
<file path=[Content_Types].xml><?xml version="1.0" encoding="utf-8"?>
<Types xmlns="http://schemas.openxmlformats.org/package/2006/content-types">
  <Override PartName="/ppt/slides/slide47.xml" ContentType="application/vnd.openxmlformats-officedocument.presentationml.slide+xml"/>
  <Override PartName="/ppt/slideLayouts/slideLayout307.xml" ContentType="application/vnd.openxmlformats-officedocument.presentationml.slideLayout+xml"/>
  <Override PartName="/ppt/theme/theme5.xml" ContentType="application/vnd.openxmlformats-officedocument.theme+xml"/>
  <Override PartName="/ppt/slideLayouts/slideLayout46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s/slide25.xml" ContentType="application/vnd.openxmlformats-officedocument.presentationml.slide+xml"/>
  <Override PartName="/ppt/slideLayouts/slideLayout2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269.xml" ContentType="application/vnd.openxmlformats-officedocument.presentationml.slideLayout+xml"/>
  <Default Extension="xml" ContentType="application/xml"/>
  <Override PartName="/ppt/slideLayouts/slideLayout24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76.xml" ContentType="application/vnd.openxmlformats-officedocument.presentationml.slideLayout+xml"/>
  <Default Extension="png" ContentType="image/png"/>
  <Override PartName="/ppt/slideLayouts/slideLayout315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54.xml" ContentType="application/vnd.openxmlformats-officedocument.presentationml.slideLayout+xml"/>
  <Override PartName="/ppt/theme/theme2.xml" ContentType="application/vnd.openxmlformats-officedocument.theme+xml"/>
  <Override PartName="/ppt/slideLayouts/slideLayout299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s/slide33.xml" ContentType="application/vnd.openxmlformats-officedocument.presentationml.slide+xml"/>
  <Override PartName="/ppt/slides/slide44.xml" ContentType="application/vnd.openxmlformats-officedocument.presentationml.slide+xml"/>
  <Override PartName="/ppt/slideLayouts/slideLayout4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340.xml" ContentType="application/vnd.openxmlformats-officedocument.presentationml.slideLayout+xml"/>
  <Override PartName="/ppt/presentation.xml" ContentType="application/vnd.openxmlformats-officedocument.presentationml.presentation.main+xml"/>
  <Override PartName="/ppt/slides/slide22.xml" ContentType="application/vnd.openxmlformats-officedocument.presentationml.slide+xml"/>
  <Override PartName="/ppt/slideLayouts/slideLayout32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66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Layouts/slideLayout21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45.xml" ContentType="application/vnd.openxmlformats-officedocument.presentationml.slideLayout+xml"/>
  <Override PartName="/ppt/notesSlides/notesSlide4.xml" ContentType="application/vnd.openxmlformats-officedocument.presentationml.notesSlide+xml"/>
  <Override PartName="/ppt/slides/slide38.xml" ContentType="application/vnd.openxmlformats-officedocument.presentationml.slide+xml"/>
  <Override PartName="/ppt/slideLayouts/slideLayout48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s/slide27.xml" ContentType="application/vnd.openxmlformats-officedocument.presentationml.slide+xml"/>
  <Override PartName="/ppt/slideLayouts/slideLayout4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s/slide41.xml" ContentType="application/vnd.openxmlformats-officedocument.presentationml.slide+xml"/>
  <Override PartName="/ppt/slideLayouts/slideLayout51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s/slide30.xml" ContentType="application/vnd.openxmlformats-officedocument.presentationml.slide+xml"/>
  <Override PartName="/ppt/slideLayouts/slideLayout40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s/slide7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Masters/slideMaster2.xml" ContentType="application/vnd.openxmlformats-officedocument.presentationml.slideMaster+xml"/>
  <Override PartName="/ppt/slideLayouts/slideLayout67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306.xml" ContentType="application/vnd.openxmlformats-officedocument.presentationml.slideLayout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slides/slide46.xml" ContentType="application/vnd.openxmlformats-officedocument.presentationml.slide+xml"/>
  <Override PartName="/ppt/slideLayouts/slideLayout4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s/slide24.xml" ContentType="application/vnd.openxmlformats-officedocument.presentationml.slide+xml"/>
  <Override PartName="/ppt/slides/slide35.xml" ContentType="application/vnd.openxmlformats-officedocument.presentationml.slide+xml"/>
  <Override PartName="/ppt/slideLayouts/slideLayout34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s/slide13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93.xml" ContentType="application/vnd.openxmlformats-officedocument.presentationml.slideLayout+xml"/>
  <Default Extension="tiff" ContentType="image/tiff"/>
  <Override PartName="/ppt/slideLayouts/slideLayout224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s/slide29.xml" ContentType="application/vnd.openxmlformats-officedocument.presentationml.slide+xml"/>
  <Override PartName="/ppt/slideLayouts/slideLayout3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s/slide43.xml" ContentType="application/vnd.openxmlformats-officedocument.presentationml.slide+xml"/>
  <Override PartName="/ppt/theme/theme1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s/slide32.xml" ContentType="application/vnd.openxmlformats-officedocument.presentationml.slide+xml"/>
  <Override PartName="/ppt/slideLayouts/slideLayout42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slideLayouts/slideLayout2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Masters/slideMaster4.xml" ContentType="application/vnd.openxmlformats-officedocument.presentationml.slideMaster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69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308.xml" ContentType="application/vnd.openxmlformats-officedocument.presentationml.slideLayout+xml"/>
  <Override PartName="/ppt/theme/theme6.xml" ContentType="application/vnd.openxmlformats-officedocument.theme+xml"/>
  <Override PartName="/ppt/slideLayouts/slideLayout58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344.xml" ContentType="application/vnd.openxmlformats-officedocument.presentationml.slideLayout+xml"/>
  <Override PartName="/ppt/notesSlides/notesSlide3.xml" ContentType="application/vnd.openxmlformats-officedocument.presentationml.notes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presProps.xml" ContentType="application/vnd.openxmlformats-officedocument.presentationml.presProps+xml"/>
  <Override PartName="/ppt/slideLayouts/slideLayout3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s/slide40.xml" ContentType="application/vnd.openxmlformats-officedocument.presentationml.slide+xml"/>
  <Override PartName="/ppt/slideLayouts/slideLayout50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84.xml" ContentType="application/vnd.openxmlformats-officedocument.presentationml.slideLayout+xml"/>
  <Default Extension="wdp" ContentType="image/vnd.ms-photo"/>
  <Override PartName="/ppt/slideLayouts/slideLayout215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338.xml" ContentType="application/vnd.openxmlformats-officedocument.presentationml.slideLayout+xml"/>
  <Override PartName="/ppt/handoutMasters/handoutMaster1.xml" ContentType="application/vnd.openxmlformats-officedocument.presentationml.handoutMaster+xml"/>
  <Override PartName="/ppt/slideLayouts/slideLayout88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327.xml" ContentType="application/vnd.openxmlformats-officedocument.presentationml.slideLayout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45.xml" ContentType="application/vnd.openxmlformats-officedocument.presentationml.slide+xml"/>
  <Override PartName="/ppt/slideLayouts/slideLayout55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55.xml" ContentType="application/vnd.openxmlformats-officedocument.presentationml.slideLayout+xml"/>
  <Override PartName="/ppt/theme/theme3.xml" ContentType="application/vnd.openxmlformats-officedocument.theme+xml"/>
  <Override PartName="/ppt/slideLayouts/slideLayout289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s/slide34.xml" ContentType="application/vnd.openxmlformats-officedocument.presentationml.slide+xml"/>
  <Override PartName="/ppt/slideLayouts/slideLayout44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330.xml" ContentType="application/vnd.openxmlformats-officedocument.presentationml.slideLayout+xml"/>
  <Default Extension="rels" ContentType="application/vnd.openxmlformats-package.relationships+xml"/>
  <Override PartName="/ppt/slides/slide23.xml" ContentType="application/vnd.openxmlformats-officedocument.presentationml.slide+xml"/>
  <Override PartName="/ppt/slideLayouts/slideLayout2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s/slide12.xml" ContentType="application/vnd.openxmlformats-officedocument.presentationml.slide+xml"/>
  <Override PartName="/ppt/slideLayouts/slideLayout11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Layouts/slideLayout3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Layouts/slideLayout5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302.xml" ContentType="application/vnd.openxmlformats-officedocument.presentationml.slideLayout+xml"/>
  <Default Extension="jpeg" ContentType="image/jpeg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Layouts/slideLayout4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s/slide20.xml" ContentType="application/vnd.openxmlformats-officedocument.presentationml.slide+xml"/>
  <Override PartName="/ppt/slideLayouts/slideLayout30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s/slide8.xml" ContentType="application/vnd.openxmlformats-officedocument.presentationml.slide+xml"/>
  <Override PartName="/ppt/slideLayouts/slideLayout6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Masters/slideMaster3.xml" ContentType="application/vnd.openxmlformats-officedocument.presentationml.slideMaster+xml"/>
  <Override PartName="/ppt/slideLayouts/slideLayout57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343.xml" ContentType="application/vnd.openxmlformats-officedocument.presentationml.slideLayout+xml"/>
  <Override PartName="/ppt/notesSlides/notesSlide2.xml" ContentType="application/vnd.openxmlformats-officedocument.presentationml.notesSlide+xml"/>
  <Override PartName="/ppt/slides/slide36.xml" ContentType="application/vnd.openxmlformats-officedocument.presentationml.slide+xml"/>
  <Override PartName="/ppt/slideLayouts/slideLayout135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s/slide14.xml" ContentType="application/vnd.openxmlformats-officedocument.presentationml.slide+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60.xml" ContentType="application/vnd.openxmlformats-officedocument.presentationml.slideLayout+xml"/>
  <Override PartName="/ppt/tableStyles.xml" ContentType="application/vnd.openxmlformats-officedocument.presentationml.tableStyles+xml"/>
  <Override PartName="/ppt/slideLayouts/slideLayout236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61.xml" ContentType="application/vnd.openxmlformats-officedocument.presentationml.slideLayout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4248" r:id="rId1"/>
    <p:sldMasterId id="2147484580" r:id="rId2"/>
    <p:sldMasterId id="2147484734" r:id="rId3"/>
    <p:sldMasterId id="2147484781" r:id="rId4"/>
  </p:sldMasterIdLst>
  <p:notesMasterIdLst>
    <p:notesMasterId r:id="rId52"/>
  </p:notesMasterIdLst>
  <p:handoutMasterIdLst>
    <p:handoutMasterId r:id="rId53"/>
  </p:handoutMasterIdLst>
  <p:sldIdLst>
    <p:sldId id="259" r:id="rId5"/>
    <p:sldId id="2517" r:id="rId6"/>
    <p:sldId id="2927" r:id="rId7"/>
    <p:sldId id="2938" r:id="rId8"/>
    <p:sldId id="337" r:id="rId9"/>
    <p:sldId id="2939" r:id="rId10"/>
    <p:sldId id="2940" r:id="rId11"/>
    <p:sldId id="2941" r:id="rId12"/>
    <p:sldId id="2942" r:id="rId13"/>
    <p:sldId id="2902" r:id="rId14"/>
    <p:sldId id="2943" r:id="rId15"/>
    <p:sldId id="2944" r:id="rId16"/>
    <p:sldId id="2975" r:id="rId17"/>
    <p:sldId id="2977" r:id="rId18"/>
    <p:sldId id="2976" r:id="rId19"/>
    <p:sldId id="2945" r:id="rId20"/>
    <p:sldId id="2946" r:id="rId21"/>
    <p:sldId id="2947" r:id="rId22"/>
    <p:sldId id="2948" r:id="rId23"/>
    <p:sldId id="2978" r:id="rId24"/>
    <p:sldId id="2949" r:id="rId25"/>
    <p:sldId id="2950" r:id="rId26"/>
    <p:sldId id="2951" r:id="rId27"/>
    <p:sldId id="2973" r:id="rId28"/>
    <p:sldId id="2952" r:id="rId29"/>
    <p:sldId id="2953" r:id="rId30"/>
    <p:sldId id="2954" r:id="rId31"/>
    <p:sldId id="2955" r:id="rId32"/>
    <p:sldId id="2956" r:id="rId33"/>
    <p:sldId id="2957" r:id="rId34"/>
    <p:sldId id="2958" r:id="rId35"/>
    <p:sldId id="2959" r:id="rId36"/>
    <p:sldId id="2960" r:id="rId37"/>
    <p:sldId id="2961" r:id="rId38"/>
    <p:sldId id="2962" r:id="rId39"/>
    <p:sldId id="2963" r:id="rId40"/>
    <p:sldId id="2964" r:id="rId41"/>
    <p:sldId id="2965" r:id="rId42"/>
    <p:sldId id="2966" r:id="rId43"/>
    <p:sldId id="2974" r:id="rId44"/>
    <p:sldId id="2967" r:id="rId45"/>
    <p:sldId id="2968" r:id="rId46"/>
    <p:sldId id="2969" r:id="rId47"/>
    <p:sldId id="2970" r:id="rId48"/>
    <p:sldId id="2971" r:id="rId49"/>
    <p:sldId id="2972" r:id="rId50"/>
    <p:sldId id="376" r:id="rId51"/>
  </p:sldIdLst>
  <p:sldSz cx="18288000" cy="10288588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1pPr>
    <a:lvl2pPr marL="687617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2pPr>
    <a:lvl3pPr marL="1375235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3pPr>
    <a:lvl4pPr marL="2062852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4pPr>
    <a:lvl5pPr marL="275047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5pPr>
    <a:lvl6pPr marL="3438086" algn="l" defTabSz="1375235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6pPr>
    <a:lvl7pPr marL="4125703" algn="l" defTabSz="1375235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7pPr>
    <a:lvl8pPr marL="4813320" algn="l" defTabSz="1375235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8pPr>
    <a:lvl9pPr marL="5500937" algn="l" defTabSz="1375235" rtl="0" eaLnBrk="1" latinLnBrk="0" hangingPunct="1">
      <a:defRPr kern="1200">
        <a:solidFill>
          <a:schemeClr val="tx1"/>
        </a:solidFill>
        <a:latin typeface="Calibri" panose="020F050202020403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/>
    </p:ext>
    <p:ext uri="{2D200454-40CA-4A62-9FC3-DE9A4176ACB9}">
      <p15:notesGuideLst xmlns:p15="http://schemas.microsoft.com/office/powerpoint/2012/main" xmlns="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FF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FA8421"/>
    <a:srgbClr val="B2B2B2"/>
    <a:srgbClr val="FFB200"/>
    <a:srgbClr val="F0A22E"/>
    <a:srgbClr val="00A695"/>
    <a:srgbClr val="FFCF54"/>
    <a:srgbClr val="E8BE07"/>
    <a:srgbClr val="FFAD0E"/>
    <a:srgbClr val="FF7200"/>
    <a:srgbClr val="FEB010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073A0DAA-6AF3-43AB-8588-CEC1D06C72B9}" styleName="Средний стиль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Средний стиль 2 — акцент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5DA37D80-6434-44D0-A028-1B22A696006F}" styleName="Светлый стиль 3 — акцент 2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 w="12700" cmpd="sng">
              <a:solidFill>
                <a:schemeClr val="accent2"/>
              </a:solidFill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2">
              <a:alpha val="20000"/>
            </a:schemeClr>
          </a:solidFill>
        </a:fill>
      </a:tcStyle>
    </a:band1H>
    <a:band1V>
      <a:tcStyle>
        <a:tcBdr/>
        <a:fill>
          <a:solidFill>
            <a:schemeClr val="accent2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25400" cmpd="sng">
              <a:solidFill>
                <a:schemeClr val="accent2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showOutlineIcons="0" horzBarState="maximized">
    <p:restoredLeft sz="12591" autoAdjust="0"/>
    <p:restoredTop sz="96408" autoAdjust="0"/>
  </p:normalViewPr>
  <p:slideViewPr>
    <p:cSldViewPr snapToGrid="0">
      <p:cViewPr>
        <p:scale>
          <a:sx n="50" d="100"/>
          <a:sy n="50" d="100"/>
        </p:scale>
        <p:origin x="-636" y="-222"/>
      </p:cViewPr>
      <p:guideLst>
        <p:guide orient="horz" pos="3240"/>
        <p:guide pos="5760"/>
      </p:guideLst>
    </p:cSldViewPr>
  </p:slideViewPr>
  <p:outlineViewPr>
    <p:cViewPr>
      <p:scale>
        <a:sx n="33" d="100"/>
        <a:sy n="33" d="100"/>
      </p:scale>
      <p:origin x="0" y="-114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75" d="100"/>
        <a:sy n="75" d="100"/>
      </p:scale>
      <p:origin x="0" y="-35952"/>
    </p:cViewPr>
  </p:sorterViewPr>
  <p:notesViewPr>
    <p:cSldViewPr snapToGrid="0">
      <p:cViewPr varScale="1">
        <p:scale>
          <a:sx n="83" d="100"/>
          <a:sy n="83" d="100"/>
        </p:scale>
        <p:origin x="-1992" y="-96"/>
      </p:cViewPr>
      <p:guideLst>
        <p:guide orient="horz" pos="2880"/>
        <p:guide pos="2160"/>
      </p:guideLst>
    </p:cSldViewPr>
  </p:notes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slide" Target="slides/slide46.xml"/><Relationship Id="rId55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slide" Target="slides/slide37.xml"/><Relationship Id="rId54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handoutMaster" Target="handoutMasters/handoutMaster1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slide" Target="slides/slide45.xml"/><Relationship Id="rId57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56" Type="http://schemas.openxmlformats.org/officeDocument/2006/relationships/theme" Target="theme/theme1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3" Type="http://schemas.openxmlformats.org/officeDocument/2006/relationships/slideMaster" Target="slideMasters/slideMaster3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>
              <a:defRPr/>
            </a:pPr>
            <a:fld id="{02B5CC4F-7E1D-4871-99C7-594D4454431B}" type="datetimeFigureOut">
              <a:rPr lang="ru-RU"/>
              <a:pPr>
                <a:defRPr/>
              </a:pPr>
              <a:t>07.05.2021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>
              <a:defRPr/>
            </a:pPr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B039A10D-FF89-4304-8834-E5758B5B28FC}" type="slidenum">
              <a:rPr lang="ru-RU" altLang="ru-RU"/>
              <a:pPr>
                <a:defRPr/>
              </a:pPr>
              <a:t>‹#›</a:t>
            </a:fld>
            <a:endParaRPr lang="ru-RU" altLang="ru-RU" dirty="0"/>
          </a:p>
        </p:txBody>
      </p:sp>
    </p:spTree>
    <p:extLst>
      <p:ext uri="{BB962C8B-B14F-4D97-AF65-F5344CB8AC3E}">
        <p14:creationId xmlns:p14="http://schemas.microsoft.com/office/powerpoint/2010/main" xmlns="" val="3802949940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fld id="{BF836DE1-6B7A-47AD-B7B7-17DCB15A01C6}" type="datetimeFigureOut">
              <a:rPr lang="en-US"/>
              <a:pPr>
                <a:defRPr/>
              </a:pPr>
              <a:t>5/7/2021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7388" y="1143000"/>
            <a:ext cx="5483225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en-US" noProof="0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fontAlgn="auto" hangingPunct="1">
              <a:spcBef>
                <a:spcPts val="0"/>
              </a:spcBef>
              <a:spcAft>
                <a:spcPts val="0"/>
              </a:spcAft>
              <a:defRPr sz="1200">
                <a:latin typeface="+mn-lt"/>
              </a:defRPr>
            </a:lvl1pPr>
          </a:lstStyle>
          <a:p>
            <a:pPr>
              <a:defRPr/>
            </a:pPr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/>
            </a:lvl1pPr>
          </a:lstStyle>
          <a:p>
            <a:pPr>
              <a:defRPr/>
            </a:pPr>
            <a:fld id="{13174689-BECC-4390-B3B9-306A17FD432A}" type="slidenum">
              <a:rPr lang="en-US" altLang="ru-RU"/>
              <a:pPr>
                <a:defRPr/>
              </a:pPr>
              <a:t>‹#›</a:t>
            </a:fld>
            <a:endParaRPr lang="en-US" altLang="ru-RU" dirty="0"/>
          </a:p>
        </p:txBody>
      </p:sp>
    </p:spTree>
    <p:extLst>
      <p:ext uri="{BB962C8B-B14F-4D97-AF65-F5344CB8AC3E}">
        <p14:creationId xmlns:p14="http://schemas.microsoft.com/office/powerpoint/2010/main" xmlns="" val="188698119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805" kern="1200">
        <a:solidFill>
          <a:schemeClr val="tx1"/>
        </a:solidFill>
        <a:latin typeface="+mn-lt"/>
        <a:ea typeface="+mn-ea"/>
        <a:cs typeface="+mn-cs"/>
      </a:defRPr>
    </a:lvl1pPr>
    <a:lvl2pPr marL="687617" algn="l" rtl="0" eaLnBrk="0" fontAlgn="base" hangingPunct="0">
      <a:spcBef>
        <a:spcPct val="30000"/>
      </a:spcBef>
      <a:spcAft>
        <a:spcPct val="0"/>
      </a:spcAft>
      <a:defRPr sz="1805" kern="1200">
        <a:solidFill>
          <a:schemeClr val="tx1"/>
        </a:solidFill>
        <a:latin typeface="+mn-lt"/>
        <a:ea typeface="+mn-ea"/>
        <a:cs typeface="+mn-cs"/>
      </a:defRPr>
    </a:lvl2pPr>
    <a:lvl3pPr marL="1375235" algn="l" rtl="0" eaLnBrk="0" fontAlgn="base" hangingPunct="0">
      <a:spcBef>
        <a:spcPct val="30000"/>
      </a:spcBef>
      <a:spcAft>
        <a:spcPct val="0"/>
      </a:spcAft>
      <a:defRPr sz="1805" kern="1200">
        <a:solidFill>
          <a:schemeClr val="tx1"/>
        </a:solidFill>
        <a:latin typeface="+mn-lt"/>
        <a:ea typeface="+mn-ea"/>
        <a:cs typeface="+mn-cs"/>
      </a:defRPr>
    </a:lvl3pPr>
    <a:lvl4pPr marL="2062852" algn="l" rtl="0" eaLnBrk="0" fontAlgn="base" hangingPunct="0">
      <a:spcBef>
        <a:spcPct val="30000"/>
      </a:spcBef>
      <a:spcAft>
        <a:spcPct val="0"/>
      </a:spcAft>
      <a:defRPr sz="1805" kern="1200">
        <a:solidFill>
          <a:schemeClr val="tx1"/>
        </a:solidFill>
        <a:latin typeface="+mn-lt"/>
        <a:ea typeface="+mn-ea"/>
        <a:cs typeface="+mn-cs"/>
      </a:defRPr>
    </a:lvl4pPr>
    <a:lvl5pPr marL="2750470" algn="l" rtl="0" eaLnBrk="0" fontAlgn="base" hangingPunct="0">
      <a:spcBef>
        <a:spcPct val="30000"/>
      </a:spcBef>
      <a:spcAft>
        <a:spcPct val="0"/>
      </a:spcAft>
      <a:defRPr sz="1805" kern="1200">
        <a:solidFill>
          <a:schemeClr val="tx1"/>
        </a:solidFill>
        <a:latin typeface="+mn-lt"/>
        <a:ea typeface="+mn-ea"/>
        <a:cs typeface="+mn-cs"/>
      </a:defRPr>
    </a:lvl5pPr>
    <a:lvl6pPr marL="3438086" algn="l" defTabSz="1375235" rtl="0" eaLnBrk="1" latinLnBrk="0" hangingPunct="1">
      <a:defRPr sz="1805" kern="1200">
        <a:solidFill>
          <a:schemeClr val="tx1"/>
        </a:solidFill>
        <a:latin typeface="+mn-lt"/>
        <a:ea typeface="+mn-ea"/>
        <a:cs typeface="+mn-cs"/>
      </a:defRPr>
    </a:lvl6pPr>
    <a:lvl7pPr marL="4125703" algn="l" defTabSz="1375235" rtl="0" eaLnBrk="1" latinLnBrk="0" hangingPunct="1">
      <a:defRPr sz="1805" kern="1200">
        <a:solidFill>
          <a:schemeClr val="tx1"/>
        </a:solidFill>
        <a:latin typeface="+mn-lt"/>
        <a:ea typeface="+mn-ea"/>
        <a:cs typeface="+mn-cs"/>
      </a:defRPr>
    </a:lvl7pPr>
    <a:lvl8pPr marL="4813320" algn="l" defTabSz="1375235" rtl="0" eaLnBrk="1" latinLnBrk="0" hangingPunct="1">
      <a:defRPr sz="1805" kern="1200">
        <a:solidFill>
          <a:schemeClr val="tx1"/>
        </a:solidFill>
        <a:latin typeface="+mn-lt"/>
        <a:ea typeface="+mn-ea"/>
        <a:cs typeface="+mn-cs"/>
      </a:defRPr>
    </a:lvl8pPr>
    <a:lvl9pPr marL="5500937" algn="l" defTabSz="1375235" rtl="0" eaLnBrk="1" latinLnBrk="0" hangingPunct="1">
      <a:defRPr sz="1805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557213" y="661988"/>
            <a:ext cx="5715000" cy="3214687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041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marL="162175" indent="-162175">
              <a:buFontTx/>
              <a:buChar char="-"/>
            </a:pPr>
            <a:r>
              <a:rPr lang="de-DE" dirty="0" err="1"/>
              <a:t>One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key</a:t>
            </a:r>
            <a:r>
              <a:rPr lang="de-DE" baseline="0" dirty="0"/>
              <a:t> </a:t>
            </a:r>
            <a:r>
              <a:rPr lang="de-DE" baseline="0" dirty="0" err="1"/>
              <a:t>components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Big Data </a:t>
            </a:r>
            <a:r>
              <a:rPr lang="de-DE" baseline="0" dirty="0" err="1"/>
              <a:t>offering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</a:t>
            </a:r>
          </a:p>
          <a:p>
            <a:pPr marL="162175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</a:t>
            </a:r>
            <a:r>
              <a:rPr lang="de-DE" baseline="0" dirty="0" err="1"/>
              <a:t>flagship</a:t>
            </a:r>
            <a:r>
              <a:rPr lang="de-DE" baseline="0" dirty="0"/>
              <a:t> in-memory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product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However</a:t>
            </a:r>
            <a:r>
              <a:rPr lang="de-DE" baseline="0" dirty="0"/>
              <a:t>, </a:t>
            </a:r>
            <a:r>
              <a:rPr lang="de-DE" baseline="0" dirty="0" err="1"/>
              <a:t>keep</a:t>
            </a:r>
            <a:r>
              <a:rPr lang="de-DE" baseline="0" dirty="0"/>
              <a:t> in </a:t>
            </a:r>
            <a:r>
              <a:rPr lang="de-DE" baseline="0" dirty="0" err="1"/>
              <a:t>mind</a:t>
            </a:r>
            <a:r>
              <a:rPr lang="de-DE" baseline="0" dirty="0"/>
              <a:t> – </a:t>
            </a: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just a </a:t>
            </a:r>
            <a:r>
              <a:rPr lang="de-DE" baseline="0" dirty="0" err="1"/>
              <a:t>database</a:t>
            </a:r>
            <a:r>
              <a:rPr lang="de-DE" baseline="0" dirty="0"/>
              <a:t> – SAP HANA </a:t>
            </a:r>
            <a:r>
              <a:rPr lang="de-DE" baseline="0" dirty="0" err="1"/>
              <a:t>is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developing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deploying</a:t>
            </a:r>
            <a:r>
              <a:rPr lang="de-DE" baseline="0" dirty="0"/>
              <a:t> high-</a:t>
            </a:r>
            <a:r>
              <a:rPr lang="de-DE" baseline="0" dirty="0" err="1"/>
              <a:t>value</a:t>
            </a:r>
            <a:r>
              <a:rPr lang="de-DE" baseline="0" dirty="0"/>
              <a:t>, high-</a:t>
            </a:r>
            <a:r>
              <a:rPr lang="de-DE" baseline="0" dirty="0" err="1"/>
              <a:t>performing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real-time </a:t>
            </a:r>
            <a:r>
              <a:rPr lang="de-DE" baseline="0" dirty="0" err="1"/>
              <a:t>solutions</a:t>
            </a:r>
            <a:r>
              <a:rPr lang="de-DE" baseline="0" dirty="0"/>
              <a:t> – </a:t>
            </a:r>
            <a:r>
              <a:rPr lang="de-DE" baseline="0" dirty="0" err="1"/>
              <a:t>including</a:t>
            </a:r>
            <a:r>
              <a:rPr lang="de-DE" baseline="0" dirty="0"/>
              <a:t> Big Data </a:t>
            </a:r>
            <a:r>
              <a:rPr lang="de-DE" baseline="0" dirty="0" err="1"/>
              <a:t>solutions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 </a:t>
            </a:r>
            <a:r>
              <a:rPr lang="de-DE" baseline="0" dirty="0" err="1"/>
              <a:t>at</a:t>
            </a:r>
            <a:r>
              <a:rPr lang="de-DE" baseline="0" dirty="0"/>
              <a:t>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core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a </a:t>
            </a:r>
            <a:r>
              <a:rPr lang="de-DE" baseline="0" dirty="0" err="1"/>
              <a:t>database</a:t>
            </a:r>
            <a:r>
              <a:rPr lang="de-DE" baseline="0" dirty="0"/>
              <a:t>, but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really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</a:t>
            </a:r>
            <a:r>
              <a:rPr lang="de-DE" baseline="0" dirty="0" err="1"/>
              <a:t>that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converges</a:t>
            </a:r>
            <a:r>
              <a:rPr lang="de-DE" baseline="0" dirty="0"/>
              <a:t> </a:t>
            </a:r>
            <a:r>
              <a:rPr lang="de-DE" baseline="0" dirty="0" err="1"/>
              <a:t>database</a:t>
            </a:r>
            <a:r>
              <a:rPr lang="de-DE" baseline="0" dirty="0"/>
              <a:t>,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into</a:t>
            </a:r>
            <a:r>
              <a:rPr lang="de-DE" baseline="0" dirty="0"/>
              <a:t> </a:t>
            </a:r>
            <a:r>
              <a:rPr lang="de-DE" baseline="0" dirty="0" err="1"/>
              <a:t>one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can</a:t>
            </a:r>
            <a:r>
              <a:rPr lang="de-DE" baseline="0" dirty="0"/>
              <a:t> </a:t>
            </a:r>
            <a:r>
              <a:rPr lang="de-DE" baseline="0" dirty="0" err="1"/>
              <a:t>be</a:t>
            </a:r>
            <a:r>
              <a:rPr lang="de-DE" baseline="0" dirty="0"/>
              <a:t> </a:t>
            </a:r>
            <a:r>
              <a:rPr lang="de-DE" baseline="0" dirty="0" err="1"/>
              <a:t>used</a:t>
            </a:r>
            <a:r>
              <a:rPr lang="de-DE" baseline="0" dirty="0"/>
              <a:t> </a:t>
            </a:r>
            <a:r>
              <a:rPr lang="de-DE" baseline="0" dirty="0" err="1"/>
              <a:t>as</a:t>
            </a:r>
            <a:r>
              <a:rPr lang="de-DE" baseline="0" dirty="0"/>
              <a:t> an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or</a:t>
            </a:r>
            <a:r>
              <a:rPr lang="de-DE" baseline="0" dirty="0"/>
              <a:t> </a:t>
            </a:r>
            <a:r>
              <a:rPr lang="de-DE" baseline="0" dirty="0" err="1"/>
              <a:t>forhigh-performing</a:t>
            </a:r>
            <a:r>
              <a:rPr lang="de-DE" baseline="0" dirty="0"/>
              <a:t> </a:t>
            </a:r>
            <a:r>
              <a:rPr lang="de-DE" baseline="0" dirty="0" err="1"/>
              <a:t>analytics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also </a:t>
            </a:r>
            <a:r>
              <a:rPr lang="de-DE" baseline="0" dirty="0" err="1"/>
              <a:t>provides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varous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</a:t>
            </a:r>
            <a:r>
              <a:rPr lang="de-DE" baseline="0" dirty="0" err="1"/>
              <a:t>transactionsl</a:t>
            </a:r>
            <a:r>
              <a:rPr lang="de-DE" baseline="0" dirty="0"/>
              <a:t>, </a:t>
            </a:r>
            <a:r>
              <a:rPr lang="de-DE" baseline="0" dirty="0" err="1"/>
              <a:t>analytics</a:t>
            </a:r>
            <a:r>
              <a:rPr lang="de-DE" baseline="0" dirty="0"/>
              <a:t>, </a:t>
            </a:r>
            <a:r>
              <a:rPr lang="de-DE" baseline="0" dirty="0" err="1"/>
              <a:t>predictive</a:t>
            </a:r>
            <a:r>
              <a:rPr lang="de-DE" baseline="0" dirty="0"/>
              <a:t>, </a:t>
            </a:r>
            <a:r>
              <a:rPr lang="de-DE" baseline="0" dirty="0" err="1"/>
              <a:t>planning</a:t>
            </a:r>
            <a:r>
              <a:rPr lang="de-DE" baseline="0" dirty="0"/>
              <a:t>, </a:t>
            </a:r>
            <a:r>
              <a:rPr lang="de-DE" baseline="0" dirty="0" err="1"/>
              <a:t>text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spatial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also </a:t>
            </a:r>
            <a:r>
              <a:rPr lang="de-DE" baseline="0" dirty="0" err="1"/>
              <a:t>has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ability</a:t>
            </a:r>
            <a:r>
              <a:rPr lang="de-DE" baseline="0" dirty="0"/>
              <a:t> </a:t>
            </a:r>
            <a:r>
              <a:rPr lang="de-DE" baseline="0" dirty="0" err="1"/>
              <a:t>procure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virtualize</a:t>
            </a:r>
            <a:r>
              <a:rPr lang="de-DE" baseline="0" dirty="0"/>
              <a:t>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from</a:t>
            </a:r>
            <a:r>
              <a:rPr lang="de-DE" baseline="0" dirty="0"/>
              <a:t> </a:t>
            </a:r>
            <a:r>
              <a:rPr lang="de-DE" baseline="0" dirty="0" err="1"/>
              <a:t>various</a:t>
            </a:r>
            <a:r>
              <a:rPr lang="de-DE" baseline="0" dirty="0"/>
              <a:t> </a:t>
            </a:r>
            <a:r>
              <a:rPr lang="de-DE" baseline="0" dirty="0" err="1"/>
              <a:t>sources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/>
              <a:t>This </a:t>
            </a:r>
            <a:r>
              <a:rPr lang="de-DE" baseline="0" dirty="0" err="1"/>
              <a:t>makes</a:t>
            </a:r>
            <a:r>
              <a:rPr lang="de-DE" baseline="0" dirty="0"/>
              <a:t> SAP HANA </a:t>
            </a:r>
            <a:r>
              <a:rPr lang="de-DE" baseline="0" dirty="0" err="1"/>
              <a:t>the</a:t>
            </a:r>
            <a:r>
              <a:rPr lang="de-DE" baseline="0" dirty="0"/>
              <a:t> ideal </a:t>
            </a:r>
            <a:r>
              <a:rPr lang="de-DE" baseline="0" dirty="0" err="1"/>
              <a:t>central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to</a:t>
            </a:r>
            <a:r>
              <a:rPr lang="de-DE" baseline="0" dirty="0"/>
              <a:t> </a:t>
            </a:r>
            <a:r>
              <a:rPr lang="de-DE" baseline="0" dirty="0" err="1"/>
              <a:t>accelerate</a:t>
            </a:r>
            <a:r>
              <a:rPr lang="de-DE" baseline="0" dirty="0"/>
              <a:t> Big Data </a:t>
            </a:r>
            <a:r>
              <a:rPr lang="de-DE" baseline="0" dirty="0" err="1"/>
              <a:t>processes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allow</a:t>
            </a:r>
            <a:r>
              <a:rPr lang="de-DE" baseline="0" dirty="0"/>
              <a:t> </a:t>
            </a:r>
            <a:r>
              <a:rPr lang="de-DE" baseline="0" dirty="0" err="1"/>
              <a:t>businesses</a:t>
            </a:r>
            <a:r>
              <a:rPr lang="de-DE" baseline="0" dirty="0"/>
              <a:t> </a:t>
            </a:r>
            <a:r>
              <a:rPr lang="de-DE" baseline="0" dirty="0" err="1"/>
              <a:t>operate</a:t>
            </a:r>
            <a:r>
              <a:rPr lang="de-DE" baseline="0" dirty="0"/>
              <a:t> in real-time</a:t>
            </a:r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592CBE-4F4D-4C7B-A166-F85B88976653}" type="slidenum">
              <a:rPr kumimoji="0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8273726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557213" y="661988"/>
            <a:ext cx="5715000" cy="3214687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041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marL="162175" indent="-162175">
              <a:buFontTx/>
              <a:buChar char="-"/>
            </a:pPr>
            <a:r>
              <a:rPr lang="de-DE" dirty="0" err="1"/>
              <a:t>One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key</a:t>
            </a:r>
            <a:r>
              <a:rPr lang="de-DE" baseline="0" dirty="0"/>
              <a:t> </a:t>
            </a:r>
            <a:r>
              <a:rPr lang="de-DE" baseline="0" dirty="0" err="1"/>
              <a:t>components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Big Data </a:t>
            </a:r>
            <a:r>
              <a:rPr lang="de-DE" baseline="0" dirty="0" err="1"/>
              <a:t>offering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</a:t>
            </a:r>
          </a:p>
          <a:p>
            <a:pPr marL="162175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</a:t>
            </a:r>
            <a:r>
              <a:rPr lang="de-DE" baseline="0" dirty="0" err="1"/>
              <a:t>flagship</a:t>
            </a:r>
            <a:r>
              <a:rPr lang="de-DE" baseline="0" dirty="0"/>
              <a:t> in-memory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product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However</a:t>
            </a:r>
            <a:r>
              <a:rPr lang="de-DE" baseline="0" dirty="0"/>
              <a:t>, </a:t>
            </a:r>
            <a:r>
              <a:rPr lang="de-DE" baseline="0" dirty="0" err="1"/>
              <a:t>keep</a:t>
            </a:r>
            <a:r>
              <a:rPr lang="de-DE" baseline="0" dirty="0"/>
              <a:t> in </a:t>
            </a:r>
            <a:r>
              <a:rPr lang="de-DE" baseline="0" dirty="0" err="1"/>
              <a:t>mind</a:t>
            </a:r>
            <a:r>
              <a:rPr lang="de-DE" baseline="0" dirty="0"/>
              <a:t> – </a:t>
            </a: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just a </a:t>
            </a:r>
            <a:r>
              <a:rPr lang="de-DE" baseline="0" dirty="0" err="1"/>
              <a:t>database</a:t>
            </a:r>
            <a:r>
              <a:rPr lang="de-DE" baseline="0" dirty="0"/>
              <a:t> – SAP HANA </a:t>
            </a:r>
            <a:r>
              <a:rPr lang="de-DE" baseline="0" dirty="0" err="1"/>
              <a:t>is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developing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deploying</a:t>
            </a:r>
            <a:r>
              <a:rPr lang="de-DE" baseline="0" dirty="0"/>
              <a:t> high-</a:t>
            </a:r>
            <a:r>
              <a:rPr lang="de-DE" baseline="0" dirty="0" err="1"/>
              <a:t>value</a:t>
            </a:r>
            <a:r>
              <a:rPr lang="de-DE" baseline="0" dirty="0"/>
              <a:t>, high-</a:t>
            </a:r>
            <a:r>
              <a:rPr lang="de-DE" baseline="0" dirty="0" err="1"/>
              <a:t>performing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real-time </a:t>
            </a:r>
            <a:r>
              <a:rPr lang="de-DE" baseline="0" dirty="0" err="1"/>
              <a:t>solutions</a:t>
            </a:r>
            <a:r>
              <a:rPr lang="de-DE" baseline="0" dirty="0"/>
              <a:t> – </a:t>
            </a:r>
            <a:r>
              <a:rPr lang="de-DE" baseline="0" dirty="0" err="1"/>
              <a:t>including</a:t>
            </a:r>
            <a:r>
              <a:rPr lang="de-DE" baseline="0" dirty="0"/>
              <a:t> Big Data </a:t>
            </a:r>
            <a:r>
              <a:rPr lang="de-DE" baseline="0" dirty="0" err="1"/>
              <a:t>solutions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 </a:t>
            </a:r>
            <a:r>
              <a:rPr lang="de-DE" baseline="0" dirty="0" err="1"/>
              <a:t>at</a:t>
            </a:r>
            <a:r>
              <a:rPr lang="de-DE" baseline="0" dirty="0"/>
              <a:t>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core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a </a:t>
            </a:r>
            <a:r>
              <a:rPr lang="de-DE" baseline="0" dirty="0" err="1"/>
              <a:t>database</a:t>
            </a:r>
            <a:r>
              <a:rPr lang="de-DE" baseline="0" dirty="0"/>
              <a:t>, but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really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</a:t>
            </a:r>
            <a:r>
              <a:rPr lang="de-DE" baseline="0" dirty="0" err="1"/>
              <a:t>that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converges</a:t>
            </a:r>
            <a:r>
              <a:rPr lang="de-DE" baseline="0" dirty="0"/>
              <a:t> </a:t>
            </a:r>
            <a:r>
              <a:rPr lang="de-DE" baseline="0" dirty="0" err="1"/>
              <a:t>database</a:t>
            </a:r>
            <a:r>
              <a:rPr lang="de-DE" baseline="0" dirty="0"/>
              <a:t>,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into</a:t>
            </a:r>
            <a:r>
              <a:rPr lang="de-DE" baseline="0" dirty="0"/>
              <a:t> </a:t>
            </a:r>
            <a:r>
              <a:rPr lang="de-DE" baseline="0" dirty="0" err="1"/>
              <a:t>one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can</a:t>
            </a:r>
            <a:r>
              <a:rPr lang="de-DE" baseline="0" dirty="0"/>
              <a:t> </a:t>
            </a:r>
            <a:r>
              <a:rPr lang="de-DE" baseline="0" dirty="0" err="1"/>
              <a:t>be</a:t>
            </a:r>
            <a:r>
              <a:rPr lang="de-DE" baseline="0" dirty="0"/>
              <a:t> </a:t>
            </a:r>
            <a:r>
              <a:rPr lang="de-DE" baseline="0" dirty="0" err="1"/>
              <a:t>used</a:t>
            </a:r>
            <a:r>
              <a:rPr lang="de-DE" baseline="0" dirty="0"/>
              <a:t> </a:t>
            </a:r>
            <a:r>
              <a:rPr lang="de-DE" baseline="0" dirty="0" err="1"/>
              <a:t>as</a:t>
            </a:r>
            <a:r>
              <a:rPr lang="de-DE" baseline="0" dirty="0"/>
              <a:t> an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or</a:t>
            </a:r>
            <a:r>
              <a:rPr lang="de-DE" baseline="0" dirty="0"/>
              <a:t> </a:t>
            </a:r>
            <a:r>
              <a:rPr lang="de-DE" baseline="0" dirty="0" err="1"/>
              <a:t>forhigh-performing</a:t>
            </a:r>
            <a:r>
              <a:rPr lang="de-DE" baseline="0" dirty="0"/>
              <a:t> </a:t>
            </a:r>
            <a:r>
              <a:rPr lang="de-DE" baseline="0" dirty="0" err="1"/>
              <a:t>analytics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also </a:t>
            </a:r>
            <a:r>
              <a:rPr lang="de-DE" baseline="0" dirty="0" err="1"/>
              <a:t>provides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varous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</a:t>
            </a:r>
            <a:r>
              <a:rPr lang="de-DE" baseline="0" dirty="0" err="1"/>
              <a:t>transactionsl</a:t>
            </a:r>
            <a:r>
              <a:rPr lang="de-DE" baseline="0" dirty="0"/>
              <a:t>, </a:t>
            </a:r>
            <a:r>
              <a:rPr lang="de-DE" baseline="0" dirty="0" err="1"/>
              <a:t>analytics</a:t>
            </a:r>
            <a:r>
              <a:rPr lang="de-DE" baseline="0" dirty="0"/>
              <a:t>, </a:t>
            </a:r>
            <a:r>
              <a:rPr lang="de-DE" baseline="0" dirty="0" err="1"/>
              <a:t>predictive</a:t>
            </a:r>
            <a:r>
              <a:rPr lang="de-DE" baseline="0" dirty="0"/>
              <a:t>, </a:t>
            </a:r>
            <a:r>
              <a:rPr lang="de-DE" baseline="0" dirty="0" err="1"/>
              <a:t>planning</a:t>
            </a:r>
            <a:r>
              <a:rPr lang="de-DE" baseline="0" dirty="0"/>
              <a:t>, </a:t>
            </a:r>
            <a:r>
              <a:rPr lang="de-DE" baseline="0" dirty="0" err="1"/>
              <a:t>text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spatial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also </a:t>
            </a:r>
            <a:r>
              <a:rPr lang="de-DE" baseline="0" dirty="0" err="1"/>
              <a:t>has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ability</a:t>
            </a:r>
            <a:r>
              <a:rPr lang="de-DE" baseline="0" dirty="0"/>
              <a:t> </a:t>
            </a:r>
            <a:r>
              <a:rPr lang="de-DE" baseline="0" dirty="0" err="1"/>
              <a:t>procure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virtualize</a:t>
            </a:r>
            <a:r>
              <a:rPr lang="de-DE" baseline="0" dirty="0"/>
              <a:t>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from</a:t>
            </a:r>
            <a:r>
              <a:rPr lang="de-DE" baseline="0" dirty="0"/>
              <a:t> </a:t>
            </a:r>
            <a:r>
              <a:rPr lang="de-DE" baseline="0" dirty="0" err="1"/>
              <a:t>various</a:t>
            </a:r>
            <a:r>
              <a:rPr lang="de-DE" baseline="0" dirty="0"/>
              <a:t> </a:t>
            </a:r>
            <a:r>
              <a:rPr lang="de-DE" baseline="0" dirty="0" err="1"/>
              <a:t>sources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/>
              <a:t>This </a:t>
            </a:r>
            <a:r>
              <a:rPr lang="de-DE" baseline="0" dirty="0" err="1"/>
              <a:t>makes</a:t>
            </a:r>
            <a:r>
              <a:rPr lang="de-DE" baseline="0" dirty="0"/>
              <a:t> SAP HANA </a:t>
            </a:r>
            <a:r>
              <a:rPr lang="de-DE" baseline="0" dirty="0" err="1"/>
              <a:t>the</a:t>
            </a:r>
            <a:r>
              <a:rPr lang="de-DE" baseline="0" dirty="0"/>
              <a:t> ideal </a:t>
            </a:r>
            <a:r>
              <a:rPr lang="de-DE" baseline="0" dirty="0" err="1"/>
              <a:t>central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to</a:t>
            </a:r>
            <a:r>
              <a:rPr lang="de-DE" baseline="0" dirty="0"/>
              <a:t> </a:t>
            </a:r>
            <a:r>
              <a:rPr lang="de-DE" baseline="0" dirty="0" err="1"/>
              <a:t>accelerate</a:t>
            </a:r>
            <a:r>
              <a:rPr lang="de-DE" baseline="0" dirty="0"/>
              <a:t> Big Data </a:t>
            </a:r>
            <a:r>
              <a:rPr lang="de-DE" baseline="0" dirty="0" err="1"/>
              <a:t>processes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allow</a:t>
            </a:r>
            <a:r>
              <a:rPr lang="de-DE" baseline="0" dirty="0"/>
              <a:t> </a:t>
            </a:r>
            <a:r>
              <a:rPr lang="de-DE" baseline="0" dirty="0" err="1"/>
              <a:t>businesses</a:t>
            </a:r>
            <a:r>
              <a:rPr lang="de-DE" baseline="0" dirty="0"/>
              <a:t> </a:t>
            </a:r>
            <a:r>
              <a:rPr lang="de-DE" baseline="0" dirty="0" err="1"/>
              <a:t>operate</a:t>
            </a:r>
            <a:r>
              <a:rPr lang="de-DE" baseline="0" dirty="0"/>
              <a:t> in real-time</a:t>
            </a:r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592CBE-4F4D-4C7B-A166-F85B88976653}" type="slidenum">
              <a:rPr kumimoji="0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01875746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557213" y="661988"/>
            <a:ext cx="5715000" cy="3214687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041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marL="162175" indent="-162175">
              <a:buFontTx/>
              <a:buChar char="-"/>
            </a:pPr>
            <a:r>
              <a:rPr lang="de-DE" dirty="0" err="1"/>
              <a:t>One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key</a:t>
            </a:r>
            <a:r>
              <a:rPr lang="de-DE" baseline="0" dirty="0"/>
              <a:t> </a:t>
            </a:r>
            <a:r>
              <a:rPr lang="de-DE" baseline="0" dirty="0" err="1"/>
              <a:t>components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Big Data </a:t>
            </a:r>
            <a:r>
              <a:rPr lang="de-DE" baseline="0" dirty="0" err="1"/>
              <a:t>offering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</a:t>
            </a:r>
          </a:p>
          <a:p>
            <a:pPr marL="162175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</a:t>
            </a:r>
            <a:r>
              <a:rPr lang="de-DE" baseline="0" dirty="0" err="1"/>
              <a:t>flagship</a:t>
            </a:r>
            <a:r>
              <a:rPr lang="de-DE" baseline="0" dirty="0"/>
              <a:t> in-memory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product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However</a:t>
            </a:r>
            <a:r>
              <a:rPr lang="de-DE" baseline="0" dirty="0"/>
              <a:t>, </a:t>
            </a:r>
            <a:r>
              <a:rPr lang="de-DE" baseline="0" dirty="0" err="1"/>
              <a:t>keep</a:t>
            </a:r>
            <a:r>
              <a:rPr lang="de-DE" baseline="0" dirty="0"/>
              <a:t> in </a:t>
            </a:r>
            <a:r>
              <a:rPr lang="de-DE" baseline="0" dirty="0" err="1"/>
              <a:t>mind</a:t>
            </a:r>
            <a:r>
              <a:rPr lang="de-DE" baseline="0" dirty="0"/>
              <a:t> – </a:t>
            </a: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just a </a:t>
            </a:r>
            <a:r>
              <a:rPr lang="de-DE" baseline="0" dirty="0" err="1"/>
              <a:t>database</a:t>
            </a:r>
            <a:r>
              <a:rPr lang="de-DE" baseline="0" dirty="0"/>
              <a:t> – SAP HANA </a:t>
            </a:r>
            <a:r>
              <a:rPr lang="de-DE" baseline="0" dirty="0" err="1"/>
              <a:t>is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developing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deploying</a:t>
            </a:r>
            <a:r>
              <a:rPr lang="de-DE" baseline="0" dirty="0"/>
              <a:t> high-</a:t>
            </a:r>
            <a:r>
              <a:rPr lang="de-DE" baseline="0" dirty="0" err="1"/>
              <a:t>value</a:t>
            </a:r>
            <a:r>
              <a:rPr lang="de-DE" baseline="0" dirty="0"/>
              <a:t>, high-</a:t>
            </a:r>
            <a:r>
              <a:rPr lang="de-DE" baseline="0" dirty="0" err="1"/>
              <a:t>performing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real-time </a:t>
            </a:r>
            <a:r>
              <a:rPr lang="de-DE" baseline="0" dirty="0" err="1"/>
              <a:t>solutions</a:t>
            </a:r>
            <a:r>
              <a:rPr lang="de-DE" baseline="0" dirty="0"/>
              <a:t> – </a:t>
            </a:r>
            <a:r>
              <a:rPr lang="de-DE" baseline="0" dirty="0" err="1"/>
              <a:t>including</a:t>
            </a:r>
            <a:r>
              <a:rPr lang="de-DE" baseline="0" dirty="0"/>
              <a:t> Big Data </a:t>
            </a:r>
            <a:r>
              <a:rPr lang="de-DE" baseline="0" dirty="0" err="1"/>
              <a:t>solutions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 </a:t>
            </a:r>
            <a:r>
              <a:rPr lang="de-DE" baseline="0" dirty="0" err="1"/>
              <a:t>at</a:t>
            </a:r>
            <a:r>
              <a:rPr lang="de-DE" baseline="0" dirty="0"/>
              <a:t>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core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a </a:t>
            </a:r>
            <a:r>
              <a:rPr lang="de-DE" baseline="0" dirty="0" err="1"/>
              <a:t>database</a:t>
            </a:r>
            <a:r>
              <a:rPr lang="de-DE" baseline="0" dirty="0"/>
              <a:t>, but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really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</a:t>
            </a:r>
            <a:r>
              <a:rPr lang="de-DE" baseline="0" dirty="0" err="1"/>
              <a:t>that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converges</a:t>
            </a:r>
            <a:r>
              <a:rPr lang="de-DE" baseline="0" dirty="0"/>
              <a:t> </a:t>
            </a:r>
            <a:r>
              <a:rPr lang="de-DE" baseline="0" dirty="0" err="1"/>
              <a:t>database</a:t>
            </a:r>
            <a:r>
              <a:rPr lang="de-DE" baseline="0" dirty="0"/>
              <a:t>,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into</a:t>
            </a:r>
            <a:r>
              <a:rPr lang="de-DE" baseline="0" dirty="0"/>
              <a:t> </a:t>
            </a:r>
            <a:r>
              <a:rPr lang="de-DE" baseline="0" dirty="0" err="1"/>
              <a:t>one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can</a:t>
            </a:r>
            <a:r>
              <a:rPr lang="de-DE" baseline="0" dirty="0"/>
              <a:t> </a:t>
            </a:r>
            <a:r>
              <a:rPr lang="de-DE" baseline="0" dirty="0" err="1"/>
              <a:t>be</a:t>
            </a:r>
            <a:r>
              <a:rPr lang="de-DE" baseline="0" dirty="0"/>
              <a:t> </a:t>
            </a:r>
            <a:r>
              <a:rPr lang="de-DE" baseline="0" dirty="0" err="1"/>
              <a:t>used</a:t>
            </a:r>
            <a:r>
              <a:rPr lang="de-DE" baseline="0" dirty="0"/>
              <a:t> </a:t>
            </a:r>
            <a:r>
              <a:rPr lang="de-DE" baseline="0" dirty="0" err="1"/>
              <a:t>as</a:t>
            </a:r>
            <a:r>
              <a:rPr lang="de-DE" baseline="0" dirty="0"/>
              <a:t> an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or</a:t>
            </a:r>
            <a:r>
              <a:rPr lang="de-DE" baseline="0" dirty="0"/>
              <a:t> </a:t>
            </a:r>
            <a:r>
              <a:rPr lang="de-DE" baseline="0" dirty="0" err="1"/>
              <a:t>forhigh-performing</a:t>
            </a:r>
            <a:r>
              <a:rPr lang="de-DE" baseline="0" dirty="0"/>
              <a:t> </a:t>
            </a:r>
            <a:r>
              <a:rPr lang="de-DE" baseline="0" dirty="0" err="1"/>
              <a:t>analytics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also </a:t>
            </a:r>
            <a:r>
              <a:rPr lang="de-DE" baseline="0" dirty="0" err="1"/>
              <a:t>provides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varous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</a:t>
            </a:r>
            <a:r>
              <a:rPr lang="de-DE" baseline="0" dirty="0" err="1"/>
              <a:t>transactionsl</a:t>
            </a:r>
            <a:r>
              <a:rPr lang="de-DE" baseline="0" dirty="0"/>
              <a:t>, </a:t>
            </a:r>
            <a:r>
              <a:rPr lang="de-DE" baseline="0" dirty="0" err="1"/>
              <a:t>analytics</a:t>
            </a:r>
            <a:r>
              <a:rPr lang="de-DE" baseline="0" dirty="0"/>
              <a:t>, </a:t>
            </a:r>
            <a:r>
              <a:rPr lang="de-DE" baseline="0" dirty="0" err="1"/>
              <a:t>predictive</a:t>
            </a:r>
            <a:r>
              <a:rPr lang="de-DE" baseline="0" dirty="0"/>
              <a:t>, </a:t>
            </a:r>
            <a:r>
              <a:rPr lang="de-DE" baseline="0" dirty="0" err="1"/>
              <a:t>planning</a:t>
            </a:r>
            <a:r>
              <a:rPr lang="de-DE" baseline="0" dirty="0"/>
              <a:t>, </a:t>
            </a:r>
            <a:r>
              <a:rPr lang="de-DE" baseline="0" dirty="0" err="1"/>
              <a:t>text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spatial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also </a:t>
            </a:r>
            <a:r>
              <a:rPr lang="de-DE" baseline="0" dirty="0" err="1"/>
              <a:t>has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ability</a:t>
            </a:r>
            <a:r>
              <a:rPr lang="de-DE" baseline="0" dirty="0"/>
              <a:t> </a:t>
            </a:r>
            <a:r>
              <a:rPr lang="de-DE" baseline="0" dirty="0" err="1"/>
              <a:t>procure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virtualize</a:t>
            </a:r>
            <a:r>
              <a:rPr lang="de-DE" baseline="0" dirty="0"/>
              <a:t>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from</a:t>
            </a:r>
            <a:r>
              <a:rPr lang="de-DE" baseline="0" dirty="0"/>
              <a:t> </a:t>
            </a:r>
            <a:r>
              <a:rPr lang="de-DE" baseline="0" dirty="0" err="1"/>
              <a:t>various</a:t>
            </a:r>
            <a:r>
              <a:rPr lang="de-DE" baseline="0" dirty="0"/>
              <a:t> </a:t>
            </a:r>
            <a:r>
              <a:rPr lang="de-DE" baseline="0" dirty="0" err="1"/>
              <a:t>sources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/>
              <a:t>This </a:t>
            </a:r>
            <a:r>
              <a:rPr lang="de-DE" baseline="0" dirty="0" err="1"/>
              <a:t>makes</a:t>
            </a:r>
            <a:r>
              <a:rPr lang="de-DE" baseline="0" dirty="0"/>
              <a:t> SAP HANA </a:t>
            </a:r>
            <a:r>
              <a:rPr lang="de-DE" baseline="0" dirty="0" err="1"/>
              <a:t>the</a:t>
            </a:r>
            <a:r>
              <a:rPr lang="de-DE" baseline="0" dirty="0"/>
              <a:t> ideal </a:t>
            </a:r>
            <a:r>
              <a:rPr lang="de-DE" baseline="0" dirty="0" err="1"/>
              <a:t>central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to</a:t>
            </a:r>
            <a:r>
              <a:rPr lang="de-DE" baseline="0" dirty="0"/>
              <a:t> </a:t>
            </a:r>
            <a:r>
              <a:rPr lang="de-DE" baseline="0" dirty="0" err="1"/>
              <a:t>accelerate</a:t>
            </a:r>
            <a:r>
              <a:rPr lang="de-DE" baseline="0" dirty="0"/>
              <a:t> Big Data </a:t>
            </a:r>
            <a:r>
              <a:rPr lang="de-DE" baseline="0" dirty="0" err="1"/>
              <a:t>processes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allow</a:t>
            </a:r>
            <a:r>
              <a:rPr lang="de-DE" baseline="0" dirty="0"/>
              <a:t> </a:t>
            </a:r>
            <a:r>
              <a:rPr lang="de-DE" baseline="0" dirty="0" err="1"/>
              <a:t>businesses</a:t>
            </a:r>
            <a:r>
              <a:rPr lang="de-DE" baseline="0" dirty="0"/>
              <a:t> </a:t>
            </a:r>
            <a:r>
              <a:rPr lang="de-DE" baseline="0" dirty="0" err="1"/>
              <a:t>operate</a:t>
            </a:r>
            <a:r>
              <a:rPr lang="de-DE" baseline="0" dirty="0"/>
              <a:t> in real-time</a:t>
            </a:r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592CBE-4F4D-4C7B-A166-F85B88976653}" type="slidenum">
              <a:rPr kumimoji="0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37882641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8" name="Slide Image Placeholder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557213" y="661988"/>
            <a:ext cx="5715000" cy="3214687"/>
          </a:xfrm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60419" name="Notes Placeholder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pPr marL="162175" indent="-162175">
              <a:buFontTx/>
              <a:buChar char="-"/>
            </a:pPr>
            <a:r>
              <a:rPr lang="de-DE" dirty="0" err="1"/>
              <a:t>One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key</a:t>
            </a:r>
            <a:r>
              <a:rPr lang="de-DE" baseline="0" dirty="0"/>
              <a:t> </a:t>
            </a:r>
            <a:r>
              <a:rPr lang="de-DE" baseline="0" dirty="0" err="1"/>
              <a:t>components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Big Data </a:t>
            </a:r>
            <a:r>
              <a:rPr lang="de-DE" baseline="0" dirty="0" err="1"/>
              <a:t>offering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</a:t>
            </a:r>
          </a:p>
          <a:p>
            <a:pPr marL="162175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SAP‘s</a:t>
            </a:r>
            <a:r>
              <a:rPr lang="de-DE" baseline="0" dirty="0"/>
              <a:t> </a:t>
            </a:r>
            <a:r>
              <a:rPr lang="de-DE" baseline="0" dirty="0" err="1"/>
              <a:t>flagship</a:t>
            </a:r>
            <a:r>
              <a:rPr lang="de-DE" baseline="0" dirty="0"/>
              <a:t> in-memory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product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However</a:t>
            </a:r>
            <a:r>
              <a:rPr lang="de-DE" baseline="0" dirty="0"/>
              <a:t>, </a:t>
            </a:r>
            <a:r>
              <a:rPr lang="de-DE" baseline="0" dirty="0" err="1"/>
              <a:t>keep</a:t>
            </a:r>
            <a:r>
              <a:rPr lang="de-DE" baseline="0" dirty="0"/>
              <a:t> in </a:t>
            </a:r>
            <a:r>
              <a:rPr lang="de-DE" baseline="0" dirty="0" err="1"/>
              <a:t>mind</a:t>
            </a:r>
            <a:r>
              <a:rPr lang="de-DE" baseline="0" dirty="0"/>
              <a:t> – </a:t>
            </a: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just a </a:t>
            </a:r>
            <a:r>
              <a:rPr lang="de-DE" baseline="0" dirty="0" err="1"/>
              <a:t>database</a:t>
            </a:r>
            <a:r>
              <a:rPr lang="de-DE" baseline="0" dirty="0"/>
              <a:t> – SAP HANA </a:t>
            </a:r>
            <a:r>
              <a:rPr lang="de-DE" baseline="0" dirty="0" err="1"/>
              <a:t>is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developing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deploying</a:t>
            </a:r>
            <a:r>
              <a:rPr lang="de-DE" baseline="0" dirty="0"/>
              <a:t> high-</a:t>
            </a:r>
            <a:r>
              <a:rPr lang="de-DE" baseline="0" dirty="0" err="1"/>
              <a:t>value</a:t>
            </a:r>
            <a:r>
              <a:rPr lang="de-DE" baseline="0" dirty="0"/>
              <a:t>, high-</a:t>
            </a:r>
            <a:r>
              <a:rPr lang="de-DE" baseline="0" dirty="0" err="1"/>
              <a:t>performing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real-time </a:t>
            </a:r>
            <a:r>
              <a:rPr lang="de-DE" baseline="0" dirty="0" err="1"/>
              <a:t>solutions</a:t>
            </a:r>
            <a:r>
              <a:rPr lang="de-DE" baseline="0" dirty="0"/>
              <a:t> – </a:t>
            </a:r>
            <a:r>
              <a:rPr lang="de-DE" baseline="0" dirty="0" err="1"/>
              <a:t>including</a:t>
            </a:r>
            <a:r>
              <a:rPr lang="de-DE" baseline="0" dirty="0"/>
              <a:t> Big Data </a:t>
            </a:r>
            <a:r>
              <a:rPr lang="de-DE" baseline="0" dirty="0" err="1"/>
              <a:t>solutions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 err="1"/>
              <a:t>Of</a:t>
            </a:r>
            <a:r>
              <a:rPr lang="de-DE" baseline="0" dirty="0"/>
              <a:t> </a:t>
            </a:r>
            <a:r>
              <a:rPr lang="de-DE" baseline="0" dirty="0" err="1"/>
              <a:t>course</a:t>
            </a:r>
            <a:r>
              <a:rPr lang="de-DE" baseline="0" dirty="0"/>
              <a:t> SAP HANA </a:t>
            </a:r>
            <a:r>
              <a:rPr lang="de-DE" baseline="0" dirty="0" err="1"/>
              <a:t>at</a:t>
            </a:r>
            <a:r>
              <a:rPr lang="de-DE" baseline="0" dirty="0"/>
              <a:t>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core</a:t>
            </a:r>
            <a:r>
              <a:rPr lang="de-DE" baseline="0" dirty="0"/>
              <a:t> </a:t>
            </a:r>
            <a:r>
              <a:rPr lang="de-DE" baseline="0" dirty="0" err="1"/>
              <a:t>is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a </a:t>
            </a:r>
            <a:r>
              <a:rPr lang="de-DE" baseline="0" dirty="0" err="1"/>
              <a:t>database</a:t>
            </a:r>
            <a:r>
              <a:rPr lang="de-DE" baseline="0" dirty="0"/>
              <a:t>, but </a:t>
            </a:r>
            <a:r>
              <a:rPr lang="de-DE" baseline="0" dirty="0" err="1"/>
              <a:t>it‘s</a:t>
            </a:r>
            <a:r>
              <a:rPr lang="de-DE" baseline="0" dirty="0"/>
              <a:t> </a:t>
            </a:r>
            <a:r>
              <a:rPr lang="de-DE" baseline="0" dirty="0" err="1"/>
              <a:t>really</a:t>
            </a:r>
            <a:r>
              <a:rPr lang="de-DE" baseline="0" dirty="0"/>
              <a:t> </a:t>
            </a:r>
            <a:r>
              <a:rPr lang="de-DE" baseline="0" dirty="0" err="1"/>
              <a:t>more</a:t>
            </a:r>
            <a:r>
              <a:rPr lang="de-DE" baseline="0" dirty="0"/>
              <a:t> </a:t>
            </a:r>
            <a:r>
              <a:rPr lang="de-DE" baseline="0" dirty="0" err="1"/>
              <a:t>than</a:t>
            </a:r>
            <a:r>
              <a:rPr lang="de-DE" baseline="0" dirty="0"/>
              <a:t> </a:t>
            </a:r>
            <a:r>
              <a:rPr lang="de-DE" baseline="0" dirty="0" err="1"/>
              <a:t>that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converges</a:t>
            </a:r>
            <a:r>
              <a:rPr lang="de-DE" baseline="0" dirty="0"/>
              <a:t> </a:t>
            </a:r>
            <a:r>
              <a:rPr lang="de-DE" baseline="0" dirty="0" err="1"/>
              <a:t>database</a:t>
            </a:r>
            <a:r>
              <a:rPr lang="de-DE" baseline="0" dirty="0"/>
              <a:t>,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into</a:t>
            </a:r>
            <a:r>
              <a:rPr lang="de-DE" baseline="0" dirty="0"/>
              <a:t> </a:t>
            </a:r>
            <a:r>
              <a:rPr lang="de-DE" baseline="0" dirty="0" err="1"/>
              <a:t>one</a:t>
            </a:r>
            <a:r>
              <a:rPr lang="de-DE" baseline="0" dirty="0"/>
              <a:t>.</a:t>
            </a:r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</a:t>
            </a:r>
            <a:r>
              <a:rPr lang="de-DE" baseline="0" dirty="0" err="1"/>
              <a:t>can</a:t>
            </a:r>
            <a:r>
              <a:rPr lang="de-DE" baseline="0" dirty="0"/>
              <a:t> </a:t>
            </a:r>
            <a:r>
              <a:rPr lang="de-DE" baseline="0" dirty="0" err="1"/>
              <a:t>be</a:t>
            </a:r>
            <a:r>
              <a:rPr lang="de-DE" baseline="0" dirty="0"/>
              <a:t> </a:t>
            </a:r>
            <a:r>
              <a:rPr lang="de-DE" baseline="0" dirty="0" err="1"/>
              <a:t>used</a:t>
            </a:r>
            <a:r>
              <a:rPr lang="de-DE" baseline="0" dirty="0"/>
              <a:t> </a:t>
            </a:r>
            <a:r>
              <a:rPr lang="de-DE" baseline="0" dirty="0" err="1"/>
              <a:t>as</a:t>
            </a:r>
            <a:r>
              <a:rPr lang="de-DE" baseline="0" dirty="0"/>
              <a:t> an </a:t>
            </a:r>
            <a:r>
              <a:rPr lang="de-DE" baseline="0" dirty="0" err="1"/>
              <a:t>application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or</a:t>
            </a:r>
            <a:r>
              <a:rPr lang="de-DE" baseline="0" dirty="0"/>
              <a:t> </a:t>
            </a:r>
            <a:r>
              <a:rPr lang="de-DE" baseline="0" dirty="0" err="1"/>
              <a:t>forhigh-performing</a:t>
            </a:r>
            <a:r>
              <a:rPr lang="de-DE" baseline="0" dirty="0"/>
              <a:t> </a:t>
            </a:r>
            <a:r>
              <a:rPr lang="de-DE" baseline="0" dirty="0" err="1"/>
              <a:t>analytics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/>
              <a:t>SAP HANA also </a:t>
            </a:r>
            <a:r>
              <a:rPr lang="de-DE" baseline="0" dirty="0" err="1"/>
              <a:t>provides</a:t>
            </a:r>
            <a:r>
              <a:rPr lang="de-DE" baseline="0" dirty="0"/>
              <a:t> a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for</a:t>
            </a:r>
            <a:r>
              <a:rPr lang="de-DE" baseline="0" dirty="0"/>
              <a:t> </a:t>
            </a:r>
            <a:r>
              <a:rPr lang="de-DE" baseline="0" dirty="0" err="1"/>
              <a:t>varous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 </a:t>
            </a:r>
            <a:r>
              <a:rPr lang="de-DE" baseline="0" dirty="0" err="1"/>
              <a:t>capabilities</a:t>
            </a:r>
            <a:r>
              <a:rPr lang="de-DE" baseline="0" dirty="0"/>
              <a:t> </a:t>
            </a:r>
            <a:r>
              <a:rPr lang="de-DE" baseline="0" dirty="0" err="1"/>
              <a:t>like</a:t>
            </a:r>
            <a:r>
              <a:rPr lang="de-DE" baseline="0" dirty="0"/>
              <a:t> </a:t>
            </a:r>
            <a:r>
              <a:rPr lang="de-DE" baseline="0" dirty="0" err="1"/>
              <a:t>transactionsl</a:t>
            </a:r>
            <a:r>
              <a:rPr lang="de-DE" baseline="0" dirty="0"/>
              <a:t>, </a:t>
            </a:r>
            <a:r>
              <a:rPr lang="de-DE" baseline="0" dirty="0" err="1"/>
              <a:t>analytics</a:t>
            </a:r>
            <a:r>
              <a:rPr lang="de-DE" baseline="0" dirty="0"/>
              <a:t>, </a:t>
            </a:r>
            <a:r>
              <a:rPr lang="de-DE" baseline="0" dirty="0" err="1"/>
              <a:t>predictive</a:t>
            </a:r>
            <a:r>
              <a:rPr lang="de-DE" baseline="0" dirty="0"/>
              <a:t>, </a:t>
            </a:r>
            <a:r>
              <a:rPr lang="de-DE" baseline="0" dirty="0" err="1"/>
              <a:t>planning</a:t>
            </a:r>
            <a:r>
              <a:rPr lang="de-DE" baseline="0" dirty="0"/>
              <a:t>, </a:t>
            </a:r>
            <a:r>
              <a:rPr lang="de-DE" baseline="0" dirty="0" err="1"/>
              <a:t>text</a:t>
            </a:r>
            <a:r>
              <a:rPr lang="de-DE" baseline="0" dirty="0"/>
              <a:t> </a:t>
            </a:r>
            <a:r>
              <a:rPr lang="de-DE" baseline="0" dirty="0" err="1"/>
              <a:t>processing</a:t>
            </a:r>
            <a:r>
              <a:rPr lang="de-DE" baseline="0" dirty="0"/>
              <a:t>,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spatial</a:t>
            </a:r>
            <a:endParaRPr lang="de-DE" baseline="0" dirty="0"/>
          </a:p>
          <a:p>
            <a:pPr marL="301825" lvl="1" indent="-162175">
              <a:buFontTx/>
              <a:buChar char="-"/>
            </a:pPr>
            <a:r>
              <a:rPr lang="de-DE" baseline="0" dirty="0" err="1"/>
              <a:t>It</a:t>
            </a:r>
            <a:r>
              <a:rPr lang="de-DE" baseline="0" dirty="0"/>
              <a:t> also </a:t>
            </a:r>
            <a:r>
              <a:rPr lang="de-DE" baseline="0" dirty="0" err="1"/>
              <a:t>has</a:t>
            </a:r>
            <a:r>
              <a:rPr lang="de-DE" baseline="0" dirty="0"/>
              <a:t> </a:t>
            </a:r>
            <a:r>
              <a:rPr lang="de-DE" baseline="0" dirty="0" err="1"/>
              <a:t>the</a:t>
            </a:r>
            <a:r>
              <a:rPr lang="de-DE" baseline="0" dirty="0"/>
              <a:t> </a:t>
            </a:r>
            <a:r>
              <a:rPr lang="de-DE" baseline="0" dirty="0" err="1"/>
              <a:t>ability</a:t>
            </a:r>
            <a:r>
              <a:rPr lang="de-DE" baseline="0" dirty="0"/>
              <a:t> </a:t>
            </a:r>
            <a:r>
              <a:rPr lang="de-DE" baseline="0" dirty="0" err="1"/>
              <a:t>procure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virtualize</a:t>
            </a:r>
            <a:r>
              <a:rPr lang="de-DE" baseline="0" dirty="0"/>
              <a:t> </a:t>
            </a:r>
            <a:r>
              <a:rPr lang="de-DE" baseline="0" dirty="0" err="1"/>
              <a:t>data</a:t>
            </a:r>
            <a:r>
              <a:rPr lang="de-DE" baseline="0" dirty="0"/>
              <a:t> </a:t>
            </a:r>
            <a:r>
              <a:rPr lang="de-DE" baseline="0" dirty="0" err="1"/>
              <a:t>from</a:t>
            </a:r>
            <a:r>
              <a:rPr lang="de-DE" baseline="0" dirty="0"/>
              <a:t> </a:t>
            </a:r>
            <a:r>
              <a:rPr lang="de-DE" baseline="0" dirty="0" err="1"/>
              <a:t>various</a:t>
            </a:r>
            <a:r>
              <a:rPr lang="de-DE" baseline="0" dirty="0"/>
              <a:t> </a:t>
            </a:r>
            <a:r>
              <a:rPr lang="de-DE" baseline="0" dirty="0" err="1"/>
              <a:t>sources</a:t>
            </a:r>
            <a:endParaRPr lang="de-DE" baseline="0" dirty="0"/>
          </a:p>
          <a:p>
            <a:pPr marL="162175" indent="-162175">
              <a:buFontTx/>
              <a:buChar char="-"/>
            </a:pPr>
            <a:r>
              <a:rPr lang="de-DE" baseline="0" dirty="0"/>
              <a:t>This </a:t>
            </a:r>
            <a:r>
              <a:rPr lang="de-DE" baseline="0" dirty="0" err="1"/>
              <a:t>makes</a:t>
            </a:r>
            <a:r>
              <a:rPr lang="de-DE" baseline="0" dirty="0"/>
              <a:t> SAP HANA </a:t>
            </a:r>
            <a:r>
              <a:rPr lang="de-DE" baseline="0" dirty="0" err="1"/>
              <a:t>the</a:t>
            </a:r>
            <a:r>
              <a:rPr lang="de-DE" baseline="0" dirty="0"/>
              <a:t> ideal </a:t>
            </a:r>
            <a:r>
              <a:rPr lang="de-DE" baseline="0" dirty="0" err="1"/>
              <a:t>central</a:t>
            </a:r>
            <a:r>
              <a:rPr lang="de-DE" baseline="0" dirty="0"/>
              <a:t> </a:t>
            </a:r>
            <a:r>
              <a:rPr lang="de-DE" baseline="0" dirty="0" err="1"/>
              <a:t>platform</a:t>
            </a:r>
            <a:r>
              <a:rPr lang="de-DE" baseline="0" dirty="0"/>
              <a:t> </a:t>
            </a:r>
            <a:r>
              <a:rPr lang="de-DE" baseline="0" dirty="0" err="1"/>
              <a:t>to</a:t>
            </a:r>
            <a:r>
              <a:rPr lang="de-DE" baseline="0" dirty="0"/>
              <a:t> </a:t>
            </a:r>
            <a:r>
              <a:rPr lang="de-DE" baseline="0" dirty="0" err="1"/>
              <a:t>accelerate</a:t>
            </a:r>
            <a:r>
              <a:rPr lang="de-DE" baseline="0" dirty="0"/>
              <a:t> Big Data </a:t>
            </a:r>
            <a:r>
              <a:rPr lang="de-DE" baseline="0" dirty="0" err="1"/>
              <a:t>processes</a:t>
            </a:r>
            <a:r>
              <a:rPr lang="de-DE" baseline="0" dirty="0"/>
              <a:t> </a:t>
            </a:r>
            <a:r>
              <a:rPr lang="de-DE" baseline="0" dirty="0" err="1"/>
              <a:t>and</a:t>
            </a:r>
            <a:r>
              <a:rPr lang="de-DE" baseline="0" dirty="0"/>
              <a:t> </a:t>
            </a:r>
            <a:r>
              <a:rPr lang="de-DE" baseline="0" dirty="0" err="1"/>
              <a:t>allow</a:t>
            </a:r>
            <a:r>
              <a:rPr lang="de-DE" baseline="0" dirty="0"/>
              <a:t> </a:t>
            </a:r>
            <a:r>
              <a:rPr lang="de-DE" baseline="0" dirty="0" err="1"/>
              <a:t>businesses</a:t>
            </a:r>
            <a:r>
              <a:rPr lang="de-DE" baseline="0" dirty="0"/>
              <a:t> </a:t>
            </a:r>
            <a:r>
              <a:rPr lang="de-DE" baseline="0" dirty="0" err="1"/>
              <a:t>operate</a:t>
            </a:r>
            <a:r>
              <a:rPr lang="de-DE" baseline="0" dirty="0"/>
              <a:t> in real-time</a:t>
            </a:r>
            <a:endParaRPr lang="de-DE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3592CBE-4F4D-4C7B-A166-F85B88976653}" type="slidenum">
              <a:rPr kumimoji="0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76724243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tiff"/><Relationship Id="rId1" Type="http://schemas.openxmlformats.org/officeDocument/2006/relationships/slideMaster" Target="../slideMasters/slideMaster2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2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75842821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4914900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3125450" y="3467100"/>
            <a:ext cx="5162550" cy="68214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85099993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7010400" y="-1"/>
            <a:ext cx="11277600" cy="1028859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136168637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401915530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7289518" y="863932"/>
            <a:ext cx="3646667" cy="3650254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11959510" y="863932"/>
            <a:ext cx="3646667" cy="3650254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7289518" y="5401668"/>
            <a:ext cx="3646667" cy="3650254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11959510" y="5401668"/>
            <a:ext cx="3646667" cy="3650254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08864234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 userDrawn="1"/>
        </p:nvSpPr>
        <p:spPr>
          <a:xfrm>
            <a:off x="0" y="2142779"/>
            <a:ext cx="2566851" cy="665641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2823269" y="3598945"/>
            <a:ext cx="2838585" cy="2836957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2445567" y="3232857"/>
            <a:ext cx="3584802" cy="3585355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12354789" y="3561189"/>
            <a:ext cx="2838585" cy="2836957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Freeform: Shape 15"/>
          <p:cNvSpPr/>
          <p:nvPr userDrawn="1"/>
        </p:nvSpPr>
        <p:spPr>
          <a:xfrm>
            <a:off x="11977088" y="3195100"/>
            <a:ext cx="3584802" cy="3585355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7218877" y="3254339"/>
            <a:ext cx="3590930" cy="3588870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Freeform: Shape 19"/>
          <p:cNvSpPr/>
          <p:nvPr userDrawn="1"/>
        </p:nvSpPr>
        <p:spPr>
          <a:xfrm>
            <a:off x="6736267" y="2780963"/>
            <a:ext cx="4534925" cy="4535625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26556029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8" name="Freeform: Shape 7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576572" y="3331543"/>
            <a:ext cx="4567428" cy="695704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4567428" cy="695704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3720572" y="3331543"/>
            <a:ext cx="4567428" cy="695704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144000" y="0"/>
            <a:ext cx="4567428" cy="695704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87401436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8" name="Freeform: Shape 7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4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0"/>
            <a:ext cx="4567428" cy="10295729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9144000" y="0"/>
            <a:ext cx="4567428" cy="10295729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81460457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57175" indent="-257175" algn="ctr">
              <a:buFont typeface="Arial" panose="020B0604020202020204" pitchFamily="34" charset="0"/>
              <a:buChar char="•"/>
            </a:pPr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1729628" y="2686205"/>
            <a:ext cx="1934619" cy="1934918"/>
          </a:xfrm>
          <a:prstGeom prst="ellipse">
            <a:avLst/>
          </a:prstGeom>
        </p:spPr>
        <p:txBody>
          <a:bodyPr/>
          <a:lstStyle>
            <a:lvl1pPr marL="0" indent="0">
              <a:buFont typeface="Arial" panose="020B0604020202020204" pitchFamily="34" charset="0"/>
              <a:buNone/>
              <a:defRPr sz="30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0" name="Freeform: Shape 19"/>
          <p:cNvSpPr/>
          <p:nvPr userDrawn="1"/>
        </p:nvSpPr>
        <p:spPr>
          <a:xfrm>
            <a:off x="1455150" y="2414492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5955462" y="2686205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2" name="Freeform: Shape 21"/>
          <p:cNvSpPr/>
          <p:nvPr userDrawn="1"/>
        </p:nvSpPr>
        <p:spPr>
          <a:xfrm>
            <a:off x="5680985" y="2414492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10181297" y="2686205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24" name="Freeform: Shape 23"/>
          <p:cNvSpPr/>
          <p:nvPr userDrawn="1"/>
        </p:nvSpPr>
        <p:spPr>
          <a:xfrm>
            <a:off x="9906819" y="2414492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14407131" y="2686205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26" name="Freeform: Shape 25"/>
          <p:cNvSpPr/>
          <p:nvPr userDrawn="1"/>
        </p:nvSpPr>
        <p:spPr>
          <a:xfrm>
            <a:off x="14132654" y="2414492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Picture Placeholder 9"/>
          <p:cNvSpPr>
            <a:spLocks noGrp="1"/>
          </p:cNvSpPr>
          <p:nvPr>
            <p:ph type="pic" sz="quarter" idx="15" hasCustomPrompt="1"/>
          </p:nvPr>
        </p:nvSpPr>
        <p:spPr>
          <a:xfrm>
            <a:off x="1729628" y="6359666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</p:txBody>
      </p:sp>
      <p:sp>
        <p:nvSpPr>
          <p:cNvPr id="36" name="Freeform: Shape 35"/>
          <p:cNvSpPr/>
          <p:nvPr userDrawn="1"/>
        </p:nvSpPr>
        <p:spPr>
          <a:xfrm>
            <a:off x="1455150" y="6087953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28625" indent="-428625" algn="ctr">
              <a:buFont typeface="Arial" panose="020B0604020202020204" pitchFamily="34" charset="0"/>
              <a:buChar char="•"/>
            </a:pPr>
            <a:endParaRPr lang="en-US"/>
          </a:p>
        </p:txBody>
      </p:sp>
      <p:sp>
        <p:nvSpPr>
          <p:cNvPr id="37" name="Picture Placeholder 9"/>
          <p:cNvSpPr>
            <a:spLocks noGrp="1"/>
          </p:cNvSpPr>
          <p:nvPr>
            <p:ph type="pic" sz="quarter" idx="16" hasCustomPrompt="1"/>
          </p:nvPr>
        </p:nvSpPr>
        <p:spPr>
          <a:xfrm>
            <a:off x="5955462" y="6359666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38" name="Freeform: Shape 37"/>
          <p:cNvSpPr/>
          <p:nvPr userDrawn="1"/>
        </p:nvSpPr>
        <p:spPr>
          <a:xfrm>
            <a:off x="5680985" y="6087953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28625" indent="-428625" algn="ctr">
              <a:buFont typeface="Arial" panose="020B0604020202020204" pitchFamily="34" charset="0"/>
              <a:buChar char="•"/>
            </a:pPr>
            <a:endParaRPr lang="en-US"/>
          </a:p>
        </p:txBody>
      </p:sp>
      <p:sp>
        <p:nvSpPr>
          <p:cNvPr id="39" name="Picture Placeholder 9"/>
          <p:cNvSpPr>
            <a:spLocks noGrp="1"/>
          </p:cNvSpPr>
          <p:nvPr>
            <p:ph type="pic" sz="quarter" idx="17" hasCustomPrompt="1"/>
          </p:nvPr>
        </p:nvSpPr>
        <p:spPr>
          <a:xfrm>
            <a:off x="10181297" y="6359666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40" name="Freeform: Shape 39"/>
          <p:cNvSpPr/>
          <p:nvPr userDrawn="1"/>
        </p:nvSpPr>
        <p:spPr>
          <a:xfrm>
            <a:off x="9906819" y="6087953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28625" indent="-428625" algn="ctr">
              <a:buFont typeface="Arial" panose="020B0604020202020204" pitchFamily="34" charset="0"/>
              <a:buChar char="•"/>
            </a:pPr>
            <a:endParaRPr lang="en-US"/>
          </a:p>
        </p:txBody>
      </p:sp>
      <p:sp>
        <p:nvSpPr>
          <p:cNvPr id="41" name="Picture Placeholder 9"/>
          <p:cNvSpPr>
            <a:spLocks noGrp="1"/>
          </p:cNvSpPr>
          <p:nvPr>
            <p:ph type="pic" sz="quarter" idx="18" hasCustomPrompt="1"/>
          </p:nvPr>
        </p:nvSpPr>
        <p:spPr>
          <a:xfrm>
            <a:off x="14407131" y="6359666"/>
            <a:ext cx="1934619" cy="1934918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3000"/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42" name="Freeform: Shape 41"/>
          <p:cNvSpPr/>
          <p:nvPr userDrawn="1"/>
        </p:nvSpPr>
        <p:spPr>
          <a:xfrm>
            <a:off x="14132654" y="6087953"/>
            <a:ext cx="2483574" cy="2483957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428625" indent="-428625" algn="ctr">
              <a:buFont typeface="Arial" panose="020B0604020202020204" pitchFamily="34" charset="0"/>
              <a:buChar char="•"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04907132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6123847" y="2940914"/>
            <a:ext cx="2525933" cy="2524485"/>
          </a:xfrm>
          <a:prstGeom prst="ellipse">
            <a:avLst/>
          </a:prstGeom>
        </p:spPr>
        <p:txBody>
          <a:bodyPr/>
          <a:lstStyle>
            <a:lvl1pPr marL="0" indent="0">
              <a:buFont typeface="+mj-lt"/>
              <a:buNone/>
              <a:defRPr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14" name="Freeform: Shape 13"/>
          <p:cNvSpPr/>
          <p:nvPr userDrawn="1"/>
        </p:nvSpPr>
        <p:spPr>
          <a:xfrm>
            <a:off x="5791835" y="2607103"/>
            <a:ext cx="3189959" cy="3190451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6123847" y="6384441"/>
            <a:ext cx="2525933" cy="2524485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lvl1pPr>
          </a:lstStyle>
          <a:p>
            <a:pPr marL="771525" marR="0" lvl="0" indent="-771525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22" name="Freeform: Shape 21"/>
          <p:cNvSpPr/>
          <p:nvPr userDrawn="1"/>
        </p:nvSpPr>
        <p:spPr>
          <a:xfrm>
            <a:off x="5791835" y="6050630"/>
            <a:ext cx="3189959" cy="3190451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9645817" y="2940914"/>
            <a:ext cx="2525933" cy="2524485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lvl1pPr>
          </a:lstStyle>
          <a:p>
            <a:pPr marL="771525" marR="0" lvl="0" indent="-771525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24" name="Freeform: Shape 23"/>
          <p:cNvSpPr/>
          <p:nvPr userDrawn="1"/>
        </p:nvSpPr>
        <p:spPr>
          <a:xfrm>
            <a:off x="9313805" y="2607103"/>
            <a:ext cx="3189959" cy="3190451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9645817" y="6384441"/>
            <a:ext cx="2525933" cy="2524485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lvl1pPr>
          </a:lstStyle>
          <a:p>
            <a:pPr marL="771525" marR="0" lvl="0" indent="-771525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Pict</a:t>
            </a:r>
          </a:p>
          <a:p>
            <a:endParaRPr lang="en-US" dirty="0"/>
          </a:p>
        </p:txBody>
      </p:sp>
      <p:sp>
        <p:nvSpPr>
          <p:cNvPr id="26" name="Freeform: Shape 25"/>
          <p:cNvSpPr/>
          <p:nvPr userDrawn="1"/>
        </p:nvSpPr>
        <p:spPr>
          <a:xfrm>
            <a:off x="9313805" y="6050630"/>
            <a:ext cx="3189959" cy="3190451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1146191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1" y="2028201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1653607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2" name="Rectangle: Rounded Corners 1"/>
          <p:cNvSpPr/>
          <p:nvPr userDrawn="1"/>
        </p:nvSpPr>
        <p:spPr>
          <a:xfrm>
            <a:off x="6392171" y="1628059"/>
            <a:ext cx="3392118" cy="6861999"/>
          </a:xfrm>
          <a:prstGeom prst="roundRect">
            <a:avLst>
              <a:gd name="adj" fmla="val 3692"/>
            </a:avLst>
          </a:prstGeom>
          <a:solidFill>
            <a:schemeClr val="bg1"/>
          </a:solidFill>
          <a:ln>
            <a:noFill/>
          </a:ln>
          <a:effectLst>
            <a:outerShdw blurRad="1270000" sx="102000" sy="102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6907940" y="2261259"/>
            <a:ext cx="2366898" cy="2367263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16" name="Rectangle: Rounded Corners 15"/>
          <p:cNvSpPr/>
          <p:nvPr userDrawn="1"/>
        </p:nvSpPr>
        <p:spPr>
          <a:xfrm>
            <a:off x="10115085" y="1628059"/>
            <a:ext cx="3392118" cy="6861999"/>
          </a:xfrm>
          <a:prstGeom prst="roundRect">
            <a:avLst>
              <a:gd name="adj" fmla="val 3692"/>
            </a:avLst>
          </a:prstGeom>
          <a:solidFill>
            <a:schemeClr val="bg1"/>
          </a:solidFill>
          <a:ln>
            <a:noFill/>
          </a:ln>
          <a:effectLst>
            <a:outerShdw blurRad="1270000" sx="102000" sy="102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10630854" y="2261259"/>
            <a:ext cx="2366898" cy="2367263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0" name="Rectangle: Rounded Corners 19"/>
          <p:cNvSpPr/>
          <p:nvPr userDrawn="1"/>
        </p:nvSpPr>
        <p:spPr>
          <a:xfrm>
            <a:off x="13831803" y="1628059"/>
            <a:ext cx="3392118" cy="6861999"/>
          </a:xfrm>
          <a:prstGeom prst="roundRect">
            <a:avLst>
              <a:gd name="adj" fmla="val 3692"/>
            </a:avLst>
          </a:prstGeom>
          <a:solidFill>
            <a:schemeClr val="bg1"/>
          </a:solidFill>
          <a:ln>
            <a:noFill/>
          </a:ln>
          <a:effectLst>
            <a:outerShdw blurRad="1270000" sx="102000" sy="102000" algn="ctr" rotWithShape="0">
              <a:prstClr val="black">
                <a:alpha val="3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14347572" y="2261259"/>
            <a:ext cx="2366898" cy="2367263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</p:spTree>
    <p:extLst>
      <p:ext uri="{BB962C8B-B14F-4D97-AF65-F5344CB8AC3E}">
        <p14:creationId xmlns:p14="http://schemas.microsoft.com/office/powerpoint/2010/main" xmlns="" val="283418497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4861885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6204" y="4470492"/>
            <a:ext cx="18288000" cy="5818096"/>
          </a:xfrm>
          <a:prstGeom prst="rect">
            <a:avLst/>
          </a:prstGeom>
          <a:gradFill>
            <a:gsLst>
              <a:gs pos="14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" name="Group 17"/>
          <p:cNvGrpSpPr/>
          <p:nvPr userDrawn="1"/>
        </p:nvGrpSpPr>
        <p:grpSpPr>
          <a:xfrm>
            <a:off x="857250" y="2668711"/>
            <a:ext cx="3603006" cy="3603562"/>
            <a:chOff x="1220118" y="2343274"/>
            <a:chExt cx="2450851" cy="2450851"/>
          </a:xfrm>
        </p:grpSpPr>
        <p:sp>
          <p:nvSpPr>
            <p:cNvPr id="19" name="Oval 18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13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  <a:effectLst>
              <a:outerShdw blurRad="3810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Oval 26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571500" dist="50800" dir="5400000" sx="88000" sy="88000" algn="ctr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1617381" y="3429717"/>
            <a:ext cx="2082744" cy="208155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Pict</a:t>
            </a:r>
          </a:p>
        </p:txBody>
      </p:sp>
      <p:grpSp>
        <p:nvGrpSpPr>
          <p:cNvPr id="28" name="Group 27"/>
          <p:cNvGrpSpPr/>
          <p:nvPr userDrawn="1"/>
        </p:nvGrpSpPr>
        <p:grpSpPr>
          <a:xfrm>
            <a:off x="5171555" y="2668711"/>
            <a:ext cx="3603006" cy="3603562"/>
            <a:chOff x="1220118" y="2343274"/>
            <a:chExt cx="2450851" cy="2450851"/>
          </a:xfrm>
        </p:grpSpPr>
        <p:sp>
          <p:nvSpPr>
            <p:cNvPr id="29" name="Oval 28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13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Oval 29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  <a:effectLst>
              <a:outerShdw blurRad="3810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Oval 30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571500" dist="50800" dir="5400000" sx="88000" sy="88000" algn="ctr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32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5931686" y="3429717"/>
            <a:ext cx="2082744" cy="208155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Pict</a:t>
            </a:r>
          </a:p>
        </p:txBody>
      </p:sp>
      <p:grpSp>
        <p:nvGrpSpPr>
          <p:cNvPr id="33" name="Group 32"/>
          <p:cNvGrpSpPr/>
          <p:nvPr userDrawn="1"/>
        </p:nvGrpSpPr>
        <p:grpSpPr>
          <a:xfrm>
            <a:off x="9485859" y="2668711"/>
            <a:ext cx="3603006" cy="3603562"/>
            <a:chOff x="1220118" y="2343274"/>
            <a:chExt cx="2450851" cy="2450851"/>
          </a:xfrm>
        </p:grpSpPr>
        <p:sp>
          <p:nvSpPr>
            <p:cNvPr id="34" name="Oval 33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13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Oval 34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  <a:effectLst>
              <a:outerShdw blurRad="3810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Oval 35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571500" dist="50800" dir="5400000" sx="88000" sy="88000" algn="ctr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37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10245990" y="3429717"/>
            <a:ext cx="2082744" cy="208155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Pict</a:t>
            </a:r>
          </a:p>
        </p:txBody>
      </p:sp>
      <p:grpSp>
        <p:nvGrpSpPr>
          <p:cNvPr id="38" name="Group 37"/>
          <p:cNvGrpSpPr/>
          <p:nvPr userDrawn="1"/>
        </p:nvGrpSpPr>
        <p:grpSpPr>
          <a:xfrm>
            <a:off x="13800164" y="2668711"/>
            <a:ext cx="3603006" cy="3603562"/>
            <a:chOff x="1220118" y="2343274"/>
            <a:chExt cx="2450851" cy="2450851"/>
          </a:xfrm>
        </p:grpSpPr>
        <p:sp>
          <p:nvSpPr>
            <p:cNvPr id="39" name="Oval 38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13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0" name="Oval 39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  <a:effectLst>
              <a:outerShdw blurRad="3810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1" name="Oval 40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571500" dist="50800" dir="5400000" sx="88000" sy="88000" algn="ctr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42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14560295" y="3429717"/>
            <a:ext cx="2082744" cy="2081550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Pict</a:t>
            </a:r>
          </a:p>
        </p:txBody>
      </p:sp>
    </p:spTree>
    <p:extLst>
      <p:ext uri="{BB962C8B-B14F-4D97-AF65-F5344CB8AC3E}">
        <p14:creationId xmlns:p14="http://schemas.microsoft.com/office/powerpoint/2010/main" xmlns="" val="250657473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3295650"/>
            <a:ext cx="344805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448050" y="3295650"/>
            <a:ext cx="344805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96100" y="3295650"/>
            <a:ext cx="1139190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06163753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1505451" y="3116244"/>
            <a:ext cx="3492681" cy="349322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8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5456052" y="3116244"/>
            <a:ext cx="3492681" cy="349322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9406653" y="3116244"/>
            <a:ext cx="3492681" cy="349322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11"/>
          <p:cNvSpPr>
            <a:spLocks noGrp="1"/>
          </p:cNvSpPr>
          <p:nvPr>
            <p:ph type="pic" sz="quarter" idx="14" hasCustomPrompt="1"/>
          </p:nvPr>
        </p:nvSpPr>
        <p:spPr>
          <a:xfrm>
            <a:off x="13357254" y="3116244"/>
            <a:ext cx="3492681" cy="349322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81134945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: Rounded Corners 9"/>
          <p:cNvSpPr/>
          <p:nvPr userDrawn="1"/>
        </p:nvSpPr>
        <p:spPr>
          <a:xfrm>
            <a:off x="7053290" y="3340638"/>
            <a:ext cx="4571952" cy="1561917"/>
          </a:xfrm>
          <a:prstGeom prst="roundRect">
            <a:avLst>
              <a:gd name="adj" fmla="val 50000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 userDrawn="1"/>
        </p:nvSpPr>
        <p:spPr>
          <a:xfrm>
            <a:off x="6429956" y="3112123"/>
            <a:ext cx="2026151" cy="2026463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 hasCustomPrompt="1"/>
          </p:nvPr>
        </p:nvSpPr>
        <p:spPr>
          <a:xfrm>
            <a:off x="8456106" y="3759351"/>
            <a:ext cx="2935299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Enter the name</a:t>
            </a:r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6599234" y="327775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8935829"/>
            <a:ext cx="18288000" cy="135275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3" hasCustomPrompt="1"/>
          </p:nvPr>
        </p:nvSpPr>
        <p:spPr>
          <a:xfrm>
            <a:off x="8456106" y="419592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19" name="Rectangle: Rounded Corners 18"/>
          <p:cNvSpPr/>
          <p:nvPr userDrawn="1"/>
        </p:nvSpPr>
        <p:spPr>
          <a:xfrm>
            <a:off x="1319309" y="662799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 userDrawn="1"/>
        </p:nvSpPr>
        <p:spPr>
          <a:xfrm>
            <a:off x="695975" y="6399483"/>
            <a:ext cx="2026151" cy="2026463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23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2722125" y="704671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24" name="Picture Placeholder 11"/>
          <p:cNvSpPr>
            <a:spLocks noGrp="1"/>
          </p:cNvSpPr>
          <p:nvPr>
            <p:ph type="pic" sz="quarter" idx="15" hasCustomPrompt="1"/>
          </p:nvPr>
        </p:nvSpPr>
        <p:spPr>
          <a:xfrm>
            <a:off x="865253" y="656511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5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722125" y="748328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26" name="Rectangle: Rounded Corners 25"/>
          <p:cNvSpPr/>
          <p:nvPr userDrawn="1"/>
        </p:nvSpPr>
        <p:spPr>
          <a:xfrm>
            <a:off x="7053290" y="662799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 userDrawn="1"/>
        </p:nvSpPr>
        <p:spPr>
          <a:xfrm>
            <a:off x="6429956" y="6399483"/>
            <a:ext cx="2026151" cy="2026463"/>
          </a:xfrm>
          <a:prstGeom prst="ellipse">
            <a:avLst/>
          </a:prstGeom>
          <a:solidFill>
            <a:schemeClr val="accent4">
              <a:lumMod val="75000"/>
            </a:schemeClr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28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8456106" y="704671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29" name="Picture Placeholder 11"/>
          <p:cNvSpPr>
            <a:spLocks noGrp="1"/>
          </p:cNvSpPr>
          <p:nvPr>
            <p:ph type="pic" sz="quarter" idx="18" hasCustomPrompt="1"/>
          </p:nvPr>
        </p:nvSpPr>
        <p:spPr>
          <a:xfrm>
            <a:off x="6599234" y="656511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8456106" y="748328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31" name="Rectangle: Rounded Corners 30"/>
          <p:cNvSpPr/>
          <p:nvPr userDrawn="1"/>
        </p:nvSpPr>
        <p:spPr>
          <a:xfrm>
            <a:off x="12787271" y="662799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 userDrawn="1"/>
        </p:nvSpPr>
        <p:spPr>
          <a:xfrm>
            <a:off x="12163937" y="6399483"/>
            <a:ext cx="2026151" cy="2026463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33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190087" y="704671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34" name="Picture Placeholder 11"/>
          <p:cNvSpPr>
            <a:spLocks noGrp="1"/>
          </p:cNvSpPr>
          <p:nvPr>
            <p:ph type="pic" sz="quarter" idx="21" hasCustomPrompt="1"/>
          </p:nvPr>
        </p:nvSpPr>
        <p:spPr>
          <a:xfrm>
            <a:off x="12333215" y="656511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35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4190087" y="748328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13" name="Arrow: Down 12"/>
          <p:cNvSpPr/>
          <p:nvPr userDrawn="1"/>
        </p:nvSpPr>
        <p:spPr>
          <a:xfrm>
            <a:off x="8891474" y="5052015"/>
            <a:ext cx="563771" cy="1426522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Arrow: Down 35"/>
          <p:cNvSpPr/>
          <p:nvPr userDrawn="1"/>
        </p:nvSpPr>
        <p:spPr>
          <a:xfrm>
            <a:off x="3323399" y="5532974"/>
            <a:ext cx="563771" cy="945563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/>
          <p:cNvSpPr/>
          <p:nvPr userDrawn="1"/>
        </p:nvSpPr>
        <p:spPr>
          <a:xfrm>
            <a:off x="3476513" y="5532975"/>
            <a:ext cx="11725506" cy="26503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Arrow: Down 36"/>
          <p:cNvSpPr/>
          <p:nvPr userDrawn="1"/>
        </p:nvSpPr>
        <p:spPr>
          <a:xfrm>
            <a:off x="14791363" y="5532974"/>
            <a:ext cx="563771" cy="945563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Rectangle 37"/>
          <p:cNvSpPr/>
          <p:nvPr userDrawn="1"/>
        </p:nvSpPr>
        <p:spPr>
          <a:xfrm rot="5400000">
            <a:off x="2651505" y="9196776"/>
            <a:ext cx="1904104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Rectangle 38"/>
          <p:cNvSpPr/>
          <p:nvPr userDrawn="1"/>
        </p:nvSpPr>
        <p:spPr>
          <a:xfrm rot="5400000">
            <a:off x="8220115" y="9190790"/>
            <a:ext cx="1904104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ectangle 39"/>
          <p:cNvSpPr/>
          <p:nvPr userDrawn="1"/>
        </p:nvSpPr>
        <p:spPr>
          <a:xfrm rot="5400000">
            <a:off x="14121195" y="9190790"/>
            <a:ext cx="1904104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Text Placeholder 3"/>
          <p:cNvSpPr>
            <a:spLocks noGrp="1"/>
          </p:cNvSpPr>
          <p:nvPr>
            <p:ph type="body" sz="quarter" idx="23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69184370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5980229" y="0"/>
            <a:ext cx="2307771" cy="228635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Arrow: Down 6"/>
          <p:cNvSpPr/>
          <p:nvPr userDrawn="1"/>
        </p:nvSpPr>
        <p:spPr>
          <a:xfrm>
            <a:off x="3321670" y="-1"/>
            <a:ext cx="563771" cy="1411731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Arrow: Down 7"/>
          <p:cNvSpPr/>
          <p:nvPr userDrawn="1"/>
        </p:nvSpPr>
        <p:spPr>
          <a:xfrm>
            <a:off x="8890280" y="-1"/>
            <a:ext cx="563771" cy="1411731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Arrow: Down 8"/>
          <p:cNvSpPr/>
          <p:nvPr userDrawn="1"/>
        </p:nvSpPr>
        <p:spPr>
          <a:xfrm>
            <a:off x="14791360" y="-1"/>
            <a:ext cx="563771" cy="1411731"/>
          </a:xfrm>
          <a:prstGeom prst="downArrow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: Rounded Corners 19"/>
          <p:cNvSpPr/>
          <p:nvPr userDrawn="1"/>
        </p:nvSpPr>
        <p:spPr>
          <a:xfrm>
            <a:off x="1319309" y="1696672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 userDrawn="1"/>
        </p:nvSpPr>
        <p:spPr>
          <a:xfrm>
            <a:off x="695975" y="1468157"/>
            <a:ext cx="2026151" cy="2026463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14" hasCustomPrompt="1"/>
          </p:nvPr>
        </p:nvSpPr>
        <p:spPr>
          <a:xfrm>
            <a:off x="2722125" y="2115386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23" name="Picture Placeholder 11"/>
          <p:cNvSpPr>
            <a:spLocks noGrp="1"/>
          </p:cNvSpPr>
          <p:nvPr>
            <p:ph type="pic" sz="quarter" idx="15" hasCustomPrompt="1"/>
          </p:nvPr>
        </p:nvSpPr>
        <p:spPr>
          <a:xfrm>
            <a:off x="865253" y="1633786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6" hasCustomPrompt="1"/>
          </p:nvPr>
        </p:nvSpPr>
        <p:spPr>
          <a:xfrm>
            <a:off x="2722125" y="2551957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25" name="Rectangle: Rounded Corners 24"/>
          <p:cNvSpPr/>
          <p:nvPr userDrawn="1"/>
        </p:nvSpPr>
        <p:spPr>
          <a:xfrm>
            <a:off x="7053290" y="1696672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 userDrawn="1"/>
        </p:nvSpPr>
        <p:spPr>
          <a:xfrm>
            <a:off x="6429956" y="1468157"/>
            <a:ext cx="2026151" cy="2026463"/>
          </a:xfrm>
          <a:prstGeom prst="ellipse">
            <a:avLst/>
          </a:prstGeom>
          <a:solidFill>
            <a:schemeClr val="accent2">
              <a:lumMod val="50000"/>
            </a:schemeClr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7" hasCustomPrompt="1"/>
          </p:nvPr>
        </p:nvSpPr>
        <p:spPr>
          <a:xfrm>
            <a:off x="8456106" y="2115386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28" name="Picture Placeholder 11"/>
          <p:cNvSpPr>
            <a:spLocks noGrp="1"/>
          </p:cNvSpPr>
          <p:nvPr>
            <p:ph type="pic" sz="quarter" idx="18" hasCustomPrompt="1"/>
          </p:nvPr>
        </p:nvSpPr>
        <p:spPr>
          <a:xfrm>
            <a:off x="6599234" y="1633786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19" hasCustomPrompt="1"/>
          </p:nvPr>
        </p:nvSpPr>
        <p:spPr>
          <a:xfrm>
            <a:off x="8456106" y="2551957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30" name="Rectangle: Rounded Corners 29"/>
          <p:cNvSpPr/>
          <p:nvPr userDrawn="1"/>
        </p:nvSpPr>
        <p:spPr>
          <a:xfrm>
            <a:off x="12787271" y="1696672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 userDrawn="1"/>
        </p:nvSpPr>
        <p:spPr>
          <a:xfrm>
            <a:off x="12163937" y="1468157"/>
            <a:ext cx="2026151" cy="2026463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32" name="Text Placeholder 3"/>
          <p:cNvSpPr>
            <a:spLocks noGrp="1"/>
          </p:cNvSpPr>
          <p:nvPr>
            <p:ph type="body" sz="quarter" idx="20" hasCustomPrompt="1"/>
          </p:nvPr>
        </p:nvSpPr>
        <p:spPr>
          <a:xfrm>
            <a:off x="14190087" y="2115386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33" name="Picture Placeholder 11"/>
          <p:cNvSpPr>
            <a:spLocks noGrp="1"/>
          </p:cNvSpPr>
          <p:nvPr>
            <p:ph type="pic" sz="quarter" idx="21" hasCustomPrompt="1"/>
          </p:nvPr>
        </p:nvSpPr>
        <p:spPr>
          <a:xfrm>
            <a:off x="12333215" y="1633786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34" name="Text Placeholder 3"/>
          <p:cNvSpPr>
            <a:spLocks noGrp="1"/>
          </p:cNvSpPr>
          <p:nvPr>
            <p:ph type="body" sz="quarter" idx="22" hasCustomPrompt="1"/>
          </p:nvPr>
        </p:nvSpPr>
        <p:spPr>
          <a:xfrm>
            <a:off x="14190087" y="2551957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35" name="Rectangle: Rounded Corners 34"/>
          <p:cNvSpPr/>
          <p:nvPr userDrawn="1"/>
        </p:nvSpPr>
        <p:spPr>
          <a:xfrm>
            <a:off x="1319309" y="4497990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 userDrawn="1"/>
        </p:nvSpPr>
        <p:spPr>
          <a:xfrm>
            <a:off x="695975" y="4269475"/>
            <a:ext cx="2026151" cy="2026463"/>
          </a:xfrm>
          <a:prstGeom prst="ellipse">
            <a:avLst/>
          </a:prstGeom>
          <a:solidFill>
            <a:schemeClr val="accent2">
              <a:lumMod val="50000"/>
            </a:schemeClr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37" name="Text Placeholder 3"/>
          <p:cNvSpPr>
            <a:spLocks noGrp="1"/>
          </p:cNvSpPr>
          <p:nvPr>
            <p:ph type="body" sz="quarter" idx="23" hasCustomPrompt="1"/>
          </p:nvPr>
        </p:nvSpPr>
        <p:spPr>
          <a:xfrm>
            <a:off x="2722125" y="4916704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38" name="Picture Placeholder 11"/>
          <p:cNvSpPr>
            <a:spLocks noGrp="1"/>
          </p:cNvSpPr>
          <p:nvPr>
            <p:ph type="pic" sz="quarter" idx="24" hasCustomPrompt="1"/>
          </p:nvPr>
        </p:nvSpPr>
        <p:spPr>
          <a:xfrm>
            <a:off x="865253" y="4435104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39" name="Text Placeholder 3"/>
          <p:cNvSpPr>
            <a:spLocks noGrp="1"/>
          </p:cNvSpPr>
          <p:nvPr>
            <p:ph type="body" sz="quarter" idx="25" hasCustomPrompt="1"/>
          </p:nvPr>
        </p:nvSpPr>
        <p:spPr>
          <a:xfrm>
            <a:off x="2722125" y="5353275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40" name="Rectangle: Rounded Corners 39"/>
          <p:cNvSpPr/>
          <p:nvPr userDrawn="1"/>
        </p:nvSpPr>
        <p:spPr>
          <a:xfrm>
            <a:off x="7053290" y="4497990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 userDrawn="1"/>
        </p:nvSpPr>
        <p:spPr>
          <a:xfrm>
            <a:off x="6429956" y="4269475"/>
            <a:ext cx="2026151" cy="2026463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42" name="Text Placeholder 3"/>
          <p:cNvSpPr>
            <a:spLocks noGrp="1"/>
          </p:cNvSpPr>
          <p:nvPr>
            <p:ph type="body" sz="quarter" idx="26" hasCustomPrompt="1"/>
          </p:nvPr>
        </p:nvSpPr>
        <p:spPr>
          <a:xfrm>
            <a:off x="8456106" y="4916704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43" name="Picture Placeholder 11"/>
          <p:cNvSpPr>
            <a:spLocks noGrp="1"/>
          </p:cNvSpPr>
          <p:nvPr>
            <p:ph type="pic" sz="quarter" idx="27" hasCustomPrompt="1"/>
          </p:nvPr>
        </p:nvSpPr>
        <p:spPr>
          <a:xfrm>
            <a:off x="6599234" y="4435104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44" name="Text Placeholder 3"/>
          <p:cNvSpPr>
            <a:spLocks noGrp="1"/>
          </p:cNvSpPr>
          <p:nvPr>
            <p:ph type="body" sz="quarter" idx="28" hasCustomPrompt="1"/>
          </p:nvPr>
        </p:nvSpPr>
        <p:spPr>
          <a:xfrm>
            <a:off x="8456106" y="5353275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45" name="Rectangle: Rounded Corners 44"/>
          <p:cNvSpPr/>
          <p:nvPr userDrawn="1"/>
        </p:nvSpPr>
        <p:spPr>
          <a:xfrm>
            <a:off x="12787271" y="4497990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/>
          <p:nvPr userDrawn="1"/>
        </p:nvSpPr>
        <p:spPr>
          <a:xfrm>
            <a:off x="12163937" y="4269475"/>
            <a:ext cx="2026151" cy="2026463"/>
          </a:xfrm>
          <a:prstGeom prst="ellipse">
            <a:avLst/>
          </a:prstGeom>
          <a:solidFill>
            <a:schemeClr val="accent2">
              <a:lumMod val="50000"/>
            </a:schemeClr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47" name="Text Placeholder 3"/>
          <p:cNvSpPr>
            <a:spLocks noGrp="1"/>
          </p:cNvSpPr>
          <p:nvPr>
            <p:ph type="body" sz="quarter" idx="29" hasCustomPrompt="1"/>
          </p:nvPr>
        </p:nvSpPr>
        <p:spPr>
          <a:xfrm>
            <a:off x="14190087" y="4916704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48" name="Picture Placeholder 11"/>
          <p:cNvSpPr>
            <a:spLocks noGrp="1"/>
          </p:cNvSpPr>
          <p:nvPr>
            <p:ph type="pic" sz="quarter" idx="30" hasCustomPrompt="1"/>
          </p:nvPr>
        </p:nvSpPr>
        <p:spPr>
          <a:xfrm>
            <a:off x="12333215" y="4435104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49" name="Text Placeholder 3"/>
          <p:cNvSpPr>
            <a:spLocks noGrp="1"/>
          </p:cNvSpPr>
          <p:nvPr>
            <p:ph type="body" sz="quarter" idx="31" hasCustomPrompt="1"/>
          </p:nvPr>
        </p:nvSpPr>
        <p:spPr>
          <a:xfrm>
            <a:off x="14190087" y="5353275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50" name="Rectangle: Rounded Corners 49"/>
          <p:cNvSpPr/>
          <p:nvPr userDrawn="1"/>
        </p:nvSpPr>
        <p:spPr>
          <a:xfrm>
            <a:off x="1319309" y="729930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Oval 50"/>
          <p:cNvSpPr/>
          <p:nvPr userDrawn="1"/>
        </p:nvSpPr>
        <p:spPr>
          <a:xfrm>
            <a:off x="695975" y="7070793"/>
            <a:ext cx="2026151" cy="2026463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52" name="Text Placeholder 3"/>
          <p:cNvSpPr>
            <a:spLocks noGrp="1"/>
          </p:cNvSpPr>
          <p:nvPr>
            <p:ph type="body" sz="quarter" idx="32" hasCustomPrompt="1"/>
          </p:nvPr>
        </p:nvSpPr>
        <p:spPr>
          <a:xfrm>
            <a:off x="2722125" y="771802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53" name="Picture Placeholder 11"/>
          <p:cNvSpPr>
            <a:spLocks noGrp="1"/>
          </p:cNvSpPr>
          <p:nvPr>
            <p:ph type="pic" sz="quarter" idx="33" hasCustomPrompt="1"/>
          </p:nvPr>
        </p:nvSpPr>
        <p:spPr>
          <a:xfrm>
            <a:off x="865253" y="723642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54" name="Text Placeholder 3"/>
          <p:cNvSpPr>
            <a:spLocks noGrp="1"/>
          </p:cNvSpPr>
          <p:nvPr>
            <p:ph type="body" sz="quarter" idx="34" hasCustomPrompt="1"/>
          </p:nvPr>
        </p:nvSpPr>
        <p:spPr>
          <a:xfrm>
            <a:off x="2722125" y="815459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55" name="Rectangle: Rounded Corners 54"/>
          <p:cNvSpPr/>
          <p:nvPr userDrawn="1"/>
        </p:nvSpPr>
        <p:spPr>
          <a:xfrm>
            <a:off x="7053290" y="729930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Oval 55"/>
          <p:cNvSpPr/>
          <p:nvPr userDrawn="1"/>
        </p:nvSpPr>
        <p:spPr>
          <a:xfrm>
            <a:off x="6429956" y="7070793"/>
            <a:ext cx="2026151" cy="2026463"/>
          </a:xfrm>
          <a:prstGeom prst="ellipse">
            <a:avLst/>
          </a:prstGeom>
          <a:solidFill>
            <a:schemeClr val="accent2">
              <a:lumMod val="50000"/>
            </a:schemeClr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57" name="Text Placeholder 3"/>
          <p:cNvSpPr>
            <a:spLocks noGrp="1"/>
          </p:cNvSpPr>
          <p:nvPr>
            <p:ph type="body" sz="quarter" idx="35" hasCustomPrompt="1"/>
          </p:nvPr>
        </p:nvSpPr>
        <p:spPr>
          <a:xfrm>
            <a:off x="8456106" y="771802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58" name="Picture Placeholder 11"/>
          <p:cNvSpPr>
            <a:spLocks noGrp="1"/>
          </p:cNvSpPr>
          <p:nvPr>
            <p:ph type="pic" sz="quarter" idx="36" hasCustomPrompt="1"/>
          </p:nvPr>
        </p:nvSpPr>
        <p:spPr>
          <a:xfrm>
            <a:off x="6599234" y="723642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59" name="Text Placeholder 3"/>
          <p:cNvSpPr>
            <a:spLocks noGrp="1"/>
          </p:cNvSpPr>
          <p:nvPr>
            <p:ph type="body" sz="quarter" idx="37" hasCustomPrompt="1"/>
          </p:nvPr>
        </p:nvSpPr>
        <p:spPr>
          <a:xfrm>
            <a:off x="8456106" y="815459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60" name="Rectangle: Rounded Corners 59"/>
          <p:cNvSpPr/>
          <p:nvPr userDrawn="1"/>
        </p:nvSpPr>
        <p:spPr>
          <a:xfrm>
            <a:off x="12787271" y="7299308"/>
            <a:ext cx="4571952" cy="1561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Oval 60"/>
          <p:cNvSpPr/>
          <p:nvPr userDrawn="1"/>
        </p:nvSpPr>
        <p:spPr>
          <a:xfrm>
            <a:off x="12163937" y="7070793"/>
            <a:ext cx="2026151" cy="2026463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>
            <a:outerShdw blurRad="571500" dist="50800" dir="5400000" sx="88000" sy="88000" algn="ctr" rotWithShape="0">
              <a:srgbClr val="000000">
                <a:alpha val="3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5400" dirty="0">
              <a:latin typeface="Montserrat" panose="00000500000000000000" pitchFamily="50" charset="0"/>
            </a:endParaRPr>
          </a:p>
        </p:txBody>
      </p:sp>
      <p:sp>
        <p:nvSpPr>
          <p:cNvPr id="62" name="Text Placeholder 3"/>
          <p:cNvSpPr>
            <a:spLocks noGrp="1"/>
          </p:cNvSpPr>
          <p:nvPr>
            <p:ph type="body" sz="quarter" idx="38" hasCustomPrompt="1"/>
          </p:nvPr>
        </p:nvSpPr>
        <p:spPr>
          <a:xfrm>
            <a:off x="14190087" y="7718021"/>
            <a:ext cx="2935299" cy="58587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 b="1" i="0" spc="0">
                <a:solidFill>
                  <a:schemeClr val="bg1"/>
                </a:solidFill>
                <a:latin typeface="Montserrat" panose="00000500000000000000" pitchFamily="50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Enter the name</a:t>
            </a:r>
          </a:p>
          <a:p>
            <a:pPr lvl="0"/>
            <a:endParaRPr lang="en-US" dirty="0"/>
          </a:p>
        </p:txBody>
      </p:sp>
      <p:sp>
        <p:nvSpPr>
          <p:cNvPr id="63" name="Picture Placeholder 11"/>
          <p:cNvSpPr>
            <a:spLocks noGrp="1"/>
          </p:cNvSpPr>
          <p:nvPr>
            <p:ph type="pic" sz="quarter" idx="39" hasCustomPrompt="1"/>
          </p:nvPr>
        </p:nvSpPr>
        <p:spPr>
          <a:xfrm>
            <a:off x="12333215" y="7236422"/>
            <a:ext cx="1694948" cy="1695209"/>
          </a:xfrm>
          <a:prstGeom prst="ellipse">
            <a:avLst/>
          </a:prstGeom>
        </p:spPr>
        <p:txBody>
          <a:bodyPr/>
          <a:lstStyle>
            <a:lvl1pPr marL="0" indent="0">
              <a:buNone/>
              <a:defRPr sz="24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64" name="Text Placeholder 3"/>
          <p:cNvSpPr>
            <a:spLocks noGrp="1"/>
          </p:cNvSpPr>
          <p:nvPr>
            <p:ph type="body" sz="quarter" idx="40" hasCustomPrompt="1"/>
          </p:nvPr>
        </p:nvSpPr>
        <p:spPr>
          <a:xfrm>
            <a:off x="14190087" y="8154593"/>
            <a:ext cx="2935299" cy="421691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1650" b="0" i="0" spc="0">
                <a:solidFill>
                  <a:schemeClr val="bg1"/>
                </a:solidFill>
                <a:latin typeface="Montserrat Light" panose="00000400000000000000" pitchFamily="50" charset="0"/>
                <a:cs typeface="Segoe UI" panose="020B0502040204020203" pitchFamily="34" charset="0"/>
              </a:defRPr>
            </a:lvl1pPr>
          </a:lstStyle>
          <a:p>
            <a:pPr lvl="0"/>
            <a:r>
              <a:rPr lang="en-US" dirty="0"/>
              <a:t>Position</a:t>
            </a:r>
          </a:p>
        </p:txBody>
      </p:sp>
      <p:sp>
        <p:nvSpPr>
          <p:cNvPr id="65" name="Rectangle 64"/>
          <p:cNvSpPr/>
          <p:nvPr userDrawn="1"/>
        </p:nvSpPr>
        <p:spPr>
          <a:xfrm rot="5400000">
            <a:off x="3181721" y="3742442"/>
            <a:ext cx="843672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Rectangle 65"/>
          <p:cNvSpPr/>
          <p:nvPr userDrawn="1"/>
        </p:nvSpPr>
        <p:spPr>
          <a:xfrm rot="5400000">
            <a:off x="8750332" y="3736456"/>
            <a:ext cx="843670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Rectangle 66"/>
          <p:cNvSpPr/>
          <p:nvPr userDrawn="1"/>
        </p:nvSpPr>
        <p:spPr>
          <a:xfrm rot="5400000">
            <a:off x="14651411" y="3736456"/>
            <a:ext cx="843672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Rectangle 67"/>
          <p:cNvSpPr/>
          <p:nvPr userDrawn="1"/>
        </p:nvSpPr>
        <p:spPr>
          <a:xfrm rot="5400000">
            <a:off x="3181721" y="6541904"/>
            <a:ext cx="843672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Rectangle 68"/>
          <p:cNvSpPr/>
          <p:nvPr userDrawn="1"/>
        </p:nvSpPr>
        <p:spPr>
          <a:xfrm rot="5400000">
            <a:off x="8750332" y="6535918"/>
            <a:ext cx="843670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Rectangle 69"/>
          <p:cNvSpPr/>
          <p:nvPr userDrawn="1"/>
        </p:nvSpPr>
        <p:spPr>
          <a:xfrm rot="5400000">
            <a:off x="14651411" y="6535918"/>
            <a:ext cx="843672" cy="279534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01397342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0"/>
            <a:ext cx="5505995" cy="10288588"/>
          </a:xfrm>
          <a:prstGeom prst="rect">
            <a:avLst/>
          </a:prstGeom>
          <a:solidFill>
            <a:srgbClr val="424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2508655" y="2146492"/>
            <a:ext cx="5994680" cy="5995605"/>
            <a:chOff x="1220118" y="2343274"/>
            <a:chExt cx="2450851" cy="2450851"/>
          </a:xfrm>
        </p:grpSpPr>
        <p:sp>
          <p:nvSpPr>
            <p:cNvPr id="14" name="Oval 13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13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Oval 14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25000"/>
              </a:schemeClr>
            </a:solidFill>
            <a:ln>
              <a:noFill/>
            </a:ln>
            <a:effectLst>
              <a:outerShdw blurRad="3810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Oval 15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>
              <a:outerShdw blurRad="571500" dist="50800" dir="5400000" sx="88000" sy="88000" algn="ctr" rotWithShape="0">
                <a:srgbClr val="000000">
                  <a:alpha val="38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17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3766344" y="3405641"/>
            <a:ext cx="3479301" cy="3477307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20" name="TextBox 19"/>
          <p:cNvSpPr txBox="1"/>
          <p:nvPr userDrawn="1"/>
        </p:nvSpPr>
        <p:spPr>
          <a:xfrm rot="16200000">
            <a:off x="-1549116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/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23" name="Title 1"/>
          <p:cNvSpPr>
            <a:spLocks noGrp="1"/>
          </p:cNvSpPr>
          <p:nvPr>
            <p:ph type="title"/>
          </p:nvPr>
        </p:nvSpPr>
        <p:spPr>
          <a:xfrm>
            <a:off x="8955113" y="2742755"/>
            <a:ext cx="8268263" cy="182128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72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8955115" y="230283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66773246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8288000" cy="1028858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7653689" y="1010415"/>
            <a:ext cx="2980622" cy="297891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2414420598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7764607" y="1989317"/>
            <a:ext cx="2750993" cy="2751417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5" name="Freeform: Shape 14"/>
          <p:cNvSpPr/>
          <p:nvPr userDrawn="1"/>
        </p:nvSpPr>
        <p:spPr>
          <a:xfrm>
            <a:off x="7310639" y="1538073"/>
            <a:ext cx="3653337" cy="3653901"/>
          </a:xfrm>
          <a:custGeom>
            <a:avLst/>
            <a:gdLst>
              <a:gd name="connsiteX0" fmla="*/ 1463040 w 2926080"/>
              <a:gd name="connsiteY0" fmla="*/ 152587 h 2926080"/>
              <a:gd name="connsiteX1" fmla="*/ 152587 w 2926080"/>
              <a:gd name="connsiteY1" fmla="*/ 1463040 h 2926080"/>
              <a:gd name="connsiteX2" fmla="*/ 1463040 w 2926080"/>
              <a:gd name="connsiteY2" fmla="*/ 2773493 h 2926080"/>
              <a:gd name="connsiteX3" fmla="*/ 2773493 w 2926080"/>
              <a:gd name="connsiteY3" fmla="*/ 1463040 h 2926080"/>
              <a:gd name="connsiteX4" fmla="*/ 1463040 w 2926080"/>
              <a:gd name="connsiteY4" fmla="*/ 152587 h 2926080"/>
              <a:gd name="connsiteX5" fmla="*/ 1463040 w 2926080"/>
              <a:gd name="connsiteY5" fmla="*/ 0 h 2926080"/>
              <a:gd name="connsiteX6" fmla="*/ 2926080 w 2926080"/>
              <a:gd name="connsiteY6" fmla="*/ 1463040 h 2926080"/>
              <a:gd name="connsiteX7" fmla="*/ 1463040 w 2926080"/>
              <a:gd name="connsiteY7" fmla="*/ 2926080 h 2926080"/>
              <a:gd name="connsiteX8" fmla="*/ 0 w 2926080"/>
              <a:gd name="connsiteY8" fmla="*/ 1463040 h 2926080"/>
              <a:gd name="connsiteX9" fmla="*/ 1463040 w 2926080"/>
              <a:gd name="connsiteY9" fmla="*/ 0 h 292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926080" h="2926080">
                <a:moveTo>
                  <a:pt x="1463040" y="152587"/>
                </a:moveTo>
                <a:cubicBezTo>
                  <a:pt x="739297" y="152587"/>
                  <a:pt x="152587" y="739297"/>
                  <a:pt x="152587" y="1463040"/>
                </a:cubicBezTo>
                <a:cubicBezTo>
                  <a:pt x="152587" y="2186783"/>
                  <a:pt x="739297" y="2773493"/>
                  <a:pt x="1463040" y="2773493"/>
                </a:cubicBezTo>
                <a:cubicBezTo>
                  <a:pt x="2186783" y="2773493"/>
                  <a:pt x="2773493" y="2186783"/>
                  <a:pt x="2773493" y="1463040"/>
                </a:cubicBezTo>
                <a:cubicBezTo>
                  <a:pt x="2773493" y="739297"/>
                  <a:pt x="2186783" y="152587"/>
                  <a:pt x="1463040" y="152587"/>
                </a:cubicBezTo>
                <a:close/>
                <a:moveTo>
                  <a:pt x="1463040" y="0"/>
                </a:moveTo>
                <a:cubicBezTo>
                  <a:pt x="2271055" y="0"/>
                  <a:pt x="2926080" y="655025"/>
                  <a:pt x="2926080" y="1463040"/>
                </a:cubicBezTo>
                <a:cubicBezTo>
                  <a:pt x="2926080" y="2271055"/>
                  <a:pt x="2271055" y="2926080"/>
                  <a:pt x="1463040" y="2926080"/>
                </a:cubicBezTo>
                <a:cubicBezTo>
                  <a:pt x="655025" y="2926080"/>
                  <a:pt x="0" y="2271055"/>
                  <a:pt x="0" y="1463040"/>
                </a:cubicBezTo>
                <a:cubicBezTo>
                  <a:pt x="0" y="655025"/>
                  <a:pt x="655025" y="0"/>
                  <a:pt x="1463040" y="0"/>
                </a:cubicBezTo>
                <a:close/>
              </a:path>
            </a:pathLst>
          </a:cu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33484152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9535850" y="3202585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9535850" y="276266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28" name="Picture Placeholder 10"/>
          <p:cNvSpPr>
            <a:spLocks noGrp="1"/>
          </p:cNvSpPr>
          <p:nvPr>
            <p:ph type="pic" sz="quarter" idx="13" hasCustomPrompt="1"/>
          </p:nvPr>
        </p:nvSpPr>
        <p:spPr>
          <a:xfrm>
            <a:off x="-1120045" y="587725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1" name="Picture Placeholder 10"/>
          <p:cNvSpPr>
            <a:spLocks noGrp="1"/>
          </p:cNvSpPr>
          <p:nvPr>
            <p:ph type="pic" sz="quarter" idx="14" hasCustomPrompt="1"/>
          </p:nvPr>
        </p:nvSpPr>
        <p:spPr>
          <a:xfrm>
            <a:off x="1583422" y="1925589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4" name="Picture Placeholder 10"/>
          <p:cNvSpPr>
            <a:spLocks noGrp="1"/>
          </p:cNvSpPr>
          <p:nvPr>
            <p:ph type="pic" sz="quarter" idx="17" hasCustomPrompt="1"/>
          </p:nvPr>
        </p:nvSpPr>
        <p:spPr>
          <a:xfrm>
            <a:off x="-634447" y="6802364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2" name="Picture Placeholder 10"/>
          <p:cNvSpPr>
            <a:spLocks noGrp="1"/>
          </p:cNvSpPr>
          <p:nvPr>
            <p:ph type="pic" sz="quarter" idx="15" hasCustomPrompt="1"/>
          </p:nvPr>
        </p:nvSpPr>
        <p:spPr>
          <a:xfrm>
            <a:off x="4128916" y="3202585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3" name="Picture Placeholder 10"/>
          <p:cNvSpPr>
            <a:spLocks noGrp="1"/>
          </p:cNvSpPr>
          <p:nvPr>
            <p:ph type="pic" sz="quarter" idx="16" hasCustomPrompt="1"/>
          </p:nvPr>
        </p:nvSpPr>
        <p:spPr>
          <a:xfrm>
            <a:off x="2362388" y="5441089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5" name="Picture Placeholder 10"/>
          <p:cNvSpPr>
            <a:spLocks noGrp="1"/>
          </p:cNvSpPr>
          <p:nvPr>
            <p:ph type="pic" sz="quarter" idx="18" hasCustomPrompt="1"/>
          </p:nvPr>
        </p:nvSpPr>
        <p:spPr>
          <a:xfrm>
            <a:off x="574039" y="3867288"/>
            <a:ext cx="4469996" cy="2553991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105000" sy="105000" algn="ctr" rotWithShape="0">
              <a:prstClr val="black">
                <a:alpha val="5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676936230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6358867" y="3180206"/>
            <a:ext cx="2689994" cy="26904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8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9529547" y="2517668"/>
            <a:ext cx="3105935" cy="3106414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65200" dist="469900" dir="8100000" sx="91000" sy="91000" algn="tr" rotWithShape="0">
              <a:prstClr val="black">
                <a:alpha val="66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21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6358867" y="6119802"/>
            <a:ext cx="2689994" cy="26904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22" name="Picture Placeholder 11"/>
          <p:cNvSpPr>
            <a:spLocks noGrp="1"/>
          </p:cNvSpPr>
          <p:nvPr>
            <p:ph type="pic" sz="quarter" idx="14" hasCustomPrompt="1"/>
          </p:nvPr>
        </p:nvSpPr>
        <p:spPr>
          <a:xfrm>
            <a:off x="9282067" y="6119802"/>
            <a:ext cx="2689994" cy="269040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3" name="TextBox 12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248475078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" name="Rectangle 13"/>
          <p:cNvSpPr/>
          <p:nvPr userDrawn="1"/>
        </p:nvSpPr>
        <p:spPr>
          <a:xfrm>
            <a:off x="0" y="9717000"/>
            <a:ext cx="18288000" cy="5715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16" name="TextBox 15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lumMod val="75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18" name="Freeform: Shape 17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</p:grpSp>
      <p:sp>
        <p:nvSpPr>
          <p:cNvPr id="21" name="TextBox 20"/>
          <p:cNvSpPr txBox="1"/>
          <p:nvPr userDrawn="1"/>
        </p:nvSpPr>
        <p:spPr>
          <a:xfrm>
            <a:off x="14053931" y="9779982"/>
            <a:ext cx="3986421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50" b="0" i="0" spc="45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yourmail@website.com</a:t>
            </a:r>
          </a:p>
        </p:txBody>
      </p:sp>
      <p:sp>
        <p:nvSpPr>
          <p:cNvPr id="22" name="Freeform 51"/>
          <p:cNvSpPr>
            <a:spLocks noChangeArrowheads="1"/>
          </p:cNvSpPr>
          <p:nvPr userDrawn="1"/>
        </p:nvSpPr>
        <p:spPr bwMode="auto">
          <a:xfrm>
            <a:off x="14293682" y="9915866"/>
            <a:ext cx="259953" cy="160759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51435" tIns="25718" rIns="51435" bIns="25718" anchor="ctr"/>
          <a:lstStyle/>
          <a:p>
            <a:endParaRPr lang="en-US" dirty="0"/>
          </a:p>
        </p:txBody>
      </p:sp>
      <p:sp>
        <p:nvSpPr>
          <p:cNvPr id="31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9268073" y="1194463"/>
            <a:ext cx="3806120" cy="380670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2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13330343" y="1194461"/>
            <a:ext cx="3806120" cy="380670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3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1143533" y="5286199"/>
            <a:ext cx="3806120" cy="380670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4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5205803" y="5286197"/>
            <a:ext cx="3806120" cy="380670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5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9268073" y="5286197"/>
            <a:ext cx="7868390" cy="380670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7" name="Rectangle 36"/>
          <p:cNvSpPr/>
          <p:nvPr userDrawn="1"/>
        </p:nvSpPr>
        <p:spPr>
          <a:xfrm>
            <a:off x="1143533" y="1192085"/>
            <a:ext cx="7868390" cy="3809082"/>
          </a:xfrm>
          <a:prstGeom prst="rect">
            <a:avLst/>
          </a:prstGeom>
          <a:gradFill>
            <a:gsLst>
              <a:gs pos="14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itle 1"/>
          <p:cNvSpPr>
            <a:spLocks noGrp="1"/>
          </p:cNvSpPr>
          <p:nvPr>
            <p:ph type="title"/>
          </p:nvPr>
        </p:nvSpPr>
        <p:spPr>
          <a:xfrm>
            <a:off x="1705358" y="2116690"/>
            <a:ext cx="6781418" cy="177057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9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705358" y="1742097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51498813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3662172" cy="10288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3662172" y="0"/>
            <a:ext cx="3662172" cy="1028858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 hasCustomPrompt="1"/>
          </p:nvPr>
        </p:nvSpPr>
        <p:spPr>
          <a:xfrm>
            <a:off x="7324344" y="0"/>
            <a:ext cx="3662172" cy="10288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 hasCustomPrompt="1"/>
          </p:nvPr>
        </p:nvSpPr>
        <p:spPr>
          <a:xfrm>
            <a:off x="10986516" y="0"/>
            <a:ext cx="3662172" cy="1028858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14648688" y="0"/>
            <a:ext cx="3662172" cy="10288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8103825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289208" y="0"/>
            <a:ext cx="4999395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3669605" y="5536337"/>
            <a:ext cx="4237396" cy="436020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>
            <a:outerShdw blurRad="254000" sx="103000" sy="103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 dirty="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38218554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10763251" y="3048469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0763251" y="26085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0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0" y="3429530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0" y="6859059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7" hasCustomPrompt="1"/>
          </p:nvPr>
        </p:nvSpPr>
        <p:spPr>
          <a:xfrm>
            <a:off x="3429000" y="0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9" hasCustomPrompt="1"/>
          </p:nvPr>
        </p:nvSpPr>
        <p:spPr>
          <a:xfrm>
            <a:off x="3429000" y="6859059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0" hasCustomPrompt="1"/>
          </p:nvPr>
        </p:nvSpPr>
        <p:spPr>
          <a:xfrm>
            <a:off x="6858000" y="0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1" hasCustomPrompt="1"/>
          </p:nvPr>
        </p:nvSpPr>
        <p:spPr>
          <a:xfrm>
            <a:off x="6858000" y="3429530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2" hasCustomPrompt="1"/>
          </p:nvPr>
        </p:nvSpPr>
        <p:spPr>
          <a:xfrm>
            <a:off x="6858000" y="6859059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8" hasCustomPrompt="1"/>
          </p:nvPr>
        </p:nvSpPr>
        <p:spPr>
          <a:xfrm>
            <a:off x="2892879" y="2901492"/>
            <a:ext cx="4484913" cy="4485605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outerShdw blurRad="1270000" sx="114000" sy="114000" algn="ctr" rotWithShape="0">
              <a:prstClr val="black"/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7428154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1134836" y="3048469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134836" y="26085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8001000" y="0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11430000" y="3429530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6" hasCustomPrompt="1"/>
          </p:nvPr>
        </p:nvSpPr>
        <p:spPr>
          <a:xfrm>
            <a:off x="8001000" y="6859059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7" hasCustomPrompt="1"/>
          </p:nvPr>
        </p:nvSpPr>
        <p:spPr>
          <a:xfrm>
            <a:off x="11430000" y="0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19" hasCustomPrompt="1"/>
          </p:nvPr>
        </p:nvSpPr>
        <p:spPr>
          <a:xfrm>
            <a:off x="11430000" y="6859059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0" hasCustomPrompt="1"/>
          </p:nvPr>
        </p:nvSpPr>
        <p:spPr>
          <a:xfrm>
            <a:off x="14859000" y="0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1" hasCustomPrompt="1"/>
          </p:nvPr>
        </p:nvSpPr>
        <p:spPr>
          <a:xfrm>
            <a:off x="14859000" y="3429530"/>
            <a:ext cx="3429000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2" hasCustomPrompt="1"/>
          </p:nvPr>
        </p:nvSpPr>
        <p:spPr>
          <a:xfrm>
            <a:off x="14859000" y="6859059"/>
            <a:ext cx="3429000" cy="3429529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18" hasCustomPrompt="1"/>
          </p:nvPr>
        </p:nvSpPr>
        <p:spPr>
          <a:xfrm>
            <a:off x="7473044" y="2901492"/>
            <a:ext cx="4484913" cy="4485605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outerShdw blurRad="1028700" dist="190500" sx="109000" sy="109000" algn="l" rotWithShape="0">
              <a:prstClr val="black">
                <a:alpha val="90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8857875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27" name="Freeform: Shape 26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Freeform: Shape 29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1" name="Freeform: Shape 30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Freeform: Shape 31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3" name="Freeform: Shape 32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Freeform: Shape 33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Freeform: Shape 34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Freeform: Shape 35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5" name="Freeform: Shape 24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4" hasCustomPrompt="1"/>
          </p:nvPr>
        </p:nvSpPr>
        <p:spPr>
          <a:xfrm>
            <a:off x="511628" y="598806"/>
            <a:ext cx="17297402" cy="4964652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 hasCustomPrompt="1"/>
          </p:nvPr>
        </p:nvSpPr>
        <p:spPr>
          <a:xfrm>
            <a:off x="7530191" y="5819315"/>
            <a:ext cx="3260273" cy="326077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7" hasCustomPrompt="1"/>
          </p:nvPr>
        </p:nvSpPr>
        <p:spPr>
          <a:xfrm>
            <a:off x="511628" y="5819315"/>
            <a:ext cx="3260273" cy="32607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0" hasCustomPrompt="1"/>
          </p:nvPr>
        </p:nvSpPr>
        <p:spPr>
          <a:xfrm>
            <a:off x="4020910" y="5819315"/>
            <a:ext cx="3260273" cy="3260776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1" hasCustomPrompt="1"/>
          </p:nvPr>
        </p:nvSpPr>
        <p:spPr>
          <a:xfrm>
            <a:off x="11039473" y="5819313"/>
            <a:ext cx="3260273" cy="32607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2" hasCustomPrompt="1"/>
          </p:nvPr>
        </p:nvSpPr>
        <p:spPr>
          <a:xfrm>
            <a:off x="14548754" y="5819312"/>
            <a:ext cx="3260273" cy="32607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51758680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 hasCustomPrompt="1"/>
          </p:nvPr>
        </p:nvSpPr>
        <p:spPr>
          <a:xfrm>
            <a:off x="911681" y="2791381"/>
            <a:ext cx="4335234" cy="4705826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1" hasCustomPrompt="1"/>
          </p:nvPr>
        </p:nvSpPr>
        <p:spPr>
          <a:xfrm>
            <a:off x="3426281" y="-1160743"/>
            <a:ext cx="4335234" cy="4705826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 hasCustomPrompt="1"/>
          </p:nvPr>
        </p:nvSpPr>
        <p:spPr>
          <a:xfrm>
            <a:off x="3426281" y="6743505"/>
            <a:ext cx="4335234" cy="4705826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Title 1"/>
          <p:cNvSpPr>
            <a:spLocks noGrp="1"/>
          </p:cNvSpPr>
          <p:nvPr>
            <p:ph type="title"/>
          </p:nvPr>
        </p:nvSpPr>
        <p:spPr>
          <a:xfrm>
            <a:off x="8586107" y="3048469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2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8586107" y="26085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6882382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7" hasCustomPrompt="1"/>
          </p:nvPr>
        </p:nvSpPr>
        <p:spPr>
          <a:xfrm>
            <a:off x="7312914" y="1284715"/>
            <a:ext cx="3662172" cy="4899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 hasCustomPrompt="1"/>
          </p:nvPr>
        </p:nvSpPr>
        <p:spPr>
          <a:xfrm>
            <a:off x="3650742" y="1284715"/>
            <a:ext cx="3662172" cy="4899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9" hasCustomPrompt="1"/>
          </p:nvPr>
        </p:nvSpPr>
        <p:spPr>
          <a:xfrm>
            <a:off x="-11430" y="1284715"/>
            <a:ext cx="3662172" cy="4899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20" hasCustomPrompt="1"/>
          </p:nvPr>
        </p:nvSpPr>
        <p:spPr>
          <a:xfrm>
            <a:off x="14637258" y="1284715"/>
            <a:ext cx="3662172" cy="4899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21" hasCustomPrompt="1"/>
          </p:nvPr>
        </p:nvSpPr>
        <p:spPr>
          <a:xfrm>
            <a:off x="10975086" y="1284715"/>
            <a:ext cx="3662172" cy="489932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-11430" y="0"/>
            <a:ext cx="18310860" cy="1284714"/>
          </a:xfrm>
          <a:prstGeom prst="rect">
            <a:avLst/>
          </a:prstGeom>
          <a:gradFill flip="none" rotWithShape="1">
            <a:gsLst>
              <a:gs pos="20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1096735" y="7120355"/>
            <a:ext cx="7698923" cy="217748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096735" y="66804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06868005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79885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878684" y="2666665"/>
            <a:ext cx="3874092" cy="63711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TextBox 12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4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5096073" y="2666665"/>
            <a:ext cx="3874092" cy="63711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5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9322601" y="2666665"/>
            <a:ext cx="3874092" cy="63711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Picture Placeholder 11"/>
          <p:cNvSpPr>
            <a:spLocks noGrp="1"/>
          </p:cNvSpPr>
          <p:nvPr>
            <p:ph type="pic" sz="quarter" idx="14" hasCustomPrompt="1"/>
          </p:nvPr>
        </p:nvSpPr>
        <p:spPr>
          <a:xfrm>
            <a:off x="13539990" y="2666665"/>
            <a:ext cx="3874092" cy="6371153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85645450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79885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6346034" y="2895300"/>
            <a:ext cx="2971908" cy="62310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0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9798628" y="2895300"/>
            <a:ext cx="2971908" cy="62310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1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13251223" y="2895300"/>
            <a:ext cx="2971908" cy="623105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74795958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1105692" y="1145812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5163342" y="1145812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9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9220992" y="1145812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Picture Placeholder 11"/>
          <p:cNvSpPr>
            <a:spLocks noGrp="1"/>
          </p:cNvSpPr>
          <p:nvPr>
            <p:ph type="pic" sz="quarter" idx="14" hasCustomPrompt="1"/>
          </p:nvPr>
        </p:nvSpPr>
        <p:spPr>
          <a:xfrm>
            <a:off x="13278642" y="1145812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11"/>
          <p:cNvSpPr>
            <a:spLocks noGrp="1"/>
          </p:cNvSpPr>
          <p:nvPr>
            <p:ph type="pic" sz="quarter" idx="15" hasCustomPrompt="1"/>
          </p:nvPr>
        </p:nvSpPr>
        <p:spPr>
          <a:xfrm>
            <a:off x="1105692" y="5211233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11"/>
          <p:cNvSpPr>
            <a:spLocks noGrp="1"/>
          </p:cNvSpPr>
          <p:nvPr>
            <p:ph type="pic" sz="quarter" idx="16" hasCustomPrompt="1"/>
          </p:nvPr>
        </p:nvSpPr>
        <p:spPr>
          <a:xfrm>
            <a:off x="5163342" y="5211233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3" name="Picture Placeholder 11"/>
          <p:cNvSpPr>
            <a:spLocks noGrp="1"/>
          </p:cNvSpPr>
          <p:nvPr>
            <p:ph type="pic" sz="quarter" idx="17" hasCustomPrompt="1"/>
          </p:nvPr>
        </p:nvSpPr>
        <p:spPr>
          <a:xfrm>
            <a:off x="9220992" y="5211233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4" name="Picture Placeholder 11"/>
          <p:cNvSpPr>
            <a:spLocks noGrp="1"/>
          </p:cNvSpPr>
          <p:nvPr>
            <p:ph type="pic" sz="quarter" idx="18" hasCustomPrompt="1"/>
          </p:nvPr>
        </p:nvSpPr>
        <p:spPr>
          <a:xfrm>
            <a:off x="13278642" y="5211233"/>
            <a:ext cx="3936492" cy="39371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745237168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5_Custom Layout">
    <p:bg>
      <p:bgPr>
        <a:gradFill>
          <a:gsLst>
            <a:gs pos="17000">
              <a:schemeClr val="accent1"/>
            </a:gs>
            <a:gs pos="100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/>
          <p:cNvSpPr/>
          <p:nvPr userDrawn="1"/>
        </p:nvSpPr>
        <p:spPr>
          <a:xfrm>
            <a:off x="7119257" y="1399031"/>
            <a:ext cx="13106400" cy="7490527"/>
          </a:xfrm>
          <a:prstGeom prst="roundRect">
            <a:avLst>
              <a:gd name="adj" fmla="val 3876"/>
            </a:avLst>
          </a:prstGeom>
          <a:solidFill>
            <a:schemeClr val="bg1"/>
          </a:solidFill>
          <a:ln>
            <a:noFill/>
          </a:ln>
          <a:effectLst>
            <a:outerShdw blurRad="698500" dist="50800" dir="5400000" sx="104000" sy="104000" algn="ctr" rotWithShape="0">
              <a:srgbClr val="000000">
                <a:alpha val="2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7903538" y="2265259"/>
            <a:ext cx="3047492" cy="3047962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1288995" y="2265257"/>
            <a:ext cx="3047492" cy="3047962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Picture Placeholder 4"/>
          <p:cNvSpPr>
            <a:spLocks noGrp="1"/>
          </p:cNvSpPr>
          <p:nvPr>
            <p:ph type="pic" sz="quarter" idx="12" hasCustomPrompt="1"/>
          </p:nvPr>
        </p:nvSpPr>
        <p:spPr>
          <a:xfrm>
            <a:off x="14674451" y="2265256"/>
            <a:ext cx="3047492" cy="3047962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7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Title 1"/>
          <p:cNvSpPr>
            <a:spLocks noGrp="1"/>
          </p:cNvSpPr>
          <p:nvPr>
            <p:ph type="title"/>
          </p:nvPr>
        </p:nvSpPr>
        <p:spPr>
          <a:xfrm>
            <a:off x="789407" y="2639850"/>
            <a:ext cx="6781418" cy="177057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789407" y="2265256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15770516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7_Custom Layout">
    <p:bg>
      <p:bgPr>
        <a:gradFill>
          <a:gsLst>
            <a:gs pos="17000">
              <a:schemeClr val="accent1"/>
            </a:gs>
            <a:gs pos="100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: Rounded Corners 1"/>
          <p:cNvSpPr/>
          <p:nvPr userDrawn="1"/>
        </p:nvSpPr>
        <p:spPr>
          <a:xfrm rot="18900000">
            <a:off x="11353802" y="-842779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 rot="18900000">
            <a:off x="11532468" y="-667224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6" name="Title 1"/>
          <p:cNvSpPr>
            <a:spLocks noGrp="1"/>
          </p:cNvSpPr>
          <p:nvPr>
            <p:ph type="title"/>
          </p:nvPr>
        </p:nvSpPr>
        <p:spPr>
          <a:xfrm>
            <a:off x="789407" y="2053972"/>
            <a:ext cx="6781418" cy="177057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7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789407" y="167937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8" name="Rectangle: Rounded Corners 7"/>
          <p:cNvSpPr/>
          <p:nvPr userDrawn="1"/>
        </p:nvSpPr>
        <p:spPr>
          <a:xfrm rot="18900000">
            <a:off x="11853162" y="3928254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4" hasCustomPrompt="1"/>
          </p:nvPr>
        </p:nvSpPr>
        <p:spPr>
          <a:xfrm rot="18900000">
            <a:off x="12031829" y="4103810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0" name="Rectangle: Rounded Corners 9"/>
          <p:cNvSpPr/>
          <p:nvPr userDrawn="1"/>
        </p:nvSpPr>
        <p:spPr>
          <a:xfrm rot="18900000">
            <a:off x="6813137" y="3674305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Picture Placeholder 4"/>
          <p:cNvSpPr>
            <a:spLocks noGrp="1"/>
          </p:cNvSpPr>
          <p:nvPr>
            <p:ph type="pic" sz="quarter" idx="15" hasCustomPrompt="1"/>
          </p:nvPr>
        </p:nvSpPr>
        <p:spPr>
          <a:xfrm rot="18900000">
            <a:off x="6991803" y="3849861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2" name="Rectangle: Rounded Corners 11"/>
          <p:cNvSpPr/>
          <p:nvPr userDrawn="1"/>
        </p:nvSpPr>
        <p:spPr>
          <a:xfrm rot="18900000">
            <a:off x="16393829" y="-581145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Picture Placeholder 4"/>
          <p:cNvSpPr>
            <a:spLocks noGrp="1"/>
          </p:cNvSpPr>
          <p:nvPr>
            <p:ph type="pic" sz="quarter" idx="16" hasCustomPrompt="1"/>
          </p:nvPr>
        </p:nvSpPr>
        <p:spPr>
          <a:xfrm rot="18900000">
            <a:off x="16572495" y="-405589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8" name="Rectangle: Rounded Corners 17"/>
          <p:cNvSpPr/>
          <p:nvPr userDrawn="1"/>
        </p:nvSpPr>
        <p:spPr>
          <a:xfrm rot="18900000">
            <a:off x="7314750" y="8429492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7" hasCustomPrompt="1"/>
          </p:nvPr>
        </p:nvSpPr>
        <p:spPr>
          <a:xfrm rot="18900000">
            <a:off x="7493417" y="8605048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Rectangle: Rounded Corners 19"/>
          <p:cNvSpPr/>
          <p:nvPr userDrawn="1"/>
        </p:nvSpPr>
        <p:spPr>
          <a:xfrm rot="18900000">
            <a:off x="2281410" y="8183704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8" hasCustomPrompt="1"/>
          </p:nvPr>
        </p:nvSpPr>
        <p:spPr>
          <a:xfrm rot="18900000">
            <a:off x="2460077" y="8359260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Rectangle: Rounded Corners 21"/>
          <p:cNvSpPr/>
          <p:nvPr userDrawn="1"/>
        </p:nvSpPr>
        <p:spPr>
          <a:xfrm rot="18900000">
            <a:off x="12352820" y="8691128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9" hasCustomPrompt="1"/>
          </p:nvPr>
        </p:nvSpPr>
        <p:spPr>
          <a:xfrm rot="18900000">
            <a:off x="12531486" y="8866683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4" name="Rectangle: Rounded Corners 23"/>
          <p:cNvSpPr/>
          <p:nvPr userDrawn="1"/>
        </p:nvSpPr>
        <p:spPr>
          <a:xfrm rot="18900000">
            <a:off x="16886502" y="4189892"/>
            <a:ext cx="6096000" cy="3483967"/>
          </a:xfrm>
          <a:prstGeom prst="roundRect">
            <a:avLst>
              <a:gd name="adj" fmla="val 1260"/>
            </a:avLst>
          </a:prstGeom>
          <a:solidFill>
            <a:schemeClr val="bg1"/>
          </a:solidFill>
          <a:ln>
            <a:noFill/>
          </a:ln>
          <a:effectLst>
            <a:outerShdw blurRad="749300" dist="50800" dir="5400000" sx="104000" sy="104000" algn="ctr" rotWithShape="0">
              <a:srgbClr val="000000">
                <a:alpha val="27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Picture Placeholder 4"/>
          <p:cNvSpPr>
            <a:spLocks noGrp="1"/>
          </p:cNvSpPr>
          <p:nvPr>
            <p:ph type="pic" sz="quarter" idx="20" hasCustomPrompt="1"/>
          </p:nvPr>
        </p:nvSpPr>
        <p:spPr>
          <a:xfrm rot="18900000">
            <a:off x="17065169" y="4365447"/>
            <a:ext cx="5732277" cy="3141017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703026514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7962501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0451833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2941167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5430500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7962501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0451833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2941167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5430500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962501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451833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2941167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5430500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3168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5473168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983834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235265248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 userDrawn="1"/>
        </p:nvGrpSpPr>
        <p:grpSpPr>
          <a:xfrm>
            <a:off x="865575" y="2089848"/>
            <a:ext cx="6159792" cy="6160743"/>
            <a:chOff x="1220118" y="2343274"/>
            <a:chExt cx="2450851" cy="2450851"/>
          </a:xfrm>
          <a:effectLst/>
        </p:grpSpPr>
        <p:sp>
          <p:nvSpPr>
            <p:cNvPr id="4" name="Oval 3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1">
                <a:alpha val="9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" name="Oval 4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1">
                <a:alpha val="18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" name="Oval 5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grpSp>
        <p:nvGrpSpPr>
          <p:cNvPr id="7" name="Group 6"/>
          <p:cNvGrpSpPr/>
          <p:nvPr userDrawn="1"/>
        </p:nvGrpSpPr>
        <p:grpSpPr>
          <a:xfrm>
            <a:off x="5487647" y="5574670"/>
            <a:ext cx="4003889" cy="4004507"/>
            <a:chOff x="1220118" y="2343274"/>
            <a:chExt cx="2450851" cy="2450851"/>
          </a:xfrm>
          <a:effectLst/>
        </p:grpSpPr>
        <p:sp>
          <p:nvSpPr>
            <p:cNvPr id="8" name="Oval 7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2">
                <a:alpha val="9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2">
                <a:alpha val="18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grpSp>
        <p:nvGrpSpPr>
          <p:cNvPr id="11" name="Group 10"/>
          <p:cNvGrpSpPr/>
          <p:nvPr userDrawn="1"/>
        </p:nvGrpSpPr>
        <p:grpSpPr>
          <a:xfrm>
            <a:off x="4873865" y="379535"/>
            <a:ext cx="3420099" cy="3420627"/>
            <a:chOff x="1220118" y="2343274"/>
            <a:chExt cx="2450851" cy="2450851"/>
          </a:xfrm>
          <a:effectLst/>
        </p:grpSpPr>
        <p:sp>
          <p:nvSpPr>
            <p:cNvPr id="12" name="Oval 11"/>
            <p:cNvSpPr/>
            <p:nvPr/>
          </p:nvSpPr>
          <p:spPr>
            <a:xfrm>
              <a:off x="1220118" y="2343274"/>
              <a:ext cx="2450851" cy="2450851"/>
            </a:xfrm>
            <a:prstGeom prst="ellipse">
              <a:avLst/>
            </a:prstGeom>
            <a:solidFill>
              <a:schemeClr val="accent3">
                <a:alpha val="9000"/>
              </a:schemeClr>
            </a:solidFill>
            <a:ln>
              <a:noFill/>
            </a:ln>
            <a:effectLst>
              <a:outerShdw blurRad="825500" dist="50800" dir="5400000" algn="ctr" rotWithShape="0">
                <a:srgbClr val="000000">
                  <a:alpha val="43137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12"/>
            <p:cNvSpPr/>
            <p:nvPr/>
          </p:nvSpPr>
          <p:spPr>
            <a:xfrm>
              <a:off x="1395764" y="2518920"/>
              <a:ext cx="2099561" cy="2099561"/>
            </a:xfrm>
            <a:prstGeom prst="ellipse">
              <a:avLst/>
            </a:prstGeom>
            <a:solidFill>
              <a:schemeClr val="accent3">
                <a:alpha val="18000"/>
              </a:schemeClr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/>
            <p:cNvSpPr/>
            <p:nvPr/>
          </p:nvSpPr>
          <p:spPr>
            <a:xfrm>
              <a:off x="1580469" y="2703625"/>
              <a:ext cx="1730150" cy="173015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5400" dirty="0">
                <a:latin typeface="Montserrat" panose="00000500000000000000" pitchFamily="50" charset="0"/>
              </a:endParaRPr>
            </a:p>
          </p:txBody>
        </p:sp>
      </p:grpSp>
      <p:sp>
        <p:nvSpPr>
          <p:cNvPr id="16" name="Picture Placeholder 15"/>
          <p:cNvSpPr>
            <a:spLocks noGrp="1"/>
          </p:cNvSpPr>
          <p:nvPr>
            <p:ph type="pic" sz="quarter" idx="10" hasCustomPrompt="1"/>
          </p:nvPr>
        </p:nvSpPr>
        <p:spPr>
          <a:xfrm>
            <a:off x="1876034" y="3100464"/>
            <a:ext cx="4138874" cy="4139512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7" name="Picture Placeholder 15"/>
          <p:cNvSpPr>
            <a:spLocks noGrp="1"/>
          </p:cNvSpPr>
          <p:nvPr>
            <p:ph type="pic" sz="quarter" idx="11" hasCustomPrompt="1"/>
          </p:nvPr>
        </p:nvSpPr>
        <p:spPr>
          <a:xfrm>
            <a:off x="6181126" y="6275459"/>
            <a:ext cx="2602526" cy="2602927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8" name="Picture Placeholder 15"/>
          <p:cNvSpPr>
            <a:spLocks noGrp="1"/>
          </p:cNvSpPr>
          <p:nvPr>
            <p:ph type="pic" sz="quarter" idx="12" hasCustomPrompt="1"/>
          </p:nvPr>
        </p:nvSpPr>
        <p:spPr>
          <a:xfrm>
            <a:off x="5471860" y="977622"/>
            <a:ext cx="2224109" cy="2224452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9778484" y="2673915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9778484" y="223399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227373032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5800725" y="0"/>
            <a:ext cx="12487275" cy="1028858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1096734" y="4055554"/>
            <a:ext cx="9738906" cy="217748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Box 5"/>
          <p:cNvSpPr txBox="1"/>
          <p:nvPr userDrawn="1"/>
        </p:nvSpPr>
        <p:spPr>
          <a:xfrm>
            <a:off x="1" y="1"/>
            <a:ext cx="3051563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fld id="{260E2A6B-A809-4840-BF14-8648BC0BDF87}" type="slidenum">
              <a:rPr lang="id-ID" sz="14400" b="0" i="0" strike="noStrike" spc="0" smtClean="0">
                <a:solidFill>
                  <a:srgbClr val="F9F9F9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ctr"/>
              <a:t>‹#›</a:t>
            </a:fld>
            <a:endParaRPr lang="id-ID" sz="266550" b="0" i="0" strike="noStrike" spc="0" dirty="0">
              <a:solidFill>
                <a:srgbClr val="F9F9F9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454109550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4" hasCustomPrompt="1"/>
          </p:nvPr>
        </p:nvSpPr>
        <p:spPr>
          <a:xfrm>
            <a:off x="0" y="1225028"/>
            <a:ext cx="10248900" cy="7185488"/>
          </a:xfrm>
          <a:custGeom>
            <a:avLst/>
            <a:gdLst>
              <a:gd name="connsiteX0" fmla="*/ 4343293 w 7329712"/>
              <a:gd name="connsiteY0" fmla="*/ 2448025 h 5138057"/>
              <a:gd name="connsiteX1" fmla="*/ 4359989 w 7329712"/>
              <a:gd name="connsiteY1" fmla="*/ 2470116 h 5138057"/>
              <a:gd name="connsiteX2" fmla="*/ 4373404 w 7329712"/>
              <a:gd name="connsiteY2" fmla="*/ 2477170 h 5138057"/>
              <a:gd name="connsiteX3" fmla="*/ 7187424 w 7329712"/>
              <a:gd name="connsiteY3" fmla="*/ 1919297 h 5138057"/>
              <a:gd name="connsiteX4" fmla="*/ 7187424 w 7329712"/>
              <a:gd name="connsiteY4" fmla="*/ 2055468 h 5138057"/>
              <a:gd name="connsiteX5" fmla="*/ 7130184 w 7329712"/>
              <a:gd name="connsiteY5" fmla="*/ 2107432 h 5138057"/>
              <a:gd name="connsiteX6" fmla="*/ 6850063 w 7329712"/>
              <a:gd name="connsiteY6" fmla="*/ 2287646 h 5138057"/>
              <a:gd name="connsiteX7" fmla="*/ 6569940 w 7329712"/>
              <a:gd name="connsiteY7" fmla="*/ 2467859 h 5138057"/>
              <a:gd name="connsiteX8" fmla="*/ 6276527 w 7329712"/>
              <a:gd name="connsiteY8" fmla="*/ 2594663 h 5138057"/>
              <a:gd name="connsiteX9" fmla="*/ 6434913 w 7329712"/>
              <a:gd name="connsiteY9" fmla="*/ 2512903 h 5138057"/>
              <a:gd name="connsiteX10" fmla="*/ 6586653 w 7329712"/>
              <a:gd name="connsiteY10" fmla="*/ 2404440 h 5138057"/>
              <a:gd name="connsiteX11" fmla="*/ 6890134 w 7329712"/>
              <a:gd name="connsiteY11" fmla="*/ 2187511 h 5138057"/>
              <a:gd name="connsiteX12" fmla="*/ 0 w 7329712"/>
              <a:gd name="connsiteY12" fmla="*/ 0 h 5138057"/>
              <a:gd name="connsiteX13" fmla="*/ 49495 w 7329712"/>
              <a:gd name="connsiteY13" fmla="*/ 1019 h 5138057"/>
              <a:gd name="connsiteX14" fmla="*/ 457807 w 7329712"/>
              <a:gd name="connsiteY14" fmla="*/ 9418 h 5138057"/>
              <a:gd name="connsiteX15" fmla="*/ 866119 w 7329712"/>
              <a:gd name="connsiteY15" fmla="*/ 17819 h 5138057"/>
              <a:gd name="connsiteX16" fmla="*/ 1072742 w 7329712"/>
              <a:gd name="connsiteY16" fmla="*/ 64580 h 5138057"/>
              <a:gd name="connsiteX17" fmla="*/ 1344317 w 7329712"/>
              <a:gd name="connsiteY17" fmla="*/ 176439 h 5138057"/>
              <a:gd name="connsiteX18" fmla="*/ 1929056 w 7329712"/>
              <a:gd name="connsiteY18" fmla="*/ 501975 h 5138057"/>
              <a:gd name="connsiteX19" fmla="*/ 2392251 w 7329712"/>
              <a:gd name="connsiteY19" fmla="*/ 665600 h 5138057"/>
              <a:gd name="connsiteX20" fmla="*/ 2833798 w 7329712"/>
              <a:gd name="connsiteY20" fmla="*/ 807526 h 5138057"/>
              <a:gd name="connsiteX21" fmla="*/ 3246191 w 7329712"/>
              <a:gd name="connsiteY21" fmla="*/ 930254 h 5138057"/>
              <a:gd name="connsiteX22" fmla="*/ 3667798 w 7329712"/>
              <a:gd name="connsiteY22" fmla="*/ 992064 h 5138057"/>
              <a:gd name="connsiteX23" fmla="*/ 4479291 w 7329712"/>
              <a:gd name="connsiteY23" fmla="*/ 1184110 h 5138057"/>
              <a:gd name="connsiteX24" fmla="*/ 4834238 w 7329712"/>
              <a:gd name="connsiteY24" fmla="*/ 1239236 h 5138057"/>
              <a:gd name="connsiteX25" fmla="*/ 5160886 w 7329712"/>
              <a:gd name="connsiteY25" fmla="*/ 1245956 h 5138057"/>
              <a:gd name="connsiteX26" fmla="*/ 5495892 w 7329712"/>
              <a:gd name="connsiteY26" fmla="*/ 1220967 h 5138057"/>
              <a:gd name="connsiteX27" fmla="*/ 5645922 w 7329712"/>
              <a:gd name="connsiteY27" fmla="*/ 1170918 h 5138057"/>
              <a:gd name="connsiteX28" fmla="*/ 5810957 w 7329712"/>
              <a:gd name="connsiteY28" fmla="*/ 1115863 h 5138057"/>
              <a:gd name="connsiteX29" fmla="*/ 5975992 w 7329712"/>
              <a:gd name="connsiteY29" fmla="*/ 1060810 h 5138057"/>
              <a:gd name="connsiteX30" fmla="*/ 6127732 w 7329712"/>
              <a:gd name="connsiteY30" fmla="*/ 952346 h 5138057"/>
              <a:gd name="connsiteX31" fmla="*/ 6294477 w 7329712"/>
              <a:gd name="connsiteY31" fmla="*/ 838877 h 5138057"/>
              <a:gd name="connsiteX32" fmla="*/ 6469577 w 7329712"/>
              <a:gd name="connsiteY32" fmla="*/ 693699 h 5138057"/>
              <a:gd name="connsiteX33" fmla="*/ 6537946 w 7329712"/>
              <a:gd name="connsiteY33" fmla="*/ 641969 h 5138057"/>
              <a:gd name="connsiteX34" fmla="*/ 6612961 w 7329712"/>
              <a:gd name="connsiteY34" fmla="*/ 616944 h 5138057"/>
              <a:gd name="connsiteX35" fmla="*/ 6694623 w 7329712"/>
              <a:gd name="connsiteY35" fmla="*/ 618625 h 5138057"/>
              <a:gd name="connsiteX36" fmla="*/ 6759574 w 7329712"/>
              <a:gd name="connsiteY36" fmla="*/ 683725 h 5138057"/>
              <a:gd name="connsiteX37" fmla="*/ 6781223 w 7329712"/>
              <a:gd name="connsiteY37" fmla="*/ 705424 h 5138057"/>
              <a:gd name="connsiteX38" fmla="*/ 6809520 w 7329712"/>
              <a:gd name="connsiteY38" fmla="*/ 753829 h 5138057"/>
              <a:gd name="connsiteX39" fmla="*/ 6801164 w 7329712"/>
              <a:gd name="connsiteY39" fmla="*/ 785540 h 5138057"/>
              <a:gd name="connsiteX40" fmla="*/ 6799453 w 7329712"/>
              <a:gd name="connsiteY40" fmla="*/ 843952 h 5138057"/>
              <a:gd name="connsiteX41" fmla="*/ 6757672 w 7329712"/>
              <a:gd name="connsiteY41" fmla="*/ 1002503 h 5138057"/>
              <a:gd name="connsiteX42" fmla="*/ 6640875 w 7329712"/>
              <a:gd name="connsiteY42" fmla="*/ 1186077 h 5138057"/>
              <a:gd name="connsiteX43" fmla="*/ 6372337 w 7329712"/>
              <a:gd name="connsiteY43" fmla="*/ 1478113 h 5138057"/>
              <a:gd name="connsiteX44" fmla="*/ 6242245 w 7329712"/>
              <a:gd name="connsiteY44" fmla="*/ 1608278 h 5138057"/>
              <a:gd name="connsiteX45" fmla="*/ 6090505 w 7329712"/>
              <a:gd name="connsiteY45" fmla="*/ 1716741 h 5138057"/>
              <a:gd name="connsiteX46" fmla="*/ 5953767 w 7329712"/>
              <a:gd name="connsiteY46" fmla="*/ 1820202 h 5138057"/>
              <a:gd name="connsiteX47" fmla="*/ 5810382 w 7329712"/>
              <a:gd name="connsiteY47" fmla="*/ 1896955 h 5138057"/>
              <a:gd name="connsiteX48" fmla="*/ 5660352 w 7329712"/>
              <a:gd name="connsiteY48" fmla="*/ 1947005 h 5138057"/>
              <a:gd name="connsiteX49" fmla="*/ 5510320 w 7329712"/>
              <a:gd name="connsiteY49" fmla="*/ 1997054 h 5138057"/>
              <a:gd name="connsiteX50" fmla="*/ 5518677 w 7329712"/>
              <a:gd name="connsiteY50" fmla="*/ 1965343 h 5138057"/>
              <a:gd name="connsiteX51" fmla="*/ 5557039 w 7329712"/>
              <a:gd name="connsiteY51" fmla="*/ 1923624 h 5138057"/>
              <a:gd name="connsiteX52" fmla="*/ 5640411 w 7329712"/>
              <a:gd name="connsiteY52" fmla="*/ 1866890 h 5138057"/>
              <a:gd name="connsiteX53" fmla="*/ 5730431 w 7329712"/>
              <a:gd name="connsiteY53" fmla="*/ 1836860 h 5138057"/>
              <a:gd name="connsiteX54" fmla="*/ 5807155 w 7329712"/>
              <a:gd name="connsiteY54" fmla="*/ 1753422 h 5138057"/>
              <a:gd name="connsiteX55" fmla="*/ 5360481 w 7329712"/>
              <a:gd name="connsiteY55" fmla="*/ 1786739 h 5138057"/>
              <a:gd name="connsiteX56" fmla="*/ 4922164 w 7329712"/>
              <a:gd name="connsiteY56" fmla="*/ 1788348 h 5138057"/>
              <a:gd name="connsiteX57" fmla="*/ 5227162 w 7329712"/>
              <a:gd name="connsiteY57" fmla="*/ 1773369 h 5138057"/>
              <a:gd name="connsiteX58" fmla="*/ 5533871 w 7329712"/>
              <a:gd name="connsiteY58" fmla="*/ 1699976 h 5138057"/>
              <a:gd name="connsiteX59" fmla="*/ 5347187 w 7329712"/>
              <a:gd name="connsiteY59" fmla="*/ 1733331 h 5138057"/>
              <a:gd name="connsiteX60" fmla="*/ 5145500 w 7329712"/>
              <a:gd name="connsiteY60" fmla="*/ 1771689 h 5138057"/>
              <a:gd name="connsiteX61" fmla="*/ 4930520 w 7329712"/>
              <a:gd name="connsiteY61" fmla="*/ 1756639 h 5138057"/>
              <a:gd name="connsiteX62" fmla="*/ 4715538 w 7329712"/>
              <a:gd name="connsiteY62" fmla="*/ 1741588 h 5138057"/>
              <a:gd name="connsiteX63" fmla="*/ 4257280 w 7329712"/>
              <a:gd name="connsiteY63" fmla="*/ 1663083 h 5138057"/>
              <a:gd name="connsiteX64" fmla="*/ 3755722 w 7329712"/>
              <a:gd name="connsiteY64" fmla="*/ 1541176 h 5138057"/>
              <a:gd name="connsiteX65" fmla="*/ 3660766 w 7329712"/>
              <a:gd name="connsiteY65" fmla="*/ 1486087 h 5138057"/>
              <a:gd name="connsiteX66" fmla="*/ 3580814 w 7329712"/>
              <a:gd name="connsiteY66" fmla="*/ 1425991 h 5138057"/>
              <a:gd name="connsiteX67" fmla="*/ 3385966 w 7329712"/>
              <a:gd name="connsiteY67" fmla="*/ 1230692 h 5138057"/>
              <a:gd name="connsiteX68" fmla="*/ 3291863 w 7329712"/>
              <a:gd name="connsiteY68" fmla="*/ 1146396 h 5138057"/>
              <a:gd name="connsiteX69" fmla="*/ 3196908 w 7329712"/>
              <a:gd name="connsiteY69" fmla="*/ 1091304 h 5138057"/>
              <a:gd name="connsiteX70" fmla="*/ 3078592 w 7329712"/>
              <a:gd name="connsiteY70" fmla="*/ 1072931 h 5138057"/>
              <a:gd name="connsiteX71" fmla="*/ 2936917 w 7329712"/>
              <a:gd name="connsiteY71" fmla="*/ 1091271 h 5138057"/>
              <a:gd name="connsiteX72" fmla="*/ 3609110 w 7329712"/>
              <a:gd name="connsiteY72" fmla="*/ 1474396 h 5138057"/>
              <a:gd name="connsiteX73" fmla="*/ 3945635 w 7329712"/>
              <a:gd name="connsiteY73" fmla="*/ 1651355 h 5138057"/>
              <a:gd name="connsiteX74" fmla="*/ 4275511 w 7329712"/>
              <a:gd name="connsiteY74" fmla="*/ 1801612 h 5138057"/>
              <a:gd name="connsiteX75" fmla="*/ 4598740 w 7329712"/>
              <a:gd name="connsiteY75" fmla="*/ 1925161 h 5138057"/>
              <a:gd name="connsiteX76" fmla="*/ 4908677 w 7329712"/>
              <a:gd name="connsiteY76" fmla="*/ 1995303 h 5138057"/>
              <a:gd name="connsiteX77" fmla="*/ 5205320 w 7329712"/>
              <a:gd name="connsiteY77" fmla="*/ 2012032 h 5138057"/>
              <a:gd name="connsiteX78" fmla="*/ 5510320 w 7329712"/>
              <a:gd name="connsiteY78" fmla="*/ 1997054 h 5138057"/>
              <a:gd name="connsiteX79" fmla="*/ 5495317 w 7329712"/>
              <a:gd name="connsiteY79" fmla="*/ 2002058 h 5138057"/>
              <a:gd name="connsiteX80" fmla="*/ 5742014 w 7329712"/>
              <a:gd name="connsiteY80" fmla="*/ 1948684 h 5138057"/>
              <a:gd name="connsiteX81" fmla="*/ 5975417 w 7329712"/>
              <a:gd name="connsiteY81" fmla="*/ 1841900 h 5138057"/>
              <a:gd name="connsiteX82" fmla="*/ 6193817 w 7329712"/>
              <a:gd name="connsiteY82" fmla="*/ 1740121 h 5138057"/>
              <a:gd name="connsiteX83" fmla="*/ 6428930 w 7329712"/>
              <a:gd name="connsiteY83" fmla="*/ 1574923 h 5138057"/>
              <a:gd name="connsiteX84" fmla="*/ 6298838 w 7329712"/>
              <a:gd name="connsiteY84" fmla="*/ 1705086 h 5138057"/>
              <a:gd name="connsiteX85" fmla="*/ 6230471 w 7329712"/>
              <a:gd name="connsiteY85" fmla="*/ 1756816 h 5138057"/>
              <a:gd name="connsiteX86" fmla="*/ 6335492 w 7329712"/>
              <a:gd name="connsiteY86" fmla="*/ 1721782 h 5138057"/>
              <a:gd name="connsiteX87" fmla="*/ 6508883 w 7329712"/>
              <a:gd name="connsiteY87" fmla="*/ 1635018 h 5138057"/>
              <a:gd name="connsiteX88" fmla="*/ 6690630 w 7329712"/>
              <a:gd name="connsiteY88" fmla="*/ 1516544 h 5138057"/>
              <a:gd name="connsiteX89" fmla="*/ 6857374 w 7329712"/>
              <a:gd name="connsiteY89" fmla="*/ 1403077 h 5138057"/>
              <a:gd name="connsiteX90" fmla="*/ 7170512 w 7329712"/>
              <a:gd name="connsiteY90" fmla="*/ 1128906 h 5138057"/>
              <a:gd name="connsiteX91" fmla="*/ 7180391 w 7329712"/>
              <a:gd name="connsiteY91" fmla="*/ 1110164 h 5138057"/>
              <a:gd name="connsiteX92" fmla="*/ 7232329 w 7329712"/>
              <a:gd name="connsiteY92" fmla="*/ 1110164 h 5138057"/>
              <a:gd name="connsiteX93" fmla="*/ 7329712 w 7329712"/>
              <a:gd name="connsiteY93" fmla="*/ 869649 h 5138057"/>
              <a:gd name="connsiteX94" fmla="*/ 7193375 w 7329712"/>
              <a:gd name="connsiteY94" fmla="*/ 1290549 h 5138057"/>
              <a:gd name="connsiteX95" fmla="*/ 7097520 w 7329712"/>
              <a:gd name="connsiteY95" fmla="*/ 1392760 h 5138057"/>
              <a:gd name="connsiteX96" fmla="*/ 6887188 w 7329712"/>
              <a:gd name="connsiteY96" fmla="*/ 1653428 h 5138057"/>
              <a:gd name="connsiteX97" fmla="*/ 6650365 w 7329712"/>
              <a:gd name="connsiteY97" fmla="*/ 1877043 h 5138057"/>
              <a:gd name="connsiteX98" fmla="*/ 6403573 w 7329712"/>
              <a:gd name="connsiteY98" fmla="*/ 2060597 h 5138057"/>
              <a:gd name="connsiteX99" fmla="*/ 6153458 w 7329712"/>
              <a:gd name="connsiteY99" fmla="*/ 2230801 h 5138057"/>
              <a:gd name="connsiteX100" fmla="*/ 5890049 w 7329712"/>
              <a:gd name="connsiteY100" fmla="*/ 2347595 h 5138057"/>
              <a:gd name="connsiteX101" fmla="*/ 5613346 w 7329712"/>
              <a:gd name="connsiteY101" fmla="*/ 2410979 h 5138057"/>
              <a:gd name="connsiteX102" fmla="*/ 5329996 w 7329712"/>
              <a:gd name="connsiteY102" fmla="*/ 2447658 h 5138057"/>
              <a:gd name="connsiteX103" fmla="*/ 5039999 w 7329712"/>
              <a:gd name="connsiteY103" fmla="*/ 2457632 h 5138057"/>
              <a:gd name="connsiteX104" fmla="*/ 4925111 w 7329712"/>
              <a:gd name="connsiteY104" fmla="*/ 2446110 h 5138057"/>
              <a:gd name="connsiteX105" fmla="*/ 5336602 w 7329712"/>
              <a:gd name="connsiteY105" fmla="*/ 2763700 h 5138057"/>
              <a:gd name="connsiteX106" fmla="*/ 4739318 w 7329712"/>
              <a:gd name="connsiteY106" fmla="*/ 2831345 h 5138057"/>
              <a:gd name="connsiteX107" fmla="*/ 4494651 w 7329712"/>
              <a:gd name="connsiteY107" fmla="*/ 2594529 h 5138057"/>
              <a:gd name="connsiteX108" fmla="*/ 4449851 w 7329712"/>
              <a:gd name="connsiteY108" fmla="*/ 2589011 h 5138057"/>
              <a:gd name="connsiteX109" fmla="*/ 4570520 w 7329712"/>
              <a:gd name="connsiteY109" fmla="*/ 2748668 h 5138057"/>
              <a:gd name="connsiteX110" fmla="*/ 3784962 w 7329712"/>
              <a:gd name="connsiteY110" fmla="*/ 2508153 h 5138057"/>
              <a:gd name="connsiteX111" fmla="*/ 4888639 w 7329712"/>
              <a:gd name="connsiteY111" fmla="*/ 2989182 h 5138057"/>
              <a:gd name="connsiteX112" fmla="*/ 5635244 w 7329712"/>
              <a:gd name="connsiteY112" fmla="*/ 2801280 h 5138057"/>
              <a:gd name="connsiteX113" fmla="*/ 5117503 w 7329712"/>
              <a:gd name="connsiteY113" fmla="*/ 3078499 h 5138057"/>
              <a:gd name="connsiteX114" fmla="*/ 5392853 w 7329712"/>
              <a:gd name="connsiteY114" fmla="*/ 3091900 h 5138057"/>
              <a:gd name="connsiteX115" fmla="*/ 5757866 w 7329712"/>
              <a:gd name="connsiteY115" fmla="*/ 3056900 h 5138057"/>
              <a:gd name="connsiteX116" fmla="*/ 6116230 w 7329712"/>
              <a:gd name="connsiteY116" fmla="*/ 2995196 h 5138057"/>
              <a:gd name="connsiteX117" fmla="*/ 6461302 w 7329712"/>
              <a:gd name="connsiteY117" fmla="*/ 2880083 h 5138057"/>
              <a:gd name="connsiteX118" fmla="*/ 6352861 w 7329712"/>
              <a:gd name="connsiteY118" fmla="*/ 3031947 h 5138057"/>
              <a:gd name="connsiteX119" fmla="*/ 6251067 w 7329712"/>
              <a:gd name="connsiteY119" fmla="*/ 3210516 h 5138057"/>
              <a:gd name="connsiteX120" fmla="*/ 6152061 w 7329712"/>
              <a:gd name="connsiteY120" fmla="*/ 3349166 h 5138057"/>
              <a:gd name="connsiteX121" fmla="*/ 6452754 w 7329712"/>
              <a:gd name="connsiteY121" fmla="*/ 3172157 h 5138057"/>
              <a:gd name="connsiteX122" fmla="*/ 6512766 w 7329712"/>
              <a:gd name="connsiteY122" fmla="*/ 3152137 h 5138057"/>
              <a:gd name="connsiteX123" fmla="*/ 6316017 w 7329712"/>
              <a:gd name="connsiteY123" fmla="*/ 3275612 h 5138057"/>
              <a:gd name="connsiteX124" fmla="*/ 6147246 w 7329712"/>
              <a:gd name="connsiteY124" fmla="*/ 3355910 h 5138057"/>
              <a:gd name="connsiteX125" fmla="*/ 6142626 w 7329712"/>
              <a:gd name="connsiteY125" fmla="*/ 3362379 h 5138057"/>
              <a:gd name="connsiteX126" fmla="*/ 6070837 w 7329712"/>
              <a:gd name="connsiteY126" fmla="*/ 3530939 h 5138057"/>
              <a:gd name="connsiteX127" fmla="*/ 6092488 w 7329712"/>
              <a:gd name="connsiteY127" fmla="*/ 3552638 h 5138057"/>
              <a:gd name="connsiteX128" fmla="*/ 6129141 w 7329712"/>
              <a:gd name="connsiteY128" fmla="*/ 3569333 h 5138057"/>
              <a:gd name="connsiteX129" fmla="*/ 6247456 w 7329712"/>
              <a:gd name="connsiteY129" fmla="*/ 3587710 h 5138057"/>
              <a:gd name="connsiteX130" fmla="*/ 6299112 w 7329712"/>
              <a:gd name="connsiteY130" fmla="*/ 3599399 h 5138057"/>
              <a:gd name="connsiteX131" fmla="*/ 6305759 w 7329712"/>
              <a:gd name="connsiteY131" fmla="*/ 3626105 h 5138057"/>
              <a:gd name="connsiteX132" fmla="*/ 6245746 w 7329712"/>
              <a:gd name="connsiteY132" fmla="*/ 3646124 h 5138057"/>
              <a:gd name="connsiteX133" fmla="*/ 6010634 w 7329712"/>
              <a:gd name="connsiteY133" fmla="*/ 3811322 h 5138057"/>
              <a:gd name="connsiteX134" fmla="*/ 5785587 w 7329712"/>
              <a:gd name="connsiteY134" fmla="*/ 3886396 h 5138057"/>
              <a:gd name="connsiteX135" fmla="*/ 5560539 w 7329712"/>
              <a:gd name="connsiteY135" fmla="*/ 3961471 h 5138057"/>
              <a:gd name="connsiteX136" fmla="*/ 5352207 w 7329712"/>
              <a:gd name="connsiteY136" fmla="*/ 3973125 h 5138057"/>
              <a:gd name="connsiteX137" fmla="*/ 5165523 w 7329712"/>
              <a:gd name="connsiteY137" fmla="*/ 4006479 h 5138057"/>
              <a:gd name="connsiteX138" fmla="*/ 5000487 w 7329712"/>
              <a:gd name="connsiteY138" fmla="*/ 4061533 h 5138057"/>
              <a:gd name="connsiteX139" fmla="*/ 4857104 w 7329712"/>
              <a:gd name="connsiteY139" fmla="*/ 4138287 h 5138057"/>
              <a:gd name="connsiteX140" fmla="*/ 4810384 w 7329712"/>
              <a:gd name="connsiteY140" fmla="*/ 4211717 h 5138057"/>
              <a:gd name="connsiteX141" fmla="*/ 4748663 w 7329712"/>
              <a:gd name="connsiteY141" fmla="*/ 4290150 h 5138057"/>
              <a:gd name="connsiteX142" fmla="*/ 4740306 w 7329712"/>
              <a:gd name="connsiteY142" fmla="*/ 4321861 h 5138057"/>
              <a:gd name="connsiteX143" fmla="*/ 4768603 w 7329712"/>
              <a:gd name="connsiteY143" fmla="*/ 4370266 h 5138057"/>
              <a:gd name="connsiteX144" fmla="*/ 4861850 w 7329712"/>
              <a:gd name="connsiteY144" fmla="*/ 4483771 h 5138057"/>
              <a:gd name="connsiteX145" fmla="*/ 5136651 w 7329712"/>
              <a:gd name="connsiteY145" fmla="*/ 4739165 h 5138057"/>
              <a:gd name="connsiteX146" fmla="*/ 5281553 w 7329712"/>
              <a:gd name="connsiteY146" fmla="*/ 4864359 h 5138057"/>
              <a:gd name="connsiteX147" fmla="*/ 5389803 w 7329712"/>
              <a:gd name="connsiteY147" fmla="*/ 4972858 h 5138057"/>
              <a:gd name="connsiteX148" fmla="*/ 5418100 w 7329712"/>
              <a:gd name="connsiteY148" fmla="*/ 5021263 h 5138057"/>
              <a:gd name="connsiteX149" fmla="*/ 5431393 w 7329712"/>
              <a:gd name="connsiteY149" fmla="*/ 5074674 h 5138057"/>
              <a:gd name="connsiteX150" fmla="*/ 5423036 w 7329712"/>
              <a:gd name="connsiteY150" fmla="*/ 5106384 h 5138057"/>
              <a:gd name="connsiteX151" fmla="*/ 5378027 w 7329712"/>
              <a:gd name="connsiteY151" fmla="*/ 5121398 h 5138057"/>
              <a:gd name="connsiteX152" fmla="*/ 5154690 w 7329712"/>
              <a:gd name="connsiteY152" fmla="*/ 5138057 h 5138057"/>
              <a:gd name="connsiteX153" fmla="*/ 4873050 w 7329712"/>
              <a:gd name="connsiteY153" fmla="*/ 5116322 h 5138057"/>
              <a:gd name="connsiteX154" fmla="*/ 4539754 w 7329712"/>
              <a:gd name="connsiteY154" fmla="*/ 5082896 h 5138057"/>
              <a:gd name="connsiteX155" fmla="*/ 4207312 w 7329712"/>
              <a:gd name="connsiteY155" fmla="*/ 5020263 h 5138057"/>
              <a:gd name="connsiteX156" fmla="*/ 3774124 w 7329712"/>
              <a:gd name="connsiteY156" fmla="*/ 4846628 h 5138057"/>
              <a:gd name="connsiteX157" fmla="*/ 3737470 w 7329712"/>
              <a:gd name="connsiteY157" fmla="*/ 4829933 h 5138057"/>
              <a:gd name="connsiteX158" fmla="*/ 3699108 w 7329712"/>
              <a:gd name="connsiteY158" fmla="*/ 4871653 h 5138057"/>
              <a:gd name="connsiteX159" fmla="*/ 3324221 w 7329712"/>
              <a:gd name="connsiteY159" fmla="*/ 4736412 h 5138057"/>
              <a:gd name="connsiteX160" fmla="*/ 2994344 w 7329712"/>
              <a:gd name="connsiteY160" fmla="*/ 4586158 h 5138057"/>
              <a:gd name="connsiteX161" fmla="*/ 2716122 w 7329712"/>
              <a:gd name="connsiteY161" fmla="*/ 4447594 h 5138057"/>
              <a:gd name="connsiteX162" fmla="*/ 2489558 w 7329712"/>
              <a:gd name="connsiteY162" fmla="*/ 4320718 h 5138057"/>
              <a:gd name="connsiteX163" fmla="*/ 2219693 w 7329712"/>
              <a:gd name="connsiteY163" fmla="*/ 4150443 h 5138057"/>
              <a:gd name="connsiteX164" fmla="*/ 2154744 w 7329712"/>
              <a:gd name="connsiteY164" fmla="*/ 4085343 h 5138057"/>
              <a:gd name="connsiteX165" fmla="*/ 2113154 w 7329712"/>
              <a:gd name="connsiteY165" fmla="*/ 3983529 h 5138057"/>
              <a:gd name="connsiteX166" fmla="*/ 1934826 w 7329712"/>
              <a:gd name="connsiteY166" fmla="*/ 3985172 h 5138057"/>
              <a:gd name="connsiteX167" fmla="*/ 1258456 w 7329712"/>
              <a:gd name="connsiteY167" fmla="*/ 3617902 h 5138057"/>
              <a:gd name="connsiteX168" fmla="*/ 1076900 w 7329712"/>
              <a:gd name="connsiteY168" fmla="*/ 3476011 h 5138057"/>
              <a:gd name="connsiteX169" fmla="*/ 895345 w 7329712"/>
              <a:gd name="connsiteY169" fmla="*/ 3334121 h 5138057"/>
              <a:gd name="connsiteX170" fmla="*/ 908638 w 7329712"/>
              <a:gd name="connsiteY170" fmla="*/ 3387531 h 5138057"/>
              <a:gd name="connsiteX171" fmla="*/ 900283 w 7329712"/>
              <a:gd name="connsiteY171" fmla="*/ 3419241 h 5138057"/>
              <a:gd name="connsiteX172" fmla="*/ 906929 w 7329712"/>
              <a:gd name="connsiteY172" fmla="*/ 3445945 h 5138057"/>
              <a:gd name="connsiteX173" fmla="*/ 510392 w 7329712"/>
              <a:gd name="connsiteY173" fmla="*/ 3289006 h 5138057"/>
              <a:gd name="connsiteX174" fmla="*/ 40550 w 7329712"/>
              <a:gd name="connsiteY174" fmla="*/ 3098675 h 5138057"/>
              <a:gd name="connsiteX175" fmla="*/ 0 w 7329712"/>
              <a:gd name="connsiteY175" fmla="*/ 3066985 h 51380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</a:cxnLst>
            <a:rect l="l" t="t" r="r" b="b"/>
            <a:pathLst>
              <a:path w="7329712" h="5138057">
                <a:moveTo>
                  <a:pt x="4343293" y="2448025"/>
                </a:moveTo>
                <a:lnTo>
                  <a:pt x="4359989" y="2470116"/>
                </a:lnTo>
                <a:lnTo>
                  <a:pt x="4373404" y="2477170"/>
                </a:lnTo>
                <a:close/>
                <a:moveTo>
                  <a:pt x="7187424" y="1919297"/>
                </a:moveTo>
                <a:lnTo>
                  <a:pt x="7187424" y="2055468"/>
                </a:lnTo>
                <a:lnTo>
                  <a:pt x="7130184" y="2107432"/>
                </a:lnTo>
                <a:lnTo>
                  <a:pt x="6850063" y="2287646"/>
                </a:lnTo>
                <a:lnTo>
                  <a:pt x="6569940" y="2467859"/>
                </a:lnTo>
                <a:lnTo>
                  <a:pt x="6276527" y="2594663"/>
                </a:lnTo>
                <a:lnTo>
                  <a:pt x="6434913" y="2512903"/>
                </a:lnTo>
                <a:lnTo>
                  <a:pt x="6586653" y="2404440"/>
                </a:lnTo>
                <a:lnTo>
                  <a:pt x="6890134" y="2187511"/>
                </a:lnTo>
                <a:close/>
                <a:moveTo>
                  <a:pt x="0" y="0"/>
                </a:moveTo>
                <a:lnTo>
                  <a:pt x="49495" y="1019"/>
                </a:lnTo>
                <a:lnTo>
                  <a:pt x="457807" y="9418"/>
                </a:lnTo>
                <a:lnTo>
                  <a:pt x="866119" y="17819"/>
                </a:lnTo>
                <a:lnTo>
                  <a:pt x="1072742" y="64580"/>
                </a:lnTo>
                <a:lnTo>
                  <a:pt x="1344317" y="176439"/>
                </a:lnTo>
                <a:lnTo>
                  <a:pt x="1929056" y="501975"/>
                </a:lnTo>
                <a:lnTo>
                  <a:pt x="2392251" y="665600"/>
                </a:lnTo>
                <a:lnTo>
                  <a:pt x="2833798" y="807526"/>
                </a:lnTo>
                <a:lnTo>
                  <a:pt x="3246191" y="930254"/>
                </a:lnTo>
                <a:lnTo>
                  <a:pt x="3667798" y="992064"/>
                </a:lnTo>
                <a:lnTo>
                  <a:pt x="4479291" y="1184110"/>
                </a:lnTo>
                <a:lnTo>
                  <a:pt x="4834238" y="1239236"/>
                </a:lnTo>
                <a:lnTo>
                  <a:pt x="5160886" y="1245956"/>
                </a:lnTo>
                <a:lnTo>
                  <a:pt x="5495892" y="1220967"/>
                </a:lnTo>
                <a:lnTo>
                  <a:pt x="5645922" y="1170918"/>
                </a:lnTo>
                <a:lnTo>
                  <a:pt x="5810957" y="1115863"/>
                </a:lnTo>
                <a:lnTo>
                  <a:pt x="5975992" y="1060810"/>
                </a:lnTo>
                <a:lnTo>
                  <a:pt x="6127732" y="952346"/>
                </a:lnTo>
                <a:lnTo>
                  <a:pt x="6294477" y="838877"/>
                </a:lnTo>
                <a:lnTo>
                  <a:pt x="6469577" y="693699"/>
                </a:lnTo>
                <a:lnTo>
                  <a:pt x="6537946" y="641969"/>
                </a:lnTo>
                <a:lnTo>
                  <a:pt x="6612961" y="616944"/>
                </a:lnTo>
                <a:lnTo>
                  <a:pt x="6694623" y="618625"/>
                </a:lnTo>
                <a:lnTo>
                  <a:pt x="6759574" y="683725"/>
                </a:lnTo>
                <a:lnTo>
                  <a:pt x="6781223" y="705424"/>
                </a:lnTo>
                <a:lnTo>
                  <a:pt x="6809520" y="753829"/>
                </a:lnTo>
                <a:lnTo>
                  <a:pt x="6801164" y="785540"/>
                </a:lnTo>
                <a:lnTo>
                  <a:pt x="6799453" y="843952"/>
                </a:lnTo>
                <a:lnTo>
                  <a:pt x="6757672" y="1002503"/>
                </a:lnTo>
                <a:lnTo>
                  <a:pt x="6640875" y="1186077"/>
                </a:lnTo>
                <a:lnTo>
                  <a:pt x="6372337" y="1478113"/>
                </a:lnTo>
                <a:lnTo>
                  <a:pt x="6242245" y="1608278"/>
                </a:lnTo>
                <a:lnTo>
                  <a:pt x="6090505" y="1716741"/>
                </a:lnTo>
                <a:lnTo>
                  <a:pt x="5953767" y="1820202"/>
                </a:lnTo>
                <a:lnTo>
                  <a:pt x="5810382" y="1896955"/>
                </a:lnTo>
                <a:lnTo>
                  <a:pt x="5660352" y="1947005"/>
                </a:lnTo>
                <a:lnTo>
                  <a:pt x="5510320" y="1997054"/>
                </a:lnTo>
                <a:lnTo>
                  <a:pt x="5518677" y="1965343"/>
                </a:lnTo>
                <a:lnTo>
                  <a:pt x="5557039" y="1923624"/>
                </a:lnTo>
                <a:lnTo>
                  <a:pt x="5640411" y="1866890"/>
                </a:lnTo>
                <a:lnTo>
                  <a:pt x="5730431" y="1836860"/>
                </a:lnTo>
                <a:lnTo>
                  <a:pt x="5807155" y="1753422"/>
                </a:lnTo>
                <a:lnTo>
                  <a:pt x="5360481" y="1786739"/>
                </a:lnTo>
                <a:lnTo>
                  <a:pt x="4922164" y="1788348"/>
                </a:lnTo>
                <a:lnTo>
                  <a:pt x="5227162" y="1773369"/>
                </a:lnTo>
                <a:lnTo>
                  <a:pt x="5533871" y="1699976"/>
                </a:lnTo>
                <a:lnTo>
                  <a:pt x="5347187" y="1733331"/>
                </a:lnTo>
                <a:lnTo>
                  <a:pt x="5145500" y="1771689"/>
                </a:lnTo>
                <a:lnTo>
                  <a:pt x="4930520" y="1756639"/>
                </a:lnTo>
                <a:lnTo>
                  <a:pt x="4715538" y="1741588"/>
                </a:lnTo>
                <a:lnTo>
                  <a:pt x="4257280" y="1663083"/>
                </a:lnTo>
                <a:lnTo>
                  <a:pt x="3755722" y="1541176"/>
                </a:lnTo>
                <a:lnTo>
                  <a:pt x="3660766" y="1486087"/>
                </a:lnTo>
                <a:lnTo>
                  <a:pt x="3580814" y="1425991"/>
                </a:lnTo>
                <a:lnTo>
                  <a:pt x="3385966" y="1230692"/>
                </a:lnTo>
                <a:lnTo>
                  <a:pt x="3291863" y="1146396"/>
                </a:lnTo>
                <a:lnTo>
                  <a:pt x="3196908" y="1091304"/>
                </a:lnTo>
                <a:lnTo>
                  <a:pt x="3078592" y="1072931"/>
                </a:lnTo>
                <a:lnTo>
                  <a:pt x="2936917" y="1091271"/>
                </a:lnTo>
                <a:lnTo>
                  <a:pt x="3609110" y="1474396"/>
                </a:lnTo>
                <a:lnTo>
                  <a:pt x="3945635" y="1651355"/>
                </a:lnTo>
                <a:lnTo>
                  <a:pt x="4275511" y="1801612"/>
                </a:lnTo>
                <a:lnTo>
                  <a:pt x="4598740" y="1925161"/>
                </a:lnTo>
                <a:lnTo>
                  <a:pt x="4908677" y="1995303"/>
                </a:lnTo>
                <a:lnTo>
                  <a:pt x="5205320" y="2012032"/>
                </a:lnTo>
                <a:lnTo>
                  <a:pt x="5510320" y="1997054"/>
                </a:lnTo>
                <a:lnTo>
                  <a:pt x="5495317" y="2002058"/>
                </a:lnTo>
                <a:lnTo>
                  <a:pt x="5742014" y="1948684"/>
                </a:lnTo>
                <a:lnTo>
                  <a:pt x="5975417" y="1841900"/>
                </a:lnTo>
                <a:lnTo>
                  <a:pt x="6193817" y="1740121"/>
                </a:lnTo>
                <a:lnTo>
                  <a:pt x="6428930" y="1574923"/>
                </a:lnTo>
                <a:lnTo>
                  <a:pt x="6298838" y="1705086"/>
                </a:lnTo>
                <a:lnTo>
                  <a:pt x="6230471" y="1756816"/>
                </a:lnTo>
                <a:lnTo>
                  <a:pt x="6335492" y="1721782"/>
                </a:lnTo>
                <a:lnTo>
                  <a:pt x="6508883" y="1635018"/>
                </a:lnTo>
                <a:lnTo>
                  <a:pt x="6690630" y="1516544"/>
                </a:lnTo>
                <a:lnTo>
                  <a:pt x="6857374" y="1403077"/>
                </a:lnTo>
                <a:lnTo>
                  <a:pt x="7170512" y="1128906"/>
                </a:lnTo>
                <a:lnTo>
                  <a:pt x="7180391" y="1110164"/>
                </a:lnTo>
                <a:lnTo>
                  <a:pt x="7232329" y="1110164"/>
                </a:lnTo>
                <a:lnTo>
                  <a:pt x="7329712" y="869649"/>
                </a:lnTo>
                <a:lnTo>
                  <a:pt x="7193375" y="1290549"/>
                </a:lnTo>
                <a:lnTo>
                  <a:pt x="7097520" y="1392760"/>
                </a:lnTo>
                <a:lnTo>
                  <a:pt x="6887188" y="1653428"/>
                </a:lnTo>
                <a:lnTo>
                  <a:pt x="6650365" y="1877043"/>
                </a:lnTo>
                <a:lnTo>
                  <a:pt x="6403573" y="2060597"/>
                </a:lnTo>
                <a:lnTo>
                  <a:pt x="6153458" y="2230801"/>
                </a:lnTo>
                <a:lnTo>
                  <a:pt x="5890049" y="2347595"/>
                </a:lnTo>
                <a:lnTo>
                  <a:pt x="5613346" y="2410979"/>
                </a:lnTo>
                <a:lnTo>
                  <a:pt x="5329996" y="2447658"/>
                </a:lnTo>
                <a:lnTo>
                  <a:pt x="5039999" y="2457632"/>
                </a:lnTo>
                <a:lnTo>
                  <a:pt x="4925111" y="2446110"/>
                </a:lnTo>
                <a:lnTo>
                  <a:pt x="5336602" y="2763700"/>
                </a:lnTo>
                <a:lnTo>
                  <a:pt x="4739318" y="2831345"/>
                </a:lnTo>
                <a:lnTo>
                  <a:pt x="4494651" y="2594529"/>
                </a:lnTo>
                <a:lnTo>
                  <a:pt x="4449851" y="2589011"/>
                </a:lnTo>
                <a:lnTo>
                  <a:pt x="4570520" y="2748668"/>
                </a:lnTo>
                <a:lnTo>
                  <a:pt x="3784962" y="2508153"/>
                </a:lnTo>
                <a:lnTo>
                  <a:pt x="4888639" y="2989182"/>
                </a:lnTo>
                <a:lnTo>
                  <a:pt x="5635244" y="2801280"/>
                </a:lnTo>
                <a:lnTo>
                  <a:pt x="5117503" y="3078499"/>
                </a:lnTo>
                <a:lnTo>
                  <a:pt x="5392853" y="3091900"/>
                </a:lnTo>
                <a:lnTo>
                  <a:pt x="5757866" y="3056900"/>
                </a:lnTo>
                <a:lnTo>
                  <a:pt x="6116230" y="2995196"/>
                </a:lnTo>
                <a:lnTo>
                  <a:pt x="6461302" y="2880083"/>
                </a:lnTo>
                <a:lnTo>
                  <a:pt x="6352861" y="3031947"/>
                </a:lnTo>
                <a:lnTo>
                  <a:pt x="6251067" y="3210516"/>
                </a:lnTo>
                <a:lnTo>
                  <a:pt x="6152061" y="3349166"/>
                </a:lnTo>
                <a:lnTo>
                  <a:pt x="6452754" y="3172157"/>
                </a:lnTo>
                <a:lnTo>
                  <a:pt x="6512766" y="3152137"/>
                </a:lnTo>
                <a:lnTo>
                  <a:pt x="6316017" y="3275612"/>
                </a:lnTo>
                <a:lnTo>
                  <a:pt x="6147246" y="3355910"/>
                </a:lnTo>
                <a:lnTo>
                  <a:pt x="6142626" y="3362379"/>
                </a:lnTo>
                <a:lnTo>
                  <a:pt x="6070837" y="3530939"/>
                </a:lnTo>
                <a:lnTo>
                  <a:pt x="6092488" y="3552638"/>
                </a:lnTo>
                <a:lnTo>
                  <a:pt x="6129141" y="3569333"/>
                </a:lnTo>
                <a:lnTo>
                  <a:pt x="6247456" y="3587710"/>
                </a:lnTo>
                <a:lnTo>
                  <a:pt x="6299112" y="3599399"/>
                </a:lnTo>
                <a:lnTo>
                  <a:pt x="6305759" y="3626105"/>
                </a:lnTo>
                <a:lnTo>
                  <a:pt x="6245746" y="3646124"/>
                </a:lnTo>
                <a:lnTo>
                  <a:pt x="6010634" y="3811322"/>
                </a:lnTo>
                <a:lnTo>
                  <a:pt x="5785587" y="3886396"/>
                </a:lnTo>
                <a:lnTo>
                  <a:pt x="5560539" y="3961471"/>
                </a:lnTo>
                <a:lnTo>
                  <a:pt x="5352207" y="3973125"/>
                </a:lnTo>
                <a:lnTo>
                  <a:pt x="5165523" y="4006479"/>
                </a:lnTo>
                <a:lnTo>
                  <a:pt x="5000487" y="4061533"/>
                </a:lnTo>
                <a:lnTo>
                  <a:pt x="4857104" y="4138287"/>
                </a:lnTo>
                <a:lnTo>
                  <a:pt x="4810384" y="4211717"/>
                </a:lnTo>
                <a:lnTo>
                  <a:pt x="4748663" y="4290150"/>
                </a:lnTo>
                <a:lnTo>
                  <a:pt x="4740306" y="4321861"/>
                </a:lnTo>
                <a:lnTo>
                  <a:pt x="4768603" y="4370266"/>
                </a:lnTo>
                <a:lnTo>
                  <a:pt x="4861850" y="4483771"/>
                </a:lnTo>
                <a:lnTo>
                  <a:pt x="5136651" y="4739165"/>
                </a:lnTo>
                <a:lnTo>
                  <a:pt x="5281553" y="4864359"/>
                </a:lnTo>
                <a:lnTo>
                  <a:pt x="5389803" y="4972858"/>
                </a:lnTo>
                <a:lnTo>
                  <a:pt x="5418100" y="5021263"/>
                </a:lnTo>
                <a:lnTo>
                  <a:pt x="5431393" y="5074674"/>
                </a:lnTo>
                <a:lnTo>
                  <a:pt x="5423036" y="5106384"/>
                </a:lnTo>
                <a:lnTo>
                  <a:pt x="5378027" y="5121398"/>
                </a:lnTo>
                <a:lnTo>
                  <a:pt x="5154690" y="5138057"/>
                </a:lnTo>
                <a:lnTo>
                  <a:pt x="4873050" y="5116322"/>
                </a:lnTo>
                <a:lnTo>
                  <a:pt x="4539754" y="5082896"/>
                </a:lnTo>
                <a:lnTo>
                  <a:pt x="4207312" y="5020263"/>
                </a:lnTo>
                <a:lnTo>
                  <a:pt x="3774124" y="4846628"/>
                </a:lnTo>
                <a:lnTo>
                  <a:pt x="3737470" y="4829933"/>
                </a:lnTo>
                <a:lnTo>
                  <a:pt x="3699108" y="4871653"/>
                </a:lnTo>
                <a:lnTo>
                  <a:pt x="3324221" y="4736412"/>
                </a:lnTo>
                <a:lnTo>
                  <a:pt x="2994344" y="4586158"/>
                </a:lnTo>
                <a:lnTo>
                  <a:pt x="2716122" y="4447594"/>
                </a:lnTo>
                <a:lnTo>
                  <a:pt x="2489558" y="4320718"/>
                </a:lnTo>
                <a:lnTo>
                  <a:pt x="2219693" y="4150443"/>
                </a:lnTo>
                <a:lnTo>
                  <a:pt x="2154744" y="4085343"/>
                </a:lnTo>
                <a:lnTo>
                  <a:pt x="2113154" y="3983529"/>
                </a:lnTo>
                <a:lnTo>
                  <a:pt x="1934826" y="3985172"/>
                </a:lnTo>
                <a:lnTo>
                  <a:pt x="1258456" y="3617902"/>
                </a:lnTo>
                <a:lnTo>
                  <a:pt x="1076900" y="3476011"/>
                </a:lnTo>
                <a:lnTo>
                  <a:pt x="895345" y="3334121"/>
                </a:lnTo>
                <a:lnTo>
                  <a:pt x="908638" y="3387531"/>
                </a:lnTo>
                <a:lnTo>
                  <a:pt x="900283" y="3419241"/>
                </a:lnTo>
                <a:lnTo>
                  <a:pt x="906929" y="3445945"/>
                </a:lnTo>
                <a:lnTo>
                  <a:pt x="510392" y="3289006"/>
                </a:lnTo>
                <a:lnTo>
                  <a:pt x="40550" y="3098675"/>
                </a:lnTo>
                <a:lnTo>
                  <a:pt x="0" y="30669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9" name="Title 1"/>
          <p:cNvSpPr>
            <a:spLocks noGrp="1"/>
          </p:cNvSpPr>
          <p:nvPr>
            <p:ph type="title"/>
          </p:nvPr>
        </p:nvSpPr>
        <p:spPr>
          <a:xfrm>
            <a:off x="10404019" y="3188345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0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0404019" y="274842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99001802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8"/>
          <p:cNvSpPr>
            <a:spLocks noGrp="1"/>
          </p:cNvSpPr>
          <p:nvPr>
            <p:ph type="pic" sz="quarter" idx="11" hasCustomPrompt="1"/>
          </p:nvPr>
        </p:nvSpPr>
        <p:spPr>
          <a:xfrm rot="21194847" flipH="1">
            <a:off x="1202675" y="-219542"/>
            <a:ext cx="20223501" cy="6991079"/>
          </a:xfrm>
          <a:custGeom>
            <a:avLst/>
            <a:gdLst>
              <a:gd name="connsiteX0" fmla="*/ 8950265 w 11724955"/>
              <a:gd name="connsiteY0" fmla="*/ 1579668 h 4052584"/>
              <a:gd name="connsiteX1" fmla="*/ 8978241 w 11724955"/>
              <a:gd name="connsiteY1" fmla="*/ 1562553 h 4052584"/>
              <a:gd name="connsiteX2" fmla="*/ 8965778 w 11724955"/>
              <a:gd name="connsiteY2" fmla="*/ 1566695 h 4052584"/>
              <a:gd name="connsiteX3" fmla="*/ 11592755 w 11724955"/>
              <a:gd name="connsiteY3" fmla="*/ 1890152 h 4052584"/>
              <a:gd name="connsiteX4" fmla="*/ 11316542 w 11724955"/>
              <a:gd name="connsiteY4" fmla="*/ 1732649 h 4052584"/>
              <a:gd name="connsiteX5" fmla="*/ 11034577 w 11724955"/>
              <a:gd name="connsiteY5" fmla="*/ 1605262 h 4052584"/>
              <a:gd name="connsiteX6" fmla="*/ 10893595 w 11724955"/>
              <a:gd name="connsiteY6" fmla="*/ 1541569 h 4052584"/>
              <a:gd name="connsiteX7" fmla="*/ 10746438 w 11724955"/>
              <a:gd name="connsiteY7" fmla="*/ 1493557 h 4052584"/>
              <a:gd name="connsiteX8" fmla="*/ 11019049 w 11724955"/>
              <a:gd name="connsiteY8" fmla="*/ 1568020 h 4052584"/>
              <a:gd name="connsiteX9" fmla="*/ 11279312 w 11724955"/>
              <a:gd name="connsiteY9" fmla="*/ 1673847 h 4052584"/>
              <a:gd name="connsiteX10" fmla="*/ 11539573 w 11724955"/>
              <a:gd name="connsiteY10" fmla="*/ 1779674 h 4052584"/>
              <a:gd name="connsiteX11" fmla="*/ 11592755 w 11724955"/>
              <a:gd name="connsiteY11" fmla="*/ 1810189 h 4052584"/>
              <a:gd name="connsiteX12" fmla="*/ 2508088 w 11724955"/>
              <a:gd name="connsiteY12" fmla="*/ 2484874 h 4052584"/>
              <a:gd name="connsiteX13" fmla="*/ 2519469 w 11724955"/>
              <a:gd name="connsiteY13" fmla="*/ 2480718 h 4052584"/>
              <a:gd name="connsiteX14" fmla="*/ 2533634 w 11724955"/>
              <a:gd name="connsiteY14" fmla="*/ 2467702 h 4052584"/>
              <a:gd name="connsiteX15" fmla="*/ 893507 w 11724955"/>
              <a:gd name="connsiteY15" fmla="*/ 2554096 h 4052584"/>
              <a:gd name="connsiteX16" fmla="*/ 644579 w 11724955"/>
              <a:gd name="connsiteY16" fmla="*/ 2479388 h 4052584"/>
              <a:gd name="connsiteX17" fmla="*/ 406927 w 11724955"/>
              <a:gd name="connsiteY17" fmla="*/ 2373212 h 4052584"/>
              <a:gd name="connsiteX18" fmla="*/ 169277 w 11724955"/>
              <a:gd name="connsiteY18" fmla="*/ 2267036 h 4052584"/>
              <a:gd name="connsiteX19" fmla="*/ 120715 w 11724955"/>
              <a:gd name="connsiteY19" fmla="*/ 2236420 h 4052584"/>
              <a:gd name="connsiteX20" fmla="*/ 120715 w 11724955"/>
              <a:gd name="connsiteY20" fmla="*/ 2156192 h 4052584"/>
              <a:gd name="connsiteX21" fmla="*/ 372932 w 11724955"/>
              <a:gd name="connsiteY21" fmla="*/ 2314216 h 4052584"/>
              <a:gd name="connsiteX22" fmla="*/ 630400 w 11724955"/>
              <a:gd name="connsiteY22" fmla="*/ 2442023 h 4052584"/>
              <a:gd name="connsiteX23" fmla="*/ 759134 w 11724955"/>
              <a:gd name="connsiteY23" fmla="*/ 2505926 h 4052584"/>
              <a:gd name="connsiteX24" fmla="*/ 1845257 w 11724955"/>
              <a:gd name="connsiteY24" fmla="*/ 4052584 h 4052584"/>
              <a:gd name="connsiteX25" fmla="*/ 1655781 w 11724955"/>
              <a:gd name="connsiteY25" fmla="*/ 4042769 h 4052584"/>
              <a:gd name="connsiteX26" fmla="*/ 1617596 w 11724955"/>
              <a:gd name="connsiteY26" fmla="*/ 4033923 h 4052584"/>
              <a:gd name="connsiteX27" fmla="*/ 1610506 w 11724955"/>
              <a:gd name="connsiteY27" fmla="*/ 4015241 h 4052584"/>
              <a:gd name="connsiteX28" fmla="*/ 1621784 w 11724955"/>
              <a:gd name="connsiteY28" fmla="*/ 3983773 h 4052584"/>
              <a:gd name="connsiteX29" fmla="*/ 1645790 w 11724955"/>
              <a:gd name="connsiteY29" fmla="*/ 3955254 h 4052584"/>
              <a:gd name="connsiteX30" fmla="*/ 1737628 w 11724955"/>
              <a:gd name="connsiteY30" fmla="*/ 3891330 h 4052584"/>
              <a:gd name="connsiteX31" fmla="*/ 1860561 w 11724955"/>
              <a:gd name="connsiteY31" fmla="*/ 3817569 h 4052584"/>
              <a:gd name="connsiteX32" fmla="*/ 2093698 w 11724955"/>
              <a:gd name="connsiteY32" fmla="*/ 3667099 h 4052584"/>
              <a:gd name="connsiteX33" fmla="*/ 2172807 w 11724955"/>
              <a:gd name="connsiteY33" fmla="*/ 3600226 h 4052584"/>
              <a:gd name="connsiteX34" fmla="*/ 2196814 w 11724955"/>
              <a:gd name="connsiteY34" fmla="*/ 3571707 h 4052584"/>
              <a:gd name="connsiteX35" fmla="*/ 2189724 w 11724955"/>
              <a:gd name="connsiteY35" fmla="*/ 3553024 h 4052584"/>
              <a:gd name="connsiteX36" fmla="*/ 2137361 w 11724955"/>
              <a:gd name="connsiteY36" fmla="*/ 3506814 h 4052584"/>
              <a:gd name="connsiteX37" fmla="*/ 2097724 w 11724955"/>
              <a:gd name="connsiteY37" fmla="*/ 3463551 h 4052584"/>
              <a:gd name="connsiteX38" fmla="*/ 1976080 w 11724955"/>
              <a:gd name="connsiteY38" fmla="*/ 3418330 h 4052584"/>
              <a:gd name="connsiteX39" fmla="*/ 1836066 w 11724955"/>
              <a:gd name="connsiteY39" fmla="*/ 3385894 h 4052584"/>
              <a:gd name="connsiteX40" fmla="*/ 1677686 w 11724955"/>
              <a:gd name="connsiteY40" fmla="*/ 3366243 h 4052584"/>
              <a:gd name="connsiteX41" fmla="*/ 1500940 w 11724955"/>
              <a:gd name="connsiteY41" fmla="*/ 3359377 h 4052584"/>
              <a:gd name="connsiteX42" fmla="*/ 1310013 w 11724955"/>
              <a:gd name="connsiteY42" fmla="*/ 3315145 h 4052584"/>
              <a:gd name="connsiteX43" fmla="*/ 1119086 w 11724955"/>
              <a:gd name="connsiteY43" fmla="*/ 3270914 h 4052584"/>
              <a:gd name="connsiteX44" fmla="*/ 919621 w 11724955"/>
              <a:gd name="connsiteY44" fmla="*/ 3173584 h 4052584"/>
              <a:gd name="connsiteX45" fmla="*/ 868707 w 11724955"/>
              <a:gd name="connsiteY45" fmla="*/ 3161789 h 4052584"/>
              <a:gd name="connsiteX46" fmla="*/ 874346 w 11724955"/>
              <a:gd name="connsiteY46" fmla="*/ 3146055 h 4052584"/>
              <a:gd name="connsiteX47" fmla="*/ 918170 w 11724955"/>
              <a:gd name="connsiteY47" fmla="*/ 3139168 h 4052584"/>
              <a:gd name="connsiteX48" fmla="*/ 1018547 w 11724955"/>
              <a:gd name="connsiteY48" fmla="*/ 3128341 h 4052584"/>
              <a:gd name="connsiteX49" fmla="*/ 1049643 w 11724955"/>
              <a:gd name="connsiteY49" fmla="*/ 3118505 h 4052584"/>
              <a:gd name="connsiteX50" fmla="*/ 1068011 w 11724955"/>
              <a:gd name="connsiteY50" fmla="*/ 3105721 h 4052584"/>
              <a:gd name="connsiteX51" fmla="*/ 1007106 w 11724955"/>
              <a:gd name="connsiteY51" fmla="*/ 3006411 h 4052584"/>
              <a:gd name="connsiteX52" fmla="*/ 1003187 w 11724955"/>
              <a:gd name="connsiteY52" fmla="*/ 3002599 h 4052584"/>
              <a:gd name="connsiteX53" fmla="*/ 860004 w 11724955"/>
              <a:gd name="connsiteY53" fmla="*/ 2955290 h 4052584"/>
              <a:gd name="connsiteX54" fmla="*/ 693085 w 11724955"/>
              <a:gd name="connsiteY54" fmla="*/ 2882543 h 4052584"/>
              <a:gd name="connsiteX55" fmla="*/ 743998 w 11724955"/>
              <a:gd name="connsiteY55" fmla="*/ 2894338 h 4052584"/>
              <a:gd name="connsiteX56" fmla="*/ 999102 w 11724955"/>
              <a:gd name="connsiteY56" fmla="*/ 2998626 h 4052584"/>
              <a:gd name="connsiteX57" fmla="*/ 915107 w 11724955"/>
              <a:gd name="connsiteY57" fmla="*/ 2916938 h 4052584"/>
              <a:gd name="connsiteX58" fmla="*/ 828746 w 11724955"/>
              <a:gd name="connsiteY58" fmla="*/ 2811731 h 4052584"/>
              <a:gd name="connsiteX59" fmla="*/ 736746 w 11724955"/>
              <a:gd name="connsiteY59" fmla="*/ 2722257 h 4052584"/>
              <a:gd name="connsiteX60" fmla="*/ 1029500 w 11724955"/>
              <a:gd name="connsiteY60" fmla="*/ 2790078 h 4052584"/>
              <a:gd name="connsiteX61" fmla="*/ 1333531 w 11724955"/>
              <a:gd name="connsiteY61" fmla="*/ 2826432 h 4052584"/>
              <a:gd name="connsiteX62" fmla="*/ 1643203 w 11724955"/>
              <a:gd name="connsiteY62" fmla="*/ 2847053 h 4052584"/>
              <a:gd name="connsiteX63" fmla="*/ 1876806 w 11724955"/>
              <a:gd name="connsiteY63" fmla="*/ 2839157 h 4052584"/>
              <a:gd name="connsiteX64" fmla="*/ 1437562 w 11724955"/>
              <a:gd name="connsiteY64" fmla="*/ 2675829 h 4052584"/>
              <a:gd name="connsiteX65" fmla="*/ 2070970 w 11724955"/>
              <a:gd name="connsiteY65" fmla="*/ 2786535 h 4052584"/>
              <a:gd name="connsiteX66" fmla="*/ 3007314 w 11724955"/>
              <a:gd name="connsiteY66" fmla="*/ 2503128 h 4052584"/>
              <a:gd name="connsiteX67" fmla="*/ 2340858 w 11724955"/>
              <a:gd name="connsiteY67" fmla="*/ 2644831 h 4052584"/>
              <a:gd name="connsiteX68" fmla="*/ 2443232 w 11724955"/>
              <a:gd name="connsiteY68" fmla="*/ 2550767 h 4052584"/>
              <a:gd name="connsiteX69" fmla="*/ 2405224 w 11724955"/>
              <a:gd name="connsiteY69" fmla="*/ 2554018 h 4052584"/>
              <a:gd name="connsiteX70" fmla="*/ 2197652 w 11724955"/>
              <a:gd name="connsiteY70" fmla="*/ 2693542 h 4052584"/>
              <a:gd name="connsiteX71" fmla="*/ 1690925 w 11724955"/>
              <a:gd name="connsiteY71" fmla="*/ 2653688 h 4052584"/>
              <a:gd name="connsiteX72" fmla="*/ 2040028 w 11724955"/>
              <a:gd name="connsiteY72" fmla="*/ 2466574 h 4052584"/>
              <a:gd name="connsiteX73" fmla="*/ 1942559 w 11724955"/>
              <a:gd name="connsiteY73" fmla="*/ 2473362 h 4052584"/>
              <a:gd name="connsiteX74" fmla="*/ 1696530 w 11724955"/>
              <a:gd name="connsiteY74" fmla="*/ 2467486 h 4052584"/>
              <a:gd name="connsiteX75" fmla="*/ 1456140 w 11724955"/>
              <a:gd name="connsiteY75" fmla="*/ 2445876 h 4052584"/>
              <a:gd name="connsiteX76" fmla="*/ 1221389 w 11724955"/>
              <a:gd name="connsiteY76" fmla="*/ 2408532 h 4052584"/>
              <a:gd name="connsiteX77" fmla="*/ 997917 w 11724955"/>
              <a:gd name="connsiteY77" fmla="*/ 2339721 h 4052584"/>
              <a:gd name="connsiteX78" fmla="*/ 785723 w 11724955"/>
              <a:gd name="connsiteY78" fmla="*/ 2239442 h 4052584"/>
              <a:gd name="connsiteX79" fmla="*/ 576348 w 11724955"/>
              <a:gd name="connsiteY79" fmla="*/ 2131298 h 4052584"/>
              <a:gd name="connsiteX80" fmla="*/ 375431 w 11724955"/>
              <a:gd name="connsiteY80" fmla="*/ 1999551 h 4052584"/>
              <a:gd name="connsiteX81" fmla="*/ 196988 w 11724955"/>
              <a:gd name="connsiteY81" fmla="*/ 1845973 h 4052584"/>
              <a:gd name="connsiteX82" fmla="*/ 115666 w 11724955"/>
              <a:gd name="connsiteY82" fmla="*/ 1785754 h 4052584"/>
              <a:gd name="connsiteX83" fmla="*/ 0 w 11724955"/>
              <a:gd name="connsiteY83" fmla="*/ 1537773 h 4052584"/>
              <a:gd name="connsiteX84" fmla="*/ 82618 w 11724955"/>
              <a:gd name="connsiteY84" fmla="*/ 1679477 h 4052584"/>
              <a:gd name="connsiteX85" fmla="*/ 126682 w 11724955"/>
              <a:gd name="connsiteY85" fmla="*/ 1679477 h 4052584"/>
              <a:gd name="connsiteX86" fmla="*/ 135063 w 11724955"/>
              <a:gd name="connsiteY86" fmla="*/ 1690519 h 4052584"/>
              <a:gd name="connsiteX87" fmla="*/ 400725 w 11724955"/>
              <a:gd name="connsiteY87" fmla="*/ 1852052 h 4052584"/>
              <a:gd name="connsiteX88" fmla="*/ 542188 w 11724955"/>
              <a:gd name="connsiteY88" fmla="*/ 1918903 h 4052584"/>
              <a:gd name="connsiteX89" fmla="*/ 696379 w 11724955"/>
              <a:gd name="connsiteY89" fmla="*/ 1988704 h 4052584"/>
              <a:gd name="connsiteX90" fmla="*/ 843482 w 11724955"/>
              <a:gd name="connsiteY90" fmla="*/ 2039823 h 4052584"/>
              <a:gd name="connsiteX91" fmla="*/ 932580 w 11724955"/>
              <a:gd name="connsiteY91" fmla="*/ 2060464 h 4052584"/>
              <a:gd name="connsiteX92" fmla="*/ 874578 w 11724955"/>
              <a:gd name="connsiteY92" fmla="*/ 2029986 h 4052584"/>
              <a:gd name="connsiteX93" fmla="*/ 764210 w 11724955"/>
              <a:gd name="connsiteY93" fmla="*/ 1953298 h 4052584"/>
              <a:gd name="connsiteX94" fmla="*/ 963677 w 11724955"/>
              <a:gd name="connsiteY94" fmla="*/ 2050628 h 4052584"/>
              <a:gd name="connsiteX95" fmla="*/ 1148964 w 11724955"/>
              <a:gd name="connsiteY95" fmla="*/ 2110593 h 4052584"/>
              <a:gd name="connsiteX96" fmla="*/ 1346980 w 11724955"/>
              <a:gd name="connsiteY96" fmla="*/ 2173506 h 4052584"/>
              <a:gd name="connsiteX97" fmla="*/ 1556274 w 11724955"/>
              <a:gd name="connsiteY97" fmla="*/ 2204953 h 4052584"/>
              <a:gd name="connsiteX98" fmla="*/ 1543546 w 11724955"/>
              <a:gd name="connsiteY98" fmla="*/ 2202004 h 4052584"/>
              <a:gd name="connsiteX99" fmla="*/ 1802303 w 11724955"/>
              <a:gd name="connsiteY99" fmla="*/ 2210829 h 4052584"/>
              <a:gd name="connsiteX100" fmla="*/ 2053970 w 11724955"/>
              <a:gd name="connsiteY100" fmla="*/ 2200973 h 4052584"/>
              <a:gd name="connsiteX101" fmla="*/ 2316916 w 11724955"/>
              <a:gd name="connsiteY101" fmla="*/ 2159647 h 4052584"/>
              <a:gd name="connsiteX102" fmla="*/ 2591139 w 11724955"/>
              <a:gd name="connsiteY102" fmla="*/ 2086856 h 4052584"/>
              <a:gd name="connsiteX103" fmla="*/ 2871001 w 11724955"/>
              <a:gd name="connsiteY103" fmla="*/ 1998329 h 4052584"/>
              <a:gd name="connsiteX104" fmla="*/ 3156504 w 11724955"/>
              <a:gd name="connsiteY104" fmla="*/ 1894071 h 4052584"/>
              <a:gd name="connsiteX105" fmla="*/ 3726783 w 11724955"/>
              <a:gd name="connsiteY105" fmla="*/ 1668346 h 4052584"/>
              <a:gd name="connsiteX106" fmla="*/ 3606588 w 11724955"/>
              <a:gd name="connsiteY106" fmla="*/ 1657540 h 4052584"/>
              <a:gd name="connsiteX107" fmla="*/ 3506210 w 11724955"/>
              <a:gd name="connsiteY107" fmla="*/ 1668365 h 4052584"/>
              <a:gd name="connsiteX108" fmla="*/ 3425652 w 11724955"/>
              <a:gd name="connsiteY108" fmla="*/ 1700823 h 4052584"/>
              <a:gd name="connsiteX109" fmla="*/ 3345816 w 11724955"/>
              <a:gd name="connsiteY109" fmla="*/ 1750488 h 4052584"/>
              <a:gd name="connsiteX110" fmla="*/ 3180510 w 11724955"/>
              <a:gd name="connsiteY110" fmla="*/ 1865552 h 4052584"/>
              <a:gd name="connsiteX111" fmla="*/ 3112680 w 11724955"/>
              <a:gd name="connsiteY111" fmla="*/ 1900959 h 4052584"/>
              <a:gd name="connsiteX112" fmla="*/ 3032120 w 11724955"/>
              <a:gd name="connsiteY112" fmla="*/ 1933415 h 4052584"/>
              <a:gd name="connsiteX113" fmla="*/ 2606606 w 11724955"/>
              <a:gd name="connsiteY113" fmla="*/ 2005239 h 4052584"/>
              <a:gd name="connsiteX114" fmla="*/ 2217827 w 11724955"/>
              <a:gd name="connsiteY114" fmla="*/ 2051492 h 4052584"/>
              <a:gd name="connsiteX115" fmla="*/ 2035439 w 11724955"/>
              <a:gd name="connsiteY115" fmla="*/ 2060359 h 4052584"/>
              <a:gd name="connsiteX116" fmla="*/ 1853053 w 11724955"/>
              <a:gd name="connsiteY116" fmla="*/ 2069226 h 4052584"/>
              <a:gd name="connsiteX117" fmla="*/ 1681945 w 11724955"/>
              <a:gd name="connsiteY117" fmla="*/ 2046627 h 4052584"/>
              <a:gd name="connsiteX118" fmla="*/ 1523565 w 11724955"/>
              <a:gd name="connsiteY118" fmla="*/ 2026975 h 4052584"/>
              <a:gd name="connsiteX119" fmla="*/ 1783772 w 11724955"/>
              <a:gd name="connsiteY119" fmla="*/ 2070216 h 4052584"/>
              <a:gd name="connsiteX120" fmla="*/ 2042528 w 11724955"/>
              <a:gd name="connsiteY120" fmla="*/ 2079041 h 4052584"/>
              <a:gd name="connsiteX121" fmla="*/ 1670667 w 11724955"/>
              <a:gd name="connsiteY121" fmla="*/ 2078093 h 4052584"/>
              <a:gd name="connsiteX122" fmla="*/ 1291715 w 11724955"/>
              <a:gd name="connsiteY122" fmla="*/ 2058464 h 4052584"/>
              <a:gd name="connsiteX123" fmla="*/ 1356806 w 11724955"/>
              <a:gd name="connsiteY123" fmla="*/ 2107623 h 4052584"/>
              <a:gd name="connsiteX124" fmla="*/ 1433178 w 11724955"/>
              <a:gd name="connsiteY124" fmla="*/ 2125316 h 4052584"/>
              <a:gd name="connsiteX125" fmla="*/ 1503910 w 11724955"/>
              <a:gd name="connsiteY125" fmla="*/ 2158742 h 4052584"/>
              <a:gd name="connsiteX126" fmla="*/ 1536456 w 11724955"/>
              <a:gd name="connsiteY126" fmla="*/ 2183321 h 4052584"/>
              <a:gd name="connsiteX127" fmla="*/ 1543546 w 11724955"/>
              <a:gd name="connsiteY127" fmla="*/ 2202004 h 4052584"/>
              <a:gd name="connsiteX128" fmla="*/ 1416260 w 11724955"/>
              <a:gd name="connsiteY128" fmla="*/ 2172517 h 4052584"/>
              <a:gd name="connsiteX129" fmla="*/ 1288977 w 11724955"/>
              <a:gd name="connsiteY129" fmla="*/ 2143029 h 4052584"/>
              <a:gd name="connsiteX130" fmla="*/ 1167332 w 11724955"/>
              <a:gd name="connsiteY130" fmla="*/ 2097809 h 4052584"/>
              <a:gd name="connsiteX131" fmla="*/ 1051325 w 11724955"/>
              <a:gd name="connsiteY131" fmla="*/ 2036853 h 4052584"/>
              <a:gd name="connsiteX132" fmla="*/ 922591 w 11724955"/>
              <a:gd name="connsiteY132" fmla="*/ 1972950 h 4052584"/>
              <a:gd name="connsiteX133" fmla="*/ 812223 w 11724955"/>
              <a:gd name="connsiteY133" fmla="*/ 1896261 h 4052584"/>
              <a:gd name="connsiteX134" fmla="*/ 584399 w 11724955"/>
              <a:gd name="connsiteY134" fmla="*/ 1724202 h 4052584"/>
              <a:gd name="connsiteX135" fmla="*/ 485310 w 11724955"/>
              <a:gd name="connsiteY135" fmla="*/ 1616046 h 4052584"/>
              <a:gd name="connsiteX136" fmla="*/ 449864 w 11724955"/>
              <a:gd name="connsiteY136" fmla="*/ 1522633 h 4052584"/>
              <a:gd name="connsiteX137" fmla="*/ 448412 w 11724955"/>
              <a:gd name="connsiteY137" fmla="*/ 1488219 h 4052584"/>
              <a:gd name="connsiteX138" fmla="*/ 441323 w 11724955"/>
              <a:gd name="connsiteY138" fmla="*/ 1469535 h 4052584"/>
              <a:gd name="connsiteX139" fmla="*/ 465330 w 11724955"/>
              <a:gd name="connsiteY139" fmla="*/ 1441017 h 4052584"/>
              <a:gd name="connsiteX140" fmla="*/ 483697 w 11724955"/>
              <a:gd name="connsiteY140" fmla="*/ 1428232 h 4052584"/>
              <a:gd name="connsiteX141" fmla="*/ 538800 w 11724955"/>
              <a:gd name="connsiteY141" fmla="*/ 1389877 h 4052584"/>
              <a:gd name="connsiteX142" fmla="*/ 608081 w 11724955"/>
              <a:gd name="connsiteY142" fmla="*/ 1388887 h 4052584"/>
              <a:gd name="connsiteX143" fmla="*/ 671723 w 11724955"/>
              <a:gd name="connsiteY143" fmla="*/ 1403631 h 4052584"/>
              <a:gd name="connsiteX144" fmla="*/ 729726 w 11724955"/>
              <a:gd name="connsiteY144" fmla="*/ 1434109 h 4052584"/>
              <a:gd name="connsiteX145" fmla="*/ 878278 w 11724955"/>
              <a:gd name="connsiteY145" fmla="*/ 1519643 h 4052584"/>
              <a:gd name="connsiteX146" fmla="*/ 1019742 w 11724955"/>
              <a:gd name="connsiteY146" fmla="*/ 1586495 h 4052584"/>
              <a:gd name="connsiteX147" fmla="*/ 1148476 w 11724955"/>
              <a:gd name="connsiteY147" fmla="*/ 1650399 h 4052584"/>
              <a:gd name="connsiteX148" fmla="*/ 1288489 w 11724955"/>
              <a:gd name="connsiteY148" fmla="*/ 1682834 h 4052584"/>
              <a:gd name="connsiteX149" fmla="*/ 1428503 w 11724955"/>
              <a:gd name="connsiteY149" fmla="*/ 1715271 h 4052584"/>
              <a:gd name="connsiteX150" fmla="*/ 1555786 w 11724955"/>
              <a:gd name="connsiteY150" fmla="*/ 1744758 h 4052584"/>
              <a:gd name="connsiteX151" fmla="*/ 1840000 w 11724955"/>
              <a:gd name="connsiteY151" fmla="*/ 1759481 h 4052584"/>
              <a:gd name="connsiteX152" fmla="*/ 2117124 w 11724955"/>
              <a:gd name="connsiteY152" fmla="*/ 1755522 h 4052584"/>
              <a:gd name="connsiteX153" fmla="*/ 2418255 w 11724955"/>
              <a:gd name="connsiteY153" fmla="*/ 1723043 h 4052584"/>
              <a:gd name="connsiteX154" fmla="*/ 3106714 w 11724955"/>
              <a:gd name="connsiteY154" fmla="*/ 1609896 h 4052584"/>
              <a:gd name="connsiteX155" fmla="*/ 3464399 w 11724955"/>
              <a:gd name="connsiteY155" fmla="*/ 1573479 h 4052584"/>
              <a:gd name="connsiteX156" fmla="*/ 3814268 w 11724955"/>
              <a:gd name="connsiteY156" fmla="*/ 1501172 h 4052584"/>
              <a:gd name="connsiteX157" fmla="*/ 4188870 w 11724955"/>
              <a:gd name="connsiteY157" fmla="*/ 1417554 h 4052584"/>
              <a:gd name="connsiteX158" fmla="*/ 4581837 w 11724955"/>
              <a:gd name="connsiteY158" fmla="*/ 1321151 h 4052584"/>
              <a:gd name="connsiteX159" fmla="*/ 5077921 w 11724955"/>
              <a:gd name="connsiteY159" fmla="*/ 1129355 h 4052584"/>
              <a:gd name="connsiteX160" fmla="*/ 5308322 w 11724955"/>
              <a:gd name="connsiteY160" fmla="*/ 1063452 h 4052584"/>
              <a:gd name="connsiteX161" fmla="*/ 5483618 w 11724955"/>
              <a:gd name="connsiteY161" fmla="*/ 1035902 h 4052584"/>
              <a:gd name="connsiteX162" fmla="*/ 5595021 w 11724955"/>
              <a:gd name="connsiteY162" fmla="*/ 1034310 h 4052584"/>
              <a:gd name="connsiteX163" fmla="*/ 5757530 w 11724955"/>
              <a:gd name="connsiteY163" fmla="*/ 993659 h 4052584"/>
              <a:gd name="connsiteX164" fmla="*/ 5751356 w 11724955"/>
              <a:gd name="connsiteY164" fmla="*/ 1009340 h 4052584"/>
              <a:gd name="connsiteX165" fmla="*/ 5759118 w 11724955"/>
              <a:gd name="connsiteY165" fmla="*/ 1027961 h 4052584"/>
              <a:gd name="connsiteX166" fmla="*/ 5757533 w 11724955"/>
              <a:gd name="connsiteY166" fmla="*/ 1031988 h 4052584"/>
              <a:gd name="connsiteX167" fmla="*/ 5803440 w 11724955"/>
              <a:gd name="connsiteY167" fmla="*/ 1031332 h 4052584"/>
              <a:gd name="connsiteX168" fmla="*/ 5915451 w 11724955"/>
              <a:gd name="connsiteY168" fmla="*/ 976003 h 4052584"/>
              <a:gd name="connsiteX169" fmla="*/ 6084135 w 11724955"/>
              <a:gd name="connsiteY169" fmla="*/ 892680 h 4052584"/>
              <a:gd name="connsiteX170" fmla="*/ 6712552 w 11724955"/>
              <a:gd name="connsiteY170" fmla="*/ 677008 h 4052584"/>
              <a:gd name="connsiteX171" fmla="*/ 6878237 w 11724955"/>
              <a:gd name="connsiteY171" fmla="*/ 677973 h 4052584"/>
              <a:gd name="connsiteX172" fmla="*/ 6916879 w 11724955"/>
              <a:gd name="connsiteY172" fmla="*/ 618185 h 4052584"/>
              <a:gd name="connsiteX173" fmla="*/ 6977223 w 11724955"/>
              <a:gd name="connsiteY173" fmla="*/ 579956 h 4052584"/>
              <a:gd name="connsiteX174" fmla="*/ 7227955 w 11724955"/>
              <a:gd name="connsiteY174" fmla="*/ 479966 h 4052584"/>
              <a:gd name="connsiteX175" fmla="*/ 7438456 w 11724955"/>
              <a:gd name="connsiteY175" fmla="*/ 405460 h 4052584"/>
              <a:gd name="connsiteX176" fmla="*/ 7696953 w 11724955"/>
              <a:gd name="connsiteY176" fmla="*/ 324092 h 4052584"/>
              <a:gd name="connsiteX177" fmla="*/ 8003442 w 11724955"/>
              <a:gd name="connsiteY177" fmla="*/ 235858 h 4052584"/>
              <a:gd name="connsiteX178" fmla="*/ 8351751 w 11724955"/>
              <a:gd name="connsiteY178" fmla="*/ 156440 h 4052584"/>
              <a:gd name="connsiteX179" fmla="*/ 8387393 w 11724955"/>
              <a:gd name="connsiteY179" fmla="*/ 180940 h 4052584"/>
              <a:gd name="connsiteX180" fmla="*/ 8421449 w 11724955"/>
              <a:gd name="connsiteY180" fmla="*/ 171136 h 4052584"/>
              <a:gd name="connsiteX181" fmla="*/ 8823925 w 11724955"/>
              <a:gd name="connsiteY181" fmla="*/ 69172 h 4052584"/>
              <a:gd name="connsiteX182" fmla="*/ 9132797 w 11724955"/>
              <a:gd name="connsiteY182" fmla="*/ 32392 h 4052584"/>
              <a:gd name="connsiteX183" fmla="*/ 9442464 w 11724955"/>
              <a:gd name="connsiteY183" fmla="*/ 12763 h 4052584"/>
              <a:gd name="connsiteX184" fmla="*/ 9704136 w 11724955"/>
              <a:gd name="connsiteY184" fmla="*/ 0 h 4052584"/>
              <a:gd name="connsiteX185" fmla="*/ 9911639 w 11724955"/>
              <a:gd name="connsiteY185" fmla="*/ 9783 h 4052584"/>
              <a:gd name="connsiteX186" fmla="*/ 9953457 w 11724955"/>
              <a:gd name="connsiteY186" fmla="*/ 18599 h 4052584"/>
              <a:gd name="connsiteX187" fmla="*/ 9961222 w 11724955"/>
              <a:gd name="connsiteY187" fmla="*/ 37220 h 4052584"/>
              <a:gd name="connsiteX188" fmla="*/ 9948871 w 11724955"/>
              <a:gd name="connsiteY188" fmla="*/ 68585 h 4052584"/>
              <a:gd name="connsiteX189" fmla="*/ 9922580 w 11724955"/>
              <a:gd name="connsiteY189" fmla="*/ 97010 h 4052584"/>
              <a:gd name="connsiteX190" fmla="*/ 9822005 w 11724955"/>
              <a:gd name="connsiteY190" fmla="*/ 160724 h 4052584"/>
              <a:gd name="connsiteX191" fmla="*/ 9687376 w 11724955"/>
              <a:gd name="connsiteY191" fmla="*/ 234241 h 4052584"/>
              <a:gd name="connsiteX192" fmla="*/ 9432058 w 11724955"/>
              <a:gd name="connsiteY192" fmla="*/ 384216 h 4052584"/>
              <a:gd name="connsiteX193" fmla="*/ 9345422 w 11724955"/>
              <a:gd name="connsiteY193" fmla="*/ 450870 h 4052584"/>
              <a:gd name="connsiteX194" fmla="*/ 9319131 w 11724955"/>
              <a:gd name="connsiteY194" fmla="*/ 479295 h 4052584"/>
              <a:gd name="connsiteX195" fmla="*/ 9326895 w 11724955"/>
              <a:gd name="connsiteY195" fmla="*/ 497916 h 4052584"/>
              <a:gd name="connsiteX196" fmla="*/ 9384240 w 11724955"/>
              <a:gd name="connsiteY196" fmla="*/ 543974 h 4052584"/>
              <a:gd name="connsiteX197" fmla="*/ 9427648 w 11724955"/>
              <a:gd name="connsiteY197" fmla="*/ 587095 h 4052584"/>
              <a:gd name="connsiteX198" fmla="*/ 9560866 w 11724955"/>
              <a:gd name="connsiteY198" fmla="*/ 632167 h 4052584"/>
              <a:gd name="connsiteX199" fmla="*/ 9714201 w 11724955"/>
              <a:gd name="connsiteY199" fmla="*/ 664496 h 4052584"/>
              <a:gd name="connsiteX200" fmla="*/ 9887650 w 11724955"/>
              <a:gd name="connsiteY200" fmla="*/ 684083 h 4052584"/>
              <a:gd name="connsiteX201" fmla="*/ 10081212 w 11724955"/>
              <a:gd name="connsiteY201" fmla="*/ 690926 h 4052584"/>
              <a:gd name="connsiteX202" fmla="*/ 10290304 w 11724955"/>
              <a:gd name="connsiteY202" fmla="*/ 735013 h 4052584"/>
              <a:gd name="connsiteX203" fmla="*/ 10499396 w 11724955"/>
              <a:gd name="connsiteY203" fmla="*/ 779098 h 4052584"/>
              <a:gd name="connsiteX204" fmla="*/ 10717839 w 11724955"/>
              <a:gd name="connsiteY204" fmla="*/ 876108 h 4052584"/>
              <a:gd name="connsiteX205" fmla="*/ 10773597 w 11724955"/>
              <a:gd name="connsiteY205" fmla="*/ 887863 h 4052584"/>
              <a:gd name="connsiteX206" fmla="*/ 10767422 w 11724955"/>
              <a:gd name="connsiteY206" fmla="*/ 903546 h 4052584"/>
              <a:gd name="connsiteX207" fmla="*/ 10719428 w 11724955"/>
              <a:gd name="connsiteY207" fmla="*/ 910410 h 4052584"/>
              <a:gd name="connsiteX208" fmla="*/ 10609501 w 11724955"/>
              <a:gd name="connsiteY208" fmla="*/ 921202 h 4052584"/>
              <a:gd name="connsiteX209" fmla="*/ 10575447 w 11724955"/>
              <a:gd name="connsiteY209" fmla="*/ 931005 h 4052584"/>
              <a:gd name="connsiteX210" fmla="*/ 10555331 w 11724955"/>
              <a:gd name="connsiteY210" fmla="*/ 943748 h 4052584"/>
              <a:gd name="connsiteX211" fmla="*/ 10622030 w 11724955"/>
              <a:gd name="connsiteY211" fmla="*/ 1042732 h 4052584"/>
              <a:gd name="connsiteX212" fmla="*/ 10626322 w 11724955"/>
              <a:gd name="connsiteY212" fmla="*/ 1046530 h 4052584"/>
              <a:gd name="connsiteX213" fmla="*/ 10783128 w 11724955"/>
              <a:gd name="connsiteY213" fmla="*/ 1093684 h 4052584"/>
              <a:gd name="connsiteX214" fmla="*/ 10965928 w 11724955"/>
              <a:gd name="connsiteY214" fmla="*/ 1166192 h 4052584"/>
              <a:gd name="connsiteX215" fmla="*/ 10910171 w 11724955"/>
              <a:gd name="connsiteY215" fmla="*/ 1154436 h 4052584"/>
              <a:gd name="connsiteX216" fmla="*/ 10630796 w 11724955"/>
              <a:gd name="connsiteY216" fmla="*/ 1050491 h 4052584"/>
              <a:gd name="connsiteX217" fmla="*/ 10722783 w 11724955"/>
              <a:gd name="connsiteY217" fmla="*/ 1131910 h 4052584"/>
              <a:gd name="connsiteX218" fmla="*/ 10817360 w 11724955"/>
              <a:gd name="connsiteY218" fmla="*/ 1236771 h 4052584"/>
              <a:gd name="connsiteX219" fmla="*/ 10918113 w 11724955"/>
              <a:gd name="connsiteY219" fmla="*/ 1325950 h 4052584"/>
              <a:gd name="connsiteX220" fmla="*/ 10597505 w 11724955"/>
              <a:gd name="connsiteY220" fmla="*/ 1258352 h 4052584"/>
              <a:gd name="connsiteX221" fmla="*/ 10264548 w 11724955"/>
              <a:gd name="connsiteY221" fmla="*/ 1222118 h 4052584"/>
              <a:gd name="connsiteX222" fmla="*/ 9925414 w 11724955"/>
              <a:gd name="connsiteY222" fmla="*/ 1201565 h 4052584"/>
              <a:gd name="connsiteX223" fmla="*/ 9669586 w 11724955"/>
              <a:gd name="connsiteY223" fmla="*/ 1209434 h 4052584"/>
              <a:gd name="connsiteX224" fmla="*/ 10150620 w 11724955"/>
              <a:gd name="connsiteY224" fmla="*/ 1372226 h 4052584"/>
              <a:gd name="connsiteX225" fmla="*/ 9456948 w 11724955"/>
              <a:gd name="connsiteY225" fmla="*/ 1261884 h 4052584"/>
              <a:gd name="connsiteX226" fmla="*/ 8431518 w 11724955"/>
              <a:gd name="connsiteY226" fmla="*/ 1544359 h 4052584"/>
              <a:gd name="connsiteX227" fmla="*/ 9161382 w 11724955"/>
              <a:gd name="connsiteY227" fmla="*/ 1403121 h 4052584"/>
              <a:gd name="connsiteX228" fmla="*/ 9049268 w 11724955"/>
              <a:gd name="connsiteY228" fmla="*/ 1496876 h 4052584"/>
              <a:gd name="connsiteX229" fmla="*/ 9090892 w 11724955"/>
              <a:gd name="connsiteY229" fmla="*/ 1493636 h 4052584"/>
              <a:gd name="connsiteX230" fmla="*/ 9318213 w 11724955"/>
              <a:gd name="connsiteY230" fmla="*/ 1354571 h 4052584"/>
              <a:gd name="connsiteX231" fmla="*/ 9873151 w 11724955"/>
              <a:gd name="connsiteY231" fmla="*/ 1394294 h 4052584"/>
              <a:gd name="connsiteX232" fmla="*/ 9490834 w 11724955"/>
              <a:gd name="connsiteY232" fmla="*/ 1580792 h 4052584"/>
              <a:gd name="connsiteX233" fmla="*/ 9597577 w 11724955"/>
              <a:gd name="connsiteY233" fmla="*/ 1574026 h 4052584"/>
              <a:gd name="connsiteX234" fmla="*/ 9867013 w 11724955"/>
              <a:gd name="connsiteY234" fmla="*/ 1579883 h 4052584"/>
              <a:gd name="connsiteX235" fmla="*/ 10130275 w 11724955"/>
              <a:gd name="connsiteY235" fmla="*/ 1601422 h 4052584"/>
              <a:gd name="connsiteX236" fmla="*/ 10387360 w 11724955"/>
              <a:gd name="connsiteY236" fmla="*/ 1638643 h 4052584"/>
              <a:gd name="connsiteX237" fmla="*/ 10632094 w 11724955"/>
              <a:gd name="connsiteY237" fmla="*/ 1707228 h 4052584"/>
              <a:gd name="connsiteX238" fmla="*/ 10864477 w 11724955"/>
              <a:gd name="connsiteY238" fmla="*/ 1807177 h 4052584"/>
              <a:gd name="connsiteX239" fmla="*/ 11093772 w 11724955"/>
              <a:gd name="connsiteY239" fmla="*/ 1914965 h 4052584"/>
              <a:gd name="connsiteX240" fmla="*/ 11313805 w 11724955"/>
              <a:gd name="connsiteY240" fmla="*/ 2046279 h 4052584"/>
              <a:gd name="connsiteX241" fmla="*/ 11509225 w 11724955"/>
              <a:gd name="connsiteY241" fmla="*/ 2199351 h 4052584"/>
              <a:gd name="connsiteX242" fmla="*/ 11598284 w 11724955"/>
              <a:gd name="connsiteY242" fmla="*/ 2259372 h 4052584"/>
              <a:gd name="connsiteX243" fmla="*/ 11724955 w 11724955"/>
              <a:gd name="connsiteY243" fmla="*/ 2506537 h 4052584"/>
              <a:gd name="connsiteX244" fmla="*/ 11634476 w 11724955"/>
              <a:gd name="connsiteY244" fmla="*/ 2365300 h 4052584"/>
              <a:gd name="connsiteX245" fmla="*/ 11586220 w 11724955"/>
              <a:gd name="connsiteY245" fmla="*/ 2365300 h 4052584"/>
              <a:gd name="connsiteX246" fmla="*/ 11577042 w 11724955"/>
              <a:gd name="connsiteY246" fmla="*/ 2354294 h 4052584"/>
              <a:gd name="connsiteX247" fmla="*/ 11286104 w 11724955"/>
              <a:gd name="connsiteY247" fmla="*/ 2193292 h 4052584"/>
              <a:gd name="connsiteX248" fmla="*/ 11131182 w 11724955"/>
              <a:gd name="connsiteY248" fmla="*/ 2126661 h 4052584"/>
              <a:gd name="connsiteX249" fmla="*/ 10962320 w 11724955"/>
              <a:gd name="connsiteY249" fmla="*/ 2057090 h 4052584"/>
              <a:gd name="connsiteX250" fmla="*/ 10801222 w 11724955"/>
              <a:gd name="connsiteY250" fmla="*/ 2006139 h 4052584"/>
              <a:gd name="connsiteX251" fmla="*/ 10703647 w 11724955"/>
              <a:gd name="connsiteY251" fmla="*/ 1985566 h 4052584"/>
              <a:gd name="connsiteX252" fmla="*/ 10767167 w 11724955"/>
              <a:gd name="connsiteY252" fmla="*/ 2015944 h 4052584"/>
              <a:gd name="connsiteX253" fmla="*/ 10888036 w 11724955"/>
              <a:gd name="connsiteY253" fmla="*/ 2092379 h 4052584"/>
              <a:gd name="connsiteX254" fmla="*/ 10669592 w 11724955"/>
              <a:gd name="connsiteY254" fmla="*/ 1995370 h 4052584"/>
              <a:gd name="connsiteX255" fmla="*/ 10466676 w 11724955"/>
              <a:gd name="connsiteY255" fmla="*/ 1935602 h 4052584"/>
              <a:gd name="connsiteX256" fmla="*/ 10249820 w 11724955"/>
              <a:gd name="connsiteY256" fmla="*/ 1872896 h 4052584"/>
              <a:gd name="connsiteX257" fmla="*/ 10020614 w 11724955"/>
              <a:gd name="connsiteY257" fmla="*/ 1841553 h 4052584"/>
              <a:gd name="connsiteX258" fmla="*/ 10034553 w 11724955"/>
              <a:gd name="connsiteY258" fmla="*/ 1844491 h 4052584"/>
              <a:gd name="connsiteX259" fmla="*/ 9751177 w 11724955"/>
              <a:gd name="connsiteY259" fmla="*/ 1835696 h 4052584"/>
              <a:gd name="connsiteX260" fmla="*/ 9475565 w 11724955"/>
              <a:gd name="connsiteY260" fmla="*/ 1845519 h 4052584"/>
              <a:gd name="connsiteX261" fmla="*/ 9187601 w 11724955"/>
              <a:gd name="connsiteY261" fmla="*/ 1886709 h 4052584"/>
              <a:gd name="connsiteX262" fmla="*/ 8887289 w 11724955"/>
              <a:gd name="connsiteY262" fmla="*/ 1959261 h 4052584"/>
              <a:gd name="connsiteX263" fmla="*/ 8580800 w 11724955"/>
              <a:gd name="connsiteY263" fmla="*/ 2047496 h 4052584"/>
              <a:gd name="connsiteX264" fmla="*/ 8268134 w 11724955"/>
              <a:gd name="connsiteY264" fmla="*/ 2151412 h 4052584"/>
              <a:gd name="connsiteX265" fmla="*/ 7643598 w 11724955"/>
              <a:gd name="connsiteY265" fmla="*/ 2376394 h 4052584"/>
              <a:gd name="connsiteX266" fmla="*/ 7775228 w 11724955"/>
              <a:gd name="connsiteY266" fmla="*/ 2387164 h 4052584"/>
              <a:gd name="connsiteX267" fmla="*/ 7885156 w 11724955"/>
              <a:gd name="connsiteY267" fmla="*/ 2376375 h 4052584"/>
              <a:gd name="connsiteX268" fmla="*/ 7973379 w 11724955"/>
              <a:gd name="connsiteY268" fmla="*/ 2344023 h 4052584"/>
              <a:gd name="connsiteX269" fmla="*/ 8060810 w 11724955"/>
              <a:gd name="connsiteY269" fmla="*/ 2294522 h 4052584"/>
              <a:gd name="connsiteX270" fmla="*/ 8241844 w 11724955"/>
              <a:gd name="connsiteY270" fmla="*/ 2179837 h 4052584"/>
              <a:gd name="connsiteX271" fmla="*/ 8316127 w 11724955"/>
              <a:gd name="connsiteY271" fmla="*/ 2144546 h 4052584"/>
              <a:gd name="connsiteX272" fmla="*/ 8404351 w 11724955"/>
              <a:gd name="connsiteY272" fmla="*/ 2112196 h 4052584"/>
              <a:gd name="connsiteX273" fmla="*/ 8870350 w 11724955"/>
              <a:gd name="connsiteY273" fmla="*/ 2040609 h 4052584"/>
              <a:gd name="connsiteX274" fmla="*/ 9296119 w 11724955"/>
              <a:gd name="connsiteY274" fmla="*/ 1994509 h 4052584"/>
              <a:gd name="connsiteX275" fmla="*/ 9495859 w 11724955"/>
              <a:gd name="connsiteY275" fmla="*/ 1985670 h 4052584"/>
              <a:gd name="connsiteX276" fmla="*/ 9695598 w 11724955"/>
              <a:gd name="connsiteY276" fmla="*/ 1976832 h 4052584"/>
              <a:gd name="connsiteX277" fmla="*/ 9882986 w 11724955"/>
              <a:gd name="connsiteY277" fmla="*/ 1999357 h 4052584"/>
              <a:gd name="connsiteX278" fmla="*/ 10056434 w 11724955"/>
              <a:gd name="connsiteY278" fmla="*/ 2018944 h 4052584"/>
              <a:gd name="connsiteX279" fmla="*/ 9771470 w 11724955"/>
              <a:gd name="connsiteY279" fmla="*/ 1975846 h 4052584"/>
              <a:gd name="connsiteX280" fmla="*/ 9488096 w 11724955"/>
              <a:gd name="connsiteY280" fmla="*/ 1967050 h 4052584"/>
              <a:gd name="connsiteX281" fmla="*/ 9895337 w 11724955"/>
              <a:gd name="connsiteY281" fmla="*/ 1967995 h 4052584"/>
              <a:gd name="connsiteX282" fmla="*/ 10310343 w 11724955"/>
              <a:gd name="connsiteY282" fmla="*/ 1987559 h 4052584"/>
              <a:gd name="connsiteX283" fmla="*/ 10239059 w 11724955"/>
              <a:gd name="connsiteY283" fmla="*/ 1938562 h 4052584"/>
              <a:gd name="connsiteX284" fmla="*/ 10155421 w 11724955"/>
              <a:gd name="connsiteY284" fmla="*/ 1920927 h 4052584"/>
              <a:gd name="connsiteX285" fmla="*/ 10077960 w 11724955"/>
              <a:gd name="connsiteY285" fmla="*/ 1887612 h 4052584"/>
              <a:gd name="connsiteX286" fmla="*/ 10042317 w 11724955"/>
              <a:gd name="connsiteY286" fmla="*/ 1863113 h 4052584"/>
              <a:gd name="connsiteX287" fmla="*/ 10034553 w 11724955"/>
              <a:gd name="connsiteY287" fmla="*/ 1844491 h 4052584"/>
              <a:gd name="connsiteX288" fmla="*/ 10173948 w 11724955"/>
              <a:gd name="connsiteY288" fmla="*/ 1873882 h 4052584"/>
              <a:gd name="connsiteX289" fmla="*/ 10313341 w 11724955"/>
              <a:gd name="connsiteY289" fmla="*/ 1903272 h 4052584"/>
              <a:gd name="connsiteX290" fmla="*/ 10446561 w 11724955"/>
              <a:gd name="connsiteY290" fmla="*/ 1948344 h 4052584"/>
              <a:gd name="connsiteX291" fmla="*/ 10573604 w 11724955"/>
              <a:gd name="connsiteY291" fmla="*/ 2009099 h 4052584"/>
              <a:gd name="connsiteX292" fmla="*/ 10714586 w 11724955"/>
              <a:gd name="connsiteY292" fmla="*/ 2072792 h 4052584"/>
              <a:gd name="connsiteX293" fmla="*/ 10835455 w 11724955"/>
              <a:gd name="connsiteY293" fmla="*/ 2149229 h 4052584"/>
              <a:gd name="connsiteX294" fmla="*/ 11084955 w 11724955"/>
              <a:gd name="connsiteY294" fmla="*/ 2320721 h 4052584"/>
              <a:gd name="connsiteX295" fmla="*/ 11193471 w 11724955"/>
              <a:gd name="connsiteY295" fmla="*/ 2428521 h 4052584"/>
              <a:gd name="connsiteX296" fmla="*/ 11232290 w 11724955"/>
              <a:gd name="connsiteY296" fmla="*/ 2521627 h 4052584"/>
              <a:gd name="connsiteX297" fmla="*/ 11233880 w 11724955"/>
              <a:gd name="connsiteY297" fmla="*/ 2555928 h 4052584"/>
              <a:gd name="connsiteX298" fmla="*/ 11241643 w 11724955"/>
              <a:gd name="connsiteY298" fmla="*/ 2574550 h 4052584"/>
              <a:gd name="connsiteX299" fmla="*/ 11215352 w 11724955"/>
              <a:gd name="connsiteY299" fmla="*/ 2602975 h 4052584"/>
              <a:gd name="connsiteX300" fmla="*/ 11195238 w 11724955"/>
              <a:gd name="connsiteY300" fmla="*/ 2615717 h 4052584"/>
              <a:gd name="connsiteX301" fmla="*/ 11134892 w 11724955"/>
              <a:gd name="connsiteY301" fmla="*/ 2653946 h 4052584"/>
              <a:gd name="connsiteX302" fmla="*/ 11059020 w 11724955"/>
              <a:gd name="connsiteY302" fmla="*/ 2654933 h 4052584"/>
              <a:gd name="connsiteX303" fmla="*/ 10989323 w 11724955"/>
              <a:gd name="connsiteY303" fmla="*/ 2640237 h 4052584"/>
              <a:gd name="connsiteX304" fmla="*/ 10925801 w 11724955"/>
              <a:gd name="connsiteY304" fmla="*/ 2609860 h 4052584"/>
              <a:gd name="connsiteX305" fmla="*/ 10763115 w 11724955"/>
              <a:gd name="connsiteY305" fmla="*/ 2524607 h 4052584"/>
              <a:gd name="connsiteX306" fmla="*/ 10608192 w 11724955"/>
              <a:gd name="connsiteY306" fmla="*/ 2457975 h 4052584"/>
              <a:gd name="connsiteX307" fmla="*/ 10467210 w 11724955"/>
              <a:gd name="connsiteY307" fmla="*/ 2394282 h 4052584"/>
              <a:gd name="connsiteX308" fmla="*/ 10313876 w 11724955"/>
              <a:gd name="connsiteY308" fmla="*/ 2361953 h 4052584"/>
              <a:gd name="connsiteX309" fmla="*/ 10160541 w 11724955"/>
              <a:gd name="connsiteY309" fmla="*/ 2329623 h 4052584"/>
              <a:gd name="connsiteX310" fmla="*/ 10021148 w 11724955"/>
              <a:gd name="connsiteY310" fmla="*/ 2300233 h 4052584"/>
              <a:gd name="connsiteX311" fmla="*/ 9709893 w 11724955"/>
              <a:gd name="connsiteY311" fmla="*/ 2285558 h 4052584"/>
              <a:gd name="connsiteX312" fmla="*/ 9406403 w 11724955"/>
              <a:gd name="connsiteY312" fmla="*/ 2289505 h 4052584"/>
              <a:gd name="connsiteX313" fmla="*/ 9076621 w 11724955"/>
              <a:gd name="connsiteY313" fmla="*/ 2321876 h 4052584"/>
              <a:gd name="connsiteX314" fmla="*/ 8322661 w 11724955"/>
              <a:gd name="connsiteY314" fmla="*/ 2434651 h 4052584"/>
              <a:gd name="connsiteX315" fmla="*/ 7930945 w 11724955"/>
              <a:gd name="connsiteY315" fmla="*/ 2470948 h 4052584"/>
              <a:gd name="connsiteX316" fmla="*/ 7547789 w 11724955"/>
              <a:gd name="connsiteY316" fmla="*/ 2543017 h 4052584"/>
              <a:gd name="connsiteX317" fmla="*/ 7137547 w 11724955"/>
              <a:gd name="connsiteY317" fmla="*/ 2626361 h 4052584"/>
              <a:gd name="connsiteX318" fmla="*/ 6707191 w 11724955"/>
              <a:gd name="connsiteY318" fmla="*/ 2722446 h 4052584"/>
              <a:gd name="connsiteX319" fmla="*/ 6163909 w 11724955"/>
              <a:gd name="connsiteY319" fmla="*/ 2913611 h 4052584"/>
              <a:gd name="connsiteX320" fmla="*/ 5911588 w 11724955"/>
              <a:gd name="connsiteY320" fmla="*/ 2979298 h 4052584"/>
              <a:gd name="connsiteX321" fmla="*/ 5719614 w 11724955"/>
              <a:gd name="connsiteY321" fmla="*/ 3006757 h 4052584"/>
              <a:gd name="connsiteX322" fmla="*/ 5622261 w 11724955"/>
              <a:gd name="connsiteY322" fmla="*/ 3008023 h 4052584"/>
              <a:gd name="connsiteX323" fmla="*/ 5448995 w 11724955"/>
              <a:gd name="connsiteY323" fmla="*/ 3055645 h 4052584"/>
              <a:gd name="connsiteX324" fmla="*/ 5454633 w 11724955"/>
              <a:gd name="connsiteY324" fmla="*/ 3039912 h 4052584"/>
              <a:gd name="connsiteX325" fmla="*/ 5447545 w 11724955"/>
              <a:gd name="connsiteY325" fmla="*/ 3021229 h 4052584"/>
              <a:gd name="connsiteX326" fmla="*/ 5451482 w 11724955"/>
              <a:gd name="connsiteY326" fmla="*/ 3010244 h 4052584"/>
              <a:gd name="connsiteX327" fmla="*/ 5420338 w 11724955"/>
              <a:gd name="connsiteY327" fmla="*/ 3010649 h 4052584"/>
              <a:gd name="connsiteX328" fmla="*/ 5304794 w 11724955"/>
              <a:gd name="connsiteY328" fmla="*/ 3073359 h 4052584"/>
              <a:gd name="connsiteX329" fmla="*/ 5150765 w 11724955"/>
              <a:gd name="connsiteY329" fmla="*/ 3156957 h 4052584"/>
              <a:gd name="connsiteX330" fmla="*/ 4576942 w 11724955"/>
              <a:gd name="connsiteY330" fmla="*/ 3373340 h 4052584"/>
              <a:gd name="connsiteX331" fmla="*/ 4425651 w 11724955"/>
              <a:gd name="connsiteY331" fmla="*/ 3372373 h 4052584"/>
              <a:gd name="connsiteX332" fmla="*/ 4390367 w 11724955"/>
              <a:gd name="connsiteY332" fmla="*/ 3432358 h 4052584"/>
              <a:gd name="connsiteX333" fmla="*/ 4335265 w 11724955"/>
              <a:gd name="connsiteY333" fmla="*/ 3470713 h 4052584"/>
              <a:gd name="connsiteX334" fmla="*/ 4106316 w 11724955"/>
              <a:gd name="connsiteY334" fmla="*/ 3571034 h 4052584"/>
              <a:gd name="connsiteX335" fmla="*/ 3914102 w 11724955"/>
              <a:gd name="connsiteY335" fmla="*/ 3645785 h 4052584"/>
              <a:gd name="connsiteX336" fmla="*/ 3678062 w 11724955"/>
              <a:gd name="connsiteY336" fmla="*/ 3727422 h 4052584"/>
              <a:gd name="connsiteX337" fmla="*/ 3398200 w 11724955"/>
              <a:gd name="connsiteY337" fmla="*/ 3815947 h 4052584"/>
              <a:gd name="connsiteX338" fmla="*/ 3080151 w 11724955"/>
              <a:gd name="connsiteY338" fmla="*/ 3895627 h 4052584"/>
              <a:gd name="connsiteX339" fmla="*/ 3047605 w 11724955"/>
              <a:gd name="connsiteY339" fmla="*/ 3871047 h 4052584"/>
              <a:gd name="connsiteX340" fmla="*/ 3016509 w 11724955"/>
              <a:gd name="connsiteY340" fmla="*/ 3880883 h 4052584"/>
              <a:gd name="connsiteX341" fmla="*/ 2648998 w 11724955"/>
              <a:gd name="connsiteY341" fmla="*/ 3983183 h 4052584"/>
              <a:gd name="connsiteX342" fmla="*/ 2366960 w 11724955"/>
              <a:gd name="connsiteY342" fmla="*/ 4020085 h 4052584"/>
              <a:gd name="connsiteX343" fmla="*/ 2084196 w 11724955"/>
              <a:gd name="connsiteY343" fmla="*/ 4039778 h 40525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</a:cxnLst>
            <a:rect l="l" t="t" r="r" b="b"/>
            <a:pathLst>
              <a:path w="11724955" h="4052584">
                <a:moveTo>
                  <a:pt x="8950265" y="1579668"/>
                </a:moveTo>
                <a:lnTo>
                  <a:pt x="8978241" y="1562553"/>
                </a:lnTo>
                <a:lnTo>
                  <a:pt x="8965778" y="1566695"/>
                </a:lnTo>
                <a:close/>
                <a:moveTo>
                  <a:pt x="11592755" y="1890152"/>
                </a:moveTo>
                <a:lnTo>
                  <a:pt x="11316542" y="1732649"/>
                </a:lnTo>
                <a:lnTo>
                  <a:pt x="11034577" y="1605262"/>
                </a:lnTo>
                <a:lnTo>
                  <a:pt x="10893595" y="1541569"/>
                </a:lnTo>
                <a:lnTo>
                  <a:pt x="10746438" y="1493557"/>
                </a:lnTo>
                <a:lnTo>
                  <a:pt x="11019049" y="1568020"/>
                </a:lnTo>
                <a:lnTo>
                  <a:pt x="11279312" y="1673847"/>
                </a:lnTo>
                <a:lnTo>
                  <a:pt x="11539573" y="1779674"/>
                </a:lnTo>
                <a:lnTo>
                  <a:pt x="11592755" y="1810189"/>
                </a:lnTo>
                <a:close/>
                <a:moveTo>
                  <a:pt x="2508088" y="2484874"/>
                </a:moveTo>
                <a:lnTo>
                  <a:pt x="2519469" y="2480718"/>
                </a:lnTo>
                <a:lnTo>
                  <a:pt x="2533634" y="2467702"/>
                </a:lnTo>
                <a:close/>
                <a:moveTo>
                  <a:pt x="893507" y="2554096"/>
                </a:moveTo>
                <a:lnTo>
                  <a:pt x="644579" y="2479388"/>
                </a:lnTo>
                <a:lnTo>
                  <a:pt x="406927" y="2373212"/>
                </a:lnTo>
                <a:lnTo>
                  <a:pt x="169277" y="2267036"/>
                </a:lnTo>
                <a:lnTo>
                  <a:pt x="120715" y="2236420"/>
                </a:lnTo>
                <a:lnTo>
                  <a:pt x="120715" y="2156192"/>
                </a:lnTo>
                <a:lnTo>
                  <a:pt x="372932" y="2314216"/>
                </a:lnTo>
                <a:lnTo>
                  <a:pt x="630400" y="2442023"/>
                </a:lnTo>
                <a:lnTo>
                  <a:pt x="759134" y="2505926"/>
                </a:lnTo>
                <a:close/>
                <a:moveTo>
                  <a:pt x="1845257" y="4052584"/>
                </a:moveTo>
                <a:lnTo>
                  <a:pt x="1655781" y="4042769"/>
                </a:lnTo>
                <a:lnTo>
                  <a:pt x="1617596" y="4033923"/>
                </a:lnTo>
                <a:lnTo>
                  <a:pt x="1610506" y="4015241"/>
                </a:lnTo>
                <a:lnTo>
                  <a:pt x="1621784" y="3983773"/>
                </a:lnTo>
                <a:lnTo>
                  <a:pt x="1645790" y="3955254"/>
                </a:lnTo>
                <a:lnTo>
                  <a:pt x="1737628" y="3891330"/>
                </a:lnTo>
                <a:lnTo>
                  <a:pt x="1860561" y="3817569"/>
                </a:lnTo>
                <a:lnTo>
                  <a:pt x="2093698" y="3667099"/>
                </a:lnTo>
                <a:lnTo>
                  <a:pt x="2172807" y="3600226"/>
                </a:lnTo>
                <a:lnTo>
                  <a:pt x="2196814" y="3571707"/>
                </a:lnTo>
                <a:lnTo>
                  <a:pt x="2189724" y="3553024"/>
                </a:lnTo>
                <a:lnTo>
                  <a:pt x="2137361" y="3506814"/>
                </a:lnTo>
                <a:lnTo>
                  <a:pt x="2097724" y="3463551"/>
                </a:lnTo>
                <a:lnTo>
                  <a:pt x="1976080" y="3418330"/>
                </a:lnTo>
                <a:lnTo>
                  <a:pt x="1836066" y="3385894"/>
                </a:lnTo>
                <a:lnTo>
                  <a:pt x="1677686" y="3366243"/>
                </a:lnTo>
                <a:lnTo>
                  <a:pt x="1500940" y="3359377"/>
                </a:lnTo>
                <a:lnTo>
                  <a:pt x="1310013" y="3315145"/>
                </a:lnTo>
                <a:lnTo>
                  <a:pt x="1119086" y="3270914"/>
                </a:lnTo>
                <a:lnTo>
                  <a:pt x="919621" y="3173584"/>
                </a:lnTo>
                <a:lnTo>
                  <a:pt x="868707" y="3161789"/>
                </a:lnTo>
                <a:lnTo>
                  <a:pt x="874346" y="3146055"/>
                </a:lnTo>
                <a:lnTo>
                  <a:pt x="918170" y="3139168"/>
                </a:lnTo>
                <a:lnTo>
                  <a:pt x="1018547" y="3128341"/>
                </a:lnTo>
                <a:lnTo>
                  <a:pt x="1049643" y="3118505"/>
                </a:lnTo>
                <a:lnTo>
                  <a:pt x="1068011" y="3105721"/>
                </a:lnTo>
                <a:lnTo>
                  <a:pt x="1007106" y="3006411"/>
                </a:lnTo>
                <a:lnTo>
                  <a:pt x="1003187" y="3002599"/>
                </a:lnTo>
                <a:lnTo>
                  <a:pt x="860004" y="2955290"/>
                </a:lnTo>
                <a:lnTo>
                  <a:pt x="693085" y="2882543"/>
                </a:lnTo>
                <a:lnTo>
                  <a:pt x="743998" y="2894338"/>
                </a:lnTo>
                <a:lnTo>
                  <a:pt x="999102" y="2998626"/>
                </a:lnTo>
                <a:lnTo>
                  <a:pt x="915107" y="2916938"/>
                </a:lnTo>
                <a:lnTo>
                  <a:pt x="828746" y="2811731"/>
                </a:lnTo>
                <a:lnTo>
                  <a:pt x="736746" y="2722257"/>
                </a:lnTo>
                <a:lnTo>
                  <a:pt x="1029500" y="2790078"/>
                </a:lnTo>
                <a:lnTo>
                  <a:pt x="1333531" y="2826432"/>
                </a:lnTo>
                <a:lnTo>
                  <a:pt x="1643203" y="2847053"/>
                </a:lnTo>
                <a:lnTo>
                  <a:pt x="1876806" y="2839157"/>
                </a:lnTo>
                <a:lnTo>
                  <a:pt x="1437562" y="2675829"/>
                </a:lnTo>
                <a:lnTo>
                  <a:pt x="2070970" y="2786535"/>
                </a:lnTo>
                <a:lnTo>
                  <a:pt x="3007314" y="2503128"/>
                </a:lnTo>
                <a:lnTo>
                  <a:pt x="2340858" y="2644831"/>
                </a:lnTo>
                <a:lnTo>
                  <a:pt x="2443232" y="2550767"/>
                </a:lnTo>
                <a:lnTo>
                  <a:pt x="2405224" y="2554018"/>
                </a:lnTo>
                <a:lnTo>
                  <a:pt x="2197652" y="2693542"/>
                </a:lnTo>
                <a:lnTo>
                  <a:pt x="1690925" y="2653688"/>
                </a:lnTo>
                <a:lnTo>
                  <a:pt x="2040028" y="2466574"/>
                </a:lnTo>
                <a:lnTo>
                  <a:pt x="1942559" y="2473362"/>
                </a:lnTo>
                <a:lnTo>
                  <a:pt x="1696530" y="2467486"/>
                </a:lnTo>
                <a:lnTo>
                  <a:pt x="1456140" y="2445876"/>
                </a:lnTo>
                <a:lnTo>
                  <a:pt x="1221389" y="2408532"/>
                </a:lnTo>
                <a:lnTo>
                  <a:pt x="997917" y="2339721"/>
                </a:lnTo>
                <a:lnTo>
                  <a:pt x="785723" y="2239442"/>
                </a:lnTo>
                <a:lnTo>
                  <a:pt x="576348" y="2131298"/>
                </a:lnTo>
                <a:lnTo>
                  <a:pt x="375431" y="1999551"/>
                </a:lnTo>
                <a:lnTo>
                  <a:pt x="196988" y="1845973"/>
                </a:lnTo>
                <a:lnTo>
                  <a:pt x="115666" y="1785754"/>
                </a:lnTo>
                <a:lnTo>
                  <a:pt x="0" y="1537773"/>
                </a:lnTo>
                <a:lnTo>
                  <a:pt x="82618" y="1679477"/>
                </a:lnTo>
                <a:lnTo>
                  <a:pt x="126682" y="1679477"/>
                </a:lnTo>
                <a:lnTo>
                  <a:pt x="135063" y="1690519"/>
                </a:lnTo>
                <a:lnTo>
                  <a:pt x="400725" y="1852052"/>
                </a:lnTo>
                <a:lnTo>
                  <a:pt x="542188" y="1918903"/>
                </a:lnTo>
                <a:lnTo>
                  <a:pt x="696379" y="1988704"/>
                </a:lnTo>
                <a:lnTo>
                  <a:pt x="843482" y="2039823"/>
                </a:lnTo>
                <a:lnTo>
                  <a:pt x="932580" y="2060464"/>
                </a:lnTo>
                <a:lnTo>
                  <a:pt x="874578" y="2029986"/>
                </a:lnTo>
                <a:lnTo>
                  <a:pt x="764210" y="1953298"/>
                </a:lnTo>
                <a:lnTo>
                  <a:pt x="963677" y="2050628"/>
                </a:lnTo>
                <a:lnTo>
                  <a:pt x="1148964" y="2110593"/>
                </a:lnTo>
                <a:lnTo>
                  <a:pt x="1346980" y="2173506"/>
                </a:lnTo>
                <a:lnTo>
                  <a:pt x="1556274" y="2204953"/>
                </a:lnTo>
                <a:lnTo>
                  <a:pt x="1543546" y="2202004"/>
                </a:lnTo>
                <a:lnTo>
                  <a:pt x="1802303" y="2210829"/>
                </a:lnTo>
                <a:lnTo>
                  <a:pt x="2053970" y="2200973"/>
                </a:lnTo>
                <a:lnTo>
                  <a:pt x="2316916" y="2159647"/>
                </a:lnTo>
                <a:lnTo>
                  <a:pt x="2591139" y="2086856"/>
                </a:lnTo>
                <a:lnTo>
                  <a:pt x="2871001" y="1998329"/>
                </a:lnTo>
                <a:lnTo>
                  <a:pt x="3156504" y="1894071"/>
                </a:lnTo>
                <a:lnTo>
                  <a:pt x="3726783" y="1668346"/>
                </a:lnTo>
                <a:lnTo>
                  <a:pt x="3606588" y="1657540"/>
                </a:lnTo>
                <a:lnTo>
                  <a:pt x="3506210" y="1668365"/>
                </a:lnTo>
                <a:lnTo>
                  <a:pt x="3425652" y="1700823"/>
                </a:lnTo>
                <a:lnTo>
                  <a:pt x="3345816" y="1750488"/>
                </a:lnTo>
                <a:lnTo>
                  <a:pt x="3180510" y="1865552"/>
                </a:lnTo>
                <a:lnTo>
                  <a:pt x="3112680" y="1900959"/>
                </a:lnTo>
                <a:lnTo>
                  <a:pt x="3032120" y="1933415"/>
                </a:lnTo>
                <a:lnTo>
                  <a:pt x="2606606" y="2005239"/>
                </a:lnTo>
                <a:lnTo>
                  <a:pt x="2217827" y="2051492"/>
                </a:lnTo>
                <a:lnTo>
                  <a:pt x="2035439" y="2060359"/>
                </a:lnTo>
                <a:lnTo>
                  <a:pt x="1853053" y="2069226"/>
                </a:lnTo>
                <a:lnTo>
                  <a:pt x="1681945" y="2046627"/>
                </a:lnTo>
                <a:lnTo>
                  <a:pt x="1523565" y="2026975"/>
                </a:lnTo>
                <a:lnTo>
                  <a:pt x="1783772" y="2070216"/>
                </a:lnTo>
                <a:lnTo>
                  <a:pt x="2042528" y="2079041"/>
                </a:lnTo>
                <a:lnTo>
                  <a:pt x="1670667" y="2078093"/>
                </a:lnTo>
                <a:lnTo>
                  <a:pt x="1291715" y="2058464"/>
                </a:lnTo>
                <a:lnTo>
                  <a:pt x="1356806" y="2107623"/>
                </a:lnTo>
                <a:lnTo>
                  <a:pt x="1433178" y="2125316"/>
                </a:lnTo>
                <a:lnTo>
                  <a:pt x="1503910" y="2158742"/>
                </a:lnTo>
                <a:lnTo>
                  <a:pt x="1536456" y="2183321"/>
                </a:lnTo>
                <a:lnTo>
                  <a:pt x="1543546" y="2202004"/>
                </a:lnTo>
                <a:lnTo>
                  <a:pt x="1416260" y="2172517"/>
                </a:lnTo>
                <a:lnTo>
                  <a:pt x="1288977" y="2143029"/>
                </a:lnTo>
                <a:lnTo>
                  <a:pt x="1167332" y="2097809"/>
                </a:lnTo>
                <a:lnTo>
                  <a:pt x="1051325" y="2036853"/>
                </a:lnTo>
                <a:lnTo>
                  <a:pt x="922591" y="1972950"/>
                </a:lnTo>
                <a:lnTo>
                  <a:pt x="812223" y="1896261"/>
                </a:lnTo>
                <a:lnTo>
                  <a:pt x="584399" y="1724202"/>
                </a:lnTo>
                <a:lnTo>
                  <a:pt x="485310" y="1616046"/>
                </a:lnTo>
                <a:lnTo>
                  <a:pt x="449864" y="1522633"/>
                </a:lnTo>
                <a:lnTo>
                  <a:pt x="448412" y="1488219"/>
                </a:lnTo>
                <a:lnTo>
                  <a:pt x="441323" y="1469535"/>
                </a:lnTo>
                <a:lnTo>
                  <a:pt x="465330" y="1441017"/>
                </a:lnTo>
                <a:lnTo>
                  <a:pt x="483697" y="1428232"/>
                </a:lnTo>
                <a:lnTo>
                  <a:pt x="538800" y="1389877"/>
                </a:lnTo>
                <a:lnTo>
                  <a:pt x="608081" y="1388887"/>
                </a:lnTo>
                <a:lnTo>
                  <a:pt x="671723" y="1403631"/>
                </a:lnTo>
                <a:lnTo>
                  <a:pt x="729726" y="1434109"/>
                </a:lnTo>
                <a:lnTo>
                  <a:pt x="878278" y="1519643"/>
                </a:lnTo>
                <a:lnTo>
                  <a:pt x="1019742" y="1586495"/>
                </a:lnTo>
                <a:lnTo>
                  <a:pt x="1148476" y="1650399"/>
                </a:lnTo>
                <a:lnTo>
                  <a:pt x="1288489" y="1682834"/>
                </a:lnTo>
                <a:lnTo>
                  <a:pt x="1428503" y="1715271"/>
                </a:lnTo>
                <a:lnTo>
                  <a:pt x="1555786" y="1744758"/>
                </a:lnTo>
                <a:lnTo>
                  <a:pt x="1840000" y="1759481"/>
                </a:lnTo>
                <a:lnTo>
                  <a:pt x="2117124" y="1755522"/>
                </a:lnTo>
                <a:lnTo>
                  <a:pt x="2418255" y="1723043"/>
                </a:lnTo>
                <a:lnTo>
                  <a:pt x="3106714" y="1609896"/>
                </a:lnTo>
                <a:lnTo>
                  <a:pt x="3464399" y="1573479"/>
                </a:lnTo>
                <a:lnTo>
                  <a:pt x="3814268" y="1501172"/>
                </a:lnTo>
                <a:lnTo>
                  <a:pt x="4188870" y="1417554"/>
                </a:lnTo>
                <a:lnTo>
                  <a:pt x="4581837" y="1321151"/>
                </a:lnTo>
                <a:lnTo>
                  <a:pt x="5077921" y="1129355"/>
                </a:lnTo>
                <a:lnTo>
                  <a:pt x="5308322" y="1063452"/>
                </a:lnTo>
                <a:lnTo>
                  <a:pt x="5483618" y="1035902"/>
                </a:lnTo>
                <a:lnTo>
                  <a:pt x="5595021" y="1034310"/>
                </a:lnTo>
                <a:lnTo>
                  <a:pt x="5757530" y="993659"/>
                </a:lnTo>
                <a:lnTo>
                  <a:pt x="5751356" y="1009340"/>
                </a:lnTo>
                <a:lnTo>
                  <a:pt x="5759118" y="1027961"/>
                </a:lnTo>
                <a:lnTo>
                  <a:pt x="5757533" y="1031988"/>
                </a:lnTo>
                <a:lnTo>
                  <a:pt x="5803440" y="1031332"/>
                </a:lnTo>
                <a:lnTo>
                  <a:pt x="5915451" y="976003"/>
                </a:lnTo>
                <a:lnTo>
                  <a:pt x="6084135" y="892680"/>
                </a:lnTo>
                <a:lnTo>
                  <a:pt x="6712552" y="677008"/>
                </a:lnTo>
                <a:lnTo>
                  <a:pt x="6878237" y="677973"/>
                </a:lnTo>
                <a:lnTo>
                  <a:pt x="6916879" y="618185"/>
                </a:lnTo>
                <a:lnTo>
                  <a:pt x="6977223" y="579956"/>
                </a:lnTo>
                <a:lnTo>
                  <a:pt x="7227955" y="479966"/>
                </a:lnTo>
                <a:lnTo>
                  <a:pt x="7438456" y="405460"/>
                </a:lnTo>
                <a:lnTo>
                  <a:pt x="7696953" y="324092"/>
                </a:lnTo>
                <a:lnTo>
                  <a:pt x="8003442" y="235858"/>
                </a:lnTo>
                <a:lnTo>
                  <a:pt x="8351751" y="156440"/>
                </a:lnTo>
                <a:lnTo>
                  <a:pt x="8387393" y="180940"/>
                </a:lnTo>
                <a:lnTo>
                  <a:pt x="8421449" y="171136"/>
                </a:lnTo>
                <a:lnTo>
                  <a:pt x="8823925" y="69172"/>
                </a:lnTo>
                <a:lnTo>
                  <a:pt x="9132797" y="32392"/>
                </a:lnTo>
                <a:lnTo>
                  <a:pt x="9442464" y="12763"/>
                </a:lnTo>
                <a:lnTo>
                  <a:pt x="9704136" y="0"/>
                </a:lnTo>
                <a:lnTo>
                  <a:pt x="9911639" y="9783"/>
                </a:lnTo>
                <a:lnTo>
                  <a:pt x="9953457" y="18599"/>
                </a:lnTo>
                <a:lnTo>
                  <a:pt x="9961222" y="37220"/>
                </a:lnTo>
                <a:lnTo>
                  <a:pt x="9948871" y="68585"/>
                </a:lnTo>
                <a:lnTo>
                  <a:pt x="9922580" y="97010"/>
                </a:lnTo>
                <a:lnTo>
                  <a:pt x="9822005" y="160724"/>
                </a:lnTo>
                <a:lnTo>
                  <a:pt x="9687376" y="234241"/>
                </a:lnTo>
                <a:lnTo>
                  <a:pt x="9432058" y="384216"/>
                </a:lnTo>
                <a:lnTo>
                  <a:pt x="9345422" y="450870"/>
                </a:lnTo>
                <a:lnTo>
                  <a:pt x="9319131" y="479295"/>
                </a:lnTo>
                <a:lnTo>
                  <a:pt x="9326895" y="497916"/>
                </a:lnTo>
                <a:lnTo>
                  <a:pt x="9384240" y="543974"/>
                </a:lnTo>
                <a:lnTo>
                  <a:pt x="9427648" y="587095"/>
                </a:lnTo>
                <a:lnTo>
                  <a:pt x="9560866" y="632167"/>
                </a:lnTo>
                <a:lnTo>
                  <a:pt x="9714201" y="664496"/>
                </a:lnTo>
                <a:lnTo>
                  <a:pt x="9887650" y="684083"/>
                </a:lnTo>
                <a:lnTo>
                  <a:pt x="10081212" y="690926"/>
                </a:lnTo>
                <a:lnTo>
                  <a:pt x="10290304" y="735013"/>
                </a:lnTo>
                <a:lnTo>
                  <a:pt x="10499396" y="779098"/>
                </a:lnTo>
                <a:lnTo>
                  <a:pt x="10717839" y="876108"/>
                </a:lnTo>
                <a:lnTo>
                  <a:pt x="10773597" y="887863"/>
                </a:lnTo>
                <a:lnTo>
                  <a:pt x="10767422" y="903546"/>
                </a:lnTo>
                <a:lnTo>
                  <a:pt x="10719428" y="910410"/>
                </a:lnTo>
                <a:lnTo>
                  <a:pt x="10609501" y="921202"/>
                </a:lnTo>
                <a:lnTo>
                  <a:pt x="10575447" y="931005"/>
                </a:lnTo>
                <a:lnTo>
                  <a:pt x="10555331" y="943748"/>
                </a:lnTo>
                <a:lnTo>
                  <a:pt x="10622030" y="1042732"/>
                </a:lnTo>
                <a:lnTo>
                  <a:pt x="10626322" y="1046530"/>
                </a:lnTo>
                <a:lnTo>
                  <a:pt x="10783128" y="1093684"/>
                </a:lnTo>
                <a:lnTo>
                  <a:pt x="10965928" y="1166192"/>
                </a:lnTo>
                <a:lnTo>
                  <a:pt x="10910171" y="1154436"/>
                </a:lnTo>
                <a:lnTo>
                  <a:pt x="10630796" y="1050491"/>
                </a:lnTo>
                <a:lnTo>
                  <a:pt x="10722783" y="1131910"/>
                </a:lnTo>
                <a:lnTo>
                  <a:pt x="10817360" y="1236771"/>
                </a:lnTo>
                <a:lnTo>
                  <a:pt x="10918113" y="1325950"/>
                </a:lnTo>
                <a:lnTo>
                  <a:pt x="10597505" y="1258352"/>
                </a:lnTo>
                <a:lnTo>
                  <a:pt x="10264548" y="1222118"/>
                </a:lnTo>
                <a:lnTo>
                  <a:pt x="9925414" y="1201565"/>
                </a:lnTo>
                <a:lnTo>
                  <a:pt x="9669586" y="1209434"/>
                </a:lnTo>
                <a:lnTo>
                  <a:pt x="10150620" y="1372226"/>
                </a:lnTo>
                <a:lnTo>
                  <a:pt x="9456948" y="1261884"/>
                </a:lnTo>
                <a:lnTo>
                  <a:pt x="8431518" y="1544359"/>
                </a:lnTo>
                <a:lnTo>
                  <a:pt x="9161382" y="1403121"/>
                </a:lnTo>
                <a:lnTo>
                  <a:pt x="9049268" y="1496876"/>
                </a:lnTo>
                <a:lnTo>
                  <a:pt x="9090892" y="1493636"/>
                </a:lnTo>
                <a:lnTo>
                  <a:pt x="9318213" y="1354571"/>
                </a:lnTo>
                <a:lnTo>
                  <a:pt x="9873151" y="1394294"/>
                </a:lnTo>
                <a:lnTo>
                  <a:pt x="9490834" y="1580792"/>
                </a:lnTo>
                <a:lnTo>
                  <a:pt x="9597577" y="1574026"/>
                </a:lnTo>
                <a:lnTo>
                  <a:pt x="9867013" y="1579883"/>
                </a:lnTo>
                <a:lnTo>
                  <a:pt x="10130275" y="1601422"/>
                </a:lnTo>
                <a:lnTo>
                  <a:pt x="10387360" y="1638643"/>
                </a:lnTo>
                <a:lnTo>
                  <a:pt x="10632094" y="1707228"/>
                </a:lnTo>
                <a:lnTo>
                  <a:pt x="10864477" y="1807177"/>
                </a:lnTo>
                <a:lnTo>
                  <a:pt x="11093772" y="1914965"/>
                </a:lnTo>
                <a:lnTo>
                  <a:pt x="11313805" y="2046279"/>
                </a:lnTo>
                <a:lnTo>
                  <a:pt x="11509225" y="2199351"/>
                </a:lnTo>
                <a:lnTo>
                  <a:pt x="11598284" y="2259372"/>
                </a:lnTo>
                <a:lnTo>
                  <a:pt x="11724955" y="2506537"/>
                </a:lnTo>
                <a:lnTo>
                  <a:pt x="11634476" y="2365300"/>
                </a:lnTo>
                <a:lnTo>
                  <a:pt x="11586220" y="2365300"/>
                </a:lnTo>
                <a:lnTo>
                  <a:pt x="11577042" y="2354294"/>
                </a:lnTo>
                <a:lnTo>
                  <a:pt x="11286104" y="2193292"/>
                </a:lnTo>
                <a:lnTo>
                  <a:pt x="11131182" y="2126661"/>
                </a:lnTo>
                <a:lnTo>
                  <a:pt x="10962320" y="2057090"/>
                </a:lnTo>
                <a:lnTo>
                  <a:pt x="10801222" y="2006139"/>
                </a:lnTo>
                <a:lnTo>
                  <a:pt x="10703647" y="1985566"/>
                </a:lnTo>
                <a:lnTo>
                  <a:pt x="10767167" y="2015944"/>
                </a:lnTo>
                <a:lnTo>
                  <a:pt x="10888036" y="2092379"/>
                </a:lnTo>
                <a:lnTo>
                  <a:pt x="10669592" y="1995370"/>
                </a:lnTo>
                <a:lnTo>
                  <a:pt x="10466676" y="1935602"/>
                </a:lnTo>
                <a:lnTo>
                  <a:pt x="10249820" y="1872896"/>
                </a:lnTo>
                <a:lnTo>
                  <a:pt x="10020614" y="1841553"/>
                </a:lnTo>
                <a:lnTo>
                  <a:pt x="10034553" y="1844491"/>
                </a:lnTo>
                <a:lnTo>
                  <a:pt x="9751177" y="1835696"/>
                </a:lnTo>
                <a:lnTo>
                  <a:pt x="9475565" y="1845519"/>
                </a:lnTo>
                <a:lnTo>
                  <a:pt x="9187601" y="1886709"/>
                </a:lnTo>
                <a:lnTo>
                  <a:pt x="8887289" y="1959261"/>
                </a:lnTo>
                <a:lnTo>
                  <a:pt x="8580800" y="2047496"/>
                </a:lnTo>
                <a:lnTo>
                  <a:pt x="8268134" y="2151412"/>
                </a:lnTo>
                <a:lnTo>
                  <a:pt x="7643598" y="2376394"/>
                </a:lnTo>
                <a:lnTo>
                  <a:pt x="7775228" y="2387164"/>
                </a:lnTo>
                <a:lnTo>
                  <a:pt x="7885156" y="2376375"/>
                </a:lnTo>
                <a:lnTo>
                  <a:pt x="7973379" y="2344023"/>
                </a:lnTo>
                <a:lnTo>
                  <a:pt x="8060810" y="2294522"/>
                </a:lnTo>
                <a:lnTo>
                  <a:pt x="8241844" y="2179837"/>
                </a:lnTo>
                <a:lnTo>
                  <a:pt x="8316127" y="2144546"/>
                </a:lnTo>
                <a:lnTo>
                  <a:pt x="8404351" y="2112196"/>
                </a:lnTo>
                <a:lnTo>
                  <a:pt x="8870350" y="2040609"/>
                </a:lnTo>
                <a:lnTo>
                  <a:pt x="9296119" y="1994509"/>
                </a:lnTo>
                <a:lnTo>
                  <a:pt x="9495859" y="1985670"/>
                </a:lnTo>
                <a:lnTo>
                  <a:pt x="9695598" y="1976832"/>
                </a:lnTo>
                <a:lnTo>
                  <a:pt x="9882986" y="1999357"/>
                </a:lnTo>
                <a:lnTo>
                  <a:pt x="10056434" y="2018944"/>
                </a:lnTo>
                <a:lnTo>
                  <a:pt x="9771470" y="1975846"/>
                </a:lnTo>
                <a:lnTo>
                  <a:pt x="9488096" y="1967050"/>
                </a:lnTo>
                <a:lnTo>
                  <a:pt x="9895337" y="1967995"/>
                </a:lnTo>
                <a:lnTo>
                  <a:pt x="10310343" y="1987559"/>
                </a:lnTo>
                <a:lnTo>
                  <a:pt x="10239059" y="1938562"/>
                </a:lnTo>
                <a:lnTo>
                  <a:pt x="10155421" y="1920927"/>
                </a:lnTo>
                <a:lnTo>
                  <a:pt x="10077960" y="1887612"/>
                </a:lnTo>
                <a:lnTo>
                  <a:pt x="10042317" y="1863113"/>
                </a:lnTo>
                <a:lnTo>
                  <a:pt x="10034553" y="1844491"/>
                </a:lnTo>
                <a:lnTo>
                  <a:pt x="10173948" y="1873882"/>
                </a:lnTo>
                <a:lnTo>
                  <a:pt x="10313341" y="1903272"/>
                </a:lnTo>
                <a:lnTo>
                  <a:pt x="10446561" y="1948344"/>
                </a:lnTo>
                <a:lnTo>
                  <a:pt x="10573604" y="2009099"/>
                </a:lnTo>
                <a:lnTo>
                  <a:pt x="10714586" y="2072792"/>
                </a:lnTo>
                <a:lnTo>
                  <a:pt x="10835455" y="2149229"/>
                </a:lnTo>
                <a:lnTo>
                  <a:pt x="11084955" y="2320721"/>
                </a:lnTo>
                <a:lnTo>
                  <a:pt x="11193471" y="2428521"/>
                </a:lnTo>
                <a:lnTo>
                  <a:pt x="11232290" y="2521627"/>
                </a:lnTo>
                <a:lnTo>
                  <a:pt x="11233880" y="2555928"/>
                </a:lnTo>
                <a:lnTo>
                  <a:pt x="11241643" y="2574550"/>
                </a:lnTo>
                <a:lnTo>
                  <a:pt x="11215352" y="2602975"/>
                </a:lnTo>
                <a:lnTo>
                  <a:pt x="11195238" y="2615717"/>
                </a:lnTo>
                <a:lnTo>
                  <a:pt x="11134892" y="2653946"/>
                </a:lnTo>
                <a:lnTo>
                  <a:pt x="11059020" y="2654933"/>
                </a:lnTo>
                <a:lnTo>
                  <a:pt x="10989323" y="2640237"/>
                </a:lnTo>
                <a:lnTo>
                  <a:pt x="10925801" y="2609860"/>
                </a:lnTo>
                <a:lnTo>
                  <a:pt x="10763115" y="2524607"/>
                </a:lnTo>
                <a:lnTo>
                  <a:pt x="10608192" y="2457975"/>
                </a:lnTo>
                <a:lnTo>
                  <a:pt x="10467210" y="2394282"/>
                </a:lnTo>
                <a:lnTo>
                  <a:pt x="10313876" y="2361953"/>
                </a:lnTo>
                <a:lnTo>
                  <a:pt x="10160541" y="2329623"/>
                </a:lnTo>
                <a:lnTo>
                  <a:pt x="10021148" y="2300233"/>
                </a:lnTo>
                <a:lnTo>
                  <a:pt x="9709893" y="2285558"/>
                </a:lnTo>
                <a:lnTo>
                  <a:pt x="9406403" y="2289505"/>
                </a:lnTo>
                <a:lnTo>
                  <a:pt x="9076621" y="2321876"/>
                </a:lnTo>
                <a:lnTo>
                  <a:pt x="8322661" y="2434651"/>
                </a:lnTo>
                <a:lnTo>
                  <a:pt x="7930945" y="2470948"/>
                </a:lnTo>
                <a:lnTo>
                  <a:pt x="7547789" y="2543017"/>
                </a:lnTo>
                <a:lnTo>
                  <a:pt x="7137547" y="2626361"/>
                </a:lnTo>
                <a:lnTo>
                  <a:pt x="6707191" y="2722446"/>
                </a:lnTo>
                <a:lnTo>
                  <a:pt x="6163909" y="2913611"/>
                </a:lnTo>
                <a:lnTo>
                  <a:pt x="5911588" y="2979298"/>
                </a:lnTo>
                <a:lnTo>
                  <a:pt x="5719614" y="3006757"/>
                </a:lnTo>
                <a:lnTo>
                  <a:pt x="5622261" y="3008023"/>
                </a:lnTo>
                <a:lnTo>
                  <a:pt x="5448995" y="3055645"/>
                </a:lnTo>
                <a:lnTo>
                  <a:pt x="5454633" y="3039912"/>
                </a:lnTo>
                <a:lnTo>
                  <a:pt x="5447545" y="3021229"/>
                </a:lnTo>
                <a:lnTo>
                  <a:pt x="5451482" y="3010244"/>
                </a:lnTo>
                <a:lnTo>
                  <a:pt x="5420338" y="3010649"/>
                </a:lnTo>
                <a:lnTo>
                  <a:pt x="5304794" y="3073359"/>
                </a:lnTo>
                <a:lnTo>
                  <a:pt x="5150765" y="3156957"/>
                </a:lnTo>
                <a:lnTo>
                  <a:pt x="4576942" y="3373340"/>
                </a:lnTo>
                <a:lnTo>
                  <a:pt x="4425651" y="3372373"/>
                </a:lnTo>
                <a:lnTo>
                  <a:pt x="4390367" y="3432358"/>
                </a:lnTo>
                <a:lnTo>
                  <a:pt x="4335265" y="3470713"/>
                </a:lnTo>
                <a:lnTo>
                  <a:pt x="4106316" y="3571034"/>
                </a:lnTo>
                <a:lnTo>
                  <a:pt x="3914102" y="3645785"/>
                </a:lnTo>
                <a:lnTo>
                  <a:pt x="3678062" y="3727422"/>
                </a:lnTo>
                <a:lnTo>
                  <a:pt x="3398200" y="3815947"/>
                </a:lnTo>
                <a:lnTo>
                  <a:pt x="3080151" y="3895627"/>
                </a:lnTo>
                <a:lnTo>
                  <a:pt x="3047605" y="3871047"/>
                </a:lnTo>
                <a:lnTo>
                  <a:pt x="3016509" y="3880883"/>
                </a:lnTo>
                <a:lnTo>
                  <a:pt x="2648998" y="3983183"/>
                </a:lnTo>
                <a:lnTo>
                  <a:pt x="2366960" y="4020085"/>
                </a:lnTo>
                <a:lnTo>
                  <a:pt x="2084196" y="4039778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221918" y="6103445"/>
            <a:ext cx="11541582" cy="1041408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221919" y="566352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23346964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4938384" y="-2174582"/>
            <a:ext cx="13393158" cy="13436363"/>
          </a:xfrm>
          <a:custGeom>
            <a:avLst/>
            <a:gdLst>
              <a:gd name="connsiteX0" fmla="*/ 1957578 w 8928772"/>
              <a:gd name="connsiteY0" fmla="*/ 7223440 h 8956193"/>
              <a:gd name="connsiteX1" fmla="*/ 1782101 w 8928772"/>
              <a:gd name="connsiteY1" fmla="*/ 7274620 h 8956193"/>
              <a:gd name="connsiteX2" fmla="*/ 1836934 w 8928772"/>
              <a:gd name="connsiteY2" fmla="*/ 7256343 h 8956193"/>
              <a:gd name="connsiteX3" fmla="*/ 3006720 w 8928772"/>
              <a:gd name="connsiteY3" fmla="*/ 0 h 8956193"/>
              <a:gd name="connsiteX4" fmla="*/ 3262612 w 8928772"/>
              <a:gd name="connsiteY4" fmla="*/ 0 h 8956193"/>
              <a:gd name="connsiteX5" fmla="*/ 3500225 w 8928772"/>
              <a:gd name="connsiteY5" fmla="*/ 0 h 8956193"/>
              <a:gd name="connsiteX6" fmla="*/ 3737838 w 8928772"/>
              <a:gd name="connsiteY6" fmla="*/ 18278 h 8956193"/>
              <a:gd name="connsiteX7" fmla="*/ 4194786 w 8928772"/>
              <a:gd name="connsiteY7" fmla="*/ 91389 h 8956193"/>
              <a:gd name="connsiteX8" fmla="*/ 4615179 w 8928772"/>
              <a:gd name="connsiteY8" fmla="*/ 182779 h 8956193"/>
              <a:gd name="connsiteX9" fmla="*/ 5053849 w 8928772"/>
              <a:gd name="connsiteY9" fmla="*/ 292447 h 8956193"/>
              <a:gd name="connsiteX10" fmla="*/ 5894635 w 8928772"/>
              <a:gd name="connsiteY10" fmla="*/ 566616 h 8956193"/>
              <a:gd name="connsiteX11" fmla="*/ 6315027 w 8928772"/>
              <a:gd name="connsiteY11" fmla="*/ 731117 h 8956193"/>
              <a:gd name="connsiteX12" fmla="*/ 6717141 w 8928772"/>
              <a:gd name="connsiteY12" fmla="*/ 913897 h 8956193"/>
              <a:gd name="connsiteX13" fmla="*/ 7119257 w 8928772"/>
              <a:gd name="connsiteY13" fmla="*/ 1114954 h 8956193"/>
              <a:gd name="connsiteX14" fmla="*/ 7521371 w 8928772"/>
              <a:gd name="connsiteY14" fmla="*/ 1370846 h 8956193"/>
              <a:gd name="connsiteX15" fmla="*/ 7704151 w 8928772"/>
              <a:gd name="connsiteY15" fmla="*/ 1498791 h 8956193"/>
              <a:gd name="connsiteX16" fmla="*/ 7886929 w 8928772"/>
              <a:gd name="connsiteY16" fmla="*/ 1663293 h 8956193"/>
              <a:gd name="connsiteX17" fmla="*/ 8069709 w 8928772"/>
              <a:gd name="connsiteY17" fmla="*/ 1827794 h 8956193"/>
              <a:gd name="connsiteX18" fmla="*/ 8252489 w 8928772"/>
              <a:gd name="connsiteY18" fmla="*/ 2010574 h 8956193"/>
              <a:gd name="connsiteX19" fmla="*/ 8343878 w 8928772"/>
              <a:gd name="connsiteY19" fmla="*/ 2120241 h 8956193"/>
              <a:gd name="connsiteX20" fmla="*/ 8435268 w 8928772"/>
              <a:gd name="connsiteY20" fmla="*/ 2229909 h 8956193"/>
              <a:gd name="connsiteX21" fmla="*/ 8526657 w 8928772"/>
              <a:gd name="connsiteY21" fmla="*/ 2376133 h 8956193"/>
              <a:gd name="connsiteX22" fmla="*/ 8618047 w 8928772"/>
              <a:gd name="connsiteY22" fmla="*/ 2522356 h 8956193"/>
              <a:gd name="connsiteX23" fmla="*/ 8745993 w 8928772"/>
              <a:gd name="connsiteY23" fmla="*/ 2833081 h 8956193"/>
              <a:gd name="connsiteX24" fmla="*/ 8800826 w 8928772"/>
              <a:gd name="connsiteY24" fmla="*/ 2979305 h 8956193"/>
              <a:gd name="connsiteX25" fmla="*/ 8837382 w 8928772"/>
              <a:gd name="connsiteY25" fmla="*/ 3107251 h 8956193"/>
              <a:gd name="connsiteX26" fmla="*/ 8892216 w 8928772"/>
              <a:gd name="connsiteY26" fmla="*/ 3399698 h 8956193"/>
              <a:gd name="connsiteX27" fmla="*/ 8928772 w 8928772"/>
              <a:gd name="connsiteY27" fmla="*/ 3710423 h 8956193"/>
              <a:gd name="connsiteX28" fmla="*/ 8910494 w 8928772"/>
              <a:gd name="connsiteY28" fmla="*/ 4021148 h 8956193"/>
              <a:gd name="connsiteX29" fmla="*/ 8892216 w 8928772"/>
              <a:gd name="connsiteY29" fmla="*/ 4331873 h 8956193"/>
              <a:gd name="connsiteX30" fmla="*/ 8819104 w 8928772"/>
              <a:gd name="connsiteY30" fmla="*/ 4624319 h 8956193"/>
              <a:gd name="connsiteX31" fmla="*/ 8727715 w 8928772"/>
              <a:gd name="connsiteY31" fmla="*/ 4916766 h 8956193"/>
              <a:gd name="connsiteX32" fmla="*/ 8636325 w 8928772"/>
              <a:gd name="connsiteY32" fmla="*/ 5190936 h 8956193"/>
              <a:gd name="connsiteX33" fmla="*/ 8508379 w 8928772"/>
              <a:gd name="connsiteY33" fmla="*/ 5446827 h 8956193"/>
              <a:gd name="connsiteX34" fmla="*/ 8362156 w 8928772"/>
              <a:gd name="connsiteY34" fmla="*/ 5702718 h 8956193"/>
              <a:gd name="connsiteX35" fmla="*/ 8215933 w 8928772"/>
              <a:gd name="connsiteY35" fmla="*/ 5940332 h 8956193"/>
              <a:gd name="connsiteX36" fmla="*/ 7923485 w 8928772"/>
              <a:gd name="connsiteY36" fmla="*/ 6360725 h 8956193"/>
              <a:gd name="connsiteX37" fmla="*/ 7832096 w 8928772"/>
              <a:gd name="connsiteY37" fmla="*/ 6452115 h 8956193"/>
              <a:gd name="connsiteX38" fmla="*/ 7740706 w 8928772"/>
              <a:gd name="connsiteY38" fmla="*/ 6543504 h 8956193"/>
              <a:gd name="connsiteX39" fmla="*/ 7466537 w 8928772"/>
              <a:gd name="connsiteY39" fmla="*/ 6726284 h 8956193"/>
              <a:gd name="connsiteX40" fmla="*/ 7174090 w 8928772"/>
              <a:gd name="connsiteY40" fmla="*/ 6909063 h 8956193"/>
              <a:gd name="connsiteX41" fmla="*/ 6899921 w 8928772"/>
              <a:gd name="connsiteY41" fmla="*/ 7055287 h 8956193"/>
              <a:gd name="connsiteX42" fmla="*/ 6442973 w 8928772"/>
              <a:gd name="connsiteY42" fmla="*/ 7329456 h 8956193"/>
              <a:gd name="connsiteX43" fmla="*/ 6004302 w 8928772"/>
              <a:gd name="connsiteY43" fmla="*/ 7585347 h 8956193"/>
              <a:gd name="connsiteX44" fmla="*/ 5108683 w 8928772"/>
              <a:gd name="connsiteY44" fmla="*/ 8078852 h 8956193"/>
              <a:gd name="connsiteX45" fmla="*/ 4633457 w 8928772"/>
              <a:gd name="connsiteY45" fmla="*/ 8261631 h 8956193"/>
              <a:gd name="connsiteX46" fmla="*/ 4139953 w 8928772"/>
              <a:gd name="connsiteY46" fmla="*/ 8426133 h 8956193"/>
              <a:gd name="connsiteX47" fmla="*/ 3646448 w 8928772"/>
              <a:gd name="connsiteY47" fmla="*/ 8554078 h 8956193"/>
              <a:gd name="connsiteX48" fmla="*/ 3152944 w 8928772"/>
              <a:gd name="connsiteY48" fmla="*/ 8645468 h 8956193"/>
              <a:gd name="connsiteX49" fmla="*/ 2641162 w 8928772"/>
              <a:gd name="connsiteY49" fmla="*/ 8736858 h 8956193"/>
              <a:gd name="connsiteX50" fmla="*/ 2147657 w 8928772"/>
              <a:gd name="connsiteY50" fmla="*/ 8809969 h 8956193"/>
              <a:gd name="connsiteX51" fmla="*/ 1105815 w 8928772"/>
              <a:gd name="connsiteY51" fmla="*/ 8956193 h 8956193"/>
              <a:gd name="connsiteX52" fmla="*/ 996147 w 8928772"/>
              <a:gd name="connsiteY52" fmla="*/ 8956193 h 8956193"/>
              <a:gd name="connsiteX53" fmla="*/ 895619 w 8928772"/>
              <a:gd name="connsiteY53" fmla="*/ 8937915 h 8956193"/>
              <a:gd name="connsiteX54" fmla="*/ 804229 w 8928772"/>
              <a:gd name="connsiteY54" fmla="*/ 8901359 h 8956193"/>
              <a:gd name="connsiteX55" fmla="*/ 749395 w 8928772"/>
              <a:gd name="connsiteY55" fmla="*/ 8846525 h 8956193"/>
              <a:gd name="connsiteX56" fmla="*/ 731117 w 8928772"/>
              <a:gd name="connsiteY56" fmla="*/ 8809969 h 8956193"/>
              <a:gd name="connsiteX57" fmla="*/ 731117 w 8928772"/>
              <a:gd name="connsiteY57" fmla="*/ 8791691 h 8956193"/>
              <a:gd name="connsiteX58" fmla="*/ 749395 w 8928772"/>
              <a:gd name="connsiteY58" fmla="*/ 8755136 h 8956193"/>
              <a:gd name="connsiteX59" fmla="*/ 785951 w 8928772"/>
              <a:gd name="connsiteY59" fmla="*/ 8718580 h 8956193"/>
              <a:gd name="connsiteX60" fmla="*/ 822507 w 8928772"/>
              <a:gd name="connsiteY60" fmla="*/ 8682024 h 8956193"/>
              <a:gd name="connsiteX61" fmla="*/ 895619 w 8928772"/>
              <a:gd name="connsiteY61" fmla="*/ 8645468 h 8956193"/>
              <a:gd name="connsiteX62" fmla="*/ 1087537 w 8928772"/>
              <a:gd name="connsiteY62" fmla="*/ 8572356 h 8956193"/>
              <a:gd name="connsiteX63" fmla="*/ 1507930 w 8928772"/>
              <a:gd name="connsiteY63" fmla="*/ 8444410 h 8956193"/>
              <a:gd name="connsiteX64" fmla="*/ 1910044 w 8928772"/>
              <a:gd name="connsiteY64" fmla="*/ 8334743 h 8956193"/>
              <a:gd name="connsiteX65" fmla="*/ 2769107 w 8928772"/>
              <a:gd name="connsiteY65" fmla="*/ 8151964 h 8956193"/>
              <a:gd name="connsiteX66" fmla="*/ 2732551 w 8928772"/>
              <a:gd name="connsiteY66" fmla="*/ 8188519 h 8956193"/>
              <a:gd name="connsiteX67" fmla="*/ 2695996 w 8928772"/>
              <a:gd name="connsiteY67" fmla="*/ 8225075 h 8956193"/>
              <a:gd name="connsiteX68" fmla="*/ 2568050 w 8928772"/>
              <a:gd name="connsiteY68" fmla="*/ 8261631 h 8956193"/>
              <a:gd name="connsiteX69" fmla="*/ 2421826 w 8928772"/>
              <a:gd name="connsiteY69" fmla="*/ 8298187 h 8956193"/>
              <a:gd name="connsiteX70" fmla="*/ 2366993 w 8928772"/>
              <a:gd name="connsiteY70" fmla="*/ 8316465 h 8956193"/>
              <a:gd name="connsiteX71" fmla="*/ 2312159 w 8928772"/>
              <a:gd name="connsiteY71" fmla="*/ 8353021 h 8956193"/>
              <a:gd name="connsiteX72" fmla="*/ 2622884 w 8928772"/>
              <a:gd name="connsiteY72" fmla="*/ 8334743 h 8956193"/>
              <a:gd name="connsiteX73" fmla="*/ 2915331 w 8928772"/>
              <a:gd name="connsiteY73" fmla="*/ 8298187 h 8956193"/>
              <a:gd name="connsiteX74" fmla="*/ 3207778 w 8928772"/>
              <a:gd name="connsiteY74" fmla="*/ 8243353 h 8956193"/>
              <a:gd name="connsiteX75" fmla="*/ 3518503 w 8928772"/>
              <a:gd name="connsiteY75" fmla="*/ 8170242 h 8956193"/>
              <a:gd name="connsiteX76" fmla="*/ 3098110 w 8928772"/>
              <a:gd name="connsiteY76" fmla="*/ 8279909 h 8956193"/>
              <a:gd name="connsiteX77" fmla="*/ 2695996 w 8928772"/>
              <a:gd name="connsiteY77" fmla="*/ 8371299 h 8956193"/>
              <a:gd name="connsiteX78" fmla="*/ 3226056 w 8928772"/>
              <a:gd name="connsiteY78" fmla="*/ 8261631 h 8956193"/>
              <a:gd name="connsiteX79" fmla="*/ 3774394 w 8928772"/>
              <a:gd name="connsiteY79" fmla="*/ 8115408 h 8956193"/>
              <a:gd name="connsiteX80" fmla="*/ 4322732 w 8928772"/>
              <a:gd name="connsiteY80" fmla="*/ 7950906 h 8956193"/>
              <a:gd name="connsiteX81" fmla="*/ 4871070 w 8928772"/>
              <a:gd name="connsiteY81" fmla="*/ 7749849 h 8956193"/>
              <a:gd name="connsiteX82" fmla="*/ 4980737 w 8928772"/>
              <a:gd name="connsiteY82" fmla="*/ 7731571 h 8956193"/>
              <a:gd name="connsiteX83" fmla="*/ 5090405 w 8928772"/>
              <a:gd name="connsiteY83" fmla="*/ 7731571 h 8956193"/>
              <a:gd name="connsiteX84" fmla="*/ 5328019 w 8928772"/>
              <a:gd name="connsiteY84" fmla="*/ 7713293 h 8956193"/>
              <a:gd name="connsiteX85" fmla="*/ 5455964 w 8928772"/>
              <a:gd name="connsiteY85" fmla="*/ 7713293 h 8956193"/>
              <a:gd name="connsiteX86" fmla="*/ 5583909 w 8928772"/>
              <a:gd name="connsiteY86" fmla="*/ 7676737 h 8956193"/>
              <a:gd name="connsiteX87" fmla="*/ 5693577 w 8928772"/>
              <a:gd name="connsiteY87" fmla="*/ 7603625 h 8956193"/>
              <a:gd name="connsiteX88" fmla="*/ 5821523 w 8928772"/>
              <a:gd name="connsiteY88" fmla="*/ 7493957 h 8956193"/>
              <a:gd name="connsiteX89" fmla="*/ 5437686 w 8928772"/>
              <a:gd name="connsiteY89" fmla="*/ 7603625 h 8956193"/>
              <a:gd name="connsiteX90" fmla="*/ 5053849 w 8928772"/>
              <a:gd name="connsiteY90" fmla="*/ 7695015 h 8956193"/>
              <a:gd name="connsiteX91" fmla="*/ 4267898 w 8928772"/>
              <a:gd name="connsiteY91" fmla="*/ 7859516 h 8956193"/>
              <a:gd name="connsiteX92" fmla="*/ 3518503 w 8928772"/>
              <a:gd name="connsiteY92" fmla="*/ 8005740 h 8956193"/>
              <a:gd name="connsiteX93" fmla="*/ 2769107 w 8928772"/>
              <a:gd name="connsiteY93" fmla="*/ 8151964 h 8956193"/>
              <a:gd name="connsiteX94" fmla="*/ 2440104 w 8928772"/>
              <a:gd name="connsiteY94" fmla="*/ 8206797 h 8956193"/>
              <a:gd name="connsiteX95" fmla="*/ 2111102 w 8928772"/>
              <a:gd name="connsiteY95" fmla="*/ 8279909 h 8956193"/>
              <a:gd name="connsiteX96" fmla="*/ 1489652 w 8928772"/>
              <a:gd name="connsiteY96" fmla="*/ 8371299 h 8956193"/>
              <a:gd name="connsiteX97" fmla="*/ 1672431 w 8928772"/>
              <a:gd name="connsiteY97" fmla="*/ 8316465 h 8956193"/>
              <a:gd name="connsiteX98" fmla="*/ 1873488 w 8928772"/>
              <a:gd name="connsiteY98" fmla="*/ 8298187 h 8956193"/>
              <a:gd name="connsiteX99" fmla="*/ 1398262 w 8928772"/>
              <a:gd name="connsiteY99" fmla="*/ 8316465 h 8956193"/>
              <a:gd name="connsiteX100" fmla="*/ 932175 w 8928772"/>
              <a:gd name="connsiteY100" fmla="*/ 8353021 h 8956193"/>
              <a:gd name="connsiteX101" fmla="*/ 0 w 8928772"/>
              <a:gd name="connsiteY101" fmla="*/ 8407855 h 8956193"/>
              <a:gd name="connsiteX102" fmla="*/ 658005 w 8928772"/>
              <a:gd name="connsiteY102" fmla="*/ 8243353 h 8956193"/>
              <a:gd name="connsiteX103" fmla="*/ 1306872 w 8928772"/>
              <a:gd name="connsiteY103" fmla="*/ 8097130 h 8956193"/>
              <a:gd name="connsiteX104" fmla="*/ 2659440 w 8928772"/>
              <a:gd name="connsiteY104" fmla="*/ 7841238 h 8956193"/>
              <a:gd name="connsiteX105" fmla="*/ 3354001 w 8928772"/>
              <a:gd name="connsiteY105" fmla="*/ 7695015 h 8956193"/>
              <a:gd name="connsiteX106" fmla="*/ 4030285 w 8928772"/>
              <a:gd name="connsiteY106" fmla="*/ 7530513 h 8956193"/>
              <a:gd name="connsiteX107" fmla="*/ 4359288 w 8928772"/>
              <a:gd name="connsiteY107" fmla="*/ 7420846 h 8956193"/>
              <a:gd name="connsiteX108" fmla="*/ 4688290 w 8928772"/>
              <a:gd name="connsiteY108" fmla="*/ 7311178 h 8956193"/>
              <a:gd name="connsiteX109" fmla="*/ 5017293 w 8928772"/>
              <a:gd name="connsiteY109" fmla="*/ 7183232 h 8956193"/>
              <a:gd name="connsiteX110" fmla="*/ 5328019 w 8928772"/>
              <a:gd name="connsiteY110" fmla="*/ 7055287 h 8956193"/>
              <a:gd name="connsiteX111" fmla="*/ 5126961 w 8928772"/>
              <a:gd name="connsiteY111" fmla="*/ 7091843 h 8956193"/>
              <a:gd name="connsiteX112" fmla="*/ 4925904 w 8928772"/>
              <a:gd name="connsiteY112" fmla="*/ 7146677 h 8956193"/>
              <a:gd name="connsiteX113" fmla="*/ 4523789 w 8928772"/>
              <a:gd name="connsiteY113" fmla="*/ 7292900 h 8956193"/>
              <a:gd name="connsiteX114" fmla="*/ 4322732 w 8928772"/>
              <a:gd name="connsiteY114" fmla="*/ 7347734 h 8956193"/>
              <a:gd name="connsiteX115" fmla="*/ 4121675 w 8928772"/>
              <a:gd name="connsiteY115" fmla="*/ 7402568 h 8956193"/>
              <a:gd name="connsiteX116" fmla="*/ 3938895 w 8928772"/>
              <a:gd name="connsiteY116" fmla="*/ 7439124 h 8956193"/>
              <a:gd name="connsiteX117" fmla="*/ 3756116 w 8928772"/>
              <a:gd name="connsiteY117" fmla="*/ 7420846 h 8956193"/>
              <a:gd name="connsiteX118" fmla="*/ 4341010 w 8928772"/>
              <a:gd name="connsiteY118" fmla="*/ 7256344 h 8956193"/>
              <a:gd name="connsiteX119" fmla="*/ 4944182 w 8928772"/>
              <a:gd name="connsiteY119" fmla="*/ 7091843 h 8956193"/>
              <a:gd name="connsiteX120" fmla="*/ 5529076 w 8928772"/>
              <a:gd name="connsiteY120" fmla="*/ 6872507 h 8956193"/>
              <a:gd name="connsiteX121" fmla="*/ 6132247 w 8928772"/>
              <a:gd name="connsiteY121" fmla="*/ 6634894 h 8956193"/>
              <a:gd name="connsiteX122" fmla="*/ 5967747 w 8928772"/>
              <a:gd name="connsiteY122" fmla="*/ 6762840 h 8956193"/>
              <a:gd name="connsiteX123" fmla="*/ 6168803 w 8928772"/>
              <a:gd name="connsiteY123" fmla="*/ 6708006 h 8956193"/>
              <a:gd name="connsiteX124" fmla="*/ 6369861 w 8928772"/>
              <a:gd name="connsiteY124" fmla="*/ 6616616 h 8956193"/>
              <a:gd name="connsiteX125" fmla="*/ 6552640 w 8928772"/>
              <a:gd name="connsiteY125" fmla="*/ 6525226 h 8956193"/>
              <a:gd name="connsiteX126" fmla="*/ 6735419 w 8928772"/>
              <a:gd name="connsiteY126" fmla="*/ 6415559 h 8956193"/>
              <a:gd name="connsiteX127" fmla="*/ 7100979 w 8928772"/>
              <a:gd name="connsiteY127" fmla="*/ 6177945 h 8956193"/>
              <a:gd name="connsiteX128" fmla="*/ 7448259 w 8928772"/>
              <a:gd name="connsiteY128" fmla="*/ 5922054 h 8956193"/>
              <a:gd name="connsiteX129" fmla="*/ 7119257 w 8928772"/>
              <a:gd name="connsiteY129" fmla="*/ 6141389 h 8956193"/>
              <a:gd name="connsiteX130" fmla="*/ 6790253 w 8928772"/>
              <a:gd name="connsiteY130" fmla="*/ 6324169 h 8956193"/>
              <a:gd name="connsiteX131" fmla="*/ 6461251 w 8928772"/>
              <a:gd name="connsiteY131" fmla="*/ 6488670 h 8956193"/>
              <a:gd name="connsiteX132" fmla="*/ 6132247 w 8928772"/>
              <a:gd name="connsiteY132" fmla="*/ 6634894 h 8956193"/>
              <a:gd name="connsiteX133" fmla="*/ 6424695 w 8928772"/>
              <a:gd name="connsiteY133" fmla="*/ 6452115 h 8956193"/>
              <a:gd name="connsiteX134" fmla="*/ 6771975 w 8928772"/>
              <a:gd name="connsiteY134" fmla="*/ 6269335 h 8956193"/>
              <a:gd name="connsiteX135" fmla="*/ 6644030 w 8928772"/>
              <a:gd name="connsiteY135" fmla="*/ 6305891 h 8956193"/>
              <a:gd name="connsiteX136" fmla="*/ 6497807 w 8928772"/>
              <a:gd name="connsiteY136" fmla="*/ 6342447 h 8956193"/>
              <a:gd name="connsiteX137" fmla="*/ 6187081 w 8928772"/>
              <a:gd name="connsiteY137" fmla="*/ 6452115 h 8956193"/>
              <a:gd name="connsiteX138" fmla="*/ 5821523 w 8928772"/>
              <a:gd name="connsiteY138" fmla="*/ 6616616 h 8956193"/>
              <a:gd name="connsiteX139" fmla="*/ 5419408 w 8928772"/>
              <a:gd name="connsiteY139" fmla="*/ 6781118 h 8956193"/>
              <a:gd name="connsiteX140" fmla="*/ 5711855 w 8928772"/>
              <a:gd name="connsiteY140" fmla="*/ 6634894 h 8956193"/>
              <a:gd name="connsiteX141" fmla="*/ 5986024 w 8928772"/>
              <a:gd name="connsiteY141" fmla="*/ 6488670 h 8956193"/>
              <a:gd name="connsiteX142" fmla="*/ 6241915 w 8928772"/>
              <a:gd name="connsiteY142" fmla="*/ 6305891 h 8956193"/>
              <a:gd name="connsiteX143" fmla="*/ 6479529 w 8928772"/>
              <a:gd name="connsiteY143" fmla="*/ 6123111 h 8956193"/>
              <a:gd name="connsiteX144" fmla="*/ 5675299 w 8928772"/>
              <a:gd name="connsiteY144" fmla="*/ 6470392 h 8956193"/>
              <a:gd name="connsiteX145" fmla="*/ 5273185 w 8928772"/>
              <a:gd name="connsiteY145" fmla="*/ 6616616 h 8956193"/>
              <a:gd name="connsiteX146" fmla="*/ 4852792 w 8928772"/>
              <a:gd name="connsiteY146" fmla="*/ 6744562 h 8956193"/>
              <a:gd name="connsiteX147" fmla="*/ 5291463 w 8928772"/>
              <a:gd name="connsiteY147" fmla="*/ 6561782 h 8956193"/>
              <a:gd name="connsiteX148" fmla="*/ 5711855 w 8928772"/>
              <a:gd name="connsiteY148" fmla="*/ 6360725 h 8956193"/>
              <a:gd name="connsiteX149" fmla="*/ 6077414 w 8928772"/>
              <a:gd name="connsiteY149" fmla="*/ 6214501 h 8956193"/>
              <a:gd name="connsiteX150" fmla="*/ 6442973 w 8928772"/>
              <a:gd name="connsiteY150" fmla="*/ 6031721 h 8956193"/>
              <a:gd name="connsiteX151" fmla="*/ 6790253 w 8928772"/>
              <a:gd name="connsiteY151" fmla="*/ 5830664 h 8956193"/>
              <a:gd name="connsiteX152" fmla="*/ 7137534 w 8928772"/>
              <a:gd name="connsiteY152" fmla="*/ 5611328 h 8956193"/>
              <a:gd name="connsiteX153" fmla="*/ 7082701 w 8928772"/>
              <a:gd name="connsiteY153" fmla="*/ 5666162 h 8956193"/>
              <a:gd name="connsiteX154" fmla="*/ 7174090 w 8928772"/>
              <a:gd name="connsiteY154" fmla="*/ 5574773 h 8956193"/>
              <a:gd name="connsiteX155" fmla="*/ 7429981 w 8928772"/>
              <a:gd name="connsiteY155" fmla="*/ 5373715 h 8956193"/>
              <a:gd name="connsiteX156" fmla="*/ 7667595 w 8928772"/>
              <a:gd name="connsiteY156" fmla="*/ 5136102 h 8956193"/>
              <a:gd name="connsiteX157" fmla="*/ 7777262 w 8928772"/>
              <a:gd name="connsiteY157" fmla="*/ 5026434 h 8956193"/>
              <a:gd name="connsiteX158" fmla="*/ 7850373 w 8928772"/>
              <a:gd name="connsiteY158" fmla="*/ 4898489 h 8956193"/>
              <a:gd name="connsiteX159" fmla="*/ 7905207 w 8928772"/>
              <a:gd name="connsiteY159" fmla="*/ 4752265 h 8956193"/>
              <a:gd name="connsiteX160" fmla="*/ 7960041 w 8928772"/>
              <a:gd name="connsiteY160" fmla="*/ 4606041 h 8956193"/>
              <a:gd name="connsiteX161" fmla="*/ 8014875 w 8928772"/>
              <a:gd name="connsiteY161" fmla="*/ 4514652 h 8956193"/>
              <a:gd name="connsiteX162" fmla="*/ 8014875 w 8928772"/>
              <a:gd name="connsiteY162" fmla="*/ 4569485 h 8956193"/>
              <a:gd name="connsiteX163" fmla="*/ 8014875 w 8928772"/>
              <a:gd name="connsiteY163" fmla="*/ 4587763 h 8956193"/>
              <a:gd name="connsiteX164" fmla="*/ 8033153 w 8928772"/>
              <a:gd name="connsiteY164" fmla="*/ 4587763 h 8956193"/>
              <a:gd name="connsiteX165" fmla="*/ 8087987 w 8928772"/>
              <a:gd name="connsiteY165" fmla="*/ 4532930 h 8956193"/>
              <a:gd name="connsiteX166" fmla="*/ 8197655 w 8928772"/>
              <a:gd name="connsiteY166" fmla="*/ 4350151 h 8956193"/>
              <a:gd name="connsiteX167" fmla="*/ 8270767 w 8928772"/>
              <a:gd name="connsiteY167" fmla="*/ 4167372 h 8956193"/>
              <a:gd name="connsiteX168" fmla="*/ 8325600 w 8928772"/>
              <a:gd name="connsiteY168" fmla="*/ 3948036 h 8956193"/>
              <a:gd name="connsiteX169" fmla="*/ 8362156 w 8928772"/>
              <a:gd name="connsiteY169" fmla="*/ 3746979 h 8956193"/>
              <a:gd name="connsiteX170" fmla="*/ 8362156 w 8928772"/>
              <a:gd name="connsiteY170" fmla="*/ 3509365 h 8956193"/>
              <a:gd name="connsiteX171" fmla="*/ 8362156 w 8928772"/>
              <a:gd name="connsiteY171" fmla="*/ 3290030 h 8956193"/>
              <a:gd name="connsiteX172" fmla="*/ 8325600 w 8928772"/>
              <a:gd name="connsiteY172" fmla="*/ 2814804 h 8956193"/>
              <a:gd name="connsiteX173" fmla="*/ 8289044 w 8928772"/>
              <a:gd name="connsiteY173" fmla="*/ 2668580 h 8956193"/>
              <a:gd name="connsiteX174" fmla="*/ 8215933 w 8928772"/>
              <a:gd name="connsiteY174" fmla="*/ 2522356 h 8956193"/>
              <a:gd name="connsiteX175" fmla="*/ 8124543 w 8928772"/>
              <a:gd name="connsiteY175" fmla="*/ 2376133 h 8956193"/>
              <a:gd name="connsiteX176" fmla="*/ 7996597 w 8928772"/>
              <a:gd name="connsiteY176" fmla="*/ 2248187 h 8956193"/>
              <a:gd name="connsiteX177" fmla="*/ 7960041 w 8928772"/>
              <a:gd name="connsiteY177" fmla="*/ 2175075 h 8956193"/>
              <a:gd name="connsiteX178" fmla="*/ 7905207 w 8928772"/>
              <a:gd name="connsiteY178" fmla="*/ 2156797 h 8956193"/>
              <a:gd name="connsiteX179" fmla="*/ 7886929 w 8928772"/>
              <a:gd name="connsiteY179" fmla="*/ 2138519 h 8956193"/>
              <a:gd name="connsiteX180" fmla="*/ 7886929 w 8928772"/>
              <a:gd name="connsiteY180" fmla="*/ 2138519 h 8956193"/>
              <a:gd name="connsiteX181" fmla="*/ 7795540 w 8928772"/>
              <a:gd name="connsiteY181" fmla="*/ 2047130 h 8956193"/>
              <a:gd name="connsiteX182" fmla="*/ 7649317 w 8928772"/>
              <a:gd name="connsiteY182" fmla="*/ 1919184 h 8956193"/>
              <a:gd name="connsiteX183" fmla="*/ 7503093 w 8928772"/>
              <a:gd name="connsiteY183" fmla="*/ 1827794 h 8956193"/>
              <a:gd name="connsiteX184" fmla="*/ 7795540 w 8928772"/>
              <a:gd name="connsiteY184" fmla="*/ 2047130 h 8956193"/>
              <a:gd name="connsiteX185" fmla="*/ 7886929 w 8928772"/>
              <a:gd name="connsiteY185" fmla="*/ 2138519 h 8956193"/>
              <a:gd name="connsiteX186" fmla="*/ 7832096 w 8928772"/>
              <a:gd name="connsiteY186" fmla="*/ 2138519 h 8956193"/>
              <a:gd name="connsiteX187" fmla="*/ 7795540 w 8928772"/>
              <a:gd name="connsiteY187" fmla="*/ 2120241 h 8956193"/>
              <a:gd name="connsiteX188" fmla="*/ 7758984 w 8928772"/>
              <a:gd name="connsiteY188" fmla="*/ 2083686 h 8956193"/>
              <a:gd name="connsiteX189" fmla="*/ 7868651 w 8928772"/>
              <a:gd name="connsiteY189" fmla="*/ 2211631 h 8956193"/>
              <a:gd name="connsiteX190" fmla="*/ 7960041 w 8928772"/>
              <a:gd name="connsiteY190" fmla="*/ 2339577 h 8956193"/>
              <a:gd name="connsiteX191" fmla="*/ 8051431 w 8928772"/>
              <a:gd name="connsiteY191" fmla="*/ 2485800 h 8956193"/>
              <a:gd name="connsiteX192" fmla="*/ 8124543 w 8928772"/>
              <a:gd name="connsiteY192" fmla="*/ 2632024 h 8956193"/>
              <a:gd name="connsiteX193" fmla="*/ 8179377 w 8928772"/>
              <a:gd name="connsiteY193" fmla="*/ 2778248 h 8956193"/>
              <a:gd name="connsiteX194" fmla="*/ 8234211 w 8928772"/>
              <a:gd name="connsiteY194" fmla="*/ 2924471 h 8956193"/>
              <a:gd name="connsiteX195" fmla="*/ 8252489 w 8928772"/>
              <a:gd name="connsiteY195" fmla="*/ 3088973 h 8956193"/>
              <a:gd name="connsiteX196" fmla="*/ 8270767 w 8928772"/>
              <a:gd name="connsiteY196" fmla="*/ 3253474 h 8956193"/>
              <a:gd name="connsiteX197" fmla="*/ 8289044 w 8928772"/>
              <a:gd name="connsiteY197" fmla="*/ 3417976 h 8956193"/>
              <a:gd name="connsiteX198" fmla="*/ 8270767 w 8928772"/>
              <a:gd name="connsiteY198" fmla="*/ 3582477 h 8956193"/>
              <a:gd name="connsiteX199" fmla="*/ 8270767 w 8928772"/>
              <a:gd name="connsiteY199" fmla="*/ 3746979 h 8956193"/>
              <a:gd name="connsiteX200" fmla="*/ 8234211 w 8928772"/>
              <a:gd name="connsiteY200" fmla="*/ 3911480 h 8956193"/>
              <a:gd name="connsiteX201" fmla="*/ 8197655 w 8928772"/>
              <a:gd name="connsiteY201" fmla="*/ 4075982 h 8956193"/>
              <a:gd name="connsiteX202" fmla="*/ 8142821 w 8928772"/>
              <a:gd name="connsiteY202" fmla="*/ 4222205 h 8956193"/>
              <a:gd name="connsiteX203" fmla="*/ 8087987 w 8928772"/>
              <a:gd name="connsiteY203" fmla="*/ 4386707 h 8956193"/>
              <a:gd name="connsiteX204" fmla="*/ 8014875 w 8928772"/>
              <a:gd name="connsiteY204" fmla="*/ 4514652 h 8956193"/>
              <a:gd name="connsiteX205" fmla="*/ 8014875 w 8928772"/>
              <a:gd name="connsiteY205" fmla="*/ 4350151 h 8956193"/>
              <a:gd name="connsiteX206" fmla="*/ 7996597 w 8928772"/>
              <a:gd name="connsiteY206" fmla="*/ 4478096 h 8956193"/>
              <a:gd name="connsiteX207" fmla="*/ 7960041 w 8928772"/>
              <a:gd name="connsiteY207" fmla="*/ 4606041 h 8956193"/>
              <a:gd name="connsiteX208" fmla="*/ 7850373 w 8928772"/>
              <a:gd name="connsiteY208" fmla="*/ 4788821 h 8956193"/>
              <a:gd name="connsiteX209" fmla="*/ 7722428 w 8928772"/>
              <a:gd name="connsiteY209" fmla="*/ 4953322 h 8956193"/>
              <a:gd name="connsiteX210" fmla="*/ 7466537 w 8928772"/>
              <a:gd name="connsiteY210" fmla="*/ 5264047 h 8956193"/>
              <a:gd name="connsiteX211" fmla="*/ 7521371 w 8928772"/>
              <a:gd name="connsiteY211" fmla="*/ 5172658 h 8956193"/>
              <a:gd name="connsiteX212" fmla="*/ 7557927 w 8928772"/>
              <a:gd name="connsiteY212" fmla="*/ 5062990 h 8956193"/>
              <a:gd name="connsiteX213" fmla="*/ 7356869 w 8928772"/>
              <a:gd name="connsiteY213" fmla="*/ 5264047 h 8956193"/>
              <a:gd name="connsiteX214" fmla="*/ 7137534 w 8928772"/>
              <a:gd name="connsiteY214" fmla="*/ 5446827 h 8956193"/>
              <a:gd name="connsiteX215" fmla="*/ 6918199 w 8928772"/>
              <a:gd name="connsiteY215" fmla="*/ 5629606 h 8956193"/>
              <a:gd name="connsiteX216" fmla="*/ 6680586 w 8928772"/>
              <a:gd name="connsiteY216" fmla="*/ 5794108 h 8956193"/>
              <a:gd name="connsiteX217" fmla="*/ 6205359 w 8928772"/>
              <a:gd name="connsiteY217" fmla="*/ 6086555 h 8956193"/>
              <a:gd name="connsiteX218" fmla="*/ 5711855 w 8928772"/>
              <a:gd name="connsiteY218" fmla="*/ 6360725 h 8956193"/>
              <a:gd name="connsiteX219" fmla="*/ 5218351 w 8928772"/>
              <a:gd name="connsiteY219" fmla="*/ 6543504 h 8956193"/>
              <a:gd name="connsiteX220" fmla="*/ 4706568 w 8928772"/>
              <a:gd name="connsiteY220" fmla="*/ 6689728 h 8956193"/>
              <a:gd name="connsiteX221" fmla="*/ 4213064 w 8928772"/>
              <a:gd name="connsiteY221" fmla="*/ 6817673 h 8956193"/>
              <a:gd name="connsiteX222" fmla="*/ 3701282 w 8928772"/>
              <a:gd name="connsiteY222" fmla="*/ 6927341 h 8956193"/>
              <a:gd name="connsiteX223" fmla="*/ 3993729 w 8928772"/>
              <a:gd name="connsiteY223" fmla="*/ 6909063 h 8956193"/>
              <a:gd name="connsiteX224" fmla="*/ 4286176 w 8928772"/>
              <a:gd name="connsiteY224" fmla="*/ 6872507 h 8956193"/>
              <a:gd name="connsiteX225" fmla="*/ 4560345 w 8928772"/>
              <a:gd name="connsiteY225" fmla="*/ 6817673 h 8956193"/>
              <a:gd name="connsiteX226" fmla="*/ 4852792 w 8928772"/>
              <a:gd name="connsiteY226" fmla="*/ 6744562 h 8956193"/>
              <a:gd name="connsiteX227" fmla="*/ 4487233 w 8928772"/>
              <a:gd name="connsiteY227" fmla="*/ 6872507 h 8956193"/>
              <a:gd name="connsiteX228" fmla="*/ 4103397 w 8928772"/>
              <a:gd name="connsiteY228" fmla="*/ 7000453 h 8956193"/>
              <a:gd name="connsiteX229" fmla="*/ 3719560 w 8928772"/>
              <a:gd name="connsiteY229" fmla="*/ 7110121 h 8956193"/>
              <a:gd name="connsiteX230" fmla="*/ 3335723 w 8928772"/>
              <a:gd name="connsiteY230" fmla="*/ 7219788 h 8956193"/>
              <a:gd name="connsiteX231" fmla="*/ 2951887 w 8928772"/>
              <a:gd name="connsiteY231" fmla="*/ 7311178 h 8956193"/>
              <a:gd name="connsiteX232" fmla="*/ 2568050 w 8928772"/>
              <a:gd name="connsiteY232" fmla="*/ 7366012 h 8956193"/>
              <a:gd name="connsiteX233" fmla="*/ 2165935 w 8928772"/>
              <a:gd name="connsiteY233" fmla="*/ 7420846 h 8956193"/>
              <a:gd name="connsiteX234" fmla="*/ 1782099 w 8928772"/>
              <a:gd name="connsiteY234" fmla="*/ 7475680 h 8956193"/>
              <a:gd name="connsiteX235" fmla="*/ 2056268 w 8928772"/>
              <a:gd name="connsiteY235" fmla="*/ 7256344 h 8956193"/>
              <a:gd name="connsiteX236" fmla="*/ 2184213 w 8928772"/>
              <a:gd name="connsiteY236" fmla="*/ 7164954 h 8956193"/>
              <a:gd name="connsiteX237" fmla="*/ 2194657 w 8928772"/>
              <a:gd name="connsiteY237" fmla="*/ 7154511 h 8956193"/>
              <a:gd name="connsiteX238" fmla="*/ 2037990 w 8928772"/>
              <a:gd name="connsiteY238" fmla="*/ 7201510 h 8956193"/>
              <a:gd name="connsiteX239" fmla="*/ 1957578 w 8928772"/>
              <a:gd name="connsiteY239" fmla="*/ 7223440 h 8956193"/>
              <a:gd name="connsiteX240" fmla="*/ 2194964 w 8928772"/>
              <a:gd name="connsiteY240" fmla="*/ 7154204 h 8956193"/>
              <a:gd name="connsiteX241" fmla="*/ 2239047 w 8928772"/>
              <a:gd name="connsiteY241" fmla="*/ 7110121 h 8956193"/>
              <a:gd name="connsiteX242" fmla="*/ 2275603 w 8928772"/>
              <a:gd name="connsiteY242" fmla="*/ 7037009 h 8956193"/>
              <a:gd name="connsiteX243" fmla="*/ 2257325 w 8928772"/>
              <a:gd name="connsiteY243" fmla="*/ 7018731 h 8956193"/>
              <a:gd name="connsiteX244" fmla="*/ 2220769 w 8928772"/>
              <a:gd name="connsiteY244" fmla="*/ 7018731 h 8956193"/>
              <a:gd name="connsiteX245" fmla="*/ 2111102 w 8928772"/>
              <a:gd name="connsiteY245" fmla="*/ 7000453 h 8956193"/>
              <a:gd name="connsiteX246" fmla="*/ 2056268 w 8928772"/>
              <a:gd name="connsiteY246" fmla="*/ 6982175 h 8956193"/>
              <a:gd name="connsiteX247" fmla="*/ 2056268 w 8928772"/>
              <a:gd name="connsiteY247" fmla="*/ 6963897 h 8956193"/>
              <a:gd name="connsiteX248" fmla="*/ 2111102 w 8928772"/>
              <a:gd name="connsiteY248" fmla="*/ 6945619 h 8956193"/>
              <a:gd name="connsiteX249" fmla="*/ 2348715 w 8928772"/>
              <a:gd name="connsiteY249" fmla="*/ 6835951 h 8956193"/>
              <a:gd name="connsiteX250" fmla="*/ 2568050 w 8928772"/>
              <a:gd name="connsiteY250" fmla="*/ 6762840 h 8956193"/>
              <a:gd name="connsiteX251" fmla="*/ 2970165 w 8928772"/>
              <a:gd name="connsiteY251" fmla="*/ 6634894 h 8956193"/>
              <a:gd name="connsiteX252" fmla="*/ 3134666 w 8928772"/>
              <a:gd name="connsiteY252" fmla="*/ 6561782 h 8956193"/>
              <a:gd name="connsiteX253" fmla="*/ 3262612 w 8928772"/>
              <a:gd name="connsiteY253" fmla="*/ 6470392 h 8956193"/>
              <a:gd name="connsiteX254" fmla="*/ 3335723 w 8928772"/>
              <a:gd name="connsiteY254" fmla="*/ 6433837 h 8956193"/>
              <a:gd name="connsiteX255" fmla="*/ 3372279 w 8928772"/>
              <a:gd name="connsiteY255" fmla="*/ 6360725 h 8956193"/>
              <a:gd name="connsiteX256" fmla="*/ 3427113 w 8928772"/>
              <a:gd name="connsiteY256" fmla="*/ 6305891 h 8956193"/>
              <a:gd name="connsiteX257" fmla="*/ 3463669 w 8928772"/>
              <a:gd name="connsiteY257" fmla="*/ 6214501 h 8956193"/>
              <a:gd name="connsiteX258" fmla="*/ 3463669 w 8928772"/>
              <a:gd name="connsiteY258" fmla="*/ 6196223 h 8956193"/>
              <a:gd name="connsiteX259" fmla="*/ 3427113 w 8928772"/>
              <a:gd name="connsiteY259" fmla="*/ 6177945 h 8956193"/>
              <a:gd name="connsiteX260" fmla="*/ 3354001 w 8928772"/>
              <a:gd name="connsiteY260" fmla="*/ 6123111 h 8956193"/>
              <a:gd name="connsiteX261" fmla="*/ 3098110 w 8928772"/>
              <a:gd name="connsiteY261" fmla="*/ 6013443 h 8956193"/>
              <a:gd name="connsiteX262" fmla="*/ 2970165 w 8928772"/>
              <a:gd name="connsiteY262" fmla="*/ 5958609 h 8956193"/>
              <a:gd name="connsiteX263" fmla="*/ 2878775 w 8928772"/>
              <a:gd name="connsiteY263" fmla="*/ 5903776 h 8956193"/>
              <a:gd name="connsiteX264" fmla="*/ 2860497 w 8928772"/>
              <a:gd name="connsiteY264" fmla="*/ 5867220 h 8956193"/>
              <a:gd name="connsiteX265" fmla="*/ 2842219 w 8928772"/>
              <a:gd name="connsiteY265" fmla="*/ 5848942 h 8956193"/>
              <a:gd name="connsiteX266" fmla="*/ 2842219 w 8928772"/>
              <a:gd name="connsiteY266" fmla="*/ 5812386 h 8956193"/>
              <a:gd name="connsiteX267" fmla="*/ 2878775 w 8928772"/>
              <a:gd name="connsiteY267" fmla="*/ 5794108 h 8956193"/>
              <a:gd name="connsiteX268" fmla="*/ 3774394 w 8928772"/>
              <a:gd name="connsiteY268" fmla="*/ 5465105 h 8956193"/>
              <a:gd name="connsiteX269" fmla="*/ 4103397 w 8928772"/>
              <a:gd name="connsiteY269" fmla="*/ 5373715 h 8956193"/>
              <a:gd name="connsiteX270" fmla="*/ 4121675 w 8928772"/>
              <a:gd name="connsiteY270" fmla="*/ 5355437 h 8956193"/>
              <a:gd name="connsiteX271" fmla="*/ 4139953 w 8928772"/>
              <a:gd name="connsiteY271" fmla="*/ 5318881 h 8956193"/>
              <a:gd name="connsiteX272" fmla="*/ 4670013 w 8928772"/>
              <a:gd name="connsiteY272" fmla="*/ 5117824 h 8956193"/>
              <a:gd name="connsiteX273" fmla="*/ 5053849 w 8928772"/>
              <a:gd name="connsiteY273" fmla="*/ 4971600 h 8956193"/>
              <a:gd name="connsiteX274" fmla="*/ 5273185 w 8928772"/>
              <a:gd name="connsiteY274" fmla="*/ 4898489 h 8956193"/>
              <a:gd name="connsiteX275" fmla="*/ 5328019 w 8928772"/>
              <a:gd name="connsiteY275" fmla="*/ 4898489 h 8956193"/>
              <a:gd name="connsiteX276" fmla="*/ 5401130 w 8928772"/>
              <a:gd name="connsiteY276" fmla="*/ 4935044 h 8956193"/>
              <a:gd name="connsiteX277" fmla="*/ 5492520 w 8928772"/>
              <a:gd name="connsiteY277" fmla="*/ 4807099 h 8956193"/>
              <a:gd name="connsiteX278" fmla="*/ 5748411 w 8928772"/>
              <a:gd name="connsiteY278" fmla="*/ 4697431 h 8956193"/>
              <a:gd name="connsiteX279" fmla="*/ 5986024 w 8928772"/>
              <a:gd name="connsiteY279" fmla="*/ 4551208 h 8956193"/>
              <a:gd name="connsiteX280" fmla="*/ 6150525 w 8928772"/>
              <a:gd name="connsiteY280" fmla="*/ 4514652 h 8956193"/>
              <a:gd name="connsiteX281" fmla="*/ 6296749 w 8928772"/>
              <a:gd name="connsiteY281" fmla="*/ 4459819 h 8956193"/>
              <a:gd name="connsiteX282" fmla="*/ 6260193 w 8928772"/>
              <a:gd name="connsiteY282" fmla="*/ 4441541 h 8956193"/>
              <a:gd name="connsiteX283" fmla="*/ 6241915 w 8928772"/>
              <a:gd name="connsiteY283" fmla="*/ 4404985 h 8956193"/>
              <a:gd name="connsiteX284" fmla="*/ 6479529 w 8928772"/>
              <a:gd name="connsiteY284" fmla="*/ 4222205 h 8956193"/>
              <a:gd name="connsiteX285" fmla="*/ 6662308 w 8928772"/>
              <a:gd name="connsiteY285" fmla="*/ 4021148 h 8956193"/>
              <a:gd name="connsiteX286" fmla="*/ 6771975 w 8928772"/>
              <a:gd name="connsiteY286" fmla="*/ 3984592 h 8956193"/>
              <a:gd name="connsiteX287" fmla="*/ 6881643 w 8928772"/>
              <a:gd name="connsiteY287" fmla="*/ 3948036 h 8956193"/>
              <a:gd name="connsiteX288" fmla="*/ 6863365 w 8928772"/>
              <a:gd name="connsiteY288" fmla="*/ 3856646 h 8956193"/>
              <a:gd name="connsiteX289" fmla="*/ 6859710 w 8928772"/>
              <a:gd name="connsiteY289" fmla="*/ 3842025 h 8956193"/>
              <a:gd name="connsiteX290" fmla="*/ 6845092 w 8928772"/>
              <a:gd name="connsiteY290" fmla="*/ 3856644 h 8956193"/>
              <a:gd name="connsiteX291" fmla="*/ 6845092 w 8928772"/>
              <a:gd name="connsiteY291" fmla="*/ 3893200 h 8956193"/>
              <a:gd name="connsiteX292" fmla="*/ 6753701 w 8928772"/>
              <a:gd name="connsiteY292" fmla="*/ 3856644 h 8956193"/>
              <a:gd name="connsiteX293" fmla="*/ 6850309 w 8928772"/>
              <a:gd name="connsiteY293" fmla="*/ 3760036 h 8956193"/>
              <a:gd name="connsiteX294" fmla="*/ 6881643 w 8928772"/>
              <a:gd name="connsiteY294" fmla="*/ 3619033 h 8956193"/>
              <a:gd name="connsiteX295" fmla="*/ 6899921 w 8928772"/>
              <a:gd name="connsiteY295" fmla="*/ 3472810 h 8956193"/>
              <a:gd name="connsiteX296" fmla="*/ 6899921 w 8928772"/>
              <a:gd name="connsiteY296" fmla="*/ 3381420 h 8956193"/>
              <a:gd name="connsiteX297" fmla="*/ 6881643 w 8928772"/>
              <a:gd name="connsiteY297" fmla="*/ 3290030 h 8956193"/>
              <a:gd name="connsiteX298" fmla="*/ 6863365 w 8928772"/>
              <a:gd name="connsiteY298" fmla="*/ 3235196 h 8956193"/>
              <a:gd name="connsiteX299" fmla="*/ 6790253 w 8928772"/>
              <a:gd name="connsiteY299" fmla="*/ 3125529 h 8956193"/>
              <a:gd name="connsiteX300" fmla="*/ 6808531 w 8928772"/>
              <a:gd name="connsiteY300" fmla="*/ 3034139 h 8956193"/>
              <a:gd name="connsiteX301" fmla="*/ 6753697 w 8928772"/>
              <a:gd name="connsiteY301" fmla="*/ 3015861 h 8956193"/>
              <a:gd name="connsiteX302" fmla="*/ 6698863 w 8928772"/>
              <a:gd name="connsiteY302" fmla="*/ 2997583 h 8956193"/>
              <a:gd name="connsiteX303" fmla="*/ 6479529 w 8928772"/>
              <a:gd name="connsiteY303" fmla="*/ 2668580 h 8956193"/>
              <a:gd name="connsiteX304" fmla="*/ 6406417 w 8928772"/>
              <a:gd name="connsiteY304" fmla="*/ 2668580 h 8956193"/>
              <a:gd name="connsiteX305" fmla="*/ 6369861 w 8928772"/>
              <a:gd name="connsiteY305" fmla="*/ 2668580 h 8956193"/>
              <a:gd name="connsiteX306" fmla="*/ 6333305 w 8928772"/>
              <a:gd name="connsiteY306" fmla="*/ 2668580 h 8956193"/>
              <a:gd name="connsiteX307" fmla="*/ 6205359 w 8928772"/>
              <a:gd name="connsiteY307" fmla="*/ 2577190 h 8956193"/>
              <a:gd name="connsiteX308" fmla="*/ 6059136 w 8928772"/>
              <a:gd name="connsiteY308" fmla="*/ 2504078 h 8956193"/>
              <a:gd name="connsiteX309" fmla="*/ 5748411 w 8928772"/>
              <a:gd name="connsiteY309" fmla="*/ 2303021 h 8956193"/>
              <a:gd name="connsiteX310" fmla="*/ 5474242 w 8928772"/>
              <a:gd name="connsiteY310" fmla="*/ 2138519 h 8956193"/>
              <a:gd name="connsiteX311" fmla="*/ 5181795 w 8928772"/>
              <a:gd name="connsiteY311" fmla="*/ 1992296 h 8956193"/>
              <a:gd name="connsiteX312" fmla="*/ 4889348 w 8928772"/>
              <a:gd name="connsiteY312" fmla="*/ 1846072 h 8956193"/>
              <a:gd name="connsiteX313" fmla="*/ 4596901 w 8928772"/>
              <a:gd name="connsiteY313" fmla="*/ 1699849 h 8956193"/>
              <a:gd name="connsiteX314" fmla="*/ 4596901 w 8928772"/>
              <a:gd name="connsiteY314" fmla="*/ 1663293 h 8956193"/>
              <a:gd name="connsiteX315" fmla="*/ 4596901 w 8928772"/>
              <a:gd name="connsiteY315" fmla="*/ 1608459 h 8956193"/>
              <a:gd name="connsiteX316" fmla="*/ 4542067 w 8928772"/>
              <a:gd name="connsiteY316" fmla="*/ 1608459 h 8956193"/>
              <a:gd name="connsiteX317" fmla="*/ 4487233 w 8928772"/>
              <a:gd name="connsiteY317" fmla="*/ 1608459 h 8956193"/>
              <a:gd name="connsiteX318" fmla="*/ 4432399 w 8928772"/>
              <a:gd name="connsiteY318" fmla="*/ 1590181 h 8956193"/>
              <a:gd name="connsiteX319" fmla="*/ 4377566 w 8928772"/>
              <a:gd name="connsiteY319" fmla="*/ 1590181 h 8956193"/>
              <a:gd name="connsiteX320" fmla="*/ 4395843 w 8928772"/>
              <a:gd name="connsiteY320" fmla="*/ 1571903 h 8956193"/>
              <a:gd name="connsiteX321" fmla="*/ 4395843 w 8928772"/>
              <a:gd name="connsiteY321" fmla="*/ 1553625 h 8956193"/>
              <a:gd name="connsiteX322" fmla="*/ 4286176 w 8928772"/>
              <a:gd name="connsiteY322" fmla="*/ 1553625 h 8956193"/>
              <a:gd name="connsiteX323" fmla="*/ 4194786 w 8928772"/>
              <a:gd name="connsiteY323" fmla="*/ 1517069 h 8956193"/>
              <a:gd name="connsiteX324" fmla="*/ 4121675 w 8928772"/>
              <a:gd name="connsiteY324" fmla="*/ 1480513 h 8956193"/>
              <a:gd name="connsiteX325" fmla="*/ 4012007 w 8928772"/>
              <a:gd name="connsiteY325" fmla="*/ 1425679 h 8956193"/>
              <a:gd name="connsiteX326" fmla="*/ 3957173 w 8928772"/>
              <a:gd name="connsiteY326" fmla="*/ 1443957 h 8956193"/>
              <a:gd name="connsiteX327" fmla="*/ 3902339 w 8928772"/>
              <a:gd name="connsiteY327" fmla="*/ 1462235 h 8956193"/>
              <a:gd name="connsiteX328" fmla="*/ 3847506 w 8928772"/>
              <a:gd name="connsiteY328" fmla="*/ 1443957 h 8956193"/>
              <a:gd name="connsiteX329" fmla="*/ 3774394 w 8928772"/>
              <a:gd name="connsiteY329" fmla="*/ 1389124 h 8956193"/>
              <a:gd name="connsiteX330" fmla="*/ 3719560 w 8928772"/>
              <a:gd name="connsiteY330" fmla="*/ 1352568 h 8956193"/>
              <a:gd name="connsiteX331" fmla="*/ 3646448 w 8928772"/>
              <a:gd name="connsiteY331" fmla="*/ 1334290 h 8956193"/>
              <a:gd name="connsiteX332" fmla="*/ 3573336 w 8928772"/>
              <a:gd name="connsiteY332" fmla="*/ 1334290 h 8956193"/>
              <a:gd name="connsiteX333" fmla="*/ 3445391 w 8928772"/>
              <a:gd name="connsiteY333" fmla="*/ 1334290 h 8956193"/>
              <a:gd name="connsiteX334" fmla="*/ 3335723 w 8928772"/>
              <a:gd name="connsiteY334" fmla="*/ 1352568 h 8956193"/>
              <a:gd name="connsiteX335" fmla="*/ 3116388 w 8928772"/>
              <a:gd name="connsiteY335" fmla="*/ 1352568 h 8956193"/>
              <a:gd name="connsiteX336" fmla="*/ 3006720 w 8928772"/>
              <a:gd name="connsiteY336" fmla="*/ 1370846 h 8956193"/>
              <a:gd name="connsiteX337" fmla="*/ 2915331 w 8928772"/>
              <a:gd name="connsiteY337" fmla="*/ 1389124 h 8956193"/>
              <a:gd name="connsiteX338" fmla="*/ 2842219 w 8928772"/>
              <a:gd name="connsiteY338" fmla="*/ 1407402 h 8956193"/>
              <a:gd name="connsiteX339" fmla="*/ 2787385 w 8928772"/>
              <a:gd name="connsiteY339" fmla="*/ 1443957 h 8956193"/>
              <a:gd name="connsiteX340" fmla="*/ 2787385 w 8928772"/>
              <a:gd name="connsiteY340" fmla="*/ 1389124 h 8956193"/>
              <a:gd name="connsiteX341" fmla="*/ 2805663 w 8928772"/>
              <a:gd name="connsiteY341" fmla="*/ 1334290 h 8956193"/>
              <a:gd name="connsiteX342" fmla="*/ 2823941 w 8928772"/>
              <a:gd name="connsiteY342" fmla="*/ 1279456 h 8956193"/>
              <a:gd name="connsiteX343" fmla="*/ 2860497 w 8928772"/>
              <a:gd name="connsiteY343" fmla="*/ 1242900 h 8956193"/>
              <a:gd name="connsiteX344" fmla="*/ 2970165 w 8928772"/>
              <a:gd name="connsiteY344" fmla="*/ 1169788 h 8956193"/>
              <a:gd name="connsiteX345" fmla="*/ 3098110 w 8928772"/>
              <a:gd name="connsiteY345" fmla="*/ 1114954 h 8956193"/>
              <a:gd name="connsiteX346" fmla="*/ 3445391 w 8928772"/>
              <a:gd name="connsiteY346" fmla="*/ 1041843 h 8956193"/>
              <a:gd name="connsiteX347" fmla="*/ 3847506 w 8928772"/>
              <a:gd name="connsiteY347" fmla="*/ 968731 h 8956193"/>
              <a:gd name="connsiteX348" fmla="*/ 3609892 w 8928772"/>
              <a:gd name="connsiteY348" fmla="*/ 913897 h 8956193"/>
              <a:gd name="connsiteX349" fmla="*/ 3354001 w 8928772"/>
              <a:gd name="connsiteY349" fmla="*/ 895619 h 8956193"/>
              <a:gd name="connsiteX350" fmla="*/ 3116388 w 8928772"/>
              <a:gd name="connsiteY350" fmla="*/ 895619 h 8956193"/>
              <a:gd name="connsiteX351" fmla="*/ 2897053 w 8928772"/>
              <a:gd name="connsiteY351" fmla="*/ 950453 h 8956193"/>
              <a:gd name="connsiteX352" fmla="*/ 2787385 w 8928772"/>
              <a:gd name="connsiteY352" fmla="*/ 968731 h 8956193"/>
              <a:gd name="connsiteX353" fmla="*/ 2695996 w 8928772"/>
              <a:gd name="connsiteY353" fmla="*/ 1005287 h 8956193"/>
              <a:gd name="connsiteX354" fmla="*/ 2549772 w 8928772"/>
              <a:gd name="connsiteY354" fmla="*/ 1096677 h 8956193"/>
              <a:gd name="connsiteX355" fmla="*/ 2421826 w 8928772"/>
              <a:gd name="connsiteY355" fmla="*/ 1188066 h 8956193"/>
              <a:gd name="connsiteX356" fmla="*/ 2348715 w 8928772"/>
              <a:gd name="connsiteY356" fmla="*/ 1224622 h 8956193"/>
              <a:gd name="connsiteX357" fmla="*/ 2293881 w 8928772"/>
              <a:gd name="connsiteY357" fmla="*/ 1242900 h 8956193"/>
              <a:gd name="connsiteX358" fmla="*/ 2239047 w 8928772"/>
              <a:gd name="connsiteY358" fmla="*/ 1242900 h 8956193"/>
              <a:gd name="connsiteX359" fmla="*/ 2202491 w 8928772"/>
              <a:gd name="connsiteY359" fmla="*/ 1206344 h 8956193"/>
              <a:gd name="connsiteX360" fmla="*/ 2202491 w 8928772"/>
              <a:gd name="connsiteY360" fmla="*/ 1133232 h 8956193"/>
              <a:gd name="connsiteX361" fmla="*/ 2202491 w 8928772"/>
              <a:gd name="connsiteY361" fmla="*/ 1060121 h 8956193"/>
              <a:gd name="connsiteX362" fmla="*/ 2239047 w 8928772"/>
              <a:gd name="connsiteY362" fmla="*/ 968731 h 8956193"/>
              <a:gd name="connsiteX363" fmla="*/ 2312159 w 8928772"/>
              <a:gd name="connsiteY363" fmla="*/ 859063 h 8956193"/>
              <a:gd name="connsiteX364" fmla="*/ 2403549 w 8928772"/>
              <a:gd name="connsiteY364" fmla="*/ 749395 h 8956193"/>
              <a:gd name="connsiteX365" fmla="*/ 2531494 w 8928772"/>
              <a:gd name="connsiteY365" fmla="*/ 658006 h 8956193"/>
              <a:gd name="connsiteX366" fmla="*/ 2659440 w 8928772"/>
              <a:gd name="connsiteY366" fmla="*/ 584894 h 8956193"/>
              <a:gd name="connsiteX367" fmla="*/ 2805663 w 8928772"/>
              <a:gd name="connsiteY367" fmla="*/ 530060 h 8956193"/>
              <a:gd name="connsiteX368" fmla="*/ 2951887 w 8928772"/>
              <a:gd name="connsiteY368" fmla="*/ 493504 h 8956193"/>
              <a:gd name="connsiteX369" fmla="*/ 3098110 w 8928772"/>
              <a:gd name="connsiteY369" fmla="*/ 475226 h 8956193"/>
              <a:gd name="connsiteX370" fmla="*/ 3372279 w 8928772"/>
              <a:gd name="connsiteY370" fmla="*/ 456948 h 8956193"/>
              <a:gd name="connsiteX371" fmla="*/ 3609892 w 8928772"/>
              <a:gd name="connsiteY371" fmla="*/ 438670 h 8956193"/>
              <a:gd name="connsiteX372" fmla="*/ 3445391 w 8928772"/>
              <a:gd name="connsiteY372" fmla="*/ 383836 h 8956193"/>
              <a:gd name="connsiteX373" fmla="*/ 3573336 w 8928772"/>
              <a:gd name="connsiteY373" fmla="*/ 420393 h 8956193"/>
              <a:gd name="connsiteX374" fmla="*/ 3628170 w 8928772"/>
              <a:gd name="connsiteY374" fmla="*/ 420393 h 8956193"/>
              <a:gd name="connsiteX375" fmla="*/ 3664726 w 8928772"/>
              <a:gd name="connsiteY375" fmla="*/ 402115 h 8956193"/>
              <a:gd name="connsiteX376" fmla="*/ 3536781 w 8928772"/>
              <a:gd name="connsiteY376" fmla="*/ 365559 h 8956193"/>
              <a:gd name="connsiteX377" fmla="*/ 3372279 w 8928772"/>
              <a:gd name="connsiteY377" fmla="*/ 329003 h 8956193"/>
              <a:gd name="connsiteX378" fmla="*/ 3207778 w 8928772"/>
              <a:gd name="connsiteY378" fmla="*/ 274169 h 8956193"/>
              <a:gd name="connsiteX379" fmla="*/ 3098110 w 8928772"/>
              <a:gd name="connsiteY379" fmla="*/ 237613 h 8956193"/>
              <a:gd name="connsiteX380" fmla="*/ 3244334 w 8928772"/>
              <a:gd name="connsiteY380" fmla="*/ 127945 h 8956193"/>
              <a:gd name="connsiteX381" fmla="*/ 3152944 w 8928772"/>
              <a:gd name="connsiteY381" fmla="*/ 109667 h 8956193"/>
              <a:gd name="connsiteX382" fmla="*/ 3043276 w 8928772"/>
              <a:gd name="connsiteY382" fmla="*/ 91389 h 8956193"/>
              <a:gd name="connsiteX383" fmla="*/ 2915331 w 8928772"/>
              <a:gd name="connsiteY383" fmla="*/ 73111 h 8956193"/>
              <a:gd name="connsiteX384" fmla="*/ 2787385 w 8928772"/>
              <a:gd name="connsiteY384" fmla="*/ 91389 h 8956193"/>
              <a:gd name="connsiteX385" fmla="*/ 2641162 w 8928772"/>
              <a:gd name="connsiteY385" fmla="*/ 109667 h 8956193"/>
              <a:gd name="connsiteX386" fmla="*/ 2494938 w 8928772"/>
              <a:gd name="connsiteY386" fmla="*/ 146223 h 8956193"/>
              <a:gd name="connsiteX387" fmla="*/ 2330437 w 8928772"/>
              <a:gd name="connsiteY387" fmla="*/ 201057 h 8956193"/>
              <a:gd name="connsiteX388" fmla="*/ 2165935 w 8928772"/>
              <a:gd name="connsiteY388" fmla="*/ 292447 h 8956193"/>
              <a:gd name="connsiteX389" fmla="*/ 2001434 w 8928772"/>
              <a:gd name="connsiteY389" fmla="*/ 402115 h 8956193"/>
              <a:gd name="connsiteX390" fmla="*/ 1855210 w 8928772"/>
              <a:gd name="connsiteY390" fmla="*/ 548338 h 8956193"/>
              <a:gd name="connsiteX391" fmla="*/ 1727265 w 8928772"/>
              <a:gd name="connsiteY391" fmla="*/ 694562 h 8956193"/>
              <a:gd name="connsiteX392" fmla="*/ 1617597 w 8928772"/>
              <a:gd name="connsiteY392" fmla="*/ 877341 h 8956193"/>
              <a:gd name="connsiteX393" fmla="*/ 1526208 w 8928772"/>
              <a:gd name="connsiteY393" fmla="*/ 1041843 h 8956193"/>
              <a:gd name="connsiteX394" fmla="*/ 1453096 w 8928772"/>
              <a:gd name="connsiteY394" fmla="*/ 1206344 h 8956193"/>
              <a:gd name="connsiteX395" fmla="*/ 1361706 w 8928772"/>
              <a:gd name="connsiteY395" fmla="*/ 1498791 h 8956193"/>
              <a:gd name="connsiteX396" fmla="*/ 1398262 w 8928772"/>
              <a:gd name="connsiteY396" fmla="*/ 1334290 h 8956193"/>
              <a:gd name="connsiteX397" fmla="*/ 1453096 w 8928772"/>
              <a:gd name="connsiteY397" fmla="*/ 1169788 h 8956193"/>
              <a:gd name="connsiteX398" fmla="*/ 1526208 w 8928772"/>
              <a:gd name="connsiteY398" fmla="*/ 1005287 h 8956193"/>
              <a:gd name="connsiteX399" fmla="*/ 1617597 w 8928772"/>
              <a:gd name="connsiteY399" fmla="*/ 840785 h 8956193"/>
              <a:gd name="connsiteX400" fmla="*/ 1727265 w 8928772"/>
              <a:gd name="connsiteY400" fmla="*/ 676284 h 8956193"/>
              <a:gd name="connsiteX401" fmla="*/ 1855210 w 8928772"/>
              <a:gd name="connsiteY401" fmla="*/ 530060 h 8956193"/>
              <a:gd name="connsiteX402" fmla="*/ 1983156 w 8928772"/>
              <a:gd name="connsiteY402" fmla="*/ 383836 h 8956193"/>
              <a:gd name="connsiteX403" fmla="*/ 2147657 w 8928772"/>
              <a:gd name="connsiteY403" fmla="*/ 274169 h 8956193"/>
              <a:gd name="connsiteX404" fmla="*/ 2293881 w 8928772"/>
              <a:gd name="connsiteY404" fmla="*/ 201057 h 8956193"/>
              <a:gd name="connsiteX405" fmla="*/ 2458382 w 8928772"/>
              <a:gd name="connsiteY405" fmla="*/ 127945 h 8956193"/>
              <a:gd name="connsiteX406" fmla="*/ 2604606 w 8928772"/>
              <a:gd name="connsiteY406" fmla="*/ 73111 h 8956193"/>
              <a:gd name="connsiteX407" fmla="*/ 2732551 w 8928772"/>
              <a:gd name="connsiteY407" fmla="*/ 54834 h 89561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</a:cxnLst>
            <a:rect l="l" t="t" r="r" b="b"/>
            <a:pathLst>
              <a:path w="8928772" h="8956193">
                <a:moveTo>
                  <a:pt x="1957578" y="7223440"/>
                </a:moveTo>
                <a:lnTo>
                  <a:pt x="1782101" y="7274620"/>
                </a:lnTo>
                <a:lnTo>
                  <a:pt x="1836934" y="7256343"/>
                </a:lnTo>
                <a:close/>
                <a:moveTo>
                  <a:pt x="3006720" y="0"/>
                </a:moveTo>
                <a:lnTo>
                  <a:pt x="3262612" y="0"/>
                </a:lnTo>
                <a:lnTo>
                  <a:pt x="3500225" y="0"/>
                </a:lnTo>
                <a:lnTo>
                  <a:pt x="3737838" y="18278"/>
                </a:lnTo>
                <a:lnTo>
                  <a:pt x="4194786" y="91389"/>
                </a:lnTo>
                <a:lnTo>
                  <a:pt x="4615179" y="182779"/>
                </a:lnTo>
                <a:lnTo>
                  <a:pt x="5053849" y="292447"/>
                </a:lnTo>
                <a:lnTo>
                  <a:pt x="5894635" y="566616"/>
                </a:lnTo>
                <a:lnTo>
                  <a:pt x="6315027" y="731117"/>
                </a:lnTo>
                <a:lnTo>
                  <a:pt x="6717141" y="913897"/>
                </a:lnTo>
                <a:lnTo>
                  <a:pt x="7119257" y="1114954"/>
                </a:lnTo>
                <a:lnTo>
                  <a:pt x="7521371" y="1370846"/>
                </a:lnTo>
                <a:lnTo>
                  <a:pt x="7704151" y="1498791"/>
                </a:lnTo>
                <a:lnTo>
                  <a:pt x="7886929" y="1663293"/>
                </a:lnTo>
                <a:lnTo>
                  <a:pt x="8069709" y="1827794"/>
                </a:lnTo>
                <a:lnTo>
                  <a:pt x="8252489" y="2010574"/>
                </a:lnTo>
                <a:lnTo>
                  <a:pt x="8343878" y="2120241"/>
                </a:lnTo>
                <a:lnTo>
                  <a:pt x="8435268" y="2229909"/>
                </a:lnTo>
                <a:lnTo>
                  <a:pt x="8526657" y="2376133"/>
                </a:lnTo>
                <a:lnTo>
                  <a:pt x="8618047" y="2522356"/>
                </a:lnTo>
                <a:lnTo>
                  <a:pt x="8745993" y="2833081"/>
                </a:lnTo>
                <a:lnTo>
                  <a:pt x="8800826" y="2979305"/>
                </a:lnTo>
                <a:lnTo>
                  <a:pt x="8837382" y="3107251"/>
                </a:lnTo>
                <a:lnTo>
                  <a:pt x="8892216" y="3399698"/>
                </a:lnTo>
                <a:lnTo>
                  <a:pt x="8928772" y="3710423"/>
                </a:lnTo>
                <a:lnTo>
                  <a:pt x="8910494" y="4021148"/>
                </a:lnTo>
                <a:lnTo>
                  <a:pt x="8892216" y="4331873"/>
                </a:lnTo>
                <a:lnTo>
                  <a:pt x="8819104" y="4624319"/>
                </a:lnTo>
                <a:lnTo>
                  <a:pt x="8727715" y="4916766"/>
                </a:lnTo>
                <a:lnTo>
                  <a:pt x="8636325" y="5190936"/>
                </a:lnTo>
                <a:lnTo>
                  <a:pt x="8508379" y="5446827"/>
                </a:lnTo>
                <a:lnTo>
                  <a:pt x="8362156" y="5702718"/>
                </a:lnTo>
                <a:lnTo>
                  <a:pt x="8215933" y="5940332"/>
                </a:lnTo>
                <a:lnTo>
                  <a:pt x="7923485" y="6360725"/>
                </a:lnTo>
                <a:lnTo>
                  <a:pt x="7832096" y="6452115"/>
                </a:lnTo>
                <a:lnTo>
                  <a:pt x="7740706" y="6543504"/>
                </a:lnTo>
                <a:lnTo>
                  <a:pt x="7466537" y="6726284"/>
                </a:lnTo>
                <a:lnTo>
                  <a:pt x="7174090" y="6909063"/>
                </a:lnTo>
                <a:lnTo>
                  <a:pt x="6899921" y="7055287"/>
                </a:lnTo>
                <a:lnTo>
                  <a:pt x="6442973" y="7329456"/>
                </a:lnTo>
                <a:lnTo>
                  <a:pt x="6004302" y="7585347"/>
                </a:lnTo>
                <a:lnTo>
                  <a:pt x="5108683" y="8078852"/>
                </a:lnTo>
                <a:lnTo>
                  <a:pt x="4633457" y="8261631"/>
                </a:lnTo>
                <a:lnTo>
                  <a:pt x="4139953" y="8426133"/>
                </a:lnTo>
                <a:lnTo>
                  <a:pt x="3646448" y="8554078"/>
                </a:lnTo>
                <a:lnTo>
                  <a:pt x="3152944" y="8645468"/>
                </a:lnTo>
                <a:lnTo>
                  <a:pt x="2641162" y="8736858"/>
                </a:lnTo>
                <a:lnTo>
                  <a:pt x="2147657" y="8809969"/>
                </a:lnTo>
                <a:lnTo>
                  <a:pt x="1105815" y="8956193"/>
                </a:lnTo>
                <a:lnTo>
                  <a:pt x="996147" y="8956193"/>
                </a:lnTo>
                <a:lnTo>
                  <a:pt x="895619" y="8937915"/>
                </a:lnTo>
                <a:lnTo>
                  <a:pt x="804229" y="8901359"/>
                </a:lnTo>
                <a:lnTo>
                  <a:pt x="749395" y="8846525"/>
                </a:lnTo>
                <a:lnTo>
                  <a:pt x="731117" y="8809969"/>
                </a:lnTo>
                <a:lnTo>
                  <a:pt x="731117" y="8791691"/>
                </a:lnTo>
                <a:lnTo>
                  <a:pt x="749395" y="8755136"/>
                </a:lnTo>
                <a:lnTo>
                  <a:pt x="785951" y="8718580"/>
                </a:lnTo>
                <a:lnTo>
                  <a:pt x="822507" y="8682024"/>
                </a:lnTo>
                <a:lnTo>
                  <a:pt x="895619" y="8645468"/>
                </a:lnTo>
                <a:lnTo>
                  <a:pt x="1087537" y="8572356"/>
                </a:lnTo>
                <a:lnTo>
                  <a:pt x="1507930" y="8444410"/>
                </a:lnTo>
                <a:lnTo>
                  <a:pt x="1910044" y="8334743"/>
                </a:lnTo>
                <a:lnTo>
                  <a:pt x="2769107" y="8151964"/>
                </a:lnTo>
                <a:lnTo>
                  <a:pt x="2732551" y="8188519"/>
                </a:lnTo>
                <a:lnTo>
                  <a:pt x="2695996" y="8225075"/>
                </a:lnTo>
                <a:lnTo>
                  <a:pt x="2568050" y="8261631"/>
                </a:lnTo>
                <a:lnTo>
                  <a:pt x="2421826" y="8298187"/>
                </a:lnTo>
                <a:lnTo>
                  <a:pt x="2366993" y="8316465"/>
                </a:lnTo>
                <a:lnTo>
                  <a:pt x="2312159" y="8353021"/>
                </a:lnTo>
                <a:lnTo>
                  <a:pt x="2622884" y="8334743"/>
                </a:lnTo>
                <a:lnTo>
                  <a:pt x="2915331" y="8298187"/>
                </a:lnTo>
                <a:lnTo>
                  <a:pt x="3207778" y="8243353"/>
                </a:lnTo>
                <a:lnTo>
                  <a:pt x="3518503" y="8170242"/>
                </a:lnTo>
                <a:lnTo>
                  <a:pt x="3098110" y="8279909"/>
                </a:lnTo>
                <a:lnTo>
                  <a:pt x="2695996" y="8371299"/>
                </a:lnTo>
                <a:lnTo>
                  <a:pt x="3226056" y="8261631"/>
                </a:lnTo>
                <a:lnTo>
                  <a:pt x="3774394" y="8115408"/>
                </a:lnTo>
                <a:lnTo>
                  <a:pt x="4322732" y="7950906"/>
                </a:lnTo>
                <a:lnTo>
                  <a:pt x="4871070" y="7749849"/>
                </a:lnTo>
                <a:lnTo>
                  <a:pt x="4980737" y="7731571"/>
                </a:lnTo>
                <a:lnTo>
                  <a:pt x="5090405" y="7731571"/>
                </a:lnTo>
                <a:lnTo>
                  <a:pt x="5328019" y="7713293"/>
                </a:lnTo>
                <a:lnTo>
                  <a:pt x="5455964" y="7713293"/>
                </a:lnTo>
                <a:lnTo>
                  <a:pt x="5583909" y="7676737"/>
                </a:lnTo>
                <a:lnTo>
                  <a:pt x="5693577" y="7603625"/>
                </a:lnTo>
                <a:lnTo>
                  <a:pt x="5821523" y="7493957"/>
                </a:lnTo>
                <a:lnTo>
                  <a:pt x="5437686" y="7603625"/>
                </a:lnTo>
                <a:lnTo>
                  <a:pt x="5053849" y="7695015"/>
                </a:lnTo>
                <a:lnTo>
                  <a:pt x="4267898" y="7859516"/>
                </a:lnTo>
                <a:lnTo>
                  <a:pt x="3518503" y="8005740"/>
                </a:lnTo>
                <a:lnTo>
                  <a:pt x="2769107" y="8151964"/>
                </a:lnTo>
                <a:lnTo>
                  <a:pt x="2440104" y="8206797"/>
                </a:lnTo>
                <a:lnTo>
                  <a:pt x="2111102" y="8279909"/>
                </a:lnTo>
                <a:lnTo>
                  <a:pt x="1489652" y="8371299"/>
                </a:lnTo>
                <a:lnTo>
                  <a:pt x="1672431" y="8316465"/>
                </a:lnTo>
                <a:lnTo>
                  <a:pt x="1873488" y="8298187"/>
                </a:lnTo>
                <a:lnTo>
                  <a:pt x="1398262" y="8316465"/>
                </a:lnTo>
                <a:lnTo>
                  <a:pt x="932175" y="8353021"/>
                </a:lnTo>
                <a:lnTo>
                  <a:pt x="0" y="8407855"/>
                </a:lnTo>
                <a:lnTo>
                  <a:pt x="658005" y="8243353"/>
                </a:lnTo>
                <a:lnTo>
                  <a:pt x="1306872" y="8097130"/>
                </a:lnTo>
                <a:lnTo>
                  <a:pt x="2659440" y="7841238"/>
                </a:lnTo>
                <a:lnTo>
                  <a:pt x="3354001" y="7695015"/>
                </a:lnTo>
                <a:lnTo>
                  <a:pt x="4030285" y="7530513"/>
                </a:lnTo>
                <a:lnTo>
                  <a:pt x="4359288" y="7420846"/>
                </a:lnTo>
                <a:lnTo>
                  <a:pt x="4688290" y="7311178"/>
                </a:lnTo>
                <a:lnTo>
                  <a:pt x="5017293" y="7183232"/>
                </a:lnTo>
                <a:lnTo>
                  <a:pt x="5328019" y="7055287"/>
                </a:lnTo>
                <a:lnTo>
                  <a:pt x="5126961" y="7091843"/>
                </a:lnTo>
                <a:lnTo>
                  <a:pt x="4925904" y="7146677"/>
                </a:lnTo>
                <a:lnTo>
                  <a:pt x="4523789" y="7292900"/>
                </a:lnTo>
                <a:lnTo>
                  <a:pt x="4322732" y="7347734"/>
                </a:lnTo>
                <a:lnTo>
                  <a:pt x="4121675" y="7402568"/>
                </a:lnTo>
                <a:lnTo>
                  <a:pt x="3938895" y="7439124"/>
                </a:lnTo>
                <a:lnTo>
                  <a:pt x="3756116" y="7420846"/>
                </a:lnTo>
                <a:lnTo>
                  <a:pt x="4341010" y="7256344"/>
                </a:lnTo>
                <a:lnTo>
                  <a:pt x="4944182" y="7091843"/>
                </a:lnTo>
                <a:lnTo>
                  <a:pt x="5529076" y="6872507"/>
                </a:lnTo>
                <a:lnTo>
                  <a:pt x="6132247" y="6634894"/>
                </a:lnTo>
                <a:lnTo>
                  <a:pt x="5967747" y="6762840"/>
                </a:lnTo>
                <a:lnTo>
                  <a:pt x="6168803" y="6708006"/>
                </a:lnTo>
                <a:lnTo>
                  <a:pt x="6369861" y="6616616"/>
                </a:lnTo>
                <a:lnTo>
                  <a:pt x="6552640" y="6525226"/>
                </a:lnTo>
                <a:lnTo>
                  <a:pt x="6735419" y="6415559"/>
                </a:lnTo>
                <a:lnTo>
                  <a:pt x="7100979" y="6177945"/>
                </a:lnTo>
                <a:lnTo>
                  <a:pt x="7448259" y="5922054"/>
                </a:lnTo>
                <a:lnTo>
                  <a:pt x="7119257" y="6141389"/>
                </a:lnTo>
                <a:lnTo>
                  <a:pt x="6790253" y="6324169"/>
                </a:lnTo>
                <a:lnTo>
                  <a:pt x="6461251" y="6488670"/>
                </a:lnTo>
                <a:lnTo>
                  <a:pt x="6132247" y="6634894"/>
                </a:lnTo>
                <a:lnTo>
                  <a:pt x="6424695" y="6452115"/>
                </a:lnTo>
                <a:lnTo>
                  <a:pt x="6771975" y="6269335"/>
                </a:lnTo>
                <a:lnTo>
                  <a:pt x="6644030" y="6305891"/>
                </a:lnTo>
                <a:lnTo>
                  <a:pt x="6497807" y="6342447"/>
                </a:lnTo>
                <a:lnTo>
                  <a:pt x="6187081" y="6452115"/>
                </a:lnTo>
                <a:lnTo>
                  <a:pt x="5821523" y="6616616"/>
                </a:lnTo>
                <a:lnTo>
                  <a:pt x="5419408" y="6781118"/>
                </a:lnTo>
                <a:lnTo>
                  <a:pt x="5711855" y="6634894"/>
                </a:lnTo>
                <a:lnTo>
                  <a:pt x="5986024" y="6488670"/>
                </a:lnTo>
                <a:lnTo>
                  <a:pt x="6241915" y="6305891"/>
                </a:lnTo>
                <a:lnTo>
                  <a:pt x="6479529" y="6123111"/>
                </a:lnTo>
                <a:lnTo>
                  <a:pt x="5675299" y="6470392"/>
                </a:lnTo>
                <a:lnTo>
                  <a:pt x="5273185" y="6616616"/>
                </a:lnTo>
                <a:lnTo>
                  <a:pt x="4852792" y="6744562"/>
                </a:lnTo>
                <a:lnTo>
                  <a:pt x="5291463" y="6561782"/>
                </a:lnTo>
                <a:lnTo>
                  <a:pt x="5711855" y="6360725"/>
                </a:lnTo>
                <a:lnTo>
                  <a:pt x="6077414" y="6214501"/>
                </a:lnTo>
                <a:lnTo>
                  <a:pt x="6442973" y="6031721"/>
                </a:lnTo>
                <a:lnTo>
                  <a:pt x="6790253" y="5830664"/>
                </a:lnTo>
                <a:lnTo>
                  <a:pt x="7137534" y="5611328"/>
                </a:lnTo>
                <a:lnTo>
                  <a:pt x="7082701" y="5666162"/>
                </a:lnTo>
                <a:lnTo>
                  <a:pt x="7174090" y="5574773"/>
                </a:lnTo>
                <a:lnTo>
                  <a:pt x="7429981" y="5373715"/>
                </a:lnTo>
                <a:lnTo>
                  <a:pt x="7667595" y="5136102"/>
                </a:lnTo>
                <a:lnTo>
                  <a:pt x="7777262" y="5026434"/>
                </a:lnTo>
                <a:lnTo>
                  <a:pt x="7850373" y="4898489"/>
                </a:lnTo>
                <a:lnTo>
                  <a:pt x="7905207" y="4752265"/>
                </a:lnTo>
                <a:lnTo>
                  <a:pt x="7960041" y="4606041"/>
                </a:lnTo>
                <a:lnTo>
                  <a:pt x="8014875" y="4514652"/>
                </a:lnTo>
                <a:lnTo>
                  <a:pt x="8014875" y="4569485"/>
                </a:lnTo>
                <a:lnTo>
                  <a:pt x="8014875" y="4587763"/>
                </a:lnTo>
                <a:lnTo>
                  <a:pt x="8033153" y="4587763"/>
                </a:lnTo>
                <a:lnTo>
                  <a:pt x="8087987" y="4532930"/>
                </a:lnTo>
                <a:lnTo>
                  <a:pt x="8197655" y="4350151"/>
                </a:lnTo>
                <a:lnTo>
                  <a:pt x="8270767" y="4167372"/>
                </a:lnTo>
                <a:lnTo>
                  <a:pt x="8325600" y="3948036"/>
                </a:lnTo>
                <a:lnTo>
                  <a:pt x="8362156" y="3746979"/>
                </a:lnTo>
                <a:lnTo>
                  <a:pt x="8362156" y="3509365"/>
                </a:lnTo>
                <a:lnTo>
                  <a:pt x="8362156" y="3290030"/>
                </a:lnTo>
                <a:lnTo>
                  <a:pt x="8325600" y="2814804"/>
                </a:lnTo>
                <a:lnTo>
                  <a:pt x="8289044" y="2668580"/>
                </a:lnTo>
                <a:lnTo>
                  <a:pt x="8215933" y="2522356"/>
                </a:lnTo>
                <a:lnTo>
                  <a:pt x="8124543" y="2376133"/>
                </a:lnTo>
                <a:lnTo>
                  <a:pt x="7996597" y="2248187"/>
                </a:lnTo>
                <a:lnTo>
                  <a:pt x="7960041" y="2175075"/>
                </a:lnTo>
                <a:lnTo>
                  <a:pt x="7905207" y="2156797"/>
                </a:lnTo>
                <a:lnTo>
                  <a:pt x="7886929" y="2138519"/>
                </a:lnTo>
                <a:lnTo>
                  <a:pt x="7886929" y="2138519"/>
                </a:lnTo>
                <a:lnTo>
                  <a:pt x="7795540" y="2047130"/>
                </a:lnTo>
                <a:lnTo>
                  <a:pt x="7649317" y="1919184"/>
                </a:lnTo>
                <a:lnTo>
                  <a:pt x="7503093" y="1827794"/>
                </a:lnTo>
                <a:lnTo>
                  <a:pt x="7795540" y="2047130"/>
                </a:lnTo>
                <a:lnTo>
                  <a:pt x="7886929" y="2138519"/>
                </a:lnTo>
                <a:lnTo>
                  <a:pt x="7832096" y="2138519"/>
                </a:lnTo>
                <a:lnTo>
                  <a:pt x="7795540" y="2120241"/>
                </a:lnTo>
                <a:lnTo>
                  <a:pt x="7758984" y="2083686"/>
                </a:lnTo>
                <a:lnTo>
                  <a:pt x="7868651" y="2211631"/>
                </a:lnTo>
                <a:lnTo>
                  <a:pt x="7960041" y="2339577"/>
                </a:lnTo>
                <a:lnTo>
                  <a:pt x="8051431" y="2485800"/>
                </a:lnTo>
                <a:lnTo>
                  <a:pt x="8124543" y="2632024"/>
                </a:lnTo>
                <a:lnTo>
                  <a:pt x="8179377" y="2778248"/>
                </a:lnTo>
                <a:lnTo>
                  <a:pt x="8234211" y="2924471"/>
                </a:lnTo>
                <a:lnTo>
                  <a:pt x="8252489" y="3088973"/>
                </a:lnTo>
                <a:lnTo>
                  <a:pt x="8270767" y="3253474"/>
                </a:lnTo>
                <a:lnTo>
                  <a:pt x="8289044" y="3417976"/>
                </a:lnTo>
                <a:lnTo>
                  <a:pt x="8270767" y="3582477"/>
                </a:lnTo>
                <a:lnTo>
                  <a:pt x="8270767" y="3746979"/>
                </a:lnTo>
                <a:lnTo>
                  <a:pt x="8234211" y="3911480"/>
                </a:lnTo>
                <a:lnTo>
                  <a:pt x="8197655" y="4075982"/>
                </a:lnTo>
                <a:lnTo>
                  <a:pt x="8142821" y="4222205"/>
                </a:lnTo>
                <a:lnTo>
                  <a:pt x="8087987" y="4386707"/>
                </a:lnTo>
                <a:lnTo>
                  <a:pt x="8014875" y="4514652"/>
                </a:lnTo>
                <a:lnTo>
                  <a:pt x="8014875" y="4350151"/>
                </a:lnTo>
                <a:lnTo>
                  <a:pt x="7996597" y="4478096"/>
                </a:lnTo>
                <a:lnTo>
                  <a:pt x="7960041" y="4606041"/>
                </a:lnTo>
                <a:lnTo>
                  <a:pt x="7850373" y="4788821"/>
                </a:lnTo>
                <a:lnTo>
                  <a:pt x="7722428" y="4953322"/>
                </a:lnTo>
                <a:lnTo>
                  <a:pt x="7466537" y="5264047"/>
                </a:lnTo>
                <a:lnTo>
                  <a:pt x="7521371" y="5172658"/>
                </a:lnTo>
                <a:lnTo>
                  <a:pt x="7557927" y="5062990"/>
                </a:lnTo>
                <a:lnTo>
                  <a:pt x="7356869" y="5264047"/>
                </a:lnTo>
                <a:lnTo>
                  <a:pt x="7137534" y="5446827"/>
                </a:lnTo>
                <a:lnTo>
                  <a:pt x="6918199" y="5629606"/>
                </a:lnTo>
                <a:lnTo>
                  <a:pt x="6680586" y="5794108"/>
                </a:lnTo>
                <a:lnTo>
                  <a:pt x="6205359" y="6086555"/>
                </a:lnTo>
                <a:lnTo>
                  <a:pt x="5711855" y="6360725"/>
                </a:lnTo>
                <a:lnTo>
                  <a:pt x="5218351" y="6543504"/>
                </a:lnTo>
                <a:lnTo>
                  <a:pt x="4706568" y="6689728"/>
                </a:lnTo>
                <a:lnTo>
                  <a:pt x="4213064" y="6817673"/>
                </a:lnTo>
                <a:lnTo>
                  <a:pt x="3701282" y="6927341"/>
                </a:lnTo>
                <a:lnTo>
                  <a:pt x="3993729" y="6909063"/>
                </a:lnTo>
                <a:lnTo>
                  <a:pt x="4286176" y="6872507"/>
                </a:lnTo>
                <a:lnTo>
                  <a:pt x="4560345" y="6817673"/>
                </a:lnTo>
                <a:lnTo>
                  <a:pt x="4852792" y="6744562"/>
                </a:lnTo>
                <a:lnTo>
                  <a:pt x="4487233" y="6872507"/>
                </a:lnTo>
                <a:lnTo>
                  <a:pt x="4103397" y="7000453"/>
                </a:lnTo>
                <a:lnTo>
                  <a:pt x="3719560" y="7110121"/>
                </a:lnTo>
                <a:lnTo>
                  <a:pt x="3335723" y="7219788"/>
                </a:lnTo>
                <a:lnTo>
                  <a:pt x="2951887" y="7311178"/>
                </a:lnTo>
                <a:lnTo>
                  <a:pt x="2568050" y="7366012"/>
                </a:lnTo>
                <a:lnTo>
                  <a:pt x="2165935" y="7420846"/>
                </a:lnTo>
                <a:lnTo>
                  <a:pt x="1782099" y="7475680"/>
                </a:lnTo>
                <a:lnTo>
                  <a:pt x="2056268" y="7256344"/>
                </a:lnTo>
                <a:lnTo>
                  <a:pt x="2184213" y="7164954"/>
                </a:lnTo>
                <a:lnTo>
                  <a:pt x="2194657" y="7154511"/>
                </a:lnTo>
                <a:lnTo>
                  <a:pt x="2037990" y="7201510"/>
                </a:lnTo>
                <a:lnTo>
                  <a:pt x="1957578" y="7223440"/>
                </a:lnTo>
                <a:lnTo>
                  <a:pt x="2194964" y="7154204"/>
                </a:lnTo>
                <a:lnTo>
                  <a:pt x="2239047" y="7110121"/>
                </a:lnTo>
                <a:lnTo>
                  <a:pt x="2275603" y="7037009"/>
                </a:lnTo>
                <a:lnTo>
                  <a:pt x="2257325" y="7018731"/>
                </a:lnTo>
                <a:lnTo>
                  <a:pt x="2220769" y="7018731"/>
                </a:lnTo>
                <a:lnTo>
                  <a:pt x="2111102" y="7000453"/>
                </a:lnTo>
                <a:lnTo>
                  <a:pt x="2056268" y="6982175"/>
                </a:lnTo>
                <a:lnTo>
                  <a:pt x="2056268" y="6963897"/>
                </a:lnTo>
                <a:lnTo>
                  <a:pt x="2111102" y="6945619"/>
                </a:lnTo>
                <a:lnTo>
                  <a:pt x="2348715" y="6835951"/>
                </a:lnTo>
                <a:lnTo>
                  <a:pt x="2568050" y="6762840"/>
                </a:lnTo>
                <a:lnTo>
                  <a:pt x="2970165" y="6634894"/>
                </a:lnTo>
                <a:lnTo>
                  <a:pt x="3134666" y="6561782"/>
                </a:lnTo>
                <a:lnTo>
                  <a:pt x="3262612" y="6470392"/>
                </a:lnTo>
                <a:lnTo>
                  <a:pt x="3335723" y="6433837"/>
                </a:lnTo>
                <a:lnTo>
                  <a:pt x="3372279" y="6360725"/>
                </a:lnTo>
                <a:lnTo>
                  <a:pt x="3427113" y="6305891"/>
                </a:lnTo>
                <a:lnTo>
                  <a:pt x="3463669" y="6214501"/>
                </a:lnTo>
                <a:lnTo>
                  <a:pt x="3463669" y="6196223"/>
                </a:lnTo>
                <a:lnTo>
                  <a:pt x="3427113" y="6177945"/>
                </a:lnTo>
                <a:lnTo>
                  <a:pt x="3354001" y="6123111"/>
                </a:lnTo>
                <a:lnTo>
                  <a:pt x="3098110" y="6013443"/>
                </a:lnTo>
                <a:lnTo>
                  <a:pt x="2970165" y="5958609"/>
                </a:lnTo>
                <a:lnTo>
                  <a:pt x="2878775" y="5903776"/>
                </a:lnTo>
                <a:lnTo>
                  <a:pt x="2860497" y="5867220"/>
                </a:lnTo>
                <a:lnTo>
                  <a:pt x="2842219" y="5848942"/>
                </a:lnTo>
                <a:lnTo>
                  <a:pt x="2842219" y="5812386"/>
                </a:lnTo>
                <a:lnTo>
                  <a:pt x="2878775" y="5794108"/>
                </a:lnTo>
                <a:lnTo>
                  <a:pt x="3774394" y="5465105"/>
                </a:lnTo>
                <a:lnTo>
                  <a:pt x="4103397" y="5373715"/>
                </a:lnTo>
                <a:lnTo>
                  <a:pt x="4121675" y="5355437"/>
                </a:lnTo>
                <a:lnTo>
                  <a:pt x="4139953" y="5318881"/>
                </a:lnTo>
                <a:lnTo>
                  <a:pt x="4670013" y="5117824"/>
                </a:lnTo>
                <a:lnTo>
                  <a:pt x="5053849" y="4971600"/>
                </a:lnTo>
                <a:lnTo>
                  <a:pt x="5273185" y="4898489"/>
                </a:lnTo>
                <a:lnTo>
                  <a:pt x="5328019" y="4898489"/>
                </a:lnTo>
                <a:lnTo>
                  <a:pt x="5401130" y="4935044"/>
                </a:lnTo>
                <a:lnTo>
                  <a:pt x="5492520" y="4807099"/>
                </a:lnTo>
                <a:lnTo>
                  <a:pt x="5748411" y="4697431"/>
                </a:lnTo>
                <a:lnTo>
                  <a:pt x="5986024" y="4551208"/>
                </a:lnTo>
                <a:lnTo>
                  <a:pt x="6150525" y="4514652"/>
                </a:lnTo>
                <a:lnTo>
                  <a:pt x="6296749" y="4459819"/>
                </a:lnTo>
                <a:lnTo>
                  <a:pt x="6260193" y="4441541"/>
                </a:lnTo>
                <a:lnTo>
                  <a:pt x="6241915" y="4404985"/>
                </a:lnTo>
                <a:lnTo>
                  <a:pt x="6479529" y="4222205"/>
                </a:lnTo>
                <a:lnTo>
                  <a:pt x="6662308" y="4021148"/>
                </a:lnTo>
                <a:lnTo>
                  <a:pt x="6771975" y="3984592"/>
                </a:lnTo>
                <a:lnTo>
                  <a:pt x="6881643" y="3948036"/>
                </a:lnTo>
                <a:lnTo>
                  <a:pt x="6863365" y="3856646"/>
                </a:lnTo>
                <a:lnTo>
                  <a:pt x="6859710" y="3842025"/>
                </a:lnTo>
                <a:lnTo>
                  <a:pt x="6845092" y="3856644"/>
                </a:lnTo>
                <a:lnTo>
                  <a:pt x="6845092" y="3893200"/>
                </a:lnTo>
                <a:lnTo>
                  <a:pt x="6753701" y="3856644"/>
                </a:lnTo>
                <a:lnTo>
                  <a:pt x="6850309" y="3760036"/>
                </a:lnTo>
                <a:lnTo>
                  <a:pt x="6881643" y="3619033"/>
                </a:lnTo>
                <a:lnTo>
                  <a:pt x="6899921" y="3472810"/>
                </a:lnTo>
                <a:lnTo>
                  <a:pt x="6899921" y="3381420"/>
                </a:lnTo>
                <a:lnTo>
                  <a:pt x="6881643" y="3290030"/>
                </a:lnTo>
                <a:lnTo>
                  <a:pt x="6863365" y="3235196"/>
                </a:lnTo>
                <a:lnTo>
                  <a:pt x="6790253" y="3125529"/>
                </a:lnTo>
                <a:lnTo>
                  <a:pt x="6808531" y="3034139"/>
                </a:lnTo>
                <a:lnTo>
                  <a:pt x="6753697" y="3015861"/>
                </a:lnTo>
                <a:lnTo>
                  <a:pt x="6698863" y="2997583"/>
                </a:lnTo>
                <a:lnTo>
                  <a:pt x="6479529" y="2668580"/>
                </a:lnTo>
                <a:lnTo>
                  <a:pt x="6406417" y="2668580"/>
                </a:lnTo>
                <a:lnTo>
                  <a:pt x="6369861" y="2668580"/>
                </a:lnTo>
                <a:lnTo>
                  <a:pt x="6333305" y="2668580"/>
                </a:lnTo>
                <a:lnTo>
                  <a:pt x="6205359" y="2577190"/>
                </a:lnTo>
                <a:lnTo>
                  <a:pt x="6059136" y="2504078"/>
                </a:lnTo>
                <a:lnTo>
                  <a:pt x="5748411" y="2303021"/>
                </a:lnTo>
                <a:lnTo>
                  <a:pt x="5474242" y="2138519"/>
                </a:lnTo>
                <a:lnTo>
                  <a:pt x="5181795" y="1992296"/>
                </a:lnTo>
                <a:lnTo>
                  <a:pt x="4889348" y="1846072"/>
                </a:lnTo>
                <a:lnTo>
                  <a:pt x="4596901" y="1699849"/>
                </a:lnTo>
                <a:lnTo>
                  <a:pt x="4596901" y="1663293"/>
                </a:lnTo>
                <a:lnTo>
                  <a:pt x="4596901" y="1608459"/>
                </a:lnTo>
                <a:lnTo>
                  <a:pt x="4542067" y="1608459"/>
                </a:lnTo>
                <a:lnTo>
                  <a:pt x="4487233" y="1608459"/>
                </a:lnTo>
                <a:lnTo>
                  <a:pt x="4432399" y="1590181"/>
                </a:lnTo>
                <a:lnTo>
                  <a:pt x="4377566" y="1590181"/>
                </a:lnTo>
                <a:lnTo>
                  <a:pt x="4395843" y="1571903"/>
                </a:lnTo>
                <a:lnTo>
                  <a:pt x="4395843" y="1553625"/>
                </a:lnTo>
                <a:lnTo>
                  <a:pt x="4286176" y="1553625"/>
                </a:lnTo>
                <a:lnTo>
                  <a:pt x="4194786" y="1517069"/>
                </a:lnTo>
                <a:lnTo>
                  <a:pt x="4121675" y="1480513"/>
                </a:lnTo>
                <a:lnTo>
                  <a:pt x="4012007" y="1425679"/>
                </a:lnTo>
                <a:lnTo>
                  <a:pt x="3957173" y="1443957"/>
                </a:lnTo>
                <a:lnTo>
                  <a:pt x="3902339" y="1462235"/>
                </a:lnTo>
                <a:lnTo>
                  <a:pt x="3847506" y="1443957"/>
                </a:lnTo>
                <a:lnTo>
                  <a:pt x="3774394" y="1389124"/>
                </a:lnTo>
                <a:lnTo>
                  <a:pt x="3719560" y="1352568"/>
                </a:lnTo>
                <a:lnTo>
                  <a:pt x="3646448" y="1334290"/>
                </a:lnTo>
                <a:lnTo>
                  <a:pt x="3573336" y="1334290"/>
                </a:lnTo>
                <a:lnTo>
                  <a:pt x="3445391" y="1334290"/>
                </a:lnTo>
                <a:lnTo>
                  <a:pt x="3335723" y="1352568"/>
                </a:lnTo>
                <a:lnTo>
                  <a:pt x="3116388" y="1352568"/>
                </a:lnTo>
                <a:lnTo>
                  <a:pt x="3006720" y="1370846"/>
                </a:lnTo>
                <a:lnTo>
                  <a:pt x="2915331" y="1389124"/>
                </a:lnTo>
                <a:lnTo>
                  <a:pt x="2842219" y="1407402"/>
                </a:lnTo>
                <a:lnTo>
                  <a:pt x="2787385" y="1443957"/>
                </a:lnTo>
                <a:lnTo>
                  <a:pt x="2787385" y="1389124"/>
                </a:lnTo>
                <a:lnTo>
                  <a:pt x="2805663" y="1334290"/>
                </a:lnTo>
                <a:lnTo>
                  <a:pt x="2823941" y="1279456"/>
                </a:lnTo>
                <a:lnTo>
                  <a:pt x="2860497" y="1242900"/>
                </a:lnTo>
                <a:lnTo>
                  <a:pt x="2970165" y="1169788"/>
                </a:lnTo>
                <a:lnTo>
                  <a:pt x="3098110" y="1114954"/>
                </a:lnTo>
                <a:lnTo>
                  <a:pt x="3445391" y="1041843"/>
                </a:lnTo>
                <a:lnTo>
                  <a:pt x="3847506" y="968731"/>
                </a:lnTo>
                <a:lnTo>
                  <a:pt x="3609892" y="913897"/>
                </a:lnTo>
                <a:lnTo>
                  <a:pt x="3354001" y="895619"/>
                </a:lnTo>
                <a:lnTo>
                  <a:pt x="3116388" y="895619"/>
                </a:lnTo>
                <a:lnTo>
                  <a:pt x="2897053" y="950453"/>
                </a:lnTo>
                <a:lnTo>
                  <a:pt x="2787385" y="968731"/>
                </a:lnTo>
                <a:lnTo>
                  <a:pt x="2695996" y="1005287"/>
                </a:lnTo>
                <a:lnTo>
                  <a:pt x="2549772" y="1096677"/>
                </a:lnTo>
                <a:lnTo>
                  <a:pt x="2421826" y="1188066"/>
                </a:lnTo>
                <a:lnTo>
                  <a:pt x="2348715" y="1224622"/>
                </a:lnTo>
                <a:lnTo>
                  <a:pt x="2293881" y="1242900"/>
                </a:lnTo>
                <a:lnTo>
                  <a:pt x="2239047" y="1242900"/>
                </a:lnTo>
                <a:lnTo>
                  <a:pt x="2202491" y="1206344"/>
                </a:lnTo>
                <a:lnTo>
                  <a:pt x="2202491" y="1133232"/>
                </a:lnTo>
                <a:lnTo>
                  <a:pt x="2202491" y="1060121"/>
                </a:lnTo>
                <a:lnTo>
                  <a:pt x="2239047" y="968731"/>
                </a:lnTo>
                <a:lnTo>
                  <a:pt x="2312159" y="859063"/>
                </a:lnTo>
                <a:lnTo>
                  <a:pt x="2403549" y="749395"/>
                </a:lnTo>
                <a:lnTo>
                  <a:pt x="2531494" y="658006"/>
                </a:lnTo>
                <a:lnTo>
                  <a:pt x="2659440" y="584894"/>
                </a:lnTo>
                <a:lnTo>
                  <a:pt x="2805663" y="530060"/>
                </a:lnTo>
                <a:lnTo>
                  <a:pt x="2951887" y="493504"/>
                </a:lnTo>
                <a:lnTo>
                  <a:pt x="3098110" y="475226"/>
                </a:lnTo>
                <a:lnTo>
                  <a:pt x="3372279" y="456948"/>
                </a:lnTo>
                <a:lnTo>
                  <a:pt x="3609892" y="438670"/>
                </a:lnTo>
                <a:lnTo>
                  <a:pt x="3445391" y="383836"/>
                </a:lnTo>
                <a:lnTo>
                  <a:pt x="3573336" y="420393"/>
                </a:lnTo>
                <a:lnTo>
                  <a:pt x="3628170" y="420393"/>
                </a:lnTo>
                <a:lnTo>
                  <a:pt x="3664726" y="402115"/>
                </a:lnTo>
                <a:lnTo>
                  <a:pt x="3536781" y="365559"/>
                </a:lnTo>
                <a:lnTo>
                  <a:pt x="3372279" y="329003"/>
                </a:lnTo>
                <a:lnTo>
                  <a:pt x="3207778" y="274169"/>
                </a:lnTo>
                <a:lnTo>
                  <a:pt x="3098110" y="237613"/>
                </a:lnTo>
                <a:lnTo>
                  <a:pt x="3244334" y="127945"/>
                </a:lnTo>
                <a:lnTo>
                  <a:pt x="3152944" y="109667"/>
                </a:lnTo>
                <a:lnTo>
                  <a:pt x="3043276" y="91389"/>
                </a:lnTo>
                <a:lnTo>
                  <a:pt x="2915331" y="73111"/>
                </a:lnTo>
                <a:lnTo>
                  <a:pt x="2787385" y="91389"/>
                </a:lnTo>
                <a:lnTo>
                  <a:pt x="2641162" y="109667"/>
                </a:lnTo>
                <a:lnTo>
                  <a:pt x="2494938" y="146223"/>
                </a:lnTo>
                <a:lnTo>
                  <a:pt x="2330437" y="201057"/>
                </a:lnTo>
                <a:lnTo>
                  <a:pt x="2165935" y="292447"/>
                </a:lnTo>
                <a:lnTo>
                  <a:pt x="2001434" y="402115"/>
                </a:lnTo>
                <a:lnTo>
                  <a:pt x="1855210" y="548338"/>
                </a:lnTo>
                <a:lnTo>
                  <a:pt x="1727265" y="694562"/>
                </a:lnTo>
                <a:lnTo>
                  <a:pt x="1617597" y="877341"/>
                </a:lnTo>
                <a:lnTo>
                  <a:pt x="1526208" y="1041843"/>
                </a:lnTo>
                <a:lnTo>
                  <a:pt x="1453096" y="1206344"/>
                </a:lnTo>
                <a:lnTo>
                  <a:pt x="1361706" y="1498791"/>
                </a:lnTo>
                <a:lnTo>
                  <a:pt x="1398262" y="1334290"/>
                </a:lnTo>
                <a:lnTo>
                  <a:pt x="1453096" y="1169788"/>
                </a:lnTo>
                <a:lnTo>
                  <a:pt x="1526208" y="1005287"/>
                </a:lnTo>
                <a:lnTo>
                  <a:pt x="1617597" y="840785"/>
                </a:lnTo>
                <a:lnTo>
                  <a:pt x="1727265" y="676284"/>
                </a:lnTo>
                <a:lnTo>
                  <a:pt x="1855210" y="530060"/>
                </a:lnTo>
                <a:lnTo>
                  <a:pt x="1983156" y="383836"/>
                </a:lnTo>
                <a:lnTo>
                  <a:pt x="2147657" y="274169"/>
                </a:lnTo>
                <a:lnTo>
                  <a:pt x="2293881" y="201057"/>
                </a:lnTo>
                <a:lnTo>
                  <a:pt x="2458382" y="127945"/>
                </a:lnTo>
                <a:lnTo>
                  <a:pt x="2604606" y="73111"/>
                </a:lnTo>
                <a:lnTo>
                  <a:pt x="2732551" y="54834"/>
                </a:lnTo>
                <a:close/>
              </a:path>
            </a:pathLst>
          </a:custGeom>
          <a:noFill/>
        </p:spPr>
        <p:txBody>
          <a:bodyPr wrap="square" anchor="t">
            <a:noAutofit/>
          </a:bodyPr>
          <a:lstStyle>
            <a:lvl1pPr marL="0" marR="0" indent="0" algn="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455960" y="2186705"/>
            <a:ext cx="8754840" cy="1994055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455961" y="174678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88187070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: Shape 18"/>
          <p:cNvSpPr/>
          <p:nvPr userDrawn="1"/>
        </p:nvSpPr>
        <p:spPr>
          <a:xfrm rot="15300000">
            <a:off x="-3055940" y="-3075782"/>
            <a:ext cx="12031932" cy="12030075"/>
          </a:xfrm>
          <a:custGeom>
            <a:avLst/>
            <a:gdLst>
              <a:gd name="connsiteX0" fmla="*/ 4618299 w 9236600"/>
              <a:gd name="connsiteY0" fmla="*/ 619386 h 9236600"/>
              <a:gd name="connsiteX1" fmla="*/ 619386 w 9236600"/>
              <a:gd name="connsiteY1" fmla="*/ 4618299 h 9236600"/>
              <a:gd name="connsiteX2" fmla="*/ 4618299 w 9236600"/>
              <a:gd name="connsiteY2" fmla="*/ 8617212 h 9236600"/>
              <a:gd name="connsiteX3" fmla="*/ 8617212 w 9236600"/>
              <a:gd name="connsiteY3" fmla="*/ 4618299 h 9236600"/>
              <a:gd name="connsiteX4" fmla="*/ 4618299 w 9236600"/>
              <a:gd name="connsiteY4" fmla="*/ 619386 h 9236600"/>
              <a:gd name="connsiteX5" fmla="*/ 4618300 w 9236600"/>
              <a:gd name="connsiteY5" fmla="*/ 0 h 9236600"/>
              <a:gd name="connsiteX6" fmla="*/ 9236600 w 9236600"/>
              <a:gd name="connsiteY6" fmla="*/ 4618300 h 9236600"/>
              <a:gd name="connsiteX7" fmla="*/ 4618300 w 9236600"/>
              <a:gd name="connsiteY7" fmla="*/ 9236600 h 9236600"/>
              <a:gd name="connsiteX8" fmla="*/ 0 w 9236600"/>
              <a:gd name="connsiteY8" fmla="*/ 4618300 h 9236600"/>
              <a:gd name="connsiteX9" fmla="*/ 4618300 w 9236600"/>
              <a:gd name="connsiteY9" fmla="*/ 0 h 9236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236600" h="9236600">
                <a:moveTo>
                  <a:pt x="4618299" y="619386"/>
                </a:moveTo>
                <a:cubicBezTo>
                  <a:pt x="2409760" y="619386"/>
                  <a:pt x="619386" y="2409760"/>
                  <a:pt x="619386" y="4618299"/>
                </a:cubicBezTo>
                <a:cubicBezTo>
                  <a:pt x="619386" y="6826838"/>
                  <a:pt x="2409760" y="8617212"/>
                  <a:pt x="4618299" y="8617212"/>
                </a:cubicBezTo>
                <a:cubicBezTo>
                  <a:pt x="6826838" y="8617212"/>
                  <a:pt x="8617212" y="6826838"/>
                  <a:pt x="8617212" y="4618299"/>
                </a:cubicBezTo>
                <a:cubicBezTo>
                  <a:pt x="8617212" y="2409760"/>
                  <a:pt x="6826838" y="619386"/>
                  <a:pt x="4618299" y="619386"/>
                </a:cubicBezTo>
                <a:close/>
                <a:moveTo>
                  <a:pt x="4618300" y="0"/>
                </a:moveTo>
                <a:cubicBezTo>
                  <a:pt x="7168917" y="0"/>
                  <a:pt x="9236600" y="2067683"/>
                  <a:pt x="9236600" y="4618300"/>
                </a:cubicBezTo>
                <a:cubicBezTo>
                  <a:pt x="9236600" y="7168917"/>
                  <a:pt x="7168917" y="9236600"/>
                  <a:pt x="4618300" y="9236600"/>
                </a:cubicBezTo>
                <a:cubicBezTo>
                  <a:pt x="2067683" y="9236600"/>
                  <a:pt x="0" y="7168917"/>
                  <a:pt x="0" y="4618300"/>
                </a:cubicBezTo>
                <a:cubicBezTo>
                  <a:pt x="0" y="2067683"/>
                  <a:pt x="2067683" y="0"/>
                  <a:pt x="4618300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 hasCustomPrompt="1"/>
          </p:nvPr>
        </p:nvSpPr>
        <p:spPr>
          <a:xfrm>
            <a:off x="-1698171" y="-1720890"/>
            <a:ext cx="9316395" cy="9320291"/>
          </a:xfrm>
          <a:custGeom>
            <a:avLst/>
            <a:gdLst>
              <a:gd name="connsiteX0" fmla="*/ 3105465 w 6210930"/>
              <a:gd name="connsiteY0" fmla="*/ 1514439 h 6212568"/>
              <a:gd name="connsiteX1" fmla="*/ 4696890 w 6210930"/>
              <a:gd name="connsiteY1" fmla="*/ 3106284 h 6212568"/>
              <a:gd name="connsiteX2" fmla="*/ 3105465 w 6210930"/>
              <a:gd name="connsiteY2" fmla="*/ 4698129 h 6212568"/>
              <a:gd name="connsiteX3" fmla="*/ 1514040 w 6210930"/>
              <a:gd name="connsiteY3" fmla="*/ 3106284 h 6212568"/>
              <a:gd name="connsiteX4" fmla="*/ 3105465 w 6210930"/>
              <a:gd name="connsiteY4" fmla="*/ 1514439 h 6212568"/>
              <a:gd name="connsiteX5" fmla="*/ 3105465 w 6210930"/>
              <a:gd name="connsiteY5" fmla="*/ 975751 h 6212568"/>
              <a:gd name="connsiteX6" fmla="*/ 975493 w 6210930"/>
              <a:gd name="connsiteY6" fmla="*/ 3106284 h 6212568"/>
              <a:gd name="connsiteX7" fmla="*/ 3105465 w 6210930"/>
              <a:gd name="connsiteY7" fmla="*/ 5236817 h 6212568"/>
              <a:gd name="connsiteX8" fmla="*/ 5235437 w 6210930"/>
              <a:gd name="connsiteY8" fmla="*/ 3106284 h 6212568"/>
              <a:gd name="connsiteX9" fmla="*/ 3105465 w 6210930"/>
              <a:gd name="connsiteY9" fmla="*/ 975751 h 6212568"/>
              <a:gd name="connsiteX10" fmla="*/ 3105465 w 6210930"/>
              <a:gd name="connsiteY10" fmla="*/ 0 h 6212568"/>
              <a:gd name="connsiteX11" fmla="*/ 6210930 w 6210930"/>
              <a:gd name="connsiteY11" fmla="*/ 3106284 h 6212568"/>
              <a:gd name="connsiteX12" fmla="*/ 3105465 w 6210930"/>
              <a:gd name="connsiteY12" fmla="*/ 6212568 h 6212568"/>
              <a:gd name="connsiteX13" fmla="*/ 0 w 6210930"/>
              <a:gd name="connsiteY13" fmla="*/ 3106284 h 6212568"/>
              <a:gd name="connsiteX14" fmla="*/ 3105465 w 6210930"/>
              <a:gd name="connsiteY14" fmla="*/ 0 h 62125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210930" h="6212568">
                <a:moveTo>
                  <a:pt x="3105465" y="1514439"/>
                </a:moveTo>
                <a:cubicBezTo>
                  <a:pt x="3984385" y="1514439"/>
                  <a:pt x="4696890" y="2227132"/>
                  <a:pt x="4696890" y="3106284"/>
                </a:cubicBezTo>
                <a:cubicBezTo>
                  <a:pt x="4696890" y="3985436"/>
                  <a:pt x="3984385" y="4698129"/>
                  <a:pt x="3105465" y="4698129"/>
                </a:cubicBezTo>
                <a:cubicBezTo>
                  <a:pt x="2226545" y="4698129"/>
                  <a:pt x="1514040" y="3985436"/>
                  <a:pt x="1514040" y="3106284"/>
                </a:cubicBezTo>
                <a:cubicBezTo>
                  <a:pt x="1514040" y="2227132"/>
                  <a:pt x="2226545" y="1514439"/>
                  <a:pt x="3105465" y="1514439"/>
                </a:cubicBezTo>
                <a:close/>
                <a:moveTo>
                  <a:pt x="3105465" y="975751"/>
                </a:moveTo>
                <a:cubicBezTo>
                  <a:pt x="1929114" y="975751"/>
                  <a:pt x="975493" y="1929623"/>
                  <a:pt x="975493" y="3106284"/>
                </a:cubicBezTo>
                <a:cubicBezTo>
                  <a:pt x="975493" y="4282945"/>
                  <a:pt x="1929114" y="5236817"/>
                  <a:pt x="3105465" y="5236817"/>
                </a:cubicBezTo>
                <a:cubicBezTo>
                  <a:pt x="4281816" y="5236817"/>
                  <a:pt x="5235437" y="4282945"/>
                  <a:pt x="5235437" y="3106284"/>
                </a:cubicBezTo>
                <a:cubicBezTo>
                  <a:pt x="5235437" y="1929623"/>
                  <a:pt x="4281816" y="975751"/>
                  <a:pt x="3105465" y="975751"/>
                </a:cubicBezTo>
                <a:close/>
                <a:moveTo>
                  <a:pt x="3105465" y="0"/>
                </a:moveTo>
                <a:cubicBezTo>
                  <a:pt x="4820566" y="0"/>
                  <a:pt x="6210930" y="1390731"/>
                  <a:pt x="6210930" y="3106284"/>
                </a:cubicBezTo>
                <a:cubicBezTo>
                  <a:pt x="6210930" y="4821837"/>
                  <a:pt x="4820566" y="6212568"/>
                  <a:pt x="3105465" y="6212568"/>
                </a:cubicBezTo>
                <a:cubicBezTo>
                  <a:pt x="1390364" y="6212568"/>
                  <a:pt x="0" y="4821837"/>
                  <a:pt x="0" y="3106284"/>
                </a:cubicBezTo>
                <a:cubicBezTo>
                  <a:pt x="0" y="1390731"/>
                  <a:pt x="1390364" y="0"/>
                  <a:pt x="3105465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6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Title 1"/>
          <p:cNvSpPr>
            <a:spLocks noGrp="1"/>
          </p:cNvSpPr>
          <p:nvPr>
            <p:ph type="title"/>
          </p:nvPr>
        </p:nvSpPr>
        <p:spPr>
          <a:xfrm>
            <a:off x="9685562" y="305769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9685562" y="261777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165614895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2" name="Picture Placeholder 501"/>
          <p:cNvSpPr>
            <a:spLocks noGrp="1"/>
          </p:cNvSpPr>
          <p:nvPr>
            <p:ph type="pic" sz="quarter" idx="10" hasCustomPrompt="1"/>
          </p:nvPr>
        </p:nvSpPr>
        <p:spPr>
          <a:xfrm>
            <a:off x="-2190749" y="-3680489"/>
            <a:ext cx="11443605" cy="12421845"/>
          </a:xfrm>
          <a:custGeom>
            <a:avLst/>
            <a:gdLst>
              <a:gd name="connsiteX0" fmla="*/ 2016868 w 4028715"/>
              <a:gd name="connsiteY0" fmla="*/ 0 h 4372429"/>
              <a:gd name="connsiteX1" fmla="*/ 2042202 w 4028715"/>
              <a:gd name="connsiteY1" fmla="*/ 457 h 4372429"/>
              <a:gd name="connsiteX2" fmla="*/ 2067763 w 4028715"/>
              <a:gd name="connsiteY2" fmla="*/ 1598 h 4372429"/>
              <a:gd name="connsiteX3" fmla="*/ 2093097 w 4028715"/>
              <a:gd name="connsiteY3" fmla="*/ 3652 h 4372429"/>
              <a:gd name="connsiteX4" fmla="*/ 2118202 w 4028715"/>
              <a:gd name="connsiteY4" fmla="*/ 6391 h 4372429"/>
              <a:gd name="connsiteX5" fmla="*/ 2143764 w 4028715"/>
              <a:gd name="connsiteY5" fmla="*/ 9814 h 4372429"/>
              <a:gd name="connsiteX6" fmla="*/ 2168869 w 4028715"/>
              <a:gd name="connsiteY6" fmla="*/ 13922 h 4372429"/>
              <a:gd name="connsiteX7" fmla="*/ 2193746 w 4028715"/>
              <a:gd name="connsiteY7" fmla="*/ 18943 h 4372429"/>
              <a:gd name="connsiteX8" fmla="*/ 2218852 w 4028715"/>
              <a:gd name="connsiteY8" fmla="*/ 24421 h 4372429"/>
              <a:gd name="connsiteX9" fmla="*/ 2243729 w 4028715"/>
              <a:gd name="connsiteY9" fmla="*/ 30583 h 4372429"/>
              <a:gd name="connsiteX10" fmla="*/ 2268378 w 4028715"/>
              <a:gd name="connsiteY10" fmla="*/ 37658 h 4372429"/>
              <a:gd name="connsiteX11" fmla="*/ 2293026 w 4028715"/>
              <a:gd name="connsiteY11" fmla="*/ 45646 h 4372429"/>
              <a:gd name="connsiteX12" fmla="*/ 2317447 w 4028715"/>
              <a:gd name="connsiteY12" fmla="*/ 54091 h 4372429"/>
              <a:gd name="connsiteX13" fmla="*/ 2341411 w 4028715"/>
              <a:gd name="connsiteY13" fmla="*/ 63448 h 4372429"/>
              <a:gd name="connsiteX14" fmla="*/ 2365375 w 4028715"/>
              <a:gd name="connsiteY14" fmla="*/ 73262 h 4372429"/>
              <a:gd name="connsiteX15" fmla="*/ 2389339 w 4028715"/>
              <a:gd name="connsiteY15" fmla="*/ 83989 h 4372429"/>
              <a:gd name="connsiteX16" fmla="*/ 2412619 w 4028715"/>
              <a:gd name="connsiteY16" fmla="*/ 95400 h 4372429"/>
              <a:gd name="connsiteX17" fmla="*/ 3242235 w 4028715"/>
              <a:gd name="connsiteY17" fmla="*/ 573770 h 4372429"/>
              <a:gd name="connsiteX18" fmla="*/ 3251136 w 4028715"/>
              <a:gd name="connsiteY18" fmla="*/ 579019 h 4372429"/>
              <a:gd name="connsiteX19" fmla="*/ 3260037 w 4028715"/>
              <a:gd name="connsiteY19" fmla="*/ 584041 h 4372429"/>
              <a:gd name="connsiteX20" fmla="*/ 3268938 w 4028715"/>
              <a:gd name="connsiteY20" fmla="*/ 589290 h 4372429"/>
              <a:gd name="connsiteX21" fmla="*/ 3278067 w 4028715"/>
              <a:gd name="connsiteY21" fmla="*/ 594083 h 4372429"/>
              <a:gd name="connsiteX22" fmla="*/ 3286740 w 4028715"/>
              <a:gd name="connsiteY22" fmla="*/ 599104 h 4372429"/>
              <a:gd name="connsiteX23" fmla="*/ 3295869 w 4028715"/>
              <a:gd name="connsiteY23" fmla="*/ 603668 h 4372429"/>
              <a:gd name="connsiteX24" fmla="*/ 3304313 w 4028715"/>
              <a:gd name="connsiteY24" fmla="*/ 608689 h 4372429"/>
              <a:gd name="connsiteX25" fmla="*/ 3312758 w 4028715"/>
              <a:gd name="connsiteY25" fmla="*/ 613254 h 4372429"/>
              <a:gd name="connsiteX26" fmla="*/ 3659439 w 4028715"/>
              <a:gd name="connsiteY26" fmla="*/ 817292 h 4372429"/>
              <a:gd name="connsiteX27" fmla="*/ 3668797 w 4028715"/>
              <a:gd name="connsiteY27" fmla="*/ 823682 h 4372429"/>
              <a:gd name="connsiteX28" fmla="*/ 3677013 w 4028715"/>
              <a:gd name="connsiteY28" fmla="*/ 829844 h 4372429"/>
              <a:gd name="connsiteX29" fmla="*/ 3684316 w 4028715"/>
              <a:gd name="connsiteY29" fmla="*/ 835778 h 4372429"/>
              <a:gd name="connsiteX30" fmla="*/ 3691163 w 4028715"/>
              <a:gd name="connsiteY30" fmla="*/ 841256 h 4372429"/>
              <a:gd name="connsiteX31" fmla="*/ 3703031 w 4028715"/>
              <a:gd name="connsiteY31" fmla="*/ 851070 h 4372429"/>
              <a:gd name="connsiteX32" fmla="*/ 3712845 w 4028715"/>
              <a:gd name="connsiteY32" fmla="*/ 860199 h 4372429"/>
              <a:gd name="connsiteX33" fmla="*/ 3721974 w 4028715"/>
              <a:gd name="connsiteY33" fmla="*/ 868643 h 4372429"/>
              <a:gd name="connsiteX34" fmla="*/ 3730419 w 4028715"/>
              <a:gd name="connsiteY34" fmla="*/ 876860 h 4372429"/>
              <a:gd name="connsiteX35" fmla="*/ 3734755 w 4028715"/>
              <a:gd name="connsiteY35" fmla="*/ 880739 h 4372429"/>
              <a:gd name="connsiteX36" fmla="*/ 3739320 w 4028715"/>
              <a:gd name="connsiteY36" fmla="*/ 884848 h 4372429"/>
              <a:gd name="connsiteX37" fmla="*/ 3744112 w 4028715"/>
              <a:gd name="connsiteY37" fmla="*/ 888956 h 4372429"/>
              <a:gd name="connsiteX38" fmla="*/ 3749133 w 4028715"/>
              <a:gd name="connsiteY38" fmla="*/ 893064 h 4372429"/>
              <a:gd name="connsiteX39" fmla="*/ 3757350 w 4028715"/>
              <a:gd name="connsiteY39" fmla="*/ 898770 h 4372429"/>
              <a:gd name="connsiteX40" fmla="*/ 3762827 w 4028715"/>
              <a:gd name="connsiteY40" fmla="*/ 902650 h 4372429"/>
              <a:gd name="connsiteX41" fmla="*/ 3765566 w 4028715"/>
              <a:gd name="connsiteY41" fmla="*/ 904932 h 4372429"/>
              <a:gd name="connsiteX42" fmla="*/ 3768305 w 4028715"/>
              <a:gd name="connsiteY42" fmla="*/ 907214 h 4372429"/>
              <a:gd name="connsiteX43" fmla="*/ 3771728 w 4028715"/>
              <a:gd name="connsiteY43" fmla="*/ 910181 h 4372429"/>
              <a:gd name="connsiteX44" fmla="*/ 3775836 w 4028715"/>
              <a:gd name="connsiteY44" fmla="*/ 914746 h 4372429"/>
              <a:gd name="connsiteX45" fmla="*/ 3789987 w 4028715"/>
              <a:gd name="connsiteY45" fmla="*/ 930494 h 4372429"/>
              <a:gd name="connsiteX46" fmla="*/ 3803909 w 4028715"/>
              <a:gd name="connsiteY46" fmla="*/ 946698 h 4372429"/>
              <a:gd name="connsiteX47" fmla="*/ 3817374 w 4028715"/>
              <a:gd name="connsiteY47" fmla="*/ 962674 h 4372429"/>
              <a:gd name="connsiteX48" fmla="*/ 3830612 w 4028715"/>
              <a:gd name="connsiteY48" fmla="*/ 979107 h 4372429"/>
              <a:gd name="connsiteX49" fmla="*/ 3843621 w 4028715"/>
              <a:gd name="connsiteY49" fmla="*/ 995767 h 4372429"/>
              <a:gd name="connsiteX50" fmla="*/ 3856173 w 4028715"/>
              <a:gd name="connsiteY50" fmla="*/ 1012656 h 4372429"/>
              <a:gd name="connsiteX51" fmla="*/ 3868269 w 4028715"/>
              <a:gd name="connsiteY51" fmla="*/ 1029774 h 4372429"/>
              <a:gd name="connsiteX52" fmla="*/ 3879909 w 4028715"/>
              <a:gd name="connsiteY52" fmla="*/ 1047119 h 4372429"/>
              <a:gd name="connsiteX53" fmla="*/ 3891321 w 4028715"/>
              <a:gd name="connsiteY53" fmla="*/ 1064693 h 4372429"/>
              <a:gd name="connsiteX54" fmla="*/ 3902276 w 4028715"/>
              <a:gd name="connsiteY54" fmla="*/ 1082267 h 4372429"/>
              <a:gd name="connsiteX55" fmla="*/ 3913003 w 4028715"/>
              <a:gd name="connsiteY55" fmla="*/ 1100297 h 4372429"/>
              <a:gd name="connsiteX56" fmla="*/ 3923045 w 4028715"/>
              <a:gd name="connsiteY56" fmla="*/ 1118327 h 4372429"/>
              <a:gd name="connsiteX57" fmla="*/ 3933087 w 4028715"/>
              <a:gd name="connsiteY57" fmla="*/ 1136813 h 4372429"/>
              <a:gd name="connsiteX58" fmla="*/ 3942216 w 4028715"/>
              <a:gd name="connsiteY58" fmla="*/ 1155528 h 4372429"/>
              <a:gd name="connsiteX59" fmla="*/ 3951345 w 4028715"/>
              <a:gd name="connsiteY59" fmla="*/ 1174243 h 4372429"/>
              <a:gd name="connsiteX60" fmla="*/ 3959790 w 4028715"/>
              <a:gd name="connsiteY60" fmla="*/ 1193186 h 4372429"/>
              <a:gd name="connsiteX61" fmla="*/ 3967778 w 4028715"/>
              <a:gd name="connsiteY61" fmla="*/ 1212586 h 4372429"/>
              <a:gd name="connsiteX62" fmla="*/ 3975309 w 4028715"/>
              <a:gd name="connsiteY62" fmla="*/ 1231985 h 4372429"/>
              <a:gd name="connsiteX63" fmla="*/ 3982613 w 4028715"/>
              <a:gd name="connsiteY63" fmla="*/ 1251613 h 4372429"/>
              <a:gd name="connsiteX64" fmla="*/ 3989003 w 4028715"/>
              <a:gd name="connsiteY64" fmla="*/ 1271469 h 4372429"/>
              <a:gd name="connsiteX65" fmla="*/ 3995394 w 4028715"/>
              <a:gd name="connsiteY65" fmla="*/ 1291782 h 4372429"/>
              <a:gd name="connsiteX66" fmla="*/ 4000871 w 4028715"/>
              <a:gd name="connsiteY66" fmla="*/ 1312322 h 4372429"/>
              <a:gd name="connsiteX67" fmla="*/ 4006120 w 4028715"/>
              <a:gd name="connsiteY67" fmla="*/ 1332863 h 4372429"/>
              <a:gd name="connsiteX68" fmla="*/ 4010685 w 4028715"/>
              <a:gd name="connsiteY68" fmla="*/ 1353632 h 4372429"/>
              <a:gd name="connsiteX69" fmla="*/ 4014793 w 4028715"/>
              <a:gd name="connsiteY69" fmla="*/ 1374857 h 4372429"/>
              <a:gd name="connsiteX70" fmla="*/ 4018673 w 4028715"/>
              <a:gd name="connsiteY70" fmla="*/ 1396083 h 4372429"/>
              <a:gd name="connsiteX71" fmla="*/ 4021640 w 4028715"/>
              <a:gd name="connsiteY71" fmla="*/ 1417765 h 4372429"/>
              <a:gd name="connsiteX72" fmla="*/ 4024151 w 4028715"/>
              <a:gd name="connsiteY72" fmla="*/ 1439446 h 4372429"/>
              <a:gd name="connsiteX73" fmla="*/ 4026205 w 4028715"/>
              <a:gd name="connsiteY73" fmla="*/ 1461585 h 4372429"/>
              <a:gd name="connsiteX74" fmla="*/ 4027574 w 4028715"/>
              <a:gd name="connsiteY74" fmla="*/ 1483723 h 4372429"/>
              <a:gd name="connsiteX75" fmla="*/ 4028487 w 4028715"/>
              <a:gd name="connsiteY75" fmla="*/ 1506318 h 4372429"/>
              <a:gd name="connsiteX76" fmla="*/ 4028715 w 4028715"/>
              <a:gd name="connsiteY76" fmla="*/ 1528912 h 4372429"/>
              <a:gd name="connsiteX77" fmla="*/ 4028715 w 4028715"/>
              <a:gd name="connsiteY77" fmla="*/ 2843517 h 4372429"/>
              <a:gd name="connsiteX78" fmla="*/ 4028487 w 4028715"/>
              <a:gd name="connsiteY78" fmla="*/ 2861547 h 4372429"/>
              <a:gd name="connsiteX79" fmla="*/ 4027574 w 4028715"/>
              <a:gd name="connsiteY79" fmla="*/ 2879805 h 4372429"/>
              <a:gd name="connsiteX80" fmla="*/ 4026433 w 4028715"/>
              <a:gd name="connsiteY80" fmla="*/ 2898292 h 4372429"/>
              <a:gd name="connsiteX81" fmla="*/ 4024835 w 4028715"/>
              <a:gd name="connsiteY81" fmla="*/ 2917007 h 4372429"/>
              <a:gd name="connsiteX82" fmla="*/ 4022781 w 4028715"/>
              <a:gd name="connsiteY82" fmla="*/ 2936178 h 4372429"/>
              <a:gd name="connsiteX83" fmla="*/ 4020042 w 4028715"/>
              <a:gd name="connsiteY83" fmla="*/ 2954893 h 4372429"/>
              <a:gd name="connsiteX84" fmla="*/ 4016847 w 4028715"/>
              <a:gd name="connsiteY84" fmla="*/ 2974293 h 4372429"/>
              <a:gd name="connsiteX85" fmla="*/ 4013424 w 4028715"/>
              <a:gd name="connsiteY85" fmla="*/ 2993464 h 4372429"/>
              <a:gd name="connsiteX86" fmla="*/ 4009316 w 4028715"/>
              <a:gd name="connsiteY86" fmla="*/ 3012863 h 4372429"/>
              <a:gd name="connsiteX87" fmla="*/ 4004979 w 4028715"/>
              <a:gd name="connsiteY87" fmla="*/ 3032263 h 4372429"/>
              <a:gd name="connsiteX88" fmla="*/ 4000186 w 4028715"/>
              <a:gd name="connsiteY88" fmla="*/ 3051663 h 4372429"/>
              <a:gd name="connsiteX89" fmla="*/ 3995165 w 4028715"/>
              <a:gd name="connsiteY89" fmla="*/ 3071062 h 4372429"/>
              <a:gd name="connsiteX90" fmla="*/ 3989231 w 4028715"/>
              <a:gd name="connsiteY90" fmla="*/ 3090462 h 4372429"/>
              <a:gd name="connsiteX91" fmla="*/ 3983297 w 4028715"/>
              <a:gd name="connsiteY91" fmla="*/ 3109633 h 4372429"/>
              <a:gd name="connsiteX92" fmla="*/ 3977135 w 4028715"/>
              <a:gd name="connsiteY92" fmla="*/ 3128804 h 4372429"/>
              <a:gd name="connsiteX93" fmla="*/ 3970516 w 4028715"/>
              <a:gd name="connsiteY93" fmla="*/ 3147519 h 4372429"/>
              <a:gd name="connsiteX94" fmla="*/ 3963441 w 4028715"/>
              <a:gd name="connsiteY94" fmla="*/ 3166462 h 4372429"/>
              <a:gd name="connsiteX95" fmla="*/ 3955910 w 4028715"/>
              <a:gd name="connsiteY95" fmla="*/ 3184949 h 4372429"/>
              <a:gd name="connsiteX96" fmla="*/ 3948150 w 4028715"/>
              <a:gd name="connsiteY96" fmla="*/ 3203435 h 4372429"/>
              <a:gd name="connsiteX97" fmla="*/ 3940162 w 4028715"/>
              <a:gd name="connsiteY97" fmla="*/ 3221466 h 4372429"/>
              <a:gd name="connsiteX98" fmla="*/ 3931717 w 4028715"/>
              <a:gd name="connsiteY98" fmla="*/ 3239039 h 4372429"/>
              <a:gd name="connsiteX99" fmla="*/ 3922816 w 4028715"/>
              <a:gd name="connsiteY99" fmla="*/ 3256613 h 4372429"/>
              <a:gd name="connsiteX100" fmla="*/ 3913915 w 4028715"/>
              <a:gd name="connsiteY100" fmla="*/ 3273502 h 4372429"/>
              <a:gd name="connsiteX101" fmla="*/ 3904558 w 4028715"/>
              <a:gd name="connsiteY101" fmla="*/ 3290163 h 4372429"/>
              <a:gd name="connsiteX102" fmla="*/ 3894972 w 4028715"/>
              <a:gd name="connsiteY102" fmla="*/ 3306595 h 4372429"/>
              <a:gd name="connsiteX103" fmla="*/ 3885158 w 4028715"/>
              <a:gd name="connsiteY103" fmla="*/ 3322571 h 4372429"/>
              <a:gd name="connsiteX104" fmla="*/ 3874660 w 4028715"/>
              <a:gd name="connsiteY104" fmla="*/ 3337863 h 4372429"/>
              <a:gd name="connsiteX105" fmla="*/ 3864390 w 4028715"/>
              <a:gd name="connsiteY105" fmla="*/ 3352470 h 4372429"/>
              <a:gd name="connsiteX106" fmla="*/ 3853663 w 4028715"/>
              <a:gd name="connsiteY106" fmla="*/ 3366848 h 4372429"/>
              <a:gd name="connsiteX107" fmla="*/ 3842936 w 4028715"/>
              <a:gd name="connsiteY107" fmla="*/ 3380542 h 4372429"/>
              <a:gd name="connsiteX108" fmla="*/ 3831753 w 4028715"/>
              <a:gd name="connsiteY108" fmla="*/ 3393551 h 4372429"/>
              <a:gd name="connsiteX109" fmla="*/ 3820341 w 4028715"/>
              <a:gd name="connsiteY109" fmla="*/ 3406104 h 4372429"/>
              <a:gd name="connsiteX110" fmla="*/ 3813038 w 4028715"/>
              <a:gd name="connsiteY110" fmla="*/ 3413407 h 4372429"/>
              <a:gd name="connsiteX111" fmla="*/ 3806647 w 4028715"/>
              <a:gd name="connsiteY111" fmla="*/ 3419797 h 4372429"/>
              <a:gd name="connsiteX112" fmla="*/ 3803452 w 4028715"/>
              <a:gd name="connsiteY112" fmla="*/ 3422993 h 4372429"/>
              <a:gd name="connsiteX113" fmla="*/ 3800257 w 4028715"/>
              <a:gd name="connsiteY113" fmla="*/ 3426416 h 4372429"/>
              <a:gd name="connsiteX114" fmla="*/ 3797062 w 4028715"/>
              <a:gd name="connsiteY114" fmla="*/ 3429840 h 4372429"/>
              <a:gd name="connsiteX115" fmla="*/ 3793638 w 4028715"/>
              <a:gd name="connsiteY115" fmla="*/ 3434176 h 4372429"/>
              <a:gd name="connsiteX116" fmla="*/ 3781314 w 4028715"/>
              <a:gd name="connsiteY116" fmla="*/ 3449467 h 4372429"/>
              <a:gd name="connsiteX117" fmla="*/ 3773326 w 4028715"/>
              <a:gd name="connsiteY117" fmla="*/ 3459053 h 4372429"/>
              <a:gd name="connsiteX118" fmla="*/ 3770359 w 4028715"/>
              <a:gd name="connsiteY118" fmla="*/ 3462248 h 4372429"/>
              <a:gd name="connsiteX119" fmla="*/ 3768077 w 4028715"/>
              <a:gd name="connsiteY119" fmla="*/ 3464302 h 4372429"/>
              <a:gd name="connsiteX120" fmla="*/ 3766251 w 4028715"/>
              <a:gd name="connsiteY120" fmla="*/ 3465900 h 4372429"/>
              <a:gd name="connsiteX121" fmla="*/ 3764653 w 4028715"/>
              <a:gd name="connsiteY121" fmla="*/ 3467041 h 4372429"/>
              <a:gd name="connsiteX122" fmla="*/ 3761458 w 4028715"/>
              <a:gd name="connsiteY122" fmla="*/ 3468867 h 4372429"/>
              <a:gd name="connsiteX123" fmla="*/ 3757350 w 4028715"/>
              <a:gd name="connsiteY123" fmla="*/ 3471377 h 4372429"/>
              <a:gd name="connsiteX124" fmla="*/ 3754611 w 4028715"/>
              <a:gd name="connsiteY124" fmla="*/ 3473660 h 4372429"/>
              <a:gd name="connsiteX125" fmla="*/ 3751188 w 4028715"/>
              <a:gd name="connsiteY125" fmla="*/ 3476398 h 4372429"/>
              <a:gd name="connsiteX126" fmla="*/ 3746395 w 4028715"/>
              <a:gd name="connsiteY126" fmla="*/ 3480278 h 4372429"/>
              <a:gd name="connsiteX127" fmla="*/ 3740917 w 4028715"/>
              <a:gd name="connsiteY127" fmla="*/ 3485071 h 4372429"/>
              <a:gd name="connsiteX128" fmla="*/ 3730647 w 4028715"/>
              <a:gd name="connsiteY128" fmla="*/ 3494657 h 4372429"/>
              <a:gd name="connsiteX129" fmla="*/ 3720148 w 4028715"/>
              <a:gd name="connsiteY129" fmla="*/ 3504014 h 4372429"/>
              <a:gd name="connsiteX130" fmla="*/ 3709878 w 4028715"/>
              <a:gd name="connsiteY130" fmla="*/ 3512915 h 4372429"/>
              <a:gd name="connsiteX131" fmla="*/ 3699151 w 4028715"/>
              <a:gd name="connsiteY131" fmla="*/ 3522044 h 4372429"/>
              <a:gd name="connsiteX132" fmla="*/ 3688424 w 4028715"/>
              <a:gd name="connsiteY132" fmla="*/ 3530717 h 4372429"/>
              <a:gd name="connsiteX133" fmla="*/ 3677926 w 4028715"/>
              <a:gd name="connsiteY133" fmla="*/ 3539162 h 4372429"/>
              <a:gd name="connsiteX134" fmla="*/ 3667199 w 4028715"/>
              <a:gd name="connsiteY134" fmla="*/ 3547606 h 4372429"/>
              <a:gd name="connsiteX135" fmla="*/ 3656244 w 4028715"/>
              <a:gd name="connsiteY135" fmla="*/ 3555822 h 4372429"/>
              <a:gd name="connsiteX136" fmla="*/ 3645289 w 4028715"/>
              <a:gd name="connsiteY136" fmla="*/ 3563810 h 4372429"/>
              <a:gd name="connsiteX137" fmla="*/ 3634334 w 4028715"/>
              <a:gd name="connsiteY137" fmla="*/ 3571799 h 4372429"/>
              <a:gd name="connsiteX138" fmla="*/ 3623379 w 4028715"/>
              <a:gd name="connsiteY138" fmla="*/ 3579558 h 4372429"/>
              <a:gd name="connsiteX139" fmla="*/ 3612424 w 4028715"/>
              <a:gd name="connsiteY139" fmla="*/ 3587318 h 4372429"/>
              <a:gd name="connsiteX140" fmla="*/ 3590057 w 4028715"/>
              <a:gd name="connsiteY140" fmla="*/ 3602381 h 4372429"/>
              <a:gd name="connsiteX141" fmla="*/ 3567462 w 4028715"/>
              <a:gd name="connsiteY141" fmla="*/ 3616760 h 4372429"/>
              <a:gd name="connsiteX142" fmla="*/ 3544411 w 4028715"/>
              <a:gd name="connsiteY142" fmla="*/ 3631138 h 4372429"/>
              <a:gd name="connsiteX143" fmla="*/ 3521132 w 4028715"/>
              <a:gd name="connsiteY143" fmla="*/ 3644604 h 4372429"/>
              <a:gd name="connsiteX144" fmla="*/ 3497624 w 4028715"/>
              <a:gd name="connsiteY144" fmla="*/ 3658298 h 4372429"/>
              <a:gd name="connsiteX145" fmla="*/ 3473660 w 4028715"/>
              <a:gd name="connsiteY145" fmla="*/ 3671763 h 4372429"/>
              <a:gd name="connsiteX146" fmla="*/ 3449239 w 4028715"/>
              <a:gd name="connsiteY146" fmla="*/ 3684772 h 4372429"/>
              <a:gd name="connsiteX147" fmla="*/ 3424590 w 4028715"/>
              <a:gd name="connsiteY147" fmla="*/ 3698010 h 4372429"/>
              <a:gd name="connsiteX148" fmla="*/ 3399713 w 4028715"/>
              <a:gd name="connsiteY148" fmla="*/ 3711019 h 4372429"/>
              <a:gd name="connsiteX149" fmla="*/ 3374380 w 4028715"/>
              <a:gd name="connsiteY149" fmla="*/ 3724256 h 4372429"/>
              <a:gd name="connsiteX150" fmla="*/ 2958317 w 4028715"/>
              <a:gd name="connsiteY150" fmla="*/ 3962300 h 4372429"/>
              <a:gd name="connsiteX151" fmla="*/ 2940971 w 4028715"/>
              <a:gd name="connsiteY151" fmla="*/ 3972570 h 4372429"/>
              <a:gd name="connsiteX152" fmla="*/ 2923397 w 4028715"/>
              <a:gd name="connsiteY152" fmla="*/ 3982841 h 4372429"/>
              <a:gd name="connsiteX153" fmla="*/ 2906052 w 4028715"/>
              <a:gd name="connsiteY153" fmla="*/ 3992883 h 4372429"/>
              <a:gd name="connsiteX154" fmla="*/ 2888935 w 4028715"/>
              <a:gd name="connsiteY154" fmla="*/ 4002697 h 4372429"/>
              <a:gd name="connsiteX155" fmla="*/ 2871589 w 4028715"/>
              <a:gd name="connsiteY155" fmla="*/ 4012511 h 4372429"/>
              <a:gd name="connsiteX156" fmla="*/ 2854700 w 4028715"/>
              <a:gd name="connsiteY156" fmla="*/ 4022324 h 4372429"/>
              <a:gd name="connsiteX157" fmla="*/ 2837811 w 4028715"/>
              <a:gd name="connsiteY157" fmla="*/ 4032138 h 4372429"/>
              <a:gd name="connsiteX158" fmla="*/ 2820922 w 4028715"/>
              <a:gd name="connsiteY158" fmla="*/ 4041952 h 4372429"/>
              <a:gd name="connsiteX159" fmla="*/ 2803805 w 4028715"/>
              <a:gd name="connsiteY159" fmla="*/ 4051766 h 4372429"/>
              <a:gd name="connsiteX160" fmla="*/ 2786916 w 4028715"/>
              <a:gd name="connsiteY160" fmla="*/ 4061808 h 4372429"/>
              <a:gd name="connsiteX161" fmla="*/ 2770027 w 4028715"/>
              <a:gd name="connsiteY161" fmla="*/ 4071622 h 4372429"/>
              <a:gd name="connsiteX162" fmla="*/ 2752910 w 4028715"/>
              <a:gd name="connsiteY162" fmla="*/ 4081436 h 4372429"/>
              <a:gd name="connsiteX163" fmla="*/ 2736021 w 4028715"/>
              <a:gd name="connsiteY163" fmla="*/ 4091478 h 4372429"/>
              <a:gd name="connsiteX164" fmla="*/ 2718903 w 4028715"/>
              <a:gd name="connsiteY164" fmla="*/ 4101520 h 4372429"/>
              <a:gd name="connsiteX165" fmla="*/ 2701786 w 4028715"/>
              <a:gd name="connsiteY165" fmla="*/ 4111791 h 4372429"/>
              <a:gd name="connsiteX166" fmla="*/ 2684669 w 4028715"/>
              <a:gd name="connsiteY166" fmla="*/ 4122061 h 4372429"/>
              <a:gd name="connsiteX167" fmla="*/ 2667095 w 4028715"/>
              <a:gd name="connsiteY167" fmla="*/ 4132788 h 4372429"/>
              <a:gd name="connsiteX168" fmla="*/ 2649978 w 4028715"/>
              <a:gd name="connsiteY168" fmla="*/ 4143058 h 4372429"/>
              <a:gd name="connsiteX169" fmla="*/ 2632861 w 4028715"/>
              <a:gd name="connsiteY169" fmla="*/ 4153328 h 4372429"/>
              <a:gd name="connsiteX170" fmla="*/ 2615972 w 4028715"/>
              <a:gd name="connsiteY170" fmla="*/ 4163371 h 4372429"/>
              <a:gd name="connsiteX171" fmla="*/ 2599311 w 4028715"/>
              <a:gd name="connsiteY171" fmla="*/ 4173413 h 4372429"/>
              <a:gd name="connsiteX172" fmla="*/ 2582650 w 4028715"/>
              <a:gd name="connsiteY172" fmla="*/ 4183227 h 4372429"/>
              <a:gd name="connsiteX173" fmla="*/ 2565989 w 4028715"/>
              <a:gd name="connsiteY173" fmla="*/ 4193269 h 4372429"/>
              <a:gd name="connsiteX174" fmla="*/ 2548872 w 4028715"/>
              <a:gd name="connsiteY174" fmla="*/ 4203083 h 4372429"/>
              <a:gd name="connsiteX175" fmla="*/ 2532211 w 4028715"/>
              <a:gd name="connsiteY175" fmla="*/ 4212668 h 4372429"/>
              <a:gd name="connsiteX176" fmla="*/ 2515322 w 4028715"/>
              <a:gd name="connsiteY176" fmla="*/ 4222026 h 4372429"/>
              <a:gd name="connsiteX177" fmla="*/ 2498205 w 4028715"/>
              <a:gd name="connsiteY177" fmla="*/ 4232068 h 4372429"/>
              <a:gd name="connsiteX178" fmla="*/ 2480631 w 4028715"/>
              <a:gd name="connsiteY178" fmla="*/ 4241197 h 4372429"/>
              <a:gd name="connsiteX179" fmla="*/ 2463058 w 4028715"/>
              <a:gd name="connsiteY179" fmla="*/ 4250783 h 4372429"/>
              <a:gd name="connsiteX180" fmla="*/ 2445028 w 4028715"/>
              <a:gd name="connsiteY180" fmla="*/ 4260368 h 4372429"/>
              <a:gd name="connsiteX181" fmla="*/ 2426769 w 4028715"/>
              <a:gd name="connsiteY181" fmla="*/ 4269954 h 4372429"/>
              <a:gd name="connsiteX182" fmla="*/ 2408054 w 4028715"/>
              <a:gd name="connsiteY182" fmla="*/ 4279540 h 4372429"/>
              <a:gd name="connsiteX183" fmla="*/ 2384547 w 4028715"/>
              <a:gd name="connsiteY183" fmla="*/ 4290951 h 4372429"/>
              <a:gd name="connsiteX184" fmla="*/ 2360811 w 4028715"/>
              <a:gd name="connsiteY184" fmla="*/ 4301678 h 4372429"/>
              <a:gd name="connsiteX185" fmla="*/ 2336847 w 4028715"/>
              <a:gd name="connsiteY185" fmla="*/ 4311492 h 4372429"/>
              <a:gd name="connsiteX186" fmla="*/ 2312654 w 4028715"/>
              <a:gd name="connsiteY186" fmla="*/ 4320393 h 4372429"/>
              <a:gd name="connsiteX187" fmla="*/ 2288005 w 4028715"/>
              <a:gd name="connsiteY187" fmla="*/ 4329066 h 4372429"/>
              <a:gd name="connsiteX188" fmla="*/ 2263813 w 4028715"/>
              <a:gd name="connsiteY188" fmla="*/ 4336597 h 4372429"/>
              <a:gd name="connsiteX189" fmla="*/ 2238936 w 4028715"/>
              <a:gd name="connsiteY189" fmla="*/ 4343444 h 4372429"/>
              <a:gd name="connsiteX190" fmla="*/ 2214059 w 4028715"/>
              <a:gd name="connsiteY190" fmla="*/ 4349834 h 4372429"/>
              <a:gd name="connsiteX191" fmla="*/ 2189182 w 4028715"/>
              <a:gd name="connsiteY191" fmla="*/ 4355312 h 4372429"/>
              <a:gd name="connsiteX192" fmla="*/ 2163848 w 4028715"/>
              <a:gd name="connsiteY192" fmla="*/ 4359877 h 4372429"/>
              <a:gd name="connsiteX193" fmla="*/ 2138743 w 4028715"/>
              <a:gd name="connsiteY193" fmla="*/ 4363757 h 4372429"/>
              <a:gd name="connsiteX194" fmla="*/ 2113638 w 4028715"/>
              <a:gd name="connsiteY194" fmla="*/ 4366952 h 4372429"/>
              <a:gd name="connsiteX195" fmla="*/ 2088304 w 4028715"/>
              <a:gd name="connsiteY195" fmla="*/ 4369462 h 4372429"/>
              <a:gd name="connsiteX196" fmla="*/ 2062742 w 4028715"/>
              <a:gd name="connsiteY196" fmla="*/ 4371060 h 4372429"/>
              <a:gd name="connsiteX197" fmla="*/ 2037409 w 4028715"/>
              <a:gd name="connsiteY197" fmla="*/ 4372201 h 4372429"/>
              <a:gd name="connsiteX198" fmla="*/ 2011847 w 4028715"/>
              <a:gd name="connsiteY198" fmla="*/ 4372429 h 4372429"/>
              <a:gd name="connsiteX199" fmla="*/ 1986514 w 4028715"/>
              <a:gd name="connsiteY199" fmla="*/ 4371973 h 4372429"/>
              <a:gd name="connsiteX200" fmla="*/ 1960952 w 4028715"/>
              <a:gd name="connsiteY200" fmla="*/ 4370832 h 4372429"/>
              <a:gd name="connsiteX201" fmla="*/ 1935618 w 4028715"/>
              <a:gd name="connsiteY201" fmla="*/ 4368778 h 4372429"/>
              <a:gd name="connsiteX202" fmla="*/ 1910513 w 4028715"/>
              <a:gd name="connsiteY202" fmla="*/ 4366039 h 4372429"/>
              <a:gd name="connsiteX203" fmla="*/ 1884951 w 4028715"/>
              <a:gd name="connsiteY203" fmla="*/ 4362615 h 4372429"/>
              <a:gd name="connsiteX204" fmla="*/ 1859846 w 4028715"/>
              <a:gd name="connsiteY204" fmla="*/ 4358507 h 4372429"/>
              <a:gd name="connsiteX205" fmla="*/ 1834969 w 4028715"/>
              <a:gd name="connsiteY205" fmla="*/ 4353486 h 4372429"/>
              <a:gd name="connsiteX206" fmla="*/ 1809864 w 4028715"/>
              <a:gd name="connsiteY206" fmla="*/ 4348009 h 4372429"/>
              <a:gd name="connsiteX207" fmla="*/ 1784987 w 4028715"/>
              <a:gd name="connsiteY207" fmla="*/ 4341846 h 4372429"/>
              <a:gd name="connsiteX208" fmla="*/ 1760338 w 4028715"/>
              <a:gd name="connsiteY208" fmla="*/ 4334771 h 4372429"/>
              <a:gd name="connsiteX209" fmla="*/ 1735689 w 4028715"/>
              <a:gd name="connsiteY209" fmla="*/ 4326783 h 4372429"/>
              <a:gd name="connsiteX210" fmla="*/ 1711268 w 4028715"/>
              <a:gd name="connsiteY210" fmla="*/ 4318339 h 4372429"/>
              <a:gd name="connsiteX211" fmla="*/ 1687304 w 4028715"/>
              <a:gd name="connsiteY211" fmla="*/ 4308981 h 4372429"/>
              <a:gd name="connsiteX212" fmla="*/ 1663340 w 4028715"/>
              <a:gd name="connsiteY212" fmla="*/ 4299167 h 4372429"/>
              <a:gd name="connsiteX213" fmla="*/ 1639376 w 4028715"/>
              <a:gd name="connsiteY213" fmla="*/ 4288441 h 4372429"/>
              <a:gd name="connsiteX214" fmla="*/ 1616096 w 4028715"/>
              <a:gd name="connsiteY214" fmla="*/ 4277029 h 4372429"/>
              <a:gd name="connsiteX215" fmla="*/ 1591676 w 4028715"/>
              <a:gd name="connsiteY215" fmla="*/ 4264476 h 4372429"/>
              <a:gd name="connsiteX216" fmla="*/ 1563147 w 4028715"/>
              <a:gd name="connsiteY216" fmla="*/ 4249185 h 4372429"/>
              <a:gd name="connsiteX217" fmla="*/ 1531195 w 4028715"/>
              <a:gd name="connsiteY217" fmla="*/ 4231611 h 4372429"/>
              <a:gd name="connsiteX218" fmla="*/ 1496732 w 4028715"/>
              <a:gd name="connsiteY218" fmla="*/ 4212668 h 4372429"/>
              <a:gd name="connsiteX219" fmla="*/ 1459987 w 4028715"/>
              <a:gd name="connsiteY219" fmla="*/ 4191443 h 4372429"/>
              <a:gd name="connsiteX220" fmla="*/ 1421416 w 4028715"/>
              <a:gd name="connsiteY220" fmla="*/ 4169761 h 4372429"/>
              <a:gd name="connsiteX221" fmla="*/ 1381933 w 4028715"/>
              <a:gd name="connsiteY221" fmla="*/ 4146710 h 4372429"/>
              <a:gd name="connsiteX222" fmla="*/ 1341536 w 4028715"/>
              <a:gd name="connsiteY222" fmla="*/ 4123202 h 4372429"/>
              <a:gd name="connsiteX223" fmla="*/ 1301367 w 4028715"/>
              <a:gd name="connsiteY223" fmla="*/ 4099466 h 4372429"/>
              <a:gd name="connsiteX224" fmla="*/ 1261427 w 4028715"/>
              <a:gd name="connsiteY224" fmla="*/ 4075958 h 4372429"/>
              <a:gd name="connsiteX225" fmla="*/ 1222628 w 4028715"/>
              <a:gd name="connsiteY225" fmla="*/ 4052907 h 4372429"/>
              <a:gd name="connsiteX226" fmla="*/ 1185198 w 4028715"/>
              <a:gd name="connsiteY226" fmla="*/ 4030769 h 4372429"/>
              <a:gd name="connsiteX227" fmla="*/ 1149823 w 4028715"/>
              <a:gd name="connsiteY227" fmla="*/ 4009772 h 4372429"/>
              <a:gd name="connsiteX228" fmla="*/ 1117414 w 4028715"/>
              <a:gd name="connsiteY228" fmla="*/ 3990144 h 4372429"/>
              <a:gd name="connsiteX229" fmla="*/ 1087744 w 4028715"/>
              <a:gd name="connsiteY229" fmla="*/ 3972570 h 4372429"/>
              <a:gd name="connsiteX230" fmla="*/ 1061954 w 4028715"/>
              <a:gd name="connsiteY230" fmla="*/ 3957051 h 4372429"/>
              <a:gd name="connsiteX231" fmla="*/ 645206 w 4028715"/>
              <a:gd name="connsiteY231" fmla="*/ 3719920 h 4372429"/>
              <a:gd name="connsiteX232" fmla="*/ 635164 w 4028715"/>
              <a:gd name="connsiteY232" fmla="*/ 3714670 h 4372429"/>
              <a:gd name="connsiteX233" fmla="*/ 626491 w 4028715"/>
              <a:gd name="connsiteY233" fmla="*/ 3710106 h 4372429"/>
              <a:gd name="connsiteX234" fmla="*/ 618047 w 4028715"/>
              <a:gd name="connsiteY234" fmla="*/ 3705313 h 4372429"/>
              <a:gd name="connsiteX235" fmla="*/ 609831 w 4028715"/>
              <a:gd name="connsiteY235" fmla="*/ 3700748 h 4372429"/>
              <a:gd name="connsiteX236" fmla="*/ 601386 w 4028715"/>
              <a:gd name="connsiteY236" fmla="*/ 3695956 h 4372429"/>
              <a:gd name="connsiteX237" fmla="*/ 592942 w 4028715"/>
              <a:gd name="connsiteY237" fmla="*/ 3691163 h 4372429"/>
              <a:gd name="connsiteX238" fmla="*/ 583812 w 4028715"/>
              <a:gd name="connsiteY238" fmla="*/ 3686142 h 4372429"/>
              <a:gd name="connsiteX239" fmla="*/ 573998 w 4028715"/>
              <a:gd name="connsiteY239" fmla="*/ 3680664 h 4372429"/>
              <a:gd name="connsiteX240" fmla="*/ 369276 w 4028715"/>
              <a:gd name="connsiteY240" fmla="*/ 3555138 h 4372429"/>
              <a:gd name="connsiteX241" fmla="*/ 359919 w 4028715"/>
              <a:gd name="connsiteY241" fmla="*/ 3548747 h 4372429"/>
              <a:gd name="connsiteX242" fmla="*/ 351703 w 4028715"/>
              <a:gd name="connsiteY242" fmla="*/ 3542585 h 4372429"/>
              <a:gd name="connsiteX243" fmla="*/ 344399 w 4028715"/>
              <a:gd name="connsiteY243" fmla="*/ 3536651 h 4372429"/>
              <a:gd name="connsiteX244" fmla="*/ 337552 w 4028715"/>
              <a:gd name="connsiteY244" fmla="*/ 3531174 h 4372429"/>
              <a:gd name="connsiteX245" fmla="*/ 325684 w 4028715"/>
              <a:gd name="connsiteY245" fmla="*/ 3521360 h 4372429"/>
              <a:gd name="connsiteX246" fmla="*/ 315870 w 4028715"/>
              <a:gd name="connsiteY246" fmla="*/ 3512231 h 4372429"/>
              <a:gd name="connsiteX247" fmla="*/ 306741 w 4028715"/>
              <a:gd name="connsiteY247" fmla="*/ 3503786 h 4372429"/>
              <a:gd name="connsiteX248" fmla="*/ 298297 w 4028715"/>
              <a:gd name="connsiteY248" fmla="*/ 3495570 h 4372429"/>
              <a:gd name="connsiteX249" fmla="*/ 293960 w 4028715"/>
              <a:gd name="connsiteY249" fmla="*/ 3491690 h 4372429"/>
              <a:gd name="connsiteX250" fmla="*/ 289396 w 4028715"/>
              <a:gd name="connsiteY250" fmla="*/ 3487582 h 4372429"/>
              <a:gd name="connsiteX251" fmla="*/ 284603 w 4028715"/>
              <a:gd name="connsiteY251" fmla="*/ 3483474 h 4372429"/>
              <a:gd name="connsiteX252" fmla="*/ 279582 w 4028715"/>
              <a:gd name="connsiteY252" fmla="*/ 3479365 h 4372429"/>
              <a:gd name="connsiteX253" fmla="*/ 272278 w 4028715"/>
              <a:gd name="connsiteY253" fmla="*/ 3473888 h 4372429"/>
              <a:gd name="connsiteX254" fmla="*/ 265203 w 4028715"/>
              <a:gd name="connsiteY254" fmla="*/ 3467954 h 4372429"/>
              <a:gd name="connsiteX255" fmla="*/ 258128 w 4028715"/>
              <a:gd name="connsiteY255" fmla="*/ 3461335 h 4372429"/>
              <a:gd name="connsiteX256" fmla="*/ 251053 w 4028715"/>
              <a:gd name="connsiteY256" fmla="*/ 3454488 h 4372429"/>
              <a:gd name="connsiteX257" fmla="*/ 243750 w 4028715"/>
              <a:gd name="connsiteY257" fmla="*/ 3447185 h 4372429"/>
              <a:gd name="connsiteX258" fmla="*/ 236446 w 4028715"/>
              <a:gd name="connsiteY258" fmla="*/ 3439653 h 4372429"/>
              <a:gd name="connsiteX259" fmla="*/ 229143 w 4028715"/>
              <a:gd name="connsiteY259" fmla="*/ 3431437 h 4372429"/>
              <a:gd name="connsiteX260" fmla="*/ 222068 w 4028715"/>
              <a:gd name="connsiteY260" fmla="*/ 3423449 h 4372429"/>
              <a:gd name="connsiteX261" fmla="*/ 214765 w 4028715"/>
              <a:gd name="connsiteY261" fmla="*/ 3414776 h 4372429"/>
              <a:gd name="connsiteX262" fmla="*/ 207461 w 4028715"/>
              <a:gd name="connsiteY262" fmla="*/ 3406104 h 4372429"/>
              <a:gd name="connsiteX263" fmla="*/ 200386 w 4028715"/>
              <a:gd name="connsiteY263" fmla="*/ 3397203 h 4372429"/>
              <a:gd name="connsiteX264" fmla="*/ 193311 w 4028715"/>
              <a:gd name="connsiteY264" fmla="*/ 3387845 h 4372429"/>
              <a:gd name="connsiteX265" fmla="*/ 186236 w 4028715"/>
              <a:gd name="connsiteY265" fmla="*/ 3378488 h 4372429"/>
              <a:gd name="connsiteX266" fmla="*/ 179161 w 4028715"/>
              <a:gd name="connsiteY266" fmla="*/ 3368902 h 4372429"/>
              <a:gd name="connsiteX267" fmla="*/ 172314 w 4028715"/>
              <a:gd name="connsiteY267" fmla="*/ 3359316 h 4372429"/>
              <a:gd name="connsiteX268" fmla="*/ 165467 w 4028715"/>
              <a:gd name="connsiteY268" fmla="*/ 3349503 h 4372429"/>
              <a:gd name="connsiteX269" fmla="*/ 152001 w 4028715"/>
              <a:gd name="connsiteY269" fmla="*/ 3329647 h 4372429"/>
              <a:gd name="connsiteX270" fmla="*/ 139449 w 4028715"/>
              <a:gd name="connsiteY270" fmla="*/ 3309562 h 4372429"/>
              <a:gd name="connsiteX271" fmla="*/ 127124 w 4028715"/>
              <a:gd name="connsiteY271" fmla="*/ 3289935 h 4372429"/>
              <a:gd name="connsiteX272" fmla="*/ 115713 w 4028715"/>
              <a:gd name="connsiteY272" fmla="*/ 3270307 h 4372429"/>
              <a:gd name="connsiteX273" fmla="*/ 104758 w 4028715"/>
              <a:gd name="connsiteY273" fmla="*/ 3251364 h 4372429"/>
              <a:gd name="connsiteX274" fmla="*/ 94944 w 4028715"/>
              <a:gd name="connsiteY274" fmla="*/ 3232877 h 4372429"/>
              <a:gd name="connsiteX275" fmla="*/ 85815 w 4028715"/>
              <a:gd name="connsiteY275" fmla="*/ 3215303 h 4372429"/>
              <a:gd name="connsiteX276" fmla="*/ 77827 w 4028715"/>
              <a:gd name="connsiteY276" fmla="*/ 3198871 h 4372429"/>
              <a:gd name="connsiteX277" fmla="*/ 74175 w 4028715"/>
              <a:gd name="connsiteY277" fmla="*/ 3190883 h 4372429"/>
              <a:gd name="connsiteX278" fmla="*/ 70523 w 4028715"/>
              <a:gd name="connsiteY278" fmla="*/ 3181982 h 4372429"/>
              <a:gd name="connsiteX279" fmla="*/ 66643 w 4028715"/>
              <a:gd name="connsiteY279" fmla="*/ 3173309 h 4372429"/>
              <a:gd name="connsiteX280" fmla="*/ 63220 w 4028715"/>
              <a:gd name="connsiteY280" fmla="*/ 3163952 h 4372429"/>
              <a:gd name="connsiteX281" fmla="*/ 59340 w 4028715"/>
              <a:gd name="connsiteY281" fmla="*/ 3154366 h 4372429"/>
              <a:gd name="connsiteX282" fmla="*/ 55688 w 4028715"/>
              <a:gd name="connsiteY282" fmla="*/ 3144552 h 4372429"/>
              <a:gd name="connsiteX283" fmla="*/ 52265 w 4028715"/>
              <a:gd name="connsiteY283" fmla="*/ 3134510 h 4372429"/>
              <a:gd name="connsiteX284" fmla="*/ 48613 w 4028715"/>
              <a:gd name="connsiteY284" fmla="*/ 3124468 h 4372429"/>
              <a:gd name="connsiteX285" fmla="*/ 42223 w 4028715"/>
              <a:gd name="connsiteY285" fmla="*/ 3103014 h 4372429"/>
              <a:gd name="connsiteX286" fmla="*/ 35604 w 4028715"/>
              <a:gd name="connsiteY286" fmla="*/ 3081104 h 4372429"/>
              <a:gd name="connsiteX287" fmla="*/ 32637 w 4028715"/>
              <a:gd name="connsiteY287" fmla="*/ 3069693 h 4372429"/>
              <a:gd name="connsiteX288" fmla="*/ 29442 w 4028715"/>
              <a:gd name="connsiteY288" fmla="*/ 3058509 h 4372429"/>
              <a:gd name="connsiteX289" fmla="*/ 26475 w 4028715"/>
              <a:gd name="connsiteY289" fmla="*/ 3046870 h 4372429"/>
              <a:gd name="connsiteX290" fmla="*/ 23736 w 4028715"/>
              <a:gd name="connsiteY290" fmla="*/ 3035230 h 4372429"/>
              <a:gd name="connsiteX291" fmla="*/ 21226 w 4028715"/>
              <a:gd name="connsiteY291" fmla="*/ 3023590 h 4372429"/>
              <a:gd name="connsiteX292" fmla="*/ 18487 w 4028715"/>
              <a:gd name="connsiteY292" fmla="*/ 3011494 h 4372429"/>
              <a:gd name="connsiteX293" fmla="*/ 16433 w 4028715"/>
              <a:gd name="connsiteY293" fmla="*/ 2999398 h 4372429"/>
              <a:gd name="connsiteX294" fmla="*/ 13922 w 4028715"/>
              <a:gd name="connsiteY294" fmla="*/ 2987530 h 4372429"/>
              <a:gd name="connsiteX295" fmla="*/ 12096 w 4028715"/>
              <a:gd name="connsiteY295" fmla="*/ 2975434 h 4372429"/>
              <a:gd name="connsiteX296" fmla="*/ 9814 w 4028715"/>
              <a:gd name="connsiteY296" fmla="*/ 2963338 h 4372429"/>
              <a:gd name="connsiteX297" fmla="*/ 8216 w 4028715"/>
              <a:gd name="connsiteY297" fmla="*/ 2951013 h 4372429"/>
              <a:gd name="connsiteX298" fmla="*/ 6619 w 4028715"/>
              <a:gd name="connsiteY298" fmla="*/ 2939145 h 4372429"/>
              <a:gd name="connsiteX299" fmla="*/ 5021 w 4028715"/>
              <a:gd name="connsiteY299" fmla="*/ 2927049 h 4372429"/>
              <a:gd name="connsiteX300" fmla="*/ 3880 w 4028715"/>
              <a:gd name="connsiteY300" fmla="*/ 2914725 h 4372429"/>
              <a:gd name="connsiteX301" fmla="*/ 2739 w 4028715"/>
              <a:gd name="connsiteY301" fmla="*/ 2902857 h 4372429"/>
              <a:gd name="connsiteX302" fmla="*/ 1598 w 4028715"/>
              <a:gd name="connsiteY302" fmla="*/ 2890760 h 4372429"/>
              <a:gd name="connsiteX303" fmla="*/ 1141 w 4028715"/>
              <a:gd name="connsiteY303" fmla="*/ 2878664 h 4372429"/>
              <a:gd name="connsiteX304" fmla="*/ 457 w 4028715"/>
              <a:gd name="connsiteY304" fmla="*/ 2867025 h 4372429"/>
              <a:gd name="connsiteX305" fmla="*/ 0 w 4028715"/>
              <a:gd name="connsiteY305" fmla="*/ 2855157 h 4372429"/>
              <a:gd name="connsiteX306" fmla="*/ 0 w 4028715"/>
              <a:gd name="connsiteY306" fmla="*/ 2843517 h 4372429"/>
              <a:gd name="connsiteX307" fmla="*/ 0 w 4028715"/>
              <a:gd name="connsiteY307" fmla="*/ 1528912 h 4372429"/>
              <a:gd name="connsiteX308" fmla="*/ 0 w 4028715"/>
              <a:gd name="connsiteY308" fmla="*/ 1517273 h 4372429"/>
              <a:gd name="connsiteX309" fmla="*/ 457 w 4028715"/>
              <a:gd name="connsiteY309" fmla="*/ 1505177 h 4372429"/>
              <a:gd name="connsiteX310" fmla="*/ 1141 w 4028715"/>
              <a:gd name="connsiteY310" fmla="*/ 1493080 h 4372429"/>
              <a:gd name="connsiteX311" fmla="*/ 1598 w 4028715"/>
              <a:gd name="connsiteY311" fmla="*/ 1481212 h 4372429"/>
              <a:gd name="connsiteX312" fmla="*/ 2739 w 4028715"/>
              <a:gd name="connsiteY312" fmla="*/ 1468888 h 4372429"/>
              <a:gd name="connsiteX313" fmla="*/ 3880 w 4028715"/>
              <a:gd name="connsiteY313" fmla="*/ 1456792 h 4372429"/>
              <a:gd name="connsiteX314" fmla="*/ 5249 w 4028715"/>
              <a:gd name="connsiteY314" fmla="*/ 1444467 h 4372429"/>
              <a:gd name="connsiteX315" fmla="*/ 6619 w 4028715"/>
              <a:gd name="connsiteY315" fmla="*/ 1432143 h 4372429"/>
              <a:gd name="connsiteX316" fmla="*/ 8445 w 4028715"/>
              <a:gd name="connsiteY316" fmla="*/ 1419590 h 4372429"/>
              <a:gd name="connsiteX317" fmla="*/ 10042 w 4028715"/>
              <a:gd name="connsiteY317" fmla="*/ 1407266 h 4372429"/>
              <a:gd name="connsiteX318" fmla="*/ 12325 w 4028715"/>
              <a:gd name="connsiteY318" fmla="*/ 1395170 h 4372429"/>
              <a:gd name="connsiteX319" fmla="*/ 14607 w 4028715"/>
              <a:gd name="connsiteY319" fmla="*/ 1382845 h 4372429"/>
              <a:gd name="connsiteX320" fmla="*/ 16661 w 4028715"/>
              <a:gd name="connsiteY320" fmla="*/ 1370749 h 4372429"/>
              <a:gd name="connsiteX321" fmla="*/ 19172 w 4028715"/>
              <a:gd name="connsiteY321" fmla="*/ 1358425 h 4372429"/>
              <a:gd name="connsiteX322" fmla="*/ 21910 w 4028715"/>
              <a:gd name="connsiteY322" fmla="*/ 1346329 h 4372429"/>
              <a:gd name="connsiteX323" fmla="*/ 24649 w 4028715"/>
              <a:gd name="connsiteY323" fmla="*/ 1334461 h 4372429"/>
              <a:gd name="connsiteX324" fmla="*/ 27388 w 4028715"/>
              <a:gd name="connsiteY324" fmla="*/ 1322593 h 4372429"/>
              <a:gd name="connsiteX325" fmla="*/ 30355 w 4028715"/>
              <a:gd name="connsiteY325" fmla="*/ 1310953 h 4372429"/>
              <a:gd name="connsiteX326" fmla="*/ 33322 w 4028715"/>
              <a:gd name="connsiteY326" fmla="*/ 1299085 h 4372429"/>
              <a:gd name="connsiteX327" fmla="*/ 36745 w 4028715"/>
              <a:gd name="connsiteY327" fmla="*/ 1287673 h 4372429"/>
              <a:gd name="connsiteX328" fmla="*/ 39940 w 4028715"/>
              <a:gd name="connsiteY328" fmla="*/ 1276490 h 4372429"/>
              <a:gd name="connsiteX329" fmla="*/ 43136 w 4028715"/>
              <a:gd name="connsiteY329" fmla="*/ 1265535 h 4372429"/>
              <a:gd name="connsiteX330" fmla="*/ 46559 w 4028715"/>
              <a:gd name="connsiteY330" fmla="*/ 1254580 h 4372429"/>
              <a:gd name="connsiteX331" fmla="*/ 49982 w 4028715"/>
              <a:gd name="connsiteY331" fmla="*/ 1243853 h 4372429"/>
              <a:gd name="connsiteX332" fmla="*/ 53634 w 4028715"/>
              <a:gd name="connsiteY332" fmla="*/ 1233583 h 4372429"/>
              <a:gd name="connsiteX333" fmla="*/ 57514 w 4028715"/>
              <a:gd name="connsiteY333" fmla="*/ 1223541 h 4372429"/>
              <a:gd name="connsiteX334" fmla="*/ 60938 w 4028715"/>
              <a:gd name="connsiteY334" fmla="*/ 1213727 h 4372429"/>
              <a:gd name="connsiteX335" fmla="*/ 64817 w 4028715"/>
              <a:gd name="connsiteY335" fmla="*/ 1203685 h 4372429"/>
              <a:gd name="connsiteX336" fmla="*/ 68697 w 4028715"/>
              <a:gd name="connsiteY336" fmla="*/ 1194784 h 4372429"/>
              <a:gd name="connsiteX337" fmla="*/ 72577 w 4028715"/>
              <a:gd name="connsiteY337" fmla="*/ 1185655 h 4372429"/>
              <a:gd name="connsiteX338" fmla="*/ 76229 w 4028715"/>
              <a:gd name="connsiteY338" fmla="*/ 1176982 h 4372429"/>
              <a:gd name="connsiteX339" fmla="*/ 80109 w 4028715"/>
              <a:gd name="connsiteY339" fmla="*/ 1168766 h 4372429"/>
              <a:gd name="connsiteX340" fmla="*/ 89466 w 4028715"/>
              <a:gd name="connsiteY340" fmla="*/ 1150279 h 4372429"/>
              <a:gd name="connsiteX341" fmla="*/ 98367 w 4028715"/>
              <a:gd name="connsiteY341" fmla="*/ 1131564 h 4372429"/>
              <a:gd name="connsiteX342" fmla="*/ 107725 w 4028715"/>
              <a:gd name="connsiteY342" fmla="*/ 1113534 h 4372429"/>
              <a:gd name="connsiteX343" fmla="*/ 117539 w 4028715"/>
              <a:gd name="connsiteY343" fmla="*/ 1095504 h 4372429"/>
              <a:gd name="connsiteX344" fmla="*/ 122560 w 4028715"/>
              <a:gd name="connsiteY344" fmla="*/ 1086831 h 4372429"/>
              <a:gd name="connsiteX345" fmla="*/ 127352 w 4028715"/>
              <a:gd name="connsiteY345" fmla="*/ 1078158 h 4372429"/>
              <a:gd name="connsiteX346" fmla="*/ 132602 w 4028715"/>
              <a:gd name="connsiteY346" fmla="*/ 1069714 h 4372429"/>
              <a:gd name="connsiteX347" fmla="*/ 137851 w 4028715"/>
              <a:gd name="connsiteY347" fmla="*/ 1061041 h 4372429"/>
              <a:gd name="connsiteX348" fmla="*/ 143329 w 4028715"/>
              <a:gd name="connsiteY348" fmla="*/ 1052597 h 4372429"/>
              <a:gd name="connsiteX349" fmla="*/ 148806 w 4028715"/>
              <a:gd name="connsiteY349" fmla="*/ 1044380 h 4372429"/>
              <a:gd name="connsiteX350" fmla="*/ 154512 w 4028715"/>
              <a:gd name="connsiteY350" fmla="*/ 1036164 h 4372429"/>
              <a:gd name="connsiteX351" fmla="*/ 160217 w 4028715"/>
              <a:gd name="connsiteY351" fmla="*/ 1028632 h 4372429"/>
              <a:gd name="connsiteX352" fmla="*/ 166380 w 4028715"/>
              <a:gd name="connsiteY352" fmla="*/ 1020416 h 4372429"/>
              <a:gd name="connsiteX353" fmla="*/ 172085 w 4028715"/>
              <a:gd name="connsiteY353" fmla="*/ 1012428 h 4372429"/>
              <a:gd name="connsiteX354" fmla="*/ 177791 w 4028715"/>
              <a:gd name="connsiteY354" fmla="*/ 1004212 h 4372429"/>
              <a:gd name="connsiteX355" fmla="*/ 183725 w 4028715"/>
              <a:gd name="connsiteY355" fmla="*/ 996452 h 4372429"/>
              <a:gd name="connsiteX356" fmla="*/ 189431 w 4028715"/>
              <a:gd name="connsiteY356" fmla="*/ 988464 h 4372429"/>
              <a:gd name="connsiteX357" fmla="*/ 195593 w 4028715"/>
              <a:gd name="connsiteY357" fmla="*/ 980704 h 4372429"/>
              <a:gd name="connsiteX358" fmla="*/ 201755 w 4028715"/>
              <a:gd name="connsiteY358" fmla="*/ 973401 h 4372429"/>
              <a:gd name="connsiteX359" fmla="*/ 208374 w 4028715"/>
              <a:gd name="connsiteY359" fmla="*/ 966326 h 4372429"/>
              <a:gd name="connsiteX360" fmla="*/ 224350 w 4028715"/>
              <a:gd name="connsiteY360" fmla="*/ 948980 h 4372429"/>
              <a:gd name="connsiteX361" fmla="*/ 234392 w 4028715"/>
              <a:gd name="connsiteY361" fmla="*/ 937569 h 4372429"/>
              <a:gd name="connsiteX362" fmla="*/ 240554 w 4028715"/>
              <a:gd name="connsiteY362" fmla="*/ 929581 h 4372429"/>
              <a:gd name="connsiteX363" fmla="*/ 245347 w 4028715"/>
              <a:gd name="connsiteY363" fmla="*/ 924331 h 4372429"/>
              <a:gd name="connsiteX364" fmla="*/ 247858 w 4028715"/>
              <a:gd name="connsiteY364" fmla="*/ 921593 h 4372429"/>
              <a:gd name="connsiteX365" fmla="*/ 250597 w 4028715"/>
              <a:gd name="connsiteY365" fmla="*/ 919082 h 4372429"/>
              <a:gd name="connsiteX366" fmla="*/ 253564 w 4028715"/>
              <a:gd name="connsiteY366" fmla="*/ 915659 h 4372429"/>
              <a:gd name="connsiteX367" fmla="*/ 257672 w 4028715"/>
              <a:gd name="connsiteY367" fmla="*/ 912235 h 4372429"/>
              <a:gd name="connsiteX368" fmla="*/ 269312 w 4028715"/>
              <a:gd name="connsiteY368" fmla="*/ 902193 h 4372429"/>
              <a:gd name="connsiteX369" fmla="*/ 287113 w 4028715"/>
              <a:gd name="connsiteY369" fmla="*/ 887130 h 4372429"/>
              <a:gd name="connsiteX370" fmla="*/ 291221 w 4028715"/>
              <a:gd name="connsiteY370" fmla="*/ 883250 h 4372429"/>
              <a:gd name="connsiteX371" fmla="*/ 295101 w 4028715"/>
              <a:gd name="connsiteY371" fmla="*/ 880055 h 4372429"/>
              <a:gd name="connsiteX372" fmla="*/ 298297 w 4028715"/>
              <a:gd name="connsiteY372" fmla="*/ 876631 h 4372429"/>
              <a:gd name="connsiteX373" fmla="*/ 301264 w 4028715"/>
              <a:gd name="connsiteY373" fmla="*/ 873436 h 4372429"/>
              <a:gd name="connsiteX374" fmla="*/ 307654 w 4028715"/>
              <a:gd name="connsiteY374" fmla="*/ 866817 h 4372429"/>
              <a:gd name="connsiteX375" fmla="*/ 314957 w 4028715"/>
              <a:gd name="connsiteY375" fmla="*/ 859742 h 4372429"/>
              <a:gd name="connsiteX376" fmla="*/ 409445 w 4028715"/>
              <a:gd name="connsiteY376" fmla="*/ 788763 h 4372429"/>
              <a:gd name="connsiteX377" fmla="*/ 430670 w 4028715"/>
              <a:gd name="connsiteY377" fmla="*/ 774841 h 4372429"/>
              <a:gd name="connsiteX378" fmla="*/ 453037 w 4028715"/>
              <a:gd name="connsiteY378" fmla="*/ 761147 h 4372429"/>
              <a:gd name="connsiteX379" fmla="*/ 476088 w 4028715"/>
              <a:gd name="connsiteY379" fmla="*/ 747225 h 4372429"/>
              <a:gd name="connsiteX380" fmla="*/ 499595 w 4028715"/>
              <a:gd name="connsiteY380" fmla="*/ 733303 h 4372429"/>
              <a:gd name="connsiteX381" fmla="*/ 524016 w 4028715"/>
              <a:gd name="connsiteY381" fmla="*/ 719609 h 4372429"/>
              <a:gd name="connsiteX382" fmla="*/ 548208 w 4028715"/>
              <a:gd name="connsiteY382" fmla="*/ 705915 h 4372429"/>
              <a:gd name="connsiteX383" fmla="*/ 573086 w 4028715"/>
              <a:gd name="connsiteY383" fmla="*/ 692222 h 4372429"/>
              <a:gd name="connsiteX384" fmla="*/ 597963 w 4028715"/>
              <a:gd name="connsiteY384" fmla="*/ 678528 h 4372429"/>
              <a:gd name="connsiteX385" fmla="*/ 623296 w 4028715"/>
              <a:gd name="connsiteY385" fmla="*/ 664834 h 4372429"/>
              <a:gd name="connsiteX386" fmla="*/ 648173 w 4028715"/>
              <a:gd name="connsiteY386" fmla="*/ 651140 h 4372429"/>
              <a:gd name="connsiteX387" fmla="*/ 673050 w 4028715"/>
              <a:gd name="connsiteY387" fmla="*/ 637903 h 4372429"/>
              <a:gd name="connsiteX388" fmla="*/ 697699 w 4028715"/>
              <a:gd name="connsiteY388" fmla="*/ 624437 h 4372429"/>
              <a:gd name="connsiteX389" fmla="*/ 721663 w 4028715"/>
              <a:gd name="connsiteY389" fmla="*/ 610972 h 4372429"/>
              <a:gd name="connsiteX390" fmla="*/ 745171 w 4028715"/>
              <a:gd name="connsiteY390" fmla="*/ 597734 h 4372429"/>
              <a:gd name="connsiteX391" fmla="*/ 768450 w 4028715"/>
              <a:gd name="connsiteY391" fmla="*/ 584269 h 4372429"/>
              <a:gd name="connsiteX392" fmla="*/ 790589 w 4028715"/>
              <a:gd name="connsiteY392" fmla="*/ 571260 h 4372429"/>
              <a:gd name="connsiteX393" fmla="*/ 808391 w 4028715"/>
              <a:gd name="connsiteY393" fmla="*/ 560533 h 4372429"/>
              <a:gd name="connsiteX394" fmla="*/ 825964 w 4028715"/>
              <a:gd name="connsiteY394" fmla="*/ 550719 h 4372429"/>
              <a:gd name="connsiteX395" fmla="*/ 843310 w 4028715"/>
              <a:gd name="connsiteY395" fmla="*/ 540905 h 4372429"/>
              <a:gd name="connsiteX396" fmla="*/ 860884 w 4028715"/>
              <a:gd name="connsiteY396" fmla="*/ 530863 h 4372429"/>
              <a:gd name="connsiteX397" fmla="*/ 878001 w 4028715"/>
              <a:gd name="connsiteY397" fmla="*/ 521506 h 4372429"/>
              <a:gd name="connsiteX398" fmla="*/ 895574 w 4028715"/>
              <a:gd name="connsiteY398" fmla="*/ 511463 h 4372429"/>
              <a:gd name="connsiteX399" fmla="*/ 913376 w 4028715"/>
              <a:gd name="connsiteY399" fmla="*/ 501650 h 4372429"/>
              <a:gd name="connsiteX400" fmla="*/ 931178 w 4028715"/>
              <a:gd name="connsiteY400" fmla="*/ 491151 h 4372429"/>
              <a:gd name="connsiteX401" fmla="*/ 962902 w 4028715"/>
              <a:gd name="connsiteY401" fmla="*/ 471980 h 4372429"/>
              <a:gd name="connsiteX402" fmla="*/ 999876 w 4028715"/>
              <a:gd name="connsiteY402" fmla="*/ 449841 h 4372429"/>
              <a:gd name="connsiteX403" fmla="*/ 1041185 w 4028715"/>
              <a:gd name="connsiteY403" fmla="*/ 425421 h 4372429"/>
              <a:gd name="connsiteX404" fmla="*/ 1085462 w 4028715"/>
              <a:gd name="connsiteY404" fmla="*/ 398946 h 4372429"/>
              <a:gd name="connsiteX405" fmla="*/ 1132705 w 4028715"/>
              <a:gd name="connsiteY405" fmla="*/ 371102 h 4372429"/>
              <a:gd name="connsiteX406" fmla="*/ 1182003 w 4028715"/>
              <a:gd name="connsiteY406" fmla="*/ 342117 h 4372429"/>
              <a:gd name="connsiteX407" fmla="*/ 1232442 w 4028715"/>
              <a:gd name="connsiteY407" fmla="*/ 312447 h 4372429"/>
              <a:gd name="connsiteX408" fmla="*/ 1283337 w 4028715"/>
              <a:gd name="connsiteY408" fmla="*/ 282549 h 4372429"/>
              <a:gd name="connsiteX409" fmla="*/ 1334232 w 4028715"/>
              <a:gd name="connsiteY409" fmla="*/ 253107 h 4372429"/>
              <a:gd name="connsiteX410" fmla="*/ 1383987 w 4028715"/>
              <a:gd name="connsiteY410" fmla="*/ 224350 h 4372429"/>
              <a:gd name="connsiteX411" fmla="*/ 1431915 w 4028715"/>
              <a:gd name="connsiteY411" fmla="*/ 196734 h 4372429"/>
              <a:gd name="connsiteX412" fmla="*/ 1477561 w 4028715"/>
              <a:gd name="connsiteY412" fmla="*/ 170716 h 4372429"/>
              <a:gd name="connsiteX413" fmla="*/ 1520012 w 4028715"/>
              <a:gd name="connsiteY413" fmla="*/ 146980 h 4372429"/>
              <a:gd name="connsiteX414" fmla="*/ 1558582 w 4028715"/>
              <a:gd name="connsiteY414" fmla="*/ 125983 h 4372429"/>
              <a:gd name="connsiteX415" fmla="*/ 1575928 w 4028715"/>
              <a:gd name="connsiteY415" fmla="*/ 116397 h 4372429"/>
              <a:gd name="connsiteX416" fmla="*/ 1592132 w 4028715"/>
              <a:gd name="connsiteY416" fmla="*/ 107725 h 4372429"/>
              <a:gd name="connsiteX417" fmla="*/ 1607195 w 4028715"/>
              <a:gd name="connsiteY417" fmla="*/ 99737 h 4372429"/>
              <a:gd name="connsiteX418" fmla="*/ 1620661 w 4028715"/>
              <a:gd name="connsiteY418" fmla="*/ 92890 h 4372429"/>
              <a:gd name="connsiteX419" fmla="*/ 1644169 w 4028715"/>
              <a:gd name="connsiteY419" fmla="*/ 81478 h 4372429"/>
              <a:gd name="connsiteX420" fmla="*/ 1667905 w 4028715"/>
              <a:gd name="connsiteY420" fmla="*/ 70751 h 4372429"/>
              <a:gd name="connsiteX421" fmla="*/ 1691869 w 4028715"/>
              <a:gd name="connsiteY421" fmla="*/ 60938 h 4372429"/>
              <a:gd name="connsiteX422" fmla="*/ 1716061 w 4028715"/>
              <a:gd name="connsiteY422" fmla="*/ 52037 h 4372429"/>
              <a:gd name="connsiteX423" fmla="*/ 1740710 w 4028715"/>
              <a:gd name="connsiteY423" fmla="*/ 43364 h 4372429"/>
              <a:gd name="connsiteX424" fmla="*/ 1764902 w 4028715"/>
              <a:gd name="connsiteY424" fmla="*/ 35832 h 4372429"/>
              <a:gd name="connsiteX425" fmla="*/ 1789779 w 4028715"/>
              <a:gd name="connsiteY425" fmla="*/ 28985 h 4372429"/>
              <a:gd name="connsiteX426" fmla="*/ 1814656 w 4028715"/>
              <a:gd name="connsiteY426" fmla="*/ 22595 h 4372429"/>
              <a:gd name="connsiteX427" fmla="*/ 1839534 w 4028715"/>
              <a:gd name="connsiteY427" fmla="*/ 17117 h 4372429"/>
              <a:gd name="connsiteX428" fmla="*/ 1864867 w 4028715"/>
              <a:gd name="connsiteY428" fmla="*/ 12553 h 4372429"/>
              <a:gd name="connsiteX429" fmla="*/ 1889972 w 4028715"/>
              <a:gd name="connsiteY429" fmla="*/ 8673 h 4372429"/>
              <a:gd name="connsiteX430" fmla="*/ 1915078 w 4028715"/>
              <a:gd name="connsiteY430" fmla="*/ 5478 h 4372429"/>
              <a:gd name="connsiteX431" fmla="*/ 1940411 w 4028715"/>
              <a:gd name="connsiteY431" fmla="*/ 2967 h 4372429"/>
              <a:gd name="connsiteX432" fmla="*/ 1965973 w 4028715"/>
              <a:gd name="connsiteY432" fmla="*/ 1370 h 4372429"/>
              <a:gd name="connsiteX433" fmla="*/ 1991306 w 4028715"/>
              <a:gd name="connsiteY433" fmla="*/ 228 h 4372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</a:cxnLst>
            <a:rect l="l" t="t" r="r" b="b"/>
            <a:pathLst>
              <a:path w="4028715" h="4372429">
                <a:moveTo>
                  <a:pt x="2016868" y="0"/>
                </a:moveTo>
                <a:lnTo>
                  <a:pt x="2042202" y="457"/>
                </a:lnTo>
                <a:lnTo>
                  <a:pt x="2067763" y="1598"/>
                </a:lnTo>
                <a:lnTo>
                  <a:pt x="2093097" y="3652"/>
                </a:lnTo>
                <a:lnTo>
                  <a:pt x="2118202" y="6391"/>
                </a:lnTo>
                <a:lnTo>
                  <a:pt x="2143764" y="9814"/>
                </a:lnTo>
                <a:lnTo>
                  <a:pt x="2168869" y="13922"/>
                </a:lnTo>
                <a:lnTo>
                  <a:pt x="2193746" y="18943"/>
                </a:lnTo>
                <a:lnTo>
                  <a:pt x="2218852" y="24421"/>
                </a:lnTo>
                <a:lnTo>
                  <a:pt x="2243729" y="30583"/>
                </a:lnTo>
                <a:lnTo>
                  <a:pt x="2268378" y="37658"/>
                </a:lnTo>
                <a:lnTo>
                  <a:pt x="2293026" y="45646"/>
                </a:lnTo>
                <a:lnTo>
                  <a:pt x="2317447" y="54091"/>
                </a:lnTo>
                <a:lnTo>
                  <a:pt x="2341411" y="63448"/>
                </a:lnTo>
                <a:lnTo>
                  <a:pt x="2365375" y="73262"/>
                </a:lnTo>
                <a:lnTo>
                  <a:pt x="2389339" y="83989"/>
                </a:lnTo>
                <a:lnTo>
                  <a:pt x="2412619" y="95400"/>
                </a:lnTo>
                <a:lnTo>
                  <a:pt x="3242235" y="573770"/>
                </a:lnTo>
                <a:lnTo>
                  <a:pt x="3251136" y="579019"/>
                </a:lnTo>
                <a:lnTo>
                  <a:pt x="3260037" y="584041"/>
                </a:lnTo>
                <a:lnTo>
                  <a:pt x="3268938" y="589290"/>
                </a:lnTo>
                <a:lnTo>
                  <a:pt x="3278067" y="594083"/>
                </a:lnTo>
                <a:lnTo>
                  <a:pt x="3286740" y="599104"/>
                </a:lnTo>
                <a:lnTo>
                  <a:pt x="3295869" y="603668"/>
                </a:lnTo>
                <a:lnTo>
                  <a:pt x="3304313" y="608689"/>
                </a:lnTo>
                <a:lnTo>
                  <a:pt x="3312758" y="613254"/>
                </a:lnTo>
                <a:lnTo>
                  <a:pt x="3659439" y="817292"/>
                </a:lnTo>
                <a:lnTo>
                  <a:pt x="3668797" y="823682"/>
                </a:lnTo>
                <a:lnTo>
                  <a:pt x="3677013" y="829844"/>
                </a:lnTo>
                <a:lnTo>
                  <a:pt x="3684316" y="835778"/>
                </a:lnTo>
                <a:lnTo>
                  <a:pt x="3691163" y="841256"/>
                </a:lnTo>
                <a:lnTo>
                  <a:pt x="3703031" y="851070"/>
                </a:lnTo>
                <a:lnTo>
                  <a:pt x="3712845" y="860199"/>
                </a:lnTo>
                <a:lnTo>
                  <a:pt x="3721974" y="868643"/>
                </a:lnTo>
                <a:lnTo>
                  <a:pt x="3730419" y="876860"/>
                </a:lnTo>
                <a:lnTo>
                  <a:pt x="3734755" y="880739"/>
                </a:lnTo>
                <a:lnTo>
                  <a:pt x="3739320" y="884848"/>
                </a:lnTo>
                <a:lnTo>
                  <a:pt x="3744112" y="888956"/>
                </a:lnTo>
                <a:lnTo>
                  <a:pt x="3749133" y="893064"/>
                </a:lnTo>
                <a:lnTo>
                  <a:pt x="3757350" y="898770"/>
                </a:lnTo>
                <a:lnTo>
                  <a:pt x="3762827" y="902650"/>
                </a:lnTo>
                <a:lnTo>
                  <a:pt x="3765566" y="904932"/>
                </a:lnTo>
                <a:lnTo>
                  <a:pt x="3768305" y="907214"/>
                </a:lnTo>
                <a:lnTo>
                  <a:pt x="3771728" y="910181"/>
                </a:lnTo>
                <a:lnTo>
                  <a:pt x="3775836" y="914746"/>
                </a:lnTo>
                <a:lnTo>
                  <a:pt x="3789987" y="930494"/>
                </a:lnTo>
                <a:lnTo>
                  <a:pt x="3803909" y="946698"/>
                </a:lnTo>
                <a:lnTo>
                  <a:pt x="3817374" y="962674"/>
                </a:lnTo>
                <a:lnTo>
                  <a:pt x="3830612" y="979107"/>
                </a:lnTo>
                <a:lnTo>
                  <a:pt x="3843621" y="995767"/>
                </a:lnTo>
                <a:lnTo>
                  <a:pt x="3856173" y="1012656"/>
                </a:lnTo>
                <a:lnTo>
                  <a:pt x="3868269" y="1029774"/>
                </a:lnTo>
                <a:lnTo>
                  <a:pt x="3879909" y="1047119"/>
                </a:lnTo>
                <a:lnTo>
                  <a:pt x="3891321" y="1064693"/>
                </a:lnTo>
                <a:lnTo>
                  <a:pt x="3902276" y="1082267"/>
                </a:lnTo>
                <a:lnTo>
                  <a:pt x="3913003" y="1100297"/>
                </a:lnTo>
                <a:lnTo>
                  <a:pt x="3923045" y="1118327"/>
                </a:lnTo>
                <a:lnTo>
                  <a:pt x="3933087" y="1136813"/>
                </a:lnTo>
                <a:lnTo>
                  <a:pt x="3942216" y="1155528"/>
                </a:lnTo>
                <a:lnTo>
                  <a:pt x="3951345" y="1174243"/>
                </a:lnTo>
                <a:lnTo>
                  <a:pt x="3959790" y="1193186"/>
                </a:lnTo>
                <a:lnTo>
                  <a:pt x="3967778" y="1212586"/>
                </a:lnTo>
                <a:lnTo>
                  <a:pt x="3975309" y="1231985"/>
                </a:lnTo>
                <a:lnTo>
                  <a:pt x="3982613" y="1251613"/>
                </a:lnTo>
                <a:lnTo>
                  <a:pt x="3989003" y="1271469"/>
                </a:lnTo>
                <a:lnTo>
                  <a:pt x="3995394" y="1291782"/>
                </a:lnTo>
                <a:lnTo>
                  <a:pt x="4000871" y="1312322"/>
                </a:lnTo>
                <a:lnTo>
                  <a:pt x="4006120" y="1332863"/>
                </a:lnTo>
                <a:lnTo>
                  <a:pt x="4010685" y="1353632"/>
                </a:lnTo>
                <a:lnTo>
                  <a:pt x="4014793" y="1374857"/>
                </a:lnTo>
                <a:lnTo>
                  <a:pt x="4018673" y="1396083"/>
                </a:lnTo>
                <a:lnTo>
                  <a:pt x="4021640" y="1417765"/>
                </a:lnTo>
                <a:lnTo>
                  <a:pt x="4024151" y="1439446"/>
                </a:lnTo>
                <a:lnTo>
                  <a:pt x="4026205" y="1461585"/>
                </a:lnTo>
                <a:lnTo>
                  <a:pt x="4027574" y="1483723"/>
                </a:lnTo>
                <a:lnTo>
                  <a:pt x="4028487" y="1506318"/>
                </a:lnTo>
                <a:lnTo>
                  <a:pt x="4028715" y="1528912"/>
                </a:lnTo>
                <a:lnTo>
                  <a:pt x="4028715" y="2843517"/>
                </a:lnTo>
                <a:lnTo>
                  <a:pt x="4028487" y="2861547"/>
                </a:lnTo>
                <a:lnTo>
                  <a:pt x="4027574" y="2879805"/>
                </a:lnTo>
                <a:lnTo>
                  <a:pt x="4026433" y="2898292"/>
                </a:lnTo>
                <a:lnTo>
                  <a:pt x="4024835" y="2917007"/>
                </a:lnTo>
                <a:lnTo>
                  <a:pt x="4022781" y="2936178"/>
                </a:lnTo>
                <a:lnTo>
                  <a:pt x="4020042" y="2954893"/>
                </a:lnTo>
                <a:lnTo>
                  <a:pt x="4016847" y="2974293"/>
                </a:lnTo>
                <a:lnTo>
                  <a:pt x="4013424" y="2993464"/>
                </a:lnTo>
                <a:lnTo>
                  <a:pt x="4009316" y="3012863"/>
                </a:lnTo>
                <a:lnTo>
                  <a:pt x="4004979" y="3032263"/>
                </a:lnTo>
                <a:lnTo>
                  <a:pt x="4000186" y="3051663"/>
                </a:lnTo>
                <a:lnTo>
                  <a:pt x="3995165" y="3071062"/>
                </a:lnTo>
                <a:lnTo>
                  <a:pt x="3989231" y="3090462"/>
                </a:lnTo>
                <a:lnTo>
                  <a:pt x="3983297" y="3109633"/>
                </a:lnTo>
                <a:lnTo>
                  <a:pt x="3977135" y="3128804"/>
                </a:lnTo>
                <a:lnTo>
                  <a:pt x="3970516" y="3147519"/>
                </a:lnTo>
                <a:lnTo>
                  <a:pt x="3963441" y="3166462"/>
                </a:lnTo>
                <a:lnTo>
                  <a:pt x="3955910" y="3184949"/>
                </a:lnTo>
                <a:lnTo>
                  <a:pt x="3948150" y="3203435"/>
                </a:lnTo>
                <a:lnTo>
                  <a:pt x="3940162" y="3221466"/>
                </a:lnTo>
                <a:lnTo>
                  <a:pt x="3931717" y="3239039"/>
                </a:lnTo>
                <a:lnTo>
                  <a:pt x="3922816" y="3256613"/>
                </a:lnTo>
                <a:lnTo>
                  <a:pt x="3913915" y="3273502"/>
                </a:lnTo>
                <a:lnTo>
                  <a:pt x="3904558" y="3290163"/>
                </a:lnTo>
                <a:lnTo>
                  <a:pt x="3894972" y="3306595"/>
                </a:lnTo>
                <a:lnTo>
                  <a:pt x="3885158" y="3322571"/>
                </a:lnTo>
                <a:lnTo>
                  <a:pt x="3874660" y="3337863"/>
                </a:lnTo>
                <a:lnTo>
                  <a:pt x="3864390" y="3352470"/>
                </a:lnTo>
                <a:lnTo>
                  <a:pt x="3853663" y="3366848"/>
                </a:lnTo>
                <a:lnTo>
                  <a:pt x="3842936" y="3380542"/>
                </a:lnTo>
                <a:lnTo>
                  <a:pt x="3831753" y="3393551"/>
                </a:lnTo>
                <a:lnTo>
                  <a:pt x="3820341" y="3406104"/>
                </a:lnTo>
                <a:lnTo>
                  <a:pt x="3813038" y="3413407"/>
                </a:lnTo>
                <a:lnTo>
                  <a:pt x="3806647" y="3419797"/>
                </a:lnTo>
                <a:lnTo>
                  <a:pt x="3803452" y="3422993"/>
                </a:lnTo>
                <a:lnTo>
                  <a:pt x="3800257" y="3426416"/>
                </a:lnTo>
                <a:lnTo>
                  <a:pt x="3797062" y="3429840"/>
                </a:lnTo>
                <a:lnTo>
                  <a:pt x="3793638" y="3434176"/>
                </a:lnTo>
                <a:lnTo>
                  <a:pt x="3781314" y="3449467"/>
                </a:lnTo>
                <a:lnTo>
                  <a:pt x="3773326" y="3459053"/>
                </a:lnTo>
                <a:lnTo>
                  <a:pt x="3770359" y="3462248"/>
                </a:lnTo>
                <a:lnTo>
                  <a:pt x="3768077" y="3464302"/>
                </a:lnTo>
                <a:lnTo>
                  <a:pt x="3766251" y="3465900"/>
                </a:lnTo>
                <a:lnTo>
                  <a:pt x="3764653" y="3467041"/>
                </a:lnTo>
                <a:lnTo>
                  <a:pt x="3761458" y="3468867"/>
                </a:lnTo>
                <a:lnTo>
                  <a:pt x="3757350" y="3471377"/>
                </a:lnTo>
                <a:lnTo>
                  <a:pt x="3754611" y="3473660"/>
                </a:lnTo>
                <a:lnTo>
                  <a:pt x="3751188" y="3476398"/>
                </a:lnTo>
                <a:lnTo>
                  <a:pt x="3746395" y="3480278"/>
                </a:lnTo>
                <a:lnTo>
                  <a:pt x="3740917" y="3485071"/>
                </a:lnTo>
                <a:lnTo>
                  <a:pt x="3730647" y="3494657"/>
                </a:lnTo>
                <a:lnTo>
                  <a:pt x="3720148" y="3504014"/>
                </a:lnTo>
                <a:lnTo>
                  <a:pt x="3709878" y="3512915"/>
                </a:lnTo>
                <a:lnTo>
                  <a:pt x="3699151" y="3522044"/>
                </a:lnTo>
                <a:lnTo>
                  <a:pt x="3688424" y="3530717"/>
                </a:lnTo>
                <a:lnTo>
                  <a:pt x="3677926" y="3539162"/>
                </a:lnTo>
                <a:lnTo>
                  <a:pt x="3667199" y="3547606"/>
                </a:lnTo>
                <a:lnTo>
                  <a:pt x="3656244" y="3555822"/>
                </a:lnTo>
                <a:lnTo>
                  <a:pt x="3645289" y="3563810"/>
                </a:lnTo>
                <a:lnTo>
                  <a:pt x="3634334" y="3571799"/>
                </a:lnTo>
                <a:lnTo>
                  <a:pt x="3623379" y="3579558"/>
                </a:lnTo>
                <a:lnTo>
                  <a:pt x="3612424" y="3587318"/>
                </a:lnTo>
                <a:lnTo>
                  <a:pt x="3590057" y="3602381"/>
                </a:lnTo>
                <a:lnTo>
                  <a:pt x="3567462" y="3616760"/>
                </a:lnTo>
                <a:lnTo>
                  <a:pt x="3544411" y="3631138"/>
                </a:lnTo>
                <a:lnTo>
                  <a:pt x="3521132" y="3644604"/>
                </a:lnTo>
                <a:lnTo>
                  <a:pt x="3497624" y="3658298"/>
                </a:lnTo>
                <a:lnTo>
                  <a:pt x="3473660" y="3671763"/>
                </a:lnTo>
                <a:lnTo>
                  <a:pt x="3449239" y="3684772"/>
                </a:lnTo>
                <a:lnTo>
                  <a:pt x="3424590" y="3698010"/>
                </a:lnTo>
                <a:lnTo>
                  <a:pt x="3399713" y="3711019"/>
                </a:lnTo>
                <a:lnTo>
                  <a:pt x="3374380" y="3724256"/>
                </a:lnTo>
                <a:lnTo>
                  <a:pt x="2958317" y="3962300"/>
                </a:lnTo>
                <a:lnTo>
                  <a:pt x="2940971" y="3972570"/>
                </a:lnTo>
                <a:lnTo>
                  <a:pt x="2923397" y="3982841"/>
                </a:lnTo>
                <a:lnTo>
                  <a:pt x="2906052" y="3992883"/>
                </a:lnTo>
                <a:lnTo>
                  <a:pt x="2888935" y="4002697"/>
                </a:lnTo>
                <a:lnTo>
                  <a:pt x="2871589" y="4012511"/>
                </a:lnTo>
                <a:lnTo>
                  <a:pt x="2854700" y="4022324"/>
                </a:lnTo>
                <a:lnTo>
                  <a:pt x="2837811" y="4032138"/>
                </a:lnTo>
                <a:lnTo>
                  <a:pt x="2820922" y="4041952"/>
                </a:lnTo>
                <a:lnTo>
                  <a:pt x="2803805" y="4051766"/>
                </a:lnTo>
                <a:lnTo>
                  <a:pt x="2786916" y="4061808"/>
                </a:lnTo>
                <a:lnTo>
                  <a:pt x="2770027" y="4071622"/>
                </a:lnTo>
                <a:lnTo>
                  <a:pt x="2752910" y="4081436"/>
                </a:lnTo>
                <a:lnTo>
                  <a:pt x="2736021" y="4091478"/>
                </a:lnTo>
                <a:lnTo>
                  <a:pt x="2718903" y="4101520"/>
                </a:lnTo>
                <a:lnTo>
                  <a:pt x="2701786" y="4111791"/>
                </a:lnTo>
                <a:lnTo>
                  <a:pt x="2684669" y="4122061"/>
                </a:lnTo>
                <a:lnTo>
                  <a:pt x="2667095" y="4132788"/>
                </a:lnTo>
                <a:lnTo>
                  <a:pt x="2649978" y="4143058"/>
                </a:lnTo>
                <a:lnTo>
                  <a:pt x="2632861" y="4153328"/>
                </a:lnTo>
                <a:lnTo>
                  <a:pt x="2615972" y="4163371"/>
                </a:lnTo>
                <a:lnTo>
                  <a:pt x="2599311" y="4173413"/>
                </a:lnTo>
                <a:lnTo>
                  <a:pt x="2582650" y="4183227"/>
                </a:lnTo>
                <a:lnTo>
                  <a:pt x="2565989" y="4193269"/>
                </a:lnTo>
                <a:lnTo>
                  <a:pt x="2548872" y="4203083"/>
                </a:lnTo>
                <a:lnTo>
                  <a:pt x="2532211" y="4212668"/>
                </a:lnTo>
                <a:lnTo>
                  <a:pt x="2515322" y="4222026"/>
                </a:lnTo>
                <a:lnTo>
                  <a:pt x="2498205" y="4232068"/>
                </a:lnTo>
                <a:lnTo>
                  <a:pt x="2480631" y="4241197"/>
                </a:lnTo>
                <a:lnTo>
                  <a:pt x="2463058" y="4250783"/>
                </a:lnTo>
                <a:lnTo>
                  <a:pt x="2445028" y="4260368"/>
                </a:lnTo>
                <a:lnTo>
                  <a:pt x="2426769" y="4269954"/>
                </a:lnTo>
                <a:lnTo>
                  <a:pt x="2408054" y="4279540"/>
                </a:lnTo>
                <a:lnTo>
                  <a:pt x="2384547" y="4290951"/>
                </a:lnTo>
                <a:lnTo>
                  <a:pt x="2360811" y="4301678"/>
                </a:lnTo>
                <a:lnTo>
                  <a:pt x="2336847" y="4311492"/>
                </a:lnTo>
                <a:lnTo>
                  <a:pt x="2312654" y="4320393"/>
                </a:lnTo>
                <a:lnTo>
                  <a:pt x="2288005" y="4329066"/>
                </a:lnTo>
                <a:lnTo>
                  <a:pt x="2263813" y="4336597"/>
                </a:lnTo>
                <a:lnTo>
                  <a:pt x="2238936" y="4343444"/>
                </a:lnTo>
                <a:lnTo>
                  <a:pt x="2214059" y="4349834"/>
                </a:lnTo>
                <a:lnTo>
                  <a:pt x="2189182" y="4355312"/>
                </a:lnTo>
                <a:lnTo>
                  <a:pt x="2163848" y="4359877"/>
                </a:lnTo>
                <a:lnTo>
                  <a:pt x="2138743" y="4363757"/>
                </a:lnTo>
                <a:lnTo>
                  <a:pt x="2113638" y="4366952"/>
                </a:lnTo>
                <a:lnTo>
                  <a:pt x="2088304" y="4369462"/>
                </a:lnTo>
                <a:lnTo>
                  <a:pt x="2062742" y="4371060"/>
                </a:lnTo>
                <a:lnTo>
                  <a:pt x="2037409" y="4372201"/>
                </a:lnTo>
                <a:lnTo>
                  <a:pt x="2011847" y="4372429"/>
                </a:lnTo>
                <a:lnTo>
                  <a:pt x="1986514" y="4371973"/>
                </a:lnTo>
                <a:lnTo>
                  <a:pt x="1960952" y="4370832"/>
                </a:lnTo>
                <a:lnTo>
                  <a:pt x="1935618" y="4368778"/>
                </a:lnTo>
                <a:lnTo>
                  <a:pt x="1910513" y="4366039"/>
                </a:lnTo>
                <a:lnTo>
                  <a:pt x="1884951" y="4362615"/>
                </a:lnTo>
                <a:lnTo>
                  <a:pt x="1859846" y="4358507"/>
                </a:lnTo>
                <a:lnTo>
                  <a:pt x="1834969" y="4353486"/>
                </a:lnTo>
                <a:lnTo>
                  <a:pt x="1809864" y="4348009"/>
                </a:lnTo>
                <a:lnTo>
                  <a:pt x="1784987" y="4341846"/>
                </a:lnTo>
                <a:lnTo>
                  <a:pt x="1760338" y="4334771"/>
                </a:lnTo>
                <a:lnTo>
                  <a:pt x="1735689" y="4326783"/>
                </a:lnTo>
                <a:lnTo>
                  <a:pt x="1711268" y="4318339"/>
                </a:lnTo>
                <a:lnTo>
                  <a:pt x="1687304" y="4308981"/>
                </a:lnTo>
                <a:lnTo>
                  <a:pt x="1663340" y="4299167"/>
                </a:lnTo>
                <a:lnTo>
                  <a:pt x="1639376" y="4288441"/>
                </a:lnTo>
                <a:lnTo>
                  <a:pt x="1616096" y="4277029"/>
                </a:lnTo>
                <a:lnTo>
                  <a:pt x="1591676" y="4264476"/>
                </a:lnTo>
                <a:lnTo>
                  <a:pt x="1563147" y="4249185"/>
                </a:lnTo>
                <a:lnTo>
                  <a:pt x="1531195" y="4231611"/>
                </a:lnTo>
                <a:lnTo>
                  <a:pt x="1496732" y="4212668"/>
                </a:lnTo>
                <a:lnTo>
                  <a:pt x="1459987" y="4191443"/>
                </a:lnTo>
                <a:lnTo>
                  <a:pt x="1421416" y="4169761"/>
                </a:lnTo>
                <a:lnTo>
                  <a:pt x="1381933" y="4146710"/>
                </a:lnTo>
                <a:lnTo>
                  <a:pt x="1341536" y="4123202"/>
                </a:lnTo>
                <a:lnTo>
                  <a:pt x="1301367" y="4099466"/>
                </a:lnTo>
                <a:lnTo>
                  <a:pt x="1261427" y="4075958"/>
                </a:lnTo>
                <a:lnTo>
                  <a:pt x="1222628" y="4052907"/>
                </a:lnTo>
                <a:lnTo>
                  <a:pt x="1185198" y="4030769"/>
                </a:lnTo>
                <a:lnTo>
                  <a:pt x="1149823" y="4009772"/>
                </a:lnTo>
                <a:lnTo>
                  <a:pt x="1117414" y="3990144"/>
                </a:lnTo>
                <a:lnTo>
                  <a:pt x="1087744" y="3972570"/>
                </a:lnTo>
                <a:lnTo>
                  <a:pt x="1061954" y="3957051"/>
                </a:lnTo>
                <a:lnTo>
                  <a:pt x="645206" y="3719920"/>
                </a:lnTo>
                <a:lnTo>
                  <a:pt x="635164" y="3714670"/>
                </a:lnTo>
                <a:lnTo>
                  <a:pt x="626491" y="3710106"/>
                </a:lnTo>
                <a:lnTo>
                  <a:pt x="618047" y="3705313"/>
                </a:lnTo>
                <a:lnTo>
                  <a:pt x="609831" y="3700748"/>
                </a:lnTo>
                <a:lnTo>
                  <a:pt x="601386" y="3695956"/>
                </a:lnTo>
                <a:lnTo>
                  <a:pt x="592942" y="3691163"/>
                </a:lnTo>
                <a:lnTo>
                  <a:pt x="583812" y="3686142"/>
                </a:lnTo>
                <a:lnTo>
                  <a:pt x="573998" y="3680664"/>
                </a:lnTo>
                <a:lnTo>
                  <a:pt x="369276" y="3555138"/>
                </a:lnTo>
                <a:lnTo>
                  <a:pt x="359919" y="3548747"/>
                </a:lnTo>
                <a:lnTo>
                  <a:pt x="351703" y="3542585"/>
                </a:lnTo>
                <a:lnTo>
                  <a:pt x="344399" y="3536651"/>
                </a:lnTo>
                <a:lnTo>
                  <a:pt x="337552" y="3531174"/>
                </a:lnTo>
                <a:lnTo>
                  <a:pt x="325684" y="3521360"/>
                </a:lnTo>
                <a:lnTo>
                  <a:pt x="315870" y="3512231"/>
                </a:lnTo>
                <a:lnTo>
                  <a:pt x="306741" y="3503786"/>
                </a:lnTo>
                <a:lnTo>
                  <a:pt x="298297" y="3495570"/>
                </a:lnTo>
                <a:lnTo>
                  <a:pt x="293960" y="3491690"/>
                </a:lnTo>
                <a:lnTo>
                  <a:pt x="289396" y="3487582"/>
                </a:lnTo>
                <a:lnTo>
                  <a:pt x="284603" y="3483474"/>
                </a:lnTo>
                <a:lnTo>
                  <a:pt x="279582" y="3479365"/>
                </a:lnTo>
                <a:lnTo>
                  <a:pt x="272278" y="3473888"/>
                </a:lnTo>
                <a:lnTo>
                  <a:pt x="265203" y="3467954"/>
                </a:lnTo>
                <a:lnTo>
                  <a:pt x="258128" y="3461335"/>
                </a:lnTo>
                <a:lnTo>
                  <a:pt x="251053" y="3454488"/>
                </a:lnTo>
                <a:lnTo>
                  <a:pt x="243750" y="3447185"/>
                </a:lnTo>
                <a:lnTo>
                  <a:pt x="236446" y="3439653"/>
                </a:lnTo>
                <a:lnTo>
                  <a:pt x="229143" y="3431437"/>
                </a:lnTo>
                <a:lnTo>
                  <a:pt x="222068" y="3423449"/>
                </a:lnTo>
                <a:lnTo>
                  <a:pt x="214765" y="3414776"/>
                </a:lnTo>
                <a:lnTo>
                  <a:pt x="207461" y="3406104"/>
                </a:lnTo>
                <a:lnTo>
                  <a:pt x="200386" y="3397203"/>
                </a:lnTo>
                <a:lnTo>
                  <a:pt x="193311" y="3387845"/>
                </a:lnTo>
                <a:lnTo>
                  <a:pt x="186236" y="3378488"/>
                </a:lnTo>
                <a:lnTo>
                  <a:pt x="179161" y="3368902"/>
                </a:lnTo>
                <a:lnTo>
                  <a:pt x="172314" y="3359316"/>
                </a:lnTo>
                <a:lnTo>
                  <a:pt x="165467" y="3349503"/>
                </a:lnTo>
                <a:lnTo>
                  <a:pt x="152001" y="3329647"/>
                </a:lnTo>
                <a:lnTo>
                  <a:pt x="139449" y="3309562"/>
                </a:lnTo>
                <a:lnTo>
                  <a:pt x="127124" y="3289935"/>
                </a:lnTo>
                <a:lnTo>
                  <a:pt x="115713" y="3270307"/>
                </a:lnTo>
                <a:lnTo>
                  <a:pt x="104758" y="3251364"/>
                </a:lnTo>
                <a:lnTo>
                  <a:pt x="94944" y="3232877"/>
                </a:lnTo>
                <a:lnTo>
                  <a:pt x="85815" y="3215303"/>
                </a:lnTo>
                <a:lnTo>
                  <a:pt x="77827" y="3198871"/>
                </a:lnTo>
                <a:lnTo>
                  <a:pt x="74175" y="3190883"/>
                </a:lnTo>
                <a:lnTo>
                  <a:pt x="70523" y="3181982"/>
                </a:lnTo>
                <a:lnTo>
                  <a:pt x="66643" y="3173309"/>
                </a:lnTo>
                <a:lnTo>
                  <a:pt x="63220" y="3163952"/>
                </a:lnTo>
                <a:lnTo>
                  <a:pt x="59340" y="3154366"/>
                </a:lnTo>
                <a:lnTo>
                  <a:pt x="55688" y="3144552"/>
                </a:lnTo>
                <a:lnTo>
                  <a:pt x="52265" y="3134510"/>
                </a:lnTo>
                <a:lnTo>
                  <a:pt x="48613" y="3124468"/>
                </a:lnTo>
                <a:lnTo>
                  <a:pt x="42223" y="3103014"/>
                </a:lnTo>
                <a:lnTo>
                  <a:pt x="35604" y="3081104"/>
                </a:lnTo>
                <a:lnTo>
                  <a:pt x="32637" y="3069693"/>
                </a:lnTo>
                <a:lnTo>
                  <a:pt x="29442" y="3058509"/>
                </a:lnTo>
                <a:lnTo>
                  <a:pt x="26475" y="3046870"/>
                </a:lnTo>
                <a:lnTo>
                  <a:pt x="23736" y="3035230"/>
                </a:lnTo>
                <a:lnTo>
                  <a:pt x="21226" y="3023590"/>
                </a:lnTo>
                <a:lnTo>
                  <a:pt x="18487" y="3011494"/>
                </a:lnTo>
                <a:lnTo>
                  <a:pt x="16433" y="2999398"/>
                </a:lnTo>
                <a:lnTo>
                  <a:pt x="13922" y="2987530"/>
                </a:lnTo>
                <a:lnTo>
                  <a:pt x="12096" y="2975434"/>
                </a:lnTo>
                <a:lnTo>
                  <a:pt x="9814" y="2963338"/>
                </a:lnTo>
                <a:lnTo>
                  <a:pt x="8216" y="2951013"/>
                </a:lnTo>
                <a:lnTo>
                  <a:pt x="6619" y="2939145"/>
                </a:lnTo>
                <a:lnTo>
                  <a:pt x="5021" y="2927049"/>
                </a:lnTo>
                <a:lnTo>
                  <a:pt x="3880" y="2914725"/>
                </a:lnTo>
                <a:lnTo>
                  <a:pt x="2739" y="2902857"/>
                </a:lnTo>
                <a:lnTo>
                  <a:pt x="1598" y="2890760"/>
                </a:lnTo>
                <a:lnTo>
                  <a:pt x="1141" y="2878664"/>
                </a:lnTo>
                <a:lnTo>
                  <a:pt x="457" y="2867025"/>
                </a:lnTo>
                <a:lnTo>
                  <a:pt x="0" y="2855157"/>
                </a:lnTo>
                <a:lnTo>
                  <a:pt x="0" y="2843517"/>
                </a:lnTo>
                <a:lnTo>
                  <a:pt x="0" y="1528912"/>
                </a:lnTo>
                <a:lnTo>
                  <a:pt x="0" y="1517273"/>
                </a:lnTo>
                <a:lnTo>
                  <a:pt x="457" y="1505177"/>
                </a:lnTo>
                <a:lnTo>
                  <a:pt x="1141" y="1493080"/>
                </a:lnTo>
                <a:lnTo>
                  <a:pt x="1598" y="1481212"/>
                </a:lnTo>
                <a:lnTo>
                  <a:pt x="2739" y="1468888"/>
                </a:lnTo>
                <a:lnTo>
                  <a:pt x="3880" y="1456792"/>
                </a:lnTo>
                <a:lnTo>
                  <a:pt x="5249" y="1444467"/>
                </a:lnTo>
                <a:lnTo>
                  <a:pt x="6619" y="1432143"/>
                </a:lnTo>
                <a:lnTo>
                  <a:pt x="8445" y="1419590"/>
                </a:lnTo>
                <a:lnTo>
                  <a:pt x="10042" y="1407266"/>
                </a:lnTo>
                <a:lnTo>
                  <a:pt x="12325" y="1395170"/>
                </a:lnTo>
                <a:lnTo>
                  <a:pt x="14607" y="1382845"/>
                </a:lnTo>
                <a:lnTo>
                  <a:pt x="16661" y="1370749"/>
                </a:lnTo>
                <a:lnTo>
                  <a:pt x="19172" y="1358425"/>
                </a:lnTo>
                <a:lnTo>
                  <a:pt x="21910" y="1346329"/>
                </a:lnTo>
                <a:lnTo>
                  <a:pt x="24649" y="1334461"/>
                </a:lnTo>
                <a:lnTo>
                  <a:pt x="27388" y="1322593"/>
                </a:lnTo>
                <a:lnTo>
                  <a:pt x="30355" y="1310953"/>
                </a:lnTo>
                <a:lnTo>
                  <a:pt x="33322" y="1299085"/>
                </a:lnTo>
                <a:lnTo>
                  <a:pt x="36745" y="1287673"/>
                </a:lnTo>
                <a:lnTo>
                  <a:pt x="39940" y="1276490"/>
                </a:lnTo>
                <a:lnTo>
                  <a:pt x="43136" y="1265535"/>
                </a:lnTo>
                <a:lnTo>
                  <a:pt x="46559" y="1254580"/>
                </a:lnTo>
                <a:lnTo>
                  <a:pt x="49982" y="1243853"/>
                </a:lnTo>
                <a:lnTo>
                  <a:pt x="53634" y="1233583"/>
                </a:lnTo>
                <a:lnTo>
                  <a:pt x="57514" y="1223541"/>
                </a:lnTo>
                <a:lnTo>
                  <a:pt x="60938" y="1213727"/>
                </a:lnTo>
                <a:lnTo>
                  <a:pt x="64817" y="1203685"/>
                </a:lnTo>
                <a:lnTo>
                  <a:pt x="68697" y="1194784"/>
                </a:lnTo>
                <a:lnTo>
                  <a:pt x="72577" y="1185655"/>
                </a:lnTo>
                <a:lnTo>
                  <a:pt x="76229" y="1176982"/>
                </a:lnTo>
                <a:lnTo>
                  <a:pt x="80109" y="1168766"/>
                </a:lnTo>
                <a:lnTo>
                  <a:pt x="89466" y="1150279"/>
                </a:lnTo>
                <a:lnTo>
                  <a:pt x="98367" y="1131564"/>
                </a:lnTo>
                <a:lnTo>
                  <a:pt x="107725" y="1113534"/>
                </a:lnTo>
                <a:lnTo>
                  <a:pt x="117539" y="1095504"/>
                </a:lnTo>
                <a:lnTo>
                  <a:pt x="122560" y="1086831"/>
                </a:lnTo>
                <a:lnTo>
                  <a:pt x="127352" y="1078158"/>
                </a:lnTo>
                <a:lnTo>
                  <a:pt x="132602" y="1069714"/>
                </a:lnTo>
                <a:lnTo>
                  <a:pt x="137851" y="1061041"/>
                </a:lnTo>
                <a:lnTo>
                  <a:pt x="143329" y="1052597"/>
                </a:lnTo>
                <a:lnTo>
                  <a:pt x="148806" y="1044380"/>
                </a:lnTo>
                <a:lnTo>
                  <a:pt x="154512" y="1036164"/>
                </a:lnTo>
                <a:lnTo>
                  <a:pt x="160217" y="1028632"/>
                </a:lnTo>
                <a:lnTo>
                  <a:pt x="166380" y="1020416"/>
                </a:lnTo>
                <a:lnTo>
                  <a:pt x="172085" y="1012428"/>
                </a:lnTo>
                <a:lnTo>
                  <a:pt x="177791" y="1004212"/>
                </a:lnTo>
                <a:lnTo>
                  <a:pt x="183725" y="996452"/>
                </a:lnTo>
                <a:lnTo>
                  <a:pt x="189431" y="988464"/>
                </a:lnTo>
                <a:lnTo>
                  <a:pt x="195593" y="980704"/>
                </a:lnTo>
                <a:lnTo>
                  <a:pt x="201755" y="973401"/>
                </a:lnTo>
                <a:lnTo>
                  <a:pt x="208374" y="966326"/>
                </a:lnTo>
                <a:lnTo>
                  <a:pt x="224350" y="948980"/>
                </a:lnTo>
                <a:lnTo>
                  <a:pt x="234392" y="937569"/>
                </a:lnTo>
                <a:lnTo>
                  <a:pt x="240554" y="929581"/>
                </a:lnTo>
                <a:lnTo>
                  <a:pt x="245347" y="924331"/>
                </a:lnTo>
                <a:lnTo>
                  <a:pt x="247858" y="921593"/>
                </a:lnTo>
                <a:lnTo>
                  <a:pt x="250597" y="919082"/>
                </a:lnTo>
                <a:lnTo>
                  <a:pt x="253564" y="915659"/>
                </a:lnTo>
                <a:lnTo>
                  <a:pt x="257672" y="912235"/>
                </a:lnTo>
                <a:lnTo>
                  <a:pt x="269312" y="902193"/>
                </a:lnTo>
                <a:lnTo>
                  <a:pt x="287113" y="887130"/>
                </a:lnTo>
                <a:lnTo>
                  <a:pt x="291221" y="883250"/>
                </a:lnTo>
                <a:lnTo>
                  <a:pt x="295101" y="880055"/>
                </a:lnTo>
                <a:lnTo>
                  <a:pt x="298297" y="876631"/>
                </a:lnTo>
                <a:lnTo>
                  <a:pt x="301264" y="873436"/>
                </a:lnTo>
                <a:lnTo>
                  <a:pt x="307654" y="866817"/>
                </a:lnTo>
                <a:lnTo>
                  <a:pt x="314957" y="859742"/>
                </a:lnTo>
                <a:lnTo>
                  <a:pt x="409445" y="788763"/>
                </a:lnTo>
                <a:lnTo>
                  <a:pt x="430670" y="774841"/>
                </a:lnTo>
                <a:lnTo>
                  <a:pt x="453037" y="761147"/>
                </a:lnTo>
                <a:lnTo>
                  <a:pt x="476088" y="747225"/>
                </a:lnTo>
                <a:lnTo>
                  <a:pt x="499595" y="733303"/>
                </a:lnTo>
                <a:lnTo>
                  <a:pt x="524016" y="719609"/>
                </a:lnTo>
                <a:lnTo>
                  <a:pt x="548208" y="705915"/>
                </a:lnTo>
                <a:lnTo>
                  <a:pt x="573086" y="692222"/>
                </a:lnTo>
                <a:lnTo>
                  <a:pt x="597963" y="678528"/>
                </a:lnTo>
                <a:lnTo>
                  <a:pt x="623296" y="664834"/>
                </a:lnTo>
                <a:lnTo>
                  <a:pt x="648173" y="651140"/>
                </a:lnTo>
                <a:lnTo>
                  <a:pt x="673050" y="637903"/>
                </a:lnTo>
                <a:lnTo>
                  <a:pt x="697699" y="624437"/>
                </a:lnTo>
                <a:lnTo>
                  <a:pt x="721663" y="610972"/>
                </a:lnTo>
                <a:lnTo>
                  <a:pt x="745171" y="597734"/>
                </a:lnTo>
                <a:lnTo>
                  <a:pt x="768450" y="584269"/>
                </a:lnTo>
                <a:lnTo>
                  <a:pt x="790589" y="571260"/>
                </a:lnTo>
                <a:lnTo>
                  <a:pt x="808391" y="560533"/>
                </a:lnTo>
                <a:lnTo>
                  <a:pt x="825964" y="550719"/>
                </a:lnTo>
                <a:lnTo>
                  <a:pt x="843310" y="540905"/>
                </a:lnTo>
                <a:lnTo>
                  <a:pt x="860884" y="530863"/>
                </a:lnTo>
                <a:lnTo>
                  <a:pt x="878001" y="521506"/>
                </a:lnTo>
                <a:lnTo>
                  <a:pt x="895574" y="511463"/>
                </a:lnTo>
                <a:lnTo>
                  <a:pt x="913376" y="501650"/>
                </a:lnTo>
                <a:lnTo>
                  <a:pt x="931178" y="491151"/>
                </a:lnTo>
                <a:lnTo>
                  <a:pt x="962902" y="471980"/>
                </a:lnTo>
                <a:lnTo>
                  <a:pt x="999876" y="449841"/>
                </a:lnTo>
                <a:lnTo>
                  <a:pt x="1041185" y="425421"/>
                </a:lnTo>
                <a:lnTo>
                  <a:pt x="1085462" y="398946"/>
                </a:lnTo>
                <a:lnTo>
                  <a:pt x="1132705" y="371102"/>
                </a:lnTo>
                <a:lnTo>
                  <a:pt x="1182003" y="342117"/>
                </a:lnTo>
                <a:lnTo>
                  <a:pt x="1232442" y="312447"/>
                </a:lnTo>
                <a:lnTo>
                  <a:pt x="1283337" y="282549"/>
                </a:lnTo>
                <a:lnTo>
                  <a:pt x="1334232" y="253107"/>
                </a:lnTo>
                <a:lnTo>
                  <a:pt x="1383987" y="224350"/>
                </a:lnTo>
                <a:lnTo>
                  <a:pt x="1431915" y="196734"/>
                </a:lnTo>
                <a:lnTo>
                  <a:pt x="1477561" y="170716"/>
                </a:lnTo>
                <a:lnTo>
                  <a:pt x="1520012" y="146980"/>
                </a:lnTo>
                <a:lnTo>
                  <a:pt x="1558582" y="125983"/>
                </a:lnTo>
                <a:lnTo>
                  <a:pt x="1575928" y="116397"/>
                </a:lnTo>
                <a:lnTo>
                  <a:pt x="1592132" y="107725"/>
                </a:lnTo>
                <a:lnTo>
                  <a:pt x="1607195" y="99737"/>
                </a:lnTo>
                <a:lnTo>
                  <a:pt x="1620661" y="92890"/>
                </a:lnTo>
                <a:lnTo>
                  <a:pt x="1644169" y="81478"/>
                </a:lnTo>
                <a:lnTo>
                  <a:pt x="1667905" y="70751"/>
                </a:lnTo>
                <a:lnTo>
                  <a:pt x="1691869" y="60938"/>
                </a:lnTo>
                <a:lnTo>
                  <a:pt x="1716061" y="52037"/>
                </a:lnTo>
                <a:lnTo>
                  <a:pt x="1740710" y="43364"/>
                </a:lnTo>
                <a:lnTo>
                  <a:pt x="1764902" y="35832"/>
                </a:lnTo>
                <a:lnTo>
                  <a:pt x="1789779" y="28985"/>
                </a:lnTo>
                <a:lnTo>
                  <a:pt x="1814656" y="22595"/>
                </a:lnTo>
                <a:lnTo>
                  <a:pt x="1839534" y="17117"/>
                </a:lnTo>
                <a:lnTo>
                  <a:pt x="1864867" y="12553"/>
                </a:lnTo>
                <a:lnTo>
                  <a:pt x="1889972" y="8673"/>
                </a:lnTo>
                <a:lnTo>
                  <a:pt x="1915078" y="5478"/>
                </a:lnTo>
                <a:lnTo>
                  <a:pt x="1940411" y="2967"/>
                </a:lnTo>
                <a:lnTo>
                  <a:pt x="1965973" y="1370"/>
                </a:lnTo>
                <a:lnTo>
                  <a:pt x="1991306" y="228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04" name="Title 1"/>
          <p:cNvSpPr>
            <a:spLocks noGrp="1"/>
          </p:cNvSpPr>
          <p:nvPr>
            <p:ph type="title"/>
          </p:nvPr>
        </p:nvSpPr>
        <p:spPr>
          <a:xfrm>
            <a:off x="9685562" y="305769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05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9685562" y="261777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267922246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 hasCustomPrompt="1"/>
          </p:nvPr>
        </p:nvSpPr>
        <p:spPr>
          <a:xfrm>
            <a:off x="9062732" y="689920"/>
            <a:ext cx="8126477" cy="8419780"/>
          </a:xfrm>
          <a:custGeom>
            <a:avLst/>
            <a:gdLst>
              <a:gd name="connsiteX0" fmla="*/ 1488382 w 5417651"/>
              <a:gd name="connsiteY0" fmla="*/ 1053403 h 5612320"/>
              <a:gd name="connsiteX1" fmla="*/ 1496222 w 5417651"/>
              <a:gd name="connsiteY1" fmla="*/ 1053403 h 5612320"/>
              <a:gd name="connsiteX2" fmla="*/ 1504827 w 5417651"/>
              <a:gd name="connsiteY2" fmla="*/ 1053594 h 5612320"/>
              <a:gd name="connsiteX3" fmla="*/ 1514197 w 5417651"/>
              <a:gd name="connsiteY3" fmla="*/ 1053786 h 5612320"/>
              <a:gd name="connsiteX4" fmla="*/ 1534276 w 5417651"/>
              <a:gd name="connsiteY4" fmla="*/ 1054933 h 5612320"/>
              <a:gd name="connsiteX5" fmla="*/ 1556076 w 5417651"/>
              <a:gd name="connsiteY5" fmla="*/ 1056654 h 5612320"/>
              <a:gd name="connsiteX6" fmla="*/ 1578832 w 5417651"/>
              <a:gd name="connsiteY6" fmla="*/ 1058566 h 5612320"/>
              <a:gd name="connsiteX7" fmla="*/ 1602353 w 5417651"/>
              <a:gd name="connsiteY7" fmla="*/ 1061052 h 5612320"/>
              <a:gd name="connsiteX8" fmla="*/ 1625874 w 5417651"/>
              <a:gd name="connsiteY8" fmla="*/ 1063729 h 5612320"/>
              <a:gd name="connsiteX9" fmla="*/ 1649203 w 5417651"/>
              <a:gd name="connsiteY9" fmla="*/ 1066598 h 5612320"/>
              <a:gd name="connsiteX10" fmla="*/ 1671386 w 5417651"/>
              <a:gd name="connsiteY10" fmla="*/ 1069466 h 5612320"/>
              <a:gd name="connsiteX11" fmla="*/ 1692421 w 5417651"/>
              <a:gd name="connsiteY11" fmla="*/ 1072144 h 5612320"/>
              <a:gd name="connsiteX12" fmla="*/ 1711543 w 5417651"/>
              <a:gd name="connsiteY12" fmla="*/ 1074821 h 5612320"/>
              <a:gd name="connsiteX13" fmla="*/ 1728180 w 5417651"/>
              <a:gd name="connsiteY13" fmla="*/ 1077307 h 5612320"/>
              <a:gd name="connsiteX14" fmla="*/ 1741948 w 5417651"/>
              <a:gd name="connsiteY14" fmla="*/ 1079410 h 5612320"/>
              <a:gd name="connsiteX15" fmla="*/ 1752083 w 5417651"/>
              <a:gd name="connsiteY15" fmla="*/ 1081322 h 5612320"/>
              <a:gd name="connsiteX16" fmla="*/ 1773692 w 5417651"/>
              <a:gd name="connsiteY16" fmla="*/ 1085529 h 5612320"/>
              <a:gd name="connsiteX17" fmla="*/ 1794918 w 5417651"/>
              <a:gd name="connsiteY17" fmla="*/ 1089928 h 5612320"/>
              <a:gd name="connsiteX18" fmla="*/ 1816336 w 5417651"/>
              <a:gd name="connsiteY18" fmla="*/ 1094517 h 5612320"/>
              <a:gd name="connsiteX19" fmla="*/ 1837753 w 5417651"/>
              <a:gd name="connsiteY19" fmla="*/ 1099298 h 5612320"/>
              <a:gd name="connsiteX20" fmla="*/ 1858979 w 5417651"/>
              <a:gd name="connsiteY20" fmla="*/ 1104461 h 5612320"/>
              <a:gd name="connsiteX21" fmla="*/ 1880396 w 5417651"/>
              <a:gd name="connsiteY21" fmla="*/ 1109815 h 5612320"/>
              <a:gd name="connsiteX22" fmla="*/ 1901622 w 5417651"/>
              <a:gd name="connsiteY22" fmla="*/ 1115361 h 5612320"/>
              <a:gd name="connsiteX23" fmla="*/ 1923040 w 5417651"/>
              <a:gd name="connsiteY23" fmla="*/ 1121289 h 5612320"/>
              <a:gd name="connsiteX24" fmla="*/ 1944266 w 5417651"/>
              <a:gd name="connsiteY24" fmla="*/ 1127217 h 5612320"/>
              <a:gd name="connsiteX25" fmla="*/ 1965683 w 5417651"/>
              <a:gd name="connsiteY25" fmla="*/ 1133336 h 5612320"/>
              <a:gd name="connsiteX26" fmla="*/ 1986910 w 5417651"/>
              <a:gd name="connsiteY26" fmla="*/ 1139647 h 5612320"/>
              <a:gd name="connsiteX27" fmla="*/ 2008136 w 5417651"/>
              <a:gd name="connsiteY27" fmla="*/ 1146149 h 5612320"/>
              <a:gd name="connsiteX28" fmla="*/ 2029362 w 5417651"/>
              <a:gd name="connsiteY28" fmla="*/ 1153033 h 5612320"/>
              <a:gd name="connsiteX29" fmla="*/ 2050588 w 5417651"/>
              <a:gd name="connsiteY29" fmla="*/ 1159726 h 5612320"/>
              <a:gd name="connsiteX30" fmla="*/ 2071814 w 5417651"/>
              <a:gd name="connsiteY30" fmla="*/ 1166801 h 5612320"/>
              <a:gd name="connsiteX31" fmla="*/ 2093040 w 5417651"/>
              <a:gd name="connsiteY31" fmla="*/ 1174068 h 5612320"/>
              <a:gd name="connsiteX32" fmla="*/ 2114075 w 5417651"/>
              <a:gd name="connsiteY32" fmla="*/ 1181143 h 5612320"/>
              <a:gd name="connsiteX33" fmla="*/ 2135110 w 5417651"/>
              <a:gd name="connsiteY33" fmla="*/ 1188601 h 5612320"/>
              <a:gd name="connsiteX34" fmla="*/ 2156145 w 5417651"/>
              <a:gd name="connsiteY34" fmla="*/ 1196250 h 5612320"/>
              <a:gd name="connsiteX35" fmla="*/ 2176798 w 5417651"/>
              <a:gd name="connsiteY35" fmla="*/ 1203900 h 5612320"/>
              <a:gd name="connsiteX36" fmla="*/ 2197833 w 5417651"/>
              <a:gd name="connsiteY36" fmla="*/ 1211549 h 5612320"/>
              <a:gd name="connsiteX37" fmla="*/ 2218676 w 5417651"/>
              <a:gd name="connsiteY37" fmla="*/ 1219580 h 5612320"/>
              <a:gd name="connsiteX38" fmla="*/ 2239520 w 5417651"/>
              <a:gd name="connsiteY38" fmla="*/ 1227612 h 5612320"/>
              <a:gd name="connsiteX39" fmla="*/ 2259981 w 5417651"/>
              <a:gd name="connsiteY39" fmla="*/ 1235643 h 5612320"/>
              <a:gd name="connsiteX40" fmla="*/ 2301095 w 5417651"/>
              <a:gd name="connsiteY40" fmla="*/ 1251898 h 5612320"/>
              <a:gd name="connsiteX41" fmla="*/ 2341826 w 5417651"/>
              <a:gd name="connsiteY41" fmla="*/ 1268535 h 5612320"/>
              <a:gd name="connsiteX42" fmla="*/ 2382366 w 5417651"/>
              <a:gd name="connsiteY42" fmla="*/ 1285363 h 5612320"/>
              <a:gd name="connsiteX43" fmla="*/ 2422142 w 5417651"/>
              <a:gd name="connsiteY43" fmla="*/ 1302191 h 5612320"/>
              <a:gd name="connsiteX44" fmla="*/ 2428643 w 5417651"/>
              <a:gd name="connsiteY44" fmla="*/ 1304868 h 5612320"/>
              <a:gd name="connsiteX45" fmla="*/ 2435719 w 5417651"/>
              <a:gd name="connsiteY45" fmla="*/ 1307736 h 5612320"/>
              <a:gd name="connsiteX46" fmla="*/ 2443177 w 5417651"/>
              <a:gd name="connsiteY46" fmla="*/ 1310605 h 5612320"/>
              <a:gd name="connsiteX47" fmla="*/ 2450634 w 5417651"/>
              <a:gd name="connsiteY47" fmla="*/ 1313473 h 5612320"/>
              <a:gd name="connsiteX48" fmla="*/ 2457901 w 5417651"/>
              <a:gd name="connsiteY48" fmla="*/ 1316533 h 5612320"/>
              <a:gd name="connsiteX49" fmla="*/ 2464785 w 5417651"/>
              <a:gd name="connsiteY49" fmla="*/ 1319592 h 5612320"/>
              <a:gd name="connsiteX50" fmla="*/ 2471096 w 5417651"/>
              <a:gd name="connsiteY50" fmla="*/ 1322843 h 5612320"/>
              <a:gd name="connsiteX51" fmla="*/ 2477024 w 5417651"/>
              <a:gd name="connsiteY51" fmla="*/ 1326094 h 5612320"/>
              <a:gd name="connsiteX52" fmla="*/ 2481613 w 5417651"/>
              <a:gd name="connsiteY52" fmla="*/ 1327433 h 5612320"/>
              <a:gd name="connsiteX53" fmla="*/ 2486776 w 5417651"/>
              <a:gd name="connsiteY53" fmla="*/ 1329154 h 5612320"/>
              <a:gd name="connsiteX54" fmla="*/ 2491940 w 5417651"/>
              <a:gd name="connsiteY54" fmla="*/ 1330875 h 5612320"/>
              <a:gd name="connsiteX55" fmla="*/ 2497294 w 5417651"/>
              <a:gd name="connsiteY55" fmla="*/ 1332787 h 5612320"/>
              <a:gd name="connsiteX56" fmla="*/ 2508385 w 5417651"/>
              <a:gd name="connsiteY56" fmla="*/ 1337376 h 5612320"/>
              <a:gd name="connsiteX57" fmla="*/ 2519476 w 5417651"/>
              <a:gd name="connsiteY57" fmla="*/ 1342348 h 5612320"/>
              <a:gd name="connsiteX58" fmla="*/ 2530950 w 5417651"/>
              <a:gd name="connsiteY58" fmla="*/ 1347320 h 5612320"/>
              <a:gd name="connsiteX59" fmla="*/ 2541850 w 5417651"/>
              <a:gd name="connsiteY59" fmla="*/ 1352101 h 5612320"/>
              <a:gd name="connsiteX60" fmla="*/ 2552367 w 5417651"/>
              <a:gd name="connsiteY60" fmla="*/ 1356882 h 5612320"/>
              <a:gd name="connsiteX61" fmla="*/ 2562120 w 5417651"/>
              <a:gd name="connsiteY61" fmla="*/ 1360898 h 5612320"/>
              <a:gd name="connsiteX62" fmla="*/ 2576844 w 5417651"/>
              <a:gd name="connsiteY62" fmla="*/ 1367017 h 5612320"/>
              <a:gd name="connsiteX63" fmla="*/ 2591951 w 5417651"/>
              <a:gd name="connsiteY63" fmla="*/ 1373327 h 5612320"/>
              <a:gd name="connsiteX64" fmla="*/ 2607249 w 5417651"/>
              <a:gd name="connsiteY64" fmla="*/ 1379829 h 5612320"/>
              <a:gd name="connsiteX65" fmla="*/ 2622739 w 5417651"/>
              <a:gd name="connsiteY65" fmla="*/ 1386713 h 5612320"/>
              <a:gd name="connsiteX66" fmla="*/ 2638610 w 5417651"/>
              <a:gd name="connsiteY66" fmla="*/ 1393789 h 5612320"/>
              <a:gd name="connsiteX67" fmla="*/ 2654482 w 5417651"/>
              <a:gd name="connsiteY67" fmla="*/ 1400673 h 5612320"/>
              <a:gd name="connsiteX68" fmla="*/ 2670736 w 5417651"/>
              <a:gd name="connsiteY68" fmla="*/ 1408131 h 5612320"/>
              <a:gd name="connsiteX69" fmla="*/ 2686608 w 5417651"/>
              <a:gd name="connsiteY69" fmla="*/ 1415397 h 5612320"/>
              <a:gd name="connsiteX70" fmla="*/ 2702671 w 5417651"/>
              <a:gd name="connsiteY70" fmla="*/ 1422855 h 5612320"/>
              <a:gd name="connsiteX71" fmla="*/ 2718352 w 5417651"/>
              <a:gd name="connsiteY71" fmla="*/ 1430313 h 5612320"/>
              <a:gd name="connsiteX72" fmla="*/ 2734224 w 5417651"/>
              <a:gd name="connsiteY72" fmla="*/ 1437771 h 5612320"/>
              <a:gd name="connsiteX73" fmla="*/ 2749713 w 5417651"/>
              <a:gd name="connsiteY73" fmla="*/ 1444846 h 5612320"/>
              <a:gd name="connsiteX74" fmla="*/ 2764820 w 5417651"/>
              <a:gd name="connsiteY74" fmla="*/ 1452304 h 5612320"/>
              <a:gd name="connsiteX75" fmla="*/ 2779544 w 5417651"/>
              <a:gd name="connsiteY75" fmla="*/ 1459571 h 5612320"/>
              <a:gd name="connsiteX76" fmla="*/ 2793886 w 5417651"/>
              <a:gd name="connsiteY76" fmla="*/ 1466838 h 5612320"/>
              <a:gd name="connsiteX77" fmla="*/ 2807655 w 5417651"/>
              <a:gd name="connsiteY77" fmla="*/ 1473722 h 5612320"/>
              <a:gd name="connsiteX78" fmla="*/ 2827542 w 5417651"/>
              <a:gd name="connsiteY78" fmla="*/ 1483857 h 5612320"/>
              <a:gd name="connsiteX79" fmla="*/ 2847430 w 5417651"/>
              <a:gd name="connsiteY79" fmla="*/ 1494183 h 5612320"/>
              <a:gd name="connsiteX80" fmla="*/ 2867509 w 5417651"/>
              <a:gd name="connsiteY80" fmla="*/ 1504510 h 5612320"/>
              <a:gd name="connsiteX81" fmla="*/ 2887205 w 5417651"/>
              <a:gd name="connsiteY81" fmla="*/ 1514836 h 5612320"/>
              <a:gd name="connsiteX82" fmla="*/ 2906902 w 5417651"/>
              <a:gd name="connsiteY82" fmla="*/ 1525354 h 5612320"/>
              <a:gd name="connsiteX83" fmla="*/ 2926215 w 5417651"/>
              <a:gd name="connsiteY83" fmla="*/ 1535871 h 5612320"/>
              <a:gd name="connsiteX84" fmla="*/ 2945721 w 5417651"/>
              <a:gd name="connsiteY84" fmla="*/ 1546580 h 5612320"/>
              <a:gd name="connsiteX85" fmla="*/ 2965226 w 5417651"/>
              <a:gd name="connsiteY85" fmla="*/ 1557288 h 5612320"/>
              <a:gd name="connsiteX86" fmla="*/ 2984540 w 5417651"/>
              <a:gd name="connsiteY86" fmla="*/ 1568188 h 5612320"/>
              <a:gd name="connsiteX87" fmla="*/ 3003471 w 5417651"/>
              <a:gd name="connsiteY87" fmla="*/ 1579089 h 5612320"/>
              <a:gd name="connsiteX88" fmla="*/ 3022402 w 5417651"/>
              <a:gd name="connsiteY88" fmla="*/ 1589989 h 5612320"/>
              <a:gd name="connsiteX89" fmla="*/ 3041143 w 5417651"/>
              <a:gd name="connsiteY89" fmla="*/ 1600889 h 5612320"/>
              <a:gd name="connsiteX90" fmla="*/ 3059692 w 5417651"/>
              <a:gd name="connsiteY90" fmla="*/ 1611788 h 5612320"/>
              <a:gd name="connsiteX91" fmla="*/ 3078241 w 5417651"/>
              <a:gd name="connsiteY91" fmla="*/ 1623071 h 5612320"/>
              <a:gd name="connsiteX92" fmla="*/ 3096598 w 5417651"/>
              <a:gd name="connsiteY92" fmla="*/ 1634162 h 5612320"/>
              <a:gd name="connsiteX93" fmla="*/ 3114382 w 5417651"/>
              <a:gd name="connsiteY93" fmla="*/ 1645636 h 5612320"/>
              <a:gd name="connsiteX94" fmla="*/ 3133123 w 5417651"/>
              <a:gd name="connsiteY94" fmla="*/ 1657301 h 5612320"/>
              <a:gd name="connsiteX95" fmla="*/ 3151672 w 5417651"/>
              <a:gd name="connsiteY95" fmla="*/ 1668966 h 5612320"/>
              <a:gd name="connsiteX96" fmla="*/ 3170030 w 5417651"/>
              <a:gd name="connsiteY96" fmla="*/ 1680631 h 5612320"/>
              <a:gd name="connsiteX97" fmla="*/ 3188387 w 5417651"/>
              <a:gd name="connsiteY97" fmla="*/ 1692104 h 5612320"/>
              <a:gd name="connsiteX98" fmla="*/ 3206554 w 5417651"/>
              <a:gd name="connsiteY98" fmla="*/ 1703960 h 5612320"/>
              <a:gd name="connsiteX99" fmla="*/ 3224720 w 5417651"/>
              <a:gd name="connsiteY99" fmla="*/ 1715625 h 5612320"/>
              <a:gd name="connsiteX100" fmla="*/ 3242887 w 5417651"/>
              <a:gd name="connsiteY100" fmla="*/ 1727481 h 5612320"/>
              <a:gd name="connsiteX101" fmla="*/ 3260862 w 5417651"/>
              <a:gd name="connsiteY101" fmla="*/ 1739720 h 5612320"/>
              <a:gd name="connsiteX102" fmla="*/ 3279794 w 5417651"/>
              <a:gd name="connsiteY102" fmla="*/ 1752341 h 5612320"/>
              <a:gd name="connsiteX103" fmla="*/ 3298343 w 5417651"/>
              <a:gd name="connsiteY103" fmla="*/ 1765153 h 5612320"/>
              <a:gd name="connsiteX104" fmla="*/ 3316509 w 5417651"/>
              <a:gd name="connsiteY104" fmla="*/ 1777583 h 5612320"/>
              <a:gd name="connsiteX105" fmla="*/ 3333911 w 5417651"/>
              <a:gd name="connsiteY105" fmla="*/ 1790013 h 5612320"/>
              <a:gd name="connsiteX106" fmla="*/ 3351312 w 5417651"/>
              <a:gd name="connsiteY106" fmla="*/ 1802251 h 5612320"/>
              <a:gd name="connsiteX107" fmla="*/ 3368140 w 5417651"/>
              <a:gd name="connsiteY107" fmla="*/ 1814490 h 5612320"/>
              <a:gd name="connsiteX108" fmla="*/ 3384968 w 5417651"/>
              <a:gd name="connsiteY108" fmla="*/ 1826537 h 5612320"/>
              <a:gd name="connsiteX109" fmla="*/ 3401605 w 5417651"/>
              <a:gd name="connsiteY109" fmla="*/ 1838776 h 5612320"/>
              <a:gd name="connsiteX110" fmla="*/ 3418051 w 5417651"/>
              <a:gd name="connsiteY110" fmla="*/ 1850823 h 5612320"/>
              <a:gd name="connsiteX111" fmla="*/ 3434496 w 5417651"/>
              <a:gd name="connsiteY111" fmla="*/ 1863062 h 5612320"/>
              <a:gd name="connsiteX112" fmla="*/ 3451133 w 5417651"/>
              <a:gd name="connsiteY112" fmla="*/ 1875492 h 5612320"/>
              <a:gd name="connsiteX113" fmla="*/ 3467770 w 5417651"/>
              <a:gd name="connsiteY113" fmla="*/ 1887922 h 5612320"/>
              <a:gd name="connsiteX114" fmla="*/ 3484789 w 5417651"/>
              <a:gd name="connsiteY114" fmla="*/ 1900543 h 5612320"/>
              <a:gd name="connsiteX115" fmla="*/ 3501808 w 5417651"/>
              <a:gd name="connsiteY115" fmla="*/ 1913164 h 5612320"/>
              <a:gd name="connsiteX116" fmla="*/ 3519210 w 5417651"/>
              <a:gd name="connsiteY116" fmla="*/ 1926358 h 5612320"/>
              <a:gd name="connsiteX117" fmla="*/ 3537185 w 5417651"/>
              <a:gd name="connsiteY117" fmla="*/ 1939553 h 5612320"/>
              <a:gd name="connsiteX118" fmla="*/ 3553822 w 5417651"/>
              <a:gd name="connsiteY118" fmla="*/ 1952174 h 5612320"/>
              <a:gd name="connsiteX119" fmla="*/ 3570650 w 5417651"/>
              <a:gd name="connsiteY119" fmla="*/ 1965369 h 5612320"/>
              <a:gd name="connsiteX120" fmla="*/ 3587478 w 5417651"/>
              <a:gd name="connsiteY120" fmla="*/ 1978946 h 5612320"/>
              <a:gd name="connsiteX121" fmla="*/ 3604114 w 5417651"/>
              <a:gd name="connsiteY121" fmla="*/ 1992523 h 5612320"/>
              <a:gd name="connsiteX122" fmla="*/ 3620560 w 5417651"/>
              <a:gd name="connsiteY122" fmla="*/ 2005909 h 5612320"/>
              <a:gd name="connsiteX123" fmla="*/ 3637005 w 5417651"/>
              <a:gd name="connsiteY123" fmla="*/ 2019486 h 5612320"/>
              <a:gd name="connsiteX124" fmla="*/ 3653451 w 5417651"/>
              <a:gd name="connsiteY124" fmla="*/ 2032681 h 5612320"/>
              <a:gd name="connsiteX125" fmla="*/ 3669323 w 5417651"/>
              <a:gd name="connsiteY125" fmla="*/ 2045111 h 5612320"/>
              <a:gd name="connsiteX126" fmla="*/ 3987906 w 5417651"/>
              <a:gd name="connsiteY126" fmla="*/ 2325451 h 5612320"/>
              <a:gd name="connsiteX127" fmla="*/ 3994026 w 5417651"/>
              <a:gd name="connsiteY127" fmla="*/ 2331379 h 5612320"/>
              <a:gd name="connsiteX128" fmla="*/ 3999954 w 5417651"/>
              <a:gd name="connsiteY128" fmla="*/ 2337498 h 5612320"/>
              <a:gd name="connsiteX129" fmla="*/ 4005499 w 5417651"/>
              <a:gd name="connsiteY129" fmla="*/ 2343618 h 5612320"/>
              <a:gd name="connsiteX130" fmla="*/ 4010854 w 5417651"/>
              <a:gd name="connsiteY130" fmla="*/ 2349737 h 5612320"/>
              <a:gd name="connsiteX131" fmla="*/ 4016208 w 5417651"/>
              <a:gd name="connsiteY131" fmla="*/ 2355856 h 5612320"/>
              <a:gd name="connsiteX132" fmla="*/ 4021180 w 5417651"/>
              <a:gd name="connsiteY132" fmla="*/ 2361784 h 5612320"/>
              <a:gd name="connsiteX133" fmla="*/ 4026152 w 5417651"/>
              <a:gd name="connsiteY133" fmla="*/ 2367521 h 5612320"/>
              <a:gd name="connsiteX134" fmla="*/ 4031506 w 5417651"/>
              <a:gd name="connsiteY134" fmla="*/ 2372684 h 5612320"/>
              <a:gd name="connsiteX135" fmla="*/ 4046804 w 5417651"/>
              <a:gd name="connsiteY135" fmla="*/ 2387791 h 5612320"/>
              <a:gd name="connsiteX136" fmla="*/ 4063250 w 5417651"/>
              <a:gd name="connsiteY136" fmla="*/ 2404428 h 5612320"/>
              <a:gd name="connsiteX137" fmla="*/ 4080269 w 5417651"/>
              <a:gd name="connsiteY137" fmla="*/ 2422021 h 5612320"/>
              <a:gd name="connsiteX138" fmla="*/ 4097288 w 5417651"/>
              <a:gd name="connsiteY138" fmla="*/ 2440379 h 5612320"/>
              <a:gd name="connsiteX139" fmla="*/ 4114498 w 5417651"/>
              <a:gd name="connsiteY139" fmla="*/ 2458928 h 5612320"/>
              <a:gd name="connsiteX140" fmla="*/ 4130562 w 5417651"/>
              <a:gd name="connsiteY140" fmla="*/ 2477286 h 5612320"/>
              <a:gd name="connsiteX141" fmla="*/ 4138402 w 5417651"/>
              <a:gd name="connsiteY141" fmla="*/ 2486273 h 5612320"/>
              <a:gd name="connsiteX142" fmla="*/ 4145860 w 5417651"/>
              <a:gd name="connsiteY142" fmla="*/ 2495261 h 5612320"/>
              <a:gd name="connsiteX143" fmla="*/ 4153126 w 5417651"/>
              <a:gd name="connsiteY143" fmla="*/ 2503866 h 5612320"/>
              <a:gd name="connsiteX144" fmla="*/ 4159628 w 5417651"/>
              <a:gd name="connsiteY144" fmla="*/ 2511898 h 5612320"/>
              <a:gd name="connsiteX145" fmla="*/ 4175118 w 5417651"/>
              <a:gd name="connsiteY145" fmla="*/ 2531021 h 5612320"/>
              <a:gd name="connsiteX146" fmla="*/ 4188694 w 5417651"/>
              <a:gd name="connsiteY146" fmla="*/ 2548040 h 5612320"/>
              <a:gd name="connsiteX147" fmla="*/ 4195005 w 5417651"/>
              <a:gd name="connsiteY147" fmla="*/ 2556072 h 5612320"/>
              <a:gd name="connsiteX148" fmla="*/ 4200933 w 5417651"/>
              <a:gd name="connsiteY148" fmla="*/ 2564103 h 5612320"/>
              <a:gd name="connsiteX149" fmla="*/ 4206670 w 5417651"/>
              <a:gd name="connsiteY149" fmla="*/ 2571944 h 5612320"/>
              <a:gd name="connsiteX150" fmla="*/ 4212407 w 5417651"/>
              <a:gd name="connsiteY150" fmla="*/ 2579593 h 5612320"/>
              <a:gd name="connsiteX151" fmla="*/ 4217952 w 5417651"/>
              <a:gd name="connsiteY151" fmla="*/ 2587624 h 5612320"/>
              <a:gd name="connsiteX152" fmla="*/ 4223306 w 5417651"/>
              <a:gd name="connsiteY152" fmla="*/ 2595847 h 5612320"/>
              <a:gd name="connsiteX153" fmla="*/ 4228852 w 5417651"/>
              <a:gd name="connsiteY153" fmla="*/ 2604070 h 5612320"/>
              <a:gd name="connsiteX154" fmla="*/ 4234398 w 5417651"/>
              <a:gd name="connsiteY154" fmla="*/ 2612866 h 5612320"/>
              <a:gd name="connsiteX155" fmla="*/ 4239943 w 5417651"/>
              <a:gd name="connsiteY155" fmla="*/ 2622045 h 5612320"/>
              <a:gd name="connsiteX156" fmla="*/ 4245871 w 5417651"/>
              <a:gd name="connsiteY156" fmla="*/ 2631798 h 5612320"/>
              <a:gd name="connsiteX157" fmla="*/ 4251990 w 5417651"/>
              <a:gd name="connsiteY157" fmla="*/ 2642507 h 5612320"/>
              <a:gd name="connsiteX158" fmla="*/ 4258492 w 5417651"/>
              <a:gd name="connsiteY158" fmla="*/ 2653789 h 5612320"/>
              <a:gd name="connsiteX159" fmla="*/ 4262508 w 5417651"/>
              <a:gd name="connsiteY159" fmla="*/ 2661247 h 5612320"/>
              <a:gd name="connsiteX160" fmla="*/ 4266715 w 5417651"/>
              <a:gd name="connsiteY160" fmla="*/ 2670235 h 5612320"/>
              <a:gd name="connsiteX161" fmla="*/ 4271496 w 5417651"/>
              <a:gd name="connsiteY161" fmla="*/ 2679987 h 5612320"/>
              <a:gd name="connsiteX162" fmla="*/ 4276276 w 5417651"/>
              <a:gd name="connsiteY162" fmla="*/ 2690887 h 5612320"/>
              <a:gd name="connsiteX163" fmla="*/ 4281248 w 5417651"/>
              <a:gd name="connsiteY163" fmla="*/ 2702552 h 5612320"/>
              <a:gd name="connsiteX164" fmla="*/ 4286220 w 5417651"/>
              <a:gd name="connsiteY164" fmla="*/ 2714982 h 5612320"/>
              <a:gd name="connsiteX165" fmla="*/ 4290810 w 5417651"/>
              <a:gd name="connsiteY165" fmla="*/ 2727986 h 5612320"/>
              <a:gd name="connsiteX166" fmla="*/ 4295399 w 5417651"/>
              <a:gd name="connsiteY166" fmla="*/ 2740989 h 5612320"/>
              <a:gd name="connsiteX167" fmla="*/ 4299606 w 5417651"/>
              <a:gd name="connsiteY167" fmla="*/ 2754375 h 5612320"/>
              <a:gd name="connsiteX168" fmla="*/ 4303430 w 5417651"/>
              <a:gd name="connsiteY168" fmla="*/ 2767761 h 5612320"/>
              <a:gd name="connsiteX169" fmla="*/ 4304960 w 5417651"/>
              <a:gd name="connsiteY169" fmla="*/ 2774263 h 5612320"/>
              <a:gd name="connsiteX170" fmla="*/ 4306490 w 5417651"/>
              <a:gd name="connsiteY170" fmla="*/ 2780956 h 5612320"/>
              <a:gd name="connsiteX171" fmla="*/ 4308020 w 5417651"/>
              <a:gd name="connsiteY171" fmla="*/ 2787457 h 5612320"/>
              <a:gd name="connsiteX172" fmla="*/ 4309167 w 5417651"/>
              <a:gd name="connsiteY172" fmla="*/ 2793768 h 5612320"/>
              <a:gd name="connsiteX173" fmla="*/ 4310315 w 5417651"/>
              <a:gd name="connsiteY173" fmla="*/ 2799887 h 5612320"/>
              <a:gd name="connsiteX174" fmla="*/ 4311080 w 5417651"/>
              <a:gd name="connsiteY174" fmla="*/ 2806006 h 5612320"/>
              <a:gd name="connsiteX175" fmla="*/ 4311653 w 5417651"/>
              <a:gd name="connsiteY175" fmla="*/ 2811935 h 5612320"/>
              <a:gd name="connsiteX176" fmla="*/ 4312036 w 5417651"/>
              <a:gd name="connsiteY176" fmla="*/ 2817671 h 5612320"/>
              <a:gd name="connsiteX177" fmla="*/ 4312227 w 5417651"/>
              <a:gd name="connsiteY177" fmla="*/ 2823217 h 5612320"/>
              <a:gd name="connsiteX178" fmla="*/ 4312227 w 5417651"/>
              <a:gd name="connsiteY178" fmla="*/ 2828571 h 5612320"/>
              <a:gd name="connsiteX179" fmla="*/ 4311844 w 5417651"/>
              <a:gd name="connsiteY179" fmla="*/ 2833543 h 5612320"/>
              <a:gd name="connsiteX180" fmla="*/ 4311080 w 5417651"/>
              <a:gd name="connsiteY180" fmla="*/ 2838324 h 5612320"/>
              <a:gd name="connsiteX181" fmla="*/ 4309167 w 5417651"/>
              <a:gd name="connsiteY181" fmla="*/ 2849224 h 5612320"/>
              <a:gd name="connsiteX182" fmla="*/ 4307064 w 5417651"/>
              <a:gd name="connsiteY182" fmla="*/ 2859741 h 5612320"/>
              <a:gd name="connsiteX183" fmla="*/ 4304769 w 5417651"/>
              <a:gd name="connsiteY183" fmla="*/ 2870259 h 5612320"/>
              <a:gd name="connsiteX184" fmla="*/ 4302092 w 5417651"/>
              <a:gd name="connsiteY184" fmla="*/ 2880203 h 5612320"/>
              <a:gd name="connsiteX185" fmla="*/ 4299606 w 5417651"/>
              <a:gd name="connsiteY185" fmla="*/ 2890338 h 5612320"/>
              <a:gd name="connsiteX186" fmla="*/ 4296738 w 5417651"/>
              <a:gd name="connsiteY186" fmla="*/ 2900091 h 5612320"/>
              <a:gd name="connsiteX187" fmla="*/ 4293678 w 5417651"/>
              <a:gd name="connsiteY187" fmla="*/ 2909843 h 5612320"/>
              <a:gd name="connsiteX188" fmla="*/ 4290427 w 5417651"/>
              <a:gd name="connsiteY188" fmla="*/ 2919213 h 5612320"/>
              <a:gd name="connsiteX189" fmla="*/ 4286985 w 5417651"/>
              <a:gd name="connsiteY189" fmla="*/ 2928392 h 5612320"/>
              <a:gd name="connsiteX190" fmla="*/ 4283352 w 5417651"/>
              <a:gd name="connsiteY190" fmla="*/ 2937571 h 5612320"/>
              <a:gd name="connsiteX191" fmla="*/ 4279718 w 5417651"/>
              <a:gd name="connsiteY191" fmla="*/ 2946559 h 5612320"/>
              <a:gd name="connsiteX192" fmla="*/ 4275894 w 5417651"/>
              <a:gd name="connsiteY192" fmla="*/ 2955355 h 5612320"/>
              <a:gd name="connsiteX193" fmla="*/ 4271687 w 5417651"/>
              <a:gd name="connsiteY193" fmla="*/ 2964152 h 5612320"/>
              <a:gd name="connsiteX194" fmla="*/ 4267671 w 5417651"/>
              <a:gd name="connsiteY194" fmla="*/ 2972757 h 5612320"/>
              <a:gd name="connsiteX195" fmla="*/ 4263273 w 5417651"/>
              <a:gd name="connsiteY195" fmla="*/ 2981171 h 5612320"/>
              <a:gd name="connsiteX196" fmla="*/ 4258875 w 5417651"/>
              <a:gd name="connsiteY196" fmla="*/ 2989585 h 5612320"/>
              <a:gd name="connsiteX197" fmla="*/ 4254285 w 5417651"/>
              <a:gd name="connsiteY197" fmla="*/ 2997999 h 5612320"/>
              <a:gd name="connsiteX198" fmla="*/ 4249504 w 5417651"/>
              <a:gd name="connsiteY198" fmla="*/ 3006031 h 5612320"/>
              <a:gd name="connsiteX199" fmla="*/ 4244533 w 5417651"/>
              <a:gd name="connsiteY199" fmla="*/ 3014254 h 5612320"/>
              <a:gd name="connsiteX200" fmla="*/ 4239561 w 5417651"/>
              <a:gd name="connsiteY200" fmla="*/ 3022285 h 5612320"/>
              <a:gd name="connsiteX201" fmla="*/ 4234589 w 5417651"/>
              <a:gd name="connsiteY201" fmla="*/ 3030126 h 5612320"/>
              <a:gd name="connsiteX202" fmla="*/ 4229234 w 5417651"/>
              <a:gd name="connsiteY202" fmla="*/ 3038157 h 5612320"/>
              <a:gd name="connsiteX203" fmla="*/ 4224072 w 5417651"/>
              <a:gd name="connsiteY203" fmla="*/ 3046189 h 5612320"/>
              <a:gd name="connsiteX204" fmla="*/ 4218526 w 5417651"/>
              <a:gd name="connsiteY204" fmla="*/ 3054029 h 5612320"/>
              <a:gd name="connsiteX205" fmla="*/ 4207626 w 5417651"/>
              <a:gd name="connsiteY205" fmla="*/ 3069518 h 5612320"/>
              <a:gd name="connsiteX206" fmla="*/ 4195961 w 5417651"/>
              <a:gd name="connsiteY206" fmla="*/ 3085390 h 5612320"/>
              <a:gd name="connsiteX207" fmla="*/ 4184296 w 5417651"/>
              <a:gd name="connsiteY207" fmla="*/ 3100880 h 5612320"/>
              <a:gd name="connsiteX208" fmla="*/ 4172249 w 5417651"/>
              <a:gd name="connsiteY208" fmla="*/ 3116561 h 5612320"/>
              <a:gd name="connsiteX209" fmla="*/ 4165556 w 5417651"/>
              <a:gd name="connsiteY209" fmla="*/ 3124975 h 5612320"/>
              <a:gd name="connsiteX210" fmla="*/ 4159054 w 5417651"/>
              <a:gd name="connsiteY210" fmla="*/ 3133006 h 5612320"/>
              <a:gd name="connsiteX211" fmla="*/ 4155612 w 5417651"/>
              <a:gd name="connsiteY211" fmla="*/ 3137022 h 5612320"/>
              <a:gd name="connsiteX212" fmla="*/ 4151979 w 5417651"/>
              <a:gd name="connsiteY212" fmla="*/ 3140655 h 5612320"/>
              <a:gd name="connsiteX213" fmla="*/ 4148346 w 5417651"/>
              <a:gd name="connsiteY213" fmla="*/ 3144480 h 5612320"/>
              <a:gd name="connsiteX214" fmla="*/ 4144330 w 5417651"/>
              <a:gd name="connsiteY214" fmla="*/ 3147922 h 5612320"/>
              <a:gd name="connsiteX215" fmla="*/ 4142226 w 5417651"/>
              <a:gd name="connsiteY215" fmla="*/ 3150981 h 5612320"/>
              <a:gd name="connsiteX216" fmla="*/ 4137446 w 5417651"/>
              <a:gd name="connsiteY216" fmla="*/ 3156336 h 5612320"/>
              <a:gd name="connsiteX217" fmla="*/ 4130753 w 5417651"/>
              <a:gd name="connsiteY217" fmla="*/ 3163794 h 5612320"/>
              <a:gd name="connsiteX218" fmla="*/ 4122148 w 5417651"/>
              <a:gd name="connsiteY218" fmla="*/ 3172973 h 5612320"/>
              <a:gd name="connsiteX219" fmla="*/ 4112204 w 5417651"/>
              <a:gd name="connsiteY219" fmla="*/ 3183681 h 5612320"/>
              <a:gd name="connsiteX220" fmla="*/ 4101113 w 5417651"/>
              <a:gd name="connsiteY220" fmla="*/ 3195538 h 5612320"/>
              <a:gd name="connsiteX221" fmla="*/ 4089065 w 5417651"/>
              <a:gd name="connsiteY221" fmla="*/ 3208159 h 5612320"/>
              <a:gd name="connsiteX222" fmla="*/ 4076636 w 5417651"/>
              <a:gd name="connsiteY222" fmla="*/ 3220971 h 5612320"/>
              <a:gd name="connsiteX223" fmla="*/ 4064015 w 5417651"/>
              <a:gd name="connsiteY223" fmla="*/ 3233974 h 5612320"/>
              <a:gd name="connsiteX224" fmla="*/ 4051394 w 5417651"/>
              <a:gd name="connsiteY224" fmla="*/ 3246787 h 5612320"/>
              <a:gd name="connsiteX225" fmla="*/ 4039346 w 5417651"/>
              <a:gd name="connsiteY225" fmla="*/ 3259216 h 5612320"/>
              <a:gd name="connsiteX226" fmla="*/ 4028255 w 5417651"/>
              <a:gd name="connsiteY226" fmla="*/ 3270690 h 5612320"/>
              <a:gd name="connsiteX227" fmla="*/ 4017929 w 5417651"/>
              <a:gd name="connsiteY227" fmla="*/ 3281016 h 5612320"/>
              <a:gd name="connsiteX228" fmla="*/ 4008941 w 5417651"/>
              <a:gd name="connsiteY228" fmla="*/ 3290004 h 5612320"/>
              <a:gd name="connsiteX229" fmla="*/ 4001866 w 5417651"/>
              <a:gd name="connsiteY229" fmla="*/ 3297080 h 5612320"/>
              <a:gd name="connsiteX230" fmla="*/ 3996703 w 5417651"/>
              <a:gd name="connsiteY230" fmla="*/ 3301860 h 5612320"/>
              <a:gd name="connsiteX231" fmla="*/ 3990392 w 5417651"/>
              <a:gd name="connsiteY231" fmla="*/ 3307980 h 5612320"/>
              <a:gd name="connsiteX232" fmla="*/ 3984082 w 5417651"/>
              <a:gd name="connsiteY232" fmla="*/ 3314290 h 5612320"/>
              <a:gd name="connsiteX233" fmla="*/ 3977962 w 5417651"/>
              <a:gd name="connsiteY233" fmla="*/ 3320027 h 5612320"/>
              <a:gd name="connsiteX234" fmla="*/ 3971843 w 5417651"/>
              <a:gd name="connsiteY234" fmla="*/ 3325955 h 5612320"/>
              <a:gd name="connsiteX235" fmla="*/ 3965724 w 5417651"/>
              <a:gd name="connsiteY235" fmla="*/ 3331883 h 5612320"/>
              <a:gd name="connsiteX236" fmla="*/ 3959414 w 5417651"/>
              <a:gd name="connsiteY236" fmla="*/ 3338002 h 5612320"/>
              <a:gd name="connsiteX237" fmla="*/ 3953294 w 5417651"/>
              <a:gd name="connsiteY237" fmla="*/ 3344122 h 5612320"/>
              <a:gd name="connsiteX238" fmla="*/ 3946984 w 5417651"/>
              <a:gd name="connsiteY238" fmla="*/ 3350623 h 5612320"/>
              <a:gd name="connsiteX239" fmla="*/ 3906826 w 5417651"/>
              <a:gd name="connsiteY239" fmla="*/ 3386383 h 5612320"/>
              <a:gd name="connsiteX240" fmla="*/ 3902810 w 5417651"/>
              <a:gd name="connsiteY240" fmla="*/ 3390207 h 5612320"/>
              <a:gd name="connsiteX241" fmla="*/ 3900133 w 5417651"/>
              <a:gd name="connsiteY241" fmla="*/ 3392693 h 5612320"/>
              <a:gd name="connsiteX242" fmla="*/ 3897838 w 5417651"/>
              <a:gd name="connsiteY242" fmla="*/ 3394988 h 5612320"/>
              <a:gd name="connsiteX243" fmla="*/ 3893823 w 5417651"/>
              <a:gd name="connsiteY243" fmla="*/ 3398048 h 5612320"/>
              <a:gd name="connsiteX244" fmla="*/ 3886939 w 5417651"/>
              <a:gd name="connsiteY244" fmla="*/ 3403785 h 5612320"/>
              <a:gd name="connsiteX245" fmla="*/ 3878142 w 5417651"/>
              <a:gd name="connsiteY245" fmla="*/ 3410860 h 5612320"/>
              <a:gd name="connsiteX246" fmla="*/ 3868390 w 5417651"/>
              <a:gd name="connsiteY246" fmla="*/ 3419274 h 5612320"/>
              <a:gd name="connsiteX247" fmla="*/ 3857681 w 5417651"/>
              <a:gd name="connsiteY247" fmla="*/ 3428644 h 5612320"/>
              <a:gd name="connsiteX248" fmla="*/ 3846208 w 5417651"/>
              <a:gd name="connsiteY248" fmla="*/ 3438971 h 5612320"/>
              <a:gd name="connsiteX249" fmla="*/ 3834160 w 5417651"/>
              <a:gd name="connsiteY249" fmla="*/ 3449488 h 5612320"/>
              <a:gd name="connsiteX250" fmla="*/ 3821730 w 5417651"/>
              <a:gd name="connsiteY250" fmla="*/ 3460388 h 5612320"/>
              <a:gd name="connsiteX251" fmla="*/ 3809110 w 5417651"/>
              <a:gd name="connsiteY251" fmla="*/ 3471479 h 5612320"/>
              <a:gd name="connsiteX252" fmla="*/ 3796680 w 5417651"/>
              <a:gd name="connsiteY252" fmla="*/ 3482188 h 5612320"/>
              <a:gd name="connsiteX253" fmla="*/ 3784824 w 5417651"/>
              <a:gd name="connsiteY253" fmla="*/ 3492706 h 5612320"/>
              <a:gd name="connsiteX254" fmla="*/ 3773350 w 5417651"/>
              <a:gd name="connsiteY254" fmla="*/ 3502458 h 5612320"/>
              <a:gd name="connsiteX255" fmla="*/ 3762832 w 5417651"/>
              <a:gd name="connsiteY255" fmla="*/ 3511446 h 5612320"/>
              <a:gd name="connsiteX256" fmla="*/ 3753080 w 5417651"/>
              <a:gd name="connsiteY256" fmla="*/ 3519286 h 5612320"/>
              <a:gd name="connsiteX257" fmla="*/ 3744857 w 5417651"/>
              <a:gd name="connsiteY257" fmla="*/ 3525597 h 5612320"/>
              <a:gd name="connsiteX258" fmla="*/ 3741415 w 5417651"/>
              <a:gd name="connsiteY258" fmla="*/ 3528274 h 5612320"/>
              <a:gd name="connsiteX259" fmla="*/ 3738164 w 5417651"/>
              <a:gd name="connsiteY259" fmla="*/ 3530569 h 5612320"/>
              <a:gd name="connsiteX260" fmla="*/ 3735296 w 5417651"/>
              <a:gd name="connsiteY260" fmla="*/ 3532290 h 5612320"/>
              <a:gd name="connsiteX261" fmla="*/ 3732810 w 5417651"/>
              <a:gd name="connsiteY261" fmla="*/ 3533628 h 5612320"/>
              <a:gd name="connsiteX262" fmla="*/ 3730706 w 5417651"/>
              <a:gd name="connsiteY262" fmla="*/ 3535923 h 5612320"/>
              <a:gd name="connsiteX263" fmla="*/ 3727073 w 5417651"/>
              <a:gd name="connsiteY263" fmla="*/ 3539365 h 5612320"/>
              <a:gd name="connsiteX264" fmla="*/ 3722292 w 5417651"/>
              <a:gd name="connsiteY264" fmla="*/ 3543572 h 5612320"/>
              <a:gd name="connsiteX265" fmla="*/ 3716364 w 5417651"/>
              <a:gd name="connsiteY265" fmla="*/ 3548544 h 5612320"/>
              <a:gd name="connsiteX266" fmla="*/ 3701449 w 5417651"/>
              <a:gd name="connsiteY266" fmla="*/ 3560783 h 5612320"/>
              <a:gd name="connsiteX267" fmla="*/ 3683091 w 5417651"/>
              <a:gd name="connsiteY267" fmla="*/ 3575699 h 5612320"/>
              <a:gd name="connsiteX268" fmla="*/ 3661865 w 5417651"/>
              <a:gd name="connsiteY268" fmla="*/ 3592527 h 5612320"/>
              <a:gd name="connsiteX269" fmla="*/ 3638726 w 5417651"/>
              <a:gd name="connsiteY269" fmla="*/ 3610884 h 5612320"/>
              <a:gd name="connsiteX270" fmla="*/ 3614058 w 5417651"/>
              <a:gd name="connsiteY270" fmla="*/ 3630198 h 5612320"/>
              <a:gd name="connsiteX271" fmla="*/ 3588625 w 5417651"/>
              <a:gd name="connsiteY271" fmla="*/ 3649895 h 5612320"/>
              <a:gd name="connsiteX272" fmla="*/ 3563192 w 5417651"/>
              <a:gd name="connsiteY272" fmla="*/ 3669400 h 5612320"/>
              <a:gd name="connsiteX273" fmla="*/ 3538332 w 5417651"/>
              <a:gd name="connsiteY273" fmla="*/ 3688332 h 5612320"/>
              <a:gd name="connsiteX274" fmla="*/ 3514812 w 5417651"/>
              <a:gd name="connsiteY274" fmla="*/ 3706307 h 5612320"/>
              <a:gd name="connsiteX275" fmla="*/ 3493203 w 5417651"/>
              <a:gd name="connsiteY275" fmla="*/ 3722562 h 5612320"/>
              <a:gd name="connsiteX276" fmla="*/ 3474462 w 5417651"/>
              <a:gd name="connsiteY276" fmla="*/ 3736330 h 5612320"/>
              <a:gd name="connsiteX277" fmla="*/ 3458782 w 5417651"/>
              <a:gd name="connsiteY277" fmla="*/ 3747421 h 5612320"/>
              <a:gd name="connsiteX278" fmla="*/ 3452472 w 5417651"/>
              <a:gd name="connsiteY278" fmla="*/ 3752011 h 5612320"/>
              <a:gd name="connsiteX279" fmla="*/ 3447308 w 5417651"/>
              <a:gd name="connsiteY279" fmla="*/ 3755644 h 5612320"/>
              <a:gd name="connsiteX280" fmla="*/ 3443292 w 5417651"/>
              <a:gd name="connsiteY280" fmla="*/ 3757939 h 5612320"/>
              <a:gd name="connsiteX281" fmla="*/ 3440424 w 5417651"/>
              <a:gd name="connsiteY281" fmla="*/ 3759660 h 5612320"/>
              <a:gd name="connsiteX282" fmla="*/ 3434114 w 5417651"/>
              <a:gd name="connsiteY282" fmla="*/ 3764823 h 5612320"/>
              <a:gd name="connsiteX283" fmla="*/ 3424170 w 5417651"/>
              <a:gd name="connsiteY283" fmla="*/ 3772281 h 5612320"/>
              <a:gd name="connsiteX284" fmla="*/ 3411166 w 5417651"/>
              <a:gd name="connsiteY284" fmla="*/ 3781651 h 5612320"/>
              <a:gd name="connsiteX285" fmla="*/ 3395868 w 5417651"/>
              <a:gd name="connsiteY285" fmla="*/ 3792551 h 5612320"/>
              <a:gd name="connsiteX286" fmla="*/ 3378276 w 5417651"/>
              <a:gd name="connsiteY286" fmla="*/ 3804789 h 5612320"/>
              <a:gd name="connsiteX287" fmla="*/ 3359726 w 5417651"/>
              <a:gd name="connsiteY287" fmla="*/ 3817984 h 5612320"/>
              <a:gd name="connsiteX288" fmla="*/ 3339839 w 5417651"/>
              <a:gd name="connsiteY288" fmla="*/ 3831561 h 5612320"/>
              <a:gd name="connsiteX289" fmla="*/ 3319760 w 5417651"/>
              <a:gd name="connsiteY289" fmla="*/ 3845330 h 5612320"/>
              <a:gd name="connsiteX290" fmla="*/ 3299490 w 5417651"/>
              <a:gd name="connsiteY290" fmla="*/ 3859098 h 5612320"/>
              <a:gd name="connsiteX291" fmla="*/ 3279794 w 5417651"/>
              <a:gd name="connsiteY291" fmla="*/ 3872293 h 5612320"/>
              <a:gd name="connsiteX292" fmla="*/ 3261245 w 5417651"/>
              <a:gd name="connsiteY292" fmla="*/ 3884723 h 5612320"/>
              <a:gd name="connsiteX293" fmla="*/ 3244226 w 5417651"/>
              <a:gd name="connsiteY293" fmla="*/ 3895814 h 5612320"/>
              <a:gd name="connsiteX294" fmla="*/ 3229310 w 5417651"/>
              <a:gd name="connsiteY294" fmla="*/ 3905184 h 5612320"/>
              <a:gd name="connsiteX295" fmla="*/ 3216880 w 5417651"/>
              <a:gd name="connsiteY295" fmla="*/ 3913024 h 5612320"/>
              <a:gd name="connsiteX296" fmla="*/ 3211526 w 5417651"/>
              <a:gd name="connsiteY296" fmla="*/ 3916084 h 5612320"/>
              <a:gd name="connsiteX297" fmla="*/ 3207510 w 5417651"/>
              <a:gd name="connsiteY297" fmla="*/ 3918379 h 5612320"/>
              <a:gd name="connsiteX298" fmla="*/ 3203877 w 5417651"/>
              <a:gd name="connsiteY298" fmla="*/ 3920100 h 5612320"/>
              <a:gd name="connsiteX299" fmla="*/ 3201582 w 5417651"/>
              <a:gd name="connsiteY299" fmla="*/ 3921247 h 5612320"/>
              <a:gd name="connsiteX300" fmla="*/ 3199670 w 5417651"/>
              <a:gd name="connsiteY300" fmla="*/ 3923160 h 5612320"/>
              <a:gd name="connsiteX301" fmla="*/ 3196036 w 5417651"/>
              <a:gd name="connsiteY301" fmla="*/ 3925837 h 5612320"/>
              <a:gd name="connsiteX302" fmla="*/ 3191256 w 5417651"/>
              <a:gd name="connsiteY302" fmla="*/ 3929088 h 5612320"/>
              <a:gd name="connsiteX303" fmla="*/ 3185136 w 5417651"/>
              <a:gd name="connsiteY303" fmla="*/ 3933295 h 5612320"/>
              <a:gd name="connsiteX304" fmla="*/ 3169647 w 5417651"/>
              <a:gd name="connsiteY304" fmla="*/ 3943047 h 5612320"/>
              <a:gd name="connsiteX305" fmla="*/ 3149951 w 5417651"/>
              <a:gd name="connsiteY305" fmla="*/ 3955477 h 5612320"/>
              <a:gd name="connsiteX306" fmla="*/ 3127004 w 5417651"/>
              <a:gd name="connsiteY306" fmla="*/ 3969437 h 5612320"/>
              <a:gd name="connsiteX307" fmla="*/ 3101570 w 5417651"/>
              <a:gd name="connsiteY307" fmla="*/ 3984544 h 5612320"/>
              <a:gd name="connsiteX308" fmla="*/ 3074416 w 5417651"/>
              <a:gd name="connsiteY308" fmla="*/ 4000416 h 5612320"/>
              <a:gd name="connsiteX309" fmla="*/ 3045924 w 5417651"/>
              <a:gd name="connsiteY309" fmla="*/ 4017052 h 5612320"/>
              <a:gd name="connsiteX310" fmla="*/ 3017239 w 5417651"/>
              <a:gd name="connsiteY310" fmla="*/ 4033498 h 5612320"/>
              <a:gd name="connsiteX311" fmla="*/ 2989129 w 5417651"/>
              <a:gd name="connsiteY311" fmla="*/ 4049752 h 5612320"/>
              <a:gd name="connsiteX312" fmla="*/ 2961975 w 5417651"/>
              <a:gd name="connsiteY312" fmla="*/ 4064859 h 5612320"/>
              <a:gd name="connsiteX313" fmla="*/ 2936733 w 5417651"/>
              <a:gd name="connsiteY313" fmla="*/ 4078819 h 5612320"/>
              <a:gd name="connsiteX314" fmla="*/ 2913977 w 5417651"/>
              <a:gd name="connsiteY314" fmla="*/ 4091249 h 5612320"/>
              <a:gd name="connsiteX315" fmla="*/ 2894854 w 5417651"/>
              <a:gd name="connsiteY315" fmla="*/ 4101384 h 5612320"/>
              <a:gd name="connsiteX316" fmla="*/ 2886632 w 5417651"/>
              <a:gd name="connsiteY316" fmla="*/ 4105782 h 5612320"/>
              <a:gd name="connsiteX317" fmla="*/ 2879747 w 5417651"/>
              <a:gd name="connsiteY317" fmla="*/ 4109033 h 5612320"/>
              <a:gd name="connsiteX318" fmla="*/ 2873819 w 5417651"/>
              <a:gd name="connsiteY318" fmla="*/ 4111901 h 5612320"/>
              <a:gd name="connsiteX319" fmla="*/ 2869230 w 5417651"/>
              <a:gd name="connsiteY319" fmla="*/ 4113814 h 5612320"/>
              <a:gd name="connsiteX320" fmla="*/ 2862346 w 5417651"/>
              <a:gd name="connsiteY320" fmla="*/ 4118021 h 5612320"/>
              <a:gd name="connsiteX321" fmla="*/ 2855462 w 5417651"/>
              <a:gd name="connsiteY321" fmla="*/ 4122228 h 5612320"/>
              <a:gd name="connsiteX322" fmla="*/ 2848004 w 5417651"/>
              <a:gd name="connsiteY322" fmla="*/ 4126244 h 5612320"/>
              <a:gd name="connsiteX323" fmla="*/ 2840355 w 5417651"/>
              <a:gd name="connsiteY323" fmla="*/ 4130451 h 5612320"/>
              <a:gd name="connsiteX324" fmla="*/ 2824292 w 5417651"/>
              <a:gd name="connsiteY324" fmla="*/ 4138291 h 5612320"/>
              <a:gd name="connsiteX325" fmla="*/ 2807655 w 5417651"/>
              <a:gd name="connsiteY325" fmla="*/ 4146131 h 5612320"/>
              <a:gd name="connsiteX326" fmla="*/ 2791018 w 5417651"/>
              <a:gd name="connsiteY326" fmla="*/ 4153972 h 5612320"/>
              <a:gd name="connsiteX327" fmla="*/ 2774381 w 5417651"/>
              <a:gd name="connsiteY327" fmla="*/ 4161621 h 5612320"/>
              <a:gd name="connsiteX328" fmla="*/ 2758510 w 5417651"/>
              <a:gd name="connsiteY328" fmla="*/ 4168887 h 5612320"/>
              <a:gd name="connsiteX329" fmla="*/ 2743403 w 5417651"/>
              <a:gd name="connsiteY329" fmla="*/ 4176345 h 5612320"/>
              <a:gd name="connsiteX330" fmla="*/ 2735562 w 5417651"/>
              <a:gd name="connsiteY330" fmla="*/ 4180361 h 5612320"/>
              <a:gd name="connsiteX331" fmla="*/ 2727531 w 5417651"/>
              <a:gd name="connsiteY331" fmla="*/ 4183994 h 5612320"/>
              <a:gd name="connsiteX332" fmla="*/ 2719499 w 5417651"/>
              <a:gd name="connsiteY332" fmla="*/ 4187819 h 5612320"/>
              <a:gd name="connsiteX333" fmla="*/ 2711468 w 5417651"/>
              <a:gd name="connsiteY333" fmla="*/ 4191261 h 5612320"/>
              <a:gd name="connsiteX334" fmla="*/ 2703628 w 5417651"/>
              <a:gd name="connsiteY334" fmla="*/ 4195086 h 5612320"/>
              <a:gd name="connsiteX335" fmla="*/ 2695405 w 5417651"/>
              <a:gd name="connsiteY335" fmla="*/ 4198528 h 5612320"/>
              <a:gd name="connsiteX336" fmla="*/ 2687373 w 5417651"/>
              <a:gd name="connsiteY336" fmla="*/ 4201970 h 5612320"/>
              <a:gd name="connsiteX337" fmla="*/ 2679533 w 5417651"/>
              <a:gd name="connsiteY337" fmla="*/ 4205794 h 5612320"/>
              <a:gd name="connsiteX338" fmla="*/ 2672458 w 5417651"/>
              <a:gd name="connsiteY338" fmla="*/ 4209045 h 5612320"/>
              <a:gd name="connsiteX339" fmla="*/ 2664617 w 5417651"/>
              <a:gd name="connsiteY339" fmla="*/ 4212870 h 5612320"/>
              <a:gd name="connsiteX340" fmla="*/ 2655821 w 5417651"/>
              <a:gd name="connsiteY340" fmla="*/ 4216886 h 5612320"/>
              <a:gd name="connsiteX341" fmla="*/ 2646642 w 5417651"/>
              <a:gd name="connsiteY341" fmla="*/ 4221093 h 5612320"/>
              <a:gd name="connsiteX342" fmla="*/ 2637654 w 5417651"/>
              <a:gd name="connsiteY342" fmla="*/ 4225300 h 5612320"/>
              <a:gd name="connsiteX343" fmla="*/ 2628858 w 5417651"/>
              <a:gd name="connsiteY343" fmla="*/ 4228742 h 5612320"/>
              <a:gd name="connsiteX344" fmla="*/ 2620635 w 5417651"/>
              <a:gd name="connsiteY344" fmla="*/ 4231801 h 5612320"/>
              <a:gd name="connsiteX345" fmla="*/ 2613560 w 5417651"/>
              <a:gd name="connsiteY345" fmla="*/ 4234096 h 5612320"/>
              <a:gd name="connsiteX346" fmla="*/ 2604381 w 5417651"/>
              <a:gd name="connsiteY346" fmla="*/ 4238877 h 5612320"/>
              <a:gd name="connsiteX347" fmla="*/ 2594054 w 5417651"/>
              <a:gd name="connsiteY347" fmla="*/ 4243466 h 5612320"/>
              <a:gd name="connsiteX348" fmla="*/ 2583155 w 5417651"/>
              <a:gd name="connsiteY348" fmla="*/ 4248247 h 5612320"/>
              <a:gd name="connsiteX349" fmla="*/ 2571872 w 5417651"/>
              <a:gd name="connsiteY349" fmla="*/ 4252836 h 5612320"/>
              <a:gd name="connsiteX350" fmla="*/ 2560207 w 5417651"/>
              <a:gd name="connsiteY350" fmla="*/ 4257426 h 5612320"/>
              <a:gd name="connsiteX351" fmla="*/ 2548925 w 5417651"/>
              <a:gd name="connsiteY351" fmla="*/ 4261824 h 5612320"/>
              <a:gd name="connsiteX352" fmla="*/ 2537834 w 5417651"/>
              <a:gd name="connsiteY352" fmla="*/ 4265840 h 5612320"/>
              <a:gd name="connsiteX353" fmla="*/ 2527890 w 5417651"/>
              <a:gd name="connsiteY353" fmla="*/ 4270047 h 5612320"/>
              <a:gd name="connsiteX354" fmla="*/ 2518520 w 5417651"/>
              <a:gd name="connsiteY354" fmla="*/ 4273871 h 5612320"/>
              <a:gd name="connsiteX355" fmla="*/ 2505708 w 5417651"/>
              <a:gd name="connsiteY355" fmla="*/ 4278843 h 5612320"/>
              <a:gd name="connsiteX356" fmla="*/ 2490410 w 5417651"/>
              <a:gd name="connsiteY356" fmla="*/ 4284963 h 5612320"/>
              <a:gd name="connsiteX357" fmla="*/ 2473008 w 5417651"/>
              <a:gd name="connsiteY357" fmla="*/ 4292229 h 5612320"/>
              <a:gd name="connsiteX358" fmla="*/ 2453503 w 5417651"/>
              <a:gd name="connsiteY358" fmla="*/ 4299878 h 5612320"/>
              <a:gd name="connsiteX359" fmla="*/ 2432659 w 5417651"/>
              <a:gd name="connsiteY359" fmla="*/ 4308292 h 5612320"/>
              <a:gd name="connsiteX360" fmla="*/ 2411242 w 5417651"/>
              <a:gd name="connsiteY360" fmla="*/ 4316898 h 5612320"/>
              <a:gd name="connsiteX361" fmla="*/ 2389633 w 5417651"/>
              <a:gd name="connsiteY361" fmla="*/ 4325694 h 5612320"/>
              <a:gd name="connsiteX362" fmla="*/ 2367833 w 5417651"/>
              <a:gd name="connsiteY362" fmla="*/ 4334108 h 5612320"/>
              <a:gd name="connsiteX363" fmla="*/ 2346798 w 5417651"/>
              <a:gd name="connsiteY363" fmla="*/ 4342522 h 5612320"/>
              <a:gd name="connsiteX364" fmla="*/ 2327102 w 5417651"/>
              <a:gd name="connsiteY364" fmla="*/ 4350171 h 5612320"/>
              <a:gd name="connsiteX365" fmla="*/ 2309127 w 5417651"/>
              <a:gd name="connsiteY365" fmla="*/ 4357247 h 5612320"/>
              <a:gd name="connsiteX366" fmla="*/ 2293064 w 5417651"/>
              <a:gd name="connsiteY366" fmla="*/ 4363175 h 5612320"/>
              <a:gd name="connsiteX367" fmla="*/ 2279678 w 5417651"/>
              <a:gd name="connsiteY367" fmla="*/ 4367956 h 5612320"/>
              <a:gd name="connsiteX368" fmla="*/ 2269734 w 5417651"/>
              <a:gd name="connsiteY368" fmla="*/ 4371398 h 5612320"/>
              <a:gd name="connsiteX369" fmla="*/ 2263041 w 5417651"/>
              <a:gd name="connsiteY369" fmla="*/ 4373310 h 5612320"/>
              <a:gd name="connsiteX370" fmla="*/ 2259981 w 5417651"/>
              <a:gd name="connsiteY370" fmla="*/ 4374840 h 5612320"/>
              <a:gd name="connsiteX371" fmla="*/ 2255010 w 5417651"/>
              <a:gd name="connsiteY371" fmla="*/ 4377326 h 5612320"/>
              <a:gd name="connsiteX372" fmla="*/ 2248125 w 5417651"/>
              <a:gd name="connsiteY372" fmla="*/ 4380385 h 5612320"/>
              <a:gd name="connsiteX373" fmla="*/ 2239711 w 5417651"/>
              <a:gd name="connsiteY373" fmla="*/ 4383636 h 5612320"/>
              <a:gd name="connsiteX374" fmla="*/ 2219059 w 5417651"/>
              <a:gd name="connsiteY374" fmla="*/ 4391477 h 5612320"/>
              <a:gd name="connsiteX375" fmla="*/ 2195920 w 5417651"/>
              <a:gd name="connsiteY375" fmla="*/ 4400082 h 5612320"/>
              <a:gd name="connsiteX376" fmla="*/ 2172017 w 5417651"/>
              <a:gd name="connsiteY376" fmla="*/ 4408305 h 5612320"/>
              <a:gd name="connsiteX377" fmla="*/ 2150026 w 5417651"/>
              <a:gd name="connsiteY377" fmla="*/ 4416336 h 5612320"/>
              <a:gd name="connsiteX378" fmla="*/ 2131860 w 5417651"/>
              <a:gd name="connsiteY378" fmla="*/ 4422647 h 5612320"/>
              <a:gd name="connsiteX379" fmla="*/ 2120003 w 5417651"/>
              <a:gd name="connsiteY379" fmla="*/ 4426471 h 5612320"/>
              <a:gd name="connsiteX380" fmla="*/ 2090363 w 5417651"/>
              <a:gd name="connsiteY380" fmla="*/ 4436415 h 5612320"/>
              <a:gd name="connsiteX381" fmla="*/ 2061297 w 5417651"/>
              <a:gd name="connsiteY381" fmla="*/ 4445976 h 5612320"/>
              <a:gd name="connsiteX382" fmla="*/ 2032422 w 5417651"/>
              <a:gd name="connsiteY382" fmla="*/ 4455155 h 5612320"/>
              <a:gd name="connsiteX383" fmla="*/ 2003738 w 5417651"/>
              <a:gd name="connsiteY383" fmla="*/ 4464143 h 5612320"/>
              <a:gd name="connsiteX384" fmla="*/ 1975436 w 5417651"/>
              <a:gd name="connsiteY384" fmla="*/ 4472940 h 5612320"/>
              <a:gd name="connsiteX385" fmla="*/ 1946752 w 5417651"/>
              <a:gd name="connsiteY385" fmla="*/ 4481545 h 5612320"/>
              <a:gd name="connsiteX386" fmla="*/ 1918259 w 5417651"/>
              <a:gd name="connsiteY386" fmla="*/ 4489576 h 5612320"/>
              <a:gd name="connsiteX387" fmla="*/ 1889575 w 5417651"/>
              <a:gd name="connsiteY387" fmla="*/ 4497226 h 5612320"/>
              <a:gd name="connsiteX388" fmla="*/ 1875233 w 5417651"/>
              <a:gd name="connsiteY388" fmla="*/ 4500859 h 5612320"/>
              <a:gd name="connsiteX389" fmla="*/ 1860700 w 5417651"/>
              <a:gd name="connsiteY389" fmla="*/ 4504683 h 5612320"/>
              <a:gd name="connsiteX390" fmla="*/ 1846167 w 5417651"/>
              <a:gd name="connsiteY390" fmla="*/ 4508126 h 5612320"/>
              <a:gd name="connsiteX391" fmla="*/ 1831825 w 5417651"/>
              <a:gd name="connsiteY391" fmla="*/ 4511376 h 5612320"/>
              <a:gd name="connsiteX392" fmla="*/ 1817100 w 5417651"/>
              <a:gd name="connsiteY392" fmla="*/ 4514819 h 5612320"/>
              <a:gd name="connsiteX393" fmla="*/ 1802185 w 5417651"/>
              <a:gd name="connsiteY393" fmla="*/ 4518069 h 5612320"/>
              <a:gd name="connsiteX394" fmla="*/ 1787652 w 5417651"/>
              <a:gd name="connsiteY394" fmla="*/ 4521129 h 5612320"/>
              <a:gd name="connsiteX395" fmla="*/ 1772736 w 5417651"/>
              <a:gd name="connsiteY395" fmla="*/ 4524189 h 5612320"/>
              <a:gd name="connsiteX396" fmla="*/ 1757629 w 5417651"/>
              <a:gd name="connsiteY396" fmla="*/ 4527057 h 5612320"/>
              <a:gd name="connsiteX397" fmla="*/ 1742331 w 5417651"/>
              <a:gd name="connsiteY397" fmla="*/ 4529543 h 5612320"/>
              <a:gd name="connsiteX398" fmla="*/ 1727224 w 5417651"/>
              <a:gd name="connsiteY398" fmla="*/ 4532220 h 5612320"/>
              <a:gd name="connsiteX399" fmla="*/ 1711734 w 5417651"/>
              <a:gd name="connsiteY399" fmla="*/ 4534897 h 5612320"/>
              <a:gd name="connsiteX400" fmla="*/ 1696245 w 5417651"/>
              <a:gd name="connsiteY400" fmla="*/ 4537192 h 5612320"/>
              <a:gd name="connsiteX401" fmla="*/ 1680373 w 5417651"/>
              <a:gd name="connsiteY401" fmla="*/ 4539487 h 5612320"/>
              <a:gd name="connsiteX402" fmla="*/ 1664501 w 5417651"/>
              <a:gd name="connsiteY402" fmla="*/ 4541399 h 5612320"/>
              <a:gd name="connsiteX403" fmla="*/ 1648438 w 5417651"/>
              <a:gd name="connsiteY403" fmla="*/ 4543311 h 5612320"/>
              <a:gd name="connsiteX404" fmla="*/ 1637156 w 5417651"/>
              <a:gd name="connsiteY404" fmla="*/ 4544650 h 5612320"/>
              <a:gd name="connsiteX405" fmla="*/ 1625491 w 5417651"/>
              <a:gd name="connsiteY405" fmla="*/ 4545989 h 5612320"/>
              <a:gd name="connsiteX406" fmla="*/ 1614018 w 5417651"/>
              <a:gd name="connsiteY406" fmla="*/ 4547327 h 5612320"/>
              <a:gd name="connsiteX407" fmla="*/ 1602544 w 5417651"/>
              <a:gd name="connsiteY407" fmla="*/ 4548475 h 5612320"/>
              <a:gd name="connsiteX408" fmla="*/ 1590879 w 5417651"/>
              <a:gd name="connsiteY408" fmla="*/ 4549622 h 5612320"/>
              <a:gd name="connsiteX409" fmla="*/ 1579406 w 5417651"/>
              <a:gd name="connsiteY409" fmla="*/ 4550387 h 5612320"/>
              <a:gd name="connsiteX410" fmla="*/ 1567741 w 5417651"/>
              <a:gd name="connsiteY410" fmla="*/ 4551343 h 5612320"/>
              <a:gd name="connsiteX411" fmla="*/ 1556076 w 5417651"/>
              <a:gd name="connsiteY411" fmla="*/ 4552108 h 5612320"/>
              <a:gd name="connsiteX412" fmla="*/ 1544220 w 5417651"/>
              <a:gd name="connsiteY412" fmla="*/ 4552873 h 5612320"/>
              <a:gd name="connsiteX413" fmla="*/ 1532746 w 5417651"/>
              <a:gd name="connsiteY413" fmla="*/ 4553447 h 5612320"/>
              <a:gd name="connsiteX414" fmla="*/ 1521081 w 5417651"/>
              <a:gd name="connsiteY414" fmla="*/ 4553829 h 5612320"/>
              <a:gd name="connsiteX415" fmla="*/ 1509225 w 5417651"/>
              <a:gd name="connsiteY415" fmla="*/ 4554403 h 5612320"/>
              <a:gd name="connsiteX416" fmla="*/ 1497752 w 5417651"/>
              <a:gd name="connsiteY416" fmla="*/ 4554594 h 5612320"/>
              <a:gd name="connsiteX417" fmla="*/ 1486087 w 5417651"/>
              <a:gd name="connsiteY417" fmla="*/ 4554785 h 5612320"/>
              <a:gd name="connsiteX418" fmla="*/ 1474422 w 5417651"/>
              <a:gd name="connsiteY418" fmla="*/ 4554785 h 5612320"/>
              <a:gd name="connsiteX419" fmla="*/ 1463140 w 5417651"/>
              <a:gd name="connsiteY419" fmla="*/ 4554594 h 5612320"/>
              <a:gd name="connsiteX420" fmla="*/ 1457212 w 5417651"/>
              <a:gd name="connsiteY420" fmla="*/ 4554594 h 5612320"/>
              <a:gd name="connsiteX421" fmla="*/ 1451666 w 5417651"/>
              <a:gd name="connsiteY421" fmla="*/ 4554403 h 5612320"/>
              <a:gd name="connsiteX422" fmla="*/ 1446121 w 5417651"/>
              <a:gd name="connsiteY422" fmla="*/ 4553829 h 5612320"/>
              <a:gd name="connsiteX423" fmla="*/ 1440575 w 5417651"/>
              <a:gd name="connsiteY423" fmla="*/ 4553447 h 5612320"/>
              <a:gd name="connsiteX424" fmla="*/ 1435412 w 5417651"/>
              <a:gd name="connsiteY424" fmla="*/ 4552873 h 5612320"/>
              <a:gd name="connsiteX425" fmla="*/ 1430057 w 5417651"/>
              <a:gd name="connsiteY425" fmla="*/ 4552108 h 5612320"/>
              <a:gd name="connsiteX426" fmla="*/ 1424894 w 5417651"/>
              <a:gd name="connsiteY426" fmla="*/ 4551343 h 5612320"/>
              <a:gd name="connsiteX427" fmla="*/ 1419731 w 5417651"/>
              <a:gd name="connsiteY427" fmla="*/ 4550387 h 5612320"/>
              <a:gd name="connsiteX428" fmla="*/ 1409787 w 5417651"/>
              <a:gd name="connsiteY428" fmla="*/ 4548475 h 5612320"/>
              <a:gd name="connsiteX429" fmla="*/ 1400035 w 5417651"/>
              <a:gd name="connsiteY429" fmla="*/ 4545989 h 5612320"/>
              <a:gd name="connsiteX430" fmla="*/ 1390665 w 5417651"/>
              <a:gd name="connsiteY430" fmla="*/ 4543120 h 5612320"/>
              <a:gd name="connsiteX431" fmla="*/ 1381486 w 5417651"/>
              <a:gd name="connsiteY431" fmla="*/ 4539869 h 5612320"/>
              <a:gd name="connsiteX432" fmla="*/ 1372689 w 5417651"/>
              <a:gd name="connsiteY432" fmla="*/ 4536427 h 5612320"/>
              <a:gd name="connsiteX433" fmla="*/ 1364275 w 5417651"/>
              <a:gd name="connsiteY433" fmla="*/ 4532603 h 5612320"/>
              <a:gd name="connsiteX434" fmla="*/ 1355862 w 5417651"/>
              <a:gd name="connsiteY434" fmla="*/ 4528778 h 5612320"/>
              <a:gd name="connsiteX435" fmla="*/ 1347830 w 5417651"/>
              <a:gd name="connsiteY435" fmla="*/ 4524380 h 5612320"/>
              <a:gd name="connsiteX436" fmla="*/ 1339990 w 5417651"/>
              <a:gd name="connsiteY436" fmla="*/ 4519790 h 5612320"/>
              <a:gd name="connsiteX437" fmla="*/ 1332149 w 5417651"/>
              <a:gd name="connsiteY437" fmla="*/ 4515010 h 5612320"/>
              <a:gd name="connsiteX438" fmla="*/ 1324692 w 5417651"/>
              <a:gd name="connsiteY438" fmla="*/ 4509847 h 5612320"/>
              <a:gd name="connsiteX439" fmla="*/ 1317234 w 5417651"/>
              <a:gd name="connsiteY439" fmla="*/ 4504683 h 5612320"/>
              <a:gd name="connsiteX440" fmla="*/ 1310923 w 5417651"/>
              <a:gd name="connsiteY440" fmla="*/ 4499903 h 5612320"/>
              <a:gd name="connsiteX441" fmla="*/ 1304613 w 5417651"/>
              <a:gd name="connsiteY441" fmla="*/ 4495122 h 5612320"/>
              <a:gd name="connsiteX442" fmla="*/ 1298876 w 5417651"/>
              <a:gd name="connsiteY442" fmla="*/ 4489768 h 5612320"/>
              <a:gd name="connsiteX443" fmla="*/ 1292757 w 5417651"/>
              <a:gd name="connsiteY443" fmla="*/ 4484605 h 5612320"/>
              <a:gd name="connsiteX444" fmla="*/ 1286829 w 5417651"/>
              <a:gd name="connsiteY444" fmla="*/ 4479059 h 5612320"/>
              <a:gd name="connsiteX445" fmla="*/ 1281092 w 5417651"/>
              <a:gd name="connsiteY445" fmla="*/ 4473322 h 5612320"/>
              <a:gd name="connsiteX446" fmla="*/ 1275355 w 5417651"/>
              <a:gd name="connsiteY446" fmla="*/ 4467394 h 5612320"/>
              <a:gd name="connsiteX447" fmla="*/ 1269618 w 5417651"/>
              <a:gd name="connsiteY447" fmla="*/ 4461466 h 5612320"/>
              <a:gd name="connsiteX448" fmla="*/ 1264264 w 5417651"/>
              <a:gd name="connsiteY448" fmla="*/ 4455155 h 5612320"/>
              <a:gd name="connsiteX449" fmla="*/ 1258718 w 5417651"/>
              <a:gd name="connsiteY449" fmla="*/ 4448845 h 5612320"/>
              <a:gd name="connsiteX450" fmla="*/ 1253555 w 5417651"/>
              <a:gd name="connsiteY450" fmla="*/ 4442343 h 5612320"/>
              <a:gd name="connsiteX451" fmla="*/ 1248201 w 5417651"/>
              <a:gd name="connsiteY451" fmla="*/ 4435650 h 5612320"/>
              <a:gd name="connsiteX452" fmla="*/ 1243038 w 5417651"/>
              <a:gd name="connsiteY452" fmla="*/ 4428766 h 5612320"/>
              <a:gd name="connsiteX453" fmla="*/ 1237875 w 5417651"/>
              <a:gd name="connsiteY453" fmla="*/ 4421691 h 5612320"/>
              <a:gd name="connsiteX454" fmla="*/ 1232903 w 5417651"/>
              <a:gd name="connsiteY454" fmla="*/ 4414424 h 5612320"/>
              <a:gd name="connsiteX455" fmla="*/ 1227931 w 5417651"/>
              <a:gd name="connsiteY455" fmla="*/ 4407157 h 5612320"/>
              <a:gd name="connsiteX456" fmla="*/ 1223150 w 5417651"/>
              <a:gd name="connsiteY456" fmla="*/ 4399699 h 5612320"/>
              <a:gd name="connsiteX457" fmla="*/ 1218369 w 5417651"/>
              <a:gd name="connsiteY457" fmla="*/ 4392050 h 5612320"/>
              <a:gd name="connsiteX458" fmla="*/ 1213589 w 5417651"/>
              <a:gd name="connsiteY458" fmla="*/ 4384019 h 5612320"/>
              <a:gd name="connsiteX459" fmla="*/ 1208999 w 5417651"/>
              <a:gd name="connsiteY459" fmla="*/ 4376178 h 5612320"/>
              <a:gd name="connsiteX460" fmla="*/ 1204410 w 5417651"/>
              <a:gd name="connsiteY460" fmla="*/ 4368147 h 5612320"/>
              <a:gd name="connsiteX461" fmla="*/ 1199820 w 5417651"/>
              <a:gd name="connsiteY461" fmla="*/ 4359733 h 5612320"/>
              <a:gd name="connsiteX462" fmla="*/ 1195613 w 5417651"/>
              <a:gd name="connsiteY462" fmla="*/ 4351510 h 5612320"/>
              <a:gd name="connsiteX463" fmla="*/ 1191215 w 5417651"/>
              <a:gd name="connsiteY463" fmla="*/ 4342905 h 5612320"/>
              <a:gd name="connsiteX464" fmla="*/ 1187008 w 5417651"/>
              <a:gd name="connsiteY464" fmla="*/ 4334108 h 5612320"/>
              <a:gd name="connsiteX465" fmla="*/ 1182801 w 5417651"/>
              <a:gd name="connsiteY465" fmla="*/ 4325503 h 5612320"/>
              <a:gd name="connsiteX466" fmla="*/ 1178594 w 5417651"/>
              <a:gd name="connsiteY466" fmla="*/ 4316515 h 5612320"/>
              <a:gd name="connsiteX467" fmla="*/ 1174579 w 5417651"/>
              <a:gd name="connsiteY467" fmla="*/ 4307528 h 5612320"/>
              <a:gd name="connsiteX468" fmla="*/ 1166547 w 5417651"/>
              <a:gd name="connsiteY468" fmla="*/ 4288978 h 5612320"/>
              <a:gd name="connsiteX469" fmla="*/ 1158898 w 5417651"/>
              <a:gd name="connsiteY469" fmla="*/ 4270047 h 5612320"/>
              <a:gd name="connsiteX470" fmla="*/ 1152587 w 5417651"/>
              <a:gd name="connsiteY470" fmla="*/ 4253601 h 5612320"/>
              <a:gd name="connsiteX471" fmla="*/ 1146277 w 5417651"/>
              <a:gd name="connsiteY471" fmla="*/ 4236582 h 5612320"/>
              <a:gd name="connsiteX472" fmla="*/ 1139967 w 5417651"/>
              <a:gd name="connsiteY472" fmla="*/ 4219371 h 5612320"/>
              <a:gd name="connsiteX473" fmla="*/ 1133847 w 5417651"/>
              <a:gd name="connsiteY473" fmla="*/ 4201205 h 5612320"/>
              <a:gd name="connsiteX474" fmla="*/ 1127728 w 5417651"/>
              <a:gd name="connsiteY474" fmla="*/ 4182847 h 5612320"/>
              <a:gd name="connsiteX475" fmla="*/ 1121800 w 5417651"/>
              <a:gd name="connsiteY475" fmla="*/ 4163915 h 5612320"/>
              <a:gd name="connsiteX476" fmla="*/ 1115872 w 5417651"/>
              <a:gd name="connsiteY476" fmla="*/ 4144601 h 5612320"/>
              <a:gd name="connsiteX477" fmla="*/ 1109944 w 5417651"/>
              <a:gd name="connsiteY477" fmla="*/ 4125287 h 5612320"/>
              <a:gd name="connsiteX478" fmla="*/ 1104207 w 5417651"/>
              <a:gd name="connsiteY478" fmla="*/ 4105208 h 5612320"/>
              <a:gd name="connsiteX479" fmla="*/ 1098662 w 5417651"/>
              <a:gd name="connsiteY479" fmla="*/ 4085130 h 5612320"/>
              <a:gd name="connsiteX480" fmla="*/ 1092925 w 5417651"/>
              <a:gd name="connsiteY480" fmla="*/ 4064668 h 5612320"/>
              <a:gd name="connsiteX481" fmla="*/ 1087379 w 5417651"/>
              <a:gd name="connsiteY481" fmla="*/ 4044016 h 5612320"/>
              <a:gd name="connsiteX482" fmla="*/ 1082216 w 5417651"/>
              <a:gd name="connsiteY482" fmla="*/ 4023172 h 5612320"/>
              <a:gd name="connsiteX483" fmla="*/ 1076670 w 5417651"/>
              <a:gd name="connsiteY483" fmla="*/ 4002137 h 5612320"/>
              <a:gd name="connsiteX484" fmla="*/ 1071699 w 5417651"/>
              <a:gd name="connsiteY484" fmla="*/ 3981293 h 5612320"/>
              <a:gd name="connsiteX485" fmla="*/ 1066344 w 5417651"/>
              <a:gd name="connsiteY485" fmla="*/ 3960067 h 5612320"/>
              <a:gd name="connsiteX486" fmla="*/ 1056592 w 5417651"/>
              <a:gd name="connsiteY486" fmla="*/ 3917805 h 5612320"/>
              <a:gd name="connsiteX487" fmla="*/ 1047413 w 5417651"/>
              <a:gd name="connsiteY487" fmla="*/ 3875353 h 5612320"/>
              <a:gd name="connsiteX488" fmla="*/ 1038425 w 5417651"/>
              <a:gd name="connsiteY488" fmla="*/ 3833474 h 5612320"/>
              <a:gd name="connsiteX489" fmla="*/ 1030011 w 5417651"/>
              <a:gd name="connsiteY489" fmla="*/ 3792168 h 5612320"/>
              <a:gd name="connsiteX490" fmla="*/ 1022171 w 5417651"/>
              <a:gd name="connsiteY490" fmla="*/ 3751628 h 5612320"/>
              <a:gd name="connsiteX491" fmla="*/ 1015095 w 5417651"/>
              <a:gd name="connsiteY491" fmla="*/ 3712426 h 5612320"/>
              <a:gd name="connsiteX492" fmla="*/ 1008402 w 5417651"/>
              <a:gd name="connsiteY492" fmla="*/ 3674563 h 5612320"/>
              <a:gd name="connsiteX493" fmla="*/ 1002283 w 5417651"/>
              <a:gd name="connsiteY493" fmla="*/ 3638612 h 5612320"/>
              <a:gd name="connsiteX494" fmla="*/ 999032 w 5417651"/>
              <a:gd name="connsiteY494" fmla="*/ 3617004 h 5612320"/>
              <a:gd name="connsiteX495" fmla="*/ 995590 w 5417651"/>
              <a:gd name="connsiteY495" fmla="*/ 3595395 h 5612320"/>
              <a:gd name="connsiteX496" fmla="*/ 992339 w 5417651"/>
              <a:gd name="connsiteY496" fmla="*/ 3573786 h 5612320"/>
              <a:gd name="connsiteX497" fmla="*/ 989280 w 5417651"/>
              <a:gd name="connsiteY497" fmla="*/ 3551986 h 5612320"/>
              <a:gd name="connsiteX498" fmla="*/ 986029 w 5417651"/>
              <a:gd name="connsiteY498" fmla="*/ 3530378 h 5612320"/>
              <a:gd name="connsiteX499" fmla="*/ 983352 w 5417651"/>
              <a:gd name="connsiteY499" fmla="*/ 3508578 h 5612320"/>
              <a:gd name="connsiteX500" fmla="*/ 980483 w 5417651"/>
              <a:gd name="connsiteY500" fmla="*/ 3486778 h 5612320"/>
              <a:gd name="connsiteX501" fmla="*/ 977615 w 5417651"/>
              <a:gd name="connsiteY501" fmla="*/ 3464978 h 5612320"/>
              <a:gd name="connsiteX502" fmla="*/ 974938 w 5417651"/>
              <a:gd name="connsiteY502" fmla="*/ 3443369 h 5612320"/>
              <a:gd name="connsiteX503" fmla="*/ 972261 w 5417651"/>
              <a:gd name="connsiteY503" fmla="*/ 3421378 h 5612320"/>
              <a:gd name="connsiteX504" fmla="*/ 969966 w 5417651"/>
              <a:gd name="connsiteY504" fmla="*/ 3399578 h 5612320"/>
              <a:gd name="connsiteX505" fmla="*/ 967480 w 5417651"/>
              <a:gd name="connsiteY505" fmla="*/ 3377586 h 5612320"/>
              <a:gd name="connsiteX506" fmla="*/ 965185 w 5417651"/>
              <a:gd name="connsiteY506" fmla="*/ 3355786 h 5612320"/>
              <a:gd name="connsiteX507" fmla="*/ 962891 w 5417651"/>
              <a:gd name="connsiteY507" fmla="*/ 3333987 h 5612320"/>
              <a:gd name="connsiteX508" fmla="*/ 960787 w 5417651"/>
              <a:gd name="connsiteY508" fmla="*/ 3311995 h 5612320"/>
              <a:gd name="connsiteX509" fmla="*/ 958684 w 5417651"/>
              <a:gd name="connsiteY509" fmla="*/ 3290195 h 5612320"/>
              <a:gd name="connsiteX510" fmla="*/ 956580 w 5417651"/>
              <a:gd name="connsiteY510" fmla="*/ 3266866 h 5612320"/>
              <a:gd name="connsiteX511" fmla="*/ 954668 w 5417651"/>
              <a:gd name="connsiteY511" fmla="*/ 3243727 h 5612320"/>
              <a:gd name="connsiteX512" fmla="*/ 952947 w 5417651"/>
              <a:gd name="connsiteY512" fmla="*/ 3220588 h 5612320"/>
              <a:gd name="connsiteX513" fmla="*/ 951034 w 5417651"/>
              <a:gd name="connsiteY513" fmla="*/ 3197641 h 5612320"/>
              <a:gd name="connsiteX514" fmla="*/ 949505 w 5417651"/>
              <a:gd name="connsiteY514" fmla="*/ 3174311 h 5612320"/>
              <a:gd name="connsiteX515" fmla="*/ 947975 w 5417651"/>
              <a:gd name="connsiteY515" fmla="*/ 3151364 h 5612320"/>
              <a:gd name="connsiteX516" fmla="*/ 946445 w 5417651"/>
              <a:gd name="connsiteY516" fmla="*/ 3128417 h 5612320"/>
              <a:gd name="connsiteX517" fmla="*/ 945298 w 5417651"/>
              <a:gd name="connsiteY517" fmla="*/ 3105469 h 5612320"/>
              <a:gd name="connsiteX518" fmla="*/ 943959 w 5417651"/>
              <a:gd name="connsiteY518" fmla="*/ 3082522 h 5612320"/>
              <a:gd name="connsiteX519" fmla="*/ 942620 w 5417651"/>
              <a:gd name="connsiteY519" fmla="*/ 3059383 h 5612320"/>
              <a:gd name="connsiteX520" fmla="*/ 941282 w 5417651"/>
              <a:gd name="connsiteY520" fmla="*/ 3036245 h 5612320"/>
              <a:gd name="connsiteX521" fmla="*/ 940135 w 5417651"/>
              <a:gd name="connsiteY521" fmla="*/ 3013297 h 5612320"/>
              <a:gd name="connsiteX522" fmla="*/ 938796 w 5417651"/>
              <a:gd name="connsiteY522" fmla="*/ 2990159 h 5612320"/>
              <a:gd name="connsiteX523" fmla="*/ 937457 w 5417651"/>
              <a:gd name="connsiteY523" fmla="*/ 2966829 h 5612320"/>
              <a:gd name="connsiteX524" fmla="*/ 936310 w 5417651"/>
              <a:gd name="connsiteY524" fmla="*/ 2943691 h 5612320"/>
              <a:gd name="connsiteX525" fmla="*/ 934971 w 5417651"/>
              <a:gd name="connsiteY525" fmla="*/ 2920361 h 5612320"/>
              <a:gd name="connsiteX526" fmla="*/ 934207 w 5417651"/>
              <a:gd name="connsiteY526" fmla="*/ 2904680 h 5612320"/>
              <a:gd name="connsiteX527" fmla="*/ 933633 w 5417651"/>
              <a:gd name="connsiteY527" fmla="*/ 2888999 h 5612320"/>
              <a:gd name="connsiteX528" fmla="*/ 932868 w 5417651"/>
              <a:gd name="connsiteY528" fmla="*/ 2873510 h 5612320"/>
              <a:gd name="connsiteX529" fmla="*/ 932677 w 5417651"/>
              <a:gd name="connsiteY529" fmla="*/ 2858020 h 5612320"/>
              <a:gd name="connsiteX530" fmla="*/ 932485 w 5417651"/>
              <a:gd name="connsiteY530" fmla="*/ 2842149 h 5612320"/>
              <a:gd name="connsiteX531" fmla="*/ 932294 w 5417651"/>
              <a:gd name="connsiteY531" fmla="*/ 2826659 h 5612320"/>
              <a:gd name="connsiteX532" fmla="*/ 932294 w 5417651"/>
              <a:gd name="connsiteY532" fmla="*/ 2810787 h 5612320"/>
              <a:gd name="connsiteX533" fmla="*/ 932294 w 5417651"/>
              <a:gd name="connsiteY533" fmla="*/ 2795298 h 5612320"/>
              <a:gd name="connsiteX534" fmla="*/ 932868 w 5417651"/>
              <a:gd name="connsiteY534" fmla="*/ 2764128 h 5612320"/>
              <a:gd name="connsiteX535" fmla="*/ 933824 w 5417651"/>
              <a:gd name="connsiteY535" fmla="*/ 2732766 h 5612320"/>
              <a:gd name="connsiteX536" fmla="*/ 934971 w 5417651"/>
              <a:gd name="connsiteY536" fmla="*/ 2701596 h 5612320"/>
              <a:gd name="connsiteX537" fmla="*/ 936501 w 5417651"/>
              <a:gd name="connsiteY537" fmla="*/ 2670426 h 5612320"/>
              <a:gd name="connsiteX538" fmla="*/ 938222 w 5417651"/>
              <a:gd name="connsiteY538" fmla="*/ 2639256 h 5612320"/>
              <a:gd name="connsiteX539" fmla="*/ 940326 w 5417651"/>
              <a:gd name="connsiteY539" fmla="*/ 2608086 h 5612320"/>
              <a:gd name="connsiteX540" fmla="*/ 942620 w 5417651"/>
              <a:gd name="connsiteY540" fmla="*/ 2576915 h 5612320"/>
              <a:gd name="connsiteX541" fmla="*/ 944724 w 5417651"/>
              <a:gd name="connsiteY541" fmla="*/ 2545937 h 5612320"/>
              <a:gd name="connsiteX542" fmla="*/ 947401 w 5417651"/>
              <a:gd name="connsiteY542" fmla="*/ 2514958 h 5612320"/>
              <a:gd name="connsiteX543" fmla="*/ 949887 w 5417651"/>
              <a:gd name="connsiteY543" fmla="*/ 2483979 h 5612320"/>
              <a:gd name="connsiteX544" fmla="*/ 952373 w 5417651"/>
              <a:gd name="connsiteY544" fmla="*/ 2453000 h 5612320"/>
              <a:gd name="connsiteX545" fmla="*/ 955050 w 5417651"/>
              <a:gd name="connsiteY545" fmla="*/ 2422212 h 5612320"/>
              <a:gd name="connsiteX546" fmla="*/ 956580 w 5417651"/>
              <a:gd name="connsiteY546" fmla="*/ 2400030 h 5612320"/>
              <a:gd name="connsiteX547" fmla="*/ 958492 w 5417651"/>
              <a:gd name="connsiteY547" fmla="*/ 2378039 h 5612320"/>
              <a:gd name="connsiteX548" fmla="*/ 960596 w 5417651"/>
              <a:gd name="connsiteY548" fmla="*/ 2355856 h 5612320"/>
              <a:gd name="connsiteX549" fmla="*/ 962891 w 5417651"/>
              <a:gd name="connsiteY549" fmla="*/ 2334056 h 5612320"/>
              <a:gd name="connsiteX550" fmla="*/ 965376 w 5417651"/>
              <a:gd name="connsiteY550" fmla="*/ 2311874 h 5612320"/>
              <a:gd name="connsiteX551" fmla="*/ 967671 w 5417651"/>
              <a:gd name="connsiteY551" fmla="*/ 2290074 h 5612320"/>
              <a:gd name="connsiteX552" fmla="*/ 970348 w 5417651"/>
              <a:gd name="connsiteY552" fmla="*/ 2268083 h 5612320"/>
              <a:gd name="connsiteX553" fmla="*/ 973217 w 5417651"/>
              <a:gd name="connsiteY553" fmla="*/ 2246283 h 5612320"/>
              <a:gd name="connsiteX554" fmla="*/ 976085 w 5417651"/>
              <a:gd name="connsiteY554" fmla="*/ 2224483 h 5612320"/>
              <a:gd name="connsiteX555" fmla="*/ 978954 w 5417651"/>
              <a:gd name="connsiteY555" fmla="*/ 2202491 h 5612320"/>
              <a:gd name="connsiteX556" fmla="*/ 981822 w 5417651"/>
              <a:gd name="connsiteY556" fmla="*/ 2180883 h 5612320"/>
              <a:gd name="connsiteX557" fmla="*/ 984882 w 5417651"/>
              <a:gd name="connsiteY557" fmla="*/ 2158891 h 5612320"/>
              <a:gd name="connsiteX558" fmla="*/ 987559 w 5417651"/>
              <a:gd name="connsiteY558" fmla="*/ 2137283 h 5612320"/>
              <a:gd name="connsiteX559" fmla="*/ 990427 w 5417651"/>
              <a:gd name="connsiteY559" fmla="*/ 2115674 h 5612320"/>
              <a:gd name="connsiteX560" fmla="*/ 993487 w 5417651"/>
              <a:gd name="connsiteY560" fmla="*/ 2094065 h 5612320"/>
              <a:gd name="connsiteX561" fmla="*/ 996355 w 5417651"/>
              <a:gd name="connsiteY561" fmla="*/ 2072265 h 5612320"/>
              <a:gd name="connsiteX562" fmla="*/ 998459 w 5417651"/>
              <a:gd name="connsiteY562" fmla="*/ 2057923 h 5612320"/>
              <a:gd name="connsiteX563" fmla="*/ 1000371 w 5417651"/>
              <a:gd name="connsiteY563" fmla="*/ 2043390 h 5612320"/>
              <a:gd name="connsiteX564" fmla="*/ 1002474 w 5417651"/>
              <a:gd name="connsiteY564" fmla="*/ 2028665 h 5612320"/>
              <a:gd name="connsiteX565" fmla="*/ 1004960 w 5417651"/>
              <a:gd name="connsiteY565" fmla="*/ 2014132 h 5612320"/>
              <a:gd name="connsiteX566" fmla="*/ 1007255 w 5417651"/>
              <a:gd name="connsiteY566" fmla="*/ 1999216 h 5612320"/>
              <a:gd name="connsiteX567" fmla="*/ 1009741 w 5417651"/>
              <a:gd name="connsiteY567" fmla="*/ 1984300 h 5612320"/>
              <a:gd name="connsiteX568" fmla="*/ 1012418 w 5417651"/>
              <a:gd name="connsiteY568" fmla="*/ 1969576 h 5612320"/>
              <a:gd name="connsiteX569" fmla="*/ 1015095 w 5417651"/>
              <a:gd name="connsiteY569" fmla="*/ 1954851 h 5612320"/>
              <a:gd name="connsiteX570" fmla="*/ 1017773 w 5417651"/>
              <a:gd name="connsiteY570" fmla="*/ 1939935 h 5612320"/>
              <a:gd name="connsiteX571" fmla="*/ 1020450 w 5417651"/>
              <a:gd name="connsiteY571" fmla="*/ 1925211 h 5612320"/>
              <a:gd name="connsiteX572" fmla="*/ 1023318 w 5417651"/>
              <a:gd name="connsiteY572" fmla="*/ 1910678 h 5612320"/>
              <a:gd name="connsiteX573" fmla="*/ 1026187 w 5417651"/>
              <a:gd name="connsiteY573" fmla="*/ 1895953 h 5612320"/>
              <a:gd name="connsiteX574" fmla="*/ 1029055 w 5417651"/>
              <a:gd name="connsiteY574" fmla="*/ 1881420 h 5612320"/>
              <a:gd name="connsiteX575" fmla="*/ 1032115 w 5417651"/>
              <a:gd name="connsiteY575" fmla="*/ 1867269 h 5612320"/>
              <a:gd name="connsiteX576" fmla="*/ 1034983 w 5417651"/>
              <a:gd name="connsiteY576" fmla="*/ 1853118 h 5612320"/>
              <a:gd name="connsiteX577" fmla="*/ 1038043 w 5417651"/>
              <a:gd name="connsiteY577" fmla="*/ 1838967 h 5612320"/>
              <a:gd name="connsiteX578" fmla="*/ 1041102 w 5417651"/>
              <a:gd name="connsiteY578" fmla="*/ 1824625 h 5612320"/>
              <a:gd name="connsiteX579" fmla="*/ 1044162 w 5417651"/>
              <a:gd name="connsiteY579" fmla="*/ 1810665 h 5612320"/>
              <a:gd name="connsiteX580" fmla="*/ 1047222 w 5417651"/>
              <a:gd name="connsiteY580" fmla="*/ 1796515 h 5612320"/>
              <a:gd name="connsiteX581" fmla="*/ 1050281 w 5417651"/>
              <a:gd name="connsiteY581" fmla="*/ 1782555 h 5612320"/>
              <a:gd name="connsiteX582" fmla="*/ 1053341 w 5417651"/>
              <a:gd name="connsiteY582" fmla="*/ 1768595 h 5612320"/>
              <a:gd name="connsiteX583" fmla="*/ 1056400 w 5417651"/>
              <a:gd name="connsiteY583" fmla="*/ 1754636 h 5612320"/>
              <a:gd name="connsiteX584" fmla="*/ 1059651 w 5417651"/>
              <a:gd name="connsiteY584" fmla="*/ 1740485 h 5612320"/>
              <a:gd name="connsiteX585" fmla="*/ 1062902 w 5417651"/>
              <a:gd name="connsiteY585" fmla="*/ 1726334 h 5612320"/>
              <a:gd name="connsiteX586" fmla="*/ 1065388 w 5417651"/>
              <a:gd name="connsiteY586" fmla="*/ 1715243 h 5612320"/>
              <a:gd name="connsiteX587" fmla="*/ 1068448 w 5417651"/>
              <a:gd name="connsiteY587" fmla="*/ 1701666 h 5612320"/>
              <a:gd name="connsiteX588" fmla="*/ 1071890 w 5417651"/>
              <a:gd name="connsiteY588" fmla="*/ 1686367 h 5612320"/>
              <a:gd name="connsiteX589" fmla="*/ 1075523 w 5417651"/>
              <a:gd name="connsiteY589" fmla="*/ 1670113 h 5612320"/>
              <a:gd name="connsiteX590" fmla="*/ 1079539 w 5417651"/>
              <a:gd name="connsiteY590" fmla="*/ 1654241 h 5612320"/>
              <a:gd name="connsiteX591" fmla="*/ 1083363 w 5417651"/>
              <a:gd name="connsiteY591" fmla="*/ 1639899 h 5612320"/>
              <a:gd name="connsiteX592" fmla="*/ 1085276 w 5417651"/>
              <a:gd name="connsiteY592" fmla="*/ 1633397 h 5612320"/>
              <a:gd name="connsiteX593" fmla="*/ 1086997 w 5417651"/>
              <a:gd name="connsiteY593" fmla="*/ 1627660 h 5612320"/>
              <a:gd name="connsiteX594" fmla="*/ 1088718 w 5417651"/>
              <a:gd name="connsiteY594" fmla="*/ 1622688 h 5612320"/>
              <a:gd name="connsiteX595" fmla="*/ 1090439 w 5417651"/>
              <a:gd name="connsiteY595" fmla="*/ 1618481 h 5612320"/>
              <a:gd name="connsiteX596" fmla="*/ 1092160 w 5417651"/>
              <a:gd name="connsiteY596" fmla="*/ 1609111 h 5612320"/>
              <a:gd name="connsiteX597" fmla="*/ 1094646 w 5417651"/>
              <a:gd name="connsiteY597" fmla="*/ 1598785 h 5612320"/>
              <a:gd name="connsiteX598" fmla="*/ 1097514 w 5417651"/>
              <a:gd name="connsiteY598" fmla="*/ 1588267 h 5612320"/>
              <a:gd name="connsiteX599" fmla="*/ 1100574 w 5417651"/>
              <a:gd name="connsiteY599" fmla="*/ 1577367 h 5612320"/>
              <a:gd name="connsiteX600" fmla="*/ 1103633 w 5417651"/>
              <a:gd name="connsiteY600" fmla="*/ 1566276 h 5612320"/>
              <a:gd name="connsiteX601" fmla="*/ 1106884 w 5417651"/>
              <a:gd name="connsiteY601" fmla="*/ 1555568 h 5612320"/>
              <a:gd name="connsiteX602" fmla="*/ 1109944 w 5417651"/>
              <a:gd name="connsiteY602" fmla="*/ 1545432 h 5612320"/>
              <a:gd name="connsiteX603" fmla="*/ 1112812 w 5417651"/>
              <a:gd name="connsiteY603" fmla="*/ 1535871 h 5612320"/>
              <a:gd name="connsiteX604" fmla="*/ 1115872 w 5417651"/>
              <a:gd name="connsiteY604" fmla="*/ 1525927 h 5612320"/>
              <a:gd name="connsiteX605" fmla="*/ 1118932 w 5417651"/>
              <a:gd name="connsiteY605" fmla="*/ 1515792 h 5612320"/>
              <a:gd name="connsiteX606" fmla="*/ 1121991 w 5417651"/>
              <a:gd name="connsiteY606" fmla="*/ 1506040 h 5612320"/>
              <a:gd name="connsiteX607" fmla="*/ 1125051 w 5417651"/>
              <a:gd name="connsiteY607" fmla="*/ 1496096 h 5612320"/>
              <a:gd name="connsiteX608" fmla="*/ 1127919 w 5417651"/>
              <a:gd name="connsiteY608" fmla="*/ 1486343 h 5612320"/>
              <a:gd name="connsiteX609" fmla="*/ 1130979 w 5417651"/>
              <a:gd name="connsiteY609" fmla="*/ 1476590 h 5612320"/>
              <a:gd name="connsiteX610" fmla="*/ 1134038 w 5417651"/>
              <a:gd name="connsiteY610" fmla="*/ 1466838 h 5612320"/>
              <a:gd name="connsiteX611" fmla="*/ 1137098 w 5417651"/>
              <a:gd name="connsiteY611" fmla="*/ 1456894 h 5612320"/>
              <a:gd name="connsiteX612" fmla="*/ 1142835 w 5417651"/>
              <a:gd name="connsiteY612" fmla="*/ 1438919 h 5612320"/>
              <a:gd name="connsiteX613" fmla="*/ 1148954 w 5417651"/>
              <a:gd name="connsiteY613" fmla="*/ 1419605 h 5612320"/>
              <a:gd name="connsiteX614" fmla="*/ 1155456 w 5417651"/>
              <a:gd name="connsiteY614" fmla="*/ 1399143 h 5612320"/>
              <a:gd name="connsiteX615" fmla="*/ 1162531 w 5417651"/>
              <a:gd name="connsiteY615" fmla="*/ 1378873 h 5612320"/>
              <a:gd name="connsiteX616" fmla="*/ 1165973 w 5417651"/>
              <a:gd name="connsiteY616" fmla="*/ 1368547 h 5612320"/>
              <a:gd name="connsiteX617" fmla="*/ 1169607 w 5417651"/>
              <a:gd name="connsiteY617" fmla="*/ 1358603 h 5612320"/>
              <a:gd name="connsiteX618" fmla="*/ 1173431 w 5417651"/>
              <a:gd name="connsiteY618" fmla="*/ 1348850 h 5612320"/>
              <a:gd name="connsiteX619" fmla="*/ 1177064 w 5417651"/>
              <a:gd name="connsiteY619" fmla="*/ 1339480 h 5612320"/>
              <a:gd name="connsiteX620" fmla="*/ 1180889 w 5417651"/>
              <a:gd name="connsiteY620" fmla="*/ 1330492 h 5612320"/>
              <a:gd name="connsiteX621" fmla="*/ 1184714 w 5417651"/>
              <a:gd name="connsiteY621" fmla="*/ 1321887 h 5612320"/>
              <a:gd name="connsiteX622" fmla="*/ 1188538 w 5417651"/>
              <a:gd name="connsiteY622" fmla="*/ 1313856 h 5612320"/>
              <a:gd name="connsiteX623" fmla="*/ 1192171 w 5417651"/>
              <a:gd name="connsiteY623" fmla="*/ 1306398 h 5612320"/>
              <a:gd name="connsiteX624" fmla="*/ 1193701 w 5417651"/>
              <a:gd name="connsiteY624" fmla="*/ 1302191 h 5612320"/>
              <a:gd name="connsiteX625" fmla="*/ 1195613 w 5417651"/>
              <a:gd name="connsiteY625" fmla="*/ 1297601 h 5612320"/>
              <a:gd name="connsiteX626" fmla="*/ 1197526 w 5417651"/>
              <a:gd name="connsiteY626" fmla="*/ 1292820 h 5612320"/>
              <a:gd name="connsiteX627" fmla="*/ 1199629 w 5417651"/>
              <a:gd name="connsiteY627" fmla="*/ 1287848 h 5612320"/>
              <a:gd name="connsiteX628" fmla="*/ 1204792 w 5417651"/>
              <a:gd name="connsiteY628" fmla="*/ 1277140 h 5612320"/>
              <a:gd name="connsiteX629" fmla="*/ 1210338 w 5417651"/>
              <a:gd name="connsiteY629" fmla="*/ 1265857 h 5612320"/>
              <a:gd name="connsiteX630" fmla="*/ 1216840 w 5417651"/>
              <a:gd name="connsiteY630" fmla="*/ 1254384 h 5612320"/>
              <a:gd name="connsiteX631" fmla="*/ 1223724 w 5417651"/>
              <a:gd name="connsiteY631" fmla="*/ 1242336 h 5612320"/>
              <a:gd name="connsiteX632" fmla="*/ 1230799 w 5417651"/>
              <a:gd name="connsiteY632" fmla="*/ 1230480 h 5612320"/>
              <a:gd name="connsiteX633" fmla="*/ 1238257 w 5417651"/>
              <a:gd name="connsiteY633" fmla="*/ 1218433 h 5612320"/>
              <a:gd name="connsiteX634" fmla="*/ 1245715 w 5417651"/>
              <a:gd name="connsiteY634" fmla="*/ 1206768 h 5612320"/>
              <a:gd name="connsiteX635" fmla="*/ 1253364 w 5417651"/>
              <a:gd name="connsiteY635" fmla="*/ 1195677 h 5612320"/>
              <a:gd name="connsiteX636" fmla="*/ 1260631 w 5417651"/>
              <a:gd name="connsiteY636" fmla="*/ 1185159 h 5612320"/>
              <a:gd name="connsiteX637" fmla="*/ 1267706 w 5417651"/>
              <a:gd name="connsiteY637" fmla="*/ 1175215 h 5612320"/>
              <a:gd name="connsiteX638" fmla="*/ 1274590 w 5417651"/>
              <a:gd name="connsiteY638" fmla="*/ 1166610 h 5612320"/>
              <a:gd name="connsiteX639" fmla="*/ 1280901 w 5417651"/>
              <a:gd name="connsiteY639" fmla="*/ 1158579 h 5612320"/>
              <a:gd name="connsiteX640" fmla="*/ 1283769 w 5417651"/>
              <a:gd name="connsiteY640" fmla="*/ 1155328 h 5612320"/>
              <a:gd name="connsiteX641" fmla="*/ 1286637 w 5417651"/>
              <a:gd name="connsiteY641" fmla="*/ 1152268 h 5612320"/>
              <a:gd name="connsiteX642" fmla="*/ 1289123 w 5417651"/>
              <a:gd name="connsiteY642" fmla="*/ 1149782 h 5612320"/>
              <a:gd name="connsiteX643" fmla="*/ 1291418 w 5417651"/>
              <a:gd name="connsiteY643" fmla="*/ 1147296 h 5612320"/>
              <a:gd name="connsiteX644" fmla="*/ 1300788 w 5417651"/>
              <a:gd name="connsiteY644" fmla="*/ 1138691 h 5612320"/>
              <a:gd name="connsiteX645" fmla="*/ 1308628 w 5417651"/>
              <a:gd name="connsiteY645" fmla="*/ 1130850 h 5612320"/>
              <a:gd name="connsiteX646" fmla="*/ 1316086 w 5417651"/>
              <a:gd name="connsiteY646" fmla="*/ 1123584 h 5612320"/>
              <a:gd name="connsiteX647" fmla="*/ 1323544 w 5417651"/>
              <a:gd name="connsiteY647" fmla="*/ 1116891 h 5612320"/>
              <a:gd name="connsiteX648" fmla="*/ 1327177 w 5417651"/>
              <a:gd name="connsiteY648" fmla="*/ 1113640 h 5612320"/>
              <a:gd name="connsiteX649" fmla="*/ 1331193 w 5417651"/>
              <a:gd name="connsiteY649" fmla="*/ 1110389 h 5612320"/>
              <a:gd name="connsiteX650" fmla="*/ 1335400 w 5417651"/>
              <a:gd name="connsiteY650" fmla="*/ 1106947 h 5612320"/>
              <a:gd name="connsiteX651" fmla="*/ 1339990 w 5417651"/>
              <a:gd name="connsiteY651" fmla="*/ 1103505 h 5612320"/>
              <a:gd name="connsiteX652" fmla="*/ 1344962 w 5417651"/>
              <a:gd name="connsiteY652" fmla="*/ 1100063 h 5612320"/>
              <a:gd name="connsiteX653" fmla="*/ 1350507 w 5417651"/>
              <a:gd name="connsiteY653" fmla="*/ 1096238 h 5612320"/>
              <a:gd name="connsiteX654" fmla="*/ 1356435 w 5417651"/>
              <a:gd name="connsiteY654" fmla="*/ 1092605 h 5612320"/>
              <a:gd name="connsiteX655" fmla="*/ 1362937 w 5417651"/>
              <a:gd name="connsiteY655" fmla="*/ 1088589 h 5612320"/>
              <a:gd name="connsiteX656" fmla="*/ 1367909 w 5417651"/>
              <a:gd name="connsiteY656" fmla="*/ 1085721 h 5612320"/>
              <a:gd name="connsiteX657" fmla="*/ 1373263 w 5417651"/>
              <a:gd name="connsiteY657" fmla="*/ 1082661 h 5612320"/>
              <a:gd name="connsiteX658" fmla="*/ 1378426 w 5417651"/>
              <a:gd name="connsiteY658" fmla="*/ 1079793 h 5612320"/>
              <a:gd name="connsiteX659" fmla="*/ 1384163 w 5417651"/>
              <a:gd name="connsiteY659" fmla="*/ 1077307 h 5612320"/>
              <a:gd name="connsiteX660" fmla="*/ 1389900 w 5417651"/>
              <a:gd name="connsiteY660" fmla="*/ 1074629 h 5612320"/>
              <a:gd name="connsiteX661" fmla="*/ 1395637 w 5417651"/>
              <a:gd name="connsiteY661" fmla="*/ 1071952 h 5612320"/>
              <a:gd name="connsiteX662" fmla="*/ 1401565 w 5417651"/>
              <a:gd name="connsiteY662" fmla="*/ 1069658 h 5612320"/>
              <a:gd name="connsiteX663" fmla="*/ 1407684 w 5417651"/>
              <a:gd name="connsiteY663" fmla="*/ 1067363 h 5612320"/>
              <a:gd name="connsiteX664" fmla="*/ 1413803 w 5417651"/>
              <a:gd name="connsiteY664" fmla="*/ 1065451 h 5612320"/>
              <a:gd name="connsiteX665" fmla="*/ 1420305 w 5417651"/>
              <a:gd name="connsiteY665" fmla="*/ 1063538 h 5612320"/>
              <a:gd name="connsiteX666" fmla="*/ 1426807 w 5417651"/>
              <a:gd name="connsiteY666" fmla="*/ 1061626 h 5612320"/>
              <a:gd name="connsiteX667" fmla="*/ 1433308 w 5417651"/>
              <a:gd name="connsiteY667" fmla="*/ 1060096 h 5612320"/>
              <a:gd name="connsiteX668" fmla="*/ 1440001 w 5417651"/>
              <a:gd name="connsiteY668" fmla="*/ 1058949 h 5612320"/>
              <a:gd name="connsiteX669" fmla="*/ 1446503 w 5417651"/>
              <a:gd name="connsiteY669" fmla="*/ 1057993 h 5612320"/>
              <a:gd name="connsiteX670" fmla="*/ 1453196 w 5417651"/>
              <a:gd name="connsiteY670" fmla="*/ 1057036 h 5612320"/>
              <a:gd name="connsiteX671" fmla="*/ 1460271 w 5417651"/>
              <a:gd name="connsiteY671" fmla="*/ 1056654 h 5612320"/>
              <a:gd name="connsiteX672" fmla="*/ 1463905 w 5417651"/>
              <a:gd name="connsiteY672" fmla="*/ 1055507 h 5612320"/>
              <a:gd name="connsiteX673" fmla="*/ 1468877 w 5417651"/>
              <a:gd name="connsiteY673" fmla="*/ 1054742 h 5612320"/>
              <a:gd name="connsiteX674" fmla="*/ 1474231 w 5417651"/>
              <a:gd name="connsiteY674" fmla="*/ 1053977 h 5612320"/>
              <a:gd name="connsiteX675" fmla="*/ 1480924 w 5417651"/>
              <a:gd name="connsiteY675" fmla="*/ 1053594 h 5612320"/>
              <a:gd name="connsiteX676" fmla="*/ 1256273 w 5417651"/>
              <a:gd name="connsiteY676" fmla="*/ 608262 h 5612320"/>
              <a:gd name="connsiteX677" fmla="*/ 1246910 w 5417651"/>
              <a:gd name="connsiteY677" fmla="*/ 608502 h 5612320"/>
              <a:gd name="connsiteX678" fmla="*/ 1238507 w 5417651"/>
              <a:gd name="connsiteY678" fmla="*/ 608982 h 5612320"/>
              <a:gd name="connsiteX679" fmla="*/ 1231785 w 5417651"/>
              <a:gd name="connsiteY679" fmla="*/ 609943 h 5612320"/>
              <a:gd name="connsiteX680" fmla="*/ 1225543 w 5417651"/>
              <a:gd name="connsiteY680" fmla="*/ 610903 h 5612320"/>
              <a:gd name="connsiteX681" fmla="*/ 1220982 w 5417651"/>
              <a:gd name="connsiteY681" fmla="*/ 612343 h 5612320"/>
              <a:gd name="connsiteX682" fmla="*/ 1212099 w 5417651"/>
              <a:gd name="connsiteY682" fmla="*/ 612824 h 5612320"/>
              <a:gd name="connsiteX683" fmla="*/ 1203696 w 5417651"/>
              <a:gd name="connsiteY683" fmla="*/ 614024 h 5612320"/>
              <a:gd name="connsiteX684" fmla="*/ 1195534 w 5417651"/>
              <a:gd name="connsiteY684" fmla="*/ 615224 h 5612320"/>
              <a:gd name="connsiteX685" fmla="*/ 1187131 w 5417651"/>
              <a:gd name="connsiteY685" fmla="*/ 616665 h 5612320"/>
              <a:gd name="connsiteX686" fmla="*/ 1178969 w 5417651"/>
              <a:gd name="connsiteY686" fmla="*/ 618585 h 5612320"/>
              <a:gd name="connsiteX687" fmla="*/ 1170806 w 5417651"/>
              <a:gd name="connsiteY687" fmla="*/ 620986 h 5612320"/>
              <a:gd name="connsiteX688" fmla="*/ 1162644 w 5417651"/>
              <a:gd name="connsiteY688" fmla="*/ 623387 h 5612320"/>
              <a:gd name="connsiteX689" fmla="*/ 1154961 w 5417651"/>
              <a:gd name="connsiteY689" fmla="*/ 625788 h 5612320"/>
              <a:gd name="connsiteX690" fmla="*/ 1147279 w 5417651"/>
              <a:gd name="connsiteY690" fmla="*/ 628669 h 5612320"/>
              <a:gd name="connsiteX691" fmla="*/ 1139837 w 5417651"/>
              <a:gd name="connsiteY691" fmla="*/ 631550 h 5612320"/>
              <a:gd name="connsiteX692" fmla="*/ 1132634 w 5417651"/>
              <a:gd name="connsiteY692" fmla="*/ 634911 h 5612320"/>
              <a:gd name="connsiteX693" fmla="*/ 1125432 w 5417651"/>
              <a:gd name="connsiteY693" fmla="*/ 638272 h 5612320"/>
              <a:gd name="connsiteX694" fmla="*/ 1118230 w 5417651"/>
              <a:gd name="connsiteY694" fmla="*/ 641393 h 5612320"/>
              <a:gd name="connsiteX695" fmla="*/ 1111748 w 5417651"/>
              <a:gd name="connsiteY695" fmla="*/ 644994 h 5612320"/>
              <a:gd name="connsiteX696" fmla="*/ 1105026 w 5417651"/>
              <a:gd name="connsiteY696" fmla="*/ 648835 h 5612320"/>
              <a:gd name="connsiteX697" fmla="*/ 1098784 w 5417651"/>
              <a:gd name="connsiteY697" fmla="*/ 652436 h 5612320"/>
              <a:gd name="connsiteX698" fmla="*/ 1090621 w 5417651"/>
              <a:gd name="connsiteY698" fmla="*/ 657478 h 5612320"/>
              <a:gd name="connsiteX699" fmla="*/ 1083179 w 5417651"/>
              <a:gd name="connsiteY699" fmla="*/ 662039 h 5612320"/>
              <a:gd name="connsiteX700" fmla="*/ 1076217 w 5417651"/>
              <a:gd name="connsiteY700" fmla="*/ 666841 h 5612320"/>
              <a:gd name="connsiteX701" fmla="*/ 1069975 w 5417651"/>
              <a:gd name="connsiteY701" fmla="*/ 671162 h 5612320"/>
              <a:gd name="connsiteX702" fmla="*/ 1064213 w 5417651"/>
              <a:gd name="connsiteY702" fmla="*/ 675484 h 5612320"/>
              <a:gd name="connsiteX703" fmla="*/ 1058931 w 5417651"/>
              <a:gd name="connsiteY703" fmla="*/ 679805 h 5612320"/>
              <a:gd name="connsiteX704" fmla="*/ 1053890 w 5417651"/>
              <a:gd name="connsiteY704" fmla="*/ 683886 h 5612320"/>
              <a:gd name="connsiteX705" fmla="*/ 1049328 w 5417651"/>
              <a:gd name="connsiteY705" fmla="*/ 687967 h 5612320"/>
              <a:gd name="connsiteX706" fmla="*/ 1039965 w 5417651"/>
              <a:gd name="connsiteY706" fmla="*/ 696370 h 5612320"/>
              <a:gd name="connsiteX707" fmla="*/ 1030603 w 5417651"/>
              <a:gd name="connsiteY707" fmla="*/ 705493 h 5612320"/>
              <a:gd name="connsiteX708" fmla="*/ 1020759 w 5417651"/>
              <a:gd name="connsiteY708" fmla="*/ 715336 h 5612320"/>
              <a:gd name="connsiteX709" fmla="*/ 1008996 w 5417651"/>
              <a:gd name="connsiteY709" fmla="*/ 726140 h 5612320"/>
              <a:gd name="connsiteX710" fmla="*/ 1006115 w 5417651"/>
              <a:gd name="connsiteY710" fmla="*/ 729260 h 5612320"/>
              <a:gd name="connsiteX711" fmla="*/ 1002994 w 5417651"/>
              <a:gd name="connsiteY711" fmla="*/ 732381 h 5612320"/>
              <a:gd name="connsiteX712" fmla="*/ 999393 w 5417651"/>
              <a:gd name="connsiteY712" fmla="*/ 736223 h 5612320"/>
              <a:gd name="connsiteX713" fmla="*/ 995792 w 5417651"/>
              <a:gd name="connsiteY713" fmla="*/ 740304 h 5612320"/>
              <a:gd name="connsiteX714" fmla="*/ 987869 w 5417651"/>
              <a:gd name="connsiteY714" fmla="*/ 750387 h 5612320"/>
              <a:gd name="connsiteX715" fmla="*/ 979227 w 5417651"/>
              <a:gd name="connsiteY715" fmla="*/ 761191 h 5612320"/>
              <a:gd name="connsiteX716" fmla="*/ 970344 w 5417651"/>
              <a:gd name="connsiteY716" fmla="*/ 773675 h 5612320"/>
              <a:gd name="connsiteX717" fmla="*/ 961221 w 5417651"/>
              <a:gd name="connsiteY717" fmla="*/ 786879 h 5612320"/>
              <a:gd name="connsiteX718" fmla="*/ 951618 w 5417651"/>
              <a:gd name="connsiteY718" fmla="*/ 800803 h 5612320"/>
              <a:gd name="connsiteX719" fmla="*/ 942255 w 5417651"/>
              <a:gd name="connsiteY719" fmla="*/ 815448 h 5612320"/>
              <a:gd name="connsiteX720" fmla="*/ 932892 w 5417651"/>
              <a:gd name="connsiteY720" fmla="*/ 830573 h 5612320"/>
              <a:gd name="connsiteX721" fmla="*/ 924009 w 5417651"/>
              <a:gd name="connsiteY721" fmla="*/ 845458 h 5612320"/>
              <a:gd name="connsiteX722" fmla="*/ 915367 w 5417651"/>
              <a:gd name="connsiteY722" fmla="*/ 860582 h 5612320"/>
              <a:gd name="connsiteX723" fmla="*/ 907204 w 5417651"/>
              <a:gd name="connsiteY723" fmla="*/ 874987 h 5612320"/>
              <a:gd name="connsiteX724" fmla="*/ 900242 w 5417651"/>
              <a:gd name="connsiteY724" fmla="*/ 889151 h 5612320"/>
              <a:gd name="connsiteX725" fmla="*/ 893760 w 5417651"/>
              <a:gd name="connsiteY725" fmla="*/ 902596 h 5612320"/>
              <a:gd name="connsiteX726" fmla="*/ 891119 w 5417651"/>
              <a:gd name="connsiteY726" fmla="*/ 908838 h 5612320"/>
              <a:gd name="connsiteX727" fmla="*/ 888718 w 5417651"/>
              <a:gd name="connsiteY727" fmla="*/ 914839 h 5612320"/>
              <a:gd name="connsiteX728" fmla="*/ 886318 w 5417651"/>
              <a:gd name="connsiteY728" fmla="*/ 920601 h 5612320"/>
              <a:gd name="connsiteX729" fmla="*/ 884397 w 5417651"/>
              <a:gd name="connsiteY729" fmla="*/ 925883 h 5612320"/>
              <a:gd name="connsiteX730" fmla="*/ 879836 w 5417651"/>
              <a:gd name="connsiteY730" fmla="*/ 935246 h 5612320"/>
              <a:gd name="connsiteX731" fmla="*/ 875034 w 5417651"/>
              <a:gd name="connsiteY731" fmla="*/ 945329 h 5612320"/>
              <a:gd name="connsiteX732" fmla="*/ 870233 w 5417651"/>
              <a:gd name="connsiteY732" fmla="*/ 956133 h 5612320"/>
              <a:gd name="connsiteX733" fmla="*/ 865431 w 5417651"/>
              <a:gd name="connsiteY733" fmla="*/ 967416 h 5612320"/>
              <a:gd name="connsiteX734" fmla="*/ 860870 w 5417651"/>
              <a:gd name="connsiteY734" fmla="*/ 979180 h 5612320"/>
              <a:gd name="connsiteX735" fmla="*/ 856068 w 5417651"/>
              <a:gd name="connsiteY735" fmla="*/ 991424 h 5612320"/>
              <a:gd name="connsiteX736" fmla="*/ 851507 w 5417651"/>
              <a:gd name="connsiteY736" fmla="*/ 1003908 h 5612320"/>
              <a:gd name="connsiteX737" fmla="*/ 847185 w 5417651"/>
              <a:gd name="connsiteY737" fmla="*/ 1016872 h 5612320"/>
              <a:gd name="connsiteX738" fmla="*/ 838303 w 5417651"/>
              <a:gd name="connsiteY738" fmla="*/ 1042320 h 5612320"/>
              <a:gd name="connsiteX739" fmla="*/ 830140 w 5417651"/>
              <a:gd name="connsiteY739" fmla="*/ 1068008 h 5612320"/>
              <a:gd name="connsiteX740" fmla="*/ 822458 w 5417651"/>
              <a:gd name="connsiteY740" fmla="*/ 1092256 h 5612320"/>
              <a:gd name="connsiteX741" fmla="*/ 815255 w 5417651"/>
              <a:gd name="connsiteY741" fmla="*/ 1114823 h 5612320"/>
              <a:gd name="connsiteX742" fmla="*/ 811414 w 5417651"/>
              <a:gd name="connsiteY742" fmla="*/ 1127307 h 5612320"/>
              <a:gd name="connsiteX743" fmla="*/ 807573 w 5417651"/>
              <a:gd name="connsiteY743" fmla="*/ 1139551 h 5612320"/>
              <a:gd name="connsiteX744" fmla="*/ 803732 w 5417651"/>
              <a:gd name="connsiteY744" fmla="*/ 1151795 h 5612320"/>
              <a:gd name="connsiteX745" fmla="*/ 800131 w 5417651"/>
              <a:gd name="connsiteY745" fmla="*/ 1164039 h 5612320"/>
              <a:gd name="connsiteX746" fmla="*/ 796289 w 5417651"/>
              <a:gd name="connsiteY746" fmla="*/ 1176523 h 5612320"/>
              <a:gd name="connsiteX747" fmla="*/ 792448 w 5417651"/>
              <a:gd name="connsiteY747" fmla="*/ 1188766 h 5612320"/>
              <a:gd name="connsiteX748" fmla="*/ 788607 w 5417651"/>
              <a:gd name="connsiteY748" fmla="*/ 1201491 h 5612320"/>
              <a:gd name="connsiteX749" fmla="*/ 784766 w 5417651"/>
              <a:gd name="connsiteY749" fmla="*/ 1213975 h 5612320"/>
              <a:gd name="connsiteX750" fmla="*/ 781165 w 5417651"/>
              <a:gd name="connsiteY750" fmla="*/ 1225978 h 5612320"/>
              <a:gd name="connsiteX751" fmla="*/ 777324 w 5417651"/>
              <a:gd name="connsiteY751" fmla="*/ 1238702 h 5612320"/>
              <a:gd name="connsiteX752" fmla="*/ 773242 w 5417651"/>
              <a:gd name="connsiteY752" fmla="*/ 1252147 h 5612320"/>
              <a:gd name="connsiteX753" fmla="*/ 769401 w 5417651"/>
              <a:gd name="connsiteY753" fmla="*/ 1266071 h 5612320"/>
              <a:gd name="connsiteX754" fmla="*/ 765560 w 5417651"/>
              <a:gd name="connsiteY754" fmla="*/ 1279755 h 5612320"/>
              <a:gd name="connsiteX755" fmla="*/ 761959 w 5417651"/>
              <a:gd name="connsiteY755" fmla="*/ 1292960 h 5612320"/>
              <a:gd name="connsiteX756" fmla="*/ 758838 w 5417651"/>
              <a:gd name="connsiteY756" fmla="*/ 1305924 h 5612320"/>
              <a:gd name="connsiteX757" fmla="*/ 756677 w 5417651"/>
              <a:gd name="connsiteY757" fmla="*/ 1317687 h 5612320"/>
              <a:gd name="connsiteX758" fmla="*/ 754516 w 5417651"/>
              <a:gd name="connsiteY758" fmla="*/ 1322969 h 5612320"/>
              <a:gd name="connsiteX759" fmla="*/ 752356 w 5417651"/>
              <a:gd name="connsiteY759" fmla="*/ 1329211 h 5612320"/>
              <a:gd name="connsiteX760" fmla="*/ 750195 w 5417651"/>
              <a:gd name="connsiteY760" fmla="*/ 1336413 h 5612320"/>
              <a:gd name="connsiteX761" fmla="*/ 747794 w 5417651"/>
              <a:gd name="connsiteY761" fmla="*/ 1344576 h 5612320"/>
              <a:gd name="connsiteX762" fmla="*/ 742993 w 5417651"/>
              <a:gd name="connsiteY762" fmla="*/ 1362582 h 5612320"/>
              <a:gd name="connsiteX763" fmla="*/ 737951 w 5417651"/>
              <a:gd name="connsiteY763" fmla="*/ 1382508 h 5612320"/>
              <a:gd name="connsiteX764" fmla="*/ 733390 w 5417651"/>
              <a:gd name="connsiteY764" fmla="*/ 1402915 h 5612320"/>
              <a:gd name="connsiteX765" fmla="*/ 729069 w 5417651"/>
              <a:gd name="connsiteY765" fmla="*/ 1422121 h 5612320"/>
              <a:gd name="connsiteX766" fmla="*/ 725227 w 5417651"/>
              <a:gd name="connsiteY766" fmla="*/ 1439166 h 5612320"/>
              <a:gd name="connsiteX767" fmla="*/ 722106 w 5417651"/>
              <a:gd name="connsiteY767" fmla="*/ 1453090 h 5612320"/>
              <a:gd name="connsiteX768" fmla="*/ 718025 w 5417651"/>
              <a:gd name="connsiteY768" fmla="*/ 1470856 h 5612320"/>
              <a:gd name="connsiteX769" fmla="*/ 713944 w 5417651"/>
              <a:gd name="connsiteY769" fmla="*/ 1488622 h 5612320"/>
              <a:gd name="connsiteX770" fmla="*/ 710103 w 5417651"/>
              <a:gd name="connsiteY770" fmla="*/ 1506147 h 5612320"/>
              <a:gd name="connsiteX771" fmla="*/ 706261 w 5417651"/>
              <a:gd name="connsiteY771" fmla="*/ 1523673 h 5612320"/>
              <a:gd name="connsiteX772" fmla="*/ 702420 w 5417651"/>
              <a:gd name="connsiteY772" fmla="*/ 1541198 h 5612320"/>
              <a:gd name="connsiteX773" fmla="*/ 698579 w 5417651"/>
              <a:gd name="connsiteY773" fmla="*/ 1558964 h 5612320"/>
              <a:gd name="connsiteX774" fmla="*/ 694738 w 5417651"/>
              <a:gd name="connsiteY774" fmla="*/ 1576490 h 5612320"/>
              <a:gd name="connsiteX775" fmla="*/ 690897 w 5417651"/>
              <a:gd name="connsiteY775" fmla="*/ 1594495 h 5612320"/>
              <a:gd name="connsiteX776" fmla="*/ 687055 w 5417651"/>
              <a:gd name="connsiteY776" fmla="*/ 1612261 h 5612320"/>
              <a:gd name="connsiteX777" fmla="*/ 683454 w 5417651"/>
              <a:gd name="connsiteY777" fmla="*/ 1630027 h 5612320"/>
              <a:gd name="connsiteX778" fmla="*/ 679613 w 5417651"/>
              <a:gd name="connsiteY778" fmla="*/ 1647792 h 5612320"/>
              <a:gd name="connsiteX779" fmla="*/ 676012 w 5417651"/>
              <a:gd name="connsiteY779" fmla="*/ 1666038 h 5612320"/>
              <a:gd name="connsiteX780" fmla="*/ 672411 w 5417651"/>
              <a:gd name="connsiteY780" fmla="*/ 1684524 h 5612320"/>
              <a:gd name="connsiteX781" fmla="*/ 668810 w 5417651"/>
              <a:gd name="connsiteY781" fmla="*/ 1702770 h 5612320"/>
              <a:gd name="connsiteX782" fmla="*/ 665449 w 5417651"/>
              <a:gd name="connsiteY782" fmla="*/ 1721256 h 5612320"/>
              <a:gd name="connsiteX783" fmla="*/ 662088 w 5417651"/>
              <a:gd name="connsiteY783" fmla="*/ 1739982 h 5612320"/>
              <a:gd name="connsiteX784" fmla="*/ 658727 w 5417651"/>
              <a:gd name="connsiteY784" fmla="*/ 1758467 h 5612320"/>
              <a:gd name="connsiteX785" fmla="*/ 655366 w 5417651"/>
              <a:gd name="connsiteY785" fmla="*/ 1776953 h 5612320"/>
              <a:gd name="connsiteX786" fmla="*/ 652245 w 5417651"/>
              <a:gd name="connsiteY786" fmla="*/ 1795679 h 5612320"/>
              <a:gd name="connsiteX787" fmla="*/ 649364 w 5417651"/>
              <a:gd name="connsiteY787" fmla="*/ 1814405 h 5612320"/>
              <a:gd name="connsiteX788" fmla="*/ 646243 w 5417651"/>
              <a:gd name="connsiteY788" fmla="*/ 1832651 h 5612320"/>
              <a:gd name="connsiteX789" fmla="*/ 643602 w 5417651"/>
              <a:gd name="connsiteY789" fmla="*/ 1851137 h 5612320"/>
              <a:gd name="connsiteX790" fmla="*/ 641201 w 5417651"/>
              <a:gd name="connsiteY790" fmla="*/ 1869383 h 5612320"/>
              <a:gd name="connsiteX791" fmla="*/ 638560 w 5417651"/>
              <a:gd name="connsiteY791" fmla="*/ 1887388 h 5612320"/>
              <a:gd name="connsiteX792" fmla="*/ 634959 w 5417651"/>
              <a:gd name="connsiteY792" fmla="*/ 1914757 h 5612320"/>
              <a:gd name="connsiteX793" fmla="*/ 631118 w 5417651"/>
              <a:gd name="connsiteY793" fmla="*/ 1941886 h 5612320"/>
              <a:gd name="connsiteX794" fmla="*/ 627517 w 5417651"/>
              <a:gd name="connsiteY794" fmla="*/ 1969014 h 5612320"/>
              <a:gd name="connsiteX795" fmla="*/ 624156 w 5417651"/>
              <a:gd name="connsiteY795" fmla="*/ 1996143 h 5612320"/>
              <a:gd name="connsiteX796" fmla="*/ 620315 w 5417651"/>
              <a:gd name="connsiteY796" fmla="*/ 2023752 h 5612320"/>
              <a:gd name="connsiteX797" fmla="*/ 616714 w 5417651"/>
              <a:gd name="connsiteY797" fmla="*/ 2050880 h 5612320"/>
              <a:gd name="connsiteX798" fmla="*/ 613112 w 5417651"/>
              <a:gd name="connsiteY798" fmla="*/ 2078489 h 5612320"/>
              <a:gd name="connsiteX799" fmla="*/ 609511 w 5417651"/>
              <a:gd name="connsiteY799" fmla="*/ 2105858 h 5612320"/>
              <a:gd name="connsiteX800" fmla="*/ 605910 w 5417651"/>
              <a:gd name="connsiteY800" fmla="*/ 2133226 h 5612320"/>
              <a:gd name="connsiteX801" fmla="*/ 602549 w 5417651"/>
              <a:gd name="connsiteY801" fmla="*/ 2160835 h 5612320"/>
              <a:gd name="connsiteX802" fmla="*/ 599668 w 5417651"/>
              <a:gd name="connsiteY802" fmla="*/ 2188204 h 5612320"/>
              <a:gd name="connsiteX803" fmla="*/ 596547 w 5417651"/>
              <a:gd name="connsiteY803" fmla="*/ 2216053 h 5612320"/>
              <a:gd name="connsiteX804" fmla="*/ 593666 w 5417651"/>
              <a:gd name="connsiteY804" fmla="*/ 2243421 h 5612320"/>
              <a:gd name="connsiteX805" fmla="*/ 591026 w 5417651"/>
              <a:gd name="connsiteY805" fmla="*/ 2271270 h 5612320"/>
              <a:gd name="connsiteX806" fmla="*/ 588625 w 5417651"/>
              <a:gd name="connsiteY806" fmla="*/ 2298879 h 5612320"/>
              <a:gd name="connsiteX807" fmla="*/ 586704 w 5417651"/>
              <a:gd name="connsiteY807" fmla="*/ 2326728 h 5612320"/>
              <a:gd name="connsiteX808" fmla="*/ 583343 w 5417651"/>
              <a:gd name="connsiteY808" fmla="*/ 2365380 h 5612320"/>
              <a:gd name="connsiteX809" fmla="*/ 580222 w 5417651"/>
              <a:gd name="connsiteY809" fmla="*/ 2404273 h 5612320"/>
              <a:gd name="connsiteX810" fmla="*/ 577101 w 5417651"/>
              <a:gd name="connsiteY810" fmla="*/ 2443165 h 5612320"/>
              <a:gd name="connsiteX811" fmla="*/ 573740 w 5417651"/>
              <a:gd name="connsiteY811" fmla="*/ 2482057 h 5612320"/>
              <a:gd name="connsiteX812" fmla="*/ 571099 w 5417651"/>
              <a:gd name="connsiteY812" fmla="*/ 2520950 h 5612320"/>
              <a:gd name="connsiteX813" fmla="*/ 568218 w 5417651"/>
              <a:gd name="connsiteY813" fmla="*/ 2560082 h 5612320"/>
              <a:gd name="connsiteX814" fmla="*/ 565578 w 5417651"/>
              <a:gd name="connsiteY814" fmla="*/ 2599214 h 5612320"/>
              <a:gd name="connsiteX815" fmla="*/ 563417 w 5417651"/>
              <a:gd name="connsiteY815" fmla="*/ 2638347 h 5612320"/>
              <a:gd name="connsiteX816" fmla="*/ 561496 w 5417651"/>
              <a:gd name="connsiteY816" fmla="*/ 2677479 h 5612320"/>
              <a:gd name="connsiteX817" fmla="*/ 560056 w 5417651"/>
              <a:gd name="connsiteY817" fmla="*/ 2716612 h 5612320"/>
              <a:gd name="connsiteX818" fmla="*/ 558855 w 5417651"/>
              <a:gd name="connsiteY818" fmla="*/ 2755984 h 5612320"/>
              <a:gd name="connsiteX819" fmla="*/ 558135 w 5417651"/>
              <a:gd name="connsiteY819" fmla="*/ 2795117 h 5612320"/>
              <a:gd name="connsiteX820" fmla="*/ 558135 w 5417651"/>
              <a:gd name="connsiteY820" fmla="*/ 2814563 h 5612320"/>
              <a:gd name="connsiteX821" fmla="*/ 558135 w 5417651"/>
              <a:gd name="connsiteY821" fmla="*/ 2834489 h 5612320"/>
              <a:gd name="connsiteX822" fmla="*/ 558375 w 5417651"/>
              <a:gd name="connsiteY822" fmla="*/ 2853935 h 5612320"/>
              <a:gd name="connsiteX823" fmla="*/ 558615 w 5417651"/>
              <a:gd name="connsiteY823" fmla="*/ 2873862 h 5612320"/>
              <a:gd name="connsiteX824" fmla="*/ 558855 w 5417651"/>
              <a:gd name="connsiteY824" fmla="*/ 2893308 h 5612320"/>
              <a:gd name="connsiteX825" fmla="*/ 559816 w 5417651"/>
              <a:gd name="connsiteY825" fmla="*/ 2912754 h 5612320"/>
              <a:gd name="connsiteX826" fmla="*/ 560536 w 5417651"/>
              <a:gd name="connsiteY826" fmla="*/ 2932440 h 5612320"/>
              <a:gd name="connsiteX827" fmla="*/ 561496 w 5417651"/>
              <a:gd name="connsiteY827" fmla="*/ 2952126 h 5612320"/>
              <a:gd name="connsiteX828" fmla="*/ 563177 w 5417651"/>
              <a:gd name="connsiteY828" fmla="*/ 2981416 h 5612320"/>
              <a:gd name="connsiteX829" fmla="*/ 564617 w 5417651"/>
              <a:gd name="connsiteY829" fmla="*/ 3010465 h 5612320"/>
              <a:gd name="connsiteX830" fmla="*/ 566298 w 5417651"/>
              <a:gd name="connsiteY830" fmla="*/ 3039754 h 5612320"/>
              <a:gd name="connsiteX831" fmla="*/ 567978 w 5417651"/>
              <a:gd name="connsiteY831" fmla="*/ 3068804 h 5612320"/>
              <a:gd name="connsiteX832" fmla="*/ 569419 w 5417651"/>
              <a:gd name="connsiteY832" fmla="*/ 3097613 h 5612320"/>
              <a:gd name="connsiteX833" fmla="*/ 571099 w 5417651"/>
              <a:gd name="connsiteY833" fmla="*/ 3126662 h 5612320"/>
              <a:gd name="connsiteX834" fmla="*/ 572780 w 5417651"/>
              <a:gd name="connsiteY834" fmla="*/ 3155711 h 5612320"/>
              <a:gd name="connsiteX835" fmla="*/ 574460 w 5417651"/>
              <a:gd name="connsiteY835" fmla="*/ 3184520 h 5612320"/>
              <a:gd name="connsiteX836" fmla="*/ 575901 w 5417651"/>
              <a:gd name="connsiteY836" fmla="*/ 3213329 h 5612320"/>
              <a:gd name="connsiteX837" fmla="*/ 577821 w 5417651"/>
              <a:gd name="connsiteY837" fmla="*/ 3242139 h 5612320"/>
              <a:gd name="connsiteX838" fmla="*/ 579742 w 5417651"/>
              <a:gd name="connsiteY838" fmla="*/ 3270948 h 5612320"/>
              <a:gd name="connsiteX839" fmla="*/ 581663 w 5417651"/>
              <a:gd name="connsiteY839" fmla="*/ 3300237 h 5612320"/>
              <a:gd name="connsiteX840" fmla="*/ 584063 w 5417651"/>
              <a:gd name="connsiteY840" fmla="*/ 3329046 h 5612320"/>
              <a:gd name="connsiteX841" fmla="*/ 586224 w 5417651"/>
              <a:gd name="connsiteY841" fmla="*/ 3358095 h 5612320"/>
              <a:gd name="connsiteX842" fmla="*/ 588625 w 5417651"/>
              <a:gd name="connsiteY842" fmla="*/ 3387145 h 5612320"/>
              <a:gd name="connsiteX843" fmla="*/ 591266 w 5417651"/>
              <a:gd name="connsiteY843" fmla="*/ 3416434 h 5612320"/>
              <a:gd name="connsiteX844" fmla="*/ 593906 w 5417651"/>
              <a:gd name="connsiteY844" fmla="*/ 3443803 h 5612320"/>
              <a:gd name="connsiteX845" fmla="*/ 596547 w 5417651"/>
              <a:gd name="connsiteY845" fmla="*/ 3471411 h 5612320"/>
              <a:gd name="connsiteX846" fmla="*/ 599428 w 5417651"/>
              <a:gd name="connsiteY846" fmla="*/ 3498780 h 5612320"/>
              <a:gd name="connsiteX847" fmla="*/ 602309 w 5417651"/>
              <a:gd name="connsiteY847" fmla="*/ 3526149 h 5612320"/>
              <a:gd name="connsiteX848" fmla="*/ 605430 w 5417651"/>
              <a:gd name="connsiteY848" fmla="*/ 3553758 h 5612320"/>
              <a:gd name="connsiteX849" fmla="*/ 608311 w 5417651"/>
              <a:gd name="connsiteY849" fmla="*/ 3581126 h 5612320"/>
              <a:gd name="connsiteX850" fmla="*/ 611672 w 5417651"/>
              <a:gd name="connsiteY850" fmla="*/ 3608735 h 5612320"/>
              <a:gd name="connsiteX851" fmla="*/ 615033 w 5417651"/>
              <a:gd name="connsiteY851" fmla="*/ 3635864 h 5612320"/>
              <a:gd name="connsiteX852" fmla="*/ 618634 w 5417651"/>
              <a:gd name="connsiteY852" fmla="*/ 3663232 h 5612320"/>
              <a:gd name="connsiteX853" fmla="*/ 622235 w 5417651"/>
              <a:gd name="connsiteY853" fmla="*/ 3690601 h 5612320"/>
              <a:gd name="connsiteX854" fmla="*/ 625596 w 5417651"/>
              <a:gd name="connsiteY854" fmla="*/ 3717970 h 5612320"/>
              <a:gd name="connsiteX855" fmla="*/ 629678 w 5417651"/>
              <a:gd name="connsiteY855" fmla="*/ 3745098 h 5612320"/>
              <a:gd name="connsiteX856" fmla="*/ 633519 w 5417651"/>
              <a:gd name="connsiteY856" fmla="*/ 3772467 h 5612320"/>
              <a:gd name="connsiteX857" fmla="*/ 637600 w 5417651"/>
              <a:gd name="connsiteY857" fmla="*/ 3799596 h 5612320"/>
              <a:gd name="connsiteX858" fmla="*/ 641921 w 5417651"/>
              <a:gd name="connsiteY858" fmla="*/ 3826724 h 5612320"/>
              <a:gd name="connsiteX859" fmla="*/ 646003 w 5417651"/>
              <a:gd name="connsiteY859" fmla="*/ 3853853 h 5612320"/>
              <a:gd name="connsiteX860" fmla="*/ 653685 w 5417651"/>
              <a:gd name="connsiteY860" fmla="*/ 3898987 h 5612320"/>
              <a:gd name="connsiteX861" fmla="*/ 662088 w 5417651"/>
              <a:gd name="connsiteY861" fmla="*/ 3946522 h 5612320"/>
              <a:gd name="connsiteX862" fmla="*/ 670970 w 5417651"/>
              <a:gd name="connsiteY862" fmla="*/ 3995738 h 5612320"/>
              <a:gd name="connsiteX863" fmla="*/ 680813 w 5417651"/>
              <a:gd name="connsiteY863" fmla="*/ 4046634 h 5612320"/>
              <a:gd name="connsiteX864" fmla="*/ 691377 w 5417651"/>
              <a:gd name="connsiteY864" fmla="*/ 4098491 h 5612320"/>
              <a:gd name="connsiteX865" fmla="*/ 702660 w 5417651"/>
              <a:gd name="connsiteY865" fmla="*/ 4151067 h 5612320"/>
              <a:gd name="connsiteX866" fmla="*/ 714184 w 5417651"/>
              <a:gd name="connsiteY866" fmla="*/ 4204364 h 5612320"/>
              <a:gd name="connsiteX867" fmla="*/ 726428 w 5417651"/>
              <a:gd name="connsiteY867" fmla="*/ 4257421 h 5612320"/>
              <a:gd name="connsiteX868" fmla="*/ 733150 w 5417651"/>
              <a:gd name="connsiteY868" fmla="*/ 4284069 h 5612320"/>
              <a:gd name="connsiteX869" fmla="*/ 739392 w 5417651"/>
              <a:gd name="connsiteY869" fmla="*/ 4310238 h 5612320"/>
              <a:gd name="connsiteX870" fmla="*/ 746354 w 5417651"/>
              <a:gd name="connsiteY870" fmla="*/ 4336646 h 5612320"/>
              <a:gd name="connsiteX871" fmla="*/ 752836 w 5417651"/>
              <a:gd name="connsiteY871" fmla="*/ 4362814 h 5612320"/>
              <a:gd name="connsiteX872" fmla="*/ 759798 w 5417651"/>
              <a:gd name="connsiteY872" fmla="*/ 4388743 h 5612320"/>
              <a:gd name="connsiteX873" fmla="*/ 767000 w 5417651"/>
              <a:gd name="connsiteY873" fmla="*/ 4414431 h 5612320"/>
              <a:gd name="connsiteX874" fmla="*/ 773963 w 5417651"/>
              <a:gd name="connsiteY874" fmla="*/ 4439639 h 5612320"/>
              <a:gd name="connsiteX875" fmla="*/ 781165 w 5417651"/>
              <a:gd name="connsiteY875" fmla="*/ 4464847 h 5612320"/>
              <a:gd name="connsiteX876" fmla="*/ 788607 w 5417651"/>
              <a:gd name="connsiteY876" fmla="*/ 4489095 h 5612320"/>
              <a:gd name="connsiteX877" fmla="*/ 796049 w 5417651"/>
              <a:gd name="connsiteY877" fmla="*/ 4513342 h 5612320"/>
              <a:gd name="connsiteX878" fmla="*/ 803492 w 5417651"/>
              <a:gd name="connsiteY878" fmla="*/ 4537110 h 5612320"/>
              <a:gd name="connsiteX879" fmla="*/ 811174 w 5417651"/>
              <a:gd name="connsiteY879" fmla="*/ 4560157 h 5612320"/>
              <a:gd name="connsiteX880" fmla="*/ 818857 w 5417651"/>
              <a:gd name="connsiteY880" fmla="*/ 4582964 h 5612320"/>
              <a:gd name="connsiteX881" fmla="*/ 826779 w 5417651"/>
              <a:gd name="connsiteY881" fmla="*/ 4604571 h 5612320"/>
              <a:gd name="connsiteX882" fmla="*/ 834701 w 5417651"/>
              <a:gd name="connsiteY882" fmla="*/ 4625938 h 5612320"/>
              <a:gd name="connsiteX883" fmla="*/ 842624 w 5417651"/>
              <a:gd name="connsiteY883" fmla="*/ 4646585 h 5612320"/>
              <a:gd name="connsiteX884" fmla="*/ 852227 w 5417651"/>
              <a:gd name="connsiteY884" fmla="*/ 4670352 h 5612320"/>
              <a:gd name="connsiteX885" fmla="*/ 862310 w 5417651"/>
              <a:gd name="connsiteY885" fmla="*/ 4693640 h 5612320"/>
              <a:gd name="connsiteX886" fmla="*/ 867352 w 5417651"/>
              <a:gd name="connsiteY886" fmla="*/ 4704923 h 5612320"/>
              <a:gd name="connsiteX887" fmla="*/ 872633 w 5417651"/>
              <a:gd name="connsiteY887" fmla="*/ 4716207 h 5612320"/>
              <a:gd name="connsiteX888" fmla="*/ 877915 w 5417651"/>
              <a:gd name="connsiteY888" fmla="*/ 4727010 h 5612320"/>
              <a:gd name="connsiteX889" fmla="*/ 883197 w 5417651"/>
              <a:gd name="connsiteY889" fmla="*/ 4738054 h 5612320"/>
              <a:gd name="connsiteX890" fmla="*/ 888718 w 5417651"/>
              <a:gd name="connsiteY890" fmla="*/ 4748857 h 5612320"/>
              <a:gd name="connsiteX891" fmla="*/ 894000 w 5417651"/>
              <a:gd name="connsiteY891" fmla="*/ 4759180 h 5612320"/>
              <a:gd name="connsiteX892" fmla="*/ 899762 w 5417651"/>
              <a:gd name="connsiteY892" fmla="*/ 4769744 h 5612320"/>
              <a:gd name="connsiteX893" fmla="*/ 905524 w 5417651"/>
              <a:gd name="connsiteY893" fmla="*/ 4779827 h 5612320"/>
              <a:gd name="connsiteX894" fmla="*/ 911285 w 5417651"/>
              <a:gd name="connsiteY894" fmla="*/ 4789670 h 5612320"/>
              <a:gd name="connsiteX895" fmla="*/ 917287 w 5417651"/>
              <a:gd name="connsiteY895" fmla="*/ 4799753 h 5612320"/>
              <a:gd name="connsiteX896" fmla="*/ 923289 w 5417651"/>
              <a:gd name="connsiteY896" fmla="*/ 4809356 h 5612320"/>
              <a:gd name="connsiteX897" fmla="*/ 929291 w 5417651"/>
              <a:gd name="connsiteY897" fmla="*/ 4818719 h 5612320"/>
              <a:gd name="connsiteX898" fmla="*/ 935533 w 5417651"/>
              <a:gd name="connsiteY898" fmla="*/ 4827842 h 5612320"/>
              <a:gd name="connsiteX899" fmla="*/ 941775 w 5417651"/>
              <a:gd name="connsiteY899" fmla="*/ 4836965 h 5612320"/>
              <a:gd name="connsiteX900" fmla="*/ 948257 w 5417651"/>
              <a:gd name="connsiteY900" fmla="*/ 4845848 h 5612320"/>
              <a:gd name="connsiteX901" fmla="*/ 954739 w 5417651"/>
              <a:gd name="connsiteY901" fmla="*/ 4854491 h 5612320"/>
              <a:gd name="connsiteX902" fmla="*/ 961461 w 5417651"/>
              <a:gd name="connsiteY902" fmla="*/ 4862893 h 5612320"/>
              <a:gd name="connsiteX903" fmla="*/ 967943 w 5417651"/>
              <a:gd name="connsiteY903" fmla="*/ 4871056 h 5612320"/>
              <a:gd name="connsiteX904" fmla="*/ 974905 w 5417651"/>
              <a:gd name="connsiteY904" fmla="*/ 4878979 h 5612320"/>
              <a:gd name="connsiteX905" fmla="*/ 981627 w 5417651"/>
              <a:gd name="connsiteY905" fmla="*/ 4886901 h 5612320"/>
              <a:gd name="connsiteX906" fmla="*/ 988830 w 5417651"/>
              <a:gd name="connsiteY906" fmla="*/ 4894343 h 5612320"/>
              <a:gd name="connsiteX907" fmla="*/ 996032 w 5417651"/>
              <a:gd name="connsiteY907" fmla="*/ 4901786 h 5612320"/>
              <a:gd name="connsiteX908" fmla="*/ 1003234 w 5417651"/>
              <a:gd name="connsiteY908" fmla="*/ 4908988 h 5612320"/>
              <a:gd name="connsiteX909" fmla="*/ 1010676 w 5417651"/>
              <a:gd name="connsiteY909" fmla="*/ 4915950 h 5612320"/>
              <a:gd name="connsiteX910" fmla="*/ 1018359 w 5417651"/>
              <a:gd name="connsiteY910" fmla="*/ 4922432 h 5612320"/>
              <a:gd name="connsiteX911" fmla="*/ 1025561 w 5417651"/>
              <a:gd name="connsiteY911" fmla="*/ 4929154 h 5612320"/>
              <a:gd name="connsiteX912" fmla="*/ 1033483 w 5417651"/>
              <a:gd name="connsiteY912" fmla="*/ 4935156 h 5612320"/>
              <a:gd name="connsiteX913" fmla="*/ 1041406 w 5417651"/>
              <a:gd name="connsiteY913" fmla="*/ 4941158 h 5612320"/>
              <a:gd name="connsiteX914" fmla="*/ 1050769 w 5417651"/>
              <a:gd name="connsiteY914" fmla="*/ 4947640 h 5612320"/>
              <a:gd name="connsiteX915" fmla="*/ 1060132 w 5417651"/>
              <a:gd name="connsiteY915" fmla="*/ 4954122 h 5612320"/>
              <a:gd name="connsiteX916" fmla="*/ 1069975 w 5417651"/>
              <a:gd name="connsiteY916" fmla="*/ 4960124 h 5612320"/>
              <a:gd name="connsiteX917" fmla="*/ 1079818 w 5417651"/>
              <a:gd name="connsiteY917" fmla="*/ 4965886 h 5612320"/>
              <a:gd name="connsiteX918" fmla="*/ 1089901 w 5417651"/>
              <a:gd name="connsiteY918" fmla="*/ 4971408 h 5612320"/>
              <a:gd name="connsiteX919" fmla="*/ 1100464 w 5417651"/>
              <a:gd name="connsiteY919" fmla="*/ 4976209 h 5612320"/>
              <a:gd name="connsiteX920" fmla="*/ 1111028 w 5417651"/>
              <a:gd name="connsiteY920" fmla="*/ 4981011 h 5612320"/>
              <a:gd name="connsiteX921" fmla="*/ 1122071 w 5417651"/>
              <a:gd name="connsiteY921" fmla="*/ 4985332 h 5612320"/>
              <a:gd name="connsiteX922" fmla="*/ 1133595 w 5417651"/>
              <a:gd name="connsiteY922" fmla="*/ 4989414 h 5612320"/>
              <a:gd name="connsiteX923" fmla="*/ 1145358 w 5417651"/>
              <a:gd name="connsiteY923" fmla="*/ 4993015 h 5612320"/>
              <a:gd name="connsiteX924" fmla="*/ 1157602 w 5417651"/>
              <a:gd name="connsiteY924" fmla="*/ 4996136 h 5612320"/>
              <a:gd name="connsiteX925" fmla="*/ 1170086 w 5417651"/>
              <a:gd name="connsiteY925" fmla="*/ 4998536 h 5612320"/>
              <a:gd name="connsiteX926" fmla="*/ 1176568 w 5417651"/>
              <a:gd name="connsiteY926" fmla="*/ 4999737 h 5612320"/>
              <a:gd name="connsiteX927" fmla="*/ 1183050 w 5417651"/>
              <a:gd name="connsiteY927" fmla="*/ 5000697 h 5612320"/>
              <a:gd name="connsiteX928" fmla="*/ 1189772 w 5417651"/>
              <a:gd name="connsiteY928" fmla="*/ 5001657 h 5612320"/>
              <a:gd name="connsiteX929" fmla="*/ 1196254 w 5417651"/>
              <a:gd name="connsiteY929" fmla="*/ 5002378 h 5612320"/>
              <a:gd name="connsiteX930" fmla="*/ 1203216 w 5417651"/>
              <a:gd name="connsiteY930" fmla="*/ 5002858 h 5612320"/>
              <a:gd name="connsiteX931" fmla="*/ 1210179 w 5417651"/>
              <a:gd name="connsiteY931" fmla="*/ 5003578 h 5612320"/>
              <a:gd name="connsiteX932" fmla="*/ 1217141 w 5417651"/>
              <a:gd name="connsiteY932" fmla="*/ 5003818 h 5612320"/>
              <a:gd name="connsiteX933" fmla="*/ 1224583 w 5417651"/>
              <a:gd name="connsiteY933" fmla="*/ 5003818 h 5612320"/>
              <a:gd name="connsiteX934" fmla="*/ 1238747 w 5417651"/>
              <a:gd name="connsiteY934" fmla="*/ 5004058 h 5612320"/>
              <a:gd name="connsiteX935" fmla="*/ 1253392 w 5417651"/>
              <a:gd name="connsiteY935" fmla="*/ 5004058 h 5612320"/>
              <a:gd name="connsiteX936" fmla="*/ 1268037 w 5417651"/>
              <a:gd name="connsiteY936" fmla="*/ 5003818 h 5612320"/>
              <a:gd name="connsiteX937" fmla="*/ 1282441 w 5417651"/>
              <a:gd name="connsiteY937" fmla="*/ 5003578 h 5612320"/>
              <a:gd name="connsiteX938" fmla="*/ 1297326 w 5417651"/>
              <a:gd name="connsiteY938" fmla="*/ 5002858 h 5612320"/>
              <a:gd name="connsiteX939" fmla="*/ 1311970 w 5417651"/>
              <a:gd name="connsiteY939" fmla="*/ 5002378 h 5612320"/>
              <a:gd name="connsiteX940" fmla="*/ 1326375 w 5417651"/>
              <a:gd name="connsiteY940" fmla="*/ 5001657 h 5612320"/>
              <a:gd name="connsiteX941" fmla="*/ 1341259 w 5417651"/>
              <a:gd name="connsiteY941" fmla="*/ 5000697 h 5612320"/>
              <a:gd name="connsiteX942" fmla="*/ 1355904 w 5417651"/>
              <a:gd name="connsiteY942" fmla="*/ 4999737 h 5612320"/>
              <a:gd name="connsiteX943" fmla="*/ 1370549 w 5417651"/>
              <a:gd name="connsiteY943" fmla="*/ 4998536 h 5612320"/>
              <a:gd name="connsiteX944" fmla="*/ 1384953 w 5417651"/>
              <a:gd name="connsiteY944" fmla="*/ 4997576 h 5612320"/>
              <a:gd name="connsiteX945" fmla="*/ 1399598 w 5417651"/>
              <a:gd name="connsiteY945" fmla="*/ 4996136 h 5612320"/>
              <a:gd name="connsiteX946" fmla="*/ 1414002 w 5417651"/>
              <a:gd name="connsiteY946" fmla="*/ 4994695 h 5612320"/>
              <a:gd name="connsiteX947" fmla="*/ 1428407 w 5417651"/>
              <a:gd name="connsiteY947" fmla="*/ 4993015 h 5612320"/>
              <a:gd name="connsiteX948" fmla="*/ 1443051 w 5417651"/>
              <a:gd name="connsiteY948" fmla="*/ 4991334 h 5612320"/>
              <a:gd name="connsiteX949" fmla="*/ 1457216 w 5417651"/>
              <a:gd name="connsiteY949" fmla="*/ 4989654 h 5612320"/>
              <a:gd name="connsiteX950" fmla="*/ 1477382 w 5417651"/>
              <a:gd name="connsiteY950" fmla="*/ 4987253 h 5612320"/>
              <a:gd name="connsiteX951" fmla="*/ 1497308 w 5417651"/>
              <a:gd name="connsiteY951" fmla="*/ 4984852 h 5612320"/>
              <a:gd name="connsiteX952" fmla="*/ 1517234 w 5417651"/>
              <a:gd name="connsiteY952" fmla="*/ 4981971 h 5612320"/>
              <a:gd name="connsiteX953" fmla="*/ 1536680 w 5417651"/>
              <a:gd name="connsiteY953" fmla="*/ 4979090 h 5612320"/>
              <a:gd name="connsiteX954" fmla="*/ 1556126 w 5417651"/>
              <a:gd name="connsiteY954" fmla="*/ 4975729 h 5612320"/>
              <a:gd name="connsiteX955" fmla="*/ 1575092 w 5417651"/>
              <a:gd name="connsiteY955" fmla="*/ 4972368 h 5612320"/>
              <a:gd name="connsiteX956" fmla="*/ 1594298 w 5417651"/>
              <a:gd name="connsiteY956" fmla="*/ 4969247 h 5612320"/>
              <a:gd name="connsiteX957" fmla="*/ 1613264 w 5417651"/>
              <a:gd name="connsiteY957" fmla="*/ 4965646 h 5612320"/>
              <a:gd name="connsiteX958" fmla="*/ 1631990 w 5417651"/>
              <a:gd name="connsiteY958" fmla="*/ 4961805 h 5612320"/>
              <a:gd name="connsiteX959" fmla="*/ 1650236 w 5417651"/>
              <a:gd name="connsiteY959" fmla="*/ 4957964 h 5612320"/>
              <a:gd name="connsiteX960" fmla="*/ 1668962 w 5417651"/>
              <a:gd name="connsiteY960" fmla="*/ 4953882 h 5612320"/>
              <a:gd name="connsiteX961" fmla="*/ 1687447 w 5417651"/>
              <a:gd name="connsiteY961" fmla="*/ 4949561 h 5612320"/>
              <a:gd name="connsiteX962" fmla="*/ 1705453 w 5417651"/>
              <a:gd name="connsiteY962" fmla="*/ 4945480 h 5612320"/>
              <a:gd name="connsiteX963" fmla="*/ 1723699 w 5417651"/>
              <a:gd name="connsiteY963" fmla="*/ 4941158 h 5612320"/>
              <a:gd name="connsiteX964" fmla="*/ 1741944 w 5417651"/>
              <a:gd name="connsiteY964" fmla="*/ 4936357 h 5612320"/>
              <a:gd name="connsiteX965" fmla="*/ 1759950 w 5417651"/>
              <a:gd name="connsiteY965" fmla="*/ 4931795 h 5612320"/>
              <a:gd name="connsiteX966" fmla="*/ 1795961 w 5417651"/>
              <a:gd name="connsiteY966" fmla="*/ 4922192 h 5612320"/>
              <a:gd name="connsiteX967" fmla="*/ 1831732 w 5417651"/>
              <a:gd name="connsiteY967" fmla="*/ 4912109 h 5612320"/>
              <a:gd name="connsiteX968" fmla="*/ 1867744 w 5417651"/>
              <a:gd name="connsiteY968" fmla="*/ 4901306 h 5612320"/>
              <a:gd name="connsiteX969" fmla="*/ 1903274 w 5417651"/>
              <a:gd name="connsiteY969" fmla="*/ 4890262 h 5612320"/>
              <a:gd name="connsiteX970" fmla="*/ 1939286 w 5417651"/>
              <a:gd name="connsiteY970" fmla="*/ 4878979 h 5612320"/>
              <a:gd name="connsiteX971" fmla="*/ 1975537 w 5417651"/>
              <a:gd name="connsiteY971" fmla="*/ 4867455 h 5612320"/>
              <a:gd name="connsiteX972" fmla="*/ 2012028 w 5417651"/>
              <a:gd name="connsiteY972" fmla="*/ 4855451 h 5612320"/>
              <a:gd name="connsiteX973" fmla="*/ 2049240 w 5417651"/>
              <a:gd name="connsiteY973" fmla="*/ 4842967 h 5612320"/>
              <a:gd name="connsiteX974" fmla="*/ 2064124 w 5417651"/>
              <a:gd name="connsiteY974" fmla="*/ 4838166 h 5612320"/>
              <a:gd name="connsiteX975" fmla="*/ 2086932 w 5417651"/>
              <a:gd name="connsiteY975" fmla="*/ 4830243 h 5612320"/>
              <a:gd name="connsiteX976" fmla="*/ 2114540 w 5417651"/>
              <a:gd name="connsiteY976" fmla="*/ 4820160 h 5612320"/>
              <a:gd name="connsiteX977" fmla="*/ 2144550 w 5417651"/>
              <a:gd name="connsiteY977" fmla="*/ 4809837 h 5612320"/>
              <a:gd name="connsiteX978" fmla="*/ 2173599 w 5417651"/>
              <a:gd name="connsiteY978" fmla="*/ 4799033 h 5612320"/>
              <a:gd name="connsiteX979" fmla="*/ 2199527 w 5417651"/>
              <a:gd name="connsiteY979" fmla="*/ 4789190 h 5612320"/>
              <a:gd name="connsiteX980" fmla="*/ 2210090 w 5417651"/>
              <a:gd name="connsiteY980" fmla="*/ 4785109 h 5612320"/>
              <a:gd name="connsiteX981" fmla="*/ 2218733 w 5417651"/>
              <a:gd name="connsiteY981" fmla="*/ 4781267 h 5612320"/>
              <a:gd name="connsiteX982" fmla="*/ 2224975 w 5417651"/>
              <a:gd name="connsiteY982" fmla="*/ 4778146 h 5612320"/>
              <a:gd name="connsiteX983" fmla="*/ 2228816 w 5417651"/>
              <a:gd name="connsiteY983" fmla="*/ 4776226 h 5612320"/>
              <a:gd name="connsiteX984" fmla="*/ 2237218 w 5417651"/>
              <a:gd name="connsiteY984" fmla="*/ 4773825 h 5612320"/>
              <a:gd name="connsiteX985" fmla="*/ 2249702 w 5417651"/>
              <a:gd name="connsiteY985" fmla="*/ 4769504 h 5612320"/>
              <a:gd name="connsiteX986" fmla="*/ 2266508 w 5417651"/>
              <a:gd name="connsiteY986" fmla="*/ 4763502 h 5612320"/>
              <a:gd name="connsiteX987" fmla="*/ 2286674 w 5417651"/>
              <a:gd name="connsiteY987" fmla="*/ 4756059 h 5612320"/>
              <a:gd name="connsiteX988" fmla="*/ 2309241 w 5417651"/>
              <a:gd name="connsiteY988" fmla="*/ 4747177 h 5612320"/>
              <a:gd name="connsiteX989" fmla="*/ 2333969 w 5417651"/>
              <a:gd name="connsiteY989" fmla="*/ 4737573 h 5612320"/>
              <a:gd name="connsiteX990" fmla="*/ 2360377 w 5417651"/>
              <a:gd name="connsiteY990" fmla="*/ 4727010 h 5612320"/>
              <a:gd name="connsiteX991" fmla="*/ 2387746 w 5417651"/>
              <a:gd name="connsiteY991" fmla="*/ 4716447 h 5612320"/>
              <a:gd name="connsiteX992" fmla="*/ 2414874 w 5417651"/>
              <a:gd name="connsiteY992" fmla="*/ 4705403 h 5612320"/>
              <a:gd name="connsiteX993" fmla="*/ 2441762 w 5417651"/>
              <a:gd name="connsiteY993" fmla="*/ 4694600 h 5612320"/>
              <a:gd name="connsiteX994" fmla="*/ 2467930 w 5417651"/>
              <a:gd name="connsiteY994" fmla="*/ 4684036 h 5612320"/>
              <a:gd name="connsiteX995" fmla="*/ 2492418 w 5417651"/>
              <a:gd name="connsiteY995" fmla="*/ 4674433 h 5612320"/>
              <a:gd name="connsiteX996" fmla="*/ 2514265 w 5417651"/>
              <a:gd name="connsiteY996" fmla="*/ 4665311 h 5612320"/>
              <a:gd name="connsiteX997" fmla="*/ 2533471 w 5417651"/>
              <a:gd name="connsiteY997" fmla="*/ 4657628 h 5612320"/>
              <a:gd name="connsiteX998" fmla="*/ 2549556 w 5417651"/>
              <a:gd name="connsiteY998" fmla="*/ 4651386 h 5612320"/>
              <a:gd name="connsiteX999" fmla="*/ 2561320 w 5417651"/>
              <a:gd name="connsiteY999" fmla="*/ 4646585 h 5612320"/>
              <a:gd name="connsiteX1000" fmla="*/ 2573804 w 5417651"/>
              <a:gd name="connsiteY1000" fmla="*/ 4641303 h 5612320"/>
              <a:gd name="connsiteX1001" fmla="*/ 2587728 w 5417651"/>
              <a:gd name="connsiteY1001" fmla="*/ 4636261 h 5612320"/>
              <a:gd name="connsiteX1002" fmla="*/ 2601892 w 5417651"/>
              <a:gd name="connsiteY1002" fmla="*/ 4630740 h 5612320"/>
              <a:gd name="connsiteX1003" fmla="*/ 2616537 w 5417651"/>
              <a:gd name="connsiteY1003" fmla="*/ 4624978 h 5612320"/>
              <a:gd name="connsiteX1004" fmla="*/ 2630701 w 5417651"/>
              <a:gd name="connsiteY1004" fmla="*/ 4619216 h 5612320"/>
              <a:gd name="connsiteX1005" fmla="*/ 2644386 w 5417651"/>
              <a:gd name="connsiteY1005" fmla="*/ 4613214 h 5612320"/>
              <a:gd name="connsiteX1006" fmla="*/ 2657350 w 5417651"/>
              <a:gd name="connsiteY1006" fmla="*/ 4607452 h 5612320"/>
              <a:gd name="connsiteX1007" fmla="*/ 2668873 w 5417651"/>
              <a:gd name="connsiteY1007" fmla="*/ 4601450 h 5612320"/>
              <a:gd name="connsiteX1008" fmla="*/ 2677756 w 5417651"/>
              <a:gd name="connsiteY1008" fmla="*/ 4598569 h 5612320"/>
              <a:gd name="connsiteX1009" fmla="*/ 2688079 w 5417651"/>
              <a:gd name="connsiteY1009" fmla="*/ 4594728 h 5612320"/>
              <a:gd name="connsiteX1010" fmla="*/ 2699122 w 5417651"/>
              <a:gd name="connsiteY1010" fmla="*/ 4590407 h 5612320"/>
              <a:gd name="connsiteX1011" fmla="*/ 2710406 w 5417651"/>
              <a:gd name="connsiteY1011" fmla="*/ 4585125 h 5612320"/>
              <a:gd name="connsiteX1012" fmla="*/ 2721930 w 5417651"/>
              <a:gd name="connsiteY1012" fmla="*/ 4579843 h 5612320"/>
              <a:gd name="connsiteX1013" fmla="*/ 2732973 w 5417651"/>
              <a:gd name="connsiteY1013" fmla="*/ 4574802 h 5612320"/>
              <a:gd name="connsiteX1014" fmla="*/ 2742816 w 5417651"/>
              <a:gd name="connsiteY1014" fmla="*/ 4570000 h 5612320"/>
              <a:gd name="connsiteX1015" fmla="*/ 2751699 w 5417651"/>
              <a:gd name="connsiteY1015" fmla="*/ 4565919 h 5612320"/>
              <a:gd name="connsiteX1016" fmla="*/ 2761542 w 5417651"/>
              <a:gd name="connsiteY1016" fmla="*/ 4561117 h 5612320"/>
              <a:gd name="connsiteX1017" fmla="*/ 2771625 w 5417651"/>
              <a:gd name="connsiteY1017" fmla="*/ 4556796 h 5612320"/>
              <a:gd name="connsiteX1018" fmla="*/ 2781948 w 5417651"/>
              <a:gd name="connsiteY1018" fmla="*/ 4552475 h 5612320"/>
              <a:gd name="connsiteX1019" fmla="*/ 2791792 w 5417651"/>
              <a:gd name="connsiteY1019" fmla="*/ 4547673 h 5612320"/>
              <a:gd name="connsiteX1020" fmla="*/ 2801874 w 5417651"/>
              <a:gd name="connsiteY1020" fmla="*/ 4543352 h 5612320"/>
              <a:gd name="connsiteX1021" fmla="*/ 2811958 w 5417651"/>
              <a:gd name="connsiteY1021" fmla="*/ 4538550 h 5612320"/>
              <a:gd name="connsiteX1022" fmla="*/ 2822041 w 5417651"/>
              <a:gd name="connsiteY1022" fmla="*/ 4533989 h 5612320"/>
              <a:gd name="connsiteX1023" fmla="*/ 2831884 w 5417651"/>
              <a:gd name="connsiteY1023" fmla="*/ 4528947 h 5612320"/>
              <a:gd name="connsiteX1024" fmla="*/ 2850850 w 5417651"/>
              <a:gd name="connsiteY1024" fmla="*/ 4519584 h 5612320"/>
              <a:gd name="connsiteX1025" fmla="*/ 2870776 w 5417651"/>
              <a:gd name="connsiteY1025" fmla="*/ 4510461 h 5612320"/>
              <a:gd name="connsiteX1026" fmla="*/ 2891662 w 5417651"/>
              <a:gd name="connsiteY1026" fmla="*/ 4500858 h 5612320"/>
              <a:gd name="connsiteX1027" fmla="*/ 2912549 w 5417651"/>
              <a:gd name="connsiteY1027" fmla="*/ 4491015 h 5612320"/>
              <a:gd name="connsiteX1028" fmla="*/ 2933436 w 5417651"/>
              <a:gd name="connsiteY1028" fmla="*/ 4481172 h 5612320"/>
              <a:gd name="connsiteX1029" fmla="*/ 2953602 w 5417651"/>
              <a:gd name="connsiteY1029" fmla="*/ 4471329 h 5612320"/>
              <a:gd name="connsiteX1030" fmla="*/ 2963205 w 5417651"/>
              <a:gd name="connsiteY1030" fmla="*/ 4466047 h 5612320"/>
              <a:gd name="connsiteX1031" fmla="*/ 2972568 w 5417651"/>
              <a:gd name="connsiteY1031" fmla="*/ 4461006 h 5612320"/>
              <a:gd name="connsiteX1032" fmla="*/ 2981210 w 5417651"/>
              <a:gd name="connsiteY1032" fmla="*/ 4455724 h 5612320"/>
              <a:gd name="connsiteX1033" fmla="*/ 2989853 w 5417651"/>
              <a:gd name="connsiteY1033" fmla="*/ 4450442 h 5612320"/>
              <a:gd name="connsiteX1034" fmla="*/ 2995615 w 5417651"/>
              <a:gd name="connsiteY1034" fmla="*/ 4448042 h 5612320"/>
              <a:gd name="connsiteX1035" fmla="*/ 3003057 w 5417651"/>
              <a:gd name="connsiteY1035" fmla="*/ 4444440 h 5612320"/>
              <a:gd name="connsiteX1036" fmla="*/ 3011700 w 5417651"/>
              <a:gd name="connsiteY1036" fmla="*/ 4440359 h 5612320"/>
              <a:gd name="connsiteX1037" fmla="*/ 3022023 w 5417651"/>
              <a:gd name="connsiteY1037" fmla="*/ 4434837 h 5612320"/>
              <a:gd name="connsiteX1038" fmla="*/ 3046031 w 5417651"/>
              <a:gd name="connsiteY1038" fmla="*/ 4422113 h 5612320"/>
              <a:gd name="connsiteX1039" fmla="*/ 3074600 w 5417651"/>
              <a:gd name="connsiteY1039" fmla="*/ 4406508 h 5612320"/>
              <a:gd name="connsiteX1040" fmla="*/ 3106290 w 5417651"/>
              <a:gd name="connsiteY1040" fmla="*/ 4388983 h 5612320"/>
              <a:gd name="connsiteX1041" fmla="*/ 3140380 w 5417651"/>
              <a:gd name="connsiteY1041" fmla="*/ 4370017 h 5612320"/>
              <a:gd name="connsiteX1042" fmla="*/ 3175671 w 5417651"/>
              <a:gd name="connsiteY1042" fmla="*/ 4349610 h 5612320"/>
              <a:gd name="connsiteX1043" fmla="*/ 3211682 w 5417651"/>
              <a:gd name="connsiteY1043" fmla="*/ 4328964 h 5612320"/>
              <a:gd name="connsiteX1044" fmla="*/ 3247454 w 5417651"/>
              <a:gd name="connsiteY1044" fmla="*/ 4308077 h 5612320"/>
              <a:gd name="connsiteX1045" fmla="*/ 3281544 w 5417651"/>
              <a:gd name="connsiteY1045" fmla="*/ 4288151 h 5612320"/>
              <a:gd name="connsiteX1046" fmla="*/ 3313474 w 5417651"/>
              <a:gd name="connsiteY1046" fmla="*/ 4269185 h 5612320"/>
              <a:gd name="connsiteX1047" fmla="*/ 3342283 w 5417651"/>
              <a:gd name="connsiteY1047" fmla="*/ 4251659 h 5612320"/>
              <a:gd name="connsiteX1048" fmla="*/ 3367011 w 5417651"/>
              <a:gd name="connsiteY1048" fmla="*/ 4236054 h 5612320"/>
              <a:gd name="connsiteX1049" fmla="*/ 3386457 w 5417651"/>
              <a:gd name="connsiteY1049" fmla="*/ 4223810 h 5612320"/>
              <a:gd name="connsiteX1050" fmla="*/ 3394139 w 5417651"/>
              <a:gd name="connsiteY1050" fmla="*/ 4218529 h 5612320"/>
              <a:gd name="connsiteX1051" fmla="*/ 3400141 w 5417651"/>
              <a:gd name="connsiteY1051" fmla="*/ 4214447 h 5612320"/>
              <a:gd name="connsiteX1052" fmla="*/ 3404702 w 5417651"/>
              <a:gd name="connsiteY1052" fmla="*/ 4211086 h 5612320"/>
              <a:gd name="connsiteX1053" fmla="*/ 3407103 w 5417651"/>
              <a:gd name="connsiteY1053" fmla="*/ 4208686 h 5612320"/>
              <a:gd name="connsiteX1054" fmla="*/ 3409984 w 5417651"/>
              <a:gd name="connsiteY1054" fmla="*/ 4207245 h 5612320"/>
              <a:gd name="connsiteX1055" fmla="*/ 3414546 w 5417651"/>
              <a:gd name="connsiteY1055" fmla="*/ 4205084 h 5612320"/>
              <a:gd name="connsiteX1056" fmla="*/ 3419587 w 5417651"/>
              <a:gd name="connsiteY1056" fmla="*/ 4202203 h 5612320"/>
              <a:gd name="connsiteX1057" fmla="*/ 3426309 w 5417651"/>
              <a:gd name="connsiteY1057" fmla="*/ 4198362 h 5612320"/>
              <a:gd name="connsiteX1058" fmla="*/ 3441914 w 5417651"/>
              <a:gd name="connsiteY1058" fmla="*/ 4188519 h 5612320"/>
              <a:gd name="connsiteX1059" fmla="*/ 3460640 w 5417651"/>
              <a:gd name="connsiteY1059" fmla="*/ 4176755 h 5612320"/>
              <a:gd name="connsiteX1060" fmla="*/ 3482006 w 5417651"/>
              <a:gd name="connsiteY1060" fmla="*/ 4162831 h 5612320"/>
              <a:gd name="connsiteX1061" fmla="*/ 3505294 w 5417651"/>
              <a:gd name="connsiteY1061" fmla="*/ 4147226 h 5612320"/>
              <a:gd name="connsiteX1062" fmla="*/ 3530022 w 5417651"/>
              <a:gd name="connsiteY1062" fmla="*/ 4130661 h 5612320"/>
              <a:gd name="connsiteX1063" fmla="*/ 3555470 w 5417651"/>
              <a:gd name="connsiteY1063" fmla="*/ 4113375 h 5612320"/>
              <a:gd name="connsiteX1064" fmla="*/ 3580678 w 5417651"/>
              <a:gd name="connsiteY1064" fmla="*/ 4096090 h 5612320"/>
              <a:gd name="connsiteX1065" fmla="*/ 3605645 w 5417651"/>
              <a:gd name="connsiteY1065" fmla="*/ 4079044 h 5612320"/>
              <a:gd name="connsiteX1066" fmla="*/ 3628932 w 5417651"/>
              <a:gd name="connsiteY1066" fmla="*/ 4062479 h 5612320"/>
              <a:gd name="connsiteX1067" fmla="*/ 3651019 w 5417651"/>
              <a:gd name="connsiteY1067" fmla="*/ 4047114 h 5612320"/>
              <a:gd name="connsiteX1068" fmla="*/ 3670225 w 5417651"/>
              <a:gd name="connsiteY1068" fmla="*/ 4033430 h 5612320"/>
              <a:gd name="connsiteX1069" fmla="*/ 3686550 w 5417651"/>
              <a:gd name="connsiteY1069" fmla="*/ 4021666 h 5612320"/>
              <a:gd name="connsiteX1070" fmla="*/ 3699034 w 5417651"/>
              <a:gd name="connsiteY1070" fmla="*/ 4012303 h 5612320"/>
              <a:gd name="connsiteX1071" fmla="*/ 3706957 w 5417651"/>
              <a:gd name="connsiteY1071" fmla="*/ 4005821 h 5612320"/>
              <a:gd name="connsiteX1072" fmla="*/ 3710558 w 5417651"/>
              <a:gd name="connsiteY1072" fmla="*/ 4003660 h 5612320"/>
              <a:gd name="connsiteX1073" fmla="*/ 3715600 w 5417651"/>
              <a:gd name="connsiteY1073" fmla="*/ 4000780 h 5612320"/>
              <a:gd name="connsiteX1074" fmla="*/ 3722082 w 5417651"/>
              <a:gd name="connsiteY1074" fmla="*/ 3996218 h 5612320"/>
              <a:gd name="connsiteX1075" fmla="*/ 3730004 w 5417651"/>
              <a:gd name="connsiteY1075" fmla="*/ 3990456 h 5612320"/>
              <a:gd name="connsiteX1076" fmla="*/ 3749690 w 5417651"/>
              <a:gd name="connsiteY1076" fmla="*/ 3976532 h 5612320"/>
              <a:gd name="connsiteX1077" fmla="*/ 3773218 w 5417651"/>
              <a:gd name="connsiteY1077" fmla="*/ 3959246 h 5612320"/>
              <a:gd name="connsiteX1078" fmla="*/ 3800346 w 5417651"/>
              <a:gd name="connsiteY1078" fmla="*/ 3938840 h 5612320"/>
              <a:gd name="connsiteX1079" fmla="*/ 3829875 w 5417651"/>
              <a:gd name="connsiteY1079" fmla="*/ 3916273 h 5612320"/>
              <a:gd name="connsiteX1080" fmla="*/ 3861085 w 5417651"/>
              <a:gd name="connsiteY1080" fmla="*/ 3892505 h 5612320"/>
              <a:gd name="connsiteX1081" fmla="*/ 3893015 w 5417651"/>
              <a:gd name="connsiteY1081" fmla="*/ 3868017 h 5612320"/>
              <a:gd name="connsiteX1082" fmla="*/ 3924945 w 5417651"/>
              <a:gd name="connsiteY1082" fmla="*/ 3843289 h 5612320"/>
              <a:gd name="connsiteX1083" fmla="*/ 3955914 w 5417651"/>
              <a:gd name="connsiteY1083" fmla="*/ 3819042 h 5612320"/>
              <a:gd name="connsiteX1084" fmla="*/ 3984964 w 5417651"/>
              <a:gd name="connsiteY1084" fmla="*/ 3795994 h 5612320"/>
              <a:gd name="connsiteX1085" fmla="*/ 4011612 w 5417651"/>
              <a:gd name="connsiteY1085" fmla="*/ 3774868 h 5612320"/>
              <a:gd name="connsiteX1086" fmla="*/ 4034659 w 5417651"/>
              <a:gd name="connsiteY1086" fmla="*/ 3756142 h 5612320"/>
              <a:gd name="connsiteX1087" fmla="*/ 4053385 w 5417651"/>
              <a:gd name="connsiteY1087" fmla="*/ 3740777 h 5612320"/>
              <a:gd name="connsiteX1088" fmla="*/ 4060827 w 5417651"/>
              <a:gd name="connsiteY1088" fmla="*/ 3734535 h 5612320"/>
              <a:gd name="connsiteX1089" fmla="*/ 4066829 w 5417651"/>
              <a:gd name="connsiteY1089" fmla="*/ 3729253 h 5612320"/>
              <a:gd name="connsiteX1090" fmla="*/ 4071390 w 5417651"/>
              <a:gd name="connsiteY1090" fmla="*/ 3724932 h 5612320"/>
              <a:gd name="connsiteX1091" fmla="*/ 4074031 w 5417651"/>
              <a:gd name="connsiteY1091" fmla="*/ 3722051 h 5612320"/>
              <a:gd name="connsiteX1092" fmla="*/ 4077152 w 5417651"/>
              <a:gd name="connsiteY1092" fmla="*/ 3720370 h 5612320"/>
              <a:gd name="connsiteX1093" fmla="*/ 4080753 w 5417651"/>
              <a:gd name="connsiteY1093" fmla="*/ 3718210 h 5612320"/>
              <a:gd name="connsiteX1094" fmla="*/ 4084834 w 5417651"/>
              <a:gd name="connsiteY1094" fmla="*/ 3715329 h 5612320"/>
              <a:gd name="connsiteX1095" fmla="*/ 4089156 w 5417651"/>
              <a:gd name="connsiteY1095" fmla="*/ 3711968 h 5612320"/>
              <a:gd name="connsiteX1096" fmla="*/ 4099479 w 5417651"/>
              <a:gd name="connsiteY1096" fmla="*/ 3704045 h 5612320"/>
              <a:gd name="connsiteX1097" fmla="*/ 4111723 w 5417651"/>
              <a:gd name="connsiteY1097" fmla="*/ 3694202 h 5612320"/>
              <a:gd name="connsiteX1098" fmla="*/ 4124927 w 5417651"/>
              <a:gd name="connsiteY1098" fmla="*/ 3682919 h 5612320"/>
              <a:gd name="connsiteX1099" fmla="*/ 4139332 w 5417651"/>
              <a:gd name="connsiteY1099" fmla="*/ 3670675 h 5612320"/>
              <a:gd name="connsiteX1100" fmla="*/ 4154216 w 5417651"/>
              <a:gd name="connsiteY1100" fmla="*/ 3657470 h 5612320"/>
              <a:gd name="connsiteX1101" fmla="*/ 4169821 w 5417651"/>
              <a:gd name="connsiteY1101" fmla="*/ 3644026 h 5612320"/>
              <a:gd name="connsiteX1102" fmla="*/ 4185666 w 5417651"/>
              <a:gd name="connsiteY1102" fmla="*/ 3630102 h 5612320"/>
              <a:gd name="connsiteX1103" fmla="*/ 4201271 w 5417651"/>
              <a:gd name="connsiteY1103" fmla="*/ 3616417 h 5612320"/>
              <a:gd name="connsiteX1104" fmla="*/ 4216396 w 5417651"/>
              <a:gd name="connsiteY1104" fmla="*/ 3603213 h 5612320"/>
              <a:gd name="connsiteX1105" fmla="*/ 4230800 w 5417651"/>
              <a:gd name="connsiteY1105" fmla="*/ 3590249 h 5612320"/>
              <a:gd name="connsiteX1106" fmla="*/ 4244244 w 5417651"/>
              <a:gd name="connsiteY1106" fmla="*/ 3578485 h 5612320"/>
              <a:gd name="connsiteX1107" fmla="*/ 4256488 w 5417651"/>
              <a:gd name="connsiteY1107" fmla="*/ 3567922 h 5612320"/>
              <a:gd name="connsiteX1108" fmla="*/ 4267532 w 5417651"/>
              <a:gd name="connsiteY1108" fmla="*/ 3559039 h 5612320"/>
              <a:gd name="connsiteX1109" fmla="*/ 4276174 w 5417651"/>
              <a:gd name="connsiteY1109" fmla="*/ 3551837 h 5612320"/>
              <a:gd name="connsiteX1110" fmla="*/ 4281216 w 5417651"/>
              <a:gd name="connsiteY1110" fmla="*/ 3547996 h 5612320"/>
              <a:gd name="connsiteX1111" fmla="*/ 4284097 w 5417651"/>
              <a:gd name="connsiteY1111" fmla="*/ 3545115 h 5612320"/>
              <a:gd name="connsiteX1112" fmla="*/ 4287458 w 5417651"/>
              <a:gd name="connsiteY1112" fmla="*/ 3541994 h 5612320"/>
              <a:gd name="connsiteX1113" fmla="*/ 4292499 w 5417651"/>
              <a:gd name="connsiteY1113" fmla="*/ 3537192 h 5612320"/>
              <a:gd name="connsiteX1114" fmla="*/ 4342915 w 5417651"/>
              <a:gd name="connsiteY1114" fmla="*/ 3492298 h 5612320"/>
              <a:gd name="connsiteX1115" fmla="*/ 4350838 w 5417651"/>
              <a:gd name="connsiteY1115" fmla="*/ 3484135 h 5612320"/>
              <a:gd name="connsiteX1116" fmla="*/ 4358520 w 5417651"/>
              <a:gd name="connsiteY1116" fmla="*/ 3476453 h 5612320"/>
              <a:gd name="connsiteX1117" fmla="*/ 4366442 w 5417651"/>
              <a:gd name="connsiteY1117" fmla="*/ 3468771 h 5612320"/>
              <a:gd name="connsiteX1118" fmla="*/ 4374125 w 5417651"/>
              <a:gd name="connsiteY1118" fmla="*/ 3461328 h 5612320"/>
              <a:gd name="connsiteX1119" fmla="*/ 4381807 w 5417651"/>
              <a:gd name="connsiteY1119" fmla="*/ 3453886 h 5612320"/>
              <a:gd name="connsiteX1120" fmla="*/ 4389490 w 5417651"/>
              <a:gd name="connsiteY1120" fmla="*/ 3446684 h 5612320"/>
              <a:gd name="connsiteX1121" fmla="*/ 4397412 w 5417651"/>
              <a:gd name="connsiteY1121" fmla="*/ 3438761 h 5612320"/>
              <a:gd name="connsiteX1122" fmla="*/ 4405334 w 5417651"/>
              <a:gd name="connsiteY1122" fmla="*/ 3431079 h 5612320"/>
              <a:gd name="connsiteX1123" fmla="*/ 4411816 w 5417651"/>
              <a:gd name="connsiteY1123" fmla="*/ 3425077 h 5612320"/>
              <a:gd name="connsiteX1124" fmla="*/ 4420699 w 5417651"/>
              <a:gd name="connsiteY1124" fmla="*/ 3416194 h 5612320"/>
              <a:gd name="connsiteX1125" fmla="*/ 4431983 w 5417651"/>
              <a:gd name="connsiteY1125" fmla="*/ 3404910 h 5612320"/>
              <a:gd name="connsiteX1126" fmla="*/ 4444947 w 5417651"/>
              <a:gd name="connsiteY1126" fmla="*/ 3391946 h 5612320"/>
              <a:gd name="connsiteX1127" fmla="*/ 4458871 w 5417651"/>
              <a:gd name="connsiteY1127" fmla="*/ 3377542 h 5612320"/>
              <a:gd name="connsiteX1128" fmla="*/ 4473996 w 5417651"/>
              <a:gd name="connsiteY1128" fmla="*/ 3361937 h 5612320"/>
              <a:gd name="connsiteX1129" fmla="*/ 4489841 w 5417651"/>
              <a:gd name="connsiteY1129" fmla="*/ 3345852 h 5612320"/>
              <a:gd name="connsiteX1130" fmla="*/ 4505686 w 5417651"/>
              <a:gd name="connsiteY1130" fmla="*/ 3329526 h 5612320"/>
              <a:gd name="connsiteX1131" fmla="*/ 4521291 w 5417651"/>
              <a:gd name="connsiteY1131" fmla="*/ 3313441 h 5612320"/>
              <a:gd name="connsiteX1132" fmla="*/ 4536415 w 5417651"/>
              <a:gd name="connsiteY1132" fmla="*/ 3297596 h 5612320"/>
              <a:gd name="connsiteX1133" fmla="*/ 4550340 w 5417651"/>
              <a:gd name="connsiteY1133" fmla="*/ 3282711 h 5612320"/>
              <a:gd name="connsiteX1134" fmla="*/ 4562824 w 5417651"/>
              <a:gd name="connsiteY1134" fmla="*/ 3269267 h 5612320"/>
              <a:gd name="connsiteX1135" fmla="*/ 4573627 w 5417651"/>
              <a:gd name="connsiteY1135" fmla="*/ 3257744 h 5612320"/>
              <a:gd name="connsiteX1136" fmla="*/ 4582030 w 5417651"/>
              <a:gd name="connsiteY1136" fmla="*/ 3248381 h 5612320"/>
              <a:gd name="connsiteX1137" fmla="*/ 4588032 w 5417651"/>
              <a:gd name="connsiteY1137" fmla="*/ 3241658 h 5612320"/>
              <a:gd name="connsiteX1138" fmla="*/ 4590672 w 5417651"/>
              <a:gd name="connsiteY1138" fmla="*/ 3237817 h 5612320"/>
              <a:gd name="connsiteX1139" fmla="*/ 4595714 w 5417651"/>
              <a:gd name="connsiteY1139" fmla="*/ 3233496 h 5612320"/>
              <a:gd name="connsiteX1140" fmla="*/ 4600275 w 5417651"/>
              <a:gd name="connsiteY1140" fmla="*/ 3228694 h 5612320"/>
              <a:gd name="connsiteX1141" fmla="*/ 4604837 w 5417651"/>
              <a:gd name="connsiteY1141" fmla="*/ 3224133 h 5612320"/>
              <a:gd name="connsiteX1142" fmla="*/ 4609158 w 5417651"/>
              <a:gd name="connsiteY1142" fmla="*/ 3219091 h 5612320"/>
              <a:gd name="connsiteX1143" fmla="*/ 4617320 w 5417651"/>
              <a:gd name="connsiteY1143" fmla="*/ 3209008 h 5612320"/>
              <a:gd name="connsiteX1144" fmla="*/ 4625723 w 5417651"/>
              <a:gd name="connsiteY1144" fmla="*/ 3198445 h 5612320"/>
              <a:gd name="connsiteX1145" fmla="*/ 4640848 w 5417651"/>
              <a:gd name="connsiteY1145" fmla="*/ 3178758 h 5612320"/>
              <a:gd name="connsiteX1146" fmla="*/ 4655492 w 5417651"/>
              <a:gd name="connsiteY1146" fmla="*/ 3159312 h 5612320"/>
              <a:gd name="connsiteX1147" fmla="*/ 4670137 w 5417651"/>
              <a:gd name="connsiteY1147" fmla="*/ 3139386 h 5612320"/>
              <a:gd name="connsiteX1148" fmla="*/ 4683821 w 5417651"/>
              <a:gd name="connsiteY1148" fmla="*/ 3119940 h 5612320"/>
              <a:gd name="connsiteX1149" fmla="*/ 4690784 w 5417651"/>
              <a:gd name="connsiteY1149" fmla="*/ 3110097 h 5612320"/>
              <a:gd name="connsiteX1150" fmla="*/ 4697266 w 5417651"/>
              <a:gd name="connsiteY1150" fmla="*/ 3100013 h 5612320"/>
              <a:gd name="connsiteX1151" fmla="*/ 4703988 w 5417651"/>
              <a:gd name="connsiteY1151" fmla="*/ 3089930 h 5612320"/>
              <a:gd name="connsiteX1152" fmla="*/ 4710230 w 5417651"/>
              <a:gd name="connsiteY1152" fmla="*/ 3080087 h 5612320"/>
              <a:gd name="connsiteX1153" fmla="*/ 4716472 w 5417651"/>
              <a:gd name="connsiteY1153" fmla="*/ 3070004 h 5612320"/>
              <a:gd name="connsiteX1154" fmla="*/ 4722714 w 5417651"/>
              <a:gd name="connsiteY1154" fmla="*/ 3059681 h 5612320"/>
              <a:gd name="connsiteX1155" fmla="*/ 4728715 w 5417651"/>
              <a:gd name="connsiteY1155" fmla="*/ 3049597 h 5612320"/>
              <a:gd name="connsiteX1156" fmla="*/ 4734477 w 5417651"/>
              <a:gd name="connsiteY1156" fmla="*/ 3039034 h 5612320"/>
              <a:gd name="connsiteX1157" fmla="*/ 4739999 w 5417651"/>
              <a:gd name="connsiteY1157" fmla="*/ 3028471 h 5612320"/>
              <a:gd name="connsiteX1158" fmla="*/ 4745520 w 5417651"/>
              <a:gd name="connsiteY1158" fmla="*/ 3017907 h 5612320"/>
              <a:gd name="connsiteX1159" fmla="*/ 4750562 w 5417651"/>
              <a:gd name="connsiteY1159" fmla="*/ 3007104 h 5612320"/>
              <a:gd name="connsiteX1160" fmla="*/ 4755844 w 5417651"/>
              <a:gd name="connsiteY1160" fmla="*/ 2996060 h 5612320"/>
              <a:gd name="connsiteX1161" fmla="*/ 4760646 w 5417651"/>
              <a:gd name="connsiteY1161" fmla="*/ 2985017 h 5612320"/>
              <a:gd name="connsiteX1162" fmla="*/ 4765206 w 5417651"/>
              <a:gd name="connsiteY1162" fmla="*/ 2973733 h 5612320"/>
              <a:gd name="connsiteX1163" fmla="*/ 4769768 w 5417651"/>
              <a:gd name="connsiteY1163" fmla="*/ 2962210 h 5612320"/>
              <a:gd name="connsiteX1164" fmla="*/ 4774090 w 5417651"/>
              <a:gd name="connsiteY1164" fmla="*/ 2950686 h 5612320"/>
              <a:gd name="connsiteX1165" fmla="*/ 4778170 w 5417651"/>
              <a:gd name="connsiteY1165" fmla="*/ 2938922 h 5612320"/>
              <a:gd name="connsiteX1166" fmla="*/ 4782012 w 5417651"/>
              <a:gd name="connsiteY1166" fmla="*/ 2926678 h 5612320"/>
              <a:gd name="connsiteX1167" fmla="*/ 4785613 w 5417651"/>
              <a:gd name="connsiteY1167" fmla="*/ 2914435 h 5612320"/>
              <a:gd name="connsiteX1168" fmla="*/ 4788734 w 5417651"/>
              <a:gd name="connsiteY1168" fmla="*/ 2901710 h 5612320"/>
              <a:gd name="connsiteX1169" fmla="*/ 4792095 w 5417651"/>
              <a:gd name="connsiteY1169" fmla="*/ 2889227 h 5612320"/>
              <a:gd name="connsiteX1170" fmla="*/ 4794976 w 5417651"/>
              <a:gd name="connsiteY1170" fmla="*/ 2876022 h 5612320"/>
              <a:gd name="connsiteX1171" fmla="*/ 4797617 w 5417651"/>
              <a:gd name="connsiteY1171" fmla="*/ 2862818 h 5612320"/>
              <a:gd name="connsiteX1172" fmla="*/ 4800018 w 5417651"/>
              <a:gd name="connsiteY1172" fmla="*/ 2849134 h 5612320"/>
              <a:gd name="connsiteX1173" fmla="*/ 4800978 w 5417651"/>
              <a:gd name="connsiteY1173" fmla="*/ 2843132 h 5612320"/>
              <a:gd name="connsiteX1174" fmla="*/ 4801458 w 5417651"/>
              <a:gd name="connsiteY1174" fmla="*/ 2836890 h 5612320"/>
              <a:gd name="connsiteX1175" fmla="*/ 4801458 w 5417651"/>
              <a:gd name="connsiteY1175" fmla="*/ 2830168 h 5612320"/>
              <a:gd name="connsiteX1176" fmla="*/ 4801218 w 5417651"/>
              <a:gd name="connsiteY1176" fmla="*/ 2823206 h 5612320"/>
              <a:gd name="connsiteX1177" fmla="*/ 4800738 w 5417651"/>
              <a:gd name="connsiteY1177" fmla="*/ 2816003 h 5612320"/>
              <a:gd name="connsiteX1178" fmla="*/ 4800018 w 5417651"/>
              <a:gd name="connsiteY1178" fmla="*/ 2808561 h 5612320"/>
              <a:gd name="connsiteX1179" fmla="*/ 4799058 w 5417651"/>
              <a:gd name="connsiteY1179" fmla="*/ 2800878 h 5612320"/>
              <a:gd name="connsiteX1180" fmla="*/ 4797617 w 5417651"/>
              <a:gd name="connsiteY1180" fmla="*/ 2793196 h 5612320"/>
              <a:gd name="connsiteX1181" fmla="*/ 4796176 w 5417651"/>
              <a:gd name="connsiteY1181" fmla="*/ 2785273 h 5612320"/>
              <a:gd name="connsiteX1182" fmla="*/ 4794256 w 5417651"/>
              <a:gd name="connsiteY1182" fmla="*/ 2777111 h 5612320"/>
              <a:gd name="connsiteX1183" fmla="*/ 4792335 w 5417651"/>
              <a:gd name="connsiteY1183" fmla="*/ 2768708 h 5612320"/>
              <a:gd name="connsiteX1184" fmla="*/ 4790414 w 5417651"/>
              <a:gd name="connsiteY1184" fmla="*/ 2760546 h 5612320"/>
              <a:gd name="connsiteX1185" fmla="*/ 4785613 w 5417651"/>
              <a:gd name="connsiteY1185" fmla="*/ 2743740 h 5612320"/>
              <a:gd name="connsiteX1186" fmla="*/ 4780332 w 5417651"/>
              <a:gd name="connsiteY1186" fmla="*/ 2726935 h 5612320"/>
              <a:gd name="connsiteX1187" fmla="*/ 4774570 w 5417651"/>
              <a:gd name="connsiteY1187" fmla="*/ 2710610 h 5612320"/>
              <a:gd name="connsiteX1188" fmla="*/ 4768808 w 5417651"/>
              <a:gd name="connsiteY1188" fmla="*/ 2694285 h 5612320"/>
              <a:gd name="connsiteX1189" fmla="*/ 4762566 w 5417651"/>
              <a:gd name="connsiteY1189" fmla="*/ 2678680 h 5612320"/>
              <a:gd name="connsiteX1190" fmla="*/ 4756324 w 5417651"/>
              <a:gd name="connsiteY1190" fmla="*/ 2664035 h 5612320"/>
              <a:gd name="connsiteX1191" fmla="*/ 4750322 w 5417651"/>
              <a:gd name="connsiteY1191" fmla="*/ 2650351 h 5612320"/>
              <a:gd name="connsiteX1192" fmla="*/ 4744320 w 5417651"/>
              <a:gd name="connsiteY1192" fmla="*/ 2638107 h 5612320"/>
              <a:gd name="connsiteX1193" fmla="*/ 4739038 w 5417651"/>
              <a:gd name="connsiteY1193" fmla="*/ 2626823 h 5612320"/>
              <a:gd name="connsiteX1194" fmla="*/ 4733997 w 5417651"/>
              <a:gd name="connsiteY1194" fmla="*/ 2617460 h 5612320"/>
              <a:gd name="connsiteX1195" fmla="*/ 4725834 w 5417651"/>
              <a:gd name="connsiteY1195" fmla="*/ 2603296 h 5612320"/>
              <a:gd name="connsiteX1196" fmla="*/ 4718152 w 5417651"/>
              <a:gd name="connsiteY1196" fmla="*/ 2589851 h 5612320"/>
              <a:gd name="connsiteX1197" fmla="*/ 4710710 w 5417651"/>
              <a:gd name="connsiteY1197" fmla="*/ 2577608 h 5612320"/>
              <a:gd name="connsiteX1198" fmla="*/ 4703748 w 5417651"/>
              <a:gd name="connsiteY1198" fmla="*/ 2566084 h 5612320"/>
              <a:gd name="connsiteX1199" fmla="*/ 4696785 w 5417651"/>
              <a:gd name="connsiteY1199" fmla="*/ 2555040 h 5612320"/>
              <a:gd name="connsiteX1200" fmla="*/ 4689823 w 5417651"/>
              <a:gd name="connsiteY1200" fmla="*/ 2544717 h 5612320"/>
              <a:gd name="connsiteX1201" fmla="*/ 4683101 w 5417651"/>
              <a:gd name="connsiteY1201" fmla="*/ 2534394 h 5612320"/>
              <a:gd name="connsiteX1202" fmla="*/ 4676139 w 5417651"/>
              <a:gd name="connsiteY1202" fmla="*/ 2524311 h 5612320"/>
              <a:gd name="connsiteX1203" fmla="*/ 4668937 w 5417651"/>
              <a:gd name="connsiteY1203" fmla="*/ 2514708 h 5612320"/>
              <a:gd name="connsiteX1204" fmla="*/ 4661734 w 5417651"/>
              <a:gd name="connsiteY1204" fmla="*/ 2504865 h 5612320"/>
              <a:gd name="connsiteX1205" fmla="*/ 4654292 w 5417651"/>
              <a:gd name="connsiteY1205" fmla="*/ 2494781 h 5612320"/>
              <a:gd name="connsiteX1206" fmla="*/ 4646370 w 5417651"/>
              <a:gd name="connsiteY1206" fmla="*/ 2484698 h 5612320"/>
              <a:gd name="connsiteX1207" fmla="*/ 4629324 w 5417651"/>
              <a:gd name="connsiteY1207" fmla="*/ 2463331 h 5612320"/>
              <a:gd name="connsiteX1208" fmla="*/ 4609878 w 5417651"/>
              <a:gd name="connsiteY1208" fmla="*/ 2439324 h 5612320"/>
              <a:gd name="connsiteX1209" fmla="*/ 4601716 w 5417651"/>
              <a:gd name="connsiteY1209" fmla="*/ 2429240 h 5612320"/>
              <a:gd name="connsiteX1210" fmla="*/ 4592593 w 5417651"/>
              <a:gd name="connsiteY1210" fmla="*/ 2418437 h 5612320"/>
              <a:gd name="connsiteX1211" fmla="*/ 4583230 w 5417651"/>
              <a:gd name="connsiteY1211" fmla="*/ 2407153 h 5612320"/>
              <a:gd name="connsiteX1212" fmla="*/ 4573387 w 5417651"/>
              <a:gd name="connsiteY1212" fmla="*/ 2395870 h 5612320"/>
              <a:gd name="connsiteX1213" fmla="*/ 4553220 w 5417651"/>
              <a:gd name="connsiteY1213" fmla="*/ 2372823 h 5612320"/>
              <a:gd name="connsiteX1214" fmla="*/ 4531614 w 5417651"/>
              <a:gd name="connsiteY1214" fmla="*/ 2349535 h 5612320"/>
              <a:gd name="connsiteX1215" fmla="*/ 4510247 w 5417651"/>
              <a:gd name="connsiteY1215" fmla="*/ 2326488 h 5612320"/>
              <a:gd name="connsiteX1216" fmla="*/ 4488880 w 5417651"/>
              <a:gd name="connsiteY1216" fmla="*/ 2304401 h 5612320"/>
              <a:gd name="connsiteX1217" fmla="*/ 4468234 w 5417651"/>
              <a:gd name="connsiteY1217" fmla="*/ 2283514 h 5612320"/>
              <a:gd name="connsiteX1218" fmla="*/ 4449028 w 5417651"/>
              <a:gd name="connsiteY1218" fmla="*/ 2264548 h 5612320"/>
              <a:gd name="connsiteX1219" fmla="*/ 4442306 w 5417651"/>
              <a:gd name="connsiteY1219" fmla="*/ 2258066 h 5612320"/>
              <a:gd name="connsiteX1220" fmla="*/ 4436064 w 5417651"/>
              <a:gd name="connsiteY1220" fmla="*/ 2250864 h 5612320"/>
              <a:gd name="connsiteX1221" fmla="*/ 4429822 w 5417651"/>
              <a:gd name="connsiteY1221" fmla="*/ 2243421 h 5612320"/>
              <a:gd name="connsiteX1222" fmla="*/ 4423100 w 5417651"/>
              <a:gd name="connsiteY1222" fmla="*/ 2235739 h 5612320"/>
              <a:gd name="connsiteX1223" fmla="*/ 4416378 w 5417651"/>
              <a:gd name="connsiteY1223" fmla="*/ 2228057 h 5612320"/>
              <a:gd name="connsiteX1224" fmla="*/ 4409416 w 5417651"/>
              <a:gd name="connsiteY1224" fmla="*/ 2220374 h 5612320"/>
              <a:gd name="connsiteX1225" fmla="*/ 4401974 w 5417651"/>
              <a:gd name="connsiteY1225" fmla="*/ 2212692 h 5612320"/>
              <a:gd name="connsiteX1226" fmla="*/ 4394291 w 5417651"/>
              <a:gd name="connsiteY1226" fmla="*/ 2205249 h 5612320"/>
              <a:gd name="connsiteX1227" fmla="*/ 3994326 w 5417651"/>
              <a:gd name="connsiteY1227" fmla="*/ 1853298 h 5612320"/>
              <a:gd name="connsiteX1228" fmla="*/ 3974400 w 5417651"/>
              <a:gd name="connsiteY1228" fmla="*/ 1837693 h 5612320"/>
              <a:gd name="connsiteX1229" fmla="*/ 3953754 w 5417651"/>
              <a:gd name="connsiteY1229" fmla="*/ 1821127 h 5612320"/>
              <a:gd name="connsiteX1230" fmla="*/ 3933107 w 5417651"/>
              <a:gd name="connsiteY1230" fmla="*/ 1804082 h 5612320"/>
              <a:gd name="connsiteX1231" fmla="*/ 3912461 w 5417651"/>
              <a:gd name="connsiteY1231" fmla="*/ 1787277 h 5612320"/>
              <a:gd name="connsiteX1232" fmla="*/ 3891574 w 5417651"/>
              <a:gd name="connsiteY1232" fmla="*/ 1770231 h 5612320"/>
              <a:gd name="connsiteX1233" fmla="*/ 3870448 w 5417651"/>
              <a:gd name="connsiteY1233" fmla="*/ 1753186 h 5612320"/>
              <a:gd name="connsiteX1234" fmla="*/ 3849321 w 5417651"/>
              <a:gd name="connsiteY1234" fmla="*/ 1736621 h 5612320"/>
              <a:gd name="connsiteX1235" fmla="*/ 3828435 w 5417651"/>
              <a:gd name="connsiteY1235" fmla="*/ 1720775 h 5612320"/>
              <a:gd name="connsiteX1236" fmla="*/ 3805868 w 5417651"/>
              <a:gd name="connsiteY1236" fmla="*/ 1704210 h 5612320"/>
              <a:gd name="connsiteX1237" fmla="*/ 3784021 w 5417651"/>
              <a:gd name="connsiteY1237" fmla="*/ 1687645 h 5612320"/>
              <a:gd name="connsiteX1238" fmla="*/ 3762654 w 5417651"/>
              <a:gd name="connsiteY1238" fmla="*/ 1671800 h 5612320"/>
              <a:gd name="connsiteX1239" fmla="*/ 3741288 w 5417651"/>
              <a:gd name="connsiteY1239" fmla="*/ 1655955 h 5612320"/>
              <a:gd name="connsiteX1240" fmla="*/ 3720401 w 5417651"/>
              <a:gd name="connsiteY1240" fmla="*/ 1640350 h 5612320"/>
              <a:gd name="connsiteX1241" fmla="*/ 3699514 w 5417651"/>
              <a:gd name="connsiteY1241" fmla="*/ 1624745 h 5612320"/>
              <a:gd name="connsiteX1242" fmla="*/ 3678868 w 5417651"/>
              <a:gd name="connsiteY1242" fmla="*/ 1609380 h 5612320"/>
              <a:gd name="connsiteX1243" fmla="*/ 3658222 w 5417651"/>
              <a:gd name="connsiteY1243" fmla="*/ 1594255 h 5612320"/>
              <a:gd name="connsiteX1244" fmla="*/ 3637335 w 5417651"/>
              <a:gd name="connsiteY1244" fmla="*/ 1578890 h 5612320"/>
              <a:gd name="connsiteX1245" fmla="*/ 3616208 w 5417651"/>
              <a:gd name="connsiteY1245" fmla="*/ 1563766 h 5612320"/>
              <a:gd name="connsiteX1246" fmla="*/ 3595082 w 5417651"/>
              <a:gd name="connsiteY1246" fmla="*/ 1548401 h 5612320"/>
              <a:gd name="connsiteX1247" fmla="*/ 3573235 w 5417651"/>
              <a:gd name="connsiteY1247" fmla="*/ 1533036 h 5612320"/>
              <a:gd name="connsiteX1248" fmla="*/ 3551388 w 5417651"/>
              <a:gd name="connsiteY1248" fmla="*/ 1517431 h 5612320"/>
              <a:gd name="connsiteX1249" fmla="*/ 3528581 w 5417651"/>
              <a:gd name="connsiteY1249" fmla="*/ 1501826 h 5612320"/>
              <a:gd name="connsiteX1250" fmla="*/ 3505294 w 5417651"/>
              <a:gd name="connsiteY1250" fmla="*/ 1485741 h 5612320"/>
              <a:gd name="connsiteX1251" fmla="*/ 3481526 w 5417651"/>
              <a:gd name="connsiteY1251" fmla="*/ 1469896 h 5612320"/>
              <a:gd name="connsiteX1252" fmla="*/ 3458960 w 5417651"/>
              <a:gd name="connsiteY1252" fmla="*/ 1454531 h 5612320"/>
              <a:gd name="connsiteX1253" fmla="*/ 3436152 w 5417651"/>
              <a:gd name="connsiteY1253" fmla="*/ 1439646 h 5612320"/>
              <a:gd name="connsiteX1254" fmla="*/ 3413345 w 5417651"/>
              <a:gd name="connsiteY1254" fmla="*/ 1425001 h 5612320"/>
              <a:gd name="connsiteX1255" fmla="*/ 3390538 w 5417651"/>
              <a:gd name="connsiteY1255" fmla="*/ 1410117 h 5612320"/>
              <a:gd name="connsiteX1256" fmla="*/ 3367491 w 5417651"/>
              <a:gd name="connsiteY1256" fmla="*/ 1395712 h 5612320"/>
              <a:gd name="connsiteX1257" fmla="*/ 3344444 w 5417651"/>
              <a:gd name="connsiteY1257" fmla="*/ 1381068 h 5612320"/>
              <a:gd name="connsiteX1258" fmla="*/ 3321156 w 5417651"/>
              <a:gd name="connsiteY1258" fmla="*/ 1366423 h 5612320"/>
              <a:gd name="connsiteX1259" fmla="*/ 3297629 w 5417651"/>
              <a:gd name="connsiteY1259" fmla="*/ 1351778 h 5612320"/>
              <a:gd name="connsiteX1260" fmla="*/ 3275302 w 5417651"/>
              <a:gd name="connsiteY1260" fmla="*/ 1337374 h 5612320"/>
              <a:gd name="connsiteX1261" fmla="*/ 3252255 w 5417651"/>
              <a:gd name="connsiteY1261" fmla="*/ 1323449 h 5612320"/>
              <a:gd name="connsiteX1262" fmla="*/ 3228968 w 5417651"/>
              <a:gd name="connsiteY1262" fmla="*/ 1309285 h 5612320"/>
              <a:gd name="connsiteX1263" fmla="*/ 3205680 w 5417651"/>
              <a:gd name="connsiteY1263" fmla="*/ 1295600 h 5612320"/>
              <a:gd name="connsiteX1264" fmla="*/ 3182153 w 5417651"/>
              <a:gd name="connsiteY1264" fmla="*/ 1281916 h 5612320"/>
              <a:gd name="connsiteX1265" fmla="*/ 3158386 w 5417651"/>
              <a:gd name="connsiteY1265" fmla="*/ 1268232 h 5612320"/>
              <a:gd name="connsiteX1266" fmla="*/ 3134618 w 5417651"/>
              <a:gd name="connsiteY1266" fmla="*/ 1254547 h 5612320"/>
              <a:gd name="connsiteX1267" fmla="*/ 3110371 w 5417651"/>
              <a:gd name="connsiteY1267" fmla="*/ 1240863 h 5612320"/>
              <a:gd name="connsiteX1268" fmla="*/ 3085883 w 5417651"/>
              <a:gd name="connsiteY1268" fmla="*/ 1227419 h 5612320"/>
              <a:gd name="connsiteX1269" fmla="*/ 3061396 w 5417651"/>
              <a:gd name="connsiteY1269" fmla="*/ 1213975 h 5612320"/>
              <a:gd name="connsiteX1270" fmla="*/ 3037148 w 5417651"/>
              <a:gd name="connsiteY1270" fmla="*/ 1200770 h 5612320"/>
              <a:gd name="connsiteX1271" fmla="*/ 3012420 w 5417651"/>
              <a:gd name="connsiteY1271" fmla="*/ 1187566 h 5612320"/>
              <a:gd name="connsiteX1272" fmla="*/ 2987692 w 5417651"/>
              <a:gd name="connsiteY1272" fmla="*/ 1174602 h 5612320"/>
              <a:gd name="connsiteX1273" fmla="*/ 2962485 w 5417651"/>
              <a:gd name="connsiteY1273" fmla="*/ 1161638 h 5612320"/>
              <a:gd name="connsiteX1274" fmla="*/ 2937517 w 5417651"/>
              <a:gd name="connsiteY1274" fmla="*/ 1148674 h 5612320"/>
              <a:gd name="connsiteX1275" fmla="*/ 2912549 w 5417651"/>
              <a:gd name="connsiteY1275" fmla="*/ 1135950 h 5612320"/>
              <a:gd name="connsiteX1276" fmla="*/ 2895264 w 5417651"/>
              <a:gd name="connsiteY1276" fmla="*/ 1127307 h 5612320"/>
              <a:gd name="connsiteX1277" fmla="*/ 2877258 w 5417651"/>
              <a:gd name="connsiteY1277" fmla="*/ 1118184 h 5612320"/>
              <a:gd name="connsiteX1278" fmla="*/ 2858772 w 5417651"/>
              <a:gd name="connsiteY1278" fmla="*/ 1109061 h 5612320"/>
              <a:gd name="connsiteX1279" fmla="*/ 2839806 w 5417651"/>
              <a:gd name="connsiteY1279" fmla="*/ 1099698 h 5612320"/>
              <a:gd name="connsiteX1280" fmla="*/ 2820360 w 5417651"/>
              <a:gd name="connsiteY1280" fmla="*/ 1090815 h 5612320"/>
              <a:gd name="connsiteX1281" fmla="*/ 2800434 w 5417651"/>
              <a:gd name="connsiteY1281" fmla="*/ 1081452 h 5612320"/>
              <a:gd name="connsiteX1282" fmla="*/ 2780748 w 5417651"/>
              <a:gd name="connsiteY1282" fmla="*/ 1072089 h 5612320"/>
              <a:gd name="connsiteX1283" fmla="*/ 2760582 w 5417651"/>
              <a:gd name="connsiteY1283" fmla="*/ 1062726 h 5612320"/>
              <a:gd name="connsiteX1284" fmla="*/ 2740656 w 5417651"/>
              <a:gd name="connsiteY1284" fmla="*/ 1053604 h 5612320"/>
              <a:gd name="connsiteX1285" fmla="*/ 2720249 w 5417651"/>
              <a:gd name="connsiteY1285" fmla="*/ 1044241 h 5612320"/>
              <a:gd name="connsiteX1286" fmla="*/ 2700323 w 5417651"/>
              <a:gd name="connsiteY1286" fmla="*/ 1035598 h 5612320"/>
              <a:gd name="connsiteX1287" fmla="*/ 2680397 w 5417651"/>
              <a:gd name="connsiteY1287" fmla="*/ 1026715 h 5612320"/>
              <a:gd name="connsiteX1288" fmla="*/ 2660950 w 5417651"/>
              <a:gd name="connsiteY1288" fmla="*/ 1018072 h 5612320"/>
              <a:gd name="connsiteX1289" fmla="*/ 2641745 w 5417651"/>
              <a:gd name="connsiteY1289" fmla="*/ 1009910 h 5612320"/>
              <a:gd name="connsiteX1290" fmla="*/ 2622779 w 5417651"/>
              <a:gd name="connsiteY1290" fmla="*/ 1001987 h 5612320"/>
              <a:gd name="connsiteX1291" fmla="*/ 2604293 w 5417651"/>
              <a:gd name="connsiteY1291" fmla="*/ 994305 h 5612320"/>
              <a:gd name="connsiteX1292" fmla="*/ 2592049 w 5417651"/>
              <a:gd name="connsiteY1292" fmla="*/ 989263 h 5612320"/>
              <a:gd name="connsiteX1293" fmla="*/ 2578845 w 5417651"/>
              <a:gd name="connsiteY1293" fmla="*/ 983261 h 5612320"/>
              <a:gd name="connsiteX1294" fmla="*/ 2565161 w 5417651"/>
              <a:gd name="connsiteY1294" fmla="*/ 977259 h 5612320"/>
              <a:gd name="connsiteX1295" fmla="*/ 2550756 w 5417651"/>
              <a:gd name="connsiteY1295" fmla="*/ 971017 h 5612320"/>
              <a:gd name="connsiteX1296" fmla="*/ 2536832 w 5417651"/>
              <a:gd name="connsiteY1296" fmla="*/ 964775 h 5612320"/>
              <a:gd name="connsiteX1297" fmla="*/ 2522908 w 5417651"/>
              <a:gd name="connsiteY1297" fmla="*/ 959013 h 5612320"/>
              <a:gd name="connsiteX1298" fmla="*/ 2516186 w 5417651"/>
              <a:gd name="connsiteY1298" fmla="*/ 956613 h 5612320"/>
              <a:gd name="connsiteX1299" fmla="*/ 2509704 w 5417651"/>
              <a:gd name="connsiteY1299" fmla="*/ 954452 h 5612320"/>
              <a:gd name="connsiteX1300" fmla="*/ 2503222 w 5417651"/>
              <a:gd name="connsiteY1300" fmla="*/ 952291 h 5612320"/>
              <a:gd name="connsiteX1301" fmla="*/ 2497460 w 5417651"/>
              <a:gd name="connsiteY1301" fmla="*/ 950611 h 5612320"/>
              <a:gd name="connsiteX1302" fmla="*/ 2490017 w 5417651"/>
              <a:gd name="connsiteY1302" fmla="*/ 946530 h 5612320"/>
              <a:gd name="connsiteX1303" fmla="*/ 2482095 w 5417651"/>
              <a:gd name="connsiteY1303" fmla="*/ 942448 h 5612320"/>
              <a:gd name="connsiteX1304" fmla="*/ 2473452 w 5417651"/>
              <a:gd name="connsiteY1304" fmla="*/ 938607 h 5612320"/>
              <a:gd name="connsiteX1305" fmla="*/ 2464329 w 5417651"/>
              <a:gd name="connsiteY1305" fmla="*/ 934766 h 5612320"/>
              <a:gd name="connsiteX1306" fmla="*/ 2454966 w 5417651"/>
              <a:gd name="connsiteY1306" fmla="*/ 931165 h 5612320"/>
              <a:gd name="connsiteX1307" fmla="*/ 2445604 w 5417651"/>
              <a:gd name="connsiteY1307" fmla="*/ 927563 h 5612320"/>
              <a:gd name="connsiteX1308" fmla="*/ 2436721 w 5417651"/>
              <a:gd name="connsiteY1308" fmla="*/ 923962 h 5612320"/>
              <a:gd name="connsiteX1309" fmla="*/ 2428558 w 5417651"/>
              <a:gd name="connsiteY1309" fmla="*/ 920601 h 5612320"/>
              <a:gd name="connsiteX1310" fmla="*/ 2378623 w 5417651"/>
              <a:gd name="connsiteY1310" fmla="*/ 899475 h 5612320"/>
              <a:gd name="connsiteX1311" fmla="*/ 2327727 w 5417651"/>
              <a:gd name="connsiteY1311" fmla="*/ 878348 h 5612320"/>
              <a:gd name="connsiteX1312" fmla="*/ 2276591 w 5417651"/>
              <a:gd name="connsiteY1312" fmla="*/ 857461 h 5612320"/>
              <a:gd name="connsiteX1313" fmla="*/ 2224975 w 5417651"/>
              <a:gd name="connsiteY1313" fmla="*/ 837055 h 5612320"/>
              <a:gd name="connsiteX1314" fmla="*/ 2199287 w 5417651"/>
              <a:gd name="connsiteY1314" fmla="*/ 826972 h 5612320"/>
              <a:gd name="connsiteX1315" fmla="*/ 2173118 w 5417651"/>
              <a:gd name="connsiteY1315" fmla="*/ 816888 h 5612320"/>
              <a:gd name="connsiteX1316" fmla="*/ 2146950 w 5417651"/>
              <a:gd name="connsiteY1316" fmla="*/ 806805 h 5612320"/>
              <a:gd name="connsiteX1317" fmla="*/ 2120542 w 5417651"/>
              <a:gd name="connsiteY1317" fmla="*/ 797202 h 5612320"/>
              <a:gd name="connsiteX1318" fmla="*/ 2094614 w 5417651"/>
              <a:gd name="connsiteY1318" fmla="*/ 787599 h 5612320"/>
              <a:gd name="connsiteX1319" fmla="*/ 2068206 w 5417651"/>
              <a:gd name="connsiteY1319" fmla="*/ 777996 h 5612320"/>
              <a:gd name="connsiteX1320" fmla="*/ 2041798 w 5417651"/>
              <a:gd name="connsiteY1320" fmla="*/ 768633 h 5612320"/>
              <a:gd name="connsiteX1321" fmla="*/ 2015389 w 5417651"/>
              <a:gd name="connsiteY1321" fmla="*/ 759750 h 5612320"/>
              <a:gd name="connsiteX1322" fmla="*/ 1988741 w 5417651"/>
              <a:gd name="connsiteY1322" fmla="*/ 750627 h 5612320"/>
              <a:gd name="connsiteX1323" fmla="*/ 1962093 w 5417651"/>
              <a:gd name="connsiteY1323" fmla="*/ 741745 h 5612320"/>
              <a:gd name="connsiteX1324" fmla="*/ 1935444 w 5417651"/>
              <a:gd name="connsiteY1324" fmla="*/ 733342 h 5612320"/>
              <a:gd name="connsiteX1325" fmla="*/ 1908796 w 5417651"/>
              <a:gd name="connsiteY1325" fmla="*/ 724699 h 5612320"/>
              <a:gd name="connsiteX1326" fmla="*/ 1882148 w 5417651"/>
              <a:gd name="connsiteY1326" fmla="*/ 716537 h 5612320"/>
              <a:gd name="connsiteX1327" fmla="*/ 1855500 w 5417651"/>
              <a:gd name="connsiteY1327" fmla="*/ 708614 h 5612320"/>
              <a:gd name="connsiteX1328" fmla="*/ 1828611 w 5417651"/>
              <a:gd name="connsiteY1328" fmla="*/ 700932 h 5612320"/>
              <a:gd name="connsiteX1329" fmla="*/ 1801963 w 5417651"/>
              <a:gd name="connsiteY1329" fmla="*/ 693489 h 5612320"/>
              <a:gd name="connsiteX1330" fmla="*/ 1775075 w 5417651"/>
              <a:gd name="connsiteY1330" fmla="*/ 686047 h 5612320"/>
              <a:gd name="connsiteX1331" fmla="*/ 1748426 w 5417651"/>
              <a:gd name="connsiteY1331" fmla="*/ 679085 h 5612320"/>
              <a:gd name="connsiteX1332" fmla="*/ 1721538 w 5417651"/>
              <a:gd name="connsiteY1332" fmla="*/ 672363 h 5612320"/>
              <a:gd name="connsiteX1333" fmla="*/ 1694890 w 5417651"/>
              <a:gd name="connsiteY1333" fmla="*/ 665880 h 5612320"/>
              <a:gd name="connsiteX1334" fmla="*/ 1668001 w 5417651"/>
              <a:gd name="connsiteY1334" fmla="*/ 659879 h 5612320"/>
              <a:gd name="connsiteX1335" fmla="*/ 1641113 w 5417651"/>
              <a:gd name="connsiteY1335" fmla="*/ 654117 h 5612320"/>
              <a:gd name="connsiteX1336" fmla="*/ 1614465 w 5417651"/>
              <a:gd name="connsiteY1336" fmla="*/ 648595 h 5612320"/>
              <a:gd name="connsiteX1337" fmla="*/ 1587336 w 5417651"/>
              <a:gd name="connsiteY1337" fmla="*/ 643313 h 5612320"/>
              <a:gd name="connsiteX1338" fmla="*/ 1574612 w 5417651"/>
              <a:gd name="connsiteY1338" fmla="*/ 640912 h 5612320"/>
              <a:gd name="connsiteX1339" fmla="*/ 1557327 w 5417651"/>
              <a:gd name="connsiteY1339" fmla="*/ 638272 h 5612320"/>
              <a:gd name="connsiteX1340" fmla="*/ 1536440 w 5417651"/>
              <a:gd name="connsiteY1340" fmla="*/ 635151 h 5612320"/>
              <a:gd name="connsiteX1341" fmla="*/ 1512433 w 5417651"/>
              <a:gd name="connsiteY1341" fmla="*/ 631790 h 5612320"/>
              <a:gd name="connsiteX1342" fmla="*/ 1486025 w 5417651"/>
              <a:gd name="connsiteY1342" fmla="*/ 628429 h 5612320"/>
              <a:gd name="connsiteX1343" fmla="*/ 1458176 w 5417651"/>
              <a:gd name="connsiteY1343" fmla="*/ 624827 h 5612320"/>
              <a:gd name="connsiteX1344" fmla="*/ 1428887 w 5417651"/>
              <a:gd name="connsiteY1344" fmla="*/ 621226 h 5612320"/>
              <a:gd name="connsiteX1345" fmla="*/ 1399357 w 5417651"/>
              <a:gd name="connsiteY1345" fmla="*/ 617865 h 5612320"/>
              <a:gd name="connsiteX1346" fmla="*/ 1369828 w 5417651"/>
              <a:gd name="connsiteY1346" fmla="*/ 614744 h 5612320"/>
              <a:gd name="connsiteX1347" fmla="*/ 1341259 w 5417651"/>
              <a:gd name="connsiteY1347" fmla="*/ 612343 h 5612320"/>
              <a:gd name="connsiteX1348" fmla="*/ 1313891 w 5417651"/>
              <a:gd name="connsiteY1348" fmla="*/ 610183 h 5612320"/>
              <a:gd name="connsiteX1349" fmla="*/ 1288683 w 5417651"/>
              <a:gd name="connsiteY1349" fmla="*/ 608742 h 5612320"/>
              <a:gd name="connsiteX1350" fmla="*/ 1276919 w 5417651"/>
              <a:gd name="connsiteY1350" fmla="*/ 608502 h 5612320"/>
              <a:gd name="connsiteX1351" fmla="*/ 1266116 w 5417651"/>
              <a:gd name="connsiteY1351" fmla="*/ 608262 h 5612320"/>
              <a:gd name="connsiteX1352" fmla="*/ 891346 w 5417651"/>
              <a:gd name="connsiteY1352" fmla="*/ 0 h 5612320"/>
              <a:gd name="connsiteX1353" fmla="*/ 903913 w 5417651"/>
              <a:gd name="connsiteY1353" fmla="*/ 0 h 5612320"/>
              <a:gd name="connsiteX1354" fmla="*/ 917706 w 5417651"/>
              <a:gd name="connsiteY1354" fmla="*/ 307 h 5612320"/>
              <a:gd name="connsiteX1355" fmla="*/ 932725 w 5417651"/>
              <a:gd name="connsiteY1355" fmla="*/ 613 h 5612320"/>
              <a:gd name="connsiteX1356" fmla="*/ 964909 w 5417651"/>
              <a:gd name="connsiteY1356" fmla="*/ 2452 h 5612320"/>
              <a:gd name="connsiteX1357" fmla="*/ 999852 w 5417651"/>
              <a:gd name="connsiteY1357" fmla="*/ 5211 h 5612320"/>
              <a:gd name="connsiteX1358" fmla="*/ 1036327 w 5417651"/>
              <a:gd name="connsiteY1358" fmla="*/ 8276 h 5612320"/>
              <a:gd name="connsiteX1359" fmla="*/ 1074028 w 5417651"/>
              <a:gd name="connsiteY1359" fmla="*/ 12261 h 5612320"/>
              <a:gd name="connsiteX1360" fmla="*/ 1111730 w 5417651"/>
              <a:gd name="connsiteY1360" fmla="*/ 16552 h 5612320"/>
              <a:gd name="connsiteX1361" fmla="*/ 1149125 w 5417651"/>
              <a:gd name="connsiteY1361" fmla="*/ 21150 h 5612320"/>
              <a:gd name="connsiteX1362" fmla="*/ 1184680 w 5417651"/>
              <a:gd name="connsiteY1362" fmla="*/ 25748 h 5612320"/>
              <a:gd name="connsiteX1363" fmla="*/ 1218397 w 5417651"/>
              <a:gd name="connsiteY1363" fmla="*/ 30039 h 5612320"/>
              <a:gd name="connsiteX1364" fmla="*/ 1249048 w 5417651"/>
              <a:gd name="connsiteY1364" fmla="*/ 34330 h 5612320"/>
              <a:gd name="connsiteX1365" fmla="*/ 1275715 w 5417651"/>
              <a:gd name="connsiteY1365" fmla="*/ 38315 h 5612320"/>
              <a:gd name="connsiteX1366" fmla="*/ 1297784 w 5417651"/>
              <a:gd name="connsiteY1366" fmla="*/ 41686 h 5612320"/>
              <a:gd name="connsiteX1367" fmla="*/ 1314030 w 5417651"/>
              <a:gd name="connsiteY1367" fmla="*/ 44752 h 5612320"/>
              <a:gd name="connsiteX1368" fmla="*/ 1348666 w 5417651"/>
              <a:gd name="connsiteY1368" fmla="*/ 51495 h 5612320"/>
              <a:gd name="connsiteX1369" fmla="*/ 1382689 w 5417651"/>
              <a:gd name="connsiteY1369" fmla="*/ 58545 h 5612320"/>
              <a:gd name="connsiteX1370" fmla="*/ 1417019 w 5417651"/>
              <a:gd name="connsiteY1370" fmla="*/ 65901 h 5612320"/>
              <a:gd name="connsiteX1371" fmla="*/ 1451348 w 5417651"/>
              <a:gd name="connsiteY1371" fmla="*/ 73564 h 5612320"/>
              <a:gd name="connsiteX1372" fmla="*/ 1485371 w 5417651"/>
              <a:gd name="connsiteY1372" fmla="*/ 81840 h 5612320"/>
              <a:gd name="connsiteX1373" fmla="*/ 1519701 w 5417651"/>
              <a:gd name="connsiteY1373" fmla="*/ 90423 h 5612320"/>
              <a:gd name="connsiteX1374" fmla="*/ 1553724 w 5417651"/>
              <a:gd name="connsiteY1374" fmla="*/ 99311 h 5612320"/>
              <a:gd name="connsiteX1375" fmla="*/ 1588054 w 5417651"/>
              <a:gd name="connsiteY1375" fmla="*/ 108814 h 5612320"/>
              <a:gd name="connsiteX1376" fmla="*/ 1622077 w 5417651"/>
              <a:gd name="connsiteY1376" fmla="*/ 118316 h 5612320"/>
              <a:gd name="connsiteX1377" fmla="*/ 1656407 w 5417651"/>
              <a:gd name="connsiteY1377" fmla="*/ 128124 h 5612320"/>
              <a:gd name="connsiteX1378" fmla="*/ 1690430 w 5417651"/>
              <a:gd name="connsiteY1378" fmla="*/ 138239 h 5612320"/>
              <a:gd name="connsiteX1379" fmla="*/ 1724453 w 5417651"/>
              <a:gd name="connsiteY1379" fmla="*/ 148661 h 5612320"/>
              <a:gd name="connsiteX1380" fmla="*/ 1758476 w 5417651"/>
              <a:gd name="connsiteY1380" fmla="*/ 159695 h 5612320"/>
              <a:gd name="connsiteX1381" fmla="*/ 1792499 w 5417651"/>
              <a:gd name="connsiteY1381" fmla="*/ 170423 h 5612320"/>
              <a:gd name="connsiteX1382" fmla="*/ 1826523 w 5417651"/>
              <a:gd name="connsiteY1382" fmla="*/ 181764 h 5612320"/>
              <a:gd name="connsiteX1383" fmla="*/ 1860546 w 5417651"/>
              <a:gd name="connsiteY1383" fmla="*/ 193412 h 5612320"/>
              <a:gd name="connsiteX1384" fmla="*/ 1894262 w 5417651"/>
              <a:gd name="connsiteY1384" fmla="*/ 204753 h 5612320"/>
              <a:gd name="connsiteX1385" fmla="*/ 1927979 w 5417651"/>
              <a:gd name="connsiteY1385" fmla="*/ 216707 h 5612320"/>
              <a:gd name="connsiteX1386" fmla="*/ 1961695 w 5417651"/>
              <a:gd name="connsiteY1386" fmla="*/ 228968 h 5612320"/>
              <a:gd name="connsiteX1387" fmla="*/ 1994799 w 5417651"/>
              <a:gd name="connsiteY1387" fmla="*/ 241229 h 5612320"/>
              <a:gd name="connsiteX1388" fmla="*/ 2028516 w 5417651"/>
              <a:gd name="connsiteY1388" fmla="*/ 253489 h 5612320"/>
              <a:gd name="connsiteX1389" fmla="*/ 2061926 w 5417651"/>
              <a:gd name="connsiteY1389" fmla="*/ 266363 h 5612320"/>
              <a:gd name="connsiteX1390" fmla="*/ 2095336 w 5417651"/>
              <a:gd name="connsiteY1390" fmla="*/ 279237 h 5612320"/>
              <a:gd name="connsiteX1391" fmla="*/ 2128133 w 5417651"/>
              <a:gd name="connsiteY1391" fmla="*/ 292110 h 5612320"/>
              <a:gd name="connsiteX1392" fmla="*/ 2194034 w 5417651"/>
              <a:gd name="connsiteY1392" fmla="*/ 318164 h 5612320"/>
              <a:gd name="connsiteX1393" fmla="*/ 2259322 w 5417651"/>
              <a:gd name="connsiteY1393" fmla="*/ 344831 h 5612320"/>
              <a:gd name="connsiteX1394" fmla="*/ 2324302 w 5417651"/>
              <a:gd name="connsiteY1394" fmla="*/ 371805 h 5612320"/>
              <a:gd name="connsiteX1395" fmla="*/ 2388058 w 5417651"/>
              <a:gd name="connsiteY1395" fmla="*/ 398778 h 5612320"/>
              <a:gd name="connsiteX1396" fmla="*/ 2398479 w 5417651"/>
              <a:gd name="connsiteY1396" fmla="*/ 403070 h 5612320"/>
              <a:gd name="connsiteX1397" fmla="*/ 2409820 w 5417651"/>
              <a:gd name="connsiteY1397" fmla="*/ 407667 h 5612320"/>
              <a:gd name="connsiteX1398" fmla="*/ 2421774 w 5417651"/>
              <a:gd name="connsiteY1398" fmla="*/ 412265 h 5612320"/>
              <a:gd name="connsiteX1399" fmla="*/ 2433728 w 5417651"/>
              <a:gd name="connsiteY1399" fmla="*/ 416863 h 5612320"/>
              <a:gd name="connsiteX1400" fmla="*/ 2445376 w 5417651"/>
              <a:gd name="connsiteY1400" fmla="*/ 421767 h 5612320"/>
              <a:gd name="connsiteX1401" fmla="*/ 2456410 w 5417651"/>
              <a:gd name="connsiteY1401" fmla="*/ 426671 h 5612320"/>
              <a:gd name="connsiteX1402" fmla="*/ 2466526 w 5417651"/>
              <a:gd name="connsiteY1402" fmla="*/ 431882 h 5612320"/>
              <a:gd name="connsiteX1403" fmla="*/ 2476028 w 5417651"/>
              <a:gd name="connsiteY1403" fmla="*/ 437093 h 5612320"/>
              <a:gd name="connsiteX1404" fmla="*/ 2483384 w 5417651"/>
              <a:gd name="connsiteY1404" fmla="*/ 439239 h 5612320"/>
              <a:gd name="connsiteX1405" fmla="*/ 2491660 w 5417651"/>
              <a:gd name="connsiteY1405" fmla="*/ 441997 h 5612320"/>
              <a:gd name="connsiteX1406" fmla="*/ 2499936 w 5417651"/>
              <a:gd name="connsiteY1406" fmla="*/ 444756 h 5612320"/>
              <a:gd name="connsiteX1407" fmla="*/ 2508518 w 5417651"/>
              <a:gd name="connsiteY1407" fmla="*/ 447821 h 5612320"/>
              <a:gd name="connsiteX1408" fmla="*/ 2526296 w 5417651"/>
              <a:gd name="connsiteY1408" fmla="*/ 455177 h 5612320"/>
              <a:gd name="connsiteX1409" fmla="*/ 2544074 w 5417651"/>
              <a:gd name="connsiteY1409" fmla="*/ 463147 h 5612320"/>
              <a:gd name="connsiteX1410" fmla="*/ 2562465 w 5417651"/>
              <a:gd name="connsiteY1410" fmla="*/ 471116 h 5612320"/>
              <a:gd name="connsiteX1411" fmla="*/ 2579936 w 5417651"/>
              <a:gd name="connsiteY1411" fmla="*/ 478779 h 5612320"/>
              <a:gd name="connsiteX1412" fmla="*/ 2596794 w 5417651"/>
              <a:gd name="connsiteY1412" fmla="*/ 486442 h 5612320"/>
              <a:gd name="connsiteX1413" fmla="*/ 2612426 w 5417651"/>
              <a:gd name="connsiteY1413" fmla="*/ 492879 h 5612320"/>
              <a:gd name="connsiteX1414" fmla="*/ 2636028 w 5417651"/>
              <a:gd name="connsiteY1414" fmla="*/ 502687 h 5612320"/>
              <a:gd name="connsiteX1415" fmla="*/ 2660243 w 5417651"/>
              <a:gd name="connsiteY1415" fmla="*/ 512802 h 5612320"/>
              <a:gd name="connsiteX1416" fmla="*/ 2684764 w 5417651"/>
              <a:gd name="connsiteY1416" fmla="*/ 523224 h 5612320"/>
              <a:gd name="connsiteX1417" fmla="*/ 2709592 w 5417651"/>
              <a:gd name="connsiteY1417" fmla="*/ 534259 h 5612320"/>
              <a:gd name="connsiteX1418" fmla="*/ 2735032 w 5417651"/>
              <a:gd name="connsiteY1418" fmla="*/ 545600 h 5612320"/>
              <a:gd name="connsiteX1419" fmla="*/ 2760473 w 5417651"/>
              <a:gd name="connsiteY1419" fmla="*/ 556634 h 5612320"/>
              <a:gd name="connsiteX1420" fmla="*/ 2786527 w 5417651"/>
              <a:gd name="connsiteY1420" fmla="*/ 568589 h 5612320"/>
              <a:gd name="connsiteX1421" fmla="*/ 2811968 w 5417651"/>
              <a:gd name="connsiteY1421" fmla="*/ 580236 h 5612320"/>
              <a:gd name="connsiteX1422" fmla="*/ 2837715 w 5417651"/>
              <a:gd name="connsiteY1422" fmla="*/ 592190 h 5612320"/>
              <a:gd name="connsiteX1423" fmla="*/ 2862849 w 5417651"/>
              <a:gd name="connsiteY1423" fmla="*/ 604144 h 5612320"/>
              <a:gd name="connsiteX1424" fmla="*/ 2888290 w 5417651"/>
              <a:gd name="connsiteY1424" fmla="*/ 616099 h 5612320"/>
              <a:gd name="connsiteX1425" fmla="*/ 2913118 w 5417651"/>
              <a:gd name="connsiteY1425" fmla="*/ 627440 h 5612320"/>
              <a:gd name="connsiteX1426" fmla="*/ 2937332 w 5417651"/>
              <a:gd name="connsiteY1426" fmla="*/ 639394 h 5612320"/>
              <a:gd name="connsiteX1427" fmla="*/ 2960934 w 5417651"/>
              <a:gd name="connsiteY1427" fmla="*/ 651042 h 5612320"/>
              <a:gd name="connsiteX1428" fmla="*/ 2983923 w 5417651"/>
              <a:gd name="connsiteY1428" fmla="*/ 662689 h 5612320"/>
              <a:gd name="connsiteX1429" fmla="*/ 3005992 w 5417651"/>
              <a:gd name="connsiteY1429" fmla="*/ 673724 h 5612320"/>
              <a:gd name="connsiteX1430" fmla="*/ 3037869 w 5417651"/>
              <a:gd name="connsiteY1430" fmla="*/ 689969 h 5612320"/>
              <a:gd name="connsiteX1431" fmla="*/ 3069747 w 5417651"/>
              <a:gd name="connsiteY1431" fmla="*/ 706521 h 5612320"/>
              <a:gd name="connsiteX1432" fmla="*/ 3101931 w 5417651"/>
              <a:gd name="connsiteY1432" fmla="*/ 723073 h 5612320"/>
              <a:gd name="connsiteX1433" fmla="*/ 3133502 w 5417651"/>
              <a:gd name="connsiteY1433" fmla="*/ 739625 h 5612320"/>
              <a:gd name="connsiteX1434" fmla="*/ 3165073 w 5417651"/>
              <a:gd name="connsiteY1434" fmla="*/ 756483 h 5612320"/>
              <a:gd name="connsiteX1435" fmla="*/ 3196031 w 5417651"/>
              <a:gd name="connsiteY1435" fmla="*/ 773342 h 5612320"/>
              <a:gd name="connsiteX1436" fmla="*/ 3227296 w 5417651"/>
              <a:gd name="connsiteY1436" fmla="*/ 790507 h 5612320"/>
              <a:gd name="connsiteX1437" fmla="*/ 3258560 w 5417651"/>
              <a:gd name="connsiteY1437" fmla="*/ 807672 h 5612320"/>
              <a:gd name="connsiteX1438" fmla="*/ 3289518 w 5417651"/>
              <a:gd name="connsiteY1438" fmla="*/ 825143 h 5612320"/>
              <a:gd name="connsiteX1439" fmla="*/ 3319863 w 5417651"/>
              <a:gd name="connsiteY1439" fmla="*/ 842614 h 5612320"/>
              <a:gd name="connsiteX1440" fmla="*/ 3350208 w 5417651"/>
              <a:gd name="connsiteY1440" fmla="*/ 860086 h 5612320"/>
              <a:gd name="connsiteX1441" fmla="*/ 3380246 w 5417651"/>
              <a:gd name="connsiteY1441" fmla="*/ 877557 h 5612320"/>
              <a:gd name="connsiteX1442" fmla="*/ 3409978 w 5417651"/>
              <a:gd name="connsiteY1442" fmla="*/ 895029 h 5612320"/>
              <a:gd name="connsiteX1443" fmla="*/ 3439710 w 5417651"/>
              <a:gd name="connsiteY1443" fmla="*/ 913113 h 5612320"/>
              <a:gd name="connsiteX1444" fmla="*/ 3469136 w 5417651"/>
              <a:gd name="connsiteY1444" fmla="*/ 930891 h 5612320"/>
              <a:gd name="connsiteX1445" fmla="*/ 3497642 w 5417651"/>
              <a:gd name="connsiteY1445" fmla="*/ 949282 h 5612320"/>
              <a:gd name="connsiteX1446" fmla="*/ 3527680 w 5417651"/>
              <a:gd name="connsiteY1446" fmla="*/ 967980 h 5612320"/>
              <a:gd name="connsiteX1447" fmla="*/ 3557412 w 5417651"/>
              <a:gd name="connsiteY1447" fmla="*/ 986677 h 5612320"/>
              <a:gd name="connsiteX1448" fmla="*/ 3586838 w 5417651"/>
              <a:gd name="connsiteY1448" fmla="*/ 1005375 h 5612320"/>
              <a:gd name="connsiteX1449" fmla="*/ 3616263 w 5417651"/>
              <a:gd name="connsiteY1449" fmla="*/ 1023766 h 5612320"/>
              <a:gd name="connsiteX1450" fmla="*/ 3645382 w 5417651"/>
              <a:gd name="connsiteY1450" fmla="*/ 1042770 h 5612320"/>
              <a:gd name="connsiteX1451" fmla="*/ 3674501 w 5417651"/>
              <a:gd name="connsiteY1451" fmla="*/ 1061467 h 5612320"/>
              <a:gd name="connsiteX1452" fmla="*/ 3703620 w 5417651"/>
              <a:gd name="connsiteY1452" fmla="*/ 1080471 h 5612320"/>
              <a:gd name="connsiteX1453" fmla="*/ 3732432 w 5417651"/>
              <a:gd name="connsiteY1453" fmla="*/ 1100088 h 5612320"/>
              <a:gd name="connsiteX1454" fmla="*/ 3762777 w 5417651"/>
              <a:gd name="connsiteY1454" fmla="*/ 1120319 h 5612320"/>
              <a:gd name="connsiteX1455" fmla="*/ 3792509 w 5417651"/>
              <a:gd name="connsiteY1455" fmla="*/ 1140855 h 5612320"/>
              <a:gd name="connsiteX1456" fmla="*/ 3821628 w 5417651"/>
              <a:gd name="connsiteY1456" fmla="*/ 1160779 h 5612320"/>
              <a:gd name="connsiteX1457" fmla="*/ 3849521 w 5417651"/>
              <a:gd name="connsiteY1457" fmla="*/ 1180702 h 5612320"/>
              <a:gd name="connsiteX1458" fmla="*/ 3877414 w 5417651"/>
              <a:gd name="connsiteY1458" fmla="*/ 1200319 h 5612320"/>
              <a:gd name="connsiteX1459" fmla="*/ 3904387 w 5417651"/>
              <a:gd name="connsiteY1459" fmla="*/ 1219936 h 5612320"/>
              <a:gd name="connsiteX1460" fmla="*/ 3931360 w 5417651"/>
              <a:gd name="connsiteY1460" fmla="*/ 1239247 h 5612320"/>
              <a:gd name="connsiteX1461" fmla="*/ 3958027 w 5417651"/>
              <a:gd name="connsiteY1461" fmla="*/ 1258864 h 5612320"/>
              <a:gd name="connsiteX1462" fmla="*/ 3984387 w 5417651"/>
              <a:gd name="connsiteY1462" fmla="*/ 1278175 h 5612320"/>
              <a:gd name="connsiteX1463" fmla="*/ 4010748 w 5417651"/>
              <a:gd name="connsiteY1463" fmla="*/ 1297792 h 5612320"/>
              <a:gd name="connsiteX1464" fmla="*/ 4037414 w 5417651"/>
              <a:gd name="connsiteY1464" fmla="*/ 1317715 h 5612320"/>
              <a:gd name="connsiteX1465" fmla="*/ 4064081 w 5417651"/>
              <a:gd name="connsiteY1465" fmla="*/ 1337639 h 5612320"/>
              <a:gd name="connsiteX1466" fmla="*/ 4091361 w 5417651"/>
              <a:gd name="connsiteY1466" fmla="*/ 1357869 h 5612320"/>
              <a:gd name="connsiteX1467" fmla="*/ 4118641 w 5417651"/>
              <a:gd name="connsiteY1467" fmla="*/ 1378099 h 5612320"/>
              <a:gd name="connsiteX1468" fmla="*/ 4146534 w 5417651"/>
              <a:gd name="connsiteY1468" fmla="*/ 1399249 h 5612320"/>
              <a:gd name="connsiteX1469" fmla="*/ 4175346 w 5417651"/>
              <a:gd name="connsiteY1469" fmla="*/ 1420398 h 5612320"/>
              <a:gd name="connsiteX1470" fmla="*/ 4202013 w 5417651"/>
              <a:gd name="connsiteY1470" fmla="*/ 1440628 h 5612320"/>
              <a:gd name="connsiteX1471" fmla="*/ 4228986 w 5417651"/>
              <a:gd name="connsiteY1471" fmla="*/ 1461778 h 5612320"/>
              <a:gd name="connsiteX1472" fmla="*/ 4255960 w 5417651"/>
              <a:gd name="connsiteY1472" fmla="*/ 1483541 h 5612320"/>
              <a:gd name="connsiteX1473" fmla="*/ 4282626 w 5417651"/>
              <a:gd name="connsiteY1473" fmla="*/ 1505303 h 5612320"/>
              <a:gd name="connsiteX1474" fmla="*/ 4308986 w 5417651"/>
              <a:gd name="connsiteY1474" fmla="*/ 1526760 h 5612320"/>
              <a:gd name="connsiteX1475" fmla="*/ 4335347 w 5417651"/>
              <a:gd name="connsiteY1475" fmla="*/ 1548522 h 5612320"/>
              <a:gd name="connsiteX1476" fmla="*/ 4361707 w 5417651"/>
              <a:gd name="connsiteY1476" fmla="*/ 1569672 h 5612320"/>
              <a:gd name="connsiteX1477" fmla="*/ 4387148 w 5417651"/>
              <a:gd name="connsiteY1477" fmla="*/ 1589596 h 5612320"/>
              <a:gd name="connsiteX1478" fmla="*/ 4897802 w 5417651"/>
              <a:gd name="connsiteY1478" fmla="*/ 2038949 h 5612320"/>
              <a:gd name="connsiteX1479" fmla="*/ 4907610 w 5417651"/>
              <a:gd name="connsiteY1479" fmla="*/ 2048451 h 5612320"/>
              <a:gd name="connsiteX1480" fmla="*/ 4917112 w 5417651"/>
              <a:gd name="connsiteY1480" fmla="*/ 2058260 h 5612320"/>
              <a:gd name="connsiteX1481" fmla="*/ 4926001 w 5417651"/>
              <a:gd name="connsiteY1481" fmla="*/ 2068068 h 5612320"/>
              <a:gd name="connsiteX1482" fmla="*/ 4934584 w 5417651"/>
              <a:gd name="connsiteY1482" fmla="*/ 2077877 h 5612320"/>
              <a:gd name="connsiteX1483" fmla="*/ 4943166 w 5417651"/>
              <a:gd name="connsiteY1483" fmla="*/ 2087685 h 5612320"/>
              <a:gd name="connsiteX1484" fmla="*/ 4951136 w 5417651"/>
              <a:gd name="connsiteY1484" fmla="*/ 2097187 h 5612320"/>
              <a:gd name="connsiteX1485" fmla="*/ 4959104 w 5417651"/>
              <a:gd name="connsiteY1485" fmla="*/ 2106383 h 5612320"/>
              <a:gd name="connsiteX1486" fmla="*/ 4967687 w 5417651"/>
              <a:gd name="connsiteY1486" fmla="*/ 2114659 h 5612320"/>
              <a:gd name="connsiteX1487" fmla="*/ 4992208 w 5417651"/>
              <a:gd name="connsiteY1487" fmla="*/ 2138873 h 5612320"/>
              <a:gd name="connsiteX1488" fmla="*/ 5018568 w 5417651"/>
              <a:gd name="connsiteY1488" fmla="*/ 2165540 h 5612320"/>
              <a:gd name="connsiteX1489" fmla="*/ 5045848 w 5417651"/>
              <a:gd name="connsiteY1489" fmla="*/ 2193740 h 5612320"/>
              <a:gd name="connsiteX1490" fmla="*/ 5073128 w 5417651"/>
              <a:gd name="connsiteY1490" fmla="*/ 2223165 h 5612320"/>
              <a:gd name="connsiteX1491" fmla="*/ 5100714 w 5417651"/>
              <a:gd name="connsiteY1491" fmla="*/ 2252898 h 5612320"/>
              <a:gd name="connsiteX1492" fmla="*/ 5126462 w 5417651"/>
              <a:gd name="connsiteY1492" fmla="*/ 2282323 h 5612320"/>
              <a:gd name="connsiteX1493" fmla="*/ 5139029 w 5417651"/>
              <a:gd name="connsiteY1493" fmla="*/ 2296729 h 5612320"/>
              <a:gd name="connsiteX1494" fmla="*/ 5150983 w 5417651"/>
              <a:gd name="connsiteY1494" fmla="*/ 2311136 h 5612320"/>
              <a:gd name="connsiteX1495" fmla="*/ 5162630 w 5417651"/>
              <a:gd name="connsiteY1495" fmla="*/ 2324929 h 5612320"/>
              <a:gd name="connsiteX1496" fmla="*/ 5173052 w 5417651"/>
              <a:gd name="connsiteY1496" fmla="*/ 2337803 h 5612320"/>
              <a:gd name="connsiteX1497" fmla="*/ 5197880 w 5417651"/>
              <a:gd name="connsiteY1497" fmla="*/ 2368454 h 5612320"/>
              <a:gd name="connsiteX1498" fmla="*/ 5219642 w 5417651"/>
              <a:gd name="connsiteY1498" fmla="*/ 2395734 h 5612320"/>
              <a:gd name="connsiteX1499" fmla="*/ 5229758 w 5417651"/>
              <a:gd name="connsiteY1499" fmla="*/ 2408608 h 5612320"/>
              <a:gd name="connsiteX1500" fmla="*/ 5239260 w 5417651"/>
              <a:gd name="connsiteY1500" fmla="*/ 2421482 h 5612320"/>
              <a:gd name="connsiteX1501" fmla="*/ 5248455 w 5417651"/>
              <a:gd name="connsiteY1501" fmla="*/ 2434049 h 5612320"/>
              <a:gd name="connsiteX1502" fmla="*/ 5257650 w 5417651"/>
              <a:gd name="connsiteY1502" fmla="*/ 2446310 h 5612320"/>
              <a:gd name="connsiteX1503" fmla="*/ 5266539 w 5417651"/>
              <a:gd name="connsiteY1503" fmla="*/ 2459183 h 5612320"/>
              <a:gd name="connsiteX1504" fmla="*/ 5275122 w 5417651"/>
              <a:gd name="connsiteY1504" fmla="*/ 2472363 h 5612320"/>
              <a:gd name="connsiteX1505" fmla="*/ 5284010 w 5417651"/>
              <a:gd name="connsiteY1505" fmla="*/ 2485544 h 5612320"/>
              <a:gd name="connsiteX1506" fmla="*/ 5292900 w 5417651"/>
              <a:gd name="connsiteY1506" fmla="*/ 2499643 h 5612320"/>
              <a:gd name="connsiteX1507" fmla="*/ 5301788 w 5417651"/>
              <a:gd name="connsiteY1507" fmla="*/ 2514356 h 5612320"/>
              <a:gd name="connsiteX1508" fmla="*/ 5311290 w 5417651"/>
              <a:gd name="connsiteY1508" fmla="*/ 2529989 h 5612320"/>
              <a:gd name="connsiteX1509" fmla="*/ 5321099 w 5417651"/>
              <a:gd name="connsiteY1509" fmla="*/ 2547154 h 5612320"/>
              <a:gd name="connsiteX1510" fmla="*/ 5331520 w 5417651"/>
              <a:gd name="connsiteY1510" fmla="*/ 2565238 h 5612320"/>
              <a:gd name="connsiteX1511" fmla="*/ 5337957 w 5417651"/>
              <a:gd name="connsiteY1511" fmla="*/ 2577192 h 5612320"/>
              <a:gd name="connsiteX1512" fmla="*/ 5344700 w 5417651"/>
              <a:gd name="connsiteY1512" fmla="*/ 2591598 h 5612320"/>
              <a:gd name="connsiteX1513" fmla="*/ 5352364 w 5417651"/>
              <a:gd name="connsiteY1513" fmla="*/ 2607231 h 5612320"/>
              <a:gd name="connsiteX1514" fmla="*/ 5360026 w 5417651"/>
              <a:gd name="connsiteY1514" fmla="*/ 2624702 h 5612320"/>
              <a:gd name="connsiteX1515" fmla="*/ 5367996 w 5417651"/>
              <a:gd name="connsiteY1515" fmla="*/ 2643400 h 5612320"/>
              <a:gd name="connsiteX1516" fmla="*/ 5375965 w 5417651"/>
              <a:gd name="connsiteY1516" fmla="*/ 2663323 h 5612320"/>
              <a:gd name="connsiteX1517" fmla="*/ 5383322 w 5417651"/>
              <a:gd name="connsiteY1517" fmla="*/ 2684166 h 5612320"/>
              <a:gd name="connsiteX1518" fmla="*/ 5390678 w 5417651"/>
              <a:gd name="connsiteY1518" fmla="*/ 2705010 h 5612320"/>
              <a:gd name="connsiteX1519" fmla="*/ 5397421 w 5417651"/>
              <a:gd name="connsiteY1519" fmla="*/ 2726466 h 5612320"/>
              <a:gd name="connsiteX1520" fmla="*/ 5403552 w 5417651"/>
              <a:gd name="connsiteY1520" fmla="*/ 2747922 h 5612320"/>
              <a:gd name="connsiteX1521" fmla="*/ 5406004 w 5417651"/>
              <a:gd name="connsiteY1521" fmla="*/ 2758344 h 5612320"/>
              <a:gd name="connsiteX1522" fmla="*/ 5408456 w 5417651"/>
              <a:gd name="connsiteY1522" fmla="*/ 2769072 h 5612320"/>
              <a:gd name="connsiteX1523" fmla="*/ 5410908 w 5417651"/>
              <a:gd name="connsiteY1523" fmla="*/ 2779493 h 5612320"/>
              <a:gd name="connsiteX1524" fmla="*/ 5412747 w 5417651"/>
              <a:gd name="connsiteY1524" fmla="*/ 2789608 h 5612320"/>
              <a:gd name="connsiteX1525" fmla="*/ 5414586 w 5417651"/>
              <a:gd name="connsiteY1525" fmla="*/ 2799417 h 5612320"/>
              <a:gd name="connsiteX1526" fmla="*/ 5415812 w 5417651"/>
              <a:gd name="connsiteY1526" fmla="*/ 2809225 h 5612320"/>
              <a:gd name="connsiteX1527" fmla="*/ 5416732 w 5417651"/>
              <a:gd name="connsiteY1527" fmla="*/ 2818727 h 5612320"/>
              <a:gd name="connsiteX1528" fmla="*/ 5417344 w 5417651"/>
              <a:gd name="connsiteY1528" fmla="*/ 2827923 h 5612320"/>
              <a:gd name="connsiteX1529" fmla="*/ 5417651 w 5417651"/>
              <a:gd name="connsiteY1529" fmla="*/ 2836812 h 5612320"/>
              <a:gd name="connsiteX1530" fmla="*/ 5417651 w 5417651"/>
              <a:gd name="connsiteY1530" fmla="*/ 2845394 h 5612320"/>
              <a:gd name="connsiteX1531" fmla="*/ 5417038 w 5417651"/>
              <a:gd name="connsiteY1531" fmla="*/ 2853364 h 5612320"/>
              <a:gd name="connsiteX1532" fmla="*/ 5415812 w 5417651"/>
              <a:gd name="connsiteY1532" fmla="*/ 2861027 h 5612320"/>
              <a:gd name="connsiteX1533" fmla="*/ 5412747 w 5417651"/>
              <a:gd name="connsiteY1533" fmla="*/ 2878498 h 5612320"/>
              <a:gd name="connsiteX1534" fmla="*/ 5409375 w 5417651"/>
              <a:gd name="connsiteY1534" fmla="*/ 2895356 h 5612320"/>
              <a:gd name="connsiteX1535" fmla="*/ 5405697 w 5417651"/>
              <a:gd name="connsiteY1535" fmla="*/ 2912215 h 5612320"/>
              <a:gd name="connsiteX1536" fmla="*/ 5401406 w 5417651"/>
              <a:gd name="connsiteY1536" fmla="*/ 2928154 h 5612320"/>
              <a:gd name="connsiteX1537" fmla="*/ 5397421 w 5417651"/>
              <a:gd name="connsiteY1537" fmla="*/ 2944399 h 5612320"/>
              <a:gd name="connsiteX1538" fmla="*/ 5392824 w 5417651"/>
              <a:gd name="connsiteY1538" fmla="*/ 2960031 h 5612320"/>
              <a:gd name="connsiteX1539" fmla="*/ 5387919 w 5417651"/>
              <a:gd name="connsiteY1539" fmla="*/ 2975664 h 5612320"/>
              <a:gd name="connsiteX1540" fmla="*/ 5382708 w 5417651"/>
              <a:gd name="connsiteY1540" fmla="*/ 2990683 h 5612320"/>
              <a:gd name="connsiteX1541" fmla="*/ 5377191 w 5417651"/>
              <a:gd name="connsiteY1541" fmla="*/ 3005396 h 5612320"/>
              <a:gd name="connsiteX1542" fmla="*/ 5371367 w 5417651"/>
              <a:gd name="connsiteY1542" fmla="*/ 3020109 h 5612320"/>
              <a:gd name="connsiteX1543" fmla="*/ 5365544 w 5417651"/>
              <a:gd name="connsiteY1543" fmla="*/ 3034515 h 5612320"/>
              <a:gd name="connsiteX1544" fmla="*/ 5359413 w 5417651"/>
              <a:gd name="connsiteY1544" fmla="*/ 3048615 h 5612320"/>
              <a:gd name="connsiteX1545" fmla="*/ 5352670 w 5417651"/>
              <a:gd name="connsiteY1545" fmla="*/ 3062715 h 5612320"/>
              <a:gd name="connsiteX1546" fmla="*/ 5346233 w 5417651"/>
              <a:gd name="connsiteY1546" fmla="*/ 3076508 h 5612320"/>
              <a:gd name="connsiteX1547" fmla="*/ 5339183 w 5417651"/>
              <a:gd name="connsiteY1547" fmla="*/ 3089995 h 5612320"/>
              <a:gd name="connsiteX1548" fmla="*/ 5332134 w 5417651"/>
              <a:gd name="connsiteY1548" fmla="*/ 3103481 h 5612320"/>
              <a:gd name="connsiteX1549" fmla="*/ 5324777 w 5417651"/>
              <a:gd name="connsiteY1549" fmla="*/ 3116968 h 5612320"/>
              <a:gd name="connsiteX1550" fmla="*/ 5317114 w 5417651"/>
              <a:gd name="connsiteY1550" fmla="*/ 3129842 h 5612320"/>
              <a:gd name="connsiteX1551" fmla="*/ 5309144 w 5417651"/>
              <a:gd name="connsiteY1551" fmla="*/ 3143022 h 5612320"/>
              <a:gd name="connsiteX1552" fmla="*/ 5301176 w 5417651"/>
              <a:gd name="connsiteY1552" fmla="*/ 3155896 h 5612320"/>
              <a:gd name="connsiteX1553" fmla="*/ 5293206 w 5417651"/>
              <a:gd name="connsiteY1553" fmla="*/ 3168463 h 5612320"/>
              <a:gd name="connsiteX1554" fmla="*/ 5284624 w 5417651"/>
              <a:gd name="connsiteY1554" fmla="*/ 3181337 h 5612320"/>
              <a:gd name="connsiteX1555" fmla="*/ 5276348 w 5417651"/>
              <a:gd name="connsiteY1555" fmla="*/ 3194210 h 5612320"/>
              <a:gd name="connsiteX1556" fmla="*/ 5267458 w 5417651"/>
              <a:gd name="connsiteY1556" fmla="*/ 3206777 h 5612320"/>
              <a:gd name="connsiteX1557" fmla="*/ 5249988 w 5417651"/>
              <a:gd name="connsiteY1557" fmla="*/ 3231605 h 5612320"/>
              <a:gd name="connsiteX1558" fmla="*/ 5231290 w 5417651"/>
              <a:gd name="connsiteY1558" fmla="*/ 3257046 h 5612320"/>
              <a:gd name="connsiteX1559" fmla="*/ 5212592 w 5417651"/>
              <a:gd name="connsiteY1559" fmla="*/ 3281874 h 5612320"/>
              <a:gd name="connsiteX1560" fmla="*/ 5193282 w 5417651"/>
              <a:gd name="connsiteY1560" fmla="*/ 3307008 h 5612320"/>
              <a:gd name="connsiteX1561" fmla="*/ 5182554 w 5417651"/>
              <a:gd name="connsiteY1561" fmla="*/ 3320495 h 5612320"/>
              <a:gd name="connsiteX1562" fmla="*/ 5172132 w 5417651"/>
              <a:gd name="connsiteY1562" fmla="*/ 3333369 h 5612320"/>
              <a:gd name="connsiteX1563" fmla="*/ 5166616 w 5417651"/>
              <a:gd name="connsiteY1563" fmla="*/ 3339806 h 5612320"/>
              <a:gd name="connsiteX1564" fmla="*/ 5160792 w 5417651"/>
              <a:gd name="connsiteY1564" fmla="*/ 3345629 h 5612320"/>
              <a:gd name="connsiteX1565" fmla="*/ 5154968 w 5417651"/>
              <a:gd name="connsiteY1565" fmla="*/ 3351760 h 5612320"/>
              <a:gd name="connsiteX1566" fmla="*/ 5148531 w 5417651"/>
              <a:gd name="connsiteY1566" fmla="*/ 3357277 h 5612320"/>
              <a:gd name="connsiteX1567" fmla="*/ 5145159 w 5417651"/>
              <a:gd name="connsiteY1567" fmla="*/ 3362181 h 5612320"/>
              <a:gd name="connsiteX1568" fmla="*/ 5137496 w 5417651"/>
              <a:gd name="connsiteY1568" fmla="*/ 3370764 h 5612320"/>
              <a:gd name="connsiteX1569" fmla="*/ 5126768 w 5417651"/>
              <a:gd name="connsiteY1569" fmla="*/ 3382718 h 5612320"/>
              <a:gd name="connsiteX1570" fmla="*/ 5112975 w 5417651"/>
              <a:gd name="connsiteY1570" fmla="*/ 3397431 h 5612320"/>
              <a:gd name="connsiteX1571" fmla="*/ 5097036 w 5417651"/>
              <a:gd name="connsiteY1571" fmla="*/ 3414596 h 5612320"/>
              <a:gd name="connsiteX1572" fmla="*/ 5079258 w 5417651"/>
              <a:gd name="connsiteY1572" fmla="*/ 3433600 h 5612320"/>
              <a:gd name="connsiteX1573" fmla="*/ 5059948 w 5417651"/>
              <a:gd name="connsiteY1573" fmla="*/ 3453830 h 5612320"/>
              <a:gd name="connsiteX1574" fmla="*/ 5040024 w 5417651"/>
              <a:gd name="connsiteY1574" fmla="*/ 3474366 h 5612320"/>
              <a:gd name="connsiteX1575" fmla="*/ 5019794 w 5417651"/>
              <a:gd name="connsiteY1575" fmla="*/ 3495210 h 5612320"/>
              <a:gd name="connsiteX1576" fmla="*/ 4999564 w 5417651"/>
              <a:gd name="connsiteY1576" fmla="*/ 3515746 h 5612320"/>
              <a:gd name="connsiteX1577" fmla="*/ 4980254 w 5417651"/>
              <a:gd name="connsiteY1577" fmla="*/ 3535670 h 5612320"/>
              <a:gd name="connsiteX1578" fmla="*/ 4962476 w 5417651"/>
              <a:gd name="connsiteY1578" fmla="*/ 3554061 h 5612320"/>
              <a:gd name="connsiteX1579" fmla="*/ 4945924 w 5417651"/>
              <a:gd name="connsiteY1579" fmla="*/ 3570613 h 5612320"/>
              <a:gd name="connsiteX1580" fmla="*/ 4931518 w 5417651"/>
              <a:gd name="connsiteY1580" fmla="*/ 3585019 h 5612320"/>
              <a:gd name="connsiteX1581" fmla="*/ 4920178 w 5417651"/>
              <a:gd name="connsiteY1581" fmla="*/ 3596360 h 5612320"/>
              <a:gd name="connsiteX1582" fmla="*/ 4911902 w 5417651"/>
              <a:gd name="connsiteY1582" fmla="*/ 3604023 h 5612320"/>
              <a:gd name="connsiteX1583" fmla="*/ 4901786 w 5417651"/>
              <a:gd name="connsiteY1583" fmla="*/ 3613832 h 5612320"/>
              <a:gd name="connsiteX1584" fmla="*/ 4891672 w 5417651"/>
              <a:gd name="connsiteY1584" fmla="*/ 3623947 h 5612320"/>
              <a:gd name="connsiteX1585" fmla="*/ 4881863 w 5417651"/>
              <a:gd name="connsiteY1585" fmla="*/ 3633142 h 5612320"/>
              <a:gd name="connsiteX1586" fmla="*/ 4872054 w 5417651"/>
              <a:gd name="connsiteY1586" fmla="*/ 3642644 h 5612320"/>
              <a:gd name="connsiteX1587" fmla="*/ 4862246 w 5417651"/>
              <a:gd name="connsiteY1587" fmla="*/ 3652146 h 5612320"/>
              <a:gd name="connsiteX1588" fmla="*/ 4852131 w 5417651"/>
              <a:gd name="connsiteY1588" fmla="*/ 3661955 h 5612320"/>
              <a:gd name="connsiteX1589" fmla="*/ 4842322 w 5417651"/>
              <a:gd name="connsiteY1589" fmla="*/ 3671763 h 5612320"/>
              <a:gd name="connsiteX1590" fmla="*/ 4832208 w 5417651"/>
              <a:gd name="connsiteY1590" fmla="*/ 3682185 h 5612320"/>
              <a:gd name="connsiteX1591" fmla="*/ 4767840 w 5417651"/>
              <a:gd name="connsiteY1591" fmla="*/ 3739503 h 5612320"/>
              <a:gd name="connsiteX1592" fmla="*/ 4761402 w 5417651"/>
              <a:gd name="connsiteY1592" fmla="*/ 3745634 h 5612320"/>
              <a:gd name="connsiteX1593" fmla="*/ 4757112 w 5417651"/>
              <a:gd name="connsiteY1593" fmla="*/ 3749618 h 5612320"/>
              <a:gd name="connsiteX1594" fmla="*/ 4753433 w 5417651"/>
              <a:gd name="connsiteY1594" fmla="*/ 3753297 h 5612320"/>
              <a:gd name="connsiteX1595" fmla="*/ 4746996 w 5417651"/>
              <a:gd name="connsiteY1595" fmla="*/ 3758201 h 5612320"/>
              <a:gd name="connsiteX1596" fmla="*/ 4735962 w 5417651"/>
              <a:gd name="connsiteY1596" fmla="*/ 3767396 h 5612320"/>
              <a:gd name="connsiteX1597" fmla="*/ 4721862 w 5417651"/>
              <a:gd name="connsiteY1597" fmla="*/ 3778737 h 5612320"/>
              <a:gd name="connsiteX1598" fmla="*/ 4706230 w 5417651"/>
              <a:gd name="connsiteY1598" fmla="*/ 3792224 h 5612320"/>
              <a:gd name="connsiteX1599" fmla="*/ 4689065 w 5417651"/>
              <a:gd name="connsiteY1599" fmla="*/ 3807244 h 5612320"/>
              <a:gd name="connsiteX1600" fmla="*/ 4670674 w 5417651"/>
              <a:gd name="connsiteY1600" fmla="*/ 3823795 h 5612320"/>
              <a:gd name="connsiteX1601" fmla="*/ 4651364 w 5417651"/>
              <a:gd name="connsiteY1601" fmla="*/ 3840654 h 5612320"/>
              <a:gd name="connsiteX1602" fmla="*/ 4631440 w 5417651"/>
              <a:gd name="connsiteY1602" fmla="*/ 3858125 h 5612320"/>
              <a:gd name="connsiteX1603" fmla="*/ 4611210 w 5417651"/>
              <a:gd name="connsiteY1603" fmla="*/ 3875903 h 5612320"/>
              <a:gd name="connsiteX1604" fmla="*/ 4591287 w 5417651"/>
              <a:gd name="connsiteY1604" fmla="*/ 3893068 h 5612320"/>
              <a:gd name="connsiteX1605" fmla="*/ 4572283 w 5417651"/>
              <a:gd name="connsiteY1605" fmla="*/ 3909927 h 5612320"/>
              <a:gd name="connsiteX1606" fmla="*/ 4553892 w 5417651"/>
              <a:gd name="connsiteY1606" fmla="*/ 3925559 h 5612320"/>
              <a:gd name="connsiteX1607" fmla="*/ 4537034 w 5417651"/>
              <a:gd name="connsiteY1607" fmla="*/ 3939965 h 5612320"/>
              <a:gd name="connsiteX1608" fmla="*/ 4521402 w 5417651"/>
              <a:gd name="connsiteY1608" fmla="*/ 3952532 h 5612320"/>
              <a:gd name="connsiteX1609" fmla="*/ 4508222 w 5417651"/>
              <a:gd name="connsiteY1609" fmla="*/ 3962647 h 5612320"/>
              <a:gd name="connsiteX1610" fmla="*/ 4502704 w 5417651"/>
              <a:gd name="connsiteY1610" fmla="*/ 3966939 h 5612320"/>
              <a:gd name="connsiteX1611" fmla="*/ 4497493 w 5417651"/>
              <a:gd name="connsiteY1611" fmla="*/ 3970617 h 5612320"/>
              <a:gd name="connsiteX1612" fmla="*/ 4492896 w 5417651"/>
              <a:gd name="connsiteY1612" fmla="*/ 3973376 h 5612320"/>
              <a:gd name="connsiteX1613" fmla="*/ 4488911 w 5417651"/>
              <a:gd name="connsiteY1613" fmla="*/ 3975521 h 5612320"/>
              <a:gd name="connsiteX1614" fmla="*/ 4485539 w 5417651"/>
              <a:gd name="connsiteY1614" fmla="*/ 3979199 h 5612320"/>
              <a:gd name="connsiteX1615" fmla="*/ 4479716 w 5417651"/>
              <a:gd name="connsiteY1615" fmla="*/ 3984717 h 5612320"/>
              <a:gd name="connsiteX1616" fmla="*/ 4472052 w 5417651"/>
              <a:gd name="connsiteY1616" fmla="*/ 3991460 h 5612320"/>
              <a:gd name="connsiteX1617" fmla="*/ 4462550 w 5417651"/>
              <a:gd name="connsiteY1617" fmla="*/ 3999429 h 5612320"/>
              <a:gd name="connsiteX1618" fmla="*/ 4438642 w 5417651"/>
              <a:gd name="connsiteY1618" fmla="*/ 4019047 h 5612320"/>
              <a:gd name="connsiteX1619" fmla="*/ 4409217 w 5417651"/>
              <a:gd name="connsiteY1619" fmla="*/ 4042955 h 5612320"/>
              <a:gd name="connsiteX1620" fmla="*/ 4375194 w 5417651"/>
              <a:gd name="connsiteY1620" fmla="*/ 4069928 h 5612320"/>
              <a:gd name="connsiteX1621" fmla="*/ 4338106 w 5417651"/>
              <a:gd name="connsiteY1621" fmla="*/ 4099354 h 5612320"/>
              <a:gd name="connsiteX1622" fmla="*/ 4298565 w 5417651"/>
              <a:gd name="connsiteY1622" fmla="*/ 4130312 h 5612320"/>
              <a:gd name="connsiteX1623" fmla="*/ 4257798 w 5417651"/>
              <a:gd name="connsiteY1623" fmla="*/ 4161883 h 5612320"/>
              <a:gd name="connsiteX1624" fmla="*/ 4217032 w 5417651"/>
              <a:gd name="connsiteY1624" fmla="*/ 4193148 h 5612320"/>
              <a:gd name="connsiteX1625" fmla="*/ 4177185 w 5417651"/>
              <a:gd name="connsiteY1625" fmla="*/ 4223493 h 5612320"/>
              <a:gd name="connsiteX1626" fmla="*/ 4139484 w 5417651"/>
              <a:gd name="connsiteY1626" fmla="*/ 4252306 h 5612320"/>
              <a:gd name="connsiteX1627" fmla="*/ 4104848 w 5417651"/>
              <a:gd name="connsiteY1627" fmla="*/ 4278360 h 5612320"/>
              <a:gd name="connsiteX1628" fmla="*/ 4074809 w 5417651"/>
              <a:gd name="connsiteY1628" fmla="*/ 4300429 h 5612320"/>
              <a:gd name="connsiteX1629" fmla="*/ 4049675 w 5417651"/>
              <a:gd name="connsiteY1629" fmla="*/ 4318207 h 5612320"/>
              <a:gd name="connsiteX1630" fmla="*/ 4039560 w 5417651"/>
              <a:gd name="connsiteY1630" fmla="*/ 4325563 h 5612320"/>
              <a:gd name="connsiteX1631" fmla="*/ 4031284 w 5417651"/>
              <a:gd name="connsiteY1631" fmla="*/ 4331387 h 5612320"/>
              <a:gd name="connsiteX1632" fmla="*/ 4024847 w 5417651"/>
              <a:gd name="connsiteY1632" fmla="*/ 4335065 h 5612320"/>
              <a:gd name="connsiteX1633" fmla="*/ 4020250 w 5417651"/>
              <a:gd name="connsiteY1633" fmla="*/ 4337824 h 5612320"/>
              <a:gd name="connsiteX1634" fmla="*/ 4010134 w 5417651"/>
              <a:gd name="connsiteY1634" fmla="*/ 4346100 h 5612320"/>
              <a:gd name="connsiteX1635" fmla="*/ 3994196 w 5417651"/>
              <a:gd name="connsiteY1635" fmla="*/ 4358054 h 5612320"/>
              <a:gd name="connsiteX1636" fmla="*/ 3973353 w 5417651"/>
              <a:gd name="connsiteY1636" fmla="*/ 4373073 h 5612320"/>
              <a:gd name="connsiteX1637" fmla="*/ 3948832 w 5417651"/>
              <a:gd name="connsiteY1637" fmla="*/ 4390545 h 5612320"/>
              <a:gd name="connsiteX1638" fmla="*/ 3920632 w 5417651"/>
              <a:gd name="connsiteY1638" fmla="*/ 4410162 h 5612320"/>
              <a:gd name="connsiteX1639" fmla="*/ 3890900 w 5417651"/>
              <a:gd name="connsiteY1639" fmla="*/ 4431312 h 5612320"/>
              <a:gd name="connsiteX1640" fmla="*/ 3859023 w 5417651"/>
              <a:gd name="connsiteY1640" fmla="*/ 4453074 h 5612320"/>
              <a:gd name="connsiteX1641" fmla="*/ 3826839 w 5417651"/>
              <a:gd name="connsiteY1641" fmla="*/ 4475143 h 5612320"/>
              <a:gd name="connsiteX1642" fmla="*/ 3794348 w 5417651"/>
              <a:gd name="connsiteY1642" fmla="*/ 4497213 h 5612320"/>
              <a:gd name="connsiteX1643" fmla="*/ 3762777 w 5417651"/>
              <a:gd name="connsiteY1643" fmla="*/ 4518362 h 5612320"/>
              <a:gd name="connsiteX1644" fmla="*/ 3733045 w 5417651"/>
              <a:gd name="connsiteY1644" fmla="*/ 4538286 h 5612320"/>
              <a:gd name="connsiteX1645" fmla="*/ 3705765 w 5417651"/>
              <a:gd name="connsiteY1645" fmla="*/ 4556064 h 5612320"/>
              <a:gd name="connsiteX1646" fmla="*/ 3681857 w 5417651"/>
              <a:gd name="connsiteY1646" fmla="*/ 4571083 h 5612320"/>
              <a:gd name="connsiteX1647" fmla="*/ 3661934 w 5417651"/>
              <a:gd name="connsiteY1647" fmla="*/ 4583650 h 5612320"/>
              <a:gd name="connsiteX1648" fmla="*/ 3653351 w 5417651"/>
              <a:gd name="connsiteY1648" fmla="*/ 4588555 h 5612320"/>
              <a:gd name="connsiteX1649" fmla="*/ 3646914 w 5417651"/>
              <a:gd name="connsiteY1649" fmla="*/ 4592233 h 5612320"/>
              <a:gd name="connsiteX1650" fmla="*/ 3641090 w 5417651"/>
              <a:gd name="connsiteY1650" fmla="*/ 4594991 h 5612320"/>
              <a:gd name="connsiteX1651" fmla="*/ 3637412 w 5417651"/>
              <a:gd name="connsiteY1651" fmla="*/ 4596831 h 5612320"/>
              <a:gd name="connsiteX1652" fmla="*/ 3634347 w 5417651"/>
              <a:gd name="connsiteY1652" fmla="*/ 4599896 h 5612320"/>
              <a:gd name="connsiteX1653" fmla="*/ 3628524 w 5417651"/>
              <a:gd name="connsiteY1653" fmla="*/ 4604187 h 5612320"/>
              <a:gd name="connsiteX1654" fmla="*/ 3620860 w 5417651"/>
              <a:gd name="connsiteY1654" fmla="*/ 4609398 h 5612320"/>
              <a:gd name="connsiteX1655" fmla="*/ 3611052 w 5417651"/>
              <a:gd name="connsiteY1655" fmla="*/ 4616141 h 5612320"/>
              <a:gd name="connsiteX1656" fmla="*/ 3586224 w 5417651"/>
              <a:gd name="connsiteY1656" fmla="*/ 4631773 h 5612320"/>
              <a:gd name="connsiteX1657" fmla="*/ 3554654 w 5417651"/>
              <a:gd name="connsiteY1657" fmla="*/ 4651697 h 5612320"/>
              <a:gd name="connsiteX1658" fmla="*/ 3517872 w 5417651"/>
              <a:gd name="connsiteY1658" fmla="*/ 4674073 h 5612320"/>
              <a:gd name="connsiteX1659" fmla="*/ 3477105 w 5417651"/>
              <a:gd name="connsiteY1659" fmla="*/ 4698288 h 5612320"/>
              <a:gd name="connsiteX1660" fmla="*/ 3433580 w 5417651"/>
              <a:gd name="connsiteY1660" fmla="*/ 4723728 h 5612320"/>
              <a:gd name="connsiteX1661" fmla="*/ 3387909 w 5417651"/>
              <a:gd name="connsiteY1661" fmla="*/ 4750395 h 5612320"/>
              <a:gd name="connsiteX1662" fmla="*/ 3341932 w 5417651"/>
              <a:gd name="connsiteY1662" fmla="*/ 4776756 h 5612320"/>
              <a:gd name="connsiteX1663" fmla="*/ 3296874 w 5417651"/>
              <a:gd name="connsiteY1663" fmla="*/ 4802810 h 5612320"/>
              <a:gd name="connsiteX1664" fmla="*/ 3253349 w 5417651"/>
              <a:gd name="connsiteY1664" fmla="*/ 4827025 h 5612320"/>
              <a:gd name="connsiteX1665" fmla="*/ 3212889 w 5417651"/>
              <a:gd name="connsiteY1665" fmla="*/ 4849400 h 5612320"/>
              <a:gd name="connsiteX1666" fmla="*/ 3176414 w 5417651"/>
              <a:gd name="connsiteY1666" fmla="*/ 4869324 h 5612320"/>
              <a:gd name="connsiteX1667" fmla="*/ 3145762 w 5417651"/>
              <a:gd name="connsiteY1667" fmla="*/ 4885569 h 5612320"/>
              <a:gd name="connsiteX1668" fmla="*/ 3132582 w 5417651"/>
              <a:gd name="connsiteY1668" fmla="*/ 4892619 h 5612320"/>
              <a:gd name="connsiteX1669" fmla="*/ 3121548 w 5417651"/>
              <a:gd name="connsiteY1669" fmla="*/ 4897830 h 5612320"/>
              <a:gd name="connsiteX1670" fmla="*/ 3112046 w 5417651"/>
              <a:gd name="connsiteY1670" fmla="*/ 4902428 h 5612320"/>
              <a:gd name="connsiteX1671" fmla="*/ 3104690 w 5417651"/>
              <a:gd name="connsiteY1671" fmla="*/ 4905493 h 5612320"/>
              <a:gd name="connsiteX1672" fmla="*/ 3093655 w 5417651"/>
              <a:gd name="connsiteY1672" fmla="*/ 4912236 h 5612320"/>
              <a:gd name="connsiteX1673" fmla="*/ 3082620 w 5417651"/>
              <a:gd name="connsiteY1673" fmla="*/ 4918980 h 5612320"/>
              <a:gd name="connsiteX1674" fmla="*/ 3070666 w 5417651"/>
              <a:gd name="connsiteY1674" fmla="*/ 4925416 h 5612320"/>
              <a:gd name="connsiteX1675" fmla="*/ 3058406 w 5417651"/>
              <a:gd name="connsiteY1675" fmla="*/ 4932160 h 5612320"/>
              <a:gd name="connsiteX1676" fmla="*/ 3032658 w 5417651"/>
              <a:gd name="connsiteY1676" fmla="*/ 4944727 h 5612320"/>
              <a:gd name="connsiteX1677" fmla="*/ 3005992 w 5417651"/>
              <a:gd name="connsiteY1677" fmla="*/ 4957294 h 5612320"/>
              <a:gd name="connsiteX1678" fmla="*/ 2979325 w 5417651"/>
              <a:gd name="connsiteY1678" fmla="*/ 4969861 h 5612320"/>
              <a:gd name="connsiteX1679" fmla="*/ 2952658 w 5417651"/>
              <a:gd name="connsiteY1679" fmla="*/ 4982122 h 5612320"/>
              <a:gd name="connsiteX1680" fmla="*/ 2927217 w 5417651"/>
              <a:gd name="connsiteY1680" fmla="*/ 4993770 h 5612320"/>
              <a:gd name="connsiteX1681" fmla="*/ 2903003 w 5417651"/>
              <a:gd name="connsiteY1681" fmla="*/ 5005724 h 5612320"/>
              <a:gd name="connsiteX1682" fmla="*/ 2890436 w 5417651"/>
              <a:gd name="connsiteY1682" fmla="*/ 5012161 h 5612320"/>
              <a:gd name="connsiteX1683" fmla="*/ 2877562 w 5417651"/>
              <a:gd name="connsiteY1683" fmla="*/ 5017984 h 5612320"/>
              <a:gd name="connsiteX1684" fmla="*/ 2864688 w 5417651"/>
              <a:gd name="connsiteY1684" fmla="*/ 5024115 h 5612320"/>
              <a:gd name="connsiteX1685" fmla="*/ 2851815 w 5417651"/>
              <a:gd name="connsiteY1685" fmla="*/ 5029632 h 5612320"/>
              <a:gd name="connsiteX1686" fmla="*/ 2839248 w 5417651"/>
              <a:gd name="connsiteY1686" fmla="*/ 5035762 h 5612320"/>
              <a:gd name="connsiteX1687" fmla="*/ 2826068 w 5417651"/>
              <a:gd name="connsiteY1687" fmla="*/ 5041280 h 5612320"/>
              <a:gd name="connsiteX1688" fmla="*/ 2813194 w 5417651"/>
              <a:gd name="connsiteY1688" fmla="*/ 5046797 h 5612320"/>
              <a:gd name="connsiteX1689" fmla="*/ 2800627 w 5417651"/>
              <a:gd name="connsiteY1689" fmla="*/ 5052927 h 5612320"/>
              <a:gd name="connsiteX1690" fmla="*/ 2789286 w 5417651"/>
              <a:gd name="connsiteY1690" fmla="*/ 5058138 h 5612320"/>
              <a:gd name="connsiteX1691" fmla="*/ 2776718 w 5417651"/>
              <a:gd name="connsiteY1691" fmla="*/ 5064268 h 5612320"/>
              <a:gd name="connsiteX1692" fmla="*/ 2762619 w 5417651"/>
              <a:gd name="connsiteY1692" fmla="*/ 5070705 h 5612320"/>
              <a:gd name="connsiteX1693" fmla="*/ 2747906 w 5417651"/>
              <a:gd name="connsiteY1693" fmla="*/ 5077449 h 5612320"/>
              <a:gd name="connsiteX1694" fmla="*/ 2733500 w 5417651"/>
              <a:gd name="connsiteY1694" fmla="*/ 5084192 h 5612320"/>
              <a:gd name="connsiteX1695" fmla="*/ 2719400 w 5417651"/>
              <a:gd name="connsiteY1695" fmla="*/ 5089709 h 5612320"/>
              <a:gd name="connsiteX1696" fmla="*/ 2706220 w 5417651"/>
              <a:gd name="connsiteY1696" fmla="*/ 5094614 h 5612320"/>
              <a:gd name="connsiteX1697" fmla="*/ 2694879 w 5417651"/>
              <a:gd name="connsiteY1697" fmla="*/ 5098292 h 5612320"/>
              <a:gd name="connsiteX1698" fmla="*/ 2680166 w 5417651"/>
              <a:gd name="connsiteY1698" fmla="*/ 5105955 h 5612320"/>
              <a:gd name="connsiteX1699" fmla="*/ 2663614 w 5417651"/>
              <a:gd name="connsiteY1699" fmla="*/ 5113311 h 5612320"/>
              <a:gd name="connsiteX1700" fmla="*/ 2646143 w 5417651"/>
              <a:gd name="connsiteY1700" fmla="*/ 5120974 h 5612320"/>
              <a:gd name="connsiteX1701" fmla="*/ 2628059 w 5417651"/>
              <a:gd name="connsiteY1701" fmla="*/ 5128330 h 5612320"/>
              <a:gd name="connsiteX1702" fmla="*/ 2609362 w 5417651"/>
              <a:gd name="connsiteY1702" fmla="*/ 5135687 h 5612320"/>
              <a:gd name="connsiteX1703" fmla="*/ 2591277 w 5417651"/>
              <a:gd name="connsiteY1703" fmla="*/ 5142737 h 5612320"/>
              <a:gd name="connsiteX1704" fmla="*/ 2573499 w 5417651"/>
              <a:gd name="connsiteY1704" fmla="*/ 5149174 h 5612320"/>
              <a:gd name="connsiteX1705" fmla="*/ 2557560 w 5417651"/>
              <a:gd name="connsiteY1705" fmla="*/ 5155917 h 5612320"/>
              <a:gd name="connsiteX1706" fmla="*/ 2542541 w 5417651"/>
              <a:gd name="connsiteY1706" fmla="*/ 5162047 h 5612320"/>
              <a:gd name="connsiteX1707" fmla="*/ 2522005 w 5417651"/>
              <a:gd name="connsiteY1707" fmla="*/ 5170017 h 5612320"/>
              <a:gd name="connsiteX1708" fmla="*/ 2497484 w 5417651"/>
              <a:gd name="connsiteY1708" fmla="*/ 5179825 h 5612320"/>
              <a:gd name="connsiteX1709" fmla="*/ 2469590 w 5417651"/>
              <a:gd name="connsiteY1709" fmla="*/ 5191473 h 5612320"/>
              <a:gd name="connsiteX1710" fmla="*/ 2438326 w 5417651"/>
              <a:gd name="connsiteY1710" fmla="*/ 5203734 h 5612320"/>
              <a:gd name="connsiteX1711" fmla="*/ 2404916 w 5417651"/>
              <a:gd name="connsiteY1711" fmla="*/ 5217220 h 5612320"/>
              <a:gd name="connsiteX1712" fmla="*/ 2370586 w 5417651"/>
              <a:gd name="connsiteY1712" fmla="*/ 5231014 h 5612320"/>
              <a:gd name="connsiteX1713" fmla="*/ 2335950 w 5417651"/>
              <a:gd name="connsiteY1713" fmla="*/ 5245113 h 5612320"/>
              <a:gd name="connsiteX1714" fmla="*/ 2301008 w 5417651"/>
              <a:gd name="connsiteY1714" fmla="*/ 5258600 h 5612320"/>
              <a:gd name="connsiteX1715" fmla="*/ 2267291 w 5417651"/>
              <a:gd name="connsiteY1715" fmla="*/ 5272087 h 5612320"/>
              <a:gd name="connsiteX1716" fmla="*/ 2235720 w 5417651"/>
              <a:gd name="connsiteY1716" fmla="*/ 5284347 h 5612320"/>
              <a:gd name="connsiteX1717" fmla="*/ 2206907 w 5417651"/>
              <a:gd name="connsiteY1717" fmla="*/ 5295689 h 5612320"/>
              <a:gd name="connsiteX1718" fmla="*/ 2181160 w 5417651"/>
              <a:gd name="connsiteY1718" fmla="*/ 5305191 h 5612320"/>
              <a:gd name="connsiteX1719" fmla="*/ 2159704 w 5417651"/>
              <a:gd name="connsiteY1719" fmla="*/ 5312853 h 5612320"/>
              <a:gd name="connsiteX1720" fmla="*/ 2143765 w 5417651"/>
              <a:gd name="connsiteY1720" fmla="*/ 5318371 h 5612320"/>
              <a:gd name="connsiteX1721" fmla="*/ 2133037 w 5417651"/>
              <a:gd name="connsiteY1721" fmla="*/ 5321436 h 5612320"/>
              <a:gd name="connsiteX1722" fmla="*/ 2128133 w 5417651"/>
              <a:gd name="connsiteY1722" fmla="*/ 5323888 h 5612320"/>
              <a:gd name="connsiteX1723" fmla="*/ 2120164 w 5417651"/>
              <a:gd name="connsiteY1723" fmla="*/ 5327873 h 5612320"/>
              <a:gd name="connsiteX1724" fmla="*/ 2109129 w 5417651"/>
              <a:gd name="connsiteY1724" fmla="*/ 5332777 h 5612320"/>
              <a:gd name="connsiteX1725" fmla="*/ 2095642 w 5417651"/>
              <a:gd name="connsiteY1725" fmla="*/ 5337988 h 5612320"/>
              <a:gd name="connsiteX1726" fmla="*/ 2062539 w 5417651"/>
              <a:gd name="connsiteY1726" fmla="*/ 5350555 h 5612320"/>
              <a:gd name="connsiteX1727" fmla="*/ 2025450 w 5417651"/>
              <a:gd name="connsiteY1727" fmla="*/ 5364348 h 5612320"/>
              <a:gd name="connsiteX1728" fmla="*/ 1987136 w 5417651"/>
              <a:gd name="connsiteY1728" fmla="*/ 5377528 h 5612320"/>
              <a:gd name="connsiteX1729" fmla="*/ 1951887 w 5417651"/>
              <a:gd name="connsiteY1729" fmla="*/ 5390402 h 5612320"/>
              <a:gd name="connsiteX1730" fmla="*/ 1922768 w 5417651"/>
              <a:gd name="connsiteY1730" fmla="*/ 5400517 h 5612320"/>
              <a:gd name="connsiteX1731" fmla="*/ 1903764 w 5417651"/>
              <a:gd name="connsiteY1731" fmla="*/ 5406648 h 5612320"/>
              <a:gd name="connsiteX1732" fmla="*/ 1856254 w 5417651"/>
              <a:gd name="connsiteY1732" fmla="*/ 5422586 h 5612320"/>
              <a:gd name="connsiteX1733" fmla="*/ 1809664 w 5417651"/>
              <a:gd name="connsiteY1733" fmla="*/ 5437912 h 5612320"/>
              <a:gd name="connsiteX1734" fmla="*/ 1763380 w 5417651"/>
              <a:gd name="connsiteY1734" fmla="*/ 5452625 h 5612320"/>
              <a:gd name="connsiteX1735" fmla="*/ 1717403 w 5417651"/>
              <a:gd name="connsiteY1735" fmla="*/ 5467031 h 5612320"/>
              <a:gd name="connsiteX1736" fmla="*/ 1672039 w 5417651"/>
              <a:gd name="connsiteY1736" fmla="*/ 5481131 h 5612320"/>
              <a:gd name="connsiteX1737" fmla="*/ 1626062 w 5417651"/>
              <a:gd name="connsiteY1737" fmla="*/ 5494924 h 5612320"/>
              <a:gd name="connsiteX1738" fmla="*/ 1580391 w 5417651"/>
              <a:gd name="connsiteY1738" fmla="*/ 5507798 h 5612320"/>
              <a:gd name="connsiteX1739" fmla="*/ 1534414 w 5417651"/>
              <a:gd name="connsiteY1739" fmla="*/ 5520059 h 5612320"/>
              <a:gd name="connsiteX1740" fmla="*/ 1511425 w 5417651"/>
              <a:gd name="connsiteY1740" fmla="*/ 5525883 h 5612320"/>
              <a:gd name="connsiteX1741" fmla="*/ 1488130 w 5417651"/>
              <a:gd name="connsiteY1741" fmla="*/ 5532013 h 5612320"/>
              <a:gd name="connsiteX1742" fmla="*/ 1464835 w 5417651"/>
              <a:gd name="connsiteY1742" fmla="*/ 5537530 h 5612320"/>
              <a:gd name="connsiteX1743" fmla="*/ 1441846 w 5417651"/>
              <a:gd name="connsiteY1743" fmla="*/ 5542741 h 5612320"/>
              <a:gd name="connsiteX1744" fmla="*/ 1418245 w 5417651"/>
              <a:gd name="connsiteY1744" fmla="*/ 5548258 h 5612320"/>
              <a:gd name="connsiteX1745" fmla="*/ 1394337 w 5417651"/>
              <a:gd name="connsiteY1745" fmla="*/ 5553469 h 5612320"/>
              <a:gd name="connsiteX1746" fmla="*/ 1371041 w 5417651"/>
              <a:gd name="connsiteY1746" fmla="*/ 5558373 h 5612320"/>
              <a:gd name="connsiteX1747" fmla="*/ 1347133 w 5417651"/>
              <a:gd name="connsiteY1747" fmla="*/ 5563278 h 5612320"/>
              <a:gd name="connsiteX1748" fmla="*/ 1322919 w 5417651"/>
              <a:gd name="connsiteY1748" fmla="*/ 5567875 h 5612320"/>
              <a:gd name="connsiteX1749" fmla="*/ 1298397 w 5417651"/>
              <a:gd name="connsiteY1749" fmla="*/ 5571860 h 5612320"/>
              <a:gd name="connsiteX1750" fmla="*/ 1274183 w 5417651"/>
              <a:gd name="connsiteY1750" fmla="*/ 5576151 h 5612320"/>
              <a:gd name="connsiteX1751" fmla="*/ 1249355 w 5417651"/>
              <a:gd name="connsiteY1751" fmla="*/ 5580443 h 5612320"/>
              <a:gd name="connsiteX1752" fmla="*/ 1224527 w 5417651"/>
              <a:gd name="connsiteY1752" fmla="*/ 5584121 h 5612320"/>
              <a:gd name="connsiteX1753" fmla="*/ 1199087 w 5417651"/>
              <a:gd name="connsiteY1753" fmla="*/ 5587799 h 5612320"/>
              <a:gd name="connsiteX1754" fmla="*/ 1173646 w 5417651"/>
              <a:gd name="connsiteY1754" fmla="*/ 5590864 h 5612320"/>
              <a:gd name="connsiteX1755" fmla="*/ 1147899 w 5417651"/>
              <a:gd name="connsiteY1755" fmla="*/ 5593929 h 5612320"/>
              <a:gd name="connsiteX1756" fmla="*/ 1129814 w 5417651"/>
              <a:gd name="connsiteY1756" fmla="*/ 5596075 h 5612320"/>
              <a:gd name="connsiteX1757" fmla="*/ 1111117 w 5417651"/>
              <a:gd name="connsiteY1757" fmla="*/ 5598220 h 5612320"/>
              <a:gd name="connsiteX1758" fmla="*/ 1092726 w 5417651"/>
              <a:gd name="connsiteY1758" fmla="*/ 5600366 h 5612320"/>
              <a:gd name="connsiteX1759" fmla="*/ 1074335 w 5417651"/>
              <a:gd name="connsiteY1759" fmla="*/ 5602205 h 5612320"/>
              <a:gd name="connsiteX1760" fmla="*/ 1055638 w 5417651"/>
              <a:gd name="connsiteY1760" fmla="*/ 5604044 h 5612320"/>
              <a:gd name="connsiteX1761" fmla="*/ 1037247 w 5417651"/>
              <a:gd name="connsiteY1761" fmla="*/ 5605270 h 5612320"/>
              <a:gd name="connsiteX1762" fmla="*/ 1018549 w 5417651"/>
              <a:gd name="connsiteY1762" fmla="*/ 5606803 h 5612320"/>
              <a:gd name="connsiteX1763" fmla="*/ 999852 w 5417651"/>
              <a:gd name="connsiteY1763" fmla="*/ 5608029 h 5612320"/>
              <a:gd name="connsiteX1764" fmla="*/ 980848 w 5417651"/>
              <a:gd name="connsiteY1764" fmla="*/ 5609255 h 5612320"/>
              <a:gd name="connsiteX1765" fmla="*/ 962457 w 5417651"/>
              <a:gd name="connsiteY1765" fmla="*/ 5610175 h 5612320"/>
              <a:gd name="connsiteX1766" fmla="*/ 943760 w 5417651"/>
              <a:gd name="connsiteY1766" fmla="*/ 5610788 h 5612320"/>
              <a:gd name="connsiteX1767" fmla="*/ 924756 w 5417651"/>
              <a:gd name="connsiteY1767" fmla="*/ 5611707 h 5612320"/>
              <a:gd name="connsiteX1768" fmla="*/ 906365 w 5417651"/>
              <a:gd name="connsiteY1768" fmla="*/ 5612014 h 5612320"/>
              <a:gd name="connsiteX1769" fmla="*/ 887667 w 5417651"/>
              <a:gd name="connsiteY1769" fmla="*/ 5612320 h 5612320"/>
              <a:gd name="connsiteX1770" fmla="*/ 868970 w 5417651"/>
              <a:gd name="connsiteY1770" fmla="*/ 5612320 h 5612320"/>
              <a:gd name="connsiteX1771" fmla="*/ 850886 w 5417651"/>
              <a:gd name="connsiteY1771" fmla="*/ 5612014 h 5612320"/>
              <a:gd name="connsiteX1772" fmla="*/ 841384 w 5417651"/>
              <a:gd name="connsiteY1772" fmla="*/ 5612014 h 5612320"/>
              <a:gd name="connsiteX1773" fmla="*/ 832495 w 5417651"/>
              <a:gd name="connsiteY1773" fmla="*/ 5611707 h 5612320"/>
              <a:gd name="connsiteX1774" fmla="*/ 823606 w 5417651"/>
              <a:gd name="connsiteY1774" fmla="*/ 5610788 h 5612320"/>
              <a:gd name="connsiteX1775" fmla="*/ 814717 w 5417651"/>
              <a:gd name="connsiteY1775" fmla="*/ 5610175 h 5612320"/>
              <a:gd name="connsiteX1776" fmla="*/ 806441 w 5417651"/>
              <a:gd name="connsiteY1776" fmla="*/ 5609255 h 5612320"/>
              <a:gd name="connsiteX1777" fmla="*/ 797859 w 5417651"/>
              <a:gd name="connsiteY1777" fmla="*/ 5608029 h 5612320"/>
              <a:gd name="connsiteX1778" fmla="*/ 789583 w 5417651"/>
              <a:gd name="connsiteY1778" fmla="*/ 5606803 h 5612320"/>
              <a:gd name="connsiteX1779" fmla="*/ 781307 w 5417651"/>
              <a:gd name="connsiteY1779" fmla="*/ 5605270 h 5612320"/>
              <a:gd name="connsiteX1780" fmla="*/ 765368 w 5417651"/>
              <a:gd name="connsiteY1780" fmla="*/ 5602205 h 5612320"/>
              <a:gd name="connsiteX1781" fmla="*/ 749736 w 5417651"/>
              <a:gd name="connsiteY1781" fmla="*/ 5598220 h 5612320"/>
              <a:gd name="connsiteX1782" fmla="*/ 734716 w 5417651"/>
              <a:gd name="connsiteY1782" fmla="*/ 5593623 h 5612320"/>
              <a:gd name="connsiteX1783" fmla="*/ 720004 w 5417651"/>
              <a:gd name="connsiteY1783" fmla="*/ 5588412 h 5612320"/>
              <a:gd name="connsiteX1784" fmla="*/ 705904 w 5417651"/>
              <a:gd name="connsiteY1784" fmla="*/ 5582895 h 5612320"/>
              <a:gd name="connsiteX1785" fmla="*/ 692417 w 5417651"/>
              <a:gd name="connsiteY1785" fmla="*/ 5576764 h 5612320"/>
              <a:gd name="connsiteX1786" fmla="*/ 678931 w 5417651"/>
              <a:gd name="connsiteY1786" fmla="*/ 5570634 h 5612320"/>
              <a:gd name="connsiteX1787" fmla="*/ 666057 w 5417651"/>
              <a:gd name="connsiteY1787" fmla="*/ 5563584 h 5612320"/>
              <a:gd name="connsiteX1788" fmla="*/ 653490 w 5417651"/>
              <a:gd name="connsiteY1788" fmla="*/ 5556228 h 5612320"/>
              <a:gd name="connsiteX1789" fmla="*/ 640923 w 5417651"/>
              <a:gd name="connsiteY1789" fmla="*/ 5548565 h 5612320"/>
              <a:gd name="connsiteX1790" fmla="*/ 628969 w 5417651"/>
              <a:gd name="connsiteY1790" fmla="*/ 5540289 h 5612320"/>
              <a:gd name="connsiteX1791" fmla="*/ 617015 w 5417651"/>
              <a:gd name="connsiteY1791" fmla="*/ 5532013 h 5612320"/>
              <a:gd name="connsiteX1792" fmla="*/ 606900 w 5417651"/>
              <a:gd name="connsiteY1792" fmla="*/ 5524350 h 5612320"/>
              <a:gd name="connsiteX1793" fmla="*/ 596785 w 5417651"/>
              <a:gd name="connsiteY1793" fmla="*/ 5516687 h 5612320"/>
              <a:gd name="connsiteX1794" fmla="*/ 587589 w 5417651"/>
              <a:gd name="connsiteY1794" fmla="*/ 5508105 h 5612320"/>
              <a:gd name="connsiteX1795" fmla="*/ 577781 w 5417651"/>
              <a:gd name="connsiteY1795" fmla="*/ 5499829 h 5612320"/>
              <a:gd name="connsiteX1796" fmla="*/ 568279 w 5417651"/>
              <a:gd name="connsiteY1796" fmla="*/ 5490940 h 5612320"/>
              <a:gd name="connsiteX1797" fmla="*/ 559083 w 5417651"/>
              <a:gd name="connsiteY1797" fmla="*/ 5481744 h 5612320"/>
              <a:gd name="connsiteX1798" fmla="*/ 549888 w 5417651"/>
              <a:gd name="connsiteY1798" fmla="*/ 5472242 h 5612320"/>
              <a:gd name="connsiteX1799" fmla="*/ 540693 w 5417651"/>
              <a:gd name="connsiteY1799" fmla="*/ 5462740 h 5612320"/>
              <a:gd name="connsiteX1800" fmla="*/ 532110 w 5417651"/>
              <a:gd name="connsiteY1800" fmla="*/ 5452625 h 5612320"/>
              <a:gd name="connsiteX1801" fmla="*/ 523221 w 5417651"/>
              <a:gd name="connsiteY1801" fmla="*/ 5442510 h 5612320"/>
              <a:gd name="connsiteX1802" fmla="*/ 514945 w 5417651"/>
              <a:gd name="connsiteY1802" fmla="*/ 5432088 h 5612320"/>
              <a:gd name="connsiteX1803" fmla="*/ 506363 w 5417651"/>
              <a:gd name="connsiteY1803" fmla="*/ 5421360 h 5612320"/>
              <a:gd name="connsiteX1804" fmla="*/ 498087 w 5417651"/>
              <a:gd name="connsiteY1804" fmla="*/ 5410326 h 5612320"/>
              <a:gd name="connsiteX1805" fmla="*/ 489811 w 5417651"/>
              <a:gd name="connsiteY1805" fmla="*/ 5398985 h 5612320"/>
              <a:gd name="connsiteX1806" fmla="*/ 481842 w 5417651"/>
              <a:gd name="connsiteY1806" fmla="*/ 5387337 h 5612320"/>
              <a:gd name="connsiteX1807" fmla="*/ 473872 w 5417651"/>
              <a:gd name="connsiteY1807" fmla="*/ 5375689 h 5612320"/>
              <a:gd name="connsiteX1808" fmla="*/ 466209 w 5417651"/>
              <a:gd name="connsiteY1808" fmla="*/ 5363735 h 5612320"/>
              <a:gd name="connsiteX1809" fmla="*/ 458547 w 5417651"/>
              <a:gd name="connsiteY1809" fmla="*/ 5351475 h 5612320"/>
              <a:gd name="connsiteX1810" fmla="*/ 450884 w 5417651"/>
              <a:gd name="connsiteY1810" fmla="*/ 5338601 h 5612320"/>
              <a:gd name="connsiteX1811" fmla="*/ 443527 w 5417651"/>
              <a:gd name="connsiteY1811" fmla="*/ 5326034 h 5612320"/>
              <a:gd name="connsiteX1812" fmla="*/ 436171 w 5417651"/>
              <a:gd name="connsiteY1812" fmla="*/ 5313160 h 5612320"/>
              <a:gd name="connsiteX1813" fmla="*/ 428815 w 5417651"/>
              <a:gd name="connsiteY1813" fmla="*/ 5299673 h 5612320"/>
              <a:gd name="connsiteX1814" fmla="*/ 422071 w 5417651"/>
              <a:gd name="connsiteY1814" fmla="*/ 5286493 h 5612320"/>
              <a:gd name="connsiteX1815" fmla="*/ 415021 w 5417651"/>
              <a:gd name="connsiteY1815" fmla="*/ 5272700 h 5612320"/>
              <a:gd name="connsiteX1816" fmla="*/ 408278 w 5417651"/>
              <a:gd name="connsiteY1816" fmla="*/ 5258600 h 5612320"/>
              <a:gd name="connsiteX1817" fmla="*/ 401535 w 5417651"/>
              <a:gd name="connsiteY1817" fmla="*/ 5244807 h 5612320"/>
              <a:gd name="connsiteX1818" fmla="*/ 394791 w 5417651"/>
              <a:gd name="connsiteY1818" fmla="*/ 5230400 h 5612320"/>
              <a:gd name="connsiteX1819" fmla="*/ 388355 w 5417651"/>
              <a:gd name="connsiteY1819" fmla="*/ 5215994 h 5612320"/>
              <a:gd name="connsiteX1820" fmla="*/ 375481 w 5417651"/>
              <a:gd name="connsiteY1820" fmla="*/ 5186262 h 5612320"/>
              <a:gd name="connsiteX1821" fmla="*/ 363220 w 5417651"/>
              <a:gd name="connsiteY1821" fmla="*/ 5155917 h 5612320"/>
              <a:gd name="connsiteX1822" fmla="*/ 353105 w 5417651"/>
              <a:gd name="connsiteY1822" fmla="*/ 5129557 h 5612320"/>
              <a:gd name="connsiteX1823" fmla="*/ 342990 w 5417651"/>
              <a:gd name="connsiteY1823" fmla="*/ 5102277 h 5612320"/>
              <a:gd name="connsiteX1824" fmla="*/ 332875 w 5417651"/>
              <a:gd name="connsiteY1824" fmla="*/ 5074690 h 5612320"/>
              <a:gd name="connsiteX1825" fmla="*/ 323067 w 5417651"/>
              <a:gd name="connsiteY1825" fmla="*/ 5045571 h 5612320"/>
              <a:gd name="connsiteX1826" fmla="*/ 313258 w 5417651"/>
              <a:gd name="connsiteY1826" fmla="*/ 5016145 h 5612320"/>
              <a:gd name="connsiteX1827" fmla="*/ 303757 w 5417651"/>
              <a:gd name="connsiteY1827" fmla="*/ 4985800 h 5612320"/>
              <a:gd name="connsiteX1828" fmla="*/ 294255 w 5417651"/>
              <a:gd name="connsiteY1828" fmla="*/ 4954842 h 5612320"/>
              <a:gd name="connsiteX1829" fmla="*/ 284753 w 5417651"/>
              <a:gd name="connsiteY1829" fmla="*/ 4923884 h 5612320"/>
              <a:gd name="connsiteX1830" fmla="*/ 275557 w 5417651"/>
              <a:gd name="connsiteY1830" fmla="*/ 4891700 h 5612320"/>
              <a:gd name="connsiteX1831" fmla="*/ 266668 w 5417651"/>
              <a:gd name="connsiteY1831" fmla="*/ 4859515 h 5612320"/>
              <a:gd name="connsiteX1832" fmla="*/ 257473 w 5417651"/>
              <a:gd name="connsiteY1832" fmla="*/ 4826718 h 5612320"/>
              <a:gd name="connsiteX1833" fmla="*/ 248584 w 5417651"/>
              <a:gd name="connsiteY1833" fmla="*/ 4793614 h 5612320"/>
              <a:gd name="connsiteX1834" fmla="*/ 240308 w 5417651"/>
              <a:gd name="connsiteY1834" fmla="*/ 4760204 h 5612320"/>
              <a:gd name="connsiteX1835" fmla="*/ 231419 w 5417651"/>
              <a:gd name="connsiteY1835" fmla="*/ 4726487 h 5612320"/>
              <a:gd name="connsiteX1836" fmla="*/ 223450 w 5417651"/>
              <a:gd name="connsiteY1836" fmla="*/ 4693077 h 5612320"/>
              <a:gd name="connsiteX1837" fmla="*/ 214867 w 5417651"/>
              <a:gd name="connsiteY1837" fmla="*/ 4659053 h 5612320"/>
              <a:gd name="connsiteX1838" fmla="*/ 199235 w 5417651"/>
              <a:gd name="connsiteY1838" fmla="*/ 4591313 h 5612320"/>
              <a:gd name="connsiteX1839" fmla="*/ 184522 w 5417651"/>
              <a:gd name="connsiteY1839" fmla="*/ 4523267 h 5612320"/>
              <a:gd name="connsiteX1840" fmla="*/ 170116 w 5417651"/>
              <a:gd name="connsiteY1840" fmla="*/ 4456139 h 5612320"/>
              <a:gd name="connsiteX1841" fmla="*/ 156629 w 5417651"/>
              <a:gd name="connsiteY1841" fmla="*/ 4389932 h 5612320"/>
              <a:gd name="connsiteX1842" fmla="*/ 144062 w 5417651"/>
              <a:gd name="connsiteY1842" fmla="*/ 4324950 h 5612320"/>
              <a:gd name="connsiteX1843" fmla="*/ 132721 w 5417651"/>
              <a:gd name="connsiteY1843" fmla="*/ 4262114 h 5612320"/>
              <a:gd name="connsiteX1844" fmla="*/ 121993 w 5417651"/>
              <a:gd name="connsiteY1844" fmla="*/ 4201424 h 5612320"/>
              <a:gd name="connsiteX1845" fmla="*/ 112185 w 5417651"/>
              <a:gd name="connsiteY1845" fmla="*/ 4143799 h 5612320"/>
              <a:gd name="connsiteX1846" fmla="*/ 106974 w 5417651"/>
              <a:gd name="connsiteY1846" fmla="*/ 4109162 h 5612320"/>
              <a:gd name="connsiteX1847" fmla="*/ 101457 w 5417651"/>
              <a:gd name="connsiteY1847" fmla="*/ 4074526 h 5612320"/>
              <a:gd name="connsiteX1848" fmla="*/ 96246 w 5417651"/>
              <a:gd name="connsiteY1848" fmla="*/ 4039890 h 5612320"/>
              <a:gd name="connsiteX1849" fmla="*/ 91342 w 5417651"/>
              <a:gd name="connsiteY1849" fmla="*/ 4004947 h 5612320"/>
              <a:gd name="connsiteX1850" fmla="*/ 86131 w 5417651"/>
              <a:gd name="connsiteY1850" fmla="*/ 3970310 h 5612320"/>
              <a:gd name="connsiteX1851" fmla="*/ 81840 w 5417651"/>
              <a:gd name="connsiteY1851" fmla="*/ 3935367 h 5612320"/>
              <a:gd name="connsiteX1852" fmla="*/ 77242 w 5417651"/>
              <a:gd name="connsiteY1852" fmla="*/ 3900425 h 5612320"/>
              <a:gd name="connsiteX1853" fmla="*/ 72644 w 5417651"/>
              <a:gd name="connsiteY1853" fmla="*/ 3865482 h 5612320"/>
              <a:gd name="connsiteX1854" fmla="*/ 68353 w 5417651"/>
              <a:gd name="connsiteY1854" fmla="*/ 3830845 h 5612320"/>
              <a:gd name="connsiteX1855" fmla="*/ 64062 w 5417651"/>
              <a:gd name="connsiteY1855" fmla="*/ 3795596 h 5612320"/>
              <a:gd name="connsiteX1856" fmla="*/ 60384 w 5417651"/>
              <a:gd name="connsiteY1856" fmla="*/ 3760653 h 5612320"/>
              <a:gd name="connsiteX1857" fmla="*/ 56399 w 5417651"/>
              <a:gd name="connsiteY1857" fmla="*/ 3725404 h 5612320"/>
              <a:gd name="connsiteX1858" fmla="*/ 52721 w 5417651"/>
              <a:gd name="connsiteY1858" fmla="*/ 3690461 h 5612320"/>
              <a:gd name="connsiteX1859" fmla="*/ 49043 w 5417651"/>
              <a:gd name="connsiteY1859" fmla="*/ 3655518 h 5612320"/>
              <a:gd name="connsiteX1860" fmla="*/ 45671 w 5417651"/>
              <a:gd name="connsiteY1860" fmla="*/ 3620268 h 5612320"/>
              <a:gd name="connsiteX1861" fmla="*/ 42299 w 5417651"/>
              <a:gd name="connsiteY1861" fmla="*/ 3585325 h 5612320"/>
              <a:gd name="connsiteX1862" fmla="*/ 38928 w 5417651"/>
              <a:gd name="connsiteY1862" fmla="*/ 3547930 h 5612320"/>
              <a:gd name="connsiteX1863" fmla="*/ 35862 w 5417651"/>
              <a:gd name="connsiteY1863" fmla="*/ 3510842 h 5612320"/>
              <a:gd name="connsiteX1864" fmla="*/ 33104 w 5417651"/>
              <a:gd name="connsiteY1864" fmla="*/ 3473753 h 5612320"/>
              <a:gd name="connsiteX1865" fmla="*/ 30039 w 5417651"/>
              <a:gd name="connsiteY1865" fmla="*/ 3436971 h 5612320"/>
              <a:gd name="connsiteX1866" fmla="*/ 27587 w 5417651"/>
              <a:gd name="connsiteY1866" fmla="*/ 3399576 h 5612320"/>
              <a:gd name="connsiteX1867" fmla="*/ 25134 w 5417651"/>
              <a:gd name="connsiteY1867" fmla="*/ 3362794 h 5612320"/>
              <a:gd name="connsiteX1868" fmla="*/ 22682 w 5417651"/>
              <a:gd name="connsiteY1868" fmla="*/ 3326012 h 5612320"/>
              <a:gd name="connsiteX1869" fmla="*/ 20843 w 5417651"/>
              <a:gd name="connsiteY1869" fmla="*/ 3289230 h 5612320"/>
              <a:gd name="connsiteX1870" fmla="*/ 18698 w 5417651"/>
              <a:gd name="connsiteY1870" fmla="*/ 3252448 h 5612320"/>
              <a:gd name="connsiteX1871" fmla="*/ 16552 w 5417651"/>
              <a:gd name="connsiteY1871" fmla="*/ 3215360 h 5612320"/>
              <a:gd name="connsiteX1872" fmla="*/ 14406 w 5417651"/>
              <a:gd name="connsiteY1872" fmla="*/ 3178271 h 5612320"/>
              <a:gd name="connsiteX1873" fmla="*/ 12567 w 5417651"/>
              <a:gd name="connsiteY1873" fmla="*/ 3141489 h 5612320"/>
              <a:gd name="connsiteX1874" fmla="*/ 10422 w 5417651"/>
              <a:gd name="connsiteY1874" fmla="*/ 3104401 h 5612320"/>
              <a:gd name="connsiteX1875" fmla="*/ 8276 w 5417651"/>
              <a:gd name="connsiteY1875" fmla="*/ 3067006 h 5612320"/>
              <a:gd name="connsiteX1876" fmla="*/ 6437 w 5417651"/>
              <a:gd name="connsiteY1876" fmla="*/ 3029917 h 5612320"/>
              <a:gd name="connsiteX1877" fmla="*/ 4291 w 5417651"/>
              <a:gd name="connsiteY1877" fmla="*/ 2992522 h 5612320"/>
              <a:gd name="connsiteX1878" fmla="*/ 3065 w 5417651"/>
              <a:gd name="connsiteY1878" fmla="*/ 2967388 h 5612320"/>
              <a:gd name="connsiteX1879" fmla="*/ 2146 w 5417651"/>
              <a:gd name="connsiteY1879" fmla="*/ 2942254 h 5612320"/>
              <a:gd name="connsiteX1880" fmla="*/ 920 w 5417651"/>
              <a:gd name="connsiteY1880" fmla="*/ 2917426 h 5612320"/>
              <a:gd name="connsiteX1881" fmla="*/ 613 w 5417651"/>
              <a:gd name="connsiteY1881" fmla="*/ 2892598 h 5612320"/>
              <a:gd name="connsiteX1882" fmla="*/ 307 w 5417651"/>
              <a:gd name="connsiteY1882" fmla="*/ 2867157 h 5612320"/>
              <a:gd name="connsiteX1883" fmla="*/ 0 w 5417651"/>
              <a:gd name="connsiteY1883" fmla="*/ 2842329 h 5612320"/>
              <a:gd name="connsiteX1884" fmla="*/ 0 w 5417651"/>
              <a:gd name="connsiteY1884" fmla="*/ 2816888 h 5612320"/>
              <a:gd name="connsiteX1885" fmla="*/ 0 w 5417651"/>
              <a:gd name="connsiteY1885" fmla="*/ 2792060 h 5612320"/>
              <a:gd name="connsiteX1886" fmla="*/ 920 w 5417651"/>
              <a:gd name="connsiteY1886" fmla="*/ 2742098 h 5612320"/>
              <a:gd name="connsiteX1887" fmla="*/ 2452 w 5417651"/>
              <a:gd name="connsiteY1887" fmla="*/ 2691829 h 5612320"/>
              <a:gd name="connsiteX1888" fmla="*/ 4291 w 5417651"/>
              <a:gd name="connsiteY1888" fmla="*/ 2641867 h 5612320"/>
              <a:gd name="connsiteX1889" fmla="*/ 6744 w 5417651"/>
              <a:gd name="connsiteY1889" fmla="*/ 2591905 h 5612320"/>
              <a:gd name="connsiteX1890" fmla="*/ 9502 w 5417651"/>
              <a:gd name="connsiteY1890" fmla="*/ 2541943 h 5612320"/>
              <a:gd name="connsiteX1891" fmla="*/ 12874 w 5417651"/>
              <a:gd name="connsiteY1891" fmla="*/ 2491981 h 5612320"/>
              <a:gd name="connsiteX1892" fmla="*/ 16552 w 5417651"/>
              <a:gd name="connsiteY1892" fmla="*/ 2442018 h 5612320"/>
              <a:gd name="connsiteX1893" fmla="*/ 19924 w 5417651"/>
              <a:gd name="connsiteY1893" fmla="*/ 2392363 h 5612320"/>
              <a:gd name="connsiteX1894" fmla="*/ 24215 w 5417651"/>
              <a:gd name="connsiteY1894" fmla="*/ 2342707 h 5612320"/>
              <a:gd name="connsiteX1895" fmla="*/ 28200 w 5417651"/>
              <a:gd name="connsiteY1895" fmla="*/ 2293051 h 5612320"/>
              <a:gd name="connsiteX1896" fmla="*/ 32184 w 5417651"/>
              <a:gd name="connsiteY1896" fmla="*/ 2243396 h 5612320"/>
              <a:gd name="connsiteX1897" fmla="*/ 36476 w 5417651"/>
              <a:gd name="connsiteY1897" fmla="*/ 2194046 h 5612320"/>
              <a:gd name="connsiteX1898" fmla="*/ 38928 w 5417651"/>
              <a:gd name="connsiteY1898" fmla="*/ 2158490 h 5612320"/>
              <a:gd name="connsiteX1899" fmla="*/ 41993 w 5417651"/>
              <a:gd name="connsiteY1899" fmla="*/ 2123241 h 5612320"/>
              <a:gd name="connsiteX1900" fmla="*/ 45364 w 5417651"/>
              <a:gd name="connsiteY1900" fmla="*/ 2087685 h 5612320"/>
              <a:gd name="connsiteX1901" fmla="*/ 49043 w 5417651"/>
              <a:gd name="connsiteY1901" fmla="*/ 2052742 h 5612320"/>
              <a:gd name="connsiteX1902" fmla="*/ 53027 w 5417651"/>
              <a:gd name="connsiteY1902" fmla="*/ 2017186 h 5612320"/>
              <a:gd name="connsiteX1903" fmla="*/ 56706 w 5417651"/>
              <a:gd name="connsiteY1903" fmla="*/ 1982243 h 5612320"/>
              <a:gd name="connsiteX1904" fmla="*/ 60997 w 5417651"/>
              <a:gd name="connsiteY1904" fmla="*/ 1946994 h 5612320"/>
              <a:gd name="connsiteX1905" fmla="*/ 65594 w 5417651"/>
              <a:gd name="connsiteY1905" fmla="*/ 1912051 h 5612320"/>
              <a:gd name="connsiteX1906" fmla="*/ 70192 w 5417651"/>
              <a:gd name="connsiteY1906" fmla="*/ 1877108 h 5612320"/>
              <a:gd name="connsiteX1907" fmla="*/ 74790 w 5417651"/>
              <a:gd name="connsiteY1907" fmla="*/ 1841859 h 5612320"/>
              <a:gd name="connsiteX1908" fmla="*/ 79388 w 5417651"/>
              <a:gd name="connsiteY1908" fmla="*/ 1807222 h 5612320"/>
              <a:gd name="connsiteX1909" fmla="*/ 84292 w 5417651"/>
              <a:gd name="connsiteY1909" fmla="*/ 1771973 h 5612320"/>
              <a:gd name="connsiteX1910" fmla="*/ 88583 w 5417651"/>
              <a:gd name="connsiteY1910" fmla="*/ 1737337 h 5612320"/>
              <a:gd name="connsiteX1911" fmla="*/ 93181 w 5417651"/>
              <a:gd name="connsiteY1911" fmla="*/ 1702700 h 5612320"/>
              <a:gd name="connsiteX1912" fmla="*/ 98085 w 5417651"/>
              <a:gd name="connsiteY1912" fmla="*/ 1668064 h 5612320"/>
              <a:gd name="connsiteX1913" fmla="*/ 102683 w 5417651"/>
              <a:gd name="connsiteY1913" fmla="*/ 1633121 h 5612320"/>
              <a:gd name="connsiteX1914" fmla="*/ 106054 w 5417651"/>
              <a:gd name="connsiteY1914" fmla="*/ 1610132 h 5612320"/>
              <a:gd name="connsiteX1915" fmla="*/ 109120 w 5417651"/>
              <a:gd name="connsiteY1915" fmla="*/ 1586837 h 5612320"/>
              <a:gd name="connsiteX1916" fmla="*/ 112491 w 5417651"/>
              <a:gd name="connsiteY1916" fmla="*/ 1563235 h 5612320"/>
              <a:gd name="connsiteX1917" fmla="*/ 116476 w 5417651"/>
              <a:gd name="connsiteY1917" fmla="*/ 1539940 h 5612320"/>
              <a:gd name="connsiteX1918" fmla="*/ 120154 w 5417651"/>
              <a:gd name="connsiteY1918" fmla="*/ 1516032 h 5612320"/>
              <a:gd name="connsiteX1919" fmla="*/ 124139 w 5417651"/>
              <a:gd name="connsiteY1919" fmla="*/ 1492123 h 5612320"/>
              <a:gd name="connsiteX1920" fmla="*/ 128430 w 5417651"/>
              <a:gd name="connsiteY1920" fmla="*/ 1468521 h 5612320"/>
              <a:gd name="connsiteX1921" fmla="*/ 132721 w 5417651"/>
              <a:gd name="connsiteY1921" fmla="*/ 1444920 h 5612320"/>
              <a:gd name="connsiteX1922" fmla="*/ 137012 w 5417651"/>
              <a:gd name="connsiteY1922" fmla="*/ 1421011 h 5612320"/>
              <a:gd name="connsiteX1923" fmla="*/ 141304 w 5417651"/>
              <a:gd name="connsiteY1923" fmla="*/ 1397410 h 5612320"/>
              <a:gd name="connsiteX1924" fmla="*/ 145901 w 5417651"/>
              <a:gd name="connsiteY1924" fmla="*/ 1374114 h 5612320"/>
              <a:gd name="connsiteX1925" fmla="*/ 150499 w 5417651"/>
              <a:gd name="connsiteY1925" fmla="*/ 1350513 h 5612320"/>
              <a:gd name="connsiteX1926" fmla="*/ 155097 w 5417651"/>
              <a:gd name="connsiteY1926" fmla="*/ 1327217 h 5612320"/>
              <a:gd name="connsiteX1927" fmla="*/ 160001 w 5417651"/>
              <a:gd name="connsiteY1927" fmla="*/ 1304535 h 5612320"/>
              <a:gd name="connsiteX1928" fmla="*/ 164599 w 5417651"/>
              <a:gd name="connsiteY1928" fmla="*/ 1281853 h 5612320"/>
              <a:gd name="connsiteX1929" fmla="*/ 169503 w 5417651"/>
              <a:gd name="connsiteY1929" fmla="*/ 1259170 h 5612320"/>
              <a:gd name="connsiteX1930" fmla="*/ 174407 w 5417651"/>
              <a:gd name="connsiteY1930" fmla="*/ 1236182 h 5612320"/>
              <a:gd name="connsiteX1931" fmla="*/ 179311 w 5417651"/>
              <a:gd name="connsiteY1931" fmla="*/ 1213806 h 5612320"/>
              <a:gd name="connsiteX1932" fmla="*/ 184216 w 5417651"/>
              <a:gd name="connsiteY1932" fmla="*/ 1191124 h 5612320"/>
              <a:gd name="connsiteX1933" fmla="*/ 189120 w 5417651"/>
              <a:gd name="connsiteY1933" fmla="*/ 1168748 h 5612320"/>
              <a:gd name="connsiteX1934" fmla="*/ 194024 w 5417651"/>
              <a:gd name="connsiteY1934" fmla="*/ 1146372 h 5612320"/>
              <a:gd name="connsiteX1935" fmla="*/ 198928 w 5417651"/>
              <a:gd name="connsiteY1935" fmla="*/ 1123997 h 5612320"/>
              <a:gd name="connsiteX1936" fmla="*/ 204139 w 5417651"/>
              <a:gd name="connsiteY1936" fmla="*/ 1101315 h 5612320"/>
              <a:gd name="connsiteX1937" fmla="*/ 209350 w 5417651"/>
              <a:gd name="connsiteY1937" fmla="*/ 1078632 h 5612320"/>
              <a:gd name="connsiteX1938" fmla="*/ 213335 w 5417651"/>
              <a:gd name="connsiteY1938" fmla="*/ 1060854 h 5612320"/>
              <a:gd name="connsiteX1939" fmla="*/ 218239 w 5417651"/>
              <a:gd name="connsiteY1939" fmla="*/ 1039092 h 5612320"/>
              <a:gd name="connsiteX1940" fmla="*/ 223756 w 5417651"/>
              <a:gd name="connsiteY1940" fmla="*/ 1014570 h 5612320"/>
              <a:gd name="connsiteX1941" fmla="*/ 229580 w 5417651"/>
              <a:gd name="connsiteY1941" fmla="*/ 988516 h 5612320"/>
              <a:gd name="connsiteX1942" fmla="*/ 236017 w 5417651"/>
              <a:gd name="connsiteY1942" fmla="*/ 963075 h 5612320"/>
              <a:gd name="connsiteX1943" fmla="*/ 242147 w 5417651"/>
              <a:gd name="connsiteY1943" fmla="*/ 940087 h 5612320"/>
              <a:gd name="connsiteX1944" fmla="*/ 245212 w 5417651"/>
              <a:gd name="connsiteY1944" fmla="*/ 929665 h 5612320"/>
              <a:gd name="connsiteX1945" fmla="*/ 247971 w 5417651"/>
              <a:gd name="connsiteY1945" fmla="*/ 920470 h 5612320"/>
              <a:gd name="connsiteX1946" fmla="*/ 250729 w 5417651"/>
              <a:gd name="connsiteY1946" fmla="*/ 912500 h 5612320"/>
              <a:gd name="connsiteX1947" fmla="*/ 253488 w 5417651"/>
              <a:gd name="connsiteY1947" fmla="*/ 905757 h 5612320"/>
              <a:gd name="connsiteX1948" fmla="*/ 256247 w 5417651"/>
              <a:gd name="connsiteY1948" fmla="*/ 890738 h 5612320"/>
              <a:gd name="connsiteX1949" fmla="*/ 260231 w 5417651"/>
              <a:gd name="connsiteY1949" fmla="*/ 874186 h 5612320"/>
              <a:gd name="connsiteX1950" fmla="*/ 264829 w 5417651"/>
              <a:gd name="connsiteY1950" fmla="*/ 857327 h 5612320"/>
              <a:gd name="connsiteX1951" fmla="*/ 269733 w 5417651"/>
              <a:gd name="connsiteY1951" fmla="*/ 839856 h 5612320"/>
              <a:gd name="connsiteX1952" fmla="*/ 274638 w 5417651"/>
              <a:gd name="connsiteY1952" fmla="*/ 822078 h 5612320"/>
              <a:gd name="connsiteX1953" fmla="*/ 279848 w 5417651"/>
              <a:gd name="connsiteY1953" fmla="*/ 804913 h 5612320"/>
              <a:gd name="connsiteX1954" fmla="*/ 284753 w 5417651"/>
              <a:gd name="connsiteY1954" fmla="*/ 788668 h 5612320"/>
              <a:gd name="connsiteX1955" fmla="*/ 289350 w 5417651"/>
              <a:gd name="connsiteY1955" fmla="*/ 773342 h 5612320"/>
              <a:gd name="connsiteX1956" fmla="*/ 294255 w 5417651"/>
              <a:gd name="connsiteY1956" fmla="*/ 757403 h 5612320"/>
              <a:gd name="connsiteX1957" fmla="*/ 299159 w 5417651"/>
              <a:gd name="connsiteY1957" fmla="*/ 741157 h 5612320"/>
              <a:gd name="connsiteX1958" fmla="*/ 304063 w 5417651"/>
              <a:gd name="connsiteY1958" fmla="*/ 725525 h 5612320"/>
              <a:gd name="connsiteX1959" fmla="*/ 308967 w 5417651"/>
              <a:gd name="connsiteY1959" fmla="*/ 709586 h 5612320"/>
              <a:gd name="connsiteX1960" fmla="*/ 313565 w 5417651"/>
              <a:gd name="connsiteY1960" fmla="*/ 693954 h 5612320"/>
              <a:gd name="connsiteX1961" fmla="*/ 318469 w 5417651"/>
              <a:gd name="connsiteY1961" fmla="*/ 678321 h 5612320"/>
              <a:gd name="connsiteX1962" fmla="*/ 323373 w 5417651"/>
              <a:gd name="connsiteY1962" fmla="*/ 662689 h 5612320"/>
              <a:gd name="connsiteX1963" fmla="*/ 328278 w 5417651"/>
              <a:gd name="connsiteY1963" fmla="*/ 646750 h 5612320"/>
              <a:gd name="connsiteX1964" fmla="*/ 337473 w 5417651"/>
              <a:gd name="connsiteY1964" fmla="*/ 617938 h 5612320"/>
              <a:gd name="connsiteX1965" fmla="*/ 347282 w 5417651"/>
              <a:gd name="connsiteY1965" fmla="*/ 586980 h 5612320"/>
              <a:gd name="connsiteX1966" fmla="*/ 357703 w 5417651"/>
              <a:gd name="connsiteY1966" fmla="*/ 554182 h 5612320"/>
              <a:gd name="connsiteX1967" fmla="*/ 369044 w 5417651"/>
              <a:gd name="connsiteY1967" fmla="*/ 521692 h 5612320"/>
              <a:gd name="connsiteX1968" fmla="*/ 374561 w 5417651"/>
              <a:gd name="connsiteY1968" fmla="*/ 505140 h 5612320"/>
              <a:gd name="connsiteX1969" fmla="*/ 380385 w 5417651"/>
              <a:gd name="connsiteY1969" fmla="*/ 489201 h 5612320"/>
              <a:gd name="connsiteX1970" fmla="*/ 386516 w 5417651"/>
              <a:gd name="connsiteY1970" fmla="*/ 473568 h 5612320"/>
              <a:gd name="connsiteX1971" fmla="*/ 392339 w 5417651"/>
              <a:gd name="connsiteY1971" fmla="*/ 458549 h 5612320"/>
              <a:gd name="connsiteX1972" fmla="*/ 398470 w 5417651"/>
              <a:gd name="connsiteY1972" fmla="*/ 444143 h 5612320"/>
              <a:gd name="connsiteX1973" fmla="*/ 404600 w 5417651"/>
              <a:gd name="connsiteY1973" fmla="*/ 430349 h 5612320"/>
              <a:gd name="connsiteX1974" fmla="*/ 410730 w 5417651"/>
              <a:gd name="connsiteY1974" fmla="*/ 417476 h 5612320"/>
              <a:gd name="connsiteX1975" fmla="*/ 416554 w 5417651"/>
              <a:gd name="connsiteY1975" fmla="*/ 405522 h 5612320"/>
              <a:gd name="connsiteX1976" fmla="*/ 419006 w 5417651"/>
              <a:gd name="connsiteY1976" fmla="*/ 398778 h 5612320"/>
              <a:gd name="connsiteX1977" fmla="*/ 422071 w 5417651"/>
              <a:gd name="connsiteY1977" fmla="*/ 391422 h 5612320"/>
              <a:gd name="connsiteX1978" fmla="*/ 425136 w 5417651"/>
              <a:gd name="connsiteY1978" fmla="*/ 383759 h 5612320"/>
              <a:gd name="connsiteX1979" fmla="*/ 428508 w 5417651"/>
              <a:gd name="connsiteY1979" fmla="*/ 375790 h 5612320"/>
              <a:gd name="connsiteX1980" fmla="*/ 436784 w 5417651"/>
              <a:gd name="connsiteY1980" fmla="*/ 358625 h 5612320"/>
              <a:gd name="connsiteX1981" fmla="*/ 445673 w 5417651"/>
              <a:gd name="connsiteY1981" fmla="*/ 340540 h 5612320"/>
              <a:gd name="connsiteX1982" fmla="*/ 456094 w 5417651"/>
              <a:gd name="connsiteY1982" fmla="*/ 322149 h 5612320"/>
              <a:gd name="connsiteX1983" fmla="*/ 467129 w 5417651"/>
              <a:gd name="connsiteY1983" fmla="*/ 302839 h 5612320"/>
              <a:gd name="connsiteX1984" fmla="*/ 478470 w 5417651"/>
              <a:gd name="connsiteY1984" fmla="*/ 283835 h 5612320"/>
              <a:gd name="connsiteX1985" fmla="*/ 490424 w 5417651"/>
              <a:gd name="connsiteY1985" fmla="*/ 264524 h 5612320"/>
              <a:gd name="connsiteX1986" fmla="*/ 502378 w 5417651"/>
              <a:gd name="connsiteY1986" fmla="*/ 245826 h 5612320"/>
              <a:gd name="connsiteX1987" fmla="*/ 514639 w 5417651"/>
              <a:gd name="connsiteY1987" fmla="*/ 228048 h 5612320"/>
              <a:gd name="connsiteX1988" fmla="*/ 526286 w 5417651"/>
              <a:gd name="connsiteY1988" fmla="*/ 211190 h 5612320"/>
              <a:gd name="connsiteX1989" fmla="*/ 537627 w 5417651"/>
              <a:gd name="connsiteY1989" fmla="*/ 195251 h 5612320"/>
              <a:gd name="connsiteX1990" fmla="*/ 548662 w 5417651"/>
              <a:gd name="connsiteY1990" fmla="*/ 181458 h 5612320"/>
              <a:gd name="connsiteX1991" fmla="*/ 558777 w 5417651"/>
              <a:gd name="connsiteY1991" fmla="*/ 168584 h 5612320"/>
              <a:gd name="connsiteX1992" fmla="*/ 563375 w 5417651"/>
              <a:gd name="connsiteY1992" fmla="*/ 163373 h 5612320"/>
              <a:gd name="connsiteX1993" fmla="*/ 567972 w 5417651"/>
              <a:gd name="connsiteY1993" fmla="*/ 158469 h 5612320"/>
              <a:gd name="connsiteX1994" fmla="*/ 571957 w 5417651"/>
              <a:gd name="connsiteY1994" fmla="*/ 154485 h 5612320"/>
              <a:gd name="connsiteX1995" fmla="*/ 575635 w 5417651"/>
              <a:gd name="connsiteY1995" fmla="*/ 150500 h 5612320"/>
              <a:gd name="connsiteX1996" fmla="*/ 590654 w 5417651"/>
              <a:gd name="connsiteY1996" fmla="*/ 136707 h 5612320"/>
              <a:gd name="connsiteX1997" fmla="*/ 603222 w 5417651"/>
              <a:gd name="connsiteY1997" fmla="*/ 124139 h 5612320"/>
              <a:gd name="connsiteX1998" fmla="*/ 615176 w 5417651"/>
              <a:gd name="connsiteY1998" fmla="*/ 112492 h 5612320"/>
              <a:gd name="connsiteX1999" fmla="*/ 627130 w 5417651"/>
              <a:gd name="connsiteY1999" fmla="*/ 101764 h 5612320"/>
              <a:gd name="connsiteX2000" fmla="*/ 632954 w 5417651"/>
              <a:gd name="connsiteY2000" fmla="*/ 96553 h 5612320"/>
              <a:gd name="connsiteX2001" fmla="*/ 639390 w 5417651"/>
              <a:gd name="connsiteY2001" fmla="*/ 91342 h 5612320"/>
              <a:gd name="connsiteX2002" fmla="*/ 646134 w 5417651"/>
              <a:gd name="connsiteY2002" fmla="*/ 85825 h 5612320"/>
              <a:gd name="connsiteX2003" fmla="*/ 653490 w 5417651"/>
              <a:gd name="connsiteY2003" fmla="*/ 80307 h 5612320"/>
              <a:gd name="connsiteX2004" fmla="*/ 661459 w 5417651"/>
              <a:gd name="connsiteY2004" fmla="*/ 74790 h 5612320"/>
              <a:gd name="connsiteX2005" fmla="*/ 670348 w 5417651"/>
              <a:gd name="connsiteY2005" fmla="*/ 68660 h 5612320"/>
              <a:gd name="connsiteX2006" fmla="*/ 679850 w 5417651"/>
              <a:gd name="connsiteY2006" fmla="*/ 62836 h 5612320"/>
              <a:gd name="connsiteX2007" fmla="*/ 690272 w 5417651"/>
              <a:gd name="connsiteY2007" fmla="*/ 56399 h 5612320"/>
              <a:gd name="connsiteX2008" fmla="*/ 698241 w 5417651"/>
              <a:gd name="connsiteY2008" fmla="*/ 51801 h 5612320"/>
              <a:gd name="connsiteX2009" fmla="*/ 706824 w 5417651"/>
              <a:gd name="connsiteY2009" fmla="*/ 46897 h 5612320"/>
              <a:gd name="connsiteX2010" fmla="*/ 715099 w 5417651"/>
              <a:gd name="connsiteY2010" fmla="*/ 42299 h 5612320"/>
              <a:gd name="connsiteX2011" fmla="*/ 724295 w 5417651"/>
              <a:gd name="connsiteY2011" fmla="*/ 38315 h 5612320"/>
              <a:gd name="connsiteX2012" fmla="*/ 733490 w 5417651"/>
              <a:gd name="connsiteY2012" fmla="*/ 34023 h 5612320"/>
              <a:gd name="connsiteX2013" fmla="*/ 742686 w 5417651"/>
              <a:gd name="connsiteY2013" fmla="*/ 29732 h 5612320"/>
              <a:gd name="connsiteX2014" fmla="*/ 752188 w 5417651"/>
              <a:gd name="connsiteY2014" fmla="*/ 26054 h 5612320"/>
              <a:gd name="connsiteX2015" fmla="*/ 761996 w 5417651"/>
              <a:gd name="connsiteY2015" fmla="*/ 22376 h 5612320"/>
              <a:gd name="connsiteX2016" fmla="*/ 771805 w 5417651"/>
              <a:gd name="connsiteY2016" fmla="*/ 19311 h 5612320"/>
              <a:gd name="connsiteX2017" fmla="*/ 782226 w 5417651"/>
              <a:gd name="connsiteY2017" fmla="*/ 16245 h 5612320"/>
              <a:gd name="connsiteX2018" fmla="*/ 792648 w 5417651"/>
              <a:gd name="connsiteY2018" fmla="*/ 13180 h 5612320"/>
              <a:gd name="connsiteX2019" fmla="*/ 803069 w 5417651"/>
              <a:gd name="connsiteY2019" fmla="*/ 10728 h 5612320"/>
              <a:gd name="connsiteX2020" fmla="*/ 813797 w 5417651"/>
              <a:gd name="connsiteY2020" fmla="*/ 8889 h 5612320"/>
              <a:gd name="connsiteX2021" fmla="*/ 824219 w 5417651"/>
              <a:gd name="connsiteY2021" fmla="*/ 7357 h 5612320"/>
              <a:gd name="connsiteX2022" fmla="*/ 834947 w 5417651"/>
              <a:gd name="connsiteY2022" fmla="*/ 5824 h 5612320"/>
              <a:gd name="connsiteX2023" fmla="*/ 846288 w 5417651"/>
              <a:gd name="connsiteY2023" fmla="*/ 5211 h 5612320"/>
              <a:gd name="connsiteX2024" fmla="*/ 852112 w 5417651"/>
              <a:gd name="connsiteY2024" fmla="*/ 3372 h 5612320"/>
              <a:gd name="connsiteX2025" fmla="*/ 860081 w 5417651"/>
              <a:gd name="connsiteY2025" fmla="*/ 2146 h 5612320"/>
              <a:gd name="connsiteX2026" fmla="*/ 868663 w 5417651"/>
              <a:gd name="connsiteY2026" fmla="*/ 920 h 5612320"/>
              <a:gd name="connsiteX2027" fmla="*/ 879391 w 5417651"/>
              <a:gd name="connsiteY2027" fmla="*/ 307 h 5612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</a:cxnLst>
            <a:rect l="l" t="t" r="r" b="b"/>
            <a:pathLst>
              <a:path w="5417651" h="5612320">
                <a:moveTo>
                  <a:pt x="1488382" y="1053403"/>
                </a:moveTo>
                <a:lnTo>
                  <a:pt x="1496222" y="1053403"/>
                </a:lnTo>
                <a:lnTo>
                  <a:pt x="1504827" y="1053594"/>
                </a:lnTo>
                <a:lnTo>
                  <a:pt x="1514197" y="1053786"/>
                </a:lnTo>
                <a:lnTo>
                  <a:pt x="1534276" y="1054933"/>
                </a:lnTo>
                <a:lnTo>
                  <a:pt x="1556076" y="1056654"/>
                </a:lnTo>
                <a:lnTo>
                  <a:pt x="1578832" y="1058566"/>
                </a:lnTo>
                <a:lnTo>
                  <a:pt x="1602353" y="1061052"/>
                </a:lnTo>
                <a:lnTo>
                  <a:pt x="1625874" y="1063729"/>
                </a:lnTo>
                <a:lnTo>
                  <a:pt x="1649203" y="1066598"/>
                </a:lnTo>
                <a:lnTo>
                  <a:pt x="1671386" y="1069466"/>
                </a:lnTo>
                <a:lnTo>
                  <a:pt x="1692421" y="1072144"/>
                </a:lnTo>
                <a:lnTo>
                  <a:pt x="1711543" y="1074821"/>
                </a:lnTo>
                <a:lnTo>
                  <a:pt x="1728180" y="1077307"/>
                </a:lnTo>
                <a:lnTo>
                  <a:pt x="1741948" y="1079410"/>
                </a:lnTo>
                <a:lnTo>
                  <a:pt x="1752083" y="1081322"/>
                </a:lnTo>
                <a:lnTo>
                  <a:pt x="1773692" y="1085529"/>
                </a:lnTo>
                <a:lnTo>
                  <a:pt x="1794918" y="1089928"/>
                </a:lnTo>
                <a:lnTo>
                  <a:pt x="1816336" y="1094517"/>
                </a:lnTo>
                <a:lnTo>
                  <a:pt x="1837753" y="1099298"/>
                </a:lnTo>
                <a:lnTo>
                  <a:pt x="1858979" y="1104461"/>
                </a:lnTo>
                <a:lnTo>
                  <a:pt x="1880396" y="1109815"/>
                </a:lnTo>
                <a:lnTo>
                  <a:pt x="1901622" y="1115361"/>
                </a:lnTo>
                <a:lnTo>
                  <a:pt x="1923040" y="1121289"/>
                </a:lnTo>
                <a:lnTo>
                  <a:pt x="1944266" y="1127217"/>
                </a:lnTo>
                <a:lnTo>
                  <a:pt x="1965683" y="1133336"/>
                </a:lnTo>
                <a:lnTo>
                  <a:pt x="1986910" y="1139647"/>
                </a:lnTo>
                <a:lnTo>
                  <a:pt x="2008136" y="1146149"/>
                </a:lnTo>
                <a:lnTo>
                  <a:pt x="2029362" y="1153033"/>
                </a:lnTo>
                <a:lnTo>
                  <a:pt x="2050588" y="1159726"/>
                </a:lnTo>
                <a:lnTo>
                  <a:pt x="2071814" y="1166801"/>
                </a:lnTo>
                <a:lnTo>
                  <a:pt x="2093040" y="1174068"/>
                </a:lnTo>
                <a:lnTo>
                  <a:pt x="2114075" y="1181143"/>
                </a:lnTo>
                <a:lnTo>
                  <a:pt x="2135110" y="1188601"/>
                </a:lnTo>
                <a:lnTo>
                  <a:pt x="2156145" y="1196250"/>
                </a:lnTo>
                <a:lnTo>
                  <a:pt x="2176798" y="1203900"/>
                </a:lnTo>
                <a:lnTo>
                  <a:pt x="2197833" y="1211549"/>
                </a:lnTo>
                <a:lnTo>
                  <a:pt x="2218676" y="1219580"/>
                </a:lnTo>
                <a:lnTo>
                  <a:pt x="2239520" y="1227612"/>
                </a:lnTo>
                <a:lnTo>
                  <a:pt x="2259981" y="1235643"/>
                </a:lnTo>
                <a:lnTo>
                  <a:pt x="2301095" y="1251898"/>
                </a:lnTo>
                <a:lnTo>
                  <a:pt x="2341826" y="1268535"/>
                </a:lnTo>
                <a:lnTo>
                  <a:pt x="2382366" y="1285363"/>
                </a:lnTo>
                <a:lnTo>
                  <a:pt x="2422142" y="1302191"/>
                </a:lnTo>
                <a:lnTo>
                  <a:pt x="2428643" y="1304868"/>
                </a:lnTo>
                <a:lnTo>
                  <a:pt x="2435719" y="1307736"/>
                </a:lnTo>
                <a:lnTo>
                  <a:pt x="2443177" y="1310605"/>
                </a:lnTo>
                <a:lnTo>
                  <a:pt x="2450634" y="1313473"/>
                </a:lnTo>
                <a:lnTo>
                  <a:pt x="2457901" y="1316533"/>
                </a:lnTo>
                <a:lnTo>
                  <a:pt x="2464785" y="1319592"/>
                </a:lnTo>
                <a:lnTo>
                  <a:pt x="2471096" y="1322843"/>
                </a:lnTo>
                <a:lnTo>
                  <a:pt x="2477024" y="1326094"/>
                </a:lnTo>
                <a:lnTo>
                  <a:pt x="2481613" y="1327433"/>
                </a:lnTo>
                <a:lnTo>
                  <a:pt x="2486776" y="1329154"/>
                </a:lnTo>
                <a:lnTo>
                  <a:pt x="2491940" y="1330875"/>
                </a:lnTo>
                <a:lnTo>
                  <a:pt x="2497294" y="1332787"/>
                </a:lnTo>
                <a:lnTo>
                  <a:pt x="2508385" y="1337376"/>
                </a:lnTo>
                <a:lnTo>
                  <a:pt x="2519476" y="1342348"/>
                </a:lnTo>
                <a:lnTo>
                  <a:pt x="2530950" y="1347320"/>
                </a:lnTo>
                <a:lnTo>
                  <a:pt x="2541850" y="1352101"/>
                </a:lnTo>
                <a:lnTo>
                  <a:pt x="2552367" y="1356882"/>
                </a:lnTo>
                <a:lnTo>
                  <a:pt x="2562120" y="1360898"/>
                </a:lnTo>
                <a:lnTo>
                  <a:pt x="2576844" y="1367017"/>
                </a:lnTo>
                <a:lnTo>
                  <a:pt x="2591951" y="1373327"/>
                </a:lnTo>
                <a:lnTo>
                  <a:pt x="2607249" y="1379829"/>
                </a:lnTo>
                <a:lnTo>
                  <a:pt x="2622739" y="1386713"/>
                </a:lnTo>
                <a:lnTo>
                  <a:pt x="2638610" y="1393789"/>
                </a:lnTo>
                <a:lnTo>
                  <a:pt x="2654482" y="1400673"/>
                </a:lnTo>
                <a:lnTo>
                  <a:pt x="2670736" y="1408131"/>
                </a:lnTo>
                <a:lnTo>
                  <a:pt x="2686608" y="1415397"/>
                </a:lnTo>
                <a:lnTo>
                  <a:pt x="2702671" y="1422855"/>
                </a:lnTo>
                <a:lnTo>
                  <a:pt x="2718352" y="1430313"/>
                </a:lnTo>
                <a:lnTo>
                  <a:pt x="2734224" y="1437771"/>
                </a:lnTo>
                <a:lnTo>
                  <a:pt x="2749713" y="1444846"/>
                </a:lnTo>
                <a:lnTo>
                  <a:pt x="2764820" y="1452304"/>
                </a:lnTo>
                <a:lnTo>
                  <a:pt x="2779544" y="1459571"/>
                </a:lnTo>
                <a:lnTo>
                  <a:pt x="2793886" y="1466838"/>
                </a:lnTo>
                <a:lnTo>
                  <a:pt x="2807655" y="1473722"/>
                </a:lnTo>
                <a:lnTo>
                  <a:pt x="2827542" y="1483857"/>
                </a:lnTo>
                <a:lnTo>
                  <a:pt x="2847430" y="1494183"/>
                </a:lnTo>
                <a:lnTo>
                  <a:pt x="2867509" y="1504510"/>
                </a:lnTo>
                <a:lnTo>
                  <a:pt x="2887205" y="1514836"/>
                </a:lnTo>
                <a:lnTo>
                  <a:pt x="2906902" y="1525354"/>
                </a:lnTo>
                <a:lnTo>
                  <a:pt x="2926215" y="1535871"/>
                </a:lnTo>
                <a:lnTo>
                  <a:pt x="2945721" y="1546580"/>
                </a:lnTo>
                <a:lnTo>
                  <a:pt x="2965226" y="1557288"/>
                </a:lnTo>
                <a:lnTo>
                  <a:pt x="2984540" y="1568188"/>
                </a:lnTo>
                <a:lnTo>
                  <a:pt x="3003471" y="1579089"/>
                </a:lnTo>
                <a:lnTo>
                  <a:pt x="3022402" y="1589989"/>
                </a:lnTo>
                <a:lnTo>
                  <a:pt x="3041143" y="1600889"/>
                </a:lnTo>
                <a:lnTo>
                  <a:pt x="3059692" y="1611788"/>
                </a:lnTo>
                <a:lnTo>
                  <a:pt x="3078241" y="1623071"/>
                </a:lnTo>
                <a:lnTo>
                  <a:pt x="3096598" y="1634162"/>
                </a:lnTo>
                <a:lnTo>
                  <a:pt x="3114382" y="1645636"/>
                </a:lnTo>
                <a:lnTo>
                  <a:pt x="3133123" y="1657301"/>
                </a:lnTo>
                <a:lnTo>
                  <a:pt x="3151672" y="1668966"/>
                </a:lnTo>
                <a:lnTo>
                  <a:pt x="3170030" y="1680631"/>
                </a:lnTo>
                <a:lnTo>
                  <a:pt x="3188387" y="1692104"/>
                </a:lnTo>
                <a:lnTo>
                  <a:pt x="3206554" y="1703960"/>
                </a:lnTo>
                <a:lnTo>
                  <a:pt x="3224720" y="1715625"/>
                </a:lnTo>
                <a:lnTo>
                  <a:pt x="3242887" y="1727481"/>
                </a:lnTo>
                <a:lnTo>
                  <a:pt x="3260862" y="1739720"/>
                </a:lnTo>
                <a:lnTo>
                  <a:pt x="3279794" y="1752341"/>
                </a:lnTo>
                <a:lnTo>
                  <a:pt x="3298343" y="1765153"/>
                </a:lnTo>
                <a:lnTo>
                  <a:pt x="3316509" y="1777583"/>
                </a:lnTo>
                <a:lnTo>
                  <a:pt x="3333911" y="1790013"/>
                </a:lnTo>
                <a:lnTo>
                  <a:pt x="3351312" y="1802251"/>
                </a:lnTo>
                <a:lnTo>
                  <a:pt x="3368140" y="1814490"/>
                </a:lnTo>
                <a:lnTo>
                  <a:pt x="3384968" y="1826537"/>
                </a:lnTo>
                <a:lnTo>
                  <a:pt x="3401605" y="1838776"/>
                </a:lnTo>
                <a:lnTo>
                  <a:pt x="3418051" y="1850823"/>
                </a:lnTo>
                <a:lnTo>
                  <a:pt x="3434496" y="1863062"/>
                </a:lnTo>
                <a:lnTo>
                  <a:pt x="3451133" y="1875492"/>
                </a:lnTo>
                <a:lnTo>
                  <a:pt x="3467770" y="1887922"/>
                </a:lnTo>
                <a:lnTo>
                  <a:pt x="3484789" y="1900543"/>
                </a:lnTo>
                <a:lnTo>
                  <a:pt x="3501808" y="1913164"/>
                </a:lnTo>
                <a:lnTo>
                  <a:pt x="3519210" y="1926358"/>
                </a:lnTo>
                <a:lnTo>
                  <a:pt x="3537185" y="1939553"/>
                </a:lnTo>
                <a:lnTo>
                  <a:pt x="3553822" y="1952174"/>
                </a:lnTo>
                <a:lnTo>
                  <a:pt x="3570650" y="1965369"/>
                </a:lnTo>
                <a:lnTo>
                  <a:pt x="3587478" y="1978946"/>
                </a:lnTo>
                <a:lnTo>
                  <a:pt x="3604114" y="1992523"/>
                </a:lnTo>
                <a:lnTo>
                  <a:pt x="3620560" y="2005909"/>
                </a:lnTo>
                <a:lnTo>
                  <a:pt x="3637005" y="2019486"/>
                </a:lnTo>
                <a:lnTo>
                  <a:pt x="3653451" y="2032681"/>
                </a:lnTo>
                <a:lnTo>
                  <a:pt x="3669323" y="2045111"/>
                </a:lnTo>
                <a:lnTo>
                  <a:pt x="3987906" y="2325451"/>
                </a:lnTo>
                <a:lnTo>
                  <a:pt x="3994026" y="2331379"/>
                </a:lnTo>
                <a:lnTo>
                  <a:pt x="3999954" y="2337498"/>
                </a:lnTo>
                <a:lnTo>
                  <a:pt x="4005499" y="2343618"/>
                </a:lnTo>
                <a:lnTo>
                  <a:pt x="4010854" y="2349737"/>
                </a:lnTo>
                <a:lnTo>
                  <a:pt x="4016208" y="2355856"/>
                </a:lnTo>
                <a:lnTo>
                  <a:pt x="4021180" y="2361784"/>
                </a:lnTo>
                <a:lnTo>
                  <a:pt x="4026152" y="2367521"/>
                </a:lnTo>
                <a:lnTo>
                  <a:pt x="4031506" y="2372684"/>
                </a:lnTo>
                <a:lnTo>
                  <a:pt x="4046804" y="2387791"/>
                </a:lnTo>
                <a:lnTo>
                  <a:pt x="4063250" y="2404428"/>
                </a:lnTo>
                <a:lnTo>
                  <a:pt x="4080269" y="2422021"/>
                </a:lnTo>
                <a:lnTo>
                  <a:pt x="4097288" y="2440379"/>
                </a:lnTo>
                <a:lnTo>
                  <a:pt x="4114498" y="2458928"/>
                </a:lnTo>
                <a:lnTo>
                  <a:pt x="4130562" y="2477286"/>
                </a:lnTo>
                <a:lnTo>
                  <a:pt x="4138402" y="2486273"/>
                </a:lnTo>
                <a:lnTo>
                  <a:pt x="4145860" y="2495261"/>
                </a:lnTo>
                <a:lnTo>
                  <a:pt x="4153126" y="2503866"/>
                </a:lnTo>
                <a:lnTo>
                  <a:pt x="4159628" y="2511898"/>
                </a:lnTo>
                <a:lnTo>
                  <a:pt x="4175118" y="2531021"/>
                </a:lnTo>
                <a:lnTo>
                  <a:pt x="4188694" y="2548040"/>
                </a:lnTo>
                <a:lnTo>
                  <a:pt x="4195005" y="2556072"/>
                </a:lnTo>
                <a:lnTo>
                  <a:pt x="4200933" y="2564103"/>
                </a:lnTo>
                <a:lnTo>
                  <a:pt x="4206670" y="2571944"/>
                </a:lnTo>
                <a:lnTo>
                  <a:pt x="4212407" y="2579593"/>
                </a:lnTo>
                <a:lnTo>
                  <a:pt x="4217952" y="2587624"/>
                </a:lnTo>
                <a:lnTo>
                  <a:pt x="4223306" y="2595847"/>
                </a:lnTo>
                <a:lnTo>
                  <a:pt x="4228852" y="2604070"/>
                </a:lnTo>
                <a:lnTo>
                  <a:pt x="4234398" y="2612866"/>
                </a:lnTo>
                <a:lnTo>
                  <a:pt x="4239943" y="2622045"/>
                </a:lnTo>
                <a:lnTo>
                  <a:pt x="4245871" y="2631798"/>
                </a:lnTo>
                <a:lnTo>
                  <a:pt x="4251990" y="2642507"/>
                </a:lnTo>
                <a:lnTo>
                  <a:pt x="4258492" y="2653789"/>
                </a:lnTo>
                <a:lnTo>
                  <a:pt x="4262508" y="2661247"/>
                </a:lnTo>
                <a:lnTo>
                  <a:pt x="4266715" y="2670235"/>
                </a:lnTo>
                <a:lnTo>
                  <a:pt x="4271496" y="2679987"/>
                </a:lnTo>
                <a:lnTo>
                  <a:pt x="4276276" y="2690887"/>
                </a:lnTo>
                <a:lnTo>
                  <a:pt x="4281248" y="2702552"/>
                </a:lnTo>
                <a:lnTo>
                  <a:pt x="4286220" y="2714982"/>
                </a:lnTo>
                <a:lnTo>
                  <a:pt x="4290810" y="2727986"/>
                </a:lnTo>
                <a:lnTo>
                  <a:pt x="4295399" y="2740989"/>
                </a:lnTo>
                <a:lnTo>
                  <a:pt x="4299606" y="2754375"/>
                </a:lnTo>
                <a:lnTo>
                  <a:pt x="4303430" y="2767761"/>
                </a:lnTo>
                <a:lnTo>
                  <a:pt x="4304960" y="2774263"/>
                </a:lnTo>
                <a:lnTo>
                  <a:pt x="4306490" y="2780956"/>
                </a:lnTo>
                <a:lnTo>
                  <a:pt x="4308020" y="2787457"/>
                </a:lnTo>
                <a:lnTo>
                  <a:pt x="4309167" y="2793768"/>
                </a:lnTo>
                <a:lnTo>
                  <a:pt x="4310315" y="2799887"/>
                </a:lnTo>
                <a:lnTo>
                  <a:pt x="4311080" y="2806006"/>
                </a:lnTo>
                <a:lnTo>
                  <a:pt x="4311653" y="2811935"/>
                </a:lnTo>
                <a:lnTo>
                  <a:pt x="4312036" y="2817671"/>
                </a:lnTo>
                <a:lnTo>
                  <a:pt x="4312227" y="2823217"/>
                </a:lnTo>
                <a:lnTo>
                  <a:pt x="4312227" y="2828571"/>
                </a:lnTo>
                <a:lnTo>
                  <a:pt x="4311844" y="2833543"/>
                </a:lnTo>
                <a:lnTo>
                  <a:pt x="4311080" y="2838324"/>
                </a:lnTo>
                <a:lnTo>
                  <a:pt x="4309167" y="2849224"/>
                </a:lnTo>
                <a:lnTo>
                  <a:pt x="4307064" y="2859741"/>
                </a:lnTo>
                <a:lnTo>
                  <a:pt x="4304769" y="2870259"/>
                </a:lnTo>
                <a:lnTo>
                  <a:pt x="4302092" y="2880203"/>
                </a:lnTo>
                <a:lnTo>
                  <a:pt x="4299606" y="2890338"/>
                </a:lnTo>
                <a:lnTo>
                  <a:pt x="4296738" y="2900091"/>
                </a:lnTo>
                <a:lnTo>
                  <a:pt x="4293678" y="2909843"/>
                </a:lnTo>
                <a:lnTo>
                  <a:pt x="4290427" y="2919213"/>
                </a:lnTo>
                <a:lnTo>
                  <a:pt x="4286985" y="2928392"/>
                </a:lnTo>
                <a:lnTo>
                  <a:pt x="4283352" y="2937571"/>
                </a:lnTo>
                <a:lnTo>
                  <a:pt x="4279718" y="2946559"/>
                </a:lnTo>
                <a:lnTo>
                  <a:pt x="4275894" y="2955355"/>
                </a:lnTo>
                <a:lnTo>
                  <a:pt x="4271687" y="2964152"/>
                </a:lnTo>
                <a:lnTo>
                  <a:pt x="4267671" y="2972757"/>
                </a:lnTo>
                <a:lnTo>
                  <a:pt x="4263273" y="2981171"/>
                </a:lnTo>
                <a:lnTo>
                  <a:pt x="4258875" y="2989585"/>
                </a:lnTo>
                <a:lnTo>
                  <a:pt x="4254285" y="2997999"/>
                </a:lnTo>
                <a:lnTo>
                  <a:pt x="4249504" y="3006031"/>
                </a:lnTo>
                <a:lnTo>
                  <a:pt x="4244533" y="3014254"/>
                </a:lnTo>
                <a:lnTo>
                  <a:pt x="4239561" y="3022285"/>
                </a:lnTo>
                <a:lnTo>
                  <a:pt x="4234589" y="3030126"/>
                </a:lnTo>
                <a:lnTo>
                  <a:pt x="4229234" y="3038157"/>
                </a:lnTo>
                <a:lnTo>
                  <a:pt x="4224072" y="3046189"/>
                </a:lnTo>
                <a:lnTo>
                  <a:pt x="4218526" y="3054029"/>
                </a:lnTo>
                <a:lnTo>
                  <a:pt x="4207626" y="3069518"/>
                </a:lnTo>
                <a:lnTo>
                  <a:pt x="4195961" y="3085390"/>
                </a:lnTo>
                <a:lnTo>
                  <a:pt x="4184296" y="3100880"/>
                </a:lnTo>
                <a:lnTo>
                  <a:pt x="4172249" y="3116561"/>
                </a:lnTo>
                <a:lnTo>
                  <a:pt x="4165556" y="3124975"/>
                </a:lnTo>
                <a:lnTo>
                  <a:pt x="4159054" y="3133006"/>
                </a:lnTo>
                <a:lnTo>
                  <a:pt x="4155612" y="3137022"/>
                </a:lnTo>
                <a:lnTo>
                  <a:pt x="4151979" y="3140655"/>
                </a:lnTo>
                <a:lnTo>
                  <a:pt x="4148346" y="3144480"/>
                </a:lnTo>
                <a:lnTo>
                  <a:pt x="4144330" y="3147922"/>
                </a:lnTo>
                <a:lnTo>
                  <a:pt x="4142226" y="3150981"/>
                </a:lnTo>
                <a:lnTo>
                  <a:pt x="4137446" y="3156336"/>
                </a:lnTo>
                <a:lnTo>
                  <a:pt x="4130753" y="3163794"/>
                </a:lnTo>
                <a:lnTo>
                  <a:pt x="4122148" y="3172973"/>
                </a:lnTo>
                <a:lnTo>
                  <a:pt x="4112204" y="3183681"/>
                </a:lnTo>
                <a:lnTo>
                  <a:pt x="4101113" y="3195538"/>
                </a:lnTo>
                <a:lnTo>
                  <a:pt x="4089065" y="3208159"/>
                </a:lnTo>
                <a:lnTo>
                  <a:pt x="4076636" y="3220971"/>
                </a:lnTo>
                <a:lnTo>
                  <a:pt x="4064015" y="3233974"/>
                </a:lnTo>
                <a:lnTo>
                  <a:pt x="4051394" y="3246787"/>
                </a:lnTo>
                <a:lnTo>
                  <a:pt x="4039346" y="3259216"/>
                </a:lnTo>
                <a:lnTo>
                  <a:pt x="4028255" y="3270690"/>
                </a:lnTo>
                <a:lnTo>
                  <a:pt x="4017929" y="3281016"/>
                </a:lnTo>
                <a:lnTo>
                  <a:pt x="4008941" y="3290004"/>
                </a:lnTo>
                <a:lnTo>
                  <a:pt x="4001866" y="3297080"/>
                </a:lnTo>
                <a:lnTo>
                  <a:pt x="3996703" y="3301860"/>
                </a:lnTo>
                <a:lnTo>
                  <a:pt x="3990392" y="3307980"/>
                </a:lnTo>
                <a:lnTo>
                  <a:pt x="3984082" y="3314290"/>
                </a:lnTo>
                <a:lnTo>
                  <a:pt x="3977962" y="3320027"/>
                </a:lnTo>
                <a:lnTo>
                  <a:pt x="3971843" y="3325955"/>
                </a:lnTo>
                <a:lnTo>
                  <a:pt x="3965724" y="3331883"/>
                </a:lnTo>
                <a:lnTo>
                  <a:pt x="3959414" y="3338002"/>
                </a:lnTo>
                <a:lnTo>
                  <a:pt x="3953294" y="3344122"/>
                </a:lnTo>
                <a:lnTo>
                  <a:pt x="3946984" y="3350623"/>
                </a:lnTo>
                <a:lnTo>
                  <a:pt x="3906826" y="3386383"/>
                </a:lnTo>
                <a:lnTo>
                  <a:pt x="3902810" y="3390207"/>
                </a:lnTo>
                <a:lnTo>
                  <a:pt x="3900133" y="3392693"/>
                </a:lnTo>
                <a:lnTo>
                  <a:pt x="3897838" y="3394988"/>
                </a:lnTo>
                <a:lnTo>
                  <a:pt x="3893823" y="3398048"/>
                </a:lnTo>
                <a:lnTo>
                  <a:pt x="3886939" y="3403785"/>
                </a:lnTo>
                <a:lnTo>
                  <a:pt x="3878142" y="3410860"/>
                </a:lnTo>
                <a:lnTo>
                  <a:pt x="3868390" y="3419274"/>
                </a:lnTo>
                <a:lnTo>
                  <a:pt x="3857681" y="3428644"/>
                </a:lnTo>
                <a:lnTo>
                  <a:pt x="3846208" y="3438971"/>
                </a:lnTo>
                <a:lnTo>
                  <a:pt x="3834160" y="3449488"/>
                </a:lnTo>
                <a:lnTo>
                  <a:pt x="3821730" y="3460388"/>
                </a:lnTo>
                <a:lnTo>
                  <a:pt x="3809110" y="3471479"/>
                </a:lnTo>
                <a:lnTo>
                  <a:pt x="3796680" y="3482188"/>
                </a:lnTo>
                <a:lnTo>
                  <a:pt x="3784824" y="3492706"/>
                </a:lnTo>
                <a:lnTo>
                  <a:pt x="3773350" y="3502458"/>
                </a:lnTo>
                <a:lnTo>
                  <a:pt x="3762832" y="3511446"/>
                </a:lnTo>
                <a:lnTo>
                  <a:pt x="3753080" y="3519286"/>
                </a:lnTo>
                <a:lnTo>
                  <a:pt x="3744857" y="3525597"/>
                </a:lnTo>
                <a:lnTo>
                  <a:pt x="3741415" y="3528274"/>
                </a:lnTo>
                <a:lnTo>
                  <a:pt x="3738164" y="3530569"/>
                </a:lnTo>
                <a:lnTo>
                  <a:pt x="3735296" y="3532290"/>
                </a:lnTo>
                <a:lnTo>
                  <a:pt x="3732810" y="3533628"/>
                </a:lnTo>
                <a:lnTo>
                  <a:pt x="3730706" y="3535923"/>
                </a:lnTo>
                <a:lnTo>
                  <a:pt x="3727073" y="3539365"/>
                </a:lnTo>
                <a:lnTo>
                  <a:pt x="3722292" y="3543572"/>
                </a:lnTo>
                <a:lnTo>
                  <a:pt x="3716364" y="3548544"/>
                </a:lnTo>
                <a:lnTo>
                  <a:pt x="3701449" y="3560783"/>
                </a:lnTo>
                <a:lnTo>
                  <a:pt x="3683091" y="3575699"/>
                </a:lnTo>
                <a:lnTo>
                  <a:pt x="3661865" y="3592527"/>
                </a:lnTo>
                <a:lnTo>
                  <a:pt x="3638726" y="3610884"/>
                </a:lnTo>
                <a:lnTo>
                  <a:pt x="3614058" y="3630198"/>
                </a:lnTo>
                <a:lnTo>
                  <a:pt x="3588625" y="3649895"/>
                </a:lnTo>
                <a:lnTo>
                  <a:pt x="3563192" y="3669400"/>
                </a:lnTo>
                <a:lnTo>
                  <a:pt x="3538332" y="3688332"/>
                </a:lnTo>
                <a:lnTo>
                  <a:pt x="3514812" y="3706307"/>
                </a:lnTo>
                <a:lnTo>
                  <a:pt x="3493203" y="3722562"/>
                </a:lnTo>
                <a:lnTo>
                  <a:pt x="3474462" y="3736330"/>
                </a:lnTo>
                <a:lnTo>
                  <a:pt x="3458782" y="3747421"/>
                </a:lnTo>
                <a:lnTo>
                  <a:pt x="3452472" y="3752011"/>
                </a:lnTo>
                <a:lnTo>
                  <a:pt x="3447308" y="3755644"/>
                </a:lnTo>
                <a:lnTo>
                  <a:pt x="3443292" y="3757939"/>
                </a:lnTo>
                <a:lnTo>
                  <a:pt x="3440424" y="3759660"/>
                </a:lnTo>
                <a:lnTo>
                  <a:pt x="3434114" y="3764823"/>
                </a:lnTo>
                <a:lnTo>
                  <a:pt x="3424170" y="3772281"/>
                </a:lnTo>
                <a:lnTo>
                  <a:pt x="3411166" y="3781651"/>
                </a:lnTo>
                <a:lnTo>
                  <a:pt x="3395868" y="3792551"/>
                </a:lnTo>
                <a:lnTo>
                  <a:pt x="3378276" y="3804789"/>
                </a:lnTo>
                <a:lnTo>
                  <a:pt x="3359726" y="3817984"/>
                </a:lnTo>
                <a:lnTo>
                  <a:pt x="3339839" y="3831561"/>
                </a:lnTo>
                <a:lnTo>
                  <a:pt x="3319760" y="3845330"/>
                </a:lnTo>
                <a:lnTo>
                  <a:pt x="3299490" y="3859098"/>
                </a:lnTo>
                <a:lnTo>
                  <a:pt x="3279794" y="3872293"/>
                </a:lnTo>
                <a:lnTo>
                  <a:pt x="3261245" y="3884723"/>
                </a:lnTo>
                <a:lnTo>
                  <a:pt x="3244226" y="3895814"/>
                </a:lnTo>
                <a:lnTo>
                  <a:pt x="3229310" y="3905184"/>
                </a:lnTo>
                <a:lnTo>
                  <a:pt x="3216880" y="3913024"/>
                </a:lnTo>
                <a:lnTo>
                  <a:pt x="3211526" y="3916084"/>
                </a:lnTo>
                <a:lnTo>
                  <a:pt x="3207510" y="3918379"/>
                </a:lnTo>
                <a:lnTo>
                  <a:pt x="3203877" y="3920100"/>
                </a:lnTo>
                <a:lnTo>
                  <a:pt x="3201582" y="3921247"/>
                </a:lnTo>
                <a:lnTo>
                  <a:pt x="3199670" y="3923160"/>
                </a:lnTo>
                <a:lnTo>
                  <a:pt x="3196036" y="3925837"/>
                </a:lnTo>
                <a:lnTo>
                  <a:pt x="3191256" y="3929088"/>
                </a:lnTo>
                <a:lnTo>
                  <a:pt x="3185136" y="3933295"/>
                </a:lnTo>
                <a:lnTo>
                  <a:pt x="3169647" y="3943047"/>
                </a:lnTo>
                <a:lnTo>
                  <a:pt x="3149951" y="3955477"/>
                </a:lnTo>
                <a:lnTo>
                  <a:pt x="3127004" y="3969437"/>
                </a:lnTo>
                <a:lnTo>
                  <a:pt x="3101570" y="3984544"/>
                </a:lnTo>
                <a:lnTo>
                  <a:pt x="3074416" y="4000416"/>
                </a:lnTo>
                <a:lnTo>
                  <a:pt x="3045924" y="4017052"/>
                </a:lnTo>
                <a:lnTo>
                  <a:pt x="3017239" y="4033498"/>
                </a:lnTo>
                <a:lnTo>
                  <a:pt x="2989129" y="4049752"/>
                </a:lnTo>
                <a:lnTo>
                  <a:pt x="2961975" y="4064859"/>
                </a:lnTo>
                <a:lnTo>
                  <a:pt x="2936733" y="4078819"/>
                </a:lnTo>
                <a:lnTo>
                  <a:pt x="2913977" y="4091249"/>
                </a:lnTo>
                <a:lnTo>
                  <a:pt x="2894854" y="4101384"/>
                </a:lnTo>
                <a:lnTo>
                  <a:pt x="2886632" y="4105782"/>
                </a:lnTo>
                <a:lnTo>
                  <a:pt x="2879747" y="4109033"/>
                </a:lnTo>
                <a:lnTo>
                  <a:pt x="2873819" y="4111901"/>
                </a:lnTo>
                <a:lnTo>
                  <a:pt x="2869230" y="4113814"/>
                </a:lnTo>
                <a:lnTo>
                  <a:pt x="2862346" y="4118021"/>
                </a:lnTo>
                <a:lnTo>
                  <a:pt x="2855462" y="4122228"/>
                </a:lnTo>
                <a:lnTo>
                  <a:pt x="2848004" y="4126244"/>
                </a:lnTo>
                <a:lnTo>
                  <a:pt x="2840355" y="4130451"/>
                </a:lnTo>
                <a:lnTo>
                  <a:pt x="2824292" y="4138291"/>
                </a:lnTo>
                <a:lnTo>
                  <a:pt x="2807655" y="4146131"/>
                </a:lnTo>
                <a:lnTo>
                  <a:pt x="2791018" y="4153972"/>
                </a:lnTo>
                <a:lnTo>
                  <a:pt x="2774381" y="4161621"/>
                </a:lnTo>
                <a:lnTo>
                  <a:pt x="2758510" y="4168887"/>
                </a:lnTo>
                <a:lnTo>
                  <a:pt x="2743403" y="4176345"/>
                </a:lnTo>
                <a:lnTo>
                  <a:pt x="2735562" y="4180361"/>
                </a:lnTo>
                <a:lnTo>
                  <a:pt x="2727531" y="4183994"/>
                </a:lnTo>
                <a:lnTo>
                  <a:pt x="2719499" y="4187819"/>
                </a:lnTo>
                <a:lnTo>
                  <a:pt x="2711468" y="4191261"/>
                </a:lnTo>
                <a:lnTo>
                  <a:pt x="2703628" y="4195086"/>
                </a:lnTo>
                <a:lnTo>
                  <a:pt x="2695405" y="4198528"/>
                </a:lnTo>
                <a:lnTo>
                  <a:pt x="2687373" y="4201970"/>
                </a:lnTo>
                <a:lnTo>
                  <a:pt x="2679533" y="4205794"/>
                </a:lnTo>
                <a:lnTo>
                  <a:pt x="2672458" y="4209045"/>
                </a:lnTo>
                <a:lnTo>
                  <a:pt x="2664617" y="4212870"/>
                </a:lnTo>
                <a:lnTo>
                  <a:pt x="2655821" y="4216886"/>
                </a:lnTo>
                <a:lnTo>
                  <a:pt x="2646642" y="4221093"/>
                </a:lnTo>
                <a:lnTo>
                  <a:pt x="2637654" y="4225300"/>
                </a:lnTo>
                <a:lnTo>
                  <a:pt x="2628858" y="4228742"/>
                </a:lnTo>
                <a:lnTo>
                  <a:pt x="2620635" y="4231801"/>
                </a:lnTo>
                <a:lnTo>
                  <a:pt x="2613560" y="4234096"/>
                </a:lnTo>
                <a:lnTo>
                  <a:pt x="2604381" y="4238877"/>
                </a:lnTo>
                <a:lnTo>
                  <a:pt x="2594054" y="4243466"/>
                </a:lnTo>
                <a:lnTo>
                  <a:pt x="2583155" y="4248247"/>
                </a:lnTo>
                <a:lnTo>
                  <a:pt x="2571872" y="4252836"/>
                </a:lnTo>
                <a:lnTo>
                  <a:pt x="2560207" y="4257426"/>
                </a:lnTo>
                <a:lnTo>
                  <a:pt x="2548925" y="4261824"/>
                </a:lnTo>
                <a:lnTo>
                  <a:pt x="2537834" y="4265840"/>
                </a:lnTo>
                <a:lnTo>
                  <a:pt x="2527890" y="4270047"/>
                </a:lnTo>
                <a:lnTo>
                  <a:pt x="2518520" y="4273871"/>
                </a:lnTo>
                <a:lnTo>
                  <a:pt x="2505708" y="4278843"/>
                </a:lnTo>
                <a:lnTo>
                  <a:pt x="2490410" y="4284963"/>
                </a:lnTo>
                <a:lnTo>
                  <a:pt x="2473008" y="4292229"/>
                </a:lnTo>
                <a:lnTo>
                  <a:pt x="2453503" y="4299878"/>
                </a:lnTo>
                <a:lnTo>
                  <a:pt x="2432659" y="4308292"/>
                </a:lnTo>
                <a:lnTo>
                  <a:pt x="2411242" y="4316898"/>
                </a:lnTo>
                <a:lnTo>
                  <a:pt x="2389633" y="4325694"/>
                </a:lnTo>
                <a:lnTo>
                  <a:pt x="2367833" y="4334108"/>
                </a:lnTo>
                <a:lnTo>
                  <a:pt x="2346798" y="4342522"/>
                </a:lnTo>
                <a:lnTo>
                  <a:pt x="2327102" y="4350171"/>
                </a:lnTo>
                <a:lnTo>
                  <a:pt x="2309127" y="4357247"/>
                </a:lnTo>
                <a:lnTo>
                  <a:pt x="2293064" y="4363175"/>
                </a:lnTo>
                <a:lnTo>
                  <a:pt x="2279678" y="4367956"/>
                </a:lnTo>
                <a:lnTo>
                  <a:pt x="2269734" y="4371398"/>
                </a:lnTo>
                <a:lnTo>
                  <a:pt x="2263041" y="4373310"/>
                </a:lnTo>
                <a:lnTo>
                  <a:pt x="2259981" y="4374840"/>
                </a:lnTo>
                <a:lnTo>
                  <a:pt x="2255010" y="4377326"/>
                </a:lnTo>
                <a:lnTo>
                  <a:pt x="2248125" y="4380385"/>
                </a:lnTo>
                <a:lnTo>
                  <a:pt x="2239711" y="4383636"/>
                </a:lnTo>
                <a:lnTo>
                  <a:pt x="2219059" y="4391477"/>
                </a:lnTo>
                <a:lnTo>
                  <a:pt x="2195920" y="4400082"/>
                </a:lnTo>
                <a:lnTo>
                  <a:pt x="2172017" y="4408305"/>
                </a:lnTo>
                <a:lnTo>
                  <a:pt x="2150026" y="4416336"/>
                </a:lnTo>
                <a:lnTo>
                  <a:pt x="2131860" y="4422647"/>
                </a:lnTo>
                <a:lnTo>
                  <a:pt x="2120003" y="4426471"/>
                </a:lnTo>
                <a:lnTo>
                  <a:pt x="2090363" y="4436415"/>
                </a:lnTo>
                <a:lnTo>
                  <a:pt x="2061297" y="4445976"/>
                </a:lnTo>
                <a:lnTo>
                  <a:pt x="2032422" y="4455155"/>
                </a:lnTo>
                <a:lnTo>
                  <a:pt x="2003738" y="4464143"/>
                </a:lnTo>
                <a:lnTo>
                  <a:pt x="1975436" y="4472940"/>
                </a:lnTo>
                <a:lnTo>
                  <a:pt x="1946752" y="4481545"/>
                </a:lnTo>
                <a:lnTo>
                  <a:pt x="1918259" y="4489576"/>
                </a:lnTo>
                <a:lnTo>
                  <a:pt x="1889575" y="4497226"/>
                </a:lnTo>
                <a:lnTo>
                  <a:pt x="1875233" y="4500859"/>
                </a:lnTo>
                <a:lnTo>
                  <a:pt x="1860700" y="4504683"/>
                </a:lnTo>
                <a:lnTo>
                  <a:pt x="1846167" y="4508126"/>
                </a:lnTo>
                <a:lnTo>
                  <a:pt x="1831825" y="4511376"/>
                </a:lnTo>
                <a:lnTo>
                  <a:pt x="1817100" y="4514819"/>
                </a:lnTo>
                <a:lnTo>
                  <a:pt x="1802185" y="4518069"/>
                </a:lnTo>
                <a:lnTo>
                  <a:pt x="1787652" y="4521129"/>
                </a:lnTo>
                <a:lnTo>
                  <a:pt x="1772736" y="4524189"/>
                </a:lnTo>
                <a:lnTo>
                  <a:pt x="1757629" y="4527057"/>
                </a:lnTo>
                <a:lnTo>
                  <a:pt x="1742331" y="4529543"/>
                </a:lnTo>
                <a:lnTo>
                  <a:pt x="1727224" y="4532220"/>
                </a:lnTo>
                <a:lnTo>
                  <a:pt x="1711734" y="4534897"/>
                </a:lnTo>
                <a:lnTo>
                  <a:pt x="1696245" y="4537192"/>
                </a:lnTo>
                <a:lnTo>
                  <a:pt x="1680373" y="4539487"/>
                </a:lnTo>
                <a:lnTo>
                  <a:pt x="1664501" y="4541399"/>
                </a:lnTo>
                <a:lnTo>
                  <a:pt x="1648438" y="4543311"/>
                </a:lnTo>
                <a:lnTo>
                  <a:pt x="1637156" y="4544650"/>
                </a:lnTo>
                <a:lnTo>
                  <a:pt x="1625491" y="4545989"/>
                </a:lnTo>
                <a:lnTo>
                  <a:pt x="1614018" y="4547327"/>
                </a:lnTo>
                <a:lnTo>
                  <a:pt x="1602544" y="4548475"/>
                </a:lnTo>
                <a:lnTo>
                  <a:pt x="1590879" y="4549622"/>
                </a:lnTo>
                <a:lnTo>
                  <a:pt x="1579406" y="4550387"/>
                </a:lnTo>
                <a:lnTo>
                  <a:pt x="1567741" y="4551343"/>
                </a:lnTo>
                <a:lnTo>
                  <a:pt x="1556076" y="4552108"/>
                </a:lnTo>
                <a:lnTo>
                  <a:pt x="1544220" y="4552873"/>
                </a:lnTo>
                <a:lnTo>
                  <a:pt x="1532746" y="4553447"/>
                </a:lnTo>
                <a:lnTo>
                  <a:pt x="1521081" y="4553829"/>
                </a:lnTo>
                <a:lnTo>
                  <a:pt x="1509225" y="4554403"/>
                </a:lnTo>
                <a:lnTo>
                  <a:pt x="1497752" y="4554594"/>
                </a:lnTo>
                <a:lnTo>
                  <a:pt x="1486087" y="4554785"/>
                </a:lnTo>
                <a:lnTo>
                  <a:pt x="1474422" y="4554785"/>
                </a:lnTo>
                <a:lnTo>
                  <a:pt x="1463140" y="4554594"/>
                </a:lnTo>
                <a:lnTo>
                  <a:pt x="1457212" y="4554594"/>
                </a:lnTo>
                <a:lnTo>
                  <a:pt x="1451666" y="4554403"/>
                </a:lnTo>
                <a:lnTo>
                  <a:pt x="1446121" y="4553829"/>
                </a:lnTo>
                <a:lnTo>
                  <a:pt x="1440575" y="4553447"/>
                </a:lnTo>
                <a:lnTo>
                  <a:pt x="1435412" y="4552873"/>
                </a:lnTo>
                <a:lnTo>
                  <a:pt x="1430057" y="4552108"/>
                </a:lnTo>
                <a:lnTo>
                  <a:pt x="1424894" y="4551343"/>
                </a:lnTo>
                <a:lnTo>
                  <a:pt x="1419731" y="4550387"/>
                </a:lnTo>
                <a:lnTo>
                  <a:pt x="1409787" y="4548475"/>
                </a:lnTo>
                <a:lnTo>
                  <a:pt x="1400035" y="4545989"/>
                </a:lnTo>
                <a:lnTo>
                  <a:pt x="1390665" y="4543120"/>
                </a:lnTo>
                <a:lnTo>
                  <a:pt x="1381486" y="4539869"/>
                </a:lnTo>
                <a:lnTo>
                  <a:pt x="1372689" y="4536427"/>
                </a:lnTo>
                <a:lnTo>
                  <a:pt x="1364275" y="4532603"/>
                </a:lnTo>
                <a:lnTo>
                  <a:pt x="1355862" y="4528778"/>
                </a:lnTo>
                <a:lnTo>
                  <a:pt x="1347830" y="4524380"/>
                </a:lnTo>
                <a:lnTo>
                  <a:pt x="1339990" y="4519790"/>
                </a:lnTo>
                <a:lnTo>
                  <a:pt x="1332149" y="4515010"/>
                </a:lnTo>
                <a:lnTo>
                  <a:pt x="1324692" y="4509847"/>
                </a:lnTo>
                <a:lnTo>
                  <a:pt x="1317234" y="4504683"/>
                </a:lnTo>
                <a:lnTo>
                  <a:pt x="1310923" y="4499903"/>
                </a:lnTo>
                <a:lnTo>
                  <a:pt x="1304613" y="4495122"/>
                </a:lnTo>
                <a:lnTo>
                  <a:pt x="1298876" y="4489768"/>
                </a:lnTo>
                <a:lnTo>
                  <a:pt x="1292757" y="4484605"/>
                </a:lnTo>
                <a:lnTo>
                  <a:pt x="1286829" y="4479059"/>
                </a:lnTo>
                <a:lnTo>
                  <a:pt x="1281092" y="4473322"/>
                </a:lnTo>
                <a:lnTo>
                  <a:pt x="1275355" y="4467394"/>
                </a:lnTo>
                <a:lnTo>
                  <a:pt x="1269618" y="4461466"/>
                </a:lnTo>
                <a:lnTo>
                  <a:pt x="1264264" y="4455155"/>
                </a:lnTo>
                <a:lnTo>
                  <a:pt x="1258718" y="4448845"/>
                </a:lnTo>
                <a:lnTo>
                  <a:pt x="1253555" y="4442343"/>
                </a:lnTo>
                <a:lnTo>
                  <a:pt x="1248201" y="4435650"/>
                </a:lnTo>
                <a:lnTo>
                  <a:pt x="1243038" y="4428766"/>
                </a:lnTo>
                <a:lnTo>
                  <a:pt x="1237875" y="4421691"/>
                </a:lnTo>
                <a:lnTo>
                  <a:pt x="1232903" y="4414424"/>
                </a:lnTo>
                <a:lnTo>
                  <a:pt x="1227931" y="4407157"/>
                </a:lnTo>
                <a:lnTo>
                  <a:pt x="1223150" y="4399699"/>
                </a:lnTo>
                <a:lnTo>
                  <a:pt x="1218369" y="4392050"/>
                </a:lnTo>
                <a:lnTo>
                  <a:pt x="1213589" y="4384019"/>
                </a:lnTo>
                <a:lnTo>
                  <a:pt x="1208999" y="4376178"/>
                </a:lnTo>
                <a:lnTo>
                  <a:pt x="1204410" y="4368147"/>
                </a:lnTo>
                <a:lnTo>
                  <a:pt x="1199820" y="4359733"/>
                </a:lnTo>
                <a:lnTo>
                  <a:pt x="1195613" y="4351510"/>
                </a:lnTo>
                <a:lnTo>
                  <a:pt x="1191215" y="4342905"/>
                </a:lnTo>
                <a:lnTo>
                  <a:pt x="1187008" y="4334108"/>
                </a:lnTo>
                <a:lnTo>
                  <a:pt x="1182801" y="4325503"/>
                </a:lnTo>
                <a:lnTo>
                  <a:pt x="1178594" y="4316515"/>
                </a:lnTo>
                <a:lnTo>
                  <a:pt x="1174579" y="4307528"/>
                </a:lnTo>
                <a:lnTo>
                  <a:pt x="1166547" y="4288978"/>
                </a:lnTo>
                <a:lnTo>
                  <a:pt x="1158898" y="4270047"/>
                </a:lnTo>
                <a:lnTo>
                  <a:pt x="1152587" y="4253601"/>
                </a:lnTo>
                <a:lnTo>
                  <a:pt x="1146277" y="4236582"/>
                </a:lnTo>
                <a:lnTo>
                  <a:pt x="1139967" y="4219371"/>
                </a:lnTo>
                <a:lnTo>
                  <a:pt x="1133847" y="4201205"/>
                </a:lnTo>
                <a:lnTo>
                  <a:pt x="1127728" y="4182847"/>
                </a:lnTo>
                <a:lnTo>
                  <a:pt x="1121800" y="4163915"/>
                </a:lnTo>
                <a:lnTo>
                  <a:pt x="1115872" y="4144601"/>
                </a:lnTo>
                <a:lnTo>
                  <a:pt x="1109944" y="4125287"/>
                </a:lnTo>
                <a:lnTo>
                  <a:pt x="1104207" y="4105208"/>
                </a:lnTo>
                <a:lnTo>
                  <a:pt x="1098662" y="4085130"/>
                </a:lnTo>
                <a:lnTo>
                  <a:pt x="1092925" y="4064668"/>
                </a:lnTo>
                <a:lnTo>
                  <a:pt x="1087379" y="4044016"/>
                </a:lnTo>
                <a:lnTo>
                  <a:pt x="1082216" y="4023172"/>
                </a:lnTo>
                <a:lnTo>
                  <a:pt x="1076670" y="4002137"/>
                </a:lnTo>
                <a:lnTo>
                  <a:pt x="1071699" y="3981293"/>
                </a:lnTo>
                <a:lnTo>
                  <a:pt x="1066344" y="3960067"/>
                </a:lnTo>
                <a:lnTo>
                  <a:pt x="1056592" y="3917805"/>
                </a:lnTo>
                <a:lnTo>
                  <a:pt x="1047413" y="3875353"/>
                </a:lnTo>
                <a:lnTo>
                  <a:pt x="1038425" y="3833474"/>
                </a:lnTo>
                <a:lnTo>
                  <a:pt x="1030011" y="3792168"/>
                </a:lnTo>
                <a:lnTo>
                  <a:pt x="1022171" y="3751628"/>
                </a:lnTo>
                <a:lnTo>
                  <a:pt x="1015095" y="3712426"/>
                </a:lnTo>
                <a:lnTo>
                  <a:pt x="1008402" y="3674563"/>
                </a:lnTo>
                <a:lnTo>
                  <a:pt x="1002283" y="3638612"/>
                </a:lnTo>
                <a:lnTo>
                  <a:pt x="999032" y="3617004"/>
                </a:lnTo>
                <a:lnTo>
                  <a:pt x="995590" y="3595395"/>
                </a:lnTo>
                <a:lnTo>
                  <a:pt x="992339" y="3573786"/>
                </a:lnTo>
                <a:lnTo>
                  <a:pt x="989280" y="3551986"/>
                </a:lnTo>
                <a:lnTo>
                  <a:pt x="986029" y="3530378"/>
                </a:lnTo>
                <a:lnTo>
                  <a:pt x="983352" y="3508578"/>
                </a:lnTo>
                <a:lnTo>
                  <a:pt x="980483" y="3486778"/>
                </a:lnTo>
                <a:lnTo>
                  <a:pt x="977615" y="3464978"/>
                </a:lnTo>
                <a:lnTo>
                  <a:pt x="974938" y="3443369"/>
                </a:lnTo>
                <a:lnTo>
                  <a:pt x="972261" y="3421378"/>
                </a:lnTo>
                <a:lnTo>
                  <a:pt x="969966" y="3399578"/>
                </a:lnTo>
                <a:lnTo>
                  <a:pt x="967480" y="3377586"/>
                </a:lnTo>
                <a:lnTo>
                  <a:pt x="965185" y="3355786"/>
                </a:lnTo>
                <a:lnTo>
                  <a:pt x="962891" y="3333987"/>
                </a:lnTo>
                <a:lnTo>
                  <a:pt x="960787" y="3311995"/>
                </a:lnTo>
                <a:lnTo>
                  <a:pt x="958684" y="3290195"/>
                </a:lnTo>
                <a:lnTo>
                  <a:pt x="956580" y="3266866"/>
                </a:lnTo>
                <a:lnTo>
                  <a:pt x="954668" y="3243727"/>
                </a:lnTo>
                <a:lnTo>
                  <a:pt x="952947" y="3220588"/>
                </a:lnTo>
                <a:lnTo>
                  <a:pt x="951034" y="3197641"/>
                </a:lnTo>
                <a:lnTo>
                  <a:pt x="949505" y="3174311"/>
                </a:lnTo>
                <a:lnTo>
                  <a:pt x="947975" y="3151364"/>
                </a:lnTo>
                <a:lnTo>
                  <a:pt x="946445" y="3128417"/>
                </a:lnTo>
                <a:lnTo>
                  <a:pt x="945298" y="3105469"/>
                </a:lnTo>
                <a:lnTo>
                  <a:pt x="943959" y="3082522"/>
                </a:lnTo>
                <a:lnTo>
                  <a:pt x="942620" y="3059383"/>
                </a:lnTo>
                <a:lnTo>
                  <a:pt x="941282" y="3036245"/>
                </a:lnTo>
                <a:lnTo>
                  <a:pt x="940135" y="3013297"/>
                </a:lnTo>
                <a:lnTo>
                  <a:pt x="938796" y="2990159"/>
                </a:lnTo>
                <a:lnTo>
                  <a:pt x="937457" y="2966829"/>
                </a:lnTo>
                <a:lnTo>
                  <a:pt x="936310" y="2943691"/>
                </a:lnTo>
                <a:lnTo>
                  <a:pt x="934971" y="2920361"/>
                </a:lnTo>
                <a:lnTo>
                  <a:pt x="934207" y="2904680"/>
                </a:lnTo>
                <a:lnTo>
                  <a:pt x="933633" y="2888999"/>
                </a:lnTo>
                <a:lnTo>
                  <a:pt x="932868" y="2873510"/>
                </a:lnTo>
                <a:lnTo>
                  <a:pt x="932677" y="2858020"/>
                </a:lnTo>
                <a:lnTo>
                  <a:pt x="932485" y="2842149"/>
                </a:lnTo>
                <a:lnTo>
                  <a:pt x="932294" y="2826659"/>
                </a:lnTo>
                <a:lnTo>
                  <a:pt x="932294" y="2810787"/>
                </a:lnTo>
                <a:lnTo>
                  <a:pt x="932294" y="2795298"/>
                </a:lnTo>
                <a:lnTo>
                  <a:pt x="932868" y="2764128"/>
                </a:lnTo>
                <a:lnTo>
                  <a:pt x="933824" y="2732766"/>
                </a:lnTo>
                <a:lnTo>
                  <a:pt x="934971" y="2701596"/>
                </a:lnTo>
                <a:lnTo>
                  <a:pt x="936501" y="2670426"/>
                </a:lnTo>
                <a:lnTo>
                  <a:pt x="938222" y="2639256"/>
                </a:lnTo>
                <a:lnTo>
                  <a:pt x="940326" y="2608086"/>
                </a:lnTo>
                <a:lnTo>
                  <a:pt x="942620" y="2576915"/>
                </a:lnTo>
                <a:lnTo>
                  <a:pt x="944724" y="2545937"/>
                </a:lnTo>
                <a:lnTo>
                  <a:pt x="947401" y="2514958"/>
                </a:lnTo>
                <a:lnTo>
                  <a:pt x="949887" y="2483979"/>
                </a:lnTo>
                <a:lnTo>
                  <a:pt x="952373" y="2453000"/>
                </a:lnTo>
                <a:lnTo>
                  <a:pt x="955050" y="2422212"/>
                </a:lnTo>
                <a:lnTo>
                  <a:pt x="956580" y="2400030"/>
                </a:lnTo>
                <a:lnTo>
                  <a:pt x="958492" y="2378039"/>
                </a:lnTo>
                <a:lnTo>
                  <a:pt x="960596" y="2355856"/>
                </a:lnTo>
                <a:lnTo>
                  <a:pt x="962891" y="2334056"/>
                </a:lnTo>
                <a:lnTo>
                  <a:pt x="965376" y="2311874"/>
                </a:lnTo>
                <a:lnTo>
                  <a:pt x="967671" y="2290074"/>
                </a:lnTo>
                <a:lnTo>
                  <a:pt x="970348" y="2268083"/>
                </a:lnTo>
                <a:lnTo>
                  <a:pt x="973217" y="2246283"/>
                </a:lnTo>
                <a:lnTo>
                  <a:pt x="976085" y="2224483"/>
                </a:lnTo>
                <a:lnTo>
                  <a:pt x="978954" y="2202491"/>
                </a:lnTo>
                <a:lnTo>
                  <a:pt x="981822" y="2180883"/>
                </a:lnTo>
                <a:lnTo>
                  <a:pt x="984882" y="2158891"/>
                </a:lnTo>
                <a:lnTo>
                  <a:pt x="987559" y="2137283"/>
                </a:lnTo>
                <a:lnTo>
                  <a:pt x="990427" y="2115674"/>
                </a:lnTo>
                <a:lnTo>
                  <a:pt x="993487" y="2094065"/>
                </a:lnTo>
                <a:lnTo>
                  <a:pt x="996355" y="2072265"/>
                </a:lnTo>
                <a:lnTo>
                  <a:pt x="998459" y="2057923"/>
                </a:lnTo>
                <a:lnTo>
                  <a:pt x="1000371" y="2043390"/>
                </a:lnTo>
                <a:lnTo>
                  <a:pt x="1002474" y="2028665"/>
                </a:lnTo>
                <a:lnTo>
                  <a:pt x="1004960" y="2014132"/>
                </a:lnTo>
                <a:lnTo>
                  <a:pt x="1007255" y="1999216"/>
                </a:lnTo>
                <a:lnTo>
                  <a:pt x="1009741" y="1984300"/>
                </a:lnTo>
                <a:lnTo>
                  <a:pt x="1012418" y="1969576"/>
                </a:lnTo>
                <a:lnTo>
                  <a:pt x="1015095" y="1954851"/>
                </a:lnTo>
                <a:lnTo>
                  <a:pt x="1017773" y="1939935"/>
                </a:lnTo>
                <a:lnTo>
                  <a:pt x="1020450" y="1925211"/>
                </a:lnTo>
                <a:lnTo>
                  <a:pt x="1023318" y="1910678"/>
                </a:lnTo>
                <a:lnTo>
                  <a:pt x="1026187" y="1895953"/>
                </a:lnTo>
                <a:lnTo>
                  <a:pt x="1029055" y="1881420"/>
                </a:lnTo>
                <a:lnTo>
                  <a:pt x="1032115" y="1867269"/>
                </a:lnTo>
                <a:lnTo>
                  <a:pt x="1034983" y="1853118"/>
                </a:lnTo>
                <a:lnTo>
                  <a:pt x="1038043" y="1838967"/>
                </a:lnTo>
                <a:lnTo>
                  <a:pt x="1041102" y="1824625"/>
                </a:lnTo>
                <a:lnTo>
                  <a:pt x="1044162" y="1810665"/>
                </a:lnTo>
                <a:lnTo>
                  <a:pt x="1047222" y="1796515"/>
                </a:lnTo>
                <a:lnTo>
                  <a:pt x="1050281" y="1782555"/>
                </a:lnTo>
                <a:lnTo>
                  <a:pt x="1053341" y="1768595"/>
                </a:lnTo>
                <a:lnTo>
                  <a:pt x="1056400" y="1754636"/>
                </a:lnTo>
                <a:lnTo>
                  <a:pt x="1059651" y="1740485"/>
                </a:lnTo>
                <a:lnTo>
                  <a:pt x="1062902" y="1726334"/>
                </a:lnTo>
                <a:lnTo>
                  <a:pt x="1065388" y="1715243"/>
                </a:lnTo>
                <a:lnTo>
                  <a:pt x="1068448" y="1701666"/>
                </a:lnTo>
                <a:lnTo>
                  <a:pt x="1071890" y="1686367"/>
                </a:lnTo>
                <a:lnTo>
                  <a:pt x="1075523" y="1670113"/>
                </a:lnTo>
                <a:lnTo>
                  <a:pt x="1079539" y="1654241"/>
                </a:lnTo>
                <a:lnTo>
                  <a:pt x="1083363" y="1639899"/>
                </a:lnTo>
                <a:lnTo>
                  <a:pt x="1085276" y="1633397"/>
                </a:lnTo>
                <a:lnTo>
                  <a:pt x="1086997" y="1627660"/>
                </a:lnTo>
                <a:lnTo>
                  <a:pt x="1088718" y="1622688"/>
                </a:lnTo>
                <a:lnTo>
                  <a:pt x="1090439" y="1618481"/>
                </a:lnTo>
                <a:lnTo>
                  <a:pt x="1092160" y="1609111"/>
                </a:lnTo>
                <a:lnTo>
                  <a:pt x="1094646" y="1598785"/>
                </a:lnTo>
                <a:lnTo>
                  <a:pt x="1097514" y="1588267"/>
                </a:lnTo>
                <a:lnTo>
                  <a:pt x="1100574" y="1577367"/>
                </a:lnTo>
                <a:lnTo>
                  <a:pt x="1103633" y="1566276"/>
                </a:lnTo>
                <a:lnTo>
                  <a:pt x="1106884" y="1555568"/>
                </a:lnTo>
                <a:lnTo>
                  <a:pt x="1109944" y="1545432"/>
                </a:lnTo>
                <a:lnTo>
                  <a:pt x="1112812" y="1535871"/>
                </a:lnTo>
                <a:lnTo>
                  <a:pt x="1115872" y="1525927"/>
                </a:lnTo>
                <a:lnTo>
                  <a:pt x="1118932" y="1515792"/>
                </a:lnTo>
                <a:lnTo>
                  <a:pt x="1121991" y="1506040"/>
                </a:lnTo>
                <a:lnTo>
                  <a:pt x="1125051" y="1496096"/>
                </a:lnTo>
                <a:lnTo>
                  <a:pt x="1127919" y="1486343"/>
                </a:lnTo>
                <a:lnTo>
                  <a:pt x="1130979" y="1476590"/>
                </a:lnTo>
                <a:lnTo>
                  <a:pt x="1134038" y="1466838"/>
                </a:lnTo>
                <a:lnTo>
                  <a:pt x="1137098" y="1456894"/>
                </a:lnTo>
                <a:lnTo>
                  <a:pt x="1142835" y="1438919"/>
                </a:lnTo>
                <a:lnTo>
                  <a:pt x="1148954" y="1419605"/>
                </a:lnTo>
                <a:lnTo>
                  <a:pt x="1155456" y="1399143"/>
                </a:lnTo>
                <a:lnTo>
                  <a:pt x="1162531" y="1378873"/>
                </a:lnTo>
                <a:lnTo>
                  <a:pt x="1165973" y="1368547"/>
                </a:lnTo>
                <a:lnTo>
                  <a:pt x="1169607" y="1358603"/>
                </a:lnTo>
                <a:lnTo>
                  <a:pt x="1173431" y="1348850"/>
                </a:lnTo>
                <a:lnTo>
                  <a:pt x="1177064" y="1339480"/>
                </a:lnTo>
                <a:lnTo>
                  <a:pt x="1180889" y="1330492"/>
                </a:lnTo>
                <a:lnTo>
                  <a:pt x="1184714" y="1321887"/>
                </a:lnTo>
                <a:lnTo>
                  <a:pt x="1188538" y="1313856"/>
                </a:lnTo>
                <a:lnTo>
                  <a:pt x="1192171" y="1306398"/>
                </a:lnTo>
                <a:lnTo>
                  <a:pt x="1193701" y="1302191"/>
                </a:lnTo>
                <a:lnTo>
                  <a:pt x="1195613" y="1297601"/>
                </a:lnTo>
                <a:lnTo>
                  <a:pt x="1197526" y="1292820"/>
                </a:lnTo>
                <a:lnTo>
                  <a:pt x="1199629" y="1287848"/>
                </a:lnTo>
                <a:lnTo>
                  <a:pt x="1204792" y="1277140"/>
                </a:lnTo>
                <a:lnTo>
                  <a:pt x="1210338" y="1265857"/>
                </a:lnTo>
                <a:lnTo>
                  <a:pt x="1216840" y="1254384"/>
                </a:lnTo>
                <a:lnTo>
                  <a:pt x="1223724" y="1242336"/>
                </a:lnTo>
                <a:lnTo>
                  <a:pt x="1230799" y="1230480"/>
                </a:lnTo>
                <a:lnTo>
                  <a:pt x="1238257" y="1218433"/>
                </a:lnTo>
                <a:lnTo>
                  <a:pt x="1245715" y="1206768"/>
                </a:lnTo>
                <a:lnTo>
                  <a:pt x="1253364" y="1195677"/>
                </a:lnTo>
                <a:lnTo>
                  <a:pt x="1260631" y="1185159"/>
                </a:lnTo>
                <a:lnTo>
                  <a:pt x="1267706" y="1175215"/>
                </a:lnTo>
                <a:lnTo>
                  <a:pt x="1274590" y="1166610"/>
                </a:lnTo>
                <a:lnTo>
                  <a:pt x="1280901" y="1158579"/>
                </a:lnTo>
                <a:lnTo>
                  <a:pt x="1283769" y="1155328"/>
                </a:lnTo>
                <a:lnTo>
                  <a:pt x="1286637" y="1152268"/>
                </a:lnTo>
                <a:lnTo>
                  <a:pt x="1289123" y="1149782"/>
                </a:lnTo>
                <a:lnTo>
                  <a:pt x="1291418" y="1147296"/>
                </a:lnTo>
                <a:lnTo>
                  <a:pt x="1300788" y="1138691"/>
                </a:lnTo>
                <a:lnTo>
                  <a:pt x="1308628" y="1130850"/>
                </a:lnTo>
                <a:lnTo>
                  <a:pt x="1316086" y="1123584"/>
                </a:lnTo>
                <a:lnTo>
                  <a:pt x="1323544" y="1116891"/>
                </a:lnTo>
                <a:lnTo>
                  <a:pt x="1327177" y="1113640"/>
                </a:lnTo>
                <a:lnTo>
                  <a:pt x="1331193" y="1110389"/>
                </a:lnTo>
                <a:lnTo>
                  <a:pt x="1335400" y="1106947"/>
                </a:lnTo>
                <a:lnTo>
                  <a:pt x="1339990" y="1103505"/>
                </a:lnTo>
                <a:lnTo>
                  <a:pt x="1344962" y="1100063"/>
                </a:lnTo>
                <a:lnTo>
                  <a:pt x="1350507" y="1096238"/>
                </a:lnTo>
                <a:lnTo>
                  <a:pt x="1356435" y="1092605"/>
                </a:lnTo>
                <a:lnTo>
                  <a:pt x="1362937" y="1088589"/>
                </a:lnTo>
                <a:lnTo>
                  <a:pt x="1367909" y="1085721"/>
                </a:lnTo>
                <a:lnTo>
                  <a:pt x="1373263" y="1082661"/>
                </a:lnTo>
                <a:lnTo>
                  <a:pt x="1378426" y="1079793"/>
                </a:lnTo>
                <a:lnTo>
                  <a:pt x="1384163" y="1077307"/>
                </a:lnTo>
                <a:lnTo>
                  <a:pt x="1389900" y="1074629"/>
                </a:lnTo>
                <a:lnTo>
                  <a:pt x="1395637" y="1071952"/>
                </a:lnTo>
                <a:lnTo>
                  <a:pt x="1401565" y="1069658"/>
                </a:lnTo>
                <a:lnTo>
                  <a:pt x="1407684" y="1067363"/>
                </a:lnTo>
                <a:lnTo>
                  <a:pt x="1413803" y="1065451"/>
                </a:lnTo>
                <a:lnTo>
                  <a:pt x="1420305" y="1063538"/>
                </a:lnTo>
                <a:lnTo>
                  <a:pt x="1426807" y="1061626"/>
                </a:lnTo>
                <a:lnTo>
                  <a:pt x="1433308" y="1060096"/>
                </a:lnTo>
                <a:lnTo>
                  <a:pt x="1440001" y="1058949"/>
                </a:lnTo>
                <a:lnTo>
                  <a:pt x="1446503" y="1057993"/>
                </a:lnTo>
                <a:lnTo>
                  <a:pt x="1453196" y="1057036"/>
                </a:lnTo>
                <a:lnTo>
                  <a:pt x="1460271" y="1056654"/>
                </a:lnTo>
                <a:lnTo>
                  <a:pt x="1463905" y="1055507"/>
                </a:lnTo>
                <a:lnTo>
                  <a:pt x="1468877" y="1054742"/>
                </a:lnTo>
                <a:lnTo>
                  <a:pt x="1474231" y="1053977"/>
                </a:lnTo>
                <a:lnTo>
                  <a:pt x="1480924" y="1053594"/>
                </a:lnTo>
                <a:close/>
                <a:moveTo>
                  <a:pt x="1256273" y="608262"/>
                </a:moveTo>
                <a:lnTo>
                  <a:pt x="1246910" y="608502"/>
                </a:lnTo>
                <a:lnTo>
                  <a:pt x="1238507" y="608982"/>
                </a:lnTo>
                <a:lnTo>
                  <a:pt x="1231785" y="609943"/>
                </a:lnTo>
                <a:lnTo>
                  <a:pt x="1225543" y="610903"/>
                </a:lnTo>
                <a:lnTo>
                  <a:pt x="1220982" y="612343"/>
                </a:lnTo>
                <a:lnTo>
                  <a:pt x="1212099" y="612824"/>
                </a:lnTo>
                <a:lnTo>
                  <a:pt x="1203696" y="614024"/>
                </a:lnTo>
                <a:lnTo>
                  <a:pt x="1195534" y="615224"/>
                </a:lnTo>
                <a:lnTo>
                  <a:pt x="1187131" y="616665"/>
                </a:lnTo>
                <a:lnTo>
                  <a:pt x="1178969" y="618585"/>
                </a:lnTo>
                <a:lnTo>
                  <a:pt x="1170806" y="620986"/>
                </a:lnTo>
                <a:lnTo>
                  <a:pt x="1162644" y="623387"/>
                </a:lnTo>
                <a:lnTo>
                  <a:pt x="1154961" y="625788"/>
                </a:lnTo>
                <a:lnTo>
                  <a:pt x="1147279" y="628669"/>
                </a:lnTo>
                <a:lnTo>
                  <a:pt x="1139837" y="631550"/>
                </a:lnTo>
                <a:lnTo>
                  <a:pt x="1132634" y="634911"/>
                </a:lnTo>
                <a:lnTo>
                  <a:pt x="1125432" y="638272"/>
                </a:lnTo>
                <a:lnTo>
                  <a:pt x="1118230" y="641393"/>
                </a:lnTo>
                <a:lnTo>
                  <a:pt x="1111748" y="644994"/>
                </a:lnTo>
                <a:lnTo>
                  <a:pt x="1105026" y="648835"/>
                </a:lnTo>
                <a:lnTo>
                  <a:pt x="1098784" y="652436"/>
                </a:lnTo>
                <a:lnTo>
                  <a:pt x="1090621" y="657478"/>
                </a:lnTo>
                <a:lnTo>
                  <a:pt x="1083179" y="662039"/>
                </a:lnTo>
                <a:lnTo>
                  <a:pt x="1076217" y="666841"/>
                </a:lnTo>
                <a:lnTo>
                  <a:pt x="1069975" y="671162"/>
                </a:lnTo>
                <a:lnTo>
                  <a:pt x="1064213" y="675484"/>
                </a:lnTo>
                <a:lnTo>
                  <a:pt x="1058931" y="679805"/>
                </a:lnTo>
                <a:lnTo>
                  <a:pt x="1053890" y="683886"/>
                </a:lnTo>
                <a:lnTo>
                  <a:pt x="1049328" y="687967"/>
                </a:lnTo>
                <a:lnTo>
                  <a:pt x="1039965" y="696370"/>
                </a:lnTo>
                <a:lnTo>
                  <a:pt x="1030603" y="705493"/>
                </a:lnTo>
                <a:lnTo>
                  <a:pt x="1020759" y="715336"/>
                </a:lnTo>
                <a:lnTo>
                  <a:pt x="1008996" y="726140"/>
                </a:lnTo>
                <a:lnTo>
                  <a:pt x="1006115" y="729260"/>
                </a:lnTo>
                <a:lnTo>
                  <a:pt x="1002994" y="732381"/>
                </a:lnTo>
                <a:lnTo>
                  <a:pt x="999393" y="736223"/>
                </a:lnTo>
                <a:lnTo>
                  <a:pt x="995792" y="740304"/>
                </a:lnTo>
                <a:lnTo>
                  <a:pt x="987869" y="750387"/>
                </a:lnTo>
                <a:lnTo>
                  <a:pt x="979227" y="761191"/>
                </a:lnTo>
                <a:lnTo>
                  <a:pt x="970344" y="773675"/>
                </a:lnTo>
                <a:lnTo>
                  <a:pt x="961221" y="786879"/>
                </a:lnTo>
                <a:lnTo>
                  <a:pt x="951618" y="800803"/>
                </a:lnTo>
                <a:lnTo>
                  <a:pt x="942255" y="815448"/>
                </a:lnTo>
                <a:lnTo>
                  <a:pt x="932892" y="830573"/>
                </a:lnTo>
                <a:lnTo>
                  <a:pt x="924009" y="845458"/>
                </a:lnTo>
                <a:lnTo>
                  <a:pt x="915367" y="860582"/>
                </a:lnTo>
                <a:lnTo>
                  <a:pt x="907204" y="874987"/>
                </a:lnTo>
                <a:lnTo>
                  <a:pt x="900242" y="889151"/>
                </a:lnTo>
                <a:lnTo>
                  <a:pt x="893760" y="902596"/>
                </a:lnTo>
                <a:lnTo>
                  <a:pt x="891119" y="908838"/>
                </a:lnTo>
                <a:lnTo>
                  <a:pt x="888718" y="914839"/>
                </a:lnTo>
                <a:lnTo>
                  <a:pt x="886318" y="920601"/>
                </a:lnTo>
                <a:lnTo>
                  <a:pt x="884397" y="925883"/>
                </a:lnTo>
                <a:lnTo>
                  <a:pt x="879836" y="935246"/>
                </a:lnTo>
                <a:lnTo>
                  <a:pt x="875034" y="945329"/>
                </a:lnTo>
                <a:lnTo>
                  <a:pt x="870233" y="956133"/>
                </a:lnTo>
                <a:lnTo>
                  <a:pt x="865431" y="967416"/>
                </a:lnTo>
                <a:lnTo>
                  <a:pt x="860870" y="979180"/>
                </a:lnTo>
                <a:lnTo>
                  <a:pt x="856068" y="991424"/>
                </a:lnTo>
                <a:lnTo>
                  <a:pt x="851507" y="1003908"/>
                </a:lnTo>
                <a:lnTo>
                  <a:pt x="847185" y="1016872"/>
                </a:lnTo>
                <a:lnTo>
                  <a:pt x="838303" y="1042320"/>
                </a:lnTo>
                <a:lnTo>
                  <a:pt x="830140" y="1068008"/>
                </a:lnTo>
                <a:lnTo>
                  <a:pt x="822458" y="1092256"/>
                </a:lnTo>
                <a:lnTo>
                  <a:pt x="815255" y="1114823"/>
                </a:lnTo>
                <a:lnTo>
                  <a:pt x="811414" y="1127307"/>
                </a:lnTo>
                <a:lnTo>
                  <a:pt x="807573" y="1139551"/>
                </a:lnTo>
                <a:lnTo>
                  <a:pt x="803732" y="1151795"/>
                </a:lnTo>
                <a:lnTo>
                  <a:pt x="800131" y="1164039"/>
                </a:lnTo>
                <a:lnTo>
                  <a:pt x="796289" y="1176523"/>
                </a:lnTo>
                <a:lnTo>
                  <a:pt x="792448" y="1188766"/>
                </a:lnTo>
                <a:lnTo>
                  <a:pt x="788607" y="1201491"/>
                </a:lnTo>
                <a:lnTo>
                  <a:pt x="784766" y="1213975"/>
                </a:lnTo>
                <a:lnTo>
                  <a:pt x="781165" y="1225978"/>
                </a:lnTo>
                <a:lnTo>
                  <a:pt x="777324" y="1238702"/>
                </a:lnTo>
                <a:lnTo>
                  <a:pt x="773242" y="1252147"/>
                </a:lnTo>
                <a:lnTo>
                  <a:pt x="769401" y="1266071"/>
                </a:lnTo>
                <a:lnTo>
                  <a:pt x="765560" y="1279755"/>
                </a:lnTo>
                <a:lnTo>
                  <a:pt x="761959" y="1292960"/>
                </a:lnTo>
                <a:lnTo>
                  <a:pt x="758838" y="1305924"/>
                </a:lnTo>
                <a:lnTo>
                  <a:pt x="756677" y="1317687"/>
                </a:lnTo>
                <a:lnTo>
                  <a:pt x="754516" y="1322969"/>
                </a:lnTo>
                <a:lnTo>
                  <a:pt x="752356" y="1329211"/>
                </a:lnTo>
                <a:lnTo>
                  <a:pt x="750195" y="1336413"/>
                </a:lnTo>
                <a:lnTo>
                  <a:pt x="747794" y="1344576"/>
                </a:lnTo>
                <a:lnTo>
                  <a:pt x="742993" y="1362582"/>
                </a:lnTo>
                <a:lnTo>
                  <a:pt x="737951" y="1382508"/>
                </a:lnTo>
                <a:lnTo>
                  <a:pt x="733390" y="1402915"/>
                </a:lnTo>
                <a:lnTo>
                  <a:pt x="729069" y="1422121"/>
                </a:lnTo>
                <a:lnTo>
                  <a:pt x="725227" y="1439166"/>
                </a:lnTo>
                <a:lnTo>
                  <a:pt x="722106" y="1453090"/>
                </a:lnTo>
                <a:lnTo>
                  <a:pt x="718025" y="1470856"/>
                </a:lnTo>
                <a:lnTo>
                  <a:pt x="713944" y="1488622"/>
                </a:lnTo>
                <a:lnTo>
                  <a:pt x="710103" y="1506147"/>
                </a:lnTo>
                <a:lnTo>
                  <a:pt x="706261" y="1523673"/>
                </a:lnTo>
                <a:lnTo>
                  <a:pt x="702420" y="1541198"/>
                </a:lnTo>
                <a:lnTo>
                  <a:pt x="698579" y="1558964"/>
                </a:lnTo>
                <a:lnTo>
                  <a:pt x="694738" y="1576490"/>
                </a:lnTo>
                <a:lnTo>
                  <a:pt x="690897" y="1594495"/>
                </a:lnTo>
                <a:lnTo>
                  <a:pt x="687055" y="1612261"/>
                </a:lnTo>
                <a:lnTo>
                  <a:pt x="683454" y="1630027"/>
                </a:lnTo>
                <a:lnTo>
                  <a:pt x="679613" y="1647792"/>
                </a:lnTo>
                <a:lnTo>
                  <a:pt x="676012" y="1666038"/>
                </a:lnTo>
                <a:lnTo>
                  <a:pt x="672411" y="1684524"/>
                </a:lnTo>
                <a:lnTo>
                  <a:pt x="668810" y="1702770"/>
                </a:lnTo>
                <a:lnTo>
                  <a:pt x="665449" y="1721256"/>
                </a:lnTo>
                <a:lnTo>
                  <a:pt x="662088" y="1739982"/>
                </a:lnTo>
                <a:lnTo>
                  <a:pt x="658727" y="1758467"/>
                </a:lnTo>
                <a:lnTo>
                  <a:pt x="655366" y="1776953"/>
                </a:lnTo>
                <a:lnTo>
                  <a:pt x="652245" y="1795679"/>
                </a:lnTo>
                <a:lnTo>
                  <a:pt x="649364" y="1814405"/>
                </a:lnTo>
                <a:lnTo>
                  <a:pt x="646243" y="1832651"/>
                </a:lnTo>
                <a:lnTo>
                  <a:pt x="643602" y="1851137"/>
                </a:lnTo>
                <a:lnTo>
                  <a:pt x="641201" y="1869383"/>
                </a:lnTo>
                <a:lnTo>
                  <a:pt x="638560" y="1887388"/>
                </a:lnTo>
                <a:lnTo>
                  <a:pt x="634959" y="1914757"/>
                </a:lnTo>
                <a:lnTo>
                  <a:pt x="631118" y="1941886"/>
                </a:lnTo>
                <a:lnTo>
                  <a:pt x="627517" y="1969014"/>
                </a:lnTo>
                <a:lnTo>
                  <a:pt x="624156" y="1996143"/>
                </a:lnTo>
                <a:lnTo>
                  <a:pt x="620315" y="2023752"/>
                </a:lnTo>
                <a:lnTo>
                  <a:pt x="616714" y="2050880"/>
                </a:lnTo>
                <a:lnTo>
                  <a:pt x="613112" y="2078489"/>
                </a:lnTo>
                <a:lnTo>
                  <a:pt x="609511" y="2105858"/>
                </a:lnTo>
                <a:lnTo>
                  <a:pt x="605910" y="2133226"/>
                </a:lnTo>
                <a:lnTo>
                  <a:pt x="602549" y="2160835"/>
                </a:lnTo>
                <a:lnTo>
                  <a:pt x="599668" y="2188204"/>
                </a:lnTo>
                <a:lnTo>
                  <a:pt x="596547" y="2216053"/>
                </a:lnTo>
                <a:lnTo>
                  <a:pt x="593666" y="2243421"/>
                </a:lnTo>
                <a:lnTo>
                  <a:pt x="591026" y="2271270"/>
                </a:lnTo>
                <a:lnTo>
                  <a:pt x="588625" y="2298879"/>
                </a:lnTo>
                <a:lnTo>
                  <a:pt x="586704" y="2326728"/>
                </a:lnTo>
                <a:lnTo>
                  <a:pt x="583343" y="2365380"/>
                </a:lnTo>
                <a:lnTo>
                  <a:pt x="580222" y="2404273"/>
                </a:lnTo>
                <a:lnTo>
                  <a:pt x="577101" y="2443165"/>
                </a:lnTo>
                <a:lnTo>
                  <a:pt x="573740" y="2482057"/>
                </a:lnTo>
                <a:lnTo>
                  <a:pt x="571099" y="2520950"/>
                </a:lnTo>
                <a:lnTo>
                  <a:pt x="568218" y="2560082"/>
                </a:lnTo>
                <a:lnTo>
                  <a:pt x="565578" y="2599214"/>
                </a:lnTo>
                <a:lnTo>
                  <a:pt x="563417" y="2638347"/>
                </a:lnTo>
                <a:lnTo>
                  <a:pt x="561496" y="2677479"/>
                </a:lnTo>
                <a:lnTo>
                  <a:pt x="560056" y="2716612"/>
                </a:lnTo>
                <a:lnTo>
                  <a:pt x="558855" y="2755984"/>
                </a:lnTo>
                <a:lnTo>
                  <a:pt x="558135" y="2795117"/>
                </a:lnTo>
                <a:lnTo>
                  <a:pt x="558135" y="2814563"/>
                </a:lnTo>
                <a:lnTo>
                  <a:pt x="558135" y="2834489"/>
                </a:lnTo>
                <a:lnTo>
                  <a:pt x="558375" y="2853935"/>
                </a:lnTo>
                <a:lnTo>
                  <a:pt x="558615" y="2873862"/>
                </a:lnTo>
                <a:lnTo>
                  <a:pt x="558855" y="2893308"/>
                </a:lnTo>
                <a:lnTo>
                  <a:pt x="559816" y="2912754"/>
                </a:lnTo>
                <a:lnTo>
                  <a:pt x="560536" y="2932440"/>
                </a:lnTo>
                <a:lnTo>
                  <a:pt x="561496" y="2952126"/>
                </a:lnTo>
                <a:lnTo>
                  <a:pt x="563177" y="2981416"/>
                </a:lnTo>
                <a:lnTo>
                  <a:pt x="564617" y="3010465"/>
                </a:lnTo>
                <a:lnTo>
                  <a:pt x="566298" y="3039754"/>
                </a:lnTo>
                <a:lnTo>
                  <a:pt x="567978" y="3068804"/>
                </a:lnTo>
                <a:lnTo>
                  <a:pt x="569419" y="3097613"/>
                </a:lnTo>
                <a:lnTo>
                  <a:pt x="571099" y="3126662"/>
                </a:lnTo>
                <a:lnTo>
                  <a:pt x="572780" y="3155711"/>
                </a:lnTo>
                <a:lnTo>
                  <a:pt x="574460" y="3184520"/>
                </a:lnTo>
                <a:lnTo>
                  <a:pt x="575901" y="3213329"/>
                </a:lnTo>
                <a:lnTo>
                  <a:pt x="577821" y="3242139"/>
                </a:lnTo>
                <a:lnTo>
                  <a:pt x="579742" y="3270948"/>
                </a:lnTo>
                <a:lnTo>
                  <a:pt x="581663" y="3300237"/>
                </a:lnTo>
                <a:lnTo>
                  <a:pt x="584063" y="3329046"/>
                </a:lnTo>
                <a:lnTo>
                  <a:pt x="586224" y="3358095"/>
                </a:lnTo>
                <a:lnTo>
                  <a:pt x="588625" y="3387145"/>
                </a:lnTo>
                <a:lnTo>
                  <a:pt x="591266" y="3416434"/>
                </a:lnTo>
                <a:lnTo>
                  <a:pt x="593906" y="3443803"/>
                </a:lnTo>
                <a:lnTo>
                  <a:pt x="596547" y="3471411"/>
                </a:lnTo>
                <a:lnTo>
                  <a:pt x="599428" y="3498780"/>
                </a:lnTo>
                <a:lnTo>
                  <a:pt x="602309" y="3526149"/>
                </a:lnTo>
                <a:lnTo>
                  <a:pt x="605430" y="3553758"/>
                </a:lnTo>
                <a:lnTo>
                  <a:pt x="608311" y="3581126"/>
                </a:lnTo>
                <a:lnTo>
                  <a:pt x="611672" y="3608735"/>
                </a:lnTo>
                <a:lnTo>
                  <a:pt x="615033" y="3635864"/>
                </a:lnTo>
                <a:lnTo>
                  <a:pt x="618634" y="3663232"/>
                </a:lnTo>
                <a:lnTo>
                  <a:pt x="622235" y="3690601"/>
                </a:lnTo>
                <a:lnTo>
                  <a:pt x="625596" y="3717970"/>
                </a:lnTo>
                <a:lnTo>
                  <a:pt x="629678" y="3745098"/>
                </a:lnTo>
                <a:lnTo>
                  <a:pt x="633519" y="3772467"/>
                </a:lnTo>
                <a:lnTo>
                  <a:pt x="637600" y="3799596"/>
                </a:lnTo>
                <a:lnTo>
                  <a:pt x="641921" y="3826724"/>
                </a:lnTo>
                <a:lnTo>
                  <a:pt x="646003" y="3853853"/>
                </a:lnTo>
                <a:lnTo>
                  <a:pt x="653685" y="3898987"/>
                </a:lnTo>
                <a:lnTo>
                  <a:pt x="662088" y="3946522"/>
                </a:lnTo>
                <a:lnTo>
                  <a:pt x="670970" y="3995738"/>
                </a:lnTo>
                <a:lnTo>
                  <a:pt x="680813" y="4046634"/>
                </a:lnTo>
                <a:lnTo>
                  <a:pt x="691377" y="4098491"/>
                </a:lnTo>
                <a:lnTo>
                  <a:pt x="702660" y="4151067"/>
                </a:lnTo>
                <a:lnTo>
                  <a:pt x="714184" y="4204364"/>
                </a:lnTo>
                <a:lnTo>
                  <a:pt x="726428" y="4257421"/>
                </a:lnTo>
                <a:lnTo>
                  <a:pt x="733150" y="4284069"/>
                </a:lnTo>
                <a:lnTo>
                  <a:pt x="739392" y="4310238"/>
                </a:lnTo>
                <a:lnTo>
                  <a:pt x="746354" y="4336646"/>
                </a:lnTo>
                <a:lnTo>
                  <a:pt x="752836" y="4362814"/>
                </a:lnTo>
                <a:lnTo>
                  <a:pt x="759798" y="4388743"/>
                </a:lnTo>
                <a:lnTo>
                  <a:pt x="767000" y="4414431"/>
                </a:lnTo>
                <a:lnTo>
                  <a:pt x="773963" y="4439639"/>
                </a:lnTo>
                <a:lnTo>
                  <a:pt x="781165" y="4464847"/>
                </a:lnTo>
                <a:lnTo>
                  <a:pt x="788607" y="4489095"/>
                </a:lnTo>
                <a:lnTo>
                  <a:pt x="796049" y="4513342"/>
                </a:lnTo>
                <a:lnTo>
                  <a:pt x="803492" y="4537110"/>
                </a:lnTo>
                <a:lnTo>
                  <a:pt x="811174" y="4560157"/>
                </a:lnTo>
                <a:lnTo>
                  <a:pt x="818857" y="4582964"/>
                </a:lnTo>
                <a:lnTo>
                  <a:pt x="826779" y="4604571"/>
                </a:lnTo>
                <a:lnTo>
                  <a:pt x="834701" y="4625938"/>
                </a:lnTo>
                <a:lnTo>
                  <a:pt x="842624" y="4646585"/>
                </a:lnTo>
                <a:lnTo>
                  <a:pt x="852227" y="4670352"/>
                </a:lnTo>
                <a:lnTo>
                  <a:pt x="862310" y="4693640"/>
                </a:lnTo>
                <a:lnTo>
                  <a:pt x="867352" y="4704923"/>
                </a:lnTo>
                <a:lnTo>
                  <a:pt x="872633" y="4716207"/>
                </a:lnTo>
                <a:lnTo>
                  <a:pt x="877915" y="4727010"/>
                </a:lnTo>
                <a:lnTo>
                  <a:pt x="883197" y="4738054"/>
                </a:lnTo>
                <a:lnTo>
                  <a:pt x="888718" y="4748857"/>
                </a:lnTo>
                <a:lnTo>
                  <a:pt x="894000" y="4759180"/>
                </a:lnTo>
                <a:lnTo>
                  <a:pt x="899762" y="4769744"/>
                </a:lnTo>
                <a:lnTo>
                  <a:pt x="905524" y="4779827"/>
                </a:lnTo>
                <a:lnTo>
                  <a:pt x="911285" y="4789670"/>
                </a:lnTo>
                <a:lnTo>
                  <a:pt x="917287" y="4799753"/>
                </a:lnTo>
                <a:lnTo>
                  <a:pt x="923289" y="4809356"/>
                </a:lnTo>
                <a:lnTo>
                  <a:pt x="929291" y="4818719"/>
                </a:lnTo>
                <a:lnTo>
                  <a:pt x="935533" y="4827842"/>
                </a:lnTo>
                <a:lnTo>
                  <a:pt x="941775" y="4836965"/>
                </a:lnTo>
                <a:lnTo>
                  <a:pt x="948257" y="4845848"/>
                </a:lnTo>
                <a:lnTo>
                  <a:pt x="954739" y="4854491"/>
                </a:lnTo>
                <a:lnTo>
                  <a:pt x="961461" y="4862893"/>
                </a:lnTo>
                <a:lnTo>
                  <a:pt x="967943" y="4871056"/>
                </a:lnTo>
                <a:lnTo>
                  <a:pt x="974905" y="4878979"/>
                </a:lnTo>
                <a:lnTo>
                  <a:pt x="981627" y="4886901"/>
                </a:lnTo>
                <a:lnTo>
                  <a:pt x="988830" y="4894343"/>
                </a:lnTo>
                <a:lnTo>
                  <a:pt x="996032" y="4901786"/>
                </a:lnTo>
                <a:lnTo>
                  <a:pt x="1003234" y="4908988"/>
                </a:lnTo>
                <a:lnTo>
                  <a:pt x="1010676" y="4915950"/>
                </a:lnTo>
                <a:lnTo>
                  <a:pt x="1018359" y="4922432"/>
                </a:lnTo>
                <a:lnTo>
                  <a:pt x="1025561" y="4929154"/>
                </a:lnTo>
                <a:lnTo>
                  <a:pt x="1033483" y="4935156"/>
                </a:lnTo>
                <a:lnTo>
                  <a:pt x="1041406" y="4941158"/>
                </a:lnTo>
                <a:lnTo>
                  <a:pt x="1050769" y="4947640"/>
                </a:lnTo>
                <a:lnTo>
                  <a:pt x="1060132" y="4954122"/>
                </a:lnTo>
                <a:lnTo>
                  <a:pt x="1069975" y="4960124"/>
                </a:lnTo>
                <a:lnTo>
                  <a:pt x="1079818" y="4965886"/>
                </a:lnTo>
                <a:lnTo>
                  <a:pt x="1089901" y="4971408"/>
                </a:lnTo>
                <a:lnTo>
                  <a:pt x="1100464" y="4976209"/>
                </a:lnTo>
                <a:lnTo>
                  <a:pt x="1111028" y="4981011"/>
                </a:lnTo>
                <a:lnTo>
                  <a:pt x="1122071" y="4985332"/>
                </a:lnTo>
                <a:lnTo>
                  <a:pt x="1133595" y="4989414"/>
                </a:lnTo>
                <a:lnTo>
                  <a:pt x="1145358" y="4993015"/>
                </a:lnTo>
                <a:lnTo>
                  <a:pt x="1157602" y="4996136"/>
                </a:lnTo>
                <a:lnTo>
                  <a:pt x="1170086" y="4998536"/>
                </a:lnTo>
                <a:lnTo>
                  <a:pt x="1176568" y="4999737"/>
                </a:lnTo>
                <a:lnTo>
                  <a:pt x="1183050" y="5000697"/>
                </a:lnTo>
                <a:lnTo>
                  <a:pt x="1189772" y="5001657"/>
                </a:lnTo>
                <a:lnTo>
                  <a:pt x="1196254" y="5002378"/>
                </a:lnTo>
                <a:lnTo>
                  <a:pt x="1203216" y="5002858"/>
                </a:lnTo>
                <a:lnTo>
                  <a:pt x="1210179" y="5003578"/>
                </a:lnTo>
                <a:lnTo>
                  <a:pt x="1217141" y="5003818"/>
                </a:lnTo>
                <a:lnTo>
                  <a:pt x="1224583" y="5003818"/>
                </a:lnTo>
                <a:lnTo>
                  <a:pt x="1238747" y="5004058"/>
                </a:lnTo>
                <a:lnTo>
                  <a:pt x="1253392" y="5004058"/>
                </a:lnTo>
                <a:lnTo>
                  <a:pt x="1268037" y="5003818"/>
                </a:lnTo>
                <a:lnTo>
                  <a:pt x="1282441" y="5003578"/>
                </a:lnTo>
                <a:lnTo>
                  <a:pt x="1297326" y="5002858"/>
                </a:lnTo>
                <a:lnTo>
                  <a:pt x="1311970" y="5002378"/>
                </a:lnTo>
                <a:lnTo>
                  <a:pt x="1326375" y="5001657"/>
                </a:lnTo>
                <a:lnTo>
                  <a:pt x="1341259" y="5000697"/>
                </a:lnTo>
                <a:lnTo>
                  <a:pt x="1355904" y="4999737"/>
                </a:lnTo>
                <a:lnTo>
                  <a:pt x="1370549" y="4998536"/>
                </a:lnTo>
                <a:lnTo>
                  <a:pt x="1384953" y="4997576"/>
                </a:lnTo>
                <a:lnTo>
                  <a:pt x="1399598" y="4996136"/>
                </a:lnTo>
                <a:lnTo>
                  <a:pt x="1414002" y="4994695"/>
                </a:lnTo>
                <a:lnTo>
                  <a:pt x="1428407" y="4993015"/>
                </a:lnTo>
                <a:lnTo>
                  <a:pt x="1443051" y="4991334"/>
                </a:lnTo>
                <a:lnTo>
                  <a:pt x="1457216" y="4989654"/>
                </a:lnTo>
                <a:lnTo>
                  <a:pt x="1477382" y="4987253"/>
                </a:lnTo>
                <a:lnTo>
                  <a:pt x="1497308" y="4984852"/>
                </a:lnTo>
                <a:lnTo>
                  <a:pt x="1517234" y="4981971"/>
                </a:lnTo>
                <a:lnTo>
                  <a:pt x="1536680" y="4979090"/>
                </a:lnTo>
                <a:lnTo>
                  <a:pt x="1556126" y="4975729"/>
                </a:lnTo>
                <a:lnTo>
                  <a:pt x="1575092" y="4972368"/>
                </a:lnTo>
                <a:lnTo>
                  <a:pt x="1594298" y="4969247"/>
                </a:lnTo>
                <a:lnTo>
                  <a:pt x="1613264" y="4965646"/>
                </a:lnTo>
                <a:lnTo>
                  <a:pt x="1631990" y="4961805"/>
                </a:lnTo>
                <a:lnTo>
                  <a:pt x="1650236" y="4957964"/>
                </a:lnTo>
                <a:lnTo>
                  <a:pt x="1668962" y="4953882"/>
                </a:lnTo>
                <a:lnTo>
                  <a:pt x="1687447" y="4949561"/>
                </a:lnTo>
                <a:lnTo>
                  <a:pt x="1705453" y="4945480"/>
                </a:lnTo>
                <a:lnTo>
                  <a:pt x="1723699" y="4941158"/>
                </a:lnTo>
                <a:lnTo>
                  <a:pt x="1741944" y="4936357"/>
                </a:lnTo>
                <a:lnTo>
                  <a:pt x="1759950" y="4931795"/>
                </a:lnTo>
                <a:lnTo>
                  <a:pt x="1795961" y="4922192"/>
                </a:lnTo>
                <a:lnTo>
                  <a:pt x="1831732" y="4912109"/>
                </a:lnTo>
                <a:lnTo>
                  <a:pt x="1867744" y="4901306"/>
                </a:lnTo>
                <a:lnTo>
                  <a:pt x="1903274" y="4890262"/>
                </a:lnTo>
                <a:lnTo>
                  <a:pt x="1939286" y="4878979"/>
                </a:lnTo>
                <a:lnTo>
                  <a:pt x="1975537" y="4867455"/>
                </a:lnTo>
                <a:lnTo>
                  <a:pt x="2012028" y="4855451"/>
                </a:lnTo>
                <a:lnTo>
                  <a:pt x="2049240" y="4842967"/>
                </a:lnTo>
                <a:lnTo>
                  <a:pt x="2064124" y="4838166"/>
                </a:lnTo>
                <a:lnTo>
                  <a:pt x="2086932" y="4830243"/>
                </a:lnTo>
                <a:lnTo>
                  <a:pt x="2114540" y="4820160"/>
                </a:lnTo>
                <a:lnTo>
                  <a:pt x="2144550" y="4809837"/>
                </a:lnTo>
                <a:lnTo>
                  <a:pt x="2173599" y="4799033"/>
                </a:lnTo>
                <a:lnTo>
                  <a:pt x="2199527" y="4789190"/>
                </a:lnTo>
                <a:lnTo>
                  <a:pt x="2210090" y="4785109"/>
                </a:lnTo>
                <a:lnTo>
                  <a:pt x="2218733" y="4781267"/>
                </a:lnTo>
                <a:lnTo>
                  <a:pt x="2224975" y="4778146"/>
                </a:lnTo>
                <a:lnTo>
                  <a:pt x="2228816" y="4776226"/>
                </a:lnTo>
                <a:lnTo>
                  <a:pt x="2237218" y="4773825"/>
                </a:lnTo>
                <a:lnTo>
                  <a:pt x="2249702" y="4769504"/>
                </a:lnTo>
                <a:lnTo>
                  <a:pt x="2266508" y="4763502"/>
                </a:lnTo>
                <a:lnTo>
                  <a:pt x="2286674" y="4756059"/>
                </a:lnTo>
                <a:lnTo>
                  <a:pt x="2309241" y="4747177"/>
                </a:lnTo>
                <a:lnTo>
                  <a:pt x="2333969" y="4737573"/>
                </a:lnTo>
                <a:lnTo>
                  <a:pt x="2360377" y="4727010"/>
                </a:lnTo>
                <a:lnTo>
                  <a:pt x="2387746" y="4716447"/>
                </a:lnTo>
                <a:lnTo>
                  <a:pt x="2414874" y="4705403"/>
                </a:lnTo>
                <a:lnTo>
                  <a:pt x="2441762" y="4694600"/>
                </a:lnTo>
                <a:lnTo>
                  <a:pt x="2467930" y="4684036"/>
                </a:lnTo>
                <a:lnTo>
                  <a:pt x="2492418" y="4674433"/>
                </a:lnTo>
                <a:lnTo>
                  <a:pt x="2514265" y="4665311"/>
                </a:lnTo>
                <a:lnTo>
                  <a:pt x="2533471" y="4657628"/>
                </a:lnTo>
                <a:lnTo>
                  <a:pt x="2549556" y="4651386"/>
                </a:lnTo>
                <a:lnTo>
                  <a:pt x="2561320" y="4646585"/>
                </a:lnTo>
                <a:lnTo>
                  <a:pt x="2573804" y="4641303"/>
                </a:lnTo>
                <a:lnTo>
                  <a:pt x="2587728" y="4636261"/>
                </a:lnTo>
                <a:lnTo>
                  <a:pt x="2601892" y="4630740"/>
                </a:lnTo>
                <a:lnTo>
                  <a:pt x="2616537" y="4624978"/>
                </a:lnTo>
                <a:lnTo>
                  <a:pt x="2630701" y="4619216"/>
                </a:lnTo>
                <a:lnTo>
                  <a:pt x="2644386" y="4613214"/>
                </a:lnTo>
                <a:lnTo>
                  <a:pt x="2657350" y="4607452"/>
                </a:lnTo>
                <a:lnTo>
                  <a:pt x="2668873" y="4601450"/>
                </a:lnTo>
                <a:lnTo>
                  <a:pt x="2677756" y="4598569"/>
                </a:lnTo>
                <a:lnTo>
                  <a:pt x="2688079" y="4594728"/>
                </a:lnTo>
                <a:lnTo>
                  <a:pt x="2699122" y="4590407"/>
                </a:lnTo>
                <a:lnTo>
                  <a:pt x="2710406" y="4585125"/>
                </a:lnTo>
                <a:lnTo>
                  <a:pt x="2721930" y="4579843"/>
                </a:lnTo>
                <a:lnTo>
                  <a:pt x="2732973" y="4574802"/>
                </a:lnTo>
                <a:lnTo>
                  <a:pt x="2742816" y="4570000"/>
                </a:lnTo>
                <a:lnTo>
                  <a:pt x="2751699" y="4565919"/>
                </a:lnTo>
                <a:lnTo>
                  <a:pt x="2761542" y="4561117"/>
                </a:lnTo>
                <a:lnTo>
                  <a:pt x="2771625" y="4556796"/>
                </a:lnTo>
                <a:lnTo>
                  <a:pt x="2781948" y="4552475"/>
                </a:lnTo>
                <a:lnTo>
                  <a:pt x="2791792" y="4547673"/>
                </a:lnTo>
                <a:lnTo>
                  <a:pt x="2801874" y="4543352"/>
                </a:lnTo>
                <a:lnTo>
                  <a:pt x="2811958" y="4538550"/>
                </a:lnTo>
                <a:lnTo>
                  <a:pt x="2822041" y="4533989"/>
                </a:lnTo>
                <a:lnTo>
                  <a:pt x="2831884" y="4528947"/>
                </a:lnTo>
                <a:lnTo>
                  <a:pt x="2850850" y="4519584"/>
                </a:lnTo>
                <a:lnTo>
                  <a:pt x="2870776" y="4510461"/>
                </a:lnTo>
                <a:lnTo>
                  <a:pt x="2891662" y="4500858"/>
                </a:lnTo>
                <a:lnTo>
                  <a:pt x="2912549" y="4491015"/>
                </a:lnTo>
                <a:lnTo>
                  <a:pt x="2933436" y="4481172"/>
                </a:lnTo>
                <a:lnTo>
                  <a:pt x="2953602" y="4471329"/>
                </a:lnTo>
                <a:lnTo>
                  <a:pt x="2963205" y="4466047"/>
                </a:lnTo>
                <a:lnTo>
                  <a:pt x="2972568" y="4461006"/>
                </a:lnTo>
                <a:lnTo>
                  <a:pt x="2981210" y="4455724"/>
                </a:lnTo>
                <a:lnTo>
                  <a:pt x="2989853" y="4450442"/>
                </a:lnTo>
                <a:lnTo>
                  <a:pt x="2995615" y="4448042"/>
                </a:lnTo>
                <a:lnTo>
                  <a:pt x="3003057" y="4444440"/>
                </a:lnTo>
                <a:lnTo>
                  <a:pt x="3011700" y="4440359"/>
                </a:lnTo>
                <a:lnTo>
                  <a:pt x="3022023" y="4434837"/>
                </a:lnTo>
                <a:lnTo>
                  <a:pt x="3046031" y="4422113"/>
                </a:lnTo>
                <a:lnTo>
                  <a:pt x="3074600" y="4406508"/>
                </a:lnTo>
                <a:lnTo>
                  <a:pt x="3106290" y="4388983"/>
                </a:lnTo>
                <a:lnTo>
                  <a:pt x="3140380" y="4370017"/>
                </a:lnTo>
                <a:lnTo>
                  <a:pt x="3175671" y="4349610"/>
                </a:lnTo>
                <a:lnTo>
                  <a:pt x="3211682" y="4328964"/>
                </a:lnTo>
                <a:lnTo>
                  <a:pt x="3247454" y="4308077"/>
                </a:lnTo>
                <a:lnTo>
                  <a:pt x="3281544" y="4288151"/>
                </a:lnTo>
                <a:lnTo>
                  <a:pt x="3313474" y="4269185"/>
                </a:lnTo>
                <a:lnTo>
                  <a:pt x="3342283" y="4251659"/>
                </a:lnTo>
                <a:lnTo>
                  <a:pt x="3367011" y="4236054"/>
                </a:lnTo>
                <a:lnTo>
                  <a:pt x="3386457" y="4223810"/>
                </a:lnTo>
                <a:lnTo>
                  <a:pt x="3394139" y="4218529"/>
                </a:lnTo>
                <a:lnTo>
                  <a:pt x="3400141" y="4214447"/>
                </a:lnTo>
                <a:lnTo>
                  <a:pt x="3404702" y="4211086"/>
                </a:lnTo>
                <a:lnTo>
                  <a:pt x="3407103" y="4208686"/>
                </a:lnTo>
                <a:lnTo>
                  <a:pt x="3409984" y="4207245"/>
                </a:lnTo>
                <a:lnTo>
                  <a:pt x="3414546" y="4205084"/>
                </a:lnTo>
                <a:lnTo>
                  <a:pt x="3419587" y="4202203"/>
                </a:lnTo>
                <a:lnTo>
                  <a:pt x="3426309" y="4198362"/>
                </a:lnTo>
                <a:lnTo>
                  <a:pt x="3441914" y="4188519"/>
                </a:lnTo>
                <a:lnTo>
                  <a:pt x="3460640" y="4176755"/>
                </a:lnTo>
                <a:lnTo>
                  <a:pt x="3482006" y="4162831"/>
                </a:lnTo>
                <a:lnTo>
                  <a:pt x="3505294" y="4147226"/>
                </a:lnTo>
                <a:lnTo>
                  <a:pt x="3530022" y="4130661"/>
                </a:lnTo>
                <a:lnTo>
                  <a:pt x="3555470" y="4113375"/>
                </a:lnTo>
                <a:lnTo>
                  <a:pt x="3580678" y="4096090"/>
                </a:lnTo>
                <a:lnTo>
                  <a:pt x="3605645" y="4079044"/>
                </a:lnTo>
                <a:lnTo>
                  <a:pt x="3628932" y="4062479"/>
                </a:lnTo>
                <a:lnTo>
                  <a:pt x="3651019" y="4047114"/>
                </a:lnTo>
                <a:lnTo>
                  <a:pt x="3670225" y="4033430"/>
                </a:lnTo>
                <a:lnTo>
                  <a:pt x="3686550" y="4021666"/>
                </a:lnTo>
                <a:lnTo>
                  <a:pt x="3699034" y="4012303"/>
                </a:lnTo>
                <a:lnTo>
                  <a:pt x="3706957" y="4005821"/>
                </a:lnTo>
                <a:lnTo>
                  <a:pt x="3710558" y="4003660"/>
                </a:lnTo>
                <a:lnTo>
                  <a:pt x="3715600" y="4000780"/>
                </a:lnTo>
                <a:lnTo>
                  <a:pt x="3722082" y="3996218"/>
                </a:lnTo>
                <a:lnTo>
                  <a:pt x="3730004" y="3990456"/>
                </a:lnTo>
                <a:lnTo>
                  <a:pt x="3749690" y="3976532"/>
                </a:lnTo>
                <a:lnTo>
                  <a:pt x="3773218" y="3959246"/>
                </a:lnTo>
                <a:lnTo>
                  <a:pt x="3800346" y="3938840"/>
                </a:lnTo>
                <a:lnTo>
                  <a:pt x="3829875" y="3916273"/>
                </a:lnTo>
                <a:lnTo>
                  <a:pt x="3861085" y="3892505"/>
                </a:lnTo>
                <a:lnTo>
                  <a:pt x="3893015" y="3868017"/>
                </a:lnTo>
                <a:lnTo>
                  <a:pt x="3924945" y="3843289"/>
                </a:lnTo>
                <a:lnTo>
                  <a:pt x="3955914" y="3819042"/>
                </a:lnTo>
                <a:lnTo>
                  <a:pt x="3984964" y="3795994"/>
                </a:lnTo>
                <a:lnTo>
                  <a:pt x="4011612" y="3774868"/>
                </a:lnTo>
                <a:lnTo>
                  <a:pt x="4034659" y="3756142"/>
                </a:lnTo>
                <a:lnTo>
                  <a:pt x="4053385" y="3740777"/>
                </a:lnTo>
                <a:lnTo>
                  <a:pt x="4060827" y="3734535"/>
                </a:lnTo>
                <a:lnTo>
                  <a:pt x="4066829" y="3729253"/>
                </a:lnTo>
                <a:lnTo>
                  <a:pt x="4071390" y="3724932"/>
                </a:lnTo>
                <a:lnTo>
                  <a:pt x="4074031" y="3722051"/>
                </a:lnTo>
                <a:lnTo>
                  <a:pt x="4077152" y="3720370"/>
                </a:lnTo>
                <a:lnTo>
                  <a:pt x="4080753" y="3718210"/>
                </a:lnTo>
                <a:lnTo>
                  <a:pt x="4084834" y="3715329"/>
                </a:lnTo>
                <a:lnTo>
                  <a:pt x="4089156" y="3711968"/>
                </a:lnTo>
                <a:lnTo>
                  <a:pt x="4099479" y="3704045"/>
                </a:lnTo>
                <a:lnTo>
                  <a:pt x="4111723" y="3694202"/>
                </a:lnTo>
                <a:lnTo>
                  <a:pt x="4124927" y="3682919"/>
                </a:lnTo>
                <a:lnTo>
                  <a:pt x="4139332" y="3670675"/>
                </a:lnTo>
                <a:lnTo>
                  <a:pt x="4154216" y="3657470"/>
                </a:lnTo>
                <a:lnTo>
                  <a:pt x="4169821" y="3644026"/>
                </a:lnTo>
                <a:lnTo>
                  <a:pt x="4185666" y="3630102"/>
                </a:lnTo>
                <a:lnTo>
                  <a:pt x="4201271" y="3616417"/>
                </a:lnTo>
                <a:lnTo>
                  <a:pt x="4216396" y="3603213"/>
                </a:lnTo>
                <a:lnTo>
                  <a:pt x="4230800" y="3590249"/>
                </a:lnTo>
                <a:lnTo>
                  <a:pt x="4244244" y="3578485"/>
                </a:lnTo>
                <a:lnTo>
                  <a:pt x="4256488" y="3567922"/>
                </a:lnTo>
                <a:lnTo>
                  <a:pt x="4267532" y="3559039"/>
                </a:lnTo>
                <a:lnTo>
                  <a:pt x="4276174" y="3551837"/>
                </a:lnTo>
                <a:lnTo>
                  <a:pt x="4281216" y="3547996"/>
                </a:lnTo>
                <a:lnTo>
                  <a:pt x="4284097" y="3545115"/>
                </a:lnTo>
                <a:lnTo>
                  <a:pt x="4287458" y="3541994"/>
                </a:lnTo>
                <a:lnTo>
                  <a:pt x="4292499" y="3537192"/>
                </a:lnTo>
                <a:lnTo>
                  <a:pt x="4342915" y="3492298"/>
                </a:lnTo>
                <a:lnTo>
                  <a:pt x="4350838" y="3484135"/>
                </a:lnTo>
                <a:lnTo>
                  <a:pt x="4358520" y="3476453"/>
                </a:lnTo>
                <a:lnTo>
                  <a:pt x="4366442" y="3468771"/>
                </a:lnTo>
                <a:lnTo>
                  <a:pt x="4374125" y="3461328"/>
                </a:lnTo>
                <a:lnTo>
                  <a:pt x="4381807" y="3453886"/>
                </a:lnTo>
                <a:lnTo>
                  <a:pt x="4389490" y="3446684"/>
                </a:lnTo>
                <a:lnTo>
                  <a:pt x="4397412" y="3438761"/>
                </a:lnTo>
                <a:lnTo>
                  <a:pt x="4405334" y="3431079"/>
                </a:lnTo>
                <a:lnTo>
                  <a:pt x="4411816" y="3425077"/>
                </a:lnTo>
                <a:lnTo>
                  <a:pt x="4420699" y="3416194"/>
                </a:lnTo>
                <a:lnTo>
                  <a:pt x="4431983" y="3404910"/>
                </a:lnTo>
                <a:lnTo>
                  <a:pt x="4444947" y="3391946"/>
                </a:lnTo>
                <a:lnTo>
                  <a:pt x="4458871" y="3377542"/>
                </a:lnTo>
                <a:lnTo>
                  <a:pt x="4473996" y="3361937"/>
                </a:lnTo>
                <a:lnTo>
                  <a:pt x="4489841" y="3345852"/>
                </a:lnTo>
                <a:lnTo>
                  <a:pt x="4505686" y="3329526"/>
                </a:lnTo>
                <a:lnTo>
                  <a:pt x="4521291" y="3313441"/>
                </a:lnTo>
                <a:lnTo>
                  <a:pt x="4536415" y="3297596"/>
                </a:lnTo>
                <a:lnTo>
                  <a:pt x="4550340" y="3282711"/>
                </a:lnTo>
                <a:lnTo>
                  <a:pt x="4562824" y="3269267"/>
                </a:lnTo>
                <a:lnTo>
                  <a:pt x="4573627" y="3257744"/>
                </a:lnTo>
                <a:lnTo>
                  <a:pt x="4582030" y="3248381"/>
                </a:lnTo>
                <a:lnTo>
                  <a:pt x="4588032" y="3241658"/>
                </a:lnTo>
                <a:lnTo>
                  <a:pt x="4590672" y="3237817"/>
                </a:lnTo>
                <a:lnTo>
                  <a:pt x="4595714" y="3233496"/>
                </a:lnTo>
                <a:lnTo>
                  <a:pt x="4600275" y="3228694"/>
                </a:lnTo>
                <a:lnTo>
                  <a:pt x="4604837" y="3224133"/>
                </a:lnTo>
                <a:lnTo>
                  <a:pt x="4609158" y="3219091"/>
                </a:lnTo>
                <a:lnTo>
                  <a:pt x="4617320" y="3209008"/>
                </a:lnTo>
                <a:lnTo>
                  <a:pt x="4625723" y="3198445"/>
                </a:lnTo>
                <a:lnTo>
                  <a:pt x="4640848" y="3178758"/>
                </a:lnTo>
                <a:lnTo>
                  <a:pt x="4655492" y="3159312"/>
                </a:lnTo>
                <a:lnTo>
                  <a:pt x="4670137" y="3139386"/>
                </a:lnTo>
                <a:lnTo>
                  <a:pt x="4683821" y="3119940"/>
                </a:lnTo>
                <a:lnTo>
                  <a:pt x="4690784" y="3110097"/>
                </a:lnTo>
                <a:lnTo>
                  <a:pt x="4697266" y="3100013"/>
                </a:lnTo>
                <a:lnTo>
                  <a:pt x="4703988" y="3089930"/>
                </a:lnTo>
                <a:lnTo>
                  <a:pt x="4710230" y="3080087"/>
                </a:lnTo>
                <a:lnTo>
                  <a:pt x="4716472" y="3070004"/>
                </a:lnTo>
                <a:lnTo>
                  <a:pt x="4722714" y="3059681"/>
                </a:lnTo>
                <a:lnTo>
                  <a:pt x="4728715" y="3049597"/>
                </a:lnTo>
                <a:lnTo>
                  <a:pt x="4734477" y="3039034"/>
                </a:lnTo>
                <a:lnTo>
                  <a:pt x="4739999" y="3028471"/>
                </a:lnTo>
                <a:lnTo>
                  <a:pt x="4745520" y="3017907"/>
                </a:lnTo>
                <a:lnTo>
                  <a:pt x="4750562" y="3007104"/>
                </a:lnTo>
                <a:lnTo>
                  <a:pt x="4755844" y="2996060"/>
                </a:lnTo>
                <a:lnTo>
                  <a:pt x="4760646" y="2985017"/>
                </a:lnTo>
                <a:lnTo>
                  <a:pt x="4765206" y="2973733"/>
                </a:lnTo>
                <a:lnTo>
                  <a:pt x="4769768" y="2962210"/>
                </a:lnTo>
                <a:lnTo>
                  <a:pt x="4774090" y="2950686"/>
                </a:lnTo>
                <a:lnTo>
                  <a:pt x="4778170" y="2938922"/>
                </a:lnTo>
                <a:lnTo>
                  <a:pt x="4782012" y="2926678"/>
                </a:lnTo>
                <a:lnTo>
                  <a:pt x="4785613" y="2914435"/>
                </a:lnTo>
                <a:lnTo>
                  <a:pt x="4788734" y="2901710"/>
                </a:lnTo>
                <a:lnTo>
                  <a:pt x="4792095" y="2889227"/>
                </a:lnTo>
                <a:lnTo>
                  <a:pt x="4794976" y="2876022"/>
                </a:lnTo>
                <a:lnTo>
                  <a:pt x="4797617" y="2862818"/>
                </a:lnTo>
                <a:lnTo>
                  <a:pt x="4800018" y="2849134"/>
                </a:lnTo>
                <a:lnTo>
                  <a:pt x="4800978" y="2843132"/>
                </a:lnTo>
                <a:lnTo>
                  <a:pt x="4801458" y="2836890"/>
                </a:lnTo>
                <a:lnTo>
                  <a:pt x="4801458" y="2830168"/>
                </a:lnTo>
                <a:lnTo>
                  <a:pt x="4801218" y="2823206"/>
                </a:lnTo>
                <a:lnTo>
                  <a:pt x="4800738" y="2816003"/>
                </a:lnTo>
                <a:lnTo>
                  <a:pt x="4800018" y="2808561"/>
                </a:lnTo>
                <a:lnTo>
                  <a:pt x="4799058" y="2800878"/>
                </a:lnTo>
                <a:lnTo>
                  <a:pt x="4797617" y="2793196"/>
                </a:lnTo>
                <a:lnTo>
                  <a:pt x="4796176" y="2785273"/>
                </a:lnTo>
                <a:lnTo>
                  <a:pt x="4794256" y="2777111"/>
                </a:lnTo>
                <a:lnTo>
                  <a:pt x="4792335" y="2768708"/>
                </a:lnTo>
                <a:lnTo>
                  <a:pt x="4790414" y="2760546"/>
                </a:lnTo>
                <a:lnTo>
                  <a:pt x="4785613" y="2743740"/>
                </a:lnTo>
                <a:lnTo>
                  <a:pt x="4780332" y="2726935"/>
                </a:lnTo>
                <a:lnTo>
                  <a:pt x="4774570" y="2710610"/>
                </a:lnTo>
                <a:lnTo>
                  <a:pt x="4768808" y="2694285"/>
                </a:lnTo>
                <a:lnTo>
                  <a:pt x="4762566" y="2678680"/>
                </a:lnTo>
                <a:lnTo>
                  <a:pt x="4756324" y="2664035"/>
                </a:lnTo>
                <a:lnTo>
                  <a:pt x="4750322" y="2650351"/>
                </a:lnTo>
                <a:lnTo>
                  <a:pt x="4744320" y="2638107"/>
                </a:lnTo>
                <a:lnTo>
                  <a:pt x="4739038" y="2626823"/>
                </a:lnTo>
                <a:lnTo>
                  <a:pt x="4733997" y="2617460"/>
                </a:lnTo>
                <a:lnTo>
                  <a:pt x="4725834" y="2603296"/>
                </a:lnTo>
                <a:lnTo>
                  <a:pt x="4718152" y="2589851"/>
                </a:lnTo>
                <a:lnTo>
                  <a:pt x="4710710" y="2577608"/>
                </a:lnTo>
                <a:lnTo>
                  <a:pt x="4703748" y="2566084"/>
                </a:lnTo>
                <a:lnTo>
                  <a:pt x="4696785" y="2555040"/>
                </a:lnTo>
                <a:lnTo>
                  <a:pt x="4689823" y="2544717"/>
                </a:lnTo>
                <a:lnTo>
                  <a:pt x="4683101" y="2534394"/>
                </a:lnTo>
                <a:lnTo>
                  <a:pt x="4676139" y="2524311"/>
                </a:lnTo>
                <a:lnTo>
                  <a:pt x="4668937" y="2514708"/>
                </a:lnTo>
                <a:lnTo>
                  <a:pt x="4661734" y="2504865"/>
                </a:lnTo>
                <a:lnTo>
                  <a:pt x="4654292" y="2494781"/>
                </a:lnTo>
                <a:lnTo>
                  <a:pt x="4646370" y="2484698"/>
                </a:lnTo>
                <a:lnTo>
                  <a:pt x="4629324" y="2463331"/>
                </a:lnTo>
                <a:lnTo>
                  <a:pt x="4609878" y="2439324"/>
                </a:lnTo>
                <a:lnTo>
                  <a:pt x="4601716" y="2429240"/>
                </a:lnTo>
                <a:lnTo>
                  <a:pt x="4592593" y="2418437"/>
                </a:lnTo>
                <a:lnTo>
                  <a:pt x="4583230" y="2407153"/>
                </a:lnTo>
                <a:lnTo>
                  <a:pt x="4573387" y="2395870"/>
                </a:lnTo>
                <a:lnTo>
                  <a:pt x="4553220" y="2372823"/>
                </a:lnTo>
                <a:lnTo>
                  <a:pt x="4531614" y="2349535"/>
                </a:lnTo>
                <a:lnTo>
                  <a:pt x="4510247" y="2326488"/>
                </a:lnTo>
                <a:lnTo>
                  <a:pt x="4488880" y="2304401"/>
                </a:lnTo>
                <a:lnTo>
                  <a:pt x="4468234" y="2283514"/>
                </a:lnTo>
                <a:lnTo>
                  <a:pt x="4449028" y="2264548"/>
                </a:lnTo>
                <a:lnTo>
                  <a:pt x="4442306" y="2258066"/>
                </a:lnTo>
                <a:lnTo>
                  <a:pt x="4436064" y="2250864"/>
                </a:lnTo>
                <a:lnTo>
                  <a:pt x="4429822" y="2243421"/>
                </a:lnTo>
                <a:lnTo>
                  <a:pt x="4423100" y="2235739"/>
                </a:lnTo>
                <a:lnTo>
                  <a:pt x="4416378" y="2228057"/>
                </a:lnTo>
                <a:lnTo>
                  <a:pt x="4409416" y="2220374"/>
                </a:lnTo>
                <a:lnTo>
                  <a:pt x="4401974" y="2212692"/>
                </a:lnTo>
                <a:lnTo>
                  <a:pt x="4394291" y="2205249"/>
                </a:lnTo>
                <a:lnTo>
                  <a:pt x="3994326" y="1853298"/>
                </a:lnTo>
                <a:lnTo>
                  <a:pt x="3974400" y="1837693"/>
                </a:lnTo>
                <a:lnTo>
                  <a:pt x="3953754" y="1821127"/>
                </a:lnTo>
                <a:lnTo>
                  <a:pt x="3933107" y="1804082"/>
                </a:lnTo>
                <a:lnTo>
                  <a:pt x="3912461" y="1787277"/>
                </a:lnTo>
                <a:lnTo>
                  <a:pt x="3891574" y="1770231"/>
                </a:lnTo>
                <a:lnTo>
                  <a:pt x="3870448" y="1753186"/>
                </a:lnTo>
                <a:lnTo>
                  <a:pt x="3849321" y="1736621"/>
                </a:lnTo>
                <a:lnTo>
                  <a:pt x="3828435" y="1720775"/>
                </a:lnTo>
                <a:lnTo>
                  <a:pt x="3805868" y="1704210"/>
                </a:lnTo>
                <a:lnTo>
                  <a:pt x="3784021" y="1687645"/>
                </a:lnTo>
                <a:lnTo>
                  <a:pt x="3762654" y="1671800"/>
                </a:lnTo>
                <a:lnTo>
                  <a:pt x="3741288" y="1655955"/>
                </a:lnTo>
                <a:lnTo>
                  <a:pt x="3720401" y="1640350"/>
                </a:lnTo>
                <a:lnTo>
                  <a:pt x="3699514" y="1624745"/>
                </a:lnTo>
                <a:lnTo>
                  <a:pt x="3678868" y="1609380"/>
                </a:lnTo>
                <a:lnTo>
                  <a:pt x="3658222" y="1594255"/>
                </a:lnTo>
                <a:lnTo>
                  <a:pt x="3637335" y="1578890"/>
                </a:lnTo>
                <a:lnTo>
                  <a:pt x="3616208" y="1563766"/>
                </a:lnTo>
                <a:lnTo>
                  <a:pt x="3595082" y="1548401"/>
                </a:lnTo>
                <a:lnTo>
                  <a:pt x="3573235" y="1533036"/>
                </a:lnTo>
                <a:lnTo>
                  <a:pt x="3551388" y="1517431"/>
                </a:lnTo>
                <a:lnTo>
                  <a:pt x="3528581" y="1501826"/>
                </a:lnTo>
                <a:lnTo>
                  <a:pt x="3505294" y="1485741"/>
                </a:lnTo>
                <a:lnTo>
                  <a:pt x="3481526" y="1469896"/>
                </a:lnTo>
                <a:lnTo>
                  <a:pt x="3458960" y="1454531"/>
                </a:lnTo>
                <a:lnTo>
                  <a:pt x="3436152" y="1439646"/>
                </a:lnTo>
                <a:lnTo>
                  <a:pt x="3413345" y="1425001"/>
                </a:lnTo>
                <a:lnTo>
                  <a:pt x="3390538" y="1410117"/>
                </a:lnTo>
                <a:lnTo>
                  <a:pt x="3367491" y="1395712"/>
                </a:lnTo>
                <a:lnTo>
                  <a:pt x="3344444" y="1381068"/>
                </a:lnTo>
                <a:lnTo>
                  <a:pt x="3321156" y="1366423"/>
                </a:lnTo>
                <a:lnTo>
                  <a:pt x="3297629" y="1351778"/>
                </a:lnTo>
                <a:lnTo>
                  <a:pt x="3275302" y="1337374"/>
                </a:lnTo>
                <a:lnTo>
                  <a:pt x="3252255" y="1323449"/>
                </a:lnTo>
                <a:lnTo>
                  <a:pt x="3228968" y="1309285"/>
                </a:lnTo>
                <a:lnTo>
                  <a:pt x="3205680" y="1295600"/>
                </a:lnTo>
                <a:lnTo>
                  <a:pt x="3182153" y="1281916"/>
                </a:lnTo>
                <a:lnTo>
                  <a:pt x="3158386" y="1268232"/>
                </a:lnTo>
                <a:lnTo>
                  <a:pt x="3134618" y="1254547"/>
                </a:lnTo>
                <a:lnTo>
                  <a:pt x="3110371" y="1240863"/>
                </a:lnTo>
                <a:lnTo>
                  <a:pt x="3085883" y="1227419"/>
                </a:lnTo>
                <a:lnTo>
                  <a:pt x="3061396" y="1213975"/>
                </a:lnTo>
                <a:lnTo>
                  <a:pt x="3037148" y="1200770"/>
                </a:lnTo>
                <a:lnTo>
                  <a:pt x="3012420" y="1187566"/>
                </a:lnTo>
                <a:lnTo>
                  <a:pt x="2987692" y="1174602"/>
                </a:lnTo>
                <a:lnTo>
                  <a:pt x="2962485" y="1161638"/>
                </a:lnTo>
                <a:lnTo>
                  <a:pt x="2937517" y="1148674"/>
                </a:lnTo>
                <a:lnTo>
                  <a:pt x="2912549" y="1135950"/>
                </a:lnTo>
                <a:lnTo>
                  <a:pt x="2895264" y="1127307"/>
                </a:lnTo>
                <a:lnTo>
                  <a:pt x="2877258" y="1118184"/>
                </a:lnTo>
                <a:lnTo>
                  <a:pt x="2858772" y="1109061"/>
                </a:lnTo>
                <a:lnTo>
                  <a:pt x="2839806" y="1099698"/>
                </a:lnTo>
                <a:lnTo>
                  <a:pt x="2820360" y="1090815"/>
                </a:lnTo>
                <a:lnTo>
                  <a:pt x="2800434" y="1081452"/>
                </a:lnTo>
                <a:lnTo>
                  <a:pt x="2780748" y="1072089"/>
                </a:lnTo>
                <a:lnTo>
                  <a:pt x="2760582" y="1062726"/>
                </a:lnTo>
                <a:lnTo>
                  <a:pt x="2740656" y="1053604"/>
                </a:lnTo>
                <a:lnTo>
                  <a:pt x="2720249" y="1044241"/>
                </a:lnTo>
                <a:lnTo>
                  <a:pt x="2700323" y="1035598"/>
                </a:lnTo>
                <a:lnTo>
                  <a:pt x="2680397" y="1026715"/>
                </a:lnTo>
                <a:lnTo>
                  <a:pt x="2660950" y="1018072"/>
                </a:lnTo>
                <a:lnTo>
                  <a:pt x="2641745" y="1009910"/>
                </a:lnTo>
                <a:lnTo>
                  <a:pt x="2622779" y="1001987"/>
                </a:lnTo>
                <a:lnTo>
                  <a:pt x="2604293" y="994305"/>
                </a:lnTo>
                <a:lnTo>
                  <a:pt x="2592049" y="989263"/>
                </a:lnTo>
                <a:lnTo>
                  <a:pt x="2578845" y="983261"/>
                </a:lnTo>
                <a:lnTo>
                  <a:pt x="2565161" y="977259"/>
                </a:lnTo>
                <a:lnTo>
                  <a:pt x="2550756" y="971017"/>
                </a:lnTo>
                <a:lnTo>
                  <a:pt x="2536832" y="964775"/>
                </a:lnTo>
                <a:lnTo>
                  <a:pt x="2522908" y="959013"/>
                </a:lnTo>
                <a:lnTo>
                  <a:pt x="2516186" y="956613"/>
                </a:lnTo>
                <a:lnTo>
                  <a:pt x="2509704" y="954452"/>
                </a:lnTo>
                <a:lnTo>
                  <a:pt x="2503222" y="952291"/>
                </a:lnTo>
                <a:lnTo>
                  <a:pt x="2497460" y="950611"/>
                </a:lnTo>
                <a:lnTo>
                  <a:pt x="2490017" y="946530"/>
                </a:lnTo>
                <a:lnTo>
                  <a:pt x="2482095" y="942448"/>
                </a:lnTo>
                <a:lnTo>
                  <a:pt x="2473452" y="938607"/>
                </a:lnTo>
                <a:lnTo>
                  <a:pt x="2464329" y="934766"/>
                </a:lnTo>
                <a:lnTo>
                  <a:pt x="2454966" y="931165"/>
                </a:lnTo>
                <a:lnTo>
                  <a:pt x="2445604" y="927563"/>
                </a:lnTo>
                <a:lnTo>
                  <a:pt x="2436721" y="923962"/>
                </a:lnTo>
                <a:lnTo>
                  <a:pt x="2428558" y="920601"/>
                </a:lnTo>
                <a:lnTo>
                  <a:pt x="2378623" y="899475"/>
                </a:lnTo>
                <a:lnTo>
                  <a:pt x="2327727" y="878348"/>
                </a:lnTo>
                <a:lnTo>
                  <a:pt x="2276591" y="857461"/>
                </a:lnTo>
                <a:lnTo>
                  <a:pt x="2224975" y="837055"/>
                </a:lnTo>
                <a:lnTo>
                  <a:pt x="2199287" y="826972"/>
                </a:lnTo>
                <a:lnTo>
                  <a:pt x="2173118" y="816888"/>
                </a:lnTo>
                <a:lnTo>
                  <a:pt x="2146950" y="806805"/>
                </a:lnTo>
                <a:lnTo>
                  <a:pt x="2120542" y="797202"/>
                </a:lnTo>
                <a:lnTo>
                  <a:pt x="2094614" y="787599"/>
                </a:lnTo>
                <a:lnTo>
                  <a:pt x="2068206" y="777996"/>
                </a:lnTo>
                <a:lnTo>
                  <a:pt x="2041798" y="768633"/>
                </a:lnTo>
                <a:lnTo>
                  <a:pt x="2015389" y="759750"/>
                </a:lnTo>
                <a:lnTo>
                  <a:pt x="1988741" y="750627"/>
                </a:lnTo>
                <a:lnTo>
                  <a:pt x="1962093" y="741745"/>
                </a:lnTo>
                <a:lnTo>
                  <a:pt x="1935444" y="733342"/>
                </a:lnTo>
                <a:lnTo>
                  <a:pt x="1908796" y="724699"/>
                </a:lnTo>
                <a:lnTo>
                  <a:pt x="1882148" y="716537"/>
                </a:lnTo>
                <a:lnTo>
                  <a:pt x="1855500" y="708614"/>
                </a:lnTo>
                <a:lnTo>
                  <a:pt x="1828611" y="700932"/>
                </a:lnTo>
                <a:lnTo>
                  <a:pt x="1801963" y="693489"/>
                </a:lnTo>
                <a:lnTo>
                  <a:pt x="1775075" y="686047"/>
                </a:lnTo>
                <a:lnTo>
                  <a:pt x="1748426" y="679085"/>
                </a:lnTo>
                <a:lnTo>
                  <a:pt x="1721538" y="672363"/>
                </a:lnTo>
                <a:lnTo>
                  <a:pt x="1694890" y="665880"/>
                </a:lnTo>
                <a:lnTo>
                  <a:pt x="1668001" y="659879"/>
                </a:lnTo>
                <a:lnTo>
                  <a:pt x="1641113" y="654117"/>
                </a:lnTo>
                <a:lnTo>
                  <a:pt x="1614465" y="648595"/>
                </a:lnTo>
                <a:lnTo>
                  <a:pt x="1587336" y="643313"/>
                </a:lnTo>
                <a:lnTo>
                  <a:pt x="1574612" y="640912"/>
                </a:lnTo>
                <a:lnTo>
                  <a:pt x="1557327" y="638272"/>
                </a:lnTo>
                <a:lnTo>
                  <a:pt x="1536440" y="635151"/>
                </a:lnTo>
                <a:lnTo>
                  <a:pt x="1512433" y="631790"/>
                </a:lnTo>
                <a:lnTo>
                  <a:pt x="1486025" y="628429"/>
                </a:lnTo>
                <a:lnTo>
                  <a:pt x="1458176" y="624827"/>
                </a:lnTo>
                <a:lnTo>
                  <a:pt x="1428887" y="621226"/>
                </a:lnTo>
                <a:lnTo>
                  <a:pt x="1399357" y="617865"/>
                </a:lnTo>
                <a:lnTo>
                  <a:pt x="1369828" y="614744"/>
                </a:lnTo>
                <a:lnTo>
                  <a:pt x="1341259" y="612343"/>
                </a:lnTo>
                <a:lnTo>
                  <a:pt x="1313891" y="610183"/>
                </a:lnTo>
                <a:lnTo>
                  <a:pt x="1288683" y="608742"/>
                </a:lnTo>
                <a:lnTo>
                  <a:pt x="1276919" y="608502"/>
                </a:lnTo>
                <a:lnTo>
                  <a:pt x="1266116" y="608262"/>
                </a:lnTo>
                <a:close/>
                <a:moveTo>
                  <a:pt x="891346" y="0"/>
                </a:moveTo>
                <a:lnTo>
                  <a:pt x="903913" y="0"/>
                </a:lnTo>
                <a:lnTo>
                  <a:pt x="917706" y="307"/>
                </a:lnTo>
                <a:lnTo>
                  <a:pt x="932725" y="613"/>
                </a:lnTo>
                <a:lnTo>
                  <a:pt x="964909" y="2452"/>
                </a:lnTo>
                <a:lnTo>
                  <a:pt x="999852" y="5211"/>
                </a:lnTo>
                <a:lnTo>
                  <a:pt x="1036327" y="8276"/>
                </a:lnTo>
                <a:lnTo>
                  <a:pt x="1074028" y="12261"/>
                </a:lnTo>
                <a:lnTo>
                  <a:pt x="1111730" y="16552"/>
                </a:lnTo>
                <a:lnTo>
                  <a:pt x="1149125" y="21150"/>
                </a:lnTo>
                <a:lnTo>
                  <a:pt x="1184680" y="25748"/>
                </a:lnTo>
                <a:lnTo>
                  <a:pt x="1218397" y="30039"/>
                </a:lnTo>
                <a:lnTo>
                  <a:pt x="1249048" y="34330"/>
                </a:lnTo>
                <a:lnTo>
                  <a:pt x="1275715" y="38315"/>
                </a:lnTo>
                <a:lnTo>
                  <a:pt x="1297784" y="41686"/>
                </a:lnTo>
                <a:lnTo>
                  <a:pt x="1314030" y="44752"/>
                </a:lnTo>
                <a:lnTo>
                  <a:pt x="1348666" y="51495"/>
                </a:lnTo>
                <a:lnTo>
                  <a:pt x="1382689" y="58545"/>
                </a:lnTo>
                <a:lnTo>
                  <a:pt x="1417019" y="65901"/>
                </a:lnTo>
                <a:lnTo>
                  <a:pt x="1451348" y="73564"/>
                </a:lnTo>
                <a:lnTo>
                  <a:pt x="1485371" y="81840"/>
                </a:lnTo>
                <a:lnTo>
                  <a:pt x="1519701" y="90423"/>
                </a:lnTo>
                <a:lnTo>
                  <a:pt x="1553724" y="99311"/>
                </a:lnTo>
                <a:lnTo>
                  <a:pt x="1588054" y="108814"/>
                </a:lnTo>
                <a:lnTo>
                  <a:pt x="1622077" y="118316"/>
                </a:lnTo>
                <a:lnTo>
                  <a:pt x="1656407" y="128124"/>
                </a:lnTo>
                <a:lnTo>
                  <a:pt x="1690430" y="138239"/>
                </a:lnTo>
                <a:lnTo>
                  <a:pt x="1724453" y="148661"/>
                </a:lnTo>
                <a:lnTo>
                  <a:pt x="1758476" y="159695"/>
                </a:lnTo>
                <a:lnTo>
                  <a:pt x="1792499" y="170423"/>
                </a:lnTo>
                <a:lnTo>
                  <a:pt x="1826523" y="181764"/>
                </a:lnTo>
                <a:lnTo>
                  <a:pt x="1860546" y="193412"/>
                </a:lnTo>
                <a:lnTo>
                  <a:pt x="1894262" y="204753"/>
                </a:lnTo>
                <a:lnTo>
                  <a:pt x="1927979" y="216707"/>
                </a:lnTo>
                <a:lnTo>
                  <a:pt x="1961695" y="228968"/>
                </a:lnTo>
                <a:lnTo>
                  <a:pt x="1994799" y="241229"/>
                </a:lnTo>
                <a:lnTo>
                  <a:pt x="2028516" y="253489"/>
                </a:lnTo>
                <a:lnTo>
                  <a:pt x="2061926" y="266363"/>
                </a:lnTo>
                <a:lnTo>
                  <a:pt x="2095336" y="279237"/>
                </a:lnTo>
                <a:lnTo>
                  <a:pt x="2128133" y="292110"/>
                </a:lnTo>
                <a:lnTo>
                  <a:pt x="2194034" y="318164"/>
                </a:lnTo>
                <a:lnTo>
                  <a:pt x="2259322" y="344831"/>
                </a:lnTo>
                <a:lnTo>
                  <a:pt x="2324302" y="371805"/>
                </a:lnTo>
                <a:lnTo>
                  <a:pt x="2388058" y="398778"/>
                </a:lnTo>
                <a:lnTo>
                  <a:pt x="2398479" y="403070"/>
                </a:lnTo>
                <a:lnTo>
                  <a:pt x="2409820" y="407667"/>
                </a:lnTo>
                <a:lnTo>
                  <a:pt x="2421774" y="412265"/>
                </a:lnTo>
                <a:lnTo>
                  <a:pt x="2433728" y="416863"/>
                </a:lnTo>
                <a:lnTo>
                  <a:pt x="2445376" y="421767"/>
                </a:lnTo>
                <a:lnTo>
                  <a:pt x="2456410" y="426671"/>
                </a:lnTo>
                <a:lnTo>
                  <a:pt x="2466526" y="431882"/>
                </a:lnTo>
                <a:lnTo>
                  <a:pt x="2476028" y="437093"/>
                </a:lnTo>
                <a:lnTo>
                  <a:pt x="2483384" y="439239"/>
                </a:lnTo>
                <a:lnTo>
                  <a:pt x="2491660" y="441997"/>
                </a:lnTo>
                <a:lnTo>
                  <a:pt x="2499936" y="444756"/>
                </a:lnTo>
                <a:lnTo>
                  <a:pt x="2508518" y="447821"/>
                </a:lnTo>
                <a:lnTo>
                  <a:pt x="2526296" y="455177"/>
                </a:lnTo>
                <a:lnTo>
                  <a:pt x="2544074" y="463147"/>
                </a:lnTo>
                <a:lnTo>
                  <a:pt x="2562465" y="471116"/>
                </a:lnTo>
                <a:lnTo>
                  <a:pt x="2579936" y="478779"/>
                </a:lnTo>
                <a:lnTo>
                  <a:pt x="2596794" y="486442"/>
                </a:lnTo>
                <a:lnTo>
                  <a:pt x="2612426" y="492879"/>
                </a:lnTo>
                <a:lnTo>
                  <a:pt x="2636028" y="502687"/>
                </a:lnTo>
                <a:lnTo>
                  <a:pt x="2660243" y="512802"/>
                </a:lnTo>
                <a:lnTo>
                  <a:pt x="2684764" y="523224"/>
                </a:lnTo>
                <a:lnTo>
                  <a:pt x="2709592" y="534259"/>
                </a:lnTo>
                <a:lnTo>
                  <a:pt x="2735032" y="545600"/>
                </a:lnTo>
                <a:lnTo>
                  <a:pt x="2760473" y="556634"/>
                </a:lnTo>
                <a:lnTo>
                  <a:pt x="2786527" y="568589"/>
                </a:lnTo>
                <a:lnTo>
                  <a:pt x="2811968" y="580236"/>
                </a:lnTo>
                <a:lnTo>
                  <a:pt x="2837715" y="592190"/>
                </a:lnTo>
                <a:lnTo>
                  <a:pt x="2862849" y="604144"/>
                </a:lnTo>
                <a:lnTo>
                  <a:pt x="2888290" y="616099"/>
                </a:lnTo>
                <a:lnTo>
                  <a:pt x="2913118" y="627440"/>
                </a:lnTo>
                <a:lnTo>
                  <a:pt x="2937332" y="639394"/>
                </a:lnTo>
                <a:lnTo>
                  <a:pt x="2960934" y="651042"/>
                </a:lnTo>
                <a:lnTo>
                  <a:pt x="2983923" y="662689"/>
                </a:lnTo>
                <a:lnTo>
                  <a:pt x="3005992" y="673724"/>
                </a:lnTo>
                <a:lnTo>
                  <a:pt x="3037869" y="689969"/>
                </a:lnTo>
                <a:lnTo>
                  <a:pt x="3069747" y="706521"/>
                </a:lnTo>
                <a:lnTo>
                  <a:pt x="3101931" y="723073"/>
                </a:lnTo>
                <a:lnTo>
                  <a:pt x="3133502" y="739625"/>
                </a:lnTo>
                <a:lnTo>
                  <a:pt x="3165073" y="756483"/>
                </a:lnTo>
                <a:lnTo>
                  <a:pt x="3196031" y="773342"/>
                </a:lnTo>
                <a:lnTo>
                  <a:pt x="3227296" y="790507"/>
                </a:lnTo>
                <a:lnTo>
                  <a:pt x="3258560" y="807672"/>
                </a:lnTo>
                <a:lnTo>
                  <a:pt x="3289518" y="825143"/>
                </a:lnTo>
                <a:lnTo>
                  <a:pt x="3319863" y="842614"/>
                </a:lnTo>
                <a:lnTo>
                  <a:pt x="3350208" y="860086"/>
                </a:lnTo>
                <a:lnTo>
                  <a:pt x="3380246" y="877557"/>
                </a:lnTo>
                <a:lnTo>
                  <a:pt x="3409978" y="895029"/>
                </a:lnTo>
                <a:lnTo>
                  <a:pt x="3439710" y="913113"/>
                </a:lnTo>
                <a:lnTo>
                  <a:pt x="3469136" y="930891"/>
                </a:lnTo>
                <a:lnTo>
                  <a:pt x="3497642" y="949282"/>
                </a:lnTo>
                <a:lnTo>
                  <a:pt x="3527680" y="967980"/>
                </a:lnTo>
                <a:lnTo>
                  <a:pt x="3557412" y="986677"/>
                </a:lnTo>
                <a:lnTo>
                  <a:pt x="3586838" y="1005375"/>
                </a:lnTo>
                <a:lnTo>
                  <a:pt x="3616263" y="1023766"/>
                </a:lnTo>
                <a:lnTo>
                  <a:pt x="3645382" y="1042770"/>
                </a:lnTo>
                <a:lnTo>
                  <a:pt x="3674501" y="1061467"/>
                </a:lnTo>
                <a:lnTo>
                  <a:pt x="3703620" y="1080471"/>
                </a:lnTo>
                <a:lnTo>
                  <a:pt x="3732432" y="1100088"/>
                </a:lnTo>
                <a:lnTo>
                  <a:pt x="3762777" y="1120319"/>
                </a:lnTo>
                <a:lnTo>
                  <a:pt x="3792509" y="1140855"/>
                </a:lnTo>
                <a:lnTo>
                  <a:pt x="3821628" y="1160779"/>
                </a:lnTo>
                <a:lnTo>
                  <a:pt x="3849521" y="1180702"/>
                </a:lnTo>
                <a:lnTo>
                  <a:pt x="3877414" y="1200319"/>
                </a:lnTo>
                <a:lnTo>
                  <a:pt x="3904387" y="1219936"/>
                </a:lnTo>
                <a:lnTo>
                  <a:pt x="3931360" y="1239247"/>
                </a:lnTo>
                <a:lnTo>
                  <a:pt x="3958027" y="1258864"/>
                </a:lnTo>
                <a:lnTo>
                  <a:pt x="3984387" y="1278175"/>
                </a:lnTo>
                <a:lnTo>
                  <a:pt x="4010748" y="1297792"/>
                </a:lnTo>
                <a:lnTo>
                  <a:pt x="4037414" y="1317715"/>
                </a:lnTo>
                <a:lnTo>
                  <a:pt x="4064081" y="1337639"/>
                </a:lnTo>
                <a:lnTo>
                  <a:pt x="4091361" y="1357869"/>
                </a:lnTo>
                <a:lnTo>
                  <a:pt x="4118641" y="1378099"/>
                </a:lnTo>
                <a:lnTo>
                  <a:pt x="4146534" y="1399249"/>
                </a:lnTo>
                <a:lnTo>
                  <a:pt x="4175346" y="1420398"/>
                </a:lnTo>
                <a:lnTo>
                  <a:pt x="4202013" y="1440628"/>
                </a:lnTo>
                <a:lnTo>
                  <a:pt x="4228986" y="1461778"/>
                </a:lnTo>
                <a:lnTo>
                  <a:pt x="4255960" y="1483541"/>
                </a:lnTo>
                <a:lnTo>
                  <a:pt x="4282626" y="1505303"/>
                </a:lnTo>
                <a:lnTo>
                  <a:pt x="4308986" y="1526760"/>
                </a:lnTo>
                <a:lnTo>
                  <a:pt x="4335347" y="1548522"/>
                </a:lnTo>
                <a:lnTo>
                  <a:pt x="4361707" y="1569672"/>
                </a:lnTo>
                <a:lnTo>
                  <a:pt x="4387148" y="1589596"/>
                </a:lnTo>
                <a:lnTo>
                  <a:pt x="4897802" y="2038949"/>
                </a:lnTo>
                <a:lnTo>
                  <a:pt x="4907610" y="2048451"/>
                </a:lnTo>
                <a:lnTo>
                  <a:pt x="4917112" y="2058260"/>
                </a:lnTo>
                <a:lnTo>
                  <a:pt x="4926001" y="2068068"/>
                </a:lnTo>
                <a:lnTo>
                  <a:pt x="4934584" y="2077877"/>
                </a:lnTo>
                <a:lnTo>
                  <a:pt x="4943166" y="2087685"/>
                </a:lnTo>
                <a:lnTo>
                  <a:pt x="4951136" y="2097187"/>
                </a:lnTo>
                <a:lnTo>
                  <a:pt x="4959104" y="2106383"/>
                </a:lnTo>
                <a:lnTo>
                  <a:pt x="4967687" y="2114659"/>
                </a:lnTo>
                <a:lnTo>
                  <a:pt x="4992208" y="2138873"/>
                </a:lnTo>
                <a:lnTo>
                  <a:pt x="5018568" y="2165540"/>
                </a:lnTo>
                <a:lnTo>
                  <a:pt x="5045848" y="2193740"/>
                </a:lnTo>
                <a:lnTo>
                  <a:pt x="5073128" y="2223165"/>
                </a:lnTo>
                <a:lnTo>
                  <a:pt x="5100714" y="2252898"/>
                </a:lnTo>
                <a:lnTo>
                  <a:pt x="5126462" y="2282323"/>
                </a:lnTo>
                <a:lnTo>
                  <a:pt x="5139029" y="2296729"/>
                </a:lnTo>
                <a:lnTo>
                  <a:pt x="5150983" y="2311136"/>
                </a:lnTo>
                <a:lnTo>
                  <a:pt x="5162630" y="2324929"/>
                </a:lnTo>
                <a:lnTo>
                  <a:pt x="5173052" y="2337803"/>
                </a:lnTo>
                <a:lnTo>
                  <a:pt x="5197880" y="2368454"/>
                </a:lnTo>
                <a:lnTo>
                  <a:pt x="5219642" y="2395734"/>
                </a:lnTo>
                <a:lnTo>
                  <a:pt x="5229758" y="2408608"/>
                </a:lnTo>
                <a:lnTo>
                  <a:pt x="5239260" y="2421482"/>
                </a:lnTo>
                <a:lnTo>
                  <a:pt x="5248455" y="2434049"/>
                </a:lnTo>
                <a:lnTo>
                  <a:pt x="5257650" y="2446310"/>
                </a:lnTo>
                <a:lnTo>
                  <a:pt x="5266539" y="2459183"/>
                </a:lnTo>
                <a:lnTo>
                  <a:pt x="5275122" y="2472363"/>
                </a:lnTo>
                <a:lnTo>
                  <a:pt x="5284010" y="2485544"/>
                </a:lnTo>
                <a:lnTo>
                  <a:pt x="5292900" y="2499643"/>
                </a:lnTo>
                <a:lnTo>
                  <a:pt x="5301788" y="2514356"/>
                </a:lnTo>
                <a:lnTo>
                  <a:pt x="5311290" y="2529989"/>
                </a:lnTo>
                <a:lnTo>
                  <a:pt x="5321099" y="2547154"/>
                </a:lnTo>
                <a:lnTo>
                  <a:pt x="5331520" y="2565238"/>
                </a:lnTo>
                <a:lnTo>
                  <a:pt x="5337957" y="2577192"/>
                </a:lnTo>
                <a:lnTo>
                  <a:pt x="5344700" y="2591598"/>
                </a:lnTo>
                <a:lnTo>
                  <a:pt x="5352364" y="2607231"/>
                </a:lnTo>
                <a:lnTo>
                  <a:pt x="5360026" y="2624702"/>
                </a:lnTo>
                <a:lnTo>
                  <a:pt x="5367996" y="2643400"/>
                </a:lnTo>
                <a:lnTo>
                  <a:pt x="5375965" y="2663323"/>
                </a:lnTo>
                <a:lnTo>
                  <a:pt x="5383322" y="2684166"/>
                </a:lnTo>
                <a:lnTo>
                  <a:pt x="5390678" y="2705010"/>
                </a:lnTo>
                <a:lnTo>
                  <a:pt x="5397421" y="2726466"/>
                </a:lnTo>
                <a:lnTo>
                  <a:pt x="5403552" y="2747922"/>
                </a:lnTo>
                <a:lnTo>
                  <a:pt x="5406004" y="2758344"/>
                </a:lnTo>
                <a:lnTo>
                  <a:pt x="5408456" y="2769072"/>
                </a:lnTo>
                <a:lnTo>
                  <a:pt x="5410908" y="2779493"/>
                </a:lnTo>
                <a:lnTo>
                  <a:pt x="5412747" y="2789608"/>
                </a:lnTo>
                <a:lnTo>
                  <a:pt x="5414586" y="2799417"/>
                </a:lnTo>
                <a:lnTo>
                  <a:pt x="5415812" y="2809225"/>
                </a:lnTo>
                <a:lnTo>
                  <a:pt x="5416732" y="2818727"/>
                </a:lnTo>
                <a:lnTo>
                  <a:pt x="5417344" y="2827923"/>
                </a:lnTo>
                <a:lnTo>
                  <a:pt x="5417651" y="2836812"/>
                </a:lnTo>
                <a:lnTo>
                  <a:pt x="5417651" y="2845394"/>
                </a:lnTo>
                <a:lnTo>
                  <a:pt x="5417038" y="2853364"/>
                </a:lnTo>
                <a:lnTo>
                  <a:pt x="5415812" y="2861027"/>
                </a:lnTo>
                <a:lnTo>
                  <a:pt x="5412747" y="2878498"/>
                </a:lnTo>
                <a:lnTo>
                  <a:pt x="5409375" y="2895356"/>
                </a:lnTo>
                <a:lnTo>
                  <a:pt x="5405697" y="2912215"/>
                </a:lnTo>
                <a:lnTo>
                  <a:pt x="5401406" y="2928154"/>
                </a:lnTo>
                <a:lnTo>
                  <a:pt x="5397421" y="2944399"/>
                </a:lnTo>
                <a:lnTo>
                  <a:pt x="5392824" y="2960031"/>
                </a:lnTo>
                <a:lnTo>
                  <a:pt x="5387919" y="2975664"/>
                </a:lnTo>
                <a:lnTo>
                  <a:pt x="5382708" y="2990683"/>
                </a:lnTo>
                <a:lnTo>
                  <a:pt x="5377191" y="3005396"/>
                </a:lnTo>
                <a:lnTo>
                  <a:pt x="5371367" y="3020109"/>
                </a:lnTo>
                <a:lnTo>
                  <a:pt x="5365544" y="3034515"/>
                </a:lnTo>
                <a:lnTo>
                  <a:pt x="5359413" y="3048615"/>
                </a:lnTo>
                <a:lnTo>
                  <a:pt x="5352670" y="3062715"/>
                </a:lnTo>
                <a:lnTo>
                  <a:pt x="5346233" y="3076508"/>
                </a:lnTo>
                <a:lnTo>
                  <a:pt x="5339183" y="3089995"/>
                </a:lnTo>
                <a:lnTo>
                  <a:pt x="5332134" y="3103481"/>
                </a:lnTo>
                <a:lnTo>
                  <a:pt x="5324777" y="3116968"/>
                </a:lnTo>
                <a:lnTo>
                  <a:pt x="5317114" y="3129842"/>
                </a:lnTo>
                <a:lnTo>
                  <a:pt x="5309144" y="3143022"/>
                </a:lnTo>
                <a:lnTo>
                  <a:pt x="5301176" y="3155896"/>
                </a:lnTo>
                <a:lnTo>
                  <a:pt x="5293206" y="3168463"/>
                </a:lnTo>
                <a:lnTo>
                  <a:pt x="5284624" y="3181337"/>
                </a:lnTo>
                <a:lnTo>
                  <a:pt x="5276348" y="3194210"/>
                </a:lnTo>
                <a:lnTo>
                  <a:pt x="5267458" y="3206777"/>
                </a:lnTo>
                <a:lnTo>
                  <a:pt x="5249988" y="3231605"/>
                </a:lnTo>
                <a:lnTo>
                  <a:pt x="5231290" y="3257046"/>
                </a:lnTo>
                <a:lnTo>
                  <a:pt x="5212592" y="3281874"/>
                </a:lnTo>
                <a:lnTo>
                  <a:pt x="5193282" y="3307008"/>
                </a:lnTo>
                <a:lnTo>
                  <a:pt x="5182554" y="3320495"/>
                </a:lnTo>
                <a:lnTo>
                  <a:pt x="5172132" y="3333369"/>
                </a:lnTo>
                <a:lnTo>
                  <a:pt x="5166616" y="3339806"/>
                </a:lnTo>
                <a:lnTo>
                  <a:pt x="5160792" y="3345629"/>
                </a:lnTo>
                <a:lnTo>
                  <a:pt x="5154968" y="3351760"/>
                </a:lnTo>
                <a:lnTo>
                  <a:pt x="5148531" y="3357277"/>
                </a:lnTo>
                <a:lnTo>
                  <a:pt x="5145159" y="3362181"/>
                </a:lnTo>
                <a:lnTo>
                  <a:pt x="5137496" y="3370764"/>
                </a:lnTo>
                <a:lnTo>
                  <a:pt x="5126768" y="3382718"/>
                </a:lnTo>
                <a:lnTo>
                  <a:pt x="5112975" y="3397431"/>
                </a:lnTo>
                <a:lnTo>
                  <a:pt x="5097036" y="3414596"/>
                </a:lnTo>
                <a:lnTo>
                  <a:pt x="5079258" y="3433600"/>
                </a:lnTo>
                <a:lnTo>
                  <a:pt x="5059948" y="3453830"/>
                </a:lnTo>
                <a:lnTo>
                  <a:pt x="5040024" y="3474366"/>
                </a:lnTo>
                <a:lnTo>
                  <a:pt x="5019794" y="3495210"/>
                </a:lnTo>
                <a:lnTo>
                  <a:pt x="4999564" y="3515746"/>
                </a:lnTo>
                <a:lnTo>
                  <a:pt x="4980254" y="3535670"/>
                </a:lnTo>
                <a:lnTo>
                  <a:pt x="4962476" y="3554061"/>
                </a:lnTo>
                <a:lnTo>
                  <a:pt x="4945924" y="3570613"/>
                </a:lnTo>
                <a:lnTo>
                  <a:pt x="4931518" y="3585019"/>
                </a:lnTo>
                <a:lnTo>
                  <a:pt x="4920178" y="3596360"/>
                </a:lnTo>
                <a:lnTo>
                  <a:pt x="4911902" y="3604023"/>
                </a:lnTo>
                <a:lnTo>
                  <a:pt x="4901786" y="3613832"/>
                </a:lnTo>
                <a:lnTo>
                  <a:pt x="4891672" y="3623947"/>
                </a:lnTo>
                <a:lnTo>
                  <a:pt x="4881863" y="3633142"/>
                </a:lnTo>
                <a:lnTo>
                  <a:pt x="4872054" y="3642644"/>
                </a:lnTo>
                <a:lnTo>
                  <a:pt x="4862246" y="3652146"/>
                </a:lnTo>
                <a:lnTo>
                  <a:pt x="4852131" y="3661955"/>
                </a:lnTo>
                <a:lnTo>
                  <a:pt x="4842322" y="3671763"/>
                </a:lnTo>
                <a:lnTo>
                  <a:pt x="4832208" y="3682185"/>
                </a:lnTo>
                <a:lnTo>
                  <a:pt x="4767840" y="3739503"/>
                </a:lnTo>
                <a:lnTo>
                  <a:pt x="4761402" y="3745634"/>
                </a:lnTo>
                <a:lnTo>
                  <a:pt x="4757112" y="3749618"/>
                </a:lnTo>
                <a:lnTo>
                  <a:pt x="4753433" y="3753297"/>
                </a:lnTo>
                <a:lnTo>
                  <a:pt x="4746996" y="3758201"/>
                </a:lnTo>
                <a:lnTo>
                  <a:pt x="4735962" y="3767396"/>
                </a:lnTo>
                <a:lnTo>
                  <a:pt x="4721862" y="3778737"/>
                </a:lnTo>
                <a:lnTo>
                  <a:pt x="4706230" y="3792224"/>
                </a:lnTo>
                <a:lnTo>
                  <a:pt x="4689065" y="3807244"/>
                </a:lnTo>
                <a:lnTo>
                  <a:pt x="4670674" y="3823795"/>
                </a:lnTo>
                <a:lnTo>
                  <a:pt x="4651364" y="3840654"/>
                </a:lnTo>
                <a:lnTo>
                  <a:pt x="4631440" y="3858125"/>
                </a:lnTo>
                <a:lnTo>
                  <a:pt x="4611210" y="3875903"/>
                </a:lnTo>
                <a:lnTo>
                  <a:pt x="4591287" y="3893068"/>
                </a:lnTo>
                <a:lnTo>
                  <a:pt x="4572283" y="3909927"/>
                </a:lnTo>
                <a:lnTo>
                  <a:pt x="4553892" y="3925559"/>
                </a:lnTo>
                <a:lnTo>
                  <a:pt x="4537034" y="3939965"/>
                </a:lnTo>
                <a:lnTo>
                  <a:pt x="4521402" y="3952532"/>
                </a:lnTo>
                <a:lnTo>
                  <a:pt x="4508222" y="3962647"/>
                </a:lnTo>
                <a:lnTo>
                  <a:pt x="4502704" y="3966939"/>
                </a:lnTo>
                <a:lnTo>
                  <a:pt x="4497493" y="3970617"/>
                </a:lnTo>
                <a:lnTo>
                  <a:pt x="4492896" y="3973376"/>
                </a:lnTo>
                <a:lnTo>
                  <a:pt x="4488911" y="3975521"/>
                </a:lnTo>
                <a:lnTo>
                  <a:pt x="4485539" y="3979199"/>
                </a:lnTo>
                <a:lnTo>
                  <a:pt x="4479716" y="3984717"/>
                </a:lnTo>
                <a:lnTo>
                  <a:pt x="4472052" y="3991460"/>
                </a:lnTo>
                <a:lnTo>
                  <a:pt x="4462550" y="3999429"/>
                </a:lnTo>
                <a:lnTo>
                  <a:pt x="4438642" y="4019047"/>
                </a:lnTo>
                <a:lnTo>
                  <a:pt x="4409217" y="4042955"/>
                </a:lnTo>
                <a:lnTo>
                  <a:pt x="4375194" y="4069928"/>
                </a:lnTo>
                <a:lnTo>
                  <a:pt x="4338106" y="4099354"/>
                </a:lnTo>
                <a:lnTo>
                  <a:pt x="4298565" y="4130312"/>
                </a:lnTo>
                <a:lnTo>
                  <a:pt x="4257798" y="4161883"/>
                </a:lnTo>
                <a:lnTo>
                  <a:pt x="4217032" y="4193148"/>
                </a:lnTo>
                <a:lnTo>
                  <a:pt x="4177185" y="4223493"/>
                </a:lnTo>
                <a:lnTo>
                  <a:pt x="4139484" y="4252306"/>
                </a:lnTo>
                <a:lnTo>
                  <a:pt x="4104848" y="4278360"/>
                </a:lnTo>
                <a:lnTo>
                  <a:pt x="4074809" y="4300429"/>
                </a:lnTo>
                <a:lnTo>
                  <a:pt x="4049675" y="4318207"/>
                </a:lnTo>
                <a:lnTo>
                  <a:pt x="4039560" y="4325563"/>
                </a:lnTo>
                <a:lnTo>
                  <a:pt x="4031284" y="4331387"/>
                </a:lnTo>
                <a:lnTo>
                  <a:pt x="4024847" y="4335065"/>
                </a:lnTo>
                <a:lnTo>
                  <a:pt x="4020250" y="4337824"/>
                </a:lnTo>
                <a:lnTo>
                  <a:pt x="4010134" y="4346100"/>
                </a:lnTo>
                <a:lnTo>
                  <a:pt x="3994196" y="4358054"/>
                </a:lnTo>
                <a:lnTo>
                  <a:pt x="3973353" y="4373073"/>
                </a:lnTo>
                <a:lnTo>
                  <a:pt x="3948832" y="4390545"/>
                </a:lnTo>
                <a:lnTo>
                  <a:pt x="3920632" y="4410162"/>
                </a:lnTo>
                <a:lnTo>
                  <a:pt x="3890900" y="4431312"/>
                </a:lnTo>
                <a:lnTo>
                  <a:pt x="3859023" y="4453074"/>
                </a:lnTo>
                <a:lnTo>
                  <a:pt x="3826839" y="4475143"/>
                </a:lnTo>
                <a:lnTo>
                  <a:pt x="3794348" y="4497213"/>
                </a:lnTo>
                <a:lnTo>
                  <a:pt x="3762777" y="4518362"/>
                </a:lnTo>
                <a:lnTo>
                  <a:pt x="3733045" y="4538286"/>
                </a:lnTo>
                <a:lnTo>
                  <a:pt x="3705765" y="4556064"/>
                </a:lnTo>
                <a:lnTo>
                  <a:pt x="3681857" y="4571083"/>
                </a:lnTo>
                <a:lnTo>
                  <a:pt x="3661934" y="4583650"/>
                </a:lnTo>
                <a:lnTo>
                  <a:pt x="3653351" y="4588555"/>
                </a:lnTo>
                <a:lnTo>
                  <a:pt x="3646914" y="4592233"/>
                </a:lnTo>
                <a:lnTo>
                  <a:pt x="3641090" y="4594991"/>
                </a:lnTo>
                <a:lnTo>
                  <a:pt x="3637412" y="4596831"/>
                </a:lnTo>
                <a:lnTo>
                  <a:pt x="3634347" y="4599896"/>
                </a:lnTo>
                <a:lnTo>
                  <a:pt x="3628524" y="4604187"/>
                </a:lnTo>
                <a:lnTo>
                  <a:pt x="3620860" y="4609398"/>
                </a:lnTo>
                <a:lnTo>
                  <a:pt x="3611052" y="4616141"/>
                </a:lnTo>
                <a:lnTo>
                  <a:pt x="3586224" y="4631773"/>
                </a:lnTo>
                <a:lnTo>
                  <a:pt x="3554654" y="4651697"/>
                </a:lnTo>
                <a:lnTo>
                  <a:pt x="3517872" y="4674073"/>
                </a:lnTo>
                <a:lnTo>
                  <a:pt x="3477105" y="4698288"/>
                </a:lnTo>
                <a:lnTo>
                  <a:pt x="3433580" y="4723728"/>
                </a:lnTo>
                <a:lnTo>
                  <a:pt x="3387909" y="4750395"/>
                </a:lnTo>
                <a:lnTo>
                  <a:pt x="3341932" y="4776756"/>
                </a:lnTo>
                <a:lnTo>
                  <a:pt x="3296874" y="4802810"/>
                </a:lnTo>
                <a:lnTo>
                  <a:pt x="3253349" y="4827025"/>
                </a:lnTo>
                <a:lnTo>
                  <a:pt x="3212889" y="4849400"/>
                </a:lnTo>
                <a:lnTo>
                  <a:pt x="3176414" y="4869324"/>
                </a:lnTo>
                <a:lnTo>
                  <a:pt x="3145762" y="4885569"/>
                </a:lnTo>
                <a:lnTo>
                  <a:pt x="3132582" y="4892619"/>
                </a:lnTo>
                <a:lnTo>
                  <a:pt x="3121548" y="4897830"/>
                </a:lnTo>
                <a:lnTo>
                  <a:pt x="3112046" y="4902428"/>
                </a:lnTo>
                <a:lnTo>
                  <a:pt x="3104690" y="4905493"/>
                </a:lnTo>
                <a:lnTo>
                  <a:pt x="3093655" y="4912236"/>
                </a:lnTo>
                <a:lnTo>
                  <a:pt x="3082620" y="4918980"/>
                </a:lnTo>
                <a:lnTo>
                  <a:pt x="3070666" y="4925416"/>
                </a:lnTo>
                <a:lnTo>
                  <a:pt x="3058406" y="4932160"/>
                </a:lnTo>
                <a:lnTo>
                  <a:pt x="3032658" y="4944727"/>
                </a:lnTo>
                <a:lnTo>
                  <a:pt x="3005992" y="4957294"/>
                </a:lnTo>
                <a:lnTo>
                  <a:pt x="2979325" y="4969861"/>
                </a:lnTo>
                <a:lnTo>
                  <a:pt x="2952658" y="4982122"/>
                </a:lnTo>
                <a:lnTo>
                  <a:pt x="2927217" y="4993770"/>
                </a:lnTo>
                <a:lnTo>
                  <a:pt x="2903003" y="5005724"/>
                </a:lnTo>
                <a:lnTo>
                  <a:pt x="2890436" y="5012161"/>
                </a:lnTo>
                <a:lnTo>
                  <a:pt x="2877562" y="5017984"/>
                </a:lnTo>
                <a:lnTo>
                  <a:pt x="2864688" y="5024115"/>
                </a:lnTo>
                <a:lnTo>
                  <a:pt x="2851815" y="5029632"/>
                </a:lnTo>
                <a:lnTo>
                  <a:pt x="2839248" y="5035762"/>
                </a:lnTo>
                <a:lnTo>
                  <a:pt x="2826068" y="5041280"/>
                </a:lnTo>
                <a:lnTo>
                  <a:pt x="2813194" y="5046797"/>
                </a:lnTo>
                <a:lnTo>
                  <a:pt x="2800627" y="5052927"/>
                </a:lnTo>
                <a:lnTo>
                  <a:pt x="2789286" y="5058138"/>
                </a:lnTo>
                <a:lnTo>
                  <a:pt x="2776718" y="5064268"/>
                </a:lnTo>
                <a:lnTo>
                  <a:pt x="2762619" y="5070705"/>
                </a:lnTo>
                <a:lnTo>
                  <a:pt x="2747906" y="5077449"/>
                </a:lnTo>
                <a:lnTo>
                  <a:pt x="2733500" y="5084192"/>
                </a:lnTo>
                <a:lnTo>
                  <a:pt x="2719400" y="5089709"/>
                </a:lnTo>
                <a:lnTo>
                  <a:pt x="2706220" y="5094614"/>
                </a:lnTo>
                <a:lnTo>
                  <a:pt x="2694879" y="5098292"/>
                </a:lnTo>
                <a:lnTo>
                  <a:pt x="2680166" y="5105955"/>
                </a:lnTo>
                <a:lnTo>
                  <a:pt x="2663614" y="5113311"/>
                </a:lnTo>
                <a:lnTo>
                  <a:pt x="2646143" y="5120974"/>
                </a:lnTo>
                <a:lnTo>
                  <a:pt x="2628059" y="5128330"/>
                </a:lnTo>
                <a:lnTo>
                  <a:pt x="2609362" y="5135687"/>
                </a:lnTo>
                <a:lnTo>
                  <a:pt x="2591277" y="5142737"/>
                </a:lnTo>
                <a:lnTo>
                  <a:pt x="2573499" y="5149174"/>
                </a:lnTo>
                <a:lnTo>
                  <a:pt x="2557560" y="5155917"/>
                </a:lnTo>
                <a:lnTo>
                  <a:pt x="2542541" y="5162047"/>
                </a:lnTo>
                <a:lnTo>
                  <a:pt x="2522005" y="5170017"/>
                </a:lnTo>
                <a:lnTo>
                  <a:pt x="2497484" y="5179825"/>
                </a:lnTo>
                <a:lnTo>
                  <a:pt x="2469590" y="5191473"/>
                </a:lnTo>
                <a:lnTo>
                  <a:pt x="2438326" y="5203734"/>
                </a:lnTo>
                <a:lnTo>
                  <a:pt x="2404916" y="5217220"/>
                </a:lnTo>
                <a:lnTo>
                  <a:pt x="2370586" y="5231014"/>
                </a:lnTo>
                <a:lnTo>
                  <a:pt x="2335950" y="5245113"/>
                </a:lnTo>
                <a:lnTo>
                  <a:pt x="2301008" y="5258600"/>
                </a:lnTo>
                <a:lnTo>
                  <a:pt x="2267291" y="5272087"/>
                </a:lnTo>
                <a:lnTo>
                  <a:pt x="2235720" y="5284347"/>
                </a:lnTo>
                <a:lnTo>
                  <a:pt x="2206907" y="5295689"/>
                </a:lnTo>
                <a:lnTo>
                  <a:pt x="2181160" y="5305191"/>
                </a:lnTo>
                <a:lnTo>
                  <a:pt x="2159704" y="5312853"/>
                </a:lnTo>
                <a:lnTo>
                  <a:pt x="2143765" y="5318371"/>
                </a:lnTo>
                <a:lnTo>
                  <a:pt x="2133037" y="5321436"/>
                </a:lnTo>
                <a:lnTo>
                  <a:pt x="2128133" y="5323888"/>
                </a:lnTo>
                <a:lnTo>
                  <a:pt x="2120164" y="5327873"/>
                </a:lnTo>
                <a:lnTo>
                  <a:pt x="2109129" y="5332777"/>
                </a:lnTo>
                <a:lnTo>
                  <a:pt x="2095642" y="5337988"/>
                </a:lnTo>
                <a:lnTo>
                  <a:pt x="2062539" y="5350555"/>
                </a:lnTo>
                <a:lnTo>
                  <a:pt x="2025450" y="5364348"/>
                </a:lnTo>
                <a:lnTo>
                  <a:pt x="1987136" y="5377528"/>
                </a:lnTo>
                <a:lnTo>
                  <a:pt x="1951887" y="5390402"/>
                </a:lnTo>
                <a:lnTo>
                  <a:pt x="1922768" y="5400517"/>
                </a:lnTo>
                <a:lnTo>
                  <a:pt x="1903764" y="5406648"/>
                </a:lnTo>
                <a:lnTo>
                  <a:pt x="1856254" y="5422586"/>
                </a:lnTo>
                <a:lnTo>
                  <a:pt x="1809664" y="5437912"/>
                </a:lnTo>
                <a:lnTo>
                  <a:pt x="1763380" y="5452625"/>
                </a:lnTo>
                <a:lnTo>
                  <a:pt x="1717403" y="5467031"/>
                </a:lnTo>
                <a:lnTo>
                  <a:pt x="1672039" y="5481131"/>
                </a:lnTo>
                <a:lnTo>
                  <a:pt x="1626062" y="5494924"/>
                </a:lnTo>
                <a:lnTo>
                  <a:pt x="1580391" y="5507798"/>
                </a:lnTo>
                <a:lnTo>
                  <a:pt x="1534414" y="5520059"/>
                </a:lnTo>
                <a:lnTo>
                  <a:pt x="1511425" y="5525883"/>
                </a:lnTo>
                <a:lnTo>
                  <a:pt x="1488130" y="5532013"/>
                </a:lnTo>
                <a:lnTo>
                  <a:pt x="1464835" y="5537530"/>
                </a:lnTo>
                <a:lnTo>
                  <a:pt x="1441846" y="5542741"/>
                </a:lnTo>
                <a:lnTo>
                  <a:pt x="1418245" y="5548258"/>
                </a:lnTo>
                <a:lnTo>
                  <a:pt x="1394337" y="5553469"/>
                </a:lnTo>
                <a:lnTo>
                  <a:pt x="1371041" y="5558373"/>
                </a:lnTo>
                <a:lnTo>
                  <a:pt x="1347133" y="5563278"/>
                </a:lnTo>
                <a:lnTo>
                  <a:pt x="1322919" y="5567875"/>
                </a:lnTo>
                <a:lnTo>
                  <a:pt x="1298397" y="5571860"/>
                </a:lnTo>
                <a:lnTo>
                  <a:pt x="1274183" y="5576151"/>
                </a:lnTo>
                <a:lnTo>
                  <a:pt x="1249355" y="5580443"/>
                </a:lnTo>
                <a:lnTo>
                  <a:pt x="1224527" y="5584121"/>
                </a:lnTo>
                <a:lnTo>
                  <a:pt x="1199087" y="5587799"/>
                </a:lnTo>
                <a:lnTo>
                  <a:pt x="1173646" y="5590864"/>
                </a:lnTo>
                <a:lnTo>
                  <a:pt x="1147899" y="5593929"/>
                </a:lnTo>
                <a:lnTo>
                  <a:pt x="1129814" y="5596075"/>
                </a:lnTo>
                <a:lnTo>
                  <a:pt x="1111117" y="5598220"/>
                </a:lnTo>
                <a:lnTo>
                  <a:pt x="1092726" y="5600366"/>
                </a:lnTo>
                <a:lnTo>
                  <a:pt x="1074335" y="5602205"/>
                </a:lnTo>
                <a:lnTo>
                  <a:pt x="1055638" y="5604044"/>
                </a:lnTo>
                <a:lnTo>
                  <a:pt x="1037247" y="5605270"/>
                </a:lnTo>
                <a:lnTo>
                  <a:pt x="1018549" y="5606803"/>
                </a:lnTo>
                <a:lnTo>
                  <a:pt x="999852" y="5608029"/>
                </a:lnTo>
                <a:lnTo>
                  <a:pt x="980848" y="5609255"/>
                </a:lnTo>
                <a:lnTo>
                  <a:pt x="962457" y="5610175"/>
                </a:lnTo>
                <a:lnTo>
                  <a:pt x="943760" y="5610788"/>
                </a:lnTo>
                <a:lnTo>
                  <a:pt x="924756" y="5611707"/>
                </a:lnTo>
                <a:lnTo>
                  <a:pt x="906365" y="5612014"/>
                </a:lnTo>
                <a:lnTo>
                  <a:pt x="887667" y="5612320"/>
                </a:lnTo>
                <a:lnTo>
                  <a:pt x="868970" y="5612320"/>
                </a:lnTo>
                <a:lnTo>
                  <a:pt x="850886" y="5612014"/>
                </a:lnTo>
                <a:lnTo>
                  <a:pt x="841384" y="5612014"/>
                </a:lnTo>
                <a:lnTo>
                  <a:pt x="832495" y="5611707"/>
                </a:lnTo>
                <a:lnTo>
                  <a:pt x="823606" y="5610788"/>
                </a:lnTo>
                <a:lnTo>
                  <a:pt x="814717" y="5610175"/>
                </a:lnTo>
                <a:lnTo>
                  <a:pt x="806441" y="5609255"/>
                </a:lnTo>
                <a:lnTo>
                  <a:pt x="797859" y="5608029"/>
                </a:lnTo>
                <a:lnTo>
                  <a:pt x="789583" y="5606803"/>
                </a:lnTo>
                <a:lnTo>
                  <a:pt x="781307" y="5605270"/>
                </a:lnTo>
                <a:lnTo>
                  <a:pt x="765368" y="5602205"/>
                </a:lnTo>
                <a:lnTo>
                  <a:pt x="749736" y="5598220"/>
                </a:lnTo>
                <a:lnTo>
                  <a:pt x="734716" y="5593623"/>
                </a:lnTo>
                <a:lnTo>
                  <a:pt x="720004" y="5588412"/>
                </a:lnTo>
                <a:lnTo>
                  <a:pt x="705904" y="5582895"/>
                </a:lnTo>
                <a:lnTo>
                  <a:pt x="692417" y="5576764"/>
                </a:lnTo>
                <a:lnTo>
                  <a:pt x="678931" y="5570634"/>
                </a:lnTo>
                <a:lnTo>
                  <a:pt x="666057" y="5563584"/>
                </a:lnTo>
                <a:lnTo>
                  <a:pt x="653490" y="5556228"/>
                </a:lnTo>
                <a:lnTo>
                  <a:pt x="640923" y="5548565"/>
                </a:lnTo>
                <a:lnTo>
                  <a:pt x="628969" y="5540289"/>
                </a:lnTo>
                <a:lnTo>
                  <a:pt x="617015" y="5532013"/>
                </a:lnTo>
                <a:lnTo>
                  <a:pt x="606900" y="5524350"/>
                </a:lnTo>
                <a:lnTo>
                  <a:pt x="596785" y="5516687"/>
                </a:lnTo>
                <a:lnTo>
                  <a:pt x="587589" y="5508105"/>
                </a:lnTo>
                <a:lnTo>
                  <a:pt x="577781" y="5499829"/>
                </a:lnTo>
                <a:lnTo>
                  <a:pt x="568279" y="5490940"/>
                </a:lnTo>
                <a:lnTo>
                  <a:pt x="559083" y="5481744"/>
                </a:lnTo>
                <a:lnTo>
                  <a:pt x="549888" y="5472242"/>
                </a:lnTo>
                <a:lnTo>
                  <a:pt x="540693" y="5462740"/>
                </a:lnTo>
                <a:lnTo>
                  <a:pt x="532110" y="5452625"/>
                </a:lnTo>
                <a:lnTo>
                  <a:pt x="523221" y="5442510"/>
                </a:lnTo>
                <a:lnTo>
                  <a:pt x="514945" y="5432088"/>
                </a:lnTo>
                <a:lnTo>
                  <a:pt x="506363" y="5421360"/>
                </a:lnTo>
                <a:lnTo>
                  <a:pt x="498087" y="5410326"/>
                </a:lnTo>
                <a:lnTo>
                  <a:pt x="489811" y="5398985"/>
                </a:lnTo>
                <a:lnTo>
                  <a:pt x="481842" y="5387337"/>
                </a:lnTo>
                <a:lnTo>
                  <a:pt x="473872" y="5375689"/>
                </a:lnTo>
                <a:lnTo>
                  <a:pt x="466209" y="5363735"/>
                </a:lnTo>
                <a:lnTo>
                  <a:pt x="458547" y="5351475"/>
                </a:lnTo>
                <a:lnTo>
                  <a:pt x="450884" y="5338601"/>
                </a:lnTo>
                <a:lnTo>
                  <a:pt x="443527" y="5326034"/>
                </a:lnTo>
                <a:lnTo>
                  <a:pt x="436171" y="5313160"/>
                </a:lnTo>
                <a:lnTo>
                  <a:pt x="428815" y="5299673"/>
                </a:lnTo>
                <a:lnTo>
                  <a:pt x="422071" y="5286493"/>
                </a:lnTo>
                <a:lnTo>
                  <a:pt x="415021" y="5272700"/>
                </a:lnTo>
                <a:lnTo>
                  <a:pt x="408278" y="5258600"/>
                </a:lnTo>
                <a:lnTo>
                  <a:pt x="401535" y="5244807"/>
                </a:lnTo>
                <a:lnTo>
                  <a:pt x="394791" y="5230400"/>
                </a:lnTo>
                <a:lnTo>
                  <a:pt x="388355" y="5215994"/>
                </a:lnTo>
                <a:lnTo>
                  <a:pt x="375481" y="5186262"/>
                </a:lnTo>
                <a:lnTo>
                  <a:pt x="363220" y="5155917"/>
                </a:lnTo>
                <a:lnTo>
                  <a:pt x="353105" y="5129557"/>
                </a:lnTo>
                <a:lnTo>
                  <a:pt x="342990" y="5102277"/>
                </a:lnTo>
                <a:lnTo>
                  <a:pt x="332875" y="5074690"/>
                </a:lnTo>
                <a:lnTo>
                  <a:pt x="323067" y="5045571"/>
                </a:lnTo>
                <a:lnTo>
                  <a:pt x="313258" y="5016145"/>
                </a:lnTo>
                <a:lnTo>
                  <a:pt x="303757" y="4985800"/>
                </a:lnTo>
                <a:lnTo>
                  <a:pt x="294255" y="4954842"/>
                </a:lnTo>
                <a:lnTo>
                  <a:pt x="284753" y="4923884"/>
                </a:lnTo>
                <a:lnTo>
                  <a:pt x="275557" y="4891700"/>
                </a:lnTo>
                <a:lnTo>
                  <a:pt x="266668" y="4859515"/>
                </a:lnTo>
                <a:lnTo>
                  <a:pt x="257473" y="4826718"/>
                </a:lnTo>
                <a:lnTo>
                  <a:pt x="248584" y="4793614"/>
                </a:lnTo>
                <a:lnTo>
                  <a:pt x="240308" y="4760204"/>
                </a:lnTo>
                <a:lnTo>
                  <a:pt x="231419" y="4726487"/>
                </a:lnTo>
                <a:lnTo>
                  <a:pt x="223450" y="4693077"/>
                </a:lnTo>
                <a:lnTo>
                  <a:pt x="214867" y="4659053"/>
                </a:lnTo>
                <a:lnTo>
                  <a:pt x="199235" y="4591313"/>
                </a:lnTo>
                <a:lnTo>
                  <a:pt x="184522" y="4523267"/>
                </a:lnTo>
                <a:lnTo>
                  <a:pt x="170116" y="4456139"/>
                </a:lnTo>
                <a:lnTo>
                  <a:pt x="156629" y="4389932"/>
                </a:lnTo>
                <a:lnTo>
                  <a:pt x="144062" y="4324950"/>
                </a:lnTo>
                <a:lnTo>
                  <a:pt x="132721" y="4262114"/>
                </a:lnTo>
                <a:lnTo>
                  <a:pt x="121993" y="4201424"/>
                </a:lnTo>
                <a:lnTo>
                  <a:pt x="112185" y="4143799"/>
                </a:lnTo>
                <a:lnTo>
                  <a:pt x="106974" y="4109162"/>
                </a:lnTo>
                <a:lnTo>
                  <a:pt x="101457" y="4074526"/>
                </a:lnTo>
                <a:lnTo>
                  <a:pt x="96246" y="4039890"/>
                </a:lnTo>
                <a:lnTo>
                  <a:pt x="91342" y="4004947"/>
                </a:lnTo>
                <a:lnTo>
                  <a:pt x="86131" y="3970310"/>
                </a:lnTo>
                <a:lnTo>
                  <a:pt x="81840" y="3935367"/>
                </a:lnTo>
                <a:lnTo>
                  <a:pt x="77242" y="3900425"/>
                </a:lnTo>
                <a:lnTo>
                  <a:pt x="72644" y="3865482"/>
                </a:lnTo>
                <a:lnTo>
                  <a:pt x="68353" y="3830845"/>
                </a:lnTo>
                <a:lnTo>
                  <a:pt x="64062" y="3795596"/>
                </a:lnTo>
                <a:lnTo>
                  <a:pt x="60384" y="3760653"/>
                </a:lnTo>
                <a:lnTo>
                  <a:pt x="56399" y="3725404"/>
                </a:lnTo>
                <a:lnTo>
                  <a:pt x="52721" y="3690461"/>
                </a:lnTo>
                <a:lnTo>
                  <a:pt x="49043" y="3655518"/>
                </a:lnTo>
                <a:lnTo>
                  <a:pt x="45671" y="3620268"/>
                </a:lnTo>
                <a:lnTo>
                  <a:pt x="42299" y="3585325"/>
                </a:lnTo>
                <a:lnTo>
                  <a:pt x="38928" y="3547930"/>
                </a:lnTo>
                <a:lnTo>
                  <a:pt x="35862" y="3510842"/>
                </a:lnTo>
                <a:lnTo>
                  <a:pt x="33104" y="3473753"/>
                </a:lnTo>
                <a:lnTo>
                  <a:pt x="30039" y="3436971"/>
                </a:lnTo>
                <a:lnTo>
                  <a:pt x="27587" y="3399576"/>
                </a:lnTo>
                <a:lnTo>
                  <a:pt x="25134" y="3362794"/>
                </a:lnTo>
                <a:lnTo>
                  <a:pt x="22682" y="3326012"/>
                </a:lnTo>
                <a:lnTo>
                  <a:pt x="20843" y="3289230"/>
                </a:lnTo>
                <a:lnTo>
                  <a:pt x="18698" y="3252448"/>
                </a:lnTo>
                <a:lnTo>
                  <a:pt x="16552" y="3215360"/>
                </a:lnTo>
                <a:lnTo>
                  <a:pt x="14406" y="3178271"/>
                </a:lnTo>
                <a:lnTo>
                  <a:pt x="12567" y="3141489"/>
                </a:lnTo>
                <a:lnTo>
                  <a:pt x="10422" y="3104401"/>
                </a:lnTo>
                <a:lnTo>
                  <a:pt x="8276" y="3067006"/>
                </a:lnTo>
                <a:lnTo>
                  <a:pt x="6437" y="3029917"/>
                </a:lnTo>
                <a:lnTo>
                  <a:pt x="4291" y="2992522"/>
                </a:lnTo>
                <a:lnTo>
                  <a:pt x="3065" y="2967388"/>
                </a:lnTo>
                <a:lnTo>
                  <a:pt x="2146" y="2942254"/>
                </a:lnTo>
                <a:lnTo>
                  <a:pt x="920" y="2917426"/>
                </a:lnTo>
                <a:lnTo>
                  <a:pt x="613" y="2892598"/>
                </a:lnTo>
                <a:lnTo>
                  <a:pt x="307" y="2867157"/>
                </a:lnTo>
                <a:lnTo>
                  <a:pt x="0" y="2842329"/>
                </a:lnTo>
                <a:lnTo>
                  <a:pt x="0" y="2816888"/>
                </a:lnTo>
                <a:lnTo>
                  <a:pt x="0" y="2792060"/>
                </a:lnTo>
                <a:lnTo>
                  <a:pt x="920" y="2742098"/>
                </a:lnTo>
                <a:lnTo>
                  <a:pt x="2452" y="2691829"/>
                </a:lnTo>
                <a:lnTo>
                  <a:pt x="4291" y="2641867"/>
                </a:lnTo>
                <a:lnTo>
                  <a:pt x="6744" y="2591905"/>
                </a:lnTo>
                <a:lnTo>
                  <a:pt x="9502" y="2541943"/>
                </a:lnTo>
                <a:lnTo>
                  <a:pt x="12874" y="2491981"/>
                </a:lnTo>
                <a:lnTo>
                  <a:pt x="16552" y="2442018"/>
                </a:lnTo>
                <a:lnTo>
                  <a:pt x="19924" y="2392363"/>
                </a:lnTo>
                <a:lnTo>
                  <a:pt x="24215" y="2342707"/>
                </a:lnTo>
                <a:lnTo>
                  <a:pt x="28200" y="2293051"/>
                </a:lnTo>
                <a:lnTo>
                  <a:pt x="32184" y="2243396"/>
                </a:lnTo>
                <a:lnTo>
                  <a:pt x="36476" y="2194046"/>
                </a:lnTo>
                <a:lnTo>
                  <a:pt x="38928" y="2158490"/>
                </a:lnTo>
                <a:lnTo>
                  <a:pt x="41993" y="2123241"/>
                </a:lnTo>
                <a:lnTo>
                  <a:pt x="45364" y="2087685"/>
                </a:lnTo>
                <a:lnTo>
                  <a:pt x="49043" y="2052742"/>
                </a:lnTo>
                <a:lnTo>
                  <a:pt x="53027" y="2017186"/>
                </a:lnTo>
                <a:lnTo>
                  <a:pt x="56706" y="1982243"/>
                </a:lnTo>
                <a:lnTo>
                  <a:pt x="60997" y="1946994"/>
                </a:lnTo>
                <a:lnTo>
                  <a:pt x="65594" y="1912051"/>
                </a:lnTo>
                <a:lnTo>
                  <a:pt x="70192" y="1877108"/>
                </a:lnTo>
                <a:lnTo>
                  <a:pt x="74790" y="1841859"/>
                </a:lnTo>
                <a:lnTo>
                  <a:pt x="79388" y="1807222"/>
                </a:lnTo>
                <a:lnTo>
                  <a:pt x="84292" y="1771973"/>
                </a:lnTo>
                <a:lnTo>
                  <a:pt x="88583" y="1737337"/>
                </a:lnTo>
                <a:lnTo>
                  <a:pt x="93181" y="1702700"/>
                </a:lnTo>
                <a:lnTo>
                  <a:pt x="98085" y="1668064"/>
                </a:lnTo>
                <a:lnTo>
                  <a:pt x="102683" y="1633121"/>
                </a:lnTo>
                <a:lnTo>
                  <a:pt x="106054" y="1610132"/>
                </a:lnTo>
                <a:lnTo>
                  <a:pt x="109120" y="1586837"/>
                </a:lnTo>
                <a:lnTo>
                  <a:pt x="112491" y="1563235"/>
                </a:lnTo>
                <a:lnTo>
                  <a:pt x="116476" y="1539940"/>
                </a:lnTo>
                <a:lnTo>
                  <a:pt x="120154" y="1516032"/>
                </a:lnTo>
                <a:lnTo>
                  <a:pt x="124139" y="1492123"/>
                </a:lnTo>
                <a:lnTo>
                  <a:pt x="128430" y="1468521"/>
                </a:lnTo>
                <a:lnTo>
                  <a:pt x="132721" y="1444920"/>
                </a:lnTo>
                <a:lnTo>
                  <a:pt x="137012" y="1421011"/>
                </a:lnTo>
                <a:lnTo>
                  <a:pt x="141304" y="1397410"/>
                </a:lnTo>
                <a:lnTo>
                  <a:pt x="145901" y="1374114"/>
                </a:lnTo>
                <a:lnTo>
                  <a:pt x="150499" y="1350513"/>
                </a:lnTo>
                <a:lnTo>
                  <a:pt x="155097" y="1327217"/>
                </a:lnTo>
                <a:lnTo>
                  <a:pt x="160001" y="1304535"/>
                </a:lnTo>
                <a:lnTo>
                  <a:pt x="164599" y="1281853"/>
                </a:lnTo>
                <a:lnTo>
                  <a:pt x="169503" y="1259170"/>
                </a:lnTo>
                <a:lnTo>
                  <a:pt x="174407" y="1236182"/>
                </a:lnTo>
                <a:lnTo>
                  <a:pt x="179311" y="1213806"/>
                </a:lnTo>
                <a:lnTo>
                  <a:pt x="184216" y="1191124"/>
                </a:lnTo>
                <a:lnTo>
                  <a:pt x="189120" y="1168748"/>
                </a:lnTo>
                <a:lnTo>
                  <a:pt x="194024" y="1146372"/>
                </a:lnTo>
                <a:lnTo>
                  <a:pt x="198928" y="1123997"/>
                </a:lnTo>
                <a:lnTo>
                  <a:pt x="204139" y="1101315"/>
                </a:lnTo>
                <a:lnTo>
                  <a:pt x="209350" y="1078632"/>
                </a:lnTo>
                <a:lnTo>
                  <a:pt x="213335" y="1060854"/>
                </a:lnTo>
                <a:lnTo>
                  <a:pt x="218239" y="1039092"/>
                </a:lnTo>
                <a:lnTo>
                  <a:pt x="223756" y="1014570"/>
                </a:lnTo>
                <a:lnTo>
                  <a:pt x="229580" y="988516"/>
                </a:lnTo>
                <a:lnTo>
                  <a:pt x="236017" y="963075"/>
                </a:lnTo>
                <a:lnTo>
                  <a:pt x="242147" y="940087"/>
                </a:lnTo>
                <a:lnTo>
                  <a:pt x="245212" y="929665"/>
                </a:lnTo>
                <a:lnTo>
                  <a:pt x="247971" y="920470"/>
                </a:lnTo>
                <a:lnTo>
                  <a:pt x="250729" y="912500"/>
                </a:lnTo>
                <a:lnTo>
                  <a:pt x="253488" y="905757"/>
                </a:lnTo>
                <a:lnTo>
                  <a:pt x="256247" y="890738"/>
                </a:lnTo>
                <a:lnTo>
                  <a:pt x="260231" y="874186"/>
                </a:lnTo>
                <a:lnTo>
                  <a:pt x="264829" y="857327"/>
                </a:lnTo>
                <a:lnTo>
                  <a:pt x="269733" y="839856"/>
                </a:lnTo>
                <a:lnTo>
                  <a:pt x="274638" y="822078"/>
                </a:lnTo>
                <a:lnTo>
                  <a:pt x="279848" y="804913"/>
                </a:lnTo>
                <a:lnTo>
                  <a:pt x="284753" y="788668"/>
                </a:lnTo>
                <a:lnTo>
                  <a:pt x="289350" y="773342"/>
                </a:lnTo>
                <a:lnTo>
                  <a:pt x="294255" y="757403"/>
                </a:lnTo>
                <a:lnTo>
                  <a:pt x="299159" y="741157"/>
                </a:lnTo>
                <a:lnTo>
                  <a:pt x="304063" y="725525"/>
                </a:lnTo>
                <a:lnTo>
                  <a:pt x="308967" y="709586"/>
                </a:lnTo>
                <a:lnTo>
                  <a:pt x="313565" y="693954"/>
                </a:lnTo>
                <a:lnTo>
                  <a:pt x="318469" y="678321"/>
                </a:lnTo>
                <a:lnTo>
                  <a:pt x="323373" y="662689"/>
                </a:lnTo>
                <a:lnTo>
                  <a:pt x="328278" y="646750"/>
                </a:lnTo>
                <a:lnTo>
                  <a:pt x="337473" y="617938"/>
                </a:lnTo>
                <a:lnTo>
                  <a:pt x="347282" y="586980"/>
                </a:lnTo>
                <a:lnTo>
                  <a:pt x="357703" y="554182"/>
                </a:lnTo>
                <a:lnTo>
                  <a:pt x="369044" y="521692"/>
                </a:lnTo>
                <a:lnTo>
                  <a:pt x="374561" y="505140"/>
                </a:lnTo>
                <a:lnTo>
                  <a:pt x="380385" y="489201"/>
                </a:lnTo>
                <a:lnTo>
                  <a:pt x="386516" y="473568"/>
                </a:lnTo>
                <a:lnTo>
                  <a:pt x="392339" y="458549"/>
                </a:lnTo>
                <a:lnTo>
                  <a:pt x="398470" y="444143"/>
                </a:lnTo>
                <a:lnTo>
                  <a:pt x="404600" y="430349"/>
                </a:lnTo>
                <a:lnTo>
                  <a:pt x="410730" y="417476"/>
                </a:lnTo>
                <a:lnTo>
                  <a:pt x="416554" y="405522"/>
                </a:lnTo>
                <a:lnTo>
                  <a:pt x="419006" y="398778"/>
                </a:lnTo>
                <a:lnTo>
                  <a:pt x="422071" y="391422"/>
                </a:lnTo>
                <a:lnTo>
                  <a:pt x="425136" y="383759"/>
                </a:lnTo>
                <a:lnTo>
                  <a:pt x="428508" y="375790"/>
                </a:lnTo>
                <a:lnTo>
                  <a:pt x="436784" y="358625"/>
                </a:lnTo>
                <a:lnTo>
                  <a:pt x="445673" y="340540"/>
                </a:lnTo>
                <a:lnTo>
                  <a:pt x="456094" y="322149"/>
                </a:lnTo>
                <a:lnTo>
                  <a:pt x="467129" y="302839"/>
                </a:lnTo>
                <a:lnTo>
                  <a:pt x="478470" y="283835"/>
                </a:lnTo>
                <a:lnTo>
                  <a:pt x="490424" y="264524"/>
                </a:lnTo>
                <a:lnTo>
                  <a:pt x="502378" y="245826"/>
                </a:lnTo>
                <a:lnTo>
                  <a:pt x="514639" y="228048"/>
                </a:lnTo>
                <a:lnTo>
                  <a:pt x="526286" y="211190"/>
                </a:lnTo>
                <a:lnTo>
                  <a:pt x="537627" y="195251"/>
                </a:lnTo>
                <a:lnTo>
                  <a:pt x="548662" y="181458"/>
                </a:lnTo>
                <a:lnTo>
                  <a:pt x="558777" y="168584"/>
                </a:lnTo>
                <a:lnTo>
                  <a:pt x="563375" y="163373"/>
                </a:lnTo>
                <a:lnTo>
                  <a:pt x="567972" y="158469"/>
                </a:lnTo>
                <a:lnTo>
                  <a:pt x="571957" y="154485"/>
                </a:lnTo>
                <a:lnTo>
                  <a:pt x="575635" y="150500"/>
                </a:lnTo>
                <a:lnTo>
                  <a:pt x="590654" y="136707"/>
                </a:lnTo>
                <a:lnTo>
                  <a:pt x="603222" y="124139"/>
                </a:lnTo>
                <a:lnTo>
                  <a:pt x="615176" y="112492"/>
                </a:lnTo>
                <a:lnTo>
                  <a:pt x="627130" y="101764"/>
                </a:lnTo>
                <a:lnTo>
                  <a:pt x="632954" y="96553"/>
                </a:lnTo>
                <a:lnTo>
                  <a:pt x="639390" y="91342"/>
                </a:lnTo>
                <a:lnTo>
                  <a:pt x="646134" y="85825"/>
                </a:lnTo>
                <a:lnTo>
                  <a:pt x="653490" y="80307"/>
                </a:lnTo>
                <a:lnTo>
                  <a:pt x="661459" y="74790"/>
                </a:lnTo>
                <a:lnTo>
                  <a:pt x="670348" y="68660"/>
                </a:lnTo>
                <a:lnTo>
                  <a:pt x="679850" y="62836"/>
                </a:lnTo>
                <a:lnTo>
                  <a:pt x="690272" y="56399"/>
                </a:lnTo>
                <a:lnTo>
                  <a:pt x="698241" y="51801"/>
                </a:lnTo>
                <a:lnTo>
                  <a:pt x="706824" y="46897"/>
                </a:lnTo>
                <a:lnTo>
                  <a:pt x="715099" y="42299"/>
                </a:lnTo>
                <a:lnTo>
                  <a:pt x="724295" y="38315"/>
                </a:lnTo>
                <a:lnTo>
                  <a:pt x="733490" y="34023"/>
                </a:lnTo>
                <a:lnTo>
                  <a:pt x="742686" y="29732"/>
                </a:lnTo>
                <a:lnTo>
                  <a:pt x="752188" y="26054"/>
                </a:lnTo>
                <a:lnTo>
                  <a:pt x="761996" y="22376"/>
                </a:lnTo>
                <a:lnTo>
                  <a:pt x="771805" y="19311"/>
                </a:lnTo>
                <a:lnTo>
                  <a:pt x="782226" y="16245"/>
                </a:lnTo>
                <a:lnTo>
                  <a:pt x="792648" y="13180"/>
                </a:lnTo>
                <a:lnTo>
                  <a:pt x="803069" y="10728"/>
                </a:lnTo>
                <a:lnTo>
                  <a:pt x="813797" y="8889"/>
                </a:lnTo>
                <a:lnTo>
                  <a:pt x="824219" y="7357"/>
                </a:lnTo>
                <a:lnTo>
                  <a:pt x="834947" y="5824"/>
                </a:lnTo>
                <a:lnTo>
                  <a:pt x="846288" y="5211"/>
                </a:lnTo>
                <a:lnTo>
                  <a:pt x="852112" y="3372"/>
                </a:lnTo>
                <a:lnTo>
                  <a:pt x="860081" y="2146"/>
                </a:lnTo>
                <a:lnTo>
                  <a:pt x="868663" y="920"/>
                </a:lnTo>
                <a:lnTo>
                  <a:pt x="879391" y="307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1730282" y="305769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730282" y="261777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77417913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/>
          <p:cNvSpPr>
            <a:spLocks noGrp="1"/>
          </p:cNvSpPr>
          <p:nvPr>
            <p:ph type="pic" sz="quarter" idx="10" hasCustomPrompt="1"/>
          </p:nvPr>
        </p:nvSpPr>
        <p:spPr>
          <a:xfrm>
            <a:off x="1510411" y="2"/>
            <a:ext cx="15296591" cy="6325305"/>
          </a:xfrm>
          <a:custGeom>
            <a:avLst/>
            <a:gdLst>
              <a:gd name="connsiteX0" fmla="*/ 9492333 w 10197727"/>
              <a:gd name="connsiteY0" fmla="*/ 0 h 4216219"/>
              <a:gd name="connsiteX1" fmla="*/ 10197727 w 10197727"/>
              <a:gd name="connsiteY1" fmla="*/ 0 h 4216219"/>
              <a:gd name="connsiteX2" fmla="*/ 10197727 w 10197727"/>
              <a:gd name="connsiteY2" fmla="*/ 3743053 h 4216219"/>
              <a:gd name="connsiteX3" fmla="*/ 9845030 w 10197727"/>
              <a:gd name="connsiteY3" fmla="*/ 4095750 h 4216219"/>
              <a:gd name="connsiteX4" fmla="*/ 9492333 w 10197727"/>
              <a:gd name="connsiteY4" fmla="*/ 3743053 h 4216219"/>
              <a:gd name="connsiteX5" fmla="*/ 8543099 w 10197727"/>
              <a:gd name="connsiteY5" fmla="*/ 0 h 4216219"/>
              <a:gd name="connsiteX6" fmla="*/ 9248493 w 10197727"/>
              <a:gd name="connsiteY6" fmla="*/ 0 h 4216219"/>
              <a:gd name="connsiteX7" fmla="*/ 9248493 w 10197727"/>
              <a:gd name="connsiteY7" fmla="*/ 3163933 h 4216219"/>
              <a:gd name="connsiteX8" fmla="*/ 8895796 w 10197727"/>
              <a:gd name="connsiteY8" fmla="*/ 3516630 h 4216219"/>
              <a:gd name="connsiteX9" fmla="*/ 8543099 w 10197727"/>
              <a:gd name="connsiteY9" fmla="*/ 3163933 h 4216219"/>
              <a:gd name="connsiteX10" fmla="*/ 7593866 w 10197727"/>
              <a:gd name="connsiteY10" fmla="*/ 0 h 4216219"/>
              <a:gd name="connsiteX11" fmla="*/ 8299260 w 10197727"/>
              <a:gd name="connsiteY11" fmla="*/ 0 h 4216219"/>
              <a:gd name="connsiteX12" fmla="*/ 8299260 w 10197727"/>
              <a:gd name="connsiteY12" fmla="*/ 2821577 h 4216219"/>
              <a:gd name="connsiteX13" fmla="*/ 7946563 w 10197727"/>
              <a:gd name="connsiteY13" fmla="*/ 3174274 h 4216219"/>
              <a:gd name="connsiteX14" fmla="*/ 7593866 w 10197727"/>
              <a:gd name="connsiteY14" fmla="*/ 2821577 h 4216219"/>
              <a:gd name="connsiteX15" fmla="*/ 6644632 w 10197727"/>
              <a:gd name="connsiteY15" fmla="*/ 0 h 4216219"/>
              <a:gd name="connsiteX16" fmla="*/ 7350026 w 10197727"/>
              <a:gd name="connsiteY16" fmla="*/ 0 h 4216219"/>
              <a:gd name="connsiteX17" fmla="*/ 7350026 w 10197727"/>
              <a:gd name="connsiteY17" fmla="*/ 2223407 h 4216219"/>
              <a:gd name="connsiteX18" fmla="*/ 6997329 w 10197727"/>
              <a:gd name="connsiteY18" fmla="*/ 2576104 h 4216219"/>
              <a:gd name="connsiteX19" fmla="*/ 6644632 w 10197727"/>
              <a:gd name="connsiteY19" fmla="*/ 2223407 h 4216219"/>
              <a:gd name="connsiteX20" fmla="*/ 5695399 w 10197727"/>
              <a:gd name="connsiteY20" fmla="*/ 0 h 4216219"/>
              <a:gd name="connsiteX21" fmla="*/ 6400793 w 10197727"/>
              <a:gd name="connsiteY21" fmla="*/ 0 h 4216219"/>
              <a:gd name="connsiteX22" fmla="*/ 6400793 w 10197727"/>
              <a:gd name="connsiteY22" fmla="*/ 2821577 h 4216219"/>
              <a:gd name="connsiteX23" fmla="*/ 6048096 w 10197727"/>
              <a:gd name="connsiteY23" fmla="*/ 3174274 h 4216219"/>
              <a:gd name="connsiteX24" fmla="*/ 5695399 w 10197727"/>
              <a:gd name="connsiteY24" fmla="*/ 2821577 h 4216219"/>
              <a:gd name="connsiteX25" fmla="*/ 4746167 w 10197727"/>
              <a:gd name="connsiteY25" fmla="*/ 0 h 4216219"/>
              <a:gd name="connsiteX26" fmla="*/ 5451559 w 10197727"/>
              <a:gd name="connsiteY26" fmla="*/ 0 h 4216219"/>
              <a:gd name="connsiteX27" fmla="*/ 5451559 w 10197727"/>
              <a:gd name="connsiteY27" fmla="*/ 3584847 h 4216219"/>
              <a:gd name="connsiteX28" fmla="*/ 5098862 w 10197727"/>
              <a:gd name="connsiteY28" fmla="*/ 3937544 h 4216219"/>
              <a:gd name="connsiteX29" fmla="*/ 4746167 w 10197727"/>
              <a:gd name="connsiteY29" fmla="*/ 3584847 h 4216219"/>
              <a:gd name="connsiteX30" fmla="*/ 3796932 w 10197727"/>
              <a:gd name="connsiteY30" fmla="*/ 0 h 4216219"/>
              <a:gd name="connsiteX31" fmla="*/ 4502326 w 10197727"/>
              <a:gd name="connsiteY31" fmla="*/ 0 h 4216219"/>
              <a:gd name="connsiteX32" fmla="*/ 4502326 w 10197727"/>
              <a:gd name="connsiteY32" fmla="*/ 3163933 h 4216219"/>
              <a:gd name="connsiteX33" fmla="*/ 4149630 w 10197727"/>
              <a:gd name="connsiteY33" fmla="*/ 3516630 h 4216219"/>
              <a:gd name="connsiteX34" fmla="*/ 3796932 w 10197727"/>
              <a:gd name="connsiteY34" fmla="*/ 3163933 h 4216219"/>
              <a:gd name="connsiteX35" fmla="*/ 2847700 w 10197727"/>
              <a:gd name="connsiteY35" fmla="*/ 0 h 4216219"/>
              <a:gd name="connsiteX36" fmla="*/ 3553092 w 10197727"/>
              <a:gd name="connsiteY36" fmla="*/ 0 h 4216219"/>
              <a:gd name="connsiteX37" fmla="*/ 3553092 w 10197727"/>
              <a:gd name="connsiteY37" fmla="*/ 3163933 h 4216219"/>
              <a:gd name="connsiteX38" fmla="*/ 3200396 w 10197727"/>
              <a:gd name="connsiteY38" fmla="*/ 3516630 h 4216219"/>
              <a:gd name="connsiteX39" fmla="*/ 2847700 w 10197727"/>
              <a:gd name="connsiteY39" fmla="*/ 3163933 h 4216219"/>
              <a:gd name="connsiteX40" fmla="*/ 1898468 w 10197727"/>
              <a:gd name="connsiteY40" fmla="*/ 0 h 4216219"/>
              <a:gd name="connsiteX41" fmla="*/ 2603862 w 10197727"/>
              <a:gd name="connsiteY41" fmla="*/ 0 h 4216219"/>
              <a:gd name="connsiteX42" fmla="*/ 2603862 w 10197727"/>
              <a:gd name="connsiteY42" fmla="*/ 3584847 h 4216219"/>
              <a:gd name="connsiteX43" fmla="*/ 2251165 w 10197727"/>
              <a:gd name="connsiteY43" fmla="*/ 3937544 h 4216219"/>
              <a:gd name="connsiteX44" fmla="*/ 1898468 w 10197727"/>
              <a:gd name="connsiteY44" fmla="*/ 3584847 h 4216219"/>
              <a:gd name="connsiteX45" fmla="*/ 949233 w 10197727"/>
              <a:gd name="connsiteY45" fmla="*/ 0 h 4216219"/>
              <a:gd name="connsiteX46" fmla="*/ 1654628 w 10197727"/>
              <a:gd name="connsiteY46" fmla="*/ 0 h 4216219"/>
              <a:gd name="connsiteX47" fmla="*/ 1654628 w 10197727"/>
              <a:gd name="connsiteY47" fmla="*/ 3863522 h 4216219"/>
              <a:gd name="connsiteX48" fmla="*/ 1301930 w 10197727"/>
              <a:gd name="connsiteY48" fmla="*/ 4216219 h 4216219"/>
              <a:gd name="connsiteX49" fmla="*/ 949233 w 10197727"/>
              <a:gd name="connsiteY49" fmla="*/ 3863522 h 4216219"/>
              <a:gd name="connsiteX50" fmla="*/ 0 w 10197727"/>
              <a:gd name="connsiteY50" fmla="*/ 0 h 4216219"/>
              <a:gd name="connsiteX51" fmla="*/ 705394 w 10197727"/>
              <a:gd name="connsiteY51" fmla="*/ 0 h 4216219"/>
              <a:gd name="connsiteX52" fmla="*/ 705394 w 10197727"/>
              <a:gd name="connsiteY52" fmla="*/ 3163933 h 4216219"/>
              <a:gd name="connsiteX53" fmla="*/ 352697 w 10197727"/>
              <a:gd name="connsiteY53" fmla="*/ 3516630 h 4216219"/>
              <a:gd name="connsiteX54" fmla="*/ 0 w 10197727"/>
              <a:gd name="connsiteY54" fmla="*/ 3163933 h 421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10197727" h="4216219">
                <a:moveTo>
                  <a:pt x="9492333" y="0"/>
                </a:moveTo>
                <a:lnTo>
                  <a:pt x="10197727" y="0"/>
                </a:lnTo>
                <a:lnTo>
                  <a:pt x="10197727" y="3743053"/>
                </a:lnTo>
                <a:cubicBezTo>
                  <a:pt x="10197727" y="3937842"/>
                  <a:pt x="10039819" y="4095750"/>
                  <a:pt x="9845030" y="4095750"/>
                </a:cubicBezTo>
                <a:cubicBezTo>
                  <a:pt x="9650241" y="4095750"/>
                  <a:pt x="9492333" y="3937842"/>
                  <a:pt x="9492333" y="3743053"/>
                </a:cubicBezTo>
                <a:close/>
                <a:moveTo>
                  <a:pt x="8543099" y="0"/>
                </a:moveTo>
                <a:lnTo>
                  <a:pt x="9248493" y="0"/>
                </a:lnTo>
                <a:lnTo>
                  <a:pt x="9248493" y="3163933"/>
                </a:lnTo>
                <a:cubicBezTo>
                  <a:pt x="9248493" y="3358722"/>
                  <a:pt x="9090585" y="3516630"/>
                  <a:pt x="8895796" y="3516630"/>
                </a:cubicBezTo>
                <a:cubicBezTo>
                  <a:pt x="8701007" y="3516630"/>
                  <a:pt x="8543099" y="3358722"/>
                  <a:pt x="8543099" y="3163933"/>
                </a:cubicBezTo>
                <a:close/>
                <a:moveTo>
                  <a:pt x="7593866" y="0"/>
                </a:moveTo>
                <a:lnTo>
                  <a:pt x="8299260" y="0"/>
                </a:lnTo>
                <a:lnTo>
                  <a:pt x="8299260" y="2821577"/>
                </a:lnTo>
                <a:cubicBezTo>
                  <a:pt x="8299260" y="3016366"/>
                  <a:pt x="8141352" y="3174274"/>
                  <a:pt x="7946563" y="3174274"/>
                </a:cubicBezTo>
                <a:cubicBezTo>
                  <a:pt x="7751774" y="3174274"/>
                  <a:pt x="7593866" y="3016366"/>
                  <a:pt x="7593866" y="2821577"/>
                </a:cubicBezTo>
                <a:close/>
                <a:moveTo>
                  <a:pt x="6644632" y="0"/>
                </a:moveTo>
                <a:lnTo>
                  <a:pt x="7350026" y="0"/>
                </a:lnTo>
                <a:lnTo>
                  <a:pt x="7350026" y="2223407"/>
                </a:lnTo>
                <a:cubicBezTo>
                  <a:pt x="7350026" y="2418196"/>
                  <a:pt x="7192118" y="2576104"/>
                  <a:pt x="6997329" y="2576104"/>
                </a:cubicBezTo>
                <a:cubicBezTo>
                  <a:pt x="6802540" y="2576104"/>
                  <a:pt x="6644632" y="2418196"/>
                  <a:pt x="6644632" y="2223407"/>
                </a:cubicBezTo>
                <a:close/>
                <a:moveTo>
                  <a:pt x="5695399" y="0"/>
                </a:moveTo>
                <a:lnTo>
                  <a:pt x="6400793" y="0"/>
                </a:lnTo>
                <a:lnTo>
                  <a:pt x="6400793" y="2821577"/>
                </a:lnTo>
                <a:cubicBezTo>
                  <a:pt x="6400793" y="3016366"/>
                  <a:pt x="6242885" y="3174274"/>
                  <a:pt x="6048096" y="3174274"/>
                </a:cubicBezTo>
                <a:cubicBezTo>
                  <a:pt x="5853307" y="3174274"/>
                  <a:pt x="5695399" y="3016366"/>
                  <a:pt x="5695399" y="2821577"/>
                </a:cubicBezTo>
                <a:close/>
                <a:moveTo>
                  <a:pt x="4746167" y="0"/>
                </a:moveTo>
                <a:lnTo>
                  <a:pt x="5451559" y="0"/>
                </a:lnTo>
                <a:lnTo>
                  <a:pt x="5451559" y="3584847"/>
                </a:lnTo>
                <a:cubicBezTo>
                  <a:pt x="5451559" y="3779636"/>
                  <a:pt x="5293651" y="3937544"/>
                  <a:pt x="5098862" y="3937544"/>
                </a:cubicBezTo>
                <a:cubicBezTo>
                  <a:pt x="4904073" y="3937544"/>
                  <a:pt x="4746167" y="3779636"/>
                  <a:pt x="4746167" y="3584847"/>
                </a:cubicBezTo>
                <a:close/>
                <a:moveTo>
                  <a:pt x="3796932" y="0"/>
                </a:moveTo>
                <a:lnTo>
                  <a:pt x="4502326" y="0"/>
                </a:lnTo>
                <a:lnTo>
                  <a:pt x="4502326" y="3163933"/>
                </a:lnTo>
                <a:cubicBezTo>
                  <a:pt x="4502326" y="3358722"/>
                  <a:pt x="4344419" y="3516630"/>
                  <a:pt x="4149630" y="3516630"/>
                </a:cubicBezTo>
                <a:cubicBezTo>
                  <a:pt x="3954841" y="3516630"/>
                  <a:pt x="3796932" y="3358722"/>
                  <a:pt x="3796932" y="3163933"/>
                </a:cubicBezTo>
                <a:close/>
                <a:moveTo>
                  <a:pt x="2847700" y="0"/>
                </a:moveTo>
                <a:lnTo>
                  <a:pt x="3553092" y="0"/>
                </a:lnTo>
                <a:lnTo>
                  <a:pt x="3553092" y="3163933"/>
                </a:lnTo>
                <a:cubicBezTo>
                  <a:pt x="3553092" y="3358722"/>
                  <a:pt x="3395186" y="3516630"/>
                  <a:pt x="3200396" y="3516630"/>
                </a:cubicBezTo>
                <a:cubicBezTo>
                  <a:pt x="3005607" y="3516630"/>
                  <a:pt x="2847700" y="3358722"/>
                  <a:pt x="2847700" y="3163933"/>
                </a:cubicBezTo>
                <a:close/>
                <a:moveTo>
                  <a:pt x="1898468" y="0"/>
                </a:moveTo>
                <a:lnTo>
                  <a:pt x="2603862" y="0"/>
                </a:lnTo>
                <a:lnTo>
                  <a:pt x="2603862" y="3584847"/>
                </a:lnTo>
                <a:cubicBezTo>
                  <a:pt x="2603862" y="3779636"/>
                  <a:pt x="2445954" y="3937544"/>
                  <a:pt x="2251165" y="3937544"/>
                </a:cubicBezTo>
                <a:cubicBezTo>
                  <a:pt x="2056377" y="3937544"/>
                  <a:pt x="1898468" y="3779636"/>
                  <a:pt x="1898468" y="3584847"/>
                </a:cubicBezTo>
                <a:close/>
                <a:moveTo>
                  <a:pt x="949233" y="0"/>
                </a:moveTo>
                <a:lnTo>
                  <a:pt x="1654628" y="0"/>
                </a:lnTo>
                <a:lnTo>
                  <a:pt x="1654628" y="3863522"/>
                </a:lnTo>
                <a:cubicBezTo>
                  <a:pt x="1654628" y="4058311"/>
                  <a:pt x="1496719" y="4216219"/>
                  <a:pt x="1301930" y="4216219"/>
                </a:cubicBezTo>
                <a:cubicBezTo>
                  <a:pt x="1107141" y="4216219"/>
                  <a:pt x="949233" y="4058311"/>
                  <a:pt x="949233" y="3863522"/>
                </a:cubicBezTo>
                <a:close/>
                <a:moveTo>
                  <a:pt x="0" y="0"/>
                </a:moveTo>
                <a:lnTo>
                  <a:pt x="705394" y="0"/>
                </a:lnTo>
                <a:lnTo>
                  <a:pt x="705394" y="3163933"/>
                </a:lnTo>
                <a:cubicBezTo>
                  <a:pt x="705394" y="3358722"/>
                  <a:pt x="547486" y="3516630"/>
                  <a:pt x="352697" y="3516630"/>
                </a:cubicBezTo>
                <a:cubicBezTo>
                  <a:pt x="157908" y="3516630"/>
                  <a:pt x="0" y="3358722"/>
                  <a:pt x="0" y="316393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6" name="Title 1"/>
          <p:cNvSpPr>
            <a:spLocks noGrp="1"/>
          </p:cNvSpPr>
          <p:nvPr>
            <p:ph type="title"/>
          </p:nvPr>
        </p:nvSpPr>
        <p:spPr>
          <a:xfrm>
            <a:off x="3416478" y="6534586"/>
            <a:ext cx="11541582" cy="1041408"/>
          </a:xfrm>
          <a:prstGeom prst="rect">
            <a:avLst/>
          </a:prstGeom>
        </p:spPr>
        <p:txBody>
          <a:bodyPr/>
          <a:lstStyle>
            <a:lvl1pPr algn="ctr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6611437" y="609466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80305774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8905889"/>
            <a:ext cx="18288000" cy="13827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4" hasCustomPrompt="1"/>
          </p:nvPr>
        </p:nvSpPr>
        <p:spPr>
          <a:xfrm>
            <a:off x="1510412" y="3963284"/>
            <a:ext cx="15296591" cy="6325305"/>
          </a:xfrm>
          <a:custGeom>
            <a:avLst/>
            <a:gdLst>
              <a:gd name="connsiteX0" fmla="*/ 3200398 w 10197727"/>
              <a:gd name="connsiteY0" fmla="*/ 1640115 h 4216219"/>
              <a:gd name="connsiteX1" fmla="*/ 3553095 w 10197727"/>
              <a:gd name="connsiteY1" fmla="*/ 1992812 h 4216219"/>
              <a:gd name="connsiteX2" fmla="*/ 3553095 w 10197727"/>
              <a:gd name="connsiteY2" fmla="*/ 4216219 h 4216219"/>
              <a:gd name="connsiteX3" fmla="*/ 2847701 w 10197727"/>
              <a:gd name="connsiteY3" fmla="*/ 4216219 h 4216219"/>
              <a:gd name="connsiteX4" fmla="*/ 2847701 w 10197727"/>
              <a:gd name="connsiteY4" fmla="*/ 1992812 h 4216219"/>
              <a:gd name="connsiteX5" fmla="*/ 3200398 w 10197727"/>
              <a:gd name="connsiteY5" fmla="*/ 1640115 h 4216219"/>
              <a:gd name="connsiteX6" fmla="*/ 4149631 w 10197727"/>
              <a:gd name="connsiteY6" fmla="*/ 1041945 h 4216219"/>
              <a:gd name="connsiteX7" fmla="*/ 4502328 w 10197727"/>
              <a:gd name="connsiteY7" fmla="*/ 1394642 h 4216219"/>
              <a:gd name="connsiteX8" fmla="*/ 4502328 w 10197727"/>
              <a:gd name="connsiteY8" fmla="*/ 4216219 h 4216219"/>
              <a:gd name="connsiteX9" fmla="*/ 3796934 w 10197727"/>
              <a:gd name="connsiteY9" fmla="*/ 4216219 h 4216219"/>
              <a:gd name="connsiteX10" fmla="*/ 3796934 w 10197727"/>
              <a:gd name="connsiteY10" fmla="*/ 1394642 h 4216219"/>
              <a:gd name="connsiteX11" fmla="*/ 4149631 w 10197727"/>
              <a:gd name="connsiteY11" fmla="*/ 1041945 h 4216219"/>
              <a:gd name="connsiteX12" fmla="*/ 2251164 w 10197727"/>
              <a:gd name="connsiteY12" fmla="*/ 1041945 h 4216219"/>
              <a:gd name="connsiteX13" fmla="*/ 2603861 w 10197727"/>
              <a:gd name="connsiteY13" fmla="*/ 1394642 h 4216219"/>
              <a:gd name="connsiteX14" fmla="*/ 2603861 w 10197727"/>
              <a:gd name="connsiteY14" fmla="*/ 4216219 h 4216219"/>
              <a:gd name="connsiteX15" fmla="*/ 1898467 w 10197727"/>
              <a:gd name="connsiteY15" fmla="*/ 4216219 h 4216219"/>
              <a:gd name="connsiteX16" fmla="*/ 1898467 w 10197727"/>
              <a:gd name="connsiteY16" fmla="*/ 1394642 h 4216219"/>
              <a:gd name="connsiteX17" fmla="*/ 2251164 w 10197727"/>
              <a:gd name="connsiteY17" fmla="*/ 1041945 h 4216219"/>
              <a:gd name="connsiteX18" fmla="*/ 9845030 w 10197727"/>
              <a:gd name="connsiteY18" fmla="*/ 699589 h 4216219"/>
              <a:gd name="connsiteX19" fmla="*/ 10197727 w 10197727"/>
              <a:gd name="connsiteY19" fmla="*/ 1052286 h 4216219"/>
              <a:gd name="connsiteX20" fmla="*/ 10197727 w 10197727"/>
              <a:gd name="connsiteY20" fmla="*/ 4216219 h 4216219"/>
              <a:gd name="connsiteX21" fmla="*/ 9492333 w 10197727"/>
              <a:gd name="connsiteY21" fmla="*/ 4216219 h 4216219"/>
              <a:gd name="connsiteX22" fmla="*/ 9492333 w 10197727"/>
              <a:gd name="connsiteY22" fmla="*/ 1052286 h 4216219"/>
              <a:gd name="connsiteX23" fmla="*/ 9845030 w 10197727"/>
              <a:gd name="connsiteY23" fmla="*/ 699589 h 4216219"/>
              <a:gd name="connsiteX24" fmla="*/ 6997331 w 10197727"/>
              <a:gd name="connsiteY24" fmla="*/ 699589 h 4216219"/>
              <a:gd name="connsiteX25" fmla="*/ 7350027 w 10197727"/>
              <a:gd name="connsiteY25" fmla="*/ 1052286 h 4216219"/>
              <a:gd name="connsiteX26" fmla="*/ 7350027 w 10197727"/>
              <a:gd name="connsiteY26" fmla="*/ 4216219 h 4216219"/>
              <a:gd name="connsiteX27" fmla="*/ 6644635 w 10197727"/>
              <a:gd name="connsiteY27" fmla="*/ 4216219 h 4216219"/>
              <a:gd name="connsiteX28" fmla="*/ 6644635 w 10197727"/>
              <a:gd name="connsiteY28" fmla="*/ 1052286 h 4216219"/>
              <a:gd name="connsiteX29" fmla="*/ 6997331 w 10197727"/>
              <a:gd name="connsiteY29" fmla="*/ 699589 h 4216219"/>
              <a:gd name="connsiteX30" fmla="*/ 6048097 w 10197727"/>
              <a:gd name="connsiteY30" fmla="*/ 699589 h 4216219"/>
              <a:gd name="connsiteX31" fmla="*/ 6400795 w 10197727"/>
              <a:gd name="connsiteY31" fmla="*/ 1052286 h 4216219"/>
              <a:gd name="connsiteX32" fmla="*/ 6400795 w 10197727"/>
              <a:gd name="connsiteY32" fmla="*/ 4216219 h 4216219"/>
              <a:gd name="connsiteX33" fmla="*/ 5695401 w 10197727"/>
              <a:gd name="connsiteY33" fmla="*/ 4216219 h 4216219"/>
              <a:gd name="connsiteX34" fmla="*/ 5695401 w 10197727"/>
              <a:gd name="connsiteY34" fmla="*/ 1052286 h 4216219"/>
              <a:gd name="connsiteX35" fmla="*/ 6048097 w 10197727"/>
              <a:gd name="connsiteY35" fmla="*/ 699589 h 4216219"/>
              <a:gd name="connsiteX36" fmla="*/ 1301931 w 10197727"/>
              <a:gd name="connsiteY36" fmla="*/ 699589 h 4216219"/>
              <a:gd name="connsiteX37" fmla="*/ 1654628 w 10197727"/>
              <a:gd name="connsiteY37" fmla="*/ 1052286 h 4216219"/>
              <a:gd name="connsiteX38" fmla="*/ 1654628 w 10197727"/>
              <a:gd name="connsiteY38" fmla="*/ 4216219 h 4216219"/>
              <a:gd name="connsiteX39" fmla="*/ 949234 w 10197727"/>
              <a:gd name="connsiteY39" fmla="*/ 4216219 h 4216219"/>
              <a:gd name="connsiteX40" fmla="*/ 949234 w 10197727"/>
              <a:gd name="connsiteY40" fmla="*/ 1052286 h 4216219"/>
              <a:gd name="connsiteX41" fmla="*/ 1301931 w 10197727"/>
              <a:gd name="connsiteY41" fmla="*/ 699589 h 4216219"/>
              <a:gd name="connsiteX42" fmla="*/ 7946562 w 10197727"/>
              <a:gd name="connsiteY42" fmla="*/ 278675 h 4216219"/>
              <a:gd name="connsiteX43" fmla="*/ 8299259 w 10197727"/>
              <a:gd name="connsiteY43" fmla="*/ 631372 h 4216219"/>
              <a:gd name="connsiteX44" fmla="*/ 8299259 w 10197727"/>
              <a:gd name="connsiteY44" fmla="*/ 4216219 h 4216219"/>
              <a:gd name="connsiteX45" fmla="*/ 7593865 w 10197727"/>
              <a:gd name="connsiteY45" fmla="*/ 4216219 h 4216219"/>
              <a:gd name="connsiteX46" fmla="*/ 7593865 w 10197727"/>
              <a:gd name="connsiteY46" fmla="*/ 631372 h 4216219"/>
              <a:gd name="connsiteX47" fmla="*/ 7946562 w 10197727"/>
              <a:gd name="connsiteY47" fmla="*/ 278675 h 4216219"/>
              <a:gd name="connsiteX48" fmla="*/ 5098866 w 10197727"/>
              <a:gd name="connsiteY48" fmla="*/ 278675 h 4216219"/>
              <a:gd name="connsiteX49" fmla="*/ 5451560 w 10197727"/>
              <a:gd name="connsiteY49" fmla="*/ 631372 h 4216219"/>
              <a:gd name="connsiteX50" fmla="*/ 5451560 w 10197727"/>
              <a:gd name="connsiteY50" fmla="*/ 4216219 h 4216219"/>
              <a:gd name="connsiteX51" fmla="*/ 4746168 w 10197727"/>
              <a:gd name="connsiteY51" fmla="*/ 4216219 h 4216219"/>
              <a:gd name="connsiteX52" fmla="*/ 4746168 w 10197727"/>
              <a:gd name="connsiteY52" fmla="*/ 631372 h 4216219"/>
              <a:gd name="connsiteX53" fmla="*/ 5098866 w 10197727"/>
              <a:gd name="connsiteY53" fmla="*/ 278675 h 4216219"/>
              <a:gd name="connsiteX54" fmla="*/ 352697 w 10197727"/>
              <a:gd name="connsiteY54" fmla="*/ 120469 h 4216219"/>
              <a:gd name="connsiteX55" fmla="*/ 705394 w 10197727"/>
              <a:gd name="connsiteY55" fmla="*/ 473166 h 4216219"/>
              <a:gd name="connsiteX56" fmla="*/ 705394 w 10197727"/>
              <a:gd name="connsiteY56" fmla="*/ 4216219 h 4216219"/>
              <a:gd name="connsiteX57" fmla="*/ 0 w 10197727"/>
              <a:gd name="connsiteY57" fmla="*/ 4216219 h 4216219"/>
              <a:gd name="connsiteX58" fmla="*/ 0 w 10197727"/>
              <a:gd name="connsiteY58" fmla="*/ 473166 h 4216219"/>
              <a:gd name="connsiteX59" fmla="*/ 352697 w 10197727"/>
              <a:gd name="connsiteY59" fmla="*/ 120469 h 4216219"/>
              <a:gd name="connsiteX60" fmla="*/ 8895797 w 10197727"/>
              <a:gd name="connsiteY60" fmla="*/ 0 h 4216219"/>
              <a:gd name="connsiteX61" fmla="*/ 9248494 w 10197727"/>
              <a:gd name="connsiteY61" fmla="*/ 352697 h 4216219"/>
              <a:gd name="connsiteX62" fmla="*/ 9248494 w 10197727"/>
              <a:gd name="connsiteY62" fmla="*/ 4216219 h 4216219"/>
              <a:gd name="connsiteX63" fmla="*/ 8543099 w 10197727"/>
              <a:gd name="connsiteY63" fmla="*/ 4216219 h 4216219"/>
              <a:gd name="connsiteX64" fmla="*/ 8543099 w 10197727"/>
              <a:gd name="connsiteY64" fmla="*/ 352697 h 4216219"/>
              <a:gd name="connsiteX65" fmla="*/ 8895797 w 10197727"/>
              <a:gd name="connsiteY65" fmla="*/ 0 h 42162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</a:cxnLst>
            <a:rect l="l" t="t" r="r" b="b"/>
            <a:pathLst>
              <a:path w="10197727" h="4216219">
                <a:moveTo>
                  <a:pt x="3200398" y="1640115"/>
                </a:moveTo>
                <a:cubicBezTo>
                  <a:pt x="3395187" y="1640115"/>
                  <a:pt x="3553095" y="1798023"/>
                  <a:pt x="3553095" y="1992812"/>
                </a:cubicBezTo>
                <a:lnTo>
                  <a:pt x="3553095" y="4216219"/>
                </a:lnTo>
                <a:lnTo>
                  <a:pt x="2847701" y="4216219"/>
                </a:lnTo>
                <a:lnTo>
                  <a:pt x="2847701" y="1992812"/>
                </a:lnTo>
                <a:cubicBezTo>
                  <a:pt x="2847701" y="1798023"/>
                  <a:pt x="3005609" y="1640115"/>
                  <a:pt x="3200398" y="1640115"/>
                </a:cubicBezTo>
                <a:close/>
                <a:moveTo>
                  <a:pt x="4149631" y="1041945"/>
                </a:moveTo>
                <a:cubicBezTo>
                  <a:pt x="4344420" y="1041945"/>
                  <a:pt x="4502328" y="1199853"/>
                  <a:pt x="4502328" y="1394642"/>
                </a:cubicBezTo>
                <a:lnTo>
                  <a:pt x="4502328" y="4216219"/>
                </a:lnTo>
                <a:lnTo>
                  <a:pt x="3796934" y="4216219"/>
                </a:lnTo>
                <a:lnTo>
                  <a:pt x="3796934" y="1394642"/>
                </a:lnTo>
                <a:cubicBezTo>
                  <a:pt x="3796934" y="1199853"/>
                  <a:pt x="3954842" y="1041945"/>
                  <a:pt x="4149631" y="1041945"/>
                </a:cubicBezTo>
                <a:close/>
                <a:moveTo>
                  <a:pt x="2251164" y="1041945"/>
                </a:moveTo>
                <a:cubicBezTo>
                  <a:pt x="2445953" y="1041945"/>
                  <a:pt x="2603861" y="1199853"/>
                  <a:pt x="2603861" y="1394642"/>
                </a:cubicBezTo>
                <a:lnTo>
                  <a:pt x="2603861" y="4216219"/>
                </a:lnTo>
                <a:lnTo>
                  <a:pt x="1898467" y="4216219"/>
                </a:lnTo>
                <a:lnTo>
                  <a:pt x="1898467" y="1394642"/>
                </a:lnTo>
                <a:cubicBezTo>
                  <a:pt x="1898467" y="1199853"/>
                  <a:pt x="2056375" y="1041945"/>
                  <a:pt x="2251164" y="1041945"/>
                </a:cubicBezTo>
                <a:close/>
                <a:moveTo>
                  <a:pt x="9845030" y="699589"/>
                </a:moveTo>
                <a:cubicBezTo>
                  <a:pt x="10039819" y="699589"/>
                  <a:pt x="10197727" y="857497"/>
                  <a:pt x="10197727" y="1052286"/>
                </a:cubicBezTo>
                <a:lnTo>
                  <a:pt x="10197727" y="4216219"/>
                </a:lnTo>
                <a:lnTo>
                  <a:pt x="9492333" y="4216219"/>
                </a:lnTo>
                <a:lnTo>
                  <a:pt x="9492333" y="1052286"/>
                </a:lnTo>
                <a:cubicBezTo>
                  <a:pt x="9492333" y="857497"/>
                  <a:pt x="9650241" y="699589"/>
                  <a:pt x="9845030" y="699589"/>
                </a:cubicBezTo>
                <a:close/>
                <a:moveTo>
                  <a:pt x="6997331" y="699589"/>
                </a:moveTo>
                <a:cubicBezTo>
                  <a:pt x="7192120" y="699589"/>
                  <a:pt x="7350027" y="857497"/>
                  <a:pt x="7350027" y="1052286"/>
                </a:cubicBezTo>
                <a:lnTo>
                  <a:pt x="7350027" y="4216219"/>
                </a:lnTo>
                <a:lnTo>
                  <a:pt x="6644635" y="4216219"/>
                </a:lnTo>
                <a:lnTo>
                  <a:pt x="6644635" y="1052286"/>
                </a:lnTo>
                <a:cubicBezTo>
                  <a:pt x="6644635" y="857497"/>
                  <a:pt x="6802541" y="699589"/>
                  <a:pt x="6997331" y="699589"/>
                </a:cubicBezTo>
                <a:close/>
                <a:moveTo>
                  <a:pt x="6048097" y="699589"/>
                </a:moveTo>
                <a:cubicBezTo>
                  <a:pt x="6242886" y="699589"/>
                  <a:pt x="6400795" y="857497"/>
                  <a:pt x="6400795" y="1052286"/>
                </a:cubicBezTo>
                <a:lnTo>
                  <a:pt x="6400795" y="4216219"/>
                </a:lnTo>
                <a:lnTo>
                  <a:pt x="5695401" y="4216219"/>
                </a:lnTo>
                <a:lnTo>
                  <a:pt x="5695401" y="1052286"/>
                </a:lnTo>
                <a:cubicBezTo>
                  <a:pt x="5695401" y="857497"/>
                  <a:pt x="5853308" y="699589"/>
                  <a:pt x="6048097" y="699589"/>
                </a:cubicBezTo>
                <a:close/>
                <a:moveTo>
                  <a:pt x="1301931" y="699589"/>
                </a:moveTo>
                <a:cubicBezTo>
                  <a:pt x="1496720" y="699589"/>
                  <a:pt x="1654628" y="857497"/>
                  <a:pt x="1654628" y="1052286"/>
                </a:cubicBezTo>
                <a:lnTo>
                  <a:pt x="1654628" y="4216219"/>
                </a:lnTo>
                <a:lnTo>
                  <a:pt x="949234" y="4216219"/>
                </a:lnTo>
                <a:lnTo>
                  <a:pt x="949234" y="1052286"/>
                </a:lnTo>
                <a:cubicBezTo>
                  <a:pt x="949234" y="857497"/>
                  <a:pt x="1107142" y="699589"/>
                  <a:pt x="1301931" y="699589"/>
                </a:cubicBezTo>
                <a:close/>
                <a:moveTo>
                  <a:pt x="7946562" y="278675"/>
                </a:moveTo>
                <a:cubicBezTo>
                  <a:pt x="8141350" y="278675"/>
                  <a:pt x="8299259" y="436583"/>
                  <a:pt x="8299259" y="631372"/>
                </a:cubicBezTo>
                <a:lnTo>
                  <a:pt x="8299259" y="4216219"/>
                </a:lnTo>
                <a:lnTo>
                  <a:pt x="7593865" y="4216219"/>
                </a:lnTo>
                <a:lnTo>
                  <a:pt x="7593865" y="631372"/>
                </a:lnTo>
                <a:cubicBezTo>
                  <a:pt x="7593865" y="436583"/>
                  <a:pt x="7751773" y="278675"/>
                  <a:pt x="7946562" y="278675"/>
                </a:cubicBezTo>
                <a:close/>
                <a:moveTo>
                  <a:pt x="5098866" y="278675"/>
                </a:moveTo>
                <a:cubicBezTo>
                  <a:pt x="5293655" y="278675"/>
                  <a:pt x="5451560" y="436583"/>
                  <a:pt x="5451560" y="631372"/>
                </a:cubicBezTo>
                <a:lnTo>
                  <a:pt x="5451560" y="4216219"/>
                </a:lnTo>
                <a:lnTo>
                  <a:pt x="4746168" y="4216219"/>
                </a:lnTo>
                <a:lnTo>
                  <a:pt x="4746168" y="631372"/>
                </a:lnTo>
                <a:cubicBezTo>
                  <a:pt x="4746168" y="436583"/>
                  <a:pt x="4904077" y="278675"/>
                  <a:pt x="5098866" y="278675"/>
                </a:cubicBezTo>
                <a:close/>
                <a:moveTo>
                  <a:pt x="352697" y="120469"/>
                </a:moveTo>
                <a:cubicBezTo>
                  <a:pt x="547486" y="120469"/>
                  <a:pt x="705394" y="278377"/>
                  <a:pt x="705394" y="473166"/>
                </a:cubicBezTo>
                <a:lnTo>
                  <a:pt x="705394" y="4216219"/>
                </a:lnTo>
                <a:lnTo>
                  <a:pt x="0" y="4216219"/>
                </a:lnTo>
                <a:lnTo>
                  <a:pt x="0" y="473166"/>
                </a:lnTo>
                <a:cubicBezTo>
                  <a:pt x="0" y="278377"/>
                  <a:pt x="157908" y="120469"/>
                  <a:pt x="352697" y="120469"/>
                </a:cubicBezTo>
                <a:close/>
                <a:moveTo>
                  <a:pt x="8895797" y="0"/>
                </a:moveTo>
                <a:cubicBezTo>
                  <a:pt x="9090586" y="0"/>
                  <a:pt x="9248494" y="157908"/>
                  <a:pt x="9248494" y="352697"/>
                </a:cubicBezTo>
                <a:lnTo>
                  <a:pt x="9248494" y="4216219"/>
                </a:lnTo>
                <a:lnTo>
                  <a:pt x="8543099" y="4216219"/>
                </a:lnTo>
                <a:lnTo>
                  <a:pt x="8543099" y="352697"/>
                </a:lnTo>
                <a:cubicBezTo>
                  <a:pt x="8543099" y="157908"/>
                  <a:pt x="8701008" y="0"/>
                  <a:pt x="8895797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11" name="Group 10"/>
          <p:cNvGrpSpPr/>
          <p:nvPr userDrawn="1"/>
        </p:nvGrpSpPr>
        <p:grpSpPr>
          <a:xfrm>
            <a:off x="8779885" y="1945632"/>
            <a:ext cx="771095" cy="197150"/>
            <a:chOff x="795585" y="3421097"/>
            <a:chExt cx="1066015" cy="272510"/>
          </a:xfrm>
        </p:grpSpPr>
        <p:sp>
          <p:nvSpPr>
            <p:cNvPr id="12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20592435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037226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037226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1988671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1988671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4940116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4940116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4940116" y="1092060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1988671" y="1092060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987792462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Freeform: Shape 21"/>
          <p:cNvSpPr/>
          <p:nvPr userDrawn="1"/>
        </p:nvSpPr>
        <p:spPr>
          <a:xfrm>
            <a:off x="10159716" y="0"/>
            <a:ext cx="2822184" cy="10288567"/>
          </a:xfrm>
          <a:custGeom>
            <a:avLst/>
            <a:gdLst>
              <a:gd name="connsiteX0" fmla="*/ 1215456 w 1881456"/>
              <a:gd name="connsiteY0" fmla="*/ 0 h 6857986"/>
              <a:gd name="connsiteX1" fmla="*/ 1881456 w 1881456"/>
              <a:gd name="connsiteY1" fmla="*/ 0 h 6857986"/>
              <a:gd name="connsiteX2" fmla="*/ 1784670 w 1881456"/>
              <a:gd name="connsiteY2" fmla="*/ 101516 h 6857986"/>
              <a:gd name="connsiteX3" fmla="*/ 499054 w 1881456"/>
              <a:gd name="connsiteY3" fmla="*/ 3428999 h 6857986"/>
              <a:gd name="connsiteX4" fmla="*/ 1784670 w 1881456"/>
              <a:gd name="connsiteY4" fmla="*/ 6756483 h 6857986"/>
              <a:gd name="connsiteX5" fmla="*/ 1881445 w 1881456"/>
              <a:gd name="connsiteY5" fmla="*/ 6857986 h 6857986"/>
              <a:gd name="connsiteX6" fmla="*/ 1215447 w 1881456"/>
              <a:gd name="connsiteY6" fmla="*/ 6857986 h 6857986"/>
              <a:gd name="connsiteX7" fmla="*/ 1082302 w 1881456"/>
              <a:gd name="connsiteY7" fmla="*/ 6688557 h 6857986"/>
              <a:gd name="connsiteX8" fmla="*/ 0 w 1881456"/>
              <a:gd name="connsiteY8" fmla="*/ 3428999 h 6857986"/>
              <a:gd name="connsiteX9" fmla="*/ 1082302 w 1881456"/>
              <a:gd name="connsiteY9" fmla="*/ 169442 h 685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81456" h="6857986">
                <a:moveTo>
                  <a:pt x="1215456" y="0"/>
                </a:moveTo>
                <a:lnTo>
                  <a:pt x="1881456" y="0"/>
                </a:lnTo>
                <a:lnTo>
                  <a:pt x="1784670" y="101516"/>
                </a:lnTo>
                <a:cubicBezTo>
                  <a:pt x="985895" y="980365"/>
                  <a:pt x="499054" y="2147828"/>
                  <a:pt x="499054" y="3428999"/>
                </a:cubicBezTo>
                <a:cubicBezTo>
                  <a:pt x="499054" y="4710170"/>
                  <a:pt x="985895" y="5877634"/>
                  <a:pt x="1784670" y="6756483"/>
                </a:cubicBezTo>
                <a:lnTo>
                  <a:pt x="1881445" y="6857986"/>
                </a:lnTo>
                <a:lnTo>
                  <a:pt x="1215447" y="6857986"/>
                </a:lnTo>
                <a:lnTo>
                  <a:pt x="1082302" y="6688557"/>
                </a:lnTo>
                <a:cubicBezTo>
                  <a:pt x="402547" y="5779617"/>
                  <a:pt x="0" y="4651318"/>
                  <a:pt x="0" y="3428999"/>
                </a:cubicBezTo>
                <a:cubicBezTo>
                  <a:pt x="0" y="2206680"/>
                  <a:pt x="402547" y="1078381"/>
                  <a:pt x="1082302" y="169442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90354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190354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79603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16328574" y="0"/>
            <a:ext cx="2002971" cy="790424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1" hasCustomPrompt="1"/>
          </p:nvPr>
        </p:nvSpPr>
        <p:spPr>
          <a:xfrm>
            <a:off x="11562389" y="11"/>
            <a:ext cx="6682073" cy="10288567"/>
          </a:xfrm>
          <a:custGeom>
            <a:avLst/>
            <a:gdLst>
              <a:gd name="connsiteX0" fmla="*/ 1580719 w 4454715"/>
              <a:gd name="connsiteY0" fmla="*/ 0 h 6857986"/>
              <a:gd name="connsiteX1" fmla="*/ 4454715 w 4454715"/>
              <a:gd name="connsiteY1" fmla="*/ 0 h 6857986"/>
              <a:gd name="connsiteX2" fmla="*/ 4454715 w 4454715"/>
              <a:gd name="connsiteY2" fmla="*/ 1316102 h 6857986"/>
              <a:gd name="connsiteX3" fmla="*/ 4296441 w 4454715"/>
              <a:gd name="connsiteY3" fmla="*/ 1324094 h 6857986"/>
              <a:gd name="connsiteX4" fmla="*/ 2396949 w 4454715"/>
              <a:gd name="connsiteY4" fmla="*/ 3428993 h 6857986"/>
              <a:gd name="connsiteX5" fmla="*/ 4296441 w 4454715"/>
              <a:gd name="connsiteY5" fmla="*/ 5533893 h 6857986"/>
              <a:gd name="connsiteX6" fmla="*/ 4454715 w 4454715"/>
              <a:gd name="connsiteY6" fmla="*/ 5541885 h 6857986"/>
              <a:gd name="connsiteX7" fmla="*/ 4454715 w 4454715"/>
              <a:gd name="connsiteY7" fmla="*/ 6857986 h 6857986"/>
              <a:gd name="connsiteX8" fmla="*/ 1580719 w 4454715"/>
              <a:gd name="connsiteY8" fmla="*/ 6857986 h 6857986"/>
              <a:gd name="connsiteX9" fmla="*/ 1478485 w 4454715"/>
              <a:gd name="connsiteY9" fmla="*/ 6769430 h 6857986"/>
              <a:gd name="connsiteX10" fmla="*/ 0 w 4454715"/>
              <a:gd name="connsiteY10" fmla="*/ 3428993 h 6857986"/>
              <a:gd name="connsiteX11" fmla="*/ 1478485 w 4454715"/>
              <a:gd name="connsiteY11" fmla="*/ 88557 h 685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454715" h="6857986">
                <a:moveTo>
                  <a:pt x="1580719" y="0"/>
                </a:moveTo>
                <a:lnTo>
                  <a:pt x="4454715" y="0"/>
                </a:lnTo>
                <a:lnTo>
                  <a:pt x="4454715" y="1316102"/>
                </a:lnTo>
                <a:lnTo>
                  <a:pt x="4296441" y="1324094"/>
                </a:lnTo>
                <a:cubicBezTo>
                  <a:pt x="3229525" y="1432445"/>
                  <a:pt x="2396949" y="2333490"/>
                  <a:pt x="2396949" y="3428993"/>
                </a:cubicBezTo>
                <a:cubicBezTo>
                  <a:pt x="2396949" y="4524497"/>
                  <a:pt x="3229525" y="5425541"/>
                  <a:pt x="4296441" y="5533893"/>
                </a:cubicBezTo>
                <a:lnTo>
                  <a:pt x="4454715" y="5541885"/>
                </a:lnTo>
                <a:lnTo>
                  <a:pt x="4454715" y="6857986"/>
                </a:lnTo>
                <a:lnTo>
                  <a:pt x="1580719" y="6857986"/>
                </a:lnTo>
                <a:lnTo>
                  <a:pt x="1478485" y="6769430"/>
                </a:lnTo>
                <a:cubicBezTo>
                  <a:pt x="570221" y="5943918"/>
                  <a:pt x="0" y="4753047"/>
                  <a:pt x="0" y="3428993"/>
                </a:cubicBezTo>
                <a:cubicBezTo>
                  <a:pt x="0" y="2104940"/>
                  <a:pt x="570221" y="914069"/>
                  <a:pt x="1478485" y="88557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21" name="Freeform: Shape 20"/>
          <p:cNvSpPr/>
          <p:nvPr userDrawn="1"/>
        </p:nvSpPr>
        <p:spPr>
          <a:xfrm>
            <a:off x="15975251" y="2767068"/>
            <a:ext cx="2269211" cy="4704524"/>
          </a:xfrm>
          <a:custGeom>
            <a:avLst/>
            <a:gdLst>
              <a:gd name="connsiteX0" fmla="*/ 1512807 w 1512807"/>
              <a:gd name="connsiteY0" fmla="*/ 0 h 3135865"/>
              <a:gd name="connsiteX1" fmla="*/ 1512807 w 1512807"/>
              <a:gd name="connsiteY1" fmla="*/ 3135865 h 3135865"/>
              <a:gd name="connsiteX2" fmla="*/ 1410252 w 1512807"/>
              <a:gd name="connsiteY2" fmla="*/ 3130686 h 3135865"/>
              <a:gd name="connsiteX3" fmla="*/ 0 w 1512807"/>
              <a:gd name="connsiteY3" fmla="*/ 1567932 h 3135865"/>
              <a:gd name="connsiteX4" fmla="*/ 1410252 w 1512807"/>
              <a:gd name="connsiteY4" fmla="*/ 5178 h 31358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12807" h="3135865">
                <a:moveTo>
                  <a:pt x="1512807" y="0"/>
                </a:moveTo>
                <a:lnTo>
                  <a:pt x="1512807" y="3135865"/>
                </a:lnTo>
                <a:lnTo>
                  <a:pt x="1410252" y="3130686"/>
                </a:lnTo>
                <a:cubicBezTo>
                  <a:pt x="618135" y="3050242"/>
                  <a:pt x="0" y="2381274"/>
                  <a:pt x="0" y="1567932"/>
                </a:cubicBezTo>
                <a:cubicBezTo>
                  <a:pt x="0" y="754591"/>
                  <a:pt x="618135" y="85622"/>
                  <a:pt x="1410252" y="5178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53926062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/>
          <p:cNvSpPr/>
          <p:nvPr userDrawn="1"/>
        </p:nvSpPr>
        <p:spPr>
          <a:xfrm>
            <a:off x="5349648" y="4"/>
            <a:ext cx="2822184" cy="10288567"/>
          </a:xfrm>
          <a:custGeom>
            <a:avLst/>
            <a:gdLst>
              <a:gd name="connsiteX0" fmla="*/ 0 w 1881456"/>
              <a:gd name="connsiteY0" fmla="*/ 0 h 6857986"/>
              <a:gd name="connsiteX1" fmla="*/ 666001 w 1881456"/>
              <a:gd name="connsiteY1" fmla="*/ 0 h 6857986"/>
              <a:gd name="connsiteX2" fmla="*/ 799154 w 1881456"/>
              <a:gd name="connsiteY2" fmla="*/ 169439 h 6857986"/>
              <a:gd name="connsiteX3" fmla="*/ 1881456 w 1881456"/>
              <a:gd name="connsiteY3" fmla="*/ 3428997 h 6857986"/>
              <a:gd name="connsiteX4" fmla="*/ 799154 w 1881456"/>
              <a:gd name="connsiteY4" fmla="*/ 6688555 h 6857986"/>
              <a:gd name="connsiteX5" fmla="*/ 666007 w 1881456"/>
              <a:gd name="connsiteY5" fmla="*/ 6857986 h 6857986"/>
              <a:gd name="connsiteX6" fmla="*/ 7 w 1881456"/>
              <a:gd name="connsiteY6" fmla="*/ 6857986 h 6857986"/>
              <a:gd name="connsiteX7" fmla="*/ 96783 w 1881456"/>
              <a:gd name="connsiteY7" fmla="*/ 6756481 h 6857986"/>
              <a:gd name="connsiteX8" fmla="*/ 1382400 w 1881456"/>
              <a:gd name="connsiteY8" fmla="*/ 3428997 h 6857986"/>
              <a:gd name="connsiteX9" fmla="*/ 96783 w 1881456"/>
              <a:gd name="connsiteY9" fmla="*/ 101514 h 685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881456" h="6857986">
                <a:moveTo>
                  <a:pt x="0" y="0"/>
                </a:moveTo>
                <a:lnTo>
                  <a:pt x="666001" y="0"/>
                </a:lnTo>
                <a:lnTo>
                  <a:pt x="799154" y="169439"/>
                </a:lnTo>
                <a:cubicBezTo>
                  <a:pt x="1478909" y="1078379"/>
                  <a:pt x="1881456" y="2206678"/>
                  <a:pt x="1881456" y="3428997"/>
                </a:cubicBezTo>
                <a:cubicBezTo>
                  <a:pt x="1881456" y="4651316"/>
                  <a:pt x="1478909" y="5779615"/>
                  <a:pt x="799154" y="6688555"/>
                </a:cubicBezTo>
                <a:lnTo>
                  <a:pt x="666007" y="6857986"/>
                </a:lnTo>
                <a:lnTo>
                  <a:pt x="7" y="6857986"/>
                </a:lnTo>
                <a:lnTo>
                  <a:pt x="96783" y="6756481"/>
                </a:lnTo>
                <a:cubicBezTo>
                  <a:pt x="895559" y="5877632"/>
                  <a:pt x="1382400" y="4710168"/>
                  <a:pt x="1382400" y="3428997"/>
                </a:cubicBezTo>
                <a:cubicBezTo>
                  <a:pt x="1382400" y="2147826"/>
                  <a:pt x="895559" y="980363"/>
                  <a:pt x="96783" y="101514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762514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9762514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 hasCustomPrompt="1"/>
          </p:nvPr>
        </p:nvSpPr>
        <p:spPr>
          <a:xfrm>
            <a:off x="2" y="15"/>
            <a:ext cx="6769160" cy="10288567"/>
          </a:xfrm>
          <a:custGeom>
            <a:avLst/>
            <a:gdLst>
              <a:gd name="connsiteX0" fmla="*/ 0 w 4512773"/>
              <a:gd name="connsiteY0" fmla="*/ 0 h 6857986"/>
              <a:gd name="connsiteX1" fmla="*/ 2932057 w 4512773"/>
              <a:gd name="connsiteY1" fmla="*/ 0 h 6857986"/>
              <a:gd name="connsiteX2" fmla="*/ 3034287 w 4512773"/>
              <a:gd name="connsiteY2" fmla="*/ 88555 h 6857986"/>
              <a:gd name="connsiteX3" fmla="*/ 4512773 w 4512773"/>
              <a:gd name="connsiteY3" fmla="*/ 3428991 h 6857986"/>
              <a:gd name="connsiteX4" fmla="*/ 3034287 w 4512773"/>
              <a:gd name="connsiteY4" fmla="*/ 6769428 h 6857986"/>
              <a:gd name="connsiteX5" fmla="*/ 2932052 w 4512773"/>
              <a:gd name="connsiteY5" fmla="*/ 6857986 h 6857986"/>
              <a:gd name="connsiteX6" fmla="*/ 0 w 4512773"/>
              <a:gd name="connsiteY6" fmla="*/ 6857986 h 6857986"/>
              <a:gd name="connsiteX7" fmla="*/ 0 w 4512773"/>
              <a:gd name="connsiteY7" fmla="*/ 5544814 h 6857986"/>
              <a:gd name="connsiteX8" fmla="*/ 2115823 w 4512773"/>
              <a:gd name="connsiteY8" fmla="*/ 3428991 h 6857986"/>
              <a:gd name="connsiteX9" fmla="*/ 0 w 4512773"/>
              <a:gd name="connsiteY9" fmla="*/ 1313168 h 6857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512773" h="6857986">
                <a:moveTo>
                  <a:pt x="0" y="0"/>
                </a:moveTo>
                <a:lnTo>
                  <a:pt x="2932057" y="0"/>
                </a:lnTo>
                <a:lnTo>
                  <a:pt x="3034287" y="88555"/>
                </a:lnTo>
                <a:cubicBezTo>
                  <a:pt x="3942552" y="914067"/>
                  <a:pt x="4512773" y="2104938"/>
                  <a:pt x="4512773" y="3428991"/>
                </a:cubicBezTo>
                <a:cubicBezTo>
                  <a:pt x="4512773" y="4753045"/>
                  <a:pt x="3942552" y="5943916"/>
                  <a:pt x="3034287" y="6769428"/>
                </a:cubicBezTo>
                <a:lnTo>
                  <a:pt x="2932052" y="6857986"/>
                </a:lnTo>
                <a:lnTo>
                  <a:pt x="0" y="6857986"/>
                </a:lnTo>
                <a:lnTo>
                  <a:pt x="0" y="5544814"/>
                </a:lnTo>
                <a:cubicBezTo>
                  <a:pt x="1168537" y="5544814"/>
                  <a:pt x="2115823" y="4597528"/>
                  <a:pt x="2115823" y="3428991"/>
                </a:cubicBezTo>
                <a:cubicBezTo>
                  <a:pt x="2115823" y="2260454"/>
                  <a:pt x="1168537" y="1313168"/>
                  <a:pt x="0" y="131316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Freeform: Shape 13"/>
          <p:cNvSpPr/>
          <p:nvPr userDrawn="1"/>
        </p:nvSpPr>
        <p:spPr>
          <a:xfrm>
            <a:off x="0" y="2762669"/>
            <a:ext cx="2356296" cy="4713319"/>
          </a:xfrm>
          <a:custGeom>
            <a:avLst/>
            <a:gdLst>
              <a:gd name="connsiteX0" fmla="*/ 0 w 1570864"/>
              <a:gd name="connsiteY0" fmla="*/ 0 h 3141728"/>
              <a:gd name="connsiteX1" fmla="*/ 1570864 w 1570864"/>
              <a:gd name="connsiteY1" fmla="*/ 1570864 h 3141728"/>
              <a:gd name="connsiteX2" fmla="*/ 0 w 1570864"/>
              <a:gd name="connsiteY2" fmla="*/ 3141728 h 31417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570864" h="3141728">
                <a:moveTo>
                  <a:pt x="0" y="0"/>
                </a:moveTo>
                <a:cubicBezTo>
                  <a:pt x="867564" y="0"/>
                  <a:pt x="1570864" y="703300"/>
                  <a:pt x="1570864" y="1570864"/>
                </a:cubicBezTo>
                <a:cubicBezTo>
                  <a:pt x="1570864" y="2438428"/>
                  <a:pt x="867564" y="3141728"/>
                  <a:pt x="0" y="3141728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58090811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icture Placeholder 30"/>
          <p:cNvSpPr>
            <a:spLocks noGrp="1"/>
          </p:cNvSpPr>
          <p:nvPr>
            <p:ph type="pic" sz="quarter" idx="12" hasCustomPrompt="1"/>
          </p:nvPr>
        </p:nvSpPr>
        <p:spPr>
          <a:xfrm>
            <a:off x="0" y="0"/>
            <a:ext cx="14014470" cy="9760792"/>
          </a:xfrm>
          <a:custGeom>
            <a:avLst/>
            <a:gdLst>
              <a:gd name="connsiteX0" fmla="*/ 1954675 w 9342980"/>
              <a:gd name="connsiteY0" fmla="*/ 2208607 h 6506190"/>
              <a:gd name="connsiteX1" fmla="*/ 1996879 w 9342980"/>
              <a:gd name="connsiteY1" fmla="*/ 2243900 h 6506190"/>
              <a:gd name="connsiteX2" fmla="*/ 2030785 w 9342980"/>
              <a:gd name="connsiteY2" fmla="*/ 2255170 h 6506190"/>
              <a:gd name="connsiteX3" fmla="*/ 9143731 w 9342980"/>
              <a:gd name="connsiteY3" fmla="*/ 1363916 h 6506190"/>
              <a:gd name="connsiteX4" fmla="*/ 9143731 w 9342980"/>
              <a:gd name="connsiteY4" fmla="*/ 1581461 h 6506190"/>
              <a:gd name="connsiteX5" fmla="*/ 8999045 w 9342980"/>
              <a:gd name="connsiteY5" fmla="*/ 1664478 h 6506190"/>
              <a:gd name="connsiteX6" fmla="*/ 8290991 w 9342980"/>
              <a:gd name="connsiteY6" fmla="*/ 1952387 h 6506190"/>
              <a:gd name="connsiteX7" fmla="*/ 7582929 w 9342980"/>
              <a:gd name="connsiteY7" fmla="*/ 2240296 h 6506190"/>
              <a:gd name="connsiteX8" fmla="*/ 6841273 w 9342980"/>
              <a:gd name="connsiteY8" fmla="*/ 2442877 h 6506190"/>
              <a:gd name="connsiteX9" fmla="*/ 7241623 w 9342980"/>
              <a:gd name="connsiteY9" fmla="*/ 2312258 h 6506190"/>
              <a:gd name="connsiteX10" fmla="*/ 7625173 w 9342980"/>
              <a:gd name="connsiteY10" fmla="*/ 2138977 h 6506190"/>
              <a:gd name="connsiteX11" fmla="*/ 8392277 w 9342980"/>
              <a:gd name="connsiteY11" fmla="*/ 1792413 h 6506190"/>
              <a:gd name="connsiteX12" fmla="*/ 9302877 w 9342980"/>
              <a:gd name="connsiteY12" fmla="*/ 0 h 6506190"/>
              <a:gd name="connsiteX13" fmla="*/ 9342980 w 9342980"/>
              <a:gd name="connsiteY13" fmla="*/ 0 h 6506190"/>
              <a:gd name="connsiteX14" fmla="*/ 9158773 w 9342980"/>
              <a:gd name="connsiteY14" fmla="*/ 359430 h 6506190"/>
              <a:gd name="connsiteX15" fmla="*/ 8916483 w 9342980"/>
              <a:gd name="connsiteY15" fmla="*/ 522721 h 6506190"/>
              <a:gd name="connsiteX16" fmla="*/ 8384831 w 9342980"/>
              <a:gd name="connsiteY16" fmla="*/ 939163 h 6506190"/>
              <a:gd name="connsiteX17" fmla="*/ 7786217 w 9342980"/>
              <a:gd name="connsiteY17" fmla="*/ 1296411 h 6506190"/>
              <a:gd name="connsiteX18" fmla="*/ 7162408 w 9342980"/>
              <a:gd name="connsiteY18" fmla="*/ 1589655 h 6506190"/>
              <a:gd name="connsiteX19" fmla="*/ 6530194 w 9342980"/>
              <a:gd name="connsiteY19" fmla="*/ 1861572 h 6506190"/>
              <a:gd name="connsiteX20" fmla="*/ 5864382 w 9342980"/>
              <a:gd name="connsiteY20" fmla="*/ 2048162 h 6506190"/>
              <a:gd name="connsiteX21" fmla="*/ 5164966 w 9342980"/>
              <a:gd name="connsiteY21" fmla="*/ 2149424 h 6506190"/>
              <a:gd name="connsiteX22" fmla="*/ 4448746 w 9342980"/>
              <a:gd name="connsiteY22" fmla="*/ 2208022 h 6506190"/>
              <a:gd name="connsiteX23" fmla="*/ 3715727 w 9342980"/>
              <a:gd name="connsiteY23" fmla="*/ 2223956 h 6506190"/>
              <a:gd name="connsiteX24" fmla="*/ 3425328 w 9342980"/>
              <a:gd name="connsiteY24" fmla="*/ 2205549 h 6506190"/>
              <a:gd name="connsiteX25" fmla="*/ 4465443 w 9342980"/>
              <a:gd name="connsiteY25" fmla="*/ 2712928 h 6506190"/>
              <a:gd name="connsiteX26" fmla="*/ 2955701 w 9342980"/>
              <a:gd name="connsiteY26" fmla="*/ 2820997 h 6506190"/>
              <a:gd name="connsiteX27" fmla="*/ 2337260 w 9342980"/>
              <a:gd name="connsiteY27" fmla="*/ 2442663 h 6506190"/>
              <a:gd name="connsiteX28" fmla="*/ 2224019 w 9342980"/>
              <a:gd name="connsiteY28" fmla="*/ 2433848 h 6506190"/>
              <a:gd name="connsiteX29" fmla="*/ 2529033 w 9342980"/>
              <a:gd name="connsiteY29" fmla="*/ 2688914 h 6506190"/>
              <a:gd name="connsiteX30" fmla="*/ 543393 w 9342980"/>
              <a:gd name="connsiteY30" fmla="*/ 2304668 h 6506190"/>
              <a:gd name="connsiteX31" fmla="*/ 3333137 w 9342980"/>
              <a:gd name="connsiteY31" fmla="*/ 3073158 h 6506190"/>
              <a:gd name="connsiteX32" fmla="*/ 5220316 w 9342980"/>
              <a:gd name="connsiteY32" fmla="*/ 2772965 h 6506190"/>
              <a:gd name="connsiteX33" fmla="*/ 3911634 w 9342980"/>
              <a:gd name="connsiteY33" fmla="*/ 3215852 h 6506190"/>
              <a:gd name="connsiteX34" fmla="*/ 4607628 w 9342980"/>
              <a:gd name="connsiteY34" fmla="*/ 3237259 h 6506190"/>
              <a:gd name="connsiteX35" fmla="*/ 5530263 w 9342980"/>
              <a:gd name="connsiteY35" fmla="*/ 3181343 h 6506190"/>
              <a:gd name="connsiteX36" fmla="*/ 6436093 w 9342980"/>
              <a:gd name="connsiteY36" fmla="*/ 3082766 h 6506190"/>
              <a:gd name="connsiteX37" fmla="*/ 7308327 w 9342980"/>
              <a:gd name="connsiteY37" fmla="*/ 2898863 h 6506190"/>
              <a:gd name="connsiteX38" fmla="*/ 7034221 w 9342980"/>
              <a:gd name="connsiteY38" fmla="*/ 3141479 h 6506190"/>
              <a:gd name="connsiteX39" fmla="*/ 6776919 w 9342980"/>
              <a:gd name="connsiteY39" fmla="*/ 3426760 h 6506190"/>
              <a:gd name="connsiteX40" fmla="*/ 6526663 w 9342980"/>
              <a:gd name="connsiteY40" fmla="*/ 3648266 h 6506190"/>
              <a:gd name="connsiteX41" fmla="*/ 7286719 w 9342980"/>
              <a:gd name="connsiteY41" fmla="*/ 3365477 h 6506190"/>
              <a:gd name="connsiteX42" fmla="*/ 7438409 w 9342980"/>
              <a:gd name="connsiteY42" fmla="*/ 3333494 h 6506190"/>
              <a:gd name="connsiteX43" fmla="*/ 6941091 w 9342980"/>
              <a:gd name="connsiteY43" fmla="*/ 3530756 h 6506190"/>
              <a:gd name="connsiteX44" fmla="*/ 6514491 w 9342980"/>
              <a:gd name="connsiteY44" fmla="*/ 3659041 h 6506190"/>
              <a:gd name="connsiteX45" fmla="*/ 6502815 w 9342980"/>
              <a:gd name="connsiteY45" fmla="*/ 3669375 h 6506190"/>
              <a:gd name="connsiteX46" fmla="*/ 6321355 w 9342980"/>
              <a:gd name="connsiteY46" fmla="*/ 3938666 h 6506190"/>
              <a:gd name="connsiteX47" fmla="*/ 6376083 w 9342980"/>
              <a:gd name="connsiteY47" fmla="*/ 3973334 h 6506190"/>
              <a:gd name="connsiteX48" fmla="*/ 6468730 w 9342980"/>
              <a:gd name="connsiteY48" fmla="*/ 4000003 h 6506190"/>
              <a:gd name="connsiteX49" fmla="*/ 6767792 w 9342980"/>
              <a:gd name="connsiteY49" fmla="*/ 4029364 h 6506190"/>
              <a:gd name="connsiteX50" fmla="*/ 6898363 w 9342980"/>
              <a:gd name="connsiteY50" fmla="*/ 4048038 h 6506190"/>
              <a:gd name="connsiteX51" fmla="*/ 6915161 w 9342980"/>
              <a:gd name="connsiteY51" fmla="*/ 4090705 h 6506190"/>
              <a:gd name="connsiteX52" fmla="*/ 6763469 w 9342980"/>
              <a:gd name="connsiteY52" fmla="*/ 4122685 h 6506190"/>
              <a:gd name="connsiteX53" fmla="*/ 6169181 w 9342980"/>
              <a:gd name="connsiteY53" fmla="*/ 4386606 h 6506190"/>
              <a:gd name="connsiteX54" fmla="*/ 5600333 w 9342980"/>
              <a:gd name="connsiteY54" fmla="*/ 4506542 h 6506190"/>
              <a:gd name="connsiteX55" fmla="*/ 5031485 w 9342980"/>
              <a:gd name="connsiteY55" fmla="*/ 4626483 h 6506190"/>
              <a:gd name="connsiteX56" fmla="*/ 4504890 w 9342980"/>
              <a:gd name="connsiteY56" fmla="*/ 4645100 h 6506190"/>
              <a:gd name="connsiteX57" fmla="*/ 4033009 w 9342980"/>
              <a:gd name="connsiteY57" fmla="*/ 4698388 h 6506190"/>
              <a:gd name="connsiteX58" fmla="*/ 3615853 w 9342980"/>
              <a:gd name="connsiteY58" fmla="*/ 4786342 h 6506190"/>
              <a:gd name="connsiteX59" fmla="*/ 3253426 w 9342980"/>
              <a:gd name="connsiteY59" fmla="*/ 4908962 h 6506190"/>
              <a:gd name="connsiteX60" fmla="*/ 3135332 w 9342980"/>
              <a:gd name="connsiteY60" fmla="*/ 5026276 h 6506190"/>
              <a:gd name="connsiteX61" fmla="*/ 2979321 w 9342980"/>
              <a:gd name="connsiteY61" fmla="*/ 5151579 h 6506190"/>
              <a:gd name="connsiteX62" fmla="*/ 2958197 w 9342980"/>
              <a:gd name="connsiteY62" fmla="*/ 5202239 h 6506190"/>
              <a:gd name="connsiteX63" fmla="*/ 3029725 w 9342980"/>
              <a:gd name="connsiteY63" fmla="*/ 5279571 h 6506190"/>
              <a:gd name="connsiteX64" fmla="*/ 3265423 w 9342980"/>
              <a:gd name="connsiteY64" fmla="*/ 5460907 h 6506190"/>
              <a:gd name="connsiteX65" fmla="*/ 3960031 w 9342980"/>
              <a:gd name="connsiteY65" fmla="*/ 5868924 h 6506190"/>
              <a:gd name="connsiteX66" fmla="*/ 4326297 w 9342980"/>
              <a:gd name="connsiteY66" fmla="*/ 6068931 h 6506190"/>
              <a:gd name="connsiteX67" fmla="*/ 4599917 w 9342980"/>
              <a:gd name="connsiteY67" fmla="*/ 6242269 h 6506190"/>
              <a:gd name="connsiteX68" fmla="*/ 4671446 w 9342980"/>
              <a:gd name="connsiteY68" fmla="*/ 6319601 h 6506190"/>
              <a:gd name="connsiteX69" fmla="*/ 4705046 w 9342980"/>
              <a:gd name="connsiteY69" fmla="*/ 6404931 h 6506190"/>
              <a:gd name="connsiteX70" fmla="*/ 4683921 w 9342980"/>
              <a:gd name="connsiteY70" fmla="*/ 6455591 h 6506190"/>
              <a:gd name="connsiteX71" fmla="*/ 4570154 w 9342980"/>
              <a:gd name="connsiteY71" fmla="*/ 6479575 h 6506190"/>
              <a:gd name="connsiteX72" fmla="*/ 4005628 w 9342980"/>
              <a:gd name="connsiteY72" fmla="*/ 6506190 h 6506190"/>
              <a:gd name="connsiteX73" fmla="*/ 3293733 w 9342980"/>
              <a:gd name="connsiteY73" fmla="*/ 6471467 h 6506190"/>
              <a:gd name="connsiteX74" fmla="*/ 2451265 w 9342980"/>
              <a:gd name="connsiteY74" fmla="*/ 6418065 h 6506190"/>
              <a:gd name="connsiteX75" fmla="*/ 1610959 w 9342980"/>
              <a:gd name="connsiteY75" fmla="*/ 6318004 h 6506190"/>
              <a:gd name="connsiteX76" fmla="*/ 515999 w 9342980"/>
              <a:gd name="connsiteY76" fmla="*/ 6040604 h 6506190"/>
              <a:gd name="connsiteX77" fmla="*/ 423347 w 9342980"/>
              <a:gd name="connsiteY77" fmla="*/ 6013932 h 6506190"/>
              <a:gd name="connsiteX78" fmla="*/ 326381 w 9342980"/>
              <a:gd name="connsiteY78" fmla="*/ 6080586 h 6506190"/>
              <a:gd name="connsiteX79" fmla="*/ 0 w 9342980"/>
              <a:gd name="connsiteY79" fmla="*/ 6006168 h 6506190"/>
              <a:gd name="connsiteX80" fmla="*/ 0 w 9342980"/>
              <a:gd name="connsiteY80" fmla="*/ 617516 h 6506190"/>
              <a:gd name="connsiteX81" fmla="*/ 98897 w 9342980"/>
              <a:gd name="connsiteY81" fmla="*/ 653142 h 6506190"/>
              <a:gd name="connsiteX82" fmla="*/ 949523 w 9342980"/>
              <a:gd name="connsiteY82" fmla="*/ 935852 h 6506190"/>
              <a:gd name="connsiteX83" fmla="*/ 1783345 w 9342980"/>
              <a:gd name="connsiteY83" fmla="*/ 1175901 h 6506190"/>
              <a:gd name="connsiteX84" fmla="*/ 2600363 w 9342980"/>
              <a:gd name="connsiteY84" fmla="*/ 1373283 h 6506190"/>
              <a:gd name="connsiteX85" fmla="*/ 3383787 w 9342980"/>
              <a:gd name="connsiteY85" fmla="*/ 1485343 h 6506190"/>
              <a:gd name="connsiteX86" fmla="*/ 4133605 w 9342980"/>
              <a:gd name="connsiteY86" fmla="*/ 1512067 h 6506190"/>
              <a:gd name="connsiteX87" fmla="*/ 4904547 w 9342980"/>
              <a:gd name="connsiteY87" fmla="*/ 1488139 h 6506190"/>
              <a:gd name="connsiteX88" fmla="*/ 4866625 w 9342980"/>
              <a:gd name="connsiteY88" fmla="*/ 1496132 h 6506190"/>
              <a:gd name="connsiteX89" fmla="*/ 5490196 w 9342980"/>
              <a:gd name="connsiteY89" fmla="*/ 1410862 h 6506190"/>
              <a:gd name="connsiteX90" fmla="*/ 6080165 w 9342980"/>
              <a:gd name="connsiteY90" fmla="*/ 1240266 h 6506190"/>
              <a:gd name="connsiteX91" fmla="*/ 6632209 w 9342980"/>
              <a:gd name="connsiteY91" fmla="*/ 1077664 h 6506190"/>
              <a:gd name="connsiteX92" fmla="*/ 7226499 w 9342980"/>
              <a:gd name="connsiteY92" fmla="*/ 813746 h 6506190"/>
              <a:gd name="connsiteX93" fmla="*/ 6897669 w 9342980"/>
              <a:gd name="connsiteY93" fmla="*/ 1021692 h 6506190"/>
              <a:gd name="connsiteX94" fmla="*/ 6724860 w 9342980"/>
              <a:gd name="connsiteY94" fmla="*/ 1104336 h 6506190"/>
              <a:gd name="connsiteX95" fmla="*/ 6990318 w 9342980"/>
              <a:gd name="connsiteY95" fmla="*/ 1048367 h 6506190"/>
              <a:gd name="connsiteX96" fmla="*/ 7428593 w 9342980"/>
              <a:gd name="connsiteY96" fmla="*/ 909751 h 6506190"/>
              <a:gd name="connsiteX97" fmla="*/ 7887992 w 9342980"/>
              <a:gd name="connsiteY97" fmla="*/ 720479 h 6506190"/>
              <a:gd name="connsiteX98" fmla="*/ 8309469 w 9342980"/>
              <a:gd name="connsiteY98" fmla="*/ 539205 h 6506190"/>
              <a:gd name="connsiteX99" fmla="*/ 9100983 w 9342980"/>
              <a:gd name="connsiteY99" fmla="*/ 101190 h 6506190"/>
              <a:gd name="connsiteX100" fmla="*/ 9125951 w 9342980"/>
              <a:gd name="connsiteY100" fmla="*/ 71247 h 6506190"/>
              <a:gd name="connsiteX101" fmla="*/ 9257235 w 9342980"/>
              <a:gd name="connsiteY101" fmla="*/ 71247 h 6506190"/>
              <a:gd name="connsiteX102" fmla="*/ 0 w 9342980"/>
              <a:gd name="connsiteY102" fmla="*/ 0 h 6506190"/>
              <a:gd name="connsiteX103" fmla="*/ 1032298 w 9342980"/>
              <a:gd name="connsiteY103" fmla="*/ 0 h 6506190"/>
              <a:gd name="connsiteX104" fmla="*/ 2298435 w 9342980"/>
              <a:gd name="connsiteY104" fmla="*/ 189384 h 6506190"/>
              <a:gd name="connsiteX105" fmla="*/ 3195627 w 9342980"/>
              <a:gd name="connsiteY105" fmla="*/ 277452 h 6506190"/>
              <a:gd name="connsiteX106" fmla="*/ 4021289 w 9342980"/>
              <a:gd name="connsiteY106" fmla="*/ 288190 h 6506190"/>
              <a:gd name="connsiteX107" fmla="*/ 4868079 w 9342980"/>
              <a:gd name="connsiteY107" fmla="*/ 248266 h 6506190"/>
              <a:gd name="connsiteX108" fmla="*/ 5247305 w 9342980"/>
              <a:gd name="connsiteY108" fmla="*/ 168309 h 6506190"/>
              <a:gd name="connsiteX109" fmla="*/ 5664463 w 9342980"/>
              <a:gd name="connsiteY109" fmla="*/ 80353 h 6506190"/>
              <a:gd name="connsiteX110" fmla="*/ 6045572 w 9342980"/>
              <a:gd name="connsiteY110" fmla="*/ 0 h 6506190"/>
              <a:gd name="connsiteX111" fmla="*/ 7956036 w 9342980"/>
              <a:gd name="connsiteY111" fmla="*/ 0 h 6506190"/>
              <a:gd name="connsiteX112" fmla="*/ 7762229 w 9342980"/>
              <a:gd name="connsiteY112" fmla="*/ 192527 h 6506190"/>
              <a:gd name="connsiteX113" fmla="*/ 7083449 w 9342980"/>
              <a:gd name="connsiteY113" fmla="*/ 659081 h 6506190"/>
              <a:gd name="connsiteX114" fmla="*/ 6754620 w 9342980"/>
              <a:gd name="connsiteY114" fmla="*/ 867033 h 6506190"/>
              <a:gd name="connsiteX115" fmla="*/ 6371070 w 9342980"/>
              <a:gd name="connsiteY115" fmla="*/ 1040314 h 6506190"/>
              <a:gd name="connsiteX116" fmla="*/ 6025442 w 9342980"/>
              <a:gd name="connsiteY116" fmla="*/ 1205601 h 6506190"/>
              <a:gd name="connsiteX117" fmla="*/ 5663007 w 9342980"/>
              <a:gd name="connsiteY117" fmla="*/ 1328223 h 6506190"/>
              <a:gd name="connsiteX118" fmla="*/ 5283779 w 9342980"/>
              <a:gd name="connsiteY118" fmla="*/ 1408179 h 6506190"/>
              <a:gd name="connsiteX119" fmla="*/ 4904547 w 9342980"/>
              <a:gd name="connsiteY119" fmla="*/ 1488139 h 6506190"/>
              <a:gd name="connsiteX120" fmla="*/ 4925669 w 9342980"/>
              <a:gd name="connsiteY120" fmla="*/ 1437478 h 6506190"/>
              <a:gd name="connsiteX121" fmla="*/ 5022640 w 9342980"/>
              <a:gd name="connsiteY121" fmla="*/ 1370826 h 6506190"/>
              <a:gd name="connsiteX122" fmla="*/ 5233375 w 9342980"/>
              <a:gd name="connsiteY122" fmla="*/ 1280191 h 6506190"/>
              <a:gd name="connsiteX123" fmla="*/ 5460919 w 9342980"/>
              <a:gd name="connsiteY123" fmla="*/ 1232214 h 6506190"/>
              <a:gd name="connsiteX124" fmla="*/ 5654852 w 9342980"/>
              <a:gd name="connsiteY124" fmla="*/ 1098915 h 6506190"/>
              <a:gd name="connsiteX125" fmla="*/ 4525801 w 9342980"/>
              <a:gd name="connsiteY125" fmla="*/ 1152139 h 6506190"/>
              <a:gd name="connsiteX126" fmla="*/ 3417878 w 9342980"/>
              <a:gd name="connsiteY126" fmla="*/ 1154711 h 6506190"/>
              <a:gd name="connsiteX127" fmla="*/ 4188813 w 9342980"/>
              <a:gd name="connsiteY127" fmla="*/ 1130780 h 6506190"/>
              <a:gd name="connsiteX128" fmla="*/ 4964075 w 9342980"/>
              <a:gd name="connsiteY128" fmla="*/ 1013530 h 6506190"/>
              <a:gd name="connsiteX129" fmla="*/ 4492199 w 9342980"/>
              <a:gd name="connsiteY129" fmla="*/ 1066818 h 6506190"/>
              <a:gd name="connsiteX130" fmla="*/ 3982399 w 9342980"/>
              <a:gd name="connsiteY130" fmla="*/ 1128098 h 6506190"/>
              <a:gd name="connsiteX131" fmla="*/ 3438997 w 9342980"/>
              <a:gd name="connsiteY131" fmla="*/ 1104053 h 6506190"/>
              <a:gd name="connsiteX132" fmla="*/ 2895593 w 9342980"/>
              <a:gd name="connsiteY132" fmla="*/ 1080006 h 6506190"/>
              <a:gd name="connsiteX133" fmla="*/ 1737261 w 9342980"/>
              <a:gd name="connsiteY133" fmla="*/ 954589 h 6506190"/>
              <a:gd name="connsiteX134" fmla="*/ 469483 w 9342980"/>
              <a:gd name="connsiteY134" fmla="*/ 759832 h 6506190"/>
              <a:gd name="connsiteX135" fmla="*/ 229465 w 9342980"/>
              <a:gd name="connsiteY135" fmla="*/ 671822 h 6506190"/>
              <a:gd name="connsiteX136" fmla="*/ 27373 w 9342980"/>
              <a:gd name="connsiteY136" fmla="*/ 575810 h 6506190"/>
              <a:gd name="connsiteX137" fmla="*/ 0 w 9342980"/>
              <a:gd name="connsiteY137" fmla="*/ 558469 h 6506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9342980" h="6506190">
                <a:moveTo>
                  <a:pt x="1954675" y="2208607"/>
                </a:moveTo>
                <a:lnTo>
                  <a:pt x="1996879" y="2243900"/>
                </a:lnTo>
                <a:lnTo>
                  <a:pt x="2030785" y="2255170"/>
                </a:lnTo>
                <a:close/>
                <a:moveTo>
                  <a:pt x="9143731" y="1363916"/>
                </a:moveTo>
                <a:lnTo>
                  <a:pt x="9143731" y="1581461"/>
                </a:lnTo>
                <a:lnTo>
                  <a:pt x="8999045" y="1664478"/>
                </a:lnTo>
                <a:lnTo>
                  <a:pt x="8290991" y="1952387"/>
                </a:lnTo>
                <a:lnTo>
                  <a:pt x="7582929" y="2240296"/>
                </a:lnTo>
                <a:lnTo>
                  <a:pt x="6841273" y="2442877"/>
                </a:lnTo>
                <a:lnTo>
                  <a:pt x="7241623" y="2312258"/>
                </a:lnTo>
                <a:lnTo>
                  <a:pt x="7625173" y="2138977"/>
                </a:lnTo>
                <a:lnTo>
                  <a:pt x="8392277" y="1792413"/>
                </a:lnTo>
                <a:close/>
                <a:moveTo>
                  <a:pt x="9302877" y="0"/>
                </a:moveTo>
                <a:lnTo>
                  <a:pt x="9342980" y="0"/>
                </a:lnTo>
                <a:lnTo>
                  <a:pt x="9158773" y="359430"/>
                </a:lnTo>
                <a:lnTo>
                  <a:pt x="8916483" y="522721"/>
                </a:lnTo>
                <a:lnTo>
                  <a:pt x="8384831" y="939163"/>
                </a:lnTo>
                <a:lnTo>
                  <a:pt x="7786217" y="1296411"/>
                </a:lnTo>
                <a:lnTo>
                  <a:pt x="7162408" y="1589655"/>
                </a:lnTo>
                <a:lnTo>
                  <a:pt x="6530194" y="1861572"/>
                </a:lnTo>
                <a:lnTo>
                  <a:pt x="5864382" y="2048162"/>
                </a:lnTo>
                <a:lnTo>
                  <a:pt x="5164966" y="2149424"/>
                </a:lnTo>
                <a:lnTo>
                  <a:pt x="4448746" y="2208022"/>
                </a:lnTo>
                <a:lnTo>
                  <a:pt x="3715727" y="2223956"/>
                </a:lnTo>
                <a:lnTo>
                  <a:pt x="3425328" y="2205549"/>
                </a:lnTo>
                <a:lnTo>
                  <a:pt x="4465443" y="2712928"/>
                </a:lnTo>
                <a:lnTo>
                  <a:pt x="2955701" y="2820997"/>
                </a:lnTo>
                <a:lnTo>
                  <a:pt x="2337260" y="2442663"/>
                </a:lnTo>
                <a:lnTo>
                  <a:pt x="2224019" y="2433848"/>
                </a:lnTo>
                <a:lnTo>
                  <a:pt x="2529033" y="2688914"/>
                </a:lnTo>
                <a:lnTo>
                  <a:pt x="543393" y="2304668"/>
                </a:lnTo>
                <a:lnTo>
                  <a:pt x="3333137" y="3073158"/>
                </a:lnTo>
                <a:lnTo>
                  <a:pt x="5220316" y="2772965"/>
                </a:lnTo>
                <a:lnTo>
                  <a:pt x="3911634" y="3215852"/>
                </a:lnTo>
                <a:lnTo>
                  <a:pt x="4607628" y="3237259"/>
                </a:lnTo>
                <a:lnTo>
                  <a:pt x="5530263" y="3181343"/>
                </a:lnTo>
                <a:lnTo>
                  <a:pt x="6436093" y="3082766"/>
                </a:lnTo>
                <a:lnTo>
                  <a:pt x="7308327" y="2898863"/>
                </a:lnTo>
                <a:lnTo>
                  <a:pt x="7034221" y="3141479"/>
                </a:lnTo>
                <a:lnTo>
                  <a:pt x="6776919" y="3426760"/>
                </a:lnTo>
                <a:lnTo>
                  <a:pt x="6526663" y="3648266"/>
                </a:lnTo>
                <a:lnTo>
                  <a:pt x="7286719" y="3365477"/>
                </a:lnTo>
                <a:lnTo>
                  <a:pt x="7438409" y="3333494"/>
                </a:lnTo>
                <a:lnTo>
                  <a:pt x="6941091" y="3530756"/>
                </a:lnTo>
                <a:lnTo>
                  <a:pt x="6514491" y="3659041"/>
                </a:lnTo>
                <a:lnTo>
                  <a:pt x="6502815" y="3669375"/>
                </a:lnTo>
                <a:lnTo>
                  <a:pt x="6321355" y="3938666"/>
                </a:lnTo>
                <a:lnTo>
                  <a:pt x="6376083" y="3973334"/>
                </a:lnTo>
                <a:lnTo>
                  <a:pt x="6468730" y="4000003"/>
                </a:lnTo>
                <a:lnTo>
                  <a:pt x="6767792" y="4029364"/>
                </a:lnTo>
                <a:lnTo>
                  <a:pt x="6898363" y="4048038"/>
                </a:lnTo>
                <a:lnTo>
                  <a:pt x="6915161" y="4090705"/>
                </a:lnTo>
                <a:lnTo>
                  <a:pt x="6763469" y="4122685"/>
                </a:lnTo>
                <a:lnTo>
                  <a:pt x="6169181" y="4386606"/>
                </a:lnTo>
                <a:lnTo>
                  <a:pt x="5600333" y="4506542"/>
                </a:lnTo>
                <a:lnTo>
                  <a:pt x="5031485" y="4626483"/>
                </a:lnTo>
                <a:lnTo>
                  <a:pt x="4504890" y="4645100"/>
                </a:lnTo>
                <a:lnTo>
                  <a:pt x="4033009" y="4698388"/>
                </a:lnTo>
                <a:lnTo>
                  <a:pt x="3615853" y="4786342"/>
                </a:lnTo>
                <a:lnTo>
                  <a:pt x="3253426" y="4908962"/>
                </a:lnTo>
                <a:lnTo>
                  <a:pt x="3135332" y="5026276"/>
                </a:lnTo>
                <a:lnTo>
                  <a:pt x="2979321" y="5151579"/>
                </a:lnTo>
                <a:lnTo>
                  <a:pt x="2958197" y="5202239"/>
                </a:lnTo>
                <a:lnTo>
                  <a:pt x="3029725" y="5279571"/>
                </a:lnTo>
                <a:lnTo>
                  <a:pt x="3265423" y="5460907"/>
                </a:lnTo>
                <a:lnTo>
                  <a:pt x="3960031" y="5868924"/>
                </a:lnTo>
                <a:lnTo>
                  <a:pt x="4326297" y="6068931"/>
                </a:lnTo>
                <a:lnTo>
                  <a:pt x="4599917" y="6242269"/>
                </a:lnTo>
                <a:lnTo>
                  <a:pt x="4671446" y="6319601"/>
                </a:lnTo>
                <a:lnTo>
                  <a:pt x="4705046" y="6404931"/>
                </a:lnTo>
                <a:lnTo>
                  <a:pt x="4683921" y="6455591"/>
                </a:lnTo>
                <a:lnTo>
                  <a:pt x="4570154" y="6479575"/>
                </a:lnTo>
                <a:lnTo>
                  <a:pt x="4005628" y="6506190"/>
                </a:lnTo>
                <a:lnTo>
                  <a:pt x="3293733" y="6471467"/>
                </a:lnTo>
                <a:lnTo>
                  <a:pt x="2451265" y="6418065"/>
                </a:lnTo>
                <a:lnTo>
                  <a:pt x="1610959" y="6318004"/>
                </a:lnTo>
                <a:lnTo>
                  <a:pt x="515999" y="6040604"/>
                </a:lnTo>
                <a:lnTo>
                  <a:pt x="423347" y="6013932"/>
                </a:lnTo>
                <a:lnTo>
                  <a:pt x="326381" y="6080586"/>
                </a:lnTo>
                <a:lnTo>
                  <a:pt x="0" y="6006168"/>
                </a:lnTo>
                <a:lnTo>
                  <a:pt x="0" y="617516"/>
                </a:lnTo>
                <a:lnTo>
                  <a:pt x="98897" y="653142"/>
                </a:lnTo>
                <a:lnTo>
                  <a:pt x="949523" y="935852"/>
                </a:lnTo>
                <a:lnTo>
                  <a:pt x="1783345" y="1175901"/>
                </a:lnTo>
                <a:lnTo>
                  <a:pt x="2600363" y="1373283"/>
                </a:lnTo>
                <a:lnTo>
                  <a:pt x="3383787" y="1485343"/>
                </a:lnTo>
                <a:lnTo>
                  <a:pt x="4133605" y="1512067"/>
                </a:lnTo>
                <a:lnTo>
                  <a:pt x="4904547" y="1488139"/>
                </a:lnTo>
                <a:lnTo>
                  <a:pt x="4866625" y="1496132"/>
                </a:lnTo>
                <a:lnTo>
                  <a:pt x="5490196" y="1410862"/>
                </a:lnTo>
                <a:lnTo>
                  <a:pt x="6080165" y="1240266"/>
                </a:lnTo>
                <a:lnTo>
                  <a:pt x="6632209" y="1077664"/>
                </a:lnTo>
                <a:lnTo>
                  <a:pt x="7226499" y="813746"/>
                </a:lnTo>
                <a:lnTo>
                  <a:pt x="6897669" y="1021692"/>
                </a:lnTo>
                <a:lnTo>
                  <a:pt x="6724860" y="1104336"/>
                </a:lnTo>
                <a:lnTo>
                  <a:pt x="6990318" y="1048367"/>
                </a:lnTo>
                <a:lnTo>
                  <a:pt x="7428593" y="909751"/>
                </a:lnTo>
                <a:lnTo>
                  <a:pt x="7887992" y="720479"/>
                </a:lnTo>
                <a:lnTo>
                  <a:pt x="8309469" y="539205"/>
                </a:lnTo>
                <a:lnTo>
                  <a:pt x="9100983" y="101190"/>
                </a:lnTo>
                <a:lnTo>
                  <a:pt x="9125951" y="71247"/>
                </a:lnTo>
                <a:lnTo>
                  <a:pt x="9257235" y="71247"/>
                </a:lnTo>
                <a:close/>
                <a:moveTo>
                  <a:pt x="0" y="0"/>
                </a:moveTo>
                <a:lnTo>
                  <a:pt x="1032298" y="0"/>
                </a:lnTo>
                <a:lnTo>
                  <a:pt x="2298435" y="189384"/>
                </a:lnTo>
                <a:lnTo>
                  <a:pt x="3195627" y="277452"/>
                </a:lnTo>
                <a:lnTo>
                  <a:pt x="4021289" y="288190"/>
                </a:lnTo>
                <a:lnTo>
                  <a:pt x="4868079" y="248266"/>
                </a:lnTo>
                <a:lnTo>
                  <a:pt x="5247305" y="168309"/>
                </a:lnTo>
                <a:lnTo>
                  <a:pt x="5664463" y="80353"/>
                </a:lnTo>
                <a:lnTo>
                  <a:pt x="6045572" y="0"/>
                </a:lnTo>
                <a:lnTo>
                  <a:pt x="7956036" y="0"/>
                </a:lnTo>
                <a:lnTo>
                  <a:pt x="7762229" y="192527"/>
                </a:lnTo>
                <a:lnTo>
                  <a:pt x="7083449" y="659081"/>
                </a:lnTo>
                <a:lnTo>
                  <a:pt x="6754620" y="867033"/>
                </a:lnTo>
                <a:lnTo>
                  <a:pt x="6371070" y="1040314"/>
                </a:lnTo>
                <a:lnTo>
                  <a:pt x="6025442" y="1205601"/>
                </a:lnTo>
                <a:lnTo>
                  <a:pt x="5663007" y="1328223"/>
                </a:lnTo>
                <a:lnTo>
                  <a:pt x="5283779" y="1408179"/>
                </a:lnTo>
                <a:lnTo>
                  <a:pt x="4904547" y="1488139"/>
                </a:lnTo>
                <a:lnTo>
                  <a:pt x="4925669" y="1437478"/>
                </a:lnTo>
                <a:lnTo>
                  <a:pt x="5022640" y="1370826"/>
                </a:lnTo>
                <a:lnTo>
                  <a:pt x="5233375" y="1280191"/>
                </a:lnTo>
                <a:lnTo>
                  <a:pt x="5460919" y="1232214"/>
                </a:lnTo>
                <a:lnTo>
                  <a:pt x="5654852" y="1098915"/>
                </a:lnTo>
                <a:lnTo>
                  <a:pt x="4525801" y="1152139"/>
                </a:lnTo>
                <a:lnTo>
                  <a:pt x="3417878" y="1154711"/>
                </a:lnTo>
                <a:lnTo>
                  <a:pt x="4188813" y="1130780"/>
                </a:lnTo>
                <a:lnTo>
                  <a:pt x="4964075" y="1013530"/>
                </a:lnTo>
                <a:lnTo>
                  <a:pt x="4492199" y="1066818"/>
                </a:lnTo>
                <a:lnTo>
                  <a:pt x="3982399" y="1128098"/>
                </a:lnTo>
                <a:lnTo>
                  <a:pt x="3438997" y="1104053"/>
                </a:lnTo>
                <a:lnTo>
                  <a:pt x="2895593" y="1080006"/>
                </a:lnTo>
                <a:lnTo>
                  <a:pt x="1737261" y="954589"/>
                </a:lnTo>
                <a:lnTo>
                  <a:pt x="469483" y="759832"/>
                </a:lnTo>
                <a:lnTo>
                  <a:pt x="229465" y="671822"/>
                </a:lnTo>
                <a:lnTo>
                  <a:pt x="27373" y="575810"/>
                </a:lnTo>
                <a:lnTo>
                  <a:pt x="0" y="558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8" name="Title 1"/>
          <p:cNvSpPr>
            <a:spLocks noGrp="1"/>
          </p:cNvSpPr>
          <p:nvPr>
            <p:ph type="title"/>
          </p:nvPr>
        </p:nvSpPr>
        <p:spPr>
          <a:xfrm>
            <a:off x="11285762" y="4010343"/>
            <a:ext cx="6830789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9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1285762" y="3570426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311420368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981951" y="1954233"/>
            <a:ext cx="9277349" cy="6342548"/>
          </a:xfrm>
          <a:custGeom>
            <a:avLst/>
            <a:gdLst>
              <a:gd name="connsiteX0" fmla="*/ 1754135 w 6569151"/>
              <a:gd name="connsiteY0" fmla="*/ 4231504 h 4490369"/>
              <a:gd name="connsiteX1" fmla="*/ 1737833 w 6569151"/>
              <a:gd name="connsiteY1" fmla="*/ 4232986 h 4490369"/>
              <a:gd name="connsiteX2" fmla="*/ 1731905 w 6569151"/>
              <a:gd name="connsiteY2" fmla="*/ 4250772 h 4490369"/>
              <a:gd name="connsiteX3" fmla="*/ 1725977 w 6569151"/>
              <a:gd name="connsiteY3" fmla="*/ 4280414 h 4490369"/>
              <a:gd name="connsiteX4" fmla="*/ 1749689 w 6569151"/>
              <a:gd name="connsiteY4" fmla="*/ 4292272 h 4490369"/>
              <a:gd name="connsiteX5" fmla="*/ 1731905 w 6569151"/>
              <a:gd name="connsiteY5" fmla="*/ 4339700 h 4490369"/>
              <a:gd name="connsiteX6" fmla="*/ 1731905 w 6569151"/>
              <a:gd name="connsiteY6" fmla="*/ 4345628 h 4490369"/>
              <a:gd name="connsiteX7" fmla="*/ 1743761 w 6569151"/>
              <a:gd name="connsiteY7" fmla="*/ 4375271 h 4490369"/>
              <a:gd name="connsiteX8" fmla="*/ 1761545 w 6569151"/>
              <a:gd name="connsiteY8" fmla="*/ 4345628 h 4490369"/>
              <a:gd name="connsiteX9" fmla="*/ 1749689 w 6569151"/>
              <a:gd name="connsiteY9" fmla="*/ 4321914 h 4490369"/>
              <a:gd name="connsiteX10" fmla="*/ 1749689 w 6569151"/>
              <a:gd name="connsiteY10" fmla="*/ 4292272 h 4490369"/>
              <a:gd name="connsiteX11" fmla="*/ 1749689 w 6569151"/>
              <a:gd name="connsiteY11" fmla="*/ 4286343 h 4490369"/>
              <a:gd name="connsiteX12" fmla="*/ 1761545 w 6569151"/>
              <a:gd name="connsiteY12" fmla="*/ 4274486 h 4490369"/>
              <a:gd name="connsiteX13" fmla="*/ 1761545 w 6569151"/>
              <a:gd name="connsiteY13" fmla="*/ 4250772 h 4490369"/>
              <a:gd name="connsiteX14" fmla="*/ 1761545 w 6569151"/>
              <a:gd name="connsiteY14" fmla="*/ 4238915 h 4490369"/>
              <a:gd name="connsiteX15" fmla="*/ 1754135 w 6569151"/>
              <a:gd name="connsiteY15" fmla="*/ 4231504 h 4490369"/>
              <a:gd name="connsiteX16" fmla="*/ 5067808 w 6569151"/>
              <a:gd name="connsiteY16" fmla="*/ 3828284 h 4490369"/>
              <a:gd name="connsiteX17" fmla="*/ 5069368 w 6569151"/>
              <a:gd name="connsiteY17" fmla="*/ 3829844 h 4490369"/>
              <a:gd name="connsiteX18" fmla="*/ 5063440 w 6569151"/>
              <a:gd name="connsiteY18" fmla="*/ 3829844 h 4490369"/>
              <a:gd name="connsiteX19" fmla="*/ 2378056 w 6569151"/>
              <a:gd name="connsiteY19" fmla="*/ 545427 h 4490369"/>
              <a:gd name="connsiteX20" fmla="*/ 2383985 w 6569151"/>
              <a:gd name="connsiteY20" fmla="*/ 545427 h 4490369"/>
              <a:gd name="connsiteX21" fmla="*/ 2383795 w 6569151"/>
              <a:gd name="connsiteY21" fmla="*/ 545676 h 4490369"/>
              <a:gd name="connsiteX22" fmla="*/ 5442832 w 6569151"/>
              <a:gd name="connsiteY22" fmla="*/ 0 h 4490369"/>
              <a:gd name="connsiteX23" fmla="*/ 5448760 w 6569151"/>
              <a:gd name="connsiteY23" fmla="*/ 0 h 4490369"/>
              <a:gd name="connsiteX24" fmla="*/ 5472472 w 6569151"/>
              <a:gd name="connsiteY24" fmla="*/ 23714 h 4490369"/>
              <a:gd name="connsiteX25" fmla="*/ 5490256 w 6569151"/>
              <a:gd name="connsiteY25" fmla="*/ 17786 h 4490369"/>
              <a:gd name="connsiteX26" fmla="*/ 5513968 w 6569151"/>
              <a:gd name="connsiteY26" fmla="*/ 35571 h 4490369"/>
              <a:gd name="connsiteX27" fmla="*/ 5513968 w 6569151"/>
              <a:gd name="connsiteY27" fmla="*/ 59286 h 4490369"/>
              <a:gd name="connsiteX28" fmla="*/ 5519896 w 6569151"/>
              <a:gd name="connsiteY28" fmla="*/ 65214 h 4490369"/>
              <a:gd name="connsiteX29" fmla="*/ 5525824 w 6569151"/>
              <a:gd name="connsiteY29" fmla="*/ 53357 h 4490369"/>
              <a:gd name="connsiteX30" fmla="*/ 5537680 w 6569151"/>
              <a:gd name="connsiteY30" fmla="*/ 35571 h 4490369"/>
              <a:gd name="connsiteX31" fmla="*/ 5543608 w 6569151"/>
              <a:gd name="connsiteY31" fmla="*/ 11857 h 4490369"/>
              <a:gd name="connsiteX32" fmla="*/ 5567320 w 6569151"/>
              <a:gd name="connsiteY32" fmla="*/ 17786 h 4490369"/>
              <a:gd name="connsiteX33" fmla="*/ 5585104 w 6569151"/>
              <a:gd name="connsiteY33" fmla="*/ 17786 h 4490369"/>
              <a:gd name="connsiteX34" fmla="*/ 5608816 w 6569151"/>
              <a:gd name="connsiteY34" fmla="*/ 29643 h 4490369"/>
              <a:gd name="connsiteX35" fmla="*/ 5614744 w 6569151"/>
              <a:gd name="connsiteY35" fmla="*/ 53357 h 4490369"/>
              <a:gd name="connsiteX36" fmla="*/ 5638456 w 6569151"/>
              <a:gd name="connsiteY36" fmla="*/ 65214 h 4490369"/>
              <a:gd name="connsiteX37" fmla="*/ 5626600 w 6569151"/>
              <a:gd name="connsiteY37" fmla="*/ 88928 h 4490369"/>
              <a:gd name="connsiteX38" fmla="*/ 5602888 w 6569151"/>
              <a:gd name="connsiteY38" fmla="*/ 88928 h 4490369"/>
              <a:gd name="connsiteX39" fmla="*/ 5602888 w 6569151"/>
              <a:gd name="connsiteY39" fmla="*/ 94857 h 4490369"/>
              <a:gd name="connsiteX40" fmla="*/ 5608816 w 6569151"/>
              <a:gd name="connsiteY40" fmla="*/ 124500 h 4490369"/>
              <a:gd name="connsiteX41" fmla="*/ 5567320 w 6569151"/>
              <a:gd name="connsiteY41" fmla="*/ 177857 h 4490369"/>
              <a:gd name="connsiteX42" fmla="*/ 5549536 w 6569151"/>
              <a:gd name="connsiteY42" fmla="*/ 231214 h 4490369"/>
              <a:gd name="connsiteX43" fmla="*/ 5537680 w 6569151"/>
              <a:gd name="connsiteY43" fmla="*/ 243071 h 4490369"/>
              <a:gd name="connsiteX44" fmla="*/ 5519896 w 6569151"/>
              <a:gd name="connsiteY44" fmla="*/ 248999 h 4490369"/>
              <a:gd name="connsiteX45" fmla="*/ 5502112 w 6569151"/>
              <a:gd name="connsiteY45" fmla="*/ 278642 h 4490369"/>
              <a:gd name="connsiteX46" fmla="*/ 5478400 w 6569151"/>
              <a:gd name="connsiteY46" fmla="*/ 290499 h 4490369"/>
              <a:gd name="connsiteX47" fmla="*/ 5466544 w 6569151"/>
              <a:gd name="connsiteY47" fmla="*/ 314213 h 4490369"/>
              <a:gd name="connsiteX48" fmla="*/ 5448760 w 6569151"/>
              <a:gd name="connsiteY48" fmla="*/ 331999 h 4490369"/>
              <a:gd name="connsiteX49" fmla="*/ 5442832 w 6569151"/>
              <a:gd name="connsiteY49" fmla="*/ 337928 h 4490369"/>
              <a:gd name="connsiteX50" fmla="*/ 5407264 w 6569151"/>
              <a:gd name="connsiteY50" fmla="*/ 379427 h 4490369"/>
              <a:gd name="connsiteX51" fmla="*/ 5425048 w 6569151"/>
              <a:gd name="connsiteY51" fmla="*/ 397213 h 4490369"/>
              <a:gd name="connsiteX52" fmla="*/ 5407264 w 6569151"/>
              <a:gd name="connsiteY52" fmla="*/ 414999 h 4490369"/>
              <a:gd name="connsiteX53" fmla="*/ 5395408 w 6569151"/>
              <a:gd name="connsiteY53" fmla="*/ 480213 h 4490369"/>
              <a:gd name="connsiteX54" fmla="*/ 5365768 w 6569151"/>
              <a:gd name="connsiteY54" fmla="*/ 497998 h 4490369"/>
              <a:gd name="connsiteX55" fmla="*/ 5371696 w 6569151"/>
              <a:gd name="connsiteY55" fmla="*/ 521713 h 4490369"/>
              <a:gd name="connsiteX56" fmla="*/ 5347984 w 6569151"/>
              <a:gd name="connsiteY56" fmla="*/ 557284 h 4490369"/>
              <a:gd name="connsiteX57" fmla="*/ 5336128 w 6569151"/>
              <a:gd name="connsiteY57" fmla="*/ 569141 h 4490369"/>
              <a:gd name="connsiteX58" fmla="*/ 5300560 w 6569151"/>
              <a:gd name="connsiteY58" fmla="*/ 586927 h 4490369"/>
              <a:gd name="connsiteX59" fmla="*/ 5264992 w 6569151"/>
              <a:gd name="connsiteY59" fmla="*/ 640284 h 4490369"/>
              <a:gd name="connsiteX60" fmla="*/ 5241280 w 6569151"/>
              <a:gd name="connsiteY60" fmla="*/ 652141 h 4490369"/>
              <a:gd name="connsiteX61" fmla="*/ 5229424 w 6569151"/>
              <a:gd name="connsiteY61" fmla="*/ 693641 h 4490369"/>
              <a:gd name="connsiteX62" fmla="*/ 5247208 w 6569151"/>
              <a:gd name="connsiteY62" fmla="*/ 705498 h 4490369"/>
              <a:gd name="connsiteX63" fmla="*/ 5253136 w 6569151"/>
              <a:gd name="connsiteY63" fmla="*/ 699569 h 4490369"/>
              <a:gd name="connsiteX64" fmla="*/ 5253136 w 6569151"/>
              <a:gd name="connsiteY64" fmla="*/ 675855 h 4490369"/>
              <a:gd name="connsiteX65" fmla="*/ 5288704 w 6569151"/>
              <a:gd name="connsiteY65" fmla="*/ 663998 h 4490369"/>
              <a:gd name="connsiteX66" fmla="*/ 5294632 w 6569151"/>
              <a:gd name="connsiteY66" fmla="*/ 640284 h 4490369"/>
              <a:gd name="connsiteX67" fmla="*/ 5312416 w 6569151"/>
              <a:gd name="connsiteY67" fmla="*/ 628427 h 4490369"/>
              <a:gd name="connsiteX68" fmla="*/ 5312416 w 6569151"/>
              <a:gd name="connsiteY68" fmla="*/ 675855 h 4490369"/>
              <a:gd name="connsiteX69" fmla="*/ 5288704 w 6569151"/>
              <a:gd name="connsiteY69" fmla="*/ 687712 h 4490369"/>
              <a:gd name="connsiteX70" fmla="*/ 5282776 w 6569151"/>
              <a:gd name="connsiteY70" fmla="*/ 693641 h 4490369"/>
              <a:gd name="connsiteX71" fmla="*/ 5276848 w 6569151"/>
              <a:gd name="connsiteY71" fmla="*/ 723283 h 4490369"/>
              <a:gd name="connsiteX72" fmla="*/ 5259064 w 6569151"/>
              <a:gd name="connsiteY72" fmla="*/ 735141 h 4490369"/>
              <a:gd name="connsiteX73" fmla="*/ 5241280 w 6569151"/>
              <a:gd name="connsiteY73" fmla="*/ 729212 h 4490369"/>
              <a:gd name="connsiteX74" fmla="*/ 5229424 w 6569151"/>
              <a:gd name="connsiteY74" fmla="*/ 735141 h 4490369"/>
              <a:gd name="connsiteX75" fmla="*/ 5217568 w 6569151"/>
              <a:gd name="connsiteY75" fmla="*/ 735141 h 4490369"/>
              <a:gd name="connsiteX76" fmla="*/ 5199784 w 6569151"/>
              <a:gd name="connsiteY76" fmla="*/ 729212 h 4490369"/>
              <a:gd name="connsiteX77" fmla="*/ 5193856 w 6569151"/>
              <a:gd name="connsiteY77" fmla="*/ 764783 h 4490369"/>
              <a:gd name="connsiteX78" fmla="*/ 5158288 w 6569151"/>
              <a:gd name="connsiteY78" fmla="*/ 776640 h 4490369"/>
              <a:gd name="connsiteX79" fmla="*/ 5176072 w 6569151"/>
              <a:gd name="connsiteY79" fmla="*/ 818140 h 4490369"/>
              <a:gd name="connsiteX80" fmla="*/ 5152360 w 6569151"/>
              <a:gd name="connsiteY80" fmla="*/ 812212 h 4490369"/>
              <a:gd name="connsiteX81" fmla="*/ 5122720 w 6569151"/>
              <a:gd name="connsiteY81" fmla="*/ 806283 h 4490369"/>
              <a:gd name="connsiteX82" fmla="*/ 5110864 w 6569151"/>
              <a:gd name="connsiteY82" fmla="*/ 829997 h 4490369"/>
              <a:gd name="connsiteX83" fmla="*/ 5110864 w 6569151"/>
              <a:gd name="connsiteY83" fmla="*/ 824069 h 4490369"/>
              <a:gd name="connsiteX84" fmla="*/ 5093080 w 6569151"/>
              <a:gd name="connsiteY84" fmla="*/ 841854 h 4490369"/>
              <a:gd name="connsiteX85" fmla="*/ 5093080 w 6569151"/>
              <a:gd name="connsiteY85" fmla="*/ 877426 h 4490369"/>
              <a:gd name="connsiteX86" fmla="*/ 5099008 w 6569151"/>
              <a:gd name="connsiteY86" fmla="*/ 918926 h 4490369"/>
              <a:gd name="connsiteX87" fmla="*/ 5081224 w 6569151"/>
              <a:gd name="connsiteY87" fmla="*/ 912997 h 4490369"/>
              <a:gd name="connsiteX88" fmla="*/ 5075296 w 6569151"/>
              <a:gd name="connsiteY88" fmla="*/ 930783 h 4490369"/>
              <a:gd name="connsiteX89" fmla="*/ 5057512 w 6569151"/>
              <a:gd name="connsiteY89" fmla="*/ 936711 h 4490369"/>
              <a:gd name="connsiteX90" fmla="*/ 5016016 w 6569151"/>
              <a:gd name="connsiteY90" fmla="*/ 966354 h 4490369"/>
              <a:gd name="connsiteX91" fmla="*/ 5016016 w 6569151"/>
              <a:gd name="connsiteY91" fmla="*/ 978211 h 4490369"/>
              <a:gd name="connsiteX92" fmla="*/ 5051584 w 6569151"/>
              <a:gd name="connsiteY92" fmla="*/ 966354 h 4490369"/>
              <a:gd name="connsiteX93" fmla="*/ 5110864 w 6569151"/>
              <a:gd name="connsiteY93" fmla="*/ 942640 h 4490369"/>
              <a:gd name="connsiteX94" fmla="*/ 5158288 w 6569151"/>
              <a:gd name="connsiteY94" fmla="*/ 954497 h 4490369"/>
              <a:gd name="connsiteX95" fmla="*/ 5170144 w 6569151"/>
              <a:gd name="connsiteY95" fmla="*/ 978211 h 4490369"/>
              <a:gd name="connsiteX96" fmla="*/ 5193856 w 6569151"/>
              <a:gd name="connsiteY96" fmla="*/ 995997 h 4490369"/>
              <a:gd name="connsiteX97" fmla="*/ 5193856 w 6569151"/>
              <a:gd name="connsiteY97" fmla="*/ 1001925 h 4490369"/>
              <a:gd name="connsiteX98" fmla="*/ 5158288 w 6569151"/>
              <a:gd name="connsiteY98" fmla="*/ 1055282 h 4490369"/>
              <a:gd name="connsiteX99" fmla="*/ 5152360 w 6569151"/>
              <a:gd name="connsiteY99" fmla="*/ 1067139 h 4490369"/>
              <a:gd name="connsiteX100" fmla="*/ 5104936 w 6569151"/>
              <a:gd name="connsiteY100" fmla="*/ 1055282 h 4490369"/>
              <a:gd name="connsiteX101" fmla="*/ 5087152 w 6569151"/>
              <a:gd name="connsiteY101" fmla="*/ 1102711 h 4490369"/>
              <a:gd name="connsiteX102" fmla="*/ 5087152 w 6569151"/>
              <a:gd name="connsiteY102" fmla="*/ 1167925 h 4490369"/>
              <a:gd name="connsiteX103" fmla="*/ 5087152 w 6569151"/>
              <a:gd name="connsiteY103" fmla="*/ 1221282 h 4490369"/>
              <a:gd name="connsiteX104" fmla="*/ 5104936 w 6569151"/>
              <a:gd name="connsiteY104" fmla="*/ 1221282 h 4490369"/>
              <a:gd name="connsiteX105" fmla="*/ 5116792 w 6569151"/>
              <a:gd name="connsiteY105" fmla="*/ 1215353 h 4490369"/>
              <a:gd name="connsiteX106" fmla="*/ 5140504 w 6569151"/>
              <a:gd name="connsiteY106" fmla="*/ 1227210 h 4490369"/>
              <a:gd name="connsiteX107" fmla="*/ 5146432 w 6569151"/>
              <a:gd name="connsiteY107" fmla="*/ 1215353 h 4490369"/>
              <a:gd name="connsiteX108" fmla="*/ 5140504 w 6569151"/>
              <a:gd name="connsiteY108" fmla="*/ 1191639 h 4490369"/>
              <a:gd name="connsiteX109" fmla="*/ 5152360 w 6569151"/>
              <a:gd name="connsiteY109" fmla="*/ 1179782 h 4490369"/>
              <a:gd name="connsiteX110" fmla="*/ 5176072 w 6569151"/>
              <a:gd name="connsiteY110" fmla="*/ 1197568 h 4490369"/>
              <a:gd name="connsiteX111" fmla="*/ 5217568 w 6569151"/>
              <a:gd name="connsiteY111" fmla="*/ 1173853 h 4490369"/>
              <a:gd name="connsiteX112" fmla="*/ 5217568 w 6569151"/>
              <a:gd name="connsiteY112" fmla="*/ 1156068 h 4490369"/>
              <a:gd name="connsiteX113" fmla="*/ 5235352 w 6569151"/>
              <a:gd name="connsiteY113" fmla="*/ 1156068 h 4490369"/>
              <a:gd name="connsiteX114" fmla="*/ 5241280 w 6569151"/>
              <a:gd name="connsiteY114" fmla="*/ 1185710 h 4490369"/>
              <a:gd name="connsiteX115" fmla="*/ 5247208 w 6569151"/>
              <a:gd name="connsiteY115" fmla="*/ 1191639 h 4490369"/>
              <a:gd name="connsiteX116" fmla="*/ 5294632 w 6569151"/>
              <a:gd name="connsiteY116" fmla="*/ 1185710 h 4490369"/>
              <a:gd name="connsiteX117" fmla="*/ 5330200 w 6569151"/>
              <a:gd name="connsiteY117" fmla="*/ 1191639 h 4490369"/>
              <a:gd name="connsiteX118" fmla="*/ 5342056 w 6569151"/>
              <a:gd name="connsiteY118" fmla="*/ 1179782 h 4490369"/>
              <a:gd name="connsiteX119" fmla="*/ 5336128 w 6569151"/>
              <a:gd name="connsiteY119" fmla="*/ 1161996 h 4490369"/>
              <a:gd name="connsiteX120" fmla="*/ 5294632 w 6569151"/>
              <a:gd name="connsiteY120" fmla="*/ 1132354 h 4490369"/>
              <a:gd name="connsiteX121" fmla="*/ 5247208 w 6569151"/>
              <a:gd name="connsiteY121" fmla="*/ 1126425 h 4490369"/>
              <a:gd name="connsiteX122" fmla="*/ 5259064 w 6569151"/>
              <a:gd name="connsiteY122" fmla="*/ 1114568 h 4490369"/>
              <a:gd name="connsiteX123" fmla="*/ 5306488 w 6569151"/>
              <a:gd name="connsiteY123" fmla="*/ 1108639 h 4490369"/>
              <a:gd name="connsiteX124" fmla="*/ 5330200 w 6569151"/>
              <a:gd name="connsiteY124" fmla="*/ 1114568 h 4490369"/>
              <a:gd name="connsiteX125" fmla="*/ 5342056 w 6569151"/>
              <a:gd name="connsiteY125" fmla="*/ 1067139 h 4490369"/>
              <a:gd name="connsiteX126" fmla="*/ 5353912 w 6569151"/>
              <a:gd name="connsiteY126" fmla="*/ 1067139 h 4490369"/>
              <a:gd name="connsiteX127" fmla="*/ 5377624 w 6569151"/>
              <a:gd name="connsiteY127" fmla="*/ 1073068 h 4490369"/>
              <a:gd name="connsiteX128" fmla="*/ 5401336 w 6569151"/>
              <a:gd name="connsiteY128" fmla="*/ 1073068 h 4490369"/>
              <a:gd name="connsiteX129" fmla="*/ 5419120 w 6569151"/>
              <a:gd name="connsiteY129" fmla="*/ 1102711 h 4490369"/>
              <a:gd name="connsiteX130" fmla="*/ 5430976 w 6569151"/>
              <a:gd name="connsiteY130" fmla="*/ 1102711 h 4490369"/>
              <a:gd name="connsiteX131" fmla="*/ 5454688 w 6569151"/>
              <a:gd name="connsiteY131" fmla="*/ 1102711 h 4490369"/>
              <a:gd name="connsiteX132" fmla="*/ 5537680 w 6569151"/>
              <a:gd name="connsiteY132" fmla="*/ 1102711 h 4490369"/>
              <a:gd name="connsiteX133" fmla="*/ 5543608 w 6569151"/>
              <a:gd name="connsiteY133" fmla="*/ 1090854 h 4490369"/>
              <a:gd name="connsiteX134" fmla="*/ 5484328 w 6569151"/>
              <a:gd name="connsiteY134" fmla="*/ 1084925 h 4490369"/>
              <a:gd name="connsiteX135" fmla="*/ 5448760 w 6569151"/>
              <a:gd name="connsiteY135" fmla="*/ 1055282 h 4490369"/>
              <a:gd name="connsiteX136" fmla="*/ 5425048 w 6569151"/>
              <a:gd name="connsiteY136" fmla="*/ 1043425 h 4490369"/>
              <a:gd name="connsiteX137" fmla="*/ 5436904 w 6569151"/>
              <a:gd name="connsiteY137" fmla="*/ 1031568 h 4490369"/>
              <a:gd name="connsiteX138" fmla="*/ 5478400 w 6569151"/>
              <a:gd name="connsiteY138" fmla="*/ 1025640 h 4490369"/>
              <a:gd name="connsiteX139" fmla="*/ 5513968 w 6569151"/>
              <a:gd name="connsiteY139" fmla="*/ 1037497 h 4490369"/>
              <a:gd name="connsiteX140" fmla="*/ 5549536 w 6569151"/>
              <a:gd name="connsiteY140" fmla="*/ 1019711 h 4490369"/>
              <a:gd name="connsiteX141" fmla="*/ 5632528 w 6569151"/>
              <a:gd name="connsiteY141" fmla="*/ 1031568 h 4490369"/>
              <a:gd name="connsiteX142" fmla="*/ 5662168 w 6569151"/>
              <a:gd name="connsiteY142" fmla="*/ 1025640 h 4490369"/>
              <a:gd name="connsiteX143" fmla="*/ 5697736 w 6569151"/>
              <a:gd name="connsiteY143" fmla="*/ 1013782 h 4490369"/>
              <a:gd name="connsiteX144" fmla="*/ 5656240 w 6569151"/>
              <a:gd name="connsiteY144" fmla="*/ 1007854 h 4490369"/>
              <a:gd name="connsiteX145" fmla="*/ 5608816 w 6569151"/>
              <a:gd name="connsiteY145" fmla="*/ 1007854 h 4490369"/>
              <a:gd name="connsiteX146" fmla="*/ 5626600 w 6569151"/>
              <a:gd name="connsiteY146" fmla="*/ 990068 h 4490369"/>
              <a:gd name="connsiteX147" fmla="*/ 5685880 w 6569151"/>
              <a:gd name="connsiteY147" fmla="*/ 978211 h 4490369"/>
              <a:gd name="connsiteX148" fmla="*/ 5697736 w 6569151"/>
              <a:gd name="connsiteY148" fmla="*/ 960425 h 4490369"/>
              <a:gd name="connsiteX149" fmla="*/ 5703664 w 6569151"/>
              <a:gd name="connsiteY149" fmla="*/ 948568 h 4490369"/>
              <a:gd name="connsiteX150" fmla="*/ 5739232 w 6569151"/>
              <a:gd name="connsiteY150" fmla="*/ 948568 h 4490369"/>
              <a:gd name="connsiteX151" fmla="*/ 5745160 w 6569151"/>
              <a:gd name="connsiteY151" fmla="*/ 936711 h 4490369"/>
              <a:gd name="connsiteX152" fmla="*/ 5739232 w 6569151"/>
              <a:gd name="connsiteY152" fmla="*/ 918926 h 4490369"/>
              <a:gd name="connsiteX153" fmla="*/ 5751087 w 6569151"/>
              <a:gd name="connsiteY153" fmla="*/ 912997 h 4490369"/>
              <a:gd name="connsiteX154" fmla="*/ 5786655 w 6569151"/>
              <a:gd name="connsiteY154" fmla="*/ 907068 h 4490369"/>
              <a:gd name="connsiteX155" fmla="*/ 5780727 w 6569151"/>
              <a:gd name="connsiteY155" fmla="*/ 883354 h 4490369"/>
              <a:gd name="connsiteX156" fmla="*/ 5828151 w 6569151"/>
              <a:gd name="connsiteY156" fmla="*/ 865569 h 4490369"/>
              <a:gd name="connsiteX157" fmla="*/ 5863719 w 6569151"/>
              <a:gd name="connsiteY157" fmla="*/ 859640 h 4490369"/>
              <a:gd name="connsiteX158" fmla="*/ 5828151 w 6569151"/>
              <a:gd name="connsiteY158" fmla="*/ 841854 h 4490369"/>
              <a:gd name="connsiteX159" fmla="*/ 5834079 w 6569151"/>
              <a:gd name="connsiteY159" fmla="*/ 829997 h 4490369"/>
              <a:gd name="connsiteX160" fmla="*/ 5887431 w 6569151"/>
              <a:gd name="connsiteY160" fmla="*/ 829997 h 4490369"/>
              <a:gd name="connsiteX161" fmla="*/ 5893359 w 6569151"/>
              <a:gd name="connsiteY161" fmla="*/ 829997 h 4490369"/>
              <a:gd name="connsiteX162" fmla="*/ 5893359 w 6569151"/>
              <a:gd name="connsiteY162" fmla="*/ 812212 h 4490369"/>
              <a:gd name="connsiteX163" fmla="*/ 5875575 w 6569151"/>
              <a:gd name="connsiteY163" fmla="*/ 812212 h 4490369"/>
              <a:gd name="connsiteX164" fmla="*/ 5863719 w 6569151"/>
              <a:gd name="connsiteY164" fmla="*/ 794426 h 4490369"/>
              <a:gd name="connsiteX165" fmla="*/ 5875575 w 6569151"/>
              <a:gd name="connsiteY165" fmla="*/ 788497 h 4490369"/>
              <a:gd name="connsiteX166" fmla="*/ 5911143 w 6569151"/>
              <a:gd name="connsiteY166" fmla="*/ 782569 h 4490369"/>
              <a:gd name="connsiteX167" fmla="*/ 5917071 w 6569151"/>
              <a:gd name="connsiteY167" fmla="*/ 788497 h 4490369"/>
              <a:gd name="connsiteX168" fmla="*/ 5928927 w 6569151"/>
              <a:gd name="connsiteY168" fmla="*/ 782569 h 4490369"/>
              <a:gd name="connsiteX169" fmla="*/ 5922999 w 6569151"/>
              <a:gd name="connsiteY169" fmla="*/ 782569 h 4490369"/>
              <a:gd name="connsiteX170" fmla="*/ 5911143 w 6569151"/>
              <a:gd name="connsiteY170" fmla="*/ 782569 h 4490369"/>
              <a:gd name="connsiteX171" fmla="*/ 5928927 w 6569151"/>
              <a:gd name="connsiteY171" fmla="*/ 752926 h 4490369"/>
              <a:gd name="connsiteX172" fmla="*/ 5958567 w 6569151"/>
              <a:gd name="connsiteY172" fmla="*/ 758855 h 4490369"/>
              <a:gd name="connsiteX173" fmla="*/ 5970423 w 6569151"/>
              <a:gd name="connsiteY173" fmla="*/ 746998 h 4490369"/>
              <a:gd name="connsiteX174" fmla="*/ 5976351 w 6569151"/>
              <a:gd name="connsiteY174" fmla="*/ 717355 h 4490369"/>
              <a:gd name="connsiteX175" fmla="*/ 6000063 w 6569151"/>
              <a:gd name="connsiteY175" fmla="*/ 711426 h 4490369"/>
              <a:gd name="connsiteX176" fmla="*/ 6017847 w 6569151"/>
              <a:gd name="connsiteY176" fmla="*/ 675855 h 4490369"/>
              <a:gd name="connsiteX177" fmla="*/ 6041559 w 6569151"/>
              <a:gd name="connsiteY177" fmla="*/ 675855 h 4490369"/>
              <a:gd name="connsiteX178" fmla="*/ 6059343 w 6569151"/>
              <a:gd name="connsiteY178" fmla="*/ 640284 h 4490369"/>
              <a:gd name="connsiteX179" fmla="*/ 6083055 w 6569151"/>
              <a:gd name="connsiteY179" fmla="*/ 640284 h 4490369"/>
              <a:gd name="connsiteX180" fmla="*/ 6088983 w 6569151"/>
              <a:gd name="connsiteY180" fmla="*/ 616570 h 4490369"/>
              <a:gd name="connsiteX181" fmla="*/ 6094911 w 6569151"/>
              <a:gd name="connsiteY181" fmla="*/ 604712 h 4490369"/>
              <a:gd name="connsiteX182" fmla="*/ 6136407 w 6569151"/>
              <a:gd name="connsiteY182" fmla="*/ 592855 h 4490369"/>
              <a:gd name="connsiteX183" fmla="*/ 6136407 w 6569151"/>
              <a:gd name="connsiteY183" fmla="*/ 604712 h 4490369"/>
              <a:gd name="connsiteX184" fmla="*/ 6071199 w 6569151"/>
              <a:gd name="connsiteY184" fmla="*/ 693641 h 4490369"/>
              <a:gd name="connsiteX185" fmla="*/ 6053415 w 6569151"/>
              <a:gd name="connsiteY185" fmla="*/ 711426 h 4490369"/>
              <a:gd name="connsiteX186" fmla="*/ 6023775 w 6569151"/>
              <a:gd name="connsiteY186" fmla="*/ 764783 h 4490369"/>
              <a:gd name="connsiteX187" fmla="*/ 6005991 w 6569151"/>
              <a:gd name="connsiteY187" fmla="*/ 776640 h 4490369"/>
              <a:gd name="connsiteX188" fmla="*/ 5946711 w 6569151"/>
              <a:gd name="connsiteY188" fmla="*/ 865569 h 4490369"/>
              <a:gd name="connsiteX189" fmla="*/ 5946711 w 6569151"/>
              <a:gd name="connsiteY189" fmla="*/ 895211 h 4490369"/>
              <a:gd name="connsiteX190" fmla="*/ 5928927 w 6569151"/>
              <a:gd name="connsiteY190" fmla="*/ 889283 h 4490369"/>
              <a:gd name="connsiteX191" fmla="*/ 5917071 w 6569151"/>
              <a:gd name="connsiteY191" fmla="*/ 912997 h 4490369"/>
              <a:gd name="connsiteX192" fmla="*/ 5946711 w 6569151"/>
              <a:gd name="connsiteY192" fmla="*/ 895211 h 4490369"/>
              <a:gd name="connsiteX193" fmla="*/ 5958567 w 6569151"/>
              <a:gd name="connsiteY193" fmla="*/ 907068 h 4490369"/>
              <a:gd name="connsiteX194" fmla="*/ 5988207 w 6569151"/>
              <a:gd name="connsiteY194" fmla="*/ 895211 h 4490369"/>
              <a:gd name="connsiteX195" fmla="*/ 6000063 w 6569151"/>
              <a:gd name="connsiteY195" fmla="*/ 883354 h 4490369"/>
              <a:gd name="connsiteX196" fmla="*/ 6017847 w 6569151"/>
              <a:gd name="connsiteY196" fmla="*/ 883354 h 4490369"/>
              <a:gd name="connsiteX197" fmla="*/ 6035631 w 6569151"/>
              <a:gd name="connsiteY197" fmla="*/ 871497 h 4490369"/>
              <a:gd name="connsiteX198" fmla="*/ 6035631 w 6569151"/>
              <a:gd name="connsiteY198" fmla="*/ 859640 h 4490369"/>
              <a:gd name="connsiteX199" fmla="*/ 6047487 w 6569151"/>
              <a:gd name="connsiteY199" fmla="*/ 835926 h 4490369"/>
              <a:gd name="connsiteX200" fmla="*/ 6071199 w 6569151"/>
              <a:gd name="connsiteY200" fmla="*/ 829997 h 4490369"/>
              <a:gd name="connsiteX201" fmla="*/ 6094911 w 6569151"/>
              <a:gd name="connsiteY201" fmla="*/ 800355 h 4490369"/>
              <a:gd name="connsiteX202" fmla="*/ 6130479 w 6569151"/>
              <a:gd name="connsiteY202" fmla="*/ 788497 h 4490369"/>
              <a:gd name="connsiteX203" fmla="*/ 6142335 w 6569151"/>
              <a:gd name="connsiteY203" fmla="*/ 770712 h 4490369"/>
              <a:gd name="connsiteX204" fmla="*/ 6171975 w 6569151"/>
              <a:gd name="connsiteY204" fmla="*/ 752926 h 4490369"/>
              <a:gd name="connsiteX205" fmla="*/ 6219399 w 6569151"/>
              <a:gd name="connsiteY205" fmla="*/ 711426 h 4490369"/>
              <a:gd name="connsiteX206" fmla="*/ 6225327 w 6569151"/>
              <a:gd name="connsiteY206" fmla="*/ 729212 h 4490369"/>
              <a:gd name="connsiteX207" fmla="*/ 6195687 w 6569151"/>
              <a:gd name="connsiteY207" fmla="*/ 770712 h 4490369"/>
              <a:gd name="connsiteX208" fmla="*/ 6160119 w 6569151"/>
              <a:gd name="connsiteY208" fmla="*/ 824069 h 4490369"/>
              <a:gd name="connsiteX209" fmla="*/ 6130479 w 6569151"/>
              <a:gd name="connsiteY209" fmla="*/ 859640 h 4490369"/>
              <a:gd name="connsiteX210" fmla="*/ 6100839 w 6569151"/>
              <a:gd name="connsiteY210" fmla="*/ 901140 h 4490369"/>
              <a:gd name="connsiteX211" fmla="*/ 6071199 w 6569151"/>
              <a:gd name="connsiteY211" fmla="*/ 942640 h 4490369"/>
              <a:gd name="connsiteX212" fmla="*/ 6065271 w 6569151"/>
              <a:gd name="connsiteY212" fmla="*/ 948568 h 4490369"/>
              <a:gd name="connsiteX213" fmla="*/ 6011919 w 6569151"/>
              <a:gd name="connsiteY213" fmla="*/ 1037497 h 4490369"/>
              <a:gd name="connsiteX214" fmla="*/ 5976351 w 6569151"/>
              <a:gd name="connsiteY214" fmla="*/ 1078997 h 4490369"/>
              <a:gd name="connsiteX215" fmla="*/ 5952639 w 6569151"/>
              <a:gd name="connsiteY215" fmla="*/ 1096782 h 4490369"/>
              <a:gd name="connsiteX216" fmla="*/ 5940783 w 6569151"/>
              <a:gd name="connsiteY216" fmla="*/ 1132354 h 4490369"/>
              <a:gd name="connsiteX217" fmla="*/ 5905215 w 6569151"/>
              <a:gd name="connsiteY217" fmla="*/ 1161996 h 4490369"/>
              <a:gd name="connsiteX218" fmla="*/ 5899287 w 6569151"/>
              <a:gd name="connsiteY218" fmla="*/ 1167925 h 4490369"/>
              <a:gd name="connsiteX219" fmla="*/ 5810367 w 6569151"/>
              <a:gd name="connsiteY219" fmla="*/ 1298353 h 4490369"/>
              <a:gd name="connsiteX220" fmla="*/ 5745160 w 6569151"/>
              <a:gd name="connsiteY220" fmla="*/ 1375424 h 4490369"/>
              <a:gd name="connsiteX221" fmla="*/ 5668096 w 6569151"/>
              <a:gd name="connsiteY221" fmla="*/ 1470281 h 4490369"/>
              <a:gd name="connsiteX222" fmla="*/ 5626600 w 6569151"/>
              <a:gd name="connsiteY222" fmla="*/ 1529566 h 4490369"/>
              <a:gd name="connsiteX223" fmla="*/ 5543608 w 6569151"/>
              <a:gd name="connsiteY223" fmla="*/ 1654066 h 4490369"/>
              <a:gd name="connsiteX224" fmla="*/ 5537680 w 6569151"/>
              <a:gd name="connsiteY224" fmla="*/ 1695566 h 4490369"/>
              <a:gd name="connsiteX225" fmla="*/ 5555464 w 6569151"/>
              <a:gd name="connsiteY225" fmla="*/ 1701494 h 4490369"/>
              <a:gd name="connsiteX226" fmla="*/ 5573248 w 6569151"/>
              <a:gd name="connsiteY226" fmla="*/ 1689637 h 4490369"/>
              <a:gd name="connsiteX227" fmla="*/ 5626600 w 6569151"/>
              <a:gd name="connsiteY227" fmla="*/ 1659995 h 4490369"/>
              <a:gd name="connsiteX228" fmla="*/ 5638456 w 6569151"/>
              <a:gd name="connsiteY228" fmla="*/ 1636281 h 4490369"/>
              <a:gd name="connsiteX229" fmla="*/ 5691808 w 6569151"/>
              <a:gd name="connsiteY229" fmla="*/ 1612566 h 4490369"/>
              <a:gd name="connsiteX230" fmla="*/ 5727376 w 6569151"/>
              <a:gd name="connsiteY230" fmla="*/ 1559209 h 4490369"/>
              <a:gd name="connsiteX231" fmla="*/ 5768871 w 6569151"/>
              <a:gd name="connsiteY231" fmla="*/ 1547352 h 4490369"/>
              <a:gd name="connsiteX232" fmla="*/ 5798511 w 6569151"/>
              <a:gd name="connsiteY232" fmla="*/ 1535495 h 4490369"/>
              <a:gd name="connsiteX233" fmla="*/ 5840007 w 6569151"/>
              <a:gd name="connsiteY233" fmla="*/ 1559209 h 4490369"/>
              <a:gd name="connsiteX234" fmla="*/ 5857791 w 6569151"/>
              <a:gd name="connsiteY234" fmla="*/ 1559209 h 4490369"/>
              <a:gd name="connsiteX235" fmla="*/ 5899287 w 6569151"/>
              <a:gd name="connsiteY235" fmla="*/ 1553281 h 4490369"/>
              <a:gd name="connsiteX236" fmla="*/ 5934855 w 6569151"/>
              <a:gd name="connsiteY236" fmla="*/ 1541424 h 4490369"/>
              <a:gd name="connsiteX237" fmla="*/ 5958567 w 6569151"/>
              <a:gd name="connsiteY237" fmla="*/ 1571066 h 4490369"/>
              <a:gd name="connsiteX238" fmla="*/ 5928927 w 6569151"/>
              <a:gd name="connsiteY238" fmla="*/ 1630352 h 4490369"/>
              <a:gd name="connsiteX239" fmla="*/ 5911143 w 6569151"/>
              <a:gd name="connsiteY239" fmla="*/ 1659995 h 4490369"/>
              <a:gd name="connsiteX240" fmla="*/ 5857791 w 6569151"/>
              <a:gd name="connsiteY240" fmla="*/ 1748923 h 4490369"/>
              <a:gd name="connsiteX241" fmla="*/ 5845935 w 6569151"/>
              <a:gd name="connsiteY241" fmla="*/ 1766709 h 4490369"/>
              <a:gd name="connsiteX242" fmla="*/ 5798511 w 6569151"/>
              <a:gd name="connsiteY242" fmla="*/ 1849708 h 4490369"/>
              <a:gd name="connsiteX243" fmla="*/ 5774799 w 6569151"/>
              <a:gd name="connsiteY243" fmla="*/ 1897137 h 4490369"/>
              <a:gd name="connsiteX244" fmla="*/ 5762943 w 6569151"/>
              <a:gd name="connsiteY244" fmla="*/ 1908994 h 4490369"/>
              <a:gd name="connsiteX245" fmla="*/ 5751087 w 6569151"/>
              <a:gd name="connsiteY245" fmla="*/ 1932708 h 4490369"/>
              <a:gd name="connsiteX246" fmla="*/ 5733304 w 6569151"/>
              <a:gd name="connsiteY246" fmla="*/ 1962351 h 4490369"/>
              <a:gd name="connsiteX247" fmla="*/ 5674024 w 6569151"/>
              <a:gd name="connsiteY247" fmla="*/ 2045351 h 4490369"/>
              <a:gd name="connsiteX248" fmla="*/ 5668096 w 6569151"/>
              <a:gd name="connsiteY248" fmla="*/ 2045351 h 4490369"/>
              <a:gd name="connsiteX249" fmla="*/ 5614744 w 6569151"/>
              <a:gd name="connsiteY249" fmla="*/ 2140207 h 4490369"/>
              <a:gd name="connsiteX250" fmla="*/ 5608816 w 6569151"/>
              <a:gd name="connsiteY250" fmla="*/ 2169850 h 4490369"/>
              <a:gd name="connsiteX251" fmla="*/ 5626600 w 6569151"/>
              <a:gd name="connsiteY251" fmla="*/ 2187636 h 4490369"/>
              <a:gd name="connsiteX252" fmla="*/ 5650312 w 6569151"/>
              <a:gd name="connsiteY252" fmla="*/ 2175779 h 4490369"/>
              <a:gd name="connsiteX253" fmla="*/ 5691808 w 6569151"/>
              <a:gd name="connsiteY253" fmla="*/ 2181707 h 4490369"/>
              <a:gd name="connsiteX254" fmla="*/ 5703664 w 6569151"/>
              <a:gd name="connsiteY254" fmla="*/ 2193564 h 4490369"/>
              <a:gd name="connsiteX255" fmla="*/ 5703664 w 6569151"/>
              <a:gd name="connsiteY255" fmla="*/ 2217278 h 4490369"/>
              <a:gd name="connsiteX256" fmla="*/ 5715520 w 6569151"/>
              <a:gd name="connsiteY256" fmla="*/ 2217278 h 4490369"/>
              <a:gd name="connsiteX257" fmla="*/ 5715520 w 6569151"/>
              <a:gd name="connsiteY257" fmla="*/ 2157993 h 4490369"/>
              <a:gd name="connsiteX258" fmla="*/ 5733304 w 6569151"/>
              <a:gd name="connsiteY258" fmla="*/ 2157993 h 4490369"/>
              <a:gd name="connsiteX259" fmla="*/ 5751087 w 6569151"/>
              <a:gd name="connsiteY259" fmla="*/ 2175779 h 4490369"/>
              <a:gd name="connsiteX260" fmla="*/ 5768871 w 6569151"/>
              <a:gd name="connsiteY260" fmla="*/ 2152064 h 4490369"/>
              <a:gd name="connsiteX261" fmla="*/ 5792583 w 6569151"/>
              <a:gd name="connsiteY261" fmla="*/ 2134279 h 4490369"/>
              <a:gd name="connsiteX262" fmla="*/ 5798511 w 6569151"/>
              <a:gd name="connsiteY262" fmla="*/ 2116493 h 4490369"/>
              <a:gd name="connsiteX263" fmla="*/ 5804439 w 6569151"/>
              <a:gd name="connsiteY263" fmla="*/ 2110564 h 4490369"/>
              <a:gd name="connsiteX264" fmla="*/ 5816295 w 6569151"/>
              <a:gd name="connsiteY264" fmla="*/ 2116493 h 4490369"/>
              <a:gd name="connsiteX265" fmla="*/ 5816295 w 6569151"/>
              <a:gd name="connsiteY265" fmla="*/ 2134279 h 4490369"/>
              <a:gd name="connsiteX266" fmla="*/ 5822223 w 6569151"/>
              <a:gd name="connsiteY266" fmla="*/ 2140207 h 4490369"/>
              <a:gd name="connsiteX267" fmla="*/ 5840007 w 6569151"/>
              <a:gd name="connsiteY267" fmla="*/ 2104636 h 4490369"/>
              <a:gd name="connsiteX268" fmla="*/ 5869647 w 6569151"/>
              <a:gd name="connsiteY268" fmla="*/ 2104636 h 4490369"/>
              <a:gd name="connsiteX269" fmla="*/ 5887431 w 6569151"/>
              <a:gd name="connsiteY269" fmla="*/ 2069065 h 4490369"/>
              <a:gd name="connsiteX270" fmla="*/ 5911143 w 6569151"/>
              <a:gd name="connsiteY270" fmla="*/ 2069065 h 4490369"/>
              <a:gd name="connsiteX271" fmla="*/ 5934855 w 6569151"/>
              <a:gd name="connsiteY271" fmla="*/ 2063136 h 4490369"/>
              <a:gd name="connsiteX272" fmla="*/ 5928927 w 6569151"/>
              <a:gd name="connsiteY272" fmla="*/ 2057208 h 4490369"/>
              <a:gd name="connsiteX273" fmla="*/ 5911143 w 6569151"/>
              <a:gd name="connsiteY273" fmla="*/ 2045351 h 4490369"/>
              <a:gd name="connsiteX274" fmla="*/ 5922999 w 6569151"/>
              <a:gd name="connsiteY274" fmla="*/ 2027565 h 4490369"/>
              <a:gd name="connsiteX275" fmla="*/ 5917071 w 6569151"/>
              <a:gd name="connsiteY275" fmla="*/ 2003851 h 4490369"/>
              <a:gd name="connsiteX276" fmla="*/ 5958567 w 6569151"/>
              <a:gd name="connsiteY276" fmla="*/ 1991993 h 4490369"/>
              <a:gd name="connsiteX277" fmla="*/ 5976351 w 6569151"/>
              <a:gd name="connsiteY277" fmla="*/ 2003851 h 4490369"/>
              <a:gd name="connsiteX278" fmla="*/ 5982279 w 6569151"/>
              <a:gd name="connsiteY278" fmla="*/ 1991993 h 4490369"/>
              <a:gd name="connsiteX279" fmla="*/ 6017847 w 6569151"/>
              <a:gd name="connsiteY279" fmla="*/ 1991993 h 4490369"/>
              <a:gd name="connsiteX280" fmla="*/ 6023775 w 6569151"/>
              <a:gd name="connsiteY280" fmla="*/ 1980136 h 4490369"/>
              <a:gd name="connsiteX281" fmla="*/ 6017847 w 6569151"/>
              <a:gd name="connsiteY281" fmla="*/ 1968279 h 4490369"/>
              <a:gd name="connsiteX282" fmla="*/ 5994135 w 6569151"/>
              <a:gd name="connsiteY282" fmla="*/ 1974208 h 4490369"/>
              <a:gd name="connsiteX283" fmla="*/ 5976351 w 6569151"/>
              <a:gd name="connsiteY283" fmla="*/ 1962351 h 4490369"/>
              <a:gd name="connsiteX284" fmla="*/ 5994135 w 6569151"/>
              <a:gd name="connsiteY284" fmla="*/ 1944565 h 4490369"/>
              <a:gd name="connsiteX285" fmla="*/ 6005991 w 6569151"/>
              <a:gd name="connsiteY285" fmla="*/ 1950494 h 4490369"/>
              <a:gd name="connsiteX286" fmla="*/ 6017847 w 6569151"/>
              <a:gd name="connsiteY286" fmla="*/ 1944565 h 4490369"/>
              <a:gd name="connsiteX287" fmla="*/ 6029703 w 6569151"/>
              <a:gd name="connsiteY287" fmla="*/ 1920851 h 4490369"/>
              <a:gd name="connsiteX288" fmla="*/ 6065271 w 6569151"/>
              <a:gd name="connsiteY288" fmla="*/ 1908994 h 4490369"/>
              <a:gd name="connsiteX289" fmla="*/ 6077127 w 6569151"/>
              <a:gd name="connsiteY289" fmla="*/ 1885280 h 4490369"/>
              <a:gd name="connsiteX290" fmla="*/ 6094911 w 6569151"/>
              <a:gd name="connsiteY290" fmla="*/ 1914922 h 4490369"/>
              <a:gd name="connsiteX291" fmla="*/ 6112695 w 6569151"/>
              <a:gd name="connsiteY291" fmla="*/ 1908994 h 4490369"/>
              <a:gd name="connsiteX292" fmla="*/ 6100839 w 6569151"/>
              <a:gd name="connsiteY292" fmla="*/ 1885280 h 4490369"/>
              <a:gd name="connsiteX293" fmla="*/ 6142335 w 6569151"/>
              <a:gd name="connsiteY293" fmla="*/ 1873422 h 4490369"/>
              <a:gd name="connsiteX294" fmla="*/ 6171975 w 6569151"/>
              <a:gd name="connsiteY294" fmla="*/ 1861565 h 4490369"/>
              <a:gd name="connsiteX295" fmla="*/ 6166047 w 6569151"/>
              <a:gd name="connsiteY295" fmla="*/ 1843780 h 4490369"/>
              <a:gd name="connsiteX296" fmla="*/ 6183831 w 6569151"/>
              <a:gd name="connsiteY296" fmla="*/ 1831923 h 4490369"/>
              <a:gd name="connsiteX297" fmla="*/ 6166047 w 6569151"/>
              <a:gd name="connsiteY297" fmla="*/ 1814137 h 4490369"/>
              <a:gd name="connsiteX298" fmla="*/ 6195687 w 6569151"/>
              <a:gd name="connsiteY298" fmla="*/ 1802280 h 4490369"/>
              <a:gd name="connsiteX299" fmla="*/ 6231255 w 6569151"/>
              <a:gd name="connsiteY299" fmla="*/ 1825994 h 4490369"/>
              <a:gd name="connsiteX300" fmla="*/ 6243111 w 6569151"/>
              <a:gd name="connsiteY300" fmla="*/ 1772637 h 4490369"/>
              <a:gd name="connsiteX301" fmla="*/ 6254967 w 6569151"/>
              <a:gd name="connsiteY301" fmla="*/ 1766709 h 4490369"/>
              <a:gd name="connsiteX302" fmla="*/ 6260895 w 6569151"/>
              <a:gd name="connsiteY302" fmla="*/ 1778566 h 4490369"/>
              <a:gd name="connsiteX303" fmla="*/ 6266823 w 6569151"/>
              <a:gd name="connsiteY303" fmla="*/ 1796351 h 4490369"/>
              <a:gd name="connsiteX304" fmla="*/ 6278679 w 6569151"/>
              <a:gd name="connsiteY304" fmla="*/ 1790423 h 4490369"/>
              <a:gd name="connsiteX305" fmla="*/ 6284607 w 6569151"/>
              <a:gd name="connsiteY305" fmla="*/ 1748923 h 4490369"/>
              <a:gd name="connsiteX306" fmla="*/ 6278679 w 6569151"/>
              <a:gd name="connsiteY306" fmla="*/ 1731137 h 4490369"/>
              <a:gd name="connsiteX307" fmla="*/ 6278679 w 6569151"/>
              <a:gd name="connsiteY307" fmla="*/ 1719280 h 4490369"/>
              <a:gd name="connsiteX308" fmla="*/ 6290535 w 6569151"/>
              <a:gd name="connsiteY308" fmla="*/ 1719280 h 4490369"/>
              <a:gd name="connsiteX309" fmla="*/ 6302391 w 6569151"/>
              <a:gd name="connsiteY309" fmla="*/ 1737066 h 4490369"/>
              <a:gd name="connsiteX310" fmla="*/ 6302391 w 6569151"/>
              <a:gd name="connsiteY310" fmla="*/ 1754851 h 4490369"/>
              <a:gd name="connsiteX311" fmla="*/ 6349815 w 6569151"/>
              <a:gd name="connsiteY311" fmla="*/ 1766709 h 4490369"/>
              <a:gd name="connsiteX312" fmla="*/ 6349815 w 6569151"/>
              <a:gd name="connsiteY312" fmla="*/ 1737066 h 4490369"/>
              <a:gd name="connsiteX313" fmla="*/ 6332031 w 6569151"/>
              <a:gd name="connsiteY313" fmla="*/ 1742994 h 4490369"/>
              <a:gd name="connsiteX314" fmla="*/ 6320175 w 6569151"/>
              <a:gd name="connsiteY314" fmla="*/ 1731137 h 4490369"/>
              <a:gd name="connsiteX315" fmla="*/ 6337959 w 6569151"/>
              <a:gd name="connsiteY315" fmla="*/ 1689637 h 4490369"/>
              <a:gd name="connsiteX316" fmla="*/ 6361671 w 6569151"/>
              <a:gd name="connsiteY316" fmla="*/ 1695566 h 4490369"/>
              <a:gd name="connsiteX317" fmla="*/ 6379455 w 6569151"/>
              <a:gd name="connsiteY317" fmla="*/ 1701494 h 4490369"/>
              <a:gd name="connsiteX318" fmla="*/ 6397239 w 6569151"/>
              <a:gd name="connsiteY318" fmla="*/ 1695566 h 4490369"/>
              <a:gd name="connsiteX319" fmla="*/ 6397239 w 6569151"/>
              <a:gd name="connsiteY319" fmla="*/ 1707423 h 4490369"/>
              <a:gd name="connsiteX320" fmla="*/ 6403167 w 6569151"/>
              <a:gd name="connsiteY320" fmla="*/ 1707423 h 4490369"/>
              <a:gd name="connsiteX321" fmla="*/ 6403167 w 6569151"/>
              <a:gd name="connsiteY321" fmla="*/ 1701494 h 4490369"/>
              <a:gd name="connsiteX322" fmla="*/ 6397239 w 6569151"/>
              <a:gd name="connsiteY322" fmla="*/ 1695566 h 4490369"/>
              <a:gd name="connsiteX323" fmla="*/ 6438735 w 6569151"/>
              <a:gd name="connsiteY323" fmla="*/ 1689637 h 4490369"/>
              <a:gd name="connsiteX324" fmla="*/ 6444663 w 6569151"/>
              <a:gd name="connsiteY324" fmla="*/ 1707423 h 4490369"/>
              <a:gd name="connsiteX325" fmla="*/ 6438735 w 6569151"/>
              <a:gd name="connsiteY325" fmla="*/ 1713352 h 4490369"/>
              <a:gd name="connsiteX326" fmla="*/ 6444663 w 6569151"/>
              <a:gd name="connsiteY326" fmla="*/ 1707423 h 4490369"/>
              <a:gd name="connsiteX327" fmla="*/ 6462447 w 6569151"/>
              <a:gd name="connsiteY327" fmla="*/ 1689637 h 4490369"/>
              <a:gd name="connsiteX328" fmla="*/ 6486159 w 6569151"/>
              <a:gd name="connsiteY328" fmla="*/ 1677780 h 4490369"/>
              <a:gd name="connsiteX329" fmla="*/ 6492087 w 6569151"/>
              <a:gd name="connsiteY329" fmla="*/ 1648137 h 4490369"/>
              <a:gd name="connsiteX330" fmla="*/ 6515799 w 6569151"/>
              <a:gd name="connsiteY330" fmla="*/ 1648137 h 4490369"/>
              <a:gd name="connsiteX331" fmla="*/ 6533583 w 6569151"/>
              <a:gd name="connsiteY331" fmla="*/ 1636281 h 4490369"/>
              <a:gd name="connsiteX332" fmla="*/ 6539511 w 6569151"/>
              <a:gd name="connsiteY332" fmla="*/ 1642209 h 4490369"/>
              <a:gd name="connsiteX333" fmla="*/ 6515799 w 6569151"/>
              <a:gd name="connsiteY333" fmla="*/ 1689637 h 4490369"/>
              <a:gd name="connsiteX334" fmla="*/ 6515799 w 6569151"/>
              <a:gd name="connsiteY334" fmla="*/ 1713352 h 4490369"/>
              <a:gd name="connsiteX335" fmla="*/ 6539511 w 6569151"/>
              <a:gd name="connsiteY335" fmla="*/ 1713352 h 4490369"/>
              <a:gd name="connsiteX336" fmla="*/ 6569151 w 6569151"/>
              <a:gd name="connsiteY336" fmla="*/ 1719280 h 4490369"/>
              <a:gd name="connsiteX337" fmla="*/ 6563223 w 6569151"/>
              <a:gd name="connsiteY337" fmla="*/ 1719280 h 4490369"/>
              <a:gd name="connsiteX338" fmla="*/ 6557295 w 6569151"/>
              <a:gd name="connsiteY338" fmla="*/ 1731137 h 4490369"/>
              <a:gd name="connsiteX339" fmla="*/ 6527655 w 6569151"/>
              <a:gd name="connsiteY339" fmla="*/ 1742994 h 4490369"/>
              <a:gd name="connsiteX340" fmla="*/ 6503943 w 6569151"/>
              <a:gd name="connsiteY340" fmla="*/ 1748923 h 4490369"/>
              <a:gd name="connsiteX341" fmla="*/ 6480231 w 6569151"/>
              <a:gd name="connsiteY341" fmla="*/ 1737066 h 4490369"/>
              <a:gd name="connsiteX342" fmla="*/ 6456519 w 6569151"/>
              <a:gd name="connsiteY342" fmla="*/ 1742994 h 4490369"/>
              <a:gd name="connsiteX343" fmla="*/ 6438735 w 6569151"/>
              <a:gd name="connsiteY343" fmla="*/ 1742994 h 4490369"/>
              <a:gd name="connsiteX344" fmla="*/ 6429843 w 6569151"/>
              <a:gd name="connsiteY344" fmla="*/ 1746700 h 4490369"/>
              <a:gd name="connsiteX345" fmla="*/ 6424508 w 6569151"/>
              <a:gd name="connsiteY345" fmla="*/ 1751591 h 4490369"/>
              <a:gd name="connsiteX346" fmla="*/ 6420951 w 6569151"/>
              <a:gd name="connsiteY346" fmla="*/ 1748923 h 4490369"/>
              <a:gd name="connsiteX347" fmla="*/ 6417892 w 6569151"/>
              <a:gd name="connsiteY347" fmla="*/ 1751983 h 4490369"/>
              <a:gd name="connsiteX348" fmla="*/ 6409095 w 6569151"/>
              <a:gd name="connsiteY348" fmla="*/ 1743735 h 4490369"/>
              <a:gd name="connsiteX349" fmla="*/ 6397239 w 6569151"/>
              <a:gd name="connsiteY349" fmla="*/ 1737066 h 4490369"/>
              <a:gd name="connsiteX350" fmla="*/ 6391311 w 6569151"/>
              <a:gd name="connsiteY350" fmla="*/ 1742994 h 4490369"/>
              <a:gd name="connsiteX351" fmla="*/ 6391311 w 6569151"/>
              <a:gd name="connsiteY351" fmla="*/ 1754851 h 4490369"/>
              <a:gd name="connsiteX352" fmla="*/ 6409095 w 6569151"/>
              <a:gd name="connsiteY352" fmla="*/ 1760780 h 4490369"/>
              <a:gd name="connsiteX353" fmla="*/ 6412800 w 6569151"/>
              <a:gd name="connsiteY353" fmla="*/ 1757075 h 4490369"/>
              <a:gd name="connsiteX354" fmla="*/ 6417892 w 6569151"/>
              <a:gd name="connsiteY354" fmla="*/ 1751983 h 4490369"/>
              <a:gd name="connsiteX355" fmla="*/ 6420951 w 6569151"/>
              <a:gd name="connsiteY355" fmla="*/ 1754851 h 4490369"/>
              <a:gd name="connsiteX356" fmla="*/ 6424508 w 6569151"/>
              <a:gd name="connsiteY356" fmla="*/ 1751591 h 4490369"/>
              <a:gd name="connsiteX357" fmla="*/ 6444663 w 6569151"/>
              <a:gd name="connsiteY357" fmla="*/ 1766709 h 4490369"/>
              <a:gd name="connsiteX358" fmla="*/ 6515799 w 6569151"/>
              <a:gd name="connsiteY358" fmla="*/ 1772637 h 4490369"/>
              <a:gd name="connsiteX359" fmla="*/ 6509871 w 6569151"/>
              <a:gd name="connsiteY359" fmla="*/ 1814137 h 4490369"/>
              <a:gd name="connsiteX360" fmla="*/ 6503943 w 6569151"/>
              <a:gd name="connsiteY360" fmla="*/ 1825994 h 4490369"/>
              <a:gd name="connsiteX361" fmla="*/ 6486159 w 6569151"/>
              <a:gd name="connsiteY361" fmla="*/ 1820065 h 4490369"/>
              <a:gd name="connsiteX362" fmla="*/ 6480231 w 6569151"/>
              <a:gd name="connsiteY362" fmla="*/ 1802280 h 4490369"/>
              <a:gd name="connsiteX363" fmla="*/ 6474303 w 6569151"/>
              <a:gd name="connsiteY363" fmla="*/ 1808208 h 4490369"/>
              <a:gd name="connsiteX364" fmla="*/ 6474303 w 6569151"/>
              <a:gd name="connsiteY364" fmla="*/ 1814137 h 4490369"/>
              <a:gd name="connsiteX365" fmla="*/ 6462447 w 6569151"/>
              <a:gd name="connsiteY365" fmla="*/ 1855637 h 4490369"/>
              <a:gd name="connsiteX366" fmla="*/ 6462447 w 6569151"/>
              <a:gd name="connsiteY366" fmla="*/ 1891208 h 4490369"/>
              <a:gd name="connsiteX367" fmla="*/ 6450591 w 6569151"/>
              <a:gd name="connsiteY367" fmla="*/ 1903065 h 4490369"/>
              <a:gd name="connsiteX368" fmla="*/ 6432807 w 6569151"/>
              <a:gd name="connsiteY368" fmla="*/ 1891208 h 4490369"/>
              <a:gd name="connsiteX369" fmla="*/ 6420951 w 6569151"/>
              <a:gd name="connsiteY369" fmla="*/ 1908994 h 4490369"/>
              <a:gd name="connsiteX370" fmla="*/ 6432807 w 6569151"/>
              <a:gd name="connsiteY370" fmla="*/ 1926779 h 4490369"/>
              <a:gd name="connsiteX371" fmla="*/ 6420951 w 6569151"/>
              <a:gd name="connsiteY371" fmla="*/ 1944565 h 4490369"/>
              <a:gd name="connsiteX372" fmla="*/ 6415023 w 6569151"/>
              <a:gd name="connsiteY372" fmla="*/ 1938637 h 4490369"/>
              <a:gd name="connsiteX373" fmla="*/ 6420951 w 6569151"/>
              <a:gd name="connsiteY373" fmla="*/ 1944565 h 4490369"/>
              <a:gd name="connsiteX374" fmla="*/ 6385383 w 6569151"/>
              <a:gd name="connsiteY374" fmla="*/ 1968279 h 4490369"/>
              <a:gd name="connsiteX375" fmla="*/ 6379455 w 6569151"/>
              <a:gd name="connsiteY375" fmla="*/ 1980136 h 4490369"/>
              <a:gd name="connsiteX376" fmla="*/ 6391311 w 6569151"/>
              <a:gd name="connsiteY376" fmla="*/ 2027565 h 4490369"/>
              <a:gd name="connsiteX377" fmla="*/ 6361671 w 6569151"/>
              <a:gd name="connsiteY377" fmla="*/ 2039422 h 4490369"/>
              <a:gd name="connsiteX378" fmla="*/ 6343887 w 6569151"/>
              <a:gd name="connsiteY378" fmla="*/ 2027565 h 4490369"/>
              <a:gd name="connsiteX379" fmla="*/ 6326103 w 6569151"/>
              <a:gd name="connsiteY379" fmla="*/ 2057208 h 4490369"/>
              <a:gd name="connsiteX380" fmla="*/ 6290535 w 6569151"/>
              <a:gd name="connsiteY380" fmla="*/ 2080922 h 4490369"/>
              <a:gd name="connsiteX381" fmla="*/ 6278679 w 6569151"/>
              <a:gd name="connsiteY381" fmla="*/ 2116493 h 4490369"/>
              <a:gd name="connsiteX382" fmla="*/ 6260895 w 6569151"/>
              <a:gd name="connsiteY382" fmla="*/ 2110564 h 4490369"/>
              <a:gd name="connsiteX383" fmla="*/ 6254967 w 6569151"/>
              <a:gd name="connsiteY383" fmla="*/ 2140207 h 4490369"/>
              <a:gd name="connsiteX384" fmla="*/ 6278679 w 6569151"/>
              <a:gd name="connsiteY384" fmla="*/ 2140207 h 4490369"/>
              <a:gd name="connsiteX385" fmla="*/ 6290535 w 6569151"/>
              <a:gd name="connsiteY385" fmla="*/ 2175779 h 4490369"/>
              <a:gd name="connsiteX386" fmla="*/ 6284607 w 6569151"/>
              <a:gd name="connsiteY386" fmla="*/ 2217278 h 4490369"/>
              <a:gd name="connsiteX387" fmla="*/ 6260895 w 6569151"/>
              <a:gd name="connsiteY387" fmla="*/ 2217278 h 4490369"/>
              <a:gd name="connsiteX388" fmla="*/ 6243111 w 6569151"/>
              <a:gd name="connsiteY388" fmla="*/ 2235064 h 4490369"/>
              <a:gd name="connsiteX389" fmla="*/ 6249039 w 6569151"/>
              <a:gd name="connsiteY389" fmla="*/ 2258778 h 4490369"/>
              <a:gd name="connsiteX390" fmla="*/ 6231255 w 6569151"/>
              <a:gd name="connsiteY390" fmla="*/ 2270635 h 4490369"/>
              <a:gd name="connsiteX391" fmla="*/ 6219399 w 6569151"/>
              <a:gd name="connsiteY391" fmla="*/ 2258778 h 4490369"/>
              <a:gd name="connsiteX392" fmla="*/ 6219399 w 6569151"/>
              <a:gd name="connsiteY392" fmla="*/ 2235064 h 4490369"/>
              <a:gd name="connsiteX393" fmla="*/ 6225327 w 6569151"/>
              <a:gd name="connsiteY393" fmla="*/ 2187636 h 4490369"/>
              <a:gd name="connsiteX394" fmla="*/ 6201615 w 6569151"/>
              <a:gd name="connsiteY394" fmla="*/ 2217278 h 4490369"/>
              <a:gd name="connsiteX395" fmla="*/ 6195687 w 6569151"/>
              <a:gd name="connsiteY395" fmla="*/ 2329921 h 4490369"/>
              <a:gd name="connsiteX396" fmla="*/ 6154191 w 6569151"/>
              <a:gd name="connsiteY396" fmla="*/ 2353635 h 4490369"/>
              <a:gd name="connsiteX397" fmla="*/ 6148263 w 6569151"/>
              <a:gd name="connsiteY397" fmla="*/ 2359564 h 4490369"/>
              <a:gd name="connsiteX398" fmla="*/ 6112695 w 6569151"/>
              <a:gd name="connsiteY398" fmla="*/ 2389206 h 4490369"/>
              <a:gd name="connsiteX399" fmla="*/ 6106767 w 6569151"/>
              <a:gd name="connsiteY399" fmla="*/ 2401063 h 4490369"/>
              <a:gd name="connsiteX400" fmla="*/ 6083055 w 6569151"/>
              <a:gd name="connsiteY400" fmla="*/ 2377349 h 4490369"/>
              <a:gd name="connsiteX401" fmla="*/ 6077127 w 6569151"/>
              <a:gd name="connsiteY401" fmla="*/ 2377349 h 4490369"/>
              <a:gd name="connsiteX402" fmla="*/ 6071199 w 6569151"/>
              <a:gd name="connsiteY402" fmla="*/ 2383278 h 4490369"/>
              <a:gd name="connsiteX403" fmla="*/ 6083055 w 6569151"/>
              <a:gd name="connsiteY403" fmla="*/ 2406992 h 4490369"/>
              <a:gd name="connsiteX404" fmla="*/ 6065271 w 6569151"/>
              <a:gd name="connsiteY404" fmla="*/ 2442563 h 4490369"/>
              <a:gd name="connsiteX405" fmla="*/ 6047487 w 6569151"/>
              <a:gd name="connsiteY405" fmla="*/ 2424778 h 4490369"/>
              <a:gd name="connsiteX406" fmla="*/ 6035631 w 6569151"/>
              <a:gd name="connsiteY406" fmla="*/ 2460349 h 4490369"/>
              <a:gd name="connsiteX407" fmla="*/ 6041559 w 6569151"/>
              <a:gd name="connsiteY407" fmla="*/ 2466278 h 4490369"/>
              <a:gd name="connsiteX408" fmla="*/ 6071199 w 6569151"/>
              <a:gd name="connsiteY408" fmla="*/ 2472206 h 4490369"/>
              <a:gd name="connsiteX409" fmla="*/ 6065271 w 6569151"/>
              <a:gd name="connsiteY409" fmla="*/ 2489992 h 4490369"/>
              <a:gd name="connsiteX410" fmla="*/ 6035631 w 6569151"/>
              <a:gd name="connsiteY410" fmla="*/ 2501849 h 4490369"/>
              <a:gd name="connsiteX411" fmla="*/ 6029703 w 6569151"/>
              <a:gd name="connsiteY411" fmla="*/ 2537420 h 4490369"/>
              <a:gd name="connsiteX412" fmla="*/ 6017847 w 6569151"/>
              <a:gd name="connsiteY412" fmla="*/ 2543349 h 4490369"/>
              <a:gd name="connsiteX413" fmla="*/ 5976351 w 6569151"/>
              <a:gd name="connsiteY413" fmla="*/ 2531492 h 4490369"/>
              <a:gd name="connsiteX414" fmla="*/ 5958567 w 6569151"/>
              <a:gd name="connsiteY414" fmla="*/ 2501849 h 4490369"/>
              <a:gd name="connsiteX415" fmla="*/ 5952639 w 6569151"/>
              <a:gd name="connsiteY415" fmla="*/ 2596706 h 4490369"/>
              <a:gd name="connsiteX416" fmla="*/ 5928927 w 6569151"/>
              <a:gd name="connsiteY416" fmla="*/ 2608563 h 4490369"/>
              <a:gd name="connsiteX417" fmla="*/ 5917071 w 6569151"/>
              <a:gd name="connsiteY417" fmla="*/ 2608563 h 4490369"/>
              <a:gd name="connsiteX418" fmla="*/ 5899287 w 6569151"/>
              <a:gd name="connsiteY418" fmla="*/ 2602634 h 4490369"/>
              <a:gd name="connsiteX419" fmla="*/ 5893359 w 6569151"/>
              <a:gd name="connsiteY419" fmla="*/ 2608563 h 4490369"/>
              <a:gd name="connsiteX420" fmla="*/ 5893359 w 6569151"/>
              <a:gd name="connsiteY420" fmla="*/ 2638206 h 4490369"/>
              <a:gd name="connsiteX421" fmla="*/ 5875575 w 6569151"/>
              <a:gd name="connsiteY421" fmla="*/ 2679705 h 4490369"/>
              <a:gd name="connsiteX422" fmla="*/ 5857791 w 6569151"/>
              <a:gd name="connsiteY422" fmla="*/ 2685634 h 4490369"/>
              <a:gd name="connsiteX423" fmla="*/ 5851863 w 6569151"/>
              <a:gd name="connsiteY423" fmla="*/ 2703420 h 4490369"/>
              <a:gd name="connsiteX424" fmla="*/ 5863719 w 6569151"/>
              <a:gd name="connsiteY424" fmla="*/ 2733062 h 4490369"/>
              <a:gd name="connsiteX425" fmla="*/ 5869647 w 6569151"/>
              <a:gd name="connsiteY425" fmla="*/ 2709348 h 4490369"/>
              <a:gd name="connsiteX426" fmla="*/ 5887431 w 6569151"/>
              <a:gd name="connsiteY426" fmla="*/ 2727134 h 4490369"/>
              <a:gd name="connsiteX427" fmla="*/ 5887431 w 6569151"/>
              <a:gd name="connsiteY427" fmla="*/ 2750848 h 4490369"/>
              <a:gd name="connsiteX428" fmla="*/ 5851863 w 6569151"/>
              <a:gd name="connsiteY428" fmla="*/ 2774562 h 4490369"/>
              <a:gd name="connsiteX429" fmla="*/ 5840007 w 6569151"/>
              <a:gd name="connsiteY429" fmla="*/ 2798276 h 4490369"/>
              <a:gd name="connsiteX430" fmla="*/ 5834079 w 6569151"/>
              <a:gd name="connsiteY430" fmla="*/ 2804205 h 4490369"/>
              <a:gd name="connsiteX431" fmla="*/ 5792583 w 6569151"/>
              <a:gd name="connsiteY431" fmla="*/ 2798276 h 4490369"/>
              <a:gd name="connsiteX432" fmla="*/ 5786655 w 6569151"/>
              <a:gd name="connsiteY432" fmla="*/ 2768634 h 4490369"/>
              <a:gd name="connsiteX433" fmla="*/ 5774799 w 6569151"/>
              <a:gd name="connsiteY433" fmla="*/ 2762705 h 4490369"/>
              <a:gd name="connsiteX434" fmla="*/ 5762943 w 6569151"/>
              <a:gd name="connsiteY434" fmla="*/ 2804205 h 4490369"/>
              <a:gd name="connsiteX435" fmla="*/ 5751087 w 6569151"/>
              <a:gd name="connsiteY435" fmla="*/ 2821991 h 4490369"/>
              <a:gd name="connsiteX436" fmla="*/ 5810367 w 6569151"/>
              <a:gd name="connsiteY436" fmla="*/ 2827919 h 4490369"/>
              <a:gd name="connsiteX437" fmla="*/ 5845935 w 6569151"/>
              <a:gd name="connsiteY437" fmla="*/ 2816062 h 4490369"/>
              <a:gd name="connsiteX438" fmla="*/ 5875575 w 6569151"/>
              <a:gd name="connsiteY438" fmla="*/ 2780491 h 4490369"/>
              <a:gd name="connsiteX439" fmla="*/ 5887431 w 6569151"/>
              <a:gd name="connsiteY439" fmla="*/ 2786419 h 4490369"/>
              <a:gd name="connsiteX440" fmla="*/ 5899287 w 6569151"/>
              <a:gd name="connsiteY440" fmla="*/ 2798276 h 4490369"/>
              <a:gd name="connsiteX441" fmla="*/ 5893359 w 6569151"/>
              <a:gd name="connsiteY441" fmla="*/ 2816062 h 4490369"/>
              <a:gd name="connsiteX442" fmla="*/ 5899287 w 6569151"/>
              <a:gd name="connsiteY442" fmla="*/ 2833848 h 4490369"/>
              <a:gd name="connsiteX443" fmla="*/ 5899287 w 6569151"/>
              <a:gd name="connsiteY443" fmla="*/ 2845705 h 4490369"/>
              <a:gd name="connsiteX444" fmla="*/ 5899287 w 6569151"/>
              <a:gd name="connsiteY444" fmla="*/ 2851633 h 4490369"/>
              <a:gd name="connsiteX445" fmla="*/ 5905215 w 6569151"/>
              <a:gd name="connsiteY445" fmla="*/ 2845705 h 4490369"/>
              <a:gd name="connsiteX446" fmla="*/ 5899287 w 6569151"/>
              <a:gd name="connsiteY446" fmla="*/ 2833848 h 4490369"/>
              <a:gd name="connsiteX447" fmla="*/ 5905215 w 6569151"/>
              <a:gd name="connsiteY447" fmla="*/ 2821991 h 4490369"/>
              <a:gd name="connsiteX448" fmla="*/ 5899287 w 6569151"/>
              <a:gd name="connsiteY448" fmla="*/ 2798276 h 4490369"/>
              <a:gd name="connsiteX449" fmla="*/ 5917071 w 6569151"/>
              <a:gd name="connsiteY449" fmla="*/ 2774562 h 4490369"/>
              <a:gd name="connsiteX450" fmla="*/ 5905215 w 6569151"/>
              <a:gd name="connsiteY450" fmla="*/ 2756777 h 4490369"/>
              <a:gd name="connsiteX451" fmla="*/ 5911143 w 6569151"/>
              <a:gd name="connsiteY451" fmla="*/ 2697491 h 4490369"/>
              <a:gd name="connsiteX452" fmla="*/ 5911143 w 6569151"/>
              <a:gd name="connsiteY452" fmla="*/ 2644134 h 4490369"/>
              <a:gd name="connsiteX453" fmla="*/ 5940783 w 6569151"/>
              <a:gd name="connsiteY453" fmla="*/ 2632277 h 4490369"/>
              <a:gd name="connsiteX454" fmla="*/ 5934855 w 6569151"/>
              <a:gd name="connsiteY454" fmla="*/ 2667848 h 4490369"/>
              <a:gd name="connsiteX455" fmla="*/ 6023775 w 6569151"/>
              <a:gd name="connsiteY455" fmla="*/ 2661920 h 4490369"/>
              <a:gd name="connsiteX456" fmla="*/ 6041559 w 6569151"/>
              <a:gd name="connsiteY456" fmla="*/ 2691562 h 4490369"/>
              <a:gd name="connsiteX457" fmla="*/ 6053415 w 6569151"/>
              <a:gd name="connsiteY457" fmla="*/ 2673777 h 4490369"/>
              <a:gd name="connsiteX458" fmla="*/ 6047487 w 6569151"/>
              <a:gd name="connsiteY458" fmla="*/ 2620420 h 4490369"/>
              <a:gd name="connsiteX459" fmla="*/ 6088983 w 6569151"/>
              <a:gd name="connsiteY459" fmla="*/ 2650063 h 4490369"/>
              <a:gd name="connsiteX460" fmla="*/ 6100839 w 6569151"/>
              <a:gd name="connsiteY460" fmla="*/ 2626348 h 4490369"/>
              <a:gd name="connsiteX461" fmla="*/ 6106767 w 6569151"/>
              <a:gd name="connsiteY461" fmla="*/ 2626348 h 4490369"/>
              <a:gd name="connsiteX462" fmla="*/ 6124551 w 6569151"/>
              <a:gd name="connsiteY462" fmla="*/ 2667848 h 4490369"/>
              <a:gd name="connsiteX463" fmla="*/ 6118623 w 6569151"/>
              <a:gd name="connsiteY463" fmla="*/ 2715277 h 4490369"/>
              <a:gd name="connsiteX464" fmla="*/ 6124551 w 6569151"/>
              <a:gd name="connsiteY464" fmla="*/ 2733062 h 4490369"/>
              <a:gd name="connsiteX465" fmla="*/ 6148263 w 6569151"/>
              <a:gd name="connsiteY465" fmla="*/ 2709348 h 4490369"/>
              <a:gd name="connsiteX466" fmla="*/ 6166047 w 6569151"/>
              <a:gd name="connsiteY466" fmla="*/ 2697491 h 4490369"/>
              <a:gd name="connsiteX467" fmla="*/ 6142335 w 6569151"/>
              <a:gd name="connsiteY467" fmla="*/ 2691562 h 4490369"/>
              <a:gd name="connsiteX468" fmla="*/ 6124551 w 6569151"/>
              <a:gd name="connsiteY468" fmla="*/ 2667848 h 4490369"/>
              <a:gd name="connsiteX469" fmla="*/ 6124551 w 6569151"/>
              <a:gd name="connsiteY469" fmla="*/ 2620420 h 4490369"/>
              <a:gd name="connsiteX470" fmla="*/ 6106767 w 6569151"/>
              <a:gd name="connsiteY470" fmla="*/ 2602634 h 4490369"/>
              <a:gd name="connsiteX471" fmla="*/ 6124551 w 6569151"/>
              <a:gd name="connsiteY471" fmla="*/ 2596706 h 4490369"/>
              <a:gd name="connsiteX472" fmla="*/ 6177903 w 6569151"/>
              <a:gd name="connsiteY472" fmla="*/ 2537420 h 4490369"/>
              <a:gd name="connsiteX473" fmla="*/ 6207543 w 6569151"/>
              <a:gd name="connsiteY473" fmla="*/ 2555206 h 4490369"/>
              <a:gd name="connsiteX474" fmla="*/ 6231255 w 6569151"/>
              <a:gd name="connsiteY474" fmla="*/ 2549277 h 4490369"/>
              <a:gd name="connsiteX475" fmla="*/ 6254967 w 6569151"/>
              <a:gd name="connsiteY475" fmla="*/ 2567063 h 4490369"/>
              <a:gd name="connsiteX476" fmla="*/ 6284607 w 6569151"/>
              <a:gd name="connsiteY476" fmla="*/ 2567063 h 4490369"/>
              <a:gd name="connsiteX477" fmla="*/ 6284607 w 6569151"/>
              <a:gd name="connsiteY477" fmla="*/ 2584849 h 4490369"/>
              <a:gd name="connsiteX478" fmla="*/ 6296463 w 6569151"/>
              <a:gd name="connsiteY478" fmla="*/ 2596706 h 4490369"/>
              <a:gd name="connsiteX479" fmla="*/ 6296463 w 6569151"/>
              <a:gd name="connsiteY479" fmla="*/ 2561134 h 4490369"/>
              <a:gd name="connsiteX480" fmla="*/ 6302391 w 6569151"/>
              <a:gd name="connsiteY480" fmla="*/ 2543349 h 4490369"/>
              <a:gd name="connsiteX481" fmla="*/ 6320175 w 6569151"/>
              <a:gd name="connsiteY481" fmla="*/ 2484063 h 4490369"/>
              <a:gd name="connsiteX482" fmla="*/ 6349815 w 6569151"/>
              <a:gd name="connsiteY482" fmla="*/ 2466278 h 4490369"/>
              <a:gd name="connsiteX483" fmla="*/ 6361671 w 6569151"/>
              <a:gd name="connsiteY483" fmla="*/ 2472206 h 4490369"/>
              <a:gd name="connsiteX484" fmla="*/ 6355743 w 6569151"/>
              <a:gd name="connsiteY484" fmla="*/ 2501849 h 4490369"/>
              <a:gd name="connsiteX485" fmla="*/ 6337959 w 6569151"/>
              <a:gd name="connsiteY485" fmla="*/ 2507777 h 4490369"/>
              <a:gd name="connsiteX486" fmla="*/ 6367599 w 6569151"/>
              <a:gd name="connsiteY486" fmla="*/ 2519634 h 4490369"/>
              <a:gd name="connsiteX487" fmla="*/ 6367599 w 6569151"/>
              <a:gd name="connsiteY487" fmla="*/ 2549277 h 4490369"/>
              <a:gd name="connsiteX488" fmla="*/ 6373527 w 6569151"/>
              <a:gd name="connsiteY488" fmla="*/ 2555206 h 4490369"/>
              <a:gd name="connsiteX489" fmla="*/ 6385383 w 6569151"/>
              <a:gd name="connsiteY489" fmla="*/ 2531492 h 4490369"/>
              <a:gd name="connsiteX490" fmla="*/ 6373527 w 6569151"/>
              <a:gd name="connsiteY490" fmla="*/ 2489992 h 4490369"/>
              <a:gd name="connsiteX491" fmla="*/ 6391311 w 6569151"/>
              <a:gd name="connsiteY491" fmla="*/ 2424778 h 4490369"/>
              <a:gd name="connsiteX492" fmla="*/ 6415023 w 6569151"/>
              <a:gd name="connsiteY492" fmla="*/ 2448492 h 4490369"/>
              <a:gd name="connsiteX493" fmla="*/ 6403167 w 6569151"/>
              <a:gd name="connsiteY493" fmla="*/ 2478135 h 4490369"/>
              <a:gd name="connsiteX494" fmla="*/ 6432807 w 6569151"/>
              <a:gd name="connsiteY494" fmla="*/ 2478135 h 4490369"/>
              <a:gd name="connsiteX495" fmla="*/ 6432807 w 6569151"/>
              <a:gd name="connsiteY495" fmla="*/ 2460349 h 4490369"/>
              <a:gd name="connsiteX496" fmla="*/ 6468375 w 6569151"/>
              <a:gd name="connsiteY496" fmla="*/ 2436635 h 4490369"/>
              <a:gd name="connsiteX497" fmla="*/ 6503943 w 6569151"/>
              <a:gd name="connsiteY497" fmla="*/ 2412921 h 4490369"/>
              <a:gd name="connsiteX498" fmla="*/ 6498015 w 6569151"/>
              <a:gd name="connsiteY498" fmla="*/ 2454420 h 4490369"/>
              <a:gd name="connsiteX499" fmla="*/ 6468375 w 6569151"/>
              <a:gd name="connsiteY499" fmla="*/ 2460349 h 4490369"/>
              <a:gd name="connsiteX500" fmla="*/ 6456519 w 6569151"/>
              <a:gd name="connsiteY500" fmla="*/ 2478135 h 4490369"/>
              <a:gd name="connsiteX501" fmla="*/ 6462447 w 6569151"/>
              <a:gd name="connsiteY501" fmla="*/ 2525563 h 4490369"/>
              <a:gd name="connsiteX502" fmla="*/ 6462447 w 6569151"/>
              <a:gd name="connsiteY502" fmla="*/ 2538161 h 4490369"/>
              <a:gd name="connsiteX503" fmla="*/ 6462447 w 6569151"/>
              <a:gd name="connsiteY503" fmla="*/ 2549277 h 4490369"/>
              <a:gd name="connsiteX504" fmla="*/ 6456519 w 6569151"/>
              <a:gd name="connsiteY504" fmla="*/ 2567063 h 4490369"/>
              <a:gd name="connsiteX505" fmla="*/ 6450591 w 6569151"/>
              <a:gd name="connsiteY505" fmla="*/ 2596706 h 4490369"/>
              <a:gd name="connsiteX506" fmla="*/ 6438735 w 6569151"/>
              <a:gd name="connsiteY506" fmla="*/ 2608563 h 4490369"/>
              <a:gd name="connsiteX507" fmla="*/ 6426879 w 6569151"/>
              <a:gd name="connsiteY507" fmla="*/ 2596706 h 4490369"/>
              <a:gd name="connsiteX508" fmla="*/ 6415023 w 6569151"/>
              <a:gd name="connsiteY508" fmla="*/ 2596706 h 4490369"/>
              <a:gd name="connsiteX509" fmla="*/ 6409095 w 6569151"/>
              <a:gd name="connsiteY509" fmla="*/ 2620420 h 4490369"/>
              <a:gd name="connsiteX510" fmla="*/ 6403167 w 6569151"/>
              <a:gd name="connsiteY510" fmla="*/ 2644134 h 4490369"/>
              <a:gd name="connsiteX511" fmla="*/ 6385383 w 6569151"/>
              <a:gd name="connsiteY511" fmla="*/ 2650063 h 4490369"/>
              <a:gd name="connsiteX512" fmla="*/ 6391311 w 6569151"/>
              <a:gd name="connsiteY512" fmla="*/ 2620420 h 4490369"/>
              <a:gd name="connsiteX513" fmla="*/ 6379455 w 6569151"/>
              <a:gd name="connsiteY513" fmla="*/ 2614491 h 4490369"/>
              <a:gd name="connsiteX514" fmla="*/ 6361671 w 6569151"/>
              <a:gd name="connsiteY514" fmla="*/ 2626348 h 4490369"/>
              <a:gd name="connsiteX515" fmla="*/ 6337959 w 6569151"/>
              <a:gd name="connsiteY515" fmla="*/ 2626348 h 4490369"/>
              <a:gd name="connsiteX516" fmla="*/ 6332031 w 6569151"/>
              <a:gd name="connsiteY516" fmla="*/ 2661920 h 4490369"/>
              <a:gd name="connsiteX517" fmla="*/ 6320175 w 6569151"/>
              <a:gd name="connsiteY517" fmla="*/ 2691562 h 4490369"/>
              <a:gd name="connsiteX518" fmla="*/ 6278679 w 6569151"/>
              <a:gd name="connsiteY518" fmla="*/ 2703420 h 4490369"/>
              <a:gd name="connsiteX519" fmla="*/ 6302391 w 6569151"/>
              <a:gd name="connsiteY519" fmla="*/ 2733062 h 4490369"/>
              <a:gd name="connsiteX520" fmla="*/ 6320175 w 6569151"/>
              <a:gd name="connsiteY520" fmla="*/ 2715277 h 4490369"/>
              <a:gd name="connsiteX521" fmla="*/ 6332031 w 6569151"/>
              <a:gd name="connsiteY521" fmla="*/ 2733062 h 4490369"/>
              <a:gd name="connsiteX522" fmla="*/ 6278679 w 6569151"/>
              <a:gd name="connsiteY522" fmla="*/ 2786419 h 4490369"/>
              <a:gd name="connsiteX523" fmla="*/ 6272751 w 6569151"/>
              <a:gd name="connsiteY523" fmla="*/ 2786419 h 4490369"/>
              <a:gd name="connsiteX524" fmla="*/ 6249039 w 6569151"/>
              <a:gd name="connsiteY524" fmla="*/ 2756777 h 4490369"/>
              <a:gd name="connsiteX525" fmla="*/ 6254967 w 6569151"/>
              <a:gd name="connsiteY525" fmla="*/ 2750848 h 4490369"/>
              <a:gd name="connsiteX526" fmla="*/ 6249039 w 6569151"/>
              <a:gd name="connsiteY526" fmla="*/ 2756777 h 4490369"/>
              <a:gd name="connsiteX527" fmla="*/ 6213471 w 6569151"/>
              <a:gd name="connsiteY527" fmla="*/ 2750848 h 4490369"/>
              <a:gd name="connsiteX528" fmla="*/ 6207543 w 6569151"/>
              <a:gd name="connsiteY528" fmla="*/ 2762705 h 4490369"/>
              <a:gd name="connsiteX529" fmla="*/ 6201615 w 6569151"/>
              <a:gd name="connsiteY529" fmla="*/ 2786419 h 4490369"/>
              <a:gd name="connsiteX530" fmla="*/ 6207543 w 6569151"/>
              <a:gd name="connsiteY530" fmla="*/ 2804205 h 4490369"/>
              <a:gd name="connsiteX531" fmla="*/ 6231255 w 6569151"/>
              <a:gd name="connsiteY531" fmla="*/ 2798276 h 4490369"/>
              <a:gd name="connsiteX532" fmla="*/ 6243111 w 6569151"/>
              <a:gd name="connsiteY532" fmla="*/ 2821991 h 4490369"/>
              <a:gd name="connsiteX533" fmla="*/ 6213471 w 6569151"/>
              <a:gd name="connsiteY533" fmla="*/ 2827919 h 4490369"/>
              <a:gd name="connsiteX534" fmla="*/ 6207543 w 6569151"/>
              <a:gd name="connsiteY534" fmla="*/ 2833848 h 4490369"/>
              <a:gd name="connsiteX535" fmla="*/ 6177903 w 6569151"/>
              <a:gd name="connsiteY535" fmla="*/ 2899062 h 4490369"/>
              <a:gd name="connsiteX536" fmla="*/ 6130479 w 6569151"/>
              <a:gd name="connsiteY536" fmla="*/ 2916847 h 4490369"/>
              <a:gd name="connsiteX537" fmla="*/ 6100839 w 6569151"/>
              <a:gd name="connsiteY537" fmla="*/ 2940562 h 4490369"/>
              <a:gd name="connsiteX538" fmla="*/ 6077127 w 6569151"/>
              <a:gd name="connsiteY538" fmla="*/ 2922776 h 4490369"/>
              <a:gd name="connsiteX539" fmla="*/ 6071199 w 6569151"/>
              <a:gd name="connsiteY539" fmla="*/ 2922776 h 4490369"/>
              <a:gd name="connsiteX540" fmla="*/ 6065271 w 6569151"/>
              <a:gd name="connsiteY540" fmla="*/ 2934633 h 4490369"/>
              <a:gd name="connsiteX541" fmla="*/ 6083055 w 6569151"/>
              <a:gd name="connsiteY541" fmla="*/ 2958347 h 4490369"/>
              <a:gd name="connsiteX542" fmla="*/ 6100839 w 6569151"/>
              <a:gd name="connsiteY542" fmla="*/ 2958347 h 4490369"/>
              <a:gd name="connsiteX543" fmla="*/ 6100839 w 6569151"/>
              <a:gd name="connsiteY543" fmla="*/ 2999847 h 4490369"/>
              <a:gd name="connsiteX544" fmla="*/ 6077127 w 6569151"/>
              <a:gd name="connsiteY544" fmla="*/ 3005776 h 4490369"/>
              <a:gd name="connsiteX545" fmla="*/ 6071199 w 6569151"/>
              <a:gd name="connsiteY545" fmla="*/ 3017633 h 4490369"/>
              <a:gd name="connsiteX546" fmla="*/ 6065271 w 6569151"/>
              <a:gd name="connsiteY546" fmla="*/ 3041347 h 4490369"/>
              <a:gd name="connsiteX547" fmla="*/ 6053415 w 6569151"/>
              <a:gd name="connsiteY547" fmla="*/ 3059133 h 4490369"/>
              <a:gd name="connsiteX548" fmla="*/ 6035631 w 6569151"/>
              <a:gd name="connsiteY548" fmla="*/ 3047276 h 4490369"/>
              <a:gd name="connsiteX549" fmla="*/ 6047487 w 6569151"/>
              <a:gd name="connsiteY549" fmla="*/ 2987990 h 4490369"/>
              <a:gd name="connsiteX550" fmla="*/ 6041559 w 6569151"/>
              <a:gd name="connsiteY550" fmla="*/ 2934633 h 4490369"/>
              <a:gd name="connsiteX551" fmla="*/ 6023775 w 6569151"/>
              <a:gd name="connsiteY551" fmla="*/ 2964276 h 4490369"/>
              <a:gd name="connsiteX552" fmla="*/ 6023775 w 6569151"/>
              <a:gd name="connsiteY552" fmla="*/ 3047276 h 4490369"/>
              <a:gd name="connsiteX553" fmla="*/ 6023775 w 6569151"/>
              <a:gd name="connsiteY553" fmla="*/ 3070990 h 4490369"/>
              <a:gd name="connsiteX554" fmla="*/ 6017847 w 6569151"/>
              <a:gd name="connsiteY554" fmla="*/ 3076918 h 4490369"/>
              <a:gd name="connsiteX555" fmla="*/ 6005991 w 6569151"/>
              <a:gd name="connsiteY555" fmla="*/ 3082847 h 4490369"/>
              <a:gd name="connsiteX556" fmla="*/ 5952639 w 6569151"/>
              <a:gd name="connsiteY556" fmla="*/ 3070990 h 4490369"/>
              <a:gd name="connsiteX557" fmla="*/ 5928927 w 6569151"/>
              <a:gd name="connsiteY557" fmla="*/ 3088775 h 4490369"/>
              <a:gd name="connsiteX558" fmla="*/ 5928927 w 6569151"/>
              <a:gd name="connsiteY558" fmla="*/ 3112490 h 4490369"/>
              <a:gd name="connsiteX559" fmla="*/ 5887431 w 6569151"/>
              <a:gd name="connsiteY559" fmla="*/ 3130275 h 4490369"/>
              <a:gd name="connsiteX560" fmla="*/ 5881503 w 6569151"/>
              <a:gd name="connsiteY560" fmla="*/ 3159918 h 4490369"/>
              <a:gd name="connsiteX561" fmla="*/ 5893359 w 6569151"/>
              <a:gd name="connsiteY561" fmla="*/ 3177704 h 4490369"/>
              <a:gd name="connsiteX562" fmla="*/ 5911143 w 6569151"/>
              <a:gd name="connsiteY562" fmla="*/ 3183632 h 4490369"/>
              <a:gd name="connsiteX563" fmla="*/ 5917071 w 6569151"/>
              <a:gd name="connsiteY563" fmla="*/ 3201418 h 4490369"/>
              <a:gd name="connsiteX564" fmla="*/ 5863719 w 6569151"/>
              <a:gd name="connsiteY564" fmla="*/ 3278489 h 4490369"/>
              <a:gd name="connsiteX565" fmla="*/ 5834079 w 6569151"/>
              <a:gd name="connsiteY565" fmla="*/ 3308132 h 4490369"/>
              <a:gd name="connsiteX566" fmla="*/ 5804439 w 6569151"/>
              <a:gd name="connsiteY566" fmla="*/ 3325917 h 4490369"/>
              <a:gd name="connsiteX567" fmla="*/ 5798511 w 6569151"/>
              <a:gd name="connsiteY567" fmla="*/ 3349632 h 4490369"/>
              <a:gd name="connsiteX568" fmla="*/ 5768871 w 6569151"/>
              <a:gd name="connsiteY568" fmla="*/ 3361489 h 4490369"/>
              <a:gd name="connsiteX569" fmla="*/ 5757015 w 6569151"/>
              <a:gd name="connsiteY569" fmla="*/ 3397060 h 4490369"/>
              <a:gd name="connsiteX570" fmla="*/ 5739232 w 6569151"/>
              <a:gd name="connsiteY570" fmla="*/ 3426703 h 4490369"/>
              <a:gd name="connsiteX571" fmla="*/ 5691808 w 6569151"/>
              <a:gd name="connsiteY571" fmla="*/ 3450417 h 4490369"/>
              <a:gd name="connsiteX572" fmla="*/ 5650312 w 6569151"/>
              <a:gd name="connsiteY572" fmla="*/ 3491917 h 4490369"/>
              <a:gd name="connsiteX573" fmla="*/ 5650312 w 6569151"/>
              <a:gd name="connsiteY573" fmla="*/ 3485988 h 4490369"/>
              <a:gd name="connsiteX574" fmla="*/ 5632528 w 6569151"/>
              <a:gd name="connsiteY574" fmla="*/ 3539345 h 4490369"/>
              <a:gd name="connsiteX575" fmla="*/ 5602888 w 6569151"/>
              <a:gd name="connsiteY575" fmla="*/ 3557131 h 4490369"/>
              <a:gd name="connsiteX576" fmla="*/ 5585104 w 6569151"/>
              <a:gd name="connsiteY576" fmla="*/ 3580845 h 4490369"/>
              <a:gd name="connsiteX577" fmla="*/ 5549536 w 6569151"/>
              <a:gd name="connsiteY577" fmla="*/ 3646059 h 4490369"/>
              <a:gd name="connsiteX578" fmla="*/ 5543608 w 6569151"/>
              <a:gd name="connsiteY578" fmla="*/ 3657916 h 4490369"/>
              <a:gd name="connsiteX579" fmla="*/ 5519896 w 6569151"/>
              <a:gd name="connsiteY579" fmla="*/ 3663845 h 4490369"/>
              <a:gd name="connsiteX580" fmla="*/ 5508040 w 6569151"/>
              <a:gd name="connsiteY580" fmla="*/ 3699416 h 4490369"/>
              <a:gd name="connsiteX581" fmla="*/ 5478400 w 6569151"/>
              <a:gd name="connsiteY581" fmla="*/ 3711273 h 4490369"/>
              <a:gd name="connsiteX582" fmla="*/ 5466544 w 6569151"/>
              <a:gd name="connsiteY582" fmla="*/ 3746845 h 4490369"/>
              <a:gd name="connsiteX583" fmla="*/ 5442832 w 6569151"/>
              <a:gd name="connsiteY583" fmla="*/ 3758702 h 4490369"/>
              <a:gd name="connsiteX584" fmla="*/ 5430976 w 6569151"/>
              <a:gd name="connsiteY584" fmla="*/ 3782416 h 4490369"/>
              <a:gd name="connsiteX585" fmla="*/ 5389480 w 6569151"/>
              <a:gd name="connsiteY585" fmla="*/ 3788345 h 4490369"/>
              <a:gd name="connsiteX586" fmla="*/ 5365768 w 6569151"/>
              <a:gd name="connsiteY586" fmla="*/ 3794273 h 4490369"/>
              <a:gd name="connsiteX587" fmla="*/ 5330200 w 6569151"/>
              <a:gd name="connsiteY587" fmla="*/ 3829844 h 4490369"/>
              <a:gd name="connsiteX588" fmla="*/ 5306488 w 6569151"/>
              <a:gd name="connsiteY588" fmla="*/ 3853559 h 4490369"/>
              <a:gd name="connsiteX589" fmla="*/ 5264992 w 6569151"/>
              <a:gd name="connsiteY589" fmla="*/ 3829844 h 4490369"/>
              <a:gd name="connsiteX590" fmla="*/ 5270920 w 6569151"/>
              <a:gd name="connsiteY590" fmla="*/ 3817987 h 4490369"/>
              <a:gd name="connsiteX591" fmla="*/ 5276848 w 6569151"/>
              <a:gd name="connsiteY591" fmla="*/ 3800202 h 4490369"/>
              <a:gd name="connsiteX592" fmla="*/ 5270920 w 6569151"/>
              <a:gd name="connsiteY592" fmla="*/ 3800202 h 4490369"/>
              <a:gd name="connsiteX593" fmla="*/ 5241280 w 6569151"/>
              <a:gd name="connsiteY593" fmla="*/ 3794273 h 4490369"/>
              <a:gd name="connsiteX594" fmla="*/ 5229424 w 6569151"/>
              <a:gd name="connsiteY594" fmla="*/ 3817987 h 4490369"/>
              <a:gd name="connsiteX595" fmla="*/ 5205712 w 6569151"/>
              <a:gd name="connsiteY595" fmla="*/ 3823916 h 4490369"/>
              <a:gd name="connsiteX596" fmla="*/ 5205712 w 6569151"/>
              <a:gd name="connsiteY596" fmla="*/ 3794273 h 4490369"/>
              <a:gd name="connsiteX597" fmla="*/ 5199784 w 6569151"/>
              <a:gd name="connsiteY597" fmla="*/ 3788345 h 4490369"/>
              <a:gd name="connsiteX598" fmla="*/ 5146432 w 6569151"/>
              <a:gd name="connsiteY598" fmla="*/ 3812059 h 4490369"/>
              <a:gd name="connsiteX599" fmla="*/ 5122720 w 6569151"/>
              <a:gd name="connsiteY599" fmla="*/ 3794273 h 4490369"/>
              <a:gd name="connsiteX600" fmla="*/ 5104936 w 6569151"/>
              <a:gd name="connsiteY600" fmla="*/ 3823916 h 4490369"/>
              <a:gd name="connsiteX601" fmla="*/ 5084188 w 6569151"/>
              <a:gd name="connsiteY601" fmla="*/ 3822434 h 4490369"/>
              <a:gd name="connsiteX602" fmla="*/ 5067808 w 6569151"/>
              <a:gd name="connsiteY602" fmla="*/ 3828284 h 4490369"/>
              <a:gd name="connsiteX603" fmla="*/ 5051584 w 6569151"/>
              <a:gd name="connsiteY603" fmla="*/ 3812059 h 4490369"/>
              <a:gd name="connsiteX604" fmla="*/ 5010088 w 6569151"/>
              <a:gd name="connsiteY604" fmla="*/ 3800202 h 4490369"/>
              <a:gd name="connsiteX605" fmla="*/ 4980448 w 6569151"/>
              <a:gd name="connsiteY605" fmla="*/ 3752773 h 4490369"/>
              <a:gd name="connsiteX606" fmla="*/ 4950808 w 6569151"/>
              <a:gd name="connsiteY606" fmla="*/ 3717202 h 4490369"/>
              <a:gd name="connsiteX607" fmla="*/ 4938952 w 6569151"/>
              <a:gd name="connsiteY607" fmla="*/ 3729059 h 4490369"/>
              <a:gd name="connsiteX608" fmla="*/ 4897456 w 6569151"/>
              <a:gd name="connsiteY608" fmla="*/ 3770559 h 4490369"/>
              <a:gd name="connsiteX609" fmla="*/ 4850032 w 6569151"/>
              <a:gd name="connsiteY609" fmla="*/ 3812059 h 4490369"/>
              <a:gd name="connsiteX610" fmla="*/ 4814464 w 6569151"/>
              <a:gd name="connsiteY610" fmla="*/ 3859487 h 4490369"/>
              <a:gd name="connsiteX611" fmla="*/ 4772968 w 6569151"/>
              <a:gd name="connsiteY611" fmla="*/ 3906916 h 4490369"/>
              <a:gd name="connsiteX612" fmla="*/ 4761112 w 6569151"/>
              <a:gd name="connsiteY612" fmla="*/ 3954344 h 4490369"/>
              <a:gd name="connsiteX613" fmla="*/ 4743328 w 6569151"/>
              <a:gd name="connsiteY613" fmla="*/ 3948415 h 4490369"/>
              <a:gd name="connsiteX614" fmla="*/ 4707760 w 6569151"/>
              <a:gd name="connsiteY614" fmla="*/ 3966201 h 4490369"/>
              <a:gd name="connsiteX615" fmla="*/ 4701832 w 6569151"/>
              <a:gd name="connsiteY615" fmla="*/ 4019558 h 4490369"/>
              <a:gd name="connsiteX616" fmla="*/ 4689976 w 6569151"/>
              <a:gd name="connsiteY616" fmla="*/ 4031415 h 4490369"/>
              <a:gd name="connsiteX617" fmla="*/ 4642552 w 6569151"/>
              <a:gd name="connsiteY617" fmla="*/ 4037344 h 4490369"/>
              <a:gd name="connsiteX618" fmla="*/ 4601056 w 6569151"/>
              <a:gd name="connsiteY618" fmla="*/ 4037344 h 4490369"/>
              <a:gd name="connsiteX619" fmla="*/ 4589200 w 6569151"/>
              <a:gd name="connsiteY619" fmla="*/ 4037344 h 4490369"/>
              <a:gd name="connsiteX620" fmla="*/ 4577344 w 6569151"/>
              <a:gd name="connsiteY620" fmla="*/ 4061058 h 4490369"/>
              <a:gd name="connsiteX621" fmla="*/ 4565488 w 6569151"/>
              <a:gd name="connsiteY621" fmla="*/ 4066986 h 4490369"/>
              <a:gd name="connsiteX622" fmla="*/ 4547704 w 6569151"/>
              <a:gd name="connsiteY622" fmla="*/ 4037344 h 4490369"/>
              <a:gd name="connsiteX623" fmla="*/ 4541776 w 6569151"/>
              <a:gd name="connsiteY623" fmla="*/ 4043272 h 4490369"/>
              <a:gd name="connsiteX624" fmla="*/ 4541776 w 6569151"/>
              <a:gd name="connsiteY624" fmla="*/ 4061058 h 4490369"/>
              <a:gd name="connsiteX625" fmla="*/ 4523992 w 6569151"/>
              <a:gd name="connsiteY625" fmla="*/ 4066986 h 4490369"/>
              <a:gd name="connsiteX626" fmla="*/ 4523992 w 6569151"/>
              <a:gd name="connsiteY626" fmla="*/ 4037344 h 4490369"/>
              <a:gd name="connsiteX627" fmla="*/ 4506208 w 6569151"/>
              <a:gd name="connsiteY627" fmla="*/ 4025487 h 4490369"/>
              <a:gd name="connsiteX628" fmla="*/ 4476568 w 6569151"/>
              <a:gd name="connsiteY628" fmla="*/ 4043272 h 4490369"/>
              <a:gd name="connsiteX629" fmla="*/ 4482496 w 6569151"/>
              <a:gd name="connsiteY629" fmla="*/ 4055129 h 4490369"/>
              <a:gd name="connsiteX630" fmla="*/ 4488424 w 6569151"/>
              <a:gd name="connsiteY630" fmla="*/ 4066986 h 4490369"/>
              <a:gd name="connsiteX631" fmla="*/ 4482496 w 6569151"/>
              <a:gd name="connsiteY631" fmla="*/ 4072915 h 4490369"/>
              <a:gd name="connsiteX632" fmla="*/ 4446928 w 6569151"/>
              <a:gd name="connsiteY632" fmla="*/ 4072915 h 4490369"/>
              <a:gd name="connsiteX633" fmla="*/ 4441000 w 6569151"/>
              <a:gd name="connsiteY633" fmla="*/ 4066986 h 4490369"/>
              <a:gd name="connsiteX634" fmla="*/ 4441000 w 6569151"/>
              <a:gd name="connsiteY634" fmla="*/ 4037344 h 4490369"/>
              <a:gd name="connsiteX635" fmla="*/ 4429144 w 6569151"/>
              <a:gd name="connsiteY635" fmla="*/ 4025487 h 4490369"/>
              <a:gd name="connsiteX636" fmla="*/ 4358008 w 6569151"/>
              <a:gd name="connsiteY636" fmla="*/ 4037344 h 4490369"/>
              <a:gd name="connsiteX637" fmla="*/ 4280944 w 6569151"/>
              <a:gd name="connsiteY637" fmla="*/ 4007701 h 4490369"/>
              <a:gd name="connsiteX638" fmla="*/ 4269088 w 6569151"/>
              <a:gd name="connsiteY638" fmla="*/ 4013629 h 4490369"/>
              <a:gd name="connsiteX639" fmla="*/ 4186096 w 6569151"/>
              <a:gd name="connsiteY639" fmla="*/ 4066986 h 4490369"/>
              <a:gd name="connsiteX640" fmla="*/ 4109032 w 6569151"/>
              <a:gd name="connsiteY640" fmla="*/ 4132200 h 4490369"/>
              <a:gd name="connsiteX641" fmla="*/ 3960832 w 6569151"/>
              <a:gd name="connsiteY641" fmla="*/ 4066986 h 4490369"/>
              <a:gd name="connsiteX642" fmla="*/ 3996400 w 6569151"/>
              <a:gd name="connsiteY642" fmla="*/ 3978058 h 4490369"/>
              <a:gd name="connsiteX643" fmla="*/ 4037896 w 6569151"/>
              <a:gd name="connsiteY643" fmla="*/ 3936558 h 4490369"/>
              <a:gd name="connsiteX644" fmla="*/ 4109032 w 6569151"/>
              <a:gd name="connsiteY644" fmla="*/ 3877273 h 4490369"/>
              <a:gd name="connsiteX645" fmla="*/ 4150528 w 6569151"/>
              <a:gd name="connsiteY645" fmla="*/ 3841701 h 4490369"/>
              <a:gd name="connsiteX646" fmla="*/ 4180168 w 6569151"/>
              <a:gd name="connsiteY646" fmla="*/ 3782416 h 4490369"/>
              <a:gd name="connsiteX647" fmla="*/ 4180168 w 6569151"/>
              <a:gd name="connsiteY647" fmla="*/ 3776487 h 4490369"/>
              <a:gd name="connsiteX648" fmla="*/ 4109032 w 6569151"/>
              <a:gd name="connsiteY648" fmla="*/ 3823916 h 4490369"/>
              <a:gd name="connsiteX649" fmla="*/ 3984544 w 6569151"/>
              <a:gd name="connsiteY649" fmla="*/ 3918773 h 4490369"/>
              <a:gd name="connsiteX650" fmla="*/ 3913408 w 6569151"/>
              <a:gd name="connsiteY650" fmla="*/ 3966201 h 4490369"/>
              <a:gd name="connsiteX651" fmla="*/ 3854128 w 6569151"/>
              <a:gd name="connsiteY651" fmla="*/ 4013629 h 4490369"/>
              <a:gd name="connsiteX652" fmla="*/ 3788920 w 6569151"/>
              <a:gd name="connsiteY652" fmla="*/ 4066986 h 4490369"/>
              <a:gd name="connsiteX653" fmla="*/ 3688144 w 6569151"/>
              <a:gd name="connsiteY653" fmla="*/ 4149986 h 4490369"/>
              <a:gd name="connsiteX654" fmla="*/ 3652576 w 6569151"/>
              <a:gd name="connsiteY654" fmla="*/ 4167772 h 4490369"/>
              <a:gd name="connsiteX655" fmla="*/ 3628864 w 6569151"/>
              <a:gd name="connsiteY655" fmla="*/ 4149986 h 4490369"/>
              <a:gd name="connsiteX656" fmla="*/ 3605152 w 6569151"/>
              <a:gd name="connsiteY656" fmla="*/ 4108486 h 4490369"/>
              <a:gd name="connsiteX657" fmla="*/ 3581440 w 6569151"/>
              <a:gd name="connsiteY657" fmla="*/ 4072915 h 4490369"/>
              <a:gd name="connsiteX658" fmla="*/ 3551800 w 6569151"/>
              <a:gd name="connsiteY658" fmla="*/ 4043272 h 4490369"/>
              <a:gd name="connsiteX659" fmla="*/ 3551800 w 6569151"/>
              <a:gd name="connsiteY659" fmla="*/ 4007701 h 4490369"/>
              <a:gd name="connsiteX660" fmla="*/ 3557728 w 6569151"/>
              <a:gd name="connsiteY660" fmla="*/ 3995844 h 4490369"/>
              <a:gd name="connsiteX661" fmla="*/ 3587368 w 6569151"/>
              <a:gd name="connsiteY661" fmla="*/ 3948415 h 4490369"/>
              <a:gd name="connsiteX662" fmla="*/ 3611080 w 6569151"/>
              <a:gd name="connsiteY662" fmla="*/ 3942487 h 4490369"/>
              <a:gd name="connsiteX663" fmla="*/ 3646648 w 6569151"/>
              <a:gd name="connsiteY663" fmla="*/ 3906916 h 4490369"/>
              <a:gd name="connsiteX664" fmla="*/ 3676288 w 6569151"/>
              <a:gd name="connsiteY664" fmla="*/ 3877273 h 4490369"/>
              <a:gd name="connsiteX665" fmla="*/ 3694072 w 6569151"/>
              <a:gd name="connsiteY665" fmla="*/ 3865416 h 4490369"/>
              <a:gd name="connsiteX666" fmla="*/ 3711856 w 6569151"/>
              <a:gd name="connsiteY666" fmla="*/ 3835773 h 4490369"/>
              <a:gd name="connsiteX667" fmla="*/ 3700000 w 6569151"/>
              <a:gd name="connsiteY667" fmla="*/ 3823916 h 4490369"/>
              <a:gd name="connsiteX668" fmla="*/ 3676288 w 6569151"/>
              <a:gd name="connsiteY668" fmla="*/ 3847630 h 4490369"/>
              <a:gd name="connsiteX669" fmla="*/ 3664432 w 6569151"/>
              <a:gd name="connsiteY669" fmla="*/ 3853559 h 4490369"/>
              <a:gd name="connsiteX670" fmla="*/ 3664432 w 6569151"/>
              <a:gd name="connsiteY670" fmla="*/ 3841701 h 4490369"/>
              <a:gd name="connsiteX671" fmla="*/ 3676288 w 6569151"/>
              <a:gd name="connsiteY671" fmla="*/ 3823916 h 4490369"/>
              <a:gd name="connsiteX672" fmla="*/ 3700000 w 6569151"/>
              <a:gd name="connsiteY672" fmla="*/ 3806130 h 4490369"/>
              <a:gd name="connsiteX673" fmla="*/ 3723712 w 6569151"/>
              <a:gd name="connsiteY673" fmla="*/ 3776487 h 4490369"/>
              <a:gd name="connsiteX674" fmla="*/ 3747424 w 6569151"/>
              <a:gd name="connsiteY674" fmla="*/ 3758702 h 4490369"/>
              <a:gd name="connsiteX675" fmla="*/ 3757096 w 6569151"/>
              <a:gd name="connsiteY675" fmla="*/ 3729683 h 4490369"/>
              <a:gd name="connsiteX676" fmla="*/ 3759280 w 6569151"/>
              <a:gd name="connsiteY676" fmla="*/ 3729059 h 4490369"/>
              <a:gd name="connsiteX677" fmla="*/ 3771136 w 6569151"/>
              <a:gd name="connsiteY677" fmla="*/ 3717202 h 4490369"/>
              <a:gd name="connsiteX678" fmla="*/ 3773407 w 6569151"/>
              <a:gd name="connsiteY678" fmla="*/ 3713195 h 4490369"/>
              <a:gd name="connsiteX679" fmla="*/ 3780769 w 6569151"/>
              <a:gd name="connsiteY679" fmla="*/ 3719425 h 4490369"/>
              <a:gd name="connsiteX680" fmla="*/ 3794848 w 6569151"/>
              <a:gd name="connsiteY680" fmla="*/ 3723130 h 4490369"/>
              <a:gd name="connsiteX681" fmla="*/ 3794848 w 6569151"/>
              <a:gd name="connsiteY681" fmla="*/ 3740916 h 4490369"/>
              <a:gd name="connsiteX682" fmla="*/ 3818560 w 6569151"/>
              <a:gd name="connsiteY682" fmla="*/ 3729059 h 4490369"/>
              <a:gd name="connsiteX683" fmla="*/ 3836344 w 6569151"/>
              <a:gd name="connsiteY683" fmla="*/ 3705345 h 4490369"/>
              <a:gd name="connsiteX684" fmla="*/ 3854128 w 6569151"/>
              <a:gd name="connsiteY684" fmla="*/ 3711273 h 4490369"/>
              <a:gd name="connsiteX685" fmla="*/ 3860056 w 6569151"/>
              <a:gd name="connsiteY685" fmla="*/ 3705345 h 4490369"/>
              <a:gd name="connsiteX686" fmla="*/ 3871912 w 6569151"/>
              <a:gd name="connsiteY686" fmla="*/ 3669773 h 4490369"/>
              <a:gd name="connsiteX687" fmla="*/ 3871912 w 6569151"/>
              <a:gd name="connsiteY687" fmla="*/ 3663845 h 4490369"/>
              <a:gd name="connsiteX688" fmla="*/ 3871912 w 6569151"/>
              <a:gd name="connsiteY688" fmla="*/ 3669773 h 4490369"/>
              <a:gd name="connsiteX689" fmla="*/ 3836344 w 6569151"/>
              <a:gd name="connsiteY689" fmla="*/ 3681631 h 4490369"/>
              <a:gd name="connsiteX690" fmla="*/ 3854128 w 6569151"/>
              <a:gd name="connsiteY690" fmla="*/ 3646059 h 4490369"/>
              <a:gd name="connsiteX691" fmla="*/ 3883768 w 6569151"/>
              <a:gd name="connsiteY691" fmla="*/ 3622345 h 4490369"/>
              <a:gd name="connsiteX692" fmla="*/ 3913408 w 6569151"/>
              <a:gd name="connsiteY692" fmla="*/ 3598631 h 4490369"/>
              <a:gd name="connsiteX693" fmla="*/ 3925264 w 6569151"/>
              <a:gd name="connsiteY693" fmla="*/ 3557131 h 4490369"/>
              <a:gd name="connsiteX694" fmla="*/ 3972688 w 6569151"/>
              <a:gd name="connsiteY694" fmla="*/ 3557131 h 4490369"/>
              <a:gd name="connsiteX695" fmla="*/ 3984544 w 6569151"/>
              <a:gd name="connsiteY695" fmla="*/ 3557131 h 4490369"/>
              <a:gd name="connsiteX696" fmla="*/ 3996400 w 6569151"/>
              <a:gd name="connsiteY696" fmla="*/ 3545274 h 4490369"/>
              <a:gd name="connsiteX697" fmla="*/ 4002328 w 6569151"/>
              <a:gd name="connsiteY697" fmla="*/ 3480060 h 4490369"/>
              <a:gd name="connsiteX698" fmla="*/ 3996400 w 6569151"/>
              <a:gd name="connsiteY698" fmla="*/ 3474131 h 4490369"/>
              <a:gd name="connsiteX699" fmla="*/ 3972688 w 6569151"/>
              <a:gd name="connsiteY699" fmla="*/ 3497845 h 4490369"/>
              <a:gd name="connsiteX700" fmla="*/ 3925264 w 6569151"/>
              <a:gd name="connsiteY700" fmla="*/ 3557131 h 4490369"/>
              <a:gd name="connsiteX701" fmla="*/ 3907480 w 6569151"/>
              <a:gd name="connsiteY701" fmla="*/ 3563060 h 4490369"/>
              <a:gd name="connsiteX702" fmla="*/ 3848200 w 6569151"/>
              <a:gd name="connsiteY702" fmla="*/ 3628274 h 4490369"/>
              <a:gd name="connsiteX703" fmla="*/ 3824488 w 6569151"/>
              <a:gd name="connsiteY703" fmla="*/ 3640131 h 4490369"/>
              <a:gd name="connsiteX704" fmla="*/ 3800776 w 6569151"/>
              <a:gd name="connsiteY704" fmla="*/ 3681631 h 4490369"/>
              <a:gd name="connsiteX705" fmla="*/ 3783733 w 6569151"/>
              <a:gd name="connsiteY705" fmla="*/ 3694970 h 4490369"/>
              <a:gd name="connsiteX706" fmla="*/ 3773407 w 6569151"/>
              <a:gd name="connsiteY706" fmla="*/ 3713195 h 4490369"/>
              <a:gd name="connsiteX707" fmla="*/ 3771136 w 6569151"/>
              <a:gd name="connsiteY707" fmla="*/ 3711273 h 4490369"/>
              <a:gd name="connsiteX708" fmla="*/ 3759280 w 6569151"/>
              <a:gd name="connsiteY708" fmla="*/ 3723130 h 4490369"/>
              <a:gd name="connsiteX709" fmla="*/ 3757096 w 6569151"/>
              <a:gd name="connsiteY709" fmla="*/ 3729683 h 4490369"/>
              <a:gd name="connsiteX710" fmla="*/ 3743719 w 6569151"/>
              <a:gd name="connsiteY710" fmla="*/ 3733506 h 4490369"/>
              <a:gd name="connsiteX711" fmla="*/ 3723712 w 6569151"/>
              <a:gd name="connsiteY711" fmla="*/ 3746845 h 4490369"/>
              <a:gd name="connsiteX712" fmla="*/ 3539944 w 6569151"/>
              <a:gd name="connsiteY712" fmla="*/ 3758702 h 4490369"/>
              <a:gd name="connsiteX713" fmla="*/ 3468808 w 6569151"/>
              <a:gd name="connsiteY713" fmla="*/ 3812059 h 4490369"/>
              <a:gd name="connsiteX714" fmla="*/ 3332464 w 6569151"/>
              <a:gd name="connsiteY714" fmla="*/ 3900987 h 4490369"/>
              <a:gd name="connsiteX715" fmla="*/ 3249472 w 6569151"/>
              <a:gd name="connsiteY715" fmla="*/ 3906916 h 4490369"/>
              <a:gd name="connsiteX716" fmla="*/ 3207976 w 6569151"/>
              <a:gd name="connsiteY716" fmla="*/ 3924701 h 4490369"/>
              <a:gd name="connsiteX717" fmla="*/ 3083488 w 6569151"/>
              <a:gd name="connsiteY717" fmla="*/ 3930630 h 4490369"/>
              <a:gd name="connsiteX718" fmla="*/ 2994568 w 6569151"/>
              <a:gd name="connsiteY718" fmla="*/ 3995844 h 4490369"/>
              <a:gd name="connsiteX719" fmla="*/ 2870081 w 6569151"/>
              <a:gd name="connsiteY719" fmla="*/ 4108486 h 4490369"/>
              <a:gd name="connsiteX720" fmla="*/ 2804873 w 6569151"/>
              <a:gd name="connsiteY720" fmla="*/ 4167772 h 4490369"/>
              <a:gd name="connsiteX721" fmla="*/ 2769304 w 6569151"/>
              <a:gd name="connsiteY721" fmla="*/ 4179629 h 4490369"/>
              <a:gd name="connsiteX722" fmla="*/ 2787089 w 6569151"/>
              <a:gd name="connsiteY722" fmla="*/ 4155915 h 4490369"/>
              <a:gd name="connsiteX723" fmla="*/ 2798945 w 6569151"/>
              <a:gd name="connsiteY723" fmla="*/ 4126272 h 4490369"/>
              <a:gd name="connsiteX724" fmla="*/ 2840441 w 6569151"/>
              <a:gd name="connsiteY724" fmla="*/ 4090701 h 4490369"/>
              <a:gd name="connsiteX725" fmla="*/ 2858224 w 6569151"/>
              <a:gd name="connsiteY725" fmla="*/ 4055129 h 4490369"/>
              <a:gd name="connsiteX726" fmla="*/ 2881936 w 6569151"/>
              <a:gd name="connsiteY726" fmla="*/ 4043272 h 4490369"/>
              <a:gd name="connsiteX727" fmla="*/ 2899720 w 6569151"/>
              <a:gd name="connsiteY727" fmla="*/ 4007701 h 4490369"/>
              <a:gd name="connsiteX728" fmla="*/ 2923432 w 6569151"/>
              <a:gd name="connsiteY728" fmla="*/ 4001772 h 4490369"/>
              <a:gd name="connsiteX729" fmla="*/ 2941216 w 6569151"/>
              <a:gd name="connsiteY729" fmla="*/ 3960272 h 4490369"/>
              <a:gd name="connsiteX730" fmla="*/ 2964928 w 6569151"/>
              <a:gd name="connsiteY730" fmla="*/ 3954344 h 4490369"/>
              <a:gd name="connsiteX731" fmla="*/ 2976784 w 6569151"/>
              <a:gd name="connsiteY731" fmla="*/ 3924701 h 4490369"/>
              <a:gd name="connsiteX732" fmla="*/ 3000496 w 6569151"/>
              <a:gd name="connsiteY732" fmla="*/ 3918773 h 4490369"/>
              <a:gd name="connsiteX733" fmla="*/ 3012352 w 6569151"/>
              <a:gd name="connsiteY733" fmla="*/ 3865416 h 4490369"/>
              <a:gd name="connsiteX734" fmla="*/ 3012352 w 6569151"/>
              <a:gd name="connsiteY734" fmla="*/ 3841701 h 4490369"/>
              <a:gd name="connsiteX735" fmla="*/ 3006424 w 6569151"/>
              <a:gd name="connsiteY735" fmla="*/ 3829844 h 4490369"/>
              <a:gd name="connsiteX736" fmla="*/ 2994568 w 6569151"/>
              <a:gd name="connsiteY736" fmla="*/ 3835773 h 4490369"/>
              <a:gd name="connsiteX737" fmla="*/ 2994568 w 6569151"/>
              <a:gd name="connsiteY737" fmla="*/ 3853559 h 4490369"/>
              <a:gd name="connsiteX738" fmla="*/ 2935288 w 6569151"/>
              <a:gd name="connsiteY738" fmla="*/ 3930630 h 4490369"/>
              <a:gd name="connsiteX739" fmla="*/ 2923432 w 6569151"/>
              <a:gd name="connsiteY739" fmla="*/ 3912844 h 4490369"/>
              <a:gd name="connsiteX740" fmla="*/ 2917504 w 6569151"/>
              <a:gd name="connsiteY740" fmla="*/ 3918773 h 4490369"/>
              <a:gd name="connsiteX741" fmla="*/ 2917504 w 6569151"/>
              <a:gd name="connsiteY741" fmla="*/ 3924701 h 4490369"/>
              <a:gd name="connsiteX742" fmla="*/ 2935288 w 6569151"/>
              <a:gd name="connsiteY742" fmla="*/ 3930630 h 4490369"/>
              <a:gd name="connsiteX743" fmla="*/ 2899720 w 6569151"/>
              <a:gd name="connsiteY743" fmla="*/ 3972130 h 4490369"/>
              <a:gd name="connsiteX744" fmla="*/ 2887864 w 6569151"/>
              <a:gd name="connsiteY744" fmla="*/ 3972130 h 4490369"/>
              <a:gd name="connsiteX745" fmla="*/ 2881936 w 6569151"/>
              <a:gd name="connsiteY745" fmla="*/ 3918773 h 4490369"/>
              <a:gd name="connsiteX746" fmla="*/ 2870081 w 6569151"/>
              <a:gd name="connsiteY746" fmla="*/ 3924701 h 4490369"/>
              <a:gd name="connsiteX747" fmla="*/ 2876008 w 6569151"/>
              <a:gd name="connsiteY747" fmla="*/ 3960272 h 4490369"/>
              <a:gd name="connsiteX748" fmla="*/ 2887864 w 6569151"/>
              <a:gd name="connsiteY748" fmla="*/ 3972130 h 4490369"/>
              <a:gd name="connsiteX749" fmla="*/ 2870081 w 6569151"/>
              <a:gd name="connsiteY749" fmla="*/ 4001772 h 4490369"/>
              <a:gd name="connsiteX750" fmla="*/ 2858224 w 6569151"/>
              <a:gd name="connsiteY750" fmla="*/ 4001772 h 4490369"/>
              <a:gd name="connsiteX751" fmla="*/ 2852297 w 6569151"/>
              <a:gd name="connsiteY751" fmla="*/ 3948415 h 4490369"/>
              <a:gd name="connsiteX752" fmla="*/ 2846369 w 6569151"/>
              <a:gd name="connsiteY752" fmla="*/ 3948415 h 4490369"/>
              <a:gd name="connsiteX753" fmla="*/ 2828585 w 6569151"/>
              <a:gd name="connsiteY753" fmla="*/ 3954344 h 4490369"/>
              <a:gd name="connsiteX754" fmla="*/ 2822657 w 6569151"/>
              <a:gd name="connsiteY754" fmla="*/ 3989915 h 4490369"/>
              <a:gd name="connsiteX755" fmla="*/ 2840441 w 6569151"/>
              <a:gd name="connsiteY755" fmla="*/ 4031415 h 4490369"/>
              <a:gd name="connsiteX756" fmla="*/ 2804873 w 6569151"/>
              <a:gd name="connsiteY756" fmla="*/ 4066986 h 4490369"/>
              <a:gd name="connsiteX757" fmla="*/ 2798945 w 6569151"/>
              <a:gd name="connsiteY757" fmla="*/ 4049201 h 4490369"/>
              <a:gd name="connsiteX758" fmla="*/ 2816728 w 6569151"/>
              <a:gd name="connsiteY758" fmla="*/ 4025487 h 4490369"/>
              <a:gd name="connsiteX759" fmla="*/ 2810800 w 6569151"/>
              <a:gd name="connsiteY759" fmla="*/ 4013629 h 4490369"/>
              <a:gd name="connsiteX760" fmla="*/ 2793016 w 6569151"/>
              <a:gd name="connsiteY760" fmla="*/ 3989915 h 4490369"/>
              <a:gd name="connsiteX761" fmla="*/ 2763377 w 6569151"/>
              <a:gd name="connsiteY761" fmla="*/ 4013629 h 4490369"/>
              <a:gd name="connsiteX762" fmla="*/ 2739665 w 6569151"/>
              <a:gd name="connsiteY762" fmla="*/ 4037344 h 4490369"/>
              <a:gd name="connsiteX763" fmla="*/ 2721880 w 6569151"/>
              <a:gd name="connsiteY763" fmla="*/ 4049201 h 4490369"/>
              <a:gd name="connsiteX764" fmla="*/ 2627033 w 6569151"/>
              <a:gd name="connsiteY764" fmla="*/ 4126272 h 4490369"/>
              <a:gd name="connsiteX765" fmla="*/ 2579609 w 6569151"/>
              <a:gd name="connsiteY765" fmla="*/ 4167772 h 4490369"/>
              <a:gd name="connsiteX766" fmla="*/ 2532184 w 6569151"/>
              <a:gd name="connsiteY766" fmla="*/ 4203343 h 4490369"/>
              <a:gd name="connsiteX767" fmla="*/ 2496617 w 6569151"/>
              <a:gd name="connsiteY767" fmla="*/ 4238915 h 4490369"/>
              <a:gd name="connsiteX768" fmla="*/ 2389913 w 6569151"/>
              <a:gd name="connsiteY768" fmla="*/ 4327843 h 4490369"/>
              <a:gd name="connsiteX769" fmla="*/ 2378056 w 6569151"/>
              <a:gd name="connsiteY769" fmla="*/ 4339700 h 4490369"/>
              <a:gd name="connsiteX770" fmla="*/ 2271352 w 6569151"/>
              <a:gd name="connsiteY770" fmla="*/ 4416771 h 4490369"/>
              <a:gd name="connsiteX771" fmla="*/ 2212073 w 6569151"/>
              <a:gd name="connsiteY771" fmla="*/ 4464199 h 4490369"/>
              <a:gd name="connsiteX772" fmla="*/ 2164649 w 6569151"/>
              <a:gd name="connsiteY772" fmla="*/ 4487914 h 4490369"/>
              <a:gd name="connsiteX773" fmla="*/ 2152793 w 6569151"/>
              <a:gd name="connsiteY773" fmla="*/ 4481985 h 4490369"/>
              <a:gd name="connsiteX774" fmla="*/ 2164649 w 6569151"/>
              <a:gd name="connsiteY774" fmla="*/ 4458271 h 4490369"/>
              <a:gd name="connsiteX775" fmla="*/ 2170577 w 6569151"/>
              <a:gd name="connsiteY775" fmla="*/ 4404914 h 4490369"/>
              <a:gd name="connsiteX776" fmla="*/ 2170577 w 6569151"/>
              <a:gd name="connsiteY776" fmla="*/ 4398985 h 4490369"/>
              <a:gd name="connsiteX777" fmla="*/ 2200216 w 6569151"/>
              <a:gd name="connsiteY777" fmla="*/ 4393057 h 4490369"/>
              <a:gd name="connsiteX778" fmla="*/ 2194289 w 6569151"/>
              <a:gd name="connsiteY778" fmla="*/ 4369343 h 4490369"/>
              <a:gd name="connsiteX779" fmla="*/ 2206144 w 6569151"/>
              <a:gd name="connsiteY779" fmla="*/ 4345628 h 4490369"/>
              <a:gd name="connsiteX780" fmla="*/ 2194289 w 6569151"/>
              <a:gd name="connsiteY780" fmla="*/ 4321914 h 4490369"/>
              <a:gd name="connsiteX781" fmla="*/ 2170577 w 6569151"/>
              <a:gd name="connsiteY781" fmla="*/ 4363414 h 4490369"/>
              <a:gd name="connsiteX782" fmla="*/ 2152793 w 6569151"/>
              <a:gd name="connsiteY782" fmla="*/ 4357486 h 4490369"/>
              <a:gd name="connsiteX783" fmla="*/ 2164649 w 6569151"/>
              <a:gd name="connsiteY783" fmla="*/ 4286343 h 4490369"/>
              <a:gd name="connsiteX784" fmla="*/ 2170577 w 6569151"/>
              <a:gd name="connsiteY784" fmla="*/ 4185557 h 4490369"/>
              <a:gd name="connsiteX785" fmla="*/ 2176504 w 6569151"/>
              <a:gd name="connsiteY785" fmla="*/ 4238915 h 4490369"/>
              <a:gd name="connsiteX786" fmla="*/ 2182432 w 6569151"/>
              <a:gd name="connsiteY786" fmla="*/ 4280414 h 4490369"/>
              <a:gd name="connsiteX787" fmla="*/ 2194289 w 6569151"/>
              <a:gd name="connsiteY787" fmla="*/ 4274486 h 4490369"/>
              <a:gd name="connsiteX788" fmla="*/ 2200216 w 6569151"/>
              <a:gd name="connsiteY788" fmla="*/ 4256700 h 4490369"/>
              <a:gd name="connsiteX789" fmla="*/ 2200216 w 6569151"/>
              <a:gd name="connsiteY789" fmla="*/ 4155915 h 4490369"/>
              <a:gd name="connsiteX790" fmla="*/ 2212073 w 6569151"/>
              <a:gd name="connsiteY790" fmla="*/ 4066986 h 4490369"/>
              <a:gd name="connsiteX791" fmla="*/ 2200216 w 6569151"/>
              <a:gd name="connsiteY791" fmla="*/ 4013629 h 4490369"/>
              <a:gd name="connsiteX792" fmla="*/ 2194289 w 6569151"/>
              <a:gd name="connsiteY792" fmla="*/ 3995844 h 4490369"/>
              <a:gd name="connsiteX793" fmla="*/ 2188361 w 6569151"/>
              <a:gd name="connsiteY793" fmla="*/ 3995844 h 4490369"/>
              <a:gd name="connsiteX794" fmla="*/ 2170577 w 6569151"/>
              <a:gd name="connsiteY794" fmla="*/ 4078844 h 4490369"/>
              <a:gd name="connsiteX795" fmla="*/ 2146865 w 6569151"/>
              <a:gd name="connsiteY795" fmla="*/ 4096629 h 4490369"/>
              <a:gd name="connsiteX796" fmla="*/ 2129081 w 6569151"/>
              <a:gd name="connsiteY796" fmla="*/ 4114415 h 4490369"/>
              <a:gd name="connsiteX797" fmla="*/ 2111296 w 6569151"/>
              <a:gd name="connsiteY797" fmla="*/ 4096629 h 4490369"/>
              <a:gd name="connsiteX798" fmla="*/ 2117224 w 6569151"/>
              <a:gd name="connsiteY798" fmla="*/ 4072915 h 4490369"/>
              <a:gd name="connsiteX799" fmla="*/ 2111296 w 6569151"/>
              <a:gd name="connsiteY799" fmla="*/ 4066986 h 4490369"/>
              <a:gd name="connsiteX800" fmla="*/ 2105369 w 6569151"/>
              <a:gd name="connsiteY800" fmla="*/ 4078844 h 4490369"/>
              <a:gd name="connsiteX801" fmla="*/ 2111296 w 6569151"/>
              <a:gd name="connsiteY801" fmla="*/ 4096629 h 4490369"/>
              <a:gd name="connsiteX802" fmla="*/ 2105369 w 6569151"/>
              <a:gd name="connsiteY802" fmla="*/ 4120343 h 4490369"/>
              <a:gd name="connsiteX803" fmla="*/ 2075729 w 6569151"/>
              <a:gd name="connsiteY803" fmla="*/ 4155915 h 4490369"/>
              <a:gd name="connsiteX804" fmla="*/ 2052017 w 6569151"/>
              <a:gd name="connsiteY804" fmla="*/ 4167772 h 4490369"/>
              <a:gd name="connsiteX805" fmla="*/ 2046089 w 6569151"/>
              <a:gd name="connsiteY805" fmla="*/ 4126272 h 4490369"/>
              <a:gd name="connsiteX806" fmla="*/ 2069801 w 6569151"/>
              <a:gd name="connsiteY806" fmla="*/ 4108486 h 4490369"/>
              <a:gd name="connsiteX807" fmla="*/ 2052017 w 6569151"/>
              <a:gd name="connsiteY807" fmla="*/ 4102558 h 4490369"/>
              <a:gd name="connsiteX808" fmla="*/ 2034233 w 6569151"/>
              <a:gd name="connsiteY808" fmla="*/ 4096629 h 4490369"/>
              <a:gd name="connsiteX809" fmla="*/ 2028305 w 6569151"/>
              <a:gd name="connsiteY809" fmla="*/ 4144058 h 4490369"/>
              <a:gd name="connsiteX810" fmla="*/ 2028305 w 6569151"/>
              <a:gd name="connsiteY810" fmla="*/ 4197415 h 4490369"/>
              <a:gd name="connsiteX811" fmla="*/ 2016449 w 6569151"/>
              <a:gd name="connsiteY811" fmla="*/ 4215200 h 4490369"/>
              <a:gd name="connsiteX812" fmla="*/ 1992737 w 6569151"/>
              <a:gd name="connsiteY812" fmla="*/ 4227057 h 4490369"/>
              <a:gd name="connsiteX813" fmla="*/ 1974953 w 6569151"/>
              <a:gd name="connsiteY813" fmla="*/ 4244843 h 4490369"/>
              <a:gd name="connsiteX814" fmla="*/ 1957169 w 6569151"/>
              <a:gd name="connsiteY814" fmla="*/ 4227057 h 4490369"/>
              <a:gd name="connsiteX815" fmla="*/ 1945313 w 6569151"/>
              <a:gd name="connsiteY815" fmla="*/ 4232986 h 4490369"/>
              <a:gd name="connsiteX816" fmla="*/ 1939385 w 6569151"/>
              <a:gd name="connsiteY816" fmla="*/ 4274486 h 4490369"/>
              <a:gd name="connsiteX817" fmla="*/ 1933457 w 6569151"/>
              <a:gd name="connsiteY817" fmla="*/ 4280414 h 4490369"/>
              <a:gd name="connsiteX818" fmla="*/ 1927529 w 6569151"/>
              <a:gd name="connsiteY818" fmla="*/ 4232986 h 4490369"/>
              <a:gd name="connsiteX819" fmla="*/ 1921601 w 6569151"/>
              <a:gd name="connsiteY819" fmla="*/ 4191486 h 4490369"/>
              <a:gd name="connsiteX820" fmla="*/ 1921601 w 6569151"/>
              <a:gd name="connsiteY820" fmla="*/ 4149986 h 4490369"/>
              <a:gd name="connsiteX821" fmla="*/ 1915673 w 6569151"/>
              <a:gd name="connsiteY821" fmla="*/ 4108486 h 4490369"/>
              <a:gd name="connsiteX822" fmla="*/ 1909745 w 6569151"/>
              <a:gd name="connsiteY822" fmla="*/ 4149986 h 4490369"/>
              <a:gd name="connsiteX823" fmla="*/ 1903817 w 6569151"/>
              <a:gd name="connsiteY823" fmla="*/ 4185557 h 4490369"/>
              <a:gd name="connsiteX824" fmla="*/ 1909745 w 6569151"/>
              <a:gd name="connsiteY824" fmla="*/ 4227057 h 4490369"/>
              <a:gd name="connsiteX825" fmla="*/ 1903817 w 6569151"/>
              <a:gd name="connsiteY825" fmla="*/ 4262629 h 4490369"/>
              <a:gd name="connsiteX826" fmla="*/ 1915673 w 6569151"/>
              <a:gd name="connsiteY826" fmla="*/ 4292272 h 4490369"/>
              <a:gd name="connsiteX827" fmla="*/ 1868249 w 6569151"/>
              <a:gd name="connsiteY827" fmla="*/ 4339700 h 4490369"/>
              <a:gd name="connsiteX828" fmla="*/ 1814897 w 6569151"/>
              <a:gd name="connsiteY828" fmla="*/ 4393057 h 4490369"/>
              <a:gd name="connsiteX829" fmla="*/ 1808969 w 6569151"/>
              <a:gd name="connsiteY829" fmla="*/ 4363414 h 4490369"/>
              <a:gd name="connsiteX830" fmla="*/ 1838609 w 6569151"/>
              <a:gd name="connsiteY830" fmla="*/ 4351557 h 4490369"/>
              <a:gd name="connsiteX831" fmla="*/ 1850465 w 6569151"/>
              <a:gd name="connsiteY831" fmla="*/ 4327843 h 4490369"/>
              <a:gd name="connsiteX832" fmla="*/ 1868249 w 6569151"/>
              <a:gd name="connsiteY832" fmla="*/ 4310057 h 4490369"/>
              <a:gd name="connsiteX833" fmla="*/ 1874177 w 6569151"/>
              <a:gd name="connsiteY833" fmla="*/ 4298200 h 4490369"/>
              <a:gd name="connsiteX834" fmla="*/ 1886033 w 6569151"/>
              <a:gd name="connsiteY834" fmla="*/ 4244843 h 4490369"/>
              <a:gd name="connsiteX835" fmla="*/ 1880105 w 6569151"/>
              <a:gd name="connsiteY835" fmla="*/ 4167772 h 4490369"/>
              <a:gd name="connsiteX836" fmla="*/ 1880105 w 6569151"/>
              <a:gd name="connsiteY836" fmla="*/ 4126272 h 4490369"/>
              <a:gd name="connsiteX837" fmla="*/ 1891961 w 6569151"/>
              <a:gd name="connsiteY837" fmla="*/ 4102558 h 4490369"/>
              <a:gd name="connsiteX838" fmla="*/ 1868249 w 6569151"/>
              <a:gd name="connsiteY838" fmla="*/ 4096629 h 4490369"/>
              <a:gd name="connsiteX839" fmla="*/ 1862321 w 6569151"/>
              <a:gd name="connsiteY839" fmla="*/ 4120343 h 4490369"/>
              <a:gd name="connsiteX840" fmla="*/ 1862321 w 6569151"/>
              <a:gd name="connsiteY840" fmla="*/ 4161843 h 4490369"/>
              <a:gd name="connsiteX841" fmla="*/ 1850465 w 6569151"/>
              <a:gd name="connsiteY841" fmla="*/ 4173700 h 4490369"/>
              <a:gd name="connsiteX842" fmla="*/ 1844537 w 6569151"/>
              <a:gd name="connsiteY842" fmla="*/ 4161843 h 4490369"/>
              <a:gd name="connsiteX843" fmla="*/ 1838609 w 6569151"/>
              <a:gd name="connsiteY843" fmla="*/ 4138129 h 4490369"/>
              <a:gd name="connsiteX844" fmla="*/ 1820825 w 6569151"/>
              <a:gd name="connsiteY844" fmla="*/ 4173700 h 4490369"/>
              <a:gd name="connsiteX845" fmla="*/ 1838609 w 6569151"/>
              <a:gd name="connsiteY845" fmla="*/ 4209272 h 4490369"/>
              <a:gd name="connsiteX846" fmla="*/ 1856393 w 6569151"/>
              <a:gd name="connsiteY846" fmla="*/ 4203343 h 4490369"/>
              <a:gd name="connsiteX847" fmla="*/ 1856393 w 6569151"/>
              <a:gd name="connsiteY847" fmla="*/ 4215200 h 4490369"/>
              <a:gd name="connsiteX848" fmla="*/ 1838609 w 6569151"/>
              <a:gd name="connsiteY848" fmla="*/ 4227057 h 4490369"/>
              <a:gd name="connsiteX849" fmla="*/ 1832681 w 6569151"/>
              <a:gd name="connsiteY849" fmla="*/ 4238915 h 4490369"/>
              <a:gd name="connsiteX850" fmla="*/ 1826753 w 6569151"/>
              <a:gd name="connsiteY850" fmla="*/ 4286343 h 4490369"/>
              <a:gd name="connsiteX851" fmla="*/ 1814897 w 6569151"/>
              <a:gd name="connsiteY851" fmla="*/ 4339700 h 4490369"/>
              <a:gd name="connsiteX852" fmla="*/ 1785257 w 6569151"/>
              <a:gd name="connsiteY852" fmla="*/ 4333771 h 4490369"/>
              <a:gd name="connsiteX853" fmla="*/ 1779329 w 6569151"/>
              <a:gd name="connsiteY853" fmla="*/ 4422700 h 4490369"/>
              <a:gd name="connsiteX854" fmla="*/ 1767473 w 6569151"/>
              <a:gd name="connsiteY854" fmla="*/ 4428628 h 4490369"/>
              <a:gd name="connsiteX855" fmla="*/ 1749689 w 6569151"/>
              <a:gd name="connsiteY855" fmla="*/ 4416771 h 4490369"/>
              <a:gd name="connsiteX856" fmla="*/ 1737833 w 6569151"/>
              <a:gd name="connsiteY856" fmla="*/ 4416771 h 4490369"/>
              <a:gd name="connsiteX857" fmla="*/ 1725977 w 6569151"/>
              <a:gd name="connsiteY857" fmla="*/ 4458271 h 4490369"/>
              <a:gd name="connsiteX858" fmla="*/ 1714121 w 6569151"/>
              <a:gd name="connsiteY858" fmla="*/ 4470128 h 4490369"/>
              <a:gd name="connsiteX859" fmla="*/ 1714121 w 6569151"/>
              <a:gd name="connsiteY859" fmla="*/ 4387128 h 4490369"/>
              <a:gd name="connsiteX860" fmla="*/ 1714121 w 6569151"/>
              <a:gd name="connsiteY860" fmla="*/ 4363414 h 4490369"/>
              <a:gd name="connsiteX861" fmla="*/ 1714121 w 6569151"/>
              <a:gd name="connsiteY861" fmla="*/ 4292272 h 4490369"/>
              <a:gd name="connsiteX862" fmla="*/ 1702265 w 6569151"/>
              <a:gd name="connsiteY862" fmla="*/ 4280414 h 4490369"/>
              <a:gd name="connsiteX863" fmla="*/ 1708193 w 6569151"/>
              <a:gd name="connsiteY863" fmla="*/ 4232986 h 4490369"/>
              <a:gd name="connsiteX864" fmla="*/ 1702265 w 6569151"/>
              <a:gd name="connsiteY864" fmla="*/ 4221129 h 4490369"/>
              <a:gd name="connsiteX865" fmla="*/ 1690409 w 6569151"/>
              <a:gd name="connsiteY865" fmla="*/ 4221129 h 4490369"/>
              <a:gd name="connsiteX866" fmla="*/ 1690409 w 6569151"/>
              <a:gd name="connsiteY866" fmla="*/ 4238915 h 4490369"/>
              <a:gd name="connsiteX867" fmla="*/ 1690409 w 6569151"/>
              <a:gd name="connsiteY867" fmla="*/ 4256700 h 4490369"/>
              <a:gd name="connsiteX868" fmla="*/ 1648913 w 6569151"/>
              <a:gd name="connsiteY868" fmla="*/ 4244843 h 4490369"/>
              <a:gd name="connsiteX869" fmla="*/ 1619273 w 6569151"/>
              <a:gd name="connsiteY869" fmla="*/ 4227057 h 4490369"/>
              <a:gd name="connsiteX870" fmla="*/ 1601489 w 6569151"/>
              <a:gd name="connsiteY870" fmla="*/ 4268557 h 4490369"/>
              <a:gd name="connsiteX871" fmla="*/ 1583705 w 6569151"/>
              <a:gd name="connsiteY871" fmla="*/ 4256700 h 4490369"/>
              <a:gd name="connsiteX872" fmla="*/ 1565921 w 6569151"/>
              <a:gd name="connsiteY872" fmla="*/ 4304129 h 4490369"/>
              <a:gd name="connsiteX873" fmla="*/ 1554065 w 6569151"/>
              <a:gd name="connsiteY873" fmla="*/ 4286343 h 4490369"/>
              <a:gd name="connsiteX874" fmla="*/ 1548137 w 6569151"/>
              <a:gd name="connsiteY874" fmla="*/ 4250772 h 4490369"/>
              <a:gd name="connsiteX875" fmla="*/ 1559993 w 6569151"/>
              <a:gd name="connsiteY875" fmla="*/ 4209272 h 4490369"/>
              <a:gd name="connsiteX876" fmla="*/ 1548137 w 6569151"/>
              <a:gd name="connsiteY876" fmla="*/ 4167772 h 4490369"/>
              <a:gd name="connsiteX877" fmla="*/ 1554065 w 6569151"/>
              <a:gd name="connsiteY877" fmla="*/ 4126272 h 4490369"/>
              <a:gd name="connsiteX878" fmla="*/ 1559993 w 6569151"/>
              <a:gd name="connsiteY878" fmla="*/ 4114415 h 4490369"/>
              <a:gd name="connsiteX879" fmla="*/ 1571849 w 6569151"/>
              <a:gd name="connsiteY879" fmla="*/ 4132200 h 4490369"/>
              <a:gd name="connsiteX880" fmla="*/ 1577777 w 6569151"/>
              <a:gd name="connsiteY880" fmla="*/ 4191486 h 4490369"/>
              <a:gd name="connsiteX881" fmla="*/ 1589633 w 6569151"/>
              <a:gd name="connsiteY881" fmla="*/ 4197415 h 4490369"/>
              <a:gd name="connsiteX882" fmla="*/ 1583705 w 6569151"/>
              <a:gd name="connsiteY882" fmla="*/ 4072915 h 4490369"/>
              <a:gd name="connsiteX883" fmla="*/ 1571849 w 6569151"/>
              <a:gd name="connsiteY883" fmla="*/ 4072915 h 4490369"/>
              <a:gd name="connsiteX884" fmla="*/ 1565921 w 6569151"/>
              <a:gd name="connsiteY884" fmla="*/ 4078844 h 4490369"/>
              <a:gd name="connsiteX885" fmla="*/ 1559993 w 6569151"/>
              <a:gd name="connsiteY885" fmla="*/ 4078844 h 4490369"/>
              <a:gd name="connsiteX886" fmla="*/ 1542209 w 6569151"/>
              <a:gd name="connsiteY886" fmla="*/ 4037344 h 4490369"/>
              <a:gd name="connsiteX887" fmla="*/ 1536281 w 6569151"/>
              <a:gd name="connsiteY887" fmla="*/ 4078844 h 4490369"/>
              <a:gd name="connsiteX888" fmla="*/ 1536281 w 6569151"/>
              <a:gd name="connsiteY888" fmla="*/ 4120343 h 4490369"/>
              <a:gd name="connsiteX889" fmla="*/ 1530353 w 6569151"/>
              <a:gd name="connsiteY889" fmla="*/ 4155915 h 4490369"/>
              <a:gd name="connsiteX890" fmla="*/ 1524425 w 6569151"/>
              <a:gd name="connsiteY890" fmla="*/ 4179629 h 4490369"/>
              <a:gd name="connsiteX891" fmla="*/ 1512569 w 6569151"/>
              <a:gd name="connsiteY891" fmla="*/ 4161843 h 4490369"/>
              <a:gd name="connsiteX892" fmla="*/ 1512569 w 6569151"/>
              <a:gd name="connsiteY892" fmla="*/ 4102558 h 4490369"/>
              <a:gd name="connsiteX893" fmla="*/ 1506641 w 6569151"/>
              <a:gd name="connsiteY893" fmla="*/ 4078844 h 4490369"/>
              <a:gd name="connsiteX894" fmla="*/ 1512569 w 6569151"/>
              <a:gd name="connsiteY894" fmla="*/ 4037344 h 4490369"/>
              <a:gd name="connsiteX895" fmla="*/ 1506641 w 6569151"/>
              <a:gd name="connsiteY895" fmla="*/ 4007701 h 4490369"/>
              <a:gd name="connsiteX896" fmla="*/ 1524425 w 6569151"/>
              <a:gd name="connsiteY896" fmla="*/ 3942487 h 4490369"/>
              <a:gd name="connsiteX897" fmla="*/ 1506641 w 6569151"/>
              <a:gd name="connsiteY897" fmla="*/ 3924701 h 4490369"/>
              <a:gd name="connsiteX898" fmla="*/ 1524425 w 6569151"/>
              <a:gd name="connsiteY898" fmla="*/ 3895058 h 4490369"/>
              <a:gd name="connsiteX899" fmla="*/ 1536281 w 6569151"/>
              <a:gd name="connsiteY899" fmla="*/ 3942487 h 4490369"/>
              <a:gd name="connsiteX900" fmla="*/ 1536281 w 6569151"/>
              <a:gd name="connsiteY900" fmla="*/ 3989915 h 4490369"/>
              <a:gd name="connsiteX901" fmla="*/ 1554065 w 6569151"/>
              <a:gd name="connsiteY901" fmla="*/ 3954344 h 4490369"/>
              <a:gd name="connsiteX902" fmla="*/ 1559993 w 6569151"/>
              <a:gd name="connsiteY902" fmla="*/ 3918773 h 4490369"/>
              <a:gd name="connsiteX903" fmla="*/ 1583705 w 6569151"/>
              <a:gd name="connsiteY903" fmla="*/ 3912844 h 4490369"/>
              <a:gd name="connsiteX904" fmla="*/ 1583705 w 6569151"/>
              <a:gd name="connsiteY904" fmla="*/ 3847630 h 4490369"/>
              <a:gd name="connsiteX905" fmla="*/ 1589633 w 6569151"/>
              <a:gd name="connsiteY905" fmla="*/ 3823916 h 4490369"/>
              <a:gd name="connsiteX906" fmla="*/ 1595561 w 6569151"/>
              <a:gd name="connsiteY906" fmla="*/ 3800202 h 4490369"/>
              <a:gd name="connsiteX907" fmla="*/ 1583705 w 6569151"/>
              <a:gd name="connsiteY907" fmla="*/ 3770559 h 4490369"/>
              <a:gd name="connsiteX908" fmla="*/ 1577777 w 6569151"/>
              <a:gd name="connsiteY908" fmla="*/ 3734988 h 4490369"/>
              <a:gd name="connsiteX909" fmla="*/ 1559993 w 6569151"/>
              <a:gd name="connsiteY909" fmla="*/ 3723130 h 4490369"/>
              <a:gd name="connsiteX910" fmla="*/ 1559993 w 6569151"/>
              <a:gd name="connsiteY910" fmla="*/ 3634202 h 4490369"/>
              <a:gd name="connsiteX911" fmla="*/ 1571849 w 6569151"/>
              <a:gd name="connsiteY911" fmla="*/ 3610488 h 4490369"/>
              <a:gd name="connsiteX912" fmla="*/ 1577777 w 6569151"/>
              <a:gd name="connsiteY912" fmla="*/ 3646059 h 4490369"/>
              <a:gd name="connsiteX913" fmla="*/ 1571849 w 6569151"/>
              <a:gd name="connsiteY913" fmla="*/ 3699416 h 4490369"/>
              <a:gd name="connsiteX914" fmla="*/ 1571849 w 6569151"/>
              <a:gd name="connsiteY914" fmla="*/ 3711273 h 4490369"/>
              <a:gd name="connsiteX915" fmla="*/ 1589633 w 6569151"/>
              <a:gd name="connsiteY915" fmla="*/ 3717202 h 4490369"/>
              <a:gd name="connsiteX916" fmla="*/ 1601489 w 6569151"/>
              <a:gd name="connsiteY916" fmla="*/ 3687559 h 4490369"/>
              <a:gd name="connsiteX917" fmla="*/ 1607417 w 6569151"/>
              <a:gd name="connsiteY917" fmla="*/ 3693488 h 4490369"/>
              <a:gd name="connsiteX918" fmla="*/ 1619273 w 6569151"/>
              <a:gd name="connsiteY918" fmla="*/ 3740916 h 4490369"/>
              <a:gd name="connsiteX919" fmla="*/ 1625201 w 6569151"/>
              <a:gd name="connsiteY919" fmla="*/ 3752773 h 4490369"/>
              <a:gd name="connsiteX920" fmla="*/ 1666697 w 6569151"/>
              <a:gd name="connsiteY920" fmla="*/ 3746845 h 4490369"/>
              <a:gd name="connsiteX921" fmla="*/ 1672625 w 6569151"/>
              <a:gd name="connsiteY921" fmla="*/ 3699416 h 4490369"/>
              <a:gd name="connsiteX922" fmla="*/ 1666697 w 6569151"/>
              <a:gd name="connsiteY922" fmla="*/ 3687559 h 4490369"/>
              <a:gd name="connsiteX923" fmla="*/ 1654841 w 6569151"/>
              <a:gd name="connsiteY923" fmla="*/ 3699416 h 4490369"/>
              <a:gd name="connsiteX924" fmla="*/ 1654841 w 6569151"/>
              <a:gd name="connsiteY924" fmla="*/ 3723130 h 4490369"/>
              <a:gd name="connsiteX925" fmla="*/ 1648913 w 6569151"/>
              <a:gd name="connsiteY925" fmla="*/ 3734988 h 4490369"/>
              <a:gd name="connsiteX926" fmla="*/ 1637057 w 6569151"/>
              <a:gd name="connsiteY926" fmla="*/ 3729059 h 4490369"/>
              <a:gd name="connsiteX927" fmla="*/ 1631129 w 6569151"/>
              <a:gd name="connsiteY927" fmla="*/ 3717202 h 4490369"/>
              <a:gd name="connsiteX928" fmla="*/ 1631129 w 6569151"/>
              <a:gd name="connsiteY928" fmla="*/ 3675702 h 4490369"/>
              <a:gd name="connsiteX929" fmla="*/ 1637057 w 6569151"/>
              <a:gd name="connsiteY929" fmla="*/ 3634202 h 4490369"/>
              <a:gd name="connsiteX930" fmla="*/ 1637057 w 6569151"/>
              <a:gd name="connsiteY930" fmla="*/ 3610488 h 4490369"/>
              <a:gd name="connsiteX931" fmla="*/ 1625201 w 6569151"/>
              <a:gd name="connsiteY931" fmla="*/ 3551202 h 4490369"/>
              <a:gd name="connsiteX932" fmla="*/ 1619273 w 6569151"/>
              <a:gd name="connsiteY932" fmla="*/ 3545274 h 4490369"/>
              <a:gd name="connsiteX933" fmla="*/ 1613345 w 6569151"/>
              <a:gd name="connsiteY933" fmla="*/ 3580845 h 4490369"/>
              <a:gd name="connsiteX934" fmla="*/ 1595561 w 6569151"/>
              <a:gd name="connsiteY934" fmla="*/ 3610488 h 4490369"/>
              <a:gd name="connsiteX935" fmla="*/ 1571849 w 6569151"/>
              <a:gd name="connsiteY935" fmla="*/ 3610488 h 4490369"/>
              <a:gd name="connsiteX936" fmla="*/ 1559993 w 6569151"/>
              <a:gd name="connsiteY936" fmla="*/ 3586774 h 4490369"/>
              <a:gd name="connsiteX937" fmla="*/ 1565921 w 6569151"/>
              <a:gd name="connsiteY937" fmla="*/ 3568988 h 4490369"/>
              <a:gd name="connsiteX938" fmla="*/ 1583705 w 6569151"/>
              <a:gd name="connsiteY938" fmla="*/ 3580845 h 4490369"/>
              <a:gd name="connsiteX939" fmla="*/ 1589633 w 6569151"/>
              <a:gd name="connsiteY939" fmla="*/ 3574917 h 4490369"/>
              <a:gd name="connsiteX940" fmla="*/ 1589633 w 6569151"/>
              <a:gd name="connsiteY940" fmla="*/ 3545274 h 4490369"/>
              <a:gd name="connsiteX941" fmla="*/ 1595561 w 6569151"/>
              <a:gd name="connsiteY941" fmla="*/ 3480060 h 4490369"/>
              <a:gd name="connsiteX942" fmla="*/ 1619273 w 6569151"/>
              <a:gd name="connsiteY942" fmla="*/ 3474131 h 4490369"/>
              <a:gd name="connsiteX943" fmla="*/ 1637057 w 6569151"/>
              <a:gd name="connsiteY943" fmla="*/ 3444489 h 4490369"/>
              <a:gd name="connsiteX944" fmla="*/ 1625201 w 6569151"/>
              <a:gd name="connsiteY944" fmla="*/ 3414846 h 4490369"/>
              <a:gd name="connsiteX945" fmla="*/ 1631129 w 6569151"/>
              <a:gd name="connsiteY945" fmla="*/ 3397060 h 4490369"/>
              <a:gd name="connsiteX946" fmla="*/ 1672625 w 6569151"/>
              <a:gd name="connsiteY946" fmla="*/ 3397060 h 4490369"/>
              <a:gd name="connsiteX947" fmla="*/ 1666697 w 6569151"/>
              <a:gd name="connsiteY947" fmla="*/ 3373346 h 4490369"/>
              <a:gd name="connsiteX948" fmla="*/ 1684481 w 6569151"/>
              <a:gd name="connsiteY948" fmla="*/ 3361489 h 4490369"/>
              <a:gd name="connsiteX949" fmla="*/ 1678553 w 6569151"/>
              <a:gd name="connsiteY949" fmla="*/ 3325917 h 4490369"/>
              <a:gd name="connsiteX950" fmla="*/ 1672625 w 6569151"/>
              <a:gd name="connsiteY950" fmla="*/ 3296275 h 4490369"/>
              <a:gd name="connsiteX951" fmla="*/ 1690409 w 6569151"/>
              <a:gd name="connsiteY951" fmla="*/ 3302203 h 4490369"/>
              <a:gd name="connsiteX952" fmla="*/ 1702265 w 6569151"/>
              <a:gd name="connsiteY952" fmla="*/ 3314060 h 4490369"/>
              <a:gd name="connsiteX953" fmla="*/ 1714121 w 6569151"/>
              <a:gd name="connsiteY953" fmla="*/ 3302203 h 4490369"/>
              <a:gd name="connsiteX954" fmla="*/ 1714121 w 6569151"/>
              <a:gd name="connsiteY954" fmla="*/ 3248846 h 4490369"/>
              <a:gd name="connsiteX955" fmla="*/ 1720049 w 6569151"/>
              <a:gd name="connsiteY955" fmla="*/ 3225132 h 4490369"/>
              <a:gd name="connsiteX956" fmla="*/ 1761545 w 6569151"/>
              <a:gd name="connsiteY956" fmla="*/ 3225132 h 4490369"/>
              <a:gd name="connsiteX957" fmla="*/ 1791185 w 6569151"/>
              <a:gd name="connsiteY957" fmla="*/ 3225132 h 4490369"/>
              <a:gd name="connsiteX958" fmla="*/ 1808969 w 6569151"/>
              <a:gd name="connsiteY958" fmla="*/ 3195489 h 4490369"/>
              <a:gd name="connsiteX959" fmla="*/ 1808969 w 6569151"/>
              <a:gd name="connsiteY959" fmla="*/ 3094704 h 4490369"/>
              <a:gd name="connsiteX960" fmla="*/ 1814897 w 6569151"/>
              <a:gd name="connsiteY960" fmla="*/ 3070990 h 4490369"/>
              <a:gd name="connsiteX961" fmla="*/ 1820825 w 6569151"/>
              <a:gd name="connsiteY961" fmla="*/ 3047276 h 4490369"/>
              <a:gd name="connsiteX962" fmla="*/ 1838609 w 6569151"/>
              <a:gd name="connsiteY962" fmla="*/ 3088775 h 4490369"/>
              <a:gd name="connsiteX963" fmla="*/ 1832681 w 6569151"/>
              <a:gd name="connsiteY963" fmla="*/ 3112490 h 4490369"/>
              <a:gd name="connsiteX964" fmla="*/ 1850465 w 6569151"/>
              <a:gd name="connsiteY964" fmla="*/ 3148061 h 4490369"/>
              <a:gd name="connsiteX965" fmla="*/ 1891961 w 6569151"/>
              <a:gd name="connsiteY965" fmla="*/ 3112490 h 4490369"/>
              <a:gd name="connsiteX966" fmla="*/ 1880105 w 6569151"/>
              <a:gd name="connsiteY966" fmla="*/ 3106561 h 4490369"/>
              <a:gd name="connsiteX967" fmla="*/ 1868249 w 6569151"/>
              <a:gd name="connsiteY967" fmla="*/ 3124347 h 4490369"/>
              <a:gd name="connsiteX968" fmla="*/ 1862321 w 6569151"/>
              <a:gd name="connsiteY968" fmla="*/ 3130275 h 4490369"/>
              <a:gd name="connsiteX969" fmla="*/ 1856393 w 6569151"/>
              <a:gd name="connsiteY969" fmla="*/ 3130275 h 4490369"/>
              <a:gd name="connsiteX970" fmla="*/ 1856393 w 6569151"/>
              <a:gd name="connsiteY970" fmla="*/ 3124347 h 4490369"/>
              <a:gd name="connsiteX971" fmla="*/ 1868249 w 6569151"/>
              <a:gd name="connsiteY971" fmla="*/ 3076918 h 4490369"/>
              <a:gd name="connsiteX972" fmla="*/ 1891961 w 6569151"/>
              <a:gd name="connsiteY972" fmla="*/ 3053204 h 4490369"/>
              <a:gd name="connsiteX973" fmla="*/ 1891961 w 6569151"/>
              <a:gd name="connsiteY973" fmla="*/ 3005776 h 4490369"/>
              <a:gd name="connsiteX974" fmla="*/ 1897889 w 6569151"/>
              <a:gd name="connsiteY974" fmla="*/ 2993919 h 4490369"/>
              <a:gd name="connsiteX975" fmla="*/ 1903817 w 6569151"/>
              <a:gd name="connsiteY975" fmla="*/ 2993919 h 4490369"/>
              <a:gd name="connsiteX976" fmla="*/ 1921601 w 6569151"/>
              <a:gd name="connsiteY976" fmla="*/ 3017633 h 4490369"/>
              <a:gd name="connsiteX977" fmla="*/ 1933457 w 6569151"/>
              <a:gd name="connsiteY977" fmla="*/ 2976133 h 4490369"/>
              <a:gd name="connsiteX978" fmla="*/ 1933457 w 6569151"/>
              <a:gd name="connsiteY978" fmla="*/ 2958347 h 4490369"/>
              <a:gd name="connsiteX979" fmla="*/ 1945313 w 6569151"/>
              <a:gd name="connsiteY979" fmla="*/ 2910919 h 4490369"/>
              <a:gd name="connsiteX980" fmla="*/ 1957169 w 6569151"/>
              <a:gd name="connsiteY980" fmla="*/ 2887205 h 4490369"/>
              <a:gd name="connsiteX981" fmla="*/ 2004593 w 6569151"/>
              <a:gd name="connsiteY981" fmla="*/ 2857562 h 4490369"/>
              <a:gd name="connsiteX982" fmla="*/ 2004593 w 6569151"/>
              <a:gd name="connsiteY982" fmla="*/ 2816062 h 4490369"/>
              <a:gd name="connsiteX983" fmla="*/ 1980881 w 6569151"/>
              <a:gd name="connsiteY983" fmla="*/ 2786419 h 4490369"/>
              <a:gd name="connsiteX984" fmla="*/ 1957169 w 6569151"/>
              <a:gd name="connsiteY984" fmla="*/ 2738991 h 4490369"/>
              <a:gd name="connsiteX985" fmla="*/ 1939385 w 6569151"/>
              <a:gd name="connsiteY985" fmla="*/ 2727134 h 4490369"/>
              <a:gd name="connsiteX986" fmla="*/ 1933457 w 6569151"/>
              <a:gd name="connsiteY986" fmla="*/ 2691562 h 4490369"/>
              <a:gd name="connsiteX987" fmla="*/ 1933457 w 6569151"/>
              <a:gd name="connsiteY987" fmla="*/ 2661920 h 4490369"/>
              <a:gd name="connsiteX988" fmla="*/ 1927529 w 6569151"/>
              <a:gd name="connsiteY988" fmla="*/ 2632277 h 4490369"/>
              <a:gd name="connsiteX989" fmla="*/ 1915673 w 6569151"/>
              <a:gd name="connsiteY989" fmla="*/ 2679705 h 4490369"/>
              <a:gd name="connsiteX990" fmla="*/ 1903817 w 6569151"/>
              <a:gd name="connsiteY990" fmla="*/ 2721205 h 4490369"/>
              <a:gd name="connsiteX991" fmla="*/ 1897889 w 6569151"/>
              <a:gd name="connsiteY991" fmla="*/ 2721205 h 4490369"/>
              <a:gd name="connsiteX992" fmla="*/ 1891961 w 6569151"/>
              <a:gd name="connsiteY992" fmla="*/ 2685634 h 4490369"/>
              <a:gd name="connsiteX993" fmla="*/ 1903817 w 6569151"/>
              <a:gd name="connsiteY993" fmla="*/ 2650063 h 4490369"/>
              <a:gd name="connsiteX994" fmla="*/ 1886033 w 6569151"/>
              <a:gd name="connsiteY994" fmla="*/ 2632277 h 4490369"/>
              <a:gd name="connsiteX995" fmla="*/ 1874177 w 6569151"/>
              <a:gd name="connsiteY995" fmla="*/ 2679705 h 4490369"/>
              <a:gd name="connsiteX996" fmla="*/ 1850465 w 6569151"/>
              <a:gd name="connsiteY996" fmla="*/ 2709348 h 4490369"/>
              <a:gd name="connsiteX997" fmla="*/ 1844537 w 6569151"/>
              <a:gd name="connsiteY997" fmla="*/ 2768634 h 4490369"/>
              <a:gd name="connsiteX998" fmla="*/ 1862321 w 6569151"/>
              <a:gd name="connsiteY998" fmla="*/ 2738991 h 4490369"/>
              <a:gd name="connsiteX999" fmla="*/ 1850465 w 6569151"/>
              <a:gd name="connsiteY999" fmla="*/ 2709348 h 4490369"/>
              <a:gd name="connsiteX1000" fmla="*/ 1874177 w 6569151"/>
              <a:gd name="connsiteY1000" fmla="*/ 2709348 h 4490369"/>
              <a:gd name="connsiteX1001" fmla="*/ 1862321 w 6569151"/>
              <a:gd name="connsiteY1001" fmla="*/ 2792348 h 4490369"/>
              <a:gd name="connsiteX1002" fmla="*/ 1862321 w 6569151"/>
              <a:gd name="connsiteY1002" fmla="*/ 2786419 h 4490369"/>
              <a:gd name="connsiteX1003" fmla="*/ 1838609 w 6569151"/>
              <a:gd name="connsiteY1003" fmla="*/ 2792348 h 4490369"/>
              <a:gd name="connsiteX1004" fmla="*/ 1826753 w 6569151"/>
              <a:gd name="connsiteY1004" fmla="*/ 2804205 h 4490369"/>
              <a:gd name="connsiteX1005" fmla="*/ 1808969 w 6569151"/>
              <a:gd name="connsiteY1005" fmla="*/ 2810134 h 4490369"/>
              <a:gd name="connsiteX1006" fmla="*/ 1779329 w 6569151"/>
              <a:gd name="connsiteY1006" fmla="*/ 2827919 h 4490369"/>
              <a:gd name="connsiteX1007" fmla="*/ 1767473 w 6569151"/>
              <a:gd name="connsiteY1007" fmla="*/ 2821991 h 4490369"/>
              <a:gd name="connsiteX1008" fmla="*/ 1755617 w 6569151"/>
              <a:gd name="connsiteY1008" fmla="*/ 2821991 h 4490369"/>
              <a:gd name="connsiteX1009" fmla="*/ 1743761 w 6569151"/>
              <a:gd name="connsiteY1009" fmla="*/ 2863490 h 4490369"/>
              <a:gd name="connsiteX1010" fmla="*/ 1737833 w 6569151"/>
              <a:gd name="connsiteY1010" fmla="*/ 2881276 h 4490369"/>
              <a:gd name="connsiteX1011" fmla="*/ 1714121 w 6569151"/>
              <a:gd name="connsiteY1011" fmla="*/ 2887205 h 4490369"/>
              <a:gd name="connsiteX1012" fmla="*/ 1684481 w 6569151"/>
              <a:gd name="connsiteY1012" fmla="*/ 2958347 h 4490369"/>
              <a:gd name="connsiteX1013" fmla="*/ 1678553 w 6569151"/>
              <a:gd name="connsiteY1013" fmla="*/ 2964276 h 4490369"/>
              <a:gd name="connsiteX1014" fmla="*/ 1660769 w 6569151"/>
              <a:gd name="connsiteY1014" fmla="*/ 2952419 h 4490369"/>
              <a:gd name="connsiteX1015" fmla="*/ 1648913 w 6569151"/>
              <a:gd name="connsiteY1015" fmla="*/ 2958347 h 4490369"/>
              <a:gd name="connsiteX1016" fmla="*/ 1648913 w 6569151"/>
              <a:gd name="connsiteY1016" fmla="*/ 2982062 h 4490369"/>
              <a:gd name="connsiteX1017" fmla="*/ 1648913 w 6569151"/>
              <a:gd name="connsiteY1017" fmla="*/ 2993919 h 4490369"/>
              <a:gd name="connsiteX1018" fmla="*/ 1619273 w 6569151"/>
              <a:gd name="connsiteY1018" fmla="*/ 3017633 h 4490369"/>
              <a:gd name="connsiteX1019" fmla="*/ 1613345 w 6569151"/>
              <a:gd name="connsiteY1019" fmla="*/ 3041347 h 4490369"/>
              <a:gd name="connsiteX1020" fmla="*/ 1589633 w 6569151"/>
              <a:gd name="connsiteY1020" fmla="*/ 3035418 h 4490369"/>
              <a:gd name="connsiteX1021" fmla="*/ 1536281 w 6569151"/>
              <a:gd name="connsiteY1021" fmla="*/ 3088775 h 4490369"/>
              <a:gd name="connsiteX1022" fmla="*/ 1477001 w 6569151"/>
              <a:gd name="connsiteY1022" fmla="*/ 3136204 h 4490369"/>
              <a:gd name="connsiteX1023" fmla="*/ 1453289 w 6569151"/>
              <a:gd name="connsiteY1023" fmla="*/ 3201418 h 4490369"/>
              <a:gd name="connsiteX1024" fmla="*/ 1441433 w 6569151"/>
              <a:gd name="connsiteY1024" fmla="*/ 3207346 h 4490369"/>
              <a:gd name="connsiteX1025" fmla="*/ 1376225 w 6569151"/>
              <a:gd name="connsiteY1025" fmla="*/ 3213275 h 4490369"/>
              <a:gd name="connsiteX1026" fmla="*/ 1370297 w 6569151"/>
              <a:gd name="connsiteY1026" fmla="*/ 3189561 h 4490369"/>
              <a:gd name="connsiteX1027" fmla="*/ 1388081 w 6569151"/>
              <a:gd name="connsiteY1027" fmla="*/ 3171775 h 4490369"/>
              <a:gd name="connsiteX1028" fmla="*/ 1388081 w 6569151"/>
              <a:gd name="connsiteY1028" fmla="*/ 3183632 h 4490369"/>
              <a:gd name="connsiteX1029" fmla="*/ 1399937 w 6569151"/>
              <a:gd name="connsiteY1029" fmla="*/ 3183632 h 4490369"/>
              <a:gd name="connsiteX1030" fmla="*/ 1399937 w 6569151"/>
              <a:gd name="connsiteY1030" fmla="*/ 3177704 h 4490369"/>
              <a:gd name="connsiteX1031" fmla="*/ 1388081 w 6569151"/>
              <a:gd name="connsiteY1031" fmla="*/ 3171775 h 4490369"/>
              <a:gd name="connsiteX1032" fmla="*/ 1394009 w 6569151"/>
              <a:gd name="connsiteY1032" fmla="*/ 3148061 h 4490369"/>
              <a:gd name="connsiteX1033" fmla="*/ 1364369 w 6569151"/>
              <a:gd name="connsiteY1033" fmla="*/ 3153989 h 4490369"/>
              <a:gd name="connsiteX1034" fmla="*/ 1352513 w 6569151"/>
              <a:gd name="connsiteY1034" fmla="*/ 3201418 h 4490369"/>
              <a:gd name="connsiteX1035" fmla="*/ 1352513 w 6569151"/>
              <a:gd name="connsiteY1035" fmla="*/ 3236989 h 4490369"/>
              <a:gd name="connsiteX1036" fmla="*/ 1352513 w 6569151"/>
              <a:gd name="connsiteY1036" fmla="*/ 3242918 h 4490369"/>
              <a:gd name="connsiteX1037" fmla="*/ 1340657 w 6569151"/>
              <a:gd name="connsiteY1037" fmla="*/ 3331846 h 4490369"/>
              <a:gd name="connsiteX1038" fmla="*/ 1293233 w 6569151"/>
              <a:gd name="connsiteY1038" fmla="*/ 3349632 h 4490369"/>
              <a:gd name="connsiteX1039" fmla="*/ 1281377 w 6569151"/>
              <a:gd name="connsiteY1039" fmla="*/ 3373346 h 4490369"/>
              <a:gd name="connsiteX1040" fmla="*/ 1257665 w 6569151"/>
              <a:gd name="connsiteY1040" fmla="*/ 3361489 h 4490369"/>
              <a:gd name="connsiteX1041" fmla="*/ 1245809 w 6569151"/>
              <a:gd name="connsiteY1041" fmla="*/ 3367417 h 4490369"/>
              <a:gd name="connsiteX1042" fmla="*/ 1222097 w 6569151"/>
              <a:gd name="connsiteY1042" fmla="*/ 3314060 h 4490369"/>
              <a:gd name="connsiteX1043" fmla="*/ 1216169 w 6569151"/>
              <a:gd name="connsiteY1043" fmla="*/ 3314060 h 4490369"/>
              <a:gd name="connsiteX1044" fmla="*/ 1180601 w 6569151"/>
              <a:gd name="connsiteY1044" fmla="*/ 3349632 h 4490369"/>
              <a:gd name="connsiteX1045" fmla="*/ 1168745 w 6569151"/>
              <a:gd name="connsiteY1045" fmla="*/ 3379274 h 4490369"/>
              <a:gd name="connsiteX1046" fmla="*/ 1174673 w 6569151"/>
              <a:gd name="connsiteY1046" fmla="*/ 3397060 h 4490369"/>
              <a:gd name="connsiteX1047" fmla="*/ 1162817 w 6569151"/>
              <a:gd name="connsiteY1047" fmla="*/ 3420774 h 4490369"/>
              <a:gd name="connsiteX1048" fmla="*/ 1150961 w 6569151"/>
              <a:gd name="connsiteY1048" fmla="*/ 3438560 h 4490369"/>
              <a:gd name="connsiteX1049" fmla="*/ 1145033 w 6569151"/>
              <a:gd name="connsiteY1049" fmla="*/ 3432631 h 4490369"/>
              <a:gd name="connsiteX1050" fmla="*/ 1139105 w 6569151"/>
              <a:gd name="connsiteY1050" fmla="*/ 3408917 h 4490369"/>
              <a:gd name="connsiteX1051" fmla="*/ 1139105 w 6569151"/>
              <a:gd name="connsiteY1051" fmla="*/ 3397060 h 4490369"/>
              <a:gd name="connsiteX1052" fmla="*/ 1145033 w 6569151"/>
              <a:gd name="connsiteY1052" fmla="*/ 3385203 h 4490369"/>
              <a:gd name="connsiteX1053" fmla="*/ 1133177 w 6569151"/>
              <a:gd name="connsiteY1053" fmla="*/ 3379274 h 4490369"/>
              <a:gd name="connsiteX1054" fmla="*/ 1115393 w 6569151"/>
              <a:gd name="connsiteY1054" fmla="*/ 3385203 h 4490369"/>
              <a:gd name="connsiteX1055" fmla="*/ 1097609 w 6569151"/>
              <a:gd name="connsiteY1055" fmla="*/ 3379274 h 4490369"/>
              <a:gd name="connsiteX1056" fmla="*/ 1097453 w 6569151"/>
              <a:gd name="connsiteY1056" fmla="*/ 3378182 h 4490369"/>
              <a:gd name="connsiteX1057" fmla="*/ 1097609 w 6569151"/>
              <a:gd name="connsiteY1057" fmla="*/ 3373346 h 4490369"/>
              <a:gd name="connsiteX1058" fmla="*/ 1091681 w 6569151"/>
              <a:gd name="connsiteY1058" fmla="*/ 3373346 h 4490369"/>
              <a:gd name="connsiteX1059" fmla="*/ 1096868 w 6569151"/>
              <a:gd name="connsiteY1059" fmla="*/ 3374087 h 4490369"/>
              <a:gd name="connsiteX1060" fmla="*/ 1097453 w 6569151"/>
              <a:gd name="connsiteY1060" fmla="*/ 3378182 h 4490369"/>
              <a:gd name="connsiteX1061" fmla="*/ 1096868 w 6569151"/>
              <a:gd name="connsiteY1061" fmla="*/ 3396319 h 4490369"/>
              <a:gd name="connsiteX1062" fmla="*/ 1091681 w 6569151"/>
              <a:gd name="connsiteY1062" fmla="*/ 3414846 h 4490369"/>
              <a:gd name="connsiteX1063" fmla="*/ 1091681 w 6569151"/>
              <a:gd name="connsiteY1063" fmla="*/ 3462274 h 4490369"/>
              <a:gd name="connsiteX1064" fmla="*/ 1121321 w 6569151"/>
              <a:gd name="connsiteY1064" fmla="*/ 3480060 h 4490369"/>
              <a:gd name="connsiteX1065" fmla="*/ 1109465 w 6569151"/>
              <a:gd name="connsiteY1065" fmla="*/ 3551202 h 4490369"/>
              <a:gd name="connsiteX1066" fmla="*/ 1097609 w 6569151"/>
              <a:gd name="connsiteY1066" fmla="*/ 3521560 h 4490369"/>
              <a:gd name="connsiteX1067" fmla="*/ 1103537 w 6569151"/>
              <a:gd name="connsiteY1067" fmla="*/ 3515631 h 4490369"/>
              <a:gd name="connsiteX1068" fmla="*/ 1097609 w 6569151"/>
              <a:gd name="connsiteY1068" fmla="*/ 3509703 h 4490369"/>
              <a:gd name="connsiteX1069" fmla="*/ 1097609 w 6569151"/>
              <a:gd name="connsiteY1069" fmla="*/ 3515631 h 4490369"/>
              <a:gd name="connsiteX1070" fmla="*/ 1097609 w 6569151"/>
              <a:gd name="connsiteY1070" fmla="*/ 3521560 h 4490369"/>
              <a:gd name="connsiteX1071" fmla="*/ 1085753 w 6569151"/>
              <a:gd name="connsiteY1071" fmla="*/ 3539345 h 4490369"/>
              <a:gd name="connsiteX1072" fmla="*/ 1085753 w 6569151"/>
              <a:gd name="connsiteY1072" fmla="*/ 3574917 h 4490369"/>
              <a:gd name="connsiteX1073" fmla="*/ 1067969 w 6569151"/>
              <a:gd name="connsiteY1073" fmla="*/ 3580845 h 4490369"/>
              <a:gd name="connsiteX1074" fmla="*/ 1067969 w 6569151"/>
              <a:gd name="connsiteY1074" fmla="*/ 3551202 h 4490369"/>
              <a:gd name="connsiteX1075" fmla="*/ 1050185 w 6569151"/>
              <a:gd name="connsiteY1075" fmla="*/ 3551202 h 4490369"/>
              <a:gd name="connsiteX1076" fmla="*/ 1020545 w 6569151"/>
              <a:gd name="connsiteY1076" fmla="*/ 3574917 h 4490369"/>
              <a:gd name="connsiteX1077" fmla="*/ 1002761 w 6569151"/>
              <a:gd name="connsiteY1077" fmla="*/ 3539345 h 4490369"/>
              <a:gd name="connsiteX1078" fmla="*/ 967193 w 6569151"/>
              <a:gd name="connsiteY1078" fmla="*/ 3551202 h 4490369"/>
              <a:gd name="connsiteX1079" fmla="*/ 955337 w 6569151"/>
              <a:gd name="connsiteY1079" fmla="*/ 3574917 h 4490369"/>
              <a:gd name="connsiteX1080" fmla="*/ 931625 w 6569151"/>
              <a:gd name="connsiteY1080" fmla="*/ 3586774 h 4490369"/>
              <a:gd name="connsiteX1081" fmla="*/ 919769 w 6569151"/>
              <a:gd name="connsiteY1081" fmla="*/ 3616417 h 4490369"/>
              <a:gd name="connsiteX1082" fmla="*/ 925697 w 6569151"/>
              <a:gd name="connsiteY1082" fmla="*/ 3640131 h 4490369"/>
              <a:gd name="connsiteX1083" fmla="*/ 907913 w 6569151"/>
              <a:gd name="connsiteY1083" fmla="*/ 3669773 h 4490369"/>
              <a:gd name="connsiteX1084" fmla="*/ 890129 w 6569151"/>
              <a:gd name="connsiteY1084" fmla="*/ 3663845 h 4490369"/>
              <a:gd name="connsiteX1085" fmla="*/ 872345 w 6569151"/>
              <a:gd name="connsiteY1085" fmla="*/ 3693488 h 4490369"/>
              <a:gd name="connsiteX1086" fmla="*/ 860489 w 6569151"/>
              <a:gd name="connsiteY1086" fmla="*/ 3693488 h 4490369"/>
              <a:gd name="connsiteX1087" fmla="*/ 854561 w 6569151"/>
              <a:gd name="connsiteY1087" fmla="*/ 3669773 h 4490369"/>
              <a:gd name="connsiteX1088" fmla="*/ 854561 w 6569151"/>
              <a:gd name="connsiteY1088" fmla="*/ 3663845 h 4490369"/>
              <a:gd name="connsiteX1089" fmla="*/ 830849 w 6569151"/>
              <a:gd name="connsiteY1089" fmla="*/ 3669773 h 4490369"/>
              <a:gd name="connsiteX1090" fmla="*/ 801209 w 6569151"/>
              <a:gd name="connsiteY1090" fmla="*/ 3663845 h 4490369"/>
              <a:gd name="connsiteX1091" fmla="*/ 789353 w 6569151"/>
              <a:gd name="connsiteY1091" fmla="*/ 3681631 h 4490369"/>
              <a:gd name="connsiteX1092" fmla="*/ 771569 w 6569151"/>
              <a:gd name="connsiteY1092" fmla="*/ 3705345 h 4490369"/>
              <a:gd name="connsiteX1093" fmla="*/ 765641 w 6569151"/>
              <a:gd name="connsiteY1093" fmla="*/ 3705345 h 4490369"/>
              <a:gd name="connsiteX1094" fmla="*/ 765641 w 6569151"/>
              <a:gd name="connsiteY1094" fmla="*/ 3693488 h 4490369"/>
              <a:gd name="connsiteX1095" fmla="*/ 777497 w 6569151"/>
              <a:gd name="connsiteY1095" fmla="*/ 3657916 h 4490369"/>
              <a:gd name="connsiteX1096" fmla="*/ 777497 w 6569151"/>
              <a:gd name="connsiteY1096" fmla="*/ 3628274 h 4490369"/>
              <a:gd name="connsiteX1097" fmla="*/ 783425 w 6569151"/>
              <a:gd name="connsiteY1097" fmla="*/ 3610488 h 4490369"/>
              <a:gd name="connsiteX1098" fmla="*/ 795281 w 6569151"/>
              <a:gd name="connsiteY1098" fmla="*/ 3610488 h 4490369"/>
              <a:gd name="connsiteX1099" fmla="*/ 807137 w 6569151"/>
              <a:gd name="connsiteY1099" fmla="*/ 3640131 h 4490369"/>
              <a:gd name="connsiteX1100" fmla="*/ 824921 w 6569151"/>
              <a:gd name="connsiteY1100" fmla="*/ 3598631 h 4490369"/>
              <a:gd name="connsiteX1101" fmla="*/ 818993 w 6569151"/>
              <a:gd name="connsiteY1101" fmla="*/ 3545274 h 4490369"/>
              <a:gd name="connsiteX1102" fmla="*/ 830849 w 6569151"/>
              <a:gd name="connsiteY1102" fmla="*/ 3527488 h 4490369"/>
              <a:gd name="connsiteX1103" fmla="*/ 854561 w 6569151"/>
              <a:gd name="connsiteY1103" fmla="*/ 3491917 h 4490369"/>
              <a:gd name="connsiteX1104" fmla="*/ 848633 w 6569151"/>
              <a:gd name="connsiteY1104" fmla="*/ 3450417 h 4490369"/>
              <a:gd name="connsiteX1105" fmla="*/ 807137 w 6569151"/>
              <a:gd name="connsiteY1105" fmla="*/ 3462274 h 4490369"/>
              <a:gd name="connsiteX1106" fmla="*/ 783425 w 6569151"/>
              <a:gd name="connsiteY1106" fmla="*/ 3503774 h 4490369"/>
              <a:gd name="connsiteX1107" fmla="*/ 777497 w 6569151"/>
              <a:gd name="connsiteY1107" fmla="*/ 3539345 h 4490369"/>
              <a:gd name="connsiteX1108" fmla="*/ 747857 w 6569151"/>
              <a:gd name="connsiteY1108" fmla="*/ 3539345 h 4490369"/>
              <a:gd name="connsiteX1109" fmla="*/ 730073 w 6569151"/>
              <a:gd name="connsiteY1109" fmla="*/ 3509703 h 4490369"/>
              <a:gd name="connsiteX1110" fmla="*/ 759713 w 6569151"/>
              <a:gd name="connsiteY1110" fmla="*/ 3397060 h 4490369"/>
              <a:gd name="connsiteX1111" fmla="*/ 771569 w 6569151"/>
              <a:gd name="connsiteY1111" fmla="*/ 3361489 h 4490369"/>
              <a:gd name="connsiteX1112" fmla="*/ 824921 w 6569151"/>
              <a:gd name="connsiteY1112" fmla="*/ 3260703 h 4490369"/>
              <a:gd name="connsiteX1113" fmla="*/ 830849 w 6569151"/>
              <a:gd name="connsiteY1113" fmla="*/ 3225132 h 4490369"/>
              <a:gd name="connsiteX1114" fmla="*/ 830849 w 6569151"/>
              <a:gd name="connsiteY1114" fmla="*/ 3153989 h 4490369"/>
              <a:gd name="connsiteX1115" fmla="*/ 830849 w 6569151"/>
              <a:gd name="connsiteY1115" fmla="*/ 3094704 h 4490369"/>
              <a:gd name="connsiteX1116" fmla="*/ 842705 w 6569151"/>
              <a:gd name="connsiteY1116" fmla="*/ 3088775 h 4490369"/>
              <a:gd name="connsiteX1117" fmla="*/ 866417 w 6569151"/>
              <a:gd name="connsiteY1117" fmla="*/ 3112490 h 4490369"/>
              <a:gd name="connsiteX1118" fmla="*/ 878273 w 6569151"/>
              <a:gd name="connsiteY1118" fmla="*/ 3088775 h 4490369"/>
              <a:gd name="connsiteX1119" fmla="*/ 890129 w 6569151"/>
              <a:gd name="connsiteY1119" fmla="*/ 3088775 h 4490369"/>
              <a:gd name="connsiteX1120" fmla="*/ 901985 w 6569151"/>
              <a:gd name="connsiteY1120" fmla="*/ 3065061 h 4490369"/>
              <a:gd name="connsiteX1121" fmla="*/ 896057 w 6569151"/>
              <a:gd name="connsiteY1121" fmla="*/ 3005776 h 4490369"/>
              <a:gd name="connsiteX1122" fmla="*/ 913841 w 6569151"/>
              <a:gd name="connsiteY1122" fmla="*/ 2958347 h 4490369"/>
              <a:gd name="connsiteX1123" fmla="*/ 919769 w 6569151"/>
              <a:gd name="connsiteY1123" fmla="*/ 2910919 h 4490369"/>
              <a:gd name="connsiteX1124" fmla="*/ 943481 w 6569151"/>
              <a:gd name="connsiteY1124" fmla="*/ 2934633 h 4490369"/>
              <a:gd name="connsiteX1125" fmla="*/ 931625 w 6569151"/>
              <a:gd name="connsiteY1125" fmla="*/ 2976133 h 4490369"/>
              <a:gd name="connsiteX1126" fmla="*/ 937553 w 6569151"/>
              <a:gd name="connsiteY1126" fmla="*/ 2993919 h 4490369"/>
              <a:gd name="connsiteX1127" fmla="*/ 943481 w 6569151"/>
              <a:gd name="connsiteY1127" fmla="*/ 3017633 h 4490369"/>
              <a:gd name="connsiteX1128" fmla="*/ 967193 w 6569151"/>
              <a:gd name="connsiteY1128" fmla="*/ 2987990 h 4490369"/>
              <a:gd name="connsiteX1129" fmla="*/ 979049 w 6569151"/>
              <a:gd name="connsiteY1129" fmla="*/ 2952419 h 4490369"/>
              <a:gd name="connsiteX1130" fmla="*/ 961265 w 6569151"/>
              <a:gd name="connsiteY1130" fmla="*/ 2928705 h 4490369"/>
              <a:gd name="connsiteX1131" fmla="*/ 967193 w 6569151"/>
              <a:gd name="connsiteY1131" fmla="*/ 2904990 h 4490369"/>
              <a:gd name="connsiteX1132" fmla="*/ 1020545 w 6569151"/>
              <a:gd name="connsiteY1132" fmla="*/ 2910919 h 4490369"/>
              <a:gd name="connsiteX1133" fmla="*/ 1026473 w 6569151"/>
              <a:gd name="connsiteY1133" fmla="*/ 2899062 h 4490369"/>
              <a:gd name="connsiteX1134" fmla="*/ 1014617 w 6569151"/>
              <a:gd name="connsiteY1134" fmla="*/ 2869419 h 4490369"/>
              <a:gd name="connsiteX1135" fmla="*/ 1020545 w 6569151"/>
              <a:gd name="connsiteY1135" fmla="*/ 2869419 h 4490369"/>
              <a:gd name="connsiteX1136" fmla="*/ 1020545 w 6569151"/>
              <a:gd name="connsiteY1136" fmla="*/ 2863490 h 4490369"/>
              <a:gd name="connsiteX1137" fmla="*/ 1014617 w 6569151"/>
              <a:gd name="connsiteY1137" fmla="*/ 2869419 h 4490369"/>
              <a:gd name="connsiteX1138" fmla="*/ 1002761 w 6569151"/>
              <a:gd name="connsiteY1138" fmla="*/ 2863490 h 4490369"/>
              <a:gd name="connsiteX1139" fmla="*/ 984977 w 6569151"/>
              <a:gd name="connsiteY1139" fmla="*/ 2839776 h 4490369"/>
              <a:gd name="connsiteX1140" fmla="*/ 996833 w 6569151"/>
              <a:gd name="connsiteY1140" fmla="*/ 2798276 h 4490369"/>
              <a:gd name="connsiteX1141" fmla="*/ 1014617 w 6569151"/>
              <a:gd name="connsiteY1141" fmla="*/ 2792348 h 4490369"/>
              <a:gd name="connsiteX1142" fmla="*/ 1026473 w 6569151"/>
              <a:gd name="connsiteY1142" fmla="*/ 2792348 h 4490369"/>
              <a:gd name="connsiteX1143" fmla="*/ 1038329 w 6569151"/>
              <a:gd name="connsiteY1143" fmla="*/ 2750848 h 4490369"/>
              <a:gd name="connsiteX1144" fmla="*/ 1020545 w 6569151"/>
              <a:gd name="connsiteY1144" fmla="*/ 2727134 h 4490369"/>
              <a:gd name="connsiteX1145" fmla="*/ 1044257 w 6569151"/>
              <a:gd name="connsiteY1145" fmla="*/ 2685634 h 4490369"/>
              <a:gd name="connsiteX1146" fmla="*/ 1050185 w 6569151"/>
              <a:gd name="connsiteY1146" fmla="*/ 2727134 h 4490369"/>
              <a:gd name="connsiteX1147" fmla="*/ 1056113 w 6569151"/>
              <a:gd name="connsiteY1147" fmla="*/ 2727134 h 4490369"/>
              <a:gd name="connsiteX1148" fmla="*/ 1085753 w 6569151"/>
              <a:gd name="connsiteY1148" fmla="*/ 2679705 h 4490369"/>
              <a:gd name="connsiteX1149" fmla="*/ 1073897 w 6569151"/>
              <a:gd name="connsiteY1149" fmla="*/ 2632277 h 4490369"/>
              <a:gd name="connsiteX1150" fmla="*/ 1091681 w 6569151"/>
              <a:gd name="connsiteY1150" fmla="*/ 2590777 h 4490369"/>
              <a:gd name="connsiteX1151" fmla="*/ 1109465 w 6569151"/>
              <a:gd name="connsiteY1151" fmla="*/ 2602634 h 4490369"/>
              <a:gd name="connsiteX1152" fmla="*/ 1103537 w 6569151"/>
              <a:gd name="connsiteY1152" fmla="*/ 2661920 h 4490369"/>
              <a:gd name="connsiteX1153" fmla="*/ 1150961 w 6569151"/>
              <a:gd name="connsiteY1153" fmla="*/ 2697491 h 4490369"/>
              <a:gd name="connsiteX1154" fmla="*/ 1162817 w 6569151"/>
              <a:gd name="connsiteY1154" fmla="*/ 2644134 h 4490369"/>
              <a:gd name="connsiteX1155" fmla="*/ 1150961 w 6569151"/>
              <a:gd name="connsiteY1155" fmla="*/ 2626348 h 4490369"/>
              <a:gd name="connsiteX1156" fmla="*/ 1139105 w 6569151"/>
              <a:gd name="connsiteY1156" fmla="*/ 2655991 h 4490369"/>
              <a:gd name="connsiteX1157" fmla="*/ 1133177 w 6569151"/>
              <a:gd name="connsiteY1157" fmla="*/ 2655991 h 4490369"/>
              <a:gd name="connsiteX1158" fmla="*/ 1127249 w 6569151"/>
              <a:gd name="connsiteY1158" fmla="*/ 2638206 h 4490369"/>
              <a:gd name="connsiteX1159" fmla="*/ 1127249 w 6569151"/>
              <a:gd name="connsiteY1159" fmla="*/ 2614491 h 4490369"/>
              <a:gd name="connsiteX1160" fmla="*/ 1121321 w 6569151"/>
              <a:gd name="connsiteY1160" fmla="*/ 2578920 h 4490369"/>
              <a:gd name="connsiteX1161" fmla="*/ 1133177 w 6569151"/>
              <a:gd name="connsiteY1161" fmla="*/ 2537420 h 4490369"/>
              <a:gd name="connsiteX1162" fmla="*/ 1156889 w 6569151"/>
              <a:gd name="connsiteY1162" fmla="*/ 2537420 h 4490369"/>
              <a:gd name="connsiteX1163" fmla="*/ 1162817 w 6569151"/>
              <a:gd name="connsiteY1163" fmla="*/ 2525563 h 4490369"/>
              <a:gd name="connsiteX1164" fmla="*/ 1162817 w 6569151"/>
              <a:gd name="connsiteY1164" fmla="*/ 2478135 h 4490369"/>
              <a:gd name="connsiteX1165" fmla="*/ 1162817 w 6569151"/>
              <a:gd name="connsiteY1165" fmla="*/ 2436635 h 4490369"/>
              <a:gd name="connsiteX1166" fmla="*/ 1168745 w 6569151"/>
              <a:gd name="connsiteY1166" fmla="*/ 2424778 h 4490369"/>
              <a:gd name="connsiteX1167" fmla="*/ 1186529 w 6569151"/>
              <a:gd name="connsiteY1167" fmla="*/ 2430706 h 4490369"/>
              <a:gd name="connsiteX1168" fmla="*/ 1192457 w 6569151"/>
              <a:gd name="connsiteY1168" fmla="*/ 2442563 h 4490369"/>
              <a:gd name="connsiteX1169" fmla="*/ 1180601 w 6569151"/>
              <a:gd name="connsiteY1169" fmla="*/ 2495920 h 4490369"/>
              <a:gd name="connsiteX1170" fmla="*/ 1204313 w 6569151"/>
              <a:gd name="connsiteY1170" fmla="*/ 2495920 h 4490369"/>
              <a:gd name="connsiteX1171" fmla="*/ 1198385 w 6569151"/>
              <a:gd name="connsiteY1171" fmla="*/ 2472206 h 4490369"/>
              <a:gd name="connsiteX1172" fmla="*/ 1216169 w 6569151"/>
              <a:gd name="connsiteY1172" fmla="*/ 2442563 h 4490369"/>
              <a:gd name="connsiteX1173" fmla="*/ 1228025 w 6569151"/>
              <a:gd name="connsiteY1173" fmla="*/ 2448492 h 4490369"/>
              <a:gd name="connsiteX1174" fmla="*/ 1233953 w 6569151"/>
              <a:gd name="connsiteY1174" fmla="*/ 2484063 h 4490369"/>
              <a:gd name="connsiteX1175" fmla="*/ 1233953 w 6569151"/>
              <a:gd name="connsiteY1175" fmla="*/ 2531492 h 4490369"/>
              <a:gd name="connsiteX1176" fmla="*/ 1251737 w 6569151"/>
              <a:gd name="connsiteY1176" fmla="*/ 2495920 h 4490369"/>
              <a:gd name="connsiteX1177" fmla="*/ 1269521 w 6569151"/>
              <a:gd name="connsiteY1177" fmla="*/ 2489992 h 4490369"/>
              <a:gd name="connsiteX1178" fmla="*/ 1263593 w 6569151"/>
              <a:gd name="connsiteY1178" fmla="*/ 2472206 h 4490369"/>
              <a:gd name="connsiteX1179" fmla="*/ 1269521 w 6569151"/>
              <a:gd name="connsiteY1179" fmla="*/ 2460349 h 4490369"/>
              <a:gd name="connsiteX1180" fmla="*/ 1245809 w 6569151"/>
              <a:gd name="connsiteY1180" fmla="*/ 2430706 h 4490369"/>
              <a:gd name="connsiteX1181" fmla="*/ 1251737 w 6569151"/>
              <a:gd name="connsiteY1181" fmla="*/ 2401063 h 4490369"/>
              <a:gd name="connsiteX1182" fmla="*/ 1245809 w 6569151"/>
              <a:gd name="connsiteY1182" fmla="*/ 2371421 h 4490369"/>
              <a:gd name="connsiteX1183" fmla="*/ 1251737 w 6569151"/>
              <a:gd name="connsiteY1183" fmla="*/ 2365492 h 4490369"/>
              <a:gd name="connsiteX1184" fmla="*/ 1281377 w 6569151"/>
              <a:gd name="connsiteY1184" fmla="*/ 2377349 h 4490369"/>
              <a:gd name="connsiteX1185" fmla="*/ 1287305 w 6569151"/>
              <a:gd name="connsiteY1185" fmla="*/ 2347706 h 4490369"/>
              <a:gd name="connsiteX1186" fmla="*/ 1263593 w 6569151"/>
              <a:gd name="connsiteY1186" fmla="*/ 2312135 h 4490369"/>
              <a:gd name="connsiteX1187" fmla="*/ 1263593 w 6569151"/>
              <a:gd name="connsiteY1187" fmla="*/ 2306207 h 4490369"/>
              <a:gd name="connsiteX1188" fmla="*/ 1281377 w 6569151"/>
              <a:gd name="connsiteY1188" fmla="*/ 2300278 h 4490369"/>
              <a:gd name="connsiteX1189" fmla="*/ 1275449 w 6569151"/>
              <a:gd name="connsiteY1189" fmla="*/ 2270635 h 4490369"/>
              <a:gd name="connsiteX1190" fmla="*/ 1281377 w 6569151"/>
              <a:gd name="connsiteY1190" fmla="*/ 2246921 h 4490369"/>
              <a:gd name="connsiteX1191" fmla="*/ 1263593 w 6569151"/>
              <a:gd name="connsiteY1191" fmla="*/ 2246921 h 4490369"/>
              <a:gd name="connsiteX1192" fmla="*/ 1263593 w 6569151"/>
              <a:gd name="connsiteY1192" fmla="*/ 2276564 h 4490369"/>
              <a:gd name="connsiteX1193" fmla="*/ 1216169 w 6569151"/>
              <a:gd name="connsiteY1193" fmla="*/ 2294350 h 4490369"/>
              <a:gd name="connsiteX1194" fmla="*/ 1216169 w 6569151"/>
              <a:gd name="connsiteY1194" fmla="*/ 2318064 h 4490369"/>
              <a:gd name="connsiteX1195" fmla="*/ 1186529 w 6569151"/>
              <a:gd name="connsiteY1195" fmla="*/ 2318064 h 4490369"/>
              <a:gd name="connsiteX1196" fmla="*/ 1180601 w 6569151"/>
              <a:gd name="connsiteY1196" fmla="*/ 2335849 h 4490369"/>
              <a:gd name="connsiteX1197" fmla="*/ 1192457 w 6569151"/>
              <a:gd name="connsiteY1197" fmla="*/ 2347706 h 4490369"/>
              <a:gd name="connsiteX1198" fmla="*/ 1216169 w 6569151"/>
              <a:gd name="connsiteY1198" fmla="*/ 2347706 h 4490369"/>
              <a:gd name="connsiteX1199" fmla="*/ 1216169 w 6569151"/>
              <a:gd name="connsiteY1199" fmla="*/ 2395135 h 4490369"/>
              <a:gd name="connsiteX1200" fmla="*/ 1198385 w 6569151"/>
              <a:gd name="connsiteY1200" fmla="*/ 2395135 h 4490369"/>
              <a:gd name="connsiteX1201" fmla="*/ 1204313 w 6569151"/>
              <a:gd name="connsiteY1201" fmla="*/ 2371421 h 4490369"/>
              <a:gd name="connsiteX1202" fmla="*/ 1198385 w 6569151"/>
              <a:gd name="connsiteY1202" fmla="*/ 2371421 h 4490369"/>
              <a:gd name="connsiteX1203" fmla="*/ 1174673 w 6569151"/>
              <a:gd name="connsiteY1203" fmla="*/ 2383278 h 4490369"/>
              <a:gd name="connsiteX1204" fmla="*/ 1145033 w 6569151"/>
              <a:gd name="connsiteY1204" fmla="*/ 2359564 h 4490369"/>
              <a:gd name="connsiteX1205" fmla="*/ 1115393 w 6569151"/>
              <a:gd name="connsiteY1205" fmla="*/ 2377349 h 4490369"/>
              <a:gd name="connsiteX1206" fmla="*/ 1097609 w 6569151"/>
              <a:gd name="connsiteY1206" fmla="*/ 2406992 h 4490369"/>
              <a:gd name="connsiteX1207" fmla="*/ 1073897 w 6569151"/>
              <a:gd name="connsiteY1207" fmla="*/ 2406992 h 4490369"/>
              <a:gd name="connsiteX1208" fmla="*/ 1056113 w 6569151"/>
              <a:gd name="connsiteY1208" fmla="*/ 2424778 h 4490369"/>
              <a:gd name="connsiteX1209" fmla="*/ 1050185 w 6569151"/>
              <a:gd name="connsiteY1209" fmla="*/ 2484063 h 4490369"/>
              <a:gd name="connsiteX1210" fmla="*/ 1038329 w 6569151"/>
              <a:gd name="connsiteY1210" fmla="*/ 2489992 h 4490369"/>
              <a:gd name="connsiteX1211" fmla="*/ 1032401 w 6569151"/>
              <a:gd name="connsiteY1211" fmla="*/ 2484063 h 4490369"/>
              <a:gd name="connsiteX1212" fmla="*/ 1032401 w 6569151"/>
              <a:gd name="connsiteY1212" fmla="*/ 2472206 h 4490369"/>
              <a:gd name="connsiteX1213" fmla="*/ 1020545 w 6569151"/>
              <a:gd name="connsiteY1213" fmla="*/ 2460349 h 4490369"/>
              <a:gd name="connsiteX1214" fmla="*/ 1002761 w 6569151"/>
              <a:gd name="connsiteY1214" fmla="*/ 2489992 h 4490369"/>
              <a:gd name="connsiteX1215" fmla="*/ 943481 w 6569151"/>
              <a:gd name="connsiteY1215" fmla="*/ 2537420 h 4490369"/>
              <a:gd name="connsiteX1216" fmla="*/ 896057 w 6569151"/>
              <a:gd name="connsiteY1216" fmla="*/ 2578920 h 4490369"/>
              <a:gd name="connsiteX1217" fmla="*/ 884201 w 6569151"/>
              <a:gd name="connsiteY1217" fmla="*/ 2620420 h 4490369"/>
              <a:gd name="connsiteX1218" fmla="*/ 890129 w 6569151"/>
              <a:gd name="connsiteY1218" fmla="*/ 2644134 h 4490369"/>
              <a:gd name="connsiteX1219" fmla="*/ 878273 w 6569151"/>
              <a:gd name="connsiteY1219" fmla="*/ 2667848 h 4490369"/>
              <a:gd name="connsiteX1220" fmla="*/ 848633 w 6569151"/>
              <a:gd name="connsiteY1220" fmla="*/ 2650063 h 4490369"/>
              <a:gd name="connsiteX1221" fmla="*/ 824921 w 6569151"/>
              <a:gd name="connsiteY1221" fmla="*/ 2661920 h 4490369"/>
              <a:gd name="connsiteX1222" fmla="*/ 813065 w 6569151"/>
              <a:gd name="connsiteY1222" fmla="*/ 2685634 h 4490369"/>
              <a:gd name="connsiteX1223" fmla="*/ 818993 w 6569151"/>
              <a:gd name="connsiteY1223" fmla="*/ 2721205 h 4490369"/>
              <a:gd name="connsiteX1224" fmla="*/ 783425 w 6569151"/>
              <a:gd name="connsiteY1224" fmla="*/ 2709348 h 4490369"/>
              <a:gd name="connsiteX1225" fmla="*/ 777497 w 6569151"/>
              <a:gd name="connsiteY1225" fmla="*/ 2703420 h 4490369"/>
              <a:gd name="connsiteX1226" fmla="*/ 753785 w 6569151"/>
              <a:gd name="connsiteY1226" fmla="*/ 2738991 h 4490369"/>
              <a:gd name="connsiteX1227" fmla="*/ 724145 w 6569151"/>
              <a:gd name="connsiteY1227" fmla="*/ 2750848 h 4490369"/>
              <a:gd name="connsiteX1228" fmla="*/ 712289 w 6569151"/>
              <a:gd name="connsiteY1228" fmla="*/ 2792348 h 4490369"/>
              <a:gd name="connsiteX1229" fmla="*/ 682649 w 6569151"/>
              <a:gd name="connsiteY1229" fmla="*/ 2792348 h 4490369"/>
              <a:gd name="connsiteX1230" fmla="*/ 658937 w 6569151"/>
              <a:gd name="connsiteY1230" fmla="*/ 2810134 h 4490369"/>
              <a:gd name="connsiteX1231" fmla="*/ 641153 w 6569151"/>
              <a:gd name="connsiteY1231" fmla="*/ 2804205 h 4490369"/>
              <a:gd name="connsiteX1232" fmla="*/ 617441 w 6569151"/>
              <a:gd name="connsiteY1232" fmla="*/ 2816062 h 4490369"/>
              <a:gd name="connsiteX1233" fmla="*/ 593729 w 6569151"/>
              <a:gd name="connsiteY1233" fmla="*/ 2798276 h 4490369"/>
              <a:gd name="connsiteX1234" fmla="*/ 617441 w 6569151"/>
              <a:gd name="connsiteY1234" fmla="*/ 2780491 h 4490369"/>
              <a:gd name="connsiteX1235" fmla="*/ 641153 w 6569151"/>
              <a:gd name="connsiteY1235" fmla="*/ 2762705 h 4490369"/>
              <a:gd name="connsiteX1236" fmla="*/ 647081 w 6569151"/>
              <a:gd name="connsiteY1236" fmla="*/ 2744919 h 4490369"/>
              <a:gd name="connsiteX1237" fmla="*/ 653009 w 6569151"/>
              <a:gd name="connsiteY1237" fmla="*/ 2715277 h 4490369"/>
              <a:gd name="connsiteX1238" fmla="*/ 641894 w 6569151"/>
              <a:gd name="connsiteY1238" fmla="*/ 2696750 h 4490369"/>
              <a:gd name="connsiteX1239" fmla="*/ 636145 w 6569151"/>
              <a:gd name="connsiteY1239" fmla="*/ 2676946 h 4490369"/>
              <a:gd name="connsiteX1240" fmla="*/ 637342 w 6569151"/>
              <a:gd name="connsiteY1240" fmla="*/ 2673353 h 4490369"/>
              <a:gd name="connsiteX1241" fmla="*/ 638930 w 6569151"/>
              <a:gd name="connsiteY1241" fmla="*/ 2673036 h 4490369"/>
              <a:gd name="connsiteX1242" fmla="*/ 647081 w 6569151"/>
              <a:gd name="connsiteY1242" fmla="*/ 2667848 h 4490369"/>
              <a:gd name="connsiteX1243" fmla="*/ 641153 w 6569151"/>
              <a:gd name="connsiteY1243" fmla="*/ 2661920 h 4490369"/>
              <a:gd name="connsiteX1244" fmla="*/ 637342 w 6569151"/>
              <a:gd name="connsiteY1244" fmla="*/ 2673353 h 4490369"/>
              <a:gd name="connsiteX1245" fmla="*/ 635225 w 6569151"/>
              <a:gd name="connsiteY1245" fmla="*/ 2673777 h 4490369"/>
              <a:gd name="connsiteX1246" fmla="*/ 636145 w 6569151"/>
              <a:gd name="connsiteY1246" fmla="*/ 2676946 h 4490369"/>
              <a:gd name="connsiteX1247" fmla="*/ 635225 w 6569151"/>
              <a:gd name="connsiteY1247" fmla="*/ 2679705 h 4490369"/>
              <a:gd name="connsiteX1248" fmla="*/ 587801 w 6569151"/>
              <a:gd name="connsiteY1248" fmla="*/ 2709348 h 4490369"/>
              <a:gd name="connsiteX1249" fmla="*/ 564089 w 6569151"/>
              <a:gd name="connsiteY1249" fmla="*/ 2715277 h 4490369"/>
              <a:gd name="connsiteX1250" fmla="*/ 540377 w 6569151"/>
              <a:gd name="connsiteY1250" fmla="*/ 2709348 h 4490369"/>
              <a:gd name="connsiteX1251" fmla="*/ 552233 w 6569151"/>
              <a:gd name="connsiteY1251" fmla="*/ 2673777 h 4490369"/>
              <a:gd name="connsiteX1252" fmla="*/ 570017 w 6569151"/>
              <a:gd name="connsiteY1252" fmla="*/ 2679705 h 4490369"/>
              <a:gd name="connsiteX1253" fmla="*/ 605585 w 6569151"/>
              <a:gd name="connsiteY1253" fmla="*/ 2673777 h 4490369"/>
              <a:gd name="connsiteX1254" fmla="*/ 605585 w 6569151"/>
              <a:gd name="connsiteY1254" fmla="*/ 2661920 h 4490369"/>
              <a:gd name="connsiteX1255" fmla="*/ 593729 w 6569151"/>
              <a:gd name="connsiteY1255" fmla="*/ 2655991 h 4490369"/>
              <a:gd name="connsiteX1256" fmla="*/ 570017 w 6569151"/>
              <a:gd name="connsiteY1256" fmla="*/ 2650063 h 4490369"/>
              <a:gd name="connsiteX1257" fmla="*/ 522593 w 6569151"/>
              <a:gd name="connsiteY1257" fmla="*/ 2650063 h 4490369"/>
              <a:gd name="connsiteX1258" fmla="*/ 487025 w 6569151"/>
              <a:gd name="connsiteY1258" fmla="*/ 2661920 h 4490369"/>
              <a:gd name="connsiteX1259" fmla="*/ 481097 w 6569151"/>
              <a:gd name="connsiteY1259" fmla="*/ 2703420 h 4490369"/>
              <a:gd name="connsiteX1260" fmla="*/ 510737 w 6569151"/>
              <a:gd name="connsiteY1260" fmla="*/ 2721205 h 4490369"/>
              <a:gd name="connsiteX1261" fmla="*/ 504809 w 6569151"/>
              <a:gd name="connsiteY1261" fmla="*/ 2733062 h 4490369"/>
              <a:gd name="connsiteX1262" fmla="*/ 492953 w 6569151"/>
              <a:gd name="connsiteY1262" fmla="*/ 2727134 h 4490369"/>
              <a:gd name="connsiteX1263" fmla="*/ 487025 w 6569151"/>
              <a:gd name="connsiteY1263" fmla="*/ 2762705 h 4490369"/>
              <a:gd name="connsiteX1264" fmla="*/ 552233 w 6569151"/>
              <a:gd name="connsiteY1264" fmla="*/ 2762705 h 4490369"/>
              <a:gd name="connsiteX1265" fmla="*/ 564089 w 6569151"/>
              <a:gd name="connsiteY1265" fmla="*/ 2798276 h 4490369"/>
              <a:gd name="connsiteX1266" fmla="*/ 546305 w 6569151"/>
              <a:gd name="connsiteY1266" fmla="*/ 2821991 h 4490369"/>
              <a:gd name="connsiteX1267" fmla="*/ 516665 w 6569151"/>
              <a:gd name="connsiteY1267" fmla="*/ 2816062 h 4490369"/>
              <a:gd name="connsiteX1268" fmla="*/ 516665 w 6569151"/>
              <a:gd name="connsiteY1268" fmla="*/ 2845705 h 4490369"/>
              <a:gd name="connsiteX1269" fmla="*/ 546305 w 6569151"/>
              <a:gd name="connsiteY1269" fmla="*/ 2851633 h 4490369"/>
              <a:gd name="connsiteX1270" fmla="*/ 558161 w 6569151"/>
              <a:gd name="connsiteY1270" fmla="*/ 2857562 h 4490369"/>
              <a:gd name="connsiteX1271" fmla="*/ 587801 w 6569151"/>
              <a:gd name="connsiteY1271" fmla="*/ 2851633 h 4490369"/>
              <a:gd name="connsiteX1272" fmla="*/ 611513 w 6569151"/>
              <a:gd name="connsiteY1272" fmla="*/ 2845705 h 4490369"/>
              <a:gd name="connsiteX1273" fmla="*/ 617441 w 6569151"/>
              <a:gd name="connsiteY1273" fmla="*/ 2875348 h 4490369"/>
              <a:gd name="connsiteX1274" fmla="*/ 558161 w 6569151"/>
              <a:gd name="connsiteY1274" fmla="*/ 2910919 h 4490369"/>
              <a:gd name="connsiteX1275" fmla="*/ 570017 w 6569151"/>
              <a:gd name="connsiteY1275" fmla="*/ 2922776 h 4490369"/>
              <a:gd name="connsiteX1276" fmla="*/ 581873 w 6569151"/>
              <a:gd name="connsiteY1276" fmla="*/ 2928705 h 4490369"/>
              <a:gd name="connsiteX1277" fmla="*/ 570017 w 6569151"/>
              <a:gd name="connsiteY1277" fmla="*/ 2946490 h 4490369"/>
              <a:gd name="connsiteX1278" fmla="*/ 558161 w 6569151"/>
              <a:gd name="connsiteY1278" fmla="*/ 2952419 h 4490369"/>
              <a:gd name="connsiteX1279" fmla="*/ 552233 w 6569151"/>
              <a:gd name="connsiteY1279" fmla="*/ 2976133 h 4490369"/>
              <a:gd name="connsiteX1280" fmla="*/ 528521 w 6569151"/>
              <a:gd name="connsiteY1280" fmla="*/ 2993919 h 4490369"/>
              <a:gd name="connsiteX1281" fmla="*/ 510737 w 6569151"/>
              <a:gd name="connsiteY1281" fmla="*/ 2964276 h 4490369"/>
              <a:gd name="connsiteX1282" fmla="*/ 498881 w 6569151"/>
              <a:gd name="connsiteY1282" fmla="*/ 2952419 h 4490369"/>
              <a:gd name="connsiteX1283" fmla="*/ 475169 w 6569151"/>
              <a:gd name="connsiteY1283" fmla="*/ 2964276 h 4490369"/>
              <a:gd name="connsiteX1284" fmla="*/ 469241 w 6569151"/>
              <a:gd name="connsiteY1284" fmla="*/ 2964276 h 4490369"/>
              <a:gd name="connsiteX1285" fmla="*/ 433673 w 6569151"/>
              <a:gd name="connsiteY1285" fmla="*/ 2940562 h 4490369"/>
              <a:gd name="connsiteX1286" fmla="*/ 409961 w 6569151"/>
              <a:gd name="connsiteY1286" fmla="*/ 2893133 h 4490369"/>
              <a:gd name="connsiteX1287" fmla="*/ 380321 w 6569151"/>
              <a:gd name="connsiteY1287" fmla="*/ 2869419 h 4490369"/>
              <a:gd name="connsiteX1288" fmla="*/ 368465 w 6569151"/>
              <a:gd name="connsiteY1288" fmla="*/ 2821991 h 4490369"/>
              <a:gd name="connsiteX1289" fmla="*/ 350681 w 6569151"/>
              <a:gd name="connsiteY1289" fmla="*/ 2833848 h 4490369"/>
              <a:gd name="connsiteX1290" fmla="*/ 332897 w 6569151"/>
              <a:gd name="connsiteY1290" fmla="*/ 2816062 h 4490369"/>
              <a:gd name="connsiteX1291" fmla="*/ 321041 w 6569151"/>
              <a:gd name="connsiteY1291" fmla="*/ 2821991 h 4490369"/>
              <a:gd name="connsiteX1292" fmla="*/ 309185 w 6569151"/>
              <a:gd name="connsiteY1292" fmla="*/ 2845705 h 4490369"/>
              <a:gd name="connsiteX1293" fmla="*/ 291401 w 6569151"/>
              <a:gd name="connsiteY1293" fmla="*/ 2804205 h 4490369"/>
              <a:gd name="connsiteX1294" fmla="*/ 285473 w 6569151"/>
              <a:gd name="connsiteY1294" fmla="*/ 2839776 h 4490369"/>
              <a:gd name="connsiteX1295" fmla="*/ 261761 w 6569151"/>
              <a:gd name="connsiteY1295" fmla="*/ 2875348 h 4490369"/>
              <a:gd name="connsiteX1296" fmla="*/ 220265 w 6569151"/>
              <a:gd name="connsiteY1296" fmla="*/ 2845705 h 4490369"/>
              <a:gd name="connsiteX1297" fmla="*/ 202481 w 6569151"/>
              <a:gd name="connsiteY1297" fmla="*/ 2810134 h 4490369"/>
              <a:gd name="connsiteX1298" fmla="*/ 178769 w 6569151"/>
              <a:gd name="connsiteY1298" fmla="*/ 2792348 h 4490369"/>
              <a:gd name="connsiteX1299" fmla="*/ 155057 w 6569151"/>
              <a:gd name="connsiteY1299" fmla="*/ 2744919 h 4490369"/>
              <a:gd name="connsiteX1300" fmla="*/ 95777 w 6569151"/>
              <a:gd name="connsiteY1300" fmla="*/ 2661920 h 4490369"/>
              <a:gd name="connsiteX1301" fmla="*/ 48353 w 6569151"/>
              <a:gd name="connsiteY1301" fmla="*/ 2561134 h 4490369"/>
              <a:gd name="connsiteX1302" fmla="*/ 36497 w 6569151"/>
              <a:gd name="connsiteY1302" fmla="*/ 2507777 h 4490369"/>
              <a:gd name="connsiteX1303" fmla="*/ 929 w 6569151"/>
              <a:gd name="connsiteY1303" fmla="*/ 2401063 h 4490369"/>
              <a:gd name="connsiteX1304" fmla="*/ 18713 w 6569151"/>
              <a:gd name="connsiteY1304" fmla="*/ 2371421 h 4490369"/>
              <a:gd name="connsiteX1305" fmla="*/ 30569 w 6569151"/>
              <a:gd name="connsiteY1305" fmla="*/ 2365492 h 4490369"/>
              <a:gd name="connsiteX1306" fmla="*/ 42425 w 6569151"/>
              <a:gd name="connsiteY1306" fmla="*/ 2359564 h 4490369"/>
              <a:gd name="connsiteX1307" fmla="*/ 107633 w 6569151"/>
              <a:gd name="connsiteY1307" fmla="*/ 2323992 h 4490369"/>
              <a:gd name="connsiteX1308" fmla="*/ 125417 w 6569151"/>
              <a:gd name="connsiteY1308" fmla="*/ 2335849 h 4490369"/>
              <a:gd name="connsiteX1309" fmla="*/ 137273 w 6569151"/>
              <a:gd name="connsiteY1309" fmla="*/ 2323992 h 4490369"/>
              <a:gd name="connsiteX1310" fmla="*/ 119489 w 6569151"/>
              <a:gd name="connsiteY1310" fmla="*/ 2294350 h 4490369"/>
              <a:gd name="connsiteX1311" fmla="*/ 149129 w 6569151"/>
              <a:gd name="connsiteY1311" fmla="*/ 2140207 h 4490369"/>
              <a:gd name="connsiteX1312" fmla="*/ 202481 w 6569151"/>
              <a:gd name="connsiteY1312" fmla="*/ 2039422 h 4490369"/>
              <a:gd name="connsiteX1313" fmla="*/ 249905 w 6569151"/>
              <a:gd name="connsiteY1313" fmla="*/ 1968279 h 4490369"/>
              <a:gd name="connsiteX1314" fmla="*/ 309185 w 6569151"/>
              <a:gd name="connsiteY1314" fmla="*/ 1891208 h 4490369"/>
              <a:gd name="connsiteX1315" fmla="*/ 344753 w 6569151"/>
              <a:gd name="connsiteY1315" fmla="*/ 1867494 h 4490369"/>
              <a:gd name="connsiteX1316" fmla="*/ 362537 w 6569151"/>
              <a:gd name="connsiteY1316" fmla="*/ 1867494 h 4490369"/>
              <a:gd name="connsiteX1317" fmla="*/ 404033 w 6569151"/>
              <a:gd name="connsiteY1317" fmla="*/ 1855637 h 4490369"/>
              <a:gd name="connsiteX1318" fmla="*/ 415889 w 6569151"/>
              <a:gd name="connsiteY1318" fmla="*/ 1831923 h 4490369"/>
              <a:gd name="connsiteX1319" fmla="*/ 409961 w 6569151"/>
              <a:gd name="connsiteY1319" fmla="*/ 1802280 h 4490369"/>
              <a:gd name="connsiteX1320" fmla="*/ 433673 w 6569151"/>
              <a:gd name="connsiteY1320" fmla="*/ 1760780 h 4490369"/>
              <a:gd name="connsiteX1321" fmla="*/ 481097 w 6569151"/>
              <a:gd name="connsiteY1321" fmla="*/ 1737066 h 4490369"/>
              <a:gd name="connsiteX1322" fmla="*/ 498881 w 6569151"/>
              <a:gd name="connsiteY1322" fmla="*/ 1742994 h 4490369"/>
              <a:gd name="connsiteX1323" fmla="*/ 528521 w 6569151"/>
              <a:gd name="connsiteY1323" fmla="*/ 1719280 h 4490369"/>
              <a:gd name="connsiteX1324" fmla="*/ 510737 w 6569151"/>
              <a:gd name="connsiteY1324" fmla="*/ 1689637 h 4490369"/>
              <a:gd name="connsiteX1325" fmla="*/ 504809 w 6569151"/>
              <a:gd name="connsiteY1325" fmla="*/ 1648137 h 4490369"/>
              <a:gd name="connsiteX1326" fmla="*/ 534449 w 6569151"/>
              <a:gd name="connsiteY1326" fmla="*/ 1636281 h 4490369"/>
              <a:gd name="connsiteX1327" fmla="*/ 546305 w 6569151"/>
              <a:gd name="connsiteY1327" fmla="*/ 1600709 h 4490369"/>
              <a:gd name="connsiteX1328" fmla="*/ 558161 w 6569151"/>
              <a:gd name="connsiteY1328" fmla="*/ 1594781 h 4490369"/>
              <a:gd name="connsiteX1329" fmla="*/ 605585 w 6569151"/>
              <a:gd name="connsiteY1329" fmla="*/ 1576995 h 4490369"/>
              <a:gd name="connsiteX1330" fmla="*/ 658937 w 6569151"/>
              <a:gd name="connsiteY1330" fmla="*/ 1588852 h 4490369"/>
              <a:gd name="connsiteX1331" fmla="*/ 706361 w 6569151"/>
              <a:gd name="connsiteY1331" fmla="*/ 1582923 h 4490369"/>
              <a:gd name="connsiteX1332" fmla="*/ 718217 w 6569151"/>
              <a:gd name="connsiteY1332" fmla="*/ 1565138 h 4490369"/>
              <a:gd name="connsiteX1333" fmla="*/ 712289 w 6569151"/>
              <a:gd name="connsiteY1333" fmla="*/ 1547352 h 4490369"/>
              <a:gd name="connsiteX1334" fmla="*/ 676721 w 6569151"/>
              <a:gd name="connsiteY1334" fmla="*/ 1535495 h 4490369"/>
              <a:gd name="connsiteX1335" fmla="*/ 682649 w 6569151"/>
              <a:gd name="connsiteY1335" fmla="*/ 1517709 h 4490369"/>
              <a:gd name="connsiteX1336" fmla="*/ 724145 w 6569151"/>
              <a:gd name="connsiteY1336" fmla="*/ 1493995 h 4490369"/>
              <a:gd name="connsiteX1337" fmla="*/ 741929 w 6569151"/>
              <a:gd name="connsiteY1337" fmla="*/ 1517709 h 4490369"/>
              <a:gd name="connsiteX1338" fmla="*/ 730073 w 6569151"/>
              <a:gd name="connsiteY1338" fmla="*/ 1535495 h 4490369"/>
              <a:gd name="connsiteX1339" fmla="*/ 741929 w 6569151"/>
              <a:gd name="connsiteY1339" fmla="*/ 1576995 h 4490369"/>
              <a:gd name="connsiteX1340" fmla="*/ 771569 w 6569151"/>
              <a:gd name="connsiteY1340" fmla="*/ 1565138 h 4490369"/>
              <a:gd name="connsiteX1341" fmla="*/ 795281 w 6569151"/>
              <a:gd name="connsiteY1341" fmla="*/ 1553281 h 4490369"/>
              <a:gd name="connsiteX1342" fmla="*/ 795281 w 6569151"/>
              <a:gd name="connsiteY1342" fmla="*/ 1541424 h 4490369"/>
              <a:gd name="connsiteX1343" fmla="*/ 765641 w 6569151"/>
              <a:gd name="connsiteY1343" fmla="*/ 1529566 h 4490369"/>
              <a:gd name="connsiteX1344" fmla="*/ 753785 w 6569151"/>
              <a:gd name="connsiteY1344" fmla="*/ 1488067 h 4490369"/>
              <a:gd name="connsiteX1345" fmla="*/ 777497 w 6569151"/>
              <a:gd name="connsiteY1345" fmla="*/ 1464352 h 4490369"/>
              <a:gd name="connsiteX1346" fmla="*/ 795281 w 6569151"/>
              <a:gd name="connsiteY1346" fmla="*/ 1493995 h 4490369"/>
              <a:gd name="connsiteX1347" fmla="*/ 813065 w 6569151"/>
              <a:gd name="connsiteY1347" fmla="*/ 1488067 h 4490369"/>
              <a:gd name="connsiteX1348" fmla="*/ 813065 w 6569151"/>
              <a:gd name="connsiteY1348" fmla="*/ 1470281 h 4490369"/>
              <a:gd name="connsiteX1349" fmla="*/ 795281 w 6569151"/>
              <a:gd name="connsiteY1349" fmla="*/ 1434710 h 4490369"/>
              <a:gd name="connsiteX1350" fmla="*/ 813065 w 6569151"/>
              <a:gd name="connsiteY1350" fmla="*/ 1399138 h 4490369"/>
              <a:gd name="connsiteX1351" fmla="*/ 830849 w 6569151"/>
              <a:gd name="connsiteY1351" fmla="*/ 1434710 h 4490369"/>
              <a:gd name="connsiteX1352" fmla="*/ 836777 w 6569151"/>
              <a:gd name="connsiteY1352" fmla="*/ 1476209 h 4490369"/>
              <a:gd name="connsiteX1353" fmla="*/ 878273 w 6569151"/>
              <a:gd name="connsiteY1353" fmla="*/ 1464352 h 4490369"/>
              <a:gd name="connsiteX1354" fmla="*/ 878273 w 6569151"/>
              <a:gd name="connsiteY1354" fmla="*/ 1452495 h 4490369"/>
              <a:gd name="connsiteX1355" fmla="*/ 854561 w 6569151"/>
              <a:gd name="connsiteY1355" fmla="*/ 1440638 h 4490369"/>
              <a:gd name="connsiteX1356" fmla="*/ 842705 w 6569151"/>
              <a:gd name="connsiteY1356" fmla="*/ 1416924 h 4490369"/>
              <a:gd name="connsiteX1357" fmla="*/ 842705 w 6569151"/>
              <a:gd name="connsiteY1357" fmla="*/ 1410995 h 4490369"/>
              <a:gd name="connsiteX1358" fmla="*/ 842705 w 6569151"/>
              <a:gd name="connsiteY1358" fmla="*/ 1357638 h 4490369"/>
              <a:gd name="connsiteX1359" fmla="*/ 854561 w 6569151"/>
              <a:gd name="connsiteY1359" fmla="*/ 1316139 h 4490369"/>
              <a:gd name="connsiteX1360" fmla="*/ 872345 w 6569151"/>
              <a:gd name="connsiteY1360" fmla="*/ 1316139 h 4490369"/>
              <a:gd name="connsiteX1361" fmla="*/ 872345 w 6569151"/>
              <a:gd name="connsiteY1361" fmla="*/ 1345781 h 4490369"/>
              <a:gd name="connsiteX1362" fmla="*/ 872345 w 6569151"/>
              <a:gd name="connsiteY1362" fmla="*/ 1375424 h 4490369"/>
              <a:gd name="connsiteX1363" fmla="*/ 896057 w 6569151"/>
              <a:gd name="connsiteY1363" fmla="*/ 1399138 h 4490369"/>
              <a:gd name="connsiteX1364" fmla="*/ 890129 w 6569151"/>
              <a:gd name="connsiteY1364" fmla="*/ 1428781 h 4490369"/>
              <a:gd name="connsiteX1365" fmla="*/ 919769 w 6569151"/>
              <a:gd name="connsiteY1365" fmla="*/ 1422853 h 4490369"/>
              <a:gd name="connsiteX1366" fmla="*/ 919769 w 6569151"/>
              <a:gd name="connsiteY1366" fmla="*/ 1387281 h 4490369"/>
              <a:gd name="connsiteX1367" fmla="*/ 896057 w 6569151"/>
              <a:gd name="connsiteY1367" fmla="*/ 1363567 h 4490369"/>
              <a:gd name="connsiteX1368" fmla="*/ 919769 w 6569151"/>
              <a:gd name="connsiteY1368" fmla="*/ 1351710 h 4490369"/>
              <a:gd name="connsiteX1369" fmla="*/ 943481 w 6569151"/>
              <a:gd name="connsiteY1369" fmla="*/ 1387281 h 4490369"/>
              <a:gd name="connsiteX1370" fmla="*/ 955337 w 6569151"/>
              <a:gd name="connsiteY1370" fmla="*/ 1393210 h 4490369"/>
              <a:gd name="connsiteX1371" fmla="*/ 943481 w 6569151"/>
              <a:gd name="connsiteY1371" fmla="*/ 1416924 h 4490369"/>
              <a:gd name="connsiteX1372" fmla="*/ 979049 w 6569151"/>
              <a:gd name="connsiteY1372" fmla="*/ 1399138 h 4490369"/>
              <a:gd name="connsiteX1373" fmla="*/ 1002761 w 6569151"/>
              <a:gd name="connsiteY1373" fmla="*/ 1375424 h 4490369"/>
              <a:gd name="connsiteX1374" fmla="*/ 996833 w 6569151"/>
              <a:gd name="connsiteY1374" fmla="*/ 1339853 h 4490369"/>
              <a:gd name="connsiteX1375" fmla="*/ 990905 w 6569151"/>
              <a:gd name="connsiteY1375" fmla="*/ 1345781 h 4490369"/>
              <a:gd name="connsiteX1376" fmla="*/ 961265 w 6569151"/>
              <a:gd name="connsiteY1376" fmla="*/ 1363567 h 4490369"/>
              <a:gd name="connsiteX1377" fmla="*/ 949409 w 6569151"/>
              <a:gd name="connsiteY1377" fmla="*/ 1357638 h 4490369"/>
              <a:gd name="connsiteX1378" fmla="*/ 925697 w 6569151"/>
              <a:gd name="connsiteY1378" fmla="*/ 1327996 h 4490369"/>
              <a:gd name="connsiteX1379" fmla="*/ 896057 w 6569151"/>
              <a:gd name="connsiteY1379" fmla="*/ 1310210 h 4490369"/>
              <a:gd name="connsiteX1380" fmla="*/ 896057 w 6569151"/>
              <a:gd name="connsiteY1380" fmla="*/ 1274639 h 4490369"/>
              <a:gd name="connsiteX1381" fmla="*/ 907913 w 6569151"/>
              <a:gd name="connsiteY1381" fmla="*/ 1256853 h 4490369"/>
              <a:gd name="connsiteX1382" fmla="*/ 925697 w 6569151"/>
              <a:gd name="connsiteY1382" fmla="*/ 1203496 h 4490369"/>
              <a:gd name="connsiteX1383" fmla="*/ 925697 w 6569151"/>
              <a:gd name="connsiteY1383" fmla="*/ 1167925 h 4490369"/>
              <a:gd name="connsiteX1384" fmla="*/ 937553 w 6569151"/>
              <a:gd name="connsiteY1384" fmla="*/ 1161996 h 4490369"/>
              <a:gd name="connsiteX1385" fmla="*/ 943481 w 6569151"/>
              <a:gd name="connsiteY1385" fmla="*/ 1215353 h 4490369"/>
              <a:gd name="connsiteX1386" fmla="*/ 955337 w 6569151"/>
              <a:gd name="connsiteY1386" fmla="*/ 1209425 h 4490369"/>
              <a:gd name="connsiteX1387" fmla="*/ 967193 w 6569151"/>
              <a:gd name="connsiteY1387" fmla="*/ 1156068 h 4490369"/>
              <a:gd name="connsiteX1388" fmla="*/ 979049 w 6569151"/>
              <a:gd name="connsiteY1388" fmla="*/ 1161996 h 4490369"/>
              <a:gd name="connsiteX1389" fmla="*/ 979049 w 6569151"/>
              <a:gd name="connsiteY1389" fmla="*/ 1179782 h 4490369"/>
              <a:gd name="connsiteX1390" fmla="*/ 990905 w 6569151"/>
              <a:gd name="connsiteY1390" fmla="*/ 1179782 h 4490369"/>
              <a:gd name="connsiteX1391" fmla="*/ 990905 w 6569151"/>
              <a:gd name="connsiteY1391" fmla="*/ 1138282 h 4490369"/>
              <a:gd name="connsiteX1392" fmla="*/ 973121 w 6569151"/>
              <a:gd name="connsiteY1392" fmla="*/ 1114568 h 4490369"/>
              <a:gd name="connsiteX1393" fmla="*/ 973121 w 6569151"/>
              <a:gd name="connsiteY1393" fmla="*/ 1096782 h 4490369"/>
              <a:gd name="connsiteX1394" fmla="*/ 984977 w 6569151"/>
              <a:gd name="connsiteY1394" fmla="*/ 1096782 h 4490369"/>
              <a:gd name="connsiteX1395" fmla="*/ 996833 w 6569151"/>
              <a:gd name="connsiteY1395" fmla="*/ 1061211 h 4490369"/>
              <a:gd name="connsiteX1396" fmla="*/ 984977 w 6569151"/>
              <a:gd name="connsiteY1396" fmla="*/ 995997 h 4490369"/>
              <a:gd name="connsiteX1397" fmla="*/ 1008689 w 6569151"/>
              <a:gd name="connsiteY1397" fmla="*/ 936711 h 4490369"/>
              <a:gd name="connsiteX1398" fmla="*/ 1014617 w 6569151"/>
              <a:gd name="connsiteY1398" fmla="*/ 930783 h 4490369"/>
              <a:gd name="connsiteX1399" fmla="*/ 1020545 w 6569151"/>
              <a:gd name="connsiteY1399" fmla="*/ 936711 h 4490369"/>
              <a:gd name="connsiteX1400" fmla="*/ 1026473 w 6569151"/>
              <a:gd name="connsiteY1400" fmla="*/ 995997 h 4490369"/>
              <a:gd name="connsiteX1401" fmla="*/ 1026473 w 6569151"/>
              <a:gd name="connsiteY1401" fmla="*/ 1084925 h 4490369"/>
              <a:gd name="connsiteX1402" fmla="*/ 1026473 w 6569151"/>
              <a:gd name="connsiteY1402" fmla="*/ 1126425 h 4490369"/>
              <a:gd name="connsiteX1403" fmla="*/ 1032401 w 6569151"/>
              <a:gd name="connsiteY1403" fmla="*/ 1120496 h 4490369"/>
              <a:gd name="connsiteX1404" fmla="*/ 1050185 w 6569151"/>
              <a:gd name="connsiteY1404" fmla="*/ 1084925 h 4490369"/>
              <a:gd name="connsiteX1405" fmla="*/ 1079825 w 6569151"/>
              <a:gd name="connsiteY1405" fmla="*/ 1067139 h 4490369"/>
              <a:gd name="connsiteX1406" fmla="*/ 1085753 w 6569151"/>
              <a:gd name="connsiteY1406" fmla="*/ 1061211 h 4490369"/>
              <a:gd name="connsiteX1407" fmla="*/ 1073897 w 6569151"/>
              <a:gd name="connsiteY1407" fmla="*/ 936711 h 4490369"/>
              <a:gd name="connsiteX1408" fmla="*/ 1097609 w 6569151"/>
              <a:gd name="connsiteY1408" fmla="*/ 871497 h 4490369"/>
              <a:gd name="connsiteX1409" fmla="*/ 1109465 w 6569151"/>
              <a:gd name="connsiteY1409" fmla="*/ 859640 h 4490369"/>
              <a:gd name="connsiteX1410" fmla="*/ 1145033 w 6569151"/>
              <a:gd name="connsiteY1410" fmla="*/ 841854 h 4490369"/>
              <a:gd name="connsiteX1411" fmla="*/ 1156889 w 6569151"/>
              <a:gd name="connsiteY1411" fmla="*/ 824069 h 4490369"/>
              <a:gd name="connsiteX1412" fmla="*/ 1156889 w 6569151"/>
              <a:gd name="connsiteY1412" fmla="*/ 800355 h 4490369"/>
              <a:gd name="connsiteX1413" fmla="*/ 1156889 w 6569151"/>
              <a:gd name="connsiteY1413" fmla="*/ 770712 h 4490369"/>
              <a:gd name="connsiteX1414" fmla="*/ 1168745 w 6569151"/>
              <a:gd name="connsiteY1414" fmla="*/ 741069 h 4490369"/>
              <a:gd name="connsiteX1415" fmla="*/ 1186529 w 6569151"/>
              <a:gd name="connsiteY1415" fmla="*/ 788497 h 4490369"/>
              <a:gd name="connsiteX1416" fmla="*/ 1192457 w 6569151"/>
              <a:gd name="connsiteY1416" fmla="*/ 788497 h 4490369"/>
              <a:gd name="connsiteX1417" fmla="*/ 1210241 w 6569151"/>
              <a:gd name="connsiteY1417" fmla="*/ 746998 h 4490369"/>
              <a:gd name="connsiteX1418" fmla="*/ 1210241 w 6569151"/>
              <a:gd name="connsiteY1418" fmla="*/ 717355 h 4490369"/>
              <a:gd name="connsiteX1419" fmla="*/ 1210241 w 6569151"/>
              <a:gd name="connsiteY1419" fmla="*/ 711426 h 4490369"/>
              <a:gd name="connsiteX1420" fmla="*/ 1245809 w 6569151"/>
              <a:gd name="connsiteY1420" fmla="*/ 675855 h 4490369"/>
              <a:gd name="connsiteX1421" fmla="*/ 1257665 w 6569151"/>
              <a:gd name="connsiteY1421" fmla="*/ 693641 h 4490369"/>
              <a:gd name="connsiteX1422" fmla="*/ 1269521 w 6569151"/>
              <a:gd name="connsiteY1422" fmla="*/ 711426 h 4490369"/>
              <a:gd name="connsiteX1423" fmla="*/ 1311017 w 6569151"/>
              <a:gd name="connsiteY1423" fmla="*/ 693641 h 4490369"/>
              <a:gd name="connsiteX1424" fmla="*/ 1328801 w 6569151"/>
              <a:gd name="connsiteY1424" fmla="*/ 675855 h 4490369"/>
              <a:gd name="connsiteX1425" fmla="*/ 1399937 w 6569151"/>
              <a:gd name="connsiteY1425" fmla="*/ 652141 h 4490369"/>
              <a:gd name="connsiteX1426" fmla="*/ 1405865 w 6569151"/>
              <a:gd name="connsiteY1426" fmla="*/ 640284 h 4490369"/>
              <a:gd name="connsiteX1427" fmla="*/ 1405865 w 6569151"/>
              <a:gd name="connsiteY1427" fmla="*/ 604712 h 4490369"/>
              <a:gd name="connsiteX1428" fmla="*/ 1417721 w 6569151"/>
              <a:gd name="connsiteY1428" fmla="*/ 592855 h 4490369"/>
              <a:gd name="connsiteX1429" fmla="*/ 1435505 w 6569151"/>
              <a:gd name="connsiteY1429" fmla="*/ 598784 h 4490369"/>
              <a:gd name="connsiteX1430" fmla="*/ 1429577 w 6569151"/>
              <a:gd name="connsiteY1430" fmla="*/ 634355 h 4490369"/>
              <a:gd name="connsiteX1431" fmla="*/ 1441433 w 6569151"/>
              <a:gd name="connsiteY1431" fmla="*/ 658069 h 4490369"/>
              <a:gd name="connsiteX1432" fmla="*/ 1471073 w 6569151"/>
              <a:gd name="connsiteY1432" fmla="*/ 675855 h 4490369"/>
              <a:gd name="connsiteX1433" fmla="*/ 1518497 w 6569151"/>
              <a:gd name="connsiteY1433" fmla="*/ 652141 h 4490369"/>
              <a:gd name="connsiteX1434" fmla="*/ 1530353 w 6569151"/>
              <a:gd name="connsiteY1434" fmla="*/ 628427 h 4490369"/>
              <a:gd name="connsiteX1435" fmla="*/ 1524425 w 6569151"/>
              <a:gd name="connsiteY1435" fmla="*/ 598784 h 4490369"/>
              <a:gd name="connsiteX1436" fmla="*/ 1530353 w 6569151"/>
              <a:gd name="connsiteY1436" fmla="*/ 545427 h 4490369"/>
              <a:gd name="connsiteX1437" fmla="*/ 1506641 w 6569151"/>
              <a:gd name="connsiteY1437" fmla="*/ 527641 h 4490369"/>
              <a:gd name="connsiteX1438" fmla="*/ 1506641 w 6569151"/>
              <a:gd name="connsiteY1438" fmla="*/ 515784 h 4490369"/>
              <a:gd name="connsiteX1439" fmla="*/ 1548137 w 6569151"/>
              <a:gd name="connsiteY1439" fmla="*/ 503927 h 4490369"/>
              <a:gd name="connsiteX1440" fmla="*/ 1583705 w 6569151"/>
              <a:gd name="connsiteY1440" fmla="*/ 497998 h 4490369"/>
              <a:gd name="connsiteX1441" fmla="*/ 1631129 w 6569151"/>
              <a:gd name="connsiteY1441" fmla="*/ 509856 h 4490369"/>
              <a:gd name="connsiteX1442" fmla="*/ 1637057 w 6569151"/>
              <a:gd name="connsiteY1442" fmla="*/ 551355 h 4490369"/>
              <a:gd name="connsiteX1443" fmla="*/ 1631129 w 6569151"/>
              <a:gd name="connsiteY1443" fmla="*/ 610641 h 4490369"/>
              <a:gd name="connsiteX1444" fmla="*/ 1625201 w 6569151"/>
              <a:gd name="connsiteY1444" fmla="*/ 675855 h 4490369"/>
              <a:gd name="connsiteX1445" fmla="*/ 1607417 w 6569151"/>
              <a:gd name="connsiteY1445" fmla="*/ 699569 h 4490369"/>
              <a:gd name="connsiteX1446" fmla="*/ 1619273 w 6569151"/>
              <a:gd name="connsiteY1446" fmla="*/ 717355 h 4490369"/>
              <a:gd name="connsiteX1447" fmla="*/ 1595561 w 6569151"/>
              <a:gd name="connsiteY1447" fmla="*/ 746998 h 4490369"/>
              <a:gd name="connsiteX1448" fmla="*/ 1595561 w 6569151"/>
              <a:gd name="connsiteY1448" fmla="*/ 752926 h 4490369"/>
              <a:gd name="connsiteX1449" fmla="*/ 1589633 w 6569151"/>
              <a:gd name="connsiteY1449" fmla="*/ 806283 h 4490369"/>
              <a:gd name="connsiteX1450" fmla="*/ 1554065 w 6569151"/>
              <a:gd name="connsiteY1450" fmla="*/ 812212 h 4490369"/>
              <a:gd name="connsiteX1451" fmla="*/ 1548137 w 6569151"/>
              <a:gd name="connsiteY1451" fmla="*/ 865569 h 4490369"/>
              <a:gd name="connsiteX1452" fmla="*/ 1559993 w 6569151"/>
              <a:gd name="connsiteY1452" fmla="*/ 859640 h 4490369"/>
              <a:gd name="connsiteX1453" fmla="*/ 1577777 w 6569151"/>
              <a:gd name="connsiteY1453" fmla="*/ 841854 h 4490369"/>
              <a:gd name="connsiteX1454" fmla="*/ 1583705 w 6569151"/>
              <a:gd name="connsiteY1454" fmla="*/ 847783 h 4490369"/>
              <a:gd name="connsiteX1455" fmla="*/ 1571849 w 6569151"/>
              <a:gd name="connsiteY1455" fmla="*/ 889283 h 4490369"/>
              <a:gd name="connsiteX1456" fmla="*/ 1548137 w 6569151"/>
              <a:gd name="connsiteY1456" fmla="*/ 901140 h 4490369"/>
              <a:gd name="connsiteX1457" fmla="*/ 1530353 w 6569151"/>
              <a:gd name="connsiteY1457" fmla="*/ 924854 h 4490369"/>
              <a:gd name="connsiteX1458" fmla="*/ 1488857 w 6569151"/>
              <a:gd name="connsiteY1458" fmla="*/ 966354 h 4490369"/>
              <a:gd name="connsiteX1459" fmla="*/ 1506641 w 6569151"/>
              <a:gd name="connsiteY1459" fmla="*/ 978211 h 4490369"/>
              <a:gd name="connsiteX1460" fmla="*/ 1524425 w 6569151"/>
              <a:gd name="connsiteY1460" fmla="*/ 954497 h 4490369"/>
              <a:gd name="connsiteX1461" fmla="*/ 1536281 w 6569151"/>
              <a:gd name="connsiteY1461" fmla="*/ 954497 h 4490369"/>
              <a:gd name="connsiteX1462" fmla="*/ 1565921 w 6569151"/>
              <a:gd name="connsiteY1462" fmla="*/ 978211 h 4490369"/>
              <a:gd name="connsiteX1463" fmla="*/ 1571849 w 6569151"/>
              <a:gd name="connsiteY1463" fmla="*/ 918926 h 4490369"/>
              <a:gd name="connsiteX1464" fmla="*/ 1577777 w 6569151"/>
              <a:gd name="connsiteY1464" fmla="*/ 918926 h 4490369"/>
              <a:gd name="connsiteX1465" fmla="*/ 1583705 w 6569151"/>
              <a:gd name="connsiteY1465" fmla="*/ 936711 h 4490369"/>
              <a:gd name="connsiteX1466" fmla="*/ 1589633 w 6569151"/>
              <a:gd name="connsiteY1466" fmla="*/ 942640 h 4490369"/>
              <a:gd name="connsiteX1467" fmla="*/ 1601489 w 6569151"/>
              <a:gd name="connsiteY1467" fmla="*/ 930783 h 4490369"/>
              <a:gd name="connsiteX1468" fmla="*/ 1619273 w 6569151"/>
              <a:gd name="connsiteY1468" fmla="*/ 847783 h 4490369"/>
              <a:gd name="connsiteX1469" fmla="*/ 1637057 w 6569151"/>
              <a:gd name="connsiteY1469" fmla="*/ 865569 h 4490369"/>
              <a:gd name="connsiteX1470" fmla="*/ 1666697 w 6569151"/>
              <a:gd name="connsiteY1470" fmla="*/ 865569 h 4490369"/>
              <a:gd name="connsiteX1471" fmla="*/ 1684481 w 6569151"/>
              <a:gd name="connsiteY1471" fmla="*/ 865569 h 4490369"/>
              <a:gd name="connsiteX1472" fmla="*/ 1690409 w 6569151"/>
              <a:gd name="connsiteY1472" fmla="*/ 853712 h 4490369"/>
              <a:gd name="connsiteX1473" fmla="*/ 1690409 w 6569151"/>
              <a:gd name="connsiteY1473" fmla="*/ 788497 h 4490369"/>
              <a:gd name="connsiteX1474" fmla="*/ 1690409 w 6569151"/>
              <a:gd name="connsiteY1474" fmla="*/ 758855 h 4490369"/>
              <a:gd name="connsiteX1475" fmla="*/ 1684481 w 6569151"/>
              <a:gd name="connsiteY1475" fmla="*/ 723283 h 4490369"/>
              <a:gd name="connsiteX1476" fmla="*/ 1702265 w 6569151"/>
              <a:gd name="connsiteY1476" fmla="*/ 699569 h 4490369"/>
              <a:gd name="connsiteX1477" fmla="*/ 1696337 w 6569151"/>
              <a:gd name="connsiteY1477" fmla="*/ 652141 h 4490369"/>
              <a:gd name="connsiteX1478" fmla="*/ 1690409 w 6569151"/>
              <a:gd name="connsiteY1478" fmla="*/ 610641 h 4490369"/>
              <a:gd name="connsiteX1479" fmla="*/ 1672625 w 6569151"/>
              <a:gd name="connsiteY1479" fmla="*/ 610641 h 4490369"/>
              <a:gd name="connsiteX1480" fmla="*/ 1660769 w 6569151"/>
              <a:gd name="connsiteY1480" fmla="*/ 646212 h 4490369"/>
              <a:gd name="connsiteX1481" fmla="*/ 1654841 w 6569151"/>
              <a:gd name="connsiteY1481" fmla="*/ 640284 h 4490369"/>
              <a:gd name="connsiteX1482" fmla="*/ 1654841 w 6569151"/>
              <a:gd name="connsiteY1482" fmla="*/ 575070 h 4490369"/>
              <a:gd name="connsiteX1483" fmla="*/ 1684481 w 6569151"/>
              <a:gd name="connsiteY1483" fmla="*/ 586927 h 4490369"/>
              <a:gd name="connsiteX1484" fmla="*/ 1690409 w 6569151"/>
              <a:gd name="connsiteY1484" fmla="*/ 575070 h 4490369"/>
              <a:gd name="connsiteX1485" fmla="*/ 1696337 w 6569151"/>
              <a:gd name="connsiteY1485" fmla="*/ 527641 h 4490369"/>
              <a:gd name="connsiteX1486" fmla="*/ 1725977 w 6569151"/>
              <a:gd name="connsiteY1486" fmla="*/ 533570 h 4490369"/>
              <a:gd name="connsiteX1487" fmla="*/ 1749689 w 6569151"/>
              <a:gd name="connsiteY1487" fmla="*/ 486141 h 4490369"/>
              <a:gd name="connsiteX1488" fmla="*/ 1761545 w 6569151"/>
              <a:gd name="connsiteY1488" fmla="*/ 515784 h 4490369"/>
              <a:gd name="connsiteX1489" fmla="*/ 1743761 w 6569151"/>
              <a:gd name="connsiteY1489" fmla="*/ 545427 h 4490369"/>
              <a:gd name="connsiteX1490" fmla="*/ 1725977 w 6569151"/>
              <a:gd name="connsiteY1490" fmla="*/ 563213 h 4490369"/>
              <a:gd name="connsiteX1491" fmla="*/ 1708193 w 6569151"/>
              <a:gd name="connsiteY1491" fmla="*/ 616570 h 4490369"/>
              <a:gd name="connsiteX1492" fmla="*/ 1714121 w 6569151"/>
              <a:gd name="connsiteY1492" fmla="*/ 640284 h 4490369"/>
              <a:gd name="connsiteX1493" fmla="*/ 1708193 w 6569151"/>
              <a:gd name="connsiteY1493" fmla="*/ 663998 h 4490369"/>
              <a:gd name="connsiteX1494" fmla="*/ 1720049 w 6569151"/>
              <a:gd name="connsiteY1494" fmla="*/ 693641 h 4490369"/>
              <a:gd name="connsiteX1495" fmla="*/ 1731905 w 6569151"/>
              <a:gd name="connsiteY1495" fmla="*/ 598784 h 4490369"/>
              <a:gd name="connsiteX1496" fmla="*/ 1743761 w 6569151"/>
              <a:gd name="connsiteY1496" fmla="*/ 580998 h 4490369"/>
              <a:gd name="connsiteX1497" fmla="*/ 1761545 w 6569151"/>
              <a:gd name="connsiteY1497" fmla="*/ 592855 h 4490369"/>
              <a:gd name="connsiteX1498" fmla="*/ 1755617 w 6569151"/>
              <a:gd name="connsiteY1498" fmla="*/ 663998 h 4490369"/>
              <a:gd name="connsiteX1499" fmla="*/ 1808969 w 6569151"/>
              <a:gd name="connsiteY1499" fmla="*/ 675855 h 4490369"/>
              <a:gd name="connsiteX1500" fmla="*/ 1832681 w 6569151"/>
              <a:gd name="connsiteY1500" fmla="*/ 669926 h 4490369"/>
              <a:gd name="connsiteX1501" fmla="*/ 1874177 w 6569151"/>
              <a:gd name="connsiteY1501" fmla="*/ 628427 h 4490369"/>
              <a:gd name="connsiteX1502" fmla="*/ 1868249 w 6569151"/>
              <a:gd name="connsiteY1502" fmla="*/ 675855 h 4490369"/>
              <a:gd name="connsiteX1503" fmla="*/ 1826753 w 6569151"/>
              <a:gd name="connsiteY1503" fmla="*/ 717355 h 4490369"/>
              <a:gd name="connsiteX1504" fmla="*/ 1767473 w 6569151"/>
              <a:gd name="connsiteY1504" fmla="*/ 735141 h 4490369"/>
              <a:gd name="connsiteX1505" fmla="*/ 1749689 w 6569151"/>
              <a:gd name="connsiteY1505" fmla="*/ 794426 h 4490369"/>
              <a:gd name="connsiteX1506" fmla="*/ 1725977 w 6569151"/>
              <a:gd name="connsiteY1506" fmla="*/ 770712 h 4490369"/>
              <a:gd name="connsiteX1507" fmla="*/ 1737833 w 6569151"/>
              <a:gd name="connsiteY1507" fmla="*/ 735141 h 4490369"/>
              <a:gd name="connsiteX1508" fmla="*/ 1725977 w 6569151"/>
              <a:gd name="connsiteY1508" fmla="*/ 729212 h 4490369"/>
              <a:gd name="connsiteX1509" fmla="*/ 1720049 w 6569151"/>
              <a:gd name="connsiteY1509" fmla="*/ 735141 h 4490369"/>
              <a:gd name="connsiteX1510" fmla="*/ 1725977 w 6569151"/>
              <a:gd name="connsiteY1510" fmla="*/ 770712 h 4490369"/>
              <a:gd name="connsiteX1511" fmla="*/ 1708193 w 6569151"/>
              <a:gd name="connsiteY1511" fmla="*/ 818140 h 4490369"/>
              <a:gd name="connsiteX1512" fmla="*/ 1714121 w 6569151"/>
              <a:gd name="connsiteY1512" fmla="*/ 829997 h 4490369"/>
              <a:gd name="connsiteX1513" fmla="*/ 1743761 w 6569151"/>
              <a:gd name="connsiteY1513" fmla="*/ 829997 h 4490369"/>
              <a:gd name="connsiteX1514" fmla="*/ 1743761 w 6569151"/>
              <a:gd name="connsiteY1514" fmla="*/ 853712 h 4490369"/>
              <a:gd name="connsiteX1515" fmla="*/ 1755617 w 6569151"/>
              <a:gd name="connsiteY1515" fmla="*/ 877426 h 4490369"/>
              <a:gd name="connsiteX1516" fmla="*/ 1749689 w 6569151"/>
              <a:gd name="connsiteY1516" fmla="*/ 901140 h 4490369"/>
              <a:gd name="connsiteX1517" fmla="*/ 1761545 w 6569151"/>
              <a:gd name="connsiteY1517" fmla="*/ 918926 h 4490369"/>
              <a:gd name="connsiteX1518" fmla="*/ 1761545 w 6569151"/>
              <a:gd name="connsiteY1518" fmla="*/ 936711 h 4490369"/>
              <a:gd name="connsiteX1519" fmla="*/ 1767473 w 6569151"/>
              <a:gd name="connsiteY1519" fmla="*/ 942640 h 4490369"/>
              <a:gd name="connsiteX1520" fmla="*/ 1808969 w 6569151"/>
              <a:gd name="connsiteY1520" fmla="*/ 948568 h 4490369"/>
              <a:gd name="connsiteX1521" fmla="*/ 1844537 w 6569151"/>
              <a:gd name="connsiteY1521" fmla="*/ 936711 h 4490369"/>
              <a:gd name="connsiteX1522" fmla="*/ 1826753 w 6569151"/>
              <a:gd name="connsiteY1522" fmla="*/ 912997 h 4490369"/>
              <a:gd name="connsiteX1523" fmla="*/ 1850465 w 6569151"/>
              <a:gd name="connsiteY1523" fmla="*/ 907068 h 4490369"/>
              <a:gd name="connsiteX1524" fmla="*/ 1856393 w 6569151"/>
              <a:gd name="connsiteY1524" fmla="*/ 901140 h 4490369"/>
              <a:gd name="connsiteX1525" fmla="*/ 1874177 w 6569151"/>
              <a:gd name="connsiteY1525" fmla="*/ 859640 h 4490369"/>
              <a:gd name="connsiteX1526" fmla="*/ 1903817 w 6569151"/>
              <a:gd name="connsiteY1526" fmla="*/ 859640 h 4490369"/>
              <a:gd name="connsiteX1527" fmla="*/ 1921601 w 6569151"/>
              <a:gd name="connsiteY1527" fmla="*/ 871497 h 4490369"/>
              <a:gd name="connsiteX1528" fmla="*/ 1969025 w 6569151"/>
              <a:gd name="connsiteY1528" fmla="*/ 859640 h 4490369"/>
              <a:gd name="connsiteX1529" fmla="*/ 1986809 w 6569151"/>
              <a:gd name="connsiteY1529" fmla="*/ 835926 h 4490369"/>
              <a:gd name="connsiteX1530" fmla="*/ 2016449 w 6569151"/>
              <a:gd name="connsiteY1530" fmla="*/ 829997 h 4490369"/>
              <a:gd name="connsiteX1531" fmla="*/ 2022377 w 6569151"/>
              <a:gd name="connsiteY1531" fmla="*/ 800355 h 4490369"/>
              <a:gd name="connsiteX1532" fmla="*/ 2052017 w 6569151"/>
              <a:gd name="connsiteY1532" fmla="*/ 782569 h 4490369"/>
              <a:gd name="connsiteX1533" fmla="*/ 2063873 w 6569151"/>
              <a:gd name="connsiteY1533" fmla="*/ 764783 h 4490369"/>
              <a:gd name="connsiteX1534" fmla="*/ 2069801 w 6569151"/>
              <a:gd name="connsiteY1534" fmla="*/ 764783 h 4490369"/>
              <a:gd name="connsiteX1535" fmla="*/ 2093512 w 6569151"/>
              <a:gd name="connsiteY1535" fmla="*/ 788497 h 4490369"/>
              <a:gd name="connsiteX1536" fmla="*/ 2146865 w 6569151"/>
              <a:gd name="connsiteY1536" fmla="*/ 752926 h 4490369"/>
              <a:gd name="connsiteX1537" fmla="*/ 2170577 w 6569151"/>
              <a:gd name="connsiteY1537" fmla="*/ 752926 h 4490369"/>
              <a:gd name="connsiteX1538" fmla="*/ 2182432 w 6569151"/>
              <a:gd name="connsiteY1538" fmla="*/ 723283 h 4490369"/>
              <a:gd name="connsiteX1539" fmla="*/ 2212073 w 6569151"/>
              <a:gd name="connsiteY1539" fmla="*/ 711426 h 4490369"/>
              <a:gd name="connsiteX1540" fmla="*/ 2223928 w 6569151"/>
              <a:gd name="connsiteY1540" fmla="*/ 681784 h 4490369"/>
              <a:gd name="connsiteX1541" fmla="*/ 2318777 w 6569151"/>
              <a:gd name="connsiteY1541" fmla="*/ 669926 h 4490369"/>
              <a:gd name="connsiteX1542" fmla="*/ 2318777 w 6569151"/>
              <a:gd name="connsiteY1542" fmla="*/ 634355 h 4490369"/>
              <a:gd name="connsiteX1543" fmla="*/ 2295065 w 6569151"/>
              <a:gd name="connsiteY1543" fmla="*/ 640284 h 4490369"/>
              <a:gd name="connsiteX1544" fmla="*/ 2283209 w 6569151"/>
              <a:gd name="connsiteY1544" fmla="*/ 628427 h 4490369"/>
              <a:gd name="connsiteX1545" fmla="*/ 2289136 w 6569151"/>
              <a:gd name="connsiteY1545" fmla="*/ 610641 h 4490369"/>
              <a:gd name="connsiteX1546" fmla="*/ 2312848 w 6569151"/>
              <a:gd name="connsiteY1546" fmla="*/ 598784 h 4490369"/>
              <a:gd name="connsiteX1547" fmla="*/ 2336560 w 6569151"/>
              <a:gd name="connsiteY1547" fmla="*/ 592855 h 4490369"/>
              <a:gd name="connsiteX1548" fmla="*/ 2360273 w 6569151"/>
              <a:gd name="connsiteY1548" fmla="*/ 586927 h 4490369"/>
              <a:gd name="connsiteX1549" fmla="*/ 2369905 w 6569151"/>
              <a:gd name="connsiteY1549" fmla="*/ 563954 h 4490369"/>
              <a:gd name="connsiteX1550" fmla="*/ 2383795 w 6569151"/>
              <a:gd name="connsiteY1550" fmla="*/ 545676 h 4490369"/>
              <a:gd name="connsiteX1551" fmla="*/ 2395100 w 6569151"/>
              <a:gd name="connsiteY1551" fmla="*/ 546168 h 4490369"/>
              <a:gd name="connsiteX1552" fmla="*/ 2407697 w 6569151"/>
              <a:gd name="connsiteY1552" fmla="*/ 551355 h 4490369"/>
              <a:gd name="connsiteX1553" fmla="*/ 2431409 w 6569151"/>
              <a:gd name="connsiteY1553" fmla="*/ 586927 h 4490369"/>
              <a:gd name="connsiteX1554" fmla="*/ 2443264 w 6569151"/>
              <a:gd name="connsiteY1554" fmla="*/ 580998 h 4490369"/>
              <a:gd name="connsiteX1555" fmla="*/ 2443264 w 6569151"/>
              <a:gd name="connsiteY1555" fmla="*/ 545427 h 4490369"/>
              <a:gd name="connsiteX1556" fmla="*/ 2431409 w 6569151"/>
              <a:gd name="connsiteY1556" fmla="*/ 527641 h 4490369"/>
              <a:gd name="connsiteX1557" fmla="*/ 2449193 w 6569151"/>
              <a:gd name="connsiteY1557" fmla="*/ 509856 h 4490369"/>
              <a:gd name="connsiteX1558" fmla="*/ 2472905 w 6569151"/>
              <a:gd name="connsiteY1558" fmla="*/ 509856 h 4490369"/>
              <a:gd name="connsiteX1559" fmla="*/ 2478833 w 6569151"/>
              <a:gd name="connsiteY1559" fmla="*/ 515784 h 4490369"/>
              <a:gd name="connsiteX1560" fmla="*/ 2472905 w 6569151"/>
              <a:gd name="connsiteY1560" fmla="*/ 509856 h 4490369"/>
              <a:gd name="connsiteX1561" fmla="*/ 2466976 w 6569151"/>
              <a:gd name="connsiteY1561" fmla="*/ 497998 h 4490369"/>
              <a:gd name="connsiteX1562" fmla="*/ 2425481 w 6569151"/>
              <a:gd name="connsiteY1562" fmla="*/ 480213 h 4490369"/>
              <a:gd name="connsiteX1563" fmla="*/ 2443264 w 6569151"/>
              <a:gd name="connsiteY1563" fmla="*/ 450570 h 4490369"/>
              <a:gd name="connsiteX1564" fmla="*/ 2484760 w 6569151"/>
              <a:gd name="connsiteY1564" fmla="*/ 438713 h 4490369"/>
              <a:gd name="connsiteX1565" fmla="*/ 2490689 w 6569151"/>
              <a:gd name="connsiteY1565" fmla="*/ 438713 h 4490369"/>
              <a:gd name="connsiteX1566" fmla="*/ 2472905 w 6569151"/>
              <a:gd name="connsiteY1566" fmla="*/ 456499 h 4490369"/>
              <a:gd name="connsiteX1567" fmla="*/ 2478833 w 6569151"/>
              <a:gd name="connsiteY1567" fmla="*/ 468356 h 4490369"/>
              <a:gd name="connsiteX1568" fmla="*/ 2493653 w 6569151"/>
              <a:gd name="connsiteY1568" fmla="*/ 462427 h 4490369"/>
              <a:gd name="connsiteX1569" fmla="*/ 2507061 w 6569151"/>
              <a:gd name="connsiteY1569" fmla="*/ 457063 h 4490369"/>
              <a:gd name="connsiteX1570" fmla="*/ 2508472 w 6569151"/>
              <a:gd name="connsiteY1570" fmla="*/ 457240 h 4490369"/>
              <a:gd name="connsiteX1571" fmla="*/ 2508472 w 6569151"/>
              <a:gd name="connsiteY1571" fmla="*/ 459463 h 4490369"/>
              <a:gd name="connsiteX1572" fmla="*/ 2508472 w 6569151"/>
              <a:gd name="connsiteY1572" fmla="*/ 462427 h 4490369"/>
              <a:gd name="connsiteX1573" fmla="*/ 2514401 w 6569151"/>
              <a:gd name="connsiteY1573" fmla="*/ 462427 h 4490369"/>
              <a:gd name="connsiteX1574" fmla="*/ 2508472 w 6569151"/>
              <a:gd name="connsiteY1574" fmla="*/ 457240 h 4490369"/>
              <a:gd name="connsiteX1575" fmla="*/ 2508472 w 6569151"/>
              <a:gd name="connsiteY1575" fmla="*/ 456499 h 4490369"/>
              <a:gd name="connsiteX1576" fmla="*/ 2507061 w 6569151"/>
              <a:gd name="connsiteY1576" fmla="*/ 457063 h 4490369"/>
              <a:gd name="connsiteX1577" fmla="*/ 2502545 w 6569151"/>
              <a:gd name="connsiteY1577" fmla="*/ 456499 h 4490369"/>
              <a:gd name="connsiteX1578" fmla="*/ 2514401 w 6569151"/>
              <a:gd name="connsiteY1578" fmla="*/ 444641 h 4490369"/>
              <a:gd name="connsiteX1579" fmla="*/ 2555896 w 6569151"/>
              <a:gd name="connsiteY1579" fmla="*/ 426856 h 4490369"/>
              <a:gd name="connsiteX1580" fmla="*/ 2561825 w 6569151"/>
              <a:gd name="connsiteY1580" fmla="*/ 414999 h 4490369"/>
              <a:gd name="connsiteX1581" fmla="*/ 2567753 w 6569151"/>
              <a:gd name="connsiteY1581" fmla="*/ 373499 h 4490369"/>
              <a:gd name="connsiteX1582" fmla="*/ 2585537 w 6569151"/>
              <a:gd name="connsiteY1582" fmla="*/ 391284 h 4490369"/>
              <a:gd name="connsiteX1583" fmla="*/ 2597392 w 6569151"/>
              <a:gd name="connsiteY1583" fmla="*/ 373499 h 4490369"/>
              <a:gd name="connsiteX1584" fmla="*/ 2621104 w 6569151"/>
              <a:gd name="connsiteY1584" fmla="*/ 361642 h 4490369"/>
              <a:gd name="connsiteX1585" fmla="*/ 2638888 w 6569151"/>
              <a:gd name="connsiteY1585" fmla="*/ 391284 h 4490369"/>
              <a:gd name="connsiteX1586" fmla="*/ 2668529 w 6569151"/>
              <a:gd name="connsiteY1586" fmla="*/ 379427 h 4490369"/>
              <a:gd name="connsiteX1587" fmla="*/ 2680384 w 6569151"/>
              <a:gd name="connsiteY1587" fmla="*/ 361642 h 4490369"/>
              <a:gd name="connsiteX1588" fmla="*/ 2704096 w 6569151"/>
              <a:gd name="connsiteY1588" fmla="*/ 343856 h 4490369"/>
              <a:gd name="connsiteX1589" fmla="*/ 2715953 w 6569151"/>
              <a:gd name="connsiteY1589" fmla="*/ 320142 h 4490369"/>
              <a:gd name="connsiteX1590" fmla="*/ 2704096 w 6569151"/>
              <a:gd name="connsiteY1590" fmla="*/ 296428 h 4490369"/>
              <a:gd name="connsiteX1591" fmla="*/ 2686312 w 6569151"/>
              <a:gd name="connsiteY1591" fmla="*/ 290499 h 4490369"/>
              <a:gd name="connsiteX1592" fmla="*/ 2692241 w 6569151"/>
              <a:gd name="connsiteY1592" fmla="*/ 278642 h 4490369"/>
              <a:gd name="connsiteX1593" fmla="*/ 2715953 w 6569151"/>
              <a:gd name="connsiteY1593" fmla="*/ 278642 h 4490369"/>
              <a:gd name="connsiteX1594" fmla="*/ 2715953 w 6569151"/>
              <a:gd name="connsiteY1594" fmla="*/ 272714 h 4490369"/>
              <a:gd name="connsiteX1595" fmla="*/ 2721880 w 6569151"/>
              <a:gd name="connsiteY1595" fmla="*/ 219357 h 4490369"/>
              <a:gd name="connsiteX1596" fmla="*/ 2727808 w 6569151"/>
              <a:gd name="connsiteY1596" fmla="*/ 201571 h 4490369"/>
              <a:gd name="connsiteX1597" fmla="*/ 2721880 w 6569151"/>
              <a:gd name="connsiteY1597" fmla="*/ 183785 h 4490369"/>
              <a:gd name="connsiteX1598" fmla="*/ 2757449 w 6569151"/>
              <a:gd name="connsiteY1598" fmla="*/ 166000 h 4490369"/>
              <a:gd name="connsiteX1599" fmla="*/ 2769304 w 6569151"/>
              <a:gd name="connsiteY1599" fmla="*/ 177857 h 4490369"/>
              <a:gd name="connsiteX1600" fmla="*/ 2751520 w 6569151"/>
              <a:gd name="connsiteY1600" fmla="*/ 195642 h 4490369"/>
              <a:gd name="connsiteX1601" fmla="*/ 2751520 w 6569151"/>
              <a:gd name="connsiteY1601" fmla="*/ 248999 h 4490369"/>
              <a:gd name="connsiteX1602" fmla="*/ 2745592 w 6569151"/>
              <a:gd name="connsiteY1602" fmla="*/ 308285 h 4490369"/>
              <a:gd name="connsiteX1603" fmla="*/ 2757449 w 6569151"/>
              <a:gd name="connsiteY1603" fmla="*/ 314213 h 4490369"/>
              <a:gd name="connsiteX1604" fmla="*/ 2775233 w 6569151"/>
              <a:gd name="connsiteY1604" fmla="*/ 290499 h 4490369"/>
              <a:gd name="connsiteX1605" fmla="*/ 2810800 w 6569151"/>
              <a:gd name="connsiteY1605" fmla="*/ 272714 h 4490369"/>
              <a:gd name="connsiteX1606" fmla="*/ 2816728 w 6569151"/>
              <a:gd name="connsiteY1606" fmla="*/ 278642 h 4490369"/>
              <a:gd name="connsiteX1607" fmla="*/ 2828585 w 6569151"/>
              <a:gd name="connsiteY1607" fmla="*/ 278642 h 4490369"/>
              <a:gd name="connsiteX1608" fmla="*/ 2822657 w 6569151"/>
              <a:gd name="connsiteY1608" fmla="*/ 266785 h 4490369"/>
              <a:gd name="connsiteX1609" fmla="*/ 2810800 w 6569151"/>
              <a:gd name="connsiteY1609" fmla="*/ 272714 h 4490369"/>
              <a:gd name="connsiteX1610" fmla="*/ 2810800 w 6569151"/>
              <a:gd name="connsiteY1610" fmla="*/ 254928 h 4490369"/>
              <a:gd name="connsiteX1611" fmla="*/ 2858224 w 6569151"/>
              <a:gd name="connsiteY1611" fmla="*/ 201571 h 4490369"/>
              <a:gd name="connsiteX1612" fmla="*/ 2864153 w 6569151"/>
              <a:gd name="connsiteY1612" fmla="*/ 213428 h 4490369"/>
              <a:gd name="connsiteX1613" fmla="*/ 2858224 w 6569151"/>
              <a:gd name="connsiteY1613" fmla="*/ 231214 h 4490369"/>
              <a:gd name="connsiteX1614" fmla="*/ 2887864 w 6569151"/>
              <a:gd name="connsiteY1614" fmla="*/ 231214 h 4490369"/>
              <a:gd name="connsiteX1615" fmla="*/ 2929360 w 6569151"/>
              <a:gd name="connsiteY1615" fmla="*/ 243071 h 4490369"/>
              <a:gd name="connsiteX1616" fmla="*/ 2905648 w 6569151"/>
              <a:gd name="connsiteY1616" fmla="*/ 260856 h 4490369"/>
              <a:gd name="connsiteX1617" fmla="*/ 2893792 w 6569151"/>
              <a:gd name="connsiteY1617" fmla="*/ 296428 h 4490369"/>
              <a:gd name="connsiteX1618" fmla="*/ 2834512 w 6569151"/>
              <a:gd name="connsiteY1618" fmla="*/ 349785 h 4490369"/>
              <a:gd name="connsiteX1619" fmla="*/ 2798945 w 6569151"/>
              <a:gd name="connsiteY1619" fmla="*/ 367570 h 4490369"/>
              <a:gd name="connsiteX1620" fmla="*/ 2798517 w 6569151"/>
              <a:gd name="connsiteY1620" fmla="*/ 363511 h 4490369"/>
              <a:gd name="connsiteX1621" fmla="*/ 2798945 w 6569151"/>
              <a:gd name="connsiteY1621" fmla="*/ 361642 h 4490369"/>
              <a:gd name="connsiteX1622" fmla="*/ 2798321 w 6569151"/>
              <a:gd name="connsiteY1622" fmla="*/ 361642 h 4490369"/>
              <a:gd name="connsiteX1623" fmla="*/ 2797463 w 6569151"/>
              <a:gd name="connsiteY1623" fmla="*/ 353490 h 4490369"/>
              <a:gd name="connsiteX1624" fmla="*/ 2787089 w 6569151"/>
              <a:gd name="connsiteY1624" fmla="*/ 343856 h 4490369"/>
              <a:gd name="connsiteX1625" fmla="*/ 2757449 w 6569151"/>
              <a:gd name="connsiteY1625" fmla="*/ 349785 h 4490369"/>
              <a:gd name="connsiteX1626" fmla="*/ 2715953 w 6569151"/>
              <a:gd name="connsiteY1626" fmla="*/ 397213 h 4490369"/>
              <a:gd name="connsiteX1627" fmla="*/ 2710025 w 6569151"/>
              <a:gd name="connsiteY1627" fmla="*/ 409070 h 4490369"/>
              <a:gd name="connsiteX1628" fmla="*/ 2627033 w 6569151"/>
              <a:gd name="connsiteY1628" fmla="*/ 414999 h 4490369"/>
              <a:gd name="connsiteX1629" fmla="*/ 2579609 w 6569151"/>
              <a:gd name="connsiteY1629" fmla="*/ 426856 h 4490369"/>
              <a:gd name="connsiteX1630" fmla="*/ 2579609 w 6569151"/>
              <a:gd name="connsiteY1630" fmla="*/ 456499 h 4490369"/>
              <a:gd name="connsiteX1631" fmla="*/ 2615176 w 6569151"/>
              <a:gd name="connsiteY1631" fmla="*/ 432784 h 4490369"/>
              <a:gd name="connsiteX1632" fmla="*/ 2638888 w 6569151"/>
              <a:gd name="connsiteY1632" fmla="*/ 438713 h 4490369"/>
              <a:gd name="connsiteX1633" fmla="*/ 2710025 w 6569151"/>
              <a:gd name="connsiteY1633" fmla="*/ 432784 h 4490369"/>
              <a:gd name="connsiteX1634" fmla="*/ 2710025 w 6569151"/>
              <a:gd name="connsiteY1634" fmla="*/ 409070 h 4490369"/>
              <a:gd name="connsiteX1635" fmla="*/ 2751520 w 6569151"/>
              <a:gd name="connsiteY1635" fmla="*/ 397213 h 4490369"/>
              <a:gd name="connsiteX1636" fmla="*/ 2757449 w 6569151"/>
              <a:gd name="connsiteY1636" fmla="*/ 391284 h 4490369"/>
              <a:gd name="connsiteX1637" fmla="*/ 2781161 w 6569151"/>
              <a:gd name="connsiteY1637" fmla="*/ 361642 h 4490369"/>
              <a:gd name="connsiteX1638" fmla="*/ 2798321 w 6569151"/>
              <a:gd name="connsiteY1638" fmla="*/ 361642 h 4490369"/>
              <a:gd name="connsiteX1639" fmla="*/ 2798517 w 6569151"/>
              <a:gd name="connsiteY1639" fmla="*/ 363511 h 4490369"/>
              <a:gd name="connsiteX1640" fmla="*/ 2793016 w 6569151"/>
              <a:gd name="connsiteY1640" fmla="*/ 387579 h 4490369"/>
              <a:gd name="connsiteX1641" fmla="*/ 2787089 w 6569151"/>
              <a:gd name="connsiteY1641" fmla="*/ 409070 h 4490369"/>
              <a:gd name="connsiteX1642" fmla="*/ 2763377 w 6569151"/>
              <a:gd name="connsiteY1642" fmla="*/ 432784 h 4490369"/>
              <a:gd name="connsiteX1643" fmla="*/ 2793016 w 6569151"/>
              <a:gd name="connsiteY1643" fmla="*/ 444641 h 4490369"/>
              <a:gd name="connsiteX1644" fmla="*/ 2834512 w 6569151"/>
              <a:gd name="connsiteY1644" fmla="*/ 420927 h 4490369"/>
              <a:gd name="connsiteX1645" fmla="*/ 2858224 w 6569151"/>
              <a:gd name="connsiteY1645" fmla="*/ 414999 h 4490369"/>
              <a:gd name="connsiteX1646" fmla="*/ 2864153 w 6569151"/>
              <a:gd name="connsiteY1646" fmla="*/ 420927 h 4490369"/>
              <a:gd name="connsiteX1647" fmla="*/ 2864153 w 6569151"/>
              <a:gd name="connsiteY1647" fmla="*/ 426856 h 4490369"/>
              <a:gd name="connsiteX1648" fmla="*/ 2887864 w 6569151"/>
              <a:gd name="connsiteY1648" fmla="*/ 438713 h 4490369"/>
              <a:gd name="connsiteX1649" fmla="*/ 2886382 w 6569151"/>
              <a:gd name="connsiteY1649" fmla="*/ 459463 h 4490369"/>
              <a:gd name="connsiteX1650" fmla="*/ 2878132 w 6569151"/>
              <a:gd name="connsiteY1650" fmla="*/ 475965 h 4490369"/>
              <a:gd name="connsiteX1651" fmla="*/ 2876008 w 6569151"/>
              <a:gd name="connsiteY1651" fmla="*/ 474284 h 4490369"/>
              <a:gd name="connsiteX1652" fmla="*/ 2876008 w 6569151"/>
              <a:gd name="connsiteY1652" fmla="*/ 480213 h 4490369"/>
              <a:gd name="connsiteX1653" fmla="*/ 2878132 w 6569151"/>
              <a:gd name="connsiteY1653" fmla="*/ 475965 h 4490369"/>
              <a:gd name="connsiteX1654" fmla="*/ 2893792 w 6569151"/>
              <a:gd name="connsiteY1654" fmla="*/ 488365 h 4490369"/>
              <a:gd name="connsiteX1655" fmla="*/ 2911576 w 6569151"/>
              <a:gd name="connsiteY1655" fmla="*/ 497998 h 4490369"/>
              <a:gd name="connsiteX1656" fmla="*/ 2959000 w 6569151"/>
              <a:gd name="connsiteY1656" fmla="*/ 480213 h 4490369"/>
              <a:gd name="connsiteX1657" fmla="*/ 2976784 w 6569151"/>
              <a:gd name="connsiteY1657" fmla="*/ 456499 h 4490369"/>
              <a:gd name="connsiteX1658" fmla="*/ 2988640 w 6569151"/>
              <a:gd name="connsiteY1658" fmla="*/ 456499 h 4490369"/>
              <a:gd name="connsiteX1659" fmla="*/ 3036064 w 6569151"/>
              <a:gd name="connsiteY1659" fmla="*/ 468356 h 4490369"/>
              <a:gd name="connsiteX1660" fmla="*/ 3053848 w 6569151"/>
              <a:gd name="connsiteY1660" fmla="*/ 462427 h 4490369"/>
              <a:gd name="connsiteX1661" fmla="*/ 3071632 w 6569151"/>
              <a:gd name="connsiteY1661" fmla="*/ 492070 h 4490369"/>
              <a:gd name="connsiteX1662" fmla="*/ 3053848 w 6569151"/>
              <a:gd name="connsiteY1662" fmla="*/ 503927 h 4490369"/>
              <a:gd name="connsiteX1663" fmla="*/ 3036064 w 6569151"/>
              <a:gd name="connsiteY1663" fmla="*/ 497998 h 4490369"/>
              <a:gd name="connsiteX1664" fmla="*/ 3018280 w 6569151"/>
              <a:gd name="connsiteY1664" fmla="*/ 503927 h 4490369"/>
              <a:gd name="connsiteX1665" fmla="*/ 3006424 w 6569151"/>
              <a:gd name="connsiteY1665" fmla="*/ 480213 h 4490369"/>
              <a:gd name="connsiteX1666" fmla="*/ 3000496 w 6569151"/>
              <a:gd name="connsiteY1666" fmla="*/ 474284 h 4490369"/>
              <a:gd name="connsiteX1667" fmla="*/ 2994568 w 6569151"/>
              <a:gd name="connsiteY1667" fmla="*/ 474284 h 4490369"/>
              <a:gd name="connsiteX1668" fmla="*/ 2994568 w 6569151"/>
              <a:gd name="connsiteY1668" fmla="*/ 515784 h 4490369"/>
              <a:gd name="connsiteX1669" fmla="*/ 3006424 w 6569151"/>
              <a:gd name="connsiteY1669" fmla="*/ 521713 h 4490369"/>
              <a:gd name="connsiteX1670" fmla="*/ 3030136 w 6569151"/>
              <a:gd name="connsiteY1670" fmla="*/ 521713 h 4490369"/>
              <a:gd name="connsiteX1671" fmla="*/ 3065704 w 6569151"/>
              <a:gd name="connsiteY1671" fmla="*/ 533570 h 4490369"/>
              <a:gd name="connsiteX1672" fmla="*/ 3101272 w 6569151"/>
              <a:gd name="connsiteY1672" fmla="*/ 527641 h 4490369"/>
              <a:gd name="connsiteX1673" fmla="*/ 3119056 w 6569151"/>
              <a:gd name="connsiteY1673" fmla="*/ 533570 h 4490369"/>
              <a:gd name="connsiteX1674" fmla="*/ 3124984 w 6569151"/>
              <a:gd name="connsiteY1674" fmla="*/ 515784 h 4490369"/>
              <a:gd name="connsiteX1675" fmla="*/ 3095344 w 6569151"/>
              <a:gd name="connsiteY1675" fmla="*/ 503927 h 4490369"/>
              <a:gd name="connsiteX1676" fmla="*/ 3095344 w 6569151"/>
              <a:gd name="connsiteY1676" fmla="*/ 486141 h 4490369"/>
              <a:gd name="connsiteX1677" fmla="*/ 3083488 w 6569151"/>
              <a:gd name="connsiteY1677" fmla="*/ 468356 h 4490369"/>
              <a:gd name="connsiteX1678" fmla="*/ 3089416 w 6569151"/>
              <a:gd name="connsiteY1678" fmla="*/ 420927 h 4490369"/>
              <a:gd name="connsiteX1679" fmla="*/ 3083488 w 6569151"/>
              <a:gd name="connsiteY1679" fmla="*/ 385356 h 4490369"/>
              <a:gd name="connsiteX1680" fmla="*/ 3101272 w 6569151"/>
              <a:gd name="connsiteY1680" fmla="*/ 379427 h 4490369"/>
              <a:gd name="connsiteX1681" fmla="*/ 3119056 w 6569151"/>
              <a:gd name="connsiteY1681" fmla="*/ 391284 h 4490369"/>
              <a:gd name="connsiteX1682" fmla="*/ 3113128 w 6569151"/>
              <a:gd name="connsiteY1682" fmla="*/ 432784 h 4490369"/>
              <a:gd name="connsiteX1683" fmla="*/ 3142768 w 6569151"/>
              <a:gd name="connsiteY1683" fmla="*/ 456499 h 4490369"/>
              <a:gd name="connsiteX1684" fmla="*/ 3196120 w 6569151"/>
              <a:gd name="connsiteY1684" fmla="*/ 438713 h 4490369"/>
              <a:gd name="connsiteX1685" fmla="*/ 3196120 w 6569151"/>
              <a:gd name="connsiteY1685" fmla="*/ 403142 h 4490369"/>
              <a:gd name="connsiteX1686" fmla="*/ 3172408 w 6569151"/>
              <a:gd name="connsiteY1686" fmla="*/ 397213 h 4490369"/>
              <a:gd name="connsiteX1687" fmla="*/ 3142768 w 6569151"/>
              <a:gd name="connsiteY1687" fmla="*/ 361642 h 4490369"/>
              <a:gd name="connsiteX1688" fmla="*/ 3148696 w 6569151"/>
              <a:gd name="connsiteY1688" fmla="*/ 355713 h 4490369"/>
              <a:gd name="connsiteX1689" fmla="*/ 3213904 w 6569151"/>
              <a:gd name="connsiteY1689" fmla="*/ 385356 h 4490369"/>
              <a:gd name="connsiteX1690" fmla="*/ 3237616 w 6569151"/>
              <a:gd name="connsiteY1690" fmla="*/ 414999 h 4490369"/>
              <a:gd name="connsiteX1691" fmla="*/ 3225760 w 6569151"/>
              <a:gd name="connsiteY1691" fmla="*/ 438713 h 4490369"/>
              <a:gd name="connsiteX1692" fmla="*/ 3237616 w 6569151"/>
              <a:gd name="connsiteY1692" fmla="*/ 450570 h 4490369"/>
              <a:gd name="connsiteX1693" fmla="*/ 3302824 w 6569151"/>
              <a:gd name="connsiteY1693" fmla="*/ 444641 h 4490369"/>
              <a:gd name="connsiteX1694" fmla="*/ 3350248 w 6569151"/>
              <a:gd name="connsiteY1694" fmla="*/ 450570 h 4490369"/>
              <a:gd name="connsiteX1695" fmla="*/ 3391744 w 6569151"/>
              <a:gd name="connsiteY1695" fmla="*/ 462427 h 4490369"/>
              <a:gd name="connsiteX1696" fmla="*/ 3451024 w 6569151"/>
              <a:gd name="connsiteY1696" fmla="*/ 450570 h 4490369"/>
              <a:gd name="connsiteX1697" fmla="*/ 3492520 w 6569151"/>
              <a:gd name="connsiteY1697" fmla="*/ 444641 h 4490369"/>
              <a:gd name="connsiteX1698" fmla="*/ 3528088 w 6569151"/>
              <a:gd name="connsiteY1698" fmla="*/ 444641 h 4490369"/>
              <a:gd name="connsiteX1699" fmla="*/ 3498448 w 6569151"/>
              <a:gd name="connsiteY1699" fmla="*/ 426856 h 4490369"/>
              <a:gd name="connsiteX1700" fmla="*/ 3474736 w 6569151"/>
              <a:gd name="connsiteY1700" fmla="*/ 385356 h 4490369"/>
              <a:gd name="connsiteX1701" fmla="*/ 3492520 w 6569151"/>
              <a:gd name="connsiteY1701" fmla="*/ 367570 h 4490369"/>
              <a:gd name="connsiteX1702" fmla="*/ 3522160 w 6569151"/>
              <a:gd name="connsiteY1702" fmla="*/ 373499 h 4490369"/>
              <a:gd name="connsiteX1703" fmla="*/ 3528088 w 6569151"/>
              <a:gd name="connsiteY1703" fmla="*/ 367570 h 4490369"/>
              <a:gd name="connsiteX1704" fmla="*/ 3528088 w 6569151"/>
              <a:gd name="connsiteY1704" fmla="*/ 343856 h 4490369"/>
              <a:gd name="connsiteX1705" fmla="*/ 3557728 w 6569151"/>
              <a:gd name="connsiteY1705" fmla="*/ 331999 h 4490369"/>
              <a:gd name="connsiteX1706" fmla="*/ 3563656 w 6569151"/>
              <a:gd name="connsiteY1706" fmla="*/ 343856 h 4490369"/>
              <a:gd name="connsiteX1707" fmla="*/ 3557728 w 6569151"/>
              <a:gd name="connsiteY1707" fmla="*/ 403142 h 4490369"/>
              <a:gd name="connsiteX1708" fmla="*/ 3563656 w 6569151"/>
              <a:gd name="connsiteY1708" fmla="*/ 409070 h 4490369"/>
              <a:gd name="connsiteX1709" fmla="*/ 3557728 w 6569151"/>
              <a:gd name="connsiteY1709" fmla="*/ 438713 h 4490369"/>
              <a:gd name="connsiteX1710" fmla="*/ 3569584 w 6569151"/>
              <a:gd name="connsiteY1710" fmla="*/ 444641 h 4490369"/>
              <a:gd name="connsiteX1711" fmla="*/ 3563656 w 6569151"/>
              <a:gd name="connsiteY1711" fmla="*/ 409070 h 4490369"/>
              <a:gd name="connsiteX1712" fmla="*/ 3569584 w 6569151"/>
              <a:gd name="connsiteY1712" fmla="*/ 391284 h 4490369"/>
              <a:gd name="connsiteX1713" fmla="*/ 3622936 w 6569151"/>
              <a:gd name="connsiteY1713" fmla="*/ 373499 h 4490369"/>
              <a:gd name="connsiteX1714" fmla="*/ 3640720 w 6569151"/>
              <a:gd name="connsiteY1714" fmla="*/ 391284 h 4490369"/>
              <a:gd name="connsiteX1715" fmla="*/ 3658504 w 6569151"/>
              <a:gd name="connsiteY1715" fmla="*/ 379427 h 4490369"/>
              <a:gd name="connsiteX1716" fmla="*/ 3652576 w 6569151"/>
              <a:gd name="connsiteY1716" fmla="*/ 367570 h 4490369"/>
              <a:gd name="connsiteX1717" fmla="*/ 3622936 w 6569151"/>
              <a:gd name="connsiteY1717" fmla="*/ 373499 h 4490369"/>
              <a:gd name="connsiteX1718" fmla="*/ 3617008 w 6569151"/>
              <a:gd name="connsiteY1718" fmla="*/ 337928 h 4490369"/>
              <a:gd name="connsiteX1719" fmla="*/ 3599224 w 6569151"/>
              <a:gd name="connsiteY1719" fmla="*/ 331999 h 4490369"/>
              <a:gd name="connsiteX1720" fmla="*/ 3581440 w 6569151"/>
              <a:gd name="connsiteY1720" fmla="*/ 326071 h 4490369"/>
              <a:gd name="connsiteX1721" fmla="*/ 3581440 w 6569151"/>
              <a:gd name="connsiteY1721" fmla="*/ 308285 h 4490369"/>
              <a:gd name="connsiteX1722" fmla="*/ 3628864 w 6569151"/>
              <a:gd name="connsiteY1722" fmla="*/ 296428 h 4490369"/>
              <a:gd name="connsiteX1723" fmla="*/ 3682216 w 6569151"/>
              <a:gd name="connsiteY1723" fmla="*/ 308285 h 4490369"/>
              <a:gd name="connsiteX1724" fmla="*/ 3682216 w 6569151"/>
              <a:gd name="connsiteY1724" fmla="*/ 314213 h 4490369"/>
              <a:gd name="connsiteX1725" fmla="*/ 3658504 w 6569151"/>
              <a:gd name="connsiteY1725" fmla="*/ 320142 h 4490369"/>
              <a:gd name="connsiteX1726" fmla="*/ 3652576 w 6569151"/>
              <a:gd name="connsiteY1726" fmla="*/ 326071 h 4490369"/>
              <a:gd name="connsiteX1727" fmla="*/ 3652576 w 6569151"/>
              <a:gd name="connsiteY1727" fmla="*/ 337928 h 4490369"/>
              <a:gd name="connsiteX1728" fmla="*/ 3717784 w 6569151"/>
              <a:gd name="connsiteY1728" fmla="*/ 337928 h 4490369"/>
              <a:gd name="connsiteX1729" fmla="*/ 3729640 w 6569151"/>
              <a:gd name="connsiteY1729" fmla="*/ 349785 h 4490369"/>
              <a:gd name="connsiteX1730" fmla="*/ 3723712 w 6569151"/>
              <a:gd name="connsiteY1730" fmla="*/ 373499 h 4490369"/>
              <a:gd name="connsiteX1731" fmla="*/ 3747424 w 6569151"/>
              <a:gd name="connsiteY1731" fmla="*/ 385356 h 4490369"/>
              <a:gd name="connsiteX1732" fmla="*/ 3747424 w 6569151"/>
              <a:gd name="connsiteY1732" fmla="*/ 391284 h 4490369"/>
              <a:gd name="connsiteX1733" fmla="*/ 3735568 w 6569151"/>
              <a:gd name="connsiteY1733" fmla="*/ 397213 h 4490369"/>
              <a:gd name="connsiteX1734" fmla="*/ 3688144 w 6569151"/>
              <a:gd name="connsiteY1734" fmla="*/ 403142 h 4490369"/>
              <a:gd name="connsiteX1735" fmla="*/ 3682216 w 6569151"/>
              <a:gd name="connsiteY1735" fmla="*/ 414999 h 4490369"/>
              <a:gd name="connsiteX1736" fmla="*/ 3688144 w 6569151"/>
              <a:gd name="connsiteY1736" fmla="*/ 456499 h 4490369"/>
              <a:gd name="connsiteX1737" fmla="*/ 3664432 w 6569151"/>
              <a:gd name="connsiteY1737" fmla="*/ 474284 h 4490369"/>
              <a:gd name="connsiteX1738" fmla="*/ 3652576 w 6569151"/>
              <a:gd name="connsiteY1738" fmla="*/ 438713 h 4490369"/>
              <a:gd name="connsiteX1739" fmla="*/ 3652576 w 6569151"/>
              <a:gd name="connsiteY1739" fmla="*/ 497998 h 4490369"/>
              <a:gd name="connsiteX1740" fmla="*/ 3634792 w 6569151"/>
              <a:gd name="connsiteY1740" fmla="*/ 521713 h 4490369"/>
              <a:gd name="connsiteX1741" fmla="*/ 3611080 w 6569151"/>
              <a:gd name="connsiteY1741" fmla="*/ 515784 h 4490369"/>
              <a:gd name="connsiteX1742" fmla="*/ 3605152 w 6569151"/>
              <a:gd name="connsiteY1742" fmla="*/ 515784 h 4490369"/>
              <a:gd name="connsiteX1743" fmla="*/ 3545872 w 6569151"/>
              <a:gd name="connsiteY1743" fmla="*/ 533570 h 4490369"/>
              <a:gd name="connsiteX1744" fmla="*/ 3403600 w 6569151"/>
              <a:gd name="connsiteY1744" fmla="*/ 527641 h 4490369"/>
              <a:gd name="connsiteX1745" fmla="*/ 3379888 w 6569151"/>
              <a:gd name="connsiteY1745" fmla="*/ 551355 h 4490369"/>
              <a:gd name="connsiteX1746" fmla="*/ 3362104 w 6569151"/>
              <a:gd name="connsiteY1746" fmla="*/ 551355 h 4490369"/>
              <a:gd name="connsiteX1747" fmla="*/ 3332464 w 6569151"/>
              <a:gd name="connsiteY1747" fmla="*/ 580998 h 4490369"/>
              <a:gd name="connsiteX1748" fmla="*/ 3320608 w 6569151"/>
              <a:gd name="connsiteY1748" fmla="*/ 551355 h 4490369"/>
              <a:gd name="connsiteX1749" fmla="*/ 3350248 w 6569151"/>
              <a:gd name="connsiteY1749" fmla="*/ 527641 h 4490369"/>
              <a:gd name="connsiteX1750" fmla="*/ 3344320 w 6569151"/>
              <a:gd name="connsiteY1750" fmla="*/ 521713 h 4490369"/>
              <a:gd name="connsiteX1751" fmla="*/ 3296896 w 6569151"/>
              <a:gd name="connsiteY1751" fmla="*/ 521713 h 4490369"/>
              <a:gd name="connsiteX1752" fmla="*/ 3279112 w 6569151"/>
              <a:gd name="connsiteY1752" fmla="*/ 515784 h 4490369"/>
              <a:gd name="connsiteX1753" fmla="*/ 3219832 w 6569151"/>
              <a:gd name="connsiteY1753" fmla="*/ 521713 h 4490369"/>
              <a:gd name="connsiteX1754" fmla="*/ 3190192 w 6569151"/>
              <a:gd name="connsiteY1754" fmla="*/ 497998 h 4490369"/>
              <a:gd name="connsiteX1755" fmla="*/ 3154624 w 6569151"/>
              <a:gd name="connsiteY1755" fmla="*/ 515784 h 4490369"/>
              <a:gd name="connsiteX1756" fmla="*/ 3154624 w 6569151"/>
              <a:gd name="connsiteY1756" fmla="*/ 527641 h 4490369"/>
              <a:gd name="connsiteX1757" fmla="*/ 3196120 w 6569151"/>
              <a:gd name="connsiteY1757" fmla="*/ 545427 h 4490369"/>
              <a:gd name="connsiteX1758" fmla="*/ 3190192 w 6569151"/>
              <a:gd name="connsiteY1758" fmla="*/ 557284 h 4490369"/>
              <a:gd name="connsiteX1759" fmla="*/ 3178336 w 6569151"/>
              <a:gd name="connsiteY1759" fmla="*/ 563213 h 4490369"/>
              <a:gd name="connsiteX1760" fmla="*/ 3148696 w 6569151"/>
              <a:gd name="connsiteY1760" fmla="*/ 545427 h 4490369"/>
              <a:gd name="connsiteX1761" fmla="*/ 3124984 w 6569151"/>
              <a:gd name="connsiteY1761" fmla="*/ 557284 h 4490369"/>
              <a:gd name="connsiteX1762" fmla="*/ 3107200 w 6569151"/>
              <a:gd name="connsiteY1762" fmla="*/ 580998 h 4490369"/>
              <a:gd name="connsiteX1763" fmla="*/ 3095344 w 6569151"/>
              <a:gd name="connsiteY1763" fmla="*/ 580998 h 4490369"/>
              <a:gd name="connsiteX1764" fmla="*/ 3083488 w 6569151"/>
              <a:gd name="connsiteY1764" fmla="*/ 569141 h 4490369"/>
              <a:gd name="connsiteX1765" fmla="*/ 3077560 w 6569151"/>
              <a:gd name="connsiteY1765" fmla="*/ 563213 h 4490369"/>
              <a:gd name="connsiteX1766" fmla="*/ 3083488 w 6569151"/>
              <a:gd name="connsiteY1766" fmla="*/ 569141 h 4490369"/>
              <a:gd name="connsiteX1767" fmla="*/ 3071632 w 6569151"/>
              <a:gd name="connsiteY1767" fmla="*/ 616570 h 4490369"/>
              <a:gd name="connsiteX1768" fmla="*/ 3000496 w 6569151"/>
              <a:gd name="connsiteY1768" fmla="*/ 663998 h 4490369"/>
              <a:gd name="connsiteX1769" fmla="*/ 2994568 w 6569151"/>
              <a:gd name="connsiteY1769" fmla="*/ 681784 h 4490369"/>
              <a:gd name="connsiteX1770" fmla="*/ 3036064 w 6569151"/>
              <a:gd name="connsiteY1770" fmla="*/ 699569 h 4490369"/>
              <a:gd name="connsiteX1771" fmla="*/ 3059776 w 6569151"/>
              <a:gd name="connsiteY1771" fmla="*/ 687712 h 4490369"/>
              <a:gd name="connsiteX1772" fmla="*/ 3065704 w 6569151"/>
              <a:gd name="connsiteY1772" fmla="*/ 705498 h 4490369"/>
              <a:gd name="connsiteX1773" fmla="*/ 3036064 w 6569151"/>
              <a:gd name="connsiteY1773" fmla="*/ 723283 h 4490369"/>
              <a:gd name="connsiteX1774" fmla="*/ 3012352 w 6569151"/>
              <a:gd name="connsiteY1774" fmla="*/ 752926 h 4490369"/>
              <a:gd name="connsiteX1775" fmla="*/ 2959000 w 6569151"/>
              <a:gd name="connsiteY1775" fmla="*/ 752926 h 4490369"/>
              <a:gd name="connsiteX1776" fmla="*/ 2959000 w 6569151"/>
              <a:gd name="connsiteY1776" fmla="*/ 735141 h 4490369"/>
              <a:gd name="connsiteX1777" fmla="*/ 3006424 w 6569151"/>
              <a:gd name="connsiteY1777" fmla="*/ 729212 h 4490369"/>
              <a:gd name="connsiteX1778" fmla="*/ 2994568 w 6569151"/>
              <a:gd name="connsiteY1778" fmla="*/ 717355 h 4490369"/>
              <a:gd name="connsiteX1779" fmla="*/ 2959000 w 6569151"/>
              <a:gd name="connsiteY1779" fmla="*/ 723283 h 4490369"/>
              <a:gd name="connsiteX1780" fmla="*/ 2959000 w 6569151"/>
              <a:gd name="connsiteY1780" fmla="*/ 735141 h 4490369"/>
              <a:gd name="connsiteX1781" fmla="*/ 2947144 w 6569151"/>
              <a:gd name="connsiteY1781" fmla="*/ 752926 h 4490369"/>
              <a:gd name="connsiteX1782" fmla="*/ 2941216 w 6569151"/>
              <a:gd name="connsiteY1782" fmla="*/ 794426 h 4490369"/>
              <a:gd name="connsiteX1783" fmla="*/ 2988640 w 6569151"/>
              <a:gd name="connsiteY1783" fmla="*/ 818140 h 4490369"/>
              <a:gd name="connsiteX1784" fmla="*/ 2994568 w 6569151"/>
              <a:gd name="connsiteY1784" fmla="*/ 877426 h 4490369"/>
              <a:gd name="connsiteX1785" fmla="*/ 3000496 w 6569151"/>
              <a:gd name="connsiteY1785" fmla="*/ 859640 h 4490369"/>
              <a:gd name="connsiteX1786" fmla="*/ 3006424 w 6569151"/>
              <a:gd name="connsiteY1786" fmla="*/ 841854 h 4490369"/>
              <a:gd name="connsiteX1787" fmla="*/ 3012352 w 6569151"/>
              <a:gd name="connsiteY1787" fmla="*/ 806283 h 4490369"/>
              <a:gd name="connsiteX1788" fmla="*/ 3006424 w 6569151"/>
              <a:gd name="connsiteY1788" fmla="*/ 782569 h 4490369"/>
              <a:gd name="connsiteX1789" fmla="*/ 3059776 w 6569151"/>
              <a:gd name="connsiteY1789" fmla="*/ 770712 h 4490369"/>
              <a:gd name="connsiteX1790" fmla="*/ 3059776 w 6569151"/>
              <a:gd name="connsiteY1790" fmla="*/ 794426 h 4490369"/>
              <a:gd name="connsiteX1791" fmla="*/ 3036064 w 6569151"/>
              <a:gd name="connsiteY1791" fmla="*/ 788497 h 4490369"/>
              <a:gd name="connsiteX1792" fmla="*/ 3030136 w 6569151"/>
              <a:gd name="connsiteY1792" fmla="*/ 794426 h 4490369"/>
              <a:gd name="connsiteX1793" fmla="*/ 3024208 w 6569151"/>
              <a:gd name="connsiteY1793" fmla="*/ 835926 h 4490369"/>
              <a:gd name="connsiteX1794" fmla="*/ 3053848 w 6569151"/>
              <a:gd name="connsiteY1794" fmla="*/ 835926 h 4490369"/>
              <a:gd name="connsiteX1795" fmla="*/ 3059776 w 6569151"/>
              <a:gd name="connsiteY1795" fmla="*/ 794426 h 4490369"/>
              <a:gd name="connsiteX1796" fmla="*/ 3089416 w 6569151"/>
              <a:gd name="connsiteY1796" fmla="*/ 829997 h 4490369"/>
              <a:gd name="connsiteX1797" fmla="*/ 3095344 w 6569151"/>
              <a:gd name="connsiteY1797" fmla="*/ 812212 h 4490369"/>
              <a:gd name="connsiteX1798" fmla="*/ 3113128 w 6569151"/>
              <a:gd name="connsiteY1798" fmla="*/ 782569 h 4490369"/>
              <a:gd name="connsiteX1799" fmla="*/ 3148696 w 6569151"/>
              <a:gd name="connsiteY1799" fmla="*/ 788497 h 4490369"/>
              <a:gd name="connsiteX1800" fmla="*/ 3160552 w 6569151"/>
              <a:gd name="connsiteY1800" fmla="*/ 764783 h 4490369"/>
              <a:gd name="connsiteX1801" fmla="*/ 3142768 w 6569151"/>
              <a:gd name="connsiteY1801" fmla="*/ 764783 h 4490369"/>
              <a:gd name="connsiteX1802" fmla="*/ 3107200 w 6569151"/>
              <a:gd name="connsiteY1802" fmla="*/ 746998 h 4490369"/>
              <a:gd name="connsiteX1803" fmla="*/ 3101272 w 6569151"/>
              <a:gd name="connsiteY1803" fmla="*/ 746998 h 4490369"/>
              <a:gd name="connsiteX1804" fmla="*/ 3083488 w 6569151"/>
              <a:gd name="connsiteY1804" fmla="*/ 705498 h 4490369"/>
              <a:gd name="connsiteX1805" fmla="*/ 3101272 w 6569151"/>
              <a:gd name="connsiteY1805" fmla="*/ 693641 h 4490369"/>
              <a:gd name="connsiteX1806" fmla="*/ 3124984 w 6569151"/>
              <a:gd name="connsiteY1806" fmla="*/ 699569 h 4490369"/>
              <a:gd name="connsiteX1807" fmla="*/ 3136840 w 6569151"/>
              <a:gd name="connsiteY1807" fmla="*/ 693641 h 4490369"/>
              <a:gd name="connsiteX1808" fmla="*/ 3142768 w 6569151"/>
              <a:gd name="connsiteY1808" fmla="*/ 669926 h 4490369"/>
              <a:gd name="connsiteX1809" fmla="*/ 3184264 w 6569151"/>
              <a:gd name="connsiteY1809" fmla="*/ 663998 h 4490369"/>
              <a:gd name="connsiteX1810" fmla="*/ 3184264 w 6569151"/>
              <a:gd name="connsiteY1810" fmla="*/ 681784 h 4490369"/>
              <a:gd name="connsiteX1811" fmla="*/ 3202048 w 6569151"/>
              <a:gd name="connsiteY1811" fmla="*/ 681784 h 4490369"/>
              <a:gd name="connsiteX1812" fmla="*/ 3202048 w 6569151"/>
              <a:gd name="connsiteY1812" fmla="*/ 646212 h 4490369"/>
              <a:gd name="connsiteX1813" fmla="*/ 3190192 w 6569151"/>
              <a:gd name="connsiteY1813" fmla="*/ 640284 h 4490369"/>
              <a:gd name="connsiteX1814" fmla="*/ 3142768 w 6569151"/>
              <a:gd name="connsiteY1814" fmla="*/ 628427 h 4490369"/>
              <a:gd name="connsiteX1815" fmla="*/ 3166480 w 6569151"/>
              <a:gd name="connsiteY1815" fmla="*/ 604712 h 4490369"/>
              <a:gd name="connsiteX1816" fmla="*/ 3190192 w 6569151"/>
              <a:gd name="connsiteY1816" fmla="*/ 616570 h 4490369"/>
              <a:gd name="connsiteX1817" fmla="*/ 3249472 w 6569151"/>
              <a:gd name="connsiteY1817" fmla="*/ 604712 h 4490369"/>
              <a:gd name="connsiteX1818" fmla="*/ 3273184 w 6569151"/>
              <a:gd name="connsiteY1818" fmla="*/ 610641 h 4490369"/>
              <a:gd name="connsiteX1819" fmla="*/ 3302824 w 6569151"/>
              <a:gd name="connsiteY1819" fmla="*/ 598784 h 4490369"/>
              <a:gd name="connsiteX1820" fmla="*/ 3332464 w 6569151"/>
              <a:gd name="connsiteY1820" fmla="*/ 616570 h 4490369"/>
              <a:gd name="connsiteX1821" fmla="*/ 3362104 w 6569151"/>
              <a:gd name="connsiteY1821" fmla="*/ 616570 h 4490369"/>
              <a:gd name="connsiteX1822" fmla="*/ 3433240 w 6569151"/>
              <a:gd name="connsiteY1822" fmla="*/ 616570 h 4490369"/>
              <a:gd name="connsiteX1823" fmla="*/ 3439168 w 6569151"/>
              <a:gd name="connsiteY1823" fmla="*/ 616570 h 4490369"/>
              <a:gd name="connsiteX1824" fmla="*/ 3451024 w 6569151"/>
              <a:gd name="connsiteY1824" fmla="*/ 604712 h 4490369"/>
              <a:gd name="connsiteX1825" fmla="*/ 3445096 w 6569151"/>
              <a:gd name="connsiteY1825" fmla="*/ 575070 h 4490369"/>
              <a:gd name="connsiteX1826" fmla="*/ 3445096 w 6569151"/>
              <a:gd name="connsiteY1826" fmla="*/ 569141 h 4490369"/>
              <a:gd name="connsiteX1827" fmla="*/ 3409528 w 6569151"/>
              <a:gd name="connsiteY1827" fmla="*/ 557284 h 4490369"/>
              <a:gd name="connsiteX1828" fmla="*/ 3421384 w 6569151"/>
              <a:gd name="connsiteY1828" fmla="*/ 545427 h 4490369"/>
              <a:gd name="connsiteX1829" fmla="*/ 3456952 w 6569151"/>
              <a:gd name="connsiteY1829" fmla="*/ 551355 h 4490369"/>
              <a:gd name="connsiteX1830" fmla="*/ 3468808 w 6569151"/>
              <a:gd name="connsiteY1830" fmla="*/ 610641 h 4490369"/>
              <a:gd name="connsiteX1831" fmla="*/ 3492520 w 6569151"/>
              <a:gd name="connsiteY1831" fmla="*/ 586927 h 4490369"/>
              <a:gd name="connsiteX1832" fmla="*/ 3480664 w 6569151"/>
              <a:gd name="connsiteY1832" fmla="*/ 551355 h 4490369"/>
              <a:gd name="connsiteX1833" fmla="*/ 3504376 w 6569151"/>
              <a:gd name="connsiteY1833" fmla="*/ 533570 h 4490369"/>
              <a:gd name="connsiteX1834" fmla="*/ 3545872 w 6569151"/>
              <a:gd name="connsiteY1834" fmla="*/ 551355 h 4490369"/>
              <a:gd name="connsiteX1835" fmla="*/ 3545872 w 6569151"/>
              <a:gd name="connsiteY1835" fmla="*/ 586927 h 4490369"/>
              <a:gd name="connsiteX1836" fmla="*/ 3516232 w 6569151"/>
              <a:gd name="connsiteY1836" fmla="*/ 598784 h 4490369"/>
              <a:gd name="connsiteX1837" fmla="*/ 3516232 w 6569151"/>
              <a:gd name="connsiteY1837" fmla="*/ 604712 h 4490369"/>
              <a:gd name="connsiteX1838" fmla="*/ 3534016 w 6569151"/>
              <a:gd name="connsiteY1838" fmla="*/ 634355 h 4490369"/>
              <a:gd name="connsiteX1839" fmla="*/ 3510304 w 6569151"/>
              <a:gd name="connsiteY1839" fmla="*/ 646212 h 4490369"/>
              <a:gd name="connsiteX1840" fmla="*/ 3486592 w 6569151"/>
              <a:gd name="connsiteY1840" fmla="*/ 658069 h 4490369"/>
              <a:gd name="connsiteX1841" fmla="*/ 3480664 w 6569151"/>
              <a:gd name="connsiteY1841" fmla="*/ 640284 h 4490369"/>
              <a:gd name="connsiteX1842" fmla="*/ 3474736 w 6569151"/>
              <a:gd name="connsiteY1842" fmla="*/ 640284 h 4490369"/>
              <a:gd name="connsiteX1843" fmla="*/ 3468808 w 6569151"/>
              <a:gd name="connsiteY1843" fmla="*/ 646212 h 4490369"/>
              <a:gd name="connsiteX1844" fmla="*/ 3486592 w 6569151"/>
              <a:gd name="connsiteY1844" fmla="*/ 658069 h 4490369"/>
              <a:gd name="connsiteX1845" fmla="*/ 3462880 w 6569151"/>
              <a:gd name="connsiteY1845" fmla="*/ 681784 h 4490369"/>
              <a:gd name="connsiteX1846" fmla="*/ 3427312 w 6569151"/>
              <a:gd name="connsiteY1846" fmla="*/ 663998 h 4490369"/>
              <a:gd name="connsiteX1847" fmla="*/ 3409528 w 6569151"/>
              <a:gd name="connsiteY1847" fmla="*/ 681784 h 4490369"/>
              <a:gd name="connsiteX1848" fmla="*/ 3421384 w 6569151"/>
              <a:gd name="connsiteY1848" fmla="*/ 681784 h 4490369"/>
              <a:gd name="connsiteX1849" fmla="*/ 3427312 w 6569151"/>
              <a:gd name="connsiteY1849" fmla="*/ 723283 h 4490369"/>
              <a:gd name="connsiteX1850" fmla="*/ 3397672 w 6569151"/>
              <a:gd name="connsiteY1850" fmla="*/ 717355 h 4490369"/>
              <a:gd name="connsiteX1851" fmla="*/ 3391744 w 6569151"/>
              <a:gd name="connsiteY1851" fmla="*/ 735141 h 4490369"/>
              <a:gd name="connsiteX1852" fmla="*/ 3403600 w 6569151"/>
              <a:gd name="connsiteY1852" fmla="*/ 741069 h 4490369"/>
              <a:gd name="connsiteX1853" fmla="*/ 3439168 w 6569151"/>
              <a:gd name="connsiteY1853" fmla="*/ 729212 h 4490369"/>
              <a:gd name="connsiteX1854" fmla="*/ 3456952 w 6569151"/>
              <a:gd name="connsiteY1854" fmla="*/ 699569 h 4490369"/>
              <a:gd name="connsiteX1855" fmla="*/ 3528088 w 6569151"/>
              <a:gd name="connsiteY1855" fmla="*/ 652141 h 4490369"/>
              <a:gd name="connsiteX1856" fmla="*/ 3534016 w 6569151"/>
              <a:gd name="connsiteY1856" fmla="*/ 634355 h 4490369"/>
              <a:gd name="connsiteX1857" fmla="*/ 3587368 w 6569151"/>
              <a:gd name="connsiteY1857" fmla="*/ 598784 h 4490369"/>
              <a:gd name="connsiteX1858" fmla="*/ 3688144 w 6569151"/>
              <a:gd name="connsiteY1858" fmla="*/ 539498 h 4490369"/>
              <a:gd name="connsiteX1859" fmla="*/ 3717784 w 6569151"/>
              <a:gd name="connsiteY1859" fmla="*/ 503927 h 4490369"/>
              <a:gd name="connsiteX1860" fmla="*/ 3729640 w 6569151"/>
              <a:gd name="connsiteY1860" fmla="*/ 503927 h 4490369"/>
              <a:gd name="connsiteX1861" fmla="*/ 3723712 w 6569151"/>
              <a:gd name="connsiteY1861" fmla="*/ 527641 h 4490369"/>
              <a:gd name="connsiteX1862" fmla="*/ 3741496 w 6569151"/>
              <a:gd name="connsiteY1862" fmla="*/ 527641 h 4490369"/>
              <a:gd name="connsiteX1863" fmla="*/ 3759280 w 6569151"/>
              <a:gd name="connsiteY1863" fmla="*/ 497998 h 4490369"/>
              <a:gd name="connsiteX1864" fmla="*/ 3788920 w 6569151"/>
              <a:gd name="connsiteY1864" fmla="*/ 497998 h 4490369"/>
              <a:gd name="connsiteX1865" fmla="*/ 3806704 w 6569151"/>
              <a:gd name="connsiteY1865" fmla="*/ 503927 h 4490369"/>
              <a:gd name="connsiteX1866" fmla="*/ 3800776 w 6569151"/>
              <a:gd name="connsiteY1866" fmla="*/ 515784 h 4490369"/>
              <a:gd name="connsiteX1867" fmla="*/ 3741496 w 6569151"/>
              <a:gd name="connsiteY1867" fmla="*/ 563213 h 4490369"/>
              <a:gd name="connsiteX1868" fmla="*/ 3729640 w 6569151"/>
              <a:gd name="connsiteY1868" fmla="*/ 598784 h 4490369"/>
              <a:gd name="connsiteX1869" fmla="*/ 3735568 w 6569151"/>
              <a:gd name="connsiteY1869" fmla="*/ 604712 h 4490369"/>
              <a:gd name="connsiteX1870" fmla="*/ 3759280 w 6569151"/>
              <a:gd name="connsiteY1870" fmla="*/ 569141 h 4490369"/>
              <a:gd name="connsiteX1871" fmla="*/ 3768913 w 6569151"/>
              <a:gd name="connsiteY1871" fmla="*/ 566918 h 4490369"/>
              <a:gd name="connsiteX1872" fmla="*/ 3777629 w 6569151"/>
              <a:gd name="connsiteY1872" fmla="*/ 568294 h 4490369"/>
              <a:gd name="connsiteX1873" fmla="*/ 3777064 w 6569151"/>
              <a:gd name="connsiteY1873" fmla="*/ 569141 h 4490369"/>
              <a:gd name="connsiteX1874" fmla="*/ 3782992 w 6569151"/>
              <a:gd name="connsiteY1874" fmla="*/ 569141 h 4490369"/>
              <a:gd name="connsiteX1875" fmla="*/ 3777629 w 6569151"/>
              <a:gd name="connsiteY1875" fmla="*/ 568294 h 4490369"/>
              <a:gd name="connsiteX1876" fmla="*/ 3788920 w 6569151"/>
              <a:gd name="connsiteY1876" fmla="*/ 551355 h 4490369"/>
              <a:gd name="connsiteX1877" fmla="*/ 3854128 w 6569151"/>
              <a:gd name="connsiteY1877" fmla="*/ 527641 h 4490369"/>
              <a:gd name="connsiteX1878" fmla="*/ 3860056 w 6569151"/>
              <a:gd name="connsiteY1878" fmla="*/ 509856 h 4490369"/>
              <a:gd name="connsiteX1879" fmla="*/ 3907480 w 6569151"/>
              <a:gd name="connsiteY1879" fmla="*/ 480213 h 4490369"/>
              <a:gd name="connsiteX1880" fmla="*/ 3913408 w 6569151"/>
              <a:gd name="connsiteY1880" fmla="*/ 492070 h 4490369"/>
              <a:gd name="connsiteX1881" fmla="*/ 3901552 w 6569151"/>
              <a:gd name="connsiteY1881" fmla="*/ 509856 h 4490369"/>
              <a:gd name="connsiteX1882" fmla="*/ 3907480 w 6569151"/>
              <a:gd name="connsiteY1882" fmla="*/ 509856 h 4490369"/>
              <a:gd name="connsiteX1883" fmla="*/ 3895624 w 6569151"/>
              <a:gd name="connsiteY1883" fmla="*/ 521713 h 4490369"/>
              <a:gd name="connsiteX1884" fmla="*/ 3889696 w 6569151"/>
              <a:gd name="connsiteY1884" fmla="*/ 545427 h 4490369"/>
              <a:gd name="connsiteX1885" fmla="*/ 3854128 w 6569151"/>
              <a:gd name="connsiteY1885" fmla="*/ 575070 h 4490369"/>
              <a:gd name="connsiteX1886" fmla="*/ 3818560 w 6569151"/>
              <a:gd name="connsiteY1886" fmla="*/ 616570 h 4490369"/>
              <a:gd name="connsiteX1887" fmla="*/ 3860056 w 6569151"/>
              <a:gd name="connsiteY1887" fmla="*/ 616570 h 4490369"/>
              <a:gd name="connsiteX1888" fmla="*/ 3865984 w 6569151"/>
              <a:gd name="connsiteY1888" fmla="*/ 592855 h 4490369"/>
              <a:gd name="connsiteX1889" fmla="*/ 3901552 w 6569151"/>
              <a:gd name="connsiteY1889" fmla="*/ 586927 h 4490369"/>
              <a:gd name="connsiteX1890" fmla="*/ 3919336 w 6569151"/>
              <a:gd name="connsiteY1890" fmla="*/ 569141 h 4490369"/>
              <a:gd name="connsiteX1891" fmla="*/ 3919336 w 6569151"/>
              <a:gd name="connsiteY1891" fmla="*/ 598784 h 4490369"/>
              <a:gd name="connsiteX1892" fmla="*/ 3895624 w 6569151"/>
              <a:gd name="connsiteY1892" fmla="*/ 610641 h 4490369"/>
              <a:gd name="connsiteX1893" fmla="*/ 3889696 w 6569151"/>
              <a:gd name="connsiteY1893" fmla="*/ 634355 h 4490369"/>
              <a:gd name="connsiteX1894" fmla="*/ 3871912 w 6569151"/>
              <a:gd name="connsiteY1894" fmla="*/ 658069 h 4490369"/>
              <a:gd name="connsiteX1895" fmla="*/ 3895624 w 6569151"/>
              <a:gd name="connsiteY1895" fmla="*/ 663998 h 4490369"/>
              <a:gd name="connsiteX1896" fmla="*/ 3895624 w 6569151"/>
              <a:gd name="connsiteY1896" fmla="*/ 675855 h 4490369"/>
              <a:gd name="connsiteX1897" fmla="*/ 3889696 w 6569151"/>
              <a:gd name="connsiteY1897" fmla="*/ 717355 h 4490369"/>
              <a:gd name="connsiteX1898" fmla="*/ 3865984 w 6569151"/>
              <a:gd name="connsiteY1898" fmla="*/ 735141 h 4490369"/>
              <a:gd name="connsiteX1899" fmla="*/ 3871912 w 6569151"/>
              <a:gd name="connsiteY1899" fmla="*/ 741069 h 4490369"/>
              <a:gd name="connsiteX1900" fmla="*/ 3895624 w 6569151"/>
              <a:gd name="connsiteY1900" fmla="*/ 735141 h 4490369"/>
              <a:gd name="connsiteX1901" fmla="*/ 3907480 w 6569151"/>
              <a:gd name="connsiteY1901" fmla="*/ 711426 h 4490369"/>
              <a:gd name="connsiteX1902" fmla="*/ 3948976 w 6569151"/>
              <a:gd name="connsiteY1902" fmla="*/ 681784 h 4490369"/>
              <a:gd name="connsiteX1903" fmla="*/ 3966760 w 6569151"/>
              <a:gd name="connsiteY1903" fmla="*/ 693641 h 4490369"/>
              <a:gd name="connsiteX1904" fmla="*/ 3960832 w 6569151"/>
              <a:gd name="connsiteY1904" fmla="*/ 705498 h 4490369"/>
              <a:gd name="connsiteX1905" fmla="*/ 3871912 w 6569151"/>
              <a:gd name="connsiteY1905" fmla="*/ 800355 h 4490369"/>
              <a:gd name="connsiteX1906" fmla="*/ 3800776 w 6569151"/>
              <a:gd name="connsiteY1906" fmla="*/ 871497 h 4490369"/>
              <a:gd name="connsiteX1907" fmla="*/ 3759280 w 6569151"/>
              <a:gd name="connsiteY1907" fmla="*/ 912997 h 4490369"/>
              <a:gd name="connsiteX1908" fmla="*/ 3670360 w 6569151"/>
              <a:gd name="connsiteY1908" fmla="*/ 1001925 h 4490369"/>
              <a:gd name="connsiteX1909" fmla="*/ 3617008 w 6569151"/>
              <a:gd name="connsiteY1909" fmla="*/ 1055282 h 4490369"/>
              <a:gd name="connsiteX1910" fmla="*/ 3569584 w 6569151"/>
              <a:gd name="connsiteY1910" fmla="*/ 1102711 h 4490369"/>
              <a:gd name="connsiteX1911" fmla="*/ 3516232 w 6569151"/>
              <a:gd name="connsiteY1911" fmla="*/ 1156068 h 4490369"/>
              <a:gd name="connsiteX1912" fmla="*/ 3498448 w 6569151"/>
              <a:gd name="connsiteY1912" fmla="*/ 1173853 h 4490369"/>
              <a:gd name="connsiteX1913" fmla="*/ 3474736 w 6569151"/>
              <a:gd name="connsiteY1913" fmla="*/ 1185710 h 4490369"/>
              <a:gd name="connsiteX1914" fmla="*/ 3373960 w 6569151"/>
              <a:gd name="connsiteY1914" fmla="*/ 1262782 h 4490369"/>
              <a:gd name="connsiteX1915" fmla="*/ 3273184 w 6569151"/>
              <a:gd name="connsiteY1915" fmla="*/ 1333924 h 4490369"/>
              <a:gd name="connsiteX1916" fmla="*/ 3255400 w 6569151"/>
              <a:gd name="connsiteY1916" fmla="*/ 1339853 h 4490369"/>
              <a:gd name="connsiteX1917" fmla="*/ 3249472 w 6569151"/>
              <a:gd name="connsiteY1917" fmla="*/ 1381353 h 4490369"/>
              <a:gd name="connsiteX1918" fmla="*/ 3231688 w 6569151"/>
              <a:gd name="connsiteY1918" fmla="*/ 1393210 h 4490369"/>
              <a:gd name="connsiteX1919" fmla="*/ 3225760 w 6569151"/>
              <a:gd name="connsiteY1919" fmla="*/ 1422853 h 4490369"/>
              <a:gd name="connsiteX1920" fmla="*/ 3190192 w 6569151"/>
              <a:gd name="connsiteY1920" fmla="*/ 1422853 h 4490369"/>
              <a:gd name="connsiteX1921" fmla="*/ 3172408 w 6569151"/>
              <a:gd name="connsiteY1921" fmla="*/ 1470281 h 4490369"/>
              <a:gd name="connsiteX1922" fmla="*/ 3184264 w 6569151"/>
              <a:gd name="connsiteY1922" fmla="*/ 1529566 h 4490369"/>
              <a:gd name="connsiteX1923" fmla="*/ 3166480 w 6569151"/>
              <a:gd name="connsiteY1923" fmla="*/ 1529566 h 4490369"/>
              <a:gd name="connsiteX1924" fmla="*/ 3154624 w 6569151"/>
              <a:gd name="connsiteY1924" fmla="*/ 1511781 h 4490369"/>
              <a:gd name="connsiteX1925" fmla="*/ 3124984 w 6569151"/>
              <a:gd name="connsiteY1925" fmla="*/ 1529566 h 4490369"/>
              <a:gd name="connsiteX1926" fmla="*/ 3101272 w 6569151"/>
              <a:gd name="connsiteY1926" fmla="*/ 1529566 h 4490369"/>
              <a:gd name="connsiteX1927" fmla="*/ 3083488 w 6569151"/>
              <a:gd name="connsiteY1927" fmla="*/ 1565138 h 4490369"/>
              <a:gd name="connsiteX1928" fmla="*/ 3071632 w 6569151"/>
              <a:gd name="connsiteY1928" fmla="*/ 1559209 h 4490369"/>
              <a:gd name="connsiteX1929" fmla="*/ 3059776 w 6569151"/>
              <a:gd name="connsiteY1929" fmla="*/ 1535495 h 4490369"/>
              <a:gd name="connsiteX1930" fmla="*/ 3053848 w 6569151"/>
              <a:gd name="connsiteY1930" fmla="*/ 1541424 h 4490369"/>
              <a:gd name="connsiteX1931" fmla="*/ 3059776 w 6569151"/>
              <a:gd name="connsiteY1931" fmla="*/ 1582923 h 4490369"/>
              <a:gd name="connsiteX1932" fmla="*/ 3071632 w 6569151"/>
              <a:gd name="connsiteY1932" fmla="*/ 1594781 h 4490369"/>
              <a:gd name="connsiteX1933" fmla="*/ 3095344 w 6569151"/>
              <a:gd name="connsiteY1933" fmla="*/ 1594781 h 4490369"/>
              <a:gd name="connsiteX1934" fmla="*/ 3107200 w 6569151"/>
              <a:gd name="connsiteY1934" fmla="*/ 1565138 h 4490369"/>
              <a:gd name="connsiteX1935" fmla="*/ 3148696 w 6569151"/>
              <a:gd name="connsiteY1935" fmla="*/ 1565138 h 4490369"/>
              <a:gd name="connsiteX1936" fmla="*/ 3178336 w 6569151"/>
              <a:gd name="connsiteY1936" fmla="*/ 1606638 h 4490369"/>
              <a:gd name="connsiteX1937" fmla="*/ 3202048 w 6569151"/>
              <a:gd name="connsiteY1937" fmla="*/ 1600709 h 4490369"/>
              <a:gd name="connsiteX1938" fmla="*/ 3207976 w 6569151"/>
              <a:gd name="connsiteY1938" fmla="*/ 1559209 h 4490369"/>
              <a:gd name="connsiteX1939" fmla="*/ 3231688 w 6569151"/>
              <a:gd name="connsiteY1939" fmla="*/ 1553281 h 4490369"/>
              <a:gd name="connsiteX1940" fmla="*/ 3249472 w 6569151"/>
              <a:gd name="connsiteY1940" fmla="*/ 1505852 h 4490369"/>
              <a:gd name="connsiteX1941" fmla="*/ 3237616 w 6569151"/>
              <a:gd name="connsiteY1941" fmla="*/ 1482138 h 4490369"/>
              <a:gd name="connsiteX1942" fmla="*/ 3243544 w 6569151"/>
              <a:gd name="connsiteY1942" fmla="*/ 1452495 h 4490369"/>
              <a:gd name="connsiteX1943" fmla="*/ 3243544 w 6569151"/>
              <a:gd name="connsiteY1943" fmla="*/ 1416924 h 4490369"/>
              <a:gd name="connsiteX1944" fmla="*/ 3308752 w 6569151"/>
              <a:gd name="connsiteY1944" fmla="*/ 1387281 h 4490369"/>
              <a:gd name="connsiteX1945" fmla="*/ 3344320 w 6569151"/>
              <a:gd name="connsiteY1945" fmla="*/ 1363567 h 4490369"/>
              <a:gd name="connsiteX1946" fmla="*/ 3356176 w 6569151"/>
              <a:gd name="connsiteY1946" fmla="*/ 1387281 h 4490369"/>
              <a:gd name="connsiteX1947" fmla="*/ 3368032 w 6569151"/>
              <a:gd name="connsiteY1947" fmla="*/ 1375424 h 4490369"/>
              <a:gd name="connsiteX1948" fmla="*/ 3356176 w 6569151"/>
              <a:gd name="connsiteY1948" fmla="*/ 1339853 h 4490369"/>
              <a:gd name="connsiteX1949" fmla="*/ 3379888 w 6569151"/>
              <a:gd name="connsiteY1949" fmla="*/ 1316139 h 4490369"/>
              <a:gd name="connsiteX1950" fmla="*/ 3415456 w 6569151"/>
              <a:gd name="connsiteY1950" fmla="*/ 1304282 h 4490369"/>
              <a:gd name="connsiteX1951" fmla="*/ 3445096 w 6569151"/>
              <a:gd name="connsiteY1951" fmla="*/ 1310210 h 4490369"/>
              <a:gd name="connsiteX1952" fmla="*/ 3456952 w 6569151"/>
              <a:gd name="connsiteY1952" fmla="*/ 1286496 h 4490369"/>
              <a:gd name="connsiteX1953" fmla="*/ 3474736 w 6569151"/>
              <a:gd name="connsiteY1953" fmla="*/ 1286496 h 4490369"/>
              <a:gd name="connsiteX1954" fmla="*/ 3474736 w 6569151"/>
              <a:gd name="connsiteY1954" fmla="*/ 1304282 h 4490369"/>
              <a:gd name="connsiteX1955" fmla="*/ 3498448 w 6569151"/>
              <a:gd name="connsiteY1955" fmla="*/ 1286496 h 4490369"/>
              <a:gd name="connsiteX1956" fmla="*/ 3492520 w 6569151"/>
              <a:gd name="connsiteY1956" fmla="*/ 1215353 h 4490369"/>
              <a:gd name="connsiteX1957" fmla="*/ 3516232 w 6569151"/>
              <a:gd name="connsiteY1957" fmla="*/ 1191639 h 4490369"/>
              <a:gd name="connsiteX1958" fmla="*/ 3528088 w 6569151"/>
              <a:gd name="connsiteY1958" fmla="*/ 1173853 h 4490369"/>
              <a:gd name="connsiteX1959" fmla="*/ 3575512 w 6569151"/>
              <a:gd name="connsiteY1959" fmla="*/ 1156068 h 4490369"/>
              <a:gd name="connsiteX1960" fmla="*/ 3628864 w 6569151"/>
              <a:gd name="connsiteY1960" fmla="*/ 1156068 h 4490369"/>
              <a:gd name="connsiteX1961" fmla="*/ 3634792 w 6569151"/>
              <a:gd name="connsiteY1961" fmla="*/ 1150139 h 4490369"/>
              <a:gd name="connsiteX1962" fmla="*/ 3634792 w 6569151"/>
              <a:gd name="connsiteY1962" fmla="*/ 1126425 h 4490369"/>
              <a:gd name="connsiteX1963" fmla="*/ 3670360 w 6569151"/>
              <a:gd name="connsiteY1963" fmla="*/ 1114568 h 4490369"/>
              <a:gd name="connsiteX1964" fmla="*/ 3688144 w 6569151"/>
              <a:gd name="connsiteY1964" fmla="*/ 1096782 h 4490369"/>
              <a:gd name="connsiteX1965" fmla="*/ 3723712 w 6569151"/>
              <a:gd name="connsiteY1965" fmla="*/ 1096782 h 4490369"/>
              <a:gd name="connsiteX1966" fmla="*/ 3729640 w 6569151"/>
              <a:gd name="connsiteY1966" fmla="*/ 1090854 h 4490369"/>
              <a:gd name="connsiteX1967" fmla="*/ 3735568 w 6569151"/>
              <a:gd name="connsiteY1967" fmla="*/ 1061211 h 4490369"/>
              <a:gd name="connsiteX1968" fmla="*/ 3759280 w 6569151"/>
              <a:gd name="connsiteY1968" fmla="*/ 1055282 h 4490369"/>
              <a:gd name="connsiteX1969" fmla="*/ 3782992 w 6569151"/>
              <a:gd name="connsiteY1969" fmla="*/ 1067139 h 4490369"/>
              <a:gd name="connsiteX1970" fmla="*/ 3806704 w 6569151"/>
              <a:gd name="connsiteY1970" fmla="*/ 1055282 h 4490369"/>
              <a:gd name="connsiteX1971" fmla="*/ 3830416 w 6569151"/>
              <a:gd name="connsiteY1971" fmla="*/ 1055282 h 4490369"/>
              <a:gd name="connsiteX1972" fmla="*/ 3830416 w 6569151"/>
              <a:gd name="connsiteY1972" fmla="*/ 1031568 h 4490369"/>
              <a:gd name="connsiteX1973" fmla="*/ 3842272 w 6569151"/>
              <a:gd name="connsiteY1973" fmla="*/ 984140 h 4490369"/>
              <a:gd name="connsiteX1974" fmla="*/ 3871912 w 6569151"/>
              <a:gd name="connsiteY1974" fmla="*/ 966354 h 4490369"/>
              <a:gd name="connsiteX1975" fmla="*/ 3883768 w 6569151"/>
              <a:gd name="connsiteY1975" fmla="*/ 948568 h 4490369"/>
              <a:gd name="connsiteX1976" fmla="*/ 3895624 w 6569151"/>
              <a:gd name="connsiteY1976" fmla="*/ 966354 h 4490369"/>
              <a:gd name="connsiteX1977" fmla="*/ 3907480 w 6569151"/>
              <a:gd name="connsiteY1977" fmla="*/ 990068 h 4490369"/>
              <a:gd name="connsiteX1978" fmla="*/ 3889696 w 6569151"/>
              <a:gd name="connsiteY1978" fmla="*/ 995997 h 4490369"/>
              <a:gd name="connsiteX1979" fmla="*/ 3865984 w 6569151"/>
              <a:gd name="connsiteY1979" fmla="*/ 1001925 h 4490369"/>
              <a:gd name="connsiteX1980" fmla="*/ 3854128 w 6569151"/>
              <a:gd name="connsiteY1980" fmla="*/ 1013782 h 4490369"/>
              <a:gd name="connsiteX1981" fmla="*/ 3883768 w 6569151"/>
              <a:gd name="connsiteY1981" fmla="*/ 1037497 h 4490369"/>
              <a:gd name="connsiteX1982" fmla="*/ 3913408 w 6569151"/>
              <a:gd name="connsiteY1982" fmla="*/ 1049354 h 4490369"/>
              <a:gd name="connsiteX1983" fmla="*/ 3937120 w 6569151"/>
              <a:gd name="connsiteY1983" fmla="*/ 1031568 h 4490369"/>
              <a:gd name="connsiteX1984" fmla="*/ 3954904 w 6569151"/>
              <a:gd name="connsiteY1984" fmla="*/ 1031568 h 4490369"/>
              <a:gd name="connsiteX1985" fmla="*/ 3954904 w 6569151"/>
              <a:gd name="connsiteY1985" fmla="*/ 990068 h 4490369"/>
              <a:gd name="connsiteX1986" fmla="*/ 3972688 w 6569151"/>
              <a:gd name="connsiteY1986" fmla="*/ 960425 h 4490369"/>
              <a:gd name="connsiteX1987" fmla="*/ 4002328 w 6569151"/>
              <a:gd name="connsiteY1987" fmla="*/ 978211 h 4490369"/>
              <a:gd name="connsiteX1988" fmla="*/ 4008256 w 6569151"/>
              <a:gd name="connsiteY1988" fmla="*/ 948568 h 4490369"/>
              <a:gd name="connsiteX1989" fmla="*/ 4049752 w 6569151"/>
              <a:gd name="connsiteY1989" fmla="*/ 918926 h 4490369"/>
              <a:gd name="connsiteX1990" fmla="*/ 4067536 w 6569151"/>
              <a:gd name="connsiteY1990" fmla="*/ 918926 h 4490369"/>
              <a:gd name="connsiteX1991" fmla="*/ 4079392 w 6569151"/>
              <a:gd name="connsiteY1991" fmla="*/ 942640 h 4490369"/>
              <a:gd name="connsiteX1992" fmla="*/ 4126816 w 6569151"/>
              <a:gd name="connsiteY1992" fmla="*/ 942640 h 4490369"/>
              <a:gd name="connsiteX1993" fmla="*/ 4126816 w 6569151"/>
              <a:gd name="connsiteY1993" fmla="*/ 912997 h 4490369"/>
              <a:gd name="connsiteX1994" fmla="*/ 4097176 w 6569151"/>
              <a:gd name="connsiteY1994" fmla="*/ 924854 h 4490369"/>
              <a:gd name="connsiteX1995" fmla="*/ 4085320 w 6569151"/>
              <a:gd name="connsiteY1995" fmla="*/ 912997 h 4490369"/>
              <a:gd name="connsiteX1996" fmla="*/ 4097176 w 6569151"/>
              <a:gd name="connsiteY1996" fmla="*/ 877426 h 4490369"/>
              <a:gd name="connsiteX1997" fmla="*/ 4085320 w 6569151"/>
              <a:gd name="connsiteY1997" fmla="*/ 847783 h 4490369"/>
              <a:gd name="connsiteX1998" fmla="*/ 4103104 w 6569151"/>
              <a:gd name="connsiteY1998" fmla="*/ 835926 h 4490369"/>
              <a:gd name="connsiteX1999" fmla="*/ 4109032 w 6569151"/>
              <a:gd name="connsiteY1999" fmla="*/ 859640 h 4490369"/>
              <a:gd name="connsiteX2000" fmla="*/ 4120888 w 6569151"/>
              <a:gd name="connsiteY2000" fmla="*/ 865569 h 4490369"/>
              <a:gd name="connsiteX2001" fmla="*/ 4156456 w 6569151"/>
              <a:gd name="connsiteY2001" fmla="*/ 865569 h 4490369"/>
              <a:gd name="connsiteX2002" fmla="*/ 4203880 w 6569151"/>
              <a:gd name="connsiteY2002" fmla="*/ 853712 h 4490369"/>
              <a:gd name="connsiteX2003" fmla="*/ 4209808 w 6569151"/>
              <a:gd name="connsiteY2003" fmla="*/ 824069 h 4490369"/>
              <a:gd name="connsiteX2004" fmla="*/ 4269088 w 6569151"/>
              <a:gd name="connsiteY2004" fmla="*/ 800355 h 4490369"/>
              <a:gd name="connsiteX2005" fmla="*/ 4269088 w 6569151"/>
              <a:gd name="connsiteY2005" fmla="*/ 806283 h 4490369"/>
              <a:gd name="connsiteX2006" fmla="*/ 4269088 w 6569151"/>
              <a:gd name="connsiteY2006" fmla="*/ 818140 h 4490369"/>
              <a:gd name="connsiteX2007" fmla="*/ 4280944 w 6569151"/>
              <a:gd name="connsiteY2007" fmla="*/ 818140 h 4490369"/>
              <a:gd name="connsiteX2008" fmla="*/ 4292800 w 6569151"/>
              <a:gd name="connsiteY2008" fmla="*/ 794426 h 4490369"/>
              <a:gd name="connsiteX2009" fmla="*/ 4275016 w 6569151"/>
              <a:gd name="connsiteY2009" fmla="*/ 770712 h 4490369"/>
              <a:gd name="connsiteX2010" fmla="*/ 4263160 w 6569151"/>
              <a:gd name="connsiteY2010" fmla="*/ 770712 h 4490369"/>
              <a:gd name="connsiteX2011" fmla="*/ 4251304 w 6569151"/>
              <a:gd name="connsiteY2011" fmla="*/ 764783 h 4490369"/>
              <a:gd name="connsiteX2012" fmla="*/ 4257232 w 6569151"/>
              <a:gd name="connsiteY2012" fmla="*/ 735141 h 4490369"/>
              <a:gd name="connsiteX2013" fmla="*/ 4269088 w 6569151"/>
              <a:gd name="connsiteY2013" fmla="*/ 746998 h 4490369"/>
              <a:gd name="connsiteX2014" fmla="*/ 4316512 w 6569151"/>
              <a:gd name="connsiteY2014" fmla="*/ 752926 h 4490369"/>
              <a:gd name="connsiteX2015" fmla="*/ 4352080 w 6569151"/>
              <a:gd name="connsiteY2015" fmla="*/ 746998 h 4490369"/>
              <a:gd name="connsiteX2016" fmla="*/ 4369864 w 6569151"/>
              <a:gd name="connsiteY2016" fmla="*/ 717355 h 4490369"/>
              <a:gd name="connsiteX2017" fmla="*/ 4399504 w 6569151"/>
              <a:gd name="connsiteY2017" fmla="*/ 699569 h 4490369"/>
              <a:gd name="connsiteX2018" fmla="*/ 4411360 w 6569151"/>
              <a:gd name="connsiteY2018" fmla="*/ 681784 h 4490369"/>
              <a:gd name="connsiteX2019" fmla="*/ 4446928 w 6569151"/>
              <a:gd name="connsiteY2019" fmla="*/ 652141 h 4490369"/>
              <a:gd name="connsiteX2020" fmla="*/ 4458784 w 6569151"/>
              <a:gd name="connsiteY2020" fmla="*/ 640284 h 4490369"/>
              <a:gd name="connsiteX2021" fmla="*/ 4518064 w 6569151"/>
              <a:gd name="connsiteY2021" fmla="*/ 586927 h 4490369"/>
              <a:gd name="connsiteX2022" fmla="*/ 4535848 w 6569151"/>
              <a:gd name="connsiteY2022" fmla="*/ 563213 h 4490369"/>
              <a:gd name="connsiteX2023" fmla="*/ 4577344 w 6569151"/>
              <a:gd name="connsiteY2023" fmla="*/ 551355 h 4490369"/>
              <a:gd name="connsiteX2024" fmla="*/ 4618840 w 6569151"/>
              <a:gd name="connsiteY2024" fmla="*/ 557284 h 4490369"/>
              <a:gd name="connsiteX2025" fmla="*/ 4654408 w 6569151"/>
              <a:gd name="connsiteY2025" fmla="*/ 551355 h 4490369"/>
              <a:gd name="connsiteX2026" fmla="*/ 4684048 w 6569151"/>
              <a:gd name="connsiteY2026" fmla="*/ 551355 h 4490369"/>
              <a:gd name="connsiteX2027" fmla="*/ 4772968 w 6569151"/>
              <a:gd name="connsiteY2027" fmla="*/ 486141 h 4490369"/>
              <a:gd name="connsiteX2028" fmla="*/ 4790752 w 6569151"/>
              <a:gd name="connsiteY2028" fmla="*/ 480213 h 4490369"/>
              <a:gd name="connsiteX2029" fmla="*/ 4814464 w 6569151"/>
              <a:gd name="connsiteY2029" fmla="*/ 450570 h 4490369"/>
              <a:gd name="connsiteX2030" fmla="*/ 4855960 w 6569151"/>
              <a:gd name="connsiteY2030" fmla="*/ 426856 h 4490369"/>
              <a:gd name="connsiteX2031" fmla="*/ 4867816 w 6569151"/>
              <a:gd name="connsiteY2031" fmla="*/ 438713 h 4490369"/>
              <a:gd name="connsiteX2032" fmla="*/ 4867816 w 6569151"/>
              <a:gd name="connsiteY2032" fmla="*/ 492070 h 4490369"/>
              <a:gd name="connsiteX2033" fmla="*/ 4885600 w 6569151"/>
              <a:gd name="connsiteY2033" fmla="*/ 497998 h 4490369"/>
              <a:gd name="connsiteX2034" fmla="*/ 4879672 w 6569151"/>
              <a:gd name="connsiteY2034" fmla="*/ 527641 h 4490369"/>
              <a:gd name="connsiteX2035" fmla="*/ 4885600 w 6569151"/>
              <a:gd name="connsiteY2035" fmla="*/ 533570 h 4490369"/>
              <a:gd name="connsiteX2036" fmla="*/ 4885600 w 6569151"/>
              <a:gd name="connsiteY2036" fmla="*/ 497998 h 4490369"/>
              <a:gd name="connsiteX2037" fmla="*/ 4879672 w 6569151"/>
              <a:gd name="connsiteY2037" fmla="*/ 397213 h 4490369"/>
              <a:gd name="connsiteX2038" fmla="*/ 4909312 w 6569151"/>
              <a:gd name="connsiteY2038" fmla="*/ 391284 h 4490369"/>
              <a:gd name="connsiteX2039" fmla="*/ 4909312 w 6569151"/>
              <a:gd name="connsiteY2039" fmla="*/ 456499 h 4490369"/>
              <a:gd name="connsiteX2040" fmla="*/ 4921168 w 6569151"/>
              <a:gd name="connsiteY2040" fmla="*/ 492070 h 4490369"/>
              <a:gd name="connsiteX2041" fmla="*/ 4944880 w 6569151"/>
              <a:gd name="connsiteY2041" fmla="*/ 480213 h 4490369"/>
              <a:gd name="connsiteX2042" fmla="*/ 4962664 w 6569151"/>
              <a:gd name="connsiteY2042" fmla="*/ 492070 h 4490369"/>
              <a:gd name="connsiteX2043" fmla="*/ 4968592 w 6569151"/>
              <a:gd name="connsiteY2043" fmla="*/ 486141 h 4490369"/>
              <a:gd name="connsiteX2044" fmla="*/ 4962664 w 6569151"/>
              <a:gd name="connsiteY2044" fmla="*/ 474284 h 4490369"/>
              <a:gd name="connsiteX2045" fmla="*/ 4986376 w 6569151"/>
              <a:gd name="connsiteY2045" fmla="*/ 414999 h 4490369"/>
              <a:gd name="connsiteX2046" fmla="*/ 4992304 w 6569151"/>
              <a:gd name="connsiteY2046" fmla="*/ 409070 h 4490369"/>
              <a:gd name="connsiteX2047" fmla="*/ 5004160 w 6569151"/>
              <a:gd name="connsiteY2047" fmla="*/ 426856 h 4490369"/>
              <a:gd name="connsiteX2048" fmla="*/ 5021944 w 6569151"/>
              <a:gd name="connsiteY2048" fmla="*/ 373499 h 4490369"/>
              <a:gd name="connsiteX2049" fmla="*/ 5057512 w 6569151"/>
              <a:gd name="connsiteY2049" fmla="*/ 361642 h 4490369"/>
              <a:gd name="connsiteX2050" fmla="*/ 5087152 w 6569151"/>
              <a:gd name="connsiteY2050" fmla="*/ 343856 h 4490369"/>
              <a:gd name="connsiteX2051" fmla="*/ 5099008 w 6569151"/>
              <a:gd name="connsiteY2051" fmla="*/ 379427 h 4490369"/>
              <a:gd name="connsiteX2052" fmla="*/ 5104936 w 6569151"/>
              <a:gd name="connsiteY2052" fmla="*/ 379427 h 4490369"/>
              <a:gd name="connsiteX2053" fmla="*/ 5116792 w 6569151"/>
              <a:gd name="connsiteY2053" fmla="*/ 355713 h 4490369"/>
              <a:gd name="connsiteX2054" fmla="*/ 5128648 w 6569151"/>
              <a:gd name="connsiteY2054" fmla="*/ 337928 h 4490369"/>
              <a:gd name="connsiteX2055" fmla="*/ 5104936 w 6569151"/>
              <a:gd name="connsiteY2055" fmla="*/ 326071 h 4490369"/>
              <a:gd name="connsiteX2056" fmla="*/ 5110864 w 6569151"/>
              <a:gd name="connsiteY2056" fmla="*/ 308285 h 4490369"/>
              <a:gd name="connsiteX2057" fmla="*/ 5170144 w 6569151"/>
              <a:gd name="connsiteY2057" fmla="*/ 302356 h 4490369"/>
              <a:gd name="connsiteX2058" fmla="*/ 5170144 w 6569151"/>
              <a:gd name="connsiteY2058" fmla="*/ 272714 h 4490369"/>
              <a:gd name="connsiteX2059" fmla="*/ 5199784 w 6569151"/>
              <a:gd name="connsiteY2059" fmla="*/ 254928 h 4490369"/>
              <a:gd name="connsiteX2060" fmla="*/ 5217568 w 6569151"/>
              <a:gd name="connsiteY2060" fmla="*/ 225285 h 4490369"/>
              <a:gd name="connsiteX2061" fmla="*/ 5241280 w 6569151"/>
              <a:gd name="connsiteY2061" fmla="*/ 243071 h 4490369"/>
              <a:gd name="connsiteX2062" fmla="*/ 5247208 w 6569151"/>
              <a:gd name="connsiteY2062" fmla="*/ 201571 h 4490369"/>
              <a:gd name="connsiteX2063" fmla="*/ 5259064 w 6569151"/>
              <a:gd name="connsiteY2063" fmla="*/ 189714 h 4490369"/>
              <a:gd name="connsiteX2064" fmla="*/ 5288704 w 6569151"/>
              <a:gd name="connsiteY2064" fmla="*/ 207499 h 4490369"/>
              <a:gd name="connsiteX2065" fmla="*/ 5288704 w 6569151"/>
              <a:gd name="connsiteY2065" fmla="*/ 166000 h 4490369"/>
              <a:gd name="connsiteX2066" fmla="*/ 5300560 w 6569151"/>
              <a:gd name="connsiteY2066" fmla="*/ 154143 h 4490369"/>
              <a:gd name="connsiteX2067" fmla="*/ 5318344 w 6569151"/>
              <a:gd name="connsiteY2067" fmla="*/ 154143 h 4490369"/>
              <a:gd name="connsiteX2068" fmla="*/ 5330200 w 6569151"/>
              <a:gd name="connsiteY2068" fmla="*/ 148214 h 4490369"/>
              <a:gd name="connsiteX2069" fmla="*/ 5324272 w 6569151"/>
              <a:gd name="connsiteY2069" fmla="*/ 106714 h 4490369"/>
              <a:gd name="connsiteX2070" fmla="*/ 5353912 w 6569151"/>
              <a:gd name="connsiteY2070" fmla="*/ 100786 h 4490369"/>
              <a:gd name="connsiteX2071" fmla="*/ 5371696 w 6569151"/>
              <a:gd name="connsiteY2071" fmla="*/ 59286 h 4490369"/>
              <a:gd name="connsiteX2072" fmla="*/ 5389480 w 6569151"/>
              <a:gd name="connsiteY2072" fmla="*/ 23714 h 4490369"/>
              <a:gd name="connsiteX2073" fmla="*/ 5401336 w 6569151"/>
              <a:gd name="connsiteY2073" fmla="*/ 35571 h 4490369"/>
              <a:gd name="connsiteX2074" fmla="*/ 5395408 w 6569151"/>
              <a:gd name="connsiteY2074" fmla="*/ 59286 h 4490369"/>
              <a:gd name="connsiteX2075" fmla="*/ 5401336 w 6569151"/>
              <a:gd name="connsiteY2075" fmla="*/ 65214 h 4490369"/>
              <a:gd name="connsiteX2076" fmla="*/ 5407264 w 6569151"/>
              <a:gd name="connsiteY2076" fmla="*/ 65214 h 4490369"/>
              <a:gd name="connsiteX2077" fmla="*/ 5419120 w 6569151"/>
              <a:gd name="connsiteY2077" fmla="*/ 41500 h 4490369"/>
              <a:gd name="connsiteX2078" fmla="*/ 5430976 w 6569151"/>
              <a:gd name="connsiteY2078" fmla="*/ 65214 h 4490369"/>
              <a:gd name="connsiteX2079" fmla="*/ 5442832 w 6569151"/>
              <a:gd name="connsiteY2079" fmla="*/ 53357 h 4490369"/>
              <a:gd name="connsiteX2080" fmla="*/ 5442832 w 6569151"/>
              <a:gd name="connsiteY2080" fmla="*/ 29643 h 4490369"/>
              <a:gd name="connsiteX2081" fmla="*/ 5442832 w 6569151"/>
              <a:gd name="connsiteY2081" fmla="*/ 0 h 44903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</a:cxnLst>
            <a:rect l="l" t="t" r="r" b="b"/>
            <a:pathLst>
              <a:path w="6569151" h="4490369">
                <a:moveTo>
                  <a:pt x="1754135" y="4231504"/>
                </a:moveTo>
                <a:cubicBezTo>
                  <a:pt x="1749689" y="4230022"/>
                  <a:pt x="1743761" y="4230022"/>
                  <a:pt x="1737833" y="4232986"/>
                </a:cubicBezTo>
                <a:cubicBezTo>
                  <a:pt x="1737833" y="4238915"/>
                  <a:pt x="1731905" y="4244843"/>
                  <a:pt x="1731905" y="4250772"/>
                </a:cubicBezTo>
                <a:cubicBezTo>
                  <a:pt x="1731905" y="4262629"/>
                  <a:pt x="1731905" y="4268557"/>
                  <a:pt x="1725977" y="4280414"/>
                </a:cubicBezTo>
                <a:cubicBezTo>
                  <a:pt x="1737833" y="4280414"/>
                  <a:pt x="1743761" y="4280414"/>
                  <a:pt x="1749689" y="4292272"/>
                </a:cubicBezTo>
                <a:cubicBezTo>
                  <a:pt x="1737833" y="4304129"/>
                  <a:pt x="1737833" y="4321914"/>
                  <a:pt x="1731905" y="4339700"/>
                </a:cubicBezTo>
                <a:cubicBezTo>
                  <a:pt x="1725977" y="4339700"/>
                  <a:pt x="1731905" y="4345628"/>
                  <a:pt x="1731905" y="4345628"/>
                </a:cubicBezTo>
                <a:cubicBezTo>
                  <a:pt x="1731905" y="4357486"/>
                  <a:pt x="1731905" y="4369343"/>
                  <a:pt x="1743761" y="4375271"/>
                </a:cubicBezTo>
                <a:cubicBezTo>
                  <a:pt x="1755617" y="4369343"/>
                  <a:pt x="1755617" y="4357486"/>
                  <a:pt x="1761545" y="4345628"/>
                </a:cubicBezTo>
                <a:cubicBezTo>
                  <a:pt x="1755617" y="4339700"/>
                  <a:pt x="1749689" y="4327843"/>
                  <a:pt x="1749689" y="4321914"/>
                </a:cubicBezTo>
                <a:lnTo>
                  <a:pt x="1749689" y="4292272"/>
                </a:lnTo>
                <a:lnTo>
                  <a:pt x="1749689" y="4286343"/>
                </a:lnTo>
                <a:cubicBezTo>
                  <a:pt x="1755617" y="4286343"/>
                  <a:pt x="1755617" y="4280414"/>
                  <a:pt x="1761545" y="4274486"/>
                </a:cubicBezTo>
                <a:cubicBezTo>
                  <a:pt x="1761545" y="4268557"/>
                  <a:pt x="1761545" y="4256700"/>
                  <a:pt x="1761545" y="4250772"/>
                </a:cubicBezTo>
                <a:cubicBezTo>
                  <a:pt x="1761545" y="4244843"/>
                  <a:pt x="1761545" y="4244843"/>
                  <a:pt x="1761545" y="4238915"/>
                </a:cubicBezTo>
                <a:cubicBezTo>
                  <a:pt x="1761545" y="4235950"/>
                  <a:pt x="1758581" y="4232986"/>
                  <a:pt x="1754135" y="4231504"/>
                </a:cubicBezTo>
                <a:close/>
                <a:moveTo>
                  <a:pt x="5067808" y="3828284"/>
                </a:moveTo>
                <a:lnTo>
                  <a:pt x="5069368" y="3829844"/>
                </a:lnTo>
                <a:cubicBezTo>
                  <a:pt x="5069368" y="3829844"/>
                  <a:pt x="5069368" y="3829844"/>
                  <a:pt x="5063440" y="3829844"/>
                </a:cubicBezTo>
                <a:close/>
                <a:moveTo>
                  <a:pt x="2378056" y="545427"/>
                </a:moveTo>
                <a:cubicBezTo>
                  <a:pt x="2378056" y="545427"/>
                  <a:pt x="2378056" y="545427"/>
                  <a:pt x="2383985" y="545427"/>
                </a:cubicBezTo>
                <a:lnTo>
                  <a:pt x="2383795" y="545676"/>
                </a:lnTo>
                <a:close/>
                <a:moveTo>
                  <a:pt x="5442832" y="0"/>
                </a:moveTo>
                <a:cubicBezTo>
                  <a:pt x="5442832" y="0"/>
                  <a:pt x="5448760" y="0"/>
                  <a:pt x="5448760" y="0"/>
                </a:cubicBezTo>
                <a:cubicBezTo>
                  <a:pt x="5460616" y="0"/>
                  <a:pt x="5460616" y="17786"/>
                  <a:pt x="5472472" y="23714"/>
                </a:cubicBezTo>
                <a:cubicBezTo>
                  <a:pt x="5478400" y="23714"/>
                  <a:pt x="5484328" y="23714"/>
                  <a:pt x="5490256" y="17786"/>
                </a:cubicBezTo>
                <a:cubicBezTo>
                  <a:pt x="5502112" y="23714"/>
                  <a:pt x="5508040" y="29643"/>
                  <a:pt x="5513968" y="35571"/>
                </a:cubicBezTo>
                <a:cubicBezTo>
                  <a:pt x="5519896" y="41500"/>
                  <a:pt x="5513968" y="53357"/>
                  <a:pt x="5513968" y="59286"/>
                </a:cubicBezTo>
                <a:cubicBezTo>
                  <a:pt x="5513968" y="65214"/>
                  <a:pt x="5519896" y="65214"/>
                  <a:pt x="5519896" y="65214"/>
                </a:cubicBezTo>
                <a:cubicBezTo>
                  <a:pt x="5525824" y="65214"/>
                  <a:pt x="5525824" y="59286"/>
                  <a:pt x="5525824" y="53357"/>
                </a:cubicBezTo>
                <a:cubicBezTo>
                  <a:pt x="5531752" y="47429"/>
                  <a:pt x="5531752" y="41500"/>
                  <a:pt x="5537680" y="35571"/>
                </a:cubicBezTo>
                <a:cubicBezTo>
                  <a:pt x="5537680" y="29643"/>
                  <a:pt x="5543608" y="23714"/>
                  <a:pt x="5543608" y="11857"/>
                </a:cubicBezTo>
                <a:cubicBezTo>
                  <a:pt x="5549536" y="11857"/>
                  <a:pt x="5555464" y="17786"/>
                  <a:pt x="5567320" y="17786"/>
                </a:cubicBezTo>
                <a:cubicBezTo>
                  <a:pt x="5573248" y="17786"/>
                  <a:pt x="5579176" y="17786"/>
                  <a:pt x="5585104" y="17786"/>
                </a:cubicBezTo>
                <a:cubicBezTo>
                  <a:pt x="5596960" y="17786"/>
                  <a:pt x="5602888" y="23714"/>
                  <a:pt x="5608816" y="29643"/>
                </a:cubicBezTo>
                <a:cubicBezTo>
                  <a:pt x="5614744" y="35571"/>
                  <a:pt x="5614744" y="41500"/>
                  <a:pt x="5614744" y="53357"/>
                </a:cubicBezTo>
                <a:cubicBezTo>
                  <a:pt x="5620672" y="59286"/>
                  <a:pt x="5626600" y="65214"/>
                  <a:pt x="5638456" y="65214"/>
                </a:cubicBezTo>
                <a:cubicBezTo>
                  <a:pt x="5638456" y="77071"/>
                  <a:pt x="5632528" y="83000"/>
                  <a:pt x="5626600" y="88928"/>
                </a:cubicBezTo>
                <a:cubicBezTo>
                  <a:pt x="5620672" y="88928"/>
                  <a:pt x="5608816" y="88928"/>
                  <a:pt x="5602888" y="88928"/>
                </a:cubicBezTo>
                <a:cubicBezTo>
                  <a:pt x="5602888" y="88928"/>
                  <a:pt x="5602888" y="88928"/>
                  <a:pt x="5602888" y="94857"/>
                </a:cubicBezTo>
                <a:cubicBezTo>
                  <a:pt x="5602888" y="106714"/>
                  <a:pt x="5608816" y="118571"/>
                  <a:pt x="5608816" y="124500"/>
                </a:cubicBezTo>
                <a:cubicBezTo>
                  <a:pt x="5602888" y="154143"/>
                  <a:pt x="5585104" y="166000"/>
                  <a:pt x="5567320" y="177857"/>
                </a:cubicBezTo>
                <a:cubicBezTo>
                  <a:pt x="5561392" y="195642"/>
                  <a:pt x="5555464" y="213428"/>
                  <a:pt x="5549536" y="231214"/>
                </a:cubicBezTo>
                <a:cubicBezTo>
                  <a:pt x="5549536" y="231214"/>
                  <a:pt x="5543608" y="237142"/>
                  <a:pt x="5537680" y="243071"/>
                </a:cubicBezTo>
                <a:cubicBezTo>
                  <a:pt x="5531752" y="243071"/>
                  <a:pt x="5531752" y="243071"/>
                  <a:pt x="5519896" y="248999"/>
                </a:cubicBezTo>
                <a:cubicBezTo>
                  <a:pt x="5513968" y="254928"/>
                  <a:pt x="5508040" y="266785"/>
                  <a:pt x="5502112" y="278642"/>
                </a:cubicBezTo>
                <a:cubicBezTo>
                  <a:pt x="5496184" y="284571"/>
                  <a:pt x="5484328" y="284571"/>
                  <a:pt x="5478400" y="290499"/>
                </a:cubicBezTo>
                <a:cubicBezTo>
                  <a:pt x="5472472" y="296428"/>
                  <a:pt x="5472472" y="308285"/>
                  <a:pt x="5466544" y="314213"/>
                </a:cubicBezTo>
                <a:cubicBezTo>
                  <a:pt x="5460616" y="326071"/>
                  <a:pt x="5454688" y="331999"/>
                  <a:pt x="5448760" y="331999"/>
                </a:cubicBezTo>
                <a:cubicBezTo>
                  <a:pt x="5448760" y="331999"/>
                  <a:pt x="5442832" y="337928"/>
                  <a:pt x="5442832" y="337928"/>
                </a:cubicBezTo>
                <a:cubicBezTo>
                  <a:pt x="5436904" y="355713"/>
                  <a:pt x="5419120" y="361642"/>
                  <a:pt x="5407264" y="379427"/>
                </a:cubicBezTo>
                <a:cubicBezTo>
                  <a:pt x="5413192" y="391284"/>
                  <a:pt x="5419120" y="391284"/>
                  <a:pt x="5425048" y="397213"/>
                </a:cubicBezTo>
                <a:cubicBezTo>
                  <a:pt x="5419120" y="403142"/>
                  <a:pt x="5419120" y="409070"/>
                  <a:pt x="5407264" y="414999"/>
                </a:cubicBezTo>
                <a:cubicBezTo>
                  <a:pt x="5401336" y="432784"/>
                  <a:pt x="5395408" y="456499"/>
                  <a:pt x="5395408" y="480213"/>
                </a:cubicBezTo>
                <a:cubicBezTo>
                  <a:pt x="5383552" y="486141"/>
                  <a:pt x="5377624" y="492070"/>
                  <a:pt x="5365768" y="497998"/>
                </a:cubicBezTo>
                <a:cubicBezTo>
                  <a:pt x="5365768" y="503927"/>
                  <a:pt x="5365768" y="509856"/>
                  <a:pt x="5371696" y="521713"/>
                </a:cubicBezTo>
                <a:cubicBezTo>
                  <a:pt x="5365768" y="533570"/>
                  <a:pt x="5353912" y="545427"/>
                  <a:pt x="5347984" y="557284"/>
                </a:cubicBezTo>
                <a:cubicBezTo>
                  <a:pt x="5342056" y="557284"/>
                  <a:pt x="5342056" y="563213"/>
                  <a:pt x="5336128" y="569141"/>
                </a:cubicBezTo>
                <a:cubicBezTo>
                  <a:pt x="5324272" y="575070"/>
                  <a:pt x="5312416" y="580998"/>
                  <a:pt x="5300560" y="586927"/>
                </a:cubicBezTo>
                <a:cubicBezTo>
                  <a:pt x="5288704" y="604712"/>
                  <a:pt x="5282776" y="622498"/>
                  <a:pt x="5264992" y="640284"/>
                </a:cubicBezTo>
                <a:cubicBezTo>
                  <a:pt x="5259064" y="646212"/>
                  <a:pt x="5253136" y="646212"/>
                  <a:pt x="5241280" y="652141"/>
                </a:cubicBezTo>
                <a:cubicBezTo>
                  <a:pt x="5235352" y="663998"/>
                  <a:pt x="5229424" y="681784"/>
                  <a:pt x="5229424" y="693641"/>
                </a:cubicBezTo>
                <a:cubicBezTo>
                  <a:pt x="5235352" y="705498"/>
                  <a:pt x="5241280" y="705498"/>
                  <a:pt x="5247208" y="705498"/>
                </a:cubicBezTo>
                <a:cubicBezTo>
                  <a:pt x="5247208" y="705498"/>
                  <a:pt x="5253136" y="699569"/>
                  <a:pt x="5253136" y="699569"/>
                </a:cubicBezTo>
                <a:cubicBezTo>
                  <a:pt x="5253136" y="687712"/>
                  <a:pt x="5253136" y="681784"/>
                  <a:pt x="5253136" y="675855"/>
                </a:cubicBezTo>
                <a:cubicBezTo>
                  <a:pt x="5259064" y="663998"/>
                  <a:pt x="5276848" y="669926"/>
                  <a:pt x="5288704" y="663998"/>
                </a:cubicBezTo>
                <a:cubicBezTo>
                  <a:pt x="5294632" y="658069"/>
                  <a:pt x="5294632" y="652141"/>
                  <a:pt x="5294632" y="640284"/>
                </a:cubicBezTo>
                <a:cubicBezTo>
                  <a:pt x="5294632" y="634355"/>
                  <a:pt x="5300560" y="634355"/>
                  <a:pt x="5312416" y="628427"/>
                </a:cubicBezTo>
                <a:cubicBezTo>
                  <a:pt x="5324272" y="646212"/>
                  <a:pt x="5318344" y="663998"/>
                  <a:pt x="5312416" y="675855"/>
                </a:cubicBezTo>
                <a:cubicBezTo>
                  <a:pt x="5306488" y="687712"/>
                  <a:pt x="5294632" y="687712"/>
                  <a:pt x="5288704" y="687712"/>
                </a:cubicBezTo>
                <a:cubicBezTo>
                  <a:pt x="5282776" y="687712"/>
                  <a:pt x="5282776" y="693641"/>
                  <a:pt x="5282776" y="693641"/>
                </a:cubicBezTo>
                <a:cubicBezTo>
                  <a:pt x="5276848" y="705498"/>
                  <a:pt x="5276848" y="717355"/>
                  <a:pt x="5276848" y="723283"/>
                </a:cubicBezTo>
                <a:cubicBezTo>
                  <a:pt x="5270920" y="729212"/>
                  <a:pt x="5264992" y="735141"/>
                  <a:pt x="5259064" y="735141"/>
                </a:cubicBezTo>
                <a:cubicBezTo>
                  <a:pt x="5253136" y="735141"/>
                  <a:pt x="5247208" y="729212"/>
                  <a:pt x="5241280" y="729212"/>
                </a:cubicBezTo>
                <a:cubicBezTo>
                  <a:pt x="5241280" y="729212"/>
                  <a:pt x="5235352" y="735141"/>
                  <a:pt x="5229424" y="735141"/>
                </a:cubicBezTo>
                <a:cubicBezTo>
                  <a:pt x="5223496" y="735141"/>
                  <a:pt x="5217568" y="735141"/>
                  <a:pt x="5217568" y="735141"/>
                </a:cubicBezTo>
                <a:cubicBezTo>
                  <a:pt x="5211640" y="735141"/>
                  <a:pt x="5205712" y="729212"/>
                  <a:pt x="5199784" y="729212"/>
                </a:cubicBezTo>
                <a:cubicBezTo>
                  <a:pt x="5193856" y="741069"/>
                  <a:pt x="5205712" y="752926"/>
                  <a:pt x="5193856" y="764783"/>
                </a:cubicBezTo>
                <a:cubicBezTo>
                  <a:pt x="5187928" y="776640"/>
                  <a:pt x="5170144" y="764783"/>
                  <a:pt x="5158288" y="776640"/>
                </a:cubicBezTo>
                <a:cubicBezTo>
                  <a:pt x="5152360" y="794426"/>
                  <a:pt x="5176072" y="800355"/>
                  <a:pt x="5176072" y="818140"/>
                </a:cubicBezTo>
                <a:cubicBezTo>
                  <a:pt x="5164216" y="824069"/>
                  <a:pt x="5158288" y="812212"/>
                  <a:pt x="5152360" y="812212"/>
                </a:cubicBezTo>
                <a:cubicBezTo>
                  <a:pt x="5140504" y="812212"/>
                  <a:pt x="5128648" y="806283"/>
                  <a:pt x="5122720" y="806283"/>
                </a:cubicBezTo>
                <a:cubicBezTo>
                  <a:pt x="5116792" y="812212"/>
                  <a:pt x="5110864" y="818140"/>
                  <a:pt x="5110864" y="829997"/>
                </a:cubicBezTo>
                <a:cubicBezTo>
                  <a:pt x="5110864" y="824069"/>
                  <a:pt x="5110864" y="824069"/>
                  <a:pt x="5110864" y="824069"/>
                </a:cubicBezTo>
                <a:cubicBezTo>
                  <a:pt x="5104936" y="829997"/>
                  <a:pt x="5099008" y="835926"/>
                  <a:pt x="5093080" y="841854"/>
                </a:cubicBezTo>
                <a:cubicBezTo>
                  <a:pt x="5087152" y="853712"/>
                  <a:pt x="5087152" y="865569"/>
                  <a:pt x="5093080" y="877426"/>
                </a:cubicBezTo>
                <a:cubicBezTo>
                  <a:pt x="5099008" y="889283"/>
                  <a:pt x="5099008" y="901140"/>
                  <a:pt x="5099008" y="918926"/>
                </a:cubicBezTo>
                <a:cubicBezTo>
                  <a:pt x="5093080" y="918926"/>
                  <a:pt x="5087152" y="912997"/>
                  <a:pt x="5081224" y="912997"/>
                </a:cubicBezTo>
                <a:cubicBezTo>
                  <a:pt x="5081224" y="918926"/>
                  <a:pt x="5075296" y="924854"/>
                  <a:pt x="5075296" y="930783"/>
                </a:cubicBezTo>
                <a:cubicBezTo>
                  <a:pt x="5069368" y="930783"/>
                  <a:pt x="5063440" y="930783"/>
                  <a:pt x="5057512" y="936711"/>
                </a:cubicBezTo>
                <a:cubicBezTo>
                  <a:pt x="5045656" y="942640"/>
                  <a:pt x="5027872" y="954497"/>
                  <a:pt x="5016016" y="966354"/>
                </a:cubicBezTo>
                <a:cubicBezTo>
                  <a:pt x="5010088" y="972283"/>
                  <a:pt x="5016016" y="972283"/>
                  <a:pt x="5016016" y="978211"/>
                </a:cubicBezTo>
                <a:cubicBezTo>
                  <a:pt x="5027872" y="978211"/>
                  <a:pt x="5045656" y="978211"/>
                  <a:pt x="5051584" y="966354"/>
                </a:cubicBezTo>
                <a:cubicBezTo>
                  <a:pt x="5069368" y="954497"/>
                  <a:pt x="5087152" y="948568"/>
                  <a:pt x="5110864" y="942640"/>
                </a:cubicBezTo>
                <a:cubicBezTo>
                  <a:pt x="5122720" y="948568"/>
                  <a:pt x="5140504" y="948568"/>
                  <a:pt x="5158288" y="954497"/>
                </a:cubicBezTo>
                <a:cubicBezTo>
                  <a:pt x="5164216" y="960425"/>
                  <a:pt x="5170144" y="972283"/>
                  <a:pt x="5170144" y="978211"/>
                </a:cubicBezTo>
                <a:cubicBezTo>
                  <a:pt x="5176072" y="984140"/>
                  <a:pt x="5193856" y="984140"/>
                  <a:pt x="5193856" y="995997"/>
                </a:cubicBezTo>
                <a:cubicBezTo>
                  <a:pt x="5193856" y="995997"/>
                  <a:pt x="5193856" y="1001925"/>
                  <a:pt x="5193856" y="1001925"/>
                </a:cubicBezTo>
                <a:cubicBezTo>
                  <a:pt x="5170144" y="1013782"/>
                  <a:pt x="5158288" y="1031568"/>
                  <a:pt x="5158288" y="1055282"/>
                </a:cubicBezTo>
                <a:cubicBezTo>
                  <a:pt x="5158288" y="1061211"/>
                  <a:pt x="5152360" y="1061211"/>
                  <a:pt x="5152360" y="1067139"/>
                </a:cubicBezTo>
                <a:cubicBezTo>
                  <a:pt x="5134576" y="1061211"/>
                  <a:pt x="5122720" y="1055282"/>
                  <a:pt x="5104936" y="1055282"/>
                </a:cubicBezTo>
                <a:cubicBezTo>
                  <a:pt x="5099008" y="1073068"/>
                  <a:pt x="5093080" y="1090854"/>
                  <a:pt x="5087152" y="1102711"/>
                </a:cubicBezTo>
                <a:cubicBezTo>
                  <a:pt x="5087152" y="1126425"/>
                  <a:pt x="5087152" y="1144211"/>
                  <a:pt x="5087152" y="1167925"/>
                </a:cubicBezTo>
                <a:cubicBezTo>
                  <a:pt x="5087152" y="1185710"/>
                  <a:pt x="5087152" y="1203496"/>
                  <a:pt x="5087152" y="1221282"/>
                </a:cubicBezTo>
                <a:cubicBezTo>
                  <a:pt x="5099008" y="1221282"/>
                  <a:pt x="5104936" y="1221282"/>
                  <a:pt x="5104936" y="1221282"/>
                </a:cubicBezTo>
                <a:cubicBezTo>
                  <a:pt x="5110864" y="1221282"/>
                  <a:pt x="5116792" y="1215353"/>
                  <a:pt x="5116792" y="1215353"/>
                </a:cubicBezTo>
                <a:cubicBezTo>
                  <a:pt x="5122720" y="1221282"/>
                  <a:pt x="5128648" y="1221282"/>
                  <a:pt x="5140504" y="1227210"/>
                </a:cubicBezTo>
                <a:cubicBezTo>
                  <a:pt x="5140504" y="1221282"/>
                  <a:pt x="5146432" y="1221282"/>
                  <a:pt x="5146432" y="1215353"/>
                </a:cubicBezTo>
                <a:cubicBezTo>
                  <a:pt x="5140504" y="1209425"/>
                  <a:pt x="5140504" y="1203496"/>
                  <a:pt x="5140504" y="1191639"/>
                </a:cubicBezTo>
                <a:cubicBezTo>
                  <a:pt x="5140504" y="1185710"/>
                  <a:pt x="5146432" y="1185710"/>
                  <a:pt x="5152360" y="1179782"/>
                </a:cubicBezTo>
                <a:cubicBezTo>
                  <a:pt x="5158288" y="1185710"/>
                  <a:pt x="5170144" y="1191639"/>
                  <a:pt x="5176072" y="1197568"/>
                </a:cubicBezTo>
                <a:cubicBezTo>
                  <a:pt x="5187928" y="1191639"/>
                  <a:pt x="5205712" y="1185710"/>
                  <a:pt x="5217568" y="1173853"/>
                </a:cubicBezTo>
                <a:cubicBezTo>
                  <a:pt x="5217568" y="1167925"/>
                  <a:pt x="5217568" y="1161996"/>
                  <a:pt x="5217568" y="1156068"/>
                </a:cubicBezTo>
                <a:cubicBezTo>
                  <a:pt x="5223496" y="1150139"/>
                  <a:pt x="5229424" y="1150139"/>
                  <a:pt x="5235352" y="1156068"/>
                </a:cubicBezTo>
                <a:cubicBezTo>
                  <a:pt x="5235352" y="1161996"/>
                  <a:pt x="5235352" y="1173853"/>
                  <a:pt x="5241280" y="1185710"/>
                </a:cubicBezTo>
                <a:cubicBezTo>
                  <a:pt x="5241280" y="1185710"/>
                  <a:pt x="5247208" y="1191639"/>
                  <a:pt x="5247208" y="1191639"/>
                </a:cubicBezTo>
                <a:cubicBezTo>
                  <a:pt x="5264992" y="1191639"/>
                  <a:pt x="5276848" y="1185710"/>
                  <a:pt x="5294632" y="1185710"/>
                </a:cubicBezTo>
                <a:cubicBezTo>
                  <a:pt x="5306488" y="1185710"/>
                  <a:pt x="5318344" y="1191639"/>
                  <a:pt x="5330200" y="1191639"/>
                </a:cubicBezTo>
                <a:cubicBezTo>
                  <a:pt x="5336128" y="1191639"/>
                  <a:pt x="5342056" y="1185710"/>
                  <a:pt x="5342056" y="1179782"/>
                </a:cubicBezTo>
                <a:cubicBezTo>
                  <a:pt x="5342056" y="1173853"/>
                  <a:pt x="5336128" y="1167925"/>
                  <a:pt x="5336128" y="1161996"/>
                </a:cubicBezTo>
                <a:cubicBezTo>
                  <a:pt x="5318344" y="1150139"/>
                  <a:pt x="5306488" y="1144211"/>
                  <a:pt x="5294632" y="1132354"/>
                </a:cubicBezTo>
                <a:cubicBezTo>
                  <a:pt x="5276848" y="1132354"/>
                  <a:pt x="5264992" y="1132354"/>
                  <a:pt x="5247208" y="1126425"/>
                </a:cubicBezTo>
                <a:cubicBezTo>
                  <a:pt x="5247208" y="1120496"/>
                  <a:pt x="5259064" y="1114568"/>
                  <a:pt x="5259064" y="1114568"/>
                </a:cubicBezTo>
                <a:cubicBezTo>
                  <a:pt x="5276848" y="1114568"/>
                  <a:pt x="5288704" y="1114568"/>
                  <a:pt x="5306488" y="1108639"/>
                </a:cubicBezTo>
                <a:cubicBezTo>
                  <a:pt x="5312416" y="1108639"/>
                  <a:pt x="5324272" y="1108639"/>
                  <a:pt x="5330200" y="1114568"/>
                </a:cubicBezTo>
                <a:cubicBezTo>
                  <a:pt x="5347984" y="1102711"/>
                  <a:pt x="5342056" y="1084925"/>
                  <a:pt x="5342056" y="1067139"/>
                </a:cubicBezTo>
                <a:cubicBezTo>
                  <a:pt x="5347984" y="1067139"/>
                  <a:pt x="5353912" y="1067139"/>
                  <a:pt x="5353912" y="1067139"/>
                </a:cubicBezTo>
                <a:cubicBezTo>
                  <a:pt x="5365768" y="1067139"/>
                  <a:pt x="5371696" y="1073068"/>
                  <a:pt x="5377624" y="1073068"/>
                </a:cubicBezTo>
                <a:cubicBezTo>
                  <a:pt x="5383552" y="1073068"/>
                  <a:pt x="5395408" y="1073068"/>
                  <a:pt x="5401336" y="1073068"/>
                </a:cubicBezTo>
                <a:cubicBezTo>
                  <a:pt x="5407264" y="1084925"/>
                  <a:pt x="5413192" y="1090854"/>
                  <a:pt x="5419120" y="1102711"/>
                </a:cubicBezTo>
                <a:cubicBezTo>
                  <a:pt x="5425048" y="1102711"/>
                  <a:pt x="5425048" y="1102711"/>
                  <a:pt x="5430976" y="1102711"/>
                </a:cubicBezTo>
                <a:cubicBezTo>
                  <a:pt x="5436904" y="1102711"/>
                  <a:pt x="5448760" y="1102711"/>
                  <a:pt x="5454688" y="1102711"/>
                </a:cubicBezTo>
                <a:cubicBezTo>
                  <a:pt x="5484328" y="1108639"/>
                  <a:pt x="5508040" y="1108639"/>
                  <a:pt x="5537680" y="1102711"/>
                </a:cubicBezTo>
                <a:cubicBezTo>
                  <a:pt x="5537680" y="1102711"/>
                  <a:pt x="5543608" y="1096782"/>
                  <a:pt x="5543608" y="1090854"/>
                </a:cubicBezTo>
                <a:cubicBezTo>
                  <a:pt x="5525824" y="1073068"/>
                  <a:pt x="5502112" y="1073068"/>
                  <a:pt x="5484328" y="1084925"/>
                </a:cubicBezTo>
                <a:cubicBezTo>
                  <a:pt x="5466544" y="1084925"/>
                  <a:pt x="5472472" y="1067139"/>
                  <a:pt x="5448760" y="1055282"/>
                </a:cubicBezTo>
                <a:cubicBezTo>
                  <a:pt x="5448760" y="1055282"/>
                  <a:pt x="5436904" y="1049354"/>
                  <a:pt x="5425048" y="1043425"/>
                </a:cubicBezTo>
                <a:cubicBezTo>
                  <a:pt x="5430976" y="1037497"/>
                  <a:pt x="5430976" y="1037497"/>
                  <a:pt x="5436904" y="1031568"/>
                </a:cubicBezTo>
                <a:cubicBezTo>
                  <a:pt x="5448760" y="1031568"/>
                  <a:pt x="5460616" y="1025640"/>
                  <a:pt x="5478400" y="1025640"/>
                </a:cubicBezTo>
                <a:cubicBezTo>
                  <a:pt x="5490256" y="1025640"/>
                  <a:pt x="5502112" y="1031568"/>
                  <a:pt x="5513968" y="1037497"/>
                </a:cubicBezTo>
                <a:cubicBezTo>
                  <a:pt x="5519896" y="1031568"/>
                  <a:pt x="5531752" y="1025640"/>
                  <a:pt x="5549536" y="1019711"/>
                </a:cubicBezTo>
                <a:cubicBezTo>
                  <a:pt x="5573248" y="1031568"/>
                  <a:pt x="5602888" y="1031568"/>
                  <a:pt x="5632528" y="1031568"/>
                </a:cubicBezTo>
                <a:cubicBezTo>
                  <a:pt x="5644384" y="1031568"/>
                  <a:pt x="5656240" y="1031568"/>
                  <a:pt x="5662168" y="1025640"/>
                </a:cubicBezTo>
                <a:cubicBezTo>
                  <a:pt x="5674024" y="1019711"/>
                  <a:pt x="5685880" y="1025640"/>
                  <a:pt x="5697736" y="1013782"/>
                </a:cubicBezTo>
                <a:cubicBezTo>
                  <a:pt x="5685880" y="1001925"/>
                  <a:pt x="5668096" y="1007854"/>
                  <a:pt x="5656240" y="1007854"/>
                </a:cubicBezTo>
                <a:cubicBezTo>
                  <a:pt x="5638456" y="1007854"/>
                  <a:pt x="5626600" y="1007854"/>
                  <a:pt x="5608816" y="1007854"/>
                </a:cubicBezTo>
                <a:cubicBezTo>
                  <a:pt x="5608816" y="990068"/>
                  <a:pt x="5620672" y="990068"/>
                  <a:pt x="5626600" y="990068"/>
                </a:cubicBezTo>
                <a:cubicBezTo>
                  <a:pt x="5650312" y="978211"/>
                  <a:pt x="5668096" y="990068"/>
                  <a:pt x="5685880" y="978211"/>
                </a:cubicBezTo>
                <a:cubicBezTo>
                  <a:pt x="5697736" y="978211"/>
                  <a:pt x="5691808" y="966354"/>
                  <a:pt x="5697736" y="960425"/>
                </a:cubicBezTo>
                <a:cubicBezTo>
                  <a:pt x="5697736" y="954497"/>
                  <a:pt x="5703664" y="954497"/>
                  <a:pt x="5703664" y="948568"/>
                </a:cubicBezTo>
                <a:cubicBezTo>
                  <a:pt x="5715520" y="942640"/>
                  <a:pt x="5727376" y="948568"/>
                  <a:pt x="5739232" y="948568"/>
                </a:cubicBezTo>
                <a:cubicBezTo>
                  <a:pt x="5739232" y="942640"/>
                  <a:pt x="5745160" y="942640"/>
                  <a:pt x="5745160" y="936711"/>
                </a:cubicBezTo>
                <a:cubicBezTo>
                  <a:pt x="5745160" y="930783"/>
                  <a:pt x="5739232" y="924854"/>
                  <a:pt x="5739232" y="918926"/>
                </a:cubicBezTo>
                <a:cubicBezTo>
                  <a:pt x="5745160" y="918926"/>
                  <a:pt x="5745160" y="912997"/>
                  <a:pt x="5751087" y="912997"/>
                </a:cubicBezTo>
                <a:cubicBezTo>
                  <a:pt x="5762943" y="907068"/>
                  <a:pt x="5774799" y="907068"/>
                  <a:pt x="5786655" y="907068"/>
                </a:cubicBezTo>
                <a:cubicBezTo>
                  <a:pt x="5792583" y="895211"/>
                  <a:pt x="5780727" y="889283"/>
                  <a:pt x="5780727" y="883354"/>
                </a:cubicBezTo>
                <a:cubicBezTo>
                  <a:pt x="5798511" y="865569"/>
                  <a:pt x="5816295" y="877426"/>
                  <a:pt x="5828151" y="865569"/>
                </a:cubicBezTo>
                <a:cubicBezTo>
                  <a:pt x="5840007" y="859640"/>
                  <a:pt x="5851863" y="871497"/>
                  <a:pt x="5863719" y="859640"/>
                </a:cubicBezTo>
                <a:cubicBezTo>
                  <a:pt x="5857791" y="841854"/>
                  <a:pt x="5840007" y="853712"/>
                  <a:pt x="5828151" y="841854"/>
                </a:cubicBezTo>
                <a:cubicBezTo>
                  <a:pt x="5828151" y="835926"/>
                  <a:pt x="5828151" y="829997"/>
                  <a:pt x="5834079" y="829997"/>
                </a:cubicBezTo>
                <a:cubicBezTo>
                  <a:pt x="5851863" y="824069"/>
                  <a:pt x="5869647" y="824069"/>
                  <a:pt x="5887431" y="829997"/>
                </a:cubicBezTo>
                <a:cubicBezTo>
                  <a:pt x="5887431" y="829997"/>
                  <a:pt x="5893359" y="829997"/>
                  <a:pt x="5893359" y="829997"/>
                </a:cubicBezTo>
                <a:cubicBezTo>
                  <a:pt x="5899287" y="824069"/>
                  <a:pt x="5899287" y="818140"/>
                  <a:pt x="5893359" y="812212"/>
                </a:cubicBezTo>
                <a:cubicBezTo>
                  <a:pt x="5887431" y="812212"/>
                  <a:pt x="5881503" y="812212"/>
                  <a:pt x="5875575" y="812212"/>
                </a:cubicBezTo>
                <a:cubicBezTo>
                  <a:pt x="5869647" y="812212"/>
                  <a:pt x="5863719" y="806283"/>
                  <a:pt x="5863719" y="794426"/>
                </a:cubicBezTo>
                <a:cubicBezTo>
                  <a:pt x="5863719" y="794426"/>
                  <a:pt x="5869647" y="788497"/>
                  <a:pt x="5875575" y="788497"/>
                </a:cubicBezTo>
                <a:cubicBezTo>
                  <a:pt x="5887431" y="782569"/>
                  <a:pt x="5899287" y="788497"/>
                  <a:pt x="5911143" y="782569"/>
                </a:cubicBezTo>
                <a:cubicBezTo>
                  <a:pt x="5917071" y="782569"/>
                  <a:pt x="5917071" y="788497"/>
                  <a:pt x="5917071" y="788497"/>
                </a:cubicBezTo>
                <a:cubicBezTo>
                  <a:pt x="5922999" y="794426"/>
                  <a:pt x="5928927" y="788497"/>
                  <a:pt x="5928927" y="782569"/>
                </a:cubicBezTo>
                <a:cubicBezTo>
                  <a:pt x="5928927" y="782569"/>
                  <a:pt x="5922999" y="782569"/>
                  <a:pt x="5922999" y="782569"/>
                </a:cubicBezTo>
                <a:cubicBezTo>
                  <a:pt x="5917071" y="782569"/>
                  <a:pt x="5917071" y="782569"/>
                  <a:pt x="5911143" y="782569"/>
                </a:cubicBezTo>
                <a:cubicBezTo>
                  <a:pt x="5917071" y="758855"/>
                  <a:pt x="5917071" y="758855"/>
                  <a:pt x="5928927" y="752926"/>
                </a:cubicBezTo>
                <a:cubicBezTo>
                  <a:pt x="5940783" y="752926"/>
                  <a:pt x="5946711" y="752926"/>
                  <a:pt x="5958567" y="758855"/>
                </a:cubicBezTo>
                <a:cubicBezTo>
                  <a:pt x="5964495" y="752926"/>
                  <a:pt x="5964495" y="746998"/>
                  <a:pt x="5970423" y="746998"/>
                </a:cubicBezTo>
                <a:cubicBezTo>
                  <a:pt x="5976351" y="735141"/>
                  <a:pt x="5964495" y="729212"/>
                  <a:pt x="5976351" y="717355"/>
                </a:cubicBezTo>
                <a:cubicBezTo>
                  <a:pt x="5982279" y="717355"/>
                  <a:pt x="5994135" y="711426"/>
                  <a:pt x="6000063" y="711426"/>
                </a:cubicBezTo>
                <a:cubicBezTo>
                  <a:pt x="6017847" y="699569"/>
                  <a:pt x="6011919" y="687712"/>
                  <a:pt x="6017847" y="675855"/>
                </a:cubicBezTo>
                <a:cubicBezTo>
                  <a:pt x="6023775" y="675855"/>
                  <a:pt x="6029703" y="675855"/>
                  <a:pt x="6041559" y="675855"/>
                </a:cubicBezTo>
                <a:cubicBezTo>
                  <a:pt x="6047487" y="663998"/>
                  <a:pt x="6053415" y="652141"/>
                  <a:pt x="6059343" y="640284"/>
                </a:cubicBezTo>
                <a:cubicBezTo>
                  <a:pt x="6065271" y="640284"/>
                  <a:pt x="6071199" y="640284"/>
                  <a:pt x="6083055" y="640284"/>
                </a:cubicBezTo>
                <a:cubicBezTo>
                  <a:pt x="6088983" y="634355"/>
                  <a:pt x="6083055" y="622498"/>
                  <a:pt x="6088983" y="616570"/>
                </a:cubicBezTo>
                <a:cubicBezTo>
                  <a:pt x="6088983" y="610641"/>
                  <a:pt x="6094911" y="610641"/>
                  <a:pt x="6094911" y="604712"/>
                </a:cubicBezTo>
                <a:cubicBezTo>
                  <a:pt x="6112695" y="598784"/>
                  <a:pt x="6124551" y="592855"/>
                  <a:pt x="6136407" y="592855"/>
                </a:cubicBezTo>
                <a:lnTo>
                  <a:pt x="6136407" y="604712"/>
                </a:lnTo>
                <a:cubicBezTo>
                  <a:pt x="6112695" y="634355"/>
                  <a:pt x="6088983" y="663998"/>
                  <a:pt x="6071199" y="693641"/>
                </a:cubicBezTo>
                <a:cubicBezTo>
                  <a:pt x="6065271" y="699569"/>
                  <a:pt x="6059343" y="705498"/>
                  <a:pt x="6053415" y="711426"/>
                </a:cubicBezTo>
                <a:cubicBezTo>
                  <a:pt x="6041559" y="729212"/>
                  <a:pt x="6029703" y="746998"/>
                  <a:pt x="6023775" y="764783"/>
                </a:cubicBezTo>
                <a:cubicBezTo>
                  <a:pt x="6017847" y="770712"/>
                  <a:pt x="6005991" y="770712"/>
                  <a:pt x="6005991" y="776640"/>
                </a:cubicBezTo>
                <a:cubicBezTo>
                  <a:pt x="5982279" y="806283"/>
                  <a:pt x="5958567" y="829997"/>
                  <a:pt x="5946711" y="865569"/>
                </a:cubicBezTo>
                <a:cubicBezTo>
                  <a:pt x="5946711" y="871497"/>
                  <a:pt x="5946711" y="883354"/>
                  <a:pt x="5946711" y="895211"/>
                </a:cubicBezTo>
                <a:cubicBezTo>
                  <a:pt x="5940783" y="889283"/>
                  <a:pt x="5934855" y="889283"/>
                  <a:pt x="5928927" y="889283"/>
                </a:cubicBezTo>
                <a:cubicBezTo>
                  <a:pt x="5917071" y="901140"/>
                  <a:pt x="5917071" y="901140"/>
                  <a:pt x="5917071" y="912997"/>
                </a:cubicBezTo>
                <a:cubicBezTo>
                  <a:pt x="5928927" y="907068"/>
                  <a:pt x="5940783" y="907068"/>
                  <a:pt x="5946711" y="895211"/>
                </a:cubicBezTo>
                <a:cubicBezTo>
                  <a:pt x="5952639" y="901140"/>
                  <a:pt x="5958567" y="901140"/>
                  <a:pt x="5958567" y="907068"/>
                </a:cubicBezTo>
                <a:cubicBezTo>
                  <a:pt x="5970423" y="901140"/>
                  <a:pt x="5982279" y="895211"/>
                  <a:pt x="5988207" y="895211"/>
                </a:cubicBezTo>
                <a:cubicBezTo>
                  <a:pt x="5994135" y="889283"/>
                  <a:pt x="6000063" y="883354"/>
                  <a:pt x="6000063" y="883354"/>
                </a:cubicBezTo>
                <a:cubicBezTo>
                  <a:pt x="6005991" y="883354"/>
                  <a:pt x="6011919" y="883354"/>
                  <a:pt x="6017847" y="883354"/>
                </a:cubicBezTo>
                <a:cubicBezTo>
                  <a:pt x="6023775" y="883354"/>
                  <a:pt x="6029703" y="877426"/>
                  <a:pt x="6035631" y="871497"/>
                </a:cubicBezTo>
                <a:cubicBezTo>
                  <a:pt x="6041559" y="865569"/>
                  <a:pt x="6041559" y="865569"/>
                  <a:pt x="6035631" y="859640"/>
                </a:cubicBezTo>
                <a:cubicBezTo>
                  <a:pt x="6035631" y="853712"/>
                  <a:pt x="6041559" y="841854"/>
                  <a:pt x="6047487" y="835926"/>
                </a:cubicBezTo>
                <a:cubicBezTo>
                  <a:pt x="6053415" y="829997"/>
                  <a:pt x="6059343" y="829997"/>
                  <a:pt x="6071199" y="829997"/>
                </a:cubicBezTo>
                <a:cubicBezTo>
                  <a:pt x="6077127" y="818140"/>
                  <a:pt x="6083055" y="812212"/>
                  <a:pt x="6094911" y="800355"/>
                </a:cubicBezTo>
                <a:cubicBezTo>
                  <a:pt x="6106767" y="794426"/>
                  <a:pt x="6118623" y="794426"/>
                  <a:pt x="6130479" y="788497"/>
                </a:cubicBezTo>
                <a:cubicBezTo>
                  <a:pt x="6136407" y="782569"/>
                  <a:pt x="6136407" y="776640"/>
                  <a:pt x="6142335" y="770712"/>
                </a:cubicBezTo>
                <a:cubicBezTo>
                  <a:pt x="6154191" y="764783"/>
                  <a:pt x="6166047" y="764783"/>
                  <a:pt x="6171975" y="752926"/>
                </a:cubicBezTo>
                <a:cubicBezTo>
                  <a:pt x="6183831" y="735141"/>
                  <a:pt x="6201615" y="723283"/>
                  <a:pt x="6219399" y="711426"/>
                </a:cubicBezTo>
                <a:cubicBezTo>
                  <a:pt x="6231255" y="717355"/>
                  <a:pt x="6225327" y="723283"/>
                  <a:pt x="6225327" y="729212"/>
                </a:cubicBezTo>
                <a:cubicBezTo>
                  <a:pt x="6213471" y="746998"/>
                  <a:pt x="6207543" y="758855"/>
                  <a:pt x="6195687" y="770712"/>
                </a:cubicBezTo>
                <a:cubicBezTo>
                  <a:pt x="6177903" y="788497"/>
                  <a:pt x="6171975" y="806283"/>
                  <a:pt x="6160119" y="824069"/>
                </a:cubicBezTo>
                <a:cubicBezTo>
                  <a:pt x="6148263" y="835926"/>
                  <a:pt x="6142335" y="853712"/>
                  <a:pt x="6130479" y="859640"/>
                </a:cubicBezTo>
                <a:cubicBezTo>
                  <a:pt x="6112695" y="871497"/>
                  <a:pt x="6112695" y="889283"/>
                  <a:pt x="6100839" y="901140"/>
                </a:cubicBezTo>
                <a:cubicBezTo>
                  <a:pt x="6088983" y="912997"/>
                  <a:pt x="6083055" y="924854"/>
                  <a:pt x="6071199" y="942640"/>
                </a:cubicBezTo>
                <a:cubicBezTo>
                  <a:pt x="6071199" y="942640"/>
                  <a:pt x="6071199" y="948568"/>
                  <a:pt x="6065271" y="948568"/>
                </a:cubicBezTo>
                <a:cubicBezTo>
                  <a:pt x="6041559" y="972283"/>
                  <a:pt x="6023775" y="1001925"/>
                  <a:pt x="6011919" y="1037497"/>
                </a:cubicBezTo>
                <a:cubicBezTo>
                  <a:pt x="5994135" y="1043425"/>
                  <a:pt x="5982279" y="1061211"/>
                  <a:pt x="5976351" y="1078997"/>
                </a:cubicBezTo>
                <a:cubicBezTo>
                  <a:pt x="5964495" y="1084925"/>
                  <a:pt x="5958567" y="1090854"/>
                  <a:pt x="5952639" y="1096782"/>
                </a:cubicBezTo>
                <a:cubicBezTo>
                  <a:pt x="5946711" y="1108639"/>
                  <a:pt x="5940783" y="1120496"/>
                  <a:pt x="5940783" y="1132354"/>
                </a:cubicBezTo>
                <a:cubicBezTo>
                  <a:pt x="5928927" y="1138282"/>
                  <a:pt x="5917071" y="1150139"/>
                  <a:pt x="5905215" y="1161996"/>
                </a:cubicBezTo>
                <a:cubicBezTo>
                  <a:pt x="5905215" y="1161996"/>
                  <a:pt x="5899287" y="1167925"/>
                  <a:pt x="5899287" y="1167925"/>
                </a:cubicBezTo>
                <a:cubicBezTo>
                  <a:pt x="5875575" y="1215353"/>
                  <a:pt x="5845935" y="1256853"/>
                  <a:pt x="5810367" y="1298353"/>
                </a:cubicBezTo>
                <a:cubicBezTo>
                  <a:pt x="5786655" y="1322067"/>
                  <a:pt x="5768871" y="1345781"/>
                  <a:pt x="5745160" y="1375424"/>
                </a:cubicBezTo>
                <a:cubicBezTo>
                  <a:pt x="5721448" y="1405067"/>
                  <a:pt x="5697736" y="1440638"/>
                  <a:pt x="5668096" y="1470281"/>
                </a:cubicBezTo>
                <a:cubicBezTo>
                  <a:pt x="5650312" y="1488067"/>
                  <a:pt x="5638456" y="1511781"/>
                  <a:pt x="5626600" y="1529566"/>
                </a:cubicBezTo>
                <a:cubicBezTo>
                  <a:pt x="5608816" y="1576995"/>
                  <a:pt x="5579176" y="1618495"/>
                  <a:pt x="5543608" y="1654066"/>
                </a:cubicBezTo>
                <a:cubicBezTo>
                  <a:pt x="5543608" y="1671852"/>
                  <a:pt x="5537680" y="1683709"/>
                  <a:pt x="5537680" y="1695566"/>
                </a:cubicBezTo>
                <a:cubicBezTo>
                  <a:pt x="5543608" y="1701494"/>
                  <a:pt x="5549536" y="1707423"/>
                  <a:pt x="5555464" y="1701494"/>
                </a:cubicBezTo>
                <a:cubicBezTo>
                  <a:pt x="5561392" y="1701494"/>
                  <a:pt x="5567320" y="1695566"/>
                  <a:pt x="5573248" y="1689637"/>
                </a:cubicBezTo>
                <a:cubicBezTo>
                  <a:pt x="5585104" y="1677780"/>
                  <a:pt x="5602888" y="1659995"/>
                  <a:pt x="5626600" y="1659995"/>
                </a:cubicBezTo>
                <a:cubicBezTo>
                  <a:pt x="5632528" y="1648137"/>
                  <a:pt x="5638456" y="1642209"/>
                  <a:pt x="5638456" y="1636281"/>
                </a:cubicBezTo>
                <a:cubicBezTo>
                  <a:pt x="5656240" y="1630352"/>
                  <a:pt x="5674024" y="1624423"/>
                  <a:pt x="5691808" y="1612566"/>
                </a:cubicBezTo>
                <a:cubicBezTo>
                  <a:pt x="5703664" y="1594781"/>
                  <a:pt x="5715520" y="1576995"/>
                  <a:pt x="5727376" y="1559209"/>
                </a:cubicBezTo>
                <a:cubicBezTo>
                  <a:pt x="5739232" y="1547352"/>
                  <a:pt x="5757015" y="1547352"/>
                  <a:pt x="5768871" y="1547352"/>
                </a:cubicBezTo>
                <a:cubicBezTo>
                  <a:pt x="5774799" y="1541424"/>
                  <a:pt x="5786655" y="1541424"/>
                  <a:pt x="5798511" y="1535495"/>
                </a:cubicBezTo>
                <a:cubicBezTo>
                  <a:pt x="5810367" y="1541424"/>
                  <a:pt x="5828151" y="1553281"/>
                  <a:pt x="5840007" y="1559209"/>
                </a:cubicBezTo>
                <a:cubicBezTo>
                  <a:pt x="5845935" y="1559209"/>
                  <a:pt x="5851863" y="1559209"/>
                  <a:pt x="5857791" y="1559209"/>
                </a:cubicBezTo>
                <a:cubicBezTo>
                  <a:pt x="5869647" y="1559209"/>
                  <a:pt x="5887431" y="1559209"/>
                  <a:pt x="5899287" y="1553281"/>
                </a:cubicBezTo>
                <a:cubicBezTo>
                  <a:pt x="5911143" y="1547352"/>
                  <a:pt x="5922999" y="1547352"/>
                  <a:pt x="5934855" y="1541424"/>
                </a:cubicBezTo>
                <a:cubicBezTo>
                  <a:pt x="5952639" y="1547352"/>
                  <a:pt x="5958567" y="1559209"/>
                  <a:pt x="5958567" y="1571066"/>
                </a:cubicBezTo>
                <a:cubicBezTo>
                  <a:pt x="5946711" y="1588852"/>
                  <a:pt x="5934855" y="1612566"/>
                  <a:pt x="5928927" y="1630352"/>
                </a:cubicBezTo>
                <a:cubicBezTo>
                  <a:pt x="5922999" y="1642209"/>
                  <a:pt x="5917071" y="1648137"/>
                  <a:pt x="5911143" y="1659995"/>
                </a:cubicBezTo>
                <a:cubicBezTo>
                  <a:pt x="5893359" y="1683709"/>
                  <a:pt x="5869647" y="1725209"/>
                  <a:pt x="5857791" y="1748923"/>
                </a:cubicBezTo>
                <a:cubicBezTo>
                  <a:pt x="5851863" y="1754851"/>
                  <a:pt x="5851863" y="1760780"/>
                  <a:pt x="5845935" y="1766709"/>
                </a:cubicBezTo>
                <a:cubicBezTo>
                  <a:pt x="5828151" y="1790423"/>
                  <a:pt x="5816295" y="1825994"/>
                  <a:pt x="5798511" y="1849708"/>
                </a:cubicBezTo>
                <a:cubicBezTo>
                  <a:pt x="5786655" y="1867494"/>
                  <a:pt x="5780727" y="1879351"/>
                  <a:pt x="5774799" y="1897137"/>
                </a:cubicBezTo>
                <a:cubicBezTo>
                  <a:pt x="5774799" y="1903065"/>
                  <a:pt x="5768871" y="1903065"/>
                  <a:pt x="5762943" y="1908994"/>
                </a:cubicBezTo>
                <a:cubicBezTo>
                  <a:pt x="5757015" y="1914922"/>
                  <a:pt x="5751087" y="1926779"/>
                  <a:pt x="5751087" y="1932708"/>
                </a:cubicBezTo>
                <a:cubicBezTo>
                  <a:pt x="5745160" y="1938637"/>
                  <a:pt x="5739232" y="1950494"/>
                  <a:pt x="5733304" y="1962351"/>
                </a:cubicBezTo>
                <a:cubicBezTo>
                  <a:pt x="5709592" y="1986065"/>
                  <a:pt x="5691808" y="2015708"/>
                  <a:pt x="5674024" y="2045351"/>
                </a:cubicBezTo>
                <a:cubicBezTo>
                  <a:pt x="5674024" y="2045351"/>
                  <a:pt x="5674024" y="2045351"/>
                  <a:pt x="5668096" y="2045351"/>
                </a:cubicBezTo>
                <a:cubicBezTo>
                  <a:pt x="5656240" y="2080922"/>
                  <a:pt x="5632528" y="2110564"/>
                  <a:pt x="5614744" y="2140207"/>
                </a:cubicBezTo>
                <a:cubicBezTo>
                  <a:pt x="5608816" y="2152064"/>
                  <a:pt x="5608816" y="2157993"/>
                  <a:pt x="5608816" y="2169850"/>
                </a:cubicBezTo>
                <a:cubicBezTo>
                  <a:pt x="5614744" y="2175779"/>
                  <a:pt x="5620672" y="2181707"/>
                  <a:pt x="5626600" y="2187636"/>
                </a:cubicBezTo>
                <a:cubicBezTo>
                  <a:pt x="5632528" y="2181707"/>
                  <a:pt x="5638456" y="2181707"/>
                  <a:pt x="5650312" y="2175779"/>
                </a:cubicBezTo>
                <a:cubicBezTo>
                  <a:pt x="5662168" y="2181707"/>
                  <a:pt x="5679952" y="2181707"/>
                  <a:pt x="5691808" y="2181707"/>
                </a:cubicBezTo>
                <a:cubicBezTo>
                  <a:pt x="5697736" y="2187636"/>
                  <a:pt x="5703664" y="2193564"/>
                  <a:pt x="5703664" y="2193564"/>
                </a:cubicBezTo>
                <a:cubicBezTo>
                  <a:pt x="5703664" y="2205421"/>
                  <a:pt x="5703664" y="2211350"/>
                  <a:pt x="5703664" y="2217278"/>
                </a:cubicBezTo>
                <a:cubicBezTo>
                  <a:pt x="5709592" y="2223207"/>
                  <a:pt x="5709592" y="2223207"/>
                  <a:pt x="5715520" y="2217278"/>
                </a:cubicBezTo>
                <a:cubicBezTo>
                  <a:pt x="5721448" y="2199493"/>
                  <a:pt x="5715520" y="2175779"/>
                  <a:pt x="5715520" y="2157993"/>
                </a:cubicBezTo>
                <a:cubicBezTo>
                  <a:pt x="5727376" y="2152064"/>
                  <a:pt x="5727376" y="2152064"/>
                  <a:pt x="5733304" y="2157993"/>
                </a:cubicBezTo>
                <a:cubicBezTo>
                  <a:pt x="5739232" y="2163921"/>
                  <a:pt x="5745160" y="2169850"/>
                  <a:pt x="5751087" y="2175779"/>
                </a:cubicBezTo>
                <a:cubicBezTo>
                  <a:pt x="5757015" y="2169850"/>
                  <a:pt x="5762943" y="2157993"/>
                  <a:pt x="5768871" y="2152064"/>
                </a:cubicBezTo>
                <a:cubicBezTo>
                  <a:pt x="5774799" y="2146136"/>
                  <a:pt x="5786655" y="2140207"/>
                  <a:pt x="5792583" y="2134279"/>
                </a:cubicBezTo>
                <a:cubicBezTo>
                  <a:pt x="5798511" y="2128350"/>
                  <a:pt x="5798511" y="2122422"/>
                  <a:pt x="5798511" y="2116493"/>
                </a:cubicBezTo>
                <a:cubicBezTo>
                  <a:pt x="5798511" y="2116493"/>
                  <a:pt x="5804439" y="2110564"/>
                  <a:pt x="5804439" y="2110564"/>
                </a:cubicBezTo>
                <a:cubicBezTo>
                  <a:pt x="5810367" y="2110564"/>
                  <a:pt x="5810367" y="2116493"/>
                  <a:pt x="5816295" y="2116493"/>
                </a:cubicBezTo>
                <a:cubicBezTo>
                  <a:pt x="5816295" y="2122422"/>
                  <a:pt x="5816295" y="2128350"/>
                  <a:pt x="5816295" y="2134279"/>
                </a:cubicBezTo>
                <a:cubicBezTo>
                  <a:pt x="5816295" y="2134279"/>
                  <a:pt x="5822223" y="2134279"/>
                  <a:pt x="5822223" y="2140207"/>
                </a:cubicBezTo>
                <a:cubicBezTo>
                  <a:pt x="5834079" y="2128350"/>
                  <a:pt x="5828151" y="2110564"/>
                  <a:pt x="5840007" y="2104636"/>
                </a:cubicBezTo>
                <a:cubicBezTo>
                  <a:pt x="5851863" y="2104636"/>
                  <a:pt x="5863719" y="2104636"/>
                  <a:pt x="5869647" y="2104636"/>
                </a:cubicBezTo>
                <a:cubicBezTo>
                  <a:pt x="5881503" y="2098707"/>
                  <a:pt x="5875575" y="2080922"/>
                  <a:pt x="5887431" y="2069065"/>
                </a:cubicBezTo>
                <a:cubicBezTo>
                  <a:pt x="5893359" y="2069065"/>
                  <a:pt x="5905215" y="2069065"/>
                  <a:pt x="5911143" y="2069065"/>
                </a:cubicBezTo>
                <a:cubicBezTo>
                  <a:pt x="5917071" y="2074993"/>
                  <a:pt x="5928927" y="2069065"/>
                  <a:pt x="5934855" y="2063136"/>
                </a:cubicBezTo>
                <a:cubicBezTo>
                  <a:pt x="5934855" y="2063136"/>
                  <a:pt x="5934855" y="2057208"/>
                  <a:pt x="5928927" y="2057208"/>
                </a:cubicBezTo>
                <a:cubicBezTo>
                  <a:pt x="5922999" y="2051279"/>
                  <a:pt x="5917071" y="2051279"/>
                  <a:pt x="5911143" y="2045351"/>
                </a:cubicBezTo>
                <a:cubicBezTo>
                  <a:pt x="5917071" y="2039422"/>
                  <a:pt x="5917071" y="2033493"/>
                  <a:pt x="5922999" y="2027565"/>
                </a:cubicBezTo>
                <a:cubicBezTo>
                  <a:pt x="5922999" y="2015708"/>
                  <a:pt x="5917071" y="2009779"/>
                  <a:pt x="5917071" y="2003851"/>
                </a:cubicBezTo>
                <a:cubicBezTo>
                  <a:pt x="5928927" y="1991993"/>
                  <a:pt x="5946711" y="1997922"/>
                  <a:pt x="5958567" y="1991993"/>
                </a:cubicBezTo>
                <a:cubicBezTo>
                  <a:pt x="5964495" y="1997922"/>
                  <a:pt x="5970423" y="1997922"/>
                  <a:pt x="5976351" y="2003851"/>
                </a:cubicBezTo>
                <a:cubicBezTo>
                  <a:pt x="5976351" y="1997922"/>
                  <a:pt x="5982279" y="1997922"/>
                  <a:pt x="5982279" y="1991993"/>
                </a:cubicBezTo>
                <a:cubicBezTo>
                  <a:pt x="5994135" y="1991993"/>
                  <a:pt x="6005991" y="1991993"/>
                  <a:pt x="6017847" y="1991993"/>
                </a:cubicBezTo>
                <a:cubicBezTo>
                  <a:pt x="6017847" y="1991993"/>
                  <a:pt x="6023775" y="1986065"/>
                  <a:pt x="6023775" y="1980136"/>
                </a:cubicBezTo>
                <a:cubicBezTo>
                  <a:pt x="6023775" y="1974208"/>
                  <a:pt x="6017847" y="1974208"/>
                  <a:pt x="6017847" y="1968279"/>
                </a:cubicBezTo>
                <a:cubicBezTo>
                  <a:pt x="6005991" y="1968279"/>
                  <a:pt x="6000063" y="1974208"/>
                  <a:pt x="5994135" y="1974208"/>
                </a:cubicBezTo>
                <a:cubicBezTo>
                  <a:pt x="5988207" y="1968279"/>
                  <a:pt x="5982279" y="1962351"/>
                  <a:pt x="5976351" y="1962351"/>
                </a:cubicBezTo>
                <a:cubicBezTo>
                  <a:pt x="5976351" y="1950494"/>
                  <a:pt x="5988207" y="1944565"/>
                  <a:pt x="5994135" y="1944565"/>
                </a:cubicBezTo>
                <a:cubicBezTo>
                  <a:pt x="5994135" y="1944565"/>
                  <a:pt x="6000063" y="1950494"/>
                  <a:pt x="6005991" y="1950494"/>
                </a:cubicBezTo>
                <a:cubicBezTo>
                  <a:pt x="6005991" y="1950494"/>
                  <a:pt x="6011919" y="1944565"/>
                  <a:pt x="6017847" y="1944565"/>
                </a:cubicBezTo>
                <a:cubicBezTo>
                  <a:pt x="6023775" y="1938637"/>
                  <a:pt x="6029703" y="1926779"/>
                  <a:pt x="6029703" y="1920851"/>
                </a:cubicBezTo>
                <a:cubicBezTo>
                  <a:pt x="6041559" y="1908994"/>
                  <a:pt x="6053415" y="1914922"/>
                  <a:pt x="6065271" y="1908994"/>
                </a:cubicBezTo>
                <a:cubicBezTo>
                  <a:pt x="6071199" y="1903065"/>
                  <a:pt x="6065271" y="1891208"/>
                  <a:pt x="6077127" y="1885280"/>
                </a:cubicBezTo>
                <a:cubicBezTo>
                  <a:pt x="6094911" y="1885280"/>
                  <a:pt x="6088983" y="1903065"/>
                  <a:pt x="6094911" y="1914922"/>
                </a:cubicBezTo>
                <a:cubicBezTo>
                  <a:pt x="6100839" y="1914922"/>
                  <a:pt x="6106767" y="1914922"/>
                  <a:pt x="6112695" y="1908994"/>
                </a:cubicBezTo>
                <a:cubicBezTo>
                  <a:pt x="6106767" y="1897137"/>
                  <a:pt x="6106767" y="1891208"/>
                  <a:pt x="6100839" y="1885280"/>
                </a:cubicBezTo>
                <a:cubicBezTo>
                  <a:pt x="6112695" y="1861565"/>
                  <a:pt x="6112695" y="1861565"/>
                  <a:pt x="6142335" y="1873422"/>
                </a:cubicBezTo>
                <a:cubicBezTo>
                  <a:pt x="6154191" y="1867494"/>
                  <a:pt x="6166047" y="1867494"/>
                  <a:pt x="6171975" y="1861565"/>
                </a:cubicBezTo>
                <a:cubicBezTo>
                  <a:pt x="6171975" y="1855637"/>
                  <a:pt x="6171975" y="1849708"/>
                  <a:pt x="6166047" y="1843780"/>
                </a:cubicBezTo>
                <a:cubicBezTo>
                  <a:pt x="6171975" y="1837851"/>
                  <a:pt x="6183831" y="1843780"/>
                  <a:pt x="6183831" y="1831923"/>
                </a:cubicBezTo>
                <a:cubicBezTo>
                  <a:pt x="6177903" y="1825994"/>
                  <a:pt x="6171975" y="1820065"/>
                  <a:pt x="6166047" y="1814137"/>
                </a:cubicBezTo>
                <a:cubicBezTo>
                  <a:pt x="6177903" y="1802280"/>
                  <a:pt x="6189759" y="1808208"/>
                  <a:pt x="6195687" y="1802280"/>
                </a:cubicBezTo>
                <a:cubicBezTo>
                  <a:pt x="6213471" y="1802280"/>
                  <a:pt x="6225327" y="1814137"/>
                  <a:pt x="6231255" y="1825994"/>
                </a:cubicBezTo>
                <a:cubicBezTo>
                  <a:pt x="6243111" y="1808208"/>
                  <a:pt x="6243111" y="1790423"/>
                  <a:pt x="6243111" y="1772637"/>
                </a:cubicBezTo>
                <a:cubicBezTo>
                  <a:pt x="6249039" y="1772637"/>
                  <a:pt x="6249039" y="1766709"/>
                  <a:pt x="6254967" y="1766709"/>
                </a:cubicBezTo>
                <a:cubicBezTo>
                  <a:pt x="6254967" y="1772637"/>
                  <a:pt x="6260895" y="1772637"/>
                  <a:pt x="6260895" y="1778566"/>
                </a:cubicBezTo>
                <a:cubicBezTo>
                  <a:pt x="6260895" y="1784494"/>
                  <a:pt x="6260895" y="1790423"/>
                  <a:pt x="6266823" y="1796351"/>
                </a:cubicBezTo>
                <a:cubicBezTo>
                  <a:pt x="6272751" y="1802280"/>
                  <a:pt x="6278679" y="1796351"/>
                  <a:pt x="6278679" y="1790423"/>
                </a:cubicBezTo>
                <a:cubicBezTo>
                  <a:pt x="6272751" y="1778566"/>
                  <a:pt x="6278679" y="1760780"/>
                  <a:pt x="6284607" y="1748923"/>
                </a:cubicBezTo>
                <a:cubicBezTo>
                  <a:pt x="6284607" y="1742994"/>
                  <a:pt x="6284607" y="1737066"/>
                  <a:pt x="6278679" y="1731137"/>
                </a:cubicBezTo>
                <a:cubicBezTo>
                  <a:pt x="6278679" y="1725209"/>
                  <a:pt x="6278679" y="1719280"/>
                  <a:pt x="6278679" y="1719280"/>
                </a:cubicBezTo>
                <a:cubicBezTo>
                  <a:pt x="6284607" y="1713352"/>
                  <a:pt x="6290535" y="1713352"/>
                  <a:pt x="6290535" y="1719280"/>
                </a:cubicBezTo>
                <a:cubicBezTo>
                  <a:pt x="6296463" y="1725209"/>
                  <a:pt x="6302391" y="1731137"/>
                  <a:pt x="6302391" y="1737066"/>
                </a:cubicBezTo>
                <a:cubicBezTo>
                  <a:pt x="6302391" y="1742994"/>
                  <a:pt x="6302391" y="1748923"/>
                  <a:pt x="6302391" y="1754851"/>
                </a:cubicBezTo>
                <a:cubicBezTo>
                  <a:pt x="6320175" y="1766709"/>
                  <a:pt x="6337959" y="1766709"/>
                  <a:pt x="6349815" y="1766709"/>
                </a:cubicBezTo>
                <a:cubicBezTo>
                  <a:pt x="6361671" y="1748923"/>
                  <a:pt x="6361671" y="1748923"/>
                  <a:pt x="6349815" y="1737066"/>
                </a:cubicBezTo>
                <a:cubicBezTo>
                  <a:pt x="6343887" y="1737066"/>
                  <a:pt x="6337959" y="1742994"/>
                  <a:pt x="6332031" y="1742994"/>
                </a:cubicBezTo>
                <a:cubicBezTo>
                  <a:pt x="6326103" y="1742994"/>
                  <a:pt x="6320175" y="1737066"/>
                  <a:pt x="6320175" y="1731137"/>
                </a:cubicBezTo>
                <a:cubicBezTo>
                  <a:pt x="6320175" y="1719280"/>
                  <a:pt x="6320175" y="1707423"/>
                  <a:pt x="6337959" y="1689637"/>
                </a:cubicBezTo>
                <a:cubicBezTo>
                  <a:pt x="6343887" y="1689637"/>
                  <a:pt x="6355743" y="1695566"/>
                  <a:pt x="6361671" y="1695566"/>
                </a:cubicBezTo>
                <a:cubicBezTo>
                  <a:pt x="6367599" y="1701494"/>
                  <a:pt x="6373527" y="1701494"/>
                  <a:pt x="6379455" y="1701494"/>
                </a:cubicBezTo>
                <a:cubicBezTo>
                  <a:pt x="6385383" y="1701494"/>
                  <a:pt x="6391311" y="1695566"/>
                  <a:pt x="6397239" y="1695566"/>
                </a:cubicBezTo>
                <a:cubicBezTo>
                  <a:pt x="6397239" y="1695566"/>
                  <a:pt x="6397239" y="1701494"/>
                  <a:pt x="6397239" y="1707423"/>
                </a:cubicBezTo>
                <a:cubicBezTo>
                  <a:pt x="6397239" y="1707423"/>
                  <a:pt x="6397239" y="1707423"/>
                  <a:pt x="6403167" y="1707423"/>
                </a:cubicBezTo>
                <a:cubicBezTo>
                  <a:pt x="6403167" y="1707423"/>
                  <a:pt x="6409095" y="1707423"/>
                  <a:pt x="6403167" y="1701494"/>
                </a:cubicBezTo>
                <a:cubicBezTo>
                  <a:pt x="6403167" y="1701494"/>
                  <a:pt x="6397239" y="1695566"/>
                  <a:pt x="6397239" y="1695566"/>
                </a:cubicBezTo>
                <a:cubicBezTo>
                  <a:pt x="6409095" y="1677780"/>
                  <a:pt x="6420951" y="1683709"/>
                  <a:pt x="6438735" y="1689637"/>
                </a:cubicBezTo>
                <a:cubicBezTo>
                  <a:pt x="6438735" y="1695566"/>
                  <a:pt x="6438735" y="1701494"/>
                  <a:pt x="6444663" y="1707423"/>
                </a:cubicBezTo>
                <a:cubicBezTo>
                  <a:pt x="6438735" y="1707423"/>
                  <a:pt x="6438735" y="1707423"/>
                  <a:pt x="6438735" y="1713352"/>
                </a:cubicBezTo>
                <a:cubicBezTo>
                  <a:pt x="6438735" y="1713352"/>
                  <a:pt x="6438735" y="1707423"/>
                  <a:pt x="6444663" y="1707423"/>
                </a:cubicBezTo>
                <a:cubicBezTo>
                  <a:pt x="6444663" y="1701494"/>
                  <a:pt x="6450591" y="1695566"/>
                  <a:pt x="6462447" y="1689637"/>
                </a:cubicBezTo>
                <a:cubicBezTo>
                  <a:pt x="6468375" y="1683709"/>
                  <a:pt x="6480231" y="1683709"/>
                  <a:pt x="6486159" y="1677780"/>
                </a:cubicBezTo>
                <a:cubicBezTo>
                  <a:pt x="6498015" y="1671852"/>
                  <a:pt x="6486159" y="1659995"/>
                  <a:pt x="6492087" y="1648137"/>
                </a:cubicBezTo>
                <a:cubicBezTo>
                  <a:pt x="6498015" y="1642209"/>
                  <a:pt x="6503943" y="1648137"/>
                  <a:pt x="6515799" y="1648137"/>
                </a:cubicBezTo>
                <a:cubicBezTo>
                  <a:pt x="6521727" y="1642209"/>
                  <a:pt x="6527655" y="1636281"/>
                  <a:pt x="6533583" y="1636281"/>
                </a:cubicBezTo>
                <a:cubicBezTo>
                  <a:pt x="6539511" y="1636281"/>
                  <a:pt x="6539511" y="1642209"/>
                  <a:pt x="6539511" y="1642209"/>
                </a:cubicBezTo>
                <a:cubicBezTo>
                  <a:pt x="6527655" y="1659995"/>
                  <a:pt x="6515799" y="1671852"/>
                  <a:pt x="6515799" y="1689637"/>
                </a:cubicBezTo>
                <a:cubicBezTo>
                  <a:pt x="6515799" y="1695566"/>
                  <a:pt x="6515799" y="1707423"/>
                  <a:pt x="6515799" y="1713352"/>
                </a:cubicBezTo>
                <a:cubicBezTo>
                  <a:pt x="6527655" y="1719280"/>
                  <a:pt x="6533583" y="1719280"/>
                  <a:pt x="6539511" y="1713352"/>
                </a:cubicBezTo>
                <a:cubicBezTo>
                  <a:pt x="6551367" y="1713352"/>
                  <a:pt x="6557295" y="1713352"/>
                  <a:pt x="6569151" y="1719280"/>
                </a:cubicBezTo>
                <a:cubicBezTo>
                  <a:pt x="6563223" y="1719280"/>
                  <a:pt x="6563223" y="1719280"/>
                  <a:pt x="6563223" y="1719280"/>
                </a:cubicBezTo>
                <a:cubicBezTo>
                  <a:pt x="6563223" y="1725209"/>
                  <a:pt x="6563223" y="1725209"/>
                  <a:pt x="6557295" y="1731137"/>
                </a:cubicBezTo>
                <a:cubicBezTo>
                  <a:pt x="6551367" y="1737066"/>
                  <a:pt x="6539511" y="1737066"/>
                  <a:pt x="6527655" y="1742994"/>
                </a:cubicBezTo>
                <a:cubicBezTo>
                  <a:pt x="6521727" y="1742994"/>
                  <a:pt x="6509871" y="1754851"/>
                  <a:pt x="6503943" y="1748923"/>
                </a:cubicBezTo>
                <a:cubicBezTo>
                  <a:pt x="6492087" y="1748923"/>
                  <a:pt x="6486159" y="1742994"/>
                  <a:pt x="6480231" y="1737066"/>
                </a:cubicBezTo>
                <a:cubicBezTo>
                  <a:pt x="6474303" y="1737066"/>
                  <a:pt x="6468375" y="1742994"/>
                  <a:pt x="6456519" y="1742994"/>
                </a:cubicBezTo>
                <a:cubicBezTo>
                  <a:pt x="6450591" y="1742994"/>
                  <a:pt x="6444663" y="1742994"/>
                  <a:pt x="6438735" y="1742994"/>
                </a:cubicBezTo>
                <a:cubicBezTo>
                  <a:pt x="6435771" y="1742994"/>
                  <a:pt x="6432807" y="1744476"/>
                  <a:pt x="6429843" y="1746700"/>
                </a:cubicBezTo>
                <a:lnTo>
                  <a:pt x="6424508" y="1751591"/>
                </a:lnTo>
                <a:lnTo>
                  <a:pt x="6420951" y="1748923"/>
                </a:lnTo>
                <a:lnTo>
                  <a:pt x="6417892" y="1751983"/>
                </a:lnTo>
                <a:lnTo>
                  <a:pt x="6409095" y="1743735"/>
                </a:lnTo>
                <a:cubicBezTo>
                  <a:pt x="6406131" y="1740030"/>
                  <a:pt x="6403167" y="1737066"/>
                  <a:pt x="6397239" y="1737066"/>
                </a:cubicBezTo>
                <a:cubicBezTo>
                  <a:pt x="6391311" y="1737066"/>
                  <a:pt x="6391311" y="1742994"/>
                  <a:pt x="6391311" y="1742994"/>
                </a:cubicBezTo>
                <a:cubicBezTo>
                  <a:pt x="6391311" y="1748923"/>
                  <a:pt x="6391311" y="1754851"/>
                  <a:pt x="6391311" y="1754851"/>
                </a:cubicBezTo>
                <a:cubicBezTo>
                  <a:pt x="6397239" y="1760780"/>
                  <a:pt x="6403167" y="1760780"/>
                  <a:pt x="6409095" y="1760780"/>
                </a:cubicBezTo>
                <a:cubicBezTo>
                  <a:pt x="6409095" y="1760780"/>
                  <a:pt x="6410577" y="1759298"/>
                  <a:pt x="6412800" y="1757075"/>
                </a:cubicBezTo>
                <a:lnTo>
                  <a:pt x="6417892" y="1751983"/>
                </a:lnTo>
                <a:lnTo>
                  <a:pt x="6420951" y="1754851"/>
                </a:lnTo>
                <a:lnTo>
                  <a:pt x="6424508" y="1751591"/>
                </a:lnTo>
                <a:lnTo>
                  <a:pt x="6444663" y="1766709"/>
                </a:lnTo>
                <a:cubicBezTo>
                  <a:pt x="6468375" y="1766709"/>
                  <a:pt x="6492087" y="1754851"/>
                  <a:pt x="6515799" y="1772637"/>
                </a:cubicBezTo>
                <a:cubicBezTo>
                  <a:pt x="6509871" y="1790423"/>
                  <a:pt x="6509871" y="1802280"/>
                  <a:pt x="6509871" y="1814137"/>
                </a:cubicBezTo>
                <a:cubicBezTo>
                  <a:pt x="6509871" y="1820065"/>
                  <a:pt x="6503943" y="1825994"/>
                  <a:pt x="6503943" y="1825994"/>
                </a:cubicBezTo>
                <a:cubicBezTo>
                  <a:pt x="6498015" y="1825994"/>
                  <a:pt x="6492087" y="1825994"/>
                  <a:pt x="6486159" y="1820065"/>
                </a:cubicBezTo>
                <a:cubicBezTo>
                  <a:pt x="6486159" y="1814137"/>
                  <a:pt x="6486159" y="1808208"/>
                  <a:pt x="6480231" y="1802280"/>
                </a:cubicBezTo>
                <a:cubicBezTo>
                  <a:pt x="6474303" y="1802280"/>
                  <a:pt x="6474303" y="1802280"/>
                  <a:pt x="6474303" y="1808208"/>
                </a:cubicBezTo>
                <a:cubicBezTo>
                  <a:pt x="6474303" y="1808208"/>
                  <a:pt x="6474303" y="1814137"/>
                  <a:pt x="6474303" y="1814137"/>
                </a:cubicBezTo>
                <a:cubicBezTo>
                  <a:pt x="6480231" y="1831923"/>
                  <a:pt x="6462447" y="1843780"/>
                  <a:pt x="6462447" y="1855637"/>
                </a:cubicBezTo>
                <a:cubicBezTo>
                  <a:pt x="6462447" y="1867494"/>
                  <a:pt x="6468375" y="1879351"/>
                  <a:pt x="6462447" y="1891208"/>
                </a:cubicBezTo>
                <a:cubicBezTo>
                  <a:pt x="6456519" y="1897137"/>
                  <a:pt x="6456519" y="1897137"/>
                  <a:pt x="6450591" y="1903065"/>
                </a:cubicBezTo>
                <a:cubicBezTo>
                  <a:pt x="6444663" y="1897137"/>
                  <a:pt x="6438735" y="1897137"/>
                  <a:pt x="6432807" y="1891208"/>
                </a:cubicBezTo>
                <a:cubicBezTo>
                  <a:pt x="6426879" y="1897137"/>
                  <a:pt x="6420951" y="1903065"/>
                  <a:pt x="6420951" y="1908994"/>
                </a:cubicBezTo>
                <a:cubicBezTo>
                  <a:pt x="6426879" y="1914922"/>
                  <a:pt x="6426879" y="1920851"/>
                  <a:pt x="6432807" y="1926779"/>
                </a:cubicBezTo>
                <a:cubicBezTo>
                  <a:pt x="6432807" y="1938637"/>
                  <a:pt x="6426879" y="1938637"/>
                  <a:pt x="6420951" y="1944565"/>
                </a:cubicBezTo>
                <a:cubicBezTo>
                  <a:pt x="6420951" y="1938637"/>
                  <a:pt x="6415023" y="1938637"/>
                  <a:pt x="6415023" y="1938637"/>
                </a:cubicBezTo>
                <a:cubicBezTo>
                  <a:pt x="6415023" y="1938637"/>
                  <a:pt x="6420951" y="1944565"/>
                  <a:pt x="6420951" y="1944565"/>
                </a:cubicBezTo>
                <a:cubicBezTo>
                  <a:pt x="6415023" y="1956422"/>
                  <a:pt x="6397239" y="1956422"/>
                  <a:pt x="6385383" y="1968279"/>
                </a:cubicBezTo>
                <a:cubicBezTo>
                  <a:pt x="6385383" y="1974208"/>
                  <a:pt x="6379455" y="1980136"/>
                  <a:pt x="6379455" y="1980136"/>
                </a:cubicBezTo>
                <a:cubicBezTo>
                  <a:pt x="6373527" y="1997922"/>
                  <a:pt x="6373527" y="2015708"/>
                  <a:pt x="6391311" y="2027565"/>
                </a:cubicBezTo>
                <a:cubicBezTo>
                  <a:pt x="6385383" y="2039422"/>
                  <a:pt x="6373527" y="2039422"/>
                  <a:pt x="6361671" y="2039422"/>
                </a:cubicBezTo>
                <a:cubicBezTo>
                  <a:pt x="6355743" y="2039422"/>
                  <a:pt x="6361671" y="2015708"/>
                  <a:pt x="6343887" y="2027565"/>
                </a:cubicBezTo>
                <a:cubicBezTo>
                  <a:pt x="6337959" y="2039422"/>
                  <a:pt x="6332031" y="2051279"/>
                  <a:pt x="6326103" y="2057208"/>
                </a:cubicBezTo>
                <a:cubicBezTo>
                  <a:pt x="6302391" y="2063136"/>
                  <a:pt x="6302391" y="2063136"/>
                  <a:pt x="6290535" y="2080922"/>
                </a:cubicBezTo>
                <a:cubicBezTo>
                  <a:pt x="6284607" y="2092779"/>
                  <a:pt x="6284607" y="2104636"/>
                  <a:pt x="6278679" y="2116493"/>
                </a:cubicBezTo>
                <a:cubicBezTo>
                  <a:pt x="6272751" y="2122422"/>
                  <a:pt x="6266823" y="2122422"/>
                  <a:pt x="6260895" y="2110564"/>
                </a:cubicBezTo>
                <a:cubicBezTo>
                  <a:pt x="6254967" y="2116493"/>
                  <a:pt x="6249039" y="2128350"/>
                  <a:pt x="6254967" y="2140207"/>
                </a:cubicBezTo>
                <a:cubicBezTo>
                  <a:pt x="6260895" y="2152064"/>
                  <a:pt x="6272751" y="2140207"/>
                  <a:pt x="6278679" y="2140207"/>
                </a:cubicBezTo>
                <a:cubicBezTo>
                  <a:pt x="6284607" y="2152064"/>
                  <a:pt x="6290535" y="2163921"/>
                  <a:pt x="6290535" y="2175779"/>
                </a:cubicBezTo>
                <a:cubicBezTo>
                  <a:pt x="6296463" y="2193564"/>
                  <a:pt x="6296463" y="2205421"/>
                  <a:pt x="6284607" y="2217278"/>
                </a:cubicBezTo>
                <a:cubicBezTo>
                  <a:pt x="6278679" y="2223207"/>
                  <a:pt x="6266823" y="2211350"/>
                  <a:pt x="6260895" y="2217278"/>
                </a:cubicBezTo>
                <a:cubicBezTo>
                  <a:pt x="6249039" y="2223207"/>
                  <a:pt x="6243111" y="2223207"/>
                  <a:pt x="6243111" y="2235064"/>
                </a:cubicBezTo>
                <a:cubicBezTo>
                  <a:pt x="6243111" y="2240993"/>
                  <a:pt x="6243111" y="2252850"/>
                  <a:pt x="6249039" y="2258778"/>
                </a:cubicBezTo>
                <a:cubicBezTo>
                  <a:pt x="6243111" y="2264707"/>
                  <a:pt x="6237183" y="2270635"/>
                  <a:pt x="6231255" y="2270635"/>
                </a:cubicBezTo>
                <a:cubicBezTo>
                  <a:pt x="6231255" y="2264707"/>
                  <a:pt x="6225327" y="2264707"/>
                  <a:pt x="6219399" y="2258778"/>
                </a:cubicBezTo>
                <a:cubicBezTo>
                  <a:pt x="6219399" y="2252850"/>
                  <a:pt x="6219399" y="2246921"/>
                  <a:pt x="6219399" y="2235064"/>
                </a:cubicBezTo>
                <a:cubicBezTo>
                  <a:pt x="6231255" y="2223207"/>
                  <a:pt x="6231255" y="2205421"/>
                  <a:pt x="6225327" y="2187636"/>
                </a:cubicBezTo>
                <a:cubicBezTo>
                  <a:pt x="6213471" y="2199493"/>
                  <a:pt x="6207543" y="2205421"/>
                  <a:pt x="6201615" y="2217278"/>
                </a:cubicBezTo>
                <a:cubicBezTo>
                  <a:pt x="6207543" y="2258778"/>
                  <a:pt x="6207543" y="2258778"/>
                  <a:pt x="6195687" y="2329921"/>
                </a:cubicBezTo>
                <a:cubicBezTo>
                  <a:pt x="6183831" y="2341778"/>
                  <a:pt x="6166047" y="2335849"/>
                  <a:pt x="6154191" y="2353635"/>
                </a:cubicBezTo>
                <a:cubicBezTo>
                  <a:pt x="6154191" y="2359564"/>
                  <a:pt x="6148263" y="2359564"/>
                  <a:pt x="6148263" y="2359564"/>
                </a:cubicBezTo>
                <a:cubicBezTo>
                  <a:pt x="6130479" y="2359564"/>
                  <a:pt x="6118623" y="2371421"/>
                  <a:pt x="6112695" y="2389206"/>
                </a:cubicBezTo>
                <a:cubicBezTo>
                  <a:pt x="6112695" y="2395135"/>
                  <a:pt x="6106767" y="2395135"/>
                  <a:pt x="6106767" y="2401063"/>
                </a:cubicBezTo>
                <a:cubicBezTo>
                  <a:pt x="6088983" y="2401063"/>
                  <a:pt x="6094911" y="2383278"/>
                  <a:pt x="6083055" y="2377349"/>
                </a:cubicBezTo>
                <a:cubicBezTo>
                  <a:pt x="6083055" y="2377349"/>
                  <a:pt x="6077127" y="2377349"/>
                  <a:pt x="6077127" y="2377349"/>
                </a:cubicBezTo>
                <a:cubicBezTo>
                  <a:pt x="6077127" y="2383278"/>
                  <a:pt x="6071199" y="2383278"/>
                  <a:pt x="6071199" y="2383278"/>
                </a:cubicBezTo>
                <a:cubicBezTo>
                  <a:pt x="6077127" y="2389206"/>
                  <a:pt x="6077127" y="2395135"/>
                  <a:pt x="6083055" y="2406992"/>
                </a:cubicBezTo>
                <a:cubicBezTo>
                  <a:pt x="6077127" y="2418849"/>
                  <a:pt x="6071199" y="2430706"/>
                  <a:pt x="6065271" y="2442563"/>
                </a:cubicBezTo>
                <a:cubicBezTo>
                  <a:pt x="6059343" y="2436635"/>
                  <a:pt x="6053415" y="2430706"/>
                  <a:pt x="6047487" y="2424778"/>
                </a:cubicBezTo>
                <a:cubicBezTo>
                  <a:pt x="6041559" y="2436635"/>
                  <a:pt x="6041559" y="2448492"/>
                  <a:pt x="6035631" y="2460349"/>
                </a:cubicBezTo>
                <a:cubicBezTo>
                  <a:pt x="6041559" y="2466278"/>
                  <a:pt x="6035631" y="2466278"/>
                  <a:pt x="6041559" y="2466278"/>
                </a:cubicBezTo>
                <a:cubicBezTo>
                  <a:pt x="6053415" y="2466278"/>
                  <a:pt x="6059343" y="2466278"/>
                  <a:pt x="6071199" y="2472206"/>
                </a:cubicBezTo>
                <a:cubicBezTo>
                  <a:pt x="6077127" y="2478135"/>
                  <a:pt x="6077127" y="2489992"/>
                  <a:pt x="6065271" y="2489992"/>
                </a:cubicBezTo>
                <a:cubicBezTo>
                  <a:pt x="6059343" y="2495920"/>
                  <a:pt x="6047487" y="2495920"/>
                  <a:pt x="6035631" y="2501849"/>
                </a:cubicBezTo>
                <a:cubicBezTo>
                  <a:pt x="6041559" y="2513706"/>
                  <a:pt x="6041559" y="2525563"/>
                  <a:pt x="6029703" y="2537420"/>
                </a:cubicBezTo>
                <a:cubicBezTo>
                  <a:pt x="6029703" y="2537420"/>
                  <a:pt x="6017847" y="2543349"/>
                  <a:pt x="6017847" y="2543349"/>
                </a:cubicBezTo>
                <a:cubicBezTo>
                  <a:pt x="6005991" y="2531492"/>
                  <a:pt x="5988207" y="2537420"/>
                  <a:pt x="5976351" y="2531492"/>
                </a:cubicBezTo>
                <a:cubicBezTo>
                  <a:pt x="5970423" y="2525563"/>
                  <a:pt x="5964495" y="2519634"/>
                  <a:pt x="5958567" y="2501849"/>
                </a:cubicBezTo>
                <a:cubicBezTo>
                  <a:pt x="5958567" y="2537420"/>
                  <a:pt x="5952639" y="2567063"/>
                  <a:pt x="5952639" y="2596706"/>
                </a:cubicBezTo>
                <a:cubicBezTo>
                  <a:pt x="5946711" y="2602634"/>
                  <a:pt x="5940783" y="2608563"/>
                  <a:pt x="5928927" y="2608563"/>
                </a:cubicBezTo>
                <a:cubicBezTo>
                  <a:pt x="5928927" y="2608563"/>
                  <a:pt x="5922999" y="2608563"/>
                  <a:pt x="5917071" y="2608563"/>
                </a:cubicBezTo>
                <a:cubicBezTo>
                  <a:pt x="5911143" y="2602634"/>
                  <a:pt x="5905215" y="2602634"/>
                  <a:pt x="5899287" y="2602634"/>
                </a:cubicBezTo>
                <a:cubicBezTo>
                  <a:pt x="5899287" y="2602634"/>
                  <a:pt x="5893359" y="2608563"/>
                  <a:pt x="5893359" y="2608563"/>
                </a:cubicBezTo>
                <a:cubicBezTo>
                  <a:pt x="5887431" y="2620420"/>
                  <a:pt x="5893359" y="2626348"/>
                  <a:pt x="5893359" y="2638206"/>
                </a:cubicBezTo>
                <a:cubicBezTo>
                  <a:pt x="5887431" y="2650063"/>
                  <a:pt x="5881503" y="2661920"/>
                  <a:pt x="5875575" y="2679705"/>
                </a:cubicBezTo>
                <a:cubicBezTo>
                  <a:pt x="5869647" y="2679705"/>
                  <a:pt x="5863719" y="2685634"/>
                  <a:pt x="5857791" y="2685634"/>
                </a:cubicBezTo>
                <a:cubicBezTo>
                  <a:pt x="5851863" y="2691562"/>
                  <a:pt x="5851863" y="2703420"/>
                  <a:pt x="5851863" y="2703420"/>
                </a:cubicBezTo>
                <a:cubicBezTo>
                  <a:pt x="5851863" y="2715277"/>
                  <a:pt x="5857791" y="2727134"/>
                  <a:pt x="5863719" y="2733062"/>
                </a:cubicBezTo>
                <a:cubicBezTo>
                  <a:pt x="5863719" y="2727134"/>
                  <a:pt x="5869647" y="2715277"/>
                  <a:pt x="5869647" y="2709348"/>
                </a:cubicBezTo>
                <a:cubicBezTo>
                  <a:pt x="5881503" y="2709348"/>
                  <a:pt x="5881503" y="2721205"/>
                  <a:pt x="5887431" y="2727134"/>
                </a:cubicBezTo>
                <a:cubicBezTo>
                  <a:pt x="5893359" y="2738991"/>
                  <a:pt x="5887431" y="2750848"/>
                  <a:pt x="5887431" y="2750848"/>
                </a:cubicBezTo>
                <a:cubicBezTo>
                  <a:pt x="5875575" y="2774562"/>
                  <a:pt x="5863719" y="2762705"/>
                  <a:pt x="5851863" y="2774562"/>
                </a:cubicBezTo>
                <a:cubicBezTo>
                  <a:pt x="5845935" y="2780491"/>
                  <a:pt x="5845935" y="2792348"/>
                  <a:pt x="5840007" y="2798276"/>
                </a:cubicBezTo>
                <a:cubicBezTo>
                  <a:pt x="5840007" y="2798276"/>
                  <a:pt x="5834079" y="2804205"/>
                  <a:pt x="5834079" y="2804205"/>
                </a:cubicBezTo>
                <a:cubicBezTo>
                  <a:pt x="5816295" y="2804205"/>
                  <a:pt x="5804439" y="2804205"/>
                  <a:pt x="5792583" y="2798276"/>
                </a:cubicBezTo>
                <a:cubicBezTo>
                  <a:pt x="5786655" y="2792348"/>
                  <a:pt x="5792583" y="2780491"/>
                  <a:pt x="5786655" y="2768634"/>
                </a:cubicBezTo>
                <a:cubicBezTo>
                  <a:pt x="5786655" y="2762705"/>
                  <a:pt x="5780727" y="2756777"/>
                  <a:pt x="5774799" y="2762705"/>
                </a:cubicBezTo>
                <a:cubicBezTo>
                  <a:pt x="5762943" y="2774562"/>
                  <a:pt x="5768871" y="2786419"/>
                  <a:pt x="5762943" y="2804205"/>
                </a:cubicBezTo>
                <a:cubicBezTo>
                  <a:pt x="5762943" y="2804205"/>
                  <a:pt x="5757015" y="2810134"/>
                  <a:pt x="5751087" y="2821991"/>
                </a:cubicBezTo>
                <a:cubicBezTo>
                  <a:pt x="5774799" y="2827919"/>
                  <a:pt x="5792583" y="2816062"/>
                  <a:pt x="5810367" y="2827919"/>
                </a:cubicBezTo>
                <a:cubicBezTo>
                  <a:pt x="5822223" y="2827919"/>
                  <a:pt x="5834079" y="2821991"/>
                  <a:pt x="5845935" y="2816062"/>
                </a:cubicBezTo>
                <a:cubicBezTo>
                  <a:pt x="5857791" y="2810134"/>
                  <a:pt x="5851863" y="2786419"/>
                  <a:pt x="5875575" y="2780491"/>
                </a:cubicBezTo>
                <a:cubicBezTo>
                  <a:pt x="5875575" y="2780491"/>
                  <a:pt x="5881503" y="2780491"/>
                  <a:pt x="5887431" y="2786419"/>
                </a:cubicBezTo>
                <a:cubicBezTo>
                  <a:pt x="5893359" y="2792348"/>
                  <a:pt x="5893359" y="2792348"/>
                  <a:pt x="5899287" y="2798276"/>
                </a:cubicBezTo>
                <a:cubicBezTo>
                  <a:pt x="5899287" y="2804205"/>
                  <a:pt x="5899287" y="2810134"/>
                  <a:pt x="5893359" y="2816062"/>
                </a:cubicBezTo>
                <a:cubicBezTo>
                  <a:pt x="5893359" y="2821991"/>
                  <a:pt x="5893359" y="2827919"/>
                  <a:pt x="5899287" y="2833848"/>
                </a:cubicBezTo>
                <a:cubicBezTo>
                  <a:pt x="5899287" y="2839776"/>
                  <a:pt x="5899287" y="2845705"/>
                  <a:pt x="5899287" y="2845705"/>
                </a:cubicBezTo>
                <a:cubicBezTo>
                  <a:pt x="5899287" y="2851633"/>
                  <a:pt x="5899287" y="2851633"/>
                  <a:pt x="5899287" y="2851633"/>
                </a:cubicBezTo>
                <a:cubicBezTo>
                  <a:pt x="5905215" y="2851633"/>
                  <a:pt x="5905215" y="2851633"/>
                  <a:pt x="5905215" y="2845705"/>
                </a:cubicBezTo>
                <a:cubicBezTo>
                  <a:pt x="5905215" y="2845705"/>
                  <a:pt x="5905215" y="2839776"/>
                  <a:pt x="5899287" y="2833848"/>
                </a:cubicBezTo>
                <a:cubicBezTo>
                  <a:pt x="5905215" y="2827919"/>
                  <a:pt x="5905215" y="2821991"/>
                  <a:pt x="5905215" y="2821991"/>
                </a:cubicBezTo>
                <a:cubicBezTo>
                  <a:pt x="5911143" y="2810134"/>
                  <a:pt x="5905215" y="2804205"/>
                  <a:pt x="5899287" y="2798276"/>
                </a:cubicBezTo>
                <a:cubicBezTo>
                  <a:pt x="5905215" y="2792348"/>
                  <a:pt x="5905215" y="2780491"/>
                  <a:pt x="5917071" y="2774562"/>
                </a:cubicBezTo>
                <a:cubicBezTo>
                  <a:pt x="5911143" y="2768634"/>
                  <a:pt x="5911143" y="2762705"/>
                  <a:pt x="5905215" y="2756777"/>
                </a:cubicBezTo>
                <a:cubicBezTo>
                  <a:pt x="5905215" y="2733062"/>
                  <a:pt x="5911143" y="2715277"/>
                  <a:pt x="5911143" y="2697491"/>
                </a:cubicBezTo>
                <a:cubicBezTo>
                  <a:pt x="5911143" y="2673777"/>
                  <a:pt x="5911143" y="2655991"/>
                  <a:pt x="5911143" y="2644134"/>
                </a:cubicBezTo>
                <a:cubicBezTo>
                  <a:pt x="5922999" y="2632277"/>
                  <a:pt x="5928927" y="2626348"/>
                  <a:pt x="5940783" y="2632277"/>
                </a:cubicBezTo>
                <a:cubicBezTo>
                  <a:pt x="5940783" y="2644134"/>
                  <a:pt x="5934855" y="2655991"/>
                  <a:pt x="5934855" y="2667848"/>
                </a:cubicBezTo>
                <a:cubicBezTo>
                  <a:pt x="5964495" y="2667848"/>
                  <a:pt x="5994135" y="2661920"/>
                  <a:pt x="6023775" y="2661920"/>
                </a:cubicBezTo>
                <a:cubicBezTo>
                  <a:pt x="6035631" y="2667848"/>
                  <a:pt x="6035631" y="2679705"/>
                  <a:pt x="6041559" y="2691562"/>
                </a:cubicBezTo>
                <a:cubicBezTo>
                  <a:pt x="6047487" y="2691562"/>
                  <a:pt x="6047487" y="2679705"/>
                  <a:pt x="6053415" y="2673777"/>
                </a:cubicBezTo>
                <a:cubicBezTo>
                  <a:pt x="6053415" y="2655991"/>
                  <a:pt x="6041559" y="2638206"/>
                  <a:pt x="6047487" y="2620420"/>
                </a:cubicBezTo>
                <a:cubicBezTo>
                  <a:pt x="6059343" y="2632277"/>
                  <a:pt x="6071199" y="2638206"/>
                  <a:pt x="6088983" y="2650063"/>
                </a:cubicBezTo>
                <a:cubicBezTo>
                  <a:pt x="6088983" y="2638206"/>
                  <a:pt x="6094911" y="2632277"/>
                  <a:pt x="6100839" y="2626348"/>
                </a:cubicBezTo>
                <a:cubicBezTo>
                  <a:pt x="6100839" y="2626348"/>
                  <a:pt x="6106767" y="2626348"/>
                  <a:pt x="6106767" y="2626348"/>
                </a:cubicBezTo>
                <a:cubicBezTo>
                  <a:pt x="6112695" y="2644134"/>
                  <a:pt x="6112695" y="2655991"/>
                  <a:pt x="6124551" y="2667848"/>
                </a:cubicBezTo>
                <a:cubicBezTo>
                  <a:pt x="6124551" y="2679705"/>
                  <a:pt x="6118623" y="2697491"/>
                  <a:pt x="6118623" y="2715277"/>
                </a:cubicBezTo>
                <a:cubicBezTo>
                  <a:pt x="6118623" y="2721205"/>
                  <a:pt x="6124551" y="2727134"/>
                  <a:pt x="6124551" y="2733062"/>
                </a:cubicBezTo>
                <a:cubicBezTo>
                  <a:pt x="6130479" y="2727134"/>
                  <a:pt x="6136407" y="2721205"/>
                  <a:pt x="6148263" y="2709348"/>
                </a:cubicBezTo>
                <a:cubicBezTo>
                  <a:pt x="6148263" y="2709348"/>
                  <a:pt x="6166047" y="2715277"/>
                  <a:pt x="6166047" y="2697491"/>
                </a:cubicBezTo>
                <a:cubicBezTo>
                  <a:pt x="6160119" y="2697491"/>
                  <a:pt x="6148263" y="2691562"/>
                  <a:pt x="6142335" y="2691562"/>
                </a:cubicBezTo>
                <a:cubicBezTo>
                  <a:pt x="6130479" y="2685634"/>
                  <a:pt x="6136407" y="2667848"/>
                  <a:pt x="6124551" y="2667848"/>
                </a:cubicBezTo>
                <a:cubicBezTo>
                  <a:pt x="6124551" y="2650063"/>
                  <a:pt x="6124551" y="2638206"/>
                  <a:pt x="6124551" y="2620420"/>
                </a:cubicBezTo>
                <a:cubicBezTo>
                  <a:pt x="6118623" y="2614491"/>
                  <a:pt x="6112695" y="2608563"/>
                  <a:pt x="6106767" y="2602634"/>
                </a:cubicBezTo>
                <a:cubicBezTo>
                  <a:pt x="6112695" y="2584849"/>
                  <a:pt x="6124551" y="2596706"/>
                  <a:pt x="6124551" y="2596706"/>
                </a:cubicBezTo>
                <a:cubicBezTo>
                  <a:pt x="6154191" y="2578920"/>
                  <a:pt x="6166047" y="2561134"/>
                  <a:pt x="6177903" y="2537420"/>
                </a:cubicBezTo>
                <a:cubicBezTo>
                  <a:pt x="6195687" y="2531492"/>
                  <a:pt x="6195687" y="2549277"/>
                  <a:pt x="6207543" y="2555206"/>
                </a:cubicBezTo>
                <a:cubicBezTo>
                  <a:pt x="6213471" y="2555206"/>
                  <a:pt x="6225327" y="2555206"/>
                  <a:pt x="6231255" y="2549277"/>
                </a:cubicBezTo>
                <a:cubicBezTo>
                  <a:pt x="6243111" y="2555206"/>
                  <a:pt x="6249039" y="2561134"/>
                  <a:pt x="6254967" y="2567063"/>
                </a:cubicBezTo>
                <a:cubicBezTo>
                  <a:pt x="6260895" y="2567063"/>
                  <a:pt x="6272751" y="2555206"/>
                  <a:pt x="6284607" y="2567063"/>
                </a:cubicBezTo>
                <a:cubicBezTo>
                  <a:pt x="6284607" y="2567063"/>
                  <a:pt x="6284607" y="2578920"/>
                  <a:pt x="6284607" y="2584849"/>
                </a:cubicBezTo>
                <a:cubicBezTo>
                  <a:pt x="6290535" y="2590777"/>
                  <a:pt x="6290535" y="2590777"/>
                  <a:pt x="6296463" y="2596706"/>
                </a:cubicBezTo>
                <a:cubicBezTo>
                  <a:pt x="6296463" y="2584849"/>
                  <a:pt x="6290535" y="2572991"/>
                  <a:pt x="6296463" y="2561134"/>
                </a:cubicBezTo>
                <a:cubicBezTo>
                  <a:pt x="6302391" y="2555206"/>
                  <a:pt x="6302391" y="2549277"/>
                  <a:pt x="6302391" y="2543349"/>
                </a:cubicBezTo>
                <a:cubicBezTo>
                  <a:pt x="6296463" y="2519634"/>
                  <a:pt x="6308319" y="2501849"/>
                  <a:pt x="6320175" y="2484063"/>
                </a:cubicBezTo>
                <a:cubicBezTo>
                  <a:pt x="6332031" y="2478135"/>
                  <a:pt x="6337959" y="2466278"/>
                  <a:pt x="6349815" y="2466278"/>
                </a:cubicBezTo>
                <a:cubicBezTo>
                  <a:pt x="6355743" y="2472206"/>
                  <a:pt x="6355743" y="2472206"/>
                  <a:pt x="6361671" y="2472206"/>
                </a:cubicBezTo>
                <a:cubicBezTo>
                  <a:pt x="6361671" y="2484063"/>
                  <a:pt x="6361671" y="2489992"/>
                  <a:pt x="6355743" y="2501849"/>
                </a:cubicBezTo>
                <a:cubicBezTo>
                  <a:pt x="6343887" y="2501849"/>
                  <a:pt x="6343887" y="2501849"/>
                  <a:pt x="6337959" y="2507777"/>
                </a:cubicBezTo>
                <a:cubicBezTo>
                  <a:pt x="6343887" y="2519634"/>
                  <a:pt x="6361671" y="2507777"/>
                  <a:pt x="6367599" y="2519634"/>
                </a:cubicBezTo>
                <a:cubicBezTo>
                  <a:pt x="6373527" y="2537420"/>
                  <a:pt x="6367599" y="2543349"/>
                  <a:pt x="6367599" y="2549277"/>
                </a:cubicBezTo>
                <a:cubicBezTo>
                  <a:pt x="6367599" y="2555206"/>
                  <a:pt x="6373527" y="2555206"/>
                  <a:pt x="6373527" y="2555206"/>
                </a:cubicBezTo>
                <a:cubicBezTo>
                  <a:pt x="6379455" y="2549277"/>
                  <a:pt x="6385383" y="2543349"/>
                  <a:pt x="6385383" y="2531492"/>
                </a:cubicBezTo>
                <a:cubicBezTo>
                  <a:pt x="6379455" y="2519634"/>
                  <a:pt x="6379455" y="2507777"/>
                  <a:pt x="6373527" y="2489992"/>
                </a:cubicBezTo>
                <a:cubicBezTo>
                  <a:pt x="6379455" y="2472206"/>
                  <a:pt x="6385383" y="2448492"/>
                  <a:pt x="6391311" y="2424778"/>
                </a:cubicBezTo>
                <a:cubicBezTo>
                  <a:pt x="6409095" y="2424778"/>
                  <a:pt x="6403167" y="2424778"/>
                  <a:pt x="6415023" y="2448492"/>
                </a:cubicBezTo>
                <a:cubicBezTo>
                  <a:pt x="6409095" y="2460349"/>
                  <a:pt x="6409095" y="2466278"/>
                  <a:pt x="6403167" y="2478135"/>
                </a:cubicBezTo>
                <a:cubicBezTo>
                  <a:pt x="6409095" y="2484063"/>
                  <a:pt x="6409095" y="2484063"/>
                  <a:pt x="6432807" y="2478135"/>
                </a:cubicBezTo>
                <a:cubicBezTo>
                  <a:pt x="6432807" y="2472206"/>
                  <a:pt x="6432807" y="2466278"/>
                  <a:pt x="6432807" y="2460349"/>
                </a:cubicBezTo>
                <a:cubicBezTo>
                  <a:pt x="6444663" y="2448492"/>
                  <a:pt x="6456519" y="2442563"/>
                  <a:pt x="6468375" y="2436635"/>
                </a:cubicBezTo>
                <a:cubicBezTo>
                  <a:pt x="6480231" y="2424778"/>
                  <a:pt x="6480231" y="2406992"/>
                  <a:pt x="6503943" y="2412921"/>
                </a:cubicBezTo>
                <a:cubicBezTo>
                  <a:pt x="6515799" y="2430706"/>
                  <a:pt x="6492087" y="2442563"/>
                  <a:pt x="6498015" y="2454420"/>
                </a:cubicBezTo>
                <a:cubicBezTo>
                  <a:pt x="6486159" y="2466278"/>
                  <a:pt x="6474303" y="2454420"/>
                  <a:pt x="6468375" y="2460349"/>
                </a:cubicBezTo>
                <a:cubicBezTo>
                  <a:pt x="6462447" y="2460349"/>
                  <a:pt x="6456519" y="2466278"/>
                  <a:pt x="6456519" y="2478135"/>
                </a:cubicBezTo>
                <a:cubicBezTo>
                  <a:pt x="6456519" y="2489992"/>
                  <a:pt x="6450591" y="2507777"/>
                  <a:pt x="6462447" y="2525563"/>
                </a:cubicBezTo>
                <a:cubicBezTo>
                  <a:pt x="6462447" y="2528527"/>
                  <a:pt x="6462447" y="2532974"/>
                  <a:pt x="6462447" y="2538161"/>
                </a:cubicBezTo>
                <a:lnTo>
                  <a:pt x="6462447" y="2549277"/>
                </a:lnTo>
                <a:cubicBezTo>
                  <a:pt x="6462447" y="2555206"/>
                  <a:pt x="6456519" y="2561134"/>
                  <a:pt x="6456519" y="2567063"/>
                </a:cubicBezTo>
                <a:cubicBezTo>
                  <a:pt x="6456519" y="2578920"/>
                  <a:pt x="6450591" y="2590777"/>
                  <a:pt x="6450591" y="2596706"/>
                </a:cubicBezTo>
                <a:cubicBezTo>
                  <a:pt x="6450591" y="2602634"/>
                  <a:pt x="6444663" y="2608563"/>
                  <a:pt x="6438735" y="2608563"/>
                </a:cubicBezTo>
                <a:cubicBezTo>
                  <a:pt x="6426879" y="2608563"/>
                  <a:pt x="6432807" y="2596706"/>
                  <a:pt x="6426879" y="2596706"/>
                </a:cubicBezTo>
                <a:cubicBezTo>
                  <a:pt x="6420951" y="2596706"/>
                  <a:pt x="6415023" y="2596706"/>
                  <a:pt x="6415023" y="2596706"/>
                </a:cubicBezTo>
                <a:cubicBezTo>
                  <a:pt x="6415023" y="2602634"/>
                  <a:pt x="6409095" y="2614491"/>
                  <a:pt x="6409095" y="2620420"/>
                </a:cubicBezTo>
                <a:cubicBezTo>
                  <a:pt x="6403167" y="2626348"/>
                  <a:pt x="6409095" y="2638206"/>
                  <a:pt x="6403167" y="2644134"/>
                </a:cubicBezTo>
                <a:cubicBezTo>
                  <a:pt x="6397239" y="2650063"/>
                  <a:pt x="6391311" y="2655991"/>
                  <a:pt x="6385383" y="2650063"/>
                </a:cubicBezTo>
                <a:cubicBezTo>
                  <a:pt x="6379455" y="2638206"/>
                  <a:pt x="6397239" y="2632277"/>
                  <a:pt x="6391311" y="2620420"/>
                </a:cubicBezTo>
                <a:cubicBezTo>
                  <a:pt x="6391311" y="2614491"/>
                  <a:pt x="6385383" y="2614491"/>
                  <a:pt x="6379455" y="2614491"/>
                </a:cubicBezTo>
                <a:cubicBezTo>
                  <a:pt x="6373527" y="2620420"/>
                  <a:pt x="6367599" y="2620420"/>
                  <a:pt x="6361671" y="2626348"/>
                </a:cubicBezTo>
                <a:cubicBezTo>
                  <a:pt x="6355743" y="2626348"/>
                  <a:pt x="6349815" y="2626348"/>
                  <a:pt x="6337959" y="2626348"/>
                </a:cubicBezTo>
                <a:cubicBezTo>
                  <a:pt x="6326103" y="2638206"/>
                  <a:pt x="6337959" y="2650063"/>
                  <a:pt x="6332031" y="2661920"/>
                </a:cubicBezTo>
                <a:cubicBezTo>
                  <a:pt x="6326103" y="2673777"/>
                  <a:pt x="6320175" y="2685634"/>
                  <a:pt x="6320175" y="2691562"/>
                </a:cubicBezTo>
                <a:cubicBezTo>
                  <a:pt x="6308319" y="2703420"/>
                  <a:pt x="6290535" y="2697491"/>
                  <a:pt x="6278679" y="2703420"/>
                </a:cubicBezTo>
                <a:cubicBezTo>
                  <a:pt x="6278679" y="2721205"/>
                  <a:pt x="6278679" y="2727134"/>
                  <a:pt x="6302391" y="2733062"/>
                </a:cubicBezTo>
                <a:cubicBezTo>
                  <a:pt x="6308319" y="2727134"/>
                  <a:pt x="6314247" y="2721205"/>
                  <a:pt x="6320175" y="2715277"/>
                </a:cubicBezTo>
                <a:cubicBezTo>
                  <a:pt x="6332031" y="2715277"/>
                  <a:pt x="6337959" y="2721205"/>
                  <a:pt x="6332031" y="2733062"/>
                </a:cubicBezTo>
                <a:cubicBezTo>
                  <a:pt x="6314247" y="2750848"/>
                  <a:pt x="6296463" y="2768634"/>
                  <a:pt x="6278679" y="2786419"/>
                </a:cubicBezTo>
                <a:cubicBezTo>
                  <a:pt x="6272751" y="2786419"/>
                  <a:pt x="6272751" y="2786419"/>
                  <a:pt x="6272751" y="2786419"/>
                </a:cubicBezTo>
                <a:cubicBezTo>
                  <a:pt x="6254967" y="2780491"/>
                  <a:pt x="6254967" y="2762705"/>
                  <a:pt x="6249039" y="2756777"/>
                </a:cubicBezTo>
                <a:cubicBezTo>
                  <a:pt x="6254967" y="2750848"/>
                  <a:pt x="6254967" y="2750848"/>
                  <a:pt x="6254967" y="2750848"/>
                </a:cubicBezTo>
                <a:cubicBezTo>
                  <a:pt x="6249039" y="2756777"/>
                  <a:pt x="6249039" y="2756777"/>
                  <a:pt x="6249039" y="2756777"/>
                </a:cubicBezTo>
                <a:cubicBezTo>
                  <a:pt x="6237183" y="2756777"/>
                  <a:pt x="6225327" y="2756777"/>
                  <a:pt x="6213471" y="2750848"/>
                </a:cubicBezTo>
                <a:cubicBezTo>
                  <a:pt x="6207543" y="2756777"/>
                  <a:pt x="6207543" y="2756777"/>
                  <a:pt x="6207543" y="2762705"/>
                </a:cubicBezTo>
                <a:cubicBezTo>
                  <a:pt x="6201615" y="2768634"/>
                  <a:pt x="6201615" y="2780491"/>
                  <a:pt x="6201615" y="2786419"/>
                </a:cubicBezTo>
                <a:cubicBezTo>
                  <a:pt x="6201615" y="2792348"/>
                  <a:pt x="6201615" y="2798276"/>
                  <a:pt x="6207543" y="2804205"/>
                </a:cubicBezTo>
                <a:cubicBezTo>
                  <a:pt x="6213471" y="2810134"/>
                  <a:pt x="6219399" y="2798276"/>
                  <a:pt x="6231255" y="2798276"/>
                </a:cubicBezTo>
                <a:cubicBezTo>
                  <a:pt x="6237183" y="2798276"/>
                  <a:pt x="6243111" y="2804205"/>
                  <a:pt x="6243111" y="2821991"/>
                </a:cubicBezTo>
                <a:cubicBezTo>
                  <a:pt x="6237183" y="2821991"/>
                  <a:pt x="6225327" y="2827919"/>
                  <a:pt x="6213471" y="2827919"/>
                </a:cubicBezTo>
                <a:cubicBezTo>
                  <a:pt x="6213471" y="2833848"/>
                  <a:pt x="6207543" y="2833848"/>
                  <a:pt x="6207543" y="2833848"/>
                </a:cubicBezTo>
                <a:cubicBezTo>
                  <a:pt x="6189759" y="2857562"/>
                  <a:pt x="6183831" y="2881276"/>
                  <a:pt x="6177903" y="2899062"/>
                </a:cubicBezTo>
                <a:cubicBezTo>
                  <a:pt x="6166047" y="2916847"/>
                  <a:pt x="6148263" y="2910919"/>
                  <a:pt x="6130479" y="2916847"/>
                </a:cubicBezTo>
                <a:cubicBezTo>
                  <a:pt x="6124551" y="2922776"/>
                  <a:pt x="6112695" y="2934633"/>
                  <a:pt x="6100839" y="2940562"/>
                </a:cubicBezTo>
                <a:cubicBezTo>
                  <a:pt x="6088983" y="2940562"/>
                  <a:pt x="6083055" y="2928705"/>
                  <a:pt x="6077127" y="2922776"/>
                </a:cubicBezTo>
                <a:cubicBezTo>
                  <a:pt x="6071199" y="2922776"/>
                  <a:pt x="6071199" y="2922776"/>
                  <a:pt x="6071199" y="2922776"/>
                </a:cubicBezTo>
                <a:cubicBezTo>
                  <a:pt x="6065271" y="2922776"/>
                  <a:pt x="6065271" y="2928705"/>
                  <a:pt x="6065271" y="2934633"/>
                </a:cubicBezTo>
                <a:cubicBezTo>
                  <a:pt x="6071199" y="2940562"/>
                  <a:pt x="6077127" y="2952419"/>
                  <a:pt x="6083055" y="2958347"/>
                </a:cubicBezTo>
                <a:cubicBezTo>
                  <a:pt x="6088983" y="2958347"/>
                  <a:pt x="6094911" y="2958347"/>
                  <a:pt x="6100839" y="2958347"/>
                </a:cubicBezTo>
                <a:cubicBezTo>
                  <a:pt x="6118623" y="2970204"/>
                  <a:pt x="6118623" y="2976133"/>
                  <a:pt x="6100839" y="2999847"/>
                </a:cubicBezTo>
                <a:cubicBezTo>
                  <a:pt x="6094911" y="2999847"/>
                  <a:pt x="6083055" y="3005776"/>
                  <a:pt x="6077127" y="3005776"/>
                </a:cubicBezTo>
                <a:cubicBezTo>
                  <a:pt x="6077127" y="3011704"/>
                  <a:pt x="6071199" y="3011704"/>
                  <a:pt x="6071199" y="3017633"/>
                </a:cubicBezTo>
                <a:cubicBezTo>
                  <a:pt x="6071199" y="3023561"/>
                  <a:pt x="6071199" y="3029490"/>
                  <a:pt x="6065271" y="3041347"/>
                </a:cubicBezTo>
                <a:cubicBezTo>
                  <a:pt x="6065271" y="3047276"/>
                  <a:pt x="6059343" y="3053204"/>
                  <a:pt x="6053415" y="3059133"/>
                </a:cubicBezTo>
                <a:cubicBezTo>
                  <a:pt x="6047487" y="3053204"/>
                  <a:pt x="6041559" y="3053204"/>
                  <a:pt x="6035631" y="3047276"/>
                </a:cubicBezTo>
                <a:cubicBezTo>
                  <a:pt x="6035631" y="3029490"/>
                  <a:pt x="6047487" y="3011704"/>
                  <a:pt x="6047487" y="2987990"/>
                </a:cubicBezTo>
                <a:cubicBezTo>
                  <a:pt x="6047487" y="2970204"/>
                  <a:pt x="6041559" y="2952419"/>
                  <a:pt x="6041559" y="2934633"/>
                </a:cubicBezTo>
                <a:cubicBezTo>
                  <a:pt x="6029703" y="2940562"/>
                  <a:pt x="6023775" y="2952419"/>
                  <a:pt x="6023775" y="2964276"/>
                </a:cubicBezTo>
                <a:cubicBezTo>
                  <a:pt x="6023775" y="2993919"/>
                  <a:pt x="6023775" y="3023561"/>
                  <a:pt x="6023775" y="3047276"/>
                </a:cubicBezTo>
                <a:cubicBezTo>
                  <a:pt x="6023775" y="3053204"/>
                  <a:pt x="6023775" y="3065061"/>
                  <a:pt x="6023775" y="3070990"/>
                </a:cubicBezTo>
                <a:cubicBezTo>
                  <a:pt x="6023775" y="3076918"/>
                  <a:pt x="6017847" y="3076918"/>
                  <a:pt x="6017847" y="3076918"/>
                </a:cubicBezTo>
                <a:cubicBezTo>
                  <a:pt x="6011919" y="3082847"/>
                  <a:pt x="6005991" y="3082847"/>
                  <a:pt x="6005991" y="3082847"/>
                </a:cubicBezTo>
                <a:cubicBezTo>
                  <a:pt x="5988207" y="3076918"/>
                  <a:pt x="5970423" y="3076918"/>
                  <a:pt x="5952639" y="3070990"/>
                </a:cubicBezTo>
                <a:cubicBezTo>
                  <a:pt x="5940783" y="3076918"/>
                  <a:pt x="5934855" y="3082847"/>
                  <a:pt x="5928927" y="3088775"/>
                </a:cubicBezTo>
                <a:cubicBezTo>
                  <a:pt x="5928927" y="3094704"/>
                  <a:pt x="5928927" y="3106561"/>
                  <a:pt x="5928927" y="3112490"/>
                </a:cubicBezTo>
                <a:cubicBezTo>
                  <a:pt x="5922999" y="3130275"/>
                  <a:pt x="5899287" y="3124347"/>
                  <a:pt x="5887431" y="3130275"/>
                </a:cubicBezTo>
                <a:cubicBezTo>
                  <a:pt x="5887431" y="3142132"/>
                  <a:pt x="5881503" y="3153989"/>
                  <a:pt x="5881503" y="3159918"/>
                </a:cubicBezTo>
                <a:cubicBezTo>
                  <a:pt x="5881503" y="3171775"/>
                  <a:pt x="5887431" y="3177704"/>
                  <a:pt x="5893359" y="3177704"/>
                </a:cubicBezTo>
                <a:cubicBezTo>
                  <a:pt x="5899287" y="3183632"/>
                  <a:pt x="5911143" y="3183632"/>
                  <a:pt x="5911143" y="3183632"/>
                </a:cubicBezTo>
                <a:cubicBezTo>
                  <a:pt x="5922999" y="3189561"/>
                  <a:pt x="5922999" y="3195489"/>
                  <a:pt x="5917071" y="3201418"/>
                </a:cubicBezTo>
                <a:cubicBezTo>
                  <a:pt x="5911143" y="3236989"/>
                  <a:pt x="5881503" y="3254775"/>
                  <a:pt x="5863719" y="3278489"/>
                </a:cubicBezTo>
                <a:cubicBezTo>
                  <a:pt x="5857791" y="3296275"/>
                  <a:pt x="5845935" y="3302203"/>
                  <a:pt x="5834079" y="3308132"/>
                </a:cubicBezTo>
                <a:cubicBezTo>
                  <a:pt x="5822223" y="3314060"/>
                  <a:pt x="5816295" y="3319989"/>
                  <a:pt x="5804439" y="3325917"/>
                </a:cubicBezTo>
                <a:cubicBezTo>
                  <a:pt x="5804439" y="3331846"/>
                  <a:pt x="5798511" y="3337775"/>
                  <a:pt x="5798511" y="3349632"/>
                </a:cubicBezTo>
                <a:cubicBezTo>
                  <a:pt x="5792583" y="3355560"/>
                  <a:pt x="5780727" y="3355560"/>
                  <a:pt x="5768871" y="3361489"/>
                </a:cubicBezTo>
                <a:cubicBezTo>
                  <a:pt x="5762943" y="3373346"/>
                  <a:pt x="5762943" y="3385203"/>
                  <a:pt x="5757015" y="3397060"/>
                </a:cubicBezTo>
                <a:cubicBezTo>
                  <a:pt x="5751087" y="3402989"/>
                  <a:pt x="5745160" y="3414846"/>
                  <a:pt x="5739232" y="3426703"/>
                </a:cubicBezTo>
                <a:cubicBezTo>
                  <a:pt x="5721448" y="3432631"/>
                  <a:pt x="5709592" y="3444489"/>
                  <a:pt x="5691808" y="3450417"/>
                </a:cubicBezTo>
                <a:cubicBezTo>
                  <a:pt x="5679952" y="3468203"/>
                  <a:pt x="5674024" y="3480060"/>
                  <a:pt x="5650312" y="3491917"/>
                </a:cubicBezTo>
                <a:cubicBezTo>
                  <a:pt x="5650312" y="3485988"/>
                  <a:pt x="5650312" y="3485988"/>
                  <a:pt x="5650312" y="3485988"/>
                </a:cubicBezTo>
                <a:cubicBezTo>
                  <a:pt x="5650312" y="3503774"/>
                  <a:pt x="5644384" y="3521560"/>
                  <a:pt x="5632528" y="3539345"/>
                </a:cubicBezTo>
                <a:cubicBezTo>
                  <a:pt x="5626600" y="3545274"/>
                  <a:pt x="5614744" y="3551202"/>
                  <a:pt x="5602888" y="3557131"/>
                </a:cubicBezTo>
                <a:cubicBezTo>
                  <a:pt x="5602888" y="3563060"/>
                  <a:pt x="5596960" y="3574917"/>
                  <a:pt x="5585104" y="3580845"/>
                </a:cubicBezTo>
                <a:cubicBezTo>
                  <a:pt x="5567320" y="3598631"/>
                  <a:pt x="5555464" y="3622345"/>
                  <a:pt x="5549536" y="3646059"/>
                </a:cubicBezTo>
                <a:cubicBezTo>
                  <a:pt x="5549536" y="3651988"/>
                  <a:pt x="5543608" y="3651988"/>
                  <a:pt x="5543608" y="3657916"/>
                </a:cubicBezTo>
                <a:cubicBezTo>
                  <a:pt x="5537680" y="3663845"/>
                  <a:pt x="5531752" y="3663845"/>
                  <a:pt x="5519896" y="3663845"/>
                </a:cubicBezTo>
                <a:cubicBezTo>
                  <a:pt x="5519896" y="3675702"/>
                  <a:pt x="5513968" y="3687559"/>
                  <a:pt x="5508040" y="3699416"/>
                </a:cubicBezTo>
                <a:cubicBezTo>
                  <a:pt x="5496184" y="3699416"/>
                  <a:pt x="5490256" y="3705345"/>
                  <a:pt x="5478400" y="3711273"/>
                </a:cubicBezTo>
                <a:cubicBezTo>
                  <a:pt x="5466544" y="3717202"/>
                  <a:pt x="5472472" y="3734988"/>
                  <a:pt x="5466544" y="3746845"/>
                </a:cubicBezTo>
                <a:cubicBezTo>
                  <a:pt x="5460616" y="3758702"/>
                  <a:pt x="5448760" y="3752773"/>
                  <a:pt x="5442832" y="3758702"/>
                </a:cubicBezTo>
                <a:cubicBezTo>
                  <a:pt x="5436904" y="3764630"/>
                  <a:pt x="5430976" y="3776487"/>
                  <a:pt x="5430976" y="3782416"/>
                </a:cubicBezTo>
                <a:cubicBezTo>
                  <a:pt x="5413192" y="3794273"/>
                  <a:pt x="5401336" y="3788345"/>
                  <a:pt x="5389480" y="3788345"/>
                </a:cubicBezTo>
                <a:cubicBezTo>
                  <a:pt x="5383552" y="3788345"/>
                  <a:pt x="5377624" y="3794273"/>
                  <a:pt x="5365768" y="3794273"/>
                </a:cubicBezTo>
                <a:cubicBezTo>
                  <a:pt x="5353912" y="3806130"/>
                  <a:pt x="5347984" y="3823916"/>
                  <a:pt x="5330200" y="3829844"/>
                </a:cubicBezTo>
                <a:cubicBezTo>
                  <a:pt x="5318344" y="3835773"/>
                  <a:pt x="5312416" y="3847630"/>
                  <a:pt x="5306488" y="3853559"/>
                </a:cubicBezTo>
                <a:cubicBezTo>
                  <a:pt x="5288704" y="3853559"/>
                  <a:pt x="5288704" y="3823916"/>
                  <a:pt x="5264992" y="3829844"/>
                </a:cubicBezTo>
                <a:cubicBezTo>
                  <a:pt x="5259064" y="3823916"/>
                  <a:pt x="5264992" y="3817987"/>
                  <a:pt x="5270920" y="3817987"/>
                </a:cubicBezTo>
                <a:cubicBezTo>
                  <a:pt x="5276848" y="3812059"/>
                  <a:pt x="5276848" y="3812059"/>
                  <a:pt x="5276848" y="3800202"/>
                </a:cubicBezTo>
                <a:cubicBezTo>
                  <a:pt x="5276848" y="3800202"/>
                  <a:pt x="5276848" y="3800202"/>
                  <a:pt x="5270920" y="3800202"/>
                </a:cubicBezTo>
                <a:cubicBezTo>
                  <a:pt x="5264992" y="3800202"/>
                  <a:pt x="5253136" y="3794273"/>
                  <a:pt x="5241280" y="3794273"/>
                </a:cubicBezTo>
                <a:cubicBezTo>
                  <a:pt x="5235352" y="3806130"/>
                  <a:pt x="5235352" y="3812059"/>
                  <a:pt x="5229424" y="3817987"/>
                </a:cubicBezTo>
                <a:cubicBezTo>
                  <a:pt x="5223496" y="3823916"/>
                  <a:pt x="5217568" y="3829844"/>
                  <a:pt x="5205712" y="3823916"/>
                </a:cubicBezTo>
                <a:cubicBezTo>
                  <a:pt x="5199784" y="3812059"/>
                  <a:pt x="5211640" y="3806130"/>
                  <a:pt x="5205712" y="3794273"/>
                </a:cubicBezTo>
                <a:cubicBezTo>
                  <a:pt x="5205712" y="3794273"/>
                  <a:pt x="5199784" y="3788345"/>
                  <a:pt x="5199784" y="3788345"/>
                </a:cubicBezTo>
                <a:cubicBezTo>
                  <a:pt x="5182000" y="3794273"/>
                  <a:pt x="5164216" y="3806130"/>
                  <a:pt x="5146432" y="3812059"/>
                </a:cubicBezTo>
                <a:cubicBezTo>
                  <a:pt x="5140504" y="3806130"/>
                  <a:pt x="5128648" y="3800202"/>
                  <a:pt x="5122720" y="3794273"/>
                </a:cubicBezTo>
                <a:cubicBezTo>
                  <a:pt x="5110864" y="3800202"/>
                  <a:pt x="5116792" y="3817987"/>
                  <a:pt x="5104936" y="3823916"/>
                </a:cubicBezTo>
                <a:cubicBezTo>
                  <a:pt x="5099008" y="3823916"/>
                  <a:pt x="5091598" y="3822434"/>
                  <a:pt x="5084188" y="3822434"/>
                </a:cubicBezTo>
                <a:lnTo>
                  <a:pt x="5067808" y="3828284"/>
                </a:lnTo>
                <a:lnTo>
                  <a:pt x="5051584" y="3812059"/>
                </a:lnTo>
                <a:cubicBezTo>
                  <a:pt x="5039728" y="3806130"/>
                  <a:pt x="5021944" y="3800202"/>
                  <a:pt x="5010088" y="3800202"/>
                </a:cubicBezTo>
                <a:cubicBezTo>
                  <a:pt x="4998232" y="3782416"/>
                  <a:pt x="4992304" y="3770559"/>
                  <a:pt x="4980448" y="3752773"/>
                </a:cubicBezTo>
                <a:cubicBezTo>
                  <a:pt x="4968592" y="3740916"/>
                  <a:pt x="4956736" y="3734988"/>
                  <a:pt x="4950808" y="3717202"/>
                </a:cubicBezTo>
                <a:cubicBezTo>
                  <a:pt x="4938952" y="3717202"/>
                  <a:pt x="4944880" y="3729059"/>
                  <a:pt x="4938952" y="3729059"/>
                </a:cubicBezTo>
                <a:cubicBezTo>
                  <a:pt x="4927096" y="3746845"/>
                  <a:pt x="4909312" y="3752773"/>
                  <a:pt x="4897456" y="3770559"/>
                </a:cubicBezTo>
                <a:cubicBezTo>
                  <a:pt x="4885600" y="3782416"/>
                  <a:pt x="4867816" y="3794273"/>
                  <a:pt x="4850032" y="3812059"/>
                </a:cubicBezTo>
                <a:cubicBezTo>
                  <a:pt x="4838176" y="3823916"/>
                  <a:pt x="4826320" y="3835773"/>
                  <a:pt x="4814464" y="3859487"/>
                </a:cubicBezTo>
                <a:cubicBezTo>
                  <a:pt x="4790752" y="3865416"/>
                  <a:pt x="4778896" y="3883201"/>
                  <a:pt x="4772968" y="3906916"/>
                </a:cubicBezTo>
                <a:cubicBezTo>
                  <a:pt x="4767040" y="3924701"/>
                  <a:pt x="4761112" y="3936558"/>
                  <a:pt x="4761112" y="3954344"/>
                </a:cubicBezTo>
                <a:cubicBezTo>
                  <a:pt x="4755184" y="3948415"/>
                  <a:pt x="4749256" y="3948415"/>
                  <a:pt x="4743328" y="3948415"/>
                </a:cubicBezTo>
                <a:cubicBezTo>
                  <a:pt x="4731472" y="3948415"/>
                  <a:pt x="4719616" y="3954344"/>
                  <a:pt x="4707760" y="3966201"/>
                </a:cubicBezTo>
                <a:cubicBezTo>
                  <a:pt x="4707760" y="3983987"/>
                  <a:pt x="4707760" y="4001772"/>
                  <a:pt x="4701832" y="4019558"/>
                </a:cubicBezTo>
                <a:cubicBezTo>
                  <a:pt x="4695904" y="4025487"/>
                  <a:pt x="4689976" y="4031415"/>
                  <a:pt x="4689976" y="4031415"/>
                </a:cubicBezTo>
                <a:cubicBezTo>
                  <a:pt x="4672192" y="4025487"/>
                  <a:pt x="4660336" y="4043272"/>
                  <a:pt x="4642552" y="4037344"/>
                </a:cubicBezTo>
                <a:cubicBezTo>
                  <a:pt x="4630696" y="4025487"/>
                  <a:pt x="4612912" y="4037344"/>
                  <a:pt x="4601056" y="4037344"/>
                </a:cubicBezTo>
                <a:cubicBezTo>
                  <a:pt x="4595128" y="4037344"/>
                  <a:pt x="4595128" y="4037344"/>
                  <a:pt x="4589200" y="4037344"/>
                </a:cubicBezTo>
                <a:cubicBezTo>
                  <a:pt x="4583272" y="4043272"/>
                  <a:pt x="4583272" y="4055129"/>
                  <a:pt x="4577344" y="4061058"/>
                </a:cubicBezTo>
                <a:cubicBezTo>
                  <a:pt x="4571416" y="4066986"/>
                  <a:pt x="4571416" y="4066986"/>
                  <a:pt x="4565488" y="4066986"/>
                </a:cubicBezTo>
                <a:cubicBezTo>
                  <a:pt x="4553632" y="4061058"/>
                  <a:pt x="4559560" y="4043272"/>
                  <a:pt x="4547704" y="4037344"/>
                </a:cubicBezTo>
                <a:cubicBezTo>
                  <a:pt x="4541776" y="4037344"/>
                  <a:pt x="4541776" y="4037344"/>
                  <a:pt x="4541776" y="4043272"/>
                </a:cubicBezTo>
                <a:cubicBezTo>
                  <a:pt x="4541776" y="4049201"/>
                  <a:pt x="4541776" y="4055129"/>
                  <a:pt x="4541776" y="4061058"/>
                </a:cubicBezTo>
                <a:cubicBezTo>
                  <a:pt x="4535848" y="4066986"/>
                  <a:pt x="4529920" y="4072915"/>
                  <a:pt x="4523992" y="4066986"/>
                </a:cubicBezTo>
                <a:cubicBezTo>
                  <a:pt x="4518064" y="4055129"/>
                  <a:pt x="4523992" y="4049201"/>
                  <a:pt x="4523992" y="4037344"/>
                </a:cubicBezTo>
                <a:cubicBezTo>
                  <a:pt x="4518064" y="4031415"/>
                  <a:pt x="4512136" y="4025487"/>
                  <a:pt x="4506208" y="4025487"/>
                </a:cubicBezTo>
                <a:cubicBezTo>
                  <a:pt x="4494352" y="4031415"/>
                  <a:pt x="4482496" y="4031415"/>
                  <a:pt x="4476568" y="4043272"/>
                </a:cubicBezTo>
                <a:cubicBezTo>
                  <a:pt x="4476568" y="4049201"/>
                  <a:pt x="4482496" y="4049201"/>
                  <a:pt x="4482496" y="4055129"/>
                </a:cubicBezTo>
                <a:cubicBezTo>
                  <a:pt x="4488424" y="4055129"/>
                  <a:pt x="4488424" y="4061058"/>
                  <a:pt x="4488424" y="4066986"/>
                </a:cubicBezTo>
                <a:cubicBezTo>
                  <a:pt x="4488424" y="4066986"/>
                  <a:pt x="4482496" y="4072915"/>
                  <a:pt x="4482496" y="4072915"/>
                </a:cubicBezTo>
                <a:cubicBezTo>
                  <a:pt x="4470640" y="4072915"/>
                  <a:pt x="4458784" y="4061058"/>
                  <a:pt x="4446928" y="4072915"/>
                </a:cubicBezTo>
                <a:cubicBezTo>
                  <a:pt x="4441000" y="4066986"/>
                  <a:pt x="4441000" y="4066986"/>
                  <a:pt x="4441000" y="4066986"/>
                </a:cubicBezTo>
                <a:cubicBezTo>
                  <a:pt x="4435072" y="4061058"/>
                  <a:pt x="4441000" y="4049201"/>
                  <a:pt x="4441000" y="4037344"/>
                </a:cubicBezTo>
                <a:cubicBezTo>
                  <a:pt x="4441000" y="4031415"/>
                  <a:pt x="4435072" y="4031415"/>
                  <a:pt x="4429144" y="4025487"/>
                </a:cubicBezTo>
                <a:cubicBezTo>
                  <a:pt x="4405432" y="4031415"/>
                  <a:pt x="4381720" y="4031415"/>
                  <a:pt x="4358008" y="4037344"/>
                </a:cubicBezTo>
                <a:cubicBezTo>
                  <a:pt x="4334296" y="4025487"/>
                  <a:pt x="4310584" y="4019558"/>
                  <a:pt x="4280944" y="4007701"/>
                </a:cubicBezTo>
                <a:cubicBezTo>
                  <a:pt x="4280944" y="4007701"/>
                  <a:pt x="4275016" y="4007701"/>
                  <a:pt x="4269088" y="4013629"/>
                </a:cubicBezTo>
                <a:cubicBezTo>
                  <a:pt x="4239448" y="4025487"/>
                  <a:pt x="4215736" y="4043272"/>
                  <a:pt x="4186096" y="4066986"/>
                </a:cubicBezTo>
                <a:cubicBezTo>
                  <a:pt x="4162384" y="4090701"/>
                  <a:pt x="4132744" y="4108486"/>
                  <a:pt x="4109032" y="4132200"/>
                </a:cubicBezTo>
                <a:cubicBezTo>
                  <a:pt x="4043824" y="4144058"/>
                  <a:pt x="4002328" y="4114415"/>
                  <a:pt x="3960832" y="4066986"/>
                </a:cubicBezTo>
                <a:cubicBezTo>
                  <a:pt x="3954904" y="4025487"/>
                  <a:pt x="3966760" y="3995844"/>
                  <a:pt x="3996400" y="3978058"/>
                </a:cubicBezTo>
                <a:cubicBezTo>
                  <a:pt x="4014184" y="3966201"/>
                  <a:pt x="4026040" y="3954344"/>
                  <a:pt x="4037896" y="3936558"/>
                </a:cubicBezTo>
                <a:cubicBezTo>
                  <a:pt x="4067536" y="3924701"/>
                  <a:pt x="4085320" y="3895058"/>
                  <a:pt x="4109032" y="3877273"/>
                </a:cubicBezTo>
                <a:cubicBezTo>
                  <a:pt x="4126816" y="3865416"/>
                  <a:pt x="4138672" y="3853559"/>
                  <a:pt x="4150528" y="3841701"/>
                </a:cubicBezTo>
                <a:cubicBezTo>
                  <a:pt x="4168312" y="3823916"/>
                  <a:pt x="4180168" y="3806130"/>
                  <a:pt x="4180168" y="3782416"/>
                </a:cubicBezTo>
                <a:cubicBezTo>
                  <a:pt x="4186096" y="3776487"/>
                  <a:pt x="4180168" y="3782416"/>
                  <a:pt x="4180168" y="3776487"/>
                </a:cubicBezTo>
                <a:cubicBezTo>
                  <a:pt x="4150528" y="3788345"/>
                  <a:pt x="4126816" y="3806130"/>
                  <a:pt x="4109032" y="3823916"/>
                </a:cubicBezTo>
                <a:cubicBezTo>
                  <a:pt x="4067536" y="3853559"/>
                  <a:pt x="4026040" y="3889130"/>
                  <a:pt x="3984544" y="3918773"/>
                </a:cubicBezTo>
                <a:cubicBezTo>
                  <a:pt x="3960832" y="3936558"/>
                  <a:pt x="3937120" y="3948415"/>
                  <a:pt x="3913408" y="3966201"/>
                </a:cubicBezTo>
                <a:cubicBezTo>
                  <a:pt x="3895624" y="3983987"/>
                  <a:pt x="3871912" y="3995844"/>
                  <a:pt x="3854128" y="4013629"/>
                </a:cubicBezTo>
                <a:cubicBezTo>
                  <a:pt x="3830416" y="4031415"/>
                  <a:pt x="3806704" y="4049201"/>
                  <a:pt x="3788920" y="4066986"/>
                </a:cubicBezTo>
                <a:cubicBezTo>
                  <a:pt x="3747424" y="4090701"/>
                  <a:pt x="3717784" y="4120343"/>
                  <a:pt x="3688144" y="4149986"/>
                </a:cubicBezTo>
                <a:cubicBezTo>
                  <a:pt x="3676288" y="4161843"/>
                  <a:pt x="3670360" y="4167772"/>
                  <a:pt x="3652576" y="4167772"/>
                </a:cubicBezTo>
                <a:cubicBezTo>
                  <a:pt x="3640720" y="4167772"/>
                  <a:pt x="3634792" y="4155915"/>
                  <a:pt x="3628864" y="4149986"/>
                </a:cubicBezTo>
                <a:cubicBezTo>
                  <a:pt x="3622936" y="4138129"/>
                  <a:pt x="3617008" y="4120343"/>
                  <a:pt x="3605152" y="4108486"/>
                </a:cubicBezTo>
                <a:cubicBezTo>
                  <a:pt x="3593296" y="4102558"/>
                  <a:pt x="3587368" y="4084772"/>
                  <a:pt x="3581440" y="4072915"/>
                </a:cubicBezTo>
                <a:cubicBezTo>
                  <a:pt x="3569584" y="4061058"/>
                  <a:pt x="3557728" y="4049201"/>
                  <a:pt x="3551800" y="4043272"/>
                </a:cubicBezTo>
                <a:cubicBezTo>
                  <a:pt x="3545872" y="4031415"/>
                  <a:pt x="3545872" y="4019558"/>
                  <a:pt x="3551800" y="4007701"/>
                </a:cubicBezTo>
                <a:cubicBezTo>
                  <a:pt x="3551800" y="4001772"/>
                  <a:pt x="3557728" y="3995844"/>
                  <a:pt x="3557728" y="3995844"/>
                </a:cubicBezTo>
                <a:cubicBezTo>
                  <a:pt x="3575512" y="3983987"/>
                  <a:pt x="3587368" y="3972130"/>
                  <a:pt x="3587368" y="3948415"/>
                </a:cubicBezTo>
                <a:cubicBezTo>
                  <a:pt x="3599224" y="3948415"/>
                  <a:pt x="3605152" y="3948415"/>
                  <a:pt x="3611080" y="3942487"/>
                </a:cubicBezTo>
                <a:cubicBezTo>
                  <a:pt x="3628864" y="3936558"/>
                  <a:pt x="3628864" y="3912844"/>
                  <a:pt x="3646648" y="3906916"/>
                </a:cubicBezTo>
                <a:cubicBezTo>
                  <a:pt x="3658504" y="3900987"/>
                  <a:pt x="3664432" y="3883201"/>
                  <a:pt x="3676288" y="3877273"/>
                </a:cubicBezTo>
                <a:cubicBezTo>
                  <a:pt x="3682216" y="3871344"/>
                  <a:pt x="3688144" y="3871344"/>
                  <a:pt x="3694072" y="3865416"/>
                </a:cubicBezTo>
                <a:cubicBezTo>
                  <a:pt x="3705928" y="3859487"/>
                  <a:pt x="3705928" y="3841701"/>
                  <a:pt x="3711856" y="3835773"/>
                </a:cubicBezTo>
                <a:cubicBezTo>
                  <a:pt x="3705928" y="3823916"/>
                  <a:pt x="3700000" y="3823916"/>
                  <a:pt x="3700000" y="3823916"/>
                </a:cubicBezTo>
                <a:cubicBezTo>
                  <a:pt x="3688144" y="3835773"/>
                  <a:pt x="3682216" y="3841701"/>
                  <a:pt x="3676288" y="3847630"/>
                </a:cubicBezTo>
                <a:cubicBezTo>
                  <a:pt x="3670360" y="3853559"/>
                  <a:pt x="3664432" y="3853559"/>
                  <a:pt x="3664432" y="3853559"/>
                </a:cubicBezTo>
                <a:cubicBezTo>
                  <a:pt x="3664432" y="3847630"/>
                  <a:pt x="3658504" y="3841701"/>
                  <a:pt x="3664432" y="3841701"/>
                </a:cubicBezTo>
                <a:cubicBezTo>
                  <a:pt x="3664432" y="3835773"/>
                  <a:pt x="3670360" y="3829844"/>
                  <a:pt x="3676288" y="3823916"/>
                </a:cubicBezTo>
                <a:cubicBezTo>
                  <a:pt x="3682216" y="3817987"/>
                  <a:pt x="3694072" y="3812059"/>
                  <a:pt x="3700000" y="3806130"/>
                </a:cubicBezTo>
                <a:cubicBezTo>
                  <a:pt x="3711856" y="3794273"/>
                  <a:pt x="3717784" y="3788345"/>
                  <a:pt x="3723712" y="3776487"/>
                </a:cubicBezTo>
                <a:cubicBezTo>
                  <a:pt x="3729640" y="3770559"/>
                  <a:pt x="3741496" y="3764630"/>
                  <a:pt x="3747424" y="3758702"/>
                </a:cubicBezTo>
                <a:lnTo>
                  <a:pt x="3757096" y="3729683"/>
                </a:lnTo>
                <a:lnTo>
                  <a:pt x="3759280" y="3729059"/>
                </a:lnTo>
                <a:cubicBezTo>
                  <a:pt x="3759280" y="3723130"/>
                  <a:pt x="3765208" y="3717202"/>
                  <a:pt x="3771136" y="3717202"/>
                </a:cubicBezTo>
                <a:lnTo>
                  <a:pt x="3773407" y="3713195"/>
                </a:lnTo>
                <a:lnTo>
                  <a:pt x="3780769" y="3719425"/>
                </a:lnTo>
                <a:cubicBezTo>
                  <a:pt x="3784474" y="3721648"/>
                  <a:pt x="3788920" y="3723130"/>
                  <a:pt x="3794848" y="3723130"/>
                </a:cubicBezTo>
                <a:cubicBezTo>
                  <a:pt x="3794848" y="3729059"/>
                  <a:pt x="3794848" y="3734988"/>
                  <a:pt x="3794848" y="3740916"/>
                </a:cubicBezTo>
                <a:cubicBezTo>
                  <a:pt x="3806704" y="3740916"/>
                  <a:pt x="3812632" y="3734988"/>
                  <a:pt x="3818560" y="3729059"/>
                </a:cubicBezTo>
                <a:cubicBezTo>
                  <a:pt x="3824488" y="3723130"/>
                  <a:pt x="3830416" y="3711273"/>
                  <a:pt x="3836344" y="3705345"/>
                </a:cubicBezTo>
                <a:cubicBezTo>
                  <a:pt x="3842272" y="3705345"/>
                  <a:pt x="3848200" y="3705345"/>
                  <a:pt x="3854128" y="3711273"/>
                </a:cubicBezTo>
                <a:cubicBezTo>
                  <a:pt x="3860056" y="3705345"/>
                  <a:pt x="3860056" y="3705345"/>
                  <a:pt x="3860056" y="3705345"/>
                </a:cubicBezTo>
                <a:cubicBezTo>
                  <a:pt x="3865984" y="3693488"/>
                  <a:pt x="3865984" y="3681631"/>
                  <a:pt x="3871912" y="3669773"/>
                </a:cubicBezTo>
                <a:cubicBezTo>
                  <a:pt x="3877840" y="3669773"/>
                  <a:pt x="3877840" y="3663845"/>
                  <a:pt x="3871912" y="3663845"/>
                </a:cubicBezTo>
                <a:cubicBezTo>
                  <a:pt x="3871912" y="3663845"/>
                  <a:pt x="3871912" y="3669773"/>
                  <a:pt x="3871912" y="3669773"/>
                </a:cubicBezTo>
                <a:cubicBezTo>
                  <a:pt x="3860056" y="3675702"/>
                  <a:pt x="3848200" y="3675702"/>
                  <a:pt x="3836344" y="3681631"/>
                </a:cubicBezTo>
                <a:cubicBezTo>
                  <a:pt x="3836344" y="3669773"/>
                  <a:pt x="3842272" y="3657916"/>
                  <a:pt x="3854128" y="3646059"/>
                </a:cubicBezTo>
                <a:cubicBezTo>
                  <a:pt x="3865984" y="3640131"/>
                  <a:pt x="3871912" y="3628274"/>
                  <a:pt x="3883768" y="3622345"/>
                </a:cubicBezTo>
                <a:cubicBezTo>
                  <a:pt x="3889696" y="3616417"/>
                  <a:pt x="3901552" y="3604559"/>
                  <a:pt x="3913408" y="3598631"/>
                </a:cubicBezTo>
                <a:cubicBezTo>
                  <a:pt x="3919336" y="3580845"/>
                  <a:pt x="3919336" y="3568988"/>
                  <a:pt x="3925264" y="3557131"/>
                </a:cubicBezTo>
                <a:cubicBezTo>
                  <a:pt x="3943048" y="3557131"/>
                  <a:pt x="3954904" y="3557131"/>
                  <a:pt x="3972688" y="3557131"/>
                </a:cubicBezTo>
                <a:cubicBezTo>
                  <a:pt x="3978616" y="3563060"/>
                  <a:pt x="3978616" y="3563060"/>
                  <a:pt x="3984544" y="3557131"/>
                </a:cubicBezTo>
                <a:cubicBezTo>
                  <a:pt x="3984544" y="3551202"/>
                  <a:pt x="3990472" y="3551202"/>
                  <a:pt x="3996400" y="3545274"/>
                </a:cubicBezTo>
                <a:cubicBezTo>
                  <a:pt x="3996400" y="3521560"/>
                  <a:pt x="3996400" y="3497845"/>
                  <a:pt x="4002328" y="3480060"/>
                </a:cubicBezTo>
                <a:cubicBezTo>
                  <a:pt x="4002328" y="3480060"/>
                  <a:pt x="3996400" y="3474131"/>
                  <a:pt x="3996400" y="3474131"/>
                </a:cubicBezTo>
                <a:cubicBezTo>
                  <a:pt x="3984544" y="3474131"/>
                  <a:pt x="3978616" y="3491917"/>
                  <a:pt x="3972688" y="3497845"/>
                </a:cubicBezTo>
                <a:cubicBezTo>
                  <a:pt x="3948976" y="3509703"/>
                  <a:pt x="3937120" y="3533417"/>
                  <a:pt x="3925264" y="3557131"/>
                </a:cubicBezTo>
                <a:cubicBezTo>
                  <a:pt x="3919336" y="3557131"/>
                  <a:pt x="3913408" y="3563060"/>
                  <a:pt x="3907480" y="3563060"/>
                </a:cubicBezTo>
                <a:cubicBezTo>
                  <a:pt x="3889696" y="3586774"/>
                  <a:pt x="3865984" y="3604559"/>
                  <a:pt x="3848200" y="3628274"/>
                </a:cubicBezTo>
                <a:cubicBezTo>
                  <a:pt x="3836344" y="3634202"/>
                  <a:pt x="3830416" y="3634202"/>
                  <a:pt x="3824488" y="3640131"/>
                </a:cubicBezTo>
                <a:cubicBezTo>
                  <a:pt x="3818560" y="3651988"/>
                  <a:pt x="3806704" y="3669773"/>
                  <a:pt x="3800776" y="3681631"/>
                </a:cubicBezTo>
                <a:cubicBezTo>
                  <a:pt x="3794848" y="3684595"/>
                  <a:pt x="3788920" y="3689041"/>
                  <a:pt x="3783733" y="3694970"/>
                </a:cubicBezTo>
                <a:lnTo>
                  <a:pt x="3773407" y="3713195"/>
                </a:lnTo>
                <a:lnTo>
                  <a:pt x="3771136" y="3711273"/>
                </a:lnTo>
                <a:cubicBezTo>
                  <a:pt x="3765208" y="3717202"/>
                  <a:pt x="3759280" y="3723130"/>
                  <a:pt x="3759280" y="3723130"/>
                </a:cubicBezTo>
                <a:lnTo>
                  <a:pt x="3757096" y="3729683"/>
                </a:lnTo>
                <a:lnTo>
                  <a:pt x="3743719" y="3733506"/>
                </a:lnTo>
                <a:cubicBezTo>
                  <a:pt x="3738532" y="3736470"/>
                  <a:pt x="3732604" y="3740916"/>
                  <a:pt x="3723712" y="3746845"/>
                </a:cubicBezTo>
                <a:cubicBezTo>
                  <a:pt x="3670360" y="3770559"/>
                  <a:pt x="3605152" y="3764630"/>
                  <a:pt x="3539944" y="3758702"/>
                </a:cubicBezTo>
                <a:cubicBezTo>
                  <a:pt x="3516232" y="3776487"/>
                  <a:pt x="3492520" y="3788345"/>
                  <a:pt x="3468808" y="3812059"/>
                </a:cubicBezTo>
                <a:cubicBezTo>
                  <a:pt x="3421384" y="3847630"/>
                  <a:pt x="3379888" y="3877273"/>
                  <a:pt x="3332464" y="3900987"/>
                </a:cubicBezTo>
                <a:cubicBezTo>
                  <a:pt x="3302824" y="3906916"/>
                  <a:pt x="3279112" y="3906916"/>
                  <a:pt x="3249472" y="3906916"/>
                </a:cubicBezTo>
                <a:cubicBezTo>
                  <a:pt x="3237616" y="3912844"/>
                  <a:pt x="3219832" y="3918773"/>
                  <a:pt x="3207976" y="3924701"/>
                </a:cubicBezTo>
                <a:cubicBezTo>
                  <a:pt x="3160552" y="3930630"/>
                  <a:pt x="3119056" y="3930630"/>
                  <a:pt x="3083488" y="3930630"/>
                </a:cubicBezTo>
                <a:cubicBezTo>
                  <a:pt x="3041992" y="3948415"/>
                  <a:pt x="3024208" y="3978058"/>
                  <a:pt x="2994568" y="3995844"/>
                </a:cubicBezTo>
                <a:cubicBezTo>
                  <a:pt x="2953072" y="4037344"/>
                  <a:pt x="2911576" y="4072915"/>
                  <a:pt x="2870081" y="4108486"/>
                </a:cubicBezTo>
                <a:cubicBezTo>
                  <a:pt x="2846369" y="4132200"/>
                  <a:pt x="2822657" y="4144058"/>
                  <a:pt x="2804873" y="4167772"/>
                </a:cubicBezTo>
                <a:cubicBezTo>
                  <a:pt x="2781161" y="4179629"/>
                  <a:pt x="2781161" y="4179629"/>
                  <a:pt x="2769304" y="4179629"/>
                </a:cubicBezTo>
                <a:cubicBezTo>
                  <a:pt x="2769304" y="4167772"/>
                  <a:pt x="2787089" y="4167772"/>
                  <a:pt x="2787089" y="4155915"/>
                </a:cubicBezTo>
                <a:cubicBezTo>
                  <a:pt x="2793016" y="4144058"/>
                  <a:pt x="2798945" y="4138129"/>
                  <a:pt x="2798945" y="4126272"/>
                </a:cubicBezTo>
                <a:cubicBezTo>
                  <a:pt x="2810800" y="4108486"/>
                  <a:pt x="2822657" y="4096629"/>
                  <a:pt x="2840441" y="4090701"/>
                </a:cubicBezTo>
                <a:cubicBezTo>
                  <a:pt x="2846369" y="4078844"/>
                  <a:pt x="2852297" y="4066986"/>
                  <a:pt x="2858224" y="4055129"/>
                </a:cubicBezTo>
                <a:cubicBezTo>
                  <a:pt x="2864153" y="4055129"/>
                  <a:pt x="2876008" y="4049201"/>
                  <a:pt x="2881936" y="4043272"/>
                </a:cubicBezTo>
                <a:cubicBezTo>
                  <a:pt x="2887864" y="4031415"/>
                  <a:pt x="2893792" y="4019558"/>
                  <a:pt x="2899720" y="4007701"/>
                </a:cubicBezTo>
                <a:cubicBezTo>
                  <a:pt x="2911576" y="4001772"/>
                  <a:pt x="2917504" y="4001772"/>
                  <a:pt x="2923432" y="4001772"/>
                </a:cubicBezTo>
                <a:cubicBezTo>
                  <a:pt x="2935288" y="3989915"/>
                  <a:pt x="2929360" y="3972130"/>
                  <a:pt x="2941216" y="3960272"/>
                </a:cubicBezTo>
                <a:cubicBezTo>
                  <a:pt x="2947144" y="3960272"/>
                  <a:pt x="2953072" y="3954344"/>
                  <a:pt x="2964928" y="3954344"/>
                </a:cubicBezTo>
                <a:cubicBezTo>
                  <a:pt x="2964928" y="3942487"/>
                  <a:pt x="2970856" y="3936558"/>
                  <a:pt x="2976784" y="3924701"/>
                </a:cubicBezTo>
                <a:cubicBezTo>
                  <a:pt x="2982712" y="3924701"/>
                  <a:pt x="2988640" y="3918773"/>
                  <a:pt x="3000496" y="3918773"/>
                </a:cubicBezTo>
                <a:cubicBezTo>
                  <a:pt x="3000496" y="3900987"/>
                  <a:pt x="3006424" y="3883201"/>
                  <a:pt x="3012352" y="3865416"/>
                </a:cubicBezTo>
                <a:cubicBezTo>
                  <a:pt x="3012352" y="3859487"/>
                  <a:pt x="3012352" y="3847630"/>
                  <a:pt x="3012352" y="3841701"/>
                </a:cubicBezTo>
                <a:cubicBezTo>
                  <a:pt x="3012352" y="3835773"/>
                  <a:pt x="3006424" y="3835773"/>
                  <a:pt x="3006424" y="3829844"/>
                </a:cubicBezTo>
                <a:cubicBezTo>
                  <a:pt x="3000496" y="3829844"/>
                  <a:pt x="3000496" y="3835773"/>
                  <a:pt x="2994568" y="3835773"/>
                </a:cubicBezTo>
                <a:cubicBezTo>
                  <a:pt x="2994568" y="3841701"/>
                  <a:pt x="2994568" y="3847630"/>
                  <a:pt x="2994568" y="3853559"/>
                </a:cubicBezTo>
                <a:cubicBezTo>
                  <a:pt x="2982712" y="3883201"/>
                  <a:pt x="2964928" y="3912844"/>
                  <a:pt x="2935288" y="3930630"/>
                </a:cubicBezTo>
                <a:cubicBezTo>
                  <a:pt x="2929360" y="3924701"/>
                  <a:pt x="2929360" y="3918773"/>
                  <a:pt x="2923432" y="3912844"/>
                </a:cubicBezTo>
                <a:cubicBezTo>
                  <a:pt x="2917504" y="3912844"/>
                  <a:pt x="2917504" y="3912844"/>
                  <a:pt x="2917504" y="3918773"/>
                </a:cubicBezTo>
                <a:cubicBezTo>
                  <a:pt x="2911576" y="3918773"/>
                  <a:pt x="2917504" y="3918773"/>
                  <a:pt x="2917504" y="3924701"/>
                </a:cubicBezTo>
                <a:cubicBezTo>
                  <a:pt x="2923432" y="3924701"/>
                  <a:pt x="2929360" y="3924701"/>
                  <a:pt x="2935288" y="3930630"/>
                </a:cubicBezTo>
                <a:cubicBezTo>
                  <a:pt x="2923432" y="3942487"/>
                  <a:pt x="2911576" y="3954344"/>
                  <a:pt x="2899720" y="3972130"/>
                </a:cubicBezTo>
                <a:cubicBezTo>
                  <a:pt x="2893792" y="3972130"/>
                  <a:pt x="2893792" y="3972130"/>
                  <a:pt x="2887864" y="3972130"/>
                </a:cubicBezTo>
                <a:cubicBezTo>
                  <a:pt x="2887864" y="3954344"/>
                  <a:pt x="2893792" y="3936558"/>
                  <a:pt x="2881936" y="3918773"/>
                </a:cubicBezTo>
                <a:cubicBezTo>
                  <a:pt x="2876008" y="3918773"/>
                  <a:pt x="2876008" y="3918773"/>
                  <a:pt x="2870081" y="3924701"/>
                </a:cubicBezTo>
                <a:cubicBezTo>
                  <a:pt x="2864153" y="3936558"/>
                  <a:pt x="2864153" y="3948415"/>
                  <a:pt x="2876008" y="3960272"/>
                </a:cubicBezTo>
                <a:cubicBezTo>
                  <a:pt x="2876008" y="3966201"/>
                  <a:pt x="2881936" y="3972130"/>
                  <a:pt x="2887864" y="3972130"/>
                </a:cubicBezTo>
                <a:cubicBezTo>
                  <a:pt x="2887864" y="3983987"/>
                  <a:pt x="2881936" y="3995844"/>
                  <a:pt x="2870081" y="4001772"/>
                </a:cubicBezTo>
                <a:cubicBezTo>
                  <a:pt x="2864153" y="4001772"/>
                  <a:pt x="2864153" y="4001772"/>
                  <a:pt x="2858224" y="4001772"/>
                </a:cubicBezTo>
                <a:cubicBezTo>
                  <a:pt x="2858224" y="3983987"/>
                  <a:pt x="2852297" y="3966201"/>
                  <a:pt x="2852297" y="3948415"/>
                </a:cubicBezTo>
                <a:cubicBezTo>
                  <a:pt x="2852297" y="3948415"/>
                  <a:pt x="2846369" y="3948415"/>
                  <a:pt x="2846369" y="3948415"/>
                </a:cubicBezTo>
                <a:cubicBezTo>
                  <a:pt x="2840441" y="3942487"/>
                  <a:pt x="2834512" y="3948415"/>
                  <a:pt x="2828585" y="3954344"/>
                </a:cubicBezTo>
                <a:cubicBezTo>
                  <a:pt x="2822657" y="3966201"/>
                  <a:pt x="2822657" y="3978058"/>
                  <a:pt x="2822657" y="3989915"/>
                </a:cubicBezTo>
                <a:cubicBezTo>
                  <a:pt x="2828585" y="4001772"/>
                  <a:pt x="2834512" y="4019558"/>
                  <a:pt x="2840441" y="4031415"/>
                </a:cubicBezTo>
                <a:cubicBezTo>
                  <a:pt x="2828585" y="4049201"/>
                  <a:pt x="2822657" y="4061058"/>
                  <a:pt x="2804873" y="4066986"/>
                </a:cubicBezTo>
                <a:cubicBezTo>
                  <a:pt x="2798945" y="4061058"/>
                  <a:pt x="2798945" y="4055129"/>
                  <a:pt x="2798945" y="4049201"/>
                </a:cubicBezTo>
                <a:cubicBezTo>
                  <a:pt x="2804873" y="4037344"/>
                  <a:pt x="2810800" y="4031415"/>
                  <a:pt x="2816728" y="4025487"/>
                </a:cubicBezTo>
                <a:cubicBezTo>
                  <a:pt x="2810800" y="4019558"/>
                  <a:pt x="2810800" y="4013629"/>
                  <a:pt x="2810800" y="4013629"/>
                </a:cubicBezTo>
                <a:cubicBezTo>
                  <a:pt x="2804873" y="4007701"/>
                  <a:pt x="2798945" y="3995844"/>
                  <a:pt x="2793016" y="3989915"/>
                </a:cubicBezTo>
                <a:cubicBezTo>
                  <a:pt x="2781161" y="3995844"/>
                  <a:pt x="2769304" y="4007701"/>
                  <a:pt x="2763377" y="4013629"/>
                </a:cubicBezTo>
                <a:cubicBezTo>
                  <a:pt x="2751520" y="4025487"/>
                  <a:pt x="2745592" y="4031415"/>
                  <a:pt x="2739665" y="4037344"/>
                </a:cubicBezTo>
                <a:cubicBezTo>
                  <a:pt x="2733737" y="4043272"/>
                  <a:pt x="2727808" y="4049201"/>
                  <a:pt x="2721880" y="4049201"/>
                </a:cubicBezTo>
                <a:cubicBezTo>
                  <a:pt x="2692241" y="4072915"/>
                  <a:pt x="2656672" y="4096629"/>
                  <a:pt x="2627033" y="4126272"/>
                </a:cubicBezTo>
                <a:cubicBezTo>
                  <a:pt x="2609249" y="4138129"/>
                  <a:pt x="2597392" y="4149986"/>
                  <a:pt x="2579609" y="4167772"/>
                </a:cubicBezTo>
                <a:cubicBezTo>
                  <a:pt x="2567753" y="4179629"/>
                  <a:pt x="2549968" y="4191486"/>
                  <a:pt x="2532184" y="4203343"/>
                </a:cubicBezTo>
                <a:cubicBezTo>
                  <a:pt x="2526256" y="4221129"/>
                  <a:pt x="2508472" y="4227057"/>
                  <a:pt x="2496617" y="4238915"/>
                </a:cubicBezTo>
                <a:cubicBezTo>
                  <a:pt x="2461048" y="4268557"/>
                  <a:pt x="2425481" y="4304129"/>
                  <a:pt x="2389913" y="4327843"/>
                </a:cubicBezTo>
                <a:cubicBezTo>
                  <a:pt x="2383985" y="4333771"/>
                  <a:pt x="2378056" y="4333771"/>
                  <a:pt x="2378056" y="4339700"/>
                </a:cubicBezTo>
                <a:cubicBezTo>
                  <a:pt x="2342489" y="4369343"/>
                  <a:pt x="2312848" y="4393057"/>
                  <a:pt x="2271352" y="4416771"/>
                </a:cubicBezTo>
                <a:cubicBezTo>
                  <a:pt x="2253569" y="4434557"/>
                  <a:pt x="2229857" y="4446414"/>
                  <a:pt x="2212073" y="4464199"/>
                </a:cubicBezTo>
                <a:cubicBezTo>
                  <a:pt x="2200216" y="4476057"/>
                  <a:pt x="2182432" y="4487914"/>
                  <a:pt x="2164649" y="4487914"/>
                </a:cubicBezTo>
                <a:cubicBezTo>
                  <a:pt x="2158720" y="4493842"/>
                  <a:pt x="2158720" y="4487914"/>
                  <a:pt x="2152793" y="4481985"/>
                </a:cubicBezTo>
                <a:cubicBezTo>
                  <a:pt x="2158720" y="4476057"/>
                  <a:pt x="2158720" y="4470128"/>
                  <a:pt x="2164649" y="4458271"/>
                </a:cubicBezTo>
                <a:cubicBezTo>
                  <a:pt x="2164649" y="4440485"/>
                  <a:pt x="2164649" y="4422700"/>
                  <a:pt x="2170577" y="4404914"/>
                </a:cubicBezTo>
                <a:cubicBezTo>
                  <a:pt x="2170577" y="4398985"/>
                  <a:pt x="2170577" y="4398985"/>
                  <a:pt x="2170577" y="4398985"/>
                </a:cubicBezTo>
                <a:cubicBezTo>
                  <a:pt x="2182432" y="4398985"/>
                  <a:pt x="2188361" y="4393057"/>
                  <a:pt x="2200216" y="4393057"/>
                </a:cubicBezTo>
                <a:cubicBezTo>
                  <a:pt x="2194289" y="4387128"/>
                  <a:pt x="2194289" y="4381200"/>
                  <a:pt x="2194289" y="4369343"/>
                </a:cubicBezTo>
                <a:cubicBezTo>
                  <a:pt x="2200216" y="4363414"/>
                  <a:pt x="2200216" y="4351557"/>
                  <a:pt x="2206144" y="4345628"/>
                </a:cubicBezTo>
                <a:cubicBezTo>
                  <a:pt x="2206144" y="4333771"/>
                  <a:pt x="2206144" y="4327843"/>
                  <a:pt x="2194289" y="4321914"/>
                </a:cubicBezTo>
                <a:cubicBezTo>
                  <a:pt x="2188361" y="4333771"/>
                  <a:pt x="2194289" y="4351557"/>
                  <a:pt x="2170577" y="4363414"/>
                </a:cubicBezTo>
                <a:cubicBezTo>
                  <a:pt x="2170577" y="4357486"/>
                  <a:pt x="2158720" y="4357486"/>
                  <a:pt x="2152793" y="4357486"/>
                </a:cubicBezTo>
                <a:cubicBezTo>
                  <a:pt x="2146865" y="4327843"/>
                  <a:pt x="2158720" y="4310057"/>
                  <a:pt x="2164649" y="4286343"/>
                </a:cubicBezTo>
                <a:cubicBezTo>
                  <a:pt x="2152793" y="4250772"/>
                  <a:pt x="2146865" y="4221129"/>
                  <a:pt x="2170577" y="4185557"/>
                </a:cubicBezTo>
                <a:cubicBezTo>
                  <a:pt x="2182432" y="4203343"/>
                  <a:pt x="2176504" y="4221129"/>
                  <a:pt x="2176504" y="4238915"/>
                </a:cubicBezTo>
                <a:cubicBezTo>
                  <a:pt x="2182432" y="4250772"/>
                  <a:pt x="2176504" y="4268557"/>
                  <a:pt x="2182432" y="4280414"/>
                </a:cubicBezTo>
                <a:cubicBezTo>
                  <a:pt x="2188361" y="4280414"/>
                  <a:pt x="2194289" y="4274486"/>
                  <a:pt x="2194289" y="4274486"/>
                </a:cubicBezTo>
                <a:cubicBezTo>
                  <a:pt x="2200216" y="4268557"/>
                  <a:pt x="2200216" y="4262629"/>
                  <a:pt x="2200216" y="4256700"/>
                </a:cubicBezTo>
                <a:cubicBezTo>
                  <a:pt x="2200216" y="4221129"/>
                  <a:pt x="2200216" y="4185557"/>
                  <a:pt x="2200216" y="4155915"/>
                </a:cubicBezTo>
                <a:cubicBezTo>
                  <a:pt x="2200216" y="4126272"/>
                  <a:pt x="2200216" y="4096629"/>
                  <a:pt x="2212073" y="4066986"/>
                </a:cubicBezTo>
                <a:cubicBezTo>
                  <a:pt x="2206144" y="4049201"/>
                  <a:pt x="2200216" y="4031415"/>
                  <a:pt x="2200216" y="4013629"/>
                </a:cubicBezTo>
                <a:cubicBezTo>
                  <a:pt x="2200216" y="4007701"/>
                  <a:pt x="2200216" y="4001772"/>
                  <a:pt x="2194289" y="3995844"/>
                </a:cubicBezTo>
                <a:cubicBezTo>
                  <a:pt x="2194289" y="3995844"/>
                  <a:pt x="2188361" y="3995844"/>
                  <a:pt x="2188361" y="3995844"/>
                </a:cubicBezTo>
                <a:cubicBezTo>
                  <a:pt x="2170577" y="4019558"/>
                  <a:pt x="2188361" y="4049201"/>
                  <a:pt x="2170577" y="4078844"/>
                </a:cubicBezTo>
                <a:cubicBezTo>
                  <a:pt x="2164649" y="4084772"/>
                  <a:pt x="2152793" y="4090701"/>
                  <a:pt x="2146865" y="4096629"/>
                </a:cubicBezTo>
                <a:cubicBezTo>
                  <a:pt x="2140936" y="4102558"/>
                  <a:pt x="2135008" y="4108486"/>
                  <a:pt x="2129081" y="4114415"/>
                </a:cubicBezTo>
                <a:cubicBezTo>
                  <a:pt x="2111296" y="4114415"/>
                  <a:pt x="2111296" y="4108486"/>
                  <a:pt x="2111296" y="4096629"/>
                </a:cubicBezTo>
                <a:cubicBezTo>
                  <a:pt x="2123153" y="4090701"/>
                  <a:pt x="2117224" y="4084772"/>
                  <a:pt x="2117224" y="4072915"/>
                </a:cubicBezTo>
                <a:cubicBezTo>
                  <a:pt x="2117224" y="4072915"/>
                  <a:pt x="2111296" y="4066986"/>
                  <a:pt x="2111296" y="4066986"/>
                </a:cubicBezTo>
                <a:cubicBezTo>
                  <a:pt x="2105369" y="4072915"/>
                  <a:pt x="2105369" y="4072915"/>
                  <a:pt x="2105369" y="4078844"/>
                </a:cubicBezTo>
                <a:cubicBezTo>
                  <a:pt x="2105369" y="4084772"/>
                  <a:pt x="2111296" y="4090701"/>
                  <a:pt x="2111296" y="4096629"/>
                </a:cubicBezTo>
                <a:cubicBezTo>
                  <a:pt x="2105369" y="4102558"/>
                  <a:pt x="2105369" y="4108486"/>
                  <a:pt x="2105369" y="4120343"/>
                </a:cubicBezTo>
                <a:cubicBezTo>
                  <a:pt x="2099441" y="4138129"/>
                  <a:pt x="2093512" y="4149986"/>
                  <a:pt x="2075729" y="4155915"/>
                </a:cubicBezTo>
                <a:cubicBezTo>
                  <a:pt x="2069801" y="4161843"/>
                  <a:pt x="2063873" y="4167772"/>
                  <a:pt x="2052017" y="4167772"/>
                </a:cubicBezTo>
                <a:cubicBezTo>
                  <a:pt x="2040161" y="4155915"/>
                  <a:pt x="2046089" y="4144058"/>
                  <a:pt x="2046089" y="4126272"/>
                </a:cubicBezTo>
                <a:cubicBezTo>
                  <a:pt x="2052017" y="4120343"/>
                  <a:pt x="2063873" y="4114415"/>
                  <a:pt x="2069801" y="4108486"/>
                </a:cubicBezTo>
                <a:cubicBezTo>
                  <a:pt x="2069801" y="4096629"/>
                  <a:pt x="2057945" y="4102558"/>
                  <a:pt x="2052017" y="4102558"/>
                </a:cubicBezTo>
                <a:cubicBezTo>
                  <a:pt x="2046089" y="4102558"/>
                  <a:pt x="2040161" y="4096629"/>
                  <a:pt x="2034233" y="4096629"/>
                </a:cubicBezTo>
                <a:cubicBezTo>
                  <a:pt x="2034233" y="4114415"/>
                  <a:pt x="2028305" y="4126272"/>
                  <a:pt x="2028305" y="4144058"/>
                </a:cubicBezTo>
                <a:cubicBezTo>
                  <a:pt x="2028305" y="4155915"/>
                  <a:pt x="2034233" y="4173700"/>
                  <a:pt x="2028305" y="4197415"/>
                </a:cubicBezTo>
                <a:cubicBezTo>
                  <a:pt x="2028305" y="4197415"/>
                  <a:pt x="2022377" y="4209272"/>
                  <a:pt x="2016449" y="4215200"/>
                </a:cubicBezTo>
                <a:cubicBezTo>
                  <a:pt x="2010521" y="4221129"/>
                  <a:pt x="1998665" y="4221129"/>
                  <a:pt x="1992737" y="4227057"/>
                </a:cubicBezTo>
                <a:cubicBezTo>
                  <a:pt x="1986809" y="4232986"/>
                  <a:pt x="1980881" y="4238915"/>
                  <a:pt x="1974953" y="4244843"/>
                </a:cubicBezTo>
                <a:cubicBezTo>
                  <a:pt x="1963097" y="4244843"/>
                  <a:pt x="1963097" y="4232986"/>
                  <a:pt x="1957169" y="4227057"/>
                </a:cubicBezTo>
                <a:cubicBezTo>
                  <a:pt x="1951241" y="4227057"/>
                  <a:pt x="1945313" y="4227057"/>
                  <a:pt x="1945313" y="4232986"/>
                </a:cubicBezTo>
                <a:cubicBezTo>
                  <a:pt x="1945313" y="4244843"/>
                  <a:pt x="1951241" y="4262629"/>
                  <a:pt x="1939385" y="4274486"/>
                </a:cubicBezTo>
                <a:cubicBezTo>
                  <a:pt x="1939385" y="4274486"/>
                  <a:pt x="1933457" y="4280414"/>
                  <a:pt x="1933457" y="4280414"/>
                </a:cubicBezTo>
                <a:cubicBezTo>
                  <a:pt x="1927529" y="4262629"/>
                  <a:pt x="1927529" y="4250772"/>
                  <a:pt x="1927529" y="4232986"/>
                </a:cubicBezTo>
                <a:cubicBezTo>
                  <a:pt x="1921601" y="4221129"/>
                  <a:pt x="1921601" y="4203343"/>
                  <a:pt x="1921601" y="4191486"/>
                </a:cubicBezTo>
                <a:cubicBezTo>
                  <a:pt x="1921601" y="4179629"/>
                  <a:pt x="1921601" y="4161843"/>
                  <a:pt x="1921601" y="4149986"/>
                </a:cubicBezTo>
                <a:cubicBezTo>
                  <a:pt x="1921601" y="4138129"/>
                  <a:pt x="1921601" y="4120343"/>
                  <a:pt x="1915673" y="4108486"/>
                </a:cubicBezTo>
                <a:cubicBezTo>
                  <a:pt x="1903817" y="4120343"/>
                  <a:pt x="1909745" y="4132200"/>
                  <a:pt x="1909745" y="4149986"/>
                </a:cubicBezTo>
                <a:cubicBezTo>
                  <a:pt x="1903817" y="4161843"/>
                  <a:pt x="1903817" y="4173700"/>
                  <a:pt x="1903817" y="4185557"/>
                </a:cubicBezTo>
                <a:cubicBezTo>
                  <a:pt x="1903817" y="4197415"/>
                  <a:pt x="1909745" y="4209272"/>
                  <a:pt x="1909745" y="4227057"/>
                </a:cubicBezTo>
                <a:cubicBezTo>
                  <a:pt x="1909745" y="4238915"/>
                  <a:pt x="1903817" y="4250772"/>
                  <a:pt x="1903817" y="4262629"/>
                </a:cubicBezTo>
                <a:cubicBezTo>
                  <a:pt x="1903817" y="4274486"/>
                  <a:pt x="1909745" y="4286343"/>
                  <a:pt x="1915673" y="4292272"/>
                </a:cubicBezTo>
                <a:cubicBezTo>
                  <a:pt x="1909745" y="4321914"/>
                  <a:pt x="1891961" y="4333771"/>
                  <a:pt x="1868249" y="4339700"/>
                </a:cubicBezTo>
                <a:cubicBezTo>
                  <a:pt x="1850465" y="4357486"/>
                  <a:pt x="1838609" y="4381200"/>
                  <a:pt x="1814897" y="4393057"/>
                </a:cubicBezTo>
                <a:cubicBezTo>
                  <a:pt x="1803041" y="4387128"/>
                  <a:pt x="1808969" y="4375271"/>
                  <a:pt x="1808969" y="4363414"/>
                </a:cubicBezTo>
                <a:cubicBezTo>
                  <a:pt x="1820825" y="4357486"/>
                  <a:pt x="1826753" y="4357486"/>
                  <a:pt x="1838609" y="4351557"/>
                </a:cubicBezTo>
                <a:cubicBezTo>
                  <a:pt x="1838609" y="4345628"/>
                  <a:pt x="1844537" y="4333771"/>
                  <a:pt x="1850465" y="4327843"/>
                </a:cubicBezTo>
                <a:cubicBezTo>
                  <a:pt x="1856393" y="4321914"/>
                  <a:pt x="1862321" y="4315986"/>
                  <a:pt x="1868249" y="4310057"/>
                </a:cubicBezTo>
                <a:cubicBezTo>
                  <a:pt x="1874177" y="4304129"/>
                  <a:pt x="1874177" y="4304129"/>
                  <a:pt x="1874177" y="4298200"/>
                </a:cubicBezTo>
                <a:cubicBezTo>
                  <a:pt x="1874177" y="4280414"/>
                  <a:pt x="1874177" y="4262629"/>
                  <a:pt x="1886033" y="4244843"/>
                </a:cubicBezTo>
                <a:cubicBezTo>
                  <a:pt x="1874177" y="4215200"/>
                  <a:pt x="1874177" y="4191486"/>
                  <a:pt x="1880105" y="4167772"/>
                </a:cubicBezTo>
                <a:cubicBezTo>
                  <a:pt x="1886033" y="4155915"/>
                  <a:pt x="1880105" y="4138129"/>
                  <a:pt x="1880105" y="4126272"/>
                </a:cubicBezTo>
                <a:cubicBezTo>
                  <a:pt x="1886033" y="4120343"/>
                  <a:pt x="1886033" y="4108486"/>
                  <a:pt x="1891961" y="4102558"/>
                </a:cubicBezTo>
                <a:cubicBezTo>
                  <a:pt x="1880105" y="4090701"/>
                  <a:pt x="1880105" y="4090701"/>
                  <a:pt x="1868249" y="4096629"/>
                </a:cubicBezTo>
                <a:cubicBezTo>
                  <a:pt x="1862321" y="4102558"/>
                  <a:pt x="1862321" y="4114415"/>
                  <a:pt x="1862321" y="4120343"/>
                </a:cubicBezTo>
                <a:cubicBezTo>
                  <a:pt x="1862321" y="4138129"/>
                  <a:pt x="1862321" y="4149986"/>
                  <a:pt x="1862321" y="4161843"/>
                </a:cubicBezTo>
                <a:cubicBezTo>
                  <a:pt x="1862321" y="4167772"/>
                  <a:pt x="1856393" y="4173700"/>
                  <a:pt x="1850465" y="4173700"/>
                </a:cubicBezTo>
                <a:cubicBezTo>
                  <a:pt x="1850465" y="4167772"/>
                  <a:pt x="1844537" y="4167772"/>
                  <a:pt x="1844537" y="4161843"/>
                </a:cubicBezTo>
                <a:cubicBezTo>
                  <a:pt x="1838609" y="4155915"/>
                  <a:pt x="1850465" y="4144058"/>
                  <a:pt x="1838609" y="4138129"/>
                </a:cubicBezTo>
                <a:cubicBezTo>
                  <a:pt x="1826753" y="4144058"/>
                  <a:pt x="1826753" y="4144058"/>
                  <a:pt x="1820825" y="4173700"/>
                </a:cubicBezTo>
                <a:cubicBezTo>
                  <a:pt x="1820825" y="4185557"/>
                  <a:pt x="1826753" y="4197415"/>
                  <a:pt x="1838609" y="4209272"/>
                </a:cubicBezTo>
                <a:cubicBezTo>
                  <a:pt x="1844537" y="4203343"/>
                  <a:pt x="1850465" y="4203343"/>
                  <a:pt x="1856393" y="4203343"/>
                </a:cubicBezTo>
                <a:cubicBezTo>
                  <a:pt x="1862321" y="4209272"/>
                  <a:pt x="1862321" y="4209272"/>
                  <a:pt x="1856393" y="4215200"/>
                </a:cubicBezTo>
                <a:cubicBezTo>
                  <a:pt x="1850465" y="4221129"/>
                  <a:pt x="1844537" y="4221129"/>
                  <a:pt x="1838609" y="4227057"/>
                </a:cubicBezTo>
                <a:cubicBezTo>
                  <a:pt x="1838609" y="4227057"/>
                  <a:pt x="1832681" y="4232986"/>
                  <a:pt x="1832681" y="4238915"/>
                </a:cubicBezTo>
                <a:cubicBezTo>
                  <a:pt x="1832681" y="4250772"/>
                  <a:pt x="1832681" y="4268557"/>
                  <a:pt x="1826753" y="4286343"/>
                </a:cubicBezTo>
                <a:cubicBezTo>
                  <a:pt x="1826753" y="4304129"/>
                  <a:pt x="1826753" y="4321914"/>
                  <a:pt x="1814897" y="4339700"/>
                </a:cubicBezTo>
                <a:cubicBezTo>
                  <a:pt x="1803041" y="4345628"/>
                  <a:pt x="1797113" y="4333771"/>
                  <a:pt x="1785257" y="4333771"/>
                </a:cubicBezTo>
                <a:cubicBezTo>
                  <a:pt x="1779329" y="4363414"/>
                  <a:pt x="1767473" y="4393057"/>
                  <a:pt x="1779329" y="4422700"/>
                </a:cubicBezTo>
                <a:cubicBezTo>
                  <a:pt x="1773401" y="4422700"/>
                  <a:pt x="1767473" y="4428628"/>
                  <a:pt x="1767473" y="4428628"/>
                </a:cubicBezTo>
                <a:cubicBezTo>
                  <a:pt x="1761545" y="4422700"/>
                  <a:pt x="1755617" y="4422700"/>
                  <a:pt x="1749689" y="4416771"/>
                </a:cubicBezTo>
                <a:cubicBezTo>
                  <a:pt x="1743761" y="4416771"/>
                  <a:pt x="1737833" y="4416771"/>
                  <a:pt x="1737833" y="4416771"/>
                </a:cubicBezTo>
                <a:cubicBezTo>
                  <a:pt x="1725977" y="4428628"/>
                  <a:pt x="1731905" y="4446414"/>
                  <a:pt x="1725977" y="4458271"/>
                </a:cubicBezTo>
                <a:cubicBezTo>
                  <a:pt x="1725977" y="4464199"/>
                  <a:pt x="1720049" y="4464199"/>
                  <a:pt x="1714121" y="4470128"/>
                </a:cubicBezTo>
                <a:cubicBezTo>
                  <a:pt x="1714121" y="4440485"/>
                  <a:pt x="1714121" y="4416771"/>
                  <a:pt x="1714121" y="4387128"/>
                </a:cubicBezTo>
                <a:cubicBezTo>
                  <a:pt x="1708193" y="4381200"/>
                  <a:pt x="1714121" y="4375271"/>
                  <a:pt x="1714121" y="4363414"/>
                </a:cubicBezTo>
                <a:cubicBezTo>
                  <a:pt x="1714121" y="4339700"/>
                  <a:pt x="1720049" y="4315986"/>
                  <a:pt x="1714121" y="4292272"/>
                </a:cubicBezTo>
                <a:cubicBezTo>
                  <a:pt x="1714121" y="4286343"/>
                  <a:pt x="1708193" y="4280414"/>
                  <a:pt x="1702265" y="4280414"/>
                </a:cubicBezTo>
                <a:cubicBezTo>
                  <a:pt x="1708193" y="4262629"/>
                  <a:pt x="1708193" y="4250772"/>
                  <a:pt x="1708193" y="4232986"/>
                </a:cubicBezTo>
                <a:cubicBezTo>
                  <a:pt x="1708193" y="4227057"/>
                  <a:pt x="1702265" y="4227057"/>
                  <a:pt x="1702265" y="4221129"/>
                </a:cubicBezTo>
                <a:cubicBezTo>
                  <a:pt x="1696337" y="4221129"/>
                  <a:pt x="1696337" y="4221129"/>
                  <a:pt x="1690409" y="4221129"/>
                </a:cubicBezTo>
                <a:cubicBezTo>
                  <a:pt x="1690409" y="4227057"/>
                  <a:pt x="1690409" y="4232986"/>
                  <a:pt x="1690409" y="4238915"/>
                </a:cubicBezTo>
                <a:cubicBezTo>
                  <a:pt x="1690409" y="4244843"/>
                  <a:pt x="1696337" y="4250772"/>
                  <a:pt x="1690409" y="4256700"/>
                </a:cubicBezTo>
                <a:cubicBezTo>
                  <a:pt x="1672625" y="4256700"/>
                  <a:pt x="1660769" y="4250772"/>
                  <a:pt x="1648913" y="4244843"/>
                </a:cubicBezTo>
                <a:cubicBezTo>
                  <a:pt x="1642985" y="4232986"/>
                  <a:pt x="1637057" y="4227057"/>
                  <a:pt x="1619273" y="4227057"/>
                </a:cubicBezTo>
                <a:cubicBezTo>
                  <a:pt x="1613345" y="4238915"/>
                  <a:pt x="1607417" y="4256700"/>
                  <a:pt x="1601489" y="4268557"/>
                </a:cubicBezTo>
                <a:cubicBezTo>
                  <a:pt x="1595561" y="4262629"/>
                  <a:pt x="1589633" y="4262629"/>
                  <a:pt x="1583705" y="4256700"/>
                </a:cubicBezTo>
                <a:cubicBezTo>
                  <a:pt x="1559993" y="4268557"/>
                  <a:pt x="1577777" y="4286343"/>
                  <a:pt x="1565921" y="4304129"/>
                </a:cubicBezTo>
                <a:cubicBezTo>
                  <a:pt x="1559993" y="4298200"/>
                  <a:pt x="1559993" y="4292272"/>
                  <a:pt x="1554065" y="4286343"/>
                </a:cubicBezTo>
                <a:cubicBezTo>
                  <a:pt x="1554065" y="4268557"/>
                  <a:pt x="1559993" y="4256700"/>
                  <a:pt x="1548137" y="4250772"/>
                </a:cubicBezTo>
                <a:cubicBezTo>
                  <a:pt x="1554065" y="4232986"/>
                  <a:pt x="1559993" y="4221129"/>
                  <a:pt x="1559993" y="4209272"/>
                </a:cubicBezTo>
                <a:cubicBezTo>
                  <a:pt x="1548137" y="4197415"/>
                  <a:pt x="1542209" y="4185557"/>
                  <a:pt x="1548137" y="4167772"/>
                </a:cubicBezTo>
                <a:cubicBezTo>
                  <a:pt x="1554065" y="4155915"/>
                  <a:pt x="1554065" y="4144058"/>
                  <a:pt x="1554065" y="4126272"/>
                </a:cubicBezTo>
                <a:cubicBezTo>
                  <a:pt x="1554065" y="4126272"/>
                  <a:pt x="1559993" y="4120343"/>
                  <a:pt x="1559993" y="4114415"/>
                </a:cubicBezTo>
                <a:cubicBezTo>
                  <a:pt x="1571849" y="4114415"/>
                  <a:pt x="1577777" y="4120343"/>
                  <a:pt x="1571849" y="4132200"/>
                </a:cubicBezTo>
                <a:cubicBezTo>
                  <a:pt x="1565921" y="4149986"/>
                  <a:pt x="1577777" y="4167772"/>
                  <a:pt x="1577777" y="4191486"/>
                </a:cubicBezTo>
                <a:cubicBezTo>
                  <a:pt x="1577777" y="4197415"/>
                  <a:pt x="1583705" y="4203343"/>
                  <a:pt x="1589633" y="4197415"/>
                </a:cubicBezTo>
                <a:cubicBezTo>
                  <a:pt x="1595561" y="4132200"/>
                  <a:pt x="1595561" y="4114415"/>
                  <a:pt x="1583705" y="4072915"/>
                </a:cubicBezTo>
                <a:cubicBezTo>
                  <a:pt x="1583705" y="4072915"/>
                  <a:pt x="1577777" y="4072915"/>
                  <a:pt x="1571849" y="4072915"/>
                </a:cubicBezTo>
                <a:cubicBezTo>
                  <a:pt x="1571849" y="4078844"/>
                  <a:pt x="1565921" y="4078844"/>
                  <a:pt x="1565921" y="4078844"/>
                </a:cubicBezTo>
                <a:cubicBezTo>
                  <a:pt x="1565921" y="4078844"/>
                  <a:pt x="1559993" y="4078844"/>
                  <a:pt x="1559993" y="4078844"/>
                </a:cubicBezTo>
                <a:cubicBezTo>
                  <a:pt x="1554065" y="4066986"/>
                  <a:pt x="1548137" y="4055129"/>
                  <a:pt x="1542209" y="4037344"/>
                </a:cubicBezTo>
                <a:cubicBezTo>
                  <a:pt x="1536281" y="4055129"/>
                  <a:pt x="1536281" y="4066986"/>
                  <a:pt x="1536281" y="4078844"/>
                </a:cubicBezTo>
                <a:cubicBezTo>
                  <a:pt x="1536281" y="4090701"/>
                  <a:pt x="1530353" y="4102558"/>
                  <a:pt x="1536281" y="4120343"/>
                </a:cubicBezTo>
                <a:cubicBezTo>
                  <a:pt x="1542209" y="4132200"/>
                  <a:pt x="1530353" y="4144058"/>
                  <a:pt x="1530353" y="4155915"/>
                </a:cubicBezTo>
                <a:cubicBezTo>
                  <a:pt x="1524425" y="4161843"/>
                  <a:pt x="1536281" y="4173700"/>
                  <a:pt x="1524425" y="4179629"/>
                </a:cubicBezTo>
                <a:cubicBezTo>
                  <a:pt x="1524425" y="4173700"/>
                  <a:pt x="1518497" y="4167772"/>
                  <a:pt x="1512569" y="4161843"/>
                </a:cubicBezTo>
                <a:cubicBezTo>
                  <a:pt x="1512569" y="4144058"/>
                  <a:pt x="1512569" y="4120343"/>
                  <a:pt x="1512569" y="4102558"/>
                </a:cubicBezTo>
                <a:cubicBezTo>
                  <a:pt x="1512569" y="4090701"/>
                  <a:pt x="1506641" y="4084772"/>
                  <a:pt x="1506641" y="4078844"/>
                </a:cubicBezTo>
                <a:cubicBezTo>
                  <a:pt x="1506641" y="4066986"/>
                  <a:pt x="1512569" y="4055129"/>
                  <a:pt x="1512569" y="4037344"/>
                </a:cubicBezTo>
                <a:cubicBezTo>
                  <a:pt x="1512569" y="4031415"/>
                  <a:pt x="1506641" y="4019558"/>
                  <a:pt x="1506641" y="4007701"/>
                </a:cubicBezTo>
                <a:cubicBezTo>
                  <a:pt x="1512569" y="3983987"/>
                  <a:pt x="1524425" y="3966201"/>
                  <a:pt x="1524425" y="3942487"/>
                </a:cubicBezTo>
                <a:cubicBezTo>
                  <a:pt x="1518497" y="3936558"/>
                  <a:pt x="1512569" y="3930630"/>
                  <a:pt x="1506641" y="3924701"/>
                </a:cubicBezTo>
                <a:cubicBezTo>
                  <a:pt x="1506641" y="3912844"/>
                  <a:pt x="1512569" y="3900987"/>
                  <a:pt x="1524425" y="3895058"/>
                </a:cubicBezTo>
                <a:cubicBezTo>
                  <a:pt x="1536281" y="3906916"/>
                  <a:pt x="1536281" y="3924701"/>
                  <a:pt x="1536281" y="3942487"/>
                </a:cubicBezTo>
                <a:cubicBezTo>
                  <a:pt x="1536281" y="3960272"/>
                  <a:pt x="1536281" y="3972130"/>
                  <a:pt x="1536281" y="3989915"/>
                </a:cubicBezTo>
                <a:cubicBezTo>
                  <a:pt x="1554065" y="3983987"/>
                  <a:pt x="1542209" y="3966201"/>
                  <a:pt x="1554065" y="3954344"/>
                </a:cubicBezTo>
                <a:cubicBezTo>
                  <a:pt x="1559993" y="3942487"/>
                  <a:pt x="1559993" y="3930630"/>
                  <a:pt x="1559993" y="3918773"/>
                </a:cubicBezTo>
                <a:cubicBezTo>
                  <a:pt x="1571849" y="3912844"/>
                  <a:pt x="1577777" y="3912844"/>
                  <a:pt x="1583705" y="3912844"/>
                </a:cubicBezTo>
                <a:cubicBezTo>
                  <a:pt x="1595561" y="3889130"/>
                  <a:pt x="1595561" y="3889130"/>
                  <a:pt x="1583705" y="3847630"/>
                </a:cubicBezTo>
                <a:cubicBezTo>
                  <a:pt x="1583705" y="3841701"/>
                  <a:pt x="1589633" y="3835773"/>
                  <a:pt x="1589633" y="3823916"/>
                </a:cubicBezTo>
                <a:cubicBezTo>
                  <a:pt x="1589633" y="3817987"/>
                  <a:pt x="1589633" y="3812059"/>
                  <a:pt x="1595561" y="3800202"/>
                </a:cubicBezTo>
                <a:cubicBezTo>
                  <a:pt x="1589633" y="3788345"/>
                  <a:pt x="1583705" y="3782416"/>
                  <a:pt x="1583705" y="3770559"/>
                </a:cubicBezTo>
                <a:cubicBezTo>
                  <a:pt x="1577777" y="3758702"/>
                  <a:pt x="1577777" y="3746845"/>
                  <a:pt x="1577777" y="3734988"/>
                </a:cubicBezTo>
                <a:cubicBezTo>
                  <a:pt x="1571849" y="3734988"/>
                  <a:pt x="1565921" y="3729059"/>
                  <a:pt x="1559993" y="3723130"/>
                </a:cubicBezTo>
                <a:cubicBezTo>
                  <a:pt x="1559993" y="3693488"/>
                  <a:pt x="1559993" y="3663845"/>
                  <a:pt x="1559993" y="3634202"/>
                </a:cubicBezTo>
                <a:cubicBezTo>
                  <a:pt x="1559993" y="3628274"/>
                  <a:pt x="1559993" y="3616417"/>
                  <a:pt x="1571849" y="3610488"/>
                </a:cubicBezTo>
                <a:cubicBezTo>
                  <a:pt x="1571849" y="3622345"/>
                  <a:pt x="1571849" y="3634202"/>
                  <a:pt x="1577777" y="3646059"/>
                </a:cubicBezTo>
                <a:cubicBezTo>
                  <a:pt x="1583705" y="3663845"/>
                  <a:pt x="1583705" y="3681631"/>
                  <a:pt x="1571849" y="3699416"/>
                </a:cubicBezTo>
                <a:cubicBezTo>
                  <a:pt x="1571849" y="3699416"/>
                  <a:pt x="1571849" y="3705345"/>
                  <a:pt x="1571849" y="3711273"/>
                </a:cubicBezTo>
                <a:cubicBezTo>
                  <a:pt x="1577777" y="3717202"/>
                  <a:pt x="1583705" y="3717202"/>
                  <a:pt x="1589633" y="3717202"/>
                </a:cubicBezTo>
                <a:cubicBezTo>
                  <a:pt x="1595561" y="3711273"/>
                  <a:pt x="1589633" y="3693488"/>
                  <a:pt x="1601489" y="3687559"/>
                </a:cubicBezTo>
                <a:cubicBezTo>
                  <a:pt x="1601489" y="3687559"/>
                  <a:pt x="1607417" y="3687559"/>
                  <a:pt x="1607417" y="3693488"/>
                </a:cubicBezTo>
                <a:cubicBezTo>
                  <a:pt x="1613345" y="3711273"/>
                  <a:pt x="1613345" y="3723130"/>
                  <a:pt x="1619273" y="3740916"/>
                </a:cubicBezTo>
                <a:cubicBezTo>
                  <a:pt x="1619273" y="3746845"/>
                  <a:pt x="1625201" y="3752773"/>
                  <a:pt x="1625201" y="3752773"/>
                </a:cubicBezTo>
                <a:cubicBezTo>
                  <a:pt x="1637057" y="3746845"/>
                  <a:pt x="1654841" y="3758702"/>
                  <a:pt x="1666697" y="3746845"/>
                </a:cubicBezTo>
                <a:cubicBezTo>
                  <a:pt x="1672625" y="3729059"/>
                  <a:pt x="1672625" y="3711273"/>
                  <a:pt x="1672625" y="3699416"/>
                </a:cubicBezTo>
                <a:cubicBezTo>
                  <a:pt x="1672625" y="3693488"/>
                  <a:pt x="1666697" y="3693488"/>
                  <a:pt x="1666697" y="3687559"/>
                </a:cubicBezTo>
                <a:cubicBezTo>
                  <a:pt x="1660769" y="3687559"/>
                  <a:pt x="1654841" y="3693488"/>
                  <a:pt x="1654841" y="3699416"/>
                </a:cubicBezTo>
                <a:cubicBezTo>
                  <a:pt x="1648913" y="3705345"/>
                  <a:pt x="1654841" y="3717202"/>
                  <a:pt x="1654841" y="3723130"/>
                </a:cubicBezTo>
                <a:cubicBezTo>
                  <a:pt x="1654841" y="3729059"/>
                  <a:pt x="1654841" y="3729059"/>
                  <a:pt x="1648913" y="3734988"/>
                </a:cubicBezTo>
                <a:cubicBezTo>
                  <a:pt x="1642985" y="3734988"/>
                  <a:pt x="1637057" y="3734988"/>
                  <a:pt x="1637057" y="3729059"/>
                </a:cubicBezTo>
                <a:cubicBezTo>
                  <a:pt x="1631129" y="3723130"/>
                  <a:pt x="1631129" y="3717202"/>
                  <a:pt x="1631129" y="3717202"/>
                </a:cubicBezTo>
                <a:cubicBezTo>
                  <a:pt x="1631129" y="3699416"/>
                  <a:pt x="1637057" y="3687559"/>
                  <a:pt x="1631129" y="3675702"/>
                </a:cubicBezTo>
                <a:cubicBezTo>
                  <a:pt x="1631129" y="3657916"/>
                  <a:pt x="1631129" y="3646059"/>
                  <a:pt x="1637057" y="3634202"/>
                </a:cubicBezTo>
                <a:cubicBezTo>
                  <a:pt x="1637057" y="3628274"/>
                  <a:pt x="1637057" y="3616417"/>
                  <a:pt x="1637057" y="3610488"/>
                </a:cubicBezTo>
                <a:cubicBezTo>
                  <a:pt x="1637057" y="3592702"/>
                  <a:pt x="1625201" y="3574917"/>
                  <a:pt x="1625201" y="3551202"/>
                </a:cubicBezTo>
                <a:cubicBezTo>
                  <a:pt x="1625201" y="3545274"/>
                  <a:pt x="1619273" y="3545274"/>
                  <a:pt x="1619273" y="3545274"/>
                </a:cubicBezTo>
                <a:cubicBezTo>
                  <a:pt x="1613345" y="3557131"/>
                  <a:pt x="1613345" y="3568988"/>
                  <a:pt x="1613345" y="3580845"/>
                </a:cubicBezTo>
                <a:cubicBezTo>
                  <a:pt x="1607417" y="3592702"/>
                  <a:pt x="1607417" y="3598631"/>
                  <a:pt x="1595561" y="3610488"/>
                </a:cubicBezTo>
                <a:cubicBezTo>
                  <a:pt x="1589633" y="3610488"/>
                  <a:pt x="1577777" y="3610488"/>
                  <a:pt x="1571849" y="3610488"/>
                </a:cubicBezTo>
                <a:cubicBezTo>
                  <a:pt x="1565921" y="3604559"/>
                  <a:pt x="1559993" y="3598631"/>
                  <a:pt x="1559993" y="3586774"/>
                </a:cubicBezTo>
                <a:cubicBezTo>
                  <a:pt x="1559993" y="3580845"/>
                  <a:pt x="1565921" y="3574917"/>
                  <a:pt x="1565921" y="3568988"/>
                </a:cubicBezTo>
                <a:cubicBezTo>
                  <a:pt x="1571849" y="3574917"/>
                  <a:pt x="1577777" y="3574917"/>
                  <a:pt x="1583705" y="3580845"/>
                </a:cubicBezTo>
                <a:cubicBezTo>
                  <a:pt x="1589633" y="3574917"/>
                  <a:pt x="1589633" y="3586774"/>
                  <a:pt x="1589633" y="3574917"/>
                </a:cubicBezTo>
                <a:cubicBezTo>
                  <a:pt x="1589633" y="3563060"/>
                  <a:pt x="1589633" y="3551202"/>
                  <a:pt x="1589633" y="3545274"/>
                </a:cubicBezTo>
                <a:cubicBezTo>
                  <a:pt x="1583705" y="3521560"/>
                  <a:pt x="1589633" y="3497845"/>
                  <a:pt x="1595561" y="3480060"/>
                </a:cubicBezTo>
                <a:cubicBezTo>
                  <a:pt x="1601489" y="3468203"/>
                  <a:pt x="1613345" y="3480060"/>
                  <a:pt x="1619273" y="3474131"/>
                </a:cubicBezTo>
                <a:cubicBezTo>
                  <a:pt x="1631129" y="3468203"/>
                  <a:pt x="1637057" y="3456346"/>
                  <a:pt x="1637057" y="3444489"/>
                </a:cubicBezTo>
                <a:cubicBezTo>
                  <a:pt x="1631129" y="3432631"/>
                  <a:pt x="1631129" y="3426703"/>
                  <a:pt x="1625201" y="3414846"/>
                </a:cubicBezTo>
                <a:cubicBezTo>
                  <a:pt x="1625201" y="3408917"/>
                  <a:pt x="1625201" y="3402989"/>
                  <a:pt x="1631129" y="3397060"/>
                </a:cubicBezTo>
                <a:cubicBezTo>
                  <a:pt x="1642985" y="3397060"/>
                  <a:pt x="1660769" y="3397060"/>
                  <a:pt x="1672625" y="3397060"/>
                </a:cubicBezTo>
                <a:cubicBezTo>
                  <a:pt x="1672625" y="3391132"/>
                  <a:pt x="1666697" y="3379274"/>
                  <a:pt x="1666697" y="3373346"/>
                </a:cubicBezTo>
                <a:cubicBezTo>
                  <a:pt x="1672625" y="3367417"/>
                  <a:pt x="1678553" y="3361489"/>
                  <a:pt x="1684481" y="3361489"/>
                </a:cubicBezTo>
                <a:cubicBezTo>
                  <a:pt x="1690409" y="3349632"/>
                  <a:pt x="1678553" y="3337775"/>
                  <a:pt x="1678553" y="3325917"/>
                </a:cubicBezTo>
                <a:cubicBezTo>
                  <a:pt x="1672625" y="3319989"/>
                  <a:pt x="1672625" y="3308132"/>
                  <a:pt x="1672625" y="3296275"/>
                </a:cubicBezTo>
                <a:cubicBezTo>
                  <a:pt x="1678553" y="3296275"/>
                  <a:pt x="1684481" y="3302203"/>
                  <a:pt x="1690409" y="3302203"/>
                </a:cubicBezTo>
                <a:cubicBezTo>
                  <a:pt x="1696337" y="3308132"/>
                  <a:pt x="1702265" y="3314060"/>
                  <a:pt x="1702265" y="3314060"/>
                </a:cubicBezTo>
                <a:cubicBezTo>
                  <a:pt x="1714121" y="3314060"/>
                  <a:pt x="1714121" y="3308132"/>
                  <a:pt x="1714121" y="3302203"/>
                </a:cubicBezTo>
                <a:cubicBezTo>
                  <a:pt x="1714121" y="3284418"/>
                  <a:pt x="1714121" y="3266632"/>
                  <a:pt x="1714121" y="3248846"/>
                </a:cubicBezTo>
                <a:cubicBezTo>
                  <a:pt x="1714121" y="3236989"/>
                  <a:pt x="1720049" y="3231061"/>
                  <a:pt x="1720049" y="3225132"/>
                </a:cubicBezTo>
                <a:cubicBezTo>
                  <a:pt x="1737833" y="3219204"/>
                  <a:pt x="1749689" y="3231061"/>
                  <a:pt x="1761545" y="3225132"/>
                </a:cubicBezTo>
                <a:cubicBezTo>
                  <a:pt x="1773401" y="3219204"/>
                  <a:pt x="1785257" y="3231061"/>
                  <a:pt x="1791185" y="3225132"/>
                </a:cubicBezTo>
                <a:cubicBezTo>
                  <a:pt x="1803041" y="3219204"/>
                  <a:pt x="1808969" y="3207346"/>
                  <a:pt x="1808969" y="3195489"/>
                </a:cubicBezTo>
                <a:cubicBezTo>
                  <a:pt x="1808969" y="3165847"/>
                  <a:pt x="1808969" y="3130275"/>
                  <a:pt x="1808969" y="3094704"/>
                </a:cubicBezTo>
                <a:cubicBezTo>
                  <a:pt x="1808969" y="3088775"/>
                  <a:pt x="1808969" y="3082847"/>
                  <a:pt x="1814897" y="3070990"/>
                </a:cubicBezTo>
                <a:cubicBezTo>
                  <a:pt x="1814897" y="3065061"/>
                  <a:pt x="1814897" y="3053204"/>
                  <a:pt x="1820825" y="3047276"/>
                </a:cubicBezTo>
                <a:cubicBezTo>
                  <a:pt x="1826753" y="3059133"/>
                  <a:pt x="1832681" y="3070990"/>
                  <a:pt x="1838609" y="3088775"/>
                </a:cubicBezTo>
                <a:cubicBezTo>
                  <a:pt x="1838609" y="3094704"/>
                  <a:pt x="1838609" y="3106561"/>
                  <a:pt x="1832681" y="3112490"/>
                </a:cubicBezTo>
                <a:cubicBezTo>
                  <a:pt x="1832681" y="3124347"/>
                  <a:pt x="1838609" y="3136204"/>
                  <a:pt x="1850465" y="3148061"/>
                </a:cubicBezTo>
                <a:cubicBezTo>
                  <a:pt x="1880105" y="3148061"/>
                  <a:pt x="1880105" y="3148061"/>
                  <a:pt x="1891961" y="3112490"/>
                </a:cubicBezTo>
                <a:cubicBezTo>
                  <a:pt x="1886033" y="3106561"/>
                  <a:pt x="1886033" y="3100633"/>
                  <a:pt x="1880105" y="3106561"/>
                </a:cubicBezTo>
                <a:cubicBezTo>
                  <a:pt x="1874177" y="3112490"/>
                  <a:pt x="1874177" y="3118418"/>
                  <a:pt x="1868249" y="3124347"/>
                </a:cubicBezTo>
                <a:cubicBezTo>
                  <a:pt x="1868249" y="3124347"/>
                  <a:pt x="1862321" y="3130275"/>
                  <a:pt x="1862321" y="3130275"/>
                </a:cubicBezTo>
                <a:cubicBezTo>
                  <a:pt x="1862321" y="3130275"/>
                  <a:pt x="1856393" y="3130275"/>
                  <a:pt x="1856393" y="3130275"/>
                </a:cubicBezTo>
                <a:cubicBezTo>
                  <a:pt x="1856393" y="3130275"/>
                  <a:pt x="1856393" y="3124347"/>
                  <a:pt x="1856393" y="3124347"/>
                </a:cubicBezTo>
                <a:cubicBezTo>
                  <a:pt x="1850465" y="3106561"/>
                  <a:pt x="1862321" y="3094704"/>
                  <a:pt x="1868249" y="3076918"/>
                </a:cubicBezTo>
                <a:cubicBezTo>
                  <a:pt x="1874177" y="3065061"/>
                  <a:pt x="1886033" y="3059133"/>
                  <a:pt x="1891961" y="3053204"/>
                </a:cubicBezTo>
                <a:cubicBezTo>
                  <a:pt x="1897889" y="3035418"/>
                  <a:pt x="1891961" y="3017633"/>
                  <a:pt x="1891961" y="3005776"/>
                </a:cubicBezTo>
                <a:cubicBezTo>
                  <a:pt x="1891961" y="2999847"/>
                  <a:pt x="1897889" y="2993919"/>
                  <a:pt x="1897889" y="2993919"/>
                </a:cubicBezTo>
                <a:cubicBezTo>
                  <a:pt x="1903817" y="2993919"/>
                  <a:pt x="1903817" y="2993919"/>
                  <a:pt x="1903817" y="2993919"/>
                </a:cubicBezTo>
                <a:cubicBezTo>
                  <a:pt x="1915673" y="2999847"/>
                  <a:pt x="1909745" y="3017633"/>
                  <a:pt x="1921601" y="3017633"/>
                </a:cubicBezTo>
                <a:cubicBezTo>
                  <a:pt x="1933457" y="3005776"/>
                  <a:pt x="1933457" y="2993919"/>
                  <a:pt x="1933457" y="2976133"/>
                </a:cubicBezTo>
                <a:cubicBezTo>
                  <a:pt x="1933457" y="2970204"/>
                  <a:pt x="1927529" y="2964276"/>
                  <a:pt x="1933457" y="2958347"/>
                </a:cubicBezTo>
                <a:cubicBezTo>
                  <a:pt x="1933457" y="2946490"/>
                  <a:pt x="1939385" y="2928705"/>
                  <a:pt x="1945313" y="2910919"/>
                </a:cubicBezTo>
                <a:cubicBezTo>
                  <a:pt x="1945313" y="2904990"/>
                  <a:pt x="1951241" y="2893133"/>
                  <a:pt x="1957169" y="2887205"/>
                </a:cubicBezTo>
                <a:cubicBezTo>
                  <a:pt x="1969025" y="2869419"/>
                  <a:pt x="1986809" y="2869419"/>
                  <a:pt x="2004593" y="2857562"/>
                </a:cubicBezTo>
                <a:cubicBezTo>
                  <a:pt x="2010521" y="2845705"/>
                  <a:pt x="2004593" y="2827919"/>
                  <a:pt x="2004593" y="2816062"/>
                </a:cubicBezTo>
                <a:cubicBezTo>
                  <a:pt x="1998665" y="2804205"/>
                  <a:pt x="1986809" y="2792348"/>
                  <a:pt x="1980881" y="2786419"/>
                </a:cubicBezTo>
                <a:cubicBezTo>
                  <a:pt x="1969025" y="2774562"/>
                  <a:pt x="1974953" y="2756777"/>
                  <a:pt x="1957169" y="2738991"/>
                </a:cubicBezTo>
                <a:cubicBezTo>
                  <a:pt x="1957169" y="2738991"/>
                  <a:pt x="1945313" y="2733062"/>
                  <a:pt x="1939385" y="2727134"/>
                </a:cubicBezTo>
                <a:cubicBezTo>
                  <a:pt x="1933457" y="2715277"/>
                  <a:pt x="1939385" y="2703420"/>
                  <a:pt x="1933457" y="2691562"/>
                </a:cubicBezTo>
                <a:cubicBezTo>
                  <a:pt x="1933457" y="2685634"/>
                  <a:pt x="1933457" y="2673777"/>
                  <a:pt x="1933457" y="2661920"/>
                </a:cubicBezTo>
                <a:cubicBezTo>
                  <a:pt x="1933457" y="2655991"/>
                  <a:pt x="1933457" y="2644134"/>
                  <a:pt x="1927529" y="2632277"/>
                </a:cubicBezTo>
                <a:cubicBezTo>
                  <a:pt x="1915673" y="2644134"/>
                  <a:pt x="1921601" y="2661920"/>
                  <a:pt x="1915673" y="2679705"/>
                </a:cubicBezTo>
                <a:cubicBezTo>
                  <a:pt x="1909745" y="2691562"/>
                  <a:pt x="1909745" y="2709348"/>
                  <a:pt x="1903817" y="2721205"/>
                </a:cubicBezTo>
                <a:cubicBezTo>
                  <a:pt x="1903817" y="2721205"/>
                  <a:pt x="1897889" y="2721205"/>
                  <a:pt x="1897889" y="2721205"/>
                </a:cubicBezTo>
                <a:cubicBezTo>
                  <a:pt x="1897889" y="2709348"/>
                  <a:pt x="1891961" y="2697491"/>
                  <a:pt x="1891961" y="2685634"/>
                </a:cubicBezTo>
                <a:cubicBezTo>
                  <a:pt x="1897889" y="2673777"/>
                  <a:pt x="1897889" y="2661920"/>
                  <a:pt x="1903817" y="2650063"/>
                </a:cubicBezTo>
                <a:cubicBezTo>
                  <a:pt x="1903817" y="2644134"/>
                  <a:pt x="1897889" y="2632277"/>
                  <a:pt x="1886033" y="2632277"/>
                </a:cubicBezTo>
                <a:cubicBezTo>
                  <a:pt x="1880105" y="2644134"/>
                  <a:pt x="1874177" y="2661920"/>
                  <a:pt x="1874177" y="2679705"/>
                </a:cubicBezTo>
                <a:cubicBezTo>
                  <a:pt x="1862321" y="2691562"/>
                  <a:pt x="1850465" y="2691562"/>
                  <a:pt x="1850465" y="2709348"/>
                </a:cubicBezTo>
                <a:cubicBezTo>
                  <a:pt x="1838609" y="2727134"/>
                  <a:pt x="1838609" y="2744919"/>
                  <a:pt x="1844537" y="2768634"/>
                </a:cubicBezTo>
                <a:cubicBezTo>
                  <a:pt x="1856393" y="2762705"/>
                  <a:pt x="1862321" y="2750848"/>
                  <a:pt x="1862321" y="2738991"/>
                </a:cubicBezTo>
                <a:cubicBezTo>
                  <a:pt x="1856393" y="2733062"/>
                  <a:pt x="1856393" y="2721205"/>
                  <a:pt x="1850465" y="2709348"/>
                </a:cubicBezTo>
                <a:cubicBezTo>
                  <a:pt x="1856393" y="2709348"/>
                  <a:pt x="1868249" y="2709348"/>
                  <a:pt x="1874177" y="2709348"/>
                </a:cubicBezTo>
                <a:cubicBezTo>
                  <a:pt x="1880105" y="2738991"/>
                  <a:pt x="1868249" y="2762705"/>
                  <a:pt x="1862321" y="2792348"/>
                </a:cubicBezTo>
                <a:cubicBezTo>
                  <a:pt x="1862321" y="2786419"/>
                  <a:pt x="1862321" y="2786419"/>
                  <a:pt x="1862321" y="2786419"/>
                </a:cubicBezTo>
                <a:cubicBezTo>
                  <a:pt x="1856393" y="2792348"/>
                  <a:pt x="1850465" y="2792348"/>
                  <a:pt x="1838609" y="2792348"/>
                </a:cubicBezTo>
                <a:cubicBezTo>
                  <a:pt x="1832681" y="2798276"/>
                  <a:pt x="1826753" y="2798276"/>
                  <a:pt x="1826753" y="2804205"/>
                </a:cubicBezTo>
                <a:cubicBezTo>
                  <a:pt x="1820825" y="2810134"/>
                  <a:pt x="1814897" y="2810134"/>
                  <a:pt x="1808969" y="2810134"/>
                </a:cubicBezTo>
                <a:cubicBezTo>
                  <a:pt x="1797113" y="2816062"/>
                  <a:pt x="1791185" y="2821991"/>
                  <a:pt x="1779329" y="2827919"/>
                </a:cubicBezTo>
                <a:cubicBezTo>
                  <a:pt x="1773401" y="2833848"/>
                  <a:pt x="1773401" y="2827919"/>
                  <a:pt x="1767473" y="2821991"/>
                </a:cubicBezTo>
                <a:cubicBezTo>
                  <a:pt x="1761545" y="2821991"/>
                  <a:pt x="1761545" y="2821991"/>
                  <a:pt x="1755617" y="2821991"/>
                </a:cubicBezTo>
                <a:cubicBezTo>
                  <a:pt x="1755617" y="2833848"/>
                  <a:pt x="1749689" y="2851633"/>
                  <a:pt x="1743761" y="2863490"/>
                </a:cubicBezTo>
                <a:cubicBezTo>
                  <a:pt x="1743761" y="2869419"/>
                  <a:pt x="1743761" y="2875348"/>
                  <a:pt x="1737833" y="2881276"/>
                </a:cubicBezTo>
                <a:cubicBezTo>
                  <a:pt x="1731905" y="2881276"/>
                  <a:pt x="1720049" y="2887205"/>
                  <a:pt x="1714121" y="2887205"/>
                </a:cubicBezTo>
                <a:cubicBezTo>
                  <a:pt x="1696337" y="2910919"/>
                  <a:pt x="1702265" y="2940562"/>
                  <a:pt x="1684481" y="2958347"/>
                </a:cubicBezTo>
                <a:cubicBezTo>
                  <a:pt x="1684481" y="2964276"/>
                  <a:pt x="1678553" y="2964276"/>
                  <a:pt x="1678553" y="2964276"/>
                </a:cubicBezTo>
                <a:cubicBezTo>
                  <a:pt x="1672625" y="2958347"/>
                  <a:pt x="1666697" y="2958347"/>
                  <a:pt x="1660769" y="2952419"/>
                </a:cubicBezTo>
                <a:cubicBezTo>
                  <a:pt x="1654841" y="2952419"/>
                  <a:pt x="1648913" y="2952419"/>
                  <a:pt x="1648913" y="2958347"/>
                </a:cubicBezTo>
                <a:cubicBezTo>
                  <a:pt x="1642985" y="2964276"/>
                  <a:pt x="1642985" y="2976133"/>
                  <a:pt x="1648913" y="2982062"/>
                </a:cubicBezTo>
                <a:cubicBezTo>
                  <a:pt x="1648913" y="2987990"/>
                  <a:pt x="1648913" y="2993919"/>
                  <a:pt x="1648913" y="2993919"/>
                </a:cubicBezTo>
                <a:cubicBezTo>
                  <a:pt x="1637057" y="3005776"/>
                  <a:pt x="1625201" y="3005776"/>
                  <a:pt x="1619273" y="3017633"/>
                </a:cubicBezTo>
                <a:cubicBezTo>
                  <a:pt x="1619273" y="3023561"/>
                  <a:pt x="1613345" y="3035418"/>
                  <a:pt x="1613345" y="3041347"/>
                </a:cubicBezTo>
                <a:cubicBezTo>
                  <a:pt x="1601489" y="3047276"/>
                  <a:pt x="1595561" y="3041347"/>
                  <a:pt x="1589633" y="3035418"/>
                </a:cubicBezTo>
                <a:cubicBezTo>
                  <a:pt x="1571849" y="3053204"/>
                  <a:pt x="1554065" y="3070990"/>
                  <a:pt x="1536281" y="3088775"/>
                </a:cubicBezTo>
                <a:cubicBezTo>
                  <a:pt x="1518497" y="3112490"/>
                  <a:pt x="1500713" y="3130275"/>
                  <a:pt x="1477001" y="3136204"/>
                </a:cubicBezTo>
                <a:cubicBezTo>
                  <a:pt x="1465145" y="3159918"/>
                  <a:pt x="1459217" y="3183632"/>
                  <a:pt x="1453289" y="3201418"/>
                </a:cubicBezTo>
                <a:cubicBezTo>
                  <a:pt x="1447361" y="3201418"/>
                  <a:pt x="1441433" y="3207346"/>
                  <a:pt x="1441433" y="3207346"/>
                </a:cubicBezTo>
                <a:cubicBezTo>
                  <a:pt x="1417721" y="3207346"/>
                  <a:pt x="1394009" y="3207346"/>
                  <a:pt x="1376225" y="3213275"/>
                </a:cubicBezTo>
                <a:cubicBezTo>
                  <a:pt x="1364369" y="3207346"/>
                  <a:pt x="1364369" y="3195489"/>
                  <a:pt x="1370297" y="3189561"/>
                </a:cubicBezTo>
                <a:cubicBezTo>
                  <a:pt x="1376225" y="3183632"/>
                  <a:pt x="1382153" y="3177704"/>
                  <a:pt x="1388081" y="3171775"/>
                </a:cubicBezTo>
                <a:cubicBezTo>
                  <a:pt x="1388081" y="3177704"/>
                  <a:pt x="1388081" y="3177704"/>
                  <a:pt x="1388081" y="3183632"/>
                </a:cubicBezTo>
                <a:cubicBezTo>
                  <a:pt x="1394009" y="3189561"/>
                  <a:pt x="1394009" y="3189561"/>
                  <a:pt x="1399937" y="3183632"/>
                </a:cubicBezTo>
                <a:cubicBezTo>
                  <a:pt x="1399937" y="3183632"/>
                  <a:pt x="1399937" y="3177704"/>
                  <a:pt x="1399937" y="3177704"/>
                </a:cubicBezTo>
                <a:cubicBezTo>
                  <a:pt x="1394009" y="3177704"/>
                  <a:pt x="1394009" y="3177704"/>
                  <a:pt x="1388081" y="3171775"/>
                </a:cubicBezTo>
                <a:cubicBezTo>
                  <a:pt x="1394009" y="3165847"/>
                  <a:pt x="1399937" y="3159918"/>
                  <a:pt x="1394009" y="3148061"/>
                </a:cubicBezTo>
                <a:cubicBezTo>
                  <a:pt x="1382153" y="3142132"/>
                  <a:pt x="1376225" y="3153989"/>
                  <a:pt x="1364369" y="3153989"/>
                </a:cubicBezTo>
                <a:cubicBezTo>
                  <a:pt x="1352513" y="3171775"/>
                  <a:pt x="1358441" y="3183632"/>
                  <a:pt x="1352513" y="3201418"/>
                </a:cubicBezTo>
                <a:cubicBezTo>
                  <a:pt x="1352513" y="3213275"/>
                  <a:pt x="1346585" y="3225132"/>
                  <a:pt x="1352513" y="3236989"/>
                </a:cubicBezTo>
                <a:cubicBezTo>
                  <a:pt x="1352513" y="3242918"/>
                  <a:pt x="1352513" y="3242918"/>
                  <a:pt x="1352513" y="3242918"/>
                </a:cubicBezTo>
                <a:cubicBezTo>
                  <a:pt x="1346585" y="3272561"/>
                  <a:pt x="1340657" y="3302203"/>
                  <a:pt x="1340657" y="3331846"/>
                </a:cubicBezTo>
                <a:cubicBezTo>
                  <a:pt x="1328801" y="3343703"/>
                  <a:pt x="1311017" y="3337775"/>
                  <a:pt x="1293233" y="3349632"/>
                </a:cubicBezTo>
                <a:cubicBezTo>
                  <a:pt x="1293233" y="3355560"/>
                  <a:pt x="1287305" y="3361489"/>
                  <a:pt x="1281377" y="3373346"/>
                </a:cubicBezTo>
                <a:cubicBezTo>
                  <a:pt x="1275449" y="3379274"/>
                  <a:pt x="1269521" y="3367417"/>
                  <a:pt x="1257665" y="3361489"/>
                </a:cubicBezTo>
                <a:cubicBezTo>
                  <a:pt x="1257665" y="3367417"/>
                  <a:pt x="1251737" y="3367417"/>
                  <a:pt x="1245809" y="3367417"/>
                </a:cubicBezTo>
                <a:cubicBezTo>
                  <a:pt x="1228025" y="3349632"/>
                  <a:pt x="1233953" y="3331846"/>
                  <a:pt x="1222097" y="3314060"/>
                </a:cubicBezTo>
                <a:cubicBezTo>
                  <a:pt x="1222097" y="3314060"/>
                  <a:pt x="1216169" y="3314060"/>
                  <a:pt x="1216169" y="3314060"/>
                </a:cubicBezTo>
                <a:cubicBezTo>
                  <a:pt x="1204313" y="3325917"/>
                  <a:pt x="1192457" y="3337775"/>
                  <a:pt x="1180601" y="3349632"/>
                </a:cubicBezTo>
                <a:cubicBezTo>
                  <a:pt x="1174673" y="3355560"/>
                  <a:pt x="1174673" y="3367417"/>
                  <a:pt x="1168745" y="3379274"/>
                </a:cubicBezTo>
                <a:cubicBezTo>
                  <a:pt x="1168745" y="3385203"/>
                  <a:pt x="1174673" y="3391132"/>
                  <a:pt x="1174673" y="3397060"/>
                </a:cubicBezTo>
                <a:cubicBezTo>
                  <a:pt x="1174673" y="3402989"/>
                  <a:pt x="1168745" y="3414846"/>
                  <a:pt x="1162817" y="3420774"/>
                </a:cubicBezTo>
                <a:cubicBezTo>
                  <a:pt x="1156889" y="3426703"/>
                  <a:pt x="1162817" y="3438560"/>
                  <a:pt x="1150961" y="3438560"/>
                </a:cubicBezTo>
                <a:cubicBezTo>
                  <a:pt x="1150961" y="3438560"/>
                  <a:pt x="1145033" y="3432631"/>
                  <a:pt x="1145033" y="3432631"/>
                </a:cubicBezTo>
                <a:cubicBezTo>
                  <a:pt x="1145033" y="3426703"/>
                  <a:pt x="1145033" y="3414846"/>
                  <a:pt x="1139105" y="3408917"/>
                </a:cubicBezTo>
                <a:cubicBezTo>
                  <a:pt x="1145033" y="3402989"/>
                  <a:pt x="1145033" y="3402989"/>
                  <a:pt x="1139105" y="3397060"/>
                </a:cubicBezTo>
                <a:cubicBezTo>
                  <a:pt x="1145033" y="3391132"/>
                  <a:pt x="1145033" y="3391132"/>
                  <a:pt x="1145033" y="3385203"/>
                </a:cubicBezTo>
                <a:cubicBezTo>
                  <a:pt x="1139105" y="3379274"/>
                  <a:pt x="1139105" y="3379274"/>
                  <a:pt x="1133177" y="3379274"/>
                </a:cubicBezTo>
                <a:cubicBezTo>
                  <a:pt x="1127249" y="3379274"/>
                  <a:pt x="1121321" y="3385203"/>
                  <a:pt x="1115393" y="3385203"/>
                </a:cubicBezTo>
                <a:cubicBezTo>
                  <a:pt x="1109465" y="3385203"/>
                  <a:pt x="1103537" y="3379274"/>
                  <a:pt x="1097609" y="3379274"/>
                </a:cubicBezTo>
                <a:lnTo>
                  <a:pt x="1097453" y="3378182"/>
                </a:lnTo>
                <a:lnTo>
                  <a:pt x="1097609" y="3373346"/>
                </a:lnTo>
                <a:cubicBezTo>
                  <a:pt x="1091681" y="3373346"/>
                  <a:pt x="1091681" y="3373346"/>
                  <a:pt x="1091681" y="3373346"/>
                </a:cubicBezTo>
                <a:cubicBezTo>
                  <a:pt x="1094645" y="3373346"/>
                  <a:pt x="1096127" y="3373346"/>
                  <a:pt x="1096868" y="3374087"/>
                </a:cubicBezTo>
                <a:lnTo>
                  <a:pt x="1097453" y="3378182"/>
                </a:lnTo>
                <a:lnTo>
                  <a:pt x="1096868" y="3396319"/>
                </a:lnTo>
                <a:cubicBezTo>
                  <a:pt x="1096127" y="3402989"/>
                  <a:pt x="1094645" y="3408917"/>
                  <a:pt x="1091681" y="3414846"/>
                </a:cubicBezTo>
                <a:cubicBezTo>
                  <a:pt x="1085753" y="3432631"/>
                  <a:pt x="1085753" y="3444489"/>
                  <a:pt x="1091681" y="3462274"/>
                </a:cubicBezTo>
                <a:cubicBezTo>
                  <a:pt x="1097609" y="3474131"/>
                  <a:pt x="1115393" y="3474131"/>
                  <a:pt x="1121321" y="3480060"/>
                </a:cubicBezTo>
                <a:cubicBezTo>
                  <a:pt x="1121321" y="3503774"/>
                  <a:pt x="1133177" y="3527488"/>
                  <a:pt x="1109465" y="3551202"/>
                </a:cubicBezTo>
                <a:cubicBezTo>
                  <a:pt x="1097609" y="3545274"/>
                  <a:pt x="1097609" y="3533417"/>
                  <a:pt x="1097609" y="3521560"/>
                </a:cubicBezTo>
                <a:cubicBezTo>
                  <a:pt x="1097609" y="3521560"/>
                  <a:pt x="1103537" y="3515631"/>
                  <a:pt x="1103537" y="3515631"/>
                </a:cubicBezTo>
                <a:cubicBezTo>
                  <a:pt x="1103537" y="3509703"/>
                  <a:pt x="1103537" y="3509703"/>
                  <a:pt x="1097609" y="3509703"/>
                </a:cubicBezTo>
                <a:cubicBezTo>
                  <a:pt x="1097609" y="3509703"/>
                  <a:pt x="1097609" y="3509703"/>
                  <a:pt x="1097609" y="3515631"/>
                </a:cubicBezTo>
                <a:cubicBezTo>
                  <a:pt x="1097609" y="3515631"/>
                  <a:pt x="1097609" y="3521560"/>
                  <a:pt x="1097609" y="3521560"/>
                </a:cubicBezTo>
                <a:cubicBezTo>
                  <a:pt x="1091681" y="3527488"/>
                  <a:pt x="1085753" y="3533417"/>
                  <a:pt x="1085753" y="3539345"/>
                </a:cubicBezTo>
                <a:cubicBezTo>
                  <a:pt x="1085753" y="3551202"/>
                  <a:pt x="1085753" y="3563060"/>
                  <a:pt x="1085753" y="3574917"/>
                </a:cubicBezTo>
                <a:cubicBezTo>
                  <a:pt x="1079825" y="3580845"/>
                  <a:pt x="1073897" y="3580845"/>
                  <a:pt x="1067969" y="3580845"/>
                </a:cubicBezTo>
                <a:cubicBezTo>
                  <a:pt x="1056113" y="3574917"/>
                  <a:pt x="1067969" y="3563060"/>
                  <a:pt x="1067969" y="3551202"/>
                </a:cubicBezTo>
                <a:cubicBezTo>
                  <a:pt x="1062041" y="3545274"/>
                  <a:pt x="1056113" y="3545274"/>
                  <a:pt x="1050185" y="3551202"/>
                </a:cubicBezTo>
                <a:cubicBezTo>
                  <a:pt x="1038329" y="3557131"/>
                  <a:pt x="1038329" y="3574917"/>
                  <a:pt x="1020545" y="3574917"/>
                </a:cubicBezTo>
                <a:cubicBezTo>
                  <a:pt x="1014617" y="3568988"/>
                  <a:pt x="1020545" y="3545274"/>
                  <a:pt x="1002761" y="3539345"/>
                </a:cubicBezTo>
                <a:cubicBezTo>
                  <a:pt x="990905" y="3545274"/>
                  <a:pt x="979049" y="3545274"/>
                  <a:pt x="967193" y="3551202"/>
                </a:cubicBezTo>
                <a:cubicBezTo>
                  <a:pt x="961265" y="3557131"/>
                  <a:pt x="961265" y="3563060"/>
                  <a:pt x="955337" y="3574917"/>
                </a:cubicBezTo>
                <a:cubicBezTo>
                  <a:pt x="949409" y="3574917"/>
                  <a:pt x="937553" y="3580845"/>
                  <a:pt x="931625" y="3586774"/>
                </a:cubicBezTo>
                <a:cubicBezTo>
                  <a:pt x="925697" y="3598631"/>
                  <a:pt x="925697" y="3610488"/>
                  <a:pt x="919769" y="3616417"/>
                </a:cubicBezTo>
                <a:cubicBezTo>
                  <a:pt x="919769" y="3628274"/>
                  <a:pt x="925697" y="3634202"/>
                  <a:pt x="925697" y="3640131"/>
                </a:cubicBezTo>
                <a:cubicBezTo>
                  <a:pt x="919769" y="3651988"/>
                  <a:pt x="919769" y="3663845"/>
                  <a:pt x="907913" y="3669773"/>
                </a:cubicBezTo>
                <a:cubicBezTo>
                  <a:pt x="901985" y="3669773"/>
                  <a:pt x="896057" y="3669773"/>
                  <a:pt x="890129" y="3663845"/>
                </a:cubicBezTo>
                <a:cubicBezTo>
                  <a:pt x="872345" y="3669773"/>
                  <a:pt x="890129" y="3693488"/>
                  <a:pt x="872345" y="3693488"/>
                </a:cubicBezTo>
                <a:cubicBezTo>
                  <a:pt x="866417" y="3693488"/>
                  <a:pt x="860489" y="3693488"/>
                  <a:pt x="860489" y="3693488"/>
                </a:cubicBezTo>
                <a:cubicBezTo>
                  <a:pt x="860489" y="3681631"/>
                  <a:pt x="860489" y="3675702"/>
                  <a:pt x="854561" y="3669773"/>
                </a:cubicBezTo>
                <a:cubicBezTo>
                  <a:pt x="854561" y="3669773"/>
                  <a:pt x="854561" y="3663845"/>
                  <a:pt x="854561" y="3663845"/>
                </a:cubicBezTo>
                <a:cubicBezTo>
                  <a:pt x="842705" y="3669773"/>
                  <a:pt x="836777" y="3669773"/>
                  <a:pt x="830849" y="3669773"/>
                </a:cubicBezTo>
                <a:cubicBezTo>
                  <a:pt x="818993" y="3669773"/>
                  <a:pt x="813065" y="3663845"/>
                  <a:pt x="801209" y="3663845"/>
                </a:cubicBezTo>
                <a:cubicBezTo>
                  <a:pt x="795281" y="3663845"/>
                  <a:pt x="795281" y="3675702"/>
                  <a:pt x="789353" y="3681631"/>
                </a:cubicBezTo>
                <a:cubicBezTo>
                  <a:pt x="783425" y="3687559"/>
                  <a:pt x="777497" y="3699416"/>
                  <a:pt x="771569" y="3705345"/>
                </a:cubicBezTo>
                <a:cubicBezTo>
                  <a:pt x="771569" y="3705345"/>
                  <a:pt x="771569" y="3705345"/>
                  <a:pt x="765641" y="3705345"/>
                </a:cubicBezTo>
                <a:cubicBezTo>
                  <a:pt x="765641" y="3699416"/>
                  <a:pt x="765641" y="3699416"/>
                  <a:pt x="765641" y="3693488"/>
                </a:cubicBezTo>
                <a:cubicBezTo>
                  <a:pt x="765641" y="3681631"/>
                  <a:pt x="771569" y="3669773"/>
                  <a:pt x="777497" y="3657916"/>
                </a:cubicBezTo>
                <a:cubicBezTo>
                  <a:pt x="777497" y="3651988"/>
                  <a:pt x="777497" y="3640131"/>
                  <a:pt x="777497" y="3628274"/>
                </a:cubicBezTo>
                <a:cubicBezTo>
                  <a:pt x="783425" y="3622345"/>
                  <a:pt x="777497" y="3616417"/>
                  <a:pt x="783425" y="3610488"/>
                </a:cubicBezTo>
                <a:cubicBezTo>
                  <a:pt x="789353" y="3604559"/>
                  <a:pt x="789353" y="3604559"/>
                  <a:pt x="795281" y="3610488"/>
                </a:cubicBezTo>
                <a:cubicBezTo>
                  <a:pt x="795281" y="3622345"/>
                  <a:pt x="789353" y="3634202"/>
                  <a:pt x="807137" y="3640131"/>
                </a:cubicBezTo>
                <a:cubicBezTo>
                  <a:pt x="818993" y="3628274"/>
                  <a:pt x="824921" y="3610488"/>
                  <a:pt x="824921" y="3598631"/>
                </a:cubicBezTo>
                <a:cubicBezTo>
                  <a:pt x="824921" y="3580845"/>
                  <a:pt x="813065" y="3563060"/>
                  <a:pt x="818993" y="3545274"/>
                </a:cubicBezTo>
                <a:cubicBezTo>
                  <a:pt x="818993" y="3533417"/>
                  <a:pt x="824921" y="3527488"/>
                  <a:pt x="830849" y="3527488"/>
                </a:cubicBezTo>
                <a:cubicBezTo>
                  <a:pt x="842705" y="3521560"/>
                  <a:pt x="848633" y="3509703"/>
                  <a:pt x="854561" y="3491917"/>
                </a:cubicBezTo>
                <a:cubicBezTo>
                  <a:pt x="854561" y="3480060"/>
                  <a:pt x="860489" y="3462274"/>
                  <a:pt x="848633" y="3450417"/>
                </a:cubicBezTo>
                <a:cubicBezTo>
                  <a:pt x="830849" y="3450417"/>
                  <a:pt x="818993" y="3450417"/>
                  <a:pt x="807137" y="3462274"/>
                </a:cubicBezTo>
                <a:cubicBezTo>
                  <a:pt x="801209" y="3474131"/>
                  <a:pt x="795281" y="3491917"/>
                  <a:pt x="783425" y="3503774"/>
                </a:cubicBezTo>
                <a:cubicBezTo>
                  <a:pt x="777497" y="3521560"/>
                  <a:pt x="783425" y="3533417"/>
                  <a:pt x="777497" y="3539345"/>
                </a:cubicBezTo>
                <a:cubicBezTo>
                  <a:pt x="765641" y="3545274"/>
                  <a:pt x="753785" y="3545274"/>
                  <a:pt x="747857" y="3539345"/>
                </a:cubicBezTo>
                <a:cubicBezTo>
                  <a:pt x="741929" y="3527488"/>
                  <a:pt x="736001" y="3515631"/>
                  <a:pt x="730073" y="3509703"/>
                </a:cubicBezTo>
                <a:cubicBezTo>
                  <a:pt x="736001" y="3468203"/>
                  <a:pt x="741929" y="3432631"/>
                  <a:pt x="759713" y="3397060"/>
                </a:cubicBezTo>
                <a:cubicBezTo>
                  <a:pt x="771569" y="3385203"/>
                  <a:pt x="777497" y="3373346"/>
                  <a:pt x="771569" y="3361489"/>
                </a:cubicBezTo>
                <a:cubicBezTo>
                  <a:pt x="807137" y="3331846"/>
                  <a:pt x="818993" y="3296275"/>
                  <a:pt x="824921" y="3260703"/>
                </a:cubicBezTo>
                <a:cubicBezTo>
                  <a:pt x="824921" y="3248846"/>
                  <a:pt x="830849" y="3236989"/>
                  <a:pt x="830849" y="3225132"/>
                </a:cubicBezTo>
                <a:cubicBezTo>
                  <a:pt x="824921" y="3201418"/>
                  <a:pt x="824921" y="3177704"/>
                  <a:pt x="830849" y="3153989"/>
                </a:cubicBezTo>
                <a:cubicBezTo>
                  <a:pt x="836777" y="3136204"/>
                  <a:pt x="830849" y="3112490"/>
                  <a:pt x="830849" y="3094704"/>
                </a:cubicBezTo>
                <a:cubicBezTo>
                  <a:pt x="830849" y="3088775"/>
                  <a:pt x="836777" y="3082847"/>
                  <a:pt x="842705" y="3088775"/>
                </a:cubicBezTo>
                <a:cubicBezTo>
                  <a:pt x="848633" y="3094704"/>
                  <a:pt x="860489" y="3100633"/>
                  <a:pt x="866417" y="3112490"/>
                </a:cubicBezTo>
                <a:cubicBezTo>
                  <a:pt x="866417" y="3100633"/>
                  <a:pt x="872345" y="3094704"/>
                  <a:pt x="878273" y="3088775"/>
                </a:cubicBezTo>
                <a:cubicBezTo>
                  <a:pt x="878273" y="3088775"/>
                  <a:pt x="884201" y="3088775"/>
                  <a:pt x="890129" y="3088775"/>
                </a:cubicBezTo>
                <a:cubicBezTo>
                  <a:pt x="901985" y="3082847"/>
                  <a:pt x="901985" y="3070990"/>
                  <a:pt x="901985" y="3065061"/>
                </a:cubicBezTo>
                <a:cubicBezTo>
                  <a:pt x="907913" y="3041347"/>
                  <a:pt x="901985" y="3023561"/>
                  <a:pt x="896057" y="3005776"/>
                </a:cubicBezTo>
                <a:cubicBezTo>
                  <a:pt x="901985" y="2987990"/>
                  <a:pt x="907913" y="2970204"/>
                  <a:pt x="913841" y="2958347"/>
                </a:cubicBezTo>
                <a:cubicBezTo>
                  <a:pt x="919769" y="2940562"/>
                  <a:pt x="907913" y="2922776"/>
                  <a:pt x="919769" y="2910919"/>
                </a:cubicBezTo>
                <a:cubicBezTo>
                  <a:pt x="937553" y="2910919"/>
                  <a:pt x="943481" y="2922776"/>
                  <a:pt x="943481" y="2934633"/>
                </a:cubicBezTo>
                <a:cubicBezTo>
                  <a:pt x="943481" y="2946490"/>
                  <a:pt x="937553" y="2958347"/>
                  <a:pt x="931625" y="2976133"/>
                </a:cubicBezTo>
                <a:cubicBezTo>
                  <a:pt x="931625" y="2982062"/>
                  <a:pt x="931625" y="2987990"/>
                  <a:pt x="937553" y="2993919"/>
                </a:cubicBezTo>
                <a:cubicBezTo>
                  <a:pt x="937553" y="2999847"/>
                  <a:pt x="937553" y="3011704"/>
                  <a:pt x="943481" y="3017633"/>
                </a:cubicBezTo>
                <a:cubicBezTo>
                  <a:pt x="955337" y="3011704"/>
                  <a:pt x="961265" y="2999847"/>
                  <a:pt x="967193" y="2987990"/>
                </a:cubicBezTo>
                <a:cubicBezTo>
                  <a:pt x="961265" y="2976133"/>
                  <a:pt x="979049" y="2970204"/>
                  <a:pt x="979049" y="2952419"/>
                </a:cubicBezTo>
                <a:cubicBezTo>
                  <a:pt x="973121" y="2946490"/>
                  <a:pt x="967193" y="2934633"/>
                  <a:pt x="961265" y="2928705"/>
                </a:cubicBezTo>
                <a:cubicBezTo>
                  <a:pt x="961265" y="2916847"/>
                  <a:pt x="955337" y="2910919"/>
                  <a:pt x="967193" y="2904990"/>
                </a:cubicBezTo>
                <a:cubicBezTo>
                  <a:pt x="984977" y="2899062"/>
                  <a:pt x="1002761" y="2910919"/>
                  <a:pt x="1020545" y="2910919"/>
                </a:cubicBezTo>
                <a:cubicBezTo>
                  <a:pt x="1020545" y="2904990"/>
                  <a:pt x="1020545" y="2904990"/>
                  <a:pt x="1026473" y="2899062"/>
                </a:cubicBezTo>
                <a:cubicBezTo>
                  <a:pt x="1020545" y="2887205"/>
                  <a:pt x="1020545" y="2881276"/>
                  <a:pt x="1014617" y="2869419"/>
                </a:cubicBezTo>
                <a:cubicBezTo>
                  <a:pt x="1020545" y="2869419"/>
                  <a:pt x="1020545" y="2869419"/>
                  <a:pt x="1020545" y="2869419"/>
                </a:cubicBezTo>
                <a:cubicBezTo>
                  <a:pt x="1020545" y="2863490"/>
                  <a:pt x="1020545" y="2863490"/>
                  <a:pt x="1020545" y="2863490"/>
                </a:cubicBezTo>
                <a:cubicBezTo>
                  <a:pt x="1020545" y="2863490"/>
                  <a:pt x="1020545" y="2869419"/>
                  <a:pt x="1014617" y="2869419"/>
                </a:cubicBezTo>
                <a:cubicBezTo>
                  <a:pt x="1014617" y="2869419"/>
                  <a:pt x="1008689" y="2863490"/>
                  <a:pt x="1002761" y="2863490"/>
                </a:cubicBezTo>
                <a:cubicBezTo>
                  <a:pt x="990905" y="2857562"/>
                  <a:pt x="990905" y="2851633"/>
                  <a:pt x="984977" y="2839776"/>
                </a:cubicBezTo>
                <a:cubicBezTo>
                  <a:pt x="984977" y="2827919"/>
                  <a:pt x="990905" y="2810134"/>
                  <a:pt x="996833" y="2798276"/>
                </a:cubicBezTo>
                <a:cubicBezTo>
                  <a:pt x="1002761" y="2798276"/>
                  <a:pt x="1008689" y="2792348"/>
                  <a:pt x="1014617" y="2792348"/>
                </a:cubicBezTo>
                <a:cubicBezTo>
                  <a:pt x="1020545" y="2792348"/>
                  <a:pt x="1020545" y="2792348"/>
                  <a:pt x="1026473" y="2792348"/>
                </a:cubicBezTo>
                <a:cubicBezTo>
                  <a:pt x="1038329" y="2780491"/>
                  <a:pt x="1038329" y="2780491"/>
                  <a:pt x="1038329" y="2750848"/>
                </a:cubicBezTo>
                <a:cubicBezTo>
                  <a:pt x="1032401" y="2744919"/>
                  <a:pt x="1026473" y="2733062"/>
                  <a:pt x="1020545" y="2727134"/>
                </a:cubicBezTo>
                <a:cubicBezTo>
                  <a:pt x="1020545" y="2709348"/>
                  <a:pt x="1026473" y="2691562"/>
                  <a:pt x="1044257" y="2685634"/>
                </a:cubicBezTo>
                <a:cubicBezTo>
                  <a:pt x="1056113" y="2697491"/>
                  <a:pt x="1050185" y="2715277"/>
                  <a:pt x="1050185" y="2727134"/>
                </a:cubicBezTo>
                <a:cubicBezTo>
                  <a:pt x="1050185" y="2727134"/>
                  <a:pt x="1056113" y="2727134"/>
                  <a:pt x="1056113" y="2727134"/>
                </a:cubicBezTo>
                <a:cubicBezTo>
                  <a:pt x="1067969" y="2709348"/>
                  <a:pt x="1073897" y="2697491"/>
                  <a:pt x="1085753" y="2679705"/>
                </a:cubicBezTo>
                <a:cubicBezTo>
                  <a:pt x="1091681" y="2667848"/>
                  <a:pt x="1073897" y="2655991"/>
                  <a:pt x="1073897" y="2632277"/>
                </a:cubicBezTo>
                <a:cubicBezTo>
                  <a:pt x="1073897" y="2620420"/>
                  <a:pt x="1097609" y="2608563"/>
                  <a:pt x="1091681" y="2590777"/>
                </a:cubicBezTo>
                <a:cubicBezTo>
                  <a:pt x="1103537" y="2590777"/>
                  <a:pt x="1109465" y="2596706"/>
                  <a:pt x="1109465" y="2602634"/>
                </a:cubicBezTo>
                <a:cubicBezTo>
                  <a:pt x="1103537" y="2620420"/>
                  <a:pt x="1103537" y="2644134"/>
                  <a:pt x="1103537" y="2661920"/>
                </a:cubicBezTo>
                <a:cubicBezTo>
                  <a:pt x="1115393" y="2679705"/>
                  <a:pt x="1133177" y="2685634"/>
                  <a:pt x="1150961" y="2697491"/>
                </a:cubicBezTo>
                <a:cubicBezTo>
                  <a:pt x="1150961" y="2679705"/>
                  <a:pt x="1156889" y="2661920"/>
                  <a:pt x="1162817" y="2644134"/>
                </a:cubicBezTo>
                <a:cubicBezTo>
                  <a:pt x="1162817" y="2638206"/>
                  <a:pt x="1162817" y="2632277"/>
                  <a:pt x="1150961" y="2626348"/>
                </a:cubicBezTo>
                <a:cubicBezTo>
                  <a:pt x="1139105" y="2632277"/>
                  <a:pt x="1145033" y="2644134"/>
                  <a:pt x="1139105" y="2655991"/>
                </a:cubicBezTo>
                <a:cubicBezTo>
                  <a:pt x="1139105" y="2655991"/>
                  <a:pt x="1133177" y="2655991"/>
                  <a:pt x="1133177" y="2655991"/>
                </a:cubicBezTo>
                <a:cubicBezTo>
                  <a:pt x="1127249" y="2650063"/>
                  <a:pt x="1127249" y="2644134"/>
                  <a:pt x="1127249" y="2638206"/>
                </a:cubicBezTo>
                <a:cubicBezTo>
                  <a:pt x="1127249" y="2626348"/>
                  <a:pt x="1127249" y="2620420"/>
                  <a:pt x="1127249" y="2614491"/>
                </a:cubicBezTo>
                <a:cubicBezTo>
                  <a:pt x="1127249" y="2602634"/>
                  <a:pt x="1127249" y="2590777"/>
                  <a:pt x="1121321" y="2578920"/>
                </a:cubicBezTo>
                <a:cubicBezTo>
                  <a:pt x="1127249" y="2567063"/>
                  <a:pt x="1127249" y="2549277"/>
                  <a:pt x="1133177" y="2537420"/>
                </a:cubicBezTo>
                <a:cubicBezTo>
                  <a:pt x="1145033" y="2537420"/>
                  <a:pt x="1150961" y="2537420"/>
                  <a:pt x="1156889" y="2537420"/>
                </a:cubicBezTo>
                <a:cubicBezTo>
                  <a:pt x="1156889" y="2531492"/>
                  <a:pt x="1162817" y="2531492"/>
                  <a:pt x="1162817" y="2525563"/>
                </a:cubicBezTo>
                <a:cubicBezTo>
                  <a:pt x="1162817" y="2507777"/>
                  <a:pt x="1162817" y="2495920"/>
                  <a:pt x="1162817" y="2478135"/>
                </a:cubicBezTo>
                <a:cubicBezTo>
                  <a:pt x="1162817" y="2466278"/>
                  <a:pt x="1162817" y="2448492"/>
                  <a:pt x="1162817" y="2436635"/>
                </a:cubicBezTo>
                <a:cubicBezTo>
                  <a:pt x="1162817" y="2430706"/>
                  <a:pt x="1168745" y="2424778"/>
                  <a:pt x="1168745" y="2424778"/>
                </a:cubicBezTo>
                <a:cubicBezTo>
                  <a:pt x="1180601" y="2418849"/>
                  <a:pt x="1186529" y="2424778"/>
                  <a:pt x="1186529" y="2430706"/>
                </a:cubicBezTo>
                <a:cubicBezTo>
                  <a:pt x="1192457" y="2430706"/>
                  <a:pt x="1192457" y="2436635"/>
                  <a:pt x="1192457" y="2442563"/>
                </a:cubicBezTo>
                <a:cubicBezTo>
                  <a:pt x="1186529" y="2460349"/>
                  <a:pt x="1180601" y="2478135"/>
                  <a:pt x="1180601" y="2495920"/>
                </a:cubicBezTo>
                <a:cubicBezTo>
                  <a:pt x="1192457" y="2507777"/>
                  <a:pt x="1192457" y="2507777"/>
                  <a:pt x="1204313" y="2495920"/>
                </a:cubicBezTo>
                <a:cubicBezTo>
                  <a:pt x="1204313" y="2489992"/>
                  <a:pt x="1198385" y="2484063"/>
                  <a:pt x="1198385" y="2472206"/>
                </a:cubicBezTo>
                <a:cubicBezTo>
                  <a:pt x="1198385" y="2460349"/>
                  <a:pt x="1204313" y="2448492"/>
                  <a:pt x="1216169" y="2442563"/>
                </a:cubicBezTo>
                <a:cubicBezTo>
                  <a:pt x="1222097" y="2436635"/>
                  <a:pt x="1228025" y="2442563"/>
                  <a:pt x="1228025" y="2448492"/>
                </a:cubicBezTo>
                <a:cubicBezTo>
                  <a:pt x="1228025" y="2460349"/>
                  <a:pt x="1233953" y="2472206"/>
                  <a:pt x="1233953" y="2484063"/>
                </a:cubicBezTo>
                <a:cubicBezTo>
                  <a:pt x="1233953" y="2501849"/>
                  <a:pt x="1233953" y="2513706"/>
                  <a:pt x="1233953" y="2531492"/>
                </a:cubicBezTo>
                <a:cubicBezTo>
                  <a:pt x="1245809" y="2519634"/>
                  <a:pt x="1245809" y="2507777"/>
                  <a:pt x="1251737" y="2495920"/>
                </a:cubicBezTo>
                <a:cubicBezTo>
                  <a:pt x="1257665" y="2495920"/>
                  <a:pt x="1263593" y="2495920"/>
                  <a:pt x="1269521" y="2489992"/>
                </a:cubicBezTo>
                <a:cubicBezTo>
                  <a:pt x="1275449" y="2484063"/>
                  <a:pt x="1269521" y="2478135"/>
                  <a:pt x="1263593" y="2472206"/>
                </a:cubicBezTo>
                <a:cubicBezTo>
                  <a:pt x="1269521" y="2466278"/>
                  <a:pt x="1269521" y="2460349"/>
                  <a:pt x="1269521" y="2460349"/>
                </a:cubicBezTo>
                <a:cubicBezTo>
                  <a:pt x="1263593" y="2448492"/>
                  <a:pt x="1245809" y="2454420"/>
                  <a:pt x="1245809" y="2430706"/>
                </a:cubicBezTo>
                <a:cubicBezTo>
                  <a:pt x="1245809" y="2424778"/>
                  <a:pt x="1251737" y="2418849"/>
                  <a:pt x="1251737" y="2401063"/>
                </a:cubicBezTo>
                <a:cubicBezTo>
                  <a:pt x="1251737" y="2395135"/>
                  <a:pt x="1245809" y="2383278"/>
                  <a:pt x="1245809" y="2371421"/>
                </a:cubicBezTo>
                <a:cubicBezTo>
                  <a:pt x="1245809" y="2365492"/>
                  <a:pt x="1251737" y="2365492"/>
                  <a:pt x="1251737" y="2365492"/>
                </a:cubicBezTo>
                <a:cubicBezTo>
                  <a:pt x="1263593" y="2365492"/>
                  <a:pt x="1269521" y="2371421"/>
                  <a:pt x="1281377" y="2377349"/>
                </a:cubicBezTo>
                <a:cubicBezTo>
                  <a:pt x="1287305" y="2365492"/>
                  <a:pt x="1287305" y="2359564"/>
                  <a:pt x="1287305" y="2347706"/>
                </a:cubicBezTo>
                <a:cubicBezTo>
                  <a:pt x="1281377" y="2335849"/>
                  <a:pt x="1269521" y="2323992"/>
                  <a:pt x="1263593" y="2312135"/>
                </a:cubicBezTo>
                <a:cubicBezTo>
                  <a:pt x="1263593" y="2312135"/>
                  <a:pt x="1263593" y="2306207"/>
                  <a:pt x="1263593" y="2306207"/>
                </a:cubicBezTo>
                <a:cubicBezTo>
                  <a:pt x="1269521" y="2306207"/>
                  <a:pt x="1275449" y="2300278"/>
                  <a:pt x="1281377" y="2300278"/>
                </a:cubicBezTo>
                <a:cubicBezTo>
                  <a:pt x="1287305" y="2288421"/>
                  <a:pt x="1275449" y="2282492"/>
                  <a:pt x="1275449" y="2270635"/>
                </a:cubicBezTo>
                <a:cubicBezTo>
                  <a:pt x="1275449" y="2264707"/>
                  <a:pt x="1281377" y="2252850"/>
                  <a:pt x="1281377" y="2246921"/>
                </a:cubicBezTo>
                <a:cubicBezTo>
                  <a:pt x="1275449" y="2240993"/>
                  <a:pt x="1275449" y="2240993"/>
                  <a:pt x="1263593" y="2246921"/>
                </a:cubicBezTo>
                <a:cubicBezTo>
                  <a:pt x="1257665" y="2258778"/>
                  <a:pt x="1263593" y="2264707"/>
                  <a:pt x="1263593" y="2276564"/>
                </a:cubicBezTo>
                <a:cubicBezTo>
                  <a:pt x="1251737" y="2288421"/>
                  <a:pt x="1228025" y="2276564"/>
                  <a:pt x="1216169" y="2294350"/>
                </a:cubicBezTo>
                <a:cubicBezTo>
                  <a:pt x="1216169" y="2300278"/>
                  <a:pt x="1216169" y="2312135"/>
                  <a:pt x="1216169" y="2318064"/>
                </a:cubicBezTo>
                <a:cubicBezTo>
                  <a:pt x="1204313" y="2329921"/>
                  <a:pt x="1192457" y="2318064"/>
                  <a:pt x="1186529" y="2318064"/>
                </a:cubicBezTo>
                <a:cubicBezTo>
                  <a:pt x="1180601" y="2323992"/>
                  <a:pt x="1174673" y="2329921"/>
                  <a:pt x="1180601" y="2335849"/>
                </a:cubicBezTo>
                <a:cubicBezTo>
                  <a:pt x="1180601" y="2335849"/>
                  <a:pt x="1186529" y="2341778"/>
                  <a:pt x="1192457" y="2347706"/>
                </a:cubicBezTo>
                <a:cubicBezTo>
                  <a:pt x="1198385" y="2347706"/>
                  <a:pt x="1204313" y="2347706"/>
                  <a:pt x="1216169" y="2347706"/>
                </a:cubicBezTo>
                <a:cubicBezTo>
                  <a:pt x="1222097" y="2365492"/>
                  <a:pt x="1228025" y="2383278"/>
                  <a:pt x="1216169" y="2395135"/>
                </a:cubicBezTo>
                <a:cubicBezTo>
                  <a:pt x="1210241" y="2401063"/>
                  <a:pt x="1204313" y="2401063"/>
                  <a:pt x="1198385" y="2395135"/>
                </a:cubicBezTo>
                <a:cubicBezTo>
                  <a:pt x="1204313" y="2389206"/>
                  <a:pt x="1204313" y="2383278"/>
                  <a:pt x="1204313" y="2371421"/>
                </a:cubicBezTo>
                <a:cubicBezTo>
                  <a:pt x="1198385" y="2365492"/>
                  <a:pt x="1210241" y="2365492"/>
                  <a:pt x="1198385" y="2371421"/>
                </a:cubicBezTo>
                <a:cubicBezTo>
                  <a:pt x="1192457" y="2371421"/>
                  <a:pt x="1180601" y="2377349"/>
                  <a:pt x="1174673" y="2383278"/>
                </a:cubicBezTo>
                <a:cubicBezTo>
                  <a:pt x="1156889" y="2377349"/>
                  <a:pt x="1156889" y="2365492"/>
                  <a:pt x="1145033" y="2359564"/>
                </a:cubicBezTo>
                <a:cubicBezTo>
                  <a:pt x="1139105" y="2365492"/>
                  <a:pt x="1127249" y="2377349"/>
                  <a:pt x="1115393" y="2377349"/>
                </a:cubicBezTo>
                <a:cubicBezTo>
                  <a:pt x="1109465" y="2389206"/>
                  <a:pt x="1103537" y="2395135"/>
                  <a:pt x="1097609" y="2406992"/>
                </a:cubicBezTo>
                <a:cubicBezTo>
                  <a:pt x="1091681" y="2412921"/>
                  <a:pt x="1079825" y="2406992"/>
                  <a:pt x="1073897" y="2406992"/>
                </a:cubicBezTo>
                <a:cubicBezTo>
                  <a:pt x="1062041" y="2412921"/>
                  <a:pt x="1056113" y="2418849"/>
                  <a:pt x="1056113" y="2424778"/>
                </a:cubicBezTo>
                <a:cubicBezTo>
                  <a:pt x="1050185" y="2442563"/>
                  <a:pt x="1050185" y="2460349"/>
                  <a:pt x="1050185" y="2484063"/>
                </a:cubicBezTo>
                <a:cubicBezTo>
                  <a:pt x="1050185" y="2489992"/>
                  <a:pt x="1044257" y="2495920"/>
                  <a:pt x="1038329" y="2489992"/>
                </a:cubicBezTo>
                <a:cubicBezTo>
                  <a:pt x="1038329" y="2489992"/>
                  <a:pt x="1038329" y="2489992"/>
                  <a:pt x="1032401" y="2484063"/>
                </a:cubicBezTo>
                <a:cubicBezTo>
                  <a:pt x="1032401" y="2478135"/>
                  <a:pt x="1032401" y="2472206"/>
                  <a:pt x="1032401" y="2472206"/>
                </a:cubicBezTo>
                <a:cubicBezTo>
                  <a:pt x="1032401" y="2460349"/>
                  <a:pt x="1032401" y="2460349"/>
                  <a:pt x="1020545" y="2460349"/>
                </a:cubicBezTo>
                <a:cubicBezTo>
                  <a:pt x="1014617" y="2472206"/>
                  <a:pt x="1008689" y="2478135"/>
                  <a:pt x="1002761" y="2489992"/>
                </a:cubicBezTo>
                <a:cubicBezTo>
                  <a:pt x="973121" y="2501849"/>
                  <a:pt x="961265" y="2525563"/>
                  <a:pt x="943481" y="2537420"/>
                </a:cubicBezTo>
                <a:cubicBezTo>
                  <a:pt x="931625" y="2555206"/>
                  <a:pt x="913841" y="2572991"/>
                  <a:pt x="896057" y="2578920"/>
                </a:cubicBezTo>
                <a:cubicBezTo>
                  <a:pt x="890129" y="2596706"/>
                  <a:pt x="890129" y="2608563"/>
                  <a:pt x="884201" y="2620420"/>
                </a:cubicBezTo>
                <a:cubicBezTo>
                  <a:pt x="890129" y="2626348"/>
                  <a:pt x="890129" y="2638206"/>
                  <a:pt x="890129" y="2644134"/>
                </a:cubicBezTo>
                <a:cubicBezTo>
                  <a:pt x="890129" y="2655991"/>
                  <a:pt x="890129" y="2667848"/>
                  <a:pt x="878273" y="2667848"/>
                </a:cubicBezTo>
                <a:cubicBezTo>
                  <a:pt x="866417" y="2661920"/>
                  <a:pt x="866417" y="2650063"/>
                  <a:pt x="848633" y="2650063"/>
                </a:cubicBezTo>
                <a:cubicBezTo>
                  <a:pt x="842705" y="2655991"/>
                  <a:pt x="836777" y="2655991"/>
                  <a:pt x="824921" y="2661920"/>
                </a:cubicBezTo>
                <a:cubicBezTo>
                  <a:pt x="818993" y="2667848"/>
                  <a:pt x="813065" y="2679705"/>
                  <a:pt x="813065" y="2685634"/>
                </a:cubicBezTo>
                <a:cubicBezTo>
                  <a:pt x="813065" y="2697491"/>
                  <a:pt x="818993" y="2709348"/>
                  <a:pt x="818993" y="2721205"/>
                </a:cubicBezTo>
                <a:cubicBezTo>
                  <a:pt x="795281" y="2733062"/>
                  <a:pt x="795281" y="2733062"/>
                  <a:pt x="783425" y="2709348"/>
                </a:cubicBezTo>
                <a:cubicBezTo>
                  <a:pt x="783425" y="2709348"/>
                  <a:pt x="783425" y="2703420"/>
                  <a:pt x="777497" y="2703420"/>
                </a:cubicBezTo>
                <a:cubicBezTo>
                  <a:pt x="765641" y="2709348"/>
                  <a:pt x="771569" y="2733062"/>
                  <a:pt x="753785" y="2738991"/>
                </a:cubicBezTo>
                <a:cubicBezTo>
                  <a:pt x="741929" y="2744919"/>
                  <a:pt x="736001" y="2744919"/>
                  <a:pt x="724145" y="2750848"/>
                </a:cubicBezTo>
                <a:cubicBezTo>
                  <a:pt x="712289" y="2762705"/>
                  <a:pt x="712289" y="2780491"/>
                  <a:pt x="712289" y="2792348"/>
                </a:cubicBezTo>
                <a:cubicBezTo>
                  <a:pt x="700433" y="2798276"/>
                  <a:pt x="694505" y="2798276"/>
                  <a:pt x="682649" y="2792348"/>
                </a:cubicBezTo>
                <a:cubicBezTo>
                  <a:pt x="676721" y="2798276"/>
                  <a:pt x="664865" y="2804205"/>
                  <a:pt x="658937" y="2810134"/>
                </a:cubicBezTo>
                <a:cubicBezTo>
                  <a:pt x="653009" y="2810134"/>
                  <a:pt x="647081" y="2810134"/>
                  <a:pt x="641153" y="2804205"/>
                </a:cubicBezTo>
                <a:cubicBezTo>
                  <a:pt x="629297" y="2810134"/>
                  <a:pt x="623369" y="2816062"/>
                  <a:pt x="617441" y="2816062"/>
                </a:cubicBezTo>
                <a:cubicBezTo>
                  <a:pt x="605585" y="2816062"/>
                  <a:pt x="599657" y="2810134"/>
                  <a:pt x="593729" y="2798276"/>
                </a:cubicBezTo>
                <a:cubicBezTo>
                  <a:pt x="593729" y="2786419"/>
                  <a:pt x="611513" y="2792348"/>
                  <a:pt x="617441" y="2780491"/>
                </a:cubicBezTo>
                <a:cubicBezTo>
                  <a:pt x="629297" y="2774562"/>
                  <a:pt x="635225" y="2768634"/>
                  <a:pt x="641153" y="2762705"/>
                </a:cubicBezTo>
                <a:cubicBezTo>
                  <a:pt x="647081" y="2756777"/>
                  <a:pt x="647081" y="2750848"/>
                  <a:pt x="647081" y="2744919"/>
                </a:cubicBezTo>
                <a:cubicBezTo>
                  <a:pt x="653009" y="2733062"/>
                  <a:pt x="653009" y="2727134"/>
                  <a:pt x="653009" y="2715277"/>
                </a:cubicBezTo>
                <a:cubicBezTo>
                  <a:pt x="650045" y="2709348"/>
                  <a:pt x="645599" y="2703420"/>
                  <a:pt x="641894" y="2696750"/>
                </a:cubicBezTo>
                <a:lnTo>
                  <a:pt x="636145" y="2676946"/>
                </a:lnTo>
                <a:lnTo>
                  <a:pt x="637342" y="2673353"/>
                </a:lnTo>
                <a:lnTo>
                  <a:pt x="638930" y="2673036"/>
                </a:lnTo>
                <a:cubicBezTo>
                  <a:pt x="641153" y="2672295"/>
                  <a:pt x="644117" y="2670813"/>
                  <a:pt x="647081" y="2667848"/>
                </a:cubicBezTo>
                <a:cubicBezTo>
                  <a:pt x="647081" y="2661920"/>
                  <a:pt x="647081" y="2661920"/>
                  <a:pt x="641153" y="2661920"/>
                </a:cubicBezTo>
                <a:lnTo>
                  <a:pt x="637342" y="2673353"/>
                </a:lnTo>
                <a:lnTo>
                  <a:pt x="635225" y="2673777"/>
                </a:lnTo>
                <a:lnTo>
                  <a:pt x="636145" y="2676946"/>
                </a:lnTo>
                <a:lnTo>
                  <a:pt x="635225" y="2679705"/>
                </a:lnTo>
                <a:cubicBezTo>
                  <a:pt x="617441" y="2685634"/>
                  <a:pt x="605585" y="2697491"/>
                  <a:pt x="587801" y="2709348"/>
                </a:cubicBezTo>
                <a:cubicBezTo>
                  <a:pt x="575945" y="2709348"/>
                  <a:pt x="570017" y="2715277"/>
                  <a:pt x="564089" y="2715277"/>
                </a:cubicBezTo>
                <a:cubicBezTo>
                  <a:pt x="552233" y="2715277"/>
                  <a:pt x="546305" y="2715277"/>
                  <a:pt x="540377" y="2709348"/>
                </a:cubicBezTo>
                <a:cubicBezTo>
                  <a:pt x="534449" y="2697491"/>
                  <a:pt x="534449" y="2697491"/>
                  <a:pt x="552233" y="2673777"/>
                </a:cubicBezTo>
                <a:cubicBezTo>
                  <a:pt x="558161" y="2667848"/>
                  <a:pt x="564089" y="2673777"/>
                  <a:pt x="570017" y="2679705"/>
                </a:cubicBezTo>
                <a:cubicBezTo>
                  <a:pt x="581873" y="2679705"/>
                  <a:pt x="593729" y="2673777"/>
                  <a:pt x="605585" y="2673777"/>
                </a:cubicBezTo>
                <a:cubicBezTo>
                  <a:pt x="605585" y="2667848"/>
                  <a:pt x="605585" y="2661920"/>
                  <a:pt x="605585" y="2661920"/>
                </a:cubicBezTo>
                <a:cubicBezTo>
                  <a:pt x="599657" y="2655991"/>
                  <a:pt x="599657" y="2655991"/>
                  <a:pt x="593729" y="2655991"/>
                </a:cubicBezTo>
                <a:cubicBezTo>
                  <a:pt x="587801" y="2650063"/>
                  <a:pt x="581873" y="2650063"/>
                  <a:pt x="570017" y="2650063"/>
                </a:cubicBezTo>
                <a:cubicBezTo>
                  <a:pt x="546305" y="2655991"/>
                  <a:pt x="546305" y="2655991"/>
                  <a:pt x="522593" y="2650063"/>
                </a:cubicBezTo>
                <a:cubicBezTo>
                  <a:pt x="510737" y="2650063"/>
                  <a:pt x="498881" y="2655991"/>
                  <a:pt x="487025" y="2661920"/>
                </a:cubicBezTo>
                <a:cubicBezTo>
                  <a:pt x="475169" y="2673777"/>
                  <a:pt x="475169" y="2691562"/>
                  <a:pt x="481097" y="2703420"/>
                </a:cubicBezTo>
                <a:cubicBezTo>
                  <a:pt x="492953" y="2715277"/>
                  <a:pt x="510737" y="2709348"/>
                  <a:pt x="510737" y="2721205"/>
                </a:cubicBezTo>
                <a:cubicBezTo>
                  <a:pt x="510737" y="2727134"/>
                  <a:pt x="510737" y="2733062"/>
                  <a:pt x="504809" y="2733062"/>
                </a:cubicBezTo>
                <a:cubicBezTo>
                  <a:pt x="498881" y="2733062"/>
                  <a:pt x="492953" y="2727134"/>
                  <a:pt x="492953" y="2727134"/>
                </a:cubicBezTo>
                <a:cubicBezTo>
                  <a:pt x="475169" y="2738991"/>
                  <a:pt x="469241" y="2750848"/>
                  <a:pt x="487025" y="2762705"/>
                </a:cubicBezTo>
                <a:cubicBezTo>
                  <a:pt x="504809" y="2762705"/>
                  <a:pt x="528521" y="2762705"/>
                  <a:pt x="552233" y="2762705"/>
                </a:cubicBezTo>
                <a:cubicBezTo>
                  <a:pt x="558161" y="2774562"/>
                  <a:pt x="558161" y="2786419"/>
                  <a:pt x="564089" y="2798276"/>
                </a:cubicBezTo>
                <a:cubicBezTo>
                  <a:pt x="558161" y="2810134"/>
                  <a:pt x="558161" y="2816062"/>
                  <a:pt x="546305" y="2821991"/>
                </a:cubicBezTo>
                <a:cubicBezTo>
                  <a:pt x="534449" y="2821991"/>
                  <a:pt x="528521" y="2810134"/>
                  <a:pt x="516665" y="2816062"/>
                </a:cubicBezTo>
                <a:cubicBezTo>
                  <a:pt x="510737" y="2827919"/>
                  <a:pt x="510737" y="2833848"/>
                  <a:pt x="516665" y="2845705"/>
                </a:cubicBezTo>
                <a:cubicBezTo>
                  <a:pt x="522593" y="2851633"/>
                  <a:pt x="534449" y="2851633"/>
                  <a:pt x="546305" y="2851633"/>
                </a:cubicBezTo>
                <a:cubicBezTo>
                  <a:pt x="552233" y="2851633"/>
                  <a:pt x="558161" y="2857562"/>
                  <a:pt x="558161" y="2857562"/>
                </a:cubicBezTo>
                <a:cubicBezTo>
                  <a:pt x="570017" y="2863490"/>
                  <a:pt x="575945" y="2851633"/>
                  <a:pt x="587801" y="2851633"/>
                </a:cubicBezTo>
                <a:cubicBezTo>
                  <a:pt x="593729" y="2845705"/>
                  <a:pt x="605585" y="2845705"/>
                  <a:pt x="611513" y="2845705"/>
                </a:cubicBezTo>
                <a:cubicBezTo>
                  <a:pt x="623369" y="2851633"/>
                  <a:pt x="611513" y="2863490"/>
                  <a:pt x="617441" y="2875348"/>
                </a:cubicBezTo>
                <a:cubicBezTo>
                  <a:pt x="575945" y="2887205"/>
                  <a:pt x="575945" y="2887205"/>
                  <a:pt x="558161" y="2910919"/>
                </a:cubicBezTo>
                <a:cubicBezTo>
                  <a:pt x="564089" y="2910919"/>
                  <a:pt x="564089" y="2916847"/>
                  <a:pt x="570017" y="2922776"/>
                </a:cubicBezTo>
                <a:cubicBezTo>
                  <a:pt x="575945" y="2922776"/>
                  <a:pt x="581873" y="2928705"/>
                  <a:pt x="581873" y="2928705"/>
                </a:cubicBezTo>
                <a:cubicBezTo>
                  <a:pt x="587801" y="2940562"/>
                  <a:pt x="581873" y="2946490"/>
                  <a:pt x="570017" y="2946490"/>
                </a:cubicBezTo>
                <a:cubicBezTo>
                  <a:pt x="570017" y="2946490"/>
                  <a:pt x="564089" y="2952419"/>
                  <a:pt x="558161" y="2952419"/>
                </a:cubicBezTo>
                <a:cubicBezTo>
                  <a:pt x="558161" y="2958347"/>
                  <a:pt x="552233" y="2970204"/>
                  <a:pt x="552233" y="2976133"/>
                </a:cubicBezTo>
                <a:cubicBezTo>
                  <a:pt x="546305" y="2982062"/>
                  <a:pt x="540377" y="2993919"/>
                  <a:pt x="528521" y="2993919"/>
                </a:cubicBezTo>
                <a:cubicBezTo>
                  <a:pt x="522593" y="2982062"/>
                  <a:pt x="516665" y="2970204"/>
                  <a:pt x="510737" y="2964276"/>
                </a:cubicBezTo>
                <a:cubicBezTo>
                  <a:pt x="504809" y="2958347"/>
                  <a:pt x="504809" y="2958347"/>
                  <a:pt x="498881" y="2952419"/>
                </a:cubicBezTo>
                <a:cubicBezTo>
                  <a:pt x="492953" y="2958347"/>
                  <a:pt x="481097" y="2958347"/>
                  <a:pt x="475169" y="2964276"/>
                </a:cubicBezTo>
                <a:cubicBezTo>
                  <a:pt x="475169" y="2964276"/>
                  <a:pt x="475169" y="2964276"/>
                  <a:pt x="469241" y="2964276"/>
                </a:cubicBezTo>
                <a:cubicBezTo>
                  <a:pt x="463313" y="2952419"/>
                  <a:pt x="445529" y="2946490"/>
                  <a:pt x="433673" y="2940562"/>
                </a:cubicBezTo>
                <a:cubicBezTo>
                  <a:pt x="421817" y="2928705"/>
                  <a:pt x="421817" y="2910919"/>
                  <a:pt x="409961" y="2893133"/>
                </a:cubicBezTo>
                <a:cubicBezTo>
                  <a:pt x="404033" y="2887205"/>
                  <a:pt x="386249" y="2875348"/>
                  <a:pt x="380321" y="2869419"/>
                </a:cubicBezTo>
                <a:cubicBezTo>
                  <a:pt x="368465" y="2851633"/>
                  <a:pt x="380321" y="2833848"/>
                  <a:pt x="368465" y="2821991"/>
                </a:cubicBezTo>
                <a:cubicBezTo>
                  <a:pt x="356609" y="2821991"/>
                  <a:pt x="356609" y="2821991"/>
                  <a:pt x="350681" y="2833848"/>
                </a:cubicBezTo>
                <a:cubicBezTo>
                  <a:pt x="344753" y="2827919"/>
                  <a:pt x="338825" y="2821991"/>
                  <a:pt x="332897" y="2816062"/>
                </a:cubicBezTo>
                <a:cubicBezTo>
                  <a:pt x="326969" y="2816062"/>
                  <a:pt x="321041" y="2816062"/>
                  <a:pt x="321041" y="2821991"/>
                </a:cubicBezTo>
                <a:cubicBezTo>
                  <a:pt x="315113" y="2833848"/>
                  <a:pt x="321041" y="2839776"/>
                  <a:pt x="309185" y="2845705"/>
                </a:cubicBezTo>
                <a:cubicBezTo>
                  <a:pt x="303257" y="2833848"/>
                  <a:pt x="297329" y="2816062"/>
                  <a:pt x="291401" y="2804205"/>
                </a:cubicBezTo>
                <a:cubicBezTo>
                  <a:pt x="285473" y="2810134"/>
                  <a:pt x="285473" y="2810134"/>
                  <a:pt x="285473" y="2839776"/>
                </a:cubicBezTo>
                <a:cubicBezTo>
                  <a:pt x="279545" y="2857562"/>
                  <a:pt x="273617" y="2869419"/>
                  <a:pt x="261761" y="2875348"/>
                </a:cubicBezTo>
                <a:cubicBezTo>
                  <a:pt x="243977" y="2869419"/>
                  <a:pt x="232121" y="2857562"/>
                  <a:pt x="220265" y="2845705"/>
                </a:cubicBezTo>
                <a:cubicBezTo>
                  <a:pt x="214337" y="2833848"/>
                  <a:pt x="208409" y="2821991"/>
                  <a:pt x="202481" y="2810134"/>
                </a:cubicBezTo>
                <a:cubicBezTo>
                  <a:pt x="196553" y="2804205"/>
                  <a:pt x="190625" y="2798276"/>
                  <a:pt x="178769" y="2792348"/>
                </a:cubicBezTo>
                <a:cubicBezTo>
                  <a:pt x="172841" y="2780491"/>
                  <a:pt x="166913" y="2762705"/>
                  <a:pt x="155057" y="2744919"/>
                </a:cubicBezTo>
                <a:cubicBezTo>
                  <a:pt x="131345" y="2727134"/>
                  <a:pt x="113561" y="2691562"/>
                  <a:pt x="95777" y="2661920"/>
                </a:cubicBezTo>
                <a:cubicBezTo>
                  <a:pt x="72065" y="2632277"/>
                  <a:pt x="54281" y="2602634"/>
                  <a:pt x="48353" y="2561134"/>
                </a:cubicBezTo>
                <a:cubicBezTo>
                  <a:pt x="42425" y="2543349"/>
                  <a:pt x="36497" y="2525563"/>
                  <a:pt x="36497" y="2507777"/>
                </a:cubicBezTo>
                <a:cubicBezTo>
                  <a:pt x="18713" y="2472206"/>
                  <a:pt x="-4999" y="2442563"/>
                  <a:pt x="929" y="2401063"/>
                </a:cubicBezTo>
                <a:cubicBezTo>
                  <a:pt x="6857" y="2389206"/>
                  <a:pt x="12785" y="2377349"/>
                  <a:pt x="18713" y="2371421"/>
                </a:cubicBezTo>
                <a:cubicBezTo>
                  <a:pt x="24641" y="2365492"/>
                  <a:pt x="30569" y="2365492"/>
                  <a:pt x="30569" y="2365492"/>
                </a:cubicBezTo>
                <a:cubicBezTo>
                  <a:pt x="36497" y="2359564"/>
                  <a:pt x="36497" y="2359564"/>
                  <a:pt x="42425" y="2359564"/>
                </a:cubicBezTo>
                <a:cubicBezTo>
                  <a:pt x="77993" y="2347706"/>
                  <a:pt x="77993" y="2347706"/>
                  <a:pt x="107633" y="2323992"/>
                </a:cubicBezTo>
                <a:cubicBezTo>
                  <a:pt x="113561" y="2323992"/>
                  <a:pt x="119489" y="2329921"/>
                  <a:pt x="125417" y="2335849"/>
                </a:cubicBezTo>
                <a:cubicBezTo>
                  <a:pt x="131345" y="2329921"/>
                  <a:pt x="137273" y="2329921"/>
                  <a:pt x="137273" y="2323992"/>
                </a:cubicBezTo>
                <a:cubicBezTo>
                  <a:pt x="131345" y="2312135"/>
                  <a:pt x="125417" y="2306207"/>
                  <a:pt x="119489" y="2294350"/>
                </a:cubicBezTo>
                <a:cubicBezTo>
                  <a:pt x="131345" y="2246921"/>
                  <a:pt x="137273" y="2193564"/>
                  <a:pt x="149129" y="2140207"/>
                </a:cubicBezTo>
                <a:cubicBezTo>
                  <a:pt x="166913" y="2110564"/>
                  <a:pt x="184697" y="2074993"/>
                  <a:pt x="202481" y="2039422"/>
                </a:cubicBezTo>
                <a:cubicBezTo>
                  <a:pt x="214337" y="2015708"/>
                  <a:pt x="232121" y="1991993"/>
                  <a:pt x="249905" y="1968279"/>
                </a:cubicBezTo>
                <a:cubicBezTo>
                  <a:pt x="273617" y="1944565"/>
                  <a:pt x="291401" y="1920851"/>
                  <a:pt x="309185" y="1891208"/>
                </a:cubicBezTo>
                <a:cubicBezTo>
                  <a:pt x="321041" y="1885280"/>
                  <a:pt x="332897" y="1873422"/>
                  <a:pt x="344753" y="1867494"/>
                </a:cubicBezTo>
                <a:cubicBezTo>
                  <a:pt x="350681" y="1867494"/>
                  <a:pt x="356609" y="1867494"/>
                  <a:pt x="362537" y="1867494"/>
                </a:cubicBezTo>
                <a:cubicBezTo>
                  <a:pt x="380321" y="1867494"/>
                  <a:pt x="392177" y="1867494"/>
                  <a:pt x="404033" y="1855637"/>
                </a:cubicBezTo>
                <a:cubicBezTo>
                  <a:pt x="415889" y="1849708"/>
                  <a:pt x="415889" y="1843780"/>
                  <a:pt x="415889" y="1831923"/>
                </a:cubicBezTo>
                <a:cubicBezTo>
                  <a:pt x="415889" y="1825994"/>
                  <a:pt x="415889" y="1814137"/>
                  <a:pt x="409961" y="1802280"/>
                </a:cubicBezTo>
                <a:cubicBezTo>
                  <a:pt x="415889" y="1790423"/>
                  <a:pt x="427745" y="1772637"/>
                  <a:pt x="433673" y="1760780"/>
                </a:cubicBezTo>
                <a:cubicBezTo>
                  <a:pt x="451457" y="1748923"/>
                  <a:pt x="463313" y="1742994"/>
                  <a:pt x="481097" y="1737066"/>
                </a:cubicBezTo>
                <a:cubicBezTo>
                  <a:pt x="487025" y="1737066"/>
                  <a:pt x="492953" y="1737066"/>
                  <a:pt x="498881" y="1742994"/>
                </a:cubicBezTo>
                <a:cubicBezTo>
                  <a:pt x="522593" y="1731137"/>
                  <a:pt x="522593" y="1731137"/>
                  <a:pt x="528521" y="1719280"/>
                </a:cubicBezTo>
                <a:cubicBezTo>
                  <a:pt x="528521" y="1701494"/>
                  <a:pt x="516665" y="1701494"/>
                  <a:pt x="510737" y="1689637"/>
                </a:cubicBezTo>
                <a:cubicBezTo>
                  <a:pt x="510737" y="1677780"/>
                  <a:pt x="504809" y="1659995"/>
                  <a:pt x="504809" y="1648137"/>
                </a:cubicBezTo>
                <a:cubicBezTo>
                  <a:pt x="510737" y="1636281"/>
                  <a:pt x="528521" y="1642209"/>
                  <a:pt x="534449" y="1636281"/>
                </a:cubicBezTo>
                <a:cubicBezTo>
                  <a:pt x="546305" y="1624423"/>
                  <a:pt x="540377" y="1612566"/>
                  <a:pt x="546305" y="1600709"/>
                </a:cubicBezTo>
                <a:cubicBezTo>
                  <a:pt x="552233" y="1600709"/>
                  <a:pt x="552233" y="1594781"/>
                  <a:pt x="558161" y="1594781"/>
                </a:cubicBezTo>
                <a:cubicBezTo>
                  <a:pt x="570017" y="1594781"/>
                  <a:pt x="587801" y="1588852"/>
                  <a:pt x="605585" y="1576995"/>
                </a:cubicBezTo>
                <a:cubicBezTo>
                  <a:pt x="623369" y="1582923"/>
                  <a:pt x="641153" y="1582923"/>
                  <a:pt x="658937" y="1588852"/>
                </a:cubicBezTo>
                <a:cubicBezTo>
                  <a:pt x="676721" y="1588852"/>
                  <a:pt x="688577" y="1582923"/>
                  <a:pt x="706361" y="1582923"/>
                </a:cubicBezTo>
                <a:cubicBezTo>
                  <a:pt x="712289" y="1576995"/>
                  <a:pt x="712289" y="1571066"/>
                  <a:pt x="718217" y="1565138"/>
                </a:cubicBezTo>
                <a:cubicBezTo>
                  <a:pt x="712289" y="1559209"/>
                  <a:pt x="712289" y="1553281"/>
                  <a:pt x="712289" y="1547352"/>
                </a:cubicBezTo>
                <a:cubicBezTo>
                  <a:pt x="700433" y="1535495"/>
                  <a:pt x="688577" y="1541424"/>
                  <a:pt x="676721" y="1535495"/>
                </a:cubicBezTo>
                <a:cubicBezTo>
                  <a:pt x="676721" y="1529566"/>
                  <a:pt x="676721" y="1523638"/>
                  <a:pt x="682649" y="1517709"/>
                </a:cubicBezTo>
                <a:cubicBezTo>
                  <a:pt x="694505" y="1505852"/>
                  <a:pt x="694505" y="1505852"/>
                  <a:pt x="724145" y="1493995"/>
                </a:cubicBezTo>
                <a:cubicBezTo>
                  <a:pt x="736001" y="1499924"/>
                  <a:pt x="736001" y="1505852"/>
                  <a:pt x="741929" y="1517709"/>
                </a:cubicBezTo>
                <a:cubicBezTo>
                  <a:pt x="736001" y="1523638"/>
                  <a:pt x="736001" y="1529566"/>
                  <a:pt x="730073" y="1535495"/>
                </a:cubicBezTo>
                <a:cubicBezTo>
                  <a:pt x="736001" y="1547352"/>
                  <a:pt x="730073" y="1565138"/>
                  <a:pt x="741929" y="1576995"/>
                </a:cubicBezTo>
                <a:cubicBezTo>
                  <a:pt x="759713" y="1582923"/>
                  <a:pt x="765641" y="1571066"/>
                  <a:pt x="771569" y="1565138"/>
                </a:cubicBezTo>
                <a:cubicBezTo>
                  <a:pt x="777497" y="1559209"/>
                  <a:pt x="789353" y="1565138"/>
                  <a:pt x="795281" y="1553281"/>
                </a:cubicBezTo>
                <a:cubicBezTo>
                  <a:pt x="795281" y="1547352"/>
                  <a:pt x="795281" y="1547352"/>
                  <a:pt x="795281" y="1541424"/>
                </a:cubicBezTo>
                <a:cubicBezTo>
                  <a:pt x="783425" y="1541424"/>
                  <a:pt x="771569" y="1535495"/>
                  <a:pt x="765641" y="1529566"/>
                </a:cubicBezTo>
                <a:cubicBezTo>
                  <a:pt x="759713" y="1517709"/>
                  <a:pt x="765641" y="1499924"/>
                  <a:pt x="753785" y="1488067"/>
                </a:cubicBezTo>
                <a:cubicBezTo>
                  <a:pt x="753785" y="1476209"/>
                  <a:pt x="765641" y="1470281"/>
                  <a:pt x="777497" y="1464352"/>
                </a:cubicBezTo>
                <a:cubicBezTo>
                  <a:pt x="789353" y="1470281"/>
                  <a:pt x="789353" y="1488067"/>
                  <a:pt x="795281" y="1493995"/>
                </a:cubicBezTo>
                <a:cubicBezTo>
                  <a:pt x="807137" y="1499924"/>
                  <a:pt x="813065" y="1493995"/>
                  <a:pt x="813065" y="1488067"/>
                </a:cubicBezTo>
                <a:cubicBezTo>
                  <a:pt x="813065" y="1482138"/>
                  <a:pt x="813065" y="1476209"/>
                  <a:pt x="813065" y="1470281"/>
                </a:cubicBezTo>
                <a:cubicBezTo>
                  <a:pt x="807137" y="1464352"/>
                  <a:pt x="801209" y="1446567"/>
                  <a:pt x="795281" y="1434710"/>
                </a:cubicBezTo>
                <a:cubicBezTo>
                  <a:pt x="789353" y="1416924"/>
                  <a:pt x="795281" y="1405067"/>
                  <a:pt x="813065" y="1399138"/>
                </a:cubicBezTo>
                <a:cubicBezTo>
                  <a:pt x="830849" y="1405067"/>
                  <a:pt x="824921" y="1428781"/>
                  <a:pt x="830849" y="1434710"/>
                </a:cubicBezTo>
                <a:cubicBezTo>
                  <a:pt x="830849" y="1452495"/>
                  <a:pt x="818993" y="1464352"/>
                  <a:pt x="836777" y="1476209"/>
                </a:cubicBezTo>
                <a:cubicBezTo>
                  <a:pt x="848633" y="1476209"/>
                  <a:pt x="860489" y="1470281"/>
                  <a:pt x="878273" y="1464352"/>
                </a:cubicBezTo>
                <a:cubicBezTo>
                  <a:pt x="878273" y="1458424"/>
                  <a:pt x="878273" y="1452495"/>
                  <a:pt x="878273" y="1452495"/>
                </a:cubicBezTo>
                <a:cubicBezTo>
                  <a:pt x="872345" y="1446567"/>
                  <a:pt x="866417" y="1446567"/>
                  <a:pt x="854561" y="1440638"/>
                </a:cubicBezTo>
                <a:cubicBezTo>
                  <a:pt x="854561" y="1434710"/>
                  <a:pt x="848633" y="1422853"/>
                  <a:pt x="842705" y="1416924"/>
                </a:cubicBezTo>
                <a:cubicBezTo>
                  <a:pt x="842705" y="1416924"/>
                  <a:pt x="842705" y="1410995"/>
                  <a:pt x="842705" y="1410995"/>
                </a:cubicBezTo>
                <a:cubicBezTo>
                  <a:pt x="848633" y="1393210"/>
                  <a:pt x="842705" y="1375424"/>
                  <a:pt x="842705" y="1357638"/>
                </a:cubicBezTo>
                <a:cubicBezTo>
                  <a:pt x="842705" y="1339853"/>
                  <a:pt x="848633" y="1327996"/>
                  <a:pt x="854561" y="1316139"/>
                </a:cubicBezTo>
                <a:cubicBezTo>
                  <a:pt x="860489" y="1316139"/>
                  <a:pt x="866417" y="1316139"/>
                  <a:pt x="872345" y="1316139"/>
                </a:cubicBezTo>
                <a:cubicBezTo>
                  <a:pt x="884201" y="1327996"/>
                  <a:pt x="872345" y="1333924"/>
                  <a:pt x="872345" y="1345781"/>
                </a:cubicBezTo>
                <a:cubicBezTo>
                  <a:pt x="872345" y="1357638"/>
                  <a:pt x="872345" y="1363567"/>
                  <a:pt x="872345" y="1375424"/>
                </a:cubicBezTo>
                <a:cubicBezTo>
                  <a:pt x="884201" y="1381353"/>
                  <a:pt x="890129" y="1393210"/>
                  <a:pt x="896057" y="1399138"/>
                </a:cubicBezTo>
                <a:cubicBezTo>
                  <a:pt x="896057" y="1410995"/>
                  <a:pt x="890129" y="1416924"/>
                  <a:pt x="890129" y="1428781"/>
                </a:cubicBezTo>
                <a:cubicBezTo>
                  <a:pt x="901985" y="1440638"/>
                  <a:pt x="907913" y="1422853"/>
                  <a:pt x="919769" y="1422853"/>
                </a:cubicBezTo>
                <a:cubicBezTo>
                  <a:pt x="925697" y="1410995"/>
                  <a:pt x="925697" y="1399138"/>
                  <a:pt x="919769" y="1387281"/>
                </a:cubicBezTo>
                <a:cubicBezTo>
                  <a:pt x="913841" y="1375424"/>
                  <a:pt x="907913" y="1369496"/>
                  <a:pt x="896057" y="1363567"/>
                </a:cubicBezTo>
                <a:cubicBezTo>
                  <a:pt x="896057" y="1345781"/>
                  <a:pt x="901985" y="1345781"/>
                  <a:pt x="919769" y="1351710"/>
                </a:cubicBezTo>
                <a:cubicBezTo>
                  <a:pt x="931625" y="1363567"/>
                  <a:pt x="937553" y="1375424"/>
                  <a:pt x="943481" y="1387281"/>
                </a:cubicBezTo>
                <a:cubicBezTo>
                  <a:pt x="949409" y="1393210"/>
                  <a:pt x="949409" y="1393210"/>
                  <a:pt x="955337" y="1393210"/>
                </a:cubicBezTo>
                <a:cubicBezTo>
                  <a:pt x="955337" y="1405067"/>
                  <a:pt x="937553" y="1405067"/>
                  <a:pt x="943481" y="1416924"/>
                </a:cubicBezTo>
                <a:cubicBezTo>
                  <a:pt x="955337" y="1416924"/>
                  <a:pt x="967193" y="1410995"/>
                  <a:pt x="979049" y="1399138"/>
                </a:cubicBezTo>
                <a:cubicBezTo>
                  <a:pt x="984977" y="1393210"/>
                  <a:pt x="996833" y="1381353"/>
                  <a:pt x="1002761" y="1375424"/>
                </a:cubicBezTo>
                <a:cubicBezTo>
                  <a:pt x="1008689" y="1363567"/>
                  <a:pt x="1008689" y="1351710"/>
                  <a:pt x="996833" y="1339853"/>
                </a:cubicBezTo>
                <a:cubicBezTo>
                  <a:pt x="996833" y="1339853"/>
                  <a:pt x="990905" y="1339853"/>
                  <a:pt x="990905" y="1345781"/>
                </a:cubicBezTo>
                <a:cubicBezTo>
                  <a:pt x="979049" y="1351710"/>
                  <a:pt x="979049" y="1363567"/>
                  <a:pt x="961265" y="1363567"/>
                </a:cubicBezTo>
                <a:cubicBezTo>
                  <a:pt x="961265" y="1363567"/>
                  <a:pt x="955337" y="1363567"/>
                  <a:pt x="949409" y="1357638"/>
                </a:cubicBezTo>
                <a:cubicBezTo>
                  <a:pt x="943481" y="1351710"/>
                  <a:pt x="931625" y="1339853"/>
                  <a:pt x="925697" y="1327996"/>
                </a:cubicBezTo>
                <a:cubicBezTo>
                  <a:pt x="913841" y="1322067"/>
                  <a:pt x="907913" y="1316139"/>
                  <a:pt x="896057" y="1310210"/>
                </a:cubicBezTo>
                <a:cubicBezTo>
                  <a:pt x="896057" y="1298353"/>
                  <a:pt x="896057" y="1286496"/>
                  <a:pt x="896057" y="1274639"/>
                </a:cubicBezTo>
                <a:cubicBezTo>
                  <a:pt x="896057" y="1268710"/>
                  <a:pt x="907913" y="1262782"/>
                  <a:pt x="907913" y="1256853"/>
                </a:cubicBezTo>
                <a:cubicBezTo>
                  <a:pt x="913841" y="1239067"/>
                  <a:pt x="919769" y="1221282"/>
                  <a:pt x="925697" y="1203496"/>
                </a:cubicBezTo>
                <a:cubicBezTo>
                  <a:pt x="925697" y="1191639"/>
                  <a:pt x="925697" y="1179782"/>
                  <a:pt x="925697" y="1167925"/>
                </a:cubicBezTo>
                <a:cubicBezTo>
                  <a:pt x="925697" y="1161996"/>
                  <a:pt x="931625" y="1161996"/>
                  <a:pt x="937553" y="1161996"/>
                </a:cubicBezTo>
                <a:cubicBezTo>
                  <a:pt x="943481" y="1179782"/>
                  <a:pt x="931625" y="1197568"/>
                  <a:pt x="943481" y="1215353"/>
                </a:cubicBezTo>
                <a:cubicBezTo>
                  <a:pt x="949409" y="1215353"/>
                  <a:pt x="955337" y="1215353"/>
                  <a:pt x="955337" y="1209425"/>
                </a:cubicBezTo>
                <a:cubicBezTo>
                  <a:pt x="955337" y="1191639"/>
                  <a:pt x="955337" y="1173853"/>
                  <a:pt x="967193" y="1156068"/>
                </a:cubicBezTo>
                <a:cubicBezTo>
                  <a:pt x="973121" y="1161996"/>
                  <a:pt x="973121" y="1161996"/>
                  <a:pt x="979049" y="1161996"/>
                </a:cubicBezTo>
                <a:cubicBezTo>
                  <a:pt x="979049" y="1167925"/>
                  <a:pt x="979049" y="1173853"/>
                  <a:pt x="979049" y="1179782"/>
                </a:cubicBezTo>
                <a:cubicBezTo>
                  <a:pt x="990905" y="1179782"/>
                  <a:pt x="990905" y="1179782"/>
                  <a:pt x="990905" y="1179782"/>
                </a:cubicBezTo>
                <a:cubicBezTo>
                  <a:pt x="996833" y="1161996"/>
                  <a:pt x="990905" y="1150139"/>
                  <a:pt x="990905" y="1138282"/>
                </a:cubicBezTo>
                <a:cubicBezTo>
                  <a:pt x="984977" y="1132354"/>
                  <a:pt x="979049" y="1120496"/>
                  <a:pt x="973121" y="1114568"/>
                </a:cubicBezTo>
                <a:cubicBezTo>
                  <a:pt x="973121" y="1108639"/>
                  <a:pt x="973121" y="1102711"/>
                  <a:pt x="973121" y="1096782"/>
                </a:cubicBezTo>
                <a:cubicBezTo>
                  <a:pt x="973121" y="1096782"/>
                  <a:pt x="979049" y="1096782"/>
                  <a:pt x="984977" y="1096782"/>
                </a:cubicBezTo>
                <a:cubicBezTo>
                  <a:pt x="990905" y="1084925"/>
                  <a:pt x="990905" y="1073068"/>
                  <a:pt x="996833" y="1061211"/>
                </a:cubicBezTo>
                <a:cubicBezTo>
                  <a:pt x="996833" y="1037497"/>
                  <a:pt x="996833" y="1019711"/>
                  <a:pt x="984977" y="995997"/>
                </a:cubicBezTo>
                <a:cubicBezTo>
                  <a:pt x="990905" y="978211"/>
                  <a:pt x="996833" y="960425"/>
                  <a:pt x="1008689" y="936711"/>
                </a:cubicBezTo>
                <a:cubicBezTo>
                  <a:pt x="1008689" y="936711"/>
                  <a:pt x="1014617" y="930783"/>
                  <a:pt x="1014617" y="930783"/>
                </a:cubicBezTo>
                <a:cubicBezTo>
                  <a:pt x="1014617" y="936711"/>
                  <a:pt x="1020545" y="936711"/>
                  <a:pt x="1020545" y="936711"/>
                </a:cubicBezTo>
                <a:cubicBezTo>
                  <a:pt x="1026473" y="960425"/>
                  <a:pt x="1026473" y="978211"/>
                  <a:pt x="1026473" y="995997"/>
                </a:cubicBezTo>
                <a:cubicBezTo>
                  <a:pt x="1020545" y="1025640"/>
                  <a:pt x="1014617" y="1055282"/>
                  <a:pt x="1026473" y="1084925"/>
                </a:cubicBezTo>
                <a:cubicBezTo>
                  <a:pt x="1020545" y="1102711"/>
                  <a:pt x="1014617" y="1114568"/>
                  <a:pt x="1026473" y="1126425"/>
                </a:cubicBezTo>
                <a:cubicBezTo>
                  <a:pt x="1032401" y="1126425"/>
                  <a:pt x="1032401" y="1126425"/>
                  <a:pt x="1032401" y="1120496"/>
                </a:cubicBezTo>
                <a:cubicBezTo>
                  <a:pt x="1038329" y="1108639"/>
                  <a:pt x="1050185" y="1096782"/>
                  <a:pt x="1050185" y="1084925"/>
                </a:cubicBezTo>
                <a:cubicBezTo>
                  <a:pt x="1062041" y="1078997"/>
                  <a:pt x="1067969" y="1073068"/>
                  <a:pt x="1079825" y="1067139"/>
                </a:cubicBezTo>
                <a:cubicBezTo>
                  <a:pt x="1079825" y="1067139"/>
                  <a:pt x="1085753" y="1061211"/>
                  <a:pt x="1085753" y="1061211"/>
                </a:cubicBezTo>
                <a:cubicBezTo>
                  <a:pt x="1085753" y="1013782"/>
                  <a:pt x="1085753" y="972283"/>
                  <a:pt x="1073897" y="936711"/>
                </a:cubicBezTo>
                <a:cubicBezTo>
                  <a:pt x="1079825" y="912997"/>
                  <a:pt x="1085753" y="889283"/>
                  <a:pt x="1097609" y="871497"/>
                </a:cubicBezTo>
                <a:cubicBezTo>
                  <a:pt x="1103537" y="871497"/>
                  <a:pt x="1109465" y="865569"/>
                  <a:pt x="1109465" y="859640"/>
                </a:cubicBezTo>
                <a:cubicBezTo>
                  <a:pt x="1121321" y="853712"/>
                  <a:pt x="1133177" y="847783"/>
                  <a:pt x="1145033" y="841854"/>
                </a:cubicBezTo>
                <a:cubicBezTo>
                  <a:pt x="1150961" y="835926"/>
                  <a:pt x="1150961" y="835926"/>
                  <a:pt x="1156889" y="824069"/>
                </a:cubicBezTo>
                <a:cubicBezTo>
                  <a:pt x="1156889" y="818140"/>
                  <a:pt x="1156889" y="812212"/>
                  <a:pt x="1156889" y="800355"/>
                </a:cubicBezTo>
                <a:cubicBezTo>
                  <a:pt x="1156889" y="788497"/>
                  <a:pt x="1156889" y="782569"/>
                  <a:pt x="1156889" y="770712"/>
                </a:cubicBezTo>
                <a:cubicBezTo>
                  <a:pt x="1156889" y="758855"/>
                  <a:pt x="1162817" y="752926"/>
                  <a:pt x="1168745" y="741069"/>
                </a:cubicBezTo>
                <a:cubicBezTo>
                  <a:pt x="1186529" y="752926"/>
                  <a:pt x="1180601" y="770712"/>
                  <a:pt x="1186529" y="788497"/>
                </a:cubicBezTo>
                <a:cubicBezTo>
                  <a:pt x="1186529" y="788497"/>
                  <a:pt x="1192457" y="788497"/>
                  <a:pt x="1192457" y="788497"/>
                </a:cubicBezTo>
                <a:cubicBezTo>
                  <a:pt x="1198385" y="770712"/>
                  <a:pt x="1204313" y="758855"/>
                  <a:pt x="1210241" y="746998"/>
                </a:cubicBezTo>
                <a:cubicBezTo>
                  <a:pt x="1210241" y="735141"/>
                  <a:pt x="1210241" y="729212"/>
                  <a:pt x="1210241" y="717355"/>
                </a:cubicBezTo>
                <a:cubicBezTo>
                  <a:pt x="1210241" y="717355"/>
                  <a:pt x="1210241" y="711426"/>
                  <a:pt x="1210241" y="711426"/>
                </a:cubicBezTo>
                <a:cubicBezTo>
                  <a:pt x="1228025" y="705498"/>
                  <a:pt x="1233953" y="681784"/>
                  <a:pt x="1245809" y="675855"/>
                </a:cubicBezTo>
                <a:cubicBezTo>
                  <a:pt x="1257665" y="675855"/>
                  <a:pt x="1257665" y="681784"/>
                  <a:pt x="1257665" y="693641"/>
                </a:cubicBezTo>
                <a:cubicBezTo>
                  <a:pt x="1257665" y="699569"/>
                  <a:pt x="1263593" y="705498"/>
                  <a:pt x="1269521" y="711426"/>
                </a:cubicBezTo>
                <a:cubicBezTo>
                  <a:pt x="1281377" y="705498"/>
                  <a:pt x="1299161" y="699569"/>
                  <a:pt x="1311017" y="693641"/>
                </a:cubicBezTo>
                <a:cubicBezTo>
                  <a:pt x="1316945" y="687712"/>
                  <a:pt x="1322873" y="681784"/>
                  <a:pt x="1328801" y="675855"/>
                </a:cubicBezTo>
                <a:cubicBezTo>
                  <a:pt x="1352513" y="663998"/>
                  <a:pt x="1376225" y="658069"/>
                  <a:pt x="1399937" y="652141"/>
                </a:cubicBezTo>
                <a:cubicBezTo>
                  <a:pt x="1399937" y="646212"/>
                  <a:pt x="1405865" y="640284"/>
                  <a:pt x="1405865" y="640284"/>
                </a:cubicBezTo>
                <a:cubicBezTo>
                  <a:pt x="1411793" y="628427"/>
                  <a:pt x="1405865" y="616570"/>
                  <a:pt x="1405865" y="604712"/>
                </a:cubicBezTo>
                <a:cubicBezTo>
                  <a:pt x="1405865" y="598784"/>
                  <a:pt x="1411793" y="592855"/>
                  <a:pt x="1417721" y="592855"/>
                </a:cubicBezTo>
                <a:cubicBezTo>
                  <a:pt x="1423649" y="592855"/>
                  <a:pt x="1429577" y="592855"/>
                  <a:pt x="1435505" y="598784"/>
                </a:cubicBezTo>
                <a:cubicBezTo>
                  <a:pt x="1435505" y="610641"/>
                  <a:pt x="1429577" y="616570"/>
                  <a:pt x="1429577" y="634355"/>
                </a:cubicBezTo>
                <a:cubicBezTo>
                  <a:pt x="1429577" y="640284"/>
                  <a:pt x="1435505" y="652141"/>
                  <a:pt x="1441433" y="658069"/>
                </a:cubicBezTo>
                <a:cubicBezTo>
                  <a:pt x="1453289" y="669926"/>
                  <a:pt x="1459217" y="669926"/>
                  <a:pt x="1471073" y="675855"/>
                </a:cubicBezTo>
                <a:cubicBezTo>
                  <a:pt x="1488857" y="669926"/>
                  <a:pt x="1506641" y="663998"/>
                  <a:pt x="1518497" y="652141"/>
                </a:cubicBezTo>
                <a:cubicBezTo>
                  <a:pt x="1524425" y="646212"/>
                  <a:pt x="1530353" y="634355"/>
                  <a:pt x="1530353" y="628427"/>
                </a:cubicBezTo>
                <a:cubicBezTo>
                  <a:pt x="1530353" y="616570"/>
                  <a:pt x="1530353" y="610641"/>
                  <a:pt x="1524425" y="598784"/>
                </a:cubicBezTo>
                <a:cubicBezTo>
                  <a:pt x="1524425" y="580998"/>
                  <a:pt x="1530353" y="563213"/>
                  <a:pt x="1530353" y="545427"/>
                </a:cubicBezTo>
                <a:cubicBezTo>
                  <a:pt x="1524425" y="533570"/>
                  <a:pt x="1506641" y="539498"/>
                  <a:pt x="1506641" y="527641"/>
                </a:cubicBezTo>
                <a:cubicBezTo>
                  <a:pt x="1506641" y="521713"/>
                  <a:pt x="1506641" y="515784"/>
                  <a:pt x="1506641" y="515784"/>
                </a:cubicBezTo>
                <a:cubicBezTo>
                  <a:pt x="1518497" y="509856"/>
                  <a:pt x="1536281" y="509856"/>
                  <a:pt x="1548137" y="503927"/>
                </a:cubicBezTo>
                <a:cubicBezTo>
                  <a:pt x="1554065" y="503927"/>
                  <a:pt x="1565921" y="503927"/>
                  <a:pt x="1583705" y="497998"/>
                </a:cubicBezTo>
                <a:cubicBezTo>
                  <a:pt x="1595561" y="497998"/>
                  <a:pt x="1613345" y="497998"/>
                  <a:pt x="1631129" y="509856"/>
                </a:cubicBezTo>
                <a:cubicBezTo>
                  <a:pt x="1637057" y="527641"/>
                  <a:pt x="1637057" y="539498"/>
                  <a:pt x="1637057" y="551355"/>
                </a:cubicBezTo>
                <a:cubicBezTo>
                  <a:pt x="1631129" y="575070"/>
                  <a:pt x="1631129" y="592855"/>
                  <a:pt x="1631129" y="610641"/>
                </a:cubicBezTo>
                <a:cubicBezTo>
                  <a:pt x="1637057" y="634355"/>
                  <a:pt x="1625201" y="658069"/>
                  <a:pt x="1625201" y="675855"/>
                </a:cubicBezTo>
                <a:cubicBezTo>
                  <a:pt x="1619273" y="687712"/>
                  <a:pt x="1613345" y="693641"/>
                  <a:pt x="1607417" y="699569"/>
                </a:cubicBezTo>
                <a:cubicBezTo>
                  <a:pt x="1607417" y="705498"/>
                  <a:pt x="1613345" y="711426"/>
                  <a:pt x="1619273" y="717355"/>
                </a:cubicBezTo>
                <a:cubicBezTo>
                  <a:pt x="1619273" y="735141"/>
                  <a:pt x="1601489" y="735141"/>
                  <a:pt x="1595561" y="746998"/>
                </a:cubicBezTo>
                <a:cubicBezTo>
                  <a:pt x="1595561" y="746998"/>
                  <a:pt x="1595561" y="752926"/>
                  <a:pt x="1595561" y="752926"/>
                </a:cubicBezTo>
                <a:cubicBezTo>
                  <a:pt x="1589633" y="770712"/>
                  <a:pt x="1589633" y="788497"/>
                  <a:pt x="1589633" y="806283"/>
                </a:cubicBezTo>
                <a:cubicBezTo>
                  <a:pt x="1577777" y="806283"/>
                  <a:pt x="1565921" y="806283"/>
                  <a:pt x="1554065" y="812212"/>
                </a:cubicBezTo>
                <a:cubicBezTo>
                  <a:pt x="1542209" y="829997"/>
                  <a:pt x="1548137" y="847783"/>
                  <a:pt x="1548137" y="865569"/>
                </a:cubicBezTo>
                <a:cubicBezTo>
                  <a:pt x="1554065" y="859640"/>
                  <a:pt x="1559993" y="865569"/>
                  <a:pt x="1559993" y="859640"/>
                </a:cubicBezTo>
                <a:cubicBezTo>
                  <a:pt x="1565921" y="853712"/>
                  <a:pt x="1571849" y="847783"/>
                  <a:pt x="1577777" y="841854"/>
                </a:cubicBezTo>
                <a:cubicBezTo>
                  <a:pt x="1577777" y="841854"/>
                  <a:pt x="1583705" y="841854"/>
                  <a:pt x="1583705" y="847783"/>
                </a:cubicBezTo>
                <a:cubicBezTo>
                  <a:pt x="1577777" y="859640"/>
                  <a:pt x="1577777" y="877426"/>
                  <a:pt x="1571849" y="889283"/>
                </a:cubicBezTo>
                <a:cubicBezTo>
                  <a:pt x="1565921" y="895211"/>
                  <a:pt x="1554065" y="895211"/>
                  <a:pt x="1548137" y="901140"/>
                </a:cubicBezTo>
                <a:cubicBezTo>
                  <a:pt x="1542209" y="907068"/>
                  <a:pt x="1536281" y="918926"/>
                  <a:pt x="1530353" y="924854"/>
                </a:cubicBezTo>
                <a:cubicBezTo>
                  <a:pt x="1518497" y="942640"/>
                  <a:pt x="1494785" y="948568"/>
                  <a:pt x="1488857" y="966354"/>
                </a:cubicBezTo>
                <a:cubicBezTo>
                  <a:pt x="1488857" y="978211"/>
                  <a:pt x="1494785" y="984140"/>
                  <a:pt x="1506641" y="978211"/>
                </a:cubicBezTo>
                <a:cubicBezTo>
                  <a:pt x="1512569" y="972283"/>
                  <a:pt x="1518497" y="966354"/>
                  <a:pt x="1524425" y="954497"/>
                </a:cubicBezTo>
                <a:cubicBezTo>
                  <a:pt x="1524425" y="954497"/>
                  <a:pt x="1530353" y="954497"/>
                  <a:pt x="1536281" y="954497"/>
                </a:cubicBezTo>
                <a:cubicBezTo>
                  <a:pt x="1548137" y="960425"/>
                  <a:pt x="1548137" y="978211"/>
                  <a:pt x="1565921" y="978211"/>
                </a:cubicBezTo>
                <a:cubicBezTo>
                  <a:pt x="1577777" y="960425"/>
                  <a:pt x="1559993" y="936711"/>
                  <a:pt x="1571849" y="918926"/>
                </a:cubicBezTo>
                <a:cubicBezTo>
                  <a:pt x="1577777" y="918926"/>
                  <a:pt x="1577777" y="918926"/>
                  <a:pt x="1577777" y="918926"/>
                </a:cubicBezTo>
                <a:cubicBezTo>
                  <a:pt x="1583705" y="924854"/>
                  <a:pt x="1583705" y="930783"/>
                  <a:pt x="1583705" y="936711"/>
                </a:cubicBezTo>
                <a:cubicBezTo>
                  <a:pt x="1583705" y="936711"/>
                  <a:pt x="1589633" y="942640"/>
                  <a:pt x="1589633" y="942640"/>
                </a:cubicBezTo>
                <a:cubicBezTo>
                  <a:pt x="1595561" y="942640"/>
                  <a:pt x="1601489" y="936711"/>
                  <a:pt x="1601489" y="930783"/>
                </a:cubicBezTo>
                <a:cubicBezTo>
                  <a:pt x="1607417" y="907068"/>
                  <a:pt x="1595561" y="871497"/>
                  <a:pt x="1619273" y="847783"/>
                </a:cubicBezTo>
                <a:cubicBezTo>
                  <a:pt x="1619273" y="847783"/>
                  <a:pt x="1637057" y="865569"/>
                  <a:pt x="1637057" y="865569"/>
                </a:cubicBezTo>
                <a:cubicBezTo>
                  <a:pt x="1648913" y="865569"/>
                  <a:pt x="1654841" y="865569"/>
                  <a:pt x="1666697" y="865569"/>
                </a:cubicBezTo>
                <a:cubicBezTo>
                  <a:pt x="1672625" y="865569"/>
                  <a:pt x="1678553" y="871497"/>
                  <a:pt x="1684481" y="865569"/>
                </a:cubicBezTo>
                <a:cubicBezTo>
                  <a:pt x="1690409" y="859640"/>
                  <a:pt x="1690409" y="859640"/>
                  <a:pt x="1690409" y="853712"/>
                </a:cubicBezTo>
                <a:cubicBezTo>
                  <a:pt x="1690409" y="835926"/>
                  <a:pt x="1690409" y="818140"/>
                  <a:pt x="1690409" y="788497"/>
                </a:cubicBezTo>
                <a:cubicBezTo>
                  <a:pt x="1690409" y="782569"/>
                  <a:pt x="1690409" y="770712"/>
                  <a:pt x="1690409" y="758855"/>
                </a:cubicBezTo>
                <a:cubicBezTo>
                  <a:pt x="1690409" y="746998"/>
                  <a:pt x="1684481" y="735141"/>
                  <a:pt x="1684481" y="723283"/>
                </a:cubicBezTo>
                <a:cubicBezTo>
                  <a:pt x="1690409" y="717355"/>
                  <a:pt x="1696337" y="705498"/>
                  <a:pt x="1702265" y="699569"/>
                </a:cubicBezTo>
                <a:cubicBezTo>
                  <a:pt x="1702265" y="681784"/>
                  <a:pt x="1690409" y="669926"/>
                  <a:pt x="1696337" y="652141"/>
                </a:cubicBezTo>
                <a:cubicBezTo>
                  <a:pt x="1696337" y="640284"/>
                  <a:pt x="1696337" y="622498"/>
                  <a:pt x="1690409" y="610641"/>
                </a:cubicBezTo>
                <a:cubicBezTo>
                  <a:pt x="1684481" y="604712"/>
                  <a:pt x="1678553" y="604712"/>
                  <a:pt x="1672625" y="610641"/>
                </a:cubicBezTo>
                <a:cubicBezTo>
                  <a:pt x="1666697" y="622498"/>
                  <a:pt x="1660769" y="634355"/>
                  <a:pt x="1660769" y="646212"/>
                </a:cubicBezTo>
                <a:cubicBezTo>
                  <a:pt x="1660769" y="646212"/>
                  <a:pt x="1654841" y="646212"/>
                  <a:pt x="1654841" y="640284"/>
                </a:cubicBezTo>
                <a:cubicBezTo>
                  <a:pt x="1642985" y="616570"/>
                  <a:pt x="1642985" y="604712"/>
                  <a:pt x="1654841" y="575070"/>
                </a:cubicBezTo>
                <a:cubicBezTo>
                  <a:pt x="1666697" y="569141"/>
                  <a:pt x="1672625" y="586927"/>
                  <a:pt x="1684481" y="586927"/>
                </a:cubicBezTo>
                <a:cubicBezTo>
                  <a:pt x="1684481" y="580998"/>
                  <a:pt x="1690409" y="580998"/>
                  <a:pt x="1690409" y="575070"/>
                </a:cubicBezTo>
                <a:cubicBezTo>
                  <a:pt x="1690409" y="563213"/>
                  <a:pt x="1696337" y="545427"/>
                  <a:pt x="1696337" y="527641"/>
                </a:cubicBezTo>
                <a:cubicBezTo>
                  <a:pt x="1708193" y="521713"/>
                  <a:pt x="1714121" y="539498"/>
                  <a:pt x="1725977" y="533570"/>
                </a:cubicBezTo>
                <a:cubicBezTo>
                  <a:pt x="1731905" y="521713"/>
                  <a:pt x="1743761" y="503927"/>
                  <a:pt x="1749689" y="486141"/>
                </a:cubicBezTo>
                <a:cubicBezTo>
                  <a:pt x="1755617" y="492070"/>
                  <a:pt x="1761545" y="497998"/>
                  <a:pt x="1761545" y="515784"/>
                </a:cubicBezTo>
                <a:cubicBezTo>
                  <a:pt x="1755617" y="521713"/>
                  <a:pt x="1749689" y="533570"/>
                  <a:pt x="1743761" y="545427"/>
                </a:cubicBezTo>
                <a:cubicBezTo>
                  <a:pt x="1737833" y="551355"/>
                  <a:pt x="1731905" y="557284"/>
                  <a:pt x="1725977" y="563213"/>
                </a:cubicBezTo>
                <a:cubicBezTo>
                  <a:pt x="1708193" y="575070"/>
                  <a:pt x="1702265" y="592855"/>
                  <a:pt x="1708193" y="616570"/>
                </a:cubicBezTo>
                <a:cubicBezTo>
                  <a:pt x="1708193" y="622498"/>
                  <a:pt x="1714121" y="634355"/>
                  <a:pt x="1714121" y="640284"/>
                </a:cubicBezTo>
                <a:cubicBezTo>
                  <a:pt x="1714121" y="646212"/>
                  <a:pt x="1714121" y="658069"/>
                  <a:pt x="1708193" y="663998"/>
                </a:cubicBezTo>
                <a:cubicBezTo>
                  <a:pt x="1714121" y="675855"/>
                  <a:pt x="1714121" y="687712"/>
                  <a:pt x="1720049" y="693641"/>
                </a:cubicBezTo>
                <a:cubicBezTo>
                  <a:pt x="1743761" y="640284"/>
                  <a:pt x="1743761" y="658069"/>
                  <a:pt x="1731905" y="598784"/>
                </a:cubicBezTo>
                <a:cubicBezTo>
                  <a:pt x="1731905" y="592855"/>
                  <a:pt x="1737833" y="586927"/>
                  <a:pt x="1743761" y="580998"/>
                </a:cubicBezTo>
                <a:cubicBezTo>
                  <a:pt x="1755617" y="580998"/>
                  <a:pt x="1755617" y="586927"/>
                  <a:pt x="1761545" y="592855"/>
                </a:cubicBezTo>
                <a:cubicBezTo>
                  <a:pt x="1755617" y="616570"/>
                  <a:pt x="1743761" y="640284"/>
                  <a:pt x="1755617" y="663998"/>
                </a:cubicBezTo>
                <a:cubicBezTo>
                  <a:pt x="1773401" y="669926"/>
                  <a:pt x="1791185" y="669926"/>
                  <a:pt x="1808969" y="675855"/>
                </a:cubicBezTo>
                <a:cubicBezTo>
                  <a:pt x="1820825" y="675855"/>
                  <a:pt x="1826753" y="669926"/>
                  <a:pt x="1832681" y="669926"/>
                </a:cubicBezTo>
                <a:cubicBezTo>
                  <a:pt x="1850465" y="658069"/>
                  <a:pt x="1850465" y="628427"/>
                  <a:pt x="1874177" y="628427"/>
                </a:cubicBezTo>
                <a:cubicBezTo>
                  <a:pt x="1880105" y="640284"/>
                  <a:pt x="1880105" y="640284"/>
                  <a:pt x="1868249" y="675855"/>
                </a:cubicBezTo>
                <a:cubicBezTo>
                  <a:pt x="1856393" y="687712"/>
                  <a:pt x="1838609" y="699569"/>
                  <a:pt x="1826753" y="717355"/>
                </a:cubicBezTo>
                <a:cubicBezTo>
                  <a:pt x="1803041" y="723283"/>
                  <a:pt x="1785257" y="729212"/>
                  <a:pt x="1767473" y="735141"/>
                </a:cubicBezTo>
                <a:cubicBezTo>
                  <a:pt x="1761545" y="752926"/>
                  <a:pt x="1755617" y="770712"/>
                  <a:pt x="1749689" y="794426"/>
                </a:cubicBezTo>
                <a:cubicBezTo>
                  <a:pt x="1737833" y="788497"/>
                  <a:pt x="1737833" y="770712"/>
                  <a:pt x="1725977" y="770712"/>
                </a:cubicBezTo>
                <a:cubicBezTo>
                  <a:pt x="1731905" y="758855"/>
                  <a:pt x="1731905" y="746998"/>
                  <a:pt x="1737833" y="735141"/>
                </a:cubicBezTo>
                <a:cubicBezTo>
                  <a:pt x="1731905" y="735141"/>
                  <a:pt x="1731905" y="729212"/>
                  <a:pt x="1725977" y="729212"/>
                </a:cubicBezTo>
                <a:cubicBezTo>
                  <a:pt x="1725977" y="729212"/>
                  <a:pt x="1720049" y="735141"/>
                  <a:pt x="1720049" y="735141"/>
                </a:cubicBezTo>
                <a:cubicBezTo>
                  <a:pt x="1714121" y="746998"/>
                  <a:pt x="1714121" y="758855"/>
                  <a:pt x="1725977" y="770712"/>
                </a:cubicBezTo>
                <a:cubicBezTo>
                  <a:pt x="1720049" y="788497"/>
                  <a:pt x="1714121" y="800355"/>
                  <a:pt x="1708193" y="818140"/>
                </a:cubicBezTo>
                <a:cubicBezTo>
                  <a:pt x="1714121" y="824069"/>
                  <a:pt x="1714121" y="824069"/>
                  <a:pt x="1714121" y="829997"/>
                </a:cubicBezTo>
                <a:cubicBezTo>
                  <a:pt x="1725977" y="829997"/>
                  <a:pt x="1737833" y="829997"/>
                  <a:pt x="1743761" y="829997"/>
                </a:cubicBezTo>
                <a:cubicBezTo>
                  <a:pt x="1749689" y="841854"/>
                  <a:pt x="1743761" y="847783"/>
                  <a:pt x="1743761" y="853712"/>
                </a:cubicBezTo>
                <a:cubicBezTo>
                  <a:pt x="1749689" y="859640"/>
                  <a:pt x="1749689" y="865569"/>
                  <a:pt x="1755617" y="877426"/>
                </a:cubicBezTo>
                <a:cubicBezTo>
                  <a:pt x="1755617" y="883354"/>
                  <a:pt x="1749689" y="889283"/>
                  <a:pt x="1749689" y="901140"/>
                </a:cubicBezTo>
                <a:cubicBezTo>
                  <a:pt x="1749689" y="907068"/>
                  <a:pt x="1755617" y="912997"/>
                  <a:pt x="1761545" y="918926"/>
                </a:cubicBezTo>
                <a:cubicBezTo>
                  <a:pt x="1761545" y="924854"/>
                  <a:pt x="1761545" y="930783"/>
                  <a:pt x="1761545" y="936711"/>
                </a:cubicBezTo>
                <a:cubicBezTo>
                  <a:pt x="1767473" y="942640"/>
                  <a:pt x="1767473" y="942640"/>
                  <a:pt x="1767473" y="942640"/>
                </a:cubicBezTo>
                <a:cubicBezTo>
                  <a:pt x="1779329" y="942640"/>
                  <a:pt x="1791185" y="942640"/>
                  <a:pt x="1808969" y="948568"/>
                </a:cubicBezTo>
                <a:cubicBezTo>
                  <a:pt x="1820825" y="942640"/>
                  <a:pt x="1832681" y="942640"/>
                  <a:pt x="1844537" y="936711"/>
                </a:cubicBezTo>
                <a:cubicBezTo>
                  <a:pt x="1838609" y="924854"/>
                  <a:pt x="1826753" y="924854"/>
                  <a:pt x="1826753" y="912997"/>
                </a:cubicBezTo>
                <a:cubicBezTo>
                  <a:pt x="1832681" y="901140"/>
                  <a:pt x="1844537" y="912997"/>
                  <a:pt x="1850465" y="907068"/>
                </a:cubicBezTo>
                <a:cubicBezTo>
                  <a:pt x="1856393" y="907068"/>
                  <a:pt x="1856393" y="907068"/>
                  <a:pt x="1856393" y="901140"/>
                </a:cubicBezTo>
                <a:cubicBezTo>
                  <a:pt x="1868249" y="889283"/>
                  <a:pt x="1874177" y="877426"/>
                  <a:pt x="1874177" y="859640"/>
                </a:cubicBezTo>
                <a:cubicBezTo>
                  <a:pt x="1886033" y="859640"/>
                  <a:pt x="1891961" y="859640"/>
                  <a:pt x="1903817" y="859640"/>
                </a:cubicBezTo>
                <a:cubicBezTo>
                  <a:pt x="1909745" y="859640"/>
                  <a:pt x="1915673" y="865569"/>
                  <a:pt x="1921601" y="871497"/>
                </a:cubicBezTo>
                <a:cubicBezTo>
                  <a:pt x="1939385" y="871497"/>
                  <a:pt x="1951241" y="859640"/>
                  <a:pt x="1969025" y="859640"/>
                </a:cubicBezTo>
                <a:cubicBezTo>
                  <a:pt x="1974953" y="847783"/>
                  <a:pt x="1980881" y="841854"/>
                  <a:pt x="1986809" y="835926"/>
                </a:cubicBezTo>
                <a:cubicBezTo>
                  <a:pt x="1992737" y="835926"/>
                  <a:pt x="2004593" y="829997"/>
                  <a:pt x="2016449" y="829997"/>
                </a:cubicBezTo>
                <a:cubicBezTo>
                  <a:pt x="2016449" y="818140"/>
                  <a:pt x="2022377" y="812212"/>
                  <a:pt x="2022377" y="800355"/>
                </a:cubicBezTo>
                <a:cubicBezTo>
                  <a:pt x="2034233" y="794426"/>
                  <a:pt x="2040161" y="788497"/>
                  <a:pt x="2052017" y="782569"/>
                </a:cubicBezTo>
                <a:cubicBezTo>
                  <a:pt x="2057945" y="776640"/>
                  <a:pt x="2057945" y="770712"/>
                  <a:pt x="2063873" y="764783"/>
                </a:cubicBezTo>
                <a:cubicBezTo>
                  <a:pt x="2063873" y="764783"/>
                  <a:pt x="2069801" y="764783"/>
                  <a:pt x="2069801" y="764783"/>
                </a:cubicBezTo>
                <a:cubicBezTo>
                  <a:pt x="2081657" y="770712"/>
                  <a:pt x="2081657" y="782569"/>
                  <a:pt x="2093512" y="788497"/>
                </a:cubicBezTo>
                <a:cubicBezTo>
                  <a:pt x="2117224" y="782569"/>
                  <a:pt x="2129081" y="764783"/>
                  <a:pt x="2146865" y="752926"/>
                </a:cubicBezTo>
                <a:cubicBezTo>
                  <a:pt x="2152793" y="752926"/>
                  <a:pt x="2164649" y="752926"/>
                  <a:pt x="2170577" y="752926"/>
                </a:cubicBezTo>
                <a:cubicBezTo>
                  <a:pt x="2176504" y="746998"/>
                  <a:pt x="2182432" y="735141"/>
                  <a:pt x="2182432" y="723283"/>
                </a:cubicBezTo>
                <a:cubicBezTo>
                  <a:pt x="2194289" y="717355"/>
                  <a:pt x="2206144" y="711426"/>
                  <a:pt x="2212073" y="711426"/>
                </a:cubicBezTo>
                <a:cubicBezTo>
                  <a:pt x="2223928" y="705498"/>
                  <a:pt x="2218001" y="693641"/>
                  <a:pt x="2223928" y="681784"/>
                </a:cubicBezTo>
                <a:cubicBezTo>
                  <a:pt x="2253569" y="669926"/>
                  <a:pt x="2283209" y="669926"/>
                  <a:pt x="2318777" y="669926"/>
                </a:cubicBezTo>
                <a:cubicBezTo>
                  <a:pt x="2324705" y="658069"/>
                  <a:pt x="2324705" y="658069"/>
                  <a:pt x="2318777" y="634355"/>
                </a:cubicBezTo>
                <a:cubicBezTo>
                  <a:pt x="2312848" y="634355"/>
                  <a:pt x="2300993" y="634355"/>
                  <a:pt x="2295065" y="640284"/>
                </a:cubicBezTo>
                <a:cubicBezTo>
                  <a:pt x="2289136" y="634355"/>
                  <a:pt x="2283209" y="634355"/>
                  <a:pt x="2283209" y="628427"/>
                </a:cubicBezTo>
                <a:cubicBezTo>
                  <a:pt x="2283209" y="622498"/>
                  <a:pt x="2283209" y="610641"/>
                  <a:pt x="2289136" y="610641"/>
                </a:cubicBezTo>
                <a:cubicBezTo>
                  <a:pt x="2300993" y="604712"/>
                  <a:pt x="2306920" y="604712"/>
                  <a:pt x="2312848" y="598784"/>
                </a:cubicBezTo>
                <a:cubicBezTo>
                  <a:pt x="2318777" y="598784"/>
                  <a:pt x="2330632" y="592855"/>
                  <a:pt x="2336560" y="592855"/>
                </a:cubicBezTo>
                <a:cubicBezTo>
                  <a:pt x="2348417" y="586927"/>
                  <a:pt x="2354344" y="586927"/>
                  <a:pt x="2360273" y="586927"/>
                </a:cubicBezTo>
                <a:cubicBezTo>
                  <a:pt x="2363237" y="578034"/>
                  <a:pt x="2366201" y="570623"/>
                  <a:pt x="2369905" y="563954"/>
                </a:cubicBezTo>
                <a:lnTo>
                  <a:pt x="2383795" y="545676"/>
                </a:lnTo>
                <a:lnTo>
                  <a:pt x="2395100" y="546168"/>
                </a:lnTo>
                <a:cubicBezTo>
                  <a:pt x="2400286" y="546909"/>
                  <a:pt x="2404733" y="548391"/>
                  <a:pt x="2407697" y="551355"/>
                </a:cubicBezTo>
                <a:cubicBezTo>
                  <a:pt x="2425481" y="557284"/>
                  <a:pt x="2425481" y="575070"/>
                  <a:pt x="2431409" y="586927"/>
                </a:cubicBezTo>
                <a:cubicBezTo>
                  <a:pt x="2437337" y="586927"/>
                  <a:pt x="2437337" y="586927"/>
                  <a:pt x="2443264" y="580998"/>
                </a:cubicBezTo>
                <a:cubicBezTo>
                  <a:pt x="2443264" y="575070"/>
                  <a:pt x="2443264" y="563213"/>
                  <a:pt x="2443264" y="545427"/>
                </a:cubicBezTo>
                <a:cubicBezTo>
                  <a:pt x="2437337" y="539498"/>
                  <a:pt x="2437337" y="533570"/>
                  <a:pt x="2431409" y="527641"/>
                </a:cubicBezTo>
                <a:cubicBezTo>
                  <a:pt x="2437337" y="515784"/>
                  <a:pt x="2443264" y="515784"/>
                  <a:pt x="2449193" y="509856"/>
                </a:cubicBezTo>
                <a:cubicBezTo>
                  <a:pt x="2455121" y="509856"/>
                  <a:pt x="2466976" y="509856"/>
                  <a:pt x="2472905" y="509856"/>
                </a:cubicBezTo>
                <a:cubicBezTo>
                  <a:pt x="2472905" y="515784"/>
                  <a:pt x="2472905" y="515784"/>
                  <a:pt x="2478833" y="515784"/>
                </a:cubicBezTo>
                <a:cubicBezTo>
                  <a:pt x="2478833" y="515784"/>
                  <a:pt x="2472905" y="509856"/>
                  <a:pt x="2472905" y="509856"/>
                </a:cubicBezTo>
                <a:cubicBezTo>
                  <a:pt x="2472905" y="503927"/>
                  <a:pt x="2466976" y="497998"/>
                  <a:pt x="2466976" y="497998"/>
                </a:cubicBezTo>
                <a:cubicBezTo>
                  <a:pt x="2455121" y="486141"/>
                  <a:pt x="2437337" y="497998"/>
                  <a:pt x="2425481" y="480213"/>
                </a:cubicBezTo>
                <a:cubicBezTo>
                  <a:pt x="2425481" y="468356"/>
                  <a:pt x="2437337" y="462427"/>
                  <a:pt x="2443264" y="450570"/>
                </a:cubicBezTo>
                <a:cubicBezTo>
                  <a:pt x="2455121" y="438713"/>
                  <a:pt x="2472905" y="438713"/>
                  <a:pt x="2484760" y="438713"/>
                </a:cubicBezTo>
                <a:cubicBezTo>
                  <a:pt x="2484760" y="438713"/>
                  <a:pt x="2490689" y="438713"/>
                  <a:pt x="2490689" y="438713"/>
                </a:cubicBezTo>
                <a:cubicBezTo>
                  <a:pt x="2484760" y="444641"/>
                  <a:pt x="2478833" y="450570"/>
                  <a:pt x="2472905" y="456499"/>
                </a:cubicBezTo>
                <a:cubicBezTo>
                  <a:pt x="2472905" y="462427"/>
                  <a:pt x="2478833" y="462427"/>
                  <a:pt x="2478833" y="468356"/>
                </a:cubicBezTo>
                <a:cubicBezTo>
                  <a:pt x="2484761" y="468356"/>
                  <a:pt x="2489207" y="465391"/>
                  <a:pt x="2493653" y="462427"/>
                </a:cubicBezTo>
                <a:lnTo>
                  <a:pt x="2507061" y="457063"/>
                </a:lnTo>
                <a:lnTo>
                  <a:pt x="2508472" y="457240"/>
                </a:lnTo>
                <a:lnTo>
                  <a:pt x="2508472" y="459463"/>
                </a:lnTo>
                <a:cubicBezTo>
                  <a:pt x="2508472" y="460945"/>
                  <a:pt x="2508472" y="462427"/>
                  <a:pt x="2508472" y="462427"/>
                </a:cubicBezTo>
                <a:cubicBezTo>
                  <a:pt x="2508472" y="468356"/>
                  <a:pt x="2508472" y="468356"/>
                  <a:pt x="2514401" y="462427"/>
                </a:cubicBezTo>
                <a:cubicBezTo>
                  <a:pt x="2511437" y="459463"/>
                  <a:pt x="2509954" y="457981"/>
                  <a:pt x="2508472" y="457240"/>
                </a:cubicBezTo>
                <a:lnTo>
                  <a:pt x="2508472" y="456499"/>
                </a:lnTo>
                <a:lnTo>
                  <a:pt x="2507061" y="457063"/>
                </a:lnTo>
                <a:lnTo>
                  <a:pt x="2502545" y="456499"/>
                </a:lnTo>
                <a:cubicBezTo>
                  <a:pt x="2508472" y="450570"/>
                  <a:pt x="2514401" y="444641"/>
                  <a:pt x="2514401" y="444641"/>
                </a:cubicBezTo>
                <a:cubicBezTo>
                  <a:pt x="2526256" y="432784"/>
                  <a:pt x="2544041" y="450570"/>
                  <a:pt x="2555896" y="426856"/>
                </a:cubicBezTo>
                <a:cubicBezTo>
                  <a:pt x="2555896" y="426856"/>
                  <a:pt x="2561825" y="420927"/>
                  <a:pt x="2561825" y="414999"/>
                </a:cubicBezTo>
                <a:cubicBezTo>
                  <a:pt x="2555896" y="397213"/>
                  <a:pt x="2555896" y="397213"/>
                  <a:pt x="2567753" y="373499"/>
                </a:cubicBezTo>
                <a:cubicBezTo>
                  <a:pt x="2573680" y="379427"/>
                  <a:pt x="2573680" y="391284"/>
                  <a:pt x="2585537" y="391284"/>
                </a:cubicBezTo>
                <a:cubicBezTo>
                  <a:pt x="2597392" y="391284"/>
                  <a:pt x="2591464" y="379427"/>
                  <a:pt x="2597392" y="373499"/>
                </a:cubicBezTo>
                <a:cubicBezTo>
                  <a:pt x="2603321" y="361642"/>
                  <a:pt x="2615176" y="361642"/>
                  <a:pt x="2621104" y="361642"/>
                </a:cubicBezTo>
                <a:cubicBezTo>
                  <a:pt x="2632961" y="367570"/>
                  <a:pt x="2627033" y="379427"/>
                  <a:pt x="2638888" y="391284"/>
                </a:cubicBezTo>
                <a:cubicBezTo>
                  <a:pt x="2644817" y="391284"/>
                  <a:pt x="2656672" y="385356"/>
                  <a:pt x="2668529" y="379427"/>
                </a:cubicBezTo>
                <a:cubicBezTo>
                  <a:pt x="2668529" y="379427"/>
                  <a:pt x="2674457" y="367570"/>
                  <a:pt x="2680384" y="361642"/>
                </a:cubicBezTo>
                <a:cubicBezTo>
                  <a:pt x="2692241" y="355713"/>
                  <a:pt x="2698169" y="349785"/>
                  <a:pt x="2704096" y="343856"/>
                </a:cubicBezTo>
                <a:cubicBezTo>
                  <a:pt x="2710025" y="337928"/>
                  <a:pt x="2715953" y="326071"/>
                  <a:pt x="2715953" y="320142"/>
                </a:cubicBezTo>
                <a:cubicBezTo>
                  <a:pt x="2715953" y="308285"/>
                  <a:pt x="2715953" y="302356"/>
                  <a:pt x="2704096" y="296428"/>
                </a:cubicBezTo>
                <a:cubicBezTo>
                  <a:pt x="2698169" y="296428"/>
                  <a:pt x="2692241" y="296428"/>
                  <a:pt x="2686312" y="290499"/>
                </a:cubicBezTo>
                <a:cubicBezTo>
                  <a:pt x="2680384" y="284571"/>
                  <a:pt x="2686312" y="278642"/>
                  <a:pt x="2692241" y="278642"/>
                </a:cubicBezTo>
                <a:cubicBezTo>
                  <a:pt x="2698169" y="278642"/>
                  <a:pt x="2704096" y="278642"/>
                  <a:pt x="2715953" y="278642"/>
                </a:cubicBezTo>
                <a:cubicBezTo>
                  <a:pt x="2715953" y="272714"/>
                  <a:pt x="2715953" y="272714"/>
                  <a:pt x="2715953" y="272714"/>
                </a:cubicBezTo>
                <a:cubicBezTo>
                  <a:pt x="2715953" y="254928"/>
                  <a:pt x="2721880" y="237142"/>
                  <a:pt x="2721880" y="219357"/>
                </a:cubicBezTo>
                <a:cubicBezTo>
                  <a:pt x="2727808" y="213428"/>
                  <a:pt x="2727808" y="207499"/>
                  <a:pt x="2727808" y="201571"/>
                </a:cubicBezTo>
                <a:cubicBezTo>
                  <a:pt x="2727808" y="195642"/>
                  <a:pt x="2727808" y="189714"/>
                  <a:pt x="2721880" y="183785"/>
                </a:cubicBezTo>
                <a:cubicBezTo>
                  <a:pt x="2727808" y="166000"/>
                  <a:pt x="2745592" y="166000"/>
                  <a:pt x="2757449" y="166000"/>
                </a:cubicBezTo>
                <a:cubicBezTo>
                  <a:pt x="2763377" y="166000"/>
                  <a:pt x="2769304" y="171928"/>
                  <a:pt x="2769304" y="177857"/>
                </a:cubicBezTo>
                <a:cubicBezTo>
                  <a:pt x="2769304" y="189714"/>
                  <a:pt x="2757449" y="189714"/>
                  <a:pt x="2751520" y="195642"/>
                </a:cubicBezTo>
                <a:cubicBezTo>
                  <a:pt x="2745592" y="213428"/>
                  <a:pt x="2751520" y="231214"/>
                  <a:pt x="2751520" y="248999"/>
                </a:cubicBezTo>
                <a:cubicBezTo>
                  <a:pt x="2745592" y="266785"/>
                  <a:pt x="2745592" y="284571"/>
                  <a:pt x="2745592" y="308285"/>
                </a:cubicBezTo>
                <a:cubicBezTo>
                  <a:pt x="2745592" y="314213"/>
                  <a:pt x="2751520" y="314213"/>
                  <a:pt x="2757449" y="314213"/>
                </a:cubicBezTo>
                <a:cubicBezTo>
                  <a:pt x="2763377" y="308285"/>
                  <a:pt x="2769304" y="296428"/>
                  <a:pt x="2775233" y="290499"/>
                </a:cubicBezTo>
                <a:cubicBezTo>
                  <a:pt x="2787089" y="278642"/>
                  <a:pt x="2798945" y="272714"/>
                  <a:pt x="2810800" y="272714"/>
                </a:cubicBezTo>
                <a:cubicBezTo>
                  <a:pt x="2810800" y="272714"/>
                  <a:pt x="2810800" y="278642"/>
                  <a:pt x="2816728" y="278642"/>
                </a:cubicBezTo>
                <a:cubicBezTo>
                  <a:pt x="2822657" y="278642"/>
                  <a:pt x="2828585" y="278642"/>
                  <a:pt x="2828585" y="278642"/>
                </a:cubicBezTo>
                <a:cubicBezTo>
                  <a:pt x="2834512" y="272714"/>
                  <a:pt x="2828585" y="272714"/>
                  <a:pt x="2822657" y="266785"/>
                </a:cubicBezTo>
                <a:cubicBezTo>
                  <a:pt x="2816728" y="272714"/>
                  <a:pt x="2816728" y="272714"/>
                  <a:pt x="2810800" y="272714"/>
                </a:cubicBezTo>
                <a:cubicBezTo>
                  <a:pt x="2810800" y="266785"/>
                  <a:pt x="2810800" y="260856"/>
                  <a:pt x="2810800" y="254928"/>
                </a:cubicBezTo>
                <a:cubicBezTo>
                  <a:pt x="2834512" y="213428"/>
                  <a:pt x="2834512" y="213428"/>
                  <a:pt x="2858224" y="201571"/>
                </a:cubicBezTo>
                <a:cubicBezTo>
                  <a:pt x="2864153" y="207499"/>
                  <a:pt x="2864153" y="207499"/>
                  <a:pt x="2864153" y="213428"/>
                </a:cubicBezTo>
                <a:cubicBezTo>
                  <a:pt x="2864153" y="219357"/>
                  <a:pt x="2864153" y="225285"/>
                  <a:pt x="2858224" y="231214"/>
                </a:cubicBezTo>
                <a:cubicBezTo>
                  <a:pt x="2870081" y="237142"/>
                  <a:pt x="2870081" y="237142"/>
                  <a:pt x="2887864" y="231214"/>
                </a:cubicBezTo>
                <a:cubicBezTo>
                  <a:pt x="2899720" y="237142"/>
                  <a:pt x="2917504" y="237142"/>
                  <a:pt x="2929360" y="243071"/>
                </a:cubicBezTo>
                <a:cubicBezTo>
                  <a:pt x="2923432" y="254928"/>
                  <a:pt x="2923432" y="254928"/>
                  <a:pt x="2905648" y="260856"/>
                </a:cubicBezTo>
                <a:cubicBezTo>
                  <a:pt x="2905648" y="266785"/>
                  <a:pt x="2899720" y="278642"/>
                  <a:pt x="2893792" y="296428"/>
                </a:cubicBezTo>
                <a:cubicBezTo>
                  <a:pt x="2876008" y="314213"/>
                  <a:pt x="2846369" y="326071"/>
                  <a:pt x="2834512" y="349785"/>
                </a:cubicBezTo>
                <a:cubicBezTo>
                  <a:pt x="2822657" y="361642"/>
                  <a:pt x="2810800" y="361642"/>
                  <a:pt x="2798945" y="367570"/>
                </a:cubicBezTo>
                <a:lnTo>
                  <a:pt x="2798517" y="363511"/>
                </a:lnTo>
                <a:lnTo>
                  <a:pt x="2798945" y="361642"/>
                </a:lnTo>
                <a:lnTo>
                  <a:pt x="2798321" y="361642"/>
                </a:lnTo>
                <a:lnTo>
                  <a:pt x="2797463" y="353490"/>
                </a:lnTo>
                <a:cubicBezTo>
                  <a:pt x="2795981" y="349785"/>
                  <a:pt x="2793017" y="346820"/>
                  <a:pt x="2787089" y="343856"/>
                </a:cubicBezTo>
                <a:cubicBezTo>
                  <a:pt x="2781161" y="343856"/>
                  <a:pt x="2769304" y="343856"/>
                  <a:pt x="2757449" y="349785"/>
                </a:cubicBezTo>
                <a:cubicBezTo>
                  <a:pt x="2745592" y="361642"/>
                  <a:pt x="2733737" y="385356"/>
                  <a:pt x="2715953" y="397213"/>
                </a:cubicBezTo>
                <a:cubicBezTo>
                  <a:pt x="2710025" y="397213"/>
                  <a:pt x="2710025" y="403142"/>
                  <a:pt x="2710025" y="409070"/>
                </a:cubicBezTo>
                <a:cubicBezTo>
                  <a:pt x="2680384" y="426856"/>
                  <a:pt x="2656672" y="420927"/>
                  <a:pt x="2627033" y="414999"/>
                </a:cubicBezTo>
                <a:cubicBezTo>
                  <a:pt x="2615176" y="426856"/>
                  <a:pt x="2597392" y="414999"/>
                  <a:pt x="2579609" y="426856"/>
                </a:cubicBezTo>
                <a:cubicBezTo>
                  <a:pt x="2573680" y="438713"/>
                  <a:pt x="2573680" y="444641"/>
                  <a:pt x="2579609" y="456499"/>
                </a:cubicBezTo>
                <a:cubicBezTo>
                  <a:pt x="2591464" y="450570"/>
                  <a:pt x="2597392" y="432784"/>
                  <a:pt x="2615176" y="432784"/>
                </a:cubicBezTo>
                <a:cubicBezTo>
                  <a:pt x="2621104" y="432784"/>
                  <a:pt x="2632961" y="438713"/>
                  <a:pt x="2638888" y="438713"/>
                </a:cubicBezTo>
                <a:cubicBezTo>
                  <a:pt x="2662600" y="438713"/>
                  <a:pt x="2686312" y="438713"/>
                  <a:pt x="2710025" y="432784"/>
                </a:cubicBezTo>
                <a:cubicBezTo>
                  <a:pt x="2715953" y="426856"/>
                  <a:pt x="2710025" y="414999"/>
                  <a:pt x="2710025" y="409070"/>
                </a:cubicBezTo>
                <a:cubicBezTo>
                  <a:pt x="2721880" y="397213"/>
                  <a:pt x="2733737" y="397213"/>
                  <a:pt x="2751520" y="397213"/>
                </a:cubicBezTo>
                <a:cubicBezTo>
                  <a:pt x="2751520" y="397213"/>
                  <a:pt x="2757449" y="391284"/>
                  <a:pt x="2757449" y="391284"/>
                </a:cubicBezTo>
                <a:cubicBezTo>
                  <a:pt x="2769304" y="385356"/>
                  <a:pt x="2763377" y="367570"/>
                  <a:pt x="2781161" y="361642"/>
                </a:cubicBezTo>
                <a:lnTo>
                  <a:pt x="2798321" y="361642"/>
                </a:lnTo>
                <a:lnTo>
                  <a:pt x="2798517" y="363511"/>
                </a:lnTo>
                <a:lnTo>
                  <a:pt x="2793016" y="387579"/>
                </a:lnTo>
                <a:cubicBezTo>
                  <a:pt x="2791534" y="395731"/>
                  <a:pt x="2790052" y="403142"/>
                  <a:pt x="2787089" y="409070"/>
                </a:cubicBezTo>
                <a:cubicBezTo>
                  <a:pt x="2781161" y="420927"/>
                  <a:pt x="2763377" y="420927"/>
                  <a:pt x="2763377" y="432784"/>
                </a:cubicBezTo>
                <a:cubicBezTo>
                  <a:pt x="2769304" y="438713"/>
                  <a:pt x="2769304" y="438713"/>
                  <a:pt x="2793016" y="444641"/>
                </a:cubicBezTo>
                <a:cubicBezTo>
                  <a:pt x="2804873" y="438713"/>
                  <a:pt x="2822657" y="432784"/>
                  <a:pt x="2834512" y="420927"/>
                </a:cubicBezTo>
                <a:cubicBezTo>
                  <a:pt x="2840441" y="420927"/>
                  <a:pt x="2846369" y="409070"/>
                  <a:pt x="2858224" y="414999"/>
                </a:cubicBezTo>
                <a:cubicBezTo>
                  <a:pt x="2858224" y="414999"/>
                  <a:pt x="2864153" y="420927"/>
                  <a:pt x="2864153" y="420927"/>
                </a:cubicBezTo>
                <a:cubicBezTo>
                  <a:pt x="2864153" y="420927"/>
                  <a:pt x="2864153" y="426856"/>
                  <a:pt x="2864153" y="426856"/>
                </a:cubicBezTo>
                <a:cubicBezTo>
                  <a:pt x="2870081" y="432784"/>
                  <a:pt x="2881936" y="432784"/>
                  <a:pt x="2887864" y="438713"/>
                </a:cubicBezTo>
                <a:cubicBezTo>
                  <a:pt x="2890828" y="447606"/>
                  <a:pt x="2889346" y="453534"/>
                  <a:pt x="2886382" y="459463"/>
                </a:cubicBezTo>
                <a:lnTo>
                  <a:pt x="2878132" y="475965"/>
                </a:lnTo>
                <a:lnTo>
                  <a:pt x="2876008" y="474284"/>
                </a:lnTo>
                <a:cubicBezTo>
                  <a:pt x="2876008" y="474284"/>
                  <a:pt x="2876008" y="474284"/>
                  <a:pt x="2876008" y="480213"/>
                </a:cubicBezTo>
                <a:lnTo>
                  <a:pt x="2878132" y="475965"/>
                </a:lnTo>
                <a:lnTo>
                  <a:pt x="2893792" y="488365"/>
                </a:lnTo>
                <a:cubicBezTo>
                  <a:pt x="2899720" y="492070"/>
                  <a:pt x="2905648" y="495034"/>
                  <a:pt x="2911576" y="497998"/>
                </a:cubicBezTo>
                <a:cubicBezTo>
                  <a:pt x="2929360" y="492070"/>
                  <a:pt x="2941216" y="486141"/>
                  <a:pt x="2959000" y="480213"/>
                </a:cubicBezTo>
                <a:cubicBezTo>
                  <a:pt x="2964928" y="474284"/>
                  <a:pt x="2970856" y="462427"/>
                  <a:pt x="2976784" y="456499"/>
                </a:cubicBezTo>
                <a:cubicBezTo>
                  <a:pt x="2982712" y="456499"/>
                  <a:pt x="2982712" y="456499"/>
                  <a:pt x="2988640" y="456499"/>
                </a:cubicBezTo>
                <a:cubicBezTo>
                  <a:pt x="3006424" y="450570"/>
                  <a:pt x="3018280" y="456499"/>
                  <a:pt x="3036064" y="468356"/>
                </a:cubicBezTo>
                <a:cubicBezTo>
                  <a:pt x="3041992" y="468356"/>
                  <a:pt x="3047920" y="462427"/>
                  <a:pt x="3053848" y="462427"/>
                </a:cubicBezTo>
                <a:cubicBezTo>
                  <a:pt x="3065704" y="468356"/>
                  <a:pt x="3065704" y="480213"/>
                  <a:pt x="3071632" y="492070"/>
                </a:cubicBezTo>
                <a:cubicBezTo>
                  <a:pt x="3065704" y="497998"/>
                  <a:pt x="3059776" y="503927"/>
                  <a:pt x="3053848" y="503927"/>
                </a:cubicBezTo>
                <a:cubicBezTo>
                  <a:pt x="3047920" y="503927"/>
                  <a:pt x="3041992" y="497998"/>
                  <a:pt x="3036064" y="497998"/>
                </a:cubicBezTo>
                <a:cubicBezTo>
                  <a:pt x="3030136" y="497998"/>
                  <a:pt x="3024208" y="497998"/>
                  <a:pt x="3018280" y="503927"/>
                </a:cubicBezTo>
                <a:cubicBezTo>
                  <a:pt x="3012352" y="492070"/>
                  <a:pt x="3012352" y="486141"/>
                  <a:pt x="3006424" y="480213"/>
                </a:cubicBezTo>
                <a:cubicBezTo>
                  <a:pt x="3006424" y="480213"/>
                  <a:pt x="3000496" y="474284"/>
                  <a:pt x="3000496" y="474284"/>
                </a:cubicBezTo>
                <a:cubicBezTo>
                  <a:pt x="2994568" y="474284"/>
                  <a:pt x="2994568" y="474284"/>
                  <a:pt x="2994568" y="474284"/>
                </a:cubicBezTo>
                <a:cubicBezTo>
                  <a:pt x="2988640" y="492070"/>
                  <a:pt x="2988640" y="503927"/>
                  <a:pt x="2994568" y="515784"/>
                </a:cubicBezTo>
                <a:cubicBezTo>
                  <a:pt x="3000496" y="515784"/>
                  <a:pt x="3000496" y="521713"/>
                  <a:pt x="3006424" y="521713"/>
                </a:cubicBezTo>
                <a:cubicBezTo>
                  <a:pt x="3012352" y="521713"/>
                  <a:pt x="3024208" y="521713"/>
                  <a:pt x="3030136" y="521713"/>
                </a:cubicBezTo>
                <a:cubicBezTo>
                  <a:pt x="3041992" y="527641"/>
                  <a:pt x="3053848" y="533570"/>
                  <a:pt x="3065704" y="533570"/>
                </a:cubicBezTo>
                <a:cubicBezTo>
                  <a:pt x="3077560" y="533570"/>
                  <a:pt x="3089416" y="527641"/>
                  <a:pt x="3101272" y="527641"/>
                </a:cubicBezTo>
                <a:cubicBezTo>
                  <a:pt x="3107200" y="527641"/>
                  <a:pt x="3113128" y="533570"/>
                  <a:pt x="3119056" y="533570"/>
                </a:cubicBezTo>
                <a:cubicBezTo>
                  <a:pt x="3130912" y="533570"/>
                  <a:pt x="3124984" y="527641"/>
                  <a:pt x="3124984" y="515784"/>
                </a:cubicBezTo>
                <a:cubicBezTo>
                  <a:pt x="3113128" y="515784"/>
                  <a:pt x="3107200" y="509856"/>
                  <a:pt x="3095344" y="503927"/>
                </a:cubicBezTo>
                <a:cubicBezTo>
                  <a:pt x="3095344" y="497998"/>
                  <a:pt x="3095344" y="492070"/>
                  <a:pt x="3095344" y="486141"/>
                </a:cubicBezTo>
                <a:cubicBezTo>
                  <a:pt x="3095344" y="480213"/>
                  <a:pt x="3089416" y="474284"/>
                  <a:pt x="3083488" y="468356"/>
                </a:cubicBezTo>
                <a:cubicBezTo>
                  <a:pt x="3077560" y="450570"/>
                  <a:pt x="3095344" y="438713"/>
                  <a:pt x="3089416" y="420927"/>
                </a:cubicBezTo>
                <a:cubicBezTo>
                  <a:pt x="3089416" y="409070"/>
                  <a:pt x="3089416" y="397213"/>
                  <a:pt x="3083488" y="385356"/>
                </a:cubicBezTo>
                <a:cubicBezTo>
                  <a:pt x="3089416" y="379427"/>
                  <a:pt x="3095344" y="379427"/>
                  <a:pt x="3101272" y="379427"/>
                </a:cubicBezTo>
                <a:cubicBezTo>
                  <a:pt x="3107200" y="385356"/>
                  <a:pt x="3113128" y="385356"/>
                  <a:pt x="3119056" y="391284"/>
                </a:cubicBezTo>
                <a:cubicBezTo>
                  <a:pt x="3119056" y="409070"/>
                  <a:pt x="3113128" y="420927"/>
                  <a:pt x="3113128" y="432784"/>
                </a:cubicBezTo>
                <a:cubicBezTo>
                  <a:pt x="3113128" y="450570"/>
                  <a:pt x="3130912" y="450570"/>
                  <a:pt x="3142768" y="456499"/>
                </a:cubicBezTo>
                <a:cubicBezTo>
                  <a:pt x="3160552" y="450570"/>
                  <a:pt x="3178336" y="444641"/>
                  <a:pt x="3196120" y="438713"/>
                </a:cubicBezTo>
                <a:cubicBezTo>
                  <a:pt x="3202048" y="426856"/>
                  <a:pt x="3202048" y="426856"/>
                  <a:pt x="3196120" y="403142"/>
                </a:cubicBezTo>
                <a:cubicBezTo>
                  <a:pt x="3190192" y="397213"/>
                  <a:pt x="3178336" y="403142"/>
                  <a:pt x="3172408" y="397213"/>
                </a:cubicBezTo>
                <a:cubicBezTo>
                  <a:pt x="3154624" y="391284"/>
                  <a:pt x="3142768" y="379427"/>
                  <a:pt x="3142768" y="361642"/>
                </a:cubicBezTo>
                <a:cubicBezTo>
                  <a:pt x="3142768" y="355713"/>
                  <a:pt x="3148696" y="355713"/>
                  <a:pt x="3148696" y="355713"/>
                </a:cubicBezTo>
                <a:cubicBezTo>
                  <a:pt x="3166480" y="373499"/>
                  <a:pt x="3190192" y="379427"/>
                  <a:pt x="3213904" y="385356"/>
                </a:cubicBezTo>
                <a:cubicBezTo>
                  <a:pt x="3219832" y="391284"/>
                  <a:pt x="3231688" y="403142"/>
                  <a:pt x="3237616" y="414999"/>
                </a:cubicBezTo>
                <a:cubicBezTo>
                  <a:pt x="3231688" y="420927"/>
                  <a:pt x="3225760" y="432784"/>
                  <a:pt x="3225760" y="438713"/>
                </a:cubicBezTo>
                <a:cubicBezTo>
                  <a:pt x="3225760" y="444641"/>
                  <a:pt x="3231688" y="450570"/>
                  <a:pt x="3237616" y="450570"/>
                </a:cubicBezTo>
                <a:cubicBezTo>
                  <a:pt x="3255400" y="450570"/>
                  <a:pt x="3279112" y="444641"/>
                  <a:pt x="3302824" y="444641"/>
                </a:cubicBezTo>
                <a:cubicBezTo>
                  <a:pt x="3314680" y="450570"/>
                  <a:pt x="3332464" y="450570"/>
                  <a:pt x="3350248" y="450570"/>
                </a:cubicBezTo>
                <a:cubicBezTo>
                  <a:pt x="3362104" y="456499"/>
                  <a:pt x="3379888" y="450570"/>
                  <a:pt x="3391744" y="462427"/>
                </a:cubicBezTo>
                <a:cubicBezTo>
                  <a:pt x="3415456" y="450570"/>
                  <a:pt x="3433240" y="450570"/>
                  <a:pt x="3451024" y="450570"/>
                </a:cubicBezTo>
                <a:cubicBezTo>
                  <a:pt x="3462880" y="450570"/>
                  <a:pt x="3480664" y="444641"/>
                  <a:pt x="3492520" y="444641"/>
                </a:cubicBezTo>
                <a:cubicBezTo>
                  <a:pt x="3504376" y="438713"/>
                  <a:pt x="3516232" y="456499"/>
                  <a:pt x="3528088" y="444641"/>
                </a:cubicBezTo>
                <a:cubicBezTo>
                  <a:pt x="3528088" y="426856"/>
                  <a:pt x="3504376" y="432784"/>
                  <a:pt x="3498448" y="426856"/>
                </a:cubicBezTo>
                <a:cubicBezTo>
                  <a:pt x="3486592" y="409070"/>
                  <a:pt x="3474736" y="397213"/>
                  <a:pt x="3474736" y="385356"/>
                </a:cubicBezTo>
                <a:cubicBezTo>
                  <a:pt x="3474736" y="373499"/>
                  <a:pt x="3480664" y="373499"/>
                  <a:pt x="3492520" y="367570"/>
                </a:cubicBezTo>
                <a:cubicBezTo>
                  <a:pt x="3498448" y="367570"/>
                  <a:pt x="3510304" y="379427"/>
                  <a:pt x="3522160" y="373499"/>
                </a:cubicBezTo>
                <a:cubicBezTo>
                  <a:pt x="3522160" y="373499"/>
                  <a:pt x="3528088" y="367570"/>
                  <a:pt x="3528088" y="367570"/>
                </a:cubicBezTo>
                <a:cubicBezTo>
                  <a:pt x="3528088" y="361642"/>
                  <a:pt x="3528088" y="355713"/>
                  <a:pt x="3528088" y="343856"/>
                </a:cubicBezTo>
                <a:cubicBezTo>
                  <a:pt x="3534016" y="331999"/>
                  <a:pt x="3545872" y="331999"/>
                  <a:pt x="3557728" y="331999"/>
                </a:cubicBezTo>
                <a:cubicBezTo>
                  <a:pt x="3557728" y="337928"/>
                  <a:pt x="3563656" y="337928"/>
                  <a:pt x="3563656" y="343856"/>
                </a:cubicBezTo>
                <a:cubicBezTo>
                  <a:pt x="3569584" y="361642"/>
                  <a:pt x="3545872" y="379427"/>
                  <a:pt x="3557728" y="403142"/>
                </a:cubicBezTo>
                <a:cubicBezTo>
                  <a:pt x="3557728" y="403142"/>
                  <a:pt x="3563656" y="403142"/>
                  <a:pt x="3563656" y="409070"/>
                </a:cubicBezTo>
                <a:cubicBezTo>
                  <a:pt x="3563656" y="420927"/>
                  <a:pt x="3557728" y="426856"/>
                  <a:pt x="3557728" y="438713"/>
                </a:cubicBezTo>
                <a:cubicBezTo>
                  <a:pt x="3557728" y="444641"/>
                  <a:pt x="3563656" y="450570"/>
                  <a:pt x="3569584" y="444641"/>
                </a:cubicBezTo>
                <a:cubicBezTo>
                  <a:pt x="3575512" y="432784"/>
                  <a:pt x="3575512" y="420927"/>
                  <a:pt x="3563656" y="409070"/>
                </a:cubicBezTo>
                <a:cubicBezTo>
                  <a:pt x="3569584" y="403142"/>
                  <a:pt x="3569584" y="397213"/>
                  <a:pt x="3569584" y="391284"/>
                </a:cubicBezTo>
                <a:cubicBezTo>
                  <a:pt x="3581440" y="379427"/>
                  <a:pt x="3599224" y="373499"/>
                  <a:pt x="3622936" y="373499"/>
                </a:cubicBezTo>
                <a:cubicBezTo>
                  <a:pt x="3628864" y="385356"/>
                  <a:pt x="3628864" y="391284"/>
                  <a:pt x="3640720" y="391284"/>
                </a:cubicBezTo>
                <a:cubicBezTo>
                  <a:pt x="3652576" y="391284"/>
                  <a:pt x="3658504" y="385356"/>
                  <a:pt x="3658504" y="379427"/>
                </a:cubicBezTo>
                <a:cubicBezTo>
                  <a:pt x="3664432" y="373499"/>
                  <a:pt x="3658504" y="367570"/>
                  <a:pt x="3652576" y="367570"/>
                </a:cubicBezTo>
                <a:cubicBezTo>
                  <a:pt x="3640720" y="367570"/>
                  <a:pt x="3634792" y="373499"/>
                  <a:pt x="3622936" y="373499"/>
                </a:cubicBezTo>
                <a:cubicBezTo>
                  <a:pt x="3622936" y="361642"/>
                  <a:pt x="3617008" y="349785"/>
                  <a:pt x="3617008" y="337928"/>
                </a:cubicBezTo>
                <a:cubicBezTo>
                  <a:pt x="3611080" y="331999"/>
                  <a:pt x="3605152" y="331999"/>
                  <a:pt x="3599224" y="331999"/>
                </a:cubicBezTo>
                <a:cubicBezTo>
                  <a:pt x="3593296" y="331999"/>
                  <a:pt x="3587368" y="326071"/>
                  <a:pt x="3581440" y="326071"/>
                </a:cubicBezTo>
                <a:cubicBezTo>
                  <a:pt x="3581440" y="320142"/>
                  <a:pt x="3581440" y="314213"/>
                  <a:pt x="3581440" y="308285"/>
                </a:cubicBezTo>
                <a:cubicBezTo>
                  <a:pt x="3599224" y="296428"/>
                  <a:pt x="3611080" y="296428"/>
                  <a:pt x="3628864" y="296428"/>
                </a:cubicBezTo>
                <a:cubicBezTo>
                  <a:pt x="3646648" y="302356"/>
                  <a:pt x="3664432" y="308285"/>
                  <a:pt x="3682216" y="308285"/>
                </a:cubicBezTo>
                <a:cubicBezTo>
                  <a:pt x="3682216" y="308285"/>
                  <a:pt x="3682216" y="314213"/>
                  <a:pt x="3682216" y="314213"/>
                </a:cubicBezTo>
                <a:cubicBezTo>
                  <a:pt x="3676288" y="326071"/>
                  <a:pt x="3664432" y="320142"/>
                  <a:pt x="3658504" y="320142"/>
                </a:cubicBezTo>
                <a:cubicBezTo>
                  <a:pt x="3652576" y="320142"/>
                  <a:pt x="3652576" y="326071"/>
                  <a:pt x="3652576" y="326071"/>
                </a:cubicBezTo>
                <a:cubicBezTo>
                  <a:pt x="3646648" y="331999"/>
                  <a:pt x="3652576" y="337928"/>
                  <a:pt x="3652576" y="337928"/>
                </a:cubicBezTo>
                <a:cubicBezTo>
                  <a:pt x="3676288" y="331999"/>
                  <a:pt x="3694072" y="349785"/>
                  <a:pt x="3717784" y="337928"/>
                </a:cubicBezTo>
                <a:cubicBezTo>
                  <a:pt x="3723712" y="337928"/>
                  <a:pt x="3729640" y="343856"/>
                  <a:pt x="3729640" y="349785"/>
                </a:cubicBezTo>
                <a:cubicBezTo>
                  <a:pt x="3729640" y="361642"/>
                  <a:pt x="3729640" y="367570"/>
                  <a:pt x="3723712" y="373499"/>
                </a:cubicBezTo>
                <a:cubicBezTo>
                  <a:pt x="3729640" y="385356"/>
                  <a:pt x="3741496" y="373499"/>
                  <a:pt x="3747424" y="385356"/>
                </a:cubicBezTo>
                <a:cubicBezTo>
                  <a:pt x="3753352" y="385356"/>
                  <a:pt x="3753352" y="391284"/>
                  <a:pt x="3747424" y="391284"/>
                </a:cubicBezTo>
                <a:cubicBezTo>
                  <a:pt x="3747424" y="397213"/>
                  <a:pt x="3741496" y="397213"/>
                  <a:pt x="3735568" y="397213"/>
                </a:cubicBezTo>
                <a:cubicBezTo>
                  <a:pt x="3717784" y="397213"/>
                  <a:pt x="3705928" y="397213"/>
                  <a:pt x="3688144" y="403142"/>
                </a:cubicBezTo>
                <a:cubicBezTo>
                  <a:pt x="3688144" y="409070"/>
                  <a:pt x="3682216" y="414999"/>
                  <a:pt x="3682216" y="414999"/>
                </a:cubicBezTo>
                <a:cubicBezTo>
                  <a:pt x="3676288" y="432784"/>
                  <a:pt x="3682216" y="444641"/>
                  <a:pt x="3688144" y="456499"/>
                </a:cubicBezTo>
                <a:cubicBezTo>
                  <a:pt x="3682216" y="468356"/>
                  <a:pt x="3682216" y="468356"/>
                  <a:pt x="3664432" y="474284"/>
                </a:cubicBezTo>
                <a:cubicBezTo>
                  <a:pt x="3658504" y="462427"/>
                  <a:pt x="3658504" y="450570"/>
                  <a:pt x="3652576" y="438713"/>
                </a:cubicBezTo>
                <a:cubicBezTo>
                  <a:pt x="3640720" y="462427"/>
                  <a:pt x="3646648" y="480213"/>
                  <a:pt x="3652576" y="497998"/>
                </a:cubicBezTo>
                <a:cubicBezTo>
                  <a:pt x="3652576" y="509856"/>
                  <a:pt x="3646648" y="515784"/>
                  <a:pt x="3634792" y="521713"/>
                </a:cubicBezTo>
                <a:cubicBezTo>
                  <a:pt x="3628864" y="515784"/>
                  <a:pt x="3617008" y="515784"/>
                  <a:pt x="3611080" y="515784"/>
                </a:cubicBezTo>
                <a:cubicBezTo>
                  <a:pt x="3611080" y="515784"/>
                  <a:pt x="3611080" y="515784"/>
                  <a:pt x="3605152" y="515784"/>
                </a:cubicBezTo>
                <a:cubicBezTo>
                  <a:pt x="3587368" y="521713"/>
                  <a:pt x="3569584" y="527641"/>
                  <a:pt x="3545872" y="533570"/>
                </a:cubicBezTo>
                <a:cubicBezTo>
                  <a:pt x="3498448" y="515784"/>
                  <a:pt x="3451024" y="527641"/>
                  <a:pt x="3403600" y="527641"/>
                </a:cubicBezTo>
                <a:cubicBezTo>
                  <a:pt x="3397672" y="533570"/>
                  <a:pt x="3385816" y="539498"/>
                  <a:pt x="3379888" y="551355"/>
                </a:cubicBezTo>
                <a:cubicBezTo>
                  <a:pt x="3373960" y="551355"/>
                  <a:pt x="3373960" y="551355"/>
                  <a:pt x="3362104" y="551355"/>
                </a:cubicBezTo>
                <a:cubicBezTo>
                  <a:pt x="3356176" y="557284"/>
                  <a:pt x="3344320" y="569141"/>
                  <a:pt x="3332464" y="580998"/>
                </a:cubicBezTo>
                <a:cubicBezTo>
                  <a:pt x="3326536" y="569141"/>
                  <a:pt x="3326536" y="557284"/>
                  <a:pt x="3320608" y="551355"/>
                </a:cubicBezTo>
                <a:cubicBezTo>
                  <a:pt x="3326536" y="533570"/>
                  <a:pt x="3344320" y="539498"/>
                  <a:pt x="3350248" y="527641"/>
                </a:cubicBezTo>
                <a:cubicBezTo>
                  <a:pt x="3350248" y="527641"/>
                  <a:pt x="3350248" y="521713"/>
                  <a:pt x="3344320" y="521713"/>
                </a:cubicBezTo>
                <a:cubicBezTo>
                  <a:pt x="3326536" y="521713"/>
                  <a:pt x="3314680" y="521713"/>
                  <a:pt x="3296896" y="521713"/>
                </a:cubicBezTo>
                <a:cubicBezTo>
                  <a:pt x="3290968" y="521713"/>
                  <a:pt x="3285040" y="521713"/>
                  <a:pt x="3279112" y="515784"/>
                </a:cubicBezTo>
                <a:cubicBezTo>
                  <a:pt x="3261328" y="515784"/>
                  <a:pt x="3237616" y="515784"/>
                  <a:pt x="3219832" y="521713"/>
                </a:cubicBezTo>
                <a:cubicBezTo>
                  <a:pt x="3207976" y="515784"/>
                  <a:pt x="3202048" y="503927"/>
                  <a:pt x="3190192" y="497998"/>
                </a:cubicBezTo>
                <a:cubicBezTo>
                  <a:pt x="3178336" y="503927"/>
                  <a:pt x="3166480" y="509856"/>
                  <a:pt x="3154624" y="515784"/>
                </a:cubicBezTo>
                <a:cubicBezTo>
                  <a:pt x="3154624" y="515784"/>
                  <a:pt x="3154624" y="521713"/>
                  <a:pt x="3154624" y="527641"/>
                </a:cubicBezTo>
                <a:cubicBezTo>
                  <a:pt x="3166480" y="539498"/>
                  <a:pt x="3190192" y="527641"/>
                  <a:pt x="3196120" y="545427"/>
                </a:cubicBezTo>
                <a:cubicBezTo>
                  <a:pt x="3196120" y="551355"/>
                  <a:pt x="3196120" y="557284"/>
                  <a:pt x="3190192" y="557284"/>
                </a:cubicBezTo>
                <a:cubicBezTo>
                  <a:pt x="3190192" y="557284"/>
                  <a:pt x="3184264" y="563213"/>
                  <a:pt x="3178336" y="563213"/>
                </a:cubicBezTo>
                <a:cubicBezTo>
                  <a:pt x="3166480" y="557284"/>
                  <a:pt x="3160552" y="551355"/>
                  <a:pt x="3148696" y="545427"/>
                </a:cubicBezTo>
                <a:cubicBezTo>
                  <a:pt x="3142768" y="551355"/>
                  <a:pt x="3136840" y="551355"/>
                  <a:pt x="3124984" y="557284"/>
                </a:cubicBezTo>
                <a:cubicBezTo>
                  <a:pt x="3119056" y="569141"/>
                  <a:pt x="3113128" y="575070"/>
                  <a:pt x="3107200" y="580998"/>
                </a:cubicBezTo>
                <a:cubicBezTo>
                  <a:pt x="3101272" y="580998"/>
                  <a:pt x="3095344" y="580998"/>
                  <a:pt x="3095344" y="580998"/>
                </a:cubicBezTo>
                <a:cubicBezTo>
                  <a:pt x="3089416" y="575070"/>
                  <a:pt x="3083488" y="569141"/>
                  <a:pt x="3083488" y="569141"/>
                </a:cubicBezTo>
                <a:cubicBezTo>
                  <a:pt x="3083488" y="569141"/>
                  <a:pt x="3083488" y="569141"/>
                  <a:pt x="3077560" y="563213"/>
                </a:cubicBezTo>
                <a:cubicBezTo>
                  <a:pt x="3077560" y="563213"/>
                  <a:pt x="3077560" y="563213"/>
                  <a:pt x="3083488" y="569141"/>
                </a:cubicBezTo>
                <a:cubicBezTo>
                  <a:pt x="3077560" y="586927"/>
                  <a:pt x="3065704" y="598784"/>
                  <a:pt x="3071632" y="616570"/>
                </a:cubicBezTo>
                <a:cubicBezTo>
                  <a:pt x="3047920" y="640284"/>
                  <a:pt x="3024208" y="652141"/>
                  <a:pt x="3000496" y="663998"/>
                </a:cubicBezTo>
                <a:cubicBezTo>
                  <a:pt x="2994568" y="669926"/>
                  <a:pt x="2994568" y="675855"/>
                  <a:pt x="2994568" y="681784"/>
                </a:cubicBezTo>
                <a:cubicBezTo>
                  <a:pt x="3012352" y="687712"/>
                  <a:pt x="3024208" y="693641"/>
                  <a:pt x="3036064" y="699569"/>
                </a:cubicBezTo>
                <a:cubicBezTo>
                  <a:pt x="3047920" y="693641"/>
                  <a:pt x="3053848" y="693641"/>
                  <a:pt x="3059776" y="687712"/>
                </a:cubicBezTo>
                <a:cubicBezTo>
                  <a:pt x="3071632" y="693641"/>
                  <a:pt x="3071632" y="699569"/>
                  <a:pt x="3065704" y="705498"/>
                </a:cubicBezTo>
                <a:cubicBezTo>
                  <a:pt x="3059776" y="711426"/>
                  <a:pt x="3047920" y="717355"/>
                  <a:pt x="3036064" y="723283"/>
                </a:cubicBezTo>
                <a:cubicBezTo>
                  <a:pt x="3030136" y="729212"/>
                  <a:pt x="3024208" y="741069"/>
                  <a:pt x="3012352" y="752926"/>
                </a:cubicBezTo>
                <a:cubicBezTo>
                  <a:pt x="2994568" y="758855"/>
                  <a:pt x="2976784" y="764783"/>
                  <a:pt x="2959000" y="752926"/>
                </a:cubicBezTo>
                <a:cubicBezTo>
                  <a:pt x="2959000" y="746998"/>
                  <a:pt x="2959000" y="741069"/>
                  <a:pt x="2959000" y="735141"/>
                </a:cubicBezTo>
                <a:cubicBezTo>
                  <a:pt x="2970856" y="735141"/>
                  <a:pt x="2988640" y="735141"/>
                  <a:pt x="3006424" y="729212"/>
                </a:cubicBezTo>
                <a:cubicBezTo>
                  <a:pt x="3006424" y="723283"/>
                  <a:pt x="3000496" y="717355"/>
                  <a:pt x="2994568" y="717355"/>
                </a:cubicBezTo>
                <a:cubicBezTo>
                  <a:pt x="2982712" y="711426"/>
                  <a:pt x="2970856" y="717355"/>
                  <a:pt x="2959000" y="723283"/>
                </a:cubicBezTo>
                <a:cubicBezTo>
                  <a:pt x="2959000" y="729212"/>
                  <a:pt x="2959000" y="729212"/>
                  <a:pt x="2959000" y="735141"/>
                </a:cubicBezTo>
                <a:cubicBezTo>
                  <a:pt x="2953072" y="741069"/>
                  <a:pt x="2953072" y="746998"/>
                  <a:pt x="2947144" y="752926"/>
                </a:cubicBezTo>
                <a:cubicBezTo>
                  <a:pt x="2947144" y="764783"/>
                  <a:pt x="2947144" y="782569"/>
                  <a:pt x="2941216" y="794426"/>
                </a:cubicBezTo>
                <a:cubicBezTo>
                  <a:pt x="2953072" y="812212"/>
                  <a:pt x="2976784" y="794426"/>
                  <a:pt x="2988640" y="818140"/>
                </a:cubicBezTo>
                <a:cubicBezTo>
                  <a:pt x="2988640" y="829997"/>
                  <a:pt x="2994568" y="853712"/>
                  <a:pt x="2994568" y="877426"/>
                </a:cubicBezTo>
                <a:cubicBezTo>
                  <a:pt x="3000496" y="865569"/>
                  <a:pt x="3000496" y="859640"/>
                  <a:pt x="3000496" y="859640"/>
                </a:cubicBezTo>
                <a:cubicBezTo>
                  <a:pt x="3006424" y="853712"/>
                  <a:pt x="3006424" y="847783"/>
                  <a:pt x="3006424" y="841854"/>
                </a:cubicBezTo>
                <a:cubicBezTo>
                  <a:pt x="3012352" y="829997"/>
                  <a:pt x="3012352" y="818140"/>
                  <a:pt x="3012352" y="806283"/>
                </a:cubicBezTo>
                <a:cubicBezTo>
                  <a:pt x="3012352" y="800355"/>
                  <a:pt x="3012352" y="788497"/>
                  <a:pt x="3006424" y="782569"/>
                </a:cubicBezTo>
                <a:cubicBezTo>
                  <a:pt x="3024208" y="764783"/>
                  <a:pt x="3041992" y="770712"/>
                  <a:pt x="3059776" y="770712"/>
                </a:cubicBezTo>
                <a:cubicBezTo>
                  <a:pt x="3065704" y="782569"/>
                  <a:pt x="3059776" y="788497"/>
                  <a:pt x="3059776" y="794426"/>
                </a:cubicBezTo>
                <a:cubicBezTo>
                  <a:pt x="3053848" y="794426"/>
                  <a:pt x="3047920" y="788497"/>
                  <a:pt x="3036064" y="788497"/>
                </a:cubicBezTo>
                <a:cubicBezTo>
                  <a:pt x="3036064" y="788497"/>
                  <a:pt x="3036064" y="794426"/>
                  <a:pt x="3030136" y="794426"/>
                </a:cubicBezTo>
                <a:cubicBezTo>
                  <a:pt x="3030136" y="806283"/>
                  <a:pt x="3030136" y="824069"/>
                  <a:pt x="3024208" y="835926"/>
                </a:cubicBezTo>
                <a:cubicBezTo>
                  <a:pt x="3036064" y="847783"/>
                  <a:pt x="3036064" y="847783"/>
                  <a:pt x="3053848" y="835926"/>
                </a:cubicBezTo>
                <a:cubicBezTo>
                  <a:pt x="3053848" y="818140"/>
                  <a:pt x="3053848" y="806283"/>
                  <a:pt x="3059776" y="794426"/>
                </a:cubicBezTo>
                <a:cubicBezTo>
                  <a:pt x="3065704" y="806283"/>
                  <a:pt x="3077560" y="818140"/>
                  <a:pt x="3089416" y="829997"/>
                </a:cubicBezTo>
                <a:cubicBezTo>
                  <a:pt x="3095344" y="829997"/>
                  <a:pt x="3095344" y="829997"/>
                  <a:pt x="3095344" y="812212"/>
                </a:cubicBezTo>
                <a:cubicBezTo>
                  <a:pt x="3101272" y="800355"/>
                  <a:pt x="3101272" y="794426"/>
                  <a:pt x="3113128" y="782569"/>
                </a:cubicBezTo>
                <a:cubicBezTo>
                  <a:pt x="3124984" y="776640"/>
                  <a:pt x="3136840" y="782569"/>
                  <a:pt x="3148696" y="788497"/>
                </a:cubicBezTo>
                <a:cubicBezTo>
                  <a:pt x="3172408" y="776640"/>
                  <a:pt x="3172408" y="776640"/>
                  <a:pt x="3160552" y="764783"/>
                </a:cubicBezTo>
                <a:cubicBezTo>
                  <a:pt x="3154624" y="764783"/>
                  <a:pt x="3148696" y="764783"/>
                  <a:pt x="3142768" y="764783"/>
                </a:cubicBezTo>
                <a:cubicBezTo>
                  <a:pt x="3130912" y="758855"/>
                  <a:pt x="3119056" y="752926"/>
                  <a:pt x="3107200" y="746998"/>
                </a:cubicBezTo>
                <a:cubicBezTo>
                  <a:pt x="3101272" y="746998"/>
                  <a:pt x="3101272" y="746998"/>
                  <a:pt x="3101272" y="746998"/>
                </a:cubicBezTo>
                <a:cubicBezTo>
                  <a:pt x="3107200" y="729212"/>
                  <a:pt x="3089416" y="717355"/>
                  <a:pt x="3083488" y="705498"/>
                </a:cubicBezTo>
                <a:cubicBezTo>
                  <a:pt x="3083488" y="699569"/>
                  <a:pt x="3089416" y="693641"/>
                  <a:pt x="3101272" y="693641"/>
                </a:cubicBezTo>
                <a:cubicBezTo>
                  <a:pt x="3107200" y="693641"/>
                  <a:pt x="3119056" y="699569"/>
                  <a:pt x="3124984" y="699569"/>
                </a:cubicBezTo>
                <a:cubicBezTo>
                  <a:pt x="3130912" y="693641"/>
                  <a:pt x="3136840" y="693641"/>
                  <a:pt x="3136840" y="693641"/>
                </a:cubicBezTo>
                <a:cubicBezTo>
                  <a:pt x="3142768" y="681784"/>
                  <a:pt x="3136840" y="675855"/>
                  <a:pt x="3142768" y="669926"/>
                </a:cubicBezTo>
                <a:cubicBezTo>
                  <a:pt x="3148696" y="663998"/>
                  <a:pt x="3166480" y="663998"/>
                  <a:pt x="3184264" y="663998"/>
                </a:cubicBezTo>
                <a:cubicBezTo>
                  <a:pt x="3184264" y="669926"/>
                  <a:pt x="3184264" y="675855"/>
                  <a:pt x="3184264" y="681784"/>
                </a:cubicBezTo>
                <a:cubicBezTo>
                  <a:pt x="3190192" y="687712"/>
                  <a:pt x="3196120" y="687712"/>
                  <a:pt x="3202048" y="681784"/>
                </a:cubicBezTo>
                <a:cubicBezTo>
                  <a:pt x="3207976" y="669926"/>
                  <a:pt x="3202048" y="663998"/>
                  <a:pt x="3202048" y="646212"/>
                </a:cubicBezTo>
                <a:cubicBezTo>
                  <a:pt x="3196120" y="646212"/>
                  <a:pt x="3196120" y="640284"/>
                  <a:pt x="3190192" y="640284"/>
                </a:cubicBezTo>
                <a:cubicBezTo>
                  <a:pt x="3172408" y="640284"/>
                  <a:pt x="3154624" y="634355"/>
                  <a:pt x="3142768" y="628427"/>
                </a:cubicBezTo>
                <a:cubicBezTo>
                  <a:pt x="3142768" y="610641"/>
                  <a:pt x="3154624" y="610641"/>
                  <a:pt x="3166480" y="604712"/>
                </a:cubicBezTo>
                <a:cubicBezTo>
                  <a:pt x="3178336" y="604712"/>
                  <a:pt x="3184264" y="616570"/>
                  <a:pt x="3190192" y="616570"/>
                </a:cubicBezTo>
                <a:cubicBezTo>
                  <a:pt x="3213904" y="610641"/>
                  <a:pt x="3231688" y="610641"/>
                  <a:pt x="3249472" y="604712"/>
                </a:cubicBezTo>
                <a:cubicBezTo>
                  <a:pt x="3261328" y="604712"/>
                  <a:pt x="3267256" y="610641"/>
                  <a:pt x="3273184" y="610641"/>
                </a:cubicBezTo>
                <a:cubicBezTo>
                  <a:pt x="3285040" y="604712"/>
                  <a:pt x="3290968" y="604712"/>
                  <a:pt x="3302824" y="598784"/>
                </a:cubicBezTo>
                <a:cubicBezTo>
                  <a:pt x="3308752" y="604712"/>
                  <a:pt x="3320608" y="610641"/>
                  <a:pt x="3332464" y="616570"/>
                </a:cubicBezTo>
                <a:cubicBezTo>
                  <a:pt x="3344320" y="622498"/>
                  <a:pt x="3356176" y="622498"/>
                  <a:pt x="3362104" y="616570"/>
                </a:cubicBezTo>
                <a:cubicBezTo>
                  <a:pt x="3385816" y="610641"/>
                  <a:pt x="3409528" y="610641"/>
                  <a:pt x="3433240" y="616570"/>
                </a:cubicBezTo>
                <a:cubicBezTo>
                  <a:pt x="3433240" y="616570"/>
                  <a:pt x="3439168" y="616570"/>
                  <a:pt x="3439168" y="616570"/>
                </a:cubicBezTo>
                <a:cubicBezTo>
                  <a:pt x="3445096" y="610641"/>
                  <a:pt x="3445096" y="610641"/>
                  <a:pt x="3451024" y="604712"/>
                </a:cubicBezTo>
                <a:cubicBezTo>
                  <a:pt x="3451024" y="592855"/>
                  <a:pt x="3445096" y="586927"/>
                  <a:pt x="3445096" y="575070"/>
                </a:cubicBezTo>
                <a:cubicBezTo>
                  <a:pt x="3445096" y="575070"/>
                  <a:pt x="3445096" y="569141"/>
                  <a:pt x="3445096" y="569141"/>
                </a:cubicBezTo>
                <a:cubicBezTo>
                  <a:pt x="3433240" y="563213"/>
                  <a:pt x="3421384" y="569141"/>
                  <a:pt x="3409528" y="557284"/>
                </a:cubicBezTo>
                <a:cubicBezTo>
                  <a:pt x="3409528" y="551355"/>
                  <a:pt x="3415456" y="545427"/>
                  <a:pt x="3421384" y="545427"/>
                </a:cubicBezTo>
                <a:cubicBezTo>
                  <a:pt x="3433240" y="545427"/>
                  <a:pt x="3445096" y="545427"/>
                  <a:pt x="3456952" y="551355"/>
                </a:cubicBezTo>
                <a:cubicBezTo>
                  <a:pt x="3468808" y="569141"/>
                  <a:pt x="3462880" y="592855"/>
                  <a:pt x="3468808" y="610641"/>
                </a:cubicBezTo>
                <a:cubicBezTo>
                  <a:pt x="3480664" y="610641"/>
                  <a:pt x="3480664" y="610641"/>
                  <a:pt x="3492520" y="586927"/>
                </a:cubicBezTo>
                <a:cubicBezTo>
                  <a:pt x="3486592" y="575070"/>
                  <a:pt x="3486592" y="563213"/>
                  <a:pt x="3480664" y="551355"/>
                </a:cubicBezTo>
                <a:cubicBezTo>
                  <a:pt x="3486592" y="539498"/>
                  <a:pt x="3492520" y="539498"/>
                  <a:pt x="3504376" y="533570"/>
                </a:cubicBezTo>
                <a:cubicBezTo>
                  <a:pt x="3516232" y="539498"/>
                  <a:pt x="3534016" y="545427"/>
                  <a:pt x="3545872" y="551355"/>
                </a:cubicBezTo>
                <a:cubicBezTo>
                  <a:pt x="3551800" y="569141"/>
                  <a:pt x="3551800" y="569141"/>
                  <a:pt x="3545872" y="586927"/>
                </a:cubicBezTo>
                <a:cubicBezTo>
                  <a:pt x="3539944" y="592855"/>
                  <a:pt x="3522160" y="586927"/>
                  <a:pt x="3516232" y="598784"/>
                </a:cubicBezTo>
                <a:cubicBezTo>
                  <a:pt x="3516232" y="598784"/>
                  <a:pt x="3516232" y="604712"/>
                  <a:pt x="3516232" y="604712"/>
                </a:cubicBezTo>
                <a:cubicBezTo>
                  <a:pt x="3522160" y="616570"/>
                  <a:pt x="3528088" y="628427"/>
                  <a:pt x="3534016" y="634355"/>
                </a:cubicBezTo>
                <a:cubicBezTo>
                  <a:pt x="3522160" y="634355"/>
                  <a:pt x="3516232" y="640284"/>
                  <a:pt x="3510304" y="646212"/>
                </a:cubicBezTo>
                <a:cubicBezTo>
                  <a:pt x="3504376" y="652141"/>
                  <a:pt x="3498448" y="658069"/>
                  <a:pt x="3486592" y="658069"/>
                </a:cubicBezTo>
                <a:cubicBezTo>
                  <a:pt x="3486592" y="652141"/>
                  <a:pt x="3486592" y="646212"/>
                  <a:pt x="3480664" y="640284"/>
                </a:cubicBezTo>
                <a:cubicBezTo>
                  <a:pt x="3480664" y="640284"/>
                  <a:pt x="3474736" y="640284"/>
                  <a:pt x="3474736" y="640284"/>
                </a:cubicBezTo>
                <a:cubicBezTo>
                  <a:pt x="3474736" y="640284"/>
                  <a:pt x="3468808" y="646212"/>
                  <a:pt x="3468808" y="646212"/>
                </a:cubicBezTo>
                <a:cubicBezTo>
                  <a:pt x="3474736" y="652141"/>
                  <a:pt x="3480664" y="658069"/>
                  <a:pt x="3486592" y="658069"/>
                </a:cubicBezTo>
                <a:cubicBezTo>
                  <a:pt x="3480664" y="675855"/>
                  <a:pt x="3468808" y="681784"/>
                  <a:pt x="3462880" y="681784"/>
                </a:cubicBezTo>
                <a:cubicBezTo>
                  <a:pt x="3439168" y="675855"/>
                  <a:pt x="3439168" y="658069"/>
                  <a:pt x="3427312" y="663998"/>
                </a:cubicBezTo>
                <a:cubicBezTo>
                  <a:pt x="3415456" y="663998"/>
                  <a:pt x="3415456" y="669926"/>
                  <a:pt x="3409528" y="681784"/>
                </a:cubicBezTo>
                <a:cubicBezTo>
                  <a:pt x="3415456" y="681784"/>
                  <a:pt x="3421384" y="681784"/>
                  <a:pt x="3421384" y="681784"/>
                </a:cubicBezTo>
                <a:cubicBezTo>
                  <a:pt x="3433240" y="693641"/>
                  <a:pt x="3433240" y="705498"/>
                  <a:pt x="3427312" y="723283"/>
                </a:cubicBezTo>
                <a:cubicBezTo>
                  <a:pt x="3415456" y="723283"/>
                  <a:pt x="3409528" y="711426"/>
                  <a:pt x="3397672" y="717355"/>
                </a:cubicBezTo>
                <a:cubicBezTo>
                  <a:pt x="3391744" y="723283"/>
                  <a:pt x="3391744" y="729212"/>
                  <a:pt x="3391744" y="735141"/>
                </a:cubicBezTo>
                <a:cubicBezTo>
                  <a:pt x="3397672" y="735141"/>
                  <a:pt x="3403600" y="741069"/>
                  <a:pt x="3403600" y="741069"/>
                </a:cubicBezTo>
                <a:cubicBezTo>
                  <a:pt x="3415456" y="741069"/>
                  <a:pt x="3427312" y="735141"/>
                  <a:pt x="3439168" y="729212"/>
                </a:cubicBezTo>
                <a:cubicBezTo>
                  <a:pt x="3445096" y="717355"/>
                  <a:pt x="3451024" y="705498"/>
                  <a:pt x="3456952" y="699569"/>
                </a:cubicBezTo>
                <a:cubicBezTo>
                  <a:pt x="3486592" y="687712"/>
                  <a:pt x="3510304" y="669926"/>
                  <a:pt x="3528088" y="652141"/>
                </a:cubicBezTo>
                <a:cubicBezTo>
                  <a:pt x="3528088" y="646212"/>
                  <a:pt x="3528088" y="640284"/>
                  <a:pt x="3534016" y="634355"/>
                </a:cubicBezTo>
                <a:cubicBezTo>
                  <a:pt x="3551800" y="622498"/>
                  <a:pt x="3569584" y="616570"/>
                  <a:pt x="3587368" y="598784"/>
                </a:cubicBezTo>
                <a:cubicBezTo>
                  <a:pt x="3622936" y="575070"/>
                  <a:pt x="3652576" y="545427"/>
                  <a:pt x="3688144" y="539498"/>
                </a:cubicBezTo>
                <a:cubicBezTo>
                  <a:pt x="3700000" y="527641"/>
                  <a:pt x="3705928" y="515784"/>
                  <a:pt x="3717784" y="503927"/>
                </a:cubicBezTo>
                <a:cubicBezTo>
                  <a:pt x="3717784" y="503927"/>
                  <a:pt x="3723712" y="503927"/>
                  <a:pt x="3729640" y="503927"/>
                </a:cubicBezTo>
                <a:cubicBezTo>
                  <a:pt x="3723712" y="515784"/>
                  <a:pt x="3723712" y="521713"/>
                  <a:pt x="3723712" y="527641"/>
                </a:cubicBezTo>
                <a:cubicBezTo>
                  <a:pt x="3729640" y="533570"/>
                  <a:pt x="3735568" y="533570"/>
                  <a:pt x="3741496" y="527641"/>
                </a:cubicBezTo>
                <a:cubicBezTo>
                  <a:pt x="3753352" y="521713"/>
                  <a:pt x="3753352" y="509856"/>
                  <a:pt x="3759280" y="497998"/>
                </a:cubicBezTo>
                <a:cubicBezTo>
                  <a:pt x="3771136" y="497998"/>
                  <a:pt x="3777064" y="497998"/>
                  <a:pt x="3788920" y="497998"/>
                </a:cubicBezTo>
                <a:cubicBezTo>
                  <a:pt x="3794848" y="497998"/>
                  <a:pt x="3800776" y="503927"/>
                  <a:pt x="3806704" y="503927"/>
                </a:cubicBezTo>
                <a:cubicBezTo>
                  <a:pt x="3800776" y="509856"/>
                  <a:pt x="3800776" y="515784"/>
                  <a:pt x="3800776" y="515784"/>
                </a:cubicBezTo>
                <a:cubicBezTo>
                  <a:pt x="3782992" y="533570"/>
                  <a:pt x="3759280" y="545427"/>
                  <a:pt x="3741496" y="563213"/>
                </a:cubicBezTo>
                <a:cubicBezTo>
                  <a:pt x="3729640" y="575070"/>
                  <a:pt x="3723712" y="586927"/>
                  <a:pt x="3729640" y="598784"/>
                </a:cubicBezTo>
                <a:cubicBezTo>
                  <a:pt x="3729640" y="604712"/>
                  <a:pt x="3735568" y="604712"/>
                  <a:pt x="3735568" y="604712"/>
                </a:cubicBezTo>
                <a:cubicBezTo>
                  <a:pt x="3753352" y="598784"/>
                  <a:pt x="3747424" y="580998"/>
                  <a:pt x="3759280" y="569141"/>
                </a:cubicBezTo>
                <a:cubicBezTo>
                  <a:pt x="3762244" y="566177"/>
                  <a:pt x="3765208" y="566177"/>
                  <a:pt x="3768913" y="566918"/>
                </a:cubicBezTo>
                <a:lnTo>
                  <a:pt x="3777629" y="568294"/>
                </a:lnTo>
                <a:lnTo>
                  <a:pt x="3777064" y="569141"/>
                </a:lnTo>
                <a:cubicBezTo>
                  <a:pt x="3782992" y="569141"/>
                  <a:pt x="3782992" y="569141"/>
                  <a:pt x="3782992" y="569141"/>
                </a:cubicBezTo>
                <a:lnTo>
                  <a:pt x="3777629" y="568294"/>
                </a:lnTo>
                <a:lnTo>
                  <a:pt x="3788920" y="551355"/>
                </a:lnTo>
                <a:cubicBezTo>
                  <a:pt x="3806704" y="545427"/>
                  <a:pt x="3830416" y="539498"/>
                  <a:pt x="3854128" y="527641"/>
                </a:cubicBezTo>
                <a:cubicBezTo>
                  <a:pt x="3854128" y="521713"/>
                  <a:pt x="3860056" y="515784"/>
                  <a:pt x="3860056" y="509856"/>
                </a:cubicBezTo>
                <a:cubicBezTo>
                  <a:pt x="3871912" y="492070"/>
                  <a:pt x="3895624" y="492070"/>
                  <a:pt x="3907480" y="480213"/>
                </a:cubicBezTo>
                <a:cubicBezTo>
                  <a:pt x="3913408" y="486141"/>
                  <a:pt x="3913408" y="486141"/>
                  <a:pt x="3913408" y="492070"/>
                </a:cubicBezTo>
                <a:cubicBezTo>
                  <a:pt x="3907480" y="497998"/>
                  <a:pt x="3907480" y="503927"/>
                  <a:pt x="3901552" y="509856"/>
                </a:cubicBezTo>
                <a:cubicBezTo>
                  <a:pt x="3907480" y="509856"/>
                  <a:pt x="3907480" y="509856"/>
                  <a:pt x="3907480" y="509856"/>
                </a:cubicBezTo>
                <a:cubicBezTo>
                  <a:pt x="3901552" y="515784"/>
                  <a:pt x="3895624" y="515784"/>
                  <a:pt x="3895624" y="521713"/>
                </a:cubicBezTo>
                <a:cubicBezTo>
                  <a:pt x="3889696" y="527641"/>
                  <a:pt x="3889696" y="539498"/>
                  <a:pt x="3889696" y="545427"/>
                </a:cubicBezTo>
                <a:cubicBezTo>
                  <a:pt x="3883768" y="563213"/>
                  <a:pt x="3860056" y="563213"/>
                  <a:pt x="3854128" y="575070"/>
                </a:cubicBezTo>
                <a:cubicBezTo>
                  <a:pt x="3842272" y="592855"/>
                  <a:pt x="3830416" y="598784"/>
                  <a:pt x="3818560" y="616570"/>
                </a:cubicBezTo>
                <a:cubicBezTo>
                  <a:pt x="3836344" y="622498"/>
                  <a:pt x="3836344" y="622498"/>
                  <a:pt x="3860056" y="616570"/>
                </a:cubicBezTo>
                <a:cubicBezTo>
                  <a:pt x="3860056" y="616570"/>
                  <a:pt x="3865984" y="592855"/>
                  <a:pt x="3865984" y="592855"/>
                </a:cubicBezTo>
                <a:cubicBezTo>
                  <a:pt x="3871912" y="575070"/>
                  <a:pt x="3889696" y="586927"/>
                  <a:pt x="3901552" y="586927"/>
                </a:cubicBezTo>
                <a:cubicBezTo>
                  <a:pt x="3907480" y="580998"/>
                  <a:pt x="3907480" y="569141"/>
                  <a:pt x="3919336" y="569141"/>
                </a:cubicBezTo>
                <a:cubicBezTo>
                  <a:pt x="3925264" y="580998"/>
                  <a:pt x="3925264" y="580998"/>
                  <a:pt x="3919336" y="598784"/>
                </a:cubicBezTo>
                <a:cubicBezTo>
                  <a:pt x="3913408" y="604712"/>
                  <a:pt x="3907480" y="604712"/>
                  <a:pt x="3895624" y="610641"/>
                </a:cubicBezTo>
                <a:cubicBezTo>
                  <a:pt x="3895624" y="616570"/>
                  <a:pt x="3889696" y="628427"/>
                  <a:pt x="3889696" y="634355"/>
                </a:cubicBezTo>
                <a:cubicBezTo>
                  <a:pt x="3883768" y="640284"/>
                  <a:pt x="3877840" y="652141"/>
                  <a:pt x="3871912" y="658069"/>
                </a:cubicBezTo>
                <a:cubicBezTo>
                  <a:pt x="3877840" y="663998"/>
                  <a:pt x="3889696" y="658069"/>
                  <a:pt x="3895624" y="663998"/>
                </a:cubicBezTo>
                <a:cubicBezTo>
                  <a:pt x="3895624" y="669926"/>
                  <a:pt x="3895624" y="675855"/>
                  <a:pt x="3895624" y="675855"/>
                </a:cubicBezTo>
                <a:cubicBezTo>
                  <a:pt x="3895624" y="693641"/>
                  <a:pt x="3889696" y="705498"/>
                  <a:pt x="3889696" y="717355"/>
                </a:cubicBezTo>
                <a:cubicBezTo>
                  <a:pt x="3877840" y="723283"/>
                  <a:pt x="3871912" y="729212"/>
                  <a:pt x="3865984" y="735141"/>
                </a:cubicBezTo>
                <a:cubicBezTo>
                  <a:pt x="3865984" y="735141"/>
                  <a:pt x="3865984" y="741069"/>
                  <a:pt x="3871912" y="741069"/>
                </a:cubicBezTo>
                <a:cubicBezTo>
                  <a:pt x="3877840" y="741069"/>
                  <a:pt x="3889696" y="735141"/>
                  <a:pt x="3895624" y="735141"/>
                </a:cubicBezTo>
                <a:cubicBezTo>
                  <a:pt x="3901552" y="723283"/>
                  <a:pt x="3907480" y="717355"/>
                  <a:pt x="3907480" y="711426"/>
                </a:cubicBezTo>
                <a:cubicBezTo>
                  <a:pt x="3919336" y="699569"/>
                  <a:pt x="3943048" y="693641"/>
                  <a:pt x="3948976" y="681784"/>
                </a:cubicBezTo>
                <a:cubicBezTo>
                  <a:pt x="3954904" y="681784"/>
                  <a:pt x="3960832" y="687712"/>
                  <a:pt x="3966760" y="693641"/>
                </a:cubicBezTo>
                <a:cubicBezTo>
                  <a:pt x="3966760" y="699569"/>
                  <a:pt x="3966760" y="705498"/>
                  <a:pt x="3960832" y="705498"/>
                </a:cubicBezTo>
                <a:cubicBezTo>
                  <a:pt x="3931192" y="735141"/>
                  <a:pt x="3901552" y="764783"/>
                  <a:pt x="3871912" y="800355"/>
                </a:cubicBezTo>
                <a:cubicBezTo>
                  <a:pt x="3848200" y="818140"/>
                  <a:pt x="3824488" y="847783"/>
                  <a:pt x="3800776" y="871497"/>
                </a:cubicBezTo>
                <a:cubicBezTo>
                  <a:pt x="3788920" y="883354"/>
                  <a:pt x="3777064" y="901140"/>
                  <a:pt x="3759280" y="912997"/>
                </a:cubicBezTo>
                <a:cubicBezTo>
                  <a:pt x="3729640" y="942640"/>
                  <a:pt x="3700000" y="972283"/>
                  <a:pt x="3670360" y="1001925"/>
                </a:cubicBezTo>
                <a:cubicBezTo>
                  <a:pt x="3652576" y="1013782"/>
                  <a:pt x="3640720" y="1037497"/>
                  <a:pt x="3617008" y="1055282"/>
                </a:cubicBezTo>
                <a:cubicBezTo>
                  <a:pt x="3599224" y="1067139"/>
                  <a:pt x="3581440" y="1084925"/>
                  <a:pt x="3569584" y="1102711"/>
                </a:cubicBezTo>
                <a:cubicBezTo>
                  <a:pt x="3551800" y="1120496"/>
                  <a:pt x="3534016" y="1138282"/>
                  <a:pt x="3516232" y="1156068"/>
                </a:cubicBezTo>
                <a:cubicBezTo>
                  <a:pt x="3510304" y="1161996"/>
                  <a:pt x="3504376" y="1167925"/>
                  <a:pt x="3498448" y="1173853"/>
                </a:cubicBezTo>
                <a:cubicBezTo>
                  <a:pt x="3492520" y="1179782"/>
                  <a:pt x="3480664" y="1179782"/>
                  <a:pt x="3474736" y="1185710"/>
                </a:cubicBezTo>
                <a:cubicBezTo>
                  <a:pt x="3439168" y="1215353"/>
                  <a:pt x="3409528" y="1239067"/>
                  <a:pt x="3373960" y="1262782"/>
                </a:cubicBezTo>
                <a:cubicBezTo>
                  <a:pt x="3338392" y="1286496"/>
                  <a:pt x="3308752" y="1310210"/>
                  <a:pt x="3273184" y="1333924"/>
                </a:cubicBezTo>
                <a:cubicBezTo>
                  <a:pt x="3267256" y="1333924"/>
                  <a:pt x="3261328" y="1339853"/>
                  <a:pt x="3255400" y="1339853"/>
                </a:cubicBezTo>
                <a:cubicBezTo>
                  <a:pt x="3255400" y="1357638"/>
                  <a:pt x="3249472" y="1369496"/>
                  <a:pt x="3249472" y="1381353"/>
                </a:cubicBezTo>
                <a:cubicBezTo>
                  <a:pt x="3243544" y="1381353"/>
                  <a:pt x="3237616" y="1387281"/>
                  <a:pt x="3231688" y="1393210"/>
                </a:cubicBezTo>
                <a:cubicBezTo>
                  <a:pt x="3225760" y="1405067"/>
                  <a:pt x="3225760" y="1410995"/>
                  <a:pt x="3225760" y="1422853"/>
                </a:cubicBezTo>
                <a:cubicBezTo>
                  <a:pt x="3213904" y="1434710"/>
                  <a:pt x="3202048" y="1434710"/>
                  <a:pt x="3190192" y="1422853"/>
                </a:cubicBezTo>
                <a:cubicBezTo>
                  <a:pt x="3178336" y="1440638"/>
                  <a:pt x="3184264" y="1458424"/>
                  <a:pt x="3172408" y="1470281"/>
                </a:cubicBezTo>
                <a:cubicBezTo>
                  <a:pt x="3184264" y="1488067"/>
                  <a:pt x="3178336" y="1511781"/>
                  <a:pt x="3184264" y="1529566"/>
                </a:cubicBezTo>
                <a:cubicBezTo>
                  <a:pt x="3172408" y="1535495"/>
                  <a:pt x="3166480" y="1535495"/>
                  <a:pt x="3166480" y="1529566"/>
                </a:cubicBezTo>
                <a:cubicBezTo>
                  <a:pt x="3160552" y="1523638"/>
                  <a:pt x="3160552" y="1517709"/>
                  <a:pt x="3154624" y="1511781"/>
                </a:cubicBezTo>
                <a:cubicBezTo>
                  <a:pt x="3142768" y="1505852"/>
                  <a:pt x="3136840" y="1523638"/>
                  <a:pt x="3124984" y="1529566"/>
                </a:cubicBezTo>
                <a:cubicBezTo>
                  <a:pt x="3119056" y="1529566"/>
                  <a:pt x="3107200" y="1529566"/>
                  <a:pt x="3101272" y="1529566"/>
                </a:cubicBezTo>
                <a:cubicBezTo>
                  <a:pt x="3089416" y="1535495"/>
                  <a:pt x="3095344" y="1553281"/>
                  <a:pt x="3083488" y="1565138"/>
                </a:cubicBezTo>
                <a:cubicBezTo>
                  <a:pt x="3077560" y="1565138"/>
                  <a:pt x="3077560" y="1565138"/>
                  <a:pt x="3071632" y="1559209"/>
                </a:cubicBezTo>
                <a:cubicBezTo>
                  <a:pt x="3071632" y="1553281"/>
                  <a:pt x="3065704" y="1547352"/>
                  <a:pt x="3059776" y="1535495"/>
                </a:cubicBezTo>
                <a:cubicBezTo>
                  <a:pt x="3059776" y="1535495"/>
                  <a:pt x="3053848" y="1535495"/>
                  <a:pt x="3053848" y="1541424"/>
                </a:cubicBezTo>
                <a:cubicBezTo>
                  <a:pt x="3053848" y="1553281"/>
                  <a:pt x="3059776" y="1571066"/>
                  <a:pt x="3059776" y="1582923"/>
                </a:cubicBezTo>
                <a:cubicBezTo>
                  <a:pt x="3065704" y="1588852"/>
                  <a:pt x="3071632" y="1588852"/>
                  <a:pt x="3071632" y="1594781"/>
                </a:cubicBezTo>
                <a:cubicBezTo>
                  <a:pt x="3083488" y="1594781"/>
                  <a:pt x="3089416" y="1594781"/>
                  <a:pt x="3095344" y="1594781"/>
                </a:cubicBezTo>
                <a:cubicBezTo>
                  <a:pt x="3107200" y="1588852"/>
                  <a:pt x="3101272" y="1576995"/>
                  <a:pt x="3107200" y="1565138"/>
                </a:cubicBezTo>
                <a:cubicBezTo>
                  <a:pt x="3119056" y="1559209"/>
                  <a:pt x="3130912" y="1559209"/>
                  <a:pt x="3148696" y="1565138"/>
                </a:cubicBezTo>
                <a:cubicBezTo>
                  <a:pt x="3154624" y="1576995"/>
                  <a:pt x="3166480" y="1594781"/>
                  <a:pt x="3178336" y="1606638"/>
                </a:cubicBezTo>
                <a:cubicBezTo>
                  <a:pt x="3190192" y="1612566"/>
                  <a:pt x="3196120" y="1612566"/>
                  <a:pt x="3202048" y="1600709"/>
                </a:cubicBezTo>
                <a:cubicBezTo>
                  <a:pt x="3202048" y="1588852"/>
                  <a:pt x="3190192" y="1571066"/>
                  <a:pt x="3207976" y="1559209"/>
                </a:cubicBezTo>
                <a:cubicBezTo>
                  <a:pt x="3213904" y="1553281"/>
                  <a:pt x="3225760" y="1559209"/>
                  <a:pt x="3231688" y="1553281"/>
                </a:cubicBezTo>
                <a:cubicBezTo>
                  <a:pt x="3237616" y="1541424"/>
                  <a:pt x="3243544" y="1523638"/>
                  <a:pt x="3249472" y="1505852"/>
                </a:cubicBezTo>
                <a:cubicBezTo>
                  <a:pt x="3243544" y="1499924"/>
                  <a:pt x="3243544" y="1488067"/>
                  <a:pt x="3237616" y="1482138"/>
                </a:cubicBezTo>
                <a:cubicBezTo>
                  <a:pt x="3237616" y="1470281"/>
                  <a:pt x="3237616" y="1458424"/>
                  <a:pt x="3243544" y="1452495"/>
                </a:cubicBezTo>
                <a:cubicBezTo>
                  <a:pt x="3249472" y="1440638"/>
                  <a:pt x="3243544" y="1428781"/>
                  <a:pt x="3243544" y="1416924"/>
                </a:cubicBezTo>
                <a:cubicBezTo>
                  <a:pt x="3267256" y="1405067"/>
                  <a:pt x="3290968" y="1393210"/>
                  <a:pt x="3308752" y="1387281"/>
                </a:cubicBezTo>
                <a:cubicBezTo>
                  <a:pt x="3320608" y="1375424"/>
                  <a:pt x="3326536" y="1357638"/>
                  <a:pt x="3344320" y="1363567"/>
                </a:cubicBezTo>
                <a:cubicBezTo>
                  <a:pt x="3350248" y="1369496"/>
                  <a:pt x="3356176" y="1375424"/>
                  <a:pt x="3356176" y="1387281"/>
                </a:cubicBezTo>
                <a:cubicBezTo>
                  <a:pt x="3362104" y="1387281"/>
                  <a:pt x="3368032" y="1387281"/>
                  <a:pt x="3368032" y="1375424"/>
                </a:cubicBezTo>
                <a:cubicBezTo>
                  <a:pt x="3368032" y="1363567"/>
                  <a:pt x="3362104" y="1351710"/>
                  <a:pt x="3356176" y="1339853"/>
                </a:cubicBezTo>
                <a:cubicBezTo>
                  <a:pt x="3362104" y="1333924"/>
                  <a:pt x="3368032" y="1322067"/>
                  <a:pt x="3379888" y="1316139"/>
                </a:cubicBezTo>
                <a:cubicBezTo>
                  <a:pt x="3391744" y="1310210"/>
                  <a:pt x="3403600" y="1310210"/>
                  <a:pt x="3415456" y="1304282"/>
                </a:cubicBezTo>
                <a:cubicBezTo>
                  <a:pt x="3427312" y="1304282"/>
                  <a:pt x="3433240" y="1304282"/>
                  <a:pt x="3445096" y="1310210"/>
                </a:cubicBezTo>
                <a:cubicBezTo>
                  <a:pt x="3456952" y="1304282"/>
                  <a:pt x="3451024" y="1292424"/>
                  <a:pt x="3456952" y="1286496"/>
                </a:cubicBezTo>
                <a:cubicBezTo>
                  <a:pt x="3462880" y="1280567"/>
                  <a:pt x="3468808" y="1280567"/>
                  <a:pt x="3474736" y="1286496"/>
                </a:cubicBezTo>
                <a:cubicBezTo>
                  <a:pt x="3474736" y="1292424"/>
                  <a:pt x="3474736" y="1298353"/>
                  <a:pt x="3474736" y="1304282"/>
                </a:cubicBezTo>
                <a:cubicBezTo>
                  <a:pt x="3492520" y="1304282"/>
                  <a:pt x="3486592" y="1286496"/>
                  <a:pt x="3498448" y="1286496"/>
                </a:cubicBezTo>
                <a:cubicBezTo>
                  <a:pt x="3492520" y="1262782"/>
                  <a:pt x="3486592" y="1239067"/>
                  <a:pt x="3492520" y="1215353"/>
                </a:cubicBezTo>
                <a:cubicBezTo>
                  <a:pt x="3498448" y="1203496"/>
                  <a:pt x="3510304" y="1197568"/>
                  <a:pt x="3516232" y="1191639"/>
                </a:cubicBezTo>
                <a:cubicBezTo>
                  <a:pt x="3522160" y="1185710"/>
                  <a:pt x="3522160" y="1179782"/>
                  <a:pt x="3528088" y="1173853"/>
                </a:cubicBezTo>
                <a:cubicBezTo>
                  <a:pt x="3545872" y="1167925"/>
                  <a:pt x="3563656" y="1161996"/>
                  <a:pt x="3575512" y="1156068"/>
                </a:cubicBezTo>
                <a:cubicBezTo>
                  <a:pt x="3593296" y="1156068"/>
                  <a:pt x="3611080" y="1156068"/>
                  <a:pt x="3628864" y="1156068"/>
                </a:cubicBezTo>
                <a:cubicBezTo>
                  <a:pt x="3628864" y="1150139"/>
                  <a:pt x="3634792" y="1150139"/>
                  <a:pt x="3634792" y="1150139"/>
                </a:cubicBezTo>
                <a:cubicBezTo>
                  <a:pt x="3634792" y="1138282"/>
                  <a:pt x="3634792" y="1132354"/>
                  <a:pt x="3634792" y="1126425"/>
                </a:cubicBezTo>
                <a:cubicBezTo>
                  <a:pt x="3640720" y="1108639"/>
                  <a:pt x="3652576" y="1108639"/>
                  <a:pt x="3670360" y="1114568"/>
                </a:cubicBezTo>
                <a:cubicBezTo>
                  <a:pt x="3676288" y="1108639"/>
                  <a:pt x="3682216" y="1102711"/>
                  <a:pt x="3688144" y="1096782"/>
                </a:cubicBezTo>
                <a:cubicBezTo>
                  <a:pt x="3700000" y="1096782"/>
                  <a:pt x="3711856" y="1096782"/>
                  <a:pt x="3723712" y="1096782"/>
                </a:cubicBezTo>
                <a:cubicBezTo>
                  <a:pt x="3723712" y="1090854"/>
                  <a:pt x="3729640" y="1090854"/>
                  <a:pt x="3729640" y="1090854"/>
                </a:cubicBezTo>
                <a:cubicBezTo>
                  <a:pt x="3729640" y="1078997"/>
                  <a:pt x="3735568" y="1073068"/>
                  <a:pt x="3735568" y="1061211"/>
                </a:cubicBezTo>
                <a:cubicBezTo>
                  <a:pt x="3741496" y="1055282"/>
                  <a:pt x="3747424" y="1055282"/>
                  <a:pt x="3759280" y="1055282"/>
                </a:cubicBezTo>
                <a:cubicBezTo>
                  <a:pt x="3765208" y="1061211"/>
                  <a:pt x="3771136" y="1061211"/>
                  <a:pt x="3782992" y="1067139"/>
                </a:cubicBezTo>
                <a:cubicBezTo>
                  <a:pt x="3788920" y="1061211"/>
                  <a:pt x="3794848" y="1061211"/>
                  <a:pt x="3806704" y="1055282"/>
                </a:cubicBezTo>
                <a:cubicBezTo>
                  <a:pt x="3812632" y="1055282"/>
                  <a:pt x="3824488" y="1055282"/>
                  <a:pt x="3830416" y="1055282"/>
                </a:cubicBezTo>
                <a:cubicBezTo>
                  <a:pt x="3836344" y="1043425"/>
                  <a:pt x="3830416" y="1037497"/>
                  <a:pt x="3830416" y="1031568"/>
                </a:cubicBezTo>
                <a:cubicBezTo>
                  <a:pt x="3830416" y="1013782"/>
                  <a:pt x="3836344" y="1001925"/>
                  <a:pt x="3842272" y="984140"/>
                </a:cubicBezTo>
                <a:cubicBezTo>
                  <a:pt x="3854128" y="978211"/>
                  <a:pt x="3865984" y="972283"/>
                  <a:pt x="3871912" y="966354"/>
                </a:cubicBezTo>
                <a:cubicBezTo>
                  <a:pt x="3877840" y="966354"/>
                  <a:pt x="3883768" y="960425"/>
                  <a:pt x="3883768" y="948568"/>
                </a:cubicBezTo>
                <a:cubicBezTo>
                  <a:pt x="3895624" y="954497"/>
                  <a:pt x="3889696" y="966354"/>
                  <a:pt x="3895624" y="966354"/>
                </a:cubicBezTo>
                <a:cubicBezTo>
                  <a:pt x="3901552" y="978211"/>
                  <a:pt x="3901552" y="984140"/>
                  <a:pt x="3907480" y="990068"/>
                </a:cubicBezTo>
                <a:cubicBezTo>
                  <a:pt x="3901552" y="990068"/>
                  <a:pt x="3895624" y="995997"/>
                  <a:pt x="3889696" y="995997"/>
                </a:cubicBezTo>
                <a:cubicBezTo>
                  <a:pt x="3883768" y="995997"/>
                  <a:pt x="3871912" y="995997"/>
                  <a:pt x="3865984" y="1001925"/>
                </a:cubicBezTo>
                <a:cubicBezTo>
                  <a:pt x="3860056" y="1001925"/>
                  <a:pt x="3860056" y="1007854"/>
                  <a:pt x="3854128" y="1013782"/>
                </a:cubicBezTo>
                <a:cubicBezTo>
                  <a:pt x="3865984" y="1019711"/>
                  <a:pt x="3871912" y="1031568"/>
                  <a:pt x="3883768" y="1037497"/>
                </a:cubicBezTo>
                <a:cubicBezTo>
                  <a:pt x="3895624" y="1037497"/>
                  <a:pt x="3895624" y="1055282"/>
                  <a:pt x="3913408" y="1049354"/>
                </a:cubicBezTo>
                <a:cubicBezTo>
                  <a:pt x="3919336" y="1043425"/>
                  <a:pt x="3925264" y="1037497"/>
                  <a:pt x="3937120" y="1031568"/>
                </a:cubicBezTo>
                <a:cubicBezTo>
                  <a:pt x="3943048" y="1031568"/>
                  <a:pt x="3948976" y="1031568"/>
                  <a:pt x="3954904" y="1031568"/>
                </a:cubicBezTo>
                <a:cubicBezTo>
                  <a:pt x="3966760" y="1019711"/>
                  <a:pt x="3954904" y="1007854"/>
                  <a:pt x="3954904" y="990068"/>
                </a:cubicBezTo>
                <a:cubicBezTo>
                  <a:pt x="3960832" y="978211"/>
                  <a:pt x="3966760" y="972283"/>
                  <a:pt x="3972688" y="960425"/>
                </a:cubicBezTo>
                <a:cubicBezTo>
                  <a:pt x="3984544" y="966354"/>
                  <a:pt x="3990472" y="978211"/>
                  <a:pt x="4002328" y="978211"/>
                </a:cubicBezTo>
                <a:cubicBezTo>
                  <a:pt x="4002328" y="966354"/>
                  <a:pt x="4008256" y="960425"/>
                  <a:pt x="4008256" y="948568"/>
                </a:cubicBezTo>
                <a:cubicBezTo>
                  <a:pt x="4020112" y="936711"/>
                  <a:pt x="4037896" y="930783"/>
                  <a:pt x="4049752" y="918926"/>
                </a:cubicBezTo>
                <a:cubicBezTo>
                  <a:pt x="4055680" y="918926"/>
                  <a:pt x="4061608" y="918926"/>
                  <a:pt x="4067536" y="918926"/>
                </a:cubicBezTo>
                <a:cubicBezTo>
                  <a:pt x="4073464" y="924854"/>
                  <a:pt x="4073464" y="930783"/>
                  <a:pt x="4079392" y="942640"/>
                </a:cubicBezTo>
                <a:cubicBezTo>
                  <a:pt x="4091248" y="942640"/>
                  <a:pt x="4109032" y="936711"/>
                  <a:pt x="4126816" y="942640"/>
                </a:cubicBezTo>
                <a:cubicBezTo>
                  <a:pt x="4132744" y="930783"/>
                  <a:pt x="4132744" y="924854"/>
                  <a:pt x="4126816" y="912997"/>
                </a:cubicBezTo>
                <a:cubicBezTo>
                  <a:pt x="4114960" y="918926"/>
                  <a:pt x="4103104" y="924854"/>
                  <a:pt x="4097176" y="924854"/>
                </a:cubicBezTo>
                <a:cubicBezTo>
                  <a:pt x="4091248" y="924854"/>
                  <a:pt x="4085320" y="918926"/>
                  <a:pt x="4085320" y="912997"/>
                </a:cubicBezTo>
                <a:cubicBezTo>
                  <a:pt x="4091248" y="901140"/>
                  <a:pt x="4091248" y="889283"/>
                  <a:pt x="4097176" y="877426"/>
                </a:cubicBezTo>
                <a:cubicBezTo>
                  <a:pt x="4091248" y="865569"/>
                  <a:pt x="4091248" y="859640"/>
                  <a:pt x="4085320" y="847783"/>
                </a:cubicBezTo>
                <a:cubicBezTo>
                  <a:pt x="4091248" y="841854"/>
                  <a:pt x="4091248" y="835926"/>
                  <a:pt x="4103104" y="835926"/>
                </a:cubicBezTo>
                <a:cubicBezTo>
                  <a:pt x="4103104" y="841854"/>
                  <a:pt x="4109032" y="853712"/>
                  <a:pt x="4109032" y="859640"/>
                </a:cubicBezTo>
                <a:cubicBezTo>
                  <a:pt x="4114960" y="865569"/>
                  <a:pt x="4114960" y="865569"/>
                  <a:pt x="4120888" y="865569"/>
                </a:cubicBezTo>
                <a:cubicBezTo>
                  <a:pt x="4132744" y="871497"/>
                  <a:pt x="4144600" y="871497"/>
                  <a:pt x="4156456" y="865569"/>
                </a:cubicBezTo>
                <a:cubicBezTo>
                  <a:pt x="4174240" y="865569"/>
                  <a:pt x="4186096" y="859640"/>
                  <a:pt x="4203880" y="853712"/>
                </a:cubicBezTo>
                <a:cubicBezTo>
                  <a:pt x="4209808" y="841854"/>
                  <a:pt x="4209808" y="829997"/>
                  <a:pt x="4209808" y="824069"/>
                </a:cubicBezTo>
                <a:cubicBezTo>
                  <a:pt x="4233520" y="794426"/>
                  <a:pt x="4239448" y="794426"/>
                  <a:pt x="4269088" y="800355"/>
                </a:cubicBezTo>
                <a:cubicBezTo>
                  <a:pt x="4269088" y="800355"/>
                  <a:pt x="4269088" y="806283"/>
                  <a:pt x="4269088" y="806283"/>
                </a:cubicBezTo>
                <a:cubicBezTo>
                  <a:pt x="4269088" y="812212"/>
                  <a:pt x="4269088" y="818140"/>
                  <a:pt x="4269088" y="818140"/>
                </a:cubicBezTo>
                <a:cubicBezTo>
                  <a:pt x="4275016" y="824069"/>
                  <a:pt x="4275016" y="824069"/>
                  <a:pt x="4280944" y="818140"/>
                </a:cubicBezTo>
                <a:cubicBezTo>
                  <a:pt x="4286872" y="812212"/>
                  <a:pt x="4292800" y="806283"/>
                  <a:pt x="4292800" y="794426"/>
                </a:cubicBezTo>
                <a:cubicBezTo>
                  <a:pt x="4298728" y="782569"/>
                  <a:pt x="4286872" y="776640"/>
                  <a:pt x="4275016" y="770712"/>
                </a:cubicBezTo>
                <a:cubicBezTo>
                  <a:pt x="4269088" y="770712"/>
                  <a:pt x="4263160" y="770712"/>
                  <a:pt x="4263160" y="770712"/>
                </a:cubicBezTo>
                <a:cubicBezTo>
                  <a:pt x="4257232" y="770712"/>
                  <a:pt x="4251304" y="764783"/>
                  <a:pt x="4251304" y="764783"/>
                </a:cubicBezTo>
                <a:cubicBezTo>
                  <a:pt x="4245376" y="752926"/>
                  <a:pt x="4251304" y="741069"/>
                  <a:pt x="4257232" y="735141"/>
                </a:cubicBezTo>
                <a:cubicBezTo>
                  <a:pt x="4263160" y="735141"/>
                  <a:pt x="4269088" y="741069"/>
                  <a:pt x="4269088" y="746998"/>
                </a:cubicBezTo>
                <a:cubicBezTo>
                  <a:pt x="4286872" y="746998"/>
                  <a:pt x="4298728" y="752926"/>
                  <a:pt x="4316512" y="752926"/>
                </a:cubicBezTo>
                <a:cubicBezTo>
                  <a:pt x="4328368" y="752926"/>
                  <a:pt x="4340224" y="746998"/>
                  <a:pt x="4352080" y="746998"/>
                </a:cubicBezTo>
                <a:cubicBezTo>
                  <a:pt x="4358008" y="735141"/>
                  <a:pt x="4363936" y="729212"/>
                  <a:pt x="4369864" y="717355"/>
                </a:cubicBezTo>
                <a:cubicBezTo>
                  <a:pt x="4375792" y="717355"/>
                  <a:pt x="4387648" y="711426"/>
                  <a:pt x="4399504" y="699569"/>
                </a:cubicBezTo>
                <a:cubicBezTo>
                  <a:pt x="4399504" y="693641"/>
                  <a:pt x="4405432" y="687712"/>
                  <a:pt x="4411360" y="681784"/>
                </a:cubicBezTo>
                <a:cubicBezTo>
                  <a:pt x="4423216" y="669926"/>
                  <a:pt x="4441000" y="663998"/>
                  <a:pt x="4446928" y="652141"/>
                </a:cubicBezTo>
                <a:cubicBezTo>
                  <a:pt x="4446928" y="646212"/>
                  <a:pt x="4452856" y="640284"/>
                  <a:pt x="4458784" y="640284"/>
                </a:cubicBezTo>
                <a:cubicBezTo>
                  <a:pt x="4482496" y="628427"/>
                  <a:pt x="4494352" y="604712"/>
                  <a:pt x="4518064" y="586927"/>
                </a:cubicBezTo>
                <a:cubicBezTo>
                  <a:pt x="4523992" y="580998"/>
                  <a:pt x="4529920" y="569141"/>
                  <a:pt x="4535848" y="563213"/>
                </a:cubicBezTo>
                <a:cubicBezTo>
                  <a:pt x="4547704" y="563213"/>
                  <a:pt x="4565488" y="557284"/>
                  <a:pt x="4577344" y="551355"/>
                </a:cubicBezTo>
                <a:cubicBezTo>
                  <a:pt x="4589200" y="551355"/>
                  <a:pt x="4606984" y="557284"/>
                  <a:pt x="4618840" y="557284"/>
                </a:cubicBezTo>
                <a:cubicBezTo>
                  <a:pt x="4636624" y="557284"/>
                  <a:pt x="4648480" y="551355"/>
                  <a:pt x="4654408" y="551355"/>
                </a:cubicBezTo>
                <a:cubicBezTo>
                  <a:pt x="4666264" y="551355"/>
                  <a:pt x="4678120" y="551355"/>
                  <a:pt x="4684048" y="551355"/>
                </a:cubicBezTo>
                <a:cubicBezTo>
                  <a:pt x="4719616" y="539498"/>
                  <a:pt x="4743328" y="509856"/>
                  <a:pt x="4772968" y="486141"/>
                </a:cubicBezTo>
                <a:cubicBezTo>
                  <a:pt x="4778896" y="486141"/>
                  <a:pt x="4784824" y="480213"/>
                  <a:pt x="4790752" y="480213"/>
                </a:cubicBezTo>
                <a:cubicBezTo>
                  <a:pt x="4796680" y="468356"/>
                  <a:pt x="4808536" y="462427"/>
                  <a:pt x="4814464" y="450570"/>
                </a:cubicBezTo>
                <a:cubicBezTo>
                  <a:pt x="4832248" y="444641"/>
                  <a:pt x="4844104" y="432784"/>
                  <a:pt x="4855960" y="426856"/>
                </a:cubicBezTo>
                <a:cubicBezTo>
                  <a:pt x="4867816" y="426856"/>
                  <a:pt x="4867816" y="432784"/>
                  <a:pt x="4867816" y="438713"/>
                </a:cubicBezTo>
                <a:cubicBezTo>
                  <a:pt x="4861888" y="456499"/>
                  <a:pt x="4861888" y="474284"/>
                  <a:pt x="4867816" y="492070"/>
                </a:cubicBezTo>
                <a:cubicBezTo>
                  <a:pt x="4873744" y="497998"/>
                  <a:pt x="4879672" y="497998"/>
                  <a:pt x="4885600" y="497998"/>
                </a:cubicBezTo>
                <a:cubicBezTo>
                  <a:pt x="4885600" y="509856"/>
                  <a:pt x="4879672" y="521713"/>
                  <a:pt x="4879672" y="527641"/>
                </a:cubicBezTo>
                <a:cubicBezTo>
                  <a:pt x="4879672" y="533570"/>
                  <a:pt x="4879672" y="533570"/>
                  <a:pt x="4885600" y="533570"/>
                </a:cubicBezTo>
                <a:cubicBezTo>
                  <a:pt x="4897456" y="521713"/>
                  <a:pt x="4897456" y="521713"/>
                  <a:pt x="4885600" y="497998"/>
                </a:cubicBezTo>
                <a:cubicBezTo>
                  <a:pt x="4885600" y="462427"/>
                  <a:pt x="4885600" y="426856"/>
                  <a:pt x="4879672" y="397213"/>
                </a:cubicBezTo>
                <a:cubicBezTo>
                  <a:pt x="4891528" y="379427"/>
                  <a:pt x="4891528" y="379427"/>
                  <a:pt x="4909312" y="391284"/>
                </a:cubicBezTo>
                <a:cubicBezTo>
                  <a:pt x="4909312" y="414999"/>
                  <a:pt x="4909312" y="438713"/>
                  <a:pt x="4909312" y="456499"/>
                </a:cubicBezTo>
                <a:cubicBezTo>
                  <a:pt x="4915240" y="468356"/>
                  <a:pt x="4921168" y="480213"/>
                  <a:pt x="4921168" y="492070"/>
                </a:cubicBezTo>
                <a:cubicBezTo>
                  <a:pt x="4933024" y="486141"/>
                  <a:pt x="4938952" y="486141"/>
                  <a:pt x="4944880" y="480213"/>
                </a:cubicBezTo>
                <a:cubicBezTo>
                  <a:pt x="4950808" y="486141"/>
                  <a:pt x="4956736" y="492070"/>
                  <a:pt x="4962664" y="492070"/>
                </a:cubicBezTo>
                <a:cubicBezTo>
                  <a:pt x="4962664" y="492070"/>
                  <a:pt x="4968592" y="492070"/>
                  <a:pt x="4968592" y="486141"/>
                </a:cubicBezTo>
                <a:cubicBezTo>
                  <a:pt x="4968592" y="486141"/>
                  <a:pt x="4962664" y="480213"/>
                  <a:pt x="4962664" y="474284"/>
                </a:cubicBezTo>
                <a:cubicBezTo>
                  <a:pt x="4968592" y="456499"/>
                  <a:pt x="4974520" y="432784"/>
                  <a:pt x="4986376" y="414999"/>
                </a:cubicBezTo>
                <a:cubicBezTo>
                  <a:pt x="4986376" y="409070"/>
                  <a:pt x="4986376" y="409070"/>
                  <a:pt x="4992304" y="409070"/>
                </a:cubicBezTo>
                <a:cubicBezTo>
                  <a:pt x="4998232" y="414999"/>
                  <a:pt x="4998232" y="420927"/>
                  <a:pt x="5004160" y="426856"/>
                </a:cubicBezTo>
                <a:cubicBezTo>
                  <a:pt x="5010088" y="409070"/>
                  <a:pt x="5021944" y="391284"/>
                  <a:pt x="5021944" y="373499"/>
                </a:cubicBezTo>
                <a:cubicBezTo>
                  <a:pt x="5033800" y="361642"/>
                  <a:pt x="5051584" y="367570"/>
                  <a:pt x="5057512" y="361642"/>
                </a:cubicBezTo>
                <a:cubicBezTo>
                  <a:pt x="5069368" y="355713"/>
                  <a:pt x="5069368" y="343856"/>
                  <a:pt x="5087152" y="343856"/>
                </a:cubicBezTo>
                <a:cubicBezTo>
                  <a:pt x="5093080" y="355713"/>
                  <a:pt x="5081224" y="373499"/>
                  <a:pt x="5099008" y="379427"/>
                </a:cubicBezTo>
                <a:cubicBezTo>
                  <a:pt x="5099008" y="379427"/>
                  <a:pt x="5104936" y="379427"/>
                  <a:pt x="5104936" y="379427"/>
                </a:cubicBezTo>
                <a:cubicBezTo>
                  <a:pt x="5110864" y="373499"/>
                  <a:pt x="5110864" y="361642"/>
                  <a:pt x="5116792" y="355713"/>
                </a:cubicBezTo>
                <a:cubicBezTo>
                  <a:pt x="5122720" y="349785"/>
                  <a:pt x="5128648" y="349785"/>
                  <a:pt x="5128648" y="337928"/>
                </a:cubicBezTo>
                <a:cubicBezTo>
                  <a:pt x="5122720" y="331999"/>
                  <a:pt x="5116792" y="331999"/>
                  <a:pt x="5104936" y="326071"/>
                </a:cubicBezTo>
                <a:cubicBezTo>
                  <a:pt x="5104936" y="320142"/>
                  <a:pt x="5110864" y="314213"/>
                  <a:pt x="5110864" y="308285"/>
                </a:cubicBezTo>
                <a:cubicBezTo>
                  <a:pt x="5128648" y="302356"/>
                  <a:pt x="5152360" y="302356"/>
                  <a:pt x="5170144" y="302356"/>
                </a:cubicBezTo>
                <a:cubicBezTo>
                  <a:pt x="5182000" y="290499"/>
                  <a:pt x="5164216" y="278642"/>
                  <a:pt x="5170144" y="272714"/>
                </a:cubicBezTo>
                <a:cubicBezTo>
                  <a:pt x="5176072" y="254928"/>
                  <a:pt x="5187928" y="254928"/>
                  <a:pt x="5199784" y="254928"/>
                </a:cubicBezTo>
                <a:cubicBezTo>
                  <a:pt x="5205712" y="248999"/>
                  <a:pt x="5199784" y="225285"/>
                  <a:pt x="5217568" y="225285"/>
                </a:cubicBezTo>
                <a:cubicBezTo>
                  <a:pt x="5223496" y="231214"/>
                  <a:pt x="5235352" y="237142"/>
                  <a:pt x="5241280" y="243071"/>
                </a:cubicBezTo>
                <a:cubicBezTo>
                  <a:pt x="5247208" y="225285"/>
                  <a:pt x="5247208" y="213428"/>
                  <a:pt x="5247208" y="201571"/>
                </a:cubicBezTo>
                <a:cubicBezTo>
                  <a:pt x="5253136" y="195642"/>
                  <a:pt x="5259064" y="189714"/>
                  <a:pt x="5259064" y="189714"/>
                </a:cubicBezTo>
                <a:cubicBezTo>
                  <a:pt x="5276848" y="183785"/>
                  <a:pt x="5276848" y="201571"/>
                  <a:pt x="5288704" y="207499"/>
                </a:cubicBezTo>
                <a:cubicBezTo>
                  <a:pt x="5294632" y="195642"/>
                  <a:pt x="5288704" y="183785"/>
                  <a:pt x="5288704" y="166000"/>
                </a:cubicBezTo>
                <a:cubicBezTo>
                  <a:pt x="5288704" y="160071"/>
                  <a:pt x="5288704" y="160071"/>
                  <a:pt x="5300560" y="154143"/>
                </a:cubicBezTo>
                <a:cubicBezTo>
                  <a:pt x="5306488" y="154143"/>
                  <a:pt x="5312416" y="154143"/>
                  <a:pt x="5318344" y="154143"/>
                </a:cubicBezTo>
                <a:cubicBezTo>
                  <a:pt x="5324272" y="154143"/>
                  <a:pt x="5324272" y="154143"/>
                  <a:pt x="5330200" y="148214"/>
                </a:cubicBezTo>
                <a:cubicBezTo>
                  <a:pt x="5330200" y="136357"/>
                  <a:pt x="5318344" y="118571"/>
                  <a:pt x="5324272" y="106714"/>
                </a:cubicBezTo>
                <a:cubicBezTo>
                  <a:pt x="5330200" y="94857"/>
                  <a:pt x="5342056" y="100786"/>
                  <a:pt x="5353912" y="100786"/>
                </a:cubicBezTo>
                <a:cubicBezTo>
                  <a:pt x="5359840" y="88928"/>
                  <a:pt x="5365768" y="71143"/>
                  <a:pt x="5371696" y="59286"/>
                </a:cubicBezTo>
                <a:cubicBezTo>
                  <a:pt x="5383552" y="53357"/>
                  <a:pt x="5377624" y="35571"/>
                  <a:pt x="5389480" y="23714"/>
                </a:cubicBezTo>
                <a:cubicBezTo>
                  <a:pt x="5395408" y="23714"/>
                  <a:pt x="5395408" y="29643"/>
                  <a:pt x="5401336" y="35571"/>
                </a:cubicBezTo>
                <a:cubicBezTo>
                  <a:pt x="5395408" y="41500"/>
                  <a:pt x="5395408" y="53357"/>
                  <a:pt x="5395408" y="59286"/>
                </a:cubicBezTo>
                <a:cubicBezTo>
                  <a:pt x="5395408" y="59286"/>
                  <a:pt x="5401336" y="65214"/>
                  <a:pt x="5401336" y="65214"/>
                </a:cubicBezTo>
                <a:cubicBezTo>
                  <a:pt x="5407264" y="65214"/>
                  <a:pt x="5407264" y="65214"/>
                  <a:pt x="5407264" y="65214"/>
                </a:cubicBezTo>
                <a:cubicBezTo>
                  <a:pt x="5413192" y="59286"/>
                  <a:pt x="5419120" y="53357"/>
                  <a:pt x="5419120" y="41500"/>
                </a:cubicBezTo>
                <a:cubicBezTo>
                  <a:pt x="5425048" y="47429"/>
                  <a:pt x="5430976" y="59286"/>
                  <a:pt x="5430976" y="65214"/>
                </a:cubicBezTo>
                <a:cubicBezTo>
                  <a:pt x="5436904" y="65214"/>
                  <a:pt x="5442832" y="59286"/>
                  <a:pt x="5442832" y="53357"/>
                </a:cubicBezTo>
                <a:cubicBezTo>
                  <a:pt x="5442832" y="47429"/>
                  <a:pt x="5436904" y="35571"/>
                  <a:pt x="5442832" y="29643"/>
                </a:cubicBezTo>
                <a:cubicBezTo>
                  <a:pt x="5442832" y="17786"/>
                  <a:pt x="5442832" y="11857"/>
                  <a:pt x="5442832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1190354" y="29385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190354" y="24986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71603032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 hasCustomPrompt="1"/>
          </p:nvPr>
        </p:nvSpPr>
        <p:spPr>
          <a:xfrm>
            <a:off x="6731453" y="5144294"/>
            <a:ext cx="4825095" cy="4825837"/>
          </a:xfrm>
          <a:custGeom>
            <a:avLst/>
            <a:gdLst>
              <a:gd name="connsiteX0" fmla="*/ 1563182 w 3126363"/>
              <a:gd name="connsiteY0" fmla="*/ 0 h 3126362"/>
              <a:gd name="connsiteX1" fmla="*/ 1715432 w 3126363"/>
              <a:gd name="connsiteY1" fmla="*/ 63063 h 3126362"/>
              <a:gd name="connsiteX2" fmla="*/ 3063300 w 3126363"/>
              <a:gd name="connsiteY2" fmla="*/ 1410932 h 3126362"/>
              <a:gd name="connsiteX3" fmla="*/ 3063300 w 3126363"/>
              <a:gd name="connsiteY3" fmla="*/ 1715430 h 3126362"/>
              <a:gd name="connsiteX4" fmla="*/ 1715432 w 3126363"/>
              <a:gd name="connsiteY4" fmla="*/ 3063299 h 3126362"/>
              <a:gd name="connsiteX5" fmla="*/ 1410933 w 3126363"/>
              <a:gd name="connsiteY5" fmla="*/ 3063299 h 3126362"/>
              <a:gd name="connsiteX6" fmla="*/ 63064 w 3126363"/>
              <a:gd name="connsiteY6" fmla="*/ 1715430 h 3126362"/>
              <a:gd name="connsiteX7" fmla="*/ 63064 w 3126363"/>
              <a:gd name="connsiteY7" fmla="*/ 1410932 h 3126362"/>
              <a:gd name="connsiteX8" fmla="*/ 1410933 w 3126363"/>
              <a:gd name="connsiteY8" fmla="*/ 63063 h 3126362"/>
              <a:gd name="connsiteX9" fmla="*/ 1563182 w 3126363"/>
              <a:gd name="connsiteY9" fmla="*/ 0 h 312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26363" h="3126362">
                <a:moveTo>
                  <a:pt x="1563182" y="0"/>
                </a:moveTo>
                <a:cubicBezTo>
                  <a:pt x="1618286" y="0"/>
                  <a:pt x="1673389" y="21021"/>
                  <a:pt x="1715432" y="63063"/>
                </a:cubicBezTo>
                <a:lnTo>
                  <a:pt x="3063300" y="1410932"/>
                </a:lnTo>
                <a:cubicBezTo>
                  <a:pt x="3147385" y="1495017"/>
                  <a:pt x="3147385" y="1631345"/>
                  <a:pt x="3063300" y="1715430"/>
                </a:cubicBezTo>
                <a:lnTo>
                  <a:pt x="1715432" y="3063299"/>
                </a:lnTo>
                <a:cubicBezTo>
                  <a:pt x="1631347" y="3147384"/>
                  <a:pt x="1495018" y="3147384"/>
                  <a:pt x="1410933" y="3063299"/>
                </a:cubicBezTo>
                <a:lnTo>
                  <a:pt x="63064" y="1715430"/>
                </a:lnTo>
                <a:cubicBezTo>
                  <a:pt x="-21021" y="1631345"/>
                  <a:pt x="-21021" y="1495017"/>
                  <a:pt x="63064" y="1410932"/>
                </a:cubicBezTo>
                <a:lnTo>
                  <a:pt x="1410933" y="63063"/>
                </a:lnTo>
                <a:cubicBezTo>
                  <a:pt x="1452975" y="21021"/>
                  <a:pt x="1508079" y="0"/>
                  <a:pt x="1563182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1" hasCustomPrompt="1"/>
          </p:nvPr>
        </p:nvSpPr>
        <p:spPr>
          <a:xfrm>
            <a:off x="2540453" y="3500298"/>
            <a:ext cx="4825095" cy="4825837"/>
          </a:xfrm>
          <a:custGeom>
            <a:avLst/>
            <a:gdLst>
              <a:gd name="connsiteX0" fmla="*/ 1563182 w 3126363"/>
              <a:gd name="connsiteY0" fmla="*/ 0 h 3126362"/>
              <a:gd name="connsiteX1" fmla="*/ 1715432 w 3126363"/>
              <a:gd name="connsiteY1" fmla="*/ 63063 h 3126362"/>
              <a:gd name="connsiteX2" fmla="*/ 3063300 w 3126363"/>
              <a:gd name="connsiteY2" fmla="*/ 1410932 h 3126362"/>
              <a:gd name="connsiteX3" fmla="*/ 3063300 w 3126363"/>
              <a:gd name="connsiteY3" fmla="*/ 1715430 h 3126362"/>
              <a:gd name="connsiteX4" fmla="*/ 1715432 w 3126363"/>
              <a:gd name="connsiteY4" fmla="*/ 3063299 h 3126362"/>
              <a:gd name="connsiteX5" fmla="*/ 1410933 w 3126363"/>
              <a:gd name="connsiteY5" fmla="*/ 3063299 h 3126362"/>
              <a:gd name="connsiteX6" fmla="*/ 63064 w 3126363"/>
              <a:gd name="connsiteY6" fmla="*/ 1715430 h 3126362"/>
              <a:gd name="connsiteX7" fmla="*/ 63064 w 3126363"/>
              <a:gd name="connsiteY7" fmla="*/ 1410932 h 3126362"/>
              <a:gd name="connsiteX8" fmla="*/ 1410933 w 3126363"/>
              <a:gd name="connsiteY8" fmla="*/ 63063 h 3126362"/>
              <a:gd name="connsiteX9" fmla="*/ 1563182 w 3126363"/>
              <a:gd name="connsiteY9" fmla="*/ 0 h 312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26363" h="3126362">
                <a:moveTo>
                  <a:pt x="1563182" y="0"/>
                </a:moveTo>
                <a:cubicBezTo>
                  <a:pt x="1618286" y="0"/>
                  <a:pt x="1673389" y="21021"/>
                  <a:pt x="1715432" y="63063"/>
                </a:cubicBezTo>
                <a:lnTo>
                  <a:pt x="3063300" y="1410932"/>
                </a:lnTo>
                <a:cubicBezTo>
                  <a:pt x="3147385" y="1495017"/>
                  <a:pt x="3147385" y="1631345"/>
                  <a:pt x="3063300" y="1715430"/>
                </a:cubicBezTo>
                <a:lnTo>
                  <a:pt x="1715432" y="3063299"/>
                </a:lnTo>
                <a:cubicBezTo>
                  <a:pt x="1631347" y="3147384"/>
                  <a:pt x="1495018" y="3147384"/>
                  <a:pt x="1410933" y="3063299"/>
                </a:cubicBezTo>
                <a:lnTo>
                  <a:pt x="63064" y="1715430"/>
                </a:lnTo>
                <a:cubicBezTo>
                  <a:pt x="-21021" y="1631345"/>
                  <a:pt x="-21021" y="1495017"/>
                  <a:pt x="63064" y="1410932"/>
                </a:cubicBezTo>
                <a:lnTo>
                  <a:pt x="1410933" y="63063"/>
                </a:lnTo>
                <a:cubicBezTo>
                  <a:pt x="1452975" y="21021"/>
                  <a:pt x="1508079" y="0"/>
                  <a:pt x="1563182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2" hasCustomPrompt="1"/>
          </p:nvPr>
        </p:nvSpPr>
        <p:spPr>
          <a:xfrm>
            <a:off x="-1389290" y="1595004"/>
            <a:ext cx="4825095" cy="4825837"/>
          </a:xfrm>
          <a:custGeom>
            <a:avLst/>
            <a:gdLst>
              <a:gd name="connsiteX0" fmla="*/ 1563182 w 3126363"/>
              <a:gd name="connsiteY0" fmla="*/ 0 h 3126362"/>
              <a:gd name="connsiteX1" fmla="*/ 1715432 w 3126363"/>
              <a:gd name="connsiteY1" fmla="*/ 63063 h 3126362"/>
              <a:gd name="connsiteX2" fmla="*/ 3063300 w 3126363"/>
              <a:gd name="connsiteY2" fmla="*/ 1410932 h 3126362"/>
              <a:gd name="connsiteX3" fmla="*/ 3063300 w 3126363"/>
              <a:gd name="connsiteY3" fmla="*/ 1715430 h 3126362"/>
              <a:gd name="connsiteX4" fmla="*/ 1715432 w 3126363"/>
              <a:gd name="connsiteY4" fmla="*/ 3063299 h 3126362"/>
              <a:gd name="connsiteX5" fmla="*/ 1410933 w 3126363"/>
              <a:gd name="connsiteY5" fmla="*/ 3063299 h 3126362"/>
              <a:gd name="connsiteX6" fmla="*/ 63064 w 3126363"/>
              <a:gd name="connsiteY6" fmla="*/ 1715430 h 3126362"/>
              <a:gd name="connsiteX7" fmla="*/ 63064 w 3126363"/>
              <a:gd name="connsiteY7" fmla="*/ 1410932 h 3126362"/>
              <a:gd name="connsiteX8" fmla="*/ 1410933 w 3126363"/>
              <a:gd name="connsiteY8" fmla="*/ 63063 h 3126362"/>
              <a:gd name="connsiteX9" fmla="*/ 1563182 w 3126363"/>
              <a:gd name="connsiteY9" fmla="*/ 0 h 312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26363" h="3126362">
                <a:moveTo>
                  <a:pt x="1563182" y="0"/>
                </a:moveTo>
                <a:cubicBezTo>
                  <a:pt x="1618286" y="0"/>
                  <a:pt x="1673389" y="21021"/>
                  <a:pt x="1715432" y="63063"/>
                </a:cubicBezTo>
                <a:lnTo>
                  <a:pt x="3063300" y="1410932"/>
                </a:lnTo>
                <a:cubicBezTo>
                  <a:pt x="3147385" y="1495017"/>
                  <a:pt x="3147385" y="1631345"/>
                  <a:pt x="3063300" y="1715430"/>
                </a:cubicBezTo>
                <a:lnTo>
                  <a:pt x="1715432" y="3063299"/>
                </a:lnTo>
                <a:cubicBezTo>
                  <a:pt x="1631347" y="3147384"/>
                  <a:pt x="1495018" y="3147384"/>
                  <a:pt x="1410933" y="3063299"/>
                </a:cubicBezTo>
                <a:lnTo>
                  <a:pt x="63064" y="1715430"/>
                </a:lnTo>
                <a:cubicBezTo>
                  <a:pt x="-21021" y="1631345"/>
                  <a:pt x="-21021" y="1495017"/>
                  <a:pt x="63064" y="1410932"/>
                </a:cubicBezTo>
                <a:lnTo>
                  <a:pt x="1410933" y="63063"/>
                </a:lnTo>
                <a:cubicBezTo>
                  <a:pt x="1452975" y="21021"/>
                  <a:pt x="1508079" y="0"/>
                  <a:pt x="1563182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3" hasCustomPrompt="1"/>
          </p:nvPr>
        </p:nvSpPr>
        <p:spPr>
          <a:xfrm>
            <a:off x="10922453" y="3500298"/>
            <a:ext cx="4825095" cy="4825837"/>
          </a:xfrm>
          <a:custGeom>
            <a:avLst/>
            <a:gdLst>
              <a:gd name="connsiteX0" fmla="*/ 1563182 w 3126363"/>
              <a:gd name="connsiteY0" fmla="*/ 0 h 3126362"/>
              <a:gd name="connsiteX1" fmla="*/ 1715432 w 3126363"/>
              <a:gd name="connsiteY1" fmla="*/ 63063 h 3126362"/>
              <a:gd name="connsiteX2" fmla="*/ 3063300 w 3126363"/>
              <a:gd name="connsiteY2" fmla="*/ 1410932 h 3126362"/>
              <a:gd name="connsiteX3" fmla="*/ 3063300 w 3126363"/>
              <a:gd name="connsiteY3" fmla="*/ 1715430 h 3126362"/>
              <a:gd name="connsiteX4" fmla="*/ 1715432 w 3126363"/>
              <a:gd name="connsiteY4" fmla="*/ 3063299 h 3126362"/>
              <a:gd name="connsiteX5" fmla="*/ 1410933 w 3126363"/>
              <a:gd name="connsiteY5" fmla="*/ 3063299 h 3126362"/>
              <a:gd name="connsiteX6" fmla="*/ 63064 w 3126363"/>
              <a:gd name="connsiteY6" fmla="*/ 1715430 h 3126362"/>
              <a:gd name="connsiteX7" fmla="*/ 63064 w 3126363"/>
              <a:gd name="connsiteY7" fmla="*/ 1410932 h 3126362"/>
              <a:gd name="connsiteX8" fmla="*/ 1410933 w 3126363"/>
              <a:gd name="connsiteY8" fmla="*/ 63063 h 3126362"/>
              <a:gd name="connsiteX9" fmla="*/ 1563182 w 3126363"/>
              <a:gd name="connsiteY9" fmla="*/ 0 h 312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26363" h="3126362">
                <a:moveTo>
                  <a:pt x="1563182" y="0"/>
                </a:moveTo>
                <a:cubicBezTo>
                  <a:pt x="1618286" y="0"/>
                  <a:pt x="1673389" y="21021"/>
                  <a:pt x="1715432" y="63063"/>
                </a:cubicBezTo>
                <a:lnTo>
                  <a:pt x="3063300" y="1410932"/>
                </a:lnTo>
                <a:cubicBezTo>
                  <a:pt x="3147385" y="1495017"/>
                  <a:pt x="3147385" y="1631345"/>
                  <a:pt x="3063300" y="1715430"/>
                </a:cubicBezTo>
                <a:lnTo>
                  <a:pt x="1715432" y="3063299"/>
                </a:lnTo>
                <a:cubicBezTo>
                  <a:pt x="1631347" y="3147384"/>
                  <a:pt x="1495018" y="3147384"/>
                  <a:pt x="1410933" y="3063299"/>
                </a:cubicBezTo>
                <a:lnTo>
                  <a:pt x="63064" y="1715430"/>
                </a:lnTo>
                <a:cubicBezTo>
                  <a:pt x="-21021" y="1631345"/>
                  <a:pt x="-21021" y="1495017"/>
                  <a:pt x="63064" y="1410932"/>
                </a:cubicBezTo>
                <a:lnTo>
                  <a:pt x="1410933" y="63063"/>
                </a:lnTo>
                <a:cubicBezTo>
                  <a:pt x="1452975" y="21021"/>
                  <a:pt x="1508079" y="0"/>
                  <a:pt x="1563182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4" hasCustomPrompt="1"/>
          </p:nvPr>
        </p:nvSpPr>
        <p:spPr>
          <a:xfrm>
            <a:off x="14852195" y="1595004"/>
            <a:ext cx="4825095" cy="4825837"/>
          </a:xfrm>
          <a:custGeom>
            <a:avLst/>
            <a:gdLst>
              <a:gd name="connsiteX0" fmla="*/ 1563182 w 3126363"/>
              <a:gd name="connsiteY0" fmla="*/ 0 h 3126362"/>
              <a:gd name="connsiteX1" fmla="*/ 1715432 w 3126363"/>
              <a:gd name="connsiteY1" fmla="*/ 63063 h 3126362"/>
              <a:gd name="connsiteX2" fmla="*/ 3063300 w 3126363"/>
              <a:gd name="connsiteY2" fmla="*/ 1410932 h 3126362"/>
              <a:gd name="connsiteX3" fmla="*/ 3063300 w 3126363"/>
              <a:gd name="connsiteY3" fmla="*/ 1715430 h 3126362"/>
              <a:gd name="connsiteX4" fmla="*/ 1715432 w 3126363"/>
              <a:gd name="connsiteY4" fmla="*/ 3063299 h 3126362"/>
              <a:gd name="connsiteX5" fmla="*/ 1410933 w 3126363"/>
              <a:gd name="connsiteY5" fmla="*/ 3063299 h 3126362"/>
              <a:gd name="connsiteX6" fmla="*/ 63064 w 3126363"/>
              <a:gd name="connsiteY6" fmla="*/ 1715430 h 3126362"/>
              <a:gd name="connsiteX7" fmla="*/ 63064 w 3126363"/>
              <a:gd name="connsiteY7" fmla="*/ 1410932 h 3126362"/>
              <a:gd name="connsiteX8" fmla="*/ 1410933 w 3126363"/>
              <a:gd name="connsiteY8" fmla="*/ 63063 h 3126362"/>
              <a:gd name="connsiteX9" fmla="*/ 1563182 w 3126363"/>
              <a:gd name="connsiteY9" fmla="*/ 0 h 31263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126363" h="3126362">
                <a:moveTo>
                  <a:pt x="1563182" y="0"/>
                </a:moveTo>
                <a:cubicBezTo>
                  <a:pt x="1618286" y="0"/>
                  <a:pt x="1673389" y="21021"/>
                  <a:pt x="1715432" y="63063"/>
                </a:cubicBezTo>
                <a:lnTo>
                  <a:pt x="3063300" y="1410932"/>
                </a:lnTo>
                <a:cubicBezTo>
                  <a:pt x="3147385" y="1495017"/>
                  <a:pt x="3147385" y="1631345"/>
                  <a:pt x="3063300" y="1715430"/>
                </a:cubicBezTo>
                <a:lnTo>
                  <a:pt x="1715432" y="3063299"/>
                </a:lnTo>
                <a:cubicBezTo>
                  <a:pt x="1631347" y="3147384"/>
                  <a:pt x="1495018" y="3147384"/>
                  <a:pt x="1410933" y="3063299"/>
                </a:cubicBezTo>
                <a:lnTo>
                  <a:pt x="63064" y="1715430"/>
                </a:lnTo>
                <a:cubicBezTo>
                  <a:pt x="-21021" y="1631345"/>
                  <a:pt x="-21021" y="1495017"/>
                  <a:pt x="63064" y="1410932"/>
                </a:cubicBezTo>
                <a:lnTo>
                  <a:pt x="1410933" y="63063"/>
                </a:lnTo>
                <a:cubicBezTo>
                  <a:pt x="1452975" y="21021"/>
                  <a:pt x="1508079" y="0"/>
                  <a:pt x="1563182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5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6" name="Text Placeholder 3"/>
          <p:cNvSpPr>
            <a:spLocks noGrp="1"/>
          </p:cNvSpPr>
          <p:nvPr>
            <p:ph type="body" sz="quarter" idx="15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47" name="Group 46"/>
          <p:cNvGrpSpPr/>
          <p:nvPr userDrawn="1"/>
        </p:nvGrpSpPr>
        <p:grpSpPr>
          <a:xfrm>
            <a:off x="8779885" y="1945632"/>
            <a:ext cx="771095" cy="197150"/>
            <a:chOff x="795585" y="3421097"/>
            <a:chExt cx="1066015" cy="272510"/>
          </a:xfrm>
        </p:grpSpPr>
        <p:sp>
          <p:nvSpPr>
            <p:cNvPr id="48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377416960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40055"/>
            <a:ext cx="8629650" cy="10048534"/>
          </a:xfrm>
          <a:custGeom>
            <a:avLst/>
            <a:gdLst>
              <a:gd name="connsiteX0" fmla="*/ 4909190 w 5451476"/>
              <a:gd name="connsiteY0" fmla="*/ 2760663 h 6346826"/>
              <a:gd name="connsiteX1" fmla="*/ 4921870 w 5451476"/>
              <a:gd name="connsiteY1" fmla="*/ 2761297 h 6346826"/>
              <a:gd name="connsiteX2" fmla="*/ 4934551 w 5451476"/>
              <a:gd name="connsiteY2" fmla="*/ 2761931 h 6346826"/>
              <a:gd name="connsiteX3" fmla="*/ 4947232 w 5451476"/>
              <a:gd name="connsiteY3" fmla="*/ 2763833 h 6346826"/>
              <a:gd name="connsiteX4" fmla="*/ 4959278 w 5451476"/>
              <a:gd name="connsiteY4" fmla="*/ 2766370 h 6346826"/>
              <a:gd name="connsiteX5" fmla="*/ 4971642 w 5451476"/>
              <a:gd name="connsiteY5" fmla="*/ 2769857 h 6346826"/>
              <a:gd name="connsiteX6" fmla="*/ 4977982 w 5451476"/>
              <a:gd name="connsiteY6" fmla="*/ 2771442 h 6346826"/>
              <a:gd name="connsiteX7" fmla="*/ 4984005 w 5451476"/>
              <a:gd name="connsiteY7" fmla="*/ 2773978 h 6346826"/>
              <a:gd name="connsiteX8" fmla="*/ 4990029 w 5451476"/>
              <a:gd name="connsiteY8" fmla="*/ 2776197 h 6346826"/>
              <a:gd name="connsiteX9" fmla="*/ 4995735 w 5451476"/>
              <a:gd name="connsiteY9" fmla="*/ 2778733 h 6346826"/>
              <a:gd name="connsiteX10" fmla="*/ 5001124 w 5451476"/>
              <a:gd name="connsiteY10" fmla="*/ 2780952 h 6346826"/>
              <a:gd name="connsiteX11" fmla="*/ 5006514 w 5451476"/>
              <a:gd name="connsiteY11" fmla="*/ 2783806 h 6346826"/>
              <a:gd name="connsiteX12" fmla="*/ 5011586 w 5451476"/>
              <a:gd name="connsiteY12" fmla="*/ 2786659 h 6346826"/>
              <a:gd name="connsiteX13" fmla="*/ 5016975 w 5451476"/>
              <a:gd name="connsiteY13" fmla="*/ 2789195 h 6346826"/>
              <a:gd name="connsiteX14" fmla="*/ 5020779 w 5451476"/>
              <a:gd name="connsiteY14" fmla="*/ 2791731 h 6346826"/>
              <a:gd name="connsiteX15" fmla="*/ 5024266 w 5451476"/>
              <a:gd name="connsiteY15" fmla="*/ 2793950 h 6346826"/>
              <a:gd name="connsiteX16" fmla="*/ 5028388 w 5451476"/>
              <a:gd name="connsiteY16" fmla="*/ 2796486 h 6346826"/>
              <a:gd name="connsiteX17" fmla="*/ 5031875 w 5451476"/>
              <a:gd name="connsiteY17" fmla="*/ 2799339 h 6346826"/>
              <a:gd name="connsiteX18" fmla="*/ 5035045 w 5451476"/>
              <a:gd name="connsiteY18" fmla="*/ 2801241 h 6346826"/>
              <a:gd name="connsiteX19" fmla="*/ 5038215 w 5451476"/>
              <a:gd name="connsiteY19" fmla="*/ 2803460 h 6346826"/>
              <a:gd name="connsiteX20" fmla="*/ 5041068 w 5451476"/>
              <a:gd name="connsiteY20" fmla="*/ 2805997 h 6346826"/>
              <a:gd name="connsiteX21" fmla="*/ 5044238 w 5451476"/>
              <a:gd name="connsiteY21" fmla="*/ 2808216 h 6346826"/>
              <a:gd name="connsiteX22" fmla="*/ 5048994 w 5451476"/>
              <a:gd name="connsiteY22" fmla="*/ 2812654 h 6346826"/>
              <a:gd name="connsiteX23" fmla="*/ 5054066 w 5451476"/>
              <a:gd name="connsiteY23" fmla="*/ 2817092 h 6346826"/>
              <a:gd name="connsiteX24" fmla="*/ 5056602 w 5451476"/>
              <a:gd name="connsiteY24" fmla="*/ 2819311 h 6346826"/>
              <a:gd name="connsiteX25" fmla="*/ 5058821 w 5451476"/>
              <a:gd name="connsiteY25" fmla="*/ 2821847 h 6346826"/>
              <a:gd name="connsiteX26" fmla="*/ 5060723 w 5451476"/>
              <a:gd name="connsiteY26" fmla="*/ 2823749 h 6346826"/>
              <a:gd name="connsiteX27" fmla="*/ 5062942 w 5451476"/>
              <a:gd name="connsiteY27" fmla="*/ 2825651 h 6346826"/>
              <a:gd name="connsiteX28" fmla="*/ 5066747 w 5451476"/>
              <a:gd name="connsiteY28" fmla="*/ 2830090 h 6346826"/>
              <a:gd name="connsiteX29" fmla="*/ 5070234 w 5451476"/>
              <a:gd name="connsiteY29" fmla="*/ 2834528 h 6346826"/>
              <a:gd name="connsiteX30" fmla="*/ 5074038 w 5451476"/>
              <a:gd name="connsiteY30" fmla="*/ 2838332 h 6346826"/>
              <a:gd name="connsiteX31" fmla="*/ 5077208 w 5451476"/>
              <a:gd name="connsiteY31" fmla="*/ 2842771 h 6346826"/>
              <a:gd name="connsiteX32" fmla="*/ 5080378 w 5451476"/>
              <a:gd name="connsiteY32" fmla="*/ 2846891 h 6346826"/>
              <a:gd name="connsiteX33" fmla="*/ 5082914 w 5451476"/>
              <a:gd name="connsiteY33" fmla="*/ 2850696 h 6346826"/>
              <a:gd name="connsiteX34" fmla="*/ 5085768 w 5451476"/>
              <a:gd name="connsiteY34" fmla="*/ 2854817 h 6346826"/>
              <a:gd name="connsiteX35" fmla="*/ 5088621 w 5451476"/>
              <a:gd name="connsiteY35" fmla="*/ 2858938 h 6346826"/>
              <a:gd name="connsiteX36" fmla="*/ 5090840 w 5451476"/>
              <a:gd name="connsiteY36" fmla="*/ 2863060 h 6346826"/>
              <a:gd name="connsiteX37" fmla="*/ 5092742 w 5451476"/>
              <a:gd name="connsiteY37" fmla="*/ 2866864 h 6346826"/>
              <a:gd name="connsiteX38" fmla="*/ 5095278 w 5451476"/>
              <a:gd name="connsiteY38" fmla="*/ 2870985 h 6346826"/>
              <a:gd name="connsiteX39" fmla="*/ 5097180 w 5451476"/>
              <a:gd name="connsiteY39" fmla="*/ 2874472 h 6346826"/>
              <a:gd name="connsiteX40" fmla="*/ 5099082 w 5451476"/>
              <a:gd name="connsiteY40" fmla="*/ 2878276 h 6346826"/>
              <a:gd name="connsiteX41" fmla="*/ 5101301 w 5451476"/>
              <a:gd name="connsiteY41" fmla="*/ 2882398 h 6346826"/>
              <a:gd name="connsiteX42" fmla="*/ 5102886 w 5451476"/>
              <a:gd name="connsiteY42" fmla="*/ 2886202 h 6346826"/>
              <a:gd name="connsiteX43" fmla="*/ 5104471 w 5451476"/>
              <a:gd name="connsiteY43" fmla="*/ 2890323 h 6346826"/>
              <a:gd name="connsiteX44" fmla="*/ 5106057 w 5451476"/>
              <a:gd name="connsiteY44" fmla="*/ 2893810 h 6346826"/>
              <a:gd name="connsiteX45" fmla="*/ 5107008 w 5451476"/>
              <a:gd name="connsiteY45" fmla="*/ 2897931 h 6346826"/>
              <a:gd name="connsiteX46" fmla="*/ 5108593 w 5451476"/>
              <a:gd name="connsiteY46" fmla="*/ 2901735 h 6346826"/>
              <a:gd name="connsiteX47" fmla="*/ 5109861 w 5451476"/>
              <a:gd name="connsiteY47" fmla="*/ 2905222 h 6346826"/>
              <a:gd name="connsiteX48" fmla="*/ 5111129 w 5451476"/>
              <a:gd name="connsiteY48" fmla="*/ 2909344 h 6346826"/>
              <a:gd name="connsiteX49" fmla="*/ 5112397 w 5451476"/>
              <a:gd name="connsiteY49" fmla="*/ 2912831 h 6346826"/>
              <a:gd name="connsiteX50" fmla="*/ 5113031 w 5451476"/>
              <a:gd name="connsiteY50" fmla="*/ 2916952 h 6346826"/>
              <a:gd name="connsiteX51" fmla="*/ 5114299 w 5451476"/>
              <a:gd name="connsiteY51" fmla="*/ 2920439 h 6346826"/>
              <a:gd name="connsiteX52" fmla="*/ 5114933 w 5451476"/>
              <a:gd name="connsiteY52" fmla="*/ 2923926 h 6346826"/>
              <a:gd name="connsiteX53" fmla="*/ 5115884 w 5451476"/>
              <a:gd name="connsiteY53" fmla="*/ 2928048 h 6346826"/>
              <a:gd name="connsiteX54" fmla="*/ 5116201 w 5451476"/>
              <a:gd name="connsiteY54" fmla="*/ 2931535 h 6346826"/>
              <a:gd name="connsiteX55" fmla="*/ 5117152 w 5451476"/>
              <a:gd name="connsiteY55" fmla="*/ 2935022 h 6346826"/>
              <a:gd name="connsiteX56" fmla="*/ 5117469 w 5451476"/>
              <a:gd name="connsiteY56" fmla="*/ 2939143 h 6346826"/>
              <a:gd name="connsiteX57" fmla="*/ 5118103 w 5451476"/>
              <a:gd name="connsiteY57" fmla="*/ 2942630 h 6346826"/>
              <a:gd name="connsiteX58" fmla="*/ 5118737 w 5451476"/>
              <a:gd name="connsiteY58" fmla="*/ 2946117 h 6346826"/>
              <a:gd name="connsiteX59" fmla="*/ 5119054 w 5451476"/>
              <a:gd name="connsiteY59" fmla="*/ 2949605 h 6346826"/>
              <a:gd name="connsiteX60" fmla="*/ 5119054 w 5451476"/>
              <a:gd name="connsiteY60" fmla="*/ 2953409 h 6346826"/>
              <a:gd name="connsiteX61" fmla="*/ 5119371 w 5451476"/>
              <a:gd name="connsiteY61" fmla="*/ 2957213 h 6346826"/>
              <a:gd name="connsiteX62" fmla="*/ 5119371 w 5451476"/>
              <a:gd name="connsiteY62" fmla="*/ 2960700 h 6346826"/>
              <a:gd name="connsiteX63" fmla="*/ 5119688 w 5451476"/>
              <a:gd name="connsiteY63" fmla="*/ 2964504 h 6346826"/>
              <a:gd name="connsiteX64" fmla="*/ 5119688 w 5451476"/>
              <a:gd name="connsiteY64" fmla="*/ 2967992 h 6346826"/>
              <a:gd name="connsiteX65" fmla="*/ 5119688 w 5451476"/>
              <a:gd name="connsiteY65" fmla="*/ 2971479 h 6346826"/>
              <a:gd name="connsiteX66" fmla="*/ 5119688 w 5451476"/>
              <a:gd name="connsiteY66" fmla="*/ 2974966 h 6346826"/>
              <a:gd name="connsiteX67" fmla="*/ 5119371 w 5451476"/>
              <a:gd name="connsiteY67" fmla="*/ 2978770 h 6346826"/>
              <a:gd name="connsiteX68" fmla="*/ 5119371 w 5451476"/>
              <a:gd name="connsiteY68" fmla="*/ 2982257 h 6346826"/>
              <a:gd name="connsiteX69" fmla="*/ 5119054 w 5451476"/>
              <a:gd name="connsiteY69" fmla="*/ 2985744 h 6346826"/>
              <a:gd name="connsiteX70" fmla="*/ 5118737 w 5451476"/>
              <a:gd name="connsiteY70" fmla="*/ 2988915 h 6346826"/>
              <a:gd name="connsiteX71" fmla="*/ 5118103 w 5451476"/>
              <a:gd name="connsiteY71" fmla="*/ 2992402 h 6346826"/>
              <a:gd name="connsiteX72" fmla="*/ 5117786 w 5451476"/>
              <a:gd name="connsiteY72" fmla="*/ 2996206 h 6346826"/>
              <a:gd name="connsiteX73" fmla="*/ 5117469 w 5451476"/>
              <a:gd name="connsiteY73" fmla="*/ 2999693 h 6346826"/>
              <a:gd name="connsiteX74" fmla="*/ 5117152 w 5451476"/>
              <a:gd name="connsiteY74" fmla="*/ 3003180 h 6346826"/>
              <a:gd name="connsiteX75" fmla="*/ 5116201 w 5451476"/>
              <a:gd name="connsiteY75" fmla="*/ 3006668 h 6346826"/>
              <a:gd name="connsiteX76" fmla="*/ 5115567 w 5451476"/>
              <a:gd name="connsiteY76" fmla="*/ 3009838 h 6346826"/>
              <a:gd name="connsiteX77" fmla="*/ 5114933 w 5451476"/>
              <a:gd name="connsiteY77" fmla="*/ 3013642 h 6346826"/>
              <a:gd name="connsiteX78" fmla="*/ 5114299 w 5451476"/>
              <a:gd name="connsiteY78" fmla="*/ 3017129 h 6346826"/>
              <a:gd name="connsiteX79" fmla="*/ 5113348 w 5451476"/>
              <a:gd name="connsiteY79" fmla="*/ 3020299 h 6346826"/>
              <a:gd name="connsiteX80" fmla="*/ 5112397 w 5451476"/>
              <a:gd name="connsiteY80" fmla="*/ 3023786 h 6346826"/>
              <a:gd name="connsiteX81" fmla="*/ 5111446 w 5451476"/>
              <a:gd name="connsiteY81" fmla="*/ 3027274 h 6346826"/>
              <a:gd name="connsiteX82" fmla="*/ 5110178 w 5451476"/>
              <a:gd name="connsiteY82" fmla="*/ 3030444 h 6346826"/>
              <a:gd name="connsiteX83" fmla="*/ 5109544 w 5451476"/>
              <a:gd name="connsiteY83" fmla="*/ 3033931 h 6346826"/>
              <a:gd name="connsiteX84" fmla="*/ 5108276 w 5451476"/>
              <a:gd name="connsiteY84" fmla="*/ 3037101 h 6346826"/>
              <a:gd name="connsiteX85" fmla="*/ 5107008 w 5451476"/>
              <a:gd name="connsiteY85" fmla="*/ 3040905 h 6346826"/>
              <a:gd name="connsiteX86" fmla="*/ 5105423 w 5451476"/>
              <a:gd name="connsiteY86" fmla="*/ 3044075 h 6346826"/>
              <a:gd name="connsiteX87" fmla="*/ 5104471 w 5451476"/>
              <a:gd name="connsiteY87" fmla="*/ 3047563 h 6346826"/>
              <a:gd name="connsiteX88" fmla="*/ 5103203 w 5451476"/>
              <a:gd name="connsiteY88" fmla="*/ 3050733 h 6346826"/>
              <a:gd name="connsiteX89" fmla="*/ 5101618 w 5451476"/>
              <a:gd name="connsiteY89" fmla="*/ 3053903 h 6346826"/>
              <a:gd name="connsiteX90" fmla="*/ 5100033 w 5451476"/>
              <a:gd name="connsiteY90" fmla="*/ 3057390 h 6346826"/>
              <a:gd name="connsiteX91" fmla="*/ 5098448 w 5451476"/>
              <a:gd name="connsiteY91" fmla="*/ 3060561 h 6346826"/>
              <a:gd name="connsiteX92" fmla="*/ 5096863 w 5451476"/>
              <a:gd name="connsiteY92" fmla="*/ 3063731 h 6346826"/>
              <a:gd name="connsiteX93" fmla="*/ 5094961 w 5451476"/>
              <a:gd name="connsiteY93" fmla="*/ 3067218 h 6346826"/>
              <a:gd name="connsiteX94" fmla="*/ 5093376 w 5451476"/>
              <a:gd name="connsiteY94" fmla="*/ 3070388 h 6346826"/>
              <a:gd name="connsiteX95" fmla="*/ 5091157 w 5451476"/>
              <a:gd name="connsiteY95" fmla="*/ 3073558 h 6346826"/>
              <a:gd name="connsiteX96" fmla="*/ 5089255 w 5451476"/>
              <a:gd name="connsiteY96" fmla="*/ 3076728 h 6346826"/>
              <a:gd name="connsiteX97" fmla="*/ 5087353 w 5451476"/>
              <a:gd name="connsiteY97" fmla="*/ 3079898 h 6346826"/>
              <a:gd name="connsiteX98" fmla="*/ 5085451 w 5451476"/>
              <a:gd name="connsiteY98" fmla="*/ 3083702 h 6346826"/>
              <a:gd name="connsiteX99" fmla="*/ 5083548 w 5451476"/>
              <a:gd name="connsiteY99" fmla="*/ 3086873 h 6346826"/>
              <a:gd name="connsiteX100" fmla="*/ 5081012 w 5451476"/>
              <a:gd name="connsiteY100" fmla="*/ 3090043 h 6346826"/>
              <a:gd name="connsiteX101" fmla="*/ 5078793 w 5451476"/>
              <a:gd name="connsiteY101" fmla="*/ 3093213 h 6346826"/>
              <a:gd name="connsiteX102" fmla="*/ 5076257 w 5451476"/>
              <a:gd name="connsiteY102" fmla="*/ 3096383 h 6346826"/>
              <a:gd name="connsiteX103" fmla="*/ 5074038 w 5451476"/>
              <a:gd name="connsiteY103" fmla="*/ 3099553 h 6346826"/>
              <a:gd name="connsiteX104" fmla="*/ 5071185 w 5451476"/>
              <a:gd name="connsiteY104" fmla="*/ 3102723 h 6346826"/>
              <a:gd name="connsiteX105" fmla="*/ 5068332 w 5451476"/>
              <a:gd name="connsiteY105" fmla="*/ 3105260 h 6346826"/>
              <a:gd name="connsiteX106" fmla="*/ 5065478 w 5451476"/>
              <a:gd name="connsiteY106" fmla="*/ 3108430 h 6346826"/>
              <a:gd name="connsiteX107" fmla="*/ 5062942 w 5451476"/>
              <a:gd name="connsiteY107" fmla="*/ 3111600 h 6346826"/>
              <a:gd name="connsiteX108" fmla="*/ 5060723 w 5451476"/>
              <a:gd name="connsiteY108" fmla="*/ 3113819 h 6346826"/>
              <a:gd name="connsiteX109" fmla="*/ 5058821 w 5451476"/>
              <a:gd name="connsiteY109" fmla="*/ 3115721 h 6346826"/>
              <a:gd name="connsiteX110" fmla="*/ 5058187 w 5451476"/>
              <a:gd name="connsiteY110" fmla="*/ 3116989 h 6346826"/>
              <a:gd name="connsiteX111" fmla="*/ 5056919 w 5451476"/>
              <a:gd name="connsiteY111" fmla="*/ 3117623 h 6346826"/>
              <a:gd name="connsiteX112" fmla="*/ 5053749 w 5451476"/>
              <a:gd name="connsiteY112" fmla="*/ 3120793 h 6346826"/>
              <a:gd name="connsiteX113" fmla="*/ 5050579 w 5451476"/>
              <a:gd name="connsiteY113" fmla="*/ 3123963 h 6346826"/>
              <a:gd name="connsiteX114" fmla="*/ 5047092 w 5451476"/>
              <a:gd name="connsiteY114" fmla="*/ 3126817 h 6346826"/>
              <a:gd name="connsiteX115" fmla="*/ 5043287 w 5451476"/>
              <a:gd name="connsiteY115" fmla="*/ 3129987 h 6346826"/>
              <a:gd name="connsiteX116" fmla="*/ 5039800 w 5451476"/>
              <a:gd name="connsiteY116" fmla="*/ 3132840 h 6346826"/>
              <a:gd name="connsiteX117" fmla="*/ 5035996 w 5451476"/>
              <a:gd name="connsiteY117" fmla="*/ 3135376 h 6346826"/>
              <a:gd name="connsiteX118" fmla="*/ 5031875 w 5451476"/>
              <a:gd name="connsiteY118" fmla="*/ 3138546 h 6346826"/>
              <a:gd name="connsiteX119" fmla="*/ 5028071 w 5451476"/>
              <a:gd name="connsiteY119" fmla="*/ 3141399 h 6346826"/>
              <a:gd name="connsiteX120" fmla="*/ 5023632 w 5451476"/>
              <a:gd name="connsiteY120" fmla="*/ 3144253 h 6346826"/>
              <a:gd name="connsiteX121" fmla="*/ 5019194 w 5451476"/>
              <a:gd name="connsiteY121" fmla="*/ 3147106 h 6346826"/>
              <a:gd name="connsiteX122" fmla="*/ 5014122 w 5451476"/>
              <a:gd name="connsiteY122" fmla="*/ 3149642 h 6346826"/>
              <a:gd name="connsiteX123" fmla="*/ 5009367 w 5451476"/>
              <a:gd name="connsiteY123" fmla="*/ 3152495 h 6346826"/>
              <a:gd name="connsiteX124" fmla="*/ 5004294 w 5451476"/>
              <a:gd name="connsiteY124" fmla="*/ 3155348 h 6346826"/>
              <a:gd name="connsiteX125" fmla="*/ 4998588 w 5451476"/>
              <a:gd name="connsiteY125" fmla="*/ 3157567 h 6346826"/>
              <a:gd name="connsiteX126" fmla="*/ 4995735 w 5451476"/>
              <a:gd name="connsiteY126" fmla="*/ 3159152 h 6346826"/>
              <a:gd name="connsiteX127" fmla="*/ 4992565 w 5451476"/>
              <a:gd name="connsiteY127" fmla="*/ 3160420 h 6346826"/>
              <a:gd name="connsiteX128" fmla="*/ 4989395 w 5451476"/>
              <a:gd name="connsiteY128" fmla="*/ 3161688 h 6346826"/>
              <a:gd name="connsiteX129" fmla="*/ 4986859 w 5451476"/>
              <a:gd name="connsiteY129" fmla="*/ 3162957 h 6346826"/>
              <a:gd name="connsiteX130" fmla="*/ 4983054 w 5451476"/>
              <a:gd name="connsiteY130" fmla="*/ 3163908 h 6346826"/>
              <a:gd name="connsiteX131" fmla="*/ 4979567 w 5451476"/>
              <a:gd name="connsiteY131" fmla="*/ 3165176 h 6346826"/>
              <a:gd name="connsiteX132" fmla="*/ 4976397 w 5451476"/>
              <a:gd name="connsiteY132" fmla="*/ 3166444 h 6346826"/>
              <a:gd name="connsiteX133" fmla="*/ 4972910 w 5451476"/>
              <a:gd name="connsiteY133" fmla="*/ 3167712 h 6346826"/>
              <a:gd name="connsiteX134" fmla="*/ 4968472 w 5451476"/>
              <a:gd name="connsiteY134" fmla="*/ 3168663 h 6346826"/>
              <a:gd name="connsiteX135" fmla="*/ 4964667 w 5451476"/>
              <a:gd name="connsiteY135" fmla="*/ 3169931 h 6346826"/>
              <a:gd name="connsiteX136" fmla="*/ 4960546 w 5451476"/>
              <a:gd name="connsiteY136" fmla="*/ 3171199 h 6346826"/>
              <a:gd name="connsiteX137" fmla="*/ 4956108 w 5451476"/>
              <a:gd name="connsiteY137" fmla="*/ 3171833 h 6346826"/>
              <a:gd name="connsiteX138" fmla="*/ 4951036 w 5451476"/>
              <a:gd name="connsiteY138" fmla="*/ 3173101 h 6346826"/>
              <a:gd name="connsiteX139" fmla="*/ 4945963 w 5451476"/>
              <a:gd name="connsiteY139" fmla="*/ 3173735 h 6346826"/>
              <a:gd name="connsiteX140" fmla="*/ 4940257 w 5451476"/>
              <a:gd name="connsiteY140" fmla="*/ 3174686 h 6346826"/>
              <a:gd name="connsiteX141" fmla="*/ 4935185 w 5451476"/>
              <a:gd name="connsiteY141" fmla="*/ 3175320 h 6346826"/>
              <a:gd name="connsiteX142" fmla="*/ 4925991 w 5451476"/>
              <a:gd name="connsiteY142" fmla="*/ 3176271 h 6346826"/>
              <a:gd name="connsiteX143" fmla="*/ 4917115 w 5451476"/>
              <a:gd name="connsiteY143" fmla="*/ 3176588 h 6346826"/>
              <a:gd name="connsiteX144" fmla="*/ 4907922 w 5451476"/>
              <a:gd name="connsiteY144" fmla="*/ 3176588 h 6346826"/>
              <a:gd name="connsiteX145" fmla="*/ 4898728 w 5451476"/>
              <a:gd name="connsiteY145" fmla="*/ 3176271 h 6346826"/>
              <a:gd name="connsiteX146" fmla="*/ 4887633 w 5451476"/>
              <a:gd name="connsiteY146" fmla="*/ 3175320 h 6346826"/>
              <a:gd name="connsiteX147" fmla="*/ 4876220 w 5451476"/>
              <a:gd name="connsiteY147" fmla="*/ 3173418 h 6346826"/>
              <a:gd name="connsiteX148" fmla="*/ 4865124 w 5451476"/>
              <a:gd name="connsiteY148" fmla="*/ 3171516 h 6346826"/>
              <a:gd name="connsiteX149" fmla="*/ 4854346 w 5451476"/>
              <a:gd name="connsiteY149" fmla="*/ 3168663 h 6346826"/>
              <a:gd name="connsiteX150" fmla="*/ 4845786 w 5451476"/>
              <a:gd name="connsiteY150" fmla="*/ 3166127 h 6346826"/>
              <a:gd name="connsiteX151" fmla="*/ 4837227 w 5451476"/>
              <a:gd name="connsiteY151" fmla="*/ 3162957 h 6346826"/>
              <a:gd name="connsiteX152" fmla="*/ 4828668 w 5451476"/>
              <a:gd name="connsiteY152" fmla="*/ 3159786 h 6346826"/>
              <a:gd name="connsiteX153" fmla="*/ 4820742 w 5451476"/>
              <a:gd name="connsiteY153" fmla="*/ 3155665 h 6346826"/>
              <a:gd name="connsiteX154" fmla="*/ 4815987 w 5451476"/>
              <a:gd name="connsiteY154" fmla="*/ 3153446 h 6346826"/>
              <a:gd name="connsiteX155" fmla="*/ 4811232 w 5451476"/>
              <a:gd name="connsiteY155" fmla="*/ 3150910 h 6346826"/>
              <a:gd name="connsiteX156" fmla="*/ 4806476 w 5451476"/>
              <a:gd name="connsiteY156" fmla="*/ 3148057 h 6346826"/>
              <a:gd name="connsiteX157" fmla="*/ 4801721 w 5451476"/>
              <a:gd name="connsiteY157" fmla="*/ 3145521 h 6346826"/>
              <a:gd name="connsiteX158" fmla="*/ 4798234 w 5451476"/>
              <a:gd name="connsiteY158" fmla="*/ 3142984 h 6346826"/>
              <a:gd name="connsiteX159" fmla="*/ 4794430 w 5451476"/>
              <a:gd name="connsiteY159" fmla="*/ 3140766 h 6346826"/>
              <a:gd name="connsiteX160" fmla="*/ 4791260 w 5451476"/>
              <a:gd name="connsiteY160" fmla="*/ 3138229 h 6346826"/>
              <a:gd name="connsiteX161" fmla="*/ 4787772 w 5451476"/>
              <a:gd name="connsiteY161" fmla="*/ 3136010 h 6346826"/>
              <a:gd name="connsiteX162" fmla="*/ 4781749 w 5451476"/>
              <a:gd name="connsiteY162" fmla="*/ 3131255 h 6346826"/>
              <a:gd name="connsiteX163" fmla="*/ 4776360 w 5451476"/>
              <a:gd name="connsiteY163" fmla="*/ 3126817 h 6346826"/>
              <a:gd name="connsiteX164" fmla="*/ 4771605 w 5451476"/>
              <a:gd name="connsiteY164" fmla="*/ 3122379 h 6346826"/>
              <a:gd name="connsiteX165" fmla="*/ 4766849 w 5451476"/>
              <a:gd name="connsiteY165" fmla="*/ 3117623 h 6346826"/>
              <a:gd name="connsiteX166" fmla="*/ 4765581 w 5451476"/>
              <a:gd name="connsiteY166" fmla="*/ 3116989 h 6346826"/>
              <a:gd name="connsiteX167" fmla="*/ 4764947 w 5451476"/>
              <a:gd name="connsiteY167" fmla="*/ 3115721 h 6346826"/>
              <a:gd name="connsiteX168" fmla="*/ 4761777 w 5451476"/>
              <a:gd name="connsiteY168" fmla="*/ 3112551 h 6346826"/>
              <a:gd name="connsiteX169" fmla="*/ 4758607 w 5451476"/>
              <a:gd name="connsiteY169" fmla="*/ 3109381 h 6346826"/>
              <a:gd name="connsiteX170" fmla="*/ 4754803 w 5451476"/>
              <a:gd name="connsiteY170" fmla="*/ 3104943 h 6346826"/>
              <a:gd name="connsiteX171" fmla="*/ 4750999 w 5451476"/>
              <a:gd name="connsiteY171" fmla="*/ 3101139 h 6346826"/>
              <a:gd name="connsiteX172" fmla="*/ 4747828 w 5451476"/>
              <a:gd name="connsiteY172" fmla="*/ 3096700 h 6346826"/>
              <a:gd name="connsiteX173" fmla="*/ 4744658 w 5451476"/>
              <a:gd name="connsiteY173" fmla="*/ 3092579 h 6346826"/>
              <a:gd name="connsiteX174" fmla="*/ 4741805 w 5451476"/>
              <a:gd name="connsiteY174" fmla="*/ 3088458 h 6346826"/>
              <a:gd name="connsiteX175" fmla="*/ 4738952 w 5451476"/>
              <a:gd name="connsiteY175" fmla="*/ 3084336 h 6346826"/>
              <a:gd name="connsiteX176" fmla="*/ 4736416 w 5451476"/>
              <a:gd name="connsiteY176" fmla="*/ 3080532 h 6346826"/>
              <a:gd name="connsiteX177" fmla="*/ 4733880 w 5451476"/>
              <a:gd name="connsiteY177" fmla="*/ 3076411 h 6346826"/>
              <a:gd name="connsiteX178" fmla="*/ 4731661 w 5451476"/>
              <a:gd name="connsiteY178" fmla="*/ 3072607 h 6346826"/>
              <a:gd name="connsiteX179" fmla="*/ 4729125 w 5451476"/>
              <a:gd name="connsiteY179" fmla="*/ 3068486 h 6346826"/>
              <a:gd name="connsiteX180" fmla="*/ 4727222 w 5451476"/>
              <a:gd name="connsiteY180" fmla="*/ 3064682 h 6346826"/>
              <a:gd name="connsiteX181" fmla="*/ 4725320 w 5451476"/>
              <a:gd name="connsiteY181" fmla="*/ 3060561 h 6346826"/>
              <a:gd name="connsiteX182" fmla="*/ 4723418 w 5451476"/>
              <a:gd name="connsiteY182" fmla="*/ 3056756 h 6346826"/>
              <a:gd name="connsiteX183" fmla="*/ 4721833 w 5451476"/>
              <a:gd name="connsiteY183" fmla="*/ 3052635 h 6346826"/>
              <a:gd name="connsiteX184" fmla="*/ 4720248 w 5451476"/>
              <a:gd name="connsiteY184" fmla="*/ 3049148 h 6346826"/>
              <a:gd name="connsiteX185" fmla="*/ 4718663 w 5451476"/>
              <a:gd name="connsiteY185" fmla="*/ 3045026 h 6346826"/>
              <a:gd name="connsiteX186" fmla="*/ 4717078 w 5451476"/>
              <a:gd name="connsiteY186" fmla="*/ 3041222 h 6346826"/>
              <a:gd name="connsiteX187" fmla="*/ 4715493 w 5451476"/>
              <a:gd name="connsiteY187" fmla="*/ 3037735 h 6346826"/>
              <a:gd name="connsiteX188" fmla="*/ 4714225 w 5451476"/>
              <a:gd name="connsiteY188" fmla="*/ 3033614 h 6346826"/>
              <a:gd name="connsiteX189" fmla="*/ 4712957 w 5451476"/>
              <a:gd name="connsiteY189" fmla="*/ 3030127 h 6346826"/>
              <a:gd name="connsiteX190" fmla="*/ 4711689 w 5451476"/>
              <a:gd name="connsiteY190" fmla="*/ 3026006 h 6346826"/>
              <a:gd name="connsiteX191" fmla="*/ 4711055 w 5451476"/>
              <a:gd name="connsiteY191" fmla="*/ 3022518 h 6346826"/>
              <a:gd name="connsiteX192" fmla="*/ 4709787 w 5451476"/>
              <a:gd name="connsiteY192" fmla="*/ 3018714 h 6346826"/>
              <a:gd name="connsiteX193" fmla="*/ 4709153 w 5451476"/>
              <a:gd name="connsiteY193" fmla="*/ 3014910 h 6346826"/>
              <a:gd name="connsiteX194" fmla="*/ 4708201 w 5451476"/>
              <a:gd name="connsiteY194" fmla="*/ 3011106 h 6346826"/>
              <a:gd name="connsiteX195" fmla="*/ 4707567 w 5451476"/>
              <a:gd name="connsiteY195" fmla="*/ 3007619 h 6346826"/>
              <a:gd name="connsiteX196" fmla="*/ 4706933 w 5451476"/>
              <a:gd name="connsiteY196" fmla="*/ 3004131 h 6346826"/>
              <a:gd name="connsiteX197" fmla="*/ 4706299 w 5451476"/>
              <a:gd name="connsiteY197" fmla="*/ 3000010 h 6346826"/>
              <a:gd name="connsiteX198" fmla="*/ 4705982 w 5451476"/>
              <a:gd name="connsiteY198" fmla="*/ 2996523 h 6346826"/>
              <a:gd name="connsiteX199" fmla="*/ 4705348 w 5451476"/>
              <a:gd name="connsiteY199" fmla="*/ 2993036 h 6346826"/>
              <a:gd name="connsiteX200" fmla="*/ 4705031 w 5451476"/>
              <a:gd name="connsiteY200" fmla="*/ 2989232 h 6346826"/>
              <a:gd name="connsiteX201" fmla="*/ 4704714 w 5451476"/>
              <a:gd name="connsiteY201" fmla="*/ 2985744 h 6346826"/>
              <a:gd name="connsiteX202" fmla="*/ 4704397 w 5451476"/>
              <a:gd name="connsiteY202" fmla="*/ 2982257 h 6346826"/>
              <a:gd name="connsiteX203" fmla="*/ 4704397 w 5451476"/>
              <a:gd name="connsiteY203" fmla="*/ 2978136 h 6346826"/>
              <a:gd name="connsiteX204" fmla="*/ 4703763 w 5451476"/>
              <a:gd name="connsiteY204" fmla="*/ 2974649 h 6346826"/>
              <a:gd name="connsiteX205" fmla="*/ 4703763 w 5451476"/>
              <a:gd name="connsiteY205" fmla="*/ 2971162 h 6346826"/>
              <a:gd name="connsiteX206" fmla="*/ 4703763 w 5451476"/>
              <a:gd name="connsiteY206" fmla="*/ 2967675 h 6346826"/>
              <a:gd name="connsiteX207" fmla="*/ 4703763 w 5451476"/>
              <a:gd name="connsiteY207" fmla="*/ 2963870 h 6346826"/>
              <a:gd name="connsiteX208" fmla="*/ 4703763 w 5451476"/>
              <a:gd name="connsiteY208" fmla="*/ 2960383 h 6346826"/>
              <a:gd name="connsiteX209" fmla="*/ 4704397 w 5451476"/>
              <a:gd name="connsiteY209" fmla="*/ 2956896 h 6346826"/>
              <a:gd name="connsiteX210" fmla="*/ 4704714 w 5451476"/>
              <a:gd name="connsiteY210" fmla="*/ 2953409 h 6346826"/>
              <a:gd name="connsiteX211" fmla="*/ 4704714 w 5451476"/>
              <a:gd name="connsiteY211" fmla="*/ 2949605 h 6346826"/>
              <a:gd name="connsiteX212" fmla="*/ 4705031 w 5451476"/>
              <a:gd name="connsiteY212" fmla="*/ 2946435 h 6346826"/>
              <a:gd name="connsiteX213" fmla="*/ 4705348 w 5451476"/>
              <a:gd name="connsiteY213" fmla="*/ 2942948 h 6346826"/>
              <a:gd name="connsiteX214" fmla="*/ 4705982 w 5451476"/>
              <a:gd name="connsiteY214" fmla="*/ 2939460 h 6346826"/>
              <a:gd name="connsiteX215" fmla="*/ 4706616 w 5451476"/>
              <a:gd name="connsiteY215" fmla="*/ 2935973 h 6346826"/>
              <a:gd name="connsiteX216" fmla="*/ 4706933 w 5451476"/>
              <a:gd name="connsiteY216" fmla="*/ 2932169 h 6346826"/>
              <a:gd name="connsiteX217" fmla="*/ 4707884 w 5451476"/>
              <a:gd name="connsiteY217" fmla="*/ 2928999 h 6346826"/>
              <a:gd name="connsiteX218" fmla="*/ 4708518 w 5451476"/>
              <a:gd name="connsiteY218" fmla="*/ 2925512 h 6346826"/>
              <a:gd name="connsiteX219" fmla="*/ 4709153 w 5451476"/>
              <a:gd name="connsiteY219" fmla="*/ 2922024 h 6346826"/>
              <a:gd name="connsiteX220" fmla="*/ 4710104 w 5451476"/>
              <a:gd name="connsiteY220" fmla="*/ 2918854 h 6346826"/>
              <a:gd name="connsiteX221" fmla="*/ 4711055 w 5451476"/>
              <a:gd name="connsiteY221" fmla="*/ 2915367 h 6346826"/>
              <a:gd name="connsiteX222" fmla="*/ 4711689 w 5451476"/>
              <a:gd name="connsiteY222" fmla="*/ 2911563 h 6346826"/>
              <a:gd name="connsiteX223" fmla="*/ 4712957 w 5451476"/>
              <a:gd name="connsiteY223" fmla="*/ 2908393 h 6346826"/>
              <a:gd name="connsiteX224" fmla="*/ 4713908 w 5451476"/>
              <a:gd name="connsiteY224" fmla="*/ 2904905 h 6346826"/>
              <a:gd name="connsiteX225" fmla="*/ 4714859 w 5451476"/>
              <a:gd name="connsiteY225" fmla="*/ 2901735 h 6346826"/>
              <a:gd name="connsiteX226" fmla="*/ 4716127 w 5451476"/>
              <a:gd name="connsiteY226" fmla="*/ 2898248 h 6346826"/>
              <a:gd name="connsiteX227" fmla="*/ 4717395 w 5451476"/>
              <a:gd name="connsiteY227" fmla="*/ 2895078 h 6346826"/>
              <a:gd name="connsiteX228" fmla="*/ 4718980 w 5451476"/>
              <a:gd name="connsiteY228" fmla="*/ 2891591 h 6346826"/>
              <a:gd name="connsiteX229" fmla="*/ 4720248 w 5451476"/>
              <a:gd name="connsiteY229" fmla="*/ 2888421 h 6346826"/>
              <a:gd name="connsiteX230" fmla="*/ 4721833 w 5451476"/>
              <a:gd name="connsiteY230" fmla="*/ 2884616 h 6346826"/>
              <a:gd name="connsiteX231" fmla="*/ 4722784 w 5451476"/>
              <a:gd name="connsiteY231" fmla="*/ 2881446 h 6346826"/>
              <a:gd name="connsiteX232" fmla="*/ 4724369 w 5451476"/>
              <a:gd name="connsiteY232" fmla="*/ 2878276 h 6346826"/>
              <a:gd name="connsiteX233" fmla="*/ 4725954 w 5451476"/>
              <a:gd name="connsiteY233" fmla="*/ 2874789 h 6346826"/>
              <a:gd name="connsiteX234" fmla="*/ 4727856 w 5451476"/>
              <a:gd name="connsiteY234" fmla="*/ 2871619 h 6346826"/>
              <a:gd name="connsiteX235" fmla="*/ 4729442 w 5451476"/>
              <a:gd name="connsiteY235" fmla="*/ 2868449 h 6346826"/>
              <a:gd name="connsiteX236" fmla="*/ 4731661 w 5451476"/>
              <a:gd name="connsiteY236" fmla="*/ 2865278 h 6346826"/>
              <a:gd name="connsiteX237" fmla="*/ 4733563 w 5451476"/>
              <a:gd name="connsiteY237" fmla="*/ 2861791 h 6346826"/>
              <a:gd name="connsiteX238" fmla="*/ 4735465 w 5451476"/>
              <a:gd name="connsiteY238" fmla="*/ 2858621 h 6346826"/>
              <a:gd name="connsiteX239" fmla="*/ 4737367 w 5451476"/>
              <a:gd name="connsiteY239" fmla="*/ 2855451 h 6346826"/>
              <a:gd name="connsiteX240" fmla="*/ 4739586 w 5451476"/>
              <a:gd name="connsiteY240" fmla="*/ 2852281 h 6346826"/>
              <a:gd name="connsiteX241" fmla="*/ 4741805 w 5451476"/>
              <a:gd name="connsiteY241" fmla="*/ 2849111 h 6346826"/>
              <a:gd name="connsiteX242" fmla="*/ 4744341 w 5451476"/>
              <a:gd name="connsiteY242" fmla="*/ 2845940 h 6346826"/>
              <a:gd name="connsiteX243" fmla="*/ 4746243 w 5451476"/>
              <a:gd name="connsiteY243" fmla="*/ 2842771 h 6346826"/>
              <a:gd name="connsiteX244" fmla="*/ 4749097 w 5451476"/>
              <a:gd name="connsiteY244" fmla="*/ 2839600 h 6346826"/>
              <a:gd name="connsiteX245" fmla="*/ 4751316 w 5451476"/>
              <a:gd name="connsiteY245" fmla="*/ 2836430 h 6346826"/>
              <a:gd name="connsiteX246" fmla="*/ 4754169 w 5451476"/>
              <a:gd name="connsiteY246" fmla="*/ 2833260 h 6346826"/>
              <a:gd name="connsiteX247" fmla="*/ 4757022 w 5451476"/>
              <a:gd name="connsiteY247" fmla="*/ 2830090 h 6346826"/>
              <a:gd name="connsiteX248" fmla="*/ 4759558 w 5451476"/>
              <a:gd name="connsiteY248" fmla="*/ 2827237 h 6346826"/>
              <a:gd name="connsiteX249" fmla="*/ 4762411 w 5451476"/>
              <a:gd name="connsiteY249" fmla="*/ 2824066 h 6346826"/>
              <a:gd name="connsiteX250" fmla="*/ 4763679 w 5451476"/>
              <a:gd name="connsiteY250" fmla="*/ 2823115 h 6346826"/>
              <a:gd name="connsiteX251" fmla="*/ 4764947 w 5451476"/>
              <a:gd name="connsiteY251" fmla="*/ 2821847 h 6346826"/>
              <a:gd name="connsiteX252" fmla="*/ 4766849 w 5451476"/>
              <a:gd name="connsiteY252" fmla="*/ 2819945 h 6346826"/>
              <a:gd name="connsiteX253" fmla="*/ 4768752 w 5451476"/>
              <a:gd name="connsiteY253" fmla="*/ 2817726 h 6346826"/>
              <a:gd name="connsiteX254" fmla="*/ 4771922 w 5451476"/>
              <a:gd name="connsiteY254" fmla="*/ 2815190 h 6346826"/>
              <a:gd name="connsiteX255" fmla="*/ 4775092 w 5451476"/>
              <a:gd name="connsiteY255" fmla="*/ 2812020 h 6346826"/>
              <a:gd name="connsiteX256" fmla="*/ 4778579 w 5451476"/>
              <a:gd name="connsiteY256" fmla="*/ 2809167 h 6346826"/>
              <a:gd name="connsiteX257" fmla="*/ 4782383 w 5451476"/>
              <a:gd name="connsiteY257" fmla="*/ 2805997 h 6346826"/>
              <a:gd name="connsiteX258" fmla="*/ 4786187 w 5451476"/>
              <a:gd name="connsiteY258" fmla="*/ 2803144 h 6346826"/>
              <a:gd name="connsiteX259" fmla="*/ 4790309 w 5451476"/>
              <a:gd name="connsiteY259" fmla="*/ 2800290 h 6346826"/>
              <a:gd name="connsiteX260" fmla="*/ 4794113 w 5451476"/>
              <a:gd name="connsiteY260" fmla="*/ 2797120 h 6346826"/>
              <a:gd name="connsiteX261" fmla="*/ 4798551 w 5451476"/>
              <a:gd name="connsiteY261" fmla="*/ 2794584 h 6346826"/>
              <a:gd name="connsiteX262" fmla="*/ 4802989 w 5451476"/>
              <a:gd name="connsiteY262" fmla="*/ 2791731 h 6346826"/>
              <a:gd name="connsiteX263" fmla="*/ 4807110 w 5451476"/>
              <a:gd name="connsiteY263" fmla="*/ 2788878 h 6346826"/>
              <a:gd name="connsiteX264" fmla="*/ 4812500 w 5451476"/>
              <a:gd name="connsiteY264" fmla="*/ 2786024 h 6346826"/>
              <a:gd name="connsiteX265" fmla="*/ 4817572 w 5451476"/>
              <a:gd name="connsiteY265" fmla="*/ 2783488 h 6346826"/>
              <a:gd name="connsiteX266" fmla="*/ 4822644 w 5451476"/>
              <a:gd name="connsiteY266" fmla="*/ 2780952 h 6346826"/>
              <a:gd name="connsiteX267" fmla="*/ 4828668 w 5451476"/>
              <a:gd name="connsiteY267" fmla="*/ 2778099 h 6346826"/>
              <a:gd name="connsiteX268" fmla="*/ 4831521 w 5451476"/>
              <a:gd name="connsiteY268" fmla="*/ 2777148 h 6346826"/>
              <a:gd name="connsiteX269" fmla="*/ 4834691 w 5451476"/>
              <a:gd name="connsiteY269" fmla="*/ 2775880 h 6346826"/>
              <a:gd name="connsiteX270" fmla="*/ 4837861 w 5451476"/>
              <a:gd name="connsiteY270" fmla="*/ 2774612 h 6346826"/>
              <a:gd name="connsiteX271" fmla="*/ 4841031 w 5451476"/>
              <a:gd name="connsiteY271" fmla="*/ 2773344 h 6346826"/>
              <a:gd name="connsiteX272" fmla="*/ 4844518 w 5451476"/>
              <a:gd name="connsiteY272" fmla="*/ 2771759 h 6346826"/>
              <a:gd name="connsiteX273" fmla="*/ 4848006 w 5451476"/>
              <a:gd name="connsiteY273" fmla="*/ 2770808 h 6346826"/>
              <a:gd name="connsiteX274" fmla="*/ 4852127 w 5451476"/>
              <a:gd name="connsiteY274" fmla="*/ 2769857 h 6346826"/>
              <a:gd name="connsiteX275" fmla="*/ 4855614 w 5451476"/>
              <a:gd name="connsiteY275" fmla="*/ 2768589 h 6346826"/>
              <a:gd name="connsiteX276" fmla="*/ 4860052 w 5451476"/>
              <a:gd name="connsiteY276" fmla="*/ 2767637 h 6346826"/>
              <a:gd name="connsiteX277" fmla="*/ 4864173 w 5451476"/>
              <a:gd name="connsiteY277" fmla="*/ 2766370 h 6346826"/>
              <a:gd name="connsiteX278" fmla="*/ 4868612 w 5451476"/>
              <a:gd name="connsiteY278" fmla="*/ 2765419 h 6346826"/>
              <a:gd name="connsiteX279" fmla="*/ 4873050 w 5451476"/>
              <a:gd name="connsiteY279" fmla="*/ 2764468 h 6346826"/>
              <a:gd name="connsiteX280" fmla="*/ 4879073 w 5451476"/>
              <a:gd name="connsiteY280" fmla="*/ 2763517 h 6346826"/>
              <a:gd name="connsiteX281" fmla="*/ 4884779 w 5451476"/>
              <a:gd name="connsiteY281" fmla="*/ 2762882 h 6346826"/>
              <a:gd name="connsiteX282" fmla="*/ 4890803 w 5451476"/>
              <a:gd name="connsiteY282" fmla="*/ 2761931 h 6346826"/>
              <a:gd name="connsiteX283" fmla="*/ 4896826 w 5451476"/>
              <a:gd name="connsiteY283" fmla="*/ 2761615 h 6346826"/>
              <a:gd name="connsiteX284" fmla="*/ 5234126 w 5451476"/>
              <a:gd name="connsiteY284" fmla="*/ 1250950 h 6346826"/>
              <a:gd name="connsiteX285" fmla="*/ 5237299 w 5451476"/>
              <a:gd name="connsiteY285" fmla="*/ 1250950 h 6346826"/>
              <a:gd name="connsiteX286" fmla="*/ 5240789 w 5451476"/>
              <a:gd name="connsiteY286" fmla="*/ 1250950 h 6346826"/>
              <a:gd name="connsiteX287" fmla="*/ 5243962 w 5451476"/>
              <a:gd name="connsiteY287" fmla="*/ 1250950 h 6346826"/>
              <a:gd name="connsiteX288" fmla="*/ 5247770 w 5451476"/>
              <a:gd name="connsiteY288" fmla="*/ 1250950 h 6346826"/>
              <a:gd name="connsiteX289" fmla="*/ 5250943 w 5451476"/>
              <a:gd name="connsiteY289" fmla="*/ 1250950 h 6346826"/>
              <a:gd name="connsiteX290" fmla="*/ 5254433 w 5451476"/>
              <a:gd name="connsiteY290" fmla="*/ 1251268 h 6346826"/>
              <a:gd name="connsiteX291" fmla="*/ 5257923 w 5451476"/>
              <a:gd name="connsiteY291" fmla="*/ 1251268 h 6346826"/>
              <a:gd name="connsiteX292" fmla="*/ 5261414 w 5451476"/>
              <a:gd name="connsiteY292" fmla="*/ 1251586 h 6346826"/>
              <a:gd name="connsiteX293" fmla="*/ 5265221 w 5451476"/>
              <a:gd name="connsiteY293" fmla="*/ 1252222 h 6346826"/>
              <a:gd name="connsiteX294" fmla="*/ 5269029 w 5451476"/>
              <a:gd name="connsiteY294" fmla="*/ 1252540 h 6346826"/>
              <a:gd name="connsiteX295" fmla="*/ 5273154 w 5451476"/>
              <a:gd name="connsiteY295" fmla="*/ 1252858 h 6346826"/>
              <a:gd name="connsiteX296" fmla="*/ 5276644 w 5451476"/>
              <a:gd name="connsiteY296" fmla="*/ 1253811 h 6346826"/>
              <a:gd name="connsiteX297" fmla="*/ 5280452 w 5451476"/>
              <a:gd name="connsiteY297" fmla="*/ 1254129 h 6346826"/>
              <a:gd name="connsiteX298" fmla="*/ 5284894 w 5451476"/>
              <a:gd name="connsiteY298" fmla="*/ 1254765 h 6346826"/>
              <a:gd name="connsiteX299" fmla="*/ 5289336 w 5451476"/>
              <a:gd name="connsiteY299" fmla="*/ 1256037 h 6346826"/>
              <a:gd name="connsiteX300" fmla="*/ 5293778 w 5451476"/>
              <a:gd name="connsiteY300" fmla="*/ 1256990 h 6346826"/>
              <a:gd name="connsiteX301" fmla="*/ 5297586 w 5451476"/>
              <a:gd name="connsiteY301" fmla="*/ 1257944 h 6346826"/>
              <a:gd name="connsiteX302" fmla="*/ 5302663 w 5451476"/>
              <a:gd name="connsiteY302" fmla="*/ 1259534 h 6346826"/>
              <a:gd name="connsiteX303" fmla="*/ 5307422 w 5451476"/>
              <a:gd name="connsiteY303" fmla="*/ 1260805 h 6346826"/>
              <a:gd name="connsiteX304" fmla="*/ 5312816 w 5451476"/>
              <a:gd name="connsiteY304" fmla="*/ 1262713 h 6346826"/>
              <a:gd name="connsiteX305" fmla="*/ 5317576 w 5451476"/>
              <a:gd name="connsiteY305" fmla="*/ 1264302 h 6346826"/>
              <a:gd name="connsiteX306" fmla="*/ 5323922 w 5451476"/>
              <a:gd name="connsiteY306" fmla="*/ 1266845 h 6346826"/>
              <a:gd name="connsiteX307" fmla="*/ 5329633 w 5451476"/>
              <a:gd name="connsiteY307" fmla="*/ 1269388 h 6346826"/>
              <a:gd name="connsiteX308" fmla="*/ 5335979 w 5451476"/>
              <a:gd name="connsiteY308" fmla="*/ 1272250 h 6346826"/>
              <a:gd name="connsiteX309" fmla="*/ 5342008 w 5451476"/>
              <a:gd name="connsiteY309" fmla="*/ 1275429 h 6346826"/>
              <a:gd name="connsiteX310" fmla="*/ 5348354 w 5451476"/>
              <a:gd name="connsiteY310" fmla="*/ 1279561 h 6346826"/>
              <a:gd name="connsiteX311" fmla="*/ 5354700 w 5451476"/>
              <a:gd name="connsiteY311" fmla="*/ 1283058 h 6346826"/>
              <a:gd name="connsiteX312" fmla="*/ 5361046 w 5451476"/>
              <a:gd name="connsiteY312" fmla="*/ 1287509 h 6346826"/>
              <a:gd name="connsiteX313" fmla="*/ 5367392 w 5451476"/>
              <a:gd name="connsiteY313" fmla="*/ 1291642 h 6346826"/>
              <a:gd name="connsiteX314" fmla="*/ 5373421 w 5451476"/>
              <a:gd name="connsiteY314" fmla="*/ 1296410 h 6346826"/>
              <a:gd name="connsiteX315" fmla="*/ 5379449 w 5451476"/>
              <a:gd name="connsiteY315" fmla="*/ 1301179 h 6346826"/>
              <a:gd name="connsiteX316" fmla="*/ 5384843 w 5451476"/>
              <a:gd name="connsiteY316" fmla="*/ 1306583 h 6346826"/>
              <a:gd name="connsiteX317" fmla="*/ 5390555 w 5451476"/>
              <a:gd name="connsiteY317" fmla="*/ 1311987 h 6346826"/>
              <a:gd name="connsiteX318" fmla="*/ 5395949 w 5451476"/>
              <a:gd name="connsiteY318" fmla="*/ 1317710 h 6346826"/>
              <a:gd name="connsiteX319" fmla="*/ 5401026 w 5451476"/>
              <a:gd name="connsiteY319" fmla="*/ 1323114 h 6346826"/>
              <a:gd name="connsiteX320" fmla="*/ 5405785 w 5451476"/>
              <a:gd name="connsiteY320" fmla="*/ 1329154 h 6346826"/>
              <a:gd name="connsiteX321" fmla="*/ 5410545 w 5451476"/>
              <a:gd name="connsiteY321" fmla="*/ 1335194 h 6346826"/>
              <a:gd name="connsiteX322" fmla="*/ 5414987 w 5451476"/>
              <a:gd name="connsiteY322" fmla="*/ 1341552 h 6346826"/>
              <a:gd name="connsiteX323" fmla="*/ 5419112 w 5451476"/>
              <a:gd name="connsiteY323" fmla="*/ 1347910 h 6346826"/>
              <a:gd name="connsiteX324" fmla="*/ 5422919 w 5451476"/>
              <a:gd name="connsiteY324" fmla="*/ 1354268 h 6346826"/>
              <a:gd name="connsiteX325" fmla="*/ 5427044 w 5451476"/>
              <a:gd name="connsiteY325" fmla="*/ 1360626 h 6346826"/>
              <a:gd name="connsiteX326" fmla="*/ 5429583 w 5451476"/>
              <a:gd name="connsiteY326" fmla="*/ 1366348 h 6346826"/>
              <a:gd name="connsiteX327" fmla="*/ 5432756 w 5451476"/>
              <a:gd name="connsiteY327" fmla="*/ 1372706 h 6346826"/>
              <a:gd name="connsiteX328" fmla="*/ 5435294 w 5451476"/>
              <a:gd name="connsiteY328" fmla="*/ 1378746 h 6346826"/>
              <a:gd name="connsiteX329" fmla="*/ 5438150 w 5451476"/>
              <a:gd name="connsiteY329" fmla="*/ 1385104 h 6346826"/>
              <a:gd name="connsiteX330" fmla="*/ 5439736 w 5451476"/>
              <a:gd name="connsiteY330" fmla="*/ 1389873 h 6346826"/>
              <a:gd name="connsiteX331" fmla="*/ 5441323 w 5451476"/>
              <a:gd name="connsiteY331" fmla="*/ 1394960 h 6346826"/>
              <a:gd name="connsiteX332" fmla="*/ 5442909 w 5451476"/>
              <a:gd name="connsiteY332" fmla="*/ 1399728 h 6346826"/>
              <a:gd name="connsiteX333" fmla="*/ 5444496 w 5451476"/>
              <a:gd name="connsiteY333" fmla="*/ 1404497 h 6346826"/>
              <a:gd name="connsiteX334" fmla="*/ 5445448 w 5451476"/>
              <a:gd name="connsiteY334" fmla="*/ 1408947 h 6346826"/>
              <a:gd name="connsiteX335" fmla="*/ 5446399 w 5451476"/>
              <a:gd name="connsiteY335" fmla="*/ 1413398 h 6346826"/>
              <a:gd name="connsiteX336" fmla="*/ 5447034 w 5451476"/>
              <a:gd name="connsiteY336" fmla="*/ 1417848 h 6346826"/>
              <a:gd name="connsiteX337" fmla="*/ 5448303 w 5451476"/>
              <a:gd name="connsiteY337" fmla="*/ 1421981 h 6346826"/>
              <a:gd name="connsiteX338" fmla="*/ 5448621 w 5451476"/>
              <a:gd name="connsiteY338" fmla="*/ 1425796 h 6346826"/>
              <a:gd name="connsiteX339" fmla="*/ 5449572 w 5451476"/>
              <a:gd name="connsiteY339" fmla="*/ 1429611 h 6346826"/>
              <a:gd name="connsiteX340" fmla="*/ 5449890 w 5451476"/>
              <a:gd name="connsiteY340" fmla="*/ 1433426 h 6346826"/>
              <a:gd name="connsiteX341" fmla="*/ 5450207 w 5451476"/>
              <a:gd name="connsiteY341" fmla="*/ 1437558 h 6346826"/>
              <a:gd name="connsiteX342" fmla="*/ 5450842 w 5451476"/>
              <a:gd name="connsiteY342" fmla="*/ 1441055 h 6346826"/>
              <a:gd name="connsiteX343" fmla="*/ 5451159 w 5451476"/>
              <a:gd name="connsiteY343" fmla="*/ 1444552 h 6346826"/>
              <a:gd name="connsiteX344" fmla="*/ 5451159 w 5451476"/>
              <a:gd name="connsiteY344" fmla="*/ 1448367 h 6346826"/>
              <a:gd name="connsiteX345" fmla="*/ 5451476 w 5451476"/>
              <a:gd name="connsiteY345" fmla="*/ 1451864 h 6346826"/>
              <a:gd name="connsiteX346" fmla="*/ 5451476 w 5451476"/>
              <a:gd name="connsiteY346" fmla="*/ 1455043 h 6346826"/>
              <a:gd name="connsiteX347" fmla="*/ 5451476 w 5451476"/>
              <a:gd name="connsiteY347" fmla="*/ 1458540 h 6346826"/>
              <a:gd name="connsiteX348" fmla="*/ 5451476 w 5451476"/>
              <a:gd name="connsiteY348" fmla="*/ 1461719 h 6346826"/>
              <a:gd name="connsiteX349" fmla="*/ 5451476 w 5451476"/>
              <a:gd name="connsiteY349" fmla="*/ 1464898 h 6346826"/>
              <a:gd name="connsiteX350" fmla="*/ 5451476 w 5451476"/>
              <a:gd name="connsiteY350" fmla="*/ 1468077 h 6346826"/>
              <a:gd name="connsiteX351" fmla="*/ 5451159 w 5451476"/>
              <a:gd name="connsiteY351" fmla="*/ 1471256 h 6346826"/>
              <a:gd name="connsiteX352" fmla="*/ 5451159 w 5451476"/>
              <a:gd name="connsiteY352" fmla="*/ 1474435 h 6346826"/>
              <a:gd name="connsiteX353" fmla="*/ 5450842 w 5451476"/>
              <a:gd name="connsiteY353" fmla="*/ 1477614 h 6346826"/>
              <a:gd name="connsiteX354" fmla="*/ 5450207 w 5451476"/>
              <a:gd name="connsiteY354" fmla="*/ 1480793 h 6346826"/>
              <a:gd name="connsiteX355" fmla="*/ 5449890 w 5451476"/>
              <a:gd name="connsiteY355" fmla="*/ 1483654 h 6346826"/>
              <a:gd name="connsiteX356" fmla="*/ 5449572 w 5451476"/>
              <a:gd name="connsiteY356" fmla="*/ 1486833 h 6346826"/>
              <a:gd name="connsiteX357" fmla="*/ 5449255 w 5451476"/>
              <a:gd name="connsiteY357" fmla="*/ 1489694 h 6346826"/>
              <a:gd name="connsiteX358" fmla="*/ 5448303 w 5451476"/>
              <a:gd name="connsiteY358" fmla="*/ 1495098 h 6346826"/>
              <a:gd name="connsiteX359" fmla="*/ 5447034 w 5451476"/>
              <a:gd name="connsiteY359" fmla="*/ 1501139 h 6346826"/>
              <a:gd name="connsiteX360" fmla="*/ 5446399 w 5451476"/>
              <a:gd name="connsiteY360" fmla="*/ 1506225 h 6346826"/>
              <a:gd name="connsiteX361" fmla="*/ 5444813 w 5451476"/>
              <a:gd name="connsiteY361" fmla="*/ 1511947 h 6346826"/>
              <a:gd name="connsiteX362" fmla="*/ 5443544 w 5451476"/>
              <a:gd name="connsiteY362" fmla="*/ 1517034 h 6346826"/>
              <a:gd name="connsiteX363" fmla="*/ 5441957 w 5451476"/>
              <a:gd name="connsiteY363" fmla="*/ 1522120 h 6346826"/>
              <a:gd name="connsiteX364" fmla="*/ 5440371 w 5451476"/>
              <a:gd name="connsiteY364" fmla="*/ 1526889 h 6346826"/>
              <a:gd name="connsiteX365" fmla="*/ 5438467 w 5451476"/>
              <a:gd name="connsiteY365" fmla="*/ 1531975 h 6346826"/>
              <a:gd name="connsiteX366" fmla="*/ 5436880 w 5451476"/>
              <a:gd name="connsiteY366" fmla="*/ 1536743 h 6346826"/>
              <a:gd name="connsiteX367" fmla="*/ 5434977 w 5451476"/>
              <a:gd name="connsiteY367" fmla="*/ 1541512 h 6346826"/>
              <a:gd name="connsiteX368" fmla="*/ 5432438 w 5451476"/>
              <a:gd name="connsiteY368" fmla="*/ 1545963 h 6346826"/>
              <a:gd name="connsiteX369" fmla="*/ 5430534 w 5451476"/>
              <a:gd name="connsiteY369" fmla="*/ 1550731 h 6346826"/>
              <a:gd name="connsiteX370" fmla="*/ 5427996 w 5451476"/>
              <a:gd name="connsiteY370" fmla="*/ 1555182 h 6346826"/>
              <a:gd name="connsiteX371" fmla="*/ 5426092 w 5451476"/>
              <a:gd name="connsiteY371" fmla="*/ 1559632 h 6346826"/>
              <a:gd name="connsiteX372" fmla="*/ 5423871 w 5451476"/>
              <a:gd name="connsiteY372" fmla="*/ 1563765 h 6346826"/>
              <a:gd name="connsiteX373" fmla="*/ 5421015 w 5451476"/>
              <a:gd name="connsiteY373" fmla="*/ 1567898 h 6346826"/>
              <a:gd name="connsiteX374" fmla="*/ 5418477 w 5451476"/>
              <a:gd name="connsiteY374" fmla="*/ 1571713 h 6346826"/>
              <a:gd name="connsiteX375" fmla="*/ 5415939 w 5451476"/>
              <a:gd name="connsiteY375" fmla="*/ 1575845 h 6346826"/>
              <a:gd name="connsiteX376" fmla="*/ 5413083 w 5451476"/>
              <a:gd name="connsiteY376" fmla="*/ 1579660 h 6346826"/>
              <a:gd name="connsiteX377" fmla="*/ 5410227 w 5451476"/>
              <a:gd name="connsiteY377" fmla="*/ 1583793 h 6346826"/>
              <a:gd name="connsiteX378" fmla="*/ 5407372 w 5451476"/>
              <a:gd name="connsiteY378" fmla="*/ 1587608 h 6346826"/>
              <a:gd name="connsiteX379" fmla="*/ 5404833 w 5451476"/>
              <a:gd name="connsiteY379" fmla="*/ 1591105 h 6346826"/>
              <a:gd name="connsiteX380" fmla="*/ 5401660 w 5451476"/>
              <a:gd name="connsiteY380" fmla="*/ 1594919 h 6346826"/>
              <a:gd name="connsiteX381" fmla="*/ 5398487 w 5451476"/>
              <a:gd name="connsiteY381" fmla="*/ 1598416 h 6346826"/>
              <a:gd name="connsiteX382" fmla="*/ 5395314 w 5451476"/>
              <a:gd name="connsiteY382" fmla="*/ 1601913 h 6346826"/>
              <a:gd name="connsiteX383" fmla="*/ 5392141 w 5451476"/>
              <a:gd name="connsiteY383" fmla="*/ 1605092 h 6346826"/>
              <a:gd name="connsiteX384" fmla="*/ 5390555 w 5451476"/>
              <a:gd name="connsiteY384" fmla="*/ 1606682 h 6346826"/>
              <a:gd name="connsiteX385" fmla="*/ 5385161 w 5451476"/>
              <a:gd name="connsiteY385" fmla="*/ 1611768 h 6346826"/>
              <a:gd name="connsiteX386" fmla="*/ 5378497 w 5451476"/>
              <a:gd name="connsiteY386" fmla="*/ 1618762 h 6346826"/>
              <a:gd name="connsiteX387" fmla="*/ 5372151 w 5451476"/>
              <a:gd name="connsiteY387" fmla="*/ 1625120 h 6346826"/>
              <a:gd name="connsiteX388" fmla="*/ 5365488 w 5451476"/>
              <a:gd name="connsiteY388" fmla="*/ 1631796 h 6346826"/>
              <a:gd name="connsiteX389" fmla="*/ 5358825 w 5451476"/>
              <a:gd name="connsiteY389" fmla="*/ 1638472 h 6346826"/>
              <a:gd name="connsiteX390" fmla="*/ 5351844 w 5451476"/>
              <a:gd name="connsiteY390" fmla="*/ 1645148 h 6346826"/>
              <a:gd name="connsiteX391" fmla="*/ 5345498 w 5451476"/>
              <a:gd name="connsiteY391" fmla="*/ 1651506 h 6346826"/>
              <a:gd name="connsiteX392" fmla="*/ 5338835 w 5451476"/>
              <a:gd name="connsiteY392" fmla="*/ 1658500 h 6346826"/>
              <a:gd name="connsiteX393" fmla="*/ 5332172 w 5451476"/>
              <a:gd name="connsiteY393" fmla="*/ 1665175 h 6346826"/>
              <a:gd name="connsiteX394" fmla="*/ 5325508 w 5451476"/>
              <a:gd name="connsiteY394" fmla="*/ 1671851 h 6346826"/>
              <a:gd name="connsiteX395" fmla="*/ 5319162 w 5451476"/>
              <a:gd name="connsiteY395" fmla="*/ 1678209 h 6346826"/>
              <a:gd name="connsiteX396" fmla="*/ 5312182 w 5451476"/>
              <a:gd name="connsiteY396" fmla="*/ 1684885 h 6346826"/>
              <a:gd name="connsiteX397" fmla="*/ 5305518 w 5451476"/>
              <a:gd name="connsiteY397" fmla="*/ 1691879 h 6346826"/>
              <a:gd name="connsiteX398" fmla="*/ 5298855 w 5451476"/>
              <a:gd name="connsiteY398" fmla="*/ 1698555 h 6346826"/>
              <a:gd name="connsiteX399" fmla="*/ 5292509 w 5451476"/>
              <a:gd name="connsiteY399" fmla="*/ 1705231 h 6346826"/>
              <a:gd name="connsiteX400" fmla="*/ 5285846 w 5451476"/>
              <a:gd name="connsiteY400" fmla="*/ 1711589 h 6346826"/>
              <a:gd name="connsiteX401" fmla="*/ 5278865 w 5451476"/>
              <a:gd name="connsiteY401" fmla="*/ 1718265 h 6346826"/>
              <a:gd name="connsiteX402" fmla="*/ 5272202 w 5451476"/>
              <a:gd name="connsiteY402" fmla="*/ 1725259 h 6346826"/>
              <a:gd name="connsiteX403" fmla="*/ 5265856 w 5451476"/>
              <a:gd name="connsiteY403" fmla="*/ 1731935 h 6346826"/>
              <a:gd name="connsiteX404" fmla="*/ 5259193 w 5451476"/>
              <a:gd name="connsiteY404" fmla="*/ 1738293 h 6346826"/>
              <a:gd name="connsiteX405" fmla="*/ 5252529 w 5451476"/>
              <a:gd name="connsiteY405" fmla="*/ 1744969 h 6346826"/>
              <a:gd name="connsiteX406" fmla="*/ 5245549 w 5451476"/>
              <a:gd name="connsiteY406" fmla="*/ 1751645 h 6346826"/>
              <a:gd name="connsiteX407" fmla="*/ 5239203 w 5451476"/>
              <a:gd name="connsiteY407" fmla="*/ 1758320 h 6346826"/>
              <a:gd name="connsiteX408" fmla="*/ 5232539 w 5451476"/>
              <a:gd name="connsiteY408" fmla="*/ 1764678 h 6346826"/>
              <a:gd name="connsiteX409" fmla="*/ 5225876 w 5451476"/>
              <a:gd name="connsiteY409" fmla="*/ 1771672 h 6346826"/>
              <a:gd name="connsiteX410" fmla="*/ 5219213 w 5451476"/>
              <a:gd name="connsiteY410" fmla="*/ 1778348 h 6346826"/>
              <a:gd name="connsiteX411" fmla="*/ 5212867 w 5451476"/>
              <a:gd name="connsiteY411" fmla="*/ 1785024 h 6346826"/>
              <a:gd name="connsiteX412" fmla="*/ 5205886 w 5451476"/>
              <a:gd name="connsiteY412" fmla="*/ 1791382 h 6346826"/>
              <a:gd name="connsiteX413" fmla="*/ 5199223 w 5451476"/>
              <a:gd name="connsiteY413" fmla="*/ 1798058 h 6346826"/>
              <a:gd name="connsiteX414" fmla="*/ 5192560 w 5451476"/>
              <a:gd name="connsiteY414" fmla="*/ 1805052 h 6346826"/>
              <a:gd name="connsiteX415" fmla="*/ 5186214 w 5451476"/>
              <a:gd name="connsiteY415" fmla="*/ 1811728 h 6346826"/>
              <a:gd name="connsiteX416" fmla="*/ 5179550 w 5451476"/>
              <a:gd name="connsiteY416" fmla="*/ 1818086 h 6346826"/>
              <a:gd name="connsiteX417" fmla="*/ 5172570 w 5451476"/>
              <a:gd name="connsiteY417" fmla="*/ 1824762 h 6346826"/>
              <a:gd name="connsiteX418" fmla="*/ 5165907 w 5451476"/>
              <a:gd name="connsiteY418" fmla="*/ 1831438 h 6346826"/>
              <a:gd name="connsiteX419" fmla="*/ 5159561 w 5451476"/>
              <a:gd name="connsiteY419" fmla="*/ 1838431 h 6346826"/>
              <a:gd name="connsiteX420" fmla="*/ 5152897 w 5451476"/>
              <a:gd name="connsiteY420" fmla="*/ 1844789 h 6346826"/>
              <a:gd name="connsiteX421" fmla="*/ 5146234 w 5451476"/>
              <a:gd name="connsiteY421" fmla="*/ 1851466 h 6346826"/>
              <a:gd name="connsiteX422" fmla="*/ 5139253 w 5451476"/>
              <a:gd name="connsiteY422" fmla="*/ 1858141 h 6346826"/>
              <a:gd name="connsiteX423" fmla="*/ 5132907 w 5451476"/>
              <a:gd name="connsiteY423" fmla="*/ 1864817 h 6346826"/>
              <a:gd name="connsiteX424" fmla="*/ 5126244 w 5451476"/>
              <a:gd name="connsiteY424" fmla="*/ 1871175 h 6346826"/>
              <a:gd name="connsiteX425" fmla="*/ 5119581 w 5451476"/>
              <a:gd name="connsiteY425" fmla="*/ 1878169 h 6346826"/>
              <a:gd name="connsiteX426" fmla="*/ 5112917 w 5451476"/>
              <a:gd name="connsiteY426" fmla="*/ 1884845 h 6346826"/>
              <a:gd name="connsiteX427" fmla="*/ 5106571 w 5451476"/>
              <a:gd name="connsiteY427" fmla="*/ 1891521 h 6346826"/>
              <a:gd name="connsiteX428" fmla="*/ 5099591 w 5451476"/>
              <a:gd name="connsiteY428" fmla="*/ 1897879 h 6346826"/>
              <a:gd name="connsiteX429" fmla="*/ 5092928 w 5451476"/>
              <a:gd name="connsiteY429" fmla="*/ 1904555 h 6346826"/>
              <a:gd name="connsiteX430" fmla="*/ 5086264 w 5451476"/>
              <a:gd name="connsiteY430" fmla="*/ 1911231 h 6346826"/>
              <a:gd name="connsiteX431" fmla="*/ 5079918 w 5451476"/>
              <a:gd name="connsiteY431" fmla="*/ 1918225 h 6346826"/>
              <a:gd name="connsiteX432" fmla="*/ 5073255 w 5451476"/>
              <a:gd name="connsiteY432" fmla="*/ 1924583 h 6346826"/>
              <a:gd name="connsiteX433" fmla="*/ 5066592 w 5451476"/>
              <a:gd name="connsiteY433" fmla="*/ 1931259 h 6346826"/>
              <a:gd name="connsiteX434" fmla="*/ 5059611 w 5451476"/>
              <a:gd name="connsiteY434" fmla="*/ 1937935 h 6346826"/>
              <a:gd name="connsiteX435" fmla="*/ 5053265 w 5451476"/>
              <a:gd name="connsiteY435" fmla="*/ 1944611 h 6346826"/>
              <a:gd name="connsiteX436" fmla="*/ 5046602 w 5451476"/>
              <a:gd name="connsiteY436" fmla="*/ 1950969 h 6346826"/>
              <a:gd name="connsiteX437" fmla="*/ 5039939 w 5451476"/>
              <a:gd name="connsiteY437" fmla="*/ 1957962 h 6346826"/>
              <a:gd name="connsiteX438" fmla="*/ 5033275 w 5451476"/>
              <a:gd name="connsiteY438" fmla="*/ 1964638 h 6346826"/>
              <a:gd name="connsiteX439" fmla="*/ 5026929 w 5451476"/>
              <a:gd name="connsiteY439" fmla="*/ 1971314 h 6346826"/>
              <a:gd name="connsiteX440" fmla="*/ 5019949 w 5451476"/>
              <a:gd name="connsiteY440" fmla="*/ 1977672 h 6346826"/>
              <a:gd name="connsiteX441" fmla="*/ 5013285 w 5451476"/>
              <a:gd name="connsiteY441" fmla="*/ 1984348 h 6346826"/>
              <a:gd name="connsiteX442" fmla="*/ 5006622 w 5451476"/>
              <a:gd name="connsiteY442" fmla="*/ 1991342 h 6346826"/>
              <a:gd name="connsiteX443" fmla="*/ 5000276 w 5451476"/>
              <a:gd name="connsiteY443" fmla="*/ 1998018 h 6346826"/>
              <a:gd name="connsiteX444" fmla="*/ 4993613 w 5451476"/>
              <a:gd name="connsiteY444" fmla="*/ 2004376 h 6346826"/>
              <a:gd name="connsiteX445" fmla="*/ 4986632 w 5451476"/>
              <a:gd name="connsiteY445" fmla="*/ 2011052 h 6346826"/>
              <a:gd name="connsiteX446" fmla="*/ 4979969 w 5451476"/>
              <a:gd name="connsiteY446" fmla="*/ 2017728 h 6346826"/>
              <a:gd name="connsiteX447" fmla="*/ 4973623 w 5451476"/>
              <a:gd name="connsiteY447" fmla="*/ 2024722 h 6346826"/>
              <a:gd name="connsiteX448" fmla="*/ 4966960 w 5451476"/>
              <a:gd name="connsiteY448" fmla="*/ 2031080 h 6346826"/>
              <a:gd name="connsiteX449" fmla="*/ 4960296 w 5451476"/>
              <a:gd name="connsiteY449" fmla="*/ 2037756 h 6346826"/>
              <a:gd name="connsiteX450" fmla="*/ 4953316 w 5451476"/>
              <a:gd name="connsiteY450" fmla="*/ 2044432 h 6346826"/>
              <a:gd name="connsiteX451" fmla="*/ 4946970 w 5451476"/>
              <a:gd name="connsiteY451" fmla="*/ 2051107 h 6346826"/>
              <a:gd name="connsiteX452" fmla="*/ 4940306 w 5451476"/>
              <a:gd name="connsiteY452" fmla="*/ 2057465 h 6346826"/>
              <a:gd name="connsiteX453" fmla="*/ 4933643 w 5451476"/>
              <a:gd name="connsiteY453" fmla="*/ 2064141 h 6346826"/>
              <a:gd name="connsiteX454" fmla="*/ 4926980 w 5451476"/>
              <a:gd name="connsiteY454" fmla="*/ 2071136 h 6346826"/>
              <a:gd name="connsiteX455" fmla="*/ 4920634 w 5451476"/>
              <a:gd name="connsiteY455" fmla="*/ 2077811 h 6346826"/>
              <a:gd name="connsiteX456" fmla="*/ 4913653 w 5451476"/>
              <a:gd name="connsiteY456" fmla="*/ 2084169 h 6346826"/>
              <a:gd name="connsiteX457" fmla="*/ 4906990 w 5451476"/>
              <a:gd name="connsiteY457" fmla="*/ 2090845 h 6346826"/>
              <a:gd name="connsiteX458" fmla="*/ 4900327 w 5451476"/>
              <a:gd name="connsiteY458" fmla="*/ 2097521 h 6346826"/>
              <a:gd name="connsiteX459" fmla="*/ 4893981 w 5451476"/>
              <a:gd name="connsiteY459" fmla="*/ 2104515 h 6346826"/>
              <a:gd name="connsiteX460" fmla="*/ 4887317 w 5451476"/>
              <a:gd name="connsiteY460" fmla="*/ 2110873 h 6346826"/>
              <a:gd name="connsiteX461" fmla="*/ 4880337 w 5451476"/>
              <a:gd name="connsiteY461" fmla="*/ 2117549 h 6346826"/>
              <a:gd name="connsiteX462" fmla="*/ 4873674 w 5451476"/>
              <a:gd name="connsiteY462" fmla="*/ 2124225 h 6346826"/>
              <a:gd name="connsiteX463" fmla="*/ 4867328 w 5451476"/>
              <a:gd name="connsiteY463" fmla="*/ 2130901 h 6346826"/>
              <a:gd name="connsiteX464" fmla="*/ 4860664 w 5451476"/>
              <a:gd name="connsiteY464" fmla="*/ 2137259 h 6346826"/>
              <a:gd name="connsiteX465" fmla="*/ 4854001 w 5451476"/>
              <a:gd name="connsiteY465" fmla="*/ 2144252 h 6346826"/>
              <a:gd name="connsiteX466" fmla="*/ 4847020 w 5451476"/>
              <a:gd name="connsiteY466" fmla="*/ 2150928 h 6346826"/>
              <a:gd name="connsiteX467" fmla="*/ 4840674 w 5451476"/>
              <a:gd name="connsiteY467" fmla="*/ 2157604 h 6346826"/>
              <a:gd name="connsiteX468" fmla="*/ 4834011 w 5451476"/>
              <a:gd name="connsiteY468" fmla="*/ 2163962 h 6346826"/>
              <a:gd name="connsiteX469" fmla="*/ 4827348 w 5451476"/>
              <a:gd name="connsiteY469" fmla="*/ 2170639 h 6346826"/>
              <a:gd name="connsiteX470" fmla="*/ 4820685 w 5451476"/>
              <a:gd name="connsiteY470" fmla="*/ 2177632 h 6346826"/>
              <a:gd name="connsiteX471" fmla="*/ 4814339 w 5451476"/>
              <a:gd name="connsiteY471" fmla="*/ 2184308 h 6346826"/>
              <a:gd name="connsiteX472" fmla="*/ 4807358 w 5451476"/>
              <a:gd name="connsiteY472" fmla="*/ 2190666 h 6346826"/>
              <a:gd name="connsiteX473" fmla="*/ 4801964 w 5451476"/>
              <a:gd name="connsiteY473" fmla="*/ 2196706 h 6346826"/>
              <a:gd name="connsiteX474" fmla="*/ 4800695 w 5451476"/>
              <a:gd name="connsiteY474" fmla="*/ 2197342 h 6346826"/>
              <a:gd name="connsiteX475" fmla="*/ 4797204 w 5451476"/>
              <a:gd name="connsiteY475" fmla="*/ 2200521 h 6346826"/>
              <a:gd name="connsiteX476" fmla="*/ 4794031 w 5451476"/>
              <a:gd name="connsiteY476" fmla="*/ 2203700 h 6346826"/>
              <a:gd name="connsiteX477" fmla="*/ 4790541 w 5451476"/>
              <a:gd name="connsiteY477" fmla="*/ 2206879 h 6346826"/>
              <a:gd name="connsiteX478" fmla="*/ 4786733 w 5451476"/>
              <a:gd name="connsiteY478" fmla="*/ 2210058 h 6346826"/>
              <a:gd name="connsiteX479" fmla="*/ 4782926 w 5451476"/>
              <a:gd name="connsiteY479" fmla="*/ 2212919 h 6346826"/>
              <a:gd name="connsiteX480" fmla="*/ 4779436 w 5451476"/>
              <a:gd name="connsiteY480" fmla="*/ 2216098 h 6346826"/>
              <a:gd name="connsiteX481" fmla="*/ 4775311 w 5451476"/>
              <a:gd name="connsiteY481" fmla="*/ 2218959 h 6346826"/>
              <a:gd name="connsiteX482" fmla="*/ 4771503 w 5451476"/>
              <a:gd name="connsiteY482" fmla="*/ 2221502 h 6346826"/>
              <a:gd name="connsiteX483" fmla="*/ 4767378 w 5451476"/>
              <a:gd name="connsiteY483" fmla="*/ 2224046 h 6346826"/>
              <a:gd name="connsiteX484" fmla="*/ 4763571 w 5451476"/>
              <a:gd name="connsiteY484" fmla="*/ 2226589 h 6346826"/>
              <a:gd name="connsiteX485" fmla="*/ 4759446 w 5451476"/>
              <a:gd name="connsiteY485" fmla="*/ 2229132 h 6346826"/>
              <a:gd name="connsiteX486" fmla="*/ 4755003 w 5451476"/>
              <a:gd name="connsiteY486" fmla="*/ 2231358 h 6346826"/>
              <a:gd name="connsiteX487" fmla="*/ 4750879 w 5451476"/>
              <a:gd name="connsiteY487" fmla="*/ 2233900 h 6346826"/>
              <a:gd name="connsiteX488" fmla="*/ 4746436 w 5451476"/>
              <a:gd name="connsiteY488" fmla="*/ 2236126 h 6346826"/>
              <a:gd name="connsiteX489" fmla="*/ 4741994 w 5451476"/>
              <a:gd name="connsiteY489" fmla="*/ 2238351 h 6346826"/>
              <a:gd name="connsiteX490" fmla="*/ 4737235 w 5451476"/>
              <a:gd name="connsiteY490" fmla="*/ 2240258 h 6346826"/>
              <a:gd name="connsiteX491" fmla="*/ 4732475 w 5451476"/>
              <a:gd name="connsiteY491" fmla="*/ 2242166 h 6346826"/>
              <a:gd name="connsiteX492" fmla="*/ 4727716 w 5451476"/>
              <a:gd name="connsiteY492" fmla="*/ 2244073 h 6346826"/>
              <a:gd name="connsiteX493" fmla="*/ 4722956 w 5451476"/>
              <a:gd name="connsiteY493" fmla="*/ 2245663 h 6346826"/>
              <a:gd name="connsiteX494" fmla="*/ 4717879 w 5451476"/>
              <a:gd name="connsiteY494" fmla="*/ 2247252 h 6346826"/>
              <a:gd name="connsiteX495" fmla="*/ 4712803 w 5451476"/>
              <a:gd name="connsiteY495" fmla="*/ 2248842 h 6346826"/>
              <a:gd name="connsiteX496" fmla="*/ 4707726 w 5451476"/>
              <a:gd name="connsiteY496" fmla="*/ 2250431 h 6346826"/>
              <a:gd name="connsiteX497" fmla="*/ 4702332 w 5451476"/>
              <a:gd name="connsiteY497" fmla="*/ 2251703 h 6346826"/>
              <a:gd name="connsiteX498" fmla="*/ 4696938 w 5451476"/>
              <a:gd name="connsiteY498" fmla="*/ 2252975 h 6346826"/>
              <a:gd name="connsiteX499" fmla="*/ 4691226 w 5451476"/>
              <a:gd name="connsiteY499" fmla="*/ 2254246 h 6346826"/>
              <a:gd name="connsiteX500" fmla="*/ 4685832 w 5451476"/>
              <a:gd name="connsiteY500" fmla="*/ 2254882 h 6346826"/>
              <a:gd name="connsiteX501" fmla="*/ 4679803 w 5451476"/>
              <a:gd name="connsiteY501" fmla="*/ 2255836 h 6346826"/>
              <a:gd name="connsiteX502" fmla="*/ 4673775 w 5451476"/>
              <a:gd name="connsiteY502" fmla="*/ 2256471 h 6346826"/>
              <a:gd name="connsiteX503" fmla="*/ 4670602 w 5451476"/>
              <a:gd name="connsiteY503" fmla="*/ 2256789 h 6346826"/>
              <a:gd name="connsiteX504" fmla="*/ 4667429 w 5451476"/>
              <a:gd name="connsiteY504" fmla="*/ 2256789 h 6346826"/>
              <a:gd name="connsiteX505" fmla="*/ 4664256 w 5451476"/>
              <a:gd name="connsiteY505" fmla="*/ 2257425 h 6346826"/>
              <a:gd name="connsiteX506" fmla="*/ 4661083 w 5451476"/>
              <a:gd name="connsiteY506" fmla="*/ 2257425 h 6346826"/>
              <a:gd name="connsiteX507" fmla="*/ 4657910 w 5451476"/>
              <a:gd name="connsiteY507" fmla="*/ 2257425 h 6346826"/>
              <a:gd name="connsiteX508" fmla="*/ 4654737 w 5451476"/>
              <a:gd name="connsiteY508" fmla="*/ 2257425 h 6346826"/>
              <a:gd name="connsiteX509" fmla="*/ 4651247 w 5451476"/>
              <a:gd name="connsiteY509" fmla="*/ 2257425 h 6346826"/>
              <a:gd name="connsiteX510" fmla="*/ 4648074 w 5451476"/>
              <a:gd name="connsiteY510" fmla="*/ 2257425 h 6346826"/>
              <a:gd name="connsiteX511" fmla="*/ 4644583 w 5451476"/>
              <a:gd name="connsiteY511" fmla="*/ 2257425 h 6346826"/>
              <a:gd name="connsiteX512" fmla="*/ 4641093 w 5451476"/>
              <a:gd name="connsiteY512" fmla="*/ 2256789 h 6346826"/>
              <a:gd name="connsiteX513" fmla="*/ 4637285 w 5451476"/>
              <a:gd name="connsiteY513" fmla="*/ 2256789 h 6346826"/>
              <a:gd name="connsiteX514" fmla="*/ 4633795 w 5451476"/>
              <a:gd name="connsiteY514" fmla="*/ 2256471 h 6346826"/>
              <a:gd name="connsiteX515" fmla="*/ 4629987 w 5451476"/>
              <a:gd name="connsiteY515" fmla="*/ 2256154 h 6346826"/>
              <a:gd name="connsiteX516" fmla="*/ 4626180 w 5451476"/>
              <a:gd name="connsiteY516" fmla="*/ 2255200 h 6346826"/>
              <a:gd name="connsiteX517" fmla="*/ 4622372 w 5451476"/>
              <a:gd name="connsiteY517" fmla="*/ 2254882 h 6346826"/>
              <a:gd name="connsiteX518" fmla="*/ 4618247 w 5451476"/>
              <a:gd name="connsiteY518" fmla="*/ 2254246 h 6346826"/>
              <a:gd name="connsiteX519" fmla="*/ 4614122 w 5451476"/>
              <a:gd name="connsiteY519" fmla="*/ 2253292 h 6346826"/>
              <a:gd name="connsiteX520" fmla="*/ 4609998 w 5451476"/>
              <a:gd name="connsiteY520" fmla="*/ 2252657 h 6346826"/>
              <a:gd name="connsiteX521" fmla="*/ 4605555 w 5451476"/>
              <a:gd name="connsiteY521" fmla="*/ 2251703 h 6346826"/>
              <a:gd name="connsiteX522" fmla="*/ 4601430 w 5451476"/>
              <a:gd name="connsiteY522" fmla="*/ 2250431 h 6346826"/>
              <a:gd name="connsiteX523" fmla="*/ 4596671 w 5451476"/>
              <a:gd name="connsiteY523" fmla="*/ 2249478 h 6346826"/>
              <a:gd name="connsiteX524" fmla="*/ 4591911 w 5451476"/>
              <a:gd name="connsiteY524" fmla="*/ 2247888 h 6346826"/>
              <a:gd name="connsiteX525" fmla="*/ 4586517 w 5451476"/>
              <a:gd name="connsiteY525" fmla="*/ 2246299 h 6346826"/>
              <a:gd name="connsiteX526" fmla="*/ 4581758 w 5451476"/>
              <a:gd name="connsiteY526" fmla="*/ 2244073 h 6346826"/>
              <a:gd name="connsiteX527" fmla="*/ 4576047 w 5451476"/>
              <a:gd name="connsiteY527" fmla="*/ 2241848 h 6346826"/>
              <a:gd name="connsiteX528" fmla="*/ 4570018 w 5451476"/>
              <a:gd name="connsiteY528" fmla="*/ 2239305 h 6346826"/>
              <a:gd name="connsiteX529" fmla="*/ 4563989 w 5451476"/>
              <a:gd name="connsiteY529" fmla="*/ 2236762 h 6346826"/>
              <a:gd name="connsiteX530" fmla="*/ 4557960 w 5451476"/>
              <a:gd name="connsiteY530" fmla="*/ 2233900 h 6346826"/>
              <a:gd name="connsiteX531" fmla="*/ 4470068 w 5451476"/>
              <a:gd name="connsiteY531" fmla="*/ 2145842 h 6346826"/>
              <a:gd name="connsiteX532" fmla="*/ 4467213 w 5451476"/>
              <a:gd name="connsiteY532" fmla="*/ 2139802 h 6346826"/>
              <a:gd name="connsiteX533" fmla="*/ 4464357 w 5451476"/>
              <a:gd name="connsiteY533" fmla="*/ 2133762 h 6346826"/>
              <a:gd name="connsiteX534" fmla="*/ 4461819 w 5451476"/>
              <a:gd name="connsiteY534" fmla="*/ 2127722 h 6346826"/>
              <a:gd name="connsiteX535" fmla="*/ 4459280 w 5451476"/>
              <a:gd name="connsiteY535" fmla="*/ 2121999 h 6346826"/>
              <a:gd name="connsiteX536" fmla="*/ 4457694 w 5451476"/>
              <a:gd name="connsiteY536" fmla="*/ 2117231 h 6346826"/>
              <a:gd name="connsiteX537" fmla="*/ 4456107 w 5451476"/>
              <a:gd name="connsiteY537" fmla="*/ 2111826 h 6346826"/>
              <a:gd name="connsiteX538" fmla="*/ 4454521 w 5451476"/>
              <a:gd name="connsiteY538" fmla="*/ 2107058 h 6346826"/>
              <a:gd name="connsiteX539" fmla="*/ 4453252 w 5451476"/>
              <a:gd name="connsiteY539" fmla="*/ 2102290 h 6346826"/>
              <a:gd name="connsiteX540" fmla="*/ 4452300 w 5451476"/>
              <a:gd name="connsiteY540" fmla="*/ 2098157 h 6346826"/>
              <a:gd name="connsiteX541" fmla="*/ 4451348 w 5451476"/>
              <a:gd name="connsiteY541" fmla="*/ 2093707 h 6346826"/>
              <a:gd name="connsiteX542" fmla="*/ 4450713 w 5451476"/>
              <a:gd name="connsiteY542" fmla="*/ 2089573 h 6346826"/>
              <a:gd name="connsiteX543" fmla="*/ 4449761 w 5451476"/>
              <a:gd name="connsiteY543" fmla="*/ 2085441 h 6346826"/>
              <a:gd name="connsiteX544" fmla="*/ 4449127 w 5451476"/>
              <a:gd name="connsiteY544" fmla="*/ 2081308 h 6346826"/>
              <a:gd name="connsiteX545" fmla="*/ 4448175 w 5451476"/>
              <a:gd name="connsiteY545" fmla="*/ 2077494 h 6346826"/>
              <a:gd name="connsiteX546" fmla="*/ 4447857 w 5451476"/>
              <a:gd name="connsiteY546" fmla="*/ 2073678 h 6346826"/>
              <a:gd name="connsiteX547" fmla="*/ 4447540 w 5451476"/>
              <a:gd name="connsiteY547" fmla="*/ 2069864 h 6346826"/>
              <a:gd name="connsiteX548" fmla="*/ 4446906 w 5451476"/>
              <a:gd name="connsiteY548" fmla="*/ 2066367 h 6346826"/>
              <a:gd name="connsiteX549" fmla="*/ 4446906 w 5451476"/>
              <a:gd name="connsiteY549" fmla="*/ 2062870 h 6346826"/>
              <a:gd name="connsiteX550" fmla="*/ 4446588 w 5451476"/>
              <a:gd name="connsiteY550" fmla="*/ 2059055 h 6346826"/>
              <a:gd name="connsiteX551" fmla="*/ 4446588 w 5451476"/>
              <a:gd name="connsiteY551" fmla="*/ 2055558 h 6346826"/>
              <a:gd name="connsiteX552" fmla="*/ 4446588 w 5451476"/>
              <a:gd name="connsiteY552" fmla="*/ 2052379 h 6346826"/>
              <a:gd name="connsiteX553" fmla="*/ 4446588 w 5451476"/>
              <a:gd name="connsiteY553" fmla="*/ 2048882 h 6346826"/>
              <a:gd name="connsiteX554" fmla="*/ 4446588 w 5451476"/>
              <a:gd name="connsiteY554" fmla="*/ 2045703 h 6346826"/>
              <a:gd name="connsiteX555" fmla="*/ 4446588 w 5451476"/>
              <a:gd name="connsiteY555" fmla="*/ 2042524 h 6346826"/>
              <a:gd name="connsiteX556" fmla="*/ 4446588 w 5451476"/>
              <a:gd name="connsiteY556" fmla="*/ 2039345 h 6346826"/>
              <a:gd name="connsiteX557" fmla="*/ 4446906 w 5451476"/>
              <a:gd name="connsiteY557" fmla="*/ 2036166 h 6346826"/>
              <a:gd name="connsiteX558" fmla="*/ 4446906 w 5451476"/>
              <a:gd name="connsiteY558" fmla="*/ 2032987 h 6346826"/>
              <a:gd name="connsiteX559" fmla="*/ 4447540 w 5451476"/>
              <a:gd name="connsiteY559" fmla="*/ 2029808 h 6346826"/>
              <a:gd name="connsiteX560" fmla="*/ 4447857 w 5451476"/>
              <a:gd name="connsiteY560" fmla="*/ 2023768 h 6346826"/>
              <a:gd name="connsiteX561" fmla="*/ 4448492 w 5451476"/>
              <a:gd name="connsiteY561" fmla="*/ 2017728 h 6346826"/>
              <a:gd name="connsiteX562" fmla="*/ 4449761 w 5451476"/>
              <a:gd name="connsiteY562" fmla="*/ 2012323 h 6346826"/>
              <a:gd name="connsiteX563" fmla="*/ 4450713 w 5451476"/>
              <a:gd name="connsiteY563" fmla="*/ 2006601 h 6346826"/>
              <a:gd name="connsiteX564" fmla="*/ 4451665 w 5451476"/>
              <a:gd name="connsiteY564" fmla="*/ 2001197 h 6346826"/>
              <a:gd name="connsiteX565" fmla="*/ 4453252 w 5451476"/>
              <a:gd name="connsiteY565" fmla="*/ 1996111 h 6346826"/>
              <a:gd name="connsiteX566" fmla="*/ 4454521 w 5451476"/>
              <a:gd name="connsiteY566" fmla="*/ 1990706 h 6346826"/>
              <a:gd name="connsiteX567" fmla="*/ 4456107 w 5451476"/>
              <a:gd name="connsiteY567" fmla="*/ 1985620 h 6346826"/>
              <a:gd name="connsiteX568" fmla="*/ 4458011 w 5451476"/>
              <a:gd name="connsiteY568" fmla="*/ 1980533 h 6346826"/>
              <a:gd name="connsiteX569" fmla="*/ 4459598 w 5451476"/>
              <a:gd name="connsiteY569" fmla="*/ 1975765 h 6346826"/>
              <a:gd name="connsiteX570" fmla="*/ 4461819 w 5451476"/>
              <a:gd name="connsiteY570" fmla="*/ 1970996 h 6346826"/>
              <a:gd name="connsiteX571" fmla="*/ 4463722 w 5451476"/>
              <a:gd name="connsiteY571" fmla="*/ 1966228 h 6346826"/>
              <a:gd name="connsiteX572" fmla="*/ 4465626 w 5451476"/>
              <a:gd name="connsiteY572" fmla="*/ 1961459 h 6346826"/>
              <a:gd name="connsiteX573" fmla="*/ 4467530 w 5451476"/>
              <a:gd name="connsiteY573" fmla="*/ 1957009 h 6346826"/>
              <a:gd name="connsiteX574" fmla="*/ 4470068 w 5451476"/>
              <a:gd name="connsiteY574" fmla="*/ 1952558 h 6346826"/>
              <a:gd name="connsiteX575" fmla="*/ 4472290 w 5451476"/>
              <a:gd name="connsiteY575" fmla="*/ 1948425 h 6346826"/>
              <a:gd name="connsiteX576" fmla="*/ 4474828 w 5451476"/>
              <a:gd name="connsiteY576" fmla="*/ 1943975 h 6346826"/>
              <a:gd name="connsiteX577" fmla="*/ 4477049 w 5451476"/>
              <a:gd name="connsiteY577" fmla="*/ 1939842 h 6346826"/>
              <a:gd name="connsiteX578" fmla="*/ 4479905 w 5451476"/>
              <a:gd name="connsiteY578" fmla="*/ 1935709 h 6346826"/>
              <a:gd name="connsiteX579" fmla="*/ 4482443 w 5451476"/>
              <a:gd name="connsiteY579" fmla="*/ 1931576 h 6346826"/>
              <a:gd name="connsiteX580" fmla="*/ 4484982 w 5451476"/>
              <a:gd name="connsiteY580" fmla="*/ 1928080 h 6346826"/>
              <a:gd name="connsiteX581" fmla="*/ 4487837 w 5451476"/>
              <a:gd name="connsiteY581" fmla="*/ 1923947 h 6346826"/>
              <a:gd name="connsiteX582" fmla="*/ 4490693 w 5451476"/>
              <a:gd name="connsiteY582" fmla="*/ 1920132 h 6346826"/>
              <a:gd name="connsiteX583" fmla="*/ 4493866 w 5451476"/>
              <a:gd name="connsiteY583" fmla="*/ 1916635 h 6346826"/>
              <a:gd name="connsiteX584" fmla="*/ 4497039 w 5451476"/>
              <a:gd name="connsiteY584" fmla="*/ 1912820 h 6346826"/>
              <a:gd name="connsiteX585" fmla="*/ 4499895 w 5451476"/>
              <a:gd name="connsiteY585" fmla="*/ 1909324 h 6346826"/>
              <a:gd name="connsiteX586" fmla="*/ 4503068 w 5451476"/>
              <a:gd name="connsiteY586" fmla="*/ 1905827 h 6346826"/>
              <a:gd name="connsiteX587" fmla="*/ 4506558 w 5451476"/>
              <a:gd name="connsiteY587" fmla="*/ 1902647 h 6346826"/>
              <a:gd name="connsiteX588" fmla="*/ 4507192 w 5451476"/>
              <a:gd name="connsiteY588" fmla="*/ 1901376 h 6346826"/>
              <a:gd name="connsiteX589" fmla="*/ 4512904 w 5451476"/>
              <a:gd name="connsiteY589" fmla="*/ 1895972 h 6346826"/>
              <a:gd name="connsiteX590" fmla="*/ 4519567 w 5451476"/>
              <a:gd name="connsiteY590" fmla="*/ 1889296 h 6346826"/>
              <a:gd name="connsiteX591" fmla="*/ 4526230 w 5451476"/>
              <a:gd name="connsiteY591" fmla="*/ 1882938 h 6346826"/>
              <a:gd name="connsiteX592" fmla="*/ 4533211 w 5451476"/>
              <a:gd name="connsiteY592" fmla="*/ 1875944 h 6346826"/>
              <a:gd name="connsiteX593" fmla="*/ 4539557 w 5451476"/>
              <a:gd name="connsiteY593" fmla="*/ 1869268 h 6346826"/>
              <a:gd name="connsiteX594" fmla="*/ 4546220 w 5451476"/>
              <a:gd name="connsiteY594" fmla="*/ 1862592 h 6346826"/>
              <a:gd name="connsiteX595" fmla="*/ 4552884 w 5451476"/>
              <a:gd name="connsiteY595" fmla="*/ 1856234 h 6346826"/>
              <a:gd name="connsiteX596" fmla="*/ 4559547 w 5451476"/>
              <a:gd name="connsiteY596" fmla="*/ 1849558 h 6346826"/>
              <a:gd name="connsiteX597" fmla="*/ 4565893 w 5451476"/>
              <a:gd name="connsiteY597" fmla="*/ 1842564 h 6346826"/>
              <a:gd name="connsiteX598" fmla="*/ 4572874 w 5451476"/>
              <a:gd name="connsiteY598" fmla="*/ 1835888 h 6346826"/>
              <a:gd name="connsiteX599" fmla="*/ 4579537 w 5451476"/>
              <a:gd name="connsiteY599" fmla="*/ 1829530 h 6346826"/>
              <a:gd name="connsiteX600" fmla="*/ 4586200 w 5451476"/>
              <a:gd name="connsiteY600" fmla="*/ 1822854 h 6346826"/>
              <a:gd name="connsiteX601" fmla="*/ 4592546 w 5451476"/>
              <a:gd name="connsiteY601" fmla="*/ 1816179 h 6346826"/>
              <a:gd name="connsiteX602" fmla="*/ 4599209 w 5451476"/>
              <a:gd name="connsiteY602" fmla="*/ 1809185 h 6346826"/>
              <a:gd name="connsiteX603" fmla="*/ 4606190 w 5451476"/>
              <a:gd name="connsiteY603" fmla="*/ 1802827 h 6346826"/>
              <a:gd name="connsiteX604" fmla="*/ 4612853 w 5451476"/>
              <a:gd name="connsiteY604" fmla="*/ 1796151 h 6346826"/>
              <a:gd name="connsiteX605" fmla="*/ 4619199 w 5451476"/>
              <a:gd name="connsiteY605" fmla="*/ 1789475 h 6346826"/>
              <a:gd name="connsiteX606" fmla="*/ 4625863 w 5451476"/>
              <a:gd name="connsiteY606" fmla="*/ 1782799 h 6346826"/>
              <a:gd name="connsiteX607" fmla="*/ 4632526 w 5451476"/>
              <a:gd name="connsiteY607" fmla="*/ 1776441 h 6346826"/>
              <a:gd name="connsiteX608" fmla="*/ 4639506 w 5451476"/>
              <a:gd name="connsiteY608" fmla="*/ 1769447 h 6346826"/>
              <a:gd name="connsiteX609" fmla="*/ 4645852 w 5451476"/>
              <a:gd name="connsiteY609" fmla="*/ 1762771 h 6346826"/>
              <a:gd name="connsiteX610" fmla="*/ 4652516 w 5451476"/>
              <a:gd name="connsiteY610" fmla="*/ 1756095 h 6346826"/>
              <a:gd name="connsiteX611" fmla="*/ 4659179 w 5451476"/>
              <a:gd name="connsiteY611" fmla="*/ 1749737 h 6346826"/>
              <a:gd name="connsiteX612" fmla="*/ 4665842 w 5451476"/>
              <a:gd name="connsiteY612" fmla="*/ 1743061 h 6346826"/>
              <a:gd name="connsiteX613" fmla="*/ 4672823 w 5451476"/>
              <a:gd name="connsiteY613" fmla="*/ 1736385 h 6346826"/>
              <a:gd name="connsiteX614" fmla="*/ 4679169 w 5451476"/>
              <a:gd name="connsiteY614" fmla="*/ 1729391 h 6346826"/>
              <a:gd name="connsiteX615" fmla="*/ 4685832 w 5451476"/>
              <a:gd name="connsiteY615" fmla="*/ 1723033 h 6346826"/>
              <a:gd name="connsiteX616" fmla="*/ 4692495 w 5451476"/>
              <a:gd name="connsiteY616" fmla="*/ 1716358 h 6346826"/>
              <a:gd name="connsiteX617" fmla="*/ 4699159 w 5451476"/>
              <a:gd name="connsiteY617" fmla="*/ 1709682 h 6346826"/>
              <a:gd name="connsiteX618" fmla="*/ 4705505 w 5451476"/>
              <a:gd name="connsiteY618" fmla="*/ 1703006 h 6346826"/>
              <a:gd name="connsiteX619" fmla="*/ 4712485 w 5451476"/>
              <a:gd name="connsiteY619" fmla="*/ 1696648 h 6346826"/>
              <a:gd name="connsiteX620" fmla="*/ 4719149 w 5451476"/>
              <a:gd name="connsiteY620" fmla="*/ 1689654 h 6346826"/>
              <a:gd name="connsiteX621" fmla="*/ 4725812 w 5451476"/>
              <a:gd name="connsiteY621" fmla="*/ 1682978 h 6346826"/>
              <a:gd name="connsiteX622" fmla="*/ 4732158 w 5451476"/>
              <a:gd name="connsiteY622" fmla="*/ 1676302 h 6346826"/>
              <a:gd name="connsiteX623" fmla="*/ 4738821 w 5451476"/>
              <a:gd name="connsiteY623" fmla="*/ 1669944 h 6346826"/>
              <a:gd name="connsiteX624" fmla="*/ 4745485 w 5451476"/>
              <a:gd name="connsiteY624" fmla="*/ 1663268 h 6346826"/>
              <a:gd name="connsiteX625" fmla="*/ 4752465 w 5451476"/>
              <a:gd name="connsiteY625" fmla="*/ 1656274 h 6346826"/>
              <a:gd name="connsiteX626" fmla="*/ 4758811 w 5451476"/>
              <a:gd name="connsiteY626" fmla="*/ 1649598 h 6346826"/>
              <a:gd name="connsiteX627" fmla="*/ 4765474 w 5451476"/>
              <a:gd name="connsiteY627" fmla="*/ 1643240 h 6346826"/>
              <a:gd name="connsiteX628" fmla="*/ 4772138 w 5451476"/>
              <a:gd name="connsiteY628" fmla="*/ 1636564 h 6346826"/>
              <a:gd name="connsiteX629" fmla="*/ 4778801 w 5451476"/>
              <a:gd name="connsiteY629" fmla="*/ 1629888 h 6346826"/>
              <a:gd name="connsiteX630" fmla="*/ 4785147 w 5451476"/>
              <a:gd name="connsiteY630" fmla="*/ 1622895 h 6346826"/>
              <a:gd name="connsiteX631" fmla="*/ 4792128 w 5451476"/>
              <a:gd name="connsiteY631" fmla="*/ 1616219 h 6346826"/>
              <a:gd name="connsiteX632" fmla="*/ 4798791 w 5451476"/>
              <a:gd name="connsiteY632" fmla="*/ 1609861 h 6346826"/>
              <a:gd name="connsiteX633" fmla="*/ 4805454 w 5451476"/>
              <a:gd name="connsiteY633" fmla="*/ 1603185 h 6346826"/>
              <a:gd name="connsiteX634" fmla="*/ 4811800 w 5451476"/>
              <a:gd name="connsiteY634" fmla="*/ 1596509 h 6346826"/>
              <a:gd name="connsiteX635" fmla="*/ 4818463 w 5451476"/>
              <a:gd name="connsiteY635" fmla="*/ 1589515 h 6346826"/>
              <a:gd name="connsiteX636" fmla="*/ 4825444 w 5451476"/>
              <a:gd name="connsiteY636" fmla="*/ 1583475 h 6346826"/>
              <a:gd name="connsiteX637" fmla="*/ 4832107 w 5451476"/>
              <a:gd name="connsiteY637" fmla="*/ 1576481 h 6346826"/>
              <a:gd name="connsiteX638" fmla="*/ 4838453 w 5451476"/>
              <a:gd name="connsiteY638" fmla="*/ 1569805 h 6346826"/>
              <a:gd name="connsiteX639" fmla="*/ 4845117 w 5451476"/>
              <a:gd name="connsiteY639" fmla="*/ 1563129 h 6346826"/>
              <a:gd name="connsiteX640" fmla="*/ 4851780 w 5451476"/>
              <a:gd name="connsiteY640" fmla="*/ 1556771 h 6346826"/>
              <a:gd name="connsiteX641" fmla="*/ 4858760 w 5451476"/>
              <a:gd name="connsiteY641" fmla="*/ 1550095 h 6346826"/>
              <a:gd name="connsiteX642" fmla="*/ 4865106 w 5451476"/>
              <a:gd name="connsiteY642" fmla="*/ 1543101 h 6346826"/>
              <a:gd name="connsiteX643" fmla="*/ 4871770 w 5451476"/>
              <a:gd name="connsiteY643" fmla="*/ 1536426 h 6346826"/>
              <a:gd name="connsiteX644" fmla="*/ 4878433 w 5451476"/>
              <a:gd name="connsiteY644" fmla="*/ 1530068 h 6346826"/>
              <a:gd name="connsiteX645" fmla="*/ 4885096 w 5451476"/>
              <a:gd name="connsiteY645" fmla="*/ 1523392 h 6346826"/>
              <a:gd name="connsiteX646" fmla="*/ 4891442 w 5451476"/>
              <a:gd name="connsiteY646" fmla="*/ 1516716 h 6346826"/>
              <a:gd name="connsiteX647" fmla="*/ 4898423 w 5451476"/>
              <a:gd name="connsiteY647" fmla="*/ 1509722 h 6346826"/>
              <a:gd name="connsiteX648" fmla="*/ 4905086 w 5451476"/>
              <a:gd name="connsiteY648" fmla="*/ 1503364 h 6346826"/>
              <a:gd name="connsiteX649" fmla="*/ 4911750 w 5451476"/>
              <a:gd name="connsiteY649" fmla="*/ 1496688 h 6346826"/>
              <a:gd name="connsiteX650" fmla="*/ 4918096 w 5451476"/>
              <a:gd name="connsiteY650" fmla="*/ 1490012 h 6346826"/>
              <a:gd name="connsiteX651" fmla="*/ 4924759 w 5451476"/>
              <a:gd name="connsiteY651" fmla="*/ 1483336 h 6346826"/>
              <a:gd name="connsiteX652" fmla="*/ 4931739 w 5451476"/>
              <a:gd name="connsiteY652" fmla="*/ 1476978 h 6346826"/>
              <a:gd name="connsiteX653" fmla="*/ 4938403 w 5451476"/>
              <a:gd name="connsiteY653" fmla="*/ 1469984 h 6346826"/>
              <a:gd name="connsiteX654" fmla="*/ 4944749 w 5451476"/>
              <a:gd name="connsiteY654" fmla="*/ 1463308 h 6346826"/>
              <a:gd name="connsiteX655" fmla="*/ 4951412 w 5451476"/>
              <a:gd name="connsiteY655" fmla="*/ 1456632 h 6346826"/>
              <a:gd name="connsiteX656" fmla="*/ 4958075 w 5451476"/>
              <a:gd name="connsiteY656" fmla="*/ 1450274 h 6346826"/>
              <a:gd name="connsiteX657" fmla="*/ 4965056 w 5451476"/>
              <a:gd name="connsiteY657" fmla="*/ 1443598 h 6346826"/>
              <a:gd name="connsiteX658" fmla="*/ 4971402 w 5451476"/>
              <a:gd name="connsiteY658" fmla="*/ 1436605 h 6346826"/>
              <a:gd name="connsiteX659" fmla="*/ 4978065 w 5451476"/>
              <a:gd name="connsiteY659" fmla="*/ 1429929 h 6346826"/>
              <a:gd name="connsiteX660" fmla="*/ 4984728 w 5451476"/>
              <a:gd name="connsiteY660" fmla="*/ 1423571 h 6346826"/>
              <a:gd name="connsiteX661" fmla="*/ 4991392 w 5451476"/>
              <a:gd name="connsiteY661" fmla="*/ 1416895 h 6346826"/>
              <a:gd name="connsiteX662" fmla="*/ 4997738 w 5451476"/>
              <a:gd name="connsiteY662" fmla="*/ 1410219 h 6346826"/>
              <a:gd name="connsiteX663" fmla="*/ 5004718 w 5451476"/>
              <a:gd name="connsiteY663" fmla="*/ 1403543 h 6346826"/>
              <a:gd name="connsiteX664" fmla="*/ 5011382 w 5451476"/>
              <a:gd name="connsiteY664" fmla="*/ 1397185 h 6346826"/>
              <a:gd name="connsiteX665" fmla="*/ 5018045 w 5451476"/>
              <a:gd name="connsiteY665" fmla="*/ 1390191 h 6346826"/>
              <a:gd name="connsiteX666" fmla="*/ 5024391 w 5451476"/>
              <a:gd name="connsiteY666" fmla="*/ 1383515 h 6346826"/>
              <a:gd name="connsiteX667" fmla="*/ 5031054 w 5451476"/>
              <a:gd name="connsiteY667" fmla="*/ 1376839 h 6346826"/>
              <a:gd name="connsiteX668" fmla="*/ 5038035 w 5451476"/>
              <a:gd name="connsiteY668" fmla="*/ 1370481 h 6346826"/>
              <a:gd name="connsiteX669" fmla="*/ 5044698 w 5451476"/>
              <a:gd name="connsiteY669" fmla="*/ 1363805 h 6346826"/>
              <a:gd name="connsiteX670" fmla="*/ 5051044 w 5451476"/>
              <a:gd name="connsiteY670" fmla="*/ 1356811 h 6346826"/>
              <a:gd name="connsiteX671" fmla="*/ 5057707 w 5451476"/>
              <a:gd name="connsiteY671" fmla="*/ 1350135 h 6346826"/>
              <a:gd name="connsiteX672" fmla="*/ 5064371 w 5451476"/>
              <a:gd name="connsiteY672" fmla="*/ 1343778 h 6346826"/>
              <a:gd name="connsiteX673" fmla="*/ 5071351 w 5451476"/>
              <a:gd name="connsiteY673" fmla="*/ 1337101 h 6346826"/>
              <a:gd name="connsiteX674" fmla="*/ 5077697 w 5451476"/>
              <a:gd name="connsiteY674" fmla="*/ 1330425 h 6346826"/>
              <a:gd name="connsiteX675" fmla="*/ 5084361 w 5451476"/>
              <a:gd name="connsiteY675" fmla="*/ 1323432 h 6346826"/>
              <a:gd name="connsiteX676" fmla="*/ 5091024 w 5451476"/>
              <a:gd name="connsiteY676" fmla="*/ 1317074 h 6346826"/>
              <a:gd name="connsiteX677" fmla="*/ 5096101 w 5451476"/>
              <a:gd name="connsiteY677" fmla="*/ 1311987 h 6346826"/>
              <a:gd name="connsiteX678" fmla="*/ 5097687 w 5451476"/>
              <a:gd name="connsiteY678" fmla="*/ 1310398 h 6346826"/>
              <a:gd name="connsiteX679" fmla="*/ 5100860 w 5451476"/>
              <a:gd name="connsiteY679" fmla="*/ 1307219 h 6346826"/>
              <a:gd name="connsiteX680" fmla="*/ 5104350 w 5451476"/>
              <a:gd name="connsiteY680" fmla="*/ 1304040 h 6346826"/>
              <a:gd name="connsiteX681" fmla="*/ 5108158 w 5451476"/>
              <a:gd name="connsiteY681" fmla="*/ 1300861 h 6346826"/>
              <a:gd name="connsiteX682" fmla="*/ 5111648 w 5451476"/>
              <a:gd name="connsiteY682" fmla="*/ 1297682 h 6346826"/>
              <a:gd name="connsiteX683" fmla="*/ 5115139 w 5451476"/>
              <a:gd name="connsiteY683" fmla="*/ 1294821 h 6346826"/>
              <a:gd name="connsiteX684" fmla="*/ 5119263 w 5451476"/>
              <a:gd name="connsiteY684" fmla="*/ 1292277 h 6346826"/>
              <a:gd name="connsiteX685" fmla="*/ 5123071 w 5451476"/>
              <a:gd name="connsiteY685" fmla="*/ 1289098 h 6346826"/>
              <a:gd name="connsiteX686" fmla="*/ 5126561 w 5451476"/>
              <a:gd name="connsiteY686" fmla="*/ 1286555 h 6346826"/>
              <a:gd name="connsiteX687" fmla="*/ 5131004 w 5451476"/>
              <a:gd name="connsiteY687" fmla="*/ 1283694 h 6346826"/>
              <a:gd name="connsiteX688" fmla="*/ 5135128 w 5451476"/>
              <a:gd name="connsiteY688" fmla="*/ 1281469 h 6346826"/>
              <a:gd name="connsiteX689" fmla="*/ 5138936 w 5451476"/>
              <a:gd name="connsiteY689" fmla="*/ 1278608 h 6346826"/>
              <a:gd name="connsiteX690" fmla="*/ 5143378 w 5451476"/>
              <a:gd name="connsiteY690" fmla="*/ 1276382 h 6346826"/>
              <a:gd name="connsiteX691" fmla="*/ 5147820 w 5451476"/>
              <a:gd name="connsiteY691" fmla="*/ 1273839 h 6346826"/>
              <a:gd name="connsiteX692" fmla="*/ 5151945 w 5451476"/>
              <a:gd name="connsiteY692" fmla="*/ 1271932 h 6346826"/>
              <a:gd name="connsiteX693" fmla="*/ 5156705 w 5451476"/>
              <a:gd name="connsiteY693" fmla="*/ 1269388 h 6346826"/>
              <a:gd name="connsiteX694" fmla="*/ 5161147 w 5451476"/>
              <a:gd name="connsiteY694" fmla="*/ 1267481 h 6346826"/>
              <a:gd name="connsiteX695" fmla="*/ 5165907 w 5451476"/>
              <a:gd name="connsiteY695" fmla="*/ 1265574 h 6346826"/>
              <a:gd name="connsiteX696" fmla="*/ 5170666 w 5451476"/>
              <a:gd name="connsiteY696" fmla="*/ 1263984 h 6346826"/>
              <a:gd name="connsiteX697" fmla="*/ 5175426 w 5451476"/>
              <a:gd name="connsiteY697" fmla="*/ 1262077 h 6346826"/>
              <a:gd name="connsiteX698" fmla="*/ 5180502 w 5451476"/>
              <a:gd name="connsiteY698" fmla="*/ 1260487 h 6346826"/>
              <a:gd name="connsiteX699" fmla="*/ 5185896 w 5451476"/>
              <a:gd name="connsiteY699" fmla="*/ 1258898 h 6346826"/>
              <a:gd name="connsiteX700" fmla="*/ 5190973 w 5451476"/>
              <a:gd name="connsiteY700" fmla="*/ 1257626 h 6346826"/>
              <a:gd name="connsiteX701" fmla="*/ 5196367 w 5451476"/>
              <a:gd name="connsiteY701" fmla="*/ 1256037 h 6346826"/>
              <a:gd name="connsiteX702" fmla="*/ 5201761 w 5451476"/>
              <a:gd name="connsiteY702" fmla="*/ 1254765 h 6346826"/>
              <a:gd name="connsiteX703" fmla="*/ 5207155 w 5451476"/>
              <a:gd name="connsiteY703" fmla="*/ 1254129 h 6346826"/>
              <a:gd name="connsiteX704" fmla="*/ 5213184 w 5451476"/>
              <a:gd name="connsiteY704" fmla="*/ 1252858 h 6346826"/>
              <a:gd name="connsiteX705" fmla="*/ 5216040 w 5451476"/>
              <a:gd name="connsiteY705" fmla="*/ 1252540 h 6346826"/>
              <a:gd name="connsiteX706" fmla="*/ 5219213 w 5451476"/>
              <a:gd name="connsiteY706" fmla="*/ 1252222 h 6346826"/>
              <a:gd name="connsiteX707" fmla="*/ 5221751 w 5451476"/>
              <a:gd name="connsiteY707" fmla="*/ 1252222 h 6346826"/>
              <a:gd name="connsiteX708" fmla="*/ 5224924 w 5451476"/>
              <a:gd name="connsiteY708" fmla="*/ 1251586 h 6346826"/>
              <a:gd name="connsiteX709" fmla="*/ 5228097 w 5451476"/>
              <a:gd name="connsiteY709" fmla="*/ 1251268 h 6346826"/>
              <a:gd name="connsiteX710" fmla="*/ 5231270 w 5451476"/>
              <a:gd name="connsiteY710" fmla="*/ 1251268 h 6346826"/>
              <a:gd name="connsiteX711" fmla="*/ 3760291 w 5451476"/>
              <a:gd name="connsiteY711" fmla="*/ 368300 h 6346826"/>
              <a:gd name="connsiteX712" fmla="*/ 3763464 w 5451476"/>
              <a:gd name="connsiteY712" fmla="*/ 368300 h 6346826"/>
              <a:gd name="connsiteX713" fmla="*/ 3766955 w 5451476"/>
              <a:gd name="connsiteY713" fmla="*/ 368300 h 6346826"/>
              <a:gd name="connsiteX714" fmla="*/ 3770128 w 5451476"/>
              <a:gd name="connsiteY714" fmla="*/ 368300 h 6346826"/>
              <a:gd name="connsiteX715" fmla="*/ 3773618 w 5451476"/>
              <a:gd name="connsiteY715" fmla="*/ 368300 h 6346826"/>
              <a:gd name="connsiteX716" fmla="*/ 3777108 w 5451476"/>
              <a:gd name="connsiteY716" fmla="*/ 368300 h 6346826"/>
              <a:gd name="connsiteX717" fmla="*/ 3780916 w 5451476"/>
              <a:gd name="connsiteY717" fmla="*/ 368935 h 6346826"/>
              <a:gd name="connsiteX718" fmla="*/ 3784406 w 5451476"/>
              <a:gd name="connsiteY718" fmla="*/ 368935 h 6346826"/>
              <a:gd name="connsiteX719" fmla="*/ 3788214 w 5451476"/>
              <a:gd name="connsiteY719" fmla="*/ 369252 h 6346826"/>
              <a:gd name="connsiteX720" fmla="*/ 3792339 w 5451476"/>
              <a:gd name="connsiteY720" fmla="*/ 369570 h 6346826"/>
              <a:gd name="connsiteX721" fmla="*/ 3795829 w 5451476"/>
              <a:gd name="connsiteY721" fmla="*/ 369887 h 6346826"/>
              <a:gd name="connsiteX722" fmla="*/ 3799954 w 5451476"/>
              <a:gd name="connsiteY722" fmla="*/ 370522 h 6346826"/>
              <a:gd name="connsiteX723" fmla="*/ 3804079 w 5451476"/>
              <a:gd name="connsiteY723" fmla="*/ 371157 h 6346826"/>
              <a:gd name="connsiteX724" fmla="*/ 3808204 w 5451476"/>
              <a:gd name="connsiteY724" fmla="*/ 372109 h 6346826"/>
              <a:gd name="connsiteX725" fmla="*/ 3812646 w 5451476"/>
              <a:gd name="connsiteY725" fmla="*/ 372744 h 6346826"/>
              <a:gd name="connsiteX726" fmla="*/ 3816771 w 5451476"/>
              <a:gd name="connsiteY726" fmla="*/ 373696 h 6346826"/>
              <a:gd name="connsiteX727" fmla="*/ 3821530 w 5451476"/>
              <a:gd name="connsiteY727" fmla="*/ 374648 h 6346826"/>
              <a:gd name="connsiteX728" fmla="*/ 3826290 w 5451476"/>
              <a:gd name="connsiteY728" fmla="*/ 375918 h 6346826"/>
              <a:gd name="connsiteX729" fmla="*/ 3831049 w 5451476"/>
              <a:gd name="connsiteY729" fmla="*/ 377505 h 6346826"/>
              <a:gd name="connsiteX730" fmla="*/ 3836443 w 5451476"/>
              <a:gd name="connsiteY730" fmla="*/ 379092 h 6346826"/>
              <a:gd name="connsiteX731" fmla="*/ 3841520 w 5451476"/>
              <a:gd name="connsiteY731" fmla="*/ 380679 h 6346826"/>
              <a:gd name="connsiteX732" fmla="*/ 3846914 w 5451476"/>
              <a:gd name="connsiteY732" fmla="*/ 383218 h 6346826"/>
              <a:gd name="connsiteX733" fmla="*/ 3852943 w 5451476"/>
              <a:gd name="connsiteY733" fmla="*/ 385440 h 6346826"/>
              <a:gd name="connsiteX734" fmla="*/ 3856116 w 5451476"/>
              <a:gd name="connsiteY734" fmla="*/ 387027 h 6346826"/>
              <a:gd name="connsiteX735" fmla="*/ 3859289 w 5451476"/>
              <a:gd name="connsiteY735" fmla="*/ 388296 h 6346826"/>
              <a:gd name="connsiteX736" fmla="*/ 3862462 w 5451476"/>
              <a:gd name="connsiteY736" fmla="*/ 389883 h 6346826"/>
              <a:gd name="connsiteX737" fmla="*/ 3865952 w 5451476"/>
              <a:gd name="connsiteY737" fmla="*/ 391788 h 6346826"/>
              <a:gd name="connsiteX738" fmla="*/ 3870077 w 5451476"/>
              <a:gd name="connsiteY738" fmla="*/ 393692 h 6346826"/>
              <a:gd name="connsiteX739" fmla="*/ 3873885 w 5451476"/>
              <a:gd name="connsiteY739" fmla="*/ 396231 h 6346826"/>
              <a:gd name="connsiteX740" fmla="*/ 3878327 w 5451476"/>
              <a:gd name="connsiteY740" fmla="*/ 398453 h 6346826"/>
              <a:gd name="connsiteX741" fmla="*/ 3882452 w 5451476"/>
              <a:gd name="connsiteY741" fmla="*/ 400992 h 6346826"/>
              <a:gd name="connsiteX742" fmla="*/ 3891336 w 5451476"/>
              <a:gd name="connsiteY742" fmla="*/ 407340 h 6346826"/>
              <a:gd name="connsiteX743" fmla="*/ 3900538 w 5451476"/>
              <a:gd name="connsiteY743" fmla="*/ 414006 h 6346826"/>
              <a:gd name="connsiteX744" fmla="*/ 3908788 w 5451476"/>
              <a:gd name="connsiteY744" fmla="*/ 421623 h 6346826"/>
              <a:gd name="connsiteX745" fmla="*/ 3917672 w 5451476"/>
              <a:gd name="connsiteY745" fmla="*/ 429558 h 6346826"/>
              <a:gd name="connsiteX746" fmla="*/ 3925287 w 5451476"/>
              <a:gd name="connsiteY746" fmla="*/ 437811 h 6346826"/>
              <a:gd name="connsiteX747" fmla="*/ 3932585 w 5451476"/>
              <a:gd name="connsiteY747" fmla="*/ 446063 h 6346826"/>
              <a:gd name="connsiteX748" fmla="*/ 3939566 w 5451476"/>
              <a:gd name="connsiteY748" fmla="*/ 455268 h 6346826"/>
              <a:gd name="connsiteX749" fmla="*/ 3945912 w 5451476"/>
              <a:gd name="connsiteY749" fmla="*/ 464472 h 6346826"/>
              <a:gd name="connsiteX750" fmla="*/ 3948133 w 5451476"/>
              <a:gd name="connsiteY750" fmla="*/ 468281 h 6346826"/>
              <a:gd name="connsiteX751" fmla="*/ 3950671 w 5451476"/>
              <a:gd name="connsiteY751" fmla="*/ 472725 h 6346826"/>
              <a:gd name="connsiteX752" fmla="*/ 3952892 w 5451476"/>
              <a:gd name="connsiteY752" fmla="*/ 476534 h 6346826"/>
              <a:gd name="connsiteX753" fmla="*/ 3955431 w 5451476"/>
              <a:gd name="connsiteY753" fmla="*/ 480660 h 6346826"/>
              <a:gd name="connsiteX754" fmla="*/ 3957017 w 5451476"/>
              <a:gd name="connsiteY754" fmla="*/ 484151 h 6346826"/>
              <a:gd name="connsiteX755" fmla="*/ 3958604 w 5451476"/>
              <a:gd name="connsiteY755" fmla="*/ 487325 h 6346826"/>
              <a:gd name="connsiteX756" fmla="*/ 3960190 w 5451476"/>
              <a:gd name="connsiteY756" fmla="*/ 490499 h 6346826"/>
              <a:gd name="connsiteX757" fmla="*/ 3961142 w 5451476"/>
              <a:gd name="connsiteY757" fmla="*/ 493990 h 6346826"/>
              <a:gd name="connsiteX758" fmla="*/ 3963680 w 5451476"/>
              <a:gd name="connsiteY758" fmla="*/ 499704 h 6346826"/>
              <a:gd name="connsiteX759" fmla="*/ 3965902 w 5451476"/>
              <a:gd name="connsiteY759" fmla="*/ 505099 h 6346826"/>
              <a:gd name="connsiteX760" fmla="*/ 3967488 w 5451476"/>
              <a:gd name="connsiteY760" fmla="*/ 510495 h 6346826"/>
              <a:gd name="connsiteX761" fmla="*/ 3969075 w 5451476"/>
              <a:gd name="connsiteY761" fmla="*/ 515891 h 6346826"/>
              <a:gd name="connsiteX762" fmla="*/ 3970661 w 5451476"/>
              <a:gd name="connsiteY762" fmla="*/ 520652 h 6346826"/>
              <a:gd name="connsiteX763" fmla="*/ 3971930 w 5451476"/>
              <a:gd name="connsiteY763" fmla="*/ 525413 h 6346826"/>
              <a:gd name="connsiteX764" fmla="*/ 3973199 w 5451476"/>
              <a:gd name="connsiteY764" fmla="*/ 529857 h 6346826"/>
              <a:gd name="connsiteX765" fmla="*/ 3973834 w 5451476"/>
              <a:gd name="connsiteY765" fmla="*/ 534300 h 6346826"/>
              <a:gd name="connsiteX766" fmla="*/ 3974786 w 5451476"/>
              <a:gd name="connsiteY766" fmla="*/ 538426 h 6346826"/>
              <a:gd name="connsiteX767" fmla="*/ 3975421 w 5451476"/>
              <a:gd name="connsiteY767" fmla="*/ 542870 h 6346826"/>
              <a:gd name="connsiteX768" fmla="*/ 3976372 w 5451476"/>
              <a:gd name="connsiteY768" fmla="*/ 546996 h 6346826"/>
              <a:gd name="connsiteX769" fmla="*/ 3976690 w 5451476"/>
              <a:gd name="connsiteY769" fmla="*/ 550805 h 6346826"/>
              <a:gd name="connsiteX770" fmla="*/ 3977007 w 5451476"/>
              <a:gd name="connsiteY770" fmla="*/ 554931 h 6346826"/>
              <a:gd name="connsiteX771" fmla="*/ 3977642 w 5451476"/>
              <a:gd name="connsiteY771" fmla="*/ 558423 h 6346826"/>
              <a:gd name="connsiteX772" fmla="*/ 3977959 w 5451476"/>
              <a:gd name="connsiteY772" fmla="*/ 562231 h 6346826"/>
              <a:gd name="connsiteX773" fmla="*/ 3978276 w 5451476"/>
              <a:gd name="connsiteY773" fmla="*/ 566040 h 6346826"/>
              <a:gd name="connsiteX774" fmla="*/ 3978276 w 5451476"/>
              <a:gd name="connsiteY774" fmla="*/ 569532 h 6346826"/>
              <a:gd name="connsiteX775" fmla="*/ 3978276 w 5451476"/>
              <a:gd name="connsiteY775" fmla="*/ 573023 h 6346826"/>
              <a:gd name="connsiteX776" fmla="*/ 3978276 w 5451476"/>
              <a:gd name="connsiteY776" fmla="*/ 576514 h 6346826"/>
              <a:gd name="connsiteX777" fmla="*/ 3978276 w 5451476"/>
              <a:gd name="connsiteY777" fmla="*/ 579688 h 6346826"/>
              <a:gd name="connsiteX778" fmla="*/ 3978276 w 5451476"/>
              <a:gd name="connsiteY778" fmla="*/ 583497 h 6346826"/>
              <a:gd name="connsiteX779" fmla="*/ 3978276 w 5451476"/>
              <a:gd name="connsiteY779" fmla="*/ 586671 h 6346826"/>
              <a:gd name="connsiteX780" fmla="*/ 3977959 w 5451476"/>
              <a:gd name="connsiteY780" fmla="*/ 589845 h 6346826"/>
              <a:gd name="connsiteX781" fmla="*/ 3977959 w 5451476"/>
              <a:gd name="connsiteY781" fmla="*/ 593337 h 6346826"/>
              <a:gd name="connsiteX782" fmla="*/ 3977642 w 5451476"/>
              <a:gd name="connsiteY782" fmla="*/ 596511 h 6346826"/>
              <a:gd name="connsiteX783" fmla="*/ 3977007 w 5451476"/>
              <a:gd name="connsiteY783" fmla="*/ 599367 h 6346826"/>
              <a:gd name="connsiteX784" fmla="*/ 3976690 w 5451476"/>
              <a:gd name="connsiteY784" fmla="*/ 602541 h 6346826"/>
              <a:gd name="connsiteX785" fmla="*/ 3976372 w 5451476"/>
              <a:gd name="connsiteY785" fmla="*/ 605715 h 6346826"/>
              <a:gd name="connsiteX786" fmla="*/ 3976055 w 5451476"/>
              <a:gd name="connsiteY786" fmla="*/ 608889 h 6346826"/>
              <a:gd name="connsiteX787" fmla="*/ 3975421 w 5451476"/>
              <a:gd name="connsiteY787" fmla="*/ 611428 h 6346826"/>
              <a:gd name="connsiteX788" fmla="*/ 3975103 w 5451476"/>
              <a:gd name="connsiteY788" fmla="*/ 614285 h 6346826"/>
              <a:gd name="connsiteX789" fmla="*/ 3974469 w 5451476"/>
              <a:gd name="connsiteY789" fmla="*/ 617459 h 6346826"/>
              <a:gd name="connsiteX790" fmla="*/ 3973834 w 5451476"/>
              <a:gd name="connsiteY790" fmla="*/ 620316 h 6346826"/>
              <a:gd name="connsiteX791" fmla="*/ 3973199 w 5451476"/>
              <a:gd name="connsiteY791" fmla="*/ 623172 h 6346826"/>
              <a:gd name="connsiteX792" fmla="*/ 3972248 w 5451476"/>
              <a:gd name="connsiteY792" fmla="*/ 625711 h 6346826"/>
              <a:gd name="connsiteX793" fmla="*/ 3971930 w 5451476"/>
              <a:gd name="connsiteY793" fmla="*/ 628568 h 6346826"/>
              <a:gd name="connsiteX794" fmla="*/ 3971296 w 5451476"/>
              <a:gd name="connsiteY794" fmla="*/ 631425 h 6346826"/>
              <a:gd name="connsiteX795" fmla="*/ 3970344 w 5451476"/>
              <a:gd name="connsiteY795" fmla="*/ 634281 h 6346826"/>
              <a:gd name="connsiteX796" fmla="*/ 3969709 w 5451476"/>
              <a:gd name="connsiteY796" fmla="*/ 636503 h 6346826"/>
              <a:gd name="connsiteX797" fmla="*/ 3968757 w 5451476"/>
              <a:gd name="connsiteY797" fmla="*/ 639360 h 6346826"/>
              <a:gd name="connsiteX798" fmla="*/ 3968123 w 5451476"/>
              <a:gd name="connsiteY798" fmla="*/ 641899 h 6346826"/>
              <a:gd name="connsiteX799" fmla="*/ 3967171 w 5451476"/>
              <a:gd name="connsiteY799" fmla="*/ 644438 h 6346826"/>
              <a:gd name="connsiteX800" fmla="*/ 3965902 w 5451476"/>
              <a:gd name="connsiteY800" fmla="*/ 647295 h 6346826"/>
              <a:gd name="connsiteX801" fmla="*/ 3965267 w 5451476"/>
              <a:gd name="connsiteY801" fmla="*/ 649516 h 6346826"/>
              <a:gd name="connsiteX802" fmla="*/ 3964315 w 5451476"/>
              <a:gd name="connsiteY802" fmla="*/ 652056 h 6346826"/>
              <a:gd name="connsiteX803" fmla="*/ 3963363 w 5451476"/>
              <a:gd name="connsiteY803" fmla="*/ 654595 h 6346826"/>
              <a:gd name="connsiteX804" fmla="*/ 3962411 w 5451476"/>
              <a:gd name="connsiteY804" fmla="*/ 657134 h 6346826"/>
              <a:gd name="connsiteX805" fmla="*/ 3961142 w 5451476"/>
              <a:gd name="connsiteY805" fmla="*/ 659356 h 6346826"/>
              <a:gd name="connsiteX806" fmla="*/ 3960190 w 5451476"/>
              <a:gd name="connsiteY806" fmla="*/ 661895 h 6346826"/>
              <a:gd name="connsiteX807" fmla="*/ 3959238 w 5451476"/>
              <a:gd name="connsiteY807" fmla="*/ 664117 h 6346826"/>
              <a:gd name="connsiteX808" fmla="*/ 3957969 w 5451476"/>
              <a:gd name="connsiteY808" fmla="*/ 666656 h 6346826"/>
              <a:gd name="connsiteX809" fmla="*/ 3957017 w 5451476"/>
              <a:gd name="connsiteY809" fmla="*/ 668878 h 6346826"/>
              <a:gd name="connsiteX810" fmla="*/ 3955748 w 5451476"/>
              <a:gd name="connsiteY810" fmla="*/ 671100 h 6346826"/>
              <a:gd name="connsiteX811" fmla="*/ 3954479 w 5451476"/>
              <a:gd name="connsiteY811" fmla="*/ 673321 h 6346826"/>
              <a:gd name="connsiteX812" fmla="*/ 3953210 w 5451476"/>
              <a:gd name="connsiteY812" fmla="*/ 675861 h 6346826"/>
              <a:gd name="connsiteX813" fmla="*/ 3952258 w 5451476"/>
              <a:gd name="connsiteY813" fmla="*/ 677765 h 6346826"/>
              <a:gd name="connsiteX814" fmla="*/ 3950988 w 5451476"/>
              <a:gd name="connsiteY814" fmla="*/ 679987 h 6346826"/>
              <a:gd name="connsiteX815" fmla="*/ 3949719 w 5451476"/>
              <a:gd name="connsiteY815" fmla="*/ 682209 h 6346826"/>
              <a:gd name="connsiteX816" fmla="*/ 3948133 w 5451476"/>
              <a:gd name="connsiteY816" fmla="*/ 684430 h 6346826"/>
              <a:gd name="connsiteX817" fmla="*/ 3946864 w 5451476"/>
              <a:gd name="connsiteY817" fmla="*/ 686335 h 6346826"/>
              <a:gd name="connsiteX818" fmla="*/ 3945912 w 5451476"/>
              <a:gd name="connsiteY818" fmla="*/ 688874 h 6346826"/>
              <a:gd name="connsiteX819" fmla="*/ 3944325 w 5451476"/>
              <a:gd name="connsiteY819" fmla="*/ 690778 h 6346826"/>
              <a:gd name="connsiteX820" fmla="*/ 3943056 w 5451476"/>
              <a:gd name="connsiteY820" fmla="*/ 692683 h 6346826"/>
              <a:gd name="connsiteX821" fmla="*/ 3941469 w 5451476"/>
              <a:gd name="connsiteY821" fmla="*/ 694905 h 6346826"/>
              <a:gd name="connsiteX822" fmla="*/ 3940200 w 5451476"/>
              <a:gd name="connsiteY822" fmla="*/ 696809 h 6346826"/>
              <a:gd name="connsiteX823" fmla="*/ 3938614 w 5451476"/>
              <a:gd name="connsiteY823" fmla="*/ 698713 h 6346826"/>
              <a:gd name="connsiteX824" fmla="*/ 3937027 w 5451476"/>
              <a:gd name="connsiteY824" fmla="*/ 700618 h 6346826"/>
              <a:gd name="connsiteX825" fmla="*/ 3935758 w 5451476"/>
              <a:gd name="connsiteY825" fmla="*/ 702840 h 6346826"/>
              <a:gd name="connsiteX826" fmla="*/ 3934172 w 5451476"/>
              <a:gd name="connsiteY826" fmla="*/ 704744 h 6346826"/>
              <a:gd name="connsiteX827" fmla="*/ 3932585 w 5451476"/>
              <a:gd name="connsiteY827" fmla="*/ 706648 h 6346826"/>
              <a:gd name="connsiteX828" fmla="*/ 3930999 w 5451476"/>
              <a:gd name="connsiteY828" fmla="*/ 708553 h 6346826"/>
              <a:gd name="connsiteX829" fmla="*/ 3929412 w 5451476"/>
              <a:gd name="connsiteY829" fmla="*/ 710775 h 6346826"/>
              <a:gd name="connsiteX830" fmla="*/ 3927826 w 5451476"/>
              <a:gd name="connsiteY830" fmla="*/ 712362 h 6346826"/>
              <a:gd name="connsiteX831" fmla="*/ 3926239 w 5451476"/>
              <a:gd name="connsiteY831" fmla="*/ 714266 h 6346826"/>
              <a:gd name="connsiteX832" fmla="*/ 3924653 w 5451476"/>
              <a:gd name="connsiteY832" fmla="*/ 716170 h 6346826"/>
              <a:gd name="connsiteX833" fmla="*/ 3923066 w 5451476"/>
              <a:gd name="connsiteY833" fmla="*/ 717757 h 6346826"/>
              <a:gd name="connsiteX834" fmla="*/ 3921480 w 5451476"/>
              <a:gd name="connsiteY834" fmla="*/ 719662 h 6346826"/>
              <a:gd name="connsiteX835" fmla="*/ 3919576 w 5451476"/>
              <a:gd name="connsiteY835" fmla="*/ 721249 h 6346826"/>
              <a:gd name="connsiteX836" fmla="*/ 3918307 w 5451476"/>
              <a:gd name="connsiteY836" fmla="*/ 722518 h 6346826"/>
              <a:gd name="connsiteX837" fmla="*/ 3917355 w 5451476"/>
              <a:gd name="connsiteY837" fmla="*/ 723788 h 6346826"/>
              <a:gd name="connsiteX838" fmla="*/ 3916403 w 5451476"/>
              <a:gd name="connsiteY838" fmla="*/ 725058 h 6346826"/>
              <a:gd name="connsiteX839" fmla="*/ 3912912 w 5451476"/>
              <a:gd name="connsiteY839" fmla="*/ 728232 h 6346826"/>
              <a:gd name="connsiteX840" fmla="*/ 3909422 w 5451476"/>
              <a:gd name="connsiteY840" fmla="*/ 731723 h 6346826"/>
              <a:gd name="connsiteX841" fmla="*/ 3906249 w 5451476"/>
              <a:gd name="connsiteY841" fmla="*/ 735214 h 6346826"/>
              <a:gd name="connsiteX842" fmla="*/ 3902442 w 5451476"/>
              <a:gd name="connsiteY842" fmla="*/ 738706 h 6346826"/>
              <a:gd name="connsiteX843" fmla="*/ 3898951 w 5451476"/>
              <a:gd name="connsiteY843" fmla="*/ 741880 h 6346826"/>
              <a:gd name="connsiteX844" fmla="*/ 3895461 w 5451476"/>
              <a:gd name="connsiteY844" fmla="*/ 745689 h 6346826"/>
              <a:gd name="connsiteX845" fmla="*/ 3892288 w 5451476"/>
              <a:gd name="connsiteY845" fmla="*/ 749180 h 6346826"/>
              <a:gd name="connsiteX846" fmla="*/ 3888798 w 5451476"/>
              <a:gd name="connsiteY846" fmla="*/ 752354 h 6346826"/>
              <a:gd name="connsiteX847" fmla="*/ 3884990 w 5451476"/>
              <a:gd name="connsiteY847" fmla="*/ 755845 h 6346826"/>
              <a:gd name="connsiteX848" fmla="*/ 3881817 w 5451476"/>
              <a:gd name="connsiteY848" fmla="*/ 759337 h 6346826"/>
              <a:gd name="connsiteX849" fmla="*/ 3878327 w 5451476"/>
              <a:gd name="connsiteY849" fmla="*/ 762511 h 6346826"/>
              <a:gd name="connsiteX850" fmla="*/ 3874836 w 5451476"/>
              <a:gd name="connsiteY850" fmla="*/ 766320 h 6346826"/>
              <a:gd name="connsiteX851" fmla="*/ 3871663 w 5451476"/>
              <a:gd name="connsiteY851" fmla="*/ 769811 h 6346826"/>
              <a:gd name="connsiteX852" fmla="*/ 3868173 w 5451476"/>
              <a:gd name="connsiteY852" fmla="*/ 773302 h 6346826"/>
              <a:gd name="connsiteX853" fmla="*/ 3864366 w 5451476"/>
              <a:gd name="connsiteY853" fmla="*/ 776476 h 6346826"/>
              <a:gd name="connsiteX854" fmla="*/ 3860875 w 5451476"/>
              <a:gd name="connsiteY854" fmla="*/ 779968 h 6346826"/>
              <a:gd name="connsiteX855" fmla="*/ 3857702 w 5451476"/>
              <a:gd name="connsiteY855" fmla="*/ 783777 h 6346826"/>
              <a:gd name="connsiteX856" fmla="*/ 3854212 w 5451476"/>
              <a:gd name="connsiteY856" fmla="*/ 786951 h 6346826"/>
              <a:gd name="connsiteX857" fmla="*/ 3850722 w 5451476"/>
              <a:gd name="connsiteY857" fmla="*/ 790442 h 6346826"/>
              <a:gd name="connsiteX858" fmla="*/ 3847549 w 5451476"/>
              <a:gd name="connsiteY858" fmla="*/ 793933 h 6346826"/>
              <a:gd name="connsiteX859" fmla="*/ 3843741 w 5451476"/>
              <a:gd name="connsiteY859" fmla="*/ 797107 h 6346826"/>
              <a:gd name="connsiteX860" fmla="*/ 3840251 w 5451476"/>
              <a:gd name="connsiteY860" fmla="*/ 800599 h 6346826"/>
              <a:gd name="connsiteX861" fmla="*/ 3837078 w 5451476"/>
              <a:gd name="connsiteY861" fmla="*/ 804090 h 6346826"/>
              <a:gd name="connsiteX862" fmla="*/ 3833588 w 5451476"/>
              <a:gd name="connsiteY862" fmla="*/ 807899 h 6346826"/>
              <a:gd name="connsiteX863" fmla="*/ 3830097 w 5451476"/>
              <a:gd name="connsiteY863" fmla="*/ 811073 h 6346826"/>
              <a:gd name="connsiteX864" fmla="*/ 3826290 w 5451476"/>
              <a:gd name="connsiteY864" fmla="*/ 814564 h 6346826"/>
              <a:gd name="connsiteX865" fmla="*/ 3823117 w 5451476"/>
              <a:gd name="connsiteY865" fmla="*/ 818056 h 6346826"/>
              <a:gd name="connsiteX866" fmla="*/ 3819626 w 5451476"/>
              <a:gd name="connsiteY866" fmla="*/ 821230 h 6346826"/>
              <a:gd name="connsiteX867" fmla="*/ 3816136 w 5451476"/>
              <a:gd name="connsiteY867" fmla="*/ 824721 h 6346826"/>
              <a:gd name="connsiteX868" fmla="*/ 3812963 w 5451476"/>
              <a:gd name="connsiteY868" fmla="*/ 828530 h 6346826"/>
              <a:gd name="connsiteX869" fmla="*/ 3809473 w 5451476"/>
              <a:gd name="connsiteY869" fmla="*/ 831704 h 6346826"/>
              <a:gd name="connsiteX870" fmla="*/ 3805665 w 5451476"/>
              <a:gd name="connsiteY870" fmla="*/ 835195 h 6346826"/>
              <a:gd name="connsiteX871" fmla="*/ 3802492 w 5451476"/>
              <a:gd name="connsiteY871" fmla="*/ 838687 h 6346826"/>
              <a:gd name="connsiteX872" fmla="*/ 3799002 w 5451476"/>
              <a:gd name="connsiteY872" fmla="*/ 842178 h 6346826"/>
              <a:gd name="connsiteX873" fmla="*/ 3795512 w 5451476"/>
              <a:gd name="connsiteY873" fmla="*/ 845352 h 6346826"/>
              <a:gd name="connsiteX874" fmla="*/ 3792021 w 5451476"/>
              <a:gd name="connsiteY874" fmla="*/ 849161 h 6346826"/>
              <a:gd name="connsiteX875" fmla="*/ 3788848 w 5451476"/>
              <a:gd name="connsiteY875" fmla="*/ 852652 h 6346826"/>
              <a:gd name="connsiteX876" fmla="*/ 3785041 w 5451476"/>
              <a:gd name="connsiteY876" fmla="*/ 855826 h 6346826"/>
              <a:gd name="connsiteX877" fmla="*/ 3781550 w 5451476"/>
              <a:gd name="connsiteY877" fmla="*/ 859318 h 6346826"/>
              <a:gd name="connsiteX878" fmla="*/ 3778377 w 5451476"/>
              <a:gd name="connsiteY878" fmla="*/ 862809 h 6346826"/>
              <a:gd name="connsiteX879" fmla="*/ 3774887 w 5451476"/>
              <a:gd name="connsiteY879" fmla="*/ 865983 h 6346826"/>
              <a:gd name="connsiteX880" fmla="*/ 3771397 w 5451476"/>
              <a:gd name="connsiteY880" fmla="*/ 869792 h 6346826"/>
              <a:gd name="connsiteX881" fmla="*/ 3768224 w 5451476"/>
              <a:gd name="connsiteY881" fmla="*/ 873283 h 6346826"/>
              <a:gd name="connsiteX882" fmla="*/ 3764416 w 5451476"/>
              <a:gd name="connsiteY882" fmla="*/ 876775 h 6346826"/>
              <a:gd name="connsiteX883" fmla="*/ 3760926 w 5451476"/>
              <a:gd name="connsiteY883" fmla="*/ 879949 h 6346826"/>
              <a:gd name="connsiteX884" fmla="*/ 3757436 w 5451476"/>
              <a:gd name="connsiteY884" fmla="*/ 883440 h 6346826"/>
              <a:gd name="connsiteX885" fmla="*/ 3754263 w 5451476"/>
              <a:gd name="connsiteY885" fmla="*/ 887249 h 6346826"/>
              <a:gd name="connsiteX886" fmla="*/ 3750772 w 5451476"/>
              <a:gd name="connsiteY886" fmla="*/ 890423 h 6346826"/>
              <a:gd name="connsiteX887" fmla="*/ 3746965 w 5451476"/>
              <a:gd name="connsiteY887" fmla="*/ 893914 h 6346826"/>
              <a:gd name="connsiteX888" fmla="*/ 3743792 w 5451476"/>
              <a:gd name="connsiteY888" fmla="*/ 897406 h 6346826"/>
              <a:gd name="connsiteX889" fmla="*/ 3740301 w 5451476"/>
              <a:gd name="connsiteY889" fmla="*/ 900580 h 6346826"/>
              <a:gd name="connsiteX890" fmla="*/ 3736811 w 5451476"/>
              <a:gd name="connsiteY890" fmla="*/ 904071 h 6346826"/>
              <a:gd name="connsiteX891" fmla="*/ 3733638 w 5451476"/>
              <a:gd name="connsiteY891" fmla="*/ 907880 h 6346826"/>
              <a:gd name="connsiteX892" fmla="*/ 3730148 w 5451476"/>
              <a:gd name="connsiteY892" fmla="*/ 911371 h 6346826"/>
              <a:gd name="connsiteX893" fmla="*/ 3726340 w 5451476"/>
              <a:gd name="connsiteY893" fmla="*/ 914545 h 6346826"/>
              <a:gd name="connsiteX894" fmla="*/ 3722850 w 5451476"/>
              <a:gd name="connsiteY894" fmla="*/ 918037 h 6346826"/>
              <a:gd name="connsiteX895" fmla="*/ 3719677 w 5451476"/>
              <a:gd name="connsiteY895" fmla="*/ 921528 h 6346826"/>
              <a:gd name="connsiteX896" fmla="*/ 3716187 w 5451476"/>
              <a:gd name="connsiteY896" fmla="*/ 924702 h 6346826"/>
              <a:gd name="connsiteX897" fmla="*/ 3712696 w 5451476"/>
              <a:gd name="connsiteY897" fmla="*/ 928511 h 6346826"/>
              <a:gd name="connsiteX898" fmla="*/ 3709523 w 5451476"/>
              <a:gd name="connsiteY898" fmla="*/ 932002 h 6346826"/>
              <a:gd name="connsiteX899" fmla="*/ 3705716 w 5451476"/>
              <a:gd name="connsiteY899" fmla="*/ 935176 h 6346826"/>
              <a:gd name="connsiteX900" fmla="*/ 3702225 w 5451476"/>
              <a:gd name="connsiteY900" fmla="*/ 938668 h 6346826"/>
              <a:gd name="connsiteX901" fmla="*/ 3699052 w 5451476"/>
              <a:gd name="connsiteY901" fmla="*/ 942159 h 6346826"/>
              <a:gd name="connsiteX902" fmla="*/ 3695562 w 5451476"/>
              <a:gd name="connsiteY902" fmla="*/ 945968 h 6346826"/>
              <a:gd name="connsiteX903" fmla="*/ 3692072 w 5451476"/>
              <a:gd name="connsiteY903" fmla="*/ 949142 h 6346826"/>
              <a:gd name="connsiteX904" fmla="*/ 3688264 w 5451476"/>
              <a:gd name="connsiteY904" fmla="*/ 952633 h 6346826"/>
              <a:gd name="connsiteX905" fmla="*/ 3685091 w 5451476"/>
              <a:gd name="connsiteY905" fmla="*/ 956125 h 6346826"/>
              <a:gd name="connsiteX906" fmla="*/ 3681601 w 5451476"/>
              <a:gd name="connsiteY906" fmla="*/ 959299 h 6346826"/>
              <a:gd name="connsiteX907" fmla="*/ 3678111 w 5451476"/>
              <a:gd name="connsiteY907" fmla="*/ 962790 h 6346826"/>
              <a:gd name="connsiteX908" fmla="*/ 3674938 w 5451476"/>
              <a:gd name="connsiteY908" fmla="*/ 966282 h 6346826"/>
              <a:gd name="connsiteX909" fmla="*/ 3671447 w 5451476"/>
              <a:gd name="connsiteY909" fmla="*/ 969456 h 6346826"/>
              <a:gd name="connsiteX910" fmla="*/ 3667640 w 5451476"/>
              <a:gd name="connsiteY910" fmla="*/ 973264 h 6346826"/>
              <a:gd name="connsiteX911" fmla="*/ 3664467 w 5451476"/>
              <a:gd name="connsiteY911" fmla="*/ 976756 h 6346826"/>
              <a:gd name="connsiteX912" fmla="*/ 3660977 w 5451476"/>
              <a:gd name="connsiteY912" fmla="*/ 980247 h 6346826"/>
              <a:gd name="connsiteX913" fmla="*/ 3657486 w 5451476"/>
              <a:gd name="connsiteY913" fmla="*/ 983421 h 6346826"/>
              <a:gd name="connsiteX914" fmla="*/ 3654313 w 5451476"/>
              <a:gd name="connsiteY914" fmla="*/ 986913 h 6346826"/>
              <a:gd name="connsiteX915" fmla="*/ 3650823 w 5451476"/>
              <a:gd name="connsiteY915" fmla="*/ 990721 h 6346826"/>
              <a:gd name="connsiteX916" fmla="*/ 3647015 w 5451476"/>
              <a:gd name="connsiteY916" fmla="*/ 993895 h 6346826"/>
              <a:gd name="connsiteX917" fmla="*/ 3643525 w 5451476"/>
              <a:gd name="connsiteY917" fmla="*/ 997387 h 6346826"/>
              <a:gd name="connsiteX918" fmla="*/ 3640352 w 5451476"/>
              <a:gd name="connsiteY918" fmla="*/ 1000878 h 6346826"/>
              <a:gd name="connsiteX919" fmla="*/ 3636862 w 5451476"/>
              <a:gd name="connsiteY919" fmla="*/ 1004052 h 6346826"/>
              <a:gd name="connsiteX920" fmla="*/ 3633371 w 5451476"/>
              <a:gd name="connsiteY920" fmla="*/ 1007543 h 6346826"/>
              <a:gd name="connsiteX921" fmla="*/ 3630198 w 5451476"/>
              <a:gd name="connsiteY921" fmla="*/ 1011352 h 6346826"/>
              <a:gd name="connsiteX922" fmla="*/ 3626708 w 5451476"/>
              <a:gd name="connsiteY922" fmla="*/ 1014844 h 6346826"/>
              <a:gd name="connsiteX923" fmla="*/ 3622901 w 5451476"/>
              <a:gd name="connsiteY923" fmla="*/ 1018018 h 6346826"/>
              <a:gd name="connsiteX924" fmla="*/ 3619728 w 5451476"/>
              <a:gd name="connsiteY924" fmla="*/ 1021509 h 6346826"/>
              <a:gd name="connsiteX925" fmla="*/ 3616237 w 5451476"/>
              <a:gd name="connsiteY925" fmla="*/ 1025000 h 6346826"/>
              <a:gd name="connsiteX926" fmla="*/ 3612747 w 5451476"/>
              <a:gd name="connsiteY926" fmla="*/ 1028174 h 6346826"/>
              <a:gd name="connsiteX927" fmla="*/ 3609257 w 5451476"/>
              <a:gd name="connsiteY927" fmla="*/ 1031983 h 6346826"/>
              <a:gd name="connsiteX928" fmla="*/ 3606084 w 5451476"/>
              <a:gd name="connsiteY928" fmla="*/ 1035475 h 6346826"/>
              <a:gd name="connsiteX929" fmla="*/ 3602276 w 5451476"/>
              <a:gd name="connsiteY929" fmla="*/ 1038649 h 6346826"/>
              <a:gd name="connsiteX930" fmla="*/ 3598786 w 5451476"/>
              <a:gd name="connsiteY930" fmla="*/ 1042140 h 6346826"/>
              <a:gd name="connsiteX931" fmla="*/ 3595613 w 5451476"/>
              <a:gd name="connsiteY931" fmla="*/ 1045631 h 6346826"/>
              <a:gd name="connsiteX932" fmla="*/ 3592122 w 5451476"/>
              <a:gd name="connsiteY932" fmla="*/ 1049440 h 6346826"/>
              <a:gd name="connsiteX933" fmla="*/ 3588632 w 5451476"/>
              <a:gd name="connsiteY933" fmla="*/ 1052614 h 6346826"/>
              <a:gd name="connsiteX934" fmla="*/ 3585459 w 5451476"/>
              <a:gd name="connsiteY934" fmla="*/ 1056106 h 6346826"/>
              <a:gd name="connsiteX935" fmla="*/ 3581652 w 5451476"/>
              <a:gd name="connsiteY935" fmla="*/ 1059597 h 6346826"/>
              <a:gd name="connsiteX936" fmla="*/ 3578161 w 5451476"/>
              <a:gd name="connsiteY936" fmla="*/ 1062771 h 6346826"/>
              <a:gd name="connsiteX937" fmla="*/ 3574671 w 5451476"/>
              <a:gd name="connsiteY937" fmla="*/ 1066262 h 6346826"/>
              <a:gd name="connsiteX938" fmla="*/ 3571498 w 5451476"/>
              <a:gd name="connsiteY938" fmla="*/ 1070071 h 6346826"/>
              <a:gd name="connsiteX939" fmla="*/ 3568008 w 5451476"/>
              <a:gd name="connsiteY939" fmla="*/ 1073245 h 6346826"/>
              <a:gd name="connsiteX940" fmla="*/ 3564200 w 5451476"/>
              <a:gd name="connsiteY940" fmla="*/ 1076737 h 6346826"/>
              <a:gd name="connsiteX941" fmla="*/ 3561027 w 5451476"/>
              <a:gd name="connsiteY941" fmla="*/ 1080228 h 6346826"/>
              <a:gd name="connsiteX942" fmla="*/ 3557537 w 5451476"/>
              <a:gd name="connsiteY942" fmla="*/ 1083719 h 6346826"/>
              <a:gd name="connsiteX943" fmla="*/ 3554047 w 5451476"/>
              <a:gd name="connsiteY943" fmla="*/ 1086893 h 6346826"/>
              <a:gd name="connsiteX944" fmla="*/ 3550874 w 5451476"/>
              <a:gd name="connsiteY944" fmla="*/ 1090702 h 6346826"/>
              <a:gd name="connsiteX945" fmla="*/ 3547383 w 5451476"/>
              <a:gd name="connsiteY945" fmla="*/ 1094194 h 6346826"/>
              <a:gd name="connsiteX946" fmla="*/ 3543576 w 5451476"/>
              <a:gd name="connsiteY946" fmla="*/ 1097368 h 6346826"/>
              <a:gd name="connsiteX947" fmla="*/ 3540085 w 5451476"/>
              <a:gd name="connsiteY947" fmla="*/ 1100859 h 6346826"/>
              <a:gd name="connsiteX948" fmla="*/ 3536912 w 5451476"/>
              <a:gd name="connsiteY948" fmla="*/ 1104350 h 6346826"/>
              <a:gd name="connsiteX949" fmla="*/ 3533422 w 5451476"/>
              <a:gd name="connsiteY949" fmla="*/ 1107524 h 6346826"/>
              <a:gd name="connsiteX950" fmla="*/ 3529932 w 5451476"/>
              <a:gd name="connsiteY950" fmla="*/ 1111016 h 6346826"/>
              <a:gd name="connsiteX951" fmla="*/ 3526759 w 5451476"/>
              <a:gd name="connsiteY951" fmla="*/ 1114825 h 6346826"/>
              <a:gd name="connsiteX952" fmla="*/ 3522951 w 5451476"/>
              <a:gd name="connsiteY952" fmla="*/ 1118316 h 6346826"/>
              <a:gd name="connsiteX953" fmla="*/ 3519461 w 5451476"/>
              <a:gd name="connsiteY953" fmla="*/ 1121490 h 6346826"/>
              <a:gd name="connsiteX954" fmla="*/ 3516288 w 5451476"/>
              <a:gd name="connsiteY954" fmla="*/ 1124981 h 6346826"/>
              <a:gd name="connsiteX955" fmla="*/ 3512798 w 5451476"/>
              <a:gd name="connsiteY955" fmla="*/ 1128473 h 6346826"/>
              <a:gd name="connsiteX956" fmla="*/ 3509307 w 5451476"/>
              <a:gd name="connsiteY956" fmla="*/ 1131647 h 6346826"/>
              <a:gd name="connsiteX957" fmla="*/ 3505500 w 5451476"/>
              <a:gd name="connsiteY957" fmla="*/ 1135456 h 6346826"/>
              <a:gd name="connsiteX958" fmla="*/ 3502327 w 5451476"/>
              <a:gd name="connsiteY958" fmla="*/ 1138947 h 6346826"/>
              <a:gd name="connsiteX959" fmla="*/ 3498836 w 5451476"/>
              <a:gd name="connsiteY959" fmla="*/ 1142121 h 6346826"/>
              <a:gd name="connsiteX960" fmla="*/ 3495346 w 5451476"/>
              <a:gd name="connsiteY960" fmla="*/ 1145612 h 6346826"/>
              <a:gd name="connsiteX961" fmla="*/ 3492173 w 5451476"/>
              <a:gd name="connsiteY961" fmla="*/ 1149104 h 6346826"/>
              <a:gd name="connsiteX962" fmla="*/ 3488683 w 5451476"/>
              <a:gd name="connsiteY962" fmla="*/ 1152913 h 6346826"/>
              <a:gd name="connsiteX963" fmla="*/ 3484875 w 5451476"/>
              <a:gd name="connsiteY963" fmla="*/ 1156087 h 6346826"/>
              <a:gd name="connsiteX964" fmla="*/ 3481702 w 5451476"/>
              <a:gd name="connsiteY964" fmla="*/ 1159578 h 6346826"/>
              <a:gd name="connsiteX965" fmla="*/ 3478212 w 5451476"/>
              <a:gd name="connsiteY965" fmla="*/ 1163069 h 6346826"/>
              <a:gd name="connsiteX966" fmla="*/ 3474722 w 5451476"/>
              <a:gd name="connsiteY966" fmla="*/ 1166243 h 6346826"/>
              <a:gd name="connsiteX967" fmla="*/ 3471231 w 5451476"/>
              <a:gd name="connsiteY967" fmla="*/ 1169735 h 6346826"/>
              <a:gd name="connsiteX968" fmla="*/ 3468058 w 5451476"/>
              <a:gd name="connsiteY968" fmla="*/ 1173544 h 6346826"/>
              <a:gd name="connsiteX969" fmla="*/ 3464251 w 5451476"/>
              <a:gd name="connsiteY969" fmla="*/ 1176718 h 6346826"/>
              <a:gd name="connsiteX970" fmla="*/ 3460760 w 5451476"/>
              <a:gd name="connsiteY970" fmla="*/ 1180209 h 6346826"/>
              <a:gd name="connsiteX971" fmla="*/ 3457587 w 5451476"/>
              <a:gd name="connsiteY971" fmla="*/ 1183700 h 6346826"/>
              <a:gd name="connsiteX972" fmla="*/ 3454097 w 5451476"/>
              <a:gd name="connsiteY972" fmla="*/ 1186874 h 6346826"/>
              <a:gd name="connsiteX973" fmla="*/ 3450607 w 5451476"/>
              <a:gd name="connsiteY973" fmla="*/ 1190366 h 6346826"/>
              <a:gd name="connsiteX974" fmla="*/ 3447434 w 5451476"/>
              <a:gd name="connsiteY974" fmla="*/ 1194175 h 6346826"/>
              <a:gd name="connsiteX975" fmla="*/ 3443626 w 5451476"/>
              <a:gd name="connsiteY975" fmla="*/ 1197666 h 6346826"/>
              <a:gd name="connsiteX976" fmla="*/ 3440136 w 5451476"/>
              <a:gd name="connsiteY976" fmla="*/ 1200840 h 6346826"/>
              <a:gd name="connsiteX977" fmla="*/ 3436646 w 5451476"/>
              <a:gd name="connsiteY977" fmla="*/ 1204331 h 6346826"/>
              <a:gd name="connsiteX978" fmla="*/ 3433473 w 5451476"/>
              <a:gd name="connsiteY978" fmla="*/ 1207823 h 6346826"/>
              <a:gd name="connsiteX979" fmla="*/ 3429982 w 5451476"/>
              <a:gd name="connsiteY979" fmla="*/ 1210997 h 6346826"/>
              <a:gd name="connsiteX980" fmla="*/ 3426175 w 5451476"/>
              <a:gd name="connsiteY980" fmla="*/ 1214806 h 6346826"/>
              <a:gd name="connsiteX981" fmla="*/ 3423002 w 5451476"/>
              <a:gd name="connsiteY981" fmla="*/ 1218297 h 6346826"/>
              <a:gd name="connsiteX982" fmla="*/ 3419511 w 5451476"/>
              <a:gd name="connsiteY982" fmla="*/ 1221471 h 6346826"/>
              <a:gd name="connsiteX983" fmla="*/ 3416021 w 5451476"/>
              <a:gd name="connsiteY983" fmla="*/ 1224962 h 6346826"/>
              <a:gd name="connsiteX984" fmla="*/ 3412848 w 5451476"/>
              <a:gd name="connsiteY984" fmla="*/ 1228454 h 6346826"/>
              <a:gd name="connsiteX985" fmla="*/ 3409358 w 5451476"/>
              <a:gd name="connsiteY985" fmla="*/ 1232263 h 6346826"/>
              <a:gd name="connsiteX986" fmla="*/ 3405550 w 5451476"/>
              <a:gd name="connsiteY986" fmla="*/ 1235437 h 6346826"/>
              <a:gd name="connsiteX987" fmla="*/ 3402060 w 5451476"/>
              <a:gd name="connsiteY987" fmla="*/ 1238928 h 6346826"/>
              <a:gd name="connsiteX988" fmla="*/ 3398887 w 5451476"/>
              <a:gd name="connsiteY988" fmla="*/ 1242419 h 6346826"/>
              <a:gd name="connsiteX989" fmla="*/ 3395397 w 5451476"/>
              <a:gd name="connsiteY989" fmla="*/ 1245593 h 6346826"/>
              <a:gd name="connsiteX990" fmla="*/ 3391906 w 5451476"/>
              <a:gd name="connsiteY990" fmla="*/ 1249085 h 6346826"/>
              <a:gd name="connsiteX991" fmla="*/ 3388733 w 5451476"/>
              <a:gd name="connsiteY991" fmla="*/ 1252894 h 6346826"/>
              <a:gd name="connsiteX992" fmla="*/ 3384926 w 5451476"/>
              <a:gd name="connsiteY992" fmla="*/ 1256068 h 6346826"/>
              <a:gd name="connsiteX993" fmla="*/ 3381435 w 5451476"/>
              <a:gd name="connsiteY993" fmla="*/ 1259559 h 6346826"/>
              <a:gd name="connsiteX994" fmla="*/ 3378262 w 5451476"/>
              <a:gd name="connsiteY994" fmla="*/ 1263050 h 6346826"/>
              <a:gd name="connsiteX995" fmla="*/ 3374772 w 5451476"/>
              <a:gd name="connsiteY995" fmla="*/ 1266542 h 6346826"/>
              <a:gd name="connsiteX996" fmla="*/ 3371282 w 5451476"/>
              <a:gd name="connsiteY996" fmla="*/ 1269716 h 6346826"/>
              <a:gd name="connsiteX997" fmla="*/ 3367474 w 5451476"/>
              <a:gd name="connsiteY997" fmla="*/ 1273207 h 6346826"/>
              <a:gd name="connsiteX998" fmla="*/ 3364301 w 5451476"/>
              <a:gd name="connsiteY998" fmla="*/ 1277016 h 6346826"/>
              <a:gd name="connsiteX999" fmla="*/ 3360811 w 5451476"/>
              <a:gd name="connsiteY999" fmla="*/ 1280190 h 6346826"/>
              <a:gd name="connsiteX1000" fmla="*/ 3357321 w 5451476"/>
              <a:gd name="connsiteY1000" fmla="*/ 1283681 h 6346826"/>
              <a:gd name="connsiteX1001" fmla="*/ 3354148 w 5451476"/>
              <a:gd name="connsiteY1001" fmla="*/ 1287173 h 6346826"/>
              <a:gd name="connsiteX1002" fmla="*/ 3350657 w 5451476"/>
              <a:gd name="connsiteY1002" fmla="*/ 1290347 h 6346826"/>
              <a:gd name="connsiteX1003" fmla="*/ 3346850 w 5451476"/>
              <a:gd name="connsiteY1003" fmla="*/ 1293838 h 6346826"/>
              <a:gd name="connsiteX1004" fmla="*/ 3343677 w 5451476"/>
              <a:gd name="connsiteY1004" fmla="*/ 1297647 h 6346826"/>
              <a:gd name="connsiteX1005" fmla="*/ 3340187 w 5451476"/>
              <a:gd name="connsiteY1005" fmla="*/ 1301138 h 6346826"/>
              <a:gd name="connsiteX1006" fmla="*/ 3336696 w 5451476"/>
              <a:gd name="connsiteY1006" fmla="*/ 1304312 h 6346826"/>
              <a:gd name="connsiteX1007" fmla="*/ 3333206 w 5451476"/>
              <a:gd name="connsiteY1007" fmla="*/ 1307804 h 6346826"/>
              <a:gd name="connsiteX1008" fmla="*/ 3330033 w 5451476"/>
              <a:gd name="connsiteY1008" fmla="*/ 1311295 h 6346826"/>
              <a:gd name="connsiteX1009" fmla="*/ 3328764 w 5451476"/>
              <a:gd name="connsiteY1009" fmla="*/ 1312565 h 6346826"/>
              <a:gd name="connsiteX1010" fmla="*/ 3327495 w 5451476"/>
              <a:gd name="connsiteY1010" fmla="*/ 1313517 h 6346826"/>
              <a:gd name="connsiteX1011" fmla="*/ 3326225 w 5451476"/>
              <a:gd name="connsiteY1011" fmla="*/ 1314469 h 6346826"/>
              <a:gd name="connsiteX1012" fmla="*/ 3324639 w 5451476"/>
              <a:gd name="connsiteY1012" fmla="*/ 1316691 h 6346826"/>
              <a:gd name="connsiteX1013" fmla="*/ 3322735 w 5451476"/>
              <a:gd name="connsiteY1013" fmla="*/ 1318278 h 6346826"/>
              <a:gd name="connsiteX1014" fmla="*/ 3321149 w 5451476"/>
              <a:gd name="connsiteY1014" fmla="*/ 1319865 h 6346826"/>
              <a:gd name="connsiteX1015" fmla="*/ 3319245 w 5451476"/>
              <a:gd name="connsiteY1015" fmla="*/ 1321452 h 6346826"/>
              <a:gd name="connsiteX1016" fmla="*/ 3317341 w 5451476"/>
              <a:gd name="connsiteY1016" fmla="*/ 1323039 h 6346826"/>
              <a:gd name="connsiteX1017" fmla="*/ 3315754 w 5451476"/>
              <a:gd name="connsiteY1017" fmla="*/ 1324626 h 6346826"/>
              <a:gd name="connsiteX1018" fmla="*/ 3313533 w 5451476"/>
              <a:gd name="connsiteY1018" fmla="*/ 1326213 h 6346826"/>
              <a:gd name="connsiteX1019" fmla="*/ 3311630 w 5451476"/>
              <a:gd name="connsiteY1019" fmla="*/ 1327800 h 6346826"/>
              <a:gd name="connsiteX1020" fmla="*/ 3309726 w 5451476"/>
              <a:gd name="connsiteY1020" fmla="*/ 1329387 h 6346826"/>
              <a:gd name="connsiteX1021" fmla="*/ 3307822 w 5451476"/>
              <a:gd name="connsiteY1021" fmla="*/ 1330974 h 6346826"/>
              <a:gd name="connsiteX1022" fmla="*/ 3305601 w 5451476"/>
              <a:gd name="connsiteY1022" fmla="*/ 1331926 h 6346826"/>
              <a:gd name="connsiteX1023" fmla="*/ 3303697 w 5451476"/>
              <a:gd name="connsiteY1023" fmla="*/ 1333513 h 6346826"/>
              <a:gd name="connsiteX1024" fmla="*/ 3301793 w 5451476"/>
              <a:gd name="connsiteY1024" fmla="*/ 1335100 h 6346826"/>
              <a:gd name="connsiteX1025" fmla="*/ 3299889 w 5451476"/>
              <a:gd name="connsiteY1025" fmla="*/ 1336370 h 6346826"/>
              <a:gd name="connsiteX1026" fmla="*/ 3297668 w 5451476"/>
              <a:gd name="connsiteY1026" fmla="*/ 1337957 h 6346826"/>
              <a:gd name="connsiteX1027" fmla="*/ 3295765 w 5451476"/>
              <a:gd name="connsiteY1027" fmla="*/ 1339226 h 6346826"/>
              <a:gd name="connsiteX1028" fmla="*/ 3293861 w 5451476"/>
              <a:gd name="connsiteY1028" fmla="*/ 1340813 h 6346826"/>
              <a:gd name="connsiteX1029" fmla="*/ 3291322 w 5451476"/>
              <a:gd name="connsiteY1029" fmla="*/ 1342083 h 6346826"/>
              <a:gd name="connsiteX1030" fmla="*/ 3287197 w 5451476"/>
              <a:gd name="connsiteY1030" fmla="*/ 1344622 h 6346826"/>
              <a:gd name="connsiteX1031" fmla="*/ 3284976 w 5451476"/>
              <a:gd name="connsiteY1031" fmla="*/ 1345892 h 6346826"/>
              <a:gd name="connsiteX1032" fmla="*/ 3282755 w 5451476"/>
              <a:gd name="connsiteY1032" fmla="*/ 1347161 h 6346826"/>
              <a:gd name="connsiteX1033" fmla="*/ 3280852 w 5451476"/>
              <a:gd name="connsiteY1033" fmla="*/ 1348431 h 6346826"/>
              <a:gd name="connsiteX1034" fmla="*/ 3278313 w 5451476"/>
              <a:gd name="connsiteY1034" fmla="*/ 1349383 h 6346826"/>
              <a:gd name="connsiteX1035" fmla="*/ 3276092 w 5451476"/>
              <a:gd name="connsiteY1035" fmla="*/ 1350653 h 6346826"/>
              <a:gd name="connsiteX1036" fmla="*/ 3273871 w 5451476"/>
              <a:gd name="connsiteY1036" fmla="*/ 1351922 h 6346826"/>
              <a:gd name="connsiteX1037" fmla="*/ 3271650 w 5451476"/>
              <a:gd name="connsiteY1037" fmla="*/ 1353192 h 6346826"/>
              <a:gd name="connsiteX1038" fmla="*/ 3269429 w 5451476"/>
              <a:gd name="connsiteY1038" fmla="*/ 1354144 h 6346826"/>
              <a:gd name="connsiteX1039" fmla="*/ 3266890 w 5451476"/>
              <a:gd name="connsiteY1039" fmla="*/ 1355096 h 6346826"/>
              <a:gd name="connsiteX1040" fmla="*/ 3264669 w 5451476"/>
              <a:gd name="connsiteY1040" fmla="*/ 1356366 h 6346826"/>
              <a:gd name="connsiteX1041" fmla="*/ 3262131 w 5451476"/>
              <a:gd name="connsiteY1041" fmla="*/ 1357318 h 6346826"/>
              <a:gd name="connsiteX1042" fmla="*/ 3259910 w 5451476"/>
              <a:gd name="connsiteY1042" fmla="*/ 1358270 h 6346826"/>
              <a:gd name="connsiteX1043" fmla="*/ 3257054 w 5451476"/>
              <a:gd name="connsiteY1043" fmla="*/ 1359540 h 6346826"/>
              <a:gd name="connsiteX1044" fmla="*/ 3254516 w 5451476"/>
              <a:gd name="connsiteY1044" fmla="*/ 1360175 h 6346826"/>
              <a:gd name="connsiteX1045" fmla="*/ 3252295 w 5451476"/>
              <a:gd name="connsiteY1045" fmla="*/ 1361127 h 6346826"/>
              <a:gd name="connsiteX1046" fmla="*/ 3249439 w 5451476"/>
              <a:gd name="connsiteY1046" fmla="*/ 1362079 h 6346826"/>
              <a:gd name="connsiteX1047" fmla="*/ 3247218 w 5451476"/>
              <a:gd name="connsiteY1047" fmla="*/ 1363031 h 6346826"/>
              <a:gd name="connsiteX1048" fmla="*/ 3244362 w 5451476"/>
              <a:gd name="connsiteY1048" fmla="*/ 1363666 h 6346826"/>
              <a:gd name="connsiteX1049" fmla="*/ 3241506 w 5451476"/>
              <a:gd name="connsiteY1049" fmla="*/ 1364618 h 6346826"/>
              <a:gd name="connsiteX1050" fmla="*/ 3239285 w 5451476"/>
              <a:gd name="connsiteY1050" fmla="*/ 1365253 h 6346826"/>
              <a:gd name="connsiteX1051" fmla="*/ 3236430 w 5451476"/>
              <a:gd name="connsiteY1051" fmla="*/ 1366205 h 6346826"/>
              <a:gd name="connsiteX1052" fmla="*/ 3233574 w 5451476"/>
              <a:gd name="connsiteY1052" fmla="*/ 1366840 h 6346826"/>
              <a:gd name="connsiteX1053" fmla="*/ 3230718 w 5451476"/>
              <a:gd name="connsiteY1053" fmla="*/ 1367475 h 6346826"/>
              <a:gd name="connsiteX1054" fmla="*/ 3228180 w 5451476"/>
              <a:gd name="connsiteY1054" fmla="*/ 1368110 h 6346826"/>
              <a:gd name="connsiteX1055" fmla="*/ 3225324 w 5451476"/>
              <a:gd name="connsiteY1055" fmla="*/ 1369062 h 6346826"/>
              <a:gd name="connsiteX1056" fmla="*/ 3222468 w 5451476"/>
              <a:gd name="connsiteY1056" fmla="*/ 1369379 h 6346826"/>
              <a:gd name="connsiteX1057" fmla="*/ 3219295 w 5451476"/>
              <a:gd name="connsiteY1057" fmla="*/ 1370014 h 6346826"/>
              <a:gd name="connsiteX1058" fmla="*/ 3216440 w 5451476"/>
              <a:gd name="connsiteY1058" fmla="*/ 1370649 h 6346826"/>
              <a:gd name="connsiteX1059" fmla="*/ 3213901 w 5451476"/>
              <a:gd name="connsiteY1059" fmla="*/ 1370966 h 6346826"/>
              <a:gd name="connsiteX1060" fmla="*/ 3210728 w 5451476"/>
              <a:gd name="connsiteY1060" fmla="*/ 1371284 h 6346826"/>
              <a:gd name="connsiteX1061" fmla="*/ 3207555 w 5451476"/>
              <a:gd name="connsiteY1061" fmla="*/ 1371601 h 6346826"/>
              <a:gd name="connsiteX1062" fmla="*/ 3204700 w 5451476"/>
              <a:gd name="connsiteY1062" fmla="*/ 1372236 h 6346826"/>
              <a:gd name="connsiteX1063" fmla="*/ 3201527 w 5451476"/>
              <a:gd name="connsiteY1063" fmla="*/ 1372553 h 6346826"/>
              <a:gd name="connsiteX1064" fmla="*/ 3198354 w 5451476"/>
              <a:gd name="connsiteY1064" fmla="*/ 1372871 h 6346826"/>
              <a:gd name="connsiteX1065" fmla="*/ 3194863 w 5451476"/>
              <a:gd name="connsiteY1065" fmla="*/ 1372871 h 6346826"/>
              <a:gd name="connsiteX1066" fmla="*/ 3191690 w 5451476"/>
              <a:gd name="connsiteY1066" fmla="*/ 1373188 h 6346826"/>
              <a:gd name="connsiteX1067" fmla="*/ 3188517 w 5451476"/>
              <a:gd name="connsiteY1067" fmla="*/ 1373188 h 6346826"/>
              <a:gd name="connsiteX1068" fmla="*/ 3184710 w 5451476"/>
              <a:gd name="connsiteY1068" fmla="*/ 1373188 h 6346826"/>
              <a:gd name="connsiteX1069" fmla="*/ 3181537 w 5451476"/>
              <a:gd name="connsiteY1069" fmla="*/ 1373188 h 6346826"/>
              <a:gd name="connsiteX1070" fmla="*/ 3178046 w 5451476"/>
              <a:gd name="connsiteY1070" fmla="*/ 1373188 h 6346826"/>
              <a:gd name="connsiteX1071" fmla="*/ 3174556 w 5451476"/>
              <a:gd name="connsiteY1071" fmla="*/ 1373188 h 6346826"/>
              <a:gd name="connsiteX1072" fmla="*/ 3171066 w 5451476"/>
              <a:gd name="connsiteY1072" fmla="*/ 1373188 h 6346826"/>
              <a:gd name="connsiteX1073" fmla="*/ 3167258 w 5451476"/>
              <a:gd name="connsiteY1073" fmla="*/ 1372871 h 6346826"/>
              <a:gd name="connsiteX1074" fmla="*/ 3163451 w 5451476"/>
              <a:gd name="connsiteY1074" fmla="*/ 1372553 h 6346826"/>
              <a:gd name="connsiteX1075" fmla="*/ 3159960 w 5451476"/>
              <a:gd name="connsiteY1075" fmla="*/ 1372236 h 6346826"/>
              <a:gd name="connsiteX1076" fmla="*/ 3155835 w 5451476"/>
              <a:gd name="connsiteY1076" fmla="*/ 1371601 h 6346826"/>
              <a:gd name="connsiteX1077" fmla="*/ 3152028 w 5451476"/>
              <a:gd name="connsiteY1077" fmla="*/ 1371284 h 6346826"/>
              <a:gd name="connsiteX1078" fmla="*/ 3147903 w 5451476"/>
              <a:gd name="connsiteY1078" fmla="*/ 1370649 h 6346826"/>
              <a:gd name="connsiteX1079" fmla="*/ 3143461 w 5451476"/>
              <a:gd name="connsiteY1079" fmla="*/ 1370014 h 6346826"/>
              <a:gd name="connsiteX1080" fmla="*/ 3139336 w 5451476"/>
              <a:gd name="connsiteY1080" fmla="*/ 1369062 h 6346826"/>
              <a:gd name="connsiteX1081" fmla="*/ 3134894 w 5451476"/>
              <a:gd name="connsiteY1081" fmla="*/ 1368110 h 6346826"/>
              <a:gd name="connsiteX1082" fmla="*/ 3130451 w 5451476"/>
              <a:gd name="connsiteY1082" fmla="*/ 1366840 h 6346826"/>
              <a:gd name="connsiteX1083" fmla="*/ 3125692 w 5451476"/>
              <a:gd name="connsiteY1083" fmla="*/ 1365888 h 6346826"/>
              <a:gd name="connsiteX1084" fmla="*/ 3120932 w 5451476"/>
              <a:gd name="connsiteY1084" fmla="*/ 1364618 h 6346826"/>
              <a:gd name="connsiteX1085" fmla="*/ 3115856 w 5451476"/>
              <a:gd name="connsiteY1085" fmla="*/ 1362714 h 6346826"/>
              <a:gd name="connsiteX1086" fmla="*/ 3110144 w 5451476"/>
              <a:gd name="connsiteY1086" fmla="*/ 1361127 h 6346826"/>
              <a:gd name="connsiteX1087" fmla="*/ 3104750 w 5451476"/>
              <a:gd name="connsiteY1087" fmla="*/ 1358588 h 6346826"/>
              <a:gd name="connsiteX1088" fmla="*/ 3099039 w 5451476"/>
              <a:gd name="connsiteY1088" fmla="*/ 1356683 h 6346826"/>
              <a:gd name="connsiteX1089" fmla="*/ 3095548 w 5451476"/>
              <a:gd name="connsiteY1089" fmla="*/ 1355096 h 6346826"/>
              <a:gd name="connsiteX1090" fmla="*/ 3092375 w 5451476"/>
              <a:gd name="connsiteY1090" fmla="*/ 1353509 h 6346826"/>
              <a:gd name="connsiteX1091" fmla="*/ 3089203 w 5451476"/>
              <a:gd name="connsiteY1091" fmla="*/ 1351922 h 6346826"/>
              <a:gd name="connsiteX1092" fmla="*/ 3086030 w 5451476"/>
              <a:gd name="connsiteY1092" fmla="*/ 1350335 h 6346826"/>
              <a:gd name="connsiteX1093" fmla="*/ 3081587 w 5451476"/>
              <a:gd name="connsiteY1093" fmla="*/ 1347796 h 6346826"/>
              <a:gd name="connsiteX1094" fmla="*/ 3077780 w 5451476"/>
              <a:gd name="connsiteY1094" fmla="*/ 1345892 h 6346826"/>
              <a:gd name="connsiteX1095" fmla="*/ 3073655 w 5451476"/>
              <a:gd name="connsiteY1095" fmla="*/ 1343035 h 6346826"/>
              <a:gd name="connsiteX1096" fmla="*/ 3069847 w 5451476"/>
              <a:gd name="connsiteY1096" fmla="*/ 1340813 h 6346826"/>
              <a:gd name="connsiteX1097" fmla="*/ 3060646 w 5451476"/>
              <a:gd name="connsiteY1097" fmla="*/ 1334783 h 6346826"/>
              <a:gd name="connsiteX1098" fmla="*/ 3052078 w 5451476"/>
              <a:gd name="connsiteY1098" fmla="*/ 1328117 h 6346826"/>
              <a:gd name="connsiteX1099" fmla="*/ 3043511 w 5451476"/>
              <a:gd name="connsiteY1099" fmla="*/ 1321452 h 6346826"/>
              <a:gd name="connsiteX1100" fmla="*/ 3035262 w 5451476"/>
              <a:gd name="connsiteY1100" fmla="*/ 1313517 h 6346826"/>
              <a:gd name="connsiteX1101" fmla="*/ 3033358 w 5451476"/>
              <a:gd name="connsiteY1101" fmla="*/ 1311295 h 6346826"/>
              <a:gd name="connsiteX1102" fmla="*/ 3025743 w 5451476"/>
              <a:gd name="connsiteY1102" fmla="*/ 1303043 h 6346826"/>
              <a:gd name="connsiteX1103" fmla="*/ 3018762 w 5451476"/>
              <a:gd name="connsiteY1103" fmla="*/ 1294790 h 6346826"/>
              <a:gd name="connsiteX1104" fmla="*/ 3011781 w 5451476"/>
              <a:gd name="connsiteY1104" fmla="*/ 1285903 h 6346826"/>
              <a:gd name="connsiteX1105" fmla="*/ 3006070 w 5451476"/>
              <a:gd name="connsiteY1105" fmla="*/ 1277333 h 6346826"/>
              <a:gd name="connsiteX1106" fmla="*/ 3003532 w 5451476"/>
              <a:gd name="connsiteY1106" fmla="*/ 1272890 h 6346826"/>
              <a:gd name="connsiteX1107" fmla="*/ 3001310 w 5451476"/>
              <a:gd name="connsiteY1107" fmla="*/ 1269081 h 6346826"/>
              <a:gd name="connsiteX1108" fmla="*/ 2998772 w 5451476"/>
              <a:gd name="connsiteY1108" fmla="*/ 1264955 h 6346826"/>
              <a:gd name="connsiteX1109" fmla="*/ 2996551 w 5451476"/>
              <a:gd name="connsiteY1109" fmla="*/ 1260829 h 6346826"/>
              <a:gd name="connsiteX1110" fmla="*/ 2994965 w 5451476"/>
              <a:gd name="connsiteY1110" fmla="*/ 1257655 h 6346826"/>
              <a:gd name="connsiteX1111" fmla="*/ 2993378 w 5451476"/>
              <a:gd name="connsiteY1111" fmla="*/ 1254481 h 6346826"/>
              <a:gd name="connsiteX1112" fmla="*/ 2991792 w 5451476"/>
              <a:gd name="connsiteY1112" fmla="*/ 1251307 h 6346826"/>
              <a:gd name="connsiteX1113" fmla="*/ 2990522 w 5451476"/>
              <a:gd name="connsiteY1113" fmla="*/ 1247498 h 6346826"/>
              <a:gd name="connsiteX1114" fmla="*/ 2987984 w 5451476"/>
              <a:gd name="connsiteY1114" fmla="*/ 1242102 h 6346826"/>
              <a:gd name="connsiteX1115" fmla="*/ 2985763 w 5451476"/>
              <a:gd name="connsiteY1115" fmla="*/ 1236389 h 6346826"/>
              <a:gd name="connsiteX1116" fmla="*/ 2984176 w 5451476"/>
              <a:gd name="connsiteY1116" fmla="*/ 1231310 h 6346826"/>
              <a:gd name="connsiteX1117" fmla="*/ 2982590 w 5451476"/>
              <a:gd name="connsiteY1117" fmla="*/ 1226232 h 6346826"/>
              <a:gd name="connsiteX1118" fmla="*/ 2981003 w 5451476"/>
              <a:gd name="connsiteY1118" fmla="*/ 1221471 h 6346826"/>
              <a:gd name="connsiteX1119" fmla="*/ 2979734 w 5451476"/>
              <a:gd name="connsiteY1119" fmla="*/ 1216393 h 6346826"/>
              <a:gd name="connsiteX1120" fmla="*/ 2978465 w 5451476"/>
              <a:gd name="connsiteY1120" fmla="*/ 1211949 h 6346826"/>
              <a:gd name="connsiteX1121" fmla="*/ 2977830 w 5451476"/>
              <a:gd name="connsiteY1121" fmla="*/ 1207505 h 6346826"/>
              <a:gd name="connsiteX1122" fmla="*/ 2976878 w 5451476"/>
              <a:gd name="connsiteY1122" fmla="*/ 1203062 h 6346826"/>
              <a:gd name="connsiteX1123" fmla="*/ 2976244 w 5451476"/>
              <a:gd name="connsiteY1123" fmla="*/ 1199253 h 6346826"/>
              <a:gd name="connsiteX1124" fmla="*/ 2975292 w 5451476"/>
              <a:gd name="connsiteY1124" fmla="*/ 1194809 h 6346826"/>
              <a:gd name="connsiteX1125" fmla="*/ 2974975 w 5451476"/>
              <a:gd name="connsiteY1125" fmla="*/ 1191001 h 6346826"/>
              <a:gd name="connsiteX1126" fmla="*/ 2974657 w 5451476"/>
              <a:gd name="connsiteY1126" fmla="*/ 1186874 h 6346826"/>
              <a:gd name="connsiteX1127" fmla="*/ 2974340 w 5451476"/>
              <a:gd name="connsiteY1127" fmla="*/ 1183383 h 6346826"/>
              <a:gd name="connsiteX1128" fmla="*/ 2973705 w 5451476"/>
              <a:gd name="connsiteY1128" fmla="*/ 1179257 h 6346826"/>
              <a:gd name="connsiteX1129" fmla="*/ 2973388 w 5451476"/>
              <a:gd name="connsiteY1129" fmla="*/ 1175765 h 6346826"/>
              <a:gd name="connsiteX1130" fmla="*/ 2973388 w 5451476"/>
              <a:gd name="connsiteY1130" fmla="*/ 1172274 h 6346826"/>
              <a:gd name="connsiteX1131" fmla="*/ 2973388 w 5451476"/>
              <a:gd name="connsiteY1131" fmla="*/ 1168783 h 6346826"/>
              <a:gd name="connsiteX1132" fmla="*/ 2973388 w 5451476"/>
              <a:gd name="connsiteY1132" fmla="*/ 1164974 h 6346826"/>
              <a:gd name="connsiteX1133" fmla="*/ 2973388 w 5451476"/>
              <a:gd name="connsiteY1133" fmla="*/ 1161800 h 6346826"/>
              <a:gd name="connsiteX1134" fmla="*/ 2973388 w 5451476"/>
              <a:gd name="connsiteY1134" fmla="*/ 1158308 h 6346826"/>
              <a:gd name="connsiteX1135" fmla="*/ 2973388 w 5451476"/>
              <a:gd name="connsiteY1135" fmla="*/ 1155134 h 6346826"/>
              <a:gd name="connsiteX1136" fmla="*/ 2973705 w 5451476"/>
              <a:gd name="connsiteY1136" fmla="*/ 1151960 h 6346826"/>
              <a:gd name="connsiteX1137" fmla="*/ 2973705 w 5451476"/>
              <a:gd name="connsiteY1137" fmla="*/ 1148786 h 6346826"/>
              <a:gd name="connsiteX1138" fmla="*/ 2974340 w 5451476"/>
              <a:gd name="connsiteY1138" fmla="*/ 1145612 h 6346826"/>
              <a:gd name="connsiteX1139" fmla="*/ 2974657 w 5451476"/>
              <a:gd name="connsiteY1139" fmla="*/ 1142438 h 6346826"/>
              <a:gd name="connsiteX1140" fmla="*/ 2974975 w 5451476"/>
              <a:gd name="connsiteY1140" fmla="*/ 1139264 h 6346826"/>
              <a:gd name="connsiteX1141" fmla="*/ 2975292 w 5451476"/>
              <a:gd name="connsiteY1141" fmla="*/ 1136090 h 6346826"/>
              <a:gd name="connsiteX1142" fmla="*/ 2975927 w 5451476"/>
              <a:gd name="connsiteY1142" fmla="*/ 1133234 h 6346826"/>
              <a:gd name="connsiteX1143" fmla="*/ 2976244 w 5451476"/>
              <a:gd name="connsiteY1143" fmla="*/ 1130060 h 6346826"/>
              <a:gd name="connsiteX1144" fmla="*/ 2976878 w 5451476"/>
              <a:gd name="connsiteY1144" fmla="*/ 1127521 h 6346826"/>
              <a:gd name="connsiteX1145" fmla="*/ 2977513 w 5451476"/>
              <a:gd name="connsiteY1145" fmla="*/ 1124347 h 6346826"/>
              <a:gd name="connsiteX1146" fmla="*/ 2977830 w 5451476"/>
              <a:gd name="connsiteY1146" fmla="*/ 1121490 h 6346826"/>
              <a:gd name="connsiteX1147" fmla="*/ 2978465 w 5451476"/>
              <a:gd name="connsiteY1147" fmla="*/ 1118633 h 6346826"/>
              <a:gd name="connsiteX1148" fmla="*/ 2979417 w 5451476"/>
              <a:gd name="connsiteY1148" fmla="*/ 1115777 h 6346826"/>
              <a:gd name="connsiteX1149" fmla="*/ 2979734 w 5451476"/>
              <a:gd name="connsiteY1149" fmla="*/ 1113238 h 6346826"/>
              <a:gd name="connsiteX1150" fmla="*/ 2980686 w 5451476"/>
              <a:gd name="connsiteY1150" fmla="*/ 1110381 h 6346826"/>
              <a:gd name="connsiteX1151" fmla="*/ 2981321 w 5451476"/>
              <a:gd name="connsiteY1151" fmla="*/ 1107524 h 6346826"/>
              <a:gd name="connsiteX1152" fmla="*/ 2982273 w 5451476"/>
              <a:gd name="connsiteY1152" fmla="*/ 1105303 h 6346826"/>
              <a:gd name="connsiteX1153" fmla="*/ 2982907 w 5451476"/>
              <a:gd name="connsiteY1153" fmla="*/ 1102446 h 6346826"/>
              <a:gd name="connsiteX1154" fmla="*/ 2983859 w 5451476"/>
              <a:gd name="connsiteY1154" fmla="*/ 1099589 h 6346826"/>
              <a:gd name="connsiteX1155" fmla="*/ 2984494 w 5451476"/>
              <a:gd name="connsiteY1155" fmla="*/ 1097368 h 6346826"/>
              <a:gd name="connsiteX1156" fmla="*/ 2985763 w 5451476"/>
              <a:gd name="connsiteY1156" fmla="*/ 1094828 h 6346826"/>
              <a:gd name="connsiteX1157" fmla="*/ 2986397 w 5451476"/>
              <a:gd name="connsiteY1157" fmla="*/ 1092289 h 6346826"/>
              <a:gd name="connsiteX1158" fmla="*/ 2987349 w 5451476"/>
              <a:gd name="connsiteY1158" fmla="*/ 1089750 h 6346826"/>
              <a:gd name="connsiteX1159" fmla="*/ 2988619 w 5451476"/>
              <a:gd name="connsiteY1159" fmla="*/ 1087528 h 6346826"/>
              <a:gd name="connsiteX1160" fmla="*/ 2989253 w 5451476"/>
              <a:gd name="connsiteY1160" fmla="*/ 1084672 h 6346826"/>
              <a:gd name="connsiteX1161" fmla="*/ 2990522 w 5451476"/>
              <a:gd name="connsiteY1161" fmla="*/ 1082132 h 6346826"/>
              <a:gd name="connsiteX1162" fmla="*/ 2991792 w 5451476"/>
              <a:gd name="connsiteY1162" fmla="*/ 1079911 h 6346826"/>
              <a:gd name="connsiteX1163" fmla="*/ 2992426 w 5451476"/>
              <a:gd name="connsiteY1163" fmla="*/ 1077371 h 6346826"/>
              <a:gd name="connsiteX1164" fmla="*/ 2993695 w 5451476"/>
              <a:gd name="connsiteY1164" fmla="*/ 1075150 h 6346826"/>
              <a:gd name="connsiteX1165" fmla="*/ 2994965 w 5451476"/>
              <a:gd name="connsiteY1165" fmla="*/ 1073245 h 6346826"/>
              <a:gd name="connsiteX1166" fmla="*/ 2995916 w 5451476"/>
              <a:gd name="connsiteY1166" fmla="*/ 1070706 h 6346826"/>
              <a:gd name="connsiteX1167" fmla="*/ 2997186 w 5451476"/>
              <a:gd name="connsiteY1167" fmla="*/ 1068484 h 6346826"/>
              <a:gd name="connsiteX1168" fmla="*/ 2998455 w 5451476"/>
              <a:gd name="connsiteY1168" fmla="*/ 1065945 h 6346826"/>
              <a:gd name="connsiteX1169" fmla="*/ 2999724 w 5451476"/>
              <a:gd name="connsiteY1169" fmla="*/ 1064041 h 6346826"/>
              <a:gd name="connsiteX1170" fmla="*/ 3000676 w 5451476"/>
              <a:gd name="connsiteY1170" fmla="*/ 1061501 h 6346826"/>
              <a:gd name="connsiteX1171" fmla="*/ 3001945 w 5451476"/>
              <a:gd name="connsiteY1171" fmla="*/ 1059597 h 6346826"/>
              <a:gd name="connsiteX1172" fmla="*/ 3002262 w 5451476"/>
              <a:gd name="connsiteY1172" fmla="*/ 1059597 h 6346826"/>
              <a:gd name="connsiteX1173" fmla="*/ 3002262 w 5451476"/>
              <a:gd name="connsiteY1173" fmla="*/ 1059280 h 6346826"/>
              <a:gd name="connsiteX1174" fmla="*/ 3004801 w 5451476"/>
              <a:gd name="connsiteY1174" fmla="*/ 1055788 h 6346826"/>
              <a:gd name="connsiteX1175" fmla="*/ 3004801 w 5451476"/>
              <a:gd name="connsiteY1175" fmla="*/ 1055153 h 6346826"/>
              <a:gd name="connsiteX1176" fmla="*/ 3006070 w 5451476"/>
              <a:gd name="connsiteY1176" fmla="*/ 1053249 h 6346826"/>
              <a:gd name="connsiteX1177" fmla="*/ 3007656 w 5451476"/>
              <a:gd name="connsiteY1177" fmla="*/ 1051027 h 6346826"/>
              <a:gd name="connsiteX1178" fmla="*/ 3008608 w 5451476"/>
              <a:gd name="connsiteY1178" fmla="*/ 1048805 h 6346826"/>
              <a:gd name="connsiteX1179" fmla="*/ 3010195 w 5451476"/>
              <a:gd name="connsiteY1179" fmla="*/ 1046901 h 6346826"/>
              <a:gd name="connsiteX1180" fmla="*/ 3011464 w 5451476"/>
              <a:gd name="connsiteY1180" fmla="*/ 1044997 h 6346826"/>
              <a:gd name="connsiteX1181" fmla="*/ 3013051 w 5451476"/>
              <a:gd name="connsiteY1181" fmla="*/ 1043092 h 6346826"/>
              <a:gd name="connsiteX1182" fmla="*/ 3014637 w 5451476"/>
              <a:gd name="connsiteY1182" fmla="*/ 1040870 h 6346826"/>
              <a:gd name="connsiteX1183" fmla="*/ 3016224 w 5451476"/>
              <a:gd name="connsiteY1183" fmla="*/ 1038966 h 6346826"/>
              <a:gd name="connsiteX1184" fmla="*/ 3017493 w 5451476"/>
              <a:gd name="connsiteY1184" fmla="*/ 1037062 h 6346826"/>
              <a:gd name="connsiteX1185" fmla="*/ 3019079 w 5451476"/>
              <a:gd name="connsiteY1185" fmla="*/ 1035157 h 6346826"/>
              <a:gd name="connsiteX1186" fmla="*/ 3020666 w 5451476"/>
              <a:gd name="connsiteY1186" fmla="*/ 1032935 h 6346826"/>
              <a:gd name="connsiteX1187" fmla="*/ 3022252 w 5451476"/>
              <a:gd name="connsiteY1187" fmla="*/ 1031348 h 6346826"/>
              <a:gd name="connsiteX1188" fmla="*/ 3023839 w 5451476"/>
              <a:gd name="connsiteY1188" fmla="*/ 1029444 h 6346826"/>
              <a:gd name="connsiteX1189" fmla="*/ 3025425 w 5451476"/>
              <a:gd name="connsiteY1189" fmla="*/ 1027540 h 6346826"/>
              <a:gd name="connsiteX1190" fmla="*/ 3027012 w 5451476"/>
              <a:gd name="connsiteY1190" fmla="*/ 1025953 h 6346826"/>
              <a:gd name="connsiteX1191" fmla="*/ 3028598 w 5451476"/>
              <a:gd name="connsiteY1191" fmla="*/ 1024048 h 6346826"/>
              <a:gd name="connsiteX1192" fmla="*/ 3030502 w 5451476"/>
              <a:gd name="connsiteY1192" fmla="*/ 1022461 h 6346826"/>
              <a:gd name="connsiteX1193" fmla="*/ 3032089 w 5451476"/>
              <a:gd name="connsiteY1193" fmla="*/ 1020239 h 6346826"/>
              <a:gd name="connsiteX1194" fmla="*/ 3033358 w 5451476"/>
              <a:gd name="connsiteY1194" fmla="*/ 1019287 h 6346826"/>
              <a:gd name="connsiteX1195" fmla="*/ 3034627 w 5451476"/>
              <a:gd name="connsiteY1195" fmla="*/ 1018018 h 6346826"/>
              <a:gd name="connsiteX1196" fmla="*/ 3035262 w 5451476"/>
              <a:gd name="connsiteY1196" fmla="*/ 1016748 h 6346826"/>
              <a:gd name="connsiteX1197" fmla="*/ 3038752 w 5451476"/>
              <a:gd name="connsiteY1197" fmla="*/ 1013574 h 6346826"/>
              <a:gd name="connsiteX1198" fmla="*/ 3042559 w 5451476"/>
              <a:gd name="connsiteY1198" fmla="*/ 1010083 h 6346826"/>
              <a:gd name="connsiteX1199" fmla="*/ 3046050 w 5451476"/>
              <a:gd name="connsiteY1199" fmla="*/ 1006591 h 6346826"/>
              <a:gd name="connsiteX1200" fmla="*/ 3049223 w 5451476"/>
              <a:gd name="connsiteY1200" fmla="*/ 1003417 h 6346826"/>
              <a:gd name="connsiteX1201" fmla="*/ 3052713 w 5451476"/>
              <a:gd name="connsiteY1201" fmla="*/ 999609 h 6346826"/>
              <a:gd name="connsiteX1202" fmla="*/ 3056203 w 5451476"/>
              <a:gd name="connsiteY1202" fmla="*/ 996117 h 6346826"/>
              <a:gd name="connsiteX1203" fmla="*/ 3059376 w 5451476"/>
              <a:gd name="connsiteY1203" fmla="*/ 992626 h 6346826"/>
              <a:gd name="connsiteX1204" fmla="*/ 3063184 w 5451476"/>
              <a:gd name="connsiteY1204" fmla="*/ 989452 h 6346826"/>
              <a:gd name="connsiteX1205" fmla="*/ 3066674 w 5451476"/>
              <a:gd name="connsiteY1205" fmla="*/ 985960 h 6346826"/>
              <a:gd name="connsiteX1206" fmla="*/ 3069847 w 5451476"/>
              <a:gd name="connsiteY1206" fmla="*/ 982152 h 6346826"/>
              <a:gd name="connsiteX1207" fmla="*/ 3073338 w 5451476"/>
              <a:gd name="connsiteY1207" fmla="*/ 978978 h 6346826"/>
              <a:gd name="connsiteX1208" fmla="*/ 3076828 w 5451476"/>
              <a:gd name="connsiteY1208" fmla="*/ 975486 h 6346826"/>
              <a:gd name="connsiteX1209" fmla="*/ 3080635 w 5451476"/>
              <a:gd name="connsiteY1209" fmla="*/ 971995 h 6346826"/>
              <a:gd name="connsiteX1210" fmla="*/ 3083808 w 5451476"/>
              <a:gd name="connsiteY1210" fmla="*/ 968821 h 6346826"/>
              <a:gd name="connsiteX1211" fmla="*/ 3087299 w 5451476"/>
              <a:gd name="connsiteY1211" fmla="*/ 965329 h 6346826"/>
              <a:gd name="connsiteX1212" fmla="*/ 3090789 w 5451476"/>
              <a:gd name="connsiteY1212" fmla="*/ 961521 h 6346826"/>
              <a:gd name="connsiteX1213" fmla="*/ 3093962 w 5451476"/>
              <a:gd name="connsiteY1213" fmla="*/ 958029 h 6346826"/>
              <a:gd name="connsiteX1214" fmla="*/ 3097452 w 5451476"/>
              <a:gd name="connsiteY1214" fmla="*/ 954855 h 6346826"/>
              <a:gd name="connsiteX1215" fmla="*/ 3101260 w 5451476"/>
              <a:gd name="connsiteY1215" fmla="*/ 951364 h 6346826"/>
              <a:gd name="connsiteX1216" fmla="*/ 3104433 w 5451476"/>
              <a:gd name="connsiteY1216" fmla="*/ 947872 h 6346826"/>
              <a:gd name="connsiteX1217" fmla="*/ 3107923 w 5451476"/>
              <a:gd name="connsiteY1217" fmla="*/ 944698 h 6346826"/>
              <a:gd name="connsiteX1218" fmla="*/ 3111413 w 5451476"/>
              <a:gd name="connsiteY1218" fmla="*/ 941207 h 6346826"/>
              <a:gd name="connsiteX1219" fmla="*/ 3114904 w 5451476"/>
              <a:gd name="connsiteY1219" fmla="*/ 937398 h 6346826"/>
              <a:gd name="connsiteX1220" fmla="*/ 3118077 w 5451476"/>
              <a:gd name="connsiteY1220" fmla="*/ 934224 h 6346826"/>
              <a:gd name="connsiteX1221" fmla="*/ 3121884 w 5451476"/>
              <a:gd name="connsiteY1221" fmla="*/ 930733 h 6346826"/>
              <a:gd name="connsiteX1222" fmla="*/ 3125375 w 5451476"/>
              <a:gd name="connsiteY1222" fmla="*/ 927241 h 6346826"/>
              <a:gd name="connsiteX1223" fmla="*/ 3128548 w 5451476"/>
              <a:gd name="connsiteY1223" fmla="*/ 923750 h 6346826"/>
              <a:gd name="connsiteX1224" fmla="*/ 3132038 w 5451476"/>
              <a:gd name="connsiteY1224" fmla="*/ 920576 h 6346826"/>
              <a:gd name="connsiteX1225" fmla="*/ 3135528 w 5451476"/>
              <a:gd name="connsiteY1225" fmla="*/ 916767 h 6346826"/>
              <a:gd name="connsiteX1226" fmla="*/ 3138701 w 5451476"/>
              <a:gd name="connsiteY1226" fmla="*/ 913276 h 6346826"/>
              <a:gd name="connsiteX1227" fmla="*/ 3142509 w 5451476"/>
              <a:gd name="connsiteY1227" fmla="*/ 910102 h 6346826"/>
              <a:gd name="connsiteX1228" fmla="*/ 3145999 w 5451476"/>
              <a:gd name="connsiteY1228" fmla="*/ 906610 h 6346826"/>
              <a:gd name="connsiteX1229" fmla="*/ 3149489 w 5451476"/>
              <a:gd name="connsiteY1229" fmla="*/ 903119 h 6346826"/>
              <a:gd name="connsiteX1230" fmla="*/ 3152662 w 5451476"/>
              <a:gd name="connsiteY1230" fmla="*/ 899945 h 6346826"/>
              <a:gd name="connsiteX1231" fmla="*/ 3156153 w 5451476"/>
              <a:gd name="connsiteY1231" fmla="*/ 896136 h 6346826"/>
              <a:gd name="connsiteX1232" fmla="*/ 3159960 w 5451476"/>
              <a:gd name="connsiteY1232" fmla="*/ 892645 h 6346826"/>
              <a:gd name="connsiteX1233" fmla="*/ 3163133 w 5451476"/>
              <a:gd name="connsiteY1233" fmla="*/ 889153 h 6346826"/>
              <a:gd name="connsiteX1234" fmla="*/ 3166624 w 5451476"/>
              <a:gd name="connsiteY1234" fmla="*/ 885979 h 6346826"/>
              <a:gd name="connsiteX1235" fmla="*/ 3170114 w 5451476"/>
              <a:gd name="connsiteY1235" fmla="*/ 882488 h 6346826"/>
              <a:gd name="connsiteX1236" fmla="*/ 3173287 w 5451476"/>
              <a:gd name="connsiteY1236" fmla="*/ 878679 h 6346826"/>
              <a:gd name="connsiteX1237" fmla="*/ 3176777 w 5451476"/>
              <a:gd name="connsiteY1237" fmla="*/ 875505 h 6346826"/>
              <a:gd name="connsiteX1238" fmla="*/ 3180585 w 5451476"/>
              <a:gd name="connsiteY1238" fmla="*/ 872014 h 6346826"/>
              <a:gd name="connsiteX1239" fmla="*/ 3184075 w 5451476"/>
              <a:gd name="connsiteY1239" fmla="*/ 868522 h 6346826"/>
              <a:gd name="connsiteX1240" fmla="*/ 3187248 w 5451476"/>
              <a:gd name="connsiteY1240" fmla="*/ 865348 h 6346826"/>
              <a:gd name="connsiteX1241" fmla="*/ 3190738 w 5451476"/>
              <a:gd name="connsiteY1241" fmla="*/ 861857 h 6346826"/>
              <a:gd name="connsiteX1242" fmla="*/ 3194229 w 5451476"/>
              <a:gd name="connsiteY1242" fmla="*/ 858048 h 6346826"/>
              <a:gd name="connsiteX1243" fmla="*/ 3197402 w 5451476"/>
              <a:gd name="connsiteY1243" fmla="*/ 854557 h 6346826"/>
              <a:gd name="connsiteX1244" fmla="*/ 3201209 w 5451476"/>
              <a:gd name="connsiteY1244" fmla="*/ 851383 h 6346826"/>
              <a:gd name="connsiteX1245" fmla="*/ 3204700 w 5451476"/>
              <a:gd name="connsiteY1245" fmla="*/ 847891 h 6346826"/>
              <a:gd name="connsiteX1246" fmla="*/ 3207873 w 5451476"/>
              <a:gd name="connsiteY1246" fmla="*/ 844400 h 6346826"/>
              <a:gd name="connsiteX1247" fmla="*/ 3211363 w 5451476"/>
              <a:gd name="connsiteY1247" fmla="*/ 841226 h 6346826"/>
              <a:gd name="connsiteX1248" fmla="*/ 3214853 w 5451476"/>
              <a:gd name="connsiteY1248" fmla="*/ 837417 h 6346826"/>
              <a:gd name="connsiteX1249" fmla="*/ 3218661 w 5451476"/>
              <a:gd name="connsiteY1249" fmla="*/ 833926 h 6346826"/>
              <a:gd name="connsiteX1250" fmla="*/ 3221834 w 5451476"/>
              <a:gd name="connsiteY1250" fmla="*/ 830752 h 6346826"/>
              <a:gd name="connsiteX1251" fmla="*/ 3225324 w 5451476"/>
              <a:gd name="connsiteY1251" fmla="*/ 827260 h 6346826"/>
              <a:gd name="connsiteX1252" fmla="*/ 3228814 w 5451476"/>
              <a:gd name="connsiteY1252" fmla="*/ 823769 h 6346826"/>
              <a:gd name="connsiteX1253" fmla="*/ 3231987 w 5451476"/>
              <a:gd name="connsiteY1253" fmla="*/ 820595 h 6346826"/>
              <a:gd name="connsiteX1254" fmla="*/ 3235478 w 5451476"/>
              <a:gd name="connsiteY1254" fmla="*/ 816786 h 6346826"/>
              <a:gd name="connsiteX1255" fmla="*/ 3239285 w 5451476"/>
              <a:gd name="connsiteY1255" fmla="*/ 813295 h 6346826"/>
              <a:gd name="connsiteX1256" fmla="*/ 3242458 w 5451476"/>
              <a:gd name="connsiteY1256" fmla="*/ 809803 h 6346826"/>
              <a:gd name="connsiteX1257" fmla="*/ 3245949 w 5451476"/>
              <a:gd name="connsiteY1257" fmla="*/ 806629 h 6346826"/>
              <a:gd name="connsiteX1258" fmla="*/ 3249439 w 5451476"/>
              <a:gd name="connsiteY1258" fmla="*/ 803138 h 6346826"/>
              <a:gd name="connsiteX1259" fmla="*/ 3252929 w 5451476"/>
              <a:gd name="connsiteY1259" fmla="*/ 799329 h 6346826"/>
              <a:gd name="connsiteX1260" fmla="*/ 3256102 w 5451476"/>
              <a:gd name="connsiteY1260" fmla="*/ 796155 h 6346826"/>
              <a:gd name="connsiteX1261" fmla="*/ 3259910 w 5451476"/>
              <a:gd name="connsiteY1261" fmla="*/ 792664 h 6346826"/>
              <a:gd name="connsiteX1262" fmla="*/ 3263400 w 5451476"/>
              <a:gd name="connsiteY1262" fmla="*/ 789172 h 6346826"/>
              <a:gd name="connsiteX1263" fmla="*/ 3266573 w 5451476"/>
              <a:gd name="connsiteY1263" fmla="*/ 785998 h 6346826"/>
              <a:gd name="connsiteX1264" fmla="*/ 3270063 w 5451476"/>
              <a:gd name="connsiteY1264" fmla="*/ 782507 h 6346826"/>
              <a:gd name="connsiteX1265" fmla="*/ 3273554 w 5451476"/>
              <a:gd name="connsiteY1265" fmla="*/ 779016 h 6346826"/>
              <a:gd name="connsiteX1266" fmla="*/ 3276727 w 5451476"/>
              <a:gd name="connsiteY1266" fmla="*/ 775207 h 6346826"/>
              <a:gd name="connsiteX1267" fmla="*/ 3280217 w 5451476"/>
              <a:gd name="connsiteY1267" fmla="*/ 772033 h 6346826"/>
              <a:gd name="connsiteX1268" fmla="*/ 3284025 w 5451476"/>
              <a:gd name="connsiteY1268" fmla="*/ 768541 h 6346826"/>
              <a:gd name="connsiteX1269" fmla="*/ 3287515 w 5451476"/>
              <a:gd name="connsiteY1269" fmla="*/ 765050 h 6346826"/>
              <a:gd name="connsiteX1270" fmla="*/ 3290688 w 5451476"/>
              <a:gd name="connsiteY1270" fmla="*/ 761876 h 6346826"/>
              <a:gd name="connsiteX1271" fmla="*/ 3294178 w 5451476"/>
              <a:gd name="connsiteY1271" fmla="*/ 758385 h 6346826"/>
              <a:gd name="connsiteX1272" fmla="*/ 3297668 w 5451476"/>
              <a:gd name="connsiteY1272" fmla="*/ 754576 h 6346826"/>
              <a:gd name="connsiteX1273" fmla="*/ 3300841 w 5451476"/>
              <a:gd name="connsiteY1273" fmla="*/ 751402 h 6346826"/>
              <a:gd name="connsiteX1274" fmla="*/ 3304649 w 5451476"/>
              <a:gd name="connsiteY1274" fmla="*/ 747910 h 6346826"/>
              <a:gd name="connsiteX1275" fmla="*/ 3308139 w 5451476"/>
              <a:gd name="connsiteY1275" fmla="*/ 744419 h 6346826"/>
              <a:gd name="connsiteX1276" fmla="*/ 3311312 w 5451476"/>
              <a:gd name="connsiteY1276" fmla="*/ 740928 h 6346826"/>
              <a:gd name="connsiteX1277" fmla="*/ 3314803 w 5451476"/>
              <a:gd name="connsiteY1277" fmla="*/ 737754 h 6346826"/>
              <a:gd name="connsiteX1278" fmla="*/ 3318293 w 5451476"/>
              <a:gd name="connsiteY1278" fmla="*/ 733945 h 6346826"/>
              <a:gd name="connsiteX1279" fmla="*/ 3322100 w 5451476"/>
              <a:gd name="connsiteY1279" fmla="*/ 730453 h 6346826"/>
              <a:gd name="connsiteX1280" fmla="*/ 3325273 w 5451476"/>
              <a:gd name="connsiteY1280" fmla="*/ 727279 h 6346826"/>
              <a:gd name="connsiteX1281" fmla="*/ 3328764 w 5451476"/>
              <a:gd name="connsiteY1281" fmla="*/ 723788 h 6346826"/>
              <a:gd name="connsiteX1282" fmla="*/ 3332254 w 5451476"/>
              <a:gd name="connsiteY1282" fmla="*/ 720297 h 6346826"/>
              <a:gd name="connsiteX1283" fmla="*/ 3335427 w 5451476"/>
              <a:gd name="connsiteY1283" fmla="*/ 717123 h 6346826"/>
              <a:gd name="connsiteX1284" fmla="*/ 3338917 w 5451476"/>
              <a:gd name="connsiteY1284" fmla="*/ 713314 h 6346826"/>
              <a:gd name="connsiteX1285" fmla="*/ 3342725 w 5451476"/>
              <a:gd name="connsiteY1285" fmla="*/ 709822 h 6346826"/>
              <a:gd name="connsiteX1286" fmla="*/ 3345898 w 5451476"/>
              <a:gd name="connsiteY1286" fmla="*/ 706331 h 6346826"/>
              <a:gd name="connsiteX1287" fmla="*/ 3349388 w 5451476"/>
              <a:gd name="connsiteY1287" fmla="*/ 703157 h 6346826"/>
              <a:gd name="connsiteX1288" fmla="*/ 3352879 w 5451476"/>
              <a:gd name="connsiteY1288" fmla="*/ 699666 h 6346826"/>
              <a:gd name="connsiteX1289" fmla="*/ 3356052 w 5451476"/>
              <a:gd name="connsiteY1289" fmla="*/ 695857 h 6346826"/>
              <a:gd name="connsiteX1290" fmla="*/ 3359542 w 5451476"/>
              <a:gd name="connsiteY1290" fmla="*/ 692683 h 6346826"/>
              <a:gd name="connsiteX1291" fmla="*/ 3363349 w 5451476"/>
              <a:gd name="connsiteY1291" fmla="*/ 689191 h 6346826"/>
              <a:gd name="connsiteX1292" fmla="*/ 3366840 w 5451476"/>
              <a:gd name="connsiteY1292" fmla="*/ 685700 h 6346826"/>
              <a:gd name="connsiteX1293" fmla="*/ 3370013 w 5451476"/>
              <a:gd name="connsiteY1293" fmla="*/ 682526 h 6346826"/>
              <a:gd name="connsiteX1294" fmla="*/ 3373503 w 5451476"/>
              <a:gd name="connsiteY1294" fmla="*/ 679035 h 6346826"/>
              <a:gd name="connsiteX1295" fmla="*/ 3376993 w 5451476"/>
              <a:gd name="connsiteY1295" fmla="*/ 675226 h 6346826"/>
              <a:gd name="connsiteX1296" fmla="*/ 3380166 w 5451476"/>
              <a:gd name="connsiteY1296" fmla="*/ 671734 h 6346826"/>
              <a:gd name="connsiteX1297" fmla="*/ 3383974 w 5451476"/>
              <a:gd name="connsiteY1297" fmla="*/ 668560 h 6346826"/>
              <a:gd name="connsiteX1298" fmla="*/ 3387464 w 5451476"/>
              <a:gd name="connsiteY1298" fmla="*/ 665069 h 6346826"/>
              <a:gd name="connsiteX1299" fmla="*/ 3390637 w 5451476"/>
              <a:gd name="connsiteY1299" fmla="*/ 661578 h 6346826"/>
              <a:gd name="connsiteX1300" fmla="*/ 3394127 w 5451476"/>
              <a:gd name="connsiteY1300" fmla="*/ 658404 h 6346826"/>
              <a:gd name="connsiteX1301" fmla="*/ 3397618 w 5451476"/>
              <a:gd name="connsiteY1301" fmla="*/ 654595 h 6346826"/>
              <a:gd name="connsiteX1302" fmla="*/ 3401425 w 5451476"/>
              <a:gd name="connsiteY1302" fmla="*/ 651103 h 6346826"/>
              <a:gd name="connsiteX1303" fmla="*/ 3404598 w 5451476"/>
              <a:gd name="connsiteY1303" fmla="*/ 647929 h 6346826"/>
              <a:gd name="connsiteX1304" fmla="*/ 3408089 w 5451476"/>
              <a:gd name="connsiteY1304" fmla="*/ 644438 h 6346826"/>
              <a:gd name="connsiteX1305" fmla="*/ 3411579 w 5451476"/>
              <a:gd name="connsiteY1305" fmla="*/ 640947 h 6346826"/>
              <a:gd name="connsiteX1306" fmla="*/ 3414752 w 5451476"/>
              <a:gd name="connsiteY1306" fmla="*/ 637138 h 6346826"/>
              <a:gd name="connsiteX1307" fmla="*/ 3418242 w 5451476"/>
              <a:gd name="connsiteY1307" fmla="*/ 634281 h 6346826"/>
              <a:gd name="connsiteX1308" fmla="*/ 3422050 w 5451476"/>
              <a:gd name="connsiteY1308" fmla="*/ 630472 h 6346826"/>
              <a:gd name="connsiteX1309" fmla="*/ 3425223 w 5451476"/>
              <a:gd name="connsiteY1309" fmla="*/ 626981 h 6346826"/>
              <a:gd name="connsiteX1310" fmla="*/ 3428713 w 5451476"/>
              <a:gd name="connsiteY1310" fmla="*/ 623807 h 6346826"/>
              <a:gd name="connsiteX1311" fmla="*/ 3432203 w 5451476"/>
              <a:gd name="connsiteY1311" fmla="*/ 620316 h 6346826"/>
              <a:gd name="connsiteX1312" fmla="*/ 3435694 w 5451476"/>
              <a:gd name="connsiteY1312" fmla="*/ 616824 h 6346826"/>
              <a:gd name="connsiteX1313" fmla="*/ 3438867 w 5451476"/>
              <a:gd name="connsiteY1313" fmla="*/ 613650 h 6346826"/>
              <a:gd name="connsiteX1314" fmla="*/ 3442674 w 5451476"/>
              <a:gd name="connsiteY1314" fmla="*/ 609841 h 6346826"/>
              <a:gd name="connsiteX1315" fmla="*/ 3446165 w 5451476"/>
              <a:gd name="connsiteY1315" fmla="*/ 606350 h 6346826"/>
              <a:gd name="connsiteX1316" fmla="*/ 3449338 w 5451476"/>
              <a:gd name="connsiteY1316" fmla="*/ 602859 h 6346826"/>
              <a:gd name="connsiteX1317" fmla="*/ 3452828 w 5451476"/>
              <a:gd name="connsiteY1317" fmla="*/ 599685 h 6346826"/>
              <a:gd name="connsiteX1318" fmla="*/ 3456318 w 5451476"/>
              <a:gd name="connsiteY1318" fmla="*/ 596193 h 6346826"/>
              <a:gd name="connsiteX1319" fmla="*/ 3459491 w 5451476"/>
              <a:gd name="connsiteY1319" fmla="*/ 592384 h 6346826"/>
              <a:gd name="connsiteX1320" fmla="*/ 3463299 w 5451476"/>
              <a:gd name="connsiteY1320" fmla="*/ 589210 h 6346826"/>
              <a:gd name="connsiteX1321" fmla="*/ 3466789 w 5451476"/>
              <a:gd name="connsiteY1321" fmla="*/ 585719 h 6346826"/>
              <a:gd name="connsiteX1322" fmla="*/ 3470279 w 5451476"/>
              <a:gd name="connsiteY1322" fmla="*/ 582228 h 6346826"/>
              <a:gd name="connsiteX1323" fmla="*/ 3473452 w 5451476"/>
              <a:gd name="connsiteY1323" fmla="*/ 579054 h 6346826"/>
              <a:gd name="connsiteX1324" fmla="*/ 3476943 w 5451476"/>
              <a:gd name="connsiteY1324" fmla="*/ 575562 h 6346826"/>
              <a:gd name="connsiteX1325" fmla="*/ 3480750 w 5451476"/>
              <a:gd name="connsiteY1325" fmla="*/ 571753 h 6346826"/>
              <a:gd name="connsiteX1326" fmla="*/ 3483923 w 5451476"/>
              <a:gd name="connsiteY1326" fmla="*/ 568262 h 6346826"/>
              <a:gd name="connsiteX1327" fmla="*/ 3487414 w 5451476"/>
              <a:gd name="connsiteY1327" fmla="*/ 565088 h 6346826"/>
              <a:gd name="connsiteX1328" fmla="*/ 3490904 w 5451476"/>
              <a:gd name="connsiteY1328" fmla="*/ 561597 h 6346826"/>
              <a:gd name="connsiteX1329" fmla="*/ 3494077 w 5451476"/>
              <a:gd name="connsiteY1329" fmla="*/ 558105 h 6346826"/>
              <a:gd name="connsiteX1330" fmla="*/ 3497567 w 5451476"/>
              <a:gd name="connsiteY1330" fmla="*/ 554931 h 6346826"/>
              <a:gd name="connsiteX1331" fmla="*/ 3501375 w 5451476"/>
              <a:gd name="connsiteY1331" fmla="*/ 551122 h 6346826"/>
              <a:gd name="connsiteX1332" fmla="*/ 3504865 w 5451476"/>
              <a:gd name="connsiteY1332" fmla="*/ 547631 h 6346826"/>
              <a:gd name="connsiteX1333" fmla="*/ 3508038 w 5451476"/>
              <a:gd name="connsiteY1333" fmla="*/ 544457 h 6346826"/>
              <a:gd name="connsiteX1334" fmla="*/ 3511528 w 5451476"/>
              <a:gd name="connsiteY1334" fmla="*/ 540966 h 6346826"/>
              <a:gd name="connsiteX1335" fmla="*/ 3515019 w 5451476"/>
              <a:gd name="connsiteY1335" fmla="*/ 537474 h 6346826"/>
              <a:gd name="connsiteX1336" fmla="*/ 3518192 w 5451476"/>
              <a:gd name="connsiteY1336" fmla="*/ 533665 h 6346826"/>
              <a:gd name="connsiteX1337" fmla="*/ 3521999 w 5451476"/>
              <a:gd name="connsiteY1337" fmla="*/ 530491 h 6346826"/>
              <a:gd name="connsiteX1338" fmla="*/ 3525490 w 5451476"/>
              <a:gd name="connsiteY1338" fmla="*/ 527000 h 6346826"/>
              <a:gd name="connsiteX1339" fmla="*/ 3528663 w 5451476"/>
              <a:gd name="connsiteY1339" fmla="*/ 523509 h 6346826"/>
              <a:gd name="connsiteX1340" fmla="*/ 3532153 w 5451476"/>
              <a:gd name="connsiteY1340" fmla="*/ 520335 h 6346826"/>
              <a:gd name="connsiteX1341" fmla="*/ 3535643 w 5451476"/>
              <a:gd name="connsiteY1341" fmla="*/ 516843 h 6346826"/>
              <a:gd name="connsiteX1342" fmla="*/ 3539451 w 5451476"/>
              <a:gd name="connsiteY1342" fmla="*/ 513035 h 6346826"/>
              <a:gd name="connsiteX1343" fmla="*/ 3542624 w 5451476"/>
              <a:gd name="connsiteY1343" fmla="*/ 509860 h 6346826"/>
              <a:gd name="connsiteX1344" fmla="*/ 3546114 w 5451476"/>
              <a:gd name="connsiteY1344" fmla="*/ 506369 h 6346826"/>
              <a:gd name="connsiteX1345" fmla="*/ 3549604 w 5451476"/>
              <a:gd name="connsiteY1345" fmla="*/ 502878 h 6346826"/>
              <a:gd name="connsiteX1346" fmla="*/ 3552777 w 5451476"/>
              <a:gd name="connsiteY1346" fmla="*/ 499386 h 6346826"/>
              <a:gd name="connsiteX1347" fmla="*/ 3556268 w 5451476"/>
              <a:gd name="connsiteY1347" fmla="*/ 496212 h 6346826"/>
              <a:gd name="connsiteX1348" fmla="*/ 3560075 w 5451476"/>
              <a:gd name="connsiteY1348" fmla="*/ 492404 h 6346826"/>
              <a:gd name="connsiteX1349" fmla="*/ 3563248 w 5451476"/>
              <a:gd name="connsiteY1349" fmla="*/ 488912 h 6346826"/>
              <a:gd name="connsiteX1350" fmla="*/ 3566739 w 5451476"/>
              <a:gd name="connsiteY1350" fmla="*/ 485738 h 6346826"/>
              <a:gd name="connsiteX1351" fmla="*/ 3570229 w 5451476"/>
              <a:gd name="connsiteY1351" fmla="*/ 482247 h 6346826"/>
              <a:gd name="connsiteX1352" fmla="*/ 3573719 w 5451476"/>
              <a:gd name="connsiteY1352" fmla="*/ 478755 h 6346826"/>
              <a:gd name="connsiteX1353" fmla="*/ 3576892 w 5451476"/>
              <a:gd name="connsiteY1353" fmla="*/ 475581 h 6346826"/>
              <a:gd name="connsiteX1354" fmla="*/ 3580700 w 5451476"/>
              <a:gd name="connsiteY1354" fmla="*/ 472090 h 6346826"/>
              <a:gd name="connsiteX1355" fmla="*/ 3584190 w 5451476"/>
              <a:gd name="connsiteY1355" fmla="*/ 468281 h 6346826"/>
              <a:gd name="connsiteX1356" fmla="*/ 3587363 w 5451476"/>
              <a:gd name="connsiteY1356" fmla="*/ 465107 h 6346826"/>
              <a:gd name="connsiteX1357" fmla="*/ 3590853 w 5451476"/>
              <a:gd name="connsiteY1357" fmla="*/ 461616 h 6346826"/>
              <a:gd name="connsiteX1358" fmla="*/ 3594344 w 5451476"/>
              <a:gd name="connsiteY1358" fmla="*/ 458124 h 6346826"/>
              <a:gd name="connsiteX1359" fmla="*/ 3597517 w 5451476"/>
              <a:gd name="connsiteY1359" fmla="*/ 454633 h 6346826"/>
              <a:gd name="connsiteX1360" fmla="*/ 3601324 w 5451476"/>
              <a:gd name="connsiteY1360" fmla="*/ 451459 h 6346826"/>
              <a:gd name="connsiteX1361" fmla="*/ 3604814 w 5451476"/>
              <a:gd name="connsiteY1361" fmla="*/ 447650 h 6346826"/>
              <a:gd name="connsiteX1362" fmla="*/ 3608305 w 5451476"/>
              <a:gd name="connsiteY1362" fmla="*/ 444159 h 6346826"/>
              <a:gd name="connsiteX1363" fmla="*/ 3611478 w 5451476"/>
              <a:gd name="connsiteY1363" fmla="*/ 440985 h 6346826"/>
              <a:gd name="connsiteX1364" fmla="*/ 3614968 w 5451476"/>
              <a:gd name="connsiteY1364" fmla="*/ 437493 h 6346826"/>
              <a:gd name="connsiteX1365" fmla="*/ 3618776 w 5451476"/>
              <a:gd name="connsiteY1365" fmla="*/ 434002 h 6346826"/>
              <a:gd name="connsiteX1366" fmla="*/ 3621949 w 5451476"/>
              <a:gd name="connsiteY1366" fmla="*/ 430828 h 6346826"/>
              <a:gd name="connsiteX1367" fmla="*/ 3622901 w 5451476"/>
              <a:gd name="connsiteY1367" fmla="*/ 429558 h 6346826"/>
              <a:gd name="connsiteX1368" fmla="*/ 3624170 w 5451476"/>
              <a:gd name="connsiteY1368" fmla="*/ 428289 h 6346826"/>
              <a:gd name="connsiteX1369" fmla="*/ 3625439 w 5451476"/>
              <a:gd name="connsiteY1369" fmla="*/ 427019 h 6346826"/>
              <a:gd name="connsiteX1370" fmla="*/ 3627343 w 5451476"/>
              <a:gd name="connsiteY1370" fmla="*/ 425432 h 6346826"/>
              <a:gd name="connsiteX1371" fmla="*/ 3628929 w 5451476"/>
              <a:gd name="connsiteY1371" fmla="*/ 423528 h 6346826"/>
              <a:gd name="connsiteX1372" fmla="*/ 3630833 w 5451476"/>
              <a:gd name="connsiteY1372" fmla="*/ 421941 h 6346826"/>
              <a:gd name="connsiteX1373" fmla="*/ 3632420 w 5451476"/>
              <a:gd name="connsiteY1373" fmla="*/ 420354 h 6346826"/>
              <a:gd name="connsiteX1374" fmla="*/ 3634323 w 5451476"/>
              <a:gd name="connsiteY1374" fmla="*/ 418767 h 6346826"/>
              <a:gd name="connsiteX1375" fmla="*/ 3636544 w 5451476"/>
              <a:gd name="connsiteY1375" fmla="*/ 417180 h 6346826"/>
              <a:gd name="connsiteX1376" fmla="*/ 3638131 w 5451476"/>
              <a:gd name="connsiteY1376" fmla="*/ 415593 h 6346826"/>
              <a:gd name="connsiteX1377" fmla="*/ 3640035 w 5451476"/>
              <a:gd name="connsiteY1377" fmla="*/ 414006 h 6346826"/>
              <a:gd name="connsiteX1378" fmla="*/ 3641939 w 5451476"/>
              <a:gd name="connsiteY1378" fmla="*/ 412419 h 6346826"/>
              <a:gd name="connsiteX1379" fmla="*/ 3643842 w 5451476"/>
              <a:gd name="connsiteY1379" fmla="*/ 411149 h 6346826"/>
              <a:gd name="connsiteX1380" fmla="*/ 3646063 w 5451476"/>
              <a:gd name="connsiteY1380" fmla="*/ 409562 h 6346826"/>
              <a:gd name="connsiteX1381" fmla="*/ 3647967 w 5451476"/>
              <a:gd name="connsiteY1381" fmla="*/ 407975 h 6346826"/>
              <a:gd name="connsiteX1382" fmla="*/ 3649871 w 5451476"/>
              <a:gd name="connsiteY1382" fmla="*/ 406388 h 6346826"/>
              <a:gd name="connsiteX1383" fmla="*/ 3651775 w 5451476"/>
              <a:gd name="connsiteY1383" fmla="*/ 405436 h 6346826"/>
              <a:gd name="connsiteX1384" fmla="*/ 3653996 w 5451476"/>
              <a:gd name="connsiteY1384" fmla="*/ 403849 h 6346826"/>
              <a:gd name="connsiteX1385" fmla="*/ 3655900 w 5451476"/>
              <a:gd name="connsiteY1385" fmla="*/ 402579 h 6346826"/>
              <a:gd name="connsiteX1386" fmla="*/ 3658121 w 5451476"/>
              <a:gd name="connsiteY1386" fmla="*/ 400992 h 6346826"/>
              <a:gd name="connsiteX1387" fmla="*/ 3660342 w 5451476"/>
              <a:gd name="connsiteY1387" fmla="*/ 399723 h 6346826"/>
              <a:gd name="connsiteX1388" fmla="*/ 3662246 w 5451476"/>
              <a:gd name="connsiteY1388" fmla="*/ 398453 h 6346826"/>
              <a:gd name="connsiteX1389" fmla="*/ 3664467 w 5451476"/>
              <a:gd name="connsiteY1389" fmla="*/ 397501 h 6346826"/>
              <a:gd name="connsiteX1390" fmla="*/ 3666688 w 5451476"/>
              <a:gd name="connsiteY1390" fmla="*/ 395914 h 6346826"/>
              <a:gd name="connsiteX1391" fmla="*/ 3668909 w 5451476"/>
              <a:gd name="connsiteY1391" fmla="*/ 394644 h 6346826"/>
              <a:gd name="connsiteX1392" fmla="*/ 3670813 w 5451476"/>
              <a:gd name="connsiteY1392" fmla="*/ 393375 h 6346826"/>
              <a:gd name="connsiteX1393" fmla="*/ 3673351 w 5451476"/>
              <a:gd name="connsiteY1393" fmla="*/ 392105 h 6346826"/>
              <a:gd name="connsiteX1394" fmla="*/ 3675572 w 5451476"/>
              <a:gd name="connsiteY1394" fmla="*/ 391153 h 6346826"/>
              <a:gd name="connsiteX1395" fmla="*/ 3678111 w 5451476"/>
              <a:gd name="connsiteY1395" fmla="*/ 389883 h 6346826"/>
              <a:gd name="connsiteX1396" fmla="*/ 3680014 w 5451476"/>
              <a:gd name="connsiteY1396" fmla="*/ 388614 h 6346826"/>
              <a:gd name="connsiteX1397" fmla="*/ 3682553 w 5451476"/>
              <a:gd name="connsiteY1397" fmla="*/ 387979 h 6346826"/>
              <a:gd name="connsiteX1398" fmla="*/ 3684774 w 5451476"/>
              <a:gd name="connsiteY1398" fmla="*/ 386709 h 6346826"/>
              <a:gd name="connsiteX1399" fmla="*/ 3687312 w 5451476"/>
              <a:gd name="connsiteY1399" fmla="*/ 385440 h 6346826"/>
              <a:gd name="connsiteX1400" fmla="*/ 3689533 w 5451476"/>
              <a:gd name="connsiteY1400" fmla="*/ 384805 h 6346826"/>
              <a:gd name="connsiteX1401" fmla="*/ 3692389 w 5451476"/>
              <a:gd name="connsiteY1401" fmla="*/ 383535 h 6346826"/>
              <a:gd name="connsiteX1402" fmla="*/ 3694610 w 5451476"/>
              <a:gd name="connsiteY1402" fmla="*/ 382583 h 6346826"/>
              <a:gd name="connsiteX1403" fmla="*/ 3697149 w 5451476"/>
              <a:gd name="connsiteY1403" fmla="*/ 381631 h 6346826"/>
              <a:gd name="connsiteX1404" fmla="*/ 3700004 w 5451476"/>
              <a:gd name="connsiteY1404" fmla="*/ 380679 h 6346826"/>
              <a:gd name="connsiteX1405" fmla="*/ 3702225 w 5451476"/>
              <a:gd name="connsiteY1405" fmla="*/ 380044 h 6346826"/>
              <a:gd name="connsiteX1406" fmla="*/ 3704764 w 5451476"/>
              <a:gd name="connsiteY1406" fmla="*/ 378774 h 6346826"/>
              <a:gd name="connsiteX1407" fmla="*/ 3707302 w 5451476"/>
              <a:gd name="connsiteY1407" fmla="*/ 377822 h 6346826"/>
              <a:gd name="connsiteX1408" fmla="*/ 3710158 w 5451476"/>
              <a:gd name="connsiteY1408" fmla="*/ 377187 h 6346826"/>
              <a:gd name="connsiteX1409" fmla="*/ 3712696 w 5451476"/>
              <a:gd name="connsiteY1409" fmla="*/ 376235 h 6346826"/>
              <a:gd name="connsiteX1410" fmla="*/ 3715235 w 5451476"/>
              <a:gd name="connsiteY1410" fmla="*/ 375600 h 6346826"/>
              <a:gd name="connsiteX1411" fmla="*/ 3718090 w 5451476"/>
              <a:gd name="connsiteY1411" fmla="*/ 374648 h 6346826"/>
              <a:gd name="connsiteX1412" fmla="*/ 3720946 w 5451476"/>
              <a:gd name="connsiteY1412" fmla="*/ 374331 h 6346826"/>
              <a:gd name="connsiteX1413" fmla="*/ 3723802 w 5451476"/>
              <a:gd name="connsiteY1413" fmla="*/ 373696 h 6346826"/>
              <a:gd name="connsiteX1414" fmla="*/ 3726340 w 5451476"/>
              <a:gd name="connsiteY1414" fmla="*/ 373061 h 6346826"/>
              <a:gd name="connsiteX1415" fmla="*/ 3729196 w 5451476"/>
              <a:gd name="connsiteY1415" fmla="*/ 372426 h 6346826"/>
              <a:gd name="connsiteX1416" fmla="*/ 3732369 w 5451476"/>
              <a:gd name="connsiteY1416" fmla="*/ 372109 h 6346826"/>
              <a:gd name="connsiteX1417" fmla="*/ 3735225 w 5451476"/>
              <a:gd name="connsiteY1417" fmla="*/ 371157 h 6346826"/>
              <a:gd name="connsiteX1418" fmla="*/ 3738398 w 5451476"/>
              <a:gd name="connsiteY1418" fmla="*/ 370839 h 6346826"/>
              <a:gd name="connsiteX1419" fmla="*/ 3741253 w 5451476"/>
              <a:gd name="connsiteY1419" fmla="*/ 370522 h 6346826"/>
              <a:gd name="connsiteX1420" fmla="*/ 3744426 w 5451476"/>
              <a:gd name="connsiteY1420" fmla="*/ 369887 h 6346826"/>
              <a:gd name="connsiteX1421" fmla="*/ 3747599 w 5451476"/>
              <a:gd name="connsiteY1421" fmla="*/ 369570 h 6346826"/>
              <a:gd name="connsiteX1422" fmla="*/ 3750772 w 5451476"/>
              <a:gd name="connsiteY1422" fmla="*/ 369252 h 6346826"/>
              <a:gd name="connsiteX1423" fmla="*/ 3753945 w 5451476"/>
              <a:gd name="connsiteY1423" fmla="*/ 369252 h 6346826"/>
              <a:gd name="connsiteX1424" fmla="*/ 3757118 w 5451476"/>
              <a:gd name="connsiteY1424" fmla="*/ 368935 h 6346826"/>
              <a:gd name="connsiteX1425" fmla="*/ 2608899 w 5451476"/>
              <a:gd name="connsiteY1425" fmla="*/ 328613 h 6346826"/>
              <a:gd name="connsiteX1426" fmla="*/ 2615885 w 5451476"/>
              <a:gd name="connsiteY1426" fmla="*/ 328613 h 6346826"/>
              <a:gd name="connsiteX1427" fmla="*/ 2623824 w 5451476"/>
              <a:gd name="connsiteY1427" fmla="*/ 328613 h 6346826"/>
              <a:gd name="connsiteX1428" fmla="*/ 2631445 w 5451476"/>
              <a:gd name="connsiteY1428" fmla="*/ 328931 h 6346826"/>
              <a:gd name="connsiteX1429" fmla="*/ 2639383 w 5451476"/>
              <a:gd name="connsiteY1429" fmla="*/ 329566 h 6346826"/>
              <a:gd name="connsiteX1430" fmla="*/ 2647322 w 5451476"/>
              <a:gd name="connsiteY1430" fmla="*/ 330836 h 6346826"/>
              <a:gd name="connsiteX1431" fmla="*/ 2656848 w 5451476"/>
              <a:gd name="connsiteY1431" fmla="*/ 332423 h 6346826"/>
              <a:gd name="connsiteX1432" fmla="*/ 2666691 w 5451476"/>
              <a:gd name="connsiteY1432" fmla="*/ 334328 h 6346826"/>
              <a:gd name="connsiteX1433" fmla="*/ 2676218 w 5451476"/>
              <a:gd name="connsiteY1433" fmla="*/ 337186 h 6346826"/>
              <a:gd name="connsiteX1434" fmla="*/ 2685744 w 5451476"/>
              <a:gd name="connsiteY1434" fmla="*/ 340044 h 6346826"/>
              <a:gd name="connsiteX1435" fmla="*/ 2696540 w 5451476"/>
              <a:gd name="connsiteY1435" fmla="*/ 344489 h 6346826"/>
              <a:gd name="connsiteX1436" fmla="*/ 2707336 w 5451476"/>
              <a:gd name="connsiteY1436" fmla="*/ 348617 h 6346826"/>
              <a:gd name="connsiteX1437" fmla="*/ 2717498 w 5451476"/>
              <a:gd name="connsiteY1437" fmla="*/ 354332 h 6346826"/>
              <a:gd name="connsiteX1438" fmla="*/ 2727341 w 5451476"/>
              <a:gd name="connsiteY1438" fmla="*/ 359730 h 6346826"/>
              <a:gd name="connsiteX1439" fmla="*/ 2736868 w 5451476"/>
              <a:gd name="connsiteY1439" fmla="*/ 366715 h 6346826"/>
              <a:gd name="connsiteX1440" fmla="*/ 2746394 w 5451476"/>
              <a:gd name="connsiteY1440" fmla="*/ 373701 h 6346826"/>
              <a:gd name="connsiteX1441" fmla="*/ 2755603 w 5451476"/>
              <a:gd name="connsiteY1441" fmla="*/ 381321 h 6346826"/>
              <a:gd name="connsiteX1442" fmla="*/ 2764811 w 5451476"/>
              <a:gd name="connsiteY1442" fmla="*/ 389576 h 6346826"/>
              <a:gd name="connsiteX1443" fmla="*/ 2772750 w 5451476"/>
              <a:gd name="connsiteY1443" fmla="*/ 398467 h 6346826"/>
              <a:gd name="connsiteX1444" fmla="*/ 2780688 w 5451476"/>
              <a:gd name="connsiteY1444" fmla="*/ 407357 h 6346826"/>
              <a:gd name="connsiteX1445" fmla="*/ 2787674 w 5451476"/>
              <a:gd name="connsiteY1445" fmla="*/ 416883 h 6346826"/>
              <a:gd name="connsiteX1446" fmla="*/ 2794025 w 5451476"/>
              <a:gd name="connsiteY1446" fmla="*/ 427043 h 6346826"/>
              <a:gd name="connsiteX1447" fmla="*/ 2800058 w 5451476"/>
              <a:gd name="connsiteY1447" fmla="*/ 436886 h 6346826"/>
              <a:gd name="connsiteX1448" fmla="*/ 2805139 w 5451476"/>
              <a:gd name="connsiteY1448" fmla="*/ 447047 h 6346826"/>
              <a:gd name="connsiteX1449" fmla="*/ 2809902 w 5451476"/>
              <a:gd name="connsiteY1449" fmla="*/ 457525 h 6346826"/>
              <a:gd name="connsiteX1450" fmla="*/ 2814030 w 5451476"/>
              <a:gd name="connsiteY1450" fmla="*/ 468321 h 6346826"/>
              <a:gd name="connsiteX1451" fmla="*/ 2817205 w 5451476"/>
              <a:gd name="connsiteY1451" fmla="*/ 477529 h 6346826"/>
              <a:gd name="connsiteX1452" fmla="*/ 2819428 w 5451476"/>
              <a:gd name="connsiteY1452" fmla="*/ 487689 h 6346826"/>
              <a:gd name="connsiteX1453" fmla="*/ 2821968 w 5451476"/>
              <a:gd name="connsiteY1453" fmla="*/ 497215 h 6346826"/>
              <a:gd name="connsiteX1454" fmla="*/ 2823556 w 5451476"/>
              <a:gd name="connsiteY1454" fmla="*/ 507058 h 6346826"/>
              <a:gd name="connsiteX1455" fmla="*/ 2824191 w 5451476"/>
              <a:gd name="connsiteY1455" fmla="*/ 514678 h 6346826"/>
              <a:gd name="connsiteX1456" fmla="*/ 2825144 w 5451476"/>
              <a:gd name="connsiteY1456" fmla="*/ 522616 h 6346826"/>
              <a:gd name="connsiteX1457" fmla="*/ 2825461 w 5451476"/>
              <a:gd name="connsiteY1457" fmla="*/ 530554 h 6346826"/>
              <a:gd name="connsiteX1458" fmla="*/ 2825461 w 5451476"/>
              <a:gd name="connsiteY1458" fmla="*/ 538492 h 6346826"/>
              <a:gd name="connsiteX1459" fmla="*/ 2825461 w 5451476"/>
              <a:gd name="connsiteY1459" fmla="*/ 545160 h 6346826"/>
              <a:gd name="connsiteX1460" fmla="*/ 2825144 w 5451476"/>
              <a:gd name="connsiteY1460" fmla="*/ 551828 h 6346826"/>
              <a:gd name="connsiteX1461" fmla="*/ 2824826 w 5451476"/>
              <a:gd name="connsiteY1461" fmla="*/ 558495 h 6346826"/>
              <a:gd name="connsiteX1462" fmla="*/ 2823556 w 5451476"/>
              <a:gd name="connsiteY1462" fmla="*/ 565798 h 6346826"/>
              <a:gd name="connsiteX1463" fmla="*/ 2822603 w 5451476"/>
              <a:gd name="connsiteY1463" fmla="*/ 571831 h 6346826"/>
              <a:gd name="connsiteX1464" fmla="*/ 2821651 w 5451476"/>
              <a:gd name="connsiteY1464" fmla="*/ 577546 h 6346826"/>
              <a:gd name="connsiteX1465" fmla="*/ 2820381 w 5451476"/>
              <a:gd name="connsiteY1465" fmla="*/ 583897 h 6346826"/>
              <a:gd name="connsiteX1466" fmla="*/ 2818793 w 5451476"/>
              <a:gd name="connsiteY1466" fmla="*/ 589930 h 6346826"/>
              <a:gd name="connsiteX1467" fmla="*/ 2817205 w 5451476"/>
              <a:gd name="connsiteY1467" fmla="*/ 595645 h 6346826"/>
              <a:gd name="connsiteX1468" fmla="*/ 2815617 w 5451476"/>
              <a:gd name="connsiteY1468" fmla="*/ 601043 h 6346826"/>
              <a:gd name="connsiteX1469" fmla="*/ 2813712 w 5451476"/>
              <a:gd name="connsiteY1469" fmla="*/ 606758 h 6346826"/>
              <a:gd name="connsiteX1470" fmla="*/ 2811489 w 5451476"/>
              <a:gd name="connsiteY1470" fmla="*/ 612156 h 6346826"/>
              <a:gd name="connsiteX1471" fmla="*/ 2809584 w 5451476"/>
              <a:gd name="connsiteY1471" fmla="*/ 617236 h 6346826"/>
              <a:gd name="connsiteX1472" fmla="*/ 2807679 w 5451476"/>
              <a:gd name="connsiteY1472" fmla="*/ 621999 h 6346826"/>
              <a:gd name="connsiteX1473" fmla="*/ 2805139 w 5451476"/>
              <a:gd name="connsiteY1473" fmla="*/ 627396 h 6346826"/>
              <a:gd name="connsiteX1474" fmla="*/ 2802916 w 5451476"/>
              <a:gd name="connsiteY1474" fmla="*/ 632477 h 6346826"/>
              <a:gd name="connsiteX1475" fmla="*/ 2800058 w 5451476"/>
              <a:gd name="connsiteY1475" fmla="*/ 636604 h 6346826"/>
              <a:gd name="connsiteX1476" fmla="*/ 2797835 w 5451476"/>
              <a:gd name="connsiteY1476" fmla="*/ 641367 h 6346826"/>
              <a:gd name="connsiteX1477" fmla="*/ 2794977 w 5451476"/>
              <a:gd name="connsiteY1477" fmla="*/ 646130 h 6346826"/>
              <a:gd name="connsiteX1478" fmla="*/ 2791802 w 5451476"/>
              <a:gd name="connsiteY1478" fmla="*/ 650575 h 6346826"/>
              <a:gd name="connsiteX1479" fmla="*/ 2788944 w 5451476"/>
              <a:gd name="connsiteY1479" fmla="*/ 655020 h 6346826"/>
              <a:gd name="connsiteX1480" fmla="*/ 2786086 w 5451476"/>
              <a:gd name="connsiteY1480" fmla="*/ 659466 h 6346826"/>
              <a:gd name="connsiteX1481" fmla="*/ 2782911 w 5451476"/>
              <a:gd name="connsiteY1481" fmla="*/ 663276 h 6346826"/>
              <a:gd name="connsiteX1482" fmla="*/ 2779418 w 5451476"/>
              <a:gd name="connsiteY1482" fmla="*/ 667721 h 6346826"/>
              <a:gd name="connsiteX1483" fmla="*/ 2776243 w 5451476"/>
              <a:gd name="connsiteY1483" fmla="*/ 671531 h 6346826"/>
              <a:gd name="connsiteX1484" fmla="*/ 2773067 w 5451476"/>
              <a:gd name="connsiteY1484" fmla="*/ 675659 h 6346826"/>
              <a:gd name="connsiteX1485" fmla="*/ 2769574 w 5451476"/>
              <a:gd name="connsiteY1485" fmla="*/ 679152 h 6346826"/>
              <a:gd name="connsiteX1486" fmla="*/ 2766081 w 5451476"/>
              <a:gd name="connsiteY1486" fmla="*/ 683279 h 6346826"/>
              <a:gd name="connsiteX1487" fmla="*/ 2764811 w 5451476"/>
              <a:gd name="connsiteY1487" fmla="*/ 684232 h 6346826"/>
              <a:gd name="connsiteX1488" fmla="*/ 2751157 w 5451476"/>
              <a:gd name="connsiteY1488" fmla="*/ 697885 h 6346826"/>
              <a:gd name="connsiteX1489" fmla="*/ 2736550 w 5451476"/>
              <a:gd name="connsiteY1489" fmla="*/ 712173 h 6346826"/>
              <a:gd name="connsiteX1490" fmla="*/ 2721943 w 5451476"/>
              <a:gd name="connsiteY1490" fmla="*/ 726779 h 6346826"/>
              <a:gd name="connsiteX1491" fmla="*/ 2707336 w 5451476"/>
              <a:gd name="connsiteY1491" fmla="*/ 741385 h 6346826"/>
              <a:gd name="connsiteX1492" fmla="*/ 2693047 w 5451476"/>
              <a:gd name="connsiteY1492" fmla="*/ 756308 h 6346826"/>
              <a:gd name="connsiteX1493" fmla="*/ 2678123 w 5451476"/>
              <a:gd name="connsiteY1493" fmla="*/ 770914 h 6346826"/>
              <a:gd name="connsiteX1494" fmla="*/ 2663516 w 5451476"/>
              <a:gd name="connsiteY1494" fmla="*/ 785520 h 6346826"/>
              <a:gd name="connsiteX1495" fmla="*/ 2648909 w 5451476"/>
              <a:gd name="connsiteY1495" fmla="*/ 799808 h 6346826"/>
              <a:gd name="connsiteX1496" fmla="*/ 2634303 w 5451476"/>
              <a:gd name="connsiteY1496" fmla="*/ 814414 h 6346826"/>
              <a:gd name="connsiteX1497" fmla="*/ 2620013 w 5451476"/>
              <a:gd name="connsiteY1497" fmla="*/ 829020 h 6346826"/>
              <a:gd name="connsiteX1498" fmla="*/ 2605089 w 5451476"/>
              <a:gd name="connsiteY1498" fmla="*/ 843943 h 6346826"/>
              <a:gd name="connsiteX1499" fmla="*/ 2590482 w 5451476"/>
              <a:gd name="connsiteY1499" fmla="*/ 858549 h 6346826"/>
              <a:gd name="connsiteX1500" fmla="*/ 2575875 w 5451476"/>
              <a:gd name="connsiteY1500" fmla="*/ 873154 h 6346826"/>
              <a:gd name="connsiteX1501" fmla="*/ 2561269 w 5451476"/>
              <a:gd name="connsiteY1501" fmla="*/ 887443 h 6346826"/>
              <a:gd name="connsiteX1502" fmla="*/ 2546344 w 5451476"/>
              <a:gd name="connsiteY1502" fmla="*/ 902048 h 6346826"/>
              <a:gd name="connsiteX1503" fmla="*/ 2532373 w 5451476"/>
              <a:gd name="connsiteY1503" fmla="*/ 916972 h 6346826"/>
              <a:gd name="connsiteX1504" fmla="*/ 2517448 w 5451476"/>
              <a:gd name="connsiteY1504" fmla="*/ 931578 h 6346826"/>
              <a:gd name="connsiteX1505" fmla="*/ 2502841 w 5451476"/>
              <a:gd name="connsiteY1505" fmla="*/ 946183 h 6346826"/>
              <a:gd name="connsiteX1506" fmla="*/ 2488235 w 5451476"/>
              <a:gd name="connsiteY1506" fmla="*/ 960789 h 6346826"/>
              <a:gd name="connsiteX1507" fmla="*/ 2473628 w 5451476"/>
              <a:gd name="connsiteY1507" fmla="*/ 975078 h 6346826"/>
              <a:gd name="connsiteX1508" fmla="*/ 2458704 w 5451476"/>
              <a:gd name="connsiteY1508" fmla="*/ 989683 h 6346826"/>
              <a:gd name="connsiteX1509" fmla="*/ 2444414 w 5451476"/>
              <a:gd name="connsiteY1509" fmla="*/ 1004607 h 6346826"/>
              <a:gd name="connsiteX1510" fmla="*/ 2429807 w 5451476"/>
              <a:gd name="connsiteY1510" fmla="*/ 1019212 h 6346826"/>
              <a:gd name="connsiteX1511" fmla="*/ 2415201 w 5451476"/>
              <a:gd name="connsiteY1511" fmla="*/ 1033818 h 6346826"/>
              <a:gd name="connsiteX1512" fmla="*/ 2400594 w 5451476"/>
              <a:gd name="connsiteY1512" fmla="*/ 1048106 h 6346826"/>
              <a:gd name="connsiteX1513" fmla="*/ 2385670 w 5451476"/>
              <a:gd name="connsiteY1513" fmla="*/ 1062712 h 6346826"/>
              <a:gd name="connsiteX1514" fmla="*/ 2371063 w 5451476"/>
              <a:gd name="connsiteY1514" fmla="*/ 1077635 h 6346826"/>
              <a:gd name="connsiteX1515" fmla="*/ 2356774 w 5451476"/>
              <a:gd name="connsiteY1515" fmla="*/ 1092241 h 6346826"/>
              <a:gd name="connsiteX1516" fmla="*/ 2342167 w 5451476"/>
              <a:gd name="connsiteY1516" fmla="*/ 1106847 h 6346826"/>
              <a:gd name="connsiteX1517" fmla="*/ 2327560 w 5451476"/>
              <a:gd name="connsiteY1517" fmla="*/ 1121453 h 6346826"/>
              <a:gd name="connsiteX1518" fmla="*/ 2312636 w 5451476"/>
              <a:gd name="connsiteY1518" fmla="*/ 1135741 h 6346826"/>
              <a:gd name="connsiteX1519" fmla="*/ 2298029 w 5451476"/>
              <a:gd name="connsiteY1519" fmla="*/ 1150347 h 6346826"/>
              <a:gd name="connsiteX1520" fmla="*/ 2283422 w 5451476"/>
              <a:gd name="connsiteY1520" fmla="*/ 1165270 h 6346826"/>
              <a:gd name="connsiteX1521" fmla="*/ 2269133 w 5451476"/>
              <a:gd name="connsiteY1521" fmla="*/ 1179876 h 6346826"/>
              <a:gd name="connsiteX1522" fmla="*/ 2254526 w 5451476"/>
              <a:gd name="connsiteY1522" fmla="*/ 1194481 h 6346826"/>
              <a:gd name="connsiteX1523" fmla="*/ 2239602 w 5451476"/>
              <a:gd name="connsiteY1523" fmla="*/ 1209087 h 6346826"/>
              <a:gd name="connsiteX1524" fmla="*/ 2224995 w 5451476"/>
              <a:gd name="connsiteY1524" fmla="*/ 1223375 h 6346826"/>
              <a:gd name="connsiteX1525" fmla="*/ 2210388 w 5451476"/>
              <a:gd name="connsiteY1525" fmla="*/ 1238299 h 6346826"/>
              <a:gd name="connsiteX1526" fmla="*/ 2195781 w 5451476"/>
              <a:gd name="connsiteY1526" fmla="*/ 1252905 h 6346826"/>
              <a:gd name="connsiteX1527" fmla="*/ 2181492 w 5451476"/>
              <a:gd name="connsiteY1527" fmla="*/ 1267510 h 6346826"/>
              <a:gd name="connsiteX1528" fmla="*/ 2166885 w 5451476"/>
              <a:gd name="connsiteY1528" fmla="*/ 1282116 h 6346826"/>
              <a:gd name="connsiteX1529" fmla="*/ 2151961 w 5451476"/>
              <a:gd name="connsiteY1529" fmla="*/ 1296722 h 6346826"/>
              <a:gd name="connsiteX1530" fmla="*/ 2137354 w 5451476"/>
              <a:gd name="connsiteY1530" fmla="*/ 1311010 h 6346826"/>
              <a:gd name="connsiteX1531" fmla="*/ 2122747 w 5451476"/>
              <a:gd name="connsiteY1531" fmla="*/ 1325934 h 6346826"/>
              <a:gd name="connsiteX1532" fmla="*/ 2108458 w 5451476"/>
              <a:gd name="connsiteY1532" fmla="*/ 1340539 h 6346826"/>
              <a:gd name="connsiteX1533" fmla="*/ 2093851 w 5451476"/>
              <a:gd name="connsiteY1533" fmla="*/ 1355145 h 6346826"/>
              <a:gd name="connsiteX1534" fmla="*/ 2078927 w 5451476"/>
              <a:gd name="connsiteY1534" fmla="*/ 1369751 h 6346826"/>
              <a:gd name="connsiteX1535" fmla="*/ 2064320 w 5451476"/>
              <a:gd name="connsiteY1535" fmla="*/ 1384039 h 6346826"/>
              <a:gd name="connsiteX1536" fmla="*/ 2049713 w 5451476"/>
              <a:gd name="connsiteY1536" fmla="*/ 1398962 h 6346826"/>
              <a:gd name="connsiteX1537" fmla="*/ 2035107 w 5451476"/>
              <a:gd name="connsiteY1537" fmla="*/ 1413568 h 6346826"/>
              <a:gd name="connsiteX1538" fmla="*/ 2020817 w 5451476"/>
              <a:gd name="connsiteY1538" fmla="*/ 1428174 h 6346826"/>
              <a:gd name="connsiteX1539" fmla="*/ 2005893 w 5451476"/>
              <a:gd name="connsiteY1539" fmla="*/ 1442780 h 6346826"/>
              <a:gd name="connsiteX1540" fmla="*/ 1991286 w 5451476"/>
              <a:gd name="connsiteY1540" fmla="*/ 1457385 h 6346826"/>
              <a:gd name="connsiteX1541" fmla="*/ 1976679 w 5451476"/>
              <a:gd name="connsiteY1541" fmla="*/ 1471674 h 6346826"/>
              <a:gd name="connsiteX1542" fmla="*/ 1962073 w 5451476"/>
              <a:gd name="connsiteY1542" fmla="*/ 1486597 h 6346826"/>
              <a:gd name="connsiteX1543" fmla="*/ 1947148 w 5451476"/>
              <a:gd name="connsiteY1543" fmla="*/ 1501203 h 6346826"/>
              <a:gd name="connsiteX1544" fmla="*/ 1932859 w 5451476"/>
              <a:gd name="connsiteY1544" fmla="*/ 1515809 h 6346826"/>
              <a:gd name="connsiteX1545" fmla="*/ 1918252 w 5451476"/>
              <a:gd name="connsiteY1545" fmla="*/ 1530414 h 6346826"/>
              <a:gd name="connsiteX1546" fmla="*/ 1903645 w 5451476"/>
              <a:gd name="connsiteY1546" fmla="*/ 1545338 h 6346826"/>
              <a:gd name="connsiteX1547" fmla="*/ 1889039 w 5451476"/>
              <a:gd name="connsiteY1547" fmla="*/ 1559626 h 6346826"/>
              <a:gd name="connsiteX1548" fmla="*/ 1874114 w 5451476"/>
              <a:gd name="connsiteY1548" fmla="*/ 1574232 h 6346826"/>
              <a:gd name="connsiteX1549" fmla="*/ 1859508 w 5451476"/>
              <a:gd name="connsiteY1549" fmla="*/ 1588837 h 6346826"/>
              <a:gd name="connsiteX1550" fmla="*/ 1845218 w 5451476"/>
              <a:gd name="connsiteY1550" fmla="*/ 1603443 h 6346826"/>
              <a:gd name="connsiteX1551" fmla="*/ 1830612 w 5451476"/>
              <a:gd name="connsiteY1551" fmla="*/ 1618049 h 6346826"/>
              <a:gd name="connsiteX1552" fmla="*/ 1816005 w 5451476"/>
              <a:gd name="connsiteY1552" fmla="*/ 1632972 h 6346826"/>
              <a:gd name="connsiteX1553" fmla="*/ 1801398 w 5451476"/>
              <a:gd name="connsiteY1553" fmla="*/ 1647260 h 6346826"/>
              <a:gd name="connsiteX1554" fmla="*/ 1786474 w 5451476"/>
              <a:gd name="connsiteY1554" fmla="*/ 1661866 h 6346826"/>
              <a:gd name="connsiteX1555" fmla="*/ 1771867 w 5451476"/>
              <a:gd name="connsiteY1555" fmla="*/ 1676472 h 6346826"/>
              <a:gd name="connsiteX1556" fmla="*/ 1757578 w 5451476"/>
              <a:gd name="connsiteY1556" fmla="*/ 1691078 h 6346826"/>
              <a:gd name="connsiteX1557" fmla="*/ 1742971 w 5451476"/>
              <a:gd name="connsiteY1557" fmla="*/ 1706001 h 6346826"/>
              <a:gd name="connsiteX1558" fmla="*/ 1728364 w 5451476"/>
              <a:gd name="connsiteY1558" fmla="*/ 1720607 h 6346826"/>
              <a:gd name="connsiteX1559" fmla="*/ 1713440 w 5451476"/>
              <a:gd name="connsiteY1559" fmla="*/ 1734895 h 6346826"/>
              <a:gd name="connsiteX1560" fmla="*/ 1698833 w 5451476"/>
              <a:gd name="connsiteY1560" fmla="*/ 1749501 h 6346826"/>
              <a:gd name="connsiteX1561" fmla="*/ 1684544 w 5451476"/>
              <a:gd name="connsiteY1561" fmla="*/ 1764107 h 6346826"/>
              <a:gd name="connsiteX1562" fmla="*/ 1669937 w 5451476"/>
              <a:gd name="connsiteY1562" fmla="*/ 1778712 h 6346826"/>
              <a:gd name="connsiteX1563" fmla="*/ 1655330 w 5451476"/>
              <a:gd name="connsiteY1563" fmla="*/ 1793636 h 6346826"/>
              <a:gd name="connsiteX1564" fmla="*/ 1640406 w 5451476"/>
              <a:gd name="connsiteY1564" fmla="*/ 1807924 h 6346826"/>
              <a:gd name="connsiteX1565" fmla="*/ 1625799 w 5451476"/>
              <a:gd name="connsiteY1565" fmla="*/ 1822530 h 6346826"/>
              <a:gd name="connsiteX1566" fmla="*/ 1611192 w 5451476"/>
              <a:gd name="connsiteY1566" fmla="*/ 1837135 h 6346826"/>
              <a:gd name="connsiteX1567" fmla="*/ 1596903 w 5451476"/>
              <a:gd name="connsiteY1567" fmla="*/ 1851741 h 6346826"/>
              <a:gd name="connsiteX1568" fmla="*/ 1582296 w 5451476"/>
              <a:gd name="connsiteY1568" fmla="*/ 1866665 h 6346826"/>
              <a:gd name="connsiteX1569" fmla="*/ 1567372 w 5451476"/>
              <a:gd name="connsiteY1569" fmla="*/ 1881270 h 6346826"/>
              <a:gd name="connsiteX1570" fmla="*/ 1552765 w 5451476"/>
              <a:gd name="connsiteY1570" fmla="*/ 1895558 h 6346826"/>
              <a:gd name="connsiteX1571" fmla="*/ 1538159 w 5451476"/>
              <a:gd name="connsiteY1571" fmla="*/ 1910164 h 6346826"/>
              <a:gd name="connsiteX1572" fmla="*/ 1523552 w 5451476"/>
              <a:gd name="connsiteY1572" fmla="*/ 1924770 h 6346826"/>
              <a:gd name="connsiteX1573" fmla="*/ 1509263 w 5451476"/>
              <a:gd name="connsiteY1573" fmla="*/ 1939376 h 6346826"/>
              <a:gd name="connsiteX1574" fmla="*/ 1494338 w 5451476"/>
              <a:gd name="connsiteY1574" fmla="*/ 1954299 h 6346826"/>
              <a:gd name="connsiteX1575" fmla="*/ 1492750 w 5451476"/>
              <a:gd name="connsiteY1575" fmla="*/ 1955887 h 6346826"/>
              <a:gd name="connsiteX1576" fmla="*/ 1479731 w 5451476"/>
              <a:gd name="connsiteY1576" fmla="*/ 1968905 h 6346826"/>
              <a:gd name="connsiteX1577" fmla="*/ 1465125 w 5451476"/>
              <a:gd name="connsiteY1577" fmla="*/ 1983193 h 6346826"/>
              <a:gd name="connsiteX1578" fmla="*/ 1450518 w 5451476"/>
              <a:gd name="connsiteY1578" fmla="*/ 1997799 h 6346826"/>
              <a:gd name="connsiteX1579" fmla="*/ 1435911 w 5451476"/>
              <a:gd name="connsiteY1579" fmla="*/ 2012405 h 6346826"/>
              <a:gd name="connsiteX1580" fmla="*/ 1421622 w 5451476"/>
              <a:gd name="connsiteY1580" fmla="*/ 2027328 h 6346826"/>
              <a:gd name="connsiteX1581" fmla="*/ 1406697 w 5451476"/>
              <a:gd name="connsiteY1581" fmla="*/ 2041934 h 6346826"/>
              <a:gd name="connsiteX1582" fmla="*/ 1392091 w 5451476"/>
              <a:gd name="connsiteY1582" fmla="*/ 2056539 h 6346826"/>
              <a:gd name="connsiteX1583" fmla="*/ 1377484 w 5451476"/>
              <a:gd name="connsiteY1583" fmla="*/ 2070828 h 6346826"/>
              <a:gd name="connsiteX1584" fmla="*/ 1362877 w 5451476"/>
              <a:gd name="connsiteY1584" fmla="*/ 2085434 h 6346826"/>
              <a:gd name="connsiteX1585" fmla="*/ 1347953 w 5451476"/>
              <a:gd name="connsiteY1585" fmla="*/ 2100039 h 6346826"/>
              <a:gd name="connsiteX1586" fmla="*/ 1333663 w 5451476"/>
              <a:gd name="connsiteY1586" fmla="*/ 2114963 h 6346826"/>
              <a:gd name="connsiteX1587" fmla="*/ 1319057 w 5451476"/>
              <a:gd name="connsiteY1587" fmla="*/ 2129568 h 6346826"/>
              <a:gd name="connsiteX1588" fmla="*/ 1304450 w 5451476"/>
              <a:gd name="connsiteY1588" fmla="*/ 2143857 h 6346826"/>
              <a:gd name="connsiteX1589" fmla="*/ 1289843 w 5451476"/>
              <a:gd name="connsiteY1589" fmla="*/ 2158462 h 6346826"/>
              <a:gd name="connsiteX1590" fmla="*/ 1274919 w 5451476"/>
              <a:gd name="connsiteY1590" fmla="*/ 2173068 h 6346826"/>
              <a:gd name="connsiteX1591" fmla="*/ 1260630 w 5451476"/>
              <a:gd name="connsiteY1591" fmla="*/ 2187991 h 6346826"/>
              <a:gd name="connsiteX1592" fmla="*/ 1246023 w 5451476"/>
              <a:gd name="connsiteY1592" fmla="*/ 2202598 h 6346826"/>
              <a:gd name="connsiteX1593" fmla="*/ 1231416 w 5451476"/>
              <a:gd name="connsiteY1593" fmla="*/ 2217203 h 6346826"/>
              <a:gd name="connsiteX1594" fmla="*/ 1216809 w 5451476"/>
              <a:gd name="connsiteY1594" fmla="*/ 2231491 h 6346826"/>
              <a:gd name="connsiteX1595" fmla="*/ 1201885 w 5451476"/>
              <a:gd name="connsiteY1595" fmla="*/ 2246098 h 6346826"/>
              <a:gd name="connsiteX1596" fmla="*/ 1187278 w 5451476"/>
              <a:gd name="connsiteY1596" fmla="*/ 2260703 h 6346826"/>
              <a:gd name="connsiteX1597" fmla="*/ 1172989 w 5451476"/>
              <a:gd name="connsiteY1597" fmla="*/ 2275626 h 6346826"/>
              <a:gd name="connsiteX1598" fmla="*/ 1158382 w 5451476"/>
              <a:gd name="connsiteY1598" fmla="*/ 2290232 h 6346826"/>
              <a:gd name="connsiteX1599" fmla="*/ 1143775 w 5451476"/>
              <a:gd name="connsiteY1599" fmla="*/ 2304838 h 6346826"/>
              <a:gd name="connsiteX1600" fmla="*/ 1128851 w 5451476"/>
              <a:gd name="connsiteY1600" fmla="*/ 2319126 h 6346826"/>
              <a:gd name="connsiteX1601" fmla="*/ 1114244 w 5451476"/>
              <a:gd name="connsiteY1601" fmla="*/ 2333732 h 6346826"/>
              <a:gd name="connsiteX1602" fmla="*/ 1099637 w 5451476"/>
              <a:gd name="connsiteY1602" fmla="*/ 2348655 h 6346826"/>
              <a:gd name="connsiteX1603" fmla="*/ 1085348 w 5451476"/>
              <a:gd name="connsiteY1603" fmla="*/ 2363261 h 6346826"/>
              <a:gd name="connsiteX1604" fmla="*/ 1070741 w 5451476"/>
              <a:gd name="connsiteY1604" fmla="*/ 2377866 h 6346826"/>
              <a:gd name="connsiteX1605" fmla="*/ 1056135 w 5451476"/>
              <a:gd name="connsiteY1605" fmla="*/ 2392472 h 6346826"/>
              <a:gd name="connsiteX1606" fmla="*/ 1041210 w 5451476"/>
              <a:gd name="connsiteY1606" fmla="*/ 2406761 h 6346826"/>
              <a:gd name="connsiteX1607" fmla="*/ 1026603 w 5451476"/>
              <a:gd name="connsiteY1607" fmla="*/ 2421366 h 6346826"/>
              <a:gd name="connsiteX1608" fmla="*/ 1013584 w 5451476"/>
              <a:gd name="connsiteY1608" fmla="*/ 2434702 h 6346826"/>
              <a:gd name="connsiteX1609" fmla="*/ 1011997 w 5451476"/>
              <a:gd name="connsiteY1609" fmla="*/ 2436289 h 6346826"/>
              <a:gd name="connsiteX1610" fmla="*/ 1008504 w 5451476"/>
              <a:gd name="connsiteY1610" fmla="*/ 2440100 h 6346826"/>
              <a:gd name="connsiteX1611" fmla="*/ 1005328 w 5451476"/>
              <a:gd name="connsiteY1611" fmla="*/ 2443592 h 6346826"/>
              <a:gd name="connsiteX1612" fmla="*/ 1001518 w 5451476"/>
              <a:gd name="connsiteY1612" fmla="*/ 2447720 h 6346826"/>
              <a:gd name="connsiteX1613" fmla="*/ 998342 w 5451476"/>
              <a:gd name="connsiteY1613" fmla="*/ 2451530 h 6346826"/>
              <a:gd name="connsiteX1614" fmla="*/ 995167 w 5451476"/>
              <a:gd name="connsiteY1614" fmla="*/ 2455976 h 6346826"/>
              <a:gd name="connsiteX1615" fmla="*/ 991992 w 5451476"/>
              <a:gd name="connsiteY1615" fmla="*/ 2460103 h 6346826"/>
              <a:gd name="connsiteX1616" fmla="*/ 988816 w 5451476"/>
              <a:gd name="connsiteY1616" fmla="*/ 2464231 h 6346826"/>
              <a:gd name="connsiteX1617" fmla="*/ 986276 w 5451476"/>
              <a:gd name="connsiteY1617" fmla="*/ 2468676 h 6346826"/>
              <a:gd name="connsiteX1618" fmla="*/ 983418 w 5451476"/>
              <a:gd name="connsiteY1618" fmla="*/ 2473122 h 6346826"/>
              <a:gd name="connsiteX1619" fmla="*/ 980560 w 5451476"/>
              <a:gd name="connsiteY1619" fmla="*/ 2477884 h 6346826"/>
              <a:gd name="connsiteX1620" fmla="*/ 977702 w 5451476"/>
              <a:gd name="connsiteY1620" fmla="*/ 2482647 h 6346826"/>
              <a:gd name="connsiteX1621" fmla="*/ 975480 w 5451476"/>
              <a:gd name="connsiteY1621" fmla="*/ 2487092 h 6346826"/>
              <a:gd name="connsiteX1622" fmla="*/ 972939 w 5451476"/>
              <a:gd name="connsiteY1622" fmla="*/ 2492172 h 6346826"/>
              <a:gd name="connsiteX1623" fmla="*/ 970716 w 5451476"/>
              <a:gd name="connsiteY1623" fmla="*/ 2497253 h 6346826"/>
              <a:gd name="connsiteX1624" fmla="*/ 968176 w 5451476"/>
              <a:gd name="connsiteY1624" fmla="*/ 2502333 h 6346826"/>
              <a:gd name="connsiteX1625" fmla="*/ 966271 w 5451476"/>
              <a:gd name="connsiteY1625" fmla="*/ 2507096 h 6346826"/>
              <a:gd name="connsiteX1626" fmla="*/ 964366 w 5451476"/>
              <a:gd name="connsiteY1626" fmla="*/ 2512812 h 6346826"/>
              <a:gd name="connsiteX1627" fmla="*/ 962778 w 5451476"/>
              <a:gd name="connsiteY1627" fmla="*/ 2518209 h 6346826"/>
              <a:gd name="connsiteX1628" fmla="*/ 960873 w 5451476"/>
              <a:gd name="connsiteY1628" fmla="*/ 2523924 h 6346826"/>
              <a:gd name="connsiteX1629" fmla="*/ 959285 w 5451476"/>
              <a:gd name="connsiteY1629" fmla="*/ 2529322 h 6346826"/>
              <a:gd name="connsiteX1630" fmla="*/ 958015 w 5451476"/>
              <a:gd name="connsiteY1630" fmla="*/ 2535672 h 6346826"/>
              <a:gd name="connsiteX1631" fmla="*/ 956427 w 5451476"/>
              <a:gd name="connsiteY1631" fmla="*/ 2541705 h 6346826"/>
              <a:gd name="connsiteX1632" fmla="*/ 955475 w 5451476"/>
              <a:gd name="connsiteY1632" fmla="*/ 2547738 h 6346826"/>
              <a:gd name="connsiteX1633" fmla="*/ 954522 w 5451476"/>
              <a:gd name="connsiteY1633" fmla="*/ 2554088 h 6346826"/>
              <a:gd name="connsiteX1634" fmla="*/ 953569 w 5451476"/>
              <a:gd name="connsiteY1634" fmla="*/ 2560756 h 6346826"/>
              <a:gd name="connsiteX1635" fmla="*/ 953252 w 5451476"/>
              <a:gd name="connsiteY1635" fmla="*/ 2567424 h 6346826"/>
              <a:gd name="connsiteX1636" fmla="*/ 952934 w 5451476"/>
              <a:gd name="connsiteY1636" fmla="*/ 2574092 h 6346826"/>
              <a:gd name="connsiteX1637" fmla="*/ 952934 w 5451476"/>
              <a:gd name="connsiteY1637" fmla="*/ 2581395 h 6346826"/>
              <a:gd name="connsiteX1638" fmla="*/ 952934 w 5451476"/>
              <a:gd name="connsiteY1638" fmla="*/ 2589333 h 6346826"/>
              <a:gd name="connsiteX1639" fmla="*/ 953252 w 5451476"/>
              <a:gd name="connsiteY1639" fmla="*/ 2596953 h 6346826"/>
              <a:gd name="connsiteX1640" fmla="*/ 953887 w 5451476"/>
              <a:gd name="connsiteY1640" fmla="*/ 2604891 h 6346826"/>
              <a:gd name="connsiteX1641" fmla="*/ 954840 w 5451476"/>
              <a:gd name="connsiteY1641" fmla="*/ 2612829 h 6346826"/>
              <a:gd name="connsiteX1642" fmla="*/ 956745 w 5451476"/>
              <a:gd name="connsiteY1642" fmla="*/ 2622672 h 6346826"/>
              <a:gd name="connsiteX1643" fmla="*/ 958650 w 5451476"/>
              <a:gd name="connsiteY1643" fmla="*/ 2632515 h 6346826"/>
              <a:gd name="connsiteX1644" fmla="*/ 961508 w 5451476"/>
              <a:gd name="connsiteY1644" fmla="*/ 2642040 h 6346826"/>
              <a:gd name="connsiteX1645" fmla="*/ 964683 w 5451476"/>
              <a:gd name="connsiteY1645" fmla="*/ 2651566 h 6346826"/>
              <a:gd name="connsiteX1646" fmla="*/ 968811 w 5451476"/>
              <a:gd name="connsiteY1646" fmla="*/ 2662362 h 6346826"/>
              <a:gd name="connsiteX1647" fmla="*/ 973574 w 5451476"/>
              <a:gd name="connsiteY1647" fmla="*/ 2672522 h 6346826"/>
              <a:gd name="connsiteX1648" fmla="*/ 978655 w 5451476"/>
              <a:gd name="connsiteY1648" fmla="*/ 2682683 h 6346826"/>
              <a:gd name="connsiteX1649" fmla="*/ 984053 w 5451476"/>
              <a:gd name="connsiteY1649" fmla="*/ 2692526 h 6346826"/>
              <a:gd name="connsiteX1650" fmla="*/ 991039 w 5451476"/>
              <a:gd name="connsiteY1650" fmla="*/ 2702369 h 6346826"/>
              <a:gd name="connsiteX1651" fmla="*/ 997707 w 5451476"/>
              <a:gd name="connsiteY1651" fmla="*/ 2711577 h 6346826"/>
              <a:gd name="connsiteX1652" fmla="*/ 1005646 w 5451476"/>
              <a:gd name="connsiteY1652" fmla="*/ 2720467 h 6346826"/>
              <a:gd name="connsiteX1653" fmla="*/ 1013584 w 5451476"/>
              <a:gd name="connsiteY1653" fmla="*/ 2729357 h 6346826"/>
              <a:gd name="connsiteX1654" fmla="*/ 1022158 w 5451476"/>
              <a:gd name="connsiteY1654" fmla="*/ 2737613 h 6346826"/>
              <a:gd name="connsiteX1655" fmla="*/ 1031366 w 5451476"/>
              <a:gd name="connsiteY1655" fmla="*/ 2745233 h 6346826"/>
              <a:gd name="connsiteX1656" fmla="*/ 1040893 w 5451476"/>
              <a:gd name="connsiteY1656" fmla="*/ 2752219 h 6346826"/>
              <a:gd name="connsiteX1657" fmla="*/ 1050419 w 5451476"/>
              <a:gd name="connsiteY1657" fmla="*/ 2758569 h 6346826"/>
              <a:gd name="connsiteX1658" fmla="*/ 1060262 w 5451476"/>
              <a:gd name="connsiteY1658" fmla="*/ 2764602 h 6346826"/>
              <a:gd name="connsiteX1659" fmla="*/ 1070741 w 5451476"/>
              <a:gd name="connsiteY1659" fmla="*/ 2769682 h 6346826"/>
              <a:gd name="connsiteX1660" fmla="*/ 1080902 w 5451476"/>
              <a:gd name="connsiteY1660" fmla="*/ 2774445 h 6346826"/>
              <a:gd name="connsiteX1661" fmla="*/ 1091381 w 5451476"/>
              <a:gd name="connsiteY1661" fmla="*/ 2778573 h 6346826"/>
              <a:gd name="connsiteX1662" fmla="*/ 1101225 w 5451476"/>
              <a:gd name="connsiteY1662" fmla="*/ 2781748 h 6346826"/>
              <a:gd name="connsiteX1663" fmla="*/ 1110751 w 5451476"/>
              <a:gd name="connsiteY1663" fmla="*/ 2784606 h 6346826"/>
              <a:gd name="connsiteX1664" fmla="*/ 1120595 w 5451476"/>
              <a:gd name="connsiteY1664" fmla="*/ 2786510 h 6346826"/>
              <a:gd name="connsiteX1665" fmla="*/ 1130121 w 5451476"/>
              <a:gd name="connsiteY1665" fmla="*/ 2788098 h 6346826"/>
              <a:gd name="connsiteX1666" fmla="*/ 1138059 w 5451476"/>
              <a:gd name="connsiteY1666" fmla="*/ 2789368 h 6346826"/>
              <a:gd name="connsiteX1667" fmla="*/ 1145998 w 5451476"/>
              <a:gd name="connsiteY1667" fmla="*/ 2790003 h 6346826"/>
              <a:gd name="connsiteX1668" fmla="*/ 1153937 w 5451476"/>
              <a:gd name="connsiteY1668" fmla="*/ 2790321 h 6346826"/>
              <a:gd name="connsiteX1669" fmla="*/ 1161875 w 5451476"/>
              <a:gd name="connsiteY1669" fmla="*/ 2790321 h 6346826"/>
              <a:gd name="connsiteX1670" fmla="*/ 1168543 w 5451476"/>
              <a:gd name="connsiteY1670" fmla="*/ 2790321 h 6346826"/>
              <a:gd name="connsiteX1671" fmla="*/ 1175529 w 5451476"/>
              <a:gd name="connsiteY1671" fmla="*/ 2790003 h 6346826"/>
              <a:gd name="connsiteX1672" fmla="*/ 1182515 w 5451476"/>
              <a:gd name="connsiteY1672" fmla="*/ 2789368 h 6346826"/>
              <a:gd name="connsiteX1673" fmla="*/ 1189183 w 5451476"/>
              <a:gd name="connsiteY1673" fmla="*/ 2788416 h 6346826"/>
              <a:gd name="connsiteX1674" fmla="*/ 1195217 w 5451476"/>
              <a:gd name="connsiteY1674" fmla="*/ 2787781 h 6346826"/>
              <a:gd name="connsiteX1675" fmla="*/ 1201567 w 5451476"/>
              <a:gd name="connsiteY1675" fmla="*/ 2786510 h 6346826"/>
              <a:gd name="connsiteX1676" fmla="*/ 1207600 w 5451476"/>
              <a:gd name="connsiteY1676" fmla="*/ 2785240 h 6346826"/>
              <a:gd name="connsiteX1677" fmla="*/ 1213634 w 5451476"/>
              <a:gd name="connsiteY1677" fmla="*/ 2783653 h 6346826"/>
              <a:gd name="connsiteX1678" fmla="*/ 1219032 w 5451476"/>
              <a:gd name="connsiteY1678" fmla="*/ 2782066 h 6346826"/>
              <a:gd name="connsiteX1679" fmla="*/ 1224748 w 5451476"/>
              <a:gd name="connsiteY1679" fmla="*/ 2780478 h 6346826"/>
              <a:gd name="connsiteX1680" fmla="*/ 1230146 w 5451476"/>
              <a:gd name="connsiteY1680" fmla="*/ 2778573 h 6346826"/>
              <a:gd name="connsiteX1681" fmla="*/ 1235861 w 5451476"/>
              <a:gd name="connsiteY1681" fmla="*/ 2776667 h 6346826"/>
              <a:gd name="connsiteX1682" fmla="*/ 1240942 w 5451476"/>
              <a:gd name="connsiteY1682" fmla="*/ 2774445 h 6346826"/>
              <a:gd name="connsiteX1683" fmla="*/ 1246023 w 5451476"/>
              <a:gd name="connsiteY1683" fmla="*/ 2772540 h 6346826"/>
              <a:gd name="connsiteX1684" fmla="*/ 1250786 w 5451476"/>
              <a:gd name="connsiteY1684" fmla="*/ 2770317 h 6346826"/>
              <a:gd name="connsiteX1685" fmla="*/ 1255866 w 5451476"/>
              <a:gd name="connsiteY1685" fmla="*/ 2767777 h 6346826"/>
              <a:gd name="connsiteX1686" fmla="*/ 1260630 w 5451476"/>
              <a:gd name="connsiteY1686" fmla="*/ 2764919 h 6346826"/>
              <a:gd name="connsiteX1687" fmla="*/ 1265393 w 5451476"/>
              <a:gd name="connsiteY1687" fmla="*/ 2762697 h 6346826"/>
              <a:gd name="connsiteX1688" fmla="*/ 1269838 w 5451476"/>
              <a:gd name="connsiteY1688" fmla="*/ 2759839 h 6346826"/>
              <a:gd name="connsiteX1689" fmla="*/ 1274601 w 5451476"/>
              <a:gd name="connsiteY1689" fmla="*/ 2756982 h 6346826"/>
              <a:gd name="connsiteX1690" fmla="*/ 1279047 w 5451476"/>
              <a:gd name="connsiteY1690" fmla="*/ 2753806 h 6346826"/>
              <a:gd name="connsiteX1691" fmla="*/ 1282857 w 5451476"/>
              <a:gd name="connsiteY1691" fmla="*/ 2751266 h 6346826"/>
              <a:gd name="connsiteX1692" fmla="*/ 1287303 w 5451476"/>
              <a:gd name="connsiteY1692" fmla="*/ 2748091 h 6346826"/>
              <a:gd name="connsiteX1693" fmla="*/ 1291431 w 5451476"/>
              <a:gd name="connsiteY1693" fmla="*/ 2744916 h 6346826"/>
              <a:gd name="connsiteX1694" fmla="*/ 1295241 w 5451476"/>
              <a:gd name="connsiteY1694" fmla="*/ 2741106 h 6346826"/>
              <a:gd name="connsiteX1695" fmla="*/ 1299369 w 5451476"/>
              <a:gd name="connsiteY1695" fmla="*/ 2737930 h 6346826"/>
              <a:gd name="connsiteX1696" fmla="*/ 1303180 w 5451476"/>
              <a:gd name="connsiteY1696" fmla="*/ 2734438 h 6346826"/>
              <a:gd name="connsiteX1697" fmla="*/ 1306673 w 5451476"/>
              <a:gd name="connsiteY1697" fmla="*/ 2730945 h 6346826"/>
              <a:gd name="connsiteX1698" fmla="*/ 1308895 w 5451476"/>
              <a:gd name="connsiteY1698" fmla="*/ 2729357 h 6346826"/>
              <a:gd name="connsiteX1699" fmla="*/ 1321597 w 5451476"/>
              <a:gd name="connsiteY1699" fmla="*/ 2716339 h 6346826"/>
              <a:gd name="connsiteX1700" fmla="*/ 1336204 w 5451476"/>
              <a:gd name="connsiteY1700" fmla="*/ 2701416 h 6346826"/>
              <a:gd name="connsiteX1701" fmla="*/ 1350811 w 5451476"/>
              <a:gd name="connsiteY1701" fmla="*/ 2687446 h 6346826"/>
              <a:gd name="connsiteX1702" fmla="*/ 1365417 w 5451476"/>
              <a:gd name="connsiteY1702" fmla="*/ 2672522 h 6346826"/>
              <a:gd name="connsiteX1703" fmla="*/ 1380342 w 5451476"/>
              <a:gd name="connsiteY1703" fmla="*/ 2657916 h 6346826"/>
              <a:gd name="connsiteX1704" fmla="*/ 1394631 w 5451476"/>
              <a:gd name="connsiteY1704" fmla="*/ 2643310 h 6346826"/>
              <a:gd name="connsiteX1705" fmla="*/ 1409238 w 5451476"/>
              <a:gd name="connsiteY1705" fmla="*/ 2628705 h 6346826"/>
              <a:gd name="connsiteX1706" fmla="*/ 1423844 w 5451476"/>
              <a:gd name="connsiteY1706" fmla="*/ 2613782 h 6346826"/>
              <a:gd name="connsiteX1707" fmla="*/ 1438451 w 5451476"/>
              <a:gd name="connsiteY1707" fmla="*/ 2599493 h 6346826"/>
              <a:gd name="connsiteX1708" fmla="*/ 1453376 w 5451476"/>
              <a:gd name="connsiteY1708" fmla="*/ 2584887 h 6346826"/>
              <a:gd name="connsiteX1709" fmla="*/ 1467982 w 5451476"/>
              <a:gd name="connsiteY1709" fmla="*/ 2570282 h 6346826"/>
              <a:gd name="connsiteX1710" fmla="*/ 1482272 w 5451476"/>
              <a:gd name="connsiteY1710" fmla="*/ 2555676 h 6346826"/>
              <a:gd name="connsiteX1711" fmla="*/ 1496879 w 5451476"/>
              <a:gd name="connsiteY1711" fmla="*/ 2540753 h 6346826"/>
              <a:gd name="connsiteX1712" fmla="*/ 1511485 w 5451476"/>
              <a:gd name="connsiteY1712" fmla="*/ 2526782 h 6346826"/>
              <a:gd name="connsiteX1713" fmla="*/ 1526092 w 5451476"/>
              <a:gd name="connsiteY1713" fmla="*/ 2511859 h 6346826"/>
              <a:gd name="connsiteX1714" fmla="*/ 1541016 w 5451476"/>
              <a:gd name="connsiteY1714" fmla="*/ 2497253 h 6346826"/>
              <a:gd name="connsiteX1715" fmla="*/ 1555623 w 5451476"/>
              <a:gd name="connsiteY1715" fmla="*/ 2482647 h 6346826"/>
              <a:gd name="connsiteX1716" fmla="*/ 1569912 w 5451476"/>
              <a:gd name="connsiteY1716" fmla="*/ 2468041 h 6346826"/>
              <a:gd name="connsiteX1717" fmla="*/ 1584519 w 5451476"/>
              <a:gd name="connsiteY1717" fmla="*/ 2453118 h 6346826"/>
              <a:gd name="connsiteX1718" fmla="*/ 1599126 w 5451476"/>
              <a:gd name="connsiteY1718" fmla="*/ 2438830 h 6346826"/>
              <a:gd name="connsiteX1719" fmla="*/ 1614050 w 5451476"/>
              <a:gd name="connsiteY1719" fmla="*/ 2424224 h 6346826"/>
              <a:gd name="connsiteX1720" fmla="*/ 1628657 w 5451476"/>
              <a:gd name="connsiteY1720" fmla="*/ 2409618 h 6346826"/>
              <a:gd name="connsiteX1721" fmla="*/ 1643264 w 5451476"/>
              <a:gd name="connsiteY1721" fmla="*/ 2395012 h 6346826"/>
              <a:gd name="connsiteX1722" fmla="*/ 1657553 w 5451476"/>
              <a:gd name="connsiteY1722" fmla="*/ 2380089 h 6346826"/>
              <a:gd name="connsiteX1723" fmla="*/ 1672160 w 5451476"/>
              <a:gd name="connsiteY1723" fmla="*/ 2365483 h 6346826"/>
              <a:gd name="connsiteX1724" fmla="*/ 1687084 w 5451476"/>
              <a:gd name="connsiteY1724" fmla="*/ 2351195 h 6346826"/>
              <a:gd name="connsiteX1725" fmla="*/ 1701691 w 5451476"/>
              <a:gd name="connsiteY1725" fmla="*/ 2336589 h 6346826"/>
              <a:gd name="connsiteX1726" fmla="*/ 1716298 w 5451476"/>
              <a:gd name="connsiteY1726" fmla="*/ 2321984 h 6346826"/>
              <a:gd name="connsiteX1727" fmla="*/ 1730905 w 5451476"/>
              <a:gd name="connsiteY1727" fmla="*/ 2307378 h 6346826"/>
              <a:gd name="connsiteX1728" fmla="*/ 1745194 w 5451476"/>
              <a:gd name="connsiteY1728" fmla="*/ 2292455 h 6346826"/>
              <a:gd name="connsiteX1729" fmla="*/ 1760118 w 5451476"/>
              <a:gd name="connsiteY1729" fmla="*/ 2277849 h 6346826"/>
              <a:gd name="connsiteX1730" fmla="*/ 1774725 w 5451476"/>
              <a:gd name="connsiteY1730" fmla="*/ 2263561 h 6346826"/>
              <a:gd name="connsiteX1731" fmla="*/ 1787744 w 5451476"/>
              <a:gd name="connsiteY1731" fmla="*/ 2250542 h 6346826"/>
              <a:gd name="connsiteX1732" fmla="*/ 1789331 w 5451476"/>
              <a:gd name="connsiteY1732" fmla="*/ 2248955 h 6346826"/>
              <a:gd name="connsiteX1733" fmla="*/ 1803938 w 5451476"/>
              <a:gd name="connsiteY1733" fmla="*/ 2234349 h 6346826"/>
              <a:gd name="connsiteX1734" fmla="*/ 1818545 w 5451476"/>
              <a:gd name="connsiteY1734" fmla="*/ 2219743 h 6346826"/>
              <a:gd name="connsiteX1735" fmla="*/ 1832834 w 5451476"/>
              <a:gd name="connsiteY1735" fmla="*/ 2204820 h 6346826"/>
              <a:gd name="connsiteX1736" fmla="*/ 1847759 w 5451476"/>
              <a:gd name="connsiteY1736" fmla="*/ 2190532 h 6346826"/>
              <a:gd name="connsiteX1737" fmla="*/ 1862365 w 5451476"/>
              <a:gd name="connsiteY1737" fmla="*/ 2175926 h 6346826"/>
              <a:gd name="connsiteX1738" fmla="*/ 1876972 w 5451476"/>
              <a:gd name="connsiteY1738" fmla="*/ 2161320 h 6346826"/>
              <a:gd name="connsiteX1739" fmla="*/ 1891579 w 5451476"/>
              <a:gd name="connsiteY1739" fmla="*/ 2146715 h 6346826"/>
              <a:gd name="connsiteX1740" fmla="*/ 1905868 w 5451476"/>
              <a:gd name="connsiteY1740" fmla="*/ 2131791 h 6346826"/>
              <a:gd name="connsiteX1741" fmla="*/ 1920793 w 5451476"/>
              <a:gd name="connsiteY1741" fmla="*/ 2117185 h 6346826"/>
              <a:gd name="connsiteX1742" fmla="*/ 1935399 w 5451476"/>
              <a:gd name="connsiteY1742" fmla="*/ 2102897 h 6346826"/>
              <a:gd name="connsiteX1743" fmla="*/ 1950006 w 5451476"/>
              <a:gd name="connsiteY1743" fmla="*/ 2088291 h 6346826"/>
              <a:gd name="connsiteX1744" fmla="*/ 1964613 w 5451476"/>
              <a:gd name="connsiteY1744" fmla="*/ 2073685 h 6346826"/>
              <a:gd name="connsiteX1745" fmla="*/ 1979537 w 5451476"/>
              <a:gd name="connsiteY1745" fmla="*/ 2059080 h 6346826"/>
              <a:gd name="connsiteX1746" fmla="*/ 1993827 w 5451476"/>
              <a:gd name="connsiteY1746" fmla="*/ 2044156 h 6346826"/>
              <a:gd name="connsiteX1747" fmla="*/ 2008433 w 5451476"/>
              <a:gd name="connsiteY1747" fmla="*/ 2029551 h 6346826"/>
              <a:gd name="connsiteX1748" fmla="*/ 2023040 w 5451476"/>
              <a:gd name="connsiteY1748" fmla="*/ 2015262 h 6346826"/>
              <a:gd name="connsiteX1749" fmla="*/ 2037647 w 5451476"/>
              <a:gd name="connsiteY1749" fmla="*/ 2000657 h 6346826"/>
              <a:gd name="connsiteX1750" fmla="*/ 2052571 w 5451476"/>
              <a:gd name="connsiteY1750" fmla="*/ 1986051 h 6346826"/>
              <a:gd name="connsiteX1751" fmla="*/ 2067178 w 5451476"/>
              <a:gd name="connsiteY1751" fmla="*/ 1971128 h 6346826"/>
              <a:gd name="connsiteX1752" fmla="*/ 2081467 w 5451476"/>
              <a:gd name="connsiteY1752" fmla="*/ 1956522 h 6346826"/>
              <a:gd name="connsiteX1753" fmla="*/ 2096074 w 5451476"/>
              <a:gd name="connsiteY1753" fmla="*/ 1941916 h 6346826"/>
              <a:gd name="connsiteX1754" fmla="*/ 2110681 w 5451476"/>
              <a:gd name="connsiteY1754" fmla="*/ 1927628 h 6346826"/>
              <a:gd name="connsiteX1755" fmla="*/ 2125605 w 5451476"/>
              <a:gd name="connsiteY1755" fmla="*/ 1913022 h 6346826"/>
              <a:gd name="connsiteX1756" fmla="*/ 2140212 w 5451476"/>
              <a:gd name="connsiteY1756" fmla="*/ 1898416 h 6346826"/>
              <a:gd name="connsiteX1757" fmla="*/ 2154819 w 5451476"/>
              <a:gd name="connsiteY1757" fmla="*/ 1883493 h 6346826"/>
              <a:gd name="connsiteX1758" fmla="*/ 2169108 w 5451476"/>
              <a:gd name="connsiteY1758" fmla="*/ 1868887 h 6346826"/>
              <a:gd name="connsiteX1759" fmla="*/ 2183715 w 5451476"/>
              <a:gd name="connsiteY1759" fmla="*/ 1854281 h 6346826"/>
              <a:gd name="connsiteX1760" fmla="*/ 2198322 w 5451476"/>
              <a:gd name="connsiteY1760" fmla="*/ 1839993 h 6346826"/>
              <a:gd name="connsiteX1761" fmla="*/ 2213246 w 5451476"/>
              <a:gd name="connsiteY1761" fmla="*/ 1825387 h 6346826"/>
              <a:gd name="connsiteX1762" fmla="*/ 2227853 w 5451476"/>
              <a:gd name="connsiteY1762" fmla="*/ 1810464 h 6346826"/>
              <a:gd name="connsiteX1763" fmla="*/ 2242460 w 5451476"/>
              <a:gd name="connsiteY1763" fmla="*/ 1795858 h 6346826"/>
              <a:gd name="connsiteX1764" fmla="*/ 2256749 w 5451476"/>
              <a:gd name="connsiteY1764" fmla="*/ 1781252 h 6346826"/>
              <a:gd name="connsiteX1765" fmla="*/ 2271356 w 5451476"/>
              <a:gd name="connsiteY1765" fmla="*/ 1766964 h 6346826"/>
              <a:gd name="connsiteX1766" fmla="*/ 2286280 w 5451476"/>
              <a:gd name="connsiteY1766" fmla="*/ 1752358 h 6346826"/>
              <a:gd name="connsiteX1767" fmla="*/ 2300887 w 5451476"/>
              <a:gd name="connsiteY1767" fmla="*/ 1737753 h 6346826"/>
              <a:gd name="connsiteX1768" fmla="*/ 2315493 w 5451476"/>
              <a:gd name="connsiteY1768" fmla="*/ 1722829 h 6346826"/>
              <a:gd name="connsiteX1769" fmla="*/ 2329783 w 5451476"/>
              <a:gd name="connsiteY1769" fmla="*/ 1708224 h 6346826"/>
              <a:gd name="connsiteX1770" fmla="*/ 2344390 w 5451476"/>
              <a:gd name="connsiteY1770" fmla="*/ 1693618 h 6346826"/>
              <a:gd name="connsiteX1771" fmla="*/ 2359314 w 5451476"/>
              <a:gd name="connsiteY1771" fmla="*/ 1679330 h 6346826"/>
              <a:gd name="connsiteX1772" fmla="*/ 2373921 w 5451476"/>
              <a:gd name="connsiteY1772" fmla="*/ 1664724 h 6346826"/>
              <a:gd name="connsiteX1773" fmla="*/ 2388527 w 5451476"/>
              <a:gd name="connsiteY1773" fmla="*/ 1649801 h 6346826"/>
              <a:gd name="connsiteX1774" fmla="*/ 2403134 w 5451476"/>
              <a:gd name="connsiteY1774" fmla="*/ 1635195 h 6346826"/>
              <a:gd name="connsiteX1775" fmla="*/ 2417423 w 5451476"/>
              <a:gd name="connsiteY1775" fmla="*/ 1620589 h 6346826"/>
              <a:gd name="connsiteX1776" fmla="*/ 2432348 w 5451476"/>
              <a:gd name="connsiteY1776" fmla="*/ 1605983 h 6346826"/>
              <a:gd name="connsiteX1777" fmla="*/ 2446955 w 5451476"/>
              <a:gd name="connsiteY1777" fmla="*/ 1591695 h 6346826"/>
              <a:gd name="connsiteX1778" fmla="*/ 2461561 w 5451476"/>
              <a:gd name="connsiteY1778" fmla="*/ 1577089 h 6346826"/>
              <a:gd name="connsiteX1779" fmla="*/ 2476168 w 5451476"/>
              <a:gd name="connsiteY1779" fmla="*/ 1562166 h 6346826"/>
              <a:gd name="connsiteX1780" fmla="*/ 2491092 w 5451476"/>
              <a:gd name="connsiteY1780" fmla="*/ 1547560 h 6346826"/>
              <a:gd name="connsiteX1781" fmla="*/ 2505382 w 5451476"/>
              <a:gd name="connsiteY1781" fmla="*/ 1532954 h 6346826"/>
              <a:gd name="connsiteX1782" fmla="*/ 2519989 w 5451476"/>
              <a:gd name="connsiteY1782" fmla="*/ 1518349 h 6346826"/>
              <a:gd name="connsiteX1783" fmla="*/ 2534595 w 5451476"/>
              <a:gd name="connsiteY1783" fmla="*/ 1504060 h 6346826"/>
              <a:gd name="connsiteX1784" fmla="*/ 2549202 w 5451476"/>
              <a:gd name="connsiteY1784" fmla="*/ 1489137 h 6346826"/>
              <a:gd name="connsiteX1785" fmla="*/ 2563809 w 5451476"/>
              <a:gd name="connsiteY1785" fmla="*/ 1474531 h 6346826"/>
              <a:gd name="connsiteX1786" fmla="*/ 2578733 w 5451476"/>
              <a:gd name="connsiteY1786" fmla="*/ 1459925 h 6346826"/>
              <a:gd name="connsiteX1787" fmla="*/ 2593022 w 5451476"/>
              <a:gd name="connsiteY1787" fmla="*/ 1445320 h 6346826"/>
              <a:gd name="connsiteX1788" fmla="*/ 2607629 w 5451476"/>
              <a:gd name="connsiteY1788" fmla="*/ 1431032 h 6346826"/>
              <a:gd name="connsiteX1789" fmla="*/ 2622236 w 5451476"/>
              <a:gd name="connsiteY1789" fmla="*/ 1416426 h 6346826"/>
              <a:gd name="connsiteX1790" fmla="*/ 2635255 w 5451476"/>
              <a:gd name="connsiteY1790" fmla="*/ 1402773 h 6346826"/>
              <a:gd name="connsiteX1791" fmla="*/ 2636843 w 5451476"/>
              <a:gd name="connsiteY1791" fmla="*/ 1401502 h 6346826"/>
              <a:gd name="connsiteX1792" fmla="*/ 2640653 w 5451476"/>
              <a:gd name="connsiteY1792" fmla="*/ 1398010 h 6346826"/>
              <a:gd name="connsiteX1793" fmla="*/ 2644464 w 5451476"/>
              <a:gd name="connsiteY1793" fmla="*/ 1394517 h 6346826"/>
              <a:gd name="connsiteX1794" fmla="*/ 2648592 w 5451476"/>
              <a:gd name="connsiteY1794" fmla="*/ 1391024 h 6346826"/>
              <a:gd name="connsiteX1795" fmla="*/ 2652402 w 5451476"/>
              <a:gd name="connsiteY1795" fmla="*/ 1387849 h 6346826"/>
              <a:gd name="connsiteX1796" fmla="*/ 2656530 w 5451476"/>
              <a:gd name="connsiteY1796" fmla="*/ 1384674 h 6346826"/>
              <a:gd name="connsiteX1797" fmla="*/ 2660658 w 5451476"/>
              <a:gd name="connsiteY1797" fmla="*/ 1381499 h 6346826"/>
              <a:gd name="connsiteX1798" fmla="*/ 2665104 w 5451476"/>
              <a:gd name="connsiteY1798" fmla="*/ 1378641 h 6346826"/>
              <a:gd name="connsiteX1799" fmla="*/ 2669549 w 5451476"/>
              <a:gd name="connsiteY1799" fmla="*/ 1375466 h 6346826"/>
              <a:gd name="connsiteX1800" fmla="*/ 2673995 w 5451476"/>
              <a:gd name="connsiteY1800" fmla="*/ 1372609 h 6346826"/>
              <a:gd name="connsiteX1801" fmla="*/ 2678758 w 5451476"/>
              <a:gd name="connsiteY1801" fmla="*/ 1369751 h 6346826"/>
              <a:gd name="connsiteX1802" fmla="*/ 2682886 w 5451476"/>
              <a:gd name="connsiteY1802" fmla="*/ 1367211 h 6346826"/>
              <a:gd name="connsiteX1803" fmla="*/ 2687649 w 5451476"/>
              <a:gd name="connsiteY1803" fmla="*/ 1364671 h 6346826"/>
              <a:gd name="connsiteX1804" fmla="*/ 2693047 w 5451476"/>
              <a:gd name="connsiteY1804" fmla="*/ 1362448 h 6346826"/>
              <a:gd name="connsiteX1805" fmla="*/ 2697810 w 5451476"/>
              <a:gd name="connsiteY1805" fmla="*/ 1359908 h 6346826"/>
              <a:gd name="connsiteX1806" fmla="*/ 2702891 w 5451476"/>
              <a:gd name="connsiteY1806" fmla="*/ 1358003 h 6346826"/>
              <a:gd name="connsiteX1807" fmla="*/ 2707972 w 5451476"/>
              <a:gd name="connsiteY1807" fmla="*/ 1355462 h 6346826"/>
              <a:gd name="connsiteX1808" fmla="*/ 2713687 w 5451476"/>
              <a:gd name="connsiteY1808" fmla="*/ 1353558 h 6346826"/>
              <a:gd name="connsiteX1809" fmla="*/ 2719085 w 5451476"/>
              <a:gd name="connsiteY1809" fmla="*/ 1351970 h 6346826"/>
              <a:gd name="connsiteX1810" fmla="*/ 2724801 w 5451476"/>
              <a:gd name="connsiteY1810" fmla="*/ 1350065 h 6346826"/>
              <a:gd name="connsiteX1811" fmla="*/ 2730199 w 5451476"/>
              <a:gd name="connsiteY1811" fmla="*/ 1348795 h 6346826"/>
              <a:gd name="connsiteX1812" fmla="*/ 2736232 w 5451476"/>
              <a:gd name="connsiteY1812" fmla="*/ 1347207 h 6346826"/>
              <a:gd name="connsiteX1813" fmla="*/ 2742266 w 5451476"/>
              <a:gd name="connsiteY1813" fmla="*/ 1345619 h 6346826"/>
              <a:gd name="connsiteX1814" fmla="*/ 2748617 w 5451476"/>
              <a:gd name="connsiteY1814" fmla="*/ 1344985 h 6346826"/>
              <a:gd name="connsiteX1815" fmla="*/ 2754332 w 5451476"/>
              <a:gd name="connsiteY1815" fmla="*/ 1343714 h 6346826"/>
              <a:gd name="connsiteX1816" fmla="*/ 2761318 w 5451476"/>
              <a:gd name="connsiteY1816" fmla="*/ 1342762 h 6346826"/>
              <a:gd name="connsiteX1817" fmla="*/ 2768304 w 5451476"/>
              <a:gd name="connsiteY1817" fmla="*/ 1342444 h 6346826"/>
              <a:gd name="connsiteX1818" fmla="*/ 2774972 w 5451476"/>
              <a:gd name="connsiteY1818" fmla="*/ 1342127 h 6346826"/>
              <a:gd name="connsiteX1819" fmla="*/ 2781958 w 5451476"/>
              <a:gd name="connsiteY1819" fmla="*/ 1341809 h 6346826"/>
              <a:gd name="connsiteX1820" fmla="*/ 2789897 w 5451476"/>
              <a:gd name="connsiteY1820" fmla="*/ 1342127 h 6346826"/>
              <a:gd name="connsiteX1821" fmla="*/ 2797835 w 5451476"/>
              <a:gd name="connsiteY1821" fmla="*/ 1342444 h 6346826"/>
              <a:gd name="connsiteX1822" fmla="*/ 2805139 w 5451476"/>
              <a:gd name="connsiteY1822" fmla="*/ 1342762 h 6346826"/>
              <a:gd name="connsiteX1823" fmla="*/ 2813077 w 5451476"/>
              <a:gd name="connsiteY1823" fmla="*/ 1344032 h 6346826"/>
              <a:gd name="connsiteX1824" fmla="*/ 2823238 w 5451476"/>
              <a:gd name="connsiteY1824" fmla="*/ 1345619 h 6346826"/>
              <a:gd name="connsiteX1825" fmla="*/ 2832765 w 5451476"/>
              <a:gd name="connsiteY1825" fmla="*/ 1348160 h 6346826"/>
              <a:gd name="connsiteX1826" fmla="*/ 2842608 w 5451476"/>
              <a:gd name="connsiteY1826" fmla="*/ 1350382 h 6346826"/>
              <a:gd name="connsiteX1827" fmla="*/ 2852134 w 5451476"/>
              <a:gd name="connsiteY1827" fmla="*/ 1353558 h 6346826"/>
              <a:gd name="connsiteX1828" fmla="*/ 2862931 w 5451476"/>
              <a:gd name="connsiteY1828" fmla="*/ 1357685 h 6346826"/>
              <a:gd name="connsiteX1829" fmla="*/ 2873092 w 5451476"/>
              <a:gd name="connsiteY1829" fmla="*/ 1362448 h 6346826"/>
              <a:gd name="connsiteX1830" fmla="*/ 2883571 w 5451476"/>
              <a:gd name="connsiteY1830" fmla="*/ 1367528 h 6346826"/>
              <a:gd name="connsiteX1831" fmla="*/ 2893414 w 5451476"/>
              <a:gd name="connsiteY1831" fmla="*/ 1373561 h 6346826"/>
              <a:gd name="connsiteX1832" fmla="*/ 2903258 w 5451476"/>
              <a:gd name="connsiteY1832" fmla="*/ 1379911 h 6346826"/>
              <a:gd name="connsiteX1833" fmla="*/ 2912467 w 5451476"/>
              <a:gd name="connsiteY1833" fmla="*/ 1386897 h 6346826"/>
              <a:gd name="connsiteX1834" fmla="*/ 2921358 w 5451476"/>
              <a:gd name="connsiteY1834" fmla="*/ 1394517 h 6346826"/>
              <a:gd name="connsiteX1835" fmla="*/ 2930567 w 5451476"/>
              <a:gd name="connsiteY1835" fmla="*/ 1402773 h 6346826"/>
              <a:gd name="connsiteX1836" fmla="*/ 2938505 w 5451476"/>
              <a:gd name="connsiteY1836" fmla="*/ 1411663 h 6346826"/>
              <a:gd name="connsiteX1837" fmla="*/ 2946443 w 5451476"/>
              <a:gd name="connsiteY1837" fmla="*/ 1420554 h 6346826"/>
              <a:gd name="connsiteX1838" fmla="*/ 2953747 w 5451476"/>
              <a:gd name="connsiteY1838" fmla="*/ 1430079 h 6346826"/>
              <a:gd name="connsiteX1839" fmla="*/ 2960098 w 5451476"/>
              <a:gd name="connsiteY1839" fmla="*/ 1439922 h 6346826"/>
              <a:gd name="connsiteX1840" fmla="*/ 2965813 w 5451476"/>
              <a:gd name="connsiteY1840" fmla="*/ 1450082 h 6346826"/>
              <a:gd name="connsiteX1841" fmla="*/ 2971212 w 5451476"/>
              <a:gd name="connsiteY1841" fmla="*/ 1460243 h 6346826"/>
              <a:gd name="connsiteX1842" fmla="*/ 2975975 w 5451476"/>
              <a:gd name="connsiteY1842" fmla="*/ 1470721 h 6346826"/>
              <a:gd name="connsiteX1843" fmla="*/ 2979785 w 5451476"/>
              <a:gd name="connsiteY1843" fmla="*/ 1481199 h 6346826"/>
              <a:gd name="connsiteX1844" fmla="*/ 2982960 w 5451476"/>
              <a:gd name="connsiteY1844" fmla="*/ 1490725 h 6346826"/>
              <a:gd name="connsiteX1845" fmla="*/ 2985501 w 5451476"/>
              <a:gd name="connsiteY1845" fmla="*/ 1500250 h 6346826"/>
              <a:gd name="connsiteX1846" fmla="*/ 2987724 w 5451476"/>
              <a:gd name="connsiteY1846" fmla="*/ 1510411 h 6346826"/>
              <a:gd name="connsiteX1847" fmla="*/ 2989311 w 5451476"/>
              <a:gd name="connsiteY1847" fmla="*/ 1520254 h 6346826"/>
              <a:gd name="connsiteX1848" fmla="*/ 2990264 w 5451476"/>
              <a:gd name="connsiteY1848" fmla="*/ 1527874 h 6346826"/>
              <a:gd name="connsiteX1849" fmla="*/ 2990899 w 5451476"/>
              <a:gd name="connsiteY1849" fmla="*/ 1535812 h 6346826"/>
              <a:gd name="connsiteX1850" fmla="*/ 2991216 w 5451476"/>
              <a:gd name="connsiteY1850" fmla="*/ 1543750 h 6346826"/>
              <a:gd name="connsiteX1851" fmla="*/ 2991216 w 5451476"/>
              <a:gd name="connsiteY1851" fmla="*/ 1551688 h 6346826"/>
              <a:gd name="connsiteX1852" fmla="*/ 2991216 w 5451476"/>
              <a:gd name="connsiteY1852" fmla="*/ 1558356 h 6346826"/>
              <a:gd name="connsiteX1853" fmla="*/ 2990899 w 5451476"/>
              <a:gd name="connsiteY1853" fmla="*/ 1565024 h 6346826"/>
              <a:gd name="connsiteX1854" fmla="*/ 2990581 w 5451476"/>
              <a:gd name="connsiteY1854" fmla="*/ 1571691 h 6346826"/>
              <a:gd name="connsiteX1855" fmla="*/ 2989311 w 5451476"/>
              <a:gd name="connsiteY1855" fmla="*/ 1578994 h 6346826"/>
              <a:gd name="connsiteX1856" fmla="*/ 2988676 w 5451476"/>
              <a:gd name="connsiteY1856" fmla="*/ 1585027 h 6346826"/>
              <a:gd name="connsiteX1857" fmla="*/ 2987406 w 5451476"/>
              <a:gd name="connsiteY1857" fmla="*/ 1590742 h 6346826"/>
              <a:gd name="connsiteX1858" fmla="*/ 2986136 w 5451476"/>
              <a:gd name="connsiteY1858" fmla="*/ 1597093 h 6346826"/>
              <a:gd name="connsiteX1859" fmla="*/ 2984548 w 5451476"/>
              <a:gd name="connsiteY1859" fmla="*/ 1603126 h 6346826"/>
              <a:gd name="connsiteX1860" fmla="*/ 2982960 w 5451476"/>
              <a:gd name="connsiteY1860" fmla="*/ 1608523 h 6346826"/>
              <a:gd name="connsiteX1861" fmla="*/ 2981373 w 5451476"/>
              <a:gd name="connsiteY1861" fmla="*/ 1614239 h 6346826"/>
              <a:gd name="connsiteX1862" fmla="*/ 2979468 w 5451476"/>
              <a:gd name="connsiteY1862" fmla="*/ 1619636 h 6346826"/>
              <a:gd name="connsiteX1863" fmla="*/ 2977562 w 5451476"/>
              <a:gd name="connsiteY1863" fmla="*/ 1625352 h 6346826"/>
              <a:gd name="connsiteX1864" fmla="*/ 2975340 w 5451476"/>
              <a:gd name="connsiteY1864" fmla="*/ 1630432 h 6346826"/>
              <a:gd name="connsiteX1865" fmla="*/ 2973434 w 5451476"/>
              <a:gd name="connsiteY1865" fmla="*/ 1635195 h 6346826"/>
              <a:gd name="connsiteX1866" fmla="*/ 2971212 w 5451476"/>
              <a:gd name="connsiteY1866" fmla="*/ 1640275 h 6346826"/>
              <a:gd name="connsiteX1867" fmla="*/ 2968671 w 5451476"/>
              <a:gd name="connsiteY1867" fmla="*/ 1645673 h 6346826"/>
              <a:gd name="connsiteX1868" fmla="*/ 2965813 w 5451476"/>
              <a:gd name="connsiteY1868" fmla="*/ 1649801 h 6346826"/>
              <a:gd name="connsiteX1869" fmla="*/ 2963591 w 5451476"/>
              <a:gd name="connsiteY1869" fmla="*/ 1654563 h 6346826"/>
              <a:gd name="connsiteX1870" fmla="*/ 2960733 w 5451476"/>
              <a:gd name="connsiteY1870" fmla="*/ 1659326 h 6346826"/>
              <a:gd name="connsiteX1871" fmla="*/ 2957875 w 5451476"/>
              <a:gd name="connsiteY1871" fmla="*/ 1663771 h 6346826"/>
              <a:gd name="connsiteX1872" fmla="*/ 2954699 w 5451476"/>
              <a:gd name="connsiteY1872" fmla="*/ 1668216 h 6346826"/>
              <a:gd name="connsiteX1873" fmla="*/ 2952159 w 5451476"/>
              <a:gd name="connsiteY1873" fmla="*/ 1672662 h 6346826"/>
              <a:gd name="connsiteX1874" fmla="*/ 2948984 w 5451476"/>
              <a:gd name="connsiteY1874" fmla="*/ 1676472 h 6346826"/>
              <a:gd name="connsiteX1875" fmla="*/ 2945808 w 5451476"/>
              <a:gd name="connsiteY1875" fmla="*/ 1680917 h 6346826"/>
              <a:gd name="connsiteX1876" fmla="*/ 2941998 w 5451476"/>
              <a:gd name="connsiteY1876" fmla="*/ 1684727 h 6346826"/>
              <a:gd name="connsiteX1877" fmla="*/ 2938823 w 5451476"/>
              <a:gd name="connsiteY1877" fmla="*/ 1688855 h 6346826"/>
              <a:gd name="connsiteX1878" fmla="*/ 2935330 w 5451476"/>
              <a:gd name="connsiteY1878" fmla="*/ 1692348 h 6346826"/>
              <a:gd name="connsiteX1879" fmla="*/ 2931837 w 5451476"/>
              <a:gd name="connsiteY1879" fmla="*/ 1696475 h 6346826"/>
              <a:gd name="connsiteX1880" fmla="*/ 2930567 w 5451476"/>
              <a:gd name="connsiteY1880" fmla="*/ 1697428 h 6346826"/>
              <a:gd name="connsiteX1881" fmla="*/ 2917230 w 5451476"/>
              <a:gd name="connsiteY1881" fmla="*/ 1711081 h 6346826"/>
              <a:gd name="connsiteX1882" fmla="*/ 2902623 w 5451476"/>
              <a:gd name="connsiteY1882" fmla="*/ 1725687 h 6346826"/>
              <a:gd name="connsiteX1883" fmla="*/ 2887699 w 5451476"/>
              <a:gd name="connsiteY1883" fmla="*/ 1739975 h 6346826"/>
              <a:gd name="connsiteX1884" fmla="*/ 2873410 w 5451476"/>
              <a:gd name="connsiteY1884" fmla="*/ 1754581 h 6346826"/>
              <a:gd name="connsiteX1885" fmla="*/ 2858803 w 5451476"/>
              <a:gd name="connsiteY1885" fmla="*/ 1769187 h 6346826"/>
              <a:gd name="connsiteX1886" fmla="*/ 2844196 w 5451476"/>
              <a:gd name="connsiteY1886" fmla="*/ 1784110 h 6346826"/>
              <a:gd name="connsiteX1887" fmla="*/ 2829589 w 5451476"/>
              <a:gd name="connsiteY1887" fmla="*/ 1798716 h 6346826"/>
              <a:gd name="connsiteX1888" fmla="*/ 2814665 w 5451476"/>
              <a:gd name="connsiteY1888" fmla="*/ 1813322 h 6346826"/>
              <a:gd name="connsiteX1889" fmla="*/ 2800376 w 5451476"/>
              <a:gd name="connsiteY1889" fmla="*/ 1827610 h 6346826"/>
              <a:gd name="connsiteX1890" fmla="*/ 2785769 w 5451476"/>
              <a:gd name="connsiteY1890" fmla="*/ 1842216 h 6346826"/>
              <a:gd name="connsiteX1891" fmla="*/ 2771162 w 5451476"/>
              <a:gd name="connsiteY1891" fmla="*/ 1857139 h 6346826"/>
              <a:gd name="connsiteX1892" fmla="*/ 2756555 w 5451476"/>
              <a:gd name="connsiteY1892" fmla="*/ 1871745 h 6346826"/>
              <a:gd name="connsiteX1893" fmla="*/ 2741631 w 5451476"/>
              <a:gd name="connsiteY1893" fmla="*/ 1886351 h 6346826"/>
              <a:gd name="connsiteX1894" fmla="*/ 2727024 w 5451476"/>
              <a:gd name="connsiteY1894" fmla="*/ 1900956 h 6346826"/>
              <a:gd name="connsiteX1895" fmla="*/ 2712735 w 5451476"/>
              <a:gd name="connsiteY1895" fmla="*/ 1915245 h 6346826"/>
              <a:gd name="connsiteX1896" fmla="*/ 2698128 w 5451476"/>
              <a:gd name="connsiteY1896" fmla="*/ 1929850 h 6346826"/>
              <a:gd name="connsiteX1897" fmla="*/ 2683521 w 5451476"/>
              <a:gd name="connsiteY1897" fmla="*/ 1944774 h 6346826"/>
              <a:gd name="connsiteX1898" fmla="*/ 2668597 w 5451476"/>
              <a:gd name="connsiteY1898" fmla="*/ 1959379 h 6346826"/>
              <a:gd name="connsiteX1899" fmla="*/ 2653990 w 5451476"/>
              <a:gd name="connsiteY1899" fmla="*/ 1973985 h 6346826"/>
              <a:gd name="connsiteX1900" fmla="*/ 2639383 w 5451476"/>
              <a:gd name="connsiteY1900" fmla="*/ 1988273 h 6346826"/>
              <a:gd name="connsiteX1901" fmla="*/ 2625094 w 5451476"/>
              <a:gd name="connsiteY1901" fmla="*/ 2002879 h 6346826"/>
              <a:gd name="connsiteX1902" fmla="*/ 2610487 w 5451476"/>
              <a:gd name="connsiteY1902" fmla="*/ 2017802 h 6346826"/>
              <a:gd name="connsiteX1903" fmla="*/ 2595563 w 5451476"/>
              <a:gd name="connsiteY1903" fmla="*/ 2032408 h 6346826"/>
              <a:gd name="connsiteX1904" fmla="*/ 2580956 w 5451476"/>
              <a:gd name="connsiteY1904" fmla="*/ 2047014 h 6346826"/>
              <a:gd name="connsiteX1905" fmla="*/ 2566349 w 5451476"/>
              <a:gd name="connsiteY1905" fmla="*/ 2061620 h 6346826"/>
              <a:gd name="connsiteX1906" fmla="*/ 2561904 w 5451476"/>
              <a:gd name="connsiteY1906" fmla="*/ 2066065 h 6346826"/>
              <a:gd name="connsiteX1907" fmla="*/ 2556823 w 5451476"/>
              <a:gd name="connsiteY1907" fmla="*/ 2071145 h 6346826"/>
              <a:gd name="connsiteX1908" fmla="*/ 2552060 w 5451476"/>
              <a:gd name="connsiteY1908" fmla="*/ 2076226 h 6346826"/>
              <a:gd name="connsiteX1909" fmla="*/ 2548885 w 5451476"/>
              <a:gd name="connsiteY1909" fmla="*/ 2080353 h 6346826"/>
              <a:gd name="connsiteX1910" fmla="*/ 2545392 w 5451476"/>
              <a:gd name="connsiteY1910" fmla="*/ 2084798 h 6346826"/>
              <a:gd name="connsiteX1911" fmla="*/ 2542216 w 5451476"/>
              <a:gd name="connsiteY1911" fmla="*/ 2088609 h 6346826"/>
              <a:gd name="connsiteX1912" fmla="*/ 2539358 w 5451476"/>
              <a:gd name="connsiteY1912" fmla="*/ 2092736 h 6346826"/>
              <a:gd name="connsiteX1913" fmla="*/ 2536183 w 5451476"/>
              <a:gd name="connsiteY1913" fmla="*/ 2096864 h 6346826"/>
              <a:gd name="connsiteX1914" fmla="*/ 2533325 w 5451476"/>
              <a:gd name="connsiteY1914" fmla="*/ 2101627 h 6346826"/>
              <a:gd name="connsiteX1915" fmla="*/ 2530785 w 5451476"/>
              <a:gd name="connsiteY1915" fmla="*/ 2106072 h 6346826"/>
              <a:gd name="connsiteX1916" fmla="*/ 2527927 w 5451476"/>
              <a:gd name="connsiteY1916" fmla="*/ 2110518 h 6346826"/>
              <a:gd name="connsiteX1917" fmla="*/ 2525069 w 5451476"/>
              <a:gd name="connsiteY1917" fmla="*/ 2115281 h 6346826"/>
              <a:gd name="connsiteX1918" fmla="*/ 2522846 w 5451476"/>
              <a:gd name="connsiteY1918" fmla="*/ 2120361 h 6346826"/>
              <a:gd name="connsiteX1919" fmla="*/ 2520306 w 5451476"/>
              <a:gd name="connsiteY1919" fmla="*/ 2125123 h 6346826"/>
              <a:gd name="connsiteX1920" fmla="*/ 2518401 w 5451476"/>
              <a:gd name="connsiteY1920" fmla="*/ 2129886 h 6346826"/>
              <a:gd name="connsiteX1921" fmla="*/ 2515861 w 5451476"/>
              <a:gd name="connsiteY1921" fmla="*/ 2135601 h 6346826"/>
              <a:gd name="connsiteX1922" fmla="*/ 2513955 w 5451476"/>
              <a:gd name="connsiteY1922" fmla="*/ 2140682 h 6346826"/>
              <a:gd name="connsiteX1923" fmla="*/ 2512050 w 5451476"/>
              <a:gd name="connsiteY1923" fmla="*/ 2146079 h 6346826"/>
              <a:gd name="connsiteX1924" fmla="*/ 2510462 w 5451476"/>
              <a:gd name="connsiteY1924" fmla="*/ 2151478 h 6346826"/>
              <a:gd name="connsiteX1925" fmla="*/ 2508557 w 5451476"/>
              <a:gd name="connsiteY1925" fmla="*/ 2157192 h 6346826"/>
              <a:gd name="connsiteX1926" fmla="*/ 2506969 w 5451476"/>
              <a:gd name="connsiteY1926" fmla="*/ 2162908 h 6346826"/>
              <a:gd name="connsiteX1927" fmla="*/ 2505699 w 5451476"/>
              <a:gd name="connsiteY1927" fmla="*/ 2168941 h 6346826"/>
              <a:gd name="connsiteX1928" fmla="*/ 2504429 w 5451476"/>
              <a:gd name="connsiteY1928" fmla="*/ 2174656 h 6346826"/>
              <a:gd name="connsiteX1929" fmla="*/ 2503159 w 5451476"/>
              <a:gd name="connsiteY1929" fmla="*/ 2181006 h 6346826"/>
              <a:gd name="connsiteX1930" fmla="*/ 2502524 w 5451476"/>
              <a:gd name="connsiteY1930" fmla="*/ 2187991 h 6346826"/>
              <a:gd name="connsiteX1931" fmla="*/ 2501571 w 5451476"/>
              <a:gd name="connsiteY1931" fmla="*/ 2194342 h 6346826"/>
              <a:gd name="connsiteX1932" fmla="*/ 2501254 w 5451476"/>
              <a:gd name="connsiteY1932" fmla="*/ 2201010 h 6346826"/>
              <a:gd name="connsiteX1933" fmla="*/ 2500936 w 5451476"/>
              <a:gd name="connsiteY1933" fmla="*/ 2207995 h 6346826"/>
              <a:gd name="connsiteX1934" fmla="*/ 2500936 w 5451476"/>
              <a:gd name="connsiteY1934" fmla="*/ 2215615 h 6346826"/>
              <a:gd name="connsiteX1935" fmla="*/ 2500936 w 5451476"/>
              <a:gd name="connsiteY1935" fmla="*/ 2222601 h 6346826"/>
              <a:gd name="connsiteX1936" fmla="*/ 2501254 w 5451476"/>
              <a:gd name="connsiteY1936" fmla="*/ 2230221 h 6346826"/>
              <a:gd name="connsiteX1937" fmla="*/ 2502524 w 5451476"/>
              <a:gd name="connsiteY1937" fmla="*/ 2239112 h 6346826"/>
              <a:gd name="connsiteX1938" fmla="*/ 2503794 w 5451476"/>
              <a:gd name="connsiteY1938" fmla="*/ 2248002 h 6346826"/>
              <a:gd name="connsiteX1939" fmla="*/ 2505382 w 5451476"/>
              <a:gd name="connsiteY1939" fmla="*/ 2256893 h 6346826"/>
              <a:gd name="connsiteX1940" fmla="*/ 2507287 w 5451476"/>
              <a:gd name="connsiteY1940" fmla="*/ 2265148 h 6346826"/>
              <a:gd name="connsiteX1941" fmla="*/ 2509192 w 5451476"/>
              <a:gd name="connsiteY1941" fmla="*/ 2271498 h 6346826"/>
              <a:gd name="connsiteX1942" fmla="*/ 2510780 w 5451476"/>
              <a:gd name="connsiteY1942" fmla="*/ 2277849 h 6346826"/>
              <a:gd name="connsiteX1943" fmla="*/ 2513320 w 5451476"/>
              <a:gd name="connsiteY1943" fmla="*/ 2283882 h 6346826"/>
              <a:gd name="connsiteX1944" fmla="*/ 2515225 w 5451476"/>
              <a:gd name="connsiteY1944" fmla="*/ 2289915 h 6346826"/>
              <a:gd name="connsiteX1945" fmla="*/ 2518083 w 5451476"/>
              <a:gd name="connsiteY1945" fmla="*/ 2296265 h 6346826"/>
              <a:gd name="connsiteX1946" fmla="*/ 2520306 w 5451476"/>
              <a:gd name="connsiteY1946" fmla="*/ 2301980 h 6346826"/>
              <a:gd name="connsiteX1947" fmla="*/ 2523164 w 5451476"/>
              <a:gd name="connsiteY1947" fmla="*/ 2307695 h 6346826"/>
              <a:gd name="connsiteX1948" fmla="*/ 2526339 w 5451476"/>
              <a:gd name="connsiteY1948" fmla="*/ 2313728 h 6346826"/>
              <a:gd name="connsiteX1949" fmla="*/ 2529832 w 5451476"/>
              <a:gd name="connsiteY1949" fmla="*/ 2320079 h 6346826"/>
              <a:gd name="connsiteX1950" fmla="*/ 2533960 w 5451476"/>
              <a:gd name="connsiteY1950" fmla="*/ 2326429 h 6346826"/>
              <a:gd name="connsiteX1951" fmla="*/ 2537771 w 5451476"/>
              <a:gd name="connsiteY1951" fmla="*/ 2332144 h 6346826"/>
              <a:gd name="connsiteX1952" fmla="*/ 2542216 w 5451476"/>
              <a:gd name="connsiteY1952" fmla="*/ 2338177 h 6346826"/>
              <a:gd name="connsiteX1953" fmla="*/ 2546979 w 5451476"/>
              <a:gd name="connsiteY1953" fmla="*/ 2344210 h 6346826"/>
              <a:gd name="connsiteX1954" fmla="*/ 2551742 w 5451476"/>
              <a:gd name="connsiteY1954" fmla="*/ 2349608 h 6346826"/>
              <a:gd name="connsiteX1955" fmla="*/ 2556505 w 5451476"/>
              <a:gd name="connsiteY1955" fmla="*/ 2355323 h 6346826"/>
              <a:gd name="connsiteX1956" fmla="*/ 2561904 w 5451476"/>
              <a:gd name="connsiteY1956" fmla="*/ 2360721 h 6346826"/>
              <a:gd name="connsiteX1957" fmla="*/ 2566984 w 5451476"/>
              <a:gd name="connsiteY1957" fmla="*/ 2366436 h 6346826"/>
              <a:gd name="connsiteX1958" fmla="*/ 2573018 w 5451476"/>
              <a:gd name="connsiteY1958" fmla="*/ 2371199 h 6346826"/>
              <a:gd name="connsiteX1959" fmla="*/ 2578733 w 5451476"/>
              <a:gd name="connsiteY1959" fmla="*/ 2375961 h 6346826"/>
              <a:gd name="connsiteX1960" fmla="*/ 2584449 w 5451476"/>
              <a:gd name="connsiteY1960" fmla="*/ 2380724 h 6346826"/>
              <a:gd name="connsiteX1961" fmla="*/ 2590482 w 5451476"/>
              <a:gd name="connsiteY1961" fmla="*/ 2384852 h 6346826"/>
              <a:gd name="connsiteX1962" fmla="*/ 2596515 w 5451476"/>
              <a:gd name="connsiteY1962" fmla="*/ 2388980 h 6346826"/>
              <a:gd name="connsiteX1963" fmla="*/ 2602866 w 5451476"/>
              <a:gd name="connsiteY1963" fmla="*/ 2392790 h 6346826"/>
              <a:gd name="connsiteX1964" fmla="*/ 2609217 w 5451476"/>
              <a:gd name="connsiteY1964" fmla="*/ 2396600 h 6346826"/>
              <a:gd name="connsiteX1965" fmla="*/ 2614615 w 5451476"/>
              <a:gd name="connsiteY1965" fmla="*/ 2399140 h 6346826"/>
              <a:gd name="connsiteX1966" fmla="*/ 2620648 w 5451476"/>
              <a:gd name="connsiteY1966" fmla="*/ 2402315 h 6346826"/>
              <a:gd name="connsiteX1967" fmla="*/ 2626682 w 5451476"/>
              <a:gd name="connsiteY1967" fmla="*/ 2404856 h 6346826"/>
              <a:gd name="connsiteX1968" fmla="*/ 2632715 w 5451476"/>
              <a:gd name="connsiteY1968" fmla="*/ 2407713 h 6346826"/>
              <a:gd name="connsiteX1969" fmla="*/ 2639066 w 5451476"/>
              <a:gd name="connsiteY1969" fmla="*/ 2409618 h 6346826"/>
              <a:gd name="connsiteX1970" fmla="*/ 2644781 w 5451476"/>
              <a:gd name="connsiteY1970" fmla="*/ 2411841 h 6346826"/>
              <a:gd name="connsiteX1971" fmla="*/ 2651132 w 5451476"/>
              <a:gd name="connsiteY1971" fmla="*/ 2413428 h 6346826"/>
              <a:gd name="connsiteX1972" fmla="*/ 2657165 w 5451476"/>
              <a:gd name="connsiteY1972" fmla="*/ 2415651 h 6346826"/>
              <a:gd name="connsiteX1973" fmla="*/ 2666056 w 5451476"/>
              <a:gd name="connsiteY1973" fmla="*/ 2417556 h 6346826"/>
              <a:gd name="connsiteX1974" fmla="*/ 2674630 w 5451476"/>
              <a:gd name="connsiteY1974" fmla="*/ 2419144 h 6346826"/>
              <a:gd name="connsiteX1975" fmla="*/ 2683839 w 5451476"/>
              <a:gd name="connsiteY1975" fmla="*/ 2420414 h 6346826"/>
              <a:gd name="connsiteX1976" fmla="*/ 2692412 w 5451476"/>
              <a:gd name="connsiteY1976" fmla="*/ 2421049 h 6346826"/>
              <a:gd name="connsiteX1977" fmla="*/ 2699716 w 5451476"/>
              <a:gd name="connsiteY1977" fmla="*/ 2422001 h 6346826"/>
              <a:gd name="connsiteX1978" fmla="*/ 2707336 w 5451476"/>
              <a:gd name="connsiteY1978" fmla="*/ 2422001 h 6346826"/>
              <a:gd name="connsiteX1979" fmla="*/ 2714640 w 5451476"/>
              <a:gd name="connsiteY1979" fmla="*/ 2422001 h 6346826"/>
              <a:gd name="connsiteX1980" fmla="*/ 2721943 w 5451476"/>
              <a:gd name="connsiteY1980" fmla="*/ 2421366 h 6346826"/>
              <a:gd name="connsiteX1981" fmla="*/ 2728612 w 5451476"/>
              <a:gd name="connsiteY1981" fmla="*/ 2421049 h 6346826"/>
              <a:gd name="connsiteX1982" fmla="*/ 2734962 w 5451476"/>
              <a:gd name="connsiteY1982" fmla="*/ 2420414 h 6346826"/>
              <a:gd name="connsiteX1983" fmla="*/ 2741631 w 5451476"/>
              <a:gd name="connsiteY1983" fmla="*/ 2419461 h 6346826"/>
              <a:gd name="connsiteX1984" fmla="*/ 2747981 w 5451476"/>
              <a:gd name="connsiteY1984" fmla="*/ 2418192 h 6346826"/>
              <a:gd name="connsiteX1985" fmla="*/ 2754015 w 5451476"/>
              <a:gd name="connsiteY1985" fmla="*/ 2417239 h 6346826"/>
              <a:gd name="connsiteX1986" fmla="*/ 2759731 w 5451476"/>
              <a:gd name="connsiteY1986" fmla="*/ 2415968 h 6346826"/>
              <a:gd name="connsiteX1987" fmla="*/ 2765446 w 5451476"/>
              <a:gd name="connsiteY1987" fmla="*/ 2414381 h 6346826"/>
              <a:gd name="connsiteX1988" fmla="*/ 2771480 w 5451476"/>
              <a:gd name="connsiteY1988" fmla="*/ 2412476 h 6346826"/>
              <a:gd name="connsiteX1989" fmla="*/ 2776560 w 5451476"/>
              <a:gd name="connsiteY1989" fmla="*/ 2410888 h 6346826"/>
              <a:gd name="connsiteX1990" fmla="*/ 2782276 w 5451476"/>
              <a:gd name="connsiteY1990" fmla="*/ 2408666 h 6346826"/>
              <a:gd name="connsiteX1991" fmla="*/ 2787357 w 5451476"/>
              <a:gd name="connsiteY1991" fmla="*/ 2406761 h 6346826"/>
              <a:gd name="connsiteX1992" fmla="*/ 2792437 w 5451476"/>
              <a:gd name="connsiteY1992" fmla="*/ 2404538 h 6346826"/>
              <a:gd name="connsiteX1993" fmla="*/ 2797835 w 5451476"/>
              <a:gd name="connsiteY1993" fmla="*/ 2402315 h 6346826"/>
              <a:gd name="connsiteX1994" fmla="*/ 2802598 w 5451476"/>
              <a:gd name="connsiteY1994" fmla="*/ 2400093 h 6346826"/>
              <a:gd name="connsiteX1995" fmla="*/ 2807361 w 5451476"/>
              <a:gd name="connsiteY1995" fmla="*/ 2397553 h 6346826"/>
              <a:gd name="connsiteX1996" fmla="*/ 2812442 w 5451476"/>
              <a:gd name="connsiteY1996" fmla="*/ 2395012 h 6346826"/>
              <a:gd name="connsiteX1997" fmla="*/ 2816888 w 5451476"/>
              <a:gd name="connsiteY1997" fmla="*/ 2392155 h 6346826"/>
              <a:gd name="connsiteX1998" fmla="*/ 2821016 w 5451476"/>
              <a:gd name="connsiteY1998" fmla="*/ 2389297 h 6346826"/>
              <a:gd name="connsiteX1999" fmla="*/ 2825461 w 5451476"/>
              <a:gd name="connsiteY1999" fmla="*/ 2386439 h 6346826"/>
              <a:gd name="connsiteX2000" fmla="*/ 2830224 w 5451476"/>
              <a:gd name="connsiteY2000" fmla="*/ 2383264 h 6346826"/>
              <a:gd name="connsiteX2001" fmla="*/ 2834352 w 5451476"/>
              <a:gd name="connsiteY2001" fmla="*/ 2380089 h 6346826"/>
              <a:gd name="connsiteX2002" fmla="*/ 2838163 w 5451476"/>
              <a:gd name="connsiteY2002" fmla="*/ 2377232 h 6346826"/>
              <a:gd name="connsiteX2003" fmla="*/ 2842608 w 5451476"/>
              <a:gd name="connsiteY2003" fmla="*/ 2374056 h 6346826"/>
              <a:gd name="connsiteX2004" fmla="*/ 2846419 w 5451476"/>
              <a:gd name="connsiteY2004" fmla="*/ 2370881 h 6346826"/>
              <a:gd name="connsiteX2005" fmla="*/ 2851817 w 5451476"/>
              <a:gd name="connsiteY2005" fmla="*/ 2366118 h 6346826"/>
              <a:gd name="connsiteX2006" fmla="*/ 2856898 w 5451476"/>
              <a:gd name="connsiteY2006" fmla="*/ 2360721 h 6346826"/>
              <a:gd name="connsiteX2007" fmla="*/ 2861343 w 5451476"/>
              <a:gd name="connsiteY2007" fmla="*/ 2356593 h 6346826"/>
              <a:gd name="connsiteX2008" fmla="*/ 2875950 w 5451476"/>
              <a:gd name="connsiteY2008" fmla="*/ 2341670 h 6346826"/>
              <a:gd name="connsiteX2009" fmla="*/ 2890557 w 5451476"/>
              <a:gd name="connsiteY2009" fmla="*/ 2327064 h 6346826"/>
              <a:gd name="connsiteX2010" fmla="*/ 2905163 w 5451476"/>
              <a:gd name="connsiteY2010" fmla="*/ 2312458 h 6346826"/>
              <a:gd name="connsiteX2011" fmla="*/ 2919770 w 5451476"/>
              <a:gd name="connsiteY2011" fmla="*/ 2297852 h 6346826"/>
              <a:gd name="connsiteX2012" fmla="*/ 2934059 w 5451476"/>
              <a:gd name="connsiteY2012" fmla="*/ 2283564 h 6346826"/>
              <a:gd name="connsiteX2013" fmla="*/ 2948984 w 5451476"/>
              <a:gd name="connsiteY2013" fmla="*/ 2268641 h 6346826"/>
              <a:gd name="connsiteX2014" fmla="*/ 2963591 w 5451476"/>
              <a:gd name="connsiteY2014" fmla="*/ 2254035 h 6346826"/>
              <a:gd name="connsiteX2015" fmla="*/ 2978197 w 5451476"/>
              <a:gd name="connsiteY2015" fmla="*/ 2239429 h 6346826"/>
              <a:gd name="connsiteX2016" fmla="*/ 2992804 w 5451476"/>
              <a:gd name="connsiteY2016" fmla="*/ 2224823 h 6346826"/>
              <a:gd name="connsiteX2017" fmla="*/ 3007728 w 5451476"/>
              <a:gd name="connsiteY2017" fmla="*/ 2210218 h 6346826"/>
              <a:gd name="connsiteX2018" fmla="*/ 3022018 w 5451476"/>
              <a:gd name="connsiteY2018" fmla="*/ 2195929 h 6346826"/>
              <a:gd name="connsiteX2019" fmla="*/ 3036625 w 5451476"/>
              <a:gd name="connsiteY2019" fmla="*/ 2181006 h 6346826"/>
              <a:gd name="connsiteX2020" fmla="*/ 3051231 w 5451476"/>
              <a:gd name="connsiteY2020" fmla="*/ 2166401 h 6346826"/>
              <a:gd name="connsiteX2021" fmla="*/ 3065838 w 5451476"/>
              <a:gd name="connsiteY2021" fmla="*/ 2151795 h 6346826"/>
              <a:gd name="connsiteX2022" fmla="*/ 3080762 w 5451476"/>
              <a:gd name="connsiteY2022" fmla="*/ 2137189 h 6346826"/>
              <a:gd name="connsiteX2023" fmla="*/ 3095369 w 5451476"/>
              <a:gd name="connsiteY2023" fmla="*/ 2122265 h 6346826"/>
              <a:gd name="connsiteX2024" fmla="*/ 3109658 w 5451476"/>
              <a:gd name="connsiteY2024" fmla="*/ 2107978 h 6346826"/>
              <a:gd name="connsiteX2025" fmla="*/ 3124265 w 5451476"/>
              <a:gd name="connsiteY2025" fmla="*/ 2093371 h 6346826"/>
              <a:gd name="connsiteX2026" fmla="*/ 3133156 w 5451476"/>
              <a:gd name="connsiteY2026" fmla="*/ 2084798 h 6346826"/>
              <a:gd name="connsiteX2027" fmla="*/ 3136332 w 5451476"/>
              <a:gd name="connsiteY2027" fmla="*/ 2081624 h 6346826"/>
              <a:gd name="connsiteX2028" fmla="*/ 3138872 w 5451476"/>
              <a:gd name="connsiteY2028" fmla="*/ 2078766 h 6346826"/>
              <a:gd name="connsiteX2029" fmla="*/ 3143000 w 5451476"/>
              <a:gd name="connsiteY2029" fmla="*/ 2075273 h 6346826"/>
              <a:gd name="connsiteX2030" fmla="*/ 3146811 w 5451476"/>
              <a:gd name="connsiteY2030" fmla="*/ 2072098 h 6346826"/>
              <a:gd name="connsiteX2031" fmla="*/ 3150939 w 5451476"/>
              <a:gd name="connsiteY2031" fmla="*/ 2068923 h 6346826"/>
              <a:gd name="connsiteX2032" fmla="*/ 3154749 w 5451476"/>
              <a:gd name="connsiteY2032" fmla="*/ 2065748 h 6346826"/>
              <a:gd name="connsiteX2033" fmla="*/ 3159195 w 5451476"/>
              <a:gd name="connsiteY2033" fmla="*/ 2062572 h 6346826"/>
              <a:gd name="connsiteX2034" fmla="*/ 3163640 w 5451476"/>
              <a:gd name="connsiteY2034" fmla="*/ 2059398 h 6346826"/>
              <a:gd name="connsiteX2035" fmla="*/ 3168086 w 5451476"/>
              <a:gd name="connsiteY2035" fmla="*/ 2056539 h 6346826"/>
              <a:gd name="connsiteX2036" fmla="*/ 3172214 w 5451476"/>
              <a:gd name="connsiteY2036" fmla="*/ 2053682 h 6346826"/>
              <a:gd name="connsiteX2037" fmla="*/ 3176977 w 5451476"/>
              <a:gd name="connsiteY2037" fmla="*/ 2051142 h 6346826"/>
              <a:gd name="connsiteX2038" fmla="*/ 3181740 w 5451476"/>
              <a:gd name="connsiteY2038" fmla="*/ 2048284 h 6346826"/>
              <a:gd name="connsiteX2039" fmla="*/ 3186503 w 5451476"/>
              <a:gd name="connsiteY2039" fmla="*/ 2045744 h 6346826"/>
              <a:gd name="connsiteX2040" fmla="*/ 3191266 w 5451476"/>
              <a:gd name="connsiteY2040" fmla="*/ 2043521 h 6346826"/>
              <a:gd name="connsiteX2041" fmla="*/ 3196664 w 5451476"/>
              <a:gd name="connsiteY2041" fmla="*/ 2040981 h 6346826"/>
              <a:gd name="connsiteX2042" fmla="*/ 3201745 w 5451476"/>
              <a:gd name="connsiteY2042" fmla="*/ 2039076 h 6346826"/>
              <a:gd name="connsiteX2043" fmla="*/ 3206825 w 5451476"/>
              <a:gd name="connsiteY2043" fmla="*/ 2037171 h 6346826"/>
              <a:gd name="connsiteX2044" fmla="*/ 3211906 w 5451476"/>
              <a:gd name="connsiteY2044" fmla="*/ 2035266 h 6346826"/>
              <a:gd name="connsiteX2045" fmla="*/ 3217939 w 5451476"/>
              <a:gd name="connsiteY2045" fmla="*/ 2033044 h 6346826"/>
              <a:gd name="connsiteX2046" fmla="*/ 3223655 w 5451476"/>
              <a:gd name="connsiteY2046" fmla="*/ 2031456 h 6346826"/>
              <a:gd name="connsiteX2047" fmla="*/ 3229053 w 5451476"/>
              <a:gd name="connsiteY2047" fmla="*/ 2029868 h 6346826"/>
              <a:gd name="connsiteX2048" fmla="*/ 3235086 w 5451476"/>
              <a:gd name="connsiteY2048" fmla="*/ 2028281 h 6346826"/>
              <a:gd name="connsiteX2049" fmla="*/ 3241437 w 5451476"/>
              <a:gd name="connsiteY2049" fmla="*/ 2027328 h 6346826"/>
              <a:gd name="connsiteX2050" fmla="*/ 3247470 w 5451476"/>
              <a:gd name="connsiteY2050" fmla="*/ 2026058 h 6346826"/>
              <a:gd name="connsiteX2051" fmla="*/ 3253821 w 5451476"/>
              <a:gd name="connsiteY2051" fmla="*/ 2025105 h 6346826"/>
              <a:gd name="connsiteX2052" fmla="*/ 3260172 w 5451476"/>
              <a:gd name="connsiteY2052" fmla="*/ 2024470 h 6346826"/>
              <a:gd name="connsiteX2053" fmla="*/ 3267158 w 5451476"/>
              <a:gd name="connsiteY2053" fmla="*/ 2024153 h 6346826"/>
              <a:gd name="connsiteX2054" fmla="*/ 3274144 w 5451476"/>
              <a:gd name="connsiteY2054" fmla="*/ 2023518 h 6346826"/>
              <a:gd name="connsiteX2055" fmla="*/ 3281447 w 5451476"/>
              <a:gd name="connsiteY2055" fmla="*/ 2023518 h 6346826"/>
              <a:gd name="connsiteX2056" fmla="*/ 3288433 w 5451476"/>
              <a:gd name="connsiteY2056" fmla="*/ 2023518 h 6346826"/>
              <a:gd name="connsiteX2057" fmla="*/ 3297006 w 5451476"/>
              <a:gd name="connsiteY2057" fmla="*/ 2024153 h 6346826"/>
              <a:gd name="connsiteX2058" fmla="*/ 3305262 w 5451476"/>
              <a:gd name="connsiteY2058" fmla="*/ 2024788 h 6346826"/>
              <a:gd name="connsiteX2059" fmla="*/ 3313518 w 5451476"/>
              <a:gd name="connsiteY2059" fmla="*/ 2026058 h 6346826"/>
              <a:gd name="connsiteX2060" fmla="*/ 3321457 w 5451476"/>
              <a:gd name="connsiteY2060" fmla="*/ 2027645 h 6346826"/>
              <a:gd name="connsiteX2061" fmla="*/ 3332571 w 5451476"/>
              <a:gd name="connsiteY2061" fmla="*/ 2029868 h 6346826"/>
              <a:gd name="connsiteX2062" fmla="*/ 3343367 w 5451476"/>
              <a:gd name="connsiteY2062" fmla="*/ 2033044 h 6346826"/>
              <a:gd name="connsiteX2063" fmla="*/ 3354163 w 5451476"/>
              <a:gd name="connsiteY2063" fmla="*/ 2036853 h 6346826"/>
              <a:gd name="connsiteX2064" fmla="*/ 3364325 w 5451476"/>
              <a:gd name="connsiteY2064" fmla="*/ 2040981 h 6346826"/>
              <a:gd name="connsiteX2065" fmla="*/ 3372581 w 5451476"/>
              <a:gd name="connsiteY2065" fmla="*/ 2045109 h 6346826"/>
              <a:gd name="connsiteX2066" fmla="*/ 3381472 w 5451476"/>
              <a:gd name="connsiteY2066" fmla="*/ 2049555 h 6346826"/>
              <a:gd name="connsiteX2067" fmla="*/ 3389728 w 5451476"/>
              <a:gd name="connsiteY2067" fmla="*/ 2054317 h 6346826"/>
              <a:gd name="connsiteX2068" fmla="*/ 3397666 w 5451476"/>
              <a:gd name="connsiteY2068" fmla="*/ 2059398 h 6346826"/>
              <a:gd name="connsiteX2069" fmla="*/ 3405605 w 5451476"/>
              <a:gd name="connsiteY2069" fmla="*/ 2065112 h 6346826"/>
              <a:gd name="connsiteX2070" fmla="*/ 3413226 w 5451476"/>
              <a:gd name="connsiteY2070" fmla="*/ 2071145 h 6346826"/>
              <a:gd name="connsiteX2071" fmla="*/ 3420847 w 5451476"/>
              <a:gd name="connsiteY2071" fmla="*/ 2077496 h 6346826"/>
              <a:gd name="connsiteX2072" fmla="*/ 3427832 w 5451476"/>
              <a:gd name="connsiteY2072" fmla="*/ 2084798 h 6346826"/>
              <a:gd name="connsiteX2073" fmla="*/ 3435136 w 5451476"/>
              <a:gd name="connsiteY2073" fmla="*/ 2091784 h 6346826"/>
              <a:gd name="connsiteX2074" fmla="*/ 3441487 w 5451476"/>
              <a:gd name="connsiteY2074" fmla="*/ 2099404 h 6346826"/>
              <a:gd name="connsiteX2075" fmla="*/ 3447202 w 5451476"/>
              <a:gd name="connsiteY2075" fmla="*/ 2107025 h 6346826"/>
              <a:gd name="connsiteX2076" fmla="*/ 3453236 w 5451476"/>
              <a:gd name="connsiteY2076" fmla="*/ 2114963 h 6346826"/>
              <a:gd name="connsiteX2077" fmla="*/ 3458316 w 5451476"/>
              <a:gd name="connsiteY2077" fmla="*/ 2122901 h 6346826"/>
              <a:gd name="connsiteX2078" fmla="*/ 3463079 w 5451476"/>
              <a:gd name="connsiteY2078" fmla="*/ 2131156 h 6346826"/>
              <a:gd name="connsiteX2079" fmla="*/ 3467525 w 5451476"/>
              <a:gd name="connsiteY2079" fmla="*/ 2139729 h 6346826"/>
              <a:gd name="connsiteX2080" fmla="*/ 3471653 w 5451476"/>
              <a:gd name="connsiteY2080" fmla="*/ 2148302 h 6346826"/>
              <a:gd name="connsiteX2081" fmla="*/ 3475781 w 5451476"/>
              <a:gd name="connsiteY2081" fmla="*/ 2158780 h 6346826"/>
              <a:gd name="connsiteX2082" fmla="*/ 3479591 w 5451476"/>
              <a:gd name="connsiteY2082" fmla="*/ 2169258 h 6346826"/>
              <a:gd name="connsiteX2083" fmla="*/ 3482767 w 5451476"/>
              <a:gd name="connsiteY2083" fmla="*/ 2180054 h 6346826"/>
              <a:gd name="connsiteX2084" fmla="*/ 3484989 w 5451476"/>
              <a:gd name="connsiteY2084" fmla="*/ 2191167 h 6346826"/>
              <a:gd name="connsiteX2085" fmla="*/ 3486577 w 5451476"/>
              <a:gd name="connsiteY2085" fmla="*/ 2199105 h 6346826"/>
              <a:gd name="connsiteX2086" fmla="*/ 3487847 w 5451476"/>
              <a:gd name="connsiteY2086" fmla="*/ 2207360 h 6346826"/>
              <a:gd name="connsiteX2087" fmla="*/ 3488482 w 5451476"/>
              <a:gd name="connsiteY2087" fmla="*/ 2215615 h 6346826"/>
              <a:gd name="connsiteX2088" fmla="*/ 3489117 w 5451476"/>
              <a:gd name="connsiteY2088" fmla="*/ 2223871 h 6346826"/>
              <a:gd name="connsiteX2089" fmla="*/ 3489117 w 5451476"/>
              <a:gd name="connsiteY2089" fmla="*/ 2231174 h 6346826"/>
              <a:gd name="connsiteX2090" fmla="*/ 3489117 w 5451476"/>
              <a:gd name="connsiteY2090" fmla="*/ 2238159 h 6346826"/>
              <a:gd name="connsiteX2091" fmla="*/ 3488482 w 5451476"/>
              <a:gd name="connsiteY2091" fmla="*/ 2245462 h 6346826"/>
              <a:gd name="connsiteX2092" fmla="*/ 3488165 w 5451476"/>
              <a:gd name="connsiteY2092" fmla="*/ 2252447 h 6346826"/>
              <a:gd name="connsiteX2093" fmla="*/ 3487530 w 5451476"/>
              <a:gd name="connsiteY2093" fmla="*/ 2258798 h 6346826"/>
              <a:gd name="connsiteX2094" fmla="*/ 3486577 w 5451476"/>
              <a:gd name="connsiteY2094" fmla="*/ 2265148 h 6346826"/>
              <a:gd name="connsiteX2095" fmla="*/ 3485307 w 5451476"/>
              <a:gd name="connsiteY2095" fmla="*/ 2271181 h 6346826"/>
              <a:gd name="connsiteX2096" fmla="*/ 3484354 w 5451476"/>
              <a:gd name="connsiteY2096" fmla="*/ 2277531 h 6346826"/>
              <a:gd name="connsiteX2097" fmla="*/ 3482767 w 5451476"/>
              <a:gd name="connsiteY2097" fmla="*/ 2283564 h 6346826"/>
              <a:gd name="connsiteX2098" fmla="*/ 3481179 w 5451476"/>
              <a:gd name="connsiteY2098" fmla="*/ 2288962 h 6346826"/>
              <a:gd name="connsiteX2099" fmla="*/ 3479591 w 5451476"/>
              <a:gd name="connsiteY2099" fmla="*/ 2294678 h 6346826"/>
              <a:gd name="connsiteX2100" fmla="*/ 3477369 w 5451476"/>
              <a:gd name="connsiteY2100" fmla="*/ 2300392 h 6346826"/>
              <a:gd name="connsiteX2101" fmla="*/ 3475781 w 5451476"/>
              <a:gd name="connsiteY2101" fmla="*/ 2305790 h 6346826"/>
              <a:gd name="connsiteX2102" fmla="*/ 3473558 w 5451476"/>
              <a:gd name="connsiteY2102" fmla="*/ 2310870 h 6346826"/>
              <a:gd name="connsiteX2103" fmla="*/ 3471653 w 5451476"/>
              <a:gd name="connsiteY2103" fmla="*/ 2315951 h 6346826"/>
              <a:gd name="connsiteX2104" fmla="*/ 3469113 w 5451476"/>
              <a:gd name="connsiteY2104" fmla="*/ 2321031 h 6346826"/>
              <a:gd name="connsiteX2105" fmla="*/ 3466890 w 5451476"/>
              <a:gd name="connsiteY2105" fmla="*/ 2325794 h 6346826"/>
              <a:gd name="connsiteX2106" fmla="*/ 3464349 w 5451476"/>
              <a:gd name="connsiteY2106" fmla="*/ 2330556 h 6346826"/>
              <a:gd name="connsiteX2107" fmla="*/ 3461492 w 5451476"/>
              <a:gd name="connsiteY2107" fmla="*/ 2335319 h 6346826"/>
              <a:gd name="connsiteX2108" fmla="*/ 3458951 w 5451476"/>
              <a:gd name="connsiteY2108" fmla="*/ 2340082 h 6346826"/>
              <a:gd name="connsiteX2109" fmla="*/ 3456093 w 5451476"/>
              <a:gd name="connsiteY2109" fmla="*/ 2344527 h 6346826"/>
              <a:gd name="connsiteX2110" fmla="*/ 3453236 w 5451476"/>
              <a:gd name="connsiteY2110" fmla="*/ 2348972 h 6346826"/>
              <a:gd name="connsiteX2111" fmla="*/ 3450060 w 5451476"/>
              <a:gd name="connsiteY2111" fmla="*/ 2353418 h 6346826"/>
              <a:gd name="connsiteX2112" fmla="*/ 3446885 w 5451476"/>
              <a:gd name="connsiteY2112" fmla="*/ 2357545 h 6346826"/>
              <a:gd name="connsiteX2113" fmla="*/ 3443709 w 5451476"/>
              <a:gd name="connsiteY2113" fmla="*/ 2361673 h 6346826"/>
              <a:gd name="connsiteX2114" fmla="*/ 3440534 w 5451476"/>
              <a:gd name="connsiteY2114" fmla="*/ 2365483 h 6346826"/>
              <a:gd name="connsiteX2115" fmla="*/ 3437359 w 5451476"/>
              <a:gd name="connsiteY2115" fmla="*/ 2369612 h 6346826"/>
              <a:gd name="connsiteX2116" fmla="*/ 3433866 w 5451476"/>
              <a:gd name="connsiteY2116" fmla="*/ 2373421 h 6346826"/>
              <a:gd name="connsiteX2117" fmla="*/ 3431008 w 5451476"/>
              <a:gd name="connsiteY2117" fmla="*/ 2376279 h 6346826"/>
              <a:gd name="connsiteX2118" fmla="*/ 3427832 w 5451476"/>
              <a:gd name="connsiteY2118" fmla="*/ 2379455 h 6346826"/>
              <a:gd name="connsiteX2119" fmla="*/ 3419259 w 5451476"/>
              <a:gd name="connsiteY2119" fmla="*/ 2388027 h 6346826"/>
              <a:gd name="connsiteX2120" fmla="*/ 3404970 w 5451476"/>
              <a:gd name="connsiteY2120" fmla="*/ 2402950 h 6346826"/>
              <a:gd name="connsiteX2121" fmla="*/ 3390045 w 5451476"/>
              <a:gd name="connsiteY2121" fmla="*/ 2417556 h 6346826"/>
              <a:gd name="connsiteX2122" fmla="*/ 3375439 w 5451476"/>
              <a:gd name="connsiteY2122" fmla="*/ 2431845 h 6346826"/>
              <a:gd name="connsiteX2123" fmla="*/ 3360832 w 5451476"/>
              <a:gd name="connsiteY2123" fmla="*/ 2446450 h 6346826"/>
              <a:gd name="connsiteX2124" fmla="*/ 3346225 w 5451476"/>
              <a:gd name="connsiteY2124" fmla="*/ 2461056 h 6346826"/>
              <a:gd name="connsiteX2125" fmla="*/ 3331301 w 5451476"/>
              <a:gd name="connsiteY2125" fmla="*/ 2475979 h 6346826"/>
              <a:gd name="connsiteX2126" fmla="*/ 3317011 w 5451476"/>
              <a:gd name="connsiteY2126" fmla="*/ 2490585 h 6346826"/>
              <a:gd name="connsiteX2127" fmla="*/ 3302405 w 5451476"/>
              <a:gd name="connsiteY2127" fmla="*/ 2504873 h 6346826"/>
              <a:gd name="connsiteX2128" fmla="*/ 3287798 w 5451476"/>
              <a:gd name="connsiteY2128" fmla="*/ 2519479 h 6346826"/>
              <a:gd name="connsiteX2129" fmla="*/ 3273191 w 5451476"/>
              <a:gd name="connsiteY2129" fmla="*/ 2534085 h 6346826"/>
              <a:gd name="connsiteX2130" fmla="*/ 3258584 w 5451476"/>
              <a:gd name="connsiteY2130" fmla="*/ 2548690 h 6346826"/>
              <a:gd name="connsiteX2131" fmla="*/ 3243660 w 5451476"/>
              <a:gd name="connsiteY2131" fmla="*/ 2563614 h 6346826"/>
              <a:gd name="connsiteX2132" fmla="*/ 3229371 w 5451476"/>
              <a:gd name="connsiteY2132" fmla="*/ 2578219 h 6346826"/>
              <a:gd name="connsiteX2133" fmla="*/ 3214764 w 5451476"/>
              <a:gd name="connsiteY2133" fmla="*/ 2592508 h 6346826"/>
              <a:gd name="connsiteX2134" fmla="*/ 3200157 w 5451476"/>
              <a:gd name="connsiteY2134" fmla="*/ 2607114 h 6346826"/>
              <a:gd name="connsiteX2135" fmla="*/ 3185550 w 5451476"/>
              <a:gd name="connsiteY2135" fmla="*/ 2621719 h 6346826"/>
              <a:gd name="connsiteX2136" fmla="*/ 3170626 w 5451476"/>
              <a:gd name="connsiteY2136" fmla="*/ 2636643 h 6346826"/>
              <a:gd name="connsiteX2137" fmla="*/ 3156019 w 5451476"/>
              <a:gd name="connsiteY2137" fmla="*/ 2651249 h 6346826"/>
              <a:gd name="connsiteX2138" fmla="*/ 3141730 w 5451476"/>
              <a:gd name="connsiteY2138" fmla="*/ 2665854 h 6346826"/>
              <a:gd name="connsiteX2139" fmla="*/ 3127123 w 5451476"/>
              <a:gd name="connsiteY2139" fmla="*/ 2680142 h 6346826"/>
              <a:gd name="connsiteX2140" fmla="*/ 3112516 w 5451476"/>
              <a:gd name="connsiteY2140" fmla="*/ 2694748 h 6346826"/>
              <a:gd name="connsiteX2141" fmla="*/ 3097592 w 5451476"/>
              <a:gd name="connsiteY2141" fmla="*/ 2709354 h 6346826"/>
              <a:gd name="connsiteX2142" fmla="*/ 3082985 w 5451476"/>
              <a:gd name="connsiteY2142" fmla="*/ 2724277 h 6346826"/>
              <a:gd name="connsiteX2143" fmla="*/ 3068378 w 5451476"/>
              <a:gd name="connsiteY2143" fmla="*/ 2738883 h 6346826"/>
              <a:gd name="connsiteX2144" fmla="*/ 3054089 w 5451476"/>
              <a:gd name="connsiteY2144" fmla="*/ 2753489 h 6346826"/>
              <a:gd name="connsiteX2145" fmla="*/ 3039482 w 5451476"/>
              <a:gd name="connsiteY2145" fmla="*/ 2767777 h 6346826"/>
              <a:gd name="connsiteX2146" fmla="*/ 3024558 w 5451476"/>
              <a:gd name="connsiteY2146" fmla="*/ 2782383 h 6346826"/>
              <a:gd name="connsiteX2147" fmla="*/ 3009951 w 5451476"/>
              <a:gd name="connsiteY2147" fmla="*/ 2797306 h 6346826"/>
              <a:gd name="connsiteX2148" fmla="*/ 2995344 w 5451476"/>
              <a:gd name="connsiteY2148" fmla="*/ 2811912 h 6346826"/>
              <a:gd name="connsiteX2149" fmla="*/ 2981055 w 5451476"/>
              <a:gd name="connsiteY2149" fmla="*/ 2826518 h 6346826"/>
              <a:gd name="connsiteX2150" fmla="*/ 2966448 w 5451476"/>
              <a:gd name="connsiteY2150" fmla="*/ 2841123 h 6346826"/>
              <a:gd name="connsiteX2151" fmla="*/ 2951524 w 5451476"/>
              <a:gd name="connsiteY2151" fmla="*/ 2855412 h 6346826"/>
              <a:gd name="connsiteX2152" fmla="*/ 2936917 w 5451476"/>
              <a:gd name="connsiteY2152" fmla="*/ 2870017 h 6346826"/>
              <a:gd name="connsiteX2153" fmla="*/ 2922311 w 5451476"/>
              <a:gd name="connsiteY2153" fmla="*/ 2884941 h 6346826"/>
              <a:gd name="connsiteX2154" fmla="*/ 2907704 w 5451476"/>
              <a:gd name="connsiteY2154" fmla="*/ 2899546 h 6346826"/>
              <a:gd name="connsiteX2155" fmla="*/ 2893414 w 5451476"/>
              <a:gd name="connsiteY2155" fmla="*/ 2914152 h 6346826"/>
              <a:gd name="connsiteX2156" fmla="*/ 2878808 w 5451476"/>
              <a:gd name="connsiteY2156" fmla="*/ 2928758 h 6346826"/>
              <a:gd name="connsiteX2157" fmla="*/ 2863883 w 5451476"/>
              <a:gd name="connsiteY2157" fmla="*/ 2943046 h 6346826"/>
              <a:gd name="connsiteX2158" fmla="*/ 2849277 w 5451476"/>
              <a:gd name="connsiteY2158" fmla="*/ 2957970 h 6346826"/>
              <a:gd name="connsiteX2159" fmla="*/ 2838163 w 5451476"/>
              <a:gd name="connsiteY2159" fmla="*/ 2969083 h 6346826"/>
              <a:gd name="connsiteX2160" fmla="*/ 2836575 w 5451476"/>
              <a:gd name="connsiteY2160" fmla="*/ 2970670 h 6346826"/>
              <a:gd name="connsiteX2161" fmla="*/ 2834670 w 5451476"/>
              <a:gd name="connsiteY2161" fmla="*/ 2972576 h 6346826"/>
              <a:gd name="connsiteX2162" fmla="*/ 2831177 w 5451476"/>
              <a:gd name="connsiteY2162" fmla="*/ 2976386 h 6346826"/>
              <a:gd name="connsiteX2163" fmla="*/ 2828001 w 5451476"/>
              <a:gd name="connsiteY2163" fmla="*/ 2980513 h 6346826"/>
              <a:gd name="connsiteX2164" fmla="*/ 2824191 w 5451476"/>
              <a:gd name="connsiteY2164" fmla="*/ 2984323 h 6346826"/>
              <a:gd name="connsiteX2165" fmla="*/ 2821016 w 5451476"/>
              <a:gd name="connsiteY2165" fmla="*/ 2988451 h 6346826"/>
              <a:gd name="connsiteX2166" fmla="*/ 2817840 w 5451476"/>
              <a:gd name="connsiteY2166" fmla="*/ 2992262 h 6346826"/>
              <a:gd name="connsiteX2167" fmla="*/ 2814665 w 5451476"/>
              <a:gd name="connsiteY2167" fmla="*/ 2996707 h 6346826"/>
              <a:gd name="connsiteX2168" fmla="*/ 2812125 w 5451476"/>
              <a:gd name="connsiteY2168" fmla="*/ 3001152 h 6346826"/>
              <a:gd name="connsiteX2169" fmla="*/ 2809267 w 5451476"/>
              <a:gd name="connsiteY2169" fmla="*/ 3005597 h 6346826"/>
              <a:gd name="connsiteX2170" fmla="*/ 2806409 w 5451476"/>
              <a:gd name="connsiteY2170" fmla="*/ 3009725 h 6346826"/>
              <a:gd name="connsiteX2171" fmla="*/ 2803551 w 5451476"/>
              <a:gd name="connsiteY2171" fmla="*/ 3014488 h 6346826"/>
              <a:gd name="connsiteX2172" fmla="*/ 2801328 w 5451476"/>
              <a:gd name="connsiteY2172" fmla="*/ 3019250 h 6346826"/>
              <a:gd name="connsiteX2173" fmla="*/ 2798470 w 5451476"/>
              <a:gd name="connsiteY2173" fmla="*/ 3024013 h 6346826"/>
              <a:gd name="connsiteX2174" fmla="*/ 2796248 w 5451476"/>
              <a:gd name="connsiteY2174" fmla="*/ 3029093 h 6346826"/>
              <a:gd name="connsiteX2175" fmla="*/ 2794025 w 5451476"/>
              <a:gd name="connsiteY2175" fmla="*/ 3034491 h 6346826"/>
              <a:gd name="connsiteX2176" fmla="*/ 2791802 w 5451476"/>
              <a:gd name="connsiteY2176" fmla="*/ 3039571 h 6346826"/>
              <a:gd name="connsiteX2177" fmla="*/ 2789897 w 5451476"/>
              <a:gd name="connsiteY2177" fmla="*/ 3044652 h 6346826"/>
              <a:gd name="connsiteX2178" fmla="*/ 2787674 w 5451476"/>
              <a:gd name="connsiteY2178" fmla="*/ 3050367 h 6346826"/>
              <a:gd name="connsiteX2179" fmla="*/ 2786086 w 5451476"/>
              <a:gd name="connsiteY2179" fmla="*/ 3055765 h 6346826"/>
              <a:gd name="connsiteX2180" fmla="*/ 2784499 w 5451476"/>
              <a:gd name="connsiteY2180" fmla="*/ 3061480 h 6346826"/>
              <a:gd name="connsiteX2181" fmla="*/ 2782911 w 5451476"/>
              <a:gd name="connsiteY2181" fmla="*/ 3066878 h 6346826"/>
              <a:gd name="connsiteX2182" fmla="*/ 2781958 w 5451476"/>
              <a:gd name="connsiteY2182" fmla="*/ 3073228 h 6346826"/>
              <a:gd name="connsiteX2183" fmla="*/ 2780688 w 5451476"/>
              <a:gd name="connsiteY2183" fmla="*/ 3079261 h 6346826"/>
              <a:gd name="connsiteX2184" fmla="*/ 2779418 w 5451476"/>
              <a:gd name="connsiteY2184" fmla="*/ 3085611 h 6346826"/>
              <a:gd name="connsiteX2185" fmla="*/ 2778783 w 5451476"/>
              <a:gd name="connsiteY2185" fmla="*/ 3091962 h 6346826"/>
              <a:gd name="connsiteX2186" fmla="*/ 2777830 w 5451476"/>
              <a:gd name="connsiteY2186" fmla="*/ 3098629 h 6346826"/>
              <a:gd name="connsiteX2187" fmla="*/ 2777513 w 5451476"/>
              <a:gd name="connsiteY2187" fmla="*/ 3105933 h 6346826"/>
              <a:gd name="connsiteX2188" fmla="*/ 2777513 w 5451476"/>
              <a:gd name="connsiteY2188" fmla="*/ 3112600 h 6346826"/>
              <a:gd name="connsiteX2189" fmla="*/ 2777513 w 5451476"/>
              <a:gd name="connsiteY2189" fmla="*/ 3119586 h 6346826"/>
              <a:gd name="connsiteX2190" fmla="*/ 2777513 w 5451476"/>
              <a:gd name="connsiteY2190" fmla="*/ 3127524 h 6346826"/>
              <a:gd name="connsiteX2191" fmla="*/ 2778148 w 5451476"/>
              <a:gd name="connsiteY2191" fmla="*/ 3136096 h 6346826"/>
              <a:gd name="connsiteX2192" fmla="*/ 2779100 w 5451476"/>
              <a:gd name="connsiteY2192" fmla="*/ 3144034 h 6346826"/>
              <a:gd name="connsiteX2193" fmla="*/ 2780371 w 5451476"/>
              <a:gd name="connsiteY2193" fmla="*/ 3151973 h 6346826"/>
              <a:gd name="connsiteX2194" fmla="*/ 2782276 w 5451476"/>
              <a:gd name="connsiteY2194" fmla="*/ 3162133 h 6346826"/>
              <a:gd name="connsiteX2195" fmla="*/ 2785134 w 5451476"/>
              <a:gd name="connsiteY2195" fmla="*/ 3172611 h 6346826"/>
              <a:gd name="connsiteX2196" fmla="*/ 2787674 w 5451476"/>
              <a:gd name="connsiteY2196" fmla="*/ 3182454 h 6346826"/>
              <a:gd name="connsiteX2197" fmla="*/ 2791802 w 5451476"/>
              <a:gd name="connsiteY2197" fmla="*/ 3192297 h 6346826"/>
              <a:gd name="connsiteX2198" fmla="*/ 2795613 w 5451476"/>
              <a:gd name="connsiteY2198" fmla="*/ 3201822 h 6346826"/>
              <a:gd name="connsiteX2199" fmla="*/ 2800058 w 5451476"/>
              <a:gd name="connsiteY2199" fmla="*/ 3211348 h 6346826"/>
              <a:gd name="connsiteX2200" fmla="*/ 2805139 w 5451476"/>
              <a:gd name="connsiteY2200" fmla="*/ 3220873 h 6346826"/>
              <a:gd name="connsiteX2201" fmla="*/ 2810854 w 5451476"/>
              <a:gd name="connsiteY2201" fmla="*/ 3230081 h 6346826"/>
              <a:gd name="connsiteX2202" fmla="*/ 2817205 w 5451476"/>
              <a:gd name="connsiteY2202" fmla="*/ 3238654 h 6346826"/>
              <a:gd name="connsiteX2203" fmla="*/ 2823556 w 5451476"/>
              <a:gd name="connsiteY2203" fmla="*/ 3247545 h 6346826"/>
              <a:gd name="connsiteX2204" fmla="*/ 2830542 w 5451476"/>
              <a:gd name="connsiteY2204" fmla="*/ 3255800 h 6346826"/>
              <a:gd name="connsiteX2205" fmla="*/ 2838163 w 5451476"/>
              <a:gd name="connsiteY2205" fmla="*/ 3263738 h 6346826"/>
              <a:gd name="connsiteX2206" fmla="*/ 2846419 w 5451476"/>
              <a:gd name="connsiteY2206" fmla="*/ 3271359 h 6346826"/>
              <a:gd name="connsiteX2207" fmla="*/ 2854992 w 5451476"/>
              <a:gd name="connsiteY2207" fmla="*/ 3278344 h 6346826"/>
              <a:gd name="connsiteX2208" fmla="*/ 2863248 w 5451476"/>
              <a:gd name="connsiteY2208" fmla="*/ 3285012 h 6346826"/>
              <a:gd name="connsiteX2209" fmla="*/ 2872457 w 5451476"/>
              <a:gd name="connsiteY2209" fmla="*/ 3291045 h 6346826"/>
              <a:gd name="connsiteX2210" fmla="*/ 2881030 w 5451476"/>
              <a:gd name="connsiteY2210" fmla="*/ 3296760 h 6346826"/>
              <a:gd name="connsiteX2211" fmla="*/ 2890557 w 5451476"/>
              <a:gd name="connsiteY2211" fmla="*/ 3301840 h 6346826"/>
              <a:gd name="connsiteX2212" fmla="*/ 2900083 w 5451476"/>
              <a:gd name="connsiteY2212" fmla="*/ 3306603 h 6346826"/>
              <a:gd name="connsiteX2213" fmla="*/ 2909609 w 5451476"/>
              <a:gd name="connsiteY2213" fmla="*/ 3310413 h 6346826"/>
              <a:gd name="connsiteX2214" fmla="*/ 2919453 w 5451476"/>
              <a:gd name="connsiteY2214" fmla="*/ 3314223 h 6346826"/>
              <a:gd name="connsiteX2215" fmla="*/ 2929931 w 5451476"/>
              <a:gd name="connsiteY2215" fmla="*/ 3317399 h 6346826"/>
              <a:gd name="connsiteX2216" fmla="*/ 2939775 w 5451476"/>
              <a:gd name="connsiteY2216" fmla="*/ 3319621 h 6346826"/>
              <a:gd name="connsiteX2217" fmla="*/ 2949936 w 5451476"/>
              <a:gd name="connsiteY2217" fmla="*/ 3321526 h 6346826"/>
              <a:gd name="connsiteX2218" fmla="*/ 2957875 w 5451476"/>
              <a:gd name="connsiteY2218" fmla="*/ 3322796 h 6346826"/>
              <a:gd name="connsiteX2219" fmla="*/ 2966448 w 5451476"/>
              <a:gd name="connsiteY2219" fmla="*/ 3324066 h 6346826"/>
              <a:gd name="connsiteX2220" fmla="*/ 2974387 w 5451476"/>
              <a:gd name="connsiteY2220" fmla="*/ 3324384 h 6346826"/>
              <a:gd name="connsiteX2221" fmla="*/ 2982325 w 5451476"/>
              <a:gd name="connsiteY2221" fmla="*/ 3324701 h 6346826"/>
              <a:gd name="connsiteX2222" fmla="*/ 2989311 w 5451476"/>
              <a:gd name="connsiteY2222" fmla="*/ 3324701 h 6346826"/>
              <a:gd name="connsiteX2223" fmla="*/ 2996615 w 5451476"/>
              <a:gd name="connsiteY2223" fmla="*/ 3324384 h 6346826"/>
              <a:gd name="connsiteX2224" fmla="*/ 3003283 w 5451476"/>
              <a:gd name="connsiteY2224" fmla="*/ 3324066 h 6346826"/>
              <a:gd name="connsiteX2225" fmla="*/ 3010269 w 5451476"/>
              <a:gd name="connsiteY2225" fmla="*/ 3323114 h 6346826"/>
              <a:gd name="connsiteX2226" fmla="*/ 3016302 w 5451476"/>
              <a:gd name="connsiteY2226" fmla="*/ 3322479 h 6346826"/>
              <a:gd name="connsiteX2227" fmla="*/ 3022653 w 5451476"/>
              <a:gd name="connsiteY2227" fmla="*/ 3321526 h 6346826"/>
              <a:gd name="connsiteX2228" fmla="*/ 3029004 w 5451476"/>
              <a:gd name="connsiteY2228" fmla="*/ 3320574 h 6346826"/>
              <a:gd name="connsiteX2229" fmla="*/ 3035037 w 5451476"/>
              <a:gd name="connsiteY2229" fmla="*/ 3318986 h 6346826"/>
              <a:gd name="connsiteX2230" fmla="*/ 3040435 w 5451476"/>
              <a:gd name="connsiteY2230" fmla="*/ 3317399 h 6346826"/>
              <a:gd name="connsiteX2231" fmla="*/ 3046151 w 5451476"/>
              <a:gd name="connsiteY2231" fmla="*/ 3315811 h 6346826"/>
              <a:gd name="connsiteX2232" fmla="*/ 3052184 w 5451476"/>
              <a:gd name="connsiteY2232" fmla="*/ 3314223 h 6346826"/>
              <a:gd name="connsiteX2233" fmla="*/ 3057582 w 5451476"/>
              <a:gd name="connsiteY2233" fmla="*/ 3312001 h 6346826"/>
              <a:gd name="connsiteX2234" fmla="*/ 3062663 w 5451476"/>
              <a:gd name="connsiteY2234" fmla="*/ 3310096 h 6346826"/>
              <a:gd name="connsiteX2235" fmla="*/ 3068061 w 5451476"/>
              <a:gd name="connsiteY2235" fmla="*/ 3308191 h 6346826"/>
              <a:gd name="connsiteX2236" fmla="*/ 3072824 w 5451476"/>
              <a:gd name="connsiteY2236" fmla="*/ 3305650 h 6346826"/>
              <a:gd name="connsiteX2237" fmla="*/ 3077905 w 5451476"/>
              <a:gd name="connsiteY2237" fmla="*/ 3303428 h 6346826"/>
              <a:gd name="connsiteX2238" fmla="*/ 3082668 w 5451476"/>
              <a:gd name="connsiteY2238" fmla="*/ 3300888 h 6346826"/>
              <a:gd name="connsiteX2239" fmla="*/ 3087431 w 5451476"/>
              <a:gd name="connsiteY2239" fmla="*/ 3298348 h 6346826"/>
              <a:gd name="connsiteX2240" fmla="*/ 3092194 w 5451476"/>
              <a:gd name="connsiteY2240" fmla="*/ 3295807 h 6346826"/>
              <a:gd name="connsiteX2241" fmla="*/ 3096639 w 5451476"/>
              <a:gd name="connsiteY2241" fmla="*/ 3292632 h 6346826"/>
              <a:gd name="connsiteX2242" fmla="*/ 3100767 w 5451476"/>
              <a:gd name="connsiteY2242" fmla="*/ 3289775 h 6346826"/>
              <a:gd name="connsiteX2243" fmla="*/ 3105213 w 5451476"/>
              <a:gd name="connsiteY2243" fmla="*/ 3287234 h 6346826"/>
              <a:gd name="connsiteX2244" fmla="*/ 3109658 w 5451476"/>
              <a:gd name="connsiteY2244" fmla="*/ 3284059 h 6346826"/>
              <a:gd name="connsiteX2245" fmla="*/ 3114104 w 5451476"/>
              <a:gd name="connsiteY2245" fmla="*/ 3280884 h 6346826"/>
              <a:gd name="connsiteX2246" fmla="*/ 3117914 w 5451476"/>
              <a:gd name="connsiteY2246" fmla="*/ 3277709 h 6346826"/>
              <a:gd name="connsiteX2247" fmla="*/ 3122042 w 5451476"/>
              <a:gd name="connsiteY2247" fmla="*/ 3274534 h 6346826"/>
              <a:gd name="connsiteX2248" fmla="*/ 3125853 w 5451476"/>
              <a:gd name="connsiteY2248" fmla="*/ 3270724 h 6346826"/>
              <a:gd name="connsiteX2249" fmla="*/ 3129346 w 5451476"/>
              <a:gd name="connsiteY2249" fmla="*/ 3267231 h 6346826"/>
              <a:gd name="connsiteX2250" fmla="*/ 3131569 w 5451476"/>
              <a:gd name="connsiteY2250" fmla="*/ 3265326 h 6346826"/>
              <a:gd name="connsiteX2251" fmla="*/ 3133156 w 5451476"/>
              <a:gd name="connsiteY2251" fmla="*/ 3263738 h 6346826"/>
              <a:gd name="connsiteX2252" fmla="*/ 3144270 w 5451476"/>
              <a:gd name="connsiteY2252" fmla="*/ 3252625 h 6346826"/>
              <a:gd name="connsiteX2253" fmla="*/ 3158877 w 5451476"/>
              <a:gd name="connsiteY2253" fmla="*/ 3238019 h 6346826"/>
              <a:gd name="connsiteX2254" fmla="*/ 3173484 w 5451476"/>
              <a:gd name="connsiteY2254" fmla="*/ 3223731 h 6346826"/>
              <a:gd name="connsiteX2255" fmla="*/ 3188091 w 5451476"/>
              <a:gd name="connsiteY2255" fmla="*/ 3208808 h 6346826"/>
              <a:gd name="connsiteX2256" fmla="*/ 3202380 w 5451476"/>
              <a:gd name="connsiteY2256" fmla="*/ 3194202 h 6346826"/>
              <a:gd name="connsiteX2257" fmla="*/ 3217304 w 5451476"/>
              <a:gd name="connsiteY2257" fmla="*/ 3179596 h 6346826"/>
              <a:gd name="connsiteX2258" fmla="*/ 3231911 w 5451476"/>
              <a:gd name="connsiteY2258" fmla="*/ 3164990 h 6346826"/>
              <a:gd name="connsiteX2259" fmla="*/ 3246518 w 5451476"/>
              <a:gd name="connsiteY2259" fmla="*/ 3150385 h 6346826"/>
              <a:gd name="connsiteX2260" fmla="*/ 3261125 w 5451476"/>
              <a:gd name="connsiteY2260" fmla="*/ 3136096 h 6346826"/>
              <a:gd name="connsiteX2261" fmla="*/ 3275731 w 5451476"/>
              <a:gd name="connsiteY2261" fmla="*/ 3121173 h 6346826"/>
              <a:gd name="connsiteX2262" fmla="*/ 3290021 w 5451476"/>
              <a:gd name="connsiteY2262" fmla="*/ 3106567 h 6346826"/>
              <a:gd name="connsiteX2263" fmla="*/ 3304945 w 5451476"/>
              <a:gd name="connsiteY2263" fmla="*/ 3091962 h 6346826"/>
              <a:gd name="connsiteX2264" fmla="*/ 3319552 w 5451476"/>
              <a:gd name="connsiteY2264" fmla="*/ 3077356 h 6346826"/>
              <a:gd name="connsiteX2265" fmla="*/ 3334158 w 5451476"/>
              <a:gd name="connsiteY2265" fmla="*/ 3062433 h 6346826"/>
              <a:gd name="connsiteX2266" fmla="*/ 3348765 w 5451476"/>
              <a:gd name="connsiteY2266" fmla="*/ 3048144 h 6346826"/>
              <a:gd name="connsiteX2267" fmla="*/ 3363690 w 5451476"/>
              <a:gd name="connsiteY2267" fmla="*/ 3033539 h 6346826"/>
              <a:gd name="connsiteX2268" fmla="*/ 3377979 w 5451476"/>
              <a:gd name="connsiteY2268" fmla="*/ 3018933 h 6346826"/>
              <a:gd name="connsiteX2269" fmla="*/ 3392586 w 5451476"/>
              <a:gd name="connsiteY2269" fmla="*/ 3004327 h 6346826"/>
              <a:gd name="connsiteX2270" fmla="*/ 3407192 w 5451476"/>
              <a:gd name="connsiteY2270" fmla="*/ 2989721 h 6346826"/>
              <a:gd name="connsiteX2271" fmla="*/ 3421799 w 5451476"/>
              <a:gd name="connsiteY2271" fmla="*/ 2974798 h 6346826"/>
              <a:gd name="connsiteX2272" fmla="*/ 3436724 w 5451476"/>
              <a:gd name="connsiteY2272" fmla="*/ 2960510 h 6346826"/>
              <a:gd name="connsiteX2273" fmla="*/ 3451330 w 5451476"/>
              <a:gd name="connsiteY2273" fmla="*/ 2945904 h 6346826"/>
              <a:gd name="connsiteX2274" fmla="*/ 3465620 w 5451476"/>
              <a:gd name="connsiteY2274" fmla="*/ 2931298 h 6346826"/>
              <a:gd name="connsiteX2275" fmla="*/ 3480226 w 5451476"/>
              <a:gd name="connsiteY2275" fmla="*/ 2916692 h 6346826"/>
              <a:gd name="connsiteX2276" fmla="*/ 3494833 w 5451476"/>
              <a:gd name="connsiteY2276" fmla="*/ 2901769 h 6346826"/>
              <a:gd name="connsiteX2277" fmla="*/ 3509757 w 5451476"/>
              <a:gd name="connsiteY2277" fmla="*/ 2887163 h 6346826"/>
              <a:gd name="connsiteX2278" fmla="*/ 3524364 w 5451476"/>
              <a:gd name="connsiteY2278" fmla="*/ 2872875 h 6346826"/>
              <a:gd name="connsiteX2279" fmla="*/ 3538654 w 5451476"/>
              <a:gd name="connsiteY2279" fmla="*/ 2858269 h 6346826"/>
              <a:gd name="connsiteX2280" fmla="*/ 3553260 w 5451476"/>
              <a:gd name="connsiteY2280" fmla="*/ 2843664 h 6346826"/>
              <a:gd name="connsiteX2281" fmla="*/ 3567867 w 5451476"/>
              <a:gd name="connsiteY2281" fmla="*/ 2829058 h 6346826"/>
              <a:gd name="connsiteX2282" fmla="*/ 3582791 w 5451476"/>
              <a:gd name="connsiteY2282" fmla="*/ 2814135 h 6346826"/>
              <a:gd name="connsiteX2283" fmla="*/ 3597398 w 5451476"/>
              <a:gd name="connsiteY2283" fmla="*/ 2799846 h 6346826"/>
              <a:gd name="connsiteX2284" fmla="*/ 3612005 w 5451476"/>
              <a:gd name="connsiteY2284" fmla="*/ 2785240 h 6346826"/>
              <a:gd name="connsiteX2285" fmla="*/ 3626294 w 5451476"/>
              <a:gd name="connsiteY2285" fmla="*/ 2770635 h 6346826"/>
              <a:gd name="connsiteX2286" fmla="*/ 3640901 w 5451476"/>
              <a:gd name="connsiteY2286" fmla="*/ 2756029 h 6346826"/>
              <a:gd name="connsiteX2287" fmla="*/ 3655508 w 5451476"/>
              <a:gd name="connsiteY2287" fmla="*/ 2741106 h 6346826"/>
              <a:gd name="connsiteX2288" fmla="*/ 3670432 w 5451476"/>
              <a:gd name="connsiteY2288" fmla="*/ 2726500 h 6346826"/>
              <a:gd name="connsiteX2289" fmla="*/ 3685039 w 5451476"/>
              <a:gd name="connsiteY2289" fmla="*/ 2712212 h 6346826"/>
              <a:gd name="connsiteX2290" fmla="*/ 3699646 w 5451476"/>
              <a:gd name="connsiteY2290" fmla="*/ 2697606 h 6346826"/>
              <a:gd name="connsiteX2291" fmla="*/ 3713935 w 5451476"/>
              <a:gd name="connsiteY2291" fmla="*/ 2683000 h 6346826"/>
              <a:gd name="connsiteX2292" fmla="*/ 3728542 w 5451476"/>
              <a:gd name="connsiteY2292" fmla="*/ 2668395 h 6346826"/>
              <a:gd name="connsiteX2293" fmla="*/ 3743466 w 5451476"/>
              <a:gd name="connsiteY2293" fmla="*/ 2653471 h 6346826"/>
              <a:gd name="connsiteX2294" fmla="*/ 3758073 w 5451476"/>
              <a:gd name="connsiteY2294" fmla="*/ 2638865 h 6346826"/>
              <a:gd name="connsiteX2295" fmla="*/ 3772680 w 5451476"/>
              <a:gd name="connsiteY2295" fmla="*/ 2624577 h 6346826"/>
              <a:gd name="connsiteX2296" fmla="*/ 3787286 w 5451476"/>
              <a:gd name="connsiteY2296" fmla="*/ 2609972 h 6346826"/>
              <a:gd name="connsiteX2297" fmla="*/ 3801576 w 5451476"/>
              <a:gd name="connsiteY2297" fmla="*/ 2595365 h 6346826"/>
              <a:gd name="connsiteX2298" fmla="*/ 3816500 w 5451476"/>
              <a:gd name="connsiteY2298" fmla="*/ 2580442 h 6346826"/>
              <a:gd name="connsiteX2299" fmla="*/ 3831107 w 5451476"/>
              <a:gd name="connsiteY2299" fmla="*/ 2565836 h 6346826"/>
              <a:gd name="connsiteX2300" fmla="*/ 3845714 w 5451476"/>
              <a:gd name="connsiteY2300" fmla="*/ 2551231 h 6346826"/>
              <a:gd name="connsiteX2301" fmla="*/ 3860320 w 5451476"/>
              <a:gd name="connsiteY2301" fmla="*/ 2536942 h 6346826"/>
              <a:gd name="connsiteX2302" fmla="*/ 3875245 w 5451476"/>
              <a:gd name="connsiteY2302" fmla="*/ 2522337 h 6346826"/>
              <a:gd name="connsiteX2303" fmla="*/ 3889534 w 5451476"/>
              <a:gd name="connsiteY2303" fmla="*/ 2507731 h 6346826"/>
              <a:gd name="connsiteX2304" fmla="*/ 3904141 w 5451476"/>
              <a:gd name="connsiteY2304" fmla="*/ 2492808 h 6346826"/>
              <a:gd name="connsiteX2305" fmla="*/ 3918748 w 5451476"/>
              <a:gd name="connsiteY2305" fmla="*/ 2478202 h 6346826"/>
              <a:gd name="connsiteX2306" fmla="*/ 3933354 w 5451476"/>
              <a:gd name="connsiteY2306" fmla="*/ 2463913 h 6346826"/>
              <a:gd name="connsiteX2307" fmla="*/ 3948279 w 5451476"/>
              <a:gd name="connsiteY2307" fmla="*/ 2449308 h 6346826"/>
              <a:gd name="connsiteX2308" fmla="*/ 3962568 w 5451476"/>
              <a:gd name="connsiteY2308" fmla="*/ 2434702 h 6346826"/>
              <a:gd name="connsiteX2309" fmla="*/ 3977175 w 5451476"/>
              <a:gd name="connsiteY2309" fmla="*/ 2419779 h 6346826"/>
              <a:gd name="connsiteX2310" fmla="*/ 3991782 w 5451476"/>
              <a:gd name="connsiteY2310" fmla="*/ 2405173 h 6346826"/>
              <a:gd name="connsiteX2311" fmla="*/ 4006388 w 5451476"/>
              <a:gd name="connsiteY2311" fmla="*/ 2390567 h 6346826"/>
              <a:gd name="connsiteX2312" fmla="*/ 4020995 w 5451476"/>
              <a:gd name="connsiteY2312" fmla="*/ 2376279 h 6346826"/>
              <a:gd name="connsiteX2313" fmla="*/ 4035919 w 5451476"/>
              <a:gd name="connsiteY2313" fmla="*/ 2361673 h 6346826"/>
              <a:gd name="connsiteX2314" fmla="*/ 4050209 w 5451476"/>
              <a:gd name="connsiteY2314" fmla="*/ 2347067 h 6346826"/>
              <a:gd name="connsiteX2315" fmla="*/ 4064815 w 5451476"/>
              <a:gd name="connsiteY2315" fmla="*/ 2332144 h 6346826"/>
              <a:gd name="connsiteX2316" fmla="*/ 4079422 w 5451476"/>
              <a:gd name="connsiteY2316" fmla="*/ 2317538 h 6346826"/>
              <a:gd name="connsiteX2317" fmla="*/ 4094029 w 5451476"/>
              <a:gd name="connsiteY2317" fmla="*/ 2302933 h 6346826"/>
              <a:gd name="connsiteX2318" fmla="*/ 4108953 w 5451476"/>
              <a:gd name="connsiteY2318" fmla="*/ 2288644 h 6346826"/>
              <a:gd name="connsiteX2319" fmla="*/ 4123560 w 5451476"/>
              <a:gd name="connsiteY2319" fmla="*/ 2274039 h 6346826"/>
              <a:gd name="connsiteX2320" fmla="*/ 4128323 w 5451476"/>
              <a:gd name="connsiteY2320" fmla="*/ 2268641 h 6346826"/>
              <a:gd name="connsiteX2321" fmla="*/ 4133404 w 5451476"/>
              <a:gd name="connsiteY2321" fmla="*/ 2263878 h 6346826"/>
              <a:gd name="connsiteX2322" fmla="*/ 4138167 w 5451476"/>
              <a:gd name="connsiteY2322" fmla="*/ 2259750 h 6346826"/>
              <a:gd name="connsiteX2323" fmla="*/ 4142295 w 5451476"/>
              <a:gd name="connsiteY2323" fmla="*/ 2255940 h 6346826"/>
              <a:gd name="connsiteX2324" fmla="*/ 4146105 w 5451476"/>
              <a:gd name="connsiteY2324" fmla="*/ 2252765 h 6346826"/>
              <a:gd name="connsiteX2325" fmla="*/ 4150551 w 5451476"/>
              <a:gd name="connsiteY2325" fmla="*/ 2249590 h 6346826"/>
              <a:gd name="connsiteX2326" fmla="*/ 4154361 w 5451476"/>
              <a:gd name="connsiteY2326" fmla="*/ 2246415 h 6346826"/>
              <a:gd name="connsiteX2327" fmla="*/ 4158807 w 5451476"/>
              <a:gd name="connsiteY2327" fmla="*/ 2243239 h 6346826"/>
              <a:gd name="connsiteX2328" fmla="*/ 4163253 w 5451476"/>
              <a:gd name="connsiteY2328" fmla="*/ 2240699 h 6346826"/>
              <a:gd name="connsiteX2329" fmla="*/ 4168016 w 5451476"/>
              <a:gd name="connsiteY2329" fmla="*/ 2237842 h 6346826"/>
              <a:gd name="connsiteX2330" fmla="*/ 4172461 w 5451476"/>
              <a:gd name="connsiteY2330" fmla="*/ 2234984 h 6346826"/>
              <a:gd name="connsiteX2331" fmla="*/ 4177224 w 5451476"/>
              <a:gd name="connsiteY2331" fmla="*/ 2232761 h 6346826"/>
              <a:gd name="connsiteX2332" fmla="*/ 4181987 w 5451476"/>
              <a:gd name="connsiteY2332" fmla="*/ 2229904 h 6346826"/>
              <a:gd name="connsiteX2333" fmla="*/ 4187068 w 5451476"/>
              <a:gd name="connsiteY2333" fmla="*/ 2227364 h 6346826"/>
              <a:gd name="connsiteX2334" fmla="*/ 4191831 w 5451476"/>
              <a:gd name="connsiteY2334" fmla="*/ 2225459 h 6346826"/>
              <a:gd name="connsiteX2335" fmla="*/ 4196912 w 5451476"/>
              <a:gd name="connsiteY2335" fmla="*/ 2223236 h 6346826"/>
              <a:gd name="connsiteX2336" fmla="*/ 4202627 w 5451476"/>
              <a:gd name="connsiteY2336" fmla="*/ 2221331 h 6346826"/>
              <a:gd name="connsiteX2337" fmla="*/ 4207708 w 5451476"/>
              <a:gd name="connsiteY2337" fmla="*/ 2219108 h 6346826"/>
              <a:gd name="connsiteX2338" fmla="*/ 4213106 w 5451476"/>
              <a:gd name="connsiteY2338" fmla="*/ 2217203 h 6346826"/>
              <a:gd name="connsiteX2339" fmla="*/ 4218822 w 5451476"/>
              <a:gd name="connsiteY2339" fmla="*/ 2215615 h 6346826"/>
              <a:gd name="connsiteX2340" fmla="*/ 4224855 w 5451476"/>
              <a:gd name="connsiteY2340" fmla="*/ 2214028 h 6346826"/>
              <a:gd name="connsiteX2341" fmla="*/ 4230571 w 5451476"/>
              <a:gd name="connsiteY2341" fmla="*/ 2212758 h 6346826"/>
              <a:gd name="connsiteX2342" fmla="*/ 4236287 w 5451476"/>
              <a:gd name="connsiteY2342" fmla="*/ 2211805 h 6346826"/>
              <a:gd name="connsiteX2343" fmla="*/ 4242955 w 5451476"/>
              <a:gd name="connsiteY2343" fmla="*/ 2210535 h 6346826"/>
              <a:gd name="connsiteX2344" fmla="*/ 4249306 w 5451476"/>
              <a:gd name="connsiteY2344" fmla="*/ 2209265 h 6346826"/>
              <a:gd name="connsiteX2345" fmla="*/ 4255656 w 5451476"/>
              <a:gd name="connsiteY2345" fmla="*/ 2208948 h 6346826"/>
              <a:gd name="connsiteX2346" fmla="*/ 4262325 w 5451476"/>
              <a:gd name="connsiteY2346" fmla="*/ 2207995 h 6346826"/>
              <a:gd name="connsiteX2347" fmla="*/ 4269628 w 5451476"/>
              <a:gd name="connsiteY2347" fmla="*/ 2207678 h 6346826"/>
              <a:gd name="connsiteX2348" fmla="*/ 4277249 w 5451476"/>
              <a:gd name="connsiteY2348" fmla="*/ 2207678 h 6346826"/>
              <a:gd name="connsiteX2349" fmla="*/ 4284235 w 5451476"/>
              <a:gd name="connsiteY2349" fmla="*/ 2207995 h 6346826"/>
              <a:gd name="connsiteX2350" fmla="*/ 4291856 w 5451476"/>
              <a:gd name="connsiteY2350" fmla="*/ 2208630 h 6346826"/>
              <a:gd name="connsiteX2351" fmla="*/ 4300429 w 5451476"/>
              <a:gd name="connsiteY2351" fmla="*/ 2209265 h 6346826"/>
              <a:gd name="connsiteX2352" fmla="*/ 4309321 w 5451476"/>
              <a:gd name="connsiteY2352" fmla="*/ 2210535 h 6346826"/>
              <a:gd name="connsiteX2353" fmla="*/ 4317894 w 5451476"/>
              <a:gd name="connsiteY2353" fmla="*/ 2212123 h 6346826"/>
              <a:gd name="connsiteX2354" fmla="*/ 4326785 w 5451476"/>
              <a:gd name="connsiteY2354" fmla="*/ 2214028 h 6346826"/>
              <a:gd name="connsiteX2355" fmla="*/ 4338534 w 5451476"/>
              <a:gd name="connsiteY2355" fmla="*/ 2217521 h 6346826"/>
              <a:gd name="connsiteX2356" fmla="*/ 4350918 w 5451476"/>
              <a:gd name="connsiteY2356" fmla="*/ 2221648 h 6346826"/>
              <a:gd name="connsiteX2357" fmla="*/ 4356951 w 5451476"/>
              <a:gd name="connsiteY2357" fmla="*/ 2223871 h 6346826"/>
              <a:gd name="connsiteX2358" fmla="*/ 4362350 w 5451476"/>
              <a:gd name="connsiteY2358" fmla="*/ 2226728 h 6346826"/>
              <a:gd name="connsiteX2359" fmla="*/ 4368383 w 5451476"/>
              <a:gd name="connsiteY2359" fmla="*/ 2229586 h 6346826"/>
              <a:gd name="connsiteX2360" fmla="*/ 4373781 w 5451476"/>
              <a:gd name="connsiteY2360" fmla="*/ 2232126 h 6346826"/>
              <a:gd name="connsiteX2361" fmla="*/ 4380767 w 5451476"/>
              <a:gd name="connsiteY2361" fmla="*/ 2235936 h 6346826"/>
              <a:gd name="connsiteX2362" fmla="*/ 4387118 w 5451476"/>
              <a:gd name="connsiteY2362" fmla="*/ 2239747 h 6346826"/>
              <a:gd name="connsiteX2363" fmla="*/ 4393468 w 5451476"/>
              <a:gd name="connsiteY2363" fmla="*/ 2244192 h 6346826"/>
              <a:gd name="connsiteX2364" fmla="*/ 4399819 w 5451476"/>
              <a:gd name="connsiteY2364" fmla="*/ 2248638 h 6346826"/>
              <a:gd name="connsiteX2365" fmla="*/ 4405535 w 5451476"/>
              <a:gd name="connsiteY2365" fmla="*/ 2253400 h 6346826"/>
              <a:gd name="connsiteX2366" fmla="*/ 4411568 w 5451476"/>
              <a:gd name="connsiteY2366" fmla="*/ 2258163 h 6346826"/>
              <a:gd name="connsiteX2367" fmla="*/ 4417601 w 5451476"/>
              <a:gd name="connsiteY2367" fmla="*/ 2263243 h 6346826"/>
              <a:gd name="connsiteX2368" fmla="*/ 4422999 w 5451476"/>
              <a:gd name="connsiteY2368" fmla="*/ 2268641 h 6346826"/>
              <a:gd name="connsiteX2369" fmla="*/ 4428715 w 5451476"/>
              <a:gd name="connsiteY2369" fmla="*/ 2274356 h 6346826"/>
              <a:gd name="connsiteX2370" fmla="*/ 4433796 w 5451476"/>
              <a:gd name="connsiteY2370" fmla="*/ 2280389 h 6346826"/>
              <a:gd name="connsiteX2371" fmla="*/ 4438876 w 5451476"/>
              <a:gd name="connsiteY2371" fmla="*/ 2286104 h 6346826"/>
              <a:gd name="connsiteX2372" fmla="*/ 4443639 w 5451476"/>
              <a:gd name="connsiteY2372" fmla="*/ 2292137 h 6346826"/>
              <a:gd name="connsiteX2373" fmla="*/ 4448085 w 5451476"/>
              <a:gd name="connsiteY2373" fmla="*/ 2298487 h 6346826"/>
              <a:gd name="connsiteX2374" fmla="*/ 4452213 w 5451476"/>
              <a:gd name="connsiteY2374" fmla="*/ 2304838 h 6346826"/>
              <a:gd name="connsiteX2375" fmla="*/ 4456023 w 5451476"/>
              <a:gd name="connsiteY2375" fmla="*/ 2311188 h 6346826"/>
              <a:gd name="connsiteX2376" fmla="*/ 4459516 w 5451476"/>
              <a:gd name="connsiteY2376" fmla="*/ 2317856 h 6346826"/>
              <a:gd name="connsiteX2377" fmla="*/ 4462692 w 5451476"/>
              <a:gd name="connsiteY2377" fmla="*/ 2323572 h 6346826"/>
              <a:gd name="connsiteX2378" fmla="*/ 4465550 w 5451476"/>
              <a:gd name="connsiteY2378" fmla="*/ 2329604 h 6346826"/>
              <a:gd name="connsiteX2379" fmla="*/ 4468090 w 5451476"/>
              <a:gd name="connsiteY2379" fmla="*/ 2335319 h 6346826"/>
              <a:gd name="connsiteX2380" fmla="*/ 4470313 w 5451476"/>
              <a:gd name="connsiteY2380" fmla="*/ 2341352 h 6346826"/>
              <a:gd name="connsiteX2381" fmla="*/ 4474758 w 5451476"/>
              <a:gd name="connsiteY2381" fmla="*/ 2353418 h 6346826"/>
              <a:gd name="connsiteX2382" fmla="*/ 4478251 w 5451476"/>
              <a:gd name="connsiteY2382" fmla="*/ 2365483 h 6346826"/>
              <a:gd name="connsiteX2383" fmla="*/ 4480156 w 5451476"/>
              <a:gd name="connsiteY2383" fmla="*/ 2374374 h 6346826"/>
              <a:gd name="connsiteX2384" fmla="*/ 4481744 w 5451476"/>
              <a:gd name="connsiteY2384" fmla="*/ 2382947 h 6346826"/>
              <a:gd name="connsiteX2385" fmla="*/ 4483014 w 5451476"/>
              <a:gd name="connsiteY2385" fmla="*/ 2391838 h 6346826"/>
              <a:gd name="connsiteX2386" fmla="*/ 4483967 w 5451476"/>
              <a:gd name="connsiteY2386" fmla="*/ 2400410 h 6346826"/>
              <a:gd name="connsiteX2387" fmla="*/ 4484284 w 5451476"/>
              <a:gd name="connsiteY2387" fmla="*/ 2407713 h 6346826"/>
              <a:gd name="connsiteX2388" fmla="*/ 4484284 w 5451476"/>
              <a:gd name="connsiteY2388" fmla="*/ 2415016 h 6346826"/>
              <a:gd name="connsiteX2389" fmla="*/ 4484284 w 5451476"/>
              <a:gd name="connsiteY2389" fmla="*/ 2422319 h 6346826"/>
              <a:gd name="connsiteX2390" fmla="*/ 4483967 w 5451476"/>
              <a:gd name="connsiteY2390" fmla="*/ 2429939 h 6346826"/>
              <a:gd name="connsiteX2391" fmla="*/ 4483332 w 5451476"/>
              <a:gd name="connsiteY2391" fmla="*/ 2436289 h 6346826"/>
              <a:gd name="connsiteX2392" fmla="*/ 4482697 w 5451476"/>
              <a:gd name="connsiteY2392" fmla="*/ 2442958 h 6346826"/>
              <a:gd name="connsiteX2393" fmla="*/ 4481744 w 5451476"/>
              <a:gd name="connsiteY2393" fmla="*/ 2449308 h 6346826"/>
              <a:gd name="connsiteX2394" fmla="*/ 4480792 w 5451476"/>
              <a:gd name="connsiteY2394" fmla="*/ 2455658 h 6346826"/>
              <a:gd name="connsiteX2395" fmla="*/ 4479521 w 5451476"/>
              <a:gd name="connsiteY2395" fmla="*/ 2461691 h 6346826"/>
              <a:gd name="connsiteX2396" fmla="*/ 4477934 w 5451476"/>
              <a:gd name="connsiteY2396" fmla="*/ 2467406 h 6346826"/>
              <a:gd name="connsiteX2397" fmla="*/ 4476346 w 5451476"/>
              <a:gd name="connsiteY2397" fmla="*/ 2473122 h 6346826"/>
              <a:gd name="connsiteX2398" fmla="*/ 4474758 w 5451476"/>
              <a:gd name="connsiteY2398" fmla="*/ 2479155 h 6346826"/>
              <a:gd name="connsiteX2399" fmla="*/ 4473171 w 5451476"/>
              <a:gd name="connsiteY2399" fmla="*/ 2484235 h 6346826"/>
              <a:gd name="connsiteX2400" fmla="*/ 4471265 w 5451476"/>
              <a:gd name="connsiteY2400" fmla="*/ 2489632 h 6346826"/>
              <a:gd name="connsiteX2401" fmla="*/ 4468725 w 5451476"/>
              <a:gd name="connsiteY2401" fmla="*/ 2495030 h 6346826"/>
              <a:gd name="connsiteX2402" fmla="*/ 4466820 w 5451476"/>
              <a:gd name="connsiteY2402" fmla="*/ 2500110 h 6346826"/>
              <a:gd name="connsiteX2403" fmla="*/ 4464280 w 5451476"/>
              <a:gd name="connsiteY2403" fmla="*/ 2505191 h 6346826"/>
              <a:gd name="connsiteX2404" fmla="*/ 4462057 w 5451476"/>
              <a:gd name="connsiteY2404" fmla="*/ 2509953 h 6346826"/>
              <a:gd name="connsiteX2405" fmla="*/ 4459516 w 5451476"/>
              <a:gd name="connsiteY2405" fmla="*/ 2514716 h 6346826"/>
              <a:gd name="connsiteX2406" fmla="*/ 4456976 w 5451476"/>
              <a:gd name="connsiteY2406" fmla="*/ 2519479 h 6346826"/>
              <a:gd name="connsiteX2407" fmla="*/ 4454118 w 5451476"/>
              <a:gd name="connsiteY2407" fmla="*/ 2524242 h 6346826"/>
              <a:gd name="connsiteX2408" fmla="*/ 4451260 w 5451476"/>
              <a:gd name="connsiteY2408" fmla="*/ 2528687 h 6346826"/>
              <a:gd name="connsiteX2409" fmla="*/ 4448403 w 5451476"/>
              <a:gd name="connsiteY2409" fmla="*/ 2533132 h 6346826"/>
              <a:gd name="connsiteX2410" fmla="*/ 4445227 w 5451476"/>
              <a:gd name="connsiteY2410" fmla="*/ 2537260 h 6346826"/>
              <a:gd name="connsiteX2411" fmla="*/ 4442687 w 5451476"/>
              <a:gd name="connsiteY2411" fmla="*/ 2541705 h 6346826"/>
              <a:gd name="connsiteX2412" fmla="*/ 4439511 w 5451476"/>
              <a:gd name="connsiteY2412" fmla="*/ 2545516 h 6346826"/>
              <a:gd name="connsiteX2413" fmla="*/ 4435701 w 5451476"/>
              <a:gd name="connsiteY2413" fmla="*/ 2549643 h 6346826"/>
              <a:gd name="connsiteX2414" fmla="*/ 4432526 w 5451476"/>
              <a:gd name="connsiteY2414" fmla="*/ 2553453 h 6346826"/>
              <a:gd name="connsiteX2415" fmla="*/ 4427763 w 5451476"/>
              <a:gd name="connsiteY2415" fmla="*/ 2558851 h 6346826"/>
              <a:gd name="connsiteX2416" fmla="*/ 4422999 w 5451476"/>
              <a:gd name="connsiteY2416" fmla="*/ 2563614 h 6346826"/>
              <a:gd name="connsiteX2417" fmla="*/ 4418236 w 5451476"/>
              <a:gd name="connsiteY2417" fmla="*/ 2568694 h 6346826"/>
              <a:gd name="connsiteX2418" fmla="*/ 4403630 w 5451476"/>
              <a:gd name="connsiteY2418" fmla="*/ 2583300 h 6346826"/>
              <a:gd name="connsiteX2419" fmla="*/ 4389023 w 5451476"/>
              <a:gd name="connsiteY2419" fmla="*/ 2597906 h 6346826"/>
              <a:gd name="connsiteX2420" fmla="*/ 4374416 w 5451476"/>
              <a:gd name="connsiteY2420" fmla="*/ 2612194 h 6346826"/>
              <a:gd name="connsiteX2421" fmla="*/ 4359809 w 5451476"/>
              <a:gd name="connsiteY2421" fmla="*/ 2627117 h 6346826"/>
              <a:gd name="connsiteX2422" fmla="*/ 4345520 w 5451476"/>
              <a:gd name="connsiteY2422" fmla="*/ 2641723 h 6346826"/>
              <a:gd name="connsiteX2423" fmla="*/ 4330596 w 5451476"/>
              <a:gd name="connsiteY2423" fmla="*/ 2656329 h 6346826"/>
              <a:gd name="connsiteX2424" fmla="*/ 4315989 w 5451476"/>
              <a:gd name="connsiteY2424" fmla="*/ 2670935 h 6346826"/>
              <a:gd name="connsiteX2425" fmla="*/ 4301382 w 5451476"/>
              <a:gd name="connsiteY2425" fmla="*/ 2685223 h 6346826"/>
              <a:gd name="connsiteX2426" fmla="*/ 4286775 w 5451476"/>
              <a:gd name="connsiteY2426" fmla="*/ 2699829 h 6346826"/>
              <a:gd name="connsiteX2427" fmla="*/ 4271851 w 5451476"/>
              <a:gd name="connsiteY2427" fmla="*/ 2714752 h 6346826"/>
              <a:gd name="connsiteX2428" fmla="*/ 4257562 w 5451476"/>
              <a:gd name="connsiteY2428" fmla="*/ 2729357 h 6346826"/>
              <a:gd name="connsiteX2429" fmla="*/ 4242955 w 5451476"/>
              <a:gd name="connsiteY2429" fmla="*/ 2743963 h 6346826"/>
              <a:gd name="connsiteX2430" fmla="*/ 4228348 w 5451476"/>
              <a:gd name="connsiteY2430" fmla="*/ 2758569 h 6346826"/>
              <a:gd name="connsiteX2431" fmla="*/ 4213741 w 5451476"/>
              <a:gd name="connsiteY2431" fmla="*/ 2772857 h 6346826"/>
              <a:gd name="connsiteX2432" fmla="*/ 4198817 w 5451476"/>
              <a:gd name="connsiteY2432" fmla="*/ 2787781 h 6346826"/>
              <a:gd name="connsiteX2433" fmla="*/ 4184210 w 5451476"/>
              <a:gd name="connsiteY2433" fmla="*/ 2802386 h 6346826"/>
              <a:gd name="connsiteX2434" fmla="*/ 4169921 w 5451476"/>
              <a:gd name="connsiteY2434" fmla="*/ 2816992 h 6346826"/>
              <a:gd name="connsiteX2435" fmla="*/ 4155314 w 5451476"/>
              <a:gd name="connsiteY2435" fmla="*/ 2831598 h 6346826"/>
              <a:gd name="connsiteX2436" fmla="*/ 4140707 w 5451476"/>
              <a:gd name="connsiteY2436" fmla="*/ 2846521 h 6346826"/>
              <a:gd name="connsiteX2437" fmla="*/ 4125783 w 5451476"/>
              <a:gd name="connsiteY2437" fmla="*/ 2860492 h 6346826"/>
              <a:gd name="connsiteX2438" fmla="*/ 4111176 w 5451476"/>
              <a:gd name="connsiteY2438" fmla="*/ 2875415 h 6346826"/>
              <a:gd name="connsiteX2439" fmla="*/ 4096569 w 5451476"/>
              <a:gd name="connsiteY2439" fmla="*/ 2890021 h 6346826"/>
              <a:gd name="connsiteX2440" fmla="*/ 4082280 w 5451476"/>
              <a:gd name="connsiteY2440" fmla="*/ 2904627 h 6346826"/>
              <a:gd name="connsiteX2441" fmla="*/ 4067673 w 5451476"/>
              <a:gd name="connsiteY2441" fmla="*/ 2919233 h 6346826"/>
              <a:gd name="connsiteX2442" fmla="*/ 4052749 w 5451476"/>
              <a:gd name="connsiteY2442" fmla="*/ 2934156 h 6346826"/>
              <a:gd name="connsiteX2443" fmla="*/ 4038142 w 5451476"/>
              <a:gd name="connsiteY2443" fmla="*/ 2948444 h 6346826"/>
              <a:gd name="connsiteX2444" fmla="*/ 4023535 w 5451476"/>
              <a:gd name="connsiteY2444" fmla="*/ 2963050 h 6346826"/>
              <a:gd name="connsiteX2445" fmla="*/ 4009246 w 5451476"/>
              <a:gd name="connsiteY2445" fmla="*/ 2977656 h 6346826"/>
              <a:gd name="connsiteX2446" fmla="*/ 3994639 w 5451476"/>
              <a:gd name="connsiteY2446" fmla="*/ 2992262 h 6346826"/>
              <a:gd name="connsiteX2447" fmla="*/ 3980033 w 5451476"/>
              <a:gd name="connsiteY2447" fmla="*/ 3007185 h 6346826"/>
              <a:gd name="connsiteX2448" fmla="*/ 3965108 w 5451476"/>
              <a:gd name="connsiteY2448" fmla="*/ 3021790 h 6346826"/>
              <a:gd name="connsiteX2449" fmla="*/ 3950501 w 5451476"/>
              <a:gd name="connsiteY2449" fmla="*/ 3036079 h 6346826"/>
              <a:gd name="connsiteX2450" fmla="*/ 3935895 w 5451476"/>
              <a:gd name="connsiteY2450" fmla="*/ 3050684 h 6346826"/>
              <a:gd name="connsiteX2451" fmla="*/ 3921605 w 5451476"/>
              <a:gd name="connsiteY2451" fmla="*/ 3065290 h 6346826"/>
              <a:gd name="connsiteX2452" fmla="*/ 3906999 w 5451476"/>
              <a:gd name="connsiteY2452" fmla="*/ 3079896 h 6346826"/>
              <a:gd name="connsiteX2453" fmla="*/ 3892074 w 5451476"/>
              <a:gd name="connsiteY2453" fmla="*/ 3094820 h 6346826"/>
              <a:gd name="connsiteX2454" fmla="*/ 3877468 w 5451476"/>
              <a:gd name="connsiteY2454" fmla="*/ 3109108 h 6346826"/>
              <a:gd name="connsiteX2455" fmla="*/ 3862861 w 5451476"/>
              <a:gd name="connsiteY2455" fmla="*/ 3123713 h 6346826"/>
              <a:gd name="connsiteX2456" fmla="*/ 3848254 w 5451476"/>
              <a:gd name="connsiteY2456" fmla="*/ 3138319 h 6346826"/>
              <a:gd name="connsiteX2457" fmla="*/ 3833965 w 5451476"/>
              <a:gd name="connsiteY2457" fmla="*/ 3152925 h 6346826"/>
              <a:gd name="connsiteX2458" fmla="*/ 3819040 w 5451476"/>
              <a:gd name="connsiteY2458" fmla="*/ 3167848 h 6346826"/>
              <a:gd name="connsiteX2459" fmla="*/ 3804434 w 5451476"/>
              <a:gd name="connsiteY2459" fmla="*/ 3182454 h 6346826"/>
              <a:gd name="connsiteX2460" fmla="*/ 3789827 w 5451476"/>
              <a:gd name="connsiteY2460" fmla="*/ 3196742 h 6346826"/>
              <a:gd name="connsiteX2461" fmla="*/ 3775220 w 5451476"/>
              <a:gd name="connsiteY2461" fmla="*/ 3211348 h 6346826"/>
              <a:gd name="connsiteX2462" fmla="*/ 3760296 w 5451476"/>
              <a:gd name="connsiteY2462" fmla="*/ 3225954 h 6346826"/>
              <a:gd name="connsiteX2463" fmla="*/ 3746006 w 5451476"/>
              <a:gd name="connsiteY2463" fmla="*/ 3240559 h 6346826"/>
              <a:gd name="connsiteX2464" fmla="*/ 3731400 w 5451476"/>
              <a:gd name="connsiteY2464" fmla="*/ 3255483 h 6346826"/>
              <a:gd name="connsiteX2465" fmla="*/ 3716793 w 5451476"/>
              <a:gd name="connsiteY2465" fmla="*/ 3270089 h 6346826"/>
              <a:gd name="connsiteX2466" fmla="*/ 3702186 w 5451476"/>
              <a:gd name="connsiteY2466" fmla="*/ 3284377 h 6346826"/>
              <a:gd name="connsiteX2467" fmla="*/ 3687262 w 5451476"/>
              <a:gd name="connsiteY2467" fmla="*/ 3298983 h 6346826"/>
              <a:gd name="connsiteX2468" fmla="*/ 3672655 w 5451476"/>
              <a:gd name="connsiteY2468" fmla="*/ 3313588 h 6346826"/>
              <a:gd name="connsiteX2469" fmla="*/ 3658366 w 5451476"/>
              <a:gd name="connsiteY2469" fmla="*/ 3328512 h 6346826"/>
              <a:gd name="connsiteX2470" fmla="*/ 3643759 w 5451476"/>
              <a:gd name="connsiteY2470" fmla="*/ 3343117 h 6346826"/>
              <a:gd name="connsiteX2471" fmla="*/ 3629152 w 5451476"/>
              <a:gd name="connsiteY2471" fmla="*/ 3357723 h 6346826"/>
              <a:gd name="connsiteX2472" fmla="*/ 3614545 w 5451476"/>
              <a:gd name="connsiteY2472" fmla="*/ 3372011 h 6346826"/>
              <a:gd name="connsiteX2473" fmla="*/ 3612323 w 5451476"/>
              <a:gd name="connsiteY2473" fmla="*/ 3374234 h 6346826"/>
              <a:gd name="connsiteX2474" fmla="*/ 3609147 w 5451476"/>
              <a:gd name="connsiteY2474" fmla="*/ 3377409 h 6346826"/>
              <a:gd name="connsiteX2475" fmla="*/ 3605972 w 5451476"/>
              <a:gd name="connsiteY2475" fmla="*/ 3380584 h 6346826"/>
              <a:gd name="connsiteX2476" fmla="*/ 3603431 w 5451476"/>
              <a:gd name="connsiteY2476" fmla="*/ 3383760 h 6346826"/>
              <a:gd name="connsiteX2477" fmla="*/ 3600574 w 5451476"/>
              <a:gd name="connsiteY2477" fmla="*/ 3387570 h 6346826"/>
              <a:gd name="connsiteX2478" fmla="*/ 3597081 w 5451476"/>
              <a:gd name="connsiteY2478" fmla="*/ 3391380 h 6346826"/>
              <a:gd name="connsiteX2479" fmla="*/ 3593905 w 5451476"/>
              <a:gd name="connsiteY2479" fmla="*/ 3395508 h 6346826"/>
              <a:gd name="connsiteX2480" fmla="*/ 3590730 w 5451476"/>
              <a:gd name="connsiteY2480" fmla="*/ 3399635 h 6346826"/>
              <a:gd name="connsiteX2481" fmla="*/ 3587872 w 5451476"/>
              <a:gd name="connsiteY2481" fmla="*/ 3403763 h 6346826"/>
              <a:gd name="connsiteX2482" fmla="*/ 3584697 w 5451476"/>
              <a:gd name="connsiteY2482" fmla="*/ 3408526 h 6346826"/>
              <a:gd name="connsiteX2483" fmla="*/ 3581839 w 5451476"/>
              <a:gd name="connsiteY2483" fmla="*/ 3412971 h 6346826"/>
              <a:gd name="connsiteX2484" fmla="*/ 3578981 w 5451476"/>
              <a:gd name="connsiteY2484" fmla="*/ 3417099 h 6346826"/>
              <a:gd name="connsiteX2485" fmla="*/ 3576758 w 5451476"/>
              <a:gd name="connsiteY2485" fmla="*/ 3421862 h 6346826"/>
              <a:gd name="connsiteX2486" fmla="*/ 3573900 w 5451476"/>
              <a:gd name="connsiteY2486" fmla="*/ 3426624 h 6346826"/>
              <a:gd name="connsiteX2487" fmla="*/ 3571678 w 5451476"/>
              <a:gd name="connsiteY2487" fmla="*/ 3432022 h 6346826"/>
              <a:gd name="connsiteX2488" fmla="*/ 3569137 w 5451476"/>
              <a:gd name="connsiteY2488" fmla="*/ 3436785 h 6346826"/>
              <a:gd name="connsiteX2489" fmla="*/ 3567232 w 5451476"/>
              <a:gd name="connsiteY2489" fmla="*/ 3441865 h 6346826"/>
              <a:gd name="connsiteX2490" fmla="*/ 3565327 w 5451476"/>
              <a:gd name="connsiteY2490" fmla="*/ 3446945 h 6346826"/>
              <a:gd name="connsiteX2491" fmla="*/ 3563104 w 5451476"/>
              <a:gd name="connsiteY2491" fmla="*/ 3452661 h 6346826"/>
              <a:gd name="connsiteX2492" fmla="*/ 3561199 w 5451476"/>
              <a:gd name="connsiteY2492" fmla="*/ 3458058 h 6346826"/>
              <a:gd name="connsiteX2493" fmla="*/ 3559611 w 5451476"/>
              <a:gd name="connsiteY2493" fmla="*/ 3463139 h 6346826"/>
              <a:gd name="connsiteX2494" fmla="*/ 3558023 w 5451476"/>
              <a:gd name="connsiteY2494" fmla="*/ 3469172 h 6346826"/>
              <a:gd name="connsiteX2495" fmla="*/ 3556436 w 5451476"/>
              <a:gd name="connsiteY2495" fmla="*/ 3475204 h 6346826"/>
              <a:gd name="connsiteX2496" fmla="*/ 3555166 w 5451476"/>
              <a:gd name="connsiteY2496" fmla="*/ 3481237 h 6346826"/>
              <a:gd name="connsiteX2497" fmla="*/ 3554213 w 5451476"/>
              <a:gd name="connsiteY2497" fmla="*/ 3486953 h 6346826"/>
              <a:gd name="connsiteX2498" fmla="*/ 3553260 w 5451476"/>
              <a:gd name="connsiteY2498" fmla="*/ 3493620 h 6346826"/>
              <a:gd name="connsiteX2499" fmla="*/ 3552625 w 5451476"/>
              <a:gd name="connsiteY2499" fmla="*/ 3500606 h 6346826"/>
              <a:gd name="connsiteX2500" fmla="*/ 3551673 w 5451476"/>
              <a:gd name="connsiteY2500" fmla="*/ 3506956 h 6346826"/>
              <a:gd name="connsiteX2501" fmla="*/ 3551355 w 5451476"/>
              <a:gd name="connsiteY2501" fmla="*/ 3513624 h 6346826"/>
              <a:gd name="connsiteX2502" fmla="*/ 3551355 w 5451476"/>
              <a:gd name="connsiteY2502" fmla="*/ 3521244 h 6346826"/>
              <a:gd name="connsiteX2503" fmla="*/ 3551355 w 5451476"/>
              <a:gd name="connsiteY2503" fmla="*/ 3528547 h 6346826"/>
              <a:gd name="connsiteX2504" fmla="*/ 3551673 w 5451476"/>
              <a:gd name="connsiteY2504" fmla="*/ 3536168 h 6346826"/>
              <a:gd name="connsiteX2505" fmla="*/ 3552625 w 5451476"/>
              <a:gd name="connsiteY2505" fmla="*/ 3543788 h 6346826"/>
              <a:gd name="connsiteX2506" fmla="*/ 3553578 w 5451476"/>
              <a:gd name="connsiteY2506" fmla="*/ 3553314 h 6346826"/>
              <a:gd name="connsiteX2507" fmla="*/ 3555166 w 5451476"/>
              <a:gd name="connsiteY2507" fmla="*/ 3562522 h 6346826"/>
              <a:gd name="connsiteX2508" fmla="*/ 3557388 w 5451476"/>
              <a:gd name="connsiteY2508" fmla="*/ 3571412 h 6346826"/>
              <a:gd name="connsiteX2509" fmla="*/ 3559611 w 5451476"/>
              <a:gd name="connsiteY2509" fmla="*/ 3580302 h 6346826"/>
              <a:gd name="connsiteX2510" fmla="*/ 3562151 w 5451476"/>
              <a:gd name="connsiteY2510" fmla="*/ 3587288 h 6346826"/>
              <a:gd name="connsiteX2511" fmla="*/ 3564374 w 5451476"/>
              <a:gd name="connsiteY2511" fmla="*/ 3594273 h 6346826"/>
              <a:gd name="connsiteX2512" fmla="*/ 3567232 w 5451476"/>
              <a:gd name="connsiteY2512" fmla="*/ 3601259 h 6346826"/>
              <a:gd name="connsiteX2513" fmla="*/ 3570090 w 5451476"/>
              <a:gd name="connsiteY2513" fmla="*/ 3607926 h 6346826"/>
              <a:gd name="connsiteX2514" fmla="*/ 3573265 w 5451476"/>
              <a:gd name="connsiteY2514" fmla="*/ 3614912 h 6346826"/>
              <a:gd name="connsiteX2515" fmla="*/ 3576758 w 5451476"/>
              <a:gd name="connsiteY2515" fmla="*/ 3621262 h 6346826"/>
              <a:gd name="connsiteX2516" fmla="*/ 3580251 w 5451476"/>
              <a:gd name="connsiteY2516" fmla="*/ 3627930 h 6346826"/>
              <a:gd name="connsiteX2517" fmla="*/ 3584379 w 5451476"/>
              <a:gd name="connsiteY2517" fmla="*/ 3634280 h 6346826"/>
              <a:gd name="connsiteX2518" fmla="*/ 3590730 w 5451476"/>
              <a:gd name="connsiteY2518" fmla="*/ 3643488 h 6346826"/>
              <a:gd name="connsiteX2519" fmla="*/ 3597398 w 5451476"/>
              <a:gd name="connsiteY2519" fmla="*/ 3652061 h 6346826"/>
              <a:gd name="connsiteX2520" fmla="*/ 3604384 w 5451476"/>
              <a:gd name="connsiteY2520" fmla="*/ 3660634 h 6346826"/>
              <a:gd name="connsiteX2521" fmla="*/ 3612323 w 5451476"/>
              <a:gd name="connsiteY2521" fmla="*/ 3669207 h 6346826"/>
              <a:gd name="connsiteX2522" fmla="*/ 3620896 w 5451476"/>
              <a:gd name="connsiteY2522" fmla="*/ 3677145 h 6346826"/>
              <a:gd name="connsiteX2523" fmla="*/ 3629152 w 5451476"/>
              <a:gd name="connsiteY2523" fmla="*/ 3684130 h 6346826"/>
              <a:gd name="connsiteX2524" fmla="*/ 3638043 w 5451476"/>
              <a:gd name="connsiteY2524" fmla="*/ 3690798 h 6346826"/>
              <a:gd name="connsiteX2525" fmla="*/ 3647252 w 5451476"/>
              <a:gd name="connsiteY2525" fmla="*/ 3697149 h 6346826"/>
              <a:gd name="connsiteX2526" fmla="*/ 3653603 w 5451476"/>
              <a:gd name="connsiteY2526" fmla="*/ 3701276 h 6346826"/>
              <a:gd name="connsiteX2527" fmla="*/ 3659953 w 5451476"/>
              <a:gd name="connsiteY2527" fmla="*/ 3704769 h 6346826"/>
              <a:gd name="connsiteX2528" fmla="*/ 3666622 w 5451476"/>
              <a:gd name="connsiteY2528" fmla="*/ 3708262 h 6346826"/>
              <a:gd name="connsiteX2529" fmla="*/ 3673608 w 5451476"/>
              <a:gd name="connsiteY2529" fmla="*/ 3711437 h 6346826"/>
              <a:gd name="connsiteX2530" fmla="*/ 3680276 w 5451476"/>
              <a:gd name="connsiteY2530" fmla="*/ 3714295 h 6346826"/>
              <a:gd name="connsiteX2531" fmla="*/ 3686944 w 5451476"/>
              <a:gd name="connsiteY2531" fmla="*/ 3717152 h 6346826"/>
              <a:gd name="connsiteX2532" fmla="*/ 3694248 w 5451476"/>
              <a:gd name="connsiteY2532" fmla="*/ 3719375 h 6346826"/>
              <a:gd name="connsiteX2533" fmla="*/ 3700916 w 5451476"/>
              <a:gd name="connsiteY2533" fmla="*/ 3721597 h 6346826"/>
              <a:gd name="connsiteX2534" fmla="*/ 3710125 w 5451476"/>
              <a:gd name="connsiteY2534" fmla="*/ 3723820 h 6346826"/>
              <a:gd name="connsiteX2535" fmla="*/ 3719016 w 5451476"/>
              <a:gd name="connsiteY2535" fmla="*/ 3726360 h 6346826"/>
              <a:gd name="connsiteX2536" fmla="*/ 3728224 w 5451476"/>
              <a:gd name="connsiteY2536" fmla="*/ 3727948 h 6346826"/>
              <a:gd name="connsiteX2537" fmla="*/ 3737433 w 5451476"/>
              <a:gd name="connsiteY2537" fmla="*/ 3728900 h 6346826"/>
              <a:gd name="connsiteX2538" fmla="*/ 3745054 w 5451476"/>
              <a:gd name="connsiteY2538" fmla="*/ 3729535 h 6346826"/>
              <a:gd name="connsiteX2539" fmla="*/ 3752357 w 5451476"/>
              <a:gd name="connsiteY2539" fmla="*/ 3729853 h 6346826"/>
              <a:gd name="connsiteX2540" fmla="*/ 3759978 w 5451476"/>
              <a:gd name="connsiteY2540" fmla="*/ 3730170 h 6346826"/>
              <a:gd name="connsiteX2541" fmla="*/ 3767599 w 5451476"/>
              <a:gd name="connsiteY2541" fmla="*/ 3729853 h 6346826"/>
              <a:gd name="connsiteX2542" fmla="*/ 3774267 w 5451476"/>
              <a:gd name="connsiteY2542" fmla="*/ 3729535 h 6346826"/>
              <a:gd name="connsiteX2543" fmla="*/ 3780936 w 5451476"/>
              <a:gd name="connsiteY2543" fmla="*/ 3728900 h 6346826"/>
              <a:gd name="connsiteX2544" fmla="*/ 3787922 w 5451476"/>
              <a:gd name="connsiteY2544" fmla="*/ 3728265 h 6346826"/>
              <a:gd name="connsiteX2545" fmla="*/ 3794272 w 5451476"/>
              <a:gd name="connsiteY2545" fmla="*/ 3726995 h 6346826"/>
              <a:gd name="connsiteX2546" fmla="*/ 3799988 w 5451476"/>
              <a:gd name="connsiteY2546" fmla="*/ 3726360 h 6346826"/>
              <a:gd name="connsiteX2547" fmla="*/ 3806021 w 5451476"/>
              <a:gd name="connsiteY2547" fmla="*/ 3724773 h 6346826"/>
              <a:gd name="connsiteX2548" fmla="*/ 3812055 w 5451476"/>
              <a:gd name="connsiteY2548" fmla="*/ 3723503 h 6346826"/>
              <a:gd name="connsiteX2549" fmla="*/ 3818088 w 5451476"/>
              <a:gd name="connsiteY2549" fmla="*/ 3721915 h 6346826"/>
              <a:gd name="connsiteX2550" fmla="*/ 3823486 w 5451476"/>
              <a:gd name="connsiteY2550" fmla="*/ 3720327 h 6346826"/>
              <a:gd name="connsiteX2551" fmla="*/ 3829202 w 5451476"/>
              <a:gd name="connsiteY2551" fmla="*/ 3718422 h 6346826"/>
              <a:gd name="connsiteX2552" fmla="*/ 3834282 w 5451476"/>
              <a:gd name="connsiteY2552" fmla="*/ 3716200 h 6346826"/>
              <a:gd name="connsiteX2553" fmla="*/ 3839680 w 5451476"/>
              <a:gd name="connsiteY2553" fmla="*/ 3714295 h 6346826"/>
              <a:gd name="connsiteX2554" fmla="*/ 3844443 w 5451476"/>
              <a:gd name="connsiteY2554" fmla="*/ 3712072 h 6346826"/>
              <a:gd name="connsiteX2555" fmla="*/ 3849842 w 5451476"/>
              <a:gd name="connsiteY2555" fmla="*/ 3709532 h 6346826"/>
              <a:gd name="connsiteX2556" fmla="*/ 3854605 w 5451476"/>
              <a:gd name="connsiteY2556" fmla="*/ 3707309 h 6346826"/>
              <a:gd name="connsiteX2557" fmla="*/ 3859685 w 5451476"/>
              <a:gd name="connsiteY2557" fmla="*/ 3704769 h 6346826"/>
              <a:gd name="connsiteX2558" fmla="*/ 3864131 w 5451476"/>
              <a:gd name="connsiteY2558" fmla="*/ 3701911 h 6346826"/>
              <a:gd name="connsiteX2559" fmla="*/ 3868894 w 5451476"/>
              <a:gd name="connsiteY2559" fmla="*/ 3699371 h 6346826"/>
              <a:gd name="connsiteX2560" fmla="*/ 3873022 w 5451476"/>
              <a:gd name="connsiteY2560" fmla="*/ 3696514 h 6346826"/>
              <a:gd name="connsiteX2561" fmla="*/ 3877468 w 5451476"/>
              <a:gd name="connsiteY2561" fmla="*/ 3693656 h 6346826"/>
              <a:gd name="connsiteX2562" fmla="*/ 3881913 w 5451476"/>
              <a:gd name="connsiteY2562" fmla="*/ 3690481 h 6346826"/>
              <a:gd name="connsiteX2563" fmla="*/ 3886359 w 5451476"/>
              <a:gd name="connsiteY2563" fmla="*/ 3687306 h 6346826"/>
              <a:gd name="connsiteX2564" fmla="*/ 3890169 w 5451476"/>
              <a:gd name="connsiteY2564" fmla="*/ 3684130 h 6346826"/>
              <a:gd name="connsiteX2565" fmla="*/ 3894297 w 5451476"/>
              <a:gd name="connsiteY2565" fmla="*/ 3680955 h 6346826"/>
              <a:gd name="connsiteX2566" fmla="*/ 3897790 w 5451476"/>
              <a:gd name="connsiteY2566" fmla="*/ 3678098 h 6346826"/>
              <a:gd name="connsiteX2567" fmla="*/ 3900965 w 5451476"/>
              <a:gd name="connsiteY2567" fmla="*/ 3674922 h 6346826"/>
              <a:gd name="connsiteX2568" fmla="*/ 3904141 w 5451476"/>
              <a:gd name="connsiteY2568" fmla="*/ 3672382 h 6346826"/>
              <a:gd name="connsiteX2569" fmla="*/ 3907316 w 5451476"/>
              <a:gd name="connsiteY2569" fmla="*/ 3669207 h 6346826"/>
              <a:gd name="connsiteX2570" fmla="*/ 3909221 w 5451476"/>
              <a:gd name="connsiteY2570" fmla="*/ 3666667 h 6346826"/>
              <a:gd name="connsiteX2571" fmla="*/ 3923828 w 5451476"/>
              <a:gd name="connsiteY2571" fmla="*/ 3652379 h 6346826"/>
              <a:gd name="connsiteX2572" fmla="*/ 3938753 w 5451476"/>
              <a:gd name="connsiteY2572" fmla="*/ 3637773 h 6346826"/>
              <a:gd name="connsiteX2573" fmla="*/ 3953359 w 5451476"/>
              <a:gd name="connsiteY2573" fmla="*/ 3623167 h 6346826"/>
              <a:gd name="connsiteX2574" fmla="*/ 3967966 w 5451476"/>
              <a:gd name="connsiteY2574" fmla="*/ 3608561 h 6346826"/>
              <a:gd name="connsiteX2575" fmla="*/ 3982255 w 5451476"/>
              <a:gd name="connsiteY2575" fmla="*/ 3593638 h 6346826"/>
              <a:gd name="connsiteX2576" fmla="*/ 3996862 w 5451476"/>
              <a:gd name="connsiteY2576" fmla="*/ 3579032 h 6346826"/>
              <a:gd name="connsiteX2577" fmla="*/ 4011469 w 5451476"/>
              <a:gd name="connsiteY2577" fmla="*/ 3564744 h 6346826"/>
              <a:gd name="connsiteX2578" fmla="*/ 4026393 w 5451476"/>
              <a:gd name="connsiteY2578" fmla="*/ 3550138 h 6346826"/>
              <a:gd name="connsiteX2579" fmla="*/ 4041000 w 5451476"/>
              <a:gd name="connsiteY2579" fmla="*/ 3535533 h 6346826"/>
              <a:gd name="connsiteX2580" fmla="*/ 4055607 w 5451476"/>
              <a:gd name="connsiteY2580" fmla="*/ 3520609 h 6346826"/>
              <a:gd name="connsiteX2581" fmla="*/ 4069896 w 5451476"/>
              <a:gd name="connsiteY2581" fmla="*/ 3506004 h 6346826"/>
              <a:gd name="connsiteX2582" fmla="*/ 4084503 w 5451476"/>
              <a:gd name="connsiteY2582" fmla="*/ 3491715 h 6346826"/>
              <a:gd name="connsiteX2583" fmla="*/ 4099427 w 5451476"/>
              <a:gd name="connsiteY2583" fmla="*/ 3477109 h 6346826"/>
              <a:gd name="connsiteX2584" fmla="*/ 4114034 w 5451476"/>
              <a:gd name="connsiteY2584" fmla="*/ 3462504 h 6346826"/>
              <a:gd name="connsiteX2585" fmla="*/ 4128641 w 5451476"/>
              <a:gd name="connsiteY2585" fmla="*/ 3447898 h 6346826"/>
              <a:gd name="connsiteX2586" fmla="*/ 4143248 w 5451476"/>
              <a:gd name="connsiteY2586" fmla="*/ 3432975 h 6346826"/>
              <a:gd name="connsiteX2587" fmla="*/ 4157537 w 5451476"/>
              <a:gd name="connsiteY2587" fmla="*/ 3418369 h 6346826"/>
              <a:gd name="connsiteX2588" fmla="*/ 4172461 w 5451476"/>
              <a:gd name="connsiteY2588" fmla="*/ 3404081 h 6346826"/>
              <a:gd name="connsiteX2589" fmla="*/ 4187068 w 5451476"/>
              <a:gd name="connsiteY2589" fmla="*/ 3389475 h 6346826"/>
              <a:gd name="connsiteX2590" fmla="*/ 4201675 w 5451476"/>
              <a:gd name="connsiteY2590" fmla="*/ 3374869 h 6346826"/>
              <a:gd name="connsiteX2591" fmla="*/ 4216282 w 5451476"/>
              <a:gd name="connsiteY2591" fmla="*/ 3359946 h 6346826"/>
              <a:gd name="connsiteX2592" fmla="*/ 4230571 w 5451476"/>
              <a:gd name="connsiteY2592" fmla="*/ 3345340 h 6346826"/>
              <a:gd name="connsiteX2593" fmla="*/ 4245495 w 5451476"/>
              <a:gd name="connsiteY2593" fmla="*/ 3330734 h 6346826"/>
              <a:gd name="connsiteX2594" fmla="*/ 4260102 w 5451476"/>
              <a:gd name="connsiteY2594" fmla="*/ 3316446 h 6346826"/>
              <a:gd name="connsiteX2595" fmla="*/ 4274709 w 5451476"/>
              <a:gd name="connsiteY2595" fmla="*/ 3301840 h 6346826"/>
              <a:gd name="connsiteX2596" fmla="*/ 4289316 w 5451476"/>
              <a:gd name="connsiteY2596" fmla="*/ 3287234 h 6346826"/>
              <a:gd name="connsiteX2597" fmla="*/ 4304240 w 5451476"/>
              <a:gd name="connsiteY2597" fmla="*/ 3272311 h 6346826"/>
              <a:gd name="connsiteX2598" fmla="*/ 4318529 w 5451476"/>
              <a:gd name="connsiteY2598" fmla="*/ 3257705 h 6346826"/>
              <a:gd name="connsiteX2599" fmla="*/ 4333136 w 5451476"/>
              <a:gd name="connsiteY2599" fmla="*/ 3243100 h 6346826"/>
              <a:gd name="connsiteX2600" fmla="*/ 4347743 w 5451476"/>
              <a:gd name="connsiteY2600" fmla="*/ 3228811 h 6346826"/>
              <a:gd name="connsiteX2601" fmla="*/ 4362350 w 5451476"/>
              <a:gd name="connsiteY2601" fmla="*/ 3214206 h 6346826"/>
              <a:gd name="connsiteX2602" fmla="*/ 4376956 w 5451476"/>
              <a:gd name="connsiteY2602" fmla="*/ 3199282 h 6346826"/>
              <a:gd name="connsiteX2603" fmla="*/ 4391881 w 5451476"/>
              <a:gd name="connsiteY2603" fmla="*/ 3184677 h 6346826"/>
              <a:gd name="connsiteX2604" fmla="*/ 4406170 w 5451476"/>
              <a:gd name="connsiteY2604" fmla="*/ 3170071 h 6346826"/>
              <a:gd name="connsiteX2605" fmla="*/ 4420777 w 5451476"/>
              <a:gd name="connsiteY2605" fmla="*/ 3155465 h 6346826"/>
              <a:gd name="connsiteX2606" fmla="*/ 4422999 w 5451476"/>
              <a:gd name="connsiteY2606" fmla="*/ 3152925 h 6346826"/>
              <a:gd name="connsiteX2607" fmla="*/ 4426175 w 5451476"/>
              <a:gd name="connsiteY2607" fmla="*/ 3150385 h 6346826"/>
              <a:gd name="connsiteX2608" fmla="*/ 4429350 w 5451476"/>
              <a:gd name="connsiteY2608" fmla="*/ 3147210 h 6346826"/>
              <a:gd name="connsiteX2609" fmla="*/ 4432526 w 5451476"/>
              <a:gd name="connsiteY2609" fmla="*/ 3144352 h 6346826"/>
              <a:gd name="connsiteX2610" fmla="*/ 4435701 w 5451476"/>
              <a:gd name="connsiteY2610" fmla="*/ 3141494 h 6346826"/>
              <a:gd name="connsiteX2611" fmla="*/ 4440147 w 5451476"/>
              <a:gd name="connsiteY2611" fmla="*/ 3138002 h 6346826"/>
              <a:gd name="connsiteX2612" fmla="*/ 4444275 w 5451476"/>
              <a:gd name="connsiteY2612" fmla="*/ 3134826 h 6346826"/>
              <a:gd name="connsiteX2613" fmla="*/ 4448085 w 5451476"/>
              <a:gd name="connsiteY2613" fmla="*/ 3131969 h 6346826"/>
              <a:gd name="connsiteX2614" fmla="*/ 4452531 w 5451476"/>
              <a:gd name="connsiteY2614" fmla="*/ 3128794 h 6346826"/>
              <a:gd name="connsiteX2615" fmla="*/ 4456976 w 5451476"/>
              <a:gd name="connsiteY2615" fmla="*/ 3125619 h 6346826"/>
              <a:gd name="connsiteX2616" fmla="*/ 4461739 w 5451476"/>
              <a:gd name="connsiteY2616" fmla="*/ 3122761 h 6346826"/>
              <a:gd name="connsiteX2617" fmla="*/ 4465867 w 5451476"/>
              <a:gd name="connsiteY2617" fmla="*/ 3120221 h 6346826"/>
              <a:gd name="connsiteX2618" fmla="*/ 4470630 w 5451476"/>
              <a:gd name="connsiteY2618" fmla="*/ 3117680 h 6346826"/>
              <a:gd name="connsiteX2619" fmla="*/ 4475393 w 5451476"/>
              <a:gd name="connsiteY2619" fmla="*/ 3114823 h 6346826"/>
              <a:gd name="connsiteX2620" fmla="*/ 4480156 w 5451476"/>
              <a:gd name="connsiteY2620" fmla="*/ 3112600 h 6346826"/>
              <a:gd name="connsiteX2621" fmla="*/ 4485555 w 5451476"/>
              <a:gd name="connsiteY2621" fmla="*/ 3110060 h 6346826"/>
              <a:gd name="connsiteX2622" fmla="*/ 4490318 w 5451476"/>
              <a:gd name="connsiteY2622" fmla="*/ 3108155 h 6346826"/>
              <a:gd name="connsiteX2623" fmla="*/ 4495716 w 5451476"/>
              <a:gd name="connsiteY2623" fmla="*/ 3106250 h 6346826"/>
              <a:gd name="connsiteX2624" fmla="*/ 4500796 w 5451476"/>
              <a:gd name="connsiteY2624" fmla="*/ 3104345 h 6346826"/>
              <a:gd name="connsiteX2625" fmla="*/ 4506512 w 5451476"/>
              <a:gd name="connsiteY2625" fmla="*/ 3102122 h 6346826"/>
              <a:gd name="connsiteX2626" fmla="*/ 4511910 w 5451476"/>
              <a:gd name="connsiteY2626" fmla="*/ 3100535 h 6346826"/>
              <a:gd name="connsiteX2627" fmla="*/ 4517944 w 5451476"/>
              <a:gd name="connsiteY2627" fmla="*/ 3098947 h 6346826"/>
              <a:gd name="connsiteX2628" fmla="*/ 4523659 w 5451476"/>
              <a:gd name="connsiteY2628" fmla="*/ 3097359 h 6346826"/>
              <a:gd name="connsiteX2629" fmla="*/ 4529375 w 5451476"/>
              <a:gd name="connsiteY2629" fmla="*/ 3096407 h 6346826"/>
              <a:gd name="connsiteX2630" fmla="*/ 4535726 w 5451476"/>
              <a:gd name="connsiteY2630" fmla="*/ 3095137 h 6346826"/>
              <a:gd name="connsiteX2631" fmla="*/ 4542077 w 5451476"/>
              <a:gd name="connsiteY2631" fmla="*/ 3093867 h 6346826"/>
              <a:gd name="connsiteX2632" fmla="*/ 4549062 w 5451476"/>
              <a:gd name="connsiteY2632" fmla="*/ 3093232 h 6346826"/>
              <a:gd name="connsiteX2633" fmla="*/ 4555731 w 5451476"/>
              <a:gd name="connsiteY2633" fmla="*/ 3092597 h 6346826"/>
              <a:gd name="connsiteX2634" fmla="*/ 4562081 w 5451476"/>
              <a:gd name="connsiteY2634" fmla="*/ 3092279 h 6346826"/>
              <a:gd name="connsiteX2635" fmla="*/ 4569702 w 5451476"/>
              <a:gd name="connsiteY2635" fmla="*/ 3091962 h 6346826"/>
              <a:gd name="connsiteX2636" fmla="*/ 4577006 w 5451476"/>
              <a:gd name="connsiteY2636" fmla="*/ 3092279 h 6346826"/>
              <a:gd name="connsiteX2637" fmla="*/ 4584627 w 5451476"/>
              <a:gd name="connsiteY2637" fmla="*/ 3092597 h 6346826"/>
              <a:gd name="connsiteX2638" fmla="*/ 4592248 w 5451476"/>
              <a:gd name="connsiteY2638" fmla="*/ 3093232 h 6346826"/>
              <a:gd name="connsiteX2639" fmla="*/ 4601456 w 5451476"/>
              <a:gd name="connsiteY2639" fmla="*/ 3094184 h 6346826"/>
              <a:gd name="connsiteX2640" fmla="*/ 4610347 w 5451476"/>
              <a:gd name="connsiteY2640" fmla="*/ 3095772 h 6346826"/>
              <a:gd name="connsiteX2641" fmla="*/ 4619556 w 5451476"/>
              <a:gd name="connsiteY2641" fmla="*/ 3097994 h 6346826"/>
              <a:gd name="connsiteX2642" fmla="*/ 4628765 w 5451476"/>
              <a:gd name="connsiteY2642" fmla="*/ 3100217 h 6346826"/>
              <a:gd name="connsiteX2643" fmla="*/ 4635433 w 5451476"/>
              <a:gd name="connsiteY2643" fmla="*/ 3102122 h 6346826"/>
              <a:gd name="connsiteX2644" fmla="*/ 4642101 w 5451476"/>
              <a:gd name="connsiteY2644" fmla="*/ 3104663 h 6346826"/>
              <a:gd name="connsiteX2645" fmla="*/ 4649087 w 5451476"/>
              <a:gd name="connsiteY2645" fmla="*/ 3107520 h 6346826"/>
              <a:gd name="connsiteX2646" fmla="*/ 4655755 w 5451476"/>
              <a:gd name="connsiteY2646" fmla="*/ 3110060 h 6346826"/>
              <a:gd name="connsiteX2647" fmla="*/ 4662106 w 5451476"/>
              <a:gd name="connsiteY2647" fmla="*/ 3112918 h 6346826"/>
              <a:gd name="connsiteX2648" fmla="*/ 4668775 w 5451476"/>
              <a:gd name="connsiteY2648" fmla="*/ 3116410 h 6346826"/>
              <a:gd name="connsiteX2649" fmla="*/ 4675125 w 5451476"/>
              <a:gd name="connsiteY2649" fmla="*/ 3120221 h 6346826"/>
              <a:gd name="connsiteX2650" fmla="*/ 4681159 w 5451476"/>
              <a:gd name="connsiteY2650" fmla="*/ 3123713 h 6346826"/>
              <a:gd name="connsiteX2651" fmla="*/ 4691002 w 5451476"/>
              <a:gd name="connsiteY2651" fmla="*/ 3130064 h 6346826"/>
              <a:gd name="connsiteX2652" fmla="*/ 4700528 w 5451476"/>
              <a:gd name="connsiteY2652" fmla="*/ 3137049 h 6346826"/>
              <a:gd name="connsiteX2653" fmla="*/ 4709420 w 5451476"/>
              <a:gd name="connsiteY2653" fmla="*/ 3144987 h 6346826"/>
              <a:gd name="connsiteX2654" fmla="*/ 4718311 w 5451476"/>
              <a:gd name="connsiteY2654" fmla="*/ 3152925 h 6346826"/>
              <a:gd name="connsiteX2655" fmla="*/ 4726249 w 5451476"/>
              <a:gd name="connsiteY2655" fmla="*/ 3161816 h 6346826"/>
              <a:gd name="connsiteX2656" fmla="*/ 4734188 w 5451476"/>
              <a:gd name="connsiteY2656" fmla="*/ 3171023 h 6346826"/>
              <a:gd name="connsiteX2657" fmla="*/ 4740856 w 5451476"/>
              <a:gd name="connsiteY2657" fmla="*/ 3180231 h 6346826"/>
              <a:gd name="connsiteX2658" fmla="*/ 4747842 w 5451476"/>
              <a:gd name="connsiteY2658" fmla="*/ 3189757 h 6346826"/>
              <a:gd name="connsiteX2659" fmla="*/ 4751335 w 5451476"/>
              <a:gd name="connsiteY2659" fmla="*/ 3196107 h 6346826"/>
              <a:gd name="connsiteX2660" fmla="*/ 4754828 w 5451476"/>
              <a:gd name="connsiteY2660" fmla="*/ 3202457 h 6346826"/>
              <a:gd name="connsiteX2661" fmla="*/ 4758003 w 5451476"/>
              <a:gd name="connsiteY2661" fmla="*/ 3209443 h 6346826"/>
              <a:gd name="connsiteX2662" fmla="*/ 4761178 w 5451476"/>
              <a:gd name="connsiteY2662" fmla="*/ 3215793 h 6346826"/>
              <a:gd name="connsiteX2663" fmla="*/ 4764036 w 5451476"/>
              <a:gd name="connsiteY2663" fmla="*/ 3222461 h 6346826"/>
              <a:gd name="connsiteX2664" fmla="*/ 4766894 w 5451476"/>
              <a:gd name="connsiteY2664" fmla="*/ 3229129 h 6346826"/>
              <a:gd name="connsiteX2665" fmla="*/ 4769117 w 5451476"/>
              <a:gd name="connsiteY2665" fmla="*/ 3235797 h 6346826"/>
              <a:gd name="connsiteX2666" fmla="*/ 4771022 w 5451476"/>
              <a:gd name="connsiteY2666" fmla="*/ 3242782 h 6346826"/>
              <a:gd name="connsiteX2667" fmla="*/ 4773562 w 5451476"/>
              <a:gd name="connsiteY2667" fmla="*/ 3251673 h 6346826"/>
              <a:gd name="connsiteX2668" fmla="*/ 4775468 w 5451476"/>
              <a:gd name="connsiteY2668" fmla="*/ 3260881 h 6346826"/>
              <a:gd name="connsiteX2669" fmla="*/ 4777055 w 5451476"/>
              <a:gd name="connsiteY2669" fmla="*/ 3270089 h 6346826"/>
              <a:gd name="connsiteX2670" fmla="*/ 4778325 w 5451476"/>
              <a:gd name="connsiteY2670" fmla="*/ 3279297 h 6346826"/>
              <a:gd name="connsiteX2671" fmla="*/ 4778643 w 5451476"/>
              <a:gd name="connsiteY2671" fmla="*/ 3286599 h 6346826"/>
              <a:gd name="connsiteX2672" fmla="*/ 4778961 w 5451476"/>
              <a:gd name="connsiteY2672" fmla="*/ 3294220 h 6346826"/>
              <a:gd name="connsiteX2673" fmla="*/ 4778961 w 5451476"/>
              <a:gd name="connsiteY2673" fmla="*/ 3301840 h 6346826"/>
              <a:gd name="connsiteX2674" fmla="*/ 4778961 w 5451476"/>
              <a:gd name="connsiteY2674" fmla="*/ 3309461 h 6346826"/>
              <a:gd name="connsiteX2675" fmla="*/ 4778643 w 5451476"/>
              <a:gd name="connsiteY2675" fmla="*/ 3315811 h 6346826"/>
              <a:gd name="connsiteX2676" fmla="*/ 4778325 w 5451476"/>
              <a:gd name="connsiteY2676" fmla="*/ 3322479 h 6346826"/>
              <a:gd name="connsiteX2677" fmla="*/ 4777373 w 5451476"/>
              <a:gd name="connsiteY2677" fmla="*/ 3329147 h 6346826"/>
              <a:gd name="connsiteX2678" fmla="*/ 4776420 w 5451476"/>
              <a:gd name="connsiteY2678" fmla="*/ 3335497 h 6346826"/>
              <a:gd name="connsiteX2679" fmla="*/ 4775150 w 5451476"/>
              <a:gd name="connsiteY2679" fmla="*/ 3341530 h 6346826"/>
              <a:gd name="connsiteX2680" fmla="*/ 4773880 w 5451476"/>
              <a:gd name="connsiteY2680" fmla="*/ 3347245 h 6346826"/>
              <a:gd name="connsiteX2681" fmla="*/ 4772292 w 5451476"/>
              <a:gd name="connsiteY2681" fmla="*/ 3353278 h 6346826"/>
              <a:gd name="connsiteX2682" fmla="*/ 4770705 w 5451476"/>
              <a:gd name="connsiteY2682" fmla="*/ 3359311 h 6346826"/>
              <a:gd name="connsiteX2683" fmla="*/ 4769117 w 5451476"/>
              <a:gd name="connsiteY2683" fmla="*/ 3364709 h 6346826"/>
              <a:gd name="connsiteX2684" fmla="*/ 4767212 w 5451476"/>
              <a:gd name="connsiteY2684" fmla="*/ 3370424 h 6346826"/>
              <a:gd name="connsiteX2685" fmla="*/ 4765306 w 5451476"/>
              <a:gd name="connsiteY2685" fmla="*/ 3375504 h 6346826"/>
              <a:gd name="connsiteX2686" fmla="*/ 4763084 w 5451476"/>
              <a:gd name="connsiteY2686" fmla="*/ 3380584 h 6346826"/>
              <a:gd name="connsiteX2687" fmla="*/ 4760861 w 5451476"/>
              <a:gd name="connsiteY2687" fmla="*/ 3385982 h 6346826"/>
              <a:gd name="connsiteX2688" fmla="*/ 4758956 w 5451476"/>
              <a:gd name="connsiteY2688" fmla="*/ 3391062 h 6346826"/>
              <a:gd name="connsiteX2689" fmla="*/ 4756098 w 5451476"/>
              <a:gd name="connsiteY2689" fmla="*/ 3395825 h 6346826"/>
              <a:gd name="connsiteX2690" fmla="*/ 4753557 w 5451476"/>
              <a:gd name="connsiteY2690" fmla="*/ 3400588 h 6346826"/>
              <a:gd name="connsiteX2691" fmla="*/ 4751017 w 5451476"/>
              <a:gd name="connsiteY2691" fmla="*/ 3405351 h 6346826"/>
              <a:gd name="connsiteX2692" fmla="*/ 4748477 w 5451476"/>
              <a:gd name="connsiteY2692" fmla="*/ 3409796 h 6346826"/>
              <a:gd name="connsiteX2693" fmla="*/ 4745301 w 5451476"/>
              <a:gd name="connsiteY2693" fmla="*/ 3414559 h 6346826"/>
              <a:gd name="connsiteX2694" fmla="*/ 4742444 w 5451476"/>
              <a:gd name="connsiteY2694" fmla="*/ 3418686 h 6346826"/>
              <a:gd name="connsiteX2695" fmla="*/ 4739268 w 5451476"/>
              <a:gd name="connsiteY2695" fmla="*/ 3422814 h 6346826"/>
              <a:gd name="connsiteX2696" fmla="*/ 4736093 w 5451476"/>
              <a:gd name="connsiteY2696" fmla="*/ 3427259 h 6346826"/>
              <a:gd name="connsiteX2697" fmla="*/ 4732917 w 5451476"/>
              <a:gd name="connsiteY2697" fmla="*/ 3431070 h 6346826"/>
              <a:gd name="connsiteX2698" fmla="*/ 4729742 w 5451476"/>
              <a:gd name="connsiteY2698" fmla="*/ 3435515 h 6346826"/>
              <a:gd name="connsiteX2699" fmla="*/ 4727202 w 5451476"/>
              <a:gd name="connsiteY2699" fmla="*/ 3438690 h 6346826"/>
              <a:gd name="connsiteX2700" fmla="*/ 4724344 w 5451476"/>
              <a:gd name="connsiteY2700" fmla="*/ 3441865 h 6346826"/>
              <a:gd name="connsiteX2701" fmla="*/ 4721168 w 5451476"/>
              <a:gd name="connsiteY2701" fmla="*/ 3445040 h 6346826"/>
              <a:gd name="connsiteX2702" fmla="*/ 4718311 w 5451476"/>
              <a:gd name="connsiteY2702" fmla="*/ 3447898 h 6346826"/>
              <a:gd name="connsiteX2703" fmla="*/ 4715770 w 5451476"/>
              <a:gd name="connsiteY2703" fmla="*/ 3450438 h 6346826"/>
              <a:gd name="connsiteX2704" fmla="*/ 4701481 w 5451476"/>
              <a:gd name="connsiteY2704" fmla="*/ 3464726 h 6346826"/>
              <a:gd name="connsiteX2705" fmla="*/ 4686557 w 5451476"/>
              <a:gd name="connsiteY2705" fmla="*/ 3479650 h 6346826"/>
              <a:gd name="connsiteX2706" fmla="*/ 4671950 w 5451476"/>
              <a:gd name="connsiteY2706" fmla="*/ 3494255 h 6346826"/>
              <a:gd name="connsiteX2707" fmla="*/ 4657343 w 5451476"/>
              <a:gd name="connsiteY2707" fmla="*/ 3508861 h 6346826"/>
              <a:gd name="connsiteX2708" fmla="*/ 4642736 w 5451476"/>
              <a:gd name="connsiteY2708" fmla="*/ 3523467 h 6346826"/>
              <a:gd name="connsiteX2709" fmla="*/ 4627812 w 5451476"/>
              <a:gd name="connsiteY2709" fmla="*/ 3538073 h 6346826"/>
              <a:gd name="connsiteX2710" fmla="*/ 4613523 w 5451476"/>
              <a:gd name="connsiteY2710" fmla="*/ 3552361 h 6346826"/>
              <a:gd name="connsiteX2711" fmla="*/ 4598916 w 5451476"/>
              <a:gd name="connsiteY2711" fmla="*/ 3567284 h 6346826"/>
              <a:gd name="connsiteX2712" fmla="*/ 4584309 w 5451476"/>
              <a:gd name="connsiteY2712" fmla="*/ 3581890 h 6346826"/>
              <a:gd name="connsiteX2713" fmla="*/ 4569702 w 5451476"/>
              <a:gd name="connsiteY2713" fmla="*/ 3596496 h 6346826"/>
              <a:gd name="connsiteX2714" fmla="*/ 4554778 w 5451476"/>
              <a:gd name="connsiteY2714" fmla="*/ 3611102 h 6346826"/>
              <a:gd name="connsiteX2715" fmla="*/ 4540171 w 5451476"/>
              <a:gd name="connsiteY2715" fmla="*/ 3626025 h 6346826"/>
              <a:gd name="connsiteX2716" fmla="*/ 4525882 w 5451476"/>
              <a:gd name="connsiteY2716" fmla="*/ 3640313 h 6346826"/>
              <a:gd name="connsiteX2717" fmla="*/ 4511275 w 5451476"/>
              <a:gd name="connsiteY2717" fmla="*/ 3654919 h 6346826"/>
              <a:gd name="connsiteX2718" fmla="*/ 4496668 w 5451476"/>
              <a:gd name="connsiteY2718" fmla="*/ 3669525 h 6346826"/>
              <a:gd name="connsiteX2719" fmla="*/ 4481744 w 5451476"/>
              <a:gd name="connsiteY2719" fmla="*/ 3684130 h 6346826"/>
              <a:gd name="connsiteX2720" fmla="*/ 4467137 w 5451476"/>
              <a:gd name="connsiteY2720" fmla="*/ 3698736 h 6346826"/>
              <a:gd name="connsiteX2721" fmla="*/ 4452531 w 5451476"/>
              <a:gd name="connsiteY2721" fmla="*/ 3713024 h 6346826"/>
              <a:gd name="connsiteX2722" fmla="*/ 4438241 w 5451476"/>
              <a:gd name="connsiteY2722" fmla="*/ 3727948 h 6346826"/>
              <a:gd name="connsiteX2723" fmla="*/ 4423635 w 5451476"/>
              <a:gd name="connsiteY2723" fmla="*/ 3742554 h 6346826"/>
              <a:gd name="connsiteX2724" fmla="*/ 4408710 w 5451476"/>
              <a:gd name="connsiteY2724" fmla="*/ 3757159 h 6346826"/>
              <a:gd name="connsiteX2725" fmla="*/ 4394103 w 5451476"/>
              <a:gd name="connsiteY2725" fmla="*/ 3771765 h 6346826"/>
              <a:gd name="connsiteX2726" fmla="*/ 4379497 w 5451476"/>
              <a:gd name="connsiteY2726" fmla="*/ 3786688 h 6346826"/>
              <a:gd name="connsiteX2727" fmla="*/ 4364890 w 5451476"/>
              <a:gd name="connsiteY2727" fmla="*/ 3800977 h 6346826"/>
              <a:gd name="connsiteX2728" fmla="*/ 4350601 w 5451476"/>
              <a:gd name="connsiteY2728" fmla="*/ 3815582 h 6346826"/>
              <a:gd name="connsiteX2729" fmla="*/ 4335994 w 5451476"/>
              <a:gd name="connsiteY2729" fmla="*/ 3830188 h 6346826"/>
              <a:gd name="connsiteX2730" fmla="*/ 4321069 w 5451476"/>
              <a:gd name="connsiteY2730" fmla="*/ 3844794 h 6346826"/>
              <a:gd name="connsiteX2731" fmla="*/ 4306463 w 5451476"/>
              <a:gd name="connsiteY2731" fmla="*/ 3859400 h 6346826"/>
              <a:gd name="connsiteX2732" fmla="*/ 4291856 w 5451476"/>
              <a:gd name="connsiteY2732" fmla="*/ 3874323 h 6346826"/>
              <a:gd name="connsiteX2733" fmla="*/ 4277567 w 5451476"/>
              <a:gd name="connsiteY2733" fmla="*/ 3888611 h 6346826"/>
              <a:gd name="connsiteX2734" fmla="*/ 4262960 w 5451476"/>
              <a:gd name="connsiteY2734" fmla="*/ 3903217 h 6346826"/>
              <a:gd name="connsiteX2735" fmla="*/ 4248036 w 5451476"/>
              <a:gd name="connsiteY2735" fmla="*/ 3917823 h 6346826"/>
              <a:gd name="connsiteX2736" fmla="*/ 4233429 w 5451476"/>
              <a:gd name="connsiteY2736" fmla="*/ 3932429 h 6346826"/>
              <a:gd name="connsiteX2737" fmla="*/ 4218822 w 5451476"/>
              <a:gd name="connsiteY2737" fmla="*/ 3947352 h 6346826"/>
              <a:gd name="connsiteX2738" fmla="*/ 4204215 w 5451476"/>
              <a:gd name="connsiteY2738" fmla="*/ 3961958 h 6346826"/>
              <a:gd name="connsiteX2739" fmla="*/ 4189926 w 5451476"/>
              <a:gd name="connsiteY2739" fmla="*/ 3976246 h 6346826"/>
              <a:gd name="connsiteX2740" fmla="*/ 4175001 w 5451476"/>
              <a:gd name="connsiteY2740" fmla="*/ 3990852 h 6346826"/>
              <a:gd name="connsiteX2741" fmla="*/ 4160395 w 5451476"/>
              <a:gd name="connsiteY2741" fmla="*/ 4005457 h 6346826"/>
              <a:gd name="connsiteX2742" fmla="*/ 4145788 w 5451476"/>
              <a:gd name="connsiteY2742" fmla="*/ 4020063 h 6346826"/>
              <a:gd name="connsiteX2743" fmla="*/ 4131181 w 5451476"/>
              <a:gd name="connsiteY2743" fmla="*/ 4034986 h 6346826"/>
              <a:gd name="connsiteX2744" fmla="*/ 4116257 w 5451476"/>
              <a:gd name="connsiteY2744" fmla="*/ 4049592 h 6346826"/>
              <a:gd name="connsiteX2745" fmla="*/ 4101968 w 5451476"/>
              <a:gd name="connsiteY2745" fmla="*/ 4063880 h 6346826"/>
              <a:gd name="connsiteX2746" fmla="*/ 4087361 w 5451476"/>
              <a:gd name="connsiteY2746" fmla="*/ 4078486 h 6346826"/>
              <a:gd name="connsiteX2747" fmla="*/ 4072754 w 5451476"/>
              <a:gd name="connsiteY2747" fmla="*/ 4093092 h 6346826"/>
              <a:gd name="connsiteX2748" fmla="*/ 4058147 w 5451476"/>
              <a:gd name="connsiteY2748" fmla="*/ 4108015 h 6346826"/>
              <a:gd name="connsiteX2749" fmla="*/ 4043223 w 5451476"/>
              <a:gd name="connsiteY2749" fmla="*/ 4122621 h 6346826"/>
              <a:gd name="connsiteX2750" fmla="*/ 4028616 w 5451476"/>
              <a:gd name="connsiteY2750" fmla="*/ 4136909 h 6346826"/>
              <a:gd name="connsiteX2751" fmla="*/ 4014327 w 5451476"/>
              <a:gd name="connsiteY2751" fmla="*/ 4151515 h 6346826"/>
              <a:gd name="connsiteX2752" fmla="*/ 3999720 w 5451476"/>
              <a:gd name="connsiteY2752" fmla="*/ 4166121 h 6346826"/>
              <a:gd name="connsiteX2753" fmla="*/ 3985113 w 5451476"/>
              <a:gd name="connsiteY2753" fmla="*/ 4180727 h 6346826"/>
              <a:gd name="connsiteX2754" fmla="*/ 3970506 w 5451476"/>
              <a:gd name="connsiteY2754" fmla="*/ 4195650 h 6346826"/>
              <a:gd name="connsiteX2755" fmla="*/ 3955582 w 5451476"/>
              <a:gd name="connsiteY2755" fmla="*/ 4210256 h 6346826"/>
              <a:gd name="connsiteX2756" fmla="*/ 3940975 w 5451476"/>
              <a:gd name="connsiteY2756" fmla="*/ 4224544 h 6346826"/>
              <a:gd name="connsiteX2757" fmla="*/ 3926686 w 5451476"/>
              <a:gd name="connsiteY2757" fmla="*/ 4239150 h 6346826"/>
              <a:gd name="connsiteX2758" fmla="*/ 3912079 w 5451476"/>
              <a:gd name="connsiteY2758" fmla="*/ 4253756 h 6346826"/>
              <a:gd name="connsiteX2759" fmla="*/ 3897472 w 5451476"/>
              <a:gd name="connsiteY2759" fmla="*/ 4268679 h 6346826"/>
              <a:gd name="connsiteX2760" fmla="*/ 3888899 w 5451476"/>
              <a:gd name="connsiteY2760" fmla="*/ 4276934 h 6346826"/>
              <a:gd name="connsiteX2761" fmla="*/ 3885724 w 5451476"/>
              <a:gd name="connsiteY2761" fmla="*/ 4280109 h 6346826"/>
              <a:gd name="connsiteX2762" fmla="*/ 3882548 w 5451476"/>
              <a:gd name="connsiteY2762" fmla="*/ 4283285 h 6346826"/>
              <a:gd name="connsiteX2763" fmla="*/ 3879373 w 5451476"/>
              <a:gd name="connsiteY2763" fmla="*/ 4287095 h 6346826"/>
              <a:gd name="connsiteX2764" fmla="*/ 3875880 w 5451476"/>
              <a:gd name="connsiteY2764" fmla="*/ 4291223 h 6346826"/>
              <a:gd name="connsiteX2765" fmla="*/ 3872704 w 5451476"/>
              <a:gd name="connsiteY2765" fmla="*/ 4295033 h 6346826"/>
              <a:gd name="connsiteX2766" fmla="*/ 3869529 w 5451476"/>
              <a:gd name="connsiteY2766" fmla="*/ 4299160 h 6346826"/>
              <a:gd name="connsiteX2767" fmla="*/ 3866354 w 5451476"/>
              <a:gd name="connsiteY2767" fmla="*/ 4303288 h 6346826"/>
              <a:gd name="connsiteX2768" fmla="*/ 3863496 w 5451476"/>
              <a:gd name="connsiteY2768" fmla="*/ 4307733 h 6346826"/>
              <a:gd name="connsiteX2769" fmla="*/ 3860320 w 5451476"/>
              <a:gd name="connsiteY2769" fmla="*/ 4312179 h 6346826"/>
              <a:gd name="connsiteX2770" fmla="*/ 3857780 w 5451476"/>
              <a:gd name="connsiteY2770" fmla="*/ 4316624 h 6346826"/>
              <a:gd name="connsiteX2771" fmla="*/ 3854922 w 5451476"/>
              <a:gd name="connsiteY2771" fmla="*/ 4321387 h 6346826"/>
              <a:gd name="connsiteX2772" fmla="*/ 3852382 w 5451476"/>
              <a:gd name="connsiteY2772" fmla="*/ 4326149 h 6346826"/>
              <a:gd name="connsiteX2773" fmla="*/ 3849842 w 5451476"/>
              <a:gd name="connsiteY2773" fmla="*/ 4330912 h 6346826"/>
              <a:gd name="connsiteX2774" fmla="*/ 3847619 w 5451476"/>
              <a:gd name="connsiteY2774" fmla="*/ 4335675 h 6346826"/>
              <a:gd name="connsiteX2775" fmla="*/ 3845396 w 5451476"/>
              <a:gd name="connsiteY2775" fmla="*/ 4340755 h 6346826"/>
              <a:gd name="connsiteX2776" fmla="*/ 3842856 w 5451476"/>
              <a:gd name="connsiteY2776" fmla="*/ 4345835 h 6346826"/>
              <a:gd name="connsiteX2777" fmla="*/ 3840951 w 5451476"/>
              <a:gd name="connsiteY2777" fmla="*/ 4350916 h 6346826"/>
              <a:gd name="connsiteX2778" fmla="*/ 3839045 w 5451476"/>
              <a:gd name="connsiteY2778" fmla="*/ 4356313 h 6346826"/>
              <a:gd name="connsiteX2779" fmla="*/ 3837458 w 5451476"/>
              <a:gd name="connsiteY2779" fmla="*/ 4362029 h 6346826"/>
              <a:gd name="connsiteX2780" fmla="*/ 3835552 w 5451476"/>
              <a:gd name="connsiteY2780" fmla="*/ 4367744 h 6346826"/>
              <a:gd name="connsiteX2781" fmla="*/ 3834282 w 5451476"/>
              <a:gd name="connsiteY2781" fmla="*/ 4373142 h 6346826"/>
              <a:gd name="connsiteX2782" fmla="*/ 3832695 w 5451476"/>
              <a:gd name="connsiteY2782" fmla="*/ 4379175 h 6346826"/>
              <a:gd name="connsiteX2783" fmla="*/ 3831424 w 5451476"/>
              <a:gd name="connsiteY2783" fmla="*/ 4385525 h 6346826"/>
              <a:gd name="connsiteX2784" fmla="*/ 3830154 w 5451476"/>
              <a:gd name="connsiteY2784" fmla="*/ 4391875 h 6346826"/>
              <a:gd name="connsiteX2785" fmla="*/ 3829519 w 5451476"/>
              <a:gd name="connsiteY2785" fmla="*/ 4398226 h 6346826"/>
              <a:gd name="connsiteX2786" fmla="*/ 3828567 w 5451476"/>
              <a:gd name="connsiteY2786" fmla="*/ 4404576 h 6346826"/>
              <a:gd name="connsiteX2787" fmla="*/ 3828249 w 5451476"/>
              <a:gd name="connsiteY2787" fmla="*/ 4411244 h 6346826"/>
              <a:gd name="connsiteX2788" fmla="*/ 3827931 w 5451476"/>
              <a:gd name="connsiteY2788" fmla="*/ 4418547 h 6346826"/>
              <a:gd name="connsiteX2789" fmla="*/ 3827931 w 5451476"/>
              <a:gd name="connsiteY2789" fmla="*/ 4425532 h 6346826"/>
              <a:gd name="connsiteX2790" fmla="*/ 3827931 w 5451476"/>
              <a:gd name="connsiteY2790" fmla="*/ 4432835 h 6346826"/>
              <a:gd name="connsiteX2791" fmla="*/ 3828249 w 5451476"/>
              <a:gd name="connsiteY2791" fmla="*/ 4441090 h 6346826"/>
              <a:gd name="connsiteX2792" fmla="*/ 3829519 w 5451476"/>
              <a:gd name="connsiteY2792" fmla="*/ 4449346 h 6346826"/>
              <a:gd name="connsiteX2793" fmla="*/ 3830154 w 5451476"/>
              <a:gd name="connsiteY2793" fmla="*/ 4457601 h 6346826"/>
              <a:gd name="connsiteX2794" fmla="*/ 3831742 w 5451476"/>
              <a:gd name="connsiteY2794" fmla="*/ 4466174 h 6346826"/>
              <a:gd name="connsiteX2795" fmla="*/ 3834600 w 5451476"/>
              <a:gd name="connsiteY2795" fmla="*/ 4477287 h 6346826"/>
              <a:gd name="connsiteX2796" fmla="*/ 3837775 w 5451476"/>
              <a:gd name="connsiteY2796" fmla="*/ 4487765 h 6346826"/>
              <a:gd name="connsiteX2797" fmla="*/ 3841268 w 5451476"/>
              <a:gd name="connsiteY2797" fmla="*/ 4498561 h 6346826"/>
              <a:gd name="connsiteX2798" fmla="*/ 3845714 w 5451476"/>
              <a:gd name="connsiteY2798" fmla="*/ 4509039 h 6346826"/>
              <a:gd name="connsiteX2799" fmla="*/ 3849842 w 5451476"/>
              <a:gd name="connsiteY2799" fmla="*/ 4517612 h 6346826"/>
              <a:gd name="connsiteX2800" fmla="*/ 3853970 w 5451476"/>
              <a:gd name="connsiteY2800" fmla="*/ 4525868 h 6346826"/>
              <a:gd name="connsiteX2801" fmla="*/ 3858733 w 5451476"/>
              <a:gd name="connsiteY2801" fmla="*/ 4533805 h 6346826"/>
              <a:gd name="connsiteX2802" fmla="*/ 3864131 w 5451476"/>
              <a:gd name="connsiteY2802" fmla="*/ 4541743 h 6346826"/>
              <a:gd name="connsiteX2803" fmla="*/ 3869529 w 5451476"/>
              <a:gd name="connsiteY2803" fmla="*/ 4549681 h 6346826"/>
              <a:gd name="connsiteX2804" fmla="*/ 3875562 w 5451476"/>
              <a:gd name="connsiteY2804" fmla="*/ 4557302 h 6346826"/>
              <a:gd name="connsiteX2805" fmla="*/ 3881913 w 5451476"/>
              <a:gd name="connsiteY2805" fmla="*/ 4564605 h 6346826"/>
              <a:gd name="connsiteX2806" fmla="*/ 3888899 w 5451476"/>
              <a:gd name="connsiteY2806" fmla="*/ 4571590 h 6346826"/>
              <a:gd name="connsiteX2807" fmla="*/ 3896202 w 5451476"/>
              <a:gd name="connsiteY2807" fmla="*/ 4578893 h 6346826"/>
              <a:gd name="connsiteX2808" fmla="*/ 3903188 w 5451476"/>
              <a:gd name="connsiteY2808" fmla="*/ 4585243 h 6346826"/>
              <a:gd name="connsiteX2809" fmla="*/ 3910809 w 5451476"/>
              <a:gd name="connsiteY2809" fmla="*/ 4590958 h 6346826"/>
              <a:gd name="connsiteX2810" fmla="*/ 3918748 w 5451476"/>
              <a:gd name="connsiteY2810" fmla="*/ 4596674 h 6346826"/>
              <a:gd name="connsiteX2811" fmla="*/ 3926686 w 5451476"/>
              <a:gd name="connsiteY2811" fmla="*/ 4601754 h 6346826"/>
              <a:gd name="connsiteX2812" fmla="*/ 3934625 w 5451476"/>
              <a:gd name="connsiteY2812" fmla="*/ 4606517 h 6346826"/>
              <a:gd name="connsiteX2813" fmla="*/ 3942881 w 5451476"/>
              <a:gd name="connsiteY2813" fmla="*/ 4610962 h 6346826"/>
              <a:gd name="connsiteX2814" fmla="*/ 3951772 w 5451476"/>
              <a:gd name="connsiteY2814" fmla="*/ 4614772 h 6346826"/>
              <a:gd name="connsiteX2815" fmla="*/ 3961933 w 5451476"/>
              <a:gd name="connsiteY2815" fmla="*/ 4619217 h 6346826"/>
              <a:gd name="connsiteX2816" fmla="*/ 3972729 w 5451476"/>
              <a:gd name="connsiteY2816" fmla="*/ 4622710 h 6346826"/>
              <a:gd name="connsiteX2817" fmla="*/ 3983526 w 5451476"/>
              <a:gd name="connsiteY2817" fmla="*/ 4625885 h 6346826"/>
              <a:gd name="connsiteX2818" fmla="*/ 3994639 w 5451476"/>
              <a:gd name="connsiteY2818" fmla="*/ 4628743 h 6346826"/>
              <a:gd name="connsiteX2819" fmla="*/ 4002895 w 5451476"/>
              <a:gd name="connsiteY2819" fmla="*/ 4630013 h 6346826"/>
              <a:gd name="connsiteX2820" fmla="*/ 4011151 w 5451476"/>
              <a:gd name="connsiteY2820" fmla="*/ 4630966 h 6346826"/>
              <a:gd name="connsiteX2821" fmla="*/ 4019407 w 5451476"/>
              <a:gd name="connsiteY2821" fmla="*/ 4632236 h 6346826"/>
              <a:gd name="connsiteX2822" fmla="*/ 4027981 w 5451476"/>
              <a:gd name="connsiteY2822" fmla="*/ 4632553 h 6346826"/>
              <a:gd name="connsiteX2823" fmla="*/ 4034967 w 5451476"/>
              <a:gd name="connsiteY2823" fmla="*/ 4632553 h 6346826"/>
              <a:gd name="connsiteX2824" fmla="*/ 4042270 w 5451476"/>
              <a:gd name="connsiteY2824" fmla="*/ 4632553 h 6346826"/>
              <a:gd name="connsiteX2825" fmla="*/ 4049256 w 5451476"/>
              <a:gd name="connsiteY2825" fmla="*/ 4632236 h 6346826"/>
              <a:gd name="connsiteX2826" fmla="*/ 4055924 w 5451476"/>
              <a:gd name="connsiteY2826" fmla="*/ 4631918 h 6346826"/>
              <a:gd name="connsiteX2827" fmla="*/ 4062275 w 5451476"/>
              <a:gd name="connsiteY2827" fmla="*/ 4630966 h 6346826"/>
              <a:gd name="connsiteX2828" fmla="*/ 4068626 w 5451476"/>
              <a:gd name="connsiteY2828" fmla="*/ 4630331 h 6346826"/>
              <a:gd name="connsiteX2829" fmla="*/ 4074977 w 5451476"/>
              <a:gd name="connsiteY2829" fmla="*/ 4629060 h 6346826"/>
              <a:gd name="connsiteX2830" fmla="*/ 4081327 w 5451476"/>
              <a:gd name="connsiteY2830" fmla="*/ 4627790 h 6346826"/>
              <a:gd name="connsiteX2831" fmla="*/ 4087361 w 5451476"/>
              <a:gd name="connsiteY2831" fmla="*/ 4626203 h 6346826"/>
              <a:gd name="connsiteX2832" fmla="*/ 4093076 w 5451476"/>
              <a:gd name="connsiteY2832" fmla="*/ 4625250 h 6346826"/>
              <a:gd name="connsiteX2833" fmla="*/ 4098475 w 5451476"/>
              <a:gd name="connsiteY2833" fmla="*/ 4623028 h 6346826"/>
              <a:gd name="connsiteX2834" fmla="*/ 4104190 w 5451476"/>
              <a:gd name="connsiteY2834" fmla="*/ 4621440 h 6346826"/>
              <a:gd name="connsiteX2835" fmla="*/ 4109588 w 5451476"/>
              <a:gd name="connsiteY2835" fmla="*/ 4619535 h 6346826"/>
              <a:gd name="connsiteX2836" fmla="*/ 4114669 w 5451476"/>
              <a:gd name="connsiteY2836" fmla="*/ 4617630 h 6346826"/>
              <a:gd name="connsiteX2837" fmla="*/ 4120067 w 5451476"/>
              <a:gd name="connsiteY2837" fmla="*/ 4615090 h 6346826"/>
              <a:gd name="connsiteX2838" fmla="*/ 4125148 w 5451476"/>
              <a:gd name="connsiteY2838" fmla="*/ 4612867 h 6346826"/>
              <a:gd name="connsiteX2839" fmla="*/ 4129911 w 5451476"/>
              <a:gd name="connsiteY2839" fmla="*/ 4610327 h 6346826"/>
              <a:gd name="connsiteX2840" fmla="*/ 4134674 w 5451476"/>
              <a:gd name="connsiteY2840" fmla="*/ 4608104 h 6346826"/>
              <a:gd name="connsiteX2841" fmla="*/ 4139437 w 5451476"/>
              <a:gd name="connsiteY2841" fmla="*/ 4605564 h 6346826"/>
              <a:gd name="connsiteX2842" fmla="*/ 4144200 w 5451476"/>
              <a:gd name="connsiteY2842" fmla="*/ 4603024 h 6346826"/>
              <a:gd name="connsiteX2843" fmla="*/ 4148646 w 5451476"/>
              <a:gd name="connsiteY2843" fmla="*/ 4600166 h 6346826"/>
              <a:gd name="connsiteX2844" fmla="*/ 4152774 w 5451476"/>
              <a:gd name="connsiteY2844" fmla="*/ 4596991 h 6346826"/>
              <a:gd name="connsiteX2845" fmla="*/ 4157219 w 5451476"/>
              <a:gd name="connsiteY2845" fmla="*/ 4594134 h 6346826"/>
              <a:gd name="connsiteX2846" fmla="*/ 4161665 w 5451476"/>
              <a:gd name="connsiteY2846" fmla="*/ 4590958 h 6346826"/>
              <a:gd name="connsiteX2847" fmla="*/ 4165475 w 5451476"/>
              <a:gd name="connsiteY2847" fmla="*/ 4587783 h 6346826"/>
              <a:gd name="connsiteX2848" fmla="*/ 4169603 w 5451476"/>
              <a:gd name="connsiteY2848" fmla="*/ 4584608 h 6346826"/>
              <a:gd name="connsiteX2849" fmla="*/ 4173414 w 5451476"/>
              <a:gd name="connsiteY2849" fmla="*/ 4581115 h 6346826"/>
              <a:gd name="connsiteX2850" fmla="*/ 4177542 w 5451476"/>
              <a:gd name="connsiteY2850" fmla="*/ 4577623 h 6346826"/>
              <a:gd name="connsiteX2851" fmla="*/ 4180717 w 5451476"/>
              <a:gd name="connsiteY2851" fmla="*/ 4574765 h 6346826"/>
              <a:gd name="connsiteX2852" fmla="*/ 4183893 w 5451476"/>
              <a:gd name="connsiteY2852" fmla="*/ 4571590 h 6346826"/>
              <a:gd name="connsiteX2853" fmla="*/ 4192149 w 5451476"/>
              <a:gd name="connsiteY2853" fmla="*/ 4563335 h 6346826"/>
              <a:gd name="connsiteX2854" fmla="*/ 4206755 w 5451476"/>
              <a:gd name="connsiteY2854" fmla="*/ 4548729 h 6346826"/>
              <a:gd name="connsiteX2855" fmla="*/ 4221680 w 5451476"/>
              <a:gd name="connsiteY2855" fmla="*/ 4533805 h 6346826"/>
              <a:gd name="connsiteX2856" fmla="*/ 4236287 w 5451476"/>
              <a:gd name="connsiteY2856" fmla="*/ 4519517 h 6346826"/>
              <a:gd name="connsiteX2857" fmla="*/ 4250576 w 5451476"/>
              <a:gd name="connsiteY2857" fmla="*/ 4504911 h 6346826"/>
              <a:gd name="connsiteX2858" fmla="*/ 4265183 w 5451476"/>
              <a:gd name="connsiteY2858" fmla="*/ 4490306 h 6346826"/>
              <a:gd name="connsiteX2859" fmla="*/ 4279789 w 5451476"/>
              <a:gd name="connsiteY2859" fmla="*/ 4475700 h 6346826"/>
              <a:gd name="connsiteX2860" fmla="*/ 4294714 w 5451476"/>
              <a:gd name="connsiteY2860" fmla="*/ 4460776 h 6346826"/>
              <a:gd name="connsiteX2861" fmla="*/ 4309321 w 5451476"/>
              <a:gd name="connsiteY2861" fmla="*/ 4446171 h 6346826"/>
              <a:gd name="connsiteX2862" fmla="*/ 4323927 w 5451476"/>
              <a:gd name="connsiteY2862" fmla="*/ 4431882 h 6346826"/>
              <a:gd name="connsiteX2863" fmla="*/ 4338217 w 5451476"/>
              <a:gd name="connsiteY2863" fmla="*/ 4417277 h 6346826"/>
              <a:gd name="connsiteX2864" fmla="*/ 4352823 w 5451476"/>
              <a:gd name="connsiteY2864" fmla="*/ 4402671 h 6346826"/>
              <a:gd name="connsiteX2865" fmla="*/ 4367430 w 5451476"/>
              <a:gd name="connsiteY2865" fmla="*/ 4388065 h 6346826"/>
              <a:gd name="connsiteX2866" fmla="*/ 4382354 w 5451476"/>
              <a:gd name="connsiteY2866" fmla="*/ 4373142 h 6346826"/>
              <a:gd name="connsiteX2867" fmla="*/ 4396961 w 5451476"/>
              <a:gd name="connsiteY2867" fmla="*/ 4358536 h 6346826"/>
              <a:gd name="connsiteX2868" fmla="*/ 4411251 w 5451476"/>
              <a:gd name="connsiteY2868" fmla="*/ 4344248 h 6346826"/>
              <a:gd name="connsiteX2869" fmla="*/ 4425857 w 5451476"/>
              <a:gd name="connsiteY2869" fmla="*/ 4329642 h 6346826"/>
              <a:gd name="connsiteX2870" fmla="*/ 4440464 w 5451476"/>
              <a:gd name="connsiteY2870" fmla="*/ 4315036 h 6346826"/>
              <a:gd name="connsiteX2871" fmla="*/ 4455388 w 5451476"/>
              <a:gd name="connsiteY2871" fmla="*/ 4300113 h 6346826"/>
              <a:gd name="connsiteX2872" fmla="*/ 4469995 w 5451476"/>
              <a:gd name="connsiteY2872" fmla="*/ 4285507 h 6346826"/>
              <a:gd name="connsiteX2873" fmla="*/ 4484602 w 5451476"/>
              <a:gd name="connsiteY2873" fmla="*/ 4270901 h 6346826"/>
              <a:gd name="connsiteX2874" fmla="*/ 4498891 w 5451476"/>
              <a:gd name="connsiteY2874" fmla="*/ 4256613 h 6346826"/>
              <a:gd name="connsiteX2875" fmla="*/ 4513498 w 5451476"/>
              <a:gd name="connsiteY2875" fmla="*/ 4242007 h 6346826"/>
              <a:gd name="connsiteX2876" fmla="*/ 4528422 w 5451476"/>
              <a:gd name="connsiteY2876" fmla="*/ 4227402 h 6346826"/>
              <a:gd name="connsiteX2877" fmla="*/ 4543029 w 5451476"/>
              <a:gd name="connsiteY2877" fmla="*/ 4212478 h 6346826"/>
              <a:gd name="connsiteX2878" fmla="*/ 4557636 w 5451476"/>
              <a:gd name="connsiteY2878" fmla="*/ 4197873 h 6346826"/>
              <a:gd name="connsiteX2879" fmla="*/ 4572243 w 5451476"/>
              <a:gd name="connsiteY2879" fmla="*/ 4183267 h 6346826"/>
              <a:gd name="connsiteX2880" fmla="*/ 4586532 w 5451476"/>
              <a:gd name="connsiteY2880" fmla="*/ 4168979 h 6346826"/>
              <a:gd name="connsiteX2881" fmla="*/ 4601456 w 5451476"/>
              <a:gd name="connsiteY2881" fmla="*/ 4154373 h 6346826"/>
              <a:gd name="connsiteX2882" fmla="*/ 4616063 w 5451476"/>
              <a:gd name="connsiteY2882" fmla="*/ 4139449 h 6346826"/>
              <a:gd name="connsiteX2883" fmla="*/ 4630670 w 5451476"/>
              <a:gd name="connsiteY2883" fmla="*/ 4124844 h 6346826"/>
              <a:gd name="connsiteX2884" fmla="*/ 4645277 w 5451476"/>
              <a:gd name="connsiteY2884" fmla="*/ 4110238 h 6346826"/>
              <a:gd name="connsiteX2885" fmla="*/ 4660201 w 5451476"/>
              <a:gd name="connsiteY2885" fmla="*/ 4095632 h 6346826"/>
              <a:gd name="connsiteX2886" fmla="*/ 4674490 w 5451476"/>
              <a:gd name="connsiteY2886" fmla="*/ 4081344 h 6346826"/>
              <a:gd name="connsiteX2887" fmla="*/ 4689097 w 5451476"/>
              <a:gd name="connsiteY2887" fmla="*/ 4066738 h 6346826"/>
              <a:gd name="connsiteX2888" fmla="*/ 4703704 w 5451476"/>
              <a:gd name="connsiteY2888" fmla="*/ 4051815 h 6346826"/>
              <a:gd name="connsiteX2889" fmla="*/ 4718311 w 5451476"/>
              <a:gd name="connsiteY2889" fmla="*/ 4037209 h 6346826"/>
              <a:gd name="connsiteX2890" fmla="*/ 4732917 w 5451476"/>
              <a:gd name="connsiteY2890" fmla="*/ 4022603 h 6346826"/>
              <a:gd name="connsiteX2891" fmla="*/ 4747207 w 5451476"/>
              <a:gd name="connsiteY2891" fmla="*/ 4008315 h 6346826"/>
              <a:gd name="connsiteX2892" fmla="*/ 4762131 w 5451476"/>
              <a:gd name="connsiteY2892" fmla="*/ 3993709 h 6346826"/>
              <a:gd name="connsiteX2893" fmla="*/ 4776738 w 5451476"/>
              <a:gd name="connsiteY2893" fmla="*/ 3978786 h 6346826"/>
              <a:gd name="connsiteX2894" fmla="*/ 4791345 w 5451476"/>
              <a:gd name="connsiteY2894" fmla="*/ 3964180 h 6346826"/>
              <a:gd name="connsiteX2895" fmla="*/ 4805951 w 5451476"/>
              <a:gd name="connsiteY2895" fmla="*/ 3949574 h 6346826"/>
              <a:gd name="connsiteX2896" fmla="*/ 4820876 w 5451476"/>
              <a:gd name="connsiteY2896" fmla="*/ 3934969 h 6346826"/>
              <a:gd name="connsiteX2897" fmla="*/ 4828814 w 5451476"/>
              <a:gd name="connsiteY2897" fmla="*/ 3927031 h 6346826"/>
              <a:gd name="connsiteX2898" fmla="*/ 4831990 w 5451476"/>
              <a:gd name="connsiteY2898" fmla="*/ 3923856 h 6346826"/>
              <a:gd name="connsiteX2899" fmla="*/ 4835482 w 5451476"/>
              <a:gd name="connsiteY2899" fmla="*/ 3920680 h 6346826"/>
              <a:gd name="connsiteX2900" fmla="*/ 4839293 w 5451476"/>
              <a:gd name="connsiteY2900" fmla="*/ 3917188 h 6346826"/>
              <a:gd name="connsiteX2901" fmla="*/ 4843421 w 5451476"/>
              <a:gd name="connsiteY2901" fmla="*/ 3914013 h 6346826"/>
              <a:gd name="connsiteX2902" fmla="*/ 4847231 w 5451476"/>
              <a:gd name="connsiteY2902" fmla="*/ 3910202 h 6346826"/>
              <a:gd name="connsiteX2903" fmla="*/ 4851359 w 5451476"/>
              <a:gd name="connsiteY2903" fmla="*/ 3907662 h 6346826"/>
              <a:gd name="connsiteX2904" fmla="*/ 4855805 w 5451476"/>
              <a:gd name="connsiteY2904" fmla="*/ 3904487 h 6346826"/>
              <a:gd name="connsiteX2905" fmla="*/ 4859933 w 5451476"/>
              <a:gd name="connsiteY2905" fmla="*/ 3901312 h 6346826"/>
              <a:gd name="connsiteX2906" fmla="*/ 4864379 w 5451476"/>
              <a:gd name="connsiteY2906" fmla="*/ 3898454 h 6346826"/>
              <a:gd name="connsiteX2907" fmla="*/ 4868824 w 5451476"/>
              <a:gd name="connsiteY2907" fmla="*/ 3895597 h 6346826"/>
              <a:gd name="connsiteX2908" fmla="*/ 4873587 w 5451476"/>
              <a:gd name="connsiteY2908" fmla="*/ 3892739 h 6346826"/>
              <a:gd name="connsiteX2909" fmla="*/ 4878350 w 5451476"/>
              <a:gd name="connsiteY2909" fmla="*/ 3890199 h 6346826"/>
              <a:gd name="connsiteX2910" fmla="*/ 4883113 w 5451476"/>
              <a:gd name="connsiteY2910" fmla="*/ 3887659 h 6346826"/>
              <a:gd name="connsiteX2911" fmla="*/ 4887876 w 5451476"/>
              <a:gd name="connsiteY2911" fmla="*/ 3885436 h 6346826"/>
              <a:gd name="connsiteX2912" fmla="*/ 4892957 w 5451476"/>
              <a:gd name="connsiteY2912" fmla="*/ 3882896 h 6346826"/>
              <a:gd name="connsiteX2913" fmla="*/ 4898038 w 5451476"/>
              <a:gd name="connsiteY2913" fmla="*/ 3880991 h 6346826"/>
              <a:gd name="connsiteX2914" fmla="*/ 4903436 w 5451476"/>
              <a:gd name="connsiteY2914" fmla="*/ 3879086 h 6346826"/>
              <a:gd name="connsiteX2915" fmla="*/ 4908834 w 5451476"/>
              <a:gd name="connsiteY2915" fmla="*/ 3876863 h 6346826"/>
              <a:gd name="connsiteX2916" fmla="*/ 4914550 w 5451476"/>
              <a:gd name="connsiteY2916" fmla="*/ 3875276 h 6346826"/>
              <a:gd name="connsiteX2917" fmla="*/ 4919948 w 5451476"/>
              <a:gd name="connsiteY2917" fmla="*/ 3873370 h 6346826"/>
              <a:gd name="connsiteX2918" fmla="*/ 4925981 w 5451476"/>
              <a:gd name="connsiteY2918" fmla="*/ 3871783 h 6346826"/>
              <a:gd name="connsiteX2919" fmla="*/ 4931379 w 5451476"/>
              <a:gd name="connsiteY2919" fmla="*/ 3870513 h 6346826"/>
              <a:gd name="connsiteX2920" fmla="*/ 4937730 w 5451476"/>
              <a:gd name="connsiteY2920" fmla="*/ 3869560 h 6346826"/>
              <a:gd name="connsiteX2921" fmla="*/ 4944081 w 5451476"/>
              <a:gd name="connsiteY2921" fmla="*/ 3868290 h 6346826"/>
              <a:gd name="connsiteX2922" fmla="*/ 4950432 w 5451476"/>
              <a:gd name="connsiteY2922" fmla="*/ 3867338 h 6346826"/>
              <a:gd name="connsiteX2923" fmla="*/ 4956782 w 5451476"/>
              <a:gd name="connsiteY2923" fmla="*/ 3866703 h 6346826"/>
              <a:gd name="connsiteX2924" fmla="*/ 4964086 w 5451476"/>
              <a:gd name="connsiteY2924" fmla="*/ 3866385 h 6346826"/>
              <a:gd name="connsiteX2925" fmla="*/ 4971072 w 5451476"/>
              <a:gd name="connsiteY2925" fmla="*/ 3865750 h 6346826"/>
              <a:gd name="connsiteX2926" fmla="*/ 4978375 w 5451476"/>
              <a:gd name="connsiteY2926" fmla="*/ 3865750 h 6346826"/>
              <a:gd name="connsiteX2927" fmla="*/ 4985361 w 5451476"/>
              <a:gd name="connsiteY2927" fmla="*/ 3866385 h 6346826"/>
              <a:gd name="connsiteX2928" fmla="*/ 4993934 w 5451476"/>
              <a:gd name="connsiteY2928" fmla="*/ 3866703 h 6346826"/>
              <a:gd name="connsiteX2929" fmla="*/ 5002190 w 5451476"/>
              <a:gd name="connsiteY2929" fmla="*/ 3867338 h 6346826"/>
              <a:gd name="connsiteX2930" fmla="*/ 5010446 w 5451476"/>
              <a:gd name="connsiteY2930" fmla="*/ 3868608 h 6346826"/>
              <a:gd name="connsiteX2931" fmla="*/ 5018702 w 5451476"/>
              <a:gd name="connsiteY2931" fmla="*/ 3870195 h 6346826"/>
              <a:gd name="connsiteX2932" fmla="*/ 5029816 w 5451476"/>
              <a:gd name="connsiteY2932" fmla="*/ 3873053 h 6346826"/>
              <a:gd name="connsiteX2933" fmla="*/ 5040930 w 5451476"/>
              <a:gd name="connsiteY2933" fmla="*/ 3876228 h 6346826"/>
              <a:gd name="connsiteX2934" fmla="*/ 5051726 w 5451476"/>
              <a:gd name="connsiteY2934" fmla="*/ 3880038 h 6346826"/>
              <a:gd name="connsiteX2935" fmla="*/ 5062523 w 5451476"/>
              <a:gd name="connsiteY2935" fmla="*/ 3884484 h 6346826"/>
              <a:gd name="connsiteX2936" fmla="*/ 5070461 w 5451476"/>
              <a:gd name="connsiteY2936" fmla="*/ 3888611 h 6346826"/>
              <a:gd name="connsiteX2937" fmla="*/ 5078717 w 5451476"/>
              <a:gd name="connsiteY2937" fmla="*/ 3892739 h 6346826"/>
              <a:gd name="connsiteX2938" fmla="*/ 5086656 w 5451476"/>
              <a:gd name="connsiteY2938" fmla="*/ 3897502 h 6346826"/>
              <a:gd name="connsiteX2939" fmla="*/ 5094594 w 5451476"/>
              <a:gd name="connsiteY2939" fmla="*/ 3902899 h 6346826"/>
              <a:gd name="connsiteX2940" fmla="*/ 5102215 w 5451476"/>
              <a:gd name="connsiteY2940" fmla="*/ 3907980 h 6346826"/>
              <a:gd name="connsiteX2941" fmla="*/ 5109201 w 5451476"/>
              <a:gd name="connsiteY2941" fmla="*/ 3914013 h 6346826"/>
              <a:gd name="connsiteX2942" fmla="*/ 5116822 w 5451476"/>
              <a:gd name="connsiteY2942" fmla="*/ 3920363 h 6346826"/>
              <a:gd name="connsiteX2943" fmla="*/ 5123490 w 5451476"/>
              <a:gd name="connsiteY2943" fmla="*/ 3927031 h 6346826"/>
              <a:gd name="connsiteX2944" fmla="*/ 5130159 w 5451476"/>
              <a:gd name="connsiteY2944" fmla="*/ 3934016 h 6346826"/>
              <a:gd name="connsiteX2945" fmla="*/ 5136509 w 5451476"/>
              <a:gd name="connsiteY2945" fmla="*/ 3941319 h 6346826"/>
              <a:gd name="connsiteX2946" fmla="*/ 5142543 w 5451476"/>
              <a:gd name="connsiteY2946" fmla="*/ 3948304 h 6346826"/>
              <a:gd name="connsiteX2947" fmla="*/ 5148258 w 5451476"/>
              <a:gd name="connsiteY2947" fmla="*/ 3956242 h 6346826"/>
              <a:gd name="connsiteX2948" fmla="*/ 5153021 w 5451476"/>
              <a:gd name="connsiteY2948" fmla="*/ 3963863 h 6346826"/>
              <a:gd name="connsiteX2949" fmla="*/ 5157784 w 5451476"/>
              <a:gd name="connsiteY2949" fmla="*/ 3971801 h 6346826"/>
              <a:gd name="connsiteX2950" fmla="*/ 5161912 w 5451476"/>
              <a:gd name="connsiteY2950" fmla="*/ 3980056 h 6346826"/>
              <a:gd name="connsiteX2951" fmla="*/ 5166040 w 5451476"/>
              <a:gd name="connsiteY2951" fmla="*/ 3988312 h 6346826"/>
              <a:gd name="connsiteX2952" fmla="*/ 5170804 w 5451476"/>
              <a:gd name="connsiteY2952" fmla="*/ 3998790 h 6346826"/>
              <a:gd name="connsiteX2953" fmla="*/ 5174296 w 5451476"/>
              <a:gd name="connsiteY2953" fmla="*/ 4009585 h 6346826"/>
              <a:gd name="connsiteX2954" fmla="*/ 5177472 w 5451476"/>
              <a:gd name="connsiteY2954" fmla="*/ 4020698 h 6346826"/>
              <a:gd name="connsiteX2955" fmla="*/ 5180330 w 5451476"/>
              <a:gd name="connsiteY2955" fmla="*/ 4031811 h 6346826"/>
              <a:gd name="connsiteX2956" fmla="*/ 5181917 w 5451476"/>
              <a:gd name="connsiteY2956" fmla="*/ 4040067 h 6346826"/>
              <a:gd name="connsiteX2957" fmla="*/ 5183188 w 5451476"/>
              <a:gd name="connsiteY2957" fmla="*/ 4048322 h 6346826"/>
              <a:gd name="connsiteX2958" fmla="*/ 5183823 w 5451476"/>
              <a:gd name="connsiteY2958" fmla="*/ 4056578 h 6346826"/>
              <a:gd name="connsiteX2959" fmla="*/ 5184775 w 5451476"/>
              <a:gd name="connsiteY2959" fmla="*/ 4065151 h 6346826"/>
              <a:gd name="connsiteX2960" fmla="*/ 5184775 w 5451476"/>
              <a:gd name="connsiteY2960" fmla="*/ 4072136 h 6346826"/>
              <a:gd name="connsiteX2961" fmla="*/ 5184775 w 5451476"/>
              <a:gd name="connsiteY2961" fmla="*/ 4079439 h 6346826"/>
              <a:gd name="connsiteX2962" fmla="*/ 5184140 w 5451476"/>
              <a:gd name="connsiteY2962" fmla="*/ 4086424 h 6346826"/>
              <a:gd name="connsiteX2963" fmla="*/ 5183823 w 5451476"/>
              <a:gd name="connsiteY2963" fmla="*/ 4093727 h 6346826"/>
              <a:gd name="connsiteX2964" fmla="*/ 5183188 w 5451476"/>
              <a:gd name="connsiteY2964" fmla="*/ 4100077 h 6346826"/>
              <a:gd name="connsiteX2965" fmla="*/ 5182235 w 5451476"/>
              <a:gd name="connsiteY2965" fmla="*/ 4106428 h 6346826"/>
              <a:gd name="connsiteX2966" fmla="*/ 5180965 w 5451476"/>
              <a:gd name="connsiteY2966" fmla="*/ 4112778 h 6346826"/>
              <a:gd name="connsiteX2967" fmla="*/ 5180012 w 5451476"/>
              <a:gd name="connsiteY2967" fmla="*/ 4119128 h 6346826"/>
              <a:gd name="connsiteX2968" fmla="*/ 5178742 w 5451476"/>
              <a:gd name="connsiteY2968" fmla="*/ 4124526 h 6346826"/>
              <a:gd name="connsiteX2969" fmla="*/ 5177154 w 5451476"/>
              <a:gd name="connsiteY2969" fmla="*/ 4130559 h 6346826"/>
              <a:gd name="connsiteX2970" fmla="*/ 5175567 w 5451476"/>
              <a:gd name="connsiteY2970" fmla="*/ 4135957 h 6346826"/>
              <a:gd name="connsiteX2971" fmla="*/ 5173661 w 5451476"/>
              <a:gd name="connsiteY2971" fmla="*/ 4141672 h 6346826"/>
              <a:gd name="connsiteX2972" fmla="*/ 5171439 w 5451476"/>
              <a:gd name="connsiteY2972" fmla="*/ 4147070 h 6346826"/>
              <a:gd name="connsiteX2973" fmla="*/ 5169533 w 5451476"/>
              <a:gd name="connsiteY2973" fmla="*/ 4152150 h 6346826"/>
              <a:gd name="connsiteX2974" fmla="*/ 5167628 w 5451476"/>
              <a:gd name="connsiteY2974" fmla="*/ 4157548 h 6346826"/>
              <a:gd name="connsiteX2975" fmla="*/ 5165088 w 5451476"/>
              <a:gd name="connsiteY2975" fmla="*/ 4162628 h 6346826"/>
              <a:gd name="connsiteX2976" fmla="*/ 5162865 w 5451476"/>
              <a:gd name="connsiteY2976" fmla="*/ 4167391 h 6346826"/>
              <a:gd name="connsiteX2977" fmla="*/ 5160325 w 5451476"/>
              <a:gd name="connsiteY2977" fmla="*/ 4172154 h 6346826"/>
              <a:gd name="connsiteX2978" fmla="*/ 5157784 w 5451476"/>
              <a:gd name="connsiteY2978" fmla="*/ 4176916 h 6346826"/>
              <a:gd name="connsiteX2979" fmla="*/ 5154927 w 5451476"/>
              <a:gd name="connsiteY2979" fmla="*/ 4181679 h 6346826"/>
              <a:gd name="connsiteX2980" fmla="*/ 5152069 w 5451476"/>
              <a:gd name="connsiteY2980" fmla="*/ 4186124 h 6346826"/>
              <a:gd name="connsiteX2981" fmla="*/ 5149211 w 5451476"/>
              <a:gd name="connsiteY2981" fmla="*/ 4190252 h 6346826"/>
              <a:gd name="connsiteX2982" fmla="*/ 5146036 w 5451476"/>
              <a:gd name="connsiteY2982" fmla="*/ 4194697 h 6346826"/>
              <a:gd name="connsiteX2983" fmla="*/ 5143495 w 5451476"/>
              <a:gd name="connsiteY2983" fmla="*/ 4199143 h 6346826"/>
              <a:gd name="connsiteX2984" fmla="*/ 5140320 w 5451476"/>
              <a:gd name="connsiteY2984" fmla="*/ 4202953 h 6346826"/>
              <a:gd name="connsiteX2985" fmla="*/ 5136509 w 5451476"/>
              <a:gd name="connsiteY2985" fmla="*/ 4207081 h 6346826"/>
              <a:gd name="connsiteX2986" fmla="*/ 5133334 w 5451476"/>
              <a:gd name="connsiteY2986" fmla="*/ 4210891 h 6346826"/>
              <a:gd name="connsiteX2987" fmla="*/ 5129841 w 5451476"/>
              <a:gd name="connsiteY2987" fmla="*/ 4215018 h 6346826"/>
              <a:gd name="connsiteX2988" fmla="*/ 5126666 w 5451476"/>
              <a:gd name="connsiteY2988" fmla="*/ 4218511 h 6346826"/>
              <a:gd name="connsiteX2989" fmla="*/ 5123490 w 5451476"/>
              <a:gd name="connsiteY2989" fmla="*/ 4221686 h 6346826"/>
              <a:gd name="connsiteX2990" fmla="*/ 5115552 w 5451476"/>
              <a:gd name="connsiteY2990" fmla="*/ 4229624 h 6346826"/>
              <a:gd name="connsiteX2991" fmla="*/ 5100945 w 5451476"/>
              <a:gd name="connsiteY2991" fmla="*/ 4244230 h 6346826"/>
              <a:gd name="connsiteX2992" fmla="*/ 5086338 w 5451476"/>
              <a:gd name="connsiteY2992" fmla="*/ 4259153 h 6346826"/>
              <a:gd name="connsiteX2993" fmla="*/ 5071731 w 5451476"/>
              <a:gd name="connsiteY2993" fmla="*/ 4273759 h 6346826"/>
              <a:gd name="connsiteX2994" fmla="*/ 5056807 w 5451476"/>
              <a:gd name="connsiteY2994" fmla="*/ 4288365 h 6346826"/>
              <a:gd name="connsiteX2995" fmla="*/ 5042518 w 5451476"/>
              <a:gd name="connsiteY2995" fmla="*/ 4302971 h 6346826"/>
              <a:gd name="connsiteX2996" fmla="*/ 5027911 w 5451476"/>
              <a:gd name="connsiteY2996" fmla="*/ 4317259 h 6346826"/>
              <a:gd name="connsiteX2997" fmla="*/ 5013304 w 5451476"/>
              <a:gd name="connsiteY2997" fmla="*/ 4331865 h 6346826"/>
              <a:gd name="connsiteX2998" fmla="*/ 4998697 w 5451476"/>
              <a:gd name="connsiteY2998" fmla="*/ 4346788 h 6346826"/>
              <a:gd name="connsiteX2999" fmla="*/ 4983773 w 5451476"/>
              <a:gd name="connsiteY2999" fmla="*/ 4361394 h 6346826"/>
              <a:gd name="connsiteX3000" fmla="*/ 4969166 w 5451476"/>
              <a:gd name="connsiteY3000" fmla="*/ 4375999 h 6346826"/>
              <a:gd name="connsiteX3001" fmla="*/ 4954877 w 5451476"/>
              <a:gd name="connsiteY3001" fmla="*/ 4390605 h 6346826"/>
              <a:gd name="connsiteX3002" fmla="*/ 4940270 w 5451476"/>
              <a:gd name="connsiteY3002" fmla="*/ 4404894 h 6346826"/>
              <a:gd name="connsiteX3003" fmla="*/ 4925664 w 5451476"/>
              <a:gd name="connsiteY3003" fmla="*/ 4419817 h 6346826"/>
              <a:gd name="connsiteX3004" fmla="*/ 4910739 w 5451476"/>
              <a:gd name="connsiteY3004" fmla="*/ 4434423 h 6346826"/>
              <a:gd name="connsiteX3005" fmla="*/ 4896132 w 5451476"/>
              <a:gd name="connsiteY3005" fmla="*/ 4449028 h 6346826"/>
              <a:gd name="connsiteX3006" fmla="*/ 4881843 w 5451476"/>
              <a:gd name="connsiteY3006" fmla="*/ 4463634 h 6346826"/>
              <a:gd name="connsiteX3007" fmla="*/ 4867236 w 5451476"/>
              <a:gd name="connsiteY3007" fmla="*/ 4478240 h 6346826"/>
              <a:gd name="connsiteX3008" fmla="*/ 4852630 w 5451476"/>
              <a:gd name="connsiteY3008" fmla="*/ 4492528 h 6346826"/>
              <a:gd name="connsiteX3009" fmla="*/ 4837705 w 5451476"/>
              <a:gd name="connsiteY3009" fmla="*/ 4507451 h 6346826"/>
              <a:gd name="connsiteX3010" fmla="*/ 4823098 w 5451476"/>
              <a:gd name="connsiteY3010" fmla="*/ 4522057 h 6346826"/>
              <a:gd name="connsiteX3011" fmla="*/ 4808492 w 5451476"/>
              <a:gd name="connsiteY3011" fmla="*/ 4536663 h 6346826"/>
              <a:gd name="connsiteX3012" fmla="*/ 4794202 w 5451476"/>
              <a:gd name="connsiteY3012" fmla="*/ 4551269 h 6346826"/>
              <a:gd name="connsiteX3013" fmla="*/ 4779596 w 5451476"/>
              <a:gd name="connsiteY3013" fmla="*/ 4566192 h 6346826"/>
              <a:gd name="connsiteX3014" fmla="*/ 4764671 w 5451476"/>
              <a:gd name="connsiteY3014" fmla="*/ 4580480 h 6346826"/>
              <a:gd name="connsiteX3015" fmla="*/ 4750065 w 5451476"/>
              <a:gd name="connsiteY3015" fmla="*/ 4595086 h 6346826"/>
              <a:gd name="connsiteX3016" fmla="*/ 4735458 w 5451476"/>
              <a:gd name="connsiteY3016" fmla="*/ 4609692 h 6346826"/>
              <a:gd name="connsiteX3017" fmla="*/ 4720851 w 5451476"/>
              <a:gd name="connsiteY3017" fmla="*/ 4624298 h 6346826"/>
              <a:gd name="connsiteX3018" fmla="*/ 4706562 w 5451476"/>
              <a:gd name="connsiteY3018" fmla="*/ 4638904 h 6346826"/>
              <a:gd name="connsiteX3019" fmla="*/ 4691955 w 5451476"/>
              <a:gd name="connsiteY3019" fmla="*/ 4653192 h 6346826"/>
              <a:gd name="connsiteX3020" fmla="*/ 4677031 w 5451476"/>
              <a:gd name="connsiteY3020" fmla="*/ 4668115 h 6346826"/>
              <a:gd name="connsiteX3021" fmla="*/ 4662424 w 5451476"/>
              <a:gd name="connsiteY3021" fmla="*/ 4682721 h 6346826"/>
              <a:gd name="connsiteX3022" fmla="*/ 4647817 w 5451476"/>
              <a:gd name="connsiteY3022" fmla="*/ 4697327 h 6346826"/>
              <a:gd name="connsiteX3023" fmla="*/ 4633210 w 5451476"/>
              <a:gd name="connsiteY3023" fmla="*/ 4711932 h 6346826"/>
              <a:gd name="connsiteX3024" fmla="*/ 4618921 w 5451476"/>
              <a:gd name="connsiteY3024" fmla="*/ 4726856 h 6346826"/>
              <a:gd name="connsiteX3025" fmla="*/ 4603997 w 5451476"/>
              <a:gd name="connsiteY3025" fmla="*/ 4741144 h 6346826"/>
              <a:gd name="connsiteX3026" fmla="*/ 4589390 w 5451476"/>
              <a:gd name="connsiteY3026" fmla="*/ 4755750 h 6346826"/>
              <a:gd name="connsiteX3027" fmla="*/ 4574783 w 5451476"/>
              <a:gd name="connsiteY3027" fmla="*/ 4770355 h 6346826"/>
              <a:gd name="connsiteX3028" fmla="*/ 4560176 w 5451476"/>
              <a:gd name="connsiteY3028" fmla="*/ 4784961 h 6346826"/>
              <a:gd name="connsiteX3029" fmla="*/ 4545252 w 5451476"/>
              <a:gd name="connsiteY3029" fmla="*/ 4799567 h 6346826"/>
              <a:gd name="connsiteX3030" fmla="*/ 4530963 w 5451476"/>
              <a:gd name="connsiteY3030" fmla="*/ 4814490 h 6346826"/>
              <a:gd name="connsiteX3031" fmla="*/ 4516356 w 5451476"/>
              <a:gd name="connsiteY3031" fmla="*/ 4828779 h 6346826"/>
              <a:gd name="connsiteX3032" fmla="*/ 4501749 w 5451476"/>
              <a:gd name="connsiteY3032" fmla="*/ 4843384 h 6346826"/>
              <a:gd name="connsiteX3033" fmla="*/ 4487142 w 5451476"/>
              <a:gd name="connsiteY3033" fmla="*/ 4857990 h 6346826"/>
              <a:gd name="connsiteX3034" fmla="*/ 4472218 w 5451476"/>
              <a:gd name="connsiteY3034" fmla="*/ 4872596 h 6346826"/>
              <a:gd name="connsiteX3035" fmla="*/ 4457611 w 5451476"/>
              <a:gd name="connsiteY3035" fmla="*/ 4887519 h 6346826"/>
              <a:gd name="connsiteX3036" fmla="*/ 4443322 w 5451476"/>
              <a:gd name="connsiteY3036" fmla="*/ 4902125 h 6346826"/>
              <a:gd name="connsiteX3037" fmla="*/ 4428715 w 5451476"/>
              <a:gd name="connsiteY3037" fmla="*/ 4916413 h 6346826"/>
              <a:gd name="connsiteX3038" fmla="*/ 4414108 w 5451476"/>
              <a:gd name="connsiteY3038" fmla="*/ 4931019 h 6346826"/>
              <a:gd name="connsiteX3039" fmla="*/ 4399184 w 5451476"/>
              <a:gd name="connsiteY3039" fmla="*/ 4945625 h 6346826"/>
              <a:gd name="connsiteX3040" fmla="*/ 4384577 w 5451476"/>
              <a:gd name="connsiteY3040" fmla="*/ 4960230 h 6346826"/>
              <a:gd name="connsiteX3041" fmla="*/ 4370288 w 5451476"/>
              <a:gd name="connsiteY3041" fmla="*/ 4975154 h 6346826"/>
              <a:gd name="connsiteX3042" fmla="*/ 4355681 w 5451476"/>
              <a:gd name="connsiteY3042" fmla="*/ 4989442 h 6346826"/>
              <a:gd name="connsiteX3043" fmla="*/ 4341074 w 5451476"/>
              <a:gd name="connsiteY3043" fmla="*/ 5004048 h 6346826"/>
              <a:gd name="connsiteX3044" fmla="*/ 4326468 w 5451476"/>
              <a:gd name="connsiteY3044" fmla="*/ 5018654 h 6346826"/>
              <a:gd name="connsiteX3045" fmla="*/ 4311543 w 5451476"/>
              <a:gd name="connsiteY3045" fmla="*/ 5033259 h 6346826"/>
              <a:gd name="connsiteX3046" fmla="*/ 4296937 w 5451476"/>
              <a:gd name="connsiteY3046" fmla="*/ 5048183 h 6346826"/>
              <a:gd name="connsiteX3047" fmla="*/ 4282647 w 5451476"/>
              <a:gd name="connsiteY3047" fmla="*/ 5062788 h 6346826"/>
              <a:gd name="connsiteX3048" fmla="*/ 4268040 w 5451476"/>
              <a:gd name="connsiteY3048" fmla="*/ 5077077 h 6346826"/>
              <a:gd name="connsiteX3049" fmla="*/ 4253434 w 5451476"/>
              <a:gd name="connsiteY3049" fmla="*/ 5091682 h 6346826"/>
              <a:gd name="connsiteX3050" fmla="*/ 4238509 w 5451476"/>
              <a:gd name="connsiteY3050" fmla="*/ 5106288 h 6346826"/>
              <a:gd name="connsiteX3051" fmla="*/ 4223903 w 5451476"/>
              <a:gd name="connsiteY3051" fmla="*/ 5120894 h 6346826"/>
              <a:gd name="connsiteX3052" fmla="*/ 4209296 w 5451476"/>
              <a:gd name="connsiteY3052" fmla="*/ 5135817 h 6346826"/>
              <a:gd name="connsiteX3053" fmla="*/ 4195007 w 5451476"/>
              <a:gd name="connsiteY3053" fmla="*/ 5150423 h 6346826"/>
              <a:gd name="connsiteX3054" fmla="*/ 4180400 w 5451476"/>
              <a:gd name="connsiteY3054" fmla="*/ 5164711 h 6346826"/>
              <a:gd name="connsiteX3055" fmla="*/ 4165475 w 5451476"/>
              <a:gd name="connsiteY3055" fmla="*/ 5179317 h 6346826"/>
              <a:gd name="connsiteX3056" fmla="*/ 4150868 w 5451476"/>
              <a:gd name="connsiteY3056" fmla="*/ 5193923 h 6346826"/>
              <a:gd name="connsiteX3057" fmla="*/ 4136262 w 5451476"/>
              <a:gd name="connsiteY3057" fmla="*/ 5208846 h 6346826"/>
              <a:gd name="connsiteX3058" fmla="*/ 4121655 w 5451476"/>
              <a:gd name="connsiteY3058" fmla="*/ 5223452 h 6346826"/>
              <a:gd name="connsiteX3059" fmla="*/ 4107366 w 5451476"/>
              <a:gd name="connsiteY3059" fmla="*/ 5238058 h 6346826"/>
              <a:gd name="connsiteX3060" fmla="*/ 4092441 w 5451476"/>
              <a:gd name="connsiteY3060" fmla="*/ 5252346 h 6346826"/>
              <a:gd name="connsiteX3061" fmla="*/ 4077835 w 5451476"/>
              <a:gd name="connsiteY3061" fmla="*/ 5266952 h 6346826"/>
              <a:gd name="connsiteX3062" fmla="*/ 4063228 w 5451476"/>
              <a:gd name="connsiteY3062" fmla="*/ 5281557 h 6346826"/>
              <a:gd name="connsiteX3063" fmla="*/ 4048621 w 5451476"/>
              <a:gd name="connsiteY3063" fmla="*/ 5296481 h 6346826"/>
              <a:gd name="connsiteX3064" fmla="*/ 4033697 w 5451476"/>
              <a:gd name="connsiteY3064" fmla="*/ 5311087 h 6346826"/>
              <a:gd name="connsiteX3065" fmla="*/ 4019407 w 5451476"/>
              <a:gd name="connsiteY3065" fmla="*/ 5325692 h 6346826"/>
              <a:gd name="connsiteX3066" fmla="*/ 4004801 w 5451476"/>
              <a:gd name="connsiteY3066" fmla="*/ 5339981 h 6346826"/>
              <a:gd name="connsiteX3067" fmla="*/ 3990194 w 5451476"/>
              <a:gd name="connsiteY3067" fmla="*/ 5354586 h 6346826"/>
              <a:gd name="connsiteX3068" fmla="*/ 3975587 w 5451476"/>
              <a:gd name="connsiteY3068" fmla="*/ 5369510 h 6346826"/>
              <a:gd name="connsiteX3069" fmla="*/ 3960980 w 5451476"/>
              <a:gd name="connsiteY3069" fmla="*/ 5384115 h 6346826"/>
              <a:gd name="connsiteX3070" fmla="*/ 3946691 w 5451476"/>
              <a:gd name="connsiteY3070" fmla="*/ 5398721 h 6346826"/>
              <a:gd name="connsiteX3071" fmla="*/ 3931767 w 5451476"/>
              <a:gd name="connsiteY3071" fmla="*/ 5413009 h 6346826"/>
              <a:gd name="connsiteX3072" fmla="*/ 3917160 w 5451476"/>
              <a:gd name="connsiteY3072" fmla="*/ 5427615 h 6346826"/>
              <a:gd name="connsiteX3073" fmla="*/ 3902553 w 5451476"/>
              <a:gd name="connsiteY3073" fmla="*/ 5442221 h 6346826"/>
              <a:gd name="connsiteX3074" fmla="*/ 3887946 w 5451476"/>
              <a:gd name="connsiteY3074" fmla="*/ 5457144 h 6346826"/>
              <a:gd name="connsiteX3075" fmla="*/ 3873022 w 5451476"/>
              <a:gd name="connsiteY3075" fmla="*/ 5471750 h 6346826"/>
              <a:gd name="connsiteX3076" fmla="*/ 3858733 w 5451476"/>
              <a:gd name="connsiteY3076" fmla="*/ 5486356 h 6346826"/>
              <a:gd name="connsiteX3077" fmla="*/ 3844126 w 5451476"/>
              <a:gd name="connsiteY3077" fmla="*/ 5500644 h 6346826"/>
              <a:gd name="connsiteX3078" fmla="*/ 3829519 w 5451476"/>
              <a:gd name="connsiteY3078" fmla="*/ 5515250 h 6346826"/>
              <a:gd name="connsiteX3079" fmla="*/ 3814912 w 5451476"/>
              <a:gd name="connsiteY3079" fmla="*/ 5530173 h 6346826"/>
              <a:gd name="connsiteX3080" fmla="*/ 3799988 w 5451476"/>
              <a:gd name="connsiteY3080" fmla="*/ 5544779 h 6346826"/>
              <a:gd name="connsiteX3081" fmla="*/ 3785381 w 5451476"/>
              <a:gd name="connsiteY3081" fmla="*/ 5559385 h 6346826"/>
              <a:gd name="connsiteX3082" fmla="*/ 3771092 w 5451476"/>
              <a:gd name="connsiteY3082" fmla="*/ 5573990 h 6346826"/>
              <a:gd name="connsiteX3083" fmla="*/ 3756485 w 5451476"/>
              <a:gd name="connsiteY3083" fmla="*/ 5588279 h 6346826"/>
              <a:gd name="connsiteX3084" fmla="*/ 3741878 w 5451476"/>
              <a:gd name="connsiteY3084" fmla="*/ 5602884 h 6346826"/>
              <a:gd name="connsiteX3085" fmla="*/ 3726954 w 5451476"/>
              <a:gd name="connsiteY3085" fmla="*/ 5617808 h 6346826"/>
              <a:gd name="connsiteX3086" fmla="*/ 3712347 w 5451476"/>
              <a:gd name="connsiteY3086" fmla="*/ 5632414 h 6346826"/>
              <a:gd name="connsiteX3087" fmla="*/ 3697741 w 5451476"/>
              <a:gd name="connsiteY3087" fmla="*/ 5647019 h 6346826"/>
              <a:gd name="connsiteX3088" fmla="*/ 3683451 w 5451476"/>
              <a:gd name="connsiteY3088" fmla="*/ 5661625 h 6346826"/>
              <a:gd name="connsiteX3089" fmla="*/ 3668844 w 5451476"/>
              <a:gd name="connsiteY3089" fmla="*/ 5675913 h 6346826"/>
              <a:gd name="connsiteX3090" fmla="*/ 3653920 w 5451476"/>
              <a:gd name="connsiteY3090" fmla="*/ 5690837 h 6346826"/>
              <a:gd name="connsiteX3091" fmla="*/ 3639313 w 5451476"/>
              <a:gd name="connsiteY3091" fmla="*/ 5705442 h 6346826"/>
              <a:gd name="connsiteX3092" fmla="*/ 3624707 w 5451476"/>
              <a:gd name="connsiteY3092" fmla="*/ 5720048 h 6346826"/>
              <a:gd name="connsiteX3093" fmla="*/ 3610100 w 5451476"/>
              <a:gd name="connsiteY3093" fmla="*/ 5734654 h 6346826"/>
              <a:gd name="connsiteX3094" fmla="*/ 3595811 w 5451476"/>
              <a:gd name="connsiteY3094" fmla="*/ 5748942 h 6346826"/>
              <a:gd name="connsiteX3095" fmla="*/ 3581204 w 5451476"/>
              <a:gd name="connsiteY3095" fmla="*/ 5763548 h 6346826"/>
              <a:gd name="connsiteX3096" fmla="*/ 3566279 w 5451476"/>
              <a:gd name="connsiteY3096" fmla="*/ 5778471 h 6346826"/>
              <a:gd name="connsiteX3097" fmla="*/ 3551673 w 5451476"/>
              <a:gd name="connsiteY3097" fmla="*/ 5793077 h 6346826"/>
              <a:gd name="connsiteX3098" fmla="*/ 3537066 w 5451476"/>
              <a:gd name="connsiteY3098" fmla="*/ 5807683 h 6346826"/>
              <a:gd name="connsiteX3099" fmla="*/ 3522777 w 5451476"/>
              <a:gd name="connsiteY3099" fmla="*/ 5822289 h 6346826"/>
              <a:gd name="connsiteX3100" fmla="*/ 3508170 w 5451476"/>
              <a:gd name="connsiteY3100" fmla="*/ 5836577 h 6346826"/>
              <a:gd name="connsiteX3101" fmla="*/ 3493245 w 5451476"/>
              <a:gd name="connsiteY3101" fmla="*/ 5851500 h 6346826"/>
              <a:gd name="connsiteX3102" fmla="*/ 3478639 w 5451476"/>
              <a:gd name="connsiteY3102" fmla="*/ 5866106 h 6346826"/>
              <a:gd name="connsiteX3103" fmla="*/ 3464032 w 5451476"/>
              <a:gd name="connsiteY3103" fmla="*/ 5880712 h 6346826"/>
              <a:gd name="connsiteX3104" fmla="*/ 3449425 w 5451476"/>
              <a:gd name="connsiteY3104" fmla="*/ 5895317 h 6346826"/>
              <a:gd name="connsiteX3105" fmla="*/ 3435136 w 5451476"/>
              <a:gd name="connsiteY3105" fmla="*/ 5909923 h 6346826"/>
              <a:gd name="connsiteX3106" fmla="*/ 3420212 w 5451476"/>
              <a:gd name="connsiteY3106" fmla="*/ 5924211 h 6346826"/>
              <a:gd name="connsiteX3107" fmla="*/ 3405605 w 5451476"/>
              <a:gd name="connsiteY3107" fmla="*/ 5939135 h 6346826"/>
              <a:gd name="connsiteX3108" fmla="*/ 3390998 w 5451476"/>
              <a:gd name="connsiteY3108" fmla="*/ 5953740 h 6346826"/>
              <a:gd name="connsiteX3109" fmla="*/ 3376391 w 5451476"/>
              <a:gd name="connsiteY3109" fmla="*/ 5968346 h 6346826"/>
              <a:gd name="connsiteX3110" fmla="*/ 3361467 w 5451476"/>
              <a:gd name="connsiteY3110" fmla="*/ 5982952 h 6346826"/>
              <a:gd name="connsiteX3111" fmla="*/ 3347178 w 5451476"/>
              <a:gd name="connsiteY3111" fmla="*/ 5997875 h 6346826"/>
              <a:gd name="connsiteX3112" fmla="*/ 3332571 w 5451476"/>
              <a:gd name="connsiteY3112" fmla="*/ 6012164 h 6346826"/>
              <a:gd name="connsiteX3113" fmla="*/ 3317964 w 5451476"/>
              <a:gd name="connsiteY3113" fmla="*/ 6026769 h 6346826"/>
              <a:gd name="connsiteX3114" fmla="*/ 3303357 w 5451476"/>
              <a:gd name="connsiteY3114" fmla="*/ 6041375 h 6346826"/>
              <a:gd name="connsiteX3115" fmla="*/ 3288433 w 5451476"/>
              <a:gd name="connsiteY3115" fmla="*/ 6055981 h 6346826"/>
              <a:gd name="connsiteX3116" fmla="*/ 3273826 w 5451476"/>
              <a:gd name="connsiteY3116" fmla="*/ 6070587 h 6346826"/>
              <a:gd name="connsiteX3117" fmla="*/ 3259537 w 5451476"/>
              <a:gd name="connsiteY3117" fmla="*/ 6085510 h 6346826"/>
              <a:gd name="connsiteX3118" fmla="*/ 3244930 w 5451476"/>
              <a:gd name="connsiteY3118" fmla="*/ 6099798 h 6346826"/>
              <a:gd name="connsiteX3119" fmla="*/ 3230323 w 5451476"/>
              <a:gd name="connsiteY3119" fmla="*/ 6114404 h 6346826"/>
              <a:gd name="connsiteX3120" fmla="*/ 3215716 w 5451476"/>
              <a:gd name="connsiteY3120" fmla="*/ 6129010 h 6346826"/>
              <a:gd name="connsiteX3121" fmla="*/ 3200792 w 5451476"/>
              <a:gd name="connsiteY3121" fmla="*/ 6143616 h 6346826"/>
              <a:gd name="connsiteX3122" fmla="*/ 3186185 w 5451476"/>
              <a:gd name="connsiteY3122" fmla="*/ 6158539 h 6346826"/>
              <a:gd name="connsiteX3123" fmla="*/ 3171896 w 5451476"/>
              <a:gd name="connsiteY3123" fmla="*/ 6172827 h 6346826"/>
              <a:gd name="connsiteX3124" fmla="*/ 3157289 w 5451476"/>
              <a:gd name="connsiteY3124" fmla="*/ 6187433 h 6346826"/>
              <a:gd name="connsiteX3125" fmla="*/ 3142683 w 5451476"/>
              <a:gd name="connsiteY3125" fmla="*/ 6202039 h 6346826"/>
              <a:gd name="connsiteX3126" fmla="*/ 3127758 w 5451476"/>
              <a:gd name="connsiteY3126" fmla="*/ 6216644 h 6346826"/>
              <a:gd name="connsiteX3127" fmla="*/ 3113151 w 5451476"/>
              <a:gd name="connsiteY3127" fmla="*/ 6231250 h 6346826"/>
              <a:gd name="connsiteX3128" fmla="*/ 3098545 w 5451476"/>
              <a:gd name="connsiteY3128" fmla="*/ 6246173 h 6346826"/>
              <a:gd name="connsiteX3129" fmla="*/ 3084255 w 5451476"/>
              <a:gd name="connsiteY3129" fmla="*/ 6260462 h 6346826"/>
              <a:gd name="connsiteX3130" fmla="*/ 3069649 w 5451476"/>
              <a:gd name="connsiteY3130" fmla="*/ 6275067 h 6346826"/>
              <a:gd name="connsiteX3131" fmla="*/ 3054724 w 5451476"/>
              <a:gd name="connsiteY3131" fmla="*/ 6289673 h 6346826"/>
              <a:gd name="connsiteX3132" fmla="*/ 3040117 w 5451476"/>
              <a:gd name="connsiteY3132" fmla="*/ 6304279 h 6346826"/>
              <a:gd name="connsiteX3133" fmla="*/ 3025511 w 5451476"/>
              <a:gd name="connsiteY3133" fmla="*/ 6319202 h 6346826"/>
              <a:gd name="connsiteX3134" fmla="*/ 3011221 w 5451476"/>
              <a:gd name="connsiteY3134" fmla="*/ 6333808 h 6346826"/>
              <a:gd name="connsiteX3135" fmla="*/ 2997567 w 5451476"/>
              <a:gd name="connsiteY3135" fmla="*/ 6346826 h 6346826"/>
              <a:gd name="connsiteX3136" fmla="*/ 2995027 w 5451476"/>
              <a:gd name="connsiteY3136" fmla="*/ 6346826 h 6346826"/>
              <a:gd name="connsiteX3137" fmla="*/ 2965813 w 5451476"/>
              <a:gd name="connsiteY3137" fmla="*/ 6346826 h 6346826"/>
              <a:gd name="connsiteX3138" fmla="*/ 2936600 w 5451476"/>
              <a:gd name="connsiteY3138" fmla="*/ 6346826 h 6346826"/>
              <a:gd name="connsiteX3139" fmla="*/ 2907386 w 5451476"/>
              <a:gd name="connsiteY3139" fmla="*/ 6346826 h 6346826"/>
              <a:gd name="connsiteX3140" fmla="*/ 2878173 w 5451476"/>
              <a:gd name="connsiteY3140" fmla="*/ 6346826 h 6346826"/>
              <a:gd name="connsiteX3141" fmla="*/ 2848959 w 5451476"/>
              <a:gd name="connsiteY3141" fmla="*/ 6346826 h 6346826"/>
              <a:gd name="connsiteX3142" fmla="*/ 2819428 w 5451476"/>
              <a:gd name="connsiteY3142" fmla="*/ 6346826 h 6346826"/>
              <a:gd name="connsiteX3143" fmla="*/ 2790532 w 5451476"/>
              <a:gd name="connsiteY3143" fmla="*/ 6346826 h 6346826"/>
              <a:gd name="connsiteX3144" fmla="*/ 2761318 w 5451476"/>
              <a:gd name="connsiteY3144" fmla="*/ 6346826 h 6346826"/>
              <a:gd name="connsiteX3145" fmla="*/ 2731787 w 5451476"/>
              <a:gd name="connsiteY3145" fmla="*/ 6346826 h 6346826"/>
              <a:gd name="connsiteX3146" fmla="*/ 2702891 w 5451476"/>
              <a:gd name="connsiteY3146" fmla="*/ 6346826 h 6346826"/>
              <a:gd name="connsiteX3147" fmla="*/ 2673360 w 5451476"/>
              <a:gd name="connsiteY3147" fmla="*/ 6346826 h 6346826"/>
              <a:gd name="connsiteX3148" fmla="*/ 2644146 w 5451476"/>
              <a:gd name="connsiteY3148" fmla="*/ 6346826 h 6346826"/>
              <a:gd name="connsiteX3149" fmla="*/ 2615250 w 5451476"/>
              <a:gd name="connsiteY3149" fmla="*/ 6346826 h 6346826"/>
              <a:gd name="connsiteX3150" fmla="*/ 2585719 w 5451476"/>
              <a:gd name="connsiteY3150" fmla="*/ 6346826 h 6346826"/>
              <a:gd name="connsiteX3151" fmla="*/ 2556505 w 5451476"/>
              <a:gd name="connsiteY3151" fmla="*/ 6346826 h 6346826"/>
              <a:gd name="connsiteX3152" fmla="*/ 2527609 w 5451476"/>
              <a:gd name="connsiteY3152" fmla="*/ 6346826 h 6346826"/>
              <a:gd name="connsiteX3153" fmla="*/ 2498078 w 5451476"/>
              <a:gd name="connsiteY3153" fmla="*/ 6346826 h 6346826"/>
              <a:gd name="connsiteX3154" fmla="*/ 2468865 w 5451476"/>
              <a:gd name="connsiteY3154" fmla="*/ 6346826 h 6346826"/>
              <a:gd name="connsiteX3155" fmla="*/ 2439651 w 5451476"/>
              <a:gd name="connsiteY3155" fmla="*/ 6346826 h 6346826"/>
              <a:gd name="connsiteX3156" fmla="*/ 2410438 w 5451476"/>
              <a:gd name="connsiteY3156" fmla="*/ 6346826 h 6346826"/>
              <a:gd name="connsiteX3157" fmla="*/ 2408532 w 5451476"/>
              <a:gd name="connsiteY3157" fmla="*/ 6346826 h 6346826"/>
              <a:gd name="connsiteX3158" fmla="*/ 2409485 w 5451476"/>
              <a:gd name="connsiteY3158" fmla="*/ 6346191 h 6346826"/>
              <a:gd name="connsiteX3159" fmla="*/ 2424409 w 5451476"/>
              <a:gd name="connsiteY3159" fmla="*/ 6331268 h 6346826"/>
              <a:gd name="connsiteX3160" fmla="*/ 2438699 w 5451476"/>
              <a:gd name="connsiteY3160" fmla="*/ 6316662 h 6346826"/>
              <a:gd name="connsiteX3161" fmla="*/ 2453305 w 5451476"/>
              <a:gd name="connsiteY3161" fmla="*/ 6302056 h 6346826"/>
              <a:gd name="connsiteX3162" fmla="*/ 2467912 w 5451476"/>
              <a:gd name="connsiteY3162" fmla="*/ 6287451 h 6346826"/>
              <a:gd name="connsiteX3163" fmla="*/ 2482519 w 5451476"/>
              <a:gd name="connsiteY3163" fmla="*/ 6272527 h 6346826"/>
              <a:gd name="connsiteX3164" fmla="*/ 2497443 w 5451476"/>
              <a:gd name="connsiteY3164" fmla="*/ 6258239 h 6346826"/>
              <a:gd name="connsiteX3165" fmla="*/ 2512050 w 5451476"/>
              <a:gd name="connsiteY3165" fmla="*/ 6243633 h 6346826"/>
              <a:gd name="connsiteX3166" fmla="*/ 2526339 w 5451476"/>
              <a:gd name="connsiteY3166" fmla="*/ 6229028 h 6346826"/>
              <a:gd name="connsiteX3167" fmla="*/ 2540946 w 5451476"/>
              <a:gd name="connsiteY3167" fmla="*/ 6214422 h 6346826"/>
              <a:gd name="connsiteX3168" fmla="*/ 2555553 w 5451476"/>
              <a:gd name="connsiteY3168" fmla="*/ 6199498 h 6346826"/>
              <a:gd name="connsiteX3169" fmla="*/ 2570160 w 5451476"/>
              <a:gd name="connsiteY3169" fmla="*/ 6185528 h 6346826"/>
              <a:gd name="connsiteX3170" fmla="*/ 2585084 w 5451476"/>
              <a:gd name="connsiteY3170" fmla="*/ 6170604 h 6346826"/>
              <a:gd name="connsiteX3171" fmla="*/ 2599691 w 5451476"/>
              <a:gd name="connsiteY3171" fmla="*/ 6155999 h 6346826"/>
              <a:gd name="connsiteX3172" fmla="*/ 2613980 w 5451476"/>
              <a:gd name="connsiteY3172" fmla="*/ 6141393 h 6346826"/>
              <a:gd name="connsiteX3173" fmla="*/ 2628587 w 5451476"/>
              <a:gd name="connsiteY3173" fmla="*/ 6126787 h 6346826"/>
              <a:gd name="connsiteX3174" fmla="*/ 2643194 w 5451476"/>
              <a:gd name="connsiteY3174" fmla="*/ 6111864 h 6346826"/>
              <a:gd name="connsiteX3175" fmla="*/ 2658118 w 5451476"/>
              <a:gd name="connsiteY3175" fmla="*/ 6097576 h 6346826"/>
              <a:gd name="connsiteX3176" fmla="*/ 2672725 w 5451476"/>
              <a:gd name="connsiteY3176" fmla="*/ 6082970 h 6346826"/>
              <a:gd name="connsiteX3177" fmla="*/ 2687332 w 5451476"/>
              <a:gd name="connsiteY3177" fmla="*/ 6068364 h 6346826"/>
              <a:gd name="connsiteX3178" fmla="*/ 2701621 w 5451476"/>
              <a:gd name="connsiteY3178" fmla="*/ 6053758 h 6346826"/>
              <a:gd name="connsiteX3179" fmla="*/ 2716228 w 5451476"/>
              <a:gd name="connsiteY3179" fmla="*/ 6038835 h 6346826"/>
              <a:gd name="connsiteX3180" fmla="*/ 2731152 w 5451476"/>
              <a:gd name="connsiteY3180" fmla="*/ 6024229 h 6346826"/>
              <a:gd name="connsiteX3181" fmla="*/ 2745759 w 5451476"/>
              <a:gd name="connsiteY3181" fmla="*/ 6009941 h 6346826"/>
              <a:gd name="connsiteX3182" fmla="*/ 2760366 w 5451476"/>
              <a:gd name="connsiteY3182" fmla="*/ 5995335 h 6346826"/>
              <a:gd name="connsiteX3183" fmla="*/ 2774655 w 5451476"/>
              <a:gd name="connsiteY3183" fmla="*/ 5980729 h 6346826"/>
              <a:gd name="connsiteX3184" fmla="*/ 2789262 w 5451476"/>
              <a:gd name="connsiteY3184" fmla="*/ 5966124 h 6346826"/>
              <a:gd name="connsiteX3185" fmla="*/ 2804186 w 5451476"/>
              <a:gd name="connsiteY3185" fmla="*/ 5951200 h 6346826"/>
              <a:gd name="connsiteX3186" fmla="*/ 2818793 w 5451476"/>
              <a:gd name="connsiteY3186" fmla="*/ 5936595 h 6346826"/>
              <a:gd name="connsiteX3187" fmla="*/ 2833400 w 5451476"/>
              <a:gd name="connsiteY3187" fmla="*/ 5922306 h 6346826"/>
              <a:gd name="connsiteX3188" fmla="*/ 2848006 w 5451476"/>
              <a:gd name="connsiteY3188" fmla="*/ 5907701 h 6346826"/>
              <a:gd name="connsiteX3189" fmla="*/ 2862296 w 5451476"/>
              <a:gd name="connsiteY3189" fmla="*/ 5893095 h 6346826"/>
              <a:gd name="connsiteX3190" fmla="*/ 2877220 w 5451476"/>
              <a:gd name="connsiteY3190" fmla="*/ 5878171 h 6346826"/>
              <a:gd name="connsiteX3191" fmla="*/ 2891827 w 5451476"/>
              <a:gd name="connsiteY3191" fmla="*/ 5863566 h 6346826"/>
              <a:gd name="connsiteX3192" fmla="*/ 2906434 w 5451476"/>
              <a:gd name="connsiteY3192" fmla="*/ 5848960 h 6346826"/>
              <a:gd name="connsiteX3193" fmla="*/ 2921040 w 5451476"/>
              <a:gd name="connsiteY3193" fmla="*/ 5834672 h 6346826"/>
              <a:gd name="connsiteX3194" fmla="*/ 2935647 w 5451476"/>
              <a:gd name="connsiteY3194" fmla="*/ 5820066 h 6346826"/>
              <a:gd name="connsiteX3195" fmla="*/ 2949936 w 5451476"/>
              <a:gd name="connsiteY3195" fmla="*/ 5805460 h 6346826"/>
              <a:gd name="connsiteX3196" fmla="*/ 2964861 w 5451476"/>
              <a:gd name="connsiteY3196" fmla="*/ 5790537 h 6346826"/>
              <a:gd name="connsiteX3197" fmla="*/ 2979468 w 5451476"/>
              <a:gd name="connsiteY3197" fmla="*/ 5775931 h 6346826"/>
              <a:gd name="connsiteX3198" fmla="*/ 2994074 w 5451476"/>
              <a:gd name="connsiteY3198" fmla="*/ 5761643 h 6346826"/>
              <a:gd name="connsiteX3199" fmla="*/ 3008681 w 5451476"/>
              <a:gd name="connsiteY3199" fmla="*/ 5747037 h 6346826"/>
              <a:gd name="connsiteX3200" fmla="*/ 3023605 w 5451476"/>
              <a:gd name="connsiteY3200" fmla="*/ 5732431 h 6346826"/>
              <a:gd name="connsiteX3201" fmla="*/ 3037895 w 5451476"/>
              <a:gd name="connsiteY3201" fmla="*/ 5717508 h 6346826"/>
              <a:gd name="connsiteX3202" fmla="*/ 3052501 w 5451476"/>
              <a:gd name="connsiteY3202" fmla="*/ 5702902 h 6346826"/>
              <a:gd name="connsiteX3203" fmla="*/ 3067108 w 5451476"/>
              <a:gd name="connsiteY3203" fmla="*/ 5688296 h 6346826"/>
              <a:gd name="connsiteX3204" fmla="*/ 3081715 w 5451476"/>
              <a:gd name="connsiteY3204" fmla="*/ 5674008 h 6346826"/>
              <a:gd name="connsiteX3205" fmla="*/ 3096639 w 5451476"/>
              <a:gd name="connsiteY3205" fmla="*/ 5659402 h 6346826"/>
              <a:gd name="connsiteX3206" fmla="*/ 3111246 w 5451476"/>
              <a:gd name="connsiteY3206" fmla="*/ 5644797 h 6346826"/>
              <a:gd name="connsiteX3207" fmla="*/ 3125535 w 5451476"/>
              <a:gd name="connsiteY3207" fmla="*/ 5629873 h 6346826"/>
              <a:gd name="connsiteX3208" fmla="*/ 3140142 w 5451476"/>
              <a:gd name="connsiteY3208" fmla="*/ 5615268 h 6346826"/>
              <a:gd name="connsiteX3209" fmla="*/ 3154749 w 5451476"/>
              <a:gd name="connsiteY3209" fmla="*/ 5600662 h 6346826"/>
              <a:gd name="connsiteX3210" fmla="*/ 3169673 w 5451476"/>
              <a:gd name="connsiteY3210" fmla="*/ 5586374 h 6346826"/>
              <a:gd name="connsiteX3211" fmla="*/ 3184280 w 5451476"/>
              <a:gd name="connsiteY3211" fmla="*/ 5571768 h 6346826"/>
              <a:gd name="connsiteX3212" fmla="*/ 3198569 w 5451476"/>
              <a:gd name="connsiteY3212" fmla="*/ 5556845 h 6346826"/>
              <a:gd name="connsiteX3213" fmla="*/ 3213176 w 5451476"/>
              <a:gd name="connsiteY3213" fmla="*/ 5542239 h 6346826"/>
              <a:gd name="connsiteX3214" fmla="*/ 3227783 w 5451476"/>
              <a:gd name="connsiteY3214" fmla="*/ 5527633 h 6346826"/>
              <a:gd name="connsiteX3215" fmla="*/ 3242707 w 5451476"/>
              <a:gd name="connsiteY3215" fmla="*/ 5513027 h 6346826"/>
              <a:gd name="connsiteX3216" fmla="*/ 3257314 w 5451476"/>
              <a:gd name="connsiteY3216" fmla="*/ 5498739 h 6346826"/>
              <a:gd name="connsiteX3217" fmla="*/ 3271921 w 5451476"/>
              <a:gd name="connsiteY3217" fmla="*/ 5484133 h 6346826"/>
              <a:gd name="connsiteX3218" fmla="*/ 3286210 w 5451476"/>
              <a:gd name="connsiteY3218" fmla="*/ 5469210 h 6346826"/>
              <a:gd name="connsiteX3219" fmla="*/ 3300817 w 5451476"/>
              <a:gd name="connsiteY3219" fmla="*/ 5454604 h 6346826"/>
              <a:gd name="connsiteX3220" fmla="*/ 3315424 w 5451476"/>
              <a:gd name="connsiteY3220" fmla="*/ 5439998 h 6346826"/>
              <a:gd name="connsiteX3221" fmla="*/ 3330348 w 5451476"/>
              <a:gd name="connsiteY3221" fmla="*/ 5425393 h 6346826"/>
              <a:gd name="connsiteX3222" fmla="*/ 3344955 w 5451476"/>
              <a:gd name="connsiteY3222" fmla="*/ 5411104 h 6346826"/>
              <a:gd name="connsiteX3223" fmla="*/ 3359562 w 5451476"/>
              <a:gd name="connsiteY3223" fmla="*/ 5396181 h 6346826"/>
              <a:gd name="connsiteX3224" fmla="*/ 3373851 w 5451476"/>
              <a:gd name="connsiteY3224" fmla="*/ 5381575 h 6346826"/>
              <a:gd name="connsiteX3225" fmla="*/ 3388458 w 5451476"/>
              <a:gd name="connsiteY3225" fmla="*/ 5366969 h 6346826"/>
              <a:gd name="connsiteX3226" fmla="*/ 3403382 w 5451476"/>
              <a:gd name="connsiteY3226" fmla="*/ 5352364 h 6346826"/>
              <a:gd name="connsiteX3227" fmla="*/ 3417989 w 5451476"/>
              <a:gd name="connsiteY3227" fmla="*/ 5338075 h 6346826"/>
              <a:gd name="connsiteX3228" fmla="*/ 3432596 w 5451476"/>
              <a:gd name="connsiteY3228" fmla="*/ 5323470 h 6346826"/>
              <a:gd name="connsiteX3229" fmla="*/ 3447202 w 5451476"/>
              <a:gd name="connsiteY3229" fmla="*/ 5308546 h 6346826"/>
              <a:gd name="connsiteX3230" fmla="*/ 3461492 w 5451476"/>
              <a:gd name="connsiteY3230" fmla="*/ 5293941 h 6346826"/>
              <a:gd name="connsiteX3231" fmla="*/ 3467207 w 5451476"/>
              <a:gd name="connsiteY3231" fmla="*/ 5288543 h 6346826"/>
              <a:gd name="connsiteX3232" fmla="*/ 3471970 w 5451476"/>
              <a:gd name="connsiteY3232" fmla="*/ 5283780 h 6346826"/>
              <a:gd name="connsiteX3233" fmla="*/ 3475781 w 5451476"/>
              <a:gd name="connsiteY3233" fmla="*/ 5279335 h 6346826"/>
              <a:gd name="connsiteX3234" fmla="*/ 3479591 w 5451476"/>
              <a:gd name="connsiteY3234" fmla="*/ 5275207 h 6346826"/>
              <a:gd name="connsiteX3235" fmla="*/ 3482767 w 5451476"/>
              <a:gd name="connsiteY3235" fmla="*/ 5271079 h 6346826"/>
              <a:gd name="connsiteX3236" fmla="*/ 3485942 w 5451476"/>
              <a:gd name="connsiteY3236" fmla="*/ 5266952 h 6346826"/>
              <a:gd name="connsiteX3237" fmla="*/ 3489117 w 5451476"/>
              <a:gd name="connsiteY3237" fmla="*/ 5263141 h 6346826"/>
              <a:gd name="connsiteX3238" fmla="*/ 3492293 w 5451476"/>
              <a:gd name="connsiteY3238" fmla="*/ 5258696 h 6346826"/>
              <a:gd name="connsiteX3239" fmla="*/ 3494833 w 5451476"/>
              <a:gd name="connsiteY3239" fmla="*/ 5254251 h 6346826"/>
              <a:gd name="connsiteX3240" fmla="*/ 3497691 w 5451476"/>
              <a:gd name="connsiteY3240" fmla="*/ 5249488 h 6346826"/>
              <a:gd name="connsiteX3241" fmla="*/ 3500549 w 5451476"/>
              <a:gd name="connsiteY3241" fmla="*/ 5245043 h 6346826"/>
              <a:gd name="connsiteX3242" fmla="*/ 3503407 w 5451476"/>
              <a:gd name="connsiteY3242" fmla="*/ 5240280 h 6346826"/>
              <a:gd name="connsiteX3243" fmla="*/ 3505629 w 5451476"/>
              <a:gd name="connsiteY3243" fmla="*/ 5235835 h 6346826"/>
              <a:gd name="connsiteX3244" fmla="*/ 3508170 w 5451476"/>
              <a:gd name="connsiteY3244" fmla="*/ 5230437 h 6346826"/>
              <a:gd name="connsiteX3245" fmla="*/ 3510393 w 5451476"/>
              <a:gd name="connsiteY3245" fmla="*/ 5225675 h 6346826"/>
              <a:gd name="connsiteX3246" fmla="*/ 3512933 w 5451476"/>
              <a:gd name="connsiteY3246" fmla="*/ 5220594 h 6346826"/>
              <a:gd name="connsiteX3247" fmla="*/ 3514838 w 5451476"/>
              <a:gd name="connsiteY3247" fmla="*/ 5215514 h 6346826"/>
              <a:gd name="connsiteX3248" fmla="*/ 3516743 w 5451476"/>
              <a:gd name="connsiteY3248" fmla="*/ 5209799 h 6346826"/>
              <a:gd name="connsiteX3249" fmla="*/ 3518331 w 5451476"/>
              <a:gd name="connsiteY3249" fmla="*/ 5204718 h 6346826"/>
              <a:gd name="connsiteX3250" fmla="*/ 3520236 w 5451476"/>
              <a:gd name="connsiteY3250" fmla="*/ 5198686 h 6346826"/>
              <a:gd name="connsiteX3251" fmla="*/ 3521824 w 5451476"/>
              <a:gd name="connsiteY3251" fmla="*/ 5193288 h 6346826"/>
              <a:gd name="connsiteX3252" fmla="*/ 3523094 w 5451476"/>
              <a:gd name="connsiteY3252" fmla="*/ 5187255 h 6346826"/>
              <a:gd name="connsiteX3253" fmla="*/ 3524364 w 5451476"/>
              <a:gd name="connsiteY3253" fmla="*/ 5181222 h 6346826"/>
              <a:gd name="connsiteX3254" fmla="*/ 3525634 w 5451476"/>
              <a:gd name="connsiteY3254" fmla="*/ 5174872 h 6346826"/>
              <a:gd name="connsiteX3255" fmla="*/ 3526587 w 5451476"/>
              <a:gd name="connsiteY3255" fmla="*/ 5168521 h 6346826"/>
              <a:gd name="connsiteX3256" fmla="*/ 3527540 w 5451476"/>
              <a:gd name="connsiteY3256" fmla="*/ 5161854 h 6346826"/>
              <a:gd name="connsiteX3257" fmla="*/ 3527857 w 5451476"/>
              <a:gd name="connsiteY3257" fmla="*/ 5155503 h 6346826"/>
              <a:gd name="connsiteX3258" fmla="*/ 3528175 w 5451476"/>
              <a:gd name="connsiteY3258" fmla="*/ 5148518 h 6346826"/>
              <a:gd name="connsiteX3259" fmla="*/ 3528175 w 5451476"/>
              <a:gd name="connsiteY3259" fmla="*/ 5140898 h 6346826"/>
              <a:gd name="connsiteX3260" fmla="*/ 3528175 w 5451476"/>
              <a:gd name="connsiteY3260" fmla="*/ 5133595 h 6346826"/>
              <a:gd name="connsiteX3261" fmla="*/ 3527857 w 5451476"/>
              <a:gd name="connsiteY3261" fmla="*/ 5126292 h 6346826"/>
              <a:gd name="connsiteX3262" fmla="*/ 3527222 w 5451476"/>
              <a:gd name="connsiteY3262" fmla="*/ 5117401 h 6346826"/>
              <a:gd name="connsiteX3263" fmla="*/ 3525952 w 5451476"/>
              <a:gd name="connsiteY3263" fmla="*/ 5108828 h 6346826"/>
              <a:gd name="connsiteX3264" fmla="*/ 3524364 w 5451476"/>
              <a:gd name="connsiteY3264" fmla="*/ 5100255 h 6346826"/>
              <a:gd name="connsiteX3265" fmla="*/ 3522459 w 5451476"/>
              <a:gd name="connsiteY3265" fmla="*/ 5091682 h 6346826"/>
              <a:gd name="connsiteX3266" fmla="*/ 3519284 w 5451476"/>
              <a:gd name="connsiteY3266" fmla="*/ 5079617 h 6346826"/>
              <a:gd name="connsiteX3267" fmla="*/ 3515156 w 5451476"/>
              <a:gd name="connsiteY3267" fmla="*/ 5067869 h 6346826"/>
              <a:gd name="connsiteX3268" fmla="*/ 3510075 w 5451476"/>
              <a:gd name="connsiteY3268" fmla="*/ 5056121 h 6346826"/>
              <a:gd name="connsiteX3269" fmla="*/ 3504994 w 5451476"/>
              <a:gd name="connsiteY3269" fmla="*/ 5045007 h 6346826"/>
              <a:gd name="connsiteX3270" fmla="*/ 3500866 w 5451476"/>
              <a:gd name="connsiteY3270" fmla="*/ 5038022 h 6346826"/>
              <a:gd name="connsiteX3271" fmla="*/ 3497056 w 5451476"/>
              <a:gd name="connsiteY3271" fmla="*/ 5031354 h 6346826"/>
              <a:gd name="connsiteX3272" fmla="*/ 3492610 w 5451476"/>
              <a:gd name="connsiteY3272" fmla="*/ 5024686 h 6346826"/>
              <a:gd name="connsiteX3273" fmla="*/ 3488165 w 5451476"/>
              <a:gd name="connsiteY3273" fmla="*/ 5018336 h 6346826"/>
              <a:gd name="connsiteX3274" fmla="*/ 3483402 w 5451476"/>
              <a:gd name="connsiteY3274" fmla="*/ 5011986 h 6346826"/>
              <a:gd name="connsiteX3275" fmla="*/ 3478321 w 5451476"/>
              <a:gd name="connsiteY3275" fmla="*/ 5005953 h 6346826"/>
              <a:gd name="connsiteX3276" fmla="*/ 3473241 w 5451476"/>
              <a:gd name="connsiteY3276" fmla="*/ 4999603 h 6346826"/>
              <a:gd name="connsiteX3277" fmla="*/ 3467207 w 5451476"/>
              <a:gd name="connsiteY3277" fmla="*/ 4994205 h 6346826"/>
              <a:gd name="connsiteX3278" fmla="*/ 3461492 w 5451476"/>
              <a:gd name="connsiteY3278" fmla="*/ 4988489 h 6346826"/>
              <a:gd name="connsiteX3279" fmla="*/ 3455776 w 5451476"/>
              <a:gd name="connsiteY3279" fmla="*/ 4983092 h 6346826"/>
              <a:gd name="connsiteX3280" fmla="*/ 3449425 w 5451476"/>
              <a:gd name="connsiteY3280" fmla="*/ 4977694 h 6346826"/>
              <a:gd name="connsiteX3281" fmla="*/ 3443074 w 5451476"/>
              <a:gd name="connsiteY3281" fmla="*/ 4972931 h 6346826"/>
              <a:gd name="connsiteX3282" fmla="*/ 3436724 w 5451476"/>
              <a:gd name="connsiteY3282" fmla="*/ 4968803 h 6346826"/>
              <a:gd name="connsiteX3283" fmla="*/ 3429738 w 5451476"/>
              <a:gd name="connsiteY3283" fmla="*/ 4964358 h 6346826"/>
              <a:gd name="connsiteX3284" fmla="*/ 3423387 w 5451476"/>
              <a:gd name="connsiteY3284" fmla="*/ 4960230 h 6346826"/>
              <a:gd name="connsiteX3285" fmla="*/ 3416401 w 5451476"/>
              <a:gd name="connsiteY3285" fmla="*/ 4956738 h 6346826"/>
              <a:gd name="connsiteX3286" fmla="*/ 3405287 w 5451476"/>
              <a:gd name="connsiteY3286" fmla="*/ 4951340 h 6346826"/>
              <a:gd name="connsiteX3287" fmla="*/ 3393221 w 5451476"/>
              <a:gd name="connsiteY3287" fmla="*/ 4946577 h 6346826"/>
              <a:gd name="connsiteX3288" fmla="*/ 3381789 w 5451476"/>
              <a:gd name="connsiteY3288" fmla="*/ 4942132 h 6346826"/>
              <a:gd name="connsiteX3289" fmla="*/ 3369405 w 5451476"/>
              <a:gd name="connsiteY3289" fmla="*/ 4938957 h 6346826"/>
              <a:gd name="connsiteX3290" fmla="*/ 3361149 w 5451476"/>
              <a:gd name="connsiteY3290" fmla="*/ 4937052 h 6346826"/>
              <a:gd name="connsiteX3291" fmla="*/ 3352576 w 5451476"/>
              <a:gd name="connsiteY3291" fmla="*/ 4935464 h 6346826"/>
              <a:gd name="connsiteX3292" fmla="*/ 3343685 w 5451476"/>
              <a:gd name="connsiteY3292" fmla="*/ 4934194 h 6346826"/>
              <a:gd name="connsiteX3293" fmla="*/ 3335111 w 5451476"/>
              <a:gd name="connsiteY3293" fmla="*/ 4933242 h 6346826"/>
              <a:gd name="connsiteX3294" fmla="*/ 3327490 w 5451476"/>
              <a:gd name="connsiteY3294" fmla="*/ 4932924 h 6346826"/>
              <a:gd name="connsiteX3295" fmla="*/ 3320187 w 5451476"/>
              <a:gd name="connsiteY3295" fmla="*/ 4932924 h 6346826"/>
              <a:gd name="connsiteX3296" fmla="*/ 3313201 w 5451476"/>
              <a:gd name="connsiteY3296" fmla="*/ 4932924 h 6346826"/>
              <a:gd name="connsiteX3297" fmla="*/ 3305580 w 5451476"/>
              <a:gd name="connsiteY3297" fmla="*/ 4933242 h 6346826"/>
              <a:gd name="connsiteX3298" fmla="*/ 3299229 w 5451476"/>
              <a:gd name="connsiteY3298" fmla="*/ 4934194 h 6346826"/>
              <a:gd name="connsiteX3299" fmla="*/ 3292561 w 5451476"/>
              <a:gd name="connsiteY3299" fmla="*/ 4934512 h 6346826"/>
              <a:gd name="connsiteX3300" fmla="*/ 3286210 w 5451476"/>
              <a:gd name="connsiteY3300" fmla="*/ 4935782 h 6346826"/>
              <a:gd name="connsiteX3301" fmla="*/ 3279859 w 5451476"/>
              <a:gd name="connsiteY3301" fmla="*/ 4937052 h 6346826"/>
              <a:gd name="connsiteX3302" fmla="*/ 3273826 w 5451476"/>
              <a:gd name="connsiteY3302" fmla="*/ 4938004 h 6346826"/>
              <a:gd name="connsiteX3303" fmla="*/ 3268428 w 5451476"/>
              <a:gd name="connsiteY3303" fmla="*/ 4939274 h 6346826"/>
              <a:gd name="connsiteX3304" fmla="*/ 3262395 w 5451476"/>
              <a:gd name="connsiteY3304" fmla="*/ 4940862 h 6346826"/>
              <a:gd name="connsiteX3305" fmla="*/ 3256361 w 5451476"/>
              <a:gd name="connsiteY3305" fmla="*/ 4942767 h 6346826"/>
              <a:gd name="connsiteX3306" fmla="*/ 3251281 w 5451476"/>
              <a:gd name="connsiteY3306" fmla="*/ 4944355 h 6346826"/>
              <a:gd name="connsiteX3307" fmla="*/ 3246200 w 5451476"/>
              <a:gd name="connsiteY3307" fmla="*/ 4946577 h 6346826"/>
              <a:gd name="connsiteX3308" fmla="*/ 3240485 w 5451476"/>
              <a:gd name="connsiteY3308" fmla="*/ 4948482 h 6346826"/>
              <a:gd name="connsiteX3309" fmla="*/ 3235404 w 5451476"/>
              <a:gd name="connsiteY3309" fmla="*/ 4950705 h 6346826"/>
              <a:gd name="connsiteX3310" fmla="*/ 3230641 w 5451476"/>
              <a:gd name="connsiteY3310" fmla="*/ 4953245 h 6346826"/>
              <a:gd name="connsiteX3311" fmla="*/ 3225560 w 5451476"/>
              <a:gd name="connsiteY3311" fmla="*/ 4955468 h 6346826"/>
              <a:gd name="connsiteX3312" fmla="*/ 3220797 w 5451476"/>
              <a:gd name="connsiteY3312" fmla="*/ 4958008 h 6346826"/>
              <a:gd name="connsiteX3313" fmla="*/ 3216034 w 5451476"/>
              <a:gd name="connsiteY3313" fmla="*/ 4960866 h 6346826"/>
              <a:gd name="connsiteX3314" fmla="*/ 3211588 w 5451476"/>
              <a:gd name="connsiteY3314" fmla="*/ 4963406 h 6346826"/>
              <a:gd name="connsiteX3315" fmla="*/ 3207143 w 5451476"/>
              <a:gd name="connsiteY3315" fmla="*/ 4966263 h 6346826"/>
              <a:gd name="connsiteX3316" fmla="*/ 3202380 w 5451476"/>
              <a:gd name="connsiteY3316" fmla="*/ 4969121 h 6346826"/>
              <a:gd name="connsiteX3317" fmla="*/ 3198569 w 5451476"/>
              <a:gd name="connsiteY3317" fmla="*/ 4972296 h 6346826"/>
              <a:gd name="connsiteX3318" fmla="*/ 3194124 w 5451476"/>
              <a:gd name="connsiteY3318" fmla="*/ 4975471 h 6346826"/>
              <a:gd name="connsiteX3319" fmla="*/ 3190313 w 5451476"/>
              <a:gd name="connsiteY3319" fmla="*/ 4978646 h 6346826"/>
              <a:gd name="connsiteX3320" fmla="*/ 3186185 w 5451476"/>
              <a:gd name="connsiteY3320" fmla="*/ 4981822 h 6346826"/>
              <a:gd name="connsiteX3321" fmla="*/ 3182375 w 5451476"/>
              <a:gd name="connsiteY3321" fmla="*/ 4985314 h 6346826"/>
              <a:gd name="connsiteX3322" fmla="*/ 3177612 w 5451476"/>
              <a:gd name="connsiteY3322" fmla="*/ 4989442 h 6346826"/>
              <a:gd name="connsiteX3323" fmla="*/ 3172849 w 5451476"/>
              <a:gd name="connsiteY3323" fmla="*/ 4994205 h 6346826"/>
              <a:gd name="connsiteX3324" fmla="*/ 3167133 w 5451476"/>
              <a:gd name="connsiteY3324" fmla="*/ 4999603 h 6346826"/>
              <a:gd name="connsiteX3325" fmla="*/ 3152526 w 5451476"/>
              <a:gd name="connsiteY3325" fmla="*/ 5013891 h 6346826"/>
              <a:gd name="connsiteX3326" fmla="*/ 3137919 w 5451476"/>
              <a:gd name="connsiteY3326" fmla="*/ 5028497 h 6346826"/>
              <a:gd name="connsiteX3327" fmla="*/ 3122995 w 5451476"/>
              <a:gd name="connsiteY3327" fmla="*/ 5043420 h 6346826"/>
              <a:gd name="connsiteX3328" fmla="*/ 3108388 w 5451476"/>
              <a:gd name="connsiteY3328" fmla="*/ 5058026 h 6346826"/>
              <a:gd name="connsiteX3329" fmla="*/ 3093782 w 5451476"/>
              <a:gd name="connsiteY3329" fmla="*/ 5072314 h 6346826"/>
              <a:gd name="connsiteX3330" fmla="*/ 3079175 w 5451476"/>
              <a:gd name="connsiteY3330" fmla="*/ 5086920 h 6346826"/>
              <a:gd name="connsiteX3331" fmla="*/ 3064885 w 5451476"/>
              <a:gd name="connsiteY3331" fmla="*/ 5101525 h 6346826"/>
              <a:gd name="connsiteX3332" fmla="*/ 3049961 w 5451476"/>
              <a:gd name="connsiteY3332" fmla="*/ 5116131 h 6346826"/>
              <a:gd name="connsiteX3333" fmla="*/ 3035354 w 5451476"/>
              <a:gd name="connsiteY3333" fmla="*/ 5130419 h 6346826"/>
              <a:gd name="connsiteX3334" fmla="*/ 3020748 w 5451476"/>
              <a:gd name="connsiteY3334" fmla="*/ 5145343 h 6346826"/>
              <a:gd name="connsiteX3335" fmla="*/ 3006141 w 5451476"/>
              <a:gd name="connsiteY3335" fmla="*/ 5159949 h 6346826"/>
              <a:gd name="connsiteX3336" fmla="*/ 2991216 w 5451476"/>
              <a:gd name="connsiteY3336" fmla="*/ 5174237 h 6346826"/>
              <a:gd name="connsiteX3337" fmla="*/ 2976610 w 5451476"/>
              <a:gd name="connsiteY3337" fmla="*/ 5188843 h 6346826"/>
              <a:gd name="connsiteX3338" fmla="*/ 2962003 w 5451476"/>
              <a:gd name="connsiteY3338" fmla="*/ 5203448 h 6346826"/>
              <a:gd name="connsiteX3339" fmla="*/ 2948984 w 5451476"/>
              <a:gd name="connsiteY3339" fmla="*/ 5216784 h 6346826"/>
              <a:gd name="connsiteX3340" fmla="*/ 2947396 w 5451476"/>
              <a:gd name="connsiteY3340" fmla="*/ 5218372 h 6346826"/>
              <a:gd name="connsiteX3341" fmla="*/ 2943586 w 5451476"/>
              <a:gd name="connsiteY3341" fmla="*/ 5221864 h 6346826"/>
              <a:gd name="connsiteX3342" fmla="*/ 2939775 w 5451476"/>
              <a:gd name="connsiteY3342" fmla="*/ 5225357 h 6346826"/>
              <a:gd name="connsiteX3343" fmla="*/ 2935647 w 5451476"/>
              <a:gd name="connsiteY3343" fmla="*/ 5228532 h 6346826"/>
              <a:gd name="connsiteX3344" fmla="*/ 2931837 w 5451476"/>
              <a:gd name="connsiteY3344" fmla="*/ 5231707 h 6346826"/>
              <a:gd name="connsiteX3345" fmla="*/ 2927709 w 5451476"/>
              <a:gd name="connsiteY3345" fmla="*/ 5234882 h 6346826"/>
              <a:gd name="connsiteX3346" fmla="*/ 2923581 w 5451476"/>
              <a:gd name="connsiteY3346" fmla="*/ 5238058 h 6346826"/>
              <a:gd name="connsiteX3347" fmla="*/ 2919135 w 5451476"/>
              <a:gd name="connsiteY3347" fmla="*/ 5241233 h 6346826"/>
              <a:gd name="connsiteX3348" fmla="*/ 2914690 w 5451476"/>
              <a:gd name="connsiteY3348" fmla="*/ 5244090 h 6346826"/>
              <a:gd name="connsiteX3349" fmla="*/ 2910244 w 5451476"/>
              <a:gd name="connsiteY3349" fmla="*/ 5246631 h 6346826"/>
              <a:gd name="connsiteX3350" fmla="*/ 2905799 w 5451476"/>
              <a:gd name="connsiteY3350" fmla="*/ 5249488 h 6346826"/>
              <a:gd name="connsiteX3351" fmla="*/ 2901353 w 5451476"/>
              <a:gd name="connsiteY3351" fmla="*/ 5252346 h 6346826"/>
              <a:gd name="connsiteX3352" fmla="*/ 2896590 w 5451476"/>
              <a:gd name="connsiteY3352" fmla="*/ 5254569 h 6346826"/>
              <a:gd name="connsiteX3353" fmla="*/ 2891509 w 5451476"/>
              <a:gd name="connsiteY3353" fmla="*/ 5257109 h 6346826"/>
              <a:gd name="connsiteX3354" fmla="*/ 2886746 w 5451476"/>
              <a:gd name="connsiteY3354" fmla="*/ 5259331 h 6346826"/>
              <a:gd name="connsiteX3355" fmla="*/ 2881348 w 5451476"/>
              <a:gd name="connsiteY3355" fmla="*/ 5261871 h 6346826"/>
              <a:gd name="connsiteX3356" fmla="*/ 2876267 w 5451476"/>
              <a:gd name="connsiteY3356" fmla="*/ 5263777 h 6346826"/>
              <a:gd name="connsiteX3357" fmla="*/ 2870869 w 5451476"/>
              <a:gd name="connsiteY3357" fmla="*/ 5265682 h 6346826"/>
              <a:gd name="connsiteX3358" fmla="*/ 2865154 w 5451476"/>
              <a:gd name="connsiteY3358" fmla="*/ 5267904 h 6346826"/>
              <a:gd name="connsiteX3359" fmla="*/ 2859755 w 5451476"/>
              <a:gd name="connsiteY3359" fmla="*/ 5269492 h 6346826"/>
              <a:gd name="connsiteX3360" fmla="*/ 2854040 w 5451476"/>
              <a:gd name="connsiteY3360" fmla="*/ 5271079 h 6346826"/>
              <a:gd name="connsiteX3361" fmla="*/ 2848006 w 5451476"/>
              <a:gd name="connsiteY3361" fmla="*/ 5272667 h 6346826"/>
              <a:gd name="connsiteX3362" fmla="*/ 2841656 w 5451476"/>
              <a:gd name="connsiteY3362" fmla="*/ 5273620 h 6346826"/>
              <a:gd name="connsiteX3363" fmla="*/ 2835940 w 5451476"/>
              <a:gd name="connsiteY3363" fmla="*/ 5274890 h 6346826"/>
              <a:gd name="connsiteX3364" fmla="*/ 2829589 w 5451476"/>
              <a:gd name="connsiteY3364" fmla="*/ 5275842 h 6346826"/>
              <a:gd name="connsiteX3365" fmla="*/ 2822603 w 5451476"/>
              <a:gd name="connsiteY3365" fmla="*/ 5276477 h 6346826"/>
              <a:gd name="connsiteX3366" fmla="*/ 2815935 w 5451476"/>
              <a:gd name="connsiteY3366" fmla="*/ 5276795 h 6346826"/>
              <a:gd name="connsiteX3367" fmla="*/ 2809267 w 5451476"/>
              <a:gd name="connsiteY3367" fmla="*/ 5277430 h 6346826"/>
              <a:gd name="connsiteX3368" fmla="*/ 2802598 w 5451476"/>
              <a:gd name="connsiteY3368" fmla="*/ 5277747 h 6346826"/>
              <a:gd name="connsiteX3369" fmla="*/ 2794660 w 5451476"/>
              <a:gd name="connsiteY3369" fmla="*/ 5277430 h 6346826"/>
              <a:gd name="connsiteX3370" fmla="*/ 2786721 w 5451476"/>
              <a:gd name="connsiteY3370" fmla="*/ 5276795 h 6346826"/>
              <a:gd name="connsiteX3371" fmla="*/ 2778783 w 5451476"/>
              <a:gd name="connsiteY3371" fmla="*/ 5276477 h 6346826"/>
              <a:gd name="connsiteX3372" fmla="*/ 2770844 w 5451476"/>
              <a:gd name="connsiteY3372" fmla="*/ 5275207 h 6346826"/>
              <a:gd name="connsiteX3373" fmla="*/ 2761318 w 5451476"/>
              <a:gd name="connsiteY3373" fmla="*/ 5273620 h 6346826"/>
              <a:gd name="connsiteX3374" fmla="*/ 2751157 w 5451476"/>
              <a:gd name="connsiteY3374" fmla="*/ 5271397 h 6346826"/>
              <a:gd name="connsiteX3375" fmla="*/ 2741631 w 5451476"/>
              <a:gd name="connsiteY3375" fmla="*/ 5268857 h 6346826"/>
              <a:gd name="connsiteX3376" fmla="*/ 2732104 w 5451476"/>
              <a:gd name="connsiteY3376" fmla="*/ 5265682 h 6346826"/>
              <a:gd name="connsiteX3377" fmla="*/ 2721626 w 5451476"/>
              <a:gd name="connsiteY3377" fmla="*/ 5261871 h 6346826"/>
              <a:gd name="connsiteX3378" fmla="*/ 2711147 w 5451476"/>
              <a:gd name="connsiteY3378" fmla="*/ 5257109 h 6346826"/>
              <a:gd name="connsiteX3379" fmla="*/ 2700986 w 5451476"/>
              <a:gd name="connsiteY3379" fmla="*/ 5252028 h 6346826"/>
              <a:gd name="connsiteX3380" fmla="*/ 2690824 w 5451476"/>
              <a:gd name="connsiteY3380" fmla="*/ 5245996 h 6346826"/>
              <a:gd name="connsiteX3381" fmla="*/ 2680981 w 5451476"/>
              <a:gd name="connsiteY3381" fmla="*/ 5239645 h 6346826"/>
              <a:gd name="connsiteX3382" fmla="*/ 2671772 w 5451476"/>
              <a:gd name="connsiteY3382" fmla="*/ 5232660 h 6346826"/>
              <a:gd name="connsiteX3383" fmla="*/ 2662881 w 5451476"/>
              <a:gd name="connsiteY3383" fmla="*/ 5225039 h 6346826"/>
              <a:gd name="connsiteX3384" fmla="*/ 2653990 w 5451476"/>
              <a:gd name="connsiteY3384" fmla="*/ 5216784 h 6346826"/>
              <a:gd name="connsiteX3385" fmla="*/ 2645734 w 5451476"/>
              <a:gd name="connsiteY3385" fmla="*/ 5207894 h 6346826"/>
              <a:gd name="connsiteX3386" fmla="*/ 2638113 w 5451476"/>
              <a:gd name="connsiteY3386" fmla="*/ 5198686 h 6346826"/>
              <a:gd name="connsiteX3387" fmla="*/ 2631127 w 5451476"/>
              <a:gd name="connsiteY3387" fmla="*/ 5189160 h 6346826"/>
              <a:gd name="connsiteX3388" fmla="*/ 2624776 w 5451476"/>
              <a:gd name="connsiteY3388" fmla="*/ 5179635 h 6346826"/>
              <a:gd name="connsiteX3389" fmla="*/ 2618743 w 5451476"/>
              <a:gd name="connsiteY3389" fmla="*/ 5169792 h 6346826"/>
              <a:gd name="connsiteX3390" fmla="*/ 2613662 w 5451476"/>
              <a:gd name="connsiteY3390" fmla="*/ 5159631 h 6346826"/>
              <a:gd name="connsiteX3391" fmla="*/ 2608899 w 5451476"/>
              <a:gd name="connsiteY3391" fmla="*/ 5149153 h 6346826"/>
              <a:gd name="connsiteX3392" fmla="*/ 2604771 w 5451476"/>
              <a:gd name="connsiteY3392" fmla="*/ 5138357 h 6346826"/>
              <a:gd name="connsiteX3393" fmla="*/ 2601596 w 5451476"/>
              <a:gd name="connsiteY3393" fmla="*/ 5128832 h 6346826"/>
              <a:gd name="connsiteX3394" fmla="*/ 2598738 w 5451476"/>
              <a:gd name="connsiteY3394" fmla="*/ 5119306 h 6346826"/>
              <a:gd name="connsiteX3395" fmla="*/ 2596833 w 5451476"/>
              <a:gd name="connsiteY3395" fmla="*/ 5109463 h 6346826"/>
              <a:gd name="connsiteX3396" fmla="*/ 2595245 w 5451476"/>
              <a:gd name="connsiteY3396" fmla="*/ 5099620 h 6346826"/>
              <a:gd name="connsiteX3397" fmla="*/ 2593975 w 5451476"/>
              <a:gd name="connsiteY3397" fmla="*/ 5092000 h 6346826"/>
              <a:gd name="connsiteX3398" fmla="*/ 2593340 w 5451476"/>
              <a:gd name="connsiteY3398" fmla="*/ 5084062 h 6346826"/>
              <a:gd name="connsiteX3399" fmla="*/ 2593022 w 5451476"/>
              <a:gd name="connsiteY3399" fmla="*/ 5076124 h 6346826"/>
              <a:gd name="connsiteX3400" fmla="*/ 2593022 w 5451476"/>
              <a:gd name="connsiteY3400" fmla="*/ 5068186 h 6346826"/>
              <a:gd name="connsiteX3401" fmla="*/ 2593022 w 5451476"/>
              <a:gd name="connsiteY3401" fmla="*/ 5061518 h 6346826"/>
              <a:gd name="connsiteX3402" fmla="*/ 2593340 w 5451476"/>
              <a:gd name="connsiteY3402" fmla="*/ 5054850 h 6346826"/>
              <a:gd name="connsiteX3403" fmla="*/ 2593975 w 5451476"/>
              <a:gd name="connsiteY3403" fmla="*/ 5047548 h 6346826"/>
              <a:gd name="connsiteX3404" fmla="*/ 2594928 w 5451476"/>
              <a:gd name="connsiteY3404" fmla="*/ 5040880 h 6346826"/>
              <a:gd name="connsiteX3405" fmla="*/ 2595563 w 5451476"/>
              <a:gd name="connsiteY3405" fmla="*/ 5034847 h 6346826"/>
              <a:gd name="connsiteX3406" fmla="*/ 2596833 w 5451476"/>
              <a:gd name="connsiteY3406" fmla="*/ 5028497 h 6346826"/>
              <a:gd name="connsiteX3407" fmla="*/ 2598103 w 5451476"/>
              <a:gd name="connsiteY3407" fmla="*/ 5022781 h 6346826"/>
              <a:gd name="connsiteX3408" fmla="*/ 2599691 w 5451476"/>
              <a:gd name="connsiteY3408" fmla="*/ 5016748 h 6346826"/>
              <a:gd name="connsiteX3409" fmla="*/ 2601278 w 5451476"/>
              <a:gd name="connsiteY3409" fmla="*/ 5011033 h 6346826"/>
              <a:gd name="connsiteX3410" fmla="*/ 2602866 w 5451476"/>
              <a:gd name="connsiteY3410" fmla="*/ 5005635 h 6346826"/>
              <a:gd name="connsiteX3411" fmla="*/ 2604771 w 5451476"/>
              <a:gd name="connsiteY3411" fmla="*/ 4999920 h 6346826"/>
              <a:gd name="connsiteX3412" fmla="*/ 2606677 w 5451476"/>
              <a:gd name="connsiteY3412" fmla="*/ 4994522 h 6346826"/>
              <a:gd name="connsiteX3413" fmla="*/ 2608899 w 5451476"/>
              <a:gd name="connsiteY3413" fmla="*/ 4989442 h 6346826"/>
              <a:gd name="connsiteX3414" fmla="*/ 2610805 w 5451476"/>
              <a:gd name="connsiteY3414" fmla="*/ 4984044 h 6346826"/>
              <a:gd name="connsiteX3415" fmla="*/ 2613027 w 5451476"/>
              <a:gd name="connsiteY3415" fmla="*/ 4979281 h 6346826"/>
              <a:gd name="connsiteX3416" fmla="*/ 2615885 w 5451476"/>
              <a:gd name="connsiteY3416" fmla="*/ 4974201 h 6346826"/>
              <a:gd name="connsiteX3417" fmla="*/ 2618426 w 5451476"/>
              <a:gd name="connsiteY3417" fmla="*/ 4969438 h 6346826"/>
              <a:gd name="connsiteX3418" fmla="*/ 2620648 w 5451476"/>
              <a:gd name="connsiteY3418" fmla="*/ 4964676 h 6346826"/>
              <a:gd name="connsiteX3419" fmla="*/ 2623506 w 5451476"/>
              <a:gd name="connsiteY3419" fmla="*/ 4960230 h 6346826"/>
              <a:gd name="connsiteX3420" fmla="*/ 2626682 w 5451476"/>
              <a:gd name="connsiteY3420" fmla="*/ 4955468 h 6346826"/>
              <a:gd name="connsiteX3421" fmla="*/ 2629539 w 5451476"/>
              <a:gd name="connsiteY3421" fmla="*/ 4951340 h 6346826"/>
              <a:gd name="connsiteX3422" fmla="*/ 2632080 w 5451476"/>
              <a:gd name="connsiteY3422" fmla="*/ 4947212 h 6346826"/>
              <a:gd name="connsiteX3423" fmla="*/ 2635255 w 5451476"/>
              <a:gd name="connsiteY3423" fmla="*/ 4942767 h 6346826"/>
              <a:gd name="connsiteX3424" fmla="*/ 2638431 w 5451476"/>
              <a:gd name="connsiteY3424" fmla="*/ 4938957 h 6346826"/>
              <a:gd name="connsiteX3425" fmla="*/ 2639066 w 5451476"/>
              <a:gd name="connsiteY3425" fmla="*/ 4938957 h 6346826"/>
              <a:gd name="connsiteX3426" fmla="*/ 2653355 w 5451476"/>
              <a:gd name="connsiteY3426" fmla="*/ 4924351 h 6346826"/>
              <a:gd name="connsiteX3427" fmla="*/ 2667962 w 5451476"/>
              <a:gd name="connsiteY3427" fmla="*/ 4909745 h 6346826"/>
              <a:gd name="connsiteX3428" fmla="*/ 2682568 w 5451476"/>
              <a:gd name="connsiteY3428" fmla="*/ 4894822 h 6346826"/>
              <a:gd name="connsiteX3429" fmla="*/ 2697175 w 5451476"/>
              <a:gd name="connsiteY3429" fmla="*/ 4880216 h 6346826"/>
              <a:gd name="connsiteX3430" fmla="*/ 2712100 w 5451476"/>
              <a:gd name="connsiteY3430" fmla="*/ 4865928 h 6346826"/>
              <a:gd name="connsiteX3431" fmla="*/ 2726389 w 5451476"/>
              <a:gd name="connsiteY3431" fmla="*/ 4851322 h 6346826"/>
              <a:gd name="connsiteX3432" fmla="*/ 2740996 w 5451476"/>
              <a:gd name="connsiteY3432" fmla="*/ 4836716 h 6346826"/>
              <a:gd name="connsiteX3433" fmla="*/ 2755603 w 5451476"/>
              <a:gd name="connsiteY3433" fmla="*/ 4821793 h 6346826"/>
              <a:gd name="connsiteX3434" fmla="*/ 2770209 w 5451476"/>
              <a:gd name="connsiteY3434" fmla="*/ 4807187 h 6346826"/>
              <a:gd name="connsiteX3435" fmla="*/ 2785134 w 5451476"/>
              <a:gd name="connsiteY3435" fmla="*/ 4792582 h 6346826"/>
              <a:gd name="connsiteX3436" fmla="*/ 2799741 w 5451476"/>
              <a:gd name="connsiteY3436" fmla="*/ 4778293 h 6346826"/>
              <a:gd name="connsiteX3437" fmla="*/ 2814030 w 5451476"/>
              <a:gd name="connsiteY3437" fmla="*/ 4763688 h 6346826"/>
              <a:gd name="connsiteX3438" fmla="*/ 2828637 w 5451476"/>
              <a:gd name="connsiteY3438" fmla="*/ 4749082 h 6346826"/>
              <a:gd name="connsiteX3439" fmla="*/ 2843243 w 5451476"/>
              <a:gd name="connsiteY3439" fmla="*/ 4734159 h 6346826"/>
              <a:gd name="connsiteX3440" fmla="*/ 2858168 w 5451476"/>
              <a:gd name="connsiteY3440" fmla="*/ 4719553 h 6346826"/>
              <a:gd name="connsiteX3441" fmla="*/ 2872774 w 5451476"/>
              <a:gd name="connsiteY3441" fmla="*/ 4704947 h 6346826"/>
              <a:gd name="connsiteX3442" fmla="*/ 2887381 w 5451476"/>
              <a:gd name="connsiteY3442" fmla="*/ 4690659 h 6346826"/>
              <a:gd name="connsiteX3443" fmla="*/ 2901671 w 5451476"/>
              <a:gd name="connsiteY3443" fmla="*/ 4676053 h 6346826"/>
              <a:gd name="connsiteX3444" fmla="*/ 2916277 w 5451476"/>
              <a:gd name="connsiteY3444" fmla="*/ 4661130 h 6346826"/>
              <a:gd name="connsiteX3445" fmla="*/ 2930884 w 5451476"/>
              <a:gd name="connsiteY3445" fmla="*/ 4646524 h 6346826"/>
              <a:gd name="connsiteX3446" fmla="*/ 2945808 w 5451476"/>
              <a:gd name="connsiteY3446" fmla="*/ 4631918 h 6346826"/>
              <a:gd name="connsiteX3447" fmla="*/ 2960415 w 5451476"/>
              <a:gd name="connsiteY3447" fmla="*/ 4617312 h 6346826"/>
              <a:gd name="connsiteX3448" fmla="*/ 2975022 w 5451476"/>
              <a:gd name="connsiteY3448" fmla="*/ 4603024 h 6346826"/>
              <a:gd name="connsiteX3449" fmla="*/ 2989311 w 5451476"/>
              <a:gd name="connsiteY3449" fmla="*/ 4588418 h 6346826"/>
              <a:gd name="connsiteX3450" fmla="*/ 3003918 w 5451476"/>
              <a:gd name="connsiteY3450" fmla="*/ 4573495 h 6346826"/>
              <a:gd name="connsiteX3451" fmla="*/ 3018842 w 5451476"/>
              <a:gd name="connsiteY3451" fmla="*/ 4558889 h 6346826"/>
              <a:gd name="connsiteX3452" fmla="*/ 3033449 w 5451476"/>
              <a:gd name="connsiteY3452" fmla="*/ 4544284 h 6346826"/>
              <a:gd name="connsiteX3453" fmla="*/ 3048056 w 5451476"/>
              <a:gd name="connsiteY3453" fmla="*/ 4529678 h 6346826"/>
              <a:gd name="connsiteX3454" fmla="*/ 3062345 w 5451476"/>
              <a:gd name="connsiteY3454" fmla="*/ 4515389 h 6346826"/>
              <a:gd name="connsiteX3455" fmla="*/ 3076952 w 5451476"/>
              <a:gd name="connsiteY3455" fmla="*/ 4500466 h 6346826"/>
              <a:gd name="connsiteX3456" fmla="*/ 3091876 w 5451476"/>
              <a:gd name="connsiteY3456" fmla="*/ 4485860 h 6346826"/>
              <a:gd name="connsiteX3457" fmla="*/ 3106483 w 5451476"/>
              <a:gd name="connsiteY3457" fmla="*/ 4471255 h 6346826"/>
              <a:gd name="connsiteX3458" fmla="*/ 3121090 w 5451476"/>
              <a:gd name="connsiteY3458" fmla="*/ 4456649 h 6346826"/>
              <a:gd name="connsiteX3459" fmla="*/ 3135697 w 5451476"/>
              <a:gd name="connsiteY3459" fmla="*/ 4442360 h 6346826"/>
              <a:gd name="connsiteX3460" fmla="*/ 3135697 w 5451476"/>
              <a:gd name="connsiteY3460" fmla="*/ 4442043 h 6346826"/>
              <a:gd name="connsiteX3461" fmla="*/ 3139507 w 5451476"/>
              <a:gd name="connsiteY3461" fmla="*/ 4438233 h 6346826"/>
              <a:gd name="connsiteX3462" fmla="*/ 3143000 w 5451476"/>
              <a:gd name="connsiteY3462" fmla="*/ 4434423 h 6346826"/>
              <a:gd name="connsiteX3463" fmla="*/ 3146493 w 5451476"/>
              <a:gd name="connsiteY3463" fmla="*/ 4430930 h 6346826"/>
              <a:gd name="connsiteX3464" fmla="*/ 3149668 w 5451476"/>
              <a:gd name="connsiteY3464" fmla="*/ 4426802 h 6346826"/>
              <a:gd name="connsiteX3465" fmla="*/ 3152844 w 5451476"/>
              <a:gd name="connsiteY3465" fmla="*/ 4422992 h 6346826"/>
              <a:gd name="connsiteX3466" fmla="*/ 3156019 w 5451476"/>
              <a:gd name="connsiteY3466" fmla="*/ 4418547 h 6346826"/>
              <a:gd name="connsiteX3467" fmla="*/ 3159195 w 5451476"/>
              <a:gd name="connsiteY3467" fmla="*/ 4414102 h 6346826"/>
              <a:gd name="connsiteX3468" fmla="*/ 3162052 w 5451476"/>
              <a:gd name="connsiteY3468" fmla="*/ 4410291 h 6346826"/>
              <a:gd name="connsiteX3469" fmla="*/ 3164910 w 5451476"/>
              <a:gd name="connsiteY3469" fmla="*/ 4405529 h 6346826"/>
              <a:gd name="connsiteX3470" fmla="*/ 3167451 w 5451476"/>
              <a:gd name="connsiteY3470" fmla="*/ 4401083 h 6346826"/>
              <a:gd name="connsiteX3471" fmla="*/ 3170308 w 5451476"/>
              <a:gd name="connsiteY3471" fmla="*/ 4396321 h 6346826"/>
              <a:gd name="connsiteX3472" fmla="*/ 3173166 w 5451476"/>
              <a:gd name="connsiteY3472" fmla="*/ 4391875 h 6346826"/>
              <a:gd name="connsiteX3473" fmla="*/ 3175389 w 5451476"/>
              <a:gd name="connsiteY3473" fmla="*/ 4386795 h 6346826"/>
              <a:gd name="connsiteX3474" fmla="*/ 3177929 w 5451476"/>
              <a:gd name="connsiteY3474" fmla="*/ 4382032 h 6346826"/>
              <a:gd name="connsiteX3475" fmla="*/ 3180152 w 5451476"/>
              <a:gd name="connsiteY3475" fmla="*/ 4376952 h 6346826"/>
              <a:gd name="connsiteX3476" fmla="*/ 3182375 w 5451476"/>
              <a:gd name="connsiteY3476" fmla="*/ 4371554 h 6346826"/>
              <a:gd name="connsiteX3477" fmla="*/ 3184280 w 5451476"/>
              <a:gd name="connsiteY3477" fmla="*/ 4366156 h 6346826"/>
              <a:gd name="connsiteX3478" fmla="*/ 3186185 w 5451476"/>
              <a:gd name="connsiteY3478" fmla="*/ 4361076 h 6346826"/>
              <a:gd name="connsiteX3479" fmla="*/ 3187773 w 5451476"/>
              <a:gd name="connsiteY3479" fmla="*/ 4355361 h 6346826"/>
              <a:gd name="connsiteX3480" fmla="*/ 3189361 w 5451476"/>
              <a:gd name="connsiteY3480" fmla="*/ 4349963 h 6346826"/>
              <a:gd name="connsiteX3481" fmla="*/ 3190948 w 5451476"/>
              <a:gd name="connsiteY3481" fmla="*/ 4343930 h 6346826"/>
              <a:gd name="connsiteX3482" fmla="*/ 3192536 w 5451476"/>
              <a:gd name="connsiteY3482" fmla="*/ 4337897 h 6346826"/>
              <a:gd name="connsiteX3483" fmla="*/ 3193806 w 5451476"/>
              <a:gd name="connsiteY3483" fmla="*/ 4331547 h 6346826"/>
              <a:gd name="connsiteX3484" fmla="*/ 3194441 w 5451476"/>
              <a:gd name="connsiteY3484" fmla="*/ 4325514 h 6346826"/>
              <a:gd name="connsiteX3485" fmla="*/ 3195394 w 5451476"/>
              <a:gd name="connsiteY3485" fmla="*/ 4318846 h 6346826"/>
              <a:gd name="connsiteX3486" fmla="*/ 3196029 w 5451476"/>
              <a:gd name="connsiteY3486" fmla="*/ 4312179 h 6346826"/>
              <a:gd name="connsiteX3487" fmla="*/ 3196664 w 5451476"/>
              <a:gd name="connsiteY3487" fmla="*/ 4305511 h 6346826"/>
              <a:gd name="connsiteX3488" fmla="*/ 3196982 w 5451476"/>
              <a:gd name="connsiteY3488" fmla="*/ 4298525 h 6346826"/>
              <a:gd name="connsiteX3489" fmla="*/ 3196982 w 5451476"/>
              <a:gd name="connsiteY3489" fmla="*/ 4291223 h 6346826"/>
              <a:gd name="connsiteX3490" fmla="*/ 3196664 w 5451476"/>
              <a:gd name="connsiteY3490" fmla="*/ 4283285 h 6346826"/>
              <a:gd name="connsiteX3491" fmla="*/ 3196029 w 5451476"/>
              <a:gd name="connsiteY3491" fmla="*/ 4275664 h 6346826"/>
              <a:gd name="connsiteX3492" fmla="*/ 3195394 w 5451476"/>
              <a:gd name="connsiteY3492" fmla="*/ 4267726 h 6346826"/>
              <a:gd name="connsiteX3493" fmla="*/ 3193806 w 5451476"/>
              <a:gd name="connsiteY3493" fmla="*/ 4258201 h 6346826"/>
              <a:gd name="connsiteX3494" fmla="*/ 3191901 w 5451476"/>
              <a:gd name="connsiteY3494" fmla="*/ 4248993 h 6346826"/>
              <a:gd name="connsiteX3495" fmla="*/ 3189361 w 5451476"/>
              <a:gd name="connsiteY3495" fmla="*/ 4239467 h 6346826"/>
              <a:gd name="connsiteX3496" fmla="*/ 3186503 w 5451476"/>
              <a:gd name="connsiteY3496" fmla="*/ 4230577 h 6346826"/>
              <a:gd name="connsiteX3497" fmla="*/ 3183963 w 5451476"/>
              <a:gd name="connsiteY3497" fmla="*/ 4222004 h 6346826"/>
              <a:gd name="connsiteX3498" fmla="*/ 3181105 w 5451476"/>
              <a:gd name="connsiteY3498" fmla="*/ 4214066 h 6346826"/>
              <a:gd name="connsiteX3499" fmla="*/ 3177612 w 5451476"/>
              <a:gd name="connsiteY3499" fmla="*/ 4206128 h 6346826"/>
              <a:gd name="connsiteX3500" fmla="*/ 3173484 w 5451476"/>
              <a:gd name="connsiteY3500" fmla="*/ 4198825 h 6346826"/>
              <a:gd name="connsiteX3501" fmla="*/ 3169673 w 5451476"/>
              <a:gd name="connsiteY3501" fmla="*/ 4191205 h 6346826"/>
              <a:gd name="connsiteX3502" fmla="*/ 3165228 w 5451476"/>
              <a:gd name="connsiteY3502" fmla="*/ 4183584 h 6346826"/>
              <a:gd name="connsiteX3503" fmla="*/ 3160147 w 5451476"/>
              <a:gd name="connsiteY3503" fmla="*/ 4176599 h 6346826"/>
              <a:gd name="connsiteX3504" fmla="*/ 3154749 w 5451476"/>
              <a:gd name="connsiteY3504" fmla="*/ 4169296 h 6346826"/>
              <a:gd name="connsiteX3505" fmla="*/ 3150621 w 5451476"/>
              <a:gd name="connsiteY3505" fmla="*/ 4163263 h 6346826"/>
              <a:gd name="connsiteX3506" fmla="*/ 3145858 w 5451476"/>
              <a:gd name="connsiteY3506" fmla="*/ 4157865 h 6346826"/>
              <a:gd name="connsiteX3507" fmla="*/ 3141095 w 5451476"/>
              <a:gd name="connsiteY3507" fmla="*/ 4152785 h 6346826"/>
              <a:gd name="connsiteX3508" fmla="*/ 3135697 w 5451476"/>
              <a:gd name="connsiteY3508" fmla="*/ 4147070 h 6346826"/>
              <a:gd name="connsiteX3509" fmla="*/ 3130616 w 5451476"/>
              <a:gd name="connsiteY3509" fmla="*/ 4142307 h 6346826"/>
              <a:gd name="connsiteX3510" fmla="*/ 3125218 w 5451476"/>
              <a:gd name="connsiteY3510" fmla="*/ 4137227 h 6346826"/>
              <a:gd name="connsiteX3511" fmla="*/ 3119502 w 5451476"/>
              <a:gd name="connsiteY3511" fmla="*/ 4132782 h 6346826"/>
              <a:gd name="connsiteX3512" fmla="*/ 3114104 w 5451476"/>
              <a:gd name="connsiteY3512" fmla="*/ 4128019 h 6346826"/>
              <a:gd name="connsiteX3513" fmla="*/ 3106801 w 5451476"/>
              <a:gd name="connsiteY3513" fmla="*/ 4122939 h 6346826"/>
              <a:gd name="connsiteX3514" fmla="*/ 3099815 w 5451476"/>
              <a:gd name="connsiteY3514" fmla="*/ 4118176 h 6346826"/>
              <a:gd name="connsiteX3515" fmla="*/ 3092194 w 5451476"/>
              <a:gd name="connsiteY3515" fmla="*/ 4113731 h 6346826"/>
              <a:gd name="connsiteX3516" fmla="*/ 3084573 w 5451476"/>
              <a:gd name="connsiteY3516" fmla="*/ 4109920 h 6346826"/>
              <a:gd name="connsiteX3517" fmla="*/ 3076634 w 5451476"/>
              <a:gd name="connsiteY3517" fmla="*/ 4105793 h 6346826"/>
              <a:gd name="connsiteX3518" fmla="*/ 3069013 w 5451476"/>
              <a:gd name="connsiteY3518" fmla="*/ 4102300 h 6346826"/>
              <a:gd name="connsiteX3519" fmla="*/ 3061075 w 5451476"/>
              <a:gd name="connsiteY3519" fmla="*/ 4099125 h 6346826"/>
              <a:gd name="connsiteX3520" fmla="*/ 3052819 w 5451476"/>
              <a:gd name="connsiteY3520" fmla="*/ 4096267 h 6346826"/>
              <a:gd name="connsiteX3521" fmla="*/ 3043610 w 5451476"/>
              <a:gd name="connsiteY3521" fmla="*/ 4093727 h 6346826"/>
              <a:gd name="connsiteX3522" fmla="*/ 3034084 w 5451476"/>
              <a:gd name="connsiteY3522" fmla="*/ 4091187 h 6346826"/>
              <a:gd name="connsiteX3523" fmla="*/ 3024558 w 5451476"/>
              <a:gd name="connsiteY3523" fmla="*/ 4089599 h 6346826"/>
              <a:gd name="connsiteX3524" fmla="*/ 3015032 w 5451476"/>
              <a:gd name="connsiteY3524" fmla="*/ 4088012 h 6346826"/>
              <a:gd name="connsiteX3525" fmla="*/ 3007728 w 5451476"/>
              <a:gd name="connsiteY3525" fmla="*/ 4087377 h 6346826"/>
              <a:gd name="connsiteX3526" fmla="*/ 3000108 w 5451476"/>
              <a:gd name="connsiteY3526" fmla="*/ 4086742 h 6346826"/>
              <a:gd name="connsiteX3527" fmla="*/ 2992169 w 5451476"/>
              <a:gd name="connsiteY3527" fmla="*/ 4086424 h 6346826"/>
              <a:gd name="connsiteX3528" fmla="*/ 2984548 w 5451476"/>
              <a:gd name="connsiteY3528" fmla="*/ 4086424 h 6346826"/>
              <a:gd name="connsiteX3529" fmla="*/ 2977880 w 5451476"/>
              <a:gd name="connsiteY3529" fmla="*/ 4086424 h 6346826"/>
              <a:gd name="connsiteX3530" fmla="*/ 2971212 w 5451476"/>
              <a:gd name="connsiteY3530" fmla="*/ 4087377 h 6346826"/>
              <a:gd name="connsiteX3531" fmla="*/ 2964226 w 5451476"/>
              <a:gd name="connsiteY3531" fmla="*/ 4087694 h 6346826"/>
              <a:gd name="connsiteX3532" fmla="*/ 2957557 w 5451476"/>
              <a:gd name="connsiteY3532" fmla="*/ 4088964 h 6346826"/>
              <a:gd name="connsiteX3533" fmla="*/ 2951207 w 5451476"/>
              <a:gd name="connsiteY3533" fmla="*/ 4089599 h 6346826"/>
              <a:gd name="connsiteX3534" fmla="*/ 2945173 w 5451476"/>
              <a:gd name="connsiteY3534" fmla="*/ 4090869 h 6346826"/>
              <a:gd name="connsiteX3535" fmla="*/ 2939458 w 5451476"/>
              <a:gd name="connsiteY3535" fmla="*/ 4092457 h 6346826"/>
              <a:gd name="connsiteX3536" fmla="*/ 2933424 w 5451476"/>
              <a:gd name="connsiteY3536" fmla="*/ 4093727 h 6346826"/>
              <a:gd name="connsiteX3537" fmla="*/ 2927709 w 5451476"/>
              <a:gd name="connsiteY3537" fmla="*/ 4095632 h 6346826"/>
              <a:gd name="connsiteX3538" fmla="*/ 2922311 w 5451476"/>
              <a:gd name="connsiteY3538" fmla="*/ 4097220 h 6346826"/>
              <a:gd name="connsiteX3539" fmla="*/ 2916595 w 5451476"/>
              <a:gd name="connsiteY3539" fmla="*/ 4099125 h 6346826"/>
              <a:gd name="connsiteX3540" fmla="*/ 2911514 w 5451476"/>
              <a:gd name="connsiteY3540" fmla="*/ 4101030 h 6346826"/>
              <a:gd name="connsiteX3541" fmla="*/ 2906434 w 5451476"/>
              <a:gd name="connsiteY3541" fmla="*/ 4103253 h 6346826"/>
              <a:gd name="connsiteX3542" fmla="*/ 2901353 w 5451476"/>
              <a:gd name="connsiteY3542" fmla="*/ 4105475 h 6346826"/>
              <a:gd name="connsiteX3543" fmla="*/ 2896590 w 5451476"/>
              <a:gd name="connsiteY3543" fmla="*/ 4108015 h 6346826"/>
              <a:gd name="connsiteX3544" fmla="*/ 2891509 w 5451476"/>
              <a:gd name="connsiteY3544" fmla="*/ 4110238 h 6346826"/>
              <a:gd name="connsiteX3545" fmla="*/ 2887064 w 5451476"/>
              <a:gd name="connsiteY3545" fmla="*/ 4113096 h 6346826"/>
              <a:gd name="connsiteX3546" fmla="*/ 2882301 w 5451476"/>
              <a:gd name="connsiteY3546" fmla="*/ 4115318 h 6346826"/>
              <a:gd name="connsiteX3547" fmla="*/ 2877538 w 5451476"/>
              <a:gd name="connsiteY3547" fmla="*/ 4118176 h 6346826"/>
              <a:gd name="connsiteX3548" fmla="*/ 2873092 w 5451476"/>
              <a:gd name="connsiteY3548" fmla="*/ 4121351 h 6346826"/>
              <a:gd name="connsiteX3549" fmla="*/ 2868646 w 5451476"/>
              <a:gd name="connsiteY3549" fmla="*/ 4124209 h 6346826"/>
              <a:gd name="connsiteX3550" fmla="*/ 2864836 w 5451476"/>
              <a:gd name="connsiteY3550" fmla="*/ 4127384 h 6346826"/>
              <a:gd name="connsiteX3551" fmla="*/ 2860390 w 5451476"/>
              <a:gd name="connsiteY3551" fmla="*/ 4130559 h 6346826"/>
              <a:gd name="connsiteX3552" fmla="*/ 2856580 w 5451476"/>
              <a:gd name="connsiteY3552" fmla="*/ 4133734 h 6346826"/>
              <a:gd name="connsiteX3553" fmla="*/ 2852452 w 5451476"/>
              <a:gd name="connsiteY3553" fmla="*/ 4136909 h 6346826"/>
              <a:gd name="connsiteX3554" fmla="*/ 2848959 w 5451476"/>
              <a:gd name="connsiteY3554" fmla="*/ 4140402 h 6346826"/>
              <a:gd name="connsiteX3555" fmla="*/ 2844831 w 5451476"/>
              <a:gd name="connsiteY3555" fmla="*/ 4143577 h 6346826"/>
              <a:gd name="connsiteX3556" fmla="*/ 2841338 w 5451476"/>
              <a:gd name="connsiteY3556" fmla="*/ 4147070 h 6346826"/>
              <a:gd name="connsiteX3557" fmla="*/ 2841021 w 5451476"/>
              <a:gd name="connsiteY3557" fmla="*/ 4147387 h 6346826"/>
              <a:gd name="connsiteX3558" fmla="*/ 2826414 w 5451476"/>
              <a:gd name="connsiteY3558" fmla="*/ 4162311 h 6346826"/>
              <a:gd name="connsiteX3559" fmla="*/ 2812125 w 5451476"/>
              <a:gd name="connsiteY3559" fmla="*/ 4176916 h 6346826"/>
              <a:gd name="connsiteX3560" fmla="*/ 2797200 w 5451476"/>
              <a:gd name="connsiteY3560" fmla="*/ 4191522 h 6346826"/>
              <a:gd name="connsiteX3561" fmla="*/ 2782593 w 5451476"/>
              <a:gd name="connsiteY3561" fmla="*/ 4205810 h 6346826"/>
              <a:gd name="connsiteX3562" fmla="*/ 2767987 w 5451476"/>
              <a:gd name="connsiteY3562" fmla="*/ 4220416 h 6346826"/>
              <a:gd name="connsiteX3563" fmla="*/ 2753380 w 5451476"/>
              <a:gd name="connsiteY3563" fmla="*/ 4235340 h 6346826"/>
              <a:gd name="connsiteX3564" fmla="*/ 2738455 w 5451476"/>
              <a:gd name="connsiteY3564" fmla="*/ 4249945 h 6346826"/>
              <a:gd name="connsiteX3565" fmla="*/ 2724166 w 5451476"/>
              <a:gd name="connsiteY3565" fmla="*/ 4264551 h 6346826"/>
              <a:gd name="connsiteX3566" fmla="*/ 2709559 w 5451476"/>
              <a:gd name="connsiteY3566" fmla="*/ 4279157 h 6346826"/>
              <a:gd name="connsiteX3567" fmla="*/ 2694952 w 5451476"/>
              <a:gd name="connsiteY3567" fmla="*/ 4293445 h 6346826"/>
              <a:gd name="connsiteX3568" fmla="*/ 2680346 w 5451476"/>
              <a:gd name="connsiteY3568" fmla="*/ 4308051 h 6346826"/>
              <a:gd name="connsiteX3569" fmla="*/ 2665421 w 5451476"/>
              <a:gd name="connsiteY3569" fmla="*/ 4322974 h 6346826"/>
              <a:gd name="connsiteX3570" fmla="*/ 2650815 w 5451476"/>
              <a:gd name="connsiteY3570" fmla="*/ 4337580 h 6346826"/>
              <a:gd name="connsiteX3571" fmla="*/ 2636525 w 5451476"/>
              <a:gd name="connsiteY3571" fmla="*/ 4352186 h 6346826"/>
              <a:gd name="connsiteX3572" fmla="*/ 2621918 w 5451476"/>
              <a:gd name="connsiteY3572" fmla="*/ 4366792 h 6346826"/>
              <a:gd name="connsiteX3573" fmla="*/ 2607312 w 5451476"/>
              <a:gd name="connsiteY3573" fmla="*/ 4381080 h 6346826"/>
              <a:gd name="connsiteX3574" fmla="*/ 2592387 w 5451476"/>
              <a:gd name="connsiteY3574" fmla="*/ 4396003 h 6346826"/>
              <a:gd name="connsiteX3575" fmla="*/ 2577781 w 5451476"/>
              <a:gd name="connsiteY3575" fmla="*/ 4410609 h 6346826"/>
              <a:gd name="connsiteX3576" fmla="*/ 2563491 w 5451476"/>
              <a:gd name="connsiteY3576" fmla="*/ 4425215 h 6346826"/>
              <a:gd name="connsiteX3577" fmla="*/ 2548885 w 5451476"/>
              <a:gd name="connsiteY3577" fmla="*/ 4439820 h 6346826"/>
              <a:gd name="connsiteX3578" fmla="*/ 2534278 w 5451476"/>
              <a:gd name="connsiteY3578" fmla="*/ 4454426 h 6346826"/>
              <a:gd name="connsiteX3579" fmla="*/ 2519671 w 5451476"/>
              <a:gd name="connsiteY3579" fmla="*/ 4468714 h 6346826"/>
              <a:gd name="connsiteX3580" fmla="*/ 2504747 w 5451476"/>
              <a:gd name="connsiteY3580" fmla="*/ 4483638 h 6346826"/>
              <a:gd name="connsiteX3581" fmla="*/ 2490140 w 5451476"/>
              <a:gd name="connsiteY3581" fmla="*/ 4498243 h 6346826"/>
              <a:gd name="connsiteX3582" fmla="*/ 2475851 w 5451476"/>
              <a:gd name="connsiteY3582" fmla="*/ 4512849 h 6346826"/>
              <a:gd name="connsiteX3583" fmla="*/ 2461244 w 5451476"/>
              <a:gd name="connsiteY3583" fmla="*/ 4527455 h 6346826"/>
              <a:gd name="connsiteX3584" fmla="*/ 2446637 w 5451476"/>
              <a:gd name="connsiteY3584" fmla="*/ 4542378 h 6346826"/>
              <a:gd name="connsiteX3585" fmla="*/ 2431713 w 5451476"/>
              <a:gd name="connsiteY3585" fmla="*/ 4556667 h 6346826"/>
              <a:gd name="connsiteX3586" fmla="*/ 2417106 w 5451476"/>
              <a:gd name="connsiteY3586" fmla="*/ 4571272 h 6346826"/>
              <a:gd name="connsiteX3587" fmla="*/ 2402499 w 5451476"/>
              <a:gd name="connsiteY3587" fmla="*/ 4585878 h 6346826"/>
              <a:gd name="connsiteX3588" fmla="*/ 2388210 w 5451476"/>
              <a:gd name="connsiteY3588" fmla="*/ 4600484 h 6346826"/>
              <a:gd name="connsiteX3589" fmla="*/ 2373603 w 5451476"/>
              <a:gd name="connsiteY3589" fmla="*/ 4615090 h 6346826"/>
              <a:gd name="connsiteX3590" fmla="*/ 2358679 w 5451476"/>
              <a:gd name="connsiteY3590" fmla="*/ 4629378 h 6346826"/>
              <a:gd name="connsiteX3591" fmla="*/ 2344072 w 5451476"/>
              <a:gd name="connsiteY3591" fmla="*/ 4644301 h 6346826"/>
              <a:gd name="connsiteX3592" fmla="*/ 2329465 w 5451476"/>
              <a:gd name="connsiteY3592" fmla="*/ 4658907 h 6346826"/>
              <a:gd name="connsiteX3593" fmla="*/ 2314858 w 5451476"/>
              <a:gd name="connsiteY3593" fmla="*/ 4673513 h 6346826"/>
              <a:gd name="connsiteX3594" fmla="*/ 2300569 w 5451476"/>
              <a:gd name="connsiteY3594" fmla="*/ 4688119 h 6346826"/>
              <a:gd name="connsiteX3595" fmla="*/ 2285645 w 5451476"/>
              <a:gd name="connsiteY3595" fmla="*/ 4703042 h 6346826"/>
              <a:gd name="connsiteX3596" fmla="*/ 2271038 w 5451476"/>
              <a:gd name="connsiteY3596" fmla="*/ 4717330 h 6346826"/>
              <a:gd name="connsiteX3597" fmla="*/ 2256431 w 5451476"/>
              <a:gd name="connsiteY3597" fmla="*/ 4731936 h 6346826"/>
              <a:gd name="connsiteX3598" fmla="*/ 2241824 w 5451476"/>
              <a:gd name="connsiteY3598" fmla="*/ 4746542 h 6346826"/>
              <a:gd name="connsiteX3599" fmla="*/ 2226900 w 5451476"/>
              <a:gd name="connsiteY3599" fmla="*/ 4761147 h 6346826"/>
              <a:gd name="connsiteX3600" fmla="*/ 2212611 w 5451476"/>
              <a:gd name="connsiteY3600" fmla="*/ 4775753 h 6346826"/>
              <a:gd name="connsiteX3601" fmla="*/ 2198004 w 5451476"/>
              <a:gd name="connsiteY3601" fmla="*/ 4790677 h 6346826"/>
              <a:gd name="connsiteX3602" fmla="*/ 2183397 w 5451476"/>
              <a:gd name="connsiteY3602" fmla="*/ 4804965 h 6346826"/>
              <a:gd name="connsiteX3603" fmla="*/ 2168790 w 5451476"/>
              <a:gd name="connsiteY3603" fmla="*/ 4819571 h 6346826"/>
              <a:gd name="connsiteX3604" fmla="*/ 2154184 w 5451476"/>
              <a:gd name="connsiteY3604" fmla="*/ 4834176 h 6346826"/>
              <a:gd name="connsiteX3605" fmla="*/ 2139894 w 5451476"/>
              <a:gd name="connsiteY3605" fmla="*/ 4848782 h 6346826"/>
              <a:gd name="connsiteX3606" fmla="*/ 2124970 w 5451476"/>
              <a:gd name="connsiteY3606" fmla="*/ 4863705 h 6346826"/>
              <a:gd name="connsiteX3607" fmla="*/ 2110363 w 5451476"/>
              <a:gd name="connsiteY3607" fmla="*/ 4878311 h 6346826"/>
              <a:gd name="connsiteX3608" fmla="*/ 2095756 w 5451476"/>
              <a:gd name="connsiteY3608" fmla="*/ 4892599 h 6346826"/>
              <a:gd name="connsiteX3609" fmla="*/ 2081150 w 5451476"/>
              <a:gd name="connsiteY3609" fmla="*/ 4907205 h 6346826"/>
              <a:gd name="connsiteX3610" fmla="*/ 2066225 w 5451476"/>
              <a:gd name="connsiteY3610" fmla="*/ 4921811 h 6346826"/>
              <a:gd name="connsiteX3611" fmla="*/ 2051936 w 5451476"/>
              <a:gd name="connsiteY3611" fmla="*/ 4936417 h 6346826"/>
              <a:gd name="connsiteX3612" fmla="*/ 2037329 w 5451476"/>
              <a:gd name="connsiteY3612" fmla="*/ 4951340 h 6346826"/>
              <a:gd name="connsiteX3613" fmla="*/ 2022723 w 5451476"/>
              <a:gd name="connsiteY3613" fmla="*/ 4965628 h 6346826"/>
              <a:gd name="connsiteX3614" fmla="*/ 2008116 w 5451476"/>
              <a:gd name="connsiteY3614" fmla="*/ 4980234 h 6346826"/>
              <a:gd name="connsiteX3615" fmla="*/ 1993191 w 5451476"/>
              <a:gd name="connsiteY3615" fmla="*/ 4994840 h 6346826"/>
              <a:gd name="connsiteX3616" fmla="*/ 1978585 w 5451476"/>
              <a:gd name="connsiteY3616" fmla="*/ 5009446 h 6346826"/>
              <a:gd name="connsiteX3617" fmla="*/ 1973186 w 5451476"/>
              <a:gd name="connsiteY3617" fmla="*/ 5015161 h 6346826"/>
              <a:gd name="connsiteX3618" fmla="*/ 1975727 w 5451476"/>
              <a:gd name="connsiteY3618" fmla="*/ 5011986 h 6346826"/>
              <a:gd name="connsiteX3619" fmla="*/ 1978267 w 5451476"/>
              <a:gd name="connsiteY3619" fmla="*/ 5008811 h 6346826"/>
              <a:gd name="connsiteX3620" fmla="*/ 1981125 w 5451476"/>
              <a:gd name="connsiteY3620" fmla="*/ 5005635 h 6346826"/>
              <a:gd name="connsiteX3621" fmla="*/ 1984300 w 5451476"/>
              <a:gd name="connsiteY3621" fmla="*/ 5002143 h 6346826"/>
              <a:gd name="connsiteX3622" fmla="*/ 1987476 w 5451476"/>
              <a:gd name="connsiteY3622" fmla="*/ 4998968 h 6346826"/>
              <a:gd name="connsiteX3623" fmla="*/ 1990651 w 5451476"/>
              <a:gd name="connsiteY3623" fmla="*/ 4995792 h 6346826"/>
              <a:gd name="connsiteX3624" fmla="*/ 1977314 w 5451476"/>
              <a:gd name="connsiteY3624" fmla="*/ 5008493 h 6346826"/>
              <a:gd name="connsiteX3625" fmla="*/ 1963025 w 5451476"/>
              <a:gd name="connsiteY3625" fmla="*/ 5023099 h 6346826"/>
              <a:gd name="connsiteX3626" fmla="*/ 1948418 w 5451476"/>
              <a:gd name="connsiteY3626" fmla="*/ 5037705 h 6346826"/>
              <a:gd name="connsiteX3627" fmla="*/ 1933812 w 5451476"/>
              <a:gd name="connsiteY3627" fmla="*/ 5051993 h 6346826"/>
              <a:gd name="connsiteX3628" fmla="*/ 1919205 w 5451476"/>
              <a:gd name="connsiteY3628" fmla="*/ 5066599 h 6346826"/>
              <a:gd name="connsiteX3629" fmla="*/ 1904281 w 5451476"/>
              <a:gd name="connsiteY3629" fmla="*/ 5081204 h 6346826"/>
              <a:gd name="connsiteX3630" fmla="*/ 1889674 w 5451476"/>
              <a:gd name="connsiteY3630" fmla="*/ 5096128 h 6346826"/>
              <a:gd name="connsiteX3631" fmla="*/ 1875384 w 5451476"/>
              <a:gd name="connsiteY3631" fmla="*/ 5110733 h 6346826"/>
              <a:gd name="connsiteX3632" fmla="*/ 1860778 w 5451476"/>
              <a:gd name="connsiteY3632" fmla="*/ 5125339 h 6346826"/>
              <a:gd name="connsiteX3633" fmla="*/ 1846171 w 5451476"/>
              <a:gd name="connsiteY3633" fmla="*/ 5139627 h 6346826"/>
              <a:gd name="connsiteX3634" fmla="*/ 1831247 w 5451476"/>
              <a:gd name="connsiteY3634" fmla="*/ 5154233 h 6346826"/>
              <a:gd name="connsiteX3635" fmla="*/ 1816640 w 5451476"/>
              <a:gd name="connsiteY3635" fmla="*/ 5169157 h 6346826"/>
              <a:gd name="connsiteX3636" fmla="*/ 1802351 w 5451476"/>
              <a:gd name="connsiteY3636" fmla="*/ 5183762 h 6346826"/>
              <a:gd name="connsiteX3637" fmla="*/ 1787744 w 5451476"/>
              <a:gd name="connsiteY3637" fmla="*/ 5198368 h 6346826"/>
              <a:gd name="connsiteX3638" fmla="*/ 1773137 w 5451476"/>
              <a:gd name="connsiteY3638" fmla="*/ 5212974 h 6346826"/>
              <a:gd name="connsiteX3639" fmla="*/ 1769644 w 5451476"/>
              <a:gd name="connsiteY3639" fmla="*/ 5216784 h 6346826"/>
              <a:gd name="connsiteX3640" fmla="*/ 1763929 w 5451476"/>
              <a:gd name="connsiteY3640" fmla="*/ 5221864 h 6346826"/>
              <a:gd name="connsiteX3641" fmla="*/ 1757895 w 5451476"/>
              <a:gd name="connsiteY3641" fmla="*/ 5226945 h 6346826"/>
              <a:gd name="connsiteX3642" fmla="*/ 1754085 w 5451476"/>
              <a:gd name="connsiteY3642" fmla="*/ 5230437 h 6346826"/>
              <a:gd name="connsiteX3643" fmla="*/ 1749957 w 5451476"/>
              <a:gd name="connsiteY3643" fmla="*/ 5233612 h 6346826"/>
              <a:gd name="connsiteX3644" fmla="*/ 1745829 w 5451476"/>
              <a:gd name="connsiteY3644" fmla="*/ 5236788 h 6346826"/>
              <a:gd name="connsiteX3645" fmla="*/ 1741701 w 5451476"/>
              <a:gd name="connsiteY3645" fmla="*/ 5239963 h 6346826"/>
              <a:gd name="connsiteX3646" fmla="*/ 1737255 w 5451476"/>
              <a:gd name="connsiteY3646" fmla="*/ 5242820 h 6346826"/>
              <a:gd name="connsiteX3647" fmla="*/ 1732492 w 5451476"/>
              <a:gd name="connsiteY3647" fmla="*/ 5245996 h 6346826"/>
              <a:gd name="connsiteX3648" fmla="*/ 1728364 w 5451476"/>
              <a:gd name="connsiteY3648" fmla="*/ 5248218 h 6346826"/>
              <a:gd name="connsiteX3649" fmla="*/ 1723601 w 5451476"/>
              <a:gd name="connsiteY3649" fmla="*/ 5251076 h 6346826"/>
              <a:gd name="connsiteX3650" fmla="*/ 1718838 w 5451476"/>
              <a:gd name="connsiteY3650" fmla="*/ 5253934 h 6346826"/>
              <a:gd name="connsiteX3651" fmla="*/ 1714075 w 5451476"/>
              <a:gd name="connsiteY3651" fmla="*/ 5256156 h 6346826"/>
              <a:gd name="connsiteX3652" fmla="*/ 1709312 w 5451476"/>
              <a:gd name="connsiteY3652" fmla="*/ 5258696 h 6346826"/>
              <a:gd name="connsiteX3653" fmla="*/ 1703914 w 5451476"/>
              <a:gd name="connsiteY3653" fmla="*/ 5260601 h 6346826"/>
              <a:gd name="connsiteX3654" fmla="*/ 1698833 w 5451476"/>
              <a:gd name="connsiteY3654" fmla="*/ 5263141 h 6346826"/>
              <a:gd name="connsiteX3655" fmla="*/ 1693435 w 5451476"/>
              <a:gd name="connsiteY3655" fmla="*/ 5265047 h 6346826"/>
              <a:gd name="connsiteX3656" fmla="*/ 1688037 w 5451476"/>
              <a:gd name="connsiteY3656" fmla="*/ 5266952 h 6346826"/>
              <a:gd name="connsiteX3657" fmla="*/ 1682639 w 5451476"/>
              <a:gd name="connsiteY3657" fmla="*/ 5268539 h 6346826"/>
              <a:gd name="connsiteX3658" fmla="*/ 1676606 w 5451476"/>
              <a:gd name="connsiteY3658" fmla="*/ 5270127 h 6346826"/>
              <a:gd name="connsiteX3659" fmla="*/ 1671207 w 5451476"/>
              <a:gd name="connsiteY3659" fmla="*/ 5271714 h 6346826"/>
              <a:gd name="connsiteX3660" fmla="*/ 1665174 w 5451476"/>
              <a:gd name="connsiteY3660" fmla="*/ 5272985 h 6346826"/>
              <a:gd name="connsiteX3661" fmla="*/ 1659141 w 5451476"/>
              <a:gd name="connsiteY3661" fmla="*/ 5274255 h 6346826"/>
              <a:gd name="connsiteX3662" fmla="*/ 1652472 w 5451476"/>
              <a:gd name="connsiteY3662" fmla="*/ 5275207 h 6346826"/>
              <a:gd name="connsiteX3663" fmla="*/ 1646122 w 5451476"/>
              <a:gd name="connsiteY3663" fmla="*/ 5276160 h 6346826"/>
              <a:gd name="connsiteX3664" fmla="*/ 1639453 w 5451476"/>
              <a:gd name="connsiteY3664" fmla="*/ 5276795 h 6346826"/>
              <a:gd name="connsiteX3665" fmla="*/ 1633103 w 5451476"/>
              <a:gd name="connsiteY3665" fmla="*/ 5277430 h 6346826"/>
              <a:gd name="connsiteX3666" fmla="*/ 1625482 w 5451476"/>
              <a:gd name="connsiteY3666" fmla="*/ 5277747 h 6346826"/>
              <a:gd name="connsiteX3667" fmla="*/ 1617861 w 5451476"/>
              <a:gd name="connsiteY3667" fmla="*/ 5277747 h 6346826"/>
              <a:gd name="connsiteX3668" fmla="*/ 1610240 w 5451476"/>
              <a:gd name="connsiteY3668" fmla="*/ 5277430 h 6346826"/>
              <a:gd name="connsiteX3669" fmla="*/ 1603254 w 5451476"/>
              <a:gd name="connsiteY3669" fmla="*/ 5276795 h 6346826"/>
              <a:gd name="connsiteX3670" fmla="*/ 1594045 w 5451476"/>
              <a:gd name="connsiteY3670" fmla="*/ 5275842 h 6346826"/>
              <a:gd name="connsiteX3671" fmla="*/ 1585472 w 5451476"/>
              <a:gd name="connsiteY3671" fmla="*/ 5274572 h 6346826"/>
              <a:gd name="connsiteX3672" fmla="*/ 1576263 w 5451476"/>
              <a:gd name="connsiteY3672" fmla="*/ 5272667 h 6346826"/>
              <a:gd name="connsiteX3673" fmla="*/ 1567372 w 5451476"/>
              <a:gd name="connsiteY3673" fmla="*/ 5270444 h 6346826"/>
              <a:gd name="connsiteX3674" fmla="*/ 1561021 w 5451476"/>
              <a:gd name="connsiteY3674" fmla="*/ 5268539 h 6346826"/>
              <a:gd name="connsiteX3675" fmla="*/ 1554670 w 5451476"/>
              <a:gd name="connsiteY3675" fmla="*/ 5266634 h 6346826"/>
              <a:gd name="connsiteX3676" fmla="*/ 1548320 w 5451476"/>
              <a:gd name="connsiteY3676" fmla="*/ 5264094 h 6346826"/>
              <a:gd name="connsiteX3677" fmla="*/ 1541969 w 5451476"/>
              <a:gd name="connsiteY3677" fmla="*/ 5261871 h 6346826"/>
              <a:gd name="connsiteX3678" fmla="*/ 1535618 w 5451476"/>
              <a:gd name="connsiteY3678" fmla="*/ 5259014 h 6346826"/>
              <a:gd name="connsiteX3679" fmla="*/ 1529267 w 5451476"/>
              <a:gd name="connsiteY3679" fmla="*/ 5256156 h 6346826"/>
              <a:gd name="connsiteX3680" fmla="*/ 1523552 w 5451476"/>
              <a:gd name="connsiteY3680" fmla="*/ 5252981 h 6346826"/>
              <a:gd name="connsiteX3681" fmla="*/ 1517519 w 5451476"/>
              <a:gd name="connsiteY3681" fmla="*/ 5249488 h 6346826"/>
              <a:gd name="connsiteX3682" fmla="*/ 1511803 w 5451476"/>
              <a:gd name="connsiteY3682" fmla="*/ 5246313 h 6346826"/>
              <a:gd name="connsiteX3683" fmla="*/ 1506087 w 5451476"/>
              <a:gd name="connsiteY3683" fmla="*/ 5242503 h 6346826"/>
              <a:gd name="connsiteX3684" fmla="*/ 1500371 w 5451476"/>
              <a:gd name="connsiteY3684" fmla="*/ 5238693 h 6346826"/>
              <a:gd name="connsiteX3685" fmla="*/ 1495291 w 5451476"/>
              <a:gd name="connsiteY3685" fmla="*/ 5234882 h 6346826"/>
              <a:gd name="connsiteX3686" fmla="*/ 1489575 w 5451476"/>
              <a:gd name="connsiteY3686" fmla="*/ 5230437 h 6346826"/>
              <a:gd name="connsiteX3687" fmla="*/ 1484494 w 5451476"/>
              <a:gd name="connsiteY3687" fmla="*/ 5226310 h 6346826"/>
              <a:gd name="connsiteX3688" fmla="*/ 1479414 w 5451476"/>
              <a:gd name="connsiteY3688" fmla="*/ 5221547 h 6346826"/>
              <a:gd name="connsiteX3689" fmla="*/ 1474651 w 5451476"/>
              <a:gd name="connsiteY3689" fmla="*/ 5216784 h 6346826"/>
              <a:gd name="connsiteX3690" fmla="*/ 1469570 w 5451476"/>
              <a:gd name="connsiteY3690" fmla="*/ 5211386 h 6346826"/>
              <a:gd name="connsiteX3691" fmla="*/ 1465125 w 5451476"/>
              <a:gd name="connsiteY3691" fmla="*/ 5206306 h 6346826"/>
              <a:gd name="connsiteX3692" fmla="*/ 1460362 w 5451476"/>
              <a:gd name="connsiteY3692" fmla="*/ 5201226 h 6346826"/>
              <a:gd name="connsiteX3693" fmla="*/ 1456233 w 5451476"/>
              <a:gd name="connsiteY3693" fmla="*/ 5196145 h 6346826"/>
              <a:gd name="connsiteX3694" fmla="*/ 1452423 w 5451476"/>
              <a:gd name="connsiteY3694" fmla="*/ 5190430 h 6346826"/>
              <a:gd name="connsiteX3695" fmla="*/ 1448613 w 5451476"/>
              <a:gd name="connsiteY3695" fmla="*/ 5185032 h 6346826"/>
              <a:gd name="connsiteX3696" fmla="*/ 1444802 w 5451476"/>
              <a:gd name="connsiteY3696" fmla="*/ 5179317 h 6346826"/>
              <a:gd name="connsiteX3697" fmla="*/ 1441309 w 5451476"/>
              <a:gd name="connsiteY3697" fmla="*/ 5173284 h 6346826"/>
              <a:gd name="connsiteX3698" fmla="*/ 1438134 w 5451476"/>
              <a:gd name="connsiteY3698" fmla="*/ 5167569 h 6346826"/>
              <a:gd name="connsiteX3699" fmla="*/ 1434958 w 5451476"/>
              <a:gd name="connsiteY3699" fmla="*/ 5161536 h 6346826"/>
              <a:gd name="connsiteX3700" fmla="*/ 1431783 w 5451476"/>
              <a:gd name="connsiteY3700" fmla="*/ 5155186 h 6346826"/>
              <a:gd name="connsiteX3701" fmla="*/ 1429560 w 5451476"/>
              <a:gd name="connsiteY3701" fmla="*/ 5149153 h 6346826"/>
              <a:gd name="connsiteX3702" fmla="*/ 1426702 w 5451476"/>
              <a:gd name="connsiteY3702" fmla="*/ 5142803 h 6346826"/>
              <a:gd name="connsiteX3703" fmla="*/ 1424797 w 5451476"/>
              <a:gd name="connsiteY3703" fmla="*/ 5136452 h 6346826"/>
              <a:gd name="connsiteX3704" fmla="*/ 1422257 w 5451476"/>
              <a:gd name="connsiteY3704" fmla="*/ 5130102 h 6346826"/>
              <a:gd name="connsiteX3705" fmla="*/ 1420669 w 5451476"/>
              <a:gd name="connsiteY3705" fmla="*/ 5123434 h 6346826"/>
              <a:gd name="connsiteX3706" fmla="*/ 1418446 w 5451476"/>
              <a:gd name="connsiteY3706" fmla="*/ 5114544 h 6346826"/>
              <a:gd name="connsiteX3707" fmla="*/ 1416859 w 5451476"/>
              <a:gd name="connsiteY3707" fmla="*/ 5105971 h 6346826"/>
              <a:gd name="connsiteX3708" fmla="*/ 1415271 w 5451476"/>
              <a:gd name="connsiteY3708" fmla="*/ 5096763 h 6346826"/>
              <a:gd name="connsiteX3709" fmla="*/ 1414318 w 5451476"/>
              <a:gd name="connsiteY3709" fmla="*/ 5088190 h 6346826"/>
              <a:gd name="connsiteX3710" fmla="*/ 1413683 w 5451476"/>
              <a:gd name="connsiteY3710" fmla="*/ 5080569 h 6346826"/>
              <a:gd name="connsiteX3711" fmla="*/ 1413683 w 5451476"/>
              <a:gd name="connsiteY3711" fmla="*/ 5072949 h 6346826"/>
              <a:gd name="connsiteX3712" fmla="*/ 1413683 w 5451476"/>
              <a:gd name="connsiteY3712" fmla="*/ 5065646 h 6346826"/>
              <a:gd name="connsiteX3713" fmla="*/ 1413683 w 5451476"/>
              <a:gd name="connsiteY3713" fmla="*/ 5058343 h 6346826"/>
              <a:gd name="connsiteX3714" fmla="*/ 1414318 w 5451476"/>
              <a:gd name="connsiteY3714" fmla="*/ 5051675 h 6346826"/>
              <a:gd name="connsiteX3715" fmla="*/ 1414636 w 5451476"/>
              <a:gd name="connsiteY3715" fmla="*/ 5045325 h 6346826"/>
              <a:gd name="connsiteX3716" fmla="*/ 1415588 w 5451476"/>
              <a:gd name="connsiteY3716" fmla="*/ 5038657 h 6346826"/>
              <a:gd name="connsiteX3717" fmla="*/ 1416859 w 5451476"/>
              <a:gd name="connsiteY3717" fmla="*/ 5032307 h 6346826"/>
              <a:gd name="connsiteX3718" fmla="*/ 1417811 w 5451476"/>
              <a:gd name="connsiteY3718" fmla="*/ 5026274 h 6346826"/>
              <a:gd name="connsiteX3719" fmla="*/ 1419081 w 5451476"/>
              <a:gd name="connsiteY3719" fmla="*/ 5020241 h 6346826"/>
              <a:gd name="connsiteX3720" fmla="*/ 1420669 w 5451476"/>
              <a:gd name="connsiteY3720" fmla="*/ 5014208 h 6346826"/>
              <a:gd name="connsiteX3721" fmla="*/ 1422257 w 5451476"/>
              <a:gd name="connsiteY3721" fmla="*/ 5008493 h 6346826"/>
              <a:gd name="connsiteX3722" fmla="*/ 1424162 w 5451476"/>
              <a:gd name="connsiteY3722" fmla="*/ 5003095 h 6346826"/>
              <a:gd name="connsiteX3723" fmla="*/ 1425750 w 5451476"/>
              <a:gd name="connsiteY3723" fmla="*/ 4997697 h 6346826"/>
              <a:gd name="connsiteX3724" fmla="*/ 1428290 w 5451476"/>
              <a:gd name="connsiteY3724" fmla="*/ 4992617 h 6346826"/>
              <a:gd name="connsiteX3725" fmla="*/ 1430195 w 5451476"/>
              <a:gd name="connsiteY3725" fmla="*/ 4986902 h 6346826"/>
              <a:gd name="connsiteX3726" fmla="*/ 1432736 w 5451476"/>
              <a:gd name="connsiteY3726" fmla="*/ 4982139 h 6346826"/>
              <a:gd name="connsiteX3727" fmla="*/ 1434641 w 5451476"/>
              <a:gd name="connsiteY3727" fmla="*/ 4977059 h 6346826"/>
              <a:gd name="connsiteX3728" fmla="*/ 1437499 w 5451476"/>
              <a:gd name="connsiteY3728" fmla="*/ 4972296 h 6346826"/>
              <a:gd name="connsiteX3729" fmla="*/ 1439722 w 5451476"/>
              <a:gd name="connsiteY3729" fmla="*/ 4967533 h 6346826"/>
              <a:gd name="connsiteX3730" fmla="*/ 1442579 w 5451476"/>
              <a:gd name="connsiteY3730" fmla="*/ 4962771 h 6346826"/>
              <a:gd name="connsiteX3731" fmla="*/ 1445437 w 5451476"/>
              <a:gd name="connsiteY3731" fmla="*/ 4958325 h 6346826"/>
              <a:gd name="connsiteX3732" fmla="*/ 1447978 w 5451476"/>
              <a:gd name="connsiteY3732" fmla="*/ 4953880 h 6346826"/>
              <a:gd name="connsiteX3733" fmla="*/ 1451153 w 5451476"/>
              <a:gd name="connsiteY3733" fmla="*/ 4949752 h 6346826"/>
              <a:gd name="connsiteX3734" fmla="*/ 1453376 w 5451476"/>
              <a:gd name="connsiteY3734" fmla="*/ 4946895 h 6346826"/>
              <a:gd name="connsiteX3735" fmla="*/ 1455281 w 5451476"/>
              <a:gd name="connsiteY3735" fmla="*/ 4944037 h 6346826"/>
              <a:gd name="connsiteX3736" fmla="*/ 1465125 w 5451476"/>
              <a:gd name="connsiteY3736" fmla="*/ 4934194 h 6346826"/>
              <a:gd name="connsiteX3737" fmla="*/ 1479414 w 5451476"/>
              <a:gd name="connsiteY3737" fmla="*/ 4919588 h 6346826"/>
              <a:gd name="connsiteX3738" fmla="*/ 1494021 w 5451476"/>
              <a:gd name="connsiteY3738" fmla="*/ 4904983 h 6346826"/>
              <a:gd name="connsiteX3739" fmla="*/ 1508627 w 5451476"/>
              <a:gd name="connsiteY3739" fmla="*/ 4890694 h 6346826"/>
              <a:gd name="connsiteX3740" fmla="*/ 1523552 w 5451476"/>
              <a:gd name="connsiteY3740" fmla="*/ 4875771 h 6346826"/>
              <a:gd name="connsiteX3741" fmla="*/ 1538159 w 5451476"/>
              <a:gd name="connsiteY3741" fmla="*/ 4861165 h 6346826"/>
              <a:gd name="connsiteX3742" fmla="*/ 1552765 w 5451476"/>
              <a:gd name="connsiteY3742" fmla="*/ 4846559 h 6346826"/>
              <a:gd name="connsiteX3743" fmla="*/ 1567055 w 5451476"/>
              <a:gd name="connsiteY3743" fmla="*/ 4831954 h 6346826"/>
              <a:gd name="connsiteX3744" fmla="*/ 1581661 w 5451476"/>
              <a:gd name="connsiteY3744" fmla="*/ 4817030 h 6346826"/>
              <a:gd name="connsiteX3745" fmla="*/ 1596586 w 5451476"/>
              <a:gd name="connsiteY3745" fmla="*/ 4802742 h 6346826"/>
              <a:gd name="connsiteX3746" fmla="*/ 1611192 w 5451476"/>
              <a:gd name="connsiteY3746" fmla="*/ 4788136 h 6346826"/>
              <a:gd name="connsiteX3747" fmla="*/ 1625799 w 5451476"/>
              <a:gd name="connsiteY3747" fmla="*/ 4773531 h 6346826"/>
              <a:gd name="connsiteX3748" fmla="*/ 1640406 w 5451476"/>
              <a:gd name="connsiteY3748" fmla="*/ 4758925 h 6346826"/>
              <a:gd name="connsiteX3749" fmla="*/ 1654695 w 5451476"/>
              <a:gd name="connsiteY3749" fmla="*/ 4744319 h 6346826"/>
              <a:gd name="connsiteX3750" fmla="*/ 1669620 w 5451476"/>
              <a:gd name="connsiteY3750" fmla="*/ 4729396 h 6346826"/>
              <a:gd name="connsiteX3751" fmla="*/ 1684226 w 5451476"/>
              <a:gd name="connsiteY3751" fmla="*/ 4715108 h 6346826"/>
              <a:gd name="connsiteX3752" fmla="*/ 1698833 w 5451476"/>
              <a:gd name="connsiteY3752" fmla="*/ 4700502 h 6346826"/>
              <a:gd name="connsiteX3753" fmla="*/ 1713440 w 5451476"/>
              <a:gd name="connsiteY3753" fmla="*/ 4685896 h 6346826"/>
              <a:gd name="connsiteX3754" fmla="*/ 1728364 w 5451476"/>
              <a:gd name="connsiteY3754" fmla="*/ 4671290 h 6346826"/>
              <a:gd name="connsiteX3755" fmla="*/ 1742654 w 5451476"/>
              <a:gd name="connsiteY3755" fmla="*/ 4656367 h 6346826"/>
              <a:gd name="connsiteX3756" fmla="*/ 1757260 w 5451476"/>
              <a:gd name="connsiteY3756" fmla="*/ 4642079 h 6346826"/>
              <a:gd name="connsiteX3757" fmla="*/ 1771867 w 5451476"/>
              <a:gd name="connsiteY3757" fmla="*/ 4627473 h 6346826"/>
              <a:gd name="connsiteX3758" fmla="*/ 1786474 w 5451476"/>
              <a:gd name="connsiteY3758" fmla="*/ 4612867 h 6346826"/>
              <a:gd name="connsiteX3759" fmla="*/ 1801398 w 5451476"/>
              <a:gd name="connsiteY3759" fmla="*/ 4598261 h 6346826"/>
              <a:gd name="connsiteX3760" fmla="*/ 1816005 w 5451476"/>
              <a:gd name="connsiteY3760" fmla="*/ 4583656 h 6346826"/>
              <a:gd name="connsiteX3761" fmla="*/ 1830294 w 5451476"/>
              <a:gd name="connsiteY3761" fmla="*/ 4568732 h 6346826"/>
              <a:gd name="connsiteX3762" fmla="*/ 1844901 w 5451476"/>
              <a:gd name="connsiteY3762" fmla="*/ 4554444 h 6346826"/>
              <a:gd name="connsiteX3763" fmla="*/ 1859508 w 5451476"/>
              <a:gd name="connsiteY3763" fmla="*/ 4539838 h 6346826"/>
              <a:gd name="connsiteX3764" fmla="*/ 1874114 w 5451476"/>
              <a:gd name="connsiteY3764" fmla="*/ 4525232 h 6346826"/>
              <a:gd name="connsiteX3765" fmla="*/ 1889039 w 5451476"/>
              <a:gd name="connsiteY3765" fmla="*/ 4510627 h 6346826"/>
              <a:gd name="connsiteX3766" fmla="*/ 1903645 w 5451476"/>
              <a:gd name="connsiteY3766" fmla="*/ 4495703 h 6346826"/>
              <a:gd name="connsiteX3767" fmla="*/ 1917935 w 5451476"/>
              <a:gd name="connsiteY3767" fmla="*/ 4481098 h 6346826"/>
              <a:gd name="connsiteX3768" fmla="*/ 1932541 w 5451476"/>
              <a:gd name="connsiteY3768" fmla="*/ 4466809 h 6346826"/>
              <a:gd name="connsiteX3769" fmla="*/ 1947148 w 5451476"/>
              <a:gd name="connsiteY3769" fmla="*/ 4452204 h 6346826"/>
              <a:gd name="connsiteX3770" fmla="*/ 1962073 w 5451476"/>
              <a:gd name="connsiteY3770" fmla="*/ 4437598 h 6346826"/>
              <a:gd name="connsiteX3771" fmla="*/ 1976679 w 5451476"/>
              <a:gd name="connsiteY3771" fmla="*/ 4422992 h 6346826"/>
              <a:gd name="connsiteX3772" fmla="*/ 1990969 w 5451476"/>
              <a:gd name="connsiteY3772" fmla="*/ 4408069 h 6346826"/>
              <a:gd name="connsiteX3773" fmla="*/ 2005575 w 5451476"/>
              <a:gd name="connsiteY3773" fmla="*/ 4393463 h 6346826"/>
              <a:gd name="connsiteX3774" fmla="*/ 2020182 w 5451476"/>
              <a:gd name="connsiteY3774" fmla="*/ 4379175 h 6346826"/>
              <a:gd name="connsiteX3775" fmla="*/ 2031296 w 5451476"/>
              <a:gd name="connsiteY3775" fmla="*/ 4368062 h 6346826"/>
              <a:gd name="connsiteX3776" fmla="*/ 2032884 w 5451476"/>
              <a:gd name="connsiteY3776" fmla="*/ 4366474 h 6346826"/>
              <a:gd name="connsiteX3777" fmla="*/ 2035107 w 5451476"/>
              <a:gd name="connsiteY3777" fmla="*/ 4364569 h 6346826"/>
              <a:gd name="connsiteX3778" fmla="*/ 2038599 w 5451476"/>
              <a:gd name="connsiteY3778" fmla="*/ 4360441 h 6346826"/>
              <a:gd name="connsiteX3779" fmla="*/ 2041775 w 5451476"/>
              <a:gd name="connsiteY3779" fmla="*/ 4356631 h 6346826"/>
              <a:gd name="connsiteX3780" fmla="*/ 2045268 w 5451476"/>
              <a:gd name="connsiteY3780" fmla="*/ 4352503 h 6346826"/>
              <a:gd name="connsiteX3781" fmla="*/ 2048443 w 5451476"/>
              <a:gd name="connsiteY3781" fmla="*/ 4348693 h 6346826"/>
              <a:gd name="connsiteX3782" fmla="*/ 2051619 w 5451476"/>
              <a:gd name="connsiteY3782" fmla="*/ 4344565 h 6346826"/>
              <a:gd name="connsiteX3783" fmla="*/ 2054794 w 5451476"/>
              <a:gd name="connsiteY3783" fmla="*/ 4340438 h 6346826"/>
              <a:gd name="connsiteX3784" fmla="*/ 2057652 w 5451476"/>
              <a:gd name="connsiteY3784" fmla="*/ 4335992 h 6346826"/>
              <a:gd name="connsiteX3785" fmla="*/ 2060510 w 5451476"/>
              <a:gd name="connsiteY3785" fmla="*/ 4331547 h 6346826"/>
              <a:gd name="connsiteX3786" fmla="*/ 2063050 w 5451476"/>
              <a:gd name="connsiteY3786" fmla="*/ 4326784 h 6346826"/>
              <a:gd name="connsiteX3787" fmla="*/ 2065908 w 5451476"/>
              <a:gd name="connsiteY3787" fmla="*/ 4322022 h 6346826"/>
              <a:gd name="connsiteX3788" fmla="*/ 2068766 w 5451476"/>
              <a:gd name="connsiteY3788" fmla="*/ 4317576 h 6346826"/>
              <a:gd name="connsiteX3789" fmla="*/ 2070988 w 5451476"/>
              <a:gd name="connsiteY3789" fmla="*/ 4312814 h 6346826"/>
              <a:gd name="connsiteX3790" fmla="*/ 2073529 w 5451476"/>
              <a:gd name="connsiteY3790" fmla="*/ 4307733 h 6346826"/>
              <a:gd name="connsiteX3791" fmla="*/ 2075434 w 5451476"/>
              <a:gd name="connsiteY3791" fmla="*/ 4302653 h 6346826"/>
              <a:gd name="connsiteX3792" fmla="*/ 2077974 w 5451476"/>
              <a:gd name="connsiteY3792" fmla="*/ 4297573 h 6346826"/>
              <a:gd name="connsiteX3793" fmla="*/ 2079880 w 5451476"/>
              <a:gd name="connsiteY3793" fmla="*/ 4292175 h 6346826"/>
              <a:gd name="connsiteX3794" fmla="*/ 2081467 w 5451476"/>
              <a:gd name="connsiteY3794" fmla="*/ 4286777 h 6346826"/>
              <a:gd name="connsiteX3795" fmla="*/ 2083372 w 5451476"/>
              <a:gd name="connsiteY3795" fmla="*/ 4281379 h 6346826"/>
              <a:gd name="connsiteX3796" fmla="*/ 2084960 w 5451476"/>
              <a:gd name="connsiteY3796" fmla="*/ 4275664 h 6346826"/>
              <a:gd name="connsiteX3797" fmla="*/ 2086548 w 5451476"/>
              <a:gd name="connsiteY3797" fmla="*/ 4269631 h 6346826"/>
              <a:gd name="connsiteX3798" fmla="*/ 2087818 w 5451476"/>
              <a:gd name="connsiteY3798" fmla="*/ 4263916 h 6346826"/>
              <a:gd name="connsiteX3799" fmla="*/ 2089088 w 5451476"/>
              <a:gd name="connsiteY3799" fmla="*/ 4257566 h 6346826"/>
              <a:gd name="connsiteX3800" fmla="*/ 2090041 w 5451476"/>
              <a:gd name="connsiteY3800" fmla="*/ 4251215 h 6346826"/>
              <a:gd name="connsiteX3801" fmla="*/ 2090993 w 5451476"/>
              <a:gd name="connsiteY3801" fmla="*/ 4245183 h 6346826"/>
              <a:gd name="connsiteX3802" fmla="*/ 2091311 w 5451476"/>
              <a:gd name="connsiteY3802" fmla="*/ 4237880 h 6346826"/>
              <a:gd name="connsiteX3803" fmla="*/ 2092264 w 5451476"/>
              <a:gd name="connsiteY3803" fmla="*/ 4231212 h 6346826"/>
              <a:gd name="connsiteX3804" fmla="*/ 2092264 w 5451476"/>
              <a:gd name="connsiteY3804" fmla="*/ 4224226 h 6346826"/>
              <a:gd name="connsiteX3805" fmla="*/ 2092264 w 5451476"/>
              <a:gd name="connsiteY3805" fmla="*/ 4216924 h 6346826"/>
              <a:gd name="connsiteX3806" fmla="*/ 2091628 w 5451476"/>
              <a:gd name="connsiteY3806" fmla="*/ 4208986 h 6346826"/>
              <a:gd name="connsiteX3807" fmla="*/ 2091311 w 5451476"/>
              <a:gd name="connsiteY3807" fmla="*/ 4201048 h 6346826"/>
              <a:gd name="connsiteX3808" fmla="*/ 2090041 w 5451476"/>
              <a:gd name="connsiteY3808" fmla="*/ 4192792 h 6346826"/>
              <a:gd name="connsiteX3809" fmla="*/ 2089088 w 5451476"/>
              <a:gd name="connsiteY3809" fmla="*/ 4184854 h 6346826"/>
              <a:gd name="connsiteX3810" fmla="*/ 2086865 w 5451476"/>
              <a:gd name="connsiteY3810" fmla="*/ 4174376 h 6346826"/>
              <a:gd name="connsiteX3811" fmla="*/ 2084325 w 5451476"/>
              <a:gd name="connsiteY3811" fmla="*/ 4164216 h 6346826"/>
              <a:gd name="connsiteX3812" fmla="*/ 2081467 w 5451476"/>
              <a:gd name="connsiteY3812" fmla="*/ 4153738 h 6346826"/>
              <a:gd name="connsiteX3813" fmla="*/ 2077339 w 5451476"/>
              <a:gd name="connsiteY3813" fmla="*/ 4143895 h 6346826"/>
              <a:gd name="connsiteX3814" fmla="*/ 2073529 w 5451476"/>
              <a:gd name="connsiteY3814" fmla="*/ 4134369 h 6346826"/>
              <a:gd name="connsiteX3815" fmla="*/ 2069083 w 5451476"/>
              <a:gd name="connsiteY3815" fmla="*/ 4125479 h 6346826"/>
              <a:gd name="connsiteX3816" fmla="*/ 2064003 w 5451476"/>
              <a:gd name="connsiteY3816" fmla="*/ 4115953 h 6346826"/>
              <a:gd name="connsiteX3817" fmla="*/ 2058287 w 5451476"/>
              <a:gd name="connsiteY3817" fmla="*/ 4107063 h 6346826"/>
              <a:gd name="connsiteX3818" fmla="*/ 2052571 w 5451476"/>
              <a:gd name="connsiteY3818" fmla="*/ 4098490 h 6346826"/>
              <a:gd name="connsiteX3819" fmla="*/ 2045585 w 5451476"/>
              <a:gd name="connsiteY3819" fmla="*/ 4089917 h 6346826"/>
              <a:gd name="connsiteX3820" fmla="*/ 2038599 w 5451476"/>
              <a:gd name="connsiteY3820" fmla="*/ 4081661 h 6346826"/>
              <a:gd name="connsiteX3821" fmla="*/ 2031296 w 5451476"/>
              <a:gd name="connsiteY3821" fmla="*/ 4073724 h 6346826"/>
              <a:gd name="connsiteX3822" fmla="*/ 2023358 w 5451476"/>
              <a:gd name="connsiteY3822" fmla="*/ 4066103 h 6346826"/>
              <a:gd name="connsiteX3823" fmla="*/ 2015102 w 5451476"/>
              <a:gd name="connsiteY3823" fmla="*/ 4059118 h 6346826"/>
              <a:gd name="connsiteX3824" fmla="*/ 2006528 w 5451476"/>
              <a:gd name="connsiteY3824" fmla="*/ 4052767 h 6346826"/>
              <a:gd name="connsiteX3825" fmla="*/ 1997637 w 5451476"/>
              <a:gd name="connsiteY3825" fmla="*/ 4046735 h 6346826"/>
              <a:gd name="connsiteX3826" fmla="*/ 1989063 w 5451476"/>
              <a:gd name="connsiteY3826" fmla="*/ 4041337 h 6346826"/>
              <a:gd name="connsiteX3827" fmla="*/ 1979855 w 5451476"/>
              <a:gd name="connsiteY3827" fmla="*/ 4035939 h 6346826"/>
              <a:gd name="connsiteX3828" fmla="*/ 1970329 w 5451476"/>
              <a:gd name="connsiteY3828" fmla="*/ 4031176 h 6346826"/>
              <a:gd name="connsiteX3829" fmla="*/ 1960802 w 5451476"/>
              <a:gd name="connsiteY3829" fmla="*/ 4027366 h 6346826"/>
              <a:gd name="connsiteX3830" fmla="*/ 1950959 w 5451476"/>
              <a:gd name="connsiteY3830" fmla="*/ 4023873 h 6346826"/>
              <a:gd name="connsiteX3831" fmla="*/ 1940480 w 5451476"/>
              <a:gd name="connsiteY3831" fmla="*/ 4020698 h 6346826"/>
              <a:gd name="connsiteX3832" fmla="*/ 1930636 w 5451476"/>
              <a:gd name="connsiteY3832" fmla="*/ 4017841 h 6346826"/>
              <a:gd name="connsiteX3833" fmla="*/ 1920157 w 5451476"/>
              <a:gd name="connsiteY3833" fmla="*/ 4015935 h 6346826"/>
              <a:gd name="connsiteX3834" fmla="*/ 1911901 w 5451476"/>
              <a:gd name="connsiteY3834" fmla="*/ 4014665 h 6346826"/>
              <a:gd name="connsiteX3835" fmla="*/ 1903963 w 5451476"/>
              <a:gd name="connsiteY3835" fmla="*/ 4013713 h 6346826"/>
              <a:gd name="connsiteX3836" fmla="*/ 1895707 w 5451476"/>
              <a:gd name="connsiteY3836" fmla="*/ 4013078 h 6346826"/>
              <a:gd name="connsiteX3837" fmla="*/ 1887769 w 5451476"/>
              <a:gd name="connsiteY3837" fmla="*/ 4012760 h 6346826"/>
              <a:gd name="connsiteX3838" fmla="*/ 1880465 w 5451476"/>
              <a:gd name="connsiteY3838" fmla="*/ 4012760 h 6346826"/>
              <a:gd name="connsiteX3839" fmla="*/ 1873797 w 5451476"/>
              <a:gd name="connsiteY3839" fmla="*/ 4013078 h 6346826"/>
              <a:gd name="connsiteX3840" fmla="*/ 1866811 w 5451476"/>
              <a:gd name="connsiteY3840" fmla="*/ 4013395 h 6346826"/>
              <a:gd name="connsiteX3841" fmla="*/ 1859825 w 5451476"/>
              <a:gd name="connsiteY3841" fmla="*/ 4014348 h 6346826"/>
              <a:gd name="connsiteX3842" fmla="*/ 1853474 w 5451476"/>
              <a:gd name="connsiteY3842" fmla="*/ 4014983 h 6346826"/>
              <a:gd name="connsiteX3843" fmla="*/ 1847124 w 5451476"/>
              <a:gd name="connsiteY3843" fmla="*/ 4015935 h 6346826"/>
              <a:gd name="connsiteX3844" fmla="*/ 1841408 w 5451476"/>
              <a:gd name="connsiteY3844" fmla="*/ 4016888 h 6346826"/>
              <a:gd name="connsiteX3845" fmla="*/ 1835057 w 5451476"/>
              <a:gd name="connsiteY3845" fmla="*/ 4018476 h 6346826"/>
              <a:gd name="connsiteX3846" fmla="*/ 1829341 w 5451476"/>
              <a:gd name="connsiteY3846" fmla="*/ 4019746 h 6346826"/>
              <a:gd name="connsiteX3847" fmla="*/ 1823943 w 5451476"/>
              <a:gd name="connsiteY3847" fmla="*/ 4021333 h 6346826"/>
              <a:gd name="connsiteX3848" fmla="*/ 1818227 w 5451476"/>
              <a:gd name="connsiteY3848" fmla="*/ 4023238 h 6346826"/>
              <a:gd name="connsiteX3849" fmla="*/ 1812829 w 5451476"/>
              <a:gd name="connsiteY3849" fmla="*/ 4025461 h 6346826"/>
              <a:gd name="connsiteX3850" fmla="*/ 1807114 w 5451476"/>
              <a:gd name="connsiteY3850" fmla="*/ 4027366 h 6346826"/>
              <a:gd name="connsiteX3851" fmla="*/ 1802351 w 5451476"/>
              <a:gd name="connsiteY3851" fmla="*/ 4029271 h 6346826"/>
              <a:gd name="connsiteX3852" fmla="*/ 1797270 w 5451476"/>
              <a:gd name="connsiteY3852" fmla="*/ 4031811 h 6346826"/>
              <a:gd name="connsiteX3853" fmla="*/ 1792189 w 5451476"/>
              <a:gd name="connsiteY3853" fmla="*/ 4034034 h 6346826"/>
              <a:gd name="connsiteX3854" fmla="*/ 1787426 w 5451476"/>
              <a:gd name="connsiteY3854" fmla="*/ 4036574 h 6346826"/>
              <a:gd name="connsiteX3855" fmla="*/ 1782664 w 5451476"/>
              <a:gd name="connsiteY3855" fmla="*/ 4038797 h 6346826"/>
              <a:gd name="connsiteX3856" fmla="*/ 1777900 w 5451476"/>
              <a:gd name="connsiteY3856" fmla="*/ 4041654 h 6346826"/>
              <a:gd name="connsiteX3857" fmla="*/ 1773455 w 5451476"/>
              <a:gd name="connsiteY3857" fmla="*/ 4044512 h 6346826"/>
              <a:gd name="connsiteX3858" fmla="*/ 1769009 w 5451476"/>
              <a:gd name="connsiteY3858" fmla="*/ 4047052 h 6346826"/>
              <a:gd name="connsiteX3859" fmla="*/ 1764881 w 5451476"/>
              <a:gd name="connsiteY3859" fmla="*/ 4050227 h 6346826"/>
              <a:gd name="connsiteX3860" fmla="*/ 1760436 w 5451476"/>
              <a:gd name="connsiteY3860" fmla="*/ 4053085 h 6346826"/>
              <a:gd name="connsiteX3861" fmla="*/ 1755990 w 5451476"/>
              <a:gd name="connsiteY3861" fmla="*/ 4056578 h 6346826"/>
              <a:gd name="connsiteX3862" fmla="*/ 1752180 w 5451476"/>
              <a:gd name="connsiteY3862" fmla="*/ 4059753 h 6346826"/>
              <a:gd name="connsiteX3863" fmla="*/ 1748052 w 5451476"/>
              <a:gd name="connsiteY3863" fmla="*/ 4062928 h 6346826"/>
              <a:gd name="connsiteX3864" fmla="*/ 1744241 w 5451476"/>
              <a:gd name="connsiteY3864" fmla="*/ 4066738 h 6346826"/>
              <a:gd name="connsiteX3865" fmla="*/ 1740431 w 5451476"/>
              <a:gd name="connsiteY3865" fmla="*/ 4070231 h 6346826"/>
              <a:gd name="connsiteX3866" fmla="*/ 1738525 w 5451476"/>
              <a:gd name="connsiteY3866" fmla="*/ 4071818 h 6346826"/>
              <a:gd name="connsiteX3867" fmla="*/ 1736620 w 5451476"/>
              <a:gd name="connsiteY3867" fmla="*/ 4073724 h 6346826"/>
              <a:gd name="connsiteX3868" fmla="*/ 1725507 w 5451476"/>
              <a:gd name="connsiteY3868" fmla="*/ 4084519 h 6346826"/>
              <a:gd name="connsiteX3869" fmla="*/ 1710900 w 5451476"/>
              <a:gd name="connsiteY3869" fmla="*/ 4098807 h 6346826"/>
              <a:gd name="connsiteX3870" fmla="*/ 1695658 w 5451476"/>
              <a:gd name="connsiteY3870" fmla="*/ 4113096 h 6346826"/>
              <a:gd name="connsiteX3871" fmla="*/ 1681051 w 5451476"/>
              <a:gd name="connsiteY3871" fmla="*/ 4127384 h 6346826"/>
              <a:gd name="connsiteX3872" fmla="*/ 1665809 w 5451476"/>
              <a:gd name="connsiteY3872" fmla="*/ 4141672 h 6346826"/>
              <a:gd name="connsiteX3873" fmla="*/ 1651202 w 5451476"/>
              <a:gd name="connsiteY3873" fmla="*/ 4155960 h 6346826"/>
              <a:gd name="connsiteX3874" fmla="*/ 1640406 w 5451476"/>
              <a:gd name="connsiteY3874" fmla="*/ 4166438 h 6346826"/>
              <a:gd name="connsiteX3875" fmla="*/ 1638183 w 5451476"/>
              <a:gd name="connsiteY3875" fmla="*/ 4168661 h 6346826"/>
              <a:gd name="connsiteX3876" fmla="*/ 1636278 w 5451476"/>
              <a:gd name="connsiteY3876" fmla="*/ 4170566 h 6346826"/>
              <a:gd name="connsiteX3877" fmla="*/ 1632467 w 5451476"/>
              <a:gd name="connsiteY3877" fmla="*/ 4174059 h 6346826"/>
              <a:gd name="connsiteX3878" fmla="*/ 1628657 w 5451476"/>
              <a:gd name="connsiteY3878" fmla="*/ 4177234 h 6346826"/>
              <a:gd name="connsiteX3879" fmla="*/ 1624529 w 5451476"/>
              <a:gd name="connsiteY3879" fmla="*/ 4180727 h 6346826"/>
              <a:gd name="connsiteX3880" fmla="*/ 1620719 w 5451476"/>
              <a:gd name="connsiteY3880" fmla="*/ 4183902 h 6346826"/>
              <a:gd name="connsiteX3881" fmla="*/ 1616273 w 5451476"/>
              <a:gd name="connsiteY3881" fmla="*/ 4187077 h 6346826"/>
              <a:gd name="connsiteX3882" fmla="*/ 1611827 w 5451476"/>
              <a:gd name="connsiteY3882" fmla="*/ 4189935 h 6346826"/>
              <a:gd name="connsiteX3883" fmla="*/ 1607700 w 5451476"/>
              <a:gd name="connsiteY3883" fmla="*/ 4193110 h 6346826"/>
              <a:gd name="connsiteX3884" fmla="*/ 1603254 w 5451476"/>
              <a:gd name="connsiteY3884" fmla="*/ 4195967 h 6346826"/>
              <a:gd name="connsiteX3885" fmla="*/ 1598808 w 5451476"/>
              <a:gd name="connsiteY3885" fmla="*/ 4198825 h 6346826"/>
              <a:gd name="connsiteX3886" fmla="*/ 1594045 w 5451476"/>
              <a:gd name="connsiteY3886" fmla="*/ 4201365 h 6346826"/>
              <a:gd name="connsiteX3887" fmla="*/ 1589282 w 5451476"/>
              <a:gd name="connsiteY3887" fmla="*/ 4203905 h 6346826"/>
              <a:gd name="connsiteX3888" fmla="*/ 1584519 w 5451476"/>
              <a:gd name="connsiteY3888" fmla="*/ 4206128 h 6346826"/>
              <a:gd name="connsiteX3889" fmla="*/ 1579439 w 5451476"/>
              <a:gd name="connsiteY3889" fmla="*/ 4208668 h 6346826"/>
              <a:gd name="connsiteX3890" fmla="*/ 1574358 w 5451476"/>
              <a:gd name="connsiteY3890" fmla="*/ 4210891 h 6346826"/>
              <a:gd name="connsiteX3891" fmla="*/ 1568960 w 5451476"/>
              <a:gd name="connsiteY3891" fmla="*/ 4213113 h 6346826"/>
              <a:gd name="connsiteX3892" fmla="*/ 1563879 w 5451476"/>
              <a:gd name="connsiteY3892" fmla="*/ 4215018 h 6346826"/>
              <a:gd name="connsiteX3893" fmla="*/ 1558481 w 5451476"/>
              <a:gd name="connsiteY3893" fmla="*/ 4216924 h 6346826"/>
              <a:gd name="connsiteX3894" fmla="*/ 1552765 w 5451476"/>
              <a:gd name="connsiteY3894" fmla="*/ 4218511 h 6346826"/>
              <a:gd name="connsiteX3895" fmla="*/ 1547367 w 5451476"/>
              <a:gd name="connsiteY3895" fmla="*/ 4220099 h 6346826"/>
              <a:gd name="connsiteX3896" fmla="*/ 1541334 w 5451476"/>
              <a:gd name="connsiteY3896" fmla="*/ 4221686 h 6346826"/>
              <a:gd name="connsiteX3897" fmla="*/ 1535301 w 5451476"/>
              <a:gd name="connsiteY3897" fmla="*/ 4223274 h 6346826"/>
              <a:gd name="connsiteX3898" fmla="*/ 1528950 w 5451476"/>
              <a:gd name="connsiteY3898" fmla="*/ 4224544 h 6346826"/>
              <a:gd name="connsiteX3899" fmla="*/ 1522917 w 5451476"/>
              <a:gd name="connsiteY3899" fmla="*/ 4225179 h 6346826"/>
              <a:gd name="connsiteX3900" fmla="*/ 1516566 w 5451476"/>
              <a:gd name="connsiteY3900" fmla="*/ 4226132 h 6346826"/>
              <a:gd name="connsiteX3901" fmla="*/ 1509580 w 5451476"/>
              <a:gd name="connsiteY3901" fmla="*/ 4226767 h 6346826"/>
              <a:gd name="connsiteX3902" fmla="*/ 1502912 w 5451476"/>
              <a:gd name="connsiteY3902" fmla="*/ 4227402 h 6346826"/>
              <a:gd name="connsiteX3903" fmla="*/ 1495608 w 5451476"/>
              <a:gd name="connsiteY3903" fmla="*/ 4227402 h 6346826"/>
              <a:gd name="connsiteX3904" fmla="*/ 1488623 w 5451476"/>
              <a:gd name="connsiteY3904" fmla="*/ 4227402 h 6346826"/>
              <a:gd name="connsiteX3905" fmla="*/ 1480684 w 5451476"/>
              <a:gd name="connsiteY3905" fmla="*/ 4227402 h 6346826"/>
              <a:gd name="connsiteX3906" fmla="*/ 1472110 w 5451476"/>
              <a:gd name="connsiteY3906" fmla="*/ 4226449 h 6346826"/>
              <a:gd name="connsiteX3907" fmla="*/ 1464172 w 5451476"/>
              <a:gd name="connsiteY3907" fmla="*/ 4225814 h 6346826"/>
              <a:gd name="connsiteX3908" fmla="*/ 1456233 w 5451476"/>
              <a:gd name="connsiteY3908" fmla="*/ 4224226 h 6346826"/>
              <a:gd name="connsiteX3909" fmla="*/ 1446072 w 5451476"/>
              <a:gd name="connsiteY3909" fmla="*/ 4222004 h 6346826"/>
              <a:gd name="connsiteX3910" fmla="*/ 1435911 w 5451476"/>
              <a:gd name="connsiteY3910" fmla="*/ 4219464 h 6346826"/>
              <a:gd name="connsiteX3911" fmla="*/ 1425432 w 5451476"/>
              <a:gd name="connsiteY3911" fmla="*/ 4216289 h 6346826"/>
              <a:gd name="connsiteX3912" fmla="*/ 1415588 w 5451476"/>
              <a:gd name="connsiteY3912" fmla="*/ 4212478 h 6346826"/>
              <a:gd name="connsiteX3913" fmla="*/ 1406062 w 5451476"/>
              <a:gd name="connsiteY3913" fmla="*/ 4208668 h 6346826"/>
              <a:gd name="connsiteX3914" fmla="*/ 1396536 w 5451476"/>
              <a:gd name="connsiteY3914" fmla="*/ 4203905 h 6346826"/>
              <a:gd name="connsiteX3915" fmla="*/ 1387327 w 5451476"/>
              <a:gd name="connsiteY3915" fmla="*/ 4199143 h 6346826"/>
              <a:gd name="connsiteX3916" fmla="*/ 1378754 w 5451476"/>
              <a:gd name="connsiteY3916" fmla="*/ 4193427 h 6346826"/>
              <a:gd name="connsiteX3917" fmla="*/ 1369863 w 5451476"/>
              <a:gd name="connsiteY3917" fmla="*/ 4187077 h 6346826"/>
              <a:gd name="connsiteX3918" fmla="*/ 1361607 w 5451476"/>
              <a:gd name="connsiteY3918" fmla="*/ 4180727 h 6346826"/>
              <a:gd name="connsiteX3919" fmla="*/ 1353351 w 5451476"/>
              <a:gd name="connsiteY3919" fmla="*/ 4173741 h 6346826"/>
              <a:gd name="connsiteX3920" fmla="*/ 1345412 w 5451476"/>
              <a:gd name="connsiteY3920" fmla="*/ 4166438 h 6346826"/>
              <a:gd name="connsiteX3921" fmla="*/ 1338109 w 5451476"/>
              <a:gd name="connsiteY3921" fmla="*/ 4158500 h 6346826"/>
              <a:gd name="connsiteX3922" fmla="*/ 1331123 w 5451476"/>
              <a:gd name="connsiteY3922" fmla="*/ 4150245 h 6346826"/>
              <a:gd name="connsiteX3923" fmla="*/ 1324137 w 5451476"/>
              <a:gd name="connsiteY3923" fmla="*/ 4141990 h 6346826"/>
              <a:gd name="connsiteX3924" fmla="*/ 1318422 w 5451476"/>
              <a:gd name="connsiteY3924" fmla="*/ 4133099 h 6346826"/>
              <a:gd name="connsiteX3925" fmla="*/ 1312706 w 5451476"/>
              <a:gd name="connsiteY3925" fmla="*/ 4124526 h 6346826"/>
              <a:gd name="connsiteX3926" fmla="*/ 1307943 w 5451476"/>
              <a:gd name="connsiteY3926" fmla="*/ 4115318 h 6346826"/>
              <a:gd name="connsiteX3927" fmla="*/ 1303180 w 5451476"/>
              <a:gd name="connsiteY3927" fmla="*/ 4105793 h 6346826"/>
              <a:gd name="connsiteX3928" fmla="*/ 1299369 w 5451476"/>
              <a:gd name="connsiteY3928" fmla="*/ 4096267 h 6346826"/>
              <a:gd name="connsiteX3929" fmla="*/ 1295559 w 5451476"/>
              <a:gd name="connsiteY3929" fmla="*/ 4086424 h 6346826"/>
              <a:gd name="connsiteX3930" fmla="*/ 1292383 w 5451476"/>
              <a:gd name="connsiteY3930" fmla="*/ 4076264 h 6346826"/>
              <a:gd name="connsiteX3931" fmla="*/ 1289843 w 5451476"/>
              <a:gd name="connsiteY3931" fmla="*/ 4066103 h 6346826"/>
              <a:gd name="connsiteX3932" fmla="*/ 1287620 w 5451476"/>
              <a:gd name="connsiteY3932" fmla="*/ 4055625 h 6346826"/>
              <a:gd name="connsiteX3933" fmla="*/ 1286033 w 5451476"/>
              <a:gd name="connsiteY3933" fmla="*/ 4047687 h 6346826"/>
              <a:gd name="connsiteX3934" fmla="*/ 1285397 w 5451476"/>
              <a:gd name="connsiteY3934" fmla="*/ 4039749 h 6346826"/>
              <a:gd name="connsiteX3935" fmla="*/ 1284445 w 5451476"/>
              <a:gd name="connsiteY3935" fmla="*/ 4031176 h 6346826"/>
              <a:gd name="connsiteX3936" fmla="*/ 1284445 w 5451476"/>
              <a:gd name="connsiteY3936" fmla="*/ 4023238 h 6346826"/>
              <a:gd name="connsiteX3937" fmla="*/ 1284445 w 5451476"/>
              <a:gd name="connsiteY3937" fmla="*/ 4016253 h 6346826"/>
              <a:gd name="connsiteX3938" fmla="*/ 1284445 w 5451476"/>
              <a:gd name="connsiteY3938" fmla="*/ 4008950 h 6346826"/>
              <a:gd name="connsiteX3939" fmla="*/ 1285080 w 5451476"/>
              <a:gd name="connsiteY3939" fmla="*/ 4002282 h 6346826"/>
              <a:gd name="connsiteX3940" fmla="*/ 1285715 w 5451476"/>
              <a:gd name="connsiteY3940" fmla="*/ 3995297 h 6346826"/>
              <a:gd name="connsiteX3941" fmla="*/ 1286668 w 5451476"/>
              <a:gd name="connsiteY3941" fmla="*/ 3989264 h 6346826"/>
              <a:gd name="connsiteX3942" fmla="*/ 1287620 w 5451476"/>
              <a:gd name="connsiteY3942" fmla="*/ 3982914 h 6346826"/>
              <a:gd name="connsiteX3943" fmla="*/ 1288890 w 5451476"/>
              <a:gd name="connsiteY3943" fmla="*/ 3976563 h 6346826"/>
              <a:gd name="connsiteX3944" fmla="*/ 1290161 w 5451476"/>
              <a:gd name="connsiteY3944" fmla="*/ 3970531 h 6346826"/>
              <a:gd name="connsiteX3945" fmla="*/ 1291748 w 5451476"/>
              <a:gd name="connsiteY3945" fmla="*/ 3964815 h 6346826"/>
              <a:gd name="connsiteX3946" fmla="*/ 1293336 w 5451476"/>
              <a:gd name="connsiteY3946" fmla="*/ 3959100 h 6346826"/>
              <a:gd name="connsiteX3947" fmla="*/ 1294924 w 5451476"/>
              <a:gd name="connsiteY3947" fmla="*/ 3953702 h 6346826"/>
              <a:gd name="connsiteX3948" fmla="*/ 1296829 w 5451476"/>
              <a:gd name="connsiteY3948" fmla="*/ 3947987 h 6346826"/>
              <a:gd name="connsiteX3949" fmla="*/ 1298734 w 5451476"/>
              <a:gd name="connsiteY3949" fmla="*/ 3942907 h 6346826"/>
              <a:gd name="connsiteX3950" fmla="*/ 1300957 w 5451476"/>
              <a:gd name="connsiteY3950" fmla="*/ 3937826 h 6346826"/>
              <a:gd name="connsiteX3951" fmla="*/ 1303180 w 5451476"/>
              <a:gd name="connsiteY3951" fmla="*/ 3932429 h 6346826"/>
              <a:gd name="connsiteX3952" fmla="*/ 1305720 w 5451476"/>
              <a:gd name="connsiteY3952" fmla="*/ 3927348 h 6346826"/>
              <a:gd name="connsiteX3953" fmla="*/ 1307943 w 5451476"/>
              <a:gd name="connsiteY3953" fmla="*/ 3922586 h 6346826"/>
              <a:gd name="connsiteX3954" fmla="*/ 1310483 w 5451476"/>
              <a:gd name="connsiteY3954" fmla="*/ 3917823 h 6346826"/>
              <a:gd name="connsiteX3955" fmla="*/ 1313023 w 5451476"/>
              <a:gd name="connsiteY3955" fmla="*/ 3913378 h 6346826"/>
              <a:gd name="connsiteX3956" fmla="*/ 1315881 w 5451476"/>
              <a:gd name="connsiteY3956" fmla="*/ 3908615 h 6346826"/>
              <a:gd name="connsiteX3957" fmla="*/ 1319374 w 5451476"/>
              <a:gd name="connsiteY3957" fmla="*/ 3903535 h 6346826"/>
              <a:gd name="connsiteX3958" fmla="*/ 1323185 w 5451476"/>
              <a:gd name="connsiteY3958" fmla="*/ 3898454 h 6346826"/>
              <a:gd name="connsiteX3959" fmla="*/ 1328900 w 5451476"/>
              <a:gd name="connsiteY3959" fmla="*/ 3892421 h 6346826"/>
              <a:gd name="connsiteX3960" fmla="*/ 1343825 w 5451476"/>
              <a:gd name="connsiteY3960" fmla="*/ 3877816 h 6346826"/>
              <a:gd name="connsiteX3961" fmla="*/ 1358114 w 5451476"/>
              <a:gd name="connsiteY3961" fmla="*/ 3863210 h 6346826"/>
              <a:gd name="connsiteX3962" fmla="*/ 1372721 w 5451476"/>
              <a:gd name="connsiteY3962" fmla="*/ 3848287 h 6346826"/>
              <a:gd name="connsiteX3963" fmla="*/ 1387327 w 5451476"/>
              <a:gd name="connsiteY3963" fmla="*/ 3833681 h 6346826"/>
              <a:gd name="connsiteX3964" fmla="*/ 1401934 w 5451476"/>
              <a:gd name="connsiteY3964" fmla="*/ 3819393 h 6346826"/>
              <a:gd name="connsiteX3965" fmla="*/ 1405110 w 5451476"/>
              <a:gd name="connsiteY3965" fmla="*/ 3815900 h 6346826"/>
              <a:gd name="connsiteX3966" fmla="*/ 1410825 w 5451476"/>
              <a:gd name="connsiteY3966" fmla="*/ 3810185 h 6346826"/>
              <a:gd name="connsiteX3967" fmla="*/ 1416224 w 5451476"/>
              <a:gd name="connsiteY3967" fmla="*/ 3804469 h 6346826"/>
              <a:gd name="connsiteX3968" fmla="*/ 1419399 w 5451476"/>
              <a:gd name="connsiteY3968" fmla="*/ 3800342 h 6346826"/>
              <a:gd name="connsiteX3969" fmla="*/ 1422574 w 5451476"/>
              <a:gd name="connsiteY3969" fmla="*/ 3796214 h 6346826"/>
              <a:gd name="connsiteX3970" fmla="*/ 1425750 w 5451476"/>
              <a:gd name="connsiteY3970" fmla="*/ 3792086 h 6346826"/>
              <a:gd name="connsiteX3971" fmla="*/ 1428925 w 5451476"/>
              <a:gd name="connsiteY3971" fmla="*/ 3787641 h 6346826"/>
              <a:gd name="connsiteX3972" fmla="*/ 1431783 w 5451476"/>
              <a:gd name="connsiteY3972" fmla="*/ 3783513 h 6346826"/>
              <a:gd name="connsiteX3973" fmla="*/ 1434958 w 5451476"/>
              <a:gd name="connsiteY3973" fmla="*/ 3779068 h 6346826"/>
              <a:gd name="connsiteX3974" fmla="*/ 1437499 w 5451476"/>
              <a:gd name="connsiteY3974" fmla="*/ 3774305 h 6346826"/>
              <a:gd name="connsiteX3975" fmla="*/ 1440039 w 5451476"/>
              <a:gd name="connsiteY3975" fmla="*/ 3769860 h 6346826"/>
              <a:gd name="connsiteX3976" fmla="*/ 1442897 w 5451476"/>
              <a:gd name="connsiteY3976" fmla="*/ 3765097 h 6346826"/>
              <a:gd name="connsiteX3977" fmla="*/ 1445437 w 5451476"/>
              <a:gd name="connsiteY3977" fmla="*/ 3760017 h 6346826"/>
              <a:gd name="connsiteX3978" fmla="*/ 1447660 w 5451476"/>
              <a:gd name="connsiteY3978" fmla="*/ 3755254 h 6346826"/>
              <a:gd name="connsiteX3979" fmla="*/ 1449565 w 5451476"/>
              <a:gd name="connsiteY3979" fmla="*/ 3750174 h 6346826"/>
              <a:gd name="connsiteX3980" fmla="*/ 1452105 w 5451476"/>
              <a:gd name="connsiteY3980" fmla="*/ 3744776 h 6346826"/>
              <a:gd name="connsiteX3981" fmla="*/ 1454011 w 5451476"/>
              <a:gd name="connsiteY3981" fmla="*/ 3739696 h 6346826"/>
              <a:gd name="connsiteX3982" fmla="*/ 1455598 w 5451476"/>
              <a:gd name="connsiteY3982" fmla="*/ 3734298 h 6346826"/>
              <a:gd name="connsiteX3983" fmla="*/ 1457504 w 5451476"/>
              <a:gd name="connsiteY3983" fmla="*/ 3728583 h 6346826"/>
              <a:gd name="connsiteX3984" fmla="*/ 1459091 w 5451476"/>
              <a:gd name="connsiteY3984" fmla="*/ 3722550 h 6346826"/>
              <a:gd name="connsiteX3985" fmla="*/ 1460679 w 5451476"/>
              <a:gd name="connsiteY3985" fmla="*/ 3717152 h 6346826"/>
              <a:gd name="connsiteX3986" fmla="*/ 1461949 w 5451476"/>
              <a:gd name="connsiteY3986" fmla="*/ 3711119 h 6346826"/>
              <a:gd name="connsiteX3987" fmla="*/ 1463219 w 5451476"/>
              <a:gd name="connsiteY3987" fmla="*/ 3705087 h 6346826"/>
              <a:gd name="connsiteX3988" fmla="*/ 1463854 w 5451476"/>
              <a:gd name="connsiteY3988" fmla="*/ 3698419 h 6346826"/>
              <a:gd name="connsiteX3989" fmla="*/ 1465125 w 5451476"/>
              <a:gd name="connsiteY3989" fmla="*/ 3692068 h 6346826"/>
              <a:gd name="connsiteX3990" fmla="*/ 1465442 w 5451476"/>
              <a:gd name="connsiteY3990" fmla="*/ 3685400 h 6346826"/>
              <a:gd name="connsiteX3991" fmla="*/ 1465760 w 5451476"/>
              <a:gd name="connsiteY3991" fmla="*/ 3678733 h 6346826"/>
              <a:gd name="connsiteX3992" fmla="*/ 1466395 w 5451476"/>
              <a:gd name="connsiteY3992" fmla="*/ 3671430 h 6346826"/>
              <a:gd name="connsiteX3993" fmla="*/ 1466395 w 5451476"/>
              <a:gd name="connsiteY3993" fmla="*/ 3663809 h 6346826"/>
              <a:gd name="connsiteX3994" fmla="*/ 1465760 w 5451476"/>
              <a:gd name="connsiteY3994" fmla="*/ 3656506 h 6346826"/>
              <a:gd name="connsiteX3995" fmla="*/ 1465125 w 5451476"/>
              <a:gd name="connsiteY3995" fmla="*/ 3648886 h 6346826"/>
              <a:gd name="connsiteX3996" fmla="*/ 1464172 w 5451476"/>
              <a:gd name="connsiteY3996" fmla="*/ 3639678 h 6346826"/>
              <a:gd name="connsiteX3997" fmla="*/ 1462584 w 5451476"/>
              <a:gd name="connsiteY3997" fmla="*/ 3631105 h 6346826"/>
              <a:gd name="connsiteX3998" fmla="*/ 1460679 w 5451476"/>
              <a:gd name="connsiteY3998" fmla="*/ 3621897 h 6346826"/>
              <a:gd name="connsiteX3999" fmla="*/ 1458774 w 5451476"/>
              <a:gd name="connsiteY3999" fmla="*/ 3613324 h 6346826"/>
              <a:gd name="connsiteX4000" fmla="*/ 1456868 w 5451476"/>
              <a:gd name="connsiteY4000" fmla="*/ 3606339 h 6346826"/>
              <a:gd name="connsiteX4001" fmla="*/ 1454328 w 5451476"/>
              <a:gd name="connsiteY4001" fmla="*/ 3599671 h 6346826"/>
              <a:gd name="connsiteX4002" fmla="*/ 1452105 w 5451476"/>
              <a:gd name="connsiteY4002" fmla="*/ 3593321 h 6346826"/>
              <a:gd name="connsiteX4003" fmla="*/ 1449565 w 5451476"/>
              <a:gd name="connsiteY4003" fmla="*/ 3586970 h 6346826"/>
              <a:gd name="connsiteX4004" fmla="*/ 1446390 w 5451476"/>
              <a:gd name="connsiteY4004" fmla="*/ 3580620 h 6346826"/>
              <a:gd name="connsiteX4005" fmla="*/ 1443849 w 5451476"/>
              <a:gd name="connsiteY4005" fmla="*/ 3574270 h 6346826"/>
              <a:gd name="connsiteX4006" fmla="*/ 1440039 w 5451476"/>
              <a:gd name="connsiteY4006" fmla="*/ 3567919 h 6346826"/>
              <a:gd name="connsiteX4007" fmla="*/ 1436546 w 5451476"/>
              <a:gd name="connsiteY4007" fmla="*/ 3561886 h 6346826"/>
              <a:gd name="connsiteX4008" fmla="*/ 1429878 w 5451476"/>
              <a:gd name="connsiteY4008" fmla="*/ 3551408 h 6346826"/>
              <a:gd name="connsiteX4009" fmla="*/ 1422257 w 5451476"/>
              <a:gd name="connsiteY4009" fmla="*/ 3540930 h 6346826"/>
              <a:gd name="connsiteX4010" fmla="*/ 1418446 w 5451476"/>
              <a:gd name="connsiteY4010" fmla="*/ 3535850 h 6346826"/>
              <a:gd name="connsiteX4011" fmla="*/ 1414318 w 5451476"/>
              <a:gd name="connsiteY4011" fmla="*/ 3531087 h 6346826"/>
              <a:gd name="connsiteX4012" fmla="*/ 1409873 w 5451476"/>
              <a:gd name="connsiteY4012" fmla="*/ 3526325 h 6346826"/>
              <a:gd name="connsiteX4013" fmla="*/ 1405110 w 5451476"/>
              <a:gd name="connsiteY4013" fmla="*/ 3521562 h 6346826"/>
              <a:gd name="connsiteX4014" fmla="*/ 1400347 w 5451476"/>
              <a:gd name="connsiteY4014" fmla="*/ 3517117 h 6346826"/>
              <a:gd name="connsiteX4015" fmla="*/ 1395583 w 5451476"/>
              <a:gd name="connsiteY4015" fmla="*/ 3512671 h 6346826"/>
              <a:gd name="connsiteX4016" fmla="*/ 1390821 w 5451476"/>
              <a:gd name="connsiteY4016" fmla="*/ 3508544 h 6346826"/>
              <a:gd name="connsiteX4017" fmla="*/ 1385740 w 5451476"/>
              <a:gd name="connsiteY4017" fmla="*/ 3504416 h 6346826"/>
              <a:gd name="connsiteX4018" fmla="*/ 1375579 w 5451476"/>
              <a:gd name="connsiteY4018" fmla="*/ 3496796 h 6346826"/>
              <a:gd name="connsiteX4019" fmla="*/ 1364782 w 5451476"/>
              <a:gd name="connsiteY4019" fmla="*/ 3490128 h 6346826"/>
              <a:gd name="connsiteX4020" fmla="*/ 1358749 w 5451476"/>
              <a:gd name="connsiteY4020" fmla="*/ 3486635 h 6346826"/>
              <a:gd name="connsiteX4021" fmla="*/ 1352398 w 5451476"/>
              <a:gd name="connsiteY4021" fmla="*/ 3483142 h 6346826"/>
              <a:gd name="connsiteX4022" fmla="*/ 1346047 w 5451476"/>
              <a:gd name="connsiteY4022" fmla="*/ 3480285 h 6346826"/>
              <a:gd name="connsiteX4023" fmla="*/ 1339697 w 5451476"/>
              <a:gd name="connsiteY4023" fmla="*/ 3477427 h 6346826"/>
              <a:gd name="connsiteX4024" fmla="*/ 1333346 w 5451476"/>
              <a:gd name="connsiteY4024" fmla="*/ 3474887 h 6346826"/>
              <a:gd name="connsiteX4025" fmla="*/ 1326995 w 5451476"/>
              <a:gd name="connsiteY4025" fmla="*/ 3472347 h 6346826"/>
              <a:gd name="connsiteX4026" fmla="*/ 1320327 w 5451476"/>
              <a:gd name="connsiteY4026" fmla="*/ 3470124 h 6346826"/>
              <a:gd name="connsiteX4027" fmla="*/ 1313976 w 5451476"/>
              <a:gd name="connsiteY4027" fmla="*/ 3467902 h 6346826"/>
              <a:gd name="connsiteX4028" fmla="*/ 1304767 w 5451476"/>
              <a:gd name="connsiteY4028" fmla="*/ 3465996 h 6346826"/>
              <a:gd name="connsiteX4029" fmla="*/ 1296194 w 5451476"/>
              <a:gd name="connsiteY4029" fmla="*/ 3464091 h 6346826"/>
              <a:gd name="connsiteX4030" fmla="*/ 1286985 w 5451476"/>
              <a:gd name="connsiteY4030" fmla="*/ 3462504 h 6346826"/>
              <a:gd name="connsiteX4031" fmla="*/ 1277777 w 5451476"/>
              <a:gd name="connsiteY4031" fmla="*/ 3461551 h 6346826"/>
              <a:gd name="connsiteX4032" fmla="*/ 1270156 w 5451476"/>
              <a:gd name="connsiteY4032" fmla="*/ 3460916 h 6346826"/>
              <a:gd name="connsiteX4033" fmla="*/ 1262852 w 5451476"/>
              <a:gd name="connsiteY4033" fmla="*/ 3460599 h 6346826"/>
              <a:gd name="connsiteX4034" fmla="*/ 1255549 w 5451476"/>
              <a:gd name="connsiteY4034" fmla="*/ 3460599 h 6346826"/>
              <a:gd name="connsiteX4035" fmla="*/ 1247928 w 5451476"/>
              <a:gd name="connsiteY4035" fmla="*/ 3460916 h 6346826"/>
              <a:gd name="connsiteX4036" fmla="*/ 1241260 w 5451476"/>
              <a:gd name="connsiteY4036" fmla="*/ 3461234 h 6346826"/>
              <a:gd name="connsiteX4037" fmla="*/ 1234591 w 5451476"/>
              <a:gd name="connsiteY4037" fmla="*/ 3462186 h 6346826"/>
              <a:gd name="connsiteX4038" fmla="*/ 1228240 w 5451476"/>
              <a:gd name="connsiteY4038" fmla="*/ 3462821 h 6346826"/>
              <a:gd name="connsiteX4039" fmla="*/ 1221572 w 5451476"/>
              <a:gd name="connsiteY4039" fmla="*/ 3463774 h 6346826"/>
              <a:gd name="connsiteX4040" fmla="*/ 1215539 w 5451476"/>
              <a:gd name="connsiteY4040" fmla="*/ 3464726 h 6346826"/>
              <a:gd name="connsiteX4041" fmla="*/ 1209506 w 5451476"/>
              <a:gd name="connsiteY4041" fmla="*/ 3466314 h 6346826"/>
              <a:gd name="connsiteX4042" fmla="*/ 1204108 w 5451476"/>
              <a:gd name="connsiteY4042" fmla="*/ 3467584 h 6346826"/>
              <a:gd name="connsiteX4043" fmla="*/ 1198074 w 5451476"/>
              <a:gd name="connsiteY4043" fmla="*/ 3469172 h 6346826"/>
              <a:gd name="connsiteX4044" fmla="*/ 1192359 w 5451476"/>
              <a:gd name="connsiteY4044" fmla="*/ 3471077 h 6346826"/>
              <a:gd name="connsiteX4045" fmla="*/ 1187278 w 5451476"/>
              <a:gd name="connsiteY4045" fmla="*/ 3472664 h 6346826"/>
              <a:gd name="connsiteX4046" fmla="*/ 1181880 w 5451476"/>
              <a:gd name="connsiteY4046" fmla="*/ 3474887 h 6346826"/>
              <a:gd name="connsiteX4047" fmla="*/ 1176482 w 5451476"/>
              <a:gd name="connsiteY4047" fmla="*/ 3477109 h 6346826"/>
              <a:gd name="connsiteX4048" fmla="*/ 1171401 w 5451476"/>
              <a:gd name="connsiteY4048" fmla="*/ 3479015 h 6346826"/>
              <a:gd name="connsiteX4049" fmla="*/ 1166638 w 5451476"/>
              <a:gd name="connsiteY4049" fmla="*/ 3481555 h 6346826"/>
              <a:gd name="connsiteX4050" fmla="*/ 1161557 w 5451476"/>
              <a:gd name="connsiteY4050" fmla="*/ 3484412 h 6346826"/>
              <a:gd name="connsiteX4051" fmla="*/ 1156794 w 5451476"/>
              <a:gd name="connsiteY4051" fmla="*/ 3486635 h 6346826"/>
              <a:gd name="connsiteX4052" fmla="*/ 1152349 w 5451476"/>
              <a:gd name="connsiteY4052" fmla="*/ 3489493 h 6346826"/>
              <a:gd name="connsiteX4053" fmla="*/ 1147586 w 5451476"/>
              <a:gd name="connsiteY4053" fmla="*/ 3492033 h 6346826"/>
              <a:gd name="connsiteX4054" fmla="*/ 1143140 w 5451476"/>
              <a:gd name="connsiteY4054" fmla="*/ 3494890 h 6346826"/>
              <a:gd name="connsiteX4055" fmla="*/ 1139012 w 5451476"/>
              <a:gd name="connsiteY4055" fmla="*/ 3497748 h 6346826"/>
              <a:gd name="connsiteX4056" fmla="*/ 1134567 w 5451476"/>
              <a:gd name="connsiteY4056" fmla="*/ 3500923 h 6346826"/>
              <a:gd name="connsiteX4057" fmla="*/ 1130439 w 5451476"/>
              <a:gd name="connsiteY4057" fmla="*/ 3504098 h 6346826"/>
              <a:gd name="connsiteX4058" fmla="*/ 1126628 w 5451476"/>
              <a:gd name="connsiteY4058" fmla="*/ 3507274 h 6346826"/>
              <a:gd name="connsiteX4059" fmla="*/ 1122183 w 5451476"/>
              <a:gd name="connsiteY4059" fmla="*/ 3510766 h 6346826"/>
              <a:gd name="connsiteX4060" fmla="*/ 1116149 w 5451476"/>
              <a:gd name="connsiteY4060" fmla="*/ 3515847 h 6346826"/>
              <a:gd name="connsiteX4061" fmla="*/ 1110751 w 5451476"/>
              <a:gd name="connsiteY4061" fmla="*/ 3521562 h 6346826"/>
              <a:gd name="connsiteX4062" fmla="*/ 1107258 w 5451476"/>
              <a:gd name="connsiteY4062" fmla="*/ 3524737 h 6346826"/>
              <a:gd name="connsiteX4063" fmla="*/ 1092969 w 5451476"/>
              <a:gd name="connsiteY4063" fmla="*/ 3539343 h 6346826"/>
              <a:gd name="connsiteX4064" fmla="*/ 1078362 w 5451476"/>
              <a:gd name="connsiteY4064" fmla="*/ 3553949 h 6346826"/>
              <a:gd name="connsiteX4065" fmla="*/ 1063438 w 5451476"/>
              <a:gd name="connsiteY4065" fmla="*/ 3568872 h 6346826"/>
              <a:gd name="connsiteX4066" fmla="*/ 1048831 w 5451476"/>
              <a:gd name="connsiteY4066" fmla="*/ 3583478 h 6346826"/>
              <a:gd name="connsiteX4067" fmla="*/ 1034224 w 5451476"/>
              <a:gd name="connsiteY4067" fmla="*/ 3597766 h 6346826"/>
              <a:gd name="connsiteX4068" fmla="*/ 1019935 w 5451476"/>
              <a:gd name="connsiteY4068" fmla="*/ 3612372 h 6346826"/>
              <a:gd name="connsiteX4069" fmla="*/ 1005328 w 5451476"/>
              <a:gd name="connsiteY4069" fmla="*/ 3626977 h 6346826"/>
              <a:gd name="connsiteX4070" fmla="*/ 990404 w 5451476"/>
              <a:gd name="connsiteY4070" fmla="*/ 3641901 h 6346826"/>
              <a:gd name="connsiteX4071" fmla="*/ 975797 w 5451476"/>
              <a:gd name="connsiteY4071" fmla="*/ 3656506 h 6346826"/>
              <a:gd name="connsiteX4072" fmla="*/ 961190 w 5451476"/>
              <a:gd name="connsiteY4072" fmla="*/ 3671112 h 6346826"/>
              <a:gd name="connsiteX4073" fmla="*/ 946584 w 5451476"/>
              <a:gd name="connsiteY4073" fmla="*/ 3685400 h 6346826"/>
              <a:gd name="connsiteX4074" fmla="*/ 932294 w 5451476"/>
              <a:gd name="connsiteY4074" fmla="*/ 3700006 h 6346826"/>
              <a:gd name="connsiteX4075" fmla="*/ 917370 w 5451476"/>
              <a:gd name="connsiteY4075" fmla="*/ 3714612 h 6346826"/>
              <a:gd name="connsiteX4076" fmla="*/ 902763 w 5451476"/>
              <a:gd name="connsiteY4076" fmla="*/ 3729535 h 6346826"/>
              <a:gd name="connsiteX4077" fmla="*/ 888156 w 5451476"/>
              <a:gd name="connsiteY4077" fmla="*/ 3744141 h 6346826"/>
              <a:gd name="connsiteX4078" fmla="*/ 873550 w 5451476"/>
              <a:gd name="connsiteY4078" fmla="*/ 3758747 h 6346826"/>
              <a:gd name="connsiteX4079" fmla="*/ 858625 w 5451476"/>
              <a:gd name="connsiteY4079" fmla="*/ 3773035 h 6346826"/>
              <a:gd name="connsiteX4080" fmla="*/ 844336 w 5451476"/>
              <a:gd name="connsiteY4080" fmla="*/ 3787641 h 6346826"/>
              <a:gd name="connsiteX4081" fmla="*/ 842431 w 5451476"/>
              <a:gd name="connsiteY4081" fmla="*/ 3789864 h 6346826"/>
              <a:gd name="connsiteX4082" fmla="*/ 844018 w 5451476"/>
              <a:gd name="connsiteY4082" fmla="*/ 3787323 h 6346826"/>
              <a:gd name="connsiteX4083" fmla="*/ 846876 w 5451476"/>
              <a:gd name="connsiteY4083" fmla="*/ 3783513 h 6346826"/>
              <a:gd name="connsiteX4084" fmla="*/ 850052 w 5451476"/>
              <a:gd name="connsiteY4084" fmla="*/ 3779068 h 6346826"/>
              <a:gd name="connsiteX4085" fmla="*/ 853545 w 5451476"/>
              <a:gd name="connsiteY4085" fmla="*/ 3774940 h 6346826"/>
              <a:gd name="connsiteX4086" fmla="*/ 856720 w 5451476"/>
              <a:gd name="connsiteY4086" fmla="*/ 3771130 h 6346826"/>
              <a:gd name="connsiteX4087" fmla="*/ 861483 w 5451476"/>
              <a:gd name="connsiteY4087" fmla="*/ 3766050 h 6346826"/>
              <a:gd name="connsiteX4088" fmla="*/ 866246 w 5451476"/>
              <a:gd name="connsiteY4088" fmla="*/ 3761287 h 6346826"/>
              <a:gd name="connsiteX4089" fmla="*/ 856402 w 5451476"/>
              <a:gd name="connsiteY4089" fmla="*/ 3770813 h 6346826"/>
              <a:gd name="connsiteX4090" fmla="*/ 842113 w 5451476"/>
              <a:gd name="connsiteY4090" fmla="*/ 3785418 h 6346826"/>
              <a:gd name="connsiteX4091" fmla="*/ 827507 w 5451476"/>
              <a:gd name="connsiteY4091" fmla="*/ 3800024 h 6346826"/>
              <a:gd name="connsiteX4092" fmla="*/ 812582 w 5451476"/>
              <a:gd name="connsiteY4092" fmla="*/ 3814630 h 6346826"/>
              <a:gd name="connsiteX4093" fmla="*/ 797975 w 5451476"/>
              <a:gd name="connsiteY4093" fmla="*/ 3829236 h 6346826"/>
              <a:gd name="connsiteX4094" fmla="*/ 783368 w 5451476"/>
              <a:gd name="connsiteY4094" fmla="*/ 3843524 h 6346826"/>
              <a:gd name="connsiteX4095" fmla="*/ 768762 w 5451476"/>
              <a:gd name="connsiteY4095" fmla="*/ 3858447 h 6346826"/>
              <a:gd name="connsiteX4096" fmla="*/ 754472 w 5451476"/>
              <a:gd name="connsiteY4096" fmla="*/ 3873053 h 6346826"/>
              <a:gd name="connsiteX4097" fmla="*/ 739548 w 5451476"/>
              <a:gd name="connsiteY4097" fmla="*/ 3887659 h 6346826"/>
              <a:gd name="connsiteX4098" fmla="*/ 724941 w 5451476"/>
              <a:gd name="connsiteY4098" fmla="*/ 3902264 h 6346826"/>
              <a:gd name="connsiteX4099" fmla="*/ 710335 w 5451476"/>
              <a:gd name="connsiteY4099" fmla="*/ 3917188 h 6346826"/>
              <a:gd name="connsiteX4100" fmla="*/ 695728 w 5451476"/>
              <a:gd name="connsiteY4100" fmla="*/ 3931476 h 6346826"/>
              <a:gd name="connsiteX4101" fmla="*/ 681121 w 5451476"/>
              <a:gd name="connsiteY4101" fmla="*/ 3946082 h 6346826"/>
              <a:gd name="connsiteX4102" fmla="*/ 666832 w 5451476"/>
              <a:gd name="connsiteY4102" fmla="*/ 3960688 h 6346826"/>
              <a:gd name="connsiteX4103" fmla="*/ 651907 w 5451476"/>
              <a:gd name="connsiteY4103" fmla="*/ 3975293 h 6346826"/>
              <a:gd name="connsiteX4104" fmla="*/ 637301 w 5451476"/>
              <a:gd name="connsiteY4104" fmla="*/ 3989899 h 6346826"/>
              <a:gd name="connsiteX4105" fmla="*/ 622694 w 5451476"/>
              <a:gd name="connsiteY4105" fmla="*/ 4004822 h 6346826"/>
              <a:gd name="connsiteX4106" fmla="*/ 608087 w 5451476"/>
              <a:gd name="connsiteY4106" fmla="*/ 4019111 h 6346826"/>
              <a:gd name="connsiteX4107" fmla="*/ 593163 w 5451476"/>
              <a:gd name="connsiteY4107" fmla="*/ 4033716 h 6346826"/>
              <a:gd name="connsiteX4108" fmla="*/ 578873 w 5451476"/>
              <a:gd name="connsiteY4108" fmla="*/ 4048322 h 6346826"/>
              <a:gd name="connsiteX4109" fmla="*/ 564267 w 5451476"/>
              <a:gd name="connsiteY4109" fmla="*/ 4062928 h 6346826"/>
              <a:gd name="connsiteX4110" fmla="*/ 549660 w 5451476"/>
              <a:gd name="connsiteY4110" fmla="*/ 4077851 h 6346826"/>
              <a:gd name="connsiteX4111" fmla="*/ 535053 w 5451476"/>
              <a:gd name="connsiteY4111" fmla="*/ 4092457 h 6346826"/>
              <a:gd name="connsiteX4112" fmla="*/ 520129 w 5451476"/>
              <a:gd name="connsiteY4112" fmla="*/ 4106745 h 6346826"/>
              <a:gd name="connsiteX4113" fmla="*/ 505840 w 5451476"/>
              <a:gd name="connsiteY4113" fmla="*/ 4121351 h 6346826"/>
              <a:gd name="connsiteX4114" fmla="*/ 491233 w 5451476"/>
              <a:gd name="connsiteY4114" fmla="*/ 4135957 h 6346826"/>
              <a:gd name="connsiteX4115" fmla="*/ 476626 w 5451476"/>
              <a:gd name="connsiteY4115" fmla="*/ 4150563 h 6346826"/>
              <a:gd name="connsiteX4116" fmla="*/ 462019 w 5451476"/>
              <a:gd name="connsiteY4116" fmla="*/ 4165486 h 6346826"/>
              <a:gd name="connsiteX4117" fmla="*/ 447095 w 5451476"/>
              <a:gd name="connsiteY4117" fmla="*/ 4180092 h 6346826"/>
              <a:gd name="connsiteX4118" fmla="*/ 432488 w 5451476"/>
              <a:gd name="connsiteY4118" fmla="*/ 4194380 h 6346826"/>
              <a:gd name="connsiteX4119" fmla="*/ 418199 w 5451476"/>
              <a:gd name="connsiteY4119" fmla="*/ 4208986 h 6346826"/>
              <a:gd name="connsiteX4120" fmla="*/ 403592 w 5451476"/>
              <a:gd name="connsiteY4120" fmla="*/ 4223591 h 6346826"/>
              <a:gd name="connsiteX4121" fmla="*/ 388985 w 5451476"/>
              <a:gd name="connsiteY4121" fmla="*/ 4238515 h 6346826"/>
              <a:gd name="connsiteX4122" fmla="*/ 374061 w 5451476"/>
              <a:gd name="connsiteY4122" fmla="*/ 4253120 h 6346826"/>
              <a:gd name="connsiteX4123" fmla="*/ 359454 w 5451476"/>
              <a:gd name="connsiteY4123" fmla="*/ 4267726 h 6346826"/>
              <a:gd name="connsiteX4124" fmla="*/ 344847 w 5451476"/>
              <a:gd name="connsiteY4124" fmla="*/ 4282015 h 6346826"/>
              <a:gd name="connsiteX4125" fmla="*/ 330558 w 5451476"/>
              <a:gd name="connsiteY4125" fmla="*/ 4296620 h 6346826"/>
              <a:gd name="connsiteX4126" fmla="*/ 38105 w 5451476"/>
              <a:gd name="connsiteY4126" fmla="*/ 4004822 h 6346826"/>
              <a:gd name="connsiteX4127" fmla="*/ 52712 w 5451476"/>
              <a:gd name="connsiteY4127" fmla="*/ 3989899 h 6346826"/>
              <a:gd name="connsiteX4128" fmla="*/ 67318 w 5451476"/>
              <a:gd name="connsiteY4128" fmla="*/ 3975293 h 6346826"/>
              <a:gd name="connsiteX4129" fmla="*/ 82243 w 5451476"/>
              <a:gd name="connsiteY4129" fmla="*/ 3960688 h 6346826"/>
              <a:gd name="connsiteX4130" fmla="*/ 96849 w 5451476"/>
              <a:gd name="connsiteY4130" fmla="*/ 3946399 h 6346826"/>
              <a:gd name="connsiteX4131" fmla="*/ 111139 w 5451476"/>
              <a:gd name="connsiteY4131" fmla="*/ 3931794 h 6346826"/>
              <a:gd name="connsiteX4132" fmla="*/ 125746 w 5451476"/>
              <a:gd name="connsiteY4132" fmla="*/ 3917188 h 6346826"/>
              <a:gd name="connsiteX4133" fmla="*/ 140352 w 5451476"/>
              <a:gd name="connsiteY4133" fmla="*/ 3902264 h 6346826"/>
              <a:gd name="connsiteX4134" fmla="*/ 155277 w 5451476"/>
              <a:gd name="connsiteY4134" fmla="*/ 3887659 h 6346826"/>
              <a:gd name="connsiteX4135" fmla="*/ 169883 w 5451476"/>
              <a:gd name="connsiteY4135" fmla="*/ 3873053 h 6346826"/>
              <a:gd name="connsiteX4136" fmla="*/ 184490 w 5451476"/>
              <a:gd name="connsiteY4136" fmla="*/ 3858765 h 6346826"/>
              <a:gd name="connsiteX4137" fmla="*/ 190206 w 5451476"/>
              <a:gd name="connsiteY4137" fmla="*/ 3852732 h 6346826"/>
              <a:gd name="connsiteX4138" fmla="*/ 194334 w 5451476"/>
              <a:gd name="connsiteY4138" fmla="*/ 3848287 h 6346826"/>
              <a:gd name="connsiteX4139" fmla="*/ 198780 w 5451476"/>
              <a:gd name="connsiteY4139" fmla="*/ 3843524 h 6346826"/>
              <a:gd name="connsiteX4140" fmla="*/ 201955 w 5451476"/>
              <a:gd name="connsiteY4140" fmla="*/ 3839714 h 6346826"/>
              <a:gd name="connsiteX4141" fmla="*/ 205448 w 5451476"/>
              <a:gd name="connsiteY4141" fmla="*/ 3835586 h 6346826"/>
              <a:gd name="connsiteX4142" fmla="*/ 208623 w 5451476"/>
              <a:gd name="connsiteY4142" fmla="*/ 3831776 h 6346826"/>
              <a:gd name="connsiteX4143" fmla="*/ 211481 w 5451476"/>
              <a:gd name="connsiteY4143" fmla="*/ 3827330 h 6346826"/>
              <a:gd name="connsiteX4144" fmla="*/ 214656 w 5451476"/>
              <a:gd name="connsiteY4144" fmla="*/ 3822885 h 6346826"/>
              <a:gd name="connsiteX4145" fmla="*/ 217832 w 5451476"/>
              <a:gd name="connsiteY4145" fmla="*/ 3818758 h 6346826"/>
              <a:gd name="connsiteX4146" fmla="*/ 220690 w 5451476"/>
              <a:gd name="connsiteY4146" fmla="*/ 3814312 h 6346826"/>
              <a:gd name="connsiteX4147" fmla="*/ 222912 w 5451476"/>
              <a:gd name="connsiteY4147" fmla="*/ 3809550 h 6346826"/>
              <a:gd name="connsiteX4148" fmla="*/ 225770 w 5451476"/>
              <a:gd name="connsiteY4148" fmla="*/ 3804787 h 6346826"/>
              <a:gd name="connsiteX4149" fmla="*/ 228628 w 5451476"/>
              <a:gd name="connsiteY4149" fmla="*/ 3800024 h 6346826"/>
              <a:gd name="connsiteX4150" fmla="*/ 230851 w 5451476"/>
              <a:gd name="connsiteY4150" fmla="*/ 3795261 h 6346826"/>
              <a:gd name="connsiteX4151" fmla="*/ 233074 w 5451476"/>
              <a:gd name="connsiteY4151" fmla="*/ 3790499 h 6346826"/>
              <a:gd name="connsiteX4152" fmla="*/ 235296 w 5451476"/>
              <a:gd name="connsiteY4152" fmla="*/ 3785418 h 6346826"/>
              <a:gd name="connsiteX4153" fmla="*/ 237202 w 5451476"/>
              <a:gd name="connsiteY4153" fmla="*/ 3779703 h 6346826"/>
              <a:gd name="connsiteX4154" fmla="*/ 239424 w 5451476"/>
              <a:gd name="connsiteY4154" fmla="*/ 3774623 h 6346826"/>
              <a:gd name="connsiteX4155" fmla="*/ 241330 w 5451476"/>
              <a:gd name="connsiteY4155" fmla="*/ 3769225 h 6346826"/>
              <a:gd name="connsiteX4156" fmla="*/ 242917 w 5451476"/>
              <a:gd name="connsiteY4156" fmla="*/ 3763510 h 6346826"/>
              <a:gd name="connsiteX4157" fmla="*/ 244505 w 5451476"/>
              <a:gd name="connsiteY4157" fmla="*/ 3757477 h 6346826"/>
              <a:gd name="connsiteX4158" fmla="*/ 246093 w 5451476"/>
              <a:gd name="connsiteY4158" fmla="*/ 3752079 h 6346826"/>
              <a:gd name="connsiteX4159" fmla="*/ 247363 w 5451476"/>
              <a:gd name="connsiteY4159" fmla="*/ 3746046 h 6346826"/>
              <a:gd name="connsiteX4160" fmla="*/ 248315 w 5451476"/>
              <a:gd name="connsiteY4160" fmla="*/ 3739696 h 6346826"/>
              <a:gd name="connsiteX4161" fmla="*/ 249268 w 5451476"/>
              <a:gd name="connsiteY4161" fmla="*/ 3733028 h 6346826"/>
              <a:gd name="connsiteX4162" fmla="*/ 249903 w 5451476"/>
              <a:gd name="connsiteY4162" fmla="*/ 3726678 h 6346826"/>
              <a:gd name="connsiteX4163" fmla="*/ 250538 w 5451476"/>
              <a:gd name="connsiteY4163" fmla="*/ 3720327 h 6346826"/>
              <a:gd name="connsiteX4164" fmla="*/ 250856 w 5451476"/>
              <a:gd name="connsiteY4164" fmla="*/ 3712707 h 6346826"/>
              <a:gd name="connsiteX4165" fmla="*/ 251173 w 5451476"/>
              <a:gd name="connsiteY4165" fmla="*/ 3705722 h 6346826"/>
              <a:gd name="connsiteX4166" fmla="*/ 250856 w 5451476"/>
              <a:gd name="connsiteY4166" fmla="*/ 3698419 h 6346826"/>
              <a:gd name="connsiteX4167" fmla="*/ 250538 w 5451476"/>
              <a:gd name="connsiteY4167" fmla="*/ 3690798 h 6346826"/>
              <a:gd name="connsiteX4168" fmla="*/ 249586 w 5451476"/>
              <a:gd name="connsiteY4168" fmla="*/ 3682225 h 6346826"/>
              <a:gd name="connsiteX4169" fmla="*/ 248315 w 5451476"/>
              <a:gd name="connsiteY4169" fmla="*/ 3673335 h 6346826"/>
              <a:gd name="connsiteX4170" fmla="*/ 247363 w 5451476"/>
              <a:gd name="connsiteY4170" fmla="*/ 3665079 h 6346826"/>
              <a:gd name="connsiteX4171" fmla="*/ 245140 w 5451476"/>
              <a:gd name="connsiteY4171" fmla="*/ 3656506 h 6346826"/>
              <a:gd name="connsiteX4172" fmla="*/ 241965 w 5451476"/>
              <a:gd name="connsiteY4172" fmla="*/ 3644441 h 6346826"/>
              <a:gd name="connsiteX4173" fmla="*/ 237837 w 5451476"/>
              <a:gd name="connsiteY4173" fmla="*/ 3632693 h 6346826"/>
              <a:gd name="connsiteX4174" fmla="*/ 233391 w 5451476"/>
              <a:gd name="connsiteY4174" fmla="*/ 3621262 h 6346826"/>
              <a:gd name="connsiteX4175" fmla="*/ 227675 w 5451476"/>
              <a:gd name="connsiteY4175" fmla="*/ 3609514 h 6346826"/>
              <a:gd name="connsiteX4176" fmla="*/ 223865 w 5451476"/>
              <a:gd name="connsiteY4176" fmla="*/ 3602846 h 6346826"/>
              <a:gd name="connsiteX4177" fmla="*/ 219737 w 5451476"/>
              <a:gd name="connsiteY4177" fmla="*/ 3596178 h 6346826"/>
              <a:gd name="connsiteX4178" fmla="*/ 215609 w 5451476"/>
              <a:gd name="connsiteY4178" fmla="*/ 3589510 h 6346826"/>
              <a:gd name="connsiteX4179" fmla="*/ 211164 w 5451476"/>
              <a:gd name="connsiteY4179" fmla="*/ 3583160 h 6346826"/>
              <a:gd name="connsiteX4180" fmla="*/ 206400 w 5451476"/>
              <a:gd name="connsiteY4180" fmla="*/ 3576810 h 6346826"/>
              <a:gd name="connsiteX4181" fmla="*/ 201320 w 5451476"/>
              <a:gd name="connsiteY4181" fmla="*/ 3570459 h 6346826"/>
              <a:gd name="connsiteX4182" fmla="*/ 195604 w 5451476"/>
              <a:gd name="connsiteY4182" fmla="*/ 3564427 h 6346826"/>
              <a:gd name="connsiteX4183" fmla="*/ 190206 w 5451476"/>
              <a:gd name="connsiteY4183" fmla="*/ 3558394 h 6346826"/>
              <a:gd name="connsiteX4184" fmla="*/ 184173 w 5451476"/>
              <a:gd name="connsiteY4184" fmla="*/ 3552996 h 6346826"/>
              <a:gd name="connsiteX4185" fmla="*/ 178139 w 5451476"/>
              <a:gd name="connsiteY4185" fmla="*/ 3547281 h 6346826"/>
              <a:gd name="connsiteX4186" fmla="*/ 171789 w 5451476"/>
              <a:gd name="connsiteY4186" fmla="*/ 3542200 h 6346826"/>
              <a:gd name="connsiteX4187" fmla="*/ 165438 w 5451476"/>
              <a:gd name="connsiteY4187" fmla="*/ 3537438 h 6346826"/>
              <a:gd name="connsiteX4188" fmla="*/ 159087 w 5451476"/>
              <a:gd name="connsiteY4188" fmla="*/ 3532675 h 6346826"/>
              <a:gd name="connsiteX4189" fmla="*/ 152419 w 5451476"/>
              <a:gd name="connsiteY4189" fmla="*/ 3528230 h 6346826"/>
              <a:gd name="connsiteX4190" fmla="*/ 145750 w 5451476"/>
              <a:gd name="connsiteY4190" fmla="*/ 3524419 h 6346826"/>
              <a:gd name="connsiteX4191" fmla="*/ 138447 w 5451476"/>
              <a:gd name="connsiteY4191" fmla="*/ 3520609 h 6346826"/>
              <a:gd name="connsiteX4192" fmla="*/ 127333 w 5451476"/>
              <a:gd name="connsiteY4192" fmla="*/ 3515212 h 6346826"/>
              <a:gd name="connsiteX4193" fmla="*/ 115902 w 5451476"/>
              <a:gd name="connsiteY4193" fmla="*/ 3510449 h 6346826"/>
              <a:gd name="connsiteX4194" fmla="*/ 103835 w 5451476"/>
              <a:gd name="connsiteY4194" fmla="*/ 3506321 h 6346826"/>
              <a:gd name="connsiteX4195" fmla="*/ 92086 w 5451476"/>
              <a:gd name="connsiteY4195" fmla="*/ 3503146 h 6346826"/>
              <a:gd name="connsiteX4196" fmla="*/ 83195 w 5451476"/>
              <a:gd name="connsiteY4196" fmla="*/ 3501241 h 6346826"/>
              <a:gd name="connsiteX4197" fmla="*/ 74622 w 5451476"/>
              <a:gd name="connsiteY4197" fmla="*/ 3499653 h 6346826"/>
              <a:gd name="connsiteX4198" fmla="*/ 66366 w 5451476"/>
              <a:gd name="connsiteY4198" fmla="*/ 3498383 h 6346826"/>
              <a:gd name="connsiteX4199" fmla="*/ 57475 w 5451476"/>
              <a:gd name="connsiteY4199" fmla="*/ 3497748 h 6346826"/>
              <a:gd name="connsiteX4200" fmla="*/ 49854 w 5451476"/>
              <a:gd name="connsiteY4200" fmla="*/ 3497431 h 6346826"/>
              <a:gd name="connsiteX4201" fmla="*/ 42868 w 5451476"/>
              <a:gd name="connsiteY4201" fmla="*/ 3497431 h 6346826"/>
              <a:gd name="connsiteX4202" fmla="*/ 35247 w 5451476"/>
              <a:gd name="connsiteY4202" fmla="*/ 3497431 h 6346826"/>
              <a:gd name="connsiteX4203" fmla="*/ 28261 w 5451476"/>
              <a:gd name="connsiteY4203" fmla="*/ 3497748 h 6346826"/>
              <a:gd name="connsiteX4204" fmla="*/ 21910 w 5451476"/>
              <a:gd name="connsiteY4204" fmla="*/ 3498383 h 6346826"/>
              <a:gd name="connsiteX4205" fmla="*/ 14924 w 5451476"/>
              <a:gd name="connsiteY4205" fmla="*/ 3499336 h 6346826"/>
              <a:gd name="connsiteX4206" fmla="*/ 8574 w 5451476"/>
              <a:gd name="connsiteY4206" fmla="*/ 3499971 h 6346826"/>
              <a:gd name="connsiteX4207" fmla="*/ 2223 w 5451476"/>
              <a:gd name="connsiteY4207" fmla="*/ 3501241 h 6346826"/>
              <a:gd name="connsiteX4208" fmla="*/ 0 w 5451476"/>
              <a:gd name="connsiteY4208" fmla="*/ 3501558 h 6346826"/>
              <a:gd name="connsiteX4209" fmla="*/ 0 w 5451476"/>
              <a:gd name="connsiteY4209" fmla="*/ 3499018 h 6346826"/>
              <a:gd name="connsiteX4210" fmla="*/ 0 w 5451476"/>
              <a:gd name="connsiteY4210" fmla="*/ 3469489 h 6346826"/>
              <a:gd name="connsiteX4211" fmla="*/ 0 w 5451476"/>
              <a:gd name="connsiteY4211" fmla="*/ 3440595 h 6346826"/>
              <a:gd name="connsiteX4212" fmla="*/ 0 w 5451476"/>
              <a:gd name="connsiteY4212" fmla="*/ 3411384 h 6346826"/>
              <a:gd name="connsiteX4213" fmla="*/ 0 w 5451476"/>
              <a:gd name="connsiteY4213" fmla="*/ 3381854 h 6346826"/>
              <a:gd name="connsiteX4214" fmla="*/ 0 w 5451476"/>
              <a:gd name="connsiteY4214" fmla="*/ 3352960 h 6346826"/>
              <a:gd name="connsiteX4215" fmla="*/ 0 w 5451476"/>
              <a:gd name="connsiteY4215" fmla="*/ 3323749 h 6346826"/>
              <a:gd name="connsiteX4216" fmla="*/ 0 w 5451476"/>
              <a:gd name="connsiteY4216" fmla="*/ 3294537 h 6346826"/>
              <a:gd name="connsiteX4217" fmla="*/ 0 w 5451476"/>
              <a:gd name="connsiteY4217" fmla="*/ 3265326 h 6346826"/>
              <a:gd name="connsiteX4218" fmla="*/ 0 w 5451476"/>
              <a:gd name="connsiteY4218" fmla="*/ 3235797 h 6346826"/>
              <a:gd name="connsiteX4219" fmla="*/ 0 w 5451476"/>
              <a:gd name="connsiteY4219" fmla="*/ 3206903 h 6346826"/>
              <a:gd name="connsiteX4220" fmla="*/ 0 w 5451476"/>
              <a:gd name="connsiteY4220" fmla="*/ 3177691 h 6346826"/>
              <a:gd name="connsiteX4221" fmla="*/ 0 w 5451476"/>
              <a:gd name="connsiteY4221" fmla="*/ 3148162 h 6346826"/>
              <a:gd name="connsiteX4222" fmla="*/ 0 w 5451476"/>
              <a:gd name="connsiteY4222" fmla="*/ 3119268 h 6346826"/>
              <a:gd name="connsiteX4223" fmla="*/ 0 w 5451476"/>
              <a:gd name="connsiteY4223" fmla="*/ 3090057 h 6346826"/>
              <a:gd name="connsiteX4224" fmla="*/ 0 w 5451476"/>
              <a:gd name="connsiteY4224" fmla="*/ 3060527 h 6346826"/>
              <a:gd name="connsiteX4225" fmla="*/ 0 w 5451476"/>
              <a:gd name="connsiteY4225" fmla="*/ 3031633 h 6346826"/>
              <a:gd name="connsiteX4226" fmla="*/ 0 w 5451476"/>
              <a:gd name="connsiteY4226" fmla="*/ 3002422 h 6346826"/>
              <a:gd name="connsiteX4227" fmla="*/ 0 w 5451476"/>
              <a:gd name="connsiteY4227" fmla="*/ 2972893 h 6346826"/>
              <a:gd name="connsiteX4228" fmla="*/ 0 w 5451476"/>
              <a:gd name="connsiteY4228" fmla="*/ 2943999 h 6346826"/>
              <a:gd name="connsiteX4229" fmla="*/ 0 w 5451476"/>
              <a:gd name="connsiteY4229" fmla="*/ 2914470 h 6346826"/>
              <a:gd name="connsiteX4230" fmla="*/ 0 w 5451476"/>
              <a:gd name="connsiteY4230" fmla="*/ 2885258 h 6346826"/>
              <a:gd name="connsiteX4231" fmla="*/ 0 w 5451476"/>
              <a:gd name="connsiteY4231" fmla="*/ 2858269 h 6346826"/>
              <a:gd name="connsiteX4232" fmla="*/ 1270 w 5451476"/>
              <a:gd name="connsiteY4232" fmla="*/ 2856999 h 6346826"/>
              <a:gd name="connsiteX4233" fmla="*/ 15877 w 5451476"/>
              <a:gd name="connsiteY4233" fmla="*/ 2842711 h 6346826"/>
              <a:gd name="connsiteX4234" fmla="*/ 30166 w 5451476"/>
              <a:gd name="connsiteY4234" fmla="*/ 2828105 h 6346826"/>
              <a:gd name="connsiteX4235" fmla="*/ 44773 w 5451476"/>
              <a:gd name="connsiteY4235" fmla="*/ 2813499 h 6346826"/>
              <a:gd name="connsiteX4236" fmla="*/ 59380 w 5451476"/>
              <a:gd name="connsiteY4236" fmla="*/ 2798894 h 6346826"/>
              <a:gd name="connsiteX4237" fmla="*/ 74304 w 5451476"/>
              <a:gd name="connsiteY4237" fmla="*/ 2783970 h 6346826"/>
              <a:gd name="connsiteX4238" fmla="*/ 88911 w 5451476"/>
              <a:gd name="connsiteY4238" fmla="*/ 2769682 h 6346826"/>
              <a:gd name="connsiteX4239" fmla="*/ 103518 w 5451476"/>
              <a:gd name="connsiteY4239" fmla="*/ 2755076 h 6346826"/>
              <a:gd name="connsiteX4240" fmla="*/ 117807 w 5451476"/>
              <a:gd name="connsiteY4240" fmla="*/ 2740471 h 6346826"/>
              <a:gd name="connsiteX4241" fmla="*/ 132414 w 5451476"/>
              <a:gd name="connsiteY4241" fmla="*/ 2725865 h 6346826"/>
              <a:gd name="connsiteX4242" fmla="*/ 147338 w 5451476"/>
              <a:gd name="connsiteY4242" fmla="*/ 2710942 h 6346826"/>
              <a:gd name="connsiteX4243" fmla="*/ 161945 w 5451476"/>
              <a:gd name="connsiteY4243" fmla="*/ 2696336 h 6346826"/>
              <a:gd name="connsiteX4244" fmla="*/ 176552 w 5451476"/>
              <a:gd name="connsiteY4244" fmla="*/ 2682047 h 6346826"/>
              <a:gd name="connsiteX4245" fmla="*/ 191159 w 5451476"/>
              <a:gd name="connsiteY4245" fmla="*/ 2667442 h 6346826"/>
              <a:gd name="connsiteX4246" fmla="*/ 205448 w 5451476"/>
              <a:gd name="connsiteY4246" fmla="*/ 2652836 h 6346826"/>
              <a:gd name="connsiteX4247" fmla="*/ 220372 w 5451476"/>
              <a:gd name="connsiteY4247" fmla="*/ 2638230 h 6346826"/>
              <a:gd name="connsiteX4248" fmla="*/ 234979 w 5451476"/>
              <a:gd name="connsiteY4248" fmla="*/ 2623307 h 6346826"/>
              <a:gd name="connsiteX4249" fmla="*/ 249586 w 5451476"/>
              <a:gd name="connsiteY4249" fmla="*/ 2608701 h 6346826"/>
              <a:gd name="connsiteX4250" fmla="*/ 264192 w 5451476"/>
              <a:gd name="connsiteY4250" fmla="*/ 2594413 h 6346826"/>
              <a:gd name="connsiteX4251" fmla="*/ 279117 w 5451476"/>
              <a:gd name="connsiteY4251" fmla="*/ 2579807 h 6346826"/>
              <a:gd name="connsiteX4252" fmla="*/ 293406 w 5451476"/>
              <a:gd name="connsiteY4252" fmla="*/ 2565202 h 6346826"/>
              <a:gd name="connsiteX4253" fmla="*/ 308013 w 5451476"/>
              <a:gd name="connsiteY4253" fmla="*/ 2550278 h 6346826"/>
              <a:gd name="connsiteX4254" fmla="*/ 322620 w 5451476"/>
              <a:gd name="connsiteY4254" fmla="*/ 2535672 h 6346826"/>
              <a:gd name="connsiteX4255" fmla="*/ 337226 w 5451476"/>
              <a:gd name="connsiteY4255" fmla="*/ 2521066 h 6346826"/>
              <a:gd name="connsiteX4256" fmla="*/ 352151 w 5451476"/>
              <a:gd name="connsiteY4256" fmla="*/ 2506778 h 6346826"/>
              <a:gd name="connsiteX4257" fmla="*/ 366122 w 5451476"/>
              <a:gd name="connsiteY4257" fmla="*/ 2492172 h 6346826"/>
              <a:gd name="connsiteX4258" fmla="*/ 381047 w 5451476"/>
              <a:gd name="connsiteY4258" fmla="*/ 2477567 h 6346826"/>
              <a:gd name="connsiteX4259" fmla="*/ 395654 w 5451476"/>
              <a:gd name="connsiteY4259" fmla="*/ 2462643 h 6346826"/>
              <a:gd name="connsiteX4260" fmla="*/ 410260 w 5451476"/>
              <a:gd name="connsiteY4260" fmla="*/ 2448038 h 6346826"/>
              <a:gd name="connsiteX4261" fmla="*/ 424867 w 5451476"/>
              <a:gd name="connsiteY4261" fmla="*/ 2433432 h 6346826"/>
              <a:gd name="connsiteX4262" fmla="*/ 439792 w 5451476"/>
              <a:gd name="connsiteY4262" fmla="*/ 2419144 h 6346826"/>
              <a:gd name="connsiteX4263" fmla="*/ 454081 w 5451476"/>
              <a:gd name="connsiteY4263" fmla="*/ 2404538 h 6346826"/>
              <a:gd name="connsiteX4264" fmla="*/ 468688 w 5451476"/>
              <a:gd name="connsiteY4264" fmla="*/ 2389615 h 6346826"/>
              <a:gd name="connsiteX4265" fmla="*/ 483294 w 5451476"/>
              <a:gd name="connsiteY4265" fmla="*/ 2375009 h 6346826"/>
              <a:gd name="connsiteX4266" fmla="*/ 497901 w 5451476"/>
              <a:gd name="connsiteY4266" fmla="*/ 2360403 h 6346826"/>
              <a:gd name="connsiteX4267" fmla="*/ 512825 w 5451476"/>
              <a:gd name="connsiteY4267" fmla="*/ 2346115 h 6346826"/>
              <a:gd name="connsiteX4268" fmla="*/ 527432 w 5451476"/>
              <a:gd name="connsiteY4268" fmla="*/ 2331509 h 6346826"/>
              <a:gd name="connsiteX4269" fmla="*/ 541721 w 5451476"/>
              <a:gd name="connsiteY4269" fmla="*/ 2316903 h 6346826"/>
              <a:gd name="connsiteX4270" fmla="*/ 556328 w 5451476"/>
              <a:gd name="connsiteY4270" fmla="*/ 2301980 h 6346826"/>
              <a:gd name="connsiteX4271" fmla="*/ 570935 w 5451476"/>
              <a:gd name="connsiteY4271" fmla="*/ 2287375 h 6346826"/>
              <a:gd name="connsiteX4272" fmla="*/ 585859 w 5451476"/>
              <a:gd name="connsiteY4272" fmla="*/ 2272768 h 6346826"/>
              <a:gd name="connsiteX4273" fmla="*/ 600466 w 5451476"/>
              <a:gd name="connsiteY4273" fmla="*/ 2258480 h 6346826"/>
              <a:gd name="connsiteX4274" fmla="*/ 615073 w 5451476"/>
              <a:gd name="connsiteY4274" fmla="*/ 2243875 h 6346826"/>
              <a:gd name="connsiteX4275" fmla="*/ 629362 w 5451476"/>
              <a:gd name="connsiteY4275" fmla="*/ 2228952 h 6346826"/>
              <a:gd name="connsiteX4276" fmla="*/ 643969 w 5451476"/>
              <a:gd name="connsiteY4276" fmla="*/ 2214345 h 6346826"/>
              <a:gd name="connsiteX4277" fmla="*/ 658893 w 5451476"/>
              <a:gd name="connsiteY4277" fmla="*/ 2199740 h 6346826"/>
              <a:gd name="connsiteX4278" fmla="*/ 673500 w 5451476"/>
              <a:gd name="connsiteY4278" fmla="*/ 2185134 h 6346826"/>
              <a:gd name="connsiteX4279" fmla="*/ 688107 w 5451476"/>
              <a:gd name="connsiteY4279" fmla="*/ 2170846 h 6346826"/>
              <a:gd name="connsiteX4280" fmla="*/ 702714 w 5451476"/>
              <a:gd name="connsiteY4280" fmla="*/ 2156240 h 6346826"/>
              <a:gd name="connsiteX4281" fmla="*/ 717003 w 5451476"/>
              <a:gd name="connsiteY4281" fmla="*/ 2141316 h 6346826"/>
              <a:gd name="connsiteX4282" fmla="*/ 731610 w 5451476"/>
              <a:gd name="connsiteY4282" fmla="*/ 2126711 h 6346826"/>
              <a:gd name="connsiteX4283" fmla="*/ 746534 w 5451476"/>
              <a:gd name="connsiteY4283" fmla="*/ 2112105 h 6346826"/>
              <a:gd name="connsiteX4284" fmla="*/ 761141 w 5451476"/>
              <a:gd name="connsiteY4284" fmla="*/ 2097499 h 6346826"/>
              <a:gd name="connsiteX4285" fmla="*/ 775748 w 5451476"/>
              <a:gd name="connsiteY4285" fmla="*/ 2083211 h 6346826"/>
              <a:gd name="connsiteX4286" fmla="*/ 790037 w 5451476"/>
              <a:gd name="connsiteY4286" fmla="*/ 2068288 h 6346826"/>
              <a:gd name="connsiteX4287" fmla="*/ 804644 w 5451476"/>
              <a:gd name="connsiteY4287" fmla="*/ 2053682 h 6346826"/>
              <a:gd name="connsiteX4288" fmla="*/ 819568 w 5451476"/>
              <a:gd name="connsiteY4288" fmla="*/ 2039076 h 6346826"/>
              <a:gd name="connsiteX4289" fmla="*/ 834175 w 5451476"/>
              <a:gd name="connsiteY4289" fmla="*/ 2024470 h 6346826"/>
              <a:gd name="connsiteX4290" fmla="*/ 848782 w 5451476"/>
              <a:gd name="connsiteY4290" fmla="*/ 2010182 h 6346826"/>
              <a:gd name="connsiteX4291" fmla="*/ 863388 w 5451476"/>
              <a:gd name="connsiteY4291" fmla="*/ 1995576 h 6346826"/>
              <a:gd name="connsiteX4292" fmla="*/ 877678 w 5451476"/>
              <a:gd name="connsiteY4292" fmla="*/ 1980653 h 6346826"/>
              <a:gd name="connsiteX4293" fmla="*/ 892602 w 5451476"/>
              <a:gd name="connsiteY4293" fmla="*/ 1966047 h 6346826"/>
              <a:gd name="connsiteX4294" fmla="*/ 907209 w 5451476"/>
              <a:gd name="connsiteY4294" fmla="*/ 1951442 h 6346826"/>
              <a:gd name="connsiteX4295" fmla="*/ 921815 w 5451476"/>
              <a:gd name="connsiteY4295" fmla="*/ 1936836 h 6346826"/>
              <a:gd name="connsiteX4296" fmla="*/ 936422 w 5451476"/>
              <a:gd name="connsiteY4296" fmla="*/ 1922548 h 6346826"/>
              <a:gd name="connsiteX4297" fmla="*/ 951347 w 5451476"/>
              <a:gd name="connsiteY4297" fmla="*/ 1907624 h 6346826"/>
              <a:gd name="connsiteX4298" fmla="*/ 965636 w 5451476"/>
              <a:gd name="connsiteY4298" fmla="*/ 1893018 h 6346826"/>
              <a:gd name="connsiteX4299" fmla="*/ 980242 w 5451476"/>
              <a:gd name="connsiteY4299" fmla="*/ 1878413 h 6346826"/>
              <a:gd name="connsiteX4300" fmla="*/ 994849 w 5451476"/>
              <a:gd name="connsiteY4300" fmla="*/ 1863807 h 6346826"/>
              <a:gd name="connsiteX4301" fmla="*/ 1009456 w 5451476"/>
              <a:gd name="connsiteY4301" fmla="*/ 1849201 h 6346826"/>
              <a:gd name="connsiteX4302" fmla="*/ 1024381 w 5451476"/>
              <a:gd name="connsiteY4302" fmla="*/ 1834913 h 6346826"/>
              <a:gd name="connsiteX4303" fmla="*/ 1038987 w 5451476"/>
              <a:gd name="connsiteY4303" fmla="*/ 1819990 h 6346826"/>
              <a:gd name="connsiteX4304" fmla="*/ 1053277 w 5451476"/>
              <a:gd name="connsiteY4304" fmla="*/ 1805384 h 6346826"/>
              <a:gd name="connsiteX4305" fmla="*/ 1067883 w 5451476"/>
              <a:gd name="connsiteY4305" fmla="*/ 1790778 h 6346826"/>
              <a:gd name="connsiteX4306" fmla="*/ 1082490 w 5451476"/>
              <a:gd name="connsiteY4306" fmla="*/ 1776172 h 6346826"/>
              <a:gd name="connsiteX4307" fmla="*/ 1097097 w 5451476"/>
              <a:gd name="connsiteY4307" fmla="*/ 1761249 h 6346826"/>
              <a:gd name="connsiteX4308" fmla="*/ 1112021 w 5451476"/>
              <a:gd name="connsiteY4308" fmla="*/ 1746961 h 6346826"/>
              <a:gd name="connsiteX4309" fmla="*/ 1126628 w 5451476"/>
              <a:gd name="connsiteY4309" fmla="*/ 1732355 h 6346826"/>
              <a:gd name="connsiteX4310" fmla="*/ 1140917 w 5451476"/>
              <a:gd name="connsiteY4310" fmla="*/ 1717749 h 6346826"/>
              <a:gd name="connsiteX4311" fmla="*/ 1155524 w 5451476"/>
              <a:gd name="connsiteY4311" fmla="*/ 1703143 h 6346826"/>
              <a:gd name="connsiteX4312" fmla="*/ 1170131 w 5451476"/>
              <a:gd name="connsiteY4312" fmla="*/ 1688538 h 6346826"/>
              <a:gd name="connsiteX4313" fmla="*/ 1185055 w 5451476"/>
              <a:gd name="connsiteY4313" fmla="*/ 1673614 h 6346826"/>
              <a:gd name="connsiteX4314" fmla="*/ 1199662 w 5451476"/>
              <a:gd name="connsiteY4314" fmla="*/ 1659326 h 6346826"/>
              <a:gd name="connsiteX4315" fmla="*/ 1213951 w 5451476"/>
              <a:gd name="connsiteY4315" fmla="*/ 1644720 h 6346826"/>
              <a:gd name="connsiteX4316" fmla="*/ 1228558 w 5451476"/>
              <a:gd name="connsiteY4316" fmla="*/ 1630115 h 6346826"/>
              <a:gd name="connsiteX4317" fmla="*/ 1243165 w 5451476"/>
              <a:gd name="connsiteY4317" fmla="*/ 1615509 h 6346826"/>
              <a:gd name="connsiteX4318" fmla="*/ 1258089 w 5451476"/>
              <a:gd name="connsiteY4318" fmla="*/ 1600586 h 6346826"/>
              <a:gd name="connsiteX4319" fmla="*/ 1272696 w 5451476"/>
              <a:gd name="connsiteY4319" fmla="*/ 1586615 h 6346826"/>
              <a:gd name="connsiteX4320" fmla="*/ 1287303 w 5451476"/>
              <a:gd name="connsiteY4320" fmla="*/ 1571691 h 6346826"/>
              <a:gd name="connsiteX4321" fmla="*/ 1301592 w 5451476"/>
              <a:gd name="connsiteY4321" fmla="*/ 1557086 h 6346826"/>
              <a:gd name="connsiteX4322" fmla="*/ 1316199 w 5451476"/>
              <a:gd name="connsiteY4322" fmla="*/ 1542480 h 6346826"/>
              <a:gd name="connsiteX4323" fmla="*/ 1331123 w 5451476"/>
              <a:gd name="connsiteY4323" fmla="*/ 1527874 h 6346826"/>
              <a:gd name="connsiteX4324" fmla="*/ 1345730 w 5451476"/>
              <a:gd name="connsiteY4324" fmla="*/ 1512951 h 6346826"/>
              <a:gd name="connsiteX4325" fmla="*/ 1360337 w 5451476"/>
              <a:gd name="connsiteY4325" fmla="*/ 1498663 h 6346826"/>
              <a:gd name="connsiteX4326" fmla="*/ 1374943 w 5451476"/>
              <a:gd name="connsiteY4326" fmla="*/ 1484057 h 6346826"/>
              <a:gd name="connsiteX4327" fmla="*/ 1389233 w 5451476"/>
              <a:gd name="connsiteY4327" fmla="*/ 1469451 h 6346826"/>
              <a:gd name="connsiteX4328" fmla="*/ 1404157 w 5451476"/>
              <a:gd name="connsiteY4328" fmla="*/ 1454845 h 6346826"/>
              <a:gd name="connsiteX4329" fmla="*/ 1418764 w 5451476"/>
              <a:gd name="connsiteY4329" fmla="*/ 1439922 h 6346826"/>
              <a:gd name="connsiteX4330" fmla="*/ 1433371 w 5451476"/>
              <a:gd name="connsiteY4330" fmla="*/ 1425316 h 6346826"/>
              <a:gd name="connsiteX4331" fmla="*/ 1447978 w 5451476"/>
              <a:gd name="connsiteY4331" fmla="*/ 1411028 h 6346826"/>
              <a:gd name="connsiteX4332" fmla="*/ 1462584 w 5451476"/>
              <a:gd name="connsiteY4332" fmla="*/ 1396422 h 6346826"/>
              <a:gd name="connsiteX4333" fmla="*/ 1476874 w 5451476"/>
              <a:gd name="connsiteY4333" fmla="*/ 1381816 h 6346826"/>
              <a:gd name="connsiteX4334" fmla="*/ 1491798 w 5451476"/>
              <a:gd name="connsiteY4334" fmla="*/ 1367211 h 6346826"/>
              <a:gd name="connsiteX4335" fmla="*/ 1506405 w 5451476"/>
              <a:gd name="connsiteY4335" fmla="*/ 1352287 h 6346826"/>
              <a:gd name="connsiteX4336" fmla="*/ 1521011 w 5451476"/>
              <a:gd name="connsiteY4336" fmla="*/ 1337681 h 6346826"/>
              <a:gd name="connsiteX4337" fmla="*/ 1535618 w 5451476"/>
              <a:gd name="connsiteY4337" fmla="*/ 1323393 h 6346826"/>
              <a:gd name="connsiteX4338" fmla="*/ 1550543 w 5451476"/>
              <a:gd name="connsiteY4338" fmla="*/ 1308788 h 6346826"/>
              <a:gd name="connsiteX4339" fmla="*/ 1564832 w 5451476"/>
              <a:gd name="connsiteY4339" fmla="*/ 1294182 h 6346826"/>
              <a:gd name="connsiteX4340" fmla="*/ 1579439 w 5451476"/>
              <a:gd name="connsiteY4340" fmla="*/ 1279258 h 6346826"/>
              <a:gd name="connsiteX4341" fmla="*/ 1594045 w 5451476"/>
              <a:gd name="connsiteY4341" fmla="*/ 1264653 h 6346826"/>
              <a:gd name="connsiteX4342" fmla="*/ 1608652 w 5451476"/>
              <a:gd name="connsiteY4342" fmla="*/ 1250047 h 6346826"/>
              <a:gd name="connsiteX4343" fmla="*/ 1623576 w 5451476"/>
              <a:gd name="connsiteY4343" fmla="*/ 1235759 h 6346826"/>
              <a:gd name="connsiteX4344" fmla="*/ 1637866 w 5451476"/>
              <a:gd name="connsiteY4344" fmla="*/ 1221153 h 6346826"/>
              <a:gd name="connsiteX4345" fmla="*/ 1652472 w 5451476"/>
              <a:gd name="connsiteY4345" fmla="*/ 1206547 h 6346826"/>
              <a:gd name="connsiteX4346" fmla="*/ 1667079 w 5451476"/>
              <a:gd name="connsiteY4346" fmla="*/ 1191624 h 6346826"/>
              <a:gd name="connsiteX4347" fmla="*/ 1681686 w 5451476"/>
              <a:gd name="connsiteY4347" fmla="*/ 1177018 h 6346826"/>
              <a:gd name="connsiteX4348" fmla="*/ 1696610 w 5451476"/>
              <a:gd name="connsiteY4348" fmla="*/ 1162730 h 6346826"/>
              <a:gd name="connsiteX4349" fmla="*/ 1711217 w 5451476"/>
              <a:gd name="connsiteY4349" fmla="*/ 1148124 h 6346826"/>
              <a:gd name="connsiteX4350" fmla="*/ 1725507 w 5451476"/>
              <a:gd name="connsiteY4350" fmla="*/ 1133518 h 6346826"/>
              <a:gd name="connsiteX4351" fmla="*/ 1740113 w 5451476"/>
              <a:gd name="connsiteY4351" fmla="*/ 1118595 h 6346826"/>
              <a:gd name="connsiteX4352" fmla="*/ 1754720 w 5451476"/>
              <a:gd name="connsiteY4352" fmla="*/ 1103989 h 6346826"/>
              <a:gd name="connsiteX4353" fmla="*/ 1769644 w 5451476"/>
              <a:gd name="connsiteY4353" fmla="*/ 1089384 h 6346826"/>
              <a:gd name="connsiteX4354" fmla="*/ 1784251 w 5451476"/>
              <a:gd name="connsiteY4354" fmla="*/ 1075095 h 6346826"/>
              <a:gd name="connsiteX4355" fmla="*/ 1798858 w 5451476"/>
              <a:gd name="connsiteY4355" fmla="*/ 1060490 h 6346826"/>
              <a:gd name="connsiteX4356" fmla="*/ 1813147 w 5451476"/>
              <a:gd name="connsiteY4356" fmla="*/ 1045884 h 6346826"/>
              <a:gd name="connsiteX4357" fmla="*/ 1827754 w 5451476"/>
              <a:gd name="connsiteY4357" fmla="*/ 1030960 h 6346826"/>
              <a:gd name="connsiteX4358" fmla="*/ 1842360 w 5451476"/>
              <a:gd name="connsiteY4358" fmla="*/ 1016355 h 6346826"/>
              <a:gd name="connsiteX4359" fmla="*/ 1857285 w 5451476"/>
              <a:gd name="connsiteY4359" fmla="*/ 1001749 h 6346826"/>
              <a:gd name="connsiteX4360" fmla="*/ 1871892 w 5451476"/>
              <a:gd name="connsiteY4360" fmla="*/ 987461 h 6346826"/>
              <a:gd name="connsiteX4361" fmla="*/ 1886498 w 5451476"/>
              <a:gd name="connsiteY4361" fmla="*/ 972855 h 6346826"/>
              <a:gd name="connsiteX4362" fmla="*/ 1900788 w 5451476"/>
              <a:gd name="connsiteY4362" fmla="*/ 957931 h 6346826"/>
              <a:gd name="connsiteX4363" fmla="*/ 1915394 w 5451476"/>
              <a:gd name="connsiteY4363" fmla="*/ 943326 h 6346826"/>
              <a:gd name="connsiteX4364" fmla="*/ 1930319 w 5451476"/>
              <a:gd name="connsiteY4364" fmla="*/ 928720 h 6346826"/>
              <a:gd name="connsiteX4365" fmla="*/ 1944926 w 5451476"/>
              <a:gd name="connsiteY4365" fmla="*/ 914114 h 6346826"/>
              <a:gd name="connsiteX4366" fmla="*/ 1959532 w 5451476"/>
              <a:gd name="connsiteY4366" fmla="*/ 899826 h 6346826"/>
              <a:gd name="connsiteX4367" fmla="*/ 1974139 w 5451476"/>
              <a:gd name="connsiteY4367" fmla="*/ 885220 h 6346826"/>
              <a:gd name="connsiteX4368" fmla="*/ 1988428 w 5451476"/>
              <a:gd name="connsiteY4368" fmla="*/ 870297 h 6346826"/>
              <a:gd name="connsiteX4369" fmla="*/ 2003353 w 5451476"/>
              <a:gd name="connsiteY4369" fmla="*/ 855691 h 6346826"/>
              <a:gd name="connsiteX4370" fmla="*/ 2017959 w 5451476"/>
              <a:gd name="connsiteY4370" fmla="*/ 841085 h 6346826"/>
              <a:gd name="connsiteX4371" fmla="*/ 2032566 w 5451476"/>
              <a:gd name="connsiteY4371" fmla="*/ 826797 h 6346826"/>
              <a:gd name="connsiteX4372" fmla="*/ 2047173 w 5451476"/>
              <a:gd name="connsiteY4372" fmla="*/ 812191 h 6346826"/>
              <a:gd name="connsiteX4373" fmla="*/ 2062097 w 5451476"/>
              <a:gd name="connsiteY4373" fmla="*/ 797268 h 6346826"/>
              <a:gd name="connsiteX4374" fmla="*/ 2076387 w 5451476"/>
              <a:gd name="connsiteY4374" fmla="*/ 782662 h 6346826"/>
              <a:gd name="connsiteX4375" fmla="*/ 2090993 w 5451476"/>
              <a:gd name="connsiteY4375" fmla="*/ 768057 h 6346826"/>
              <a:gd name="connsiteX4376" fmla="*/ 2105600 w 5451476"/>
              <a:gd name="connsiteY4376" fmla="*/ 753451 h 6346826"/>
              <a:gd name="connsiteX4377" fmla="*/ 2120207 w 5451476"/>
              <a:gd name="connsiteY4377" fmla="*/ 739163 h 6346826"/>
              <a:gd name="connsiteX4378" fmla="*/ 2135131 w 5451476"/>
              <a:gd name="connsiteY4378" fmla="*/ 724557 h 6346826"/>
              <a:gd name="connsiteX4379" fmla="*/ 2149421 w 5451476"/>
              <a:gd name="connsiteY4379" fmla="*/ 709633 h 6346826"/>
              <a:gd name="connsiteX4380" fmla="*/ 2164027 w 5451476"/>
              <a:gd name="connsiteY4380" fmla="*/ 695028 h 6346826"/>
              <a:gd name="connsiteX4381" fmla="*/ 2178634 w 5451476"/>
              <a:gd name="connsiteY4381" fmla="*/ 680422 h 6346826"/>
              <a:gd name="connsiteX4382" fmla="*/ 2193241 w 5451476"/>
              <a:gd name="connsiteY4382" fmla="*/ 665816 h 6346826"/>
              <a:gd name="connsiteX4383" fmla="*/ 2207848 w 5451476"/>
              <a:gd name="connsiteY4383" fmla="*/ 651528 h 6346826"/>
              <a:gd name="connsiteX4384" fmla="*/ 2222772 w 5451476"/>
              <a:gd name="connsiteY4384" fmla="*/ 636604 h 6346826"/>
              <a:gd name="connsiteX4385" fmla="*/ 2237061 w 5451476"/>
              <a:gd name="connsiteY4385" fmla="*/ 621999 h 6346826"/>
              <a:gd name="connsiteX4386" fmla="*/ 2251668 w 5451476"/>
              <a:gd name="connsiteY4386" fmla="*/ 607393 h 6346826"/>
              <a:gd name="connsiteX4387" fmla="*/ 2266275 w 5451476"/>
              <a:gd name="connsiteY4387" fmla="*/ 592787 h 6346826"/>
              <a:gd name="connsiteX4388" fmla="*/ 2280882 w 5451476"/>
              <a:gd name="connsiteY4388" fmla="*/ 578181 h 6346826"/>
              <a:gd name="connsiteX4389" fmla="*/ 2295806 w 5451476"/>
              <a:gd name="connsiteY4389" fmla="*/ 563893 h 6346826"/>
              <a:gd name="connsiteX4390" fmla="*/ 2310413 w 5451476"/>
              <a:gd name="connsiteY4390" fmla="*/ 548970 h 6346826"/>
              <a:gd name="connsiteX4391" fmla="*/ 2324702 w 5451476"/>
              <a:gd name="connsiteY4391" fmla="*/ 534364 h 6346826"/>
              <a:gd name="connsiteX4392" fmla="*/ 2339309 w 5451476"/>
              <a:gd name="connsiteY4392" fmla="*/ 519758 h 6346826"/>
              <a:gd name="connsiteX4393" fmla="*/ 2353916 w 5451476"/>
              <a:gd name="connsiteY4393" fmla="*/ 505153 h 6346826"/>
              <a:gd name="connsiteX4394" fmla="*/ 2368840 w 5451476"/>
              <a:gd name="connsiteY4394" fmla="*/ 490229 h 6346826"/>
              <a:gd name="connsiteX4395" fmla="*/ 2383447 w 5451476"/>
              <a:gd name="connsiteY4395" fmla="*/ 475941 h 6346826"/>
              <a:gd name="connsiteX4396" fmla="*/ 2398054 w 5451476"/>
              <a:gd name="connsiteY4396" fmla="*/ 461335 h 6346826"/>
              <a:gd name="connsiteX4397" fmla="*/ 2412343 w 5451476"/>
              <a:gd name="connsiteY4397" fmla="*/ 446729 h 6346826"/>
              <a:gd name="connsiteX4398" fmla="*/ 2426950 w 5451476"/>
              <a:gd name="connsiteY4398" fmla="*/ 432124 h 6346826"/>
              <a:gd name="connsiteX4399" fmla="*/ 2441874 w 5451476"/>
              <a:gd name="connsiteY4399" fmla="*/ 417518 h 6346826"/>
              <a:gd name="connsiteX4400" fmla="*/ 2456481 w 5451476"/>
              <a:gd name="connsiteY4400" fmla="*/ 403230 h 6346826"/>
              <a:gd name="connsiteX4401" fmla="*/ 2469500 w 5451476"/>
              <a:gd name="connsiteY4401" fmla="*/ 389576 h 6346826"/>
              <a:gd name="connsiteX4402" fmla="*/ 2471088 w 5451476"/>
              <a:gd name="connsiteY4402" fmla="*/ 388306 h 6346826"/>
              <a:gd name="connsiteX4403" fmla="*/ 2474580 w 5451476"/>
              <a:gd name="connsiteY4403" fmla="*/ 384814 h 6346826"/>
              <a:gd name="connsiteX4404" fmla="*/ 2478708 w 5451476"/>
              <a:gd name="connsiteY4404" fmla="*/ 381321 h 6346826"/>
              <a:gd name="connsiteX4405" fmla="*/ 2482519 w 5451476"/>
              <a:gd name="connsiteY4405" fmla="*/ 377828 h 6346826"/>
              <a:gd name="connsiteX4406" fmla="*/ 2486647 w 5451476"/>
              <a:gd name="connsiteY4406" fmla="*/ 374653 h 6346826"/>
              <a:gd name="connsiteX4407" fmla="*/ 2490457 w 5451476"/>
              <a:gd name="connsiteY4407" fmla="*/ 371478 h 6346826"/>
              <a:gd name="connsiteX4408" fmla="*/ 2494903 w 5451476"/>
              <a:gd name="connsiteY4408" fmla="*/ 368303 h 6346826"/>
              <a:gd name="connsiteX4409" fmla="*/ 2499031 w 5451476"/>
              <a:gd name="connsiteY4409" fmla="*/ 365128 h 6346826"/>
              <a:gd name="connsiteX4410" fmla="*/ 2503159 w 5451476"/>
              <a:gd name="connsiteY4410" fmla="*/ 362270 h 6346826"/>
              <a:gd name="connsiteX4411" fmla="*/ 2507922 w 5451476"/>
              <a:gd name="connsiteY4411" fmla="*/ 359412 h 6346826"/>
              <a:gd name="connsiteX4412" fmla="*/ 2512368 w 5451476"/>
              <a:gd name="connsiteY4412" fmla="*/ 356555 h 6346826"/>
              <a:gd name="connsiteX4413" fmla="*/ 2517131 w 5451476"/>
              <a:gd name="connsiteY4413" fmla="*/ 354015 h 6346826"/>
              <a:gd name="connsiteX4414" fmla="*/ 2521894 w 5451476"/>
              <a:gd name="connsiteY4414" fmla="*/ 351474 h 6346826"/>
              <a:gd name="connsiteX4415" fmla="*/ 2526657 w 5451476"/>
              <a:gd name="connsiteY4415" fmla="*/ 349252 h 6346826"/>
              <a:gd name="connsiteX4416" fmla="*/ 2531737 w 5451476"/>
              <a:gd name="connsiteY4416" fmla="*/ 346712 h 6346826"/>
              <a:gd name="connsiteX4417" fmla="*/ 2537136 w 5451476"/>
              <a:gd name="connsiteY4417" fmla="*/ 344489 h 6346826"/>
              <a:gd name="connsiteX4418" fmla="*/ 2542216 w 5451476"/>
              <a:gd name="connsiteY4418" fmla="*/ 342266 h 6346826"/>
              <a:gd name="connsiteX4419" fmla="*/ 2547614 w 5451476"/>
              <a:gd name="connsiteY4419" fmla="*/ 340361 h 6346826"/>
              <a:gd name="connsiteX4420" fmla="*/ 2552695 w 5451476"/>
              <a:gd name="connsiteY4420" fmla="*/ 338456 h 6346826"/>
              <a:gd name="connsiteX4421" fmla="*/ 2558411 w 5451476"/>
              <a:gd name="connsiteY4421" fmla="*/ 336869 h 6346826"/>
              <a:gd name="connsiteX4422" fmla="*/ 2564444 w 5451476"/>
              <a:gd name="connsiteY4422" fmla="*/ 335281 h 6346826"/>
              <a:gd name="connsiteX4423" fmla="*/ 2570160 w 5451476"/>
              <a:gd name="connsiteY4423" fmla="*/ 333694 h 6346826"/>
              <a:gd name="connsiteX4424" fmla="*/ 2576193 w 5451476"/>
              <a:gd name="connsiteY4424" fmla="*/ 332423 h 6346826"/>
              <a:gd name="connsiteX4425" fmla="*/ 2582226 w 5451476"/>
              <a:gd name="connsiteY4425" fmla="*/ 331153 h 6346826"/>
              <a:gd name="connsiteX4426" fmla="*/ 2588577 w 5451476"/>
              <a:gd name="connsiteY4426" fmla="*/ 330518 h 6346826"/>
              <a:gd name="connsiteX4427" fmla="*/ 2595245 w 5451476"/>
              <a:gd name="connsiteY4427" fmla="*/ 329566 h 6346826"/>
              <a:gd name="connsiteX4428" fmla="*/ 2601914 w 5451476"/>
              <a:gd name="connsiteY4428" fmla="*/ 328931 h 6346826"/>
              <a:gd name="connsiteX4429" fmla="*/ 2952128 w 5451476"/>
              <a:gd name="connsiteY4429" fmla="*/ 0 h 6346826"/>
              <a:gd name="connsiteX4430" fmla="*/ 2961956 w 5451476"/>
              <a:gd name="connsiteY4430" fmla="*/ 0 h 6346826"/>
              <a:gd name="connsiteX4431" fmla="*/ 2971466 w 5451476"/>
              <a:gd name="connsiteY4431" fmla="*/ 317 h 6346826"/>
              <a:gd name="connsiteX4432" fmla="*/ 2977489 w 5451476"/>
              <a:gd name="connsiteY4432" fmla="*/ 634 h 6346826"/>
              <a:gd name="connsiteX4433" fmla="*/ 2983196 w 5451476"/>
              <a:gd name="connsiteY4433" fmla="*/ 1268 h 6346826"/>
              <a:gd name="connsiteX4434" fmla="*/ 2989219 w 5451476"/>
              <a:gd name="connsiteY4434" fmla="*/ 1902 h 6346826"/>
              <a:gd name="connsiteX4435" fmla="*/ 2995242 w 5451476"/>
              <a:gd name="connsiteY4435" fmla="*/ 2853 h 6346826"/>
              <a:gd name="connsiteX4436" fmla="*/ 2999047 w 5451476"/>
              <a:gd name="connsiteY4436" fmla="*/ 3487 h 6346826"/>
              <a:gd name="connsiteX4437" fmla="*/ 3003485 w 5451476"/>
              <a:gd name="connsiteY4437" fmla="*/ 4438 h 6346826"/>
              <a:gd name="connsiteX4438" fmla="*/ 3007606 w 5451476"/>
              <a:gd name="connsiteY4438" fmla="*/ 5073 h 6346826"/>
              <a:gd name="connsiteX4439" fmla="*/ 3011727 w 5451476"/>
              <a:gd name="connsiteY4439" fmla="*/ 6341 h 6346826"/>
              <a:gd name="connsiteX4440" fmla="*/ 3014897 w 5451476"/>
              <a:gd name="connsiteY4440" fmla="*/ 6975 h 6346826"/>
              <a:gd name="connsiteX4441" fmla="*/ 3018702 w 5451476"/>
              <a:gd name="connsiteY4441" fmla="*/ 8243 h 6346826"/>
              <a:gd name="connsiteX4442" fmla="*/ 3021872 w 5451476"/>
              <a:gd name="connsiteY4442" fmla="*/ 9194 h 6346826"/>
              <a:gd name="connsiteX4443" fmla="*/ 3025359 w 5451476"/>
              <a:gd name="connsiteY4443" fmla="*/ 10145 h 6346826"/>
              <a:gd name="connsiteX4444" fmla="*/ 3031382 w 5451476"/>
              <a:gd name="connsiteY4444" fmla="*/ 12364 h 6346826"/>
              <a:gd name="connsiteX4445" fmla="*/ 3036771 w 5451476"/>
              <a:gd name="connsiteY4445" fmla="*/ 14266 h 6346826"/>
              <a:gd name="connsiteX4446" fmla="*/ 3041844 w 5451476"/>
              <a:gd name="connsiteY4446" fmla="*/ 16485 h 6346826"/>
              <a:gd name="connsiteX4447" fmla="*/ 3047233 w 5451476"/>
              <a:gd name="connsiteY4447" fmla="*/ 18704 h 6346826"/>
              <a:gd name="connsiteX4448" fmla="*/ 3051988 w 5451476"/>
              <a:gd name="connsiteY4448" fmla="*/ 20923 h 6346826"/>
              <a:gd name="connsiteX4449" fmla="*/ 3056743 w 5451476"/>
              <a:gd name="connsiteY4449" fmla="*/ 23459 h 6346826"/>
              <a:gd name="connsiteX4450" fmla="*/ 3060548 w 5451476"/>
              <a:gd name="connsiteY4450" fmla="*/ 25362 h 6346826"/>
              <a:gd name="connsiteX4451" fmla="*/ 3064986 w 5451476"/>
              <a:gd name="connsiteY4451" fmla="*/ 27581 h 6346826"/>
              <a:gd name="connsiteX4452" fmla="*/ 3068790 w 5451476"/>
              <a:gd name="connsiteY4452" fmla="*/ 30117 h 6346826"/>
              <a:gd name="connsiteX4453" fmla="*/ 3072594 w 5451476"/>
              <a:gd name="connsiteY4453" fmla="*/ 32336 h 6346826"/>
              <a:gd name="connsiteX4454" fmla="*/ 3076081 w 5451476"/>
              <a:gd name="connsiteY4454" fmla="*/ 34872 h 6346826"/>
              <a:gd name="connsiteX4455" fmla="*/ 3079569 w 5451476"/>
              <a:gd name="connsiteY4455" fmla="*/ 37091 h 6346826"/>
              <a:gd name="connsiteX4456" fmla="*/ 3083056 w 5451476"/>
              <a:gd name="connsiteY4456" fmla="*/ 39627 h 6346826"/>
              <a:gd name="connsiteX4457" fmla="*/ 3086226 w 5451476"/>
              <a:gd name="connsiteY4457" fmla="*/ 42480 h 6346826"/>
              <a:gd name="connsiteX4458" fmla="*/ 3089396 w 5451476"/>
              <a:gd name="connsiteY4458" fmla="*/ 44700 h 6346826"/>
              <a:gd name="connsiteX4459" fmla="*/ 3092566 w 5451476"/>
              <a:gd name="connsiteY4459" fmla="*/ 47236 h 6346826"/>
              <a:gd name="connsiteX4460" fmla="*/ 3095419 w 5451476"/>
              <a:gd name="connsiteY4460" fmla="*/ 49455 h 6346826"/>
              <a:gd name="connsiteX4461" fmla="*/ 3098273 w 5451476"/>
              <a:gd name="connsiteY4461" fmla="*/ 52308 h 6346826"/>
              <a:gd name="connsiteX4462" fmla="*/ 3101126 w 5451476"/>
              <a:gd name="connsiteY4462" fmla="*/ 54527 h 6346826"/>
              <a:gd name="connsiteX4463" fmla="*/ 3103662 w 5451476"/>
              <a:gd name="connsiteY4463" fmla="*/ 57063 h 6346826"/>
              <a:gd name="connsiteX4464" fmla="*/ 3105881 w 5451476"/>
              <a:gd name="connsiteY4464" fmla="*/ 58965 h 6346826"/>
              <a:gd name="connsiteX4465" fmla="*/ 3107783 w 5451476"/>
              <a:gd name="connsiteY4465" fmla="*/ 60867 h 6346826"/>
              <a:gd name="connsiteX4466" fmla="*/ 3109051 w 5451476"/>
              <a:gd name="connsiteY4466" fmla="*/ 62135 h 6346826"/>
              <a:gd name="connsiteX4467" fmla="*/ 3111270 w 5451476"/>
              <a:gd name="connsiteY4467" fmla="*/ 64672 h 6346826"/>
              <a:gd name="connsiteX4468" fmla="*/ 3113806 w 5451476"/>
              <a:gd name="connsiteY4468" fmla="*/ 67208 h 6346826"/>
              <a:gd name="connsiteX4469" fmla="*/ 3116025 w 5451476"/>
              <a:gd name="connsiteY4469" fmla="*/ 69744 h 6346826"/>
              <a:gd name="connsiteX4470" fmla="*/ 3118562 w 5451476"/>
              <a:gd name="connsiteY4470" fmla="*/ 72597 h 6346826"/>
              <a:gd name="connsiteX4471" fmla="*/ 3120781 w 5451476"/>
              <a:gd name="connsiteY4471" fmla="*/ 74816 h 6346826"/>
              <a:gd name="connsiteX4472" fmla="*/ 3122683 w 5451476"/>
              <a:gd name="connsiteY4472" fmla="*/ 77669 h 6346826"/>
              <a:gd name="connsiteX4473" fmla="*/ 3124902 w 5451476"/>
              <a:gd name="connsiteY4473" fmla="*/ 79888 h 6346826"/>
              <a:gd name="connsiteX4474" fmla="*/ 3126804 w 5451476"/>
              <a:gd name="connsiteY4474" fmla="*/ 82741 h 6346826"/>
              <a:gd name="connsiteX4475" fmla="*/ 3128706 w 5451476"/>
              <a:gd name="connsiteY4475" fmla="*/ 85278 h 6346826"/>
              <a:gd name="connsiteX4476" fmla="*/ 3130608 w 5451476"/>
              <a:gd name="connsiteY4476" fmla="*/ 87814 h 6346826"/>
              <a:gd name="connsiteX4477" fmla="*/ 3132193 w 5451476"/>
              <a:gd name="connsiteY4477" fmla="*/ 90667 h 6346826"/>
              <a:gd name="connsiteX4478" fmla="*/ 3134412 w 5451476"/>
              <a:gd name="connsiteY4478" fmla="*/ 93203 h 6346826"/>
              <a:gd name="connsiteX4479" fmla="*/ 3135997 w 5451476"/>
              <a:gd name="connsiteY4479" fmla="*/ 95739 h 6346826"/>
              <a:gd name="connsiteX4480" fmla="*/ 3137583 w 5451476"/>
              <a:gd name="connsiteY4480" fmla="*/ 98592 h 6346826"/>
              <a:gd name="connsiteX4481" fmla="*/ 3139485 w 5451476"/>
              <a:gd name="connsiteY4481" fmla="*/ 101128 h 6346826"/>
              <a:gd name="connsiteX4482" fmla="*/ 3141070 w 5451476"/>
              <a:gd name="connsiteY4482" fmla="*/ 103664 h 6346826"/>
              <a:gd name="connsiteX4483" fmla="*/ 3142338 w 5451476"/>
              <a:gd name="connsiteY4483" fmla="*/ 106518 h 6346826"/>
              <a:gd name="connsiteX4484" fmla="*/ 3143923 w 5451476"/>
              <a:gd name="connsiteY4484" fmla="*/ 109371 h 6346826"/>
              <a:gd name="connsiteX4485" fmla="*/ 3145508 w 5451476"/>
              <a:gd name="connsiteY4485" fmla="*/ 111590 h 6346826"/>
              <a:gd name="connsiteX4486" fmla="*/ 3146459 w 5451476"/>
              <a:gd name="connsiteY4486" fmla="*/ 114443 h 6346826"/>
              <a:gd name="connsiteX4487" fmla="*/ 3147727 w 5451476"/>
              <a:gd name="connsiteY4487" fmla="*/ 117296 h 6346826"/>
              <a:gd name="connsiteX4488" fmla="*/ 3149312 w 5451476"/>
              <a:gd name="connsiteY4488" fmla="*/ 120149 h 6346826"/>
              <a:gd name="connsiteX4489" fmla="*/ 3150580 w 5451476"/>
              <a:gd name="connsiteY4489" fmla="*/ 122685 h 6346826"/>
              <a:gd name="connsiteX4490" fmla="*/ 3151848 w 5451476"/>
              <a:gd name="connsiteY4490" fmla="*/ 125539 h 6346826"/>
              <a:gd name="connsiteX4491" fmla="*/ 3152799 w 5451476"/>
              <a:gd name="connsiteY4491" fmla="*/ 128075 h 6346826"/>
              <a:gd name="connsiteX4492" fmla="*/ 3154067 w 5451476"/>
              <a:gd name="connsiteY4492" fmla="*/ 130611 h 6346826"/>
              <a:gd name="connsiteX4493" fmla="*/ 3155018 w 5451476"/>
              <a:gd name="connsiteY4493" fmla="*/ 133464 h 6346826"/>
              <a:gd name="connsiteX4494" fmla="*/ 3155970 w 5451476"/>
              <a:gd name="connsiteY4494" fmla="*/ 136317 h 6346826"/>
              <a:gd name="connsiteX4495" fmla="*/ 3156921 w 5451476"/>
              <a:gd name="connsiteY4495" fmla="*/ 139170 h 6346826"/>
              <a:gd name="connsiteX4496" fmla="*/ 3158189 w 5451476"/>
              <a:gd name="connsiteY4496" fmla="*/ 141706 h 6346826"/>
              <a:gd name="connsiteX4497" fmla="*/ 3158823 w 5451476"/>
              <a:gd name="connsiteY4497" fmla="*/ 144560 h 6346826"/>
              <a:gd name="connsiteX4498" fmla="*/ 3159774 w 5451476"/>
              <a:gd name="connsiteY4498" fmla="*/ 147413 h 6346826"/>
              <a:gd name="connsiteX4499" fmla="*/ 3160408 w 5451476"/>
              <a:gd name="connsiteY4499" fmla="*/ 150266 h 6346826"/>
              <a:gd name="connsiteX4500" fmla="*/ 3161359 w 5451476"/>
              <a:gd name="connsiteY4500" fmla="*/ 152802 h 6346826"/>
              <a:gd name="connsiteX4501" fmla="*/ 3161993 w 5451476"/>
              <a:gd name="connsiteY4501" fmla="*/ 155655 h 6346826"/>
              <a:gd name="connsiteX4502" fmla="*/ 3162944 w 5451476"/>
              <a:gd name="connsiteY4502" fmla="*/ 158508 h 6346826"/>
              <a:gd name="connsiteX4503" fmla="*/ 3163578 w 5451476"/>
              <a:gd name="connsiteY4503" fmla="*/ 161044 h 6346826"/>
              <a:gd name="connsiteX4504" fmla="*/ 3163895 w 5451476"/>
              <a:gd name="connsiteY4504" fmla="*/ 163898 h 6346826"/>
              <a:gd name="connsiteX4505" fmla="*/ 3164846 w 5451476"/>
              <a:gd name="connsiteY4505" fmla="*/ 166751 h 6346826"/>
              <a:gd name="connsiteX4506" fmla="*/ 3165163 w 5451476"/>
              <a:gd name="connsiteY4506" fmla="*/ 169604 h 6346826"/>
              <a:gd name="connsiteX4507" fmla="*/ 3165480 w 5451476"/>
              <a:gd name="connsiteY4507" fmla="*/ 172140 h 6346826"/>
              <a:gd name="connsiteX4508" fmla="*/ 3166114 w 5451476"/>
              <a:gd name="connsiteY4508" fmla="*/ 174993 h 6346826"/>
              <a:gd name="connsiteX4509" fmla="*/ 3166431 w 5451476"/>
              <a:gd name="connsiteY4509" fmla="*/ 177846 h 6346826"/>
              <a:gd name="connsiteX4510" fmla="*/ 3166748 w 5451476"/>
              <a:gd name="connsiteY4510" fmla="*/ 181016 h 6346826"/>
              <a:gd name="connsiteX4511" fmla="*/ 3167065 w 5451476"/>
              <a:gd name="connsiteY4511" fmla="*/ 183870 h 6346826"/>
              <a:gd name="connsiteX4512" fmla="*/ 3167699 w 5451476"/>
              <a:gd name="connsiteY4512" fmla="*/ 186406 h 6346826"/>
              <a:gd name="connsiteX4513" fmla="*/ 3168016 w 5451476"/>
              <a:gd name="connsiteY4513" fmla="*/ 189259 h 6346826"/>
              <a:gd name="connsiteX4514" fmla="*/ 3168016 w 5451476"/>
              <a:gd name="connsiteY4514" fmla="*/ 192112 h 6346826"/>
              <a:gd name="connsiteX4515" fmla="*/ 3168333 w 5451476"/>
              <a:gd name="connsiteY4515" fmla="*/ 194965 h 6346826"/>
              <a:gd name="connsiteX4516" fmla="*/ 3168333 w 5451476"/>
              <a:gd name="connsiteY4516" fmla="*/ 198135 h 6346826"/>
              <a:gd name="connsiteX4517" fmla="*/ 3168650 w 5451476"/>
              <a:gd name="connsiteY4517" fmla="*/ 200671 h 6346826"/>
              <a:gd name="connsiteX4518" fmla="*/ 3168650 w 5451476"/>
              <a:gd name="connsiteY4518" fmla="*/ 203525 h 6346826"/>
              <a:gd name="connsiteX4519" fmla="*/ 3168650 w 5451476"/>
              <a:gd name="connsiteY4519" fmla="*/ 206378 h 6346826"/>
              <a:gd name="connsiteX4520" fmla="*/ 3168650 w 5451476"/>
              <a:gd name="connsiteY4520" fmla="*/ 209548 h 6346826"/>
              <a:gd name="connsiteX4521" fmla="*/ 3168650 w 5451476"/>
              <a:gd name="connsiteY4521" fmla="*/ 212401 h 6346826"/>
              <a:gd name="connsiteX4522" fmla="*/ 3168650 w 5451476"/>
              <a:gd name="connsiteY4522" fmla="*/ 214937 h 6346826"/>
              <a:gd name="connsiteX4523" fmla="*/ 3168333 w 5451476"/>
              <a:gd name="connsiteY4523" fmla="*/ 217790 h 6346826"/>
              <a:gd name="connsiteX4524" fmla="*/ 3168333 w 5451476"/>
              <a:gd name="connsiteY4524" fmla="*/ 220960 h 6346826"/>
              <a:gd name="connsiteX4525" fmla="*/ 3168016 w 5451476"/>
              <a:gd name="connsiteY4525" fmla="*/ 223814 h 6346826"/>
              <a:gd name="connsiteX4526" fmla="*/ 3168016 w 5451476"/>
              <a:gd name="connsiteY4526" fmla="*/ 226667 h 6346826"/>
              <a:gd name="connsiteX4527" fmla="*/ 3167699 w 5451476"/>
              <a:gd name="connsiteY4527" fmla="*/ 229837 h 6346826"/>
              <a:gd name="connsiteX4528" fmla="*/ 3167065 w 5451476"/>
              <a:gd name="connsiteY4528" fmla="*/ 232373 h 6346826"/>
              <a:gd name="connsiteX4529" fmla="*/ 3166748 w 5451476"/>
              <a:gd name="connsiteY4529" fmla="*/ 235543 h 6346826"/>
              <a:gd name="connsiteX4530" fmla="*/ 3166431 w 5451476"/>
              <a:gd name="connsiteY4530" fmla="*/ 238396 h 6346826"/>
              <a:gd name="connsiteX4531" fmla="*/ 3166114 w 5451476"/>
              <a:gd name="connsiteY4531" fmla="*/ 241249 h 6346826"/>
              <a:gd name="connsiteX4532" fmla="*/ 3165480 w 5451476"/>
              <a:gd name="connsiteY4532" fmla="*/ 244420 h 6346826"/>
              <a:gd name="connsiteX4533" fmla="*/ 3164846 w 5451476"/>
              <a:gd name="connsiteY4533" fmla="*/ 247273 h 6346826"/>
              <a:gd name="connsiteX4534" fmla="*/ 3164529 w 5451476"/>
              <a:gd name="connsiteY4534" fmla="*/ 250443 h 6346826"/>
              <a:gd name="connsiteX4535" fmla="*/ 3163578 w 5451476"/>
              <a:gd name="connsiteY4535" fmla="*/ 252979 h 6346826"/>
              <a:gd name="connsiteX4536" fmla="*/ 3163261 w 5451476"/>
              <a:gd name="connsiteY4536" fmla="*/ 256149 h 6346826"/>
              <a:gd name="connsiteX4537" fmla="*/ 3162310 w 5451476"/>
              <a:gd name="connsiteY4537" fmla="*/ 259002 h 6346826"/>
              <a:gd name="connsiteX4538" fmla="*/ 3161676 w 5451476"/>
              <a:gd name="connsiteY4538" fmla="*/ 262173 h 6346826"/>
              <a:gd name="connsiteX4539" fmla="*/ 3160725 w 5451476"/>
              <a:gd name="connsiteY4539" fmla="*/ 265026 h 6346826"/>
              <a:gd name="connsiteX4540" fmla="*/ 3159774 w 5451476"/>
              <a:gd name="connsiteY4540" fmla="*/ 268196 h 6346826"/>
              <a:gd name="connsiteX4541" fmla="*/ 3158823 w 5451476"/>
              <a:gd name="connsiteY4541" fmla="*/ 271049 h 6346826"/>
              <a:gd name="connsiteX4542" fmla="*/ 3158189 w 5451476"/>
              <a:gd name="connsiteY4542" fmla="*/ 274219 h 6346826"/>
              <a:gd name="connsiteX4543" fmla="*/ 3156921 w 5451476"/>
              <a:gd name="connsiteY4543" fmla="*/ 277389 h 6346826"/>
              <a:gd name="connsiteX4544" fmla="*/ 3155652 w 5451476"/>
              <a:gd name="connsiteY4544" fmla="*/ 279925 h 6346826"/>
              <a:gd name="connsiteX4545" fmla="*/ 3154384 w 5451476"/>
              <a:gd name="connsiteY4545" fmla="*/ 283096 h 6346826"/>
              <a:gd name="connsiteX4546" fmla="*/ 3153433 w 5451476"/>
              <a:gd name="connsiteY4546" fmla="*/ 286266 h 6346826"/>
              <a:gd name="connsiteX4547" fmla="*/ 3152165 w 5451476"/>
              <a:gd name="connsiteY4547" fmla="*/ 289119 h 6346826"/>
              <a:gd name="connsiteX4548" fmla="*/ 3150897 w 5451476"/>
              <a:gd name="connsiteY4548" fmla="*/ 292289 h 6346826"/>
              <a:gd name="connsiteX4549" fmla="*/ 3149312 w 5451476"/>
              <a:gd name="connsiteY4549" fmla="*/ 295459 h 6346826"/>
              <a:gd name="connsiteX4550" fmla="*/ 3148044 w 5451476"/>
              <a:gd name="connsiteY4550" fmla="*/ 298312 h 6346826"/>
              <a:gd name="connsiteX4551" fmla="*/ 3146459 w 5451476"/>
              <a:gd name="connsiteY4551" fmla="*/ 301483 h 6346826"/>
              <a:gd name="connsiteX4552" fmla="*/ 3144874 w 5451476"/>
              <a:gd name="connsiteY4552" fmla="*/ 304653 h 6346826"/>
              <a:gd name="connsiteX4553" fmla="*/ 3143289 w 5451476"/>
              <a:gd name="connsiteY4553" fmla="*/ 307823 h 6346826"/>
              <a:gd name="connsiteX4554" fmla="*/ 3141387 w 5451476"/>
              <a:gd name="connsiteY4554" fmla="*/ 310993 h 6346826"/>
              <a:gd name="connsiteX4555" fmla="*/ 3139802 w 5451476"/>
              <a:gd name="connsiteY4555" fmla="*/ 314163 h 6346826"/>
              <a:gd name="connsiteX4556" fmla="*/ 3137900 w 5451476"/>
              <a:gd name="connsiteY4556" fmla="*/ 317016 h 6346826"/>
              <a:gd name="connsiteX4557" fmla="*/ 3135997 w 5451476"/>
              <a:gd name="connsiteY4557" fmla="*/ 319869 h 6346826"/>
              <a:gd name="connsiteX4558" fmla="*/ 3133778 w 5451476"/>
              <a:gd name="connsiteY4558" fmla="*/ 323040 h 6346826"/>
              <a:gd name="connsiteX4559" fmla="*/ 3131559 w 5451476"/>
              <a:gd name="connsiteY4559" fmla="*/ 326210 h 6346826"/>
              <a:gd name="connsiteX4560" fmla="*/ 3129023 w 5451476"/>
              <a:gd name="connsiteY4560" fmla="*/ 329380 h 6346826"/>
              <a:gd name="connsiteX4561" fmla="*/ 3126804 w 5451476"/>
              <a:gd name="connsiteY4561" fmla="*/ 333184 h 6346826"/>
              <a:gd name="connsiteX4562" fmla="*/ 3124268 w 5451476"/>
              <a:gd name="connsiteY4562" fmla="*/ 336354 h 6346826"/>
              <a:gd name="connsiteX4563" fmla="*/ 3122049 w 5451476"/>
              <a:gd name="connsiteY4563" fmla="*/ 339524 h 6346826"/>
              <a:gd name="connsiteX4564" fmla="*/ 3119196 w 5451476"/>
              <a:gd name="connsiteY4564" fmla="*/ 342695 h 6346826"/>
              <a:gd name="connsiteX4565" fmla="*/ 3116342 w 5451476"/>
              <a:gd name="connsiteY4565" fmla="*/ 345865 h 6346826"/>
              <a:gd name="connsiteX4566" fmla="*/ 3113172 w 5451476"/>
              <a:gd name="connsiteY4566" fmla="*/ 349035 h 6346826"/>
              <a:gd name="connsiteX4567" fmla="*/ 3110636 w 5451476"/>
              <a:gd name="connsiteY4567" fmla="*/ 352205 h 6346826"/>
              <a:gd name="connsiteX4568" fmla="*/ 3107783 w 5451476"/>
              <a:gd name="connsiteY4568" fmla="*/ 354741 h 6346826"/>
              <a:gd name="connsiteX4569" fmla="*/ 3106832 w 5451476"/>
              <a:gd name="connsiteY4569" fmla="*/ 355692 h 6346826"/>
              <a:gd name="connsiteX4570" fmla="*/ 3103345 w 5451476"/>
              <a:gd name="connsiteY4570" fmla="*/ 359179 h 6346826"/>
              <a:gd name="connsiteX4571" fmla="*/ 3099858 w 5451476"/>
              <a:gd name="connsiteY4571" fmla="*/ 362350 h 6346826"/>
              <a:gd name="connsiteX4572" fmla="*/ 3095736 w 5451476"/>
              <a:gd name="connsiteY4572" fmla="*/ 365837 h 6346826"/>
              <a:gd name="connsiteX4573" fmla="*/ 3091932 w 5451476"/>
              <a:gd name="connsiteY4573" fmla="*/ 369007 h 6346826"/>
              <a:gd name="connsiteX4574" fmla="*/ 3087177 w 5451476"/>
              <a:gd name="connsiteY4574" fmla="*/ 372811 h 6346826"/>
              <a:gd name="connsiteX4575" fmla="*/ 3082739 w 5451476"/>
              <a:gd name="connsiteY4575" fmla="*/ 376298 h 6346826"/>
              <a:gd name="connsiteX4576" fmla="*/ 3077667 w 5451476"/>
              <a:gd name="connsiteY4576" fmla="*/ 379785 h 6346826"/>
              <a:gd name="connsiteX4577" fmla="*/ 3071960 w 5451476"/>
              <a:gd name="connsiteY4577" fmla="*/ 383273 h 6346826"/>
              <a:gd name="connsiteX4578" fmla="*/ 3068790 w 5451476"/>
              <a:gd name="connsiteY4578" fmla="*/ 385492 h 6346826"/>
              <a:gd name="connsiteX4579" fmla="*/ 3065620 w 5451476"/>
              <a:gd name="connsiteY4579" fmla="*/ 387394 h 6346826"/>
              <a:gd name="connsiteX4580" fmla="*/ 3062450 w 5451476"/>
              <a:gd name="connsiteY4580" fmla="*/ 389296 h 6346826"/>
              <a:gd name="connsiteX4581" fmla="*/ 3059280 w 5451476"/>
              <a:gd name="connsiteY4581" fmla="*/ 390881 h 6346826"/>
              <a:gd name="connsiteX4582" fmla="*/ 3055475 w 5451476"/>
              <a:gd name="connsiteY4582" fmla="*/ 392783 h 6346826"/>
              <a:gd name="connsiteX4583" fmla="*/ 3051037 w 5451476"/>
              <a:gd name="connsiteY4583" fmla="*/ 395319 h 6346826"/>
              <a:gd name="connsiteX4584" fmla="*/ 3047233 w 5451476"/>
              <a:gd name="connsiteY4584" fmla="*/ 397221 h 6346826"/>
              <a:gd name="connsiteX4585" fmla="*/ 3042795 w 5451476"/>
              <a:gd name="connsiteY4585" fmla="*/ 398806 h 6346826"/>
              <a:gd name="connsiteX4586" fmla="*/ 3036454 w 5451476"/>
              <a:gd name="connsiteY4586" fmla="*/ 401660 h 6346826"/>
              <a:gd name="connsiteX4587" fmla="*/ 3029797 w 5451476"/>
              <a:gd name="connsiteY4587" fmla="*/ 403879 h 6346826"/>
              <a:gd name="connsiteX4588" fmla="*/ 3022823 w 5451476"/>
              <a:gd name="connsiteY4588" fmla="*/ 406415 h 6346826"/>
              <a:gd name="connsiteX4589" fmla="*/ 3016165 w 5451476"/>
              <a:gd name="connsiteY4589" fmla="*/ 408317 h 6346826"/>
              <a:gd name="connsiteX4590" fmla="*/ 3009508 w 5451476"/>
              <a:gd name="connsiteY4590" fmla="*/ 409902 h 6346826"/>
              <a:gd name="connsiteX4591" fmla="*/ 3002217 w 5451476"/>
              <a:gd name="connsiteY4591" fmla="*/ 411487 h 6346826"/>
              <a:gd name="connsiteX4592" fmla="*/ 2995559 w 5451476"/>
              <a:gd name="connsiteY4592" fmla="*/ 412755 h 6346826"/>
              <a:gd name="connsiteX4593" fmla="*/ 2988902 w 5451476"/>
              <a:gd name="connsiteY4593" fmla="*/ 414023 h 6346826"/>
              <a:gd name="connsiteX4594" fmla="*/ 2981611 w 5451476"/>
              <a:gd name="connsiteY4594" fmla="*/ 414657 h 6346826"/>
              <a:gd name="connsiteX4595" fmla="*/ 2974953 w 5451476"/>
              <a:gd name="connsiteY4595" fmla="*/ 415608 h 6346826"/>
              <a:gd name="connsiteX4596" fmla="*/ 2967979 w 5451476"/>
              <a:gd name="connsiteY4596" fmla="*/ 415608 h 6346826"/>
              <a:gd name="connsiteX4597" fmla="*/ 2960688 w 5451476"/>
              <a:gd name="connsiteY4597" fmla="*/ 415925 h 6346826"/>
              <a:gd name="connsiteX4598" fmla="*/ 2954030 w 5451476"/>
              <a:gd name="connsiteY4598" fmla="*/ 415608 h 6346826"/>
              <a:gd name="connsiteX4599" fmla="*/ 2946739 w 5451476"/>
              <a:gd name="connsiteY4599" fmla="*/ 415608 h 6346826"/>
              <a:gd name="connsiteX4600" fmla="*/ 2939765 w 5451476"/>
              <a:gd name="connsiteY4600" fmla="*/ 414657 h 6346826"/>
              <a:gd name="connsiteX4601" fmla="*/ 2932473 w 5451476"/>
              <a:gd name="connsiteY4601" fmla="*/ 414023 h 6346826"/>
              <a:gd name="connsiteX4602" fmla="*/ 2927718 w 5451476"/>
              <a:gd name="connsiteY4602" fmla="*/ 413072 h 6346826"/>
              <a:gd name="connsiteX4603" fmla="*/ 2923597 w 5451476"/>
              <a:gd name="connsiteY4603" fmla="*/ 412438 h 6346826"/>
              <a:gd name="connsiteX4604" fmla="*/ 2918842 w 5451476"/>
              <a:gd name="connsiteY4604" fmla="*/ 411487 h 6346826"/>
              <a:gd name="connsiteX4605" fmla="*/ 2914403 w 5451476"/>
              <a:gd name="connsiteY4605" fmla="*/ 410853 h 6346826"/>
              <a:gd name="connsiteX4606" fmla="*/ 2910916 w 5451476"/>
              <a:gd name="connsiteY4606" fmla="*/ 409585 h 6346826"/>
              <a:gd name="connsiteX4607" fmla="*/ 2907429 w 5451476"/>
              <a:gd name="connsiteY4607" fmla="*/ 408634 h 6346826"/>
              <a:gd name="connsiteX4608" fmla="*/ 2903625 w 5451476"/>
              <a:gd name="connsiteY4608" fmla="*/ 408000 h 6346826"/>
              <a:gd name="connsiteX4609" fmla="*/ 2900138 w 5451476"/>
              <a:gd name="connsiteY4609" fmla="*/ 406732 h 6346826"/>
              <a:gd name="connsiteX4610" fmla="*/ 2896967 w 5451476"/>
              <a:gd name="connsiteY4610" fmla="*/ 406098 h 6346826"/>
              <a:gd name="connsiteX4611" fmla="*/ 2893797 w 5451476"/>
              <a:gd name="connsiteY4611" fmla="*/ 404830 h 6346826"/>
              <a:gd name="connsiteX4612" fmla="*/ 2890944 w 5451476"/>
              <a:gd name="connsiteY4612" fmla="*/ 403562 h 6346826"/>
              <a:gd name="connsiteX4613" fmla="*/ 2887774 w 5451476"/>
              <a:gd name="connsiteY4613" fmla="*/ 402928 h 6346826"/>
              <a:gd name="connsiteX4614" fmla="*/ 2882702 w 5451476"/>
              <a:gd name="connsiteY4614" fmla="*/ 400392 h 6346826"/>
              <a:gd name="connsiteX4615" fmla="*/ 2877312 w 5451476"/>
              <a:gd name="connsiteY4615" fmla="*/ 398489 h 6346826"/>
              <a:gd name="connsiteX4616" fmla="*/ 2872557 w 5451476"/>
              <a:gd name="connsiteY4616" fmla="*/ 395953 h 6346826"/>
              <a:gd name="connsiteX4617" fmla="*/ 2867802 w 5451476"/>
              <a:gd name="connsiteY4617" fmla="*/ 394051 h 6346826"/>
              <a:gd name="connsiteX4618" fmla="*/ 2863364 w 5451476"/>
              <a:gd name="connsiteY4618" fmla="*/ 391832 h 6346826"/>
              <a:gd name="connsiteX4619" fmla="*/ 2858925 w 5451476"/>
              <a:gd name="connsiteY4619" fmla="*/ 389296 h 6346826"/>
              <a:gd name="connsiteX4620" fmla="*/ 2855121 w 5451476"/>
              <a:gd name="connsiteY4620" fmla="*/ 387077 h 6346826"/>
              <a:gd name="connsiteX4621" fmla="*/ 2851000 w 5451476"/>
              <a:gd name="connsiteY4621" fmla="*/ 384541 h 6346826"/>
              <a:gd name="connsiteX4622" fmla="*/ 2847513 w 5451476"/>
              <a:gd name="connsiteY4622" fmla="*/ 382322 h 6346826"/>
              <a:gd name="connsiteX4623" fmla="*/ 2844026 w 5451476"/>
              <a:gd name="connsiteY4623" fmla="*/ 379785 h 6346826"/>
              <a:gd name="connsiteX4624" fmla="*/ 2840222 w 5451476"/>
              <a:gd name="connsiteY4624" fmla="*/ 377566 h 6346826"/>
              <a:gd name="connsiteX4625" fmla="*/ 2837051 w 5451476"/>
              <a:gd name="connsiteY4625" fmla="*/ 375030 h 6346826"/>
              <a:gd name="connsiteX4626" fmla="*/ 2833881 w 5451476"/>
              <a:gd name="connsiteY4626" fmla="*/ 372811 h 6346826"/>
              <a:gd name="connsiteX4627" fmla="*/ 2830711 w 5451476"/>
              <a:gd name="connsiteY4627" fmla="*/ 370275 h 6346826"/>
              <a:gd name="connsiteX4628" fmla="*/ 2827541 w 5451476"/>
              <a:gd name="connsiteY4628" fmla="*/ 367422 h 6346826"/>
              <a:gd name="connsiteX4629" fmla="*/ 2825005 w 5451476"/>
              <a:gd name="connsiteY4629" fmla="*/ 365203 h 6346826"/>
              <a:gd name="connsiteX4630" fmla="*/ 2822152 w 5451476"/>
              <a:gd name="connsiteY4630" fmla="*/ 362667 h 6346826"/>
              <a:gd name="connsiteX4631" fmla="*/ 2819298 w 5451476"/>
              <a:gd name="connsiteY4631" fmla="*/ 360448 h 6346826"/>
              <a:gd name="connsiteX4632" fmla="*/ 2816445 w 5451476"/>
              <a:gd name="connsiteY4632" fmla="*/ 357594 h 6346826"/>
              <a:gd name="connsiteX4633" fmla="*/ 2814226 w 5451476"/>
              <a:gd name="connsiteY4633" fmla="*/ 355375 h 6346826"/>
              <a:gd name="connsiteX4634" fmla="*/ 2813909 w 5451476"/>
              <a:gd name="connsiteY4634" fmla="*/ 354741 h 6346826"/>
              <a:gd name="connsiteX4635" fmla="*/ 2811373 w 5451476"/>
              <a:gd name="connsiteY4635" fmla="*/ 352522 h 6346826"/>
              <a:gd name="connsiteX4636" fmla="*/ 2809154 w 5451476"/>
              <a:gd name="connsiteY4636" fmla="*/ 349986 h 6346826"/>
              <a:gd name="connsiteX4637" fmla="*/ 2806618 w 5451476"/>
              <a:gd name="connsiteY4637" fmla="*/ 347767 h 6346826"/>
              <a:gd name="connsiteX4638" fmla="*/ 2804399 w 5451476"/>
              <a:gd name="connsiteY4638" fmla="*/ 344914 h 6346826"/>
              <a:gd name="connsiteX4639" fmla="*/ 2802180 w 5451476"/>
              <a:gd name="connsiteY4639" fmla="*/ 342695 h 6346826"/>
              <a:gd name="connsiteX4640" fmla="*/ 2799961 w 5451476"/>
              <a:gd name="connsiteY4640" fmla="*/ 339841 h 6346826"/>
              <a:gd name="connsiteX4641" fmla="*/ 2798058 w 5451476"/>
              <a:gd name="connsiteY4641" fmla="*/ 336988 h 6346826"/>
              <a:gd name="connsiteX4642" fmla="*/ 2795839 w 5451476"/>
              <a:gd name="connsiteY4642" fmla="*/ 334769 h 6346826"/>
              <a:gd name="connsiteX4643" fmla="*/ 2793937 w 5451476"/>
              <a:gd name="connsiteY4643" fmla="*/ 331916 h 6346826"/>
              <a:gd name="connsiteX4644" fmla="*/ 2792035 w 5451476"/>
              <a:gd name="connsiteY4644" fmla="*/ 329380 h 6346826"/>
              <a:gd name="connsiteX4645" fmla="*/ 2790133 w 5451476"/>
              <a:gd name="connsiteY4645" fmla="*/ 326844 h 6346826"/>
              <a:gd name="connsiteX4646" fmla="*/ 2788548 w 5451476"/>
              <a:gd name="connsiteY4646" fmla="*/ 323991 h 6346826"/>
              <a:gd name="connsiteX4647" fmla="*/ 2786329 w 5451476"/>
              <a:gd name="connsiteY4647" fmla="*/ 321455 h 6346826"/>
              <a:gd name="connsiteX4648" fmla="*/ 2784744 w 5451476"/>
              <a:gd name="connsiteY4648" fmla="*/ 318918 h 6346826"/>
              <a:gd name="connsiteX4649" fmla="*/ 2783159 w 5451476"/>
              <a:gd name="connsiteY4649" fmla="*/ 316065 h 6346826"/>
              <a:gd name="connsiteX4650" fmla="*/ 2781574 w 5451476"/>
              <a:gd name="connsiteY4650" fmla="*/ 313846 h 6346826"/>
              <a:gd name="connsiteX4651" fmla="*/ 2779989 w 5451476"/>
              <a:gd name="connsiteY4651" fmla="*/ 310993 h 6346826"/>
              <a:gd name="connsiteX4652" fmla="*/ 2778403 w 5451476"/>
              <a:gd name="connsiteY4652" fmla="*/ 308140 h 6346826"/>
              <a:gd name="connsiteX4653" fmla="*/ 2776818 w 5451476"/>
              <a:gd name="connsiteY4653" fmla="*/ 305287 h 6346826"/>
              <a:gd name="connsiteX4654" fmla="*/ 2775867 w 5451476"/>
              <a:gd name="connsiteY4654" fmla="*/ 303068 h 6346826"/>
              <a:gd name="connsiteX4655" fmla="*/ 2774282 w 5451476"/>
              <a:gd name="connsiteY4655" fmla="*/ 300214 h 6346826"/>
              <a:gd name="connsiteX4656" fmla="*/ 2773014 w 5451476"/>
              <a:gd name="connsiteY4656" fmla="*/ 297361 h 6346826"/>
              <a:gd name="connsiteX4657" fmla="*/ 2771746 w 5451476"/>
              <a:gd name="connsiteY4657" fmla="*/ 294825 h 6346826"/>
              <a:gd name="connsiteX4658" fmla="*/ 2770478 w 5451476"/>
              <a:gd name="connsiteY4658" fmla="*/ 291972 h 6346826"/>
              <a:gd name="connsiteX4659" fmla="*/ 2769527 w 5451476"/>
              <a:gd name="connsiteY4659" fmla="*/ 289436 h 6346826"/>
              <a:gd name="connsiteX4660" fmla="*/ 2768259 w 5451476"/>
              <a:gd name="connsiteY4660" fmla="*/ 286900 h 6346826"/>
              <a:gd name="connsiteX4661" fmla="*/ 2766991 w 5451476"/>
              <a:gd name="connsiteY4661" fmla="*/ 284047 h 6346826"/>
              <a:gd name="connsiteX4662" fmla="*/ 2766357 w 5451476"/>
              <a:gd name="connsiteY4662" fmla="*/ 281194 h 6346826"/>
              <a:gd name="connsiteX4663" fmla="*/ 2765089 w 5451476"/>
              <a:gd name="connsiteY4663" fmla="*/ 278340 h 6346826"/>
              <a:gd name="connsiteX4664" fmla="*/ 2764138 w 5451476"/>
              <a:gd name="connsiteY4664" fmla="*/ 275804 h 6346826"/>
              <a:gd name="connsiteX4665" fmla="*/ 2763187 w 5451476"/>
              <a:gd name="connsiteY4665" fmla="*/ 272951 h 6346826"/>
              <a:gd name="connsiteX4666" fmla="*/ 2762236 w 5451476"/>
              <a:gd name="connsiteY4666" fmla="*/ 270098 h 6346826"/>
              <a:gd name="connsiteX4667" fmla="*/ 2761602 w 5451476"/>
              <a:gd name="connsiteY4667" fmla="*/ 267245 h 6346826"/>
              <a:gd name="connsiteX4668" fmla="*/ 2760651 w 5451476"/>
              <a:gd name="connsiteY4668" fmla="*/ 264709 h 6346826"/>
              <a:gd name="connsiteX4669" fmla="*/ 2760016 w 5451476"/>
              <a:gd name="connsiteY4669" fmla="*/ 261856 h 6346826"/>
              <a:gd name="connsiteX4670" fmla="*/ 2759065 w 5451476"/>
              <a:gd name="connsiteY4670" fmla="*/ 259002 h 6346826"/>
              <a:gd name="connsiteX4671" fmla="*/ 2758431 w 5451476"/>
              <a:gd name="connsiteY4671" fmla="*/ 256149 h 6346826"/>
              <a:gd name="connsiteX4672" fmla="*/ 2757797 w 5451476"/>
              <a:gd name="connsiteY4672" fmla="*/ 253613 h 6346826"/>
              <a:gd name="connsiteX4673" fmla="*/ 2757163 w 5451476"/>
              <a:gd name="connsiteY4673" fmla="*/ 250760 h 6346826"/>
              <a:gd name="connsiteX4674" fmla="*/ 2756846 w 5451476"/>
              <a:gd name="connsiteY4674" fmla="*/ 247907 h 6346826"/>
              <a:gd name="connsiteX4675" fmla="*/ 2756212 w 5451476"/>
              <a:gd name="connsiteY4675" fmla="*/ 245054 h 6346826"/>
              <a:gd name="connsiteX4676" fmla="*/ 2755578 w 5451476"/>
              <a:gd name="connsiteY4676" fmla="*/ 242518 h 6346826"/>
              <a:gd name="connsiteX4677" fmla="*/ 2755261 w 5451476"/>
              <a:gd name="connsiteY4677" fmla="*/ 239665 h 6346826"/>
              <a:gd name="connsiteX4678" fmla="*/ 2754627 w 5451476"/>
              <a:gd name="connsiteY4678" fmla="*/ 236811 h 6346826"/>
              <a:gd name="connsiteX4679" fmla="*/ 2754310 w 5451476"/>
              <a:gd name="connsiteY4679" fmla="*/ 233641 h 6346826"/>
              <a:gd name="connsiteX4680" fmla="*/ 2753993 w 5451476"/>
              <a:gd name="connsiteY4680" fmla="*/ 230788 h 6346826"/>
              <a:gd name="connsiteX4681" fmla="*/ 2753993 w 5451476"/>
              <a:gd name="connsiteY4681" fmla="*/ 228252 h 6346826"/>
              <a:gd name="connsiteX4682" fmla="*/ 2753676 w 5451476"/>
              <a:gd name="connsiteY4682" fmla="*/ 225399 h 6346826"/>
              <a:gd name="connsiteX4683" fmla="*/ 2753042 w 5451476"/>
              <a:gd name="connsiteY4683" fmla="*/ 222546 h 6346826"/>
              <a:gd name="connsiteX4684" fmla="*/ 2753042 w 5451476"/>
              <a:gd name="connsiteY4684" fmla="*/ 219692 h 6346826"/>
              <a:gd name="connsiteX4685" fmla="*/ 2753042 w 5451476"/>
              <a:gd name="connsiteY4685" fmla="*/ 216522 h 6346826"/>
              <a:gd name="connsiteX4686" fmla="*/ 2752725 w 5451476"/>
              <a:gd name="connsiteY4686" fmla="*/ 213986 h 6346826"/>
              <a:gd name="connsiteX4687" fmla="*/ 2752725 w 5451476"/>
              <a:gd name="connsiteY4687" fmla="*/ 211133 h 6346826"/>
              <a:gd name="connsiteX4688" fmla="*/ 2752725 w 5451476"/>
              <a:gd name="connsiteY4688" fmla="*/ 208280 h 6346826"/>
              <a:gd name="connsiteX4689" fmla="*/ 2752725 w 5451476"/>
              <a:gd name="connsiteY4689" fmla="*/ 205110 h 6346826"/>
              <a:gd name="connsiteX4690" fmla="*/ 2752725 w 5451476"/>
              <a:gd name="connsiteY4690" fmla="*/ 202257 h 6346826"/>
              <a:gd name="connsiteX4691" fmla="*/ 2752725 w 5451476"/>
              <a:gd name="connsiteY4691" fmla="*/ 199720 h 6346826"/>
              <a:gd name="connsiteX4692" fmla="*/ 2753042 w 5451476"/>
              <a:gd name="connsiteY4692" fmla="*/ 196867 h 6346826"/>
              <a:gd name="connsiteX4693" fmla="*/ 2753042 w 5451476"/>
              <a:gd name="connsiteY4693" fmla="*/ 193697 h 6346826"/>
              <a:gd name="connsiteX4694" fmla="*/ 2753676 w 5451476"/>
              <a:gd name="connsiteY4694" fmla="*/ 190844 h 6346826"/>
              <a:gd name="connsiteX4695" fmla="*/ 2753676 w 5451476"/>
              <a:gd name="connsiteY4695" fmla="*/ 187991 h 6346826"/>
              <a:gd name="connsiteX4696" fmla="*/ 2753993 w 5451476"/>
              <a:gd name="connsiteY4696" fmla="*/ 184821 h 6346826"/>
              <a:gd name="connsiteX4697" fmla="*/ 2754310 w 5451476"/>
              <a:gd name="connsiteY4697" fmla="*/ 182284 h 6346826"/>
              <a:gd name="connsiteX4698" fmla="*/ 2754627 w 5451476"/>
              <a:gd name="connsiteY4698" fmla="*/ 179114 h 6346826"/>
              <a:gd name="connsiteX4699" fmla="*/ 2755261 w 5451476"/>
              <a:gd name="connsiteY4699" fmla="*/ 176261 h 6346826"/>
              <a:gd name="connsiteX4700" fmla="*/ 2755578 w 5451476"/>
              <a:gd name="connsiteY4700" fmla="*/ 173408 h 6346826"/>
              <a:gd name="connsiteX4701" fmla="*/ 2756212 w 5451476"/>
              <a:gd name="connsiteY4701" fmla="*/ 170238 h 6346826"/>
              <a:gd name="connsiteX4702" fmla="*/ 2756846 w 5451476"/>
              <a:gd name="connsiteY4702" fmla="*/ 167385 h 6346826"/>
              <a:gd name="connsiteX4703" fmla="*/ 2757480 w 5451476"/>
              <a:gd name="connsiteY4703" fmla="*/ 164215 h 6346826"/>
              <a:gd name="connsiteX4704" fmla="*/ 2757797 w 5451476"/>
              <a:gd name="connsiteY4704" fmla="*/ 161678 h 6346826"/>
              <a:gd name="connsiteX4705" fmla="*/ 2758748 w 5451476"/>
              <a:gd name="connsiteY4705" fmla="*/ 158508 h 6346826"/>
              <a:gd name="connsiteX4706" fmla="*/ 2759382 w 5451476"/>
              <a:gd name="connsiteY4706" fmla="*/ 155655 h 6346826"/>
              <a:gd name="connsiteX4707" fmla="*/ 2760334 w 5451476"/>
              <a:gd name="connsiteY4707" fmla="*/ 152485 h 6346826"/>
              <a:gd name="connsiteX4708" fmla="*/ 2760968 w 5451476"/>
              <a:gd name="connsiteY4708" fmla="*/ 149632 h 6346826"/>
              <a:gd name="connsiteX4709" fmla="*/ 2761919 w 5451476"/>
              <a:gd name="connsiteY4709" fmla="*/ 146462 h 6346826"/>
              <a:gd name="connsiteX4710" fmla="*/ 2763187 w 5451476"/>
              <a:gd name="connsiteY4710" fmla="*/ 143292 h 6346826"/>
              <a:gd name="connsiteX4711" fmla="*/ 2763821 w 5451476"/>
              <a:gd name="connsiteY4711" fmla="*/ 140755 h 6346826"/>
              <a:gd name="connsiteX4712" fmla="*/ 2765089 w 5451476"/>
              <a:gd name="connsiteY4712" fmla="*/ 137585 h 6346826"/>
              <a:gd name="connsiteX4713" fmla="*/ 2766357 w 5451476"/>
              <a:gd name="connsiteY4713" fmla="*/ 134732 h 6346826"/>
              <a:gd name="connsiteX4714" fmla="*/ 2767308 w 5451476"/>
              <a:gd name="connsiteY4714" fmla="*/ 131562 h 6346826"/>
              <a:gd name="connsiteX4715" fmla="*/ 2768576 w 5451476"/>
              <a:gd name="connsiteY4715" fmla="*/ 128392 h 6346826"/>
              <a:gd name="connsiteX4716" fmla="*/ 2769844 w 5451476"/>
              <a:gd name="connsiteY4716" fmla="*/ 125539 h 6346826"/>
              <a:gd name="connsiteX4717" fmla="*/ 2771112 w 5451476"/>
              <a:gd name="connsiteY4717" fmla="*/ 122368 h 6346826"/>
              <a:gd name="connsiteX4718" fmla="*/ 2772697 w 5451476"/>
              <a:gd name="connsiteY4718" fmla="*/ 119198 h 6346826"/>
              <a:gd name="connsiteX4719" fmla="*/ 2774282 w 5451476"/>
              <a:gd name="connsiteY4719" fmla="*/ 116028 h 6346826"/>
              <a:gd name="connsiteX4720" fmla="*/ 2775867 w 5451476"/>
              <a:gd name="connsiteY4720" fmla="*/ 113175 h 6346826"/>
              <a:gd name="connsiteX4721" fmla="*/ 2777452 w 5451476"/>
              <a:gd name="connsiteY4721" fmla="*/ 110005 h 6346826"/>
              <a:gd name="connsiteX4722" fmla="*/ 2779037 w 5451476"/>
              <a:gd name="connsiteY4722" fmla="*/ 106835 h 6346826"/>
              <a:gd name="connsiteX4723" fmla="*/ 2780623 w 5451476"/>
              <a:gd name="connsiteY4723" fmla="*/ 103664 h 6346826"/>
              <a:gd name="connsiteX4724" fmla="*/ 2782525 w 5451476"/>
              <a:gd name="connsiteY4724" fmla="*/ 100494 h 6346826"/>
              <a:gd name="connsiteX4725" fmla="*/ 2784427 w 5451476"/>
              <a:gd name="connsiteY4725" fmla="*/ 97324 h 6346826"/>
              <a:gd name="connsiteX4726" fmla="*/ 2786329 w 5451476"/>
              <a:gd name="connsiteY4726" fmla="*/ 94154 h 6346826"/>
              <a:gd name="connsiteX4727" fmla="*/ 2788548 w 5451476"/>
              <a:gd name="connsiteY4727" fmla="*/ 90984 h 6346826"/>
              <a:gd name="connsiteX4728" fmla="*/ 2790767 w 5451476"/>
              <a:gd name="connsiteY4728" fmla="*/ 87814 h 6346826"/>
              <a:gd name="connsiteX4729" fmla="*/ 2793303 w 5451476"/>
              <a:gd name="connsiteY4729" fmla="*/ 84644 h 6346826"/>
              <a:gd name="connsiteX4730" fmla="*/ 2795522 w 5451476"/>
              <a:gd name="connsiteY4730" fmla="*/ 81473 h 6346826"/>
              <a:gd name="connsiteX4731" fmla="*/ 2798058 w 5451476"/>
              <a:gd name="connsiteY4731" fmla="*/ 78303 h 6346826"/>
              <a:gd name="connsiteX4732" fmla="*/ 2800595 w 5451476"/>
              <a:gd name="connsiteY4732" fmla="*/ 75133 h 6346826"/>
              <a:gd name="connsiteX4733" fmla="*/ 2803448 w 5451476"/>
              <a:gd name="connsiteY4733" fmla="*/ 71963 h 6346826"/>
              <a:gd name="connsiteX4734" fmla="*/ 2806301 w 5451476"/>
              <a:gd name="connsiteY4734" fmla="*/ 68476 h 6346826"/>
              <a:gd name="connsiteX4735" fmla="*/ 2809471 w 5451476"/>
              <a:gd name="connsiteY4735" fmla="*/ 65306 h 6346826"/>
              <a:gd name="connsiteX4736" fmla="*/ 2812641 w 5451476"/>
              <a:gd name="connsiteY4736" fmla="*/ 62135 h 6346826"/>
              <a:gd name="connsiteX4737" fmla="*/ 2813909 w 5451476"/>
              <a:gd name="connsiteY4737" fmla="*/ 60867 h 6346826"/>
              <a:gd name="connsiteX4738" fmla="*/ 2816445 w 5451476"/>
              <a:gd name="connsiteY4738" fmla="*/ 58331 h 6346826"/>
              <a:gd name="connsiteX4739" fmla="*/ 2819298 w 5451476"/>
              <a:gd name="connsiteY4739" fmla="*/ 55478 h 6346826"/>
              <a:gd name="connsiteX4740" fmla="*/ 2823420 w 5451476"/>
              <a:gd name="connsiteY4740" fmla="*/ 51991 h 6346826"/>
              <a:gd name="connsiteX4741" fmla="*/ 2827224 w 5451476"/>
              <a:gd name="connsiteY4741" fmla="*/ 48821 h 6346826"/>
              <a:gd name="connsiteX4742" fmla="*/ 2831662 w 5451476"/>
              <a:gd name="connsiteY4742" fmla="*/ 45017 h 6346826"/>
              <a:gd name="connsiteX4743" fmla="*/ 2836100 w 5451476"/>
              <a:gd name="connsiteY4743" fmla="*/ 41529 h 6346826"/>
              <a:gd name="connsiteX4744" fmla="*/ 2840856 w 5451476"/>
              <a:gd name="connsiteY4744" fmla="*/ 38042 h 6346826"/>
              <a:gd name="connsiteX4745" fmla="*/ 2845928 w 5451476"/>
              <a:gd name="connsiteY4745" fmla="*/ 34555 h 6346826"/>
              <a:gd name="connsiteX4746" fmla="*/ 2848781 w 5451476"/>
              <a:gd name="connsiteY4746" fmla="*/ 32336 h 6346826"/>
              <a:gd name="connsiteX4747" fmla="*/ 2851951 w 5451476"/>
              <a:gd name="connsiteY4747" fmla="*/ 30751 h 6346826"/>
              <a:gd name="connsiteX4748" fmla="*/ 2855121 w 5451476"/>
              <a:gd name="connsiteY4748" fmla="*/ 28849 h 6346826"/>
              <a:gd name="connsiteX4749" fmla="*/ 2857657 w 5451476"/>
              <a:gd name="connsiteY4749" fmla="*/ 27264 h 6346826"/>
              <a:gd name="connsiteX4750" fmla="*/ 2861779 w 5451476"/>
              <a:gd name="connsiteY4750" fmla="*/ 25045 h 6346826"/>
              <a:gd name="connsiteX4751" fmla="*/ 2865266 w 5451476"/>
              <a:gd name="connsiteY4751" fmla="*/ 22825 h 6346826"/>
              <a:gd name="connsiteX4752" fmla="*/ 2869387 w 5451476"/>
              <a:gd name="connsiteY4752" fmla="*/ 21240 h 6346826"/>
              <a:gd name="connsiteX4753" fmla="*/ 2872874 w 5451476"/>
              <a:gd name="connsiteY4753" fmla="*/ 19338 h 6346826"/>
              <a:gd name="connsiteX4754" fmla="*/ 2878263 w 5451476"/>
              <a:gd name="connsiteY4754" fmla="*/ 17119 h 6346826"/>
              <a:gd name="connsiteX4755" fmla="*/ 2883970 w 5451476"/>
              <a:gd name="connsiteY4755" fmla="*/ 14583 h 6346826"/>
              <a:gd name="connsiteX4756" fmla="*/ 2889359 w 5451476"/>
              <a:gd name="connsiteY4756" fmla="*/ 12681 h 6346826"/>
              <a:gd name="connsiteX4757" fmla="*/ 2895065 w 5451476"/>
              <a:gd name="connsiteY4757" fmla="*/ 10779 h 6346826"/>
              <a:gd name="connsiteX4758" fmla="*/ 2904259 w 5451476"/>
              <a:gd name="connsiteY4758" fmla="*/ 7926 h 6346826"/>
              <a:gd name="connsiteX4759" fmla="*/ 2913452 w 5451476"/>
              <a:gd name="connsiteY4759" fmla="*/ 5390 h 6346826"/>
              <a:gd name="connsiteX4760" fmla="*/ 2922963 w 5451476"/>
              <a:gd name="connsiteY4760" fmla="*/ 3487 h 6346826"/>
              <a:gd name="connsiteX4761" fmla="*/ 2932473 w 5451476"/>
              <a:gd name="connsiteY4761" fmla="*/ 1902 h 6346826"/>
              <a:gd name="connsiteX4762" fmla="*/ 2942618 w 5451476"/>
              <a:gd name="connsiteY4762" fmla="*/ 634 h 63468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</a:cxnLst>
            <a:rect l="l" t="t" r="r" b="b"/>
            <a:pathLst>
              <a:path w="5451476" h="6346826">
                <a:moveTo>
                  <a:pt x="4909190" y="2760663"/>
                </a:moveTo>
                <a:lnTo>
                  <a:pt x="4921870" y="2761297"/>
                </a:lnTo>
                <a:lnTo>
                  <a:pt x="4934551" y="2761931"/>
                </a:lnTo>
                <a:lnTo>
                  <a:pt x="4947232" y="2763833"/>
                </a:lnTo>
                <a:lnTo>
                  <a:pt x="4959278" y="2766370"/>
                </a:lnTo>
                <a:lnTo>
                  <a:pt x="4971642" y="2769857"/>
                </a:lnTo>
                <a:lnTo>
                  <a:pt x="4977982" y="2771442"/>
                </a:lnTo>
                <a:lnTo>
                  <a:pt x="4984005" y="2773978"/>
                </a:lnTo>
                <a:lnTo>
                  <a:pt x="4990029" y="2776197"/>
                </a:lnTo>
                <a:lnTo>
                  <a:pt x="4995735" y="2778733"/>
                </a:lnTo>
                <a:lnTo>
                  <a:pt x="5001124" y="2780952"/>
                </a:lnTo>
                <a:lnTo>
                  <a:pt x="5006514" y="2783806"/>
                </a:lnTo>
                <a:lnTo>
                  <a:pt x="5011586" y="2786659"/>
                </a:lnTo>
                <a:lnTo>
                  <a:pt x="5016975" y="2789195"/>
                </a:lnTo>
                <a:lnTo>
                  <a:pt x="5020779" y="2791731"/>
                </a:lnTo>
                <a:lnTo>
                  <a:pt x="5024266" y="2793950"/>
                </a:lnTo>
                <a:lnTo>
                  <a:pt x="5028388" y="2796486"/>
                </a:lnTo>
                <a:lnTo>
                  <a:pt x="5031875" y="2799339"/>
                </a:lnTo>
                <a:lnTo>
                  <a:pt x="5035045" y="2801241"/>
                </a:lnTo>
                <a:lnTo>
                  <a:pt x="5038215" y="2803460"/>
                </a:lnTo>
                <a:lnTo>
                  <a:pt x="5041068" y="2805997"/>
                </a:lnTo>
                <a:lnTo>
                  <a:pt x="5044238" y="2808216"/>
                </a:lnTo>
                <a:lnTo>
                  <a:pt x="5048994" y="2812654"/>
                </a:lnTo>
                <a:lnTo>
                  <a:pt x="5054066" y="2817092"/>
                </a:lnTo>
                <a:lnTo>
                  <a:pt x="5056602" y="2819311"/>
                </a:lnTo>
                <a:lnTo>
                  <a:pt x="5058821" y="2821847"/>
                </a:lnTo>
                <a:lnTo>
                  <a:pt x="5060723" y="2823749"/>
                </a:lnTo>
                <a:lnTo>
                  <a:pt x="5062942" y="2825651"/>
                </a:lnTo>
                <a:lnTo>
                  <a:pt x="5066747" y="2830090"/>
                </a:lnTo>
                <a:lnTo>
                  <a:pt x="5070234" y="2834528"/>
                </a:lnTo>
                <a:lnTo>
                  <a:pt x="5074038" y="2838332"/>
                </a:lnTo>
                <a:lnTo>
                  <a:pt x="5077208" y="2842771"/>
                </a:lnTo>
                <a:lnTo>
                  <a:pt x="5080378" y="2846891"/>
                </a:lnTo>
                <a:lnTo>
                  <a:pt x="5082914" y="2850696"/>
                </a:lnTo>
                <a:lnTo>
                  <a:pt x="5085768" y="2854817"/>
                </a:lnTo>
                <a:lnTo>
                  <a:pt x="5088621" y="2858938"/>
                </a:lnTo>
                <a:lnTo>
                  <a:pt x="5090840" y="2863060"/>
                </a:lnTo>
                <a:lnTo>
                  <a:pt x="5092742" y="2866864"/>
                </a:lnTo>
                <a:lnTo>
                  <a:pt x="5095278" y="2870985"/>
                </a:lnTo>
                <a:lnTo>
                  <a:pt x="5097180" y="2874472"/>
                </a:lnTo>
                <a:lnTo>
                  <a:pt x="5099082" y="2878276"/>
                </a:lnTo>
                <a:lnTo>
                  <a:pt x="5101301" y="2882398"/>
                </a:lnTo>
                <a:lnTo>
                  <a:pt x="5102886" y="2886202"/>
                </a:lnTo>
                <a:lnTo>
                  <a:pt x="5104471" y="2890323"/>
                </a:lnTo>
                <a:lnTo>
                  <a:pt x="5106057" y="2893810"/>
                </a:lnTo>
                <a:lnTo>
                  <a:pt x="5107008" y="2897931"/>
                </a:lnTo>
                <a:lnTo>
                  <a:pt x="5108593" y="2901735"/>
                </a:lnTo>
                <a:lnTo>
                  <a:pt x="5109861" y="2905222"/>
                </a:lnTo>
                <a:lnTo>
                  <a:pt x="5111129" y="2909344"/>
                </a:lnTo>
                <a:lnTo>
                  <a:pt x="5112397" y="2912831"/>
                </a:lnTo>
                <a:lnTo>
                  <a:pt x="5113031" y="2916952"/>
                </a:lnTo>
                <a:lnTo>
                  <a:pt x="5114299" y="2920439"/>
                </a:lnTo>
                <a:lnTo>
                  <a:pt x="5114933" y="2923926"/>
                </a:lnTo>
                <a:lnTo>
                  <a:pt x="5115884" y="2928048"/>
                </a:lnTo>
                <a:lnTo>
                  <a:pt x="5116201" y="2931535"/>
                </a:lnTo>
                <a:lnTo>
                  <a:pt x="5117152" y="2935022"/>
                </a:lnTo>
                <a:lnTo>
                  <a:pt x="5117469" y="2939143"/>
                </a:lnTo>
                <a:lnTo>
                  <a:pt x="5118103" y="2942630"/>
                </a:lnTo>
                <a:lnTo>
                  <a:pt x="5118737" y="2946117"/>
                </a:lnTo>
                <a:lnTo>
                  <a:pt x="5119054" y="2949605"/>
                </a:lnTo>
                <a:lnTo>
                  <a:pt x="5119054" y="2953409"/>
                </a:lnTo>
                <a:lnTo>
                  <a:pt x="5119371" y="2957213"/>
                </a:lnTo>
                <a:lnTo>
                  <a:pt x="5119371" y="2960700"/>
                </a:lnTo>
                <a:lnTo>
                  <a:pt x="5119688" y="2964504"/>
                </a:lnTo>
                <a:lnTo>
                  <a:pt x="5119688" y="2967992"/>
                </a:lnTo>
                <a:lnTo>
                  <a:pt x="5119688" y="2971479"/>
                </a:lnTo>
                <a:lnTo>
                  <a:pt x="5119688" y="2974966"/>
                </a:lnTo>
                <a:lnTo>
                  <a:pt x="5119371" y="2978770"/>
                </a:lnTo>
                <a:lnTo>
                  <a:pt x="5119371" y="2982257"/>
                </a:lnTo>
                <a:lnTo>
                  <a:pt x="5119054" y="2985744"/>
                </a:lnTo>
                <a:lnTo>
                  <a:pt x="5118737" y="2988915"/>
                </a:lnTo>
                <a:lnTo>
                  <a:pt x="5118103" y="2992402"/>
                </a:lnTo>
                <a:lnTo>
                  <a:pt x="5117786" y="2996206"/>
                </a:lnTo>
                <a:lnTo>
                  <a:pt x="5117469" y="2999693"/>
                </a:lnTo>
                <a:lnTo>
                  <a:pt x="5117152" y="3003180"/>
                </a:lnTo>
                <a:lnTo>
                  <a:pt x="5116201" y="3006668"/>
                </a:lnTo>
                <a:lnTo>
                  <a:pt x="5115567" y="3009838"/>
                </a:lnTo>
                <a:lnTo>
                  <a:pt x="5114933" y="3013642"/>
                </a:lnTo>
                <a:lnTo>
                  <a:pt x="5114299" y="3017129"/>
                </a:lnTo>
                <a:lnTo>
                  <a:pt x="5113348" y="3020299"/>
                </a:lnTo>
                <a:lnTo>
                  <a:pt x="5112397" y="3023786"/>
                </a:lnTo>
                <a:lnTo>
                  <a:pt x="5111446" y="3027274"/>
                </a:lnTo>
                <a:lnTo>
                  <a:pt x="5110178" y="3030444"/>
                </a:lnTo>
                <a:lnTo>
                  <a:pt x="5109544" y="3033931"/>
                </a:lnTo>
                <a:lnTo>
                  <a:pt x="5108276" y="3037101"/>
                </a:lnTo>
                <a:lnTo>
                  <a:pt x="5107008" y="3040905"/>
                </a:lnTo>
                <a:lnTo>
                  <a:pt x="5105423" y="3044075"/>
                </a:lnTo>
                <a:lnTo>
                  <a:pt x="5104471" y="3047563"/>
                </a:lnTo>
                <a:lnTo>
                  <a:pt x="5103203" y="3050733"/>
                </a:lnTo>
                <a:lnTo>
                  <a:pt x="5101618" y="3053903"/>
                </a:lnTo>
                <a:lnTo>
                  <a:pt x="5100033" y="3057390"/>
                </a:lnTo>
                <a:lnTo>
                  <a:pt x="5098448" y="3060561"/>
                </a:lnTo>
                <a:lnTo>
                  <a:pt x="5096863" y="3063731"/>
                </a:lnTo>
                <a:lnTo>
                  <a:pt x="5094961" y="3067218"/>
                </a:lnTo>
                <a:lnTo>
                  <a:pt x="5093376" y="3070388"/>
                </a:lnTo>
                <a:lnTo>
                  <a:pt x="5091157" y="3073558"/>
                </a:lnTo>
                <a:lnTo>
                  <a:pt x="5089255" y="3076728"/>
                </a:lnTo>
                <a:lnTo>
                  <a:pt x="5087353" y="3079898"/>
                </a:lnTo>
                <a:lnTo>
                  <a:pt x="5085451" y="3083702"/>
                </a:lnTo>
                <a:lnTo>
                  <a:pt x="5083548" y="3086873"/>
                </a:lnTo>
                <a:lnTo>
                  <a:pt x="5081012" y="3090043"/>
                </a:lnTo>
                <a:lnTo>
                  <a:pt x="5078793" y="3093213"/>
                </a:lnTo>
                <a:lnTo>
                  <a:pt x="5076257" y="3096383"/>
                </a:lnTo>
                <a:lnTo>
                  <a:pt x="5074038" y="3099553"/>
                </a:lnTo>
                <a:lnTo>
                  <a:pt x="5071185" y="3102723"/>
                </a:lnTo>
                <a:lnTo>
                  <a:pt x="5068332" y="3105260"/>
                </a:lnTo>
                <a:lnTo>
                  <a:pt x="5065478" y="3108430"/>
                </a:lnTo>
                <a:lnTo>
                  <a:pt x="5062942" y="3111600"/>
                </a:lnTo>
                <a:lnTo>
                  <a:pt x="5060723" y="3113819"/>
                </a:lnTo>
                <a:lnTo>
                  <a:pt x="5058821" y="3115721"/>
                </a:lnTo>
                <a:lnTo>
                  <a:pt x="5058187" y="3116989"/>
                </a:lnTo>
                <a:lnTo>
                  <a:pt x="5056919" y="3117623"/>
                </a:lnTo>
                <a:lnTo>
                  <a:pt x="5053749" y="3120793"/>
                </a:lnTo>
                <a:lnTo>
                  <a:pt x="5050579" y="3123963"/>
                </a:lnTo>
                <a:lnTo>
                  <a:pt x="5047092" y="3126817"/>
                </a:lnTo>
                <a:lnTo>
                  <a:pt x="5043287" y="3129987"/>
                </a:lnTo>
                <a:lnTo>
                  <a:pt x="5039800" y="3132840"/>
                </a:lnTo>
                <a:lnTo>
                  <a:pt x="5035996" y="3135376"/>
                </a:lnTo>
                <a:lnTo>
                  <a:pt x="5031875" y="3138546"/>
                </a:lnTo>
                <a:lnTo>
                  <a:pt x="5028071" y="3141399"/>
                </a:lnTo>
                <a:lnTo>
                  <a:pt x="5023632" y="3144253"/>
                </a:lnTo>
                <a:lnTo>
                  <a:pt x="5019194" y="3147106"/>
                </a:lnTo>
                <a:lnTo>
                  <a:pt x="5014122" y="3149642"/>
                </a:lnTo>
                <a:lnTo>
                  <a:pt x="5009367" y="3152495"/>
                </a:lnTo>
                <a:lnTo>
                  <a:pt x="5004294" y="3155348"/>
                </a:lnTo>
                <a:lnTo>
                  <a:pt x="4998588" y="3157567"/>
                </a:lnTo>
                <a:lnTo>
                  <a:pt x="4995735" y="3159152"/>
                </a:lnTo>
                <a:lnTo>
                  <a:pt x="4992565" y="3160420"/>
                </a:lnTo>
                <a:lnTo>
                  <a:pt x="4989395" y="3161688"/>
                </a:lnTo>
                <a:lnTo>
                  <a:pt x="4986859" y="3162957"/>
                </a:lnTo>
                <a:lnTo>
                  <a:pt x="4983054" y="3163908"/>
                </a:lnTo>
                <a:lnTo>
                  <a:pt x="4979567" y="3165176"/>
                </a:lnTo>
                <a:lnTo>
                  <a:pt x="4976397" y="3166444"/>
                </a:lnTo>
                <a:lnTo>
                  <a:pt x="4972910" y="3167712"/>
                </a:lnTo>
                <a:lnTo>
                  <a:pt x="4968472" y="3168663"/>
                </a:lnTo>
                <a:lnTo>
                  <a:pt x="4964667" y="3169931"/>
                </a:lnTo>
                <a:lnTo>
                  <a:pt x="4960546" y="3171199"/>
                </a:lnTo>
                <a:lnTo>
                  <a:pt x="4956108" y="3171833"/>
                </a:lnTo>
                <a:lnTo>
                  <a:pt x="4951036" y="3173101"/>
                </a:lnTo>
                <a:lnTo>
                  <a:pt x="4945963" y="3173735"/>
                </a:lnTo>
                <a:lnTo>
                  <a:pt x="4940257" y="3174686"/>
                </a:lnTo>
                <a:lnTo>
                  <a:pt x="4935185" y="3175320"/>
                </a:lnTo>
                <a:lnTo>
                  <a:pt x="4925991" y="3176271"/>
                </a:lnTo>
                <a:lnTo>
                  <a:pt x="4917115" y="3176588"/>
                </a:lnTo>
                <a:lnTo>
                  <a:pt x="4907922" y="3176588"/>
                </a:lnTo>
                <a:lnTo>
                  <a:pt x="4898728" y="3176271"/>
                </a:lnTo>
                <a:lnTo>
                  <a:pt x="4887633" y="3175320"/>
                </a:lnTo>
                <a:lnTo>
                  <a:pt x="4876220" y="3173418"/>
                </a:lnTo>
                <a:lnTo>
                  <a:pt x="4865124" y="3171516"/>
                </a:lnTo>
                <a:lnTo>
                  <a:pt x="4854346" y="3168663"/>
                </a:lnTo>
                <a:lnTo>
                  <a:pt x="4845786" y="3166127"/>
                </a:lnTo>
                <a:lnTo>
                  <a:pt x="4837227" y="3162957"/>
                </a:lnTo>
                <a:lnTo>
                  <a:pt x="4828668" y="3159786"/>
                </a:lnTo>
                <a:lnTo>
                  <a:pt x="4820742" y="3155665"/>
                </a:lnTo>
                <a:lnTo>
                  <a:pt x="4815987" y="3153446"/>
                </a:lnTo>
                <a:lnTo>
                  <a:pt x="4811232" y="3150910"/>
                </a:lnTo>
                <a:lnTo>
                  <a:pt x="4806476" y="3148057"/>
                </a:lnTo>
                <a:lnTo>
                  <a:pt x="4801721" y="3145521"/>
                </a:lnTo>
                <a:lnTo>
                  <a:pt x="4798234" y="3142984"/>
                </a:lnTo>
                <a:lnTo>
                  <a:pt x="4794430" y="3140766"/>
                </a:lnTo>
                <a:lnTo>
                  <a:pt x="4791260" y="3138229"/>
                </a:lnTo>
                <a:lnTo>
                  <a:pt x="4787772" y="3136010"/>
                </a:lnTo>
                <a:lnTo>
                  <a:pt x="4781749" y="3131255"/>
                </a:lnTo>
                <a:lnTo>
                  <a:pt x="4776360" y="3126817"/>
                </a:lnTo>
                <a:lnTo>
                  <a:pt x="4771605" y="3122379"/>
                </a:lnTo>
                <a:lnTo>
                  <a:pt x="4766849" y="3117623"/>
                </a:lnTo>
                <a:lnTo>
                  <a:pt x="4765581" y="3116989"/>
                </a:lnTo>
                <a:lnTo>
                  <a:pt x="4764947" y="3115721"/>
                </a:lnTo>
                <a:lnTo>
                  <a:pt x="4761777" y="3112551"/>
                </a:lnTo>
                <a:lnTo>
                  <a:pt x="4758607" y="3109381"/>
                </a:lnTo>
                <a:lnTo>
                  <a:pt x="4754803" y="3104943"/>
                </a:lnTo>
                <a:lnTo>
                  <a:pt x="4750999" y="3101139"/>
                </a:lnTo>
                <a:lnTo>
                  <a:pt x="4747828" y="3096700"/>
                </a:lnTo>
                <a:lnTo>
                  <a:pt x="4744658" y="3092579"/>
                </a:lnTo>
                <a:lnTo>
                  <a:pt x="4741805" y="3088458"/>
                </a:lnTo>
                <a:lnTo>
                  <a:pt x="4738952" y="3084336"/>
                </a:lnTo>
                <a:lnTo>
                  <a:pt x="4736416" y="3080532"/>
                </a:lnTo>
                <a:lnTo>
                  <a:pt x="4733880" y="3076411"/>
                </a:lnTo>
                <a:lnTo>
                  <a:pt x="4731661" y="3072607"/>
                </a:lnTo>
                <a:lnTo>
                  <a:pt x="4729125" y="3068486"/>
                </a:lnTo>
                <a:lnTo>
                  <a:pt x="4727222" y="3064682"/>
                </a:lnTo>
                <a:lnTo>
                  <a:pt x="4725320" y="3060561"/>
                </a:lnTo>
                <a:lnTo>
                  <a:pt x="4723418" y="3056756"/>
                </a:lnTo>
                <a:lnTo>
                  <a:pt x="4721833" y="3052635"/>
                </a:lnTo>
                <a:lnTo>
                  <a:pt x="4720248" y="3049148"/>
                </a:lnTo>
                <a:lnTo>
                  <a:pt x="4718663" y="3045026"/>
                </a:lnTo>
                <a:lnTo>
                  <a:pt x="4717078" y="3041222"/>
                </a:lnTo>
                <a:lnTo>
                  <a:pt x="4715493" y="3037735"/>
                </a:lnTo>
                <a:lnTo>
                  <a:pt x="4714225" y="3033614"/>
                </a:lnTo>
                <a:lnTo>
                  <a:pt x="4712957" y="3030127"/>
                </a:lnTo>
                <a:lnTo>
                  <a:pt x="4711689" y="3026006"/>
                </a:lnTo>
                <a:lnTo>
                  <a:pt x="4711055" y="3022518"/>
                </a:lnTo>
                <a:lnTo>
                  <a:pt x="4709787" y="3018714"/>
                </a:lnTo>
                <a:lnTo>
                  <a:pt x="4709153" y="3014910"/>
                </a:lnTo>
                <a:lnTo>
                  <a:pt x="4708201" y="3011106"/>
                </a:lnTo>
                <a:lnTo>
                  <a:pt x="4707567" y="3007619"/>
                </a:lnTo>
                <a:lnTo>
                  <a:pt x="4706933" y="3004131"/>
                </a:lnTo>
                <a:lnTo>
                  <a:pt x="4706299" y="3000010"/>
                </a:lnTo>
                <a:lnTo>
                  <a:pt x="4705982" y="2996523"/>
                </a:lnTo>
                <a:lnTo>
                  <a:pt x="4705348" y="2993036"/>
                </a:lnTo>
                <a:lnTo>
                  <a:pt x="4705031" y="2989232"/>
                </a:lnTo>
                <a:lnTo>
                  <a:pt x="4704714" y="2985744"/>
                </a:lnTo>
                <a:lnTo>
                  <a:pt x="4704397" y="2982257"/>
                </a:lnTo>
                <a:lnTo>
                  <a:pt x="4704397" y="2978136"/>
                </a:lnTo>
                <a:lnTo>
                  <a:pt x="4703763" y="2974649"/>
                </a:lnTo>
                <a:lnTo>
                  <a:pt x="4703763" y="2971162"/>
                </a:lnTo>
                <a:lnTo>
                  <a:pt x="4703763" y="2967675"/>
                </a:lnTo>
                <a:lnTo>
                  <a:pt x="4703763" y="2963870"/>
                </a:lnTo>
                <a:lnTo>
                  <a:pt x="4703763" y="2960383"/>
                </a:lnTo>
                <a:lnTo>
                  <a:pt x="4704397" y="2956896"/>
                </a:lnTo>
                <a:lnTo>
                  <a:pt x="4704714" y="2953409"/>
                </a:lnTo>
                <a:lnTo>
                  <a:pt x="4704714" y="2949605"/>
                </a:lnTo>
                <a:lnTo>
                  <a:pt x="4705031" y="2946435"/>
                </a:lnTo>
                <a:lnTo>
                  <a:pt x="4705348" y="2942948"/>
                </a:lnTo>
                <a:lnTo>
                  <a:pt x="4705982" y="2939460"/>
                </a:lnTo>
                <a:lnTo>
                  <a:pt x="4706616" y="2935973"/>
                </a:lnTo>
                <a:lnTo>
                  <a:pt x="4706933" y="2932169"/>
                </a:lnTo>
                <a:lnTo>
                  <a:pt x="4707884" y="2928999"/>
                </a:lnTo>
                <a:lnTo>
                  <a:pt x="4708518" y="2925512"/>
                </a:lnTo>
                <a:lnTo>
                  <a:pt x="4709153" y="2922024"/>
                </a:lnTo>
                <a:lnTo>
                  <a:pt x="4710104" y="2918854"/>
                </a:lnTo>
                <a:lnTo>
                  <a:pt x="4711055" y="2915367"/>
                </a:lnTo>
                <a:lnTo>
                  <a:pt x="4711689" y="2911563"/>
                </a:lnTo>
                <a:lnTo>
                  <a:pt x="4712957" y="2908393"/>
                </a:lnTo>
                <a:lnTo>
                  <a:pt x="4713908" y="2904905"/>
                </a:lnTo>
                <a:lnTo>
                  <a:pt x="4714859" y="2901735"/>
                </a:lnTo>
                <a:lnTo>
                  <a:pt x="4716127" y="2898248"/>
                </a:lnTo>
                <a:lnTo>
                  <a:pt x="4717395" y="2895078"/>
                </a:lnTo>
                <a:lnTo>
                  <a:pt x="4718980" y="2891591"/>
                </a:lnTo>
                <a:lnTo>
                  <a:pt x="4720248" y="2888421"/>
                </a:lnTo>
                <a:lnTo>
                  <a:pt x="4721833" y="2884616"/>
                </a:lnTo>
                <a:lnTo>
                  <a:pt x="4722784" y="2881446"/>
                </a:lnTo>
                <a:lnTo>
                  <a:pt x="4724369" y="2878276"/>
                </a:lnTo>
                <a:lnTo>
                  <a:pt x="4725954" y="2874789"/>
                </a:lnTo>
                <a:lnTo>
                  <a:pt x="4727856" y="2871619"/>
                </a:lnTo>
                <a:lnTo>
                  <a:pt x="4729442" y="2868449"/>
                </a:lnTo>
                <a:lnTo>
                  <a:pt x="4731661" y="2865278"/>
                </a:lnTo>
                <a:lnTo>
                  <a:pt x="4733563" y="2861791"/>
                </a:lnTo>
                <a:lnTo>
                  <a:pt x="4735465" y="2858621"/>
                </a:lnTo>
                <a:lnTo>
                  <a:pt x="4737367" y="2855451"/>
                </a:lnTo>
                <a:lnTo>
                  <a:pt x="4739586" y="2852281"/>
                </a:lnTo>
                <a:lnTo>
                  <a:pt x="4741805" y="2849111"/>
                </a:lnTo>
                <a:lnTo>
                  <a:pt x="4744341" y="2845940"/>
                </a:lnTo>
                <a:lnTo>
                  <a:pt x="4746243" y="2842771"/>
                </a:lnTo>
                <a:lnTo>
                  <a:pt x="4749097" y="2839600"/>
                </a:lnTo>
                <a:lnTo>
                  <a:pt x="4751316" y="2836430"/>
                </a:lnTo>
                <a:lnTo>
                  <a:pt x="4754169" y="2833260"/>
                </a:lnTo>
                <a:lnTo>
                  <a:pt x="4757022" y="2830090"/>
                </a:lnTo>
                <a:lnTo>
                  <a:pt x="4759558" y="2827237"/>
                </a:lnTo>
                <a:lnTo>
                  <a:pt x="4762411" y="2824066"/>
                </a:lnTo>
                <a:lnTo>
                  <a:pt x="4763679" y="2823115"/>
                </a:lnTo>
                <a:lnTo>
                  <a:pt x="4764947" y="2821847"/>
                </a:lnTo>
                <a:lnTo>
                  <a:pt x="4766849" y="2819945"/>
                </a:lnTo>
                <a:lnTo>
                  <a:pt x="4768752" y="2817726"/>
                </a:lnTo>
                <a:lnTo>
                  <a:pt x="4771922" y="2815190"/>
                </a:lnTo>
                <a:lnTo>
                  <a:pt x="4775092" y="2812020"/>
                </a:lnTo>
                <a:lnTo>
                  <a:pt x="4778579" y="2809167"/>
                </a:lnTo>
                <a:lnTo>
                  <a:pt x="4782383" y="2805997"/>
                </a:lnTo>
                <a:lnTo>
                  <a:pt x="4786187" y="2803144"/>
                </a:lnTo>
                <a:lnTo>
                  <a:pt x="4790309" y="2800290"/>
                </a:lnTo>
                <a:lnTo>
                  <a:pt x="4794113" y="2797120"/>
                </a:lnTo>
                <a:lnTo>
                  <a:pt x="4798551" y="2794584"/>
                </a:lnTo>
                <a:lnTo>
                  <a:pt x="4802989" y="2791731"/>
                </a:lnTo>
                <a:lnTo>
                  <a:pt x="4807110" y="2788878"/>
                </a:lnTo>
                <a:lnTo>
                  <a:pt x="4812500" y="2786024"/>
                </a:lnTo>
                <a:lnTo>
                  <a:pt x="4817572" y="2783488"/>
                </a:lnTo>
                <a:lnTo>
                  <a:pt x="4822644" y="2780952"/>
                </a:lnTo>
                <a:lnTo>
                  <a:pt x="4828668" y="2778099"/>
                </a:lnTo>
                <a:lnTo>
                  <a:pt x="4831521" y="2777148"/>
                </a:lnTo>
                <a:lnTo>
                  <a:pt x="4834691" y="2775880"/>
                </a:lnTo>
                <a:lnTo>
                  <a:pt x="4837861" y="2774612"/>
                </a:lnTo>
                <a:lnTo>
                  <a:pt x="4841031" y="2773344"/>
                </a:lnTo>
                <a:lnTo>
                  <a:pt x="4844518" y="2771759"/>
                </a:lnTo>
                <a:lnTo>
                  <a:pt x="4848006" y="2770808"/>
                </a:lnTo>
                <a:lnTo>
                  <a:pt x="4852127" y="2769857"/>
                </a:lnTo>
                <a:lnTo>
                  <a:pt x="4855614" y="2768589"/>
                </a:lnTo>
                <a:lnTo>
                  <a:pt x="4860052" y="2767637"/>
                </a:lnTo>
                <a:lnTo>
                  <a:pt x="4864173" y="2766370"/>
                </a:lnTo>
                <a:lnTo>
                  <a:pt x="4868612" y="2765419"/>
                </a:lnTo>
                <a:lnTo>
                  <a:pt x="4873050" y="2764468"/>
                </a:lnTo>
                <a:lnTo>
                  <a:pt x="4879073" y="2763517"/>
                </a:lnTo>
                <a:lnTo>
                  <a:pt x="4884779" y="2762882"/>
                </a:lnTo>
                <a:lnTo>
                  <a:pt x="4890803" y="2761931"/>
                </a:lnTo>
                <a:lnTo>
                  <a:pt x="4896826" y="2761615"/>
                </a:lnTo>
                <a:close/>
                <a:moveTo>
                  <a:pt x="5234126" y="1250950"/>
                </a:moveTo>
                <a:lnTo>
                  <a:pt x="5237299" y="1250950"/>
                </a:lnTo>
                <a:lnTo>
                  <a:pt x="5240789" y="1250950"/>
                </a:lnTo>
                <a:lnTo>
                  <a:pt x="5243962" y="1250950"/>
                </a:lnTo>
                <a:lnTo>
                  <a:pt x="5247770" y="1250950"/>
                </a:lnTo>
                <a:lnTo>
                  <a:pt x="5250943" y="1250950"/>
                </a:lnTo>
                <a:lnTo>
                  <a:pt x="5254433" y="1251268"/>
                </a:lnTo>
                <a:lnTo>
                  <a:pt x="5257923" y="1251268"/>
                </a:lnTo>
                <a:lnTo>
                  <a:pt x="5261414" y="1251586"/>
                </a:lnTo>
                <a:lnTo>
                  <a:pt x="5265221" y="1252222"/>
                </a:lnTo>
                <a:lnTo>
                  <a:pt x="5269029" y="1252540"/>
                </a:lnTo>
                <a:lnTo>
                  <a:pt x="5273154" y="1252858"/>
                </a:lnTo>
                <a:lnTo>
                  <a:pt x="5276644" y="1253811"/>
                </a:lnTo>
                <a:lnTo>
                  <a:pt x="5280452" y="1254129"/>
                </a:lnTo>
                <a:lnTo>
                  <a:pt x="5284894" y="1254765"/>
                </a:lnTo>
                <a:lnTo>
                  <a:pt x="5289336" y="1256037"/>
                </a:lnTo>
                <a:lnTo>
                  <a:pt x="5293778" y="1256990"/>
                </a:lnTo>
                <a:lnTo>
                  <a:pt x="5297586" y="1257944"/>
                </a:lnTo>
                <a:lnTo>
                  <a:pt x="5302663" y="1259534"/>
                </a:lnTo>
                <a:lnTo>
                  <a:pt x="5307422" y="1260805"/>
                </a:lnTo>
                <a:lnTo>
                  <a:pt x="5312816" y="1262713"/>
                </a:lnTo>
                <a:lnTo>
                  <a:pt x="5317576" y="1264302"/>
                </a:lnTo>
                <a:lnTo>
                  <a:pt x="5323922" y="1266845"/>
                </a:lnTo>
                <a:lnTo>
                  <a:pt x="5329633" y="1269388"/>
                </a:lnTo>
                <a:lnTo>
                  <a:pt x="5335979" y="1272250"/>
                </a:lnTo>
                <a:lnTo>
                  <a:pt x="5342008" y="1275429"/>
                </a:lnTo>
                <a:lnTo>
                  <a:pt x="5348354" y="1279561"/>
                </a:lnTo>
                <a:lnTo>
                  <a:pt x="5354700" y="1283058"/>
                </a:lnTo>
                <a:lnTo>
                  <a:pt x="5361046" y="1287509"/>
                </a:lnTo>
                <a:lnTo>
                  <a:pt x="5367392" y="1291642"/>
                </a:lnTo>
                <a:lnTo>
                  <a:pt x="5373421" y="1296410"/>
                </a:lnTo>
                <a:lnTo>
                  <a:pt x="5379449" y="1301179"/>
                </a:lnTo>
                <a:lnTo>
                  <a:pt x="5384843" y="1306583"/>
                </a:lnTo>
                <a:lnTo>
                  <a:pt x="5390555" y="1311987"/>
                </a:lnTo>
                <a:lnTo>
                  <a:pt x="5395949" y="1317710"/>
                </a:lnTo>
                <a:lnTo>
                  <a:pt x="5401026" y="1323114"/>
                </a:lnTo>
                <a:lnTo>
                  <a:pt x="5405785" y="1329154"/>
                </a:lnTo>
                <a:lnTo>
                  <a:pt x="5410545" y="1335194"/>
                </a:lnTo>
                <a:lnTo>
                  <a:pt x="5414987" y="1341552"/>
                </a:lnTo>
                <a:lnTo>
                  <a:pt x="5419112" y="1347910"/>
                </a:lnTo>
                <a:lnTo>
                  <a:pt x="5422919" y="1354268"/>
                </a:lnTo>
                <a:lnTo>
                  <a:pt x="5427044" y="1360626"/>
                </a:lnTo>
                <a:lnTo>
                  <a:pt x="5429583" y="1366348"/>
                </a:lnTo>
                <a:lnTo>
                  <a:pt x="5432756" y="1372706"/>
                </a:lnTo>
                <a:lnTo>
                  <a:pt x="5435294" y="1378746"/>
                </a:lnTo>
                <a:lnTo>
                  <a:pt x="5438150" y="1385104"/>
                </a:lnTo>
                <a:lnTo>
                  <a:pt x="5439736" y="1389873"/>
                </a:lnTo>
                <a:lnTo>
                  <a:pt x="5441323" y="1394960"/>
                </a:lnTo>
                <a:lnTo>
                  <a:pt x="5442909" y="1399728"/>
                </a:lnTo>
                <a:lnTo>
                  <a:pt x="5444496" y="1404497"/>
                </a:lnTo>
                <a:lnTo>
                  <a:pt x="5445448" y="1408947"/>
                </a:lnTo>
                <a:lnTo>
                  <a:pt x="5446399" y="1413398"/>
                </a:lnTo>
                <a:lnTo>
                  <a:pt x="5447034" y="1417848"/>
                </a:lnTo>
                <a:lnTo>
                  <a:pt x="5448303" y="1421981"/>
                </a:lnTo>
                <a:lnTo>
                  <a:pt x="5448621" y="1425796"/>
                </a:lnTo>
                <a:lnTo>
                  <a:pt x="5449572" y="1429611"/>
                </a:lnTo>
                <a:lnTo>
                  <a:pt x="5449890" y="1433426"/>
                </a:lnTo>
                <a:lnTo>
                  <a:pt x="5450207" y="1437558"/>
                </a:lnTo>
                <a:lnTo>
                  <a:pt x="5450842" y="1441055"/>
                </a:lnTo>
                <a:lnTo>
                  <a:pt x="5451159" y="1444552"/>
                </a:lnTo>
                <a:lnTo>
                  <a:pt x="5451159" y="1448367"/>
                </a:lnTo>
                <a:lnTo>
                  <a:pt x="5451476" y="1451864"/>
                </a:lnTo>
                <a:lnTo>
                  <a:pt x="5451476" y="1455043"/>
                </a:lnTo>
                <a:lnTo>
                  <a:pt x="5451476" y="1458540"/>
                </a:lnTo>
                <a:lnTo>
                  <a:pt x="5451476" y="1461719"/>
                </a:lnTo>
                <a:lnTo>
                  <a:pt x="5451476" y="1464898"/>
                </a:lnTo>
                <a:lnTo>
                  <a:pt x="5451476" y="1468077"/>
                </a:lnTo>
                <a:lnTo>
                  <a:pt x="5451159" y="1471256"/>
                </a:lnTo>
                <a:lnTo>
                  <a:pt x="5451159" y="1474435"/>
                </a:lnTo>
                <a:lnTo>
                  <a:pt x="5450842" y="1477614"/>
                </a:lnTo>
                <a:lnTo>
                  <a:pt x="5450207" y="1480793"/>
                </a:lnTo>
                <a:lnTo>
                  <a:pt x="5449890" y="1483654"/>
                </a:lnTo>
                <a:lnTo>
                  <a:pt x="5449572" y="1486833"/>
                </a:lnTo>
                <a:lnTo>
                  <a:pt x="5449255" y="1489694"/>
                </a:lnTo>
                <a:lnTo>
                  <a:pt x="5448303" y="1495098"/>
                </a:lnTo>
                <a:lnTo>
                  <a:pt x="5447034" y="1501139"/>
                </a:lnTo>
                <a:lnTo>
                  <a:pt x="5446399" y="1506225"/>
                </a:lnTo>
                <a:lnTo>
                  <a:pt x="5444813" y="1511947"/>
                </a:lnTo>
                <a:lnTo>
                  <a:pt x="5443544" y="1517034"/>
                </a:lnTo>
                <a:lnTo>
                  <a:pt x="5441957" y="1522120"/>
                </a:lnTo>
                <a:lnTo>
                  <a:pt x="5440371" y="1526889"/>
                </a:lnTo>
                <a:lnTo>
                  <a:pt x="5438467" y="1531975"/>
                </a:lnTo>
                <a:lnTo>
                  <a:pt x="5436880" y="1536743"/>
                </a:lnTo>
                <a:lnTo>
                  <a:pt x="5434977" y="1541512"/>
                </a:lnTo>
                <a:lnTo>
                  <a:pt x="5432438" y="1545963"/>
                </a:lnTo>
                <a:lnTo>
                  <a:pt x="5430534" y="1550731"/>
                </a:lnTo>
                <a:lnTo>
                  <a:pt x="5427996" y="1555182"/>
                </a:lnTo>
                <a:lnTo>
                  <a:pt x="5426092" y="1559632"/>
                </a:lnTo>
                <a:lnTo>
                  <a:pt x="5423871" y="1563765"/>
                </a:lnTo>
                <a:lnTo>
                  <a:pt x="5421015" y="1567898"/>
                </a:lnTo>
                <a:lnTo>
                  <a:pt x="5418477" y="1571713"/>
                </a:lnTo>
                <a:lnTo>
                  <a:pt x="5415939" y="1575845"/>
                </a:lnTo>
                <a:lnTo>
                  <a:pt x="5413083" y="1579660"/>
                </a:lnTo>
                <a:lnTo>
                  <a:pt x="5410227" y="1583793"/>
                </a:lnTo>
                <a:lnTo>
                  <a:pt x="5407372" y="1587608"/>
                </a:lnTo>
                <a:lnTo>
                  <a:pt x="5404833" y="1591105"/>
                </a:lnTo>
                <a:lnTo>
                  <a:pt x="5401660" y="1594919"/>
                </a:lnTo>
                <a:lnTo>
                  <a:pt x="5398487" y="1598416"/>
                </a:lnTo>
                <a:lnTo>
                  <a:pt x="5395314" y="1601913"/>
                </a:lnTo>
                <a:lnTo>
                  <a:pt x="5392141" y="1605092"/>
                </a:lnTo>
                <a:lnTo>
                  <a:pt x="5390555" y="1606682"/>
                </a:lnTo>
                <a:lnTo>
                  <a:pt x="5385161" y="1611768"/>
                </a:lnTo>
                <a:lnTo>
                  <a:pt x="5378497" y="1618762"/>
                </a:lnTo>
                <a:lnTo>
                  <a:pt x="5372151" y="1625120"/>
                </a:lnTo>
                <a:lnTo>
                  <a:pt x="5365488" y="1631796"/>
                </a:lnTo>
                <a:lnTo>
                  <a:pt x="5358825" y="1638472"/>
                </a:lnTo>
                <a:lnTo>
                  <a:pt x="5351844" y="1645148"/>
                </a:lnTo>
                <a:lnTo>
                  <a:pt x="5345498" y="1651506"/>
                </a:lnTo>
                <a:lnTo>
                  <a:pt x="5338835" y="1658500"/>
                </a:lnTo>
                <a:lnTo>
                  <a:pt x="5332172" y="1665175"/>
                </a:lnTo>
                <a:lnTo>
                  <a:pt x="5325508" y="1671851"/>
                </a:lnTo>
                <a:lnTo>
                  <a:pt x="5319162" y="1678209"/>
                </a:lnTo>
                <a:lnTo>
                  <a:pt x="5312182" y="1684885"/>
                </a:lnTo>
                <a:lnTo>
                  <a:pt x="5305518" y="1691879"/>
                </a:lnTo>
                <a:lnTo>
                  <a:pt x="5298855" y="1698555"/>
                </a:lnTo>
                <a:lnTo>
                  <a:pt x="5292509" y="1705231"/>
                </a:lnTo>
                <a:lnTo>
                  <a:pt x="5285846" y="1711589"/>
                </a:lnTo>
                <a:lnTo>
                  <a:pt x="5278865" y="1718265"/>
                </a:lnTo>
                <a:lnTo>
                  <a:pt x="5272202" y="1725259"/>
                </a:lnTo>
                <a:lnTo>
                  <a:pt x="5265856" y="1731935"/>
                </a:lnTo>
                <a:lnTo>
                  <a:pt x="5259193" y="1738293"/>
                </a:lnTo>
                <a:lnTo>
                  <a:pt x="5252529" y="1744969"/>
                </a:lnTo>
                <a:lnTo>
                  <a:pt x="5245549" y="1751645"/>
                </a:lnTo>
                <a:lnTo>
                  <a:pt x="5239203" y="1758320"/>
                </a:lnTo>
                <a:lnTo>
                  <a:pt x="5232539" y="1764678"/>
                </a:lnTo>
                <a:lnTo>
                  <a:pt x="5225876" y="1771672"/>
                </a:lnTo>
                <a:lnTo>
                  <a:pt x="5219213" y="1778348"/>
                </a:lnTo>
                <a:lnTo>
                  <a:pt x="5212867" y="1785024"/>
                </a:lnTo>
                <a:lnTo>
                  <a:pt x="5205886" y="1791382"/>
                </a:lnTo>
                <a:lnTo>
                  <a:pt x="5199223" y="1798058"/>
                </a:lnTo>
                <a:lnTo>
                  <a:pt x="5192560" y="1805052"/>
                </a:lnTo>
                <a:lnTo>
                  <a:pt x="5186214" y="1811728"/>
                </a:lnTo>
                <a:lnTo>
                  <a:pt x="5179550" y="1818086"/>
                </a:lnTo>
                <a:lnTo>
                  <a:pt x="5172570" y="1824762"/>
                </a:lnTo>
                <a:lnTo>
                  <a:pt x="5165907" y="1831438"/>
                </a:lnTo>
                <a:lnTo>
                  <a:pt x="5159561" y="1838431"/>
                </a:lnTo>
                <a:lnTo>
                  <a:pt x="5152897" y="1844789"/>
                </a:lnTo>
                <a:lnTo>
                  <a:pt x="5146234" y="1851466"/>
                </a:lnTo>
                <a:lnTo>
                  <a:pt x="5139253" y="1858141"/>
                </a:lnTo>
                <a:lnTo>
                  <a:pt x="5132907" y="1864817"/>
                </a:lnTo>
                <a:lnTo>
                  <a:pt x="5126244" y="1871175"/>
                </a:lnTo>
                <a:lnTo>
                  <a:pt x="5119581" y="1878169"/>
                </a:lnTo>
                <a:lnTo>
                  <a:pt x="5112917" y="1884845"/>
                </a:lnTo>
                <a:lnTo>
                  <a:pt x="5106571" y="1891521"/>
                </a:lnTo>
                <a:lnTo>
                  <a:pt x="5099591" y="1897879"/>
                </a:lnTo>
                <a:lnTo>
                  <a:pt x="5092928" y="1904555"/>
                </a:lnTo>
                <a:lnTo>
                  <a:pt x="5086264" y="1911231"/>
                </a:lnTo>
                <a:lnTo>
                  <a:pt x="5079918" y="1918225"/>
                </a:lnTo>
                <a:lnTo>
                  <a:pt x="5073255" y="1924583"/>
                </a:lnTo>
                <a:lnTo>
                  <a:pt x="5066592" y="1931259"/>
                </a:lnTo>
                <a:lnTo>
                  <a:pt x="5059611" y="1937935"/>
                </a:lnTo>
                <a:lnTo>
                  <a:pt x="5053265" y="1944611"/>
                </a:lnTo>
                <a:lnTo>
                  <a:pt x="5046602" y="1950969"/>
                </a:lnTo>
                <a:lnTo>
                  <a:pt x="5039939" y="1957962"/>
                </a:lnTo>
                <a:lnTo>
                  <a:pt x="5033275" y="1964638"/>
                </a:lnTo>
                <a:lnTo>
                  <a:pt x="5026929" y="1971314"/>
                </a:lnTo>
                <a:lnTo>
                  <a:pt x="5019949" y="1977672"/>
                </a:lnTo>
                <a:lnTo>
                  <a:pt x="5013285" y="1984348"/>
                </a:lnTo>
                <a:lnTo>
                  <a:pt x="5006622" y="1991342"/>
                </a:lnTo>
                <a:lnTo>
                  <a:pt x="5000276" y="1998018"/>
                </a:lnTo>
                <a:lnTo>
                  <a:pt x="4993613" y="2004376"/>
                </a:lnTo>
                <a:lnTo>
                  <a:pt x="4986632" y="2011052"/>
                </a:lnTo>
                <a:lnTo>
                  <a:pt x="4979969" y="2017728"/>
                </a:lnTo>
                <a:lnTo>
                  <a:pt x="4973623" y="2024722"/>
                </a:lnTo>
                <a:lnTo>
                  <a:pt x="4966960" y="2031080"/>
                </a:lnTo>
                <a:lnTo>
                  <a:pt x="4960296" y="2037756"/>
                </a:lnTo>
                <a:lnTo>
                  <a:pt x="4953316" y="2044432"/>
                </a:lnTo>
                <a:lnTo>
                  <a:pt x="4946970" y="2051107"/>
                </a:lnTo>
                <a:lnTo>
                  <a:pt x="4940306" y="2057465"/>
                </a:lnTo>
                <a:lnTo>
                  <a:pt x="4933643" y="2064141"/>
                </a:lnTo>
                <a:lnTo>
                  <a:pt x="4926980" y="2071136"/>
                </a:lnTo>
                <a:lnTo>
                  <a:pt x="4920634" y="2077811"/>
                </a:lnTo>
                <a:lnTo>
                  <a:pt x="4913653" y="2084169"/>
                </a:lnTo>
                <a:lnTo>
                  <a:pt x="4906990" y="2090845"/>
                </a:lnTo>
                <a:lnTo>
                  <a:pt x="4900327" y="2097521"/>
                </a:lnTo>
                <a:lnTo>
                  <a:pt x="4893981" y="2104515"/>
                </a:lnTo>
                <a:lnTo>
                  <a:pt x="4887317" y="2110873"/>
                </a:lnTo>
                <a:lnTo>
                  <a:pt x="4880337" y="2117549"/>
                </a:lnTo>
                <a:lnTo>
                  <a:pt x="4873674" y="2124225"/>
                </a:lnTo>
                <a:lnTo>
                  <a:pt x="4867328" y="2130901"/>
                </a:lnTo>
                <a:lnTo>
                  <a:pt x="4860664" y="2137259"/>
                </a:lnTo>
                <a:lnTo>
                  <a:pt x="4854001" y="2144252"/>
                </a:lnTo>
                <a:lnTo>
                  <a:pt x="4847020" y="2150928"/>
                </a:lnTo>
                <a:lnTo>
                  <a:pt x="4840674" y="2157604"/>
                </a:lnTo>
                <a:lnTo>
                  <a:pt x="4834011" y="2163962"/>
                </a:lnTo>
                <a:lnTo>
                  <a:pt x="4827348" y="2170639"/>
                </a:lnTo>
                <a:lnTo>
                  <a:pt x="4820685" y="2177632"/>
                </a:lnTo>
                <a:lnTo>
                  <a:pt x="4814339" y="2184308"/>
                </a:lnTo>
                <a:lnTo>
                  <a:pt x="4807358" y="2190666"/>
                </a:lnTo>
                <a:lnTo>
                  <a:pt x="4801964" y="2196706"/>
                </a:lnTo>
                <a:lnTo>
                  <a:pt x="4800695" y="2197342"/>
                </a:lnTo>
                <a:lnTo>
                  <a:pt x="4797204" y="2200521"/>
                </a:lnTo>
                <a:lnTo>
                  <a:pt x="4794031" y="2203700"/>
                </a:lnTo>
                <a:lnTo>
                  <a:pt x="4790541" y="2206879"/>
                </a:lnTo>
                <a:lnTo>
                  <a:pt x="4786733" y="2210058"/>
                </a:lnTo>
                <a:lnTo>
                  <a:pt x="4782926" y="2212919"/>
                </a:lnTo>
                <a:lnTo>
                  <a:pt x="4779436" y="2216098"/>
                </a:lnTo>
                <a:lnTo>
                  <a:pt x="4775311" y="2218959"/>
                </a:lnTo>
                <a:lnTo>
                  <a:pt x="4771503" y="2221502"/>
                </a:lnTo>
                <a:lnTo>
                  <a:pt x="4767378" y="2224046"/>
                </a:lnTo>
                <a:lnTo>
                  <a:pt x="4763571" y="2226589"/>
                </a:lnTo>
                <a:lnTo>
                  <a:pt x="4759446" y="2229132"/>
                </a:lnTo>
                <a:lnTo>
                  <a:pt x="4755003" y="2231358"/>
                </a:lnTo>
                <a:lnTo>
                  <a:pt x="4750879" y="2233900"/>
                </a:lnTo>
                <a:lnTo>
                  <a:pt x="4746436" y="2236126"/>
                </a:lnTo>
                <a:lnTo>
                  <a:pt x="4741994" y="2238351"/>
                </a:lnTo>
                <a:lnTo>
                  <a:pt x="4737235" y="2240258"/>
                </a:lnTo>
                <a:lnTo>
                  <a:pt x="4732475" y="2242166"/>
                </a:lnTo>
                <a:lnTo>
                  <a:pt x="4727716" y="2244073"/>
                </a:lnTo>
                <a:lnTo>
                  <a:pt x="4722956" y="2245663"/>
                </a:lnTo>
                <a:lnTo>
                  <a:pt x="4717879" y="2247252"/>
                </a:lnTo>
                <a:lnTo>
                  <a:pt x="4712803" y="2248842"/>
                </a:lnTo>
                <a:lnTo>
                  <a:pt x="4707726" y="2250431"/>
                </a:lnTo>
                <a:lnTo>
                  <a:pt x="4702332" y="2251703"/>
                </a:lnTo>
                <a:lnTo>
                  <a:pt x="4696938" y="2252975"/>
                </a:lnTo>
                <a:lnTo>
                  <a:pt x="4691226" y="2254246"/>
                </a:lnTo>
                <a:lnTo>
                  <a:pt x="4685832" y="2254882"/>
                </a:lnTo>
                <a:lnTo>
                  <a:pt x="4679803" y="2255836"/>
                </a:lnTo>
                <a:lnTo>
                  <a:pt x="4673775" y="2256471"/>
                </a:lnTo>
                <a:lnTo>
                  <a:pt x="4670602" y="2256789"/>
                </a:lnTo>
                <a:lnTo>
                  <a:pt x="4667429" y="2256789"/>
                </a:lnTo>
                <a:lnTo>
                  <a:pt x="4664256" y="2257425"/>
                </a:lnTo>
                <a:lnTo>
                  <a:pt x="4661083" y="2257425"/>
                </a:lnTo>
                <a:lnTo>
                  <a:pt x="4657910" y="2257425"/>
                </a:lnTo>
                <a:lnTo>
                  <a:pt x="4654737" y="2257425"/>
                </a:lnTo>
                <a:lnTo>
                  <a:pt x="4651247" y="2257425"/>
                </a:lnTo>
                <a:lnTo>
                  <a:pt x="4648074" y="2257425"/>
                </a:lnTo>
                <a:lnTo>
                  <a:pt x="4644583" y="2257425"/>
                </a:lnTo>
                <a:lnTo>
                  <a:pt x="4641093" y="2256789"/>
                </a:lnTo>
                <a:lnTo>
                  <a:pt x="4637285" y="2256789"/>
                </a:lnTo>
                <a:lnTo>
                  <a:pt x="4633795" y="2256471"/>
                </a:lnTo>
                <a:lnTo>
                  <a:pt x="4629987" y="2256154"/>
                </a:lnTo>
                <a:lnTo>
                  <a:pt x="4626180" y="2255200"/>
                </a:lnTo>
                <a:lnTo>
                  <a:pt x="4622372" y="2254882"/>
                </a:lnTo>
                <a:lnTo>
                  <a:pt x="4618247" y="2254246"/>
                </a:lnTo>
                <a:lnTo>
                  <a:pt x="4614122" y="2253292"/>
                </a:lnTo>
                <a:lnTo>
                  <a:pt x="4609998" y="2252657"/>
                </a:lnTo>
                <a:lnTo>
                  <a:pt x="4605555" y="2251703"/>
                </a:lnTo>
                <a:lnTo>
                  <a:pt x="4601430" y="2250431"/>
                </a:lnTo>
                <a:lnTo>
                  <a:pt x="4596671" y="2249478"/>
                </a:lnTo>
                <a:lnTo>
                  <a:pt x="4591911" y="2247888"/>
                </a:lnTo>
                <a:lnTo>
                  <a:pt x="4586517" y="2246299"/>
                </a:lnTo>
                <a:lnTo>
                  <a:pt x="4581758" y="2244073"/>
                </a:lnTo>
                <a:lnTo>
                  <a:pt x="4576047" y="2241848"/>
                </a:lnTo>
                <a:lnTo>
                  <a:pt x="4570018" y="2239305"/>
                </a:lnTo>
                <a:lnTo>
                  <a:pt x="4563989" y="2236762"/>
                </a:lnTo>
                <a:lnTo>
                  <a:pt x="4557960" y="2233900"/>
                </a:lnTo>
                <a:lnTo>
                  <a:pt x="4470068" y="2145842"/>
                </a:lnTo>
                <a:lnTo>
                  <a:pt x="4467213" y="2139802"/>
                </a:lnTo>
                <a:lnTo>
                  <a:pt x="4464357" y="2133762"/>
                </a:lnTo>
                <a:lnTo>
                  <a:pt x="4461819" y="2127722"/>
                </a:lnTo>
                <a:lnTo>
                  <a:pt x="4459280" y="2121999"/>
                </a:lnTo>
                <a:lnTo>
                  <a:pt x="4457694" y="2117231"/>
                </a:lnTo>
                <a:lnTo>
                  <a:pt x="4456107" y="2111826"/>
                </a:lnTo>
                <a:lnTo>
                  <a:pt x="4454521" y="2107058"/>
                </a:lnTo>
                <a:lnTo>
                  <a:pt x="4453252" y="2102290"/>
                </a:lnTo>
                <a:lnTo>
                  <a:pt x="4452300" y="2098157"/>
                </a:lnTo>
                <a:lnTo>
                  <a:pt x="4451348" y="2093707"/>
                </a:lnTo>
                <a:lnTo>
                  <a:pt x="4450713" y="2089573"/>
                </a:lnTo>
                <a:lnTo>
                  <a:pt x="4449761" y="2085441"/>
                </a:lnTo>
                <a:lnTo>
                  <a:pt x="4449127" y="2081308"/>
                </a:lnTo>
                <a:lnTo>
                  <a:pt x="4448175" y="2077494"/>
                </a:lnTo>
                <a:lnTo>
                  <a:pt x="4447857" y="2073678"/>
                </a:lnTo>
                <a:lnTo>
                  <a:pt x="4447540" y="2069864"/>
                </a:lnTo>
                <a:lnTo>
                  <a:pt x="4446906" y="2066367"/>
                </a:lnTo>
                <a:lnTo>
                  <a:pt x="4446906" y="2062870"/>
                </a:lnTo>
                <a:lnTo>
                  <a:pt x="4446588" y="2059055"/>
                </a:lnTo>
                <a:lnTo>
                  <a:pt x="4446588" y="2055558"/>
                </a:lnTo>
                <a:lnTo>
                  <a:pt x="4446588" y="2052379"/>
                </a:lnTo>
                <a:lnTo>
                  <a:pt x="4446588" y="2048882"/>
                </a:lnTo>
                <a:lnTo>
                  <a:pt x="4446588" y="2045703"/>
                </a:lnTo>
                <a:lnTo>
                  <a:pt x="4446588" y="2042524"/>
                </a:lnTo>
                <a:lnTo>
                  <a:pt x="4446588" y="2039345"/>
                </a:lnTo>
                <a:lnTo>
                  <a:pt x="4446906" y="2036166"/>
                </a:lnTo>
                <a:lnTo>
                  <a:pt x="4446906" y="2032987"/>
                </a:lnTo>
                <a:lnTo>
                  <a:pt x="4447540" y="2029808"/>
                </a:lnTo>
                <a:lnTo>
                  <a:pt x="4447857" y="2023768"/>
                </a:lnTo>
                <a:lnTo>
                  <a:pt x="4448492" y="2017728"/>
                </a:lnTo>
                <a:lnTo>
                  <a:pt x="4449761" y="2012323"/>
                </a:lnTo>
                <a:lnTo>
                  <a:pt x="4450713" y="2006601"/>
                </a:lnTo>
                <a:lnTo>
                  <a:pt x="4451665" y="2001197"/>
                </a:lnTo>
                <a:lnTo>
                  <a:pt x="4453252" y="1996111"/>
                </a:lnTo>
                <a:lnTo>
                  <a:pt x="4454521" y="1990706"/>
                </a:lnTo>
                <a:lnTo>
                  <a:pt x="4456107" y="1985620"/>
                </a:lnTo>
                <a:lnTo>
                  <a:pt x="4458011" y="1980533"/>
                </a:lnTo>
                <a:lnTo>
                  <a:pt x="4459598" y="1975765"/>
                </a:lnTo>
                <a:lnTo>
                  <a:pt x="4461819" y="1970996"/>
                </a:lnTo>
                <a:lnTo>
                  <a:pt x="4463722" y="1966228"/>
                </a:lnTo>
                <a:lnTo>
                  <a:pt x="4465626" y="1961459"/>
                </a:lnTo>
                <a:lnTo>
                  <a:pt x="4467530" y="1957009"/>
                </a:lnTo>
                <a:lnTo>
                  <a:pt x="4470068" y="1952558"/>
                </a:lnTo>
                <a:lnTo>
                  <a:pt x="4472290" y="1948425"/>
                </a:lnTo>
                <a:lnTo>
                  <a:pt x="4474828" y="1943975"/>
                </a:lnTo>
                <a:lnTo>
                  <a:pt x="4477049" y="1939842"/>
                </a:lnTo>
                <a:lnTo>
                  <a:pt x="4479905" y="1935709"/>
                </a:lnTo>
                <a:lnTo>
                  <a:pt x="4482443" y="1931576"/>
                </a:lnTo>
                <a:lnTo>
                  <a:pt x="4484982" y="1928080"/>
                </a:lnTo>
                <a:lnTo>
                  <a:pt x="4487837" y="1923947"/>
                </a:lnTo>
                <a:lnTo>
                  <a:pt x="4490693" y="1920132"/>
                </a:lnTo>
                <a:lnTo>
                  <a:pt x="4493866" y="1916635"/>
                </a:lnTo>
                <a:lnTo>
                  <a:pt x="4497039" y="1912820"/>
                </a:lnTo>
                <a:lnTo>
                  <a:pt x="4499895" y="1909324"/>
                </a:lnTo>
                <a:lnTo>
                  <a:pt x="4503068" y="1905827"/>
                </a:lnTo>
                <a:lnTo>
                  <a:pt x="4506558" y="1902647"/>
                </a:lnTo>
                <a:lnTo>
                  <a:pt x="4507192" y="1901376"/>
                </a:lnTo>
                <a:lnTo>
                  <a:pt x="4512904" y="1895972"/>
                </a:lnTo>
                <a:lnTo>
                  <a:pt x="4519567" y="1889296"/>
                </a:lnTo>
                <a:lnTo>
                  <a:pt x="4526230" y="1882938"/>
                </a:lnTo>
                <a:lnTo>
                  <a:pt x="4533211" y="1875944"/>
                </a:lnTo>
                <a:lnTo>
                  <a:pt x="4539557" y="1869268"/>
                </a:lnTo>
                <a:lnTo>
                  <a:pt x="4546220" y="1862592"/>
                </a:lnTo>
                <a:lnTo>
                  <a:pt x="4552884" y="1856234"/>
                </a:lnTo>
                <a:lnTo>
                  <a:pt x="4559547" y="1849558"/>
                </a:lnTo>
                <a:lnTo>
                  <a:pt x="4565893" y="1842564"/>
                </a:lnTo>
                <a:lnTo>
                  <a:pt x="4572874" y="1835888"/>
                </a:lnTo>
                <a:lnTo>
                  <a:pt x="4579537" y="1829530"/>
                </a:lnTo>
                <a:lnTo>
                  <a:pt x="4586200" y="1822854"/>
                </a:lnTo>
                <a:lnTo>
                  <a:pt x="4592546" y="1816179"/>
                </a:lnTo>
                <a:lnTo>
                  <a:pt x="4599209" y="1809185"/>
                </a:lnTo>
                <a:lnTo>
                  <a:pt x="4606190" y="1802827"/>
                </a:lnTo>
                <a:lnTo>
                  <a:pt x="4612853" y="1796151"/>
                </a:lnTo>
                <a:lnTo>
                  <a:pt x="4619199" y="1789475"/>
                </a:lnTo>
                <a:lnTo>
                  <a:pt x="4625863" y="1782799"/>
                </a:lnTo>
                <a:lnTo>
                  <a:pt x="4632526" y="1776441"/>
                </a:lnTo>
                <a:lnTo>
                  <a:pt x="4639506" y="1769447"/>
                </a:lnTo>
                <a:lnTo>
                  <a:pt x="4645852" y="1762771"/>
                </a:lnTo>
                <a:lnTo>
                  <a:pt x="4652516" y="1756095"/>
                </a:lnTo>
                <a:lnTo>
                  <a:pt x="4659179" y="1749737"/>
                </a:lnTo>
                <a:lnTo>
                  <a:pt x="4665842" y="1743061"/>
                </a:lnTo>
                <a:lnTo>
                  <a:pt x="4672823" y="1736385"/>
                </a:lnTo>
                <a:lnTo>
                  <a:pt x="4679169" y="1729391"/>
                </a:lnTo>
                <a:lnTo>
                  <a:pt x="4685832" y="1723033"/>
                </a:lnTo>
                <a:lnTo>
                  <a:pt x="4692495" y="1716358"/>
                </a:lnTo>
                <a:lnTo>
                  <a:pt x="4699159" y="1709682"/>
                </a:lnTo>
                <a:lnTo>
                  <a:pt x="4705505" y="1703006"/>
                </a:lnTo>
                <a:lnTo>
                  <a:pt x="4712485" y="1696648"/>
                </a:lnTo>
                <a:lnTo>
                  <a:pt x="4719149" y="1689654"/>
                </a:lnTo>
                <a:lnTo>
                  <a:pt x="4725812" y="1682978"/>
                </a:lnTo>
                <a:lnTo>
                  <a:pt x="4732158" y="1676302"/>
                </a:lnTo>
                <a:lnTo>
                  <a:pt x="4738821" y="1669944"/>
                </a:lnTo>
                <a:lnTo>
                  <a:pt x="4745485" y="1663268"/>
                </a:lnTo>
                <a:lnTo>
                  <a:pt x="4752465" y="1656274"/>
                </a:lnTo>
                <a:lnTo>
                  <a:pt x="4758811" y="1649598"/>
                </a:lnTo>
                <a:lnTo>
                  <a:pt x="4765474" y="1643240"/>
                </a:lnTo>
                <a:lnTo>
                  <a:pt x="4772138" y="1636564"/>
                </a:lnTo>
                <a:lnTo>
                  <a:pt x="4778801" y="1629888"/>
                </a:lnTo>
                <a:lnTo>
                  <a:pt x="4785147" y="1622895"/>
                </a:lnTo>
                <a:lnTo>
                  <a:pt x="4792128" y="1616219"/>
                </a:lnTo>
                <a:lnTo>
                  <a:pt x="4798791" y="1609861"/>
                </a:lnTo>
                <a:lnTo>
                  <a:pt x="4805454" y="1603185"/>
                </a:lnTo>
                <a:lnTo>
                  <a:pt x="4811800" y="1596509"/>
                </a:lnTo>
                <a:lnTo>
                  <a:pt x="4818463" y="1589515"/>
                </a:lnTo>
                <a:lnTo>
                  <a:pt x="4825444" y="1583475"/>
                </a:lnTo>
                <a:lnTo>
                  <a:pt x="4832107" y="1576481"/>
                </a:lnTo>
                <a:lnTo>
                  <a:pt x="4838453" y="1569805"/>
                </a:lnTo>
                <a:lnTo>
                  <a:pt x="4845117" y="1563129"/>
                </a:lnTo>
                <a:lnTo>
                  <a:pt x="4851780" y="1556771"/>
                </a:lnTo>
                <a:lnTo>
                  <a:pt x="4858760" y="1550095"/>
                </a:lnTo>
                <a:lnTo>
                  <a:pt x="4865106" y="1543101"/>
                </a:lnTo>
                <a:lnTo>
                  <a:pt x="4871770" y="1536426"/>
                </a:lnTo>
                <a:lnTo>
                  <a:pt x="4878433" y="1530068"/>
                </a:lnTo>
                <a:lnTo>
                  <a:pt x="4885096" y="1523392"/>
                </a:lnTo>
                <a:lnTo>
                  <a:pt x="4891442" y="1516716"/>
                </a:lnTo>
                <a:lnTo>
                  <a:pt x="4898423" y="1509722"/>
                </a:lnTo>
                <a:lnTo>
                  <a:pt x="4905086" y="1503364"/>
                </a:lnTo>
                <a:lnTo>
                  <a:pt x="4911750" y="1496688"/>
                </a:lnTo>
                <a:lnTo>
                  <a:pt x="4918096" y="1490012"/>
                </a:lnTo>
                <a:lnTo>
                  <a:pt x="4924759" y="1483336"/>
                </a:lnTo>
                <a:lnTo>
                  <a:pt x="4931739" y="1476978"/>
                </a:lnTo>
                <a:lnTo>
                  <a:pt x="4938403" y="1469984"/>
                </a:lnTo>
                <a:lnTo>
                  <a:pt x="4944749" y="1463308"/>
                </a:lnTo>
                <a:lnTo>
                  <a:pt x="4951412" y="1456632"/>
                </a:lnTo>
                <a:lnTo>
                  <a:pt x="4958075" y="1450274"/>
                </a:lnTo>
                <a:lnTo>
                  <a:pt x="4965056" y="1443598"/>
                </a:lnTo>
                <a:lnTo>
                  <a:pt x="4971402" y="1436605"/>
                </a:lnTo>
                <a:lnTo>
                  <a:pt x="4978065" y="1429929"/>
                </a:lnTo>
                <a:lnTo>
                  <a:pt x="4984728" y="1423571"/>
                </a:lnTo>
                <a:lnTo>
                  <a:pt x="4991392" y="1416895"/>
                </a:lnTo>
                <a:lnTo>
                  <a:pt x="4997738" y="1410219"/>
                </a:lnTo>
                <a:lnTo>
                  <a:pt x="5004718" y="1403543"/>
                </a:lnTo>
                <a:lnTo>
                  <a:pt x="5011382" y="1397185"/>
                </a:lnTo>
                <a:lnTo>
                  <a:pt x="5018045" y="1390191"/>
                </a:lnTo>
                <a:lnTo>
                  <a:pt x="5024391" y="1383515"/>
                </a:lnTo>
                <a:lnTo>
                  <a:pt x="5031054" y="1376839"/>
                </a:lnTo>
                <a:lnTo>
                  <a:pt x="5038035" y="1370481"/>
                </a:lnTo>
                <a:lnTo>
                  <a:pt x="5044698" y="1363805"/>
                </a:lnTo>
                <a:lnTo>
                  <a:pt x="5051044" y="1356811"/>
                </a:lnTo>
                <a:lnTo>
                  <a:pt x="5057707" y="1350135"/>
                </a:lnTo>
                <a:lnTo>
                  <a:pt x="5064371" y="1343778"/>
                </a:lnTo>
                <a:lnTo>
                  <a:pt x="5071351" y="1337101"/>
                </a:lnTo>
                <a:lnTo>
                  <a:pt x="5077697" y="1330425"/>
                </a:lnTo>
                <a:lnTo>
                  <a:pt x="5084361" y="1323432"/>
                </a:lnTo>
                <a:lnTo>
                  <a:pt x="5091024" y="1317074"/>
                </a:lnTo>
                <a:lnTo>
                  <a:pt x="5096101" y="1311987"/>
                </a:lnTo>
                <a:lnTo>
                  <a:pt x="5097687" y="1310398"/>
                </a:lnTo>
                <a:lnTo>
                  <a:pt x="5100860" y="1307219"/>
                </a:lnTo>
                <a:lnTo>
                  <a:pt x="5104350" y="1304040"/>
                </a:lnTo>
                <a:lnTo>
                  <a:pt x="5108158" y="1300861"/>
                </a:lnTo>
                <a:lnTo>
                  <a:pt x="5111648" y="1297682"/>
                </a:lnTo>
                <a:lnTo>
                  <a:pt x="5115139" y="1294821"/>
                </a:lnTo>
                <a:lnTo>
                  <a:pt x="5119263" y="1292277"/>
                </a:lnTo>
                <a:lnTo>
                  <a:pt x="5123071" y="1289098"/>
                </a:lnTo>
                <a:lnTo>
                  <a:pt x="5126561" y="1286555"/>
                </a:lnTo>
                <a:lnTo>
                  <a:pt x="5131004" y="1283694"/>
                </a:lnTo>
                <a:lnTo>
                  <a:pt x="5135128" y="1281469"/>
                </a:lnTo>
                <a:lnTo>
                  <a:pt x="5138936" y="1278608"/>
                </a:lnTo>
                <a:lnTo>
                  <a:pt x="5143378" y="1276382"/>
                </a:lnTo>
                <a:lnTo>
                  <a:pt x="5147820" y="1273839"/>
                </a:lnTo>
                <a:lnTo>
                  <a:pt x="5151945" y="1271932"/>
                </a:lnTo>
                <a:lnTo>
                  <a:pt x="5156705" y="1269388"/>
                </a:lnTo>
                <a:lnTo>
                  <a:pt x="5161147" y="1267481"/>
                </a:lnTo>
                <a:lnTo>
                  <a:pt x="5165907" y="1265574"/>
                </a:lnTo>
                <a:lnTo>
                  <a:pt x="5170666" y="1263984"/>
                </a:lnTo>
                <a:lnTo>
                  <a:pt x="5175426" y="1262077"/>
                </a:lnTo>
                <a:lnTo>
                  <a:pt x="5180502" y="1260487"/>
                </a:lnTo>
                <a:lnTo>
                  <a:pt x="5185896" y="1258898"/>
                </a:lnTo>
                <a:lnTo>
                  <a:pt x="5190973" y="1257626"/>
                </a:lnTo>
                <a:lnTo>
                  <a:pt x="5196367" y="1256037"/>
                </a:lnTo>
                <a:lnTo>
                  <a:pt x="5201761" y="1254765"/>
                </a:lnTo>
                <a:lnTo>
                  <a:pt x="5207155" y="1254129"/>
                </a:lnTo>
                <a:lnTo>
                  <a:pt x="5213184" y="1252858"/>
                </a:lnTo>
                <a:lnTo>
                  <a:pt x="5216040" y="1252540"/>
                </a:lnTo>
                <a:lnTo>
                  <a:pt x="5219213" y="1252222"/>
                </a:lnTo>
                <a:lnTo>
                  <a:pt x="5221751" y="1252222"/>
                </a:lnTo>
                <a:lnTo>
                  <a:pt x="5224924" y="1251586"/>
                </a:lnTo>
                <a:lnTo>
                  <a:pt x="5228097" y="1251268"/>
                </a:lnTo>
                <a:lnTo>
                  <a:pt x="5231270" y="1251268"/>
                </a:lnTo>
                <a:close/>
                <a:moveTo>
                  <a:pt x="3760291" y="368300"/>
                </a:moveTo>
                <a:lnTo>
                  <a:pt x="3763464" y="368300"/>
                </a:lnTo>
                <a:lnTo>
                  <a:pt x="3766955" y="368300"/>
                </a:lnTo>
                <a:lnTo>
                  <a:pt x="3770128" y="368300"/>
                </a:lnTo>
                <a:lnTo>
                  <a:pt x="3773618" y="368300"/>
                </a:lnTo>
                <a:lnTo>
                  <a:pt x="3777108" y="368300"/>
                </a:lnTo>
                <a:lnTo>
                  <a:pt x="3780916" y="368935"/>
                </a:lnTo>
                <a:lnTo>
                  <a:pt x="3784406" y="368935"/>
                </a:lnTo>
                <a:lnTo>
                  <a:pt x="3788214" y="369252"/>
                </a:lnTo>
                <a:lnTo>
                  <a:pt x="3792339" y="369570"/>
                </a:lnTo>
                <a:lnTo>
                  <a:pt x="3795829" y="369887"/>
                </a:lnTo>
                <a:lnTo>
                  <a:pt x="3799954" y="370522"/>
                </a:lnTo>
                <a:lnTo>
                  <a:pt x="3804079" y="371157"/>
                </a:lnTo>
                <a:lnTo>
                  <a:pt x="3808204" y="372109"/>
                </a:lnTo>
                <a:lnTo>
                  <a:pt x="3812646" y="372744"/>
                </a:lnTo>
                <a:lnTo>
                  <a:pt x="3816771" y="373696"/>
                </a:lnTo>
                <a:lnTo>
                  <a:pt x="3821530" y="374648"/>
                </a:lnTo>
                <a:lnTo>
                  <a:pt x="3826290" y="375918"/>
                </a:lnTo>
                <a:lnTo>
                  <a:pt x="3831049" y="377505"/>
                </a:lnTo>
                <a:lnTo>
                  <a:pt x="3836443" y="379092"/>
                </a:lnTo>
                <a:lnTo>
                  <a:pt x="3841520" y="380679"/>
                </a:lnTo>
                <a:lnTo>
                  <a:pt x="3846914" y="383218"/>
                </a:lnTo>
                <a:lnTo>
                  <a:pt x="3852943" y="385440"/>
                </a:lnTo>
                <a:lnTo>
                  <a:pt x="3856116" y="387027"/>
                </a:lnTo>
                <a:lnTo>
                  <a:pt x="3859289" y="388296"/>
                </a:lnTo>
                <a:lnTo>
                  <a:pt x="3862462" y="389883"/>
                </a:lnTo>
                <a:lnTo>
                  <a:pt x="3865952" y="391788"/>
                </a:lnTo>
                <a:lnTo>
                  <a:pt x="3870077" y="393692"/>
                </a:lnTo>
                <a:lnTo>
                  <a:pt x="3873885" y="396231"/>
                </a:lnTo>
                <a:lnTo>
                  <a:pt x="3878327" y="398453"/>
                </a:lnTo>
                <a:lnTo>
                  <a:pt x="3882452" y="400992"/>
                </a:lnTo>
                <a:lnTo>
                  <a:pt x="3891336" y="407340"/>
                </a:lnTo>
                <a:lnTo>
                  <a:pt x="3900538" y="414006"/>
                </a:lnTo>
                <a:lnTo>
                  <a:pt x="3908788" y="421623"/>
                </a:lnTo>
                <a:lnTo>
                  <a:pt x="3917672" y="429558"/>
                </a:lnTo>
                <a:lnTo>
                  <a:pt x="3925287" y="437811"/>
                </a:lnTo>
                <a:lnTo>
                  <a:pt x="3932585" y="446063"/>
                </a:lnTo>
                <a:lnTo>
                  <a:pt x="3939566" y="455268"/>
                </a:lnTo>
                <a:lnTo>
                  <a:pt x="3945912" y="464472"/>
                </a:lnTo>
                <a:lnTo>
                  <a:pt x="3948133" y="468281"/>
                </a:lnTo>
                <a:lnTo>
                  <a:pt x="3950671" y="472725"/>
                </a:lnTo>
                <a:lnTo>
                  <a:pt x="3952892" y="476534"/>
                </a:lnTo>
                <a:lnTo>
                  <a:pt x="3955431" y="480660"/>
                </a:lnTo>
                <a:lnTo>
                  <a:pt x="3957017" y="484151"/>
                </a:lnTo>
                <a:lnTo>
                  <a:pt x="3958604" y="487325"/>
                </a:lnTo>
                <a:lnTo>
                  <a:pt x="3960190" y="490499"/>
                </a:lnTo>
                <a:lnTo>
                  <a:pt x="3961142" y="493990"/>
                </a:lnTo>
                <a:lnTo>
                  <a:pt x="3963680" y="499704"/>
                </a:lnTo>
                <a:lnTo>
                  <a:pt x="3965902" y="505099"/>
                </a:lnTo>
                <a:lnTo>
                  <a:pt x="3967488" y="510495"/>
                </a:lnTo>
                <a:lnTo>
                  <a:pt x="3969075" y="515891"/>
                </a:lnTo>
                <a:lnTo>
                  <a:pt x="3970661" y="520652"/>
                </a:lnTo>
                <a:lnTo>
                  <a:pt x="3971930" y="525413"/>
                </a:lnTo>
                <a:lnTo>
                  <a:pt x="3973199" y="529857"/>
                </a:lnTo>
                <a:lnTo>
                  <a:pt x="3973834" y="534300"/>
                </a:lnTo>
                <a:lnTo>
                  <a:pt x="3974786" y="538426"/>
                </a:lnTo>
                <a:lnTo>
                  <a:pt x="3975421" y="542870"/>
                </a:lnTo>
                <a:lnTo>
                  <a:pt x="3976372" y="546996"/>
                </a:lnTo>
                <a:lnTo>
                  <a:pt x="3976690" y="550805"/>
                </a:lnTo>
                <a:lnTo>
                  <a:pt x="3977007" y="554931"/>
                </a:lnTo>
                <a:lnTo>
                  <a:pt x="3977642" y="558423"/>
                </a:lnTo>
                <a:lnTo>
                  <a:pt x="3977959" y="562231"/>
                </a:lnTo>
                <a:lnTo>
                  <a:pt x="3978276" y="566040"/>
                </a:lnTo>
                <a:lnTo>
                  <a:pt x="3978276" y="569532"/>
                </a:lnTo>
                <a:lnTo>
                  <a:pt x="3978276" y="573023"/>
                </a:lnTo>
                <a:lnTo>
                  <a:pt x="3978276" y="576514"/>
                </a:lnTo>
                <a:lnTo>
                  <a:pt x="3978276" y="579688"/>
                </a:lnTo>
                <a:lnTo>
                  <a:pt x="3978276" y="583497"/>
                </a:lnTo>
                <a:lnTo>
                  <a:pt x="3978276" y="586671"/>
                </a:lnTo>
                <a:lnTo>
                  <a:pt x="3977959" y="589845"/>
                </a:lnTo>
                <a:lnTo>
                  <a:pt x="3977959" y="593337"/>
                </a:lnTo>
                <a:lnTo>
                  <a:pt x="3977642" y="596511"/>
                </a:lnTo>
                <a:lnTo>
                  <a:pt x="3977007" y="599367"/>
                </a:lnTo>
                <a:lnTo>
                  <a:pt x="3976690" y="602541"/>
                </a:lnTo>
                <a:lnTo>
                  <a:pt x="3976372" y="605715"/>
                </a:lnTo>
                <a:lnTo>
                  <a:pt x="3976055" y="608889"/>
                </a:lnTo>
                <a:lnTo>
                  <a:pt x="3975421" y="611428"/>
                </a:lnTo>
                <a:lnTo>
                  <a:pt x="3975103" y="614285"/>
                </a:lnTo>
                <a:lnTo>
                  <a:pt x="3974469" y="617459"/>
                </a:lnTo>
                <a:lnTo>
                  <a:pt x="3973834" y="620316"/>
                </a:lnTo>
                <a:lnTo>
                  <a:pt x="3973199" y="623172"/>
                </a:lnTo>
                <a:lnTo>
                  <a:pt x="3972248" y="625711"/>
                </a:lnTo>
                <a:lnTo>
                  <a:pt x="3971930" y="628568"/>
                </a:lnTo>
                <a:lnTo>
                  <a:pt x="3971296" y="631425"/>
                </a:lnTo>
                <a:lnTo>
                  <a:pt x="3970344" y="634281"/>
                </a:lnTo>
                <a:lnTo>
                  <a:pt x="3969709" y="636503"/>
                </a:lnTo>
                <a:lnTo>
                  <a:pt x="3968757" y="639360"/>
                </a:lnTo>
                <a:lnTo>
                  <a:pt x="3968123" y="641899"/>
                </a:lnTo>
                <a:lnTo>
                  <a:pt x="3967171" y="644438"/>
                </a:lnTo>
                <a:lnTo>
                  <a:pt x="3965902" y="647295"/>
                </a:lnTo>
                <a:lnTo>
                  <a:pt x="3965267" y="649516"/>
                </a:lnTo>
                <a:lnTo>
                  <a:pt x="3964315" y="652056"/>
                </a:lnTo>
                <a:lnTo>
                  <a:pt x="3963363" y="654595"/>
                </a:lnTo>
                <a:lnTo>
                  <a:pt x="3962411" y="657134"/>
                </a:lnTo>
                <a:lnTo>
                  <a:pt x="3961142" y="659356"/>
                </a:lnTo>
                <a:lnTo>
                  <a:pt x="3960190" y="661895"/>
                </a:lnTo>
                <a:lnTo>
                  <a:pt x="3959238" y="664117"/>
                </a:lnTo>
                <a:lnTo>
                  <a:pt x="3957969" y="666656"/>
                </a:lnTo>
                <a:lnTo>
                  <a:pt x="3957017" y="668878"/>
                </a:lnTo>
                <a:lnTo>
                  <a:pt x="3955748" y="671100"/>
                </a:lnTo>
                <a:lnTo>
                  <a:pt x="3954479" y="673321"/>
                </a:lnTo>
                <a:lnTo>
                  <a:pt x="3953210" y="675861"/>
                </a:lnTo>
                <a:lnTo>
                  <a:pt x="3952258" y="677765"/>
                </a:lnTo>
                <a:lnTo>
                  <a:pt x="3950988" y="679987"/>
                </a:lnTo>
                <a:lnTo>
                  <a:pt x="3949719" y="682209"/>
                </a:lnTo>
                <a:lnTo>
                  <a:pt x="3948133" y="684430"/>
                </a:lnTo>
                <a:lnTo>
                  <a:pt x="3946864" y="686335"/>
                </a:lnTo>
                <a:lnTo>
                  <a:pt x="3945912" y="688874"/>
                </a:lnTo>
                <a:lnTo>
                  <a:pt x="3944325" y="690778"/>
                </a:lnTo>
                <a:lnTo>
                  <a:pt x="3943056" y="692683"/>
                </a:lnTo>
                <a:lnTo>
                  <a:pt x="3941469" y="694905"/>
                </a:lnTo>
                <a:lnTo>
                  <a:pt x="3940200" y="696809"/>
                </a:lnTo>
                <a:lnTo>
                  <a:pt x="3938614" y="698713"/>
                </a:lnTo>
                <a:lnTo>
                  <a:pt x="3937027" y="700618"/>
                </a:lnTo>
                <a:lnTo>
                  <a:pt x="3935758" y="702840"/>
                </a:lnTo>
                <a:lnTo>
                  <a:pt x="3934172" y="704744"/>
                </a:lnTo>
                <a:lnTo>
                  <a:pt x="3932585" y="706648"/>
                </a:lnTo>
                <a:lnTo>
                  <a:pt x="3930999" y="708553"/>
                </a:lnTo>
                <a:lnTo>
                  <a:pt x="3929412" y="710775"/>
                </a:lnTo>
                <a:lnTo>
                  <a:pt x="3927826" y="712362"/>
                </a:lnTo>
                <a:lnTo>
                  <a:pt x="3926239" y="714266"/>
                </a:lnTo>
                <a:lnTo>
                  <a:pt x="3924653" y="716170"/>
                </a:lnTo>
                <a:lnTo>
                  <a:pt x="3923066" y="717757"/>
                </a:lnTo>
                <a:lnTo>
                  <a:pt x="3921480" y="719662"/>
                </a:lnTo>
                <a:lnTo>
                  <a:pt x="3919576" y="721249"/>
                </a:lnTo>
                <a:lnTo>
                  <a:pt x="3918307" y="722518"/>
                </a:lnTo>
                <a:lnTo>
                  <a:pt x="3917355" y="723788"/>
                </a:lnTo>
                <a:lnTo>
                  <a:pt x="3916403" y="725058"/>
                </a:lnTo>
                <a:lnTo>
                  <a:pt x="3912912" y="728232"/>
                </a:lnTo>
                <a:lnTo>
                  <a:pt x="3909422" y="731723"/>
                </a:lnTo>
                <a:lnTo>
                  <a:pt x="3906249" y="735214"/>
                </a:lnTo>
                <a:lnTo>
                  <a:pt x="3902442" y="738706"/>
                </a:lnTo>
                <a:lnTo>
                  <a:pt x="3898951" y="741880"/>
                </a:lnTo>
                <a:lnTo>
                  <a:pt x="3895461" y="745689"/>
                </a:lnTo>
                <a:lnTo>
                  <a:pt x="3892288" y="749180"/>
                </a:lnTo>
                <a:lnTo>
                  <a:pt x="3888798" y="752354"/>
                </a:lnTo>
                <a:lnTo>
                  <a:pt x="3884990" y="755845"/>
                </a:lnTo>
                <a:lnTo>
                  <a:pt x="3881817" y="759337"/>
                </a:lnTo>
                <a:lnTo>
                  <a:pt x="3878327" y="762511"/>
                </a:lnTo>
                <a:lnTo>
                  <a:pt x="3874836" y="766320"/>
                </a:lnTo>
                <a:lnTo>
                  <a:pt x="3871663" y="769811"/>
                </a:lnTo>
                <a:lnTo>
                  <a:pt x="3868173" y="773302"/>
                </a:lnTo>
                <a:lnTo>
                  <a:pt x="3864366" y="776476"/>
                </a:lnTo>
                <a:lnTo>
                  <a:pt x="3860875" y="779968"/>
                </a:lnTo>
                <a:lnTo>
                  <a:pt x="3857702" y="783777"/>
                </a:lnTo>
                <a:lnTo>
                  <a:pt x="3854212" y="786951"/>
                </a:lnTo>
                <a:lnTo>
                  <a:pt x="3850722" y="790442"/>
                </a:lnTo>
                <a:lnTo>
                  <a:pt x="3847549" y="793933"/>
                </a:lnTo>
                <a:lnTo>
                  <a:pt x="3843741" y="797107"/>
                </a:lnTo>
                <a:lnTo>
                  <a:pt x="3840251" y="800599"/>
                </a:lnTo>
                <a:lnTo>
                  <a:pt x="3837078" y="804090"/>
                </a:lnTo>
                <a:lnTo>
                  <a:pt x="3833588" y="807899"/>
                </a:lnTo>
                <a:lnTo>
                  <a:pt x="3830097" y="811073"/>
                </a:lnTo>
                <a:lnTo>
                  <a:pt x="3826290" y="814564"/>
                </a:lnTo>
                <a:lnTo>
                  <a:pt x="3823117" y="818056"/>
                </a:lnTo>
                <a:lnTo>
                  <a:pt x="3819626" y="821230"/>
                </a:lnTo>
                <a:lnTo>
                  <a:pt x="3816136" y="824721"/>
                </a:lnTo>
                <a:lnTo>
                  <a:pt x="3812963" y="828530"/>
                </a:lnTo>
                <a:lnTo>
                  <a:pt x="3809473" y="831704"/>
                </a:lnTo>
                <a:lnTo>
                  <a:pt x="3805665" y="835195"/>
                </a:lnTo>
                <a:lnTo>
                  <a:pt x="3802492" y="838687"/>
                </a:lnTo>
                <a:lnTo>
                  <a:pt x="3799002" y="842178"/>
                </a:lnTo>
                <a:lnTo>
                  <a:pt x="3795512" y="845352"/>
                </a:lnTo>
                <a:lnTo>
                  <a:pt x="3792021" y="849161"/>
                </a:lnTo>
                <a:lnTo>
                  <a:pt x="3788848" y="852652"/>
                </a:lnTo>
                <a:lnTo>
                  <a:pt x="3785041" y="855826"/>
                </a:lnTo>
                <a:lnTo>
                  <a:pt x="3781550" y="859318"/>
                </a:lnTo>
                <a:lnTo>
                  <a:pt x="3778377" y="862809"/>
                </a:lnTo>
                <a:lnTo>
                  <a:pt x="3774887" y="865983"/>
                </a:lnTo>
                <a:lnTo>
                  <a:pt x="3771397" y="869792"/>
                </a:lnTo>
                <a:lnTo>
                  <a:pt x="3768224" y="873283"/>
                </a:lnTo>
                <a:lnTo>
                  <a:pt x="3764416" y="876775"/>
                </a:lnTo>
                <a:lnTo>
                  <a:pt x="3760926" y="879949"/>
                </a:lnTo>
                <a:lnTo>
                  <a:pt x="3757436" y="883440"/>
                </a:lnTo>
                <a:lnTo>
                  <a:pt x="3754263" y="887249"/>
                </a:lnTo>
                <a:lnTo>
                  <a:pt x="3750772" y="890423"/>
                </a:lnTo>
                <a:lnTo>
                  <a:pt x="3746965" y="893914"/>
                </a:lnTo>
                <a:lnTo>
                  <a:pt x="3743792" y="897406"/>
                </a:lnTo>
                <a:lnTo>
                  <a:pt x="3740301" y="900580"/>
                </a:lnTo>
                <a:lnTo>
                  <a:pt x="3736811" y="904071"/>
                </a:lnTo>
                <a:lnTo>
                  <a:pt x="3733638" y="907880"/>
                </a:lnTo>
                <a:lnTo>
                  <a:pt x="3730148" y="911371"/>
                </a:lnTo>
                <a:lnTo>
                  <a:pt x="3726340" y="914545"/>
                </a:lnTo>
                <a:lnTo>
                  <a:pt x="3722850" y="918037"/>
                </a:lnTo>
                <a:lnTo>
                  <a:pt x="3719677" y="921528"/>
                </a:lnTo>
                <a:lnTo>
                  <a:pt x="3716187" y="924702"/>
                </a:lnTo>
                <a:lnTo>
                  <a:pt x="3712696" y="928511"/>
                </a:lnTo>
                <a:lnTo>
                  <a:pt x="3709523" y="932002"/>
                </a:lnTo>
                <a:lnTo>
                  <a:pt x="3705716" y="935176"/>
                </a:lnTo>
                <a:lnTo>
                  <a:pt x="3702225" y="938668"/>
                </a:lnTo>
                <a:lnTo>
                  <a:pt x="3699052" y="942159"/>
                </a:lnTo>
                <a:lnTo>
                  <a:pt x="3695562" y="945968"/>
                </a:lnTo>
                <a:lnTo>
                  <a:pt x="3692072" y="949142"/>
                </a:lnTo>
                <a:lnTo>
                  <a:pt x="3688264" y="952633"/>
                </a:lnTo>
                <a:lnTo>
                  <a:pt x="3685091" y="956125"/>
                </a:lnTo>
                <a:lnTo>
                  <a:pt x="3681601" y="959299"/>
                </a:lnTo>
                <a:lnTo>
                  <a:pt x="3678111" y="962790"/>
                </a:lnTo>
                <a:lnTo>
                  <a:pt x="3674938" y="966282"/>
                </a:lnTo>
                <a:lnTo>
                  <a:pt x="3671447" y="969456"/>
                </a:lnTo>
                <a:lnTo>
                  <a:pt x="3667640" y="973264"/>
                </a:lnTo>
                <a:lnTo>
                  <a:pt x="3664467" y="976756"/>
                </a:lnTo>
                <a:lnTo>
                  <a:pt x="3660977" y="980247"/>
                </a:lnTo>
                <a:lnTo>
                  <a:pt x="3657486" y="983421"/>
                </a:lnTo>
                <a:lnTo>
                  <a:pt x="3654313" y="986913"/>
                </a:lnTo>
                <a:lnTo>
                  <a:pt x="3650823" y="990721"/>
                </a:lnTo>
                <a:lnTo>
                  <a:pt x="3647015" y="993895"/>
                </a:lnTo>
                <a:lnTo>
                  <a:pt x="3643525" y="997387"/>
                </a:lnTo>
                <a:lnTo>
                  <a:pt x="3640352" y="1000878"/>
                </a:lnTo>
                <a:lnTo>
                  <a:pt x="3636862" y="1004052"/>
                </a:lnTo>
                <a:lnTo>
                  <a:pt x="3633371" y="1007543"/>
                </a:lnTo>
                <a:lnTo>
                  <a:pt x="3630198" y="1011352"/>
                </a:lnTo>
                <a:lnTo>
                  <a:pt x="3626708" y="1014844"/>
                </a:lnTo>
                <a:lnTo>
                  <a:pt x="3622901" y="1018018"/>
                </a:lnTo>
                <a:lnTo>
                  <a:pt x="3619728" y="1021509"/>
                </a:lnTo>
                <a:lnTo>
                  <a:pt x="3616237" y="1025000"/>
                </a:lnTo>
                <a:lnTo>
                  <a:pt x="3612747" y="1028174"/>
                </a:lnTo>
                <a:lnTo>
                  <a:pt x="3609257" y="1031983"/>
                </a:lnTo>
                <a:lnTo>
                  <a:pt x="3606084" y="1035475"/>
                </a:lnTo>
                <a:lnTo>
                  <a:pt x="3602276" y="1038649"/>
                </a:lnTo>
                <a:lnTo>
                  <a:pt x="3598786" y="1042140"/>
                </a:lnTo>
                <a:lnTo>
                  <a:pt x="3595613" y="1045631"/>
                </a:lnTo>
                <a:lnTo>
                  <a:pt x="3592122" y="1049440"/>
                </a:lnTo>
                <a:lnTo>
                  <a:pt x="3588632" y="1052614"/>
                </a:lnTo>
                <a:lnTo>
                  <a:pt x="3585459" y="1056106"/>
                </a:lnTo>
                <a:lnTo>
                  <a:pt x="3581652" y="1059597"/>
                </a:lnTo>
                <a:lnTo>
                  <a:pt x="3578161" y="1062771"/>
                </a:lnTo>
                <a:lnTo>
                  <a:pt x="3574671" y="1066262"/>
                </a:lnTo>
                <a:lnTo>
                  <a:pt x="3571498" y="1070071"/>
                </a:lnTo>
                <a:lnTo>
                  <a:pt x="3568008" y="1073245"/>
                </a:lnTo>
                <a:lnTo>
                  <a:pt x="3564200" y="1076737"/>
                </a:lnTo>
                <a:lnTo>
                  <a:pt x="3561027" y="1080228"/>
                </a:lnTo>
                <a:lnTo>
                  <a:pt x="3557537" y="1083719"/>
                </a:lnTo>
                <a:lnTo>
                  <a:pt x="3554047" y="1086893"/>
                </a:lnTo>
                <a:lnTo>
                  <a:pt x="3550874" y="1090702"/>
                </a:lnTo>
                <a:lnTo>
                  <a:pt x="3547383" y="1094194"/>
                </a:lnTo>
                <a:lnTo>
                  <a:pt x="3543576" y="1097368"/>
                </a:lnTo>
                <a:lnTo>
                  <a:pt x="3540085" y="1100859"/>
                </a:lnTo>
                <a:lnTo>
                  <a:pt x="3536912" y="1104350"/>
                </a:lnTo>
                <a:lnTo>
                  <a:pt x="3533422" y="1107524"/>
                </a:lnTo>
                <a:lnTo>
                  <a:pt x="3529932" y="1111016"/>
                </a:lnTo>
                <a:lnTo>
                  <a:pt x="3526759" y="1114825"/>
                </a:lnTo>
                <a:lnTo>
                  <a:pt x="3522951" y="1118316"/>
                </a:lnTo>
                <a:lnTo>
                  <a:pt x="3519461" y="1121490"/>
                </a:lnTo>
                <a:lnTo>
                  <a:pt x="3516288" y="1124981"/>
                </a:lnTo>
                <a:lnTo>
                  <a:pt x="3512798" y="1128473"/>
                </a:lnTo>
                <a:lnTo>
                  <a:pt x="3509307" y="1131647"/>
                </a:lnTo>
                <a:lnTo>
                  <a:pt x="3505500" y="1135456"/>
                </a:lnTo>
                <a:lnTo>
                  <a:pt x="3502327" y="1138947"/>
                </a:lnTo>
                <a:lnTo>
                  <a:pt x="3498836" y="1142121"/>
                </a:lnTo>
                <a:lnTo>
                  <a:pt x="3495346" y="1145612"/>
                </a:lnTo>
                <a:lnTo>
                  <a:pt x="3492173" y="1149104"/>
                </a:lnTo>
                <a:lnTo>
                  <a:pt x="3488683" y="1152913"/>
                </a:lnTo>
                <a:lnTo>
                  <a:pt x="3484875" y="1156087"/>
                </a:lnTo>
                <a:lnTo>
                  <a:pt x="3481702" y="1159578"/>
                </a:lnTo>
                <a:lnTo>
                  <a:pt x="3478212" y="1163069"/>
                </a:lnTo>
                <a:lnTo>
                  <a:pt x="3474722" y="1166243"/>
                </a:lnTo>
                <a:lnTo>
                  <a:pt x="3471231" y="1169735"/>
                </a:lnTo>
                <a:lnTo>
                  <a:pt x="3468058" y="1173544"/>
                </a:lnTo>
                <a:lnTo>
                  <a:pt x="3464251" y="1176718"/>
                </a:lnTo>
                <a:lnTo>
                  <a:pt x="3460760" y="1180209"/>
                </a:lnTo>
                <a:lnTo>
                  <a:pt x="3457587" y="1183700"/>
                </a:lnTo>
                <a:lnTo>
                  <a:pt x="3454097" y="1186874"/>
                </a:lnTo>
                <a:lnTo>
                  <a:pt x="3450607" y="1190366"/>
                </a:lnTo>
                <a:lnTo>
                  <a:pt x="3447434" y="1194175"/>
                </a:lnTo>
                <a:lnTo>
                  <a:pt x="3443626" y="1197666"/>
                </a:lnTo>
                <a:lnTo>
                  <a:pt x="3440136" y="1200840"/>
                </a:lnTo>
                <a:lnTo>
                  <a:pt x="3436646" y="1204331"/>
                </a:lnTo>
                <a:lnTo>
                  <a:pt x="3433473" y="1207823"/>
                </a:lnTo>
                <a:lnTo>
                  <a:pt x="3429982" y="1210997"/>
                </a:lnTo>
                <a:lnTo>
                  <a:pt x="3426175" y="1214806"/>
                </a:lnTo>
                <a:lnTo>
                  <a:pt x="3423002" y="1218297"/>
                </a:lnTo>
                <a:lnTo>
                  <a:pt x="3419511" y="1221471"/>
                </a:lnTo>
                <a:lnTo>
                  <a:pt x="3416021" y="1224962"/>
                </a:lnTo>
                <a:lnTo>
                  <a:pt x="3412848" y="1228454"/>
                </a:lnTo>
                <a:lnTo>
                  <a:pt x="3409358" y="1232263"/>
                </a:lnTo>
                <a:lnTo>
                  <a:pt x="3405550" y="1235437"/>
                </a:lnTo>
                <a:lnTo>
                  <a:pt x="3402060" y="1238928"/>
                </a:lnTo>
                <a:lnTo>
                  <a:pt x="3398887" y="1242419"/>
                </a:lnTo>
                <a:lnTo>
                  <a:pt x="3395397" y="1245593"/>
                </a:lnTo>
                <a:lnTo>
                  <a:pt x="3391906" y="1249085"/>
                </a:lnTo>
                <a:lnTo>
                  <a:pt x="3388733" y="1252894"/>
                </a:lnTo>
                <a:lnTo>
                  <a:pt x="3384926" y="1256068"/>
                </a:lnTo>
                <a:lnTo>
                  <a:pt x="3381435" y="1259559"/>
                </a:lnTo>
                <a:lnTo>
                  <a:pt x="3378262" y="1263050"/>
                </a:lnTo>
                <a:lnTo>
                  <a:pt x="3374772" y="1266542"/>
                </a:lnTo>
                <a:lnTo>
                  <a:pt x="3371282" y="1269716"/>
                </a:lnTo>
                <a:lnTo>
                  <a:pt x="3367474" y="1273207"/>
                </a:lnTo>
                <a:lnTo>
                  <a:pt x="3364301" y="1277016"/>
                </a:lnTo>
                <a:lnTo>
                  <a:pt x="3360811" y="1280190"/>
                </a:lnTo>
                <a:lnTo>
                  <a:pt x="3357321" y="1283681"/>
                </a:lnTo>
                <a:lnTo>
                  <a:pt x="3354148" y="1287173"/>
                </a:lnTo>
                <a:lnTo>
                  <a:pt x="3350657" y="1290347"/>
                </a:lnTo>
                <a:lnTo>
                  <a:pt x="3346850" y="1293838"/>
                </a:lnTo>
                <a:lnTo>
                  <a:pt x="3343677" y="1297647"/>
                </a:lnTo>
                <a:lnTo>
                  <a:pt x="3340187" y="1301138"/>
                </a:lnTo>
                <a:lnTo>
                  <a:pt x="3336696" y="1304312"/>
                </a:lnTo>
                <a:lnTo>
                  <a:pt x="3333206" y="1307804"/>
                </a:lnTo>
                <a:lnTo>
                  <a:pt x="3330033" y="1311295"/>
                </a:lnTo>
                <a:lnTo>
                  <a:pt x="3328764" y="1312565"/>
                </a:lnTo>
                <a:lnTo>
                  <a:pt x="3327495" y="1313517"/>
                </a:lnTo>
                <a:lnTo>
                  <a:pt x="3326225" y="1314469"/>
                </a:lnTo>
                <a:lnTo>
                  <a:pt x="3324639" y="1316691"/>
                </a:lnTo>
                <a:lnTo>
                  <a:pt x="3322735" y="1318278"/>
                </a:lnTo>
                <a:lnTo>
                  <a:pt x="3321149" y="1319865"/>
                </a:lnTo>
                <a:lnTo>
                  <a:pt x="3319245" y="1321452"/>
                </a:lnTo>
                <a:lnTo>
                  <a:pt x="3317341" y="1323039"/>
                </a:lnTo>
                <a:lnTo>
                  <a:pt x="3315754" y="1324626"/>
                </a:lnTo>
                <a:lnTo>
                  <a:pt x="3313533" y="1326213"/>
                </a:lnTo>
                <a:lnTo>
                  <a:pt x="3311630" y="1327800"/>
                </a:lnTo>
                <a:lnTo>
                  <a:pt x="3309726" y="1329387"/>
                </a:lnTo>
                <a:lnTo>
                  <a:pt x="3307822" y="1330974"/>
                </a:lnTo>
                <a:lnTo>
                  <a:pt x="3305601" y="1331926"/>
                </a:lnTo>
                <a:lnTo>
                  <a:pt x="3303697" y="1333513"/>
                </a:lnTo>
                <a:lnTo>
                  <a:pt x="3301793" y="1335100"/>
                </a:lnTo>
                <a:lnTo>
                  <a:pt x="3299889" y="1336370"/>
                </a:lnTo>
                <a:lnTo>
                  <a:pt x="3297668" y="1337957"/>
                </a:lnTo>
                <a:lnTo>
                  <a:pt x="3295765" y="1339226"/>
                </a:lnTo>
                <a:lnTo>
                  <a:pt x="3293861" y="1340813"/>
                </a:lnTo>
                <a:lnTo>
                  <a:pt x="3291322" y="1342083"/>
                </a:lnTo>
                <a:lnTo>
                  <a:pt x="3287197" y="1344622"/>
                </a:lnTo>
                <a:lnTo>
                  <a:pt x="3284976" y="1345892"/>
                </a:lnTo>
                <a:lnTo>
                  <a:pt x="3282755" y="1347161"/>
                </a:lnTo>
                <a:lnTo>
                  <a:pt x="3280852" y="1348431"/>
                </a:lnTo>
                <a:lnTo>
                  <a:pt x="3278313" y="1349383"/>
                </a:lnTo>
                <a:lnTo>
                  <a:pt x="3276092" y="1350653"/>
                </a:lnTo>
                <a:lnTo>
                  <a:pt x="3273871" y="1351922"/>
                </a:lnTo>
                <a:lnTo>
                  <a:pt x="3271650" y="1353192"/>
                </a:lnTo>
                <a:lnTo>
                  <a:pt x="3269429" y="1354144"/>
                </a:lnTo>
                <a:lnTo>
                  <a:pt x="3266890" y="1355096"/>
                </a:lnTo>
                <a:lnTo>
                  <a:pt x="3264669" y="1356366"/>
                </a:lnTo>
                <a:lnTo>
                  <a:pt x="3262131" y="1357318"/>
                </a:lnTo>
                <a:lnTo>
                  <a:pt x="3259910" y="1358270"/>
                </a:lnTo>
                <a:lnTo>
                  <a:pt x="3257054" y="1359540"/>
                </a:lnTo>
                <a:lnTo>
                  <a:pt x="3254516" y="1360175"/>
                </a:lnTo>
                <a:lnTo>
                  <a:pt x="3252295" y="1361127"/>
                </a:lnTo>
                <a:lnTo>
                  <a:pt x="3249439" y="1362079"/>
                </a:lnTo>
                <a:lnTo>
                  <a:pt x="3247218" y="1363031"/>
                </a:lnTo>
                <a:lnTo>
                  <a:pt x="3244362" y="1363666"/>
                </a:lnTo>
                <a:lnTo>
                  <a:pt x="3241506" y="1364618"/>
                </a:lnTo>
                <a:lnTo>
                  <a:pt x="3239285" y="1365253"/>
                </a:lnTo>
                <a:lnTo>
                  <a:pt x="3236430" y="1366205"/>
                </a:lnTo>
                <a:lnTo>
                  <a:pt x="3233574" y="1366840"/>
                </a:lnTo>
                <a:lnTo>
                  <a:pt x="3230718" y="1367475"/>
                </a:lnTo>
                <a:lnTo>
                  <a:pt x="3228180" y="1368110"/>
                </a:lnTo>
                <a:lnTo>
                  <a:pt x="3225324" y="1369062"/>
                </a:lnTo>
                <a:lnTo>
                  <a:pt x="3222468" y="1369379"/>
                </a:lnTo>
                <a:lnTo>
                  <a:pt x="3219295" y="1370014"/>
                </a:lnTo>
                <a:lnTo>
                  <a:pt x="3216440" y="1370649"/>
                </a:lnTo>
                <a:lnTo>
                  <a:pt x="3213901" y="1370966"/>
                </a:lnTo>
                <a:lnTo>
                  <a:pt x="3210728" y="1371284"/>
                </a:lnTo>
                <a:lnTo>
                  <a:pt x="3207555" y="1371601"/>
                </a:lnTo>
                <a:lnTo>
                  <a:pt x="3204700" y="1372236"/>
                </a:lnTo>
                <a:lnTo>
                  <a:pt x="3201527" y="1372553"/>
                </a:lnTo>
                <a:lnTo>
                  <a:pt x="3198354" y="1372871"/>
                </a:lnTo>
                <a:lnTo>
                  <a:pt x="3194863" y="1372871"/>
                </a:lnTo>
                <a:lnTo>
                  <a:pt x="3191690" y="1373188"/>
                </a:lnTo>
                <a:lnTo>
                  <a:pt x="3188517" y="1373188"/>
                </a:lnTo>
                <a:lnTo>
                  <a:pt x="3184710" y="1373188"/>
                </a:lnTo>
                <a:lnTo>
                  <a:pt x="3181537" y="1373188"/>
                </a:lnTo>
                <a:lnTo>
                  <a:pt x="3178046" y="1373188"/>
                </a:lnTo>
                <a:lnTo>
                  <a:pt x="3174556" y="1373188"/>
                </a:lnTo>
                <a:lnTo>
                  <a:pt x="3171066" y="1373188"/>
                </a:lnTo>
                <a:lnTo>
                  <a:pt x="3167258" y="1372871"/>
                </a:lnTo>
                <a:lnTo>
                  <a:pt x="3163451" y="1372553"/>
                </a:lnTo>
                <a:lnTo>
                  <a:pt x="3159960" y="1372236"/>
                </a:lnTo>
                <a:lnTo>
                  <a:pt x="3155835" y="1371601"/>
                </a:lnTo>
                <a:lnTo>
                  <a:pt x="3152028" y="1371284"/>
                </a:lnTo>
                <a:lnTo>
                  <a:pt x="3147903" y="1370649"/>
                </a:lnTo>
                <a:lnTo>
                  <a:pt x="3143461" y="1370014"/>
                </a:lnTo>
                <a:lnTo>
                  <a:pt x="3139336" y="1369062"/>
                </a:lnTo>
                <a:lnTo>
                  <a:pt x="3134894" y="1368110"/>
                </a:lnTo>
                <a:lnTo>
                  <a:pt x="3130451" y="1366840"/>
                </a:lnTo>
                <a:lnTo>
                  <a:pt x="3125692" y="1365888"/>
                </a:lnTo>
                <a:lnTo>
                  <a:pt x="3120932" y="1364618"/>
                </a:lnTo>
                <a:lnTo>
                  <a:pt x="3115856" y="1362714"/>
                </a:lnTo>
                <a:lnTo>
                  <a:pt x="3110144" y="1361127"/>
                </a:lnTo>
                <a:lnTo>
                  <a:pt x="3104750" y="1358588"/>
                </a:lnTo>
                <a:lnTo>
                  <a:pt x="3099039" y="1356683"/>
                </a:lnTo>
                <a:lnTo>
                  <a:pt x="3095548" y="1355096"/>
                </a:lnTo>
                <a:lnTo>
                  <a:pt x="3092375" y="1353509"/>
                </a:lnTo>
                <a:lnTo>
                  <a:pt x="3089203" y="1351922"/>
                </a:lnTo>
                <a:lnTo>
                  <a:pt x="3086030" y="1350335"/>
                </a:lnTo>
                <a:lnTo>
                  <a:pt x="3081587" y="1347796"/>
                </a:lnTo>
                <a:lnTo>
                  <a:pt x="3077780" y="1345892"/>
                </a:lnTo>
                <a:lnTo>
                  <a:pt x="3073655" y="1343035"/>
                </a:lnTo>
                <a:lnTo>
                  <a:pt x="3069847" y="1340813"/>
                </a:lnTo>
                <a:lnTo>
                  <a:pt x="3060646" y="1334783"/>
                </a:lnTo>
                <a:lnTo>
                  <a:pt x="3052078" y="1328117"/>
                </a:lnTo>
                <a:lnTo>
                  <a:pt x="3043511" y="1321452"/>
                </a:lnTo>
                <a:lnTo>
                  <a:pt x="3035262" y="1313517"/>
                </a:lnTo>
                <a:lnTo>
                  <a:pt x="3033358" y="1311295"/>
                </a:lnTo>
                <a:lnTo>
                  <a:pt x="3025743" y="1303043"/>
                </a:lnTo>
                <a:lnTo>
                  <a:pt x="3018762" y="1294790"/>
                </a:lnTo>
                <a:lnTo>
                  <a:pt x="3011781" y="1285903"/>
                </a:lnTo>
                <a:lnTo>
                  <a:pt x="3006070" y="1277333"/>
                </a:lnTo>
                <a:lnTo>
                  <a:pt x="3003532" y="1272890"/>
                </a:lnTo>
                <a:lnTo>
                  <a:pt x="3001310" y="1269081"/>
                </a:lnTo>
                <a:lnTo>
                  <a:pt x="2998772" y="1264955"/>
                </a:lnTo>
                <a:lnTo>
                  <a:pt x="2996551" y="1260829"/>
                </a:lnTo>
                <a:lnTo>
                  <a:pt x="2994965" y="1257655"/>
                </a:lnTo>
                <a:lnTo>
                  <a:pt x="2993378" y="1254481"/>
                </a:lnTo>
                <a:lnTo>
                  <a:pt x="2991792" y="1251307"/>
                </a:lnTo>
                <a:lnTo>
                  <a:pt x="2990522" y="1247498"/>
                </a:lnTo>
                <a:lnTo>
                  <a:pt x="2987984" y="1242102"/>
                </a:lnTo>
                <a:lnTo>
                  <a:pt x="2985763" y="1236389"/>
                </a:lnTo>
                <a:lnTo>
                  <a:pt x="2984176" y="1231310"/>
                </a:lnTo>
                <a:lnTo>
                  <a:pt x="2982590" y="1226232"/>
                </a:lnTo>
                <a:lnTo>
                  <a:pt x="2981003" y="1221471"/>
                </a:lnTo>
                <a:lnTo>
                  <a:pt x="2979734" y="1216393"/>
                </a:lnTo>
                <a:lnTo>
                  <a:pt x="2978465" y="1211949"/>
                </a:lnTo>
                <a:lnTo>
                  <a:pt x="2977830" y="1207505"/>
                </a:lnTo>
                <a:lnTo>
                  <a:pt x="2976878" y="1203062"/>
                </a:lnTo>
                <a:lnTo>
                  <a:pt x="2976244" y="1199253"/>
                </a:lnTo>
                <a:lnTo>
                  <a:pt x="2975292" y="1194809"/>
                </a:lnTo>
                <a:lnTo>
                  <a:pt x="2974975" y="1191001"/>
                </a:lnTo>
                <a:lnTo>
                  <a:pt x="2974657" y="1186874"/>
                </a:lnTo>
                <a:lnTo>
                  <a:pt x="2974340" y="1183383"/>
                </a:lnTo>
                <a:lnTo>
                  <a:pt x="2973705" y="1179257"/>
                </a:lnTo>
                <a:lnTo>
                  <a:pt x="2973388" y="1175765"/>
                </a:lnTo>
                <a:lnTo>
                  <a:pt x="2973388" y="1172274"/>
                </a:lnTo>
                <a:lnTo>
                  <a:pt x="2973388" y="1168783"/>
                </a:lnTo>
                <a:lnTo>
                  <a:pt x="2973388" y="1164974"/>
                </a:lnTo>
                <a:lnTo>
                  <a:pt x="2973388" y="1161800"/>
                </a:lnTo>
                <a:lnTo>
                  <a:pt x="2973388" y="1158308"/>
                </a:lnTo>
                <a:lnTo>
                  <a:pt x="2973388" y="1155134"/>
                </a:lnTo>
                <a:lnTo>
                  <a:pt x="2973705" y="1151960"/>
                </a:lnTo>
                <a:lnTo>
                  <a:pt x="2973705" y="1148786"/>
                </a:lnTo>
                <a:lnTo>
                  <a:pt x="2974340" y="1145612"/>
                </a:lnTo>
                <a:lnTo>
                  <a:pt x="2974657" y="1142438"/>
                </a:lnTo>
                <a:lnTo>
                  <a:pt x="2974975" y="1139264"/>
                </a:lnTo>
                <a:lnTo>
                  <a:pt x="2975292" y="1136090"/>
                </a:lnTo>
                <a:lnTo>
                  <a:pt x="2975927" y="1133234"/>
                </a:lnTo>
                <a:lnTo>
                  <a:pt x="2976244" y="1130060"/>
                </a:lnTo>
                <a:lnTo>
                  <a:pt x="2976878" y="1127521"/>
                </a:lnTo>
                <a:lnTo>
                  <a:pt x="2977513" y="1124347"/>
                </a:lnTo>
                <a:lnTo>
                  <a:pt x="2977830" y="1121490"/>
                </a:lnTo>
                <a:lnTo>
                  <a:pt x="2978465" y="1118633"/>
                </a:lnTo>
                <a:lnTo>
                  <a:pt x="2979417" y="1115777"/>
                </a:lnTo>
                <a:lnTo>
                  <a:pt x="2979734" y="1113238"/>
                </a:lnTo>
                <a:lnTo>
                  <a:pt x="2980686" y="1110381"/>
                </a:lnTo>
                <a:lnTo>
                  <a:pt x="2981321" y="1107524"/>
                </a:lnTo>
                <a:lnTo>
                  <a:pt x="2982273" y="1105303"/>
                </a:lnTo>
                <a:lnTo>
                  <a:pt x="2982907" y="1102446"/>
                </a:lnTo>
                <a:lnTo>
                  <a:pt x="2983859" y="1099589"/>
                </a:lnTo>
                <a:lnTo>
                  <a:pt x="2984494" y="1097368"/>
                </a:lnTo>
                <a:lnTo>
                  <a:pt x="2985763" y="1094828"/>
                </a:lnTo>
                <a:lnTo>
                  <a:pt x="2986397" y="1092289"/>
                </a:lnTo>
                <a:lnTo>
                  <a:pt x="2987349" y="1089750"/>
                </a:lnTo>
                <a:lnTo>
                  <a:pt x="2988619" y="1087528"/>
                </a:lnTo>
                <a:lnTo>
                  <a:pt x="2989253" y="1084672"/>
                </a:lnTo>
                <a:lnTo>
                  <a:pt x="2990522" y="1082132"/>
                </a:lnTo>
                <a:lnTo>
                  <a:pt x="2991792" y="1079911"/>
                </a:lnTo>
                <a:lnTo>
                  <a:pt x="2992426" y="1077371"/>
                </a:lnTo>
                <a:lnTo>
                  <a:pt x="2993695" y="1075150"/>
                </a:lnTo>
                <a:lnTo>
                  <a:pt x="2994965" y="1073245"/>
                </a:lnTo>
                <a:lnTo>
                  <a:pt x="2995916" y="1070706"/>
                </a:lnTo>
                <a:lnTo>
                  <a:pt x="2997186" y="1068484"/>
                </a:lnTo>
                <a:lnTo>
                  <a:pt x="2998455" y="1065945"/>
                </a:lnTo>
                <a:lnTo>
                  <a:pt x="2999724" y="1064041"/>
                </a:lnTo>
                <a:lnTo>
                  <a:pt x="3000676" y="1061501"/>
                </a:lnTo>
                <a:lnTo>
                  <a:pt x="3001945" y="1059597"/>
                </a:lnTo>
                <a:lnTo>
                  <a:pt x="3002262" y="1059597"/>
                </a:lnTo>
                <a:lnTo>
                  <a:pt x="3002262" y="1059280"/>
                </a:lnTo>
                <a:lnTo>
                  <a:pt x="3004801" y="1055788"/>
                </a:lnTo>
                <a:lnTo>
                  <a:pt x="3004801" y="1055153"/>
                </a:lnTo>
                <a:lnTo>
                  <a:pt x="3006070" y="1053249"/>
                </a:lnTo>
                <a:lnTo>
                  <a:pt x="3007656" y="1051027"/>
                </a:lnTo>
                <a:lnTo>
                  <a:pt x="3008608" y="1048805"/>
                </a:lnTo>
                <a:lnTo>
                  <a:pt x="3010195" y="1046901"/>
                </a:lnTo>
                <a:lnTo>
                  <a:pt x="3011464" y="1044997"/>
                </a:lnTo>
                <a:lnTo>
                  <a:pt x="3013051" y="1043092"/>
                </a:lnTo>
                <a:lnTo>
                  <a:pt x="3014637" y="1040870"/>
                </a:lnTo>
                <a:lnTo>
                  <a:pt x="3016224" y="1038966"/>
                </a:lnTo>
                <a:lnTo>
                  <a:pt x="3017493" y="1037062"/>
                </a:lnTo>
                <a:lnTo>
                  <a:pt x="3019079" y="1035157"/>
                </a:lnTo>
                <a:lnTo>
                  <a:pt x="3020666" y="1032935"/>
                </a:lnTo>
                <a:lnTo>
                  <a:pt x="3022252" y="1031348"/>
                </a:lnTo>
                <a:lnTo>
                  <a:pt x="3023839" y="1029444"/>
                </a:lnTo>
                <a:lnTo>
                  <a:pt x="3025425" y="1027540"/>
                </a:lnTo>
                <a:lnTo>
                  <a:pt x="3027012" y="1025953"/>
                </a:lnTo>
                <a:lnTo>
                  <a:pt x="3028598" y="1024048"/>
                </a:lnTo>
                <a:lnTo>
                  <a:pt x="3030502" y="1022461"/>
                </a:lnTo>
                <a:lnTo>
                  <a:pt x="3032089" y="1020239"/>
                </a:lnTo>
                <a:lnTo>
                  <a:pt x="3033358" y="1019287"/>
                </a:lnTo>
                <a:lnTo>
                  <a:pt x="3034627" y="1018018"/>
                </a:lnTo>
                <a:lnTo>
                  <a:pt x="3035262" y="1016748"/>
                </a:lnTo>
                <a:lnTo>
                  <a:pt x="3038752" y="1013574"/>
                </a:lnTo>
                <a:lnTo>
                  <a:pt x="3042559" y="1010083"/>
                </a:lnTo>
                <a:lnTo>
                  <a:pt x="3046050" y="1006591"/>
                </a:lnTo>
                <a:lnTo>
                  <a:pt x="3049223" y="1003417"/>
                </a:lnTo>
                <a:lnTo>
                  <a:pt x="3052713" y="999609"/>
                </a:lnTo>
                <a:lnTo>
                  <a:pt x="3056203" y="996117"/>
                </a:lnTo>
                <a:lnTo>
                  <a:pt x="3059376" y="992626"/>
                </a:lnTo>
                <a:lnTo>
                  <a:pt x="3063184" y="989452"/>
                </a:lnTo>
                <a:lnTo>
                  <a:pt x="3066674" y="985960"/>
                </a:lnTo>
                <a:lnTo>
                  <a:pt x="3069847" y="982152"/>
                </a:lnTo>
                <a:lnTo>
                  <a:pt x="3073338" y="978978"/>
                </a:lnTo>
                <a:lnTo>
                  <a:pt x="3076828" y="975486"/>
                </a:lnTo>
                <a:lnTo>
                  <a:pt x="3080635" y="971995"/>
                </a:lnTo>
                <a:lnTo>
                  <a:pt x="3083808" y="968821"/>
                </a:lnTo>
                <a:lnTo>
                  <a:pt x="3087299" y="965329"/>
                </a:lnTo>
                <a:lnTo>
                  <a:pt x="3090789" y="961521"/>
                </a:lnTo>
                <a:lnTo>
                  <a:pt x="3093962" y="958029"/>
                </a:lnTo>
                <a:lnTo>
                  <a:pt x="3097452" y="954855"/>
                </a:lnTo>
                <a:lnTo>
                  <a:pt x="3101260" y="951364"/>
                </a:lnTo>
                <a:lnTo>
                  <a:pt x="3104433" y="947872"/>
                </a:lnTo>
                <a:lnTo>
                  <a:pt x="3107923" y="944698"/>
                </a:lnTo>
                <a:lnTo>
                  <a:pt x="3111413" y="941207"/>
                </a:lnTo>
                <a:lnTo>
                  <a:pt x="3114904" y="937398"/>
                </a:lnTo>
                <a:lnTo>
                  <a:pt x="3118077" y="934224"/>
                </a:lnTo>
                <a:lnTo>
                  <a:pt x="3121884" y="930733"/>
                </a:lnTo>
                <a:lnTo>
                  <a:pt x="3125375" y="927241"/>
                </a:lnTo>
                <a:lnTo>
                  <a:pt x="3128548" y="923750"/>
                </a:lnTo>
                <a:lnTo>
                  <a:pt x="3132038" y="920576"/>
                </a:lnTo>
                <a:lnTo>
                  <a:pt x="3135528" y="916767"/>
                </a:lnTo>
                <a:lnTo>
                  <a:pt x="3138701" y="913276"/>
                </a:lnTo>
                <a:lnTo>
                  <a:pt x="3142509" y="910102"/>
                </a:lnTo>
                <a:lnTo>
                  <a:pt x="3145999" y="906610"/>
                </a:lnTo>
                <a:lnTo>
                  <a:pt x="3149489" y="903119"/>
                </a:lnTo>
                <a:lnTo>
                  <a:pt x="3152662" y="899945"/>
                </a:lnTo>
                <a:lnTo>
                  <a:pt x="3156153" y="896136"/>
                </a:lnTo>
                <a:lnTo>
                  <a:pt x="3159960" y="892645"/>
                </a:lnTo>
                <a:lnTo>
                  <a:pt x="3163133" y="889153"/>
                </a:lnTo>
                <a:lnTo>
                  <a:pt x="3166624" y="885979"/>
                </a:lnTo>
                <a:lnTo>
                  <a:pt x="3170114" y="882488"/>
                </a:lnTo>
                <a:lnTo>
                  <a:pt x="3173287" y="878679"/>
                </a:lnTo>
                <a:lnTo>
                  <a:pt x="3176777" y="875505"/>
                </a:lnTo>
                <a:lnTo>
                  <a:pt x="3180585" y="872014"/>
                </a:lnTo>
                <a:lnTo>
                  <a:pt x="3184075" y="868522"/>
                </a:lnTo>
                <a:lnTo>
                  <a:pt x="3187248" y="865348"/>
                </a:lnTo>
                <a:lnTo>
                  <a:pt x="3190738" y="861857"/>
                </a:lnTo>
                <a:lnTo>
                  <a:pt x="3194229" y="858048"/>
                </a:lnTo>
                <a:lnTo>
                  <a:pt x="3197402" y="854557"/>
                </a:lnTo>
                <a:lnTo>
                  <a:pt x="3201209" y="851383"/>
                </a:lnTo>
                <a:lnTo>
                  <a:pt x="3204700" y="847891"/>
                </a:lnTo>
                <a:lnTo>
                  <a:pt x="3207873" y="844400"/>
                </a:lnTo>
                <a:lnTo>
                  <a:pt x="3211363" y="841226"/>
                </a:lnTo>
                <a:lnTo>
                  <a:pt x="3214853" y="837417"/>
                </a:lnTo>
                <a:lnTo>
                  <a:pt x="3218661" y="833926"/>
                </a:lnTo>
                <a:lnTo>
                  <a:pt x="3221834" y="830752"/>
                </a:lnTo>
                <a:lnTo>
                  <a:pt x="3225324" y="827260"/>
                </a:lnTo>
                <a:lnTo>
                  <a:pt x="3228814" y="823769"/>
                </a:lnTo>
                <a:lnTo>
                  <a:pt x="3231987" y="820595"/>
                </a:lnTo>
                <a:lnTo>
                  <a:pt x="3235478" y="816786"/>
                </a:lnTo>
                <a:lnTo>
                  <a:pt x="3239285" y="813295"/>
                </a:lnTo>
                <a:lnTo>
                  <a:pt x="3242458" y="809803"/>
                </a:lnTo>
                <a:lnTo>
                  <a:pt x="3245949" y="806629"/>
                </a:lnTo>
                <a:lnTo>
                  <a:pt x="3249439" y="803138"/>
                </a:lnTo>
                <a:lnTo>
                  <a:pt x="3252929" y="799329"/>
                </a:lnTo>
                <a:lnTo>
                  <a:pt x="3256102" y="796155"/>
                </a:lnTo>
                <a:lnTo>
                  <a:pt x="3259910" y="792664"/>
                </a:lnTo>
                <a:lnTo>
                  <a:pt x="3263400" y="789172"/>
                </a:lnTo>
                <a:lnTo>
                  <a:pt x="3266573" y="785998"/>
                </a:lnTo>
                <a:lnTo>
                  <a:pt x="3270063" y="782507"/>
                </a:lnTo>
                <a:lnTo>
                  <a:pt x="3273554" y="779016"/>
                </a:lnTo>
                <a:lnTo>
                  <a:pt x="3276727" y="775207"/>
                </a:lnTo>
                <a:lnTo>
                  <a:pt x="3280217" y="772033"/>
                </a:lnTo>
                <a:lnTo>
                  <a:pt x="3284025" y="768541"/>
                </a:lnTo>
                <a:lnTo>
                  <a:pt x="3287515" y="765050"/>
                </a:lnTo>
                <a:lnTo>
                  <a:pt x="3290688" y="761876"/>
                </a:lnTo>
                <a:lnTo>
                  <a:pt x="3294178" y="758385"/>
                </a:lnTo>
                <a:lnTo>
                  <a:pt x="3297668" y="754576"/>
                </a:lnTo>
                <a:lnTo>
                  <a:pt x="3300841" y="751402"/>
                </a:lnTo>
                <a:lnTo>
                  <a:pt x="3304649" y="747910"/>
                </a:lnTo>
                <a:lnTo>
                  <a:pt x="3308139" y="744419"/>
                </a:lnTo>
                <a:lnTo>
                  <a:pt x="3311312" y="740928"/>
                </a:lnTo>
                <a:lnTo>
                  <a:pt x="3314803" y="737754"/>
                </a:lnTo>
                <a:lnTo>
                  <a:pt x="3318293" y="733945"/>
                </a:lnTo>
                <a:lnTo>
                  <a:pt x="3322100" y="730453"/>
                </a:lnTo>
                <a:lnTo>
                  <a:pt x="3325273" y="727279"/>
                </a:lnTo>
                <a:lnTo>
                  <a:pt x="3328764" y="723788"/>
                </a:lnTo>
                <a:lnTo>
                  <a:pt x="3332254" y="720297"/>
                </a:lnTo>
                <a:lnTo>
                  <a:pt x="3335427" y="717123"/>
                </a:lnTo>
                <a:lnTo>
                  <a:pt x="3338917" y="713314"/>
                </a:lnTo>
                <a:lnTo>
                  <a:pt x="3342725" y="709822"/>
                </a:lnTo>
                <a:lnTo>
                  <a:pt x="3345898" y="706331"/>
                </a:lnTo>
                <a:lnTo>
                  <a:pt x="3349388" y="703157"/>
                </a:lnTo>
                <a:lnTo>
                  <a:pt x="3352879" y="699666"/>
                </a:lnTo>
                <a:lnTo>
                  <a:pt x="3356052" y="695857"/>
                </a:lnTo>
                <a:lnTo>
                  <a:pt x="3359542" y="692683"/>
                </a:lnTo>
                <a:lnTo>
                  <a:pt x="3363349" y="689191"/>
                </a:lnTo>
                <a:lnTo>
                  <a:pt x="3366840" y="685700"/>
                </a:lnTo>
                <a:lnTo>
                  <a:pt x="3370013" y="682526"/>
                </a:lnTo>
                <a:lnTo>
                  <a:pt x="3373503" y="679035"/>
                </a:lnTo>
                <a:lnTo>
                  <a:pt x="3376993" y="675226"/>
                </a:lnTo>
                <a:lnTo>
                  <a:pt x="3380166" y="671734"/>
                </a:lnTo>
                <a:lnTo>
                  <a:pt x="3383974" y="668560"/>
                </a:lnTo>
                <a:lnTo>
                  <a:pt x="3387464" y="665069"/>
                </a:lnTo>
                <a:lnTo>
                  <a:pt x="3390637" y="661578"/>
                </a:lnTo>
                <a:lnTo>
                  <a:pt x="3394127" y="658404"/>
                </a:lnTo>
                <a:lnTo>
                  <a:pt x="3397618" y="654595"/>
                </a:lnTo>
                <a:lnTo>
                  <a:pt x="3401425" y="651103"/>
                </a:lnTo>
                <a:lnTo>
                  <a:pt x="3404598" y="647929"/>
                </a:lnTo>
                <a:lnTo>
                  <a:pt x="3408089" y="644438"/>
                </a:lnTo>
                <a:lnTo>
                  <a:pt x="3411579" y="640947"/>
                </a:lnTo>
                <a:lnTo>
                  <a:pt x="3414752" y="637138"/>
                </a:lnTo>
                <a:lnTo>
                  <a:pt x="3418242" y="634281"/>
                </a:lnTo>
                <a:lnTo>
                  <a:pt x="3422050" y="630472"/>
                </a:lnTo>
                <a:lnTo>
                  <a:pt x="3425223" y="626981"/>
                </a:lnTo>
                <a:lnTo>
                  <a:pt x="3428713" y="623807"/>
                </a:lnTo>
                <a:lnTo>
                  <a:pt x="3432203" y="620316"/>
                </a:lnTo>
                <a:lnTo>
                  <a:pt x="3435694" y="616824"/>
                </a:lnTo>
                <a:lnTo>
                  <a:pt x="3438867" y="613650"/>
                </a:lnTo>
                <a:lnTo>
                  <a:pt x="3442674" y="609841"/>
                </a:lnTo>
                <a:lnTo>
                  <a:pt x="3446165" y="606350"/>
                </a:lnTo>
                <a:lnTo>
                  <a:pt x="3449338" y="602859"/>
                </a:lnTo>
                <a:lnTo>
                  <a:pt x="3452828" y="599685"/>
                </a:lnTo>
                <a:lnTo>
                  <a:pt x="3456318" y="596193"/>
                </a:lnTo>
                <a:lnTo>
                  <a:pt x="3459491" y="592384"/>
                </a:lnTo>
                <a:lnTo>
                  <a:pt x="3463299" y="589210"/>
                </a:lnTo>
                <a:lnTo>
                  <a:pt x="3466789" y="585719"/>
                </a:lnTo>
                <a:lnTo>
                  <a:pt x="3470279" y="582228"/>
                </a:lnTo>
                <a:lnTo>
                  <a:pt x="3473452" y="579054"/>
                </a:lnTo>
                <a:lnTo>
                  <a:pt x="3476943" y="575562"/>
                </a:lnTo>
                <a:lnTo>
                  <a:pt x="3480750" y="571753"/>
                </a:lnTo>
                <a:lnTo>
                  <a:pt x="3483923" y="568262"/>
                </a:lnTo>
                <a:lnTo>
                  <a:pt x="3487414" y="565088"/>
                </a:lnTo>
                <a:lnTo>
                  <a:pt x="3490904" y="561597"/>
                </a:lnTo>
                <a:lnTo>
                  <a:pt x="3494077" y="558105"/>
                </a:lnTo>
                <a:lnTo>
                  <a:pt x="3497567" y="554931"/>
                </a:lnTo>
                <a:lnTo>
                  <a:pt x="3501375" y="551122"/>
                </a:lnTo>
                <a:lnTo>
                  <a:pt x="3504865" y="547631"/>
                </a:lnTo>
                <a:lnTo>
                  <a:pt x="3508038" y="544457"/>
                </a:lnTo>
                <a:lnTo>
                  <a:pt x="3511528" y="540966"/>
                </a:lnTo>
                <a:lnTo>
                  <a:pt x="3515019" y="537474"/>
                </a:lnTo>
                <a:lnTo>
                  <a:pt x="3518192" y="533665"/>
                </a:lnTo>
                <a:lnTo>
                  <a:pt x="3521999" y="530491"/>
                </a:lnTo>
                <a:lnTo>
                  <a:pt x="3525490" y="527000"/>
                </a:lnTo>
                <a:lnTo>
                  <a:pt x="3528663" y="523509"/>
                </a:lnTo>
                <a:lnTo>
                  <a:pt x="3532153" y="520335"/>
                </a:lnTo>
                <a:lnTo>
                  <a:pt x="3535643" y="516843"/>
                </a:lnTo>
                <a:lnTo>
                  <a:pt x="3539451" y="513035"/>
                </a:lnTo>
                <a:lnTo>
                  <a:pt x="3542624" y="509860"/>
                </a:lnTo>
                <a:lnTo>
                  <a:pt x="3546114" y="506369"/>
                </a:lnTo>
                <a:lnTo>
                  <a:pt x="3549604" y="502878"/>
                </a:lnTo>
                <a:lnTo>
                  <a:pt x="3552777" y="499386"/>
                </a:lnTo>
                <a:lnTo>
                  <a:pt x="3556268" y="496212"/>
                </a:lnTo>
                <a:lnTo>
                  <a:pt x="3560075" y="492404"/>
                </a:lnTo>
                <a:lnTo>
                  <a:pt x="3563248" y="488912"/>
                </a:lnTo>
                <a:lnTo>
                  <a:pt x="3566739" y="485738"/>
                </a:lnTo>
                <a:lnTo>
                  <a:pt x="3570229" y="482247"/>
                </a:lnTo>
                <a:lnTo>
                  <a:pt x="3573719" y="478755"/>
                </a:lnTo>
                <a:lnTo>
                  <a:pt x="3576892" y="475581"/>
                </a:lnTo>
                <a:lnTo>
                  <a:pt x="3580700" y="472090"/>
                </a:lnTo>
                <a:lnTo>
                  <a:pt x="3584190" y="468281"/>
                </a:lnTo>
                <a:lnTo>
                  <a:pt x="3587363" y="465107"/>
                </a:lnTo>
                <a:lnTo>
                  <a:pt x="3590853" y="461616"/>
                </a:lnTo>
                <a:lnTo>
                  <a:pt x="3594344" y="458124"/>
                </a:lnTo>
                <a:lnTo>
                  <a:pt x="3597517" y="454633"/>
                </a:lnTo>
                <a:lnTo>
                  <a:pt x="3601324" y="451459"/>
                </a:lnTo>
                <a:lnTo>
                  <a:pt x="3604814" y="447650"/>
                </a:lnTo>
                <a:lnTo>
                  <a:pt x="3608305" y="444159"/>
                </a:lnTo>
                <a:lnTo>
                  <a:pt x="3611478" y="440985"/>
                </a:lnTo>
                <a:lnTo>
                  <a:pt x="3614968" y="437493"/>
                </a:lnTo>
                <a:lnTo>
                  <a:pt x="3618776" y="434002"/>
                </a:lnTo>
                <a:lnTo>
                  <a:pt x="3621949" y="430828"/>
                </a:lnTo>
                <a:lnTo>
                  <a:pt x="3622901" y="429558"/>
                </a:lnTo>
                <a:lnTo>
                  <a:pt x="3624170" y="428289"/>
                </a:lnTo>
                <a:lnTo>
                  <a:pt x="3625439" y="427019"/>
                </a:lnTo>
                <a:lnTo>
                  <a:pt x="3627343" y="425432"/>
                </a:lnTo>
                <a:lnTo>
                  <a:pt x="3628929" y="423528"/>
                </a:lnTo>
                <a:lnTo>
                  <a:pt x="3630833" y="421941"/>
                </a:lnTo>
                <a:lnTo>
                  <a:pt x="3632420" y="420354"/>
                </a:lnTo>
                <a:lnTo>
                  <a:pt x="3634323" y="418767"/>
                </a:lnTo>
                <a:lnTo>
                  <a:pt x="3636544" y="417180"/>
                </a:lnTo>
                <a:lnTo>
                  <a:pt x="3638131" y="415593"/>
                </a:lnTo>
                <a:lnTo>
                  <a:pt x="3640035" y="414006"/>
                </a:lnTo>
                <a:lnTo>
                  <a:pt x="3641939" y="412419"/>
                </a:lnTo>
                <a:lnTo>
                  <a:pt x="3643842" y="411149"/>
                </a:lnTo>
                <a:lnTo>
                  <a:pt x="3646063" y="409562"/>
                </a:lnTo>
                <a:lnTo>
                  <a:pt x="3647967" y="407975"/>
                </a:lnTo>
                <a:lnTo>
                  <a:pt x="3649871" y="406388"/>
                </a:lnTo>
                <a:lnTo>
                  <a:pt x="3651775" y="405436"/>
                </a:lnTo>
                <a:lnTo>
                  <a:pt x="3653996" y="403849"/>
                </a:lnTo>
                <a:lnTo>
                  <a:pt x="3655900" y="402579"/>
                </a:lnTo>
                <a:lnTo>
                  <a:pt x="3658121" y="400992"/>
                </a:lnTo>
                <a:lnTo>
                  <a:pt x="3660342" y="399723"/>
                </a:lnTo>
                <a:lnTo>
                  <a:pt x="3662246" y="398453"/>
                </a:lnTo>
                <a:lnTo>
                  <a:pt x="3664467" y="397501"/>
                </a:lnTo>
                <a:lnTo>
                  <a:pt x="3666688" y="395914"/>
                </a:lnTo>
                <a:lnTo>
                  <a:pt x="3668909" y="394644"/>
                </a:lnTo>
                <a:lnTo>
                  <a:pt x="3670813" y="393375"/>
                </a:lnTo>
                <a:lnTo>
                  <a:pt x="3673351" y="392105"/>
                </a:lnTo>
                <a:lnTo>
                  <a:pt x="3675572" y="391153"/>
                </a:lnTo>
                <a:lnTo>
                  <a:pt x="3678111" y="389883"/>
                </a:lnTo>
                <a:lnTo>
                  <a:pt x="3680014" y="388614"/>
                </a:lnTo>
                <a:lnTo>
                  <a:pt x="3682553" y="387979"/>
                </a:lnTo>
                <a:lnTo>
                  <a:pt x="3684774" y="386709"/>
                </a:lnTo>
                <a:lnTo>
                  <a:pt x="3687312" y="385440"/>
                </a:lnTo>
                <a:lnTo>
                  <a:pt x="3689533" y="384805"/>
                </a:lnTo>
                <a:lnTo>
                  <a:pt x="3692389" y="383535"/>
                </a:lnTo>
                <a:lnTo>
                  <a:pt x="3694610" y="382583"/>
                </a:lnTo>
                <a:lnTo>
                  <a:pt x="3697149" y="381631"/>
                </a:lnTo>
                <a:lnTo>
                  <a:pt x="3700004" y="380679"/>
                </a:lnTo>
                <a:lnTo>
                  <a:pt x="3702225" y="380044"/>
                </a:lnTo>
                <a:lnTo>
                  <a:pt x="3704764" y="378774"/>
                </a:lnTo>
                <a:lnTo>
                  <a:pt x="3707302" y="377822"/>
                </a:lnTo>
                <a:lnTo>
                  <a:pt x="3710158" y="377187"/>
                </a:lnTo>
                <a:lnTo>
                  <a:pt x="3712696" y="376235"/>
                </a:lnTo>
                <a:lnTo>
                  <a:pt x="3715235" y="375600"/>
                </a:lnTo>
                <a:lnTo>
                  <a:pt x="3718090" y="374648"/>
                </a:lnTo>
                <a:lnTo>
                  <a:pt x="3720946" y="374331"/>
                </a:lnTo>
                <a:lnTo>
                  <a:pt x="3723802" y="373696"/>
                </a:lnTo>
                <a:lnTo>
                  <a:pt x="3726340" y="373061"/>
                </a:lnTo>
                <a:lnTo>
                  <a:pt x="3729196" y="372426"/>
                </a:lnTo>
                <a:lnTo>
                  <a:pt x="3732369" y="372109"/>
                </a:lnTo>
                <a:lnTo>
                  <a:pt x="3735225" y="371157"/>
                </a:lnTo>
                <a:lnTo>
                  <a:pt x="3738398" y="370839"/>
                </a:lnTo>
                <a:lnTo>
                  <a:pt x="3741253" y="370522"/>
                </a:lnTo>
                <a:lnTo>
                  <a:pt x="3744426" y="369887"/>
                </a:lnTo>
                <a:lnTo>
                  <a:pt x="3747599" y="369570"/>
                </a:lnTo>
                <a:lnTo>
                  <a:pt x="3750772" y="369252"/>
                </a:lnTo>
                <a:lnTo>
                  <a:pt x="3753945" y="369252"/>
                </a:lnTo>
                <a:lnTo>
                  <a:pt x="3757118" y="368935"/>
                </a:lnTo>
                <a:close/>
                <a:moveTo>
                  <a:pt x="2608899" y="328613"/>
                </a:moveTo>
                <a:lnTo>
                  <a:pt x="2615885" y="328613"/>
                </a:lnTo>
                <a:lnTo>
                  <a:pt x="2623824" y="328613"/>
                </a:lnTo>
                <a:lnTo>
                  <a:pt x="2631445" y="328931"/>
                </a:lnTo>
                <a:lnTo>
                  <a:pt x="2639383" y="329566"/>
                </a:lnTo>
                <a:lnTo>
                  <a:pt x="2647322" y="330836"/>
                </a:lnTo>
                <a:lnTo>
                  <a:pt x="2656848" y="332423"/>
                </a:lnTo>
                <a:lnTo>
                  <a:pt x="2666691" y="334328"/>
                </a:lnTo>
                <a:lnTo>
                  <a:pt x="2676218" y="337186"/>
                </a:lnTo>
                <a:lnTo>
                  <a:pt x="2685744" y="340044"/>
                </a:lnTo>
                <a:lnTo>
                  <a:pt x="2696540" y="344489"/>
                </a:lnTo>
                <a:lnTo>
                  <a:pt x="2707336" y="348617"/>
                </a:lnTo>
                <a:lnTo>
                  <a:pt x="2717498" y="354332"/>
                </a:lnTo>
                <a:lnTo>
                  <a:pt x="2727341" y="359730"/>
                </a:lnTo>
                <a:lnTo>
                  <a:pt x="2736868" y="366715"/>
                </a:lnTo>
                <a:lnTo>
                  <a:pt x="2746394" y="373701"/>
                </a:lnTo>
                <a:lnTo>
                  <a:pt x="2755603" y="381321"/>
                </a:lnTo>
                <a:lnTo>
                  <a:pt x="2764811" y="389576"/>
                </a:lnTo>
                <a:lnTo>
                  <a:pt x="2772750" y="398467"/>
                </a:lnTo>
                <a:lnTo>
                  <a:pt x="2780688" y="407357"/>
                </a:lnTo>
                <a:lnTo>
                  <a:pt x="2787674" y="416883"/>
                </a:lnTo>
                <a:lnTo>
                  <a:pt x="2794025" y="427043"/>
                </a:lnTo>
                <a:lnTo>
                  <a:pt x="2800058" y="436886"/>
                </a:lnTo>
                <a:lnTo>
                  <a:pt x="2805139" y="447047"/>
                </a:lnTo>
                <a:lnTo>
                  <a:pt x="2809902" y="457525"/>
                </a:lnTo>
                <a:lnTo>
                  <a:pt x="2814030" y="468321"/>
                </a:lnTo>
                <a:lnTo>
                  <a:pt x="2817205" y="477529"/>
                </a:lnTo>
                <a:lnTo>
                  <a:pt x="2819428" y="487689"/>
                </a:lnTo>
                <a:lnTo>
                  <a:pt x="2821968" y="497215"/>
                </a:lnTo>
                <a:lnTo>
                  <a:pt x="2823556" y="507058"/>
                </a:lnTo>
                <a:lnTo>
                  <a:pt x="2824191" y="514678"/>
                </a:lnTo>
                <a:lnTo>
                  <a:pt x="2825144" y="522616"/>
                </a:lnTo>
                <a:lnTo>
                  <a:pt x="2825461" y="530554"/>
                </a:lnTo>
                <a:lnTo>
                  <a:pt x="2825461" y="538492"/>
                </a:lnTo>
                <a:lnTo>
                  <a:pt x="2825461" y="545160"/>
                </a:lnTo>
                <a:lnTo>
                  <a:pt x="2825144" y="551828"/>
                </a:lnTo>
                <a:lnTo>
                  <a:pt x="2824826" y="558495"/>
                </a:lnTo>
                <a:lnTo>
                  <a:pt x="2823556" y="565798"/>
                </a:lnTo>
                <a:lnTo>
                  <a:pt x="2822603" y="571831"/>
                </a:lnTo>
                <a:lnTo>
                  <a:pt x="2821651" y="577546"/>
                </a:lnTo>
                <a:lnTo>
                  <a:pt x="2820381" y="583897"/>
                </a:lnTo>
                <a:lnTo>
                  <a:pt x="2818793" y="589930"/>
                </a:lnTo>
                <a:lnTo>
                  <a:pt x="2817205" y="595645"/>
                </a:lnTo>
                <a:lnTo>
                  <a:pt x="2815617" y="601043"/>
                </a:lnTo>
                <a:lnTo>
                  <a:pt x="2813712" y="606758"/>
                </a:lnTo>
                <a:lnTo>
                  <a:pt x="2811489" y="612156"/>
                </a:lnTo>
                <a:lnTo>
                  <a:pt x="2809584" y="617236"/>
                </a:lnTo>
                <a:lnTo>
                  <a:pt x="2807679" y="621999"/>
                </a:lnTo>
                <a:lnTo>
                  <a:pt x="2805139" y="627396"/>
                </a:lnTo>
                <a:lnTo>
                  <a:pt x="2802916" y="632477"/>
                </a:lnTo>
                <a:lnTo>
                  <a:pt x="2800058" y="636604"/>
                </a:lnTo>
                <a:lnTo>
                  <a:pt x="2797835" y="641367"/>
                </a:lnTo>
                <a:lnTo>
                  <a:pt x="2794977" y="646130"/>
                </a:lnTo>
                <a:lnTo>
                  <a:pt x="2791802" y="650575"/>
                </a:lnTo>
                <a:lnTo>
                  <a:pt x="2788944" y="655020"/>
                </a:lnTo>
                <a:lnTo>
                  <a:pt x="2786086" y="659466"/>
                </a:lnTo>
                <a:lnTo>
                  <a:pt x="2782911" y="663276"/>
                </a:lnTo>
                <a:lnTo>
                  <a:pt x="2779418" y="667721"/>
                </a:lnTo>
                <a:lnTo>
                  <a:pt x="2776243" y="671531"/>
                </a:lnTo>
                <a:lnTo>
                  <a:pt x="2773067" y="675659"/>
                </a:lnTo>
                <a:lnTo>
                  <a:pt x="2769574" y="679152"/>
                </a:lnTo>
                <a:lnTo>
                  <a:pt x="2766081" y="683279"/>
                </a:lnTo>
                <a:lnTo>
                  <a:pt x="2764811" y="684232"/>
                </a:lnTo>
                <a:lnTo>
                  <a:pt x="2751157" y="697885"/>
                </a:lnTo>
                <a:lnTo>
                  <a:pt x="2736550" y="712173"/>
                </a:lnTo>
                <a:lnTo>
                  <a:pt x="2721943" y="726779"/>
                </a:lnTo>
                <a:lnTo>
                  <a:pt x="2707336" y="741385"/>
                </a:lnTo>
                <a:lnTo>
                  <a:pt x="2693047" y="756308"/>
                </a:lnTo>
                <a:lnTo>
                  <a:pt x="2678123" y="770914"/>
                </a:lnTo>
                <a:lnTo>
                  <a:pt x="2663516" y="785520"/>
                </a:lnTo>
                <a:lnTo>
                  <a:pt x="2648909" y="799808"/>
                </a:lnTo>
                <a:lnTo>
                  <a:pt x="2634303" y="814414"/>
                </a:lnTo>
                <a:lnTo>
                  <a:pt x="2620013" y="829020"/>
                </a:lnTo>
                <a:lnTo>
                  <a:pt x="2605089" y="843943"/>
                </a:lnTo>
                <a:lnTo>
                  <a:pt x="2590482" y="858549"/>
                </a:lnTo>
                <a:lnTo>
                  <a:pt x="2575875" y="873154"/>
                </a:lnTo>
                <a:lnTo>
                  <a:pt x="2561269" y="887443"/>
                </a:lnTo>
                <a:lnTo>
                  <a:pt x="2546344" y="902048"/>
                </a:lnTo>
                <a:lnTo>
                  <a:pt x="2532373" y="916972"/>
                </a:lnTo>
                <a:lnTo>
                  <a:pt x="2517448" y="931578"/>
                </a:lnTo>
                <a:lnTo>
                  <a:pt x="2502841" y="946183"/>
                </a:lnTo>
                <a:lnTo>
                  <a:pt x="2488235" y="960789"/>
                </a:lnTo>
                <a:lnTo>
                  <a:pt x="2473628" y="975078"/>
                </a:lnTo>
                <a:lnTo>
                  <a:pt x="2458704" y="989683"/>
                </a:lnTo>
                <a:lnTo>
                  <a:pt x="2444414" y="1004607"/>
                </a:lnTo>
                <a:lnTo>
                  <a:pt x="2429807" y="1019212"/>
                </a:lnTo>
                <a:lnTo>
                  <a:pt x="2415201" y="1033818"/>
                </a:lnTo>
                <a:lnTo>
                  <a:pt x="2400594" y="1048106"/>
                </a:lnTo>
                <a:lnTo>
                  <a:pt x="2385670" y="1062712"/>
                </a:lnTo>
                <a:lnTo>
                  <a:pt x="2371063" y="1077635"/>
                </a:lnTo>
                <a:lnTo>
                  <a:pt x="2356774" y="1092241"/>
                </a:lnTo>
                <a:lnTo>
                  <a:pt x="2342167" y="1106847"/>
                </a:lnTo>
                <a:lnTo>
                  <a:pt x="2327560" y="1121453"/>
                </a:lnTo>
                <a:lnTo>
                  <a:pt x="2312636" y="1135741"/>
                </a:lnTo>
                <a:lnTo>
                  <a:pt x="2298029" y="1150347"/>
                </a:lnTo>
                <a:lnTo>
                  <a:pt x="2283422" y="1165270"/>
                </a:lnTo>
                <a:lnTo>
                  <a:pt x="2269133" y="1179876"/>
                </a:lnTo>
                <a:lnTo>
                  <a:pt x="2254526" y="1194481"/>
                </a:lnTo>
                <a:lnTo>
                  <a:pt x="2239602" y="1209087"/>
                </a:lnTo>
                <a:lnTo>
                  <a:pt x="2224995" y="1223375"/>
                </a:lnTo>
                <a:lnTo>
                  <a:pt x="2210388" y="1238299"/>
                </a:lnTo>
                <a:lnTo>
                  <a:pt x="2195781" y="1252905"/>
                </a:lnTo>
                <a:lnTo>
                  <a:pt x="2181492" y="1267510"/>
                </a:lnTo>
                <a:lnTo>
                  <a:pt x="2166885" y="1282116"/>
                </a:lnTo>
                <a:lnTo>
                  <a:pt x="2151961" y="1296722"/>
                </a:lnTo>
                <a:lnTo>
                  <a:pt x="2137354" y="1311010"/>
                </a:lnTo>
                <a:lnTo>
                  <a:pt x="2122747" y="1325934"/>
                </a:lnTo>
                <a:lnTo>
                  <a:pt x="2108458" y="1340539"/>
                </a:lnTo>
                <a:lnTo>
                  <a:pt x="2093851" y="1355145"/>
                </a:lnTo>
                <a:lnTo>
                  <a:pt x="2078927" y="1369751"/>
                </a:lnTo>
                <a:lnTo>
                  <a:pt x="2064320" y="1384039"/>
                </a:lnTo>
                <a:lnTo>
                  <a:pt x="2049713" y="1398962"/>
                </a:lnTo>
                <a:lnTo>
                  <a:pt x="2035107" y="1413568"/>
                </a:lnTo>
                <a:lnTo>
                  <a:pt x="2020817" y="1428174"/>
                </a:lnTo>
                <a:lnTo>
                  <a:pt x="2005893" y="1442780"/>
                </a:lnTo>
                <a:lnTo>
                  <a:pt x="1991286" y="1457385"/>
                </a:lnTo>
                <a:lnTo>
                  <a:pt x="1976679" y="1471674"/>
                </a:lnTo>
                <a:lnTo>
                  <a:pt x="1962073" y="1486597"/>
                </a:lnTo>
                <a:lnTo>
                  <a:pt x="1947148" y="1501203"/>
                </a:lnTo>
                <a:lnTo>
                  <a:pt x="1932859" y="1515809"/>
                </a:lnTo>
                <a:lnTo>
                  <a:pt x="1918252" y="1530414"/>
                </a:lnTo>
                <a:lnTo>
                  <a:pt x="1903645" y="1545338"/>
                </a:lnTo>
                <a:lnTo>
                  <a:pt x="1889039" y="1559626"/>
                </a:lnTo>
                <a:lnTo>
                  <a:pt x="1874114" y="1574232"/>
                </a:lnTo>
                <a:lnTo>
                  <a:pt x="1859508" y="1588837"/>
                </a:lnTo>
                <a:lnTo>
                  <a:pt x="1845218" y="1603443"/>
                </a:lnTo>
                <a:lnTo>
                  <a:pt x="1830612" y="1618049"/>
                </a:lnTo>
                <a:lnTo>
                  <a:pt x="1816005" y="1632972"/>
                </a:lnTo>
                <a:lnTo>
                  <a:pt x="1801398" y="1647260"/>
                </a:lnTo>
                <a:lnTo>
                  <a:pt x="1786474" y="1661866"/>
                </a:lnTo>
                <a:lnTo>
                  <a:pt x="1771867" y="1676472"/>
                </a:lnTo>
                <a:lnTo>
                  <a:pt x="1757578" y="1691078"/>
                </a:lnTo>
                <a:lnTo>
                  <a:pt x="1742971" y="1706001"/>
                </a:lnTo>
                <a:lnTo>
                  <a:pt x="1728364" y="1720607"/>
                </a:lnTo>
                <a:lnTo>
                  <a:pt x="1713440" y="1734895"/>
                </a:lnTo>
                <a:lnTo>
                  <a:pt x="1698833" y="1749501"/>
                </a:lnTo>
                <a:lnTo>
                  <a:pt x="1684544" y="1764107"/>
                </a:lnTo>
                <a:lnTo>
                  <a:pt x="1669937" y="1778712"/>
                </a:lnTo>
                <a:lnTo>
                  <a:pt x="1655330" y="1793636"/>
                </a:lnTo>
                <a:lnTo>
                  <a:pt x="1640406" y="1807924"/>
                </a:lnTo>
                <a:lnTo>
                  <a:pt x="1625799" y="1822530"/>
                </a:lnTo>
                <a:lnTo>
                  <a:pt x="1611192" y="1837135"/>
                </a:lnTo>
                <a:lnTo>
                  <a:pt x="1596903" y="1851741"/>
                </a:lnTo>
                <a:lnTo>
                  <a:pt x="1582296" y="1866665"/>
                </a:lnTo>
                <a:lnTo>
                  <a:pt x="1567372" y="1881270"/>
                </a:lnTo>
                <a:lnTo>
                  <a:pt x="1552765" y="1895558"/>
                </a:lnTo>
                <a:lnTo>
                  <a:pt x="1538159" y="1910164"/>
                </a:lnTo>
                <a:lnTo>
                  <a:pt x="1523552" y="1924770"/>
                </a:lnTo>
                <a:lnTo>
                  <a:pt x="1509263" y="1939376"/>
                </a:lnTo>
                <a:lnTo>
                  <a:pt x="1494338" y="1954299"/>
                </a:lnTo>
                <a:lnTo>
                  <a:pt x="1492750" y="1955887"/>
                </a:lnTo>
                <a:lnTo>
                  <a:pt x="1479731" y="1968905"/>
                </a:lnTo>
                <a:lnTo>
                  <a:pt x="1465125" y="1983193"/>
                </a:lnTo>
                <a:lnTo>
                  <a:pt x="1450518" y="1997799"/>
                </a:lnTo>
                <a:lnTo>
                  <a:pt x="1435911" y="2012405"/>
                </a:lnTo>
                <a:lnTo>
                  <a:pt x="1421622" y="2027328"/>
                </a:lnTo>
                <a:lnTo>
                  <a:pt x="1406697" y="2041934"/>
                </a:lnTo>
                <a:lnTo>
                  <a:pt x="1392091" y="2056539"/>
                </a:lnTo>
                <a:lnTo>
                  <a:pt x="1377484" y="2070828"/>
                </a:lnTo>
                <a:lnTo>
                  <a:pt x="1362877" y="2085434"/>
                </a:lnTo>
                <a:lnTo>
                  <a:pt x="1347953" y="2100039"/>
                </a:lnTo>
                <a:lnTo>
                  <a:pt x="1333663" y="2114963"/>
                </a:lnTo>
                <a:lnTo>
                  <a:pt x="1319057" y="2129568"/>
                </a:lnTo>
                <a:lnTo>
                  <a:pt x="1304450" y="2143857"/>
                </a:lnTo>
                <a:lnTo>
                  <a:pt x="1289843" y="2158462"/>
                </a:lnTo>
                <a:lnTo>
                  <a:pt x="1274919" y="2173068"/>
                </a:lnTo>
                <a:lnTo>
                  <a:pt x="1260630" y="2187991"/>
                </a:lnTo>
                <a:lnTo>
                  <a:pt x="1246023" y="2202598"/>
                </a:lnTo>
                <a:lnTo>
                  <a:pt x="1231416" y="2217203"/>
                </a:lnTo>
                <a:lnTo>
                  <a:pt x="1216809" y="2231491"/>
                </a:lnTo>
                <a:lnTo>
                  <a:pt x="1201885" y="2246098"/>
                </a:lnTo>
                <a:lnTo>
                  <a:pt x="1187278" y="2260703"/>
                </a:lnTo>
                <a:lnTo>
                  <a:pt x="1172989" y="2275626"/>
                </a:lnTo>
                <a:lnTo>
                  <a:pt x="1158382" y="2290232"/>
                </a:lnTo>
                <a:lnTo>
                  <a:pt x="1143775" y="2304838"/>
                </a:lnTo>
                <a:lnTo>
                  <a:pt x="1128851" y="2319126"/>
                </a:lnTo>
                <a:lnTo>
                  <a:pt x="1114244" y="2333732"/>
                </a:lnTo>
                <a:lnTo>
                  <a:pt x="1099637" y="2348655"/>
                </a:lnTo>
                <a:lnTo>
                  <a:pt x="1085348" y="2363261"/>
                </a:lnTo>
                <a:lnTo>
                  <a:pt x="1070741" y="2377866"/>
                </a:lnTo>
                <a:lnTo>
                  <a:pt x="1056135" y="2392472"/>
                </a:lnTo>
                <a:lnTo>
                  <a:pt x="1041210" y="2406761"/>
                </a:lnTo>
                <a:lnTo>
                  <a:pt x="1026603" y="2421366"/>
                </a:lnTo>
                <a:lnTo>
                  <a:pt x="1013584" y="2434702"/>
                </a:lnTo>
                <a:lnTo>
                  <a:pt x="1011997" y="2436289"/>
                </a:lnTo>
                <a:lnTo>
                  <a:pt x="1008504" y="2440100"/>
                </a:lnTo>
                <a:lnTo>
                  <a:pt x="1005328" y="2443592"/>
                </a:lnTo>
                <a:lnTo>
                  <a:pt x="1001518" y="2447720"/>
                </a:lnTo>
                <a:lnTo>
                  <a:pt x="998342" y="2451530"/>
                </a:lnTo>
                <a:lnTo>
                  <a:pt x="995167" y="2455976"/>
                </a:lnTo>
                <a:lnTo>
                  <a:pt x="991992" y="2460103"/>
                </a:lnTo>
                <a:lnTo>
                  <a:pt x="988816" y="2464231"/>
                </a:lnTo>
                <a:lnTo>
                  <a:pt x="986276" y="2468676"/>
                </a:lnTo>
                <a:lnTo>
                  <a:pt x="983418" y="2473122"/>
                </a:lnTo>
                <a:lnTo>
                  <a:pt x="980560" y="2477884"/>
                </a:lnTo>
                <a:lnTo>
                  <a:pt x="977702" y="2482647"/>
                </a:lnTo>
                <a:lnTo>
                  <a:pt x="975480" y="2487092"/>
                </a:lnTo>
                <a:lnTo>
                  <a:pt x="972939" y="2492172"/>
                </a:lnTo>
                <a:lnTo>
                  <a:pt x="970716" y="2497253"/>
                </a:lnTo>
                <a:lnTo>
                  <a:pt x="968176" y="2502333"/>
                </a:lnTo>
                <a:lnTo>
                  <a:pt x="966271" y="2507096"/>
                </a:lnTo>
                <a:lnTo>
                  <a:pt x="964366" y="2512812"/>
                </a:lnTo>
                <a:lnTo>
                  <a:pt x="962778" y="2518209"/>
                </a:lnTo>
                <a:lnTo>
                  <a:pt x="960873" y="2523924"/>
                </a:lnTo>
                <a:lnTo>
                  <a:pt x="959285" y="2529322"/>
                </a:lnTo>
                <a:lnTo>
                  <a:pt x="958015" y="2535672"/>
                </a:lnTo>
                <a:lnTo>
                  <a:pt x="956427" y="2541705"/>
                </a:lnTo>
                <a:lnTo>
                  <a:pt x="955475" y="2547738"/>
                </a:lnTo>
                <a:lnTo>
                  <a:pt x="954522" y="2554088"/>
                </a:lnTo>
                <a:lnTo>
                  <a:pt x="953569" y="2560756"/>
                </a:lnTo>
                <a:lnTo>
                  <a:pt x="953252" y="2567424"/>
                </a:lnTo>
                <a:lnTo>
                  <a:pt x="952934" y="2574092"/>
                </a:lnTo>
                <a:lnTo>
                  <a:pt x="952934" y="2581395"/>
                </a:lnTo>
                <a:lnTo>
                  <a:pt x="952934" y="2589333"/>
                </a:lnTo>
                <a:lnTo>
                  <a:pt x="953252" y="2596953"/>
                </a:lnTo>
                <a:lnTo>
                  <a:pt x="953887" y="2604891"/>
                </a:lnTo>
                <a:lnTo>
                  <a:pt x="954840" y="2612829"/>
                </a:lnTo>
                <a:lnTo>
                  <a:pt x="956745" y="2622672"/>
                </a:lnTo>
                <a:lnTo>
                  <a:pt x="958650" y="2632515"/>
                </a:lnTo>
                <a:lnTo>
                  <a:pt x="961508" y="2642040"/>
                </a:lnTo>
                <a:lnTo>
                  <a:pt x="964683" y="2651566"/>
                </a:lnTo>
                <a:lnTo>
                  <a:pt x="968811" y="2662362"/>
                </a:lnTo>
                <a:lnTo>
                  <a:pt x="973574" y="2672522"/>
                </a:lnTo>
                <a:lnTo>
                  <a:pt x="978655" y="2682683"/>
                </a:lnTo>
                <a:lnTo>
                  <a:pt x="984053" y="2692526"/>
                </a:lnTo>
                <a:lnTo>
                  <a:pt x="991039" y="2702369"/>
                </a:lnTo>
                <a:lnTo>
                  <a:pt x="997707" y="2711577"/>
                </a:lnTo>
                <a:lnTo>
                  <a:pt x="1005646" y="2720467"/>
                </a:lnTo>
                <a:lnTo>
                  <a:pt x="1013584" y="2729357"/>
                </a:lnTo>
                <a:lnTo>
                  <a:pt x="1022158" y="2737613"/>
                </a:lnTo>
                <a:lnTo>
                  <a:pt x="1031366" y="2745233"/>
                </a:lnTo>
                <a:lnTo>
                  <a:pt x="1040893" y="2752219"/>
                </a:lnTo>
                <a:lnTo>
                  <a:pt x="1050419" y="2758569"/>
                </a:lnTo>
                <a:lnTo>
                  <a:pt x="1060262" y="2764602"/>
                </a:lnTo>
                <a:lnTo>
                  <a:pt x="1070741" y="2769682"/>
                </a:lnTo>
                <a:lnTo>
                  <a:pt x="1080902" y="2774445"/>
                </a:lnTo>
                <a:lnTo>
                  <a:pt x="1091381" y="2778573"/>
                </a:lnTo>
                <a:lnTo>
                  <a:pt x="1101225" y="2781748"/>
                </a:lnTo>
                <a:lnTo>
                  <a:pt x="1110751" y="2784606"/>
                </a:lnTo>
                <a:lnTo>
                  <a:pt x="1120595" y="2786510"/>
                </a:lnTo>
                <a:lnTo>
                  <a:pt x="1130121" y="2788098"/>
                </a:lnTo>
                <a:lnTo>
                  <a:pt x="1138059" y="2789368"/>
                </a:lnTo>
                <a:lnTo>
                  <a:pt x="1145998" y="2790003"/>
                </a:lnTo>
                <a:lnTo>
                  <a:pt x="1153937" y="2790321"/>
                </a:lnTo>
                <a:lnTo>
                  <a:pt x="1161875" y="2790321"/>
                </a:lnTo>
                <a:lnTo>
                  <a:pt x="1168543" y="2790321"/>
                </a:lnTo>
                <a:lnTo>
                  <a:pt x="1175529" y="2790003"/>
                </a:lnTo>
                <a:lnTo>
                  <a:pt x="1182515" y="2789368"/>
                </a:lnTo>
                <a:lnTo>
                  <a:pt x="1189183" y="2788416"/>
                </a:lnTo>
                <a:lnTo>
                  <a:pt x="1195217" y="2787781"/>
                </a:lnTo>
                <a:lnTo>
                  <a:pt x="1201567" y="2786510"/>
                </a:lnTo>
                <a:lnTo>
                  <a:pt x="1207600" y="2785240"/>
                </a:lnTo>
                <a:lnTo>
                  <a:pt x="1213634" y="2783653"/>
                </a:lnTo>
                <a:lnTo>
                  <a:pt x="1219032" y="2782066"/>
                </a:lnTo>
                <a:lnTo>
                  <a:pt x="1224748" y="2780478"/>
                </a:lnTo>
                <a:lnTo>
                  <a:pt x="1230146" y="2778573"/>
                </a:lnTo>
                <a:lnTo>
                  <a:pt x="1235861" y="2776667"/>
                </a:lnTo>
                <a:lnTo>
                  <a:pt x="1240942" y="2774445"/>
                </a:lnTo>
                <a:lnTo>
                  <a:pt x="1246023" y="2772540"/>
                </a:lnTo>
                <a:lnTo>
                  <a:pt x="1250786" y="2770317"/>
                </a:lnTo>
                <a:lnTo>
                  <a:pt x="1255866" y="2767777"/>
                </a:lnTo>
                <a:lnTo>
                  <a:pt x="1260630" y="2764919"/>
                </a:lnTo>
                <a:lnTo>
                  <a:pt x="1265393" y="2762697"/>
                </a:lnTo>
                <a:lnTo>
                  <a:pt x="1269838" y="2759839"/>
                </a:lnTo>
                <a:lnTo>
                  <a:pt x="1274601" y="2756982"/>
                </a:lnTo>
                <a:lnTo>
                  <a:pt x="1279047" y="2753806"/>
                </a:lnTo>
                <a:lnTo>
                  <a:pt x="1282857" y="2751266"/>
                </a:lnTo>
                <a:lnTo>
                  <a:pt x="1287303" y="2748091"/>
                </a:lnTo>
                <a:lnTo>
                  <a:pt x="1291431" y="2744916"/>
                </a:lnTo>
                <a:lnTo>
                  <a:pt x="1295241" y="2741106"/>
                </a:lnTo>
                <a:lnTo>
                  <a:pt x="1299369" y="2737930"/>
                </a:lnTo>
                <a:lnTo>
                  <a:pt x="1303180" y="2734438"/>
                </a:lnTo>
                <a:lnTo>
                  <a:pt x="1306673" y="2730945"/>
                </a:lnTo>
                <a:lnTo>
                  <a:pt x="1308895" y="2729357"/>
                </a:lnTo>
                <a:lnTo>
                  <a:pt x="1321597" y="2716339"/>
                </a:lnTo>
                <a:lnTo>
                  <a:pt x="1336204" y="2701416"/>
                </a:lnTo>
                <a:lnTo>
                  <a:pt x="1350811" y="2687446"/>
                </a:lnTo>
                <a:lnTo>
                  <a:pt x="1365417" y="2672522"/>
                </a:lnTo>
                <a:lnTo>
                  <a:pt x="1380342" y="2657916"/>
                </a:lnTo>
                <a:lnTo>
                  <a:pt x="1394631" y="2643310"/>
                </a:lnTo>
                <a:lnTo>
                  <a:pt x="1409238" y="2628705"/>
                </a:lnTo>
                <a:lnTo>
                  <a:pt x="1423844" y="2613782"/>
                </a:lnTo>
                <a:lnTo>
                  <a:pt x="1438451" y="2599493"/>
                </a:lnTo>
                <a:lnTo>
                  <a:pt x="1453376" y="2584887"/>
                </a:lnTo>
                <a:lnTo>
                  <a:pt x="1467982" y="2570282"/>
                </a:lnTo>
                <a:lnTo>
                  <a:pt x="1482272" y="2555676"/>
                </a:lnTo>
                <a:lnTo>
                  <a:pt x="1496879" y="2540753"/>
                </a:lnTo>
                <a:lnTo>
                  <a:pt x="1511485" y="2526782"/>
                </a:lnTo>
                <a:lnTo>
                  <a:pt x="1526092" y="2511859"/>
                </a:lnTo>
                <a:lnTo>
                  <a:pt x="1541016" y="2497253"/>
                </a:lnTo>
                <a:lnTo>
                  <a:pt x="1555623" y="2482647"/>
                </a:lnTo>
                <a:lnTo>
                  <a:pt x="1569912" y="2468041"/>
                </a:lnTo>
                <a:lnTo>
                  <a:pt x="1584519" y="2453118"/>
                </a:lnTo>
                <a:lnTo>
                  <a:pt x="1599126" y="2438830"/>
                </a:lnTo>
                <a:lnTo>
                  <a:pt x="1614050" y="2424224"/>
                </a:lnTo>
                <a:lnTo>
                  <a:pt x="1628657" y="2409618"/>
                </a:lnTo>
                <a:lnTo>
                  <a:pt x="1643264" y="2395012"/>
                </a:lnTo>
                <a:lnTo>
                  <a:pt x="1657553" y="2380089"/>
                </a:lnTo>
                <a:lnTo>
                  <a:pt x="1672160" y="2365483"/>
                </a:lnTo>
                <a:lnTo>
                  <a:pt x="1687084" y="2351195"/>
                </a:lnTo>
                <a:lnTo>
                  <a:pt x="1701691" y="2336589"/>
                </a:lnTo>
                <a:lnTo>
                  <a:pt x="1716298" y="2321984"/>
                </a:lnTo>
                <a:lnTo>
                  <a:pt x="1730905" y="2307378"/>
                </a:lnTo>
                <a:lnTo>
                  <a:pt x="1745194" y="2292455"/>
                </a:lnTo>
                <a:lnTo>
                  <a:pt x="1760118" y="2277849"/>
                </a:lnTo>
                <a:lnTo>
                  <a:pt x="1774725" y="2263561"/>
                </a:lnTo>
                <a:lnTo>
                  <a:pt x="1787744" y="2250542"/>
                </a:lnTo>
                <a:lnTo>
                  <a:pt x="1789331" y="2248955"/>
                </a:lnTo>
                <a:lnTo>
                  <a:pt x="1803938" y="2234349"/>
                </a:lnTo>
                <a:lnTo>
                  <a:pt x="1818545" y="2219743"/>
                </a:lnTo>
                <a:lnTo>
                  <a:pt x="1832834" y="2204820"/>
                </a:lnTo>
                <a:lnTo>
                  <a:pt x="1847759" y="2190532"/>
                </a:lnTo>
                <a:lnTo>
                  <a:pt x="1862365" y="2175926"/>
                </a:lnTo>
                <a:lnTo>
                  <a:pt x="1876972" y="2161320"/>
                </a:lnTo>
                <a:lnTo>
                  <a:pt x="1891579" y="2146715"/>
                </a:lnTo>
                <a:lnTo>
                  <a:pt x="1905868" y="2131791"/>
                </a:lnTo>
                <a:lnTo>
                  <a:pt x="1920793" y="2117185"/>
                </a:lnTo>
                <a:lnTo>
                  <a:pt x="1935399" y="2102897"/>
                </a:lnTo>
                <a:lnTo>
                  <a:pt x="1950006" y="2088291"/>
                </a:lnTo>
                <a:lnTo>
                  <a:pt x="1964613" y="2073685"/>
                </a:lnTo>
                <a:lnTo>
                  <a:pt x="1979537" y="2059080"/>
                </a:lnTo>
                <a:lnTo>
                  <a:pt x="1993827" y="2044156"/>
                </a:lnTo>
                <a:lnTo>
                  <a:pt x="2008433" y="2029551"/>
                </a:lnTo>
                <a:lnTo>
                  <a:pt x="2023040" y="2015262"/>
                </a:lnTo>
                <a:lnTo>
                  <a:pt x="2037647" y="2000657"/>
                </a:lnTo>
                <a:lnTo>
                  <a:pt x="2052571" y="1986051"/>
                </a:lnTo>
                <a:lnTo>
                  <a:pt x="2067178" y="1971128"/>
                </a:lnTo>
                <a:lnTo>
                  <a:pt x="2081467" y="1956522"/>
                </a:lnTo>
                <a:lnTo>
                  <a:pt x="2096074" y="1941916"/>
                </a:lnTo>
                <a:lnTo>
                  <a:pt x="2110681" y="1927628"/>
                </a:lnTo>
                <a:lnTo>
                  <a:pt x="2125605" y="1913022"/>
                </a:lnTo>
                <a:lnTo>
                  <a:pt x="2140212" y="1898416"/>
                </a:lnTo>
                <a:lnTo>
                  <a:pt x="2154819" y="1883493"/>
                </a:lnTo>
                <a:lnTo>
                  <a:pt x="2169108" y="1868887"/>
                </a:lnTo>
                <a:lnTo>
                  <a:pt x="2183715" y="1854281"/>
                </a:lnTo>
                <a:lnTo>
                  <a:pt x="2198322" y="1839993"/>
                </a:lnTo>
                <a:lnTo>
                  <a:pt x="2213246" y="1825387"/>
                </a:lnTo>
                <a:lnTo>
                  <a:pt x="2227853" y="1810464"/>
                </a:lnTo>
                <a:lnTo>
                  <a:pt x="2242460" y="1795858"/>
                </a:lnTo>
                <a:lnTo>
                  <a:pt x="2256749" y="1781252"/>
                </a:lnTo>
                <a:lnTo>
                  <a:pt x="2271356" y="1766964"/>
                </a:lnTo>
                <a:lnTo>
                  <a:pt x="2286280" y="1752358"/>
                </a:lnTo>
                <a:lnTo>
                  <a:pt x="2300887" y="1737753"/>
                </a:lnTo>
                <a:lnTo>
                  <a:pt x="2315493" y="1722829"/>
                </a:lnTo>
                <a:lnTo>
                  <a:pt x="2329783" y="1708224"/>
                </a:lnTo>
                <a:lnTo>
                  <a:pt x="2344390" y="1693618"/>
                </a:lnTo>
                <a:lnTo>
                  <a:pt x="2359314" y="1679330"/>
                </a:lnTo>
                <a:lnTo>
                  <a:pt x="2373921" y="1664724"/>
                </a:lnTo>
                <a:lnTo>
                  <a:pt x="2388527" y="1649801"/>
                </a:lnTo>
                <a:lnTo>
                  <a:pt x="2403134" y="1635195"/>
                </a:lnTo>
                <a:lnTo>
                  <a:pt x="2417423" y="1620589"/>
                </a:lnTo>
                <a:lnTo>
                  <a:pt x="2432348" y="1605983"/>
                </a:lnTo>
                <a:lnTo>
                  <a:pt x="2446955" y="1591695"/>
                </a:lnTo>
                <a:lnTo>
                  <a:pt x="2461561" y="1577089"/>
                </a:lnTo>
                <a:lnTo>
                  <a:pt x="2476168" y="1562166"/>
                </a:lnTo>
                <a:lnTo>
                  <a:pt x="2491092" y="1547560"/>
                </a:lnTo>
                <a:lnTo>
                  <a:pt x="2505382" y="1532954"/>
                </a:lnTo>
                <a:lnTo>
                  <a:pt x="2519989" y="1518349"/>
                </a:lnTo>
                <a:lnTo>
                  <a:pt x="2534595" y="1504060"/>
                </a:lnTo>
                <a:lnTo>
                  <a:pt x="2549202" y="1489137"/>
                </a:lnTo>
                <a:lnTo>
                  <a:pt x="2563809" y="1474531"/>
                </a:lnTo>
                <a:lnTo>
                  <a:pt x="2578733" y="1459925"/>
                </a:lnTo>
                <a:lnTo>
                  <a:pt x="2593022" y="1445320"/>
                </a:lnTo>
                <a:lnTo>
                  <a:pt x="2607629" y="1431032"/>
                </a:lnTo>
                <a:lnTo>
                  <a:pt x="2622236" y="1416426"/>
                </a:lnTo>
                <a:lnTo>
                  <a:pt x="2635255" y="1402773"/>
                </a:lnTo>
                <a:lnTo>
                  <a:pt x="2636843" y="1401502"/>
                </a:lnTo>
                <a:lnTo>
                  <a:pt x="2640653" y="1398010"/>
                </a:lnTo>
                <a:lnTo>
                  <a:pt x="2644464" y="1394517"/>
                </a:lnTo>
                <a:lnTo>
                  <a:pt x="2648592" y="1391024"/>
                </a:lnTo>
                <a:lnTo>
                  <a:pt x="2652402" y="1387849"/>
                </a:lnTo>
                <a:lnTo>
                  <a:pt x="2656530" y="1384674"/>
                </a:lnTo>
                <a:lnTo>
                  <a:pt x="2660658" y="1381499"/>
                </a:lnTo>
                <a:lnTo>
                  <a:pt x="2665104" y="1378641"/>
                </a:lnTo>
                <a:lnTo>
                  <a:pt x="2669549" y="1375466"/>
                </a:lnTo>
                <a:lnTo>
                  <a:pt x="2673995" y="1372609"/>
                </a:lnTo>
                <a:lnTo>
                  <a:pt x="2678758" y="1369751"/>
                </a:lnTo>
                <a:lnTo>
                  <a:pt x="2682886" y="1367211"/>
                </a:lnTo>
                <a:lnTo>
                  <a:pt x="2687649" y="1364671"/>
                </a:lnTo>
                <a:lnTo>
                  <a:pt x="2693047" y="1362448"/>
                </a:lnTo>
                <a:lnTo>
                  <a:pt x="2697810" y="1359908"/>
                </a:lnTo>
                <a:lnTo>
                  <a:pt x="2702891" y="1358003"/>
                </a:lnTo>
                <a:lnTo>
                  <a:pt x="2707972" y="1355462"/>
                </a:lnTo>
                <a:lnTo>
                  <a:pt x="2713687" y="1353558"/>
                </a:lnTo>
                <a:lnTo>
                  <a:pt x="2719085" y="1351970"/>
                </a:lnTo>
                <a:lnTo>
                  <a:pt x="2724801" y="1350065"/>
                </a:lnTo>
                <a:lnTo>
                  <a:pt x="2730199" y="1348795"/>
                </a:lnTo>
                <a:lnTo>
                  <a:pt x="2736232" y="1347207"/>
                </a:lnTo>
                <a:lnTo>
                  <a:pt x="2742266" y="1345619"/>
                </a:lnTo>
                <a:lnTo>
                  <a:pt x="2748617" y="1344985"/>
                </a:lnTo>
                <a:lnTo>
                  <a:pt x="2754332" y="1343714"/>
                </a:lnTo>
                <a:lnTo>
                  <a:pt x="2761318" y="1342762"/>
                </a:lnTo>
                <a:lnTo>
                  <a:pt x="2768304" y="1342444"/>
                </a:lnTo>
                <a:lnTo>
                  <a:pt x="2774972" y="1342127"/>
                </a:lnTo>
                <a:lnTo>
                  <a:pt x="2781958" y="1341809"/>
                </a:lnTo>
                <a:lnTo>
                  <a:pt x="2789897" y="1342127"/>
                </a:lnTo>
                <a:lnTo>
                  <a:pt x="2797835" y="1342444"/>
                </a:lnTo>
                <a:lnTo>
                  <a:pt x="2805139" y="1342762"/>
                </a:lnTo>
                <a:lnTo>
                  <a:pt x="2813077" y="1344032"/>
                </a:lnTo>
                <a:lnTo>
                  <a:pt x="2823238" y="1345619"/>
                </a:lnTo>
                <a:lnTo>
                  <a:pt x="2832765" y="1348160"/>
                </a:lnTo>
                <a:lnTo>
                  <a:pt x="2842608" y="1350382"/>
                </a:lnTo>
                <a:lnTo>
                  <a:pt x="2852134" y="1353558"/>
                </a:lnTo>
                <a:lnTo>
                  <a:pt x="2862931" y="1357685"/>
                </a:lnTo>
                <a:lnTo>
                  <a:pt x="2873092" y="1362448"/>
                </a:lnTo>
                <a:lnTo>
                  <a:pt x="2883571" y="1367528"/>
                </a:lnTo>
                <a:lnTo>
                  <a:pt x="2893414" y="1373561"/>
                </a:lnTo>
                <a:lnTo>
                  <a:pt x="2903258" y="1379911"/>
                </a:lnTo>
                <a:lnTo>
                  <a:pt x="2912467" y="1386897"/>
                </a:lnTo>
                <a:lnTo>
                  <a:pt x="2921358" y="1394517"/>
                </a:lnTo>
                <a:lnTo>
                  <a:pt x="2930567" y="1402773"/>
                </a:lnTo>
                <a:lnTo>
                  <a:pt x="2938505" y="1411663"/>
                </a:lnTo>
                <a:lnTo>
                  <a:pt x="2946443" y="1420554"/>
                </a:lnTo>
                <a:lnTo>
                  <a:pt x="2953747" y="1430079"/>
                </a:lnTo>
                <a:lnTo>
                  <a:pt x="2960098" y="1439922"/>
                </a:lnTo>
                <a:lnTo>
                  <a:pt x="2965813" y="1450082"/>
                </a:lnTo>
                <a:lnTo>
                  <a:pt x="2971212" y="1460243"/>
                </a:lnTo>
                <a:lnTo>
                  <a:pt x="2975975" y="1470721"/>
                </a:lnTo>
                <a:lnTo>
                  <a:pt x="2979785" y="1481199"/>
                </a:lnTo>
                <a:lnTo>
                  <a:pt x="2982960" y="1490725"/>
                </a:lnTo>
                <a:lnTo>
                  <a:pt x="2985501" y="1500250"/>
                </a:lnTo>
                <a:lnTo>
                  <a:pt x="2987724" y="1510411"/>
                </a:lnTo>
                <a:lnTo>
                  <a:pt x="2989311" y="1520254"/>
                </a:lnTo>
                <a:lnTo>
                  <a:pt x="2990264" y="1527874"/>
                </a:lnTo>
                <a:lnTo>
                  <a:pt x="2990899" y="1535812"/>
                </a:lnTo>
                <a:lnTo>
                  <a:pt x="2991216" y="1543750"/>
                </a:lnTo>
                <a:lnTo>
                  <a:pt x="2991216" y="1551688"/>
                </a:lnTo>
                <a:lnTo>
                  <a:pt x="2991216" y="1558356"/>
                </a:lnTo>
                <a:lnTo>
                  <a:pt x="2990899" y="1565024"/>
                </a:lnTo>
                <a:lnTo>
                  <a:pt x="2990581" y="1571691"/>
                </a:lnTo>
                <a:lnTo>
                  <a:pt x="2989311" y="1578994"/>
                </a:lnTo>
                <a:lnTo>
                  <a:pt x="2988676" y="1585027"/>
                </a:lnTo>
                <a:lnTo>
                  <a:pt x="2987406" y="1590742"/>
                </a:lnTo>
                <a:lnTo>
                  <a:pt x="2986136" y="1597093"/>
                </a:lnTo>
                <a:lnTo>
                  <a:pt x="2984548" y="1603126"/>
                </a:lnTo>
                <a:lnTo>
                  <a:pt x="2982960" y="1608523"/>
                </a:lnTo>
                <a:lnTo>
                  <a:pt x="2981373" y="1614239"/>
                </a:lnTo>
                <a:lnTo>
                  <a:pt x="2979468" y="1619636"/>
                </a:lnTo>
                <a:lnTo>
                  <a:pt x="2977562" y="1625352"/>
                </a:lnTo>
                <a:lnTo>
                  <a:pt x="2975340" y="1630432"/>
                </a:lnTo>
                <a:lnTo>
                  <a:pt x="2973434" y="1635195"/>
                </a:lnTo>
                <a:lnTo>
                  <a:pt x="2971212" y="1640275"/>
                </a:lnTo>
                <a:lnTo>
                  <a:pt x="2968671" y="1645673"/>
                </a:lnTo>
                <a:lnTo>
                  <a:pt x="2965813" y="1649801"/>
                </a:lnTo>
                <a:lnTo>
                  <a:pt x="2963591" y="1654563"/>
                </a:lnTo>
                <a:lnTo>
                  <a:pt x="2960733" y="1659326"/>
                </a:lnTo>
                <a:lnTo>
                  <a:pt x="2957875" y="1663771"/>
                </a:lnTo>
                <a:lnTo>
                  <a:pt x="2954699" y="1668216"/>
                </a:lnTo>
                <a:lnTo>
                  <a:pt x="2952159" y="1672662"/>
                </a:lnTo>
                <a:lnTo>
                  <a:pt x="2948984" y="1676472"/>
                </a:lnTo>
                <a:lnTo>
                  <a:pt x="2945808" y="1680917"/>
                </a:lnTo>
                <a:lnTo>
                  <a:pt x="2941998" y="1684727"/>
                </a:lnTo>
                <a:lnTo>
                  <a:pt x="2938823" y="1688855"/>
                </a:lnTo>
                <a:lnTo>
                  <a:pt x="2935330" y="1692348"/>
                </a:lnTo>
                <a:lnTo>
                  <a:pt x="2931837" y="1696475"/>
                </a:lnTo>
                <a:lnTo>
                  <a:pt x="2930567" y="1697428"/>
                </a:lnTo>
                <a:lnTo>
                  <a:pt x="2917230" y="1711081"/>
                </a:lnTo>
                <a:lnTo>
                  <a:pt x="2902623" y="1725687"/>
                </a:lnTo>
                <a:lnTo>
                  <a:pt x="2887699" y="1739975"/>
                </a:lnTo>
                <a:lnTo>
                  <a:pt x="2873410" y="1754581"/>
                </a:lnTo>
                <a:lnTo>
                  <a:pt x="2858803" y="1769187"/>
                </a:lnTo>
                <a:lnTo>
                  <a:pt x="2844196" y="1784110"/>
                </a:lnTo>
                <a:lnTo>
                  <a:pt x="2829589" y="1798716"/>
                </a:lnTo>
                <a:lnTo>
                  <a:pt x="2814665" y="1813322"/>
                </a:lnTo>
                <a:lnTo>
                  <a:pt x="2800376" y="1827610"/>
                </a:lnTo>
                <a:lnTo>
                  <a:pt x="2785769" y="1842216"/>
                </a:lnTo>
                <a:lnTo>
                  <a:pt x="2771162" y="1857139"/>
                </a:lnTo>
                <a:lnTo>
                  <a:pt x="2756555" y="1871745"/>
                </a:lnTo>
                <a:lnTo>
                  <a:pt x="2741631" y="1886351"/>
                </a:lnTo>
                <a:lnTo>
                  <a:pt x="2727024" y="1900956"/>
                </a:lnTo>
                <a:lnTo>
                  <a:pt x="2712735" y="1915245"/>
                </a:lnTo>
                <a:lnTo>
                  <a:pt x="2698128" y="1929850"/>
                </a:lnTo>
                <a:lnTo>
                  <a:pt x="2683521" y="1944774"/>
                </a:lnTo>
                <a:lnTo>
                  <a:pt x="2668597" y="1959379"/>
                </a:lnTo>
                <a:lnTo>
                  <a:pt x="2653990" y="1973985"/>
                </a:lnTo>
                <a:lnTo>
                  <a:pt x="2639383" y="1988273"/>
                </a:lnTo>
                <a:lnTo>
                  <a:pt x="2625094" y="2002879"/>
                </a:lnTo>
                <a:lnTo>
                  <a:pt x="2610487" y="2017802"/>
                </a:lnTo>
                <a:lnTo>
                  <a:pt x="2595563" y="2032408"/>
                </a:lnTo>
                <a:lnTo>
                  <a:pt x="2580956" y="2047014"/>
                </a:lnTo>
                <a:lnTo>
                  <a:pt x="2566349" y="2061620"/>
                </a:lnTo>
                <a:lnTo>
                  <a:pt x="2561904" y="2066065"/>
                </a:lnTo>
                <a:lnTo>
                  <a:pt x="2556823" y="2071145"/>
                </a:lnTo>
                <a:lnTo>
                  <a:pt x="2552060" y="2076226"/>
                </a:lnTo>
                <a:lnTo>
                  <a:pt x="2548885" y="2080353"/>
                </a:lnTo>
                <a:lnTo>
                  <a:pt x="2545392" y="2084798"/>
                </a:lnTo>
                <a:lnTo>
                  <a:pt x="2542216" y="2088609"/>
                </a:lnTo>
                <a:lnTo>
                  <a:pt x="2539358" y="2092736"/>
                </a:lnTo>
                <a:lnTo>
                  <a:pt x="2536183" y="2096864"/>
                </a:lnTo>
                <a:lnTo>
                  <a:pt x="2533325" y="2101627"/>
                </a:lnTo>
                <a:lnTo>
                  <a:pt x="2530785" y="2106072"/>
                </a:lnTo>
                <a:lnTo>
                  <a:pt x="2527927" y="2110518"/>
                </a:lnTo>
                <a:lnTo>
                  <a:pt x="2525069" y="2115281"/>
                </a:lnTo>
                <a:lnTo>
                  <a:pt x="2522846" y="2120361"/>
                </a:lnTo>
                <a:lnTo>
                  <a:pt x="2520306" y="2125123"/>
                </a:lnTo>
                <a:lnTo>
                  <a:pt x="2518401" y="2129886"/>
                </a:lnTo>
                <a:lnTo>
                  <a:pt x="2515861" y="2135601"/>
                </a:lnTo>
                <a:lnTo>
                  <a:pt x="2513955" y="2140682"/>
                </a:lnTo>
                <a:lnTo>
                  <a:pt x="2512050" y="2146079"/>
                </a:lnTo>
                <a:lnTo>
                  <a:pt x="2510462" y="2151478"/>
                </a:lnTo>
                <a:lnTo>
                  <a:pt x="2508557" y="2157192"/>
                </a:lnTo>
                <a:lnTo>
                  <a:pt x="2506969" y="2162908"/>
                </a:lnTo>
                <a:lnTo>
                  <a:pt x="2505699" y="2168941"/>
                </a:lnTo>
                <a:lnTo>
                  <a:pt x="2504429" y="2174656"/>
                </a:lnTo>
                <a:lnTo>
                  <a:pt x="2503159" y="2181006"/>
                </a:lnTo>
                <a:lnTo>
                  <a:pt x="2502524" y="2187991"/>
                </a:lnTo>
                <a:lnTo>
                  <a:pt x="2501571" y="2194342"/>
                </a:lnTo>
                <a:lnTo>
                  <a:pt x="2501254" y="2201010"/>
                </a:lnTo>
                <a:lnTo>
                  <a:pt x="2500936" y="2207995"/>
                </a:lnTo>
                <a:lnTo>
                  <a:pt x="2500936" y="2215615"/>
                </a:lnTo>
                <a:lnTo>
                  <a:pt x="2500936" y="2222601"/>
                </a:lnTo>
                <a:lnTo>
                  <a:pt x="2501254" y="2230221"/>
                </a:lnTo>
                <a:lnTo>
                  <a:pt x="2502524" y="2239112"/>
                </a:lnTo>
                <a:lnTo>
                  <a:pt x="2503794" y="2248002"/>
                </a:lnTo>
                <a:lnTo>
                  <a:pt x="2505382" y="2256893"/>
                </a:lnTo>
                <a:lnTo>
                  <a:pt x="2507287" y="2265148"/>
                </a:lnTo>
                <a:lnTo>
                  <a:pt x="2509192" y="2271498"/>
                </a:lnTo>
                <a:lnTo>
                  <a:pt x="2510780" y="2277849"/>
                </a:lnTo>
                <a:lnTo>
                  <a:pt x="2513320" y="2283882"/>
                </a:lnTo>
                <a:lnTo>
                  <a:pt x="2515225" y="2289915"/>
                </a:lnTo>
                <a:lnTo>
                  <a:pt x="2518083" y="2296265"/>
                </a:lnTo>
                <a:lnTo>
                  <a:pt x="2520306" y="2301980"/>
                </a:lnTo>
                <a:lnTo>
                  <a:pt x="2523164" y="2307695"/>
                </a:lnTo>
                <a:lnTo>
                  <a:pt x="2526339" y="2313728"/>
                </a:lnTo>
                <a:lnTo>
                  <a:pt x="2529832" y="2320079"/>
                </a:lnTo>
                <a:lnTo>
                  <a:pt x="2533960" y="2326429"/>
                </a:lnTo>
                <a:lnTo>
                  <a:pt x="2537771" y="2332144"/>
                </a:lnTo>
                <a:lnTo>
                  <a:pt x="2542216" y="2338177"/>
                </a:lnTo>
                <a:lnTo>
                  <a:pt x="2546979" y="2344210"/>
                </a:lnTo>
                <a:lnTo>
                  <a:pt x="2551742" y="2349608"/>
                </a:lnTo>
                <a:lnTo>
                  <a:pt x="2556505" y="2355323"/>
                </a:lnTo>
                <a:lnTo>
                  <a:pt x="2561904" y="2360721"/>
                </a:lnTo>
                <a:lnTo>
                  <a:pt x="2566984" y="2366436"/>
                </a:lnTo>
                <a:lnTo>
                  <a:pt x="2573018" y="2371199"/>
                </a:lnTo>
                <a:lnTo>
                  <a:pt x="2578733" y="2375961"/>
                </a:lnTo>
                <a:lnTo>
                  <a:pt x="2584449" y="2380724"/>
                </a:lnTo>
                <a:lnTo>
                  <a:pt x="2590482" y="2384852"/>
                </a:lnTo>
                <a:lnTo>
                  <a:pt x="2596515" y="2388980"/>
                </a:lnTo>
                <a:lnTo>
                  <a:pt x="2602866" y="2392790"/>
                </a:lnTo>
                <a:lnTo>
                  <a:pt x="2609217" y="2396600"/>
                </a:lnTo>
                <a:lnTo>
                  <a:pt x="2614615" y="2399140"/>
                </a:lnTo>
                <a:lnTo>
                  <a:pt x="2620648" y="2402315"/>
                </a:lnTo>
                <a:lnTo>
                  <a:pt x="2626682" y="2404856"/>
                </a:lnTo>
                <a:lnTo>
                  <a:pt x="2632715" y="2407713"/>
                </a:lnTo>
                <a:lnTo>
                  <a:pt x="2639066" y="2409618"/>
                </a:lnTo>
                <a:lnTo>
                  <a:pt x="2644781" y="2411841"/>
                </a:lnTo>
                <a:lnTo>
                  <a:pt x="2651132" y="2413428"/>
                </a:lnTo>
                <a:lnTo>
                  <a:pt x="2657165" y="2415651"/>
                </a:lnTo>
                <a:lnTo>
                  <a:pt x="2666056" y="2417556"/>
                </a:lnTo>
                <a:lnTo>
                  <a:pt x="2674630" y="2419144"/>
                </a:lnTo>
                <a:lnTo>
                  <a:pt x="2683839" y="2420414"/>
                </a:lnTo>
                <a:lnTo>
                  <a:pt x="2692412" y="2421049"/>
                </a:lnTo>
                <a:lnTo>
                  <a:pt x="2699716" y="2422001"/>
                </a:lnTo>
                <a:lnTo>
                  <a:pt x="2707336" y="2422001"/>
                </a:lnTo>
                <a:lnTo>
                  <a:pt x="2714640" y="2422001"/>
                </a:lnTo>
                <a:lnTo>
                  <a:pt x="2721943" y="2421366"/>
                </a:lnTo>
                <a:lnTo>
                  <a:pt x="2728612" y="2421049"/>
                </a:lnTo>
                <a:lnTo>
                  <a:pt x="2734962" y="2420414"/>
                </a:lnTo>
                <a:lnTo>
                  <a:pt x="2741631" y="2419461"/>
                </a:lnTo>
                <a:lnTo>
                  <a:pt x="2747981" y="2418192"/>
                </a:lnTo>
                <a:lnTo>
                  <a:pt x="2754015" y="2417239"/>
                </a:lnTo>
                <a:lnTo>
                  <a:pt x="2759731" y="2415968"/>
                </a:lnTo>
                <a:lnTo>
                  <a:pt x="2765446" y="2414381"/>
                </a:lnTo>
                <a:lnTo>
                  <a:pt x="2771480" y="2412476"/>
                </a:lnTo>
                <a:lnTo>
                  <a:pt x="2776560" y="2410888"/>
                </a:lnTo>
                <a:lnTo>
                  <a:pt x="2782276" y="2408666"/>
                </a:lnTo>
                <a:lnTo>
                  <a:pt x="2787357" y="2406761"/>
                </a:lnTo>
                <a:lnTo>
                  <a:pt x="2792437" y="2404538"/>
                </a:lnTo>
                <a:lnTo>
                  <a:pt x="2797835" y="2402315"/>
                </a:lnTo>
                <a:lnTo>
                  <a:pt x="2802598" y="2400093"/>
                </a:lnTo>
                <a:lnTo>
                  <a:pt x="2807361" y="2397553"/>
                </a:lnTo>
                <a:lnTo>
                  <a:pt x="2812442" y="2395012"/>
                </a:lnTo>
                <a:lnTo>
                  <a:pt x="2816888" y="2392155"/>
                </a:lnTo>
                <a:lnTo>
                  <a:pt x="2821016" y="2389297"/>
                </a:lnTo>
                <a:lnTo>
                  <a:pt x="2825461" y="2386439"/>
                </a:lnTo>
                <a:lnTo>
                  <a:pt x="2830224" y="2383264"/>
                </a:lnTo>
                <a:lnTo>
                  <a:pt x="2834352" y="2380089"/>
                </a:lnTo>
                <a:lnTo>
                  <a:pt x="2838163" y="2377232"/>
                </a:lnTo>
                <a:lnTo>
                  <a:pt x="2842608" y="2374056"/>
                </a:lnTo>
                <a:lnTo>
                  <a:pt x="2846419" y="2370881"/>
                </a:lnTo>
                <a:lnTo>
                  <a:pt x="2851817" y="2366118"/>
                </a:lnTo>
                <a:lnTo>
                  <a:pt x="2856898" y="2360721"/>
                </a:lnTo>
                <a:lnTo>
                  <a:pt x="2861343" y="2356593"/>
                </a:lnTo>
                <a:lnTo>
                  <a:pt x="2875950" y="2341670"/>
                </a:lnTo>
                <a:lnTo>
                  <a:pt x="2890557" y="2327064"/>
                </a:lnTo>
                <a:lnTo>
                  <a:pt x="2905163" y="2312458"/>
                </a:lnTo>
                <a:lnTo>
                  <a:pt x="2919770" y="2297852"/>
                </a:lnTo>
                <a:lnTo>
                  <a:pt x="2934059" y="2283564"/>
                </a:lnTo>
                <a:lnTo>
                  <a:pt x="2948984" y="2268641"/>
                </a:lnTo>
                <a:lnTo>
                  <a:pt x="2963591" y="2254035"/>
                </a:lnTo>
                <a:lnTo>
                  <a:pt x="2978197" y="2239429"/>
                </a:lnTo>
                <a:lnTo>
                  <a:pt x="2992804" y="2224823"/>
                </a:lnTo>
                <a:lnTo>
                  <a:pt x="3007728" y="2210218"/>
                </a:lnTo>
                <a:lnTo>
                  <a:pt x="3022018" y="2195929"/>
                </a:lnTo>
                <a:lnTo>
                  <a:pt x="3036625" y="2181006"/>
                </a:lnTo>
                <a:lnTo>
                  <a:pt x="3051231" y="2166401"/>
                </a:lnTo>
                <a:lnTo>
                  <a:pt x="3065838" y="2151795"/>
                </a:lnTo>
                <a:lnTo>
                  <a:pt x="3080762" y="2137189"/>
                </a:lnTo>
                <a:lnTo>
                  <a:pt x="3095369" y="2122265"/>
                </a:lnTo>
                <a:lnTo>
                  <a:pt x="3109658" y="2107978"/>
                </a:lnTo>
                <a:lnTo>
                  <a:pt x="3124265" y="2093371"/>
                </a:lnTo>
                <a:lnTo>
                  <a:pt x="3133156" y="2084798"/>
                </a:lnTo>
                <a:lnTo>
                  <a:pt x="3136332" y="2081624"/>
                </a:lnTo>
                <a:lnTo>
                  <a:pt x="3138872" y="2078766"/>
                </a:lnTo>
                <a:lnTo>
                  <a:pt x="3143000" y="2075273"/>
                </a:lnTo>
                <a:lnTo>
                  <a:pt x="3146811" y="2072098"/>
                </a:lnTo>
                <a:lnTo>
                  <a:pt x="3150939" y="2068923"/>
                </a:lnTo>
                <a:lnTo>
                  <a:pt x="3154749" y="2065748"/>
                </a:lnTo>
                <a:lnTo>
                  <a:pt x="3159195" y="2062572"/>
                </a:lnTo>
                <a:lnTo>
                  <a:pt x="3163640" y="2059398"/>
                </a:lnTo>
                <a:lnTo>
                  <a:pt x="3168086" y="2056539"/>
                </a:lnTo>
                <a:lnTo>
                  <a:pt x="3172214" y="2053682"/>
                </a:lnTo>
                <a:lnTo>
                  <a:pt x="3176977" y="2051142"/>
                </a:lnTo>
                <a:lnTo>
                  <a:pt x="3181740" y="2048284"/>
                </a:lnTo>
                <a:lnTo>
                  <a:pt x="3186503" y="2045744"/>
                </a:lnTo>
                <a:lnTo>
                  <a:pt x="3191266" y="2043521"/>
                </a:lnTo>
                <a:lnTo>
                  <a:pt x="3196664" y="2040981"/>
                </a:lnTo>
                <a:lnTo>
                  <a:pt x="3201745" y="2039076"/>
                </a:lnTo>
                <a:lnTo>
                  <a:pt x="3206825" y="2037171"/>
                </a:lnTo>
                <a:lnTo>
                  <a:pt x="3211906" y="2035266"/>
                </a:lnTo>
                <a:lnTo>
                  <a:pt x="3217939" y="2033044"/>
                </a:lnTo>
                <a:lnTo>
                  <a:pt x="3223655" y="2031456"/>
                </a:lnTo>
                <a:lnTo>
                  <a:pt x="3229053" y="2029868"/>
                </a:lnTo>
                <a:lnTo>
                  <a:pt x="3235086" y="2028281"/>
                </a:lnTo>
                <a:lnTo>
                  <a:pt x="3241437" y="2027328"/>
                </a:lnTo>
                <a:lnTo>
                  <a:pt x="3247470" y="2026058"/>
                </a:lnTo>
                <a:lnTo>
                  <a:pt x="3253821" y="2025105"/>
                </a:lnTo>
                <a:lnTo>
                  <a:pt x="3260172" y="2024470"/>
                </a:lnTo>
                <a:lnTo>
                  <a:pt x="3267158" y="2024153"/>
                </a:lnTo>
                <a:lnTo>
                  <a:pt x="3274144" y="2023518"/>
                </a:lnTo>
                <a:lnTo>
                  <a:pt x="3281447" y="2023518"/>
                </a:lnTo>
                <a:lnTo>
                  <a:pt x="3288433" y="2023518"/>
                </a:lnTo>
                <a:lnTo>
                  <a:pt x="3297006" y="2024153"/>
                </a:lnTo>
                <a:lnTo>
                  <a:pt x="3305262" y="2024788"/>
                </a:lnTo>
                <a:lnTo>
                  <a:pt x="3313518" y="2026058"/>
                </a:lnTo>
                <a:lnTo>
                  <a:pt x="3321457" y="2027645"/>
                </a:lnTo>
                <a:lnTo>
                  <a:pt x="3332571" y="2029868"/>
                </a:lnTo>
                <a:lnTo>
                  <a:pt x="3343367" y="2033044"/>
                </a:lnTo>
                <a:lnTo>
                  <a:pt x="3354163" y="2036853"/>
                </a:lnTo>
                <a:lnTo>
                  <a:pt x="3364325" y="2040981"/>
                </a:lnTo>
                <a:lnTo>
                  <a:pt x="3372581" y="2045109"/>
                </a:lnTo>
                <a:lnTo>
                  <a:pt x="3381472" y="2049555"/>
                </a:lnTo>
                <a:lnTo>
                  <a:pt x="3389728" y="2054317"/>
                </a:lnTo>
                <a:lnTo>
                  <a:pt x="3397666" y="2059398"/>
                </a:lnTo>
                <a:lnTo>
                  <a:pt x="3405605" y="2065112"/>
                </a:lnTo>
                <a:lnTo>
                  <a:pt x="3413226" y="2071145"/>
                </a:lnTo>
                <a:lnTo>
                  <a:pt x="3420847" y="2077496"/>
                </a:lnTo>
                <a:lnTo>
                  <a:pt x="3427832" y="2084798"/>
                </a:lnTo>
                <a:lnTo>
                  <a:pt x="3435136" y="2091784"/>
                </a:lnTo>
                <a:lnTo>
                  <a:pt x="3441487" y="2099404"/>
                </a:lnTo>
                <a:lnTo>
                  <a:pt x="3447202" y="2107025"/>
                </a:lnTo>
                <a:lnTo>
                  <a:pt x="3453236" y="2114963"/>
                </a:lnTo>
                <a:lnTo>
                  <a:pt x="3458316" y="2122901"/>
                </a:lnTo>
                <a:lnTo>
                  <a:pt x="3463079" y="2131156"/>
                </a:lnTo>
                <a:lnTo>
                  <a:pt x="3467525" y="2139729"/>
                </a:lnTo>
                <a:lnTo>
                  <a:pt x="3471653" y="2148302"/>
                </a:lnTo>
                <a:lnTo>
                  <a:pt x="3475781" y="2158780"/>
                </a:lnTo>
                <a:lnTo>
                  <a:pt x="3479591" y="2169258"/>
                </a:lnTo>
                <a:lnTo>
                  <a:pt x="3482767" y="2180054"/>
                </a:lnTo>
                <a:lnTo>
                  <a:pt x="3484989" y="2191167"/>
                </a:lnTo>
                <a:lnTo>
                  <a:pt x="3486577" y="2199105"/>
                </a:lnTo>
                <a:lnTo>
                  <a:pt x="3487847" y="2207360"/>
                </a:lnTo>
                <a:lnTo>
                  <a:pt x="3488482" y="2215615"/>
                </a:lnTo>
                <a:lnTo>
                  <a:pt x="3489117" y="2223871"/>
                </a:lnTo>
                <a:lnTo>
                  <a:pt x="3489117" y="2231174"/>
                </a:lnTo>
                <a:lnTo>
                  <a:pt x="3489117" y="2238159"/>
                </a:lnTo>
                <a:lnTo>
                  <a:pt x="3488482" y="2245462"/>
                </a:lnTo>
                <a:lnTo>
                  <a:pt x="3488165" y="2252447"/>
                </a:lnTo>
                <a:lnTo>
                  <a:pt x="3487530" y="2258798"/>
                </a:lnTo>
                <a:lnTo>
                  <a:pt x="3486577" y="2265148"/>
                </a:lnTo>
                <a:lnTo>
                  <a:pt x="3485307" y="2271181"/>
                </a:lnTo>
                <a:lnTo>
                  <a:pt x="3484354" y="2277531"/>
                </a:lnTo>
                <a:lnTo>
                  <a:pt x="3482767" y="2283564"/>
                </a:lnTo>
                <a:lnTo>
                  <a:pt x="3481179" y="2288962"/>
                </a:lnTo>
                <a:lnTo>
                  <a:pt x="3479591" y="2294678"/>
                </a:lnTo>
                <a:lnTo>
                  <a:pt x="3477369" y="2300392"/>
                </a:lnTo>
                <a:lnTo>
                  <a:pt x="3475781" y="2305790"/>
                </a:lnTo>
                <a:lnTo>
                  <a:pt x="3473558" y="2310870"/>
                </a:lnTo>
                <a:lnTo>
                  <a:pt x="3471653" y="2315951"/>
                </a:lnTo>
                <a:lnTo>
                  <a:pt x="3469113" y="2321031"/>
                </a:lnTo>
                <a:lnTo>
                  <a:pt x="3466890" y="2325794"/>
                </a:lnTo>
                <a:lnTo>
                  <a:pt x="3464349" y="2330556"/>
                </a:lnTo>
                <a:lnTo>
                  <a:pt x="3461492" y="2335319"/>
                </a:lnTo>
                <a:lnTo>
                  <a:pt x="3458951" y="2340082"/>
                </a:lnTo>
                <a:lnTo>
                  <a:pt x="3456093" y="2344527"/>
                </a:lnTo>
                <a:lnTo>
                  <a:pt x="3453236" y="2348972"/>
                </a:lnTo>
                <a:lnTo>
                  <a:pt x="3450060" y="2353418"/>
                </a:lnTo>
                <a:lnTo>
                  <a:pt x="3446885" y="2357545"/>
                </a:lnTo>
                <a:lnTo>
                  <a:pt x="3443709" y="2361673"/>
                </a:lnTo>
                <a:lnTo>
                  <a:pt x="3440534" y="2365483"/>
                </a:lnTo>
                <a:lnTo>
                  <a:pt x="3437359" y="2369612"/>
                </a:lnTo>
                <a:lnTo>
                  <a:pt x="3433866" y="2373421"/>
                </a:lnTo>
                <a:lnTo>
                  <a:pt x="3431008" y="2376279"/>
                </a:lnTo>
                <a:lnTo>
                  <a:pt x="3427832" y="2379455"/>
                </a:lnTo>
                <a:lnTo>
                  <a:pt x="3419259" y="2388027"/>
                </a:lnTo>
                <a:lnTo>
                  <a:pt x="3404970" y="2402950"/>
                </a:lnTo>
                <a:lnTo>
                  <a:pt x="3390045" y="2417556"/>
                </a:lnTo>
                <a:lnTo>
                  <a:pt x="3375439" y="2431845"/>
                </a:lnTo>
                <a:lnTo>
                  <a:pt x="3360832" y="2446450"/>
                </a:lnTo>
                <a:lnTo>
                  <a:pt x="3346225" y="2461056"/>
                </a:lnTo>
                <a:lnTo>
                  <a:pt x="3331301" y="2475979"/>
                </a:lnTo>
                <a:lnTo>
                  <a:pt x="3317011" y="2490585"/>
                </a:lnTo>
                <a:lnTo>
                  <a:pt x="3302405" y="2504873"/>
                </a:lnTo>
                <a:lnTo>
                  <a:pt x="3287798" y="2519479"/>
                </a:lnTo>
                <a:lnTo>
                  <a:pt x="3273191" y="2534085"/>
                </a:lnTo>
                <a:lnTo>
                  <a:pt x="3258584" y="2548690"/>
                </a:lnTo>
                <a:lnTo>
                  <a:pt x="3243660" y="2563614"/>
                </a:lnTo>
                <a:lnTo>
                  <a:pt x="3229371" y="2578219"/>
                </a:lnTo>
                <a:lnTo>
                  <a:pt x="3214764" y="2592508"/>
                </a:lnTo>
                <a:lnTo>
                  <a:pt x="3200157" y="2607114"/>
                </a:lnTo>
                <a:lnTo>
                  <a:pt x="3185550" y="2621719"/>
                </a:lnTo>
                <a:lnTo>
                  <a:pt x="3170626" y="2636643"/>
                </a:lnTo>
                <a:lnTo>
                  <a:pt x="3156019" y="2651249"/>
                </a:lnTo>
                <a:lnTo>
                  <a:pt x="3141730" y="2665854"/>
                </a:lnTo>
                <a:lnTo>
                  <a:pt x="3127123" y="2680142"/>
                </a:lnTo>
                <a:lnTo>
                  <a:pt x="3112516" y="2694748"/>
                </a:lnTo>
                <a:lnTo>
                  <a:pt x="3097592" y="2709354"/>
                </a:lnTo>
                <a:lnTo>
                  <a:pt x="3082985" y="2724277"/>
                </a:lnTo>
                <a:lnTo>
                  <a:pt x="3068378" y="2738883"/>
                </a:lnTo>
                <a:lnTo>
                  <a:pt x="3054089" y="2753489"/>
                </a:lnTo>
                <a:lnTo>
                  <a:pt x="3039482" y="2767777"/>
                </a:lnTo>
                <a:lnTo>
                  <a:pt x="3024558" y="2782383"/>
                </a:lnTo>
                <a:lnTo>
                  <a:pt x="3009951" y="2797306"/>
                </a:lnTo>
                <a:lnTo>
                  <a:pt x="2995344" y="2811912"/>
                </a:lnTo>
                <a:lnTo>
                  <a:pt x="2981055" y="2826518"/>
                </a:lnTo>
                <a:lnTo>
                  <a:pt x="2966448" y="2841123"/>
                </a:lnTo>
                <a:lnTo>
                  <a:pt x="2951524" y="2855412"/>
                </a:lnTo>
                <a:lnTo>
                  <a:pt x="2936917" y="2870017"/>
                </a:lnTo>
                <a:lnTo>
                  <a:pt x="2922311" y="2884941"/>
                </a:lnTo>
                <a:lnTo>
                  <a:pt x="2907704" y="2899546"/>
                </a:lnTo>
                <a:lnTo>
                  <a:pt x="2893414" y="2914152"/>
                </a:lnTo>
                <a:lnTo>
                  <a:pt x="2878808" y="2928758"/>
                </a:lnTo>
                <a:lnTo>
                  <a:pt x="2863883" y="2943046"/>
                </a:lnTo>
                <a:lnTo>
                  <a:pt x="2849277" y="2957970"/>
                </a:lnTo>
                <a:lnTo>
                  <a:pt x="2838163" y="2969083"/>
                </a:lnTo>
                <a:lnTo>
                  <a:pt x="2836575" y="2970670"/>
                </a:lnTo>
                <a:lnTo>
                  <a:pt x="2834670" y="2972576"/>
                </a:lnTo>
                <a:lnTo>
                  <a:pt x="2831177" y="2976386"/>
                </a:lnTo>
                <a:lnTo>
                  <a:pt x="2828001" y="2980513"/>
                </a:lnTo>
                <a:lnTo>
                  <a:pt x="2824191" y="2984323"/>
                </a:lnTo>
                <a:lnTo>
                  <a:pt x="2821016" y="2988451"/>
                </a:lnTo>
                <a:lnTo>
                  <a:pt x="2817840" y="2992262"/>
                </a:lnTo>
                <a:lnTo>
                  <a:pt x="2814665" y="2996707"/>
                </a:lnTo>
                <a:lnTo>
                  <a:pt x="2812125" y="3001152"/>
                </a:lnTo>
                <a:lnTo>
                  <a:pt x="2809267" y="3005597"/>
                </a:lnTo>
                <a:lnTo>
                  <a:pt x="2806409" y="3009725"/>
                </a:lnTo>
                <a:lnTo>
                  <a:pt x="2803551" y="3014488"/>
                </a:lnTo>
                <a:lnTo>
                  <a:pt x="2801328" y="3019250"/>
                </a:lnTo>
                <a:lnTo>
                  <a:pt x="2798470" y="3024013"/>
                </a:lnTo>
                <a:lnTo>
                  <a:pt x="2796248" y="3029093"/>
                </a:lnTo>
                <a:lnTo>
                  <a:pt x="2794025" y="3034491"/>
                </a:lnTo>
                <a:lnTo>
                  <a:pt x="2791802" y="3039571"/>
                </a:lnTo>
                <a:lnTo>
                  <a:pt x="2789897" y="3044652"/>
                </a:lnTo>
                <a:lnTo>
                  <a:pt x="2787674" y="3050367"/>
                </a:lnTo>
                <a:lnTo>
                  <a:pt x="2786086" y="3055765"/>
                </a:lnTo>
                <a:lnTo>
                  <a:pt x="2784499" y="3061480"/>
                </a:lnTo>
                <a:lnTo>
                  <a:pt x="2782911" y="3066878"/>
                </a:lnTo>
                <a:lnTo>
                  <a:pt x="2781958" y="3073228"/>
                </a:lnTo>
                <a:lnTo>
                  <a:pt x="2780688" y="3079261"/>
                </a:lnTo>
                <a:lnTo>
                  <a:pt x="2779418" y="3085611"/>
                </a:lnTo>
                <a:lnTo>
                  <a:pt x="2778783" y="3091962"/>
                </a:lnTo>
                <a:lnTo>
                  <a:pt x="2777830" y="3098629"/>
                </a:lnTo>
                <a:lnTo>
                  <a:pt x="2777513" y="3105933"/>
                </a:lnTo>
                <a:lnTo>
                  <a:pt x="2777513" y="3112600"/>
                </a:lnTo>
                <a:lnTo>
                  <a:pt x="2777513" y="3119586"/>
                </a:lnTo>
                <a:lnTo>
                  <a:pt x="2777513" y="3127524"/>
                </a:lnTo>
                <a:lnTo>
                  <a:pt x="2778148" y="3136096"/>
                </a:lnTo>
                <a:lnTo>
                  <a:pt x="2779100" y="3144034"/>
                </a:lnTo>
                <a:lnTo>
                  <a:pt x="2780371" y="3151973"/>
                </a:lnTo>
                <a:lnTo>
                  <a:pt x="2782276" y="3162133"/>
                </a:lnTo>
                <a:lnTo>
                  <a:pt x="2785134" y="3172611"/>
                </a:lnTo>
                <a:lnTo>
                  <a:pt x="2787674" y="3182454"/>
                </a:lnTo>
                <a:lnTo>
                  <a:pt x="2791802" y="3192297"/>
                </a:lnTo>
                <a:lnTo>
                  <a:pt x="2795613" y="3201822"/>
                </a:lnTo>
                <a:lnTo>
                  <a:pt x="2800058" y="3211348"/>
                </a:lnTo>
                <a:lnTo>
                  <a:pt x="2805139" y="3220873"/>
                </a:lnTo>
                <a:lnTo>
                  <a:pt x="2810854" y="3230081"/>
                </a:lnTo>
                <a:lnTo>
                  <a:pt x="2817205" y="3238654"/>
                </a:lnTo>
                <a:lnTo>
                  <a:pt x="2823556" y="3247545"/>
                </a:lnTo>
                <a:lnTo>
                  <a:pt x="2830542" y="3255800"/>
                </a:lnTo>
                <a:lnTo>
                  <a:pt x="2838163" y="3263738"/>
                </a:lnTo>
                <a:lnTo>
                  <a:pt x="2846419" y="3271359"/>
                </a:lnTo>
                <a:lnTo>
                  <a:pt x="2854992" y="3278344"/>
                </a:lnTo>
                <a:lnTo>
                  <a:pt x="2863248" y="3285012"/>
                </a:lnTo>
                <a:lnTo>
                  <a:pt x="2872457" y="3291045"/>
                </a:lnTo>
                <a:lnTo>
                  <a:pt x="2881030" y="3296760"/>
                </a:lnTo>
                <a:lnTo>
                  <a:pt x="2890557" y="3301840"/>
                </a:lnTo>
                <a:lnTo>
                  <a:pt x="2900083" y="3306603"/>
                </a:lnTo>
                <a:lnTo>
                  <a:pt x="2909609" y="3310413"/>
                </a:lnTo>
                <a:lnTo>
                  <a:pt x="2919453" y="3314223"/>
                </a:lnTo>
                <a:lnTo>
                  <a:pt x="2929931" y="3317399"/>
                </a:lnTo>
                <a:lnTo>
                  <a:pt x="2939775" y="3319621"/>
                </a:lnTo>
                <a:lnTo>
                  <a:pt x="2949936" y="3321526"/>
                </a:lnTo>
                <a:lnTo>
                  <a:pt x="2957875" y="3322796"/>
                </a:lnTo>
                <a:lnTo>
                  <a:pt x="2966448" y="3324066"/>
                </a:lnTo>
                <a:lnTo>
                  <a:pt x="2974387" y="3324384"/>
                </a:lnTo>
                <a:lnTo>
                  <a:pt x="2982325" y="3324701"/>
                </a:lnTo>
                <a:lnTo>
                  <a:pt x="2989311" y="3324701"/>
                </a:lnTo>
                <a:lnTo>
                  <a:pt x="2996615" y="3324384"/>
                </a:lnTo>
                <a:lnTo>
                  <a:pt x="3003283" y="3324066"/>
                </a:lnTo>
                <a:lnTo>
                  <a:pt x="3010269" y="3323114"/>
                </a:lnTo>
                <a:lnTo>
                  <a:pt x="3016302" y="3322479"/>
                </a:lnTo>
                <a:lnTo>
                  <a:pt x="3022653" y="3321526"/>
                </a:lnTo>
                <a:lnTo>
                  <a:pt x="3029004" y="3320574"/>
                </a:lnTo>
                <a:lnTo>
                  <a:pt x="3035037" y="3318986"/>
                </a:lnTo>
                <a:lnTo>
                  <a:pt x="3040435" y="3317399"/>
                </a:lnTo>
                <a:lnTo>
                  <a:pt x="3046151" y="3315811"/>
                </a:lnTo>
                <a:lnTo>
                  <a:pt x="3052184" y="3314223"/>
                </a:lnTo>
                <a:lnTo>
                  <a:pt x="3057582" y="3312001"/>
                </a:lnTo>
                <a:lnTo>
                  <a:pt x="3062663" y="3310096"/>
                </a:lnTo>
                <a:lnTo>
                  <a:pt x="3068061" y="3308191"/>
                </a:lnTo>
                <a:lnTo>
                  <a:pt x="3072824" y="3305650"/>
                </a:lnTo>
                <a:lnTo>
                  <a:pt x="3077905" y="3303428"/>
                </a:lnTo>
                <a:lnTo>
                  <a:pt x="3082668" y="3300888"/>
                </a:lnTo>
                <a:lnTo>
                  <a:pt x="3087431" y="3298348"/>
                </a:lnTo>
                <a:lnTo>
                  <a:pt x="3092194" y="3295807"/>
                </a:lnTo>
                <a:lnTo>
                  <a:pt x="3096639" y="3292632"/>
                </a:lnTo>
                <a:lnTo>
                  <a:pt x="3100767" y="3289775"/>
                </a:lnTo>
                <a:lnTo>
                  <a:pt x="3105213" y="3287234"/>
                </a:lnTo>
                <a:lnTo>
                  <a:pt x="3109658" y="3284059"/>
                </a:lnTo>
                <a:lnTo>
                  <a:pt x="3114104" y="3280884"/>
                </a:lnTo>
                <a:lnTo>
                  <a:pt x="3117914" y="3277709"/>
                </a:lnTo>
                <a:lnTo>
                  <a:pt x="3122042" y="3274534"/>
                </a:lnTo>
                <a:lnTo>
                  <a:pt x="3125853" y="3270724"/>
                </a:lnTo>
                <a:lnTo>
                  <a:pt x="3129346" y="3267231"/>
                </a:lnTo>
                <a:lnTo>
                  <a:pt x="3131569" y="3265326"/>
                </a:lnTo>
                <a:lnTo>
                  <a:pt x="3133156" y="3263738"/>
                </a:lnTo>
                <a:lnTo>
                  <a:pt x="3144270" y="3252625"/>
                </a:lnTo>
                <a:lnTo>
                  <a:pt x="3158877" y="3238019"/>
                </a:lnTo>
                <a:lnTo>
                  <a:pt x="3173484" y="3223731"/>
                </a:lnTo>
                <a:lnTo>
                  <a:pt x="3188091" y="3208808"/>
                </a:lnTo>
                <a:lnTo>
                  <a:pt x="3202380" y="3194202"/>
                </a:lnTo>
                <a:lnTo>
                  <a:pt x="3217304" y="3179596"/>
                </a:lnTo>
                <a:lnTo>
                  <a:pt x="3231911" y="3164990"/>
                </a:lnTo>
                <a:lnTo>
                  <a:pt x="3246518" y="3150385"/>
                </a:lnTo>
                <a:lnTo>
                  <a:pt x="3261125" y="3136096"/>
                </a:lnTo>
                <a:lnTo>
                  <a:pt x="3275731" y="3121173"/>
                </a:lnTo>
                <a:lnTo>
                  <a:pt x="3290021" y="3106567"/>
                </a:lnTo>
                <a:lnTo>
                  <a:pt x="3304945" y="3091962"/>
                </a:lnTo>
                <a:lnTo>
                  <a:pt x="3319552" y="3077356"/>
                </a:lnTo>
                <a:lnTo>
                  <a:pt x="3334158" y="3062433"/>
                </a:lnTo>
                <a:lnTo>
                  <a:pt x="3348765" y="3048144"/>
                </a:lnTo>
                <a:lnTo>
                  <a:pt x="3363690" y="3033539"/>
                </a:lnTo>
                <a:lnTo>
                  <a:pt x="3377979" y="3018933"/>
                </a:lnTo>
                <a:lnTo>
                  <a:pt x="3392586" y="3004327"/>
                </a:lnTo>
                <a:lnTo>
                  <a:pt x="3407192" y="2989721"/>
                </a:lnTo>
                <a:lnTo>
                  <a:pt x="3421799" y="2974798"/>
                </a:lnTo>
                <a:lnTo>
                  <a:pt x="3436724" y="2960510"/>
                </a:lnTo>
                <a:lnTo>
                  <a:pt x="3451330" y="2945904"/>
                </a:lnTo>
                <a:lnTo>
                  <a:pt x="3465620" y="2931298"/>
                </a:lnTo>
                <a:lnTo>
                  <a:pt x="3480226" y="2916692"/>
                </a:lnTo>
                <a:lnTo>
                  <a:pt x="3494833" y="2901769"/>
                </a:lnTo>
                <a:lnTo>
                  <a:pt x="3509757" y="2887163"/>
                </a:lnTo>
                <a:lnTo>
                  <a:pt x="3524364" y="2872875"/>
                </a:lnTo>
                <a:lnTo>
                  <a:pt x="3538654" y="2858269"/>
                </a:lnTo>
                <a:lnTo>
                  <a:pt x="3553260" y="2843664"/>
                </a:lnTo>
                <a:lnTo>
                  <a:pt x="3567867" y="2829058"/>
                </a:lnTo>
                <a:lnTo>
                  <a:pt x="3582791" y="2814135"/>
                </a:lnTo>
                <a:lnTo>
                  <a:pt x="3597398" y="2799846"/>
                </a:lnTo>
                <a:lnTo>
                  <a:pt x="3612005" y="2785240"/>
                </a:lnTo>
                <a:lnTo>
                  <a:pt x="3626294" y="2770635"/>
                </a:lnTo>
                <a:lnTo>
                  <a:pt x="3640901" y="2756029"/>
                </a:lnTo>
                <a:lnTo>
                  <a:pt x="3655508" y="2741106"/>
                </a:lnTo>
                <a:lnTo>
                  <a:pt x="3670432" y="2726500"/>
                </a:lnTo>
                <a:lnTo>
                  <a:pt x="3685039" y="2712212"/>
                </a:lnTo>
                <a:lnTo>
                  <a:pt x="3699646" y="2697606"/>
                </a:lnTo>
                <a:lnTo>
                  <a:pt x="3713935" y="2683000"/>
                </a:lnTo>
                <a:lnTo>
                  <a:pt x="3728542" y="2668395"/>
                </a:lnTo>
                <a:lnTo>
                  <a:pt x="3743466" y="2653471"/>
                </a:lnTo>
                <a:lnTo>
                  <a:pt x="3758073" y="2638865"/>
                </a:lnTo>
                <a:lnTo>
                  <a:pt x="3772680" y="2624577"/>
                </a:lnTo>
                <a:lnTo>
                  <a:pt x="3787286" y="2609972"/>
                </a:lnTo>
                <a:lnTo>
                  <a:pt x="3801576" y="2595365"/>
                </a:lnTo>
                <a:lnTo>
                  <a:pt x="3816500" y="2580442"/>
                </a:lnTo>
                <a:lnTo>
                  <a:pt x="3831107" y="2565836"/>
                </a:lnTo>
                <a:lnTo>
                  <a:pt x="3845714" y="2551231"/>
                </a:lnTo>
                <a:lnTo>
                  <a:pt x="3860320" y="2536942"/>
                </a:lnTo>
                <a:lnTo>
                  <a:pt x="3875245" y="2522337"/>
                </a:lnTo>
                <a:lnTo>
                  <a:pt x="3889534" y="2507731"/>
                </a:lnTo>
                <a:lnTo>
                  <a:pt x="3904141" y="2492808"/>
                </a:lnTo>
                <a:lnTo>
                  <a:pt x="3918748" y="2478202"/>
                </a:lnTo>
                <a:lnTo>
                  <a:pt x="3933354" y="2463913"/>
                </a:lnTo>
                <a:lnTo>
                  <a:pt x="3948279" y="2449308"/>
                </a:lnTo>
                <a:lnTo>
                  <a:pt x="3962568" y="2434702"/>
                </a:lnTo>
                <a:lnTo>
                  <a:pt x="3977175" y="2419779"/>
                </a:lnTo>
                <a:lnTo>
                  <a:pt x="3991782" y="2405173"/>
                </a:lnTo>
                <a:lnTo>
                  <a:pt x="4006388" y="2390567"/>
                </a:lnTo>
                <a:lnTo>
                  <a:pt x="4020995" y="2376279"/>
                </a:lnTo>
                <a:lnTo>
                  <a:pt x="4035919" y="2361673"/>
                </a:lnTo>
                <a:lnTo>
                  <a:pt x="4050209" y="2347067"/>
                </a:lnTo>
                <a:lnTo>
                  <a:pt x="4064815" y="2332144"/>
                </a:lnTo>
                <a:lnTo>
                  <a:pt x="4079422" y="2317538"/>
                </a:lnTo>
                <a:lnTo>
                  <a:pt x="4094029" y="2302933"/>
                </a:lnTo>
                <a:lnTo>
                  <a:pt x="4108953" y="2288644"/>
                </a:lnTo>
                <a:lnTo>
                  <a:pt x="4123560" y="2274039"/>
                </a:lnTo>
                <a:lnTo>
                  <a:pt x="4128323" y="2268641"/>
                </a:lnTo>
                <a:lnTo>
                  <a:pt x="4133404" y="2263878"/>
                </a:lnTo>
                <a:lnTo>
                  <a:pt x="4138167" y="2259750"/>
                </a:lnTo>
                <a:lnTo>
                  <a:pt x="4142295" y="2255940"/>
                </a:lnTo>
                <a:lnTo>
                  <a:pt x="4146105" y="2252765"/>
                </a:lnTo>
                <a:lnTo>
                  <a:pt x="4150551" y="2249590"/>
                </a:lnTo>
                <a:lnTo>
                  <a:pt x="4154361" y="2246415"/>
                </a:lnTo>
                <a:lnTo>
                  <a:pt x="4158807" y="2243239"/>
                </a:lnTo>
                <a:lnTo>
                  <a:pt x="4163253" y="2240699"/>
                </a:lnTo>
                <a:lnTo>
                  <a:pt x="4168016" y="2237842"/>
                </a:lnTo>
                <a:lnTo>
                  <a:pt x="4172461" y="2234984"/>
                </a:lnTo>
                <a:lnTo>
                  <a:pt x="4177224" y="2232761"/>
                </a:lnTo>
                <a:lnTo>
                  <a:pt x="4181987" y="2229904"/>
                </a:lnTo>
                <a:lnTo>
                  <a:pt x="4187068" y="2227364"/>
                </a:lnTo>
                <a:lnTo>
                  <a:pt x="4191831" y="2225459"/>
                </a:lnTo>
                <a:lnTo>
                  <a:pt x="4196912" y="2223236"/>
                </a:lnTo>
                <a:lnTo>
                  <a:pt x="4202627" y="2221331"/>
                </a:lnTo>
                <a:lnTo>
                  <a:pt x="4207708" y="2219108"/>
                </a:lnTo>
                <a:lnTo>
                  <a:pt x="4213106" y="2217203"/>
                </a:lnTo>
                <a:lnTo>
                  <a:pt x="4218822" y="2215615"/>
                </a:lnTo>
                <a:lnTo>
                  <a:pt x="4224855" y="2214028"/>
                </a:lnTo>
                <a:lnTo>
                  <a:pt x="4230571" y="2212758"/>
                </a:lnTo>
                <a:lnTo>
                  <a:pt x="4236287" y="2211805"/>
                </a:lnTo>
                <a:lnTo>
                  <a:pt x="4242955" y="2210535"/>
                </a:lnTo>
                <a:lnTo>
                  <a:pt x="4249306" y="2209265"/>
                </a:lnTo>
                <a:lnTo>
                  <a:pt x="4255656" y="2208948"/>
                </a:lnTo>
                <a:lnTo>
                  <a:pt x="4262325" y="2207995"/>
                </a:lnTo>
                <a:lnTo>
                  <a:pt x="4269628" y="2207678"/>
                </a:lnTo>
                <a:lnTo>
                  <a:pt x="4277249" y="2207678"/>
                </a:lnTo>
                <a:lnTo>
                  <a:pt x="4284235" y="2207995"/>
                </a:lnTo>
                <a:lnTo>
                  <a:pt x="4291856" y="2208630"/>
                </a:lnTo>
                <a:lnTo>
                  <a:pt x="4300429" y="2209265"/>
                </a:lnTo>
                <a:lnTo>
                  <a:pt x="4309321" y="2210535"/>
                </a:lnTo>
                <a:lnTo>
                  <a:pt x="4317894" y="2212123"/>
                </a:lnTo>
                <a:lnTo>
                  <a:pt x="4326785" y="2214028"/>
                </a:lnTo>
                <a:lnTo>
                  <a:pt x="4338534" y="2217521"/>
                </a:lnTo>
                <a:lnTo>
                  <a:pt x="4350918" y="2221648"/>
                </a:lnTo>
                <a:lnTo>
                  <a:pt x="4356951" y="2223871"/>
                </a:lnTo>
                <a:lnTo>
                  <a:pt x="4362350" y="2226728"/>
                </a:lnTo>
                <a:lnTo>
                  <a:pt x="4368383" y="2229586"/>
                </a:lnTo>
                <a:lnTo>
                  <a:pt x="4373781" y="2232126"/>
                </a:lnTo>
                <a:lnTo>
                  <a:pt x="4380767" y="2235936"/>
                </a:lnTo>
                <a:lnTo>
                  <a:pt x="4387118" y="2239747"/>
                </a:lnTo>
                <a:lnTo>
                  <a:pt x="4393468" y="2244192"/>
                </a:lnTo>
                <a:lnTo>
                  <a:pt x="4399819" y="2248638"/>
                </a:lnTo>
                <a:lnTo>
                  <a:pt x="4405535" y="2253400"/>
                </a:lnTo>
                <a:lnTo>
                  <a:pt x="4411568" y="2258163"/>
                </a:lnTo>
                <a:lnTo>
                  <a:pt x="4417601" y="2263243"/>
                </a:lnTo>
                <a:lnTo>
                  <a:pt x="4422999" y="2268641"/>
                </a:lnTo>
                <a:lnTo>
                  <a:pt x="4428715" y="2274356"/>
                </a:lnTo>
                <a:lnTo>
                  <a:pt x="4433796" y="2280389"/>
                </a:lnTo>
                <a:lnTo>
                  <a:pt x="4438876" y="2286104"/>
                </a:lnTo>
                <a:lnTo>
                  <a:pt x="4443639" y="2292137"/>
                </a:lnTo>
                <a:lnTo>
                  <a:pt x="4448085" y="2298487"/>
                </a:lnTo>
                <a:lnTo>
                  <a:pt x="4452213" y="2304838"/>
                </a:lnTo>
                <a:lnTo>
                  <a:pt x="4456023" y="2311188"/>
                </a:lnTo>
                <a:lnTo>
                  <a:pt x="4459516" y="2317856"/>
                </a:lnTo>
                <a:lnTo>
                  <a:pt x="4462692" y="2323572"/>
                </a:lnTo>
                <a:lnTo>
                  <a:pt x="4465550" y="2329604"/>
                </a:lnTo>
                <a:lnTo>
                  <a:pt x="4468090" y="2335319"/>
                </a:lnTo>
                <a:lnTo>
                  <a:pt x="4470313" y="2341352"/>
                </a:lnTo>
                <a:lnTo>
                  <a:pt x="4474758" y="2353418"/>
                </a:lnTo>
                <a:lnTo>
                  <a:pt x="4478251" y="2365483"/>
                </a:lnTo>
                <a:lnTo>
                  <a:pt x="4480156" y="2374374"/>
                </a:lnTo>
                <a:lnTo>
                  <a:pt x="4481744" y="2382947"/>
                </a:lnTo>
                <a:lnTo>
                  <a:pt x="4483014" y="2391838"/>
                </a:lnTo>
                <a:lnTo>
                  <a:pt x="4483967" y="2400410"/>
                </a:lnTo>
                <a:lnTo>
                  <a:pt x="4484284" y="2407713"/>
                </a:lnTo>
                <a:lnTo>
                  <a:pt x="4484284" y="2415016"/>
                </a:lnTo>
                <a:lnTo>
                  <a:pt x="4484284" y="2422319"/>
                </a:lnTo>
                <a:lnTo>
                  <a:pt x="4483967" y="2429939"/>
                </a:lnTo>
                <a:lnTo>
                  <a:pt x="4483332" y="2436289"/>
                </a:lnTo>
                <a:lnTo>
                  <a:pt x="4482697" y="2442958"/>
                </a:lnTo>
                <a:lnTo>
                  <a:pt x="4481744" y="2449308"/>
                </a:lnTo>
                <a:lnTo>
                  <a:pt x="4480792" y="2455658"/>
                </a:lnTo>
                <a:lnTo>
                  <a:pt x="4479521" y="2461691"/>
                </a:lnTo>
                <a:lnTo>
                  <a:pt x="4477934" y="2467406"/>
                </a:lnTo>
                <a:lnTo>
                  <a:pt x="4476346" y="2473122"/>
                </a:lnTo>
                <a:lnTo>
                  <a:pt x="4474758" y="2479155"/>
                </a:lnTo>
                <a:lnTo>
                  <a:pt x="4473171" y="2484235"/>
                </a:lnTo>
                <a:lnTo>
                  <a:pt x="4471265" y="2489632"/>
                </a:lnTo>
                <a:lnTo>
                  <a:pt x="4468725" y="2495030"/>
                </a:lnTo>
                <a:lnTo>
                  <a:pt x="4466820" y="2500110"/>
                </a:lnTo>
                <a:lnTo>
                  <a:pt x="4464280" y="2505191"/>
                </a:lnTo>
                <a:lnTo>
                  <a:pt x="4462057" y="2509953"/>
                </a:lnTo>
                <a:lnTo>
                  <a:pt x="4459516" y="2514716"/>
                </a:lnTo>
                <a:lnTo>
                  <a:pt x="4456976" y="2519479"/>
                </a:lnTo>
                <a:lnTo>
                  <a:pt x="4454118" y="2524242"/>
                </a:lnTo>
                <a:lnTo>
                  <a:pt x="4451260" y="2528687"/>
                </a:lnTo>
                <a:lnTo>
                  <a:pt x="4448403" y="2533132"/>
                </a:lnTo>
                <a:lnTo>
                  <a:pt x="4445227" y="2537260"/>
                </a:lnTo>
                <a:lnTo>
                  <a:pt x="4442687" y="2541705"/>
                </a:lnTo>
                <a:lnTo>
                  <a:pt x="4439511" y="2545516"/>
                </a:lnTo>
                <a:lnTo>
                  <a:pt x="4435701" y="2549643"/>
                </a:lnTo>
                <a:lnTo>
                  <a:pt x="4432526" y="2553453"/>
                </a:lnTo>
                <a:lnTo>
                  <a:pt x="4427763" y="2558851"/>
                </a:lnTo>
                <a:lnTo>
                  <a:pt x="4422999" y="2563614"/>
                </a:lnTo>
                <a:lnTo>
                  <a:pt x="4418236" y="2568694"/>
                </a:lnTo>
                <a:lnTo>
                  <a:pt x="4403630" y="2583300"/>
                </a:lnTo>
                <a:lnTo>
                  <a:pt x="4389023" y="2597906"/>
                </a:lnTo>
                <a:lnTo>
                  <a:pt x="4374416" y="2612194"/>
                </a:lnTo>
                <a:lnTo>
                  <a:pt x="4359809" y="2627117"/>
                </a:lnTo>
                <a:lnTo>
                  <a:pt x="4345520" y="2641723"/>
                </a:lnTo>
                <a:lnTo>
                  <a:pt x="4330596" y="2656329"/>
                </a:lnTo>
                <a:lnTo>
                  <a:pt x="4315989" y="2670935"/>
                </a:lnTo>
                <a:lnTo>
                  <a:pt x="4301382" y="2685223"/>
                </a:lnTo>
                <a:lnTo>
                  <a:pt x="4286775" y="2699829"/>
                </a:lnTo>
                <a:lnTo>
                  <a:pt x="4271851" y="2714752"/>
                </a:lnTo>
                <a:lnTo>
                  <a:pt x="4257562" y="2729357"/>
                </a:lnTo>
                <a:lnTo>
                  <a:pt x="4242955" y="2743963"/>
                </a:lnTo>
                <a:lnTo>
                  <a:pt x="4228348" y="2758569"/>
                </a:lnTo>
                <a:lnTo>
                  <a:pt x="4213741" y="2772857"/>
                </a:lnTo>
                <a:lnTo>
                  <a:pt x="4198817" y="2787781"/>
                </a:lnTo>
                <a:lnTo>
                  <a:pt x="4184210" y="2802386"/>
                </a:lnTo>
                <a:lnTo>
                  <a:pt x="4169921" y="2816992"/>
                </a:lnTo>
                <a:lnTo>
                  <a:pt x="4155314" y="2831598"/>
                </a:lnTo>
                <a:lnTo>
                  <a:pt x="4140707" y="2846521"/>
                </a:lnTo>
                <a:lnTo>
                  <a:pt x="4125783" y="2860492"/>
                </a:lnTo>
                <a:lnTo>
                  <a:pt x="4111176" y="2875415"/>
                </a:lnTo>
                <a:lnTo>
                  <a:pt x="4096569" y="2890021"/>
                </a:lnTo>
                <a:lnTo>
                  <a:pt x="4082280" y="2904627"/>
                </a:lnTo>
                <a:lnTo>
                  <a:pt x="4067673" y="2919233"/>
                </a:lnTo>
                <a:lnTo>
                  <a:pt x="4052749" y="2934156"/>
                </a:lnTo>
                <a:lnTo>
                  <a:pt x="4038142" y="2948444"/>
                </a:lnTo>
                <a:lnTo>
                  <a:pt x="4023535" y="2963050"/>
                </a:lnTo>
                <a:lnTo>
                  <a:pt x="4009246" y="2977656"/>
                </a:lnTo>
                <a:lnTo>
                  <a:pt x="3994639" y="2992262"/>
                </a:lnTo>
                <a:lnTo>
                  <a:pt x="3980033" y="3007185"/>
                </a:lnTo>
                <a:lnTo>
                  <a:pt x="3965108" y="3021790"/>
                </a:lnTo>
                <a:lnTo>
                  <a:pt x="3950501" y="3036079"/>
                </a:lnTo>
                <a:lnTo>
                  <a:pt x="3935895" y="3050684"/>
                </a:lnTo>
                <a:lnTo>
                  <a:pt x="3921605" y="3065290"/>
                </a:lnTo>
                <a:lnTo>
                  <a:pt x="3906999" y="3079896"/>
                </a:lnTo>
                <a:lnTo>
                  <a:pt x="3892074" y="3094820"/>
                </a:lnTo>
                <a:lnTo>
                  <a:pt x="3877468" y="3109108"/>
                </a:lnTo>
                <a:lnTo>
                  <a:pt x="3862861" y="3123713"/>
                </a:lnTo>
                <a:lnTo>
                  <a:pt x="3848254" y="3138319"/>
                </a:lnTo>
                <a:lnTo>
                  <a:pt x="3833965" y="3152925"/>
                </a:lnTo>
                <a:lnTo>
                  <a:pt x="3819040" y="3167848"/>
                </a:lnTo>
                <a:lnTo>
                  <a:pt x="3804434" y="3182454"/>
                </a:lnTo>
                <a:lnTo>
                  <a:pt x="3789827" y="3196742"/>
                </a:lnTo>
                <a:lnTo>
                  <a:pt x="3775220" y="3211348"/>
                </a:lnTo>
                <a:lnTo>
                  <a:pt x="3760296" y="3225954"/>
                </a:lnTo>
                <a:lnTo>
                  <a:pt x="3746006" y="3240559"/>
                </a:lnTo>
                <a:lnTo>
                  <a:pt x="3731400" y="3255483"/>
                </a:lnTo>
                <a:lnTo>
                  <a:pt x="3716793" y="3270089"/>
                </a:lnTo>
                <a:lnTo>
                  <a:pt x="3702186" y="3284377"/>
                </a:lnTo>
                <a:lnTo>
                  <a:pt x="3687262" y="3298983"/>
                </a:lnTo>
                <a:lnTo>
                  <a:pt x="3672655" y="3313588"/>
                </a:lnTo>
                <a:lnTo>
                  <a:pt x="3658366" y="3328512"/>
                </a:lnTo>
                <a:lnTo>
                  <a:pt x="3643759" y="3343117"/>
                </a:lnTo>
                <a:lnTo>
                  <a:pt x="3629152" y="3357723"/>
                </a:lnTo>
                <a:lnTo>
                  <a:pt x="3614545" y="3372011"/>
                </a:lnTo>
                <a:lnTo>
                  <a:pt x="3612323" y="3374234"/>
                </a:lnTo>
                <a:lnTo>
                  <a:pt x="3609147" y="3377409"/>
                </a:lnTo>
                <a:lnTo>
                  <a:pt x="3605972" y="3380584"/>
                </a:lnTo>
                <a:lnTo>
                  <a:pt x="3603431" y="3383760"/>
                </a:lnTo>
                <a:lnTo>
                  <a:pt x="3600574" y="3387570"/>
                </a:lnTo>
                <a:lnTo>
                  <a:pt x="3597081" y="3391380"/>
                </a:lnTo>
                <a:lnTo>
                  <a:pt x="3593905" y="3395508"/>
                </a:lnTo>
                <a:lnTo>
                  <a:pt x="3590730" y="3399635"/>
                </a:lnTo>
                <a:lnTo>
                  <a:pt x="3587872" y="3403763"/>
                </a:lnTo>
                <a:lnTo>
                  <a:pt x="3584697" y="3408526"/>
                </a:lnTo>
                <a:lnTo>
                  <a:pt x="3581839" y="3412971"/>
                </a:lnTo>
                <a:lnTo>
                  <a:pt x="3578981" y="3417099"/>
                </a:lnTo>
                <a:lnTo>
                  <a:pt x="3576758" y="3421862"/>
                </a:lnTo>
                <a:lnTo>
                  <a:pt x="3573900" y="3426624"/>
                </a:lnTo>
                <a:lnTo>
                  <a:pt x="3571678" y="3432022"/>
                </a:lnTo>
                <a:lnTo>
                  <a:pt x="3569137" y="3436785"/>
                </a:lnTo>
                <a:lnTo>
                  <a:pt x="3567232" y="3441865"/>
                </a:lnTo>
                <a:lnTo>
                  <a:pt x="3565327" y="3446945"/>
                </a:lnTo>
                <a:lnTo>
                  <a:pt x="3563104" y="3452661"/>
                </a:lnTo>
                <a:lnTo>
                  <a:pt x="3561199" y="3458058"/>
                </a:lnTo>
                <a:lnTo>
                  <a:pt x="3559611" y="3463139"/>
                </a:lnTo>
                <a:lnTo>
                  <a:pt x="3558023" y="3469172"/>
                </a:lnTo>
                <a:lnTo>
                  <a:pt x="3556436" y="3475204"/>
                </a:lnTo>
                <a:lnTo>
                  <a:pt x="3555166" y="3481237"/>
                </a:lnTo>
                <a:lnTo>
                  <a:pt x="3554213" y="3486953"/>
                </a:lnTo>
                <a:lnTo>
                  <a:pt x="3553260" y="3493620"/>
                </a:lnTo>
                <a:lnTo>
                  <a:pt x="3552625" y="3500606"/>
                </a:lnTo>
                <a:lnTo>
                  <a:pt x="3551673" y="3506956"/>
                </a:lnTo>
                <a:lnTo>
                  <a:pt x="3551355" y="3513624"/>
                </a:lnTo>
                <a:lnTo>
                  <a:pt x="3551355" y="3521244"/>
                </a:lnTo>
                <a:lnTo>
                  <a:pt x="3551355" y="3528547"/>
                </a:lnTo>
                <a:lnTo>
                  <a:pt x="3551673" y="3536168"/>
                </a:lnTo>
                <a:lnTo>
                  <a:pt x="3552625" y="3543788"/>
                </a:lnTo>
                <a:lnTo>
                  <a:pt x="3553578" y="3553314"/>
                </a:lnTo>
                <a:lnTo>
                  <a:pt x="3555166" y="3562522"/>
                </a:lnTo>
                <a:lnTo>
                  <a:pt x="3557388" y="3571412"/>
                </a:lnTo>
                <a:lnTo>
                  <a:pt x="3559611" y="3580302"/>
                </a:lnTo>
                <a:lnTo>
                  <a:pt x="3562151" y="3587288"/>
                </a:lnTo>
                <a:lnTo>
                  <a:pt x="3564374" y="3594273"/>
                </a:lnTo>
                <a:lnTo>
                  <a:pt x="3567232" y="3601259"/>
                </a:lnTo>
                <a:lnTo>
                  <a:pt x="3570090" y="3607926"/>
                </a:lnTo>
                <a:lnTo>
                  <a:pt x="3573265" y="3614912"/>
                </a:lnTo>
                <a:lnTo>
                  <a:pt x="3576758" y="3621262"/>
                </a:lnTo>
                <a:lnTo>
                  <a:pt x="3580251" y="3627930"/>
                </a:lnTo>
                <a:lnTo>
                  <a:pt x="3584379" y="3634280"/>
                </a:lnTo>
                <a:lnTo>
                  <a:pt x="3590730" y="3643488"/>
                </a:lnTo>
                <a:lnTo>
                  <a:pt x="3597398" y="3652061"/>
                </a:lnTo>
                <a:lnTo>
                  <a:pt x="3604384" y="3660634"/>
                </a:lnTo>
                <a:lnTo>
                  <a:pt x="3612323" y="3669207"/>
                </a:lnTo>
                <a:lnTo>
                  <a:pt x="3620896" y="3677145"/>
                </a:lnTo>
                <a:lnTo>
                  <a:pt x="3629152" y="3684130"/>
                </a:lnTo>
                <a:lnTo>
                  <a:pt x="3638043" y="3690798"/>
                </a:lnTo>
                <a:lnTo>
                  <a:pt x="3647252" y="3697149"/>
                </a:lnTo>
                <a:lnTo>
                  <a:pt x="3653603" y="3701276"/>
                </a:lnTo>
                <a:lnTo>
                  <a:pt x="3659953" y="3704769"/>
                </a:lnTo>
                <a:lnTo>
                  <a:pt x="3666622" y="3708262"/>
                </a:lnTo>
                <a:lnTo>
                  <a:pt x="3673608" y="3711437"/>
                </a:lnTo>
                <a:lnTo>
                  <a:pt x="3680276" y="3714295"/>
                </a:lnTo>
                <a:lnTo>
                  <a:pt x="3686944" y="3717152"/>
                </a:lnTo>
                <a:lnTo>
                  <a:pt x="3694248" y="3719375"/>
                </a:lnTo>
                <a:lnTo>
                  <a:pt x="3700916" y="3721597"/>
                </a:lnTo>
                <a:lnTo>
                  <a:pt x="3710125" y="3723820"/>
                </a:lnTo>
                <a:lnTo>
                  <a:pt x="3719016" y="3726360"/>
                </a:lnTo>
                <a:lnTo>
                  <a:pt x="3728224" y="3727948"/>
                </a:lnTo>
                <a:lnTo>
                  <a:pt x="3737433" y="3728900"/>
                </a:lnTo>
                <a:lnTo>
                  <a:pt x="3745054" y="3729535"/>
                </a:lnTo>
                <a:lnTo>
                  <a:pt x="3752357" y="3729853"/>
                </a:lnTo>
                <a:lnTo>
                  <a:pt x="3759978" y="3730170"/>
                </a:lnTo>
                <a:lnTo>
                  <a:pt x="3767599" y="3729853"/>
                </a:lnTo>
                <a:lnTo>
                  <a:pt x="3774267" y="3729535"/>
                </a:lnTo>
                <a:lnTo>
                  <a:pt x="3780936" y="3728900"/>
                </a:lnTo>
                <a:lnTo>
                  <a:pt x="3787922" y="3728265"/>
                </a:lnTo>
                <a:lnTo>
                  <a:pt x="3794272" y="3726995"/>
                </a:lnTo>
                <a:lnTo>
                  <a:pt x="3799988" y="3726360"/>
                </a:lnTo>
                <a:lnTo>
                  <a:pt x="3806021" y="3724773"/>
                </a:lnTo>
                <a:lnTo>
                  <a:pt x="3812055" y="3723503"/>
                </a:lnTo>
                <a:lnTo>
                  <a:pt x="3818088" y="3721915"/>
                </a:lnTo>
                <a:lnTo>
                  <a:pt x="3823486" y="3720327"/>
                </a:lnTo>
                <a:lnTo>
                  <a:pt x="3829202" y="3718422"/>
                </a:lnTo>
                <a:lnTo>
                  <a:pt x="3834282" y="3716200"/>
                </a:lnTo>
                <a:lnTo>
                  <a:pt x="3839680" y="3714295"/>
                </a:lnTo>
                <a:lnTo>
                  <a:pt x="3844443" y="3712072"/>
                </a:lnTo>
                <a:lnTo>
                  <a:pt x="3849842" y="3709532"/>
                </a:lnTo>
                <a:lnTo>
                  <a:pt x="3854605" y="3707309"/>
                </a:lnTo>
                <a:lnTo>
                  <a:pt x="3859685" y="3704769"/>
                </a:lnTo>
                <a:lnTo>
                  <a:pt x="3864131" y="3701911"/>
                </a:lnTo>
                <a:lnTo>
                  <a:pt x="3868894" y="3699371"/>
                </a:lnTo>
                <a:lnTo>
                  <a:pt x="3873022" y="3696514"/>
                </a:lnTo>
                <a:lnTo>
                  <a:pt x="3877468" y="3693656"/>
                </a:lnTo>
                <a:lnTo>
                  <a:pt x="3881913" y="3690481"/>
                </a:lnTo>
                <a:lnTo>
                  <a:pt x="3886359" y="3687306"/>
                </a:lnTo>
                <a:lnTo>
                  <a:pt x="3890169" y="3684130"/>
                </a:lnTo>
                <a:lnTo>
                  <a:pt x="3894297" y="3680955"/>
                </a:lnTo>
                <a:lnTo>
                  <a:pt x="3897790" y="3678098"/>
                </a:lnTo>
                <a:lnTo>
                  <a:pt x="3900965" y="3674922"/>
                </a:lnTo>
                <a:lnTo>
                  <a:pt x="3904141" y="3672382"/>
                </a:lnTo>
                <a:lnTo>
                  <a:pt x="3907316" y="3669207"/>
                </a:lnTo>
                <a:lnTo>
                  <a:pt x="3909221" y="3666667"/>
                </a:lnTo>
                <a:lnTo>
                  <a:pt x="3923828" y="3652379"/>
                </a:lnTo>
                <a:lnTo>
                  <a:pt x="3938753" y="3637773"/>
                </a:lnTo>
                <a:lnTo>
                  <a:pt x="3953359" y="3623167"/>
                </a:lnTo>
                <a:lnTo>
                  <a:pt x="3967966" y="3608561"/>
                </a:lnTo>
                <a:lnTo>
                  <a:pt x="3982255" y="3593638"/>
                </a:lnTo>
                <a:lnTo>
                  <a:pt x="3996862" y="3579032"/>
                </a:lnTo>
                <a:lnTo>
                  <a:pt x="4011469" y="3564744"/>
                </a:lnTo>
                <a:lnTo>
                  <a:pt x="4026393" y="3550138"/>
                </a:lnTo>
                <a:lnTo>
                  <a:pt x="4041000" y="3535533"/>
                </a:lnTo>
                <a:lnTo>
                  <a:pt x="4055607" y="3520609"/>
                </a:lnTo>
                <a:lnTo>
                  <a:pt x="4069896" y="3506004"/>
                </a:lnTo>
                <a:lnTo>
                  <a:pt x="4084503" y="3491715"/>
                </a:lnTo>
                <a:lnTo>
                  <a:pt x="4099427" y="3477109"/>
                </a:lnTo>
                <a:lnTo>
                  <a:pt x="4114034" y="3462504"/>
                </a:lnTo>
                <a:lnTo>
                  <a:pt x="4128641" y="3447898"/>
                </a:lnTo>
                <a:lnTo>
                  <a:pt x="4143248" y="3432975"/>
                </a:lnTo>
                <a:lnTo>
                  <a:pt x="4157537" y="3418369"/>
                </a:lnTo>
                <a:lnTo>
                  <a:pt x="4172461" y="3404081"/>
                </a:lnTo>
                <a:lnTo>
                  <a:pt x="4187068" y="3389475"/>
                </a:lnTo>
                <a:lnTo>
                  <a:pt x="4201675" y="3374869"/>
                </a:lnTo>
                <a:lnTo>
                  <a:pt x="4216282" y="3359946"/>
                </a:lnTo>
                <a:lnTo>
                  <a:pt x="4230571" y="3345340"/>
                </a:lnTo>
                <a:lnTo>
                  <a:pt x="4245495" y="3330734"/>
                </a:lnTo>
                <a:lnTo>
                  <a:pt x="4260102" y="3316446"/>
                </a:lnTo>
                <a:lnTo>
                  <a:pt x="4274709" y="3301840"/>
                </a:lnTo>
                <a:lnTo>
                  <a:pt x="4289316" y="3287234"/>
                </a:lnTo>
                <a:lnTo>
                  <a:pt x="4304240" y="3272311"/>
                </a:lnTo>
                <a:lnTo>
                  <a:pt x="4318529" y="3257705"/>
                </a:lnTo>
                <a:lnTo>
                  <a:pt x="4333136" y="3243100"/>
                </a:lnTo>
                <a:lnTo>
                  <a:pt x="4347743" y="3228811"/>
                </a:lnTo>
                <a:lnTo>
                  <a:pt x="4362350" y="3214206"/>
                </a:lnTo>
                <a:lnTo>
                  <a:pt x="4376956" y="3199282"/>
                </a:lnTo>
                <a:lnTo>
                  <a:pt x="4391881" y="3184677"/>
                </a:lnTo>
                <a:lnTo>
                  <a:pt x="4406170" y="3170071"/>
                </a:lnTo>
                <a:lnTo>
                  <a:pt x="4420777" y="3155465"/>
                </a:lnTo>
                <a:lnTo>
                  <a:pt x="4422999" y="3152925"/>
                </a:lnTo>
                <a:lnTo>
                  <a:pt x="4426175" y="3150385"/>
                </a:lnTo>
                <a:lnTo>
                  <a:pt x="4429350" y="3147210"/>
                </a:lnTo>
                <a:lnTo>
                  <a:pt x="4432526" y="3144352"/>
                </a:lnTo>
                <a:lnTo>
                  <a:pt x="4435701" y="3141494"/>
                </a:lnTo>
                <a:lnTo>
                  <a:pt x="4440147" y="3138002"/>
                </a:lnTo>
                <a:lnTo>
                  <a:pt x="4444275" y="3134826"/>
                </a:lnTo>
                <a:lnTo>
                  <a:pt x="4448085" y="3131969"/>
                </a:lnTo>
                <a:lnTo>
                  <a:pt x="4452531" y="3128794"/>
                </a:lnTo>
                <a:lnTo>
                  <a:pt x="4456976" y="3125619"/>
                </a:lnTo>
                <a:lnTo>
                  <a:pt x="4461739" y="3122761"/>
                </a:lnTo>
                <a:lnTo>
                  <a:pt x="4465867" y="3120221"/>
                </a:lnTo>
                <a:lnTo>
                  <a:pt x="4470630" y="3117680"/>
                </a:lnTo>
                <a:lnTo>
                  <a:pt x="4475393" y="3114823"/>
                </a:lnTo>
                <a:lnTo>
                  <a:pt x="4480156" y="3112600"/>
                </a:lnTo>
                <a:lnTo>
                  <a:pt x="4485555" y="3110060"/>
                </a:lnTo>
                <a:lnTo>
                  <a:pt x="4490318" y="3108155"/>
                </a:lnTo>
                <a:lnTo>
                  <a:pt x="4495716" y="3106250"/>
                </a:lnTo>
                <a:lnTo>
                  <a:pt x="4500796" y="3104345"/>
                </a:lnTo>
                <a:lnTo>
                  <a:pt x="4506512" y="3102122"/>
                </a:lnTo>
                <a:lnTo>
                  <a:pt x="4511910" y="3100535"/>
                </a:lnTo>
                <a:lnTo>
                  <a:pt x="4517944" y="3098947"/>
                </a:lnTo>
                <a:lnTo>
                  <a:pt x="4523659" y="3097359"/>
                </a:lnTo>
                <a:lnTo>
                  <a:pt x="4529375" y="3096407"/>
                </a:lnTo>
                <a:lnTo>
                  <a:pt x="4535726" y="3095137"/>
                </a:lnTo>
                <a:lnTo>
                  <a:pt x="4542077" y="3093867"/>
                </a:lnTo>
                <a:lnTo>
                  <a:pt x="4549062" y="3093232"/>
                </a:lnTo>
                <a:lnTo>
                  <a:pt x="4555731" y="3092597"/>
                </a:lnTo>
                <a:lnTo>
                  <a:pt x="4562081" y="3092279"/>
                </a:lnTo>
                <a:lnTo>
                  <a:pt x="4569702" y="3091962"/>
                </a:lnTo>
                <a:lnTo>
                  <a:pt x="4577006" y="3092279"/>
                </a:lnTo>
                <a:lnTo>
                  <a:pt x="4584627" y="3092597"/>
                </a:lnTo>
                <a:lnTo>
                  <a:pt x="4592248" y="3093232"/>
                </a:lnTo>
                <a:lnTo>
                  <a:pt x="4601456" y="3094184"/>
                </a:lnTo>
                <a:lnTo>
                  <a:pt x="4610347" y="3095772"/>
                </a:lnTo>
                <a:lnTo>
                  <a:pt x="4619556" y="3097994"/>
                </a:lnTo>
                <a:lnTo>
                  <a:pt x="4628765" y="3100217"/>
                </a:lnTo>
                <a:lnTo>
                  <a:pt x="4635433" y="3102122"/>
                </a:lnTo>
                <a:lnTo>
                  <a:pt x="4642101" y="3104663"/>
                </a:lnTo>
                <a:lnTo>
                  <a:pt x="4649087" y="3107520"/>
                </a:lnTo>
                <a:lnTo>
                  <a:pt x="4655755" y="3110060"/>
                </a:lnTo>
                <a:lnTo>
                  <a:pt x="4662106" y="3112918"/>
                </a:lnTo>
                <a:lnTo>
                  <a:pt x="4668775" y="3116410"/>
                </a:lnTo>
                <a:lnTo>
                  <a:pt x="4675125" y="3120221"/>
                </a:lnTo>
                <a:lnTo>
                  <a:pt x="4681159" y="3123713"/>
                </a:lnTo>
                <a:lnTo>
                  <a:pt x="4691002" y="3130064"/>
                </a:lnTo>
                <a:lnTo>
                  <a:pt x="4700528" y="3137049"/>
                </a:lnTo>
                <a:lnTo>
                  <a:pt x="4709420" y="3144987"/>
                </a:lnTo>
                <a:lnTo>
                  <a:pt x="4718311" y="3152925"/>
                </a:lnTo>
                <a:lnTo>
                  <a:pt x="4726249" y="3161816"/>
                </a:lnTo>
                <a:lnTo>
                  <a:pt x="4734188" y="3171023"/>
                </a:lnTo>
                <a:lnTo>
                  <a:pt x="4740856" y="3180231"/>
                </a:lnTo>
                <a:lnTo>
                  <a:pt x="4747842" y="3189757"/>
                </a:lnTo>
                <a:lnTo>
                  <a:pt x="4751335" y="3196107"/>
                </a:lnTo>
                <a:lnTo>
                  <a:pt x="4754828" y="3202457"/>
                </a:lnTo>
                <a:lnTo>
                  <a:pt x="4758003" y="3209443"/>
                </a:lnTo>
                <a:lnTo>
                  <a:pt x="4761178" y="3215793"/>
                </a:lnTo>
                <a:lnTo>
                  <a:pt x="4764036" y="3222461"/>
                </a:lnTo>
                <a:lnTo>
                  <a:pt x="4766894" y="3229129"/>
                </a:lnTo>
                <a:lnTo>
                  <a:pt x="4769117" y="3235797"/>
                </a:lnTo>
                <a:lnTo>
                  <a:pt x="4771022" y="3242782"/>
                </a:lnTo>
                <a:lnTo>
                  <a:pt x="4773562" y="3251673"/>
                </a:lnTo>
                <a:lnTo>
                  <a:pt x="4775468" y="3260881"/>
                </a:lnTo>
                <a:lnTo>
                  <a:pt x="4777055" y="3270089"/>
                </a:lnTo>
                <a:lnTo>
                  <a:pt x="4778325" y="3279297"/>
                </a:lnTo>
                <a:lnTo>
                  <a:pt x="4778643" y="3286599"/>
                </a:lnTo>
                <a:lnTo>
                  <a:pt x="4778961" y="3294220"/>
                </a:lnTo>
                <a:lnTo>
                  <a:pt x="4778961" y="3301840"/>
                </a:lnTo>
                <a:lnTo>
                  <a:pt x="4778961" y="3309461"/>
                </a:lnTo>
                <a:lnTo>
                  <a:pt x="4778643" y="3315811"/>
                </a:lnTo>
                <a:lnTo>
                  <a:pt x="4778325" y="3322479"/>
                </a:lnTo>
                <a:lnTo>
                  <a:pt x="4777373" y="3329147"/>
                </a:lnTo>
                <a:lnTo>
                  <a:pt x="4776420" y="3335497"/>
                </a:lnTo>
                <a:lnTo>
                  <a:pt x="4775150" y="3341530"/>
                </a:lnTo>
                <a:lnTo>
                  <a:pt x="4773880" y="3347245"/>
                </a:lnTo>
                <a:lnTo>
                  <a:pt x="4772292" y="3353278"/>
                </a:lnTo>
                <a:lnTo>
                  <a:pt x="4770705" y="3359311"/>
                </a:lnTo>
                <a:lnTo>
                  <a:pt x="4769117" y="3364709"/>
                </a:lnTo>
                <a:lnTo>
                  <a:pt x="4767212" y="3370424"/>
                </a:lnTo>
                <a:lnTo>
                  <a:pt x="4765306" y="3375504"/>
                </a:lnTo>
                <a:lnTo>
                  <a:pt x="4763084" y="3380584"/>
                </a:lnTo>
                <a:lnTo>
                  <a:pt x="4760861" y="3385982"/>
                </a:lnTo>
                <a:lnTo>
                  <a:pt x="4758956" y="3391062"/>
                </a:lnTo>
                <a:lnTo>
                  <a:pt x="4756098" y="3395825"/>
                </a:lnTo>
                <a:lnTo>
                  <a:pt x="4753557" y="3400588"/>
                </a:lnTo>
                <a:lnTo>
                  <a:pt x="4751017" y="3405351"/>
                </a:lnTo>
                <a:lnTo>
                  <a:pt x="4748477" y="3409796"/>
                </a:lnTo>
                <a:lnTo>
                  <a:pt x="4745301" y="3414559"/>
                </a:lnTo>
                <a:lnTo>
                  <a:pt x="4742444" y="3418686"/>
                </a:lnTo>
                <a:lnTo>
                  <a:pt x="4739268" y="3422814"/>
                </a:lnTo>
                <a:lnTo>
                  <a:pt x="4736093" y="3427259"/>
                </a:lnTo>
                <a:lnTo>
                  <a:pt x="4732917" y="3431070"/>
                </a:lnTo>
                <a:lnTo>
                  <a:pt x="4729742" y="3435515"/>
                </a:lnTo>
                <a:lnTo>
                  <a:pt x="4727202" y="3438690"/>
                </a:lnTo>
                <a:lnTo>
                  <a:pt x="4724344" y="3441865"/>
                </a:lnTo>
                <a:lnTo>
                  <a:pt x="4721168" y="3445040"/>
                </a:lnTo>
                <a:lnTo>
                  <a:pt x="4718311" y="3447898"/>
                </a:lnTo>
                <a:lnTo>
                  <a:pt x="4715770" y="3450438"/>
                </a:lnTo>
                <a:lnTo>
                  <a:pt x="4701481" y="3464726"/>
                </a:lnTo>
                <a:lnTo>
                  <a:pt x="4686557" y="3479650"/>
                </a:lnTo>
                <a:lnTo>
                  <a:pt x="4671950" y="3494255"/>
                </a:lnTo>
                <a:lnTo>
                  <a:pt x="4657343" y="3508861"/>
                </a:lnTo>
                <a:lnTo>
                  <a:pt x="4642736" y="3523467"/>
                </a:lnTo>
                <a:lnTo>
                  <a:pt x="4627812" y="3538073"/>
                </a:lnTo>
                <a:lnTo>
                  <a:pt x="4613523" y="3552361"/>
                </a:lnTo>
                <a:lnTo>
                  <a:pt x="4598916" y="3567284"/>
                </a:lnTo>
                <a:lnTo>
                  <a:pt x="4584309" y="3581890"/>
                </a:lnTo>
                <a:lnTo>
                  <a:pt x="4569702" y="3596496"/>
                </a:lnTo>
                <a:lnTo>
                  <a:pt x="4554778" y="3611102"/>
                </a:lnTo>
                <a:lnTo>
                  <a:pt x="4540171" y="3626025"/>
                </a:lnTo>
                <a:lnTo>
                  <a:pt x="4525882" y="3640313"/>
                </a:lnTo>
                <a:lnTo>
                  <a:pt x="4511275" y="3654919"/>
                </a:lnTo>
                <a:lnTo>
                  <a:pt x="4496668" y="3669525"/>
                </a:lnTo>
                <a:lnTo>
                  <a:pt x="4481744" y="3684130"/>
                </a:lnTo>
                <a:lnTo>
                  <a:pt x="4467137" y="3698736"/>
                </a:lnTo>
                <a:lnTo>
                  <a:pt x="4452531" y="3713024"/>
                </a:lnTo>
                <a:lnTo>
                  <a:pt x="4438241" y="3727948"/>
                </a:lnTo>
                <a:lnTo>
                  <a:pt x="4423635" y="3742554"/>
                </a:lnTo>
                <a:lnTo>
                  <a:pt x="4408710" y="3757159"/>
                </a:lnTo>
                <a:lnTo>
                  <a:pt x="4394103" y="3771765"/>
                </a:lnTo>
                <a:lnTo>
                  <a:pt x="4379497" y="3786688"/>
                </a:lnTo>
                <a:lnTo>
                  <a:pt x="4364890" y="3800977"/>
                </a:lnTo>
                <a:lnTo>
                  <a:pt x="4350601" y="3815582"/>
                </a:lnTo>
                <a:lnTo>
                  <a:pt x="4335994" y="3830188"/>
                </a:lnTo>
                <a:lnTo>
                  <a:pt x="4321069" y="3844794"/>
                </a:lnTo>
                <a:lnTo>
                  <a:pt x="4306463" y="3859400"/>
                </a:lnTo>
                <a:lnTo>
                  <a:pt x="4291856" y="3874323"/>
                </a:lnTo>
                <a:lnTo>
                  <a:pt x="4277567" y="3888611"/>
                </a:lnTo>
                <a:lnTo>
                  <a:pt x="4262960" y="3903217"/>
                </a:lnTo>
                <a:lnTo>
                  <a:pt x="4248036" y="3917823"/>
                </a:lnTo>
                <a:lnTo>
                  <a:pt x="4233429" y="3932429"/>
                </a:lnTo>
                <a:lnTo>
                  <a:pt x="4218822" y="3947352"/>
                </a:lnTo>
                <a:lnTo>
                  <a:pt x="4204215" y="3961958"/>
                </a:lnTo>
                <a:lnTo>
                  <a:pt x="4189926" y="3976246"/>
                </a:lnTo>
                <a:lnTo>
                  <a:pt x="4175001" y="3990852"/>
                </a:lnTo>
                <a:lnTo>
                  <a:pt x="4160395" y="4005457"/>
                </a:lnTo>
                <a:lnTo>
                  <a:pt x="4145788" y="4020063"/>
                </a:lnTo>
                <a:lnTo>
                  <a:pt x="4131181" y="4034986"/>
                </a:lnTo>
                <a:lnTo>
                  <a:pt x="4116257" y="4049592"/>
                </a:lnTo>
                <a:lnTo>
                  <a:pt x="4101968" y="4063880"/>
                </a:lnTo>
                <a:lnTo>
                  <a:pt x="4087361" y="4078486"/>
                </a:lnTo>
                <a:lnTo>
                  <a:pt x="4072754" y="4093092"/>
                </a:lnTo>
                <a:lnTo>
                  <a:pt x="4058147" y="4108015"/>
                </a:lnTo>
                <a:lnTo>
                  <a:pt x="4043223" y="4122621"/>
                </a:lnTo>
                <a:lnTo>
                  <a:pt x="4028616" y="4136909"/>
                </a:lnTo>
                <a:lnTo>
                  <a:pt x="4014327" y="4151515"/>
                </a:lnTo>
                <a:lnTo>
                  <a:pt x="3999720" y="4166121"/>
                </a:lnTo>
                <a:lnTo>
                  <a:pt x="3985113" y="4180727"/>
                </a:lnTo>
                <a:lnTo>
                  <a:pt x="3970506" y="4195650"/>
                </a:lnTo>
                <a:lnTo>
                  <a:pt x="3955582" y="4210256"/>
                </a:lnTo>
                <a:lnTo>
                  <a:pt x="3940975" y="4224544"/>
                </a:lnTo>
                <a:lnTo>
                  <a:pt x="3926686" y="4239150"/>
                </a:lnTo>
                <a:lnTo>
                  <a:pt x="3912079" y="4253756"/>
                </a:lnTo>
                <a:lnTo>
                  <a:pt x="3897472" y="4268679"/>
                </a:lnTo>
                <a:lnTo>
                  <a:pt x="3888899" y="4276934"/>
                </a:lnTo>
                <a:lnTo>
                  <a:pt x="3885724" y="4280109"/>
                </a:lnTo>
                <a:lnTo>
                  <a:pt x="3882548" y="4283285"/>
                </a:lnTo>
                <a:lnTo>
                  <a:pt x="3879373" y="4287095"/>
                </a:lnTo>
                <a:lnTo>
                  <a:pt x="3875880" y="4291223"/>
                </a:lnTo>
                <a:lnTo>
                  <a:pt x="3872704" y="4295033"/>
                </a:lnTo>
                <a:lnTo>
                  <a:pt x="3869529" y="4299160"/>
                </a:lnTo>
                <a:lnTo>
                  <a:pt x="3866354" y="4303288"/>
                </a:lnTo>
                <a:lnTo>
                  <a:pt x="3863496" y="4307733"/>
                </a:lnTo>
                <a:lnTo>
                  <a:pt x="3860320" y="4312179"/>
                </a:lnTo>
                <a:lnTo>
                  <a:pt x="3857780" y="4316624"/>
                </a:lnTo>
                <a:lnTo>
                  <a:pt x="3854922" y="4321387"/>
                </a:lnTo>
                <a:lnTo>
                  <a:pt x="3852382" y="4326149"/>
                </a:lnTo>
                <a:lnTo>
                  <a:pt x="3849842" y="4330912"/>
                </a:lnTo>
                <a:lnTo>
                  <a:pt x="3847619" y="4335675"/>
                </a:lnTo>
                <a:lnTo>
                  <a:pt x="3845396" y="4340755"/>
                </a:lnTo>
                <a:lnTo>
                  <a:pt x="3842856" y="4345835"/>
                </a:lnTo>
                <a:lnTo>
                  <a:pt x="3840951" y="4350916"/>
                </a:lnTo>
                <a:lnTo>
                  <a:pt x="3839045" y="4356313"/>
                </a:lnTo>
                <a:lnTo>
                  <a:pt x="3837458" y="4362029"/>
                </a:lnTo>
                <a:lnTo>
                  <a:pt x="3835552" y="4367744"/>
                </a:lnTo>
                <a:lnTo>
                  <a:pt x="3834282" y="4373142"/>
                </a:lnTo>
                <a:lnTo>
                  <a:pt x="3832695" y="4379175"/>
                </a:lnTo>
                <a:lnTo>
                  <a:pt x="3831424" y="4385525"/>
                </a:lnTo>
                <a:lnTo>
                  <a:pt x="3830154" y="4391875"/>
                </a:lnTo>
                <a:lnTo>
                  <a:pt x="3829519" y="4398226"/>
                </a:lnTo>
                <a:lnTo>
                  <a:pt x="3828567" y="4404576"/>
                </a:lnTo>
                <a:lnTo>
                  <a:pt x="3828249" y="4411244"/>
                </a:lnTo>
                <a:lnTo>
                  <a:pt x="3827931" y="4418547"/>
                </a:lnTo>
                <a:lnTo>
                  <a:pt x="3827931" y="4425532"/>
                </a:lnTo>
                <a:lnTo>
                  <a:pt x="3827931" y="4432835"/>
                </a:lnTo>
                <a:lnTo>
                  <a:pt x="3828249" y="4441090"/>
                </a:lnTo>
                <a:lnTo>
                  <a:pt x="3829519" y="4449346"/>
                </a:lnTo>
                <a:lnTo>
                  <a:pt x="3830154" y="4457601"/>
                </a:lnTo>
                <a:lnTo>
                  <a:pt x="3831742" y="4466174"/>
                </a:lnTo>
                <a:lnTo>
                  <a:pt x="3834600" y="4477287"/>
                </a:lnTo>
                <a:lnTo>
                  <a:pt x="3837775" y="4487765"/>
                </a:lnTo>
                <a:lnTo>
                  <a:pt x="3841268" y="4498561"/>
                </a:lnTo>
                <a:lnTo>
                  <a:pt x="3845714" y="4509039"/>
                </a:lnTo>
                <a:lnTo>
                  <a:pt x="3849842" y="4517612"/>
                </a:lnTo>
                <a:lnTo>
                  <a:pt x="3853970" y="4525868"/>
                </a:lnTo>
                <a:lnTo>
                  <a:pt x="3858733" y="4533805"/>
                </a:lnTo>
                <a:lnTo>
                  <a:pt x="3864131" y="4541743"/>
                </a:lnTo>
                <a:lnTo>
                  <a:pt x="3869529" y="4549681"/>
                </a:lnTo>
                <a:lnTo>
                  <a:pt x="3875562" y="4557302"/>
                </a:lnTo>
                <a:lnTo>
                  <a:pt x="3881913" y="4564605"/>
                </a:lnTo>
                <a:lnTo>
                  <a:pt x="3888899" y="4571590"/>
                </a:lnTo>
                <a:lnTo>
                  <a:pt x="3896202" y="4578893"/>
                </a:lnTo>
                <a:lnTo>
                  <a:pt x="3903188" y="4585243"/>
                </a:lnTo>
                <a:lnTo>
                  <a:pt x="3910809" y="4590958"/>
                </a:lnTo>
                <a:lnTo>
                  <a:pt x="3918748" y="4596674"/>
                </a:lnTo>
                <a:lnTo>
                  <a:pt x="3926686" y="4601754"/>
                </a:lnTo>
                <a:lnTo>
                  <a:pt x="3934625" y="4606517"/>
                </a:lnTo>
                <a:lnTo>
                  <a:pt x="3942881" y="4610962"/>
                </a:lnTo>
                <a:lnTo>
                  <a:pt x="3951772" y="4614772"/>
                </a:lnTo>
                <a:lnTo>
                  <a:pt x="3961933" y="4619217"/>
                </a:lnTo>
                <a:lnTo>
                  <a:pt x="3972729" y="4622710"/>
                </a:lnTo>
                <a:lnTo>
                  <a:pt x="3983526" y="4625885"/>
                </a:lnTo>
                <a:lnTo>
                  <a:pt x="3994639" y="4628743"/>
                </a:lnTo>
                <a:lnTo>
                  <a:pt x="4002895" y="4630013"/>
                </a:lnTo>
                <a:lnTo>
                  <a:pt x="4011151" y="4630966"/>
                </a:lnTo>
                <a:lnTo>
                  <a:pt x="4019407" y="4632236"/>
                </a:lnTo>
                <a:lnTo>
                  <a:pt x="4027981" y="4632553"/>
                </a:lnTo>
                <a:lnTo>
                  <a:pt x="4034967" y="4632553"/>
                </a:lnTo>
                <a:lnTo>
                  <a:pt x="4042270" y="4632553"/>
                </a:lnTo>
                <a:lnTo>
                  <a:pt x="4049256" y="4632236"/>
                </a:lnTo>
                <a:lnTo>
                  <a:pt x="4055924" y="4631918"/>
                </a:lnTo>
                <a:lnTo>
                  <a:pt x="4062275" y="4630966"/>
                </a:lnTo>
                <a:lnTo>
                  <a:pt x="4068626" y="4630331"/>
                </a:lnTo>
                <a:lnTo>
                  <a:pt x="4074977" y="4629060"/>
                </a:lnTo>
                <a:lnTo>
                  <a:pt x="4081327" y="4627790"/>
                </a:lnTo>
                <a:lnTo>
                  <a:pt x="4087361" y="4626203"/>
                </a:lnTo>
                <a:lnTo>
                  <a:pt x="4093076" y="4625250"/>
                </a:lnTo>
                <a:lnTo>
                  <a:pt x="4098475" y="4623028"/>
                </a:lnTo>
                <a:lnTo>
                  <a:pt x="4104190" y="4621440"/>
                </a:lnTo>
                <a:lnTo>
                  <a:pt x="4109588" y="4619535"/>
                </a:lnTo>
                <a:lnTo>
                  <a:pt x="4114669" y="4617630"/>
                </a:lnTo>
                <a:lnTo>
                  <a:pt x="4120067" y="4615090"/>
                </a:lnTo>
                <a:lnTo>
                  <a:pt x="4125148" y="4612867"/>
                </a:lnTo>
                <a:lnTo>
                  <a:pt x="4129911" y="4610327"/>
                </a:lnTo>
                <a:lnTo>
                  <a:pt x="4134674" y="4608104"/>
                </a:lnTo>
                <a:lnTo>
                  <a:pt x="4139437" y="4605564"/>
                </a:lnTo>
                <a:lnTo>
                  <a:pt x="4144200" y="4603024"/>
                </a:lnTo>
                <a:lnTo>
                  <a:pt x="4148646" y="4600166"/>
                </a:lnTo>
                <a:lnTo>
                  <a:pt x="4152774" y="4596991"/>
                </a:lnTo>
                <a:lnTo>
                  <a:pt x="4157219" y="4594134"/>
                </a:lnTo>
                <a:lnTo>
                  <a:pt x="4161665" y="4590958"/>
                </a:lnTo>
                <a:lnTo>
                  <a:pt x="4165475" y="4587783"/>
                </a:lnTo>
                <a:lnTo>
                  <a:pt x="4169603" y="4584608"/>
                </a:lnTo>
                <a:lnTo>
                  <a:pt x="4173414" y="4581115"/>
                </a:lnTo>
                <a:lnTo>
                  <a:pt x="4177542" y="4577623"/>
                </a:lnTo>
                <a:lnTo>
                  <a:pt x="4180717" y="4574765"/>
                </a:lnTo>
                <a:lnTo>
                  <a:pt x="4183893" y="4571590"/>
                </a:lnTo>
                <a:lnTo>
                  <a:pt x="4192149" y="4563335"/>
                </a:lnTo>
                <a:lnTo>
                  <a:pt x="4206755" y="4548729"/>
                </a:lnTo>
                <a:lnTo>
                  <a:pt x="4221680" y="4533805"/>
                </a:lnTo>
                <a:lnTo>
                  <a:pt x="4236287" y="4519517"/>
                </a:lnTo>
                <a:lnTo>
                  <a:pt x="4250576" y="4504911"/>
                </a:lnTo>
                <a:lnTo>
                  <a:pt x="4265183" y="4490306"/>
                </a:lnTo>
                <a:lnTo>
                  <a:pt x="4279789" y="4475700"/>
                </a:lnTo>
                <a:lnTo>
                  <a:pt x="4294714" y="4460776"/>
                </a:lnTo>
                <a:lnTo>
                  <a:pt x="4309321" y="4446171"/>
                </a:lnTo>
                <a:lnTo>
                  <a:pt x="4323927" y="4431882"/>
                </a:lnTo>
                <a:lnTo>
                  <a:pt x="4338217" y="4417277"/>
                </a:lnTo>
                <a:lnTo>
                  <a:pt x="4352823" y="4402671"/>
                </a:lnTo>
                <a:lnTo>
                  <a:pt x="4367430" y="4388065"/>
                </a:lnTo>
                <a:lnTo>
                  <a:pt x="4382354" y="4373142"/>
                </a:lnTo>
                <a:lnTo>
                  <a:pt x="4396961" y="4358536"/>
                </a:lnTo>
                <a:lnTo>
                  <a:pt x="4411251" y="4344248"/>
                </a:lnTo>
                <a:lnTo>
                  <a:pt x="4425857" y="4329642"/>
                </a:lnTo>
                <a:lnTo>
                  <a:pt x="4440464" y="4315036"/>
                </a:lnTo>
                <a:lnTo>
                  <a:pt x="4455388" y="4300113"/>
                </a:lnTo>
                <a:lnTo>
                  <a:pt x="4469995" y="4285507"/>
                </a:lnTo>
                <a:lnTo>
                  <a:pt x="4484602" y="4270901"/>
                </a:lnTo>
                <a:lnTo>
                  <a:pt x="4498891" y="4256613"/>
                </a:lnTo>
                <a:lnTo>
                  <a:pt x="4513498" y="4242007"/>
                </a:lnTo>
                <a:lnTo>
                  <a:pt x="4528422" y="4227402"/>
                </a:lnTo>
                <a:lnTo>
                  <a:pt x="4543029" y="4212478"/>
                </a:lnTo>
                <a:lnTo>
                  <a:pt x="4557636" y="4197873"/>
                </a:lnTo>
                <a:lnTo>
                  <a:pt x="4572243" y="4183267"/>
                </a:lnTo>
                <a:lnTo>
                  <a:pt x="4586532" y="4168979"/>
                </a:lnTo>
                <a:lnTo>
                  <a:pt x="4601456" y="4154373"/>
                </a:lnTo>
                <a:lnTo>
                  <a:pt x="4616063" y="4139449"/>
                </a:lnTo>
                <a:lnTo>
                  <a:pt x="4630670" y="4124844"/>
                </a:lnTo>
                <a:lnTo>
                  <a:pt x="4645277" y="4110238"/>
                </a:lnTo>
                <a:lnTo>
                  <a:pt x="4660201" y="4095632"/>
                </a:lnTo>
                <a:lnTo>
                  <a:pt x="4674490" y="4081344"/>
                </a:lnTo>
                <a:lnTo>
                  <a:pt x="4689097" y="4066738"/>
                </a:lnTo>
                <a:lnTo>
                  <a:pt x="4703704" y="4051815"/>
                </a:lnTo>
                <a:lnTo>
                  <a:pt x="4718311" y="4037209"/>
                </a:lnTo>
                <a:lnTo>
                  <a:pt x="4732917" y="4022603"/>
                </a:lnTo>
                <a:lnTo>
                  <a:pt x="4747207" y="4008315"/>
                </a:lnTo>
                <a:lnTo>
                  <a:pt x="4762131" y="3993709"/>
                </a:lnTo>
                <a:lnTo>
                  <a:pt x="4776738" y="3978786"/>
                </a:lnTo>
                <a:lnTo>
                  <a:pt x="4791345" y="3964180"/>
                </a:lnTo>
                <a:lnTo>
                  <a:pt x="4805951" y="3949574"/>
                </a:lnTo>
                <a:lnTo>
                  <a:pt x="4820876" y="3934969"/>
                </a:lnTo>
                <a:lnTo>
                  <a:pt x="4828814" y="3927031"/>
                </a:lnTo>
                <a:lnTo>
                  <a:pt x="4831990" y="3923856"/>
                </a:lnTo>
                <a:lnTo>
                  <a:pt x="4835482" y="3920680"/>
                </a:lnTo>
                <a:lnTo>
                  <a:pt x="4839293" y="3917188"/>
                </a:lnTo>
                <a:lnTo>
                  <a:pt x="4843421" y="3914013"/>
                </a:lnTo>
                <a:lnTo>
                  <a:pt x="4847231" y="3910202"/>
                </a:lnTo>
                <a:lnTo>
                  <a:pt x="4851359" y="3907662"/>
                </a:lnTo>
                <a:lnTo>
                  <a:pt x="4855805" y="3904487"/>
                </a:lnTo>
                <a:lnTo>
                  <a:pt x="4859933" y="3901312"/>
                </a:lnTo>
                <a:lnTo>
                  <a:pt x="4864379" y="3898454"/>
                </a:lnTo>
                <a:lnTo>
                  <a:pt x="4868824" y="3895597"/>
                </a:lnTo>
                <a:lnTo>
                  <a:pt x="4873587" y="3892739"/>
                </a:lnTo>
                <a:lnTo>
                  <a:pt x="4878350" y="3890199"/>
                </a:lnTo>
                <a:lnTo>
                  <a:pt x="4883113" y="3887659"/>
                </a:lnTo>
                <a:lnTo>
                  <a:pt x="4887876" y="3885436"/>
                </a:lnTo>
                <a:lnTo>
                  <a:pt x="4892957" y="3882896"/>
                </a:lnTo>
                <a:lnTo>
                  <a:pt x="4898038" y="3880991"/>
                </a:lnTo>
                <a:lnTo>
                  <a:pt x="4903436" y="3879086"/>
                </a:lnTo>
                <a:lnTo>
                  <a:pt x="4908834" y="3876863"/>
                </a:lnTo>
                <a:lnTo>
                  <a:pt x="4914550" y="3875276"/>
                </a:lnTo>
                <a:lnTo>
                  <a:pt x="4919948" y="3873370"/>
                </a:lnTo>
                <a:lnTo>
                  <a:pt x="4925981" y="3871783"/>
                </a:lnTo>
                <a:lnTo>
                  <a:pt x="4931379" y="3870513"/>
                </a:lnTo>
                <a:lnTo>
                  <a:pt x="4937730" y="3869560"/>
                </a:lnTo>
                <a:lnTo>
                  <a:pt x="4944081" y="3868290"/>
                </a:lnTo>
                <a:lnTo>
                  <a:pt x="4950432" y="3867338"/>
                </a:lnTo>
                <a:lnTo>
                  <a:pt x="4956782" y="3866703"/>
                </a:lnTo>
                <a:lnTo>
                  <a:pt x="4964086" y="3866385"/>
                </a:lnTo>
                <a:lnTo>
                  <a:pt x="4971072" y="3865750"/>
                </a:lnTo>
                <a:lnTo>
                  <a:pt x="4978375" y="3865750"/>
                </a:lnTo>
                <a:lnTo>
                  <a:pt x="4985361" y="3866385"/>
                </a:lnTo>
                <a:lnTo>
                  <a:pt x="4993934" y="3866703"/>
                </a:lnTo>
                <a:lnTo>
                  <a:pt x="5002190" y="3867338"/>
                </a:lnTo>
                <a:lnTo>
                  <a:pt x="5010446" y="3868608"/>
                </a:lnTo>
                <a:lnTo>
                  <a:pt x="5018702" y="3870195"/>
                </a:lnTo>
                <a:lnTo>
                  <a:pt x="5029816" y="3873053"/>
                </a:lnTo>
                <a:lnTo>
                  <a:pt x="5040930" y="3876228"/>
                </a:lnTo>
                <a:lnTo>
                  <a:pt x="5051726" y="3880038"/>
                </a:lnTo>
                <a:lnTo>
                  <a:pt x="5062523" y="3884484"/>
                </a:lnTo>
                <a:lnTo>
                  <a:pt x="5070461" y="3888611"/>
                </a:lnTo>
                <a:lnTo>
                  <a:pt x="5078717" y="3892739"/>
                </a:lnTo>
                <a:lnTo>
                  <a:pt x="5086656" y="3897502"/>
                </a:lnTo>
                <a:lnTo>
                  <a:pt x="5094594" y="3902899"/>
                </a:lnTo>
                <a:lnTo>
                  <a:pt x="5102215" y="3907980"/>
                </a:lnTo>
                <a:lnTo>
                  <a:pt x="5109201" y="3914013"/>
                </a:lnTo>
                <a:lnTo>
                  <a:pt x="5116822" y="3920363"/>
                </a:lnTo>
                <a:lnTo>
                  <a:pt x="5123490" y="3927031"/>
                </a:lnTo>
                <a:lnTo>
                  <a:pt x="5130159" y="3934016"/>
                </a:lnTo>
                <a:lnTo>
                  <a:pt x="5136509" y="3941319"/>
                </a:lnTo>
                <a:lnTo>
                  <a:pt x="5142543" y="3948304"/>
                </a:lnTo>
                <a:lnTo>
                  <a:pt x="5148258" y="3956242"/>
                </a:lnTo>
                <a:lnTo>
                  <a:pt x="5153021" y="3963863"/>
                </a:lnTo>
                <a:lnTo>
                  <a:pt x="5157784" y="3971801"/>
                </a:lnTo>
                <a:lnTo>
                  <a:pt x="5161912" y="3980056"/>
                </a:lnTo>
                <a:lnTo>
                  <a:pt x="5166040" y="3988312"/>
                </a:lnTo>
                <a:lnTo>
                  <a:pt x="5170804" y="3998790"/>
                </a:lnTo>
                <a:lnTo>
                  <a:pt x="5174296" y="4009585"/>
                </a:lnTo>
                <a:lnTo>
                  <a:pt x="5177472" y="4020698"/>
                </a:lnTo>
                <a:lnTo>
                  <a:pt x="5180330" y="4031811"/>
                </a:lnTo>
                <a:lnTo>
                  <a:pt x="5181917" y="4040067"/>
                </a:lnTo>
                <a:lnTo>
                  <a:pt x="5183188" y="4048322"/>
                </a:lnTo>
                <a:lnTo>
                  <a:pt x="5183823" y="4056578"/>
                </a:lnTo>
                <a:lnTo>
                  <a:pt x="5184775" y="4065151"/>
                </a:lnTo>
                <a:lnTo>
                  <a:pt x="5184775" y="4072136"/>
                </a:lnTo>
                <a:lnTo>
                  <a:pt x="5184775" y="4079439"/>
                </a:lnTo>
                <a:lnTo>
                  <a:pt x="5184140" y="4086424"/>
                </a:lnTo>
                <a:lnTo>
                  <a:pt x="5183823" y="4093727"/>
                </a:lnTo>
                <a:lnTo>
                  <a:pt x="5183188" y="4100077"/>
                </a:lnTo>
                <a:lnTo>
                  <a:pt x="5182235" y="4106428"/>
                </a:lnTo>
                <a:lnTo>
                  <a:pt x="5180965" y="4112778"/>
                </a:lnTo>
                <a:lnTo>
                  <a:pt x="5180012" y="4119128"/>
                </a:lnTo>
                <a:lnTo>
                  <a:pt x="5178742" y="4124526"/>
                </a:lnTo>
                <a:lnTo>
                  <a:pt x="5177154" y="4130559"/>
                </a:lnTo>
                <a:lnTo>
                  <a:pt x="5175567" y="4135957"/>
                </a:lnTo>
                <a:lnTo>
                  <a:pt x="5173661" y="4141672"/>
                </a:lnTo>
                <a:lnTo>
                  <a:pt x="5171439" y="4147070"/>
                </a:lnTo>
                <a:lnTo>
                  <a:pt x="5169533" y="4152150"/>
                </a:lnTo>
                <a:lnTo>
                  <a:pt x="5167628" y="4157548"/>
                </a:lnTo>
                <a:lnTo>
                  <a:pt x="5165088" y="4162628"/>
                </a:lnTo>
                <a:lnTo>
                  <a:pt x="5162865" y="4167391"/>
                </a:lnTo>
                <a:lnTo>
                  <a:pt x="5160325" y="4172154"/>
                </a:lnTo>
                <a:lnTo>
                  <a:pt x="5157784" y="4176916"/>
                </a:lnTo>
                <a:lnTo>
                  <a:pt x="5154927" y="4181679"/>
                </a:lnTo>
                <a:lnTo>
                  <a:pt x="5152069" y="4186124"/>
                </a:lnTo>
                <a:lnTo>
                  <a:pt x="5149211" y="4190252"/>
                </a:lnTo>
                <a:lnTo>
                  <a:pt x="5146036" y="4194697"/>
                </a:lnTo>
                <a:lnTo>
                  <a:pt x="5143495" y="4199143"/>
                </a:lnTo>
                <a:lnTo>
                  <a:pt x="5140320" y="4202953"/>
                </a:lnTo>
                <a:lnTo>
                  <a:pt x="5136509" y="4207081"/>
                </a:lnTo>
                <a:lnTo>
                  <a:pt x="5133334" y="4210891"/>
                </a:lnTo>
                <a:lnTo>
                  <a:pt x="5129841" y="4215018"/>
                </a:lnTo>
                <a:lnTo>
                  <a:pt x="5126666" y="4218511"/>
                </a:lnTo>
                <a:lnTo>
                  <a:pt x="5123490" y="4221686"/>
                </a:lnTo>
                <a:lnTo>
                  <a:pt x="5115552" y="4229624"/>
                </a:lnTo>
                <a:lnTo>
                  <a:pt x="5100945" y="4244230"/>
                </a:lnTo>
                <a:lnTo>
                  <a:pt x="5086338" y="4259153"/>
                </a:lnTo>
                <a:lnTo>
                  <a:pt x="5071731" y="4273759"/>
                </a:lnTo>
                <a:lnTo>
                  <a:pt x="5056807" y="4288365"/>
                </a:lnTo>
                <a:lnTo>
                  <a:pt x="5042518" y="4302971"/>
                </a:lnTo>
                <a:lnTo>
                  <a:pt x="5027911" y="4317259"/>
                </a:lnTo>
                <a:lnTo>
                  <a:pt x="5013304" y="4331865"/>
                </a:lnTo>
                <a:lnTo>
                  <a:pt x="4998697" y="4346788"/>
                </a:lnTo>
                <a:lnTo>
                  <a:pt x="4983773" y="4361394"/>
                </a:lnTo>
                <a:lnTo>
                  <a:pt x="4969166" y="4375999"/>
                </a:lnTo>
                <a:lnTo>
                  <a:pt x="4954877" y="4390605"/>
                </a:lnTo>
                <a:lnTo>
                  <a:pt x="4940270" y="4404894"/>
                </a:lnTo>
                <a:lnTo>
                  <a:pt x="4925664" y="4419817"/>
                </a:lnTo>
                <a:lnTo>
                  <a:pt x="4910739" y="4434423"/>
                </a:lnTo>
                <a:lnTo>
                  <a:pt x="4896132" y="4449028"/>
                </a:lnTo>
                <a:lnTo>
                  <a:pt x="4881843" y="4463634"/>
                </a:lnTo>
                <a:lnTo>
                  <a:pt x="4867236" y="4478240"/>
                </a:lnTo>
                <a:lnTo>
                  <a:pt x="4852630" y="4492528"/>
                </a:lnTo>
                <a:lnTo>
                  <a:pt x="4837705" y="4507451"/>
                </a:lnTo>
                <a:lnTo>
                  <a:pt x="4823098" y="4522057"/>
                </a:lnTo>
                <a:lnTo>
                  <a:pt x="4808492" y="4536663"/>
                </a:lnTo>
                <a:lnTo>
                  <a:pt x="4794202" y="4551269"/>
                </a:lnTo>
                <a:lnTo>
                  <a:pt x="4779596" y="4566192"/>
                </a:lnTo>
                <a:lnTo>
                  <a:pt x="4764671" y="4580480"/>
                </a:lnTo>
                <a:lnTo>
                  <a:pt x="4750065" y="4595086"/>
                </a:lnTo>
                <a:lnTo>
                  <a:pt x="4735458" y="4609692"/>
                </a:lnTo>
                <a:lnTo>
                  <a:pt x="4720851" y="4624298"/>
                </a:lnTo>
                <a:lnTo>
                  <a:pt x="4706562" y="4638904"/>
                </a:lnTo>
                <a:lnTo>
                  <a:pt x="4691955" y="4653192"/>
                </a:lnTo>
                <a:lnTo>
                  <a:pt x="4677031" y="4668115"/>
                </a:lnTo>
                <a:lnTo>
                  <a:pt x="4662424" y="4682721"/>
                </a:lnTo>
                <a:lnTo>
                  <a:pt x="4647817" y="4697327"/>
                </a:lnTo>
                <a:lnTo>
                  <a:pt x="4633210" y="4711932"/>
                </a:lnTo>
                <a:lnTo>
                  <a:pt x="4618921" y="4726856"/>
                </a:lnTo>
                <a:lnTo>
                  <a:pt x="4603997" y="4741144"/>
                </a:lnTo>
                <a:lnTo>
                  <a:pt x="4589390" y="4755750"/>
                </a:lnTo>
                <a:lnTo>
                  <a:pt x="4574783" y="4770355"/>
                </a:lnTo>
                <a:lnTo>
                  <a:pt x="4560176" y="4784961"/>
                </a:lnTo>
                <a:lnTo>
                  <a:pt x="4545252" y="4799567"/>
                </a:lnTo>
                <a:lnTo>
                  <a:pt x="4530963" y="4814490"/>
                </a:lnTo>
                <a:lnTo>
                  <a:pt x="4516356" y="4828779"/>
                </a:lnTo>
                <a:lnTo>
                  <a:pt x="4501749" y="4843384"/>
                </a:lnTo>
                <a:lnTo>
                  <a:pt x="4487142" y="4857990"/>
                </a:lnTo>
                <a:lnTo>
                  <a:pt x="4472218" y="4872596"/>
                </a:lnTo>
                <a:lnTo>
                  <a:pt x="4457611" y="4887519"/>
                </a:lnTo>
                <a:lnTo>
                  <a:pt x="4443322" y="4902125"/>
                </a:lnTo>
                <a:lnTo>
                  <a:pt x="4428715" y="4916413"/>
                </a:lnTo>
                <a:lnTo>
                  <a:pt x="4414108" y="4931019"/>
                </a:lnTo>
                <a:lnTo>
                  <a:pt x="4399184" y="4945625"/>
                </a:lnTo>
                <a:lnTo>
                  <a:pt x="4384577" y="4960230"/>
                </a:lnTo>
                <a:lnTo>
                  <a:pt x="4370288" y="4975154"/>
                </a:lnTo>
                <a:lnTo>
                  <a:pt x="4355681" y="4989442"/>
                </a:lnTo>
                <a:lnTo>
                  <a:pt x="4341074" y="5004048"/>
                </a:lnTo>
                <a:lnTo>
                  <a:pt x="4326468" y="5018654"/>
                </a:lnTo>
                <a:lnTo>
                  <a:pt x="4311543" y="5033259"/>
                </a:lnTo>
                <a:lnTo>
                  <a:pt x="4296937" y="5048183"/>
                </a:lnTo>
                <a:lnTo>
                  <a:pt x="4282647" y="5062788"/>
                </a:lnTo>
                <a:lnTo>
                  <a:pt x="4268040" y="5077077"/>
                </a:lnTo>
                <a:lnTo>
                  <a:pt x="4253434" y="5091682"/>
                </a:lnTo>
                <a:lnTo>
                  <a:pt x="4238509" y="5106288"/>
                </a:lnTo>
                <a:lnTo>
                  <a:pt x="4223903" y="5120894"/>
                </a:lnTo>
                <a:lnTo>
                  <a:pt x="4209296" y="5135817"/>
                </a:lnTo>
                <a:lnTo>
                  <a:pt x="4195007" y="5150423"/>
                </a:lnTo>
                <a:lnTo>
                  <a:pt x="4180400" y="5164711"/>
                </a:lnTo>
                <a:lnTo>
                  <a:pt x="4165475" y="5179317"/>
                </a:lnTo>
                <a:lnTo>
                  <a:pt x="4150868" y="5193923"/>
                </a:lnTo>
                <a:lnTo>
                  <a:pt x="4136262" y="5208846"/>
                </a:lnTo>
                <a:lnTo>
                  <a:pt x="4121655" y="5223452"/>
                </a:lnTo>
                <a:lnTo>
                  <a:pt x="4107366" y="5238058"/>
                </a:lnTo>
                <a:lnTo>
                  <a:pt x="4092441" y="5252346"/>
                </a:lnTo>
                <a:lnTo>
                  <a:pt x="4077835" y="5266952"/>
                </a:lnTo>
                <a:lnTo>
                  <a:pt x="4063228" y="5281557"/>
                </a:lnTo>
                <a:lnTo>
                  <a:pt x="4048621" y="5296481"/>
                </a:lnTo>
                <a:lnTo>
                  <a:pt x="4033697" y="5311087"/>
                </a:lnTo>
                <a:lnTo>
                  <a:pt x="4019407" y="5325692"/>
                </a:lnTo>
                <a:lnTo>
                  <a:pt x="4004801" y="5339981"/>
                </a:lnTo>
                <a:lnTo>
                  <a:pt x="3990194" y="5354586"/>
                </a:lnTo>
                <a:lnTo>
                  <a:pt x="3975587" y="5369510"/>
                </a:lnTo>
                <a:lnTo>
                  <a:pt x="3960980" y="5384115"/>
                </a:lnTo>
                <a:lnTo>
                  <a:pt x="3946691" y="5398721"/>
                </a:lnTo>
                <a:lnTo>
                  <a:pt x="3931767" y="5413009"/>
                </a:lnTo>
                <a:lnTo>
                  <a:pt x="3917160" y="5427615"/>
                </a:lnTo>
                <a:lnTo>
                  <a:pt x="3902553" y="5442221"/>
                </a:lnTo>
                <a:lnTo>
                  <a:pt x="3887946" y="5457144"/>
                </a:lnTo>
                <a:lnTo>
                  <a:pt x="3873022" y="5471750"/>
                </a:lnTo>
                <a:lnTo>
                  <a:pt x="3858733" y="5486356"/>
                </a:lnTo>
                <a:lnTo>
                  <a:pt x="3844126" y="5500644"/>
                </a:lnTo>
                <a:lnTo>
                  <a:pt x="3829519" y="5515250"/>
                </a:lnTo>
                <a:lnTo>
                  <a:pt x="3814912" y="5530173"/>
                </a:lnTo>
                <a:lnTo>
                  <a:pt x="3799988" y="5544779"/>
                </a:lnTo>
                <a:lnTo>
                  <a:pt x="3785381" y="5559385"/>
                </a:lnTo>
                <a:lnTo>
                  <a:pt x="3771092" y="5573990"/>
                </a:lnTo>
                <a:lnTo>
                  <a:pt x="3756485" y="5588279"/>
                </a:lnTo>
                <a:lnTo>
                  <a:pt x="3741878" y="5602884"/>
                </a:lnTo>
                <a:lnTo>
                  <a:pt x="3726954" y="5617808"/>
                </a:lnTo>
                <a:lnTo>
                  <a:pt x="3712347" y="5632414"/>
                </a:lnTo>
                <a:lnTo>
                  <a:pt x="3697741" y="5647019"/>
                </a:lnTo>
                <a:lnTo>
                  <a:pt x="3683451" y="5661625"/>
                </a:lnTo>
                <a:lnTo>
                  <a:pt x="3668844" y="5675913"/>
                </a:lnTo>
                <a:lnTo>
                  <a:pt x="3653920" y="5690837"/>
                </a:lnTo>
                <a:lnTo>
                  <a:pt x="3639313" y="5705442"/>
                </a:lnTo>
                <a:lnTo>
                  <a:pt x="3624707" y="5720048"/>
                </a:lnTo>
                <a:lnTo>
                  <a:pt x="3610100" y="5734654"/>
                </a:lnTo>
                <a:lnTo>
                  <a:pt x="3595811" y="5748942"/>
                </a:lnTo>
                <a:lnTo>
                  <a:pt x="3581204" y="5763548"/>
                </a:lnTo>
                <a:lnTo>
                  <a:pt x="3566279" y="5778471"/>
                </a:lnTo>
                <a:lnTo>
                  <a:pt x="3551673" y="5793077"/>
                </a:lnTo>
                <a:lnTo>
                  <a:pt x="3537066" y="5807683"/>
                </a:lnTo>
                <a:lnTo>
                  <a:pt x="3522777" y="5822289"/>
                </a:lnTo>
                <a:lnTo>
                  <a:pt x="3508170" y="5836577"/>
                </a:lnTo>
                <a:lnTo>
                  <a:pt x="3493245" y="5851500"/>
                </a:lnTo>
                <a:lnTo>
                  <a:pt x="3478639" y="5866106"/>
                </a:lnTo>
                <a:lnTo>
                  <a:pt x="3464032" y="5880712"/>
                </a:lnTo>
                <a:lnTo>
                  <a:pt x="3449425" y="5895317"/>
                </a:lnTo>
                <a:lnTo>
                  <a:pt x="3435136" y="5909923"/>
                </a:lnTo>
                <a:lnTo>
                  <a:pt x="3420212" y="5924211"/>
                </a:lnTo>
                <a:lnTo>
                  <a:pt x="3405605" y="5939135"/>
                </a:lnTo>
                <a:lnTo>
                  <a:pt x="3390998" y="5953740"/>
                </a:lnTo>
                <a:lnTo>
                  <a:pt x="3376391" y="5968346"/>
                </a:lnTo>
                <a:lnTo>
                  <a:pt x="3361467" y="5982952"/>
                </a:lnTo>
                <a:lnTo>
                  <a:pt x="3347178" y="5997875"/>
                </a:lnTo>
                <a:lnTo>
                  <a:pt x="3332571" y="6012164"/>
                </a:lnTo>
                <a:lnTo>
                  <a:pt x="3317964" y="6026769"/>
                </a:lnTo>
                <a:lnTo>
                  <a:pt x="3303357" y="6041375"/>
                </a:lnTo>
                <a:lnTo>
                  <a:pt x="3288433" y="6055981"/>
                </a:lnTo>
                <a:lnTo>
                  <a:pt x="3273826" y="6070587"/>
                </a:lnTo>
                <a:lnTo>
                  <a:pt x="3259537" y="6085510"/>
                </a:lnTo>
                <a:lnTo>
                  <a:pt x="3244930" y="6099798"/>
                </a:lnTo>
                <a:lnTo>
                  <a:pt x="3230323" y="6114404"/>
                </a:lnTo>
                <a:lnTo>
                  <a:pt x="3215716" y="6129010"/>
                </a:lnTo>
                <a:lnTo>
                  <a:pt x="3200792" y="6143616"/>
                </a:lnTo>
                <a:lnTo>
                  <a:pt x="3186185" y="6158539"/>
                </a:lnTo>
                <a:lnTo>
                  <a:pt x="3171896" y="6172827"/>
                </a:lnTo>
                <a:lnTo>
                  <a:pt x="3157289" y="6187433"/>
                </a:lnTo>
                <a:lnTo>
                  <a:pt x="3142683" y="6202039"/>
                </a:lnTo>
                <a:lnTo>
                  <a:pt x="3127758" y="6216644"/>
                </a:lnTo>
                <a:lnTo>
                  <a:pt x="3113151" y="6231250"/>
                </a:lnTo>
                <a:lnTo>
                  <a:pt x="3098545" y="6246173"/>
                </a:lnTo>
                <a:lnTo>
                  <a:pt x="3084255" y="6260462"/>
                </a:lnTo>
                <a:lnTo>
                  <a:pt x="3069649" y="6275067"/>
                </a:lnTo>
                <a:lnTo>
                  <a:pt x="3054724" y="6289673"/>
                </a:lnTo>
                <a:lnTo>
                  <a:pt x="3040117" y="6304279"/>
                </a:lnTo>
                <a:lnTo>
                  <a:pt x="3025511" y="6319202"/>
                </a:lnTo>
                <a:lnTo>
                  <a:pt x="3011221" y="6333808"/>
                </a:lnTo>
                <a:lnTo>
                  <a:pt x="2997567" y="6346826"/>
                </a:lnTo>
                <a:lnTo>
                  <a:pt x="2995027" y="6346826"/>
                </a:lnTo>
                <a:lnTo>
                  <a:pt x="2965813" y="6346826"/>
                </a:lnTo>
                <a:lnTo>
                  <a:pt x="2936600" y="6346826"/>
                </a:lnTo>
                <a:lnTo>
                  <a:pt x="2907386" y="6346826"/>
                </a:lnTo>
                <a:lnTo>
                  <a:pt x="2878173" y="6346826"/>
                </a:lnTo>
                <a:lnTo>
                  <a:pt x="2848959" y="6346826"/>
                </a:lnTo>
                <a:lnTo>
                  <a:pt x="2819428" y="6346826"/>
                </a:lnTo>
                <a:lnTo>
                  <a:pt x="2790532" y="6346826"/>
                </a:lnTo>
                <a:lnTo>
                  <a:pt x="2761318" y="6346826"/>
                </a:lnTo>
                <a:lnTo>
                  <a:pt x="2731787" y="6346826"/>
                </a:lnTo>
                <a:lnTo>
                  <a:pt x="2702891" y="6346826"/>
                </a:lnTo>
                <a:lnTo>
                  <a:pt x="2673360" y="6346826"/>
                </a:lnTo>
                <a:lnTo>
                  <a:pt x="2644146" y="6346826"/>
                </a:lnTo>
                <a:lnTo>
                  <a:pt x="2615250" y="6346826"/>
                </a:lnTo>
                <a:lnTo>
                  <a:pt x="2585719" y="6346826"/>
                </a:lnTo>
                <a:lnTo>
                  <a:pt x="2556505" y="6346826"/>
                </a:lnTo>
                <a:lnTo>
                  <a:pt x="2527609" y="6346826"/>
                </a:lnTo>
                <a:lnTo>
                  <a:pt x="2498078" y="6346826"/>
                </a:lnTo>
                <a:lnTo>
                  <a:pt x="2468865" y="6346826"/>
                </a:lnTo>
                <a:lnTo>
                  <a:pt x="2439651" y="6346826"/>
                </a:lnTo>
                <a:lnTo>
                  <a:pt x="2410438" y="6346826"/>
                </a:lnTo>
                <a:lnTo>
                  <a:pt x="2408532" y="6346826"/>
                </a:lnTo>
                <a:lnTo>
                  <a:pt x="2409485" y="6346191"/>
                </a:lnTo>
                <a:lnTo>
                  <a:pt x="2424409" y="6331268"/>
                </a:lnTo>
                <a:lnTo>
                  <a:pt x="2438699" y="6316662"/>
                </a:lnTo>
                <a:lnTo>
                  <a:pt x="2453305" y="6302056"/>
                </a:lnTo>
                <a:lnTo>
                  <a:pt x="2467912" y="6287451"/>
                </a:lnTo>
                <a:lnTo>
                  <a:pt x="2482519" y="6272527"/>
                </a:lnTo>
                <a:lnTo>
                  <a:pt x="2497443" y="6258239"/>
                </a:lnTo>
                <a:lnTo>
                  <a:pt x="2512050" y="6243633"/>
                </a:lnTo>
                <a:lnTo>
                  <a:pt x="2526339" y="6229028"/>
                </a:lnTo>
                <a:lnTo>
                  <a:pt x="2540946" y="6214422"/>
                </a:lnTo>
                <a:lnTo>
                  <a:pt x="2555553" y="6199498"/>
                </a:lnTo>
                <a:lnTo>
                  <a:pt x="2570160" y="6185528"/>
                </a:lnTo>
                <a:lnTo>
                  <a:pt x="2585084" y="6170604"/>
                </a:lnTo>
                <a:lnTo>
                  <a:pt x="2599691" y="6155999"/>
                </a:lnTo>
                <a:lnTo>
                  <a:pt x="2613980" y="6141393"/>
                </a:lnTo>
                <a:lnTo>
                  <a:pt x="2628587" y="6126787"/>
                </a:lnTo>
                <a:lnTo>
                  <a:pt x="2643194" y="6111864"/>
                </a:lnTo>
                <a:lnTo>
                  <a:pt x="2658118" y="6097576"/>
                </a:lnTo>
                <a:lnTo>
                  <a:pt x="2672725" y="6082970"/>
                </a:lnTo>
                <a:lnTo>
                  <a:pt x="2687332" y="6068364"/>
                </a:lnTo>
                <a:lnTo>
                  <a:pt x="2701621" y="6053758"/>
                </a:lnTo>
                <a:lnTo>
                  <a:pt x="2716228" y="6038835"/>
                </a:lnTo>
                <a:lnTo>
                  <a:pt x="2731152" y="6024229"/>
                </a:lnTo>
                <a:lnTo>
                  <a:pt x="2745759" y="6009941"/>
                </a:lnTo>
                <a:lnTo>
                  <a:pt x="2760366" y="5995335"/>
                </a:lnTo>
                <a:lnTo>
                  <a:pt x="2774655" y="5980729"/>
                </a:lnTo>
                <a:lnTo>
                  <a:pt x="2789262" y="5966124"/>
                </a:lnTo>
                <a:lnTo>
                  <a:pt x="2804186" y="5951200"/>
                </a:lnTo>
                <a:lnTo>
                  <a:pt x="2818793" y="5936595"/>
                </a:lnTo>
                <a:lnTo>
                  <a:pt x="2833400" y="5922306"/>
                </a:lnTo>
                <a:lnTo>
                  <a:pt x="2848006" y="5907701"/>
                </a:lnTo>
                <a:lnTo>
                  <a:pt x="2862296" y="5893095"/>
                </a:lnTo>
                <a:lnTo>
                  <a:pt x="2877220" y="5878171"/>
                </a:lnTo>
                <a:lnTo>
                  <a:pt x="2891827" y="5863566"/>
                </a:lnTo>
                <a:lnTo>
                  <a:pt x="2906434" y="5848960"/>
                </a:lnTo>
                <a:lnTo>
                  <a:pt x="2921040" y="5834672"/>
                </a:lnTo>
                <a:lnTo>
                  <a:pt x="2935647" y="5820066"/>
                </a:lnTo>
                <a:lnTo>
                  <a:pt x="2949936" y="5805460"/>
                </a:lnTo>
                <a:lnTo>
                  <a:pt x="2964861" y="5790537"/>
                </a:lnTo>
                <a:lnTo>
                  <a:pt x="2979468" y="5775931"/>
                </a:lnTo>
                <a:lnTo>
                  <a:pt x="2994074" y="5761643"/>
                </a:lnTo>
                <a:lnTo>
                  <a:pt x="3008681" y="5747037"/>
                </a:lnTo>
                <a:lnTo>
                  <a:pt x="3023605" y="5732431"/>
                </a:lnTo>
                <a:lnTo>
                  <a:pt x="3037895" y="5717508"/>
                </a:lnTo>
                <a:lnTo>
                  <a:pt x="3052501" y="5702902"/>
                </a:lnTo>
                <a:lnTo>
                  <a:pt x="3067108" y="5688296"/>
                </a:lnTo>
                <a:lnTo>
                  <a:pt x="3081715" y="5674008"/>
                </a:lnTo>
                <a:lnTo>
                  <a:pt x="3096639" y="5659402"/>
                </a:lnTo>
                <a:lnTo>
                  <a:pt x="3111246" y="5644797"/>
                </a:lnTo>
                <a:lnTo>
                  <a:pt x="3125535" y="5629873"/>
                </a:lnTo>
                <a:lnTo>
                  <a:pt x="3140142" y="5615268"/>
                </a:lnTo>
                <a:lnTo>
                  <a:pt x="3154749" y="5600662"/>
                </a:lnTo>
                <a:lnTo>
                  <a:pt x="3169673" y="5586374"/>
                </a:lnTo>
                <a:lnTo>
                  <a:pt x="3184280" y="5571768"/>
                </a:lnTo>
                <a:lnTo>
                  <a:pt x="3198569" y="5556845"/>
                </a:lnTo>
                <a:lnTo>
                  <a:pt x="3213176" y="5542239"/>
                </a:lnTo>
                <a:lnTo>
                  <a:pt x="3227783" y="5527633"/>
                </a:lnTo>
                <a:lnTo>
                  <a:pt x="3242707" y="5513027"/>
                </a:lnTo>
                <a:lnTo>
                  <a:pt x="3257314" y="5498739"/>
                </a:lnTo>
                <a:lnTo>
                  <a:pt x="3271921" y="5484133"/>
                </a:lnTo>
                <a:lnTo>
                  <a:pt x="3286210" y="5469210"/>
                </a:lnTo>
                <a:lnTo>
                  <a:pt x="3300817" y="5454604"/>
                </a:lnTo>
                <a:lnTo>
                  <a:pt x="3315424" y="5439998"/>
                </a:lnTo>
                <a:lnTo>
                  <a:pt x="3330348" y="5425393"/>
                </a:lnTo>
                <a:lnTo>
                  <a:pt x="3344955" y="5411104"/>
                </a:lnTo>
                <a:lnTo>
                  <a:pt x="3359562" y="5396181"/>
                </a:lnTo>
                <a:lnTo>
                  <a:pt x="3373851" y="5381575"/>
                </a:lnTo>
                <a:lnTo>
                  <a:pt x="3388458" y="5366969"/>
                </a:lnTo>
                <a:lnTo>
                  <a:pt x="3403382" y="5352364"/>
                </a:lnTo>
                <a:lnTo>
                  <a:pt x="3417989" y="5338075"/>
                </a:lnTo>
                <a:lnTo>
                  <a:pt x="3432596" y="5323470"/>
                </a:lnTo>
                <a:lnTo>
                  <a:pt x="3447202" y="5308546"/>
                </a:lnTo>
                <a:lnTo>
                  <a:pt x="3461492" y="5293941"/>
                </a:lnTo>
                <a:lnTo>
                  <a:pt x="3467207" y="5288543"/>
                </a:lnTo>
                <a:lnTo>
                  <a:pt x="3471970" y="5283780"/>
                </a:lnTo>
                <a:lnTo>
                  <a:pt x="3475781" y="5279335"/>
                </a:lnTo>
                <a:lnTo>
                  <a:pt x="3479591" y="5275207"/>
                </a:lnTo>
                <a:lnTo>
                  <a:pt x="3482767" y="5271079"/>
                </a:lnTo>
                <a:lnTo>
                  <a:pt x="3485942" y="5266952"/>
                </a:lnTo>
                <a:lnTo>
                  <a:pt x="3489117" y="5263141"/>
                </a:lnTo>
                <a:lnTo>
                  <a:pt x="3492293" y="5258696"/>
                </a:lnTo>
                <a:lnTo>
                  <a:pt x="3494833" y="5254251"/>
                </a:lnTo>
                <a:lnTo>
                  <a:pt x="3497691" y="5249488"/>
                </a:lnTo>
                <a:lnTo>
                  <a:pt x="3500549" y="5245043"/>
                </a:lnTo>
                <a:lnTo>
                  <a:pt x="3503407" y="5240280"/>
                </a:lnTo>
                <a:lnTo>
                  <a:pt x="3505629" y="5235835"/>
                </a:lnTo>
                <a:lnTo>
                  <a:pt x="3508170" y="5230437"/>
                </a:lnTo>
                <a:lnTo>
                  <a:pt x="3510393" y="5225675"/>
                </a:lnTo>
                <a:lnTo>
                  <a:pt x="3512933" y="5220594"/>
                </a:lnTo>
                <a:lnTo>
                  <a:pt x="3514838" y="5215514"/>
                </a:lnTo>
                <a:lnTo>
                  <a:pt x="3516743" y="5209799"/>
                </a:lnTo>
                <a:lnTo>
                  <a:pt x="3518331" y="5204718"/>
                </a:lnTo>
                <a:lnTo>
                  <a:pt x="3520236" y="5198686"/>
                </a:lnTo>
                <a:lnTo>
                  <a:pt x="3521824" y="5193288"/>
                </a:lnTo>
                <a:lnTo>
                  <a:pt x="3523094" y="5187255"/>
                </a:lnTo>
                <a:lnTo>
                  <a:pt x="3524364" y="5181222"/>
                </a:lnTo>
                <a:lnTo>
                  <a:pt x="3525634" y="5174872"/>
                </a:lnTo>
                <a:lnTo>
                  <a:pt x="3526587" y="5168521"/>
                </a:lnTo>
                <a:lnTo>
                  <a:pt x="3527540" y="5161854"/>
                </a:lnTo>
                <a:lnTo>
                  <a:pt x="3527857" y="5155503"/>
                </a:lnTo>
                <a:lnTo>
                  <a:pt x="3528175" y="5148518"/>
                </a:lnTo>
                <a:lnTo>
                  <a:pt x="3528175" y="5140898"/>
                </a:lnTo>
                <a:lnTo>
                  <a:pt x="3528175" y="5133595"/>
                </a:lnTo>
                <a:lnTo>
                  <a:pt x="3527857" y="5126292"/>
                </a:lnTo>
                <a:lnTo>
                  <a:pt x="3527222" y="5117401"/>
                </a:lnTo>
                <a:lnTo>
                  <a:pt x="3525952" y="5108828"/>
                </a:lnTo>
                <a:lnTo>
                  <a:pt x="3524364" y="5100255"/>
                </a:lnTo>
                <a:lnTo>
                  <a:pt x="3522459" y="5091682"/>
                </a:lnTo>
                <a:lnTo>
                  <a:pt x="3519284" y="5079617"/>
                </a:lnTo>
                <a:lnTo>
                  <a:pt x="3515156" y="5067869"/>
                </a:lnTo>
                <a:lnTo>
                  <a:pt x="3510075" y="5056121"/>
                </a:lnTo>
                <a:lnTo>
                  <a:pt x="3504994" y="5045007"/>
                </a:lnTo>
                <a:lnTo>
                  <a:pt x="3500866" y="5038022"/>
                </a:lnTo>
                <a:lnTo>
                  <a:pt x="3497056" y="5031354"/>
                </a:lnTo>
                <a:lnTo>
                  <a:pt x="3492610" y="5024686"/>
                </a:lnTo>
                <a:lnTo>
                  <a:pt x="3488165" y="5018336"/>
                </a:lnTo>
                <a:lnTo>
                  <a:pt x="3483402" y="5011986"/>
                </a:lnTo>
                <a:lnTo>
                  <a:pt x="3478321" y="5005953"/>
                </a:lnTo>
                <a:lnTo>
                  <a:pt x="3473241" y="4999603"/>
                </a:lnTo>
                <a:lnTo>
                  <a:pt x="3467207" y="4994205"/>
                </a:lnTo>
                <a:lnTo>
                  <a:pt x="3461492" y="4988489"/>
                </a:lnTo>
                <a:lnTo>
                  <a:pt x="3455776" y="4983092"/>
                </a:lnTo>
                <a:lnTo>
                  <a:pt x="3449425" y="4977694"/>
                </a:lnTo>
                <a:lnTo>
                  <a:pt x="3443074" y="4972931"/>
                </a:lnTo>
                <a:lnTo>
                  <a:pt x="3436724" y="4968803"/>
                </a:lnTo>
                <a:lnTo>
                  <a:pt x="3429738" y="4964358"/>
                </a:lnTo>
                <a:lnTo>
                  <a:pt x="3423387" y="4960230"/>
                </a:lnTo>
                <a:lnTo>
                  <a:pt x="3416401" y="4956738"/>
                </a:lnTo>
                <a:lnTo>
                  <a:pt x="3405287" y="4951340"/>
                </a:lnTo>
                <a:lnTo>
                  <a:pt x="3393221" y="4946577"/>
                </a:lnTo>
                <a:lnTo>
                  <a:pt x="3381789" y="4942132"/>
                </a:lnTo>
                <a:lnTo>
                  <a:pt x="3369405" y="4938957"/>
                </a:lnTo>
                <a:lnTo>
                  <a:pt x="3361149" y="4937052"/>
                </a:lnTo>
                <a:lnTo>
                  <a:pt x="3352576" y="4935464"/>
                </a:lnTo>
                <a:lnTo>
                  <a:pt x="3343685" y="4934194"/>
                </a:lnTo>
                <a:lnTo>
                  <a:pt x="3335111" y="4933242"/>
                </a:lnTo>
                <a:lnTo>
                  <a:pt x="3327490" y="4932924"/>
                </a:lnTo>
                <a:lnTo>
                  <a:pt x="3320187" y="4932924"/>
                </a:lnTo>
                <a:lnTo>
                  <a:pt x="3313201" y="4932924"/>
                </a:lnTo>
                <a:lnTo>
                  <a:pt x="3305580" y="4933242"/>
                </a:lnTo>
                <a:lnTo>
                  <a:pt x="3299229" y="4934194"/>
                </a:lnTo>
                <a:lnTo>
                  <a:pt x="3292561" y="4934512"/>
                </a:lnTo>
                <a:lnTo>
                  <a:pt x="3286210" y="4935782"/>
                </a:lnTo>
                <a:lnTo>
                  <a:pt x="3279859" y="4937052"/>
                </a:lnTo>
                <a:lnTo>
                  <a:pt x="3273826" y="4938004"/>
                </a:lnTo>
                <a:lnTo>
                  <a:pt x="3268428" y="4939274"/>
                </a:lnTo>
                <a:lnTo>
                  <a:pt x="3262395" y="4940862"/>
                </a:lnTo>
                <a:lnTo>
                  <a:pt x="3256361" y="4942767"/>
                </a:lnTo>
                <a:lnTo>
                  <a:pt x="3251281" y="4944355"/>
                </a:lnTo>
                <a:lnTo>
                  <a:pt x="3246200" y="4946577"/>
                </a:lnTo>
                <a:lnTo>
                  <a:pt x="3240485" y="4948482"/>
                </a:lnTo>
                <a:lnTo>
                  <a:pt x="3235404" y="4950705"/>
                </a:lnTo>
                <a:lnTo>
                  <a:pt x="3230641" y="4953245"/>
                </a:lnTo>
                <a:lnTo>
                  <a:pt x="3225560" y="4955468"/>
                </a:lnTo>
                <a:lnTo>
                  <a:pt x="3220797" y="4958008"/>
                </a:lnTo>
                <a:lnTo>
                  <a:pt x="3216034" y="4960866"/>
                </a:lnTo>
                <a:lnTo>
                  <a:pt x="3211588" y="4963406"/>
                </a:lnTo>
                <a:lnTo>
                  <a:pt x="3207143" y="4966263"/>
                </a:lnTo>
                <a:lnTo>
                  <a:pt x="3202380" y="4969121"/>
                </a:lnTo>
                <a:lnTo>
                  <a:pt x="3198569" y="4972296"/>
                </a:lnTo>
                <a:lnTo>
                  <a:pt x="3194124" y="4975471"/>
                </a:lnTo>
                <a:lnTo>
                  <a:pt x="3190313" y="4978646"/>
                </a:lnTo>
                <a:lnTo>
                  <a:pt x="3186185" y="4981822"/>
                </a:lnTo>
                <a:lnTo>
                  <a:pt x="3182375" y="4985314"/>
                </a:lnTo>
                <a:lnTo>
                  <a:pt x="3177612" y="4989442"/>
                </a:lnTo>
                <a:lnTo>
                  <a:pt x="3172849" y="4994205"/>
                </a:lnTo>
                <a:lnTo>
                  <a:pt x="3167133" y="4999603"/>
                </a:lnTo>
                <a:lnTo>
                  <a:pt x="3152526" y="5013891"/>
                </a:lnTo>
                <a:lnTo>
                  <a:pt x="3137919" y="5028497"/>
                </a:lnTo>
                <a:lnTo>
                  <a:pt x="3122995" y="5043420"/>
                </a:lnTo>
                <a:lnTo>
                  <a:pt x="3108388" y="5058026"/>
                </a:lnTo>
                <a:lnTo>
                  <a:pt x="3093782" y="5072314"/>
                </a:lnTo>
                <a:lnTo>
                  <a:pt x="3079175" y="5086920"/>
                </a:lnTo>
                <a:lnTo>
                  <a:pt x="3064885" y="5101525"/>
                </a:lnTo>
                <a:lnTo>
                  <a:pt x="3049961" y="5116131"/>
                </a:lnTo>
                <a:lnTo>
                  <a:pt x="3035354" y="5130419"/>
                </a:lnTo>
                <a:lnTo>
                  <a:pt x="3020748" y="5145343"/>
                </a:lnTo>
                <a:lnTo>
                  <a:pt x="3006141" y="5159949"/>
                </a:lnTo>
                <a:lnTo>
                  <a:pt x="2991216" y="5174237"/>
                </a:lnTo>
                <a:lnTo>
                  <a:pt x="2976610" y="5188843"/>
                </a:lnTo>
                <a:lnTo>
                  <a:pt x="2962003" y="5203448"/>
                </a:lnTo>
                <a:lnTo>
                  <a:pt x="2948984" y="5216784"/>
                </a:lnTo>
                <a:lnTo>
                  <a:pt x="2947396" y="5218372"/>
                </a:lnTo>
                <a:lnTo>
                  <a:pt x="2943586" y="5221864"/>
                </a:lnTo>
                <a:lnTo>
                  <a:pt x="2939775" y="5225357"/>
                </a:lnTo>
                <a:lnTo>
                  <a:pt x="2935647" y="5228532"/>
                </a:lnTo>
                <a:lnTo>
                  <a:pt x="2931837" y="5231707"/>
                </a:lnTo>
                <a:lnTo>
                  <a:pt x="2927709" y="5234882"/>
                </a:lnTo>
                <a:lnTo>
                  <a:pt x="2923581" y="5238058"/>
                </a:lnTo>
                <a:lnTo>
                  <a:pt x="2919135" y="5241233"/>
                </a:lnTo>
                <a:lnTo>
                  <a:pt x="2914690" y="5244090"/>
                </a:lnTo>
                <a:lnTo>
                  <a:pt x="2910244" y="5246631"/>
                </a:lnTo>
                <a:lnTo>
                  <a:pt x="2905799" y="5249488"/>
                </a:lnTo>
                <a:lnTo>
                  <a:pt x="2901353" y="5252346"/>
                </a:lnTo>
                <a:lnTo>
                  <a:pt x="2896590" y="5254569"/>
                </a:lnTo>
                <a:lnTo>
                  <a:pt x="2891509" y="5257109"/>
                </a:lnTo>
                <a:lnTo>
                  <a:pt x="2886746" y="5259331"/>
                </a:lnTo>
                <a:lnTo>
                  <a:pt x="2881348" y="5261871"/>
                </a:lnTo>
                <a:lnTo>
                  <a:pt x="2876267" y="5263777"/>
                </a:lnTo>
                <a:lnTo>
                  <a:pt x="2870869" y="5265682"/>
                </a:lnTo>
                <a:lnTo>
                  <a:pt x="2865154" y="5267904"/>
                </a:lnTo>
                <a:lnTo>
                  <a:pt x="2859755" y="5269492"/>
                </a:lnTo>
                <a:lnTo>
                  <a:pt x="2854040" y="5271079"/>
                </a:lnTo>
                <a:lnTo>
                  <a:pt x="2848006" y="5272667"/>
                </a:lnTo>
                <a:lnTo>
                  <a:pt x="2841656" y="5273620"/>
                </a:lnTo>
                <a:lnTo>
                  <a:pt x="2835940" y="5274890"/>
                </a:lnTo>
                <a:lnTo>
                  <a:pt x="2829589" y="5275842"/>
                </a:lnTo>
                <a:lnTo>
                  <a:pt x="2822603" y="5276477"/>
                </a:lnTo>
                <a:lnTo>
                  <a:pt x="2815935" y="5276795"/>
                </a:lnTo>
                <a:lnTo>
                  <a:pt x="2809267" y="5277430"/>
                </a:lnTo>
                <a:lnTo>
                  <a:pt x="2802598" y="5277747"/>
                </a:lnTo>
                <a:lnTo>
                  <a:pt x="2794660" y="5277430"/>
                </a:lnTo>
                <a:lnTo>
                  <a:pt x="2786721" y="5276795"/>
                </a:lnTo>
                <a:lnTo>
                  <a:pt x="2778783" y="5276477"/>
                </a:lnTo>
                <a:lnTo>
                  <a:pt x="2770844" y="5275207"/>
                </a:lnTo>
                <a:lnTo>
                  <a:pt x="2761318" y="5273620"/>
                </a:lnTo>
                <a:lnTo>
                  <a:pt x="2751157" y="5271397"/>
                </a:lnTo>
                <a:lnTo>
                  <a:pt x="2741631" y="5268857"/>
                </a:lnTo>
                <a:lnTo>
                  <a:pt x="2732104" y="5265682"/>
                </a:lnTo>
                <a:lnTo>
                  <a:pt x="2721626" y="5261871"/>
                </a:lnTo>
                <a:lnTo>
                  <a:pt x="2711147" y="5257109"/>
                </a:lnTo>
                <a:lnTo>
                  <a:pt x="2700986" y="5252028"/>
                </a:lnTo>
                <a:lnTo>
                  <a:pt x="2690824" y="5245996"/>
                </a:lnTo>
                <a:lnTo>
                  <a:pt x="2680981" y="5239645"/>
                </a:lnTo>
                <a:lnTo>
                  <a:pt x="2671772" y="5232660"/>
                </a:lnTo>
                <a:lnTo>
                  <a:pt x="2662881" y="5225039"/>
                </a:lnTo>
                <a:lnTo>
                  <a:pt x="2653990" y="5216784"/>
                </a:lnTo>
                <a:lnTo>
                  <a:pt x="2645734" y="5207894"/>
                </a:lnTo>
                <a:lnTo>
                  <a:pt x="2638113" y="5198686"/>
                </a:lnTo>
                <a:lnTo>
                  <a:pt x="2631127" y="5189160"/>
                </a:lnTo>
                <a:lnTo>
                  <a:pt x="2624776" y="5179635"/>
                </a:lnTo>
                <a:lnTo>
                  <a:pt x="2618743" y="5169792"/>
                </a:lnTo>
                <a:lnTo>
                  <a:pt x="2613662" y="5159631"/>
                </a:lnTo>
                <a:lnTo>
                  <a:pt x="2608899" y="5149153"/>
                </a:lnTo>
                <a:lnTo>
                  <a:pt x="2604771" y="5138357"/>
                </a:lnTo>
                <a:lnTo>
                  <a:pt x="2601596" y="5128832"/>
                </a:lnTo>
                <a:lnTo>
                  <a:pt x="2598738" y="5119306"/>
                </a:lnTo>
                <a:lnTo>
                  <a:pt x="2596833" y="5109463"/>
                </a:lnTo>
                <a:lnTo>
                  <a:pt x="2595245" y="5099620"/>
                </a:lnTo>
                <a:lnTo>
                  <a:pt x="2593975" y="5092000"/>
                </a:lnTo>
                <a:lnTo>
                  <a:pt x="2593340" y="5084062"/>
                </a:lnTo>
                <a:lnTo>
                  <a:pt x="2593022" y="5076124"/>
                </a:lnTo>
                <a:lnTo>
                  <a:pt x="2593022" y="5068186"/>
                </a:lnTo>
                <a:lnTo>
                  <a:pt x="2593022" y="5061518"/>
                </a:lnTo>
                <a:lnTo>
                  <a:pt x="2593340" y="5054850"/>
                </a:lnTo>
                <a:lnTo>
                  <a:pt x="2593975" y="5047548"/>
                </a:lnTo>
                <a:lnTo>
                  <a:pt x="2594928" y="5040880"/>
                </a:lnTo>
                <a:lnTo>
                  <a:pt x="2595563" y="5034847"/>
                </a:lnTo>
                <a:lnTo>
                  <a:pt x="2596833" y="5028497"/>
                </a:lnTo>
                <a:lnTo>
                  <a:pt x="2598103" y="5022781"/>
                </a:lnTo>
                <a:lnTo>
                  <a:pt x="2599691" y="5016748"/>
                </a:lnTo>
                <a:lnTo>
                  <a:pt x="2601278" y="5011033"/>
                </a:lnTo>
                <a:lnTo>
                  <a:pt x="2602866" y="5005635"/>
                </a:lnTo>
                <a:lnTo>
                  <a:pt x="2604771" y="4999920"/>
                </a:lnTo>
                <a:lnTo>
                  <a:pt x="2606677" y="4994522"/>
                </a:lnTo>
                <a:lnTo>
                  <a:pt x="2608899" y="4989442"/>
                </a:lnTo>
                <a:lnTo>
                  <a:pt x="2610805" y="4984044"/>
                </a:lnTo>
                <a:lnTo>
                  <a:pt x="2613027" y="4979281"/>
                </a:lnTo>
                <a:lnTo>
                  <a:pt x="2615885" y="4974201"/>
                </a:lnTo>
                <a:lnTo>
                  <a:pt x="2618426" y="4969438"/>
                </a:lnTo>
                <a:lnTo>
                  <a:pt x="2620648" y="4964676"/>
                </a:lnTo>
                <a:lnTo>
                  <a:pt x="2623506" y="4960230"/>
                </a:lnTo>
                <a:lnTo>
                  <a:pt x="2626682" y="4955468"/>
                </a:lnTo>
                <a:lnTo>
                  <a:pt x="2629539" y="4951340"/>
                </a:lnTo>
                <a:lnTo>
                  <a:pt x="2632080" y="4947212"/>
                </a:lnTo>
                <a:lnTo>
                  <a:pt x="2635255" y="4942767"/>
                </a:lnTo>
                <a:lnTo>
                  <a:pt x="2638431" y="4938957"/>
                </a:lnTo>
                <a:lnTo>
                  <a:pt x="2639066" y="4938957"/>
                </a:lnTo>
                <a:lnTo>
                  <a:pt x="2653355" y="4924351"/>
                </a:lnTo>
                <a:lnTo>
                  <a:pt x="2667962" y="4909745"/>
                </a:lnTo>
                <a:lnTo>
                  <a:pt x="2682568" y="4894822"/>
                </a:lnTo>
                <a:lnTo>
                  <a:pt x="2697175" y="4880216"/>
                </a:lnTo>
                <a:lnTo>
                  <a:pt x="2712100" y="4865928"/>
                </a:lnTo>
                <a:lnTo>
                  <a:pt x="2726389" y="4851322"/>
                </a:lnTo>
                <a:lnTo>
                  <a:pt x="2740996" y="4836716"/>
                </a:lnTo>
                <a:lnTo>
                  <a:pt x="2755603" y="4821793"/>
                </a:lnTo>
                <a:lnTo>
                  <a:pt x="2770209" y="4807187"/>
                </a:lnTo>
                <a:lnTo>
                  <a:pt x="2785134" y="4792582"/>
                </a:lnTo>
                <a:lnTo>
                  <a:pt x="2799741" y="4778293"/>
                </a:lnTo>
                <a:lnTo>
                  <a:pt x="2814030" y="4763688"/>
                </a:lnTo>
                <a:lnTo>
                  <a:pt x="2828637" y="4749082"/>
                </a:lnTo>
                <a:lnTo>
                  <a:pt x="2843243" y="4734159"/>
                </a:lnTo>
                <a:lnTo>
                  <a:pt x="2858168" y="4719553"/>
                </a:lnTo>
                <a:lnTo>
                  <a:pt x="2872774" y="4704947"/>
                </a:lnTo>
                <a:lnTo>
                  <a:pt x="2887381" y="4690659"/>
                </a:lnTo>
                <a:lnTo>
                  <a:pt x="2901671" y="4676053"/>
                </a:lnTo>
                <a:lnTo>
                  <a:pt x="2916277" y="4661130"/>
                </a:lnTo>
                <a:lnTo>
                  <a:pt x="2930884" y="4646524"/>
                </a:lnTo>
                <a:lnTo>
                  <a:pt x="2945808" y="4631918"/>
                </a:lnTo>
                <a:lnTo>
                  <a:pt x="2960415" y="4617312"/>
                </a:lnTo>
                <a:lnTo>
                  <a:pt x="2975022" y="4603024"/>
                </a:lnTo>
                <a:lnTo>
                  <a:pt x="2989311" y="4588418"/>
                </a:lnTo>
                <a:lnTo>
                  <a:pt x="3003918" y="4573495"/>
                </a:lnTo>
                <a:lnTo>
                  <a:pt x="3018842" y="4558889"/>
                </a:lnTo>
                <a:lnTo>
                  <a:pt x="3033449" y="4544284"/>
                </a:lnTo>
                <a:lnTo>
                  <a:pt x="3048056" y="4529678"/>
                </a:lnTo>
                <a:lnTo>
                  <a:pt x="3062345" y="4515389"/>
                </a:lnTo>
                <a:lnTo>
                  <a:pt x="3076952" y="4500466"/>
                </a:lnTo>
                <a:lnTo>
                  <a:pt x="3091876" y="4485860"/>
                </a:lnTo>
                <a:lnTo>
                  <a:pt x="3106483" y="4471255"/>
                </a:lnTo>
                <a:lnTo>
                  <a:pt x="3121090" y="4456649"/>
                </a:lnTo>
                <a:lnTo>
                  <a:pt x="3135697" y="4442360"/>
                </a:lnTo>
                <a:lnTo>
                  <a:pt x="3135697" y="4442043"/>
                </a:lnTo>
                <a:lnTo>
                  <a:pt x="3139507" y="4438233"/>
                </a:lnTo>
                <a:lnTo>
                  <a:pt x="3143000" y="4434423"/>
                </a:lnTo>
                <a:lnTo>
                  <a:pt x="3146493" y="4430930"/>
                </a:lnTo>
                <a:lnTo>
                  <a:pt x="3149668" y="4426802"/>
                </a:lnTo>
                <a:lnTo>
                  <a:pt x="3152844" y="4422992"/>
                </a:lnTo>
                <a:lnTo>
                  <a:pt x="3156019" y="4418547"/>
                </a:lnTo>
                <a:lnTo>
                  <a:pt x="3159195" y="4414102"/>
                </a:lnTo>
                <a:lnTo>
                  <a:pt x="3162052" y="4410291"/>
                </a:lnTo>
                <a:lnTo>
                  <a:pt x="3164910" y="4405529"/>
                </a:lnTo>
                <a:lnTo>
                  <a:pt x="3167451" y="4401083"/>
                </a:lnTo>
                <a:lnTo>
                  <a:pt x="3170308" y="4396321"/>
                </a:lnTo>
                <a:lnTo>
                  <a:pt x="3173166" y="4391875"/>
                </a:lnTo>
                <a:lnTo>
                  <a:pt x="3175389" y="4386795"/>
                </a:lnTo>
                <a:lnTo>
                  <a:pt x="3177929" y="4382032"/>
                </a:lnTo>
                <a:lnTo>
                  <a:pt x="3180152" y="4376952"/>
                </a:lnTo>
                <a:lnTo>
                  <a:pt x="3182375" y="4371554"/>
                </a:lnTo>
                <a:lnTo>
                  <a:pt x="3184280" y="4366156"/>
                </a:lnTo>
                <a:lnTo>
                  <a:pt x="3186185" y="4361076"/>
                </a:lnTo>
                <a:lnTo>
                  <a:pt x="3187773" y="4355361"/>
                </a:lnTo>
                <a:lnTo>
                  <a:pt x="3189361" y="4349963"/>
                </a:lnTo>
                <a:lnTo>
                  <a:pt x="3190948" y="4343930"/>
                </a:lnTo>
                <a:lnTo>
                  <a:pt x="3192536" y="4337897"/>
                </a:lnTo>
                <a:lnTo>
                  <a:pt x="3193806" y="4331547"/>
                </a:lnTo>
                <a:lnTo>
                  <a:pt x="3194441" y="4325514"/>
                </a:lnTo>
                <a:lnTo>
                  <a:pt x="3195394" y="4318846"/>
                </a:lnTo>
                <a:lnTo>
                  <a:pt x="3196029" y="4312179"/>
                </a:lnTo>
                <a:lnTo>
                  <a:pt x="3196664" y="4305511"/>
                </a:lnTo>
                <a:lnTo>
                  <a:pt x="3196982" y="4298525"/>
                </a:lnTo>
                <a:lnTo>
                  <a:pt x="3196982" y="4291223"/>
                </a:lnTo>
                <a:lnTo>
                  <a:pt x="3196664" y="4283285"/>
                </a:lnTo>
                <a:lnTo>
                  <a:pt x="3196029" y="4275664"/>
                </a:lnTo>
                <a:lnTo>
                  <a:pt x="3195394" y="4267726"/>
                </a:lnTo>
                <a:lnTo>
                  <a:pt x="3193806" y="4258201"/>
                </a:lnTo>
                <a:lnTo>
                  <a:pt x="3191901" y="4248993"/>
                </a:lnTo>
                <a:lnTo>
                  <a:pt x="3189361" y="4239467"/>
                </a:lnTo>
                <a:lnTo>
                  <a:pt x="3186503" y="4230577"/>
                </a:lnTo>
                <a:lnTo>
                  <a:pt x="3183963" y="4222004"/>
                </a:lnTo>
                <a:lnTo>
                  <a:pt x="3181105" y="4214066"/>
                </a:lnTo>
                <a:lnTo>
                  <a:pt x="3177612" y="4206128"/>
                </a:lnTo>
                <a:lnTo>
                  <a:pt x="3173484" y="4198825"/>
                </a:lnTo>
                <a:lnTo>
                  <a:pt x="3169673" y="4191205"/>
                </a:lnTo>
                <a:lnTo>
                  <a:pt x="3165228" y="4183584"/>
                </a:lnTo>
                <a:lnTo>
                  <a:pt x="3160147" y="4176599"/>
                </a:lnTo>
                <a:lnTo>
                  <a:pt x="3154749" y="4169296"/>
                </a:lnTo>
                <a:lnTo>
                  <a:pt x="3150621" y="4163263"/>
                </a:lnTo>
                <a:lnTo>
                  <a:pt x="3145858" y="4157865"/>
                </a:lnTo>
                <a:lnTo>
                  <a:pt x="3141095" y="4152785"/>
                </a:lnTo>
                <a:lnTo>
                  <a:pt x="3135697" y="4147070"/>
                </a:lnTo>
                <a:lnTo>
                  <a:pt x="3130616" y="4142307"/>
                </a:lnTo>
                <a:lnTo>
                  <a:pt x="3125218" y="4137227"/>
                </a:lnTo>
                <a:lnTo>
                  <a:pt x="3119502" y="4132782"/>
                </a:lnTo>
                <a:lnTo>
                  <a:pt x="3114104" y="4128019"/>
                </a:lnTo>
                <a:lnTo>
                  <a:pt x="3106801" y="4122939"/>
                </a:lnTo>
                <a:lnTo>
                  <a:pt x="3099815" y="4118176"/>
                </a:lnTo>
                <a:lnTo>
                  <a:pt x="3092194" y="4113731"/>
                </a:lnTo>
                <a:lnTo>
                  <a:pt x="3084573" y="4109920"/>
                </a:lnTo>
                <a:lnTo>
                  <a:pt x="3076634" y="4105793"/>
                </a:lnTo>
                <a:lnTo>
                  <a:pt x="3069013" y="4102300"/>
                </a:lnTo>
                <a:lnTo>
                  <a:pt x="3061075" y="4099125"/>
                </a:lnTo>
                <a:lnTo>
                  <a:pt x="3052819" y="4096267"/>
                </a:lnTo>
                <a:lnTo>
                  <a:pt x="3043610" y="4093727"/>
                </a:lnTo>
                <a:lnTo>
                  <a:pt x="3034084" y="4091187"/>
                </a:lnTo>
                <a:lnTo>
                  <a:pt x="3024558" y="4089599"/>
                </a:lnTo>
                <a:lnTo>
                  <a:pt x="3015032" y="4088012"/>
                </a:lnTo>
                <a:lnTo>
                  <a:pt x="3007728" y="4087377"/>
                </a:lnTo>
                <a:lnTo>
                  <a:pt x="3000108" y="4086742"/>
                </a:lnTo>
                <a:lnTo>
                  <a:pt x="2992169" y="4086424"/>
                </a:lnTo>
                <a:lnTo>
                  <a:pt x="2984548" y="4086424"/>
                </a:lnTo>
                <a:lnTo>
                  <a:pt x="2977880" y="4086424"/>
                </a:lnTo>
                <a:lnTo>
                  <a:pt x="2971212" y="4087377"/>
                </a:lnTo>
                <a:lnTo>
                  <a:pt x="2964226" y="4087694"/>
                </a:lnTo>
                <a:lnTo>
                  <a:pt x="2957557" y="4088964"/>
                </a:lnTo>
                <a:lnTo>
                  <a:pt x="2951207" y="4089599"/>
                </a:lnTo>
                <a:lnTo>
                  <a:pt x="2945173" y="4090869"/>
                </a:lnTo>
                <a:lnTo>
                  <a:pt x="2939458" y="4092457"/>
                </a:lnTo>
                <a:lnTo>
                  <a:pt x="2933424" y="4093727"/>
                </a:lnTo>
                <a:lnTo>
                  <a:pt x="2927709" y="4095632"/>
                </a:lnTo>
                <a:lnTo>
                  <a:pt x="2922311" y="4097220"/>
                </a:lnTo>
                <a:lnTo>
                  <a:pt x="2916595" y="4099125"/>
                </a:lnTo>
                <a:lnTo>
                  <a:pt x="2911514" y="4101030"/>
                </a:lnTo>
                <a:lnTo>
                  <a:pt x="2906434" y="4103253"/>
                </a:lnTo>
                <a:lnTo>
                  <a:pt x="2901353" y="4105475"/>
                </a:lnTo>
                <a:lnTo>
                  <a:pt x="2896590" y="4108015"/>
                </a:lnTo>
                <a:lnTo>
                  <a:pt x="2891509" y="4110238"/>
                </a:lnTo>
                <a:lnTo>
                  <a:pt x="2887064" y="4113096"/>
                </a:lnTo>
                <a:lnTo>
                  <a:pt x="2882301" y="4115318"/>
                </a:lnTo>
                <a:lnTo>
                  <a:pt x="2877538" y="4118176"/>
                </a:lnTo>
                <a:lnTo>
                  <a:pt x="2873092" y="4121351"/>
                </a:lnTo>
                <a:lnTo>
                  <a:pt x="2868646" y="4124209"/>
                </a:lnTo>
                <a:lnTo>
                  <a:pt x="2864836" y="4127384"/>
                </a:lnTo>
                <a:lnTo>
                  <a:pt x="2860390" y="4130559"/>
                </a:lnTo>
                <a:lnTo>
                  <a:pt x="2856580" y="4133734"/>
                </a:lnTo>
                <a:lnTo>
                  <a:pt x="2852452" y="4136909"/>
                </a:lnTo>
                <a:lnTo>
                  <a:pt x="2848959" y="4140402"/>
                </a:lnTo>
                <a:lnTo>
                  <a:pt x="2844831" y="4143577"/>
                </a:lnTo>
                <a:lnTo>
                  <a:pt x="2841338" y="4147070"/>
                </a:lnTo>
                <a:lnTo>
                  <a:pt x="2841021" y="4147387"/>
                </a:lnTo>
                <a:lnTo>
                  <a:pt x="2826414" y="4162311"/>
                </a:lnTo>
                <a:lnTo>
                  <a:pt x="2812125" y="4176916"/>
                </a:lnTo>
                <a:lnTo>
                  <a:pt x="2797200" y="4191522"/>
                </a:lnTo>
                <a:lnTo>
                  <a:pt x="2782593" y="4205810"/>
                </a:lnTo>
                <a:lnTo>
                  <a:pt x="2767987" y="4220416"/>
                </a:lnTo>
                <a:lnTo>
                  <a:pt x="2753380" y="4235340"/>
                </a:lnTo>
                <a:lnTo>
                  <a:pt x="2738455" y="4249945"/>
                </a:lnTo>
                <a:lnTo>
                  <a:pt x="2724166" y="4264551"/>
                </a:lnTo>
                <a:lnTo>
                  <a:pt x="2709559" y="4279157"/>
                </a:lnTo>
                <a:lnTo>
                  <a:pt x="2694952" y="4293445"/>
                </a:lnTo>
                <a:lnTo>
                  <a:pt x="2680346" y="4308051"/>
                </a:lnTo>
                <a:lnTo>
                  <a:pt x="2665421" y="4322974"/>
                </a:lnTo>
                <a:lnTo>
                  <a:pt x="2650815" y="4337580"/>
                </a:lnTo>
                <a:lnTo>
                  <a:pt x="2636525" y="4352186"/>
                </a:lnTo>
                <a:lnTo>
                  <a:pt x="2621918" y="4366792"/>
                </a:lnTo>
                <a:lnTo>
                  <a:pt x="2607312" y="4381080"/>
                </a:lnTo>
                <a:lnTo>
                  <a:pt x="2592387" y="4396003"/>
                </a:lnTo>
                <a:lnTo>
                  <a:pt x="2577781" y="4410609"/>
                </a:lnTo>
                <a:lnTo>
                  <a:pt x="2563491" y="4425215"/>
                </a:lnTo>
                <a:lnTo>
                  <a:pt x="2548885" y="4439820"/>
                </a:lnTo>
                <a:lnTo>
                  <a:pt x="2534278" y="4454426"/>
                </a:lnTo>
                <a:lnTo>
                  <a:pt x="2519671" y="4468714"/>
                </a:lnTo>
                <a:lnTo>
                  <a:pt x="2504747" y="4483638"/>
                </a:lnTo>
                <a:lnTo>
                  <a:pt x="2490140" y="4498243"/>
                </a:lnTo>
                <a:lnTo>
                  <a:pt x="2475851" y="4512849"/>
                </a:lnTo>
                <a:lnTo>
                  <a:pt x="2461244" y="4527455"/>
                </a:lnTo>
                <a:lnTo>
                  <a:pt x="2446637" y="4542378"/>
                </a:lnTo>
                <a:lnTo>
                  <a:pt x="2431713" y="4556667"/>
                </a:lnTo>
                <a:lnTo>
                  <a:pt x="2417106" y="4571272"/>
                </a:lnTo>
                <a:lnTo>
                  <a:pt x="2402499" y="4585878"/>
                </a:lnTo>
                <a:lnTo>
                  <a:pt x="2388210" y="4600484"/>
                </a:lnTo>
                <a:lnTo>
                  <a:pt x="2373603" y="4615090"/>
                </a:lnTo>
                <a:lnTo>
                  <a:pt x="2358679" y="4629378"/>
                </a:lnTo>
                <a:lnTo>
                  <a:pt x="2344072" y="4644301"/>
                </a:lnTo>
                <a:lnTo>
                  <a:pt x="2329465" y="4658907"/>
                </a:lnTo>
                <a:lnTo>
                  <a:pt x="2314858" y="4673513"/>
                </a:lnTo>
                <a:lnTo>
                  <a:pt x="2300569" y="4688119"/>
                </a:lnTo>
                <a:lnTo>
                  <a:pt x="2285645" y="4703042"/>
                </a:lnTo>
                <a:lnTo>
                  <a:pt x="2271038" y="4717330"/>
                </a:lnTo>
                <a:lnTo>
                  <a:pt x="2256431" y="4731936"/>
                </a:lnTo>
                <a:lnTo>
                  <a:pt x="2241824" y="4746542"/>
                </a:lnTo>
                <a:lnTo>
                  <a:pt x="2226900" y="4761147"/>
                </a:lnTo>
                <a:lnTo>
                  <a:pt x="2212611" y="4775753"/>
                </a:lnTo>
                <a:lnTo>
                  <a:pt x="2198004" y="4790677"/>
                </a:lnTo>
                <a:lnTo>
                  <a:pt x="2183397" y="4804965"/>
                </a:lnTo>
                <a:lnTo>
                  <a:pt x="2168790" y="4819571"/>
                </a:lnTo>
                <a:lnTo>
                  <a:pt x="2154184" y="4834176"/>
                </a:lnTo>
                <a:lnTo>
                  <a:pt x="2139894" y="4848782"/>
                </a:lnTo>
                <a:lnTo>
                  <a:pt x="2124970" y="4863705"/>
                </a:lnTo>
                <a:lnTo>
                  <a:pt x="2110363" y="4878311"/>
                </a:lnTo>
                <a:lnTo>
                  <a:pt x="2095756" y="4892599"/>
                </a:lnTo>
                <a:lnTo>
                  <a:pt x="2081150" y="4907205"/>
                </a:lnTo>
                <a:lnTo>
                  <a:pt x="2066225" y="4921811"/>
                </a:lnTo>
                <a:lnTo>
                  <a:pt x="2051936" y="4936417"/>
                </a:lnTo>
                <a:lnTo>
                  <a:pt x="2037329" y="4951340"/>
                </a:lnTo>
                <a:lnTo>
                  <a:pt x="2022723" y="4965628"/>
                </a:lnTo>
                <a:lnTo>
                  <a:pt x="2008116" y="4980234"/>
                </a:lnTo>
                <a:lnTo>
                  <a:pt x="1993191" y="4994840"/>
                </a:lnTo>
                <a:lnTo>
                  <a:pt x="1978585" y="5009446"/>
                </a:lnTo>
                <a:lnTo>
                  <a:pt x="1973186" y="5015161"/>
                </a:lnTo>
                <a:lnTo>
                  <a:pt x="1975727" y="5011986"/>
                </a:lnTo>
                <a:lnTo>
                  <a:pt x="1978267" y="5008811"/>
                </a:lnTo>
                <a:lnTo>
                  <a:pt x="1981125" y="5005635"/>
                </a:lnTo>
                <a:lnTo>
                  <a:pt x="1984300" y="5002143"/>
                </a:lnTo>
                <a:lnTo>
                  <a:pt x="1987476" y="4998968"/>
                </a:lnTo>
                <a:lnTo>
                  <a:pt x="1990651" y="4995792"/>
                </a:lnTo>
                <a:lnTo>
                  <a:pt x="1977314" y="5008493"/>
                </a:lnTo>
                <a:lnTo>
                  <a:pt x="1963025" y="5023099"/>
                </a:lnTo>
                <a:lnTo>
                  <a:pt x="1948418" y="5037705"/>
                </a:lnTo>
                <a:lnTo>
                  <a:pt x="1933812" y="5051993"/>
                </a:lnTo>
                <a:lnTo>
                  <a:pt x="1919205" y="5066599"/>
                </a:lnTo>
                <a:lnTo>
                  <a:pt x="1904281" y="5081204"/>
                </a:lnTo>
                <a:lnTo>
                  <a:pt x="1889674" y="5096128"/>
                </a:lnTo>
                <a:lnTo>
                  <a:pt x="1875384" y="5110733"/>
                </a:lnTo>
                <a:lnTo>
                  <a:pt x="1860778" y="5125339"/>
                </a:lnTo>
                <a:lnTo>
                  <a:pt x="1846171" y="5139627"/>
                </a:lnTo>
                <a:lnTo>
                  <a:pt x="1831247" y="5154233"/>
                </a:lnTo>
                <a:lnTo>
                  <a:pt x="1816640" y="5169157"/>
                </a:lnTo>
                <a:lnTo>
                  <a:pt x="1802351" y="5183762"/>
                </a:lnTo>
                <a:lnTo>
                  <a:pt x="1787744" y="5198368"/>
                </a:lnTo>
                <a:lnTo>
                  <a:pt x="1773137" y="5212974"/>
                </a:lnTo>
                <a:lnTo>
                  <a:pt x="1769644" y="5216784"/>
                </a:lnTo>
                <a:lnTo>
                  <a:pt x="1763929" y="5221864"/>
                </a:lnTo>
                <a:lnTo>
                  <a:pt x="1757895" y="5226945"/>
                </a:lnTo>
                <a:lnTo>
                  <a:pt x="1754085" y="5230437"/>
                </a:lnTo>
                <a:lnTo>
                  <a:pt x="1749957" y="5233612"/>
                </a:lnTo>
                <a:lnTo>
                  <a:pt x="1745829" y="5236788"/>
                </a:lnTo>
                <a:lnTo>
                  <a:pt x="1741701" y="5239963"/>
                </a:lnTo>
                <a:lnTo>
                  <a:pt x="1737255" y="5242820"/>
                </a:lnTo>
                <a:lnTo>
                  <a:pt x="1732492" y="5245996"/>
                </a:lnTo>
                <a:lnTo>
                  <a:pt x="1728364" y="5248218"/>
                </a:lnTo>
                <a:lnTo>
                  <a:pt x="1723601" y="5251076"/>
                </a:lnTo>
                <a:lnTo>
                  <a:pt x="1718838" y="5253934"/>
                </a:lnTo>
                <a:lnTo>
                  <a:pt x="1714075" y="5256156"/>
                </a:lnTo>
                <a:lnTo>
                  <a:pt x="1709312" y="5258696"/>
                </a:lnTo>
                <a:lnTo>
                  <a:pt x="1703914" y="5260601"/>
                </a:lnTo>
                <a:lnTo>
                  <a:pt x="1698833" y="5263141"/>
                </a:lnTo>
                <a:lnTo>
                  <a:pt x="1693435" y="5265047"/>
                </a:lnTo>
                <a:lnTo>
                  <a:pt x="1688037" y="5266952"/>
                </a:lnTo>
                <a:lnTo>
                  <a:pt x="1682639" y="5268539"/>
                </a:lnTo>
                <a:lnTo>
                  <a:pt x="1676606" y="5270127"/>
                </a:lnTo>
                <a:lnTo>
                  <a:pt x="1671207" y="5271714"/>
                </a:lnTo>
                <a:lnTo>
                  <a:pt x="1665174" y="5272985"/>
                </a:lnTo>
                <a:lnTo>
                  <a:pt x="1659141" y="5274255"/>
                </a:lnTo>
                <a:lnTo>
                  <a:pt x="1652472" y="5275207"/>
                </a:lnTo>
                <a:lnTo>
                  <a:pt x="1646122" y="5276160"/>
                </a:lnTo>
                <a:lnTo>
                  <a:pt x="1639453" y="5276795"/>
                </a:lnTo>
                <a:lnTo>
                  <a:pt x="1633103" y="5277430"/>
                </a:lnTo>
                <a:lnTo>
                  <a:pt x="1625482" y="5277747"/>
                </a:lnTo>
                <a:lnTo>
                  <a:pt x="1617861" y="5277747"/>
                </a:lnTo>
                <a:lnTo>
                  <a:pt x="1610240" y="5277430"/>
                </a:lnTo>
                <a:lnTo>
                  <a:pt x="1603254" y="5276795"/>
                </a:lnTo>
                <a:lnTo>
                  <a:pt x="1594045" y="5275842"/>
                </a:lnTo>
                <a:lnTo>
                  <a:pt x="1585472" y="5274572"/>
                </a:lnTo>
                <a:lnTo>
                  <a:pt x="1576263" y="5272667"/>
                </a:lnTo>
                <a:lnTo>
                  <a:pt x="1567372" y="5270444"/>
                </a:lnTo>
                <a:lnTo>
                  <a:pt x="1561021" y="5268539"/>
                </a:lnTo>
                <a:lnTo>
                  <a:pt x="1554670" y="5266634"/>
                </a:lnTo>
                <a:lnTo>
                  <a:pt x="1548320" y="5264094"/>
                </a:lnTo>
                <a:lnTo>
                  <a:pt x="1541969" y="5261871"/>
                </a:lnTo>
                <a:lnTo>
                  <a:pt x="1535618" y="5259014"/>
                </a:lnTo>
                <a:lnTo>
                  <a:pt x="1529267" y="5256156"/>
                </a:lnTo>
                <a:lnTo>
                  <a:pt x="1523552" y="5252981"/>
                </a:lnTo>
                <a:lnTo>
                  <a:pt x="1517519" y="5249488"/>
                </a:lnTo>
                <a:lnTo>
                  <a:pt x="1511803" y="5246313"/>
                </a:lnTo>
                <a:lnTo>
                  <a:pt x="1506087" y="5242503"/>
                </a:lnTo>
                <a:lnTo>
                  <a:pt x="1500371" y="5238693"/>
                </a:lnTo>
                <a:lnTo>
                  <a:pt x="1495291" y="5234882"/>
                </a:lnTo>
                <a:lnTo>
                  <a:pt x="1489575" y="5230437"/>
                </a:lnTo>
                <a:lnTo>
                  <a:pt x="1484494" y="5226310"/>
                </a:lnTo>
                <a:lnTo>
                  <a:pt x="1479414" y="5221547"/>
                </a:lnTo>
                <a:lnTo>
                  <a:pt x="1474651" y="5216784"/>
                </a:lnTo>
                <a:lnTo>
                  <a:pt x="1469570" y="5211386"/>
                </a:lnTo>
                <a:lnTo>
                  <a:pt x="1465125" y="5206306"/>
                </a:lnTo>
                <a:lnTo>
                  <a:pt x="1460362" y="5201226"/>
                </a:lnTo>
                <a:lnTo>
                  <a:pt x="1456233" y="5196145"/>
                </a:lnTo>
                <a:lnTo>
                  <a:pt x="1452423" y="5190430"/>
                </a:lnTo>
                <a:lnTo>
                  <a:pt x="1448613" y="5185032"/>
                </a:lnTo>
                <a:lnTo>
                  <a:pt x="1444802" y="5179317"/>
                </a:lnTo>
                <a:lnTo>
                  <a:pt x="1441309" y="5173284"/>
                </a:lnTo>
                <a:lnTo>
                  <a:pt x="1438134" y="5167569"/>
                </a:lnTo>
                <a:lnTo>
                  <a:pt x="1434958" y="5161536"/>
                </a:lnTo>
                <a:lnTo>
                  <a:pt x="1431783" y="5155186"/>
                </a:lnTo>
                <a:lnTo>
                  <a:pt x="1429560" y="5149153"/>
                </a:lnTo>
                <a:lnTo>
                  <a:pt x="1426702" y="5142803"/>
                </a:lnTo>
                <a:lnTo>
                  <a:pt x="1424797" y="5136452"/>
                </a:lnTo>
                <a:lnTo>
                  <a:pt x="1422257" y="5130102"/>
                </a:lnTo>
                <a:lnTo>
                  <a:pt x="1420669" y="5123434"/>
                </a:lnTo>
                <a:lnTo>
                  <a:pt x="1418446" y="5114544"/>
                </a:lnTo>
                <a:lnTo>
                  <a:pt x="1416859" y="5105971"/>
                </a:lnTo>
                <a:lnTo>
                  <a:pt x="1415271" y="5096763"/>
                </a:lnTo>
                <a:lnTo>
                  <a:pt x="1414318" y="5088190"/>
                </a:lnTo>
                <a:lnTo>
                  <a:pt x="1413683" y="5080569"/>
                </a:lnTo>
                <a:lnTo>
                  <a:pt x="1413683" y="5072949"/>
                </a:lnTo>
                <a:lnTo>
                  <a:pt x="1413683" y="5065646"/>
                </a:lnTo>
                <a:lnTo>
                  <a:pt x="1413683" y="5058343"/>
                </a:lnTo>
                <a:lnTo>
                  <a:pt x="1414318" y="5051675"/>
                </a:lnTo>
                <a:lnTo>
                  <a:pt x="1414636" y="5045325"/>
                </a:lnTo>
                <a:lnTo>
                  <a:pt x="1415588" y="5038657"/>
                </a:lnTo>
                <a:lnTo>
                  <a:pt x="1416859" y="5032307"/>
                </a:lnTo>
                <a:lnTo>
                  <a:pt x="1417811" y="5026274"/>
                </a:lnTo>
                <a:lnTo>
                  <a:pt x="1419081" y="5020241"/>
                </a:lnTo>
                <a:lnTo>
                  <a:pt x="1420669" y="5014208"/>
                </a:lnTo>
                <a:lnTo>
                  <a:pt x="1422257" y="5008493"/>
                </a:lnTo>
                <a:lnTo>
                  <a:pt x="1424162" y="5003095"/>
                </a:lnTo>
                <a:lnTo>
                  <a:pt x="1425750" y="4997697"/>
                </a:lnTo>
                <a:lnTo>
                  <a:pt x="1428290" y="4992617"/>
                </a:lnTo>
                <a:lnTo>
                  <a:pt x="1430195" y="4986902"/>
                </a:lnTo>
                <a:lnTo>
                  <a:pt x="1432736" y="4982139"/>
                </a:lnTo>
                <a:lnTo>
                  <a:pt x="1434641" y="4977059"/>
                </a:lnTo>
                <a:lnTo>
                  <a:pt x="1437499" y="4972296"/>
                </a:lnTo>
                <a:lnTo>
                  <a:pt x="1439722" y="4967533"/>
                </a:lnTo>
                <a:lnTo>
                  <a:pt x="1442579" y="4962771"/>
                </a:lnTo>
                <a:lnTo>
                  <a:pt x="1445437" y="4958325"/>
                </a:lnTo>
                <a:lnTo>
                  <a:pt x="1447978" y="4953880"/>
                </a:lnTo>
                <a:lnTo>
                  <a:pt x="1451153" y="4949752"/>
                </a:lnTo>
                <a:lnTo>
                  <a:pt x="1453376" y="4946895"/>
                </a:lnTo>
                <a:lnTo>
                  <a:pt x="1455281" y="4944037"/>
                </a:lnTo>
                <a:lnTo>
                  <a:pt x="1465125" y="4934194"/>
                </a:lnTo>
                <a:lnTo>
                  <a:pt x="1479414" y="4919588"/>
                </a:lnTo>
                <a:lnTo>
                  <a:pt x="1494021" y="4904983"/>
                </a:lnTo>
                <a:lnTo>
                  <a:pt x="1508627" y="4890694"/>
                </a:lnTo>
                <a:lnTo>
                  <a:pt x="1523552" y="4875771"/>
                </a:lnTo>
                <a:lnTo>
                  <a:pt x="1538159" y="4861165"/>
                </a:lnTo>
                <a:lnTo>
                  <a:pt x="1552765" y="4846559"/>
                </a:lnTo>
                <a:lnTo>
                  <a:pt x="1567055" y="4831954"/>
                </a:lnTo>
                <a:lnTo>
                  <a:pt x="1581661" y="4817030"/>
                </a:lnTo>
                <a:lnTo>
                  <a:pt x="1596586" y="4802742"/>
                </a:lnTo>
                <a:lnTo>
                  <a:pt x="1611192" y="4788136"/>
                </a:lnTo>
                <a:lnTo>
                  <a:pt x="1625799" y="4773531"/>
                </a:lnTo>
                <a:lnTo>
                  <a:pt x="1640406" y="4758925"/>
                </a:lnTo>
                <a:lnTo>
                  <a:pt x="1654695" y="4744319"/>
                </a:lnTo>
                <a:lnTo>
                  <a:pt x="1669620" y="4729396"/>
                </a:lnTo>
                <a:lnTo>
                  <a:pt x="1684226" y="4715108"/>
                </a:lnTo>
                <a:lnTo>
                  <a:pt x="1698833" y="4700502"/>
                </a:lnTo>
                <a:lnTo>
                  <a:pt x="1713440" y="4685896"/>
                </a:lnTo>
                <a:lnTo>
                  <a:pt x="1728364" y="4671290"/>
                </a:lnTo>
                <a:lnTo>
                  <a:pt x="1742654" y="4656367"/>
                </a:lnTo>
                <a:lnTo>
                  <a:pt x="1757260" y="4642079"/>
                </a:lnTo>
                <a:lnTo>
                  <a:pt x="1771867" y="4627473"/>
                </a:lnTo>
                <a:lnTo>
                  <a:pt x="1786474" y="4612867"/>
                </a:lnTo>
                <a:lnTo>
                  <a:pt x="1801398" y="4598261"/>
                </a:lnTo>
                <a:lnTo>
                  <a:pt x="1816005" y="4583656"/>
                </a:lnTo>
                <a:lnTo>
                  <a:pt x="1830294" y="4568732"/>
                </a:lnTo>
                <a:lnTo>
                  <a:pt x="1844901" y="4554444"/>
                </a:lnTo>
                <a:lnTo>
                  <a:pt x="1859508" y="4539838"/>
                </a:lnTo>
                <a:lnTo>
                  <a:pt x="1874114" y="4525232"/>
                </a:lnTo>
                <a:lnTo>
                  <a:pt x="1889039" y="4510627"/>
                </a:lnTo>
                <a:lnTo>
                  <a:pt x="1903645" y="4495703"/>
                </a:lnTo>
                <a:lnTo>
                  <a:pt x="1917935" y="4481098"/>
                </a:lnTo>
                <a:lnTo>
                  <a:pt x="1932541" y="4466809"/>
                </a:lnTo>
                <a:lnTo>
                  <a:pt x="1947148" y="4452204"/>
                </a:lnTo>
                <a:lnTo>
                  <a:pt x="1962073" y="4437598"/>
                </a:lnTo>
                <a:lnTo>
                  <a:pt x="1976679" y="4422992"/>
                </a:lnTo>
                <a:lnTo>
                  <a:pt x="1990969" y="4408069"/>
                </a:lnTo>
                <a:lnTo>
                  <a:pt x="2005575" y="4393463"/>
                </a:lnTo>
                <a:lnTo>
                  <a:pt x="2020182" y="4379175"/>
                </a:lnTo>
                <a:lnTo>
                  <a:pt x="2031296" y="4368062"/>
                </a:lnTo>
                <a:lnTo>
                  <a:pt x="2032884" y="4366474"/>
                </a:lnTo>
                <a:lnTo>
                  <a:pt x="2035107" y="4364569"/>
                </a:lnTo>
                <a:lnTo>
                  <a:pt x="2038599" y="4360441"/>
                </a:lnTo>
                <a:lnTo>
                  <a:pt x="2041775" y="4356631"/>
                </a:lnTo>
                <a:lnTo>
                  <a:pt x="2045268" y="4352503"/>
                </a:lnTo>
                <a:lnTo>
                  <a:pt x="2048443" y="4348693"/>
                </a:lnTo>
                <a:lnTo>
                  <a:pt x="2051619" y="4344565"/>
                </a:lnTo>
                <a:lnTo>
                  <a:pt x="2054794" y="4340438"/>
                </a:lnTo>
                <a:lnTo>
                  <a:pt x="2057652" y="4335992"/>
                </a:lnTo>
                <a:lnTo>
                  <a:pt x="2060510" y="4331547"/>
                </a:lnTo>
                <a:lnTo>
                  <a:pt x="2063050" y="4326784"/>
                </a:lnTo>
                <a:lnTo>
                  <a:pt x="2065908" y="4322022"/>
                </a:lnTo>
                <a:lnTo>
                  <a:pt x="2068766" y="4317576"/>
                </a:lnTo>
                <a:lnTo>
                  <a:pt x="2070988" y="4312814"/>
                </a:lnTo>
                <a:lnTo>
                  <a:pt x="2073529" y="4307733"/>
                </a:lnTo>
                <a:lnTo>
                  <a:pt x="2075434" y="4302653"/>
                </a:lnTo>
                <a:lnTo>
                  <a:pt x="2077974" y="4297573"/>
                </a:lnTo>
                <a:lnTo>
                  <a:pt x="2079880" y="4292175"/>
                </a:lnTo>
                <a:lnTo>
                  <a:pt x="2081467" y="4286777"/>
                </a:lnTo>
                <a:lnTo>
                  <a:pt x="2083372" y="4281379"/>
                </a:lnTo>
                <a:lnTo>
                  <a:pt x="2084960" y="4275664"/>
                </a:lnTo>
                <a:lnTo>
                  <a:pt x="2086548" y="4269631"/>
                </a:lnTo>
                <a:lnTo>
                  <a:pt x="2087818" y="4263916"/>
                </a:lnTo>
                <a:lnTo>
                  <a:pt x="2089088" y="4257566"/>
                </a:lnTo>
                <a:lnTo>
                  <a:pt x="2090041" y="4251215"/>
                </a:lnTo>
                <a:lnTo>
                  <a:pt x="2090993" y="4245183"/>
                </a:lnTo>
                <a:lnTo>
                  <a:pt x="2091311" y="4237880"/>
                </a:lnTo>
                <a:lnTo>
                  <a:pt x="2092264" y="4231212"/>
                </a:lnTo>
                <a:lnTo>
                  <a:pt x="2092264" y="4224226"/>
                </a:lnTo>
                <a:lnTo>
                  <a:pt x="2092264" y="4216924"/>
                </a:lnTo>
                <a:lnTo>
                  <a:pt x="2091628" y="4208986"/>
                </a:lnTo>
                <a:lnTo>
                  <a:pt x="2091311" y="4201048"/>
                </a:lnTo>
                <a:lnTo>
                  <a:pt x="2090041" y="4192792"/>
                </a:lnTo>
                <a:lnTo>
                  <a:pt x="2089088" y="4184854"/>
                </a:lnTo>
                <a:lnTo>
                  <a:pt x="2086865" y="4174376"/>
                </a:lnTo>
                <a:lnTo>
                  <a:pt x="2084325" y="4164216"/>
                </a:lnTo>
                <a:lnTo>
                  <a:pt x="2081467" y="4153738"/>
                </a:lnTo>
                <a:lnTo>
                  <a:pt x="2077339" y="4143895"/>
                </a:lnTo>
                <a:lnTo>
                  <a:pt x="2073529" y="4134369"/>
                </a:lnTo>
                <a:lnTo>
                  <a:pt x="2069083" y="4125479"/>
                </a:lnTo>
                <a:lnTo>
                  <a:pt x="2064003" y="4115953"/>
                </a:lnTo>
                <a:lnTo>
                  <a:pt x="2058287" y="4107063"/>
                </a:lnTo>
                <a:lnTo>
                  <a:pt x="2052571" y="4098490"/>
                </a:lnTo>
                <a:lnTo>
                  <a:pt x="2045585" y="4089917"/>
                </a:lnTo>
                <a:lnTo>
                  <a:pt x="2038599" y="4081661"/>
                </a:lnTo>
                <a:lnTo>
                  <a:pt x="2031296" y="4073724"/>
                </a:lnTo>
                <a:lnTo>
                  <a:pt x="2023358" y="4066103"/>
                </a:lnTo>
                <a:lnTo>
                  <a:pt x="2015102" y="4059118"/>
                </a:lnTo>
                <a:lnTo>
                  <a:pt x="2006528" y="4052767"/>
                </a:lnTo>
                <a:lnTo>
                  <a:pt x="1997637" y="4046735"/>
                </a:lnTo>
                <a:lnTo>
                  <a:pt x="1989063" y="4041337"/>
                </a:lnTo>
                <a:lnTo>
                  <a:pt x="1979855" y="4035939"/>
                </a:lnTo>
                <a:lnTo>
                  <a:pt x="1970329" y="4031176"/>
                </a:lnTo>
                <a:lnTo>
                  <a:pt x="1960802" y="4027366"/>
                </a:lnTo>
                <a:lnTo>
                  <a:pt x="1950959" y="4023873"/>
                </a:lnTo>
                <a:lnTo>
                  <a:pt x="1940480" y="4020698"/>
                </a:lnTo>
                <a:lnTo>
                  <a:pt x="1930636" y="4017841"/>
                </a:lnTo>
                <a:lnTo>
                  <a:pt x="1920157" y="4015935"/>
                </a:lnTo>
                <a:lnTo>
                  <a:pt x="1911901" y="4014665"/>
                </a:lnTo>
                <a:lnTo>
                  <a:pt x="1903963" y="4013713"/>
                </a:lnTo>
                <a:lnTo>
                  <a:pt x="1895707" y="4013078"/>
                </a:lnTo>
                <a:lnTo>
                  <a:pt x="1887769" y="4012760"/>
                </a:lnTo>
                <a:lnTo>
                  <a:pt x="1880465" y="4012760"/>
                </a:lnTo>
                <a:lnTo>
                  <a:pt x="1873797" y="4013078"/>
                </a:lnTo>
                <a:lnTo>
                  <a:pt x="1866811" y="4013395"/>
                </a:lnTo>
                <a:lnTo>
                  <a:pt x="1859825" y="4014348"/>
                </a:lnTo>
                <a:lnTo>
                  <a:pt x="1853474" y="4014983"/>
                </a:lnTo>
                <a:lnTo>
                  <a:pt x="1847124" y="4015935"/>
                </a:lnTo>
                <a:lnTo>
                  <a:pt x="1841408" y="4016888"/>
                </a:lnTo>
                <a:lnTo>
                  <a:pt x="1835057" y="4018476"/>
                </a:lnTo>
                <a:lnTo>
                  <a:pt x="1829341" y="4019746"/>
                </a:lnTo>
                <a:lnTo>
                  <a:pt x="1823943" y="4021333"/>
                </a:lnTo>
                <a:lnTo>
                  <a:pt x="1818227" y="4023238"/>
                </a:lnTo>
                <a:lnTo>
                  <a:pt x="1812829" y="4025461"/>
                </a:lnTo>
                <a:lnTo>
                  <a:pt x="1807114" y="4027366"/>
                </a:lnTo>
                <a:lnTo>
                  <a:pt x="1802351" y="4029271"/>
                </a:lnTo>
                <a:lnTo>
                  <a:pt x="1797270" y="4031811"/>
                </a:lnTo>
                <a:lnTo>
                  <a:pt x="1792189" y="4034034"/>
                </a:lnTo>
                <a:lnTo>
                  <a:pt x="1787426" y="4036574"/>
                </a:lnTo>
                <a:lnTo>
                  <a:pt x="1782664" y="4038797"/>
                </a:lnTo>
                <a:lnTo>
                  <a:pt x="1777900" y="4041654"/>
                </a:lnTo>
                <a:lnTo>
                  <a:pt x="1773455" y="4044512"/>
                </a:lnTo>
                <a:lnTo>
                  <a:pt x="1769009" y="4047052"/>
                </a:lnTo>
                <a:lnTo>
                  <a:pt x="1764881" y="4050227"/>
                </a:lnTo>
                <a:lnTo>
                  <a:pt x="1760436" y="4053085"/>
                </a:lnTo>
                <a:lnTo>
                  <a:pt x="1755990" y="4056578"/>
                </a:lnTo>
                <a:lnTo>
                  <a:pt x="1752180" y="4059753"/>
                </a:lnTo>
                <a:lnTo>
                  <a:pt x="1748052" y="4062928"/>
                </a:lnTo>
                <a:lnTo>
                  <a:pt x="1744241" y="4066738"/>
                </a:lnTo>
                <a:lnTo>
                  <a:pt x="1740431" y="4070231"/>
                </a:lnTo>
                <a:lnTo>
                  <a:pt x="1738525" y="4071818"/>
                </a:lnTo>
                <a:lnTo>
                  <a:pt x="1736620" y="4073724"/>
                </a:lnTo>
                <a:lnTo>
                  <a:pt x="1725507" y="4084519"/>
                </a:lnTo>
                <a:lnTo>
                  <a:pt x="1710900" y="4098807"/>
                </a:lnTo>
                <a:lnTo>
                  <a:pt x="1695658" y="4113096"/>
                </a:lnTo>
                <a:lnTo>
                  <a:pt x="1681051" y="4127384"/>
                </a:lnTo>
                <a:lnTo>
                  <a:pt x="1665809" y="4141672"/>
                </a:lnTo>
                <a:lnTo>
                  <a:pt x="1651202" y="4155960"/>
                </a:lnTo>
                <a:lnTo>
                  <a:pt x="1640406" y="4166438"/>
                </a:lnTo>
                <a:lnTo>
                  <a:pt x="1638183" y="4168661"/>
                </a:lnTo>
                <a:lnTo>
                  <a:pt x="1636278" y="4170566"/>
                </a:lnTo>
                <a:lnTo>
                  <a:pt x="1632467" y="4174059"/>
                </a:lnTo>
                <a:lnTo>
                  <a:pt x="1628657" y="4177234"/>
                </a:lnTo>
                <a:lnTo>
                  <a:pt x="1624529" y="4180727"/>
                </a:lnTo>
                <a:lnTo>
                  <a:pt x="1620719" y="4183902"/>
                </a:lnTo>
                <a:lnTo>
                  <a:pt x="1616273" y="4187077"/>
                </a:lnTo>
                <a:lnTo>
                  <a:pt x="1611827" y="4189935"/>
                </a:lnTo>
                <a:lnTo>
                  <a:pt x="1607700" y="4193110"/>
                </a:lnTo>
                <a:lnTo>
                  <a:pt x="1603254" y="4195967"/>
                </a:lnTo>
                <a:lnTo>
                  <a:pt x="1598808" y="4198825"/>
                </a:lnTo>
                <a:lnTo>
                  <a:pt x="1594045" y="4201365"/>
                </a:lnTo>
                <a:lnTo>
                  <a:pt x="1589282" y="4203905"/>
                </a:lnTo>
                <a:lnTo>
                  <a:pt x="1584519" y="4206128"/>
                </a:lnTo>
                <a:lnTo>
                  <a:pt x="1579439" y="4208668"/>
                </a:lnTo>
                <a:lnTo>
                  <a:pt x="1574358" y="4210891"/>
                </a:lnTo>
                <a:lnTo>
                  <a:pt x="1568960" y="4213113"/>
                </a:lnTo>
                <a:lnTo>
                  <a:pt x="1563879" y="4215018"/>
                </a:lnTo>
                <a:lnTo>
                  <a:pt x="1558481" y="4216924"/>
                </a:lnTo>
                <a:lnTo>
                  <a:pt x="1552765" y="4218511"/>
                </a:lnTo>
                <a:lnTo>
                  <a:pt x="1547367" y="4220099"/>
                </a:lnTo>
                <a:lnTo>
                  <a:pt x="1541334" y="4221686"/>
                </a:lnTo>
                <a:lnTo>
                  <a:pt x="1535301" y="4223274"/>
                </a:lnTo>
                <a:lnTo>
                  <a:pt x="1528950" y="4224544"/>
                </a:lnTo>
                <a:lnTo>
                  <a:pt x="1522917" y="4225179"/>
                </a:lnTo>
                <a:lnTo>
                  <a:pt x="1516566" y="4226132"/>
                </a:lnTo>
                <a:lnTo>
                  <a:pt x="1509580" y="4226767"/>
                </a:lnTo>
                <a:lnTo>
                  <a:pt x="1502912" y="4227402"/>
                </a:lnTo>
                <a:lnTo>
                  <a:pt x="1495608" y="4227402"/>
                </a:lnTo>
                <a:lnTo>
                  <a:pt x="1488623" y="4227402"/>
                </a:lnTo>
                <a:lnTo>
                  <a:pt x="1480684" y="4227402"/>
                </a:lnTo>
                <a:lnTo>
                  <a:pt x="1472110" y="4226449"/>
                </a:lnTo>
                <a:lnTo>
                  <a:pt x="1464172" y="4225814"/>
                </a:lnTo>
                <a:lnTo>
                  <a:pt x="1456233" y="4224226"/>
                </a:lnTo>
                <a:lnTo>
                  <a:pt x="1446072" y="4222004"/>
                </a:lnTo>
                <a:lnTo>
                  <a:pt x="1435911" y="4219464"/>
                </a:lnTo>
                <a:lnTo>
                  <a:pt x="1425432" y="4216289"/>
                </a:lnTo>
                <a:lnTo>
                  <a:pt x="1415588" y="4212478"/>
                </a:lnTo>
                <a:lnTo>
                  <a:pt x="1406062" y="4208668"/>
                </a:lnTo>
                <a:lnTo>
                  <a:pt x="1396536" y="4203905"/>
                </a:lnTo>
                <a:lnTo>
                  <a:pt x="1387327" y="4199143"/>
                </a:lnTo>
                <a:lnTo>
                  <a:pt x="1378754" y="4193427"/>
                </a:lnTo>
                <a:lnTo>
                  <a:pt x="1369863" y="4187077"/>
                </a:lnTo>
                <a:lnTo>
                  <a:pt x="1361607" y="4180727"/>
                </a:lnTo>
                <a:lnTo>
                  <a:pt x="1353351" y="4173741"/>
                </a:lnTo>
                <a:lnTo>
                  <a:pt x="1345412" y="4166438"/>
                </a:lnTo>
                <a:lnTo>
                  <a:pt x="1338109" y="4158500"/>
                </a:lnTo>
                <a:lnTo>
                  <a:pt x="1331123" y="4150245"/>
                </a:lnTo>
                <a:lnTo>
                  <a:pt x="1324137" y="4141990"/>
                </a:lnTo>
                <a:lnTo>
                  <a:pt x="1318422" y="4133099"/>
                </a:lnTo>
                <a:lnTo>
                  <a:pt x="1312706" y="4124526"/>
                </a:lnTo>
                <a:lnTo>
                  <a:pt x="1307943" y="4115318"/>
                </a:lnTo>
                <a:lnTo>
                  <a:pt x="1303180" y="4105793"/>
                </a:lnTo>
                <a:lnTo>
                  <a:pt x="1299369" y="4096267"/>
                </a:lnTo>
                <a:lnTo>
                  <a:pt x="1295559" y="4086424"/>
                </a:lnTo>
                <a:lnTo>
                  <a:pt x="1292383" y="4076264"/>
                </a:lnTo>
                <a:lnTo>
                  <a:pt x="1289843" y="4066103"/>
                </a:lnTo>
                <a:lnTo>
                  <a:pt x="1287620" y="4055625"/>
                </a:lnTo>
                <a:lnTo>
                  <a:pt x="1286033" y="4047687"/>
                </a:lnTo>
                <a:lnTo>
                  <a:pt x="1285397" y="4039749"/>
                </a:lnTo>
                <a:lnTo>
                  <a:pt x="1284445" y="4031176"/>
                </a:lnTo>
                <a:lnTo>
                  <a:pt x="1284445" y="4023238"/>
                </a:lnTo>
                <a:lnTo>
                  <a:pt x="1284445" y="4016253"/>
                </a:lnTo>
                <a:lnTo>
                  <a:pt x="1284445" y="4008950"/>
                </a:lnTo>
                <a:lnTo>
                  <a:pt x="1285080" y="4002282"/>
                </a:lnTo>
                <a:lnTo>
                  <a:pt x="1285715" y="3995297"/>
                </a:lnTo>
                <a:lnTo>
                  <a:pt x="1286668" y="3989264"/>
                </a:lnTo>
                <a:lnTo>
                  <a:pt x="1287620" y="3982914"/>
                </a:lnTo>
                <a:lnTo>
                  <a:pt x="1288890" y="3976563"/>
                </a:lnTo>
                <a:lnTo>
                  <a:pt x="1290161" y="3970531"/>
                </a:lnTo>
                <a:lnTo>
                  <a:pt x="1291748" y="3964815"/>
                </a:lnTo>
                <a:lnTo>
                  <a:pt x="1293336" y="3959100"/>
                </a:lnTo>
                <a:lnTo>
                  <a:pt x="1294924" y="3953702"/>
                </a:lnTo>
                <a:lnTo>
                  <a:pt x="1296829" y="3947987"/>
                </a:lnTo>
                <a:lnTo>
                  <a:pt x="1298734" y="3942907"/>
                </a:lnTo>
                <a:lnTo>
                  <a:pt x="1300957" y="3937826"/>
                </a:lnTo>
                <a:lnTo>
                  <a:pt x="1303180" y="3932429"/>
                </a:lnTo>
                <a:lnTo>
                  <a:pt x="1305720" y="3927348"/>
                </a:lnTo>
                <a:lnTo>
                  <a:pt x="1307943" y="3922586"/>
                </a:lnTo>
                <a:lnTo>
                  <a:pt x="1310483" y="3917823"/>
                </a:lnTo>
                <a:lnTo>
                  <a:pt x="1313023" y="3913378"/>
                </a:lnTo>
                <a:lnTo>
                  <a:pt x="1315881" y="3908615"/>
                </a:lnTo>
                <a:lnTo>
                  <a:pt x="1319374" y="3903535"/>
                </a:lnTo>
                <a:lnTo>
                  <a:pt x="1323185" y="3898454"/>
                </a:lnTo>
                <a:lnTo>
                  <a:pt x="1328900" y="3892421"/>
                </a:lnTo>
                <a:lnTo>
                  <a:pt x="1343825" y="3877816"/>
                </a:lnTo>
                <a:lnTo>
                  <a:pt x="1358114" y="3863210"/>
                </a:lnTo>
                <a:lnTo>
                  <a:pt x="1372721" y="3848287"/>
                </a:lnTo>
                <a:lnTo>
                  <a:pt x="1387327" y="3833681"/>
                </a:lnTo>
                <a:lnTo>
                  <a:pt x="1401934" y="3819393"/>
                </a:lnTo>
                <a:lnTo>
                  <a:pt x="1405110" y="3815900"/>
                </a:lnTo>
                <a:lnTo>
                  <a:pt x="1410825" y="3810185"/>
                </a:lnTo>
                <a:lnTo>
                  <a:pt x="1416224" y="3804469"/>
                </a:lnTo>
                <a:lnTo>
                  <a:pt x="1419399" y="3800342"/>
                </a:lnTo>
                <a:lnTo>
                  <a:pt x="1422574" y="3796214"/>
                </a:lnTo>
                <a:lnTo>
                  <a:pt x="1425750" y="3792086"/>
                </a:lnTo>
                <a:lnTo>
                  <a:pt x="1428925" y="3787641"/>
                </a:lnTo>
                <a:lnTo>
                  <a:pt x="1431783" y="3783513"/>
                </a:lnTo>
                <a:lnTo>
                  <a:pt x="1434958" y="3779068"/>
                </a:lnTo>
                <a:lnTo>
                  <a:pt x="1437499" y="3774305"/>
                </a:lnTo>
                <a:lnTo>
                  <a:pt x="1440039" y="3769860"/>
                </a:lnTo>
                <a:lnTo>
                  <a:pt x="1442897" y="3765097"/>
                </a:lnTo>
                <a:lnTo>
                  <a:pt x="1445437" y="3760017"/>
                </a:lnTo>
                <a:lnTo>
                  <a:pt x="1447660" y="3755254"/>
                </a:lnTo>
                <a:lnTo>
                  <a:pt x="1449565" y="3750174"/>
                </a:lnTo>
                <a:lnTo>
                  <a:pt x="1452105" y="3744776"/>
                </a:lnTo>
                <a:lnTo>
                  <a:pt x="1454011" y="3739696"/>
                </a:lnTo>
                <a:lnTo>
                  <a:pt x="1455598" y="3734298"/>
                </a:lnTo>
                <a:lnTo>
                  <a:pt x="1457504" y="3728583"/>
                </a:lnTo>
                <a:lnTo>
                  <a:pt x="1459091" y="3722550"/>
                </a:lnTo>
                <a:lnTo>
                  <a:pt x="1460679" y="3717152"/>
                </a:lnTo>
                <a:lnTo>
                  <a:pt x="1461949" y="3711119"/>
                </a:lnTo>
                <a:lnTo>
                  <a:pt x="1463219" y="3705087"/>
                </a:lnTo>
                <a:lnTo>
                  <a:pt x="1463854" y="3698419"/>
                </a:lnTo>
                <a:lnTo>
                  <a:pt x="1465125" y="3692068"/>
                </a:lnTo>
                <a:lnTo>
                  <a:pt x="1465442" y="3685400"/>
                </a:lnTo>
                <a:lnTo>
                  <a:pt x="1465760" y="3678733"/>
                </a:lnTo>
                <a:lnTo>
                  <a:pt x="1466395" y="3671430"/>
                </a:lnTo>
                <a:lnTo>
                  <a:pt x="1466395" y="3663809"/>
                </a:lnTo>
                <a:lnTo>
                  <a:pt x="1465760" y="3656506"/>
                </a:lnTo>
                <a:lnTo>
                  <a:pt x="1465125" y="3648886"/>
                </a:lnTo>
                <a:lnTo>
                  <a:pt x="1464172" y="3639678"/>
                </a:lnTo>
                <a:lnTo>
                  <a:pt x="1462584" y="3631105"/>
                </a:lnTo>
                <a:lnTo>
                  <a:pt x="1460679" y="3621897"/>
                </a:lnTo>
                <a:lnTo>
                  <a:pt x="1458774" y="3613324"/>
                </a:lnTo>
                <a:lnTo>
                  <a:pt x="1456868" y="3606339"/>
                </a:lnTo>
                <a:lnTo>
                  <a:pt x="1454328" y="3599671"/>
                </a:lnTo>
                <a:lnTo>
                  <a:pt x="1452105" y="3593321"/>
                </a:lnTo>
                <a:lnTo>
                  <a:pt x="1449565" y="3586970"/>
                </a:lnTo>
                <a:lnTo>
                  <a:pt x="1446390" y="3580620"/>
                </a:lnTo>
                <a:lnTo>
                  <a:pt x="1443849" y="3574270"/>
                </a:lnTo>
                <a:lnTo>
                  <a:pt x="1440039" y="3567919"/>
                </a:lnTo>
                <a:lnTo>
                  <a:pt x="1436546" y="3561886"/>
                </a:lnTo>
                <a:lnTo>
                  <a:pt x="1429878" y="3551408"/>
                </a:lnTo>
                <a:lnTo>
                  <a:pt x="1422257" y="3540930"/>
                </a:lnTo>
                <a:lnTo>
                  <a:pt x="1418446" y="3535850"/>
                </a:lnTo>
                <a:lnTo>
                  <a:pt x="1414318" y="3531087"/>
                </a:lnTo>
                <a:lnTo>
                  <a:pt x="1409873" y="3526325"/>
                </a:lnTo>
                <a:lnTo>
                  <a:pt x="1405110" y="3521562"/>
                </a:lnTo>
                <a:lnTo>
                  <a:pt x="1400347" y="3517117"/>
                </a:lnTo>
                <a:lnTo>
                  <a:pt x="1395583" y="3512671"/>
                </a:lnTo>
                <a:lnTo>
                  <a:pt x="1390821" y="3508544"/>
                </a:lnTo>
                <a:lnTo>
                  <a:pt x="1385740" y="3504416"/>
                </a:lnTo>
                <a:lnTo>
                  <a:pt x="1375579" y="3496796"/>
                </a:lnTo>
                <a:lnTo>
                  <a:pt x="1364782" y="3490128"/>
                </a:lnTo>
                <a:lnTo>
                  <a:pt x="1358749" y="3486635"/>
                </a:lnTo>
                <a:lnTo>
                  <a:pt x="1352398" y="3483142"/>
                </a:lnTo>
                <a:lnTo>
                  <a:pt x="1346047" y="3480285"/>
                </a:lnTo>
                <a:lnTo>
                  <a:pt x="1339697" y="3477427"/>
                </a:lnTo>
                <a:lnTo>
                  <a:pt x="1333346" y="3474887"/>
                </a:lnTo>
                <a:lnTo>
                  <a:pt x="1326995" y="3472347"/>
                </a:lnTo>
                <a:lnTo>
                  <a:pt x="1320327" y="3470124"/>
                </a:lnTo>
                <a:lnTo>
                  <a:pt x="1313976" y="3467902"/>
                </a:lnTo>
                <a:lnTo>
                  <a:pt x="1304767" y="3465996"/>
                </a:lnTo>
                <a:lnTo>
                  <a:pt x="1296194" y="3464091"/>
                </a:lnTo>
                <a:lnTo>
                  <a:pt x="1286985" y="3462504"/>
                </a:lnTo>
                <a:lnTo>
                  <a:pt x="1277777" y="3461551"/>
                </a:lnTo>
                <a:lnTo>
                  <a:pt x="1270156" y="3460916"/>
                </a:lnTo>
                <a:lnTo>
                  <a:pt x="1262852" y="3460599"/>
                </a:lnTo>
                <a:lnTo>
                  <a:pt x="1255549" y="3460599"/>
                </a:lnTo>
                <a:lnTo>
                  <a:pt x="1247928" y="3460916"/>
                </a:lnTo>
                <a:lnTo>
                  <a:pt x="1241260" y="3461234"/>
                </a:lnTo>
                <a:lnTo>
                  <a:pt x="1234591" y="3462186"/>
                </a:lnTo>
                <a:lnTo>
                  <a:pt x="1228240" y="3462821"/>
                </a:lnTo>
                <a:lnTo>
                  <a:pt x="1221572" y="3463774"/>
                </a:lnTo>
                <a:lnTo>
                  <a:pt x="1215539" y="3464726"/>
                </a:lnTo>
                <a:lnTo>
                  <a:pt x="1209506" y="3466314"/>
                </a:lnTo>
                <a:lnTo>
                  <a:pt x="1204108" y="3467584"/>
                </a:lnTo>
                <a:lnTo>
                  <a:pt x="1198074" y="3469172"/>
                </a:lnTo>
                <a:lnTo>
                  <a:pt x="1192359" y="3471077"/>
                </a:lnTo>
                <a:lnTo>
                  <a:pt x="1187278" y="3472664"/>
                </a:lnTo>
                <a:lnTo>
                  <a:pt x="1181880" y="3474887"/>
                </a:lnTo>
                <a:lnTo>
                  <a:pt x="1176482" y="3477109"/>
                </a:lnTo>
                <a:lnTo>
                  <a:pt x="1171401" y="3479015"/>
                </a:lnTo>
                <a:lnTo>
                  <a:pt x="1166638" y="3481555"/>
                </a:lnTo>
                <a:lnTo>
                  <a:pt x="1161557" y="3484412"/>
                </a:lnTo>
                <a:lnTo>
                  <a:pt x="1156794" y="3486635"/>
                </a:lnTo>
                <a:lnTo>
                  <a:pt x="1152349" y="3489493"/>
                </a:lnTo>
                <a:lnTo>
                  <a:pt x="1147586" y="3492033"/>
                </a:lnTo>
                <a:lnTo>
                  <a:pt x="1143140" y="3494890"/>
                </a:lnTo>
                <a:lnTo>
                  <a:pt x="1139012" y="3497748"/>
                </a:lnTo>
                <a:lnTo>
                  <a:pt x="1134567" y="3500923"/>
                </a:lnTo>
                <a:lnTo>
                  <a:pt x="1130439" y="3504098"/>
                </a:lnTo>
                <a:lnTo>
                  <a:pt x="1126628" y="3507274"/>
                </a:lnTo>
                <a:lnTo>
                  <a:pt x="1122183" y="3510766"/>
                </a:lnTo>
                <a:lnTo>
                  <a:pt x="1116149" y="3515847"/>
                </a:lnTo>
                <a:lnTo>
                  <a:pt x="1110751" y="3521562"/>
                </a:lnTo>
                <a:lnTo>
                  <a:pt x="1107258" y="3524737"/>
                </a:lnTo>
                <a:lnTo>
                  <a:pt x="1092969" y="3539343"/>
                </a:lnTo>
                <a:lnTo>
                  <a:pt x="1078362" y="3553949"/>
                </a:lnTo>
                <a:lnTo>
                  <a:pt x="1063438" y="3568872"/>
                </a:lnTo>
                <a:lnTo>
                  <a:pt x="1048831" y="3583478"/>
                </a:lnTo>
                <a:lnTo>
                  <a:pt x="1034224" y="3597766"/>
                </a:lnTo>
                <a:lnTo>
                  <a:pt x="1019935" y="3612372"/>
                </a:lnTo>
                <a:lnTo>
                  <a:pt x="1005328" y="3626977"/>
                </a:lnTo>
                <a:lnTo>
                  <a:pt x="990404" y="3641901"/>
                </a:lnTo>
                <a:lnTo>
                  <a:pt x="975797" y="3656506"/>
                </a:lnTo>
                <a:lnTo>
                  <a:pt x="961190" y="3671112"/>
                </a:lnTo>
                <a:lnTo>
                  <a:pt x="946584" y="3685400"/>
                </a:lnTo>
                <a:lnTo>
                  <a:pt x="932294" y="3700006"/>
                </a:lnTo>
                <a:lnTo>
                  <a:pt x="917370" y="3714612"/>
                </a:lnTo>
                <a:lnTo>
                  <a:pt x="902763" y="3729535"/>
                </a:lnTo>
                <a:lnTo>
                  <a:pt x="888156" y="3744141"/>
                </a:lnTo>
                <a:lnTo>
                  <a:pt x="873550" y="3758747"/>
                </a:lnTo>
                <a:lnTo>
                  <a:pt x="858625" y="3773035"/>
                </a:lnTo>
                <a:lnTo>
                  <a:pt x="844336" y="3787641"/>
                </a:lnTo>
                <a:lnTo>
                  <a:pt x="842431" y="3789864"/>
                </a:lnTo>
                <a:lnTo>
                  <a:pt x="844018" y="3787323"/>
                </a:lnTo>
                <a:lnTo>
                  <a:pt x="846876" y="3783513"/>
                </a:lnTo>
                <a:lnTo>
                  <a:pt x="850052" y="3779068"/>
                </a:lnTo>
                <a:lnTo>
                  <a:pt x="853545" y="3774940"/>
                </a:lnTo>
                <a:lnTo>
                  <a:pt x="856720" y="3771130"/>
                </a:lnTo>
                <a:lnTo>
                  <a:pt x="861483" y="3766050"/>
                </a:lnTo>
                <a:lnTo>
                  <a:pt x="866246" y="3761287"/>
                </a:lnTo>
                <a:lnTo>
                  <a:pt x="856402" y="3770813"/>
                </a:lnTo>
                <a:lnTo>
                  <a:pt x="842113" y="3785418"/>
                </a:lnTo>
                <a:lnTo>
                  <a:pt x="827507" y="3800024"/>
                </a:lnTo>
                <a:lnTo>
                  <a:pt x="812582" y="3814630"/>
                </a:lnTo>
                <a:lnTo>
                  <a:pt x="797975" y="3829236"/>
                </a:lnTo>
                <a:lnTo>
                  <a:pt x="783368" y="3843524"/>
                </a:lnTo>
                <a:lnTo>
                  <a:pt x="768762" y="3858447"/>
                </a:lnTo>
                <a:lnTo>
                  <a:pt x="754472" y="3873053"/>
                </a:lnTo>
                <a:lnTo>
                  <a:pt x="739548" y="3887659"/>
                </a:lnTo>
                <a:lnTo>
                  <a:pt x="724941" y="3902264"/>
                </a:lnTo>
                <a:lnTo>
                  <a:pt x="710335" y="3917188"/>
                </a:lnTo>
                <a:lnTo>
                  <a:pt x="695728" y="3931476"/>
                </a:lnTo>
                <a:lnTo>
                  <a:pt x="681121" y="3946082"/>
                </a:lnTo>
                <a:lnTo>
                  <a:pt x="666832" y="3960688"/>
                </a:lnTo>
                <a:lnTo>
                  <a:pt x="651907" y="3975293"/>
                </a:lnTo>
                <a:lnTo>
                  <a:pt x="637301" y="3989899"/>
                </a:lnTo>
                <a:lnTo>
                  <a:pt x="622694" y="4004822"/>
                </a:lnTo>
                <a:lnTo>
                  <a:pt x="608087" y="4019111"/>
                </a:lnTo>
                <a:lnTo>
                  <a:pt x="593163" y="4033716"/>
                </a:lnTo>
                <a:lnTo>
                  <a:pt x="578873" y="4048322"/>
                </a:lnTo>
                <a:lnTo>
                  <a:pt x="564267" y="4062928"/>
                </a:lnTo>
                <a:lnTo>
                  <a:pt x="549660" y="4077851"/>
                </a:lnTo>
                <a:lnTo>
                  <a:pt x="535053" y="4092457"/>
                </a:lnTo>
                <a:lnTo>
                  <a:pt x="520129" y="4106745"/>
                </a:lnTo>
                <a:lnTo>
                  <a:pt x="505840" y="4121351"/>
                </a:lnTo>
                <a:lnTo>
                  <a:pt x="491233" y="4135957"/>
                </a:lnTo>
                <a:lnTo>
                  <a:pt x="476626" y="4150563"/>
                </a:lnTo>
                <a:lnTo>
                  <a:pt x="462019" y="4165486"/>
                </a:lnTo>
                <a:lnTo>
                  <a:pt x="447095" y="4180092"/>
                </a:lnTo>
                <a:lnTo>
                  <a:pt x="432488" y="4194380"/>
                </a:lnTo>
                <a:lnTo>
                  <a:pt x="418199" y="4208986"/>
                </a:lnTo>
                <a:lnTo>
                  <a:pt x="403592" y="4223591"/>
                </a:lnTo>
                <a:lnTo>
                  <a:pt x="388985" y="4238515"/>
                </a:lnTo>
                <a:lnTo>
                  <a:pt x="374061" y="4253120"/>
                </a:lnTo>
                <a:lnTo>
                  <a:pt x="359454" y="4267726"/>
                </a:lnTo>
                <a:lnTo>
                  <a:pt x="344847" y="4282015"/>
                </a:lnTo>
                <a:lnTo>
                  <a:pt x="330558" y="4296620"/>
                </a:lnTo>
                <a:lnTo>
                  <a:pt x="38105" y="4004822"/>
                </a:lnTo>
                <a:lnTo>
                  <a:pt x="52712" y="3989899"/>
                </a:lnTo>
                <a:lnTo>
                  <a:pt x="67318" y="3975293"/>
                </a:lnTo>
                <a:lnTo>
                  <a:pt x="82243" y="3960688"/>
                </a:lnTo>
                <a:lnTo>
                  <a:pt x="96849" y="3946399"/>
                </a:lnTo>
                <a:lnTo>
                  <a:pt x="111139" y="3931794"/>
                </a:lnTo>
                <a:lnTo>
                  <a:pt x="125746" y="3917188"/>
                </a:lnTo>
                <a:lnTo>
                  <a:pt x="140352" y="3902264"/>
                </a:lnTo>
                <a:lnTo>
                  <a:pt x="155277" y="3887659"/>
                </a:lnTo>
                <a:lnTo>
                  <a:pt x="169883" y="3873053"/>
                </a:lnTo>
                <a:lnTo>
                  <a:pt x="184490" y="3858765"/>
                </a:lnTo>
                <a:lnTo>
                  <a:pt x="190206" y="3852732"/>
                </a:lnTo>
                <a:lnTo>
                  <a:pt x="194334" y="3848287"/>
                </a:lnTo>
                <a:lnTo>
                  <a:pt x="198780" y="3843524"/>
                </a:lnTo>
                <a:lnTo>
                  <a:pt x="201955" y="3839714"/>
                </a:lnTo>
                <a:lnTo>
                  <a:pt x="205448" y="3835586"/>
                </a:lnTo>
                <a:lnTo>
                  <a:pt x="208623" y="3831776"/>
                </a:lnTo>
                <a:lnTo>
                  <a:pt x="211481" y="3827330"/>
                </a:lnTo>
                <a:lnTo>
                  <a:pt x="214656" y="3822885"/>
                </a:lnTo>
                <a:lnTo>
                  <a:pt x="217832" y="3818758"/>
                </a:lnTo>
                <a:lnTo>
                  <a:pt x="220690" y="3814312"/>
                </a:lnTo>
                <a:lnTo>
                  <a:pt x="222912" y="3809550"/>
                </a:lnTo>
                <a:lnTo>
                  <a:pt x="225770" y="3804787"/>
                </a:lnTo>
                <a:lnTo>
                  <a:pt x="228628" y="3800024"/>
                </a:lnTo>
                <a:lnTo>
                  <a:pt x="230851" y="3795261"/>
                </a:lnTo>
                <a:lnTo>
                  <a:pt x="233074" y="3790499"/>
                </a:lnTo>
                <a:lnTo>
                  <a:pt x="235296" y="3785418"/>
                </a:lnTo>
                <a:lnTo>
                  <a:pt x="237202" y="3779703"/>
                </a:lnTo>
                <a:lnTo>
                  <a:pt x="239424" y="3774623"/>
                </a:lnTo>
                <a:lnTo>
                  <a:pt x="241330" y="3769225"/>
                </a:lnTo>
                <a:lnTo>
                  <a:pt x="242917" y="3763510"/>
                </a:lnTo>
                <a:lnTo>
                  <a:pt x="244505" y="3757477"/>
                </a:lnTo>
                <a:lnTo>
                  <a:pt x="246093" y="3752079"/>
                </a:lnTo>
                <a:lnTo>
                  <a:pt x="247363" y="3746046"/>
                </a:lnTo>
                <a:lnTo>
                  <a:pt x="248315" y="3739696"/>
                </a:lnTo>
                <a:lnTo>
                  <a:pt x="249268" y="3733028"/>
                </a:lnTo>
                <a:lnTo>
                  <a:pt x="249903" y="3726678"/>
                </a:lnTo>
                <a:lnTo>
                  <a:pt x="250538" y="3720327"/>
                </a:lnTo>
                <a:lnTo>
                  <a:pt x="250856" y="3712707"/>
                </a:lnTo>
                <a:lnTo>
                  <a:pt x="251173" y="3705722"/>
                </a:lnTo>
                <a:lnTo>
                  <a:pt x="250856" y="3698419"/>
                </a:lnTo>
                <a:lnTo>
                  <a:pt x="250538" y="3690798"/>
                </a:lnTo>
                <a:lnTo>
                  <a:pt x="249586" y="3682225"/>
                </a:lnTo>
                <a:lnTo>
                  <a:pt x="248315" y="3673335"/>
                </a:lnTo>
                <a:lnTo>
                  <a:pt x="247363" y="3665079"/>
                </a:lnTo>
                <a:lnTo>
                  <a:pt x="245140" y="3656506"/>
                </a:lnTo>
                <a:lnTo>
                  <a:pt x="241965" y="3644441"/>
                </a:lnTo>
                <a:lnTo>
                  <a:pt x="237837" y="3632693"/>
                </a:lnTo>
                <a:lnTo>
                  <a:pt x="233391" y="3621262"/>
                </a:lnTo>
                <a:lnTo>
                  <a:pt x="227675" y="3609514"/>
                </a:lnTo>
                <a:lnTo>
                  <a:pt x="223865" y="3602846"/>
                </a:lnTo>
                <a:lnTo>
                  <a:pt x="219737" y="3596178"/>
                </a:lnTo>
                <a:lnTo>
                  <a:pt x="215609" y="3589510"/>
                </a:lnTo>
                <a:lnTo>
                  <a:pt x="211164" y="3583160"/>
                </a:lnTo>
                <a:lnTo>
                  <a:pt x="206400" y="3576810"/>
                </a:lnTo>
                <a:lnTo>
                  <a:pt x="201320" y="3570459"/>
                </a:lnTo>
                <a:lnTo>
                  <a:pt x="195604" y="3564427"/>
                </a:lnTo>
                <a:lnTo>
                  <a:pt x="190206" y="3558394"/>
                </a:lnTo>
                <a:lnTo>
                  <a:pt x="184173" y="3552996"/>
                </a:lnTo>
                <a:lnTo>
                  <a:pt x="178139" y="3547281"/>
                </a:lnTo>
                <a:lnTo>
                  <a:pt x="171789" y="3542200"/>
                </a:lnTo>
                <a:lnTo>
                  <a:pt x="165438" y="3537438"/>
                </a:lnTo>
                <a:lnTo>
                  <a:pt x="159087" y="3532675"/>
                </a:lnTo>
                <a:lnTo>
                  <a:pt x="152419" y="3528230"/>
                </a:lnTo>
                <a:lnTo>
                  <a:pt x="145750" y="3524419"/>
                </a:lnTo>
                <a:lnTo>
                  <a:pt x="138447" y="3520609"/>
                </a:lnTo>
                <a:lnTo>
                  <a:pt x="127333" y="3515212"/>
                </a:lnTo>
                <a:lnTo>
                  <a:pt x="115902" y="3510449"/>
                </a:lnTo>
                <a:lnTo>
                  <a:pt x="103835" y="3506321"/>
                </a:lnTo>
                <a:lnTo>
                  <a:pt x="92086" y="3503146"/>
                </a:lnTo>
                <a:lnTo>
                  <a:pt x="83195" y="3501241"/>
                </a:lnTo>
                <a:lnTo>
                  <a:pt x="74622" y="3499653"/>
                </a:lnTo>
                <a:lnTo>
                  <a:pt x="66366" y="3498383"/>
                </a:lnTo>
                <a:lnTo>
                  <a:pt x="57475" y="3497748"/>
                </a:lnTo>
                <a:lnTo>
                  <a:pt x="49854" y="3497431"/>
                </a:lnTo>
                <a:lnTo>
                  <a:pt x="42868" y="3497431"/>
                </a:lnTo>
                <a:lnTo>
                  <a:pt x="35247" y="3497431"/>
                </a:lnTo>
                <a:lnTo>
                  <a:pt x="28261" y="3497748"/>
                </a:lnTo>
                <a:lnTo>
                  <a:pt x="21910" y="3498383"/>
                </a:lnTo>
                <a:lnTo>
                  <a:pt x="14924" y="3499336"/>
                </a:lnTo>
                <a:lnTo>
                  <a:pt x="8574" y="3499971"/>
                </a:lnTo>
                <a:lnTo>
                  <a:pt x="2223" y="3501241"/>
                </a:lnTo>
                <a:lnTo>
                  <a:pt x="0" y="3501558"/>
                </a:lnTo>
                <a:lnTo>
                  <a:pt x="0" y="3499018"/>
                </a:lnTo>
                <a:lnTo>
                  <a:pt x="0" y="3469489"/>
                </a:lnTo>
                <a:lnTo>
                  <a:pt x="0" y="3440595"/>
                </a:lnTo>
                <a:lnTo>
                  <a:pt x="0" y="3411384"/>
                </a:lnTo>
                <a:lnTo>
                  <a:pt x="0" y="3381854"/>
                </a:lnTo>
                <a:lnTo>
                  <a:pt x="0" y="3352960"/>
                </a:lnTo>
                <a:lnTo>
                  <a:pt x="0" y="3323749"/>
                </a:lnTo>
                <a:lnTo>
                  <a:pt x="0" y="3294537"/>
                </a:lnTo>
                <a:lnTo>
                  <a:pt x="0" y="3265326"/>
                </a:lnTo>
                <a:lnTo>
                  <a:pt x="0" y="3235797"/>
                </a:lnTo>
                <a:lnTo>
                  <a:pt x="0" y="3206903"/>
                </a:lnTo>
                <a:lnTo>
                  <a:pt x="0" y="3177691"/>
                </a:lnTo>
                <a:lnTo>
                  <a:pt x="0" y="3148162"/>
                </a:lnTo>
                <a:lnTo>
                  <a:pt x="0" y="3119268"/>
                </a:lnTo>
                <a:lnTo>
                  <a:pt x="0" y="3090057"/>
                </a:lnTo>
                <a:lnTo>
                  <a:pt x="0" y="3060527"/>
                </a:lnTo>
                <a:lnTo>
                  <a:pt x="0" y="3031633"/>
                </a:lnTo>
                <a:lnTo>
                  <a:pt x="0" y="3002422"/>
                </a:lnTo>
                <a:lnTo>
                  <a:pt x="0" y="2972893"/>
                </a:lnTo>
                <a:lnTo>
                  <a:pt x="0" y="2943999"/>
                </a:lnTo>
                <a:lnTo>
                  <a:pt x="0" y="2914470"/>
                </a:lnTo>
                <a:lnTo>
                  <a:pt x="0" y="2885258"/>
                </a:lnTo>
                <a:lnTo>
                  <a:pt x="0" y="2858269"/>
                </a:lnTo>
                <a:lnTo>
                  <a:pt x="1270" y="2856999"/>
                </a:lnTo>
                <a:lnTo>
                  <a:pt x="15877" y="2842711"/>
                </a:lnTo>
                <a:lnTo>
                  <a:pt x="30166" y="2828105"/>
                </a:lnTo>
                <a:lnTo>
                  <a:pt x="44773" y="2813499"/>
                </a:lnTo>
                <a:lnTo>
                  <a:pt x="59380" y="2798894"/>
                </a:lnTo>
                <a:lnTo>
                  <a:pt x="74304" y="2783970"/>
                </a:lnTo>
                <a:lnTo>
                  <a:pt x="88911" y="2769682"/>
                </a:lnTo>
                <a:lnTo>
                  <a:pt x="103518" y="2755076"/>
                </a:lnTo>
                <a:lnTo>
                  <a:pt x="117807" y="2740471"/>
                </a:lnTo>
                <a:lnTo>
                  <a:pt x="132414" y="2725865"/>
                </a:lnTo>
                <a:lnTo>
                  <a:pt x="147338" y="2710942"/>
                </a:lnTo>
                <a:lnTo>
                  <a:pt x="161945" y="2696336"/>
                </a:lnTo>
                <a:lnTo>
                  <a:pt x="176552" y="2682047"/>
                </a:lnTo>
                <a:lnTo>
                  <a:pt x="191159" y="2667442"/>
                </a:lnTo>
                <a:lnTo>
                  <a:pt x="205448" y="2652836"/>
                </a:lnTo>
                <a:lnTo>
                  <a:pt x="220372" y="2638230"/>
                </a:lnTo>
                <a:lnTo>
                  <a:pt x="234979" y="2623307"/>
                </a:lnTo>
                <a:lnTo>
                  <a:pt x="249586" y="2608701"/>
                </a:lnTo>
                <a:lnTo>
                  <a:pt x="264192" y="2594413"/>
                </a:lnTo>
                <a:lnTo>
                  <a:pt x="279117" y="2579807"/>
                </a:lnTo>
                <a:lnTo>
                  <a:pt x="293406" y="2565202"/>
                </a:lnTo>
                <a:lnTo>
                  <a:pt x="308013" y="2550278"/>
                </a:lnTo>
                <a:lnTo>
                  <a:pt x="322620" y="2535672"/>
                </a:lnTo>
                <a:lnTo>
                  <a:pt x="337226" y="2521066"/>
                </a:lnTo>
                <a:lnTo>
                  <a:pt x="352151" y="2506778"/>
                </a:lnTo>
                <a:lnTo>
                  <a:pt x="366122" y="2492172"/>
                </a:lnTo>
                <a:lnTo>
                  <a:pt x="381047" y="2477567"/>
                </a:lnTo>
                <a:lnTo>
                  <a:pt x="395654" y="2462643"/>
                </a:lnTo>
                <a:lnTo>
                  <a:pt x="410260" y="2448038"/>
                </a:lnTo>
                <a:lnTo>
                  <a:pt x="424867" y="2433432"/>
                </a:lnTo>
                <a:lnTo>
                  <a:pt x="439792" y="2419144"/>
                </a:lnTo>
                <a:lnTo>
                  <a:pt x="454081" y="2404538"/>
                </a:lnTo>
                <a:lnTo>
                  <a:pt x="468688" y="2389615"/>
                </a:lnTo>
                <a:lnTo>
                  <a:pt x="483294" y="2375009"/>
                </a:lnTo>
                <a:lnTo>
                  <a:pt x="497901" y="2360403"/>
                </a:lnTo>
                <a:lnTo>
                  <a:pt x="512825" y="2346115"/>
                </a:lnTo>
                <a:lnTo>
                  <a:pt x="527432" y="2331509"/>
                </a:lnTo>
                <a:lnTo>
                  <a:pt x="541721" y="2316903"/>
                </a:lnTo>
                <a:lnTo>
                  <a:pt x="556328" y="2301980"/>
                </a:lnTo>
                <a:lnTo>
                  <a:pt x="570935" y="2287375"/>
                </a:lnTo>
                <a:lnTo>
                  <a:pt x="585859" y="2272768"/>
                </a:lnTo>
                <a:lnTo>
                  <a:pt x="600466" y="2258480"/>
                </a:lnTo>
                <a:lnTo>
                  <a:pt x="615073" y="2243875"/>
                </a:lnTo>
                <a:lnTo>
                  <a:pt x="629362" y="2228952"/>
                </a:lnTo>
                <a:lnTo>
                  <a:pt x="643969" y="2214345"/>
                </a:lnTo>
                <a:lnTo>
                  <a:pt x="658893" y="2199740"/>
                </a:lnTo>
                <a:lnTo>
                  <a:pt x="673500" y="2185134"/>
                </a:lnTo>
                <a:lnTo>
                  <a:pt x="688107" y="2170846"/>
                </a:lnTo>
                <a:lnTo>
                  <a:pt x="702714" y="2156240"/>
                </a:lnTo>
                <a:lnTo>
                  <a:pt x="717003" y="2141316"/>
                </a:lnTo>
                <a:lnTo>
                  <a:pt x="731610" y="2126711"/>
                </a:lnTo>
                <a:lnTo>
                  <a:pt x="746534" y="2112105"/>
                </a:lnTo>
                <a:lnTo>
                  <a:pt x="761141" y="2097499"/>
                </a:lnTo>
                <a:lnTo>
                  <a:pt x="775748" y="2083211"/>
                </a:lnTo>
                <a:lnTo>
                  <a:pt x="790037" y="2068288"/>
                </a:lnTo>
                <a:lnTo>
                  <a:pt x="804644" y="2053682"/>
                </a:lnTo>
                <a:lnTo>
                  <a:pt x="819568" y="2039076"/>
                </a:lnTo>
                <a:lnTo>
                  <a:pt x="834175" y="2024470"/>
                </a:lnTo>
                <a:lnTo>
                  <a:pt x="848782" y="2010182"/>
                </a:lnTo>
                <a:lnTo>
                  <a:pt x="863388" y="1995576"/>
                </a:lnTo>
                <a:lnTo>
                  <a:pt x="877678" y="1980653"/>
                </a:lnTo>
                <a:lnTo>
                  <a:pt x="892602" y="1966047"/>
                </a:lnTo>
                <a:lnTo>
                  <a:pt x="907209" y="1951442"/>
                </a:lnTo>
                <a:lnTo>
                  <a:pt x="921815" y="1936836"/>
                </a:lnTo>
                <a:lnTo>
                  <a:pt x="936422" y="1922548"/>
                </a:lnTo>
                <a:lnTo>
                  <a:pt x="951347" y="1907624"/>
                </a:lnTo>
                <a:lnTo>
                  <a:pt x="965636" y="1893018"/>
                </a:lnTo>
                <a:lnTo>
                  <a:pt x="980242" y="1878413"/>
                </a:lnTo>
                <a:lnTo>
                  <a:pt x="994849" y="1863807"/>
                </a:lnTo>
                <a:lnTo>
                  <a:pt x="1009456" y="1849201"/>
                </a:lnTo>
                <a:lnTo>
                  <a:pt x="1024381" y="1834913"/>
                </a:lnTo>
                <a:lnTo>
                  <a:pt x="1038987" y="1819990"/>
                </a:lnTo>
                <a:lnTo>
                  <a:pt x="1053277" y="1805384"/>
                </a:lnTo>
                <a:lnTo>
                  <a:pt x="1067883" y="1790778"/>
                </a:lnTo>
                <a:lnTo>
                  <a:pt x="1082490" y="1776172"/>
                </a:lnTo>
                <a:lnTo>
                  <a:pt x="1097097" y="1761249"/>
                </a:lnTo>
                <a:lnTo>
                  <a:pt x="1112021" y="1746961"/>
                </a:lnTo>
                <a:lnTo>
                  <a:pt x="1126628" y="1732355"/>
                </a:lnTo>
                <a:lnTo>
                  <a:pt x="1140917" y="1717749"/>
                </a:lnTo>
                <a:lnTo>
                  <a:pt x="1155524" y="1703143"/>
                </a:lnTo>
                <a:lnTo>
                  <a:pt x="1170131" y="1688538"/>
                </a:lnTo>
                <a:lnTo>
                  <a:pt x="1185055" y="1673614"/>
                </a:lnTo>
                <a:lnTo>
                  <a:pt x="1199662" y="1659326"/>
                </a:lnTo>
                <a:lnTo>
                  <a:pt x="1213951" y="1644720"/>
                </a:lnTo>
                <a:lnTo>
                  <a:pt x="1228558" y="1630115"/>
                </a:lnTo>
                <a:lnTo>
                  <a:pt x="1243165" y="1615509"/>
                </a:lnTo>
                <a:lnTo>
                  <a:pt x="1258089" y="1600586"/>
                </a:lnTo>
                <a:lnTo>
                  <a:pt x="1272696" y="1586615"/>
                </a:lnTo>
                <a:lnTo>
                  <a:pt x="1287303" y="1571691"/>
                </a:lnTo>
                <a:lnTo>
                  <a:pt x="1301592" y="1557086"/>
                </a:lnTo>
                <a:lnTo>
                  <a:pt x="1316199" y="1542480"/>
                </a:lnTo>
                <a:lnTo>
                  <a:pt x="1331123" y="1527874"/>
                </a:lnTo>
                <a:lnTo>
                  <a:pt x="1345730" y="1512951"/>
                </a:lnTo>
                <a:lnTo>
                  <a:pt x="1360337" y="1498663"/>
                </a:lnTo>
                <a:lnTo>
                  <a:pt x="1374943" y="1484057"/>
                </a:lnTo>
                <a:lnTo>
                  <a:pt x="1389233" y="1469451"/>
                </a:lnTo>
                <a:lnTo>
                  <a:pt x="1404157" y="1454845"/>
                </a:lnTo>
                <a:lnTo>
                  <a:pt x="1418764" y="1439922"/>
                </a:lnTo>
                <a:lnTo>
                  <a:pt x="1433371" y="1425316"/>
                </a:lnTo>
                <a:lnTo>
                  <a:pt x="1447978" y="1411028"/>
                </a:lnTo>
                <a:lnTo>
                  <a:pt x="1462584" y="1396422"/>
                </a:lnTo>
                <a:lnTo>
                  <a:pt x="1476874" y="1381816"/>
                </a:lnTo>
                <a:lnTo>
                  <a:pt x="1491798" y="1367211"/>
                </a:lnTo>
                <a:lnTo>
                  <a:pt x="1506405" y="1352287"/>
                </a:lnTo>
                <a:lnTo>
                  <a:pt x="1521011" y="1337681"/>
                </a:lnTo>
                <a:lnTo>
                  <a:pt x="1535618" y="1323393"/>
                </a:lnTo>
                <a:lnTo>
                  <a:pt x="1550543" y="1308788"/>
                </a:lnTo>
                <a:lnTo>
                  <a:pt x="1564832" y="1294182"/>
                </a:lnTo>
                <a:lnTo>
                  <a:pt x="1579439" y="1279258"/>
                </a:lnTo>
                <a:lnTo>
                  <a:pt x="1594045" y="1264653"/>
                </a:lnTo>
                <a:lnTo>
                  <a:pt x="1608652" y="1250047"/>
                </a:lnTo>
                <a:lnTo>
                  <a:pt x="1623576" y="1235759"/>
                </a:lnTo>
                <a:lnTo>
                  <a:pt x="1637866" y="1221153"/>
                </a:lnTo>
                <a:lnTo>
                  <a:pt x="1652472" y="1206547"/>
                </a:lnTo>
                <a:lnTo>
                  <a:pt x="1667079" y="1191624"/>
                </a:lnTo>
                <a:lnTo>
                  <a:pt x="1681686" y="1177018"/>
                </a:lnTo>
                <a:lnTo>
                  <a:pt x="1696610" y="1162730"/>
                </a:lnTo>
                <a:lnTo>
                  <a:pt x="1711217" y="1148124"/>
                </a:lnTo>
                <a:lnTo>
                  <a:pt x="1725507" y="1133518"/>
                </a:lnTo>
                <a:lnTo>
                  <a:pt x="1740113" y="1118595"/>
                </a:lnTo>
                <a:lnTo>
                  <a:pt x="1754720" y="1103989"/>
                </a:lnTo>
                <a:lnTo>
                  <a:pt x="1769644" y="1089384"/>
                </a:lnTo>
                <a:lnTo>
                  <a:pt x="1784251" y="1075095"/>
                </a:lnTo>
                <a:lnTo>
                  <a:pt x="1798858" y="1060490"/>
                </a:lnTo>
                <a:lnTo>
                  <a:pt x="1813147" y="1045884"/>
                </a:lnTo>
                <a:lnTo>
                  <a:pt x="1827754" y="1030960"/>
                </a:lnTo>
                <a:lnTo>
                  <a:pt x="1842360" y="1016355"/>
                </a:lnTo>
                <a:lnTo>
                  <a:pt x="1857285" y="1001749"/>
                </a:lnTo>
                <a:lnTo>
                  <a:pt x="1871892" y="987461"/>
                </a:lnTo>
                <a:lnTo>
                  <a:pt x="1886498" y="972855"/>
                </a:lnTo>
                <a:lnTo>
                  <a:pt x="1900788" y="957931"/>
                </a:lnTo>
                <a:lnTo>
                  <a:pt x="1915394" y="943326"/>
                </a:lnTo>
                <a:lnTo>
                  <a:pt x="1930319" y="928720"/>
                </a:lnTo>
                <a:lnTo>
                  <a:pt x="1944926" y="914114"/>
                </a:lnTo>
                <a:lnTo>
                  <a:pt x="1959532" y="899826"/>
                </a:lnTo>
                <a:lnTo>
                  <a:pt x="1974139" y="885220"/>
                </a:lnTo>
                <a:lnTo>
                  <a:pt x="1988428" y="870297"/>
                </a:lnTo>
                <a:lnTo>
                  <a:pt x="2003353" y="855691"/>
                </a:lnTo>
                <a:lnTo>
                  <a:pt x="2017959" y="841085"/>
                </a:lnTo>
                <a:lnTo>
                  <a:pt x="2032566" y="826797"/>
                </a:lnTo>
                <a:lnTo>
                  <a:pt x="2047173" y="812191"/>
                </a:lnTo>
                <a:lnTo>
                  <a:pt x="2062097" y="797268"/>
                </a:lnTo>
                <a:lnTo>
                  <a:pt x="2076387" y="782662"/>
                </a:lnTo>
                <a:lnTo>
                  <a:pt x="2090993" y="768057"/>
                </a:lnTo>
                <a:lnTo>
                  <a:pt x="2105600" y="753451"/>
                </a:lnTo>
                <a:lnTo>
                  <a:pt x="2120207" y="739163"/>
                </a:lnTo>
                <a:lnTo>
                  <a:pt x="2135131" y="724557"/>
                </a:lnTo>
                <a:lnTo>
                  <a:pt x="2149421" y="709633"/>
                </a:lnTo>
                <a:lnTo>
                  <a:pt x="2164027" y="695028"/>
                </a:lnTo>
                <a:lnTo>
                  <a:pt x="2178634" y="680422"/>
                </a:lnTo>
                <a:lnTo>
                  <a:pt x="2193241" y="665816"/>
                </a:lnTo>
                <a:lnTo>
                  <a:pt x="2207848" y="651528"/>
                </a:lnTo>
                <a:lnTo>
                  <a:pt x="2222772" y="636604"/>
                </a:lnTo>
                <a:lnTo>
                  <a:pt x="2237061" y="621999"/>
                </a:lnTo>
                <a:lnTo>
                  <a:pt x="2251668" y="607393"/>
                </a:lnTo>
                <a:lnTo>
                  <a:pt x="2266275" y="592787"/>
                </a:lnTo>
                <a:lnTo>
                  <a:pt x="2280882" y="578181"/>
                </a:lnTo>
                <a:lnTo>
                  <a:pt x="2295806" y="563893"/>
                </a:lnTo>
                <a:lnTo>
                  <a:pt x="2310413" y="548970"/>
                </a:lnTo>
                <a:lnTo>
                  <a:pt x="2324702" y="534364"/>
                </a:lnTo>
                <a:lnTo>
                  <a:pt x="2339309" y="519758"/>
                </a:lnTo>
                <a:lnTo>
                  <a:pt x="2353916" y="505153"/>
                </a:lnTo>
                <a:lnTo>
                  <a:pt x="2368840" y="490229"/>
                </a:lnTo>
                <a:lnTo>
                  <a:pt x="2383447" y="475941"/>
                </a:lnTo>
                <a:lnTo>
                  <a:pt x="2398054" y="461335"/>
                </a:lnTo>
                <a:lnTo>
                  <a:pt x="2412343" y="446729"/>
                </a:lnTo>
                <a:lnTo>
                  <a:pt x="2426950" y="432124"/>
                </a:lnTo>
                <a:lnTo>
                  <a:pt x="2441874" y="417518"/>
                </a:lnTo>
                <a:lnTo>
                  <a:pt x="2456481" y="403230"/>
                </a:lnTo>
                <a:lnTo>
                  <a:pt x="2469500" y="389576"/>
                </a:lnTo>
                <a:lnTo>
                  <a:pt x="2471088" y="388306"/>
                </a:lnTo>
                <a:lnTo>
                  <a:pt x="2474580" y="384814"/>
                </a:lnTo>
                <a:lnTo>
                  <a:pt x="2478708" y="381321"/>
                </a:lnTo>
                <a:lnTo>
                  <a:pt x="2482519" y="377828"/>
                </a:lnTo>
                <a:lnTo>
                  <a:pt x="2486647" y="374653"/>
                </a:lnTo>
                <a:lnTo>
                  <a:pt x="2490457" y="371478"/>
                </a:lnTo>
                <a:lnTo>
                  <a:pt x="2494903" y="368303"/>
                </a:lnTo>
                <a:lnTo>
                  <a:pt x="2499031" y="365128"/>
                </a:lnTo>
                <a:lnTo>
                  <a:pt x="2503159" y="362270"/>
                </a:lnTo>
                <a:lnTo>
                  <a:pt x="2507922" y="359412"/>
                </a:lnTo>
                <a:lnTo>
                  <a:pt x="2512368" y="356555"/>
                </a:lnTo>
                <a:lnTo>
                  <a:pt x="2517131" y="354015"/>
                </a:lnTo>
                <a:lnTo>
                  <a:pt x="2521894" y="351474"/>
                </a:lnTo>
                <a:lnTo>
                  <a:pt x="2526657" y="349252"/>
                </a:lnTo>
                <a:lnTo>
                  <a:pt x="2531737" y="346712"/>
                </a:lnTo>
                <a:lnTo>
                  <a:pt x="2537136" y="344489"/>
                </a:lnTo>
                <a:lnTo>
                  <a:pt x="2542216" y="342266"/>
                </a:lnTo>
                <a:lnTo>
                  <a:pt x="2547614" y="340361"/>
                </a:lnTo>
                <a:lnTo>
                  <a:pt x="2552695" y="338456"/>
                </a:lnTo>
                <a:lnTo>
                  <a:pt x="2558411" y="336869"/>
                </a:lnTo>
                <a:lnTo>
                  <a:pt x="2564444" y="335281"/>
                </a:lnTo>
                <a:lnTo>
                  <a:pt x="2570160" y="333694"/>
                </a:lnTo>
                <a:lnTo>
                  <a:pt x="2576193" y="332423"/>
                </a:lnTo>
                <a:lnTo>
                  <a:pt x="2582226" y="331153"/>
                </a:lnTo>
                <a:lnTo>
                  <a:pt x="2588577" y="330518"/>
                </a:lnTo>
                <a:lnTo>
                  <a:pt x="2595245" y="329566"/>
                </a:lnTo>
                <a:lnTo>
                  <a:pt x="2601914" y="328931"/>
                </a:lnTo>
                <a:close/>
                <a:moveTo>
                  <a:pt x="2952128" y="0"/>
                </a:moveTo>
                <a:lnTo>
                  <a:pt x="2961956" y="0"/>
                </a:lnTo>
                <a:lnTo>
                  <a:pt x="2971466" y="317"/>
                </a:lnTo>
                <a:lnTo>
                  <a:pt x="2977489" y="634"/>
                </a:lnTo>
                <a:lnTo>
                  <a:pt x="2983196" y="1268"/>
                </a:lnTo>
                <a:lnTo>
                  <a:pt x="2989219" y="1902"/>
                </a:lnTo>
                <a:lnTo>
                  <a:pt x="2995242" y="2853"/>
                </a:lnTo>
                <a:lnTo>
                  <a:pt x="2999047" y="3487"/>
                </a:lnTo>
                <a:lnTo>
                  <a:pt x="3003485" y="4438"/>
                </a:lnTo>
                <a:lnTo>
                  <a:pt x="3007606" y="5073"/>
                </a:lnTo>
                <a:lnTo>
                  <a:pt x="3011727" y="6341"/>
                </a:lnTo>
                <a:lnTo>
                  <a:pt x="3014897" y="6975"/>
                </a:lnTo>
                <a:lnTo>
                  <a:pt x="3018702" y="8243"/>
                </a:lnTo>
                <a:lnTo>
                  <a:pt x="3021872" y="9194"/>
                </a:lnTo>
                <a:lnTo>
                  <a:pt x="3025359" y="10145"/>
                </a:lnTo>
                <a:lnTo>
                  <a:pt x="3031382" y="12364"/>
                </a:lnTo>
                <a:lnTo>
                  <a:pt x="3036771" y="14266"/>
                </a:lnTo>
                <a:lnTo>
                  <a:pt x="3041844" y="16485"/>
                </a:lnTo>
                <a:lnTo>
                  <a:pt x="3047233" y="18704"/>
                </a:lnTo>
                <a:lnTo>
                  <a:pt x="3051988" y="20923"/>
                </a:lnTo>
                <a:lnTo>
                  <a:pt x="3056743" y="23459"/>
                </a:lnTo>
                <a:lnTo>
                  <a:pt x="3060548" y="25362"/>
                </a:lnTo>
                <a:lnTo>
                  <a:pt x="3064986" y="27581"/>
                </a:lnTo>
                <a:lnTo>
                  <a:pt x="3068790" y="30117"/>
                </a:lnTo>
                <a:lnTo>
                  <a:pt x="3072594" y="32336"/>
                </a:lnTo>
                <a:lnTo>
                  <a:pt x="3076081" y="34872"/>
                </a:lnTo>
                <a:lnTo>
                  <a:pt x="3079569" y="37091"/>
                </a:lnTo>
                <a:lnTo>
                  <a:pt x="3083056" y="39627"/>
                </a:lnTo>
                <a:lnTo>
                  <a:pt x="3086226" y="42480"/>
                </a:lnTo>
                <a:lnTo>
                  <a:pt x="3089396" y="44700"/>
                </a:lnTo>
                <a:lnTo>
                  <a:pt x="3092566" y="47236"/>
                </a:lnTo>
                <a:lnTo>
                  <a:pt x="3095419" y="49455"/>
                </a:lnTo>
                <a:lnTo>
                  <a:pt x="3098273" y="52308"/>
                </a:lnTo>
                <a:lnTo>
                  <a:pt x="3101126" y="54527"/>
                </a:lnTo>
                <a:lnTo>
                  <a:pt x="3103662" y="57063"/>
                </a:lnTo>
                <a:lnTo>
                  <a:pt x="3105881" y="58965"/>
                </a:lnTo>
                <a:lnTo>
                  <a:pt x="3107783" y="60867"/>
                </a:lnTo>
                <a:lnTo>
                  <a:pt x="3109051" y="62135"/>
                </a:lnTo>
                <a:lnTo>
                  <a:pt x="3111270" y="64672"/>
                </a:lnTo>
                <a:lnTo>
                  <a:pt x="3113806" y="67208"/>
                </a:lnTo>
                <a:lnTo>
                  <a:pt x="3116025" y="69744"/>
                </a:lnTo>
                <a:lnTo>
                  <a:pt x="3118562" y="72597"/>
                </a:lnTo>
                <a:lnTo>
                  <a:pt x="3120781" y="74816"/>
                </a:lnTo>
                <a:lnTo>
                  <a:pt x="3122683" y="77669"/>
                </a:lnTo>
                <a:lnTo>
                  <a:pt x="3124902" y="79888"/>
                </a:lnTo>
                <a:lnTo>
                  <a:pt x="3126804" y="82741"/>
                </a:lnTo>
                <a:lnTo>
                  <a:pt x="3128706" y="85278"/>
                </a:lnTo>
                <a:lnTo>
                  <a:pt x="3130608" y="87814"/>
                </a:lnTo>
                <a:lnTo>
                  <a:pt x="3132193" y="90667"/>
                </a:lnTo>
                <a:lnTo>
                  <a:pt x="3134412" y="93203"/>
                </a:lnTo>
                <a:lnTo>
                  <a:pt x="3135997" y="95739"/>
                </a:lnTo>
                <a:lnTo>
                  <a:pt x="3137583" y="98592"/>
                </a:lnTo>
                <a:lnTo>
                  <a:pt x="3139485" y="101128"/>
                </a:lnTo>
                <a:lnTo>
                  <a:pt x="3141070" y="103664"/>
                </a:lnTo>
                <a:lnTo>
                  <a:pt x="3142338" y="106518"/>
                </a:lnTo>
                <a:lnTo>
                  <a:pt x="3143923" y="109371"/>
                </a:lnTo>
                <a:lnTo>
                  <a:pt x="3145508" y="111590"/>
                </a:lnTo>
                <a:lnTo>
                  <a:pt x="3146459" y="114443"/>
                </a:lnTo>
                <a:lnTo>
                  <a:pt x="3147727" y="117296"/>
                </a:lnTo>
                <a:lnTo>
                  <a:pt x="3149312" y="120149"/>
                </a:lnTo>
                <a:lnTo>
                  <a:pt x="3150580" y="122685"/>
                </a:lnTo>
                <a:lnTo>
                  <a:pt x="3151848" y="125539"/>
                </a:lnTo>
                <a:lnTo>
                  <a:pt x="3152799" y="128075"/>
                </a:lnTo>
                <a:lnTo>
                  <a:pt x="3154067" y="130611"/>
                </a:lnTo>
                <a:lnTo>
                  <a:pt x="3155018" y="133464"/>
                </a:lnTo>
                <a:lnTo>
                  <a:pt x="3155970" y="136317"/>
                </a:lnTo>
                <a:lnTo>
                  <a:pt x="3156921" y="139170"/>
                </a:lnTo>
                <a:lnTo>
                  <a:pt x="3158189" y="141706"/>
                </a:lnTo>
                <a:lnTo>
                  <a:pt x="3158823" y="144560"/>
                </a:lnTo>
                <a:lnTo>
                  <a:pt x="3159774" y="147413"/>
                </a:lnTo>
                <a:lnTo>
                  <a:pt x="3160408" y="150266"/>
                </a:lnTo>
                <a:lnTo>
                  <a:pt x="3161359" y="152802"/>
                </a:lnTo>
                <a:lnTo>
                  <a:pt x="3161993" y="155655"/>
                </a:lnTo>
                <a:lnTo>
                  <a:pt x="3162944" y="158508"/>
                </a:lnTo>
                <a:lnTo>
                  <a:pt x="3163578" y="161044"/>
                </a:lnTo>
                <a:lnTo>
                  <a:pt x="3163895" y="163898"/>
                </a:lnTo>
                <a:lnTo>
                  <a:pt x="3164846" y="166751"/>
                </a:lnTo>
                <a:lnTo>
                  <a:pt x="3165163" y="169604"/>
                </a:lnTo>
                <a:lnTo>
                  <a:pt x="3165480" y="172140"/>
                </a:lnTo>
                <a:lnTo>
                  <a:pt x="3166114" y="174993"/>
                </a:lnTo>
                <a:lnTo>
                  <a:pt x="3166431" y="177846"/>
                </a:lnTo>
                <a:lnTo>
                  <a:pt x="3166748" y="181016"/>
                </a:lnTo>
                <a:lnTo>
                  <a:pt x="3167065" y="183870"/>
                </a:lnTo>
                <a:lnTo>
                  <a:pt x="3167699" y="186406"/>
                </a:lnTo>
                <a:lnTo>
                  <a:pt x="3168016" y="189259"/>
                </a:lnTo>
                <a:lnTo>
                  <a:pt x="3168016" y="192112"/>
                </a:lnTo>
                <a:lnTo>
                  <a:pt x="3168333" y="194965"/>
                </a:lnTo>
                <a:lnTo>
                  <a:pt x="3168333" y="198135"/>
                </a:lnTo>
                <a:lnTo>
                  <a:pt x="3168650" y="200671"/>
                </a:lnTo>
                <a:lnTo>
                  <a:pt x="3168650" y="203525"/>
                </a:lnTo>
                <a:lnTo>
                  <a:pt x="3168650" y="206378"/>
                </a:lnTo>
                <a:lnTo>
                  <a:pt x="3168650" y="209548"/>
                </a:lnTo>
                <a:lnTo>
                  <a:pt x="3168650" y="212401"/>
                </a:lnTo>
                <a:lnTo>
                  <a:pt x="3168650" y="214937"/>
                </a:lnTo>
                <a:lnTo>
                  <a:pt x="3168333" y="217790"/>
                </a:lnTo>
                <a:lnTo>
                  <a:pt x="3168333" y="220960"/>
                </a:lnTo>
                <a:lnTo>
                  <a:pt x="3168016" y="223814"/>
                </a:lnTo>
                <a:lnTo>
                  <a:pt x="3168016" y="226667"/>
                </a:lnTo>
                <a:lnTo>
                  <a:pt x="3167699" y="229837"/>
                </a:lnTo>
                <a:lnTo>
                  <a:pt x="3167065" y="232373"/>
                </a:lnTo>
                <a:lnTo>
                  <a:pt x="3166748" y="235543"/>
                </a:lnTo>
                <a:lnTo>
                  <a:pt x="3166431" y="238396"/>
                </a:lnTo>
                <a:lnTo>
                  <a:pt x="3166114" y="241249"/>
                </a:lnTo>
                <a:lnTo>
                  <a:pt x="3165480" y="244420"/>
                </a:lnTo>
                <a:lnTo>
                  <a:pt x="3164846" y="247273"/>
                </a:lnTo>
                <a:lnTo>
                  <a:pt x="3164529" y="250443"/>
                </a:lnTo>
                <a:lnTo>
                  <a:pt x="3163578" y="252979"/>
                </a:lnTo>
                <a:lnTo>
                  <a:pt x="3163261" y="256149"/>
                </a:lnTo>
                <a:lnTo>
                  <a:pt x="3162310" y="259002"/>
                </a:lnTo>
                <a:lnTo>
                  <a:pt x="3161676" y="262173"/>
                </a:lnTo>
                <a:lnTo>
                  <a:pt x="3160725" y="265026"/>
                </a:lnTo>
                <a:lnTo>
                  <a:pt x="3159774" y="268196"/>
                </a:lnTo>
                <a:lnTo>
                  <a:pt x="3158823" y="271049"/>
                </a:lnTo>
                <a:lnTo>
                  <a:pt x="3158189" y="274219"/>
                </a:lnTo>
                <a:lnTo>
                  <a:pt x="3156921" y="277389"/>
                </a:lnTo>
                <a:lnTo>
                  <a:pt x="3155652" y="279925"/>
                </a:lnTo>
                <a:lnTo>
                  <a:pt x="3154384" y="283096"/>
                </a:lnTo>
                <a:lnTo>
                  <a:pt x="3153433" y="286266"/>
                </a:lnTo>
                <a:lnTo>
                  <a:pt x="3152165" y="289119"/>
                </a:lnTo>
                <a:lnTo>
                  <a:pt x="3150897" y="292289"/>
                </a:lnTo>
                <a:lnTo>
                  <a:pt x="3149312" y="295459"/>
                </a:lnTo>
                <a:lnTo>
                  <a:pt x="3148044" y="298312"/>
                </a:lnTo>
                <a:lnTo>
                  <a:pt x="3146459" y="301483"/>
                </a:lnTo>
                <a:lnTo>
                  <a:pt x="3144874" y="304653"/>
                </a:lnTo>
                <a:lnTo>
                  <a:pt x="3143289" y="307823"/>
                </a:lnTo>
                <a:lnTo>
                  <a:pt x="3141387" y="310993"/>
                </a:lnTo>
                <a:lnTo>
                  <a:pt x="3139802" y="314163"/>
                </a:lnTo>
                <a:lnTo>
                  <a:pt x="3137900" y="317016"/>
                </a:lnTo>
                <a:lnTo>
                  <a:pt x="3135997" y="319869"/>
                </a:lnTo>
                <a:lnTo>
                  <a:pt x="3133778" y="323040"/>
                </a:lnTo>
                <a:lnTo>
                  <a:pt x="3131559" y="326210"/>
                </a:lnTo>
                <a:lnTo>
                  <a:pt x="3129023" y="329380"/>
                </a:lnTo>
                <a:lnTo>
                  <a:pt x="3126804" y="333184"/>
                </a:lnTo>
                <a:lnTo>
                  <a:pt x="3124268" y="336354"/>
                </a:lnTo>
                <a:lnTo>
                  <a:pt x="3122049" y="339524"/>
                </a:lnTo>
                <a:lnTo>
                  <a:pt x="3119196" y="342695"/>
                </a:lnTo>
                <a:lnTo>
                  <a:pt x="3116342" y="345865"/>
                </a:lnTo>
                <a:lnTo>
                  <a:pt x="3113172" y="349035"/>
                </a:lnTo>
                <a:lnTo>
                  <a:pt x="3110636" y="352205"/>
                </a:lnTo>
                <a:lnTo>
                  <a:pt x="3107783" y="354741"/>
                </a:lnTo>
                <a:lnTo>
                  <a:pt x="3106832" y="355692"/>
                </a:lnTo>
                <a:lnTo>
                  <a:pt x="3103345" y="359179"/>
                </a:lnTo>
                <a:lnTo>
                  <a:pt x="3099858" y="362350"/>
                </a:lnTo>
                <a:lnTo>
                  <a:pt x="3095736" y="365837"/>
                </a:lnTo>
                <a:lnTo>
                  <a:pt x="3091932" y="369007"/>
                </a:lnTo>
                <a:lnTo>
                  <a:pt x="3087177" y="372811"/>
                </a:lnTo>
                <a:lnTo>
                  <a:pt x="3082739" y="376298"/>
                </a:lnTo>
                <a:lnTo>
                  <a:pt x="3077667" y="379785"/>
                </a:lnTo>
                <a:lnTo>
                  <a:pt x="3071960" y="383273"/>
                </a:lnTo>
                <a:lnTo>
                  <a:pt x="3068790" y="385492"/>
                </a:lnTo>
                <a:lnTo>
                  <a:pt x="3065620" y="387394"/>
                </a:lnTo>
                <a:lnTo>
                  <a:pt x="3062450" y="389296"/>
                </a:lnTo>
                <a:lnTo>
                  <a:pt x="3059280" y="390881"/>
                </a:lnTo>
                <a:lnTo>
                  <a:pt x="3055475" y="392783"/>
                </a:lnTo>
                <a:lnTo>
                  <a:pt x="3051037" y="395319"/>
                </a:lnTo>
                <a:lnTo>
                  <a:pt x="3047233" y="397221"/>
                </a:lnTo>
                <a:lnTo>
                  <a:pt x="3042795" y="398806"/>
                </a:lnTo>
                <a:lnTo>
                  <a:pt x="3036454" y="401660"/>
                </a:lnTo>
                <a:lnTo>
                  <a:pt x="3029797" y="403879"/>
                </a:lnTo>
                <a:lnTo>
                  <a:pt x="3022823" y="406415"/>
                </a:lnTo>
                <a:lnTo>
                  <a:pt x="3016165" y="408317"/>
                </a:lnTo>
                <a:lnTo>
                  <a:pt x="3009508" y="409902"/>
                </a:lnTo>
                <a:lnTo>
                  <a:pt x="3002217" y="411487"/>
                </a:lnTo>
                <a:lnTo>
                  <a:pt x="2995559" y="412755"/>
                </a:lnTo>
                <a:lnTo>
                  <a:pt x="2988902" y="414023"/>
                </a:lnTo>
                <a:lnTo>
                  <a:pt x="2981611" y="414657"/>
                </a:lnTo>
                <a:lnTo>
                  <a:pt x="2974953" y="415608"/>
                </a:lnTo>
                <a:lnTo>
                  <a:pt x="2967979" y="415608"/>
                </a:lnTo>
                <a:lnTo>
                  <a:pt x="2960688" y="415925"/>
                </a:lnTo>
                <a:lnTo>
                  <a:pt x="2954030" y="415608"/>
                </a:lnTo>
                <a:lnTo>
                  <a:pt x="2946739" y="415608"/>
                </a:lnTo>
                <a:lnTo>
                  <a:pt x="2939765" y="414657"/>
                </a:lnTo>
                <a:lnTo>
                  <a:pt x="2932473" y="414023"/>
                </a:lnTo>
                <a:lnTo>
                  <a:pt x="2927718" y="413072"/>
                </a:lnTo>
                <a:lnTo>
                  <a:pt x="2923597" y="412438"/>
                </a:lnTo>
                <a:lnTo>
                  <a:pt x="2918842" y="411487"/>
                </a:lnTo>
                <a:lnTo>
                  <a:pt x="2914403" y="410853"/>
                </a:lnTo>
                <a:lnTo>
                  <a:pt x="2910916" y="409585"/>
                </a:lnTo>
                <a:lnTo>
                  <a:pt x="2907429" y="408634"/>
                </a:lnTo>
                <a:lnTo>
                  <a:pt x="2903625" y="408000"/>
                </a:lnTo>
                <a:lnTo>
                  <a:pt x="2900138" y="406732"/>
                </a:lnTo>
                <a:lnTo>
                  <a:pt x="2896967" y="406098"/>
                </a:lnTo>
                <a:lnTo>
                  <a:pt x="2893797" y="404830"/>
                </a:lnTo>
                <a:lnTo>
                  <a:pt x="2890944" y="403562"/>
                </a:lnTo>
                <a:lnTo>
                  <a:pt x="2887774" y="402928"/>
                </a:lnTo>
                <a:lnTo>
                  <a:pt x="2882702" y="400392"/>
                </a:lnTo>
                <a:lnTo>
                  <a:pt x="2877312" y="398489"/>
                </a:lnTo>
                <a:lnTo>
                  <a:pt x="2872557" y="395953"/>
                </a:lnTo>
                <a:lnTo>
                  <a:pt x="2867802" y="394051"/>
                </a:lnTo>
                <a:lnTo>
                  <a:pt x="2863364" y="391832"/>
                </a:lnTo>
                <a:lnTo>
                  <a:pt x="2858925" y="389296"/>
                </a:lnTo>
                <a:lnTo>
                  <a:pt x="2855121" y="387077"/>
                </a:lnTo>
                <a:lnTo>
                  <a:pt x="2851000" y="384541"/>
                </a:lnTo>
                <a:lnTo>
                  <a:pt x="2847513" y="382322"/>
                </a:lnTo>
                <a:lnTo>
                  <a:pt x="2844026" y="379785"/>
                </a:lnTo>
                <a:lnTo>
                  <a:pt x="2840222" y="377566"/>
                </a:lnTo>
                <a:lnTo>
                  <a:pt x="2837051" y="375030"/>
                </a:lnTo>
                <a:lnTo>
                  <a:pt x="2833881" y="372811"/>
                </a:lnTo>
                <a:lnTo>
                  <a:pt x="2830711" y="370275"/>
                </a:lnTo>
                <a:lnTo>
                  <a:pt x="2827541" y="367422"/>
                </a:lnTo>
                <a:lnTo>
                  <a:pt x="2825005" y="365203"/>
                </a:lnTo>
                <a:lnTo>
                  <a:pt x="2822152" y="362667"/>
                </a:lnTo>
                <a:lnTo>
                  <a:pt x="2819298" y="360448"/>
                </a:lnTo>
                <a:lnTo>
                  <a:pt x="2816445" y="357594"/>
                </a:lnTo>
                <a:lnTo>
                  <a:pt x="2814226" y="355375"/>
                </a:lnTo>
                <a:lnTo>
                  <a:pt x="2813909" y="354741"/>
                </a:lnTo>
                <a:lnTo>
                  <a:pt x="2811373" y="352522"/>
                </a:lnTo>
                <a:lnTo>
                  <a:pt x="2809154" y="349986"/>
                </a:lnTo>
                <a:lnTo>
                  <a:pt x="2806618" y="347767"/>
                </a:lnTo>
                <a:lnTo>
                  <a:pt x="2804399" y="344914"/>
                </a:lnTo>
                <a:lnTo>
                  <a:pt x="2802180" y="342695"/>
                </a:lnTo>
                <a:lnTo>
                  <a:pt x="2799961" y="339841"/>
                </a:lnTo>
                <a:lnTo>
                  <a:pt x="2798058" y="336988"/>
                </a:lnTo>
                <a:lnTo>
                  <a:pt x="2795839" y="334769"/>
                </a:lnTo>
                <a:lnTo>
                  <a:pt x="2793937" y="331916"/>
                </a:lnTo>
                <a:lnTo>
                  <a:pt x="2792035" y="329380"/>
                </a:lnTo>
                <a:lnTo>
                  <a:pt x="2790133" y="326844"/>
                </a:lnTo>
                <a:lnTo>
                  <a:pt x="2788548" y="323991"/>
                </a:lnTo>
                <a:lnTo>
                  <a:pt x="2786329" y="321455"/>
                </a:lnTo>
                <a:lnTo>
                  <a:pt x="2784744" y="318918"/>
                </a:lnTo>
                <a:lnTo>
                  <a:pt x="2783159" y="316065"/>
                </a:lnTo>
                <a:lnTo>
                  <a:pt x="2781574" y="313846"/>
                </a:lnTo>
                <a:lnTo>
                  <a:pt x="2779989" y="310993"/>
                </a:lnTo>
                <a:lnTo>
                  <a:pt x="2778403" y="308140"/>
                </a:lnTo>
                <a:lnTo>
                  <a:pt x="2776818" y="305287"/>
                </a:lnTo>
                <a:lnTo>
                  <a:pt x="2775867" y="303068"/>
                </a:lnTo>
                <a:lnTo>
                  <a:pt x="2774282" y="300214"/>
                </a:lnTo>
                <a:lnTo>
                  <a:pt x="2773014" y="297361"/>
                </a:lnTo>
                <a:lnTo>
                  <a:pt x="2771746" y="294825"/>
                </a:lnTo>
                <a:lnTo>
                  <a:pt x="2770478" y="291972"/>
                </a:lnTo>
                <a:lnTo>
                  <a:pt x="2769527" y="289436"/>
                </a:lnTo>
                <a:lnTo>
                  <a:pt x="2768259" y="286900"/>
                </a:lnTo>
                <a:lnTo>
                  <a:pt x="2766991" y="284047"/>
                </a:lnTo>
                <a:lnTo>
                  <a:pt x="2766357" y="281194"/>
                </a:lnTo>
                <a:lnTo>
                  <a:pt x="2765089" y="278340"/>
                </a:lnTo>
                <a:lnTo>
                  <a:pt x="2764138" y="275804"/>
                </a:lnTo>
                <a:lnTo>
                  <a:pt x="2763187" y="272951"/>
                </a:lnTo>
                <a:lnTo>
                  <a:pt x="2762236" y="270098"/>
                </a:lnTo>
                <a:lnTo>
                  <a:pt x="2761602" y="267245"/>
                </a:lnTo>
                <a:lnTo>
                  <a:pt x="2760651" y="264709"/>
                </a:lnTo>
                <a:lnTo>
                  <a:pt x="2760016" y="261856"/>
                </a:lnTo>
                <a:lnTo>
                  <a:pt x="2759065" y="259002"/>
                </a:lnTo>
                <a:lnTo>
                  <a:pt x="2758431" y="256149"/>
                </a:lnTo>
                <a:lnTo>
                  <a:pt x="2757797" y="253613"/>
                </a:lnTo>
                <a:lnTo>
                  <a:pt x="2757163" y="250760"/>
                </a:lnTo>
                <a:lnTo>
                  <a:pt x="2756846" y="247907"/>
                </a:lnTo>
                <a:lnTo>
                  <a:pt x="2756212" y="245054"/>
                </a:lnTo>
                <a:lnTo>
                  <a:pt x="2755578" y="242518"/>
                </a:lnTo>
                <a:lnTo>
                  <a:pt x="2755261" y="239665"/>
                </a:lnTo>
                <a:lnTo>
                  <a:pt x="2754627" y="236811"/>
                </a:lnTo>
                <a:lnTo>
                  <a:pt x="2754310" y="233641"/>
                </a:lnTo>
                <a:lnTo>
                  <a:pt x="2753993" y="230788"/>
                </a:lnTo>
                <a:lnTo>
                  <a:pt x="2753993" y="228252"/>
                </a:lnTo>
                <a:lnTo>
                  <a:pt x="2753676" y="225399"/>
                </a:lnTo>
                <a:lnTo>
                  <a:pt x="2753042" y="222546"/>
                </a:lnTo>
                <a:lnTo>
                  <a:pt x="2753042" y="219692"/>
                </a:lnTo>
                <a:lnTo>
                  <a:pt x="2753042" y="216522"/>
                </a:lnTo>
                <a:lnTo>
                  <a:pt x="2752725" y="213986"/>
                </a:lnTo>
                <a:lnTo>
                  <a:pt x="2752725" y="211133"/>
                </a:lnTo>
                <a:lnTo>
                  <a:pt x="2752725" y="208280"/>
                </a:lnTo>
                <a:lnTo>
                  <a:pt x="2752725" y="205110"/>
                </a:lnTo>
                <a:lnTo>
                  <a:pt x="2752725" y="202257"/>
                </a:lnTo>
                <a:lnTo>
                  <a:pt x="2752725" y="199720"/>
                </a:lnTo>
                <a:lnTo>
                  <a:pt x="2753042" y="196867"/>
                </a:lnTo>
                <a:lnTo>
                  <a:pt x="2753042" y="193697"/>
                </a:lnTo>
                <a:lnTo>
                  <a:pt x="2753676" y="190844"/>
                </a:lnTo>
                <a:lnTo>
                  <a:pt x="2753676" y="187991"/>
                </a:lnTo>
                <a:lnTo>
                  <a:pt x="2753993" y="184821"/>
                </a:lnTo>
                <a:lnTo>
                  <a:pt x="2754310" y="182284"/>
                </a:lnTo>
                <a:lnTo>
                  <a:pt x="2754627" y="179114"/>
                </a:lnTo>
                <a:lnTo>
                  <a:pt x="2755261" y="176261"/>
                </a:lnTo>
                <a:lnTo>
                  <a:pt x="2755578" y="173408"/>
                </a:lnTo>
                <a:lnTo>
                  <a:pt x="2756212" y="170238"/>
                </a:lnTo>
                <a:lnTo>
                  <a:pt x="2756846" y="167385"/>
                </a:lnTo>
                <a:lnTo>
                  <a:pt x="2757480" y="164215"/>
                </a:lnTo>
                <a:lnTo>
                  <a:pt x="2757797" y="161678"/>
                </a:lnTo>
                <a:lnTo>
                  <a:pt x="2758748" y="158508"/>
                </a:lnTo>
                <a:lnTo>
                  <a:pt x="2759382" y="155655"/>
                </a:lnTo>
                <a:lnTo>
                  <a:pt x="2760334" y="152485"/>
                </a:lnTo>
                <a:lnTo>
                  <a:pt x="2760968" y="149632"/>
                </a:lnTo>
                <a:lnTo>
                  <a:pt x="2761919" y="146462"/>
                </a:lnTo>
                <a:lnTo>
                  <a:pt x="2763187" y="143292"/>
                </a:lnTo>
                <a:lnTo>
                  <a:pt x="2763821" y="140755"/>
                </a:lnTo>
                <a:lnTo>
                  <a:pt x="2765089" y="137585"/>
                </a:lnTo>
                <a:lnTo>
                  <a:pt x="2766357" y="134732"/>
                </a:lnTo>
                <a:lnTo>
                  <a:pt x="2767308" y="131562"/>
                </a:lnTo>
                <a:lnTo>
                  <a:pt x="2768576" y="128392"/>
                </a:lnTo>
                <a:lnTo>
                  <a:pt x="2769844" y="125539"/>
                </a:lnTo>
                <a:lnTo>
                  <a:pt x="2771112" y="122368"/>
                </a:lnTo>
                <a:lnTo>
                  <a:pt x="2772697" y="119198"/>
                </a:lnTo>
                <a:lnTo>
                  <a:pt x="2774282" y="116028"/>
                </a:lnTo>
                <a:lnTo>
                  <a:pt x="2775867" y="113175"/>
                </a:lnTo>
                <a:lnTo>
                  <a:pt x="2777452" y="110005"/>
                </a:lnTo>
                <a:lnTo>
                  <a:pt x="2779037" y="106835"/>
                </a:lnTo>
                <a:lnTo>
                  <a:pt x="2780623" y="103664"/>
                </a:lnTo>
                <a:lnTo>
                  <a:pt x="2782525" y="100494"/>
                </a:lnTo>
                <a:lnTo>
                  <a:pt x="2784427" y="97324"/>
                </a:lnTo>
                <a:lnTo>
                  <a:pt x="2786329" y="94154"/>
                </a:lnTo>
                <a:lnTo>
                  <a:pt x="2788548" y="90984"/>
                </a:lnTo>
                <a:lnTo>
                  <a:pt x="2790767" y="87814"/>
                </a:lnTo>
                <a:lnTo>
                  <a:pt x="2793303" y="84644"/>
                </a:lnTo>
                <a:lnTo>
                  <a:pt x="2795522" y="81473"/>
                </a:lnTo>
                <a:lnTo>
                  <a:pt x="2798058" y="78303"/>
                </a:lnTo>
                <a:lnTo>
                  <a:pt x="2800595" y="75133"/>
                </a:lnTo>
                <a:lnTo>
                  <a:pt x="2803448" y="71963"/>
                </a:lnTo>
                <a:lnTo>
                  <a:pt x="2806301" y="68476"/>
                </a:lnTo>
                <a:lnTo>
                  <a:pt x="2809471" y="65306"/>
                </a:lnTo>
                <a:lnTo>
                  <a:pt x="2812641" y="62135"/>
                </a:lnTo>
                <a:lnTo>
                  <a:pt x="2813909" y="60867"/>
                </a:lnTo>
                <a:lnTo>
                  <a:pt x="2816445" y="58331"/>
                </a:lnTo>
                <a:lnTo>
                  <a:pt x="2819298" y="55478"/>
                </a:lnTo>
                <a:lnTo>
                  <a:pt x="2823420" y="51991"/>
                </a:lnTo>
                <a:lnTo>
                  <a:pt x="2827224" y="48821"/>
                </a:lnTo>
                <a:lnTo>
                  <a:pt x="2831662" y="45017"/>
                </a:lnTo>
                <a:lnTo>
                  <a:pt x="2836100" y="41529"/>
                </a:lnTo>
                <a:lnTo>
                  <a:pt x="2840856" y="38042"/>
                </a:lnTo>
                <a:lnTo>
                  <a:pt x="2845928" y="34555"/>
                </a:lnTo>
                <a:lnTo>
                  <a:pt x="2848781" y="32336"/>
                </a:lnTo>
                <a:lnTo>
                  <a:pt x="2851951" y="30751"/>
                </a:lnTo>
                <a:lnTo>
                  <a:pt x="2855121" y="28849"/>
                </a:lnTo>
                <a:lnTo>
                  <a:pt x="2857657" y="27264"/>
                </a:lnTo>
                <a:lnTo>
                  <a:pt x="2861779" y="25045"/>
                </a:lnTo>
                <a:lnTo>
                  <a:pt x="2865266" y="22825"/>
                </a:lnTo>
                <a:lnTo>
                  <a:pt x="2869387" y="21240"/>
                </a:lnTo>
                <a:lnTo>
                  <a:pt x="2872874" y="19338"/>
                </a:lnTo>
                <a:lnTo>
                  <a:pt x="2878263" y="17119"/>
                </a:lnTo>
                <a:lnTo>
                  <a:pt x="2883970" y="14583"/>
                </a:lnTo>
                <a:lnTo>
                  <a:pt x="2889359" y="12681"/>
                </a:lnTo>
                <a:lnTo>
                  <a:pt x="2895065" y="10779"/>
                </a:lnTo>
                <a:lnTo>
                  <a:pt x="2904259" y="7926"/>
                </a:lnTo>
                <a:lnTo>
                  <a:pt x="2913452" y="5390"/>
                </a:lnTo>
                <a:lnTo>
                  <a:pt x="2922963" y="3487"/>
                </a:lnTo>
                <a:lnTo>
                  <a:pt x="2932473" y="1902"/>
                </a:lnTo>
                <a:lnTo>
                  <a:pt x="2942618" y="634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4" name="Title 1"/>
          <p:cNvSpPr>
            <a:spLocks noGrp="1"/>
          </p:cNvSpPr>
          <p:nvPr>
            <p:ph type="title"/>
          </p:nvPr>
        </p:nvSpPr>
        <p:spPr>
          <a:xfrm>
            <a:off x="9419614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9419614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254602281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0" hasCustomPrompt="1"/>
          </p:nvPr>
        </p:nvSpPr>
        <p:spPr>
          <a:xfrm>
            <a:off x="9086850" y="1064768"/>
            <a:ext cx="9201150" cy="9223824"/>
          </a:xfrm>
          <a:custGeom>
            <a:avLst/>
            <a:gdLst>
              <a:gd name="connsiteX0" fmla="*/ 581164 w 6134100"/>
              <a:gd name="connsiteY0" fmla="*/ 5466503 h 6148267"/>
              <a:gd name="connsiteX1" fmla="*/ 583995 w 6134100"/>
              <a:gd name="connsiteY1" fmla="*/ 5466503 h 6148267"/>
              <a:gd name="connsiteX2" fmla="*/ 586826 w 6134100"/>
              <a:gd name="connsiteY2" fmla="*/ 5466858 h 6148267"/>
              <a:gd name="connsiteX3" fmla="*/ 590365 w 6134100"/>
              <a:gd name="connsiteY3" fmla="*/ 5467212 h 6148267"/>
              <a:gd name="connsiteX4" fmla="*/ 593549 w 6134100"/>
              <a:gd name="connsiteY4" fmla="*/ 5467920 h 6148267"/>
              <a:gd name="connsiteX5" fmla="*/ 600273 w 6134100"/>
              <a:gd name="connsiteY5" fmla="*/ 5470044 h 6148267"/>
              <a:gd name="connsiteX6" fmla="*/ 607705 w 6134100"/>
              <a:gd name="connsiteY6" fmla="*/ 5473230 h 6148267"/>
              <a:gd name="connsiteX7" fmla="*/ 615136 w 6134100"/>
              <a:gd name="connsiteY7" fmla="*/ 5476769 h 6148267"/>
              <a:gd name="connsiteX8" fmla="*/ 623274 w 6134100"/>
              <a:gd name="connsiteY8" fmla="*/ 5481370 h 6148267"/>
              <a:gd name="connsiteX9" fmla="*/ 631768 w 6134100"/>
              <a:gd name="connsiteY9" fmla="*/ 5487035 h 6148267"/>
              <a:gd name="connsiteX10" fmla="*/ 640260 w 6134100"/>
              <a:gd name="connsiteY10" fmla="*/ 5493051 h 6148267"/>
              <a:gd name="connsiteX11" fmla="*/ 649107 w 6134100"/>
              <a:gd name="connsiteY11" fmla="*/ 5500485 h 6148267"/>
              <a:gd name="connsiteX12" fmla="*/ 657953 w 6134100"/>
              <a:gd name="connsiteY12" fmla="*/ 5507919 h 6148267"/>
              <a:gd name="connsiteX13" fmla="*/ 667154 w 6134100"/>
              <a:gd name="connsiteY13" fmla="*/ 5516060 h 6148267"/>
              <a:gd name="connsiteX14" fmla="*/ 676355 w 6134100"/>
              <a:gd name="connsiteY14" fmla="*/ 5525264 h 6148267"/>
              <a:gd name="connsiteX15" fmla="*/ 686263 w 6134100"/>
              <a:gd name="connsiteY15" fmla="*/ 5533406 h 6148267"/>
              <a:gd name="connsiteX16" fmla="*/ 696172 w 6134100"/>
              <a:gd name="connsiteY16" fmla="*/ 5541547 h 6148267"/>
              <a:gd name="connsiteX17" fmla="*/ 706434 w 6134100"/>
              <a:gd name="connsiteY17" fmla="*/ 5549335 h 6148267"/>
              <a:gd name="connsiteX18" fmla="*/ 716342 w 6134100"/>
              <a:gd name="connsiteY18" fmla="*/ 5557122 h 6148267"/>
              <a:gd name="connsiteX19" fmla="*/ 726250 w 6134100"/>
              <a:gd name="connsiteY19" fmla="*/ 5564556 h 6148267"/>
              <a:gd name="connsiteX20" fmla="*/ 736513 w 6134100"/>
              <a:gd name="connsiteY20" fmla="*/ 5572344 h 6148267"/>
              <a:gd name="connsiteX21" fmla="*/ 746775 w 6134100"/>
              <a:gd name="connsiteY21" fmla="*/ 5579777 h 6148267"/>
              <a:gd name="connsiteX22" fmla="*/ 757036 w 6134100"/>
              <a:gd name="connsiteY22" fmla="*/ 5587211 h 6148267"/>
              <a:gd name="connsiteX23" fmla="*/ 766945 w 6134100"/>
              <a:gd name="connsiteY23" fmla="*/ 5594290 h 6148267"/>
              <a:gd name="connsiteX24" fmla="*/ 777207 w 6134100"/>
              <a:gd name="connsiteY24" fmla="*/ 5602078 h 6148267"/>
              <a:gd name="connsiteX25" fmla="*/ 787470 w 6134100"/>
              <a:gd name="connsiteY25" fmla="*/ 5609511 h 6148267"/>
              <a:gd name="connsiteX26" fmla="*/ 797732 w 6134100"/>
              <a:gd name="connsiteY26" fmla="*/ 5616237 h 6148267"/>
              <a:gd name="connsiteX27" fmla="*/ 807640 w 6134100"/>
              <a:gd name="connsiteY27" fmla="*/ 5623670 h 6148267"/>
              <a:gd name="connsiteX28" fmla="*/ 817902 w 6134100"/>
              <a:gd name="connsiteY28" fmla="*/ 5631104 h 6148267"/>
              <a:gd name="connsiteX29" fmla="*/ 828165 w 6134100"/>
              <a:gd name="connsiteY29" fmla="*/ 5637830 h 6148267"/>
              <a:gd name="connsiteX30" fmla="*/ 838427 w 6134100"/>
              <a:gd name="connsiteY30" fmla="*/ 5645263 h 6148267"/>
              <a:gd name="connsiteX31" fmla="*/ 848335 w 6134100"/>
              <a:gd name="connsiteY31" fmla="*/ 5651989 h 6148267"/>
              <a:gd name="connsiteX32" fmla="*/ 858597 w 6134100"/>
              <a:gd name="connsiteY32" fmla="*/ 5659069 h 6148267"/>
              <a:gd name="connsiteX33" fmla="*/ 869213 w 6134100"/>
              <a:gd name="connsiteY33" fmla="*/ 5665440 h 6148267"/>
              <a:gd name="connsiteX34" fmla="*/ 879475 w 6134100"/>
              <a:gd name="connsiteY34" fmla="*/ 5672519 h 6148267"/>
              <a:gd name="connsiteX35" fmla="*/ 889738 w 6134100"/>
              <a:gd name="connsiteY35" fmla="*/ 5678890 h 6148267"/>
              <a:gd name="connsiteX36" fmla="*/ 900354 w 6134100"/>
              <a:gd name="connsiteY36" fmla="*/ 5685617 h 6148267"/>
              <a:gd name="connsiteX37" fmla="*/ 910616 w 6134100"/>
              <a:gd name="connsiteY37" fmla="*/ 5691988 h 6148267"/>
              <a:gd name="connsiteX38" fmla="*/ 920878 w 6134100"/>
              <a:gd name="connsiteY38" fmla="*/ 5699068 h 6148267"/>
              <a:gd name="connsiteX39" fmla="*/ 931494 w 6134100"/>
              <a:gd name="connsiteY39" fmla="*/ 5705440 h 6148267"/>
              <a:gd name="connsiteX40" fmla="*/ 941757 w 6134100"/>
              <a:gd name="connsiteY40" fmla="*/ 5711811 h 6148267"/>
              <a:gd name="connsiteX41" fmla="*/ 952018 w 6134100"/>
              <a:gd name="connsiteY41" fmla="*/ 5718537 h 6148267"/>
              <a:gd name="connsiteX42" fmla="*/ 962280 w 6134100"/>
              <a:gd name="connsiteY42" fmla="*/ 5724908 h 6148267"/>
              <a:gd name="connsiteX43" fmla="*/ 972896 w 6134100"/>
              <a:gd name="connsiteY43" fmla="*/ 5731280 h 6148267"/>
              <a:gd name="connsiteX44" fmla="*/ 983512 w 6134100"/>
              <a:gd name="connsiteY44" fmla="*/ 5737651 h 6148267"/>
              <a:gd name="connsiteX45" fmla="*/ 993774 w 6134100"/>
              <a:gd name="connsiteY45" fmla="*/ 5744378 h 6148267"/>
              <a:gd name="connsiteX46" fmla="*/ 1004390 w 6134100"/>
              <a:gd name="connsiteY46" fmla="*/ 5750395 h 6148267"/>
              <a:gd name="connsiteX47" fmla="*/ 1025269 w 6134100"/>
              <a:gd name="connsiteY47" fmla="*/ 5762784 h 6148267"/>
              <a:gd name="connsiteX48" fmla="*/ 1046502 w 6134100"/>
              <a:gd name="connsiteY48" fmla="*/ 5774819 h 6148267"/>
              <a:gd name="connsiteX49" fmla="*/ 1068087 w 6134100"/>
              <a:gd name="connsiteY49" fmla="*/ 5787209 h 6148267"/>
              <a:gd name="connsiteX50" fmla="*/ 1089319 w 6134100"/>
              <a:gd name="connsiteY50" fmla="*/ 5799598 h 6148267"/>
              <a:gd name="connsiteX51" fmla="*/ 1110551 w 6134100"/>
              <a:gd name="connsiteY51" fmla="*/ 5811988 h 6148267"/>
              <a:gd name="connsiteX52" fmla="*/ 1132138 w 6134100"/>
              <a:gd name="connsiteY52" fmla="*/ 5823669 h 6148267"/>
              <a:gd name="connsiteX53" fmla="*/ 1153723 w 6134100"/>
              <a:gd name="connsiteY53" fmla="*/ 5836057 h 6148267"/>
              <a:gd name="connsiteX54" fmla="*/ 1175309 w 6134100"/>
              <a:gd name="connsiteY54" fmla="*/ 5848093 h 6148267"/>
              <a:gd name="connsiteX55" fmla="*/ 1197249 w 6134100"/>
              <a:gd name="connsiteY55" fmla="*/ 5860128 h 6148267"/>
              <a:gd name="connsiteX56" fmla="*/ 1218836 w 6134100"/>
              <a:gd name="connsiteY56" fmla="*/ 5872164 h 6148267"/>
              <a:gd name="connsiteX57" fmla="*/ 1240775 w 6134100"/>
              <a:gd name="connsiteY57" fmla="*/ 5884199 h 6148267"/>
              <a:gd name="connsiteX58" fmla="*/ 1263069 w 6134100"/>
              <a:gd name="connsiteY58" fmla="*/ 5896234 h 6148267"/>
              <a:gd name="connsiteX59" fmla="*/ 1285363 w 6134100"/>
              <a:gd name="connsiteY59" fmla="*/ 5908270 h 6148267"/>
              <a:gd name="connsiteX60" fmla="*/ 1308010 w 6134100"/>
              <a:gd name="connsiteY60" fmla="*/ 5920659 h 6148267"/>
              <a:gd name="connsiteX61" fmla="*/ 1330657 w 6134100"/>
              <a:gd name="connsiteY61" fmla="*/ 5932341 h 6148267"/>
              <a:gd name="connsiteX62" fmla="*/ 1353305 w 6134100"/>
              <a:gd name="connsiteY62" fmla="*/ 5944729 h 6148267"/>
              <a:gd name="connsiteX63" fmla="*/ 1364276 w 6134100"/>
              <a:gd name="connsiteY63" fmla="*/ 5950039 h 6148267"/>
              <a:gd name="connsiteX64" fmla="*/ 1374537 w 6134100"/>
              <a:gd name="connsiteY64" fmla="*/ 5955703 h 6148267"/>
              <a:gd name="connsiteX65" fmla="*/ 1385154 w 6134100"/>
              <a:gd name="connsiteY65" fmla="*/ 5961720 h 6148267"/>
              <a:gd name="connsiteX66" fmla="*/ 1396123 w 6134100"/>
              <a:gd name="connsiteY66" fmla="*/ 5967031 h 6148267"/>
              <a:gd name="connsiteX67" fmla="*/ 1406386 w 6134100"/>
              <a:gd name="connsiteY67" fmla="*/ 5972694 h 6148267"/>
              <a:gd name="connsiteX68" fmla="*/ 1417002 w 6134100"/>
              <a:gd name="connsiteY68" fmla="*/ 5978004 h 6148267"/>
              <a:gd name="connsiteX69" fmla="*/ 1427971 w 6134100"/>
              <a:gd name="connsiteY69" fmla="*/ 5983667 h 6148267"/>
              <a:gd name="connsiteX70" fmla="*/ 1438587 w 6134100"/>
              <a:gd name="connsiteY70" fmla="*/ 5988977 h 6148267"/>
              <a:gd name="connsiteX71" fmla="*/ 1449557 w 6134100"/>
              <a:gd name="connsiteY71" fmla="*/ 5993933 h 6148267"/>
              <a:gd name="connsiteX72" fmla="*/ 1460174 w 6134100"/>
              <a:gd name="connsiteY72" fmla="*/ 5998889 h 6148267"/>
              <a:gd name="connsiteX73" fmla="*/ 1470790 w 6134100"/>
              <a:gd name="connsiteY73" fmla="*/ 6004198 h 6148267"/>
              <a:gd name="connsiteX74" fmla="*/ 1481759 w 6134100"/>
              <a:gd name="connsiteY74" fmla="*/ 6009153 h 6148267"/>
              <a:gd name="connsiteX75" fmla="*/ 1492375 w 6134100"/>
              <a:gd name="connsiteY75" fmla="*/ 6014109 h 6148267"/>
              <a:gd name="connsiteX76" fmla="*/ 1503345 w 6134100"/>
              <a:gd name="connsiteY76" fmla="*/ 6019065 h 6148267"/>
              <a:gd name="connsiteX77" fmla="*/ 1513961 w 6134100"/>
              <a:gd name="connsiteY77" fmla="*/ 6023667 h 6148267"/>
              <a:gd name="connsiteX78" fmla="*/ 1524578 w 6134100"/>
              <a:gd name="connsiteY78" fmla="*/ 6028976 h 6148267"/>
              <a:gd name="connsiteX79" fmla="*/ 1546164 w 6134100"/>
              <a:gd name="connsiteY79" fmla="*/ 6038888 h 6148267"/>
              <a:gd name="connsiteX80" fmla="*/ 1568104 w 6134100"/>
              <a:gd name="connsiteY80" fmla="*/ 6048091 h 6148267"/>
              <a:gd name="connsiteX81" fmla="*/ 1589689 w 6134100"/>
              <a:gd name="connsiteY81" fmla="*/ 6057295 h 6148267"/>
              <a:gd name="connsiteX82" fmla="*/ 1611630 w 6134100"/>
              <a:gd name="connsiteY82" fmla="*/ 6066144 h 6148267"/>
              <a:gd name="connsiteX83" fmla="*/ 1633215 w 6134100"/>
              <a:gd name="connsiteY83" fmla="*/ 6074994 h 6148267"/>
              <a:gd name="connsiteX84" fmla="*/ 1655155 w 6134100"/>
              <a:gd name="connsiteY84" fmla="*/ 6083489 h 6148267"/>
              <a:gd name="connsiteX85" fmla="*/ 1676741 w 6134100"/>
              <a:gd name="connsiteY85" fmla="*/ 6091985 h 6148267"/>
              <a:gd name="connsiteX86" fmla="*/ 1698681 w 6134100"/>
              <a:gd name="connsiteY86" fmla="*/ 6100127 h 6148267"/>
              <a:gd name="connsiteX87" fmla="*/ 1709297 w 6134100"/>
              <a:gd name="connsiteY87" fmla="*/ 6104374 h 6148267"/>
              <a:gd name="connsiteX88" fmla="*/ 1720620 w 6134100"/>
              <a:gd name="connsiteY88" fmla="*/ 6108267 h 6148267"/>
              <a:gd name="connsiteX89" fmla="*/ 1731236 w 6134100"/>
              <a:gd name="connsiteY89" fmla="*/ 6112515 h 6148267"/>
              <a:gd name="connsiteX90" fmla="*/ 1742561 w 6134100"/>
              <a:gd name="connsiteY90" fmla="*/ 6116409 h 6148267"/>
              <a:gd name="connsiteX91" fmla="*/ 1753530 w 6134100"/>
              <a:gd name="connsiteY91" fmla="*/ 6120303 h 6148267"/>
              <a:gd name="connsiteX92" fmla="*/ 1764501 w 6134100"/>
              <a:gd name="connsiteY92" fmla="*/ 6123843 h 6148267"/>
              <a:gd name="connsiteX93" fmla="*/ 1775470 w 6134100"/>
              <a:gd name="connsiteY93" fmla="*/ 6127382 h 6148267"/>
              <a:gd name="connsiteX94" fmla="*/ 1786440 w 6134100"/>
              <a:gd name="connsiteY94" fmla="*/ 6131276 h 6148267"/>
              <a:gd name="connsiteX95" fmla="*/ 1799180 w 6134100"/>
              <a:gd name="connsiteY95" fmla="*/ 6135524 h 6148267"/>
              <a:gd name="connsiteX96" fmla="*/ 1812273 w 6134100"/>
              <a:gd name="connsiteY96" fmla="*/ 6139772 h 6148267"/>
              <a:gd name="connsiteX97" fmla="*/ 1825012 w 6134100"/>
              <a:gd name="connsiteY97" fmla="*/ 6144020 h 6148267"/>
              <a:gd name="connsiteX98" fmla="*/ 1838105 w 6134100"/>
              <a:gd name="connsiteY98" fmla="*/ 6148267 h 6148267"/>
              <a:gd name="connsiteX99" fmla="*/ 1219897 w 6134100"/>
              <a:gd name="connsiteY99" fmla="*/ 6148267 h 6148267"/>
              <a:gd name="connsiteX100" fmla="*/ 1210696 w 6134100"/>
              <a:gd name="connsiteY100" fmla="*/ 6142250 h 6148267"/>
              <a:gd name="connsiteX101" fmla="*/ 1201849 w 6134100"/>
              <a:gd name="connsiteY101" fmla="*/ 6135878 h 6148267"/>
              <a:gd name="connsiteX102" fmla="*/ 1193002 w 6134100"/>
              <a:gd name="connsiteY102" fmla="*/ 6129506 h 6148267"/>
              <a:gd name="connsiteX103" fmla="*/ 1183802 w 6134100"/>
              <a:gd name="connsiteY103" fmla="*/ 6123135 h 6148267"/>
              <a:gd name="connsiteX104" fmla="*/ 1174955 w 6134100"/>
              <a:gd name="connsiteY104" fmla="*/ 6116763 h 6148267"/>
              <a:gd name="connsiteX105" fmla="*/ 1166108 w 6134100"/>
              <a:gd name="connsiteY105" fmla="*/ 6110746 h 6148267"/>
              <a:gd name="connsiteX106" fmla="*/ 1157262 w 6134100"/>
              <a:gd name="connsiteY106" fmla="*/ 6104020 h 6148267"/>
              <a:gd name="connsiteX107" fmla="*/ 1148416 w 6134100"/>
              <a:gd name="connsiteY107" fmla="*/ 6097648 h 6148267"/>
              <a:gd name="connsiteX108" fmla="*/ 1111967 w 6134100"/>
              <a:gd name="connsiteY108" fmla="*/ 6070746 h 6148267"/>
              <a:gd name="connsiteX109" fmla="*/ 1076226 w 6134100"/>
              <a:gd name="connsiteY109" fmla="*/ 6043136 h 6148267"/>
              <a:gd name="connsiteX110" fmla="*/ 1040840 w 6134100"/>
              <a:gd name="connsiteY110" fmla="*/ 6015171 h 6148267"/>
              <a:gd name="connsiteX111" fmla="*/ 1005806 w 6134100"/>
              <a:gd name="connsiteY111" fmla="*/ 5986145 h 6148267"/>
              <a:gd name="connsiteX112" fmla="*/ 971835 w 6134100"/>
              <a:gd name="connsiteY112" fmla="*/ 5957472 h 6148267"/>
              <a:gd name="connsiteX113" fmla="*/ 937864 w 6134100"/>
              <a:gd name="connsiteY113" fmla="*/ 5927738 h 6148267"/>
              <a:gd name="connsiteX114" fmla="*/ 904600 w 6134100"/>
              <a:gd name="connsiteY114" fmla="*/ 5897296 h 6148267"/>
              <a:gd name="connsiteX115" fmla="*/ 871690 w 6134100"/>
              <a:gd name="connsiteY115" fmla="*/ 5867208 h 6148267"/>
              <a:gd name="connsiteX116" fmla="*/ 839488 w 6134100"/>
              <a:gd name="connsiteY116" fmla="*/ 5836057 h 6148267"/>
              <a:gd name="connsiteX117" fmla="*/ 807640 w 6134100"/>
              <a:gd name="connsiteY117" fmla="*/ 5804908 h 6148267"/>
              <a:gd name="connsiteX118" fmla="*/ 776499 w 6134100"/>
              <a:gd name="connsiteY118" fmla="*/ 5773050 h 6148267"/>
              <a:gd name="connsiteX119" fmla="*/ 746067 w 6134100"/>
              <a:gd name="connsiteY119" fmla="*/ 5741192 h 6148267"/>
              <a:gd name="connsiteX120" fmla="*/ 716342 w 6134100"/>
              <a:gd name="connsiteY120" fmla="*/ 5708626 h 6148267"/>
              <a:gd name="connsiteX121" fmla="*/ 686971 w 6134100"/>
              <a:gd name="connsiteY121" fmla="*/ 5675705 h 6148267"/>
              <a:gd name="connsiteX122" fmla="*/ 658308 w 6134100"/>
              <a:gd name="connsiteY122" fmla="*/ 5642785 h 6148267"/>
              <a:gd name="connsiteX123" fmla="*/ 630352 w 6134100"/>
              <a:gd name="connsiteY123" fmla="*/ 5609511 h 6148267"/>
              <a:gd name="connsiteX124" fmla="*/ 621505 w 6134100"/>
              <a:gd name="connsiteY124" fmla="*/ 5599954 h 6148267"/>
              <a:gd name="connsiteX125" fmla="*/ 612658 w 6134100"/>
              <a:gd name="connsiteY125" fmla="*/ 5590042 h 6148267"/>
              <a:gd name="connsiteX126" fmla="*/ 604874 w 6134100"/>
              <a:gd name="connsiteY126" fmla="*/ 5580131 h 6148267"/>
              <a:gd name="connsiteX127" fmla="*/ 597089 w 6134100"/>
              <a:gd name="connsiteY127" fmla="*/ 5570574 h 6148267"/>
              <a:gd name="connsiteX128" fmla="*/ 590718 w 6134100"/>
              <a:gd name="connsiteY128" fmla="*/ 5560661 h 6148267"/>
              <a:gd name="connsiteX129" fmla="*/ 584702 w 6134100"/>
              <a:gd name="connsiteY129" fmla="*/ 5550750 h 6148267"/>
              <a:gd name="connsiteX130" fmla="*/ 578687 w 6134100"/>
              <a:gd name="connsiteY130" fmla="*/ 5541193 h 6148267"/>
              <a:gd name="connsiteX131" fmla="*/ 573733 w 6134100"/>
              <a:gd name="connsiteY131" fmla="*/ 5531989 h 6148267"/>
              <a:gd name="connsiteX132" fmla="*/ 569840 w 6134100"/>
              <a:gd name="connsiteY132" fmla="*/ 5523140 h 6148267"/>
              <a:gd name="connsiteX133" fmla="*/ 566655 w 6134100"/>
              <a:gd name="connsiteY133" fmla="*/ 5514291 h 6148267"/>
              <a:gd name="connsiteX134" fmla="*/ 563824 w 6134100"/>
              <a:gd name="connsiteY134" fmla="*/ 5506149 h 6148267"/>
              <a:gd name="connsiteX135" fmla="*/ 562410 w 6134100"/>
              <a:gd name="connsiteY135" fmla="*/ 5498361 h 6148267"/>
              <a:gd name="connsiteX136" fmla="*/ 562055 w 6134100"/>
              <a:gd name="connsiteY136" fmla="*/ 5494822 h 6148267"/>
              <a:gd name="connsiteX137" fmla="*/ 561348 w 6134100"/>
              <a:gd name="connsiteY137" fmla="*/ 5491636 h 6148267"/>
              <a:gd name="connsiteX138" fmla="*/ 561348 w 6134100"/>
              <a:gd name="connsiteY138" fmla="*/ 5488450 h 6148267"/>
              <a:gd name="connsiteX139" fmla="*/ 561348 w 6134100"/>
              <a:gd name="connsiteY139" fmla="*/ 5485264 h 6148267"/>
              <a:gd name="connsiteX140" fmla="*/ 562055 w 6134100"/>
              <a:gd name="connsiteY140" fmla="*/ 5482787 h 6148267"/>
              <a:gd name="connsiteX141" fmla="*/ 562763 w 6134100"/>
              <a:gd name="connsiteY141" fmla="*/ 5479955 h 6148267"/>
              <a:gd name="connsiteX142" fmla="*/ 563471 w 6134100"/>
              <a:gd name="connsiteY142" fmla="*/ 5477831 h 6148267"/>
              <a:gd name="connsiteX143" fmla="*/ 564532 w 6134100"/>
              <a:gd name="connsiteY143" fmla="*/ 5475353 h 6148267"/>
              <a:gd name="connsiteX144" fmla="*/ 565948 w 6134100"/>
              <a:gd name="connsiteY144" fmla="*/ 5473583 h 6148267"/>
              <a:gd name="connsiteX145" fmla="*/ 567717 w 6134100"/>
              <a:gd name="connsiteY145" fmla="*/ 5471459 h 6148267"/>
              <a:gd name="connsiteX146" fmla="*/ 569486 w 6134100"/>
              <a:gd name="connsiteY146" fmla="*/ 5470397 h 6148267"/>
              <a:gd name="connsiteX147" fmla="*/ 571610 w 6134100"/>
              <a:gd name="connsiteY147" fmla="*/ 5468982 h 6148267"/>
              <a:gd name="connsiteX148" fmla="*/ 573733 w 6134100"/>
              <a:gd name="connsiteY148" fmla="*/ 5467920 h 6148267"/>
              <a:gd name="connsiteX149" fmla="*/ 576210 w 6134100"/>
              <a:gd name="connsiteY149" fmla="*/ 5467212 h 6148267"/>
              <a:gd name="connsiteX150" fmla="*/ 578333 w 6134100"/>
              <a:gd name="connsiteY150" fmla="*/ 5466858 h 6148267"/>
              <a:gd name="connsiteX151" fmla="*/ 3294422 w 6134100"/>
              <a:gd name="connsiteY151" fmla="*/ 3218628 h 6148267"/>
              <a:gd name="connsiteX152" fmla="*/ 3294776 w 6134100"/>
              <a:gd name="connsiteY152" fmla="*/ 3219690 h 6148267"/>
              <a:gd name="connsiteX153" fmla="*/ 3294954 w 6134100"/>
              <a:gd name="connsiteY153" fmla="*/ 3220576 h 6148267"/>
              <a:gd name="connsiteX154" fmla="*/ 3292194 w 6134100"/>
              <a:gd name="connsiteY154" fmla="*/ 3176691 h 6148267"/>
              <a:gd name="connsiteX155" fmla="*/ 3294068 w 6134100"/>
              <a:gd name="connsiteY155" fmla="*/ 3201984 h 6148267"/>
              <a:gd name="connsiteX156" fmla="*/ 3294308 w 6134100"/>
              <a:gd name="connsiteY156" fmla="*/ 3205260 h 6148267"/>
              <a:gd name="connsiteX157" fmla="*/ 3291625 w 6134100"/>
              <a:gd name="connsiteY157" fmla="*/ 3209016 h 6148267"/>
              <a:gd name="connsiteX158" fmla="*/ 3290526 w 6134100"/>
              <a:gd name="connsiteY158" fmla="*/ 3205171 h 6148267"/>
              <a:gd name="connsiteX159" fmla="*/ 3283798 w 6134100"/>
              <a:gd name="connsiteY159" fmla="*/ 3178611 h 6148267"/>
              <a:gd name="connsiteX160" fmla="*/ 3285214 w 6134100"/>
              <a:gd name="connsiteY160" fmla="*/ 3178258 h 6148267"/>
              <a:gd name="connsiteX161" fmla="*/ 3290172 w 6134100"/>
              <a:gd name="connsiteY161" fmla="*/ 3177196 h 6148267"/>
              <a:gd name="connsiteX162" fmla="*/ 3321145 w 6134100"/>
              <a:gd name="connsiteY162" fmla="*/ 3171787 h 6148267"/>
              <a:gd name="connsiteX163" fmla="*/ 3321270 w 6134100"/>
              <a:gd name="connsiteY163" fmla="*/ 3171895 h 6148267"/>
              <a:gd name="connsiteX164" fmla="*/ 3320984 w 6134100"/>
              <a:gd name="connsiteY164" fmla="*/ 3172237 h 6148267"/>
              <a:gd name="connsiteX165" fmla="*/ 3319371 w 6134100"/>
              <a:gd name="connsiteY165" fmla="*/ 3173850 h 6148267"/>
              <a:gd name="connsiteX166" fmla="*/ 3319214 w 6134100"/>
              <a:gd name="connsiteY166" fmla="*/ 3172592 h 6148267"/>
              <a:gd name="connsiteX167" fmla="*/ 3319210 w 6134100"/>
              <a:gd name="connsiteY167" fmla="*/ 3172552 h 6148267"/>
              <a:gd name="connsiteX168" fmla="*/ 3319548 w 6134100"/>
              <a:gd name="connsiteY168" fmla="*/ 3172003 h 6148267"/>
              <a:gd name="connsiteX169" fmla="*/ 3320630 w 6134100"/>
              <a:gd name="connsiteY169" fmla="*/ 3171884 h 6148267"/>
              <a:gd name="connsiteX170" fmla="*/ 3322519 w 6134100"/>
              <a:gd name="connsiteY170" fmla="*/ 3171529 h 6148267"/>
              <a:gd name="connsiteX171" fmla="*/ 3322206 w 6134100"/>
              <a:gd name="connsiteY171" fmla="*/ 3172706 h 6148267"/>
              <a:gd name="connsiteX172" fmla="*/ 3321270 w 6134100"/>
              <a:gd name="connsiteY172" fmla="*/ 3171895 h 6148267"/>
              <a:gd name="connsiteX173" fmla="*/ 3321400 w 6134100"/>
              <a:gd name="connsiteY173" fmla="*/ 3171739 h 6148267"/>
              <a:gd name="connsiteX174" fmla="*/ 3319450 w 6134100"/>
              <a:gd name="connsiteY174" fmla="*/ 3170319 h 6148267"/>
              <a:gd name="connsiteX175" fmla="*/ 3320191 w 6134100"/>
              <a:gd name="connsiteY175" fmla="*/ 3170960 h 6148267"/>
              <a:gd name="connsiteX176" fmla="*/ 3319548 w 6134100"/>
              <a:gd name="connsiteY176" fmla="*/ 3172003 h 6148267"/>
              <a:gd name="connsiteX177" fmla="*/ 3319172 w 6134100"/>
              <a:gd name="connsiteY177" fmla="*/ 3172045 h 6148267"/>
              <a:gd name="connsiteX178" fmla="*/ 3319078 w 6134100"/>
              <a:gd name="connsiteY178" fmla="*/ 3170831 h 6148267"/>
              <a:gd name="connsiteX179" fmla="*/ 3323606 w 6134100"/>
              <a:gd name="connsiteY179" fmla="*/ 3169433 h 6148267"/>
              <a:gd name="connsiteX180" fmla="*/ 3324398 w 6134100"/>
              <a:gd name="connsiteY180" fmla="*/ 3171177 h 6148267"/>
              <a:gd name="connsiteX181" fmla="*/ 3322519 w 6134100"/>
              <a:gd name="connsiteY181" fmla="*/ 3171529 h 6148267"/>
              <a:gd name="connsiteX182" fmla="*/ 3322935 w 6134100"/>
              <a:gd name="connsiteY182" fmla="*/ 3169969 h 6148267"/>
              <a:gd name="connsiteX183" fmla="*/ 3323376 w 6134100"/>
              <a:gd name="connsiteY183" fmla="*/ 3168318 h 6148267"/>
              <a:gd name="connsiteX184" fmla="*/ 3323464 w 6134100"/>
              <a:gd name="connsiteY184" fmla="*/ 3168342 h 6148267"/>
              <a:gd name="connsiteX185" fmla="*/ 3324597 w 6134100"/>
              <a:gd name="connsiteY185" fmla="*/ 3168626 h 6148267"/>
              <a:gd name="connsiteX186" fmla="*/ 3324526 w 6134100"/>
              <a:gd name="connsiteY186" fmla="*/ 3168697 h 6148267"/>
              <a:gd name="connsiteX187" fmla="*/ 3323606 w 6134100"/>
              <a:gd name="connsiteY187" fmla="*/ 3169433 h 6148267"/>
              <a:gd name="connsiteX188" fmla="*/ 3323273 w 6134100"/>
              <a:gd name="connsiteY188" fmla="*/ 3168702 h 6148267"/>
              <a:gd name="connsiteX189" fmla="*/ 3321760 w 6134100"/>
              <a:gd name="connsiteY189" fmla="*/ 3167856 h 6148267"/>
              <a:gd name="connsiteX190" fmla="*/ 3323068 w 6134100"/>
              <a:gd name="connsiteY190" fmla="*/ 3168229 h 6148267"/>
              <a:gd name="connsiteX191" fmla="*/ 3323109 w 6134100"/>
              <a:gd name="connsiteY191" fmla="*/ 3168342 h 6148267"/>
              <a:gd name="connsiteX192" fmla="*/ 3323273 w 6134100"/>
              <a:gd name="connsiteY192" fmla="*/ 3168702 h 6148267"/>
              <a:gd name="connsiteX193" fmla="*/ 3322935 w 6134100"/>
              <a:gd name="connsiteY193" fmla="*/ 3169969 h 6148267"/>
              <a:gd name="connsiteX194" fmla="*/ 3322756 w 6134100"/>
              <a:gd name="connsiteY194" fmla="*/ 3170112 h 6148267"/>
              <a:gd name="connsiteX195" fmla="*/ 3321400 w 6134100"/>
              <a:gd name="connsiteY195" fmla="*/ 3171739 h 6148267"/>
              <a:gd name="connsiteX196" fmla="*/ 3321145 w 6134100"/>
              <a:gd name="connsiteY196" fmla="*/ 3171787 h 6148267"/>
              <a:gd name="connsiteX197" fmla="*/ 3320191 w 6134100"/>
              <a:gd name="connsiteY197" fmla="*/ 3170960 h 6148267"/>
              <a:gd name="connsiteX198" fmla="*/ 3320276 w 6134100"/>
              <a:gd name="connsiteY198" fmla="*/ 3170821 h 6148267"/>
              <a:gd name="connsiteX199" fmla="*/ 3320401 w 6134100"/>
              <a:gd name="connsiteY199" fmla="*/ 3167343 h 6148267"/>
              <a:gd name="connsiteX200" fmla="*/ 3320984 w 6134100"/>
              <a:gd name="connsiteY200" fmla="*/ 3167634 h 6148267"/>
              <a:gd name="connsiteX201" fmla="*/ 3321331 w 6134100"/>
              <a:gd name="connsiteY201" fmla="*/ 3167733 h 6148267"/>
              <a:gd name="connsiteX202" fmla="*/ 3319450 w 6134100"/>
              <a:gd name="connsiteY202" fmla="*/ 3170319 h 6148267"/>
              <a:gd name="connsiteX203" fmla="*/ 3319214 w 6134100"/>
              <a:gd name="connsiteY203" fmla="*/ 3170112 h 6148267"/>
              <a:gd name="connsiteX204" fmla="*/ 3319005 w 6134100"/>
              <a:gd name="connsiteY204" fmla="*/ 3169886 h 6148267"/>
              <a:gd name="connsiteX205" fmla="*/ 3318862 w 6134100"/>
              <a:gd name="connsiteY205" fmla="*/ 3168027 h 6148267"/>
              <a:gd name="connsiteX206" fmla="*/ 3322429 w 6134100"/>
              <a:gd name="connsiteY206" fmla="*/ 3166517 h 6148267"/>
              <a:gd name="connsiteX207" fmla="*/ 3321760 w 6134100"/>
              <a:gd name="connsiteY207" fmla="*/ 3167856 h 6148267"/>
              <a:gd name="connsiteX208" fmla="*/ 3321331 w 6134100"/>
              <a:gd name="connsiteY208" fmla="*/ 3167733 h 6148267"/>
              <a:gd name="connsiteX209" fmla="*/ 3322135 w 6134100"/>
              <a:gd name="connsiteY209" fmla="*/ 3166626 h 6148267"/>
              <a:gd name="connsiteX210" fmla="*/ 3322439 w 6134100"/>
              <a:gd name="connsiteY210" fmla="*/ 3166497 h 6148267"/>
              <a:gd name="connsiteX211" fmla="*/ 3322443 w 6134100"/>
              <a:gd name="connsiteY211" fmla="*/ 3166512 h 6148267"/>
              <a:gd name="connsiteX212" fmla="*/ 3322429 w 6134100"/>
              <a:gd name="connsiteY212" fmla="*/ 3166517 h 6148267"/>
              <a:gd name="connsiteX213" fmla="*/ 3324506 w 6134100"/>
              <a:gd name="connsiteY213" fmla="*/ 3165696 h 6148267"/>
              <a:gd name="connsiteX214" fmla="*/ 3323464 w 6134100"/>
              <a:gd name="connsiteY214" fmla="*/ 3167988 h 6148267"/>
              <a:gd name="connsiteX215" fmla="*/ 3323376 w 6134100"/>
              <a:gd name="connsiteY215" fmla="*/ 3168318 h 6148267"/>
              <a:gd name="connsiteX216" fmla="*/ 3323068 w 6134100"/>
              <a:gd name="connsiteY216" fmla="*/ 3168229 h 6148267"/>
              <a:gd name="connsiteX217" fmla="*/ 3322443 w 6134100"/>
              <a:gd name="connsiteY217" fmla="*/ 3166512 h 6148267"/>
              <a:gd name="connsiteX218" fmla="*/ 3324172 w 6134100"/>
              <a:gd name="connsiteY218" fmla="*/ 3165863 h 6148267"/>
              <a:gd name="connsiteX219" fmla="*/ 3322933 w 6134100"/>
              <a:gd name="connsiteY219" fmla="*/ 3165531 h 6148267"/>
              <a:gd name="connsiteX220" fmla="*/ 3322756 w 6134100"/>
              <a:gd name="connsiteY220" fmla="*/ 3165863 h 6148267"/>
              <a:gd name="connsiteX221" fmla="*/ 3322439 w 6134100"/>
              <a:gd name="connsiteY221" fmla="*/ 3166497 h 6148267"/>
              <a:gd name="connsiteX222" fmla="*/ 3322368 w 6134100"/>
              <a:gd name="connsiteY222" fmla="*/ 3166306 h 6148267"/>
              <a:gd name="connsiteX223" fmla="*/ 3311776 w 6134100"/>
              <a:gd name="connsiteY223" fmla="*/ 3163739 h 6148267"/>
              <a:gd name="connsiteX224" fmla="*/ 3314609 w 6134100"/>
              <a:gd name="connsiteY224" fmla="*/ 3165155 h 6148267"/>
              <a:gd name="connsiteX225" fmla="*/ 3316380 w 6134100"/>
              <a:gd name="connsiteY225" fmla="*/ 3165863 h 6148267"/>
              <a:gd name="connsiteX226" fmla="*/ 3318588 w 6134100"/>
              <a:gd name="connsiteY226" fmla="*/ 3166494 h 6148267"/>
              <a:gd name="connsiteX227" fmla="*/ 3318859 w 6134100"/>
              <a:gd name="connsiteY227" fmla="*/ 3167988 h 6148267"/>
              <a:gd name="connsiteX228" fmla="*/ 3318862 w 6134100"/>
              <a:gd name="connsiteY228" fmla="*/ 3168027 h 6148267"/>
              <a:gd name="connsiteX229" fmla="*/ 3318151 w 6134100"/>
              <a:gd name="connsiteY229" fmla="*/ 3168342 h 6148267"/>
              <a:gd name="connsiteX230" fmla="*/ 3318002 w 6134100"/>
              <a:gd name="connsiteY230" fmla="*/ 3168790 h 6148267"/>
              <a:gd name="connsiteX231" fmla="*/ 3315318 w 6134100"/>
              <a:gd name="connsiteY231" fmla="*/ 3165863 h 6148267"/>
              <a:gd name="connsiteX232" fmla="*/ 3312131 w 6134100"/>
              <a:gd name="connsiteY232" fmla="*/ 3164093 h 6148267"/>
              <a:gd name="connsiteX233" fmla="*/ 3295131 w 6134100"/>
              <a:gd name="connsiteY233" fmla="*/ 3141507 h 6148267"/>
              <a:gd name="connsiteX234" fmla="*/ 3295839 w 6134100"/>
              <a:gd name="connsiteY234" fmla="*/ 3142846 h 6148267"/>
              <a:gd name="connsiteX235" fmla="*/ 3300089 w 6134100"/>
              <a:gd name="connsiteY235" fmla="*/ 3149574 h 6148267"/>
              <a:gd name="connsiteX236" fmla="*/ 3304339 w 6134100"/>
              <a:gd name="connsiteY236" fmla="*/ 3155948 h 6148267"/>
              <a:gd name="connsiteX237" fmla="*/ 3308589 w 6134100"/>
              <a:gd name="connsiteY237" fmla="*/ 3161614 h 6148267"/>
              <a:gd name="connsiteX238" fmla="*/ 3312484 w 6134100"/>
              <a:gd name="connsiteY238" fmla="*/ 3166217 h 6148267"/>
              <a:gd name="connsiteX239" fmla="*/ 3315672 w 6134100"/>
              <a:gd name="connsiteY239" fmla="*/ 3169404 h 6148267"/>
              <a:gd name="connsiteX240" fmla="*/ 3316734 w 6134100"/>
              <a:gd name="connsiteY240" fmla="*/ 3169759 h 6148267"/>
              <a:gd name="connsiteX241" fmla="*/ 3317442 w 6134100"/>
              <a:gd name="connsiteY241" fmla="*/ 3170112 h 6148267"/>
              <a:gd name="connsiteX242" fmla="*/ 3317797 w 6134100"/>
              <a:gd name="connsiteY242" fmla="*/ 3169404 h 6148267"/>
              <a:gd name="connsiteX243" fmla="*/ 3318002 w 6134100"/>
              <a:gd name="connsiteY243" fmla="*/ 3168790 h 6148267"/>
              <a:gd name="connsiteX244" fmla="*/ 3319005 w 6134100"/>
              <a:gd name="connsiteY244" fmla="*/ 3169886 h 6148267"/>
              <a:gd name="connsiteX245" fmla="*/ 3319078 w 6134100"/>
              <a:gd name="connsiteY245" fmla="*/ 3170831 h 6148267"/>
              <a:gd name="connsiteX246" fmla="*/ 3318108 w 6134100"/>
              <a:gd name="connsiteY246" fmla="*/ 3172164 h 6148267"/>
              <a:gd name="connsiteX247" fmla="*/ 3317442 w 6134100"/>
              <a:gd name="connsiteY247" fmla="*/ 3172237 h 6148267"/>
              <a:gd name="connsiteX248" fmla="*/ 3314609 w 6134100"/>
              <a:gd name="connsiteY248" fmla="*/ 3172592 h 6148267"/>
              <a:gd name="connsiteX249" fmla="*/ 3309651 w 6134100"/>
              <a:gd name="connsiteY249" fmla="*/ 3173301 h 6148267"/>
              <a:gd name="connsiteX250" fmla="*/ 3305401 w 6134100"/>
              <a:gd name="connsiteY250" fmla="*/ 3174008 h 6148267"/>
              <a:gd name="connsiteX251" fmla="*/ 3295839 w 6134100"/>
              <a:gd name="connsiteY251" fmla="*/ 3175779 h 6148267"/>
              <a:gd name="connsiteX252" fmla="*/ 3292194 w 6134100"/>
              <a:gd name="connsiteY252" fmla="*/ 3176691 h 6148267"/>
              <a:gd name="connsiteX253" fmla="*/ 3291943 w 6134100"/>
              <a:gd name="connsiteY253" fmla="*/ 3173301 h 6148267"/>
              <a:gd name="connsiteX254" fmla="*/ 3290172 w 6134100"/>
              <a:gd name="connsiteY254" fmla="*/ 3144263 h 6148267"/>
              <a:gd name="connsiteX255" fmla="*/ 3289990 w 6134100"/>
              <a:gd name="connsiteY255" fmla="*/ 3141826 h 6148267"/>
              <a:gd name="connsiteX256" fmla="*/ 3334104 w 6134100"/>
              <a:gd name="connsiteY256" fmla="*/ 3138898 h 6148267"/>
              <a:gd name="connsiteX257" fmla="*/ 3334089 w 6134100"/>
              <a:gd name="connsiteY257" fmla="*/ 3138951 h 6148267"/>
              <a:gd name="connsiteX258" fmla="*/ 3331964 w 6134100"/>
              <a:gd name="connsiteY258" fmla="*/ 3143908 h 6148267"/>
              <a:gd name="connsiteX259" fmla="*/ 3330192 w 6134100"/>
              <a:gd name="connsiteY259" fmla="*/ 3150281 h 6148267"/>
              <a:gd name="connsiteX260" fmla="*/ 3327714 w 6134100"/>
              <a:gd name="connsiteY260" fmla="*/ 3155593 h 6148267"/>
              <a:gd name="connsiteX261" fmla="*/ 3326481 w 6134100"/>
              <a:gd name="connsiteY261" fmla="*/ 3158469 h 6148267"/>
              <a:gd name="connsiteX262" fmla="*/ 3325234 w 6134100"/>
              <a:gd name="connsiteY262" fmla="*/ 3159490 h 6148267"/>
              <a:gd name="connsiteX263" fmla="*/ 3321339 w 6134100"/>
              <a:gd name="connsiteY263" fmla="*/ 3163030 h 6148267"/>
              <a:gd name="connsiteX264" fmla="*/ 3321692 w 6134100"/>
              <a:gd name="connsiteY264" fmla="*/ 3164447 h 6148267"/>
              <a:gd name="connsiteX265" fmla="*/ 3322368 w 6134100"/>
              <a:gd name="connsiteY265" fmla="*/ 3166306 h 6148267"/>
              <a:gd name="connsiteX266" fmla="*/ 3322135 w 6134100"/>
              <a:gd name="connsiteY266" fmla="*/ 3166626 h 6148267"/>
              <a:gd name="connsiteX267" fmla="*/ 3321339 w 6134100"/>
              <a:gd name="connsiteY267" fmla="*/ 3166925 h 6148267"/>
              <a:gd name="connsiteX268" fmla="*/ 3320401 w 6134100"/>
              <a:gd name="connsiteY268" fmla="*/ 3167343 h 6148267"/>
              <a:gd name="connsiteX269" fmla="*/ 3318859 w 6134100"/>
              <a:gd name="connsiteY269" fmla="*/ 3166572 h 6148267"/>
              <a:gd name="connsiteX270" fmla="*/ 3318588 w 6134100"/>
              <a:gd name="connsiteY270" fmla="*/ 3166494 h 6148267"/>
              <a:gd name="connsiteX271" fmla="*/ 3318151 w 6134100"/>
              <a:gd name="connsiteY271" fmla="*/ 3164093 h 6148267"/>
              <a:gd name="connsiteX272" fmla="*/ 3317442 w 6134100"/>
              <a:gd name="connsiteY272" fmla="*/ 3158427 h 6148267"/>
              <a:gd name="connsiteX273" fmla="*/ 3316734 w 6134100"/>
              <a:gd name="connsiteY273" fmla="*/ 3152406 h 6148267"/>
              <a:gd name="connsiteX274" fmla="*/ 3316026 w 6134100"/>
              <a:gd name="connsiteY274" fmla="*/ 3149928 h 6148267"/>
              <a:gd name="connsiteX275" fmla="*/ 3315318 w 6134100"/>
              <a:gd name="connsiteY275" fmla="*/ 3145678 h 6148267"/>
              <a:gd name="connsiteX276" fmla="*/ 3314256 w 6134100"/>
              <a:gd name="connsiteY276" fmla="*/ 3141429 h 6148267"/>
              <a:gd name="connsiteX277" fmla="*/ 3314036 w 6134100"/>
              <a:gd name="connsiteY277" fmla="*/ 3140331 h 6148267"/>
              <a:gd name="connsiteX278" fmla="*/ 3289676 w 6134100"/>
              <a:gd name="connsiteY278" fmla="*/ 3137642 h 6148267"/>
              <a:gd name="connsiteX279" fmla="*/ 3289990 w 6134100"/>
              <a:gd name="connsiteY279" fmla="*/ 3141826 h 6148267"/>
              <a:gd name="connsiteX280" fmla="*/ 3273526 w 6134100"/>
              <a:gd name="connsiteY280" fmla="*/ 3142846 h 6148267"/>
              <a:gd name="connsiteX281" fmla="*/ 3268923 w 6134100"/>
              <a:gd name="connsiteY281" fmla="*/ 3143200 h 6148267"/>
              <a:gd name="connsiteX282" fmla="*/ 3267506 w 6134100"/>
              <a:gd name="connsiteY282" fmla="*/ 3143554 h 6148267"/>
              <a:gd name="connsiteX283" fmla="*/ 3312131 w 6134100"/>
              <a:gd name="connsiteY283" fmla="*/ 3131939 h 6148267"/>
              <a:gd name="connsiteX284" fmla="*/ 3312131 w 6134100"/>
              <a:gd name="connsiteY284" fmla="*/ 3132222 h 6148267"/>
              <a:gd name="connsiteX285" fmla="*/ 3312131 w 6134100"/>
              <a:gd name="connsiteY285" fmla="*/ 3132576 h 6148267"/>
              <a:gd name="connsiteX286" fmla="*/ 3312484 w 6134100"/>
              <a:gd name="connsiteY286" fmla="*/ 3133992 h 6148267"/>
              <a:gd name="connsiteX287" fmla="*/ 3313547 w 6134100"/>
              <a:gd name="connsiteY287" fmla="*/ 3137887 h 6148267"/>
              <a:gd name="connsiteX288" fmla="*/ 3314036 w 6134100"/>
              <a:gd name="connsiteY288" fmla="*/ 3140331 h 6148267"/>
              <a:gd name="connsiteX289" fmla="*/ 3313547 w 6134100"/>
              <a:gd name="connsiteY289" fmla="*/ 3140367 h 6148267"/>
              <a:gd name="connsiteX290" fmla="*/ 3295131 w 6134100"/>
              <a:gd name="connsiteY290" fmla="*/ 3141507 h 6148267"/>
              <a:gd name="connsiteX291" fmla="*/ 3292662 w 6134100"/>
              <a:gd name="connsiteY291" fmla="*/ 3136846 h 6148267"/>
              <a:gd name="connsiteX292" fmla="*/ 3294068 w 6134100"/>
              <a:gd name="connsiteY292" fmla="*/ 3136471 h 6148267"/>
              <a:gd name="connsiteX293" fmla="*/ 3308943 w 6134100"/>
              <a:gd name="connsiteY293" fmla="*/ 3132576 h 6148267"/>
              <a:gd name="connsiteX294" fmla="*/ 3307881 w 6134100"/>
              <a:gd name="connsiteY294" fmla="*/ 3132930 h 6148267"/>
              <a:gd name="connsiteX295" fmla="*/ 3310714 w 6134100"/>
              <a:gd name="connsiteY295" fmla="*/ 3132222 h 6148267"/>
              <a:gd name="connsiteX296" fmla="*/ 3315672 w 6134100"/>
              <a:gd name="connsiteY296" fmla="*/ 3130805 h 6148267"/>
              <a:gd name="connsiteX297" fmla="*/ 3312484 w 6134100"/>
              <a:gd name="connsiteY297" fmla="*/ 3131867 h 6148267"/>
              <a:gd name="connsiteX298" fmla="*/ 3312131 w 6134100"/>
              <a:gd name="connsiteY298" fmla="*/ 3131939 h 6148267"/>
              <a:gd name="connsiteX299" fmla="*/ 3312131 w 6134100"/>
              <a:gd name="connsiteY299" fmla="*/ 3131867 h 6148267"/>
              <a:gd name="connsiteX300" fmla="*/ 3310714 w 6134100"/>
              <a:gd name="connsiteY300" fmla="*/ 3132222 h 6148267"/>
              <a:gd name="connsiteX301" fmla="*/ 3308943 w 6134100"/>
              <a:gd name="connsiteY301" fmla="*/ 3132576 h 6148267"/>
              <a:gd name="connsiteX302" fmla="*/ 3289110 w 6134100"/>
              <a:gd name="connsiteY302" fmla="*/ 3130097 h 6148267"/>
              <a:gd name="connsiteX303" fmla="*/ 3292651 w 6134100"/>
              <a:gd name="connsiteY303" fmla="*/ 3136825 h 6148267"/>
              <a:gd name="connsiteX304" fmla="*/ 3292662 w 6134100"/>
              <a:gd name="connsiteY304" fmla="*/ 3136846 h 6148267"/>
              <a:gd name="connsiteX305" fmla="*/ 3289676 w 6134100"/>
              <a:gd name="connsiteY305" fmla="*/ 3137642 h 6148267"/>
              <a:gd name="connsiteX306" fmla="*/ 3197027 w 6134100"/>
              <a:gd name="connsiteY306" fmla="*/ 2543674 h 6148267"/>
              <a:gd name="connsiteX307" fmla="*/ 3195257 w 6134100"/>
              <a:gd name="connsiteY307" fmla="*/ 2544382 h 6148267"/>
              <a:gd name="connsiteX308" fmla="*/ 3193486 w 6134100"/>
              <a:gd name="connsiteY308" fmla="*/ 2544736 h 6148267"/>
              <a:gd name="connsiteX309" fmla="*/ 3194902 w 6134100"/>
              <a:gd name="connsiteY309" fmla="*/ 2544382 h 6148267"/>
              <a:gd name="connsiteX310" fmla="*/ 3194667 w 6134100"/>
              <a:gd name="connsiteY310" fmla="*/ 2544382 h 6148267"/>
              <a:gd name="connsiteX311" fmla="*/ 3139086 w 6134100"/>
              <a:gd name="connsiteY311" fmla="*/ 2436234 h 6148267"/>
              <a:gd name="connsiteX312" fmla="*/ 3138591 w 6134100"/>
              <a:gd name="connsiteY312" fmla="*/ 2436375 h 6148267"/>
              <a:gd name="connsiteX313" fmla="*/ 3136820 w 6134100"/>
              <a:gd name="connsiteY313" fmla="*/ 2436729 h 6148267"/>
              <a:gd name="connsiteX314" fmla="*/ 3138236 w 6134100"/>
              <a:gd name="connsiteY314" fmla="*/ 2436375 h 6148267"/>
              <a:gd name="connsiteX315" fmla="*/ 3141070 w 6134100"/>
              <a:gd name="connsiteY315" fmla="*/ 2435667 h 6148267"/>
              <a:gd name="connsiteX316" fmla="*/ 3140361 w 6134100"/>
              <a:gd name="connsiteY316" fmla="*/ 2436020 h 6148267"/>
              <a:gd name="connsiteX317" fmla="*/ 3139086 w 6134100"/>
              <a:gd name="connsiteY317" fmla="*/ 2436234 h 6148267"/>
              <a:gd name="connsiteX318" fmla="*/ 3072362 w 6134100"/>
              <a:gd name="connsiteY318" fmla="*/ 2102085 h 6148267"/>
              <a:gd name="connsiteX319" fmla="*/ 3072716 w 6134100"/>
              <a:gd name="connsiteY319" fmla="*/ 2102085 h 6148267"/>
              <a:gd name="connsiteX320" fmla="*/ 3071300 w 6134100"/>
              <a:gd name="connsiteY320" fmla="*/ 2102439 h 6148267"/>
              <a:gd name="connsiteX321" fmla="*/ 5442774 w 6134100"/>
              <a:gd name="connsiteY321" fmla="*/ 754366 h 6148267"/>
              <a:gd name="connsiteX322" fmla="*/ 5448441 w 6134100"/>
              <a:gd name="connsiteY322" fmla="*/ 755074 h 6148267"/>
              <a:gd name="connsiteX323" fmla="*/ 5454461 w 6134100"/>
              <a:gd name="connsiteY323" fmla="*/ 756136 h 6148267"/>
              <a:gd name="connsiteX324" fmla="*/ 5461544 w 6134100"/>
              <a:gd name="connsiteY324" fmla="*/ 758261 h 6148267"/>
              <a:gd name="connsiteX325" fmla="*/ 5468274 w 6134100"/>
              <a:gd name="connsiteY325" fmla="*/ 760385 h 6148267"/>
              <a:gd name="connsiteX326" fmla="*/ 5475357 w 6134100"/>
              <a:gd name="connsiteY326" fmla="*/ 763572 h 6148267"/>
              <a:gd name="connsiteX327" fmla="*/ 5483149 w 6134100"/>
              <a:gd name="connsiteY327" fmla="*/ 767466 h 6148267"/>
              <a:gd name="connsiteX328" fmla="*/ 5490232 w 6134100"/>
              <a:gd name="connsiteY328" fmla="*/ 771715 h 6148267"/>
              <a:gd name="connsiteX329" fmla="*/ 5498024 w 6134100"/>
              <a:gd name="connsiteY329" fmla="*/ 776672 h 6148267"/>
              <a:gd name="connsiteX330" fmla="*/ 5505107 w 6134100"/>
              <a:gd name="connsiteY330" fmla="*/ 781983 h 6148267"/>
              <a:gd name="connsiteX331" fmla="*/ 5512898 w 6134100"/>
              <a:gd name="connsiteY331" fmla="*/ 787648 h 6148267"/>
              <a:gd name="connsiteX332" fmla="*/ 5520335 w 6134100"/>
              <a:gd name="connsiteY332" fmla="*/ 794375 h 6148267"/>
              <a:gd name="connsiteX333" fmla="*/ 5528127 w 6134100"/>
              <a:gd name="connsiteY333" fmla="*/ 801102 h 6148267"/>
              <a:gd name="connsiteX334" fmla="*/ 5535210 w 6134100"/>
              <a:gd name="connsiteY334" fmla="*/ 808538 h 6148267"/>
              <a:gd name="connsiteX335" fmla="*/ 5543710 w 6134100"/>
              <a:gd name="connsiteY335" fmla="*/ 817389 h 6148267"/>
              <a:gd name="connsiteX336" fmla="*/ 5552565 w 6134100"/>
              <a:gd name="connsiteY336" fmla="*/ 826240 h 6148267"/>
              <a:gd name="connsiteX337" fmla="*/ 5561418 w 6134100"/>
              <a:gd name="connsiteY337" fmla="*/ 835446 h 6148267"/>
              <a:gd name="connsiteX338" fmla="*/ 5570273 w 6134100"/>
              <a:gd name="connsiteY338" fmla="*/ 844297 h 6148267"/>
              <a:gd name="connsiteX339" fmla="*/ 5578773 w 6134100"/>
              <a:gd name="connsiteY339" fmla="*/ 853502 h 6148267"/>
              <a:gd name="connsiteX340" fmla="*/ 5587626 w 6134100"/>
              <a:gd name="connsiteY340" fmla="*/ 862354 h 6148267"/>
              <a:gd name="connsiteX341" fmla="*/ 5596126 w 6134100"/>
              <a:gd name="connsiteY341" fmla="*/ 871560 h 6148267"/>
              <a:gd name="connsiteX342" fmla="*/ 5604981 w 6134100"/>
              <a:gd name="connsiteY342" fmla="*/ 880411 h 6148267"/>
              <a:gd name="connsiteX343" fmla="*/ 5613126 w 6134100"/>
              <a:gd name="connsiteY343" fmla="*/ 889971 h 6148267"/>
              <a:gd name="connsiteX344" fmla="*/ 5621272 w 6134100"/>
              <a:gd name="connsiteY344" fmla="*/ 899176 h 6148267"/>
              <a:gd name="connsiteX345" fmla="*/ 5629772 w 6134100"/>
              <a:gd name="connsiteY345" fmla="*/ 908382 h 6148267"/>
              <a:gd name="connsiteX346" fmla="*/ 5638272 w 6134100"/>
              <a:gd name="connsiteY346" fmla="*/ 917588 h 6148267"/>
              <a:gd name="connsiteX347" fmla="*/ 5646772 w 6134100"/>
              <a:gd name="connsiteY347" fmla="*/ 927147 h 6148267"/>
              <a:gd name="connsiteX348" fmla="*/ 5654917 w 6134100"/>
              <a:gd name="connsiteY348" fmla="*/ 936352 h 6148267"/>
              <a:gd name="connsiteX349" fmla="*/ 5663417 w 6134100"/>
              <a:gd name="connsiteY349" fmla="*/ 945558 h 6148267"/>
              <a:gd name="connsiteX350" fmla="*/ 5671563 w 6134100"/>
              <a:gd name="connsiteY350" fmla="*/ 955118 h 6148267"/>
              <a:gd name="connsiteX351" fmla="*/ 5704500 w 6134100"/>
              <a:gd name="connsiteY351" fmla="*/ 992648 h 6148267"/>
              <a:gd name="connsiteX352" fmla="*/ 5736375 w 6134100"/>
              <a:gd name="connsiteY352" fmla="*/ 1031240 h 6148267"/>
              <a:gd name="connsiteX353" fmla="*/ 5744521 w 6134100"/>
              <a:gd name="connsiteY353" fmla="*/ 1041154 h 6148267"/>
              <a:gd name="connsiteX354" fmla="*/ 5751958 w 6134100"/>
              <a:gd name="connsiteY354" fmla="*/ 1050714 h 6148267"/>
              <a:gd name="connsiteX355" fmla="*/ 5760104 w 6134100"/>
              <a:gd name="connsiteY355" fmla="*/ 1060272 h 6148267"/>
              <a:gd name="connsiteX356" fmla="*/ 5767896 w 6134100"/>
              <a:gd name="connsiteY356" fmla="*/ 1070187 h 6148267"/>
              <a:gd name="connsiteX357" fmla="*/ 5776041 w 6134100"/>
              <a:gd name="connsiteY357" fmla="*/ 1080100 h 6148267"/>
              <a:gd name="connsiteX358" fmla="*/ 5783479 w 6134100"/>
              <a:gd name="connsiteY358" fmla="*/ 1089659 h 6148267"/>
              <a:gd name="connsiteX359" fmla="*/ 5791270 w 6134100"/>
              <a:gd name="connsiteY359" fmla="*/ 1099574 h 6148267"/>
              <a:gd name="connsiteX360" fmla="*/ 5799416 w 6134100"/>
              <a:gd name="connsiteY360" fmla="*/ 1109133 h 6148267"/>
              <a:gd name="connsiteX361" fmla="*/ 5814290 w 6134100"/>
              <a:gd name="connsiteY361" fmla="*/ 1129315 h 6148267"/>
              <a:gd name="connsiteX362" fmla="*/ 5829165 w 6134100"/>
              <a:gd name="connsiteY362" fmla="*/ 1149142 h 6148267"/>
              <a:gd name="connsiteX363" fmla="*/ 5844395 w 6134100"/>
              <a:gd name="connsiteY363" fmla="*/ 1168968 h 6148267"/>
              <a:gd name="connsiteX364" fmla="*/ 5858915 w 6134100"/>
              <a:gd name="connsiteY364" fmla="*/ 1189504 h 6148267"/>
              <a:gd name="connsiteX365" fmla="*/ 5873436 w 6134100"/>
              <a:gd name="connsiteY365" fmla="*/ 1209332 h 6148267"/>
              <a:gd name="connsiteX366" fmla="*/ 5887956 w 6134100"/>
              <a:gd name="connsiteY366" fmla="*/ 1229867 h 6148267"/>
              <a:gd name="connsiteX367" fmla="*/ 5902831 w 6134100"/>
              <a:gd name="connsiteY367" fmla="*/ 1250756 h 6148267"/>
              <a:gd name="connsiteX368" fmla="*/ 5916998 w 6134100"/>
              <a:gd name="connsiteY368" fmla="*/ 1270937 h 6148267"/>
              <a:gd name="connsiteX369" fmla="*/ 5930811 w 6134100"/>
              <a:gd name="connsiteY369" fmla="*/ 1291827 h 6148267"/>
              <a:gd name="connsiteX370" fmla="*/ 5944623 w 6134100"/>
              <a:gd name="connsiteY370" fmla="*/ 1312363 h 6148267"/>
              <a:gd name="connsiteX371" fmla="*/ 5958435 w 6134100"/>
              <a:gd name="connsiteY371" fmla="*/ 1333252 h 6148267"/>
              <a:gd name="connsiteX372" fmla="*/ 5971893 w 6134100"/>
              <a:gd name="connsiteY372" fmla="*/ 1354142 h 6148267"/>
              <a:gd name="connsiteX373" fmla="*/ 5985352 w 6134100"/>
              <a:gd name="connsiteY373" fmla="*/ 1375385 h 6148267"/>
              <a:gd name="connsiteX374" fmla="*/ 5998810 w 6134100"/>
              <a:gd name="connsiteY374" fmla="*/ 1396629 h 6148267"/>
              <a:gd name="connsiteX375" fmla="*/ 6011560 w 6134100"/>
              <a:gd name="connsiteY375" fmla="*/ 1417518 h 6148267"/>
              <a:gd name="connsiteX376" fmla="*/ 6024664 w 6134100"/>
              <a:gd name="connsiteY376" fmla="*/ 1439116 h 6148267"/>
              <a:gd name="connsiteX377" fmla="*/ 6039184 w 6134100"/>
              <a:gd name="connsiteY377" fmla="*/ 1463546 h 6148267"/>
              <a:gd name="connsiteX378" fmla="*/ 6053351 w 6134100"/>
              <a:gd name="connsiteY378" fmla="*/ 1487976 h 6148267"/>
              <a:gd name="connsiteX379" fmla="*/ 6067517 w 6134100"/>
              <a:gd name="connsiteY379" fmla="*/ 1512406 h 6148267"/>
              <a:gd name="connsiteX380" fmla="*/ 6080976 w 6134100"/>
              <a:gd name="connsiteY380" fmla="*/ 1537190 h 6148267"/>
              <a:gd name="connsiteX381" fmla="*/ 6094788 w 6134100"/>
              <a:gd name="connsiteY381" fmla="*/ 1561620 h 6148267"/>
              <a:gd name="connsiteX382" fmla="*/ 6107892 w 6134100"/>
              <a:gd name="connsiteY382" fmla="*/ 1586758 h 6148267"/>
              <a:gd name="connsiteX383" fmla="*/ 6120997 w 6134100"/>
              <a:gd name="connsiteY383" fmla="*/ 1611543 h 6148267"/>
              <a:gd name="connsiteX384" fmla="*/ 6134100 w 6134100"/>
              <a:gd name="connsiteY384" fmla="*/ 1637035 h 6148267"/>
              <a:gd name="connsiteX385" fmla="*/ 6134100 w 6134100"/>
              <a:gd name="connsiteY385" fmla="*/ 1956749 h 6148267"/>
              <a:gd name="connsiteX386" fmla="*/ 6129850 w 6134100"/>
              <a:gd name="connsiteY386" fmla="*/ 1944711 h 6148267"/>
              <a:gd name="connsiteX387" fmla="*/ 6125246 w 6134100"/>
              <a:gd name="connsiteY387" fmla="*/ 1933381 h 6148267"/>
              <a:gd name="connsiteX388" fmla="*/ 6120997 w 6134100"/>
              <a:gd name="connsiteY388" fmla="*/ 1921343 h 6148267"/>
              <a:gd name="connsiteX389" fmla="*/ 6116392 w 6134100"/>
              <a:gd name="connsiteY389" fmla="*/ 1909660 h 6148267"/>
              <a:gd name="connsiteX390" fmla="*/ 6113205 w 6134100"/>
              <a:gd name="connsiteY390" fmla="*/ 1901870 h 6148267"/>
              <a:gd name="connsiteX391" fmla="*/ 6110372 w 6134100"/>
              <a:gd name="connsiteY391" fmla="*/ 1893727 h 6148267"/>
              <a:gd name="connsiteX392" fmla="*/ 6107184 w 6134100"/>
              <a:gd name="connsiteY392" fmla="*/ 1885583 h 6148267"/>
              <a:gd name="connsiteX393" fmla="*/ 6103997 w 6134100"/>
              <a:gd name="connsiteY393" fmla="*/ 1877440 h 6148267"/>
              <a:gd name="connsiteX394" fmla="*/ 6101163 w 6134100"/>
              <a:gd name="connsiteY394" fmla="*/ 1869297 h 6148267"/>
              <a:gd name="connsiteX395" fmla="*/ 6097975 w 6134100"/>
              <a:gd name="connsiteY395" fmla="*/ 1861508 h 6148267"/>
              <a:gd name="connsiteX396" fmla="*/ 6094788 w 6134100"/>
              <a:gd name="connsiteY396" fmla="*/ 1853364 h 6148267"/>
              <a:gd name="connsiteX397" fmla="*/ 6091600 w 6134100"/>
              <a:gd name="connsiteY397" fmla="*/ 1845221 h 6148267"/>
              <a:gd name="connsiteX398" fmla="*/ 6063976 w 6134100"/>
              <a:gd name="connsiteY398" fmla="*/ 1781491 h 6148267"/>
              <a:gd name="connsiteX399" fmla="*/ 6050164 w 6134100"/>
              <a:gd name="connsiteY399" fmla="*/ 1749980 h 6148267"/>
              <a:gd name="connsiteX400" fmla="*/ 6035997 w 6134100"/>
              <a:gd name="connsiteY400" fmla="*/ 1718114 h 6148267"/>
              <a:gd name="connsiteX401" fmla="*/ 6021476 w 6134100"/>
              <a:gd name="connsiteY401" fmla="*/ 1686603 h 6148267"/>
              <a:gd name="connsiteX402" fmla="*/ 6006956 w 6134100"/>
              <a:gd name="connsiteY402" fmla="*/ 1655445 h 6148267"/>
              <a:gd name="connsiteX403" fmla="*/ 5991373 w 6134100"/>
              <a:gd name="connsiteY403" fmla="*/ 1624288 h 6148267"/>
              <a:gd name="connsiteX404" fmla="*/ 5976143 w 6134100"/>
              <a:gd name="connsiteY404" fmla="*/ 1593132 h 6148267"/>
              <a:gd name="connsiteX405" fmla="*/ 5959852 w 6134100"/>
              <a:gd name="connsiteY405" fmla="*/ 1561974 h 6148267"/>
              <a:gd name="connsiteX406" fmla="*/ 5943914 w 6134100"/>
              <a:gd name="connsiteY406" fmla="*/ 1531525 h 6148267"/>
              <a:gd name="connsiteX407" fmla="*/ 5927269 w 6134100"/>
              <a:gd name="connsiteY407" fmla="*/ 1500721 h 6148267"/>
              <a:gd name="connsiteX408" fmla="*/ 5910269 w 6134100"/>
              <a:gd name="connsiteY408" fmla="*/ 1470273 h 6148267"/>
              <a:gd name="connsiteX409" fmla="*/ 5893269 w 6134100"/>
              <a:gd name="connsiteY409" fmla="*/ 1439823 h 6148267"/>
              <a:gd name="connsiteX410" fmla="*/ 5875915 w 6134100"/>
              <a:gd name="connsiteY410" fmla="*/ 1410083 h 6148267"/>
              <a:gd name="connsiteX411" fmla="*/ 5857853 w 6134100"/>
              <a:gd name="connsiteY411" fmla="*/ 1379988 h 6148267"/>
              <a:gd name="connsiteX412" fmla="*/ 5839790 w 6134100"/>
              <a:gd name="connsiteY412" fmla="*/ 1350247 h 6148267"/>
              <a:gd name="connsiteX413" fmla="*/ 5821374 w 6134100"/>
              <a:gd name="connsiteY413" fmla="*/ 1320506 h 6148267"/>
              <a:gd name="connsiteX414" fmla="*/ 5802249 w 6134100"/>
              <a:gd name="connsiteY414" fmla="*/ 1290765 h 6148267"/>
              <a:gd name="connsiteX415" fmla="*/ 5783479 w 6134100"/>
              <a:gd name="connsiteY415" fmla="*/ 1261732 h 6148267"/>
              <a:gd name="connsiteX416" fmla="*/ 5763999 w 6134100"/>
              <a:gd name="connsiteY416" fmla="*/ 1232700 h 6148267"/>
              <a:gd name="connsiteX417" fmla="*/ 5744521 w 6134100"/>
              <a:gd name="connsiteY417" fmla="*/ 1203666 h 6148267"/>
              <a:gd name="connsiteX418" fmla="*/ 5724333 w 6134100"/>
              <a:gd name="connsiteY418" fmla="*/ 1174988 h 6148267"/>
              <a:gd name="connsiteX419" fmla="*/ 5704146 w 6134100"/>
              <a:gd name="connsiteY419" fmla="*/ 1146309 h 6148267"/>
              <a:gd name="connsiteX420" fmla="*/ 5683605 w 6134100"/>
              <a:gd name="connsiteY420" fmla="*/ 1117985 h 6148267"/>
              <a:gd name="connsiteX421" fmla="*/ 5662355 w 6134100"/>
              <a:gd name="connsiteY421" fmla="*/ 1090014 h 6148267"/>
              <a:gd name="connsiteX422" fmla="*/ 5641459 w 6134100"/>
              <a:gd name="connsiteY422" fmla="*/ 1062044 h 6148267"/>
              <a:gd name="connsiteX423" fmla="*/ 5620209 w 6134100"/>
              <a:gd name="connsiteY423" fmla="*/ 1034427 h 6148267"/>
              <a:gd name="connsiteX424" fmla="*/ 5598251 w 6134100"/>
              <a:gd name="connsiteY424" fmla="*/ 1006810 h 6148267"/>
              <a:gd name="connsiteX425" fmla="*/ 5576293 w 6134100"/>
              <a:gd name="connsiteY425" fmla="*/ 979193 h 6148267"/>
              <a:gd name="connsiteX426" fmla="*/ 5553981 w 6134100"/>
              <a:gd name="connsiteY426" fmla="*/ 951931 h 6148267"/>
              <a:gd name="connsiteX427" fmla="*/ 5531315 w 6134100"/>
              <a:gd name="connsiteY427" fmla="*/ 925377 h 6148267"/>
              <a:gd name="connsiteX428" fmla="*/ 5508294 w 6134100"/>
              <a:gd name="connsiteY428" fmla="*/ 898468 h 6148267"/>
              <a:gd name="connsiteX429" fmla="*/ 5485274 w 6134100"/>
              <a:gd name="connsiteY429" fmla="*/ 871913 h 6148267"/>
              <a:gd name="connsiteX430" fmla="*/ 5461899 w 6134100"/>
              <a:gd name="connsiteY430" fmla="*/ 845713 h 6148267"/>
              <a:gd name="connsiteX431" fmla="*/ 5455169 w 6134100"/>
              <a:gd name="connsiteY431" fmla="*/ 838279 h 6148267"/>
              <a:gd name="connsiteX432" fmla="*/ 5449149 w 6134100"/>
              <a:gd name="connsiteY432" fmla="*/ 831197 h 6148267"/>
              <a:gd name="connsiteX433" fmla="*/ 5443482 w 6134100"/>
              <a:gd name="connsiteY433" fmla="*/ 824115 h 6148267"/>
              <a:gd name="connsiteX434" fmla="*/ 5438524 w 6134100"/>
              <a:gd name="connsiteY434" fmla="*/ 817389 h 6148267"/>
              <a:gd name="connsiteX435" fmla="*/ 5433920 w 6134100"/>
              <a:gd name="connsiteY435" fmla="*/ 810308 h 6148267"/>
              <a:gd name="connsiteX436" fmla="*/ 5430024 w 6134100"/>
              <a:gd name="connsiteY436" fmla="*/ 803934 h 6148267"/>
              <a:gd name="connsiteX437" fmla="*/ 5426836 w 6134100"/>
              <a:gd name="connsiteY437" fmla="*/ 797208 h 6148267"/>
              <a:gd name="connsiteX438" fmla="*/ 5424003 w 6134100"/>
              <a:gd name="connsiteY438" fmla="*/ 791189 h 6148267"/>
              <a:gd name="connsiteX439" fmla="*/ 5422233 w 6134100"/>
              <a:gd name="connsiteY439" fmla="*/ 785523 h 6148267"/>
              <a:gd name="connsiteX440" fmla="*/ 5421170 w 6134100"/>
              <a:gd name="connsiteY440" fmla="*/ 779859 h 6148267"/>
              <a:gd name="connsiteX441" fmla="*/ 5420461 w 6134100"/>
              <a:gd name="connsiteY441" fmla="*/ 774902 h 6148267"/>
              <a:gd name="connsiteX442" fmla="*/ 5420816 w 6134100"/>
              <a:gd name="connsiteY442" fmla="*/ 770299 h 6148267"/>
              <a:gd name="connsiteX443" fmla="*/ 5421170 w 6134100"/>
              <a:gd name="connsiteY443" fmla="*/ 768174 h 6148267"/>
              <a:gd name="connsiteX444" fmla="*/ 5421524 w 6134100"/>
              <a:gd name="connsiteY444" fmla="*/ 766050 h 6148267"/>
              <a:gd name="connsiteX445" fmla="*/ 5422233 w 6134100"/>
              <a:gd name="connsiteY445" fmla="*/ 764280 h 6148267"/>
              <a:gd name="connsiteX446" fmla="*/ 5422941 w 6134100"/>
              <a:gd name="connsiteY446" fmla="*/ 762155 h 6148267"/>
              <a:gd name="connsiteX447" fmla="*/ 5424003 w 6134100"/>
              <a:gd name="connsiteY447" fmla="*/ 760740 h 6148267"/>
              <a:gd name="connsiteX448" fmla="*/ 5425420 w 6134100"/>
              <a:gd name="connsiteY448" fmla="*/ 759323 h 6148267"/>
              <a:gd name="connsiteX449" fmla="*/ 5426483 w 6134100"/>
              <a:gd name="connsiteY449" fmla="*/ 757553 h 6148267"/>
              <a:gd name="connsiteX450" fmla="*/ 5428253 w 6134100"/>
              <a:gd name="connsiteY450" fmla="*/ 756491 h 6148267"/>
              <a:gd name="connsiteX451" fmla="*/ 5430378 w 6134100"/>
              <a:gd name="connsiteY451" fmla="*/ 755783 h 6148267"/>
              <a:gd name="connsiteX452" fmla="*/ 5432503 w 6134100"/>
              <a:gd name="connsiteY452" fmla="*/ 755429 h 6148267"/>
              <a:gd name="connsiteX453" fmla="*/ 5434983 w 6134100"/>
              <a:gd name="connsiteY453" fmla="*/ 754721 h 6148267"/>
              <a:gd name="connsiteX454" fmla="*/ 5437108 w 6134100"/>
              <a:gd name="connsiteY454" fmla="*/ 754721 h 6148267"/>
              <a:gd name="connsiteX455" fmla="*/ 2618509 w 6134100"/>
              <a:gd name="connsiteY455" fmla="*/ 459092 h 6148267"/>
              <a:gd name="connsiteX456" fmla="*/ 2617263 w 6134100"/>
              <a:gd name="connsiteY456" fmla="*/ 460027 h 6148267"/>
              <a:gd name="connsiteX457" fmla="*/ 2617263 w 6134100"/>
              <a:gd name="connsiteY457" fmla="*/ 459465 h 6148267"/>
              <a:gd name="connsiteX458" fmla="*/ 2617972 w 6134100"/>
              <a:gd name="connsiteY458" fmla="*/ 459320 h 6148267"/>
              <a:gd name="connsiteX459" fmla="*/ 2618376 w 6134100"/>
              <a:gd name="connsiteY459" fmla="*/ 459117 h 6148267"/>
              <a:gd name="connsiteX460" fmla="*/ 2621158 w 6134100"/>
              <a:gd name="connsiteY460" fmla="*/ 458611 h 6148267"/>
              <a:gd name="connsiteX461" fmla="*/ 2618509 w 6134100"/>
              <a:gd name="connsiteY461" fmla="*/ 459092 h 6148267"/>
              <a:gd name="connsiteX462" fmla="*/ 2618680 w 6134100"/>
              <a:gd name="connsiteY462" fmla="*/ 458965 h 6148267"/>
              <a:gd name="connsiteX463" fmla="*/ 2602034 w 6134100"/>
              <a:gd name="connsiteY463" fmla="*/ 254637 h 6148267"/>
              <a:gd name="connsiteX464" fmla="*/ 2601680 w 6134100"/>
              <a:gd name="connsiteY464" fmla="*/ 254992 h 6148267"/>
              <a:gd name="connsiteX465" fmla="*/ 2596367 w 6134100"/>
              <a:gd name="connsiteY465" fmla="*/ 256408 h 6148267"/>
              <a:gd name="connsiteX466" fmla="*/ 2596014 w 6134100"/>
              <a:gd name="connsiteY466" fmla="*/ 256408 h 6148267"/>
              <a:gd name="connsiteX467" fmla="*/ 3133632 w 6134100"/>
              <a:gd name="connsiteY467" fmla="*/ 210726 h 6148267"/>
              <a:gd name="connsiteX468" fmla="*/ 3171174 w 6134100"/>
              <a:gd name="connsiteY468" fmla="*/ 210726 h 6148267"/>
              <a:gd name="connsiteX469" fmla="*/ 3208360 w 6134100"/>
              <a:gd name="connsiteY469" fmla="*/ 211435 h 6148267"/>
              <a:gd name="connsiteX470" fmla="*/ 3245548 w 6134100"/>
              <a:gd name="connsiteY470" fmla="*/ 212497 h 6148267"/>
              <a:gd name="connsiteX471" fmla="*/ 3282381 w 6134100"/>
              <a:gd name="connsiteY471" fmla="*/ 213560 h 6148267"/>
              <a:gd name="connsiteX472" fmla="*/ 3319214 w 6134100"/>
              <a:gd name="connsiteY472" fmla="*/ 214977 h 6148267"/>
              <a:gd name="connsiteX473" fmla="*/ 3356400 w 6134100"/>
              <a:gd name="connsiteY473" fmla="*/ 217101 h 6148267"/>
              <a:gd name="connsiteX474" fmla="*/ 3393234 w 6134100"/>
              <a:gd name="connsiteY474" fmla="*/ 219580 h 6148267"/>
              <a:gd name="connsiteX475" fmla="*/ 3429713 w 6134100"/>
              <a:gd name="connsiteY475" fmla="*/ 222412 h 6148267"/>
              <a:gd name="connsiteX476" fmla="*/ 3466191 w 6134100"/>
              <a:gd name="connsiteY476" fmla="*/ 225600 h 6148267"/>
              <a:gd name="connsiteX477" fmla="*/ 3502670 w 6134100"/>
              <a:gd name="connsiteY477" fmla="*/ 228787 h 6148267"/>
              <a:gd name="connsiteX478" fmla="*/ 3538795 w 6134100"/>
              <a:gd name="connsiteY478" fmla="*/ 232682 h 6148267"/>
              <a:gd name="connsiteX479" fmla="*/ 3575273 w 6134100"/>
              <a:gd name="connsiteY479" fmla="*/ 236931 h 6148267"/>
              <a:gd name="connsiteX480" fmla="*/ 3611044 w 6134100"/>
              <a:gd name="connsiteY480" fmla="*/ 241535 h 6148267"/>
              <a:gd name="connsiteX481" fmla="*/ 3647169 w 6134100"/>
              <a:gd name="connsiteY481" fmla="*/ 246493 h 6148267"/>
              <a:gd name="connsiteX482" fmla="*/ 3682938 w 6134100"/>
              <a:gd name="connsiteY482" fmla="*/ 252159 h 6148267"/>
              <a:gd name="connsiteX483" fmla="*/ 3718710 w 6134100"/>
              <a:gd name="connsiteY483" fmla="*/ 257825 h 6148267"/>
              <a:gd name="connsiteX484" fmla="*/ 3754480 w 6134100"/>
              <a:gd name="connsiteY484" fmla="*/ 263844 h 6148267"/>
              <a:gd name="connsiteX485" fmla="*/ 3789896 w 6134100"/>
              <a:gd name="connsiteY485" fmla="*/ 270573 h 6148267"/>
              <a:gd name="connsiteX486" fmla="*/ 3825312 w 6134100"/>
              <a:gd name="connsiteY486" fmla="*/ 276948 h 6148267"/>
              <a:gd name="connsiteX487" fmla="*/ 3860020 w 6134100"/>
              <a:gd name="connsiteY487" fmla="*/ 284383 h 6148267"/>
              <a:gd name="connsiteX488" fmla="*/ 3895436 w 6134100"/>
              <a:gd name="connsiteY488" fmla="*/ 291820 h 6148267"/>
              <a:gd name="connsiteX489" fmla="*/ 3930144 w 6134100"/>
              <a:gd name="connsiteY489" fmla="*/ 299965 h 6148267"/>
              <a:gd name="connsiteX490" fmla="*/ 3965207 w 6134100"/>
              <a:gd name="connsiteY490" fmla="*/ 308110 h 6148267"/>
              <a:gd name="connsiteX491" fmla="*/ 3999560 w 6134100"/>
              <a:gd name="connsiteY491" fmla="*/ 316963 h 6148267"/>
              <a:gd name="connsiteX492" fmla="*/ 4034268 w 6134100"/>
              <a:gd name="connsiteY492" fmla="*/ 325816 h 6148267"/>
              <a:gd name="connsiteX493" fmla="*/ 4068976 w 6134100"/>
              <a:gd name="connsiteY493" fmla="*/ 335023 h 6148267"/>
              <a:gd name="connsiteX494" fmla="*/ 4102976 w 6134100"/>
              <a:gd name="connsiteY494" fmla="*/ 344938 h 6148267"/>
              <a:gd name="connsiteX495" fmla="*/ 4137330 w 6134100"/>
              <a:gd name="connsiteY495" fmla="*/ 354853 h 6148267"/>
              <a:gd name="connsiteX496" fmla="*/ 4170975 w 6134100"/>
              <a:gd name="connsiteY496" fmla="*/ 365477 h 6148267"/>
              <a:gd name="connsiteX497" fmla="*/ 4204975 w 6134100"/>
              <a:gd name="connsiteY497" fmla="*/ 376101 h 6148267"/>
              <a:gd name="connsiteX498" fmla="*/ 4238621 w 6134100"/>
              <a:gd name="connsiteY498" fmla="*/ 387433 h 6148267"/>
              <a:gd name="connsiteX499" fmla="*/ 4272266 w 6134100"/>
              <a:gd name="connsiteY499" fmla="*/ 398764 h 6148267"/>
              <a:gd name="connsiteX500" fmla="*/ 4305557 w 6134100"/>
              <a:gd name="connsiteY500" fmla="*/ 410805 h 6148267"/>
              <a:gd name="connsiteX501" fmla="*/ 4338848 w 6134100"/>
              <a:gd name="connsiteY501" fmla="*/ 422845 h 6148267"/>
              <a:gd name="connsiteX502" fmla="*/ 4371786 w 6134100"/>
              <a:gd name="connsiteY502" fmla="*/ 435594 h 6148267"/>
              <a:gd name="connsiteX503" fmla="*/ 4404722 w 6134100"/>
              <a:gd name="connsiteY503" fmla="*/ 448696 h 6148267"/>
              <a:gd name="connsiteX504" fmla="*/ 4438014 w 6134100"/>
              <a:gd name="connsiteY504" fmla="*/ 462152 h 6148267"/>
              <a:gd name="connsiteX505" fmla="*/ 4470597 w 6134100"/>
              <a:gd name="connsiteY505" fmla="*/ 475963 h 6148267"/>
              <a:gd name="connsiteX506" fmla="*/ 4502826 w 6134100"/>
              <a:gd name="connsiteY506" fmla="*/ 489773 h 6148267"/>
              <a:gd name="connsiteX507" fmla="*/ 4535054 w 6134100"/>
              <a:gd name="connsiteY507" fmla="*/ 504292 h 6148267"/>
              <a:gd name="connsiteX508" fmla="*/ 4567284 w 6134100"/>
              <a:gd name="connsiteY508" fmla="*/ 519520 h 6148267"/>
              <a:gd name="connsiteX509" fmla="*/ 4599158 w 6134100"/>
              <a:gd name="connsiteY509" fmla="*/ 534393 h 6148267"/>
              <a:gd name="connsiteX510" fmla="*/ 4631387 w 6134100"/>
              <a:gd name="connsiteY510" fmla="*/ 550328 h 6148267"/>
              <a:gd name="connsiteX511" fmla="*/ 4663261 w 6134100"/>
              <a:gd name="connsiteY511" fmla="*/ 565910 h 6148267"/>
              <a:gd name="connsiteX512" fmla="*/ 4694428 w 6134100"/>
              <a:gd name="connsiteY512" fmla="*/ 582553 h 6148267"/>
              <a:gd name="connsiteX513" fmla="*/ 4725949 w 6134100"/>
              <a:gd name="connsiteY513" fmla="*/ 598843 h 6148267"/>
              <a:gd name="connsiteX514" fmla="*/ 4756760 w 6134100"/>
              <a:gd name="connsiteY514" fmla="*/ 616194 h 6148267"/>
              <a:gd name="connsiteX515" fmla="*/ 4787573 w 6134100"/>
              <a:gd name="connsiteY515" fmla="*/ 633547 h 6148267"/>
              <a:gd name="connsiteX516" fmla="*/ 4818385 w 6134100"/>
              <a:gd name="connsiteY516" fmla="*/ 651607 h 6148267"/>
              <a:gd name="connsiteX517" fmla="*/ 4849197 w 6134100"/>
              <a:gd name="connsiteY517" fmla="*/ 669667 h 6148267"/>
              <a:gd name="connsiteX518" fmla="*/ 4879655 w 6134100"/>
              <a:gd name="connsiteY518" fmla="*/ 688081 h 6148267"/>
              <a:gd name="connsiteX519" fmla="*/ 4909759 w 6134100"/>
              <a:gd name="connsiteY519" fmla="*/ 707204 h 6148267"/>
              <a:gd name="connsiteX520" fmla="*/ 4939863 w 6134100"/>
              <a:gd name="connsiteY520" fmla="*/ 726681 h 6148267"/>
              <a:gd name="connsiteX521" fmla="*/ 4969613 w 6134100"/>
              <a:gd name="connsiteY521" fmla="*/ 746511 h 6148267"/>
              <a:gd name="connsiteX522" fmla="*/ 4999008 w 6134100"/>
              <a:gd name="connsiteY522" fmla="*/ 766342 h 6148267"/>
              <a:gd name="connsiteX523" fmla="*/ 5028404 w 6134100"/>
              <a:gd name="connsiteY523" fmla="*/ 786881 h 6148267"/>
              <a:gd name="connsiteX524" fmla="*/ 5057445 w 6134100"/>
              <a:gd name="connsiteY524" fmla="*/ 808128 h 6148267"/>
              <a:gd name="connsiteX525" fmla="*/ 5086486 w 6134100"/>
              <a:gd name="connsiteY525" fmla="*/ 829021 h 6148267"/>
              <a:gd name="connsiteX526" fmla="*/ 5115173 w 6134100"/>
              <a:gd name="connsiteY526" fmla="*/ 850977 h 6148267"/>
              <a:gd name="connsiteX527" fmla="*/ 5143506 w 6134100"/>
              <a:gd name="connsiteY527" fmla="*/ 872932 h 6148267"/>
              <a:gd name="connsiteX528" fmla="*/ 5172194 w 6134100"/>
              <a:gd name="connsiteY528" fmla="*/ 895596 h 6148267"/>
              <a:gd name="connsiteX529" fmla="*/ 5200172 w 6134100"/>
              <a:gd name="connsiteY529" fmla="*/ 918260 h 6148267"/>
              <a:gd name="connsiteX530" fmla="*/ 5211860 w 6134100"/>
              <a:gd name="connsiteY530" fmla="*/ 926404 h 6148267"/>
              <a:gd name="connsiteX531" fmla="*/ 5223547 w 6134100"/>
              <a:gd name="connsiteY531" fmla="*/ 934549 h 6148267"/>
              <a:gd name="connsiteX532" fmla="*/ 5235588 w 6134100"/>
              <a:gd name="connsiteY532" fmla="*/ 942340 h 6148267"/>
              <a:gd name="connsiteX533" fmla="*/ 5247276 w 6134100"/>
              <a:gd name="connsiteY533" fmla="*/ 950839 h 6148267"/>
              <a:gd name="connsiteX534" fmla="*/ 5258963 w 6134100"/>
              <a:gd name="connsiteY534" fmla="*/ 959338 h 6148267"/>
              <a:gd name="connsiteX535" fmla="*/ 5270296 w 6134100"/>
              <a:gd name="connsiteY535" fmla="*/ 967836 h 6148267"/>
              <a:gd name="connsiteX536" fmla="*/ 5281984 w 6134100"/>
              <a:gd name="connsiteY536" fmla="*/ 976335 h 6148267"/>
              <a:gd name="connsiteX537" fmla="*/ 5292963 w 6134100"/>
              <a:gd name="connsiteY537" fmla="*/ 985189 h 6148267"/>
              <a:gd name="connsiteX538" fmla="*/ 5304296 w 6134100"/>
              <a:gd name="connsiteY538" fmla="*/ 994396 h 6148267"/>
              <a:gd name="connsiteX539" fmla="*/ 5315276 w 6134100"/>
              <a:gd name="connsiteY539" fmla="*/ 1003603 h 6148267"/>
              <a:gd name="connsiteX540" fmla="*/ 5326254 w 6134100"/>
              <a:gd name="connsiteY540" fmla="*/ 1013164 h 6148267"/>
              <a:gd name="connsiteX541" fmla="*/ 5336525 w 6134100"/>
              <a:gd name="connsiteY541" fmla="*/ 1022725 h 6148267"/>
              <a:gd name="connsiteX542" fmla="*/ 5347150 w 6134100"/>
              <a:gd name="connsiteY542" fmla="*/ 1032641 h 6148267"/>
              <a:gd name="connsiteX543" fmla="*/ 5357775 w 6134100"/>
              <a:gd name="connsiteY543" fmla="*/ 1042202 h 6148267"/>
              <a:gd name="connsiteX544" fmla="*/ 5368045 w 6134100"/>
              <a:gd name="connsiteY544" fmla="*/ 1052825 h 6148267"/>
              <a:gd name="connsiteX545" fmla="*/ 5377963 w 6134100"/>
              <a:gd name="connsiteY545" fmla="*/ 1063096 h 6148267"/>
              <a:gd name="connsiteX546" fmla="*/ 5398504 w 6134100"/>
              <a:gd name="connsiteY546" fmla="*/ 1084342 h 6148267"/>
              <a:gd name="connsiteX547" fmla="*/ 5417983 w 6134100"/>
              <a:gd name="connsiteY547" fmla="*/ 1105590 h 6148267"/>
              <a:gd name="connsiteX548" fmla="*/ 5427546 w 6134100"/>
              <a:gd name="connsiteY548" fmla="*/ 1116567 h 6148267"/>
              <a:gd name="connsiteX549" fmla="*/ 5437462 w 6134100"/>
              <a:gd name="connsiteY549" fmla="*/ 1127545 h 6148267"/>
              <a:gd name="connsiteX550" fmla="*/ 5447379 w 6134100"/>
              <a:gd name="connsiteY550" fmla="*/ 1138523 h 6148267"/>
              <a:gd name="connsiteX551" fmla="*/ 5456941 w 6134100"/>
              <a:gd name="connsiteY551" fmla="*/ 1149147 h 6148267"/>
              <a:gd name="connsiteX552" fmla="*/ 5466504 w 6134100"/>
              <a:gd name="connsiteY552" fmla="*/ 1160479 h 6148267"/>
              <a:gd name="connsiteX553" fmla="*/ 5476066 w 6134100"/>
              <a:gd name="connsiteY553" fmla="*/ 1171102 h 6148267"/>
              <a:gd name="connsiteX554" fmla="*/ 5485628 w 6134100"/>
              <a:gd name="connsiteY554" fmla="*/ 1182080 h 6148267"/>
              <a:gd name="connsiteX555" fmla="*/ 5495190 w 6134100"/>
              <a:gd name="connsiteY555" fmla="*/ 1193057 h 6148267"/>
              <a:gd name="connsiteX556" fmla="*/ 5504398 w 6134100"/>
              <a:gd name="connsiteY556" fmla="*/ 1204389 h 6148267"/>
              <a:gd name="connsiteX557" fmla="*/ 5513253 w 6134100"/>
              <a:gd name="connsiteY557" fmla="*/ 1215721 h 6148267"/>
              <a:gd name="connsiteX558" fmla="*/ 5522461 w 6134100"/>
              <a:gd name="connsiteY558" fmla="*/ 1226699 h 6148267"/>
              <a:gd name="connsiteX559" fmla="*/ 5531670 w 6134100"/>
              <a:gd name="connsiteY559" fmla="*/ 1238031 h 6148267"/>
              <a:gd name="connsiteX560" fmla="*/ 5551148 w 6134100"/>
              <a:gd name="connsiteY560" fmla="*/ 1258924 h 6148267"/>
              <a:gd name="connsiteX561" fmla="*/ 5569919 w 6134100"/>
              <a:gd name="connsiteY561" fmla="*/ 1280525 h 6148267"/>
              <a:gd name="connsiteX562" fmla="*/ 5588336 w 6134100"/>
              <a:gd name="connsiteY562" fmla="*/ 1302127 h 6148267"/>
              <a:gd name="connsiteX563" fmla="*/ 5606752 w 6134100"/>
              <a:gd name="connsiteY563" fmla="*/ 1323728 h 6148267"/>
              <a:gd name="connsiteX564" fmla="*/ 5624814 w 6134100"/>
              <a:gd name="connsiteY564" fmla="*/ 1345683 h 6148267"/>
              <a:gd name="connsiteX565" fmla="*/ 5642877 w 6134100"/>
              <a:gd name="connsiteY565" fmla="*/ 1367285 h 6148267"/>
              <a:gd name="connsiteX566" fmla="*/ 5660585 w 6134100"/>
              <a:gd name="connsiteY566" fmla="*/ 1389240 h 6148267"/>
              <a:gd name="connsiteX567" fmla="*/ 5678647 w 6134100"/>
              <a:gd name="connsiteY567" fmla="*/ 1411196 h 6148267"/>
              <a:gd name="connsiteX568" fmla="*/ 5687147 w 6134100"/>
              <a:gd name="connsiteY568" fmla="*/ 1422881 h 6148267"/>
              <a:gd name="connsiteX569" fmla="*/ 5695646 w 6134100"/>
              <a:gd name="connsiteY569" fmla="*/ 1433859 h 6148267"/>
              <a:gd name="connsiteX570" fmla="*/ 5704146 w 6134100"/>
              <a:gd name="connsiteY570" fmla="*/ 1445546 h 6148267"/>
              <a:gd name="connsiteX571" fmla="*/ 5713001 w 6134100"/>
              <a:gd name="connsiteY571" fmla="*/ 1456523 h 6148267"/>
              <a:gd name="connsiteX572" fmla="*/ 5721146 w 6134100"/>
              <a:gd name="connsiteY572" fmla="*/ 1468209 h 6148267"/>
              <a:gd name="connsiteX573" fmla="*/ 5729646 w 6134100"/>
              <a:gd name="connsiteY573" fmla="*/ 1479187 h 6148267"/>
              <a:gd name="connsiteX574" fmla="*/ 5738146 w 6134100"/>
              <a:gd name="connsiteY574" fmla="*/ 1490518 h 6148267"/>
              <a:gd name="connsiteX575" fmla="*/ 5747001 w 6134100"/>
              <a:gd name="connsiteY575" fmla="*/ 1501850 h 6148267"/>
              <a:gd name="connsiteX576" fmla="*/ 5764000 w 6134100"/>
              <a:gd name="connsiteY576" fmla="*/ 1524515 h 6148267"/>
              <a:gd name="connsiteX577" fmla="*/ 5779937 w 6134100"/>
              <a:gd name="connsiteY577" fmla="*/ 1547532 h 6148267"/>
              <a:gd name="connsiteX578" fmla="*/ 5812167 w 6134100"/>
              <a:gd name="connsiteY578" fmla="*/ 1594630 h 6148267"/>
              <a:gd name="connsiteX579" fmla="*/ 5828103 w 6134100"/>
              <a:gd name="connsiteY579" fmla="*/ 1618002 h 6148267"/>
              <a:gd name="connsiteX580" fmla="*/ 5843686 w 6134100"/>
              <a:gd name="connsiteY580" fmla="*/ 1641374 h 6148267"/>
              <a:gd name="connsiteX581" fmla="*/ 5858916 w 6134100"/>
              <a:gd name="connsiteY581" fmla="*/ 1665100 h 6148267"/>
              <a:gd name="connsiteX582" fmla="*/ 5874144 w 6134100"/>
              <a:gd name="connsiteY582" fmla="*/ 1688826 h 6148267"/>
              <a:gd name="connsiteX583" fmla="*/ 5889374 w 6134100"/>
              <a:gd name="connsiteY583" fmla="*/ 1712907 h 6148267"/>
              <a:gd name="connsiteX584" fmla="*/ 5904249 w 6134100"/>
              <a:gd name="connsiteY584" fmla="*/ 1736987 h 6148267"/>
              <a:gd name="connsiteX585" fmla="*/ 5918769 w 6134100"/>
              <a:gd name="connsiteY585" fmla="*/ 1761067 h 6148267"/>
              <a:gd name="connsiteX586" fmla="*/ 5933290 w 6134100"/>
              <a:gd name="connsiteY586" fmla="*/ 1785501 h 6148267"/>
              <a:gd name="connsiteX587" fmla="*/ 5947810 w 6134100"/>
              <a:gd name="connsiteY587" fmla="*/ 1809935 h 6148267"/>
              <a:gd name="connsiteX588" fmla="*/ 5961623 w 6134100"/>
              <a:gd name="connsiteY588" fmla="*/ 1834724 h 6148267"/>
              <a:gd name="connsiteX589" fmla="*/ 5975435 w 6134100"/>
              <a:gd name="connsiteY589" fmla="*/ 1859159 h 6148267"/>
              <a:gd name="connsiteX590" fmla="*/ 5988893 w 6134100"/>
              <a:gd name="connsiteY590" fmla="*/ 1884301 h 6148267"/>
              <a:gd name="connsiteX591" fmla="*/ 6002351 w 6134100"/>
              <a:gd name="connsiteY591" fmla="*/ 1909090 h 6148267"/>
              <a:gd name="connsiteX592" fmla="*/ 6015456 w 6134100"/>
              <a:gd name="connsiteY592" fmla="*/ 1934233 h 6148267"/>
              <a:gd name="connsiteX593" fmla="*/ 6027851 w 6134100"/>
              <a:gd name="connsiteY593" fmla="*/ 1959374 h 6148267"/>
              <a:gd name="connsiteX594" fmla="*/ 6040247 w 6134100"/>
              <a:gd name="connsiteY594" fmla="*/ 1984872 h 6148267"/>
              <a:gd name="connsiteX595" fmla="*/ 6046976 w 6134100"/>
              <a:gd name="connsiteY595" fmla="*/ 1997619 h 6148267"/>
              <a:gd name="connsiteX596" fmla="*/ 6052997 w 6134100"/>
              <a:gd name="connsiteY596" fmla="*/ 2009660 h 6148267"/>
              <a:gd name="connsiteX597" fmla="*/ 6059372 w 6134100"/>
              <a:gd name="connsiteY597" fmla="*/ 2022408 h 6148267"/>
              <a:gd name="connsiteX598" fmla="*/ 6065392 w 6134100"/>
              <a:gd name="connsiteY598" fmla="*/ 2035511 h 6148267"/>
              <a:gd name="connsiteX599" fmla="*/ 6088767 w 6134100"/>
              <a:gd name="connsiteY599" fmla="*/ 2086503 h 6148267"/>
              <a:gd name="connsiteX600" fmla="*/ 6111788 w 6134100"/>
              <a:gd name="connsiteY600" fmla="*/ 2138559 h 6148267"/>
              <a:gd name="connsiteX601" fmla="*/ 6123122 w 6134100"/>
              <a:gd name="connsiteY601" fmla="*/ 2164411 h 6148267"/>
              <a:gd name="connsiteX602" fmla="*/ 6134100 w 6134100"/>
              <a:gd name="connsiteY602" fmla="*/ 2192740 h 6148267"/>
              <a:gd name="connsiteX603" fmla="*/ 6134100 w 6134100"/>
              <a:gd name="connsiteY603" fmla="*/ 2387861 h 6148267"/>
              <a:gd name="connsiteX604" fmla="*/ 6125246 w 6134100"/>
              <a:gd name="connsiteY604" fmla="*/ 2369447 h 6148267"/>
              <a:gd name="connsiteX605" fmla="*/ 6117455 w 6134100"/>
              <a:gd name="connsiteY605" fmla="*/ 2352448 h 6148267"/>
              <a:gd name="connsiteX606" fmla="*/ 6103997 w 6134100"/>
              <a:gd name="connsiteY606" fmla="*/ 2319869 h 6148267"/>
              <a:gd name="connsiteX607" fmla="*/ 6111080 w 6134100"/>
              <a:gd name="connsiteY607" fmla="*/ 2342179 h 6148267"/>
              <a:gd name="connsiteX608" fmla="*/ 6114622 w 6134100"/>
              <a:gd name="connsiteY608" fmla="*/ 2353156 h 6148267"/>
              <a:gd name="connsiteX609" fmla="*/ 6116038 w 6134100"/>
              <a:gd name="connsiteY609" fmla="*/ 2359531 h 6148267"/>
              <a:gd name="connsiteX610" fmla="*/ 6123122 w 6134100"/>
              <a:gd name="connsiteY610" fmla="*/ 2382549 h 6148267"/>
              <a:gd name="connsiteX611" fmla="*/ 6134100 w 6134100"/>
              <a:gd name="connsiteY611" fmla="*/ 2419731 h 6148267"/>
              <a:gd name="connsiteX612" fmla="*/ 6134100 w 6134100"/>
              <a:gd name="connsiteY612" fmla="*/ 5176560 h 6148267"/>
              <a:gd name="connsiteX613" fmla="*/ 6131267 w 6134100"/>
              <a:gd name="connsiteY613" fmla="*/ 5180456 h 6148267"/>
              <a:gd name="connsiteX614" fmla="*/ 6128788 w 6134100"/>
              <a:gd name="connsiteY614" fmla="*/ 5184351 h 6148267"/>
              <a:gd name="connsiteX615" fmla="*/ 6126308 w 6134100"/>
              <a:gd name="connsiteY615" fmla="*/ 5188246 h 6148267"/>
              <a:gd name="connsiteX616" fmla="*/ 6123830 w 6134100"/>
              <a:gd name="connsiteY616" fmla="*/ 5191433 h 6148267"/>
              <a:gd name="connsiteX617" fmla="*/ 6111788 w 6134100"/>
              <a:gd name="connsiteY617" fmla="*/ 5208432 h 6148267"/>
              <a:gd name="connsiteX618" fmla="*/ 6099747 w 6134100"/>
              <a:gd name="connsiteY618" fmla="*/ 5224721 h 6148267"/>
              <a:gd name="connsiteX619" fmla="*/ 6087705 w 6134100"/>
              <a:gd name="connsiteY619" fmla="*/ 5240657 h 6148267"/>
              <a:gd name="connsiteX620" fmla="*/ 6075664 w 6134100"/>
              <a:gd name="connsiteY620" fmla="*/ 5256592 h 6148267"/>
              <a:gd name="connsiteX621" fmla="*/ 6062914 w 6134100"/>
              <a:gd name="connsiteY621" fmla="*/ 5272173 h 6148267"/>
              <a:gd name="connsiteX622" fmla="*/ 6050518 w 6134100"/>
              <a:gd name="connsiteY622" fmla="*/ 5288109 h 6148267"/>
              <a:gd name="connsiteX623" fmla="*/ 6038122 w 6134100"/>
              <a:gd name="connsiteY623" fmla="*/ 5302981 h 6148267"/>
              <a:gd name="connsiteX624" fmla="*/ 6025018 w 6134100"/>
              <a:gd name="connsiteY624" fmla="*/ 5318209 h 6148267"/>
              <a:gd name="connsiteX625" fmla="*/ 6012268 w 6134100"/>
              <a:gd name="connsiteY625" fmla="*/ 5333081 h 6148267"/>
              <a:gd name="connsiteX626" fmla="*/ 5999165 w 6134100"/>
              <a:gd name="connsiteY626" fmla="*/ 5347600 h 6148267"/>
              <a:gd name="connsiteX627" fmla="*/ 5985706 w 6134100"/>
              <a:gd name="connsiteY627" fmla="*/ 5362119 h 6148267"/>
              <a:gd name="connsiteX628" fmla="*/ 5972602 w 6134100"/>
              <a:gd name="connsiteY628" fmla="*/ 5376285 h 6148267"/>
              <a:gd name="connsiteX629" fmla="*/ 5958790 w 6134100"/>
              <a:gd name="connsiteY629" fmla="*/ 5390449 h 6148267"/>
              <a:gd name="connsiteX630" fmla="*/ 5945332 w 6134100"/>
              <a:gd name="connsiteY630" fmla="*/ 5404260 h 6148267"/>
              <a:gd name="connsiteX631" fmla="*/ 5931519 w 6134100"/>
              <a:gd name="connsiteY631" fmla="*/ 5418425 h 6148267"/>
              <a:gd name="connsiteX632" fmla="*/ 5917707 w 6134100"/>
              <a:gd name="connsiteY632" fmla="*/ 5431528 h 6148267"/>
              <a:gd name="connsiteX633" fmla="*/ 5903894 w 6134100"/>
              <a:gd name="connsiteY633" fmla="*/ 5444630 h 6148267"/>
              <a:gd name="connsiteX634" fmla="*/ 5889728 w 6134100"/>
              <a:gd name="connsiteY634" fmla="*/ 5458087 h 6148267"/>
              <a:gd name="connsiteX635" fmla="*/ 5875916 w 6134100"/>
              <a:gd name="connsiteY635" fmla="*/ 5471189 h 6148267"/>
              <a:gd name="connsiteX636" fmla="*/ 5861041 w 6134100"/>
              <a:gd name="connsiteY636" fmla="*/ 5483937 h 6148267"/>
              <a:gd name="connsiteX637" fmla="*/ 5846874 w 6134100"/>
              <a:gd name="connsiteY637" fmla="*/ 5496686 h 6148267"/>
              <a:gd name="connsiteX638" fmla="*/ 5832353 w 6134100"/>
              <a:gd name="connsiteY638" fmla="*/ 5509080 h 6148267"/>
              <a:gd name="connsiteX639" fmla="*/ 5817833 w 6134100"/>
              <a:gd name="connsiteY639" fmla="*/ 5521120 h 6148267"/>
              <a:gd name="connsiteX640" fmla="*/ 5802604 w 6134100"/>
              <a:gd name="connsiteY640" fmla="*/ 5533514 h 6148267"/>
              <a:gd name="connsiteX641" fmla="*/ 5773209 w 6134100"/>
              <a:gd name="connsiteY641" fmla="*/ 5557240 h 6148267"/>
              <a:gd name="connsiteX642" fmla="*/ 5742751 w 6134100"/>
              <a:gd name="connsiteY642" fmla="*/ 5580612 h 6148267"/>
              <a:gd name="connsiteX643" fmla="*/ 5712293 w 6134100"/>
              <a:gd name="connsiteY643" fmla="*/ 5603276 h 6148267"/>
              <a:gd name="connsiteX644" fmla="*/ 5681480 w 6134100"/>
              <a:gd name="connsiteY644" fmla="*/ 5625585 h 6148267"/>
              <a:gd name="connsiteX645" fmla="*/ 5692813 w 6134100"/>
              <a:gd name="connsiteY645" fmla="*/ 5612129 h 6148267"/>
              <a:gd name="connsiteX646" fmla="*/ 5704501 w 6134100"/>
              <a:gd name="connsiteY646" fmla="*/ 5599381 h 6148267"/>
              <a:gd name="connsiteX647" fmla="*/ 5715834 w 6134100"/>
              <a:gd name="connsiteY647" fmla="*/ 5586278 h 6148267"/>
              <a:gd name="connsiteX648" fmla="*/ 5727521 w 6134100"/>
              <a:gd name="connsiteY648" fmla="*/ 5572821 h 6148267"/>
              <a:gd name="connsiteX649" fmla="*/ 5738854 w 6134100"/>
              <a:gd name="connsiteY649" fmla="*/ 5559719 h 6148267"/>
              <a:gd name="connsiteX650" fmla="*/ 5750188 w 6134100"/>
              <a:gd name="connsiteY650" fmla="*/ 5546263 h 6148267"/>
              <a:gd name="connsiteX651" fmla="*/ 5760812 w 6134100"/>
              <a:gd name="connsiteY651" fmla="*/ 5532806 h 6148267"/>
              <a:gd name="connsiteX652" fmla="*/ 5772146 w 6134100"/>
              <a:gd name="connsiteY652" fmla="*/ 5519349 h 6148267"/>
              <a:gd name="connsiteX653" fmla="*/ 5782770 w 6134100"/>
              <a:gd name="connsiteY653" fmla="*/ 5505893 h 6148267"/>
              <a:gd name="connsiteX654" fmla="*/ 5793395 w 6134100"/>
              <a:gd name="connsiteY654" fmla="*/ 5492436 h 6148267"/>
              <a:gd name="connsiteX655" fmla="*/ 5804375 w 6134100"/>
              <a:gd name="connsiteY655" fmla="*/ 5478625 h 6148267"/>
              <a:gd name="connsiteX656" fmla="*/ 5815353 w 6134100"/>
              <a:gd name="connsiteY656" fmla="*/ 5465169 h 6148267"/>
              <a:gd name="connsiteX657" fmla="*/ 5826333 w 6134100"/>
              <a:gd name="connsiteY657" fmla="*/ 5451712 h 6148267"/>
              <a:gd name="connsiteX658" fmla="*/ 5836603 w 6134100"/>
              <a:gd name="connsiteY658" fmla="*/ 5437901 h 6148267"/>
              <a:gd name="connsiteX659" fmla="*/ 5847228 w 6134100"/>
              <a:gd name="connsiteY659" fmla="*/ 5424091 h 6148267"/>
              <a:gd name="connsiteX660" fmla="*/ 5857853 w 6134100"/>
              <a:gd name="connsiteY660" fmla="*/ 5409926 h 6148267"/>
              <a:gd name="connsiteX661" fmla="*/ 5849000 w 6134100"/>
              <a:gd name="connsiteY661" fmla="*/ 5419487 h 6148267"/>
              <a:gd name="connsiteX662" fmla="*/ 5840145 w 6134100"/>
              <a:gd name="connsiteY662" fmla="*/ 5428694 h 6148267"/>
              <a:gd name="connsiteX663" fmla="*/ 5831291 w 6134100"/>
              <a:gd name="connsiteY663" fmla="*/ 5437901 h 6148267"/>
              <a:gd name="connsiteX664" fmla="*/ 5822437 w 6134100"/>
              <a:gd name="connsiteY664" fmla="*/ 5446755 h 6148267"/>
              <a:gd name="connsiteX665" fmla="*/ 5813228 w 6134100"/>
              <a:gd name="connsiteY665" fmla="*/ 5455607 h 6148267"/>
              <a:gd name="connsiteX666" fmla="*/ 5804375 w 6134100"/>
              <a:gd name="connsiteY666" fmla="*/ 5464461 h 6148267"/>
              <a:gd name="connsiteX667" fmla="*/ 5795167 w 6134100"/>
              <a:gd name="connsiteY667" fmla="*/ 5472960 h 6148267"/>
              <a:gd name="connsiteX668" fmla="*/ 5786312 w 6134100"/>
              <a:gd name="connsiteY668" fmla="*/ 5481105 h 6148267"/>
              <a:gd name="connsiteX669" fmla="*/ 5777104 w 6134100"/>
              <a:gd name="connsiteY669" fmla="*/ 5489604 h 6148267"/>
              <a:gd name="connsiteX670" fmla="*/ 5767896 w 6134100"/>
              <a:gd name="connsiteY670" fmla="*/ 5498102 h 6148267"/>
              <a:gd name="connsiteX671" fmla="*/ 5758687 w 6134100"/>
              <a:gd name="connsiteY671" fmla="*/ 5506601 h 6148267"/>
              <a:gd name="connsiteX672" fmla="*/ 5749834 w 6134100"/>
              <a:gd name="connsiteY672" fmla="*/ 5514745 h 6148267"/>
              <a:gd name="connsiteX673" fmla="*/ 5740626 w 6134100"/>
              <a:gd name="connsiteY673" fmla="*/ 5522890 h 6148267"/>
              <a:gd name="connsiteX674" fmla="*/ 5731417 w 6134100"/>
              <a:gd name="connsiteY674" fmla="*/ 5530681 h 6148267"/>
              <a:gd name="connsiteX675" fmla="*/ 5722209 w 6134100"/>
              <a:gd name="connsiteY675" fmla="*/ 5538471 h 6148267"/>
              <a:gd name="connsiteX676" fmla="*/ 5713001 w 6134100"/>
              <a:gd name="connsiteY676" fmla="*/ 5546617 h 6148267"/>
              <a:gd name="connsiteX677" fmla="*/ 5703438 w 6134100"/>
              <a:gd name="connsiteY677" fmla="*/ 5554053 h 6148267"/>
              <a:gd name="connsiteX678" fmla="*/ 5693876 w 6134100"/>
              <a:gd name="connsiteY678" fmla="*/ 5561489 h 6148267"/>
              <a:gd name="connsiteX679" fmla="*/ 5684313 w 6134100"/>
              <a:gd name="connsiteY679" fmla="*/ 5568926 h 6148267"/>
              <a:gd name="connsiteX680" fmla="*/ 5675105 w 6134100"/>
              <a:gd name="connsiteY680" fmla="*/ 5576008 h 6148267"/>
              <a:gd name="connsiteX681" fmla="*/ 5665543 w 6134100"/>
              <a:gd name="connsiteY681" fmla="*/ 5583091 h 6148267"/>
              <a:gd name="connsiteX682" fmla="*/ 5656335 w 6134100"/>
              <a:gd name="connsiteY682" fmla="*/ 5590527 h 6148267"/>
              <a:gd name="connsiteX683" fmla="*/ 5646772 w 6134100"/>
              <a:gd name="connsiteY683" fmla="*/ 5597256 h 6148267"/>
              <a:gd name="connsiteX684" fmla="*/ 5637564 w 6134100"/>
              <a:gd name="connsiteY684" fmla="*/ 5604693 h 6148267"/>
              <a:gd name="connsiteX685" fmla="*/ 5628002 w 6134100"/>
              <a:gd name="connsiteY685" fmla="*/ 5611066 h 6148267"/>
              <a:gd name="connsiteX686" fmla="*/ 5618439 w 6134100"/>
              <a:gd name="connsiteY686" fmla="*/ 5618148 h 6148267"/>
              <a:gd name="connsiteX687" fmla="*/ 5609231 w 6134100"/>
              <a:gd name="connsiteY687" fmla="*/ 5624877 h 6148267"/>
              <a:gd name="connsiteX688" fmla="*/ 5599314 w 6134100"/>
              <a:gd name="connsiteY688" fmla="*/ 5631606 h 6148267"/>
              <a:gd name="connsiteX689" fmla="*/ 5589752 w 6134100"/>
              <a:gd name="connsiteY689" fmla="*/ 5637979 h 6148267"/>
              <a:gd name="connsiteX690" fmla="*/ 5580189 w 6134100"/>
              <a:gd name="connsiteY690" fmla="*/ 5644708 h 6148267"/>
              <a:gd name="connsiteX691" fmla="*/ 5570628 w 6134100"/>
              <a:gd name="connsiteY691" fmla="*/ 5650728 h 6148267"/>
              <a:gd name="connsiteX692" fmla="*/ 5561065 w 6134100"/>
              <a:gd name="connsiteY692" fmla="*/ 5656748 h 6148267"/>
              <a:gd name="connsiteX693" fmla="*/ 5541940 w 6134100"/>
              <a:gd name="connsiteY693" fmla="*/ 5669142 h 6148267"/>
              <a:gd name="connsiteX694" fmla="*/ 5522107 w 6134100"/>
              <a:gd name="connsiteY694" fmla="*/ 5681183 h 6148267"/>
              <a:gd name="connsiteX695" fmla="*/ 5502982 w 6134100"/>
              <a:gd name="connsiteY695" fmla="*/ 5692868 h 6148267"/>
              <a:gd name="connsiteX696" fmla="*/ 5483503 w 6134100"/>
              <a:gd name="connsiteY696" fmla="*/ 5704201 h 6148267"/>
              <a:gd name="connsiteX697" fmla="*/ 5464024 w 6134100"/>
              <a:gd name="connsiteY697" fmla="*/ 5715178 h 6148267"/>
              <a:gd name="connsiteX698" fmla="*/ 5444546 w 6134100"/>
              <a:gd name="connsiteY698" fmla="*/ 5726510 h 6148267"/>
              <a:gd name="connsiteX699" fmla="*/ 5425066 w 6134100"/>
              <a:gd name="connsiteY699" fmla="*/ 5736779 h 6148267"/>
              <a:gd name="connsiteX700" fmla="*/ 5405233 w 6134100"/>
              <a:gd name="connsiteY700" fmla="*/ 5747049 h 6148267"/>
              <a:gd name="connsiteX701" fmla="*/ 5385754 w 6134100"/>
              <a:gd name="connsiteY701" fmla="*/ 5756965 h 6148267"/>
              <a:gd name="connsiteX702" fmla="*/ 5366275 w 6134100"/>
              <a:gd name="connsiteY702" fmla="*/ 5767234 h 6148267"/>
              <a:gd name="connsiteX703" fmla="*/ 5346087 w 6134100"/>
              <a:gd name="connsiteY703" fmla="*/ 5776794 h 6148267"/>
              <a:gd name="connsiteX704" fmla="*/ 5326609 w 6134100"/>
              <a:gd name="connsiteY704" fmla="*/ 5786356 h 6148267"/>
              <a:gd name="connsiteX705" fmla="*/ 5306776 w 6134100"/>
              <a:gd name="connsiteY705" fmla="*/ 5795209 h 6148267"/>
              <a:gd name="connsiteX706" fmla="*/ 5286943 w 6134100"/>
              <a:gd name="connsiteY706" fmla="*/ 5804416 h 6148267"/>
              <a:gd name="connsiteX707" fmla="*/ 5267109 w 6134100"/>
              <a:gd name="connsiteY707" fmla="*/ 5813269 h 6148267"/>
              <a:gd name="connsiteX708" fmla="*/ 5247276 w 6134100"/>
              <a:gd name="connsiteY708" fmla="*/ 5821768 h 6148267"/>
              <a:gd name="connsiteX709" fmla="*/ 5236297 w 6134100"/>
              <a:gd name="connsiteY709" fmla="*/ 5831684 h 6148267"/>
              <a:gd name="connsiteX710" fmla="*/ 5224964 w 6134100"/>
              <a:gd name="connsiteY710" fmla="*/ 5841953 h 6148267"/>
              <a:gd name="connsiteX711" fmla="*/ 5213630 w 6134100"/>
              <a:gd name="connsiteY711" fmla="*/ 5851868 h 6148267"/>
              <a:gd name="connsiteX712" fmla="*/ 5201589 w 6134100"/>
              <a:gd name="connsiteY712" fmla="*/ 5862138 h 6148267"/>
              <a:gd name="connsiteX713" fmla="*/ 5182464 w 6134100"/>
              <a:gd name="connsiteY713" fmla="*/ 5881969 h 6148267"/>
              <a:gd name="connsiteX714" fmla="*/ 5162277 w 6134100"/>
              <a:gd name="connsiteY714" fmla="*/ 5901445 h 6148267"/>
              <a:gd name="connsiteX715" fmla="*/ 5142089 w 6134100"/>
              <a:gd name="connsiteY715" fmla="*/ 5920923 h 6148267"/>
              <a:gd name="connsiteX716" fmla="*/ 5121194 w 6134100"/>
              <a:gd name="connsiteY716" fmla="*/ 5940045 h 6148267"/>
              <a:gd name="connsiteX717" fmla="*/ 5100298 w 6134100"/>
              <a:gd name="connsiteY717" fmla="*/ 5958813 h 6148267"/>
              <a:gd name="connsiteX718" fmla="*/ 5078340 w 6134100"/>
              <a:gd name="connsiteY718" fmla="*/ 5977227 h 6148267"/>
              <a:gd name="connsiteX719" fmla="*/ 5056382 w 6134100"/>
              <a:gd name="connsiteY719" fmla="*/ 5995641 h 6148267"/>
              <a:gd name="connsiteX720" fmla="*/ 5033716 w 6134100"/>
              <a:gd name="connsiteY720" fmla="*/ 6013702 h 6148267"/>
              <a:gd name="connsiteX721" fmla="*/ 5011049 w 6134100"/>
              <a:gd name="connsiteY721" fmla="*/ 6031408 h 6148267"/>
              <a:gd name="connsiteX722" fmla="*/ 4988029 w 6134100"/>
              <a:gd name="connsiteY722" fmla="*/ 6049114 h 6148267"/>
              <a:gd name="connsiteX723" fmla="*/ 4963946 w 6134100"/>
              <a:gd name="connsiteY723" fmla="*/ 6066465 h 6148267"/>
              <a:gd name="connsiteX724" fmla="*/ 4940217 w 6134100"/>
              <a:gd name="connsiteY724" fmla="*/ 6083464 h 6148267"/>
              <a:gd name="connsiteX725" fmla="*/ 4916134 w 6134100"/>
              <a:gd name="connsiteY725" fmla="*/ 6099753 h 6148267"/>
              <a:gd name="connsiteX726" fmla="*/ 4891342 w 6134100"/>
              <a:gd name="connsiteY726" fmla="*/ 6116397 h 6148267"/>
              <a:gd name="connsiteX727" fmla="*/ 4866551 w 6134100"/>
              <a:gd name="connsiteY727" fmla="*/ 6132686 h 6148267"/>
              <a:gd name="connsiteX728" fmla="*/ 4841051 w 6134100"/>
              <a:gd name="connsiteY728" fmla="*/ 6148267 h 6148267"/>
              <a:gd name="connsiteX729" fmla="*/ 2126039 w 6134100"/>
              <a:gd name="connsiteY729" fmla="*/ 6148267 h 6148267"/>
              <a:gd name="connsiteX730" fmla="*/ 2093811 w 6134100"/>
              <a:gd name="connsiteY730" fmla="*/ 6140832 h 6148267"/>
              <a:gd name="connsiteX731" fmla="*/ 2061228 w 6134100"/>
              <a:gd name="connsiteY731" fmla="*/ 6133395 h 6148267"/>
              <a:gd name="connsiteX732" fmla="*/ 2028645 w 6134100"/>
              <a:gd name="connsiteY732" fmla="*/ 6124896 h 6148267"/>
              <a:gd name="connsiteX733" fmla="*/ 1996415 w 6134100"/>
              <a:gd name="connsiteY733" fmla="*/ 6116042 h 6148267"/>
              <a:gd name="connsiteX734" fmla="*/ 1964187 w 6134100"/>
              <a:gd name="connsiteY734" fmla="*/ 6106482 h 6148267"/>
              <a:gd name="connsiteX735" fmla="*/ 1931604 w 6134100"/>
              <a:gd name="connsiteY735" fmla="*/ 6096566 h 6148267"/>
              <a:gd name="connsiteX736" fmla="*/ 1899021 w 6134100"/>
              <a:gd name="connsiteY736" fmla="*/ 6085942 h 6148267"/>
              <a:gd name="connsiteX737" fmla="*/ 1866792 w 6134100"/>
              <a:gd name="connsiteY737" fmla="*/ 6074965 h 6148267"/>
              <a:gd name="connsiteX738" fmla="*/ 1834209 w 6134100"/>
              <a:gd name="connsiteY738" fmla="*/ 6063278 h 6148267"/>
              <a:gd name="connsiteX739" fmla="*/ 1801981 w 6134100"/>
              <a:gd name="connsiteY739" fmla="*/ 6051593 h 6148267"/>
              <a:gd name="connsiteX740" fmla="*/ 1769751 w 6134100"/>
              <a:gd name="connsiteY740" fmla="*/ 6038844 h 6148267"/>
              <a:gd name="connsiteX741" fmla="*/ 1737877 w 6134100"/>
              <a:gd name="connsiteY741" fmla="*/ 6025388 h 6148267"/>
              <a:gd name="connsiteX742" fmla="*/ 1705294 w 6134100"/>
              <a:gd name="connsiteY742" fmla="*/ 6011931 h 6148267"/>
              <a:gd name="connsiteX743" fmla="*/ 1673419 w 6134100"/>
              <a:gd name="connsiteY743" fmla="*/ 5997766 h 6148267"/>
              <a:gd name="connsiteX744" fmla="*/ 1641544 w 6134100"/>
              <a:gd name="connsiteY744" fmla="*/ 5982539 h 6148267"/>
              <a:gd name="connsiteX745" fmla="*/ 1610024 w 6134100"/>
              <a:gd name="connsiteY745" fmla="*/ 5967667 h 6148267"/>
              <a:gd name="connsiteX746" fmla="*/ 1572837 w 6134100"/>
              <a:gd name="connsiteY746" fmla="*/ 5948898 h 6148267"/>
              <a:gd name="connsiteX747" fmla="*/ 1535650 w 6134100"/>
              <a:gd name="connsiteY747" fmla="*/ 5929421 h 6148267"/>
              <a:gd name="connsiteX748" fmla="*/ 1498817 w 6134100"/>
              <a:gd name="connsiteY748" fmla="*/ 5908882 h 6148267"/>
              <a:gd name="connsiteX749" fmla="*/ 1461984 w 6134100"/>
              <a:gd name="connsiteY749" fmla="*/ 5887989 h 6148267"/>
              <a:gd name="connsiteX750" fmla="*/ 1425505 w 6134100"/>
              <a:gd name="connsiteY750" fmla="*/ 5866387 h 6148267"/>
              <a:gd name="connsiteX751" fmla="*/ 1389380 w 6134100"/>
              <a:gd name="connsiteY751" fmla="*/ 5844078 h 6148267"/>
              <a:gd name="connsiteX752" fmla="*/ 1371672 w 6134100"/>
              <a:gd name="connsiteY752" fmla="*/ 5832392 h 6148267"/>
              <a:gd name="connsiteX753" fmla="*/ 1353964 w 6134100"/>
              <a:gd name="connsiteY753" fmla="*/ 5821060 h 6148267"/>
              <a:gd name="connsiteX754" fmla="*/ 1336611 w 6134100"/>
              <a:gd name="connsiteY754" fmla="*/ 5809021 h 6148267"/>
              <a:gd name="connsiteX755" fmla="*/ 1318903 w 6134100"/>
              <a:gd name="connsiteY755" fmla="*/ 5796980 h 6148267"/>
              <a:gd name="connsiteX756" fmla="*/ 1301194 w 6134100"/>
              <a:gd name="connsiteY756" fmla="*/ 5785294 h 6148267"/>
              <a:gd name="connsiteX757" fmla="*/ 1283840 w 6134100"/>
              <a:gd name="connsiteY757" fmla="*/ 5772899 h 6148267"/>
              <a:gd name="connsiteX758" fmla="*/ 1266486 w 6134100"/>
              <a:gd name="connsiteY758" fmla="*/ 5760152 h 6148267"/>
              <a:gd name="connsiteX759" fmla="*/ 1249132 w 6134100"/>
              <a:gd name="connsiteY759" fmla="*/ 5747758 h 6148267"/>
              <a:gd name="connsiteX760" fmla="*/ 1232132 w 6134100"/>
              <a:gd name="connsiteY760" fmla="*/ 5735009 h 6148267"/>
              <a:gd name="connsiteX761" fmla="*/ 1215132 w 6134100"/>
              <a:gd name="connsiteY761" fmla="*/ 5722260 h 6148267"/>
              <a:gd name="connsiteX762" fmla="*/ 1198133 w 6134100"/>
              <a:gd name="connsiteY762" fmla="*/ 5708804 h 6148267"/>
              <a:gd name="connsiteX763" fmla="*/ 1181487 w 6134100"/>
              <a:gd name="connsiteY763" fmla="*/ 5695702 h 6148267"/>
              <a:gd name="connsiteX764" fmla="*/ 1164841 w 6134100"/>
              <a:gd name="connsiteY764" fmla="*/ 5682245 h 6148267"/>
              <a:gd name="connsiteX765" fmla="*/ 1148196 w 6134100"/>
              <a:gd name="connsiteY765" fmla="*/ 5668788 h 6148267"/>
              <a:gd name="connsiteX766" fmla="*/ 1131905 w 6134100"/>
              <a:gd name="connsiteY766" fmla="*/ 5654977 h 6148267"/>
              <a:gd name="connsiteX767" fmla="*/ 1115258 w 6134100"/>
              <a:gd name="connsiteY767" fmla="*/ 5641166 h 6148267"/>
              <a:gd name="connsiteX768" fmla="*/ 1099322 w 6134100"/>
              <a:gd name="connsiteY768" fmla="*/ 5627002 h 6148267"/>
              <a:gd name="connsiteX769" fmla="*/ 1083384 w 6134100"/>
              <a:gd name="connsiteY769" fmla="*/ 5612837 h 6148267"/>
              <a:gd name="connsiteX770" fmla="*/ 1067447 w 6134100"/>
              <a:gd name="connsiteY770" fmla="*/ 5598319 h 6148267"/>
              <a:gd name="connsiteX771" fmla="*/ 1051509 w 6134100"/>
              <a:gd name="connsiteY771" fmla="*/ 5583800 h 6148267"/>
              <a:gd name="connsiteX772" fmla="*/ 1036281 w 6134100"/>
              <a:gd name="connsiteY772" fmla="*/ 5569281 h 6148267"/>
              <a:gd name="connsiteX773" fmla="*/ 1020343 w 6134100"/>
              <a:gd name="connsiteY773" fmla="*/ 5554407 h 6148267"/>
              <a:gd name="connsiteX774" fmla="*/ 1005114 w 6134100"/>
              <a:gd name="connsiteY774" fmla="*/ 5539534 h 6148267"/>
              <a:gd name="connsiteX775" fmla="*/ 990239 w 6134100"/>
              <a:gd name="connsiteY775" fmla="*/ 5524307 h 6148267"/>
              <a:gd name="connsiteX776" fmla="*/ 975010 w 6134100"/>
              <a:gd name="connsiteY776" fmla="*/ 5509434 h 6148267"/>
              <a:gd name="connsiteX777" fmla="*/ 960135 w 6134100"/>
              <a:gd name="connsiteY777" fmla="*/ 5493852 h 6148267"/>
              <a:gd name="connsiteX778" fmla="*/ 945260 w 6134100"/>
              <a:gd name="connsiteY778" fmla="*/ 5478625 h 6148267"/>
              <a:gd name="connsiteX779" fmla="*/ 930385 w 6134100"/>
              <a:gd name="connsiteY779" fmla="*/ 5462691 h 6148267"/>
              <a:gd name="connsiteX780" fmla="*/ 916219 w 6134100"/>
              <a:gd name="connsiteY780" fmla="*/ 5447108 h 6148267"/>
              <a:gd name="connsiteX781" fmla="*/ 902052 w 6134100"/>
              <a:gd name="connsiteY781" fmla="*/ 5431173 h 6148267"/>
              <a:gd name="connsiteX782" fmla="*/ 887886 w 6134100"/>
              <a:gd name="connsiteY782" fmla="*/ 5415238 h 6148267"/>
              <a:gd name="connsiteX783" fmla="*/ 873719 w 6134100"/>
              <a:gd name="connsiteY783" fmla="*/ 5398948 h 6148267"/>
              <a:gd name="connsiteX784" fmla="*/ 859908 w 6134100"/>
              <a:gd name="connsiteY784" fmla="*/ 5383013 h 6148267"/>
              <a:gd name="connsiteX785" fmla="*/ 846449 w 6134100"/>
              <a:gd name="connsiteY785" fmla="*/ 5366723 h 6148267"/>
              <a:gd name="connsiteX786" fmla="*/ 832991 w 6134100"/>
              <a:gd name="connsiteY786" fmla="*/ 5350080 h 6148267"/>
              <a:gd name="connsiteX787" fmla="*/ 819533 w 6134100"/>
              <a:gd name="connsiteY787" fmla="*/ 5333790 h 6148267"/>
              <a:gd name="connsiteX788" fmla="*/ 806428 w 6134100"/>
              <a:gd name="connsiteY788" fmla="*/ 5316792 h 6148267"/>
              <a:gd name="connsiteX789" fmla="*/ 793325 w 6134100"/>
              <a:gd name="connsiteY789" fmla="*/ 5300148 h 6148267"/>
              <a:gd name="connsiteX790" fmla="*/ 780575 w 6134100"/>
              <a:gd name="connsiteY790" fmla="*/ 5283505 h 6148267"/>
              <a:gd name="connsiteX791" fmla="*/ 767825 w 6134100"/>
              <a:gd name="connsiteY791" fmla="*/ 5266507 h 6148267"/>
              <a:gd name="connsiteX792" fmla="*/ 755784 w 6134100"/>
              <a:gd name="connsiteY792" fmla="*/ 5249155 h 6148267"/>
              <a:gd name="connsiteX793" fmla="*/ 743387 w 6134100"/>
              <a:gd name="connsiteY793" fmla="*/ 5231803 h 6148267"/>
              <a:gd name="connsiteX794" fmla="*/ 730992 w 6134100"/>
              <a:gd name="connsiteY794" fmla="*/ 5215159 h 6148267"/>
              <a:gd name="connsiteX795" fmla="*/ 719659 w 6134100"/>
              <a:gd name="connsiteY795" fmla="*/ 5197453 h 6148267"/>
              <a:gd name="connsiteX796" fmla="*/ 707618 w 6134100"/>
              <a:gd name="connsiteY796" fmla="*/ 5180102 h 6148267"/>
              <a:gd name="connsiteX797" fmla="*/ 695930 w 6134100"/>
              <a:gd name="connsiteY797" fmla="*/ 5162396 h 6148267"/>
              <a:gd name="connsiteX798" fmla="*/ 684951 w 6134100"/>
              <a:gd name="connsiteY798" fmla="*/ 5144689 h 6148267"/>
              <a:gd name="connsiteX799" fmla="*/ 673618 w 6134100"/>
              <a:gd name="connsiteY799" fmla="*/ 5126983 h 6148267"/>
              <a:gd name="connsiteX800" fmla="*/ 662638 w 6134100"/>
              <a:gd name="connsiteY800" fmla="*/ 5109277 h 6148267"/>
              <a:gd name="connsiteX801" fmla="*/ 652013 w 6134100"/>
              <a:gd name="connsiteY801" fmla="*/ 5091571 h 6148267"/>
              <a:gd name="connsiteX802" fmla="*/ 641389 w 6134100"/>
              <a:gd name="connsiteY802" fmla="*/ 5073512 h 6148267"/>
              <a:gd name="connsiteX803" fmla="*/ 631118 w 6134100"/>
              <a:gd name="connsiteY803" fmla="*/ 5055451 h 6148267"/>
              <a:gd name="connsiteX804" fmla="*/ 620847 w 6134100"/>
              <a:gd name="connsiteY804" fmla="*/ 5037391 h 6148267"/>
              <a:gd name="connsiteX805" fmla="*/ 610931 w 6134100"/>
              <a:gd name="connsiteY805" fmla="*/ 5019331 h 6148267"/>
              <a:gd name="connsiteX806" fmla="*/ 601014 w 6134100"/>
              <a:gd name="connsiteY806" fmla="*/ 5001270 h 6148267"/>
              <a:gd name="connsiteX807" fmla="*/ 591452 w 6134100"/>
              <a:gd name="connsiteY807" fmla="*/ 4982856 h 6148267"/>
              <a:gd name="connsiteX808" fmla="*/ 582244 w 6134100"/>
              <a:gd name="connsiteY808" fmla="*/ 4964797 h 6148267"/>
              <a:gd name="connsiteX809" fmla="*/ 573036 w 6134100"/>
              <a:gd name="connsiteY809" fmla="*/ 4946382 h 6148267"/>
              <a:gd name="connsiteX810" fmla="*/ 564181 w 6134100"/>
              <a:gd name="connsiteY810" fmla="*/ 4927968 h 6148267"/>
              <a:gd name="connsiteX811" fmla="*/ 555328 w 6134100"/>
              <a:gd name="connsiteY811" fmla="*/ 4909554 h 6148267"/>
              <a:gd name="connsiteX812" fmla="*/ 546828 w 6134100"/>
              <a:gd name="connsiteY812" fmla="*/ 4891140 h 6148267"/>
              <a:gd name="connsiteX813" fmla="*/ 538328 w 6134100"/>
              <a:gd name="connsiteY813" fmla="*/ 4872724 h 6148267"/>
              <a:gd name="connsiteX814" fmla="*/ 530536 w 6134100"/>
              <a:gd name="connsiteY814" fmla="*/ 4853957 h 6148267"/>
              <a:gd name="connsiteX815" fmla="*/ 522390 w 6134100"/>
              <a:gd name="connsiteY815" fmla="*/ 4835542 h 6148267"/>
              <a:gd name="connsiteX816" fmla="*/ 514598 w 6134100"/>
              <a:gd name="connsiteY816" fmla="*/ 4816773 h 6148267"/>
              <a:gd name="connsiteX817" fmla="*/ 507515 w 6134100"/>
              <a:gd name="connsiteY817" fmla="*/ 4798006 h 6148267"/>
              <a:gd name="connsiteX818" fmla="*/ 500078 w 6134100"/>
              <a:gd name="connsiteY818" fmla="*/ 4779591 h 6148267"/>
              <a:gd name="connsiteX819" fmla="*/ 492640 w 6134100"/>
              <a:gd name="connsiteY819" fmla="*/ 4760822 h 6148267"/>
              <a:gd name="connsiteX820" fmla="*/ 486265 w 6134100"/>
              <a:gd name="connsiteY820" fmla="*/ 4742054 h 6148267"/>
              <a:gd name="connsiteX821" fmla="*/ 479182 w 6134100"/>
              <a:gd name="connsiteY821" fmla="*/ 4723640 h 6148267"/>
              <a:gd name="connsiteX822" fmla="*/ 473162 w 6134100"/>
              <a:gd name="connsiteY822" fmla="*/ 4704871 h 6148267"/>
              <a:gd name="connsiteX823" fmla="*/ 466787 w 6134100"/>
              <a:gd name="connsiteY823" fmla="*/ 4685749 h 6148267"/>
              <a:gd name="connsiteX824" fmla="*/ 460766 w 6134100"/>
              <a:gd name="connsiteY824" fmla="*/ 4666981 h 6148267"/>
              <a:gd name="connsiteX825" fmla="*/ 455099 w 6134100"/>
              <a:gd name="connsiteY825" fmla="*/ 4648567 h 6148267"/>
              <a:gd name="connsiteX826" fmla="*/ 449432 w 6134100"/>
              <a:gd name="connsiteY826" fmla="*/ 4629798 h 6148267"/>
              <a:gd name="connsiteX827" fmla="*/ 443766 w 6134100"/>
              <a:gd name="connsiteY827" fmla="*/ 4611030 h 6148267"/>
              <a:gd name="connsiteX828" fmla="*/ 438807 w 6134100"/>
              <a:gd name="connsiteY828" fmla="*/ 4592261 h 6148267"/>
              <a:gd name="connsiteX829" fmla="*/ 433849 w 6134100"/>
              <a:gd name="connsiteY829" fmla="*/ 4573847 h 6148267"/>
              <a:gd name="connsiteX830" fmla="*/ 429246 w 6134100"/>
              <a:gd name="connsiteY830" fmla="*/ 4555079 h 6148267"/>
              <a:gd name="connsiteX831" fmla="*/ 424641 w 6134100"/>
              <a:gd name="connsiteY831" fmla="*/ 4536310 h 6148267"/>
              <a:gd name="connsiteX832" fmla="*/ 420391 w 6134100"/>
              <a:gd name="connsiteY832" fmla="*/ 4517542 h 6148267"/>
              <a:gd name="connsiteX833" fmla="*/ 416141 w 6134100"/>
              <a:gd name="connsiteY833" fmla="*/ 4499128 h 6148267"/>
              <a:gd name="connsiteX834" fmla="*/ 412599 w 6134100"/>
              <a:gd name="connsiteY834" fmla="*/ 4480359 h 6148267"/>
              <a:gd name="connsiteX835" fmla="*/ 409058 w 6134100"/>
              <a:gd name="connsiteY835" fmla="*/ 4461945 h 6148267"/>
              <a:gd name="connsiteX836" fmla="*/ 404808 w 6134100"/>
              <a:gd name="connsiteY836" fmla="*/ 4449551 h 6148267"/>
              <a:gd name="connsiteX837" fmla="*/ 400913 w 6134100"/>
              <a:gd name="connsiteY837" fmla="*/ 4437865 h 6148267"/>
              <a:gd name="connsiteX838" fmla="*/ 397725 w 6134100"/>
              <a:gd name="connsiteY838" fmla="*/ 4425824 h 6148267"/>
              <a:gd name="connsiteX839" fmla="*/ 395246 w 6134100"/>
              <a:gd name="connsiteY839" fmla="*/ 4414492 h 6148267"/>
              <a:gd name="connsiteX840" fmla="*/ 393475 w 6134100"/>
              <a:gd name="connsiteY840" fmla="*/ 4404223 h 6148267"/>
              <a:gd name="connsiteX841" fmla="*/ 392413 w 6134100"/>
              <a:gd name="connsiteY841" fmla="*/ 4393954 h 6148267"/>
              <a:gd name="connsiteX842" fmla="*/ 392413 w 6134100"/>
              <a:gd name="connsiteY842" fmla="*/ 4384747 h 6148267"/>
              <a:gd name="connsiteX843" fmla="*/ 392766 w 6134100"/>
              <a:gd name="connsiteY843" fmla="*/ 4375894 h 6148267"/>
              <a:gd name="connsiteX844" fmla="*/ 393829 w 6134100"/>
              <a:gd name="connsiteY844" fmla="*/ 4367748 h 6148267"/>
              <a:gd name="connsiteX845" fmla="*/ 395600 w 6134100"/>
              <a:gd name="connsiteY845" fmla="*/ 4360313 h 6148267"/>
              <a:gd name="connsiteX846" fmla="*/ 396663 w 6134100"/>
              <a:gd name="connsiteY846" fmla="*/ 4357479 h 6148267"/>
              <a:gd name="connsiteX847" fmla="*/ 398079 w 6134100"/>
              <a:gd name="connsiteY847" fmla="*/ 4354292 h 6148267"/>
              <a:gd name="connsiteX848" fmla="*/ 399496 w 6134100"/>
              <a:gd name="connsiteY848" fmla="*/ 4351106 h 6148267"/>
              <a:gd name="connsiteX849" fmla="*/ 400913 w 6134100"/>
              <a:gd name="connsiteY849" fmla="*/ 4348981 h 6148267"/>
              <a:gd name="connsiteX850" fmla="*/ 402683 w 6134100"/>
              <a:gd name="connsiteY850" fmla="*/ 4346502 h 6148267"/>
              <a:gd name="connsiteX851" fmla="*/ 404808 w 6134100"/>
              <a:gd name="connsiteY851" fmla="*/ 4344377 h 6148267"/>
              <a:gd name="connsiteX852" fmla="*/ 406579 w 6134100"/>
              <a:gd name="connsiteY852" fmla="*/ 4342607 h 6148267"/>
              <a:gd name="connsiteX853" fmla="*/ 408704 w 6134100"/>
              <a:gd name="connsiteY853" fmla="*/ 4340835 h 6148267"/>
              <a:gd name="connsiteX854" fmla="*/ 410829 w 6134100"/>
              <a:gd name="connsiteY854" fmla="*/ 4339773 h 6148267"/>
              <a:gd name="connsiteX855" fmla="*/ 413662 w 6134100"/>
              <a:gd name="connsiteY855" fmla="*/ 4339065 h 6148267"/>
              <a:gd name="connsiteX856" fmla="*/ 415787 w 6134100"/>
              <a:gd name="connsiteY856" fmla="*/ 4338357 h 6148267"/>
              <a:gd name="connsiteX857" fmla="*/ 418621 w 6134100"/>
              <a:gd name="connsiteY857" fmla="*/ 4337648 h 6148267"/>
              <a:gd name="connsiteX858" fmla="*/ 421808 w 6134100"/>
              <a:gd name="connsiteY858" fmla="*/ 4337648 h 6148267"/>
              <a:gd name="connsiteX859" fmla="*/ 424287 w 6134100"/>
              <a:gd name="connsiteY859" fmla="*/ 4338357 h 6148267"/>
              <a:gd name="connsiteX860" fmla="*/ 427474 w 6134100"/>
              <a:gd name="connsiteY860" fmla="*/ 4339065 h 6148267"/>
              <a:gd name="connsiteX861" fmla="*/ 430662 w 6134100"/>
              <a:gd name="connsiteY861" fmla="*/ 4339773 h 6148267"/>
              <a:gd name="connsiteX862" fmla="*/ 433496 w 6134100"/>
              <a:gd name="connsiteY862" fmla="*/ 4340835 h 6148267"/>
              <a:gd name="connsiteX863" fmla="*/ 436329 w 6134100"/>
              <a:gd name="connsiteY863" fmla="*/ 4342607 h 6148267"/>
              <a:gd name="connsiteX864" fmla="*/ 439870 w 6134100"/>
              <a:gd name="connsiteY864" fmla="*/ 4344377 h 6148267"/>
              <a:gd name="connsiteX865" fmla="*/ 442704 w 6134100"/>
              <a:gd name="connsiteY865" fmla="*/ 4346147 h 6148267"/>
              <a:gd name="connsiteX866" fmla="*/ 449079 w 6134100"/>
              <a:gd name="connsiteY866" fmla="*/ 4350751 h 6148267"/>
              <a:gd name="connsiteX867" fmla="*/ 455454 w 6134100"/>
              <a:gd name="connsiteY867" fmla="*/ 4356771 h 6148267"/>
              <a:gd name="connsiteX868" fmla="*/ 462182 w 6134100"/>
              <a:gd name="connsiteY868" fmla="*/ 4362791 h 6148267"/>
              <a:gd name="connsiteX869" fmla="*/ 468557 w 6134100"/>
              <a:gd name="connsiteY869" fmla="*/ 4370228 h 6148267"/>
              <a:gd name="connsiteX870" fmla="*/ 474932 w 6134100"/>
              <a:gd name="connsiteY870" fmla="*/ 4378019 h 6148267"/>
              <a:gd name="connsiteX871" fmla="*/ 481662 w 6134100"/>
              <a:gd name="connsiteY871" fmla="*/ 4386517 h 6148267"/>
              <a:gd name="connsiteX872" fmla="*/ 487682 w 6134100"/>
              <a:gd name="connsiteY872" fmla="*/ 4395724 h 6148267"/>
              <a:gd name="connsiteX873" fmla="*/ 494057 w 6134100"/>
              <a:gd name="connsiteY873" fmla="*/ 4405994 h 6148267"/>
              <a:gd name="connsiteX874" fmla="*/ 499723 w 6134100"/>
              <a:gd name="connsiteY874" fmla="*/ 4416264 h 6148267"/>
              <a:gd name="connsiteX875" fmla="*/ 505390 w 6134100"/>
              <a:gd name="connsiteY875" fmla="*/ 4426887 h 6148267"/>
              <a:gd name="connsiteX876" fmla="*/ 510348 w 6134100"/>
              <a:gd name="connsiteY876" fmla="*/ 4438573 h 6148267"/>
              <a:gd name="connsiteX877" fmla="*/ 514953 w 6134100"/>
              <a:gd name="connsiteY877" fmla="*/ 4449905 h 6148267"/>
              <a:gd name="connsiteX878" fmla="*/ 533015 w 6134100"/>
              <a:gd name="connsiteY878" fmla="*/ 4480359 h 6148267"/>
              <a:gd name="connsiteX879" fmla="*/ 551431 w 6134100"/>
              <a:gd name="connsiteY879" fmla="*/ 4510460 h 6148267"/>
              <a:gd name="connsiteX880" fmla="*/ 570556 w 6134100"/>
              <a:gd name="connsiteY880" fmla="*/ 4540205 h 6148267"/>
              <a:gd name="connsiteX881" fmla="*/ 589327 w 6134100"/>
              <a:gd name="connsiteY881" fmla="*/ 4569951 h 6148267"/>
              <a:gd name="connsiteX882" fmla="*/ 608806 w 6134100"/>
              <a:gd name="connsiteY882" fmla="*/ 4599344 h 6148267"/>
              <a:gd name="connsiteX883" fmla="*/ 628285 w 6134100"/>
              <a:gd name="connsiteY883" fmla="*/ 4628736 h 6148267"/>
              <a:gd name="connsiteX884" fmla="*/ 648472 w 6134100"/>
              <a:gd name="connsiteY884" fmla="*/ 4657419 h 6148267"/>
              <a:gd name="connsiteX885" fmla="*/ 668660 w 6134100"/>
              <a:gd name="connsiteY885" fmla="*/ 4686457 h 6148267"/>
              <a:gd name="connsiteX886" fmla="*/ 689201 w 6134100"/>
              <a:gd name="connsiteY886" fmla="*/ 4714433 h 6148267"/>
              <a:gd name="connsiteX887" fmla="*/ 710451 w 6134100"/>
              <a:gd name="connsiteY887" fmla="*/ 4742408 h 6148267"/>
              <a:gd name="connsiteX888" fmla="*/ 731346 w 6134100"/>
              <a:gd name="connsiteY888" fmla="*/ 4770384 h 6148267"/>
              <a:gd name="connsiteX889" fmla="*/ 752950 w 6134100"/>
              <a:gd name="connsiteY889" fmla="*/ 4797651 h 6148267"/>
              <a:gd name="connsiteX890" fmla="*/ 774908 w 6134100"/>
              <a:gd name="connsiteY890" fmla="*/ 4824565 h 6148267"/>
              <a:gd name="connsiteX891" fmla="*/ 796867 w 6134100"/>
              <a:gd name="connsiteY891" fmla="*/ 4851123 h 6148267"/>
              <a:gd name="connsiteX892" fmla="*/ 819533 w 6134100"/>
              <a:gd name="connsiteY892" fmla="*/ 4877683 h 6148267"/>
              <a:gd name="connsiteX893" fmla="*/ 842199 w 6134100"/>
              <a:gd name="connsiteY893" fmla="*/ 4903534 h 6148267"/>
              <a:gd name="connsiteX894" fmla="*/ 865219 w 6134100"/>
              <a:gd name="connsiteY894" fmla="*/ 4928677 h 6148267"/>
              <a:gd name="connsiteX895" fmla="*/ 888594 w 6134100"/>
              <a:gd name="connsiteY895" fmla="*/ 4953818 h 6148267"/>
              <a:gd name="connsiteX896" fmla="*/ 912324 w 6134100"/>
              <a:gd name="connsiteY896" fmla="*/ 4978253 h 6148267"/>
              <a:gd name="connsiteX897" fmla="*/ 936407 w 6134100"/>
              <a:gd name="connsiteY897" fmla="*/ 5002687 h 6148267"/>
              <a:gd name="connsiteX898" fmla="*/ 960490 w 6134100"/>
              <a:gd name="connsiteY898" fmla="*/ 5026060 h 6148267"/>
              <a:gd name="connsiteX899" fmla="*/ 985281 w 6134100"/>
              <a:gd name="connsiteY899" fmla="*/ 5049431 h 6148267"/>
              <a:gd name="connsiteX900" fmla="*/ 1009718 w 6134100"/>
              <a:gd name="connsiteY900" fmla="*/ 5071740 h 6148267"/>
              <a:gd name="connsiteX901" fmla="*/ 1035218 w 6134100"/>
              <a:gd name="connsiteY901" fmla="*/ 5094050 h 6148267"/>
              <a:gd name="connsiteX902" fmla="*/ 1060009 w 6134100"/>
              <a:gd name="connsiteY902" fmla="*/ 5115652 h 6148267"/>
              <a:gd name="connsiteX903" fmla="*/ 1085863 w 6134100"/>
              <a:gd name="connsiteY903" fmla="*/ 5136545 h 6148267"/>
              <a:gd name="connsiteX904" fmla="*/ 1111717 w 6134100"/>
              <a:gd name="connsiteY904" fmla="*/ 5157084 h 6148267"/>
              <a:gd name="connsiteX905" fmla="*/ 1137571 w 6134100"/>
              <a:gd name="connsiteY905" fmla="*/ 5176915 h 6148267"/>
              <a:gd name="connsiteX906" fmla="*/ 1163779 w 6134100"/>
              <a:gd name="connsiteY906" fmla="*/ 5196038 h 6148267"/>
              <a:gd name="connsiteX907" fmla="*/ 1190341 w 6134100"/>
              <a:gd name="connsiteY907" fmla="*/ 5215159 h 6148267"/>
              <a:gd name="connsiteX908" fmla="*/ 1216904 w 6134100"/>
              <a:gd name="connsiteY908" fmla="*/ 5233220 h 6148267"/>
              <a:gd name="connsiteX909" fmla="*/ 1243820 w 6134100"/>
              <a:gd name="connsiteY909" fmla="*/ 5250217 h 6148267"/>
              <a:gd name="connsiteX910" fmla="*/ 1244882 w 6134100"/>
              <a:gd name="connsiteY910" fmla="*/ 5251280 h 6148267"/>
              <a:gd name="connsiteX911" fmla="*/ 1245945 w 6134100"/>
              <a:gd name="connsiteY911" fmla="*/ 5251280 h 6148267"/>
              <a:gd name="connsiteX912" fmla="*/ 1247007 w 6134100"/>
              <a:gd name="connsiteY912" fmla="*/ 5251280 h 6148267"/>
              <a:gd name="connsiteX913" fmla="*/ 1248070 w 6134100"/>
              <a:gd name="connsiteY913" fmla="*/ 5251280 h 6148267"/>
              <a:gd name="connsiteX914" fmla="*/ 1250195 w 6134100"/>
              <a:gd name="connsiteY914" fmla="*/ 5249864 h 6148267"/>
              <a:gd name="connsiteX915" fmla="*/ 1252320 w 6134100"/>
              <a:gd name="connsiteY915" fmla="*/ 5248447 h 6148267"/>
              <a:gd name="connsiteX916" fmla="*/ 1256570 w 6134100"/>
              <a:gd name="connsiteY916" fmla="*/ 5243844 h 6148267"/>
              <a:gd name="connsiteX917" fmla="*/ 1261528 w 6134100"/>
              <a:gd name="connsiteY917" fmla="*/ 5237823 h 6148267"/>
              <a:gd name="connsiteX918" fmla="*/ 1264007 w 6134100"/>
              <a:gd name="connsiteY918" fmla="*/ 5234636 h 6148267"/>
              <a:gd name="connsiteX919" fmla="*/ 1266840 w 6134100"/>
              <a:gd name="connsiteY919" fmla="*/ 5231803 h 6148267"/>
              <a:gd name="connsiteX920" fmla="*/ 1270028 w 6134100"/>
              <a:gd name="connsiteY920" fmla="*/ 5229325 h 6148267"/>
              <a:gd name="connsiteX921" fmla="*/ 1273570 w 6134100"/>
              <a:gd name="connsiteY921" fmla="*/ 5227200 h 6148267"/>
              <a:gd name="connsiteX922" fmla="*/ 1275340 w 6134100"/>
              <a:gd name="connsiteY922" fmla="*/ 5226491 h 6148267"/>
              <a:gd name="connsiteX923" fmla="*/ 1276757 w 6134100"/>
              <a:gd name="connsiteY923" fmla="*/ 5225783 h 6148267"/>
              <a:gd name="connsiteX924" fmla="*/ 1278882 w 6134100"/>
              <a:gd name="connsiteY924" fmla="*/ 5225075 h 6148267"/>
              <a:gd name="connsiteX925" fmla="*/ 1281007 w 6134100"/>
              <a:gd name="connsiteY925" fmla="*/ 5225075 h 6148267"/>
              <a:gd name="connsiteX926" fmla="*/ 1283132 w 6134100"/>
              <a:gd name="connsiteY926" fmla="*/ 5224721 h 6148267"/>
              <a:gd name="connsiteX927" fmla="*/ 1285257 w 6134100"/>
              <a:gd name="connsiteY927" fmla="*/ 5225075 h 6148267"/>
              <a:gd name="connsiteX928" fmla="*/ 1287736 w 6134100"/>
              <a:gd name="connsiteY928" fmla="*/ 5225075 h 6148267"/>
              <a:gd name="connsiteX929" fmla="*/ 1289861 w 6134100"/>
              <a:gd name="connsiteY929" fmla="*/ 5225783 h 6148267"/>
              <a:gd name="connsiteX930" fmla="*/ 1299778 w 6134100"/>
              <a:gd name="connsiteY930" fmla="*/ 5228970 h 6148267"/>
              <a:gd name="connsiteX931" fmla="*/ 1310048 w 6134100"/>
              <a:gd name="connsiteY931" fmla="*/ 5232158 h 6148267"/>
              <a:gd name="connsiteX932" fmla="*/ 1319611 w 6134100"/>
              <a:gd name="connsiteY932" fmla="*/ 5235698 h 6148267"/>
              <a:gd name="connsiteX933" fmla="*/ 1329881 w 6134100"/>
              <a:gd name="connsiteY933" fmla="*/ 5239240 h 6148267"/>
              <a:gd name="connsiteX934" fmla="*/ 1316778 w 6134100"/>
              <a:gd name="connsiteY934" fmla="*/ 5230741 h 6148267"/>
              <a:gd name="connsiteX935" fmla="*/ 1303673 w 6134100"/>
              <a:gd name="connsiteY935" fmla="*/ 5221888 h 6148267"/>
              <a:gd name="connsiteX936" fmla="*/ 1290570 w 6134100"/>
              <a:gd name="connsiteY936" fmla="*/ 5212681 h 6148267"/>
              <a:gd name="connsiteX937" fmla="*/ 1277465 w 6134100"/>
              <a:gd name="connsiteY937" fmla="*/ 5203120 h 6148267"/>
              <a:gd name="connsiteX938" fmla="*/ 1264715 w 6134100"/>
              <a:gd name="connsiteY938" fmla="*/ 5192850 h 6148267"/>
              <a:gd name="connsiteX939" fmla="*/ 1251612 w 6134100"/>
              <a:gd name="connsiteY939" fmla="*/ 5182226 h 6148267"/>
              <a:gd name="connsiteX940" fmla="*/ 1238153 w 6134100"/>
              <a:gd name="connsiteY940" fmla="*/ 5171603 h 6148267"/>
              <a:gd name="connsiteX941" fmla="*/ 1225049 w 6134100"/>
              <a:gd name="connsiteY941" fmla="*/ 5160271 h 6148267"/>
              <a:gd name="connsiteX942" fmla="*/ 1217257 w 6134100"/>
              <a:gd name="connsiteY942" fmla="*/ 5145752 h 6148267"/>
              <a:gd name="connsiteX943" fmla="*/ 1209466 w 6134100"/>
              <a:gd name="connsiteY943" fmla="*/ 5131587 h 6148267"/>
              <a:gd name="connsiteX944" fmla="*/ 1202737 w 6134100"/>
              <a:gd name="connsiteY944" fmla="*/ 5118131 h 6148267"/>
              <a:gd name="connsiteX945" fmla="*/ 1195654 w 6134100"/>
              <a:gd name="connsiteY945" fmla="*/ 5105028 h 6148267"/>
              <a:gd name="connsiteX946" fmla="*/ 1189633 w 6134100"/>
              <a:gd name="connsiteY946" fmla="*/ 5092280 h 6148267"/>
              <a:gd name="connsiteX947" fmla="*/ 1183612 w 6134100"/>
              <a:gd name="connsiteY947" fmla="*/ 5080594 h 6148267"/>
              <a:gd name="connsiteX948" fmla="*/ 1177946 w 6134100"/>
              <a:gd name="connsiteY948" fmla="*/ 5068554 h 6148267"/>
              <a:gd name="connsiteX949" fmla="*/ 1172279 w 6134100"/>
              <a:gd name="connsiteY949" fmla="*/ 5057576 h 6148267"/>
              <a:gd name="connsiteX950" fmla="*/ 1167321 w 6134100"/>
              <a:gd name="connsiteY950" fmla="*/ 5046598 h 6148267"/>
              <a:gd name="connsiteX951" fmla="*/ 1162363 w 6134100"/>
              <a:gd name="connsiteY951" fmla="*/ 5036683 h 6148267"/>
              <a:gd name="connsiteX952" fmla="*/ 1157758 w 6134100"/>
              <a:gd name="connsiteY952" fmla="*/ 5026768 h 6148267"/>
              <a:gd name="connsiteX953" fmla="*/ 1153508 w 6134100"/>
              <a:gd name="connsiteY953" fmla="*/ 5017561 h 6148267"/>
              <a:gd name="connsiteX954" fmla="*/ 1149258 w 6134100"/>
              <a:gd name="connsiteY954" fmla="*/ 5008707 h 6148267"/>
              <a:gd name="connsiteX955" fmla="*/ 1145363 w 6134100"/>
              <a:gd name="connsiteY955" fmla="*/ 4999854 h 6148267"/>
              <a:gd name="connsiteX956" fmla="*/ 1141466 w 6134100"/>
              <a:gd name="connsiteY956" fmla="*/ 4991710 h 6148267"/>
              <a:gd name="connsiteX957" fmla="*/ 1137571 w 6134100"/>
              <a:gd name="connsiteY957" fmla="*/ 4983919 h 6148267"/>
              <a:gd name="connsiteX958" fmla="*/ 1131196 w 6134100"/>
              <a:gd name="connsiteY958" fmla="*/ 4969400 h 6148267"/>
              <a:gd name="connsiteX959" fmla="*/ 1125530 w 6134100"/>
              <a:gd name="connsiteY959" fmla="*/ 4955943 h 6148267"/>
              <a:gd name="connsiteX960" fmla="*/ 1120571 w 6134100"/>
              <a:gd name="connsiteY960" fmla="*/ 4943903 h 6148267"/>
              <a:gd name="connsiteX961" fmla="*/ 1115258 w 6134100"/>
              <a:gd name="connsiteY961" fmla="*/ 4932217 h 6148267"/>
              <a:gd name="connsiteX962" fmla="*/ 1111363 w 6134100"/>
              <a:gd name="connsiteY962" fmla="*/ 4921948 h 6148267"/>
              <a:gd name="connsiteX963" fmla="*/ 1107467 w 6134100"/>
              <a:gd name="connsiteY963" fmla="*/ 4912741 h 6148267"/>
              <a:gd name="connsiteX964" fmla="*/ 1103925 w 6134100"/>
              <a:gd name="connsiteY964" fmla="*/ 4903887 h 6148267"/>
              <a:gd name="connsiteX965" fmla="*/ 1100384 w 6134100"/>
              <a:gd name="connsiteY965" fmla="*/ 4895389 h 6148267"/>
              <a:gd name="connsiteX966" fmla="*/ 1099675 w 6134100"/>
              <a:gd name="connsiteY966" fmla="*/ 4895389 h 6148267"/>
              <a:gd name="connsiteX967" fmla="*/ 1099322 w 6134100"/>
              <a:gd name="connsiteY967" fmla="*/ 4895035 h 6148267"/>
              <a:gd name="connsiteX968" fmla="*/ 1098967 w 6134100"/>
              <a:gd name="connsiteY968" fmla="*/ 4893264 h 6148267"/>
              <a:gd name="connsiteX969" fmla="*/ 1097197 w 6134100"/>
              <a:gd name="connsiteY969" fmla="*/ 4889723 h 6148267"/>
              <a:gd name="connsiteX970" fmla="*/ 1094717 w 6134100"/>
              <a:gd name="connsiteY970" fmla="*/ 4881932 h 6148267"/>
              <a:gd name="connsiteX971" fmla="*/ 1091884 w 6134100"/>
              <a:gd name="connsiteY971" fmla="*/ 4874496 h 6148267"/>
              <a:gd name="connsiteX972" fmla="*/ 1089050 w 6134100"/>
              <a:gd name="connsiteY972" fmla="*/ 4867767 h 6148267"/>
              <a:gd name="connsiteX973" fmla="*/ 1085863 w 6134100"/>
              <a:gd name="connsiteY973" fmla="*/ 4860330 h 6148267"/>
              <a:gd name="connsiteX974" fmla="*/ 1083030 w 6134100"/>
              <a:gd name="connsiteY974" fmla="*/ 4852895 h 6148267"/>
              <a:gd name="connsiteX975" fmla="*/ 1080197 w 6134100"/>
              <a:gd name="connsiteY975" fmla="*/ 4845458 h 6148267"/>
              <a:gd name="connsiteX976" fmla="*/ 1077009 w 6134100"/>
              <a:gd name="connsiteY976" fmla="*/ 4837667 h 6148267"/>
              <a:gd name="connsiteX977" fmla="*/ 1073822 w 6134100"/>
              <a:gd name="connsiteY977" fmla="*/ 4829168 h 6148267"/>
              <a:gd name="connsiteX978" fmla="*/ 1070989 w 6134100"/>
              <a:gd name="connsiteY978" fmla="*/ 4819961 h 6148267"/>
              <a:gd name="connsiteX979" fmla="*/ 1071342 w 6134100"/>
              <a:gd name="connsiteY979" fmla="*/ 4819607 h 6148267"/>
              <a:gd name="connsiteX980" fmla="*/ 1073114 w 6134100"/>
              <a:gd name="connsiteY980" fmla="*/ 4818545 h 6148267"/>
              <a:gd name="connsiteX981" fmla="*/ 1072051 w 6134100"/>
              <a:gd name="connsiteY981" fmla="*/ 4814295 h 6148267"/>
              <a:gd name="connsiteX982" fmla="*/ 1070989 w 6134100"/>
              <a:gd name="connsiteY982" fmla="*/ 4810400 h 6148267"/>
              <a:gd name="connsiteX983" fmla="*/ 1069217 w 6134100"/>
              <a:gd name="connsiteY983" fmla="*/ 4806151 h 6148267"/>
              <a:gd name="connsiteX984" fmla="*/ 1068155 w 6134100"/>
              <a:gd name="connsiteY984" fmla="*/ 4801901 h 6148267"/>
              <a:gd name="connsiteX985" fmla="*/ 1055759 w 6134100"/>
              <a:gd name="connsiteY985" fmla="*/ 4787736 h 6148267"/>
              <a:gd name="connsiteX986" fmla="*/ 1043009 w 6134100"/>
              <a:gd name="connsiteY986" fmla="*/ 4773571 h 6148267"/>
              <a:gd name="connsiteX987" fmla="*/ 1030968 w 6134100"/>
              <a:gd name="connsiteY987" fmla="*/ 4759052 h 6148267"/>
              <a:gd name="connsiteX988" fmla="*/ 1018573 w 6134100"/>
              <a:gd name="connsiteY988" fmla="*/ 4744179 h 6148267"/>
              <a:gd name="connsiteX989" fmla="*/ 1015031 w 6134100"/>
              <a:gd name="connsiteY989" fmla="*/ 4740638 h 6148267"/>
              <a:gd name="connsiteX990" fmla="*/ 1012198 w 6134100"/>
              <a:gd name="connsiteY990" fmla="*/ 4736389 h 6148267"/>
              <a:gd name="connsiteX991" fmla="*/ 1009010 w 6134100"/>
              <a:gd name="connsiteY991" fmla="*/ 4731784 h 6148267"/>
              <a:gd name="connsiteX992" fmla="*/ 1006176 w 6134100"/>
              <a:gd name="connsiteY992" fmla="*/ 4727535 h 6148267"/>
              <a:gd name="connsiteX993" fmla="*/ 1003698 w 6134100"/>
              <a:gd name="connsiteY993" fmla="*/ 4723286 h 6148267"/>
              <a:gd name="connsiteX994" fmla="*/ 1001218 w 6134100"/>
              <a:gd name="connsiteY994" fmla="*/ 4718682 h 6148267"/>
              <a:gd name="connsiteX995" fmla="*/ 999448 w 6134100"/>
              <a:gd name="connsiteY995" fmla="*/ 4714433 h 6148267"/>
              <a:gd name="connsiteX996" fmla="*/ 997323 w 6134100"/>
              <a:gd name="connsiteY996" fmla="*/ 4709830 h 6148267"/>
              <a:gd name="connsiteX997" fmla="*/ 995906 w 6134100"/>
              <a:gd name="connsiteY997" fmla="*/ 4705580 h 6148267"/>
              <a:gd name="connsiteX998" fmla="*/ 994843 w 6134100"/>
              <a:gd name="connsiteY998" fmla="*/ 4701331 h 6148267"/>
              <a:gd name="connsiteX999" fmla="*/ 993426 w 6134100"/>
              <a:gd name="connsiteY999" fmla="*/ 4697081 h 6148267"/>
              <a:gd name="connsiteX1000" fmla="*/ 992364 w 6134100"/>
              <a:gd name="connsiteY1000" fmla="*/ 4693186 h 6148267"/>
              <a:gd name="connsiteX1001" fmla="*/ 992010 w 6134100"/>
              <a:gd name="connsiteY1001" fmla="*/ 4689290 h 6148267"/>
              <a:gd name="connsiteX1002" fmla="*/ 991656 w 6134100"/>
              <a:gd name="connsiteY1002" fmla="*/ 4685395 h 6148267"/>
              <a:gd name="connsiteX1003" fmla="*/ 991301 w 6134100"/>
              <a:gd name="connsiteY1003" fmla="*/ 4682208 h 6148267"/>
              <a:gd name="connsiteX1004" fmla="*/ 991656 w 6134100"/>
              <a:gd name="connsiteY1004" fmla="*/ 4678667 h 6148267"/>
              <a:gd name="connsiteX1005" fmla="*/ 982093 w 6134100"/>
              <a:gd name="connsiteY1005" fmla="*/ 4675833 h 6148267"/>
              <a:gd name="connsiteX1006" fmla="*/ 972531 w 6134100"/>
              <a:gd name="connsiteY1006" fmla="*/ 4672646 h 6148267"/>
              <a:gd name="connsiteX1007" fmla="*/ 961906 w 6134100"/>
              <a:gd name="connsiteY1007" fmla="*/ 4668751 h 6148267"/>
              <a:gd name="connsiteX1008" fmla="*/ 951635 w 6134100"/>
              <a:gd name="connsiteY1008" fmla="*/ 4664148 h 6148267"/>
              <a:gd name="connsiteX1009" fmla="*/ 943135 w 6134100"/>
              <a:gd name="connsiteY1009" fmla="*/ 4653524 h 6148267"/>
              <a:gd name="connsiteX1010" fmla="*/ 935698 w 6134100"/>
              <a:gd name="connsiteY1010" fmla="*/ 4643963 h 6148267"/>
              <a:gd name="connsiteX1011" fmla="*/ 927907 w 6134100"/>
              <a:gd name="connsiteY1011" fmla="*/ 4634756 h 6148267"/>
              <a:gd name="connsiteX1012" fmla="*/ 920824 w 6134100"/>
              <a:gd name="connsiteY1012" fmla="*/ 4626257 h 6148267"/>
              <a:gd name="connsiteX1013" fmla="*/ 914802 w 6134100"/>
              <a:gd name="connsiteY1013" fmla="*/ 4617758 h 6148267"/>
              <a:gd name="connsiteX1014" fmla="*/ 909136 w 6134100"/>
              <a:gd name="connsiteY1014" fmla="*/ 4610322 h 6148267"/>
              <a:gd name="connsiteX1015" fmla="*/ 903115 w 6134100"/>
              <a:gd name="connsiteY1015" fmla="*/ 4602885 h 6148267"/>
              <a:gd name="connsiteX1016" fmla="*/ 897802 w 6134100"/>
              <a:gd name="connsiteY1016" fmla="*/ 4595803 h 6148267"/>
              <a:gd name="connsiteX1017" fmla="*/ 888241 w 6134100"/>
              <a:gd name="connsiteY1017" fmla="*/ 4582700 h 6148267"/>
              <a:gd name="connsiteX1018" fmla="*/ 879386 w 6134100"/>
              <a:gd name="connsiteY1018" fmla="*/ 4570306 h 6148267"/>
              <a:gd name="connsiteX1019" fmla="*/ 870886 w 6134100"/>
              <a:gd name="connsiteY1019" fmla="*/ 4558619 h 6148267"/>
              <a:gd name="connsiteX1020" fmla="*/ 862386 w 6134100"/>
              <a:gd name="connsiteY1020" fmla="*/ 4547642 h 6148267"/>
              <a:gd name="connsiteX1021" fmla="*/ 854595 w 6134100"/>
              <a:gd name="connsiteY1021" fmla="*/ 4535956 h 6148267"/>
              <a:gd name="connsiteX1022" fmla="*/ 846095 w 6134100"/>
              <a:gd name="connsiteY1022" fmla="*/ 4524271 h 6148267"/>
              <a:gd name="connsiteX1023" fmla="*/ 837241 w 6134100"/>
              <a:gd name="connsiteY1023" fmla="*/ 4511522 h 6148267"/>
              <a:gd name="connsiteX1024" fmla="*/ 828033 w 6134100"/>
              <a:gd name="connsiteY1024" fmla="*/ 4497711 h 6148267"/>
              <a:gd name="connsiteX1025" fmla="*/ 823075 w 6134100"/>
              <a:gd name="connsiteY1025" fmla="*/ 4490274 h 6148267"/>
              <a:gd name="connsiteX1026" fmla="*/ 817408 w 6134100"/>
              <a:gd name="connsiteY1026" fmla="*/ 4482130 h 6148267"/>
              <a:gd name="connsiteX1027" fmla="*/ 812095 w 6134100"/>
              <a:gd name="connsiteY1027" fmla="*/ 4473985 h 6148267"/>
              <a:gd name="connsiteX1028" fmla="*/ 806428 w 6134100"/>
              <a:gd name="connsiteY1028" fmla="*/ 4464778 h 6148267"/>
              <a:gd name="connsiteX1029" fmla="*/ 800408 w 6134100"/>
              <a:gd name="connsiteY1029" fmla="*/ 4455217 h 6148267"/>
              <a:gd name="connsiteX1030" fmla="*/ 793679 w 6134100"/>
              <a:gd name="connsiteY1030" fmla="*/ 4444947 h 6148267"/>
              <a:gd name="connsiteX1031" fmla="*/ 786950 w 6134100"/>
              <a:gd name="connsiteY1031" fmla="*/ 4434323 h 6148267"/>
              <a:gd name="connsiteX1032" fmla="*/ 779158 w 6134100"/>
              <a:gd name="connsiteY1032" fmla="*/ 4422638 h 6148267"/>
              <a:gd name="connsiteX1033" fmla="*/ 780575 w 6134100"/>
              <a:gd name="connsiteY1033" fmla="*/ 4421929 h 6148267"/>
              <a:gd name="connsiteX1034" fmla="*/ 784825 w 6134100"/>
              <a:gd name="connsiteY1034" fmla="*/ 4420867 h 6148267"/>
              <a:gd name="connsiteX1035" fmla="*/ 791554 w 6134100"/>
              <a:gd name="connsiteY1035" fmla="*/ 4419451 h 6148267"/>
              <a:gd name="connsiteX1036" fmla="*/ 800408 w 6134100"/>
              <a:gd name="connsiteY1036" fmla="*/ 4418034 h 6148267"/>
              <a:gd name="connsiteX1037" fmla="*/ 798992 w 6134100"/>
              <a:gd name="connsiteY1037" fmla="*/ 4413784 h 6148267"/>
              <a:gd name="connsiteX1038" fmla="*/ 796512 w 6134100"/>
              <a:gd name="connsiteY1038" fmla="*/ 4406348 h 6148267"/>
              <a:gd name="connsiteX1039" fmla="*/ 792970 w 6134100"/>
              <a:gd name="connsiteY1039" fmla="*/ 4395724 h 6148267"/>
              <a:gd name="connsiteX1040" fmla="*/ 788012 w 6134100"/>
              <a:gd name="connsiteY1040" fmla="*/ 4382622 h 6148267"/>
              <a:gd name="connsiteX1041" fmla="*/ 785179 w 6134100"/>
              <a:gd name="connsiteY1041" fmla="*/ 4375185 h 6148267"/>
              <a:gd name="connsiteX1042" fmla="*/ 782345 w 6134100"/>
              <a:gd name="connsiteY1042" fmla="*/ 4367395 h 6148267"/>
              <a:gd name="connsiteX1043" fmla="*/ 778804 w 6134100"/>
              <a:gd name="connsiteY1043" fmla="*/ 4358896 h 6148267"/>
              <a:gd name="connsiteX1044" fmla="*/ 774908 w 6134100"/>
              <a:gd name="connsiteY1044" fmla="*/ 4350042 h 6148267"/>
              <a:gd name="connsiteX1045" fmla="*/ 771012 w 6134100"/>
              <a:gd name="connsiteY1045" fmla="*/ 4341190 h 6148267"/>
              <a:gd name="connsiteX1046" fmla="*/ 766762 w 6134100"/>
              <a:gd name="connsiteY1046" fmla="*/ 4331983 h 6148267"/>
              <a:gd name="connsiteX1047" fmla="*/ 762159 w 6134100"/>
              <a:gd name="connsiteY1047" fmla="*/ 4322421 h 6148267"/>
              <a:gd name="connsiteX1048" fmla="*/ 756846 w 6134100"/>
              <a:gd name="connsiteY1048" fmla="*/ 4313214 h 6148267"/>
              <a:gd name="connsiteX1049" fmla="*/ 753304 w 6134100"/>
              <a:gd name="connsiteY1049" fmla="*/ 4304007 h 6148267"/>
              <a:gd name="connsiteX1050" fmla="*/ 749762 w 6134100"/>
              <a:gd name="connsiteY1050" fmla="*/ 4295863 h 6148267"/>
              <a:gd name="connsiteX1051" fmla="*/ 746575 w 6134100"/>
              <a:gd name="connsiteY1051" fmla="*/ 4288780 h 6148267"/>
              <a:gd name="connsiteX1052" fmla="*/ 743742 w 6134100"/>
              <a:gd name="connsiteY1052" fmla="*/ 4281344 h 6148267"/>
              <a:gd name="connsiteX1053" fmla="*/ 740201 w 6134100"/>
              <a:gd name="connsiteY1053" fmla="*/ 4274969 h 6148267"/>
              <a:gd name="connsiteX1054" fmla="*/ 737367 w 6134100"/>
              <a:gd name="connsiteY1054" fmla="*/ 4267887 h 6148267"/>
              <a:gd name="connsiteX1055" fmla="*/ 733826 w 6134100"/>
              <a:gd name="connsiteY1055" fmla="*/ 4260450 h 6148267"/>
              <a:gd name="connsiteX1056" fmla="*/ 729929 w 6134100"/>
              <a:gd name="connsiteY1056" fmla="*/ 4253014 h 6148267"/>
              <a:gd name="connsiteX1057" fmla="*/ 725326 w 6134100"/>
              <a:gd name="connsiteY1057" fmla="*/ 4244161 h 6148267"/>
              <a:gd name="connsiteX1058" fmla="*/ 720721 w 6134100"/>
              <a:gd name="connsiteY1058" fmla="*/ 4234600 h 6148267"/>
              <a:gd name="connsiteX1059" fmla="*/ 715054 w 6134100"/>
              <a:gd name="connsiteY1059" fmla="*/ 4223268 h 6148267"/>
              <a:gd name="connsiteX1060" fmla="*/ 708326 w 6134100"/>
              <a:gd name="connsiteY1060" fmla="*/ 4210519 h 6148267"/>
              <a:gd name="connsiteX1061" fmla="*/ 701243 w 6134100"/>
              <a:gd name="connsiteY1061" fmla="*/ 4195646 h 6148267"/>
              <a:gd name="connsiteX1062" fmla="*/ 692388 w 6134100"/>
              <a:gd name="connsiteY1062" fmla="*/ 4179002 h 6148267"/>
              <a:gd name="connsiteX1063" fmla="*/ 682471 w 6134100"/>
              <a:gd name="connsiteY1063" fmla="*/ 4159526 h 6148267"/>
              <a:gd name="connsiteX1064" fmla="*/ 671493 w 6134100"/>
              <a:gd name="connsiteY1064" fmla="*/ 4137570 h 6148267"/>
              <a:gd name="connsiteX1065" fmla="*/ 672201 w 6134100"/>
              <a:gd name="connsiteY1065" fmla="*/ 4138279 h 6148267"/>
              <a:gd name="connsiteX1066" fmla="*/ 678576 w 6134100"/>
              <a:gd name="connsiteY1066" fmla="*/ 4143944 h 6148267"/>
              <a:gd name="connsiteX1067" fmla="*/ 684951 w 6134100"/>
              <a:gd name="connsiteY1067" fmla="*/ 4149964 h 6148267"/>
              <a:gd name="connsiteX1068" fmla="*/ 694868 w 6134100"/>
              <a:gd name="connsiteY1068" fmla="*/ 4159171 h 6148267"/>
              <a:gd name="connsiteX1069" fmla="*/ 709034 w 6134100"/>
              <a:gd name="connsiteY1069" fmla="*/ 4171565 h 6148267"/>
              <a:gd name="connsiteX1070" fmla="*/ 727451 w 6134100"/>
              <a:gd name="connsiteY1070" fmla="*/ 4187856 h 6148267"/>
              <a:gd name="connsiteX1071" fmla="*/ 726742 w 6134100"/>
              <a:gd name="connsiteY1071" fmla="*/ 4187148 h 6148267"/>
              <a:gd name="connsiteX1072" fmla="*/ 722138 w 6134100"/>
              <a:gd name="connsiteY1072" fmla="*/ 4182189 h 6148267"/>
              <a:gd name="connsiteX1073" fmla="*/ 709034 w 6134100"/>
              <a:gd name="connsiteY1073" fmla="*/ 4168379 h 6148267"/>
              <a:gd name="connsiteX1074" fmla="*/ 684243 w 6134100"/>
              <a:gd name="connsiteY1074" fmla="*/ 4141820 h 6148267"/>
              <a:gd name="connsiteX1075" fmla="*/ 684951 w 6134100"/>
              <a:gd name="connsiteY1075" fmla="*/ 4141820 h 6148267"/>
              <a:gd name="connsiteX1076" fmla="*/ 689555 w 6134100"/>
              <a:gd name="connsiteY1076" fmla="*/ 4141820 h 6148267"/>
              <a:gd name="connsiteX1077" fmla="*/ 701951 w 6134100"/>
              <a:gd name="connsiteY1077" fmla="*/ 4141820 h 6148267"/>
              <a:gd name="connsiteX1078" fmla="*/ 725625 w 6134100"/>
              <a:gd name="connsiteY1078" fmla="*/ 4142163 h 6148267"/>
              <a:gd name="connsiteX1079" fmla="*/ 725679 w 6134100"/>
              <a:gd name="connsiteY1079" fmla="*/ 4142174 h 6148267"/>
              <a:gd name="connsiteX1080" fmla="*/ 726388 w 6134100"/>
              <a:gd name="connsiteY1080" fmla="*/ 4142174 h 6148267"/>
              <a:gd name="connsiteX1081" fmla="*/ 725625 w 6134100"/>
              <a:gd name="connsiteY1081" fmla="*/ 4142163 h 6148267"/>
              <a:gd name="connsiteX1082" fmla="*/ 720367 w 6134100"/>
              <a:gd name="connsiteY1082" fmla="*/ 4141112 h 6148267"/>
              <a:gd name="connsiteX1083" fmla="*/ 705138 w 6134100"/>
              <a:gd name="connsiteY1083" fmla="*/ 4137924 h 6148267"/>
              <a:gd name="connsiteX1084" fmla="*/ 676805 w 6134100"/>
              <a:gd name="connsiteY1084" fmla="*/ 4131905 h 6148267"/>
              <a:gd name="connsiteX1085" fmla="*/ 677160 w 6134100"/>
              <a:gd name="connsiteY1085" fmla="*/ 4131550 h 6148267"/>
              <a:gd name="connsiteX1086" fmla="*/ 679638 w 6134100"/>
              <a:gd name="connsiteY1086" fmla="*/ 4127655 h 6148267"/>
              <a:gd name="connsiteX1087" fmla="*/ 681763 w 6134100"/>
              <a:gd name="connsiteY1087" fmla="*/ 4123406 h 6148267"/>
              <a:gd name="connsiteX1088" fmla="*/ 685659 w 6134100"/>
              <a:gd name="connsiteY1088" fmla="*/ 4117739 h 6148267"/>
              <a:gd name="connsiteX1089" fmla="*/ 688138 w 6134100"/>
              <a:gd name="connsiteY1089" fmla="*/ 4113491 h 6148267"/>
              <a:gd name="connsiteX1090" fmla="*/ 690618 w 6134100"/>
              <a:gd name="connsiteY1090" fmla="*/ 4108532 h 6148267"/>
              <a:gd name="connsiteX1091" fmla="*/ 694159 w 6134100"/>
              <a:gd name="connsiteY1091" fmla="*/ 4102158 h 6148267"/>
              <a:gd name="connsiteX1092" fmla="*/ 697701 w 6134100"/>
              <a:gd name="connsiteY1092" fmla="*/ 4095430 h 6148267"/>
              <a:gd name="connsiteX1093" fmla="*/ 697346 w 6134100"/>
              <a:gd name="connsiteY1093" fmla="*/ 4095430 h 6148267"/>
              <a:gd name="connsiteX1094" fmla="*/ 695576 w 6134100"/>
              <a:gd name="connsiteY1094" fmla="*/ 4094013 h 6148267"/>
              <a:gd name="connsiteX1095" fmla="*/ 690618 w 6134100"/>
              <a:gd name="connsiteY1095" fmla="*/ 4090473 h 6148267"/>
              <a:gd name="connsiteX1096" fmla="*/ 681055 w 6134100"/>
              <a:gd name="connsiteY1096" fmla="*/ 4083036 h 6148267"/>
              <a:gd name="connsiteX1097" fmla="*/ 674326 w 6134100"/>
              <a:gd name="connsiteY1097" fmla="*/ 4077724 h 6148267"/>
              <a:gd name="connsiteX1098" fmla="*/ 665472 w 6134100"/>
              <a:gd name="connsiteY1098" fmla="*/ 4070996 h 6148267"/>
              <a:gd name="connsiteX1099" fmla="*/ 654493 w 6134100"/>
              <a:gd name="connsiteY1099" fmla="*/ 4063205 h 6148267"/>
              <a:gd name="connsiteX1100" fmla="*/ 641743 w 6134100"/>
              <a:gd name="connsiteY1100" fmla="*/ 4052936 h 6148267"/>
              <a:gd name="connsiteX1101" fmla="*/ 626868 w 6134100"/>
              <a:gd name="connsiteY1101" fmla="*/ 4041249 h 6148267"/>
              <a:gd name="connsiteX1102" fmla="*/ 609160 w 6134100"/>
              <a:gd name="connsiteY1102" fmla="*/ 4027438 h 6148267"/>
              <a:gd name="connsiteX1103" fmla="*/ 589327 w 6134100"/>
              <a:gd name="connsiteY1103" fmla="*/ 4010796 h 6148267"/>
              <a:gd name="connsiteX1104" fmla="*/ 566306 w 6134100"/>
              <a:gd name="connsiteY1104" fmla="*/ 3991673 h 6148267"/>
              <a:gd name="connsiteX1105" fmla="*/ 565952 w 6134100"/>
              <a:gd name="connsiteY1105" fmla="*/ 3986715 h 6148267"/>
              <a:gd name="connsiteX1106" fmla="*/ 564536 w 6134100"/>
              <a:gd name="connsiteY1106" fmla="*/ 3979986 h 6148267"/>
              <a:gd name="connsiteX1107" fmla="*/ 564536 w 6134100"/>
              <a:gd name="connsiteY1107" fmla="*/ 3976799 h 6148267"/>
              <a:gd name="connsiteX1108" fmla="*/ 564181 w 6134100"/>
              <a:gd name="connsiteY1108" fmla="*/ 3973259 h 6148267"/>
              <a:gd name="connsiteX1109" fmla="*/ 564181 w 6134100"/>
              <a:gd name="connsiteY1109" fmla="*/ 3969717 h 6148267"/>
              <a:gd name="connsiteX1110" fmla="*/ 564536 w 6134100"/>
              <a:gd name="connsiteY1110" fmla="*/ 3966884 h 6148267"/>
              <a:gd name="connsiteX1111" fmla="*/ 565244 w 6134100"/>
              <a:gd name="connsiteY1111" fmla="*/ 3959802 h 6148267"/>
              <a:gd name="connsiteX1112" fmla="*/ 565952 w 6134100"/>
              <a:gd name="connsiteY1112" fmla="*/ 3950948 h 6148267"/>
              <a:gd name="connsiteX1113" fmla="*/ 566661 w 6134100"/>
              <a:gd name="connsiteY1113" fmla="*/ 3940326 h 6148267"/>
              <a:gd name="connsiteX1114" fmla="*/ 567369 w 6134100"/>
              <a:gd name="connsiteY1114" fmla="*/ 3927577 h 6148267"/>
              <a:gd name="connsiteX1115" fmla="*/ 568431 w 6134100"/>
              <a:gd name="connsiteY1115" fmla="*/ 3925452 h 6148267"/>
              <a:gd name="connsiteX1116" fmla="*/ 571619 w 6134100"/>
              <a:gd name="connsiteY1116" fmla="*/ 3920495 h 6148267"/>
              <a:gd name="connsiteX1117" fmla="*/ 576223 w 6134100"/>
              <a:gd name="connsiteY1117" fmla="*/ 3914120 h 6148267"/>
              <a:gd name="connsiteX1118" fmla="*/ 581889 w 6134100"/>
              <a:gd name="connsiteY1118" fmla="*/ 3906684 h 6148267"/>
              <a:gd name="connsiteX1119" fmla="*/ 585431 w 6134100"/>
              <a:gd name="connsiteY1119" fmla="*/ 3905267 h 6148267"/>
              <a:gd name="connsiteX1120" fmla="*/ 588619 w 6134100"/>
              <a:gd name="connsiteY1120" fmla="*/ 3903497 h 6148267"/>
              <a:gd name="connsiteX1121" fmla="*/ 591452 w 6134100"/>
              <a:gd name="connsiteY1121" fmla="*/ 3901726 h 6148267"/>
              <a:gd name="connsiteX1122" fmla="*/ 594994 w 6134100"/>
              <a:gd name="connsiteY1122" fmla="*/ 3898185 h 6148267"/>
              <a:gd name="connsiteX1123" fmla="*/ 599597 w 6134100"/>
              <a:gd name="connsiteY1123" fmla="*/ 3893582 h 6148267"/>
              <a:gd name="connsiteX1124" fmla="*/ 605264 w 6134100"/>
              <a:gd name="connsiteY1124" fmla="*/ 3886853 h 6148267"/>
              <a:gd name="connsiteX1125" fmla="*/ 613056 w 6134100"/>
              <a:gd name="connsiteY1125" fmla="*/ 3876583 h 6148267"/>
              <a:gd name="connsiteX1126" fmla="*/ 623327 w 6134100"/>
              <a:gd name="connsiteY1126" fmla="*/ 3864189 h 6148267"/>
              <a:gd name="connsiteX1127" fmla="*/ 625452 w 6134100"/>
              <a:gd name="connsiteY1127" fmla="*/ 3863481 h 6148267"/>
              <a:gd name="connsiteX1128" fmla="*/ 631472 w 6134100"/>
              <a:gd name="connsiteY1128" fmla="*/ 3862064 h 6148267"/>
              <a:gd name="connsiteX1129" fmla="*/ 639972 w 6134100"/>
              <a:gd name="connsiteY1129" fmla="*/ 3860294 h 6148267"/>
              <a:gd name="connsiteX1130" fmla="*/ 649888 w 6134100"/>
              <a:gd name="connsiteY1130" fmla="*/ 3859232 h 6148267"/>
              <a:gd name="connsiteX1131" fmla="*/ 654847 w 6134100"/>
              <a:gd name="connsiteY1131" fmla="*/ 3860648 h 6148267"/>
              <a:gd name="connsiteX1132" fmla="*/ 659097 w 6134100"/>
              <a:gd name="connsiteY1132" fmla="*/ 3862064 h 6148267"/>
              <a:gd name="connsiteX1133" fmla="*/ 662993 w 6134100"/>
              <a:gd name="connsiteY1133" fmla="*/ 3862419 h 6148267"/>
              <a:gd name="connsiteX1134" fmla="*/ 667243 w 6134100"/>
              <a:gd name="connsiteY1134" fmla="*/ 3862772 h 6148267"/>
              <a:gd name="connsiteX1135" fmla="*/ 672555 w 6134100"/>
              <a:gd name="connsiteY1135" fmla="*/ 3862064 h 6148267"/>
              <a:gd name="connsiteX1136" fmla="*/ 679638 w 6134100"/>
              <a:gd name="connsiteY1136" fmla="*/ 3861002 h 6148267"/>
              <a:gd name="connsiteX1137" fmla="*/ 688493 w 6134100"/>
              <a:gd name="connsiteY1137" fmla="*/ 3859585 h 6148267"/>
              <a:gd name="connsiteX1138" fmla="*/ 699826 w 6134100"/>
              <a:gd name="connsiteY1138" fmla="*/ 3857107 h 6148267"/>
              <a:gd name="connsiteX1139" fmla="*/ 702659 w 6134100"/>
              <a:gd name="connsiteY1139" fmla="*/ 3857815 h 6148267"/>
              <a:gd name="connsiteX1140" fmla="*/ 710096 w 6134100"/>
              <a:gd name="connsiteY1140" fmla="*/ 3861357 h 6148267"/>
              <a:gd name="connsiteX1141" fmla="*/ 715054 w 6134100"/>
              <a:gd name="connsiteY1141" fmla="*/ 3863835 h 6148267"/>
              <a:gd name="connsiteX1142" fmla="*/ 720013 w 6134100"/>
              <a:gd name="connsiteY1142" fmla="*/ 3866668 h 6148267"/>
              <a:gd name="connsiteX1143" fmla="*/ 725679 w 6134100"/>
              <a:gd name="connsiteY1143" fmla="*/ 3870209 h 6148267"/>
              <a:gd name="connsiteX1144" fmla="*/ 731346 w 6134100"/>
              <a:gd name="connsiteY1144" fmla="*/ 3874104 h 6148267"/>
              <a:gd name="connsiteX1145" fmla="*/ 734888 w 6134100"/>
              <a:gd name="connsiteY1145" fmla="*/ 3878354 h 6148267"/>
              <a:gd name="connsiteX1146" fmla="*/ 738429 w 6134100"/>
              <a:gd name="connsiteY1146" fmla="*/ 3882250 h 6148267"/>
              <a:gd name="connsiteX1147" fmla="*/ 742326 w 6134100"/>
              <a:gd name="connsiteY1147" fmla="*/ 3886498 h 6148267"/>
              <a:gd name="connsiteX1148" fmla="*/ 746575 w 6134100"/>
              <a:gd name="connsiteY1148" fmla="*/ 3891457 h 6148267"/>
              <a:gd name="connsiteX1149" fmla="*/ 748700 w 6134100"/>
              <a:gd name="connsiteY1149" fmla="*/ 3894289 h 6148267"/>
              <a:gd name="connsiteX1150" fmla="*/ 751887 w 6134100"/>
              <a:gd name="connsiteY1150" fmla="*/ 3898185 h 6148267"/>
              <a:gd name="connsiteX1151" fmla="*/ 754721 w 6134100"/>
              <a:gd name="connsiteY1151" fmla="*/ 3902080 h 6148267"/>
              <a:gd name="connsiteX1152" fmla="*/ 758617 w 6134100"/>
              <a:gd name="connsiteY1152" fmla="*/ 3907038 h 6148267"/>
              <a:gd name="connsiteX1153" fmla="*/ 761096 w 6134100"/>
              <a:gd name="connsiteY1153" fmla="*/ 3909516 h 6148267"/>
              <a:gd name="connsiteX1154" fmla="*/ 762867 w 6134100"/>
              <a:gd name="connsiteY1154" fmla="*/ 3912350 h 6148267"/>
              <a:gd name="connsiteX1155" fmla="*/ 765700 w 6134100"/>
              <a:gd name="connsiteY1155" fmla="*/ 3915183 h 6148267"/>
              <a:gd name="connsiteX1156" fmla="*/ 767825 w 6134100"/>
              <a:gd name="connsiteY1156" fmla="*/ 3918723 h 6148267"/>
              <a:gd name="connsiteX1157" fmla="*/ 771720 w 6134100"/>
              <a:gd name="connsiteY1157" fmla="*/ 3924390 h 6148267"/>
              <a:gd name="connsiteX1158" fmla="*/ 775617 w 6134100"/>
              <a:gd name="connsiteY1158" fmla="*/ 3930764 h 6148267"/>
              <a:gd name="connsiteX1159" fmla="*/ 779867 w 6134100"/>
              <a:gd name="connsiteY1159" fmla="*/ 3937846 h 6148267"/>
              <a:gd name="connsiteX1160" fmla="*/ 784117 w 6134100"/>
              <a:gd name="connsiteY1160" fmla="*/ 3945283 h 6148267"/>
              <a:gd name="connsiteX1161" fmla="*/ 786950 w 6134100"/>
              <a:gd name="connsiteY1161" fmla="*/ 3938201 h 6148267"/>
              <a:gd name="connsiteX1162" fmla="*/ 789429 w 6134100"/>
              <a:gd name="connsiteY1162" fmla="*/ 3931826 h 6148267"/>
              <a:gd name="connsiteX1163" fmla="*/ 792617 w 6134100"/>
              <a:gd name="connsiteY1163" fmla="*/ 3925098 h 6148267"/>
              <a:gd name="connsiteX1164" fmla="*/ 796158 w 6134100"/>
              <a:gd name="connsiteY1164" fmla="*/ 3919078 h 6148267"/>
              <a:gd name="connsiteX1165" fmla="*/ 806428 w 6134100"/>
              <a:gd name="connsiteY1165" fmla="*/ 3913411 h 6148267"/>
              <a:gd name="connsiteX1166" fmla="*/ 815637 w 6134100"/>
              <a:gd name="connsiteY1166" fmla="*/ 3907746 h 6148267"/>
              <a:gd name="connsiteX1167" fmla="*/ 820241 w 6134100"/>
              <a:gd name="connsiteY1167" fmla="*/ 3905621 h 6148267"/>
              <a:gd name="connsiteX1168" fmla="*/ 824491 w 6134100"/>
              <a:gd name="connsiteY1168" fmla="*/ 3903497 h 6148267"/>
              <a:gd name="connsiteX1169" fmla="*/ 828741 w 6134100"/>
              <a:gd name="connsiteY1169" fmla="*/ 3902080 h 6148267"/>
              <a:gd name="connsiteX1170" fmla="*/ 832991 w 6134100"/>
              <a:gd name="connsiteY1170" fmla="*/ 3900664 h 6148267"/>
              <a:gd name="connsiteX1171" fmla="*/ 837241 w 6134100"/>
              <a:gd name="connsiteY1171" fmla="*/ 3899247 h 6148267"/>
              <a:gd name="connsiteX1172" fmla="*/ 841491 w 6134100"/>
              <a:gd name="connsiteY1172" fmla="*/ 3898185 h 6148267"/>
              <a:gd name="connsiteX1173" fmla="*/ 845741 w 6134100"/>
              <a:gd name="connsiteY1173" fmla="*/ 3897477 h 6148267"/>
              <a:gd name="connsiteX1174" fmla="*/ 850345 w 6134100"/>
              <a:gd name="connsiteY1174" fmla="*/ 3896769 h 6148267"/>
              <a:gd name="connsiteX1175" fmla="*/ 854949 w 6134100"/>
              <a:gd name="connsiteY1175" fmla="*/ 3896414 h 6148267"/>
              <a:gd name="connsiteX1176" fmla="*/ 859908 w 6134100"/>
              <a:gd name="connsiteY1176" fmla="*/ 3896414 h 6148267"/>
              <a:gd name="connsiteX1177" fmla="*/ 864866 w 6134100"/>
              <a:gd name="connsiteY1177" fmla="*/ 3896769 h 6148267"/>
              <a:gd name="connsiteX1178" fmla="*/ 870178 w 6134100"/>
              <a:gd name="connsiteY1178" fmla="*/ 3897122 h 6148267"/>
              <a:gd name="connsiteX1179" fmla="*/ 875844 w 6134100"/>
              <a:gd name="connsiteY1179" fmla="*/ 3897831 h 6148267"/>
              <a:gd name="connsiteX1180" fmla="*/ 882219 w 6134100"/>
              <a:gd name="connsiteY1180" fmla="*/ 3898892 h 6148267"/>
              <a:gd name="connsiteX1181" fmla="*/ 888949 w 6134100"/>
              <a:gd name="connsiteY1181" fmla="*/ 3900309 h 6148267"/>
              <a:gd name="connsiteX1182" fmla="*/ 896032 w 6134100"/>
              <a:gd name="connsiteY1182" fmla="*/ 3902080 h 6148267"/>
              <a:gd name="connsiteX1183" fmla="*/ 911969 w 6134100"/>
              <a:gd name="connsiteY1183" fmla="*/ 3905976 h 6148267"/>
              <a:gd name="connsiteX1184" fmla="*/ 930385 w 6134100"/>
              <a:gd name="connsiteY1184" fmla="*/ 3910933 h 6148267"/>
              <a:gd name="connsiteX1185" fmla="*/ 951635 w 6134100"/>
              <a:gd name="connsiteY1185" fmla="*/ 3916953 h 6148267"/>
              <a:gd name="connsiteX1186" fmla="*/ 976073 w 6134100"/>
              <a:gd name="connsiteY1186" fmla="*/ 3924035 h 6148267"/>
              <a:gd name="connsiteX1187" fmla="*/ 1003698 w 6134100"/>
              <a:gd name="connsiteY1187" fmla="*/ 3931826 h 6148267"/>
              <a:gd name="connsiteX1188" fmla="*/ 1035218 w 6134100"/>
              <a:gd name="connsiteY1188" fmla="*/ 3940679 h 6148267"/>
              <a:gd name="connsiteX1189" fmla="*/ 1037697 w 6134100"/>
              <a:gd name="connsiteY1189" fmla="*/ 3942449 h 6148267"/>
              <a:gd name="connsiteX1190" fmla="*/ 1045134 w 6134100"/>
              <a:gd name="connsiteY1190" fmla="*/ 3947761 h 6148267"/>
              <a:gd name="connsiteX1191" fmla="*/ 1056114 w 6134100"/>
              <a:gd name="connsiteY1191" fmla="*/ 3956968 h 6148267"/>
              <a:gd name="connsiteX1192" fmla="*/ 1070989 w 6134100"/>
              <a:gd name="connsiteY1192" fmla="*/ 3969362 h 6148267"/>
              <a:gd name="connsiteX1193" fmla="*/ 1075239 w 6134100"/>
              <a:gd name="connsiteY1193" fmla="*/ 3973259 h 6148267"/>
              <a:gd name="connsiteX1194" fmla="*/ 1079134 w 6134100"/>
              <a:gd name="connsiteY1194" fmla="*/ 3976799 h 6148267"/>
              <a:gd name="connsiteX1195" fmla="*/ 1083738 w 6134100"/>
              <a:gd name="connsiteY1195" fmla="*/ 3979986 h 6148267"/>
              <a:gd name="connsiteX1196" fmla="*/ 1088697 w 6134100"/>
              <a:gd name="connsiteY1196" fmla="*/ 3983528 h 6148267"/>
              <a:gd name="connsiteX1197" fmla="*/ 1093300 w 6134100"/>
              <a:gd name="connsiteY1197" fmla="*/ 3987423 h 6148267"/>
              <a:gd name="connsiteX1198" fmla="*/ 1097905 w 6134100"/>
              <a:gd name="connsiteY1198" fmla="*/ 3991318 h 6148267"/>
              <a:gd name="connsiteX1199" fmla="*/ 1102863 w 6134100"/>
              <a:gd name="connsiteY1199" fmla="*/ 3995568 h 6148267"/>
              <a:gd name="connsiteX1200" fmla="*/ 1107822 w 6134100"/>
              <a:gd name="connsiteY1200" fmla="*/ 3999817 h 6148267"/>
              <a:gd name="connsiteX1201" fmla="*/ 1117738 w 6134100"/>
              <a:gd name="connsiteY1201" fmla="*/ 4009024 h 6148267"/>
              <a:gd name="connsiteX1202" fmla="*/ 1128008 w 6134100"/>
              <a:gd name="connsiteY1202" fmla="*/ 4018586 h 6148267"/>
              <a:gd name="connsiteX1203" fmla="*/ 1138988 w 6134100"/>
              <a:gd name="connsiteY1203" fmla="*/ 4028855 h 6148267"/>
              <a:gd name="connsiteX1204" fmla="*/ 1149258 w 6134100"/>
              <a:gd name="connsiteY1204" fmla="*/ 4040187 h 6148267"/>
              <a:gd name="connsiteX1205" fmla="*/ 1153508 w 6134100"/>
              <a:gd name="connsiteY1205" fmla="*/ 4047269 h 6148267"/>
              <a:gd name="connsiteX1206" fmla="*/ 1157758 w 6134100"/>
              <a:gd name="connsiteY1206" fmla="*/ 4053998 h 6148267"/>
              <a:gd name="connsiteX1207" fmla="*/ 1161300 w 6134100"/>
              <a:gd name="connsiteY1207" fmla="*/ 4060372 h 6148267"/>
              <a:gd name="connsiteX1208" fmla="*/ 1164488 w 6134100"/>
              <a:gd name="connsiteY1208" fmla="*/ 4066038 h 6148267"/>
              <a:gd name="connsiteX1209" fmla="*/ 1168383 w 6134100"/>
              <a:gd name="connsiteY1209" fmla="*/ 4072057 h 6148267"/>
              <a:gd name="connsiteX1210" fmla="*/ 1171571 w 6134100"/>
              <a:gd name="connsiteY1210" fmla="*/ 4077016 h 6148267"/>
              <a:gd name="connsiteX1211" fmla="*/ 1175112 w 6134100"/>
              <a:gd name="connsiteY1211" fmla="*/ 4081973 h 6148267"/>
              <a:gd name="connsiteX1212" fmla="*/ 1177946 w 6134100"/>
              <a:gd name="connsiteY1212" fmla="*/ 4086576 h 6148267"/>
              <a:gd name="connsiteX1213" fmla="*/ 1183612 w 6134100"/>
              <a:gd name="connsiteY1213" fmla="*/ 4095430 h 6148267"/>
              <a:gd name="connsiteX1214" fmla="*/ 1188924 w 6134100"/>
              <a:gd name="connsiteY1214" fmla="*/ 4103575 h 6148267"/>
              <a:gd name="connsiteX1215" fmla="*/ 1193883 w 6134100"/>
              <a:gd name="connsiteY1215" fmla="*/ 4111011 h 6148267"/>
              <a:gd name="connsiteX1216" fmla="*/ 1198841 w 6134100"/>
              <a:gd name="connsiteY1216" fmla="*/ 4118801 h 6148267"/>
              <a:gd name="connsiteX1217" fmla="*/ 1204154 w 6134100"/>
              <a:gd name="connsiteY1217" fmla="*/ 4126593 h 6148267"/>
              <a:gd name="connsiteX1218" fmla="*/ 1209112 w 6134100"/>
              <a:gd name="connsiteY1218" fmla="*/ 4135092 h 6148267"/>
              <a:gd name="connsiteX1219" fmla="*/ 1215132 w 6134100"/>
              <a:gd name="connsiteY1219" fmla="*/ 4143944 h 6148267"/>
              <a:gd name="connsiteX1220" fmla="*/ 1221154 w 6134100"/>
              <a:gd name="connsiteY1220" fmla="*/ 4153506 h 6148267"/>
              <a:gd name="connsiteX1221" fmla="*/ 1228591 w 6134100"/>
              <a:gd name="connsiteY1221" fmla="*/ 4164130 h 6148267"/>
              <a:gd name="connsiteX1222" fmla="*/ 1236382 w 6134100"/>
              <a:gd name="connsiteY1222" fmla="*/ 4176169 h 6148267"/>
              <a:gd name="connsiteX1223" fmla="*/ 1245590 w 6134100"/>
              <a:gd name="connsiteY1223" fmla="*/ 4189271 h 6148267"/>
              <a:gd name="connsiteX1224" fmla="*/ 1256570 w 6134100"/>
              <a:gd name="connsiteY1224" fmla="*/ 4204145 h 6148267"/>
              <a:gd name="connsiteX1225" fmla="*/ 1259049 w 6134100"/>
              <a:gd name="connsiteY1225" fmla="*/ 4207687 h 6148267"/>
              <a:gd name="connsiteX1226" fmla="*/ 1267195 w 6134100"/>
              <a:gd name="connsiteY1226" fmla="*/ 4216894 h 6148267"/>
              <a:gd name="connsiteX1227" fmla="*/ 1279590 w 6134100"/>
              <a:gd name="connsiteY1227" fmla="*/ 4232120 h 6148267"/>
              <a:gd name="connsiteX1228" fmla="*/ 1296236 w 6134100"/>
              <a:gd name="connsiteY1228" fmla="*/ 4252659 h 6148267"/>
              <a:gd name="connsiteX1229" fmla="*/ 1308278 w 6134100"/>
              <a:gd name="connsiteY1229" fmla="*/ 4257263 h 6148267"/>
              <a:gd name="connsiteX1230" fmla="*/ 1318548 w 6134100"/>
              <a:gd name="connsiteY1230" fmla="*/ 4260450 h 6148267"/>
              <a:gd name="connsiteX1231" fmla="*/ 1327756 w 6134100"/>
              <a:gd name="connsiteY1231" fmla="*/ 4263638 h 6148267"/>
              <a:gd name="connsiteX1232" fmla="*/ 1335548 w 6134100"/>
              <a:gd name="connsiteY1232" fmla="*/ 4266116 h 6148267"/>
              <a:gd name="connsiteX1233" fmla="*/ 1343339 w 6134100"/>
              <a:gd name="connsiteY1233" fmla="*/ 4268241 h 6148267"/>
              <a:gd name="connsiteX1234" fmla="*/ 1351486 w 6134100"/>
              <a:gd name="connsiteY1234" fmla="*/ 4270365 h 6148267"/>
              <a:gd name="connsiteX1235" fmla="*/ 1360694 w 6134100"/>
              <a:gd name="connsiteY1235" fmla="*/ 4272490 h 6148267"/>
              <a:gd name="connsiteX1236" fmla="*/ 1370964 w 6134100"/>
              <a:gd name="connsiteY1236" fmla="*/ 4274969 h 6148267"/>
              <a:gd name="connsiteX1237" fmla="*/ 1371319 w 6134100"/>
              <a:gd name="connsiteY1237" fmla="*/ 4275324 h 6148267"/>
              <a:gd name="connsiteX1238" fmla="*/ 1368485 w 6134100"/>
              <a:gd name="connsiteY1238" fmla="*/ 4268595 h 6148267"/>
              <a:gd name="connsiteX1239" fmla="*/ 1365652 w 6134100"/>
              <a:gd name="connsiteY1239" fmla="*/ 4261867 h 6148267"/>
              <a:gd name="connsiteX1240" fmla="*/ 1363172 w 6134100"/>
              <a:gd name="connsiteY1240" fmla="*/ 4255138 h 6148267"/>
              <a:gd name="connsiteX1241" fmla="*/ 1361402 w 6134100"/>
              <a:gd name="connsiteY1241" fmla="*/ 4248764 h 6148267"/>
              <a:gd name="connsiteX1242" fmla="*/ 1359631 w 6134100"/>
              <a:gd name="connsiteY1242" fmla="*/ 4241682 h 6148267"/>
              <a:gd name="connsiteX1243" fmla="*/ 1358214 w 6134100"/>
              <a:gd name="connsiteY1243" fmla="*/ 4235308 h 6148267"/>
              <a:gd name="connsiteX1244" fmla="*/ 1357152 w 6134100"/>
              <a:gd name="connsiteY1244" fmla="*/ 4228580 h 6148267"/>
              <a:gd name="connsiteX1245" fmla="*/ 1356797 w 6134100"/>
              <a:gd name="connsiteY1245" fmla="*/ 4222205 h 6148267"/>
              <a:gd name="connsiteX1246" fmla="*/ 1356797 w 6134100"/>
              <a:gd name="connsiteY1246" fmla="*/ 4213352 h 6148267"/>
              <a:gd name="connsiteX1247" fmla="*/ 1357860 w 6134100"/>
              <a:gd name="connsiteY1247" fmla="*/ 4204854 h 6148267"/>
              <a:gd name="connsiteX1248" fmla="*/ 1358214 w 6134100"/>
              <a:gd name="connsiteY1248" fmla="*/ 4200958 h 6148267"/>
              <a:gd name="connsiteX1249" fmla="*/ 1359631 w 6134100"/>
              <a:gd name="connsiteY1249" fmla="*/ 4197063 h 6148267"/>
              <a:gd name="connsiteX1250" fmla="*/ 1360339 w 6134100"/>
              <a:gd name="connsiteY1250" fmla="*/ 4193875 h 6148267"/>
              <a:gd name="connsiteX1251" fmla="*/ 1361402 w 6134100"/>
              <a:gd name="connsiteY1251" fmla="*/ 4190334 h 6148267"/>
              <a:gd name="connsiteX1252" fmla="*/ 1362819 w 6134100"/>
              <a:gd name="connsiteY1252" fmla="*/ 4186793 h 6148267"/>
              <a:gd name="connsiteX1253" fmla="*/ 1364589 w 6134100"/>
              <a:gd name="connsiteY1253" fmla="*/ 4183961 h 6148267"/>
              <a:gd name="connsiteX1254" fmla="*/ 1366006 w 6134100"/>
              <a:gd name="connsiteY1254" fmla="*/ 4181127 h 6148267"/>
              <a:gd name="connsiteX1255" fmla="*/ 1367422 w 6134100"/>
              <a:gd name="connsiteY1255" fmla="*/ 4178294 h 6148267"/>
              <a:gd name="connsiteX1256" fmla="*/ 1369547 w 6134100"/>
              <a:gd name="connsiteY1256" fmla="*/ 4176169 h 6148267"/>
              <a:gd name="connsiteX1257" fmla="*/ 1371672 w 6134100"/>
              <a:gd name="connsiteY1257" fmla="*/ 4173690 h 6148267"/>
              <a:gd name="connsiteX1258" fmla="*/ 1373797 w 6134100"/>
              <a:gd name="connsiteY1258" fmla="*/ 4171920 h 6148267"/>
              <a:gd name="connsiteX1259" fmla="*/ 1375922 w 6134100"/>
              <a:gd name="connsiteY1259" fmla="*/ 4169795 h 6148267"/>
              <a:gd name="connsiteX1260" fmla="*/ 1378756 w 6134100"/>
              <a:gd name="connsiteY1260" fmla="*/ 4168379 h 6148267"/>
              <a:gd name="connsiteX1261" fmla="*/ 1380881 w 6134100"/>
              <a:gd name="connsiteY1261" fmla="*/ 4167317 h 6148267"/>
              <a:gd name="connsiteX1262" fmla="*/ 1383714 w 6134100"/>
              <a:gd name="connsiteY1262" fmla="*/ 4165546 h 6148267"/>
              <a:gd name="connsiteX1263" fmla="*/ 1386547 w 6134100"/>
              <a:gd name="connsiteY1263" fmla="*/ 4164838 h 6148267"/>
              <a:gd name="connsiteX1264" fmla="*/ 1389380 w 6134100"/>
              <a:gd name="connsiteY1264" fmla="*/ 4164130 h 6148267"/>
              <a:gd name="connsiteX1265" fmla="*/ 1392214 w 6134100"/>
              <a:gd name="connsiteY1265" fmla="*/ 4163421 h 6148267"/>
              <a:gd name="connsiteX1266" fmla="*/ 1395402 w 6134100"/>
              <a:gd name="connsiteY1266" fmla="*/ 4163421 h 6148267"/>
              <a:gd name="connsiteX1267" fmla="*/ 1398235 w 6134100"/>
              <a:gd name="connsiteY1267" fmla="*/ 4163067 h 6148267"/>
              <a:gd name="connsiteX1268" fmla="*/ 1401422 w 6134100"/>
              <a:gd name="connsiteY1268" fmla="*/ 4163421 h 6148267"/>
              <a:gd name="connsiteX1269" fmla="*/ 1404964 w 6134100"/>
              <a:gd name="connsiteY1269" fmla="*/ 4163775 h 6148267"/>
              <a:gd name="connsiteX1270" fmla="*/ 1408152 w 6134100"/>
              <a:gd name="connsiteY1270" fmla="*/ 4164130 h 6148267"/>
              <a:gd name="connsiteX1271" fmla="*/ 1411693 w 6134100"/>
              <a:gd name="connsiteY1271" fmla="*/ 4164838 h 6148267"/>
              <a:gd name="connsiteX1272" fmla="*/ 1415235 w 6134100"/>
              <a:gd name="connsiteY1272" fmla="*/ 4165900 h 6148267"/>
              <a:gd name="connsiteX1273" fmla="*/ 1418776 w 6134100"/>
              <a:gd name="connsiteY1273" fmla="*/ 4167317 h 6148267"/>
              <a:gd name="connsiteX1274" fmla="*/ 1422318 w 6134100"/>
              <a:gd name="connsiteY1274" fmla="*/ 4168733 h 6148267"/>
              <a:gd name="connsiteX1275" fmla="*/ 1425860 w 6134100"/>
              <a:gd name="connsiteY1275" fmla="*/ 4170857 h 6148267"/>
              <a:gd name="connsiteX1276" fmla="*/ 1432588 w 6134100"/>
              <a:gd name="connsiteY1276" fmla="*/ 4162713 h 6148267"/>
              <a:gd name="connsiteX1277" fmla="*/ 1438963 w 6134100"/>
              <a:gd name="connsiteY1277" fmla="*/ 4154568 h 6148267"/>
              <a:gd name="connsiteX1278" fmla="*/ 1446046 w 6134100"/>
              <a:gd name="connsiteY1278" fmla="*/ 4147131 h 6148267"/>
              <a:gd name="connsiteX1279" fmla="*/ 1452776 w 6134100"/>
              <a:gd name="connsiteY1279" fmla="*/ 4140404 h 6148267"/>
              <a:gd name="connsiteX1280" fmla="*/ 1460213 w 6134100"/>
              <a:gd name="connsiteY1280" fmla="*/ 4133675 h 6148267"/>
              <a:gd name="connsiteX1281" fmla="*/ 1467651 w 6134100"/>
              <a:gd name="connsiteY1281" fmla="*/ 4127655 h 6148267"/>
              <a:gd name="connsiteX1282" fmla="*/ 1474734 w 6134100"/>
              <a:gd name="connsiteY1282" fmla="*/ 4121989 h 6148267"/>
              <a:gd name="connsiteX1283" fmla="*/ 1482526 w 6134100"/>
              <a:gd name="connsiteY1283" fmla="*/ 4116677 h 6148267"/>
              <a:gd name="connsiteX1284" fmla="*/ 1490317 w 6134100"/>
              <a:gd name="connsiteY1284" fmla="*/ 4111366 h 6148267"/>
              <a:gd name="connsiteX1285" fmla="*/ 1498109 w 6134100"/>
              <a:gd name="connsiteY1285" fmla="*/ 4106762 h 6148267"/>
              <a:gd name="connsiteX1286" fmla="*/ 1505901 w 6134100"/>
              <a:gd name="connsiteY1286" fmla="*/ 4102512 h 6148267"/>
              <a:gd name="connsiteX1287" fmla="*/ 1514046 w 6134100"/>
              <a:gd name="connsiteY1287" fmla="*/ 4098617 h 6148267"/>
              <a:gd name="connsiteX1288" fmla="*/ 1522546 w 6134100"/>
              <a:gd name="connsiteY1288" fmla="*/ 4095076 h 6148267"/>
              <a:gd name="connsiteX1289" fmla="*/ 1530692 w 6134100"/>
              <a:gd name="connsiteY1289" fmla="*/ 4091535 h 6148267"/>
              <a:gd name="connsiteX1290" fmla="*/ 1538837 w 6134100"/>
              <a:gd name="connsiteY1290" fmla="*/ 4088348 h 6148267"/>
              <a:gd name="connsiteX1291" fmla="*/ 1547337 w 6134100"/>
              <a:gd name="connsiteY1291" fmla="*/ 4085515 h 6148267"/>
              <a:gd name="connsiteX1292" fmla="*/ 1556192 w 6134100"/>
              <a:gd name="connsiteY1292" fmla="*/ 4083036 h 6148267"/>
              <a:gd name="connsiteX1293" fmla="*/ 1564692 w 6134100"/>
              <a:gd name="connsiteY1293" fmla="*/ 4080911 h 6148267"/>
              <a:gd name="connsiteX1294" fmla="*/ 1573545 w 6134100"/>
              <a:gd name="connsiteY1294" fmla="*/ 4078432 h 6148267"/>
              <a:gd name="connsiteX1295" fmla="*/ 1582400 w 6134100"/>
              <a:gd name="connsiteY1295" fmla="*/ 4077016 h 6148267"/>
              <a:gd name="connsiteX1296" fmla="*/ 1591253 w 6134100"/>
              <a:gd name="connsiteY1296" fmla="*/ 4075245 h 6148267"/>
              <a:gd name="connsiteX1297" fmla="*/ 1600108 w 6134100"/>
              <a:gd name="connsiteY1297" fmla="*/ 4073829 h 6148267"/>
              <a:gd name="connsiteX1298" fmla="*/ 1609316 w 6134100"/>
              <a:gd name="connsiteY1298" fmla="*/ 4072766 h 6148267"/>
              <a:gd name="connsiteX1299" fmla="*/ 1618524 w 6134100"/>
              <a:gd name="connsiteY1299" fmla="*/ 4071704 h 6148267"/>
              <a:gd name="connsiteX1300" fmla="*/ 1627378 w 6134100"/>
              <a:gd name="connsiteY1300" fmla="*/ 4070642 h 6148267"/>
              <a:gd name="connsiteX1301" fmla="*/ 1636586 w 6134100"/>
              <a:gd name="connsiteY1301" fmla="*/ 4070287 h 6148267"/>
              <a:gd name="connsiteX1302" fmla="*/ 1646149 w 6134100"/>
              <a:gd name="connsiteY1302" fmla="*/ 4069934 h 6148267"/>
              <a:gd name="connsiteX1303" fmla="*/ 1655357 w 6134100"/>
              <a:gd name="connsiteY1303" fmla="*/ 4069579 h 6148267"/>
              <a:gd name="connsiteX1304" fmla="*/ 1664919 w 6134100"/>
              <a:gd name="connsiteY1304" fmla="*/ 4069225 h 6148267"/>
              <a:gd name="connsiteX1305" fmla="*/ 1674836 w 6134100"/>
              <a:gd name="connsiteY1305" fmla="*/ 4069225 h 6148267"/>
              <a:gd name="connsiteX1306" fmla="*/ 1684399 w 6134100"/>
              <a:gd name="connsiteY1306" fmla="*/ 4069225 h 6148267"/>
              <a:gd name="connsiteX1307" fmla="*/ 1693960 w 6134100"/>
              <a:gd name="connsiteY1307" fmla="*/ 4069579 h 6148267"/>
              <a:gd name="connsiteX1308" fmla="*/ 1698210 w 6134100"/>
              <a:gd name="connsiteY1308" fmla="*/ 4063913 h 6148267"/>
              <a:gd name="connsiteX1309" fmla="*/ 1702460 w 6134100"/>
              <a:gd name="connsiteY1309" fmla="*/ 4058601 h 6148267"/>
              <a:gd name="connsiteX1310" fmla="*/ 1707065 w 6134100"/>
              <a:gd name="connsiteY1310" fmla="*/ 4052936 h 6148267"/>
              <a:gd name="connsiteX1311" fmla="*/ 1711669 w 6134100"/>
              <a:gd name="connsiteY1311" fmla="*/ 4047978 h 6148267"/>
              <a:gd name="connsiteX1312" fmla="*/ 1716273 w 6134100"/>
              <a:gd name="connsiteY1312" fmla="*/ 4043374 h 6148267"/>
              <a:gd name="connsiteX1313" fmla="*/ 1721232 w 6134100"/>
              <a:gd name="connsiteY1313" fmla="*/ 4038417 h 6148267"/>
              <a:gd name="connsiteX1314" fmla="*/ 1726190 w 6134100"/>
              <a:gd name="connsiteY1314" fmla="*/ 4033813 h 6148267"/>
              <a:gd name="connsiteX1315" fmla="*/ 1731148 w 6134100"/>
              <a:gd name="connsiteY1315" fmla="*/ 4029563 h 6148267"/>
              <a:gd name="connsiteX1316" fmla="*/ 1736460 w 6134100"/>
              <a:gd name="connsiteY1316" fmla="*/ 4025314 h 6148267"/>
              <a:gd name="connsiteX1317" fmla="*/ 1741773 w 6134100"/>
              <a:gd name="connsiteY1317" fmla="*/ 4021065 h 6148267"/>
              <a:gd name="connsiteX1318" fmla="*/ 1747793 w 6134100"/>
              <a:gd name="connsiteY1318" fmla="*/ 4017523 h 6148267"/>
              <a:gd name="connsiteX1319" fmla="*/ 1753106 w 6134100"/>
              <a:gd name="connsiteY1319" fmla="*/ 4013983 h 6148267"/>
              <a:gd name="connsiteX1320" fmla="*/ 1759126 w 6134100"/>
              <a:gd name="connsiteY1320" fmla="*/ 4010441 h 6148267"/>
              <a:gd name="connsiteX1321" fmla="*/ 1765148 w 6134100"/>
              <a:gd name="connsiteY1321" fmla="*/ 4006899 h 6148267"/>
              <a:gd name="connsiteX1322" fmla="*/ 1771168 w 6134100"/>
              <a:gd name="connsiteY1322" fmla="*/ 4004067 h 6148267"/>
              <a:gd name="connsiteX1323" fmla="*/ 1777189 w 6134100"/>
              <a:gd name="connsiteY1323" fmla="*/ 4000880 h 6148267"/>
              <a:gd name="connsiteX1324" fmla="*/ 1786751 w 6134100"/>
              <a:gd name="connsiteY1324" fmla="*/ 3983528 h 6148267"/>
              <a:gd name="connsiteX1325" fmla="*/ 1797376 w 6134100"/>
              <a:gd name="connsiteY1325" fmla="*/ 3966884 h 6148267"/>
              <a:gd name="connsiteX1326" fmla="*/ 1807647 w 6134100"/>
              <a:gd name="connsiteY1326" fmla="*/ 3951303 h 6148267"/>
              <a:gd name="connsiteX1327" fmla="*/ 1818980 w 6134100"/>
              <a:gd name="connsiteY1327" fmla="*/ 3935367 h 6148267"/>
              <a:gd name="connsiteX1328" fmla="*/ 1830314 w 6134100"/>
              <a:gd name="connsiteY1328" fmla="*/ 3920495 h 6148267"/>
              <a:gd name="connsiteX1329" fmla="*/ 1842355 w 6134100"/>
              <a:gd name="connsiteY1329" fmla="*/ 3906329 h 6148267"/>
              <a:gd name="connsiteX1330" fmla="*/ 1854397 w 6134100"/>
              <a:gd name="connsiteY1330" fmla="*/ 3892519 h 6148267"/>
              <a:gd name="connsiteX1331" fmla="*/ 1867147 w 6134100"/>
              <a:gd name="connsiteY1331" fmla="*/ 3879063 h 6148267"/>
              <a:gd name="connsiteX1332" fmla="*/ 1880250 w 6134100"/>
              <a:gd name="connsiteY1332" fmla="*/ 3865960 h 6148267"/>
              <a:gd name="connsiteX1333" fmla="*/ 1893708 w 6134100"/>
              <a:gd name="connsiteY1333" fmla="*/ 3853212 h 6148267"/>
              <a:gd name="connsiteX1334" fmla="*/ 1907521 w 6134100"/>
              <a:gd name="connsiteY1334" fmla="*/ 3841526 h 6148267"/>
              <a:gd name="connsiteX1335" fmla="*/ 1921688 w 6134100"/>
              <a:gd name="connsiteY1335" fmla="*/ 3829485 h 6148267"/>
              <a:gd name="connsiteX1336" fmla="*/ 1936563 w 6134100"/>
              <a:gd name="connsiteY1336" fmla="*/ 3818508 h 6148267"/>
              <a:gd name="connsiteX1337" fmla="*/ 1951437 w 6134100"/>
              <a:gd name="connsiteY1337" fmla="*/ 3807530 h 6148267"/>
              <a:gd name="connsiteX1338" fmla="*/ 1967020 w 6134100"/>
              <a:gd name="connsiteY1338" fmla="*/ 3796906 h 6148267"/>
              <a:gd name="connsiteX1339" fmla="*/ 1982957 w 6134100"/>
              <a:gd name="connsiteY1339" fmla="*/ 3786990 h 6148267"/>
              <a:gd name="connsiteX1340" fmla="*/ 2059103 w 6134100"/>
              <a:gd name="connsiteY1340" fmla="*/ 3745558 h 6148267"/>
              <a:gd name="connsiteX1341" fmla="*/ 2072561 w 6134100"/>
              <a:gd name="connsiteY1341" fmla="*/ 3742726 h 6148267"/>
              <a:gd name="connsiteX1342" fmla="*/ 2086373 w 6134100"/>
              <a:gd name="connsiteY1342" fmla="*/ 3739893 h 6148267"/>
              <a:gd name="connsiteX1343" fmla="*/ 2099831 w 6134100"/>
              <a:gd name="connsiteY1343" fmla="*/ 3738123 h 6148267"/>
              <a:gd name="connsiteX1344" fmla="*/ 2113644 w 6134100"/>
              <a:gd name="connsiteY1344" fmla="*/ 3735998 h 6148267"/>
              <a:gd name="connsiteX1345" fmla="*/ 2127456 w 6134100"/>
              <a:gd name="connsiteY1345" fmla="*/ 3734936 h 6148267"/>
              <a:gd name="connsiteX1346" fmla="*/ 2141269 w 6134100"/>
              <a:gd name="connsiteY1346" fmla="*/ 3734227 h 6148267"/>
              <a:gd name="connsiteX1347" fmla="*/ 2155080 w 6134100"/>
              <a:gd name="connsiteY1347" fmla="*/ 3733873 h 6148267"/>
              <a:gd name="connsiteX1348" fmla="*/ 2168893 w 6134100"/>
              <a:gd name="connsiteY1348" fmla="*/ 3733873 h 6148267"/>
              <a:gd name="connsiteX1349" fmla="*/ 2182705 w 6134100"/>
              <a:gd name="connsiteY1349" fmla="*/ 3734581 h 6148267"/>
              <a:gd name="connsiteX1350" fmla="*/ 2196518 w 6134100"/>
              <a:gd name="connsiteY1350" fmla="*/ 3735289 h 6148267"/>
              <a:gd name="connsiteX1351" fmla="*/ 2210330 w 6134100"/>
              <a:gd name="connsiteY1351" fmla="*/ 3736351 h 6148267"/>
              <a:gd name="connsiteX1352" fmla="*/ 2223788 w 6134100"/>
              <a:gd name="connsiteY1352" fmla="*/ 3738476 h 6148267"/>
              <a:gd name="connsiteX1353" fmla="*/ 2237246 w 6134100"/>
              <a:gd name="connsiteY1353" fmla="*/ 3740246 h 6148267"/>
              <a:gd name="connsiteX1354" fmla="*/ 2250704 w 6134100"/>
              <a:gd name="connsiteY1354" fmla="*/ 3742726 h 6148267"/>
              <a:gd name="connsiteX1355" fmla="*/ 2264162 w 6134100"/>
              <a:gd name="connsiteY1355" fmla="*/ 3745205 h 6148267"/>
              <a:gd name="connsiteX1356" fmla="*/ 2276912 w 6134100"/>
              <a:gd name="connsiteY1356" fmla="*/ 3748392 h 6148267"/>
              <a:gd name="connsiteX1357" fmla="*/ 2302767 w 6134100"/>
              <a:gd name="connsiteY1357" fmla="*/ 3751225 h 6148267"/>
              <a:gd name="connsiteX1358" fmla="*/ 2304892 w 6134100"/>
              <a:gd name="connsiteY1358" fmla="*/ 3748746 h 6148267"/>
              <a:gd name="connsiteX1359" fmla="*/ 2311267 w 6134100"/>
              <a:gd name="connsiteY1359" fmla="*/ 3743788 h 6148267"/>
              <a:gd name="connsiteX1360" fmla="*/ 2320120 w 6134100"/>
              <a:gd name="connsiteY1360" fmla="*/ 3735998 h 6148267"/>
              <a:gd name="connsiteX1361" fmla="*/ 2330391 w 6134100"/>
              <a:gd name="connsiteY1361" fmla="*/ 3727852 h 6148267"/>
              <a:gd name="connsiteX1362" fmla="*/ 2340308 w 6134100"/>
              <a:gd name="connsiteY1362" fmla="*/ 3719354 h 6148267"/>
              <a:gd name="connsiteX1363" fmla="*/ 2349162 w 6134100"/>
              <a:gd name="connsiteY1363" fmla="*/ 3711563 h 6148267"/>
              <a:gd name="connsiteX1364" fmla="*/ 2355891 w 6134100"/>
              <a:gd name="connsiteY1364" fmla="*/ 3706606 h 6148267"/>
              <a:gd name="connsiteX1365" fmla="*/ 2358016 w 6134100"/>
              <a:gd name="connsiteY1365" fmla="*/ 3704481 h 6148267"/>
              <a:gd name="connsiteX1366" fmla="*/ 2376078 w 6134100"/>
              <a:gd name="connsiteY1366" fmla="*/ 3700939 h 6148267"/>
              <a:gd name="connsiteX1367" fmla="*/ 2394141 w 6134100"/>
              <a:gd name="connsiteY1367" fmla="*/ 3697044 h 6148267"/>
              <a:gd name="connsiteX1368" fmla="*/ 2412202 w 6134100"/>
              <a:gd name="connsiteY1368" fmla="*/ 3693503 h 6148267"/>
              <a:gd name="connsiteX1369" fmla="*/ 2429910 w 6134100"/>
              <a:gd name="connsiteY1369" fmla="*/ 3690316 h 6148267"/>
              <a:gd name="connsiteX1370" fmla="*/ 2447619 w 6134100"/>
              <a:gd name="connsiteY1370" fmla="*/ 3686775 h 6148267"/>
              <a:gd name="connsiteX1371" fmla="*/ 2465327 w 6134100"/>
              <a:gd name="connsiteY1371" fmla="*/ 3683942 h 6148267"/>
              <a:gd name="connsiteX1372" fmla="*/ 2483035 w 6134100"/>
              <a:gd name="connsiteY1372" fmla="*/ 3680755 h 6148267"/>
              <a:gd name="connsiteX1373" fmla="*/ 2500390 w 6134100"/>
              <a:gd name="connsiteY1373" fmla="*/ 3677568 h 6148267"/>
              <a:gd name="connsiteX1374" fmla="*/ 2517743 w 6134100"/>
              <a:gd name="connsiteY1374" fmla="*/ 3674735 h 6148267"/>
              <a:gd name="connsiteX1375" fmla="*/ 2534743 w 6134100"/>
              <a:gd name="connsiteY1375" fmla="*/ 3671548 h 6148267"/>
              <a:gd name="connsiteX1376" fmla="*/ 2551742 w 6134100"/>
              <a:gd name="connsiteY1376" fmla="*/ 3668006 h 6148267"/>
              <a:gd name="connsiteX1377" fmla="*/ 2569097 w 6134100"/>
              <a:gd name="connsiteY1377" fmla="*/ 3665173 h 6148267"/>
              <a:gd name="connsiteX1378" fmla="*/ 2586097 w 6134100"/>
              <a:gd name="connsiteY1378" fmla="*/ 3661632 h 6148267"/>
              <a:gd name="connsiteX1379" fmla="*/ 2603097 w 6134100"/>
              <a:gd name="connsiteY1379" fmla="*/ 3658091 h 6148267"/>
              <a:gd name="connsiteX1380" fmla="*/ 2619388 w 6134100"/>
              <a:gd name="connsiteY1380" fmla="*/ 3654195 h 6148267"/>
              <a:gd name="connsiteX1381" fmla="*/ 2636388 w 6134100"/>
              <a:gd name="connsiteY1381" fmla="*/ 3650300 h 6148267"/>
              <a:gd name="connsiteX1382" fmla="*/ 2644533 w 6134100"/>
              <a:gd name="connsiteY1382" fmla="*/ 3648530 h 6148267"/>
              <a:gd name="connsiteX1383" fmla="*/ 2653033 w 6134100"/>
              <a:gd name="connsiteY1383" fmla="*/ 3646051 h 6148267"/>
              <a:gd name="connsiteX1384" fmla="*/ 2660825 w 6134100"/>
              <a:gd name="connsiteY1384" fmla="*/ 3644280 h 6148267"/>
              <a:gd name="connsiteX1385" fmla="*/ 2668971 w 6134100"/>
              <a:gd name="connsiteY1385" fmla="*/ 3642510 h 6148267"/>
              <a:gd name="connsiteX1386" fmla="*/ 2677116 w 6134100"/>
              <a:gd name="connsiteY1386" fmla="*/ 3640031 h 6148267"/>
              <a:gd name="connsiteX1387" fmla="*/ 2685262 w 6134100"/>
              <a:gd name="connsiteY1387" fmla="*/ 3637906 h 6148267"/>
              <a:gd name="connsiteX1388" fmla="*/ 2693408 w 6134100"/>
              <a:gd name="connsiteY1388" fmla="*/ 3635428 h 6148267"/>
              <a:gd name="connsiteX1389" fmla="*/ 2701199 w 6134100"/>
              <a:gd name="connsiteY1389" fmla="*/ 3633303 h 6148267"/>
              <a:gd name="connsiteX1390" fmla="*/ 2709346 w 6134100"/>
              <a:gd name="connsiteY1390" fmla="*/ 3630824 h 6148267"/>
              <a:gd name="connsiteX1391" fmla="*/ 2717846 w 6134100"/>
              <a:gd name="connsiteY1391" fmla="*/ 3627991 h 6148267"/>
              <a:gd name="connsiteX1392" fmla="*/ 2725991 w 6134100"/>
              <a:gd name="connsiteY1392" fmla="*/ 3625512 h 6148267"/>
              <a:gd name="connsiteX1393" fmla="*/ 2734137 w 6134100"/>
              <a:gd name="connsiteY1393" fmla="*/ 3622679 h 6148267"/>
              <a:gd name="connsiteX1394" fmla="*/ 2741574 w 6134100"/>
              <a:gd name="connsiteY1394" fmla="*/ 3620200 h 6148267"/>
              <a:gd name="connsiteX1395" fmla="*/ 2749720 w 6134100"/>
              <a:gd name="connsiteY1395" fmla="*/ 3617367 h 6148267"/>
              <a:gd name="connsiteX1396" fmla="*/ 2757865 w 6134100"/>
              <a:gd name="connsiteY1396" fmla="*/ 3614180 h 6148267"/>
              <a:gd name="connsiteX1397" fmla="*/ 2765657 w 6134100"/>
              <a:gd name="connsiteY1397" fmla="*/ 3611702 h 6148267"/>
              <a:gd name="connsiteX1398" fmla="*/ 2780886 w 6134100"/>
              <a:gd name="connsiteY1398" fmla="*/ 3605327 h 6148267"/>
              <a:gd name="connsiteX1399" fmla="*/ 2796823 w 6134100"/>
              <a:gd name="connsiteY1399" fmla="*/ 3599307 h 6148267"/>
              <a:gd name="connsiteX1400" fmla="*/ 2812053 w 6134100"/>
              <a:gd name="connsiteY1400" fmla="*/ 3592579 h 6148267"/>
              <a:gd name="connsiteX1401" fmla="*/ 2827281 w 6134100"/>
              <a:gd name="connsiteY1401" fmla="*/ 3585142 h 6148267"/>
              <a:gd name="connsiteX1402" fmla="*/ 2842864 w 6134100"/>
              <a:gd name="connsiteY1402" fmla="*/ 3577705 h 6148267"/>
              <a:gd name="connsiteX1403" fmla="*/ 2858094 w 6134100"/>
              <a:gd name="connsiteY1403" fmla="*/ 3570269 h 6148267"/>
              <a:gd name="connsiteX1404" fmla="*/ 2872969 w 6134100"/>
              <a:gd name="connsiteY1404" fmla="*/ 3561771 h 6148267"/>
              <a:gd name="connsiteX1405" fmla="*/ 2888197 w 6134100"/>
              <a:gd name="connsiteY1405" fmla="*/ 3553271 h 6148267"/>
              <a:gd name="connsiteX1406" fmla="*/ 2892094 w 6134100"/>
              <a:gd name="connsiteY1406" fmla="*/ 3551855 h 6148267"/>
              <a:gd name="connsiteX1407" fmla="*/ 2902010 w 6134100"/>
              <a:gd name="connsiteY1407" fmla="*/ 3546543 h 6148267"/>
              <a:gd name="connsiteX1408" fmla="*/ 2916177 w 6134100"/>
              <a:gd name="connsiteY1408" fmla="*/ 3539815 h 6148267"/>
              <a:gd name="connsiteX1409" fmla="*/ 2932468 w 6134100"/>
              <a:gd name="connsiteY1409" fmla="*/ 3530961 h 6148267"/>
              <a:gd name="connsiteX1410" fmla="*/ 2948405 w 6134100"/>
              <a:gd name="connsiteY1410" fmla="*/ 3522109 h 6148267"/>
              <a:gd name="connsiteX1411" fmla="*/ 2962218 w 6134100"/>
              <a:gd name="connsiteY1411" fmla="*/ 3514318 h 6148267"/>
              <a:gd name="connsiteX1412" fmla="*/ 2971426 w 6134100"/>
              <a:gd name="connsiteY1412" fmla="*/ 3509007 h 6148267"/>
              <a:gd name="connsiteX1413" fmla="*/ 2975321 w 6134100"/>
              <a:gd name="connsiteY1413" fmla="*/ 3506882 h 6148267"/>
              <a:gd name="connsiteX1414" fmla="*/ 2980988 w 6134100"/>
              <a:gd name="connsiteY1414" fmla="*/ 3503340 h 6148267"/>
              <a:gd name="connsiteX1415" fmla="*/ 2987009 w 6134100"/>
              <a:gd name="connsiteY1415" fmla="*/ 3499445 h 6148267"/>
              <a:gd name="connsiteX1416" fmla="*/ 2993030 w 6134100"/>
              <a:gd name="connsiteY1416" fmla="*/ 3495904 h 6148267"/>
              <a:gd name="connsiteX1417" fmla="*/ 2999759 w 6134100"/>
              <a:gd name="connsiteY1417" fmla="*/ 3492008 h 6148267"/>
              <a:gd name="connsiteX1418" fmla="*/ 3005426 w 6134100"/>
              <a:gd name="connsiteY1418" fmla="*/ 3488821 h 6148267"/>
              <a:gd name="connsiteX1419" fmla="*/ 3011092 w 6134100"/>
              <a:gd name="connsiteY1419" fmla="*/ 3485280 h 6148267"/>
              <a:gd name="connsiteX1420" fmla="*/ 3016759 w 6134100"/>
              <a:gd name="connsiteY1420" fmla="*/ 3481739 h 6148267"/>
              <a:gd name="connsiteX1421" fmla="*/ 3023134 w 6134100"/>
              <a:gd name="connsiteY1421" fmla="*/ 3477844 h 6148267"/>
              <a:gd name="connsiteX1422" fmla="*/ 3028446 w 6134100"/>
              <a:gd name="connsiteY1422" fmla="*/ 3475010 h 6148267"/>
              <a:gd name="connsiteX1423" fmla="*/ 3033759 w 6134100"/>
              <a:gd name="connsiteY1423" fmla="*/ 3471823 h 6148267"/>
              <a:gd name="connsiteX1424" fmla="*/ 3039070 w 6134100"/>
              <a:gd name="connsiteY1424" fmla="*/ 3468636 h 6148267"/>
              <a:gd name="connsiteX1425" fmla="*/ 3044737 w 6134100"/>
              <a:gd name="connsiteY1425" fmla="*/ 3466158 h 6148267"/>
              <a:gd name="connsiteX1426" fmla="*/ 3049696 w 6134100"/>
              <a:gd name="connsiteY1426" fmla="*/ 3463325 h 6148267"/>
              <a:gd name="connsiteX1427" fmla="*/ 3054300 w 6134100"/>
              <a:gd name="connsiteY1427" fmla="*/ 3460491 h 6148267"/>
              <a:gd name="connsiteX1428" fmla="*/ 3059612 w 6134100"/>
              <a:gd name="connsiteY1428" fmla="*/ 3458013 h 6148267"/>
              <a:gd name="connsiteX1429" fmla="*/ 3064570 w 6134100"/>
              <a:gd name="connsiteY1429" fmla="*/ 3455179 h 6148267"/>
              <a:gd name="connsiteX1430" fmla="*/ 3074133 w 6134100"/>
              <a:gd name="connsiteY1430" fmla="*/ 3450222 h 6148267"/>
              <a:gd name="connsiteX1431" fmla="*/ 3082987 w 6134100"/>
              <a:gd name="connsiteY1431" fmla="*/ 3445619 h 6148267"/>
              <a:gd name="connsiteX1432" fmla="*/ 3091842 w 6134100"/>
              <a:gd name="connsiteY1432" fmla="*/ 3441723 h 6148267"/>
              <a:gd name="connsiteX1433" fmla="*/ 3099633 w 6134100"/>
              <a:gd name="connsiteY1433" fmla="*/ 3438182 h 6148267"/>
              <a:gd name="connsiteX1434" fmla="*/ 3107424 w 6134100"/>
              <a:gd name="connsiteY1434" fmla="*/ 3434641 h 6148267"/>
              <a:gd name="connsiteX1435" fmla="*/ 3114862 w 6134100"/>
              <a:gd name="connsiteY1435" fmla="*/ 3431808 h 6148267"/>
              <a:gd name="connsiteX1436" fmla="*/ 3121945 w 6134100"/>
              <a:gd name="connsiteY1436" fmla="*/ 3429683 h 6148267"/>
              <a:gd name="connsiteX1437" fmla="*/ 3127966 w 6134100"/>
              <a:gd name="connsiteY1437" fmla="*/ 3427558 h 6148267"/>
              <a:gd name="connsiteX1438" fmla="*/ 3129383 w 6134100"/>
              <a:gd name="connsiteY1438" fmla="*/ 3427204 h 6148267"/>
              <a:gd name="connsiteX1439" fmla="*/ 3133632 w 6134100"/>
              <a:gd name="connsiteY1439" fmla="*/ 3426142 h 6148267"/>
              <a:gd name="connsiteX1440" fmla="*/ 3138944 w 6134100"/>
              <a:gd name="connsiteY1440" fmla="*/ 3424371 h 6148267"/>
              <a:gd name="connsiteX1441" fmla="*/ 3145320 w 6134100"/>
              <a:gd name="connsiteY1441" fmla="*/ 3422601 h 6148267"/>
              <a:gd name="connsiteX1442" fmla="*/ 3148508 w 6134100"/>
              <a:gd name="connsiteY1442" fmla="*/ 3421893 h 6148267"/>
              <a:gd name="connsiteX1443" fmla="*/ 3151341 w 6134100"/>
              <a:gd name="connsiteY1443" fmla="*/ 3421184 h 6148267"/>
              <a:gd name="connsiteX1444" fmla="*/ 3154174 w 6134100"/>
              <a:gd name="connsiteY1444" fmla="*/ 3420476 h 6148267"/>
              <a:gd name="connsiteX1445" fmla="*/ 3156653 w 6134100"/>
              <a:gd name="connsiteY1445" fmla="*/ 3419059 h 6148267"/>
              <a:gd name="connsiteX1446" fmla="*/ 3160549 w 6134100"/>
              <a:gd name="connsiteY1446" fmla="*/ 3417997 h 6148267"/>
              <a:gd name="connsiteX1447" fmla="*/ 3161966 w 6134100"/>
              <a:gd name="connsiteY1447" fmla="*/ 3417289 h 6148267"/>
              <a:gd name="connsiteX1448" fmla="*/ 3165152 w 6134100"/>
              <a:gd name="connsiteY1448" fmla="*/ 3418351 h 6148267"/>
              <a:gd name="connsiteX1449" fmla="*/ 3168340 w 6134100"/>
              <a:gd name="connsiteY1449" fmla="*/ 3419414 h 6148267"/>
              <a:gd name="connsiteX1450" fmla="*/ 3171528 w 6134100"/>
              <a:gd name="connsiteY1450" fmla="*/ 3420831 h 6148267"/>
              <a:gd name="connsiteX1451" fmla="*/ 3174361 w 6134100"/>
              <a:gd name="connsiteY1451" fmla="*/ 3421893 h 6148267"/>
              <a:gd name="connsiteX1452" fmla="*/ 3177194 w 6134100"/>
              <a:gd name="connsiteY1452" fmla="*/ 3413747 h 6148267"/>
              <a:gd name="connsiteX1453" fmla="*/ 3180028 w 6134100"/>
              <a:gd name="connsiteY1453" fmla="*/ 3405249 h 6148267"/>
              <a:gd name="connsiteX1454" fmla="*/ 3182861 w 6134100"/>
              <a:gd name="connsiteY1454" fmla="*/ 3396750 h 6148267"/>
              <a:gd name="connsiteX1455" fmla="*/ 3186402 w 6134100"/>
              <a:gd name="connsiteY1455" fmla="*/ 3387897 h 6148267"/>
              <a:gd name="connsiteX1456" fmla="*/ 3189944 w 6134100"/>
              <a:gd name="connsiteY1456" fmla="*/ 3379044 h 6148267"/>
              <a:gd name="connsiteX1457" fmla="*/ 3193840 w 6134100"/>
              <a:gd name="connsiteY1457" fmla="*/ 3370190 h 6148267"/>
              <a:gd name="connsiteX1458" fmla="*/ 3198090 w 6134100"/>
              <a:gd name="connsiteY1458" fmla="*/ 3360983 h 6148267"/>
              <a:gd name="connsiteX1459" fmla="*/ 3201986 w 6134100"/>
              <a:gd name="connsiteY1459" fmla="*/ 3352131 h 6148267"/>
              <a:gd name="connsiteX1460" fmla="*/ 3206590 w 6134100"/>
              <a:gd name="connsiteY1460" fmla="*/ 3343632 h 6148267"/>
              <a:gd name="connsiteX1461" fmla="*/ 3211548 w 6134100"/>
              <a:gd name="connsiteY1461" fmla="*/ 3334070 h 6148267"/>
              <a:gd name="connsiteX1462" fmla="*/ 3216507 w 6134100"/>
              <a:gd name="connsiteY1462" fmla="*/ 3324863 h 6148267"/>
              <a:gd name="connsiteX1463" fmla="*/ 3221818 w 6134100"/>
              <a:gd name="connsiteY1463" fmla="*/ 3315656 h 6148267"/>
              <a:gd name="connsiteX1464" fmla="*/ 3227132 w 6134100"/>
              <a:gd name="connsiteY1464" fmla="*/ 3306095 h 6148267"/>
              <a:gd name="connsiteX1465" fmla="*/ 3232798 w 6134100"/>
              <a:gd name="connsiteY1465" fmla="*/ 3296533 h 6148267"/>
              <a:gd name="connsiteX1466" fmla="*/ 3239173 w 6134100"/>
              <a:gd name="connsiteY1466" fmla="*/ 3286973 h 6148267"/>
              <a:gd name="connsiteX1467" fmla="*/ 3245193 w 6134100"/>
              <a:gd name="connsiteY1467" fmla="*/ 3277411 h 6148267"/>
              <a:gd name="connsiteX1468" fmla="*/ 3251215 w 6134100"/>
              <a:gd name="connsiteY1468" fmla="*/ 3267850 h 6148267"/>
              <a:gd name="connsiteX1469" fmla="*/ 3257590 w 6134100"/>
              <a:gd name="connsiteY1469" fmla="*/ 3258288 h 6148267"/>
              <a:gd name="connsiteX1470" fmla="*/ 3263964 w 6134100"/>
              <a:gd name="connsiteY1470" fmla="*/ 3248728 h 6148267"/>
              <a:gd name="connsiteX1471" fmla="*/ 3271048 w 6134100"/>
              <a:gd name="connsiteY1471" fmla="*/ 3238458 h 6148267"/>
              <a:gd name="connsiteX1472" fmla="*/ 3277776 w 6134100"/>
              <a:gd name="connsiteY1472" fmla="*/ 3228543 h 6148267"/>
              <a:gd name="connsiteX1473" fmla="*/ 3284860 w 6134100"/>
              <a:gd name="connsiteY1473" fmla="*/ 3218981 h 6148267"/>
              <a:gd name="connsiteX1474" fmla="*/ 3291589 w 6134100"/>
              <a:gd name="connsiteY1474" fmla="*/ 3209066 h 6148267"/>
              <a:gd name="connsiteX1475" fmla="*/ 3291625 w 6134100"/>
              <a:gd name="connsiteY1475" fmla="*/ 3209016 h 6148267"/>
              <a:gd name="connsiteX1476" fmla="*/ 3294776 w 6134100"/>
              <a:gd name="connsiteY1476" fmla="*/ 3220044 h 6148267"/>
              <a:gd name="connsiteX1477" fmla="*/ 3295480 w 6134100"/>
              <a:gd name="connsiteY1477" fmla="*/ 3223210 h 6148267"/>
              <a:gd name="connsiteX1478" fmla="*/ 3295484 w 6134100"/>
              <a:gd name="connsiteY1478" fmla="*/ 3223231 h 6148267"/>
              <a:gd name="connsiteX1479" fmla="*/ 3296193 w 6134100"/>
              <a:gd name="connsiteY1479" fmla="*/ 3226418 h 6148267"/>
              <a:gd name="connsiteX1480" fmla="*/ 3295480 w 6134100"/>
              <a:gd name="connsiteY1480" fmla="*/ 3223210 h 6148267"/>
              <a:gd name="connsiteX1481" fmla="*/ 3294954 w 6134100"/>
              <a:gd name="connsiteY1481" fmla="*/ 3220576 h 6148267"/>
              <a:gd name="connsiteX1482" fmla="*/ 3295484 w 6134100"/>
              <a:gd name="connsiteY1482" fmla="*/ 3222523 h 6148267"/>
              <a:gd name="connsiteX1483" fmla="*/ 3295484 w 6134100"/>
              <a:gd name="connsiteY1483" fmla="*/ 3222168 h 6148267"/>
              <a:gd name="connsiteX1484" fmla="*/ 3295131 w 6134100"/>
              <a:gd name="connsiteY1484" fmla="*/ 3220044 h 6148267"/>
              <a:gd name="connsiteX1485" fmla="*/ 3295131 w 6134100"/>
              <a:gd name="connsiteY1485" fmla="*/ 3216503 h 6148267"/>
              <a:gd name="connsiteX1486" fmla="*/ 3294308 w 6134100"/>
              <a:gd name="connsiteY1486" fmla="*/ 3205260 h 6148267"/>
              <a:gd name="connsiteX1487" fmla="*/ 3298672 w 6134100"/>
              <a:gd name="connsiteY1487" fmla="*/ 3199151 h 6148267"/>
              <a:gd name="connsiteX1488" fmla="*/ 3306818 w 6134100"/>
              <a:gd name="connsiteY1488" fmla="*/ 3188173 h 6148267"/>
              <a:gd name="connsiteX1489" fmla="*/ 3312131 w 6134100"/>
              <a:gd name="connsiteY1489" fmla="*/ 3180383 h 6148267"/>
              <a:gd name="connsiteX1490" fmla="*/ 3317797 w 6134100"/>
              <a:gd name="connsiteY1490" fmla="*/ 3172592 h 6148267"/>
              <a:gd name="connsiteX1491" fmla="*/ 3318108 w 6134100"/>
              <a:gd name="connsiteY1491" fmla="*/ 3172164 h 6148267"/>
              <a:gd name="connsiteX1492" fmla="*/ 3319172 w 6134100"/>
              <a:gd name="connsiteY1492" fmla="*/ 3172045 h 6148267"/>
              <a:gd name="connsiteX1493" fmla="*/ 3319210 w 6134100"/>
              <a:gd name="connsiteY1493" fmla="*/ 3172552 h 6148267"/>
              <a:gd name="connsiteX1494" fmla="*/ 3317442 w 6134100"/>
              <a:gd name="connsiteY1494" fmla="*/ 3175424 h 6148267"/>
              <a:gd name="connsiteX1495" fmla="*/ 3315672 w 6134100"/>
              <a:gd name="connsiteY1495" fmla="*/ 3178966 h 6148267"/>
              <a:gd name="connsiteX1496" fmla="*/ 3316026 w 6134100"/>
              <a:gd name="connsiteY1496" fmla="*/ 3178611 h 6148267"/>
              <a:gd name="connsiteX1497" fmla="*/ 3316380 w 6134100"/>
              <a:gd name="connsiteY1497" fmla="*/ 3177904 h 6148267"/>
              <a:gd name="connsiteX1498" fmla="*/ 3317089 w 6134100"/>
              <a:gd name="connsiteY1498" fmla="*/ 3176841 h 6148267"/>
              <a:gd name="connsiteX1499" fmla="*/ 3318151 w 6134100"/>
              <a:gd name="connsiteY1499" fmla="*/ 3175071 h 6148267"/>
              <a:gd name="connsiteX1500" fmla="*/ 3319214 w 6134100"/>
              <a:gd name="connsiteY1500" fmla="*/ 3174008 h 6148267"/>
              <a:gd name="connsiteX1501" fmla="*/ 3319371 w 6134100"/>
              <a:gd name="connsiteY1501" fmla="*/ 3173850 h 6148267"/>
              <a:gd name="connsiteX1502" fmla="*/ 3319922 w 6134100"/>
              <a:gd name="connsiteY1502" fmla="*/ 3178258 h 6148267"/>
              <a:gd name="connsiteX1503" fmla="*/ 3320276 w 6134100"/>
              <a:gd name="connsiteY1503" fmla="*/ 3181445 h 6148267"/>
              <a:gd name="connsiteX1504" fmla="*/ 3320276 w 6134100"/>
              <a:gd name="connsiteY1504" fmla="*/ 3182861 h 6148267"/>
              <a:gd name="connsiteX1505" fmla="*/ 3320630 w 6134100"/>
              <a:gd name="connsiteY1505" fmla="*/ 3179320 h 6148267"/>
              <a:gd name="connsiteX1506" fmla="*/ 3322047 w 6134100"/>
              <a:gd name="connsiteY1506" fmla="*/ 3173301 h 6148267"/>
              <a:gd name="connsiteX1507" fmla="*/ 3322206 w 6134100"/>
              <a:gd name="connsiteY1507" fmla="*/ 3172706 h 6148267"/>
              <a:gd name="connsiteX1508" fmla="*/ 3324526 w 6134100"/>
              <a:gd name="connsiteY1508" fmla="*/ 3174716 h 6148267"/>
              <a:gd name="connsiteX1509" fmla="*/ 3327714 w 6134100"/>
              <a:gd name="connsiteY1509" fmla="*/ 3179320 h 6148267"/>
              <a:gd name="connsiteX1510" fmla="*/ 3328776 w 6134100"/>
              <a:gd name="connsiteY1510" fmla="*/ 3180383 h 6148267"/>
              <a:gd name="connsiteX1511" fmla="*/ 3329130 w 6134100"/>
              <a:gd name="connsiteY1511" fmla="*/ 3181091 h 6148267"/>
              <a:gd name="connsiteX1512" fmla="*/ 3328776 w 6134100"/>
              <a:gd name="connsiteY1512" fmla="*/ 3180028 h 6148267"/>
              <a:gd name="connsiteX1513" fmla="*/ 3327006 w 6134100"/>
              <a:gd name="connsiteY1513" fmla="*/ 3177549 h 6148267"/>
              <a:gd name="connsiteX1514" fmla="*/ 3325942 w 6134100"/>
              <a:gd name="connsiteY1514" fmla="*/ 3174363 h 6148267"/>
              <a:gd name="connsiteX1515" fmla="*/ 3324880 w 6134100"/>
              <a:gd name="connsiteY1515" fmla="*/ 3172237 h 6148267"/>
              <a:gd name="connsiteX1516" fmla="*/ 3324398 w 6134100"/>
              <a:gd name="connsiteY1516" fmla="*/ 3171177 h 6148267"/>
              <a:gd name="connsiteX1517" fmla="*/ 3326297 w 6134100"/>
              <a:gd name="connsiteY1517" fmla="*/ 3170821 h 6148267"/>
              <a:gd name="connsiteX1518" fmla="*/ 3330192 w 6134100"/>
              <a:gd name="connsiteY1518" fmla="*/ 3170821 h 6148267"/>
              <a:gd name="connsiteX1519" fmla="*/ 3332318 w 6134100"/>
              <a:gd name="connsiteY1519" fmla="*/ 3170467 h 6148267"/>
              <a:gd name="connsiteX1520" fmla="*/ 3332672 w 6134100"/>
              <a:gd name="connsiteY1520" fmla="*/ 3170467 h 6148267"/>
              <a:gd name="connsiteX1521" fmla="*/ 3330547 w 6134100"/>
              <a:gd name="connsiteY1521" fmla="*/ 3170112 h 6148267"/>
              <a:gd name="connsiteX1522" fmla="*/ 3328776 w 6134100"/>
              <a:gd name="connsiteY1522" fmla="*/ 3169759 h 6148267"/>
              <a:gd name="connsiteX1523" fmla="*/ 3326297 w 6134100"/>
              <a:gd name="connsiteY1523" fmla="*/ 3169050 h 6148267"/>
              <a:gd name="connsiteX1524" fmla="*/ 3324597 w 6134100"/>
              <a:gd name="connsiteY1524" fmla="*/ 3168626 h 6148267"/>
              <a:gd name="connsiteX1525" fmla="*/ 3326297 w 6134100"/>
              <a:gd name="connsiteY1525" fmla="*/ 3166925 h 6148267"/>
              <a:gd name="connsiteX1526" fmla="*/ 3328068 w 6134100"/>
              <a:gd name="connsiteY1526" fmla="*/ 3165155 h 6148267"/>
              <a:gd name="connsiteX1527" fmla="*/ 3329839 w 6134100"/>
              <a:gd name="connsiteY1527" fmla="*/ 3164093 h 6148267"/>
              <a:gd name="connsiteX1528" fmla="*/ 3331256 w 6134100"/>
              <a:gd name="connsiteY1528" fmla="*/ 3163030 h 6148267"/>
              <a:gd name="connsiteX1529" fmla="*/ 3332672 w 6134100"/>
              <a:gd name="connsiteY1529" fmla="*/ 3161614 h 6148267"/>
              <a:gd name="connsiteX1530" fmla="*/ 3330192 w 6134100"/>
              <a:gd name="connsiteY1530" fmla="*/ 3163385 h 6148267"/>
              <a:gd name="connsiteX1531" fmla="*/ 3327359 w 6134100"/>
              <a:gd name="connsiteY1531" fmla="*/ 3164447 h 6148267"/>
              <a:gd name="connsiteX1532" fmla="*/ 3325589 w 6134100"/>
              <a:gd name="connsiteY1532" fmla="*/ 3165155 h 6148267"/>
              <a:gd name="connsiteX1533" fmla="*/ 3324506 w 6134100"/>
              <a:gd name="connsiteY1533" fmla="*/ 3165696 h 6148267"/>
              <a:gd name="connsiteX1534" fmla="*/ 3325234 w 6134100"/>
              <a:gd name="connsiteY1534" fmla="*/ 3164093 h 6148267"/>
              <a:gd name="connsiteX1535" fmla="*/ 3326297 w 6134100"/>
              <a:gd name="connsiteY1535" fmla="*/ 3161260 h 6148267"/>
              <a:gd name="connsiteX1536" fmla="*/ 3327006 w 6134100"/>
              <a:gd name="connsiteY1536" fmla="*/ 3160197 h 6148267"/>
              <a:gd name="connsiteX1537" fmla="*/ 3326651 w 6134100"/>
              <a:gd name="connsiteY1537" fmla="*/ 3160552 h 6148267"/>
              <a:gd name="connsiteX1538" fmla="*/ 3326297 w 6134100"/>
              <a:gd name="connsiteY1538" fmla="*/ 3160905 h 6148267"/>
              <a:gd name="connsiteX1539" fmla="*/ 3322933 w 6134100"/>
              <a:gd name="connsiteY1539" fmla="*/ 3165531 h 6148267"/>
              <a:gd name="connsiteX1540" fmla="*/ 3325589 w 6134100"/>
              <a:gd name="connsiteY1540" fmla="*/ 3160552 h 6148267"/>
              <a:gd name="connsiteX1541" fmla="*/ 3326481 w 6134100"/>
              <a:gd name="connsiteY1541" fmla="*/ 3158469 h 6148267"/>
              <a:gd name="connsiteX1542" fmla="*/ 3329130 w 6134100"/>
              <a:gd name="connsiteY1542" fmla="*/ 3156302 h 6148267"/>
              <a:gd name="connsiteX1543" fmla="*/ 3333380 w 6134100"/>
              <a:gd name="connsiteY1543" fmla="*/ 3153115 h 6148267"/>
              <a:gd name="connsiteX1544" fmla="*/ 3337276 w 6134100"/>
              <a:gd name="connsiteY1544" fmla="*/ 3150636 h 6148267"/>
              <a:gd name="connsiteX1545" fmla="*/ 3341526 w 6134100"/>
              <a:gd name="connsiteY1545" fmla="*/ 3147803 h 6148267"/>
              <a:gd name="connsiteX1546" fmla="*/ 3345776 w 6134100"/>
              <a:gd name="connsiteY1546" fmla="*/ 3145325 h 6148267"/>
              <a:gd name="connsiteX1547" fmla="*/ 3350380 w 6134100"/>
              <a:gd name="connsiteY1547" fmla="*/ 3142491 h 6148267"/>
              <a:gd name="connsiteX1548" fmla="*/ 3354630 w 6134100"/>
              <a:gd name="connsiteY1548" fmla="*/ 3140367 h 6148267"/>
              <a:gd name="connsiteX1549" fmla="*/ 3359234 w 6134100"/>
              <a:gd name="connsiteY1549" fmla="*/ 3137534 h 6148267"/>
              <a:gd name="connsiteX1550" fmla="*/ 3360650 w 6134100"/>
              <a:gd name="connsiteY1550" fmla="*/ 3137179 h 6148267"/>
              <a:gd name="connsiteX1551" fmla="*/ 3359234 w 6134100"/>
              <a:gd name="connsiteY1551" fmla="*/ 3137179 h 6148267"/>
              <a:gd name="connsiteX1552" fmla="*/ 3358172 w 6134100"/>
              <a:gd name="connsiteY1552" fmla="*/ 3137179 h 6148267"/>
              <a:gd name="connsiteX1553" fmla="*/ 3353214 w 6134100"/>
              <a:gd name="connsiteY1553" fmla="*/ 3137534 h 6148267"/>
              <a:gd name="connsiteX1554" fmla="*/ 3334104 w 6134100"/>
              <a:gd name="connsiteY1554" fmla="*/ 3138898 h 6148267"/>
              <a:gd name="connsiteX1555" fmla="*/ 3335859 w 6134100"/>
              <a:gd name="connsiteY1555" fmla="*/ 3133284 h 6148267"/>
              <a:gd name="connsiteX1556" fmla="*/ 3337984 w 6134100"/>
              <a:gd name="connsiteY1556" fmla="*/ 3127264 h 6148267"/>
              <a:gd name="connsiteX1557" fmla="*/ 3339047 w 6134100"/>
              <a:gd name="connsiteY1557" fmla="*/ 3121245 h 6148267"/>
              <a:gd name="connsiteX1558" fmla="*/ 3339755 w 6134100"/>
              <a:gd name="connsiteY1558" fmla="*/ 3118765 h 6148267"/>
              <a:gd name="connsiteX1559" fmla="*/ 3340464 w 6134100"/>
              <a:gd name="connsiteY1559" fmla="*/ 3115578 h 6148267"/>
              <a:gd name="connsiteX1560" fmla="*/ 3341172 w 6134100"/>
              <a:gd name="connsiteY1560" fmla="*/ 3112391 h 6148267"/>
              <a:gd name="connsiteX1561" fmla="*/ 3341526 w 6134100"/>
              <a:gd name="connsiteY1561" fmla="*/ 3109204 h 6148267"/>
              <a:gd name="connsiteX1562" fmla="*/ 3342589 w 6134100"/>
              <a:gd name="connsiteY1562" fmla="*/ 3106371 h 6148267"/>
              <a:gd name="connsiteX1563" fmla="*/ 3342942 w 6134100"/>
              <a:gd name="connsiteY1563" fmla="*/ 3103184 h 6148267"/>
              <a:gd name="connsiteX1564" fmla="*/ 3343297 w 6134100"/>
              <a:gd name="connsiteY1564" fmla="*/ 3100351 h 6148267"/>
              <a:gd name="connsiteX1565" fmla="*/ 3343650 w 6134100"/>
              <a:gd name="connsiteY1565" fmla="*/ 3097164 h 6148267"/>
              <a:gd name="connsiteX1566" fmla="*/ 3344359 w 6134100"/>
              <a:gd name="connsiteY1566" fmla="*/ 3090790 h 6148267"/>
              <a:gd name="connsiteX1567" fmla="*/ 3345067 w 6134100"/>
              <a:gd name="connsiteY1567" fmla="*/ 3084416 h 6148267"/>
              <a:gd name="connsiteX1568" fmla="*/ 3345422 w 6134100"/>
              <a:gd name="connsiteY1568" fmla="*/ 3078396 h 6148267"/>
              <a:gd name="connsiteX1569" fmla="*/ 3345776 w 6134100"/>
              <a:gd name="connsiteY1569" fmla="*/ 3071313 h 6148267"/>
              <a:gd name="connsiteX1570" fmla="*/ 3345776 w 6134100"/>
              <a:gd name="connsiteY1570" fmla="*/ 3068126 h 6148267"/>
              <a:gd name="connsiteX1571" fmla="*/ 3345776 w 6134100"/>
              <a:gd name="connsiteY1571" fmla="*/ 3064939 h 6148267"/>
              <a:gd name="connsiteX1572" fmla="*/ 3345776 w 6134100"/>
              <a:gd name="connsiteY1572" fmla="*/ 3061752 h 6148267"/>
              <a:gd name="connsiteX1573" fmla="*/ 3345776 w 6134100"/>
              <a:gd name="connsiteY1573" fmla="*/ 3058210 h 6148267"/>
              <a:gd name="connsiteX1574" fmla="*/ 3345422 w 6134100"/>
              <a:gd name="connsiteY1574" fmla="*/ 3051483 h 6148267"/>
              <a:gd name="connsiteX1575" fmla="*/ 3345422 w 6134100"/>
              <a:gd name="connsiteY1575" fmla="*/ 3047941 h 6148267"/>
              <a:gd name="connsiteX1576" fmla="*/ 3345067 w 6134100"/>
              <a:gd name="connsiteY1576" fmla="*/ 3044754 h 6148267"/>
              <a:gd name="connsiteX1577" fmla="*/ 3344359 w 6134100"/>
              <a:gd name="connsiteY1577" fmla="*/ 3038380 h 6148267"/>
              <a:gd name="connsiteX1578" fmla="*/ 3343650 w 6134100"/>
              <a:gd name="connsiteY1578" fmla="*/ 3031297 h 6148267"/>
              <a:gd name="connsiteX1579" fmla="*/ 3342942 w 6134100"/>
              <a:gd name="connsiteY1579" fmla="*/ 3024569 h 6148267"/>
              <a:gd name="connsiteX1580" fmla="*/ 3341526 w 6134100"/>
              <a:gd name="connsiteY1580" fmla="*/ 3017487 h 6148267"/>
              <a:gd name="connsiteX1581" fmla="*/ 3340817 w 6134100"/>
              <a:gd name="connsiteY1581" fmla="*/ 3014653 h 6148267"/>
              <a:gd name="connsiteX1582" fmla="*/ 3340109 w 6134100"/>
              <a:gd name="connsiteY1582" fmla="*/ 3010758 h 6148267"/>
              <a:gd name="connsiteX1583" fmla="*/ 3339401 w 6134100"/>
              <a:gd name="connsiteY1583" fmla="*/ 3007217 h 6148267"/>
              <a:gd name="connsiteX1584" fmla="*/ 3338692 w 6134100"/>
              <a:gd name="connsiteY1584" fmla="*/ 3003322 h 6148267"/>
              <a:gd name="connsiteX1585" fmla="*/ 3335151 w 6134100"/>
              <a:gd name="connsiteY1585" fmla="*/ 2989865 h 6148267"/>
              <a:gd name="connsiteX1586" fmla="*/ 3332672 w 6134100"/>
              <a:gd name="connsiteY1586" fmla="*/ 2982783 h 6148267"/>
              <a:gd name="connsiteX1587" fmla="*/ 3330547 w 6134100"/>
              <a:gd name="connsiteY1587" fmla="*/ 2976054 h 6148267"/>
              <a:gd name="connsiteX1588" fmla="*/ 3325234 w 6134100"/>
              <a:gd name="connsiteY1588" fmla="*/ 2961890 h 6148267"/>
              <a:gd name="connsiteX1589" fmla="*/ 3323464 w 6134100"/>
              <a:gd name="connsiteY1589" fmla="*/ 2958349 h 6148267"/>
              <a:gd name="connsiteX1590" fmla="*/ 3322047 w 6134100"/>
              <a:gd name="connsiteY1590" fmla="*/ 2955162 h 6148267"/>
              <a:gd name="connsiteX1591" fmla="*/ 3320630 w 6134100"/>
              <a:gd name="connsiteY1591" fmla="*/ 2951620 h 6148267"/>
              <a:gd name="connsiteX1592" fmla="*/ 3318506 w 6134100"/>
              <a:gd name="connsiteY1592" fmla="*/ 2948080 h 6148267"/>
              <a:gd name="connsiteX1593" fmla="*/ 3317089 w 6134100"/>
              <a:gd name="connsiteY1593" fmla="*/ 2944538 h 6148267"/>
              <a:gd name="connsiteX1594" fmla="*/ 3315318 w 6134100"/>
              <a:gd name="connsiteY1594" fmla="*/ 2940643 h 6148267"/>
              <a:gd name="connsiteX1595" fmla="*/ 3313192 w 6134100"/>
              <a:gd name="connsiteY1595" fmla="*/ 2937456 h 6148267"/>
              <a:gd name="connsiteX1596" fmla="*/ 3311422 w 6134100"/>
              <a:gd name="connsiteY1596" fmla="*/ 2933914 h 6148267"/>
              <a:gd name="connsiteX1597" fmla="*/ 3309651 w 6134100"/>
              <a:gd name="connsiteY1597" fmla="*/ 2931081 h 6148267"/>
              <a:gd name="connsiteX1598" fmla="*/ 3307881 w 6134100"/>
              <a:gd name="connsiteY1598" fmla="*/ 2928249 h 6148267"/>
              <a:gd name="connsiteX1599" fmla="*/ 3306464 w 6134100"/>
              <a:gd name="connsiteY1599" fmla="*/ 2925416 h 6148267"/>
              <a:gd name="connsiteX1600" fmla="*/ 3304693 w 6134100"/>
              <a:gd name="connsiteY1600" fmla="*/ 2922229 h 6148267"/>
              <a:gd name="connsiteX1601" fmla="*/ 3302922 w 6134100"/>
              <a:gd name="connsiteY1601" fmla="*/ 2919395 h 6148267"/>
              <a:gd name="connsiteX1602" fmla="*/ 3300798 w 6134100"/>
              <a:gd name="connsiteY1602" fmla="*/ 2916208 h 6148267"/>
              <a:gd name="connsiteX1603" fmla="*/ 3299026 w 6134100"/>
              <a:gd name="connsiteY1603" fmla="*/ 2912667 h 6148267"/>
              <a:gd name="connsiteX1604" fmla="*/ 3297256 w 6134100"/>
              <a:gd name="connsiteY1604" fmla="*/ 2910188 h 6148267"/>
              <a:gd name="connsiteX1605" fmla="*/ 3295131 w 6134100"/>
              <a:gd name="connsiteY1605" fmla="*/ 2907001 h 6148267"/>
              <a:gd name="connsiteX1606" fmla="*/ 3293006 w 6134100"/>
              <a:gd name="connsiteY1606" fmla="*/ 2903459 h 6148267"/>
              <a:gd name="connsiteX1607" fmla="*/ 3290881 w 6134100"/>
              <a:gd name="connsiteY1607" fmla="*/ 2900273 h 6148267"/>
              <a:gd name="connsiteX1608" fmla="*/ 3289110 w 6134100"/>
              <a:gd name="connsiteY1608" fmla="*/ 2897440 h 6148267"/>
              <a:gd name="connsiteX1609" fmla="*/ 3286631 w 6134100"/>
              <a:gd name="connsiteY1609" fmla="*/ 2893899 h 6148267"/>
              <a:gd name="connsiteX1610" fmla="*/ 3284506 w 6134100"/>
              <a:gd name="connsiteY1610" fmla="*/ 2890357 h 6148267"/>
              <a:gd name="connsiteX1611" fmla="*/ 3282026 w 6134100"/>
              <a:gd name="connsiteY1611" fmla="*/ 2887525 h 6148267"/>
              <a:gd name="connsiteX1612" fmla="*/ 3279901 w 6134100"/>
              <a:gd name="connsiteY1612" fmla="*/ 2883983 h 6148267"/>
              <a:gd name="connsiteX1613" fmla="*/ 3277423 w 6134100"/>
              <a:gd name="connsiteY1613" fmla="*/ 2880796 h 6148267"/>
              <a:gd name="connsiteX1614" fmla="*/ 3274943 w 6134100"/>
              <a:gd name="connsiteY1614" fmla="*/ 2877255 h 6148267"/>
              <a:gd name="connsiteX1615" fmla="*/ 3272464 w 6134100"/>
              <a:gd name="connsiteY1615" fmla="*/ 2874422 h 6148267"/>
              <a:gd name="connsiteX1616" fmla="*/ 3270340 w 6134100"/>
              <a:gd name="connsiteY1616" fmla="*/ 2870881 h 6148267"/>
              <a:gd name="connsiteX1617" fmla="*/ 3267506 w 6134100"/>
              <a:gd name="connsiteY1617" fmla="*/ 2867339 h 6148267"/>
              <a:gd name="connsiteX1618" fmla="*/ 3264673 w 6134100"/>
              <a:gd name="connsiteY1618" fmla="*/ 2863444 h 6148267"/>
              <a:gd name="connsiteX1619" fmla="*/ 3262193 w 6134100"/>
              <a:gd name="connsiteY1619" fmla="*/ 2860257 h 6148267"/>
              <a:gd name="connsiteX1620" fmla="*/ 3259360 w 6134100"/>
              <a:gd name="connsiteY1620" fmla="*/ 2857071 h 6148267"/>
              <a:gd name="connsiteX1621" fmla="*/ 3256881 w 6134100"/>
              <a:gd name="connsiteY1621" fmla="*/ 2853529 h 6148267"/>
              <a:gd name="connsiteX1622" fmla="*/ 3253693 w 6134100"/>
              <a:gd name="connsiteY1622" fmla="*/ 2849988 h 6148267"/>
              <a:gd name="connsiteX1623" fmla="*/ 3250860 w 6134100"/>
              <a:gd name="connsiteY1623" fmla="*/ 2846800 h 6148267"/>
              <a:gd name="connsiteX1624" fmla="*/ 3248027 w 6134100"/>
              <a:gd name="connsiteY1624" fmla="*/ 2843260 h 6148267"/>
              <a:gd name="connsiteX1625" fmla="*/ 3242006 w 6134100"/>
              <a:gd name="connsiteY1625" fmla="*/ 2836178 h 6148267"/>
              <a:gd name="connsiteX1626" fmla="*/ 3238818 w 6134100"/>
              <a:gd name="connsiteY1626" fmla="*/ 2832281 h 6148267"/>
              <a:gd name="connsiteX1627" fmla="*/ 3237048 w 6134100"/>
              <a:gd name="connsiteY1627" fmla="*/ 2830511 h 6148267"/>
              <a:gd name="connsiteX1628" fmla="*/ 3236694 w 6134100"/>
              <a:gd name="connsiteY1628" fmla="*/ 2830158 h 6148267"/>
              <a:gd name="connsiteX1629" fmla="*/ 3257943 w 6134100"/>
              <a:gd name="connsiteY1629" fmla="*/ 2824845 h 6148267"/>
              <a:gd name="connsiteX1630" fmla="*/ 3269276 w 6134100"/>
              <a:gd name="connsiteY1630" fmla="*/ 2821659 h 6148267"/>
              <a:gd name="connsiteX1631" fmla="*/ 3274590 w 6134100"/>
              <a:gd name="connsiteY1631" fmla="*/ 2820596 h 6148267"/>
              <a:gd name="connsiteX1632" fmla="*/ 3272110 w 6134100"/>
              <a:gd name="connsiteY1632" fmla="*/ 2820950 h 6148267"/>
              <a:gd name="connsiteX1633" fmla="*/ 3269276 w 6134100"/>
              <a:gd name="connsiteY1633" fmla="*/ 2821659 h 6148267"/>
              <a:gd name="connsiteX1634" fmla="*/ 3271402 w 6134100"/>
              <a:gd name="connsiteY1634" fmla="*/ 2820950 h 6148267"/>
              <a:gd name="connsiteX1635" fmla="*/ 3270340 w 6134100"/>
              <a:gd name="connsiteY1635" fmla="*/ 2820950 h 6148267"/>
              <a:gd name="connsiteX1636" fmla="*/ 3267152 w 6134100"/>
              <a:gd name="connsiteY1636" fmla="*/ 2820596 h 6148267"/>
              <a:gd name="connsiteX1637" fmla="*/ 3255818 w 6134100"/>
              <a:gd name="connsiteY1637" fmla="*/ 2819534 h 6148267"/>
              <a:gd name="connsiteX1638" fmla="*/ 3244840 w 6134100"/>
              <a:gd name="connsiteY1638" fmla="*/ 2817763 h 6148267"/>
              <a:gd name="connsiteX1639" fmla="*/ 3234215 w 6134100"/>
              <a:gd name="connsiteY1639" fmla="*/ 2816700 h 6148267"/>
              <a:gd name="connsiteX1640" fmla="*/ 3222882 w 6134100"/>
              <a:gd name="connsiteY1640" fmla="*/ 2815284 h 6148267"/>
              <a:gd name="connsiteX1641" fmla="*/ 3211902 w 6134100"/>
              <a:gd name="connsiteY1641" fmla="*/ 2813867 h 6148267"/>
              <a:gd name="connsiteX1642" fmla="*/ 3200569 w 6134100"/>
              <a:gd name="connsiteY1642" fmla="*/ 2812452 h 6148267"/>
              <a:gd name="connsiteX1643" fmla="*/ 3189590 w 6134100"/>
              <a:gd name="connsiteY1643" fmla="*/ 2811035 h 6148267"/>
              <a:gd name="connsiteX1644" fmla="*/ 3178611 w 6134100"/>
              <a:gd name="connsiteY1644" fmla="*/ 2809263 h 6148267"/>
              <a:gd name="connsiteX1645" fmla="*/ 3176132 w 6134100"/>
              <a:gd name="connsiteY1645" fmla="*/ 2808910 h 6148267"/>
              <a:gd name="connsiteX1646" fmla="*/ 3173652 w 6134100"/>
              <a:gd name="connsiteY1646" fmla="*/ 2808556 h 6148267"/>
              <a:gd name="connsiteX1647" fmla="*/ 3173652 w 6134100"/>
              <a:gd name="connsiteY1647" fmla="*/ 2806431 h 6148267"/>
              <a:gd name="connsiteX1648" fmla="*/ 3174361 w 6134100"/>
              <a:gd name="connsiteY1648" fmla="*/ 2802181 h 6148267"/>
              <a:gd name="connsiteX1649" fmla="*/ 3174716 w 6134100"/>
              <a:gd name="connsiteY1649" fmla="*/ 2797578 h 6148267"/>
              <a:gd name="connsiteX1650" fmla="*/ 3174716 w 6134100"/>
              <a:gd name="connsiteY1650" fmla="*/ 2793329 h 6148267"/>
              <a:gd name="connsiteX1651" fmla="*/ 3175424 w 6134100"/>
              <a:gd name="connsiteY1651" fmla="*/ 2788725 h 6148267"/>
              <a:gd name="connsiteX1652" fmla="*/ 3175424 w 6134100"/>
              <a:gd name="connsiteY1652" fmla="*/ 2784122 h 6148267"/>
              <a:gd name="connsiteX1653" fmla="*/ 3174716 w 6134100"/>
              <a:gd name="connsiteY1653" fmla="*/ 2779164 h 6148267"/>
              <a:gd name="connsiteX1654" fmla="*/ 3174716 w 6134100"/>
              <a:gd name="connsiteY1654" fmla="*/ 2774560 h 6148267"/>
              <a:gd name="connsiteX1655" fmla="*/ 3174361 w 6134100"/>
              <a:gd name="connsiteY1655" fmla="*/ 2769603 h 6148267"/>
              <a:gd name="connsiteX1656" fmla="*/ 3174361 w 6134100"/>
              <a:gd name="connsiteY1656" fmla="*/ 2767832 h 6148267"/>
              <a:gd name="connsiteX1657" fmla="*/ 3174007 w 6134100"/>
              <a:gd name="connsiteY1657" fmla="*/ 2767123 h 6148267"/>
              <a:gd name="connsiteX1658" fmla="*/ 3172236 w 6134100"/>
              <a:gd name="connsiteY1658" fmla="*/ 2765353 h 6148267"/>
              <a:gd name="connsiteX1659" fmla="*/ 3164444 w 6134100"/>
              <a:gd name="connsiteY1659" fmla="*/ 2758624 h 6148267"/>
              <a:gd name="connsiteX1660" fmla="*/ 3160194 w 6134100"/>
              <a:gd name="connsiteY1660" fmla="*/ 2755084 h 6148267"/>
              <a:gd name="connsiteX1661" fmla="*/ 3155944 w 6134100"/>
              <a:gd name="connsiteY1661" fmla="*/ 2751897 h 6148267"/>
              <a:gd name="connsiteX1662" fmla="*/ 3152049 w 6134100"/>
              <a:gd name="connsiteY1662" fmla="*/ 2748355 h 6148267"/>
              <a:gd name="connsiteX1663" fmla="*/ 3147799 w 6134100"/>
              <a:gd name="connsiteY1663" fmla="*/ 2744814 h 6148267"/>
              <a:gd name="connsiteX1664" fmla="*/ 3139653 w 6134100"/>
              <a:gd name="connsiteY1664" fmla="*/ 2737378 h 6148267"/>
              <a:gd name="connsiteX1665" fmla="*/ 3131153 w 6134100"/>
              <a:gd name="connsiteY1665" fmla="*/ 2731003 h 6148267"/>
              <a:gd name="connsiteX1666" fmla="*/ 3122653 w 6134100"/>
              <a:gd name="connsiteY1666" fmla="*/ 2724629 h 6148267"/>
              <a:gd name="connsiteX1667" fmla="*/ 3113445 w 6134100"/>
              <a:gd name="connsiteY1667" fmla="*/ 2717900 h 6148267"/>
              <a:gd name="connsiteX1668" fmla="*/ 3095383 w 6134100"/>
              <a:gd name="connsiteY1668" fmla="*/ 2704798 h 6148267"/>
              <a:gd name="connsiteX1669" fmla="*/ 3076258 w 6134100"/>
              <a:gd name="connsiteY1669" fmla="*/ 2692758 h 6148267"/>
              <a:gd name="connsiteX1670" fmla="*/ 3066342 w 6134100"/>
              <a:gd name="connsiteY1670" fmla="*/ 2686384 h 6148267"/>
              <a:gd name="connsiteX1671" fmla="*/ 3056425 w 6134100"/>
              <a:gd name="connsiteY1671" fmla="*/ 2680364 h 6148267"/>
              <a:gd name="connsiteX1672" fmla="*/ 3046508 w 6134100"/>
              <a:gd name="connsiteY1672" fmla="*/ 2674698 h 6148267"/>
              <a:gd name="connsiteX1673" fmla="*/ 3036237 w 6134100"/>
              <a:gd name="connsiteY1673" fmla="*/ 2668678 h 6148267"/>
              <a:gd name="connsiteX1674" fmla="*/ 3025612 w 6134100"/>
              <a:gd name="connsiteY1674" fmla="*/ 2663366 h 6148267"/>
              <a:gd name="connsiteX1675" fmla="*/ 3015342 w 6134100"/>
              <a:gd name="connsiteY1675" fmla="*/ 2658054 h 6148267"/>
              <a:gd name="connsiteX1676" fmla="*/ 3004717 w 6134100"/>
              <a:gd name="connsiteY1676" fmla="*/ 2652743 h 6148267"/>
              <a:gd name="connsiteX1677" fmla="*/ 2993738 w 6134100"/>
              <a:gd name="connsiteY1677" fmla="*/ 2647785 h 6148267"/>
              <a:gd name="connsiteX1678" fmla="*/ 2982759 w 6134100"/>
              <a:gd name="connsiteY1678" fmla="*/ 2643182 h 6148267"/>
              <a:gd name="connsiteX1679" fmla="*/ 2971426 w 6134100"/>
              <a:gd name="connsiteY1679" fmla="*/ 2637870 h 6148267"/>
              <a:gd name="connsiteX1680" fmla="*/ 2960093 w 6134100"/>
              <a:gd name="connsiteY1680" fmla="*/ 2633975 h 6148267"/>
              <a:gd name="connsiteX1681" fmla="*/ 2948760 w 6134100"/>
              <a:gd name="connsiteY1681" fmla="*/ 2629725 h 6148267"/>
              <a:gd name="connsiteX1682" fmla="*/ 2937426 w 6134100"/>
              <a:gd name="connsiteY1682" fmla="*/ 2625829 h 6148267"/>
              <a:gd name="connsiteX1683" fmla="*/ 2925385 w 6134100"/>
              <a:gd name="connsiteY1683" fmla="*/ 2621934 h 6148267"/>
              <a:gd name="connsiteX1684" fmla="*/ 2913343 w 6134100"/>
              <a:gd name="connsiteY1684" fmla="*/ 2618039 h 6148267"/>
              <a:gd name="connsiteX1685" fmla="*/ 2901656 w 6134100"/>
              <a:gd name="connsiteY1685" fmla="*/ 2614497 h 6148267"/>
              <a:gd name="connsiteX1686" fmla="*/ 2889614 w 6134100"/>
              <a:gd name="connsiteY1686" fmla="*/ 2611665 h 6148267"/>
              <a:gd name="connsiteX1687" fmla="*/ 2877219 w 6134100"/>
              <a:gd name="connsiteY1687" fmla="*/ 2608832 h 6148267"/>
              <a:gd name="connsiteX1688" fmla="*/ 2865177 w 6134100"/>
              <a:gd name="connsiteY1688" fmla="*/ 2605999 h 6148267"/>
              <a:gd name="connsiteX1689" fmla="*/ 2852427 w 6134100"/>
              <a:gd name="connsiteY1689" fmla="*/ 2603520 h 6148267"/>
              <a:gd name="connsiteX1690" fmla="*/ 2840031 w 6134100"/>
              <a:gd name="connsiteY1690" fmla="*/ 2601750 h 6148267"/>
              <a:gd name="connsiteX1691" fmla="*/ 2827636 w 6134100"/>
              <a:gd name="connsiteY1691" fmla="*/ 2599978 h 6148267"/>
              <a:gd name="connsiteX1692" fmla="*/ 2815240 w 6134100"/>
              <a:gd name="connsiteY1692" fmla="*/ 2598562 h 6148267"/>
              <a:gd name="connsiteX1693" fmla="*/ 2802136 w 6134100"/>
              <a:gd name="connsiteY1693" fmla="*/ 2596791 h 6148267"/>
              <a:gd name="connsiteX1694" fmla="*/ 2789386 w 6134100"/>
              <a:gd name="connsiteY1694" fmla="*/ 2596083 h 6148267"/>
              <a:gd name="connsiteX1695" fmla="*/ 2776636 w 6134100"/>
              <a:gd name="connsiteY1695" fmla="*/ 2595729 h 6148267"/>
              <a:gd name="connsiteX1696" fmla="*/ 2763887 w 6134100"/>
              <a:gd name="connsiteY1696" fmla="*/ 2595375 h 6148267"/>
              <a:gd name="connsiteX1697" fmla="*/ 2750428 w 6134100"/>
              <a:gd name="connsiteY1697" fmla="*/ 2595021 h 6148267"/>
              <a:gd name="connsiteX1698" fmla="*/ 2747949 w 6134100"/>
              <a:gd name="connsiteY1698" fmla="*/ 2594666 h 6148267"/>
              <a:gd name="connsiteX1699" fmla="*/ 2744762 w 6134100"/>
              <a:gd name="connsiteY1699" fmla="*/ 2593958 h 6148267"/>
              <a:gd name="connsiteX1700" fmla="*/ 2741574 w 6134100"/>
              <a:gd name="connsiteY1700" fmla="*/ 2592188 h 6148267"/>
              <a:gd name="connsiteX1701" fmla="*/ 2738740 w 6134100"/>
              <a:gd name="connsiteY1701" fmla="*/ 2590063 h 6148267"/>
              <a:gd name="connsiteX1702" fmla="*/ 2735907 w 6134100"/>
              <a:gd name="connsiteY1702" fmla="*/ 2587231 h 6148267"/>
              <a:gd name="connsiteX1703" fmla="*/ 2733074 w 6134100"/>
              <a:gd name="connsiteY1703" fmla="*/ 2584751 h 6148267"/>
              <a:gd name="connsiteX1704" fmla="*/ 2730949 w 6134100"/>
              <a:gd name="connsiteY1704" fmla="*/ 2581564 h 6148267"/>
              <a:gd name="connsiteX1705" fmla="*/ 2728824 w 6134100"/>
              <a:gd name="connsiteY1705" fmla="*/ 2578023 h 6148267"/>
              <a:gd name="connsiteX1706" fmla="*/ 2728470 w 6134100"/>
              <a:gd name="connsiteY1706" fmla="*/ 2574482 h 6148267"/>
              <a:gd name="connsiteX1707" fmla="*/ 2728116 w 6134100"/>
              <a:gd name="connsiteY1707" fmla="*/ 2571649 h 6148267"/>
              <a:gd name="connsiteX1708" fmla="*/ 2728824 w 6134100"/>
              <a:gd name="connsiteY1708" fmla="*/ 2568817 h 6148267"/>
              <a:gd name="connsiteX1709" fmla="*/ 2730240 w 6134100"/>
              <a:gd name="connsiteY1709" fmla="*/ 2566692 h 6148267"/>
              <a:gd name="connsiteX1710" fmla="*/ 2732012 w 6134100"/>
              <a:gd name="connsiteY1710" fmla="*/ 2564567 h 6148267"/>
              <a:gd name="connsiteX1711" fmla="*/ 2734490 w 6134100"/>
              <a:gd name="connsiteY1711" fmla="*/ 2563505 h 6148267"/>
              <a:gd name="connsiteX1712" fmla="*/ 2736616 w 6134100"/>
              <a:gd name="connsiteY1712" fmla="*/ 2562796 h 6148267"/>
              <a:gd name="connsiteX1713" fmla="*/ 2739804 w 6134100"/>
              <a:gd name="connsiteY1713" fmla="*/ 2562796 h 6148267"/>
              <a:gd name="connsiteX1714" fmla="*/ 2747949 w 6134100"/>
              <a:gd name="connsiteY1714" fmla="*/ 2559963 h 6148267"/>
              <a:gd name="connsiteX1715" fmla="*/ 2755740 w 6134100"/>
              <a:gd name="connsiteY1715" fmla="*/ 2557838 h 6148267"/>
              <a:gd name="connsiteX1716" fmla="*/ 2764240 w 6134100"/>
              <a:gd name="connsiteY1716" fmla="*/ 2555714 h 6148267"/>
              <a:gd name="connsiteX1717" fmla="*/ 2772386 w 6134100"/>
              <a:gd name="connsiteY1717" fmla="*/ 2553589 h 6148267"/>
              <a:gd name="connsiteX1718" fmla="*/ 2780886 w 6134100"/>
              <a:gd name="connsiteY1718" fmla="*/ 2551464 h 6148267"/>
              <a:gd name="connsiteX1719" fmla="*/ 2789032 w 6134100"/>
              <a:gd name="connsiteY1719" fmla="*/ 2549694 h 6148267"/>
              <a:gd name="connsiteX1720" fmla="*/ 2797178 w 6134100"/>
              <a:gd name="connsiteY1720" fmla="*/ 2547569 h 6148267"/>
              <a:gd name="connsiteX1721" fmla="*/ 2804970 w 6134100"/>
              <a:gd name="connsiteY1721" fmla="*/ 2545799 h 6148267"/>
              <a:gd name="connsiteX1722" fmla="*/ 2813115 w 6134100"/>
              <a:gd name="connsiteY1722" fmla="*/ 2544736 h 6148267"/>
              <a:gd name="connsiteX1723" fmla="*/ 2821614 w 6134100"/>
              <a:gd name="connsiteY1723" fmla="*/ 2542965 h 6148267"/>
              <a:gd name="connsiteX1724" fmla="*/ 2829761 w 6134100"/>
              <a:gd name="connsiteY1724" fmla="*/ 2541549 h 6148267"/>
              <a:gd name="connsiteX1725" fmla="*/ 2837552 w 6134100"/>
              <a:gd name="connsiteY1725" fmla="*/ 2540132 h 6148267"/>
              <a:gd name="connsiteX1726" fmla="*/ 2845344 w 6134100"/>
              <a:gd name="connsiteY1726" fmla="*/ 2539070 h 6148267"/>
              <a:gd name="connsiteX1727" fmla="*/ 2853489 w 6134100"/>
              <a:gd name="connsiteY1727" fmla="*/ 2537300 h 6148267"/>
              <a:gd name="connsiteX1728" fmla="*/ 2861636 w 6134100"/>
              <a:gd name="connsiteY1728" fmla="*/ 2536591 h 6148267"/>
              <a:gd name="connsiteX1729" fmla="*/ 2869781 w 6134100"/>
              <a:gd name="connsiteY1729" fmla="*/ 2535528 h 6148267"/>
              <a:gd name="connsiteX1730" fmla="*/ 2877219 w 6134100"/>
              <a:gd name="connsiteY1730" fmla="*/ 2534112 h 6148267"/>
              <a:gd name="connsiteX1731" fmla="*/ 2885364 w 6134100"/>
              <a:gd name="connsiteY1731" fmla="*/ 2533404 h 6148267"/>
              <a:gd name="connsiteX1732" fmla="*/ 2893156 w 6134100"/>
              <a:gd name="connsiteY1732" fmla="*/ 2532696 h 6148267"/>
              <a:gd name="connsiteX1733" fmla="*/ 2901302 w 6134100"/>
              <a:gd name="connsiteY1733" fmla="*/ 2531988 h 6148267"/>
              <a:gd name="connsiteX1734" fmla="*/ 2908739 w 6134100"/>
              <a:gd name="connsiteY1734" fmla="*/ 2531633 h 6148267"/>
              <a:gd name="connsiteX1735" fmla="*/ 2916530 w 6134100"/>
              <a:gd name="connsiteY1735" fmla="*/ 2530925 h 6148267"/>
              <a:gd name="connsiteX1736" fmla="*/ 2924322 w 6134100"/>
              <a:gd name="connsiteY1736" fmla="*/ 2530571 h 6148267"/>
              <a:gd name="connsiteX1737" fmla="*/ 2932114 w 6134100"/>
              <a:gd name="connsiteY1737" fmla="*/ 2529508 h 6148267"/>
              <a:gd name="connsiteX1738" fmla="*/ 2939552 w 6134100"/>
              <a:gd name="connsiteY1738" fmla="*/ 2529508 h 6148267"/>
              <a:gd name="connsiteX1739" fmla="*/ 2947696 w 6134100"/>
              <a:gd name="connsiteY1739" fmla="*/ 2529508 h 6148267"/>
              <a:gd name="connsiteX1740" fmla="*/ 2955134 w 6134100"/>
              <a:gd name="connsiteY1740" fmla="*/ 2529155 h 6148267"/>
              <a:gd name="connsiteX1741" fmla="*/ 2962572 w 6134100"/>
              <a:gd name="connsiteY1741" fmla="*/ 2529155 h 6148267"/>
              <a:gd name="connsiteX1742" fmla="*/ 2970363 w 6134100"/>
              <a:gd name="connsiteY1742" fmla="*/ 2528800 h 6148267"/>
              <a:gd name="connsiteX1743" fmla="*/ 2977801 w 6134100"/>
              <a:gd name="connsiteY1743" fmla="*/ 2528800 h 6148267"/>
              <a:gd name="connsiteX1744" fmla="*/ 2985238 w 6134100"/>
              <a:gd name="connsiteY1744" fmla="*/ 2529155 h 6148267"/>
              <a:gd name="connsiteX1745" fmla="*/ 2992676 w 6134100"/>
              <a:gd name="connsiteY1745" fmla="*/ 2529508 h 6148267"/>
              <a:gd name="connsiteX1746" fmla="*/ 3000113 w 6134100"/>
              <a:gd name="connsiteY1746" fmla="*/ 2529508 h 6148267"/>
              <a:gd name="connsiteX1747" fmla="*/ 3007551 w 6134100"/>
              <a:gd name="connsiteY1747" fmla="*/ 2529508 h 6148267"/>
              <a:gd name="connsiteX1748" fmla="*/ 3014988 w 6134100"/>
              <a:gd name="connsiteY1748" fmla="*/ 2530217 h 6148267"/>
              <a:gd name="connsiteX1749" fmla="*/ 3022426 w 6134100"/>
              <a:gd name="connsiteY1749" fmla="*/ 2530925 h 6148267"/>
              <a:gd name="connsiteX1750" fmla="*/ 3029509 w 6134100"/>
              <a:gd name="connsiteY1750" fmla="*/ 2531280 h 6148267"/>
              <a:gd name="connsiteX1751" fmla="*/ 3036946 w 6134100"/>
              <a:gd name="connsiteY1751" fmla="*/ 2531988 h 6148267"/>
              <a:gd name="connsiteX1752" fmla="*/ 3044029 w 6134100"/>
              <a:gd name="connsiteY1752" fmla="*/ 2532342 h 6148267"/>
              <a:gd name="connsiteX1753" fmla="*/ 3051112 w 6134100"/>
              <a:gd name="connsiteY1753" fmla="*/ 2532696 h 6148267"/>
              <a:gd name="connsiteX1754" fmla="*/ 3079445 w 6134100"/>
              <a:gd name="connsiteY1754" fmla="*/ 2536237 h 6148267"/>
              <a:gd name="connsiteX1755" fmla="*/ 3086528 w 6134100"/>
              <a:gd name="connsiteY1755" fmla="*/ 2536945 h 6148267"/>
              <a:gd name="connsiteX1756" fmla="*/ 3090070 w 6134100"/>
              <a:gd name="connsiteY1756" fmla="*/ 2537300 h 6148267"/>
              <a:gd name="connsiteX1757" fmla="*/ 3091133 w 6134100"/>
              <a:gd name="connsiteY1757" fmla="*/ 2537300 h 6148267"/>
              <a:gd name="connsiteX1758" fmla="*/ 3091842 w 6134100"/>
              <a:gd name="connsiteY1758" fmla="*/ 2537653 h 6148267"/>
              <a:gd name="connsiteX1759" fmla="*/ 3092195 w 6134100"/>
              <a:gd name="connsiteY1759" fmla="*/ 2538362 h 6148267"/>
              <a:gd name="connsiteX1760" fmla="*/ 3096800 w 6134100"/>
              <a:gd name="connsiteY1760" fmla="*/ 2544027 h 6148267"/>
              <a:gd name="connsiteX1761" fmla="*/ 3100695 w 6134100"/>
              <a:gd name="connsiteY1761" fmla="*/ 2548986 h 6148267"/>
              <a:gd name="connsiteX1762" fmla="*/ 3102112 w 6134100"/>
              <a:gd name="connsiteY1762" fmla="*/ 2551110 h 6148267"/>
              <a:gd name="connsiteX1763" fmla="*/ 3102112 w 6134100"/>
              <a:gd name="connsiteY1763" fmla="*/ 2551464 h 6148267"/>
              <a:gd name="connsiteX1764" fmla="*/ 3102466 w 6134100"/>
              <a:gd name="connsiteY1764" fmla="*/ 2551464 h 6148267"/>
              <a:gd name="connsiteX1765" fmla="*/ 3106716 w 6134100"/>
              <a:gd name="connsiteY1765" fmla="*/ 2551110 h 6148267"/>
              <a:gd name="connsiteX1766" fmla="*/ 3115216 w 6134100"/>
              <a:gd name="connsiteY1766" fmla="*/ 2550756 h 6148267"/>
              <a:gd name="connsiteX1767" fmla="*/ 3123361 w 6134100"/>
              <a:gd name="connsiteY1767" fmla="*/ 2550048 h 6148267"/>
              <a:gd name="connsiteX1768" fmla="*/ 3131861 w 6134100"/>
              <a:gd name="connsiteY1768" fmla="*/ 2549339 h 6148267"/>
              <a:gd name="connsiteX1769" fmla="*/ 3140361 w 6134100"/>
              <a:gd name="connsiteY1769" fmla="*/ 2548631 h 6148267"/>
              <a:gd name="connsiteX1770" fmla="*/ 3148508 w 6134100"/>
              <a:gd name="connsiteY1770" fmla="*/ 2548277 h 6148267"/>
              <a:gd name="connsiteX1771" fmla="*/ 3156653 w 6134100"/>
              <a:gd name="connsiteY1771" fmla="*/ 2547215 h 6148267"/>
              <a:gd name="connsiteX1772" fmla="*/ 3165152 w 6134100"/>
              <a:gd name="connsiteY1772" fmla="*/ 2546507 h 6148267"/>
              <a:gd name="connsiteX1773" fmla="*/ 3173299 w 6134100"/>
              <a:gd name="connsiteY1773" fmla="*/ 2546152 h 6148267"/>
              <a:gd name="connsiteX1774" fmla="*/ 3181799 w 6134100"/>
              <a:gd name="connsiteY1774" fmla="*/ 2545444 h 6148267"/>
              <a:gd name="connsiteX1775" fmla="*/ 3190299 w 6134100"/>
              <a:gd name="connsiteY1775" fmla="*/ 2544736 h 6148267"/>
              <a:gd name="connsiteX1776" fmla="*/ 3194194 w 6134100"/>
              <a:gd name="connsiteY1776" fmla="*/ 2544382 h 6148267"/>
              <a:gd name="connsiteX1777" fmla="*/ 3194667 w 6134100"/>
              <a:gd name="connsiteY1777" fmla="*/ 2544382 h 6148267"/>
              <a:gd name="connsiteX1778" fmla="*/ 3193486 w 6134100"/>
              <a:gd name="connsiteY1778" fmla="*/ 2544736 h 6148267"/>
              <a:gd name="connsiteX1779" fmla="*/ 3183924 w 6134100"/>
              <a:gd name="connsiteY1779" fmla="*/ 2546861 h 6148267"/>
              <a:gd name="connsiteX1780" fmla="*/ 3167632 w 6134100"/>
              <a:gd name="connsiteY1780" fmla="*/ 2551464 h 6148267"/>
              <a:gd name="connsiteX1781" fmla="*/ 3167986 w 6134100"/>
              <a:gd name="connsiteY1781" fmla="*/ 2551464 h 6148267"/>
              <a:gd name="connsiteX1782" fmla="*/ 3168694 w 6134100"/>
              <a:gd name="connsiteY1782" fmla="*/ 2551818 h 6148267"/>
              <a:gd name="connsiteX1783" fmla="*/ 3180028 w 6134100"/>
              <a:gd name="connsiteY1783" fmla="*/ 2552173 h 6148267"/>
              <a:gd name="connsiteX1784" fmla="*/ 3188527 w 6134100"/>
              <a:gd name="connsiteY1784" fmla="*/ 2557129 h 6148267"/>
              <a:gd name="connsiteX1785" fmla="*/ 3201277 w 6134100"/>
              <a:gd name="connsiteY1785" fmla="*/ 2559963 h 6148267"/>
              <a:gd name="connsiteX1786" fmla="*/ 3204465 w 6134100"/>
              <a:gd name="connsiteY1786" fmla="*/ 2560671 h 6148267"/>
              <a:gd name="connsiteX1787" fmla="*/ 3208007 w 6134100"/>
              <a:gd name="connsiteY1787" fmla="*/ 2562088 h 6148267"/>
              <a:gd name="connsiteX1788" fmla="*/ 3210840 w 6134100"/>
              <a:gd name="connsiteY1788" fmla="*/ 2563150 h 6148267"/>
              <a:gd name="connsiteX1789" fmla="*/ 3214027 w 6134100"/>
              <a:gd name="connsiteY1789" fmla="*/ 2563858 h 6148267"/>
              <a:gd name="connsiteX1790" fmla="*/ 3220048 w 6134100"/>
              <a:gd name="connsiteY1790" fmla="*/ 2565629 h 6148267"/>
              <a:gd name="connsiteX1791" fmla="*/ 3226423 w 6134100"/>
              <a:gd name="connsiteY1791" fmla="*/ 2567754 h 6148267"/>
              <a:gd name="connsiteX1792" fmla="*/ 3232444 w 6134100"/>
              <a:gd name="connsiteY1792" fmla="*/ 2569170 h 6148267"/>
              <a:gd name="connsiteX1793" fmla="*/ 3238818 w 6134100"/>
              <a:gd name="connsiteY1793" fmla="*/ 2571295 h 6148267"/>
              <a:gd name="connsiteX1794" fmla="*/ 3244485 w 6134100"/>
              <a:gd name="connsiteY1794" fmla="*/ 2573420 h 6148267"/>
              <a:gd name="connsiteX1795" fmla="*/ 3250506 w 6134100"/>
              <a:gd name="connsiteY1795" fmla="*/ 2575544 h 6148267"/>
              <a:gd name="connsiteX1796" fmla="*/ 3256526 w 6134100"/>
              <a:gd name="connsiteY1796" fmla="*/ 2577669 h 6148267"/>
              <a:gd name="connsiteX1797" fmla="*/ 3262193 w 6134100"/>
              <a:gd name="connsiteY1797" fmla="*/ 2579794 h 6148267"/>
              <a:gd name="connsiteX1798" fmla="*/ 3267860 w 6134100"/>
              <a:gd name="connsiteY1798" fmla="*/ 2581564 h 6148267"/>
              <a:gd name="connsiteX1799" fmla="*/ 3273526 w 6134100"/>
              <a:gd name="connsiteY1799" fmla="*/ 2583689 h 6148267"/>
              <a:gd name="connsiteX1800" fmla="*/ 3279548 w 6134100"/>
              <a:gd name="connsiteY1800" fmla="*/ 2586168 h 6148267"/>
              <a:gd name="connsiteX1801" fmla="*/ 3284860 w 6134100"/>
              <a:gd name="connsiteY1801" fmla="*/ 2588293 h 6148267"/>
              <a:gd name="connsiteX1802" fmla="*/ 3290526 w 6134100"/>
              <a:gd name="connsiteY1802" fmla="*/ 2590417 h 6148267"/>
              <a:gd name="connsiteX1803" fmla="*/ 3295839 w 6134100"/>
              <a:gd name="connsiteY1803" fmla="*/ 2592542 h 6148267"/>
              <a:gd name="connsiteX1804" fmla="*/ 3301151 w 6134100"/>
              <a:gd name="connsiteY1804" fmla="*/ 2594666 h 6148267"/>
              <a:gd name="connsiteX1805" fmla="*/ 3306818 w 6134100"/>
              <a:gd name="connsiteY1805" fmla="*/ 2597146 h 6148267"/>
              <a:gd name="connsiteX1806" fmla="*/ 3312131 w 6134100"/>
              <a:gd name="connsiteY1806" fmla="*/ 2599978 h 6148267"/>
              <a:gd name="connsiteX1807" fmla="*/ 3317442 w 6134100"/>
              <a:gd name="connsiteY1807" fmla="*/ 2601750 h 6148267"/>
              <a:gd name="connsiteX1808" fmla="*/ 3322756 w 6134100"/>
              <a:gd name="connsiteY1808" fmla="*/ 2604228 h 6148267"/>
              <a:gd name="connsiteX1809" fmla="*/ 3327714 w 6134100"/>
              <a:gd name="connsiteY1809" fmla="*/ 2606353 h 6148267"/>
              <a:gd name="connsiteX1810" fmla="*/ 3333380 w 6134100"/>
              <a:gd name="connsiteY1810" fmla="*/ 2609185 h 6148267"/>
              <a:gd name="connsiteX1811" fmla="*/ 3338339 w 6134100"/>
              <a:gd name="connsiteY1811" fmla="*/ 2612019 h 6148267"/>
              <a:gd name="connsiteX1812" fmla="*/ 3343297 w 6134100"/>
              <a:gd name="connsiteY1812" fmla="*/ 2614144 h 6148267"/>
              <a:gd name="connsiteX1813" fmla="*/ 3348609 w 6134100"/>
              <a:gd name="connsiteY1813" fmla="*/ 2616622 h 6148267"/>
              <a:gd name="connsiteX1814" fmla="*/ 3353567 w 6134100"/>
              <a:gd name="connsiteY1814" fmla="*/ 2618747 h 6148267"/>
              <a:gd name="connsiteX1815" fmla="*/ 3356047 w 6134100"/>
              <a:gd name="connsiteY1815" fmla="*/ 2619809 h 6148267"/>
              <a:gd name="connsiteX1816" fmla="*/ 3358526 w 6134100"/>
              <a:gd name="connsiteY1816" fmla="*/ 2621580 h 6148267"/>
              <a:gd name="connsiteX1817" fmla="*/ 3363130 w 6134100"/>
              <a:gd name="connsiteY1817" fmla="*/ 2624059 h 6148267"/>
              <a:gd name="connsiteX1818" fmla="*/ 3368088 w 6134100"/>
              <a:gd name="connsiteY1818" fmla="*/ 2626538 h 6148267"/>
              <a:gd name="connsiteX1819" fmla="*/ 3373047 w 6134100"/>
              <a:gd name="connsiteY1819" fmla="*/ 2629016 h 6148267"/>
              <a:gd name="connsiteX1820" fmla="*/ 3377650 w 6134100"/>
              <a:gd name="connsiteY1820" fmla="*/ 2631495 h 6148267"/>
              <a:gd name="connsiteX1821" fmla="*/ 3382963 w 6134100"/>
              <a:gd name="connsiteY1821" fmla="*/ 2634328 h 6148267"/>
              <a:gd name="connsiteX1822" fmla="*/ 3387567 w 6134100"/>
              <a:gd name="connsiteY1822" fmla="*/ 2636807 h 6148267"/>
              <a:gd name="connsiteX1823" fmla="*/ 3397130 w 6134100"/>
              <a:gd name="connsiteY1823" fmla="*/ 2641765 h 6148267"/>
              <a:gd name="connsiteX1824" fmla="*/ 3406338 w 6134100"/>
              <a:gd name="connsiteY1824" fmla="*/ 2646722 h 6148267"/>
              <a:gd name="connsiteX1825" fmla="*/ 3415546 w 6134100"/>
              <a:gd name="connsiteY1825" fmla="*/ 2652389 h 6148267"/>
              <a:gd name="connsiteX1826" fmla="*/ 3424400 w 6134100"/>
              <a:gd name="connsiteY1826" fmla="*/ 2657701 h 6148267"/>
              <a:gd name="connsiteX1827" fmla="*/ 3433254 w 6134100"/>
              <a:gd name="connsiteY1827" fmla="*/ 2663012 h 6148267"/>
              <a:gd name="connsiteX1828" fmla="*/ 3442108 w 6134100"/>
              <a:gd name="connsiteY1828" fmla="*/ 2668325 h 6148267"/>
              <a:gd name="connsiteX1829" fmla="*/ 3450962 w 6134100"/>
              <a:gd name="connsiteY1829" fmla="*/ 2673635 h 6148267"/>
              <a:gd name="connsiteX1830" fmla="*/ 3459816 w 6134100"/>
              <a:gd name="connsiteY1830" fmla="*/ 2679302 h 6148267"/>
              <a:gd name="connsiteX1831" fmla="*/ 3467962 w 6134100"/>
              <a:gd name="connsiteY1831" fmla="*/ 2684614 h 6148267"/>
              <a:gd name="connsiteX1832" fmla="*/ 3476462 w 6134100"/>
              <a:gd name="connsiteY1832" fmla="*/ 2689926 h 6148267"/>
              <a:gd name="connsiteX1833" fmla="*/ 3484962 w 6134100"/>
              <a:gd name="connsiteY1833" fmla="*/ 2695591 h 6148267"/>
              <a:gd name="connsiteX1834" fmla="*/ 3493462 w 6134100"/>
              <a:gd name="connsiteY1834" fmla="*/ 2700549 h 6148267"/>
              <a:gd name="connsiteX1835" fmla="*/ 3497712 w 6134100"/>
              <a:gd name="connsiteY1835" fmla="*/ 2703736 h 6148267"/>
              <a:gd name="connsiteX1836" fmla="*/ 3501962 w 6134100"/>
              <a:gd name="connsiteY1836" fmla="*/ 2706568 h 6148267"/>
              <a:gd name="connsiteX1837" fmla="*/ 3505857 w 6134100"/>
              <a:gd name="connsiteY1837" fmla="*/ 2709048 h 6148267"/>
              <a:gd name="connsiteX1838" fmla="*/ 3510107 w 6134100"/>
              <a:gd name="connsiteY1838" fmla="*/ 2711880 h 6148267"/>
              <a:gd name="connsiteX1839" fmla="*/ 3514357 w 6134100"/>
              <a:gd name="connsiteY1839" fmla="*/ 2714360 h 6148267"/>
              <a:gd name="connsiteX1840" fmla="*/ 3518607 w 6134100"/>
              <a:gd name="connsiteY1840" fmla="*/ 2717547 h 6148267"/>
              <a:gd name="connsiteX1841" fmla="*/ 3522504 w 6134100"/>
              <a:gd name="connsiteY1841" fmla="*/ 2720379 h 6148267"/>
              <a:gd name="connsiteX1842" fmla="*/ 3526398 w 6134100"/>
              <a:gd name="connsiteY1842" fmla="*/ 2722859 h 6148267"/>
              <a:gd name="connsiteX1843" fmla="*/ 3533836 w 6134100"/>
              <a:gd name="connsiteY1843" fmla="*/ 2727816 h 6148267"/>
              <a:gd name="connsiteX1844" fmla="*/ 3541628 w 6134100"/>
              <a:gd name="connsiteY1844" fmla="*/ 2732420 h 6148267"/>
              <a:gd name="connsiteX1845" fmla="*/ 3548712 w 6134100"/>
              <a:gd name="connsiteY1845" fmla="*/ 2737023 h 6148267"/>
              <a:gd name="connsiteX1846" fmla="*/ 3556503 w 6134100"/>
              <a:gd name="connsiteY1846" fmla="*/ 2741627 h 6148267"/>
              <a:gd name="connsiteX1847" fmla="*/ 3564294 w 6134100"/>
              <a:gd name="connsiteY1847" fmla="*/ 2745877 h 6148267"/>
              <a:gd name="connsiteX1848" fmla="*/ 3571378 w 6134100"/>
              <a:gd name="connsiteY1848" fmla="*/ 2750126 h 6148267"/>
              <a:gd name="connsiteX1849" fmla="*/ 3579170 w 6134100"/>
              <a:gd name="connsiteY1849" fmla="*/ 2754729 h 6148267"/>
              <a:gd name="connsiteX1850" fmla="*/ 3586606 w 6134100"/>
              <a:gd name="connsiteY1850" fmla="*/ 2758979 h 6148267"/>
              <a:gd name="connsiteX1851" fmla="*/ 3589440 w 6134100"/>
              <a:gd name="connsiteY1851" fmla="*/ 2758271 h 6148267"/>
              <a:gd name="connsiteX1852" fmla="*/ 3592628 w 6134100"/>
              <a:gd name="connsiteY1852" fmla="*/ 2757562 h 6148267"/>
              <a:gd name="connsiteX1853" fmla="*/ 3595106 w 6134100"/>
              <a:gd name="connsiteY1853" fmla="*/ 2757562 h 6148267"/>
              <a:gd name="connsiteX1854" fmla="*/ 3597586 w 6134100"/>
              <a:gd name="connsiteY1854" fmla="*/ 2757916 h 6148267"/>
              <a:gd name="connsiteX1855" fmla="*/ 3614939 w 6134100"/>
              <a:gd name="connsiteY1855" fmla="*/ 2760749 h 6148267"/>
              <a:gd name="connsiteX1856" fmla="*/ 3624148 w 6134100"/>
              <a:gd name="connsiteY1856" fmla="*/ 2762166 h 6148267"/>
              <a:gd name="connsiteX1857" fmla="*/ 3628398 w 6134100"/>
              <a:gd name="connsiteY1857" fmla="*/ 2763228 h 6148267"/>
              <a:gd name="connsiteX1858" fmla="*/ 3632648 w 6134100"/>
              <a:gd name="connsiteY1858" fmla="*/ 2764291 h 6148267"/>
              <a:gd name="connsiteX1859" fmla="*/ 3637252 w 6134100"/>
              <a:gd name="connsiteY1859" fmla="*/ 2765353 h 6148267"/>
              <a:gd name="connsiteX1860" fmla="*/ 3641502 w 6134100"/>
              <a:gd name="connsiteY1860" fmla="*/ 2766416 h 6148267"/>
              <a:gd name="connsiteX1861" fmla="*/ 3646106 w 6134100"/>
              <a:gd name="connsiteY1861" fmla="*/ 2767478 h 6148267"/>
              <a:gd name="connsiteX1862" fmla="*/ 3650710 w 6134100"/>
              <a:gd name="connsiteY1862" fmla="*/ 2768540 h 6148267"/>
              <a:gd name="connsiteX1863" fmla="*/ 3667710 w 6134100"/>
              <a:gd name="connsiteY1863" fmla="*/ 2774206 h 6148267"/>
              <a:gd name="connsiteX1864" fmla="*/ 3663460 w 6134100"/>
              <a:gd name="connsiteY1864" fmla="*/ 2769956 h 6148267"/>
              <a:gd name="connsiteX1865" fmla="*/ 3659564 w 6134100"/>
              <a:gd name="connsiteY1865" fmla="*/ 2765708 h 6148267"/>
              <a:gd name="connsiteX1866" fmla="*/ 3655314 w 6134100"/>
              <a:gd name="connsiteY1866" fmla="*/ 2761458 h 6148267"/>
              <a:gd name="connsiteX1867" fmla="*/ 3651064 w 6134100"/>
              <a:gd name="connsiteY1867" fmla="*/ 2757209 h 6148267"/>
              <a:gd name="connsiteX1868" fmla="*/ 3648939 w 6134100"/>
              <a:gd name="connsiteY1868" fmla="*/ 2755437 h 6148267"/>
              <a:gd name="connsiteX1869" fmla="*/ 3647169 w 6134100"/>
              <a:gd name="connsiteY1869" fmla="*/ 2753312 h 6148267"/>
              <a:gd name="connsiteX1870" fmla="*/ 3645752 w 6134100"/>
              <a:gd name="connsiteY1870" fmla="*/ 2750126 h 6148267"/>
              <a:gd name="connsiteX1871" fmla="*/ 3645044 w 6134100"/>
              <a:gd name="connsiteY1871" fmla="*/ 2747293 h 6148267"/>
              <a:gd name="connsiteX1872" fmla="*/ 3644689 w 6134100"/>
              <a:gd name="connsiteY1872" fmla="*/ 2743397 h 6148267"/>
              <a:gd name="connsiteX1873" fmla="*/ 3644689 w 6134100"/>
              <a:gd name="connsiteY1873" fmla="*/ 2739148 h 6148267"/>
              <a:gd name="connsiteX1874" fmla="*/ 3645044 w 6134100"/>
              <a:gd name="connsiteY1874" fmla="*/ 2734898 h 6148267"/>
              <a:gd name="connsiteX1875" fmla="*/ 3645752 w 6134100"/>
              <a:gd name="connsiteY1875" fmla="*/ 2730295 h 6148267"/>
              <a:gd name="connsiteX1876" fmla="*/ 3646460 w 6134100"/>
              <a:gd name="connsiteY1876" fmla="*/ 2725338 h 6148267"/>
              <a:gd name="connsiteX1877" fmla="*/ 3647877 w 6134100"/>
              <a:gd name="connsiteY1877" fmla="*/ 2720379 h 6148267"/>
              <a:gd name="connsiteX1878" fmla="*/ 3650002 w 6134100"/>
              <a:gd name="connsiteY1878" fmla="*/ 2714714 h 6148267"/>
              <a:gd name="connsiteX1879" fmla="*/ 3652127 w 6134100"/>
              <a:gd name="connsiteY1879" fmla="*/ 2709048 h 6148267"/>
              <a:gd name="connsiteX1880" fmla="*/ 3654960 w 6134100"/>
              <a:gd name="connsiteY1880" fmla="*/ 2703381 h 6148267"/>
              <a:gd name="connsiteX1881" fmla="*/ 3657794 w 6134100"/>
              <a:gd name="connsiteY1881" fmla="*/ 2697716 h 6148267"/>
              <a:gd name="connsiteX1882" fmla="*/ 3660980 w 6134100"/>
              <a:gd name="connsiteY1882" fmla="*/ 2691696 h 6148267"/>
              <a:gd name="connsiteX1883" fmla="*/ 3664877 w 6134100"/>
              <a:gd name="connsiteY1883" fmla="*/ 2685676 h 6148267"/>
              <a:gd name="connsiteX1884" fmla="*/ 3668418 w 6134100"/>
              <a:gd name="connsiteY1884" fmla="*/ 2680718 h 6148267"/>
              <a:gd name="connsiteX1885" fmla="*/ 3672314 w 6134100"/>
              <a:gd name="connsiteY1885" fmla="*/ 2676115 h 6148267"/>
              <a:gd name="connsiteX1886" fmla="*/ 3676210 w 6134100"/>
              <a:gd name="connsiteY1886" fmla="*/ 2671865 h 6148267"/>
              <a:gd name="connsiteX1887" fmla="*/ 3679752 w 6134100"/>
              <a:gd name="connsiteY1887" fmla="*/ 2667970 h 6148267"/>
              <a:gd name="connsiteX1888" fmla="*/ 3683647 w 6134100"/>
              <a:gd name="connsiteY1888" fmla="*/ 2664074 h 6148267"/>
              <a:gd name="connsiteX1889" fmla="*/ 3687543 w 6134100"/>
              <a:gd name="connsiteY1889" fmla="*/ 2660533 h 6148267"/>
              <a:gd name="connsiteX1890" fmla="*/ 3691793 w 6134100"/>
              <a:gd name="connsiteY1890" fmla="*/ 2657346 h 6148267"/>
              <a:gd name="connsiteX1891" fmla="*/ 3695688 w 6134100"/>
              <a:gd name="connsiteY1891" fmla="*/ 2654159 h 6148267"/>
              <a:gd name="connsiteX1892" fmla="*/ 3689668 w 6134100"/>
              <a:gd name="connsiteY1892" fmla="*/ 2640349 h 6148267"/>
              <a:gd name="connsiteX1893" fmla="*/ 3682938 w 6134100"/>
              <a:gd name="connsiteY1893" fmla="*/ 2626184 h 6148267"/>
              <a:gd name="connsiteX1894" fmla="*/ 3676564 w 6134100"/>
              <a:gd name="connsiteY1894" fmla="*/ 2612019 h 6148267"/>
              <a:gd name="connsiteX1895" fmla="*/ 3669480 w 6134100"/>
              <a:gd name="connsiteY1895" fmla="*/ 2597855 h 6148267"/>
              <a:gd name="connsiteX1896" fmla="*/ 3661689 w 6134100"/>
              <a:gd name="connsiteY1896" fmla="*/ 2583336 h 6148267"/>
              <a:gd name="connsiteX1897" fmla="*/ 3654606 w 6134100"/>
              <a:gd name="connsiteY1897" fmla="*/ 2568817 h 6148267"/>
              <a:gd name="connsiteX1898" fmla="*/ 3646460 w 6134100"/>
              <a:gd name="connsiteY1898" fmla="*/ 2554297 h 6148267"/>
              <a:gd name="connsiteX1899" fmla="*/ 3637960 w 6134100"/>
              <a:gd name="connsiteY1899" fmla="*/ 2539778 h 6148267"/>
              <a:gd name="connsiteX1900" fmla="*/ 3629460 w 6134100"/>
              <a:gd name="connsiteY1900" fmla="*/ 2524551 h 6148267"/>
              <a:gd name="connsiteX1901" fmla="*/ 3620252 w 6134100"/>
              <a:gd name="connsiteY1901" fmla="*/ 2509679 h 6148267"/>
              <a:gd name="connsiteX1902" fmla="*/ 3611044 w 6134100"/>
              <a:gd name="connsiteY1902" fmla="*/ 2495160 h 6148267"/>
              <a:gd name="connsiteX1903" fmla="*/ 3601481 w 6134100"/>
              <a:gd name="connsiteY1903" fmla="*/ 2480286 h 6148267"/>
              <a:gd name="connsiteX1904" fmla="*/ 3591211 w 6134100"/>
              <a:gd name="connsiteY1904" fmla="*/ 2465058 h 6148267"/>
              <a:gd name="connsiteX1905" fmla="*/ 3580586 w 6134100"/>
              <a:gd name="connsiteY1905" fmla="*/ 2450186 h 6148267"/>
              <a:gd name="connsiteX1906" fmla="*/ 3569606 w 6134100"/>
              <a:gd name="connsiteY1906" fmla="*/ 2435312 h 6148267"/>
              <a:gd name="connsiteX1907" fmla="*/ 3557920 w 6134100"/>
              <a:gd name="connsiteY1907" fmla="*/ 2420440 h 6148267"/>
              <a:gd name="connsiteX1908" fmla="*/ 3550128 w 6134100"/>
              <a:gd name="connsiteY1908" fmla="*/ 2416191 h 6148267"/>
              <a:gd name="connsiteX1909" fmla="*/ 3541982 w 6134100"/>
              <a:gd name="connsiteY1909" fmla="*/ 2410879 h 6148267"/>
              <a:gd name="connsiteX1910" fmla="*/ 3538440 w 6134100"/>
              <a:gd name="connsiteY1910" fmla="*/ 2408399 h 6148267"/>
              <a:gd name="connsiteX1911" fmla="*/ 3534545 w 6134100"/>
              <a:gd name="connsiteY1911" fmla="*/ 2405212 h 6148267"/>
              <a:gd name="connsiteX1912" fmla="*/ 3531003 w 6134100"/>
              <a:gd name="connsiteY1912" fmla="*/ 2401672 h 6148267"/>
              <a:gd name="connsiteX1913" fmla="*/ 3527462 w 6134100"/>
              <a:gd name="connsiteY1913" fmla="*/ 2398130 h 6148267"/>
              <a:gd name="connsiteX1914" fmla="*/ 3524274 w 6134100"/>
              <a:gd name="connsiteY1914" fmla="*/ 2394588 h 6148267"/>
              <a:gd name="connsiteX1915" fmla="*/ 3520732 w 6134100"/>
              <a:gd name="connsiteY1915" fmla="*/ 2391048 h 6148267"/>
              <a:gd name="connsiteX1916" fmla="*/ 3517190 w 6134100"/>
              <a:gd name="connsiteY1916" fmla="*/ 2387153 h 6148267"/>
              <a:gd name="connsiteX1917" fmla="*/ 3514357 w 6134100"/>
              <a:gd name="connsiteY1917" fmla="*/ 2383258 h 6148267"/>
              <a:gd name="connsiteX1918" fmla="*/ 3510816 w 6134100"/>
              <a:gd name="connsiteY1918" fmla="*/ 2379361 h 6148267"/>
              <a:gd name="connsiteX1919" fmla="*/ 3507628 w 6134100"/>
              <a:gd name="connsiteY1919" fmla="*/ 2375112 h 6148267"/>
              <a:gd name="connsiteX1920" fmla="*/ 3504795 w 6134100"/>
              <a:gd name="connsiteY1920" fmla="*/ 2370862 h 6148267"/>
              <a:gd name="connsiteX1921" fmla="*/ 3501962 w 6134100"/>
              <a:gd name="connsiteY1921" fmla="*/ 2366259 h 6148267"/>
              <a:gd name="connsiteX1922" fmla="*/ 3482482 w 6134100"/>
              <a:gd name="connsiteY1922" fmla="*/ 2367675 h 6148267"/>
              <a:gd name="connsiteX1923" fmla="*/ 3463004 w 6134100"/>
              <a:gd name="connsiteY1923" fmla="*/ 2369092 h 6148267"/>
              <a:gd name="connsiteX1924" fmla="*/ 3444233 w 6134100"/>
              <a:gd name="connsiteY1924" fmla="*/ 2370509 h 6148267"/>
              <a:gd name="connsiteX1925" fmla="*/ 3425463 w 6134100"/>
              <a:gd name="connsiteY1925" fmla="*/ 2372987 h 6148267"/>
              <a:gd name="connsiteX1926" fmla="*/ 3406692 w 6134100"/>
              <a:gd name="connsiteY1926" fmla="*/ 2375112 h 6148267"/>
              <a:gd name="connsiteX1927" fmla="*/ 3388275 w 6134100"/>
              <a:gd name="connsiteY1927" fmla="*/ 2377945 h 6148267"/>
              <a:gd name="connsiteX1928" fmla="*/ 3370213 w 6134100"/>
              <a:gd name="connsiteY1928" fmla="*/ 2381486 h 6148267"/>
              <a:gd name="connsiteX1929" fmla="*/ 3351797 w 6134100"/>
              <a:gd name="connsiteY1929" fmla="*/ 2384673 h 6148267"/>
              <a:gd name="connsiteX1930" fmla="*/ 3334089 w 6134100"/>
              <a:gd name="connsiteY1930" fmla="*/ 2388568 h 6148267"/>
              <a:gd name="connsiteX1931" fmla="*/ 3316380 w 6134100"/>
              <a:gd name="connsiteY1931" fmla="*/ 2393172 h 6148267"/>
              <a:gd name="connsiteX1932" fmla="*/ 3298672 w 6134100"/>
              <a:gd name="connsiteY1932" fmla="*/ 2397775 h 6148267"/>
              <a:gd name="connsiteX1933" fmla="*/ 3281318 w 6134100"/>
              <a:gd name="connsiteY1933" fmla="*/ 2402734 h 6148267"/>
              <a:gd name="connsiteX1934" fmla="*/ 3263964 w 6134100"/>
              <a:gd name="connsiteY1934" fmla="*/ 2408754 h 6148267"/>
              <a:gd name="connsiteX1935" fmla="*/ 3246965 w 6134100"/>
              <a:gd name="connsiteY1935" fmla="*/ 2414774 h 6148267"/>
              <a:gd name="connsiteX1936" fmla="*/ 3230318 w 6134100"/>
              <a:gd name="connsiteY1936" fmla="*/ 2421502 h 6148267"/>
              <a:gd name="connsiteX1937" fmla="*/ 3213674 w 6134100"/>
              <a:gd name="connsiteY1937" fmla="*/ 2428230 h 6148267"/>
              <a:gd name="connsiteX1938" fmla="*/ 3192777 w 6134100"/>
              <a:gd name="connsiteY1938" fmla="*/ 2443104 h 6148267"/>
              <a:gd name="connsiteX1939" fmla="*/ 3190299 w 6134100"/>
              <a:gd name="connsiteY1939" fmla="*/ 2444519 h 6148267"/>
              <a:gd name="connsiteX1940" fmla="*/ 3187465 w 6134100"/>
              <a:gd name="connsiteY1940" fmla="*/ 2445228 h 6148267"/>
              <a:gd name="connsiteX1941" fmla="*/ 3184986 w 6134100"/>
              <a:gd name="connsiteY1941" fmla="*/ 2445936 h 6148267"/>
              <a:gd name="connsiteX1942" fmla="*/ 3182152 w 6134100"/>
              <a:gd name="connsiteY1942" fmla="*/ 2446290 h 6148267"/>
              <a:gd name="connsiteX1943" fmla="*/ 3176840 w 6134100"/>
              <a:gd name="connsiteY1943" fmla="*/ 2447352 h 6148267"/>
              <a:gd name="connsiteX1944" fmla="*/ 3171174 w 6134100"/>
              <a:gd name="connsiteY1944" fmla="*/ 2447707 h 6148267"/>
              <a:gd name="connsiteX1945" fmla="*/ 3165507 w 6134100"/>
              <a:gd name="connsiteY1945" fmla="*/ 2447352 h 6148267"/>
              <a:gd name="connsiteX1946" fmla="*/ 3159841 w 6134100"/>
              <a:gd name="connsiteY1946" fmla="*/ 2446290 h 6148267"/>
              <a:gd name="connsiteX1947" fmla="*/ 3154174 w 6134100"/>
              <a:gd name="connsiteY1947" fmla="*/ 2444519 h 6148267"/>
              <a:gd name="connsiteX1948" fmla="*/ 3148508 w 6134100"/>
              <a:gd name="connsiteY1948" fmla="*/ 2442041 h 6148267"/>
              <a:gd name="connsiteX1949" fmla="*/ 3145674 w 6134100"/>
              <a:gd name="connsiteY1949" fmla="*/ 2440624 h 6148267"/>
              <a:gd name="connsiteX1950" fmla="*/ 3142486 w 6134100"/>
              <a:gd name="connsiteY1950" fmla="*/ 2438500 h 6148267"/>
              <a:gd name="connsiteX1951" fmla="*/ 3140008 w 6134100"/>
              <a:gd name="connsiteY1951" fmla="*/ 2437084 h 6148267"/>
              <a:gd name="connsiteX1952" fmla="*/ 3138944 w 6134100"/>
              <a:gd name="connsiteY1952" fmla="*/ 2436375 h 6148267"/>
              <a:gd name="connsiteX1953" fmla="*/ 3138591 w 6134100"/>
              <a:gd name="connsiteY1953" fmla="*/ 2436375 h 6148267"/>
              <a:gd name="connsiteX1954" fmla="*/ 3140361 w 6134100"/>
              <a:gd name="connsiteY1954" fmla="*/ 2436020 h 6148267"/>
              <a:gd name="connsiteX1955" fmla="*/ 3148861 w 6134100"/>
              <a:gd name="connsiteY1955" fmla="*/ 2433542 h 6148267"/>
              <a:gd name="connsiteX1956" fmla="*/ 3163736 w 6134100"/>
              <a:gd name="connsiteY1956" fmla="*/ 2429646 h 6148267"/>
              <a:gd name="connsiteX1957" fmla="*/ 3163028 w 6134100"/>
              <a:gd name="connsiteY1957" fmla="*/ 2429646 h 6148267"/>
              <a:gd name="connsiteX1958" fmla="*/ 3159841 w 6134100"/>
              <a:gd name="connsiteY1958" fmla="*/ 2428938 h 6148267"/>
              <a:gd name="connsiteX1959" fmla="*/ 3154528 w 6134100"/>
              <a:gd name="connsiteY1959" fmla="*/ 2427876 h 6148267"/>
              <a:gd name="connsiteX1960" fmla="*/ 3148861 w 6134100"/>
              <a:gd name="connsiteY1960" fmla="*/ 2426813 h 6148267"/>
              <a:gd name="connsiteX1961" fmla="*/ 3143194 w 6134100"/>
              <a:gd name="connsiteY1961" fmla="*/ 2425043 h 6148267"/>
              <a:gd name="connsiteX1962" fmla="*/ 3137882 w 6134100"/>
              <a:gd name="connsiteY1962" fmla="*/ 2423273 h 6148267"/>
              <a:gd name="connsiteX1963" fmla="*/ 3132570 w 6134100"/>
              <a:gd name="connsiteY1963" fmla="*/ 2421856 h 6148267"/>
              <a:gd name="connsiteX1964" fmla="*/ 3127611 w 6134100"/>
              <a:gd name="connsiteY1964" fmla="*/ 2419378 h 6148267"/>
              <a:gd name="connsiteX1965" fmla="*/ 3122653 w 6134100"/>
              <a:gd name="connsiteY1965" fmla="*/ 2417253 h 6148267"/>
              <a:gd name="connsiteX1966" fmla="*/ 3117695 w 6134100"/>
              <a:gd name="connsiteY1966" fmla="*/ 2414774 h 6148267"/>
              <a:gd name="connsiteX1967" fmla="*/ 3113091 w 6134100"/>
              <a:gd name="connsiteY1967" fmla="*/ 2411941 h 6148267"/>
              <a:gd name="connsiteX1968" fmla="*/ 3108486 w 6134100"/>
              <a:gd name="connsiteY1968" fmla="*/ 2409462 h 6148267"/>
              <a:gd name="connsiteX1969" fmla="*/ 3103883 w 6134100"/>
              <a:gd name="connsiteY1969" fmla="*/ 2406629 h 6148267"/>
              <a:gd name="connsiteX1970" fmla="*/ 3099633 w 6134100"/>
              <a:gd name="connsiteY1970" fmla="*/ 2403796 h 6148267"/>
              <a:gd name="connsiteX1971" fmla="*/ 3094675 w 6134100"/>
              <a:gd name="connsiteY1971" fmla="*/ 2399900 h 6148267"/>
              <a:gd name="connsiteX1972" fmla="*/ 3090070 w 6134100"/>
              <a:gd name="connsiteY1972" fmla="*/ 2396005 h 6148267"/>
              <a:gd name="connsiteX1973" fmla="*/ 3085466 w 6134100"/>
              <a:gd name="connsiteY1973" fmla="*/ 2391756 h 6148267"/>
              <a:gd name="connsiteX1974" fmla="*/ 3081570 w 6134100"/>
              <a:gd name="connsiteY1974" fmla="*/ 2387506 h 6148267"/>
              <a:gd name="connsiteX1975" fmla="*/ 3077675 w 6134100"/>
              <a:gd name="connsiteY1975" fmla="*/ 2382903 h 6148267"/>
              <a:gd name="connsiteX1976" fmla="*/ 3074133 w 6134100"/>
              <a:gd name="connsiteY1976" fmla="*/ 2378299 h 6148267"/>
              <a:gd name="connsiteX1977" fmla="*/ 3070945 w 6134100"/>
              <a:gd name="connsiteY1977" fmla="*/ 2373695 h 6148267"/>
              <a:gd name="connsiteX1978" fmla="*/ 3068467 w 6134100"/>
              <a:gd name="connsiteY1978" fmla="*/ 2368739 h 6148267"/>
              <a:gd name="connsiteX1979" fmla="*/ 3061384 w 6134100"/>
              <a:gd name="connsiteY1979" fmla="*/ 2369800 h 6148267"/>
              <a:gd name="connsiteX1980" fmla="*/ 3056425 w 6134100"/>
              <a:gd name="connsiteY1980" fmla="*/ 2370154 h 6148267"/>
              <a:gd name="connsiteX1981" fmla="*/ 3052884 w 6134100"/>
              <a:gd name="connsiteY1981" fmla="*/ 2370154 h 6148267"/>
              <a:gd name="connsiteX1982" fmla="*/ 3050758 w 6134100"/>
              <a:gd name="connsiteY1982" fmla="*/ 2370154 h 6148267"/>
              <a:gd name="connsiteX1983" fmla="*/ 3047925 w 6134100"/>
              <a:gd name="connsiteY1983" fmla="*/ 2369447 h 6148267"/>
              <a:gd name="connsiteX1984" fmla="*/ 3045092 w 6134100"/>
              <a:gd name="connsiteY1984" fmla="*/ 2368739 h 6148267"/>
              <a:gd name="connsiteX1985" fmla="*/ 3042258 w 6134100"/>
              <a:gd name="connsiteY1985" fmla="*/ 2368030 h 6148267"/>
              <a:gd name="connsiteX1986" fmla="*/ 3039070 w 6134100"/>
              <a:gd name="connsiteY1986" fmla="*/ 2367322 h 6148267"/>
              <a:gd name="connsiteX1987" fmla="*/ 3036237 w 6134100"/>
              <a:gd name="connsiteY1987" fmla="*/ 2366259 h 6148267"/>
              <a:gd name="connsiteX1988" fmla="*/ 3032696 w 6134100"/>
              <a:gd name="connsiteY1988" fmla="*/ 2365551 h 6148267"/>
              <a:gd name="connsiteX1989" fmla="*/ 3029509 w 6134100"/>
              <a:gd name="connsiteY1989" fmla="*/ 2364489 h 6148267"/>
              <a:gd name="connsiteX1990" fmla="*/ 3027029 w 6134100"/>
              <a:gd name="connsiteY1990" fmla="*/ 2364489 h 6148267"/>
              <a:gd name="connsiteX1991" fmla="*/ 3024196 w 6134100"/>
              <a:gd name="connsiteY1991" fmla="*/ 2364842 h 6148267"/>
              <a:gd name="connsiteX1992" fmla="*/ 3012154 w 6134100"/>
              <a:gd name="connsiteY1992" fmla="*/ 2365551 h 6148267"/>
              <a:gd name="connsiteX1993" fmla="*/ 2988426 w 6134100"/>
              <a:gd name="connsiteY1993" fmla="*/ 2367322 h 6148267"/>
              <a:gd name="connsiteX1994" fmla="*/ 2976384 w 6134100"/>
              <a:gd name="connsiteY1994" fmla="*/ 2368384 h 6148267"/>
              <a:gd name="connsiteX1995" fmla="*/ 2964696 w 6134100"/>
              <a:gd name="connsiteY1995" fmla="*/ 2369800 h 6148267"/>
              <a:gd name="connsiteX1996" fmla="*/ 2952655 w 6134100"/>
              <a:gd name="connsiteY1996" fmla="*/ 2370862 h 6148267"/>
              <a:gd name="connsiteX1997" fmla="*/ 2940613 w 6134100"/>
              <a:gd name="connsiteY1997" fmla="*/ 2372634 h 6148267"/>
              <a:gd name="connsiteX1998" fmla="*/ 2928926 w 6134100"/>
              <a:gd name="connsiteY1998" fmla="*/ 2374404 h 6148267"/>
              <a:gd name="connsiteX1999" fmla="*/ 2916885 w 6134100"/>
              <a:gd name="connsiteY1999" fmla="*/ 2376882 h 6148267"/>
              <a:gd name="connsiteX2000" fmla="*/ 2905197 w 6134100"/>
              <a:gd name="connsiteY2000" fmla="*/ 2378654 h 6148267"/>
              <a:gd name="connsiteX2001" fmla="*/ 2892802 w 6134100"/>
              <a:gd name="connsiteY2001" fmla="*/ 2380424 h 6148267"/>
              <a:gd name="connsiteX2002" fmla="*/ 2868364 w 6134100"/>
              <a:gd name="connsiteY2002" fmla="*/ 2386090 h 6148267"/>
              <a:gd name="connsiteX2003" fmla="*/ 2844636 w 6134100"/>
              <a:gd name="connsiteY2003" fmla="*/ 2391756 h 6148267"/>
              <a:gd name="connsiteX2004" fmla="*/ 2820553 w 6134100"/>
              <a:gd name="connsiteY2004" fmla="*/ 2398130 h 6148267"/>
              <a:gd name="connsiteX2005" fmla="*/ 2796823 w 6134100"/>
              <a:gd name="connsiteY2005" fmla="*/ 2405567 h 6148267"/>
              <a:gd name="connsiteX2006" fmla="*/ 2772386 w 6134100"/>
              <a:gd name="connsiteY2006" fmla="*/ 2413357 h 6148267"/>
              <a:gd name="connsiteX2007" fmla="*/ 2748304 w 6134100"/>
              <a:gd name="connsiteY2007" fmla="*/ 2421856 h 6148267"/>
              <a:gd name="connsiteX2008" fmla="*/ 2723866 w 6134100"/>
              <a:gd name="connsiteY2008" fmla="*/ 2431063 h 6148267"/>
              <a:gd name="connsiteX2009" fmla="*/ 2699782 w 6134100"/>
              <a:gd name="connsiteY2009" fmla="*/ 2440624 h 6148267"/>
              <a:gd name="connsiteX2010" fmla="*/ 2675700 w 6134100"/>
              <a:gd name="connsiteY2010" fmla="*/ 2450894 h 6148267"/>
              <a:gd name="connsiteX2011" fmla="*/ 2651263 w 6134100"/>
              <a:gd name="connsiteY2011" fmla="*/ 2461518 h 6148267"/>
              <a:gd name="connsiteX2012" fmla="*/ 2627180 w 6134100"/>
              <a:gd name="connsiteY2012" fmla="*/ 2472849 h 6148267"/>
              <a:gd name="connsiteX2013" fmla="*/ 2603097 w 6134100"/>
              <a:gd name="connsiteY2013" fmla="*/ 2485244 h 6148267"/>
              <a:gd name="connsiteX2014" fmla="*/ 2578659 w 6134100"/>
              <a:gd name="connsiteY2014" fmla="*/ 2497283 h 6148267"/>
              <a:gd name="connsiteX2015" fmla="*/ 2554576 w 6134100"/>
              <a:gd name="connsiteY2015" fmla="*/ 2510386 h 6148267"/>
              <a:gd name="connsiteX2016" fmla="*/ 2530139 w 6134100"/>
              <a:gd name="connsiteY2016" fmla="*/ 2524196 h 6148267"/>
              <a:gd name="connsiteX2017" fmla="*/ 2505702 w 6134100"/>
              <a:gd name="connsiteY2017" fmla="*/ 2538362 h 6148267"/>
              <a:gd name="connsiteX2018" fmla="*/ 2481618 w 6134100"/>
              <a:gd name="connsiteY2018" fmla="*/ 2553235 h 6148267"/>
              <a:gd name="connsiteX2019" fmla="*/ 2456827 w 6134100"/>
              <a:gd name="connsiteY2019" fmla="*/ 2568462 h 6148267"/>
              <a:gd name="connsiteX2020" fmla="*/ 2432390 w 6134100"/>
              <a:gd name="connsiteY2020" fmla="*/ 2584751 h 6148267"/>
              <a:gd name="connsiteX2021" fmla="*/ 2407599 w 6134100"/>
              <a:gd name="connsiteY2021" fmla="*/ 2600687 h 6148267"/>
              <a:gd name="connsiteX2022" fmla="*/ 2383161 w 6134100"/>
              <a:gd name="connsiteY2022" fmla="*/ 2617684 h 6148267"/>
              <a:gd name="connsiteX2023" fmla="*/ 2358370 w 6134100"/>
              <a:gd name="connsiteY2023" fmla="*/ 2635391 h 6148267"/>
              <a:gd name="connsiteX2024" fmla="*/ 2333578 w 6134100"/>
              <a:gd name="connsiteY2024" fmla="*/ 2653451 h 6148267"/>
              <a:gd name="connsiteX2025" fmla="*/ 2308787 w 6134100"/>
              <a:gd name="connsiteY2025" fmla="*/ 2671865 h 6148267"/>
              <a:gd name="connsiteX2026" fmla="*/ 2306308 w 6134100"/>
              <a:gd name="connsiteY2026" fmla="*/ 2673635 h 6148267"/>
              <a:gd name="connsiteX2027" fmla="*/ 2303475 w 6134100"/>
              <a:gd name="connsiteY2027" fmla="*/ 2675407 h 6148267"/>
              <a:gd name="connsiteX2028" fmla="*/ 2300287 w 6134100"/>
              <a:gd name="connsiteY2028" fmla="*/ 2676469 h 6148267"/>
              <a:gd name="connsiteX2029" fmla="*/ 2297808 w 6134100"/>
              <a:gd name="connsiteY2029" fmla="*/ 2677531 h 6148267"/>
              <a:gd name="connsiteX2030" fmla="*/ 2294620 w 6134100"/>
              <a:gd name="connsiteY2030" fmla="*/ 2678239 h 6148267"/>
              <a:gd name="connsiteX2031" fmla="*/ 2291434 w 6134100"/>
              <a:gd name="connsiteY2031" fmla="*/ 2679302 h 6148267"/>
              <a:gd name="connsiteX2032" fmla="*/ 2288954 w 6134100"/>
              <a:gd name="connsiteY2032" fmla="*/ 2679656 h 6148267"/>
              <a:gd name="connsiteX2033" fmla="*/ 2285767 w 6134100"/>
              <a:gd name="connsiteY2033" fmla="*/ 2680010 h 6148267"/>
              <a:gd name="connsiteX2034" fmla="*/ 2282579 w 6134100"/>
              <a:gd name="connsiteY2034" fmla="*/ 2679656 h 6148267"/>
              <a:gd name="connsiteX2035" fmla="*/ 2279746 w 6134100"/>
              <a:gd name="connsiteY2035" fmla="*/ 2679656 h 6148267"/>
              <a:gd name="connsiteX2036" fmla="*/ 2276559 w 6134100"/>
              <a:gd name="connsiteY2036" fmla="*/ 2678594 h 6148267"/>
              <a:gd name="connsiteX2037" fmla="*/ 2273371 w 6134100"/>
              <a:gd name="connsiteY2037" fmla="*/ 2677885 h 6148267"/>
              <a:gd name="connsiteX2038" fmla="*/ 2270892 w 6134100"/>
              <a:gd name="connsiteY2038" fmla="*/ 2677177 h 6148267"/>
              <a:gd name="connsiteX2039" fmla="*/ 2267704 w 6134100"/>
              <a:gd name="connsiteY2039" fmla="*/ 2676115 h 6148267"/>
              <a:gd name="connsiteX2040" fmla="*/ 2264517 w 6134100"/>
              <a:gd name="connsiteY2040" fmla="*/ 2674698 h 6148267"/>
              <a:gd name="connsiteX2041" fmla="*/ 2262037 w 6134100"/>
              <a:gd name="connsiteY2041" fmla="*/ 2672573 h 6148267"/>
              <a:gd name="connsiteX2042" fmla="*/ 2262392 w 6134100"/>
              <a:gd name="connsiteY2042" fmla="*/ 2675407 h 6148267"/>
              <a:gd name="connsiteX2043" fmla="*/ 2262392 w 6134100"/>
              <a:gd name="connsiteY2043" fmla="*/ 2677885 h 6148267"/>
              <a:gd name="connsiteX2044" fmla="*/ 2262037 w 6134100"/>
              <a:gd name="connsiteY2044" fmla="*/ 2680718 h 6148267"/>
              <a:gd name="connsiteX2045" fmla="*/ 2261329 w 6134100"/>
              <a:gd name="connsiteY2045" fmla="*/ 2683197 h 6148267"/>
              <a:gd name="connsiteX2046" fmla="*/ 2259913 w 6134100"/>
              <a:gd name="connsiteY2046" fmla="*/ 2685676 h 6148267"/>
              <a:gd name="connsiteX2047" fmla="*/ 2258851 w 6134100"/>
              <a:gd name="connsiteY2047" fmla="*/ 2687801 h 6148267"/>
              <a:gd name="connsiteX2048" fmla="*/ 2257079 w 6134100"/>
              <a:gd name="connsiteY2048" fmla="*/ 2689926 h 6148267"/>
              <a:gd name="connsiteX2049" fmla="*/ 2254246 w 6134100"/>
              <a:gd name="connsiteY2049" fmla="*/ 2691696 h 6148267"/>
              <a:gd name="connsiteX2050" fmla="*/ 2246454 w 6134100"/>
              <a:gd name="connsiteY2050" fmla="*/ 2695591 h 6148267"/>
              <a:gd name="connsiteX2051" fmla="*/ 2239017 w 6134100"/>
              <a:gd name="connsiteY2051" fmla="*/ 2700195 h 6148267"/>
              <a:gd name="connsiteX2052" fmla="*/ 2231226 w 6134100"/>
              <a:gd name="connsiteY2052" fmla="*/ 2704798 h 6148267"/>
              <a:gd name="connsiteX2053" fmla="*/ 2223788 w 6134100"/>
              <a:gd name="connsiteY2053" fmla="*/ 2709402 h 6148267"/>
              <a:gd name="connsiteX2054" fmla="*/ 2217059 w 6134100"/>
              <a:gd name="connsiteY2054" fmla="*/ 2714714 h 6148267"/>
              <a:gd name="connsiteX2055" fmla="*/ 2209976 w 6134100"/>
              <a:gd name="connsiteY2055" fmla="*/ 2720379 h 6148267"/>
              <a:gd name="connsiteX2056" fmla="*/ 2203601 w 6134100"/>
              <a:gd name="connsiteY2056" fmla="*/ 2726046 h 6148267"/>
              <a:gd name="connsiteX2057" fmla="*/ 2196872 w 6134100"/>
              <a:gd name="connsiteY2057" fmla="*/ 2731711 h 6148267"/>
              <a:gd name="connsiteX2058" fmla="*/ 2190497 w 6134100"/>
              <a:gd name="connsiteY2058" fmla="*/ 2737378 h 6148267"/>
              <a:gd name="connsiteX2059" fmla="*/ 2184122 w 6134100"/>
              <a:gd name="connsiteY2059" fmla="*/ 2743752 h 6148267"/>
              <a:gd name="connsiteX2060" fmla="*/ 2177747 w 6134100"/>
              <a:gd name="connsiteY2060" fmla="*/ 2750126 h 6148267"/>
              <a:gd name="connsiteX2061" fmla="*/ 2171727 w 6134100"/>
              <a:gd name="connsiteY2061" fmla="*/ 2756854 h 6148267"/>
              <a:gd name="connsiteX2062" fmla="*/ 2166060 w 6134100"/>
              <a:gd name="connsiteY2062" fmla="*/ 2763228 h 6148267"/>
              <a:gd name="connsiteX2063" fmla="*/ 2160039 w 6134100"/>
              <a:gd name="connsiteY2063" fmla="*/ 2770311 h 6148267"/>
              <a:gd name="connsiteX2064" fmla="*/ 2154727 w 6134100"/>
              <a:gd name="connsiteY2064" fmla="*/ 2777038 h 6148267"/>
              <a:gd name="connsiteX2065" fmla="*/ 2149060 w 6134100"/>
              <a:gd name="connsiteY2065" fmla="*/ 2784476 h 6148267"/>
              <a:gd name="connsiteX2066" fmla="*/ 2145518 w 6134100"/>
              <a:gd name="connsiteY2066" fmla="*/ 2786600 h 6148267"/>
              <a:gd name="connsiteX2067" fmla="*/ 2141622 w 6134100"/>
              <a:gd name="connsiteY2067" fmla="*/ 2789079 h 6148267"/>
              <a:gd name="connsiteX2068" fmla="*/ 2137727 w 6134100"/>
              <a:gd name="connsiteY2068" fmla="*/ 2790141 h 6148267"/>
              <a:gd name="connsiteX2069" fmla="*/ 2133831 w 6134100"/>
              <a:gd name="connsiteY2069" fmla="*/ 2790849 h 6148267"/>
              <a:gd name="connsiteX2070" fmla="*/ 2130644 w 6134100"/>
              <a:gd name="connsiteY2070" fmla="*/ 2790849 h 6148267"/>
              <a:gd name="connsiteX2071" fmla="*/ 2127102 w 6134100"/>
              <a:gd name="connsiteY2071" fmla="*/ 2790495 h 6148267"/>
              <a:gd name="connsiteX2072" fmla="*/ 2125331 w 6134100"/>
              <a:gd name="connsiteY2072" fmla="*/ 2789787 h 6148267"/>
              <a:gd name="connsiteX2073" fmla="*/ 2123560 w 6134100"/>
              <a:gd name="connsiteY2073" fmla="*/ 2789079 h 6148267"/>
              <a:gd name="connsiteX2074" fmla="*/ 2122144 w 6134100"/>
              <a:gd name="connsiteY2074" fmla="*/ 2788017 h 6148267"/>
              <a:gd name="connsiteX2075" fmla="*/ 2121081 w 6134100"/>
              <a:gd name="connsiteY2075" fmla="*/ 2786600 h 6148267"/>
              <a:gd name="connsiteX2076" fmla="*/ 2118956 w 6134100"/>
              <a:gd name="connsiteY2076" fmla="*/ 2785184 h 6148267"/>
              <a:gd name="connsiteX2077" fmla="*/ 2117894 w 6134100"/>
              <a:gd name="connsiteY2077" fmla="*/ 2783414 h 6148267"/>
              <a:gd name="connsiteX2078" fmla="*/ 2116477 w 6134100"/>
              <a:gd name="connsiteY2078" fmla="*/ 2781642 h 6148267"/>
              <a:gd name="connsiteX2079" fmla="*/ 2115414 w 6134100"/>
              <a:gd name="connsiteY2079" fmla="*/ 2779872 h 6148267"/>
              <a:gd name="connsiteX2080" fmla="*/ 2114352 w 6134100"/>
              <a:gd name="connsiteY2080" fmla="*/ 2777747 h 6148267"/>
              <a:gd name="connsiteX2081" fmla="*/ 2113997 w 6134100"/>
              <a:gd name="connsiteY2081" fmla="*/ 2776330 h 6148267"/>
              <a:gd name="connsiteX2082" fmla="*/ 2113644 w 6134100"/>
              <a:gd name="connsiteY2082" fmla="*/ 2774560 h 6148267"/>
              <a:gd name="connsiteX2083" fmla="*/ 2113289 w 6134100"/>
              <a:gd name="connsiteY2083" fmla="*/ 2772435 h 6148267"/>
              <a:gd name="connsiteX2084" fmla="*/ 2113289 w 6134100"/>
              <a:gd name="connsiteY2084" fmla="*/ 2770665 h 6148267"/>
              <a:gd name="connsiteX2085" fmla="*/ 2113289 w 6134100"/>
              <a:gd name="connsiteY2085" fmla="*/ 2768540 h 6148267"/>
              <a:gd name="connsiteX2086" fmla="*/ 2113644 w 6134100"/>
              <a:gd name="connsiteY2086" fmla="*/ 2766770 h 6148267"/>
              <a:gd name="connsiteX2087" fmla="*/ 2114352 w 6134100"/>
              <a:gd name="connsiteY2087" fmla="*/ 2765353 h 6148267"/>
              <a:gd name="connsiteX2088" fmla="*/ 2115060 w 6134100"/>
              <a:gd name="connsiteY2088" fmla="*/ 2763228 h 6148267"/>
              <a:gd name="connsiteX2089" fmla="*/ 2115769 w 6134100"/>
              <a:gd name="connsiteY2089" fmla="*/ 2761812 h 6148267"/>
              <a:gd name="connsiteX2090" fmla="*/ 2117185 w 6134100"/>
              <a:gd name="connsiteY2090" fmla="*/ 2760041 h 6148267"/>
              <a:gd name="connsiteX2091" fmla="*/ 2118602 w 6134100"/>
              <a:gd name="connsiteY2091" fmla="*/ 2758979 h 6148267"/>
              <a:gd name="connsiteX2092" fmla="*/ 2124269 w 6134100"/>
              <a:gd name="connsiteY2092" fmla="*/ 2751542 h 6148267"/>
              <a:gd name="connsiteX2093" fmla="*/ 2130644 w 6134100"/>
              <a:gd name="connsiteY2093" fmla="*/ 2744105 h 6148267"/>
              <a:gd name="connsiteX2094" fmla="*/ 2137019 w 6134100"/>
              <a:gd name="connsiteY2094" fmla="*/ 2736669 h 6148267"/>
              <a:gd name="connsiteX2095" fmla="*/ 2143393 w 6134100"/>
              <a:gd name="connsiteY2095" fmla="*/ 2729941 h 6148267"/>
              <a:gd name="connsiteX2096" fmla="*/ 2149768 w 6134100"/>
              <a:gd name="connsiteY2096" fmla="*/ 2722859 h 6148267"/>
              <a:gd name="connsiteX2097" fmla="*/ 2156852 w 6134100"/>
              <a:gd name="connsiteY2097" fmla="*/ 2716484 h 6148267"/>
              <a:gd name="connsiteX2098" fmla="*/ 2163580 w 6134100"/>
              <a:gd name="connsiteY2098" fmla="*/ 2709402 h 6148267"/>
              <a:gd name="connsiteX2099" fmla="*/ 2170663 w 6134100"/>
              <a:gd name="connsiteY2099" fmla="*/ 2703381 h 6148267"/>
              <a:gd name="connsiteX2100" fmla="*/ 2177747 w 6134100"/>
              <a:gd name="connsiteY2100" fmla="*/ 2697361 h 6148267"/>
              <a:gd name="connsiteX2101" fmla="*/ 2185185 w 6134100"/>
              <a:gd name="connsiteY2101" fmla="*/ 2690988 h 6148267"/>
              <a:gd name="connsiteX2102" fmla="*/ 2192268 w 6134100"/>
              <a:gd name="connsiteY2102" fmla="*/ 2685322 h 6148267"/>
              <a:gd name="connsiteX2103" fmla="*/ 2200060 w 6134100"/>
              <a:gd name="connsiteY2103" fmla="*/ 2679656 h 6148267"/>
              <a:gd name="connsiteX2104" fmla="*/ 2207496 w 6134100"/>
              <a:gd name="connsiteY2104" fmla="*/ 2673990 h 6148267"/>
              <a:gd name="connsiteX2105" fmla="*/ 2215643 w 6134100"/>
              <a:gd name="connsiteY2105" fmla="*/ 2668678 h 6148267"/>
              <a:gd name="connsiteX2106" fmla="*/ 2223080 w 6134100"/>
              <a:gd name="connsiteY2106" fmla="*/ 2663720 h 6148267"/>
              <a:gd name="connsiteX2107" fmla="*/ 2231226 w 6134100"/>
              <a:gd name="connsiteY2107" fmla="*/ 2659116 h 6148267"/>
              <a:gd name="connsiteX2108" fmla="*/ 2232996 w 6134100"/>
              <a:gd name="connsiteY2108" fmla="*/ 2658054 h 6148267"/>
              <a:gd name="connsiteX2109" fmla="*/ 2235121 w 6134100"/>
              <a:gd name="connsiteY2109" fmla="*/ 2657701 h 6148267"/>
              <a:gd name="connsiteX2110" fmla="*/ 2237246 w 6134100"/>
              <a:gd name="connsiteY2110" fmla="*/ 2657346 h 6148267"/>
              <a:gd name="connsiteX2111" fmla="*/ 2239371 w 6134100"/>
              <a:gd name="connsiteY2111" fmla="*/ 2656993 h 6148267"/>
              <a:gd name="connsiteX2112" fmla="*/ 2241496 w 6134100"/>
              <a:gd name="connsiteY2112" fmla="*/ 2656993 h 6148267"/>
              <a:gd name="connsiteX2113" fmla="*/ 2243621 w 6134100"/>
              <a:gd name="connsiteY2113" fmla="*/ 2656993 h 6148267"/>
              <a:gd name="connsiteX2114" fmla="*/ 2245746 w 6134100"/>
              <a:gd name="connsiteY2114" fmla="*/ 2657346 h 6148267"/>
              <a:gd name="connsiteX2115" fmla="*/ 2248226 w 6134100"/>
              <a:gd name="connsiteY2115" fmla="*/ 2658054 h 6148267"/>
              <a:gd name="connsiteX2116" fmla="*/ 2247163 w 6134100"/>
              <a:gd name="connsiteY2116" fmla="*/ 2655576 h 6148267"/>
              <a:gd name="connsiteX2117" fmla="*/ 2246101 w 6134100"/>
              <a:gd name="connsiteY2117" fmla="*/ 2653097 h 6148267"/>
              <a:gd name="connsiteX2118" fmla="*/ 2245392 w 6134100"/>
              <a:gd name="connsiteY2118" fmla="*/ 2650617 h 6148267"/>
              <a:gd name="connsiteX2119" fmla="*/ 2245038 w 6134100"/>
              <a:gd name="connsiteY2119" fmla="*/ 2648139 h 6148267"/>
              <a:gd name="connsiteX2120" fmla="*/ 2244684 w 6134100"/>
              <a:gd name="connsiteY2120" fmla="*/ 2645305 h 6148267"/>
              <a:gd name="connsiteX2121" fmla="*/ 2244684 w 6134100"/>
              <a:gd name="connsiteY2121" fmla="*/ 2643182 h 6148267"/>
              <a:gd name="connsiteX2122" fmla="*/ 2245038 w 6134100"/>
              <a:gd name="connsiteY2122" fmla="*/ 2640349 h 6148267"/>
              <a:gd name="connsiteX2123" fmla="*/ 2245038 w 6134100"/>
              <a:gd name="connsiteY2123" fmla="*/ 2637870 h 6148267"/>
              <a:gd name="connsiteX2124" fmla="*/ 2245746 w 6134100"/>
              <a:gd name="connsiteY2124" fmla="*/ 2635391 h 6148267"/>
              <a:gd name="connsiteX2125" fmla="*/ 2246454 w 6134100"/>
              <a:gd name="connsiteY2125" fmla="*/ 2632911 h 6148267"/>
              <a:gd name="connsiteX2126" fmla="*/ 2247517 w 6134100"/>
              <a:gd name="connsiteY2126" fmla="*/ 2630433 h 6148267"/>
              <a:gd name="connsiteX2127" fmla="*/ 2248579 w 6134100"/>
              <a:gd name="connsiteY2127" fmla="*/ 2627954 h 6148267"/>
              <a:gd name="connsiteX2128" fmla="*/ 2249642 w 6134100"/>
              <a:gd name="connsiteY2128" fmla="*/ 2625829 h 6148267"/>
              <a:gd name="connsiteX2129" fmla="*/ 2251059 w 6134100"/>
              <a:gd name="connsiteY2129" fmla="*/ 2623351 h 6148267"/>
              <a:gd name="connsiteX2130" fmla="*/ 2253184 w 6134100"/>
              <a:gd name="connsiteY2130" fmla="*/ 2621580 h 6148267"/>
              <a:gd name="connsiteX2131" fmla="*/ 2254954 w 6134100"/>
              <a:gd name="connsiteY2131" fmla="*/ 2619456 h 6148267"/>
              <a:gd name="connsiteX2132" fmla="*/ 2264162 w 6134100"/>
              <a:gd name="connsiteY2132" fmla="*/ 2607061 h 6148267"/>
              <a:gd name="connsiteX2133" fmla="*/ 2274079 w 6134100"/>
              <a:gd name="connsiteY2133" fmla="*/ 2594666 h 6148267"/>
              <a:gd name="connsiteX2134" fmla="*/ 2283642 w 6134100"/>
              <a:gd name="connsiteY2134" fmla="*/ 2582627 h 6148267"/>
              <a:gd name="connsiteX2135" fmla="*/ 2293559 w 6134100"/>
              <a:gd name="connsiteY2135" fmla="*/ 2570940 h 6148267"/>
              <a:gd name="connsiteX2136" fmla="*/ 2303475 w 6134100"/>
              <a:gd name="connsiteY2136" fmla="*/ 2559254 h 6148267"/>
              <a:gd name="connsiteX2137" fmla="*/ 2313745 w 6134100"/>
              <a:gd name="connsiteY2137" fmla="*/ 2547569 h 6148267"/>
              <a:gd name="connsiteX2138" fmla="*/ 2324370 w 6134100"/>
              <a:gd name="connsiteY2138" fmla="*/ 2536591 h 6148267"/>
              <a:gd name="connsiteX2139" fmla="*/ 2334641 w 6134100"/>
              <a:gd name="connsiteY2139" fmla="*/ 2525613 h 6148267"/>
              <a:gd name="connsiteX2140" fmla="*/ 2345266 w 6134100"/>
              <a:gd name="connsiteY2140" fmla="*/ 2514636 h 6148267"/>
              <a:gd name="connsiteX2141" fmla="*/ 2356600 w 6134100"/>
              <a:gd name="connsiteY2141" fmla="*/ 2504366 h 6148267"/>
              <a:gd name="connsiteX2142" fmla="*/ 2367578 w 6134100"/>
              <a:gd name="connsiteY2142" fmla="*/ 2494097 h 6148267"/>
              <a:gd name="connsiteX2143" fmla="*/ 2378911 w 6134100"/>
              <a:gd name="connsiteY2143" fmla="*/ 2483473 h 6148267"/>
              <a:gd name="connsiteX2144" fmla="*/ 2389891 w 6134100"/>
              <a:gd name="connsiteY2144" fmla="*/ 2473557 h 6148267"/>
              <a:gd name="connsiteX2145" fmla="*/ 2401578 w 6134100"/>
              <a:gd name="connsiteY2145" fmla="*/ 2463996 h 6148267"/>
              <a:gd name="connsiteX2146" fmla="*/ 2412911 w 6134100"/>
              <a:gd name="connsiteY2146" fmla="*/ 2454435 h 6148267"/>
              <a:gd name="connsiteX2147" fmla="*/ 2424952 w 6134100"/>
              <a:gd name="connsiteY2147" fmla="*/ 2445228 h 6148267"/>
              <a:gd name="connsiteX2148" fmla="*/ 2436994 w 6134100"/>
              <a:gd name="connsiteY2148" fmla="*/ 2436020 h 6148267"/>
              <a:gd name="connsiteX2149" fmla="*/ 2448682 w 6134100"/>
              <a:gd name="connsiteY2149" fmla="*/ 2427168 h 6148267"/>
              <a:gd name="connsiteX2150" fmla="*/ 2460723 w 6134100"/>
              <a:gd name="connsiteY2150" fmla="*/ 2418315 h 6148267"/>
              <a:gd name="connsiteX2151" fmla="*/ 2473118 w 6134100"/>
              <a:gd name="connsiteY2151" fmla="*/ 2409816 h 6148267"/>
              <a:gd name="connsiteX2152" fmla="*/ 2485160 w 6134100"/>
              <a:gd name="connsiteY2152" fmla="*/ 2401317 h 6148267"/>
              <a:gd name="connsiteX2153" fmla="*/ 2497556 w 6134100"/>
              <a:gd name="connsiteY2153" fmla="*/ 2393172 h 6148267"/>
              <a:gd name="connsiteX2154" fmla="*/ 2509951 w 6134100"/>
              <a:gd name="connsiteY2154" fmla="*/ 2385736 h 6148267"/>
              <a:gd name="connsiteX2155" fmla="*/ 2522348 w 6134100"/>
              <a:gd name="connsiteY2155" fmla="*/ 2377945 h 6148267"/>
              <a:gd name="connsiteX2156" fmla="*/ 2534743 w 6134100"/>
              <a:gd name="connsiteY2156" fmla="*/ 2370154 h 6148267"/>
              <a:gd name="connsiteX2157" fmla="*/ 2547492 w 6134100"/>
              <a:gd name="connsiteY2157" fmla="*/ 2363072 h 6148267"/>
              <a:gd name="connsiteX2158" fmla="*/ 2560242 w 6134100"/>
              <a:gd name="connsiteY2158" fmla="*/ 2355990 h 6148267"/>
              <a:gd name="connsiteX2159" fmla="*/ 2572992 w 6134100"/>
              <a:gd name="connsiteY2159" fmla="*/ 2349261 h 6148267"/>
              <a:gd name="connsiteX2160" fmla="*/ 2598138 w 6134100"/>
              <a:gd name="connsiteY2160" fmla="*/ 2336159 h 6148267"/>
              <a:gd name="connsiteX2161" fmla="*/ 2623992 w 6134100"/>
              <a:gd name="connsiteY2161" fmla="*/ 2323765 h 6148267"/>
              <a:gd name="connsiteX2162" fmla="*/ 2649846 w 6134100"/>
              <a:gd name="connsiteY2162" fmla="*/ 2311724 h 6148267"/>
              <a:gd name="connsiteX2163" fmla="*/ 2676054 w 6134100"/>
              <a:gd name="connsiteY2163" fmla="*/ 2300747 h 6148267"/>
              <a:gd name="connsiteX2164" fmla="*/ 2701554 w 6134100"/>
              <a:gd name="connsiteY2164" fmla="*/ 2290477 h 6148267"/>
              <a:gd name="connsiteX2165" fmla="*/ 2727762 w 6134100"/>
              <a:gd name="connsiteY2165" fmla="*/ 2280561 h 6148267"/>
              <a:gd name="connsiteX2166" fmla="*/ 2753615 w 6134100"/>
              <a:gd name="connsiteY2166" fmla="*/ 2271354 h 6148267"/>
              <a:gd name="connsiteX2167" fmla="*/ 2779824 w 6134100"/>
              <a:gd name="connsiteY2167" fmla="*/ 2262856 h 6148267"/>
              <a:gd name="connsiteX2168" fmla="*/ 2806032 w 6134100"/>
              <a:gd name="connsiteY2168" fmla="*/ 2255065 h 6148267"/>
              <a:gd name="connsiteX2169" fmla="*/ 2831531 w 6134100"/>
              <a:gd name="connsiteY2169" fmla="*/ 2247274 h 6148267"/>
              <a:gd name="connsiteX2170" fmla="*/ 2838261 w 6134100"/>
              <a:gd name="connsiteY2170" fmla="*/ 2245504 h 6148267"/>
              <a:gd name="connsiteX2171" fmla="*/ 2844636 w 6134100"/>
              <a:gd name="connsiteY2171" fmla="*/ 2243733 h 6148267"/>
              <a:gd name="connsiteX2172" fmla="*/ 2851364 w 6134100"/>
              <a:gd name="connsiteY2172" fmla="*/ 2241963 h 6148267"/>
              <a:gd name="connsiteX2173" fmla="*/ 2857739 w 6134100"/>
              <a:gd name="connsiteY2173" fmla="*/ 2239838 h 6148267"/>
              <a:gd name="connsiteX2174" fmla="*/ 2870489 w 6134100"/>
              <a:gd name="connsiteY2174" fmla="*/ 2236297 h 6148267"/>
              <a:gd name="connsiteX2175" fmla="*/ 2874031 w 6134100"/>
              <a:gd name="connsiteY2175" fmla="*/ 2235234 h 6148267"/>
              <a:gd name="connsiteX2176" fmla="*/ 2876864 w 6134100"/>
              <a:gd name="connsiteY2176" fmla="*/ 2234526 h 6148267"/>
              <a:gd name="connsiteX2177" fmla="*/ 2880406 w 6134100"/>
              <a:gd name="connsiteY2177" fmla="*/ 2233817 h 6148267"/>
              <a:gd name="connsiteX2178" fmla="*/ 2883594 w 6134100"/>
              <a:gd name="connsiteY2178" fmla="*/ 2233110 h 6148267"/>
              <a:gd name="connsiteX2179" fmla="*/ 2889968 w 6134100"/>
              <a:gd name="connsiteY2179" fmla="*/ 2231693 h 6148267"/>
              <a:gd name="connsiteX2180" fmla="*/ 2896697 w 6134100"/>
              <a:gd name="connsiteY2180" fmla="*/ 2229922 h 6148267"/>
              <a:gd name="connsiteX2181" fmla="*/ 2903072 w 6134100"/>
              <a:gd name="connsiteY2181" fmla="*/ 2228507 h 6148267"/>
              <a:gd name="connsiteX2182" fmla="*/ 2909802 w 6134100"/>
              <a:gd name="connsiteY2182" fmla="*/ 2226735 h 6148267"/>
              <a:gd name="connsiteX2183" fmla="*/ 2922197 w 6134100"/>
              <a:gd name="connsiteY2183" fmla="*/ 2223548 h 6148267"/>
              <a:gd name="connsiteX2184" fmla="*/ 2935302 w 6134100"/>
              <a:gd name="connsiteY2184" fmla="*/ 2220715 h 6148267"/>
              <a:gd name="connsiteX2185" fmla="*/ 2942030 w 6134100"/>
              <a:gd name="connsiteY2185" fmla="*/ 2219300 h 6148267"/>
              <a:gd name="connsiteX2186" fmla="*/ 2948405 w 6134100"/>
              <a:gd name="connsiteY2186" fmla="*/ 2218236 h 6148267"/>
              <a:gd name="connsiteX2187" fmla="*/ 2955134 w 6134100"/>
              <a:gd name="connsiteY2187" fmla="*/ 2216466 h 6148267"/>
              <a:gd name="connsiteX2188" fmla="*/ 2961155 w 6134100"/>
              <a:gd name="connsiteY2188" fmla="*/ 2215049 h 6148267"/>
              <a:gd name="connsiteX2189" fmla="*/ 2974259 w 6134100"/>
              <a:gd name="connsiteY2189" fmla="*/ 2211508 h 6148267"/>
              <a:gd name="connsiteX2190" fmla="*/ 2982759 w 6134100"/>
              <a:gd name="connsiteY2190" fmla="*/ 2210800 h 6148267"/>
              <a:gd name="connsiteX2191" fmla="*/ 2987009 w 6134100"/>
              <a:gd name="connsiteY2191" fmla="*/ 2210446 h 6148267"/>
              <a:gd name="connsiteX2192" fmla="*/ 2991259 w 6134100"/>
              <a:gd name="connsiteY2192" fmla="*/ 2209738 h 6148267"/>
              <a:gd name="connsiteX2193" fmla="*/ 2995509 w 6134100"/>
              <a:gd name="connsiteY2193" fmla="*/ 2208676 h 6148267"/>
              <a:gd name="connsiteX2194" fmla="*/ 2999051 w 6134100"/>
              <a:gd name="connsiteY2194" fmla="*/ 2207968 h 6148267"/>
              <a:gd name="connsiteX2195" fmla="*/ 3003301 w 6134100"/>
              <a:gd name="connsiteY2195" fmla="*/ 2207259 h 6148267"/>
              <a:gd name="connsiteX2196" fmla="*/ 3007551 w 6134100"/>
              <a:gd name="connsiteY2196" fmla="*/ 2206196 h 6148267"/>
              <a:gd name="connsiteX2197" fmla="*/ 3029862 w 6134100"/>
              <a:gd name="connsiteY2197" fmla="*/ 2201592 h 6148267"/>
              <a:gd name="connsiteX2198" fmla="*/ 3006488 w 6134100"/>
              <a:gd name="connsiteY2198" fmla="*/ 2201239 h 6148267"/>
              <a:gd name="connsiteX2199" fmla="*/ 3005779 w 6134100"/>
              <a:gd name="connsiteY2199" fmla="*/ 2201239 h 6148267"/>
              <a:gd name="connsiteX2200" fmla="*/ 3005071 w 6134100"/>
              <a:gd name="connsiteY2200" fmla="*/ 2200885 h 6148267"/>
              <a:gd name="connsiteX2201" fmla="*/ 3003654 w 6134100"/>
              <a:gd name="connsiteY2201" fmla="*/ 2200530 h 6148267"/>
              <a:gd name="connsiteX2202" fmla="*/ 3001529 w 6134100"/>
              <a:gd name="connsiteY2202" fmla="*/ 2200177 h 6148267"/>
              <a:gd name="connsiteX2203" fmla="*/ 2996926 w 6134100"/>
              <a:gd name="connsiteY2203" fmla="*/ 2198405 h 6148267"/>
              <a:gd name="connsiteX2204" fmla="*/ 2977446 w 6134100"/>
              <a:gd name="connsiteY2204" fmla="*/ 2192740 h 6148267"/>
              <a:gd name="connsiteX2205" fmla="*/ 2966821 w 6134100"/>
              <a:gd name="connsiteY2205" fmla="*/ 2189553 h 6148267"/>
              <a:gd name="connsiteX2206" fmla="*/ 2963634 w 6134100"/>
              <a:gd name="connsiteY2206" fmla="*/ 2189199 h 6148267"/>
              <a:gd name="connsiteX2207" fmla="*/ 2960093 w 6134100"/>
              <a:gd name="connsiteY2207" fmla="*/ 2189199 h 6148267"/>
              <a:gd name="connsiteX2208" fmla="*/ 2956196 w 6134100"/>
              <a:gd name="connsiteY2208" fmla="*/ 2188845 h 6148267"/>
              <a:gd name="connsiteX2209" fmla="*/ 2952655 w 6134100"/>
              <a:gd name="connsiteY2209" fmla="*/ 2188845 h 6148267"/>
              <a:gd name="connsiteX2210" fmla="*/ 2945572 w 6134100"/>
              <a:gd name="connsiteY2210" fmla="*/ 2188845 h 6148267"/>
              <a:gd name="connsiteX2211" fmla="*/ 2938135 w 6134100"/>
              <a:gd name="connsiteY2211" fmla="*/ 2188490 h 6148267"/>
              <a:gd name="connsiteX2212" fmla="*/ 2930697 w 6134100"/>
              <a:gd name="connsiteY2212" fmla="*/ 2188137 h 6148267"/>
              <a:gd name="connsiteX2213" fmla="*/ 2923614 w 6134100"/>
              <a:gd name="connsiteY2213" fmla="*/ 2188137 h 6148267"/>
              <a:gd name="connsiteX2214" fmla="*/ 2908739 w 6134100"/>
              <a:gd name="connsiteY2214" fmla="*/ 2188137 h 6148267"/>
              <a:gd name="connsiteX2215" fmla="*/ 2893864 w 6134100"/>
              <a:gd name="connsiteY2215" fmla="*/ 2188490 h 6148267"/>
              <a:gd name="connsiteX2216" fmla="*/ 2879344 w 6134100"/>
              <a:gd name="connsiteY2216" fmla="*/ 2188845 h 6148267"/>
              <a:gd name="connsiteX2217" fmla="*/ 2864469 w 6134100"/>
              <a:gd name="connsiteY2217" fmla="*/ 2189907 h 6148267"/>
              <a:gd name="connsiteX2218" fmla="*/ 2849594 w 6134100"/>
              <a:gd name="connsiteY2218" fmla="*/ 2191324 h 6148267"/>
              <a:gd name="connsiteX2219" fmla="*/ 2834719 w 6134100"/>
              <a:gd name="connsiteY2219" fmla="*/ 2192740 h 6148267"/>
              <a:gd name="connsiteX2220" fmla="*/ 2819844 w 6134100"/>
              <a:gd name="connsiteY2220" fmla="*/ 2194157 h 6148267"/>
              <a:gd name="connsiteX2221" fmla="*/ 2804615 w 6134100"/>
              <a:gd name="connsiteY2221" fmla="*/ 2196282 h 6148267"/>
              <a:gd name="connsiteX2222" fmla="*/ 2789740 w 6134100"/>
              <a:gd name="connsiteY2222" fmla="*/ 2198760 h 6148267"/>
              <a:gd name="connsiteX2223" fmla="*/ 2774865 w 6134100"/>
              <a:gd name="connsiteY2223" fmla="*/ 2201239 h 6148267"/>
              <a:gd name="connsiteX2224" fmla="*/ 2759282 w 6134100"/>
              <a:gd name="connsiteY2224" fmla="*/ 2204072 h 6148267"/>
              <a:gd name="connsiteX2225" fmla="*/ 2744407 w 6134100"/>
              <a:gd name="connsiteY2225" fmla="*/ 2207259 h 6148267"/>
              <a:gd name="connsiteX2226" fmla="*/ 2729532 w 6134100"/>
              <a:gd name="connsiteY2226" fmla="*/ 2210800 h 6148267"/>
              <a:gd name="connsiteX2227" fmla="*/ 2713949 w 6134100"/>
              <a:gd name="connsiteY2227" fmla="*/ 2214696 h 6148267"/>
              <a:gd name="connsiteX2228" fmla="*/ 2699074 w 6134100"/>
              <a:gd name="connsiteY2228" fmla="*/ 2218591 h 6148267"/>
              <a:gd name="connsiteX2229" fmla="*/ 2683491 w 6134100"/>
              <a:gd name="connsiteY2229" fmla="*/ 2222840 h 6148267"/>
              <a:gd name="connsiteX2230" fmla="*/ 2668263 w 6134100"/>
              <a:gd name="connsiteY2230" fmla="*/ 2227444 h 6148267"/>
              <a:gd name="connsiteX2231" fmla="*/ 2653388 w 6134100"/>
              <a:gd name="connsiteY2231" fmla="*/ 2232047 h 6148267"/>
              <a:gd name="connsiteX2232" fmla="*/ 2637805 w 6134100"/>
              <a:gd name="connsiteY2232" fmla="*/ 2237359 h 6148267"/>
              <a:gd name="connsiteX2233" fmla="*/ 2622575 w 6134100"/>
              <a:gd name="connsiteY2233" fmla="*/ 2242671 h 6148267"/>
              <a:gd name="connsiteX2234" fmla="*/ 2606992 w 6134100"/>
              <a:gd name="connsiteY2234" fmla="*/ 2247983 h 6148267"/>
              <a:gd name="connsiteX2235" fmla="*/ 2592117 w 6134100"/>
              <a:gd name="connsiteY2235" fmla="*/ 2254357 h 6148267"/>
              <a:gd name="connsiteX2236" fmla="*/ 2576889 w 6134100"/>
              <a:gd name="connsiteY2236" fmla="*/ 2260377 h 6148267"/>
              <a:gd name="connsiteX2237" fmla="*/ 2561306 w 6134100"/>
              <a:gd name="connsiteY2237" fmla="*/ 2266751 h 6148267"/>
              <a:gd name="connsiteX2238" fmla="*/ 2542889 w 6134100"/>
              <a:gd name="connsiteY2238" fmla="*/ 2274896 h 6148267"/>
              <a:gd name="connsiteX2239" fmla="*/ 2524472 w 6134100"/>
              <a:gd name="connsiteY2239" fmla="*/ 2283395 h 6148267"/>
              <a:gd name="connsiteX2240" fmla="*/ 2506056 w 6134100"/>
              <a:gd name="connsiteY2240" fmla="*/ 2291894 h 6148267"/>
              <a:gd name="connsiteX2241" fmla="*/ 2487640 w 6134100"/>
              <a:gd name="connsiteY2241" fmla="*/ 2300747 h 6148267"/>
              <a:gd name="connsiteX2242" fmla="*/ 2469223 w 6134100"/>
              <a:gd name="connsiteY2242" fmla="*/ 2309599 h 6148267"/>
              <a:gd name="connsiteX2243" fmla="*/ 2451160 w 6134100"/>
              <a:gd name="connsiteY2243" fmla="*/ 2318807 h 6148267"/>
              <a:gd name="connsiteX2244" fmla="*/ 2432744 w 6134100"/>
              <a:gd name="connsiteY2244" fmla="*/ 2328368 h 6148267"/>
              <a:gd name="connsiteX2245" fmla="*/ 2414682 w 6134100"/>
              <a:gd name="connsiteY2245" fmla="*/ 2337929 h 6148267"/>
              <a:gd name="connsiteX2246" fmla="*/ 2396619 w 6134100"/>
              <a:gd name="connsiteY2246" fmla="*/ 2348199 h 6148267"/>
              <a:gd name="connsiteX2247" fmla="*/ 2378558 w 6134100"/>
              <a:gd name="connsiteY2247" fmla="*/ 2358823 h 6148267"/>
              <a:gd name="connsiteX2248" fmla="*/ 2360849 w 6134100"/>
              <a:gd name="connsiteY2248" fmla="*/ 2369447 h 6148267"/>
              <a:gd name="connsiteX2249" fmla="*/ 2343141 w 6134100"/>
              <a:gd name="connsiteY2249" fmla="*/ 2380069 h 6148267"/>
              <a:gd name="connsiteX2250" fmla="*/ 2325433 w 6134100"/>
              <a:gd name="connsiteY2250" fmla="*/ 2391756 h 6148267"/>
              <a:gd name="connsiteX2251" fmla="*/ 2308079 w 6134100"/>
              <a:gd name="connsiteY2251" fmla="*/ 2403796 h 6148267"/>
              <a:gd name="connsiteX2252" fmla="*/ 2290725 w 6134100"/>
              <a:gd name="connsiteY2252" fmla="*/ 2415836 h 6148267"/>
              <a:gd name="connsiteX2253" fmla="*/ 2274079 w 6134100"/>
              <a:gd name="connsiteY2253" fmla="*/ 2428585 h 6148267"/>
              <a:gd name="connsiteX2254" fmla="*/ 2256726 w 6134100"/>
              <a:gd name="connsiteY2254" fmla="*/ 2441687 h 6148267"/>
              <a:gd name="connsiteX2255" fmla="*/ 2240079 w 6134100"/>
              <a:gd name="connsiteY2255" fmla="*/ 2455143 h 6148267"/>
              <a:gd name="connsiteX2256" fmla="*/ 2223434 w 6134100"/>
              <a:gd name="connsiteY2256" fmla="*/ 2468954 h 6148267"/>
              <a:gd name="connsiteX2257" fmla="*/ 2207496 w 6134100"/>
              <a:gd name="connsiteY2257" fmla="*/ 2483119 h 6148267"/>
              <a:gd name="connsiteX2258" fmla="*/ 2191560 w 6134100"/>
              <a:gd name="connsiteY2258" fmla="*/ 2497638 h 6148267"/>
              <a:gd name="connsiteX2259" fmla="*/ 2176330 w 6134100"/>
              <a:gd name="connsiteY2259" fmla="*/ 2513219 h 6148267"/>
              <a:gd name="connsiteX2260" fmla="*/ 2160747 w 6134100"/>
              <a:gd name="connsiteY2260" fmla="*/ 2528446 h 6148267"/>
              <a:gd name="connsiteX2261" fmla="*/ 2145872 w 6134100"/>
              <a:gd name="connsiteY2261" fmla="*/ 2544382 h 6148267"/>
              <a:gd name="connsiteX2262" fmla="*/ 2138789 w 6134100"/>
              <a:gd name="connsiteY2262" fmla="*/ 2552881 h 6148267"/>
              <a:gd name="connsiteX2263" fmla="*/ 2131352 w 6134100"/>
              <a:gd name="connsiteY2263" fmla="*/ 2561025 h 6148267"/>
              <a:gd name="connsiteX2264" fmla="*/ 2124269 w 6134100"/>
              <a:gd name="connsiteY2264" fmla="*/ 2569525 h 6148267"/>
              <a:gd name="connsiteX2265" fmla="*/ 2117185 w 6134100"/>
              <a:gd name="connsiteY2265" fmla="*/ 2578023 h 6148267"/>
              <a:gd name="connsiteX2266" fmla="*/ 2110102 w 6134100"/>
              <a:gd name="connsiteY2266" fmla="*/ 2586522 h 6148267"/>
              <a:gd name="connsiteX2267" fmla="*/ 2103373 w 6134100"/>
              <a:gd name="connsiteY2267" fmla="*/ 2595375 h 6148267"/>
              <a:gd name="connsiteX2268" fmla="*/ 2096644 w 6134100"/>
              <a:gd name="connsiteY2268" fmla="*/ 2604228 h 6148267"/>
              <a:gd name="connsiteX2269" fmla="*/ 2090269 w 6134100"/>
              <a:gd name="connsiteY2269" fmla="*/ 2613435 h 6148267"/>
              <a:gd name="connsiteX2270" fmla="*/ 2083539 w 6134100"/>
              <a:gd name="connsiteY2270" fmla="*/ 2622288 h 6148267"/>
              <a:gd name="connsiteX2271" fmla="*/ 2077164 w 6134100"/>
              <a:gd name="connsiteY2271" fmla="*/ 2631495 h 6148267"/>
              <a:gd name="connsiteX2272" fmla="*/ 2070436 w 6134100"/>
              <a:gd name="connsiteY2272" fmla="*/ 2640702 h 6148267"/>
              <a:gd name="connsiteX2273" fmla="*/ 2064415 w 6134100"/>
              <a:gd name="connsiteY2273" fmla="*/ 2650264 h 6148267"/>
              <a:gd name="connsiteX2274" fmla="*/ 2058748 w 6134100"/>
              <a:gd name="connsiteY2274" fmla="*/ 2659825 h 6148267"/>
              <a:gd name="connsiteX2275" fmla="*/ 2052728 w 6134100"/>
              <a:gd name="connsiteY2275" fmla="*/ 2669387 h 6148267"/>
              <a:gd name="connsiteX2276" fmla="*/ 2047061 w 6134100"/>
              <a:gd name="connsiteY2276" fmla="*/ 2679656 h 6148267"/>
              <a:gd name="connsiteX2277" fmla="*/ 2041395 w 6134100"/>
              <a:gd name="connsiteY2277" fmla="*/ 2689217 h 6148267"/>
              <a:gd name="connsiteX2278" fmla="*/ 2040686 w 6134100"/>
              <a:gd name="connsiteY2278" fmla="*/ 2691342 h 6148267"/>
              <a:gd name="connsiteX2279" fmla="*/ 2039623 w 6134100"/>
              <a:gd name="connsiteY2279" fmla="*/ 2693466 h 6148267"/>
              <a:gd name="connsiteX2280" fmla="*/ 2037853 w 6134100"/>
              <a:gd name="connsiteY2280" fmla="*/ 2694883 h 6148267"/>
              <a:gd name="connsiteX2281" fmla="*/ 2036436 w 6134100"/>
              <a:gd name="connsiteY2281" fmla="*/ 2696300 h 6148267"/>
              <a:gd name="connsiteX2282" fmla="*/ 2034665 w 6134100"/>
              <a:gd name="connsiteY2282" fmla="*/ 2698070 h 6148267"/>
              <a:gd name="connsiteX2283" fmla="*/ 2033248 w 6134100"/>
              <a:gd name="connsiteY2283" fmla="*/ 2699133 h 6148267"/>
              <a:gd name="connsiteX2284" fmla="*/ 2031478 w 6134100"/>
              <a:gd name="connsiteY2284" fmla="*/ 2699841 h 6148267"/>
              <a:gd name="connsiteX2285" fmla="*/ 2029353 w 6134100"/>
              <a:gd name="connsiteY2285" fmla="*/ 2700549 h 6148267"/>
              <a:gd name="connsiteX2286" fmla="*/ 2027936 w 6134100"/>
              <a:gd name="connsiteY2286" fmla="*/ 2701256 h 6148267"/>
              <a:gd name="connsiteX2287" fmla="*/ 2026165 w 6134100"/>
              <a:gd name="connsiteY2287" fmla="*/ 2701965 h 6148267"/>
              <a:gd name="connsiteX2288" fmla="*/ 2024040 w 6134100"/>
              <a:gd name="connsiteY2288" fmla="*/ 2702320 h 6148267"/>
              <a:gd name="connsiteX2289" fmla="*/ 2021915 w 6134100"/>
              <a:gd name="connsiteY2289" fmla="*/ 2702320 h 6148267"/>
              <a:gd name="connsiteX2290" fmla="*/ 2019790 w 6134100"/>
              <a:gd name="connsiteY2290" fmla="*/ 2702320 h 6148267"/>
              <a:gd name="connsiteX2291" fmla="*/ 2018020 w 6134100"/>
              <a:gd name="connsiteY2291" fmla="*/ 2701965 h 6148267"/>
              <a:gd name="connsiteX2292" fmla="*/ 2016248 w 6134100"/>
              <a:gd name="connsiteY2292" fmla="*/ 2700903 h 6148267"/>
              <a:gd name="connsiteX2293" fmla="*/ 2014478 w 6134100"/>
              <a:gd name="connsiteY2293" fmla="*/ 2700195 h 6148267"/>
              <a:gd name="connsiteX2294" fmla="*/ 2012707 w 6134100"/>
              <a:gd name="connsiteY2294" fmla="*/ 2699133 h 6148267"/>
              <a:gd name="connsiteX2295" fmla="*/ 2010937 w 6134100"/>
              <a:gd name="connsiteY2295" fmla="*/ 2698070 h 6148267"/>
              <a:gd name="connsiteX2296" fmla="*/ 2009520 w 6134100"/>
              <a:gd name="connsiteY2296" fmla="*/ 2696300 h 6148267"/>
              <a:gd name="connsiteX2297" fmla="*/ 2008457 w 6134100"/>
              <a:gd name="connsiteY2297" fmla="*/ 2695238 h 6148267"/>
              <a:gd name="connsiteX2298" fmla="*/ 2007040 w 6134100"/>
              <a:gd name="connsiteY2298" fmla="*/ 2693466 h 6148267"/>
              <a:gd name="connsiteX2299" fmla="*/ 2005978 w 6134100"/>
              <a:gd name="connsiteY2299" fmla="*/ 2691696 h 6148267"/>
              <a:gd name="connsiteX2300" fmla="*/ 2005270 w 6134100"/>
              <a:gd name="connsiteY2300" fmla="*/ 2689926 h 6148267"/>
              <a:gd name="connsiteX2301" fmla="*/ 2004562 w 6134100"/>
              <a:gd name="connsiteY2301" fmla="*/ 2687801 h 6148267"/>
              <a:gd name="connsiteX2302" fmla="*/ 2004207 w 6134100"/>
              <a:gd name="connsiteY2302" fmla="*/ 2686031 h 6148267"/>
              <a:gd name="connsiteX2303" fmla="*/ 2004207 w 6134100"/>
              <a:gd name="connsiteY2303" fmla="*/ 2683905 h 6148267"/>
              <a:gd name="connsiteX2304" fmla="*/ 2004207 w 6134100"/>
              <a:gd name="connsiteY2304" fmla="*/ 2681780 h 6148267"/>
              <a:gd name="connsiteX2305" fmla="*/ 2004207 w 6134100"/>
              <a:gd name="connsiteY2305" fmla="*/ 2679656 h 6148267"/>
              <a:gd name="connsiteX2306" fmla="*/ 2004562 w 6134100"/>
              <a:gd name="connsiteY2306" fmla="*/ 2677531 h 6148267"/>
              <a:gd name="connsiteX2307" fmla="*/ 2005270 w 6134100"/>
              <a:gd name="connsiteY2307" fmla="*/ 2675407 h 6148267"/>
              <a:gd name="connsiteX2308" fmla="*/ 2006332 w 6134100"/>
              <a:gd name="connsiteY2308" fmla="*/ 2673282 h 6148267"/>
              <a:gd name="connsiteX2309" fmla="*/ 2007395 w 6134100"/>
              <a:gd name="connsiteY2309" fmla="*/ 2671512 h 6148267"/>
              <a:gd name="connsiteX2310" fmla="*/ 2013062 w 6134100"/>
              <a:gd name="connsiteY2310" fmla="*/ 2660533 h 6148267"/>
              <a:gd name="connsiteX2311" fmla="*/ 2018728 w 6134100"/>
              <a:gd name="connsiteY2311" fmla="*/ 2650264 h 6148267"/>
              <a:gd name="connsiteX2312" fmla="*/ 2024040 w 6134100"/>
              <a:gd name="connsiteY2312" fmla="*/ 2639995 h 6148267"/>
              <a:gd name="connsiteX2313" fmla="*/ 2029707 w 6134100"/>
              <a:gd name="connsiteY2313" fmla="*/ 2629725 h 6148267"/>
              <a:gd name="connsiteX2314" fmla="*/ 2036082 w 6134100"/>
              <a:gd name="connsiteY2314" fmla="*/ 2619101 h 6148267"/>
              <a:gd name="connsiteX2315" fmla="*/ 2042457 w 6134100"/>
              <a:gd name="connsiteY2315" fmla="*/ 2609185 h 6148267"/>
              <a:gd name="connsiteX2316" fmla="*/ 2049186 w 6134100"/>
              <a:gd name="connsiteY2316" fmla="*/ 2599270 h 6148267"/>
              <a:gd name="connsiteX2317" fmla="*/ 2055206 w 6134100"/>
              <a:gd name="connsiteY2317" fmla="*/ 2589709 h 6148267"/>
              <a:gd name="connsiteX2318" fmla="*/ 2058394 w 6134100"/>
              <a:gd name="connsiteY2318" fmla="*/ 2584751 h 6148267"/>
              <a:gd name="connsiteX2319" fmla="*/ 2061581 w 6134100"/>
              <a:gd name="connsiteY2319" fmla="*/ 2579794 h 6148267"/>
              <a:gd name="connsiteX2320" fmla="*/ 2064769 w 6134100"/>
              <a:gd name="connsiteY2320" fmla="*/ 2574482 h 6148267"/>
              <a:gd name="connsiteX2321" fmla="*/ 2068311 w 6134100"/>
              <a:gd name="connsiteY2321" fmla="*/ 2569878 h 6148267"/>
              <a:gd name="connsiteX2322" fmla="*/ 2082123 w 6134100"/>
              <a:gd name="connsiteY2322" fmla="*/ 2551110 h 6148267"/>
              <a:gd name="connsiteX2323" fmla="*/ 2089561 w 6134100"/>
              <a:gd name="connsiteY2323" fmla="*/ 2541904 h 6148267"/>
              <a:gd name="connsiteX2324" fmla="*/ 2096289 w 6134100"/>
              <a:gd name="connsiteY2324" fmla="*/ 2532696 h 6148267"/>
              <a:gd name="connsiteX2325" fmla="*/ 2103727 w 6134100"/>
              <a:gd name="connsiteY2325" fmla="*/ 2523489 h 6148267"/>
              <a:gd name="connsiteX2326" fmla="*/ 2110811 w 6134100"/>
              <a:gd name="connsiteY2326" fmla="*/ 2514636 h 6148267"/>
              <a:gd name="connsiteX2327" fmla="*/ 2118602 w 6134100"/>
              <a:gd name="connsiteY2327" fmla="*/ 2505782 h 6148267"/>
              <a:gd name="connsiteX2328" fmla="*/ 2126394 w 6134100"/>
              <a:gd name="connsiteY2328" fmla="*/ 2497283 h 6148267"/>
              <a:gd name="connsiteX2329" fmla="*/ 2133831 w 6134100"/>
              <a:gd name="connsiteY2329" fmla="*/ 2488784 h 6148267"/>
              <a:gd name="connsiteX2330" fmla="*/ 2141622 w 6134100"/>
              <a:gd name="connsiteY2330" fmla="*/ 2480286 h 6148267"/>
              <a:gd name="connsiteX2331" fmla="*/ 2149414 w 6134100"/>
              <a:gd name="connsiteY2331" fmla="*/ 2471787 h 6148267"/>
              <a:gd name="connsiteX2332" fmla="*/ 2157205 w 6134100"/>
              <a:gd name="connsiteY2332" fmla="*/ 2463642 h 6148267"/>
              <a:gd name="connsiteX2333" fmla="*/ 2164997 w 6134100"/>
              <a:gd name="connsiteY2333" fmla="*/ 2455498 h 6148267"/>
              <a:gd name="connsiteX2334" fmla="*/ 2173497 w 6134100"/>
              <a:gd name="connsiteY2334" fmla="*/ 2447707 h 6148267"/>
              <a:gd name="connsiteX2335" fmla="*/ 2181997 w 6134100"/>
              <a:gd name="connsiteY2335" fmla="*/ 2439916 h 6148267"/>
              <a:gd name="connsiteX2336" fmla="*/ 2190143 w 6134100"/>
              <a:gd name="connsiteY2336" fmla="*/ 2432125 h 6148267"/>
              <a:gd name="connsiteX2337" fmla="*/ 2198288 w 6134100"/>
              <a:gd name="connsiteY2337" fmla="*/ 2423981 h 6148267"/>
              <a:gd name="connsiteX2338" fmla="*/ 2206788 w 6134100"/>
              <a:gd name="connsiteY2338" fmla="*/ 2416544 h 6148267"/>
              <a:gd name="connsiteX2339" fmla="*/ 2215643 w 6134100"/>
              <a:gd name="connsiteY2339" fmla="*/ 2409462 h 6148267"/>
              <a:gd name="connsiteX2340" fmla="*/ 2223788 w 6134100"/>
              <a:gd name="connsiteY2340" fmla="*/ 2402025 h 6148267"/>
              <a:gd name="connsiteX2341" fmla="*/ 2232643 w 6134100"/>
              <a:gd name="connsiteY2341" fmla="*/ 2395297 h 6148267"/>
              <a:gd name="connsiteX2342" fmla="*/ 2241142 w 6134100"/>
              <a:gd name="connsiteY2342" fmla="*/ 2387861 h 6148267"/>
              <a:gd name="connsiteX2343" fmla="*/ 2249996 w 6134100"/>
              <a:gd name="connsiteY2343" fmla="*/ 2381133 h 6148267"/>
              <a:gd name="connsiteX2344" fmla="*/ 2258851 w 6134100"/>
              <a:gd name="connsiteY2344" fmla="*/ 2374050 h 6148267"/>
              <a:gd name="connsiteX2345" fmla="*/ 2267704 w 6134100"/>
              <a:gd name="connsiteY2345" fmla="*/ 2367675 h 6148267"/>
              <a:gd name="connsiteX2346" fmla="*/ 2276912 w 6134100"/>
              <a:gd name="connsiteY2346" fmla="*/ 2360947 h 6148267"/>
              <a:gd name="connsiteX2347" fmla="*/ 2294975 w 6134100"/>
              <a:gd name="connsiteY2347" fmla="*/ 2347845 h 6148267"/>
              <a:gd name="connsiteX2348" fmla="*/ 2299225 w 6134100"/>
              <a:gd name="connsiteY2348" fmla="*/ 2345012 h 6148267"/>
              <a:gd name="connsiteX2349" fmla="*/ 2303829 w 6134100"/>
              <a:gd name="connsiteY2349" fmla="*/ 2341824 h 6148267"/>
              <a:gd name="connsiteX2350" fmla="*/ 2308433 w 6134100"/>
              <a:gd name="connsiteY2350" fmla="*/ 2338637 h 6148267"/>
              <a:gd name="connsiteX2351" fmla="*/ 2313037 w 6134100"/>
              <a:gd name="connsiteY2351" fmla="*/ 2335805 h 6148267"/>
              <a:gd name="connsiteX2352" fmla="*/ 2322245 w 6134100"/>
              <a:gd name="connsiteY2352" fmla="*/ 2329785 h 6148267"/>
              <a:gd name="connsiteX2353" fmla="*/ 2331453 w 6134100"/>
              <a:gd name="connsiteY2353" fmla="*/ 2323765 h 6148267"/>
              <a:gd name="connsiteX2354" fmla="*/ 2340662 w 6134100"/>
              <a:gd name="connsiteY2354" fmla="*/ 2318098 h 6148267"/>
              <a:gd name="connsiteX2355" fmla="*/ 2350224 w 6134100"/>
              <a:gd name="connsiteY2355" fmla="*/ 2312079 h 6148267"/>
              <a:gd name="connsiteX2356" fmla="*/ 2359786 w 6134100"/>
              <a:gd name="connsiteY2356" fmla="*/ 2306767 h 6148267"/>
              <a:gd name="connsiteX2357" fmla="*/ 2368994 w 6134100"/>
              <a:gd name="connsiteY2357" fmla="*/ 2301101 h 6148267"/>
              <a:gd name="connsiteX2358" fmla="*/ 2378558 w 6134100"/>
              <a:gd name="connsiteY2358" fmla="*/ 2296144 h 6148267"/>
              <a:gd name="connsiteX2359" fmla="*/ 2388119 w 6134100"/>
              <a:gd name="connsiteY2359" fmla="*/ 2290832 h 6148267"/>
              <a:gd name="connsiteX2360" fmla="*/ 2406890 w 6134100"/>
              <a:gd name="connsiteY2360" fmla="*/ 2280208 h 6148267"/>
              <a:gd name="connsiteX2361" fmla="*/ 2425660 w 6134100"/>
              <a:gd name="connsiteY2361" fmla="*/ 2270647 h 6148267"/>
              <a:gd name="connsiteX2362" fmla="*/ 2444785 w 6134100"/>
              <a:gd name="connsiteY2362" fmla="*/ 2261440 h 6148267"/>
              <a:gd name="connsiteX2363" fmla="*/ 2464618 w 6134100"/>
              <a:gd name="connsiteY2363" fmla="*/ 2252233 h 6148267"/>
              <a:gd name="connsiteX2364" fmla="*/ 2483743 w 6134100"/>
              <a:gd name="connsiteY2364" fmla="*/ 2243733 h 6148267"/>
              <a:gd name="connsiteX2365" fmla="*/ 2503223 w 6134100"/>
              <a:gd name="connsiteY2365" fmla="*/ 2235589 h 6148267"/>
              <a:gd name="connsiteX2366" fmla="*/ 2522701 w 6134100"/>
              <a:gd name="connsiteY2366" fmla="*/ 2228152 h 6148267"/>
              <a:gd name="connsiteX2367" fmla="*/ 2541826 w 6134100"/>
              <a:gd name="connsiteY2367" fmla="*/ 2220362 h 6148267"/>
              <a:gd name="connsiteX2368" fmla="*/ 2551742 w 6134100"/>
              <a:gd name="connsiteY2368" fmla="*/ 2216820 h 6148267"/>
              <a:gd name="connsiteX2369" fmla="*/ 2561306 w 6134100"/>
              <a:gd name="connsiteY2369" fmla="*/ 2213633 h 6148267"/>
              <a:gd name="connsiteX2370" fmla="*/ 2570867 w 6134100"/>
              <a:gd name="connsiteY2370" fmla="*/ 2210092 h 6148267"/>
              <a:gd name="connsiteX2371" fmla="*/ 2581138 w 6134100"/>
              <a:gd name="connsiteY2371" fmla="*/ 2206551 h 6148267"/>
              <a:gd name="connsiteX2372" fmla="*/ 2590700 w 6134100"/>
              <a:gd name="connsiteY2372" fmla="*/ 2203009 h 6148267"/>
              <a:gd name="connsiteX2373" fmla="*/ 2600264 w 6134100"/>
              <a:gd name="connsiteY2373" fmla="*/ 2200177 h 6148267"/>
              <a:gd name="connsiteX2374" fmla="*/ 2609825 w 6134100"/>
              <a:gd name="connsiteY2374" fmla="*/ 2196989 h 6148267"/>
              <a:gd name="connsiteX2375" fmla="*/ 2619742 w 6134100"/>
              <a:gd name="connsiteY2375" fmla="*/ 2194157 h 6148267"/>
              <a:gd name="connsiteX2376" fmla="*/ 2629305 w 6134100"/>
              <a:gd name="connsiteY2376" fmla="*/ 2191324 h 6148267"/>
              <a:gd name="connsiteX2377" fmla="*/ 2639221 w 6134100"/>
              <a:gd name="connsiteY2377" fmla="*/ 2188137 h 6148267"/>
              <a:gd name="connsiteX2378" fmla="*/ 2648783 w 6134100"/>
              <a:gd name="connsiteY2378" fmla="*/ 2184950 h 6148267"/>
              <a:gd name="connsiteX2379" fmla="*/ 2658346 w 6134100"/>
              <a:gd name="connsiteY2379" fmla="*/ 2182470 h 6148267"/>
              <a:gd name="connsiteX2380" fmla="*/ 2668263 w 6134100"/>
              <a:gd name="connsiteY2380" fmla="*/ 2179991 h 6148267"/>
              <a:gd name="connsiteX2381" fmla="*/ 2677824 w 6134100"/>
              <a:gd name="connsiteY2381" fmla="*/ 2177513 h 6148267"/>
              <a:gd name="connsiteX2382" fmla="*/ 2687388 w 6134100"/>
              <a:gd name="connsiteY2382" fmla="*/ 2175034 h 6148267"/>
              <a:gd name="connsiteX2383" fmla="*/ 2696949 w 6134100"/>
              <a:gd name="connsiteY2383" fmla="*/ 2172201 h 6148267"/>
              <a:gd name="connsiteX2384" fmla="*/ 2706866 w 6134100"/>
              <a:gd name="connsiteY2384" fmla="*/ 2169722 h 6148267"/>
              <a:gd name="connsiteX2385" fmla="*/ 2716429 w 6134100"/>
              <a:gd name="connsiteY2385" fmla="*/ 2167244 h 6148267"/>
              <a:gd name="connsiteX2386" fmla="*/ 2725991 w 6134100"/>
              <a:gd name="connsiteY2386" fmla="*/ 2165119 h 6148267"/>
              <a:gd name="connsiteX2387" fmla="*/ 2735554 w 6134100"/>
              <a:gd name="connsiteY2387" fmla="*/ 2162994 h 6148267"/>
              <a:gd name="connsiteX2388" fmla="*/ 2745116 w 6134100"/>
              <a:gd name="connsiteY2388" fmla="*/ 2160869 h 6148267"/>
              <a:gd name="connsiteX2389" fmla="*/ 2754678 w 6134100"/>
              <a:gd name="connsiteY2389" fmla="*/ 2158390 h 6148267"/>
              <a:gd name="connsiteX2390" fmla="*/ 2764240 w 6134100"/>
              <a:gd name="connsiteY2390" fmla="*/ 2156265 h 6148267"/>
              <a:gd name="connsiteX2391" fmla="*/ 2773803 w 6134100"/>
              <a:gd name="connsiteY2391" fmla="*/ 2154141 h 6148267"/>
              <a:gd name="connsiteX2392" fmla="*/ 2783720 w 6134100"/>
              <a:gd name="connsiteY2392" fmla="*/ 2152370 h 6148267"/>
              <a:gd name="connsiteX2393" fmla="*/ 2793282 w 6134100"/>
              <a:gd name="connsiteY2393" fmla="*/ 2150600 h 6148267"/>
              <a:gd name="connsiteX2394" fmla="*/ 2802490 w 6134100"/>
              <a:gd name="connsiteY2394" fmla="*/ 2148830 h 6148267"/>
              <a:gd name="connsiteX2395" fmla="*/ 2812053 w 6134100"/>
              <a:gd name="connsiteY2395" fmla="*/ 2146705 h 6148267"/>
              <a:gd name="connsiteX2396" fmla="*/ 2816656 w 6134100"/>
              <a:gd name="connsiteY2396" fmla="*/ 2145996 h 6148267"/>
              <a:gd name="connsiteX2397" fmla="*/ 2821261 w 6134100"/>
              <a:gd name="connsiteY2397" fmla="*/ 2144579 h 6148267"/>
              <a:gd name="connsiteX2398" fmla="*/ 2826219 w 6134100"/>
              <a:gd name="connsiteY2398" fmla="*/ 2143517 h 6148267"/>
              <a:gd name="connsiteX2399" fmla="*/ 2830823 w 6134100"/>
              <a:gd name="connsiteY2399" fmla="*/ 2142809 h 6148267"/>
              <a:gd name="connsiteX2400" fmla="*/ 2849948 w 6134100"/>
              <a:gd name="connsiteY2400" fmla="*/ 2139622 h 6148267"/>
              <a:gd name="connsiteX2401" fmla="*/ 2859156 w 6134100"/>
              <a:gd name="connsiteY2401" fmla="*/ 2138206 h 6148267"/>
              <a:gd name="connsiteX2402" fmla="*/ 2869072 w 6134100"/>
              <a:gd name="connsiteY2402" fmla="*/ 2136081 h 6148267"/>
              <a:gd name="connsiteX2403" fmla="*/ 2878281 w 6134100"/>
              <a:gd name="connsiteY2403" fmla="*/ 2134664 h 6148267"/>
              <a:gd name="connsiteX2404" fmla="*/ 2887489 w 6134100"/>
              <a:gd name="connsiteY2404" fmla="*/ 2132894 h 6148267"/>
              <a:gd name="connsiteX2405" fmla="*/ 2897052 w 6134100"/>
              <a:gd name="connsiteY2405" fmla="*/ 2131123 h 6148267"/>
              <a:gd name="connsiteX2406" fmla="*/ 2906614 w 6134100"/>
              <a:gd name="connsiteY2406" fmla="*/ 2130061 h 6148267"/>
              <a:gd name="connsiteX2407" fmla="*/ 2915822 w 6134100"/>
              <a:gd name="connsiteY2407" fmla="*/ 2128644 h 6148267"/>
              <a:gd name="connsiteX2408" fmla="*/ 2925385 w 6134100"/>
              <a:gd name="connsiteY2408" fmla="*/ 2126874 h 6148267"/>
              <a:gd name="connsiteX2409" fmla="*/ 2929988 w 6134100"/>
              <a:gd name="connsiteY2409" fmla="*/ 2126165 h 6148267"/>
              <a:gd name="connsiteX2410" fmla="*/ 2934593 w 6134100"/>
              <a:gd name="connsiteY2410" fmla="*/ 2125103 h 6148267"/>
              <a:gd name="connsiteX2411" fmla="*/ 2939197 w 6134100"/>
              <a:gd name="connsiteY2411" fmla="*/ 2124395 h 6148267"/>
              <a:gd name="connsiteX2412" fmla="*/ 2943446 w 6134100"/>
              <a:gd name="connsiteY2412" fmla="*/ 2123687 h 6148267"/>
              <a:gd name="connsiteX2413" fmla="*/ 2946988 w 6134100"/>
              <a:gd name="connsiteY2413" fmla="*/ 2123687 h 6148267"/>
              <a:gd name="connsiteX2414" fmla="*/ 2950530 w 6134100"/>
              <a:gd name="connsiteY2414" fmla="*/ 2123332 h 6148267"/>
              <a:gd name="connsiteX2415" fmla="*/ 2953718 w 6134100"/>
              <a:gd name="connsiteY2415" fmla="*/ 2123332 h 6148267"/>
              <a:gd name="connsiteX2416" fmla="*/ 2957260 w 6134100"/>
              <a:gd name="connsiteY2416" fmla="*/ 2122624 h 6148267"/>
              <a:gd name="connsiteX2417" fmla="*/ 2960801 w 6134100"/>
              <a:gd name="connsiteY2417" fmla="*/ 2122624 h 6148267"/>
              <a:gd name="connsiteX2418" fmla="*/ 2963988 w 6134100"/>
              <a:gd name="connsiteY2418" fmla="*/ 2122270 h 6148267"/>
              <a:gd name="connsiteX2419" fmla="*/ 2967176 w 6134100"/>
              <a:gd name="connsiteY2419" fmla="*/ 2121915 h 6148267"/>
              <a:gd name="connsiteX2420" fmla="*/ 2970718 w 6134100"/>
              <a:gd name="connsiteY2420" fmla="*/ 2121562 h 6148267"/>
              <a:gd name="connsiteX2421" fmla="*/ 2977446 w 6134100"/>
              <a:gd name="connsiteY2421" fmla="*/ 2120500 h 6148267"/>
              <a:gd name="connsiteX2422" fmla="*/ 2984176 w 6134100"/>
              <a:gd name="connsiteY2422" fmla="*/ 2119437 h 6148267"/>
              <a:gd name="connsiteX2423" fmla="*/ 2991613 w 6134100"/>
              <a:gd name="connsiteY2423" fmla="*/ 2118020 h 6148267"/>
              <a:gd name="connsiteX2424" fmla="*/ 2999051 w 6134100"/>
              <a:gd name="connsiteY2424" fmla="*/ 2116605 h 6148267"/>
              <a:gd name="connsiteX2425" fmla="*/ 3006488 w 6134100"/>
              <a:gd name="connsiteY2425" fmla="*/ 2115542 h 6148267"/>
              <a:gd name="connsiteX2426" fmla="*/ 3013926 w 6134100"/>
              <a:gd name="connsiteY2426" fmla="*/ 2114125 h 6148267"/>
              <a:gd name="connsiteX2427" fmla="*/ 3021009 w 6134100"/>
              <a:gd name="connsiteY2427" fmla="*/ 2112355 h 6148267"/>
              <a:gd name="connsiteX2428" fmla="*/ 3028800 w 6134100"/>
              <a:gd name="connsiteY2428" fmla="*/ 2110938 h 6148267"/>
              <a:gd name="connsiteX2429" fmla="*/ 3036237 w 6134100"/>
              <a:gd name="connsiteY2429" fmla="*/ 2109876 h 6148267"/>
              <a:gd name="connsiteX2430" fmla="*/ 3043320 w 6134100"/>
              <a:gd name="connsiteY2430" fmla="*/ 2108105 h 6148267"/>
              <a:gd name="connsiteX2431" fmla="*/ 3058550 w 6134100"/>
              <a:gd name="connsiteY2431" fmla="*/ 2105272 h 6148267"/>
              <a:gd name="connsiteX2432" fmla="*/ 3065633 w 6134100"/>
              <a:gd name="connsiteY2432" fmla="*/ 2103501 h 6148267"/>
              <a:gd name="connsiteX2433" fmla="*/ 3069528 w 6134100"/>
              <a:gd name="connsiteY2433" fmla="*/ 2102793 h 6148267"/>
              <a:gd name="connsiteX2434" fmla="*/ 3071300 w 6134100"/>
              <a:gd name="connsiteY2434" fmla="*/ 2102439 h 6148267"/>
              <a:gd name="connsiteX2435" fmla="*/ 3072008 w 6134100"/>
              <a:gd name="connsiteY2435" fmla="*/ 2102439 h 6148267"/>
              <a:gd name="connsiteX2436" fmla="*/ 3066342 w 6134100"/>
              <a:gd name="connsiteY2436" fmla="*/ 2103501 h 6148267"/>
              <a:gd name="connsiteX2437" fmla="*/ 3056425 w 6134100"/>
              <a:gd name="connsiteY2437" fmla="*/ 2106334 h 6148267"/>
              <a:gd name="connsiteX2438" fmla="*/ 3061384 w 6134100"/>
              <a:gd name="connsiteY2438" fmla="*/ 2105981 h 6148267"/>
              <a:gd name="connsiteX2439" fmla="*/ 3065987 w 6134100"/>
              <a:gd name="connsiteY2439" fmla="*/ 2105272 h 6148267"/>
              <a:gd name="connsiteX2440" fmla="*/ 3070592 w 6134100"/>
              <a:gd name="connsiteY2440" fmla="*/ 2104209 h 6148267"/>
              <a:gd name="connsiteX2441" fmla="*/ 3075550 w 6134100"/>
              <a:gd name="connsiteY2441" fmla="*/ 2103856 h 6148267"/>
              <a:gd name="connsiteX2442" fmla="*/ 3084758 w 6134100"/>
              <a:gd name="connsiteY2442" fmla="*/ 2102439 h 6148267"/>
              <a:gd name="connsiteX2443" fmla="*/ 3094675 w 6134100"/>
              <a:gd name="connsiteY2443" fmla="*/ 2101023 h 6148267"/>
              <a:gd name="connsiteX2444" fmla="*/ 3103883 w 6134100"/>
              <a:gd name="connsiteY2444" fmla="*/ 2099252 h 6148267"/>
              <a:gd name="connsiteX2445" fmla="*/ 3113445 w 6134100"/>
              <a:gd name="connsiteY2445" fmla="*/ 2097482 h 6148267"/>
              <a:gd name="connsiteX2446" fmla="*/ 3122653 w 6134100"/>
              <a:gd name="connsiteY2446" fmla="*/ 2096419 h 6148267"/>
              <a:gd name="connsiteX2447" fmla="*/ 3132216 w 6134100"/>
              <a:gd name="connsiteY2447" fmla="*/ 2095002 h 6148267"/>
              <a:gd name="connsiteX2448" fmla="*/ 3141778 w 6134100"/>
              <a:gd name="connsiteY2448" fmla="*/ 2093586 h 6148267"/>
              <a:gd name="connsiteX2449" fmla="*/ 3150986 w 6134100"/>
              <a:gd name="connsiteY2449" fmla="*/ 2092170 h 6148267"/>
              <a:gd name="connsiteX2450" fmla="*/ 3163028 w 6134100"/>
              <a:gd name="connsiteY2450" fmla="*/ 2089690 h 6148267"/>
              <a:gd name="connsiteX2451" fmla="*/ 3174716 w 6134100"/>
              <a:gd name="connsiteY2451" fmla="*/ 2087567 h 6148267"/>
              <a:gd name="connsiteX2452" fmla="*/ 3186757 w 6134100"/>
              <a:gd name="connsiteY2452" fmla="*/ 2085442 h 6148267"/>
              <a:gd name="connsiteX2453" fmla="*/ 3198444 w 6134100"/>
              <a:gd name="connsiteY2453" fmla="*/ 2082963 h 6148267"/>
              <a:gd name="connsiteX2454" fmla="*/ 3185694 w 6134100"/>
              <a:gd name="connsiteY2454" fmla="*/ 2075880 h 6148267"/>
              <a:gd name="connsiteX2455" fmla="*/ 3172590 w 6134100"/>
              <a:gd name="connsiteY2455" fmla="*/ 2069152 h 6148267"/>
              <a:gd name="connsiteX2456" fmla="*/ 3159486 w 6134100"/>
              <a:gd name="connsiteY2456" fmla="*/ 2062069 h 6148267"/>
              <a:gd name="connsiteX2457" fmla="*/ 3146028 w 6134100"/>
              <a:gd name="connsiteY2457" fmla="*/ 2056049 h 6148267"/>
              <a:gd name="connsiteX2458" fmla="*/ 3119112 w 6134100"/>
              <a:gd name="connsiteY2458" fmla="*/ 2043301 h 6148267"/>
              <a:gd name="connsiteX2459" fmla="*/ 3112383 w 6134100"/>
              <a:gd name="connsiteY2459" fmla="*/ 2040114 h 6148267"/>
              <a:gd name="connsiteX2460" fmla="*/ 3105300 w 6134100"/>
              <a:gd name="connsiteY2460" fmla="*/ 2036573 h 6148267"/>
              <a:gd name="connsiteX2461" fmla="*/ 3098216 w 6134100"/>
              <a:gd name="connsiteY2461" fmla="*/ 2033739 h 6148267"/>
              <a:gd name="connsiteX2462" fmla="*/ 3091487 w 6134100"/>
              <a:gd name="connsiteY2462" fmla="*/ 2030907 h 6148267"/>
              <a:gd name="connsiteX2463" fmla="*/ 3077320 w 6134100"/>
              <a:gd name="connsiteY2463" fmla="*/ 2025595 h 6148267"/>
              <a:gd name="connsiteX2464" fmla="*/ 3063154 w 6134100"/>
              <a:gd name="connsiteY2464" fmla="*/ 2019929 h 6148267"/>
              <a:gd name="connsiteX2465" fmla="*/ 3048634 w 6134100"/>
              <a:gd name="connsiteY2465" fmla="*/ 2014263 h 6148267"/>
              <a:gd name="connsiteX2466" fmla="*/ 3034112 w 6134100"/>
              <a:gd name="connsiteY2466" fmla="*/ 2008598 h 6148267"/>
              <a:gd name="connsiteX2467" fmla="*/ 3032696 w 6134100"/>
              <a:gd name="connsiteY2467" fmla="*/ 2007889 h 6148267"/>
              <a:gd name="connsiteX2468" fmla="*/ 3032342 w 6134100"/>
              <a:gd name="connsiteY2468" fmla="*/ 2007889 h 6148267"/>
              <a:gd name="connsiteX2469" fmla="*/ 3033050 w 6134100"/>
              <a:gd name="connsiteY2469" fmla="*/ 2007535 h 6148267"/>
              <a:gd name="connsiteX2470" fmla="*/ 3046154 w 6134100"/>
              <a:gd name="connsiteY2470" fmla="*/ 2003994 h 6148267"/>
              <a:gd name="connsiteX2471" fmla="*/ 3045446 w 6134100"/>
              <a:gd name="connsiteY2471" fmla="*/ 2003994 h 6148267"/>
              <a:gd name="connsiteX2472" fmla="*/ 3044029 w 6134100"/>
              <a:gd name="connsiteY2472" fmla="*/ 2003994 h 6148267"/>
              <a:gd name="connsiteX2473" fmla="*/ 3039070 w 6134100"/>
              <a:gd name="connsiteY2473" fmla="*/ 2002931 h 6148267"/>
              <a:gd name="connsiteX2474" fmla="*/ 3028800 w 6134100"/>
              <a:gd name="connsiteY2474" fmla="*/ 2001514 h 6148267"/>
              <a:gd name="connsiteX2475" fmla="*/ 3008259 w 6134100"/>
              <a:gd name="connsiteY2475" fmla="*/ 1998328 h 6148267"/>
              <a:gd name="connsiteX2476" fmla="*/ 2967176 w 6134100"/>
              <a:gd name="connsiteY2476" fmla="*/ 1991599 h 6148267"/>
              <a:gd name="connsiteX2477" fmla="*/ 2946988 w 6134100"/>
              <a:gd name="connsiteY2477" fmla="*/ 1988412 h 6148267"/>
              <a:gd name="connsiteX2478" fmla="*/ 2934593 w 6134100"/>
              <a:gd name="connsiteY2478" fmla="*/ 1983809 h 6148267"/>
              <a:gd name="connsiteX2479" fmla="*/ 2909802 w 6134100"/>
              <a:gd name="connsiteY2479" fmla="*/ 1974602 h 6148267"/>
              <a:gd name="connsiteX2480" fmla="*/ 2896697 w 6134100"/>
              <a:gd name="connsiteY2480" fmla="*/ 1969998 h 6148267"/>
              <a:gd name="connsiteX2481" fmla="*/ 2889968 w 6134100"/>
              <a:gd name="connsiteY2481" fmla="*/ 1967519 h 6148267"/>
              <a:gd name="connsiteX2482" fmla="*/ 2886427 w 6134100"/>
              <a:gd name="connsiteY2482" fmla="*/ 1966457 h 6148267"/>
              <a:gd name="connsiteX2483" fmla="*/ 2882885 w 6134100"/>
              <a:gd name="connsiteY2483" fmla="*/ 1965394 h 6148267"/>
              <a:gd name="connsiteX2484" fmla="*/ 2851364 w 6134100"/>
              <a:gd name="connsiteY2484" fmla="*/ 1959374 h 6148267"/>
              <a:gd name="connsiteX2485" fmla="*/ 2843219 w 6134100"/>
              <a:gd name="connsiteY2485" fmla="*/ 1957958 h 6148267"/>
              <a:gd name="connsiteX2486" fmla="*/ 2835073 w 6134100"/>
              <a:gd name="connsiteY2486" fmla="*/ 1956542 h 6148267"/>
              <a:gd name="connsiteX2487" fmla="*/ 2826928 w 6134100"/>
              <a:gd name="connsiteY2487" fmla="*/ 1954771 h 6148267"/>
              <a:gd name="connsiteX2488" fmla="*/ 2818781 w 6134100"/>
              <a:gd name="connsiteY2488" fmla="*/ 1953354 h 6148267"/>
              <a:gd name="connsiteX2489" fmla="*/ 2810990 w 6134100"/>
              <a:gd name="connsiteY2489" fmla="*/ 1952292 h 6148267"/>
              <a:gd name="connsiteX2490" fmla="*/ 2802844 w 6134100"/>
              <a:gd name="connsiteY2490" fmla="*/ 1950875 h 6148267"/>
              <a:gd name="connsiteX2491" fmla="*/ 2794698 w 6134100"/>
              <a:gd name="connsiteY2491" fmla="*/ 1949813 h 6148267"/>
              <a:gd name="connsiteX2492" fmla="*/ 2786553 w 6134100"/>
              <a:gd name="connsiteY2492" fmla="*/ 1948750 h 6148267"/>
              <a:gd name="connsiteX2493" fmla="*/ 2753970 w 6134100"/>
              <a:gd name="connsiteY2493" fmla="*/ 1944855 h 6148267"/>
              <a:gd name="connsiteX2494" fmla="*/ 2745470 w 6134100"/>
              <a:gd name="connsiteY2494" fmla="*/ 1943793 h 6148267"/>
              <a:gd name="connsiteX2495" fmla="*/ 2736970 w 6134100"/>
              <a:gd name="connsiteY2495" fmla="*/ 1943085 h 6148267"/>
              <a:gd name="connsiteX2496" fmla="*/ 2728470 w 6134100"/>
              <a:gd name="connsiteY2496" fmla="*/ 1942376 h 6148267"/>
              <a:gd name="connsiteX2497" fmla="*/ 2720679 w 6134100"/>
              <a:gd name="connsiteY2497" fmla="*/ 1941315 h 6148267"/>
              <a:gd name="connsiteX2498" fmla="*/ 2700137 w 6134100"/>
              <a:gd name="connsiteY2498" fmla="*/ 1949813 h 6148267"/>
              <a:gd name="connsiteX2499" fmla="*/ 2679950 w 6134100"/>
              <a:gd name="connsiteY2499" fmla="*/ 1958312 h 6148267"/>
              <a:gd name="connsiteX2500" fmla="*/ 2659408 w 6134100"/>
              <a:gd name="connsiteY2500" fmla="*/ 1967165 h 6148267"/>
              <a:gd name="connsiteX2501" fmla="*/ 2639575 w 6134100"/>
              <a:gd name="connsiteY2501" fmla="*/ 1976373 h 6148267"/>
              <a:gd name="connsiteX2502" fmla="*/ 2619034 w 6134100"/>
              <a:gd name="connsiteY2502" fmla="*/ 1985580 h 6148267"/>
              <a:gd name="connsiteX2503" fmla="*/ 2599200 w 6134100"/>
              <a:gd name="connsiteY2503" fmla="*/ 1995141 h 6148267"/>
              <a:gd name="connsiteX2504" fmla="*/ 2579367 w 6134100"/>
              <a:gd name="connsiteY2504" fmla="*/ 2005056 h 6148267"/>
              <a:gd name="connsiteX2505" fmla="*/ 2559534 w 6134100"/>
              <a:gd name="connsiteY2505" fmla="*/ 2015680 h 6148267"/>
              <a:gd name="connsiteX2506" fmla="*/ 2540056 w 6134100"/>
              <a:gd name="connsiteY2506" fmla="*/ 2025949 h 6148267"/>
              <a:gd name="connsiteX2507" fmla="*/ 2520576 w 6134100"/>
              <a:gd name="connsiteY2507" fmla="*/ 2037281 h 6148267"/>
              <a:gd name="connsiteX2508" fmla="*/ 2501098 w 6134100"/>
              <a:gd name="connsiteY2508" fmla="*/ 2048258 h 6148267"/>
              <a:gd name="connsiteX2509" fmla="*/ 2481973 w 6134100"/>
              <a:gd name="connsiteY2509" fmla="*/ 2059945 h 6148267"/>
              <a:gd name="connsiteX2510" fmla="*/ 2462848 w 6134100"/>
              <a:gd name="connsiteY2510" fmla="*/ 2071631 h 6148267"/>
              <a:gd name="connsiteX2511" fmla="*/ 2444077 w 6134100"/>
              <a:gd name="connsiteY2511" fmla="*/ 2084025 h 6148267"/>
              <a:gd name="connsiteX2512" fmla="*/ 2425307 w 6134100"/>
              <a:gd name="connsiteY2512" fmla="*/ 2096419 h 6148267"/>
              <a:gd name="connsiteX2513" fmla="*/ 2406890 w 6134100"/>
              <a:gd name="connsiteY2513" fmla="*/ 2109168 h 6148267"/>
              <a:gd name="connsiteX2514" fmla="*/ 2397682 w 6134100"/>
              <a:gd name="connsiteY2514" fmla="*/ 2115896 h 6148267"/>
              <a:gd name="connsiteX2515" fmla="*/ 2388474 w 6134100"/>
              <a:gd name="connsiteY2515" fmla="*/ 2122270 h 6148267"/>
              <a:gd name="connsiteX2516" fmla="*/ 2379266 w 6134100"/>
              <a:gd name="connsiteY2516" fmla="*/ 2128999 h 6148267"/>
              <a:gd name="connsiteX2517" fmla="*/ 2370058 w 6134100"/>
              <a:gd name="connsiteY2517" fmla="*/ 2135373 h 6148267"/>
              <a:gd name="connsiteX2518" fmla="*/ 2334286 w 6134100"/>
              <a:gd name="connsiteY2518" fmla="*/ 2162994 h 6148267"/>
              <a:gd name="connsiteX2519" fmla="*/ 2329683 w 6134100"/>
              <a:gd name="connsiteY2519" fmla="*/ 2166536 h 6148267"/>
              <a:gd name="connsiteX2520" fmla="*/ 2325433 w 6134100"/>
              <a:gd name="connsiteY2520" fmla="*/ 2170076 h 6148267"/>
              <a:gd name="connsiteX2521" fmla="*/ 2320829 w 6134100"/>
              <a:gd name="connsiteY2521" fmla="*/ 2173971 h 6148267"/>
              <a:gd name="connsiteX2522" fmla="*/ 2316225 w 6134100"/>
              <a:gd name="connsiteY2522" fmla="*/ 2177513 h 6148267"/>
              <a:gd name="connsiteX2523" fmla="*/ 2298870 w 6134100"/>
              <a:gd name="connsiteY2523" fmla="*/ 2192032 h 6148267"/>
              <a:gd name="connsiteX2524" fmla="*/ 2290371 w 6134100"/>
              <a:gd name="connsiteY2524" fmla="*/ 2199469 h 6148267"/>
              <a:gd name="connsiteX2525" fmla="*/ 2281517 w 6134100"/>
              <a:gd name="connsiteY2525" fmla="*/ 2206905 h 6148267"/>
              <a:gd name="connsiteX2526" fmla="*/ 2272662 w 6134100"/>
              <a:gd name="connsiteY2526" fmla="*/ 2214341 h 6148267"/>
              <a:gd name="connsiteX2527" fmla="*/ 2264162 w 6134100"/>
              <a:gd name="connsiteY2527" fmla="*/ 2221424 h 6148267"/>
              <a:gd name="connsiteX2528" fmla="*/ 2230871 w 6134100"/>
              <a:gd name="connsiteY2528" fmla="*/ 2252940 h 6148267"/>
              <a:gd name="connsiteX2529" fmla="*/ 2226621 w 6134100"/>
              <a:gd name="connsiteY2529" fmla="*/ 2256836 h 6148267"/>
              <a:gd name="connsiteX2530" fmla="*/ 2222371 w 6134100"/>
              <a:gd name="connsiteY2530" fmla="*/ 2260732 h 6148267"/>
              <a:gd name="connsiteX2531" fmla="*/ 2218121 w 6134100"/>
              <a:gd name="connsiteY2531" fmla="*/ 2264627 h 6148267"/>
              <a:gd name="connsiteX2532" fmla="*/ 2213871 w 6134100"/>
              <a:gd name="connsiteY2532" fmla="*/ 2268876 h 6148267"/>
              <a:gd name="connsiteX2533" fmla="*/ 2197935 w 6134100"/>
              <a:gd name="connsiteY2533" fmla="*/ 2284811 h 6148267"/>
              <a:gd name="connsiteX2534" fmla="*/ 2165352 w 6134100"/>
              <a:gd name="connsiteY2534" fmla="*/ 2318098 h 6148267"/>
              <a:gd name="connsiteX2535" fmla="*/ 2134539 w 6134100"/>
              <a:gd name="connsiteY2535" fmla="*/ 2352448 h 6148267"/>
              <a:gd name="connsiteX2536" fmla="*/ 2130644 w 6134100"/>
              <a:gd name="connsiteY2536" fmla="*/ 2356698 h 6148267"/>
              <a:gd name="connsiteX2537" fmla="*/ 2126747 w 6134100"/>
              <a:gd name="connsiteY2537" fmla="*/ 2360947 h 6148267"/>
              <a:gd name="connsiteX2538" fmla="*/ 2122852 w 6134100"/>
              <a:gd name="connsiteY2538" fmla="*/ 2365197 h 6148267"/>
              <a:gd name="connsiteX2539" fmla="*/ 2118956 w 6134100"/>
              <a:gd name="connsiteY2539" fmla="*/ 2369800 h 6148267"/>
              <a:gd name="connsiteX2540" fmla="*/ 2104436 w 6134100"/>
              <a:gd name="connsiteY2540" fmla="*/ 2387506 h 6148267"/>
              <a:gd name="connsiteX2541" fmla="*/ 2074331 w 6134100"/>
              <a:gd name="connsiteY2541" fmla="*/ 2423627 h 6148267"/>
              <a:gd name="connsiteX2542" fmla="*/ 2046353 w 6134100"/>
              <a:gd name="connsiteY2542" fmla="*/ 2461163 h 6148267"/>
              <a:gd name="connsiteX2543" fmla="*/ 2042811 w 6134100"/>
              <a:gd name="connsiteY2543" fmla="*/ 2465767 h 6148267"/>
              <a:gd name="connsiteX2544" fmla="*/ 2038915 w 6134100"/>
              <a:gd name="connsiteY2544" fmla="*/ 2470370 h 6148267"/>
              <a:gd name="connsiteX2545" fmla="*/ 2035728 w 6134100"/>
              <a:gd name="connsiteY2545" fmla="*/ 2474974 h 6148267"/>
              <a:gd name="connsiteX2546" fmla="*/ 2032186 w 6134100"/>
              <a:gd name="connsiteY2546" fmla="*/ 2480286 h 6148267"/>
              <a:gd name="connsiteX2547" fmla="*/ 2019082 w 6134100"/>
              <a:gd name="connsiteY2547" fmla="*/ 2499408 h 6148267"/>
              <a:gd name="connsiteX2548" fmla="*/ 1992165 w 6134100"/>
              <a:gd name="connsiteY2548" fmla="*/ 2538007 h 6148267"/>
              <a:gd name="connsiteX2549" fmla="*/ 1967020 w 6134100"/>
              <a:gd name="connsiteY2549" fmla="*/ 2578377 h 6148267"/>
              <a:gd name="connsiteX2550" fmla="*/ 1964187 w 6134100"/>
              <a:gd name="connsiteY2550" fmla="*/ 2583336 h 6148267"/>
              <a:gd name="connsiteX2551" fmla="*/ 1960999 w 6134100"/>
              <a:gd name="connsiteY2551" fmla="*/ 2588293 h 6148267"/>
              <a:gd name="connsiteX2552" fmla="*/ 1957457 w 6134100"/>
              <a:gd name="connsiteY2552" fmla="*/ 2593604 h 6148267"/>
              <a:gd name="connsiteX2553" fmla="*/ 1954624 w 6134100"/>
              <a:gd name="connsiteY2553" fmla="*/ 2598916 h 6148267"/>
              <a:gd name="connsiteX2554" fmla="*/ 1942937 w 6134100"/>
              <a:gd name="connsiteY2554" fmla="*/ 2619101 h 6148267"/>
              <a:gd name="connsiteX2555" fmla="*/ 1919563 w 6134100"/>
              <a:gd name="connsiteY2555" fmla="*/ 2661241 h 6148267"/>
              <a:gd name="connsiteX2556" fmla="*/ 1897958 w 6134100"/>
              <a:gd name="connsiteY2556" fmla="*/ 2703736 h 6148267"/>
              <a:gd name="connsiteX2557" fmla="*/ 1886980 w 6134100"/>
              <a:gd name="connsiteY2557" fmla="*/ 2725338 h 6148267"/>
              <a:gd name="connsiteX2558" fmla="*/ 1877417 w 6134100"/>
              <a:gd name="connsiteY2558" fmla="*/ 2747293 h 6148267"/>
              <a:gd name="connsiteX2559" fmla="*/ 1857230 w 6134100"/>
              <a:gd name="connsiteY2559" fmla="*/ 2790849 h 6148267"/>
              <a:gd name="connsiteX2560" fmla="*/ 1839167 w 6134100"/>
              <a:gd name="connsiteY2560" fmla="*/ 2836178 h 6148267"/>
              <a:gd name="connsiteX2561" fmla="*/ 1829959 w 6134100"/>
              <a:gd name="connsiteY2561" fmla="*/ 2858487 h 6148267"/>
              <a:gd name="connsiteX2562" fmla="*/ 1828189 w 6134100"/>
              <a:gd name="connsiteY2562" fmla="*/ 2864507 h 6148267"/>
              <a:gd name="connsiteX2563" fmla="*/ 1826064 w 6134100"/>
              <a:gd name="connsiteY2563" fmla="*/ 2870173 h 6148267"/>
              <a:gd name="connsiteX2564" fmla="*/ 1824292 w 6134100"/>
              <a:gd name="connsiteY2564" fmla="*/ 2875838 h 6148267"/>
              <a:gd name="connsiteX2565" fmla="*/ 1821814 w 6134100"/>
              <a:gd name="connsiteY2565" fmla="*/ 2881505 h 6148267"/>
              <a:gd name="connsiteX2566" fmla="*/ 1805876 w 6134100"/>
              <a:gd name="connsiteY2566" fmla="*/ 2927894 h 6148267"/>
              <a:gd name="connsiteX2567" fmla="*/ 1802334 w 6134100"/>
              <a:gd name="connsiteY2567" fmla="*/ 2939581 h 6148267"/>
              <a:gd name="connsiteX2568" fmla="*/ 1798793 w 6134100"/>
              <a:gd name="connsiteY2568" fmla="*/ 2951266 h 6148267"/>
              <a:gd name="connsiteX2569" fmla="*/ 1795251 w 6134100"/>
              <a:gd name="connsiteY2569" fmla="*/ 2962952 h 6148267"/>
              <a:gd name="connsiteX2570" fmla="*/ 1791356 w 6134100"/>
              <a:gd name="connsiteY2570" fmla="*/ 2974993 h 6148267"/>
              <a:gd name="connsiteX2571" fmla="*/ 1788168 w 6134100"/>
              <a:gd name="connsiteY2571" fmla="*/ 2987032 h 6148267"/>
              <a:gd name="connsiteX2572" fmla="*/ 1784626 w 6134100"/>
              <a:gd name="connsiteY2572" fmla="*/ 2998364 h 6148267"/>
              <a:gd name="connsiteX2573" fmla="*/ 1781085 w 6134100"/>
              <a:gd name="connsiteY2573" fmla="*/ 3010404 h 6148267"/>
              <a:gd name="connsiteX2574" fmla="*/ 1778606 w 6134100"/>
              <a:gd name="connsiteY2574" fmla="*/ 3022090 h 6148267"/>
              <a:gd name="connsiteX2575" fmla="*/ 1777543 w 6134100"/>
              <a:gd name="connsiteY2575" fmla="*/ 3027402 h 6148267"/>
              <a:gd name="connsiteX2576" fmla="*/ 1776481 w 6134100"/>
              <a:gd name="connsiteY2576" fmla="*/ 3031297 h 6148267"/>
              <a:gd name="connsiteX2577" fmla="*/ 1775418 w 6134100"/>
              <a:gd name="connsiteY2577" fmla="*/ 3036256 h 6148267"/>
              <a:gd name="connsiteX2578" fmla="*/ 1773293 w 6134100"/>
              <a:gd name="connsiteY2578" fmla="*/ 3039796 h 6148267"/>
              <a:gd name="connsiteX2579" fmla="*/ 1771523 w 6134100"/>
              <a:gd name="connsiteY2579" fmla="*/ 3043691 h 6148267"/>
              <a:gd name="connsiteX2580" fmla="*/ 1769398 w 6134100"/>
              <a:gd name="connsiteY2580" fmla="*/ 3047586 h 6148267"/>
              <a:gd name="connsiteX2581" fmla="*/ 1766564 w 6134100"/>
              <a:gd name="connsiteY2581" fmla="*/ 3051128 h 6148267"/>
              <a:gd name="connsiteX2582" fmla="*/ 1763731 w 6134100"/>
              <a:gd name="connsiteY2582" fmla="*/ 3053607 h 6148267"/>
              <a:gd name="connsiteX2583" fmla="*/ 1760898 w 6134100"/>
              <a:gd name="connsiteY2583" fmla="*/ 3056794 h 6148267"/>
              <a:gd name="connsiteX2584" fmla="*/ 1757356 w 6134100"/>
              <a:gd name="connsiteY2584" fmla="*/ 3059273 h 6148267"/>
              <a:gd name="connsiteX2585" fmla="*/ 1754168 w 6134100"/>
              <a:gd name="connsiteY2585" fmla="*/ 3061044 h 6148267"/>
              <a:gd name="connsiteX2586" fmla="*/ 1750273 w 6134100"/>
              <a:gd name="connsiteY2586" fmla="*/ 3062814 h 6148267"/>
              <a:gd name="connsiteX2587" fmla="*/ 1747085 w 6134100"/>
              <a:gd name="connsiteY2587" fmla="*/ 3064230 h 6148267"/>
              <a:gd name="connsiteX2588" fmla="*/ 1743190 w 6134100"/>
              <a:gd name="connsiteY2588" fmla="*/ 3064939 h 6148267"/>
              <a:gd name="connsiteX2589" fmla="*/ 1739293 w 6134100"/>
              <a:gd name="connsiteY2589" fmla="*/ 3065294 h 6148267"/>
              <a:gd name="connsiteX2590" fmla="*/ 1735398 w 6134100"/>
              <a:gd name="connsiteY2590" fmla="*/ 3065294 h 6148267"/>
              <a:gd name="connsiteX2591" fmla="*/ 1731502 w 6134100"/>
              <a:gd name="connsiteY2591" fmla="*/ 3064585 h 6148267"/>
              <a:gd name="connsiteX2592" fmla="*/ 1727606 w 6134100"/>
              <a:gd name="connsiteY2592" fmla="*/ 3063522 h 6148267"/>
              <a:gd name="connsiteX2593" fmla="*/ 1724418 w 6134100"/>
              <a:gd name="connsiteY2593" fmla="*/ 3061752 h 6148267"/>
              <a:gd name="connsiteX2594" fmla="*/ 1720877 w 6134100"/>
              <a:gd name="connsiteY2594" fmla="*/ 3059982 h 6148267"/>
              <a:gd name="connsiteX2595" fmla="*/ 1717690 w 6134100"/>
              <a:gd name="connsiteY2595" fmla="*/ 3057502 h 6148267"/>
              <a:gd name="connsiteX2596" fmla="*/ 1715210 w 6134100"/>
              <a:gd name="connsiteY2596" fmla="*/ 3055024 h 6148267"/>
              <a:gd name="connsiteX2597" fmla="*/ 1712377 w 6134100"/>
              <a:gd name="connsiteY2597" fmla="*/ 3051837 h 6148267"/>
              <a:gd name="connsiteX2598" fmla="*/ 1709544 w 6134100"/>
              <a:gd name="connsiteY2598" fmla="*/ 3048295 h 6148267"/>
              <a:gd name="connsiteX2599" fmla="*/ 1707773 w 6134100"/>
              <a:gd name="connsiteY2599" fmla="*/ 3044400 h 6148267"/>
              <a:gd name="connsiteX2600" fmla="*/ 1705648 w 6134100"/>
              <a:gd name="connsiteY2600" fmla="*/ 3040859 h 6148267"/>
              <a:gd name="connsiteX2601" fmla="*/ 1704232 w 6134100"/>
              <a:gd name="connsiteY2601" fmla="*/ 3036609 h 6148267"/>
              <a:gd name="connsiteX2602" fmla="*/ 1703169 w 6134100"/>
              <a:gd name="connsiteY2602" fmla="*/ 3032006 h 6148267"/>
              <a:gd name="connsiteX2603" fmla="*/ 1702460 w 6134100"/>
              <a:gd name="connsiteY2603" fmla="*/ 3027757 h 6148267"/>
              <a:gd name="connsiteX2604" fmla="*/ 1702107 w 6134100"/>
              <a:gd name="connsiteY2604" fmla="*/ 3022798 h 6148267"/>
              <a:gd name="connsiteX2605" fmla="*/ 1701752 w 6134100"/>
              <a:gd name="connsiteY2605" fmla="*/ 3018195 h 6148267"/>
              <a:gd name="connsiteX2606" fmla="*/ 1702107 w 6134100"/>
              <a:gd name="connsiteY2606" fmla="*/ 3012883 h 6148267"/>
              <a:gd name="connsiteX2607" fmla="*/ 1702460 w 6134100"/>
              <a:gd name="connsiteY2607" fmla="*/ 2983845 h 6148267"/>
              <a:gd name="connsiteX2608" fmla="*/ 1703169 w 6134100"/>
              <a:gd name="connsiteY2608" fmla="*/ 2954099 h 6148267"/>
              <a:gd name="connsiteX2609" fmla="*/ 1704232 w 6134100"/>
              <a:gd name="connsiteY2609" fmla="*/ 2925062 h 6148267"/>
              <a:gd name="connsiteX2610" fmla="*/ 1706357 w 6134100"/>
              <a:gd name="connsiteY2610" fmla="*/ 2895315 h 6148267"/>
              <a:gd name="connsiteX2611" fmla="*/ 1708482 w 6134100"/>
              <a:gd name="connsiteY2611" fmla="*/ 2866277 h 6148267"/>
              <a:gd name="connsiteX2612" fmla="*/ 1711669 w 6134100"/>
              <a:gd name="connsiteY2612" fmla="*/ 2836531 h 6148267"/>
              <a:gd name="connsiteX2613" fmla="*/ 1715210 w 6134100"/>
              <a:gd name="connsiteY2613" fmla="*/ 2807493 h 6148267"/>
              <a:gd name="connsiteX2614" fmla="*/ 1719107 w 6134100"/>
              <a:gd name="connsiteY2614" fmla="*/ 2777747 h 6148267"/>
              <a:gd name="connsiteX2615" fmla="*/ 1723710 w 6134100"/>
              <a:gd name="connsiteY2615" fmla="*/ 2748709 h 6148267"/>
              <a:gd name="connsiteX2616" fmla="*/ 1729377 w 6134100"/>
              <a:gd name="connsiteY2616" fmla="*/ 2718964 h 6148267"/>
              <a:gd name="connsiteX2617" fmla="*/ 1735043 w 6134100"/>
              <a:gd name="connsiteY2617" fmla="*/ 2689926 h 6148267"/>
              <a:gd name="connsiteX2618" fmla="*/ 1741418 w 6134100"/>
              <a:gd name="connsiteY2618" fmla="*/ 2660533 h 6148267"/>
              <a:gd name="connsiteX2619" fmla="*/ 1748502 w 6134100"/>
              <a:gd name="connsiteY2619" fmla="*/ 2631495 h 6148267"/>
              <a:gd name="connsiteX2620" fmla="*/ 1755939 w 6134100"/>
              <a:gd name="connsiteY2620" fmla="*/ 2602458 h 6148267"/>
              <a:gd name="connsiteX2621" fmla="*/ 1763731 w 6134100"/>
              <a:gd name="connsiteY2621" fmla="*/ 2573420 h 6148267"/>
              <a:gd name="connsiteX2622" fmla="*/ 1772585 w 6134100"/>
              <a:gd name="connsiteY2622" fmla="*/ 2544382 h 6148267"/>
              <a:gd name="connsiteX2623" fmla="*/ 1781793 w 6134100"/>
              <a:gd name="connsiteY2623" fmla="*/ 2515698 h 6148267"/>
              <a:gd name="connsiteX2624" fmla="*/ 1791356 w 6134100"/>
              <a:gd name="connsiteY2624" fmla="*/ 2487014 h 6148267"/>
              <a:gd name="connsiteX2625" fmla="*/ 1801981 w 6134100"/>
              <a:gd name="connsiteY2625" fmla="*/ 2458685 h 6148267"/>
              <a:gd name="connsiteX2626" fmla="*/ 1812606 w 6134100"/>
              <a:gd name="connsiteY2626" fmla="*/ 2430001 h 6148267"/>
              <a:gd name="connsiteX2627" fmla="*/ 1824292 w 6134100"/>
              <a:gd name="connsiteY2627" fmla="*/ 2402025 h 6148267"/>
              <a:gd name="connsiteX2628" fmla="*/ 1835980 w 6134100"/>
              <a:gd name="connsiteY2628" fmla="*/ 2374050 h 6148267"/>
              <a:gd name="connsiteX2629" fmla="*/ 1848375 w 6134100"/>
              <a:gd name="connsiteY2629" fmla="*/ 2346074 h 6148267"/>
              <a:gd name="connsiteX2630" fmla="*/ 1861480 w 6134100"/>
              <a:gd name="connsiteY2630" fmla="*/ 2318453 h 6148267"/>
              <a:gd name="connsiteX2631" fmla="*/ 1875292 w 6134100"/>
              <a:gd name="connsiteY2631" fmla="*/ 2291185 h 6148267"/>
              <a:gd name="connsiteX2632" fmla="*/ 1889458 w 6134100"/>
              <a:gd name="connsiteY2632" fmla="*/ 2263918 h 6148267"/>
              <a:gd name="connsiteX2633" fmla="*/ 1903980 w 6134100"/>
              <a:gd name="connsiteY2633" fmla="*/ 2237006 h 6148267"/>
              <a:gd name="connsiteX2634" fmla="*/ 1919208 w 6134100"/>
              <a:gd name="connsiteY2634" fmla="*/ 2210092 h 6148267"/>
              <a:gd name="connsiteX2635" fmla="*/ 1934791 w 6134100"/>
              <a:gd name="connsiteY2635" fmla="*/ 2183533 h 6148267"/>
              <a:gd name="connsiteX2636" fmla="*/ 1951437 w 6134100"/>
              <a:gd name="connsiteY2636" fmla="*/ 2157328 h 6148267"/>
              <a:gd name="connsiteX2637" fmla="*/ 1968082 w 6134100"/>
              <a:gd name="connsiteY2637" fmla="*/ 2131477 h 6148267"/>
              <a:gd name="connsiteX2638" fmla="*/ 1985082 w 6134100"/>
              <a:gd name="connsiteY2638" fmla="*/ 2105981 h 6148267"/>
              <a:gd name="connsiteX2639" fmla="*/ 1977291 w 6134100"/>
              <a:gd name="connsiteY2639" fmla="*/ 2110584 h 6148267"/>
              <a:gd name="connsiteX2640" fmla="*/ 1969145 w 6134100"/>
              <a:gd name="connsiteY2640" fmla="*/ 2115188 h 6148267"/>
              <a:gd name="connsiteX2641" fmla="*/ 1960999 w 6134100"/>
              <a:gd name="connsiteY2641" fmla="*/ 2119791 h 6148267"/>
              <a:gd name="connsiteX2642" fmla="*/ 1952499 w 6134100"/>
              <a:gd name="connsiteY2642" fmla="*/ 2124395 h 6148267"/>
              <a:gd name="connsiteX2643" fmla="*/ 1944354 w 6134100"/>
              <a:gd name="connsiteY2643" fmla="*/ 2128999 h 6148267"/>
              <a:gd name="connsiteX2644" fmla="*/ 1936563 w 6134100"/>
              <a:gd name="connsiteY2644" fmla="*/ 2133956 h 6148267"/>
              <a:gd name="connsiteX2645" fmla="*/ 1928416 w 6134100"/>
              <a:gd name="connsiteY2645" fmla="*/ 2138914 h 6148267"/>
              <a:gd name="connsiteX2646" fmla="*/ 1920271 w 6134100"/>
              <a:gd name="connsiteY2646" fmla="*/ 2143871 h 6148267"/>
              <a:gd name="connsiteX2647" fmla="*/ 1871042 w 6134100"/>
              <a:gd name="connsiteY2647" fmla="*/ 2194865 h 6148267"/>
              <a:gd name="connsiteX2648" fmla="*/ 1859709 w 6134100"/>
              <a:gd name="connsiteY2648" fmla="*/ 2211508 h 6148267"/>
              <a:gd name="connsiteX2649" fmla="*/ 1848375 w 6134100"/>
              <a:gd name="connsiteY2649" fmla="*/ 2228507 h 6148267"/>
              <a:gd name="connsiteX2650" fmla="*/ 1837397 w 6134100"/>
              <a:gd name="connsiteY2650" fmla="*/ 2245858 h 6148267"/>
              <a:gd name="connsiteX2651" fmla="*/ 1826417 w 6134100"/>
              <a:gd name="connsiteY2651" fmla="*/ 2262502 h 6148267"/>
              <a:gd name="connsiteX2652" fmla="*/ 1815792 w 6134100"/>
              <a:gd name="connsiteY2652" fmla="*/ 2279854 h 6148267"/>
              <a:gd name="connsiteX2653" fmla="*/ 1804814 w 6134100"/>
              <a:gd name="connsiteY2653" fmla="*/ 2297205 h 6148267"/>
              <a:gd name="connsiteX2654" fmla="*/ 1794543 w 6134100"/>
              <a:gd name="connsiteY2654" fmla="*/ 2314911 h 6148267"/>
              <a:gd name="connsiteX2655" fmla="*/ 1784273 w 6134100"/>
              <a:gd name="connsiteY2655" fmla="*/ 2332264 h 6148267"/>
              <a:gd name="connsiteX2656" fmla="*/ 1774356 w 6134100"/>
              <a:gd name="connsiteY2656" fmla="*/ 2349970 h 6148267"/>
              <a:gd name="connsiteX2657" fmla="*/ 1764085 w 6134100"/>
              <a:gd name="connsiteY2657" fmla="*/ 2368030 h 6148267"/>
              <a:gd name="connsiteX2658" fmla="*/ 1754523 w 6134100"/>
              <a:gd name="connsiteY2658" fmla="*/ 2385736 h 6148267"/>
              <a:gd name="connsiteX2659" fmla="*/ 1744960 w 6134100"/>
              <a:gd name="connsiteY2659" fmla="*/ 2403796 h 6148267"/>
              <a:gd name="connsiteX2660" fmla="*/ 1735752 w 6134100"/>
              <a:gd name="connsiteY2660" fmla="*/ 2421856 h 6148267"/>
              <a:gd name="connsiteX2661" fmla="*/ 1726898 w 6134100"/>
              <a:gd name="connsiteY2661" fmla="*/ 2440271 h 6148267"/>
              <a:gd name="connsiteX2662" fmla="*/ 1717690 w 6134100"/>
              <a:gd name="connsiteY2662" fmla="*/ 2458685 h 6148267"/>
              <a:gd name="connsiteX2663" fmla="*/ 1708835 w 6134100"/>
              <a:gd name="connsiteY2663" fmla="*/ 2476745 h 6148267"/>
              <a:gd name="connsiteX2664" fmla="*/ 1700335 w 6134100"/>
              <a:gd name="connsiteY2664" fmla="*/ 2495513 h 6148267"/>
              <a:gd name="connsiteX2665" fmla="*/ 1691835 w 6134100"/>
              <a:gd name="connsiteY2665" fmla="*/ 2513927 h 6148267"/>
              <a:gd name="connsiteX2666" fmla="*/ 1684044 w 6134100"/>
              <a:gd name="connsiteY2666" fmla="*/ 2532696 h 6148267"/>
              <a:gd name="connsiteX2667" fmla="*/ 1675899 w 6134100"/>
              <a:gd name="connsiteY2667" fmla="*/ 2551464 h 6148267"/>
              <a:gd name="connsiteX2668" fmla="*/ 1668107 w 6134100"/>
              <a:gd name="connsiteY2668" fmla="*/ 2570232 h 6148267"/>
              <a:gd name="connsiteX2669" fmla="*/ 1660316 w 6134100"/>
              <a:gd name="connsiteY2669" fmla="*/ 2589709 h 6148267"/>
              <a:gd name="connsiteX2670" fmla="*/ 1653232 w 6134100"/>
              <a:gd name="connsiteY2670" fmla="*/ 2608477 h 6148267"/>
              <a:gd name="connsiteX2671" fmla="*/ 1645794 w 6134100"/>
              <a:gd name="connsiteY2671" fmla="*/ 2627600 h 6148267"/>
              <a:gd name="connsiteX2672" fmla="*/ 1639066 w 6134100"/>
              <a:gd name="connsiteY2672" fmla="*/ 2646722 h 6148267"/>
              <a:gd name="connsiteX2673" fmla="*/ 1631983 w 6134100"/>
              <a:gd name="connsiteY2673" fmla="*/ 2666553 h 6148267"/>
              <a:gd name="connsiteX2674" fmla="*/ 1625608 w 6134100"/>
              <a:gd name="connsiteY2674" fmla="*/ 2685676 h 6148267"/>
              <a:gd name="connsiteX2675" fmla="*/ 1618878 w 6134100"/>
              <a:gd name="connsiteY2675" fmla="*/ 2705153 h 6148267"/>
              <a:gd name="connsiteX2676" fmla="*/ 1612503 w 6134100"/>
              <a:gd name="connsiteY2676" fmla="*/ 2724983 h 6148267"/>
              <a:gd name="connsiteX2677" fmla="*/ 1606483 w 6134100"/>
              <a:gd name="connsiteY2677" fmla="*/ 2744460 h 6148267"/>
              <a:gd name="connsiteX2678" fmla="*/ 1600461 w 6134100"/>
              <a:gd name="connsiteY2678" fmla="*/ 2763936 h 6148267"/>
              <a:gd name="connsiteX2679" fmla="*/ 1595150 w 6134100"/>
              <a:gd name="connsiteY2679" fmla="*/ 2784122 h 6148267"/>
              <a:gd name="connsiteX2680" fmla="*/ 1593025 w 6134100"/>
              <a:gd name="connsiteY2680" fmla="*/ 2791204 h 6148267"/>
              <a:gd name="connsiteX2681" fmla="*/ 1591253 w 6134100"/>
              <a:gd name="connsiteY2681" fmla="*/ 2798995 h 6148267"/>
              <a:gd name="connsiteX2682" fmla="*/ 1589483 w 6134100"/>
              <a:gd name="connsiteY2682" fmla="*/ 2806077 h 6148267"/>
              <a:gd name="connsiteX2683" fmla="*/ 1587003 w 6134100"/>
              <a:gd name="connsiteY2683" fmla="*/ 2812805 h 6148267"/>
              <a:gd name="connsiteX2684" fmla="*/ 1584878 w 6134100"/>
              <a:gd name="connsiteY2684" fmla="*/ 2819887 h 6148267"/>
              <a:gd name="connsiteX2685" fmla="*/ 1582045 w 6134100"/>
              <a:gd name="connsiteY2685" fmla="*/ 2826616 h 6148267"/>
              <a:gd name="connsiteX2686" fmla="*/ 1579212 w 6134100"/>
              <a:gd name="connsiteY2686" fmla="*/ 2833344 h 6148267"/>
              <a:gd name="connsiteX2687" fmla="*/ 1576378 w 6134100"/>
              <a:gd name="connsiteY2687" fmla="*/ 2839718 h 6148267"/>
              <a:gd name="connsiteX2688" fmla="*/ 1573191 w 6134100"/>
              <a:gd name="connsiteY2688" fmla="*/ 2845738 h 6148267"/>
              <a:gd name="connsiteX2689" fmla="*/ 1569650 w 6134100"/>
              <a:gd name="connsiteY2689" fmla="*/ 2852112 h 6148267"/>
              <a:gd name="connsiteX2690" fmla="*/ 1566462 w 6134100"/>
              <a:gd name="connsiteY2690" fmla="*/ 2857779 h 6148267"/>
              <a:gd name="connsiteX2691" fmla="*/ 1562567 w 6134100"/>
              <a:gd name="connsiteY2691" fmla="*/ 2863090 h 6148267"/>
              <a:gd name="connsiteX2692" fmla="*/ 1558670 w 6134100"/>
              <a:gd name="connsiteY2692" fmla="*/ 2869111 h 6148267"/>
              <a:gd name="connsiteX2693" fmla="*/ 1554775 w 6134100"/>
              <a:gd name="connsiteY2693" fmla="*/ 2874068 h 6148267"/>
              <a:gd name="connsiteX2694" fmla="*/ 1550525 w 6134100"/>
              <a:gd name="connsiteY2694" fmla="*/ 2879025 h 6148267"/>
              <a:gd name="connsiteX2695" fmla="*/ 1545920 w 6134100"/>
              <a:gd name="connsiteY2695" fmla="*/ 2883629 h 6148267"/>
              <a:gd name="connsiteX2696" fmla="*/ 1541670 w 6134100"/>
              <a:gd name="connsiteY2696" fmla="*/ 2888234 h 6148267"/>
              <a:gd name="connsiteX2697" fmla="*/ 1537067 w 6134100"/>
              <a:gd name="connsiteY2697" fmla="*/ 2892482 h 6148267"/>
              <a:gd name="connsiteX2698" fmla="*/ 1532462 w 6134100"/>
              <a:gd name="connsiteY2698" fmla="*/ 2896732 h 6148267"/>
              <a:gd name="connsiteX2699" fmla="*/ 1527859 w 6134100"/>
              <a:gd name="connsiteY2699" fmla="*/ 2900273 h 6148267"/>
              <a:gd name="connsiteX2700" fmla="*/ 1522900 w 6134100"/>
              <a:gd name="connsiteY2700" fmla="*/ 2903814 h 6148267"/>
              <a:gd name="connsiteX2701" fmla="*/ 1517942 w 6134100"/>
              <a:gd name="connsiteY2701" fmla="*/ 2907001 h 6148267"/>
              <a:gd name="connsiteX2702" fmla="*/ 1512984 w 6134100"/>
              <a:gd name="connsiteY2702" fmla="*/ 2910188 h 6148267"/>
              <a:gd name="connsiteX2703" fmla="*/ 1507317 w 6134100"/>
              <a:gd name="connsiteY2703" fmla="*/ 2912667 h 6148267"/>
              <a:gd name="connsiteX2704" fmla="*/ 1502359 w 6134100"/>
              <a:gd name="connsiteY2704" fmla="*/ 2915146 h 6148267"/>
              <a:gd name="connsiteX2705" fmla="*/ 1497046 w 6134100"/>
              <a:gd name="connsiteY2705" fmla="*/ 2916917 h 6148267"/>
              <a:gd name="connsiteX2706" fmla="*/ 1491734 w 6134100"/>
              <a:gd name="connsiteY2706" fmla="*/ 2919042 h 6148267"/>
              <a:gd name="connsiteX2707" fmla="*/ 1486421 w 6134100"/>
              <a:gd name="connsiteY2707" fmla="*/ 2920103 h 6148267"/>
              <a:gd name="connsiteX2708" fmla="*/ 1480754 w 6134100"/>
              <a:gd name="connsiteY2708" fmla="*/ 2921165 h 6148267"/>
              <a:gd name="connsiteX2709" fmla="*/ 1475088 w 6134100"/>
              <a:gd name="connsiteY2709" fmla="*/ 2921874 h 6148267"/>
              <a:gd name="connsiteX2710" fmla="*/ 1469421 w 6134100"/>
              <a:gd name="connsiteY2710" fmla="*/ 2921874 h 6148267"/>
              <a:gd name="connsiteX2711" fmla="*/ 1463755 w 6134100"/>
              <a:gd name="connsiteY2711" fmla="*/ 2921874 h 6148267"/>
              <a:gd name="connsiteX2712" fmla="*/ 1458443 w 6134100"/>
              <a:gd name="connsiteY2712" fmla="*/ 2921165 h 6148267"/>
              <a:gd name="connsiteX2713" fmla="*/ 1452776 w 6134100"/>
              <a:gd name="connsiteY2713" fmla="*/ 2920103 h 6148267"/>
              <a:gd name="connsiteX2714" fmla="*/ 1447818 w 6134100"/>
              <a:gd name="connsiteY2714" fmla="*/ 2918333 h 6148267"/>
              <a:gd name="connsiteX2715" fmla="*/ 1442860 w 6134100"/>
              <a:gd name="connsiteY2715" fmla="*/ 2916562 h 6148267"/>
              <a:gd name="connsiteX2716" fmla="*/ 1437901 w 6134100"/>
              <a:gd name="connsiteY2716" fmla="*/ 2914438 h 6148267"/>
              <a:gd name="connsiteX2717" fmla="*/ 1432943 w 6134100"/>
              <a:gd name="connsiteY2717" fmla="*/ 2911959 h 6148267"/>
              <a:gd name="connsiteX2718" fmla="*/ 1428338 w 6134100"/>
              <a:gd name="connsiteY2718" fmla="*/ 2908772 h 6148267"/>
              <a:gd name="connsiteX2719" fmla="*/ 1424088 w 6134100"/>
              <a:gd name="connsiteY2719" fmla="*/ 2905939 h 6148267"/>
              <a:gd name="connsiteX2720" fmla="*/ 1419485 w 6134100"/>
              <a:gd name="connsiteY2720" fmla="*/ 2902044 h 6148267"/>
              <a:gd name="connsiteX2721" fmla="*/ 1415235 w 6134100"/>
              <a:gd name="connsiteY2721" fmla="*/ 2898148 h 6148267"/>
              <a:gd name="connsiteX2722" fmla="*/ 1411339 w 6134100"/>
              <a:gd name="connsiteY2722" fmla="*/ 2894253 h 6148267"/>
              <a:gd name="connsiteX2723" fmla="*/ 1407443 w 6134100"/>
              <a:gd name="connsiteY2723" fmla="*/ 2889649 h 6148267"/>
              <a:gd name="connsiteX2724" fmla="*/ 1404255 w 6134100"/>
              <a:gd name="connsiteY2724" fmla="*/ 2885045 h 6148267"/>
              <a:gd name="connsiteX2725" fmla="*/ 1400714 w 6134100"/>
              <a:gd name="connsiteY2725" fmla="*/ 2880088 h 6148267"/>
              <a:gd name="connsiteX2726" fmla="*/ 1397172 w 6134100"/>
              <a:gd name="connsiteY2726" fmla="*/ 2874776 h 6148267"/>
              <a:gd name="connsiteX2727" fmla="*/ 1393985 w 6134100"/>
              <a:gd name="connsiteY2727" fmla="*/ 2869111 h 6148267"/>
              <a:gd name="connsiteX2728" fmla="*/ 1391505 w 6134100"/>
              <a:gd name="connsiteY2728" fmla="*/ 2863090 h 6148267"/>
              <a:gd name="connsiteX2729" fmla="*/ 1388672 w 6134100"/>
              <a:gd name="connsiteY2729" fmla="*/ 2857424 h 6148267"/>
              <a:gd name="connsiteX2730" fmla="*/ 1386902 w 6134100"/>
              <a:gd name="connsiteY2730" fmla="*/ 2851050 h 6148267"/>
              <a:gd name="connsiteX2731" fmla="*/ 1384422 w 6134100"/>
              <a:gd name="connsiteY2731" fmla="*/ 2844322 h 6148267"/>
              <a:gd name="connsiteX2732" fmla="*/ 1383005 w 6134100"/>
              <a:gd name="connsiteY2732" fmla="*/ 2837948 h 6148267"/>
              <a:gd name="connsiteX2733" fmla="*/ 1381589 w 6134100"/>
              <a:gd name="connsiteY2733" fmla="*/ 2830866 h 6148267"/>
              <a:gd name="connsiteX2734" fmla="*/ 1379819 w 6134100"/>
              <a:gd name="connsiteY2734" fmla="*/ 2824137 h 6148267"/>
              <a:gd name="connsiteX2735" fmla="*/ 1378756 w 6134100"/>
              <a:gd name="connsiteY2735" fmla="*/ 2816700 h 6148267"/>
              <a:gd name="connsiteX2736" fmla="*/ 1378047 w 6134100"/>
              <a:gd name="connsiteY2736" fmla="*/ 2809263 h 6148267"/>
              <a:gd name="connsiteX2737" fmla="*/ 1377694 w 6134100"/>
              <a:gd name="connsiteY2737" fmla="*/ 2801828 h 6148267"/>
              <a:gd name="connsiteX2738" fmla="*/ 1377339 w 6134100"/>
              <a:gd name="connsiteY2738" fmla="*/ 2794037 h 6148267"/>
              <a:gd name="connsiteX2739" fmla="*/ 1377339 w 6134100"/>
              <a:gd name="connsiteY2739" fmla="*/ 2786246 h 6148267"/>
              <a:gd name="connsiteX2740" fmla="*/ 1377339 w 6134100"/>
              <a:gd name="connsiteY2740" fmla="*/ 2778102 h 6148267"/>
              <a:gd name="connsiteX2741" fmla="*/ 1377694 w 6134100"/>
              <a:gd name="connsiteY2741" fmla="*/ 2770311 h 6148267"/>
              <a:gd name="connsiteX2742" fmla="*/ 1378756 w 6134100"/>
              <a:gd name="connsiteY2742" fmla="*/ 2762166 h 6148267"/>
              <a:gd name="connsiteX2743" fmla="*/ 1379819 w 6134100"/>
              <a:gd name="connsiteY2743" fmla="*/ 2754021 h 6148267"/>
              <a:gd name="connsiteX2744" fmla="*/ 1374860 w 6134100"/>
              <a:gd name="connsiteY2744" fmla="*/ 2763583 h 6148267"/>
              <a:gd name="connsiteX2745" fmla="*/ 1369902 w 6134100"/>
              <a:gd name="connsiteY2745" fmla="*/ 2773498 h 6148267"/>
              <a:gd name="connsiteX2746" fmla="*/ 1365652 w 6134100"/>
              <a:gd name="connsiteY2746" fmla="*/ 2784122 h 6148267"/>
              <a:gd name="connsiteX2747" fmla="*/ 1361047 w 6134100"/>
              <a:gd name="connsiteY2747" fmla="*/ 2794037 h 6148267"/>
              <a:gd name="connsiteX2748" fmla="*/ 1359985 w 6134100"/>
              <a:gd name="connsiteY2748" fmla="*/ 2796870 h 6148267"/>
              <a:gd name="connsiteX2749" fmla="*/ 1358569 w 6134100"/>
              <a:gd name="connsiteY2749" fmla="*/ 2798995 h 6148267"/>
              <a:gd name="connsiteX2750" fmla="*/ 1357152 w 6134100"/>
              <a:gd name="connsiteY2750" fmla="*/ 2801473 h 6148267"/>
              <a:gd name="connsiteX2751" fmla="*/ 1355736 w 6134100"/>
              <a:gd name="connsiteY2751" fmla="*/ 2803244 h 6148267"/>
              <a:gd name="connsiteX2752" fmla="*/ 1353964 w 6134100"/>
              <a:gd name="connsiteY2752" fmla="*/ 2805015 h 6148267"/>
              <a:gd name="connsiteX2753" fmla="*/ 1352547 w 6134100"/>
              <a:gd name="connsiteY2753" fmla="*/ 2806785 h 6148267"/>
              <a:gd name="connsiteX2754" fmla="*/ 1350777 w 6134100"/>
              <a:gd name="connsiteY2754" fmla="*/ 2808201 h 6148267"/>
              <a:gd name="connsiteX2755" fmla="*/ 1348652 w 6134100"/>
              <a:gd name="connsiteY2755" fmla="*/ 2809263 h 6148267"/>
              <a:gd name="connsiteX2756" fmla="*/ 1346881 w 6134100"/>
              <a:gd name="connsiteY2756" fmla="*/ 2810680 h 6148267"/>
              <a:gd name="connsiteX2757" fmla="*/ 1344756 w 6134100"/>
              <a:gd name="connsiteY2757" fmla="*/ 2811388 h 6148267"/>
              <a:gd name="connsiteX2758" fmla="*/ 1342986 w 6134100"/>
              <a:gd name="connsiteY2758" fmla="*/ 2812097 h 6148267"/>
              <a:gd name="connsiteX2759" fmla="*/ 1341214 w 6134100"/>
              <a:gd name="connsiteY2759" fmla="*/ 2812097 h 6148267"/>
              <a:gd name="connsiteX2760" fmla="*/ 1339089 w 6134100"/>
              <a:gd name="connsiteY2760" fmla="*/ 2812097 h 6148267"/>
              <a:gd name="connsiteX2761" fmla="*/ 1337319 w 6134100"/>
              <a:gd name="connsiteY2761" fmla="*/ 2812097 h 6148267"/>
              <a:gd name="connsiteX2762" fmla="*/ 1335548 w 6134100"/>
              <a:gd name="connsiteY2762" fmla="*/ 2811388 h 6148267"/>
              <a:gd name="connsiteX2763" fmla="*/ 1334131 w 6134100"/>
              <a:gd name="connsiteY2763" fmla="*/ 2810680 h 6148267"/>
              <a:gd name="connsiteX2764" fmla="*/ 1332361 w 6134100"/>
              <a:gd name="connsiteY2764" fmla="*/ 2808910 h 6148267"/>
              <a:gd name="connsiteX2765" fmla="*/ 1330589 w 6134100"/>
              <a:gd name="connsiteY2765" fmla="*/ 2807139 h 6148267"/>
              <a:gd name="connsiteX2766" fmla="*/ 1329527 w 6134100"/>
              <a:gd name="connsiteY2766" fmla="*/ 2805015 h 6148267"/>
              <a:gd name="connsiteX2767" fmla="*/ 1328111 w 6134100"/>
              <a:gd name="connsiteY2767" fmla="*/ 2802890 h 6148267"/>
              <a:gd name="connsiteX2768" fmla="*/ 1327048 w 6134100"/>
              <a:gd name="connsiteY2768" fmla="*/ 2800411 h 6148267"/>
              <a:gd name="connsiteX2769" fmla="*/ 1325986 w 6134100"/>
              <a:gd name="connsiteY2769" fmla="*/ 2797933 h 6148267"/>
              <a:gd name="connsiteX2770" fmla="*/ 1325278 w 6134100"/>
              <a:gd name="connsiteY2770" fmla="*/ 2795099 h 6148267"/>
              <a:gd name="connsiteX2771" fmla="*/ 1324923 w 6134100"/>
              <a:gd name="connsiteY2771" fmla="*/ 2792266 h 6148267"/>
              <a:gd name="connsiteX2772" fmla="*/ 1324214 w 6134100"/>
              <a:gd name="connsiteY2772" fmla="*/ 2786246 h 6148267"/>
              <a:gd name="connsiteX2773" fmla="*/ 1324214 w 6134100"/>
              <a:gd name="connsiteY2773" fmla="*/ 2780580 h 6148267"/>
              <a:gd name="connsiteX2774" fmla="*/ 1324569 w 6134100"/>
              <a:gd name="connsiteY2774" fmla="*/ 2777393 h 6148267"/>
              <a:gd name="connsiteX2775" fmla="*/ 1325278 w 6134100"/>
              <a:gd name="connsiteY2775" fmla="*/ 2774915 h 6148267"/>
              <a:gd name="connsiteX2776" fmla="*/ 1325631 w 6134100"/>
              <a:gd name="connsiteY2776" fmla="*/ 2772081 h 6148267"/>
              <a:gd name="connsiteX2777" fmla="*/ 1326694 w 6134100"/>
              <a:gd name="connsiteY2777" fmla="*/ 2769603 h 6148267"/>
              <a:gd name="connsiteX2778" fmla="*/ 1330944 w 6134100"/>
              <a:gd name="connsiteY2778" fmla="*/ 2760041 h 6148267"/>
              <a:gd name="connsiteX2779" fmla="*/ 1335548 w 6134100"/>
              <a:gd name="connsiteY2779" fmla="*/ 2750834 h 6148267"/>
              <a:gd name="connsiteX2780" fmla="*/ 1340152 w 6134100"/>
              <a:gd name="connsiteY2780" fmla="*/ 2741627 h 6148267"/>
              <a:gd name="connsiteX2781" fmla="*/ 1345111 w 6134100"/>
              <a:gd name="connsiteY2781" fmla="*/ 2732774 h 6148267"/>
              <a:gd name="connsiteX2782" fmla="*/ 1350069 w 6134100"/>
              <a:gd name="connsiteY2782" fmla="*/ 2723567 h 6148267"/>
              <a:gd name="connsiteX2783" fmla="*/ 1355027 w 6134100"/>
              <a:gd name="connsiteY2783" fmla="*/ 2714714 h 6148267"/>
              <a:gd name="connsiteX2784" fmla="*/ 1359631 w 6134100"/>
              <a:gd name="connsiteY2784" fmla="*/ 2705860 h 6148267"/>
              <a:gd name="connsiteX2785" fmla="*/ 1364589 w 6134100"/>
              <a:gd name="connsiteY2785" fmla="*/ 2697361 h 6148267"/>
              <a:gd name="connsiteX2786" fmla="*/ 1369547 w 6134100"/>
              <a:gd name="connsiteY2786" fmla="*/ 2688509 h 6148267"/>
              <a:gd name="connsiteX2787" fmla="*/ 1374152 w 6134100"/>
              <a:gd name="connsiteY2787" fmla="*/ 2679656 h 6148267"/>
              <a:gd name="connsiteX2788" fmla="*/ 1379110 w 6134100"/>
              <a:gd name="connsiteY2788" fmla="*/ 2670803 h 6148267"/>
              <a:gd name="connsiteX2789" fmla="*/ 1384069 w 6134100"/>
              <a:gd name="connsiteY2789" fmla="*/ 2661949 h 6148267"/>
              <a:gd name="connsiteX2790" fmla="*/ 1405318 w 6134100"/>
              <a:gd name="connsiteY2790" fmla="*/ 2627600 h 6148267"/>
              <a:gd name="connsiteX2791" fmla="*/ 1410277 w 6134100"/>
              <a:gd name="connsiteY2791" fmla="*/ 2606353 h 6148267"/>
              <a:gd name="connsiteX2792" fmla="*/ 1415588 w 6134100"/>
              <a:gd name="connsiteY2792" fmla="*/ 2585106 h 6148267"/>
              <a:gd name="connsiteX2793" fmla="*/ 1421255 w 6134100"/>
              <a:gd name="connsiteY2793" fmla="*/ 2563505 h 6148267"/>
              <a:gd name="connsiteX2794" fmla="*/ 1427630 w 6134100"/>
              <a:gd name="connsiteY2794" fmla="*/ 2542257 h 6148267"/>
              <a:gd name="connsiteX2795" fmla="*/ 1433651 w 6134100"/>
              <a:gd name="connsiteY2795" fmla="*/ 2521364 h 6148267"/>
              <a:gd name="connsiteX2796" fmla="*/ 1440380 w 6134100"/>
              <a:gd name="connsiteY2796" fmla="*/ 2500117 h 6148267"/>
              <a:gd name="connsiteX2797" fmla="*/ 1447110 w 6134100"/>
              <a:gd name="connsiteY2797" fmla="*/ 2478869 h 6148267"/>
              <a:gd name="connsiteX2798" fmla="*/ 1454193 w 6134100"/>
              <a:gd name="connsiteY2798" fmla="*/ 2458331 h 6148267"/>
              <a:gd name="connsiteX2799" fmla="*/ 1461630 w 6134100"/>
              <a:gd name="connsiteY2799" fmla="*/ 2437437 h 6148267"/>
              <a:gd name="connsiteX2800" fmla="*/ 1469068 w 6134100"/>
              <a:gd name="connsiteY2800" fmla="*/ 2416544 h 6148267"/>
              <a:gd name="connsiteX2801" fmla="*/ 1477213 w 6134100"/>
              <a:gd name="connsiteY2801" fmla="*/ 2396005 h 6148267"/>
              <a:gd name="connsiteX2802" fmla="*/ 1485359 w 6134100"/>
              <a:gd name="connsiteY2802" fmla="*/ 2375112 h 6148267"/>
              <a:gd name="connsiteX2803" fmla="*/ 1493504 w 6134100"/>
              <a:gd name="connsiteY2803" fmla="*/ 2354928 h 6148267"/>
              <a:gd name="connsiteX2804" fmla="*/ 1502359 w 6134100"/>
              <a:gd name="connsiteY2804" fmla="*/ 2334389 h 6148267"/>
              <a:gd name="connsiteX2805" fmla="*/ 1511212 w 6134100"/>
              <a:gd name="connsiteY2805" fmla="*/ 2314203 h 6148267"/>
              <a:gd name="connsiteX2806" fmla="*/ 1520421 w 6134100"/>
              <a:gd name="connsiteY2806" fmla="*/ 2294019 h 6148267"/>
              <a:gd name="connsiteX2807" fmla="*/ 1529629 w 6134100"/>
              <a:gd name="connsiteY2807" fmla="*/ 2273834 h 6148267"/>
              <a:gd name="connsiteX2808" fmla="*/ 1539900 w 6134100"/>
              <a:gd name="connsiteY2808" fmla="*/ 2254357 h 6148267"/>
              <a:gd name="connsiteX2809" fmla="*/ 1549817 w 6134100"/>
              <a:gd name="connsiteY2809" fmla="*/ 2234172 h 6148267"/>
              <a:gd name="connsiteX2810" fmla="*/ 1559733 w 6134100"/>
              <a:gd name="connsiteY2810" fmla="*/ 2214696 h 6148267"/>
              <a:gd name="connsiteX2811" fmla="*/ 1570003 w 6134100"/>
              <a:gd name="connsiteY2811" fmla="*/ 2194865 h 6148267"/>
              <a:gd name="connsiteX2812" fmla="*/ 1580983 w 6134100"/>
              <a:gd name="connsiteY2812" fmla="*/ 2175388 h 6148267"/>
              <a:gd name="connsiteX2813" fmla="*/ 1591962 w 6134100"/>
              <a:gd name="connsiteY2813" fmla="*/ 2156265 h 6148267"/>
              <a:gd name="connsiteX2814" fmla="*/ 1603295 w 6134100"/>
              <a:gd name="connsiteY2814" fmla="*/ 2137143 h 6148267"/>
              <a:gd name="connsiteX2815" fmla="*/ 1614628 w 6134100"/>
              <a:gd name="connsiteY2815" fmla="*/ 2118020 h 6148267"/>
              <a:gd name="connsiteX2816" fmla="*/ 1626316 w 6134100"/>
              <a:gd name="connsiteY2816" fmla="*/ 2099252 h 6148267"/>
              <a:gd name="connsiteX2817" fmla="*/ 1638003 w 6134100"/>
              <a:gd name="connsiteY2817" fmla="*/ 2080483 h 6148267"/>
              <a:gd name="connsiteX2818" fmla="*/ 1650399 w 6134100"/>
              <a:gd name="connsiteY2818" fmla="*/ 2061716 h 6148267"/>
              <a:gd name="connsiteX2819" fmla="*/ 1662794 w 6134100"/>
              <a:gd name="connsiteY2819" fmla="*/ 2043301 h 6148267"/>
              <a:gd name="connsiteX2820" fmla="*/ 1675544 w 6134100"/>
              <a:gd name="connsiteY2820" fmla="*/ 2025241 h 6148267"/>
              <a:gd name="connsiteX2821" fmla="*/ 1688294 w 6134100"/>
              <a:gd name="connsiteY2821" fmla="*/ 2007181 h 6148267"/>
              <a:gd name="connsiteX2822" fmla="*/ 1701044 w 6134100"/>
              <a:gd name="connsiteY2822" fmla="*/ 1989121 h 6148267"/>
              <a:gd name="connsiteX2823" fmla="*/ 1714502 w 6134100"/>
              <a:gd name="connsiteY2823" fmla="*/ 1971415 h 6148267"/>
              <a:gd name="connsiteX2824" fmla="*/ 1727960 w 6134100"/>
              <a:gd name="connsiteY2824" fmla="*/ 1953709 h 6148267"/>
              <a:gd name="connsiteX2825" fmla="*/ 1741418 w 6134100"/>
              <a:gd name="connsiteY2825" fmla="*/ 1936003 h 6148267"/>
              <a:gd name="connsiteX2826" fmla="*/ 1755939 w 6134100"/>
              <a:gd name="connsiteY2826" fmla="*/ 1918650 h 6148267"/>
              <a:gd name="connsiteX2827" fmla="*/ 1769751 w 6134100"/>
              <a:gd name="connsiteY2827" fmla="*/ 1902006 h 6148267"/>
              <a:gd name="connsiteX2828" fmla="*/ 1784273 w 6134100"/>
              <a:gd name="connsiteY2828" fmla="*/ 1884655 h 6148267"/>
              <a:gd name="connsiteX2829" fmla="*/ 1798439 w 6134100"/>
              <a:gd name="connsiteY2829" fmla="*/ 1868011 h 6148267"/>
              <a:gd name="connsiteX2830" fmla="*/ 1813314 w 6134100"/>
              <a:gd name="connsiteY2830" fmla="*/ 1851014 h 6148267"/>
              <a:gd name="connsiteX2831" fmla="*/ 1828542 w 6134100"/>
              <a:gd name="connsiteY2831" fmla="*/ 1835078 h 6148267"/>
              <a:gd name="connsiteX2832" fmla="*/ 1843417 w 6134100"/>
              <a:gd name="connsiteY2832" fmla="*/ 1818434 h 6148267"/>
              <a:gd name="connsiteX2833" fmla="*/ 1858647 w 6134100"/>
              <a:gd name="connsiteY2833" fmla="*/ 1802500 h 6148267"/>
              <a:gd name="connsiteX2834" fmla="*/ 1874230 w 6134100"/>
              <a:gd name="connsiteY2834" fmla="*/ 1786564 h 6148267"/>
              <a:gd name="connsiteX2835" fmla="*/ 1889813 w 6134100"/>
              <a:gd name="connsiteY2835" fmla="*/ 1770982 h 6148267"/>
              <a:gd name="connsiteX2836" fmla="*/ 1905750 w 6134100"/>
              <a:gd name="connsiteY2836" fmla="*/ 1755401 h 6148267"/>
              <a:gd name="connsiteX2837" fmla="*/ 1921688 w 6134100"/>
              <a:gd name="connsiteY2837" fmla="*/ 1740174 h 6148267"/>
              <a:gd name="connsiteX2838" fmla="*/ 1937979 w 6134100"/>
              <a:gd name="connsiteY2838" fmla="*/ 1724593 h 6148267"/>
              <a:gd name="connsiteX2839" fmla="*/ 1954624 w 6134100"/>
              <a:gd name="connsiteY2839" fmla="*/ 1709720 h 6148267"/>
              <a:gd name="connsiteX2840" fmla="*/ 1970916 w 6134100"/>
              <a:gd name="connsiteY2840" fmla="*/ 1695201 h 6148267"/>
              <a:gd name="connsiteX2841" fmla="*/ 1987562 w 6134100"/>
              <a:gd name="connsiteY2841" fmla="*/ 1680682 h 6148267"/>
              <a:gd name="connsiteX2842" fmla="*/ 2004562 w 6134100"/>
              <a:gd name="connsiteY2842" fmla="*/ 1666163 h 6148267"/>
              <a:gd name="connsiteX2843" fmla="*/ 2021915 w 6134100"/>
              <a:gd name="connsiteY2843" fmla="*/ 1651998 h 6148267"/>
              <a:gd name="connsiteX2844" fmla="*/ 2038915 w 6134100"/>
              <a:gd name="connsiteY2844" fmla="*/ 1637833 h 6148267"/>
              <a:gd name="connsiteX2845" fmla="*/ 2056269 w 6134100"/>
              <a:gd name="connsiteY2845" fmla="*/ 1624023 h 6148267"/>
              <a:gd name="connsiteX2846" fmla="*/ 2073978 w 6134100"/>
              <a:gd name="connsiteY2846" fmla="*/ 1610566 h 6148267"/>
              <a:gd name="connsiteX2847" fmla="*/ 2091686 w 6134100"/>
              <a:gd name="connsiteY2847" fmla="*/ 1597110 h 6148267"/>
              <a:gd name="connsiteX2848" fmla="*/ 2109394 w 6134100"/>
              <a:gd name="connsiteY2848" fmla="*/ 1584006 h 6148267"/>
              <a:gd name="connsiteX2849" fmla="*/ 2127456 w 6134100"/>
              <a:gd name="connsiteY2849" fmla="*/ 1570904 h 6148267"/>
              <a:gd name="connsiteX2850" fmla="*/ 2145518 w 6134100"/>
              <a:gd name="connsiteY2850" fmla="*/ 1558510 h 6148267"/>
              <a:gd name="connsiteX2851" fmla="*/ 2163935 w 6134100"/>
              <a:gd name="connsiteY2851" fmla="*/ 1546116 h 6148267"/>
              <a:gd name="connsiteX2852" fmla="*/ 2182351 w 6134100"/>
              <a:gd name="connsiteY2852" fmla="*/ 1533722 h 6148267"/>
              <a:gd name="connsiteX2853" fmla="*/ 2200768 w 6134100"/>
              <a:gd name="connsiteY2853" fmla="*/ 1521328 h 6148267"/>
              <a:gd name="connsiteX2854" fmla="*/ 2219538 w 6134100"/>
              <a:gd name="connsiteY2854" fmla="*/ 1509641 h 6148267"/>
              <a:gd name="connsiteX2855" fmla="*/ 2198288 w 6134100"/>
              <a:gd name="connsiteY2855" fmla="*/ 1520265 h 6148267"/>
              <a:gd name="connsiteX2856" fmla="*/ 2176685 w 6134100"/>
              <a:gd name="connsiteY2856" fmla="*/ 1531243 h 6148267"/>
              <a:gd name="connsiteX2857" fmla="*/ 2155080 w 6134100"/>
              <a:gd name="connsiteY2857" fmla="*/ 1542221 h 6148267"/>
              <a:gd name="connsiteX2858" fmla="*/ 2133477 w 6134100"/>
              <a:gd name="connsiteY2858" fmla="*/ 1553906 h 6148267"/>
              <a:gd name="connsiteX2859" fmla="*/ 2112581 w 6134100"/>
              <a:gd name="connsiteY2859" fmla="*/ 1565592 h 6148267"/>
              <a:gd name="connsiteX2860" fmla="*/ 2091686 w 6134100"/>
              <a:gd name="connsiteY2860" fmla="*/ 1577987 h 6148267"/>
              <a:gd name="connsiteX2861" fmla="*/ 2070436 w 6134100"/>
              <a:gd name="connsiteY2861" fmla="*/ 1590381 h 6148267"/>
              <a:gd name="connsiteX2862" fmla="*/ 2049895 w 6134100"/>
              <a:gd name="connsiteY2862" fmla="*/ 1602775 h 6148267"/>
              <a:gd name="connsiteX2863" fmla="*/ 2028998 w 6134100"/>
              <a:gd name="connsiteY2863" fmla="*/ 1615877 h 6148267"/>
              <a:gd name="connsiteX2864" fmla="*/ 2008812 w 6134100"/>
              <a:gd name="connsiteY2864" fmla="*/ 1629335 h 6148267"/>
              <a:gd name="connsiteX2865" fmla="*/ 1988270 w 6134100"/>
              <a:gd name="connsiteY2865" fmla="*/ 1642791 h 6148267"/>
              <a:gd name="connsiteX2866" fmla="*/ 1968437 w 6134100"/>
              <a:gd name="connsiteY2866" fmla="*/ 1656956 h 6148267"/>
              <a:gd name="connsiteX2867" fmla="*/ 1948249 w 6134100"/>
              <a:gd name="connsiteY2867" fmla="*/ 1671475 h 6148267"/>
              <a:gd name="connsiteX2868" fmla="*/ 1928416 w 6134100"/>
              <a:gd name="connsiteY2868" fmla="*/ 1685639 h 6148267"/>
              <a:gd name="connsiteX2869" fmla="*/ 1908938 w 6134100"/>
              <a:gd name="connsiteY2869" fmla="*/ 1700512 h 6148267"/>
              <a:gd name="connsiteX2870" fmla="*/ 1889105 w 6134100"/>
              <a:gd name="connsiteY2870" fmla="*/ 1715386 h 6148267"/>
              <a:gd name="connsiteX2871" fmla="*/ 1869980 w 6134100"/>
              <a:gd name="connsiteY2871" fmla="*/ 1730966 h 6148267"/>
              <a:gd name="connsiteX2872" fmla="*/ 1850855 w 6134100"/>
              <a:gd name="connsiteY2872" fmla="*/ 1746548 h 6148267"/>
              <a:gd name="connsiteX2873" fmla="*/ 1831730 w 6134100"/>
              <a:gd name="connsiteY2873" fmla="*/ 1762838 h 6148267"/>
              <a:gd name="connsiteX2874" fmla="*/ 1812959 w 6134100"/>
              <a:gd name="connsiteY2874" fmla="*/ 1778773 h 6148267"/>
              <a:gd name="connsiteX2875" fmla="*/ 1794543 w 6134100"/>
              <a:gd name="connsiteY2875" fmla="*/ 1795416 h 6148267"/>
              <a:gd name="connsiteX2876" fmla="*/ 1776126 w 6134100"/>
              <a:gd name="connsiteY2876" fmla="*/ 1812060 h 6148267"/>
              <a:gd name="connsiteX2877" fmla="*/ 1757710 w 6134100"/>
              <a:gd name="connsiteY2877" fmla="*/ 1829413 h 6148267"/>
              <a:gd name="connsiteX2878" fmla="*/ 1740002 w 6134100"/>
              <a:gd name="connsiteY2878" fmla="*/ 1846410 h 6148267"/>
              <a:gd name="connsiteX2879" fmla="*/ 1722293 w 6134100"/>
              <a:gd name="connsiteY2879" fmla="*/ 1863762 h 6148267"/>
              <a:gd name="connsiteX2880" fmla="*/ 1704585 w 6134100"/>
              <a:gd name="connsiteY2880" fmla="*/ 1881822 h 6148267"/>
              <a:gd name="connsiteX2881" fmla="*/ 1687232 w 6134100"/>
              <a:gd name="connsiteY2881" fmla="*/ 1899883 h 6148267"/>
              <a:gd name="connsiteX2882" fmla="*/ 1670586 w 6134100"/>
              <a:gd name="connsiteY2882" fmla="*/ 1918297 h 6148267"/>
              <a:gd name="connsiteX2883" fmla="*/ 1653586 w 6134100"/>
              <a:gd name="connsiteY2883" fmla="*/ 1936711 h 6148267"/>
              <a:gd name="connsiteX2884" fmla="*/ 1636941 w 6134100"/>
              <a:gd name="connsiteY2884" fmla="*/ 1955479 h 6148267"/>
              <a:gd name="connsiteX2885" fmla="*/ 1620649 w 6134100"/>
              <a:gd name="connsiteY2885" fmla="*/ 1974956 h 6148267"/>
              <a:gd name="connsiteX2886" fmla="*/ 1604358 w 6134100"/>
              <a:gd name="connsiteY2886" fmla="*/ 1994079 h 6148267"/>
              <a:gd name="connsiteX2887" fmla="*/ 1588420 w 6134100"/>
              <a:gd name="connsiteY2887" fmla="*/ 2013555 h 6148267"/>
              <a:gd name="connsiteX2888" fmla="*/ 1572837 w 6134100"/>
              <a:gd name="connsiteY2888" fmla="*/ 2033739 h 6148267"/>
              <a:gd name="connsiteX2889" fmla="*/ 1557608 w 6134100"/>
              <a:gd name="connsiteY2889" fmla="*/ 2053570 h 6148267"/>
              <a:gd name="connsiteX2890" fmla="*/ 1542379 w 6134100"/>
              <a:gd name="connsiteY2890" fmla="*/ 2074109 h 6148267"/>
              <a:gd name="connsiteX2891" fmla="*/ 1527504 w 6134100"/>
              <a:gd name="connsiteY2891" fmla="*/ 2094294 h 6148267"/>
              <a:gd name="connsiteX2892" fmla="*/ 1512984 w 6134100"/>
              <a:gd name="connsiteY2892" fmla="*/ 2115188 h 6148267"/>
              <a:gd name="connsiteX2893" fmla="*/ 1498817 w 6134100"/>
              <a:gd name="connsiteY2893" fmla="*/ 2136081 h 6148267"/>
              <a:gd name="connsiteX2894" fmla="*/ 1484296 w 6134100"/>
              <a:gd name="connsiteY2894" fmla="*/ 2157328 h 6148267"/>
              <a:gd name="connsiteX2895" fmla="*/ 1470838 w 6134100"/>
              <a:gd name="connsiteY2895" fmla="*/ 2178929 h 6148267"/>
              <a:gd name="connsiteX2896" fmla="*/ 1457380 w 6134100"/>
              <a:gd name="connsiteY2896" fmla="*/ 2200530 h 6148267"/>
              <a:gd name="connsiteX2897" fmla="*/ 1443921 w 6134100"/>
              <a:gd name="connsiteY2897" fmla="*/ 2222132 h 6148267"/>
              <a:gd name="connsiteX2898" fmla="*/ 1431526 w 6134100"/>
              <a:gd name="connsiteY2898" fmla="*/ 2244088 h 6148267"/>
              <a:gd name="connsiteX2899" fmla="*/ 1418776 w 6134100"/>
              <a:gd name="connsiteY2899" fmla="*/ 2266397 h 6148267"/>
              <a:gd name="connsiteX2900" fmla="*/ 1406380 w 6134100"/>
              <a:gd name="connsiteY2900" fmla="*/ 2288706 h 6148267"/>
              <a:gd name="connsiteX2901" fmla="*/ 1393985 w 6134100"/>
              <a:gd name="connsiteY2901" fmla="*/ 2311371 h 6148267"/>
              <a:gd name="connsiteX2902" fmla="*/ 1382652 w 6134100"/>
              <a:gd name="connsiteY2902" fmla="*/ 2334034 h 6148267"/>
              <a:gd name="connsiteX2903" fmla="*/ 1370964 w 6134100"/>
              <a:gd name="connsiteY2903" fmla="*/ 2357051 h 6148267"/>
              <a:gd name="connsiteX2904" fmla="*/ 1359985 w 6134100"/>
              <a:gd name="connsiteY2904" fmla="*/ 2380069 h 6148267"/>
              <a:gd name="connsiteX2905" fmla="*/ 1349006 w 6134100"/>
              <a:gd name="connsiteY2905" fmla="*/ 2403442 h 6148267"/>
              <a:gd name="connsiteX2906" fmla="*/ 1338381 w 6134100"/>
              <a:gd name="connsiteY2906" fmla="*/ 2426813 h 6148267"/>
              <a:gd name="connsiteX2907" fmla="*/ 1328464 w 6134100"/>
              <a:gd name="connsiteY2907" fmla="*/ 2450539 h 6148267"/>
              <a:gd name="connsiteX2908" fmla="*/ 1318548 w 6134100"/>
              <a:gd name="connsiteY2908" fmla="*/ 2474266 h 6148267"/>
              <a:gd name="connsiteX2909" fmla="*/ 1308631 w 6134100"/>
              <a:gd name="connsiteY2909" fmla="*/ 2498346 h 6148267"/>
              <a:gd name="connsiteX2910" fmla="*/ 1299423 w 6134100"/>
              <a:gd name="connsiteY2910" fmla="*/ 2522426 h 6148267"/>
              <a:gd name="connsiteX2911" fmla="*/ 1290570 w 6134100"/>
              <a:gd name="connsiteY2911" fmla="*/ 2546507 h 6148267"/>
              <a:gd name="connsiteX2912" fmla="*/ 1282070 w 6134100"/>
              <a:gd name="connsiteY2912" fmla="*/ 2570940 h 6148267"/>
              <a:gd name="connsiteX2913" fmla="*/ 1273923 w 6134100"/>
              <a:gd name="connsiteY2913" fmla="*/ 2595375 h 6148267"/>
              <a:gd name="connsiteX2914" fmla="*/ 1266132 w 6134100"/>
              <a:gd name="connsiteY2914" fmla="*/ 2619809 h 6148267"/>
              <a:gd name="connsiteX2915" fmla="*/ 1258340 w 6134100"/>
              <a:gd name="connsiteY2915" fmla="*/ 2644598 h 6148267"/>
              <a:gd name="connsiteX2916" fmla="*/ 1251257 w 6134100"/>
              <a:gd name="connsiteY2916" fmla="*/ 2669387 h 6148267"/>
              <a:gd name="connsiteX2917" fmla="*/ 1244174 w 6134100"/>
              <a:gd name="connsiteY2917" fmla="*/ 2694529 h 6148267"/>
              <a:gd name="connsiteX2918" fmla="*/ 1237799 w 6134100"/>
              <a:gd name="connsiteY2918" fmla="*/ 2720025 h 6148267"/>
              <a:gd name="connsiteX2919" fmla="*/ 1239570 w 6134100"/>
              <a:gd name="connsiteY2919" fmla="*/ 2717900 h 6148267"/>
              <a:gd name="connsiteX2920" fmla="*/ 1241340 w 6134100"/>
              <a:gd name="connsiteY2920" fmla="*/ 2716839 h 6148267"/>
              <a:gd name="connsiteX2921" fmla="*/ 1243465 w 6134100"/>
              <a:gd name="connsiteY2921" fmla="*/ 2715776 h 6148267"/>
              <a:gd name="connsiteX2922" fmla="*/ 1245237 w 6134100"/>
              <a:gd name="connsiteY2922" fmla="*/ 2714714 h 6148267"/>
              <a:gd name="connsiteX2923" fmla="*/ 1247362 w 6134100"/>
              <a:gd name="connsiteY2923" fmla="*/ 2714005 h 6148267"/>
              <a:gd name="connsiteX2924" fmla="*/ 1249132 w 6134100"/>
              <a:gd name="connsiteY2924" fmla="*/ 2713652 h 6148267"/>
              <a:gd name="connsiteX2925" fmla="*/ 1251257 w 6134100"/>
              <a:gd name="connsiteY2925" fmla="*/ 2713652 h 6148267"/>
              <a:gd name="connsiteX2926" fmla="*/ 1253028 w 6134100"/>
              <a:gd name="connsiteY2926" fmla="*/ 2714005 h 6148267"/>
              <a:gd name="connsiteX2927" fmla="*/ 1254799 w 6134100"/>
              <a:gd name="connsiteY2927" fmla="*/ 2714714 h 6148267"/>
              <a:gd name="connsiteX2928" fmla="*/ 1256570 w 6134100"/>
              <a:gd name="connsiteY2928" fmla="*/ 2715776 h 6148267"/>
              <a:gd name="connsiteX2929" fmla="*/ 1258340 w 6134100"/>
              <a:gd name="connsiteY2929" fmla="*/ 2716839 h 6148267"/>
              <a:gd name="connsiteX2930" fmla="*/ 1260112 w 6134100"/>
              <a:gd name="connsiteY2930" fmla="*/ 2717900 h 6148267"/>
              <a:gd name="connsiteX2931" fmla="*/ 1261173 w 6134100"/>
              <a:gd name="connsiteY2931" fmla="*/ 2720025 h 6148267"/>
              <a:gd name="connsiteX2932" fmla="*/ 1262590 w 6134100"/>
              <a:gd name="connsiteY2932" fmla="*/ 2721796 h 6148267"/>
              <a:gd name="connsiteX2933" fmla="*/ 1263653 w 6134100"/>
              <a:gd name="connsiteY2933" fmla="*/ 2723921 h 6148267"/>
              <a:gd name="connsiteX2934" fmla="*/ 1264715 w 6134100"/>
              <a:gd name="connsiteY2934" fmla="*/ 2726754 h 6148267"/>
              <a:gd name="connsiteX2935" fmla="*/ 1265778 w 6134100"/>
              <a:gd name="connsiteY2935" fmla="*/ 2731711 h 6148267"/>
              <a:gd name="connsiteX2936" fmla="*/ 1265778 w 6134100"/>
              <a:gd name="connsiteY2936" fmla="*/ 2738086 h 6148267"/>
              <a:gd name="connsiteX2937" fmla="*/ 1265423 w 6134100"/>
              <a:gd name="connsiteY2937" fmla="*/ 2744105 h 6148267"/>
              <a:gd name="connsiteX2938" fmla="*/ 1264715 w 6134100"/>
              <a:gd name="connsiteY2938" fmla="*/ 2750126 h 6148267"/>
              <a:gd name="connsiteX2939" fmla="*/ 1262945 w 6134100"/>
              <a:gd name="connsiteY2939" fmla="*/ 2756854 h 6148267"/>
              <a:gd name="connsiteX2940" fmla="*/ 1260820 w 6134100"/>
              <a:gd name="connsiteY2940" fmla="*/ 2762520 h 6148267"/>
              <a:gd name="connsiteX2941" fmla="*/ 1259403 w 6134100"/>
              <a:gd name="connsiteY2941" fmla="*/ 2765353 h 6148267"/>
              <a:gd name="connsiteX2942" fmla="*/ 1257987 w 6134100"/>
              <a:gd name="connsiteY2942" fmla="*/ 2767478 h 6148267"/>
              <a:gd name="connsiteX2943" fmla="*/ 1256570 w 6134100"/>
              <a:gd name="connsiteY2943" fmla="*/ 2769956 h 6148267"/>
              <a:gd name="connsiteX2944" fmla="*/ 1254799 w 6134100"/>
              <a:gd name="connsiteY2944" fmla="*/ 2771727 h 6148267"/>
              <a:gd name="connsiteX2945" fmla="*/ 1252674 w 6134100"/>
              <a:gd name="connsiteY2945" fmla="*/ 2773498 h 6148267"/>
              <a:gd name="connsiteX2946" fmla="*/ 1250903 w 6134100"/>
              <a:gd name="connsiteY2946" fmla="*/ 2775268 h 6148267"/>
              <a:gd name="connsiteX2947" fmla="*/ 1248778 w 6134100"/>
              <a:gd name="connsiteY2947" fmla="*/ 2776330 h 6148267"/>
              <a:gd name="connsiteX2948" fmla="*/ 1247007 w 6134100"/>
              <a:gd name="connsiteY2948" fmla="*/ 2777038 h 6148267"/>
              <a:gd name="connsiteX2949" fmla="*/ 1244528 w 6134100"/>
              <a:gd name="connsiteY2949" fmla="*/ 2777747 h 6148267"/>
              <a:gd name="connsiteX2950" fmla="*/ 1242757 w 6134100"/>
              <a:gd name="connsiteY2950" fmla="*/ 2777747 h 6148267"/>
              <a:gd name="connsiteX2951" fmla="*/ 1240632 w 6134100"/>
              <a:gd name="connsiteY2951" fmla="*/ 2777747 h 6148267"/>
              <a:gd name="connsiteX2952" fmla="*/ 1238862 w 6134100"/>
              <a:gd name="connsiteY2952" fmla="*/ 2777393 h 6148267"/>
              <a:gd name="connsiteX2953" fmla="*/ 1237445 w 6134100"/>
              <a:gd name="connsiteY2953" fmla="*/ 2777038 h 6148267"/>
              <a:gd name="connsiteX2954" fmla="*/ 1235320 w 6134100"/>
              <a:gd name="connsiteY2954" fmla="*/ 2775976 h 6148267"/>
              <a:gd name="connsiteX2955" fmla="*/ 1233904 w 6134100"/>
              <a:gd name="connsiteY2955" fmla="*/ 2774915 h 6148267"/>
              <a:gd name="connsiteX2956" fmla="*/ 1232132 w 6134100"/>
              <a:gd name="connsiteY2956" fmla="*/ 2773143 h 6148267"/>
              <a:gd name="connsiteX2957" fmla="*/ 1230715 w 6134100"/>
              <a:gd name="connsiteY2957" fmla="*/ 2771727 h 6148267"/>
              <a:gd name="connsiteX2958" fmla="*/ 1229654 w 6134100"/>
              <a:gd name="connsiteY2958" fmla="*/ 2769956 h 6148267"/>
              <a:gd name="connsiteX2959" fmla="*/ 1228591 w 6134100"/>
              <a:gd name="connsiteY2959" fmla="*/ 2767832 h 6148267"/>
              <a:gd name="connsiteX2960" fmla="*/ 1227529 w 6134100"/>
              <a:gd name="connsiteY2960" fmla="*/ 2765353 h 6148267"/>
              <a:gd name="connsiteX2961" fmla="*/ 1227174 w 6134100"/>
              <a:gd name="connsiteY2961" fmla="*/ 2764645 h 6148267"/>
              <a:gd name="connsiteX2962" fmla="*/ 1227174 w 6134100"/>
              <a:gd name="connsiteY2962" fmla="*/ 2763936 h 6148267"/>
              <a:gd name="connsiteX2963" fmla="*/ 1221154 w 6134100"/>
              <a:gd name="connsiteY2963" fmla="*/ 2791204 h 6148267"/>
              <a:gd name="connsiteX2964" fmla="*/ 1215841 w 6134100"/>
              <a:gd name="connsiteY2964" fmla="*/ 2818471 h 6148267"/>
              <a:gd name="connsiteX2965" fmla="*/ 1210529 w 6134100"/>
              <a:gd name="connsiteY2965" fmla="*/ 2845738 h 6148267"/>
              <a:gd name="connsiteX2966" fmla="*/ 1205924 w 6134100"/>
              <a:gd name="connsiteY2966" fmla="*/ 2873715 h 6148267"/>
              <a:gd name="connsiteX2967" fmla="*/ 1201674 w 6134100"/>
              <a:gd name="connsiteY2967" fmla="*/ 2901336 h 6148267"/>
              <a:gd name="connsiteX2968" fmla="*/ 1197779 w 6134100"/>
              <a:gd name="connsiteY2968" fmla="*/ 2928957 h 6148267"/>
              <a:gd name="connsiteX2969" fmla="*/ 1193883 w 6134100"/>
              <a:gd name="connsiteY2969" fmla="*/ 2956579 h 6148267"/>
              <a:gd name="connsiteX2970" fmla="*/ 1190696 w 6134100"/>
              <a:gd name="connsiteY2970" fmla="*/ 2984554 h 6148267"/>
              <a:gd name="connsiteX2971" fmla="*/ 1188216 w 6134100"/>
              <a:gd name="connsiteY2971" fmla="*/ 3012175 h 6148267"/>
              <a:gd name="connsiteX2972" fmla="*/ 1185737 w 6134100"/>
              <a:gd name="connsiteY2972" fmla="*/ 3040151 h 6148267"/>
              <a:gd name="connsiteX2973" fmla="*/ 1183966 w 6134100"/>
              <a:gd name="connsiteY2973" fmla="*/ 3068481 h 6148267"/>
              <a:gd name="connsiteX2974" fmla="*/ 1182549 w 6134100"/>
              <a:gd name="connsiteY2974" fmla="*/ 3096102 h 6148267"/>
              <a:gd name="connsiteX2975" fmla="*/ 1181487 w 6134100"/>
              <a:gd name="connsiteY2975" fmla="*/ 3124077 h 6148267"/>
              <a:gd name="connsiteX2976" fmla="*/ 1181133 w 6134100"/>
              <a:gd name="connsiteY2976" fmla="*/ 3152053 h 6148267"/>
              <a:gd name="connsiteX2977" fmla="*/ 1180779 w 6134100"/>
              <a:gd name="connsiteY2977" fmla="*/ 3180028 h 6148267"/>
              <a:gd name="connsiteX2978" fmla="*/ 1181133 w 6134100"/>
              <a:gd name="connsiteY2978" fmla="*/ 3208357 h 6148267"/>
              <a:gd name="connsiteX2979" fmla="*/ 1181487 w 6134100"/>
              <a:gd name="connsiteY2979" fmla="*/ 3236334 h 6148267"/>
              <a:gd name="connsiteX2980" fmla="*/ 1182549 w 6134100"/>
              <a:gd name="connsiteY2980" fmla="*/ 3264308 h 6148267"/>
              <a:gd name="connsiteX2981" fmla="*/ 1184321 w 6134100"/>
              <a:gd name="connsiteY2981" fmla="*/ 3292285 h 6148267"/>
              <a:gd name="connsiteX2982" fmla="*/ 1186091 w 6134100"/>
              <a:gd name="connsiteY2982" fmla="*/ 3320260 h 6148267"/>
              <a:gd name="connsiteX2983" fmla="*/ 1188571 w 6134100"/>
              <a:gd name="connsiteY2983" fmla="*/ 3348589 h 6148267"/>
              <a:gd name="connsiteX2984" fmla="*/ 1191404 w 6134100"/>
              <a:gd name="connsiteY2984" fmla="*/ 3376211 h 6148267"/>
              <a:gd name="connsiteX2985" fmla="*/ 1194591 w 6134100"/>
              <a:gd name="connsiteY2985" fmla="*/ 3404187 h 6148267"/>
              <a:gd name="connsiteX2986" fmla="*/ 1198133 w 6134100"/>
              <a:gd name="connsiteY2986" fmla="*/ 3431808 h 6148267"/>
              <a:gd name="connsiteX2987" fmla="*/ 1202382 w 6134100"/>
              <a:gd name="connsiteY2987" fmla="*/ 3459783 h 6148267"/>
              <a:gd name="connsiteX2988" fmla="*/ 1206632 w 6134100"/>
              <a:gd name="connsiteY2988" fmla="*/ 3487404 h 6148267"/>
              <a:gd name="connsiteX2989" fmla="*/ 1211591 w 6134100"/>
              <a:gd name="connsiteY2989" fmla="*/ 3514672 h 6148267"/>
              <a:gd name="connsiteX2990" fmla="*/ 1216904 w 6134100"/>
              <a:gd name="connsiteY2990" fmla="*/ 3542648 h 6148267"/>
              <a:gd name="connsiteX2991" fmla="*/ 1222570 w 6134100"/>
              <a:gd name="connsiteY2991" fmla="*/ 3569915 h 6148267"/>
              <a:gd name="connsiteX2992" fmla="*/ 1228591 w 6134100"/>
              <a:gd name="connsiteY2992" fmla="*/ 3597536 h 6148267"/>
              <a:gd name="connsiteX2993" fmla="*/ 1234965 w 6134100"/>
              <a:gd name="connsiteY2993" fmla="*/ 3624449 h 6148267"/>
              <a:gd name="connsiteX2994" fmla="*/ 1242049 w 6134100"/>
              <a:gd name="connsiteY2994" fmla="*/ 3651717 h 6148267"/>
              <a:gd name="connsiteX2995" fmla="*/ 1242757 w 6134100"/>
              <a:gd name="connsiteY2995" fmla="*/ 3654550 h 6148267"/>
              <a:gd name="connsiteX2996" fmla="*/ 1243465 w 6134100"/>
              <a:gd name="connsiteY2996" fmla="*/ 3657737 h 6148267"/>
              <a:gd name="connsiteX2997" fmla="*/ 1243465 w 6134100"/>
              <a:gd name="connsiteY2997" fmla="*/ 3660924 h 6148267"/>
              <a:gd name="connsiteX2998" fmla="*/ 1243820 w 6134100"/>
              <a:gd name="connsiteY2998" fmla="*/ 3663757 h 6148267"/>
              <a:gd name="connsiteX2999" fmla="*/ 1243465 w 6134100"/>
              <a:gd name="connsiteY2999" fmla="*/ 3666944 h 6148267"/>
              <a:gd name="connsiteX3000" fmla="*/ 1243112 w 6134100"/>
              <a:gd name="connsiteY3000" fmla="*/ 3669776 h 6148267"/>
              <a:gd name="connsiteX3001" fmla="*/ 1242757 w 6134100"/>
              <a:gd name="connsiteY3001" fmla="*/ 3672256 h 6148267"/>
              <a:gd name="connsiteX3002" fmla="*/ 1242049 w 6134100"/>
              <a:gd name="connsiteY3002" fmla="*/ 3675088 h 6148267"/>
              <a:gd name="connsiteX3003" fmla="*/ 1240632 w 6134100"/>
              <a:gd name="connsiteY3003" fmla="*/ 3677213 h 6148267"/>
              <a:gd name="connsiteX3004" fmla="*/ 1239570 w 6134100"/>
              <a:gd name="connsiteY3004" fmla="*/ 3679692 h 6148267"/>
              <a:gd name="connsiteX3005" fmla="*/ 1238507 w 6134100"/>
              <a:gd name="connsiteY3005" fmla="*/ 3681463 h 6148267"/>
              <a:gd name="connsiteX3006" fmla="*/ 1236737 w 6134100"/>
              <a:gd name="connsiteY3006" fmla="*/ 3683588 h 6148267"/>
              <a:gd name="connsiteX3007" fmla="*/ 1235320 w 6134100"/>
              <a:gd name="connsiteY3007" fmla="*/ 3684650 h 6148267"/>
              <a:gd name="connsiteX3008" fmla="*/ 1233549 w 6134100"/>
              <a:gd name="connsiteY3008" fmla="*/ 3686067 h 6148267"/>
              <a:gd name="connsiteX3009" fmla="*/ 1231424 w 6134100"/>
              <a:gd name="connsiteY3009" fmla="*/ 3686775 h 6148267"/>
              <a:gd name="connsiteX3010" fmla="*/ 1229654 w 6134100"/>
              <a:gd name="connsiteY3010" fmla="*/ 3687837 h 6148267"/>
              <a:gd name="connsiteX3011" fmla="*/ 1227174 w 6134100"/>
              <a:gd name="connsiteY3011" fmla="*/ 3687837 h 6148267"/>
              <a:gd name="connsiteX3012" fmla="*/ 1225404 w 6134100"/>
              <a:gd name="connsiteY3012" fmla="*/ 3687837 h 6148267"/>
              <a:gd name="connsiteX3013" fmla="*/ 1222924 w 6134100"/>
              <a:gd name="connsiteY3013" fmla="*/ 3687483 h 6148267"/>
              <a:gd name="connsiteX3014" fmla="*/ 1221154 w 6134100"/>
              <a:gd name="connsiteY3014" fmla="*/ 3686420 h 6148267"/>
              <a:gd name="connsiteX3015" fmla="*/ 1218674 w 6134100"/>
              <a:gd name="connsiteY3015" fmla="*/ 3685358 h 6148267"/>
              <a:gd name="connsiteX3016" fmla="*/ 1216904 w 6134100"/>
              <a:gd name="connsiteY3016" fmla="*/ 3684295 h 6148267"/>
              <a:gd name="connsiteX3017" fmla="*/ 1214424 w 6134100"/>
              <a:gd name="connsiteY3017" fmla="*/ 3682172 h 6148267"/>
              <a:gd name="connsiteX3018" fmla="*/ 1212654 w 6134100"/>
              <a:gd name="connsiteY3018" fmla="*/ 3680400 h 6148267"/>
              <a:gd name="connsiteX3019" fmla="*/ 1211237 w 6134100"/>
              <a:gd name="connsiteY3019" fmla="*/ 3678630 h 6148267"/>
              <a:gd name="connsiteX3020" fmla="*/ 1209112 w 6134100"/>
              <a:gd name="connsiteY3020" fmla="*/ 3675797 h 6148267"/>
              <a:gd name="connsiteX3021" fmla="*/ 1207695 w 6134100"/>
              <a:gd name="connsiteY3021" fmla="*/ 3672964 h 6148267"/>
              <a:gd name="connsiteX3022" fmla="*/ 1206279 w 6134100"/>
              <a:gd name="connsiteY3022" fmla="*/ 3670485 h 6148267"/>
              <a:gd name="connsiteX3023" fmla="*/ 1204507 w 6134100"/>
              <a:gd name="connsiteY3023" fmla="*/ 3667298 h 6148267"/>
              <a:gd name="connsiteX3024" fmla="*/ 1203446 w 6134100"/>
              <a:gd name="connsiteY3024" fmla="*/ 3663757 h 6148267"/>
              <a:gd name="connsiteX3025" fmla="*/ 1202737 w 6134100"/>
              <a:gd name="connsiteY3025" fmla="*/ 3660924 h 6148267"/>
              <a:gd name="connsiteX3026" fmla="*/ 1201674 w 6134100"/>
              <a:gd name="connsiteY3026" fmla="*/ 3657029 h 6148267"/>
              <a:gd name="connsiteX3027" fmla="*/ 1190341 w 6134100"/>
              <a:gd name="connsiteY3027" fmla="*/ 3611347 h 6148267"/>
              <a:gd name="connsiteX3028" fmla="*/ 1187154 w 6134100"/>
              <a:gd name="connsiteY3028" fmla="*/ 3599661 h 6148267"/>
              <a:gd name="connsiteX3029" fmla="*/ 1184674 w 6134100"/>
              <a:gd name="connsiteY3029" fmla="*/ 3588329 h 6148267"/>
              <a:gd name="connsiteX3030" fmla="*/ 1182196 w 6134100"/>
              <a:gd name="connsiteY3030" fmla="*/ 3576643 h 6148267"/>
              <a:gd name="connsiteX3031" fmla="*/ 1180071 w 6134100"/>
              <a:gd name="connsiteY3031" fmla="*/ 3565311 h 6148267"/>
              <a:gd name="connsiteX3032" fmla="*/ 1177591 w 6134100"/>
              <a:gd name="connsiteY3032" fmla="*/ 3553625 h 6148267"/>
              <a:gd name="connsiteX3033" fmla="*/ 1175466 w 6134100"/>
              <a:gd name="connsiteY3033" fmla="*/ 3541940 h 6148267"/>
              <a:gd name="connsiteX3034" fmla="*/ 1173341 w 6134100"/>
              <a:gd name="connsiteY3034" fmla="*/ 3530253 h 6148267"/>
              <a:gd name="connsiteX3035" fmla="*/ 1171216 w 6134100"/>
              <a:gd name="connsiteY3035" fmla="*/ 3518567 h 6148267"/>
              <a:gd name="connsiteX3036" fmla="*/ 1168738 w 6134100"/>
              <a:gd name="connsiteY3036" fmla="*/ 3507235 h 6148267"/>
              <a:gd name="connsiteX3037" fmla="*/ 1166966 w 6134100"/>
              <a:gd name="connsiteY3037" fmla="*/ 3495549 h 6148267"/>
              <a:gd name="connsiteX3038" fmla="*/ 1164488 w 6134100"/>
              <a:gd name="connsiteY3038" fmla="*/ 3483864 h 6148267"/>
              <a:gd name="connsiteX3039" fmla="*/ 1162716 w 6134100"/>
              <a:gd name="connsiteY3039" fmla="*/ 3472178 h 6148267"/>
              <a:gd name="connsiteX3040" fmla="*/ 1161300 w 6134100"/>
              <a:gd name="connsiteY3040" fmla="*/ 3460491 h 6148267"/>
              <a:gd name="connsiteX3041" fmla="*/ 1159529 w 6134100"/>
              <a:gd name="connsiteY3041" fmla="*/ 3448806 h 6148267"/>
              <a:gd name="connsiteX3042" fmla="*/ 1158113 w 6134100"/>
              <a:gd name="connsiteY3042" fmla="*/ 3436765 h 6148267"/>
              <a:gd name="connsiteX3043" fmla="*/ 1156696 w 6134100"/>
              <a:gd name="connsiteY3043" fmla="*/ 3425434 h 6148267"/>
              <a:gd name="connsiteX3044" fmla="*/ 1154925 w 6134100"/>
              <a:gd name="connsiteY3044" fmla="*/ 3413394 h 6148267"/>
              <a:gd name="connsiteX3045" fmla="*/ 1153508 w 6134100"/>
              <a:gd name="connsiteY3045" fmla="*/ 3401708 h 6148267"/>
              <a:gd name="connsiteX3046" fmla="*/ 1152091 w 6134100"/>
              <a:gd name="connsiteY3046" fmla="*/ 3390021 h 6148267"/>
              <a:gd name="connsiteX3047" fmla="*/ 1150321 w 6134100"/>
              <a:gd name="connsiteY3047" fmla="*/ 3378336 h 6148267"/>
              <a:gd name="connsiteX3048" fmla="*/ 1149258 w 6134100"/>
              <a:gd name="connsiteY3048" fmla="*/ 3366650 h 6148267"/>
              <a:gd name="connsiteX3049" fmla="*/ 1148196 w 6134100"/>
              <a:gd name="connsiteY3049" fmla="*/ 3354609 h 6148267"/>
              <a:gd name="connsiteX3050" fmla="*/ 1147488 w 6134100"/>
              <a:gd name="connsiteY3050" fmla="*/ 3342924 h 6148267"/>
              <a:gd name="connsiteX3051" fmla="*/ 1146425 w 6134100"/>
              <a:gd name="connsiteY3051" fmla="*/ 3331238 h 6148267"/>
              <a:gd name="connsiteX3052" fmla="*/ 1145716 w 6134100"/>
              <a:gd name="connsiteY3052" fmla="*/ 3319198 h 6148267"/>
              <a:gd name="connsiteX3053" fmla="*/ 1144654 w 6134100"/>
              <a:gd name="connsiteY3053" fmla="*/ 3307512 h 6148267"/>
              <a:gd name="connsiteX3054" fmla="*/ 1143946 w 6134100"/>
              <a:gd name="connsiteY3054" fmla="*/ 3295825 h 6148267"/>
              <a:gd name="connsiteX3055" fmla="*/ 1143238 w 6134100"/>
              <a:gd name="connsiteY3055" fmla="*/ 3283786 h 6148267"/>
              <a:gd name="connsiteX3056" fmla="*/ 1141821 w 6134100"/>
              <a:gd name="connsiteY3056" fmla="*/ 3260060 h 6148267"/>
              <a:gd name="connsiteX3057" fmla="*/ 1141113 w 6134100"/>
              <a:gd name="connsiteY3057" fmla="*/ 3236687 h 6148267"/>
              <a:gd name="connsiteX3058" fmla="*/ 1140758 w 6134100"/>
              <a:gd name="connsiteY3058" fmla="*/ 3212961 h 6148267"/>
              <a:gd name="connsiteX3059" fmla="*/ 1140405 w 6134100"/>
              <a:gd name="connsiteY3059" fmla="*/ 3188881 h 6148267"/>
              <a:gd name="connsiteX3060" fmla="*/ 1140405 w 6134100"/>
              <a:gd name="connsiteY3060" fmla="*/ 3165509 h 6148267"/>
              <a:gd name="connsiteX3061" fmla="*/ 1140758 w 6134100"/>
              <a:gd name="connsiteY3061" fmla="*/ 3141783 h 6148267"/>
              <a:gd name="connsiteX3062" fmla="*/ 1141113 w 6134100"/>
              <a:gd name="connsiteY3062" fmla="*/ 3118411 h 6148267"/>
              <a:gd name="connsiteX3063" fmla="*/ 1142175 w 6134100"/>
              <a:gd name="connsiteY3063" fmla="*/ 3094331 h 6148267"/>
              <a:gd name="connsiteX3064" fmla="*/ 1143591 w 6134100"/>
              <a:gd name="connsiteY3064" fmla="*/ 3070959 h 6148267"/>
              <a:gd name="connsiteX3065" fmla="*/ 1145008 w 6134100"/>
              <a:gd name="connsiteY3065" fmla="*/ 3047233 h 6148267"/>
              <a:gd name="connsiteX3066" fmla="*/ 1146425 w 6134100"/>
              <a:gd name="connsiteY3066" fmla="*/ 3023861 h 6148267"/>
              <a:gd name="connsiteX3067" fmla="*/ 1148904 w 6134100"/>
              <a:gd name="connsiteY3067" fmla="*/ 3000489 h 6148267"/>
              <a:gd name="connsiteX3068" fmla="*/ 1151029 w 6134100"/>
              <a:gd name="connsiteY3068" fmla="*/ 2976763 h 6148267"/>
              <a:gd name="connsiteX3069" fmla="*/ 1153863 w 6134100"/>
              <a:gd name="connsiteY3069" fmla="*/ 2953037 h 6148267"/>
              <a:gd name="connsiteX3070" fmla="*/ 1156696 w 6134100"/>
              <a:gd name="connsiteY3070" fmla="*/ 2929665 h 6148267"/>
              <a:gd name="connsiteX3071" fmla="*/ 1159883 w 6134100"/>
              <a:gd name="connsiteY3071" fmla="*/ 2906648 h 6148267"/>
              <a:gd name="connsiteX3072" fmla="*/ 1163425 w 6134100"/>
              <a:gd name="connsiteY3072" fmla="*/ 2883275 h 6148267"/>
              <a:gd name="connsiteX3073" fmla="*/ 1166966 w 6134100"/>
              <a:gd name="connsiteY3073" fmla="*/ 2859549 h 6148267"/>
              <a:gd name="connsiteX3074" fmla="*/ 1171216 w 6134100"/>
              <a:gd name="connsiteY3074" fmla="*/ 2836531 h 6148267"/>
              <a:gd name="connsiteX3075" fmla="*/ 1175466 w 6134100"/>
              <a:gd name="connsiteY3075" fmla="*/ 2813514 h 6148267"/>
              <a:gd name="connsiteX3076" fmla="*/ 1180071 w 6134100"/>
              <a:gd name="connsiteY3076" fmla="*/ 2790141 h 6148267"/>
              <a:gd name="connsiteX3077" fmla="*/ 1185029 w 6134100"/>
              <a:gd name="connsiteY3077" fmla="*/ 2767478 h 6148267"/>
              <a:gd name="connsiteX3078" fmla="*/ 1190341 w 6134100"/>
              <a:gd name="connsiteY3078" fmla="*/ 2744460 h 6148267"/>
              <a:gd name="connsiteX3079" fmla="*/ 1195654 w 6134100"/>
              <a:gd name="connsiteY3079" fmla="*/ 2721442 h 6148267"/>
              <a:gd name="connsiteX3080" fmla="*/ 1201674 w 6134100"/>
              <a:gd name="connsiteY3080" fmla="*/ 2698778 h 6148267"/>
              <a:gd name="connsiteX3081" fmla="*/ 1207695 w 6134100"/>
              <a:gd name="connsiteY3081" fmla="*/ 2676115 h 6148267"/>
              <a:gd name="connsiteX3082" fmla="*/ 1213716 w 6134100"/>
              <a:gd name="connsiteY3082" fmla="*/ 2653451 h 6148267"/>
              <a:gd name="connsiteX3083" fmla="*/ 1220799 w 6134100"/>
              <a:gd name="connsiteY3083" fmla="*/ 2631141 h 6148267"/>
              <a:gd name="connsiteX3084" fmla="*/ 1227529 w 6134100"/>
              <a:gd name="connsiteY3084" fmla="*/ 2608832 h 6148267"/>
              <a:gd name="connsiteX3085" fmla="*/ 1234612 w 6134100"/>
              <a:gd name="connsiteY3085" fmla="*/ 2586522 h 6148267"/>
              <a:gd name="connsiteX3086" fmla="*/ 1242403 w 6134100"/>
              <a:gd name="connsiteY3086" fmla="*/ 2564213 h 6148267"/>
              <a:gd name="connsiteX3087" fmla="*/ 1249840 w 6134100"/>
              <a:gd name="connsiteY3087" fmla="*/ 2541904 h 6148267"/>
              <a:gd name="connsiteX3088" fmla="*/ 1257987 w 6134100"/>
              <a:gd name="connsiteY3088" fmla="*/ 2519947 h 6148267"/>
              <a:gd name="connsiteX3089" fmla="*/ 1266132 w 6134100"/>
              <a:gd name="connsiteY3089" fmla="*/ 2498346 h 6148267"/>
              <a:gd name="connsiteX3090" fmla="*/ 1274632 w 6134100"/>
              <a:gd name="connsiteY3090" fmla="*/ 2476745 h 6148267"/>
              <a:gd name="connsiteX3091" fmla="*/ 1283486 w 6134100"/>
              <a:gd name="connsiteY3091" fmla="*/ 2455143 h 6148267"/>
              <a:gd name="connsiteX3092" fmla="*/ 1292340 w 6134100"/>
              <a:gd name="connsiteY3092" fmla="*/ 2433542 h 6148267"/>
              <a:gd name="connsiteX3093" fmla="*/ 1301903 w 6134100"/>
              <a:gd name="connsiteY3093" fmla="*/ 2411941 h 6148267"/>
              <a:gd name="connsiteX3094" fmla="*/ 1311111 w 6134100"/>
              <a:gd name="connsiteY3094" fmla="*/ 2391048 h 6148267"/>
              <a:gd name="connsiteX3095" fmla="*/ 1321028 w 6134100"/>
              <a:gd name="connsiteY3095" fmla="*/ 2369800 h 6148267"/>
              <a:gd name="connsiteX3096" fmla="*/ 1330944 w 6134100"/>
              <a:gd name="connsiteY3096" fmla="*/ 2348553 h 6148267"/>
              <a:gd name="connsiteX3097" fmla="*/ 1341214 w 6134100"/>
              <a:gd name="connsiteY3097" fmla="*/ 2328013 h 6148267"/>
              <a:gd name="connsiteX3098" fmla="*/ 1351839 w 6134100"/>
              <a:gd name="connsiteY3098" fmla="*/ 2307121 h 6148267"/>
              <a:gd name="connsiteX3099" fmla="*/ 1362464 w 6134100"/>
              <a:gd name="connsiteY3099" fmla="*/ 2286936 h 6148267"/>
              <a:gd name="connsiteX3100" fmla="*/ 1373444 w 6134100"/>
              <a:gd name="connsiteY3100" fmla="*/ 2266397 h 6148267"/>
              <a:gd name="connsiteX3101" fmla="*/ 1384422 w 6134100"/>
              <a:gd name="connsiteY3101" fmla="*/ 2246212 h 6148267"/>
              <a:gd name="connsiteX3102" fmla="*/ 1396110 w 6134100"/>
              <a:gd name="connsiteY3102" fmla="*/ 2226027 h 6148267"/>
              <a:gd name="connsiteX3103" fmla="*/ 1407443 w 6134100"/>
              <a:gd name="connsiteY3103" fmla="*/ 2206196 h 6148267"/>
              <a:gd name="connsiteX3104" fmla="*/ 1419485 w 6134100"/>
              <a:gd name="connsiteY3104" fmla="*/ 2186720 h 6148267"/>
              <a:gd name="connsiteX3105" fmla="*/ 1431880 w 6134100"/>
              <a:gd name="connsiteY3105" fmla="*/ 2166889 h 6148267"/>
              <a:gd name="connsiteX3106" fmla="*/ 1443921 w 6134100"/>
              <a:gd name="connsiteY3106" fmla="*/ 2147413 h 6148267"/>
              <a:gd name="connsiteX3107" fmla="*/ 1456671 w 6134100"/>
              <a:gd name="connsiteY3107" fmla="*/ 2128290 h 6148267"/>
              <a:gd name="connsiteX3108" fmla="*/ 1469421 w 6134100"/>
              <a:gd name="connsiteY3108" fmla="*/ 2108813 h 6148267"/>
              <a:gd name="connsiteX3109" fmla="*/ 1482526 w 6134100"/>
              <a:gd name="connsiteY3109" fmla="*/ 2090045 h 6148267"/>
              <a:gd name="connsiteX3110" fmla="*/ 1495629 w 6134100"/>
              <a:gd name="connsiteY3110" fmla="*/ 2071276 h 6148267"/>
              <a:gd name="connsiteX3111" fmla="*/ 1509087 w 6134100"/>
              <a:gd name="connsiteY3111" fmla="*/ 2052862 h 6148267"/>
              <a:gd name="connsiteX3112" fmla="*/ 1522900 w 6134100"/>
              <a:gd name="connsiteY3112" fmla="*/ 2034448 h 6148267"/>
              <a:gd name="connsiteX3113" fmla="*/ 1536712 w 6134100"/>
              <a:gd name="connsiteY3113" fmla="*/ 2016388 h 6148267"/>
              <a:gd name="connsiteX3114" fmla="*/ 1550525 w 6134100"/>
              <a:gd name="connsiteY3114" fmla="*/ 1998328 h 6148267"/>
              <a:gd name="connsiteX3115" fmla="*/ 1564692 w 6134100"/>
              <a:gd name="connsiteY3115" fmla="*/ 1980268 h 6148267"/>
              <a:gd name="connsiteX3116" fmla="*/ 1579212 w 6134100"/>
              <a:gd name="connsiteY3116" fmla="*/ 1962561 h 6148267"/>
              <a:gd name="connsiteX3117" fmla="*/ 1594087 w 6134100"/>
              <a:gd name="connsiteY3117" fmla="*/ 1945210 h 6148267"/>
              <a:gd name="connsiteX3118" fmla="*/ 1608608 w 6134100"/>
              <a:gd name="connsiteY3118" fmla="*/ 1927857 h 6148267"/>
              <a:gd name="connsiteX3119" fmla="*/ 1623483 w 6134100"/>
              <a:gd name="connsiteY3119" fmla="*/ 1910860 h 6148267"/>
              <a:gd name="connsiteX3120" fmla="*/ 1639066 w 6134100"/>
              <a:gd name="connsiteY3120" fmla="*/ 1894216 h 6148267"/>
              <a:gd name="connsiteX3121" fmla="*/ 1654294 w 6134100"/>
              <a:gd name="connsiteY3121" fmla="*/ 1877218 h 6148267"/>
              <a:gd name="connsiteX3122" fmla="*/ 1670232 w 6134100"/>
              <a:gd name="connsiteY3122" fmla="*/ 1861283 h 6148267"/>
              <a:gd name="connsiteX3123" fmla="*/ 1685815 w 6134100"/>
              <a:gd name="connsiteY3123" fmla="*/ 1844640 h 6148267"/>
              <a:gd name="connsiteX3124" fmla="*/ 1702107 w 6134100"/>
              <a:gd name="connsiteY3124" fmla="*/ 1828704 h 6148267"/>
              <a:gd name="connsiteX3125" fmla="*/ 1718044 w 6134100"/>
              <a:gd name="connsiteY3125" fmla="*/ 1813122 h 6148267"/>
              <a:gd name="connsiteX3126" fmla="*/ 1734335 w 6134100"/>
              <a:gd name="connsiteY3126" fmla="*/ 1797188 h 6148267"/>
              <a:gd name="connsiteX3127" fmla="*/ 1750626 w 6134100"/>
              <a:gd name="connsiteY3127" fmla="*/ 1781960 h 6148267"/>
              <a:gd name="connsiteX3128" fmla="*/ 1767626 w 6134100"/>
              <a:gd name="connsiteY3128" fmla="*/ 1767087 h 6148267"/>
              <a:gd name="connsiteX3129" fmla="*/ 1784273 w 6134100"/>
              <a:gd name="connsiteY3129" fmla="*/ 1751859 h 6148267"/>
              <a:gd name="connsiteX3130" fmla="*/ 1801626 w 6134100"/>
              <a:gd name="connsiteY3130" fmla="*/ 1736987 h 6148267"/>
              <a:gd name="connsiteX3131" fmla="*/ 1818272 w 6134100"/>
              <a:gd name="connsiteY3131" fmla="*/ 1722822 h 6148267"/>
              <a:gd name="connsiteX3132" fmla="*/ 1835626 w 6134100"/>
              <a:gd name="connsiteY3132" fmla="*/ 1708657 h 6148267"/>
              <a:gd name="connsiteX3133" fmla="*/ 1852980 w 6134100"/>
              <a:gd name="connsiteY3133" fmla="*/ 1694493 h 6148267"/>
              <a:gd name="connsiteX3134" fmla="*/ 1870688 w 6134100"/>
              <a:gd name="connsiteY3134" fmla="*/ 1680682 h 6148267"/>
              <a:gd name="connsiteX3135" fmla="*/ 1888396 w 6134100"/>
              <a:gd name="connsiteY3135" fmla="*/ 1667225 h 6148267"/>
              <a:gd name="connsiteX3136" fmla="*/ 1906458 w 6134100"/>
              <a:gd name="connsiteY3136" fmla="*/ 1653768 h 6148267"/>
              <a:gd name="connsiteX3137" fmla="*/ 1924166 w 6134100"/>
              <a:gd name="connsiteY3137" fmla="*/ 1640665 h 6148267"/>
              <a:gd name="connsiteX3138" fmla="*/ 1942583 w 6134100"/>
              <a:gd name="connsiteY3138" fmla="*/ 1627563 h 6148267"/>
              <a:gd name="connsiteX3139" fmla="*/ 1960645 w 6134100"/>
              <a:gd name="connsiteY3139" fmla="*/ 1614815 h 6148267"/>
              <a:gd name="connsiteX3140" fmla="*/ 1979062 w 6134100"/>
              <a:gd name="connsiteY3140" fmla="*/ 1602420 h 6148267"/>
              <a:gd name="connsiteX3141" fmla="*/ 1997478 w 6134100"/>
              <a:gd name="connsiteY3141" fmla="*/ 1590381 h 6148267"/>
              <a:gd name="connsiteX3142" fmla="*/ 2015895 w 6134100"/>
              <a:gd name="connsiteY3142" fmla="*/ 1578341 h 6148267"/>
              <a:gd name="connsiteX3143" fmla="*/ 2034665 w 6134100"/>
              <a:gd name="connsiteY3143" fmla="*/ 1566300 h 6148267"/>
              <a:gd name="connsiteX3144" fmla="*/ 2053790 w 6134100"/>
              <a:gd name="connsiteY3144" fmla="*/ 1554969 h 6148267"/>
              <a:gd name="connsiteX3145" fmla="*/ 2072561 w 6134100"/>
              <a:gd name="connsiteY3145" fmla="*/ 1543637 h 6148267"/>
              <a:gd name="connsiteX3146" fmla="*/ 2091686 w 6134100"/>
              <a:gd name="connsiteY3146" fmla="*/ 1532659 h 6148267"/>
              <a:gd name="connsiteX3147" fmla="*/ 2110811 w 6134100"/>
              <a:gd name="connsiteY3147" fmla="*/ 1522036 h 6148267"/>
              <a:gd name="connsiteX3148" fmla="*/ 2130289 w 6134100"/>
              <a:gd name="connsiteY3148" fmla="*/ 1511412 h 6148267"/>
              <a:gd name="connsiteX3149" fmla="*/ 2149414 w 6134100"/>
              <a:gd name="connsiteY3149" fmla="*/ 1501142 h 6148267"/>
              <a:gd name="connsiteX3150" fmla="*/ 2168893 w 6134100"/>
              <a:gd name="connsiteY3150" fmla="*/ 1491227 h 6148267"/>
              <a:gd name="connsiteX3151" fmla="*/ 2188372 w 6134100"/>
              <a:gd name="connsiteY3151" fmla="*/ 1481311 h 6148267"/>
              <a:gd name="connsiteX3152" fmla="*/ 2207851 w 6134100"/>
              <a:gd name="connsiteY3152" fmla="*/ 1471396 h 6148267"/>
              <a:gd name="connsiteX3153" fmla="*/ 2227684 w 6134100"/>
              <a:gd name="connsiteY3153" fmla="*/ 1462189 h 6148267"/>
              <a:gd name="connsiteX3154" fmla="*/ 2247517 w 6134100"/>
              <a:gd name="connsiteY3154" fmla="*/ 1453336 h 6148267"/>
              <a:gd name="connsiteX3155" fmla="*/ 2267350 w 6134100"/>
              <a:gd name="connsiteY3155" fmla="*/ 1444483 h 6148267"/>
              <a:gd name="connsiteX3156" fmla="*/ 2287537 w 6134100"/>
              <a:gd name="connsiteY3156" fmla="*/ 1436339 h 6148267"/>
              <a:gd name="connsiteX3157" fmla="*/ 2307370 w 6134100"/>
              <a:gd name="connsiteY3157" fmla="*/ 1428193 h 6148267"/>
              <a:gd name="connsiteX3158" fmla="*/ 2327203 w 6134100"/>
              <a:gd name="connsiteY3158" fmla="*/ 1420048 h 6148267"/>
              <a:gd name="connsiteX3159" fmla="*/ 2347745 w 6134100"/>
              <a:gd name="connsiteY3159" fmla="*/ 1412258 h 6148267"/>
              <a:gd name="connsiteX3160" fmla="*/ 2367578 w 6134100"/>
              <a:gd name="connsiteY3160" fmla="*/ 1405176 h 6148267"/>
              <a:gd name="connsiteX3161" fmla="*/ 2388119 w 6134100"/>
              <a:gd name="connsiteY3161" fmla="*/ 1397739 h 6148267"/>
              <a:gd name="connsiteX3162" fmla="*/ 2408307 w 6134100"/>
              <a:gd name="connsiteY3162" fmla="*/ 1391011 h 6148267"/>
              <a:gd name="connsiteX3163" fmla="*/ 2428848 w 6134100"/>
              <a:gd name="connsiteY3163" fmla="*/ 1384283 h 6148267"/>
              <a:gd name="connsiteX3164" fmla="*/ 2449035 w 6134100"/>
              <a:gd name="connsiteY3164" fmla="*/ 1377908 h 6148267"/>
              <a:gd name="connsiteX3165" fmla="*/ 2469577 w 6134100"/>
              <a:gd name="connsiteY3165" fmla="*/ 1371534 h 6148267"/>
              <a:gd name="connsiteX3166" fmla="*/ 2489764 w 6134100"/>
              <a:gd name="connsiteY3166" fmla="*/ 1365514 h 6148267"/>
              <a:gd name="connsiteX3167" fmla="*/ 2510660 w 6134100"/>
              <a:gd name="connsiteY3167" fmla="*/ 1360202 h 6148267"/>
              <a:gd name="connsiteX3168" fmla="*/ 2527660 w 6134100"/>
              <a:gd name="connsiteY3168" fmla="*/ 1352766 h 6148267"/>
              <a:gd name="connsiteX3169" fmla="*/ 2544659 w 6134100"/>
              <a:gd name="connsiteY3169" fmla="*/ 1346038 h 6148267"/>
              <a:gd name="connsiteX3170" fmla="*/ 2561306 w 6134100"/>
              <a:gd name="connsiteY3170" fmla="*/ 1339309 h 6148267"/>
              <a:gd name="connsiteX3171" fmla="*/ 2578659 w 6134100"/>
              <a:gd name="connsiteY3171" fmla="*/ 1333289 h 6148267"/>
              <a:gd name="connsiteX3172" fmla="*/ 2596014 w 6134100"/>
              <a:gd name="connsiteY3172" fmla="*/ 1326560 h 6148267"/>
              <a:gd name="connsiteX3173" fmla="*/ 2613367 w 6134100"/>
              <a:gd name="connsiteY3173" fmla="*/ 1320541 h 6148267"/>
              <a:gd name="connsiteX3174" fmla="*/ 2630722 w 6134100"/>
              <a:gd name="connsiteY3174" fmla="*/ 1314521 h 6148267"/>
              <a:gd name="connsiteX3175" fmla="*/ 2648075 w 6134100"/>
              <a:gd name="connsiteY3175" fmla="*/ 1308146 h 6148267"/>
              <a:gd name="connsiteX3176" fmla="*/ 2647366 w 6134100"/>
              <a:gd name="connsiteY3176" fmla="*/ 1307793 h 6148267"/>
              <a:gd name="connsiteX3177" fmla="*/ 2647366 w 6134100"/>
              <a:gd name="connsiteY3177" fmla="*/ 1307438 h 6148267"/>
              <a:gd name="connsiteX3178" fmla="*/ 2648075 w 6134100"/>
              <a:gd name="connsiteY3178" fmla="*/ 1298585 h 6148267"/>
              <a:gd name="connsiteX3179" fmla="*/ 2648430 w 6134100"/>
              <a:gd name="connsiteY3179" fmla="*/ 1289378 h 6148267"/>
              <a:gd name="connsiteX3180" fmla="*/ 2649492 w 6134100"/>
              <a:gd name="connsiteY3180" fmla="*/ 1280525 h 6148267"/>
              <a:gd name="connsiteX3181" fmla="*/ 2651263 w 6134100"/>
              <a:gd name="connsiteY3181" fmla="*/ 1271318 h 6148267"/>
              <a:gd name="connsiteX3182" fmla="*/ 2653388 w 6134100"/>
              <a:gd name="connsiteY3182" fmla="*/ 1262111 h 6148267"/>
              <a:gd name="connsiteX3183" fmla="*/ 2655866 w 6134100"/>
              <a:gd name="connsiteY3183" fmla="*/ 1253258 h 6148267"/>
              <a:gd name="connsiteX3184" fmla="*/ 2659054 w 6134100"/>
              <a:gd name="connsiteY3184" fmla="*/ 1244051 h 6148267"/>
              <a:gd name="connsiteX3185" fmla="*/ 2662596 w 6134100"/>
              <a:gd name="connsiteY3185" fmla="*/ 1235197 h 6148267"/>
              <a:gd name="connsiteX3186" fmla="*/ 2666491 w 6134100"/>
              <a:gd name="connsiteY3186" fmla="*/ 1225990 h 6148267"/>
              <a:gd name="connsiteX3187" fmla="*/ 2671096 w 6134100"/>
              <a:gd name="connsiteY3187" fmla="*/ 1217138 h 6148267"/>
              <a:gd name="connsiteX3188" fmla="*/ 2675700 w 6134100"/>
              <a:gd name="connsiteY3188" fmla="*/ 1207931 h 6148267"/>
              <a:gd name="connsiteX3189" fmla="*/ 2681012 w 6134100"/>
              <a:gd name="connsiteY3189" fmla="*/ 1199077 h 6148267"/>
              <a:gd name="connsiteX3190" fmla="*/ 2686679 w 6134100"/>
              <a:gd name="connsiteY3190" fmla="*/ 1189870 h 6148267"/>
              <a:gd name="connsiteX3191" fmla="*/ 2692699 w 6134100"/>
              <a:gd name="connsiteY3191" fmla="*/ 1181017 h 6148267"/>
              <a:gd name="connsiteX3192" fmla="*/ 2699429 w 6134100"/>
              <a:gd name="connsiteY3192" fmla="*/ 1172164 h 6148267"/>
              <a:gd name="connsiteX3193" fmla="*/ 2706866 w 6134100"/>
              <a:gd name="connsiteY3193" fmla="*/ 1163311 h 6148267"/>
              <a:gd name="connsiteX3194" fmla="*/ 2640992 w 6134100"/>
              <a:gd name="connsiteY3194" fmla="*/ 1180663 h 6148267"/>
              <a:gd name="connsiteX3195" fmla="*/ 2608408 w 6134100"/>
              <a:gd name="connsiteY3195" fmla="*/ 1189870 h 6148267"/>
              <a:gd name="connsiteX3196" fmla="*/ 2577950 w 6134100"/>
              <a:gd name="connsiteY3196" fmla="*/ 1199077 h 6148267"/>
              <a:gd name="connsiteX3197" fmla="*/ 2517743 w 6134100"/>
              <a:gd name="connsiteY3197" fmla="*/ 1218200 h 6148267"/>
              <a:gd name="connsiteX3198" fmla="*/ 2510306 w 6134100"/>
              <a:gd name="connsiteY3198" fmla="*/ 1220678 h 6148267"/>
              <a:gd name="connsiteX3199" fmla="*/ 2502514 w 6134100"/>
              <a:gd name="connsiteY3199" fmla="*/ 1223157 h 6148267"/>
              <a:gd name="connsiteX3200" fmla="*/ 2495431 w 6134100"/>
              <a:gd name="connsiteY3200" fmla="*/ 1225990 h 6148267"/>
              <a:gd name="connsiteX3201" fmla="*/ 2487993 w 6134100"/>
              <a:gd name="connsiteY3201" fmla="*/ 1228824 h 6148267"/>
              <a:gd name="connsiteX3202" fmla="*/ 2457890 w 6134100"/>
              <a:gd name="connsiteY3202" fmla="*/ 1239801 h 6148267"/>
              <a:gd name="connsiteX3203" fmla="*/ 2450807 w 6134100"/>
              <a:gd name="connsiteY3203" fmla="*/ 1242634 h 6148267"/>
              <a:gd name="connsiteX3204" fmla="*/ 2443369 w 6134100"/>
              <a:gd name="connsiteY3204" fmla="*/ 1245113 h 6148267"/>
              <a:gd name="connsiteX3205" fmla="*/ 2435577 w 6134100"/>
              <a:gd name="connsiteY3205" fmla="*/ 1247946 h 6148267"/>
              <a:gd name="connsiteX3206" fmla="*/ 2428494 w 6134100"/>
              <a:gd name="connsiteY3206" fmla="*/ 1250780 h 6148267"/>
              <a:gd name="connsiteX3207" fmla="*/ 2421057 w 6134100"/>
              <a:gd name="connsiteY3207" fmla="*/ 1253612 h 6148267"/>
              <a:gd name="connsiteX3208" fmla="*/ 2413266 w 6134100"/>
              <a:gd name="connsiteY3208" fmla="*/ 1256445 h 6148267"/>
              <a:gd name="connsiteX3209" fmla="*/ 2406182 w 6134100"/>
              <a:gd name="connsiteY3209" fmla="*/ 1258924 h 6148267"/>
              <a:gd name="connsiteX3210" fmla="*/ 2398744 w 6134100"/>
              <a:gd name="connsiteY3210" fmla="*/ 1262111 h 6148267"/>
              <a:gd name="connsiteX3211" fmla="*/ 2340308 w 6134100"/>
              <a:gd name="connsiteY3211" fmla="*/ 1287253 h 6148267"/>
              <a:gd name="connsiteX3212" fmla="*/ 2310912 w 6134100"/>
              <a:gd name="connsiteY3212" fmla="*/ 1299647 h 6148267"/>
              <a:gd name="connsiteX3213" fmla="*/ 2303829 w 6134100"/>
              <a:gd name="connsiteY3213" fmla="*/ 1302834 h 6148267"/>
              <a:gd name="connsiteX3214" fmla="*/ 2296745 w 6134100"/>
              <a:gd name="connsiteY3214" fmla="*/ 1306376 h 6148267"/>
              <a:gd name="connsiteX3215" fmla="*/ 2289309 w 6134100"/>
              <a:gd name="connsiteY3215" fmla="*/ 1309917 h 6148267"/>
              <a:gd name="connsiteX3216" fmla="*/ 2282225 w 6134100"/>
              <a:gd name="connsiteY3216" fmla="*/ 1313104 h 6148267"/>
              <a:gd name="connsiteX3217" fmla="*/ 2224851 w 6134100"/>
              <a:gd name="connsiteY3217" fmla="*/ 1341434 h 6148267"/>
              <a:gd name="connsiteX3218" fmla="*/ 2217413 w 6134100"/>
              <a:gd name="connsiteY3218" fmla="*/ 1344621 h 6148267"/>
              <a:gd name="connsiteX3219" fmla="*/ 2210330 w 6134100"/>
              <a:gd name="connsiteY3219" fmla="*/ 1348163 h 6148267"/>
              <a:gd name="connsiteX3220" fmla="*/ 2203601 w 6134100"/>
              <a:gd name="connsiteY3220" fmla="*/ 1352058 h 6148267"/>
              <a:gd name="connsiteX3221" fmla="*/ 2196163 w 6134100"/>
              <a:gd name="connsiteY3221" fmla="*/ 1355953 h 6148267"/>
              <a:gd name="connsiteX3222" fmla="*/ 2168185 w 6134100"/>
              <a:gd name="connsiteY3222" fmla="*/ 1371180 h 6148267"/>
              <a:gd name="connsiteX3223" fmla="*/ 2154372 w 6134100"/>
              <a:gd name="connsiteY3223" fmla="*/ 1378971 h 6148267"/>
              <a:gd name="connsiteX3224" fmla="*/ 2140205 w 6134100"/>
              <a:gd name="connsiteY3224" fmla="*/ 1386761 h 6148267"/>
              <a:gd name="connsiteX3225" fmla="*/ 2126394 w 6134100"/>
              <a:gd name="connsiteY3225" fmla="*/ 1394198 h 6148267"/>
              <a:gd name="connsiteX3226" fmla="*/ 2112227 w 6134100"/>
              <a:gd name="connsiteY3226" fmla="*/ 1402342 h 6148267"/>
              <a:gd name="connsiteX3227" fmla="*/ 2057686 w 6134100"/>
              <a:gd name="connsiteY3227" fmla="*/ 1435276 h 6148267"/>
              <a:gd name="connsiteX3228" fmla="*/ 2029707 w 6134100"/>
              <a:gd name="connsiteY3228" fmla="*/ 1452274 h 6148267"/>
              <a:gd name="connsiteX3229" fmla="*/ 2003145 w 6134100"/>
              <a:gd name="connsiteY3229" fmla="*/ 1470334 h 6148267"/>
              <a:gd name="connsiteX3230" fmla="*/ 1949666 w 6134100"/>
              <a:gd name="connsiteY3230" fmla="*/ 1506100 h 6148267"/>
              <a:gd name="connsiteX3231" fmla="*/ 1936563 w 6134100"/>
              <a:gd name="connsiteY3231" fmla="*/ 1515661 h 6148267"/>
              <a:gd name="connsiteX3232" fmla="*/ 1923458 w 6134100"/>
              <a:gd name="connsiteY3232" fmla="*/ 1525223 h 6148267"/>
              <a:gd name="connsiteX3233" fmla="*/ 1910708 w 6134100"/>
              <a:gd name="connsiteY3233" fmla="*/ 1534784 h 6148267"/>
              <a:gd name="connsiteX3234" fmla="*/ 1897605 w 6134100"/>
              <a:gd name="connsiteY3234" fmla="*/ 1544699 h 6148267"/>
              <a:gd name="connsiteX3235" fmla="*/ 1871397 w 6134100"/>
              <a:gd name="connsiteY3235" fmla="*/ 1563822 h 6148267"/>
              <a:gd name="connsiteX3236" fmla="*/ 1858647 w 6134100"/>
              <a:gd name="connsiteY3236" fmla="*/ 1573737 h 6148267"/>
              <a:gd name="connsiteX3237" fmla="*/ 1846250 w 6134100"/>
              <a:gd name="connsiteY3237" fmla="*/ 1583652 h 6148267"/>
              <a:gd name="connsiteX3238" fmla="*/ 1795606 w 6134100"/>
              <a:gd name="connsiteY3238" fmla="*/ 1624731 h 6148267"/>
              <a:gd name="connsiteX3239" fmla="*/ 1776835 w 6134100"/>
              <a:gd name="connsiteY3239" fmla="*/ 1644561 h 6148267"/>
              <a:gd name="connsiteX3240" fmla="*/ 1758064 w 6134100"/>
              <a:gd name="connsiteY3240" fmla="*/ 1663683 h 6148267"/>
              <a:gd name="connsiteX3241" fmla="*/ 1740002 w 6134100"/>
              <a:gd name="connsiteY3241" fmla="*/ 1683514 h 6148267"/>
              <a:gd name="connsiteX3242" fmla="*/ 1721585 w 6134100"/>
              <a:gd name="connsiteY3242" fmla="*/ 1703700 h 6148267"/>
              <a:gd name="connsiteX3243" fmla="*/ 1703877 w 6134100"/>
              <a:gd name="connsiteY3243" fmla="*/ 1723531 h 6148267"/>
              <a:gd name="connsiteX3244" fmla="*/ 1686169 w 6134100"/>
              <a:gd name="connsiteY3244" fmla="*/ 1744069 h 6148267"/>
              <a:gd name="connsiteX3245" fmla="*/ 1668815 w 6134100"/>
              <a:gd name="connsiteY3245" fmla="*/ 1764608 h 6148267"/>
              <a:gd name="connsiteX3246" fmla="*/ 1652169 w 6134100"/>
              <a:gd name="connsiteY3246" fmla="*/ 1785501 h 6148267"/>
              <a:gd name="connsiteX3247" fmla="*/ 1635169 w 6134100"/>
              <a:gd name="connsiteY3247" fmla="*/ 1806748 h 6148267"/>
              <a:gd name="connsiteX3248" fmla="*/ 1618524 w 6134100"/>
              <a:gd name="connsiteY3248" fmla="*/ 1827641 h 6148267"/>
              <a:gd name="connsiteX3249" fmla="*/ 1601878 w 6134100"/>
              <a:gd name="connsiteY3249" fmla="*/ 1849243 h 6148267"/>
              <a:gd name="connsiteX3250" fmla="*/ 1586295 w 6134100"/>
              <a:gd name="connsiteY3250" fmla="*/ 1870845 h 6148267"/>
              <a:gd name="connsiteX3251" fmla="*/ 1570358 w 6134100"/>
              <a:gd name="connsiteY3251" fmla="*/ 1892799 h 6148267"/>
              <a:gd name="connsiteX3252" fmla="*/ 1554775 w 6134100"/>
              <a:gd name="connsiteY3252" fmla="*/ 1914402 h 6148267"/>
              <a:gd name="connsiteX3253" fmla="*/ 1539900 w 6134100"/>
              <a:gd name="connsiteY3253" fmla="*/ 1936711 h 6148267"/>
              <a:gd name="connsiteX3254" fmla="*/ 1524671 w 6134100"/>
              <a:gd name="connsiteY3254" fmla="*/ 1959020 h 6148267"/>
              <a:gd name="connsiteX3255" fmla="*/ 1510151 w 6134100"/>
              <a:gd name="connsiteY3255" fmla="*/ 1981684 h 6148267"/>
              <a:gd name="connsiteX3256" fmla="*/ 1495629 w 6134100"/>
              <a:gd name="connsiteY3256" fmla="*/ 2004348 h 6148267"/>
              <a:gd name="connsiteX3257" fmla="*/ 1481817 w 6134100"/>
              <a:gd name="connsiteY3257" fmla="*/ 2027366 h 6148267"/>
              <a:gd name="connsiteX3258" fmla="*/ 1468005 w 6134100"/>
              <a:gd name="connsiteY3258" fmla="*/ 2050383 h 6148267"/>
              <a:gd name="connsiteX3259" fmla="*/ 1454193 w 6134100"/>
              <a:gd name="connsiteY3259" fmla="*/ 2073756 h 6148267"/>
              <a:gd name="connsiteX3260" fmla="*/ 1441088 w 6134100"/>
              <a:gd name="connsiteY3260" fmla="*/ 2097127 h 6148267"/>
              <a:gd name="connsiteX3261" fmla="*/ 1427985 w 6134100"/>
              <a:gd name="connsiteY3261" fmla="*/ 2120853 h 6148267"/>
              <a:gd name="connsiteX3262" fmla="*/ 1415235 w 6134100"/>
              <a:gd name="connsiteY3262" fmla="*/ 2144226 h 6148267"/>
              <a:gd name="connsiteX3263" fmla="*/ 1402839 w 6134100"/>
              <a:gd name="connsiteY3263" fmla="*/ 2167952 h 6148267"/>
              <a:gd name="connsiteX3264" fmla="*/ 1391152 w 6134100"/>
              <a:gd name="connsiteY3264" fmla="*/ 2192386 h 6148267"/>
              <a:gd name="connsiteX3265" fmla="*/ 1379110 w 6134100"/>
              <a:gd name="connsiteY3265" fmla="*/ 2216466 h 6148267"/>
              <a:gd name="connsiteX3266" fmla="*/ 1367422 w 6134100"/>
              <a:gd name="connsiteY3266" fmla="*/ 2240901 h 6148267"/>
              <a:gd name="connsiteX3267" fmla="*/ 1356444 w 6134100"/>
              <a:gd name="connsiteY3267" fmla="*/ 2265335 h 6148267"/>
              <a:gd name="connsiteX3268" fmla="*/ 1345819 w 6134100"/>
              <a:gd name="connsiteY3268" fmla="*/ 2289770 h 6148267"/>
              <a:gd name="connsiteX3269" fmla="*/ 1335194 w 6134100"/>
              <a:gd name="connsiteY3269" fmla="*/ 2314558 h 6148267"/>
              <a:gd name="connsiteX3270" fmla="*/ 1324923 w 6134100"/>
              <a:gd name="connsiteY3270" fmla="*/ 2339346 h 6148267"/>
              <a:gd name="connsiteX3271" fmla="*/ 1321736 w 6134100"/>
              <a:gd name="connsiteY3271" fmla="*/ 2346428 h 6148267"/>
              <a:gd name="connsiteX3272" fmla="*/ 1318903 w 6134100"/>
              <a:gd name="connsiteY3272" fmla="*/ 2353156 h 6148267"/>
              <a:gd name="connsiteX3273" fmla="*/ 1315361 w 6134100"/>
              <a:gd name="connsiteY3273" fmla="*/ 2359531 h 6148267"/>
              <a:gd name="connsiteX3274" fmla="*/ 1311465 w 6134100"/>
              <a:gd name="connsiteY3274" fmla="*/ 2365551 h 6148267"/>
              <a:gd name="connsiteX3275" fmla="*/ 1307215 w 6134100"/>
              <a:gd name="connsiteY3275" fmla="*/ 2370862 h 6148267"/>
              <a:gd name="connsiteX3276" fmla="*/ 1302965 w 6134100"/>
              <a:gd name="connsiteY3276" fmla="*/ 2375820 h 6148267"/>
              <a:gd name="connsiteX3277" fmla="*/ 1298361 w 6134100"/>
              <a:gd name="connsiteY3277" fmla="*/ 2380424 h 6148267"/>
              <a:gd name="connsiteX3278" fmla="*/ 1293756 w 6134100"/>
              <a:gd name="connsiteY3278" fmla="*/ 2384673 h 6148267"/>
              <a:gd name="connsiteX3279" fmla="*/ 1288798 w 6134100"/>
              <a:gd name="connsiteY3279" fmla="*/ 2388215 h 6148267"/>
              <a:gd name="connsiteX3280" fmla="*/ 1284195 w 6134100"/>
              <a:gd name="connsiteY3280" fmla="*/ 2391048 h 6148267"/>
              <a:gd name="connsiteX3281" fmla="*/ 1279236 w 6134100"/>
              <a:gd name="connsiteY3281" fmla="*/ 2393526 h 6148267"/>
              <a:gd name="connsiteX3282" fmla="*/ 1274278 w 6134100"/>
              <a:gd name="connsiteY3282" fmla="*/ 2395297 h 6148267"/>
              <a:gd name="connsiteX3283" fmla="*/ 1269320 w 6134100"/>
              <a:gd name="connsiteY3283" fmla="*/ 2396360 h 6148267"/>
              <a:gd name="connsiteX3284" fmla="*/ 1264007 w 6134100"/>
              <a:gd name="connsiteY3284" fmla="*/ 2396360 h 6148267"/>
              <a:gd name="connsiteX3285" fmla="*/ 1259049 w 6134100"/>
              <a:gd name="connsiteY3285" fmla="*/ 2396005 h 6148267"/>
              <a:gd name="connsiteX3286" fmla="*/ 1254090 w 6134100"/>
              <a:gd name="connsiteY3286" fmla="*/ 2394943 h 6148267"/>
              <a:gd name="connsiteX3287" fmla="*/ 1252320 w 6134100"/>
              <a:gd name="connsiteY3287" fmla="*/ 2393880 h 6148267"/>
              <a:gd name="connsiteX3288" fmla="*/ 1249840 w 6134100"/>
              <a:gd name="connsiteY3288" fmla="*/ 2393172 h 6148267"/>
              <a:gd name="connsiteX3289" fmla="*/ 1248070 w 6134100"/>
              <a:gd name="connsiteY3289" fmla="*/ 2392110 h 6148267"/>
              <a:gd name="connsiteX3290" fmla="*/ 1245945 w 6134100"/>
              <a:gd name="connsiteY3290" fmla="*/ 2390693 h 6148267"/>
              <a:gd name="connsiteX3291" fmla="*/ 1243112 w 6134100"/>
              <a:gd name="connsiteY3291" fmla="*/ 2387506 h 6148267"/>
              <a:gd name="connsiteX3292" fmla="*/ 1239924 w 6134100"/>
              <a:gd name="connsiteY3292" fmla="*/ 2383611 h 6148267"/>
              <a:gd name="connsiteX3293" fmla="*/ 1237799 w 6134100"/>
              <a:gd name="connsiteY3293" fmla="*/ 2379361 h 6148267"/>
              <a:gd name="connsiteX3294" fmla="*/ 1235674 w 6134100"/>
              <a:gd name="connsiteY3294" fmla="*/ 2374404 h 6148267"/>
              <a:gd name="connsiteX3295" fmla="*/ 1234257 w 6134100"/>
              <a:gd name="connsiteY3295" fmla="*/ 2369092 h 6148267"/>
              <a:gd name="connsiteX3296" fmla="*/ 1233195 w 6134100"/>
              <a:gd name="connsiteY3296" fmla="*/ 2363427 h 6148267"/>
              <a:gd name="connsiteX3297" fmla="*/ 1232132 w 6134100"/>
              <a:gd name="connsiteY3297" fmla="*/ 2356698 h 6148267"/>
              <a:gd name="connsiteX3298" fmla="*/ 1232132 w 6134100"/>
              <a:gd name="connsiteY3298" fmla="*/ 2350324 h 6148267"/>
              <a:gd name="connsiteX3299" fmla="*/ 1232132 w 6134100"/>
              <a:gd name="connsiteY3299" fmla="*/ 2343241 h 6148267"/>
              <a:gd name="connsiteX3300" fmla="*/ 1233195 w 6134100"/>
              <a:gd name="connsiteY3300" fmla="*/ 2336159 h 6148267"/>
              <a:gd name="connsiteX3301" fmla="*/ 1234612 w 6134100"/>
              <a:gd name="connsiteY3301" fmla="*/ 2328368 h 6148267"/>
              <a:gd name="connsiteX3302" fmla="*/ 1236028 w 6134100"/>
              <a:gd name="connsiteY3302" fmla="*/ 2320578 h 6148267"/>
              <a:gd name="connsiteX3303" fmla="*/ 1238153 w 6134100"/>
              <a:gd name="connsiteY3303" fmla="*/ 2313141 h 6148267"/>
              <a:gd name="connsiteX3304" fmla="*/ 1240632 w 6134100"/>
              <a:gd name="connsiteY3304" fmla="*/ 2304996 h 6148267"/>
              <a:gd name="connsiteX3305" fmla="*/ 1245945 w 6134100"/>
              <a:gd name="connsiteY3305" fmla="*/ 2292248 h 6148267"/>
              <a:gd name="connsiteX3306" fmla="*/ 1251257 w 6134100"/>
              <a:gd name="connsiteY3306" fmla="*/ 2279500 h 6148267"/>
              <a:gd name="connsiteX3307" fmla="*/ 1256570 w 6134100"/>
              <a:gd name="connsiteY3307" fmla="*/ 2266751 h 6148267"/>
              <a:gd name="connsiteX3308" fmla="*/ 1261882 w 6134100"/>
              <a:gd name="connsiteY3308" fmla="*/ 2254357 h 6148267"/>
              <a:gd name="connsiteX3309" fmla="*/ 1267195 w 6134100"/>
              <a:gd name="connsiteY3309" fmla="*/ 2241609 h 6148267"/>
              <a:gd name="connsiteX3310" fmla="*/ 1272861 w 6134100"/>
              <a:gd name="connsiteY3310" fmla="*/ 2228860 h 6148267"/>
              <a:gd name="connsiteX3311" fmla="*/ 1278528 w 6134100"/>
              <a:gd name="connsiteY3311" fmla="*/ 2216466 h 6148267"/>
              <a:gd name="connsiteX3312" fmla="*/ 1283840 w 6134100"/>
              <a:gd name="connsiteY3312" fmla="*/ 2203718 h 6148267"/>
              <a:gd name="connsiteX3313" fmla="*/ 1289861 w 6134100"/>
              <a:gd name="connsiteY3313" fmla="*/ 2191677 h 6148267"/>
              <a:gd name="connsiteX3314" fmla="*/ 1295528 w 6134100"/>
              <a:gd name="connsiteY3314" fmla="*/ 2178929 h 6148267"/>
              <a:gd name="connsiteX3315" fmla="*/ 1301903 w 6134100"/>
              <a:gd name="connsiteY3315" fmla="*/ 2166536 h 6148267"/>
              <a:gd name="connsiteX3316" fmla="*/ 1307569 w 6134100"/>
              <a:gd name="connsiteY3316" fmla="*/ 2154141 h 6148267"/>
              <a:gd name="connsiteX3317" fmla="*/ 1313590 w 6134100"/>
              <a:gd name="connsiteY3317" fmla="*/ 2142101 h 6148267"/>
              <a:gd name="connsiteX3318" fmla="*/ 1319965 w 6134100"/>
              <a:gd name="connsiteY3318" fmla="*/ 2129707 h 6148267"/>
              <a:gd name="connsiteX3319" fmla="*/ 1325986 w 6134100"/>
              <a:gd name="connsiteY3319" fmla="*/ 2117312 h 6148267"/>
              <a:gd name="connsiteX3320" fmla="*/ 1332361 w 6134100"/>
              <a:gd name="connsiteY3320" fmla="*/ 2105272 h 6148267"/>
              <a:gd name="connsiteX3321" fmla="*/ 1321736 w 6134100"/>
              <a:gd name="connsiteY3321" fmla="*/ 2112001 h 6148267"/>
              <a:gd name="connsiteX3322" fmla="*/ 1311111 w 6134100"/>
              <a:gd name="connsiteY3322" fmla="*/ 2118729 h 6148267"/>
              <a:gd name="connsiteX3323" fmla="*/ 1300840 w 6134100"/>
              <a:gd name="connsiteY3323" fmla="*/ 2124395 h 6148267"/>
              <a:gd name="connsiteX3324" fmla="*/ 1290215 w 6134100"/>
              <a:gd name="connsiteY3324" fmla="*/ 2129707 h 6148267"/>
              <a:gd name="connsiteX3325" fmla="*/ 1279945 w 6134100"/>
              <a:gd name="connsiteY3325" fmla="*/ 2134664 h 6148267"/>
              <a:gd name="connsiteX3326" fmla="*/ 1269673 w 6134100"/>
              <a:gd name="connsiteY3326" fmla="*/ 2138914 h 6148267"/>
              <a:gd name="connsiteX3327" fmla="*/ 1259049 w 6134100"/>
              <a:gd name="connsiteY3327" fmla="*/ 2142454 h 6148267"/>
              <a:gd name="connsiteX3328" fmla="*/ 1248778 w 6134100"/>
              <a:gd name="connsiteY3328" fmla="*/ 2145288 h 6148267"/>
              <a:gd name="connsiteX3329" fmla="*/ 1238507 w 6134100"/>
              <a:gd name="connsiteY3329" fmla="*/ 2147767 h 6148267"/>
              <a:gd name="connsiteX3330" fmla="*/ 1228591 w 6134100"/>
              <a:gd name="connsiteY3330" fmla="*/ 2149183 h 6148267"/>
              <a:gd name="connsiteX3331" fmla="*/ 1218320 w 6134100"/>
              <a:gd name="connsiteY3331" fmla="*/ 2149892 h 6148267"/>
              <a:gd name="connsiteX3332" fmla="*/ 1208757 w 6134100"/>
              <a:gd name="connsiteY3332" fmla="*/ 2150600 h 6148267"/>
              <a:gd name="connsiteX3333" fmla="*/ 1203799 w 6134100"/>
              <a:gd name="connsiteY3333" fmla="*/ 2149892 h 6148267"/>
              <a:gd name="connsiteX3334" fmla="*/ 1199196 w 6134100"/>
              <a:gd name="connsiteY3334" fmla="*/ 2149538 h 6148267"/>
              <a:gd name="connsiteX3335" fmla="*/ 1194237 w 6134100"/>
              <a:gd name="connsiteY3335" fmla="*/ 2149183 h 6148267"/>
              <a:gd name="connsiteX3336" fmla="*/ 1189633 w 6134100"/>
              <a:gd name="connsiteY3336" fmla="*/ 2148475 h 6148267"/>
              <a:gd name="connsiteX3337" fmla="*/ 1185029 w 6134100"/>
              <a:gd name="connsiteY3337" fmla="*/ 2147767 h 6148267"/>
              <a:gd name="connsiteX3338" fmla="*/ 1180424 w 6134100"/>
              <a:gd name="connsiteY3338" fmla="*/ 2146705 h 6148267"/>
              <a:gd name="connsiteX3339" fmla="*/ 1176174 w 6134100"/>
              <a:gd name="connsiteY3339" fmla="*/ 2144933 h 6148267"/>
              <a:gd name="connsiteX3340" fmla="*/ 1171571 w 6134100"/>
              <a:gd name="connsiteY3340" fmla="*/ 2143517 h 6148267"/>
              <a:gd name="connsiteX3341" fmla="*/ 1167321 w 6134100"/>
              <a:gd name="connsiteY3341" fmla="*/ 2142101 h 6148267"/>
              <a:gd name="connsiteX3342" fmla="*/ 1163425 w 6134100"/>
              <a:gd name="connsiteY3342" fmla="*/ 2139976 h 6148267"/>
              <a:gd name="connsiteX3343" fmla="*/ 1159175 w 6134100"/>
              <a:gd name="connsiteY3343" fmla="*/ 2138206 h 6148267"/>
              <a:gd name="connsiteX3344" fmla="*/ 1155633 w 6134100"/>
              <a:gd name="connsiteY3344" fmla="*/ 2135726 h 6148267"/>
              <a:gd name="connsiteX3345" fmla="*/ 1152091 w 6134100"/>
              <a:gd name="connsiteY3345" fmla="*/ 2133602 h 6148267"/>
              <a:gd name="connsiteX3346" fmla="*/ 1148550 w 6134100"/>
              <a:gd name="connsiteY3346" fmla="*/ 2130769 h 6148267"/>
              <a:gd name="connsiteX3347" fmla="*/ 1144654 w 6134100"/>
              <a:gd name="connsiteY3347" fmla="*/ 2128290 h 6148267"/>
              <a:gd name="connsiteX3348" fmla="*/ 1141466 w 6134100"/>
              <a:gd name="connsiteY3348" fmla="*/ 2125457 h 6148267"/>
              <a:gd name="connsiteX3349" fmla="*/ 1138280 w 6134100"/>
              <a:gd name="connsiteY3349" fmla="*/ 2122270 h 6148267"/>
              <a:gd name="connsiteX3350" fmla="*/ 1135092 w 6134100"/>
              <a:gd name="connsiteY3350" fmla="*/ 2119437 h 6148267"/>
              <a:gd name="connsiteX3351" fmla="*/ 1131905 w 6134100"/>
              <a:gd name="connsiteY3351" fmla="*/ 2115896 h 6148267"/>
              <a:gd name="connsiteX3352" fmla="*/ 1129425 w 6134100"/>
              <a:gd name="connsiteY3352" fmla="*/ 2112355 h 6148267"/>
              <a:gd name="connsiteX3353" fmla="*/ 1123758 w 6134100"/>
              <a:gd name="connsiteY3353" fmla="*/ 2104564 h 6148267"/>
              <a:gd name="connsiteX3354" fmla="*/ 1118800 w 6134100"/>
              <a:gd name="connsiteY3354" fmla="*/ 2096774 h 6148267"/>
              <a:gd name="connsiteX3355" fmla="*/ 1114550 w 6134100"/>
              <a:gd name="connsiteY3355" fmla="*/ 2088275 h 6148267"/>
              <a:gd name="connsiteX3356" fmla="*/ 1110300 w 6134100"/>
              <a:gd name="connsiteY3356" fmla="*/ 2079068 h 6148267"/>
              <a:gd name="connsiteX3357" fmla="*/ 1107113 w 6134100"/>
              <a:gd name="connsiteY3357" fmla="*/ 2069152 h 6148267"/>
              <a:gd name="connsiteX3358" fmla="*/ 1104280 w 6134100"/>
              <a:gd name="connsiteY3358" fmla="*/ 2058882 h 6148267"/>
              <a:gd name="connsiteX3359" fmla="*/ 1101447 w 6134100"/>
              <a:gd name="connsiteY3359" fmla="*/ 2048258 h 6148267"/>
              <a:gd name="connsiteX3360" fmla="*/ 1099675 w 6134100"/>
              <a:gd name="connsiteY3360" fmla="*/ 2036573 h 6148267"/>
              <a:gd name="connsiteX3361" fmla="*/ 1098259 w 6134100"/>
              <a:gd name="connsiteY3361" fmla="*/ 2025241 h 6148267"/>
              <a:gd name="connsiteX3362" fmla="*/ 1097197 w 6134100"/>
              <a:gd name="connsiteY3362" fmla="*/ 2012847 h 6148267"/>
              <a:gd name="connsiteX3363" fmla="*/ 1078072 w 6134100"/>
              <a:gd name="connsiteY3363" fmla="*/ 2040823 h 6148267"/>
              <a:gd name="connsiteX3364" fmla="*/ 1058947 w 6134100"/>
              <a:gd name="connsiteY3364" fmla="*/ 2069506 h 6148267"/>
              <a:gd name="connsiteX3365" fmla="*/ 1040531 w 6134100"/>
              <a:gd name="connsiteY3365" fmla="*/ 2097836 h 6148267"/>
              <a:gd name="connsiteX3366" fmla="*/ 1022468 w 6134100"/>
              <a:gd name="connsiteY3366" fmla="*/ 2126519 h 6148267"/>
              <a:gd name="connsiteX3367" fmla="*/ 1004406 w 6134100"/>
              <a:gd name="connsiteY3367" fmla="*/ 2155912 h 6148267"/>
              <a:gd name="connsiteX3368" fmla="*/ 987051 w 6134100"/>
              <a:gd name="connsiteY3368" fmla="*/ 2184950 h 6148267"/>
              <a:gd name="connsiteX3369" fmla="*/ 969698 w 6134100"/>
              <a:gd name="connsiteY3369" fmla="*/ 2214696 h 6148267"/>
              <a:gd name="connsiteX3370" fmla="*/ 952698 w 6134100"/>
              <a:gd name="connsiteY3370" fmla="*/ 2244441 h 6148267"/>
              <a:gd name="connsiteX3371" fmla="*/ 936407 w 6134100"/>
              <a:gd name="connsiteY3371" fmla="*/ 2274542 h 6148267"/>
              <a:gd name="connsiteX3372" fmla="*/ 920115 w 6134100"/>
              <a:gd name="connsiteY3372" fmla="*/ 2304996 h 6148267"/>
              <a:gd name="connsiteX3373" fmla="*/ 904532 w 6134100"/>
              <a:gd name="connsiteY3373" fmla="*/ 2335097 h 6148267"/>
              <a:gd name="connsiteX3374" fmla="*/ 888949 w 6134100"/>
              <a:gd name="connsiteY3374" fmla="*/ 2365905 h 6148267"/>
              <a:gd name="connsiteX3375" fmla="*/ 873719 w 6134100"/>
              <a:gd name="connsiteY3375" fmla="*/ 2397068 h 6148267"/>
              <a:gd name="connsiteX3376" fmla="*/ 859199 w 6134100"/>
              <a:gd name="connsiteY3376" fmla="*/ 2428230 h 6148267"/>
              <a:gd name="connsiteX3377" fmla="*/ 844324 w 6134100"/>
              <a:gd name="connsiteY3377" fmla="*/ 2459747 h 6148267"/>
              <a:gd name="connsiteX3378" fmla="*/ 830511 w 6134100"/>
              <a:gd name="connsiteY3378" fmla="*/ 2491263 h 6148267"/>
              <a:gd name="connsiteX3379" fmla="*/ 816700 w 6134100"/>
              <a:gd name="connsiteY3379" fmla="*/ 2523134 h 6148267"/>
              <a:gd name="connsiteX3380" fmla="*/ 803242 w 6134100"/>
              <a:gd name="connsiteY3380" fmla="*/ 2555006 h 6148267"/>
              <a:gd name="connsiteX3381" fmla="*/ 790137 w 6134100"/>
              <a:gd name="connsiteY3381" fmla="*/ 2587231 h 6148267"/>
              <a:gd name="connsiteX3382" fmla="*/ 777742 w 6134100"/>
              <a:gd name="connsiteY3382" fmla="*/ 2619809 h 6148267"/>
              <a:gd name="connsiteX3383" fmla="*/ 765346 w 6134100"/>
              <a:gd name="connsiteY3383" fmla="*/ 2652743 h 6148267"/>
              <a:gd name="connsiteX3384" fmla="*/ 753304 w 6134100"/>
              <a:gd name="connsiteY3384" fmla="*/ 2685322 h 6148267"/>
              <a:gd name="connsiteX3385" fmla="*/ 741971 w 6134100"/>
              <a:gd name="connsiteY3385" fmla="*/ 2718255 h 6148267"/>
              <a:gd name="connsiteX3386" fmla="*/ 730284 w 6134100"/>
              <a:gd name="connsiteY3386" fmla="*/ 2751542 h 6148267"/>
              <a:gd name="connsiteX3387" fmla="*/ 719659 w 6134100"/>
              <a:gd name="connsiteY3387" fmla="*/ 2784476 h 6148267"/>
              <a:gd name="connsiteX3388" fmla="*/ 709034 w 6134100"/>
              <a:gd name="connsiteY3388" fmla="*/ 2818117 h 6148267"/>
              <a:gd name="connsiteX3389" fmla="*/ 698763 w 6134100"/>
              <a:gd name="connsiteY3389" fmla="*/ 2851759 h 6148267"/>
              <a:gd name="connsiteX3390" fmla="*/ 689201 w 6134100"/>
              <a:gd name="connsiteY3390" fmla="*/ 2885400 h 6148267"/>
              <a:gd name="connsiteX3391" fmla="*/ 679638 w 6134100"/>
              <a:gd name="connsiteY3391" fmla="*/ 2919395 h 6148267"/>
              <a:gd name="connsiteX3392" fmla="*/ 670430 w 6134100"/>
              <a:gd name="connsiteY3392" fmla="*/ 2953391 h 6148267"/>
              <a:gd name="connsiteX3393" fmla="*/ 661930 w 6134100"/>
              <a:gd name="connsiteY3393" fmla="*/ 2987740 h 6148267"/>
              <a:gd name="connsiteX3394" fmla="*/ 653430 w 6134100"/>
              <a:gd name="connsiteY3394" fmla="*/ 3021736 h 6148267"/>
              <a:gd name="connsiteX3395" fmla="*/ 652368 w 6134100"/>
              <a:gd name="connsiteY3395" fmla="*/ 3025985 h 6148267"/>
              <a:gd name="connsiteX3396" fmla="*/ 651660 w 6134100"/>
              <a:gd name="connsiteY3396" fmla="*/ 3029527 h 6148267"/>
              <a:gd name="connsiteX3397" fmla="*/ 650243 w 6134100"/>
              <a:gd name="connsiteY3397" fmla="*/ 3033069 h 6148267"/>
              <a:gd name="connsiteX3398" fmla="*/ 648827 w 6134100"/>
              <a:gd name="connsiteY3398" fmla="*/ 3036256 h 6148267"/>
              <a:gd name="connsiteX3399" fmla="*/ 647410 w 6134100"/>
              <a:gd name="connsiteY3399" fmla="*/ 3038734 h 6148267"/>
              <a:gd name="connsiteX3400" fmla="*/ 645639 w 6134100"/>
              <a:gd name="connsiteY3400" fmla="*/ 3041567 h 6148267"/>
              <a:gd name="connsiteX3401" fmla="*/ 644222 w 6134100"/>
              <a:gd name="connsiteY3401" fmla="*/ 3043691 h 6148267"/>
              <a:gd name="connsiteX3402" fmla="*/ 642805 w 6134100"/>
              <a:gd name="connsiteY3402" fmla="*/ 3045463 h 6148267"/>
              <a:gd name="connsiteX3403" fmla="*/ 640680 w 6134100"/>
              <a:gd name="connsiteY3403" fmla="*/ 3046880 h 6148267"/>
              <a:gd name="connsiteX3404" fmla="*/ 639264 w 6134100"/>
              <a:gd name="connsiteY3404" fmla="*/ 3047941 h 6148267"/>
              <a:gd name="connsiteX3405" fmla="*/ 637139 w 6134100"/>
              <a:gd name="connsiteY3405" fmla="*/ 3048650 h 6148267"/>
              <a:gd name="connsiteX3406" fmla="*/ 635368 w 6134100"/>
              <a:gd name="connsiteY3406" fmla="*/ 3049003 h 6148267"/>
              <a:gd name="connsiteX3407" fmla="*/ 633597 w 6134100"/>
              <a:gd name="connsiteY3407" fmla="*/ 3049003 h 6148267"/>
              <a:gd name="connsiteX3408" fmla="*/ 631472 w 6134100"/>
              <a:gd name="connsiteY3408" fmla="*/ 3048650 h 6148267"/>
              <a:gd name="connsiteX3409" fmla="*/ 629702 w 6134100"/>
              <a:gd name="connsiteY3409" fmla="*/ 3047941 h 6148267"/>
              <a:gd name="connsiteX3410" fmla="*/ 627577 w 6134100"/>
              <a:gd name="connsiteY3410" fmla="*/ 3046525 h 6148267"/>
              <a:gd name="connsiteX3411" fmla="*/ 625805 w 6134100"/>
              <a:gd name="connsiteY3411" fmla="*/ 3044754 h 6148267"/>
              <a:gd name="connsiteX3412" fmla="*/ 624035 w 6134100"/>
              <a:gd name="connsiteY3412" fmla="*/ 3042629 h 6148267"/>
              <a:gd name="connsiteX3413" fmla="*/ 622618 w 6134100"/>
              <a:gd name="connsiteY3413" fmla="*/ 3040151 h 6148267"/>
              <a:gd name="connsiteX3414" fmla="*/ 621202 w 6134100"/>
              <a:gd name="connsiteY3414" fmla="*/ 3038026 h 6148267"/>
              <a:gd name="connsiteX3415" fmla="*/ 620139 w 6134100"/>
              <a:gd name="connsiteY3415" fmla="*/ 3034839 h 6148267"/>
              <a:gd name="connsiteX3416" fmla="*/ 618722 w 6134100"/>
              <a:gd name="connsiteY3416" fmla="*/ 3032006 h 6148267"/>
              <a:gd name="connsiteX3417" fmla="*/ 617660 w 6134100"/>
              <a:gd name="connsiteY3417" fmla="*/ 3028465 h 6148267"/>
              <a:gd name="connsiteX3418" fmla="*/ 616952 w 6134100"/>
              <a:gd name="connsiteY3418" fmla="*/ 3024923 h 6148267"/>
              <a:gd name="connsiteX3419" fmla="*/ 616597 w 6134100"/>
              <a:gd name="connsiteY3419" fmla="*/ 3021382 h 6148267"/>
              <a:gd name="connsiteX3420" fmla="*/ 616244 w 6134100"/>
              <a:gd name="connsiteY3420" fmla="*/ 3017487 h 6148267"/>
              <a:gd name="connsiteX3421" fmla="*/ 615889 w 6134100"/>
              <a:gd name="connsiteY3421" fmla="*/ 3013946 h 6148267"/>
              <a:gd name="connsiteX3422" fmla="*/ 615889 w 6134100"/>
              <a:gd name="connsiteY3422" fmla="*/ 3010050 h 6148267"/>
              <a:gd name="connsiteX3423" fmla="*/ 616244 w 6134100"/>
              <a:gd name="connsiteY3423" fmla="*/ 3005801 h 6148267"/>
              <a:gd name="connsiteX3424" fmla="*/ 616597 w 6134100"/>
              <a:gd name="connsiteY3424" fmla="*/ 3001906 h 6148267"/>
              <a:gd name="connsiteX3425" fmla="*/ 617305 w 6134100"/>
              <a:gd name="connsiteY3425" fmla="*/ 2997656 h 6148267"/>
              <a:gd name="connsiteX3426" fmla="*/ 618014 w 6134100"/>
              <a:gd name="connsiteY3426" fmla="*/ 2993760 h 6148267"/>
              <a:gd name="connsiteX3427" fmla="*/ 621555 w 6134100"/>
              <a:gd name="connsiteY3427" fmla="*/ 2967910 h 6148267"/>
              <a:gd name="connsiteX3428" fmla="*/ 625097 w 6134100"/>
              <a:gd name="connsiteY3428" fmla="*/ 2942768 h 6148267"/>
              <a:gd name="connsiteX3429" fmla="*/ 628285 w 6134100"/>
              <a:gd name="connsiteY3429" fmla="*/ 2917270 h 6148267"/>
              <a:gd name="connsiteX3430" fmla="*/ 632180 w 6134100"/>
              <a:gd name="connsiteY3430" fmla="*/ 2892129 h 6148267"/>
              <a:gd name="connsiteX3431" fmla="*/ 636430 w 6134100"/>
              <a:gd name="connsiteY3431" fmla="*/ 2866631 h 6148267"/>
              <a:gd name="connsiteX3432" fmla="*/ 641035 w 6134100"/>
              <a:gd name="connsiteY3432" fmla="*/ 2841488 h 6148267"/>
              <a:gd name="connsiteX3433" fmla="*/ 645639 w 6134100"/>
              <a:gd name="connsiteY3433" fmla="*/ 2816347 h 6148267"/>
              <a:gd name="connsiteX3434" fmla="*/ 650597 w 6134100"/>
              <a:gd name="connsiteY3434" fmla="*/ 2791204 h 6148267"/>
              <a:gd name="connsiteX3435" fmla="*/ 656263 w 6134100"/>
              <a:gd name="connsiteY3435" fmla="*/ 2766416 h 6148267"/>
              <a:gd name="connsiteX3436" fmla="*/ 661576 w 6134100"/>
              <a:gd name="connsiteY3436" fmla="*/ 2741627 h 6148267"/>
              <a:gd name="connsiteX3437" fmla="*/ 667243 w 6134100"/>
              <a:gd name="connsiteY3437" fmla="*/ 2716839 h 6148267"/>
              <a:gd name="connsiteX3438" fmla="*/ 672910 w 6134100"/>
              <a:gd name="connsiteY3438" fmla="*/ 2692050 h 6148267"/>
              <a:gd name="connsiteX3439" fmla="*/ 679285 w 6134100"/>
              <a:gd name="connsiteY3439" fmla="*/ 2667616 h 6148267"/>
              <a:gd name="connsiteX3440" fmla="*/ 685659 w 6134100"/>
              <a:gd name="connsiteY3440" fmla="*/ 2643182 h 6148267"/>
              <a:gd name="connsiteX3441" fmla="*/ 692388 w 6134100"/>
              <a:gd name="connsiteY3441" fmla="*/ 2618393 h 6148267"/>
              <a:gd name="connsiteX3442" fmla="*/ 699118 w 6134100"/>
              <a:gd name="connsiteY3442" fmla="*/ 2594313 h 6148267"/>
              <a:gd name="connsiteX3443" fmla="*/ 706555 w 6134100"/>
              <a:gd name="connsiteY3443" fmla="*/ 2569525 h 6148267"/>
              <a:gd name="connsiteX3444" fmla="*/ 713638 w 6134100"/>
              <a:gd name="connsiteY3444" fmla="*/ 2545444 h 6148267"/>
              <a:gd name="connsiteX3445" fmla="*/ 721429 w 6134100"/>
              <a:gd name="connsiteY3445" fmla="*/ 2521718 h 6148267"/>
              <a:gd name="connsiteX3446" fmla="*/ 729221 w 6134100"/>
              <a:gd name="connsiteY3446" fmla="*/ 2497283 h 6148267"/>
              <a:gd name="connsiteX3447" fmla="*/ 737367 w 6134100"/>
              <a:gd name="connsiteY3447" fmla="*/ 2473557 h 6148267"/>
              <a:gd name="connsiteX3448" fmla="*/ 745159 w 6134100"/>
              <a:gd name="connsiteY3448" fmla="*/ 2449831 h 6148267"/>
              <a:gd name="connsiteX3449" fmla="*/ 754012 w 6134100"/>
              <a:gd name="connsiteY3449" fmla="*/ 2426460 h 6148267"/>
              <a:gd name="connsiteX3450" fmla="*/ 762512 w 6134100"/>
              <a:gd name="connsiteY3450" fmla="*/ 2402379 h 6148267"/>
              <a:gd name="connsiteX3451" fmla="*/ 771720 w 6134100"/>
              <a:gd name="connsiteY3451" fmla="*/ 2379007 h 6148267"/>
              <a:gd name="connsiteX3452" fmla="*/ 780929 w 6134100"/>
              <a:gd name="connsiteY3452" fmla="*/ 2355990 h 6148267"/>
              <a:gd name="connsiteX3453" fmla="*/ 790137 w 6134100"/>
              <a:gd name="connsiteY3453" fmla="*/ 2332617 h 6148267"/>
              <a:gd name="connsiteX3454" fmla="*/ 799700 w 6134100"/>
              <a:gd name="connsiteY3454" fmla="*/ 2309599 h 6148267"/>
              <a:gd name="connsiteX3455" fmla="*/ 809970 w 6134100"/>
              <a:gd name="connsiteY3455" fmla="*/ 2286581 h 6148267"/>
              <a:gd name="connsiteX3456" fmla="*/ 819887 w 6134100"/>
              <a:gd name="connsiteY3456" fmla="*/ 2263918 h 6148267"/>
              <a:gd name="connsiteX3457" fmla="*/ 830158 w 6134100"/>
              <a:gd name="connsiteY3457" fmla="*/ 2240901 h 6148267"/>
              <a:gd name="connsiteX3458" fmla="*/ 840783 w 6134100"/>
              <a:gd name="connsiteY3458" fmla="*/ 2218591 h 6148267"/>
              <a:gd name="connsiteX3459" fmla="*/ 862033 w 6134100"/>
              <a:gd name="connsiteY3459" fmla="*/ 2173618 h 6148267"/>
              <a:gd name="connsiteX3460" fmla="*/ 867344 w 6134100"/>
              <a:gd name="connsiteY3460" fmla="*/ 2161932 h 6148267"/>
              <a:gd name="connsiteX3461" fmla="*/ 873011 w 6134100"/>
              <a:gd name="connsiteY3461" fmla="*/ 2150953 h 6148267"/>
              <a:gd name="connsiteX3462" fmla="*/ 878678 w 6134100"/>
              <a:gd name="connsiteY3462" fmla="*/ 2139622 h 6148267"/>
              <a:gd name="connsiteX3463" fmla="*/ 884344 w 6134100"/>
              <a:gd name="connsiteY3463" fmla="*/ 2128999 h 6148267"/>
              <a:gd name="connsiteX3464" fmla="*/ 890366 w 6134100"/>
              <a:gd name="connsiteY3464" fmla="*/ 2117667 h 6148267"/>
              <a:gd name="connsiteX3465" fmla="*/ 896032 w 6134100"/>
              <a:gd name="connsiteY3465" fmla="*/ 2107043 h 6148267"/>
              <a:gd name="connsiteX3466" fmla="*/ 902052 w 6134100"/>
              <a:gd name="connsiteY3466" fmla="*/ 2096065 h 6148267"/>
              <a:gd name="connsiteX3467" fmla="*/ 907719 w 6134100"/>
              <a:gd name="connsiteY3467" fmla="*/ 2085087 h 6148267"/>
              <a:gd name="connsiteX3468" fmla="*/ 913740 w 6134100"/>
              <a:gd name="connsiteY3468" fmla="*/ 2074109 h 6148267"/>
              <a:gd name="connsiteX3469" fmla="*/ 919761 w 6134100"/>
              <a:gd name="connsiteY3469" fmla="*/ 2063132 h 6148267"/>
              <a:gd name="connsiteX3470" fmla="*/ 925427 w 6134100"/>
              <a:gd name="connsiteY3470" fmla="*/ 2052508 h 6148267"/>
              <a:gd name="connsiteX3471" fmla="*/ 931802 w 6134100"/>
              <a:gd name="connsiteY3471" fmla="*/ 2041176 h 6148267"/>
              <a:gd name="connsiteX3472" fmla="*/ 937469 w 6134100"/>
              <a:gd name="connsiteY3472" fmla="*/ 2030553 h 6148267"/>
              <a:gd name="connsiteX3473" fmla="*/ 943844 w 6134100"/>
              <a:gd name="connsiteY3473" fmla="*/ 2020284 h 6148267"/>
              <a:gd name="connsiteX3474" fmla="*/ 950219 w 6134100"/>
              <a:gd name="connsiteY3474" fmla="*/ 2009305 h 6148267"/>
              <a:gd name="connsiteX3475" fmla="*/ 956593 w 6134100"/>
              <a:gd name="connsiteY3475" fmla="*/ 1998682 h 6148267"/>
              <a:gd name="connsiteX3476" fmla="*/ 962968 w 6134100"/>
              <a:gd name="connsiteY3476" fmla="*/ 1988412 h 6148267"/>
              <a:gd name="connsiteX3477" fmla="*/ 969343 w 6134100"/>
              <a:gd name="connsiteY3477" fmla="*/ 1977435 h 6148267"/>
              <a:gd name="connsiteX3478" fmla="*/ 975365 w 6134100"/>
              <a:gd name="connsiteY3478" fmla="*/ 1967165 h 6148267"/>
              <a:gd name="connsiteX3479" fmla="*/ 982093 w 6134100"/>
              <a:gd name="connsiteY3479" fmla="*/ 1956542 h 6148267"/>
              <a:gd name="connsiteX3480" fmla="*/ 988468 w 6134100"/>
              <a:gd name="connsiteY3480" fmla="*/ 1945918 h 6148267"/>
              <a:gd name="connsiteX3481" fmla="*/ 994843 w 6134100"/>
              <a:gd name="connsiteY3481" fmla="*/ 1935294 h 6148267"/>
              <a:gd name="connsiteX3482" fmla="*/ 1001218 w 6134100"/>
              <a:gd name="connsiteY3482" fmla="*/ 1925024 h 6148267"/>
              <a:gd name="connsiteX3483" fmla="*/ 1008301 w 6134100"/>
              <a:gd name="connsiteY3483" fmla="*/ 1914402 h 6148267"/>
              <a:gd name="connsiteX3484" fmla="*/ 1035218 w 6134100"/>
              <a:gd name="connsiteY3484" fmla="*/ 1873323 h 6148267"/>
              <a:gd name="connsiteX3485" fmla="*/ 1049031 w 6134100"/>
              <a:gd name="connsiteY3485" fmla="*/ 1853139 h 6148267"/>
              <a:gd name="connsiteX3486" fmla="*/ 1062842 w 6134100"/>
              <a:gd name="connsiteY3486" fmla="*/ 1832599 h 6148267"/>
              <a:gd name="connsiteX3487" fmla="*/ 1077009 w 6134100"/>
              <a:gd name="connsiteY3487" fmla="*/ 1812415 h 6148267"/>
              <a:gd name="connsiteX3488" fmla="*/ 1091175 w 6134100"/>
              <a:gd name="connsiteY3488" fmla="*/ 1792584 h 6148267"/>
              <a:gd name="connsiteX3489" fmla="*/ 1105697 w 6134100"/>
              <a:gd name="connsiteY3489" fmla="*/ 1772753 h 6148267"/>
              <a:gd name="connsiteX3490" fmla="*/ 1120571 w 6134100"/>
              <a:gd name="connsiteY3490" fmla="*/ 1753276 h 6148267"/>
              <a:gd name="connsiteX3491" fmla="*/ 1135092 w 6134100"/>
              <a:gd name="connsiteY3491" fmla="*/ 1733445 h 6148267"/>
              <a:gd name="connsiteX3492" fmla="*/ 1149613 w 6134100"/>
              <a:gd name="connsiteY3492" fmla="*/ 1713969 h 6148267"/>
              <a:gd name="connsiteX3493" fmla="*/ 1211591 w 6134100"/>
              <a:gd name="connsiteY3493" fmla="*/ 1637833 h 6148267"/>
              <a:gd name="connsiteX3494" fmla="*/ 1226820 w 6134100"/>
              <a:gd name="connsiteY3494" fmla="*/ 1619064 h 6148267"/>
              <a:gd name="connsiteX3495" fmla="*/ 1243112 w 6134100"/>
              <a:gd name="connsiteY3495" fmla="*/ 1600650 h 6148267"/>
              <a:gd name="connsiteX3496" fmla="*/ 1275340 w 6134100"/>
              <a:gd name="connsiteY3496" fmla="*/ 1564176 h 6148267"/>
              <a:gd name="connsiteX3497" fmla="*/ 1284903 w 6134100"/>
              <a:gd name="connsiteY3497" fmla="*/ 1547178 h 6148267"/>
              <a:gd name="connsiteX3498" fmla="*/ 1294820 w 6134100"/>
              <a:gd name="connsiteY3498" fmla="*/ 1530535 h 6148267"/>
              <a:gd name="connsiteX3499" fmla="*/ 1305090 w 6134100"/>
              <a:gd name="connsiteY3499" fmla="*/ 1513891 h 6148267"/>
              <a:gd name="connsiteX3500" fmla="*/ 1315361 w 6134100"/>
              <a:gd name="connsiteY3500" fmla="*/ 1497247 h 6148267"/>
              <a:gd name="connsiteX3501" fmla="*/ 1325631 w 6134100"/>
              <a:gd name="connsiteY3501" fmla="*/ 1481311 h 6148267"/>
              <a:gd name="connsiteX3502" fmla="*/ 1335902 w 6134100"/>
              <a:gd name="connsiteY3502" fmla="*/ 1464668 h 6148267"/>
              <a:gd name="connsiteX3503" fmla="*/ 1346881 w 6134100"/>
              <a:gd name="connsiteY3503" fmla="*/ 1448024 h 6148267"/>
              <a:gd name="connsiteX3504" fmla="*/ 1357152 w 6134100"/>
              <a:gd name="connsiteY3504" fmla="*/ 1431735 h 6148267"/>
              <a:gd name="connsiteX3505" fmla="*/ 1362464 w 6134100"/>
              <a:gd name="connsiteY3505" fmla="*/ 1423590 h 6148267"/>
              <a:gd name="connsiteX3506" fmla="*/ 1368131 w 6134100"/>
              <a:gd name="connsiteY3506" fmla="*/ 1415445 h 6148267"/>
              <a:gd name="connsiteX3507" fmla="*/ 1373444 w 6134100"/>
              <a:gd name="connsiteY3507" fmla="*/ 1407301 h 6148267"/>
              <a:gd name="connsiteX3508" fmla="*/ 1378756 w 6134100"/>
              <a:gd name="connsiteY3508" fmla="*/ 1399155 h 6148267"/>
              <a:gd name="connsiteX3509" fmla="*/ 1384422 w 6134100"/>
              <a:gd name="connsiteY3509" fmla="*/ 1391365 h 6148267"/>
              <a:gd name="connsiteX3510" fmla="*/ 1390089 w 6134100"/>
              <a:gd name="connsiteY3510" fmla="*/ 1383220 h 6148267"/>
              <a:gd name="connsiteX3511" fmla="*/ 1395755 w 6134100"/>
              <a:gd name="connsiteY3511" fmla="*/ 1375076 h 6148267"/>
              <a:gd name="connsiteX3512" fmla="*/ 1401422 w 6134100"/>
              <a:gd name="connsiteY3512" fmla="*/ 1366930 h 6148267"/>
              <a:gd name="connsiteX3513" fmla="*/ 1407089 w 6134100"/>
              <a:gd name="connsiteY3513" fmla="*/ 1359494 h 6148267"/>
              <a:gd name="connsiteX3514" fmla="*/ 1412755 w 6134100"/>
              <a:gd name="connsiteY3514" fmla="*/ 1351350 h 6148267"/>
              <a:gd name="connsiteX3515" fmla="*/ 1418422 w 6134100"/>
              <a:gd name="connsiteY3515" fmla="*/ 1343204 h 6148267"/>
              <a:gd name="connsiteX3516" fmla="*/ 1424088 w 6134100"/>
              <a:gd name="connsiteY3516" fmla="*/ 1335060 h 6148267"/>
              <a:gd name="connsiteX3517" fmla="*/ 1429755 w 6134100"/>
              <a:gd name="connsiteY3517" fmla="*/ 1326915 h 6148267"/>
              <a:gd name="connsiteX3518" fmla="*/ 1435776 w 6134100"/>
              <a:gd name="connsiteY3518" fmla="*/ 1319478 h 6148267"/>
              <a:gd name="connsiteX3519" fmla="*/ 1441443 w 6134100"/>
              <a:gd name="connsiteY3519" fmla="*/ 1311334 h 6148267"/>
              <a:gd name="connsiteX3520" fmla="*/ 1447463 w 6134100"/>
              <a:gd name="connsiteY3520" fmla="*/ 1303189 h 6148267"/>
              <a:gd name="connsiteX3521" fmla="*/ 1471901 w 6134100"/>
              <a:gd name="connsiteY3521" fmla="*/ 1272026 h 6148267"/>
              <a:gd name="connsiteX3522" fmla="*/ 1496338 w 6134100"/>
              <a:gd name="connsiteY3522" fmla="*/ 1241218 h 6148267"/>
              <a:gd name="connsiteX3523" fmla="*/ 1521484 w 6134100"/>
              <a:gd name="connsiteY3523" fmla="*/ 1210763 h 6148267"/>
              <a:gd name="connsiteX3524" fmla="*/ 1546983 w 6134100"/>
              <a:gd name="connsiteY3524" fmla="*/ 1180310 h 6148267"/>
              <a:gd name="connsiteX3525" fmla="*/ 1573545 w 6134100"/>
              <a:gd name="connsiteY3525" fmla="*/ 1150208 h 6148267"/>
              <a:gd name="connsiteX3526" fmla="*/ 1600461 w 6134100"/>
              <a:gd name="connsiteY3526" fmla="*/ 1120462 h 6148267"/>
              <a:gd name="connsiteX3527" fmla="*/ 1613920 w 6134100"/>
              <a:gd name="connsiteY3527" fmla="*/ 1105590 h 6148267"/>
              <a:gd name="connsiteX3528" fmla="*/ 1628086 w 6134100"/>
              <a:gd name="connsiteY3528" fmla="*/ 1091071 h 6148267"/>
              <a:gd name="connsiteX3529" fmla="*/ 1641899 w 6134100"/>
              <a:gd name="connsiteY3529" fmla="*/ 1076906 h 6148267"/>
              <a:gd name="connsiteX3530" fmla="*/ 1656774 w 6134100"/>
              <a:gd name="connsiteY3530" fmla="*/ 1062387 h 6148267"/>
              <a:gd name="connsiteX3531" fmla="*/ 1670940 w 6134100"/>
              <a:gd name="connsiteY3531" fmla="*/ 1048222 h 6148267"/>
              <a:gd name="connsiteX3532" fmla="*/ 1685107 w 6134100"/>
              <a:gd name="connsiteY3532" fmla="*/ 1034058 h 6148267"/>
              <a:gd name="connsiteX3533" fmla="*/ 1699982 w 6134100"/>
              <a:gd name="connsiteY3533" fmla="*/ 1019539 h 6148267"/>
              <a:gd name="connsiteX3534" fmla="*/ 1714502 w 6134100"/>
              <a:gd name="connsiteY3534" fmla="*/ 1005373 h 6148267"/>
              <a:gd name="connsiteX3535" fmla="*/ 1729731 w 6134100"/>
              <a:gd name="connsiteY3535" fmla="*/ 991562 h 6148267"/>
              <a:gd name="connsiteX3536" fmla="*/ 1744960 w 6134100"/>
              <a:gd name="connsiteY3536" fmla="*/ 977752 h 6148267"/>
              <a:gd name="connsiteX3537" fmla="*/ 1760543 w 6134100"/>
              <a:gd name="connsiteY3537" fmla="*/ 964296 h 6148267"/>
              <a:gd name="connsiteX3538" fmla="*/ 1775773 w 6134100"/>
              <a:gd name="connsiteY3538" fmla="*/ 950839 h 6148267"/>
              <a:gd name="connsiteX3539" fmla="*/ 1807293 w 6134100"/>
              <a:gd name="connsiteY3539" fmla="*/ 923926 h 6148267"/>
              <a:gd name="connsiteX3540" fmla="*/ 1839522 w 6134100"/>
              <a:gd name="connsiteY3540" fmla="*/ 897721 h 6148267"/>
              <a:gd name="connsiteX3541" fmla="*/ 1872459 w 6134100"/>
              <a:gd name="connsiteY3541" fmla="*/ 872223 h 6148267"/>
              <a:gd name="connsiteX3542" fmla="*/ 1905750 w 6134100"/>
              <a:gd name="connsiteY3542" fmla="*/ 846374 h 6148267"/>
              <a:gd name="connsiteX3543" fmla="*/ 1923104 w 6134100"/>
              <a:gd name="connsiteY3543" fmla="*/ 833979 h 6148267"/>
              <a:gd name="connsiteX3544" fmla="*/ 1940104 w 6134100"/>
              <a:gd name="connsiteY3544" fmla="*/ 822293 h 6148267"/>
              <a:gd name="connsiteX3545" fmla="*/ 1957457 w 6134100"/>
              <a:gd name="connsiteY3545" fmla="*/ 809899 h 6148267"/>
              <a:gd name="connsiteX3546" fmla="*/ 1975166 w 6134100"/>
              <a:gd name="connsiteY3546" fmla="*/ 797858 h 6148267"/>
              <a:gd name="connsiteX3547" fmla="*/ 1992874 w 6134100"/>
              <a:gd name="connsiteY3547" fmla="*/ 786173 h 6148267"/>
              <a:gd name="connsiteX3548" fmla="*/ 2010937 w 6134100"/>
              <a:gd name="connsiteY3548" fmla="*/ 774487 h 6148267"/>
              <a:gd name="connsiteX3549" fmla="*/ 2028645 w 6134100"/>
              <a:gd name="connsiteY3549" fmla="*/ 763155 h 6148267"/>
              <a:gd name="connsiteX3550" fmla="*/ 2047061 w 6134100"/>
              <a:gd name="connsiteY3550" fmla="*/ 751469 h 6148267"/>
              <a:gd name="connsiteX3551" fmla="*/ 2065478 w 6134100"/>
              <a:gd name="connsiteY3551" fmla="*/ 740491 h 6148267"/>
              <a:gd name="connsiteX3552" fmla="*/ 2083894 w 6134100"/>
              <a:gd name="connsiteY3552" fmla="*/ 729160 h 6148267"/>
              <a:gd name="connsiteX3553" fmla="*/ 2103019 w 6134100"/>
              <a:gd name="connsiteY3553" fmla="*/ 718181 h 6148267"/>
              <a:gd name="connsiteX3554" fmla="*/ 2121789 w 6134100"/>
              <a:gd name="connsiteY3554" fmla="*/ 707204 h 6148267"/>
              <a:gd name="connsiteX3555" fmla="*/ 2140560 w 6134100"/>
              <a:gd name="connsiteY3555" fmla="*/ 696935 h 6148267"/>
              <a:gd name="connsiteX3556" fmla="*/ 2160039 w 6134100"/>
              <a:gd name="connsiteY3556" fmla="*/ 686664 h 6148267"/>
              <a:gd name="connsiteX3557" fmla="*/ 2179518 w 6134100"/>
              <a:gd name="connsiteY3557" fmla="*/ 676749 h 6148267"/>
              <a:gd name="connsiteX3558" fmla="*/ 2198997 w 6134100"/>
              <a:gd name="connsiteY3558" fmla="*/ 666480 h 6148267"/>
              <a:gd name="connsiteX3559" fmla="*/ 2213518 w 6134100"/>
              <a:gd name="connsiteY3559" fmla="*/ 659398 h 6148267"/>
              <a:gd name="connsiteX3560" fmla="*/ 2227684 w 6134100"/>
              <a:gd name="connsiteY3560" fmla="*/ 652315 h 6148267"/>
              <a:gd name="connsiteX3561" fmla="*/ 2242559 w 6134100"/>
              <a:gd name="connsiteY3561" fmla="*/ 645232 h 6148267"/>
              <a:gd name="connsiteX3562" fmla="*/ 2256726 w 6134100"/>
              <a:gd name="connsiteY3562" fmla="*/ 638150 h 6148267"/>
              <a:gd name="connsiteX3563" fmla="*/ 2263809 w 6134100"/>
              <a:gd name="connsiteY3563" fmla="*/ 634963 h 6148267"/>
              <a:gd name="connsiteX3564" fmla="*/ 2271246 w 6134100"/>
              <a:gd name="connsiteY3564" fmla="*/ 631776 h 6148267"/>
              <a:gd name="connsiteX3565" fmla="*/ 2278684 w 6134100"/>
              <a:gd name="connsiteY3565" fmla="*/ 628590 h 6148267"/>
              <a:gd name="connsiteX3566" fmla="*/ 2285767 w 6134100"/>
              <a:gd name="connsiteY3566" fmla="*/ 625402 h 6148267"/>
              <a:gd name="connsiteX3567" fmla="*/ 2293204 w 6134100"/>
              <a:gd name="connsiteY3567" fmla="*/ 622569 h 6148267"/>
              <a:gd name="connsiteX3568" fmla="*/ 2300287 w 6134100"/>
              <a:gd name="connsiteY3568" fmla="*/ 619028 h 6148267"/>
              <a:gd name="connsiteX3569" fmla="*/ 2307725 w 6134100"/>
              <a:gd name="connsiteY3569" fmla="*/ 615841 h 6148267"/>
              <a:gd name="connsiteX3570" fmla="*/ 2315162 w 6134100"/>
              <a:gd name="connsiteY3570" fmla="*/ 612654 h 6148267"/>
              <a:gd name="connsiteX3571" fmla="*/ 2322245 w 6134100"/>
              <a:gd name="connsiteY3571" fmla="*/ 609821 h 6148267"/>
              <a:gd name="connsiteX3572" fmla="*/ 2329683 w 6134100"/>
              <a:gd name="connsiteY3572" fmla="*/ 606634 h 6148267"/>
              <a:gd name="connsiteX3573" fmla="*/ 2337474 w 6134100"/>
              <a:gd name="connsiteY3573" fmla="*/ 603447 h 6148267"/>
              <a:gd name="connsiteX3574" fmla="*/ 2344558 w 6134100"/>
              <a:gd name="connsiteY3574" fmla="*/ 600613 h 6148267"/>
              <a:gd name="connsiteX3575" fmla="*/ 2351995 w 6134100"/>
              <a:gd name="connsiteY3575" fmla="*/ 597427 h 6148267"/>
              <a:gd name="connsiteX3576" fmla="*/ 2359078 w 6134100"/>
              <a:gd name="connsiteY3576" fmla="*/ 594240 h 6148267"/>
              <a:gd name="connsiteX3577" fmla="*/ 2366516 w 6134100"/>
              <a:gd name="connsiteY3577" fmla="*/ 591760 h 6148267"/>
              <a:gd name="connsiteX3578" fmla="*/ 2373953 w 6134100"/>
              <a:gd name="connsiteY3578" fmla="*/ 588573 h 6148267"/>
              <a:gd name="connsiteX3579" fmla="*/ 2388828 w 6134100"/>
              <a:gd name="connsiteY3579" fmla="*/ 582553 h 6148267"/>
              <a:gd name="connsiteX3580" fmla="*/ 2406182 w 6134100"/>
              <a:gd name="connsiteY3580" fmla="*/ 576179 h 6148267"/>
              <a:gd name="connsiteX3581" fmla="*/ 2441598 w 6134100"/>
              <a:gd name="connsiteY3581" fmla="*/ 564139 h 6148267"/>
              <a:gd name="connsiteX3582" fmla="*/ 2450452 w 6134100"/>
              <a:gd name="connsiteY3582" fmla="*/ 560952 h 6148267"/>
              <a:gd name="connsiteX3583" fmla="*/ 2459306 w 6134100"/>
              <a:gd name="connsiteY3583" fmla="*/ 558118 h 6148267"/>
              <a:gd name="connsiteX3584" fmla="*/ 2468160 w 6134100"/>
              <a:gd name="connsiteY3584" fmla="*/ 555286 h 6148267"/>
              <a:gd name="connsiteX3585" fmla="*/ 2477015 w 6134100"/>
              <a:gd name="connsiteY3585" fmla="*/ 552099 h 6148267"/>
              <a:gd name="connsiteX3586" fmla="*/ 2485160 w 6134100"/>
              <a:gd name="connsiteY3586" fmla="*/ 549266 h 6148267"/>
              <a:gd name="connsiteX3587" fmla="*/ 2494014 w 6134100"/>
              <a:gd name="connsiteY3587" fmla="*/ 546433 h 6148267"/>
              <a:gd name="connsiteX3588" fmla="*/ 2502868 w 6134100"/>
              <a:gd name="connsiteY3588" fmla="*/ 543601 h 6148267"/>
              <a:gd name="connsiteX3589" fmla="*/ 2511723 w 6134100"/>
              <a:gd name="connsiteY3589" fmla="*/ 540413 h 6148267"/>
              <a:gd name="connsiteX3590" fmla="*/ 2546076 w 6134100"/>
              <a:gd name="connsiteY3590" fmla="*/ 530143 h 6148267"/>
              <a:gd name="connsiteX3591" fmla="*/ 2565556 w 6134100"/>
              <a:gd name="connsiteY3591" fmla="*/ 524832 h 6148267"/>
              <a:gd name="connsiteX3592" fmla="*/ 2575117 w 6134100"/>
              <a:gd name="connsiteY3592" fmla="*/ 521998 h 6148267"/>
              <a:gd name="connsiteX3593" fmla="*/ 2585388 w 6134100"/>
              <a:gd name="connsiteY3593" fmla="*/ 519520 h 6148267"/>
              <a:gd name="connsiteX3594" fmla="*/ 2594950 w 6134100"/>
              <a:gd name="connsiteY3594" fmla="*/ 516687 h 6148267"/>
              <a:gd name="connsiteX3595" fmla="*/ 2604513 w 6134100"/>
              <a:gd name="connsiteY3595" fmla="*/ 514208 h 6148267"/>
              <a:gd name="connsiteX3596" fmla="*/ 2623992 w 6134100"/>
              <a:gd name="connsiteY3596" fmla="*/ 508896 h 6148267"/>
              <a:gd name="connsiteX3597" fmla="*/ 2658700 w 6134100"/>
              <a:gd name="connsiteY3597" fmla="*/ 500397 h 6148267"/>
              <a:gd name="connsiteX3598" fmla="*/ 2673574 w 6134100"/>
              <a:gd name="connsiteY3598" fmla="*/ 497210 h 6148267"/>
              <a:gd name="connsiteX3599" fmla="*/ 2704032 w 6134100"/>
              <a:gd name="connsiteY3599" fmla="*/ 490128 h 6148267"/>
              <a:gd name="connsiteX3600" fmla="*/ 2734490 w 6134100"/>
              <a:gd name="connsiteY3600" fmla="*/ 484108 h 6148267"/>
              <a:gd name="connsiteX3601" fmla="*/ 2764595 w 6134100"/>
              <a:gd name="connsiteY3601" fmla="*/ 478441 h 6148267"/>
              <a:gd name="connsiteX3602" fmla="*/ 2795406 w 6134100"/>
              <a:gd name="connsiteY3602" fmla="*/ 472776 h 6148267"/>
              <a:gd name="connsiteX3603" fmla="*/ 2825864 w 6134100"/>
              <a:gd name="connsiteY3603" fmla="*/ 467819 h 6148267"/>
              <a:gd name="connsiteX3604" fmla="*/ 2856677 w 6134100"/>
              <a:gd name="connsiteY3604" fmla="*/ 463569 h 6148267"/>
              <a:gd name="connsiteX3605" fmla="*/ 2887135 w 6134100"/>
              <a:gd name="connsiteY3605" fmla="*/ 459320 h 6148267"/>
              <a:gd name="connsiteX3606" fmla="*/ 2917593 w 6134100"/>
              <a:gd name="connsiteY3606" fmla="*/ 456132 h 6148267"/>
              <a:gd name="connsiteX3607" fmla="*/ 2948405 w 6134100"/>
              <a:gd name="connsiteY3607" fmla="*/ 452945 h 6148267"/>
              <a:gd name="connsiteX3608" fmla="*/ 2979218 w 6134100"/>
              <a:gd name="connsiteY3608" fmla="*/ 450112 h 6148267"/>
              <a:gd name="connsiteX3609" fmla="*/ 3010029 w 6134100"/>
              <a:gd name="connsiteY3609" fmla="*/ 447988 h 6148267"/>
              <a:gd name="connsiteX3610" fmla="*/ 3040487 w 6134100"/>
              <a:gd name="connsiteY3610" fmla="*/ 446571 h 6148267"/>
              <a:gd name="connsiteX3611" fmla="*/ 3070945 w 6134100"/>
              <a:gd name="connsiteY3611" fmla="*/ 444801 h 6148267"/>
              <a:gd name="connsiteX3612" fmla="*/ 3101758 w 6134100"/>
              <a:gd name="connsiteY3612" fmla="*/ 443738 h 6148267"/>
              <a:gd name="connsiteX3613" fmla="*/ 3132216 w 6134100"/>
              <a:gd name="connsiteY3613" fmla="*/ 443384 h 6148267"/>
              <a:gd name="connsiteX3614" fmla="*/ 3163028 w 6134100"/>
              <a:gd name="connsiteY3614" fmla="*/ 443029 h 6148267"/>
              <a:gd name="connsiteX3615" fmla="*/ 3193486 w 6134100"/>
              <a:gd name="connsiteY3615" fmla="*/ 443384 h 6148267"/>
              <a:gd name="connsiteX3616" fmla="*/ 3223590 w 6134100"/>
              <a:gd name="connsiteY3616" fmla="*/ 444092 h 6148267"/>
              <a:gd name="connsiteX3617" fmla="*/ 3254402 w 6134100"/>
              <a:gd name="connsiteY3617" fmla="*/ 444801 h 6148267"/>
              <a:gd name="connsiteX3618" fmla="*/ 3284860 w 6134100"/>
              <a:gd name="connsiteY3618" fmla="*/ 446571 h 6148267"/>
              <a:gd name="connsiteX3619" fmla="*/ 3314609 w 6134100"/>
              <a:gd name="connsiteY3619" fmla="*/ 448341 h 6148267"/>
              <a:gd name="connsiteX3620" fmla="*/ 3345067 w 6134100"/>
              <a:gd name="connsiteY3620" fmla="*/ 450821 h 6148267"/>
              <a:gd name="connsiteX3621" fmla="*/ 3375525 w 6134100"/>
              <a:gd name="connsiteY3621" fmla="*/ 453300 h 6148267"/>
              <a:gd name="connsiteX3622" fmla="*/ 3405630 w 6134100"/>
              <a:gd name="connsiteY3622" fmla="*/ 456132 h 6148267"/>
              <a:gd name="connsiteX3623" fmla="*/ 3435379 w 6134100"/>
              <a:gd name="connsiteY3623" fmla="*/ 459320 h 6148267"/>
              <a:gd name="connsiteX3624" fmla="*/ 3465482 w 6134100"/>
              <a:gd name="connsiteY3624" fmla="*/ 463215 h 6148267"/>
              <a:gd name="connsiteX3625" fmla="*/ 3494879 w 6134100"/>
              <a:gd name="connsiteY3625" fmla="*/ 467464 h 6148267"/>
              <a:gd name="connsiteX3626" fmla="*/ 3524982 w 6134100"/>
              <a:gd name="connsiteY3626" fmla="*/ 471714 h 6148267"/>
              <a:gd name="connsiteX3627" fmla="*/ 3554732 w 6134100"/>
              <a:gd name="connsiteY3627" fmla="*/ 476671 h 6148267"/>
              <a:gd name="connsiteX3628" fmla="*/ 3583773 w 6134100"/>
              <a:gd name="connsiteY3628" fmla="*/ 482338 h 6148267"/>
              <a:gd name="connsiteX3629" fmla="*/ 3613523 w 6134100"/>
              <a:gd name="connsiteY3629" fmla="*/ 487650 h 6148267"/>
              <a:gd name="connsiteX3630" fmla="*/ 3642564 w 6134100"/>
              <a:gd name="connsiteY3630" fmla="*/ 493669 h 6148267"/>
              <a:gd name="connsiteX3631" fmla="*/ 3671960 w 6134100"/>
              <a:gd name="connsiteY3631" fmla="*/ 499689 h 6148267"/>
              <a:gd name="connsiteX3632" fmla="*/ 3700647 w 6134100"/>
              <a:gd name="connsiteY3632" fmla="*/ 506417 h 6148267"/>
              <a:gd name="connsiteX3633" fmla="*/ 3730043 w 6134100"/>
              <a:gd name="connsiteY3633" fmla="*/ 513146 h 6148267"/>
              <a:gd name="connsiteX3634" fmla="*/ 3758376 w 6134100"/>
              <a:gd name="connsiteY3634" fmla="*/ 520583 h 6148267"/>
              <a:gd name="connsiteX3635" fmla="*/ 3787062 w 6134100"/>
              <a:gd name="connsiteY3635" fmla="*/ 528373 h 6148267"/>
              <a:gd name="connsiteX3636" fmla="*/ 3815750 w 6134100"/>
              <a:gd name="connsiteY3636" fmla="*/ 536164 h 6148267"/>
              <a:gd name="connsiteX3637" fmla="*/ 3844083 w 6134100"/>
              <a:gd name="connsiteY3637" fmla="*/ 544309 h 6148267"/>
              <a:gd name="connsiteX3638" fmla="*/ 3872416 w 6134100"/>
              <a:gd name="connsiteY3638" fmla="*/ 553161 h 6148267"/>
              <a:gd name="connsiteX3639" fmla="*/ 3900394 w 6134100"/>
              <a:gd name="connsiteY3639" fmla="*/ 562015 h 6148267"/>
              <a:gd name="connsiteX3640" fmla="*/ 3928374 w 6134100"/>
              <a:gd name="connsiteY3640" fmla="*/ 571222 h 6148267"/>
              <a:gd name="connsiteX3641" fmla="*/ 3956352 w 6134100"/>
              <a:gd name="connsiteY3641" fmla="*/ 580783 h 6148267"/>
              <a:gd name="connsiteX3642" fmla="*/ 3983977 w 6134100"/>
              <a:gd name="connsiteY3642" fmla="*/ 591052 h 6148267"/>
              <a:gd name="connsiteX3643" fmla="*/ 4011248 w 6134100"/>
              <a:gd name="connsiteY3643" fmla="*/ 600967 h 6148267"/>
              <a:gd name="connsiteX3644" fmla="*/ 4038518 w 6134100"/>
              <a:gd name="connsiteY3644" fmla="*/ 611591 h 6148267"/>
              <a:gd name="connsiteX3645" fmla="*/ 4065789 w 6134100"/>
              <a:gd name="connsiteY3645" fmla="*/ 622569 h 6148267"/>
              <a:gd name="connsiteX3646" fmla="*/ 4092706 w 6134100"/>
              <a:gd name="connsiteY3646" fmla="*/ 633547 h 6148267"/>
              <a:gd name="connsiteX3647" fmla="*/ 4113247 w 6134100"/>
              <a:gd name="connsiteY3647" fmla="*/ 638150 h 6148267"/>
              <a:gd name="connsiteX3648" fmla="*/ 4133434 w 6134100"/>
              <a:gd name="connsiteY3648" fmla="*/ 643108 h 6148267"/>
              <a:gd name="connsiteX3649" fmla="*/ 4173808 w 6134100"/>
              <a:gd name="connsiteY3649" fmla="*/ 654086 h 6148267"/>
              <a:gd name="connsiteX3650" fmla="*/ 4214538 w 6134100"/>
              <a:gd name="connsiteY3650" fmla="*/ 664710 h 6148267"/>
              <a:gd name="connsiteX3651" fmla="*/ 4234724 w 6134100"/>
              <a:gd name="connsiteY3651" fmla="*/ 670375 h 6148267"/>
              <a:gd name="connsiteX3652" fmla="*/ 4254557 w 6134100"/>
              <a:gd name="connsiteY3652" fmla="*/ 676749 h 6148267"/>
              <a:gd name="connsiteX3653" fmla="*/ 4274390 w 6134100"/>
              <a:gd name="connsiteY3653" fmla="*/ 683124 h 6148267"/>
              <a:gd name="connsiteX3654" fmla="*/ 4294578 w 6134100"/>
              <a:gd name="connsiteY3654" fmla="*/ 689143 h 6148267"/>
              <a:gd name="connsiteX3655" fmla="*/ 4314412 w 6134100"/>
              <a:gd name="connsiteY3655" fmla="*/ 695872 h 6148267"/>
              <a:gd name="connsiteX3656" fmla="*/ 4334598 w 6134100"/>
              <a:gd name="connsiteY3656" fmla="*/ 702600 h 6148267"/>
              <a:gd name="connsiteX3657" fmla="*/ 4354078 w 6134100"/>
              <a:gd name="connsiteY3657" fmla="*/ 709329 h 6148267"/>
              <a:gd name="connsiteX3658" fmla="*/ 4373556 w 6134100"/>
              <a:gd name="connsiteY3658" fmla="*/ 716411 h 6148267"/>
              <a:gd name="connsiteX3659" fmla="*/ 4393389 w 6134100"/>
              <a:gd name="connsiteY3659" fmla="*/ 723848 h 6148267"/>
              <a:gd name="connsiteX3660" fmla="*/ 4412869 w 6134100"/>
              <a:gd name="connsiteY3660" fmla="*/ 731638 h 6148267"/>
              <a:gd name="connsiteX3661" fmla="*/ 4432347 w 6134100"/>
              <a:gd name="connsiteY3661" fmla="*/ 738720 h 6148267"/>
              <a:gd name="connsiteX3662" fmla="*/ 4452180 w 6134100"/>
              <a:gd name="connsiteY3662" fmla="*/ 746511 h 6148267"/>
              <a:gd name="connsiteX3663" fmla="*/ 4471305 w 6134100"/>
              <a:gd name="connsiteY3663" fmla="*/ 754656 h 6148267"/>
              <a:gd name="connsiteX3664" fmla="*/ 4490430 w 6134100"/>
              <a:gd name="connsiteY3664" fmla="*/ 762801 h 6148267"/>
              <a:gd name="connsiteX3665" fmla="*/ 4509909 w 6134100"/>
              <a:gd name="connsiteY3665" fmla="*/ 770945 h 6148267"/>
              <a:gd name="connsiteX3666" fmla="*/ 4529034 w 6134100"/>
              <a:gd name="connsiteY3666" fmla="*/ 779444 h 6148267"/>
              <a:gd name="connsiteX3667" fmla="*/ 4548159 w 6134100"/>
              <a:gd name="connsiteY3667" fmla="*/ 787943 h 6148267"/>
              <a:gd name="connsiteX3668" fmla="*/ 4566929 w 6134100"/>
              <a:gd name="connsiteY3668" fmla="*/ 796796 h 6148267"/>
              <a:gd name="connsiteX3669" fmla="*/ 4585700 w 6134100"/>
              <a:gd name="connsiteY3669" fmla="*/ 806003 h 6148267"/>
              <a:gd name="connsiteX3670" fmla="*/ 4604825 w 6134100"/>
              <a:gd name="connsiteY3670" fmla="*/ 815211 h 6148267"/>
              <a:gd name="connsiteX3671" fmla="*/ 4623241 w 6134100"/>
              <a:gd name="connsiteY3671" fmla="*/ 824418 h 6148267"/>
              <a:gd name="connsiteX3672" fmla="*/ 4642012 w 6134100"/>
              <a:gd name="connsiteY3672" fmla="*/ 833979 h 6148267"/>
              <a:gd name="connsiteX3673" fmla="*/ 4660428 w 6134100"/>
              <a:gd name="connsiteY3673" fmla="*/ 843540 h 6148267"/>
              <a:gd name="connsiteX3674" fmla="*/ 4678844 w 6134100"/>
              <a:gd name="connsiteY3674" fmla="*/ 853456 h 6148267"/>
              <a:gd name="connsiteX3675" fmla="*/ 4697261 w 6134100"/>
              <a:gd name="connsiteY3675" fmla="*/ 863371 h 6148267"/>
              <a:gd name="connsiteX3676" fmla="*/ 4715677 w 6134100"/>
              <a:gd name="connsiteY3676" fmla="*/ 873287 h 6148267"/>
              <a:gd name="connsiteX3677" fmla="*/ 4713199 w 6134100"/>
              <a:gd name="connsiteY3677" fmla="*/ 866558 h 6148267"/>
              <a:gd name="connsiteX3678" fmla="*/ 4710719 w 6134100"/>
              <a:gd name="connsiteY3678" fmla="*/ 859829 h 6148267"/>
              <a:gd name="connsiteX3679" fmla="*/ 4708594 w 6134100"/>
              <a:gd name="connsiteY3679" fmla="*/ 853456 h 6148267"/>
              <a:gd name="connsiteX3680" fmla="*/ 4706824 w 6134100"/>
              <a:gd name="connsiteY3680" fmla="*/ 847082 h 6148267"/>
              <a:gd name="connsiteX3681" fmla="*/ 4705407 w 6134100"/>
              <a:gd name="connsiteY3681" fmla="*/ 840707 h 6148267"/>
              <a:gd name="connsiteX3682" fmla="*/ 4704344 w 6134100"/>
              <a:gd name="connsiteY3682" fmla="*/ 834333 h 6148267"/>
              <a:gd name="connsiteX3683" fmla="*/ 4703636 w 6134100"/>
              <a:gd name="connsiteY3683" fmla="*/ 828313 h 6148267"/>
              <a:gd name="connsiteX3684" fmla="*/ 4702928 w 6134100"/>
              <a:gd name="connsiteY3684" fmla="*/ 822647 h 6148267"/>
              <a:gd name="connsiteX3685" fmla="*/ 4702574 w 6134100"/>
              <a:gd name="connsiteY3685" fmla="*/ 816272 h 6148267"/>
              <a:gd name="connsiteX3686" fmla="*/ 4702928 w 6134100"/>
              <a:gd name="connsiteY3686" fmla="*/ 810607 h 6148267"/>
              <a:gd name="connsiteX3687" fmla="*/ 4703990 w 6134100"/>
              <a:gd name="connsiteY3687" fmla="*/ 805295 h 6148267"/>
              <a:gd name="connsiteX3688" fmla="*/ 4704699 w 6134100"/>
              <a:gd name="connsiteY3688" fmla="*/ 799983 h 6148267"/>
              <a:gd name="connsiteX3689" fmla="*/ 4706116 w 6134100"/>
              <a:gd name="connsiteY3689" fmla="*/ 794671 h 6148267"/>
              <a:gd name="connsiteX3690" fmla="*/ 4707886 w 6134100"/>
              <a:gd name="connsiteY3690" fmla="*/ 789006 h 6148267"/>
              <a:gd name="connsiteX3691" fmla="*/ 4710011 w 6134100"/>
              <a:gd name="connsiteY3691" fmla="*/ 784048 h 6148267"/>
              <a:gd name="connsiteX3692" fmla="*/ 4712844 w 6134100"/>
              <a:gd name="connsiteY3692" fmla="*/ 779090 h 6148267"/>
              <a:gd name="connsiteX3693" fmla="*/ 4715677 w 6134100"/>
              <a:gd name="connsiteY3693" fmla="*/ 774840 h 6148267"/>
              <a:gd name="connsiteX3694" fmla="*/ 4719574 w 6134100"/>
              <a:gd name="connsiteY3694" fmla="*/ 770592 h 6148267"/>
              <a:gd name="connsiteX3695" fmla="*/ 4723469 w 6134100"/>
              <a:gd name="connsiteY3695" fmla="*/ 766696 h 6148267"/>
              <a:gd name="connsiteX3696" fmla="*/ 4728074 w 6134100"/>
              <a:gd name="connsiteY3696" fmla="*/ 763155 h 6148267"/>
              <a:gd name="connsiteX3697" fmla="*/ 4694782 w 6134100"/>
              <a:gd name="connsiteY3697" fmla="*/ 744740 h 6148267"/>
              <a:gd name="connsiteX3698" fmla="*/ 4660783 w 6134100"/>
              <a:gd name="connsiteY3698" fmla="*/ 727035 h 6148267"/>
              <a:gd name="connsiteX3699" fmla="*/ 4627137 w 6134100"/>
              <a:gd name="connsiteY3699" fmla="*/ 709329 h 6148267"/>
              <a:gd name="connsiteX3700" fmla="*/ 4592783 w 6134100"/>
              <a:gd name="connsiteY3700" fmla="*/ 692331 h 6148267"/>
              <a:gd name="connsiteX3701" fmla="*/ 4558076 w 6134100"/>
              <a:gd name="connsiteY3701" fmla="*/ 675687 h 6148267"/>
              <a:gd name="connsiteX3702" fmla="*/ 4523721 w 6134100"/>
              <a:gd name="connsiteY3702" fmla="*/ 659751 h 6148267"/>
              <a:gd name="connsiteX3703" fmla="*/ 4488660 w 6134100"/>
              <a:gd name="connsiteY3703" fmla="*/ 643816 h 6148267"/>
              <a:gd name="connsiteX3704" fmla="*/ 4453243 w 6134100"/>
              <a:gd name="connsiteY3704" fmla="*/ 628590 h 6148267"/>
              <a:gd name="connsiteX3705" fmla="*/ 4417827 w 6134100"/>
              <a:gd name="connsiteY3705" fmla="*/ 613716 h 6148267"/>
              <a:gd name="connsiteX3706" fmla="*/ 4382056 w 6134100"/>
              <a:gd name="connsiteY3706" fmla="*/ 599197 h 6148267"/>
              <a:gd name="connsiteX3707" fmla="*/ 4345931 w 6134100"/>
              <a:gd name="connsiteY3707" fmla="*/ 585386 h 6148267"/>
              <a:gd name="connsiteX3708" fmla="*/ 4309807 w 6134100"/>
              <a:gd name="connsiteY3708" fmla="*/ 571930 h 6148267"/>
              <a:gd name="connsiteX3709" fmla="*/ 4273682 w 6134100"/>
              <a:gd name="connsiteY3709" fmla="*/ 559181 h 6148267"/>
              <a:gd name="connsiteX3710" fmla="*/ 4236849 w 6134100"/>
              <a:gd name="connsiteY3710" fmla="*/ 546433 h 6148267"/>
              <a:gd name="connsiteX3711" fmla="*/ 4200016 w 6134100"/>
              <a:gd name="connsiteY3711" fmla="*/ 534393 h 6148267"/>
              <a:gd name="connsiteX3712" fmla="*/ 4162830 w 6134100"/>
              <a:gd name="connsiteY3712" fmla="*/ 523061 h 6148267"/>
              <a:gd name="connsiteX3713" fmla="*/ 4141225 w 6134100"/>
              <a:gd name="connsiteY3713" fmla="*/ 516687 h 6148267"/>
              <a:gd name="connsiteX3714" fmla="*/ 4119622 w 6134100"/>
              <a:gd name="connsiteY3714" fmla="*/ 510667 h 6148267"/>
              <a:gd name="connsiteX3715" fmla="*/ 4097664 w 6134100"/>
              <a:gd name="connsiteY3715" fmla="*/ 504292 h 6148267"/>
              <a:gd name="connsiteX3716" fmla="*/ 4076059 w 6134100"/>
              <a:gd name="connsiteY3716" fmla="*/ 498272 h 6148267"/>
              <a:gd name="connsiteX3717" fmla="*/ 4054456 w 6134100"/>
              <a:gd name="connsiteY3717" fmla="*/ 492607 h 6148267"/>
              <a:gd name="connsiteX3718" fmla="*/ 4032498 w 6134100"/>
              <a:gd name="connsiteY3718" fmla="*/ 486941 h 6148267"/>
              <a:gd name="connsiteX3719" fmla="*/ 4010893 w 6134100"/>
              <a:gd name="connsiteY3719" fmla="*/ 481275 h 6148267"/>
              <a:gd name="connsiteX3720" fmla="*/ 3988935 w 6134100"/>
              <a:gd name="connsiteY3720" fmla="*/ 475963 h 6148267"/>
              <a:gd name="connsiteX3721" fmla="*/ 3966977 w 6134100"/>
              <a:gd name="connsiteY3721" fmla="*/ 470651 h 6148267"/>
              <a:gd name="connsiteX3722" fmla="*/ 3945019 w 6134100"/>
              <a:gd name="connsiteY3722" fmla="*/ 465694 h 6148267"/>
              <a:gd name="connsiteX3723" fmla="*/ 3923061 w 6134100"/>
              <a:gd name="connsiteY3723" fmla="*/ 460735 h 6148267"/>
              <a:gd name="connsiteX3724" fmla="*/ 3901458 w 6134100"/>
              <a:gd name="connsiteY3724" fmla="*/ 456132 h 6148267"/>
              <a:gd name="connsiteX3725" fmla="*/ 3879500 w 6134100"/>
              <a:gd name="connsiteY3725" fmla="*/ 451528 h 6148267"/>
              <a:gd name="connsiteX3726" fmla="*/ 3857187 w 6134100"/>
              <a:gd name="connsiteY3726" fmla="*/ 447279 h 6148267"/>
              <a:gd name="connsiteX3727" fmla="*/ 3835228 w 6134100"/>
              <a:gd name="connsiteY3727" fmla="*/ 443029 h 6148267"/>
              <a:gd name="connsiteX3728" fmla="*/ 3813270 w 6134100"/>
              <a:gd name="connsiteY3728" fmla="*/ 439134 h 6148267"/>
              <a:gd name="connsiteX3729" fmla="*/ 3790959 w 6134100"/>
              <a:gd name="connsiteY3729" fmla="*/ 434885 h 6148267"/>
              <a:gd name="connsiteX3730" fmla="*/ 3769001 w 6134100"/>
              <a:gd name="connsiteY3730" fmla="*/ 431344 h 6148267"/>
              <a:gd name="connsiteX3731" fmla="*/ 3746688 w 6134100"/>
              <a:gd name="connsiteY3731" fmla="*/ 427449 h 6148267"/>
              <a:gd name="connsiteX3732" fmla="*/ 3724730 w 6134100"/>
              <a:gd name="connsiteY3732" fmla="*/ 424615 h 6148267"/>
              <a:gd name="connsiteX3733" fmla="*/ 3702772 w 6134100"/>
              <a:gd name="connsiteY3733" fmla="*/ 421428 h 6148267"/>
              <a:gd name="connsiteX3734" fmla="*/ 3680460 w 6134100"/>
              <a:gd name="connsiteY3734" fmla="*/ 418241 h 6148267"/>
              <a:gd name="connsiteX3735" fmla="*/ 3658502 w 6134100"/>
              <a:gd name="connsiteY3735" fmla="*/ 415408 h 6148267"/>
              <a:gd name="connsiteX3736" fmla="*/ 3636189 w 6134100"/>
              <a:gd name="connsiteY3736" fmla="*/ 412221 h 6148267"/>
              <a:gd name="connsiteX3737" fmla="*/ 3624856 w 6134100"/>
              <a:gd name="connsiteY3737" fmla="*/ 410805 h 6148267"/>
              <a:gd name="connsiteX3738" fmla="*/ 3613878 w 6134100"/>
              <a:gd name="connsiteY3738" fmla="*/ 409388 h 6148267"/>
              <a:gd name="connsiteX3739" fmla="*/ 3602544 w 6134100"/>
              <a:gd name="connsiteY3739" fmla="*/ 408326 h 6148267"/>
              <a:gd name="connsiteX3740" fmla="*/ 3591564 w 6134100"/>
              <a:gd name="connsiteY3740" fmla="*/ 407264 h 6148267"/>
              <a:gd name="connsiteX3741" fmla="*/ 3546940 w 6134100"/>
              <a:gd name="connsiteY3741" fmla="*/ 403014 h 6148267"/>
              <a:gd name="connsiteX3742" fmla="*/ 3536315 w 6134100"/>
              <a:gd name="connsiteY3742" fmla="*/ 402306 h 6148267"/>
              <a:gd name="connsiteX3743" fmla="*/ 3524982 w 6134100"/>
              <a:gd name="connsiteY3743" fmla="*/ 401244 h 6148267"/>
              <a:gd name="connsiteX3744" fmla="*/ 3514004 w 6134100"/>
              <a:gd name="connsiteY3744" fmla="*/ 399827 h 6148267"/>
              <a:gd name="connsiteX3745" fmla="*/ 3502670 w 6134100"/>
              <a:gd name="connsiteY3745" fmla="*/ 399119 h 6148267"/>
              <a:gd name="connsiteX3746" fmla="*/ 3491691 w 6134100"/>
              <a:gd name="connsiteY3746" fmla="*/ 398057 h 6148267"/>
              <a:gd name="connsiteX3747" fmla="*/ 3480358 w 6134100"/>
              <a:gd name="connsiteY3747" fmla="*/ 397349 h 6148267"/>
              <a:gd name="connsiteX3748" fmla="*/ 3469379 w 6134100"/>
              <a:gd name="connsiteY3748" fmla="*/ 396640 h 6148267"/>
              <a:gd name="connsiteX3749" fmla="*/ 3458046 w 6134100"/>
              <a:gd name="connsiteY3749" fmla="*/ 395932 h 6148267"/>
              <a:gd name="connsiteX3750" fmla="*/ 3447066 w 6134100"/>
              <a:gd name="connsiteY3750" fmla="*/ 395224 h 6148267"/>
              <a:gd name="connsiteX3751" fmla="*/ 3435733 w 6134100"/>
              <a:gd name="connsiteY3751" fmla="*/ 394869 h 6148267"/>
              <a:gd name="connsiteX3752" fmla="*/ 3424754 w 6134100"/>
              <a:gd name="connsiteY3752" fmla="*/ 394515 h 6148267"/>
              <a:gd name="connsiteX3753" fmla="*/ 3413421 w 6134100"/>
              <a:gd name="connsiteY3753" fmla="*/ 393807 h 6148267"/>
              <a:gd name="connsiteX3754" fmla="*/ 3402442 w 6134100"/>
              <a:gd name="connsiteY3754" fmla="*/ 393453 h 6148267"/>
              <a:gd name="connsiteX3755" fmla="*/ 3391108 w 6134100"/>
              <a:gd name="connsiteY3755" fmla="*/ 392745 h 6148267"/>
              <a:gd name="connsiteX3756" fmla="*/ 3380130 w 6134100"/>
              <a:gd name="connsiteY3756" fmla="*/ 392390 h 6148267"/>
              <a:gd name="connsiteX3757" fmla="*/ 3368797 w 6134100"/>
              <a:gd name="connsiteY3757" fmla="*/ 391328 h 6148267"/>
              <a:gd name="connsiteX3758" fmla="*/ 3346839 w 6134100"/>
              <a:gd name="connsiteY3758" fmla="*/ 390620 h 6148267"/>
              <a:gd name="connsiteX3759" fmla="*/ 3324526 w 6134100"/>
              <a:gd name="connsiteY3759" fmla="*/ 390265 h 6148267"/>
              <a:gd name="connsiteX3760" fmla="*/ 3279901 w 6134100"/>
              <a:gd name="connsiteY3760" fmla="*/ 390265 h 6148267"/>
              <a:gd name="connsiteX3761" fmla="*/ 3235277 w 6134100"/>
              <a:gd name="connsiteY3761" fmla="*/ 389912 h 6148267"/>
              <a:gd name="connsiteX3762" fmla="*/ 3223944 w 6134100"/>
              <a:gd name="connsiteY3762" fmla="*/ 389912 h 6148267"/>
              <a:gd name="connsiteX3763" fmla="*/ 3213319 w 6134100"/>
              <a:gd name="connsiteY3763" fmla="*/ 389912 h 6148267"/>
              <a:gd name="connsiteX3764" fmla="*/ 3201986 w 6134100"/>
              <a:gd name="connsiteY3764" fmla="*/ 390265 h 6148267"/>
              <a:gd name="connsiteX3765" fmla="*/ 3191007 w 6134100"/>
              <a:gd name="connsiteY3765" fmla="*/ 390620 h 6148267"/>
              <a:gd name="connsiteX3766" fmla="*/ 3180028 w 6134100"/>
              <a:gd name="connsiteY3766" fmla="*/ 390974 h 6148267"/>
              <a:gd name="connsiteX3767" fmla="*/ 3168694 w 6134100"/>
              <a:gd name="connsiteY3767" fmla="*/ 391328 h 6148267"/>
              <a:gd name="connsiteX3768" fmla="*/ 3157716 w 6134100"/>
              <a:gd name="connsiteY3768" fmla="*/ 392390 h 6148267"/>
              <a:gd name="connsiteX3769" fmla="*/ 3146382 w 6134100"/>
              <a:gd name="connsiteY3769" fmla="*/ 392745 h 6148267"/>
              <a:gd name="connsiteX3770" fmla="*/ 3135403 w 6134100"/>
              <a:gd name="connsiteY3770" fmla="*/ 393099 h 6148267"/>
              <a:gd name="connsiteX3771" fmla="*/ 3124070 w 6134100"/>
              <a:gd name="connsiteY3771" fmla="*/ 393453 h 6148267"/>
              <a:gd name="connsiteX3772" fmla="*/ 3113445 w 6134100"/>
              <a:gd name="connsiteY3772" fmla="*/ 393807 h 6148267"/>
              <a:gd name="connsiteX3773" fmla="*/ 3102112 w 6134100"/>
              <a:gd name="connsiteY3773" fmla="*/ 394162 h 6148267"/>
              <a:gd name="connsiteX3774" fmla="*/ 3091133 w 6134100"/>
              <a:gd name="connsiteY3774" fmla="*/ 394515 h 6148267"/>
              <a:gd name="connsiteX3775" fmla="*/ 3079800 w 6134100"/>
              <a:gd name="connsiteY3775" fmla="*/ 395224 h 6148267"/>
              <a:gd name="connsiteX3776" fmla="*/ 3068820 w 6134100"/>
              <a:gd name="connsiteY3776" fmla="*/ 395932 h 6148267"/>
              <a:gd name="connsiteX3777" fmla="*/ 3057487 w 6134100"/>
              <a:gd name="connsiteY3777" fmla="*/ 396994 h 6148267"/>
              <a:gd name="connsiteX3778" fmla="*/ 3046862 w 6134100"/>
              <a:gd name="connsiteY3778" fmla="*/ 397702 h 6148267"/>
              <a:gd name="connsiteX3779" fmla="*/ 3035884 w 6134100"/>
              <a:gd name="connsiteY3779" fmla="*/ 398411 h 6148267"/>
              <a:gd name="connsiteX3780" fmla="*/ 3024550 w 6134100"/>
              <a:gd name="connsiteY3780" fmla="*/ 399474 h 6148267"/>
              <a:gd name="connsiteX3781" fmla="*/ 3013571 w 6134100"/>
              <a:gd name="connsiteY3781" fmla="*/ 400181 h 6148267"/>
              <a:gd name="connsiteX3782" fmla="*/ 3002592 w 6134100"/>
              <a:gd name="connsiteY3782" fmla="*/ 401597 h 6148267"/>
              <a:gd name="connsiteX3783" fmla="*/ 2991613 w 6134100"/>
              <a:gd name="connsiteY3783" fmla="*/ 402306 h 6148267"/>
              <a:gd name="connsiteX3784" fmla="*/ 2980280 w 6134100"/>
              <a:gd name="connsiteY3784" fmla="*/ 403369 h 6148267"/>
              <a:gd name="connsiteX3785" fmla="*/ 2969655 w 6134100"/>
              <a:gd name="connsiteY3785" fmla="*/ 404431 h 6148267"/>
              <a:gd name="connsiteX3786" fmla="*/ 2958322 w 6134100"/>
              <a:gd name="connsiteY3786" fmla="*/ 405493 h 6148267"/>
              <a:gd name="connsiteX3787" fmla="*/ 2947343 w 6134100"/>
              <a:gd name="connsiteY3787" fmla="*/ 406556 h 6148267"/>
              <a:gd name="connsiteX3788" fmla="*/ 2936010 w 6134100"/>
              <a:gd name="connsiteY3788" fmla="*/ 407264 h 6148267"/>
              <a:gd name="connsiteX3789" fmla="*/ 2925385 w 6134100"/>
              <a:gd name="connsiteY3789" fmla="*/ 408326 h 6148267"/>
              <a:gd name="connsiteX3790" fmla="*/ 2914405 w 6134100"/>
              <a:gd name="connsiteY3790" fmla="*/ 410096 h 6148267"/>
              <a:gd name="connsiteX3791" fmla="*/ 2903427 w 6134100"/>
              <a:gd name="connsiteY3791" fmla="*/ 411159 h 6148267"/>
              <a:gd name="connsiteX3792" fmla="*/ 2892447 w 6134100"/>
              <a:gd name="connsiteY3792" fmla="*/ 412576 h 6148267"/>
              <a:gd name="connsiteX3793" fmla="*/ 2881469 w 6134100"/>
              <a:gd name="connsiteY3793" fmla="*/ 413991 h 6148267"/>
              <a:gd name="connsiteX3794" fmla="*/ 2870489 w 6134100"/>
              <a:gd name="connsiteY3794" fmla="*/ 415763 h 6148267"/>
              <a:gd name="connsiteX3795" fmla="*/ 2859510 w 6134100"/>
              <a:gd name="connsiteY3795" fmla="*/ 416825 h 6148267"/>
              <a:gd name="connsiteX3796" fmla="*/ 2848531 w 6134100"/>
              <a:gd name="connsiteY3796" fmla="*/ 418241 h 6148267"/>
              <a:gd name="connsiteX3797" fmla="*/ 2837906 w 6134100"/>
              <a:gd name="connsiteY3797" fmla="*/ 420012 h 6148267"/>
              <a:gd name="connsiteX3798" fmla="*/ 2793990 w 6134100"/>
              <a:gd name="connsiteY3798" fmla="*/ 425678 h 6148267"/>
              <a:gd name="connsiteX3799" fmla="*/ 2782657 w 6134100"/>
              <a:gd name="connsiteY3799" fmla="*/ 427449 h 6148267"/>
              <a:gd name="connsiteX3800" fmla="*/ 2772032 w 6134100"/>
              <a:gd name="connsiteY3800" fmla="*/ 429573 h 6148267"/>
              <a:gd name="connsiteX3801" fmla="*/ 2761407 w 6134100"/>
              <a:gd name="connsiteY3801" fmla="*/ 431344 h 6148267"/>
              <a:gd name="connsiteX3802" fmla="*/ 2750428 w 6134100"/>
              <a:gd name="connsiteY3802" fmla="*/ 433469 h 6148267"/>
              <a:gd name="connsiteX3803" fmla="*/ 2739804 w 6134100"/>
              <a:gd name="connsiteY3803" fmla="*/ 435239 h 6148267"/>
              <a:gd name="connsiteX3804" fmla="*/ 2728470 w 6134100"/>
              <a:gd name="connsiteY3804" fmla="*/ 437364 h 6148267"/>
              <a:gd name="connsiteX3805" fmla="*/ 2717846 w 6134100"/>
              <a:gd name="connsiteY3805" fmla="*/ 439134 h 6148267"/>
              <a:gd name="connsiteX3806" fmla="*/ 2707220 w 6134100"/>
              <a:gd name="connsiteY3806" fmla="*/ 440906 h 6148267"/>
              <a:gd name="connsiteX3807" fmla="*/ 2696241 w 6134100"/>
              <a:gd name="connsiteY3807" fmla="*/ 443029 h 6148267"/>
              <a:gd name="connsiteX3808" fmla="*/ 2685616 w 6134100"/>
              <a:gd name="connsiteY3808" fmla="*/ 444801 h 6148267"/>
              <a:gd name="connsiteX3809" fmla="*/ 2674283 w 6134100"/>
              <a:gd name="connsiteY3809" fmla="*/ 446925 h 6148267"/>
              <a:gd name="connsiteX3810" fmla="*/ 2663658 w 6134100"/>
              <a:gd name="connsiteY3810" fmla="*/ 448696 h 6148267"/>
              <a:gd name="connsiteX3811" fmla="*/ 2653033 w 6134100"/>
              <a:gd name="connsiteY3811" fmla="*/ 451175 h 6148267"/>
              <a:gd name="connsiteX3812" fmla="*/ 2647366 w 6134100"/>
              <a:gd name="connsiteY3812" fmla="*/ 451883 h 6148267"/>
              <a:gd name="connsiteX3813" fmla="*/ 2644888 w 6134100"/>
              <a:gd name="connsiteY3813" fmla="*/ 452591 h 6148267"/>
              <a:gd name="connsiteX3814" fmla="*/ 2629305 w 6134100"/>
              <a:gd name="connsiteY3814" fmla="*/ 456487 h 6148267"/>
              <a:gd name="connsiteX3815" fmla="*/ 2621158 w 6134100"/>
              <a:gd name="connsiteY3815" fmla="*/ 458611 h 6148267"/>
              <a:gd name="connsiteX3816" fmla="*/ 2620450 w 6134100"/>
              <a:gd name="connsiteY3816" fmla="*/ 458611 h 6148267"/>
              <a:gd name="connsiteX3817" fmla="*/ 2618680 w 6134100"/>
              <a:gd name="connsiteY3817" fmla="*/ 458965 h 6148267"/>
              <a:gd name="connsiteX3818" fmla="*/ 2618376 w 6134100"/>
              <a:gd name="connsiteY3818" fmla="*/ 459117 h 6148267"/>
              <a:gd name="connsiteX3819" fmla="*/ 2617263 w 6134100"/>
              <a:gd name="connsiteY3819" fmla="*/ 459320 h 6148267"/>
              <a:gd name="connsiteX3820" fmla="*/ 2617263 w 6134100"/>
              <a:gd name="connsiteY3820" fmla="*/ 459465 h 6148267"/>
              <a:gd name="connsiteX3821" fmla="*/ 2604159 w 6134100"/>
              <a:gd name="connsiteY3821" fmla="*/ 462152 h 6148267"/>
              <a:gd name="connsiteX3822" fmla="*/ 2576889 w 6134100"/>
              <a:gd name="connsiteY3822" fmla="*/ 467819 h 6148267"/>
              <a:gd name="connsiteX3823" fmla="*/ 2549264 w 6134100"/>
              <a:gd name="connsiteY3823" fmla="*/ 473484 h 6148267"/>
              <a:gd name="connsiteX3824" fmla="*/ 2535451 w 6134100"/>
              <a:gd name="connsiteY3824" fmla="*/ 475963 h 6148267"/>
              <a:gd name="connsiteX3825" fmla="*/ 2532264 w 6134100"/>
              <a:gd name="connsiteY3825" fmla="*/ 476671 h 6148267"/>
              <a:gd name="connsiteX3826" fmla="*/ 2530139 w 6134100"/>
              <a:gd name="connsiteY3826" fmla="*/ 477026 h 6148267"/>
              <a:gd name="connsiteX3827" fmla="*/ 2527660 w 6134100"/>
              <a:gd name="connsiteY3827" fmla="*/ 478088 h 6148267"/>
              <a:gd name="connsiteX3828" fmla="*/ 2514910 w 6134100"/>
              <a:gd name="connsiteY3828" fmla="*/ 480921 h 6148267"/>
              <a:gd name="connsiteX3829" fmla="*/ 2502160 w 6134100"/>
              <a:gd name="connsiteY3829" fmla="*/ 484461 h 6148267"/>
              <a:gd name="connsiteX3830" fmla="*/ 2489764 w 6134100"/>
              <a:gd name="connsiteY3830" fmla="*/ 488003 h 6148267"/>
              <a:gd name="connsiteX3831" fmla="*/ 2477368 w 6134100"/>
              <a:gd name="connsiteY3831" fmla="*/ 491545 h 6148267"/>
              <a:gd name="connsiteX3832" fmla="*/ 2464618 w 6134100"/>
              <a:gd name="connsiteY3832" fmla="*/ 494732 h 6148267"/>
              <a:gd name="connsiteX3833" fmla="*/ 2451869 w 6134100"/>
              <a:gd name="connsiteY3833" fmla="*/ 498272 h 6148267"/>
              <a:gd name="connsiteX3834" fmla="*/ 2439119 w 6134100"/>
              <a:gd name="connsiteY3834" fmla="*/ 501814 h 6148267"/>
              <a:gd name="connsiteX3835" fmla="*/ 2426724 w 6134100"/>
              <a:gd name="connsiteY3835" fmla="*/ 505355 h 6148267"/>
              <a:gd name="connsiteX3836" fmla="*/ 2414327 w 6134100"/>
              <a:gd name="connsiteY3836" fmla="*/ 508896 h 6148267"/>
              <a:gd name="connsiteX3837" fmla="*/ 2364391 w 6134100"/>
              <a:gd name="connsiteY3837" fmla="*/ 523770 h 6148267"/>
              <a:gd name="connsiteX3838" fmla="*/ 2321892 w 6134100"/>
              <a:gd name="connsiteY3838" fmla="*/ 537226 h 6148267"/>
              <a:gd name="connsiteX3839" fmla="*/ 2311620 w 6134100"/>
              <a:gd name="connsiteY3839" fmla="*/ 541121 h 6148267"/>
              <a:gd name="connsiteX3840" fmla="*/ 2301350 w 6134100"/>
              <a:gd name="connsiteY3840" fmla="*/ 544309 h 6148267"/>
              <a:gd name="connsiteX3841" fmla="*/ 2290371 w 6134100"/>
              <a:gd name="connsiteY3841" fmla="*/ 547849 h 6148267"/>
              <a:gd name="connsiteX3842" fmla="*/ 2280100 w 6134100"/>
              <a:gd name="connsiteY3842" fmla="*/ 551391 h 6148267"/>
              <a:gd name="connsiteX3843" fmla="*/ 2269121 w 6134100"/>
              <a:gd name="connsiteY3843" fmla="*/ 554932 h 6148267"/>
              <a:gd name="connsiteX3844" fmla="*/ 2258851 w 6134100"/>
              <a:gd name="connsiteY3844" fmla="*/ 558118 h 6148267"/>
              <a:gd name="connsiteX3845" fmla="*/ 2248579 w 6134100"/>
              <a:gd name="connsiteY3845" fmla="*/ 561660 h 6148267"/>
              <a:gd name="connsiteX3846" fmla="*/ 2237954 w 6134100"/>
              <a:gd name="connsiteY3846" fmla="*/ 565202 h 6148267"/>
              <a:gd name="connsiteX3847" fmla="*/ 2227330 w 6134100"/>
              <a:gd name="connsiteY3847" fmla="*/ 569097 h 6148267"/>
              <a:gd name="connsiteX3848" fmla="*/ 2217059 w 6134100"/>
              <a:gd name="connsiteY3848" fmla="*/ 572992 h 6148267"/>
              <a:gd name="connsiteX3849" fmla="*/ 2206788 w 6134100"/>
              <a:gd name="connsiteY3849" fmla="*/ 576533 h 6148267"/>
              <a:gd name="connsiteX3850" fmla="*/ 2196163 w 6134100"/>
              <a:gd name="connsiteY3850" fmla="*/ 580429 h 6148267"/>
              <a:gd name="connsiteX3851" fmla="*/ 2185893 w 6134100"/>
              <a:gd name="connsiteY3851" fmla="*/ 584324 h 6148267"/>
              <a:gd name="connsiteX3852" fmla="*/ 2175622 w 6134100"/>
              <a:gd name="connsiteY3852" fmla="*/ 588573 h 6148267"/>
              <a:gd name="connsiteX3853" fmla="*/ 2164997 w 6134100"/>
              <a:gd name="connsiteY3853" fmla="*/ 592468 h 6148267"/>
              <a:gd name="connsiteX3854" fmla="*/ 2154727 w 6134100"/>
              <a:gd name="connsiteY3854" fmla="*/ 596364 h 6148267"/>
              <a:gd name="connsiteX3855" fmla="*/ 2144455 w 6134100"/>
              <a:gd name="connsiteY3855" fmla="*/ 600613 h 6148267"/>
              <a:gd name="connsiteX3856" fmla="*/ 2133831 w 6134100"/>
              <a:gd name="connsiteY3856" fmla="*/ 604509 h 6148267"/>
              <a:gd name="connsiteX3857" fmla="*/ 2123560 w 6134100"/>
              <a:gd name="connsiteY3857" fmla="*/ 608050 h 6148267"/>
              <a:gd name="connsiteX3858" fmla="*/ 2113289 w 6134100"/>
              <a:gd name="connsiteY3858" fmla="*/ 612299 h 6148267"/>
              <a:gd name="connsiteX3859" fmla="*/ 2103019 w 6134100"/>
              <a:gd name="connsiteY3859" fmla="*/ 616549 h 6148267"/>
              <a:gd name="connsiteX3860" fmla="*/ 2092394 w 6134100"/>
              <a:gd name="connsiteY3860" fmla="*/ 620798 h 6148267"/>
              <a:gd name="connsiteX3861" fmla="*/ 2082123 w 6134100"/>
              <a:gd name="connsiteY3861" fmla="*/ 625048 h 6148267"/>
              <a:gd name="connsiteX3862" fmla="*/ 2072206 w 6134100"/>
              <a:gd name="connsiteY3862" fmla="*/ 629297 h 6148267"/>
              <a:gd name="connsiteX3863" fmla="*/ 1990395 w 6134100"/>
              <a:gd name="connsiteY3863" fmla="*/ 665063 h 6148267"/>
              <a:gd name="connsiteX3864" fmla="*/ 1969854 w 6134100"/>
              <a:gd name="connsiteY3864" fmla="*/ 674270 h 6148267"/>
              <a:gd name="connsiteX3865" fmla="*/ 1950021 w 6134100"/>
              <a:gd name="connsiteY3865" fmla="*/ 683832 h 6148267"/>
              <a:gd name="connsiteX3866" fmla="*/ 1910000 w 6134100"/>
              <a:gd name="connsiteY3866" fmla="*/ 703308 h 6148267"/>
              <a:gd name="connsiteX3867" fmla="*/ 1900083 w 6134100"/>
              <a:gd name="connsiteY3867" fmla="*/ 708620 h 6148267"/>
              <a:gd name="connsiteX3868" fmla="*/ 1889458 w 6134100"/>
              <a:gd name="connsiteY3868" fmla="*/ 713577 h 6148267"/>
              <a:gd name="connsiteX3869" fmla="*/ 1879542 w 6134100"/>
              <a:gd name="connsiteY3869" fmla="*/ 718536 h 6148267"/>
              <a:gd name="connsiteX3870" fmla="*/ 1869625 w 6134100"/>
              <a:gd name="connsiteY3870" fmla="*/ 723493 h 6148267"/>
              <a:gd name="connsiteX3871" fmla="*/ 1859709 w 6134100"/>
              <a:gd name="connsiteY3871" fmla="*/ 728451 h 6148267"/>
              <a:gd name="connsiteX3872" fmla="*/ 1849438 w 6134100"/>
              <a:gd name="connsiteY3872" fmla="*/ 733408 h 6148267"/>
              <a:gd name="connsiteX3873" fmla="*/ 1839876 w 6134100"/>
              <a:gd name="connsiteY3873" fmla="*/ 738367 h 6148267"/>
              <a:gd name="connsiteX3874" fmla="*/ 1829959 w 6134100"/>
              <a:gd name="connsiteY3874" fmla="*/ 743679 h 6148267"/>
              <a:gd name="connsiteX3875" fmla="*/ 1751690 w 6134100"/>
              <a:gd name="connsiteY3875" fmla="*/ 786881 h 6148267"/>
              <a:gd name="connsiteX3876" fmla="*/ 1741773 w 6134100"/>
              <a:gd name="connsiteY3876" fmla="*/ 792193 h 6148267"/>
              <a:gd name="connsiteX3877" fmla="*/ 1731856 w 6134100"/>
              <a:gd name="connsiteY3877" fmla="*/ 797858 h 6148267"/>
              <a:gd name="connsiteX3878" fmla="*/ 1722293 w 6134100"/>
              <a:gd name="connsiteY3878" fmla="*/ 803525 h 6148267"/>
              <a:gd name="connsiteX3879" fmla="*/ 1712732 w 6134100"/>
              <a:gd name="connsiteY3879" fmla="*/ 809190 h 6148267"/>
              <a:gd name="connsiteX3880" fmla="*/ 1674127 w 6134100"/>
              <a:gd name="connsiteY3880" fmla="*/ 832208 h 6148267"/>
              <a:gd name="connsiteX3881" fmla="*/ 1664565 w 6134100"/>
              <a:gd name="connsiteY3881" fmla="*/ 837875 h 6148267"/>
              <a:gd name="connsiteX3882" fmla="*/ 1655357 w 6134100"/>
              <a:gd name="connsiteY3882" fmla="*/ 844249 h 6148267"/>
              <a:gd name="connsiteX3883" fmla="*/ 1645794 w 6134100"/>
              <a:gd name="connsiteY3883" fmla="*/ 849914 h 6148267"/>
              <a:gd name="connsiteX3884" fmla="*/ 1636232 w 6134100"/>
              <a:gd name="connsiteY3884" fmla="*/ 855581 h 6148267"/>
              <a:gd name="connsiteX3885" fmla="*/ 1626670 w 6134100"/>
              <a:gd name="connsiteY3885" fmla="*/ 861601 h 6148267"/>
              <a:gd name="connsiteX3886" fmla="*/ 1617108 w 6134100"/>
              <a:gd name="connsiteY3886" fmla="*/ 867620 h 6148267"/>
              <a:gd name="connsiteX3887" fmla="*/ 1607899 w 6134100"/>
              <a:gd name="connsiteY3887" fmla="*/ 873640 h 6148267"/>
              <a:gd name="connsiteX3888" fmla="*/ 1598336 w 6134100"/>
              <a:gd name="connsiteY3888" fmla="*/ 879307 h 6148267"/>
              <a:gd name="connsiteX3889" fmla="*/ 1523962 w 6134100"/>
              <a:gd name="connsiteY3889" fmla="*/ 929946 h 6148267"/>
              <a:gd name="connsiteX3890" fmla="*/ 1486776 w 6134100"/>
              <a:gd name="connsiteY3890" fmla="*/ 955089 h 6148267"/>
              <a:gd name="connsiteX3891" fmla="*/ 1477921 w 6134100"/>
              <a:gd name="connsiteY3891" fmla="*/ 961816 h 6148267"/>
              <a:gd name="connsiteX3892" fmla="*/ 1468713 w 6134100"/>
              <a:gd name="connsiteY3892" fmla="*/ 968545 h 6148267"/>
              <a:gd name="connsiteX3893" fmla="*/ 1459859 w 6134100"/>
              <a:gd name="connsiteY3893" fmla="*/ 975273 h 6148267"/>
              <a:gd name="connsiteX3894" fmla="*/ 1450651 w 6134100"/>
              <a:gd name="connsiteY3894" fmla="*/ 982002 h 6148267"/>
              <a:gd name="connsiteX3895" fmla="*/ 1378756 w 6134100"/>
              <a:gd name="connsiteY3895" fmla="*/ 1036181 h 6148267"/>
              <a:gd name="connsiteX3896" fmla="*/ 1369902 w 6134100"/>
              <a:gd name="connsiteY3896" fmla="*/ 1043265 h 6148267"/>
              <a:gd name="connsiteX3897" fmla="*/ 1361047 w 6134100"/>
              <a:gd name="connsiteY3897" fmla="*/ 1049992 h 6148267"/>
              <a:gd name="connsiteX3898" fmla="*/ 1352547 w 6134100"/>
              <a:gd name="connsiteY3898" fmla="*/ 1057075 h 6148267"/>
              <a:gd name="connsiteX3899" fmla="*/ 1343694 w 6134100"/>
              <a:gd name="connsiteY3899" fmla="*/ 1064157 h 6148267"/>
              <a:gd name="connsiteX3900" fmla="*/ 1334839 w 6134100"/>
              <a:gd name="connsiteY3900" fmla="*/ 1071240 h 6148267"/>
              <a:gd name="connsiteX3901" fmla="*/ 1326339 w 6134100"/>
              <a:gd name="connsiteY3901" fmla="*/ 1078322 h 6148267"/>
              <a:gd name="connsiteX3902" fmla="*/ 1317486 w 6134100"/>
              <a:gd name="connsiteY3902" fmla="*/ 1085759 h 6148267"/>
              <a:gd name="connsiteX3903" fmla="*/ 1308986 w 6134100"/>
              <a:gd name="connsiteY3903" fmla="*/ 1092841 h 6148267"/>
              <a:gd name="connsiteX3904" fmla="*/ 1291631 w 6134100"/>
              <a:gd name="connsiteY3904" fmla="*/ 1107006 h 6148267"/>
              <a:gd name="connsiteX3905" fmla="*/ 1274278 w 6134100"/>
              <a:gd name="connsiteY3905" fmla="*/ 1121525 h 6148267"/>
              <a:gd name="connsiteX3906" fmla="*/ 1257278 w 6134100"/>
              <a:gd name="connsiteY3906" fmla="*/ 1136398 h 6148267"/>
              <a:gd name="connsiteX3907" fmla="*/ 1240278 w 6134100"/>
              <a:gd name="connsiteY3907" fmla="*/ 1151625 h 6148267"/>
              <a:gd name="connsiteX3908" fmla="*/ 1223987 w 6134100"/>
              <a:gd name="connsiteY3908" fmla="*/ 1166499 h 6148267"/>
              <a:gd name="connsiteX3909" fmla="*/ 1206987 w 6134100"/>
              <a:gd name="connsiteY3909" fmla="*/ 1181371 h 6148267"/>
              <a:gd name="connsiteX3910" fmla="*/ 1190341 w 6134100"/>
              <a:gd name="connsiteY3910" fmla="*/ 1196952 h 6148267"/>
              <a:gd name="connsiteX3911" fmla="*/ 1173341 w 6134100"/>
              <a:gd name="connsiteY3911" fmla="*/ 1211826 h 6148267"/>
              <a:gd name="connsiteX3912" fmla="*/ 1165550 w 6134100"/>
              <a:gd name="connsiteY3912" fmla="*/ 1219617 h 6148267"/>
              <a:gd name="connsiteX3913" fmla="*/ 1157050 w 6134100"/>
              <a:gd name="connsiteY3913" fmla="*/ 1227407 h 6148267"/>
              <a:gd name="connsiteX3914" fmla="*/ 1148904 w 6134100"/>
              <a:gd name="connsiteY3914" fmla="*/ 1235197 h 6148267"/>
              <a:gd name="connsiteX3915" fmla="*/ 1140758 w 6134100"/>
              <a:gd name="connsiteY3915" fmla="*/ 1243343 h 6148267"/>
              <a:gd name="connsiteX3916" fmla="*/ 1108883 w 6134100"/>
              <a:gd name="connsiteY3916" fmla="*/ 1274859 h 6148267"/>
              <a:gd name="connsiteX3917" fmla="*/ 1077009 w 6134100"/>
              <a:gd name="connsiteY3917" fmla="*/ 1307084 h 6148267"/>
              <a:gd name="connsiteX3918" fmla="*/ 1060717 w 6134100"/>
              <a:gd name="connsiteY3918" fmla="*/ 1322665 h 6148267"/>
              <a:gd name="connsiteX3919" fmla="*/ 1045489 w 6134100"/>
              <a:gd name="connsiteY3919" fmla="*/ 1339309 h 6148267"/>
              <a:gd name="connsiteX3920" fmla="*/ 1030259 w 6134100"/>
              <a:gd name="connsiteY3920" fmla="*/ 1356307 h 6148267"/>
              <a:gd name="connsiteX3921" fmla="*/ 1014676 w 6134100"/>
              <a:gd name="connsiteY3921" fmla="*/ 1372951 h 6148267"/>
              <a:gd name="connsiteX3922" fmla="*/ 999448 w 6134100"/>
              <a:gd name="connsiteY3922" fmla="*/ 1389240 h 6148267"/>
              <a:gd name="connsiteX3923" fmla="*/ 983865 w 6134100"/>
              <a:gd name="connsiteY3923" fmla="*/ 1406238 h 6148267"/>
              <a:gd name="connsiteX3924" fmla="*/ 968990 w 6134100"/>
              <a:gd name="connsiteY3924" fmla="*/ 1423236 h 6148267"/>
              <a:gd name="connsiteX3925" fmla="*/ 954115 w 6134100"/>
              <a:gd name="connsiteY3925" fmla="*/ 1440234 h 6148267"/>
              <a:gd name="connsiteX3926" fmla="*/ 939240 w 6134100"/>
              <a:gd name="connsiteY3926" fmla="*/ 1457585 h 6148267"/>
              <a:gd name="connsiteX3927" fmla="*/ 924719 w 6134100"/>
              <a:gd name="connsiteY3927" fmla="*/ 1474937 h 6148267"/>
              <a:gd name="connsiteX3928" fmla="*/ 910199 w 6134100"/>
              <a:gd name="connsiteY3928" fmla="*/ 1492290 h 6148267"/>
              <a:gd name="connsiteX3929" fmla="*/ 895677 w 6134100"/>
              <a:gd name="connsiteY3929" fmla="*/ 1509996 h 6148267"/>
              <a:gd name="connsiteX3930" fmla="*/ 881511 w 6134100"/>
              <a:gd name="connsiteY3930" fmla="*/ 1527701 h 6148267"/>
              <a:gd name="connsiteX3931" fmla="*/ 866991 w 6134100"/>
              <a:gd name="connsiteY3931" fmla="*/ 1545407 h 6148267"/>
              <a:gd name="connsiteX3932" fmla="*/ 853178 w 6134100"/>
              <a:gd name="connsiteY3932" fmla="*/ 1563468 h 6148267"/>
              <a:gd name="connsiteX3933" fmla="*/ 839011 w 6134100"/>
              <a:gd name="connsiteY3933" fmla="*/ 1581527 h 6148267"/>
              <a:gd name="connsiteX3934" fmla="*/ 825553 w 6134100"/>
              <a:gd name="connsiteY3934" fmla="*/ 1599588 h 6148267"/>
              <a:gd name="connsiteX3935" fmla="*/ 811741 w 6134100"/>
              <a:gd name="connsiteY3935" fmla="*/ 1618002 h 6148267"/>
              <a:gd name="connsiteX3936" fmla="*/ 798283 w 6134100"/>
              <a:gd name="connsiteY3936" fmla="*/ 1636417 h 6148267"/>
              <a:gd name="connsiteX3937" fmla="*/ 784825 w 6134100"/>
              <a:gd name="connsiteY3937" fmla="*/ 1654831 h 6148267"/>
              <a:gd name="connsiteX3938" fmla="*/ 771720 w 6134100"/>
              <a:gd name="connsiteY3938" fmla="*/ 1673245 h 6148267"/>
              <a:gd name="connsiteX3939" fmla="*/ 758617 w 6134100"/>
              <a:gd name="connsiteY3939" fmla="*/ 1692013 h 6148267"/>
              <a:gd name="connsiteX3940" fmla="*/ 745512 w 6134100"/>
              <a:gd name="connsiteY3940" fmla="*/ 1710782 h 6148267"/>
              <a:gd name="connsiteX3941" fmla="*/ 732763 w 6134100"/>
              <a:gd name="connsiteY3941" fmla="*/ 1729904 h 6148267"/>
              <a:gd name="connsiteX3942" fmla="*/ 720013 w 6134100"/>
              <a:gd name="connsiteY3942" fmla="*/ 1748672 h 6148267"/>
              <a:gd name="connsiteX3943" fmla="*/ 707263 w 6134100"/>
              <a:gd name="connsiteY3943" fmla="*/ 1767795 h 6148267"/>
              <a:gd name="connsiteX3944" fmla="*/ 658388 w 6134100"/>
              <a:gd name="connsiteY3944" fmla="*/ 1845702 h 6148267"/>
              <a:gd name="connsiteX3945" fmla="*/ 634305 w 6134100"/>
              <a:gd name="connsiteY3945" fmla="*/ 1885009 h 6148267"/>
              <a:gd name="connsiteX3946" fmla="*/ 611639 w 6134100"/>
              <a:gd name="connsiteY3946" fmla="*/ 1925024 h 6148267"/>
              <a:gd name="connsiteX3947" fmla="*/ 605972 w 6134100"/>
              <a:gd name="connsiteY3947" fmla="*/ 1934940 h 6148267"/>
              <a:gd name="connsiteX3948" fmla="*/ 600306 w 6134100"/>
              <a:gd name="connsiteY3948" fmla="*/ 1944855 h 6148267"/>
              <a:gd name="connsiteX3949" fmla="*/ 594639 w 6134100"/>
              <a:gd name="connsiteY3949" fmla="*/ 1954771 h 6148267"/>
              <a:gd name="connsiteX3950" fmla="*/ 589327 w 6134100"/>
              <a:gd name="connsiteY3950" fmla="*/ 1965394 h 6148267"/>
              <a:gd name="connsiteX3951" fmla="*/ 583306 w 6134100"/>
              <a:gd name="connsiteY3951" fmla="*/ 1975310 h 6148267"/>
              <a:gd name="connsiteX3952" fmla="*/ 577994 w 6134100"/>
              <a:gd name="connsiteY3952" fmla="*/ 1985225 h 6148267"/>
              <a:gd name="connsiteX3953" fmla="*/ 572327 w 6134100"/>
              <a:gd name="connsiteY3953" fmla="*/ 1995494 h 6148267"/>
              <a:gd name="connsiteX3954" fmla="*/ 567014 w 6134100"/>
              <a:gd name="connsiteY3954" fmla="*/ 2005764 h 6148267"/>
              <a:gd name="connsiteX3955" fmla="*/ 561702 w 6134100"/>
              <a:gd name="connsiteY3955" fmla="*/ 2016033 h 6148267"/>
              <a:gd name="connsiteX3956" fmla="*/ 556036 w 6134100"/>
              <a:gd name="connsiteY3956" fmla="*/ 2025949 h 6148267"/>
              <a:gd name="connsiteX3957" fmla="*/ 551078 w 6134100"/>
              <a:gd name="connsiteY3957" fmla="*/ 2036219 h 6148267"/>
              <a:gd name="connsiteX3958" fmla="*/ 545765 w 6134100"/>
              <a:gd name="connsiteY3958" fmla="*/ 2046842 h 6148267"/>
              <a:gd name="connsiteX3959" fmla="*/ 540806 w 6134100"/>
              <a:gd name="connsiteY3959" fmla="*/ 2057112 h 6148267"/>
              <a:gd name="connsiteX3960" fmla="*/ 535494 w 6134100"/>
              <a:gd name="connsiteY3960" fmla="*/ 2067381 h 6148267"/>
              <a:gd name="connsiteX3961" fmla="*/ 530536 w 6134100"/>
              <a:gd name="connsiteY3961" fmla="*/ 2078005 h 6148267"/>
              <a:gd name="connsiteX3962" fmla="*/ 524870 w 6134100"/>
              <a:gd name="connsiteY3962" fmla="*/ 2088275 h 6148267"/>
              <a:gd name="connsiteX3963" fmla="*/ 505036 w 6134100"/>
              <a:gd name="connsiteY3963" fmla="*/ 2130061 h 6148267"/>
              <a:gd name="connsiteX3964" fmla="*/ 485557 w 6134100"/>
              <a:gd name="connsiteY3964" fmla="*/ 2171847 h 6148267"/>
              <a:gd name="connsiteX3965" fmla="*/ 466079 w 6134100"/>
              <a:gd name="connsiteY3965" fmla="*/ 2214696 h 6148267"/>
              <a:gd name="connsiteX3966" fmla="*/ 448016 w 6134100"/>
              <a:gd name="connsiteY3966" fmla="*/ 2257190 h 6148267"/>
              <a:gd name="connsiteX3967" fmla="*/ 430662 w 6134100"/>
              <a:gd name="connsiteY3967" fmla="*/ 2300747 h 6148267"/>
              <a:gd name="connsiteX3968" fmla="*/ 413662 w 6134100"/>
              <a:gd name="connsiteY3968" fmla="*/ 2343949 h 6148267"/>
              <a:gd name="connsiteX3969" fmla="*/ 397016 w 6134100"/>
              <a:gd name="connsiteY3969" fmla="*/ 2387861 h 6148267"/>
              <a:gd name="connsiteX3970" fmla="*/ 381788 w 6134100"/>
              <a:gd name="connsiteY3970" fmla="*/ 2432125 h 6148267"/>
              <a:gd name="connsiteX3971" fmla="*/ 366558 w 6134100"/>
              <a:gd name="connsiteY3971" fmla="*/ 2476745 h 6148267"/>
              <a:gd name="connsiteX3972" fmla="*/ 352392 w 6134100"/>
              <a:gd name="connsiteY3972" fmla="*/ 2521718 h 6148267"/>
              <a:gd name="connsiteX3973" fmla="*/ 338580 w 6134100"/>
              <a:gd name="connsiteY3973" fmla="*/ 2566692 h 6148267"/>
              <a:gd name="connsiteX3974" fmla="*/ 325830 w 6134100"/>
              <a:gd name="connsiteY3974" fmla="*/ 2612019 h 6148267"/>
              <a:gd name="connsiteX3975" fmla="*/ 313789 w 6134100"/>
              <a:gd name="connsiteY3975" fmla="*/ 2657701 h 6148267"/>
              <a:gd name="connsiteX3976" fmla="*/ 302101 w 6134100"/>
              <a:gd name="connsiteY3976" fmla="*/ 2703736 h 6148267"/>
              <a:gd name="connsiteX3977" fmla="*/ 291122 w 6134100"/>
              <a:gd name="connsiteY3977" fmla="*/ 2749772 h 6148267"/>
              <a:gd name="connsiteX3978" fmla="*/ 280851 w 6134100"/>
              <a:gd name="connsiteY3978" fmla="*/ 2796161 h 6148267"/>
              <a:gd name="connsiteX3979" fmla="*/ 275893 w 6134100"/>
              <a:gd name="connsiteY3979" fmla="*/ 2819534 h 6148267"/>
              <a:gd name="connsiteX3980" fmla="*/ 271289 w 6134100"/>
              <a:gd name="connsiteY3980" fmla="*/ 2842905 h 6148267"/>
              <a:gd name="connsiteX3981" fmla="*/ 266684 w 6134100"/>
              <a:gd name="connsiteY3981" fmla="*/ 2866277 h 6148267"/>
              <a:gd name="connsiteX3982" fmla="*/ 262434 w 6134100"/>
              <a:gd name="connsiteY3982" fmla="*/ 2889649 h 6148267"/>
              <a:gd name="connsiteX3983" fmla="*/ 258184 w 6134100"/>
              <a:gd name="connsiteY3983" fmla="*/ 2913021 h 6148267"/>
              <a:gd name="connsiteX3984" fmla="*/ 254289 w 6134100"/>
              <a:gd name="connsiteY3984" fmla="*/ 2936393 h 6148267"/>
              <a:gd name="connsiteX3985" fmla="*/ 250748 w 6134100"/>
              <a:gd name="connsiteY3985" fmla="*/ 2960474 h 6148267"/>
              <a:gd name="connsiteX3986" fmla="*/ 247206 w 6134100"/>
              <a:gd name="connsiteY3986" fmla="*/ 2983845 h 6148267"/>
              <a:gd name="connsiteX3987" fmla="*/ 243664 w 6134100"/>
              <a:gd name="connsiteY3987" fmla="*/ 3007571 h 6148267"/>
              <a:gd name="connsiteX3988" fmla="*/ 240476 w 6134100"/>
              <a:gd name="connsiteY3988" fmla="*/ 3031297 h 6148267"/>
              <a:gd name="connsiteX3989" fmla="*/ 237643 w 6134100"/>
              <a:gd name="connsiteY3989" fmla="*/ 3055378 h 6148267"/>
              <a:gd name="connsiteX3990" fmla="*/ 234810 w 6134100"/>
              <a:gd name="connsiteY3990" fmla="*/ 3079104 h 6148267"/>
              <a:gd name="connsiteX3991" fmla="*/ 232331 w 6134100"/>
              <a:gd name="connsiteY3991" fmla="*/ 3102831 h 6148267"/>
              <a:gd name="connsiteX3992" fmla="*/ 229851 w 6134100"/>
              <a:gd name="connsiteY3992" fmla="*/ 3126910 h 6148267"/>
              <a:gd name="connsiteX3993" fmla="*/ 227373 w 6134100"/>
              <a:gd name="connsiteY3993" fmla="*/ 3150636 h 6148267"/>
              <a:gd name="connsiteX3994" fmla="*/ 225601 w 6134100"/>
              <a:gd name="connsiteY3994" fmla="*/ 3174363 h 6148267"/>
              <a:gd name="connsiteX3995" fmla="*/ 222060 w 6134100"/>
              <a:gd name="connsiteY3995" fmla="*/ 3222523 h 6148267"/>
              <a:gd name="connsiteX3996" fmla="*/ 219581 w 6134100"/>
              <a:gd name="connsiteY3996" fmla="*/ 3270684 h 6148267"/>
              <a:gd name="connsiteX3997" fmla="*/ 217456 w 6134100"/>
              <a:gd name="connsiteY3997" fmla="*/ 3318843 h 6148267"/>
              <a:gd name="connsiteX3998" fmla="*/ 216393 w 6134100"/>
              <a:gd name="connsiteY3998" fmla="*/ 3367358 h 6148267"/>
              <a:gd name="connsiteX3999" fmla="*/ 216040 w 6134100"/>
              <a:gd name="connsiteY3999" fmla="*/ 3415164 h 6148267"/>
              <a:gd name="connsiteX4000" fmla="*/ 216040 w 6134100"/>
              <a:gd name="connsiteY4000" fmla="*/ 3463679 h 6148267"/>
              <a:gd name="connsiteX4001" fmla="*/ 217101 w 6134100"/>
              <a:gd name="connsiteY4001" fmla="*/ 3512193 h 6148267"/>
              <a:gd name="connsiteX4002" fmla="*/ 219226 w 6134100"/>
              <a:gd name="connsiteY4002" fmla="*/ 3561062 h 6148267"/>
              <a:gd name="connsiteX4003" fmla="*/ 219935 w 6134100"/>
              <a:gd name="connsiteY4003" fmla="*/ 3572748 h 6148267"/>
              <a:gd name="connsiteX4004" fmla="*/ 220290 w 6134100"/>
              <a:gd name="connsiteY4004" fmla="*/ 3585142 h 6148267"/>
              <a:gd name="connsiteX4005" fmla="*/ 220643 w 6134100"/>
              <a:gd name="connsiteY4005" fmla="*/ 3597183 h 6148267"/>
              <a:gd name="connsiteX4006" fmla="*/ 220643 w 6134100"/>
              <a:gd name="connsiteY4006" fmla="*/ 3608515 h 6148267"/>
              <a:gd name="connsiteX4007" fmla="*/ 220643 w 6134100"/>
              <a:gd name="connsiteY4007" fmla="*/ 3620200 h 6148267"/>
              <a:gd name="connsiteX4008" fmla="*/ 220643 w 6134100"/>
              <a:gd name="connsiteY4008" fmla="*/ 3631178 h 6148267"/>
              <a:gd name="connsiteX4009" fmla="*/ 220290 w 6134100"/>
              <a:gd name="connsiteY4009" fmla="*/ 3642155 h 6148267"/>
              <a:gd name="connsiteX4010" fmla="*/ 219581 w 6134100"/>
              <a:gd name="connsiteY4010" fmla="*/ 3652779 h 6148267"/>
              <a:gd name="connsiteX4011" fmla="*/ 218873 w 6134100"/>
              <a:gd name="connsiteY4011" fmla="*/ 3662694 h 6148267"/>
              <a:gd name="connsiteX4012" fmla="*/ 217456 w 6134100"/>
              <a:gd name="connsiteY4012" fmla="*/ 3672964 h 6148267"/>
              <a:gd name="connsiteX4013" fmla="*/ 216393 w 6134100"/>
              <a:gd name="connsiteY4013" fmla="*/ 3682880 h 6148267"/>
              <a:gd name="connsiteX4014" fmla="*/ 214977 w 6134100"/>
              <a:gd name="connsiteY4014" fmla="*/ 3692441 h 6148267"/>
              <a:gd name="connsiteX4015" fmla="*/ 212852 w 6134100"/>
              <a:gd name="connsiteY4015" fmla="*/ 3701294 h 6148267"/>
              <a:gd name="connsiteX4016" fmla="*/ 211081 w 6134100"/>
              <a:gd name="connsiteY4016" fmla="*/ 3710147 h 6148267"/>
              <a:gd name="connsiteX4017" fmla="*/ 208956 w 6134100"/>
              <a:gd name="connsiteY4017" fmla="*/ 3718292 h 6148267"/>
              <a:gd name="connsiteX4018" fmla="*/ 206831 w 6134100"/>
              <a:gd name="connsiteY4018" fmla="*/ 3726436 h 6148267"/>
              <a:gd name="connsiteX4019" fmla="*/ 203998 w 6134100"/>
              <a:gd name="connsiteY4019" fmla="*/ 3733873 h 6148267"/>
              <a:gd name="connsiteX4020" fmla="*/ 201518 w 6134100"/>
              <a:gd name="connsiteY4020" fmla="*/ 3740955 h 6148267"/>
              <a:gd name="connsiteX4021" fmla="*/ 198331 w 6134100"/>
              <a:gd name="connsiteY4021" fmla="*/ 3748038 h 6148267"/>
              <a:gd name="connsiteX4022" fmla="*/ 195143 w 6134100"/>
              <a:gd name="connsiteY4022" fmla="*/ 3754057 h 6148267"/>
              <a:gd name="connsiteX4023" fmla="*/ 191956 w 6134100"/>
              <a:gd name="connsiteY4023" fmla="*/ 3760432 h 6148267"/>
              <a:gd name="connsiteX4024" fmla="*/ 188415 w 6134100"/>
              <a:gd name="connsiteY4024" fmla="*/ 3765744 h 6148267"/>
              <a:gd name="connsiteX4025" fmla="*/ 184873 w 6134100"/>
              <a:gd name="connsiteY4025" fmla="*/ 3770701 h 6148267"/>
              <a:gd name="connsiteX4026" fmla="*/ 180977 w 6134100"/>
              <a:gd name="connsiteY4026" fmla="*/ 3774951 h 6148267"/>
              <a:gd name="connsiteX4027" fmla="*/ 176727 w 6134100"/>
              <a:gd name="connsiteY4027" fmla="*/ 3779200 h 6148267"/>
              <a:gd name="connsiteX4028" fmla="*/ 172477 w 6134100"/>
              <a:gd name="connsiteY4028" fmla="*/ 3782387 h 6148267"/>
              <a:gd name="connsiteX4029" fmla="*/ 168227 w 6134100"/>
              <a:gd name="connsiteY4029" fmla="*/ 3785220 h 6148267"/>
              <a:gd name="connsiteX4030" fmla="*/ 163623 w 6134100"/>
              <a:gd name="connsiteY4030" fmla="*/ 3787345 h 6148267"/>
              <a:gd name="connsiteX4031" fmla="*/ 159019 w 6134100"/>
              <a:gd name="connsiteY4031" fmla="*/ 3789115 h 6148267"/>
              <a:gd name="connsiteX4032" fmla="*/ 154061 w 6134100"/>
              <a:gd name="connsiteY4032" fmla="*/ 3790178 h 6148267"/>
              <a:gd name="connsiteX4033" fmla="*/ 149102 w 6134100"/>
              <a:gd name="connsiteY4033" fmla="*/ 3790532 h 6148267"/>
              <a:gd name="connsiteX4034" fmla="*/ 144144 w 6134100"/>
              <a:gd name="connsiteY4034" fmla="*/ 3790178 h 6148267"/>
              <a:gd name="connsiteX4035" fmla="*/ 138832 w 6134100"/>
              <a:gd name="connsiteY4035" fmla="*/ 3789470 h 6148267"/>
              <a:gd name="connsiteX4036" fmla="*/ 133519 w 6134100"/>
              <a:gd name="connsiteY4036" fmla="*/ 3788053 h 6148267"/>
              <a:gd name="connsiteX4037" fmla="*/ 127852 w 6134100"/>
              <a:gd name="connsiteY4037" fmla="*/ 3785928 h 6148267"/>
              <a:gd name="connsiteX4038" fmla="*/ 122894 w 6134100"/>
              <a:gd name="connsiteY4038" fmla="*/ 3783450 h 6148267"/>
              <a:gd name="connsiteX4039" fmla="*/ 117582 w 6134100"/>
              <a:gd name="connsiteY4039" fmla="*/ 3779908 h 6148267"/>
              <a:gd name="connsiteX4040" fmla="*/ 112269 w 6134100"/>
              <a:gd name="connsiteY4040" fmla="*/ 3776013 h 6148267"/>
              <a:gd name="connsiteX4041" fmla="*/ 106957 w 6134100"/>
              <a:gd name="connsiteY4041" fmla="*/ 3771764 h 6148267"/>
              <a:gd name="connsiteX4042" fmla="*/ 101999 w 6134100"/>
              <a:gd name="connsiteY4042" fmla="*/ 3766806 h 6148267"/>
              <a:gd name="connsiteX4043" fmla="*/ 96333 w 6134100"/>
              <a:gd name="connsiteY4043" fmla="*/ 3761140 h 6148267"/>
              <a:gd name="connsiteX4044" fmla="*/ 91374 w 6134100"/>
              <a:gd name="connsiteY4044" fmla="*/ 3755120 h 6148267"/>
              <a:gd name="connsiteX4045" fmla="*/ 86416 w 6134100"/>
              <a:gd name="connsiteY4045" fmla="*/ 3748392 h 6148267"/>
              <a:gd name="connsiteX4046" fmla="*/ 81458 w 6134100"/>
              <a:gd name="connsiteY4046" fmla="*/ 3741663 h 6148267"/>
              <a:gd name="connsiteX4047" fmla="*/ 76499 w 6134100"/>
              <a:gd name="connsiteY4047" fmla="*/ 3734227 h 6148267"/>
              <a:gd name="connsiteX4048" fmla="*/ 71895 w 6134100"/>
              <a:gd name="connsiteY4048" fmla="*/ 3726082 h 6148267"/>
              <a:gd name="connsiteX4049" fmla="*/ 66936 w 6134100"/>
              <a:gd name="connsiteY4049" fmla="*/ 3717583 h 6148267"/>
              <a:gd name="connsiteX4050" fmla="*/ 62687 w 6134100"/>
              <a:gd name="connsiteY4050" fmla="*/ 3708730 h 6148267"/>
              <a:gd name="connsiteX4051" fmla="*/ 58083 w 6134100"/>
              <a:gd name="connsiteY4051" fmla="*/ 3699523 h 6148267"/>
              <a:gd name="connsiteX4052" fmla="*/ 53833 w 6134100"/>
              <a:gd name="connsiteY4052" fmla="*/ 3689962 h 6148267"/>
              <a:gd name="connsiteX4053" fmla="*/ 49583 w 6134100"/>
              <a:gd name="connsiteY4053" fmla="*/ 3680047 h 6148267"/>
              <a:gd name="connsiteX4054" fmla="*/ 45333 w 6134100"/>
              <a:gd name="connsiteY4054" fmla="*/ 3669776 h 6148267"/>
              <a:gd name="connsiteX4055" fmla="*/ 41437 w 6134100"/>
              <a:gd name="connsiteY4055" fmla="*/ 3658799 h 6148267"/>
              <a:gd name="connsiteX4056" fmla="*/ 37895 w 6134100"/>
              <a:gd name="connsiteY4056" fmla="*/ 3648175 h 6148267"/>
              <a:gd name="connsiteX4057" fmla="*/ 34708 w 6134100"/>
              <a:gd name="connsiteY4057" fmla="*/ 3636490 h 6148267"/>
              <a:gd name="connsiteX4058" fmla="*/ 31520 w 6134100"/>
              <a:gd name="connsiteY4058" fmla="*/ 3625157 h 6148267"/>
              <a:gd name="connsiteX4059" fmla="*/ 28687 w 6134100"/>
              <a:gd name="connsiteY4059" fmla="*/ 3613472 h 6148267"/>
              <a:gd name="connsiteX4060" fmla="*/ 26208 w 6134100"/>
              <a:gd name="connsiteY4060" fmla="*/ 3601431 h 6148267"/>
              <a:gd name="connsiteX4061" fmla="*/ 23729 w 6134100"/>
              <a:gd name="connsiteY4061" fmla="*/ 3589037 h 6148267"/>
              <a:gd name="connsiteX4062" fmla="*/ 21958 w 6134100"/>
              <a:gd name="connsiteY4062" fmla="*/ 3576643 h 6148267"/>
              <a:gd name="connsiteX4063" fmla="*/ 19833 w 6134100"/>
              <a:gd name="connsiteY4063" fmla="*/ 3563895 h 6148267"/>
              <a:gd name="connsiteX4064" fmla="*/ 18417 w 6134100"/>
              <a:gd name="connsiteY4064" fmla="*/ 3550792 h 6148267"/>
              <a:gd name="connsiteX4065" fmla="*/ 17354 w 6134100"/>
              <a:gd name="connsiteY4065" fmla="*/ 3538398 h 6148267"/>
              <a:gd name="connsiteX4066" fmla="*/ 16292 w 6134100"/>
              <a:gd name="connsiteY4066" fmla="*/ 3525296 h 6148267"/>
              <a:gd name="connsiteX4067" fmla="*/ 14875 w 6134100"/>
              <a:gd name="connsiteY4067" fmla="*/ 3512902 h 6148267"/>
              <a:gd name="connsiteX4068" fmla="*/ 13458 w 6134100"/>
              <a:gd name="connsiteY4068" fmla="*/ 3500508 h 6148267"/>
              <a:gd name="connsiteX4069" fmla="*/ 12395 w 6134100"/>
              <a:gd name="connsiteY4069" fmla="*/ 3488467 h 6148267"/>
              <a:gd name="connsiteX4070" fmla="*/ 10625 w 6134100"/>
              <a:gd name="connsiteY4070" fmla="*/ 3476073 h 6148267"/>
              <a:gd name="connsiteX4071" fmla="*/ 9917 w 6134100"/>
              <a:gd name="connsiteY4071" fmla="*/ 3463679 h 6148267"/>
              <a:gd name="connsiteX4072" fmla="*/ 8854 w 6134100"/>
              <a:gd name="connsiteY4072" fmla="*/ 3451284 h 6148267"/>
              <a:gd name="connsiteX4073" fmla="*/ 8145 w 6134100"/>
              <a:gd name="connsiteY4073" fmla="*/ 3439245 h 6148267"/>
              <a:gd name="connsiteX4074" fmla="*/ 7437 w 6134100"/>
              <a:gd name="connsiteY4074" fmla="*/ 3427204 h 6148267"/>
              <a:gd name="connsiteX4075" fmla="*/ 6375 w 6134100"/>
              <a:gd name="connsiteY4075" fmla="*/ 3414810 h 6148267"/>
              <a:gd name="connsiteX4076" fmla="*/ 5667 w 6134100"/>
              <a:gd name="connsiteY4076" fmla="*/ 3402770 h 6148267"/>
              <a:gd name="connsiteX4077" fmla="*/ 4959 w 6134100"/>
              <a:gd name="connsiteY4077" fmla="*/ 3390376 h 6148267"/>
              <a:gd name="connsiteX4078" fmla="*/ 4250 w 6134100"/>
              <a:gd name="connsiteY4078" fmla="*/ 3377982 h 6148267"/>
              <a:gd name="connsiteX4079" fmla="*/ 3542 w 6134100"/>
              <a:gd name="connsiteY4079" fmla="*/ 3365587 h 6148267"/>
              <a:gd name="connsiteX4080" fmla="*/ 3187 w 6134100"/>
              <a:gd name="connsiteY4080" fmla="*/ 3353547 h 6148267"/>
              <a:gd name="connsiteX4081" fmla="*/ 2479 w 6134100"/>
              <a:gd name="connsiteY4081" fmla="*/ 3341153 h 6148267"/>
              <a:gd name="connsiteX4082" fmla="*/ 1417 w 6134100"/>
              <a:gd name="connsiteY4082" fmla="*/ 3329113 h 6148267"/>
              <a:gd name="connsiteX4083" fmla="*/ 709 w 6134100"/>
              <a:gd name="connsiteY4083" fmla="*/ 3304679 h 6148267"/>
              <a:gd name="connsiteX4084" fmla="*/ 354 w 6134100"/>
              <a:gd name="connsiteY4084" fmla="*/ 3279891 h 6148267"/>
              <a:gd name="connsiteX4085" fmla="*/ 354 w 6134100"/>
              <a:gd name="connsiteY4085" fmla="*/ 3267850 h 6148267"/>
              <a:gd name="connsiteX4086" fmla="*/ 0 w 6134100"/>
              <a:gd name="connsiteY4086" fmla="*/ 3255810 h 6148267"/>
              <a:gd name="connsiteX4087" fmla="*/ 0 w 6134100"/>
              <a:gd name="connsiteY4087" fmla="*/ 3243416 h 6148267"/>
              <a:gd name="connsiteX4088" fmla="*/ 0 w 6134100"/>
              <a:gd name="connsiteY4088" fmla="*/ 3231375 h 6148267"/>
              <a:gd name="connsiteX4089" fmla="*/ 0 w 6134100"/>
              <a:gd name="connsiteY4089" fmla="*/ 3218981 h 6148267"/>
              <a:gd name="connsiteX4090" fmla="*/ 0 w 6134100"/>
              <a:gd name="connsiteY4090" fmla="*/ 3206941 h 6148267"/>
              <a:gd name="connsiteX4091" fmla="*/ 0 w 6134100"/>
              <a:gd name="connsiteY4091" fmla="*/ 3194902 h 6148267"/>
              <a:gd name="connsiteX4092" fmla="*/ 0 w 6134100"/>
              <a:gd name="connsiteY4092" fmla="*/ 3182507 h 6148267"/>
              <a:gd name="connsiteX4093" fmla="*/ 354 w 6134100"/>
              <a:gd name="connsiteY4093" fmla="*/ 3170467 h 6148267"/>
              <a:gd name="connsiteX4094" fmla="*/ 354 w 6134100"/>
              <a:gd name="connsiteY4094" fmla="*/ 3158427 h 6148267"/>
              <a:gd name="connsiteX4095" fmla="*/ 709 w 6134100"/>
              <a:gd name="connsiteY4095" fmla="*/ 3146033 h 6148267"/>
              <a:gd name="connsiteX4096" fmla="*/ 709 w 6134100"/>
              <a:gd name="connsiteY4096" fmla="*/ 3133992 h 6148267"/>
              <a:gd name="connsiteX4097" fmla="*/ 1417 w 6134100"/>
              <a:gd name="connsiteY4097" fmla="*/ 3121598 h 6148267"/>
              <a:gd name="connsiteX4098" fmla="*/ 1771 w 6134100"/>
              <a:gd name="connsiteY4098" fmla="*/ 3109913 h 6148267"/>
              <a:gd name="connsiteX4099" fmla="*/ 2834 w 6134100"/>
              <a:gd name="connsiteY4099" fmla="*/ 3097518 h 6148267"/>
              <a:gd name="connsiteX4100" fmla="*/ 3542 w 6134100"/>
              <a:gd name="connsiteY4100" fmla="*/ 3085478 h 6148267"/>
              <a:gd name="connsiteX4101" fmla="*/ 3895 w 6134100"/>
              <a:gd name="connsiteY4101" fmla="*/ 3073438 h 6148267"/>
              <a:gd name="connsiteX4102" fmla="*/ 4604 w 6134100"/>
              <a:gd name="connsiteY4102" fmla="*/ 3061397 h 6148267"/>
              <a:gd name="connsiteX4103" fmla="*/ 5312 w 6134100"/>
              <a:gd name="connsiteY4103" fmla="*/ 3049003 h 6148267"/>
              <a:gd name="connsiteX4104" fmla="*/ 6020 w 6134100"/>
              <a:gd name="connsiteY4104" fmla="*/ 3037318 h 6148267"/>
              <a:gd name="connsiteX4105" fmla="*/ 7084 w 6134100"/>
              <a:gd name="connsiteY4105" fmla="*/ 3024923 h 6148267"/>
              <a:gd name="connsiteX4106" fmla="*/ 7792 w 6134100"/>
              <a:gd name="connsiteY4106" fmla="*/ 3012883 h 6148267"/>
              <a:gd name="connsiteX4107" fmla="*/ 8500 w 6134100"/>
              <a:gd name="connsiteY4107" fmla="*/ 3000843 h 6148267"/>
              <a:gd name="connsiteX4108" fmla="*/ 9208 w 6134100"/>
              <a:gd name="connsiteY4108" fmla="*/ 2988803 h 6148267"/>
              <a:gd name="connsiteX4109" fmla="*/ 10270 w 6134100"/>
              <a:gd name="connsiteY4109" fmla="*/ 2976763 h 6148267"/>
              <a:gd name="connsiteX4110" fmla="*/ 11687 w 6134100"/>
              <a:gd name="connsiteY4110" fmla="*/ 2964723 h 6148267"/>
              <a:gd name="connsiteX4111" fmla="*/ 12750 w 6134100"/>
              <a:gd name="connsiteY4111" fmla="*/ 2952683 h 6148267"/>
              <a:gd name="connsiteX4112" fmla="*/ 14167 w 6134100"/>
              <a:gd name="connsiteY4112" fmla="*/ 2940643 h 6148267"/>
              <a:gd name="connsiteX4113" fmla="*/ 16645 w 6134100"/>
              <a:gd name="connsiteY4113" fmla="*/ 2916917 h 6148267"/>
              <a:gd name="connsiteX4114" fmla="*/ 19479 w 6134100"/>
              <a:gd name="connsiteY4114" fmla="*/ 2892837 h 6148267"/>
              <a:gd name="connsiteX4115" fmla="*/ 22312 w 6134100"/>
              <a:gd name="connsiteY4115" fmla="*/ 2869111 h 6148267"/>
              <a:gd name="connsiteX4116" fmla="*/ 25500 w 6134100"/>
              <a:gd name="connsiteY4116" fmla="*/ 2845030 h 6148267"/>
              <a:gd name="connsiteX4117" fmla="*/ 28333 w 6134100"/>
              <a:gd name="connsiteY4117" fmla="*/ 2821304 h 6148267"/>
              <a:gd name="connsiteX4118" fmla="*/ 31875 w 6134100"/>
              <a:gd name="connsiteY4118" fmla="*/ 2797578 h 6148267"/>
              <a:gd name="connsiteX4119" fmla="*/ 35770 w 6134100"/>
              <a:gd name="connsiteY4119" fmla="*/ 2774206 h 6148267"/>
              <a:gd name="connsiteX4120" fmla="*/ 40020 w 6134100"/>
              <a:gd name="connsiteY4120" fmla="*/ 2750126 h 6148267"/>
              <a:gd name="connsiteX4121" fmla="*/ 41791 w 6134100"/>
              <a:gd name="connsiteY4121" fmla="*/ 2738793 h 6148267"/>
              <a:gd name="connsiteX4122" fmla="*/ 44270 w 6134100"/>
              <a:gd name="connsiteY4122" fmla="*/ 2726754 h 6148267"/>
              <a:gd name="connsiteX4123" fmla="*/ 46041 w 6134100"/>
              <a:gd name="connsiteY4123" fmla="*/ 2714714 h 6148267"/>
              <a:gd name="connsiteX4124" fmla="*/ 48520 w 6134100"/>
              <a:gd name="connsiteY4124" fmla="*/ 2703381 h 6148267"/>
              <a:gd name="connsiteX4125" fmla="*/ 50291 w 6134100"/>
              <a:gd name="connsiteY4125" fmla="*/ 2691342 h 6148267"/>
              <a:gd name="connsiteX4126" fmla="*/ 52770 w 6134100"/>
              <a:gd name="connsiteY4126" fmla="*/ 2680010 h 6148267"/>
              <a:gd name="connsiteX4127" fmla="*/ 54895 w 6134100"/>
              <a:gd name="connsiteY4127" fmla="*/ 2667970 h 6148267"/>
              <a:gd name="connsiteX4128" fmla="*/ 57020 w 6134100"/>
              <a:gd name="connsiteY4128" fmla="*/ 2656638 h 6148267"/>
              <a:gd name="connsiteX4129" fmla="*/ 59500 w 6134100"/>
              <a:gd name="connsiteY4129" fmla="*/ 2644598 h 6148267"/>
              <a:gd name="connsiteX4130" fmla="*/ 62333 w 6134100"/>
              <a:gd name="connsiteY4130" fmla="*/ 2632911 h 6148267"/>
              <a:gd name="connsiteX4131" fmla="*/ 64458 w 6134100"/>
              <a:gd name="connsiteY4131" fmla="*/ 2621580 h 6148267"/>
              <a:gd name="connsiteX4132" fmla="*/ 67291 w 6134100"/>
              <a:gd name="connsiteY4132" fmla="*/ 2609894 h 6148267"/>
              <a:gd name="connsiteX4133" fmla="*/ 70124 w 6134100"/>
              <a:gd name="connsiteY4133" fmla="*/ 2598208 h 6148267"/>
              <a:gd name="connsiteX4134" fmla="*/ 72603 w 6134100"/>
              <a:gd name="connsiteY4134" fmla="*/ 2586522 h 6148267"/>
              <a:gd name="connsiteX4135" fmla="*/ 75436 w 6134100"/>
              <a:gd name="connsiteY4135" fmla="*/ 2575190 h 6148267"/>
              <a:gd name="connsiteX4136" fmla="*/ 77916 w 6134100"/>
              <a:gd name="connsiteY4136" fmla="*/ 2563505 h 6148267"/>
              <a:gd name="connsiteX4137" fmla="*/ 83583 w 6134100"/>
              <a:gd name="connsiteY4137" fmla="*/ 2540487 h 6148267"/>
              <a:gd name="connsiteX4138" fmla="*/ 89249 w 6134100"/>
              <a:gd name="connsiteY4138" fmla="*/ 2517469 h 6148267"/>
              <a:gd name="connsiteX4139" fmla="*/ 95269 w 6134100"/>
              <a:gd name="connsiteY4139" fmla="*/ 2494451 h 6148267"/>
              <a:gd name="connsiteX4140" fmla="*/ 101644 w 6134100"/>
              <a:gd name="connsiteY4140" fmla="*/ 2471787 h 6148267"/>
              <a:gd name="connsiteX4141" fmla="*/ 108019 w 6134100"/>
              <a:gd name="connsiteY4141" fmla="*/ 2448769 h 6148267"/>
              <a:gd name="connsiteX4142" fmla="*/ 114394 w 6134100"/>
              <a:gd name="connsiteY4142" fmla="*/ 2426105 h 6148267"/>
              <a:gd name="connsiteX4143" fmla="*/ 121478 w 6134100"/>
              <a:gd name="connsiteY4143" fmla="*/ 2403442 h 6148267"/>
              <a:gd name="connsiteX4144" fmla="*/ 127852 w 6134100"/>
              <a:gd name="connsiteY4144" fmla="*/ 2380424 h 6148267"/>
              <a:gd name="connsiteX4145" fmla="*/ 131394 w 6134100"/>
              <a:gd name="connsiteY4145" fmla="*/ 2369447 h 6148267"/>
              <a:gd name="connsiteX4146" fmla="*/ 134936 w 6134100"/>
              <a:gd name="connsiteY4146" fmla="*/ 2357760 h 6148267"/>
              <a:gd name="connsiteX4147" fmla="*/ 138832 w 6134100"/>
              <a:gd name="connsiteY4147" fmla="*/ 2346783 h 6148267"/>
              <a:gd name="connsiteX4148" fmla="*/ 142374 w 6134100"/>
              <a:gd name="connsiteY4148" fmla="*/ 2335805 h 6148267"/>
              <a:gd name="connsiteX4149" fmla="*/ 145915 w 6134100"/>
              <a:gd name="connsiteY4149" fmla="*/ 2324473 h 6148267"/>
              <a:gd name="connsiteX4150" fmla="*/ 149811 w 6134100"/>
              <a:gd name="connsiteY4150" fmla="*/ 2313495 h 6148267"/>
              <a:gd name="connsiteX4151" fmla="*/ 153707 w 6134100"/>
              <a:gd name="connsiteY4151" fmla="*/ 2302163 h 6148267"/>
              <a:gd name="connsiteX4152" fmla="*/ 157602 w 6134100"/>
              <a:gd name="connsiteY4152" fmla="*/ 2291185 h 6148267"/>
              <a:gd name="connsiteX4153" fmla="*/ 161498 w 6134100"/>
              <a:gd name="connsiteY4153" fmla="*/ 2279854 h 6148267"/>
              <a:gd name="connsiteX4154" fmla="*/ 165394 w 6134100"/>
              <a:gd name="connsiteY4154" fmla="*/ 2268876 h 6148267"/>
              <a:gd name="connsiteX4155" fmla="*/ 169644 w 6134100"/>
              <a:gd name="connsiteY4155" fmla="*/ 2257544 h 6148267"/>
              <a:gd name="connsiteX4156" fmla="*/ 173185 w 6134100"/>
              <a:gd name="connsiteY4156" fmla="*/ 2246921 h 6148267"/>
              <a:gd name="connsiteX4157" fmla="*/ 177082 w 6134100"/>
              <a:gd name="connsiteY4157" fmla="*/ 2235589 h 6148267"/>
              <a:gd name="connsiteX4158" fmla="*/ 181332 w 6134100"/>
              <a:gd name="connsiteY4158" fmla="*/ 2224610 h 6148267"/>
              <a:gd name="connsiteX4159" fmla="*/ 185227 w 6134100"/>
              <a:gd name="connsiteY4159" fmla="*/ 2213633 h 6148267"/>
              <a:gd name="connsiteX4160" fmla="*/ 189477 w 6134100"/>
              <a:gd name="connsiteY4160" fmla="*/ 2202656 h 6148267"/>
              <a:gd name="connsiteX4161" fmla="*/ 193727 w 6134100"/>
              <a:gd name="connsiteY4161" fmla="*/ 2191677 h 6148267"/>
              <a:gd name="connsiteX4162" fmla="*/ 197977 w 6134100"/>
              <a:gd name="connsiteY4162" fmla="*/ 2180700 h 6148267"/>
              <a:gd name="connsiteX4163" fmla="*/ 202581 w 6134100"/>
              <a:gd name="connsiteY4163" fmla="*/ 2169722 h 6148267"/>
              <a:gd name="connsiteX4164" fmla="*/ 206831 w 6134100"/>
              <a:gd name="connsiteY4164" fmla="*/ 2158745 h 6148267"/>
              <a:gd name="connsiteX4165" fmla="*/ 211435 w 6134100"/>
              <a:gd name="connsiteY4165" fmla="*/ 2148121 h 6148267"/>
              <a:gd name="connsiteX4166" fmla="*/ 215685 w 6134100"/>
              <a:gd name="connsiteY4166" fmla="*/ 2137497 h 6148267"/>
              <a:gd name="connsiteX4167" fmla="*/ 220290 w 6134100"/>
              <a:gd name="connsiteY4167" fmla="*/ 2126165 h 6148267"/>
              <a:gd name="connsiteX4168" fmla="*/ 224893 w 6134100"/>
              <a:gd name="connsiteY4168" fmla="*/ 2115542 h 6148267"/>
              <a:gd name="connsiteX4169" fmla="*/ 242956 w 6134100"/>
              <a:gd name="connsiteY4169" fmla="*/ 2072339 h 6148267"/>
              <a:gd name="connsiteX4170" fmla="*/ 252164 w 6134100"/>
              <a:gd name="connsiteY4170" fmla="*/ 2051092 h 6148267"/>
              <a:gd name="connsiteX4171" fmla="*/ 262081 w 6134100"/>
              <a:gd name="connsiteY4171" fmla="*/ 2029844 h 6148267"/>
              <a:gd name="connsiteX4172" fmla="*/ 282267 w 6134100"/>
              <a:gd name="connsiteY4172" fmla="*/ 1987704 h 6148267"/>
              <a:gd name="connsiteX4173" fmla="*/ 302455 w 6134100"/>
              <a:gd name="connsiteY4173" fmla="*/ 1945210 h 6148267"/>
              <a:gd name="connsiteX4174" fmla="*/ 323705 w 6134100"/>
              <a:gd name="connsiteY4174" fmla="*/ 1903778 h 6148267"/>
              <a:gd name="connsiteX4175" fmla="*/ 345663 w 6134100"/>
              <a:gd name="connsiteY4175" fmla="*/ 1862699 h 6148267"/>
              <a:gd name="connsiteX4176" fmla="*/ 367975 w 6134100"/>
              <a:gd name="connsiteY4176" fmla="*/ 1821622 h 6148267"/>
              <a:gd name="connsiteX4177" fmla="*/ 390996 w 6134100"/>
              <a:gd name="connsiteY4177" fmla="*/ 1781252 h 6148267"/>
              <a:gd name="connsiteX4178" fmla="*/ 414371 w 6134100"/>
              <a:gd name="connsiteY4178" fmla="*/ 1740882 h 6148267"/>
              <a:gd name="connsiteX4179" fmla="*/ 438454 w 6134100"/>
              <a:gd name="connsiteY4179" fmla="*/ 1701220 h 6148267"/>
              <a:gd name="connsiteX4180" fmla="*/ 463599 w 6134100"/>
              <a:gd name="connsiteY4180" fmla="*/ 1661559 h 6148267"/>
              <a:gd name="connsiteX4181" fmla="*/ 488745 w 6134100"/>
              <a:gd name="connsiteY4181" fmla="*/ 1622960 h 6148267"/>
              <a:gd name="connsiteX4182" fmla="*/ 514598 w 6134100"/>
              <a:gd name="connsiteY4182" fmla="*/ 1584006 h 6148267"/>
              <a:gd name="connsiteX4183" fmla="*/ 541161 w 6134100"/>
              <a:gd name="connsiteY4183" fmla="*/ 1546116 h 6148267"/>
              <a:gd name="connsiteX4184" fmla="*/ 568431 w 6134100"/>
              <a:gd name="connsiteY4184" fmla="*/ 1507871 h 6148267"/>
              <a:gd name="connsiteX4185" fmla="*/ 596056 w 6134100"/>
              <a:gd name="connsiteY4185" fmla="*/ 1470688 h 6148267"/>
              <a:gd name="connsiteX4186" fmla="*/ 624743 w 6134100"/>
              <a:gd name="connsiteY4186" fmla="*/ 1433859 h 6148267"/>
              <a:gd name="connsiteX4187" fmla="*/ 653076 w 6134100"/>
              <a:gd name="connsiteY4187" fmla="*/ 1397031 h 6148267"/>
              <a:gd name="connsiteX4188" fmla="*/ 682471 w 6134100"/>
              <a:gd name="connsiteY4188" fmla="*/ 1361265 h 6148267"/>
              <a:gd name="connsiteX4189" fmla="*/ 712576 w 6134100"/>
              <a:gd name="connsiteY4189" fmla="*/ 1325498 h 6148267"/>
              <a:gd name="connsiteX4190" fmla="*/ 743387 w 6134100"/>
              <a:gd name="connsiteY4190" fmla="*/ 1290087 h 6148267"/>
              <a:gd name="connsiteX4191" fmla="*/ 774554 w 6134100"/>
              <a:gd name="connsiteY4191" fmla="*/ 1255737 h 6148267"/>
              <a:gd name="connsiteX4192" fmla="*/ 806428 w 6134100"/>
              <a:gd name="connsiteY4192" fmla="*/ 1221033 h 6148267"/>
              <a:gd name="connsiteX4193" fmla="*/ 838303 w 6134100"/>
              <a:gd name="connsiteY4193" fmla="*/ 1187037 h 6148267"/>
              <a:gd name="connsiteX4194" fmla="*/ 871241 w 6134100"/>
              <a:gd name="connsiteY4194" fmla="*/ 1153750 h 6148267"/>
              <a:gd name="connsiteX4195" fmla="*/ 904532 w 6134100"/>
              <a:gd name="connsiteY4195" fmla="*/ 1120817 h 6148267"/>
              <a:gd name="connsiteX4196" fmla="*/ 938177 w 6134100"/>
              <a:gd name="connsiteY4196" fmla="*/ 1088592 h 6148267"/>
              <a:gd name="connsiteX4197" fmla="*/ 972885 w 6134100"/>
              <a:gd name="connsiteY4197" fmla="*/ 1056012 h 6148267"/>
              <a:gd name="connsiteX4198" fmla="*/ 1007593 w 6134100"/>
              <a:gd name="connsiteY4198" fmla="*/ 1024850 h 6148267"/>
              <a:gd name="connsiteX4199" fmla="*/ 1042656 w 6134100"/>
              <a:gd name="connsiteY4199" fmla="*/ 993687 h 6148267"/>
              <a:gd name="connsiteX4200" fmla="*/ 1078425 w 6134100"/>
              <a:gd name="connsiteY4200" fmla="*/ 963233 h 6148267"/>
              <a:gd name="connsiteX4201" fmla="*/ 1114905 w 6134100"/>
              <a:gd name="connsiteY4201" fmla="*/ 932778 h 6148267"/>
              <a:gd name="connsiteX4202" fmla="*/ 1152091 w 6134100"/>
              <a:gd name="connsiteY4202" fmla="*/ 903386 h 6148267"/>
              <a:gd name="connsiteX4203" fmla="*/ 1189279 w 6134100"/>
              <a:gd name="connsiteY4203" fmla="*/ 873995 h 6148267"/>
              <a:gd name="connsiteX4204" fmla="*/ 1216195 w 6134100"/>
              <a:gd name="connsiteY4204" fmla="*/ 853809 h 6148267"/>
              <a:gd name="connsiteX4205" fmla="*/ 1243112 w 6134100"/>
              <a:gd name="connsiteY4205" fmla="*/ 833625 h 6148267"/>
              <a:gd name="connsiteX4206" fmla="*/ 1270028 w 6134100"/>
              <a:gd name="connsiteY4206" fmla="*/ 814149 h 6148267"/>
              <a:gd name="connsiteX4207" fmla="*/ 1296944 w 6134100"/>
              <a:gd name="connsiteY4207" fmla="*/ 795026 h 6148267"/>
              <a:gd name="connsiteX4208" fmla="*/ 1324214 w 6134100"/>
              <a:gd name="connsiteY4208" fmla="*/ 776257 h 6148267"/>
              <a:gd name="connsiteX4209" fmla="*/ 1351486 w 6134100"/>
              <a:gd name="connsiteY4209" fmla="*/ 757135 h 6148267"/>
              <a:gd name="connsiteX4210" fmla="*/ 1378756 w 6134100"/>
              <a:gd name="connsiteY4210" fmla="*/ 739075 h 6148267"/>
              <a:gd name="connsiteX4211" fmla="*/ 1406027 w 6134100"/>
              <a:gd name="connsiteY4211" fmla="*/ 721014 h 6148267"/>
              <a:gd name="connsiteX4212" fmla="*/ 1433651 w 6134100"/>
              <a:gd name="connsiteY4212" fmla="*/ 704017 h 6148267"/>
              <a:gd name="connsiteX4213" fmla="*/ 1461276 w 6134100"/>
              <a:gd name="connsiteY4213" fmla="*/ 686664 h 6148267"/>
              <a:gd name="connsiteX4214" fmla="*/ 1488901 w 6134100"/>
              <a:gd name="connsiteY4214" fmla="*/ 669667 h 6148267"/>
              <a:gd name="connsiteX4215" fmla="*/ 1516879 w 6134100"/>
              <a:gd name="connsiteY4215" fmla="*/ 653023 h 6148267"/>
              <a:gd name="connsiteX4216" fmla="*/ 1544504 w 6134100"/>
              <a:gd name="connsiteY4216" fmla="*/ 637088 h 6148267"/>
              <a:gd name="connsiteX4217" fmla="*/ 1572128 w 6134100"/>
              <a:gd name="connsiteY4217" fmla="*/ 621153 h 6148267"/>
              <a:gd name="connsiteX4218" fmla="*/ 1600108 w 6134100"/>
              <a:gd name="connsiteY4218" fmla="*/ 605571 h 6148267"/>
              <a:gd name="connsiteX4219" fmla="*/ 1628086 w 6134100"/>
              <a:gd name="connsiteY4219" fmla="*/ 590344 h 6148267"/>
              <a:gd name="connsiteX4220" fmla="*/ 1641899 w 6134100"/>
              <a:gd name="connsiteY4220" fmla="*/ 582908 h 6148267"/>
              <a:gd name="connsiteX4221" fmla="*/ 1656066 w 6134100"/>
              <a:gd name="connsiteY4221" fmla="*/ 575471 h 6148267"/>
              <a:gd name="connsiteX4222" fmla="*/ 1670586 w 6134100"/>
              <a:gd name="connsiteY4222" fmla="*/ 568389 h 6148267"/>
              <a:gd name="connsiteX4223" fmla="*/ 1684399 w 6134100"/>
              <a:gd name="connsiteY4223" fmla="*/ 560952 h 6148267"/>
              <a:gd name="connsiteX4224" fmla="*/ 1698565 w 6134100"/>
              <a:gd name="connsiteY4224" fmla="*/ 553516 h 6148267"/>
              <a:gd name="connsiteX4225" fmla="*/ 1712377 w 6134100"/>
              <a:gd name="connsiteY4225" fmla="*/ 546433 h 6148267"/>
              <a:gd name="connsiteX4226" fmla="*/ 1726543 w 6134100"/>
              <a:gd name="connsiteY4226" fmla="*/ 539351 h 6148267"/>
              <a:gd name="connsiteX4227" fmla="*/ 1740710 w 6134100"/>
              <a:gd name="connsiteY4227" fmla="*/ 532622 h 6148267"/>
              <a:gd name="connsiteX4228" fmla="*/ 1754876 w 6134100"/>
              <a:gd name="connsiteY4228" fmla="*/ 525540 h 6148267"/>
              <a:gd name="connsiteX4229" fmla="*/ 1769398 w 6134100"/>
              <a:gd name="connsiteY4229" fmla="*/ 519166 h 6148267"/>
              <a:gd name="connsiteX4230" fmla="*/ 1783564 w 6134100"/>
              <a:gd name="connsiteY4230" fmla="*/ 512438 h 6148267"/>
              <a:gd name="connsiteX4231" fmla="*/ 1797731 w 6134100"/>
              <a:gd name="connsiteY4231" fmla="*/ 505709 h 6148267"/>
              <a:gd name="connsiteX4232" fmla="*/ 1811897 w 6134100"/>
              <a:gd name="connsiteY4232" fmla="*/ 498981 h 6148267"/>
              <a:gd name="connsiteX4233" fmla="*/ 1826064 w 6134100"/>
              <a:gd name="connsiteY4233" fmla="*/ 492607 h 6148267"/>
              <a:gd name="connsiteX4234" fmla="*/ 1840230 w 6134100"/>
              <a:gd name="connsiteY4234" fmla="*/ 485878 h 6148267"/>
              <a:gd name="connsiteX4235" fmla="*/ 1854397 w 6134100"/>
              <a:gd name="connsiteY4235" fmla="*/ 479504 h 6148267"/>
              <a:gd name="connsiteX4236" fmla="*/ 1883438 w 6134100"/>
              <a:gd name="connsiteY4236" fmla="*/ 467464 h 6148267"/>
              <a:gd name="connsiteX4237" fmla="*/ 1911771 w 6134100"/>
              <a:gd name="connsiteY4237" fmla="*/ 455425 h 6148267"/>
              <a:gd name="connsiteX4238" fmla="*/ 1940812 w 6134100"/>
              <a:gd name="connsiteY4238" fmla="*/ 443738 h 6148267"/>
              <a:gd name="connsiteX4239" fmla="*/ 1969499 w 6134100"/>
              <a:gd name="connsiteY4239" fmla="*/ 432052 h 6148267"/>
              <a:gd name="connsiteX4240" fmla="*/ 1998187 w 6134100"/>
              <a:gd name="connsiteY4240" fmla="*/ 420720 h 6148267"/>
              <a:gd name="connsiteX4241" fmla="*/ 2027228 w 6134100"/>
              <a:gd name="connsiteY4241" fmla="*/ 410096 h 6148267"/>
              <a:gd name="connsiteX4242" fmla="*/ 2056269 w 6134100"/>
              <a:gd name="connsiteY4242" fmla="*/ 399119 h 6148267"/>
              <a:gd name="connsiteX4243" fmla="*/ 2085664 w 6134100"/>
              <a:gd name="connsiteY4243" fmla="*/ 389204 h 6148267"/>
              <a:gd name="connsiteX4244" fmla="*/ 2143747 w 6134100"/>
              <a:gd name="connsiteY4244" fmla="*/ 368664 h 6148267"/>
              <a:gd name="connsiteX4245" fmla="*/ 2151185 w 6134100"/>
              <a:gd name="connsiteY4245" fmla="*/ 366540 h 6148267"/>
              <a:gd name="connsiteX4246" fmla="*/ 2158622 w 6134100"/>
              <a:gd name="connsiteY4246" fmla="*/ 364061 h 6148267"/>
              <a:gd name="connsiteX4247" fmla="*/ 2166060 w 6134100"/>
              <a:gd name="connsiteY4247" fmla="*/ 361936 h 6148267"/>
              <a:gd name="connsiteX4248" fmla="*/ 2173143 w 6134100"/>
              <a:gd name="connsiteY4248" fmla="*/ 359457 h 6148267"/>
              <a:gd name="connsiteX4249" fmla="*/ 2180580 w 6134100"/>
              <a:gd name="connsiteY4249" fmla="*/ 357333 h 6148267"/>
              <a:gd name="connsiteX4250" fmla="*/ 2187663 w 6134100"/>
              <a:gd name="connsiteY4250" fmla="*/ 354853 h 6148267"/>
              <a:gd name="connsiteX4251" fmla="*/ 2195101 w 6134100"/>
              <a:gd name="connsiteY4251" fmla="*/ 352730 h 6148267"/>
              <a:gd name="connsiteX4252" fmla="*/ 2202538 w 6134100"/>
              <a:gd name="connsiteY4252" fmla="*/ 350605 h 6148267"/>
              <a:gd name="connsiteX4253" fmla="*/ 2209976 w 6134100"/>
              <a:gd name="connsiteY4253" fmla="*/ 348480 h 6148267"/>
              <a:gd name="connsiteX4254" fmla="*/ 2217413 w 6134100"/>
              <a:gd name="connsiteY4254" fmla="*/ 346001 h 6148267"/>
              <a:gd name="connsiteX4255" fmla="*/ 2224851 w 6134100"/>
              <a:gd name="connsiteY4255" fmla="*/ 343876 h 6148267"/>
              <a:gd name="connsiteX4256" fmla="*/ 2231934 w 6134100"/>
              <a:gd name="connsiteY4256" fmla="*/ 341751 h 6148267"/>
              <a:gd name="connsiteX4257" fmla="*/ 2239371 w 6134100"/>
              <a:gd name="connsiteY4257" fmla="*/ 339626 h 6148267"/>
              <a:gd name="connsiteX4258" fmla="*/ 2246454 w 6134100"/>
              <a:gd name="connsiteY4258" fmla="*/ 337147 h 6148267"/>
              <a:gd name="connsiteX4259" fmla="*/ 2254246 w 6134100"/>
              <a:gd name="connsiteY4259" fmla="*/ 335377 h 6148267"/>
              <a:gd name="connsiteX4260" fmla="*/ 2261684 w 6134100"/>
              <a:gd name="connsiteY4260" fmla="*/ 333252 h 6148267"/>
              <a:gd name="connsiteX4261" fmla="*/ 2290725 w 6134100"/>
              <a:gd name="connsiteY4261" fmla="*/ 324400 h 6148267"/>
              <a:gd name="connsiteX4262" fmla="*/ 2325787 w 6134100"/>
              <a:gd name="connsiteY4262" fmla="*/ 315192 h 6148267"/>
              <a:gd name="connsiteX4263" fmla="*/ 2343850 w 6134100"/>
              <a:gd name="connsiteY4263" fmla="*/ 309881 h 6148267"/>
              <a:gd name="connsiteX4264" fmla="*/ 2361558 w 6134100"/>
              <a:gd name="connsiteY4264" fmla="*/ 305277 h 6148267"/>
              <a:gd name="connsiteX4265" fmla="*/ 2379620 w 6134100"/>
              <a:gd name="connsiteY4265" fmla="*/ 300673 h 6148267"/>
              <a:gd name="connsiteX4266" fmla="*/ 2397682 w 6134100"/>
              <a:gd name="connsiteY4266" fmla="*/ 296070 h 6148267"/>
              <a:gd name="connsiteX4267" fmla="*/ 2415390 w 6134100"/>
              <a:gd name="connsiteY4267" fmla="*/ 291820 h 6148267"/>
              <a:gd name="connsiteX4268" fmla="*/ 2433452 w 6134100"/>
              <a:gd name="connsiteY4268" fmla="*/ 287217 h 6148267"/>
              <a:gd name="connsiteX4269" fmla="*/ 2451515 w 6134100"/>
              <a:gd name="connsiteY4269" fmla="*/ 282967 h 6148267"/>
              <a:gd name="connsiteX4270" fmla="*/ 2469577 w 6134100"/>
              <a:gd name="connsiteY4270" fmla="*/ 279072 h 6148267"/>
              <a:gd name="connsiteX4271" fmla="*/ 2473827 w 6134100"/>
              <a:gd name="connsiteY4271" fmla="*/ 277656 h 6148267"/>
              <a:gd name="connsiteX4272" fmla="*/ 2475243 w 6134100"/>
              <a:gd name="connsiteY4272" fmla="*/ 277301 h 6148267"/>
              <a:gd name="connsiteX4273" fmla="*/ 2476306 w 6134100"/>
              <a:gd name="connsiteY4273" fmla="*/ 277301 h 6148267"/>
              <a:gd name="connsiteX4274" fmla="*/ 2480910 w 6134100"/>
              <a:gd name="connsiteY4274" fmla="*/ 276593 h 6148267"/>
              <a:gd name="connsiteX4275" fmla="*/ 2489764 w 6134100"/>
              <a:gd name="connsiteY4275" fmla="*/ 275531 h 6148267"/>
              <a:gd name="connsiteX4276" fmla="*/ 2507826 w 6134100"/>
              <a:gd name="connsiteY4276" fmla="*/ 272698 h 6148267"/>
              <a:gd name="connsiteX4277" fmla="*/ 2517389 w 6134100"/>
              <a:gd name="connsiteY4277" fmla="*/ 271636 h 6148267"/>
              <a:gd name="connsiteX4278" fmla="*/ 2525889 w 6134100"/>
              <a:gd name="connsiteY4278" fmla="*/ 270219 h 6148267"/>
              <a:gd name="connsiteX4279" fmla="*/ 2535451 w 6134100"/>
              <a:gd name="connsiteY4279" fmla="*/ 268803 h 6148267"/>
              <a:gd name="connsiteX4280" fmla="*/ 2543951 w 6134100"/>
              <a:gd name="connsiteY4280" fmla="*/ 267386 h 6148267"/>
              <a:gd name="connsiteX4281" fmla="*/ 2562722 w 6134100"/>
              <a:gd name="connsiteY4281" fmla="*/ 264553 h 6148267"/>
              <a:gd name="connsiteX4282" fmla="*/ 2564492 w 6134100"/>
              <a:gd name="connsiteY4282" fmla="*/ 264199 h 6148267"/>
              <a:gd name="connsiteX4283" fmla="*/ 2565201 w 6134100"/>
              <a:gd name="connsiteY4283" fmla="*/ 264199 h 6148267"/>
              <a:gd name="connsiteX4284" fmla="*/ 2565556 w 6134100"/>
              <a:gd name="connsiteY4284" fmla="*/ 264199 h 6148267"/>
              <a:gd name="connsiteX4285" fmla="*/ 2565909 w 6134100"/>
              <a:gd name="connsiteY4285" fmla="*/ 264199 h 6148267"/>
              <a:gd name="connsiteX4286" fmla="*/ 2571576 w 6134100"/>
              <a:gd name="connsiteY4286" fmla="*/ 262782 h 6148267"/>
              <a:gd name="connsiteX4287" fmla="*/ 2579367 w 6134100"/>
              <a:gd name="connsiteY4287" fmla="*/ 261012 h 6148267"/>
              <a:gd name="connsiteX4288" fmla="*/ 2588222 w 6134100"/>
              <a:gd name="connsiteY4288" fmla="*/ 258533 h 6148267"/>
              <a:gd name="connsiteX4289" fmla="*/ 2596367 w 6134100"/>
              <a:gd name="connsiteY4289" fmla="*/ 256408 h 6148267"/>
              <a:gd name="connsiteX4290" fmla="*/ 2597784 w 6134100"/>
              <a:gd name="connsiteY4290" fmla="*/ 256408 h 6148267"/>
              <a:gd name="connsiteX4291" fmla="*/ 2605575 w 6134100"/>
              <a:gd name="connsiteY4291" fmla="*/ 254992 h 6148267"/>
              <a:gd name="connsiteX4292" fmla="*/ 2621158 w 6134100"/>
              <a:gd name="connsiteY4292" fmla="*/ 252513 h 6148267"/>
              <a:gd name="connsiteX4293" fmla="*/ 2628596 w 6134100"/>
              <a:gd name="connsiteY4293" fmla="*/ 251097 h 6148267"/>
              <a:gd name="connsiteX4294" fmla="*/ 2636388 w 6134100"/>
              <a:gd name="connsiteY4294" fmla="*/ 250388 h 6148267"/>
              <a:gd name="connsiteX4295" fmla="*/ 2643825 w 6134100"/>
              <a:gd name="connsiteY4295" fmla="*/ 249326 h 6148267"/>
              <a:gd name="connsiteX4296" fmla="*/ 2651263 w 6134100"/>
              <a:gd name="connsiteY4296" fmla="*/ 248263 h 6148267"/>
              <a:gd name="connsiteX4297" fmla="*/ 2659054 w 6134100"/>
              <a:gd name="connsiteY4297" fmla="*/ 246847 h 6148267"/>
              <a:gd name="connsiteX4298" fmla="*/ 2666846 w 6134100"/>
              <a:gd name="connsiteY4298" fmla="*/ 245785 h 6148267"/>
              <a:gd name="connsiteX4299" fmla="*/ 2674283 w 6134100"/>
              <a:gd name="connsiteY4299" fmla="*/ 244723 h 6148267"/>
              <a:gd name="connsiteX4300" fmla="*/ 2682074 w 6134100"/>
              <a:gd name="connsiteY4300" fmla="*/ 243660 h 6148267"/>
              <a:gd name="connsiteX4301" fmla="*/ 2689866 w 6134100"/>
              <a:gd name="connsiteY4301" fmla="*/ 242243 h 6148267"/>
              <a:gd name="connsiteX4302" fmla="*/ 2697658 w 6134100"/>
              <a:gd name="connsiteY4302" fmla="*/ 241181 h 6148267"/>
              <a:gd name="connsiteX4303" fmla="*/ 2705096 w 6134100"/>
              <a:gd name="connsiteY4303" fmla="*/ 240119 h 6148267"/>
              <a:gd name="connsiteX4304" fmla="*/ 2712887 w 6134100"/>
              <a:gd name="connsiteY4304" fmla="*/ 239056 h 6148267"/>
              <a:gd name="connsiteX4305" fmla="*/ 2720679 w 6134100"/>
              <a:gd name="connsiteY4305" fmla="*/ 238348 h 6148267"/>
              <a:gd name="connsiteX4306" fmla="*/ 2728116 w 6134100"/>
              <a:gd name="connsiteY4306" fmla="*/ 236931 h 6148267"/>
              <a:gd name="connsiteX4307" fmla="*/ 2735907 w 6134100"/>
              <a:gd name="connsiteY4307" fmla="*/ 235869 h 6148267"/>
              <a:gd name="connsiteX4308" fmla="*/ 2743699 w 6134100"/>
              <a:gd name="connsiteY4308" fmla="*/ 234807 h 6148267"/>
              <a:gd name="connsiteX4309" fmla="*/ 2751137 w 6134100"/>
              <a:gd name="connsiteY4309" fmla="*/ 234099 h 6148267"/>
              <a:gd name="connsiteX4310" fmla="*/ 2758928 w 6134100"/>
              <a:gd name="connsiteY4310" fmla="*/ 232682 h 6148267"/>
              <a:gd name="connsiteX4311" fmla="*/ 2766720 w 6134100"/>
              <a:gd name="connsiteY4311" fmla="*/ 231974 h 6148267"/>
              <a:gd name="connsiteX4312" fmla="*/ 2774512 w 6134100"/>
              <a:gd name="connsiteY4312" fmla="*/ 231266 h 6148267"/>
              <a:gd name="connsiteX4313" fmla="*/ 2782303 w 6134100"/>
              <a:gd name="connsiteY4313" fmla="*/ 230557 h 6148267"/>
              <a:gd name="connsiteX4314" fmla="*/ 2790095 w 6134100"/>
              <a:gd name="connsiteY4314" fmla="*/ 229849 h 6148267"/>
              <a:gd name="connsiteX4315" fmla="*/ 2797886 w 6134100"/>
              <a:gd name="connsiteY4315" fmla="*/ 228787 h 6148267"/>
              <a:gd name="connsiteX4316" fmla="*/ 2805323 w 6134100"/>
              <a:gd name="connsiteY4316" fmla="*/ 228079 h 6148267"/>
              <a:gd name="connsiteX4317" fmla="*/ 2813470 w 6134100"/>
              <a:gd name="connsiteY4317" fmla="*/ 227370 h 6148267"/>
              <a:gd name="connsiteX4318" fmla="*/ 2821261 w 6134100"/>
              <a:gd name="connsiteY4318" fmla="*/ 226662 h 6148267"/>
              <a:gd name="connsiteX4319" fmla="*/ 2829052 w 6134100"/>
              <a:gd name="connsiteY4319" fmla="*/ 225954 h 6148267"/>
              <a:gd name="connsiteX4320" fmla="*/ 2836844 w 6134100"/>
              <a:gd name="connsiteY4320" fmla="*/ 225246 h 6148267"/>
              <a:gd name="connsiteX4321" fmla="*/ 2844636 w 6134100"/>
              <a:gd name="connsiteY4321" fmla="*/ 224184 h 6148267"/>
              <a:gd name="connsiteX4322" fmla="*/ 2852427 w 6134100"/>
              <a:gd name="connsiteY4322" fmla="*/ 223475 h 6148267"/>
              <a:gd name="connsiteX4323" fmla="*/ 2860572 w 6134100"/>
              <a:gd name="connsiteY4323" fmla="*/ 222767 h 6148267"/>
              <a:gd name="connsiteX4324" fmla="*/ 2868010 w 6134100"/>
              <a:gd name="connsiteY4324" fmla="*/ 222059 h 6148267"/>
              <a:gd name="connsiteX4325" fmla="*/ 2875802 w 6134100"/>
              <a:gd name="connsiteY4325" fmla="*/ 221350 h 6148267"/>
              <a:gd name="connsiteX4326" fmla="*/ 2883947 w 6134100"/>
              <a:gd name="connsiteY4326" fmla="*/ 220996 h 6148267"/>
              <a:gd name="connsiteX4327" fmla="*/ 2891739 w 6134100"/>
              <a:gd name="connsiteY4327" fmla="*/ 220288 h 6148267"/>
              <a:gd name="connsiteX4328" fmla="*/ 2899530 w 6134100"/>
              <a:gd name="connsiteY4328" fmla="*/ 219225 h 6148267"/>
              <a:gd name="connsiteX4329" fmla="*/ 2907322 w 6134100"/>
              <a:gd name="connsiteY4329" fmla="*/ 218872 h 6148267"/>
              <a:gd name="connsiteX4330" fmla="*/ 2915468 w 6134100"/>
              <a:gd name="connsiteY4330" fmla="*/ 218163 h 6148267"/>
              <a:gd name="connsiteX4331" fmla="*/ 2923260 w 6134100"/>
              <a:gd name="connsiteY4331" fmla="*/ 217809 h 6148267"/>
              <a:gd name="connsiteX4332" fmla="*/ 2931052 w 6134100"/>
              <a:gd name="connsiteY4332" fmla="*/ 217455 h 6148267"/>
              <a:gd name="connsiteX4333" fmla="*/ 2946988 w 6134100"/>
              <a:gd name="connsiteY4333" fmla="*/ 216747 h 6148267"/>
              <a:gd name="connsiteX4334" fmla="*/ 2962572 w 6134100"/>
              <a:gd name="connsiteY4334" fmla="*/ 216038 h 6148267"/>
              <a:gd name="connsiteX4335" fmla="*/ 2978863 w 6134100"/>
              <a:gd name="connsiteY4335" fmla="*/ 214977 h 6148267"/>
              <a:gd name="connsiteX4336" fmla="*/ 2994446 w 6134100"/>
              <a:gd name="connsiteY4336" fmla="*/ 214268 h 6148267"/>
              <a:gd name="connsiteX4337" fmla="*/ 3010738 w 6134100"/>
              <a:gd name="connsiteY4337" fmla="*/ 213560 h 6148267"/>
              <a:gd name="connsiteX4338" fmla="*/ 3026676 w 6134100"/>
              <a:gd name="connsiteY4338" fmla="*/ 212852 h 6148267"/>
              <a:gd name="connsiteX4339" fmla="*/ 3042612 w 6134100"/>
              <a:gd name="connsiteY4339" fmla="*/ 212497 h 6148267"/>
              <a:gd name="connsiteX4340" fmla="*/ 3058904 w 6134100"/>
              <a:gd name="connsiteY4340" fmla="*/ 211790 h 6148267"/>
              <a:gd name="connsiteX4341" fmla="*/ 3096091 w 6134100"/>
              <a:gd name="connsiteY4341" fmla="*/ 211435 h 6148267"/>
              <a:gd name="connsiteX4342" fmla="*/ 3397763 w 6134100"/>
              <a:gd name="connsiteY4342" fmla="*/ 0 h 6148267"/>
              <a:gd name="connsiteX4343" fmla="*/ 3437424 w 6134100"/>
              <a:gd name="connsiteY4343" fmla="*/ 0 h 6148267"/>
              <a:gd name="connsiteX4344" fmla="*/ 3477439 w 6134100"/>
              <a:gd name="connsiteY4344" fmla="*/ 709 h 6148267"/>
              <a:gd name="connsiteX4345" fmla="*/ 3516745 w 6134100"/>
              <a:gd name="connsiteY4345" fmla="*/ 1773 h 6148267"/>
              <a:gd name="connsiteX4346" fmla="*/ 3556406 w 6134100"/>
              <a:gd name="connsiteY4346" fmla="*/ 3545 h 6148267"/>
              <a:gd name="connsiteX4347" fmla="*/ 3596067 w 6134100"/>
              <a:gd name="connsiteY4347" fmla="*/ 5318 h 6148267"/>
              <a:gd name="connsiteX4348" fmla="*/ 3635727 w 6134100"/>
              <a:gd name="connsiteY4348" fmla="*/ 8154 h 6148267"/>
              <a:gd name="connsiteX4349" fmla="*/ 3675388 w 6134100"/>
              <a:gd name="connsiteY4349" fmla="*/ 10991 h 6148267"/>
              <a:gd name="connsiteX4350" fmla="*/ 3714695 w 6134100"/>
              <a:gd name="connsiteY4350" fmla="*/ 14536 h 6148267"/>
              <a:gd name="connsiteX4351" fmla="*/ 3754354 w 6134100"/>
              <a:gd name="connsiteY4351" fmla="*/ 18790 h 6148267"/>
              <a:gd name="connsiteX4352" fmla="*/ 3794015 w 6134100"/>
              <a:gd name="connsiteY4352" fmla="*/ 23045 h 6148267"/>
              <a:gd name="connsiteX4353" fmla="*/ 3833322 w 6134100"/>
              <a:gd name="connsiteY4353" fmla="*/ 28008 h 6148267"/>
              <a:gd name="connsiteX4354" fmla="*/ 3872628 w 6134100"/>
              <a:gd name="connsiteY4354" fmla="*/ 33326 h 6148267"/>
              <a:gd name="connsiteX4355" fmla="*/ 3911935 w 6134100"/>
              <a:gd name="connsiteY4355" fmla="*/ 39708 h 6148267"/>
              <a:gd name="connsiteX4356" fmla="*/ 3951241 w 6134100"/>
              <a:gd name="connsiteY4356" fmla="*/ 46089 h 6148267"/>
              <a:gd name="connsiteX4357" fmla="*/ 3990194 w 6134100"/>
              <a:gd name="connsiteY4357" fmla="*/ 52825 h 6148267"/>
              <a:gd name="connsiteX4358" fmla="*/ 4029500 w 6134100"/>
              <a:gd name="connsiteY4358" fmla="*/ 60270 h 6148267"/>
              <a:gd name="connsiteX4359" fmla="*/ 4068453 w 6134100"/>
              <a:gd name="connsiteY4359" fmla="*/ 68071 h 6148267"/>
              <a:gd name="connsiteX4360" fmla="*/ 4107050 w 6134100"/>
              <a:gd name="connsiteY4360" fmla="*/ 76579 h 6148267"/>
              <a:gd name="connsiteX4361" fmla="*/ 4146004 w 6134100"/>
              <a:gd name="connsiteY4361" fmla="*/ 85442 h 6148267"/>
              <a:gd name="connsiteX4362" fmla="*/ 4184956 w 6134100"/>
              <a:gd name="connsiteY4362" fmla="*/ 94660 h 6148267"/>
              <a:gd name="connsiteX4363" fmla="*/ 4223200 w 6134100"/>
              <a:gd name="connsiteY4363" fmla="*/ 104232 h 6148267"/>
              <a:gd name="connsiteX4364" fmla="*/ 4261798 w 6134100"/>
              <a:gd name="connsiteY4364" fmla="*/ 114159 h 6148267"/>
              <a:gd name="connsiteX4365" fmla="*/ 4300042 w 6134100"/>
              <a:gd name="connsiteY4365" fmla="*/ 125150 h 6148267"/>
              <a:gd name="connsiteX4366" fmla="*/ 4338286 w 6134100"/>
              <a:gd name="connsiteY4366" fmla="*/ 136140 h 6148267"/>
              <a:gd name="connsiteX4367" fmla="*/ 4376176 w 6134100"/>
              <a:gd name="connsiteY4367" fmla="*/ 147839 h 6148267"/>
              <a:gd name="connsiteX4368" fmla="*/ 4414420 w 6134100"/>
              <a:gd name="connsiteY4368" fmla="*/ 159540 h 6148267"/>
              <a:gd name="connsiteX4369" fmla="*/ 4451957 w 6134100"/>
              <a:gd name="connsiteY4369" fmla="*/ 172303 h 6148267"/>
              <a:gd name="connsiteX4370" fmla="*/ 4489493 w 6134100"/>
              <a:gd name="connsiteY4370" fmla="*/ 185420 h 6148267"/>
              <a:gd name="connsiteX4371" fmla="*/ 4527382 w 6134100"/>
              <a:gd name="connsiteY4371" fmla="*/ 198538 h 6148267"/>
              <a:gd name="connsiteX4372" fmla="*/ 4564564 w 6134100"/>
              <a:gd name="connsiteY4372" fmla="*/ 212364 h 6148267"/>
              <a:gd name="connsiteX4373" fmla="*/ 4601746 w 6134100"/>
              <a:gd name="connsiteY4373" fmla="*/ 226900 h 6148267"/>
              <a:gd name="connsiteX4374" fmla="*/ 4638574 w 6134100"/>
              <a:gd name="connsiteY4374" fmla="*/ 241435 h 6148267"/>
              <a:gd name="connsiteX4375" fmla="*/ 4675756 w 6134100"/>
              <a:gd name="connsiteY4375" fmla="*/ 256681 h 6148267"/>
              <a:gd name="connsiteX4376" fmla="*/ 4712229 w 6134100"/>
              <a:gd name="connsiteY4376" fmla="*/ 272281 h 6148267"/>
              <a:gd name="connsiteX4377" fmla="*/ 4748703 w 6134100"/>
              <a:gd name="connsiteY4377" fmla="*/ 288589 h 6148267"/>
              <a:gd name="connsiteX4378" fmla="*/ 4784822 w 6134100"/>
              <a:gd name="connsiteY4378" fmla="*/ 304897 h 6148267"/>
              <a:gd name="connsiteX4379" fmla="*/ 4820941 w 6134100"/>
              <a:gd name="connsiteY4379" fmla="*/ 321915 h 6148267"/>
              <a:gd name="connsiteX4380" fmla="*/ 4857061 w 6134100"/>
              <a:gd name="connsiteY4380" fmla="*/ 339287 h 6148267"/>
              <a:gd name="connsiteX4381" fmla="*/ 4892827 w 6134100"/>
              <a:gd name="connsiteY4381" fmla="*/ 357368 h 6148267"/>
              <a:gd name="connsiteX4382" fmla="*/ 4928238 w 6134100"/>
              <a:gd name="connsiteY4382" fmla="*/ 375448 h 6148267"/>
              <a:gd name="connsiteX4383" fmla="*/ 4963295 w 6134100"/>
              <a:gd name="connsiteY4383" fmla="*/ 394239 h 6148267"/>
              <a:gd name="connsiteX4384" fmla="*/ 4998352 w 6134100"/>
              <a:gd name="connsiteY4384" fmla="*/ 413029 h 6148267"/>
              <a:gd name="connsiteX4385" fmla="*/ 5033409 w 6134100"/>
              <a:gd name="connsiteY4385" fmla="*/ 432883 h 6148267"/>
              <a:gd name="connsiteX4386" fmla="*/ 5068466 w 6134100"/>
              <a:gd name="connsiteY4386" fmla="*/ 452736 h 6148267"/>
              <a:gd name="connsiteX4387" fmla="*/ 5102461 w 6134100"/>
              <a:gd name="connsiteY4387" fmla="*/ 473300 h 6148267"/>
              <a:gd name="connsiteX4388" fmla="*/ 5136810 w 6134100"/>
              <a:gd name="connsiteY4388" fmla="*/ 493863 h 6148267"/>
              <a:gd name="connsiteX4389" fmla="*/ 5170805 w 6134100"/>
              <a:gd name="connsiteY4389" fmla="*/ 515489 h 6148267"/>
              <a:gd name="connsiteX4390" fmla="*/ 5204800 w 6134100"/>
              <a:gd name="connsiteY4390" fmla="*/ 537115 h 6148267"/>
              <a:gd name="connsiteX4391" fmla="*/ 5238086 w 6134100"/>
              <a:gd name="connsiteY4391" fmla="*/ 559096 h 6148267"/>
              <a:gd name="connsiteX4392" fmla="*/ 5271373 w 6134100"/>
              <a:gd name="connsiteY4392" fmla="*/ 581785 h 6148267"/>
              <a:gd name="connsiteX4393" fmla="*/ 5304305 w 6134100"/>
              <a:gd name="connsiteY4393" fmla="*/ 604476 h 6148267"/>
              <a:gd name="connsiteX4394" fmla="*/ 5337238 w 6134100"/>
              <a:gd name="connsiteY4394" fmla="*/ 627875 h 6148267"/>
              <a:gd name="connsiteX4395" fmla="*/ 5345382 w 6134100"/>
              <a:gd name="connsiteY4395" fmla="*/ 634256 h 6148267"/>
              <a:gd name="connsiteX4396" fmla="*/ 5352819 w 6134100"/>
              <a:gd name="connsiteY4396" fmla="*/ 641347 h 6148267"/>
              <a:gd name="connsiteX4397" fmla="*/ 5355651 w 6134100"/>
              <a:gd name="connsiteY4397" fmla="*/ 644539 h 6148267"/>
              <a:gd name="connsiteX4398" fmla="*/ 5358838 w 6134100"/>
              <a:gd name="connsiteY4398" fmla="*/ 648084 h 6148267"/>
              <a:gd name="connsiteX4399" fmla="*/ 5361318 w 6134100"/>
              <a:gd name="connsiteY4399" fmla="*/ 651629 h 6148267"/>
              <a:gd name="connsiteX4400" fmla="*/ 5363796 w 6134100"/>
              <a:gd name="connsiteY4400" fmla="*/ 654819 h 6148267"/>
              <a:gd name="connsiteX4401" fmla="*/ 5365921 w 6134100"/>
              <a:gd name="connsiteY4401" fmla="*/ 658010 h 6148267"/>
              <a:gd name="connsiteX4402" fmla="*/ 5367337 w 6134100"/>
              <a:gd name="connsiteY4402" fmla="*/ 661202 h 6148267"/>
              <a:gd name="connsiteX4403" fmla="*/ 5368754 w 6134100"/>
              <a:gd name="connsiteY4403" fmla="*/ 664392 h 6148267"/>
              <a:gd name="connsiteX4404" fmla="*/ 5369817 w 6134100"/>
              <a:gd name="connsiteY4404" fmla="*/ 666874 h 6148267"/>
              <a:gd name="connsiteX4405" fmla="*/ 5370524 w 6134100"/>
              <a:gd name="connsiteY4405" fmla="*/ 670064 h 6148267"/>
              <a:gd name="connsiteX4406" fmla="*/ 5370879 w 6134100"/>
              <a:gd name="connsiteY4406" fmla="*/ 672546 h 6148267"/>
              <a:gd name="connsiteX4407" fmla="*/ 5370879 w 6134100"/>
              <a:gd name="connsiteY4407" fmla="*/ 674673 h 6148267"/>
              <a:gd name="connsiteX4408" fmla="*/ 5370170 w 6134100"/>
              <a:gd name="connsiteY4408" fmla="*/ 677155 h 6148267"/>
              <a:gd name="connsiteX4409" fmla="*/ 5368754 w 6134100"/>
              <a:gd name="connsiteY4409" fmla="*/ 678573 h 6148267"/>
              <a:gd name="connsiteX4410" fmla="*/ 5366983 w 6134100"/>
              <a:gd name="connsiteY4410" fmla="*/ 679637 h 6148267"/>
              <a:gd name="connsiteX4411" fmla="*/ 5365213 w 6134100"/>
              <a:gd name="connsiteY4411" fmla="*/ 680700 h 6148267"/>
              <a:gd name="connsiteX4412" fmla="*/ 5362733 w 6134100"/>
              <a:gd name="connsiteY4412" fmla="*/ 681409 h 6148267"/>
              <a:gd name="connsiteX4413" fmla="*/ 5360255 w 6134100"/>
              <a:gd name="connsiteY4413" fmla="*/ 681764 h 6148267"/>
              <a:gd name="connsiteX4414" fmla="*/ 5357776 w 6134100"/>
              <a:gd name="connsiteY4414" fmla="*/ 681764 h 6148267"/>
              <a:gd name="connsiteX4415" fmla="*/ 5354589 w 6134100"/>
              <a:gd name="connsiteY4415" fmla="*/ 681409 h 6148267"/>
              <a:gd name="connsiteX4416" fmla="*/ 5351048 w 6134100"/>
              <a:gd name="connsiteY4416" fmla="*/ 680700 h 6148267"/>
              <a:gd name="connsiteX4417" fmla="*/ 5347861 w 6134100"/>
              <a:gd name="connsiteY4417" fmla="*/ 679991 h 6148267"/>
              <a:gd name="connsiteX4418" fmla="*/ 5344320 w 6134100"/>
              <a:gd name="connsiteY4418" fmla="*/ 678573 h 6148267"/>
              <a:gd name="connsiteX4419" fmla="*/ 5340425 w 6134100"/>
              <a:gd name="connsiteY4419" fmla="*/ 677510 h 6148267"/>
              <a:gd name="connsiteX4420" fmla="*/ 5336530 w 6134100"/>
              <a:gd name="connsiteY4420" fmla="*/ 675383 h 6148267"/>
              <a:gd name="connsiteX4421" fmla="*/ 5329093 w 6134100"/>
              <a:gd name="connsiteY4421" fmla="*/ 671128 h 6148267"/>
              <a:gd name="connsiteX4422" fmla="*/ 5320949 w 6134100"/>
              <a:gd name="connsiteY4422" fmla="*/ 666164 h 6148267"/>
              <a:gd name="connsiteX4423" fmla="*/ 5288016 w 6134100"/>
              <a:gd name="connsiteY4423" fmla="*/ 642765 h 6148267"/>
              <a:gd name="connsiteX4424" fmla="*/ 5255792 w 6134100"/>
              <a:gd name="connsiteY4424" fmla="*/ 620075 h 6148267"/>
              <a:gd name="connsiteX4425" fmla="*/ 5222860 w 6134100"/>
              <a:gd name="connsiteY4425" fmla="*/ 597740 h 6148267"/>
              <a:gd name="connsiteX4426" fmla="*/ 5189926 w 6134100"/>
              <a:gd name="connsiteY4426" fmla="*/ 575759 h 6148267"/>
              <a:gd name="connsiteX4427" fmla="*/ 5156286 w 6134100"/>
              <a:gd name="connsiteY4427" fmla="*/ 554841 h 6148267"/>
              <a:gd name="connsiteX4428" fmla="*/ 5122999 w 6134100"/>
              <a:gd name="connsiteY4428" fmla="*/ 533570 h 6148267"/>
              <a:gd name="connsiteX4429" fmla="*/ 5089005 w 6134100"/>
              <a:gd name="connsiteY4429" fmla="*/ 512653 h 6148267"/>
              <a:gd name="connsiteX4430" fmla="*/ 5055365 w 6134100"/>
              <a:gd name="connsiteY4430" fmla="*/ 492444 h 6148267"/>
              <a:gd name="connsiteX4431" fmla="*/ 5021015 w 6134100"/>
              <a:gd name="connsiteY4431" fmla="*/ 472591 h 6148267"/>
              <a:gd name="connsiteX4432" fmla="*/ 4986666 w 6134100"/>
              <a:gd name="connsiteY4432" fmla="*/ 453091 h 6148267"/>
              <a:gd name="connsiteX4433" fmla="*/ 4951964 w 6134100"/>
              <a:gd name="connsiteY4433" fmla="*/ 434301 h 6148267"/>
              <a:gd name="connsiteX4434" fmla="*/ 4916906 w 6134100"/>
              <a:gd name="connsiteY4434" fmla="*/ 415511 h 6148267"/>
              <a:gd name="connsiteX4435" fmla="*/ 4881849 w 6134100"/>
              <a:gd name="connsiteY4435" fmla="*/ 397430 h 6148267"/>
              <a:gd name="connsiteX4436" fmla="*/ 4846438 w 6134100"/>
              <a:gd name="connsiteY4436" fmla="*/ 379703 h 6148267"/>
              <a:gd name="connsiteX4437" fmla="*/ 4811380 w 6134100"/>
              <a:gd name="connsiteY4437" fmla="*/ 362332 h 6148267"/>
              <a:gd name="connsiteX4438" fmla="*/ 4775615 w 6134100"/>
              <a:gd name="connsiteY4438" fmla="*/ 345314 h 6148267"/>
              <a:gd name="connsiteX4439" fmla="*/ 4739496 w 6134100"/>
              <a:gd name="connsiteY4439" fmla="*/ 329006 h 6148267"/>
              <a:gd name="connsiteX4440" fmla="*/ 4703731 w 6134100"/>
              <a:gd name="connsiteY4440" fmla="*/ 313051 h 6148267"/>
              <a:gd name="connsiteX4441" fmla="*/ 4667257 w 6134100"/>
              <a:gd name="connsiteY4441" fmla="*/ 297451 h 6148267"/>
              <a:gd name="connsiteX4442" fmla="*/ 4631138 w 6134100"/>
              <a:gd name="connsiteY4442" fmla="*/ 282207 h 6148267"/>
              <a:gd name="connsiteX4443" fmla="*/ 4593956 w 6134100"/>
              <a:gd name="connsiteY4443" fmla="*/ 267317 h 6148267"/>
              <a:gd name="connsiteX4444" fmla="*/ 4557482 w 6134100"/>
              <a:gd name="connsiteY4444" fmla="*/ 253136 h 6148267"/>
              <a:gd name="connsiteX4445" fmla="*/ 4520655 w 6134100"/>
              <a:gd name="connsiteY4445" fmla="*/ 239308 h 6148267"/>
              <a:gd name="connsiteX4446" fmla="*/ 4483473 w 6134100"/>
              <a:gd name="connsiteY4446" fmla="*/ 226191 h 6148267"/>
              <a:gd name="connsiteX4447" fmla="*/ 4446645 w 6134100"/>
              <a:gd name="connsiteY4447" fmla="*/ 213074 h 6148267"/>
              <a:gd name="connsiteX4448" fmla="*/ 4408755 w 6134100"/>
              <a:gd name="connsiteY4448" fmla="*/ 200665 h 6148267"/>
              <a:gd name="connsiteX4449" fmla="*/ 4371573 w 6134100"/>
              <a:gd name="connsiteY4449" fmla="*/ 188610 h 6148267"/>
              <a:gd name="connsiteX4450" fmla="*/ 4334037 w 6134100"/>
              <a:gd name="connsiteY4450" fmla="*/ 176911 h 6148267"/>
              <a:gd name="connsiteX4451" fmla="*/ 4296147 w 6134100"/>
              <a:gd name="connsiteY4451" fmla="*/ 165920 h 6148267"/>
              <a:gd name="connsiteX4452" fmla="*/ 4258257 w 6134100"/>
              <a:gd name="connsiteY4452" fmla="*/ 155285 h 6148267"/>
              <a:gd name="connsiteX4453" fmla="*/ 4220013 w 6134100"/>
              <a:gd name="connsiteY4453" fmla="*/ 145004 h 6148267"/>
              <a:gd name="connsiteX4454" fmla="*/ 4182123 w 6134100"/>
              <a:gd name="connsiteY4454" fmla="*/ 135431 h 6148267"/>
              <a:gd name="connsiteX4455" fmla="*/ 4143879 w 6134100"/>
              <a:gd name="connsiteY4455" fmla="*/ 126214 h 6148267"/>
              <a:gd name="connsiteX4456" fmla="*/ 4105280 w 6134100"/>
              <a:gd name="connsiteY4456" fmla="*/ 117349 h 6148267"/>
              <a:gd name="connsiteX4457" fmla="*/ 4066683 w 6134100"/>
              <a:gd name="connsiteY4457" fmla="*/ 108841 h 6148267"/>
              <a:gd name="connsiteX4458" fmla="*/ 4028439 w 6134100"/>
              <a:gd name="connsiteY4458" fmla="*/ 101042 h 6148267"/>
              <a:gd name="connsiteX4459" fmla="*/ 3989485 w 6134100"/>
              <a:gd name="connsiteY4459" fmla="*/ 93596 h 6148267"/>
              <a:gd name="connsiteX4460" fmla="*/ 3951241 w 6134100"/>
              <a:gd name="connsiteY4460" fmla="*/ 86505 h 6148267"/>
              <a:gd name="connsiteX4461" fmla="*/ 3912289 w 6134100"/>
              <a:gd name="connsiteY4461" fmla="*/ 80125 h 6148267"/>
              <a:gd name="connsiteX4462" fmla="*/ 3873691 w 6134100"/>
              <a:gd name="connsiteY4462" fmla="*/ 74097 h 6148267"/>
              <a:gd name="connsiteX4463" fmla="*/ 3834384 w 6134100"/>
              <a:gd name="connsiteY4463" fmla="*/ 68424 h 6148267"/>
              <a:gd name="connsiteX4464" fmla="*/ 3795432 w 6134100"/>
              <a:gd name="connsiteY4464" fmla="*/ 63462 h 6148267"/>
              <a:gd name="connsiteX4465" fmla="*/ 3756480 w 6134100"/>
              <a:gd name="connsiteY4465" fmla="*/ 58853 h 6148267"/>
              <a:gd name="connsiteX4466" fmla="*/ 3717527 w 6134100"/>
              <a:gd name="connsiteY4466" fmla="*/ 54953 h 6148267"/>
              <a:gd name="connsiteX4467" fmla="*/ 3678221 w 6134100"/>
              <a:gd name="connsiteY4467" fmla="*/ 51053 h 6148267"/>
              <a:gd name="connsiteX4468" fmla="*/ 3639269 w 6134100"/>
              <a:gd name="connsiteY4468" fmla="*/ 48217 h 6148267"/>
              <a:gd name="connsiteX4469" fmla="*/ 3599962 w 6134100"/>
              <a:gd name="connsiteY4469" fmla="*/ 45380 h 6148267"/>
              <a:gd name="connsiteX4470" fmla="*/ 3560656 w 6134100"/>
              <a:gd name="connsiteY4470" fmla="*/ 43607 h 6148267"/>
              <a:gd name="connsiteX4471" fmla="*/ 3521349 w 6134100"/>
              <a:gd name="connsiteY4471" fmla="*/ 41480 h 6148267"/>
              <a:gd name="connsiteX4472" fmla="*/ 3482396 w 6134100"/>
              <a:gd name="connsiteY4472" fmla="*/ 40416 h 6148267"/>
              <a:gd name="connsiteX4473" fmla="*/ 3443090 w 6134100"/>
              <a:gd name="connsiteY4473" fmla="*/ 39708 h 6148267"/>
              <a:gd name="connsiteX4474" fmla="*/ 3403784 w 6134100"/>
              <a:gd name="connsiteY4474" fmla="*/ 39353 h 6148267"/>
              <a:gd name="connsiteX4475" fmla="*/ 3364831 w 6134100"/>
              <a:gd name="connsiteY4475" fmla="*/ 39708 h 6148267"/>
              <a:gd name="connsiteX4476" fmla="*/ 3325525 w 6134100"/>
              <a:gd name="connsiteY4476" fmla="*/ 40416 h 6148267"/>
              <a:gd name="connsiteX4477" fmla="*/ 3286218 w 6134100"/>
              <a:gd name="connsiteY4477" fmla="*/ 41480 h 6148267"/>
              <a:gd name="connsiteX4478" fmla="*/ 3247266 w 6134100"/>
              <a:gd name="connsiteY4478" fmla="*/ 43253 h 6148267"/>
              <a:gd name="connsiteX4479" fmla="*/ 3207960 w 6134100"/>
              <a:gd name="connsiteY4479" fmla="*/ 45380 h 6148267"/>
              <a:gd name="connsiteX4480" fmla="*/ 3169008 w 6134100"/>
              <a:gd name="connsiteY4480" fmla="*/ 48217 h 6148267"/>
              <a:gd name="connsiteX4481" fmla="*/ 3130055 w 6134100"/>
              <a:gd name="connsiteY4481" fmla="*/ 51053 h 6148267"/>
              <a:gd name="connsiteX4482" fmla="*/ 3091103 w 6134100"/>
              <a:gd name="connsiteY4482" fmla="*/ 54598 h 6148267"/>
              <a:gd name="connsiteX4483" fmla="*/ 3052150 w 6134100"/>
              <a:gd name="connsiteY4483" fmla="*/ 58498 h 6148267"/>
              <a:gd name="connsiteX4484" fmla="*/ 3013552 w 6134100"/>
              <a:gd name="connsiteY4484" fmla="*/ 63107 h 6148267"/>
              <a:gd name="connsiteX4485" fmla="*/ 2974953 w 6134100"/>
              <a:gd name="connsiteY4485" fmla="*/ 68071 h 6148267"/>
              <a:gd name="connsiteX4486" fmla="*/ 2936709 w 6134100"/>
              <a:gd name="connsiteY4486" fmla="*/ 73388 h 6148267"/>
              <a:gd name="connsiteX4487" fmla="*/ 2931044 w 6134100"/>
              <a:gd name="connsiteY4487" fmla="*/ 74097 h 6148267"/>
              <a:gd name="connsiteX4488" fmla="*/ 2926086 w 6134100"/>
              <a:gd name="connsiteY4488" fmla="*/ 74451 h 6148267"/>
              <a:gd name="connsiteX4489" fmla="*/ 2921128 w 6134100"/>
              <a:gd name="connsiteY4489" fmla="*/ 75161 h 6148267"/>
              <a:gd name="connsiteX4490" fmla="*/ 2916525 w 6134100"/>
              <a:gd name="connsiteY4490" fmla="*/ 75161 h 6148267"/>
              <a:gd name="connsiteX4491" fmla="*/ 2911921 w 6134100"/>
              <a:gd name="connsiteY4491" fmla="*/ 74451 h 6148267"/>
              <a:gd name="connsiteX4492" fmla="*/ 2907672 w 6134100"/>
              <a:gd name="connsiteY4492" fmla="*/ 74097 h 6148267"/>
              <a:gd name="connsiteX4493" fmla="*/ 2903424 w 6134100"/>
              <a:gd name="connsiteY4493" fmla="*/ 73743 h 6148267"/>
              <a:gd name="connsiteX4494" fmla="*/ 2899528 w 6134100"/>
              <a:gd name="connsiteY4494" fmla="*/ 73034 h 6148267"/>
              <a:gd name="connsiteX4495" fmla="*/ 2896340 w 6134100"/>
              <a:gd name="connsiteY4495" fmla="*/ 72324 h 6148267"/>
              <a:gd name="connsiteX4496" fmla="*/ 2893153 w 6134100"/>
              <a:gd name="connsiteY4496" fmla="*/ 71261 h 6148267"/>
              <a:gd name="connsiteX4497" fmla="*/ 2889966 w 6134100"/>
              <a:gd name="connsiteY4497" fmla="*/ 69843 h 6148267"/>
              <a:gd name="connsiteX4498" fmla="*/ 2887488 w 6134100"/>
              <a:gd name="connsiteY4498" fmla="*/ 68424 h 6148267"/>
              <a:gd name="connsiteX4499" fmla="*/ 2885363 w 6134100"/>
              <a:gd name="connsiteY4499" fmla="*/ 67007 h 6148267"/>
              <a:gd name="connsiteX4500" fmla="*/ 2883592 w 6134100"/>
              <a:gd name="connsiteY4500" fmla="*/ 65234 h 6148267"/>
              <a:gd name="connsiteX4501" fmla="*/ 2882530 w 6134100"/>
              <a:gd name="connsiteY4501" fmla="*/ 63462 h 6148267"/>
              <a:gd name="connsiteX4502" fmla="*/ 2881468 w 6134100"/>
              <a:gd name="connsiteY4502" fmla="*/ 61688 h 6148267"/>
              <a:gd name="connsiteX4503" fmla="*/ 2881114 w 6134100"/>
              <a:gd name="connsiteY4503" fmla="*/ 59562 h 6148267"/>
              <a:gd name="connsiteX4504" fmla="*/ 2881468 w 6134100"/>
              <a:gd name="connsiteY4504" fmla="*/ 57788 h 6148267"/>
              <a:gd name="connsiteX4505" fmla="*/ 2882530 w 6134100"/>
              <a:gd name="connsiteY4505" fmla="*/ 55661 h 6148267"/>
              <a:gd name="connsiteX4506" fmla="*/ 2883592 w 6134100"/>
              <a:gd name="connsiteY4506" fmla="*/ 53889 h 6148267"/>
              <a:gd name="connsiteX4507" fmla="*/ 2885009 w 6134100"/>
              <a:gd name="connsiteY4507" fmla="*/ 51762 h 6148267"/>
              <a:gd name="connsiteX4508" fmla="*/ 2887488 w 6134100"/>
              <a:gd name="connsiteY4508" fmla="*/ 49989 h 6148267"/>
              <a:gd name="connsiteX4509" fmla="*/ 2889613 w 6134100"/>
              <a:gd name="connsiteY4509" fmla="*/ 48217 h 6148267"/>
              <a:gd name="connsiteX4510" fmla="*/ 2892445 w 6134100"/>
              <a:gd name="connsiteY4510" fmla="*/ 46444 h 6148267"/>
              <a:gd name="connsiteX4511" fmla="*/ 2895986 w 6134100"/>
              <a:gd name="connsiteY4511" fmla="*/ 44672 h 6148267"/>
              <a:gd name="connsiteX4512" fmla="*/ 2899174 w 6134100"/>
              <a:gd name="connsiteY4512" fmla="*/ 43253 h 6148267"/>
              <a:gd name="connsiteX4513" fmla="*/ 2902715 w 6134100"/>
              <a:gd name="connsiteY4513" fmla="*/ 41480 h 6148267"/>
              <a:gd name="connsiteX4514" fmla="*/ 2906964 w 6134100"/>
              <a:gd name="connsiteY4514" fmla="*/ 40062 h 6148267"/>
              <a:gd name="connsiteX4515" fmla="*/ 2911214 w 6134100"/>
              <a:gd name="connsiteY4515" fmla="*/ 38998 h 6148267"/>
              <a:gd name="connsiteX4516" fmla="*/ 2915463 w 6134100"/>
              <a:gd name="connsiteY4516" fmla="*/ 37581 h 6148267"/>
              <a:gd name="connsiteX4517" fmla="*/ 2920066 w 6134100"/>
              <a:gd name="connsiteY4517" fmla="*/ 36871 h 6148267"/>
              <a:gd name="connsiteX4518" fmla="*/ 2925024 w 6134100"/>
              <a:gd name="connsiteY4518" fmla="*/ 36163 h 6148267"/>
              <a:gd name="connsiteX4519" fmla="*/ 2963976 w 6134100"/>
              <a:gd name="connsiteY4519" fmla="*/ 30844 h 6148267"/>
              <a:gd name="connsiteX4520" fmla="*/ 3002928 w 6134100"/>
              <a:gd name="connsiteY4520" fmla="*/ 25527 h 6148267"/>
              <a:gd name="connsiteX4521" fmla="*/ 3042235 w 6134100"/>
              <a:gd name="connsiteY4521" fmla="*/ 20918 h 6148267"/>
              <a:gd name="connsiteX4522" fmla="*/ 3081541 w 6134100"/>
              <a:gd name="connsiteY4522" fmla="*/ 16663 h 6148267"/>
              <a:gd name="connsiteX4523" fmla="*/ 3121202 w 6134100"/>
              <a:gd name="connsiteY4523" fmla="*/ 12763 h 6148267"/>
              <a:gd name="connsiteX4524" fmla="*/ 3160154 w 6134100"/>
              <a:gd name="connsiteY4524" fmla="*/ 9572 h 6148267"/>
              <a:gd name="connsiteX4525" fmla="*/ 3199815 w 6134100"/>
              <a:gd name="connsiteY4525" fmla="*/ 6382 h 6148267"/>
              <a:gd name="connsiteX4526" fmla="*/ 3239476 w 6134100"/>
              <a:gd name="connsiteY4526" fmla="*/ 4255 h 6148267"/>
              <a:gd name="connsiteX4527" fmla="*/ 3279136 w 6134100"/>
              <a:gd name="connsiteY4527" fmla="*/ 2836 h 6148267"/>
              <a:gd name="connsiteX4528" fmla="*/ 3318443 w 6134100"/>
              <a:gd name="connsiteY4528" fmla="*/ 1063 h 6148267"/>
              <a:gd name="connsiteX4529" fmla="*/ 3358103 w 6134100"/>
              <a:gd name="connsiteY4529" fmla="*/ 355 h 61482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</a:cxnLst>
            <a:rect l="l" t="t" r="r" b="b"/>
            <a:pathLst>
              <a:path w="6134100" h="6148267">
                <a:moveTo>
                  <a:pt x="581164" y="5466503"/>
                </a:moveTo>
                <a:lnTo>
                  <a:pt x="583995" y="5466503"/>
                </a:lnTo>
                <a:lnTo>
                  <a:pt x="586826" y="5466858"/>
                </a:lnTo>
                <a:lnTo>
                  <a:pt x="590365" y="5467212"/>
                </a:lnTo>
                <a:lnTo>
                  <a:pt x="593549" y="5467920"/>
                </a:lnTo>
                <a:lnTo>
                  <a:pt x="600273" y="5470044"/>
                </a:lnTo>
                <a:lnTo>
                  <a:pt x="607705" y="5473230"/>
                </a:lnTo>
                <a:lnTo>
                  <a:pt x="615136" y="5476769"/>
                </a:lnTo>
                <a:lnTo>
                  <a:pt x="623274" y="5481370"/>
                </a:lnTo>
                <a:lnTo>
                  <a:pt x="631768" y="5487035"/>
                </a:lnTo>
                <a:lnTo>
                  <a:pt x="640260" y="5493051"/>
                </a:lnTo>
                <a:lnTo>
                  <a:pt x="649107" y="5500485"/>
                </a:lnTo>
                <a:lnTo>
                  <a:pt x="657953" y="5507919"/>
                </a:lnTo>
                <a:lnTo>
                  <a:pt x="667154" y="5516060"/>
                </a:lnTo>
                <a:lnTo>
                  <a:pt x="676355" y="5525264"/>
                </a:lnTo>
                <a:lnTo>
                  <a:pt x="686263" y="5533406"/>
                </a:lnTo>
                <a:lnTo>
                  <a:pt x="696172" y="5541547"/>
                </a:lnTo>
                <a:lnTo>
                  <a:pt x="706434" y="5549335"/>
                </a:lnTo>
                <a:lnTo>
                  <a:pt x="716342" y="5557122"/>
                </a:lnTo>
                <a:lnTo>
                  <a:pt x="726250" y="5564556"/>
                </a:lnTo>
                <a:lnTo>
                  <a:pt x="736513" y="5572344"/>
                </a:lnTo>
                <a:lnTo>
                  <a:pt x="746775" y="5579777"/>
                </a:lnTo>
                <a:lnTo>
                  <a:pt x="757036" y="5587211"/>
                </a:lnTo>
                <a:lnTo>
                  <a:pt x="766945" y="5594290"/>
                </a:lnTo>
                <a:lnTo>
                  <a:pt x="777207" y="5602078"/>
                </a:lnTo>
                <a:lnTo>
                  <a:pt x="787470" y="5609511"/>
                </a:lnTo>
                <a:lnTo>
                  <a:pt x="797732" y="5616237"/>
                </a:lnTo>
                <a:lnTo>
                  <a:pt x="807640" y="5623670"/>
                </a:lnTo>
                <a:lnTo>
                  <a:pt x="817902" y="5631104"/>
                </a:lnTo>
                <a:lnTo>
                  <a:pt x="828165" y="5637830"/>
                </a:lnTo>
                <a:lnTo>
                  <a:pt x="838427" y="5645263"/>
                </a:lnTo>
                <a:lnTo>
                  <a:pt x="848335" y="5651989"/>
                </a:lnTo>
                <a:lnTo>
                  <a:pt x="858597" y="5659069"/>
                </a:lnTo>
                <a:lnTo>
                  <a:pt x="869213" y="5665440"/>
                </a:lnTo>
                <a:lnTo>
                  <a:pt x="879475" y="5672519"/>
                </a:lnTo>
                <a:lnTo>
                  <a:pt x="889738" y="5678890"/>
                </a:lnTo>
                <a:lnTo>
                  <a:pt x="900354" y="5685617"/>
                </a:lnTo>
                <a:lnTo>
                  <a:pt x="910616" y="5691988"/>
                </a:lnTo>
                <a:lnTo>
                  <a:pt x="920878" y="5699068"/>
                </a:lnTo>
                <a:lnTo>
                  <a:pt x="931494" y="5705440"/>
                </a:lnTo>
                <a:lnTo>
                  <a:pt x="941757" y="5711811"/>
                </a:lnTo>
                <a:lnTo>
                  <a:pt x="952018" y="5718537"/>
                </a:lnTo>
                <a:lnTo>
                  <a:pt x="962280" y="5724908"/>
                </a:lnTo>
                <a:lnTo>
                  <a:pt x="972896" y="5731280"/>
                </a:lnTo>
                <a:lnTo>
                  <a:pt x="983512" y="5737651"/>
                </a:lnTo>
                <a:lnTo>
                  <a:pt x="993774" y="5744378"/>
                </a:lnTo>
                <a:lnTo>
                  <a:pt x="1004390" y="5750395"/>
                </a:lnTo>
                <a:lnTo>
                  <a:pt x="1025269" y="5762784"/>
                </a:lnTo>
                <a:lnTo>
                  <a:pt x="1046502" y="5774819"/>
                </a:lnTo>
                <a:lnTo>
                  <a:pt x="1068087" y="5787209"/>
                </a:lnTo>
                <a:lnTo>
                  <a:pt x="1089319" y="5799598"/>
                </a:lnTo>
                <a:lnTo>
                  <a:pt x="1110551" y="5811988"/>
                </a:lnTo>
                <a:lnTo>
                  <a:pt x="1132138" y="5823669"/>
                </a:lnTo>
                <a:lnTo>
                  <a:pt x="1153723" y="5836057"/>
                </a:lnTo>
                <a:lnTo>
                  <a:pt x="1175309" y="5848093"/>
                </a:lnTo>
                <a:lnTo>
                  <a:pt x="1197249" y="5860128"/>
                </a:lnTo>
                <a:lnTo>
                  <a:pt x="1218836" y="5872164"/>
                </a:lnTo>
                <a:lnTo>
                  <a:pt x="1240775" y="5884199"/>
                </a:lnTo>
                <a:lnTo>
                  <a:pt x="1263069" y="5896234"/>
                </a:lnTo>
                <a:lnTo>
                  <a:pt x="1285363" y="5908270"/>
                </a:lnTo>
                <a:lnTo>
                  <a:pt x="1308010" y="5920659"/>
                </a:lnTo>
                <a:lnTo>
                  <a:pt x="1330657" y="5932341"/>
                </a:lnTo>
                <a:lnTo>
                  <a:pt x="1353305" y="5944729"/>
                </a:lnTo>
                <a:lnTo>
                  <a:pt x="1364276" y="5950039"/>
                </a:lnTo>
                <a:lnTo>
                  <a:pt x="1374537" y="5955703"/>
                </a:lnTo>
                <a:lnTo>
                  <a:pt x="1385154" y="5961720"/>
                </a:lnTo>
                <a:lnTo>
                  <a:pt x="1396123" y="5967031"/>
                </a:lnTo>
                <a:lnTo>
                  <a:pt x="1406386" y="5972694"/>
                </a:lnTo>
                <a:lnTo>
                  <a:pt x="1417002" y="5978004"/>
                </a:lnTo>
                <a:lnTo>
                  <a:pt x="1427971" y="5983667"/>
                </a:lnTo>
                <a:lnTo>
                  <a:pt x="1438587" y="5988977"/>
                </a:lnTo>
                <a:lnTo>
                  <a:pt x="1449557" y="5993933"/>
                </a:lnTo>
                <a:lnTo>
                  <a:pt x="1460174" y="5998889"/>
                </a:lnTo>
                <a:lnTo>
                  <a:pt x="1470790" y="6004198"/>
                </a:lnTo>
                <a:lnTo>
                  <a:pt x="1481759" y="6009153"/>
                </a:lnTo>
                <a:lnTo>
                  <a:pt x="1492375" y="6014109"/>
                </a:lnTo>
                <a:lnTo>
                  <a:pt x="1503345" y="6019065"/>
                </a:lnTo>
                <a:lnTo>
                  <a:pt x="1513961" y="6023667"/>
                </a:lnTo>
                <a:lnTo>
                  <a:pt x="1524578" y="6028976"/>
                </a:lnTo>
                <a:lnTo>
                  <a:pt x="1546164" y="6038888"/>
                </a:lnTo>
                <a:lnTo>
                  <a:pt x="1568104" y="6048091"/>
                </a:lnTo>
                <a:lnTo>
                  <a:pt x="1589689" y="6057295"/>
                </a:lnTo>
                <a:lnTo>
                  <a:pt x="1611630" y="6066144"/>
                </a:lnTo>
                <a:lnTo>
                  <a:pt x="1633215" y="6074994"/>
                </a:lnTo>
                <a:lnTo>
                  <a:pt x="1655155" y="6083489"/>
                </a:lnTo>
                <a:lnTo>
                  <a:pt x="1676741" y="6091985"/>
                </a:lnTo>
                <a:lnTo>
                  <a:pt x="1698681" y="6100127"/>
                </a:lnTo>
                <a:lnTo>
                  <a:pt x="1709297" y="6104374"/>
                </a:lnTo>
                <a:lnTo>
                  <a:pt x="1720620" y="6108267"/>
                </a:lnTo>
                <a:lnTo>
                  <a:pt x="1731236" y="6112515"/>
                </a:lnTo>
                <a:lnTo>
                  <a:pt x="1742561" y="6116409"/>
                </a:lnTo>
                <a:lnTo>
                  <a:pt x="1753530" y="6120303"/>
                </a:lnTo>
                <a:lnTo>
                  <a:pt x="1764501" y="6123843"/>
                </a:lnTo>
                <a:lnTo>
                  <a:pt x="1775470" y="6127382"/>
                </a:lnTo>
                <a:lnTo>
                  <a:pt x="1786440" y="6131276"/>
                </a:lnTo>
                <a:lnTo>
                  <a:pt x="1799180" y="6135524"/>
                </a:lnTo>
                <a:lnTo>
                  <a:pt x="1812273" y="6139772"/>
                </a:lnTo>
                <a:lnTo>
                  <a:pt x="1825012" y="6144020"/>
                </a:lnTo>
                <a:lnTo>
                  <a:pt x="1838105" y="6148267"/>
                </a:lnTo>
                <a:lnTo>
                  <a:pt x="1219897" y="6148267"/>
                </a:lnTo>
                <a:lnTo>
                  <a:pt x="1210696" y="6142250"/>
                </a:lnTo>
                <a:lnTo>
                  <a:pt x="1201849" y="6135878"/>
                </a:lnTo>
                <a:lnTo>
                  <a:pt x="1193002" y="6129506"/>
                </a:lnTo>
                <a:lnTo>
                  <a:pt x="1183802" y="6123135"/>
                </a:lnTo>
                <a:lnTo>
                  <a:pt x="1174955" y="6116763"/>
                </a:lnTo>
                <a:lnTo>
                  <a:pt x="1166108" y="6110746"/>
                </a:lnTo>
                <a:lnTo>
                  <a:pt x="1157262" y="6104020"/>
                </a:lnTo>
                <a:lnTo>
                  <a:pt x="1148416" y="6097648"/>
                </a:lnTo>
                <a:lnTo>
                  <a:pt x="1111967" y="6070746"/>
                </a:lnTo>
                <a:lnTo>
                  <a:pt x="1076226" y="6043136"/>
                </a:lnTo>
                <a:lnTo>
                  <a:pt x="1040840" y="6015171"/>
                </a:lnTo>
                <a:lnTo>
                  <a:pt x="1005806" y="5986145"/>
                </a:lnTo>
                <a:lnTo>
                  <a:pt x="971835" y="5957472"/>
                </a:lnTo>
                <a:lnTo>
                  <a:pt x="937864" y="5927738"/>
                </a:lnTo>
                <a:lnTo>
                  <a:pt x="904600" y="5897296"/>
                </a:lnTo>
                <a:lnTo>
                  <a:pt x="871690" y="5867208"/>
                </a:lnTo>
                <a:lnTo>
                  <a:pt x="839488" y="5836057"/>
                </a:lnTo>
                <a:lnTo>
                  <a:pt x="807640" y="5804908"/>
                </a:lnTo>
                <a:lnTo>
                  <a:pt x="776499" y="5773050"/>
                </a:lnTo>
                <a:lnTo>
                  <a:pt x="746067" y="5741192"/>
                </a:lnTo>
                <a:lnTo>
                  <a:pt x="716342" y="5708626"/>
                </a:lnTo>
                <a:lnTo>
                  <a:pt x="686971" y="5675705"/>
                </a:lnTo>
                <a:lnTo>
                  <a:pt x="658308" y="5642785"/>
                </a:lnTo>
                <a:lnTo>
                  <a:pt x="630352" y="5609511"/>
                </a:lnTo>
                <a:lnTo>
                  <a:pt x="621505" y="5599954"/>
                </a:lnTo>
                <a:lnTo>
                  <a:pt x="612658" y="5590042"/>
                </a:lnTo>
                <a:lnTo>
                  <a:pt x="604874" y="5580131"/>
                </a:lnTo>
                <a:lnTo>
                  <a:pt x="597089" y="5570574"/>
                </a:lnTo>
                <a:lnTo>
                  <a:pt x="590718" y="5560661"/>
                </a:lnTo>
                <a:lnTo>
                  <a:pt x="584702" y="5550750"/>
                </a:lnTo>
                <a:lnTo>
                  <a:pt x="578687" y="5541193"/>
                </a:lnTo>
                <a:lnTo>
                  <a:pt x="573733" y="5531989"/>
                </a:lnTo>
                <a:lnTo>
                  <a:pt x="569840" y="5523140"/>
                </a:lnTo>
                <a:lnTo>
                  <a:pt x="566655" y="5514291"/>
                </a:lnTo>
                <a:lnTo>
                  <a:pt x="563824" y="5506149"/>
                </a:lnTo>
                <a:lnTo>
                  <a:pt x="562410" y="5498361"/>
                </a:lnTo>
                <a:lnTo>
                  <a:pt x="562055" y="5494822"/>
                </a:lnTo>
                <a:lnTo>
                  <a:pt x="561348" y="5491636"/>
                </a:lnTo>
                <a:lnTo>
                  <a:pt x="561348" y="5488450"/>
                </a:lnTo>
                <a:lnTo>
                  <a:pt x="561348" y="5485264"/>
                </a:lnTo>
                <a:lnTo>
                  <a:pt x="562055" y="5482787"/>
                </a:lnTo>
                <a:lnTo>
                  <a:pt x="562763" y="5479955"/>
                </a:lnTo>
                <a:lnTo>
                  <a:pt x="563471" y="5477831"/>
                </a:lnTo>
                <a:lnTo>
                  <a:pt x="564532" y="5475353"/>
                </a:lnTo>
                <a:lnTo>
                  <a:pt x="565948" y="5473583"/>
                </a:lnTo>
                <a:lnTo>
                  <a:pt x="567717" y="5471459"/>
                </a:lnTo>
                <a:lnTo>
                  <a:pt x="569486" y="5470397"/>
                </a:lnTo>
                <a:lnTo>
                  <a:pt x="571610" y="5468982"/>
                </a:lnTo>
                <a:lnTo>
                  <a:pt x="573733" y="5467920"/>
                </a:lnTo>
                <a:lnTo>
                  <a:pt x="576210" y="5467212"/>
                </a:lnTo>
                <a:lnTo>
                  <a:pt x="578333" y="5466858"/>
                </a:lnTo>
                <a:close/>
                <a:moveTo>
                  <a:pt x="3294422" y="3218628"/>
                </a:moveTo>
                <a:lnTo>
                  <a:pt x="3294776" y="3219690"/>
                </a:lnTo>
                <a:lnTo>
                  <a:pt x="3294954" y="3220576"/>
                </a:lnTo>
                <a:close/>
                <a:moveTo>
                  <a:pt x="3292194" y="3176691"/>
                </a:moveTo>
                <a:lnTo>
                  <a:pt x="3294068" y="3201984"/>
                </a:lnTo>
                <a:lnTo>
                  <a:pt x="3294308" y="3205260"/>
                </a:lnTo>
                <a:lnTo>
                  <a:pt x="3291625" y="3209016"/>
                </a:lnTo>
                <a:lnTo>
                  <a:pt x="3290526" y="3205171"/>
                </a:lnTo>
                <a:lnTo>
                  <a:pt x="3283798" y="3178611"/>
                </a:lnTo>
                <a:lnTo>
                  <a:pt x="3285214" y="3178258"/>
                </a:lnTo>
                <a:lnTo>
                  <a:pt x="3290172" y="3177196"/>
                </a:lnTo>
                <a:close/>
                <a:moveTo>
                  <a:pt x="3321145" y="3171787"/>
                </a:moveTo>
                <a:lnTo>
                  <a:pt x="3321270" y="3171895"/>
                </a:lnTo>
                <a:lnTo>
                  <a:pt x="3320984" y="3172237"/>
                </a:lnTo>
                <a:lnTo>
                  <a:pt x="3319371" y="3173850"/>
                </a:lnTo>
                <a:lnTo>
                  <a:pt x="3319214" y="3172592"/>
                </a:lnTo>
                <a:lnTo>
                  <a:pt x="3319210" y="3172552"/>
                </a:lnTo>
                <a:lnTo>
                  <a:pt x="3319548" y="3172003"/>
                </a:lnTo>
                <a:lnTo>
                  <a:pt x="3320630" y="3171884"/>
                </a:lnTo>
                <a:close/>
                <a:moveTo>
                  <a:pt x="3322519" y="3171529"/>
                </a:moveTo>
                <a:lnTo>
                  <a:pt x="3322206" y="3172706"/>
                </a:lnTo>
                <a:lnTo>
                  <a:pt x="3321270" y="3171895"/>
                </a:lnTo>
                <a:lnTo>
                  <a:pt x="3321400" y="3171739"/>
                </a:lnTo>
                <a:close/>
                <a:moveTo>
                  <a:pt x="3319450" y="3170319"/>
                </a:moveTo>
                <a:lnTo>
                  <a:pt x="3320191" y="3170960"/>
                </a:lnTo>
                <a:lnTo>
                  <a:pt x="3319548" y="3172003"/>
                </a:lnTo>
                <a:lnTo>
                  <a:pt x="3319172" y="3172045"/>
                </a:lnTo>
                <a:lnTo>
                  <a:pt x="3319078" y="3170831"/>
                </a:lnTo>
                <a:close/>
                <a:moveTo>
                  <a:pt x="3323606" y="3169433"/>
                </a:moveTo>
                <a:lnTo>
                  <a:pt x="3324398" y="3171177"/>
                </a:lnTo>
                <a:lnTo>
                  <a:pt x="3322519" y="3171529"/>
                </a:lnTo>
                <a:lnTo>
                  <a:pt x="3322935" y="3169969"/>
                </a:lnTo>
                <a:close/>
                <a:moveTo>
                  <a:pt x="3323376" y="3168318"/>
                </a:moveTo>
                <a:lnTo>
                  <a:pt x="3323464" y="3168342"/>
                </a:lnTo>
                <a:lnTo>
                  <a:pt x="3324597" y="3168626"/>
                </a:lnTo>
                <a:lnTo>
                  <a:pt x="3324526" y="3168697"/>
                </a:lnTo>
                <a:lnTo>
                  <a:pt x="3323606" y="3169433"/>
                </a:lnTo>
                <a:lnTo>
                  <a:pt x="3323273" y="3168702"/>
                </a:lnTo>
                <a:close/>
                <a:moveTo>
                  <a:pt x="3321760" y="3167856"/>
                </a:moveTo>
                <a:lnTo>
                  <a:pt x="3323068" y="3168229"/>
                </a:lnTo>
                <a:lnTo>
                  <a:pt x="3323109" y="3168342"/>
                </a:lnTo>
                <a:lnTo>
                  <a:pt x="3323273" y="3168702"/>
                </a:lnTo>
                <a:lnTo>
                  <a:pt x="3322935" y="3169969"/>
                </a:lnTo>
                <a:lnTo>
                  <a:pt x="3322756" y="3170112"/>
                </a:lnTo>
                <a:lnTo>
                  <a:pt x="3321400" y="3171739"/>
                </a:lnTo>
                <a:lnTo>
                  <a:pt x="3321145" y="3171787"/>
                </a:lnTo>
                <a:lnTo>
                  <a:pt x="3320191" y="3170960"/>
                </a:lnTo>
                <a:lnTo>
                  <a:pt x="3320276" y="3170821"/>
                </a:lnTo>
                <a:close/>
                <a:moveTo>
                  <a:pt x="3320401" y="3167343"/>
                </a:moveTo>
                <a:lnTo>
                  <a:pt x="3320984" y="3167634"/>
                </a:lnTo>
                <a:lnTo>
                  <a:pt x="3321331" y="3167733"/>
                </a:lnTo>
                <a:lnTo>
                  <a:pt x="3319450" y="3170319"/>
                </a:lnTo>
                <a:lnTo>
                  <a:pt x="3319214" y="3170112"/>
                </a:lnTo>
                <a:lnTo>
                  <a:pt x="3319005" y="3169886"/>
                </a:lnTo>
                <a:lnTo>
                  <a:pt x="3318862" y="3168027"/>
                </a:lnTo>
                <a:close/>
                <a:moveTo>
                  <a:pt x="3322429" y="3166517"/>
                </a:moveTo>
                <a:lnTo>
                  <a:pt x="3321760" y="3167856"/>
                </a:lnTo>
                <a:lnTo>
                  <a:pt x="3321331" y="3167733"/>
                </a:lnTo>
                <a:lnTo>
                  <a:pt x="3322135" y="3166626"/>
                </a:lnTo>
                <a:close/>
                <a:moveTo>
                  <a:pt x="3322439" y="3166497"/>
                </a:moveTo>
                <a:lnTo>
                  <a:pt x="3322443" y="3166512"/>
                </a:lnTo>
                <a:lnTo>
                  <a:pt x="3322429" y="3166517"/>
                </a:lnTo>
                <a:close/>
                <a:moveTo>
                  <a:pt x="3324506" y="3165696"/>
                </a:moveTo>
                <a:lnTo>
                  <a:pt x="3323464" y="3167988"/>
                </a:lnTo>
                <a:lnTo>
                  <a:pt x="3323376" y="3168318"/>
                </a:lnTo>
                <a:lnTo>
                  <a:pt x="3323068" y="3168229"/>
                </a:lnTo>
                <a:lnTo>
                  <a:pt x="3322443" y="3166512"/>
                </a:lnTo>
                <a:lnTo>
                  <a:pt x="3324172" y="3165863"/>
                </a:lnTo>
                <a:close/>
                <a:moveTo>
                  <a:pt x="3322933" y="3165531"/>
                </a:moveTo>
                <a:lnTo>
                  <a:pt x="3322756" y="3165863"/>
                </a:lnTo>
                <a:lnTo>
                  <a:pt x="3322439" y="3166497"/>
                </a:lnTo>
                <a:lnTo>
                  <a:pt x="3322368" y="3166306"/>
                </a:lnTo>
                <a:close/>
                <a:moveTo>
                  <a:pt x="3311776" y="3163739"/>
                </a:moveTo>
                <a:lnTo>
                  <a:pt x="3314609" y="3165155"/>
                </a:lnTo>
                <a:lnTo>
                  <a:pt x="3316380" y="3165863"/>
                </a:lnTo>
                <a:lnTo>
                  <a:pt x="3318588" y="3166494"/>
                </a:lnTo>
                <a:lnTo>
                  <a:pt x="3318859" y="3167988"/>
                </a:lnTo>
                <a:lnTo>
                  <a:pt x="3318862" y="3168027"/>
                </a:lnTo>
                <a:lnTo>
                  <a:pt x="3318151" y="3168342"/>
                </a:lnTo>
                <a:lnTo>
                  <a:pt x="3318002" y="3168790"/>
                </a:lnTo>
                <a:lnTo>
                  <a:pt x="3315318" y="3165863"/>
                </a:lnTo>
                <a:lnTo>
                  <a:pt x="3312131" y="3164093"/>
                </a:lnTo>
                <a:close/>
                <a:moveTo>
                  <a:pt x="3295131" y="3141507"/>
                </a:moveTo>
                <a:lnTo>
                  <a:pt x="3295839" y="3142846"/>
                </a:lnTo>
                <a:lnTo>
                  <a:pt x="3300089" y="3149574"/>
                </a:lnTo>
                <a:lnTo>
                  <a:pt x="3304339" y="3155948"/>
                </a:lnTo>
                <a:lnTo>
                  <a:pt x="3308589" y="3161614"/>
                </a:lnTo>
                <a:lnTo>
                  <a:pt x="3312484" y="3166217"/>
                </a:lnTo>
                <a:lnTo>
                  <a:pt x="3315672" y="3169404"/>
                </a:lnTo>
                <a:lnTo>
                  <a:pt x="3316734" y="3169759"/>
                </a:lnTo>
                <a:lnTo>
                  <a:pt x="3317442" y="3170112"/>
                </a:lnTo>
                <a:lnTo>
                  <a:pt x="3317797" y="3169404"/>
                </a:lnTo>
                <a:lnTo>
                  <a:pt x="3318002" y="3168790"/>
                </a:lnTo>
                <a:lnTo>
                  <a:pt x="3319005" y="3169886"/>
                </a:lnTo>
                <a:lnTo>
                  <a:pt x="3319078" y="3170831"/>
                </a:lnTo>
                <a:lnTo>
                  <a:pt x="3318108" y="3172164"/>
                </a:lnTo>
                <a:lnTo>
                  <a:pt x="3317442" y="3172237"/>
                </a:lnTo>
                <a:lnTo>
                  <a:pt x="3314609" y="3172592"/>
                </a:lnTo>
                <a:lnTo>
                  <a:pt x="3309651" y="3173301"/>
                </a:lnTo>
                <a:lnTo>
                  <a:pt x="3305401" y="3174008"/>
                </a:lnTo>
                <a:lnTo>
                  <a:pt x="3295839" y="3175779"/>
                </a:lnTo>
                <a:lnTo>
                  <a:pt x="3292194" y="3176691"/>
                </a:lnTo>
                <a:lnTo>
                  <a:pt x="3291943" y="3173301"/>
                </a:lnTo>
                <a:lnTo>
                  <a:pt x="3290172" y="3144263"/>
                </a:lnTo>
                <a:lnTo>
                  <a:pt x="3289990" y="3141826"/>
                </a:lnTo>
                <a:close/>
                <a:moveTo>
                  <a:pt x="3334104" y="3138898"/>
                </a:moveTo>
                <a:lnTo>
                  <a:pt x="3334089" y="3138951"/>
                </a:lnTo>
                <a:lnTo>
                  <a:pt x="3331964" y="3143908"/>
                </a:lnTo>
                <a:lnTo>
                  <a:pt x="3330192" y="3150281"/>
                </a:lnTo>
                <a:lnTo>
                  <a:pt x="3327714" y="3155593"/>
                </a:lnTo>
                <a:lnTo>
                  <a:pt x="3326481" y="3158469"/>
                </a:lnTo>
                <a:lnTo>
                  <a:pt x="3325234" y="3159490"/>
                </a:lnTo>
                <a:lnTo>
                  <a:pt x="3321339" y="3163030"/>
                </a:lnTo>
                <a:lnTo>
                  <a:pt x="3321692" y="3164447"/>
                </a:lnTo>
                <a:lnTo>
                  <a:pt x="3322368" y="3166306"/>
                </a:lnTo>
                <a:lnTo>
                  <a:pt x="3322135" y="3166626"/>
                </a:lnTo>
                <a:lnTo>
                  <a:pt x="3321339" y="3166925"/>
                </a:lnTo>
                <a:lnTo>
                  <a:pt x="3320401" y="3167343"/>
                </a:lnTo>
                <a:lnTo>
                  <a:pt x="3318859" y="3166572"/>
                </a:lnTo>
                <a:lnTo>
                  <a:pt x="3318588" y="3166494"/>
                </a:lnTo>
                <a:lnTo>
                  <a:pt x="3318151" y="3164093"/>
                </a:lnTo>
                <a:lnTo>
                  <a:pt x="3317442" y="3158427"/>
                </a:lnTo>
                <a:lnTo>
                  <a:pt x="3316734" y="3152406"/>
                </a:lnTo>
                <a:lnTo>
                  <a:pt x="3316026" y="3149928"/>
                </a:lnTo>
                <a:lnTo>
                  <a:pt x="3315318" y="3145678"/>
                </a:lnTo>
                <a:lnTo>
                  <a:pt x="3314256" y="3141429"/>
                </a:lnTo>
                <a:lnTo>
                  <a:pt x="3314036" y="3140331"/>
                </a:lnTo>
                <a:close/>
                <a:moveTo>
                  <a:pt x="3289676" y="3137642"/>
                </a:moveTo>
                <a:lnTo>
                  <a:pt x="3289990" y="3141826"/>
                </a:lnTo>
                <a:lnTo>
                  <a:pt x="3273526" y="3142846"/>
                </a:lnTo>
                <a:lnTo>
                  <a:pt x="3268923" y="3143200"/>
                </a:lnTo>
                <a:lnTo>
                  <a:pt x="3267506" y="3143554"/>
                </a:lnTo>
                <a:close/>
                <a:moveTo>
                  <a:pt x="3312131" y="3131939"/>
                </a:moveTo>
                <a:lnTo>
                  <a:pt x="3312131" y="3132222"/>
                </a:lnTo>
                <a:lnTo>
                  <a:pt x="3312131" y="3132576"/>
                </a:lnTo>
                <a:lnTo>
                  <a:pt x="3312484" y="3133992"/>
                </a:lnTo>
                <a:lnTo>
                  <a:pt x="3313547" y="3137887"/>
                </a:lnTo>
                <a:lnTo>
                  <a:pt x="3314036" y="3140331"/>
                </a:lnTo>
                <a:lnTo>
                  <a:pt x="3313547" y="3140367"/>
                </a:lnTo>
                <a:lnTo>
                  <a:pt x="3295131" y="3141507"/>
                </a:lnTo>
                <a:lnTo>
                  <a:pt x="3292662" y="3136846"/>
                </a:lnTo>
                <a:lnTo>
                  <a:pt x="3294068" y="3136471"/>
                </a:lnTo>
                <a:lnTo>
                  <a:pt x="3308943" y="3132576"/>
                </a:lnTo>
                <a:lnTo>
                  <a:pt x="3307881" y="3132930"/>
                </a:lnTo>
                <a:lnTo>
                  <a:pt x="3310714" y="3132222"/>
                </a:lnTo>
                <a:close/>
                <a:moveTo>
                  <a:pt x="3315672" y="3130805"/>
                </a:moveTo>
                <a:lnTo>
                  <a:pt x="3312484" y="3131867"/>
                </a:lnTo>
                <a:lnTo>
                  <a:pt x="3312131" y="3131939"/>
                </a:lnTo>
                <a:lnTo>
                  <a:pt x="3312131" y="3131867"/>
                </a:lnTo>
                <a:lnTo>
                  <a:pt x="3310714" y="3132222"/>
                </a:lnTo>
                <a:lnTo>
                  <a:pt x="3308943" y="3132576"/>
                </a:lnTo>
                <a:close/>
                <a:moveTo>
                  <a:pt x="3289110" y="3130097"/>
                </a:moveTo>
                <a:lnTo>
                  <a:pt x="3292651" y="3136825"/>
                </a:lnTo>
                <a:lnTo>
                  <a:pt x="3292662" y="3136846"/>
                </a:lnTo>
                <a:lnTo>
                  <a:pt x="3289676" y="3137642"/>
                </a:lnTo>
                <a:close/>
                <a:moveTo>
                  <a:pt x="3197027" y="2543674"/>
                </a:moveTo>
                <a:lnTo>
                  <a:pt x="3195257" y="2544382"/>
                </a:lnTo>
                <a:lnTo>
                  <a:pt x="3193486" y="2544736"/>
                </a:lnTo>
                <a:lnTo>
                  <a:pt x="3194902" y="2544382"/>
                </a:lnTo>
                <a:lnTo>
                  <a:pt x="3194667" y="2544382"/>
                </a:lnTo>
                <a:close/>
                <a:moveTo>
                  <a:pt x="3139086" y="2436234"/>
                </a:moveTo>
                <a:lnTo>
                  <a:pt x="3138591" y="2436375"/>
                </a:lnTo>
                <a:lnTo>
                  <a:pt x="3136820" y="2436729"/>
                </a:lnTo>
                <a:lnTo>
                  <a:pt x="3138236" y="2436375"/>
                </a:lnTo>
                <a:close/>
                <a:moveTo>
                  <a:pt x="3141070" y="2435667"/>
                </a:moveTo>
                <a:lnTo>
                  <a:pt x="3140361" y="2436020"/>
                </a:lnTo>
                <a:lnTo>
                  <a:pt x="3139086" y="2436234"/>
                </a:lnTo>
                <a:close/>
                <a:moveTo>
                  <a:pt x="3072362" y="2102085"/>
                </a:moveTo>
                <a:lnTo>
                  <a:pt x="3072716" y="2102085"/>
                </a:lnTo>
                <a:lnTo>
                  <a:pt x="3071300" y="2102439"/>
                </a:lnTo>
                <a:close/>
                <a:moveTo>
                  <a:pt x="5442774" y="754366"/>
                </a:moveTo>
                <a:lnTo>
                  <a:pt x="5448441" y="755074"/>
                </a:lnTo>
                <a:lnTo>
                  <a:pt x="5454461" y="756136"/>
                </a:lnTo>
                <a:lnTo>
                  <a:pt x="5461544" y="758261"/>
                </a:lnTo>
                <a:lnTo>
                  <a:pt x="5468274" y="760385"/>
                </a:lnTo>
                <a:lnTo>
                  <a:pt x="5475357" y="763572"/>
                </a:lnTo>
                <a:lnTo>
                  <a:pt x="5483149" y="767466"/>
                </a:lnTo>
                <a:lnTo>
                  <a:pt x="5490232" y="771715"/>
                </a:lnTo>
                <a:lnTo>
                  <a:pt x="5498024" y="776672"/>
                </a:lnTo>
                <a:lnTo>
                  <a:pt x="5505107" y="781983"/>
                </a:lnTo>
                <a:lnTo>
                  <a:pt x="5512898" y="787648"/>
                </a:lnTo>
                <a:lnTo>
                  <a:pt x="5520335" y="794375"/>
                </a:lnTo>
                <a:lnTo>
                  <a:pt x="5528127" y="801102"/>
                </a:lnTo>
                <a:lnTo>
                  <a:pt x="5535210" y="808538"/>
                </a:lnTo>
                <a:lnTo>
                  <a:pt x="5543710" y="817389"/>
                </a:lnTo>
                <a:lnTo>
                  <a:pt x="5552565" y="826240"/>
                </a:lnTo>
                <a:lnTo>
                  <a:pt x="5561418" y="835446"/>
                </a:lnTo>
                <a:lnTo>
                  <a:pt x="5570273" y="844297"/>
                </a:lnTo>
                <a:lnTo>
                  <a:pt x="5578773" y="853502"/>
                </a:lnTo>
                <a:lnTo>
                  <a:pt x="5587626" y="862354"/>
                </a:lnTo>
                <a:lnTo>
                  <a:pt x="5596126" y="871560"/>
                </a:lnTo>
                <a:lnTo>
                  <a:pt x="5604981" y="880411"/>
                </a:lnTo>
                <a:lnTo>
                  <a:pt x="5613126" y="889971"/>
                </a:lnTo>
                <a:lnTo>
                  <a:pt x="5621272" y="899176"/>
                </a:lnTo>
                <a:lnTo>
                  <a:pt x="5629772" y="908382"/>
                </a:lnTo>
                <a:lnTo>
                  <a:pt x="5638272" y="917588"/>
                </a:lnTo>
                <a:lnTo>
                  <a:pt x="5646772" y="927147"/>
                </a:lnTo>
                <a:lnTo>
                  <a:pt x="5654917" y="936352"/>
                </a:lnTo>
                <a:lnTo>
                  <a:pt x="5663417" y="945558"/>
                </a:lnTo>
                <a:lnTo>
                  <a:pt x="5671563" y="955118"/>
                </a:lnTo>
                <a:lnTo>
                  <a:pt x="5704500" y="992648"/>
                </a:lnTo>
                <a:lnTo>
                  <a:pt x="5736375" y="1031240"/>
                </a:lnTo>
                <a:lnTo>
                  <a:pt x="5744521" y="1041154"/>
                </a:lnTo>
                <a:lnTo>
                  <a:pt x="5751958" y="1050714"/>
                </a:lnTo>
                <a:lnTo>
                  <a:pt x="5760104" y="1060272"/>
                </a:lnTo>
                <a:lnTo>
                  <a:pt x="5767896" y="1070187"/>
                </a:lnTo>
                <a:lnTo>
                  <a:pt x="5776041" y="1080100"/>
                </a:lnTo>
                <a:lnTo>
                  <a:pt x="5783479" y="1089659"/>
                </a:lnTo>
                <a:lnTo>
                  <a:pt x="5791270" y="1099574"/>
                </a:lnTo>
                <a:lnTo>
                  <a:pt x="5799416" y="1109133"/>
                </a:lnTo>
                <a:lnTo>
                  <a:pt x="5814290" y="1129315"/>
                </a:lnTo>
                <a:lnTo>
                  <a:pt x="5829165" y="1149142"/>
                </a:lnTo>
                <a:lnTo>
                  <a:pt x="5844395" y="1168968"/>
                </a:lnTo>
                <a:lnTo>
                  <a:pt x="5858915" y="1189504"/>
                </a:lnTo>
                <a:lnTo>
                  <a:pt x="5873436" y="1209332"/>
                </a:lnTo>
                <a:lnTo>
                  <a:pt x="5887956" y="1229867"/>
                </a:lnTo>
                <a:lnTo>
                  <a:pt x="5902831" y="1250756"/>
                </a:lnTo>
                <a:lnTo>
                  <a:pt x="5916998" y="1270937"/>
                </a:lnTo>
                <a:lnTo>
                  <a:pt x="5930811" y="1291827"/>
                </a:lnTo>
                <a:lnTo>
                  <a:pt x="5944623" y="1312363"/>
                </a:lnTo>
                <a:lnTo>
                  <a:pt x="5958435" y="1333252"/>
                </a:lnTo>
                <a:lnTo>
                  <a:pt x="5971893" y="1354142"/>
                </a:lnTo>
                <a:lnTo>
                  <a:pt x="5985352" y="1375385"/>
                </a:lnTo>
                <a:lnTo>
                  <a:pt x="5998810" y="1396629"/>
                </a:lnTo>
                <a:lnTo>
                  <a:pt x="6011560" y="1417518"/>
                </a:lnTo>
                <a:lnTo>
                  <a:pt x="6024664" y="1439116"/>
                </a:lnTo>
                <a:lnTo>
                  <a:pt x="6039184" y="1463546"/>
                </a:lnTo>
                <a:lnTo>
                  <a:pt x="6053351" y="1487976"/>
                </a:lnTo>
                <a:lnTo>
                  <a:pt x="6067517" y="1512406"/>
                </a:lnTo>
                <a:lnTo>
                  <a:pt x="6080976" y="1537190"/>
                </a:lnTo>
                <a:lnTo>
                  <a:pt x="6094788" y="1561620"/>
                </a:lnTo>
                <a:lnTo>
                  <a:pt x="6107892" y="1586758"/>
                </a:lnTo>
                <a:lnTo>
                  <a:pt x="6120997" y="1611543"/>
                </a:lnTo>
                <a:lnTo>
                  <a:pt x="6134100" y="1637035"/>
                </a:lnTo>
                <a:lnTo>
                  <a:pt x="6134100" y="1956749"/>
                </a:lnTo>
                <a:lnTo>
                  <a:pt x="6129850" y="1944711"/>
                </a:lnTo>
                <a:lnTo>
                  <a:pt x="6125246" y="1933381"/>
                </a:lnTo>
                <a:lnTo>
                  <a:pt x="6120997" y="1921343"/>
                </a:lnTo>
                <a:lnTo>
                  <a:pt x="6116392" y="1909660"/>
                </a:lnTo>
                <a:lnTo>
                  <a:pt x="6113205" y="1901870"/>
                </a:lnTo>
                <a:lnTo>
                  <a:pt x="6110372" y="1893727"/>
                </a:lnTo>
                <a:lnTo>
                  <a:pt x="6107184" y="1885583"/>
                </a:lnTo>
                <a:lnTo>
                  <a:pt x="6103997" y="1877440"/>
                </a:lnTo>
                <a:lnTo>
                  <a:pt x="6101163" y="1869297"/>
                </a:lnTo>
                <a:lnTo>
                  <a:pt x="6097975" y="1861508"/>
                </a:lnTo>
                <a:lnTo>
                  <a:pt x="6094788" y="1853364"/>
                </a:lnTo>
                <a:lnTo>
                  <a:pt x="6091600" y="1845221"/>
                </a:lnTo>
                <a:lnTo>
                  <a:pt x="6063976" y="1781491"/>
                </a:lnTo>
                <a:lnTo>
                  <a:pt x="6050164" y="1749980"/>
                </a:lnTo>
                <a:lnTo>
                  <a:pt x="6035997" y="1718114"/>
                </a:lnTo>
                <a:lnTo>
                  <a:pt x="6021476" y="1686603"/>
                </a:lnTo>
                <a:lnTo>
                  <a:pt x="6006956" y="1655445"/>
                </a:lnTo>
                <a:lnTo>
                  <a:pt x="5991373" y="1624288"/>
                </a:lnTo>
                <a:lnTo>
                  <a:pt x="5976143" y="1593132"/>
                </a:lnTo>
                <a:lnTo>
                  <a:pt x="5959852" y="1561974"/>
                </a:lnTo>
                <a:lnTo>
                  <a:pt x="5943914" y="1531525"/>
                </a:lnTo>
                <a:lnTo>
                  <a:pt x="5927269" y="1500721"/>
                </a:lnTo>
                <a:lnTo>
                  <a:pt x="5910269" y="1470273"/>
                </a:lnTo>
                <a:lnTo>
                  <a:pt x="5893269" y="1439823"/>
                </a:lnTo>
                <a:lnTo>
                  <a:pt x="5875915" y="1410083"/>
                </a:lnTo>
                <a:lnTo>
                  <a:pt x="5857853" y="1379988"/>
                </a:lnTo>
                <a:lnTo>
                  <a:pt x="5839790" y="1350247"/>
                </a:lnTo>
                <a:lnTo>
                  <a:pt x="5821374" y="1320506"/>
                </a:lnTo>
                <a:lnTo>
                  <a:pt x="5802249" y="1290765"/>
                </a:lnTo>
                <a:lnTo>
                  <a:pt x="5783479" y="1261732"/>
                </a:lnTo>
                <a:lnTo>
                  <a:pt x="5763999" y="1232700"/>
                </a:lnTo>
                <a:lnTo>
                  <a:pt x="5744521" y="1203666"/>
                </a:lnTo>
                <a:lnTo>
                  <a:pt x="5724333" y="1174988"/>
                </a:lnTo>
                <a:lnTo>
                  <a:pt x="5704146" y="1146309"/>
                </a:lnTo>
                <a:lnTo>
                  <a:pt x="5683605" y="1117985"/>
                </a:lnTo>
                <a:lnTo>
                  <a:pt x="5662355" y="1090014"/>
                </a:lnTo>
                <a:lnTo>
                  <a:pt x="5641459" y="1062044"/>
                </a:lnTo>
                <a:lnTo>
                  <a:pt x="5620209" y="1034427"/>
                </a:lnTo>
                <a:lnTo>
                  <a:pt x="5598251" y="1006810"/>
                </a:lnTo>
                <a:lnTo>
                  <a:pt x="5576293" y="979193"/>
                </a:lnTo>
                <a:lnTo>
                  <a:pt x="5553981" y="951931"/>
                </a:lnTo>
                <a:lnTo>
                  <a:pt x="5531315" y="925377"/>
                </a:lnTo>
                <a:lnTo>
                  <a:pt x="5508294" y="898468"/>
                </a:lnTo>
                <a:lnTo>
                  <a:pt x="5485274" y="871913"/>
                </a:lnTo>
                <a:lnTo>
                  <a:pt x="5461899" y="845713"/>
                </a:lnTo>
                <a:lnTo>
                  <a:pt x="5455169" y="838279"/>
                </a:lnTo>
                <a:lnTo>
                  <a:pt x="5449149" y="831197"/>
                </a:lnTo>
                <a:lnTo>
                  <a:pt x="5443482" y="824115"/>
                </a:lnTo>
                <a:lnTo>
                  <a:pt x="5438524" y="817389"/>
                </a:lnTo>
                <a:lnTo>
                  <a:pt x="5433920" y="810308"/>
                </a:lnTo>
                <a:lnTo>
                  <a:pt x="5430024" y="803934"/>
                </a:lnTo>
                <a:lnTo>
                  <a:pt x="5426836" y="797208"/>
                </a:lnTo>
                <a:lnTo>
                  <a:pt x="5424003" y="791189"/>
                </a:lnTo>
                <a:lnTo>
                  <a:pt x="5422233" y="785523"/>
                </a:lnTo>
                <a:lnTo>
                  <a:pt x="5421170" y="779859"/>
                </a:lnTo>
                <a:lnTo>
                  <a:pt x="5420461" y="774902"/>
                </a:lnTo>
                <a:lnTo>
                  <a:pt x="5420816" y="770299"/>
                </a:lnTo>
                <a:lnTo>
                  <a:pt x="5421170" y="768174"/>
                </a:lnTo>
                <a:lnTo>
                  <a:pt x="5421524" y="766050"/>
                </a:lnTo>
                <a:lnTo>
                  <a:pt x="5422233" y="764280"/>
                </a:lnTo>
                <a:lnTo>
                  <a:pt x="5422941" y="762155"/>
                </a:lnTo>
                <a:lnTo>
                  <a:pt x="5424003" y="760740"/>
                </a:lnTo>
                <a:lnTo>
                  <a:pt x="5425420" y="759323"/>
                </a:lnTo>
                <a:lnTo>
                  <a:pt x="5426483" y="757553"/>
                </a:lnTo>
                <a:lnTo>
                  <a:pt x="5428253" y="756491"/>
                </a:lnTo>
                <a:lnTo>
                  <a:pt x="5430378" y="755783"/>
                </a:lnTo>
                <a:lnTo>
                  <a:pt x="5432503" y="755429"/>
                </a:lnTo>
                <a:lnTo>
                  <a:pt x="5434983" y="754721"/>
                </a:lnTo>
                <a:lnTo>
                  <a:pt x="5437108" y="754721"/>
                </a:lnTo>
                <a:close/>
                <a:moveTo>
                  <a:pt x="2618509" y="459092"/>
                </a:moveTo>
                <a:lnTo>
                  <a:pt x="2617263" y="460027"/>
                </a:lnTo>
                <a:lnTo>
                  <a:pt x="2617263" y="459465"/>
                </a:lnTo>
                <a:lnTo>
                  <a:pt x="2617972" y="459320"/>
                </a:lnTo>
                <a:lnTo>
                  <a:pt x="2618376" y="459117"/>
                </a:lnTo>
                <a:close/>
                <a:moveTo>
                  <a:pt x="2621158" y="458611"/>
                </a:moveTo>
                <a:lnTo>
                  <a:pt x="2618509" y="459092"/>
                </a:lnTo>
                <a:lnTo>
                  <a:pt x="2618680" y="458965"/>
                </a:lnTo>
                <a:close/>
                <a:moveTo>
                  <a:pt x="2602034" y="254637"/>
                </a:moveTo>
                <a:lnTo>
                  <a:pt x="2601680" y="254992"/>
                </a:lnTo>
                <a:lnTo>
                  <a:pt x="2596367" y="256408"/>
                </a:lnTo>
                <a:lnTo>
                  <a:pt x="2596014" y="256408"/>
                </a:lnTo>
                <a:close/>
                <a:moveTo>
                  <a:pt x="3133632" y="210726"/>
                </a:moveTo>
                <a:lnTo>
                  <a:pt x="3171174" y="210726"/>
                </a:lnTo>
                <a:lnTo>
                  <a:pt x="3208360" y="211435"/>
                </a:lnTo>
                <a:lnTo>
                  <a:pt x="3245548" y="212497"/>
                </a:lnTo>
                <a:lnTo>
                  <a:pt x="3282381" y="213560"/>
                </a:lnTo>
                <a:lnTo>
                  <a:pt x="3319214" y="214977"/>
                </a:lnTo>
                <a:lnTo>
                  <a:pt x="3356400" y="217101"/>
                </a:lnTo>
                <a:lnTo>
                  <a:pt x="3393234" y="219580"/>
                </a:lnTo>
                <a:lnTo>
                  <a:pt x="3429713" y="222412"/>
                </a:lnTo>
                <a:lnTo>
                  <a:pt x="3466191" y="225600"/>
                </a:lnTo>
                <a:lnTo>
                  <a:pt x="3502670" y="228787"/>
                </a:lnTo>
                <a:lnTo>
                  <a:pt x="3538795" y="232682"/>
                </a:lnTo>
                <a:lnTo>
                  <a:pt x="3575273" y="236931"/>
                </a:lnTo>
                <a:lnTo>
                  <a:pt x="3611044" y="241535"/>
                </a:lnTo>
                <a:lnTo>
                  <a:pt x="3647169" y="246493"/>
                </a:lnTo>
                <a:lnTo>
                  <a:pt x="3682938" y="252159"/>
                </a:lnTo>
                <a:lnTo>
                  <a:pt x="3718710" y="257825"/>
                </a:lnTo>
                <a:lnTo>
                  <a:pt x="3754480" y="263844"/>
                </a:lnTo>
                <a:lnTo>
                  <a:pt x="3789896" y="270573"/>
                </a:lnTo>
                <a:lnTo>
                  <a:pt x="3825312" y="276948"/>
                </a:lnTo>
                <a:lnTo>
                  <a:pt x="3860020" y="284383"/>
                </a:lnTo>
                <a:lnTo>
                  <a:pt x="3895436" y="291820"/>
                </a:lnTo>
                <a:lnTo>
                  <a:pt x="3930144" y="299965"/>
                </a:lnTo>
                <a:lnTo>
                  <a:pt x="3965207" y="308110"/>
                </a:lnTo>
                <a:lnTo>
                  <a:pt x="3999560" y="316963"/>
                </a:lnTo>
                <a:lnTo>
                  <a:pt x="4034268" y="325816"/>
                </a:lnTo>
                <a:lnTo>
                  <a:pt x="4068976" y="335023"/>
                </a:lnTo>
                <a:lnTo>
                  <a:pt x="4102976" y="344938"/>
                </a:lnTo>
                <a:lnTo>
                  <a:pt x="4137330" y="354853"/>
                </a:lnTo>
                <a:lnTo>
                  <a:pt x="4170975" y="365477"/>
                </a:lnTo>
                <a:lnTo>
                  <a:pt x="4204975" y="376101"/>
                </a:lnTo>
                <a:lnTo>
                  <a:pt x="4238621" y="387433"/>
                </a:lnTo>
                <a:lnTo>
                  <a:pt x="4272266" y="398764"/>
                </a:lnTo>
                <a:lnTo>
                  <a:pt x="4305557" y="410805"/>
                </a:lnTo>
                <a:lnTo>
                  <a:pt x="4338848" y="422845"/>
                </a:lnTo>
                <a:lnTo>
                  <a:pt x="4371786" y="435594"/>
                </a:lnTo>
                <a:lnTo>
                  <a:pt x="4404722" y="448696"/>
                </a:lnTo>
                <a:lnTo>
                  <a:pt x="4438014" y="462152"/>
                </a:lnTo>
                <a:lnTo>
                  <a:pt x="4470597" y="475963"/>
                </a:lnTo>
                <a:lnTo>
                  <a:pt x="4502826" y="489773"/>
                </a:lnTo>
                <a:lnTo>
                  <a:pt x="4535054" y="504292"/>
                </a:lnTo>
                <a:lnTo>
                  <a:pt x="4567284" y="519520"/>
                </a:lnTo>
                <a:lnTo>
                  <a:pt x="4599158" y="534393"/>
                </a:lnTo>
                <a:lnTo>
                  <a:pt x="4631387" y="550328"/>
                </a:lnTo>
                <a:lnTo>
                  <a:pt x="4663261" y="565910"/>
                </a:lnTo>
                <a:lnTo>
                  <a:pt x="4694428" y="582553"/>
                </a:lnTo>
                <a:lnTo>
                  <a:pt x="4725949" y="598843"/>
                </a:lnTo>
                <a:lnTo>
                  <a:pt x="4756760" y="616194"/>
                </a:lnTo>
                <a:lnTo>
                  <a:pt x="4787573" y="633547"/>
                </a:lnTo>
                <a:lnTo>
                  <a:pt x="4818385" y="651607"/>
                </a:lnTo>
                <a:lnTo>
                  <a:pt x="4849197" y="669667"/>
                </a:lnTo>
                <a:lnTo>
                  <a:pt x="4879655" y="688081"/>
                </a:lnTo>
                <a:lnTo>
                  <a:pt x="4909759" y="707204"/>
                </a:lnTo>
                <a:lnTo>
                  <a:pt x="4939863" y="726681"/>
                </a:lnTo>
                <a:lnTo>
                  <a:pt x="4969613" y="746511"/>
                </a:lnTo>
                <a:lnTo>
                  <a:pt x="4999008" y="766342"/>
                </a:lnTo>
                <a:lnTo>
                  <a:pt x="5028404" y="786881"/>
                </a:lnTo>
                <a:lnTo>
                  <a:pt x="5057445" y="808128"/>
                </a:lnTo>
                <a:lnTo>
                  <a:pt x="5086486" y="829021"/>
                </a:lnTo>
                <a:lnTo>
                  <a:pt x="5115173" y="850977"/>
                </a:lnTo>
                <a:lnTo>
                  <a:pt x="5143506" y="872932"/>
                </a:lnTo>
                <a:lnTo>
                  <a:pt x="5172194" y="895596"/>
                </a:lnTo>
                <a:lnTo>
                  <a:pt x="5200172" y="918260"/>
                </a:lnTo>
                <a:lnTo>
                  <a:pt x="5211860" y="926404"/>
                </a:lnTo>
                <a:lnTo>
                  <a:pt x="5223547" y="934549"/>
                </a:lnTo>
                <a:lnTo>
                  <a:pt x="5235588" y="942340"/>
                </a:lnTo>
                <a:lnTo>
                  <a:pt x="5247276" y="950839"/>
                </a:lnTo>
                <a:lnTo>
                  <a:pt x="5258963" y="959338"/>
                </a:lnTo>
                <a:lnTo>
                  <a:pt x="5270296" y="967836"/>
                </a:lnTo>
                <a:lnTo>
                  <a:pt x="5281984" y="976335"/>
                </a:lnTo>
                <a:lnTo>
                  <a:pt x="5292963" y="985189"/>
                </a:lnTo>
                <a:lnTo>
                  <a:pt x="5304296" y="994396"/>
                </a:lnTo>
                <a:lnTo>
                  <a:pt x="5315276" y="1003603"/>
                </a:lnTo>
                <a:lnTo>
                  <a:pt x="5326254" y="1013164"/>
                </a:lnTo>
                <a:lnTo>
                  <a:pt x="5336525" y="1022725"/>
                </a:lnTo>
                <a:lnTo>
                  <a:pt x="5347150" y="1032641"/>
                </a:lnTo>
                <a:lnTo>
                  <a:pt x="5357775" y="1042202"/>
                </a:lnTo>
                <a:lnTo>
                  <a:pt x="5368045" y="1052825"/>
                </a:lnTo>
                <a:lnTo>
                  <a:pt x="5377963" y="1063096"/>
                </a:lnTo>
                <a:lnTo>
                  <a:pt x="5398504" y="1084342"/>
                </a:lnTo>
                <a:lnTo>
                  <a:pt x="5417983" y="1105590"/>
                </a:lnTo>
                <a:lnTo>
                  <a:pt x="5427546" y="1116567"/>
                </a:lnTo>
                <a:lnTo>
                  <a:pt x="5437462" y="1127545"/>
                </a:lnTo>
                <a:lnTo>
                  <a:pt x="5447379" y="1138523"/>
                </a:lnTo>
                <a:lnTo>
                  <a:pt x="5456941" y="1149147"/>
                </a:lnTo>
                <a:lnTo>
                  <a:pt x="5466504" y="1160479"/>
                </a:lnTo>
                <a:lnTo>
                  <a:pt x="5476066" y="1171102"/>
                </a:lnTo>
                <a:lnTo>
                  <a:pt x="5485628" y="1182080"/>
                </a:lnTo>
                <a:lnTo>
                  <a:pt x="5495190" y="1193057"/>
                </a:lnTo>
                <a:lnTo>
                  <a:pt x="5504398" y="1204389"/>
                </a:lnTo>
                <a:lnTo>
                  <a:pt x="5513253" y="1215721"/>
                </a:lnTo>
                <a:lnTo>
                  <a:pt x="5522461" y="1226699"/>
                </a:lnTo>
                <a:lnTo>
                  <a:pt x="5531670" y="1238031"/>
                </a:lnTo>
                <a:lnTo>
                  <a:pt x="5551148" y="1258924"/>
                </a:lnTo>
                <a:lnTo>
                  <a:pt x="5569919" y="1280525"/>
                </a:lnTo>
                <a:lnTo>
                  <a:pt x="5588336" y="1302127"/>
                </a:lnTo>
                <a:lnTo>
                  <a:pt x="5606752" y="1323728"/>
                </a:lnTo>
                <a:lnTo>
                  <a:pt x="5624814" y="1345683"/>
                </a:lnTo>
                <a:lnTo>
                  <a:pt x="5642877" y="1367285"/>
                </a:lnTo>
                <a:lnTo>
                  <a:pt x="5660585" y="1389240"/>
                </a:lnTo>
                <a:lnTo>
                  <a:pt x="5678647" y="1411196"/>
                </a:lnTo>
                <a:lnTo>
                  <a:pt x="5687147" y="1422881"/>
                </a:lnTo>
                <a:lnTo>
                  <a:pt x="5695646" y="1433859"/>
                </a:lnTo>
                <a:lnTo>
                  <a:pt x="5704146" y="1445546"/>
                </a:lnTo>
                <a:lnTo>
                  <a:pt x="5713001" y="1456523"/>
                </a:lnTo>
                <a:lnTo>
                  <a:pt x="5721146" y="1468209"/>
                </a:lnTo>
                <a:lnTo>
                  <a:pt x="5729646" y="1479187"/>
                </a:lnTo>
                <a:lnTo>
                  <a:pt x="5738146" y="1490518"/>
                </a:lnTo>
                <a:lnTo>
                  <a:pt x="5747001" y="1501850"/>
                </a:lnTo>
                <a:lnTo>
                  <a:pt x="5764000" y="1524515"/>
                </a:lnTo>
                <a:lnTo>
                  <a:pt x="5779937" y="1547532"/>
                </a:lnTo>
                <a:lnTo>
                  <a:pt x="5812167" y="1594630"/>
                </a:lnTo>
                <a:lnTo>
                  <a:pt x="5828103" y="1618002"/>
                </a:lnTo>
                <a:lnTo>
                  <a:pt x="5843686" y="1641374"/>
                </a:lnTo>
                <a:lnTo>
                  <a:pt x="5858916" y="1665100"/>
                </a:lnTo>
                <a:lnTo>
                  <a:pt x="5874144" y="1688826"/>
                </a:lnTo>
                <a:lnTo>
                  <a:pt x="5889374" y="1712907"/>
                </a:lnTo>
                <a:lnTo>
                  <a:pt x="5904249" y="1736987"/>
                </a:lnTo>
                <a:lnTo>
                  <a:pt x="5918769" y="1761067"/>
                </a:lnTo>
                <a:lnTo>
                  <a:pt x="5933290" y="1785501"/>
                </a:lnTo>
                <a:lnTo>
                  <a:pt x="5947810" y="1809935"/>
                </a:lnTo>
                <a:lnTo>
                  <a:pt x="5961623" y="1834724"/>
                </a:lnTo>
                <a:lnTo>
                  <a:pt x="5975435" y="1859159"/>
                </a:lnTo>
                <a:lnTo>
                  <a:pt x="5988893" y="1884301"/>
                </a:lnTo>
                <a:lnTo>
                  <a:pt x="6002351" y="1909090"/>
                </a:lnTo>
                <a:lnTo>
                  <a:pt x="6015456" y="1934233"/>
                </a:lnTo>
                <a:lnTo>
                  <a:pt x="6027851" y="1959374"/>
                </a:lnTo>
                <a:lnTo>
                  <a:pt x="6040247" y="1984872"/>
                </a:lnTo>
                <a:lnTo>
                  <a:pt x="6046976" y="1997619"/>
                </a:lnTo>
                <a:lnTo>
                  <a:pt x="6052997" y="2009660"/>
                </a:lnTo>
                <a:lnTo>
                  <a:pt x="6059372" y="2022408"/>
                </a:lnTo>
                <a:lnTo>
                  <a:pt x="6065392" y="2035511"/>
                </a:lnTo>
                <a:lnTo>
                  <a:pt x="6088767" y="2086503"/>
                </a:lnTo>
                <a:lnTo>
                  <a:pt x="6111788" y="2138559"/>
                </a:lnTo>
                <a:lnTo>
                  <a:pt x="6123122" y="2164411"/>
                </a:lnTo>
                <a:lnTo>
                  <a:pt x="6134100" y="2192740"/>
                </a:lnTo>
                <a:lnTo>
                  <a:pt x="6134100" y="2387861"/>
                </a:lnTo>
                <a:lnTo>
                  <a:pt x="6125246" y="2369447"/>
                </a:lnTo>
                <a:lnTo>
                  <a:pt x="6117455" y="2352448"/>
                </a:lnTo>
                <a:lnTo>
                  <a:pt x="6103997" y="2319869"/>
                </a:lnTo>
                <a:lnTo>
                  <a:pt x="6111080" y="2342179"/>
                </a:lnTo>
                <a:lnTo>
                  <a:pt x="6114622" y="2353156"/>
                </a:lnTo>
                <a:lnTo>
                  <a:pt x="6116038" y="2359531"/>
                </a:lnTo>
                <a:lnTo>
                  <a:pt x="6123122" y="2382549"/>
                </a:lnTo>
                <a:lnTo>
                  <a:pt x="6134100" y="2419731"/>
                </a:lnTo>
                <a:lnTo>
                  <a:pt x="6134100" y="5176560"/>
                </a:lnTo>
                <a:lnTo>
                  <a:pt x="6131267" y="5180456"/>
                </a:lnTo>
                <a:lnTo>
                  <a:pt x="6128788" y="5184351"/>
                </a:lnTo>
                <a:lnTo>
                  <a:pt x="6126308" y="5188246"/>
                </a:lnTo>
                <a:lnTo>
                  <a:pt x="6123830" y="5191433"/>
                </a:lnTo>
                <a:lnTo>
                  <a:pt x="6111788" y="5208432"/>
                </a:lnTo>
                <a:lnTo>
                  <a:pt x="6099747" y="5224721"/>
                </a:lnTo>
                <a:lnTo>
                  <a:pt x="6087705" y="5240657"/>
                </a:lnTo>
                <a:lnTo>
                  <a:pt x="6075664" y="5256592"/>
                </a:lnTo>
                <a:lnTo>
                  <a:pt x="6062914" y="5272173"/>
                </a:lnTo>
                <a:lnTo>
                  <a:pt x="6050518" y="5288109"/>
                </a:lnTo>
                <a:lnTo>
                  <a:pt x="6038122" y="5302981"/>
                </a:lnTo>
                <a:lnTo>
                  <a:pt x="6025018" y="5318209"/>
                </a:lnTo>
                <a:lnTo>
                  <a:pt x="6012268" y="5333081"/>
                </a:lnTo>
                <a:lnTo>
                  <a:pt x="5999165" y="5347600"/>
                </a:lnTo>
                <a:lnTo>
                  <a:pt x="5985706" y="5362119"/>
                </a:lnTo>
                <a:lnTo>
                  <a:pt x="5972602" y="5376285"/>
                </a:lnTo>
                <a:lnTo>
                  <a:pt x="5958790" y="5390449"/>
                </a:lnTo>
                <a:lnTo>
                  <a:pt x="5945332" y="5404260"/>
                </a:lnTo>
                <a:lnTo>
                  <a:pt x="5931519" y="5418425"/>
                </a:lnTo>
                <a:lnTo>
                  <a:pt x="5917707" y="5431528"/>
                </a:lnTo>
                <a:lnTo>
                  <a:pt x="5903894" y="5444630"/>
                </a:lnTo>
                <a:lnTo>
                  <a:pt x="5889728" y="5458087"/>
                </a:lnTo>
                <a:lnTo>
                  <a:pt x="5875916" y="5471189"/>
                </a:lnTo>
                <a:lnTo>
                  <a:pt x="5861041" y="5483937"/>
                </a:lnTo>
                <a:lnTo>
                  <a:pt x="5846874" y="5496686"/>
                </a:lnTo>
                <a:lnTo>
                  <a:pt x="5832353" y="5509080"/>
                </a:lnTo>
                <a:lnTo>
                  <a:pt x="5817833" y="5521120"/>
                </a:lnTo>
                <a:lnTo>
                  <a:pt x="5802604" y="5533514"/>
                </a:lnTo>
                <a:lnTo>
                  <a:pt x="5773209" y="5557240"/>
                </a:lnTo>
                <a:lnTo>
                  <a:pt x="5742751" y="5580612"/>
                </a:lnTo>
                <a:lnTo>
                  <a:pt x="5712293" y="5603276"/>
                </a:lnTo>
                <a:lnTo>
                  <a:pt x="5681480" y="5625585"/>
                </a:lnTo>
                <a:lnTo>
                  <a:pt x="5692813" y="5612129"/>
                </a:lnTo>
                <a:lnTo>
                  <a:pt x="5704501" y="5599381"/>
                </a:lnTo>
                <a:lnTo>
                  <a:pt x="5715834" y="5586278"/>
                </a:lnTo>
                <a:lnTo>
                  <a:pt x="5727521" y="5572821"/>
                </a:lnTo>
                <a:lnTo>
                  <a:pt x="5738854" y="5559719"/>
                </a:lnTo>
                <a:lnTo>
                  <a:pt x="5750188" y="5546263"/>
                </a:lnTo>
                <a:lnTo>
                  <a:pt x="5760812" y="5532806"/>
                </a:lnTo>
                <a:lnTo>
                  <a:pt x="5772146" y="5519349"/>
                </a:lnTo>
                <a:lnTo>
                  <a:pt x="5782770" y="5505893"/>
                </a:lnTo>
                <a:lnTo>
                  <a:pt x="5793395" y="5492436"/>
                </a:lnTo>
                <a:lnTo>
                  <a:pt x="5804375" y="5478625"/>
                </a:lnTo>
                <a:lnTo>
                  <a:pt x="5815353" y="5465169"/>
                </a:lnTo>
                <a:lnTo>
                  <a:pt x="5826333" y="5451712"/>
                </a:lnTo>
                <a:lnTo>
                  <a:pt x="5836603" y="5437901"/>
                </a:lnTo>
                <a:lnTo>
                  <a:pt x="5847228" y="5424091"/>
                </a:lnTo>
                <a:lnTo>
                  <a:pt x="5857853" y="5409926"/>
                </a:lnTo>
                <a:lnTo>
                  <a:pt x="5849000" y="5419487"/>
                </a:lnTo>
                <a:lnTo>
                  <a:pt x="5840145" y="5428694"/>
                </a:lnTo>
                <a:lnTo>
                  <a:pt x="5831291" y="5437901"/>
                </a:lnTo>
                <a:lnTo>
                  <a:pt x="5822437" y="5446755"/>
                </a:lnTo>
                <a:lnTo>
                  <a:pt x="5813228" y="5455607"/>
                </a:lnTo>
                <a:lnTo>
                  <a:pt x="5804375" y="5464461"/>
                </a:lnTo>
                <a:lnTo>
                  <a:pt x="5795167" y="5472960"/>
                </a:lnTo>
                <a:lnTo>
                  <a:pt x="5786312" y="5481105"/>
                </a:lnTo>
                <a:lnTo>
                  <a:pt x="5777104" y="5489604"/>
                </a:lnTo>
                <a:lnTo>
                  <a:pt x="5767896" y="5498102"/>
                </a:lnTo>
                <a:lnTo>
                  <a:pt x="5758687" y="5506601"/>
                </a:lnTo>
                <a:lnTo>
                  <a:pt x="5749834" y="5514745"/>
                </a:lnTo>
                <a:lnTo>
                  <a:pt x="5740626" y="5522890"/>
                </a:lnTo>
                <a:lnTo>
                  <a:pt x="5731417" y="5530681"/>
                </a:lnTo>
                <a:lnTo>
                  <a:pt x="5722209" y="5538471"/>
                </a:lnTo>
                <a:lnTo>
                  <a:pt x="5713001" y="5546617"/>
                </a:lnTo>
                <a:lnTo>
                  <a:pt x="5703438" y="5554053"/>
                </a:lnTo>
                <a:lnTo>
                  <a:pt x="5693876" y="5561489"/>
                </a:lnTo>
                <a:lnTo>
                  <a:pt x="5684313" y="5568926"/>
                </a:lnTo>
                <a:lnTo>
                  <a:pt x="5675105" y="5576008"/>
                </a:lnTo>
                <a:lnTo>
                  <a:pt x="5665543" y="5583091"/>
                </a:lnTo>
                <a:lnTo>
                  <a:pt x="5656335" y="5590527"/>
                </a:lnTo>
                <a:lnTo>
                  <a:pt x="5646772" y="5597256"/>
                </a:lnTo>
                <a:lnTo>
                  <a:pt x="5637564" y="5604693"/>
                </a:lnTo>
                <a:lnTo>
                  <a:pt x="5628002" y="5611066"/>
                </a:lnTo>
                <a:lnTo>
                  <a:pt x="5618439" y="5618148"/>
                </a:lnTo>
                <a:lnTo>
                  <a:pt x="5609231" y="5624877"/>
                </a:lnTo>
                <a:lnTo>
                  <a:pt x="5599314" y="5631606"/>
                </a:lnTo>
                <a:lnTo>
                  <a:pt x="5589752" y="5637979"/>
                </a:lnTo>
                <a:lnTo>
                  <a:pt x="5580189" y="5644708"/>
                </a:lnTo>
                <a:lnTo>
                  <a:pt x="5570628" y="5650728"/>
                </a:lnTo>
                <a:lnTo>
                  <a:pt x="5561065" y="5656748"/>
                </a:lnTo>
                <a:lnTo>
                  <a:pt x="5541940" y="5669142"/>
                </a:lnTo>
                <a:lnTo>
                  <a:pt x="5522107" y="5681183"/>
                </a:lnTo>
                <a:lnTo>
                  <a:pt x="5502982" y="5692868"/>
                </a:lnTo>
                <a:lnTo>
                  <a:pt x="5483503" y="5704201"/>
                </a:lnTo>
                <a:lnTo>
                  <a:pt x="5464024" y="5715178"/>
                </a:lnTo>
                <a:lnTo>
                  <a:pt x="5444546" y="5726510"/>
                </a:lnTo>
                <a:lnTo>
                  <a:pt x="5425066" y="5736779"/>
                </a:lnTo>
                <a:lnTo>
                  <a:pt x="5405233" y="5747049"/>
                </a:lnTo>
                <a:lnTo>
                  <a:pt x="5385754" y="5756965"/>
                </a:lnTo>
                <a:lnTo>
                  <a:pt x="5366275" y="5767234"/>
                </a:lnTo>
                <a:lnTo>
                  <a:pt x="5346087" y="5776794"/>
                </a:lnTo>
                <a:lnTo>
                  <a:pt x="5326609" y="5786356"/>
                </a:lnTo>
                <a:lnTo>
                  <a:pt x="5306776" y="5795209"/>
                </a:lnTo>
                <a:lnTo>
                  <a:pt x="5286943" y="5804416"/>
                </a:lnTo>
                <a:lnTo>
                  <a:pt x="5267109" y="5813269"/>
                </a:lnTo>
                <a:lnTo>
                  <a:pt x="5247276" y="5821768"/>
                </a:lnTo>
                <a:lnTo>
                  <a:pt x="5236297" y="5831684"/>
                </a:lnTo>
                <a:lnTo>
                  <a:pt x="5224964" y="5841953"/>
                </a:lnTo>
                <a:lnTo>
                  <a:pt x="5213630" y="5851868"/>
                </a:lnTo>
                <a:lnTo>
                  <a:pt x="5201589" y="5862138"/>
                </a:lnTo>
                <a:lnTo>
                  <a:pt x="5182464" y="5881969"/>
                </a:lnTo>
                <a:lnTo>
                  <a:pt x="5162277" y="5901445"/>
                </a:lnTo>
                <a:lnTo>
                  <a:pt x="5142089" y="5920923"/>
                </a:lnTo>
                <a:lnTo>
                  <a:pt x="5121194" y="5940045"/>
                </a:lnTo>
                <a:lnTo>
                  <a:pt x="5100298" y="5958813"/>
                </a:lnTo>
                <a:lnTo>
                  <a:pt x="5078340" y="5977227"/>
                </a:lnTo>
                <a:lnTo>
                  <a:pt x="5056382" y="5995641"/>
                </a:lnTo>
                <a:lnTo>
                  <a:pt x="5033716" y="6013702"/>
                </a:lnTo>
                <a:lnTo>
                  <a:pt x="5011049" y="6031408"/>
                </a:lnTo>
                <a:lnTo>
                  <a:pt x="4988029" y="6049114"/>
                </a:lnTo>
                <a:lnTo>
                  <a:pt x="4963946" y="6066465"/>
                </a:lnTo>
                <a:lnTo>
                  <a:pt x="4940217" y="6083464"/>
                </a:lnTo>
                <a:lnTo>
                  <a:pt x="4916134" y="6099753"/>
                </a:lnTo>
                <a:lnTo>
                  <a:pt x="4891342" y="6116397"/>
                </a:lnTo>
                <a:lnTo>
                  <a:pt x="4866551" y="6132686"/>
                </a:lnTo>
                <a:lnTo>
                  <a:pt x="4841051" y="6148267"/>
                </a:lnTo>
                <a:lnTo>
                  <a:pt x="2126039" y="6148267"/>
                </a:lnTo>
                <a:lnTo>
                  <a:pt x="2093811" y="6140832"/>
                </a:lnTo>
                <a:lnTo>
                  <a:pt x="2061228" y="6133395"/>
                </a:lnTo>
                <a:lnTo>
                  <a:pt x="2028645" y="6124896"/>
                </a:lnTo>
                <a:lnTo>
                  <a:pt x="1996415" y="6116042"/>
                </a:lnTo>
                <a:lnTo>
                  <a:pt x="1964187" y="6106482"/>
                </a:lnTo>
                <a:lnTo>
                  <a:pt x="1931604" y="6096566"/>
                </a:lnTo>
                <a:lnTo>
                  <a:pt x="1899021" y="6085942"/>
                </a:lnTo>
                <a:lnTo>
                  <a:pt x="1866792" y="6074965"/>
                </a:lnTo>
                <a:lnTo>
                  <a:pt x="1834209" y="6063278"/>
                </a:lnTo>
                <a:lnTo>
                  <a:pt x="1801981" y="6051593"/>
                </a:lnTo>
                <a:lnTo>
                  <a:pt x="1769751" y="6038844"/>
                </a:lnTo>
                <a:lnTo>
                  <a:pt x="1737877" y="6025388"/>
                </a:lnTo>
                <a:lnTo>
                  <a:pt x="1705294" y="6011931"/>
                </a:lnTo>
                <a:lnTo>
                  <a:pt x="1673419" y="5997766"/>
                </a:lnTo>
                <a:lnTo>
                  <a:pt x="1641544" y="5982539"/>
                </a:lnTo>
                <a:lnTo>
                  <a:pt x="1610024" y="5967667"/>
                </a:lnTo>
                <a:lnTo>
                  <a:pt x="1572837" y="5948898"/>
                </a:lnTo>
                <a:lnTo>
                  <a:pt x="1535650" y="5929421"/>
                </a:lnTo>
                <a:lnTo>
                  <a:pt x="1498817" y="5908882"/>
                </a:lnTo>
                <a:lnTo>
                  <a:pt x="1461984" y="5887989"/>
                </a:lnTo>
                <a:lnTo>
                  <a:pt x="1425505" y="5866387"/>
                </a:lnTo>
                <a:lnTo>
                  <a:pt x="1389380" y="5844078"/>
                </a:lnTo>
                <a:lnTo>
                  <a:pt x="1371672" y="5832392"/>
                </a:lnTo>
                <a:lnTo>
                  <a:pt x="1353964" y="5821060"/>
                </a:lnTo>
                <a:lnTo>
                  <a:pt x="1336611" y="5809021"/>
                </a:lnTo>
                <a:lnTo>
                  <a:pt x="1318903" y="5796980"/>
                </a:lnTo>
                <a:lnTo>
                  <a:pt x="1301194" y="5785294"/>
                </a:lnTo>
                <a:lnTo>
                  <a:pt x="1283840" y="5772899"/>
                </a:lnTo>
                <a:lnTo>
                  <a:pt x="1266486" y="5760152"/>
                </a:lnTo>
                <a:lnTo>
                  <a:pt x="1249132" y="5747758"/>
                </a:lnTo>
                <a:lnTo>
                  <a:pt x="1232132" y="5735009"/>
                </a:lnTo>
                <a:lnTo>
                  <a:pt x="1215132" y="5722260"/>
                </a:lnTo>
                <a:lnTo>
                  <a:pt x="1198133" y="5708804"/>
                </a:lnTo>
                <a:lnTo>
                  <a:pt x="1181487" y="5695702"/>
                </a:lnTo>
                <a:lnTo>
                  <a:pt x="1164841" y="5682245"/>
                </a:lnTo>
                <a:lnTo>
                  <a:pt x="1148196" y="5668788"/>
                </a:lnTo>
                <a:lnTo>
                  <a:pt x="1131905" y="5654977"/>
                </a:lnTo>
                <a:lnTo>
                  <a:pt x="1115258" y="5641166"/>
                </a:lnTo>
                <a:lnTo>
                  <a:pt x="1099322" y="5627002"/>
                </a:lnTo>
                <a:lnTo>
                  <a:pt x="1083384" y="5612837"/>
                </a:lnTo>
                <a:lnTo>
                  <a:pt x="1067447" y="5598319"/>
                </a:lnTo>
                <a:lnTo>
                  <a:pt x="1051509" y="5583800"/>
                </a:lnTo>
                <a:lnTo>
                  <a:pt x="1036281" y="5569281"/>
                </a:lnTo>
                <a:lnTo>
                  <a:pt x="1020343" y="5554407"/>
                </a:lnTo>
                <a:lnTo>
                  <a:pt x="1005114" y="5539534"/>
                </a:lnTo>
                <a:lnTo>
                  <a:pt x="990239" y="5524307"/>
                </a:lnTo>
                <a:lnTo>
                  <a:pt x="975010" y="5509434"/>
                </a:lnTo>
                <a:lnTo>
                  <a:pt x="960135" y="5493852"/>
                </a:lnTo>
                <a:lnTo>
                  <a:pt x="945260" y="5478625"/>
                </a:lnTo>
                <a:lnTo>
                  <a:pt x="930385" y="5462691"/>
                </a:lnTo>
                <a:lnTo>
                  <a:pt x="916219" y="5447108"/>
                </a:lnTo>
                <a:lnTo>
                  <a:pt x="902052" y="5431173"/>
                </a:lnTo>
                <a:lnTo>
                  <a:pt x="887886" y="5415238"/>
                </a:lnTo>
                <a:lnTo>
                  <a:pt x="873719" y="5398948"/>
                </a:lnTo>
                <a:lnTo>
                  <a:pt x="859908" y="5383013"/>
                </a:lnTo>
                <a:lnTo>
                  <a:pt x="846449" y="5366723"/>
                </a:lnTo>
                <a:lnTo>
                  <a:pt x="832991" y="5350080"/>
                </a:lnTo>
                <a:lnTo>
                  <a:pt x="819533" y="5333790"/>
                </a:lnTo>
                <a:lnTo>
                  <a:pt x="806428" y="5316792"/>
                </a:lnTo>
                <a:lnTo>
                  <a:pt x="793325" y="5300148"/>
                </a:lnTo>
                <a:lnTo>
                  <a:pt x="780575" y="5283505"/>
                </a:lnTo>
                <a:lnTo>
                  <a:pt x="767825" y="5266507"/>
                </a:lnTo>
                <a:lnTo>
                  <a:pt x="755784" y="5249155"/>
                </a:lnTo>
                <a:lnTo>
                  <a:pt x="743387" y="5231803"/>
                </a:lnTo>
                <a:lnTo>
                  <a:pt x="730992" y="5215159"/>
                </a:lnTo>
                <a:lnTo>
                  <a:pt x="719659" y="5197453"/>
                </a:lnTo>
                <a:lnTo>
                  <a:pt x="707618" y="5180102"/>
                </a:lnTo>
                <a:lnTo>
                  <a:pt x="695930" y="5162396"/>
                </a:lnTo>
                <a:lnTo>
                  <a:pt x="684951" y="5144689"/>
                </a:lnTo>
                <a:lnTo>
                  <a:pt x="673618" y="5126983"/>
                </a:lnTo>
                <a:lnTo>
                  <a:pt x="662638" y="5109277"/>
                </a:lnTo>
                <a:lnTo>
                  <a:pt x="652013" y="5091571"/>
                </a:lnTo>
                <a:lnTo>
                  <a:pt x="641389" y="5073512"/>
                </a:lnTo>
                <a:lnTo>
                  <a:pt x="631118" y="5055451"/>
                </a:lnTo>
                <a:lnTo>
                  <a:pt x="620847" y="5037391"/>
                </a:lnTo>
                <a:lnTo>
                  <a:pt x="610931" y="5019331"/>
                </a:lnTo>
                <a:lnTo>
                  <a:pt x="601014" y="5001270"/>
                </a:lnTo>
                <a:lnTo>
                  <a:pt x="591452" y="4982856"/>
                </a:lnTo>
                <a:lnTo>
                  <a:pt x="582244" y="4964797"/>
                </a:lnTo>
                <a:lnTo>
                  <a:pt x="573036" y="4946382"/>
                </a:lnTo>
                <a:lnTo>
                  <a:pt x="564181" y="4927968"/>
                </a:lnTo>
                <a:lnTo>
                  <a:pt x="555328" y="4909554"/>
                </a:lnTo>
                <a:lnTo>
                  <a:pt x="546828" y="4891140"/>
                </a:lnTo>
                <a:lnTo>
                  <a:pt x="538328" y="4872724"/>
                </a:lnTo>
                <a:lnTo>
                  <a:pt x="530536" y="4853957"/>
                </a:lnTo>
                <a:lnTo>
                  <a:pt x="522390" y="4835542"/>
                </a:lnTo>
                <a:lnTo>
                  <a:pt x="514598" y="4816773"/>
                </a:lnTo>
                <a:lnTo>
                  <a:pt x="507515" y="4798006"/>
                </a:lnTo>
                <a:lnTo>
                  <a:pt x="500078" y="4779591"/>
                </a:lnTo>
                <a:lnTo>
                  <a:pt x="492640" y="4760822"/>
                </a:lnTo>
                <a:lnTo>
                  <a:pt x="486265" y="4742054"/>
                </a:lnTo>
                <a:lnTo>
                  <a:pt x="479182" y="4723640"/>
                </a:lnTo>
                <a:lnTo>
                  <a:pt x="473162" y="4704871"/>
                </a:lnTo>
                <a:lnTo>
                  <a:pt x="466787" y="4685749"/>
                </a:lnTo>
                <a:lnTo>
                  <a:pt x="460766" y="4666981"/>
                </a:lnTo>
                <a:lnTo>
                  <a:pt x="455099" y="4648567"/>
                </a:lnTo>
                <a:lnTo>
                  <a:pt x="449432" y="4629798"/>
                </a:lnTo>
                <a:lnTo>
                  <a:pt x="443766" y="4611030"/>
                </a:lnTo>
                <a:lnTo>
                  <a:pt x="438807" y="4592261"/>
                </a:lnTo>
                <a:lnTo>
                  <a:pt x="433849" y="4573847"/>
                </a:lnTo>
                <a:lnTo>
                  <a:pt x="429246" y="4555079"/>
                </a:lnTo>
                <a:lnTo>
                  <a:pt x="424641" y="4536310"/>
                </a:lnTo>
                <a:lnTo>
                  <a:pt x="420391" y="4517542"/>
                </a:lnTo>
                <a:lnTo>
                  <a:pt x="416141" y="4499128"/>
                </a:lnTo>
                <a:lnTo>
                  <a:pt x="412599" y="4480359"/>
                </a:lnTo>
                <a:lnTo>
                  <a:pt x="409058" y="4461945"/>
                </a:lnTo>
                <a:lnTo>
                  <a:pt x="404808" y="4449551"/>
                </a:lnTo>
                <a:lnTo>
                  <a:pt x="400913" y="4437865"/>
                </a:lnTo>
                <a:lnTo>
                  <a:pt x="397725" y="4425824"/>
                </a:lnTo>
                <a:lnTo>
                  <a:pt x="395246" y="4414492"/>
                </a:lnTo>
                <a:lnTo>
                  <a:pt x="393475" y="4404223"/>
                </a:lnTo>
                <a:lnTo>
                  <a:pt x="392413" y="4393954"/>
                </a:lnTo>
                <a:lnTo>
                  <a:pt x="392413" y="4384747"/>
                </a:lnTo>
                <a:lnTo>
                  <a:pt x="392766" y="4375894"/>
                </a:lnTo>
                <a:lnTo>
                  <a:pt x="393829" y="4367748"/>
                </a:lnTo>
                <a:lnTo>
                  <a:pt x="395600" y="4360313"/>
                </a:lnTo>
                <a:lnTo>
                  <a:pt x="396663" y="4357479"/>
                </a:lnTo>
                <a:lnTo>
                  <a:pt x="398079" y="4354292"/>
                </a:lnTo>
                <a:lnTo>
                  <a:pt x="399496" y="4351106"/>
                </a:lnTo>
                <a:lnTo>
                  <a:pt x="400913" y="4348981"/>
                </a:lnTo>
                <a:lnTo>
                  <a:pt x="402683" y="4346502"/>
                </a:lnTo>
                <a:lnTo>
                  <a:pt x="404808" y="4344377"/>
                </a:lnTo>
                <a:lnTo>
                  <a:pt x="406579" y="4342607"/>
                </a:lnTo>
                <a:lnTo>
                  <a:pt x="408704" y="4340835"/>
                </a:lnTo>
                <a:lnTo>
                  <a:pt x="410829" y="4339773"/>
                </a:lnTo>
                <a:lnTo>
                  <a:pt x="413662" y="4339065"/>
                </a:lnTo>
                <a:lnTo>
                  <a:pt x="415787" y="4338357"/>
                </a:lnTo>
                <a:lnTo>
                  <a:pt x="418621" y="4337648"/>
                </a:lnTo>
                <a:lnTo>
                  <a:pt x="421808" y="4337648"/>
                </a:lnTo>
                <a:lnTo>
                  <a:pt x="424287" y="4338357"/>
                </a:lnTo>
                <a:lnTo>
                  <a:pt x="427474" y="4339065"/>
                </a:lnTo>
                <a:lnTo>
                  <a:pt x="430662" y="4339773"/>
                </a:lnTo>
                <a:lnTo>
                  <a:pt x="433496" y="4340835"/>
                </a:lnTo>
                <a:lnTo>
                  <a:pt x="436329" y="4342607"/>
                </a:lnTo>
                <a:lnTo>
                  <a:pt x="439870" y="4344377"/>
                </a:lnTo>
                <a:lnTo>
                  <a:pt x="442704" y="4346147"/>
                </a:lnTo>
                <a:lnTo>
                  <a:pt x="449079" y="4350751"/>
                </a:lnTo>
                <a:lnTo>
                  <a:pt x="455454" y="4356771"/>
                </a:lnTo>
                <a:lnTo>
                  <a:pt x="462182" y="4362791"/>
                </a:lnTo>
                <a:lnTo>
                  <a:pt x="468557" y="4370228"/>
                </a:lnTo>
                <a:lnTo>
                  <a:pt x="474932" y="4378019"/>
                </a:lnTo>
                <a:lnTo>
                  <a:pt x="481662" y="4386517"/>
                </a:lnTo>
                <a:lnTo>
                  <a:pt x="487682" y="4395724"/>
                </a:lnTo>
                <a:lnTo>
                  <a:pt x="494057" y="4405994"/>
                </a:lnTo>
                <a:lnTo>
                  <a:pt x="499723" y="4416264"/>
                </a:lnTo>
                <a:lnTo>
                  <a:pt x="505390" y="4426887"/>
                </a:lnTo>
                <a:lnTo>
                  <a:pt x="510348" y="4438573"/>
                </a:lnTo>
                <a:lnTo>
                  <a:pt x="514953" y="4449905"/>
                </a:lnTo>
                <a:lnTo>
                  <a:pt x="533015" y="4480359"/>
                </a:lnTo>
                <a:lnTo>
                  <a:pt x="551431" y="4510460"/>
                </a:lnTo>
                <a:lnTo>
                  <a:pt x="570556" y="4540205"/>
                </a:lnTo>
                <a:lnTo>
                  <a:pt x="589327" y="4569951"/>
                </a:lnTo>
                <a:lnTo>
                  <a:pt x="608806" y="4599344"/>
                </a:lnTo>
                <a:lnTo>
                  <a:pt x="628285" y="4628736"/>
                </a:lnTo>
                <a:lnTo>
                  <a:pt x="648472" y="4657419"/>
                </a:lnTo>
                <a:lnTo>
                  <a:pt x="668660" y="4686457"/>
                </a:lnTo>
                <a:lnTo>
                  <a:pt x="689201" y="4714433"/>
                </a:lnTo>
                <a:lnTo>
                  <a:pt x="710451" y="4742408"/>
                </a:lnTo>
                <a:lnTo>
                  <a:pt x="731346" y="4770384"/>
                </a:lnTo>
                <a:lnTo>
                  <a:pt x="752950" y="4797651"/>
                </a:lnTo>
                <a:lnTo>
                  <a:pt x="774908" y="4824565"/>
                </a:lnTo>
                <a:lnTo>
                  <a:pt x="796867" y="4851123"/>
                </a:lnTo>
                <a:lnTo>
                  <a:pt x="819533" y="4877683"/>
                </a:lnTo>
                <a:lnTo>
                  <a:pt x="842199" y="4903534"/>
                </a:lnTo>
                <a:lnTo>
                  <a:pt x="865219" y="4928677"/>
                </a:lnTo>
                <a:lnTo>
                  <a:pt x="888594" y="4953818"/>
                </a:lnTo>
                <a:lnTo>
                  <a:pt x="912324" y="4978253"/>
                </a:lnTo>
                <a:lnTo>
                  <a:pt x="936407" y="5002687"/>
                </a:lnTo>
                <a:lnTo>
                  <a:pt x="960490" y="5026060"/>
                </a:lnTo>
                <a:lnTo>
                  <a:pt x="985281" y="5049431"/>
                </a:lnTo>
                <a:lnTo>
                  <a:pt x="1009718" y="5071740"/>
                </a:lnTo>
                <a:lnTo>
                  <a:pt x="1035218" y="5094050"/>
                </a:lnTo>
                <a:lnTo>
                  <a:pt x="1060009" y="5115652"/>
                </a:lnTo>
                <a:lnTo>
                  <a:pt x="1085863" y="5136545"/>
                </a:lnTo>
                <a:lnTo>
                  <a:pt x="1111717" y="5157084"/>
                </a:lnTo>
                <a:lnTo>
                  <a:pt x="1137571" y="5176915"/>
                </a:lnTo>
                <a:lnTo>
                  <a:pt x="1163779" y="5196038"/>
                </a:lnTo>
                <a:lnTo>
                  <a:pt x="1190341" y="5215159"/>
                </a:lnTo>
                <a:lnTo>
                  <a:pt x="1216904" y="5233220"/>
                </a:lnTo>
                <a:lnTo>
                  <a:pt x="1243820" y="5250217"/>
                </a:lnTo>
                <a:lnTo>
                  <a:pt x="1244882" y="5251280"/>
                </a:lnTo>
                <a:lnTo>
                  <a:pt x="1245945" y="5251280"/>
                </a:lnTo>
                <a:lnTo>
                  <a:pt x="1247007" y="5251280"/>
                </a:lnTo>
                <a:lnTo>
                  <a:pt x="1248070" y="5251280"/>
                </a:lnTo>
                <a:lnTo>
                  <a:pt x="1250195" y="5249864"/>
                </a:lnTo>
                <a:lnTo>
                  <a:pt x="1252320" y="5248447"/>
                </a:lnTo>
                <a:lnTo>
                  <a:pt x="1256570" y="5243844"/>
                </a:lnTo>
                <a:lnTo>
                  <a:pt x="1261528" y="5237823"/>
                </a:lnTo>
                <a:lnTo>
                  <a:pt x="1264007" y="5234636"/>
                </a:lnTo>
                <a:lnTo>
                  <a:pt x="1266840" y="5231803"/>
                </a:lnTo>
                <a:lnTo>
                  <a:pt x="1270028" y="5229325"/>
                </a:lnTo>
                <a:lnTo>
                  <a:pt x="1273570" y="5227200"/>
                </a:lnTo>
                <a:lnTo>
                  <a:pt x="1275340" y="5226491"/>
                </a:lnTo>
                <a:lnTo>
                  <a:pt x="1276757" y="5225783"/>
                </a:lnTo>
                <a:lnTo>
                  <a:pt x="1278882" y="5225075"/>
                </a:lnTo>
                <a:lnTo>
                  <a:pt x="1281007" y="5225075"/>
                </a:lnTo>
                <a:lnTo>
                  <a:pt x="1283132" y="5224721"/>
                </a:lnTo>
                <a:lnTo>
                  <a:pt x="1285257" y="5225075"/>
                </a:lnTo>
                <a:lnTo>
                  <a:pt x="1287736" y="5225075"/>
                </a:lnTo>
                <a:lnTo>
                  <a:pt x="1289861" y="5225783"/>
                </a:lnTo>
                <a:lnTo>
                  <a:pt x="1299778" y="5228970"/>
                </a:lnTo>
                <a:lnTo>
                  <a:pt x="1310048" y="5232158"/>
                </a:lnTo>
                <a:lnTo>
                  <a:pt x="1319611" y="5235698"/>
                </a:lnTo>
                <a:lnTo>
                  <a:pt x="1329881" y="5239240"/>
                </a:lnTo>
                <a:lnTo>
                  <a:pt x="1316778" y="5230741"/>
                </a:lnTo>
                <a:lnTo>
                  <a:pt x="1303673" y="5221888"/>
                </a:lnTo>
                <a:lnTo>
                  <a:pt x="1290570" y="5212681"/>
                </a:lnTo>
                <a:lnTo>
                  <a:pt x="1277465" y="5203120"/>
                </a:lnTo>
                <a:lnTo>
                  <a:pt x="1264715" y="5192850"/>
                </a:lnTo>
                <a:lnTo>
                  <a:pt x="1251612" y="5182226"/>
                </a:lnTo>
                <a:lnTo>
                  <a:pt x="1238153" y="5171603"/>
                </a:lnTo>
                <a:lnTo>
                  <a:pt x="1225049" y="5160271"/>
                </a:lnTo>
                <a:lnTo>
                  <a:pt x="1217257" y="5145752"/>
                </a:lnTo>
                <a:lnTo>
                  <a:pt x="1209466" y="5131587"/>
                </a:lnTo>
                <a:lnTo>
                  <a:pt x="1202737" y="5118131"/>
                </a:lnTo>
                <a:lnTo>
                  <a:pt x="1195654" y="5105028"/>
                </a:lnTo>
                <a:lnTo>
                  <a:pt x="1189633" y="5092280"/>
                </a:lnTo>
                <a:lnTo>
                  <a:pt x="1183612" y="5080594"/>
                </a:lnTo>
                <a:lnTo>
                  <a:pt x="1177946" y="5068554"/>
                </a:lnTo>
                <a:lnTo>
                  <a:pt x="1172279" y="5057576"/>
                </a:lnTo>
                <a:lnTo>
                  <a:pt x="1167321" y="5046598"/>
                </a:lnTo>
                <a:lnTo>
                  <a:pt x="1162363" y="5036683"/>
                </a:lnTo>
                <a:lnTo>
                  <a:pt x="1157758" y="5026768"/>
                </a:lnTo>
                <a:lnTo>
                  <a:pt x="1153508" y="5017561"/>
                </a:lnTo>
                <a:lnTo>
                  <a:pt x="1149258" y="5008707"/>
                </a:lnTo>
                <a:lnTo>
                  <a:pt x="1145363" y="4999854"/>
                </a:lnTo>
                <a:lnTo>
                  <a:pt x="1141466" y="4991710"/>
                </a:lnTo>
                <a:lnTo>
                  <a:pt x="1137571" y="4983919"/>
                </a:lnTo>
                <a:lnTo>
                  <a:pt x="1131196" y="4969400"/>
                </a:lnTo>
                <a:lnTo>
                  <a:pt x="1125530" y="4955943"/>
                </a:lnTo>
                <a:lnTo>
                  <a:pt x="1120571" y="4943903"/>
                </a:lnTo>
                <a:lnTo>
                  <a:pt x="1115258" y="4932217"/>
                </a:lnTo>
                <a:lnTo>
                  <a:pt x="1111363" y="4921948"/>
                </a:lnTo>
                <a:lnTo>
                  <a:pt x="1107467" y="4912741"/>
                </a:lnTo>
                <a:lnTo>
                  <a:pt x="1103925" y="4903887"/>
                </a:lnTo>
                <a:lnTo>
                  <a:pt x="1100384" y="4895389"/>
                </a:lnTo>
                <a:lnTo>
                  <a:pt x="1099675" y="4895389"/>
                </a:lnTo>
                <a:lnTo>
                  <a:pt x="1099322" y="4895035"/>
                </a:lnTo>
                <a:lnTo>
                  <a:pt x="1098967" y="4893264"/>
                </a:lnTo>
                <a:lnTo>
                  <a:pt x="1097197" y="4889723"/>
                </a:lnTo>
                <a:lnTo>
                  <a:pt x="1094717" y="4881932"/>
                </a:lnTo>
                <a:lnTo>
                  <a:pt x="1091884" y="4874496"/>
                </a:lnTo>
                <a:lnTo>
                  <a:pt x="1089050" y="4867767"/>
                </a:lnTo>
                <a:lnTo>
                  <a:pt x="1085863" y="4860330"/>
                </a:lnTo>
                <a:lnTo>
                  <a:pt x="1083030" y="4852895"/>
                </a:lnTo>
                <a:lnTo>
                  <a:pt x="1080197" y="4845458"/>
                </a:lnTo>
                <a:lnTo>
                  <a:pt x="1077009" y="4837667"/>
                </a:lnTo>
                <a:lnTo>
                  <a:pt x="1073822" y="4829168"/>
                </a:lnTo>
                <a:lnTo>
                  <a:pt x="1070989" y="4819961"/>
                </a:lnTo>
                <a:lnTo>
                  <a:pt x="1071342" y="4819607"/>
                </a:lnTo>
                <a:lnTo>
                  <a:pt x="1073114" y="4818545"/>
                </a:lnTo>
                <a:lnTo>
                  <a:pt x="1072051" y="4814295"/>
                </a:lnTo>
                <a:lnTo>
                  <a:pt x="1070989" y="4810400"/>
                </a:lnTo>
                <a:lnTo>
                  <a:pt x="1069217" y="4806151"/>
                </a:lnTo>
                <a:lnTo>
                  <a:pt x="1068155" y="4801901"/>
                </a:lnTo>
                <a:lnTo>
                  <a:pt x="1055759" y="4787736"/>
                </a:lnTo>
                <a:lnTo>
                  <a:pt x="1043009" y="4773571"/>
                </a:lnTo>
                <a:lnTo>
                  <a:pt x="1030968" y="4759052"/>
                </a:lnTo>
                <a:lnTo>
                  <a:pt x="1018573" y="4744179"/>
                </a:lnTo>
                <a:lnTo>
                  <a:pt x="1015031" y="4740638"/>
                </a:lnTo>
                <a:lnTo>
                  <a:pt x="1012198" y="4736389"/>
                </a:lnTo>
                <a:lnTo>
                  <a:pt x="1009010" y="4731784"/>
                </a:lnTo>
                <a:lnTo>
                  <a:pt x="1006176" y="4727535"/>
                </a:lnTo>
                <a:lnTo>
                  <a:pt x="1003698" y="4723286"/>
                </a:lnTo>
                <a:lnTo>
                  <a:pt x="1001218" y="4718682"/>
                </a:lnTo>
                <a:lnTo>
                  <a:pt x="999448" y="4714433"/>
                </a:lnTo>
                <a:lnTo>
                  <a:pt x="997323" y="4709830"/>
                </a:lnTo>
                <a:lnTo>
                  <a:pt x="995906" y="4705580"/>
                </a:lnTo>
                <a:lnTo>
                  <a:pt x="994843" y="4701331"/>
                </a:lnTo>
                <a:lnTo>
                  <a:pt x="993426" y="4697081"/>
                </a:lnTo>
                <a:lnTo>
                  <a:pt x="992364" y="4693186"/>
                </a:lnTo>
                <a:lnTo>
                  <a:pt x="992010" y="4689290"/>
                </a:lnTo>
                <a:lnTo>
                  <a:pt x="991656" y="4685395"/>
                </a:lnTo>
                <a:lnTo>
                  <a:pt x="991301" y="4682208"/>
                </a:lnTo>
                <a:lnTo>
                  <a:pt x="991656" y="4678667"/>
                </a:lnTo>
                <a:lnTo>
                  <a:pt x="982093" y="4675833"/>
                </a:lnTo>
                <a:lnTo>
                  <a:pt x="972531" y="4672646"/>
                </a:lnTo>
                <a:lnTo>
                  <a:pt x="961906" y="4668751"/>
                </a:lnTo>
                <a:lnTo>
                  <a:pt x="951635" y="4664148"/>
                </a:lnTo>
                <a:lnTo>
                  <a:pt x="943135" y="4653524"/>
                </a:lnTo>
                <a:lnTo>
                  <a:pt x="935698" y="4643963"/>
                </a:lnTo>
                <a:lnTo>
                  <a:pt x="927907" y="4634756"/>
                </a:lnTo>
                <a:lnTo>
                  <a:pt x="920824" y="4626257"/>
                </a:lnTo>
                <a:lnTo>
                  <a:pt x="914802" y="4617758"/>
                </a:lnTo>
                <a:lnTo>
                  <a:pt x="909136" y="4610322"/>
                </a:lnTo>
                <a:lnTo>
                  <a:pt x="903115" y="4602885"/>
                </a:lnTo>
                <a:lnTo>
                  <a:pt x="897802" y="4595803"/>
                </a:lnTo>
                <a:lnTo>
                  <a:pt x="888241" y="4582700"/>
                </a:lnTo>
                <a:lnTo>
                  <a:pt x="879386" y="4570306"/>
                </a:lnTo>
                <a:lnTo>
                  <a:pt x="870886" y="4558619"/>
                </a:lnTo>
                <a:lnTo>
                  <a:pt x="862386" y="4547642"/>
                </a:lnTo>
                <a:lnTo>
                  <a:pt x="854595" y="4535956"/>
                </a:lnTo>
                <a:lnTo>
                  <a:pt x="846095" y="4524271"/>
                </a:lnTo>
                <a:lnTo>
                  <a:pt x="837241" y="4511522"/>
                </a:lnTo>
                <a:lnTo>
                  <a:pt x="828033" y="4497711"/>
                </a:lnTo>
                <a:lnTo>
                  <a:pt x="823075" y="4490274"/>
                </a:lnTo>
                <a:lnTo>
                  <a:pt x="817408" y="4482130"/>
                </a:lnTo>
                <a:lnTo>
                  <a:pt x="812095" y="4473985"/>
                </a:lnTo>
                <a:lnTo>
                  <a:pt x="806428" y="4464778"/>
                </a:lnTo>
                <a:lnTo>
                  <a:pt x="800408" y="4455217"/>
                </a:lnTo>
                <a:lnTo>
                  <a:pt x="793679" y="4444947"/>
                </a:lnTo>
                <a:lnTo>
                  <a:pt x="786950" y="4434323"/>
                </a:lnTo>
                <a:lnTo>
                  <a:pt x="779158" y="4422638"/>
                </a:lnTo>
                <a:lnTo>
                  <a:pt x="780575" y="4421929"/>
                </a:lnTo>
                <a:lnTo>
                  <a:pt x="784825" y="4420867"/>
                </a:lnTo>
                <a:lnTo>
                  <a:pt x="791554" y="4419451"/>
                </a:lnTo>
                <a:lnTo>
                  <a:pt x="800408" y="4418034"/>
                </a:lnTo>
                <a:lnTo>
                  <a:pt x="798992" y="4413784"/>
                </a:lnTo>
                <a:lnTo>
                  <a:pt x="796512" y="4406348"/>
                </a:lnTo>
                <a:lnTo>
                  <a:pt x="792970" y="4395724"/>
                </a:lnTo>
                <a:lnTo>
                  <a:pt x="788012" y="4382622"/>
                </a:lnTo>
                <a:lnTo>
                  <a:pt x="785179" y="4375185"/>
                </a:lnTo>
                <a:lnTo>
                  <a:pt x="782345" y="4367395"/>
                </a:lnTo>
                <a:lnTo>
                  <a:pt x="778804" y="4358896"/>
                </a:lnTo>
                <a:lnTo>
                  <a:pt x="774908" y="4350042"/>
                </a:lnTo>
                <a:lnTo>
                  <a:pt x="771012" y="4341190"/>
                </a:lnTo>
                <a:lnTo>
                  <a:pt x="766762" y="4331983"/>
                </a:lnTo>
                <a:lnTo>
                  <a:pt x="762159" y="4322421"/>
                </a:lnTo>
                <a:lnTo>
                  <a:pt x="756846" y="4313214"/>
                </a:lnTo>
                <a:lnTo>
                  <a:pt x="753304" y="4304007"/>
                </a:lnTo>
                <a:lnTo>
                  <a:pt x="749762" y="4295863"/>
                </a:lnTo>
                <a:lnTo>
                  <a:pt x="746575" y="4288780"/>
                </a:lnTo>
                <a:lnTo>
                  <a:pt x="743742" y="4281344"/>
                </a:lnTo>
                <a:lnTo>
                  <a:pt x="740201" y="4274969"/>
                </a:lnTo>
                <a:lnTo>
                  <a:pt x="737367" y="4267887"/>
                </a:lnTo>
                <a:lnTo>
                  <a:pt x="733826" y="4260450"/>
                </a:lnTo>
                <a:lnTo>
                  <a:pt x="729929" y="4253014"/>
                </a:lnTo>
                <a:lnTo>
                  <a:pt x="725326" y="4244161"/>
                </a:lnTo>
                <a:lnTo>
                  <a:pt x="720721" y="4234600"/>
                </a:lnTo>
                <a:lnTo>
                  <a:pt x="715054" y="4223268"/>
                </a:lnTo>
                <a:lnTo>
                  <a:pt x="708326" y="4210519"/>
                </a:lnTo>
                <a:lnTo>
                  <a:pt x="701243" y="4195646"/>
                </a:lnTo>
                <a:lnTo>
                  <a:pt x="692388" y="4179002"/>
                </a:lnTo>
                <a:lnTo>
                  <a:pt x="682471" y="4159526"/>
                </a:lnTo>
                <a:lnTo>
                  <a:pt x="671493" y="4137570"/>
                </a:lnTo>
                <a:lnTo>
                  <a:pt x="672201" y="4138279"/>
                </a:lnTo>
                <a:lnTo>
                  <a:pt x="678576" y="4143944"/>
                </a:lnTo>
                <a:lnTo>
                  <a:pt x="684951" y="4149964"/>
                </a:lnTo>
                <a:lnTo>
                  <a:pt x="694868" y="4159171"/>
                </a:lnTo>
                <a:lnTo>
                  <a:pt x="709034" y="4171565"/>
                </a:lnTo>
                <a:lnTo>
                  <a:pt x="727451" y="4187856"/>
                </a:lnTo>
                <a:lnTo>
                  <a:pt x="726742" y="4187148"/>
                </a:lnTo>
                <a:lnTo>
                  <a:pt x="722138" y="4182189"/>
                </a:lnTo>
                <a:lnTo>
                  <a:pt x="709034" y="4168379"/>
                </a:lnTo>
                <a:lnTo>
                  <a:pt x="684243" y="4141820"/>
                </a:lnTo>
                <a:lnTo>
                  <a:pt x="684951" y="4141820"/>
                </a:lnTo>
                <a:lnTo>
                  <a:pt x="689555" y="4141820"/>
                </a:lnTo>
                <a:lnTo>
                  <a:pt x="701951" y="4141820"/>
                </a:lnTo>
                <a:lnTo>
                  <a:pt x="725625" y="4142163"/>
                </a:lnTo>
                <a:lnTo>
                  <a:pt x="725679" y="4142174"/>
                </a:lnTo>
                <a:lnTo>
                  <a:pt x="726388" y="4142174"/>
                </a:lnTo>
                <a:lnTo>
                  <a:pt x="725625" y="4142163"/>
                </a:lnTo>
                <a:lnTo>
                  <a:pt x="720367" y="4141112"/>
                </a:lnTo>
                <a:lnTo>
                  <a:pt x="705138" y="4137924"/>
                </a:lnTo>
                <a:lnTo>
                  <a:pt x="676805" y="4131905"/>
                </a:lnTo>
                <a:lnTo>
                  <a:pt x="677160" y="4131550"/>
                </a:lnTo>
                <a:lnTo>
                  <a:pt x="679638" y="4127655"/>
                </a:lnTo>
                <a:lnTo>
                  <a:pt x="681763" y="4123406"/>
                </a:lnTo>
                <a:lnTo>
                  <a:pt x="685659" y="4117739"/>
                </a:lnTo>
                <a:lnTo>
                  <a:pt x="688138" y="4113491"/>
                </a:lnTo>
                <a:lnTo>
                  <a:pt x="690618" y="4108532"/>
                </a:lnTo>
                <a:lnTo>
                  <a:pt x="694159" y="4102158"/>
                </a:lnTo>
                <a:lnTo>
                  <a:pt x="697701" y="4095430"/>
                </a:lnTo>
                <a:lnTo>
                  <a:pt x="697346" y="4095430"/>
                </a:lnTo>
                <a:lnTo>
                  <a:pt x="695576" y="4094013"/>
                </a:lnTo>
                <a:lnTo>
                  <a:pt x="690618" y="4090473"/>
                </a:lnTo>
                <a:lnTo>
                  <a:pt x="681055" y="4083036"/>
                </a:lnTo>
                <a:lnTo>
                  <a:pt x="674326" y="4077724"/>
                </a:lnTo>
                <a:lnTo>
                  <a:pt x="665472" y="4070996"/>
                </a:lnTo>
                <a:lnTo>
                  <a:pt x="654493" y="4063205"/>
                </a:lnTo>
                <a:lnTo>
                  <a:pt x="641743" y="4052936"/>
                </a:lnTo>
                <a:lnTo>
                  <a:pt x="626868" y="4041249"/>
                </a:lnTo>
                <a:lnTo>
                  <a:pt x="609160" y="4027438"/>
                </a:lnTo>
                <a:lnTo>
                  <a:pt x="589327" y="4010796"/>
                </a:lnTo>
                <a:lnTo>
                  <a:pt x="566306" y="3991673"/>
                </a:lnTo>
                <a:lnTo>
                  <a:pt x="565952" y="3986715"/>
                </a:lnTo>
                <a:lnTo>
                  <a:pt x="564536" y="3979986"/>
                </a:lnTo>
                <a:lnTo>
                  <a:pt x="564536" y="3976799"/>
                </a:lnTo>
                <a:lnTo>
                  <a:pt x="564181" y="3973259"/>
                </a:lnTo>
                <a:lnTo>
                  <a:pt x="564181" y="3969717"/>
                </a:lnTo>
                <a:lnTo>
                  <a:pt x="564536" y="3966884"/>
                </a:lnTo>
                <a:lnTo>
                  <a:pt x="565244" y="3959802"/>
                </a:lnTo>
                <a:lnTo>
                  <a:pt x="565952" y="3950948"/>
                </a:lnTo>
                <a:lnTo>
                  <a:pt x="566661" y="3940326"/>
                </a:lnTo>
                <a:lnTo>
                  <a:pt x="567369" y="3927577"/>
                </a:lnTo>
                <a:lnTo>
                  <a:pt x="568431" y="3925452"/>
                </a:lnTo>
                <a:lnTo>
                  <a:pt x="571619" y="3920495"/>
                </a:lnTo>
                <a:lnTo>
                  <a:pt x="576223" y="3914120"/>
                </a:lnTo>
                <a:lnTo>
                  <a:pt x="581889" y="3906684"/>
                </a:lnTo>
                <a:lnTo>
                  <a:pt x="585431" y="3905267"/>
                </a:lnTo>
                <a:lnTo>
                  <a:pt x="588619" y="3903497"/>
                </a:lnTo>
                <a:lnTo>
                  <a:pt x="591452" y="3901726"/>
                </a:lnTo>
                <a:lnTo>
                  <a:pt x="594994" y="3898185"/>
                </a:lnTo>
                <a:lnTo>
                  <a:pt x="599597" y="3893582"/>
                </a:lnTo>
                <a:lnTo>
                  <a:pt x="605264" y="3886853"/>
                </a:lnTo>
                <a:lnTo>
                  <a:pt x="613056" y="3876583"/>
                </a:lnTo>
                <a:lnTo>
                  <a:pt x="623327" y="3864189"/>
                </a:lnTo>
                <a:lnTo>
                  <a:pt x="625452" y="3863481"/>
                </a:lnTo>
                <a:lnTo>
                  <a:pt x="631472" y="3862064"/>
                </a:lnTo>
                <a:lnTo>
                  <a:pt x="639972" y="3860294"/>
                </a:lnTo>
                <a:lnTo>
                  <a:pt x="649888" y="3859232"/>
                </a:lnTo>
                <a:lnTo>
                  <a:pt x="654847" y="3860648"/>
                </a:lnTo>
                <a:lnTo>
                  <a:pt x="659097" y="3862064"/>
                </a:lnTo>
                <a:lnTo>
                  <a:pt x="662993" y="3862419"/>
                </a:lnTo>
                <a:lnTo>
                  <a:pt x="667243" y="3862772"/>
                </a:lnTo>
                <a:lnTo>
                  <a:pt x="672555" y="3862064"/>
                </a:lnTo>
                <a:lnTo>
                  <a:pt x="679638" y="3861002"/>
                </a:lnTo>
                <a:lnTo>
                  <a:pt x="688493" y="3859585"/>
                </a:lnTo>
                <a:lnTo>
                  <a:pt x="699826" y="3857107"/>
                </a:lnTo>
                <a:lnTo>
                  <a:pt x="702659" y="3857815"/>
                </a:lnTo>
                <a:lnTo>
                  <a:pt x="710096" y="3861357"/>
                </a:lnTo>
                <a:lnTo>
                  <a:pt x="715054" y="3863835"/>
                </a:lnTo>
                <a:lnTo>
                  <a:pt x="720013" y="3866668"/>
                </a:lnTo>
                <a:lnTo>
                  <a:pt x="725679" y="3870209"/>
                </a:lnTo>
                <a:lnTo>
                  <a:pt x="731346" y="3874104"/>
                </a:lnTo>
                <a:lnTo>
                  <a:pt x="734888" y="3878354"/>
                </a:lnTo>
                <a:lnTo>
                  <a:pt x="738429" y="3882250"/>
                </a:lnTo>
                <a:lnTo>
                  <a:pt x="742326" y="3886498"/>
                </a:lnTo>
                <a:lnTo>
                  <a:pt x="746575" y="3891457"/>
                </a:lnTo>
                <a:lnTo>
                  <a:pt x="748700" y="3894289"/>
                </a:lnTo>
                <a:lnTo>
                  <a:pt x="751887" y="3898185"/>
                </a:lnTo>
                <a:lnTo>
                  <a:pt x="754721" y="3902080"/>
                </a:lnTo>
                <a:lnTo>
                  <a:pt x="758617" y="3907038"/>
                </a:lnTo>
                <a:lnTo>
                  <a:pt x="761096" y="3909516"/>
                </a:lnTo>
                <a:lnTo>
                  <a:pt x="762867" y="3912350"/>
                </a:lnTo>
                <a:lnTo>
                  <a:pt x="765700" y="3915183"/>
                </a:lnTo>
                <a:lnTo>
                  <a:pt x="767825" y="3918723"/>
                </a:lnTo>
                <a:lnTo>
                  <a:pt x="771720" y="3924390"/>
                </a:lnTo>
                <a:lnTo>
                  <a:pt x="775617" y="3930764"/>
                </a:lnTo>
                <a:lnTo>
                  <a:pt x="779867" y="3937846"/>
                </a:lnTo>
                <a:lnTo>
                  <a:pt x="784117" y="3945283"/>
                </a:lnTo>
                <a:lnTo>
                  <a:pt x="786950" y="3938201"/>
                </a:lnTo>
                <a:lnTo>
                  <a:pt x="789429" y="3931826"/>
                </a:lnTo>
                <a:lnTo>
                  <a:pt x="792617" y="3925098"/>
                </a:lnTo>
                <a:lnTo>
                  <a:pt x="796158" y="3919078"/>
                </a:lnTo>
                <a:lnTo>
                  <a:pt x="806428" y="3913411"/>
                </a:lnTo>
                <a:lnTo>
                  <a:pt x="815637" y="3907746"/>
                </a:lnTo>
                <a:lnTo>
                  <a:pt x="820241" y="3905621"/>
                </a:lnTo>
                <a:lnTo>
                  <a:pt x="824491" y="3903497"/>
                </a:lnTo>
                <a:lnTo>
                  <a:pt x="828741" y="3902080"/>
                </a:lnTo>
                <a:lnTo>
                  <a:pt x="832991" y="3900664"/>
                </a:lnTo>
                <a:lnTo>
                  <a:pt x="837241" y="3899247"/>
                </a:lnTo>
                <a:lnTo>
                  <a:pt x="841491" y="3898185"/>
                </a:lnTo>
                <a:lnTo>
                  <a:pt x="845741" y="3897477"/>
                </a:lnTo>
                <a:lnTo>
                  <a:pt x="850345" y="3896769"/>
                </a:lnTo>
                <a:lnTo>
                  <a:pt x="854949" y="3896414"/>
                </a:lnTo>
                <a:lnTo>
                  <a:pt x="859908" y="3896414"/>
                </a:lnTo>
                <a:lnTo>
                  <a:pt x="864866" y="3896769"/>
                </a:lnTo>
                <a:lnTo>
                  <a:pt x="870178" y="3897122"/>
                </a:lnTo>
                <a:lnTo>
                  <a:pt x="875844" y="3897831"/>
                </a:lnTo>
                <a:lnTo>
                  <a:pt x="882219" y="3898892"/>
                </a:lnTo>
                <a:lnTo>
                  <a:pt x="888949" y="3900309"/>
                </a:lnTo>
                <a:lnTo>
                  <a:pt x="896032" y="3902080"/>
                </a:lnTo>
                <a:lnTo>
                  <a:pt x="911969" y="3905976"/>
                </a:lnTo>
                <a:lnTo>
                  <a:pt x="930385" y="3910933"/>
                </a:lnTo>
                <a:lnTo>
                  <a:pt x="951635" y="3916953"/>
                </a:lnTo>
                <a:lnTo>
                  <a:pt x="976073" y="3924035"/>
                </a:lnTo>
                <a:lnTo>
                  <a:pt x="1003698" y="3931826"/>
                </a:lnTo>
                <a:lnTo>
                  <a:pt x="1035218" y="3940679"/>
                </a:lnTo>
                <a:lnTo>
                  <a:pt x="1037697" y="3942449"/>
                </a:lnTo>
                <a:lnTo>
                  <a:pt x="1045134" y="3947761"/>
                </a:lnTo>
                <a:lnTo>
                  <a:pt x="1056114" y="3956968"/>
                </a:lnTo>
                <a:lnTo>
                  <a:pt x="1070989" y="3969362"/>
                </a:lnTo>
                <a:lnTo>
                  <a:pt x="1075239" y="3973259"/>
                </a:lnTo>
                <a:lnTo>
                  <a:pt x="1079134" y="3976799"/>
                </a:lnTo>
                <a:lnTo>
                  <a:pt x="1083738" y="3979986"/>
                </a:lnTo>
                <a:lnTo>
                  <a:pt x="1088697" y="3983528"/>
                </a:lnTo>
                <a:lnTo>
                  <a:pt x="1093300" y="3987423"/>
                </a:lnTo>
                <a:lnTo>
                  <a:pt x="1097905" y="3991318"/>
                </a:lnTo>
                <a:lnTo>
                  <a:pt x="1102863" y="3995568"/>
                </a:lnTo>
                <a:lnTo>
                  <a:pt x="1107822" y="3999817"/>
                </a:lnTo>
                <a:lnTo>
                  <a:pt x="1117738" y="4009024"/>
                </a:lnTo>
                <a:lnTo>
                  <a:pt x="1128008" y="4018586"/>
                </a:lnTo>
                <a:lnTo>
                  <a:pt x="1138988" y="4028855"/>
                </a:lnTo>
                <a:lnTo>
                  <a:pt x="1149258" y="4040187"/>
                </a:lnTo>
                <a:lnTo>
                  <a:pt x="1153508" y="4047269"/>
                </a:lnTo>
                <a:lnTo>
                  <a:pt x="1157758" y="4053998"/>
                </a:lnTo>
                <a:lnTo>
                  <a:pt x="1161300" y="4060372"/>
                </a:lnTo>
                <a:lnTo>
                  <a:pt x="1164488" y="4066038"/>
                </a:lnTo>
                <a:lnTo>
                  <a:pt x="1168383" y="4072057"/>
                </a:lnTo>
                <a:lnTo>
                  <a:pt x="1171571" y="4077016"/>
                </a:lnTo>
                <a:lnTo>
                  <a:pt x="1175112" y="4081973"/>
                </a:lnTo>
                <a:lnTo>
                  <a:pt x="1177946" y="4086576"/>
                </a:lnTo>
                <a:lnTo>
                  <a:pt x="1183612" y="4095430"/>
                </a:lnTo>
                <a:lnTo>
                  <a:pt x="1188924" y="4103575"/>
                </a:lnTo>
                <a:lnTo>
                  <a:pt x="1193883" y="4111011"/>
                </a:lnTo>
                <a:lnTo>
                  <a:pt x="1198841" y="4118801"/>
                </a:lnTo>
                <a:lnTo>
                  <a:pt x="1204154" y="4126593"/>
                </a:lnTo>
                <a:lnTo>
                  <a:pt x="1209112" y="4135092"/>
                </a:lnTo>
                <a:lnTo>
                  <a:pt x="1215132" y="4143944"/>
                </a:lnTo>
                <a:lnTo>
                  <a:pt x="1221154" y="4153506"/>
                </a:lnTo>
                <a:lnTo>
                  <a:pt x="1228591" y="4164130"/>
                </a:lnTo>
                <a:lnTo>
                  <a:pt x="1236382" y="4176169"/>
                </a:lnTo>
                <a:lnTo>
                  <a:pt x="1245590" y="4189271"/>
                </a:lnTo>
                <a:lnTo>
                  <a:pt x="1256570" y="4204145"/>
                </a:lnTo>
                <a:lnTo>
                  <a:pt x="1259049" y="4207687"/>
                </a:lnTo>
                <a:lnTo>
                  <a:pt x="1267195" y="4216894"/>
                </a:lnTo>
                <a:lnTo>
                  <a:pt x="1279590" y="4232120"/>
                </a:lnTo>
                <a:lnTo>
                  <a:pt x="1296236" y="4252659"/>
                </a:lnTo>
                <a:lnTo>
                  <a:pt x="1308278" y="4257263"/>
                </a:lnTo>
                <a:lnTo>
                  <a:pt x="1318548" y="4260450"/>
                </a:lnTo>
                <a:lnTo>
                  <a:pt x="1327756" y="4263638"/>
                </a:lnTo>
                <a:lnTo>
                  <a:pt x="1335548" y="4266116"/>
                </a:lnTo>
                <a:lnTo>
                  <a:pt x="1343339" y="4268241"/>
                </a:lnTo>
                <a:lnTo>
                  <a:pt x="1351486" y="4270365"/>
                </a:lnTo>
                <a:lnTo>
                  <a:pt x="1360694" y="4272490"/>
                </a:lnTo>
                <a:lnTo>
                  <a:pt x="1370964" y="4274969"/>
                </a:lnTo>
                <a:lnTo>
                  <a:pt x="1371319" y="4275324"/>
                </a:lnTo>
                <a:lnTo>
                  <a:pt x="1368485" y="4268595"/>
                </a:lnTo>
                <a:lnTo>
                  <a:pt x="1365652" y="4261867"/>
                </a:lnTo>
                <a:lnTo>
                  <a:pt x="1363172" y="4255138"/>
                </a:lnTo>
                <a:lnTo>
                  <a:pt x="1361402" y="4248764"/>
                </a:lnTo>
                <a:lnTo>
                  <a:pt x="1359631" y="4241682"/>
                </a:lnTo>
                <a:lnTo>
                  <a:pt x="1358214" y="4235308"/>
                </a:lnTo>
                <a:lnTo>
                  <a:pt x="1357152" y="4228580"/>
                </a:lnTo>
                <a:lnTo>
                  <a:pt x="1356797" y="4222205"/>
                </a:lnTo>
                <a:lnTo>
                  <a:pt x="1356797" y="4213352"/>
                </a:lnTo>
                <a:lnTo>
                  <a:pt x="1357860" y="4204854"/>
                </a:lnTo>
                <a:lnTo>
                  <a:pt x="1358214" y="4200958"/>
                </a:lnTo>
                <a:lnTo>
                  <a:pt x="1359631" y="4197063"/>
                </a:lnTo>
                <a:lnTo>
                  <a:pt x="1360339" y="4193875"/>
                </a:lnTo>
                <a:lnTo>
                  <a:pt x="1361402" y="4190334"/>
                </a:lnTo>
                <a:lnTo>
                  <a:pt x="1362819" y="4186793"/>
                </a:lnTo>
                <a:lnTo>
                  <a:pt x="1364589" y="4183961"/>
                </a:lnTo>
                <a:lnTo>
                  <a:pt x="1366006" y="4181127"/>
                </a:lnTo>
                <a:lnTo>
                  <a:pt x="1367422" y="4178294"/>
                </a:lnTo>
                <a:lnTo>
                  <a:pt x="1369547" y="4176169"/>
                </a:lnTo>
                <a:lnTo>
                  <a:pt x="1371672" y="4173690"/>
                </a:lnTo>
                <a:lnTo>
                  <a:pt x="1373797" y="4171920"/>
                </a:lnTo>
                <a:lnTo>
                  <a:pt x="1375922" y="4169795"/>
                </a:lnTo>
                <a:lnTo>
                  <a:pt x="1378756" y="4168379"/>
                </a:lnTo>
                <a:lnTo>
                  <a:pt x="1380881" y="4167317"/>
                </a:lnTo>
                <a:lnTo>
                  <a:pt x="1383714" y="4165546"/>
                </a:lnTo>
                <a:lnTo>
                  <a:pt x="1386547" y="4164838"/>
                </a:lnTo>
                <a:lnTo>
                  <a:pt x="1389380" y="4164130"/>
                </a:lnTo>
                <a:lnTo>
                  <a:pt x="1392214" y="4163421"/>
                </a:lnTo>
                <a:lnTo>
                  <a:pt x="1395402" y="4163421"/>
                </a:lnTo>
                <a:lnTo>
                  <a:pt x="1398235" y="4163067"/>
                </a:lnTo>
                <a:lnTo>
                  <a:pt x="1401422" y="4163421"/>
                </a:lnTo>
                <a:lnTo>
                  <a:pt x="1404964" y="4163775"/>
                </a:lnTo>
                <a:lnTo>
                  <a:pt x="1408152" y="4164130"/>
                </a:lnTo>
                <a:lnTo>
                  <a:pt x="1411693" y="4164838"/>
                </a:lnTo>
                <a:lnTo>
                  <a:pt x="1415235" y="4165900"/>
                </a:lnTo>
                <a:lnTo>
                  <a:pt x="1418776" y="4167317"/>
                </a:lnTo>
                <a:lnTo>
                  <a:pt x="1422318" y="4168733"/>
                </a:lnTo>
                <a:lnTo>
                  <a:pt x="1425860" y="4170857"/>
                </a:lnTo>
                <a:lnTo>
                  <a:pt x="1432588" y="4162713"/>
                </a:lnTo>
                <a:lnTo>
                  <a:pt x="1438963" y="4154568"/>
                </a:lnTo>
                <a:lnTo>
                  <a:pt x="1446046" y="4147131"/>
                </a:lnTo>
                <a:lnTo>
                  <a:pt x="1452776" y="4140404"/>
                </a:lnTo>
                <a:lnTo>
                  <a:pt x="1460213" y="4133675"/>
                </a:lnTo>
                <a:lnTo>
                  <a:pt x="1467651" y="4127655"/>
                </a:lnTo>
                <a:lnTo>
                  <a:pt x="1474734" y="4121989"/>
                </a:lnTo>
                <a:lnTo>
                  <a:pt x="1482526" y="4116677"/>
                </a:lnTo>
                <a:lnTo>
                  <a:pt x="1490317" y="4111366"/>
                </a:lnTo>
                <a:lnTo>
                  <a:pt x="1498109" y="4106762"/>
                </a:lnTo>
                <a:lnTo>
                  <a:pt x="1505901" y="4102512"/>
                </a:lnTo>
                <a:lnTo>
                  <a:pt x="1514046" y="4098617"/>
                </a:lnTo>
                <a:lnTo>
                  <a:pt x="1522546" y="4095076"/>
                </a:lnTo>
                <a:lnTo>
                  <a:pt x="1530692" y="4091535"/>
                </a:lnTo>
                <a:lnTo>
                  <a:pt x="1538837" y="4088348"/>
                </a:lnTo>
                <a:lnTo>
                  <a:pt x="1547337" y="4085515"/>
                </a:lnTo>
                <a:lnTo>
                  <a:pt x="1556192" y="4083036"/>
                </a:lnTo>
                <a:lnTo>
                  <a:pt x="1564692" y="4080911"/>
                </a:lnTo>
                <a:lnTo>
                  <a:pt x="1573545" y="4078432"/>
                </a:lnTo>
                <a:lnTo>
                  <a:pt x="1582400" y="4077016"/>
                </a:lnTo>
                <a:lnTo>
                  <a:pt x="1591253" y="4075245"/>
                </a:lnTo>
                <a:lnTo>
                  <a:pt x="1600108" y="4073829"/>
                </a:lnTo>
                <a:lnTo>
                  <a:pt x="1609316" y="4072766"/>
                </a:lnTo>
                <a:lnTo>
                  <a:pt x="1618524" y="4071704"/>
                </a:lnTo>
                <a:lnTo>
                  <a:pt x="1627378" y="4070642"/>
                </a:lnTo>
                <a:lnTo>
                  <a:pt x="1636586" y="4070287"/>
                </a:lnTo>
                <a:lnTo>
                  <a:pt x="1646149" y="4069934"/>
                </a:lnTo>
                <a:lnTo>
                  <a:pt x="1655357" y="4069579"/>
                </a:lnTo>
                <a:lnTo>
                  <a:pt x="1664919" y="4069225"/>
                </a:lnTo>
                <a:lnTo>
                  <a:pt x="1674836" y="4069225"/>
                </a:lnTo>
                <a:lnTo>
                  <a:pt x="1684399" y="4069225"/>
                </a:lnTo>
                <a:lnTo>
                  <a:pt x="1693960" y="4069579"/>
                </a:lnTo>
                <a:lnTo>
                  <a:pt x="1698210" y="4063913"/>
                </a:lnTo>
                <a:lnTo>
                  <a:pt x="1702460" y="4058601"/>
                </a:lnTo>
                <a:lnTo>
                  <a:pt x="1707065" y="4052936"/>
                </a:lnTo>
                <a:lnTo>
                  <a:pt x="1711669" y="4047978"/>
                </a:lnTo>
                <a:lnTo>
                  <a:pt x="1716273" y="4043374"/>
                </a:lnTo>
                <a:lnTo>
                  <a:pt x="1721232" y="4038417"/>
                </a:lnTo>
                <a:lnTo>
                  <a:pt x="1726190" y="4033813"/>
                </a:lnTo>
                <a:lnTo>
                  <a:pt x="1731148" y="4029563"/>
                </a:lnTo>
                <a:lnTo>
                  <a:pt x="1736460" y="4025314"/>
                </a:lnTo>
                <a:lnTo>
                  <a:pt x="1741773" y="4021065"/>
                </a:lnTo>
                <a:lnTo>
                  <a:pt x="1747793" y="4017523"/>
                </a:lnTo>
                <a:lnTo>
                  <a:pt x="1753106" y="4013983"/>
                </a:lnTo>
                <a:lnTo>
                  <a:pt x="1759126" y="4010441"/>
                </a:lnTo>
                <a:lnTo>
                  <a:pt x="1765148" y="4006899"/>
                </a:lnTo>
                <a:lnTo>
                  <a:pt x="1771168" y="4004067"/>
                </a:lnTo>
                <a:lnTo>
                  <a:pt x="1777189" y="4000880"/>
                </a:lnTo>
                <a:lnTo>
                  <a:pt x="1786751" y="3983528"/>
                </a:lnTo>
                <a:lnTo>
                  <a:pt x="1797376" y="3966884"/>
                </a:lnTo>
                <a:lnTo>
                  <a:pt x="1807647" y="3951303"/>
                </a:lnTo>
                <a:lnTo>
                  <a:pt x="1818980" y="3935367"/>
                </a:lnTo>
                <a:lnTo>
                  <a:pt x="1830314" y="3920495"/>
                </a:lnTo>
                <a:lnTo>
                  <a:pt x="1842355" y="3906329"/>
                </a:lnTo>
                <a:lnTo>
                  <a:pt x="1854397" y="3892519"/>
                </a:lnTo>
                <a:lnTo>
                  <a:pt x="1867147" y="3879063"/>
                </a:lnTo>
                <a:lnTo>
                  <a:pt x="1880250" y="3865960"/>
                </a:lnTo>
                <a:lnTo>
                  <a:pt x="1893708" y="3853212"/>
                </a:lnTo>
                <a:lnTo>
                  <a:pt x="1907521" y="3841526"/>
                </a:lnTo>
                <a:lnTo>
                  <a:pt x="1921688" y="3829485"/>
                </a:lnTo>
                <a:lnTo>
                  <a:pt x="1936563" y="3818508"/>
                </a:lnTo>
                <a:lnTo>
                  <a:pt x="1951437" y="3807530"/>
                </a:lnTo>
                <a:lnTo>
                  <a:pt x="1967020" y="3796906"/>
                </a:lnTo>
                <a:lnTo>
                  <a:pt x="1982957" y="3786990"/>
                </a:lnTo>
                <a:lnTo>
                  <a:pt x="2059103" y="3745558"/>
                </a:lnTo>
                <a:lnTo>
                  <a:pt x="2072561" y="3742726"/>
                </a:lnTo>
                <a:lnTo>
                  <a:pt x="2086373" y="3739893"/>
                </a:lnTo>
                <a:lnTo>
                  <a:pt x="2099831" y="3738123"/>
                </a:lnTo>
                <a:lnTo>
                  <a:pt x="2113644" y="3735998"/>
                </a:lnTo>
                <a:lnTo>
                  <a:pt x="2127456" y="3734936"/>
                </a:lnTo>
                <a:lnTo>
                  <a:pt x="2141269" y="3734227"/>
                </a:lnTo>
                <a:lnTo>
                  <a:pt x="2155080" y="3733873"/>
                </a:lnTo>
                <a:lnTo>
                  <a:pt x="2168893" y="3733873"/>
                </a:lnTo>
                <a:lnTo>
                  <a:pt x="2182705" y="3734581"/>
                </a:lnTo>
                <a:lnTo>
                  <a:pt x="2196518" y="3735289"/>
                </a:lnTo>
                <a:lnTo>
                  <a:pt x="2210330" y="3736351"/>
                </a:lnTo>
                <a:lnTo>
                  <a:pt x="2223788" y="3738476"/>
                </a:lnTo>
                <a:lnTo>
                  <a:pt x="2237246" y="3740246"/>
                </a:lnTo>
                <a:lnTo>
                  <a:pt x="2250704" y="3742726"/>
                </a:lnTo>
                <a:lnTo>
                  <a:pt x="2264162" y="3745205"/>
                </a:lnTo>
                <a:lnTo>
                  <a:pt x="2276912" y="3748392"/>
                </a:lnTo>
                <a:lnTo>
                  <a:pt x="2302767" y="3751225"/>
                </a:lnTo>
                <a:lnTo>
                  <a:pt x="2304892" y="3748746"/>
                </a:lnTo>
                <a:lnTo>
                  <a:pt x="2311267" y="3743788"/>
                </a:lnTo>
                <a:lnTo>
                  <a:pt x="2320120" y="3735998"/>
                </a:lnTo>
                <a:lnTo>
                  <a:pt x="2330391" y="3727852"/>
                </a:lnTo>
                <a:lnTo>
                  <a:pt x="2340308" y="3719354"/>
                </a:lnTo>
                <a:lnTo>
                  <a:pt x="2349162" y="3711563"/>
                </a:lnTo>
                <a:lnTo>
                  <a:pt x="2355891" y="3706606"/>
                </a:lnTo>
                <a:lnTo>
                  <a:pt x="2358016" y="3704481"/>
                </a:lnTo>
                <a:lnTo>
                  <a:pt x="2376078" y="3700939"/>
                </a:lnTo>
                <a:lnTo>
                  <a:pt x="2394141" y="3697044"/>
                </a:lnTo>
                <a:lnTo>
                  <a:pt x="2412202" y="3693503"/>
                </a:lnTo>
                <a:lnTo>
                  <a:pt x="2429910" y="3690316"/>
                </a:lnTo>
                <a:lnTo>
                  <a:pt x="2447619" y="3686775"/>
                </a:lnTo>
                <a:lnTo>
                  <a:pt x="2465327" y="3683942"/>
                </a:lnTo>
                <a:lnTo>
                  <a:pt x="2483035" y="3680755"/>
                </a:lnTo>
                <a:lnTo>
                  <a:pt x="2500390" y="3677568"/>
                </a:lnTo>
                <a:lnTo>
                  <a:pt x="2517743" y="3674735"/>
                </a:lnTo>
                <a:lnTo>
                  <a:pt x="2534743" y="3671548"/>
                </a:lnTo>
                <a:lnTo>
                  <a:pt x="2551742" y="3668006"/>
                </a:lnTo>
                <a:lnTo>
                  <a:pt x="2569097" y="3665173"/>
                </a:lnTo>
                <a:lnTo>
                  <a:pt x="2586097" y="3661632"/>
                </a:lnTo>
                <a:lnTo>
                  <a:pt x="2603097" y="3658091"/>
                </a:lnTo>
                <a:lnTo>
                  <a:pt x="2619388" y="3654195"/>
                </a:lnTo>
                <a:lnTo>
                  <a:pt x="2636388" y="3650300"/>
                </a:lnTo>
                <a:lnTo>
                  <a:pt x="2644533" y="3648530"/>
                </a:lnTo>
                <a:lnTo>
                  <a:pt x="2653033" y="3646051"/>
                </a:lnTo>
                <a:lnTo>
                  <a:pt x="2660825" y="3644280"/>
                </a:lnTo>
                <a:lnTo>
                  <a:pt x="2668971" y="3642510"/>
                </a:lnTo>
                <a:lnTo>
                  <a:pt x="2677116" y="3640031"/>
                </a:lnTo>
                <a:lnTo>
                  <a:pt x="2685262" y="3637906"/>
                </a:lnTo>
                <a:lnTo>
                  <a:pt x="2693408" y="3635428"/>
                </a:lnTo>
                <a:lnTo>
                  <a:pt x="2701199" y="3633303"/>
                </a:lnTo>
                <a:lnTo>
                  <a:pt x="2709346" y="3630824"/>
                </a:lnTo>
                <a:lnTo>
                  <a:pt x="2717846" y="3627991"/>
                </a:lnTo>
                <a:lnTo>
                  <a:pt x="2725991" y="3625512"/>
                </a:lnTo>
                <a:lnTo>
                  <a:pt x="2734137" y="3622679"/>
                </a:lnTo>
                <a:lnTo>
                  <a:pt x="2741574" y="3620200"/>
                </a:lnTo>
                <a:lnTo>
                  <a:pt x="2749720" y="3617367"/>
                </a:lnTo>
                <a:lnTo>
                  <a:pt x="2757865" y="3614180"/>
                </a:lnTo>
                <a:lnTo>
                  <a:pt x="2765657" y="3611702"/>
                </a:lnTo>
                <a:lnTo>
                  <a:pt x="2780886" y="3605327"/>
                </a:lnTo>
                <a:lnTo>
                  <a:pt x="2796823" y="3599307"/>
                </a:lnTo>
                <a:lnTo>
                  <a:pt x="2812053" y="3592579"/>
                </a:lnTo>
                <a:lnTo>
                  <a:pt x="2827281" y="3585142"/>
                </a:lnTo>
                <a:lnTo>
                  <a:pt x="2842864" y="3577705"/>
                </a:lnTo>
                <a:lnTo>
                  <a:pt x="2858094" y="3570269"/>
                </a:lnTo>
                <a:lnTo>
                  <a:pt x="2872969" y="3561771"/>
                </a:lnTo>
                <a:lnTo>
                  <a:pt x="2888197" y="3553271"/>
                </a:lnTo>
                <a:lnTo>
                  <a:pt x="2892094" y="3551855"/>
                </a:lnTo>
                <a:lnTo>
                  <a:pt x="2902010" y="3546543"/>
                </a:lnTo>
                <a:lnTo>
                  <a:pt x="2916177" y="3539815"/>
                </a:lnTo>
                <a:lnTo>
                  <a:pt x="2932468" y="3530961"/>
                </a:lnTo>
                <a:lnTo>
                  <a:pt x="2948405" y="3522109"/>
                </a:lnTo>
                <a:lnTo>
                  <a:pt x="2962218" y="3514318"/>
                </a:lnTo>
                <a:lnTo>
                  <a:pt x="2971426" y="3509007"/>
                </a:lnTo>
                <a:lnTo>
                  <a:pt x="2975321" y="3506882"/>
                </a:lnTo>
                <a:lnTo>
                  <a:pt x="2980988" y="3503340"/>
                </a:lnTo>
                <a:lnTo>
                  <a:pt x="2987009" y="3499445"/>
                </a:lnTo>
                <a:lnTo>
                  <a:pt x="2993030" y="3495904"/>
                </a:lnTo>
                <a:lnTo>
                  <a:pt x="2999759" y="3492008"/>
                </a:lnTo>
                <a:lnTo>
                  <a:pt x="3005426" y="3488821"/>
                </a:lnTo>
                <a:lnTo>
                  <a:pt x="3011092" y="3485280"/>
                </a:lnTo>
                <a:lnTo>
                  <a:pt x="3016759" y="3481739"/>
                </a:lnTo>
                <a:lnTo>
                  <a:pt x="3023134" y="3477844"/>
                </a:lnTo>
                <a:lnTo>
                  <a:pt x="3028446" y="3475010"/>
                </a:lnTo>
                <a:lnTo>
                  <a:pt x="3033759" y="3471823"/>
                </a:lnTo>
                <a:lnTo>
                  <a:pt x="3039070" y="3468636"/>
                </a:lnTo>
                <a:lnTo>
                  <a:pt x="3044737" y="3466158"/>
                </a:lnTo>
                <a:lnTo>
                  <a:pt x="3049696" y="3463325"/>
                </a:lnTo>
                <a:lnTo>
                  <a:pt x="3054300" y="3460491"/>
                </a:lnTo>
                <a:lnTo>
                  <a:pt x="3059612" y="3458013"/>
                </a:lnTo>
                <a:lnTo>
                  <a:pt x="3064570" y="3455179"/>
                </a:lnTo>
                <a:lnTo>
                  <a:pt x="3074133" y="3450222"/>
                </a:lnTo>
                <a:lnTo>
                  <a:pt x="3082987" y="3445619"/>
                </a:lnTo>
                <a:lnTo>
                  <a:pt x="3091842" y="3441723"/>
                </a:lnTo>
                <a:lnTo>
                  <a:pt x="3099633" y="3438182"/>
                </a:lnTo>
                <a:lnTo>
                  <a:pt x="3107424" y="3434641"/>
                </a:lnTo>
                <a:lnTo>
                  <a:pt x="3114862" y="3431808"/>
                </a:lnTo>
                <a:lnTo>
                  <a:pt x="3121945" y="3429683"/>
                </a:lnTo>
                <a:lnTo>
                  <a:pt x="3127966" y="3427558"/>
                </a:lnTo>
                <a:lnTo>
                  <a:pt x="3129383" y="3427204"/>
                </a:lnTo>
                <a:lnTo>
                  <a:pt x="3133632" y="3426142"/>
                </a:lnTo>
                <a:lnTo>
                  <a:pt x="3138944" y="3424371"/>
                </a:lnTo>
                <a:lnTo>
                  <a:pt x="3145320" y="3422601"/>
                </a:lnTo>
                <a:lnTo>
                  <a:pt x="3148508" y="3421893"/>
                </a:lnTo>
                <a:lnTo>
                  <a:pt x="3151341" y="3421184"/>
                </a:lnTo>
                <a:lnTo>
                  <a:pt x="3154174" y="3420476"/>
                </a:lnTo>
                <a:lnTo>
                  <a:pt x="3156653" y="3419059"/>
                </a:lnTo>
                <a:lnTo>
                  <a:pt x="3160549" y="3417997"/>
                </a:lnTo>
                <a:lnTo>
                  <a:pt x="3161966" y="3417289"/>
                </a:lnTo>
                <a:lnTo>
                  <a:pt x="3165152" y="3418351"/>
                </a:lnTo>
                <a:lnTo>
                  <a:pt x="3168340" y="3419414"/>
                </a:lnTo>
                <a:lnTo>
                  <a:pt x="3171528" y="3420831"/>
                </a:lnTo>
                <a:lnTo>
                  <a:pt x="3174361" y="3421893"/>
                </a:lnTo>
                <a:lnTo>
                  <a:pt x="3177194" y="3413747"/>
                </a:lnTo>
                <a:lnTo>
                  <a:pt x="3180028" y="3405249"/>
                </a:lnTo>
                <a:lnTo>
                  <a:pt x="3182861" y="3396750"/>
                </a:lnTo>
                <a:lnTo>
                  <a:pt x="3186402" y="3387897"/>
                </a:lnTo>
                <a:lnTo>
                  <a:pt x="3189944" y="3379044"/>
                </a:lnTo>
                <a:lnTo>
                  <a:pt x="3193840" y="3370190"/>
                </a:lnTo>
                <a:lnTo>
                  <a:pt x="3198090" y="3360983"/>
                </a:lnTo>
                <a:lnTo>
                  <a:pt x="3201986" y="3352131"/>
                </a:lnTo>
                <a:lnTo>
                  <a:pt x="3206590" y="3343632"/>
                </a:lnTo>
                <a:lnTo>
                  <a:pt x="3211548" y="3334070"/>
                </a:lnTo>
                <a:lnTo>
                  <a:pt x="3216507" y="3324863"/>
                </a:lnTo>
                <a:lnTo>
                  <a:pt x="3221818" y="3315656"/>
                </a:lnTo>
                <a:lnTo>
                  <a:pt x="3227132" y="3306095"/>
                </a:lnTo>
                <a:lnTo>
                  <a:pt x="3232798" y="3296533"/>
                </a:lnTo>
                <a:lnTo>
                  <a:pt x="3239173" y="3286973"/>
                </a:lnTo>
                <a:lnTo>
                  <a:pt x="3245193" y="3277411"/>
                </a:lnTo>
                <a:lnTo>
                  <a:pt x="3251215" y="3267850"/>
                </a:lnTo>
                <a:lnTo>
                  <a:pt x="3257590" y="3258288"/>
                </a:lnTo>
                <a:lnTo>
                  <a:pt x="3263964" y="3248728"/>
                </a:lnTo>
                <a:lnTo>
                  <a:pt x="3271048" y="3238458"/>
                </a:lnTo>
                <a:lnTo>
                  <a:pt x="3277776" y="3228543"/>
                </a:lnTo>
                <a:lnTo>
                  <a:pt x="3284860" y="3218981"/>
                </a:lnTo>
                <a:lnTo>
                  <a:pt x="3291589" y="3209066"/>
                </a:lnTo>
                <a:lnTo>
                  <a:pt x="3291625" y="3209016"/>
                </a:lnTo>
                <a:lnTo>
                  <a:pt x="3294776" y="3220044"/>
                </a:lnTo>
                <a:lnTo>
                  <a:pt x="3295480" y="3223210"/>
                </a:lnTo>
                <a:lnTo>
                  <a:pt x="3295484" y="3223231"/>
                </a:lnTo>
                <a:lnTo>
                  <a:pt x="3296193" y="3226418"/>
                </a:lnTo>
                <a:lnTo>
                  <a:pt x="3295480" y="3223210"/>
                </a:lnTo>
                <a:lnTo>
                  <a:pt x="3294954" y="3220576"/>
                </a:lnTo>
                <a:lnTo>
                  <a:pt x="3295484" y="3222523"/>
                </a:lnTo>
                <a:lnTo>
                  <a:pt x="3295484" y="3222168"/>
                </a:lnTo>
                <a:lnTo>
                  <a:pt x="3295131" y="3220044"/>
                </a:lnTo>
                <a:lnTo>
                  <a:pt x="3295131" y="3216503"/>
                </a:lnTo>
                <a:lnTo>
                  <a:pt x="3294308" y="3205260"/>
                </a:lnTo>
                <a:lnTo>
                  <a:pt x="3298672" y="3199151"/>
                </a:lnTo>
                <a:lnTo>
                  <a:pt x="3306818" y="3188173"/>
                </a:lnTo>
                <a:lnTo>
                  <a:pt x="3312131" y="3180383"/>
                </a:lnTo>
                <a:lnTo>
                  <a:pt x="3317797" y="3172592"/>
                </a:lnTo>
                <a:lnTo>
                  <a:pt x="3318108" y="3172164"/>
                </a:lnTo>
                <a:lnTo>
                  <a:pt x="3319172" y="3172045"/>
                </a:lnTo>
                <a:lnTo>
                  <a:pt x="3319210" y="3172552"/>
                </a:lnTo>
                <a:lnTo>
                  <a:pt x="3317442" y="3175424"/>
                </a:lnTo>
                <a:lnTo>
                  <a:pt x="3315672" y="3178966"/>
                </a:lnTo>
                <a:lnTo>
                  <a:pt x="3316026" y="3178611"/>
                </a:lnTo>
                <a:lnTo>
                  <a:pt x="3316380" y="3177904"/>
                </a:lnTo>
                <a:lnTo>
                  <a:pt x="3317089" y="3176841"/>
                </a:lnTo>
                <a:lnTo>
                  <a:pt x="3318151" y="3175071"/>
                </a:lnTo>
                <a:lnTo>
                  <a:pt x="3319214" y="3174008"/>
                </a:lnTo>
                <a:lnTo>
                  <a:pt x="3319371" y="3173850"/>
                </a:lnTo>
                <a:lnTo>
                  <a:pt x="3319922" y="3178258"/>
                </a:lnTo>
                <a:lnTo>
                  <a:pt x="3320276" y="3181445"/>
                </a:lnTo>
                <a:lnTo>
                  <a:pt x="3320276" y="3182861"/>
                </a:lnTo>
                <a:lnTo>
                  <a:pt x="3320630" y="3179320"/>
                </a:lnTo>
                <a:lnTo>
                  <a:pt x="3322047" y="3173301"/>
                </a:lnTo>
                <a:lnTo>
                  <a:pt x="3322206" y="3172706"/>
                </a:lnTo>
                <a:lnTo>
                  <a:pt x="3324526" y="3174716"/>
                </a:lnTo>
                <a:lnTo>
                  <a:pt x="3327714" y="3179320"/>
                </a:lnTo>
                <a:lnTo>
                  <a:pt x="3328776" y="3180383"/>
                </a:lnTo>
                <a:lnTo>
                  <a:pt x="3329130" y="3181091"/>
                </a:lnTo>
                <a:lnTo>
                  <a:pt x="3328776" y="3180028"/>
                </a:lnTo>
                <a:lnTo>
                  <a:pt x="3327006" y="3177549"/>
                </a:lnTo>
                <a:lnTo>
                  <a:pt x="3325942" y="3174363"/>
                </a:lnTo>
                <a:lnTo>
                  <a:pt x="3324880" y="3172237"/>
                </a:lnTo>
                <a:lnTo>
                  <a:pt x="3324398" y="3171177"/>
                </a:lnTo>
                <a:lnTo>
                  <a:pt x="3326297" y="3170821"/>
                </a:lnTo>
                <a:lnTo>
                  <a:pt x="3330192" y="3170821"/>
                </a:lnTo>
                <a:lnTo>
                  <a:pt x="3332318" y="3170467"/>
                </a:lnTo>
                <a:lnTo>
                  <a:pt x="3332672" y="3170467"/>
                </a:lnTo>
                <a:lnTo>
                  <a:pt x="3330547" y="3170112"/>
                </a:lnTo>
                <a:lnTo>
                  <a:pt x="3328776" y="3169759"/>
                </a:lnTo>
                <a:lnTo>
                  <a:pt x="3326297" y="3169050"/>
                </a:lnTo>
                <a:lnTo>
                  <a:pt x="3324597" y="3168626"/>
                </a:lnTo>
                <a:lnTo>
                  <a:pt x="3326297" y="3166925"/>
                </a:lnTo>
                <a:lnTo>
                  <a:pt x="3328068" y="3165155"/>
                </a:lnTo>
                <a:lnTo>
                  <a:pt x="3329839" y="3164093"/>
                </a:lnTo>
                <a:lnTo>
                  <a:pt x="3331256" y="3163030"/>
                </a:lnTo>
                <a:lnTo>
                  <a:pt x="3332672" y="3161614"/>
                </a:lnTo>
                <a:lnTo>
                  <a:pt x="3330192" y="3163385"/>
                </a:lnTo>
                <a:lnTo>
                  <a:pt x="3327359" y="3164447"/>
                </a:lnTo>
                <a:lnTo>
                  <a:pt x="3325589" y="3165155"/>
                </a:lnTo>
                <a:lnTo>
                  <a:pt x="3324506" y="3165696"/>
                </a:lnTo>
                <a:lnTo>
                  <a:pt x="3325234" y="3164093"/>
                </a:lnTo>
                <a:lnTo>
                  <a:pt x="3326297" y="3161260"/>
                </a:lnTo>
                <a:lnTo>
                  <a:pt x="3327006" y="3160197"/>
                </a:lnTo>
                <a:lnTo>
                  <a:pt x="3326651" y="3160552"/>
                </a:lnTo>
                <a:lnTo>
                  <a:pt x="3326297" y="3160905"/>
                </a:lnTo>
                <a:lnTo>
                  <a:pt x="3322933" y="3165531"/>
                </a:lnTo>
                <a:lnTo>
                  <a:pt x="3325589" y="3160552"/>
                </a:lnTo>
                <a:lnTo>
                  <a:pt x="3326481" y="3158469"/>
                </a:lnTo>
                <a:lnTo>
                  <a:pt x="3329130" y="3156302"/>
                </a:lnTo>
                <a:lnTo>
                  <a:pt x="3333380" y="3153115"/>
                </a:lnTo>
                <a:lnTo>
                  <a:pt x="3337276" y="3150636"/>
                </a:lnTo>
                <a:lnTo>
                  <a:pt x="3341526" y="3147803"/>
                </a:lnTo>
                <a:lnTo>
                  <a:pt x="3345776" y="3145325"/>
                </a:lnTo>
                <a:lnTo>
                  <a:pt x="3350380" y="3142491"/>
                </a:lnTo>
                <a:lnTo>
                  <a:pt x="3354630" y="3140367"/>
                </a:lnTo>
                <a:lnTo>
                  <a:pt x="3359234" y="3137534"/>
                </a:lnTo>
                <a:lnTo>
                  <a:pt x="3360650" y="3137179"/>
                </a:lnTo>
                <a:lnTo>
                  <a:pt x="3359234" y="3137179"/>
                </a:lnTo>
                <a:lnTo>
                  <a:pt x="3358172" y="3137179"/>
                </a:lnTo>
                <a:lnTo>
                  <a:pt x="3353214" y="3137534"/>
                </a:lnTo>
                <a:lnTo>
                  <a:pt x="3334104" y="3138898"/>
                </a:lnTo>
                <a:lnTo>
                  <a:pt x="3335859" y="3133284"/>
                </a:lnTo>
                <a:lnTo>
                  <a:pt x="3337984" y="3127264"/>
                </a:lnTo>
                <a:lnTo>
                  <a:pt x="3339047" y="3121245"/>
                </a:lnTo>
                <a:lnTo>
                  <a:pt x="3339755" y="3118765"/>
                </a:lnTo>
                <a:lnTo>
                  <a:pt x="3340464" y="3115578"/>
                </a:lnTo>
                <a:lnTo>
                  <a:pt x="3341172" y="3112391"/>
                </a:lnTo>
                <a:lnTo>
                  <a:pt x="3341526" y="3109204"/>
                </a:lnTo>
                <a:lnTo>
                  <a:pt x="3342589" y="3106371"/>
                </a:lnTo>
                <a:lnTo>
                  <a:pt x="3342942" y="3103184"/>
                </a:lnTo>
                <a:lnTo>
                  <a:pt x="3343297" y="3100351"/>
                </a:lnTo>
                <a:lnTo>
                  <a:pt x="3343650" y="3097164"/>
                </a:lnTo>
                <a:lnTo>
                  <a:pt x="3344359" y="3090790"/>
                </a:lnTo>
                <a:lnTo>
                  <a:pt x="3345067" y="3084416"/>
                </a:lnTo>
                <a:lnTo>
                  <a:pt x="3345422" y="3078396"/>
                </a:lnTo>
                <a:lnTo>
                  <a:pt x="3345776" y="3071313"/>
                </a:lnTo>
                <a:lnTo>
                  <a:pt x="3345776" y="3068126"/>
                </a:lnTo>
                <a:lnTo>
                  <a:pt x="3345776" y="3064939"/>
                </a:lnTo>
                <a:lnTo>
                  <a:pt x="3345776" y="3061752"/>
                </a:lnTo>
                <a:lnTo>
                  <a:pt x="3345776" y="3058210"/>
                </a:lnTo>
                <a:lnTo>
                  <a:pt x="3345422" y="3051483"/>
                </a:lnTo>
                <a:lnTo>
                  <a:pt x="3345422" y="3047941"/>
                </a:lnTo>
                <a:lnTo>
                  <a:pt x="3345067" y="3044754"/>
                </a:lnTo>
                <a:lnTo>
                  <a:pt x="3344359" y="3038380"/>
                </a:lnTo>
                <a:lnTo>
                  <a:pt x="3343650" y="3031297"/>
                </a:lnTo>
                <a:lnTo>
                  <a:pt x="3342942" y="3024569"/>
                </a:lnTo>
                <a:lnTo>
                  <a:pt x="3341526" y="3017487"/>
                </a:lnTo>
                <a:lnTo>
                  <a:pt x="3340817" y="3014653"/>
                </a:lnTo>
                <a:lnTo>
                  <a:pt x="3340109" y="3010758"/>
                </a:lnTo>
                <a:lnTo>
                  <a:pt x="3339401" y="3007217"/>
                </a:lnTo>
                <a:lnTo>
                  <a:pt x="3338692" y="3003322"/>
                </a:lnTo>
                <a:lnTo>
                  <a:pt x="3335151" y="2989865"/>
                </a:lnTo>
                <a:lnTo>
                  <a:pt x="3332672" y="2982783"/>
                </a:lnTo>
                <a:lnTo>
                  <a:pt x="3330547" y="2976054"/>
                </a:lnTo>
                <a:lnTo>
                  <a:pt x="3325234" y="2961890"/>
                </a:lnTo>
                <a:lnTo>
                  <a:pt x="3323464" y="2958349"/>
                </a:lnTo>
                <a:lnTo>
                  <a:pt x="3322047" y="2955162"/>
                </a:lnTo>
                <a:lnTo>
                  <a:pt x="3320630" y="2951620"/>
                </a:lnTo>
                <a:lnTo>
                  <a:pt x="3318506" y="2948080"/>
                </a:lnTo>
                <a:lnTo>
                  <a:pt x="3317089" y="2944538"/>
                </a:lnTo>
                <a:lnTo>
                  <a:pt x="3315318" y="2940643"/>
                </a:lnTo>
                <a:lnTo>
                  <a:pt x="3313192" y="2937456"/>
                </a:lnTo>
                <a:lnTo>
                  <a:pt x="3311422" y="2933914"/>
                </a:lnTo>
                <a:lnTo>
                  <a:pt x="3309651" y="2931081"/>
                </a:lnTo>
                <a:lnTo>
                  <a:pt x="3307881" y="2928249"/>
                </a:lnTo>
                <a:lnTo>
                  <a:pt x="3306464" y="2925416"/>
                </a:lnTo>
                <a:lnTo>
                  <a:pt x="3304693" y="2922229"/>
                </a:lnTo>
                <a:lnTo>
                  <a:pt x="3302922" y="2919395"/>
                </a:lnTo>
                <a:lnTo>
                  <a:pt x="3300798" y="2916208"/>
                </a:lnTo>
                <a:lnTo>
                  <a:pt x="3299026" y="2912667"/>
                </a:lnTo>
                <a:lnTo>
                  <a:pt x="3297256" y="2910188"/>
                </a:lnTo>
                <a:lnTo>
                  <a:pt x="3295131" y="2907001"/>
                </a:lnTo>
                <a:lnTo>
                  <a:pt x="3293006" y="2903459"/>
                </a:lnTo>
                <a:lnTo>
                  <a:pt x="3290881" y="2900273"/>
                </a:lnTo>
                <a:lnTo>
                  <a:pt x="3289110" y="2897440"/>
                </a:lnTo>
                <a:lnTo>
                  <a:pt x="3286631" y="2893899"/>
                </a:lnTo>
                <a:lnTo>
                  <a:pt x="3284506" y="2890357"/>
                </a:lnTo>
                <a:lnTo>
                  <a:pt x="3282026" y="2887525"/>
                </a:lnTo>
                <a:lnTo>
                  <a:pt x="3279901" y="2883983"/>
                </a:lnTo>
                <a:lnTo>
                  <a:pt x="3277423" y="2880796"/>
                </a:lnTo>
                <a:lnTo>
                  <a:pt x="3274943" y="2877255"/>
                </a:lnTo>
                <a:lnTo>
                  <a:pt x="3272464" y="2874422"/>
                </a:lnTo>
                <a:lnTo>
                  <a:pt x="3270340" y="2870881"/>
                </a:lnTo>
                <a:lnTo>
                  <a:pt x="3267506" y="2867339"/>
                </a:lnTo>
                <a:lnTo>
                  <a:pt x="3264673" y="2863444"/>
                </a:lnTo>
                <a:lnTo>
                  <a:pt x="3262193" y="2860257"/>
                </a:lnTo>
                <a:lnTo>
                  <a:pt x="3259360" y="2857071"/>
                </a:lnTo>
                <a:lnTo>
                  <a:pt x="3256881" y="2853529"/>
                </a:lnTo>
                <a:lnTo>
                  <a:pt x="3253693" y="2849988"/>
                </a:lnTo>
                <a:lnTo>
                  <a:pt x="3250860" y="2846800"/>
                </a:lnTo>
                <a:lnTo>
                  <a:pt x="3248027" y="2843260"/>
                </a:lnTo>
                <a:lnTo>
                  <a:pt x="3242006" y="2836178"/>
                </a:lnTo>
                <a:lnTo>
                  <a:pt x="3238818" y="2832281"/>
                </a:lnTo>
                <a:lnTo>
                  <a:pt x="3237048" y="2830511"/>
                </a:lnTo>
                <a:lnTo>
                  <a:pt x="3236694" y="2830158"/>
                </a:lnTo>
                <a:lnTo>
                  <a:pt x="3257943" y="2824845"/>
                </a:lnTo>
                <a:lnTo>
                  <a:pt x="3269276" y="2821659"/>
                </a:lnTo>
                <a:lnTo>
                  <a:pt x="3274590" y="2820596"/>
                </a:lnTo>
                <a:lnTo>
                  <a:pt x="3272110" y="2820950"/>
                </a:lnTo>
                <a:lnTo>
                  <a:pt x="3269276" y="2821659"/>
                </a:lnTo>
                <a:lnTo>
                  <a:pt x="3271402" y="2820950"/>
                </a:lnTo>
                <a:lnTo>
                  <a:pt x="3270340" y="2820950"/>
                </a:lnTo>
                <a:lnTo>
                  <a:pt x="3267152" y="2820596"/>
                </a:lnTo>
                <a:lnTo>
                  <a:pt x="3255818" y="2819534"/>
                </a:lnTo>
                <a:lnTo>
                  <a:pt x="3244840" y="2817763"/>
                </a:lnTo>
                <a:lnTo>
                  <a:pt x="3234215" y="2816700"/>
                </a:lnTo>
                <a:lnTo>
                  <a:pt x="3222882" y="2815284"/>
                </a:lnTo>
                <a:lnTo>
                  <a:pt x="3211902" y="2813867"/>
                </a:lnTo>
                <a:lnTo>
                  <a:pt x="3200569" y="2812452"/>
                </a:lnTo>
                <a:lnTo>
                  <a:pt x="3189590" y="2811035"/>
                </a:lnTo>
                <a:lnTo>
                  <a:pt x="3178611" y="2809263"/>
                </a:lnTo>
                <a:lnTo>
                  <a:pt x="3176132" y="2808910"/>
                </a:lnTo>
                <a:lnTo>
                  <a:pt x="3173652" y="2808556"/>
                </a:lnTo>
                <a:lnTo>
                  <a:pt x="3173652" y="2806431"/>
                </a:lnTo>
                <a:lnTo>
                  <a:pt x="3174361" y="2802181"/>
                </a:lnTo>
                <a:lnTo>
                  <a:pt x="3174716" y="2797578"/>
                </a:lnTo>
                <a:lnTo>
                  <a:pt x="3174716" y="2793329"/>
                </a:lnTo>
                <a:lnTo>
                  <a:pt x="3175424" y="2788725"/>
                </a:lnTo>
                <a:lnTo>
                  <a:pt x="3175424" y="2784122"/>
                </a:lnTo>
                <a:lnTo>
                  <a:pt x="3174716" y="2779164"/>
                </a:lnTo>
                <a:lnTo>
                  <a:pt x="3174716" y="2774560"/>
                </a:lnTo>
                <a:lnTo>
                  <a:pt x="3174361" y="2769603"/>
                </a:lnTo>
                <a:lnTo>
                  <a:pt x="3174361" y="2767832"/>
                </a:lnTo>
                <a:lnTo>
                  <a:pt x="3174007" y="2767123"/>
                </a:lnTo>
                <a:lnTo>
                  <a:pt x="3172236" y="2765353"/>
                </a:lnTo>
                <a:lnTo>
                  <a:pt x="3164444" y="2758624"/>
                </a:lnTo>
                <a:lnTo>
                  <a:pt x="3160194" y="2755084"/>
                </a:lnTo>
                <a:lnTo>
                  <a:pt x="3155944" y="2751897"/>
                </a:lnTo>
                <a:lnTo>
                  <a:pt x="3152049" y="2748355"/>
                </a:lnTo>
                <a:lnTo>
                  <a:pt x="3147799" y="2744814"/>
                </a:lnTo>
                <a:lnTo>
                  <a:pt x="3139653" y="2737378"/>
                </a:lnTo>
                <a:lnTo>
                  <a:pt x="3131153" y="2731003"/>
                </a:lnTo>
                <a:lnTo>
                  <a:pt x="3122653" y="2724629"/>
                </a:lnTo>
                <a:lnTo>
                  <a:pt x="3113445" y="2717900"/>
                </a:lnTo>
                <a:lnTo>
                  <a:pt x="3095383" y="2704798"/>
                </a:lnTo>
                <a:lnTo>
                  <a:pt x="3076258" y="2692758"/>
                </a:lnTo>
                <a:lnTo>
                  <a:pt x="3066342" y="2686384"/>
                </a:lnTo>
                <a:lnTo>
                  <a:pt x="3056425" y="2680364"/>
                </a:lnTo>
                <a:lnTo>
                  <a:pt x="3046508" y="2674698"/>
                </a:lnTo>
                <a:lnTo>
                  <a:pt x="3036237" y="2668678"/>
                </a:lnTo>
                <a:lnTo>
                  <a:pt x="3025612" y="2663366"/>
                </a:lnTo>
                <a:lnTo>
                  <a:pt x="3015342" y="2658054"/>
                </a:lnTo>
                <a:lnTo>
                  <a:pt x="3004717" y="2652743"/>
                </a:lnTo>
                <a:lnTo>
                  <a:pt x="2993738" y="2647785"/>
                </a:lnTo>
                <a:lnTo>
                  <a:pt x="2982759" y="2643182"/>
                </a:lnTo>
                <a:lnTo>
                  <a:pt x="2971426" y="2637870"/>
                </a:lnTo>
                <a:lnTo>
                  <a:pt x="2960093" y="2633975"/>
                </a:lnTo>
                <a:lnTo>
                  <a:pt x="2948760" y="2629725"/>
                </a:lnTo>
                <a:lnTo>
                  <a:pt x="2937426" y="2625829"/>
                </a:lnTo>
                <a:lnTo>
                  <a:pt x="2925385" y="2621934"/>
                </a:lnTo>
                <a:lnTo>
                  <a:pt x="2913343" y="2618039"/>
                </a:lnTo>
                <a:lnTo>
                  <a:pt x="2901656" y="2614497"/>
                </a:lnTo>
                <a:lnTo>
                  <a:pt x="2889614" y="2611665"/>
                </a:lnTo>
                <a:lnTo>
                  <a:pt x="2877219" y="2608832"/>
                </a:lnTo>
                <a:lnTo>
                  <a:pt x="2865177" y="2605999"/>
                </a:lnTo>
                <a:lnTo>
                  <a:pt x="2852427" y="2603520"/>
                </a:lnTo>
                <a:lnTo>
                  <a:pt x="2840031" y="2601750"/>
                </a:lnTo>
                <a:lnTo>
                  <a:pt x="2827636" y="2599978"/>
                </a:lnTo>
                <a:lnTo>
                  <a:pt x="2815240" y="2598562"/>
                </a:lnTo>
                <a:lnTo>
                  <a:pt x="2802136" y="2596791"/>
                </a:lnTo>
                <a:lnTo>
                  <a:pt x="2789386" y="2596083"/>
                </a:lnTo>
                <a:lnTo>
                  <a:pt x="2776636" y="2595729"/>
                </a:lnTo>
                <a:lnTo>
                  <a:pt x="2763887" y="2595375"/>
                </a:lnTo>
                <a:lnTo>
                  <a:pt x="2750428" y="2595021"/>
                </a:lnTo>
                <a:lnTo>
                  <a:pt x="2747949" y="2594666"/>
                </a:lnTo>
                <a:lnTo>
                  <a:pt x="2744762" y="2593958"/>
                </a:lnTo>
                <a:lnTo>
                  <a:pt x="2741574" y="2592188"/>
                </a:lnTo>
                <a:lnTo>
                  <a:pt x="2738740" y="2590063"/>
                </a:lnTo>
                <a:lnTo>
                  <a:pt x="2735907" y="2587231"/>
                </a:lnTo>
                <a:lnTo>
                  <a:pt x="2733074" y="2584751"/>
                </a:lnTo>
                <a:lnTo>
                  <a:pt x="2730949" y="2581564"/>
                </a:lnTo>
                <a:lnTo>
                  <a:pt x="2728824" y="2578023"/>
                </a:lnTo>
                <a:lnTo>
                  <a:pt x="2728470" y="2574482"/>
                </a:lnTo>
                <a:lnTo>
                  <a:pt x="2728116" y="2571649"/>
                </a:lnTo>
                <a:lnTo>
                  <a:pt x="2728824" y="2568817"/>
                </a:lnTo>
                <a:lnTo>
                  <a:pt x="2730240" y="2566692"/>
                </a:lnTo>
                <a:lnTo>
                  <a:pt x="2732012" y="2564567"/>
                </a:lnTo>
                <a:lnTo>
                  <a:pt x="2734490" y="2563505"/>
                </a:lnTo>
                <a:lnTo>
                  <a:pt x="2736616" y="2562796"/>
                </a:lnTo>
                <a:lnTo>
                  <a:pt x="2739804" y="2562796"/>
                </a:lnTo>
                <a:lnTo>
                  <a:pt x="2747949" y="2559963"/>
                </a:lnTo>
                <a:lnTo>
                  <a:pt x="2755740" y="2557838"/>
                </a:lnTo>
                <a:lnTo>
                  <a:pt x="2764240" y="2555714"/>
                </a:lnTo>
                <a:lnTo>
                  <a:pt x="2772386" y="2553589"/>
                </a:lnTo>
                <a:lnTo>
                  <a:pt x="2780886" y="2551464"/>
                </a:lnTo>
                <a:lnTo>
                  <a:pt x="2789032" y="2549694"/>
                </a:lnTo>
                <a:lnTo>
                  <a:pt x="2797178" y="2547569"/>
                </a:lnTo>
                <a:lnTo>
                  <a:pt x="2804970" y="2545799"/>
                </a:lnTo>
                <a:lnTo>
                  <a:pt x="2813115" y="2544736"/>
                </a:lnTo>
                <a:lnTo>
                  <a:pt x="2821614" y="2542965"/>
                </a:lnTo>
                <a:lnTo>
                  <a:pt x="2829761" y="2541549"/>
                </a:lnTo>
                <a:lnTo>
                  <a:pt x="2837552" y="2540132"/>
                </a:lnTo>
                <a:lnTo>
                  <a:pt x="2845344" y="2539070"/>
                </a:lnTo>
                <a:lnTo>
                  <a:pt x="2853489" y="2537300"/>
                </a:lnTo>
                <a:lnTo>
                  <a:pt x="2861636" y="2536591"/>
                </a:lnTo>
                <a:lnTo>
                  <a:pt x="2869781" y="2535528"/>
                </a:lnTo>
                <a:lnTo>
                  <a:pt x="2877219" y="2534112"/>
                </a:lnTo>
                <a:lnTo>
                  <a:pt x="2885364" y="2533404"/>
                </a:lnTo>
                <a:lnTo>
                  <a:pt x="2893156" y="2532696"/>
                </a:lnTo>
                <a:lnTo>
                  <a:pt x="2901302" y="2531988"/>
                </a:lnTo>
                <a:lnTo>
                  <a:pt x="2908739" y="2531633"/>
                </a:lnTo>
                <a:lnTo>
                  <a:pt x="2916530" y="2530925"/>
                </a:lnTo>
                <a:lnTo>
                  <a:pt x="2924322" y="2530571"/>
                </a:lnTo>
                <a:lnTo>
                  <a:pt x="2932114" y="2529508"/>
                </a:lnTo>
                <a:lnTo>
                  <a:pt x="2939552" y="2529508"/>
                </a:lnTo>
                <a:lnTo>
                  <a:pt x="2947696" y="2529508"/>
                </a:lnTo>
                <a:lnTo>
                  <a:pt x="2955134" y="2529155"/>
                </a:lnTo>
                <a:lnTo>
                  <a:pt x="2962572" y="2529155"/>
                </a:lnTo>
                <a:lnTo>
                  <a:pt x="2970363" y="2528800"/>
                </a:lnTo>
                <a:lnTo>
                  <a:pt x="2977801" y="2528800"/>
                </a:lnTo>
                <a:lnTo>
                  <a:pt x="2985238" y="2529155"/>
                </a:lnTo>
                <a:lnTo>
                  <a:pt x="2992676" y="2529508"/>
                </a:lnTo>
                <a:lnTo>
                  <a:pt x="3000113" y="2529508"/>
                </a:lnTo>
                <a:lnTo>
                  <a:pt x="3007551" y="2529508"/>
                </a:lnTo>
                <a:lnTo>
                  <a:pt x="3014988" y="2530217"/>
                </a:lnTo>
                <a:lnTo>
                  <a:pt x="3022426" y="2530925"/>
                </a:lnTo>
                <a:lnTo>
                  <a:pt x="3029509" y="2531280"/>
                </a:lnTo>
                <a:lnTo>
                  <a:pt x="3036946" y="2531988"/>
                </a:lnTo>
                <a:lnTo>
                  <a:pt x="3044029" y="2532342"/>
                </a:lnTo>
                <a:lnTo>
                  <a:pt x="3051112" y="2532696"/>
                </a:lnTo>
                <a:lnTo>
                  <a:pt x="3079445" y="2536237"/>
                </a:lnTo>
                <a:lnTo>
                  <a:pt x="3086528" y="2536945"/>
                </a:lnTo>
                <a:lnTo>
                  <a:pt x="3090070" y="2537300"/>
                </a:lnTo>
                <a:lnTo>
                  <a:pt x="3091133" y="2537300"/>
                </a:lnTo>
                <a:lnTo>
                  <a:pt x="3091842" y="2537653"/>
                </a:lnTo>
                <a:lnTo>
                  <a:pt x="3092195" y="2538362"/>
                </a:lnTo>
                <a:lnTo>
                  <a:pt x="3096800" y="2544027"/>
                </a:lnTo>
                <a:lnTo>
                  <a:pt x="3100695" y="2548986"/>
                </a:lnTo>
                <a:lnTo>
                  <a:pt x="3102112" y="2551110"/>
                </a:lnTo>
                <a:lnTo>
                  <a:pt x="3102112" y="2551464"/>
                </a:lnTo>
                <a:lnTo>
                  <a:pt x="3102466" y="2551464"/>
                </a:lnTo>
                <a:lnTo>
                  <a:pt x="3106716" y="2551110"/>
                </a:lnTo>
                <a:lnTo>
                  <a:pt x="3115216" y="2550756"/>
                </a:lnTo>
                <a:lnTo>
                  <a:pt x="3123361" y="2550048"/>
                </a:lnTo>
                <a:lnTo>
                  <a:pt x="3131861" y="2549339"/>
                </a:lnTo>
                <a:lnTo>
                  <a:pt x="3140361" y="2548631"/>
                </a:lnTo>
                <a:lnTo>
                  <a:pt x="3148508" y="2548277"/>
                </a:lnTo>
                <a:lnTo>
                  <a:pt x="3156653" y="2547215"/>
                </a:lnTo>
                <a:lnTo>
                  <a:pt x="3165152" y="2546507"/>
                </a:lnTo>
                <a:lnTo>
                  <a:pt x="3173299" y="2546152"/>
                </a:lnTo>
                <a:lnTo>
                  <a:pt x="3181799" y="2545444"/>
                </a:lnTo>
                <a:lnTo>
                  <a:pt x="3190299" y="2544736"/>
                </a:lnTo>
                <a:lnTo>
                  <a:pt x="3194194" y="2544382"/>
                </a:lnTo>
                <a:lnTo>
                  <a:pt x="3194667" y="2544382"/>
                </a:lnTo>
                <a:lnTo>
                  <a:pt x="3193486" y="2544736"/>
                </a:lnTo>
                <a:lnTo>
                  <a:pt x="3183924" y="2546861"/>
                </a:lnTo>
                <a:lnTo>
                  <a:pt x="3167632" y="2551464"/>
                </a:lnTo>
                <a:lnTo>
                  <a:pt x="3167986" y="2551464"/>
                </a:lnTo>
                <a:lnTo>
                  <a:pt x="3168694" y="2551818"/>
                </a:lnTo>
                <a:lnTo>
                  <a:pt x="3180028" y="2552173"/>
                </a:lnTo>
                <a:lnTo>
                  <a:pt x="3188527" y="2557129"/>
                </a:lnTo>
                <a:lnTo>
                  <a:pt x="3201277" y="2559963"/>
                </a:lnTo>
                <a:lnTo>
                  <a:pt x="3204465" y="2560671"/>
                </a:lnTo>
                <a:lnTo>
                  <a:pt x="3208007" y="2562088"/>
                </a:lnTo>
                <a:lnTo>
                  <a:pt x="3210840" y="2563150"/>
                </a:lnTo>
                <a:lnTo>
                  <a:pt x="3214027" y="2563858"/>
                </a:lnTo>
                <a:lnTo>
                  <a:pt x="3220048" y="2565629"/>
                </a:lnTo>
                <a:lnTo>
                  <a:pt x="3226423" y="2567754"/>
                </a:lnTo>
                <a:lnTo>
                  <a:pt x="3232444" y="2569170"/>
                </a:lnTo>
                <a:lnTo>
                  <a:pt x="3238818" y="2571295"/>
                </a:lnTo>
                <a:lnTo>
                  <a:pt x="3244485" y="2573420"/>
                </a:lnTo>
                <a:lnTo>
                  <a:pt x="3250506" y="2575544"/>
                </a:lnTo>
                <a:lnTo>
                  <a:pt x="3256526" y="2577669"/>
                </a:lnTo>
                <a:lnTo>
                  <a:pt x="3262193" y="2579794"/>
                </a:lnTo>
                <a:lnTo>
                  <a:pt x="3267860" y="2581564"/>
                </a:lnTo>
                <a:lnTo>
                  <a:pt x="3273526" y="2583689"/>
                </a:lnTo>
                <a:lnTo>
                  <a:pt x="3279548" y="2586168"/>
                </a:lnTo>
                <a:lnTo>
                  <a:pt x="3284860" y="2588293"/>
                </a:lnTo>
                <a:lnTo>
                  <a:pt x="3290526" y="2590417"/>
                </a:lnTo>
                <a:lnTo>
                  <a:pt x="3295839" y="2592542"/>
                </a:lnTo>
                <a:lnTo>
                  <a:pt x="3301151" y="2594666"/>
                </a:lnTo>
                <a:lnTo>
                  <a:pt x="3306818" y="2597146"/>
                </a:lnTo>
                <a:lnTo>
                  <a:pt x="3312131" y="2599978"/>
                </a:lnTo>
                <a:lnTo>
                  <a:pt x="3317442" y="2601750"/>
                </a:lnTo>
                <a:lnTo>
                  <a:pt x="3322756" y="2604228"/>
                </a:lnTo>
                <a:lnTo>
                  <a:pt x="3327714" y="2606353"/>
                </a:lnTo>
                <a:lnTo>
                  <a:pt x="3333380" y="2609185"/>
                </a:lnTo>
                <a:lnTo>
                  <a:pt x="3338339" y="2612019"/>
                </a:lnTo>
                <a:lnTo>
                  <a:pt x="3343297" y="2614144"/>
                </a:lnTo>
                <a:lnTo>
                  <a:pt x="3348609" y="2616622"/>
                </a:lnTo>
                <a:lnTo>
                  <a:pt x="3353567" y="2618747"/>
                </a:lnTo>
                <a:lnTo>
                  <a:pt x="3356047" y="2619809"/>
                </a:lnTo>
                <a:lnTo>
                  <a:pt x="3358526" y="2621580"/>
                </a:lnTo>
                <a:lnTo>
                  <a:pt x="3363130" y="2624059"/>
                </a:lnTo>
                <a:lnTo>
                  <a:pt x="3368088" y="2626538"/>
                </a:lnTo>
                <a:lnTo>
                  <a:pt x="3373047" y="2629016"/>
                </a:lnTo>
                <a:lnTo>
                  <a:pt x="3377650" y="2631495"/>
                </a:lnTo>
                <a:lnTo>
                  <a:pt x="3382963" y="2634328"/>
                </a:lnTo>
                <a:lnTo>
                  <a:pt x="3387567" y="2636807"/>
                </a:lnTo>
                <a:lnTo>
                  <a:pt x="3397130" y="2641765"/>
                </a:lnTo>
                <a:lnTo>
                  <a:pt x="3406338" y="2646722"/>
                </a:lnTo>
                <a:lnTo>
                  <a:pt x="3415546" y="2652389"/>
                </a:lnTo>
                <a:lnTo>
                  <a:pt x="3424400" y="2657701"/>
                </a:lnTo>
                <a:lnTo>
                  <a:pt x="3433254" y="2663012"/>
                </a:lnTo>
                <a:lnTo>
                  <a:pt x="3442108" y="2668325"/>
                </a:lnTo>
                <a:lnTo>
                  <a:pt x="3450962" y="2673635"/>
                </a:lnTo>
                <a:lnTo>
                  <a:pt x="3459816" y="2679302"/>
                </a:lnTo>
                <a:lnTo>
                  <a:pt x="3467962" y="2684614"/>
                </a:lnTo>
                <a:lnTo>
                  <a:pt x="3476462" y="2689926"/>
                </a:lnTo>
                <a:lnTo>
                  <a:pt x="3484962" y="2695591"/>
                </a:lnTo>
                <a:lnTo>
                  <a:pt x="3493462" y="2700549"/>
                </a:lnTo>
                <a:lnTo>
                  <a:pt x="3497712" y="2703736"/>
                </a:lnTo>
                <a:lnTo>
                  <a:pt x="3501962" y="2706568"/>
                </a:lnTo>
                <a:lnTo>
                  <a:pt x="3505857" y="2709048"/>
                </a:lnTo>
                <a:lnTo>
                  <a:pt x="3510107" y="2711880"/>
                </a:lnTo>
                <a:lnTo>
                  <a:pt x="3514357" y="2714360"/>
                </a:lnTo>
                <a:lnTo>
                  <a:pt x="3518607" y="2717547"/>
                </a:lnTo>
                <a:lnTo>
                  <a:pt x="3522504" y="2720379"/>
                </a:lnTo>
                <a:lnTo>
                  <a:pt x="3526398" y="2722859"/>
                </a:lnTo>
                <a:lnTo>
                  <a:pt x="3533836" y="2727816"/>
                </a:lnTo>
                <a:lnTo>
                  <a:pt x="3541628" y="2732420"/>
                </a:lnTo>
                <a:lnTo>
                  <a:pt x="3548712" y="2737023"/>
                </a:lnTo>
                <a:lnTo>
                  <a:pt x="3556503" y="2741627"/>
                </a:lnTo>
                <a:lnTo>
                  <a:pt x="3564294" y="2745877"/>
                </a:lnTo>
                <a:lnTo>
                  <a:pt x="3571378" y="2750126"/>
                </a:lnTo>
                <a:lnTo>
                  <a:pt x="3579170" y="2754729"/>
                </a:lnTo>
                <a:lnTo>
                  <a:pt x="3586606" y="2758979"/>
                </a:lnTo>
                <a:lnTo>
                  <a:pt x="3589440" y="2758271"/>
                </a:lnTo>
                <a:lnTo>
                  <a:pt x="3592628" y="2757562"/>
                </a:lnTo>
                <a:lnTo>
                  <a:pt x="3595106" y="2757562"/>
                </a:lnTo>
                <a:lnTo>
                  <a:pt x="3597586" y="2757916"/>
                </a:lnTo>
                <a:lnTo>
                  <a:pt x="3614939" y="2760749"/>
                </a:lnTo>
                <a:lnTo>
                  <a:pt x="3624148" y="2762166"/>
                </a:lnTo>
                <a:lnTo>
                  <a:pt x="3628398" y="2763228"/>
                </a:lnTo>
                <a:lnTo>
                  <a:pt x="3632648" y="2764291"/>
                </a:lnTo>
                <a:lnTo>
                  <a:pt x="3637252" y="2765353"/>
                </a:lnTo>
                <a:lnTo>
                  <a:pt x="3641502" y="2766416"/>
                </a:lnTo>
                <a:lnTo>
                  <a:pt x="3646106" y="2767478"/>
                </a:lnTo>
                <a:lnTo>
                  <a:pt x="3650710" y="2768540"/>
                </a:lnTo>
                <a:lnTo>
                  <a:pt x="3667710" y="2774206"/>
                </a:lnTo>
                <a:lnTo>
                  <a:pt x="3663460" y="2769956"/>
                </a:lnTo>
                <a:lnTo>
                  <a:pt x="3659564" y="2765708"/>
                </a:lnTo>
                <a:lnTo>
                  <a:pt x="3655314" y="2761458"/>
                </a:lnTo>
                <a:lnTo>
                  <a:pt x="3651064" y="2757209"/>
                </a:lnTo>
                <a:lnTo>
                  <a:pt x="3648939" y="2755437"/>
                </a:lnTo>
                <a:lnTo>
                  <a:pt x="3647169" y="2753312"/>
                </a:lnTo>
                <a:lnTo>
                  <a:pt x="3645752" y="2750126"/>
                </a:lnTo>
                <a:lnTo>
                  <a:pt x="3645044" y="2747293"/>
                </a:lnTo>
                <a:lnTo>
                  <a:pt x="3644689" y="2743397"/>
                </a:lnTo>
                <a:lnTo>
                  <a:pt x="3644689" y="2739148"/>
                </a:lnTo>
                <a:lnTo>
                  <a:pt x="3645044" y="2734898"/>
                </a:lnTo>
                <a:lnTo>
                  <a:pt x="3645752" y="2730295"/>
                </a:lnTo>
                <a:lnTo>
                  <a:pt x="3646460" y="2725338"/>
                </a:lnTo>
                <a:lnTo>
                  <a:pt x="3647877" y="2720379"/>
                </a:lnTo>
                <a:lnTo>
                  <a:pt x="3650002" y="2714714"/>
                </a:lnTo>
                <a:lnTo>
                  <a:pt x="3652127" y="2709048"/>
                </a:lnTo>
                <a:lnTo>
                  <a:pt x="3654960" y="2703381"/>
                </a:lnTo>
                <a:lnTo>
                  <a:pt x="3657794" y="2697716"/>
                </a:lnTo>
                <a:lnTo>
                  <a:pt x="3660980" y="2691696"/>
                </a:lnTo>
                <a:lnTo>
                  <a:pt x="3664877" y="2685676"/>
                </a:lnTo>
                <a:lnTo>
                  <a:pt x="3668418" y="2680718"/>
                </a:lnTo>
                <a:lnTo>
                  <a:pt x="3672314" y="2676115"/>
                </a:lnTo>
                <a:lnTo>
                  <a:pt x="3676210" y="2671865"/>
                </a:lnTo>
                <a:lnTo>
                  <a:pt x="3679752" y="2667970"/>
                </a:lnTo>
                <a:lnTo>
                  <a:pt x="3683647" y="2664074"/>
                </a:lnTo>
                <a:lnTo>
                  <a:pt x="3687543" y="2660533"/>
                </a:lnTo>
                <a:lnTo>
                  <a:pt x="3691793" y="2657346"/>
                </a:lnTo>
                <a:lnTo>
                  <a:pt x="3695688" y="2654159"/>
                </a:lnTo>
                <a:lnTo>
                  <a:pt x="3689668" y="2640349"/>
                </a:lnTo>
                <a:lnTo>
                  <a:pt x="3682938" y="2626184"/>
                </a:lnTo>
                <a:lnTo>
                  <a:pt x="3676564" y="2612019"/>
                </a:lnTo>
                <a:lnTo>
                  <a:pt x="3669480" y="2597855"/>
                </a:lnTo>
                <a:lnTo>
                  <a:pt x="3661689" y="2583336"/>
                </a:lnTo>
                <a:lnTo>
                  <a:pt x="3654606" y="2568817"/>
                </a:lnTo>
                <a:lnTo>
                  <a:pt x="3646460" y="2554297"/>
                </a:lnTo>
                <a:lnTo>
                  <a:pt x="3637960" y="2539778"/>
                </a:lnTo>
                <a:lnTo>
                  <a:pt x="3629460" y="2524551"/>
                </a:lnTo>
                <a:lnTo>
                  <a:pt x="3620252" y="2509679"/>
                </a:lnTo>
                <a:lnTo>
                  <a:pt x="3611044" y="2495160"/>
                </a:lnTo>
                <a:lnTo>
                  <a:pt x="3601481" y="2480286"/>
                </a:lnTo>
                <a:lnTo>
                  <a:pt x="3591211" y="2465058"/>
                </a:lnTo>
                <a:lnTo>
                  <a:pt x="3580586" y="2450186"/>
                </a:lnTo>
                <a:lnTo>
                  <a:pt x="3569606" y="2435312"/>
                </a:lnTo>
                <a:lnTo>
                  <a:pt x="3557920" y="2420440"/>
                </a:lnTo>
                <a:lnTo>
                  <a:pt x="3550128" y="2416191"/>
                </a:lnTo>
                <a:lnTo>
                  <a:pt x="3541982" y="2410879"/>
                </a:lnTo>
                <a:lnTo>
                  <a:pt x="3538440" y="2408399"/>
                </a:lnTo>
                <a:lnTo>
                  <a:pt x="3534545" y="2405212"/>
                </a:lnTo>
                <a:lnTo>
                  <a:pt x="3531003" y="2401672"/>
                </a:lnTo>
                <a:lnTo>
                  <a:pt x="3527462" y="2398130"/>
                </a:lnTo>
                <a:lnTo>
                  <a:pt x="3524274" y="2394588"/>
                </a:lnTo>
                <a:lnTo>
                  <a:pt x="3520732" y="2391048"/>
                </a:lnTo>
                <a:lnTo>
                  <a:pt x="3517190" y="2387153"/>
                </a:lnTo>
                <a:lnTo>
                  <a:pt x="3514357" y="2383258"/>
                </a:lnTo>
                <a:lnTo>
                  <a:pt x="3510816" y="2379361"/>
                </a:lnTo>
                <a:lnTo>
                  <a:pt x="3507628" y="2375112"/>
                </a:lnTo>
                <a:lnTo>
                  <a:pt x="3504795" y="2370862"/>
                </a:lnTo>
                <a:lnTo>
                  <a:pt x="3501962" y="2366259"/>
                </a:lnTo>
                <a:lnTo>
                  <a:pt x="3482482" y="2367675"/>
                </a:lnTo>
                <a:lnTo>
                  <a:pt x="3463004" y="2369092"/>
                </a:lnTo>
                <a:lnTo>
                  <a:pt x="3444233" y="2370509"/>
                </a:lnTo>
                <a:lnTo>
                  <a:pt x="3425463" y="2372987"/>
                </a:lnTo>
                <a:lnTo>
                  <a:pt x="3406692" y="2375112"/>
                </a:lnTo>
                <a:lnTo>
                  <a:pt x="3388275" y="2377945"/>
                </a:lnTo>
                <a:lnTo>
                  <a:pt x="3370213" y="2381486"/>
                </a:lnTo>
                <a:lnTo>
                  <a:pt x="3351797" y="2384673"/>
                </a:lnTo>
                <a:lnTo>
                  <a:pt x="3334089" y="2388568"/>
                </a:lnTo>
                <a:lnTo>
                  <a:pt x="3316380" y="2393172"/>
                </a:lnTo>
                <a:lnTo>
                  <a:pt x="3298672" y="2397775"/>
                </a:lnTo>
                <a:lnTo>
                  <a:pt x="3281318" y="2402734"/>
                </a:lnTo>
                <a:lnTo>
                  <a:pt x="3263964" y="2408754"/>
                </a:lnTo>
                <a:lnTo>
                  <a:pt x="3246965" y="2414774"/>
                </a:lnTo>
                <a:lnTo>
                  <a:pt x="3230318" y="2421502"/>
                </a:lnTo>
                <a:lnTo>
                  <a:pt x="3213674" y="2428230"/>
                </a:lnTo>
                <a:lnTo>
                  <a:pt x="3192777" y="2443104"/>
                </a:lnTo>
                <a:lnTo>
                  <a:pt x="3190299" y="2444519"/>
                </a:lnTo>
                <a:lnTo>
                  <a:pt x="3187465" y="2445228"/>
                </a:lnTo>
                <a:lnTo>
                  <a:pt x="3184986" y="2445936"/>
                </a:lnTo>
                <a:lnTo>
                  <a:pt x="3182152" y="2446290"/>
                </a:lnTo>
                <a:lnTo>
                  <a:pt x="3176840" y="2447352"/>
                </a:lnTo>
                <a:lnTo>
                  <a:pt x="3171174" y="2447707"/>
                </a:lnTo>
                <a:lnTo>
                  <a:pt x="3165507" y="2447352"/>
                </a:lnTo>
                <a:lnTo>
                  <a:pt x="3159841" y="2446290"/>
                </a:lnTo>
                <a:lnTo>
                  <a:pt x="3154174" y="2444519"/>
                </a:lnTo>
                <a:lnTo>
                  <a:pt x="3148508" y="2442041"/>
                </a:lnTo>
                <a:lnTo>
                  <a:pt x="3145674" y="2440624"/>
                </a:lnTo>
                <a:lnTo>
                  <a:pt x="3142486" y="2438500"/>
                </a:lnTo>
                <a:lnTo>
                  <a:pt x="3140008" y="2437084"/>
                </a:lnTo>
                <a:lnTo>
                  <a:pt x="3138944" y="2436375"/>
                </a:lnTo>
                <a:lnTo>
                  <a:pt x="3138591" y="2436375"/>
                </a:lnTo>
                <a:lnTo>
                  <a:pt x="3140361" y="2436020"/>
                </a:lnTo>
                <a:lnTo>
                  <a:pt x="3148861" y="2433542"/>
                </a:lnTo>
                <a:lnTo>
                  <a:pt x="3163736" y="2429646"/>
                </a:lnTo>
                <a:lnTo>
                  <a:pt x="3163028" y="2429646"/>
                </a:lnTo>
                <a:lnTo>
                  <a:pt x="3159841" y="2428938"/>
                </a:lnTo>
                <a:lnTo>
                  <a:pt x="3154528" y="2427876"/>
                </a:lnTo>
                <a:lnTo>
                  <a:pt x="3148861" y="2426813"/>
                </a:lnTo>
                <a:lnTo>
                  <a:pt x="3143194" y="2425043"/>
                </a:lnTo>
                <a:lnTo>
                  <a:pt x="3137882" y="2423273"/>
                </a:lnTo>
                <a:lnTo>
                  <a:pt x="3132570" y="2421856"/>
                </a:lnTo>
                <a:lnTo>
                  <a:pt x="3127611" y="2419378"/>
                </a:lnTo>
                <a:lnTo>
                  <a:pt x="3122653" y="2417253"/>
                </a:lnTo>
                <a:lnTo>
                  <a:pt x="3117695" y="2414774"/>
                </a:lnTo>
                <a:lnTo>
                  <a:pt x="3113091" y="2411941"/>
                </a:lnTo>
                <a:lnTo>
                  <a:pt x="3108486" y="2409462"/>
                </a:lnTo>
                <a:lnTo>
                  <a:pt x="3103883" y="2406629"/>
                </a:lnTo>
                <a:lnTo>
                  <a:pt x="3099633" y="2403796"/>
                </a:lnTo>
                <a:lnTo>
                  <a:pt x="3094675" y="2399900"/>
                </a:lnTo>
                <a:lnTo>
                  <a:pt x="3090070" y="2396005"/>
                </a:lnTo>
                <a:lnTo>
                  <a:pt x="3085466" y="2391756"/>
                </a:lnTo>
                <a:lnTo>
                  <a:pt x="3081570" y="2387506"/>
                </a:lnTo>
                <a:lnTo>
                  <a:pt x="3077675" y="2382903"/>
                </a:lnTo>
                <a:lnTo>
                  <a:pt x="3074133" y="2378299"/>
                </a:lnTo>
                <a:lnTo>
                  <a:pt x="3070945" y="2373695"/>
                </a:lnTo>
                <a:lnTo>
                  <a:pt x="3068467" y="2368739"/>
                </a:lnTo>
                <a:lnTo>
                  <a:pt x="3061384" y="2369800"/>
                </a:lnTo>
                <a:lnTo>
                  <a:pt x="3056425" y="2370154"/>
                </a:lnTo>
                <a:lnTo>
                  <a:pt x="3052884" y="2370154"/>
                </a:lnTo>
                <a:lnTo>
                  <a:pt x="3050758" y="2370154"/>
                </a:lnTo>
                <a:lnTo>
                  <a:pt x="3047925" y="2369447"/>
                </a:lnTo>
                <a:lnTo>
                  <a:pt x="3045092" y="2368739"/>
                </a:lnTo>
                <a:lnTo>
                  <a:pt x="3042258" y="2368030"/>
                </a:lnTo>
                <a:lnTo>
                  <a:pt x="3039070" y="2367322"/>
                </a:lnTo>
                <a:lnTo>
                  <a:pt x="3036237" y="2366259"/>
                </a:lnTo>
                <a:lnTo>
                  <a:pt x="3032696" y="2365551"/>
                </a:lnTo>
                <a:lnTo>
                  <a:pt x="3029509" y="2364489"/>
                </a:lnTo>
                <a:lnTo>
                  <a:pt x="3027029" y="2364489"/>
                </a:lnTo>
                <a:lnTo>
                  <a:pt x="3024196" y="2364842"/>
                </a:lnTo>
                <a:lnTo>
                  <a:pt x="3012154" y="2365551"/>
                </a:lnTo>
                <a:lnTo>
                  <a:pt x="2988426" y="2367322"/>
                </a:lnTo>
                <a:lnTo>
                  <a:pt x="2976384" y="2368384"/>
                </a:lnTo>
                <a:lnTo>
                  <a:pt x="2964696" y="2369800"/>
                </a:lnTo>
                <a:lnTo>
                  <a:pt x="2952655" y="2370862"/>
                </a:lnTo>
                <a:lnTo>
                  <a:pt x="2940613" y="2372634"/>
                </a:lnTo>
                <a:lnTo>
                  <a:pt x="2928926" y="2374404"/>
                </a:lnTo>
                <a:lnTo>
                  <a:pt x="2916885" y="2376882"/>
                </a:lnTo>
                <a:lnTo>
                  <a:pt x="2905197" y="2378654"/>
                </a:lnTo>
                <a:lnTo>
                  <a:pt x="2892802" y="2380424"/>
                </a:lnTo>
                <a:lnTo>
                  <a:pt x="2868364" y="2386090"/>
                </a:lnTo>
                <a:lnTo>
                  <a:pt x="2844636" y="2391756"/>
                </a:lnTo>
                <a:lnTo>
                  <a:pt x="2820553" y="2398130"/>
                </a:lnTo>
                <a:lnTo>
                  <a:pt x="2796823" y="2405567"/>
                </a:lnTo>
                <a:lnTo>
                  <a:pt x="2772386" y="2413357"/>
                </a:lnTo>
                <a:lnTo>
                  <a:pt x="2748304" y="2421856"/>
                </a:lnTo>
                <a:lnTo>
                  <a:pt x="2723866" y="2431063"/>
                </a:lnTo>
                <a:lnTo>
                  <a:pt x="2699782" y="2440624"/>
                </a:lnTo>
                <a:lnTo>
                  <a:pt x="2675700" y="2450894"/>
                </a:lnTo>
                <a:lnTo>
                  <a:pt x="2651263" y="2461518"/>
                </a:lnTo>
                <a:lnTo>
                  <a:pt x="2627180" y="2472849"/>
                </a:lnTo>
                <a:lnTo>
                  <a:pt x="2603097" y="2485244"/>
                </a:lnTo>
                <a:lnTo>
                  <a:pt x="2578659" y="2497283"/>
                </a:lnTo>
                <a:lnTo>
                  <a:pt x="2554576" y="2510386"/>
                </a:lnTo>
                <a:lnTo>
                  <a:pt x="2530139" y="2524196"/>
                </a:lnTo>
                <a:lnTo>
                  <a:pt x="2505702" y="2538362"/>
                </a:lnTo>
                <a:lnTo>
                  <a:pt x="2481618" y="2553235"/>
                </a:lnTo>
                <a:lnTo>
                  <a:pt x="2456827" y="2568462"/>
                </a:lnTo>
                <a:lnTo>
                  <a:pt x="2432390" y="2584751"/>
                </a:lnTo>
                <a:lnTo>
                  <a:pt x="2407599" y="2600687"/>
                </a:lnTo>
                <a:lnTo>
                  <a:pt x="2383161" y="2617684"/>
                </a:lnTo>
                <a:lnTo>
                  <a:pt x="2358370" y="2635391"/>
                </a:lnTo>
                <a:lnTo>
                  <a:pt x="2333578" y="2653451"/>
                </a:lnTo>
                <a:lnTo>
                  <a:pt x="2308787" y="2671865"/>
                </a:lnTo>
                <a:lnTo>
                  <a:pt x="2306308" y="2673635"/>
                </a:lnTo>
                <a:lnTo>
                  <a:pt x="2303475" y="2675407"/>
                </a:lnTo>
                <a:lnTo>
                  <a:pt x="2300287" y="2676469"/>
                </a:lnTo>
                <a:lnTo>
                  <a:pt x="2297808" y="2677531"/>
                </a:lnTo>
                <a:lnTo>
                  <a:pt x="2294620" y="2678239"/>
                </a:lnTo>
                <a:lnTo>
                  <a:pt x="2291434" y="2679302"/>
                </a:lnTo>
                <a:lnTo>
                  <a:pt x="2288954" y="2679656"/>
                </a:lnTo>
                <a:lnTo>
                  <a:pt x="2285767" y="2680010"/>
                </a:lnTo>
                <a:lnTo>
                  <a:pt x="2282579" y="2679656"/>
                </a:lnTo>
                <a:lnTo>
                  <a:pt x="2279746" y="2679656"/>
                </a:lnTo>
                <a:lnTo>
                  <a:pt x="2276559" y="2678594"/>
                </a:lnTo>
                <a:lnTo>
                  <a:pt x="2273371" y="2677885"/>
                </a:lnTo>
                <a:lnTo>
                  <a:pt x="2270892" y="2677177"/>
                </a:lnTo>
                <a:lnTo>
                  <a:pt x="2267704" y="2676115"/>
                </a:lnTo>
                <a:lnTo>
                  <a:pt x="2264517" y="2674698"/>
                </a:lnTo>
                <a:lnTo>
                  <a:pt x="2262037" y="2672573"/>
                </a:lnTo>
                <a:lnTo>
                  <a:pt x="2262392" y="2675407"/>
                </a:lnTo>
                <a:lnTo>
                  <a:pt x="2262392" y="2677885"/>
                </a:lnTo>
                <a:lnTo>
                  <a:pt x="2262037" y="2680718"/>
                </a:lnTo>
                <a:lnTo>
                  <a:pt x="2261329" y="2683197"/>
                </a:lnTo>
                <a:lnTo>
                  <a:pt x="2259913" y="2685676"/>
                </a:lnTo>
                <a:lnTo>
                  <a:pt x="2258851" y="2687801"/>
                </a:lnTo>
                <a:lnTo>
                  <a:pt x="2257079" y="2689926"/>
                </a:lnTo>
                <a:lnTo>
                  <a:pt x="2254246" y="2691696"/>
                </a:lnTo>
                <a:lnTo>
                  <a:pt x="2246454" y="2695591"/>
                </a:lnTo>
                <a:lnTo>
                  <a:pt x="2239017" y="2700195"/>
                </a:lnTo>
                <a:lnTo>
                  <a:pt x="2231226" y="2704798"/>
                </a:lnTo>
                <a:lnTo>
                  <a:pt x="2223788" y="2709402"/>
                </a:lnTo>
                <a:lnTo>
                  <a:pt x="2217059" y="2714714"/>
                </a:lnTo>
                <a:lnTo>
                  <a:pt x="2209976" y="2720379"/>
                </a:lnTo>
                <a:lnTo>
                  <a:pt x="2203601" y="2726046"/>
                </a:lnTo>
                <a:lnTo>
                  <a:pt x="2196872" y="2731711"/>
                </a:lnTo>
                <a:lnTo>
                  <a:pt x="2190497" y="2737378"/>
                </a:lnTo>
                <a:lnTo>
                  <a:pt x="2184122" y="2743752"/>
                </a:lnTo>
                <a:lnTo>
                  <a:pt x="2177747" y="2750126"/>
                </a:lnTo>
                <a:lnTo>
                  <a:pt x="2171727" y="2756854"/>
                </a:lnTo>
                <a:lnTo>
                  <a:pt x="2166060" y="2763228"/>
                </a:lnTo>
                <a:lnTo>
                  <a:pt x="2160039" y="2770311"/>
                </a:lnTo>
                <a:lnTo>
                  <a:pt x="2154727" y="2777038"/>
                </a:lnTo>
                <a:lnTo>
                  <a:pt x="2149060" y="2784476"/>
                </a:lnTo>
                <a:lnTo>
                  <a:pt x="2145518" y="2786600"/>
                </a:lnTo>
                <a:lnTo>
                  <a:pt x="2141622" y="2789079"/>
                </a:lnTo>
                <a:lnTo>
                  <a:pt x="2137727" y="2790141"/>
                </a:lnTo>
                <a:lnTo>
                  <a:pt x="2133831" y="2790849"/>
                </a:lnTo>
                <a:lnTo>
                  <a:pt x="2130644" y="2790849"/>
                </a:lnTo>
                <a:lnTo>
                  <a:pt x="2127102" y="2790495"/>
                </a:lnTo>
                <a:lnTo>
                  <a:pt x="2125331" y="2789787"/>
                </a:lnTo>
                <a:lnTo>
                  <a:pt x="2123560" y="2789079"/>
                </a:lnTo>
                <a:lnTo>
                  <a:pt x="2122144" y="2788017"/>
                </a:lnTo>
                <a:lnTo>
                  <a:pt x="2121081" y="2786600"/>
                </a:lnTo>
                <a:lnTo>
                  <a:pt x="2118956" y="2785184"/>
                </a:lnTo>
                <a:lnTo>
                  <a:pt x="2117894" y="2783414"/>
                </a:lnTo>
                <a:lnTo>
                  <a:pt x="2116477" y="2781642"/>
                </a:lnTo>
                <a:lnTo>
                  <a:pt x="2115414" y="2779872"/>
                </a:lnTo>
                <a:lnTo>
                  <a:pt x="2114352" y="2777747"/>
                </a:lnTo>
                <a:lnTo>
                  <a:pt x="2113997" y="2776330"/>
                </a:lnTo>
                <a:lnTo>
                  <a:pt x="2113644" y="2774560"/>
                </a:lnTo>
                <a:lnTo>
                  <a:pt x="2113289" y="2772435"/>
                </a:lnTo>
                <a:lnTo>
                  <a:pt x="2113289" y="2770665"/>
                </a:lnTo>
                <a:lnTo>
                  <a:pt x="2113289" y="2768540"/>
                </a:lnTo>
                <a:lnTo>
                  <a:pt x="2113644" y="2766770"/>
                </a:lnTo>
                <a:lnTo>
                  <a:pt x="2114352" y="2765353"/>
                </a:lnTo>
                <a:lnTo>
                  <a:pt x="2115060" y="2763228"/>
                </a:lnTo>
                <a:lnTo>
                  <a:pt x="2115769" y="2761812"/>
                </a:lnTo>
                <a:lnTo>
                  <a:pt x="2117185" y="2760041"/>
                </a:lnTo>
                <a:lnTo>
                  <a:pt x="2118602" y="2758979"/>
                </a:lnTo>
                <a:lnTo>
                  <a:pt x="2124269" y="2751542"/>
                </a:lnTo>
                <a:lnTo>
                  <a:pt x="2130644" y="2744105"/>
                </a:lnTo>
                <a:lnTo>
                  <a:pt x="2137019" y="2736669"/>
                </a:lnTo>
                <a:lnTo>
                  <a:pt x="2143393" y="2729941"/>
                </a:lnTo>
                <a:lnTo>
                  <a:pt x="2149768" y="2722859"/>
                </a:lnTo>
                <a:lnTo>
                  <a:pt x="2156852" y="2716484"/>
                </a:lnTo>
                <a:lnTo>
                  <a:pt x="2163580" y="2709402"/>
                </a:lnTo>
                <a:lnTo>
                  <a:pt x="2170663" y="2703381"/>
                </a:lnTo>
                <a:lnTo>
                  <a:pt x="2177747" y="2697361"/>
                </a:lnTo>
                <a:lnTo>
                  <a:pt x="2185185" y="2690988"/>
                </a:lnTo>
                <a:lnTo>
                  <a:pt x="2192268" y="2685322"/>
                </a:lnTo>
                <a:lnTo>
                  <a:pt x="2200060" y="2679656"/>
                </a:lnTo>
                <a:lnTo>
                  <a:pt x="2207496" y="2673990"/>
                </a:lnTo>
                <a:lnTo>
                  <a:pt x="2215643" y="2668678"/>
                </a:lnTo>
                <a:lnTo>
                  <a:pt x="2223080" y="2663720"/>
                </a:lnTo>
                <a:lnTo>
                  <a:pt x="2231226" y="2659116"/>
                </a:lnTo>
                <a:lnTo>
                  <a:pt x="2232996" y="2658054"/>
                </a:lnTo>
                <a:lnTo>
                  <a:pt x="2235121" y="2657701"/>
                </a:lnTo>
                <a:lnTo>
                  <a:pt x="2237246" y="2657346"/>
                </a:lnTo>
                <a:lnTo>
                  <a:pt x="2239371" y="2656993"/>
                </a:lnTo>
                <a:lnTo>
                  <a:pt x="2241496" y="2656993"/>
                </a:lnTo>
                <a:lnTo>
                  <a:pt x="2243621" y="2656993"/>
                </a:lnTo>
                <a:lnTo>
                  <a:pt x="2245746" y="2657346"/>
                </a:lnTo>
                <a:lnTo>
                  <a:pt x="2248226" y="2658054"/>
                </a:lnTo>
                <a:lnTo>
                  <a:pt x="2247163" y="2655576"/>
                </a:lnTo>
                <a:lnTo>
                  <a:pt x="2246101" y="2653097"/>
                </a:lnTo>
                <a:lnTo>
                  <a:pt x="2245392" y="2650617"/>
                </a:lnTo>
                <a:lnTo>
                  <a:pt x="2245038" y="2648139"/>
                </a:lnTo>
                <a:lnTo>
                  <a:pt x="2244684" y="2645305"/>
                </a:lnTo>
                <a:lnTo>
                  <a:pt x="2244684" y="2643182"/>
                </a:lnTo>
                <a:lnTo>
                  <a:pt x="2245038" y="2640349"/>
                </a:lnTo>
                <a:lnTo>
                  <a:pt x="2245038" y="2637870"/>
                </a:lnTo>
                <a:lnTo>
                  <a:pt x="2245746" y="2635391"/>
                </a:lnTo>
                <a:lnTo>
                  <a:pt x="2246454" y="2632911"/>
                </a:lnTo>
                <a:lnTo>
                  <a:pt x="2247517" y="2630433"/>
                </a:lnTo>
                <a:lnTo>
                  <a:pt x="2248579" y="2627954"/>
                </a:lnTo>
                <a:lnTo>
                  <a:pt x="2249642" y="2625829"/>
                </a:lnTo>
                <a:lnTo>
                  <a:pt x="2251059" y="2623351"/>
                </a:lnTo>
                <a:lnTo>
                  <a:pt x="2253184" y="2621580"/>
                </a:lnTo>
                <a:lnTo>
                  <a:pt x="2254954" y="2619456"/>
                </a:lnTo>
                <a:lnTo>
                  <a:pt x="2264162" y="2607061"/>
                </a:lnTo>
                <a:lnTo>
                  <a:pt x="2274079" y="2594666"/>
                </a:lnTo>
                <a:lnTo>
                  <a:pt x="2283642" y="2582627"/>
                </a:lnTo>
                <a:lnTo>
                  <a:pt x="2293559" y="2570940"/>
                </a:lnTo>
                <a:lnTo>
                  <a:pt x="2303475" y="2559254"/>
                </a:lnTo>
                <a:lnTo>
                  <a:pt x="2313745" y="2547569"/>
                </a:lnTo>
                <a:lnTo>
                  <a:pt x="2324370" y="2536591"/>
                </a:lnTo>
                <a:lnTo>
                  <a:pt x="2334641" y="2525613"/>
                </a:lnTo>
                <a:lnTo>
                  <a:pt x="2345266" y="2514636"/>
                </a:lnTo>
                <a:lnTo>
                  <a:pt x="2356600" y="2504366"/>
                </a:lnTo>
                <a:lnTo>
                  <a:pt x="2367578" y="2494097"/>
                </a:lnTo>
                <a:lnTo>
                  <a:pt x="2378911" y="2483473"/>
                </a:lnTo>
                <a:lnTo>
                  <a:pt x="2389891" y="2473557"/>
                </a:lnTo>
                <a:lnTo>
                  <a:pt x="2401578" y="2463996"/>
                </a:lnTo>
                <a:lnTo>
                  <a:pt x="2412911" y="2454435"/>
                </a:lnTo>
                <a:lnTo>
                  <a:pt x="2424952" y="2445228"/>
                </a:lnTo>
                <a:lnTo>
                  <a:pt x="2436994" y="2436020"/>
                </a:lnTo>
                <a:lnTo>
                  <a:pt x="2448682" y="2427168"/>
                </a:lnTo>
                <a:lnTo>
                  <a:pt x="2460723" y="2418315"/>
                </a:lnTo>
                <a:lnTo>
                  <a:pt x="2473118" y="2409816"/>
                </a:lnTo>
                <a:lnTo>
                  <a:pt x="2485160" y="2401317"/>
                </a:lnTo>
                <a:lnTo>
                  <a:pt x="2497556" y="2393172"/>
                </a:lnTo>
                <a:lnTo>
                  <a:pt x="2509951" y="2385736"/>
                </a:lnTo>
                <a:lnTo>
                  <a:pt x="2522348" y="2377945"/>
                </a:lnTo>
                <a:lnTo>
                  <a:pt x="2534743" y="2370154"/>
                </a:lnTo>
                <a:lnTo>
                  <a:pt x="2547492" y="2363072"/>
                </a:lnTo>
                <a:lnTo>
                  <a:pt x="2560242" y="2355990"/>
                </a:lnTo>
                <a:lnTo>
                  <a:pt x="2572992" y="2349261"/>
                </a:lnTo>
                <a:lnTo>
                  <a:pt x="2598138" y="2336159"/>
                </a:lnTo>
                <a:lnTo>
                  <a:pt x="2623992" y="2323765"/>
                </a:lnTo>
                <a:lnTo>
                  <a:pt x="2649846" y="2311724"/>
                </a:lnTo>
                <a:lnTo>
                  <a:pt x="2676054" y="2300747"/>
                </a:lnTo>
                <a:lnTo>
                  <a:pt x="2701554" y="2290477"/>
                </a:lnTo>
                <a:lnTo>
                  <a:pt x="2727762" y="2280561"/>
                </a:lnTo>
                <a:lnTo>
                  <a:pt x="2753615" y="2271354"/>
                </a:lnTo>
                <a:lnTo>
                  <a:pt x="2779824" y="2262856"/>
                </a:lnTo>
                <a:lnTo>
                  <a:pt x="2806032" y="2255065"/>
                </a:lnTo>
                <a:lnTo>
                  <a:pt x="2831531" y="2247274"/>
                </a:lnTo>
                <a:lnTo>
                  <a:pt x="2838261" y="2245504"/>
                </a:lnTo>
                <a:lnTo>
                  <a:pt x="2844636" y="2243733"/>
                </a:lnTo>
                <a:lnTo>
                  <a:pt x="2851364" y="2241963"/>
                </a:lnTo>
                <a:lnTo>
                  <a:pt x="2857739" y="2239838"/>
                </a:lnTo>
                <a:lnTo>
                  <a:pt x="2870489" y="2236297"/>
                </a:lnTo>
                <a:lnTo>
                  <a:pt x="2874031" y="2235234"/>
                </a:lnTo>
                <a:lnTo>
                  <a:pt x="2876864" y="2234526"/>
                </a:lnTo>
                <a:lnTo>
                  <a:pt x="2880406" y="2233817"/>
                </a:lnTo>
                <a:lnTo>
                  <a:pt x="2883594" y="2233110"/>
                </a:lnTo>
                <a:lnTo>
                  <a:pt x="2889968" y="2231693"/>
                </a:lnTo>
                <a:lnTo>
                  <a:pt x="2896697" y="2229922"/>
                </a:lnTo>
                <a:lnTo>
                  <a:pt x="2903072" y="2228507"/>
                </a:lnTo>
                <a:lnTo>
                  <a:pt x="2909802" y="2226735"/>
                </a:lnTo>
                <a:lnTo>
                  <a:pt x="2922197" y="2223548"/>
                </a:lnTo>
                <a:lnTo>
                  <a:pt x="2935302" y="2220715"/>
                </a:lnTo>
                <a:lnTo>
                  <a:pt x="2942030" y="2219300"/>
                </a:lnTo>
                <a:lnTo>
                  <a:pt x="2948405" y="2218236"/>
                </a:lnTo>
                <a:lnTo>
                  <a:pt x="2955134" y="2216466"/>
                </a:lnTo>
                <a:lnTo>
                  <a:pt x="2961155" y="2215049"/>
                </a:lnTo>
                <a:lnTo>
                  <a:pt x="2974259" y="2211508"/>
                </a:lnTo>
                <a:lnTo>
                  <a:pt x="2982759" y="2210800"/>
                </a:lnTo>
                <a:lnTo>
                  <a:pt x="2987009" y="2210446"/>
                </a:lnTo>
                <a:lnTo>
                  <a:pt x="2991259" y="2209738"/>
                </a:lnTo>
                <a:lnTo>
                  <a:pt x="2995509" y="2208676"/>
                </a:lnTo>
                <a:lnTo>
                  <a:pt x="2999051" y="2207968"/>
                </a:lnTo>
                <a:lnTo>
                  <a:pt x="3003301" y="2207259"/>
                </a:lnTo>
                <a:lnTo>
                  <a:pt x="3007551" y="2206196"/>
                </a:lnTo>
                <a:lnTo>
                  <a:pt x="3029862" y="2201592"/>
                </a:lnTo>
                <a:lnTo>
                  <a:pt x="3006488" y="2201239"/>
                </a:lnTo>
                <a:lnTo>
                  <a:pt x="3005779" y="2201239"/>
                </a:lnTo>
                <a:lnTo>
                  <a:pt x="3005071" y="2200885"/>
                </a:lnTo>
                <a:lnTo>
                  <a:pt x="3003654" y="2200530"/>
                </a:lnTo>
                <a:lnTo>
                  <a:pt x="3001529" y="2200177"/>
                </a:lnTo>
                <a:lnTo>
                  <a:pt x="2996926" y="2198405"/>
                </a:lnTo>
                <a:lnTo>
                  <a:pt x="2977446" y="2192740"/>
                </a:lnTo>
                <a:lnTo>
                  <a:pt x="2966821" y="2189553"/>
                </a:lnTo>
                <a:lnTo>
                  <a:pt x="2963634" y="2189199"/>
                </a:lnTo>
                <a:lnTo>
                  <a:pt x="2960093" y="2189199"/>
                </a:lnTo>
                <a:lnTo>
                  <a:pt x="2956196" y="2188845"/>
                </a:lnTo>
                <a:lnTo>
                  <a:pt x="2952655" y="2188845"/>
                </a:lnTo>
                <a:lnTo>
                  <a:pt x="2945572" y="2188845"/>
                </a:lnTo>
                <a:lnTo>
                  <a:pt x="2938135" y="2188490"/>
                </a:lnTo>
                <a:lnTo>
                  <a:pt x="2930697" y="2188137"/>
                </a:lnTo>
                <a:lnTo>
                  <a:pt x="2923614" y="2188137"/>
                </a:lnTo>
                <a:lnTo>
                  <a:pt x="2908739" y="2188137"/>
                </a:lnTo>
                <a:lnTo>
                  <a:pt x="2893864" y="2188490"/>
                </a:lnTo>
                <a:lnTo>
                  <a:pt x="2879344" y="2188845"/>
                </a:lnTo>
                <a:lnTo>
                  <a:pt x="2864469" y="2189907"/>
                </a:lnTo>
                <a:lnTo>
                  <a:pt x="2849594" y="2191324"/>
                </a:lnTo>
                <a:lnTo>
                  <a:pt x="2834719" y="2192740"/>
                </a:lnTo>
                <a:lnTo>
                  <a:pt x="2819844" y="2194157"/>
                </a:lnTo>
                <a:lnTo>
                  <a:pt x="2804615" y="2196282"/>
                </a:lnTo>
                <a:lnTo>
                  <a:pt x="2789740" y="2198760"/>
                </a:lnTo>
                <a:lnTo>
                  <a:pt x="2774865" y="2201239"/>
                </a:lnTo>
                <a:lnTo>
                  <a:pt x="2759282" y="2204072"/>
                </a:lnTo>
                <a:lnTo>
                  <a:pt x="2744407" y="2207259"/>
                </a:lnTo>
                <a:lnTo>
                  <a:pt x="2729532" y="2210800"/>
                </a:lnTo>
                <a:lnTo>
                  <a:pt x="2713949" y="2214696"/>
                </a:lnTo>
                <a:lnTo>
                  <a:pt x="2699074" y="2218591"/>
                </a:lnTo>
                <a:lnTo>
                  <a:pt x="2683491" y="2222840"/>
                </a:lnTo>
                <a:lnTo>
                  <a:pt x="2668263" y="2227444"/>
                </a:lnTo>
                <a:lnTo>
                  <a:pt x="2653388" y="2232047"/>
                </a:lnTo>
                <a:lnTo>
                  <a:pt x="2637805" y="2237359"/>
                </a:lnTo>
                <a:lnTo>
                  <a:pt x="2622575" y="2242671"/>
                </a:lnTo>
                <a:lnTo>
                  <a:pt x="2606992" y="2247983"/>
                </a:lnTo>
                <a:lnTo>
                  <a:pt x="2592117" y="2254357"/>
                </a:lnTo>
                <a:lnTo>
                  <a:pt x="2576889" y="2260377"/>
                </a:lnTo>
                <a:lnTo>
                  <a:pt x="2561306" y="2266751"/>
                </a:lnTo>
                <a:lnTo>
                  <a:pt x="2542889" y="2274896"/>
                </a:lnTo>
                <a:lnTo>
                  <a:pt x="2524472" y="2283395"/>
                </a:lnTo>
                <a:lnTo>
                  <a:pt x="2506056" y="2291894"/>
                </a:lnTo>
                <a:lnTo>
                  <a:pt x="2487640" y="2300747"/>
                </a:lnTo>
                <a:lnTo>
                  <a:pt x="2469223" y="2309599"/>
                </a:lnTo>
                <a:lnTo>
                  <a:pt x="2451160" y="2318807"/>
                </a:lnTo>
                <a:lnTo>
                  <a:pt x="2432744" y="2328368"/>
                </a:lnTo>
                <a:lnTo>
                  <a:pt x="2414682" y="2337929"/>
                </a:lnTo>
                <a:lnTo>
                  <a:pt x="2396619" y="2348199"/>
                </a:lnTo>
                <a:lnTo>
                  <a:pt x="2378558" y="2358823"/>
                </a:lnTo>
                <a:lnTo>
                  <a:pt x="2360849" y="2369447"/>
                </a:lnTo>
                <a:lnTo>
                  <a:pt x="2343141" y="2380069"/>
                </a:lnTo>
                <a:lnTo>
                  <a:pt x="2325433" y="2391756"/>
                </a:lnTo>
                <a:lnTo>
                  <a:pt x="2308079" y="2403796"/>
                </a:lnTo>
                <a:lnTo>
                  <a:pt x="2290725" y="2415836"/>
                </a:lnTo>
                <a:lnTo>
                  <a:pt x="2274079" y="2428585"/>
                </a:lnTo>
                <a:lnTo>
                  <a:pt x="2256726" y="2441687"/>
                </a:lnTo>
                <a:lnTo>
                  <a:pt x="2240079" y="2455143"/>
                </a:lnTo>
                <a:lnTo>
                  <a:pt x="2223434" y="2468954"/>
                </a:lnTo>
                <a:lnTo>
                  <a:pt x="2207496" y="2483119"/>
                </a:lnTo>
                <a:lnTo>
                  <a:pt x="2191560" y="2497638"/>
                </a:lnTo>
                <a:lnTo>
                  <a:pt x="2176330" y="2513219"/>
                </a:lnTo>
                <a:lnTo>
                  <a:pt x="2160747" y="2528446"/>
                </a:lnTo>
                <a:lnTo>
                  <a:pt x="2145872" y="2544382"/>
                </a:lnTo>
                <a:lnTo>
                  <a:pt x="2138789" y="2552881"/>
                </a:lnTo>
                <a:lnTo>
                  <a:pt x="2131352" y="2561025"/>
                </a:lnTo>
                <a:lnTo>
                  <a:pt x="2124269" y="2569525"/>
                </a:lnTo>
                <a:lnTo>
                  <a:pt x="2117185" y="2578023"/>
                </a:lnTo>
                <a:lnTo>
                  <a:pt x="2110102" y="2586522"/>
                </a:lnTo>
                <a:lnTo>
                  <a:pt x="2103373" y="2595375"/>
                </a:lnTo>
                <a:lnTo>
                  <a:pt x="2096644" y="2604228"/>
                </a:lnTo>
                <a:lnTo>
                  <a:pt x="2090269" y="2613435"/>
                </a:lnTo>
                <a:lnTo>
                  <a:pt x="2083539" y="2622288"/>
                </a:lnTo>
                <a:lnTo>
                  <a:pt x="2077164" y="2631495"/>
                </a:lnTo>
                <a:lnTo>
                  <a:pt x="2070436" y="2640702"/>
                </a:lnTo>
                <a:lnTo>
                  <a:pt x="2064415" y="2650264"/>
                </a:lnTo>
                <a:lnTo>
                  <a:pt x="2058748" y="2659825"/>
                </a:lnTo>
                <a:lnTo>
                  <a:pt x="2052728" y="2669387"/>
                </a:lnTo>
                <a:lnTo>
                  <a:pt x="2047061" y="2679656"/>
                </a:lnTo>
                <a:lnTo>
                  <a:pt x="2041395" y="2689217"/>
                </a:lnTo>
                <a:lnTo>
                  <a:pt x="2040686" y="2691342"/>
                </a:lnTo>
                <a:lnTo>
                  <a:pt x="2039623" y="2693466"/>
                </a:lnTo>
                <a:lnTo>
                  <a:pt x="2037853" y="2694883"/>
                </a:lnTo>
                <a:lnTo>
                  <a:pt x="2036436" y="2696300"/>
                </a:lnTo>
                <a:lnTo>
                  <a:pt x="2034665" y="2698070"/>
                </a:lnTo>
                <a:lnTo>
                  <a:pt x="2033248" y="2699133"/>
                </a:lnTo>
                <a:lnTo>
                  <a:pt x="2031478" y="2699841"/>
                </a:lnTo>
                <a:lnTo>
                  <a:pt x="2029353" y="2700549"/>
                </a:lnTo>
                <a:lnTo>
                  <a:pt x="2027936" y="2701256"/>
                </a:lnTo>
                <a:lnTo>
                  <a:pt x="2026165" y="2701965"/>
                </a:lnTo>
                <a:lnTo>
                  <a:pt x="2024040" y="2702320"/>
                </a:lnTo>
                <a:lnTo>
                  <a:pt x="2021915" y="2702320"/>
                </a:lnTo>
                <a:lnTo>
                  <a:pt x="2019790" y="2702320"/>
                </a:lnTo>
                <a:lnTo>
                  <a:pt x="2018020" y="2701965"/>
                </a:lnTo>
                <a:lnTo>
                  <a:pt x="2016248" y="2700903"/>
                </a:lnTo>
                <a:lnTo>
                  <a:pt x="2014478" y="2700195"/>
                </a:lnTo>
                <a:lnTo>
                  <a:pt x="2012707" y="2699133"/>
                </a:lnTo>
                <a:lnTo>
                  <a:pt x="2010937" y="2698070"/>
                </a:lnTo>
                <a:lnTo>
                  <a:pt x="2009520" y="2696300"/>
                </a:lnTo>
                <a:lnTo>
                  <a:pt x="2008457" y="2695238"/>
                </a:lnTo>
                <a:lnTo>
                  <a:pt x="2007040" y="2693466"/>
                </a:lnTo>
                <a:lnTo>
                  <a:pt x="2005978" y="2691696"/>
                </a:lnTo>
                <a:lnTo>
                  <a:pt x="2005270" y="2689926"/>
                </a:lnTo>
                <a:lnTo>
                  <a:pt x="2004562" y="2687801"/>
                </a:lnTo>
                <a:lnTo>
                  <a:pt x="2004207" y="2686031"/>
                </a:lnTo>
                <a:lnTo>
                  <a:pt x="2004207" y="2683905"/>
                </a:lnTo>
                <a:lnTo>
                  <a:pt x="2004207" y="2681780"/>
                </a:lnTo>
                <a:lnTo>
                  <a:pt x="2004207" y="2679656"/>
                </a:lnTo>
                <a:lnTo>
                  <a:pt x="2004562" y="2677531"/>
                </a:lnTo>
                <a:lnTo>
                  <a:pt x="2005270" y="2675407"/>
                </a:lnTo>
                <a:lnTo>
                  <a:pt x="2006332" y="2673282"/>
                </a:lnTo>
                <a:lnTo>
                  <a:pt x="2007395" y="2671512"/>
                </a:lnTo>
                <a:lnTo>
                  <a:pt x="2013062" y="2660533"/>
                </a:lnTo>
                <a:lnTo>
                  <a:pt x="2018728" y="2650264"/>
                </a:lnTo>
                <a:lnTo>
                  <a:pt x="2024040" y="2639995"/>
                </a:lnTo>
                <a:lnTo>
                  <a:pt x="2029707" y="2629725"/>
                </a:lnTo>
                <a:lnTo>
                  <a:pt x="2036082" y="2619101"/>
                </a:lnTo>
                <a:lnTo>
                  <a:pt x="2042457" y="2609185"/>
                </a:lnTo>
                <a:lnTo>
                  <a:pt x="2049186" y="2599270"/>
                </a:lnTo>
                <a:lnTo>
                  <a:pt x="2055206" y="2589709"/>
                </a:lnTo>
                <a:lnTo>
                  <a:pt x="2058394" y="2584751"/>
                </a:lnTo>
                <a:lnTo>
                  <a:pt x="2061581" y="2579794"/>
                </a:lnTo>
                <a:lnTo>
                  <a:pt x="2064769" y="2574482"/>
                </a:lnTo>
                <a:lnTo>
                  <a:pt x="2068311" y="2569878"/>
                </a:lnTo>
                <a:lnTo>
                  <a:pt x="2082123" y="2551110"/>
                </a:lnTo>
                <a:lnTo>
                  <a:pt x="2089561" y="2541904"/>
                </a:lnTo>
                <a:lnTo>
                  <a:pt x="2096289" y="2532696"/>
                </a:lnTo>
                <a:lnTo>
                  <a:pt x="2103727" y="2523489"/>
                </a:lnTo>
                <a:lnTo>
                  <a:pt x="2110811" y="2514636"/>
                </a:lnTo>
                <a:lnTo>
                  <a:pt x="2118602" y="2505782"/>
                </a:lnTo>
                <a:lnTo>
                  <a:pt x="2126394" y="2497283"/>
                </a:lnTo>
                <a:lnTo>
                  <a:pt x="2133831" y="2488784"/>
                </a:lnTo>
                <a:lnTo>
                  <a:pt x="2141622" y="2480286"/>
                </a:lnTo>
                <a:lnTo>
                  <a:pt x="2149414" y="2471787"/>
                </a:lnTo>
                <a:lnTo>
                  <a:pt x="2157205" y="2463642"/>
                </a:lnTo>
                <a:lnTo>
                  <a:pt x="2164997" y="2455498"/>
                </a:lnTo>
                <a:lnTo>
                  <a:pt x="2173497" y="2447707"/>
                </a:lnTo>
                <a:lnTo>
                  <a:pt x="2181997" y="2439916"/>
                </a:lnTo>
                <a:lnTo>
                  <a:pt x="2190143" y="2432125"/>
                </a:lnTo>
                <a:lnTo>
                  <a:pt x="2198288" y="2423981"/>
                </a:lnTo>
                <a:lnTo>
                  <a:pt x="2206788" y="2416544"/>
                </a:lnTo>
                <a:lnTo>
                  <a:pt x="2215643" y="2409462"/>
                </a:lnTo>
                <a:lnTo>
                  <a:pt x="2223788" y="2402025"/>
                </a:lnTo>
                <a:lnTo>
                  <a:pt x="2232643" y="2395297"/>
                </a:lnTo>
                <a:lnTo>
                  <a:pt x="2241142" y="2387861"/>
                </a:lnTo>
                <a:lnTo>
                  <a:pt x="2249996" y="2381133"/>
                </a:lnTo>
                <a:lnTo>
                  <a:pt x="2258851" y="2374050"/>
                </a:lnTo>
                <a:lnTo>
                  <a:pt x="2267704" y="2367675"/>
                </a:lnTo>
                <a:lnTo>
                  <a:pt x="2276912" y="2360947"/>
                </a:lnTo>
                <a:lnTo>
                  <a:pt x="2294975" y="2347845"/>
                </a:lnTo>
                <a:lnTo>
                  <a:pt x="2299225" y="2345012"/>
                </a:lnTo>
                <a:lnTo>
                  <a:pt x="2303829" y="2341824"/>
                </a:lnTo>
                <a:lnTo>
                  <a:pt x="2308433" y="2338637"/>
                </a:lnTo>
                <a:lnTo>
                  <a:pt x="2313037" y="2335805"/>
                </a:lnTo>
                <a:lnTo>
                  <a:pt x="2322245" y="2329785"/>
                </a:lnTo>
                <a:lnTo>
                  <a:pt x="2331453" y="2323765"/>
                </a:lnTo>
                <a:lnTo>
                  <a:pt x="2340662" y="2318098"/>
                </a:lnTo>
                <a:lnTo>
                  <a:pt x="2350224" y="2312079"/>
                </a:lnTo>
                <a:lnTo>
                  <a:pt x="2359786" y="2306767"/>
                </a:lnTo>
                <a:lnTo>
                  <a:pt x="2368994" y="2301101"/>
                </a:lnTo>
                <a:lnTo>
                  <a:pt x="2378558" y="2296144"/>
                </a:lnTo>
                <a:lnTo>
                  <a:pt x="2388119" y="2290832"/>
                </a:lnTo>
                <a:lnTo>
                  <a:pt x="2406890" y="2280208"/>
                </a:lnTo>
                <a:lnTo>
                  <a:pt x="2425660" y="2270647"/>
                </a:lnTo>
                <a:lnTo>
                  <a:pt x="2444785" y="2261440"/>
                </a:lnTo>
                <a:lnTo>
                  <a:pt x="2464618" y="2252233"/>
                </a:lnTo>
                <a:lnTo>
                  <a:pt x="2483743" y="2243733"/>
                </a:lnTo>
                <a:lnTo>
                  <a:pt x="2503223" y="2235589"/>
                </a:lnTo>
                <a:lnTo>
                  <a:pt x="2522701" y="2228152"/>
                </a:lnTo>
                <a:lnTo>
                  <a:pt x="2541826" y="2220362"/>
                </a:lnTo>
                <a:lnTo>
                  <a:pt x="2551742" y="2216820"/>
                </a:lnTo>
                <a:lnTo>
                  <a:pt x="2561306" y="2213633"/>
                </a:lnTo>
                <a:lnTo>
                  <a:pt x="2570867" y="2210092"/>
                </a:lnTo>
                <a:lnTo>
                  <a:pt x="2581138" y="2206551"/>
                </a:lnTo>
                <a:lnTo>
                  <a:pt x="2590700" y="2203009"/>
                </a:lnTo>
                <a:lnTo>
                  <a:pt x="2600264" y="2200177"/>
                </a:lnTo>
                <a:lnTo>
                  <a:pt x="2609825" y="2196989"/>
                </a:lnTo>
                <a:lnTo>
                  <a:pt x="2619742" y="2194157"/>
                </a:lnTo>
                <a:lnTo>
                  <a:pt x="2629305" y="2191324"/>
                </a:lnTo>
                <a:lnTo>
                  <a:pt x="2639221" y="2188137"/>
                </a:lnTo>
                <a:lnTo>
                  <a:pt x="2648783" y="2184950"/>
                </a:lnTo>
                <a:lnTo>
                  <a:pt x="2658346" y="2182470"/>
                </a:lnTo>
                <a:lnTo>
                  <a:pt x="2668263" y="2179991"/>
                </a:lnTo>
                <a:lnTo>
                  <a:pt x="2677824" y="2177513"/>
                </a:lnTo>
                <a:lnTo>
                  <a:pt x="2687388" y="2175034"/>
                </a:lnTo>
                <a:lnTo>
                  <a:pt x="2696949" y="2172201"/>
                </a:lnTo>
                <a:lnTo>
                  <a:pt x="2706866" y="2169722"/>
                </a:lnTo>
                <a:lnTo>
                  <a:pt x="2716429" y="2167244"/>
                </a:lnTo>
                <a:lnTo>
                  <a:pt x="2725991" y="2165119"/>
                </a:lnTo>
                <a:lnTo>
                  <a:pt x="2735554" y="2162994"/>
                </a:lnTo>
                <a:lnTo>
                  <a:pt x="2745116" y="2160869"/>
                </a:lnTo>
                <a:lnTo>
                  <a:pt x="2754678" y="2158390"/>
                </a:lnTo>
                <a:lnTo>
                  <a:pt x="2764240" y="2156265"/>
                </a:lnTo>
                <a:lnTo>
                  <a:pt x="2773803" y="2154141"/>
                </a:lnTo>
                <a:lnTo>
                  <a:pt x="2783720" y="2152370"/>
                </a:lnTo>
                <a:lnTo>
                  <a:pt x="2793282" y="2150600"/>
                </a:lnTo>
                <a:lnTo>
                  <a:pt x="2802490" y="2148830"/>
                </a:lnTo>
                <a:lnTo>
                  <a:pt x="2812053" y="2146705"/>
                </a:lnTo>
                <a:lnTo>
                  <a:pt x="2816656" y="2145996"/>
                </a:lnTo>
                <a:lnTo>
                  <a:pt x="2821261" y="2144579"/>
                </a:lnTo>
                <a:lnTo>
                  <a:pt x="2826219" y="2143517"/>
                </a:lnTo>
                <a:lnTo>
                  <a:pt x="2830823" y="2142809"/>
                </a:lnTo>
                <a:lnTo>
                  <a:pt x="2849948" y="2139622"/>
                </a:lnTo>
                <a:lnTo>
                  <a:pt x="2859156" y="2138206"/>
                </a:lnTo>
                <a:lnTo>
                  <a:pt x="2869072" y="2136081"/>
                </a:lnTo>
                <a:lnTo>
                  <a:pt x="2878281" y="2134664"/>
                </a:lnTo>
                <a:lnTo>
                  <a:pt x="2887489" y="2132894"/>
                </a:lnTo>
                <a:lnTo>
                  <a:pt x="2897052" y="2131123"/>
                </a:lnTo>
                <a:lnTo>
                  <a:pt x="2906614" y="2130061"/>
                </a:lnTo>
                <a:lnTo>
                  <a:pt x="2915822" y="2128644"/>
                </a:lnTo>
                <a:lnTo>
                  <a:pt x="2925385" y="2126874"/>
                </a:lnTo>
                <a:lnTo>
                  <a:pt x="2929988" y="2126165"/>
                </a:lnTo>
                <a:lnTo>
                  <a:pt x="2934593" y="2125103"/>
                </a:lnTo>
                <a:lnTo>
                  <a:pt x="2939197" y="2124395"/>
                </a:lnTo>
                <a:lnTo>
                  <a:pt x="2943446" y="2123687"/>
                </a:lnTo>
                <a:lnTo>
                  <a:pt x="2946988" y="2123687"/>
                </a:lnTo>
                <a:lnTo>
                  <a:pt x="2950530" y="2123332"/>
                </a:lnTo>
                <a:lnTo>
                  <a:pt x="2953718" y="2123332"/>
                </a:lnTo>
                <a:lnTo>
                  <a:pt x="2957260" y="2122624"/>
                </a:lnTo>
                <a:lnTo>
                  <a:pt x="2960801" y="2122624"/>
                </a:lnTo>
                <a:lnTo>
                  <a:pt x="2963988" y="2122270"/>
                </a:lnTo>
                <a:lnTo>
                  <a:pt x="2967176" y="2121915"/>
                </a:lnTo>
                <a:lnTo>
                  <a:pt x="2970718" y="2121562"/>
                </a:lnTo>
                <a:lnTo>
                  <a:pt x="2977446" y="2120500"/>
                </a:lnTo>
                <a:lnTo>
                  <a:pt x="2984176" y="2119437"/>
                </a:lnTo>
                <a:lnTo>
                  <a:pt x="2991613" y="2118020"/>
                </a:lnTo>
                <a:lnTo>
                  <a:pt x="2999051" y="2116605"/>
                </a:lnTo>
                <a:lnTo>
                  <a:pt x="3006488" y="2115542"/>
                </a:lnTo>
                <a:lnTo>
                  <a:pt x="3013926" y="2114125"/>
                </a:lnTo>
                <a:lnTo>
                  <a:pt x="3021009" y="2112355"/>
                </a:lnTo>
                <a:lnTo>
                  <a:pt x="3028800" y="2110938"/>
                </a:lnTo>
                <a:lnTo>
                  <a:pt x="3036237" y="2109876"/>
                </a:lnTo>
                <a:lnTo>
                  <a:pt x="3043320" y="2108105"/>
                </a:lnTo>
                <a:lnTo>
                  <a:pt x="3058550" y="2105272"/>
                </a:lnTo>
                <a:lnTo>
                  <a:pt x="3065633" y="2103501"/>
                </a:lnTo>
                <a:lnTo>
                  <a:pt x="3069528" y="2102793"/>
                </a:lnTo>
                <a:lnTo>
                  <a:pt x="3071300" y="2102439"/>
                </a:lnTo>
                <a:lnTo>
                  <a:pt x="3072008" y="2102439"/>
                </a:lnTo>
                <a:lnTo>
                  <a:pt x="3066342" y="2103501"/>
                </a:lnTo>
                <a:lnTo>
                  <a:pt x="3056425" y="2106334"/>
                </a:lnTo>
                <a:lnTo>
                  <a:pt x="3061384" y="2105981"/>
                </a:lnTo>
                <a:lnTo>
                  <a:pt x="3065987" y="2105272"/>
                </a:lnTo>
                <a:lnTo>
                  <a:pt x="3070592" y="2104209"/>
                </a:lnTo>
                <a:lnTo>
                  <a:pt x="3075550" y="2103856"/>
                </a:lnTo>
                <a:lnTo>
                  <a:pt x="3084758" y="2102439"/>
                </a:lnTo>
                <a:lnTo>
                  <a:pt x="3094675" y="2101023"/>
                </a:lnTo>
                <a:lnTo>
                  <a:pt x="3103883" y="2099252"/>
                </a:lnTo>
                <a:lnTo>
                  <a:pt x="3113445" y="2097482"/>
                </a:lnTo>
                <a:lnTo>
                  <a:pt x="3122653" y="2096419"/>
                </a:lnTo>
                <a:lnTo>
                  <a:pt x="3132216" y="2095002"/>
                </a:lnTo>
                <a:lnTo>
                  <a:pt x="3141778" y="2093586"/>
                </a:lnTo>
                <a:lnTo>
                  <a:pt x="3150986" y="2092170"/>
                </a:lnTo>
                <a:lnTo>
                  <a:pt x="3163028" y="2089690"/>
                </a:lnTo>
                <a:lnTo>
                  <a:pt x="3174716" y="2087567"/>
                </a:lnTo>
                <a:lnTo>
                  <a:pt x="3186757" y="2085442"/>
                </a:lnTo>
                <a:lnTo>
                  <a:pt x="3198444" y="2082963"/>
                </a:lnTo>
                <a:lnTo>
                  <a:pt x="3185694" y="2075880"/>
                </a:lnTo>
                <a:lnTo>
                  <a:pt x="3172590" y="2069152"/>
                </a:lnTo>
                <a:lnTo>
                  <a:pt x="3159486" y="2062069"/>
                </a:lnTo>
                <a:lnTo>
                  <a:pt x="3146028" y="2056049"/>
                </a:lnTo>
                <a:lnTo>
                  <a:pt x="3119112" y="2043301"/>
                </a:lnTo>
                <a:lnTo>
                  <a:pt x="3112383" y="2040114"/>
                </a:lnTo>
                <a:lnTo>
                  <a:pt x="3105300" y="2036573"/>
                </a:lnTo>
                <a:lnTo>
                  <a:pt x="3098216" y="2033739"/>
                </a:lnTo>
                <a:lnTo>
                  <a:pt x="3091487" y="2030907"/>
                </a:lnTo>
                <a:lnTo>
                  <a:pt x="3077320" y="2025595"/>
                </a:lnTo>
                <a:lnTo>
                  <a:pt x="3063154" y="2019929"/>
                </a:lnTo>
                <a:lnTo>
                  <a:pt x="3048634" y="2014263"/>
                </a:lnTo>
                <a:lnTo>
                  <a:pt x="3034112" y="2008598"/>
                </a:lnTo>
                <a:lnTo>
                  <a:pt x="3032696" y="2007889"/>
                </a:lnTo>
                <a:lnTo>
                  <a:pt x="3032342" y="2007889"/>
                </a:lnTo>
                <a:lnTo>
                  <a:pt x="3033050" y="2007535"/>
                </a:lnTo>
                <a:lnTo>
                  <a:pt x="3046154" y="2003994"/>
                </a:lnTo>
                <a:lnTo>
                  <a:pt x="3045446" y="2003994"/>
                </a:lnTo>
                <a:lnTo>
                  <a:pt x="3044029" y="2003994"/>
                </a:lnTo>
                <a:lnTo>
                  <a:pt x="3039070" y="2002931"/>
                </a:lnTo>
                <a:lnTo>
                  <a:pt x="3028800" y="2001514"/>
                </a:lnTo>
                <a:lnTo>
                  <a:pt x="3008259" y="1998328"/>
                </a:lnTo>
                <a:lnTo>
                  <a:pt x="2967176" y="1991599"/>
                </a:lnTo>
                <a:lnTo>
                  <a:pt x="2946988" y="1988412"/>
                </a:lnTo>
                <a:lnTo>
                  <a:pt x="2934593" y="1983809"/>
                </a:lnTo>
                <a:lnTo>
                  <a:pt x="2909802" y="1974602"/>
                </a:lnTo>
                <a:lnTo>
                  <a:pt x="2896697" y="1969998"/>
                </a:lnTo>
                <a:lnTo>
                  <a:pt x="2889968" y="1967519"/>
                </a:lnTo>
                <a:lnTo>
                  <a:pt x="2886427" y="1966457"/>
                </a:lnTo>
                <a:lnTo>
                  <a:pt x="2882885" y="1965394"/>
                </a:lnTo>
                <a:lnTo>
                  <a:pt x="2851364" y="1959374"/>
                </a:lnTo>
                <a:lnTo>
                  <a:pt x="2843219" y="1957958"/>
                </a:lnTo>
                <a:lnTo>
                  <a:pt x="2835073" y="1956542"/>
                </a:lnTo>
                <a:lnTo>
                  <a:pt x="2826928" y="1954771"/>
                </a:lnTo>
                <a:lnTo>
                  <a:pt x="2818781" y="1953354"/>
                </a:lnTo>
                <a:lnTo>
                  <a:pt x="2810990" y="1952292"/>
                </a:lnTo>
                <a:lnTo>
                  <a:pt x="2802844" y="1950875"/>
                </a:lnTo>
                <a:lnTo>
                  <a:pt x="2794698" y="1949813"/>
                </a:lnTo>
                <a:lnTo>
                  <a:pt x="2786553" y="1948750"/>
                </a:lnTo>
                <a:lnTo>
                  <a:pt x="2753970" y="1944855"/>
                </a:lnTo>
                <a:lnTo>
                  <a:pt x="2745470" y="1943793"/>
                </a:lnTo>
                <a:lnTo>
                  <a:pt x="2736970" y="1943085"/>
                </a:lnTo>
                <a:lnTo>
                  <a:pt x="2728470" y="1942376"/>
                </a:lnTo>
                <a:lnTo>
                  <a:pt x="2720679" y="1941315"/>
                </a:lnTo>
                <a:lnTo>
                  <a:pt x="2700137" y="1949813"/>
                </a:lnTo>
                <a:lnTo>
                  <a:pt x="2679950" y="1958312"/>
                </a:lnTo>
                <a:lnTo>
                  <a:pt x="2659408" y="1967165"/>
                </a:lnTo>
                <a:lnTo>
                  <a:pt x="2639575" y="1976373"/>
                </a:lnTo>
                <a:lnTo>
                  <a:pt x="2619034" y="1985580"/>
                </a:lnTo>
                <a:lnTo>
                  <a:pt x="2599200" y="1995141"/>
                </a:lnTo>
                <a:lnTo>
                  <a:pt x="2579367" y="2005056"/>
                </a:lnTo>
                <a:lnTo>
                  <a:pt x="2559534" y="2015680"/>
                </a:lnTo>
                <a:lnTo>
                  <a:pt x="2540056" y="2025949"/>
                </a:lnTo>
                <a:lnTo>
                  <a:pt x="2520576" y="2037281"/>
                </a:lnTo>
                <a:lnTo>
                  <a:pt x="2501098" y="2048258"/>
                </a:lnTo>
                <a:lnTo>
                  <a:pt x="2481973" y="2059945"/>
                </a:lnTo>
                <a:lnTo>
                  <a:pt x="2462848" y="2071631"/>
                </a:lnTo>
                <a:lnTo>
                  <a:pt x="2444077" y="2084025"/>
                </a:lnTo>
                <a:lnTo>
                  <a:pt x="2425307" y="2096419"/>
                </a:lnTo>
                <a:lnTo>
                  <a:pt x="2406890" y="2109168"/>
                </a:lnTo>
                <a:lnTo>
                  <a:pt x="2397682" y="2115896"/>
                </a:lnTo>
                <a:lnTo>
                  <a:pt x="2388474" y="2122270"/>
                </a:lnTo>
                <a:lnTo>
                  <a:pt x="2379266" y="2128999"/>
                </a:lnTo>
                <a:lnTo>
                  <a:pt x="2370058" y="2135373"/>
                </a:lnTo>
                <a:lnTo>
                  <a:pt x="2334286" y="2162994"/>
                </a:lnTo>
                <a:lnTo>
                  <a:pt x="2329683" y="2166536"/>
                </a:lnTo>
                <a:lnTo>
                  <a:pt x="2325433" y="2170076"/>
                </a:lnTo>
                <a:lnTo>
                  <a:pt x="2320829" y="2173971"/>
                </a:lnTo>
                <a:lnTo>
                  <a:pt x="2316225" y="2177513"/>
                </a:lnTo>
                <a:lnTo>
                  <a:pt x="2298870" y="2192032"/>
                </a:lnTo>
                <a:lnTo>
                  <a:pt x="2290371" y="2199469"/>
                </a:lnTo>
                <a:lnTo>
                  <a:pt x="2281517" y="2206905"/>
                </a:lnTo>
                <a:lnTo>
                  <a:pt x="2272662" y="2214341"/>
                </a:lnTo>
                <a:lnTo>
                  <a:pt x="2264162" y="2221424"/>
                </a:lnTo>
                <a:lnTo>
                  <a:pt x="2230871" y="2252940"/>
                </a:lnTo>
                <a:lnTo>
                  <a:pt x="2226621" y="2256836"/>
                </a:lnTo>
                <a:lnTo>
                  <a:pt x="2222371" y="2260732"/>
                </a:lnTo>
                <a:lnTo>
                  <a:pt x="2218121" y="2264627"/>
                </a:lnTo>
                <a:lnTo>
                  <a:pt x="2213871" y="2268876"/>
                </a:lnTo>
                <a:lnTo>
                  <a:pt x="2197935" y="2284811"/>
                </a:lnTo>
                <a:lnTo>
                  <a:pt x="2165352" y="2318098"/>
                </a:lnTo>
                <a:lnTo>
                  <a:pt x="2134539" y="2352448"/>
                </a:lnTo>
                <a:lnTo>
                  <a:pt x="2130644" y="2356698"/>
                </a:lnTo>
                <a:lnTo>
                  <a:pt x="2126747" y="2360947"/>
                </a:lnTo>
                <a:lnTo>
                  <a:pt x="2122852" y="2365197"/>
                </a:lnTo>
                <a:lnTo>
                  <a:pt x="2118956" y="2369800"/>
                </a:lnTo>
                <a:lnTo>
                  <a:pt x="2104436" y="2387506"/>
                </a:lnTo>
                <a:lnTo>
                  <a:pt x="2074331" y="2423627"/>
                </a:lnTo>
                <a:lnTo>
                  <a:pt x="2046353" y="2461163"/>
                </a:lnTo>
                <a:lnTo>
                  <a:pt x="2042811" y="2465767"/>
                </a:lnTo>
                <a:lnTo>
                  <a:pt x="2038915" y="2470370"/>
                </a:lnTo>
                <a:lnTo>
                  <a:pt x="2035728" y="2474974"/>
                </a:lnTo>
                <a:lnTo>
                  <a:pt x="2032186" y="2480286"/>
                </a:lnTo>
                <a:lnTo>
                  <a:pt x="2019082" y="2499408"/>
                </a:lnTo>
                <a:lnTo>
                  <a:pt x="1992165" y="2538007"/>
                </a:lnTo>
                <a:lnTo>
                  <a:pt x="1967020" y="2578377"/>
                </a:lnTo>
                <a:lnTo>
                  <a:pt x="1964187" y="2583336"/>
                </a:lnTo>
                <a:lnTo>
                  <a:pt x="1960999" y="2588293"/>
                </a:lnTo>
                <a:lnTo>
                  <a:pt x="1957457" y="2593604"/>
                </a:lnTo>
                <a:lnTo>
                  <a:pt x="1954624" y="2598916"/>
                </a:lnTo>
                <a:lnTo>
                  <a:pt x="1942937" y="2619101"/>
                </a:lnTo>
                <a:lnTo>
                  <a:pt x="1919563" y="2661241"/>
                </a:lnTo>
                <a:lnTo>
                  <a:pt x="1897958" y="2703736"/>
                </a:lnTo>
                <a:lnTo>
                  <a:pt x="1886980" y="2725338"/>
                </a:lnTo>
                <a:lnTo>
                  <a:pt x="1877417" y="2747293"/>
                </a:lnTo>
                <a:lnTo>
                  <a:pt x="1857230" y="2790849"/>
                </a:lnTo>
                <a:lnTo>
                  <a:pt x="1839167" y="2836178"/>
                </a:lnTo>
                <a:lnTo>
                  <a:pt x="1829959" y="2858487"/>
                </a:lnTo>
                <a:lnTo>
                  <a:pt x="1828189" y="2864507"/>
                </a:lnTo>
                <a:lnTo>
                  <a:pt x="1826064" y="2870173"/>
                </a:lnTo>
                <a:lnTo>
                  <a:pt x="1824292" y="2875838"/>
                </a:lnTo>
                <a:lnTo>
                  <a:pt x="1821814" y="2881505"/>
                </a:lnTo>
                <a:lnTo>
                  <a:pt x="1805876" y="2927894"/>
                </a:lnTo>
                <a:lnTo>
                  <a:pt x="1802334" y="2939581"/>
                </a:lnTo>
                <a:lnTo>
                  <a:pt x="1798793" y="2951266"/>
                </a:lnTo>
                <a:lnTo>
                  <a:pt x="1795251" y="2962952"/>
                </a:lnTo>
                <a:lnTo>
                  <a:pt x="1791356" y="2974993"/>
                </a:lnTo>
                <a:lnTo>
                  <a:pt x="1788168" y="2987032"/>
                </a:lnTo>
                <a:lnTo>
                  <a:pt x="1784626" y="2998364"/>
                </a:lnTo>
                <a:lnTo>
                  <a:pt x="1781085" y="3010404"/>
                </a:lnTo>
                <a:lnTo>
                  <a:pt x="1778606" y="3022090"/>
                </a:lnTo>
                <a:lnTo>
                  <a:pt x="1777543" y="3027402"/>
                </a:lnTo>
                <a:lnTo>
                  <a:pt x="1776481" y="3031297"/>
                </a:lnTo>
                <a:lnTo>
                  <a:pt x="1775418" y="3036256"/>
                </a:lnTo>
                <a:lnTo>
                  <a:pt x="1773293" y="3039796"/>
                </a:lnTo>
                <a:lnTo>
                  <a:pt x="1771523" y="3043691"/>
                </a:lnTo>
                <a:lnTo>
                  <a:pt x="1769398" y="3047586"/>
                </a:lnTo>
                <a:lnTo>
                  <a:pt x="1766564" y="3051128"/>
                </a:lnTo>
                <a:lnTo>
                  <a:pt x="1763731" y="3053607"/>
                </a:lnTo>
                <a:lnTo>
                  <a:pt x="1760898" y="3056794"/>
                </a:lnTo>
                <a:lnTo>
                  <a:pt x="1757356" y="3059273"/>
                </a:lnTo>
                <a:lnTo>
                  <a:pt x="1754168" y="3061044"/>
                </a:lnTo>
                <a:lnTo>
                  <a:pt x="1750273" y="3062814"/>
                </a:lnTo>
                <a:lnTo>
                  <a:pt x="1747085" y="3064230"/>
                </a:lnTo>
                <a:lnTo>
                  <a:pt x="1743190" y="3064939"/>
                </a:lnTo>
                <a:lnTo>
                  <a:pt x="1739293" y="3065294"/>
                </a:lnTo>
                <a:lnTo>
                  <a:pt x="1735398" y="3065294"/>
                </a:lnTo>
                <a:lnTo>
                  <a:pt x="1731502" y="3064585"/>
                </a:lnTo>
                <a:lnTo>
                  <a:pt x="1727606" y="3063522"/>
                </a:lnTo>
                <a:lnTo>
                  <a:pt x="1724418" y="3061752"/>
                </a:lnTo>
                <a:lnTo>
                  <a:pt x="1720877" y="3059982"/>
                </a:lnTo>
                <a:lnTo>
                  <a:pt x="1717690" y="3057502"/>
                </a:lnTo>
                <a:lnTo>
                  <a:pt x="1715210" y="3055024"/>
                </a:lnTo>
                <a:lnTo>
                  <a:pt x="1712377" y="3051837"/>
                </a:lnTo>
                <a:lnTo>
                  <a:pt x="1709544" y="3048295"/>
                </a:lnTo>
                <a:lnTo>
                  <a:pt x="1707773" y="3044400"/>
                </a:lnTo>
                <a:lnTo>
                  <a:pt x="1705648" y="3040859"/>
                </a:lnTo>
                <a:lnTo>
                  <a:pt x="1704232" y="3036609"/>
                </a:lnTo>
                <a:lnTo>
                  <a:pt x="1703169" y="3032006"/>
                </a:lnTo>
                <a:lnTo>
                  <a:pt x="1702460" y="3027757"/>
                </a:lnTo>
                <a:lnTo>
                  <a:pt x="1702107" y="3022798"/>
                </a:lnTo>
                <a:lnTo>
                  <a:pt x="1701752" y="3018195"/>
                </a:lnTo>
                <a:lnTo>
                  <a:pt x="1702107" y="3012883"/>
                </a:lnTo>
                <a:lnTo>
                  <a:pt x="1702460" y="2983845"/>
                </a:lnTo>
                <a:lnTo>
                  <a:pt x="1703169" y="2954099"/>
                </a:lnTo>
                <a:lnTo>
                  <a:pt x="1704232" y="2925062"/>
                </a:lnTo>
                <a:lnTo>
                  <a:pt x="1706357" y="2895315"/>
                </a:lnTo>
                <a:lnTo>
                  <a:pt x="1708482" y="2866277"/>
                </a:lnTo>
                <a:lnTo>
                  <a:pt x="1711669" y="2836531"/>
                </a:lnTo>
                <a:lnTo>
                  <a:pt x="1715210" y="2807493"/>
                </a:lnTo>
                <a:lnTo>
                  <a:pt x="1719107" y="2777747"/>
                </a:lnTo>
                <a:lnTo>
                  <a:pt x="1723710" y="2748709"/>
                </a:lnTo>
                <a:lnTo>
                  <a:pt x="1729377" y="2718964"/>
                </a:lnTo>
                <a:lnTo>
                  <a:pt x="1735043" y="2689926"/>
                </a:lnTo>
                <a:lnTo>
                  <a:pt x="1741418" y="2660533"/>
                </a:lnTo>
                <a:lnTo>
                  <a:pt x="1748502" y="2631495"/>
                </a:lnTo>
                <a:lnTo>
                  <a:pt x="1755939" y="2602458"/>
                </a:lnTo>
                <a:lnTo>
                  <a:pt x="1763731" y="2573420"/>
                </a:lnTo>
                <a:lnTo>
                  <a:pt x="1772585" y="2544382"/>
                </a:lnTo>
                <a:lnTo>
                  <a:pt x="1781793" y="2515698"/>
                </a:lnTo>
                <a:lnTo>
                  <a:pt x="1791356" y="2487014"/>
                </a:lnTo>
                <a:lnTo>
                  <a:pt x="1801981" y="2458685"/>
                </a:lnTo>
                <a:lnTo>
                  <a:pt x="1812606" y="2430001"/>
                </a:lnTo>
                <a:lnTo>
                  <a:pt x="1824292" y="2402025"/>
                </a:lnTo>
                <a:lnTo>
                  <a:pt x="1835980" y="2374050"/>
                </a:lnTo>
                <a:lnTo>
                  <a:pt x="1848375" y="2346074"/>
                </a:lnTo>
                <a:lnTo>
                  <a:pt x="1861480" y="2318453"/>
                </a:lnTo>
                <a:lnTo>
                  <a:pt x="1875292" y="2291185"/>
                </a:lnTo>
                <a:lnTo>
                  <a:pt x="1889458" y="2263918"/>
                </a:lnTo>
                <a:lnTo>
                  <a:pt x="1903980" y="2237006"/>
                </a:lnTo>
                <a:lnTo>
                  <a:pt x="1919208" y="2210092"/>
                </a:lnTo>
                <a:lnTo>
                  <a:pt x="1934791" y="2183533"/>
                </a:lnTo>
                <a:lnTo>
                  <a:pt x="1951437" y="2157328"/>
                </a:lnTo>
                <a:lnTo>
                  <a:pt x="1968082" y="2131477"/>
                </a:lnTo>
                <a:lnTo>
                  <a:pt x="1985082" y="2105981"/>
                </a:lnTo>
                <a:lnTo>
                  <a:pt x="1977291" y="2110584"/>
                </a:lnTo>
                <a:lnTo>
                  <a:pt x="1969145" y="2115188"/>
                </a:lnTo>
                <a:lnTo>
                  <a:pt x="1960999" y="2119791"/>
                </a:lnTo>
                <a:lnTo>
                  <a:pt x="1952499" y="2124395"/>
                </a:lnTo>
                <a:lnTo>
                  <a:pt x="1944354" y="2128999"/>
                </a:lnTo>
                <a:lnTo>
                  <a:pt x="1936563" y="2133956"/>
                </a:lnTo>
                <a:lnTo>
                  <a:pt x="1928416" y="2138914"/>
                </a:lnTo>
                <a:lnTo>
                  <a:pt x="1920271" y="2143871"/>
                </a:lnTo>
                <a:lnTo>
                  <a:pt x="1871042" y="2194865"/>
                </a:lnTo>
                <a:lnTo>
                  <a:pt x="1859709" y="2211508"/>
                </a:lnTo>
                <a:lnTo>
                  <a:pt x="1848375" y="2228507"/>
                </a:lnTo>
                <a:lnTo>
                  <a:pt x="1837397" y="2245858"/>
                </a:lnTo>
                <a:lnTo>
                  <a:pt x="1826417" y="2262502"/>
                </a:lnTo>
                <a:lnTo>
                  <a:pt x="1815792" y="2279854"/>
                </a:lnTo>
                <a:lnTo>
                  <a:pt x="1804814" y="2297205"/>
                </a:lnTo>
                <a:lnTo>
                  <a:pt x="1794543" y="2314911"/>
                </a:lnTo>
                <a:lnTo>
                  <a:pt x="1784273" y="2332264"/>
                </a:lnTo>
                <a:lnTo>
                  <a:pt x="1774356" y="2349970"/>
                </a:lnTo>
                <a:lnTo>
                  <a:pt x="1764085" y="2368030"/>
                </a:lnTo>
                <a:lnTo>
                  <a:pt x="1754523" y="2385736"/>
                </a:lnTo>
                <a:lnTo>
                  <a:pt x="1744960" y="2403796"/>
                </a:lnTo>
                <a:lnTo>
                  <a:pt x="1735752" y="2421856"/>
                </a:lnTo>
                <a:lnTo>
                  <a:pt x="1726898" y="2440271"/>
                </a:lnTo>
                <a:lnTo>
                  <a:pt x="1717690" y="2458685"/>
                </a:lnTo>
                <a:lnTo>
                  <a:pt x="1708835" y="2476745"/>
                </a:lnTo>
                <a:lnTo>
                  <a:pt x="1700335" y="2495513"/>
                </a:lnTo>
                <a:lnTo>
                  <a:pt x="1691835" y="2513927"/>
                </a:lnTo>
                <a:lnTo>
                  <a:pt x="1684044" y="2532696"/>
                </a:lnTo>
                <a:lnTo>
                  <a:pt x="1675899" y="2551464"/>
                </a:lnTo>
                <a:lnTo>
                  <a:pt x="1668107" y="2570232"/>
                </a:lnTo>
                <a:lnTo>
                  <a:pt x="1660316" y="2589709"/>
                </a:lnTo>
                <a:lnTo>
                  <a:pt x="1653232" y="2608477"/>
                </a:lnTo>
                <a:lnTo>
                  <a:pt x="1645794" y="2627600"/>
                </a:lnTo>
                <a:lnTo>
                  <a:pt x="1639066" y="2646722"/>
                </a:lnTo>
                <a:lnTo>
                  <a:pt x="1631983" y="2666553"/>
                </a:lnTo>
                <a:lnTo>
                  <a:pt x="1625608" y="2685676"/>
                </a:lnTo>
                <a:lnTo>
                  <a:pt x="1618878" y="2705153"/>
                </a:lnTo>
                <a:lnTo>
                  <a:pt x="1612503" y="2724983"/>
                </a:lnTo>
                <a:lnTo>
                  <a:pt x="1606483" y="2744460"/>
                </a:lnTo>
                <a:lnTo>
                  <a:pt x="1600461" y="2763936"/>
                </a:lnTo>
                <a:lnTo>
                  <a:pt x="1595150" y="2784122"/>
                </a:lnTo>
                <a:lnTo>
                  <a:pt x="1593025" y="2791204"/>
                </a:lnTo>
                <a:lnTo>
                  <a:pt x="1591253" y="2798995"/>
                </a:lnTo>
                <a:lnTo>
                  <a:pt x="1589483" y="2806077"/>
                </a:lnTo>
                <a:lnTo>
                  <a:pt x="1587003" y="2812805"/>
                </a:lnTo>
                <a:lnTo>
                  <a:pt x="1584878" y="2819887"/>
                </a:lnTo>
                <a:lnTo>
                  <a:pt x="1582045" y="2826616"/>
                </a:lnTo>
                <a:lnTo>
                  <a:pt x="1579212" y="2833344"/>
                </a:lnTo>
                <a:lnTo>
                  <a:pt x="1576378" y="2839718"/>
                </a:lnTo>
                <a:lnTo>
                  <a:pt x="1573191" y="2845738"/>
                </a:lnTo>
                <a:lnTo>
                  <a:pt x="1569650" y="2852112"/>
                </a:lnTo>
                <a:lnTo>
                  <a:pt x="1566462" y="2857779"/>
                </a:lnTo>
                <a:lnTo>
                  <a:pt x="1562567" y="2863090"/>
                </a:lnTo>
                <a:lnTo>
                  <a:pt x="1558670" y="2869111"/>
                </a:lnTo>
                <a:lnTo>
                  <a:pt x="1554775" y="2874068"/>
                </a:lnTo>
                <a:lnTo>
                  <a:pt x="1550525" y="2879025"/>
                </a:lnTo>
                <a:lnTo>
                  <a:pt x="1545920" y="2883629"/>
                </a:lnTo>
                <a:lnTo>
                  <a:pt x="1541670" y="2888234"/>
                </a:lnTo>
                <a:lnTo>
                  <a:pt x="1537067" y="2892482"/>
                </a:lnTo>
                <a:lnTo>
                  <a:pt x="1532462" y="2896732"/>
                </a:lnTo>
                <a:lnTo>
                  <a:pt x="1527859" y="2900273"/>
                </a:lnTo>
                <a:lnTo>
                  <a:pt x="1522900" y="2903814"/>
                </a:lnTo>
                <a:lnTo>
                  <a:pt x="1517942" y="2907001"/>
                </a:lnTo>
                <a:lnTo>
                  <a:pt x="1512984" y="2910188"/>
                </a:lnTo>
                <a:lnTo>
                  <a:pt x="1507317" y="2912667"/>
                </a:lnTo>
                <a:lnTo>
                  <a:pt x="1502359" y="2915146"/>
                </a:lnTo>
                <a:lnTo>
                  <a:pt x="1497046" y="2916917"/>
                </a:lnTo>
                <a:lnTo>
                  <a:pt x="1491734" y="2919042"/>
                </a:lnTo>
                <a:lnTo>
                  <a:pt x="1486421" y="2920103"/>
                </a:lnTo>
                <a:lnTo>
                  <a:pt x="1480754" y="2921165"/>
                </a:lnTo>
                <a:lnTo>
                  <a:pt x="1475088" y="2921874"/>
                </a:lnTo>
                <a:lnTo>
                  <a:pt x="1469421" y="2921874"/>
                </a:lnTo>
                <a:lnTo>
                  <a:pt x="1463755" y="2921874"/>
                </a:lnTo>
                <a:lnTo>
                  <a:pt x="1458443" y="2921165"/>
                </a:lnTo>
                <a:lnTo>
                  <a:pt x="1452776" y="2920103"/>
                </a:lnTo>
                <a:lnTo>
                  <a:pt x="1447818" y="2918333"/>
                </a:lnTo>
                <a:lnTo>
                  <a:pt x="1442860" y="2916562"/>
                </a:lnTo>
                <a:lnTo>
                  <a:pt x="1437901" y="2914438"/>
                </a:lnTo>
                <a:lnTo>
                  <a:pt x="1432943" y="2911959"/>
                </a:lnTo>
                <a:lnTo>
                  <a:pt x="1428338" y="2908772"/>
                </a:lnTo>
                <a:lnTo>
                  <a:pt x="1424088" y="2905939"/>
                </a:lnTo>
                <a:lnTo>
                  <a:pt x="1419485" y="2902044"/>
                </a:lnTo>
                <a:lnTo>
                  <a:pt x="1415235" y="2898148"/>
                </a:lnTo>
                <a:lnTo>
                  <a:pt x="1411339" y="2894253"/>
                </a:lnTo>
                <a:lnTo>
                  <a:pt x="1407443" y="2889649"/>
                </a:lnTo>
                <a:lnTo>
                  <a:pt x="1404255" y="2885045"/>
                </a:lnTo>
                <a:lnTo>
                  <a:pt x="1400714" y="2880088"/>
                </a:lnTo>
                <a:lnTo>
                  <a:pt x="1397172" y="2874776"/>
                </a:lnTo>
                <a:lnTo>
                  <a:pt x="1393985" y="2869111"/>
                </a:lnTo>
                <a:lnTo>
                  <a:pt x="1391505" y="2863090"/>
                </a:lnTo>
                <a:lnTo>
                  <a:pt x="1388672" y="2857424"/>
                </a:lnTo>
                <a:lnTo>
                  <a:pt x="1386902" y="2851050"/>
                </a:lnTo>
                <a:lnTo>
                  <a:pt x="1384422" y="2844322"/>
                </a:lnTo>
                <a:lnTo>
                  <a:pt x="1383005" y="2837948"/>
                </a:lnTo>
                <a:lnTo>
                  <a:pt x="1381589" y="2830866"/>
                </a:lnTo>
                <a:lnTo>
                  <a:pt x="1379819" y="2824137"/>
                </a:lnTo>
                <a:lnTo>
                  <a:pt x="1378756" y="2816700"/>
                </a:lnTo>
                <a:lnTo>
                  <a:pt x="1378047" y="2809263"/>
                </a:lnTo>
                <a:lnTo>
                  <a:pt x="1377694" y="2801828"/>
                </a:lnTo>
                <a:lnTo>
                  <a:pt x="1377339" y="2794037"/>
                </a:lnTo>
                <a:lnTo>
                  <a:pt x="1377339" y="2786246"/>
                </a:lnTo>
                <a:lnTo>
                  <a:pt x="1377339" y="2778102"/>
                </a:lnTo>
                <a:lnTo>
                  <a:pt x="1377694" y="2770311"/>
                </a:lnTo>
                <a:lnTo>
                  <a:pt x="1378756" y="2762166"/>
                </a:lnTo>
                <a:lnTo>
                  <a:pt x="1379819" y="2754021"/>
                </a:lnTo>
                <a:lnTo>
                  <a:pt x="1374860" y="2763583"/>
                </a:lnTo>
                <a:lnTo>
                  <a:pt x="1369902" y="2773498"/>
                </a:lnTo>
                <a:lnTo>
                  <a:pt x="1365652" y="2784122"/>
                </a:lnTo>
                <a:lnTo>
                  <a:pt x="1361047" y="2794037"/>
                </a:lnTo>
                <a:lnTo>
                  <a:pt x="1359985" y="2796870"/>
                </a:lnTo>
                <a:lnTo>
                  <a:pt x="1358569" y="2798995"/>
                </a:lnTo>
                <a:lnTo>
                  <a:pt x="1357152" y="2801473"/>
                </a:lnTo>
                <a:lnTo>
                  <a:pt x="1355736" y="2803244"/>
                </a:lnTo>
                <a:lnTo>
                  <a:pt x="1353964" y="2805015"/>
                </a:lnTo>
                <a:lnTo>
                  <a:pt x="1352547" y="2806785"/>
                </a:lnTo>
                <a:lnTo>
                  <a:pt x="1350777" y="2808201"/>
                </a:lnTo>
                <a:lnTo>
                  <a:pt x="1348652" y="2809263"/>
                </a:lnTo>
                <a:lnTo>
                  <a:pt x="1346881" y="2810680"/>
                </a:lnTo>
                <a:lnTo>
                  <a:pt x="1344756" y="2811388"/>
                </a:lnTo>
                <a:lnTo>
                  <a:pt x="1342986" y="2812097"/>
                </a:lnTo>
                <a:lnTo>
                  <a:pt x="1341214" y="2812097"/>
                </a:lnTo>
                <a:lnTo>
                  <a:pt x="1339089" y="2812097"/>
                </a:lnTo>
                <a:lnTo>
                  <a:pt x="1337319" y="2812097"/>
                </a:lnTo>
                <a:lnTo>
                  <a:pt x="1335548" y="2811388"/>
                </a:lnTo>
                <a:lnTo>
                  <a:pt x="1334131" y="2810680"/>
                </a:lnTo>
                <a:lnTo>
                  <a:pt x="1332361" y="2808910"/>
                </a:lnTo>
                <a:lnTo>
                  <a:pt x="1330589" y="2807139"/>
                </a:lnTo>
                <a:lnTo>
                  <a:pt x="1329527" y="2805015"/>
                </a:lnTo>
                <a:lnTo>
                  <a:pt x="1328111" y="2802890"/>
                </a:lnTo>
                <a:lnTo>
                  <a:pt x="1327048" y="2800411"/>
                </a:lnTo>
                <a:lnTo>
                  <a:pt x="1325986" y="2797933"/>
                </a:lnTo>
                <a:lnTo>
                  <a:pt x="1325278" y="2795099"/>
                </a:lnTo>
                <a:lnTo>
                  <a:pt x="1324923" y="2792266"/>
                </a:lnTo>
                <a:lnTo>
                  <a:pt x="1324214" y="2786246"/>
                </a:lnTo>
                <a:lnTo>
                  <a:pt x="1324214" y="2780580"/>
                </a:lnTo>
                <a:lnTo>
                  <a:pt x="1324569" y="2777393"/>
                </a:lnTo>
                <a:lnTo>
                  <a:pt x="1325278" y="2774915"/>
                </a:lnTo>
                <a:lnTo>
                  <a:pt x="1325631" y="2772081"/>
                </a:lnTo>
                <a:lnTo>
                  <a:pt x="1326694" y="2769603"/>
                </a:lnTo>
                <a:lnTo>
                  <a:pt x="1330944" y="2760041"/>
                </a:lnTo>
                <a:lnTo>
                  <a:pt x="1335548" y="2750834"/>
                </a:lnTo>
                <a:lnTo>
                  <a:pt x="1340152" y="2741627"/>
                </a:lnTo>
                <a:lnTo>
                  <a:pt x="1345111" y="2732774"/>
                </a:lnTo>
                <a:lnTo>
                  <a:pt x="1350069" y="2723567"/>
                </a:lnTo>
                <a:lnTo>
                  <a:pt x="1355027" y="2714714"/>
                </a:lnTo>
                <a:lnTo>
                  <a:pt x="1359631" y="2705860"/>
                </a:lnTo>
                <a:lnTo>
                  <a:pt x="1364589" y="2697361"/>
                </a:lnTo>
                <a:lnTo>
                  <a:pt x="1369547" y="2688509"/>
                </a:lnTo>
                <a:lnTo>
                  <a:pt x="1374152" y="2679656"/>
                </a:lnTo>
                <a:lnTo>
                  <a:pt x="1379110" y="2670803"/>
                </a:lnTo>
                <a:lnTo>
                  <a:pt x="1384069" y="2661949"/>
                </a:lnTo>
                <a:lnTo>
                  <a:pt x="1405318" y="2627600"/>
                </a:lnTo>
                <a:lnTo>
                  <a:pt x="1410277" y="2606353"/>
                </a:lnTo>
                <a:lnTo>
                  <a:pt x="1415588" y="2585106"/>
                </a:lnTo>
                <a:lnTo>
                  <a:pt x="1421255" y="2563505"/>
                </a:lnTo>
                <a:lnTo>
                  <a:pt x="1427630" y="2542257"/>
                </a:lnTo>
                <a:lnTo>
                  <a:pt x="1433651" y="2521364"/>
                </a:lnTo>
                <a:lnTo>
                  <a:pt x="1440380" y="2500117"/>
                </a:lnTo>
                <a:lnTo>
                  <a:pt x="1447110" y="2478869"/>
                </a:lnTo>
                <a:lnTo>
                  <a:pt x="1454193" y="2458331"/>
                </a:lnTo>
                <a:lnTo>
                  <a:pt x="1461630" y="2437437"/>
                </a:lnTo>
                <a:lnTo>
                  <a:pt x="1469068" y="2416544"/>
                </a:lnTo>
                <a:lnTo>
                  <a:pt x="1477213" y="2396005"/>
                </a:lnTo>
                <a:lnTo>
                  <a:pt x="1485359" y="2375112"/>
                </a:lnTo>
                <a:lnTo>
                  <a:pt x="1493504" y="2354928"/>
                </a:lnTo>
                <a:lnTo>
                  <a:pt x="1502359" y="2334389"/>
                </a:lnTo>
                <a:lnTo>
                  <a:pt x="1511212" y="2314203"/>
                </a:lnTo>
                <a:lnTo>
                  <a:pt x="1520421" y="2294019"/>
                </a:lnTo>
                <a:lnTo>
                  <a:pt x="1529629" y="2273834"/>
                </a:lnTo>
                <a:lnTo>
                  <a:pt x="1539900" y="2254357"/>
                </a:lnTo>
                <a:lnTo>
                  <a:pt x="1549817" y="2234172"/>
                </a:lnTo>
                <a:lnTo>
                  <a:pt x="1559733" y="2214696"/>
                </a:lnTo>
                <a:lnTo>
                  <a:pt x="1570003" y="2194865"/>
                </a:lnTo>
                <a:lnTo>
                  <a:pt x="1580983" y="2175388"/>
                </a:lnTo>
                <a:lnTo>
                  <a:pt x="1591962" y="2156265"/>
                </a:lnTo>
                <a:lnTo>
                  <a:pt x="1603295" y="2137143"/>
                </a:lnTo>
                <a:lnTo>
                  <a:pt x="1614628" y="2118020"/>
                </a:lnTo>
                <a:lnTo>
                  <a:pt x="1626316" y="2099252"/>
                </a:lnTo>
                <a:lnTo>
                  <a:pt x="1638003" y="2080483"/>
                </a:lnTo>
                <a:lnTo>
                  <a:pt x="1650399" y="2061716"/>
                </a:lnTo>
                <a:lnTo>
                  <a:pt x="1662794" y="2043301"/>
                </a:lnTo>
                <a:lnTo>
                  <a:pt x="1675544" y="2025241"/>
                </a:lnTo>
                <a:lnTo>
                  <a:pt x="1688294" y="2007181"/>
                </a:lnTo>
                <a:lnTo>
                  <a:pt x="1701044" y="1989121"/>
                </a:lnTo>
                <a:lnTo>
                  <a:pt x="1714502" y="1971415"/>
                </a:lnTo>
                <a:lnTo>
                  <a:pt x="1727960" y="1953709"/>
                </a:lnTo>
                <a:lnTo>
                  <a:pt x="1741418" y="1936003"/>
                </a:lnTo>
                <a:lnTo>
                  <a:pt x="1755939" y="1918650"/>
                </a:lnTo>
                <a:lnTo>
                  <a:pt x="1769751" y="1902006"/>
                </a:lnTo>
                <a:lnTo>
                  <a:pt x="1784273" y="1884655"/>
                </a:lnTo>
                <a:lnTo>
                  <a:pt x="1798439" y="1868011"/>
                </a:lnTo>
                <a:lnTo>
                  <a:pt x="1813314" y="1851014"/>
                </a:lnTo>
                <a:lnTo>
                  <a:pt x="1828542" y="1835078"/>
                </a:lnTo>
                <a:lnTo>
                  <a:pt x="1843417" y="1818434"/>
                </a:lnTo>
                <a:lnTo>
                  <a:pt x="1858647" y="1802500"/>
                </a:lnTo>
                <a:lnTo>
                  <a:pt x="1874230" y="1786564"/>
                </a:lnTo>
                <a:lnTo>
                  <a:pt x="1889813" y="1770982"/>
                </a:lnTo>
                <a:lnTo>
                  <a:pt x="1905750" y="1755401"/>
                </a:lnTo>
                <a:lnTo>
                  <a:pt x="1921688" y="1740174"/>
                </a:lnTo>
                <a:lnTo>
                  <a:pt x="1937979" y="1724593"/>
                </a:lnTo>
                <a:lnTo>
                  <a:pt x="1954624" y="1709720"/>
                </a:lnTo>
                <a:lnTo>
                  <a:pt x="1970916" y="1695201"/>
                </a:lnTo>
                <a:lnTo>
                  <a:pt x="1987562" y="1680682"/>
                </a:lnTo>
                <a:lnTo>
                  <a:pt x="2004562" y="1666163"/>
                </a:lnTo>
                <a:lnTo>
                  <a:pt x="2021915" y="1651998"/>
                </a:lnTo>
                <a:lnTo>
                  <a:pt x="2038915" y="1637833"/>
                </a:lnTo>
                <a:lnTo>
                  <a:pt x="2056269" y="1624023"/>
                </a:lnTo>
                <a:lnTo>
                  <a:pt x="2073978" y="1610566"/>
                </a:lnTo>
                <a:lnTo>
                  <a:pt x="2091686" y="1597110"/>
                </a:lnTo>
                <a:lnTo>
                  <a:pt x="2109394" y="1584006"/>
                </a:lnTo>
                <a:lnTo>
                  <a:pt x="2127456" y="1570904"/>
                </a:lnTo>
                <a:lnTo>
                  <a:pt x="2145518" y="1558510"/>
                </a:lnTo>
                <a:lnTo>
                  <a:pt x="2163935" y="1546116"/>
                </a:lnTo>
                <a:lnTo>
                  <a:pt x="2182351" y="1533722"/>
                </a:lnTo>
                <a:lnTo>
                  <a:pt x="2200768" y="1521328"/>
                </a:lnTo>
                <a:lnTo>
                  <a:pt x="2219538" y="1509641"/>
                </a:lnTo>
                <a:lnTo>
                  <a:pt x="2198288" y="1520265"/>
                </a:lnTo>
                <a:lnTo>
                  <a:pt x="2176685" y="1531243"/>
                </a:lnTo>
                <a:lnTo>
                  <a:pt x="2155080" y="1542221"/>
                </a:lnTo>
                <a:lnTo>
                  <a:pt x="2133477" y="1553906"/>
                </a:lnTo>
                <a:lnTo>
                  <a:pt x="2112581" y="1565592"/>
                </a:lnTo>
                <a:lnTo>
                  <a:pt x="2091686" y="1577987"/>
                </a:lnTo>
                <a:lnTo>
                  <a:pt x="2070436" y="1590381"/>
                </a:lnTo>
                <a:lnTo>
                  <a:pt x="2049895" y="1602775"/>
                </a:lnTo>
                <a:lnTo>
                  <a:pt x="2028998" y="1615877"/>
                </a:lnTo>
                <a:lnTo>
                  <a:pt x="2008812" y="1629335"/>
                </a:lnTo>
                <a:lnTo>
                  <a:pt x="1988270" y="1642791"/>
                </a:lnTo>
                <a:lnTo>
                  <a:pt x="1968437" y="1656956"/>
                </a:lnTo>
                <a:lnTo>
                  <a:pt x="1948249" y="1671475"/>
                </a:lnTo>
                <a:lnTo>
                  <a:pt x="1928416" y="1685639"/>
                </a:lnTo>
                <a:lnTo>
                  <a:pt x="1908938" y="1700512"/>
                </a:lnTo>
                <a:lnTo>
                  <a:pt x="1889105" y="1715386"/>
                </a:lnTo>
                <a:lnTo>
                  <a:pt x="1869980" y="1730966"/>
                </a:lnTo>
                <a:lnTo>
                  <a:pt x="1850855" y="1746548"/>
                </a:lnTo>
                <a:lnTo>
                  <a:pt x="1831730" y="1762838"/>
                </a:lnTo>
                <a:lnTo>
                  <a:pt x="1812959" y="1778773"/>
                </a:lnTo>
                <a:lnTo>
                  <a:pt x="1794543" y="1795416"/>
                </a:lnTo>
                <a:lnTo>
                  <a:pt x="1776126" y="1812060"/>
                </a:lnTo>
                <a:lnTo>
                  <a:pt x="1757710" y="1829413"/>
                </a:lnTo>
                <a:lnTo>
                  <a:pt x="1740002" y="1846410"/>
                </a:lnTo>
                <a:lnTo>
                  <a:pt x="1722293" y="1863762"/>
                </a:lnTo>
                <a:lnTo>
                  <a:pt x="1704585" y="1881822"/>
                </a:lnTo>
                <a:lnTo>
                  <a:pt x="1687232" y="1899883"/>
                </a:lnTo>
                <a:lnTo>
                  <a:pt x="1670586" y="1918297"/>
                </a:lnTo>
                <a:lnTo>
                  <a:pt x="1653586" y="1936711"/>
                </a:lnTo>
                <a:lnTo>
                  <a:pt x="1636941" y="1955479"/>
                </a:lnTo>
                <a:lnTo>
                  <a:pt x="1620649" y="1974956"/>
                </a:lnTo>
                <a:lnTo>
                  <a:pt x="1604358" y="1994079"/>
                </a:lnTo>
                <a:lnTo>
                  <a:pt x="1588420" y="2013555"/>
                </a:lnTo>
                <a:lnTo>
                  <a:pt x="1572837" y="2033739"/>
                </a:lnTo>
                <a:lnTo>
                  <a:pt x="1557608" y="2053570"/>
                </a:lnTo>
                <a:lnTo>
                  <a:pt x="1542379" y="2074109"/>
                </a:lnTo>
                <a:lnTo>
                  <a:pt x="1527504" y="2094294"/>
                </a:lnTo>
                <a:lnTo>
                  <a:pt x="1512984" y="2115188"/>
                </a:lnTo>
                <a:lnTo>
                  <a:pt x="1498817" y="2136081"/>
                </a:lnTo>
                <a:lnTo>
                  <a:pt x="1484296" y="2157328"/>
                </a:lnTo>
                <a:lnTo>
                  <a:pt x="1470838" y="2178929"/>
                </a:lnTo>
                <a:lnTo>
                  <a:pt x="1457380" y="2200530"/>
                </a:lnTo>
                <a:lnTo>
                  <a:pt x="1443921" y="2222132"/>
                </a:lnTo>
                <a:lnTo>
                  <a:pt x="1431526" y="2244088"/>
                </a:lnTo>
                <a:lnTo>
                  <a:pt x="1418776" y="2266397"/>
                </a:lnTo>
                <a:lnTo>
                  <a:pt x="1406380" y="2288706"/>
                </a:lnTo>
                <a:lnTo>
                  <a:pt x="1393985" y="2311371"/>
                </a:lnTo>
                <a:lnTo>
                  <a:pt x="1382652" y="2334034"/>
                </a:lnTo>
                <a:lnTo>
                  <a:pt x="1370964" y="2357051"/>
                </a:lnTo>
                <a:lnTo>
                  <a:pt x="1359985" y="2380069"/>
                </a:lnTo>
                <a:lnTo>
                  <a:pt x="1349006" y="2403442"/>
                </a:lnTo>
                <a:lnTo>
                  <a:pt x="1338381" y="2426813"/>
                </a:lnTo>
                <a:lnTo>
                  <a:pt x="1328464" y="2450539"/>
                </a:lnTo>
                <a:lnTo>
                  <a:pt x="1318548" y="2474266"/>
                </a:lnTo>
                <a:lnTo>
                  <a:pt x="1308631" y="2498346"/>
                </a:lnTo>
                <a:lnTo>
                  <a:pt x="1299423" y="2522426"/>
                </a:lnTo>
                <a:lnTo>
                  <a:pt x="1290570" y="2546507"/>
                </a:lnTo>
                <a:lnTo>
                  <a:pt x="1282070" y="2570940"/>
                </a:lnTo>
                <a:lnTo>
                  <a:pt x="1273923" y="2595375"/>
                </a:lnTo>
                <a:lnTo>
                  <a:pt x="1266132" y="2619809"/>
                </a:lnTo>
                <a:lnTo>
                  <a:pt x="1258340" y="2644598"/>
                </a:lnTo>
                <a:lnTo>
                  <a:pt x="1251257" y="2669387"/>
                </a:lnTo>
                <a:lnTo>
                  <a:pt x="1244174" y="2694529"/>
                </a:lnTo>
                <a:lnTo>
                  <a:pt x="1237799" y="2720025"/>
                </a:lnTo>
                <a:lnTo>
                  <a:pt x="1239570" y="2717900"/>
                </a:lnTo>
                <a:lnTo>
                  <a:pt x="1241340" y="2716839"/>
                </a:lnTo>
                <a:lnTo>
                  <a:pt x="1243465" y="2715776"/>
                </a:lnTo>
                <a:lnTo>
                  <a:pt x="1245237" y="2714714"/>
                </a:lnTo>
                <a:lnTo>
                  <a:pt x="1247362" y="2714005"/>
                </a:lnTo>
                <a:lnTo>
                  <a:pt x="1249132" y="2713652"/>
                </a:lnTo>
                <a:lnTo>
                  <a:pt x="1251257" y="2713652"/>
                </a:lnTo>
                <a:lnTo>
                  <a:pt x="1253028" y="2714005"/>
                </a:lnTo>
                <a:lnTo>
                  <a:pt x="1254799" y="2714714"/>
                </a:lnTo>
                <a:lnTo>
                  <a:pt x="1256570" y="2715776"/>
                </a:lnTo>
                <a:lnTo>
                  <a:pt x="1258340" y="2716839"/>
                </a:lnTo>
                <a:lnTo>
                  <a:pt x="1260112" y="2717900"/>
                </a:lnTo>
                <a:lnTo>
                  <a:pt x="1261173" y="2720025"/>
                </a:lnTo>
                <a:lnTo>
                  <a:pt x="1262590" y="2721796"/>
                </a:lnTo>
                <a:lnTo>
                  <a:pt x="1263653" y="2723921"/>
                </a:lnTo>
                <a:lnTo>
                  <a:pt x="1264715" y="2726754"/>
                </a:lnTo>
                <a:lnTo>
                  <a:pt x="1265778" y="2731711"/>
                </a:lnTo>
                <a:lnTo>
                  <a:pt x="1265778" y="2738086"/>
                </a:lnTo>
                <a:lnTo>
                  <a:pt x="1265423" y="2744105"/>
                </a:lnTo>
                <a:lnTo>
                  <a:pt x="1264715" y="2750126"/>
                </a:lnTo>
                <a:lnTo>
                  <a:pt x="1262945" y="2756854"/>
                </a:lnTo>
                <a:lnTo>
                  <a:pt x="1260820" y="2762520"/>
                </a:lnTo>
                <a:lnTo>
                  <a:pt x="1259403" y="2765353"/>
                </a:lnTo>
                <a:lnTo>
                  <a:pt x="1257987" y="2767478"/>
                </a:lnTo>
                <a:lnTo>
                  <a:pt x="1256570" y="2769956"/>
                </a:lnTo>
                <a:lnTo>
                  <a:pt x="1254799" y="2771727"/>
                </a:lnTo>
                <a:lnTo>
                  <a:pt x="1252674" y="2773498"/>
                </a:lnTo>
                <a:lnTo>
                  <a:pt x="1250903" y="2775268"/>
                </a:lnTo>
                <a:lnTo>
                  <a:pt x="1248778" y="2776330"/>
                </a:lnTo>
                <a:lnTo>
                  <a:pt x="1247007" y="2777038"/>
                </a:lnTo>
                <a:lnTo>
                  <a:pt x="1244528" y="2777747"/>
                </a:lnTo>
                <a:lnTo>
                  <a:pt x="1242757" y="2777747"/>
                </a:lnTo>
                <a:lnTo>
                  <a:pt x="1240632" y="2777747"/>
                </a:lnTo>
                <a:lnTo>
                  <a:pt x="1238862" y="2777393"/>
                </a:lnTo>
                <a:lnTo>
                  <a:pt x="1237445" y="2777038"/>
                </a:lnTo>
                <a:lnTo>
                  <a:pt x="1235320" y="2775976"/>
                </a:lnTo>
                <a:lnTo>
                  <a:pt x="1233904" y="2774915"/>
                </a:lnTo>
                <a:lnTo>
                  <a:pt x="1232132" y="2773143"/>
                </a:lnTo>
                <a:lnTo>
                  <a:pt x="1230715" y="2771727"/>
                </a:lnTo>
                <a:lnTo>
                  <a:pt x="1229654" y="2769956"/>
                </a:lnTo>
                <a:lnTo>
                  <a:pt x="1228591" y="2767832"/>
                </a:lnTo>
                <a:lnTo>
                  <a:pt x="1227529" y="2765353"/>
                </a:lnTo>
                <a:lnTo>
                  <a:pt x="1227174" y="2764645"/>
                </a:lnTo>
                <a:lnTo>
                  <a:pt x="1227174" y="2763936"/>
                </a:lnTo>
                <a:lnTo>
                  <a:pt x="1221154" y="2791204"/>
                </a:lnTo>
                <a:lnTo>
                  <a:pt x="1215841" y="2818471"/>
                </a:lnTo>
                <a:lnTo>
                  <a:pt x="1210529" y="2845738"/>
                </a:lnTo>
                <a:lnTo>
                  <a:pt x="1205924" y="2873715"/>
                </a:lnTo>
                <a:lnTo>
                  <a:pt x="1201674" y="2901336"/>
                </a:lnTo>
                <a:lnTo>
                  <a:pt x="1197779" y="2928957"/>
                </a:lnTo>
                <a:lnTo>
                  <a:pt x="1193883" y="2956579"/>
                </a:lnTo>
                <a:lnTo>
                  <a:pt x="1190696" y="2984554"/>
                </a:lnTo>
                <a:lnTo>
                  <a:pt x="1188216" y="3012175"/>
                </a:lnTo>
                <a:lnTo>
                  <a:pt x="1185737" y="3040151"/>
                </a:lnTo>
                <a:lnTo>
                  <a:pt x="1183966" y="3068481"/>
                </a:lnTo>
                <a:lnTo>
                  <a:pt x="1182549" y="3096102"/>
                </a:lnTo>
                <a:lnTo>
                  <a:pt x="1181487" y="3124077"/>
                </a:lnTo>
                <a:lnTo>
                  <a:pt x="1181133" y="3152053"/>
                </a:lnTo>
                <a:lnTo>
                  <a:pt x="1180779" y="3180028"/>
                </a:lnTo>
                <a:lnTo>
                  <a:pt x="1181133" y="3208357"/>
                </a:lnTo>
                <a:lnTo>
                  <a:pt x="1181487" y="3236334"/>
                </a:lnTo>
                <a:lnTo>
                  <a:pt x="1182549" y="3264308"/>
                </a:lnTo>
                <a:lnTo>
                  <a:pt x="1184321" y="3292285"/>
                </a:lnTo>
                <a:lnTo>
                  <a:pt x="1186091" y="3320260"/>
                </a:lnTo>
                <a:lnTo>
                  <a:pt x="1188571" y="3348589"/>
                </a:lnTo>
                <a:lnTo>
                  <a:pt x="1191404" y="3376211"/>
                </a:lnTo>
                <a:lnTo>
                  <a:pt x="1194591" y="3404187"/>
                </a:lnTo>
                <a:lnTo>
                  <a:pt x="1198133" y="3431808"/>
                </a:lnTo>
                <a:lnTo>
                  <a:pt x="1202382" y="3459783"/>
                </a:lnTo>
                <a:lnTo>
                  <a:pt x="1206632" y="3487404"/>
                </a:lnTo>
                <a:lnTo>
                  <a:pt x="1211591" y="3514672"/>
                </a:lnTo>
                <a:lnTo>
                  <a:pt x="1216904" y="3542648"/>
                </a:lnTo>
                <a:lnTo>
                  <a:pt x="1222570" y="3569915"/>
                </a:lnTo>
                <a:lnTo>
                  <a:pt x="1228591" y="3597536"/>
                </a:lnTo>
                <a:lnTo>
                  <a:pt x="1234965" y="3624449"/>
                </a:lnTo>
                <a:lnTo>
                  <a:pt x="1242049" y="3651717"/>
                </a:lnTo>
                <a:lnTo>
                  <a:pt x="1242757" y="3654550"/>
                </a:lnTo>
                <a:lnTo>
                  <a:pt x="1243465" y="3657737"/>
                </a:lnTo>
                <a:lnTo>
                  <a:pt x="1243465" y="3660924"/>
                </a:lnTo>
                <a:lnTo>
                  <a:pt x="1243820" y="3663757"/>
                </a:lnTo>
                <a:lnTo>
                  <a:pt x="1243465" y="3666944"/>
                </a:lnTo>
                <a:lnTo>
                  <a:pt x="1243112" y="3669776"/>
                </a:lnTo>
                <a:lnTo>
                  <a:pt x="1242757" y="3672256"/>
                </a:lnTo>
                <a:lnTo>
                  <a:pt x="1242049" y="3675088"/>
                </a:lnTo>
                <a:lnTo>
                  <a:pt x="1240632" y="3677213"/>
                </a:lnTo>
                <a:lnTo>
                  <a:pt x="1239570" y="3679692"/>
                </a:lnTo>
                <a:lnTo>
                  <a:pt x="1238507" y="3681463"/>
                </a:lnTo>
                <a:lnTo>
                  <a:pt x="1236737" y="3683588"/>
                </a:lnTo>
                <a:lnTo>
                  <a:pt x="1235320" y="3684650"/>
                </a:lnTo>
                <a:lnTo>
                  <a:pt x="1233549" y="3686067"/>
                </a:lnTo>
                <a:lnTo>
                  <a:pt x="1231424" y="3686775"/>
                </a:lnTo>
                <a:lnTo>
                  <a:pt x="1229654" y="3687837"/>
                </a:lnTo>
                <a:lnTo>
                  <a:pt x="1227174" y="3687837"/>
                </a:lnTo>
                <a:lnTo>
                  <a:pt x="1225404" y="3687837"/>
                </a:lnTo>
                <a:lnTo>
                  <a:pt x="1222924" y="3687483"/>
                </a:lnTo>
                <a:lnTo>
                  <a:pt x="1221154" y="3686420"/>
                </a:lnTo>
                <a:lnTo>
                  <a:pt x="1218674" y="3685358"/>
                </a:lnTo>
                <a:lnTo>
                  <a:pt x="1216904" y="3684295"/>
                </a:lnTo>
                <a:lnTo>
                  <a:pt x="1214424" y="3682172"/>
                </a:lnTo>
                <a:lnTo>
                  <a:pt x="1212654" y="3680400"/>
                </a:lnTo>
                <a:lnTo>
                  <a:pt x="1211237" y="3678630"/>
                </a:lnTo>
                <a:lnTo>
                  <a:pt x="1209112" y="3675797"/>
                </a:lnTo>
                <a:lnTo>
                  <a:pt x="1207695" y="3672964"/>
                </a:lnTo>
                <a:lnTo>
                  <a:pt x="1206279" y="3670485"/>
                </a:lnTo>
                <a:lnTo>
                  <a:pt x="1204507" y="3667298"/>
                </a:lnTo>
                <a:lnTo>
                  <a:pt x="1203446" y="3663757"/>
                </a:lnTo>
                <a:lnTo>
                  <a:pt x="1202737" y="3660924"/>
                </a:lnTo>
                <a:lnTo>
                  <a:pt x="1201674" y="3657029"/>
                </a:lnTo>
                <a:lnTo>
                  <a:pt x="1190341" y="3611347"/>
                </a:lnTo>
                <a:lnTo>
                  <a:pt x="1187154" y="3599661"/>
                </a:lnTo>
                <a:lnTo>
                  <a:pt x="1184674" y="3588329"/>
                </a:lnTo>
                <a:lnTo>
                  <a:pt x="1182196" y="3576643"/>
                </a:lnTo>
                <a:lnTo>
                  <a:pt x="1180071" y="3565311"/>
                </a:lnTo>
                <a:lnTo>
                  <a:pt x="1177591" y="3553625"/>
                </a:lnTo>
                <a:lnTo>
                  <a:pt x="1175466" y="3541940"/>
                </a:lnTo>
                <a:lnTo>
                  <a:pt x="1173341" y="3530253"/>
                </a:lnTo>
                <a:lnTo>
                  <a:pt x="1171216" y="3518567"/>
                </a:lnTo>
                <a:lnTo>
                  <a:pt x="1168738" y="3507235"/>
                </a:lnTo>
                <a:lnTo>
                  <a:pt x="1166966" y="3495549"/>
                </a:lnTo>
                <a:lnTo>
                  <a:pt x="1164488" y="3483864"/>
                </a:lnTo>
                <a:lnTo>
                  <a:pt x="1162716" y="3472178"/>
                </a:lnTo>
                <a:lnTo>
                  <a:pt x="1161300" y="3460491"/>
                </a:lnTo>
                <a:lnTo>
                  <a:pt x="1159529" y="3448806"/>
                </a:lnTo>
                <a:lnTo>
                  <a:pt x="1158113" y="3436765"/>
                </a:lnTo>
                <a:lnTo>
                  <a:pt x="1156696" y="3425434"/>
                </a:lnTo>
                <a:lnTo>
                  <a:pt x="1154925" y="3413394"/>
                </a:lnTo>
                <a:lnTo>
                  <a:pt x="1153508" y="3401708"/>
                </a:lnTo>
                <a:lnTo>
                  <a:pt x="1152091" y="3390021"/>
                </a:lnTo>
                <a:lnTo>
                  <a:pt x="1150321" y="3378336"/>
                </a:lnTo>
                <a:lnTo>
                  <a:pt x="1149258" y="3366650"/>
                </a:lnTo>
                <a:lnTo>
                  <a:pt x="1148196" y="3354609"/>
                </a:lnTo>
                <a:lnTo>
                  <a:pt x="1147488" y="3342924"/>
                </a:lnTo>
                <a:lnTo>
                  <a:pt x="1146425" y="3331238"/>
                </a:lnTo>
                <a:lnTo>
                  <a:pt x="1145716" y="3319198"/>
                </a:lnTo>
                <a:lnTo>
                  <a:pt x="1144654" y="3307512"/>
                </a:lnTo>
                <a:lnTo>
                  <a:pt x="1143946" y="3295825"/>
                </a:lnTo>
                <a:lnTo>
                  <a:pt x="1143238" y="3283786"/>
                </a:lnTo>
                <a:lnTo>
                  <a:pt x="1141821" y="3260060"/>
                </a:lnTo>
                <a:lnTo>
                  <a:pt x="1141113" y="3236687"/>
                </a:lnTo>
                <a:lnTo>
                  <a:pt x="1140758" y="3212961"/>
                </a:lnTo>
                <a:lnTo>
                  <a:pt x="1140405" y="3188881"/>
                </a:lnTo>
                <a:lnTo>
                  <a:pt x="1140405" y="3165509"/>
                </a:lnTo>
                <a:lnTo>
                  <a:pt x="1140758" y="3141783"/>
                </a:lnTo>
                <a:lnTo>
                  <a:pt x="1141113" y="3118411"/>
                </a:lnTo>
                <a:lnTo>
                  <a:pt x="1142175" y="3094331"/>
                </a:lnTo>
                <a:lnTo>
                  <a:pt x="1143591" y="3070959"/>
                </a:lnTo>
                <a:lnTo>
                  <a:pt x="1145008" y="3047233"/>
                </a:lnTo>
                <a:lnTo>
                  <a:pt x="1146425" y="3023861"/>
                </a:lnTo>
                <a:lnTo>
                  <a:pt x="1148904" y="3000489"/>
                </a:lnTo>
                <a:lnTo>
                  <a:pt x="1151029" y="2976763"/>
                </a:lnTo>
                <a:lnTo>
                  <a:pt x="1153863" y="2953037"/>
                </a:lnTo>
                <a:lnTo>
                  <a:pt x="1156696" y="2929665"/>
                </a:lnTo>
                <a:lnTo>
                  <a:pt x="1159883" y="2906648"/>
                </a:lnTo>
                <a:lnTo>
                  <a:pt x="1163425" y="2883275"/>
                </a:lnTo>
                <a:lnTo>
                  <a:pt x="1166966" y="2859549"/>
                </a:lnTo>
                <a:lnTo>
                  <a:pt x="1171216" y="2836531"/>
                </a:lnTo>
                <a:lnTo>
                  <a:pt x="1175466" y="2813514"/>
                </a:lnTo>
                <a:lnTo>
                  <a:pt x="1180071" y="2790141"/>
                </a:lnTo>
                <a:lnTo>
                  <a:pt x="1185029" y="2767478"/>
                </a:lnTo>
                <a:lnTo>
                  <a:pt x="1190341" y="2744460"/>
                </a:lnTo>
                <a:lnTo>
                  <a:pt x="1195654" y="2721442"/>
                </a:lnTo>
                <a:lnTo>
                  <a:pt x="1201674" y="2698778"/>
                </a:lnTo>
                <a:lnTo>
                  <a:pt x="1207695" y="2676115"/>
                </a:lnTo>
                <a:lnTo>
                  <a:pt x="1213716" y="2653451"/>
                </a:lnTo>
                <a:lnTo>
                  <a:pt x="1220799" y="2631141"/>
                </a:lnTo>
                <a:lnTo>
                  <a:pt x="1227529" y="2608832"/>
                </a:lnTo>
                <a:lnTo>
                  <a:pt x="1234612" y="2586522"/>
                </a:lnTo>
                <a:lnTo>
                  <a:pt x="1242403" y="2564213"/>
                </a:lnTo>
                <a:lnTo>
                  <a:pt x="1249840" y="2541904"/>
                </a:lnTo>
                <a:lnTo>
                  <a:pt x="1257987" y="2519947"/>
                </a:lnTo>
                <a:lnTo>
                  <a:pt x="1266132" y="2498346"/>
                </a:lnTo>
                <a:lnTo>
                  <a:pt x="1274632" y="2476745"/>
                </a:lnTo>
                <a:lnTo>
                  <a:pt x="1283486" y="2455143"/>
                </a:lnTo>
                <a:lnTo>
                  <a:pt x="1292340" y="2433542"/>
                </a:lnTo>
                <a:lnTo>
                  <a:pt x="1301903" y="2411941"/>
                </a:lnTo>
                <a:lnTo>
                  <a:pt x="1311111" y="2391048"/>
                </a:lnTo>
                <a:lnTo>
                  <a:pt x="1321028" y="2369800"/>
                </a:lnTo>
                <a:lnTo>
                  <a:pt x="1330944" y="2348553"/>
                </a:lnTo>
                <a:lnTo>
                  <a:pt x="1341214" y="2328013"/>
                </a:lnTo>
                <a:lnTo>
                  <a:pt x="1351839" y="2307121"/>
                </a:lnTo>
                <a:lnTo>
                  <a:pt x="1362464" y="2286936"/>
                </a:lnTo>
                <a:lnTo>
                  <a:pt x="1373444" y="2266397"/>
                </a:lnTo>
                <a:lnTo>
                  <a:pt x="1384422" y="2246212"/>
                </a:lnTo>
                <a:lnTo>
                  <a:pt x="1396110" y="2226027"/>
                </a:lnTo>
                <a:lnTo>
                  <a:pt x="1407443" y="2206196"/>
                </a:lnTo>
                <a:lnTo>
                  <a:pt x="1419485" y="2186720"/>
                </a:lnTo>
                <a:lnTo>
                  <a:pt x="1431880" y="2166889"/>
                </a:lnTo>
                <a:lnTo>
                  <a:pt x="1443921" y="2147413"/>
                </a:lnTo>
                <a:lnTo>
                  <a:pt x="1456671" y="2128290"/>
                </a:lnTo>
                <a:lnTo>
                  <a:pt x="1469421" y="2108813"/>
                </a:lnTo>
                <a:lnTo>
                  <a:pt x="1482526" y="2090045"/>
                </a:lnTo>
                <a:lnTo>
                  <a:pt x="1495629" y="2071276"/>
                </a:lnTo>
                <a:lnTo>
                  <a:pt x="1509087" y="2052862"/>
                </a:lnTo>
                <a:lnTo>
                  <a:pt x="1522900" y="2034448"/>
                </a:lnTo>
                <a:lnTo>
                  <a:pt x="1536712" y="2016388"/>
                </a:lnTo>
                <a:lnTo>
                  <a:pt x="1550525" y="1998328"/>
                </a:lnTo>
                <a:lnTo>
                  <a:pt x="1564692" y="1980268"/>
                </a:lnTo>
                <a:lnTo>
                  <a:pt x="1579212" y="1962561"/>
                </a:lnTo>
                <a:lnTo>
                  <a:pt x="1594087" y="1945210"/>
                </a:lnTo>
                <a:lnTo>
                  <a:pt x="1608608" y="1927857"/>
                </a:lnTo>
                <a:lnTo>
                  <a:pt x="1623483" y="1910860"/>
                </a:lnTo>
                <a:lnTo>
                  <a:pt x="1639066" y="1894216"/>
                </a:lnTo>
                <a:lnTo>
                  <a:pt x="1654294" y="1877218"/>
                </a:lnTo>
                <a:lnTo>
                  <a:pt x="1670232" y="1861283"/>
                </a:lnTo>
                <a:lnTo>
                  <a:pt x="1685815" y="1844640"/>
                </a:lnTo>
                <a:lnTo>
                  <a:pt x="1702107" y="1828704"/>
                </a:lnTo>
                <a:lnTo>
                  <a:pt x="1718044" y="1813122"/>
                </a:lnTo>
                <a:lnTo>
                  <a:pt x="1734335" y="1797188"/>
                </a:lnTo>
                <a:lnTo>
                  <a:pt x="1750626" y="1781960"/>
                </a:lnTo>
                <a:lnTo>
                  <a:pt x="1767626" y="1767087"/>
                </a:lnTo>
                <a:lnTo>
                  <a:pt x="1784273" y="1751859"/>
                </a:lnTo>
                <a:lnTo>
                  <a:pt x="1801626" y="1736987"/>
                </a:lnTo>
                <a:lnTo>
                  <a:pt x="1818272" y="1722822"/>
                </a:lnTo>
                <a:lnTo>
                  <a:pt x="1835626" y="1708657"/>
                </a:lnTo>
                <a:lnTo>
                  <a:pt x="1852980" y="1694493"/>
                </a:lnTo>
                <a:lnTo>
                  <a:pt x="1870688" y="1680682"/>
                </a:lnTo>
                <a:lnTo>
                  <a:pt x="1888396" y="1667225"/>
                </a:lnTo>
                <a:lnTo>
                  <a:pt x="1906458" y="1653768"/>
                </a:lnTo>
                <a:lnTo>
                  <a:pt x="1924166" y="1640665"/>
                </a:lnTo>
                <a:lnTo>
                  <a:pt x="1942583" y="1627563"/>
                </a:lnTo>
                <a:lnTo>
                  <a:pt x="1960645" y="1614815"/>
                </a:lnTo>
                <a:lnTo>
                  <a:pt x="1979062" y="1602420"/>
                </a:lnTo>
                <a:lnTo>
                  <a:pt x="1997478" y="1590381"/>
                </a:lnTo>
                <a:lnTo>
                  <a:pt x="2015895" y="1578341"/>
                </a:lnTo>
                <a:lnTo>
                  <a:pt x="2034665" y="1566300"/>
                </a:lnTo>
                <a:lnTo>
                  <a:pt x="2053790" y="1554969"/>
                </a:lnTo>
                <a:lnTo>
                  <a:pt x="2072561" y="1543637"/>
                </a:lnTo>
                <a:lnTo>
                  <a:pt x="2091686" y="1532659"/>
                </a:lnTo>
                <a:lnTo>
                  <a:pt x="2110811" y="1522036"/>
                </a:lnTo>
                <a:lnTo>
                  <a:pt x="2130289" y="1511412"/>
                </a:lnTo>
                <a:lnTo>
                  <a:pt x="2149414" y="1501142"/>
                </a:lnTo>
                <a:lnTo>
                  <a:pt x="2168893" y="1491227"/>
                </a:lnTo>
                <a:lnTo>
                  <a:pt x="2188372" y="1481311"/>
                </a:lnTo>
                <a:lnTo>
                  <a:pt x="2207851" y="1471396"/>
                </a:lnTo>
                <a:lnTo>
                  <a:pt x="2227684" y="1462189"/>
                </a:lnTo>
                <a:lnTo>
                  <a:pt x="2247517" y="1453336"/>
                </a:lnTo>
                <a:lnTo>
                  <a:pt x="2267350" y="1444483"/>
                </a:lnTo>
                <a:lnTo>
                  <a:pt x="2287537" y="1436339"/>
                </a:lnTo>
                <a:lnTo>
                  <a:pt x="2307370" y="1428193"/>
                </a:lnTo>
                <a:lnTo>
                  <a:pt x="2327203" y="1420048"/>
                </a:lnTo>
                <a:lnTo>
                  <a:pt x="2347745" y="1412258"/>
                </a:lnTo>
                <a:lnTo>
                  <a:pt x="2367578" y="1405176"/>
                </a:lnTo>
                <a:lnTo>
                  <a:pt x="2388119" y="1397739"/>
                </a:lnTo>
                <a:lnTo>
                  <a:pt x="2408307" y="1391011"/>
                </a:lnTo>
                <a:lnTo>
                  <a:pt x="2428848" y="1384283"/>
                </a:lnTo>
                <a:lnTo>
                  <a:pt x="2449035" y="1377908"/>
                </a:lnTo>
                <a:lnTo>
                  <a:pt x="2469577" y="1371534"/>
                </a:lnTo>
                <a:lnTo>
                  <a:pt x="2489764" y="1365514"/>
                </a:lnTo>
                <a:lnTo>
                  <a:pt x="2510660" y="1360202"/>
                </a:lnTo>
                <a:lnTo>
                  <a:pt x="2527660" y="1352766"/>
                </a:lnTo>
                <a:lnTo>
                  <a:pt x="2544659" y="1346038"/>
                </a:lnTo>
                <a:lnTo>
                  <a:pt x="2561306" y="1339309"/>
                </a:lnTo>
                <a:lnTo>
                  <a:pt x="2578659" y="1333289"/>
                </a:lnTo>
                <a:lnTo>
                  <a:pt x="2596014" y="1326560"/>
                </a:lnTo>
                <a:lnTo>
                  <a:pt x="2613367" y="1320541"/>
                </a:lnTo>
                <a:lnTo>
                  <a:pt x="2630722" y="1314521"/>
                </a:lnTo>
                <a:lnTo>
                  <a:pt x="2648075" y="1308146"/>
                </a:lnTo>
                <a:lnTo>
                  <a:pt x="2647366" y="1307793"/>
                </a:lnTo>
                <a:lnTo>
                  <a:pt x="2647366" y="1307438"/>
                </a:lnTo>
                <a:lnTo>
                  <a:pt x="2648075" y="1298585"/>
                </a:lnTo>
                <a:lnTo>
                  <a:pt x="2648430" y="1289378"/>
                </a:lnTo>
                <a:lnTo>
                  <a:pt x="2649492" y="1280525"/>
                </a:lnTo>
                <a:lnTo>
                  <a:pt x="2651263" y="1271318"/>
                </a:lnTo>
                <a:lnTo>
                  <a:pt x="2653388" y="1262111"/>
                </a:lnTo>
                <a:lnTo>
                  <a:pt x="2655866" y="1253258"/>
                </a:lnTo>
                <a:lnTo>
                  <a:pt x="2659054" y="1244051"/>
                </a:lnTo>
                <a:lnTo>
                  <a:pt x="2662596" y="1235197"/>
                </a:lnTo>
                <a:lnTo>
                  <a:pt x="2666491" y="1225990"/>
                </a:lnTo>
                <a:lnTo>
                  <a:pt x="2671096" y="1217138"/>
                </a:lnTo>
                <a:lnTo>
                  <a:pt x="2675700" y="1207931"/>
                </a:lnTo>
                <a:lnTo>
                  <a:pt x="2681012" y="1199077"/>
                </a:lnTo>
                <a:lnTo>
                  <a:pt x="2686679" y="1189870"/>
                </a:lnTo>
                <a:lnTo>
                  <a:pt x="2692699" y="1181017"/>
                </a:lnTo>
                <a:lnTo>
                  <a:pt x="2699429" y="1172164"/>
                </a:lnTo>
                <a:lnTo>
                  <a:pt x="2706866" y="1163311"/>
                </a:lnTo>
                <a:lnTo>
                  <a:pt x="2640992" y="1180663"/>
                </a:lnTo>
                <a:lnTo>
                  <a:pt x="2608408" y="1189870"/>
                </a:lnTo>
                <a:lnTo>
                  <a:pt x="2577950" y="1199077"/>
                </a:lnTo>
                <a:lnTo>
                  <a:pt x="2517743" y="1218200"/>
                </a:lnTo>
                <a:lnTo>
                  <a:pt x="2510306" y="1220678"/>
                </a:lnTo>
                <a:lnTo>
                  <a:pt x="2502514" y="1223157"/>
                </a:lnTo>
                <a:lnTo>
                  <a:pt x="2495431" y="1225990"/>
                </a:lnTo>
                <a:lnTo>
                  <a:pt x="2487993" y="1228824"/>
                </a:lnTo>
                <a:lnTo>
                  <a:pt x="2457890" y="1239801"/>
                </a:lnTo>
                <a:lnTo>
                  <a:pt x="2450807" y="1242634"/>
                </a:lnTo>
                <a:lnTo>
                  <a:pt x="2443369" y="1245113"/>
                </a:lnTo>
                <a:lnTo>
                  <a:pt x="2435577" y="1247946"/>
                </a:lnTo>
                <a:lnTo>
                  <a:pt x="2428494" y="1250780"/>
                </a:lnTo>
                <a:lnTo>
                  <a:pt x="2421057" y="1253612"/>
                </a:lnTo>
                <a:lnTo>
                  <a:pt x="2413266" y="1256445"/>
                </a:lnTo>
                <a:lnTo>
                  <a:pt x="2406182" y="1258924"/>
                </a:lnTo>
                <a:lnTo>
                  <a:pt x="2398744" y="1262111"/>
                </a:lnTo>
                <a:lnTo>
                  <a:pt x="2340308" y="1287253"/>
                </a:lnTo>
                <a:lnTo>
                  <a:pt x="2310912" y="1299647"/>
                </a:lnTo>
                <a:lnTo>
                  <a:pt x="2303829" y="1302834"/>
                </a:lnTo>
                <a:lnTo>
                  <a:pt x="2296745" y="1306376"/>
                </a:lnTo>
                <a:lnTo>
                  <a:pt x="2289309" y="1309917"/>
                </a:lnTo>
                <a:lnTo>
                  <a:pt x="2282225" y="1313104"/>
                </a:lnTo>
                <a:lnTo>
                  <a:pt x="2224851" y="1341434"/>
                </a:lnTo>
                <a:lnTo>
                  <a:pt x="2217413" y="1344621"/>
                </a:lnTo>
                <a:lnTo>
                  <a:pt x="2210330" y="1348163"/>
                </a:lnTo>
                <a:lnTo>
                  <a:pt x="2203601" y="1352058"/>
                </a:lnTo>
                <a:lnTo>
                  <a:pt x="2196163" y="1355953"/>
                </a:lnTo>
                <a:lnTo>
                  <a:pt x="2168185" y="1371180"/>
                </a:lnTo>
                <a:lnTo>
                  <a:pt x="2154372" y="1378971"/>
                </a:lnTo>
                <a:lnTo>
                  <a:pt x="2140205" y="1386761"/>
                </a:lnTo>
                <a:lnTo>
                  <a:pt x="2126394" y="1394198"/>
                </a:lnTo>
                <a:lnTo>
                  <a:pt x="2112227" y="1402342"/>
                </a:lnTo>
                <a:lnTo>
                  <a:pt x="2057686" y="1435276"/>
                </a:lnTo>
                <a:lnTo>
                  <a:pt x="2029707" y="1452274"/>
                </a:lnTo>
                <a:lnTo>
                  <a:pt x="2003145" y="1470334"/>
                </a:lnTo>
                <a:lnTo>
                  <a:pt x="1949666" y="1506100"/>
                </a:lnTo>
                <a:lnTo>
                  <a:pt x="1936563" y="1515661"/>
                </a:lnTo>
                <a:lnTo>
                  <a:pt x="1923458" y="1525223"/>
                </a:lnTo>
                <a:lnTo>
                  <a:pt x="1910708" y="1534784"/>
                </a:lnTo>
                <a:lnTo>
                  <a:pt x="1897605" y="1544699"/>
                </a:lnTo>
                <a:lnTo>
                  <a:pt x="1871397" y="1563822"/>
                </a:lnTo>
                <a:lnTo>
                  <a:pt x="1858647" y="1573737"/>
                </a:lnTo>
                <a:lnTo>
                  <a:pt x="1846250" y="1583652"/>
                </a:lnTo>
                <a:lnTo>
                  <a:pt x="1795606" y="1624731"/>
                </a:lnTo>
                <a:lnTo>
                  <a:pt x="1776835" y="1644561"/>
                </a:lnTo>
                <a:lnTo>
                  <a:pt x="1758064" y="1663683"/>
                </a:lnTo>
                <a:lnTo>
                  <a:pt x="1740002" y="1683514"/>
                </a:lnTo>
                <a:lnTo>
                  <a:pt x="1721585" y="1703700"/>
                </a:lnTo>
                <a:lnTo>
                  <a:pt x="1703877" y="1723531"/>
                </a:lnTo>
                <a:lnTo>
                  <a:pt x="1686169" y="1744069"/>
                </a:lnTo>
                <a:lnTo>
                  <a:pt x="1668815" y="1764608"/>
                </a:lnTo>
                <a:lnTo>
                  <a:pt x="1652169" y="1785501"/>
                </a:lnTo>
                <a:lnTo>
                  <a:pt x="1635169" y="1806748"/>
                </a:lnTo>
                <a:lnTo>
                  <a:pt x="1618524" y="1827641"/>
                </a:lnTo>
                <a:lnTo>
                  <a:pt x="1601878" y="1849243"/>
                </a:lnTo>
                <a:lnTo>
                  <a:pt x="1586295" y="1870845"/>
                </a:lnTo>
                <a:lnTo>
                  <a:pt x="1570358" y="1892799"/>
                </a:lnTo>
                <a:lnTo>
                  <a:pt x="1554775" y="1914402"/>
                </a:lnTo>
                <a:lnTo>
                  <a:pt x="1539900" y="1936711"/>
                </a:lnTo>
                <a:lnTo>
                  <a:pt x="1524671" y="1959020"/>
                </a:lnTo>
                <a:lnTo>
                  <a:pt x="1510151" y="1981684"/>
                </a:lnTo>
                <a:lnTo>
                  <a:pt x="1495629" y="2004348"/>
                </a:lnTo>
                <a:lnTo>
                  <a:pt x="1481817" y="2027366"/>
                </a:lnTo>
                <a:lnTo>
                  <a:pt x="1468005" y="2050383"/>
                </a:lnTo>
                <a:lnTo>
                  <a:pt x="1454193" y="2073756"/>
                </a:lnTo>
                <a:lnTo>
                  <a:pt x="1441088" y="2097127"/>
                </a:lnTo>
                <a:lnTo>
                  <a:pt x="1427985" y="2120853"/>
                </a:lnTo>
                <a:lnTo>
                  <a:pt x="1415235" y="2144226"/>
                </a:lnTo>
                <a:lnTo>
                  <a:pt x="1402839" y="2167952"/>
                </a:lnTo>
                <a:lnTo>
                  <a:pt x="1391152" y="2192386"/>
                </a:lnTo>
                <a:lnTo>
                  <a:pt x="1379110" y="2216466"/>
                </a:lnTo>
                <a:lnTo>
                  <a:pt x="1367422" y="2240901"/>
                </a:lnTo>
                <a:lnTo>
                  <a:pt x="1356444" y="2265335"/>
                </a:lnTo>
                <a:lnTo>
                  <a:pt x="1345819" y="2289770"/>
                </a:lnTo>
                <a:lnTo>
                  <a:pt x="1335194" y="2314558"/>
                </a:lnTo>
                <a:lnTo>
                  <a:pt x="1324923" y="2339346"/>
                </a:lnTo>
                <a:lnTo>
                  <a:pt x="1321736" y="2346428"/>
                </a:lnTo>
                <a:lnTo>
                  <a:pt x="1318903" y="2353156"/>
                </a:lnTo>
                <a:lnTo>
                  <a:pt x="1315361" y="2359531"/>
                </a:lnTo>
                <a:lnTo>
                  <a:pt x="1311465" y="2365551"/>
                </a:lnTo>
                <a:lnTo>
                  <a:pt x="1307215" y="2370862"/>
                </a:lnTo>
                <a:lnTo>
                  <a:pt x="1302965" y="2375820"/>
                </a:lnTo>
                <a:lnTo>
                  <a:pt x="1298361" y="2380424"/>
                </a:lnTo>
                <a:lnTo>
                  <a:pt x="1293756" y="2384673"/>
                </a:lnTo>
                <a:lnTo>
                  <a:pt x="1288798" y="2388215"/>
                </a:lnTo>
                <a:lnTo>
                  <a:pt x="1284195" y="2391048"/>
                </a:lnTo>
                <a:lnTo>
                  <a:pt x="1279236" y="2393526"/>
                </a:lnTo>
                <a:lnTo>
                  <a:pt x="1274278" y="2395297"/>
                </a:lnTo>
                <a:lnTo>
                  <a:pt x="1269320" y="2396360"/>
                </a:lnTo>
                <a:lnTo>
                  <a:pt x="1264007" y="2396360"/>
                </a:lnTo>
                <a:lnTo>
                  <a:pt x="1259049" y="2396005"/>
                </a:lnTo>
                <a:lnTo>
                  <a:pt x="1254090" y="2394943"/>
                </a:lnTo>
                <a:lnTo>
                  <a:pt x="1252320" y="2393880"/>
                </a:lnTo>
                <a:lnTo>
                  <a:pt x="1249840" y="2393172"/>
                </a:lnTo>
                <a:lnTo>
                  <a:pt x="1248070" y="2392110"/>
                </a:lnTo>
                <a:lnTo>
                  <a:pt x="1245945" y="2390693"/>
                </a:lnTo>
                <a:lnTo>
                  <a:pt x="1243112" y="2387506"/>
                </a:lnTo>
                <a:lnTo>
                  <a:pt x="1239924" y="2383611"/>
                </a:lnTo>
                <a:lnTo>
                  <a:pt x="1237799" y="2379361"/>
                </a:lnTo>
                <a:lnTo>
                  <a:pt x="1235674" y="2374404"/>
                </a:lnTo>
                <a:lnTo>
                  <a:pt x="1234257" y="2369092"/>
                </a:lnTo>
                <a:lnTo>
                  <a:pt x="1233195" y="2363427"/>
                </a:lnTo>
                <a:lnTo>
                  <a:pt x="1232132" y="2356698"/>
                </a:lnTo>
                <a:lnTo>
                  <a:pt x="1232132" y="2350324"/>
                </a:lnTo>
                <a:lnTo>
                  <a:pt x="1232132" y="2343241"/>
                </a:lnTo>
                <a:lnTo>
                  <a:pt x="1233195" y="2336159"/>
                </a:lnTo>
                <a:lnTo>
                  <a:pt x="1234612" y="2328368"/>
                </a:lnTo>
                <a:lnTo>
                  <a:pt x="1236028" y="2320578"/>
                </a:lnTo>
                <a:lnTo>
                  <a:pt x="1238153" y="2313141"/>
                </a:lnTo>
                <a:lnTo>
                  <a:pt x="1240632" y="2304996"/>
                </a:lnTo>
                <a:lnTo>
                  <a:pt x="1245945" y="2292248"/>
                </a:lnTo>
                <a:lnTo>
                  <a:pt x="1251257" y="2279500"/>
                </a:lnTo>
                <a:lnTo>
                  <a:pt x="1256570" y="2266751"/>
                </a:lnTo>
                <a:lnTo>
                  <a:pt x="1261882" y="2254357"/>
                </a:lnTo>
                <a:lnTo>
                  <a:pt x="1267195" y="2241609"/>
                </a:lnTo>
                <a:lnTo>
                  <a:pt x="1272861" y="2228860"/>
                </a:lnTo>
                <a:lnTo>
                  <a:pt x="1278528" y="2216466"/>
                </a:lnTo>
                <a:lnTo>
                  <a:pt x="1283840" y="2203718"/>
                </a:lnTo>
                <a:lnTo>
                  <a:pt x="1289861" y="2191677"/>
                </a:lnTo>
                <a:lnTo>
                  <a:pt x="1295528" y="2178929"/>
                </a:lnTo>
                <a:lnTo>
                  <a:pt x="1301903" y="2166536"/>
                </a:lnTo>
                <a:lnTo>
                  <a:pt x="1307569" y="2154141"/>
                </a:lnTo>
                <a:lnTo>
                  <a:pt x="1313590" y="2142101"/>
                </a:lnTo>
                <a:lnTo>
                  <a:pt x="1319965" y="2129707"/>
                </a:lnTo>
                <a:lnTo>
                  <a:pt x="1325986" y="2117312"/>
                </a:lnTo>
                <a:lnTo>
                  <a:pt x="1332361" y="2105272"/>
                </a:lnTo>
                <a:lnTo>
                  <a:pt x="1321736" y="2112001"/>
                </a:lnTo>
                <a:lnTo>
                  <a:pt x="1311111" y="2118729"/>
                </a:lnTo>
                <a:lnTo>
                  <a:pt x="1300840" y="2124395"/>
                </a:lnTo>
                <a:lnTo>
                  <a:pt x="1290215" y="2129707"/>
                </a:lnTo>
                <a:lnTo>
                  <a:pt x="1279945" y="2134664"/>
                </a:lnTo>
                <a:lnTo>
                  <a:pt x="1269673" y="2138914"/>
                </a:lnTo>
                <a:lnTo>
                  <a:pt x="1259049" y="2142454"/>
                </a:lnTo>
                <a:lnTo>
                  <a:pt x="1248778" y="2145288"/>
                </a:lnTo>
                <a:lnTo>
                  <a:pt x="1238507" y="2147767"/>
                </a:lnTo>
                <a:lnTo>
                  <a:pt x="1228591" y="2149183"/>
                </a:lnTo>
                <a:lnTo>
                  <a:pt x="1218320" y="2149892"/>
                </a:lnTo>
                <a:lnTo>
                  <a:pt x="1208757" y="2150600"/>
                </a:lnTo>
                <a:lnTo>
                  <a:pt x="1203799" y="2149892"/>
                </a:lnTo>
                <a:lnTo>
                  <a:pt x="1199196" y="2149538"/>
                </a:lnTo>
                <a:lnTo>
                  <a:pt x="1194237" y="2149183"/>
                </a:lnTo>
                <a:lnTo>
                  <a:pt x="1189633" y="2148475"/>
                </a:lnTo>
                <a:lnTo>
                  <a:pt x="1185029" y="2147767"/>
                </a:lnTo>
                <a:lnTo>
                  <a:pt x="1180424" y="2146705"/>
                </a:lnTo>
                <a:lnTo>
                  <a:pt x="1176174" y="2144933"/>
                </a:lnTo>
                <a:lnTo>
                  <a:pt x="1171571" y="2143517"/>
                </a:lnTo>
                <a:lnTo>
                  <a:pt x="1167321" y="2142101"/>
                </a:lnTo>
                <a:lnTo>
                  <a:pt x="1163425" y="2139976"/>
                </a:lnTo>
                <a:lnTo>
                  <a:pt x="1159175" y="2138206"/>
                </a:lnTo>
                <a:lnTo>
                  <a:pt x="1155633" y="2135726"/>
                </a:lnTo>
                <a:lnTo>
                  <a:pt x="1152091" y="2133602"/>
                </a:lnTo>
                <a:lnTo>
                  <a:pt x="1148550" y="2130769"/>
                </a:lnTo>
                <a:lnTo>
                  <a:pt x="1144654" y="2128290"/>
                </a:lnTo>
                <a:lnTo>
                  <a:pt x="1141466" y="2125457"/>
                </a:lnTo>
                <a:lnTo>
                  <a:pt x="1138280" y="2122270"/>
                </a:lnTo>
                <a:lnTo>
                  <a:pt x="1135092" y="2119437"/>
                </a:lnTo>
                <a:lnTo>
                  <a:pt x="1131905" y="2115896"/>
                </a:lnTo>
                <a:lnTo>
                  <a:pt x="1129425" y="2112355"/>
                </a:lnTo>
                <a:lnTo>
                  <a:pt x="1123758" y="2104564"/>
                </a:lnTo>
                <a:lnTo>
                  <a:pt x="1118800" y="2096774"/>
                </a:lnTo>
                <a:lnTo>
                  <a:pt x="1114550" y="2088275"/>
                </a:lnTo>
                <a:lnTo>
                  <a:pt x="1110300" y="2079068"/>
                </a:lnTo>
                <a:lnTo>
                  <a:pt x="1107113" y="2069152"/>
                </a:lnTo>
                <a:lnTo>
                  <a:pt x="1104280" y="2058882"/>
                </a:lnTo>
                <a:lnTo>
                  <a:pt x="1101447" y="2048258"/>
                </a:lnTo>
                <a:lnTo>
                  <a:pt x="1099675" y="2036573"/>
                </a:lnTo>
                <a:lnTo>
                  <a:pt x="1098259" y="2025241"/>
                </a:lnTo>
                <a:lnTo>
                  <a:pt x="1097197" y="2012847"/>
                </a:lnTo>
                <a:lnTo>
                  <a:pt x="1078072" y="2040823"/>
                </a:lnTo>
                <a:lnTo>
                  <a:pt x="1058947" y="2069506"/>
                </a:lnTo>
                <a:lnTo>
                  <a:pt x="1040531" y="2097836"/>
                </a:lnTo>
                <a:lnTo>
                  <a:pt x="1022468" y="2126519"/>
                </a:lnTo>
                <a:lnTo>
                  <a:pt x="1004406" y="2155912"/>
                </a:lnTo>
                <a:lnTo>
                  <a:pt x="987051" y="2184950"/>
                </a:lnTo>
                <a:lnTo>
                  <a:pt x="969698" y="2214696"/>
                </a:lnTo>
                <a:lnTo>
                  <a:pt x="952698" y="2244441"/>
                </a:lnTo>
                <a:lnTo>
                  <a:pt x="936407" y="2274542"/>
                </a:lnTo>
                <a:lnTo>
                  <a:pt x="920115" y="2304996"/>
                </a:lnTo>
                <a:lnTo>
                  <a:pt x="904532" y="2335097"/>
                </a:lnTo>
                <a:lnTo>
                  <a:pt x="888949" y="2365905"/>
                </a:lnTo>
                <a:lnTo>
                  <a:pt x="873719" y="2397068"/>
                </a:lnTo>
                <a:lnTo>
                  <a:pt x="859199" y="2428230"/>
                </a:lnTo>
                <a:lnTo>
                  <a:pt x="844324" y="2459747"/>
                </a:lnTo>
                <a:lnTo>
                  <a:pt x="830511" y="2491263"/>
                </a:lnTo>
                <a:lnTo>
                  <a:pt x="816700" y="2523134"/>
                </a:lnTo>
                <a:lnTo>
                  <a:pt x="803242" y="2555006"/>
                </a:lnTo>
                <a:lnTo>
                  <a:pt x="790137" y="2587231"/>
                </a:lnTo>
                <a:lnTo>
                  <a:pt x="777742" y="2619809"/>
                </a:lnTo>
                <a:lnTo>
                  <a:pt x="765346" y="2652743"/>
                </a:lnTo>
                <a:lnTo>
                  <a:pt x="753304" y="2685322"/>
                </a:lnTo>
                <a:lnTo>
                  <a:pt x="741971" y="2718255"/>
                </a:lnTo>
                <a:lnTo>
                  <a:pt x="730284" y="2751542"/>
                </a:lnTo>
                <a:lnTo>
                  <a:pt x="719659" y="2784476"/>
                </a:lnTo>
                <a:lnTo>
                  <a:pt x="709034" y="2818117"/>
                </a:lnTo>
                <a:lnTo>
                  <a:pt x="698763" y="2851759"/>
                </a:lnTo>
                <a:lnTo>
                  <a:pt x="689201" y="2885400"/>
                </a:lnTo>
                <a:lnTo>
                  <a:pt x="679638" y="2919395"/>
                </a:lnTo>
                <a:lnTo>
                  <a:pt x="670430" y="2953391"/>
                </a:lnTo>
                <a:lnTo>
                  <a:pt x="661930" y="2987740"/>
                </a:lnTo>
                <a:lnTo>
                  <a:pt x="653430" y="3021736"/>
                </a:lnTo>
                <a:lnTo>
                  <a:pt x="652368" y="3025985"/>
                </a:lnTo>
                <a:lnTo>
                  <a:pt x="651660" y="3029527"/>
                </a:lnTo>
                <a:lnTo>
                  <a:pt x="650243" y="3033069"/>
                </a:lnTo>
                <a:lnTo>
                  <a:pt x="648827" y="3036256"/>
                </a:lnTo>
                <a:lnTo>
                  <a:pt x="647410" y="3038734"/>
                </a:lnTo>
                <a:lnTo>
                  <a:pt x="645639" y="3041567"/>
                </a:lnTo>
                <a:lnTo>
                  <a:pt x="644222" y="3043691"/>
                </a:lnTo>
                <a:lnTo>
                  <a:pt x="642805" y="3045463"/>
                </a:lnTo>
                <a:lnTo>
                  <a:pt x="640680" y="3046880"/>
                </a:lnTo>
                <a:lnTo>
                  <a:pt x="639264" y="3047941"/>
                </a:lnTo>
                <a:lnTo>
                  <a:pt x="637139" y="3048650"/>
                </a:lnTo>
                <a:lnTo>
                  <a:pt x="635368" y="3049003"/>
                </a:lnTo>
                <a:lnTo>
                  <a:pt x="633597" y="3049003"/>
                </a:lnTo>
                <a:lnTo>
                  <a:pt x="631472" y="3048650"/>
                </a:lnTo>
                <a:lnTo>
                  <a:pt x="629702" y="3047941"/>
                </a:lnTo>
                <a:lnTo>
                  <a:pt x="627577" y="3046525"/>
                </a:lnTo>
                <a:lnTo>
                  <a:pt x="625805" y="3044754"/>
                </a:lnTo>
                <a:lnTo>
                  <a:pt x="624035" y="3042629"/>
                </a:lnTo>
                <a:lnTo>
                  <a:pt x="622618" y="3040151"/>
                </a:lnTo>
                <a:lnTo>
                  <a:pt x="621202" y="3038026"/>
                </a:lnTo>
                <a:lnTo>
                  <a:pt x="620139" y="3034839"/>
                </a:lnTo>
                <a:lnTo>
                  <a:pt x="618722" y="3032006"/>
                </a:lnTo>
                <a:lnTo>
                  <a:pt x="617660" y="3028465"/>
                </a:lnTo>
                <a:lnTo>
                  <a:pt x="616952" y="3024923"/>
                </a:lnTo>
                <a:lnTo>
                  <a:pt x="616597" y="3021382"/>
                </a:lnTo>
                <a:lnTo>
                  <a:pt x="616244" y="3017487"/>
                </a:lnTo>
                <a:lnTo>
                  <a:pt x="615889" y="3013946"/>
                </a:lnTo>
                <a:lnTo>
                  <a:pt x="615889" y="3010050"/>
                </a:lnTo>
                <a:lnTo>
                  <a:pt x="616244" y="3005801"/>
                </a:lnTo>
                <a:lnTo>
                  <a:pt x="616597" y="3001906"/>
                </a:lnTo>
                <a:lnTo>
                  <a:pt x="617305" y="2997656"/>
                </a:lnTo>
                <a:lnTo>
                  <a:pt x="618014" y="2993760"/>
                </a:lnTo>
                <a:lnTo>
                  <a:pt x="621555" y="2967910"/>
                </a:lnTo>
                <a:lnTo>
                  <a:pt x="625097" y="2942768"/>
                </a:lnTo>
                <a:lnTo>
                  <a:pt x="628285" y="2917270"/>
                </a:lnTo>
                <a:lnTo>
                  <a:pt x="632180" y="2892129"/>
                </a:lnTo>
                <a:lnTo>
                  <a:pt x="636430" y="2866631"/>
                </a:lnTo>
                <a:lnTo>
                  <a:pt x="641035" y="2841488"/>
                </a:lnTo>
                <a:lnTo>
                  <a:pt x="645639" y="2816347"/>
                </a:lnTo>
                <a:lnTo>
                  <a:pt x="650597" y="2791204"/>
                </a:lnTo>
                <a:lnTo>
                  <a:pt x="656263" y="2766416"/>
                </a:lnTo>
                <a:lnTo>
                  <a:pt x="661576" y="2741627"/>
                </a:lnTo>
                <a:lnTo>
                  <a:pt x="667243" y="2716839"/>
                </a:lnTo>
                <a:lnTo>
                  <a:pt x="672910" y="2692050"/>
                </a:lnTo>
                <a:lnTo>
                  <a:pt x="679285" y="2667616"/>
                </a:lnTo>
                <a:lnTo>
                  <a:pt x="685659" y="2643182"/>
                </a:lnTo>
                <a:lnTo>
                  <a:pt x="692388" y="2618393"/>
                </a:lnTo>
                <a:lnTo>
                  <a:pt x="699118" y="2594313"/>
                </a:lnTo>
                <a:lnTo>
                  <a:pt x="706555" y="2569525"/>
                </a:lnTo>
                <a:lnTo>
                  <a:pt x="713638" y="2545444"/>
                </a:lnTo>
                <a:lnTo>
                  <a:pt x="721429" y="2521718"/>
                </a:lnTo>
                <a:lnTo>
                  <a:pt x="729221" y="2497283"/>
                </a:lnTo>
                <a:lnTo>
                  <a:pt x="737367" y="2473557"/>
                </a:lnTo>
                <a:lnTo>
                  <a:pt x="745159" y="2449831"/>
                </a:lnTo>
                <a:lnTo>
                  <a:pt x="754012" y="2426460"/>
                </a:lnTo>
                <a:lnTo>
                  <a:pt x="762512" y="2402379"/>
                </a:lnTo>
                <a:lnTo>
                  <a:pt x="771720" y="2379007"/>
                </a:lnTo>
                <a:lnTo>
                  <a:pt x="780929" y="2355990"/>
                </a:lnTo>
                <a:lnTo>
                  <a:pt x="790137" y="2332617"/>
                </a:lnTo>
                <a:lnTo>
                  <a:pt x="799700" y="2309599"/>
                </a:lnTo>
                <a:lnTo>
                  <a:pt x="809970" y="2286581"/>
                </a:lnTo>
                <a:lnTo>
                  <a:pt x="819887" y="2263918"/>
                </a:lnTo>
                <a:lnTo>
                  <a:pt x="830158" y="2240901"/>
                </a:lnTo>
                <a:lnTo>
                  <a:pt x="840783" y="2218591"/>
                </a:lnTo>
                <a:lnTo>
                  <a:pt x="862033" y="2173618"/>
                </a:lnTo>
                <a:lnTo>
                  <a:pt x="867344" y="2161932"/>
                </a:lnTo>
                <a:lnTo>
                  <a:pt x="873011" y="2150953"/>
                </a:lnTo>
                <a:lnTo>
                  <a:pt x="878678" y="2139622"/>
                </a:lnTo>
                <a:lnTo>
                  <a:pt x="884344" y="2128999"/>
                </a:lnTo>
                <a:lnTo>
                  <a:pt x="890366" y="2117667"/>
                </a:lnTo>
                <a:lnTo>
                  <a:pt x="896032" y="2107043"/>
                </a:lnTo>
                <a:lnTo>
                  <a:pt x="902052" y="2096065"/>
                </a:lnTo>
                <a:lnTo>
                  <a:pt x="907719" y="2085087"/>
                </a:lnTo>
                <a:lnTo>
                  <a:pt x="913740" y="2074109"/>
                </a:lnTo>
                <a:lnTo>
                  <a:pt x="919761" y="2063132"/>
                </a:lnTo>
                <a:lnTo>
                  <a:pt x="925427" y="2052508"/>
                </a:lnTo>
                <a:lnTo>
                  <a:pt x="931802" y="2041176"/>
                </a:lnTo>
                <a:lnTo>
                  <a:pt x="937469" y="2030553"/>
                </a:lnTo>
                <a:lnTo>
                  <a:pt x="943844" y="2020284"/>
                </a:lnTo>
                <a:lnTo>
                  <a:pt x="950219" y="2009305"/>
                </a:lnTo>
                <a:lnTo>
                  <a:pt x="956593" y="1998682"/>
                </a:lnTo>
                <a:lnTo>
                  <a:pt x="962968" y="1988412"/>
                </a:lnTo>
                <a:lnTo>
                  <a:pt x="969343" y="1977435"/>
                </a:lnTo>
                <a:lnTo>
                  <a:pt x="975365" y="1967165"/>
                </a:lnTo>
                <a:lnTo>
                  <a:pt x="982093" y="1956542"/>
                </a:lnTo>
                <a:lnTo>
                  <a:pt x="988468" y="1945918"/>
                </a:lnTo>
                <a:lnTo>
                  <a:pt x="994843" y="1935294"/>
                </a:lnTo>
                <a:lnTo>
                  <a:pt x="1001218" y="1925024"/>
                </a:lnTo>
                <a:lnTo>
                  <a:pt x="1008301" y="1914402"/>
                </a:lnTo>
                <a:lnTo>
                  <a:pt x="1035218" y="1873323"/>
                </a:lnTo>
                <a:lnTo>
                  <a:pt x="1049031" y="1853139"/>
                </a:lnTo>
                <a:lnTo>
                  <a:pt x="1062842" y="1832599"/>
                </a:lnTo>
                <a:lnTo>
                  <a:pt x="1077009" y="1812415"/>
                </a:lnTo>
                <a:lnTo>
                  <a:pt x="1091175" y="1792584"/>
                </a:lnTo>
                <a:lnTo>
                  <a:pt x="1105697" y="1772753"/>
                </a:lnTo>
                <a:lnTo>
                  <a:pt x="1120571" y="1753276"/>
                </a:lnTo>
                <a:lnTo>
                  <a:pt x="1135092" y="1733445"/>
                </a:lnTo>
                <a:lnTo>
                  <a:pt x="1149613" y="1713969"/>
                </a:lnTo>
                <a:lnTo>
                  <a:pt x="1211591" y="1637833"/>
                </a:lnTo>
                <a:lnTo>
                  <a:pt x="1226820" y="1619064"/>
                </a:lnTo>
                <a:lnTo>
                  <a:pt x="1243112" y="1600650"/>
                </a:lnTo>
                <a:lnTo>
                  <a:pt x="1275340" y="1564176"/>
                </a:lnTo>
                <a:lnTo>
                  <a:pt x="1284903" y="1547178"/>
                </a:lnTo>
                <a:lnTo>
                  <a:pt x="1294820" y="1530535"/>
                </a:lnTo>
                <a:lnTo>
                  <a:pt x="1305090" y="1513891"/>
                </a:lnTo>
                <a:lnTo>
                  <a:pt x="1315361" y="1497247"/>
                </a:lnTo>
                <a:lnTo>
                  <a:pt x="1325631" y="1481311"/>
                </a:lnTo>
                <a:lnTo>
                  <a:pt x="1335902" y="1464668"/>
                </a:lnTo>
                <a:lnTo>
                  <a:pt x="1346881" y="1448024"/>
                </a:lnTo>
                <a:lnTo>
                  <a:pt x="1357152" y="1431735"/>
                </a:lnTo>
                <a:lnTo>
                  <a:pt x="1362464" y="1423590"/>
                </a:lnTo>
                <a:lnTo>
                  <a:pt x="1368131" y="1415445"/>
                </a:lnTo>
                <a:lnTo>
                  <a:pt x="1373444" y="1407301"/>
                </a:lnTo>
                <a:lnTo>
                  <a:pt x="1378756" y="1399155"/>
                </a:lnTo>
                <a:lnTo>
                  <a:pt x="1384422" y="1391365"/>
                </a:lnTo>
                <a:lnTo>
                  <a:pt x="1390089" y="1383220"/>
                </a:lnTo>
                <a:lnTo>
                  <a:pt x="1395755" y="1375076"/>
                </a:lnTo>
                <a:lnTo>
                  <a:pt x="1401422" y="1366930"/>
                </a:lnTo>
                <a:lnTo>
                  <a:pt x="1407089" y="1359494"/>
                </a:lnTo>
                <a:lnTo>
                  <a:pt x="1412755" y="1351350"/>
                </a:lnTo>
                <a:lnTo>
                  <a:pt x="1418422" y="1343204"/>
                </a:lnTo>
                <a:lnTo>
                  <a:pt x="1424088" y="1335060"/>
                </a:lnTo>
                <a:lnTo>
                  <a:pt x="1429755" y="1326915"/>
                </a:lnTo>
                <a:lnTo>
                  <a:pt x="1435776" y="1319478"/>
                </a:lnTo>
                <a:lnTo>
                  <a:pt x="1441443" y="1311334"/>
                </a:lnTo>
                <a:lnTo>
                  <a:pt x="1447463" y="1303189"/>
                </a:lnTo>
                <a:lnTo>
                  <a:pt x="1471901" y="1272026"/>
                </a:lnTo>
                <a:lnTo>
                  <a:pt x="1496338" y="1241218"/>
                </a:lnTo>
                <a:lnTo>
                  <a:pt x="1521484" y="1210763"/>
                </a:lnTo>
                <a:lnTo>
                  <a:pt x="1546983" y="1180310"/>
                </a:lnTo>
                <a:lnTo>
                  <a:pt x="1573545" y="1150208"/>
                </a:lnTo>
                <a:lnTo>
                  <a:pt x="1600461" y="1120462"/>
                </a:lnTo>
                <a:lnTo>
                  <a:pt x="1613920" y="1105590"/>
                </a:lnTo>
                <a:lnTo>
                  <a:pt x="1628086" y="1091071"/>
                </a:lnTo>
                <a:lnTo>
                  <a:pt x="1641899" y="1076906"/>
                </a:lnTo>
                <a:lnTo>
                  <a:pt x="1656774" y="1062387"/>
                </a:lnTo>
                <a:lnTo>
                  <a:pt x="1670940" y="1048222"/>
                </a:lnTo>
                <a:lnTo>
                  <a:pt x="1685107" y="1034058"/>
                </a:lnTo>
                <a:lnTo>
                  <a:pt x="1699982" y="1019539"/>
                </a:lnTo>
                <a:lnTo>
                  <a:pt x="1714502" y="1005373"/>
                </a:lnTo>
                <a:lnTo>
                  <a:pt x="1729731" y="991562"/>
                </a:lnTo>
                <a:lnTo>
                  <a:pt x="1744960" y="977752"/>
                </a:lnTo>
                <a:lnTo>
                  <a:pt x="1760543" y="964296"/>
                </a:lnTo>
                <a:lnTo>
                  <a:pt x="1775773" y="950839"/>
                </a:lnTo>
                <a:lnTo>
                  <a:pt x="1807293" y="923926"/>
                </a:lnTo>
                <a:lnTo>
                  <a:pt x="1839522" y="897721"/>
                </a:lnTo>
                <a:lnTo>
                  <a:pt x="1872459" y="872223"/>
                </a:lnTo>
                <a:lnTo>
                  <a:pt x="1905750" y="846374"/>
                </a:lnTo>
                <a:lnTo>
                  <a:pt x="1923104" y="833979"/>
                </a:lnTo>
                <a:lnTo>
                  <a:pt x="1940104" y="822293"/>
                </a:lnTo>
                <a:lnTo>
                  <a:pt x="1957457" y="809899"/>
                </a:lnTo>
                <a:lnTo>
                  <a:pt x="1975166" y="797858"/>
                </a:lnTo>
                <a:lnTo>
                  <a:pt x="1992874" y="786173"/>
                </a:lnTo>
                <a:lnTo>
                  <a:pt x="2010937" y="774487"/>
                </a:lnTo>
                <a:lnTo>
                  <a:pt x="2028645" y="763155"/>
                </a:lnTo>
                <a:lnTo>
                  <a:pt x="2047061" y="751469"/>
                </a:lnTo>
                <a:lnTo>
                  <a:pt x="2065478" y="740491"/>
                </a:lnTo>
                <a:lnTo>
                  <a:pt x="2083894" y="729160"/>
                </a:lnTo>
                <a:lnTo>
                  <a:pt x="2103019" y="718181"/>
                </a:lnTo>
                <a:lnTo>
                  <a:pt x="2121789" y="707204"/>
                </a:lnTo>
                <a:lnTo>
                  <a:pt x="2140560" y="696935"/>
                </a:lnTo>
                <a:lnTo>
                  <a:pt x="2160039" y="686664"/>
                </a:lnTo>
                <a:lnTo>
                  <a:pt x="2179518" y="676749"/>
                </a:lnTo>
                <a:lnTo>
                  <a:pt x="2198997" y="666480"/>
                </a:lnTo>
                <a:lnTo>
                  <a:pt x="2213518" y="659398"/>
                </a:lnTo>
                <a:lnTo>
                  <a:pt x="2227684" y="652315"/>
                </a:lnTo>
                <a:lnTo>
                  <a:pt x="2242559" y="645232"/>
                </a:lnTo>
                <a:lnTo>
                  <a:pt x="2256726" y="638150"/>
                </a:lnTo>
                <a:lnTo>
                  <a:pt x="2263809" y="634963"/>
                </a:lnTo>
                <a:lnTo>
                  <a:pt x="2271246" y="631776"/>
                </a:lnTo>
                <a:lnTo>
                  <a:pt x="2278684" y="628590"/>
                </a:lnTo>
                <a:lnTo>
                  <a:pt x="2285767" y="625402"/>
                </a:lnTo>
                <a:lnTo>
                  <a:pt x="2293204" y="622569"/>
                </a:lnTo>
                <a:lnTo>
                  <a:pt x="2300287" y="619028"/>
                </a:lnTo>
                <a:lnTo>
                  <a:pt x="2307725" y="615841"/>
                </a:lnTo>
                <a:lnTo>
                  <a:pt x="2315162" y="612654"/>
                </a:lnTo>
                <a:lnTo>
                  <a:pt x="2322245" y="609821"/>
                </a:lnTo>
                <a:lnTo>
                  <a:pt x="2329683" y="606634"/>
                </a:lnTo>
                <a:lnTo>
                  <a:pt x="2337474" y="603447"/>
                </a:lnTo>
                <a:lnTo>
                  <a:pt x="2344558" y="600613"/>
                </a:lnTo>
                <a:lnTo>
                  <a:pt x="2351995" y="597427"/>
                </a:lnTo>
                <a:lnTo>
                  <a:pt x="2359078" y="594240"/>
                </a:lnTo>
                <a:lnTo>
                  <a:pt x="2366516" y="591760"/>
                </a:lnTo>
                <a:lnTo>
                  <a:pt x="2373953" y="588573"/>
                </a:lnTo>
                <a:lnTo>
                  <a:pt x="2388828" y="582553"/>
                </a:lnTo>
                <a:lnTo>
                  <a:pt x="2406182" y="576179"/>
                </a:lnTo>
                <a:lnTo>
                  <a:pt x="2441598" y="564139"/>
                </a:lnTo>
                <a:lnTo>
                  <a:pt x="2450452" y="560952"/>
                </a:lnTo>
                <a:lnTo>
                  <a:pt x="2459306" y="558118"/>
                </a:lnTo>
                <a:lnTo>
                  <a:pt x="2468160" y="555286"/>
                </a:lnTo>
                <a:lnTo>
                  <a:pt x="2477015" y="552099"/>
                </a:lnTo>
                <a:lnTo>
                  <a:pt x="2485160" y="549266"/>
                </a:lnTo>
                <a:lnTo>
                  <a:pt x="2494014" y="546433"/>
                </a:lnTo>
                <a:lnTo>
                  <a:pt x="2502868" y="543601"/>
                </a:lnTo>
                <a:lnTo>
                  <a:pt x="2511723" y="540413"/>
                </a:lnTo>
                <a:lnTo>
                  <a:pt x="2546076" y="530143"/>
                </a:lnTo>
                <a:lnTo>
                  <a:pt x="2565556" y="524832"/>
                </a:lnTo>
                <a:lnTo>
                  <a:pt x="2575117" y="521998"/>
                </a:lnTo>
                <a:lnTo>
                  <a:pt x="2585388" y="519520"/>
                </a:lnTo>
                <a:lnTo>
                  <a:pt x="2594950" y="516687"/>
                </a:lnTo>
                <a:lnTo>
                  <a:pt x="2604513" y="514208"/>
                </a:lnTo>
                <a:lnTo>
                  <a:pt x="2623992" y="508896"/>
                </a:lnTo>
                <a:lnTo>
                  <a:pt x="2658700" y="500397"/>
                </a:lnTo>
                <a:lnTo>
                  <a:pt x="2673574" y="497210"/>
                </a:lnTo>
                <a:lnTo>
                  <a:pt x="2704032" y="490128"/>
                </a:lnTo>
                <a:lnTo>
                  <a:pt x="2734490" y="484108"/>
                </a:lnTo>
                <a:lnTo>
                  <a:pt x="2764595" y="478441"/>
                </a:lnTo>
                <a:lnTo>
                  <a:pt x="2795406" y="472776"/>
                </a:lnTo>
                <a:lnTo>
                  <a:pt x="2825864" y="467819"/>
                </a:lnTo>
                <a:lnTo>
                  <a:pt x="2856677" y="463569"/>
                </a:lnTo>
                <a:lnTo>
                  <a:pt x="2887135" y="459320"/>
                </a:lnTo>
                <a:lnTo>
                  <a:pt x="2917593" y="456132"/>
                </a:lnTo>
                <a:lnTo>
                  <a:pt x="2948405" y="452945"/>
                </a:lnTo>
                <a:lnTo>
                  <a:pt x="2979218" y="450112"/>
                </a:lnTo>
                <a:lnTo>
                  <a:pt x="3010029" y="447988"/>
                </a:lnTo>
                <a:lnTo>
                  <a:pt x="3040487" y="446571"/>
                </a:lnTo>
                <a:lnTo>
                  <a:pt x="3070945" y="444801"/>
                </a:lnTo>
                <a:lnTo>
                  <a:pt x="3101758" y="443738"/>
                </a:lnTo>
                <a:lnTo>
                  <a:pt x="3132216" y="443384"/>
                </a:lnTo>
                <a:lnTo>
                  <a:pt x="3163028" y="443029"/>
                </a:lnTo>
                <a:lnTo>
                  <a:pt x="3193486" y="443384"/>
                </a:lnTo>
                <a:lnTo>
                  <a:pt x="3223590" y="444092"/>
                </a:lnTo>
                <a:lnTo>
                  <a:pt x="3254402" y="444801"/>
                </a:lnTo>
                <a:lnTo>
                  <a:pt x="3284860" y="446571"/>
                </a:lnTo>
                <a:lnTo>
                  <a:pt x="3314609" y="448341"/>
                </a:lnTo>
                <a:lnTo>
                  <a:pt x="3345067" y="450821"/>
                </a:lnTo>
                <a:lnTo>
                  <a:pt x="3375525" y="453300"/>
                </a:lnTo>
                <a:lnTo>
                  <a:pt x="3405630" y="456132"/>
                </a:lnTo>
                <a:lnTo>
                  <a:pt x="3435379" y="459320"/>
                </a:lnTo>
                <a:lnTo>
                  <a:pt x="3465482" y="463215"/>
                </a:lnTo>
                <a:lnTo>
                  <a:pt x="3494879" y="467464"/>
                </a:lnTo>
                <a:lnTo>
                  <a:pt x="3524982" y="471714"/>
                </a:lnTo>
                <a:lnTo>
                  <a:pt x="3554732" y="476671"/>
                </a:lnTo>
                <a:lnTo>
                  <a:pt x="3583773" y="482338"/>
                </a:lnTo>
                <a:lnTo>
                  <a:pt x="3613523" y="487650"/>
                </a:lnTo>
                <a:lnTo>
                  <a:pt x="3642564" y="493669"/>
                </a:lnTo>
                <a:lnTo>
                  <a:pt x="3671960" y="499689"/>
                </a:lnTo>
                <a:lnTo>
                  <a:pt x="3700647" y="506417"/>
                </a:lnTo>
                <a:lnTo>
                  <a:pt x="3730043" y="513146"/>
                </a:lnTo>
                <a:lnTo>
                  <a:pt x="3758376" y="520583"/>
                </a:lnTo>
                <a:lnTo>
                  <a:pt x="3787062" y="528373"/>
                </a:lnTo>
                <a:lnTo>
                  <a:pt x="3815750" y="536164"/>
                </a:lnTo>
                <a:lnTo>
                  <a:pt x="3844083" y="544309"/>
                </a:lnTo>
                <a:lnTo>
                  <a:pt x="3872416" y="553161"/>
                </a:lnTo>
                <a:lnTo>
                  <a:pt x="3900394" y="562015"/>
                </a:lnTo>
                <a:lnTo>
                  <a:pt x="3928374" y="571222"/>
                </a:lnTo>
                <a:lnTo>
                  <a:pt x="3956352" y="580783"/>
                </a:lnTo>
                <a:lnTo>
                  <a:pt x="3983977" y="591052"/>
                </a:lnTo>
                <a:lnTo>
                  <a:pt x="4011248" y="600967"/>
                </a:lnTo>
                <a:lnTo>
                  <a:pt x="4038518" y="611591"/>
                </a:lnTo>
                <a:lnTo>
                  <a:pt x="4065789" y="622569"/>
                </a:lnTo>
                <a:lnTo>
                  <a:pt x="4092706" y="633547"/>
                </a:lnTo>
                <a:lnTo>
                  <a:pt x="4113247" y="638150"/>
                </a:lnTo>
                <a:lnTo>
                  <a:pt x="4133434" y="643108"/>
                </a:lnTo>
                <a:lnTo>
                  <a:pt x="4173808" y="654086"/>
                </a:lnTo>
                <a:lnTo>
                  <a:pt x="4214538" y="664710"/>
                </a:lnTo>
                <a:lnTo>
                  <a:pt x="4234724" y="670375"/>
                </a:lnTo>
                <a:lnTo>
                  <a:pt x="4254557" y="676749"/>
                </a:lnTo>
                <a:lnTo>
                  <a:pt x="4274390" y="683124"/>
                </a:lnTo>
                <a:lnTo>
                  <a:pt x="4294578" y="689143"/>
                </a:lnTo>
                <a:lnTo>
                  <a:pt x="4314412" y="695872"/>
                </a:lnTo>
                <a:lnTo>
                  <a:pt x="4334598" y="702600"/>
                </a:lnTo>
                <a:lnTo>
                  <a:pt x="4354078" y="709329"/>
                </a:lnTo>
                <a:lnTo>
                  <a:pt x="4373556" y="716411"/>
                </a:lnTo>
                <a:lnTo>
                  <a:pt x="4393389" y="723848"/>
                </a:lnTo>
                <a:lnTo>
                  <a:pt x="4412869" y="731638"/>
                </a:lnTo>
                <a:lnTo>
                  <a:pt x="4432347" y="738720"/>
                </a:lnTo>
                <a:lnTo>
                  <a:pt x="4452180" y="746511"/>
                </a:lnTo>
                <a:lnTo>
                  <a:pt x="4471305" y="754656"/>
                </a:lnTo>
                <a:lnTo>
                  <a:pt x="4490430" y="762801"/>
                </a:lnTo>
                <a:lnTo>
                  <a:pt x="4509909" y="770945"/>
                </a:lnTo>
                <a:lnTo>
                  <a:pt x="4529034" y="779444"/>
                </a:lnTo>
                <a:lnTo>
                  <a:pt x="4548159" y="787943"/>
                </a:lnTo>
                <a:lnTo>
                  <a:pt x="4566929" y="796796"/>
                </a:lnTo>
                <a:lnTo>
                  <a:pt x="4585700" y="806003"/>
                </a:lnTo>
                <a:lnTo>
                  <a:pt x="4604825" y="815211"/>
                </a:lnTo>
                <a:lnTo>
                  <a:pt x="4623241" y="824418"/>
                </a:lnTo>
                <a:lnTo>
                  <a:pt x="4642012" y="833979"/>
                </a:lnTo>
                <a:lnTo>
                  <a:pt x="4660428" y="843540"/>
                </a:lnTo>
                <a:lnTo>
                  <a:pt x="4678844" y="853456"/>
                </a:lnTo>
                <a:lnTo>
                  <a:pt x="4697261" y="863371"/>
                </a:lnTo>
                <a:lnTo>
                  <a:pt x="4715677" y="873287"/>
                </a:lnTo>
                <a:lnTo>
                  <a:pt x="4713199" y="866558"/>
                </a:lnTo>
                <a:lnTo>
                  <a:pt x="4710719" y="859829"/>
                </a:lnTo>
                <a:lnTo>
                  <a:pt x="4708594" y="853456"/>
                </a:lnTo>
                <a:lnTo>
                  <a:pt x="4706824" y="847082"/>
                </a:lnTo>
                <a:lnTo>
                  <a:pt x="4705407" y="840707"/>
                </a:lnTo>
                <a:lnTo>
                  <a:pt x="4704344" y="834333"/>
                </a:lnTo>
                <a:lnTo>
                  <a:pt x="4703636" y="828313"/>
                </a:lnTo>
                <a:lnTo>
                  <a:pt x="4702928" y="822647"/>
                </a:lnTo>
                <a:lnTo>
                  <a:pt x="4702574" y="816272"/>
                </a:lnTo>
                <a:lnTo>
                  <a:pt x="4702928" y="810607"/>
                </a:lnTo>
                <a:lnTo>
                  <a:pt x="4703990" y="805295"/>
                </a:lnTo>
                <a:lnTo>
                  <a:pt x="4704699" y="799983"/>
                </a:lnTo>
                <a:lnTo>
                  <a:pt x="4706116" y="794671"/>
                </a:lnTo>
                <a:lnTo>
                  <a:pt x="4707886" y="789006"/>
                </a:lnTo>
                <a:lnTo>
                  <a:pt x="4710011" y="784048"/>
                </a:lnTo>
                <a:lnTo>
                  <a:pt x="4712844" y="779090"/>
                </a:lnTo>
                <a:lnTo>
                  <a:pt x="4715677" y="774840"/>
                </a:lnTo>
                <a:lnTo>
                  <a:pt x="4719574" y="770592"/>
                </a:lnTo>
                <a:lnTo>
                  <a:pt x="4723469" y="766696"/>
                </a:lnTo>
                <a:lnTo>
                  <a:pt x="4728074" y="763155"/>
                </a:lnTo>
                <a:lnTo>
                  <a:pt x="4694782" y="744740"/>
                </a:lnTo>
                <a:lnTo>
                  <a:pt x="4660783" y="727035"/>
                </a:lnTo>
                <a:lnTo>
                  <a:pt x="4627137" y="709329"/>
                </a:lnTo>
                <a:lnTo>
                  <a:pt x="4592783" y="692331"/>
                </a:lnTo>
                <a:lnTo>
                  <a:pt x="4558076" y="675687"/>
                </a:lnTo>
                <a:lnTo>
                  <a:pt x="4523721" y="659751"/>
                </a:lnTo>
                <a:lnTo>
                  <a:pt x="4488660" y="643816"/>
                </a:lnTo>
                <a:lnTo>
                  <a:pt x="4453243" y="628590"/>
                </a:lnTo>
                <a:lnTo>
                  <a:pt x="4417827" y="613716"/>
                </a:lnTo>
                <a:lnTo>
                  <a:pt x="4382056" y="599197"/>
                </a:lnTo>
                <a:lnTo>
                  <a:pt x="4345931" y="585386"/>
                </a:lnTo>
                <a:lnTo>
                  <a:pt x="4309807" y="571930"/>
                </a:lnTo>
                <a:lnTo>
                  <a:pt x="4273682" y="559181"/>
                </a:lnTo>
                <a:lnTo>
                  <a:pt x="4236849" y="546433"/>
                </a:lnTo>
                <a:lnTo>
                  <a:pt x="4200016" y="534393"/>
                </a:lnTo>
                <a:lnTo>
                  <a:pt x="4162830" y="523061"/>
                </a:lnTo>
                <a:lnTo>
                  <a:pt x="4141225" y="516687"/>
                </a:lnTo>
                <a:lnTo>
                  <a:pt x="4119622" y="510667"/>
                </a:lnTo>
                <a:lnTo>
                  <a:pt x="4097664" y="504292"/>
                </a:lnTo>
                <a:lnTo>
                  <a:pt x="4076059" y="498272"/>
                </a:lnTo>
                <a:lnTo>
                  <a:pt x="4054456" y="492607"/>
                </a:lnTo>
                <a:lnTo>
                  <a:pt x="4032498" y="486941"/>
                </a:lnTo>
                <a:lnTo>
                  <a:pt x="4010893" y="481275"/>
                </a:lnTo>
                <a:lnTo>
                  <a:pt x="3988935" y="475963"/>
                </a:lnTo>
                <a:lnTo>
                  <a:pt x="3966977" y="470651"/>
                </a:lnTo>
                <a:lnTo>
                  <a:pt x="3945019" y="465694"/>
                </a:lnTo>
                <a:lnTo>
                  <a:pt x="3923061" y="460735"/>
                </a:lnTo>
                <a:lnTo>
                  <a:pt x="3901458" y="456132"/>
                </a:lnTo>
                <a:lnTo>
                  <a:pt x="3879500" y="451528"/>
                </a:lnTo>
                <a:lnTo>
                  <a:pt x="3857187" y="447279"/>
                </a:lnTo>
                <a:lnTo>
                  <a:pt x="3835228" y="443029"/>
                </a:lnTo>
                <a:lnTo>
                  <a:pt x="3813270" y="439134"/>
                </a:lnTo>
                <a:lnTo>
                  <a:pt x="3790959" y="434885"/>
                </a:lnTo>
                <a:lnTo>
                  <a:pt x="3769001" y="431344"/>
                </a:lnTo>
                <a:lnTo>
                  <a:pt x="3746688" y="427449"/>
                </a:lnTo>
                <a:lnTo>
                  <a:pt x="3724730" y="424615"/>
                </a:lnTo>
                <a:lnTo>
                  <a:pt x="3702772" y="421428"/>
                </a:lnTo>
                <a:lnTo>
                  <a:pt x="3680460" y="418241"/>
                </a:lnTo>
                <a:lnTo>
                  <a:pt x="3658502" y="415408"/>
                </a:lnTo>
                <a:lnTo>
                  <a:pt x="3636189" y="412221"/>
                </a:lnTo>
                <a:lnTo>
                  <a:pt x="3624856" y="410805"/>
                </a:lnTo>
                <a:lnTo>
                  <a:pt x="3613878" y="409388"/>
                </a:lnTo>
                <a:lnTo>
                  <a:pt x="3602544" y="408326"/>
                </a:lnTo>
                <a:lnTo>
                  <a:pt x="3591564" y="407264"/>
                </a:lnTo>
                <a:lnTo>
                  <a:pt x="3546940" y="403014"/>
                </a:lnTo>
                <a:lnTo>
                  <a:pt x="3536315" y="402306"/>
                </a:lnTo>
                <a:lnTo>
                  <a:pt x="3524982" y="401244"/>
                </a:lnTo>
                <a:lnTo>
                  <a:pt x="3514004" y="399827"/>
                </a:lnTo>
                <a:lnTo>
                  <a:pt x="3502670" y="399119"/>
                </a:lnTo>
                <a:lnTo>
                  <a:pt x="3491691" y="398057"/>
                </a:lnTo>
                <a:lnTo>
                  <a:pt x="3480358" y="397349"/>
                </a:lnTo>
                <a:lnTo>
                  <a:pt x="3469379" y="396640"/>
                </a:lnTo>
                <a:lnTo>
                  <a:pt x="3458046" y="395932"/>
                </a:lnTo>
                <a:lnTo>
                  <a:pt x="3447066" y="395224"/>
                </a:lnTo>
                <a:lnTo>
                  <a:pt x="3435733" y="394869"/>
                </a:lnTo>
                <a:lnTo>
                  <a:pt x="3424754" y="394515"/>
                </a:lnTo>
                <a:lnTo>
                  <a:pt x="3413421" y="393807"/>
                </a:lnTo>
                <a:lnTo>
                  <a:pt x="3402442" y="393453"/>
                </a:lnTo>
                <a:lnTo>
                  <a:pt x="3391108" y="392745"/>
                </a:lnTo>
                <a:lnTo>
                  <a:pt x="3380130" y="392390"/>
                </a:lnTo>
                <a:lnTo>
                  <a:pt x="3368797" y="391328"/>
                </a:lnTo>
                <a:lnTo>
                  <a:pt x="3346839" y="390620"/>
                </a:lnTo>
                <a:lnTo>
                  <a:pt x="3324526" y="390265"/>
                </a:lnTo>
                <a:lnTo>
                  <a:pt x="3279901" y="390265"/>
                </a:lnTo>
                <a:lnTo>
                  <a:pt x="3235277" y="389912"/>
                </a:lnTo>
                <a:lnTo>
                  <a:pt x="3223944" y="389912"/>
                </a:lnTo>
                <a:lnTo>
                  <a:pt x="3213319" y="389912"/>
                </a:lnTo>
                <a:lnTo>
                  <a:pt x="3201986" y="390265"/>
                </a:lnTo>
                <a:lnTo>
                  <a:pt x="3191007" y="390620"/>
                </a:lnTo>
                <a:lnTo>
                  <a:pt x="3180028" y="390974"/>
                </a:lnTo>
                <a:lnTo>
                  <a:pt x="3168694" y="391328"/>
                </a:lnTo>
                <a:lnTo>
                  <a:pt x="3157716" y="392390"/>
                </a:lnTo>
                <a:lnTo>
                  <a:pt x="3146382" y="392745"/>
                </a:lnTo>
                <a:lnTo>
                  <a:pt x="3135403" y="393099"/>
                </a:lnTo>
                <a:lnTo>
                  <a:pt x="3124070" y="393453"/>
                </a:lnTo>
                <a:lnTo>
                  <a:pt x="3113445" y="393807"/>
                </a:lnTo>
                <a:lnTo>
                  <a:pt x="3102112" y="394162"/>
                </a:lnTo>
                <a:lnTo>
                  <a:pt x="3091133" y="394515"/>
                </a:lnTo>
                <a:lnTo>
                  <a:pt x="3079800" y="395224"/>
                </a:lnTo>
                <a:lnTo>
                  <a:pt x="3068820" y="395932"/>
                </a:lnTo>
                <a:lnTo>
                  <a:pt x="3057487" y="396994"/>
                </a:lnTo>
                <a:lnTo>
                  <a:pt x="3046862" y="397702"/>
                </a:lnTo>
                <a:lnTo>
                  <a:pt x="3035884" y="398411"/>
                </a:lnTo>
                <a:lnTo>
                  <a:pt x="3024550" y="399474"/>
                </a:lnTo>
                <a:lnTo>
                  <a:pt x="3013571" y="400181"/>
                </a:lnTo>
                <a:lnTo>
                  <a:pt x="3002592" y="401597"/>
                </a:lnTo>
                <a:lnTo>
                  <a:pt x="2991613" y="402306"/>
                </a:lnTo>
                <a:lnTo>
                  <a:pt x="2980280" y="403369"/>
                </a:lnTo>
                <a:lnTo>
                  <a:pt x="2969655" y="404431"/>
                </a:lnTo>
                <a:lnTo>
                  <a:pt x="2958322" y="405493"/>
                </a:lnTo>
                <a:lnTo>
                  <a:pt x="2947343" y="406556"/>
                </a:lnTo>
                <a:lnTo>
                  <a:pt x="2936010" y="407264"/>
                </a:lnTo>
                <a:lnTo>
                  <a:pt x="2925385" y="408326"/>
                </a:lnTo>
                <a:lnTo>
                  <a:pt x="2914405" y="410096"/>
                </a:lnTo>
                <a:lnTo>
                  <a:pt x="2903427" y="411159"/>
                </a:lnTo>
                <a:lnTo>
                  <a:pt x="2892447" y="412576"/>
                </a:lnTo>
                <a:lnTo>
                  <a:pt x="2881469" y="413991"/>
                </a:lnTo>
                <a:lnTo>
                  <a:pt x="2870489" y="415763"/>
                </a:lnTo>
                <a:lnTo>
                  <a:pt x="2859510" y="416825"/>
                </a:lnTo>
                <a:lnTo>
                  <a:pt x="2848531" y="418241"/>
                </a:lnTo>
                <a:lnTo>
                  <a:pt x="2837906" y="420012"/>
                </a:lnTo>
                <a:lnTo>
                  <a:pt x="2793990" y="425678"/>
                </a:lnTo>
                <a:lnTo>
                  <a:pt x="2782657" y="427449"/>
                </a:lnTo>
                <a:lnTo>
                  <a:pt x="2772032" y="429573"/>
                </a:lnTo>
                <a:lnTo>
                  <a:pt x="2761407" y="431344"/>
                </a:lnTo>
                <a:lnTo>
                  <a:pt x="2750428" y="433469"/>
                </a:lnTo>
                <a:lnTo>
                  <a:pt x="2739804" y="435239"/>
                </a:lnTo>
                <a:lnTo>
                  <a:pt x="2728470" y="437364"/>
                </a:lnTo>
                <a:lnTo>
                  <a:pt x="2717846" y="439134"/>
                </a:lnTo>
                <a:lnTo>
                  <a:pt x="2707220" y="440906"/>
                </a:lnTo>
                <a:lnTo>
                  <a:pt x="2696241" y="443029"/>
                </a:lnTo>
                <a:lnTo>
                  <a:pt x="2685616" y="444801"/>
                </a:lnTo>
                <a:lnTo>
                  <a:pt x="2674283" y="446925"/>
                </a:lnTo>
                <a:lnTo>
                  <a:pt x="2663658" y="448696"/>
                </a:lnTo>
                <a:lnTo>
                  <a:pt x="2653033" y="451175"/>
                </a:lnTo>
                <a:lnTo>
                  <a:pt x="2647366" y="451883"/>
                </a:lnTo>
                <a:lnTo>
                  <a:pt x="2644888" y="452591"/>
                </a:lnTo>
                <a:lnTo>
                  <a:pt x="2629305" y="456487"/>
                </a:lnTo>
                <a:lnTo>
                  <a:pt x="2621158" y="458611"/>
                </a:lnTo>
                <a:lnTo>
                  <a:pt x="2620450" y="458611"/>
                </a:lnTo>
                <a:lnTo>
                  <a:pt x="2618680" y="458965"/>
                </a:lnTo>
                <a:lnTo>
                  <a:pt x="2618376" y="459117"/>
                </a:lnTo>
                <a:lnTo>
                  <a:pt x="2617263" y="459320"/>
                </a:lnTo>
                <a:lnTo>
                  <a:pt x="2617263" y="459465"/>
                </a:lnTo>
                <a:lnTo>
                  <a:pt x="2604159" y="462152"/>
                </a:lnTo>
                <a:lnTo>
                  <a:pt x="2576889" y="467819"/>
                </a:lnTo>
                <a:lnTo>
                  <a:pt x="2549264" y="473484"/>
                </a:lnTo>
                <a:lnTo>
                  <a:pt x="2535451" y="475963"/>
                </a:lnTo>
                <a:lnTo>
                  <a:pt x="2532264" y="476671"/>
                </a:lnTo>
                <a:lnTo>
                  <a:pt x="2530139" y="477026"/>
                </a:lnTo>
                <a:lnTo>
                  <a:pt x="2527660" y="478088"/>
                </a:lnTo>
                <a:lnTo>
                  <a:pt x="2514910" y="480921"/>
                </a:lnTo>
                <a:lnTo>
                  <a:pt x="2502160" y="484461"/>
                </a:lnTo>
                <a:lnTo>
                  <a:pt x="2489764" y="488003"/>
                </a:lnTo>
                <a:lnTo>
                  <a:pt x="2477368" y="491545"/>
                </a:lnTo>
                <a:lnTo>
                  <a:pt x="2464618" y="494732"/>
                </a:lnTo>
                <a:lnTo>
                  <a:pt x="2451869" y="498272"/>
                </a:lnTo>
                <a:lnTo>
                  <a:pt x="2439119" y="501814"/>
                </a:lnTo>
                <a:lnTo>
                  <a:pt x="2426724" y="505355"/>
                </a:lnTo>
                <a:lnTo>
                  <a:pt x="2414327" y="508896"/>
                </a:lnTo>
                <a:lnTo>
                  <a:pt x="2364391" y="523770"/>
                </a:lnTo>
                <a:lnTo>
                  <a:pt x="2321892" y="537226"/>
                </a:lnTo>
                <a:lnTo>
                  <a:pt x="2311620" y="541121"/>
                </a:lnTo>
                <a:lnTo>
                  <a:pt x="2301350" y="544309"/>
                </a:lnTo>
                <a:lnTo>
                  <a:pt x="2290371" y="547849"/>
                </a:lnTo>
                <a:lnTo>
                  <a:pt x="2280100" y="551391"/>
                </a:lnTo>
                <a:lnTo>
                  <a:pt x="2269121" y="554932"/>
                </a:lnTo>
                <a:lnTo>
                  <a:pt x="2258851" y="558118"/>
                </a:lnTo>
                <a:lnTo>
                  <a:pt x="2248579" y="561660"/>
                </a:lnTo>
                <a:lnTo>
                  <a:pt x="2237954" y="565202"/>
                </a:lnTo>
                <a:lnTo>
                  <a:pt x="2227330" y="569097"/>
                </a:lnTo>
                <a:lnTo>
                  <a:pt x="2217059" y="572992"/>
                </a:lnTo>
                <a:lnTo>
                  <a:pt x="2206788" y="576533"/>
                </a:lnTo>
                <a:lnTo>
                  <a:pt x="2196163" y="580429"/>
                </a:lnTo>
                <a:lnTo>
                  <a:pt x="2185893" y="584324"/>
                </a:lnTo>
                <a:lnTo>
                  <a:pt x="2175622" y="588573"/>
                </a:lnTo>
                <a:lnTo>
                  <a:pt x="2164997" y="592468"/>
                </a:lnTo>
                <a:lnTo>
                  <a:pt x="2154727" y="596364"/>
                </a:lnTo>
                <a:lnTo>
                  <a:pt x="2144455" y="600613"/>
                </a:lnTo>
                <a:lnTo>
                  <a:pt x="2133831" y="604509"/>
                </a:lnTo>
                <a:lnTo>
                  <a:pt x="2123560" y="608050"/>
                </a:lnTo>
                <a:lnTo>
                  <a:pt x="2113289" y="612299"/>
                </a:lnTo>
                <a:lnTo>
                  <a:pt x="2103019" y="616549"/>
                </a:lnTo>
                <a:lnTo>
                  <a:pt x="2092394" y="620798"/>
                </a:lnTo>
                <a:lnTo>
                  <a:pt x="2082123" y="625048"/>
                </a:lnTo>
                <a:lnTo>
                  <a:pt x="2072206" y="629297"/>
                </a:lnTo>
                <a:lnTo>
                  <a:pt x="1990395" y="665063"/>
                </a:lnTo>
                <a:lnTo>
                  <a:pt x="1969854" y="674270"/>
                </a:lnTo>
                <a:lnTo>
                  <a:pt x="1950021" y="683832"/>
                </a:lnTo>
                <a:lnTo>
                  <a:pt x="1910000" y="703308"/>
                </a:lnTo>
                <a:lnTo>
                  <a:pt x="1900083" y="708620"/>
                </a:lnTo>
                <a:lnTo>
                  <a:pt x="1889458" y="713577"/>
                </a:lnTo>
                <a:lnTo>
                  <a:pt x="1879542" y="718536"/>
                </a:lnTo>
                <a:lnTo>
                  <a:pt x="1869625" y="723493"/>
                </a:lnTo>
                <a:lnTo>
                  <a:pt x="1859709" y="728451"/>
                </a:lnTo>
                <a:lnTo>
                  <a:pt x="1849438" y="733408"/>
                </a:lnTo>
                <a:lnTo>
                  <a:pt x="1839876" y="738367"/>
                </a:lnTo>
                <a:lnTo>
                  <a:pt x="1829959" y="743679"/>
                </a:lnTo>
                <a:lnTo>
                  <a:pt x="1751690" y="786881"/>
                </a:lnTo>
                <a:lnTo>
                  <a:pt x="1741773" y="792193"/>
                </a:lnTo>
                <a:lnTo>
                  <a:pt x="1731856" y="797858"/>
                </a:lnTo>
                <a:lnTo>
                  <a:pt x="1722293" y="803525"/>
                </a:lnTo>
                <a:lnTo>
                  <a:pt x="1712732" y="809190"/>
                </a:lnTo>
                <a:lnTo>
                  <a:pt x="1674127" y="832208"/>
                </a:lnTo>
                <a:lnTo>
                  <a:pt x="1664565" y="837875"/>
                </a:lnTo>
                <a:lnTo>
                  <a:pt x="1655357" y="844249"/>
                </a:lnTo>
                <a:lnTo>
                  <a:pt x="1645794" y="849914"/>
                </a:lnTo>
                <a:lnTo>
                  <a:pt x="1636232" y="855581"/>
                </a:lnTo>
                <a:lnTo>
                  <a:pt x="1626670" y="861601"/>
                </a:lnTo>
                <a:lnTo>
                  <a:pt x="1617108" y="867620"/>
                </a:lnTo>
                <a:lnTo>
                  <a:pt x="1607899" y="873640"/>
                </a:lnTo>
                <a:lnTo>
                  <a:pt x="1598336" y="879307"/>
                </a:lnTo>
                <a:lnTo>
                  <a:pt x="1523962" y="929946"/>
                </a:lnTo>
                <a:lnTo>
                  <a:pt x="1486776" y="955089"/>
                </a:lnTo>
                <a:lnTo>
                  <a:pt x="1477921" y="961816"/>
                </a:lnTo>
                <a:lnTo>
                  <a:pt x="1468713" y="968545"/>
                </a:lnTo>
                <a:lnTo>
                  <a:pt x="1459859" y="975273"/>
                </a:lnTo>
                <a:lnTo>
                  <a:pt x="1450651" y="982002"/>
                </a:lnTo>
                <a:lnTo>
                  <a:pt x="1378756" y="1036181"/>
                </a:lnTo>
                <a:lnTo>
                  <a:pt x="1369902" y="1043265"/>
                </a:lnTo>
                <a:lnTo>
                  <a:pt x="1361047" y="1049992"/>
                </a:lnTo>
                <a:lnTo>
                  <a:pt x="1352547" y="1057075"/>
                </a:lnTo>
                <a:lnTo>
                  <a:pt x="1343694" y="1064157"/>
                </a:lnTo>
                <a:lnTo>
                  <a:pt x="1334839" y="1071240"/>
                </a:lnTo>
                <a:lnTo>
                  <a:pt x="1326339" y="1078322"/>
                </a:lnTo>
                <a:lnTo>
                  <a:pt x="1317486" y="1085759"/>
                </a:lnTo>
                <a:lnTo>
                  <a:pt x="1308986" y="1092841"/>
                </a:lnTo>
                <a:lnTo>
                  <a:pt x="1291631" y="1107006"/>
                </a:lnTo>
                <a:lnTo>
                  <a:pt x="1274278" y="1121525"/>
                </a:lnTo>
                <a:lnTo>
                  <a:pt x="1257278" y="1136398"/>
                </a:lnTo>
                <a:lnTo>
                  <a:pt x="1240278" y="1151625"/>
                </a:lnTo>
                <a:lnTo>
                  <a:pt x="1223987" y="1166499"/>
                </a:lnTo>
                <a:lnTo>
                  <a:pt x="1206987" y="1181371"/>
                </a:lnTo>
                <a:lnTo>
                  <a:pt x="1190341" y="1196952"/>
                </a:lnTo>
                <a:lnTo>
                  <a:pt x="1173341" y="1211826"/>
                </a:lnTo>
                <a:lnTo>
                  <a:pt x="1165550" y="1219617"/>
                </a:lnTo>
                <a:lnTo>
                  <a:pt x="1157050" y="1227407"/>
                </a:lnTo>
                <a:lnTo>
                  <a:pt x="1148904" y="1235197"/>
                </a:lnTo>
                <a:lnTo>
                  <a:pt x="1140758" y="1243343"/>
                </a:lnTo>
                <a:lnTo>
                  <a:pt x="1108883" y="1274859"/>
                </a:lnTo>
                <a:lnTo>
                  <a:pt x="1077009" y="1307084"/>
                </a:lnTo>
                <a:lnTo>
                  <a:pt x="1060717" y="1322665"/>
                </a:lnTo>
                <a:lnTo>
                  <a:pt x="1045489" y="1339309"/>
                </a:lnTo>
                <a:lnTo>
                  <a:pt x="1030259" y="1356307"/>
                </a:lnTo>
                <a:lnTo>
                  <a:pt x="1014676" y="1372951"/>
                </a:lnTo>
                <a:lnTo>
                  <a:pt x="999448" y="1389240"/>
                </a:lnTo>
                <a:lnTo>
                  <a:pt x="983865" y="1406238"/>
                </a:lnTo>
                <a:lnTo>
                  <a:pt x="968990" y="1423236"/>
                </a:lnTo>
                <a:lnTo>
                  <a:pt x="954115" y="1440234"/>
                </a:lnTo>
                <a:lnTo>
                  <a:pt x="939240" y="1457585"/>
                </a:lnTo>
                <a:lnTo>
                  <a:pt x="924719" y="1474937"/>
                </a:lnTo>
                <a:lnTo>
                  <a:pt x="910199" y="1492290"/>
                </a:lnTo>
                <a:lnTo>
                  <a:pt x="895677" y="1509996"/>
                </a:lnTo>
                <a:lnTo>
                  <a:pt x="881511" y="1527701"/>
                </a:lnTo>
                <a:lnTo>
                  <a:pt x="866991" y="1545407"/>
                </a:lnTo>
                <a:lnTo>
                  <a:pt x="853178" y="1563468"/>
                </a:lnTo>
                <a:lnTo>
                  <a:pt x="839011" y="1581527"/>
                </a:lnTo>
                <a:lnTo>
                  <a:pt x="825553" y="1599588"/>
                </a:lnTo>
                <a:lnTo>
                  <a:pt x="811741" y="1618002"/>
                </a:lnTo>
                <a:lnTo>
                  <a:pt x="798283" y="1636417"/>
                </a:lnTo>
                <a:lnTo>
                  <a:pt x="784825" y="1654831"/>
                </a:lnTo>
                <a:lnTo>
                  <a:pt x="771720" y="1673245"/>
                </a:lnTo>
                <a:lnTo>
                  <a:pt x="758617" y="1692013"/>
                </a:lnTo>
                <a:lnTo>
                  <a:pt x="745512" y="1710782"/>
                </a:lnTo>
                <a:lnTo>
                  <a:pt x="732763" y="1729904"/>
                </a:lnTo>
                <a:lnTo>
                  <a:pt x="720013" y="1748672"/>
                </a:lnTo>
                <a:lnTo>
                  <a:pt x="707263" y="1767795"/>
                </a:lnTo>
                <a:lnTo>
                  <a:pt x="658388" y="1845702"/>
                </a:lnTo>
                <a:lnTo>
                  <a:pt x="634305" y="1885009"/>
                </a:lnTo>
                <a:lnTo>
                  <a:pt x="611639" y="1925024"/>
                </a:lnTo>
                <a:lnTo>
                  <a:pt x="605972" y="1934940"/>
                </a:lnTo>
                <a:lnTo>
                  <a:pt x="600306" y="1944855"/>
                </a:lnTo>
                <a:lnTo>
                  <a:pt x="594639" y="1954771"/>
                </a:lnTo>
                <a:lnTo>
                  <a:pt x="589327" y="1965394"/>
                </a:lnTo>
                <a:lnTo>
                  <a:pt x="583306" y="1975310"/>
                </a:lnTo>
                <a:lnTo>
                  <a:pt x="577994" y="1985225"/>
                </a:lnTo>
                <a:lnTo>
                  <a:pt x="572327" y="1995494"/>
                </a:lnTo>
                <a:lnTo>
                  <a:pt x="567014" y="2005764"/>
                </a:lnTo>
                <a:lnTo>
                  <a:pt x="561702" y="2016033"/>
                </a:lnTo>
                <a:lnTo>
                  <a:pt x="556036" y="2025949"/>
                </a:lnTo>
                <a:lnTo>
                  <a:pt x="551078" y="2036219"/>
                </a:lnTo>
                <a:lnTo>
                  <a:pt x="545765" y="2046842"/>
                </a:lnTo>
                <a:lnTo>
                  <a:pt x="540806" y="2057112"/>
                </a:lnTo>
                <a:lnTo>
                  <a:pt x="535494" y="2067381"/>
                </a:lnTo>
                <a:lnTo>
                  <a:pt x="530536" y="2078005"/>
                </a:lnTo>
                <a:lnTo>
                  <a:pt x="524870" y="2088275"/>
                </a:lnTo>
                <a:lnTo>
                  <a:pt x="505036" y="2130061"/>
                </a:lnTo>
                <a:lnTo>
                  <a:pt x="485557" y="2171847"/>
                </a:lnTo>
                <a:lnTo>
                  <a:pt x="466079" y="2214696"/>
                </a:lnTo>
                <a:lnTo>
                  <a:pt x="448016" y="2257190"/>
                </a:lnTo>
                <a:lnTo>
                  <a:pt x="430662" y="2300747"/>
                </a:lnTo>
                <a:lnTo>
                  <a:pt x="413662" y="2343949"/>
                </a:lnTo>
                <a:lnTo>
                  <a:pt x="397016" y="2387861"/>
                </a:lnTo>
                <a:lnTo>
                  <a:pt x="381788" y="2432125"/>
                </a:lnTo>
                <a:lnTo>
                  <a:pt x="366558" y="2476745"/>
                </a:lnTo>
                <a:lnTo>
                  <a:pt x="352392" y="2521718"/>
                </a:lnTo>
                <a:lnTo>
                  <a:pt x="338580" y="2566692"/>
                </a:lnTo>
                <a:lnTo>
                  <a:pt x="325830" y="2612019"/>
                </a:lnTo>
                <a:lnTo>
                  <a:pt x="313789" y="2657701"/>
                </a:lnTo>
                <a:lnTo>
                  <a:pt x="302101" y="2703736"/>
                </a:lnTo>
                <a:lnTo>
                  <a:pt x="291122" y="2749772"/>
                </a:lnTo>
                <a:lnTo>
                  <a:pt x="280851" y="2796161"/>
                </a:lnTo>
                <a:lnTo>
                  <a:pt x="275893" y="2819534"/>
                </a:lnTo>
                <a:lnTo>
                  <a:pt x="271289" y="2842905"/>
                </a:lnTo>
                <a:lnTo>
                  <a:pt x="266684" y="2866277"/>
                </a:lnTo>
                <a:lnTo>
                  <a:pt x="262434" y="2889649"/>
                </a:lnTo>
                <a:lnTo>
                  <a:pt x="258184" y="2913021"/>
                </a:lnTo>
                <a:lnTo>
                  <a:pt x="254289" y="2936393"/>
                </a:lnTo>
                <a:lnTo>
                  <a:pt x="250748" y="2960474"/>
                </a:lnTo>
                <a:lnTo>
                  <a:pt x="247206" y="2983845"/>
                </a:lnTo>
                <a:lnTo>
                  <a:pt x="243664" y="3007571"/>
                </a:lnTo>
                <a:lnTo>
                  <a:pt x="240476" y="3031297"/>
                </a:lnTo>
                <a:lnTo>
                  <a:pt x="237643" y="3055378"/>
                </a:lnTo>
                <a:lnTo>
                  <a:pt x="234810" y="3079104"/>
                </a:lnTo>
                <a:lnTo>
                  <a:pt x="232331" y="3102831"/>
                </a:lnTo>
                <a:lnTo>
                  <a:pt x="229851" y="3126910"/>
                </a:lnTo>
                <a:lnTo>
                  <a:pt x="227373" y="3150636"/>
                </a:lnTo>
                <a:lnTo>
                  <a:pt x="225601" y="3174363"/>
                </a:lnTo>
                <a:lnTo>
                  <a:pt x="222060" y="3222523"/>
                </a:lnTo>
                <a:lnTo>
                  <a:pt x="219581" y="3270684"/>
                </a:lnTo>
                <a:lnTo>
                  <a:pt x="217456" y="3318843"/>
                </a:lnTo>
                <a:lnTo>
                  <a:pt x="216393" y="3367358"/>
                </a:lnTo>
                <a:lnTo>
                  <a:pt x="216040" y="3415164"/>
                </a:lnTo>
                <a:lnTo>
                  <a:pt x="216040" y="3463679"/>
                </a:lnTo>
                <a:lnTo>
                  <a:pt x="217101" y="3512193"/>
                </a:lnTo>
                <a:lnTo>
                  <a:pt x="219226" y="3561062"/>
                </a:lnTo>
                <a:lnTo>
                  <a:pt x="219935" y="3572748"/>
                </a:lnTo>
                <a:lnTo>
                  <a:pt x="220290" y="3585142"/>
                </a:lnTo>
                <a:lnTo>
                  <a:pt x="220643" y="3597183"/>
                </a:lnTo>
                <a:lnTo>
                  <a:pt x="220643" y="3608515"/>
                </a:lnTo>
                <a:lnTo>
                  <a:pt x="220643" y="3620200"/>
                </a:lnTo>
                <a:lnTo>
                  <a:pt x="220643" y="3631178"/>
                </a:lnTo>
                <a:lnTo>
                  <a:pt x="220290" y="3642155"/>
                </a:lnTo>
                <a:lnTo>
                  <a:pt x="219581" y="3652779"/>
                </a:lnTo>
                <a:lnTo>
                  <a:pt x="218873" y="3662694"/>
                </a:lnTo>
                <a:lnTo>
                  <a:pt x="217456" y="3672964"/>
                </a:lnTo>
                <a:lnTo>
                  <a:pt x="216393" y="3682880"/>
                </a:lnTo>
                <a:lnTo>
                  <a:pt x="214977" y="3692441"/>
                </a:lnTo>
                <a:lnTo>
                  <a:pt x="212852" y="3701294"/>
                </a:lnTo>
                <a:lnTo>
                  <a:pt x="211081" y="3710147"/>
                </a:lnTo>
                <a:lnTo>
                  <a:pt x="208956" y="3718292"/>
                </a:lnTo>
                <a:lnTo>
                  <a:pt x="206831" y="3726436"/>
                </a:lnTo>
                <a:lnTo>
                  <a:pt x="203998" y="3733873"/>
                </a:lnTo>
                <a:lnTo>
                  <a:pt x="201518" y="3740955"/>
                </a:lnTo>
                <a:lnTo>
                  <a:pt x="198331" y="3748038"/>
                </a:lnTo>
                <a:lnTo>
                  <a:pt x="195143" y="3754057"/>
                </a:lnTo>
                <a:lnTo>
                  <a:pt x="191956" y="3760432"/>
                </a:lnTo>
                <a:lnTo>
                  <a:pt x="188415" y="3765744"/>
                </a:lnTo>
                <a:lnTo>
                  <a:pt x="184873" y="3770701"/>
                </a:lnTo>
                <a:lnTo>
                  <a:pt x="180977" y="3774951"/>
                </a:lnTo>
                <a:lnTo>
                  <a:pt x="176727" y="3779200"/>
                </a:lnTo>
                <a:lnTo>
                  <a:pt x="172477" y="3782387"/>
                </a:lnTo>
                <a:lnTo>
                  <a:pt x="168227" y="3785220"/>
                </a:lnTo>
                <a:lnTo>
                  <a:pt x="163623" y="3787345"/>
                </a:lnTo>
                <a:lnTo>
                  <a:pt x="159019" y="3789115"/>
                </a:lnTo>
                <a:lnTo>
                  <a:pt x="154061" y="3790178"/>
                </a:lnTo>
                <a:lnTo>
                  <a:pt x="149102" y="3790532"/>
                </a:lnTo>
                <a:lnTo>
                  <a:pt x="144144" y="3790178"/>
                </a:lnTo>
                <a:lnTo>
                  <a:pt x="138832" y="3789470"/>
                </a:lnTo>
                <a:lnTo>
                  <a:pt x="133519" y="3788053"/>
                </a:lnTo>
                <a:lnTo>
                  <a:pt x="127852" y="3785928"/>
                </a:lnTo>
                <a:lnTo>
                  <a:pt x="122894" y="3783450"/>
                </a:lnTo>
                <a:lnTo>
                  <a:pt x="117582" y="3779908"/>
                </a:lnTo>
                <a:lnTo>
                  <a:pt x="112269" y="3776013"/>
                </a:lnTo>
                <a:lnTo>
                  <a:pt x="106957" y="3771764"/>
                </a:lnTo>
                <a:lnTo>
                  <a:pt x="101999" y="3766806"/>
                </a:lnTo>
                <a:lnTo>
                  <a:pt x="96333" y="3761140"/>
                </a:lnTo>
                <a:lnTo>
                  <a:pt x="91374" y="3755120"/>
                </a:lnTo>
                <a:lnTo>
                  <a:pt x="86416" y="3748392"/>
                </a:lnTo>
                <a:lnTo>
                  <a:pt x="81458" y="3741663"/>
                </a:lnTo>
                <a:lnTo>
                  <a:pt x="76499" y="3734227"/>
                </a:lnTo>
                <a:lnTo>
                  <a:pt x="71895" y="3726082"/>
                </a:lnTo>
                <a:lnTo>
                  <a:pt x="66936" y="3717583"/>
                </a:lnTo>
                <a:lnTo>
                  <a:pt x="62687" y="3708730"/>
                </a:lnTo>
                <a:lnTo>
                  <a:pt x="58083" y="3699523"/>
                </a:lnTo>
                <a:lnTo>
                  <a:pt x="53833" y="3689962"/>
                </a:lnTo>
                <a:lnTo>
                  <a:pt x="49583" y="3680047"/>
                </a:lnTo>
                <a:lnTo>
                  <a:pt x="45333" y="3669776"/>
                </a:lnTo>
                <a:lnTo>
                  <a:pt x="41437" y="3658799"/>
                </a:lnTo>
                <a:lnTo>
                  <a:pt x="37895" y="3648175"/>
                </a:lnTo>
                <a:lnTo>
                  <a:pt x="34708" y="3636490"/>
                </a:lnTo>
                <a:lnTo>
                  <a:pt x="31520" y="3625157"/>
                </a:lnTo>
                <a:lnTo>
                  <a:pt x="28687" y="3613472"/>
                </a:lnTo>
                <a:lnTo>
                  <a:pt x="26208" y="3601431"/>
                </a:lnTo>
                <a:lnTo>
                  <a:pt x="23729" y="3589037"/>
                </a:lnTo>
                <a:lnTo>
                  <a:pt x="21958" y="3576643"/>
                </a:lnTo>
                <a:lnTo>
                  <a:pt x="19833" y="3563895"/>
                </a:lnTo>
                <a:lnTo>
                  <a:pt x="18417" y="3550792"/>
                </a:lnTo>
                <a:lnTo>
                  <a:pt x="17354" y="3538398"/>
                </a:lnTo>
                <a:lnTo>
                  <a:pt x="16292" y="3525296"/>
                </a:lnTo>
                <a:lnTo>
                  <a:pt x="14875" y="3512902"/>
                </a:lnTo>
                <a:lnTo>
                  <a:pt x="13458" y="3500508"/>
                </a:lnTo>
                <a:lnTo>
                  <a:pt x="12395" y="3488467"/>
                </a:lnTo>
                <a:lnTo>
                  <a:pt x="10625" y="3476073"/>
                </a:lnTo>
                <a:lnTo>
                  <a:pt x="9917" y="3463679"/>
                </a:lnTo>
                <a:lnTo>
                  <a:pt x="8854" y="3451284"/>
                </a:lnTo>
                <a:lnTo>
                  <a:pt x="8145" y="3439245"/>
                </a:lnTo>
                <a:lnTo>
                  <a:pt x="7437" y="3427204"/>
                </a:lnTo>
                <a:lnTo>
                  <a:pt x="6375" y="3414810"/>
                </a:lnTo>
                <a:lnTo>
                  <a:pt x="5667" y="3402770"/>
                </a:lnTo>
                <a:lnTo>
                  <a:pt x="4959" y="3390376"/>
                </a:lnTo>
                <a:lnTo>
                  <a:pt x="4250" y="3377982"/>
                </a:lnTo>
                <a:lnTo>
                  <a:pt x="3542" y="3365587"/>
                </a:lnTo>
                <a:lnTo>
                  <a:pt x="3187" y="3353547"/>
                </a:lnTo>
                <a:lnTo>
                  <a:pt x="2479" y="3341153"/>
                </a:lnTo>
                <a:lnTo>
                  <a:pt x="1417" y="3329113"/>
                </a:lnTo>
                <a:lnTo>
                  <a:pt x="709" y="3304679"/>
                </a:lnTo>
                <a:lnTo>
                  <a:pt x="354" y="3279891"/>
                </a:lnTo>
                <a:lnTo>
                  <a:pt x="354" y="3267850"/>
                </a:lnTo>
                <a:lnTo>
                  <a:pt x="0" y="3255810"/>
                </a:lnTo>
                <a:lnTo>
                  <a:pt x="0" y="3243416"/>
                </a:lnTo>
                <a:lnTo>
                  <a:pt x="0" y="3231375"/>
                </a:lnTo>
                <a:lnTo>
                  <a:pt x="0" y="3218981"/>
                </a:lnTo>
                <a:lnTo>
                  <a:pt x="0" y="3206941"/>
                </a:lnTo>
                <a:lnTo>
                  <a:pt x="0" y="3194902"/>
                </a:lnTo>
                <a:lnTo>
                  <a:pt x="0" y="3182507"/>
                </a:lnTo>
                <a:lnTo>
                  <a:pt x="354" y="3170467"/>
                </a:lnTo>
                <a:lnTo>
                  <a:pt x="354" y="3158427"/>
                </a:lnTo>
                <a:lnTo>
                  <a:pt x="709" y="3146033"/>
                </a:lnTo>
                <a:lnTo>
                  <a:pt x="709" y="3133992"/>
                </a:lnTo>
                <a:lnTo>
                  <a:pt x="1417" y="3121598"/>
                </a:lnTo>
                <a:lnTo>
                  <a:pt x="1771" y="3109913"/>
                </a:lnTo>
                <a:lnTo>
                  <a:pt x="2834" y="3097518"/>
                </a:lnTo>
                <a:lnTo>
                  <a:pt x="3542" y="3085478"/>
                </a:lnTo>
                <a:lnTo>
                  <a:pt x="3895" y="3073438"/>
                </a:lnTo>
                <a:lnTo>
                  <a:pt x="4604" y="3061397"/>
                </a:lnTo>
                <a:lnTo>
                  <a:pt x="5312" y="3049003"/>
                </a:lnTo>
                <a:lnTo>
                  <a:pt x="6020" y="3037318"/>
                </a:lnTo>
                <a:lnTo>
                  <a:pt x="7084" y="3024923"/>
                </a:lnTo>
                <a:lnTo>
                  <a:pt x="7792" y="3012883"/>
                </a:lnTo>
                <a:lnTo>
                  <a:pt x="8500" y="3000843"/>
                </a:lnTo>
                <a:lnTo>
                  <a:pt x="9208" y="2988803"/>
                </a:lnTo>
                <a:lnTo>
                  <a:pt x="10270" y="2976763"/>
                </a:lnTo>
                <a:lnTo>
                  <a:pt x="11687" y="2964723"/>
                </a:lnTo>
                <a:lnTo>
                  <a:pt x="12750" y="2952683"/>
                </a:lnTo>
                <a:lnTo>
                  <a:pt x="14167" y="2940643"/>
                </a:lnTo>
                <a:lnTo>
                  <a:pt x="16645" y="2916917"/>
                </a:lnTo>
                <a:lnTo>
                  <a:pt x="19479" y="2892837"/>
                </a:lnTo>
                <a:lnTo>
                  <a:pt x="22312" y="2869111"/>
                </a:lnTo>
                <a:lnTo>
                  <a:pt x="25500" y="2845030"/>
                </a:lnTo>
                <a:lnTo>
                  <a:pt x="28333" y="2821304"/>
                </a:lnTo>
                <a:lnTo>
                  <a:pt x="31875" y="2797578"/>
                </a:lnTo>
                <a:lnTo>
                  <a:pt x="35770" y="2774206"/>
                </a:lnTo>
                <a:lnTo>
                  <a:pt x="40020" y="2750126"/>
                </a:lnTo>
                <a:lnTo>
                  <a:pt x="41791" y="2738793"/>
                </a:lnTo>
                <a:lnTo>
                  <a:pt x="44270" y="2726754"/>
                </a:lnTo>
                <a:lnTo>
                  <a:pt x="46041" y="2714714"/>
                </a:lnTo>
                <a:lnTo>
                  <a:pt x="48520" y="2703381"/>
                </a:lnTo>
                <a:lnTo>
                  <a:pt x="50291" y="2691342"/>
                </a:lnTo>
                <a:lnTo>
                  <a:pt x="52770" y="2680010"/>
                </a:lnTo>
                <a:lnTo>
                  <a:pt x="54895" y="2667970"/>
                </a:lnTo>
                <a:lnTo>
                  <a:pt x="57020" y="2656638"/>
                </a:lnTo>
                <a:lnTo>
                  <a:pt x="59500" y="2644598"/>
                </a:lnTo>
                <a:lnTo>
                  <a:pt x="62333" y="2632911"/>
                </a:lnTo>
                <a:lnTo>
                  <a:pt x="64458" y="2621580"/>
                </a:lnTo>
                <a:lnTo>
                  <a:pt x="67291" y="2609894"/>
                </a:lnTo>
                <a:lnTo>
                  <a:pt x="70124" y="2598208"/>
                </a:lnTo>
                <a:lnTo>
                  <a:pt x="72603" y="2586522"/>
                </a:lnTo>
                <a:lnTo>
                  <a:pt x="75436" y="2575190"/>
                </a:lnTo>
                <a:lnTo>
                  <a:pt x="77916" y="2563505"/>
                </a:lnTo>
                <a:lnTo>
                  <a:pt x="83583" y="2540487"/>
                </a:lnTo>
                <a:lnTo>
                  <a:pt x="89249" y="2517469"/>
                </a:lnTo>
                <a:lnTo>
                  <a:pt x="95269" y="2494451"/>
                </a:lnTo>
                <a:lnTo>
                  <a:pt x="101644" y="2471787"/>
                </a:lnTo>
                <a:lnTo>
                  <a:pt x="108019" y="2448769"/>
                </a:lnTo>
                <a:lnTo>
                  <a:pt x="114394" y="2426105"/>
                </a:lnTo>
                <a:lnTo>
                  <a:pt x="121478" y="2403442"/>
                </a:lnTo>
                <a:lnTo>
                  <a:pt x="127852" y="2380424"/>
                </a:lnTo>
                <a:lnTo>
                  <a:pt x="131394" y="2369447"/>
                </a:lnTo>
                <a:lnTo>
                  <a:pt x="134936" y="2357760"/>
                </a:lnTo>
                <a:lnTo>
                  <a:pt x="138832" y="2346783"/>
                </a:lnTo>
                <a:lnTo>
                  <a:pt x="142374" y="2335805"/>
                </a:lnTo>
                <a:lnTo>
                  <a:pt x="145915" y="2324473"/>
                </a:lnTo>
                <a:lnTo>
                  <a:pt x="149811" y="2313495"/>
                </a:lnTo>
                <a:lnTo>
                  <a:pt x="153707" y="2302163"/>
                </a:lnTo>
                <a:lnTo>
                  <a:pt x="157602" y="2291185"/>
                </a:lnTo>
                <a:lnTo>
                  <a:pt x="161498" y="2279854"/>
                </a:lnTo>
                <a:lnTo>
                  <a:pt x="165394" y="2268876"/>
                </a:lnTo>
                <a:lnTo>
                  <a:pt x="169644" y="2257544"/>
                </a:lnTo>
                <a:lnTo>
                  <a:pt x="173185" y="2246921"/>
                </a:lnTo>
                <a:lnTo>
                  <a:pt x="177082" y="2235589"/>
                </a:lnTo>
                <a:lnTo>
                  <a:pt x="181332" y="2224610"/>
                </a:lnTo>
                <a:lnTo>
                  <a:pt x="185227" y="2213633"/>
                </a:lnTo>
                <a:lnTo>
                  <a:pt x="189477" y="2202656"/>
                </a:lnTo>
                <a:lnTo>
                  <a:pt x="193727" y="2191677"/>
                </a:lnTo>
                <a:lnTo>
                  <a:pt x="197977" y="2180700"/>
                </a:lnTo>
                <a:lnTo>
                  <a:pt x="202581" y="2169722"/>
                </a:lnTo>
                <a:lnTo>
                  <a:pt x="206831" y="2158745"/>
                </a:lnTo>
                <a:lnTo>
                  <a:pt x="211435" y="2148121"/>
                </a:lnTo>
                <a:lnTo>
                  <a:pt x="215685" y="2137497"/>
                </a:lnTo>
                <a:lnTo>
                  <a:pt x="220290" y="2126165"/>
                </a:lnTo>
                <a:lnTo>
                  <a:pt x="224893" y="2115542"/>
                </a:lnTo>
                <a:lnTo>
                  <a:pt x="242956" y="2072339"/>
                </a:lnTo>
                <a:lnTo>
                  <a:pt x="252164" y="2051092"/>
                </a:lnTo>
                <a:lnTo>
                  <a:pt x="262081" y="2029844"/>
                </a:lnTo>
                <a:lnTo>
                  <a:pt x="282267" y="1987704"/>
                </a:lnTo>
                <a:lnTo>
                  <a:pt x="302455" y="1945210"/>
                </a:lnTo>
                <a:lnTo>
                  <a:pt x="323705" y="1903778"/>
                </a:lnTo>
                <a:lnTo>
                  <a:pt x="345663" y="1862699"/>
                </a:lnTo>
                <a:lnTo>
                  <a:pt x="367975" y="1821622"/>
                </a:lnTo>
                <a:lnTo>
                  <a:pt x="390996" y="1781252"/>
                </a:lnTo>
                <a:lnTo>
                  <a:pt x="414371" y="1740882"/>
                </a:lnTo>
                <a:lnTo>
                  <a:pt x="438454" y="1701220"/>
                </a:lnTo>
                <a:lnTo>
                  <a:pt x="463599" y="1661559"/>
                </a:lnTo>
                <a:lnTo>
                  <a:pt x="488745" y="1622960"/>
                </a:lnTo>
                <a:lnTo>
                  <a:pt x="514598" y="1584006"/>
                </a:lnTo>
                <a:lnTo>
                  <a:pt x="541161" y="1546116"/>
                </a:lnTo>
                <a:lnTo>
                  <a:pt x="568431" y="1507871"/>
                </a:lnTo>
                <a:lnTo>
                  <a:pt x="596056" y="1470688"/>
                </a:lnTo>
                <a:lnTo>
                  <a:pt x="624743" y="1433859"/>
                </a:lnTo>
                <a:lnTo>
                  <a:pt x="653076" y="1397031"/>
                </a:lnTo>
                <a:lnTo>
                  <a:pt x="682471" y="1361265"/>
                </a:lnTo>
                <a:lnTo>
                  <a:pt x="712576" y="1325498"/>
                </a:lnTo>
                <a:lnTo>
                  <a:pt x="743387" y="1290087"/>
                </a:lnTo>
                <a:lnTo>
                  <a:pt x="774554" y="1255737"/>
                </a:lnTo>
                <a:lnTo>
                  <a:pt x="806428" y="1221033"/>
                </a:lnTo>
                <a:lnTo>
                  <a:pt x="838303" y="1187037"/>
                </a:lnTo>
                <a:lnTo>
                  <a:pt x="871241" y="1153750"/>
                </a:lnTo>
                <a:lnTo>
                  <a:pt x="904532" y="1120817"/>
                </a:lnTo>
                <a:lnTo>
                  <a:pt x="938177" y="1088592"/>
                </a:lnTo>
                <a:lnTo>
                  <a:pt x="972885" y="1056012"/>
                </a:lnTo>
                <a:lnTo>
                  <a:pt x="1007593" y="1024850"/>
                </a:lnTo>
                <a:lnTo>
                  <a:pt x="1042656" y="993687"/>
                </a:lnTo>
                <a:lnTo>
                  <a:pt x="1078425" y="963233"/>
                </a:lnTo>
                <a:lnTo>
                  <a:pt x="1114905" y="932778"/>
                </a:lnTo>
                <a:lnTo>
                  <a:pt x="1152091" y="903386"/>
                </a:lnTo>
                <a:lnTo>
                  <a:pt x="1189279" y="873995"/>
                </a:lnTo>
                <a:lnTo>
                  <a:pt x="1216195" y="853809"/>
                </a:lnTo>
                <a:lnTo>
                  <a:pt x="1243112" y="833625"/>
                </a:lnTo>
                <a:lnTo>
                  <a:pt x="1270028" y="814149"/>
                </a:lnTo>
                <a:lnTo>
                  <a:pt x="1296944" y="795026"/>
                </a:lnTo>
                <a:lnTo>
                  <a:pt x="1324214" y="776257"/>
                </a:lnTo>
                <a:lnTo>
                  <a:pt x="1351486" y="757135"/>
                </a:lnTo>
                <a:lnTo>
                  <a:pt x="1378756" y="739075"/>
                </a:lnTo>
                <a:lnTo>
                  <a:pt x="1406027" y="721014"/>
                </a:lnTo>
                <a:lnTo>
                  <a:pt x="1433651" y="704017"/>
                </a:lnTo>
                <a:lnTo>
                  <a:pt x="1461276" y="686664"/>
                </a:lnTo>
                <a:lnTo>
                  <a:pt x="1488901" y="669667"/>
                </a:lnTo>
                <a:lnTo>
                  <a:pt x="1516879" y="653023"/>
                </a:lnTo>
                <a:lnTo>
                  <a:pt x="1544504" y="637088"/>
                </a:lnTo>
                <a:lnTo>
                  <a:pt x="1572128" y="621153"/>
                </a:lnTo>
                <a:lnTo>
                  <a:pt x="1600108" y="605571"/>
                </a:lnTo>
                <a:lnTo>
                  <a:pt x="1628086" y="590344"/>
                </a:lnTo>
                <a:lnTo>
                  <a:pt x="1641899" y="582908"/>
                </a:lnTo>
                <a:lnTo>
                  <a:pt x="1656066" y="575471"/>
                </a:lnTo>
                <a:lnTo>
                  <a:pt x="1670586" y="568389"/>
                </a:lnTo>
                <a:lnTo>
                  <a:pt x="1684399" y="560952"/>
                </a:lnTo>
                <a:lnTo>
                  <a:pt x="1698565" y="553516"/>
                </a:lnTo>
                <a:lnTo>
                  <a:pt x="1712377" y="546433"/>
                </a:lnTo>
                <a:lnTo>
                  <a:pt x="1726543" y="539351"/>
                </a:lnTo>
                <a:lnTo>
                  <a:pt x="1740710" y="532622"/>
                </a:lnTo>
                <a:lnTo>
                  <a:pt x="1754876" y="525540"/>
                </a:lnTo>
                <a:lnTo>
                  <a:pt x="1769398" y="519166"/>
                </a:lnTo>
                <a:lnTo>
                  <a:pt x="1783564" y="512438"/>
                </a:lnTo>
                <a:lnTo>
                  <a:pt x="1797731" y="505709"/>
                </a:lnTo>
                <a:lnTo>
                  <a:pt x="1811897" y="498981"/>
                </a:lnTo>
                <a:lnTo>
                  <a:pt x="1826064" y="492607"/>
                </a:lnTo>
                <a:lnTo>
                  <a:pt x="1840230" y="485878"/>
                </a:lnTo>
                <a:lnTo>
                  <a:pt x="1854397" y="479504"/>
                </a:lnTo>
                <a:lnTo>
                  <a:pt x="1883438" y="467464"/>
                </a:lnTo>
                <a:lnTo>
                  <a:pt x="1911771" y="455425"/>
                </a:lnTo>
                <a:lnTo>
                  <a:pt x="1940812" y="443738"/>
                </a:lnTo>
                <a:lnTo>
                  <a:pt x="1969499" y="432052"/>
                </a:lnTo>
                <a:lnTo>
                  <a:pt x="1998187" y="420720"/>
                </a:lnTo>
                <a:lnTo>
                  <a:pt x="2027228" y="410096"/>
                </a:lnTo>
                <a:lnTo>
                  <a:pt x="2056269" y="399119"/>
                </a:lnTo>
                <a:lnTo>
                  <a:pt x="2085664" y="389204"/>
                </a:lnTo>
                <a:lnTo>
                  <a:pt x="2143747" y="368664"/>
                </a:lnTo>
                <a:lnTo>
                  <a:pt x="2151185" y="366540"/>
                </a:lnTo>
                <a:lnTo>
                  <a:pt x="2158622" y="364061"/>
                </a:lnTo>
                <a:lnTo>
                  <a:pt x="2166060" y="361936"/>
                </a:lnTo>
                <a:lnTo>
                  <a:pt x="2173143" y="359457"/>
                </a:lnTo>
                <a:lnTo>
                  <a:pt x="2180580" y="357333"/>
                </a:lnTo>
                <a:lnTo>
                  <a:pt x="2187663" y="354853"/>
                </a:lnTo>
                <a:lnTo>
                  <a:pt x="2195101" y="352730"/>
                </a:lnTo>
                <a:lnTo>
                  <a:pt x="2202538" y="350605"/>
                </a:lnTo>
                <a:lnTo>
                  <a:pt x="2209976" y="348480"/>
                </a:lnTo>
                <a:lnTo>
                  <a:pt x="2217413" y="346001"/>
                </a:lnTo>
                <a:lnTo>
                  <a:pt x="2224851" y="343876"/>
                </a:lnTo>
                <a:lnTo>
                  <a:pt x="2231934" y="341751"/>
                </a:lnTo>
                <a:lnTo>
                  <a:pt x="2239371" y="339626"/>
                </a:lnTo>
                <a:lnTo>
                  <a:pt x="2246454" y="337147"/>
                </a:lnTo>
                <a:lnTo>
                  <a:pt x="2254246" y="335377"/>
                </a:lnTo>
                <a:lnTo>
                  <a:pt x="2261684" y="333252"/>
                </a:lnTo>
                <a:lnTo>
                  <a:pt x="2290725" y="324400"/>
                </a:lnTo>
                <a:lnTo>
                  <a:pt x="2325787" y="315192"/>
                </a:lnTo>
                <a:lnTo>
                  <a:pt x="2343850" y="309881"/>
                </a:lnTo>
                <a:lnTo>
                  <a:pt x="2361558" y="305277"/>
                </a:lnTo>
                <a:lnTo>
                  <a:pt x="2379620" y="300673"/>
                </a:lnTo>
                <a:lnTo>
                  <a:pt x="2397682" y="296070"/>
                </a:lnTo>
                <a:lnTo>
                  <a:pt x="2415390" y="291820"/>
                </a:lnTo>
                <a:lnTo>
                  <a:pt x="2433452" y="287217"/>
                </a:lnTo>
                <a:lnTo>
                  <a:pt x="2451515" y="282967"/>
                </a:lnTo>
                <a:lnTo>
                  <a:pt x="2469577" y="279072"/>
                </a:lnTo>
                <a:lnTo>
                  <a:pt x="2473827" y="277656"/>
                </a:lnTo>
                <a:lnTo>
                  <a:pt x="2475243" y="277301"/>
                </a:lnTo>
                <a:lnTo>
                  <a:pt x="2476306" y="277301"/>
                </a:lnTo>
                <a:lnTo>
                  <a:pt x="2480910" y="276593"/>
                </a:lnTo>
                <a:lnTo>
                  <a:pt x="2489764" y="275531"/>
                </a:lnTo>
                <a:lnTo>
                  <a:pt x="2507826" y="272698"/>
                </a:lnTo>
                <a:lnTo>
                  <a:pt x="2517389" y="271636"/>
                </a:lnTo>
                <a:lnTo>
                  <a:pt x="2525889" y="270219"/>
                </a:lnTo>
                <a:lnTo>
                  <a:pt x="2535451" y="268803"/>
                </a:lnTo>
                <a:lnTo>
                  <a:pt x="2543951" y="267386"/>
                </a:lnTo>
                <a:lnTo>
                  <a:pt x="2562722" y="264553"/>
                </a:lnTo>
                <a:lnTo>
                  <a:pt x="2564492" y="264199"/>
                </a:lnTo>
                <a:lnTo>
                  <a:pt x="2565201" y="264199"/>
                </a:lnTo>
                <a:lnTo>
                  <a:pt x="2565556" y="264199"/>
                </a:lnTo>
                <a:lnTo>
                  <a:pt x="2565909" y="264199"/>
                </a:lnTo>
                <a:lnTo>
                  <a:pt x="2571576" y="262782"/>
                </a:lnTo>
                <a:lnTo>
                  <a:pt x="2579367" y="261012"/>
                </a:lnTo>
                <a:lnTo>
                  <a:pt x="2588222" y="258533"/>
                </a:lnTo>
                <a:lnTo>
                  <a:pt x="2596367" y="256408"/>
                </a:lnTo>
                <a:lnTo>
                  <a:pt x="2597784" y="256408"/>
                </a:lnTo>
                <a:lnTo>
                  <a:pt x="2605575" y="254992"/>
                </a:lnTo>
                <a:lnTo>
                  <a:pt x="2621158" y="252513"/>
                </a:lnTo>
                <a:lnTo>
                  <a:pt x="2628596" y="251097"/>
                </a:lnTo>
                <a:lnTo>
                  <a:pt x="2636388" y="250388"/>
                </a:lnTo>
                <a:lnTo>
                  <a:pt x="2643825" y="249326"/>
                </a:lnTo>
                <a:lnTo>
                  <a:pt x="2651263" y="248263"/>
                </a:lnTo>
                <a:lnTo>
                  <a:pt x="2659054" y="246847"/>
                </a:lnTo>
                <a:lnTo>
                  <a:pt x="2666846" y="245785"/>
                </a:lnTo>
                <a:lnTo>
                  <a:pt x="2674283" y="244723"/>
                </a:lnTo>
                <a:lnTo>
                  <a:pt x="2682074" y="243660"/>
                </a:lnTo>
                <a:lnTo>
                  <a:pt x="2689866" y="242243"/>
                </a:lnTo>
                <a:lnTo>
                  <a:pt x="2697658" y="241181"/>
                </a:lnTo>
                <a:lnTo>
                  <a:pt x="2705096" y="240119"/>
                </a:lnTo>
                <a:lnTo>
                  <a:pt x="2712887" y="239056"/>
                </a:lnTo>
                <a:lnTo>
                  <a:pt x="2720679" y="238348"/>
                </a:lnTo>
                <a:lnTo>
                  <a:pt x="2728116" y="236931"/>
                </a:lnTo>
                <a:lnTo>
                  <a:pt x="2735907" y="235869"/>
                </a:lnTo>
                <a:lnTo>
                  <a:pt x="2743699" y="234807"/>
                </a:lnTo>
                <a:lnTo>
                  <a:pt x="2751137" y="234099"/>
                </a:lnTo>
                <a:lnTo>
                  <a:pt x="2758928" y="232682"/>
                </a:lnTo>
                <a:lnTo>
                  <a:pt x="2766720" y="231974"/>
                </a:lnTo>
                <a:lnTo>
                  <a:pt x="2774512" y="231266"/>
                </a:lnTo>
                <a:lnTo>
                  <a:pt x="2782303" y="230557"/>
                </a:lnTo>
                <a:lnTo>
                  <a:pt x="2790095" y="229849"/>
                </a:lnTo>
                <a:lnTo>
                  <a:pt x="2797886" y="228787"/>
                </a:lnTo>
                <a:lnTo>
                  <a:pt x="2805323" y="228079"/>
                </a:lnTo>
                <a:lnTo>
                  <a:pt x="2813470" y="227370"/>
                </a:lnTo>
                <a:lnTo>
                  <a:pt x="2821261" y="226662"/>
                </a:lnTo>
                <a:lnTo>
                  <a:pt x="2829052" y="225954"/>
                </a:lnTo>
                <a:lnTo>
                  <a:pt x="2836844" y="225246"/>
                </a:lnTo>
                <a:lnTo>
                  <a:pt x="2844636" y="224184"/>
                </a:lnTo>
                <a:lnTo>
                  <a:pt x="2852427" y="223475"/>
                </a:lnTo>
                <a:lnTo>
                  <a:pt x="2860572" y="222767"/>
                </a:lnTo>
                <a:lnTo>
                  <a:pt x="2868010" y="222059"/>
                </a:lnTo>
                <a:lnTo>
                  <a:pt x="2875802" y="221350"/>
                </a:lnTo>
                <a:lnTo>
                  <a:pt x="2883947" y="220996"/>
                </a:lnTo>
                <a:lnTo>
                  <a:pt x="2891739" y="220288"/>
                </a:lnTo>
                <a:lnTo>
                  <a:pt x="2899530" y="219225"/>
                </a:lnTo>
                <a:lnTo>
                  <a:pt x="2907322" y="218872"/>
                </a:lnTo>
                <a:lnTo>
                  <a:pt x="2915468" y="218163"/>
                </a:lnTo>
                <a:lnTo>
                  <a:pt x="2923260" y="217809"/>
                </a:lnTo>
                <a:lnTo>
                  <a:pt x="2931052" y="217455"/>
                </a:lnTo>
                <a:lnTo>
                  <a:pt x="2946988" y="216747"/>
                </a:lnTo>
                <a:lnTo>
                  <a:pt x="2962572" y="216038"/>
                </a:lnTo>
                <a:lnTo>
                  <a:pt x="2978863" y="214977"/>
                </a:lnTo>
                <a:lnTo>
                  <a:pt x="2994446" y="214268"/>
                </a:lnTo>
                <a:lnTo>
                  <a:pt x="3010738" y="213560"/>
                </a:lnTo>
                <a:lnTo>
                  <a:pt x="3026676" y="212852"/>
                </a:lnTo>
                <a:lnTo>
                  <a:pt x="3042612" y="212497"/>
                </a:lnTo>
                <a:lnTo>
                  <a:pt x="3058904" y="211790"/>
                </a:lnTo>
                <a:lnTo>
                  <a:pt x="3096091" y="211435"/>
                </a:lnTo>
                <a:close/>
                <a:moveTo>
                  <a:pt x="3397763" y="0"/>
                </a:moveTo>
                <a:lnTo>
                  <a:pt x="3437424" y="0"/>
                </a:lnTo>
                <a:lnTo>
                  <a:pt x="3477439" y="709"/>
                </a:lnTo>
                <a:lnTo>
                  <a:pt x="3516745" y="1773"/>
                </a:lnTo>
                <a:lnTo>
                  <a:pt x="3556406" y="3545"/>
                </a:lnTo>
                <a:lnTo>
                  <a:pt x="3596067" y="5318"/>
                </a:lnTo>
                <a:lnTo>
                  <a:pt x="3635727" y="8154"/>
                </a:lnTo>
                <a:lnTo>
                  <a:pt x="3675388" y="10991"/>
                </a:lnTo>
                <a:lnTo>
                  <a:pt x="3714695" y="14536"/>
                </a:lnTo>
                <a:lnTo>
                  <a:pt x="3754354" y="18790"/>
                </a:lnTo>
                <a:lnTo>
                  <a:pt x="3794015" y="23045"/>
                </a:lnTo>
                <a:lnTo>
                  <a:pt x="3833322" y="28008"/>
                </a:lnTo>
                <a:lnTo>
                  <a:pt x="3872628" y="33326"/>
                </a:lnTo>
                <a:lnTo>
                  <a:pt x="3911935" y="39708"/>
                </a:lnTo>
                <a:lnTo>
                  <a:pt x="3951241" y="46089"/>
                </a:lnTo>
                <a:lnTo>
                  <a:pt x="3990194" y="52825"/>
                </a:lnTo>
                <a:lnTo>
                  <a:pt x="4029500" y="60270"/>
                </a:lnTo>
                <a:lnTo>
                  <a:pt x="4068453" y="68071"/>
                </a:lnTo>
                <a:lnTo>
                  <a:pt x="4107050" y="76579"/>
                </a:lnTo>
                <a:lnTo>
                  <a:pt x="4146004" y="85442"/>
                </a:lnTo>
                <a:lnTo>
                  <a:pt x="4184956" y="94660"/>
                </a:lnTo>
                <a:lnTo>
                  <a:pt x="4223200" y="104232"/>
                </a:lnTo>
                <a:lnTo>
                  <a:pt x="4261798" y="114159"/>
                </a:lnTo>
                <a:lnTo>
                  <a:pt x="4300042" y="125150"/>
                </a:lnTo>
                <a:lnTo>
                  <a:pt x="4338286" y="136140"/>
                </a:lnTo>
                <a:lnTo>
                  <a:pt x="4376176" y="147839"/>
                </a:lnTo>
                <a:lnTo>
                  <a:pt x="4414420" y="159540"/>
                </a:lnTo>
                <a:lnTo>
                  <a:pt x="4451957" y="172303"/>
                </a:lnTo>
                <a:lnTo>
                  <a:pt x="4489493" y="185420"/>
                </a:lnTo>
                <a:lnTo>
                  <a:pt x="4527382" y="198538"/>
                </a:lnTo>
                <a:lnTo>
                  <a:pt x="4564564" y="212364"/>
                </a:lnTo>
                <a:lnTo>
                  <a:pt x="4601746" y="226900"/>
                </a:lnTo>
                <a:lnTo>
                  <a:pt x="4638574" y="241435"/>
                </a:lnTo>
                <a:lnTo>
                  <a:pt x="4675756" y="256681"/>
                </a:lnTo>
                <a:lnTo>
                  <a:pt x="4712229" y="272281"/>
                </a:lnTo>
                <a:lnTo>
                  <a:pt x="4748703" y="288589"/>
                </a:lnTo>
                <a:lnTo>
                  <a:pt x="4784822" y="304897"/>
                </a:lnTo>
                <a:lnTo>
                  <a:pt x="4820941" y="321915"/>
                </a:lnTo>
                <a:lnTo>
                  <a:pt x="4857061" y="339287"/>
                </a:lnTo>
                <a:lnTo>
                  <a:pt x="4892827" y="357368"/>
                </a:lnTo>
                <a:lnTo>
                  <a:pt x="4928238" y="375448"/>
                </a:lnTo>
                <a:lnTo>
                  <a:pt x="4963295" y="394239"/>
                </a:lnTo>
                <a:lnTo>
                  <a:pt x="4998352" y="413029"/>
                </a:lnTo>
                <a:lnTo>
                  <a:pt x="5033409" y="432883"/>
                </a:lnTo>
                <a:lnTo>
                  <a:pt x="5068466" y="452736"/>
                </a:lnTo>
                <a:lnTo>
                  <a:pt x="5102461" y="473300"/>
                </a:lnTo>
                <a:lnTo>
                  <a:pt x="5136810" y="493863"/>
                </a:lnTo>
                <a:lnTo>
                  <a:pt x="5170805" y="515489"/>
                </a:lnTo>
                <a:lnTo>
                  <a:pt x="5204800" y="537115"/>
                </a:lnTo>
                <a:lnTo>
                  <a:pt x="5238086" y="559096"/>
                </a:lnTo>
                <a:lnTo>
                  <a:pt x="5271373" y="581785"/>
                </a:lnTo>
                <a:lnTo>
                  <a:pt x="5304305" y="604476"/>
                </a:lnTo>
                <a:lnTo>
                  <a:pt x="5337238" y="627875"/>
                </a:lnTo>
                <a:lnTo>
                  <a:pt x="5345382" y="634256"/>
                </a:lnTo>
                <a:lnTo>
                  <a:pt x="5352819" y="641347"/>
                </a:lnTo>
                <a:lnTo>
                  <a:pt x="5355651" y="644539"/>
                </a:lnTo>
                <a:lnTo>
                  <a:pt x="5358838" y="648084"/>
                </a:lnTo>
                <a:lnTo>
                  <a:pt x="5361318" y="651629"/>
                </a:lnTo>
                <a:lnTo>
                  <a:pt x="5363796" y="654819"/>
                </a:lnTo>
                <a:lnTo>
                  <a:pt x="5365921" y="658010"/>
                </a:lnTo>
                <a:lnTo>
                  <a:pt x="5367337" y="661202"/>
                </a:lnTo>
                <a:lnTo>
                  <a:pt x="5368754" y="664392"/>
                </a:lnTo>
                <a:lnTo>
                  <a:pt x="5369817" y="666874"/>
                </a:lnTo>
                <a:lnTo>
                  <a:pt x="5370524" y="670064"/>
                </a:lnTo>
                <a:lnTo>
                  <a:pt x="5370879" y="672546"/>
                </a:lnTo>
                <a:lnTo>
                  <a:pt x="5370879" y="674673"/>
                </a:lnTo>
                <a:lnTo>
                  <a:pt x="5370170" y="677155"/>
                </a:lnTo>
                <a:lnTo>
                  <a:pt x="5368754" y="678573"/>
                </a:lnTo>
                <a:lnTo>
                  <a:pt x="5366983" y="679637"/>
                </a:lnTo>
                <a:lnTo>
                  <a:pt x="5365213" y="680700"/>
                </a:lnTo>
                <a:lnTo>
                  <a:pt x="5362733" y="681409"/>
                </a:lnTo>
                <a:lnTo>
                  <a:pt x="5360255" y="681764"/>
                </a:lnTo>
                <a:lnTo>
                  <a:pt x="5357776" y="681764"/>
                </a:lnTo>
                <a:lnTo>
                  <a:pt x="5354589" y="681409"/>
                </a:lnTo>
                <a:lnTo>
                  <a:pt x="5351048" y="680700"/>
                </a:lnTo>
                <a:lnTo>
                  <a:pt x="5347861" y="679991"/>
                </a:lnTo>
                <a:lnTo>
                  <a:pt x="5344320" y="678573"/>
                </a:lnTo>
                <a:lnTo>
                  <a:pt x="5340425" y="677510"/>
                </a:lnTo>
                <a:lnTo>
                  <a:pt x="5336530" y="675383"/>
                </a:lnTo>
                <a:lnTo>
                  <a:pt x="5329093" y="671128"/>
                </a:lnTo>
                <a:lnTo>
                  <a:pt x="5320949" y="666164"/>
                </a:lnTo>
                <a:lnTo>
                  <a:pt x="5288016" y="642765"/>
                </a:lnTo>
                <a:lnTo>
                  <a:pt x="5255792" y="620075"/>
                </a:lnTo>
                <a:lnTo>
                  <a:pt x="5222860" y="597740"/>
                </a:lnTo>
                <a:lnTo>
                  <a:pt x="5189926" y="575759"/>
                </a:lnTo>
                <a:lnTo>
                  <a:pt x="5156286" y="554841"/>
                </a:lnTo>
                <a:lnTo>
                  <a:pt x="5122999" y="533570"/>
                </a:lnTo>
                <a:lnTo>
                  <a:pt x="5089005" y="512653"/>
                </a:lnTo>
                <a:lnTo>
                  <a:pt x="5055365" y="492444"/>
                </a:lnTo>
                <a:lnTo>
                  <a:pt x="5021015" y="472591"/>
                </a:lnTo>
                <a:lnTo>
                  <a:pt x="4986666" y="453091"/>
                </a:lnTo>
                <a:lnTo>
                  <a:pt x="4951964" y="434301"/>
                </a:lnTo>
                <a:lnTo>
                  <a:pt x="4916906" y="415511"/>
                </a:lnTo>
                <a:lnTo>
                  <a:pt x="4881849" y="397430"/>
                </a:lnTo>
                <a:lnTo>
                  <a:pt x="4846438" y="379703"/>
                </a:lnTo>
                <a:lnTo>
                  <a:pt x="4811380" y="362332"/>
                </a:lnTo>
                <a:lnTo>
                  <a:pt x="4775615" y="345314"/>
                </a:lnTo>
                <a:lnTo>
                  <a:pt x="4739496" y="329006"/>
                </a:lnTo>
                <a:lnTo>
                  <a:pt x="4703731" y="313051"/>
                </a:lnTo>
                <a:lnTo>
                  <a:pt x="4667257" y="297451"/>
                </a:lnTo>
                <a:lnTo>
                  <a:pt x="4631138" y="282207"/>
                </a:lnTo>
                <a:lnTo>
                  <a:pt x="4593956" y="267317"/>
                </a:lnTo>
                <a:lnTo>
                  <a:pt x="4557482" y="253136"/>
                </a:lnTo>
                <a:lnTo>
                  <a:pt x="4520655" y="239308"/>
                </a:lnTo>
                <a:lnTo>
                  <a:pt x="4483473" y="226191"/>
                </a:lnTo>
                <a:lnTo>
                  <a:pt x="4446645" y="213074"/>
                </a:lnTo>
                <a:lnTo>
                  <a:pt x="4408755" y="200665"/>
                </a:lnTo>
                <a:lnTo>
                  <a:pt x="4371573" y="188610"/>
                </a:lnTo>
                <a:lnTo>
                  <a:pt x="4334037" y="176911"/>
                </a:lnTo>
                <a:lnTo>
                  <a:pt x="4296147" y="165920"/>
                </a:lnTo>
                <a:lnTo>
                  <a:pt x="4258257" y="155285"/>
                </a:lnTo>
                <a:lnTo>
                  <a:pt x="4220013" y="145004"/>
                </a:lnTo>
                <a:lnTo>
                  <a:pt x="4182123" y="135431"/>
                </a:lnTo>
                <a:lnTo>
                  <a:pt x="4143879" y="126214"/>
                </a:lnTo>
                <a:lnTo>
                  <a:pt x="4105280" y="117349"/>
                </a:lnTo>
                <a:lnTo>
                  <a:pt x="4066683" y="108841"/>
                </a:lnTo>
                <a:lnTo>
                  <a:pt x="4028439" y="101042"/>
                </a:lnTo>
                <a:lnTo>
                  <a:pt x="3989485" y="93596"/>
                </a:lnTo>
                <a:lnTo>
                  <a:pt x="3951241" y="86505"/>
                </a:lnTo>
                <a:lnTo>
                  <a:pt x="3912289" y="80125"/>
                </a:lnTo>
                <a:lnTo>
                  <a:pt x="3873691" y="74097"/>
                </a:lnTo>
                <a:lnTo>
                  <a:pt x="3834384" y="68424"/>
                </a:lnTo>
                <a:lnTo>
                  <a:pt x="3795432" y="63462"/>
                </a:lnTo>
                <a:lnTo>
                  <a:pt x="3756480" y="58853"/>
                </a:lnTo>
                <a:lnTo>
                  <a:pt x="3717527" y="54953"/>
                </a:lnTo>
                <a:lnTo>
                  <a:pt x="3678221" y="51053"/>
                </a:lnTo>
                <a:lnTo>
                  <a:pt x="3639269" y="48217"/>
                </a:lnTo>
                <a:lnTo>
                  <a:pt x="3599962" y="45380"/>
                </a:lnTo>
                <a:lnTo>
                  <a:pt x="3560656" y="43607"/>
                </a:lnTo>
                <a:lnTo>
                  <a:pt x="3521349" y="41480"/>
                </a:lnTo>
                <a:lnTo>
                  <a:pt x="3482396" y="40416"/>
                </a:lnTo>
                <a:lnTo>
                  <a:pt x="3443090" y="39708"/>
                </a:lnTo>
                <a:lnTo>
                  <a:pt x="3403784" y="39353"/>
                </a:lnTo>
                <a:lnTo>
                  <a:pt x="3364831" y="39708"/>
                </a:lnTo>
                <a:lnTo>
                  <a:pt x="3325525" y="40416"/>
                </a:lnTo>
                <a:lnTo>
                  <a:pt x="3286218" y="41480"/>
                </a:lnTo>
                <a:lnTo>
                  <a:pt x="3247266" y="43253"/>
                </a:lnTo>
                <a:lnTo>
                  <a:pt x="3207960" y="45380"/>
                </a:lnTo>
                <a:lnTo>
                  <a:pt x="3169008" y="48217"/>
                </a:lnTo>
                <a:lnTo>
                  <a:pt x="3130055" y="51053"/>
                </a:lnTo>
                <a:lnTo>
                  <a:pt x="3091103" y="54598"/>
                </a:lnTo>
                <a:lnTo>
                  <a:pt x="3052150" y="58498"/>
                </a:lnTo>
                <a:lnTo>
                  <a:pt x="3013552" y="63107"/>
                </a:lnTo>
                <a:lnTo>
                  <a:pt x="2974953" y="68071"/>
                </a:lnTo>
                <a:lnTo>
                  <a:pt x="2936709" y="73388"/>
                </a:lnTo>
                <a:lnTo>
                  <a:pt x="2931044" y="74097"/>
                </a:lnTo>
                <a:lnTo>
                  <a:pt x="2926086" y="74451"/>
                </a:lnTo>
                <a:lnTo>
                  <a:pt x="2921128" y="75161"/>
                </a:lnTo>
                <a:lnTo>
                  <a:pt x="2916525" y="75161"/>
                </a:lnTo>
                <a:lnTo>
                  <a:pt x="2911921" y="74451"/>
                </a:lnTo>
                <a:lnTo>
                  <a:pt x="2907672" y="74097"/>
                </a:lnTo>
                <a:lnTo>
                  <a:pt x="2903424" y="73743"/>
                </a:lnTo>
                <a:lnTo>
                  <a:pt x="2899528" y="73034"/>
                </a:lnTo>
                <a:lnTo>
                  <a:pt x="2896340" y="72324"/>
                </a:lnTo>
                <a:lnTo>
                  <a:pt x="2893153" y="71261"/>
                </a:lnTo>
                <a:lnTo>
                  <a:pt x="2889966" y="69843"/>
                </a:lnTo>
                <a:lnTo>
                  <a:pt x="2887488" y="68424"/>
                </a:lnTo>
                <a:lnTo>
                  <a:pt x="2885363" y="67007"/>
                </a:lnTo>
                <a:lnTo>
                  <a:pt x="2883592" y="65234"/>
                </a:lnTo>
                <a:lnTo>
                  <a:pt x="2882530" y="63462"/>
                </a:lnTo>
                <a:lnTo>
                  <a:pt x="2881468" y="61688"/>
                </a:lnTo>
                <a:lnTo>
                  <a:pt x="2881114" y="59562"/>
                </a:lnTo>
                <a:lnTo>
                  <a:pt x="2881468" y="57788"/>
                </a:lnTo>
                <a:lnTo>
                  <a:pt x="2882530" y="55661"/>
                </a:lnTo>
                <a:lnTo>
                  <a:pt x="2883592" y="53889"/>
                </a:lnTo>
                <a:lnTo>
                  <a:pt x="2885009" y="51762"/>
                </a:lnTo>
                <a:lnTo>
                  <a:pt x="2887488" y="49989"/>
                </a:lnTo>
                <a:lnTo>
                  <a:pt x="2889613" y="48217"/>
                </a:lnTo>
                <a:lnTo>
                  <a:pt x="2892445" y="46444"/>
                </a:lnTo>
                <a:lnTo>
                  <a:pt x="2895986" y="44672"/>
                </a:lnTo>
                <a:lnTo>
                  <a:pt x="2899174" y="43253"/>
                </a:lnTo>
                <a:lnTo>
                  <a:pt x="2902715" y="41480"/>
                </a:lnTo>
                <a:lnTo>
                  <a:pt x="2906964" y="40062"/>
                </a:lnTo>
                <a:lnTo>
                  <a:pt x="2911214" y="38998"/>
                </a:lnTo>
                <a:lnTo>
                  <a:pt x="2915463" y="37581"/>
                </a:lnTo>
                <a:lnTo>
                  <a:pt x="2920066" y="36871"/>
                </a:lnTo>
                <a:lnTo>
                  <a:pt x="2925024" y="36163"/>
                </a:lnTo>
                <a:lnTo>
                  <a:pt x="2963976" y="30844"/>
                </a:lnTo>
                <a:lnTo>
                  <a:pt x="3002928" y="25527"/>
                </a:lnTo>
                <a:lnTo>
                  <a:pt x="3042235" y="20918"/>
                </a:lnTo>
                <a:lnTo>
                  <a:pt x="3081541" y="16663"/>
                </a:lnTo>
                <a:lnTo>
                  <a:pt x="3121202" y="12763"/>
                </a:lnTo>
                <a:lnTo>
                  <a:pt x="3160154" y="9572"/>
                </a:lnTo>
                <a:lnTo>
                  <a:pt x="3199815" y="6382"/>
                </a:lnTo>
                <a:lnTo>
                  <a:pt x="3239476" y="4255"/>
                </a:lnTo>
                <a:lnTo>
                  <a:pt x="3279136" y="2836"/>
                </a:lnTo>
                <a:lnTo>
                  <a:pt x="3318443" y="1063"/>
                </a:lnTo>
                <a:lnTo>
                  <a:pt x="3358103" y="355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3" name="Title 1"/>
          <p:cNvSpPr>
            <a:spLocks noGrp="1"/>
          </p:cNvSpPr>
          <p:nvPr>
            <p:ph type="title"/>
          </p:nvPr>
        </p:nvSpPr>
        <p:spPr>
          <a:xfrm>
            <a:off x="1190354" y="29385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4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190354" y="24986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167487490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 hasCustomPrompt="1"/>
          </p:nvPr>
        </p:nvSpPr>
        <p:spPr>
          <a:xfrm>
            <a:off x="7613615" y="6"/>
            <a:ext cx="10674384" cy="10288586"/>
          </a:xfrm>
          <a:custGeom>
            <a:avLst/>
            <a:gdLst>
              <a:gd name="connsiteX0" fmla="*/ 3144793 w 7116256"/>
              <a:gd name="connsiteY0" fmla="*/ 5919973 h 6857999"/>
              <a:gd name="connsiteX1" fmla="*/ 3361451 w 7116256"/>
              <a:gd name="connsiteY1" fmla="*/ 5920178 h 6857999"/>
              <a:gd name="connsiteX2" fmla="*/ 3372404 w 7116256"/>
              <a:gd name="connsiteY2" fmla="*/ 5924099 h 6857999"/>
              <a:gd name="connsiteX3" fmla="*/ 3383358 w 7116256"/>
              <a:gd name="connsiteY3" fmla="*/ 5928020 h 6857999"/>
              <a:gd name="connsiteX4" fmla="*/ 3393920 w 7116256"/>
              <a:gd name="connsiteY4" fmla="*/ 5932333 h 6857999"/>
              <a:gd name="connsiteX5" fmla="*/ 3404093 w 7116256"/>
              <a:gd name="connsiteY5" fmla="*/ 5936253 h 6857999"/>
              <a:gd name="connsiteX6" fmla="*/ 3411918 w 7116256"/>
              <a:gd name="connsiteY6" fmla="*/ 5940171 h 6857999"/>
              <a:gd name="connsiteX7" fmla="*/ 3420527 w 7116256"/>
              <a:gd name="connsiteY7" fmla="*/ 5944872 h 6857999"/>
              <a:gd name="connsiteX8" fmla="*/ 3428352 w 7116256"/>
              <a:gd name="connsiteY8" fmla="*/ 5948790 h 6857999"/>
              <a:gd name="connsiteX9" fmla="*/ 3435785 w 7116256"/>
              <a:gd name="connsiteY9" fmla="*/ 5953099 h 6857999"/>
              <a:gd name="connsiteX10" fmla="*/ 3442046 w 7116256"/>
              <a:gd name="connsiteY10" fmla="*/ 5957016 h 6857999"/>
              <a:gd name="connsiteX11" fmla="*/ 3448699 w 7116256"/>
              <a:gd name="connsiteY11" fmla="*/ 5961324 h 6857999"/>
              <a:gd name="connsiteX12" fmla="*/ 3454571 w 7116256"/>
              <a:gd name="connsiteY12" fmla="*/ 5965632 h 6857999"/>
              <a:gd name="connsiteX13" fmla="*/ 3460831 w 7116256"/>
              <a:gd name="connsiteY13" fmla="*/ 5969547 h 6857999"/>
              <a:gd name="connsiteX14" fmla="*/ 3466701 w 7116256"/>
              <a:gd name="connsiteY14" fmla="*/ 5973856 h 6857999"/>
              <a:gd name="connsiteX15" fmla="*/ 3472569 w 7116256"/>
              <a:gd name="connsiteY15" fmla="*/ 5977380 h 6857999"/>
              <a:gd name="connsiteX16" fmla="*/ 3477659 w 7116256"/>
              <a:gd name="connsiteY16" fmla="*/ 5981687 h 6857999"/>
              <a:gd name="connsiteX17" fmla="*/ 3482746 w 7116256"/>
              <a:gd name="connsiteY17" fmla="*/ 5985994 h 6857999"/>
              <a:gd name="connsiteX18" fmla="*/ 3487833 w 7116256"/>
              <a:gd name="connsiteY18" fmla="*/ 5989519 h 6857999"/>
              <a:gd name="connsiteX19" fmla="*/ 3492139 w 7116256"/>
              <a:gd name="connsiteY19" fmla="*/ 5993825 h 6857999"/>
              <a:gd name="connsiteX20" fmla="*/ 3497229 w 7116256"/>
              <a:gd name="connsiteY20" fmla="*/ 5998131 h 6857999"/>
              <a:gd name="connsiteX21" fmla="*/ 3501534 w 7116256"/>
              <a:gd name="connsiteY21" fmla="*/ 6002437 h 6857999"/>
              <a:gd name="connsiteX22" fmla="*/ 3505449 w 7116256"/>
              <a:gd name="connsiteY22" fmla="*/ 6006351 h 6857999"/>
              <a:gd name="connsiteX23" fmla="*/ 3509754 w 7116256"/>
              <a:gd name="connsiteY23" fmla="*/ 6010657 h 6857999"/>
              <a:gd name="connsiteX24" fmla="*/ 3513670 w 7116256"/>
              <a:gd name="connsiteY24" fmla="*/ 6014572 h 6857999"/>
              <a:gd name="connsiteX25" fmla="*/ 3517583 w 7116256"/>
              <a:gd name="connsiteY25" fmla="*/ 6018486 h 6857999"/>
              <a:gd name="connsiteX26" fmla="*/ 3521499 w 7116256"/>
              <a:gd name="connsiteY26" fmla="*/ 6022401 h 6857999"/>
              <a:gd name="connsiteX27" fmla="*/ 3525021 w 7116256"/>
              <a:gd name="connsiteY27" fmla="*/ 6026708 h 6857999"/>
              <a:gd name="connsiteX28" fmla="*/ 3528935 w 7116256"/>
              <a:gd name="connsiteY28" fmla="*/ 6030621 h 6857999"/>
              <a:gd name="connsiteX29" fmla="*/ 3532069 w 7116256"/>
              <a:gd name="connsiteY29" fmla="*/ 6035317 h 6857999"/>
              <a:gd name="connsiteX30" fmla="*/ 3539116 w 7116256"/>
              <a:gd name="connsiteY30" fmla="*/ 6043144 h 6857999"/>
              <a:gd name="connsiteX31" fmla="*/ 3545773 w 7116256"/>
              <a:gd name="connsiteY31" fmla="*/ 6051364 h 6857999"/>
              <a:gd name="connsiteX32" fmla="*/ 3550864 w 7116256"/>
              <a:gd name="connsiteY32" fmla="*/ 6059582 h 6857999"/>
              <a:gd name="connsiteX33" fmla="*/ 3556739 w 7116256"/>
              <a:gd name="connsiteY33" fmla="*/ 6067800 h 6857999"/>
              <a:gd name="connsiteX34" fmla="*/ 3562221 w 7116256"/>
              <a:gd name="connsiteY34" fmla="*/ 6075627 h 6857999"/>
              <a:gd name="connsiteX35" fmla="*/ 3566529 w 7116256"/>
              <a:gd name="connsiteY35" fmla="*/ 6083843 h 6857999"/>
              <a:gd name="connsiteX36" fmla="*/ 3571621 w 7116256"/>
              <a:gd name="connsiteY36" fmla="*/ 6092061 h 6857999"/>
              <a:gd name="connsiteX37" fmla="*/ 3575932 w 7116256"/>
              <a:gd name="connsiteY37" fmla="*/ 6100276 h 6857999"/>
              <a:gd name="connsiteX38" fmla="*/ 3579851 w 7116256"/>
              <a:gd name="connsiteY38" fmla="*/ 6108885 h 6857999"/>
              <a:gd name="connsiteX39" fmla="*/ 3583769 w 7116256"/>
              <a:gd name="connsiteY39" fmla="*/ 6116710 h 6857999"/>
              <a:gd name="connsiteX40" fmla="*/ 3586906 w 7116256"/>
              <a:gd name="connsiteY40" fmla="*/ 6125318 h 6857999"/>
              <a:gd name="connsiteX41" fmla="*/ 3590434 w 7116256"/>
              <a:gd name="connsiteY41" fmla="*/ 6133532 h 6857999"/>
              <a:gd name="connsiteX42" fmla="*/ 3593961 w 7116256"/>
              <a:gd name="connsiteY42" fmla="*/ 6141749 h 6857999"/>
              <a:gd name="connsiteX43" fmla="*/ 3597097 w 7116256"/>
              <a:gd name="connsiteY43" fmla="*/ 6149573 h 6857999"/>
              <a:gd name="connsiteX44" fmla="*/ 3599452 w 7116256"/>
              <a:gd name="connsiteY44" fmla="*/ 6158178 h 6857999"/>
              <a:gd name="connsiteX45" fmla="*/ 3601805 w 7116256"/>
              <a:gd name="connsiteY45" fmla="*/ 6166005 h 6857999"/>
              <a:gd name="connsiteX46" fmla="*/ 3604159 w 7116256"/>
              <a:gd name="connsiteY46" fmla="*/ 6174609 h 6857999"/>
              <a:gd name="connsiteX47" fmla="*/ 3606513 w 7116256"/>
              <a:gd name="connsiteY47" fmla="*/ 6182433 h 6857999"/>
              <a:gd name="connsiteX48" fmla="*/ 3608085 w 7116256"/>
              <a:gd name="connsiteY48" fmla="*/ 6191039 h 6857999"/>
              <a:gd name="connsiteX49" fmla="*/ 3610050 w 7116256"/>
              <a:gd name="connsiteY49" fmla="*/ 6199253 h 6857999"/>
              <a:gd name="connsiteX50" fmla="*/ 3611228 w 7116256"/>
              <a:gd name="connsiteY50" fmla="*/ 6206684 h 6857999"/>
              <a:gd name="connsiteX51" fmla="*/ 3612802 w 7116256"/>
              <a:gd name="connsiteY51" fmla="*/ 6215289 h 6857999"/>
              <a:gd name="connsiteX52" fmla="*/ 3613983 w 7116256"/>
              <a:gd name="connsiteY52" fmla="*/ 6223504 h 6857999"/>
              <a:gd name="connsiteX53" fmla="*/ 3614382 w 7116256"/>
              <a:gd name="connsiteY53" fmla="*/ 6231717 h 6857999"/>
              <a:gd name="connsiteX54" fmla="*/ 3615173 w 7116256"/>
              <a:gd name="connsiteY54" fmla="*/ 6240321 h 6857999"/>
              <a:gd name="connsiteX55" fmla="*/ 3615960 w 7116256"/>
              <a:gd name="connsiteY55" fmla="*/ 6248143 h 6857999"/>
              <a:gd name="connsiteX56" fmla="*/ 3616360 w 7116256"/>
              <a:gd name="connsiteY56" fmla="*/ 6256356 h 6857999"/>
              <a:gd name="connsiteX57" fmla="*/ 3615977 w 7116256"/>
              <a:gd name="connsiteY57" fmla="*/ 6264569 h 6857999"/>
              <a:gd name="connsiteX58" fmla="*/ 3616762 w 7116256"/>
              <a:gd name="connsiteY58" fmla="*/ 6266915 h 6857999"/>
              <a:gd name="connsiteX59" fmla="*/ 3616383 w 7116256"/>
              <a:gd name="connsiteY59" fmla="*/ 6280603 h 6857999"/>
              <a:gd name="connsiteX60" fmla="*/ 3616399 w 7116256"/>
              <a:gd name="connsiteY60" fmla="*/ 6297027 h 6857999"/>
              <a:gd name="connsiteX61" fmla="*/ 3616023 w 7116256"/>
              <a:gd name="connsiteY61" fmla="*/ 6313062 h 6857999"/>
              <a:gd name="connsiteX62" fmla="*/ 3616040 w 7116256"/>
              <a:gd name="connsiteY62" fmla="*/ 6330269 h 6857999"/>
              <a:gd name="connsiteX63" fmla="*/ 3616446 w 7116256"/>
              <a:gd name="connsiteY63" fmla="*/ 6346304 h 6857999"/>
              <a:gd name="connsiteX64" fmla="*/ 3616462 w 7116256"/>
              <a:gd name="connsiteY64" fmla="*/ 6362729 h 6857999"/>
              <a:gd name="connsiteX65" fmla="*/ 3616085 w 7116256"/>
              <a:gd name="connsiteY65" fmla="*/ 6378764 h 6857999"/>
              <a:gd name="connsiteX66" fmla="*/ 3616101 w 7116256"/>
              <a:gd name="connsiteY66" fmla="*/ 6395189 h 6857999"/>
              <a:gd name="connsiteX67" fmla="*/ 3616899 w 7116256"/>
              <a:gd name="connsiteY67" fmla="*/ 6411615 h 6857999"/>
              <a:gd name="connsiteX68" fmla="*/ 3616524 w 7116256"/>
              <a:gd name="connsiteY68" fmla="*/ 6428432 h 6857999"/>
              <a:gd name="connsiteX69" fmla="*/ 3616148 w 7116256"/>
              <a:gd name="connsiteY69" fmla="*/ 6444465 h 6857999"/>
              <a:gd name="connsiteX70" fmla="*/ 3616164 w 7116256"/>
              <a:gd name="connsiteY70" fmla="*/ 6460890 h 6857999"/>
              <a:gd name="connsiteX71" fmla="*/ 3616569 w 7116256"/>
              <a:gd name="connsiteY71" fmla="*/ 6476924 h 6857999"/>
              <a:gd name="connsiteX72" fmla="*/ 3616977 w 7116256"/>
              <a:gd name="connsiteY72" fmla="*/ 6493741 h 6857999"/>
              <a:gd name="connsiteX73" fmla="*/ 3616209 w 7116256"/>
              <a:gd name="connsiteY73" fmla="*/ 6510166 h 6857999"/>
              <a:gd name="connsiteX74" fmla="*/ 3616226 w 7116256"/>
              <a:gd name="connsiteY74" fmla="*/ 6526591 h 6857999"/>
              <a:gd name="connsiteX75" fmla="*/ 3616631 w 7116256"/>
              <a:gd name="connsiteY75" fmla="*/ 6542625 h 6857999"/>
              <a:gd name="connsiteX76" fmla="*/ 3616646 w 7116256"/>
              <a:gd name="connsiteY76" fmla="*/ 6559052 h 6857999"/>
              <a:gd name="connsiteX77" fmla="*/ 3616271 w 7116256"/>
              <a:gd name="connsiteY77" fmla="*/ 6575086 h 6857999"/>
              <a:gd name="connsiteX78" fmla="*/ 3616288 w 7116256"/>
              <a:gd name="connsiteY78" fmla="*/ 6592292 h 6857999"/>
              <a:gd name="connsiteX79" fmla="*/ 3616695 w 7116256"/>
              <a:gd name="connsiteY79" fmla="*/ 6608327 h 6857999"/>
              <a:gd name="connsiteX80" fmla="*/ 3616709 w 7116256"/>
              <a:gd name="connsiteY80" fmla="*/ 6624753 h 6857999"/>
              <a:gd name="connsiteX81" fmla="*/ 3616334 w 7116256"/>
              <a:gd name="connsiteY81" fmla="*/ 6640787 h 6857999"/>
              <a:gd name="connsiteX82" fmla="*/ 3616350 w 7116256"/>
              <a:gd name="connsiteY82" fmla="*/ 6657212 h 6857999"/>
              <a:gd name="connsiteX83" fmla="*/ 3615975 w 7116256"/>
              <a:gd name="connsiteY83" fmla="*/ 6674028 h 6857999"/>
              <a:gd name="connsiteX84" fmla="*/ 3616773 w 7116256"/>
              <a:gd name="connsiteY84" fmla="*/ 6690455 h 6857999"/>
              <a:gd name="connsiteX85" fmla="*/ 3616397 w 7116256"/>
              <a:gd name="connsiteY85" fmla="*/ 6706487 h 6857999"/>
              <a:gd name="connsiteX86" fmla="*/ 3616412 w 7116256"/>
              <a:gd name="connsiteY86" fmla="*/ 6722911 h 6857999"/>
              <a:gd name="connsiteX87" fmla="*/ 3616426 w 7116256"/>
              <a:gd name="connsiteY87" fmla="*/ 6739338 h 6857999"/>
              <a:gd name="connsiteX88" fmla="*/ 3616832 w 7116256"/>
              <a:gd name="connsiteY88" fmla="*/ 6755373 h 6857999"/>
              <a:gd name="connsiteX89" fmla="*/ 3616066 w 7116256"/>
              <a:gd name="connsiteY89" fmla="*/ 6771797 h 6857999"/>
              <a:gd name="connsiteX90" fmla="*/ 3616473 w 7116256"/>
              <a:gd name="connsiteY90" fmla="*/ 6788615 h 6857999"/>
              <a:gd name="connsiteX91" fmla="*/ 3616489 w 7116256"/>
              <a:gd name="connsiteY91" fmla="*/ 6805040 h 6857999"/>
              <a:gd name="connsiteX92" fmla="*/ 3616896 w 7116256"/>
              <a:gd name="connsiteY92" fmla="*/ 6821074 h 6857999"/>
              <a:gd name="connsiteX93" fmla="*/ 3616519 w 7116256"/>
              <a:gd name="connsiteY93" fmla="*/ 6837108 h 6857999"/>
              <a:gd name="connsiteX94" fmla="*/ 3616535 w 7116256"/>
              <a:gd name="connsiteY94" fmla="*/ 6853534 h 6857999"/>
              <a:gd name="connsiteX95" fmla="*/ 3616539 w 7116256"/>
              <a:gd name="connsiteY95" fmla="*/ 6857999 h 6857999"/>
              <a:gd name="connsiteX96" fmla="*/ 2891200 w 7116256"/>
              <a:gd name="connsiteY96" fmla="*/ 6857999 h 6857999"/>
              <a:gd name="connsiteX97" fmla="*/ 2891084 w 7116256"/>
              <a:gd name="connsiteY97" fmla="*/ 6853238 h 6857999"/>
              <a:gd name="connsiteX98" fmla="*/ 2891069 w 7116256"/>
              <a:gd name="connsiteY98" fmla="*/ 6836812 h 6857999"/>
              <a:gd name="connsiteX99" fmla="*/ 2890663 w 7116256"/>
              <a:gd name="connsiteY99" fmla="*/ 6820778 h 6857999"/>
              <a:gd name="connsiteX100" fmla="*/ 2891429 w 7116256"/>
              <a:gd name="connsiteY100" fmla="*/ 6804354 h 6857999"/>
              <a:gd name="connsiteX101" fmla="*/ 2891414 w 7116256"/>
              <a:gd name="connsiteY101" fmla="*/ 6787927 h 6857999"/>
              <a:gd name="connsiteX102" fmla="*/ 2891006 w 7116256"/>
              <a:gd name="connsiteY102" fmla="*/ 6771111 h 6857999"/>
              <a:gd name="connsiteX103" fmla="*/ 2890601 w 7116256"/>
              <a:gd name="connsiteY103" fmla="*/ 6755076 h 6857999"/>
              <a:gd name="connsiteX104" fmla="*/ 2890976 w 7116256"/>
              <a:gd name="connsiteY104" fmla="*/ 6739043 h 6857999"/>
              <a:gd name="connsiteX105" fmla="*/ 2891351 w 7116256"/>
              <a:gd name="connsiteY105" fmla="*/ 6722226 h 6857999"/>
              <a:gd name="connsiteX106" fmla="*/ 2891335 w 7116256"/>
              <a:gd name="connsiteY106" fmla="*/ 6705802 h 6857999"/>
              <a:gd name="connsiteX107" fmla="*/ 2890537 w 7116256"/>
              <a:gd name="connsiteY107" fmla="*/ 6689375 h 6857999"/>
              <a:gd name="connsiteX108" fmla="*/ 2890912 w 7116256"/>
              <a:gd name="connsiteY108" fmla="*/ 6673341 h 6857999"/>
              <a:gd name="connsiteX109" fmla="*/ 2890898 w 7116256"/>
              <a:gd name="connsiteY109" fmla="*/ 6656915 h 6857999"/>
              <a:gd name="connsiteX110" fmla="*/ 2891272 w 7116256"/>
              <a:gd name="connsiteY110" fmla="*/ 6640099 h 6857999"/>
              <a:gd name="connsiteX111" fmla="*/ 2890867 w 7116256"/>
              <a:gd name="connsiteY111" fmla="*/ 6624066 h 6857999"/>
              <a:gd name="connsiteX112" fmla="*/ 2891244 w 7116256"/>
              <a:gd name="connsiteY112" fmla="*/ 6608032 h 6857999"/>
              <a:gd name="connsiteX113" fmla="*/ 2891228 w 7116256"/>
              <a:gd name="connsiteY113" fmla="*/ 6591607 h 6857999"/>
              <a:gd name="connsiteX114" fmla="*/ 2890819 w 7116256"/>
              <a:gd name="connsiteY114" fmla="*/ 6574789 h 6857999"/>
              <a:gd name="connsiteX115" fmla="*/ 2890414 w 7116256"/>
              <a:gd name="connsiteY115" fmla="*/ 6558755 h 6857999"/>
              <a:gd name="connsiteX116" fmla="*/ 2891181 w 7116256"/>
              <a:gd name="connsiteY116" fmla="*/ 6542330 h 6857999"/>
              <a:gd name="connsiteX117" fmla="*/ 2891166 w 7116256"/>
              <a:gd name="connsiteY117" fmla="*/ 6525905 h 6857999"/>
              <a:gd name="connsiteX118" fmla="*/ 2891149 w 7116256"/>
              <a:gd name="connsiteY118" fmla="*/ 6509480 h 6857999"/>
              <a:gd name="connsiteX119" fmla="*/ 2890352 w 7116256"/>
              <a:gd name="connsiteY119" fmla="*/ 6493054 h 6857999"/>
              <a:gd name="connsiteX120" fmla="*/ 2890728 w 7116256"/>
              <a:gd name="connsiteY120" fmla="*/ 6477019 h 6857999"/>
              <a:gd name="connsiteX121" fmla="*/ 2891102 w 7116256"/>
              <a:gd name="connsiteY121" fmla="*/ 6460204 h 6857999"/>
              <a:gd name="connsiteX122" fmla="*/ 2891086 w 7116256"/>
              <a:gd name="connsiteY122" fmla="*/ 6443778 h 6857999"/>
              <a:gd name="connsiteX123" fmla="*/ 2890680 w 7116256"/>
              <a:gd name="connsiteY123" fmla="*/ 6427744 h 6857999"/>
              <a:gd name="connsiteX124" fmla="*/ 2891057 w 7116256"/>
              <a:gd name="connsiteY124" fmla="*/ 6411709 h 6857999"/>
              <a:gd name="connsiteX125" fmla="*/ 2890650 w 7116256"/>
              <a:gd name="connsiteY125" fmla="*/ 6394893 h 6857999"/>
              <a:gd name="connsiteX126" fmla="*/ 2891026 w 7116256"/>
              <a:gd name="connsiteY126" fmla="*/ 6378077 h 6857999"/>
              <a:gd name="connsiteX127" fmla="*/ 2890620 w 7116256"/>
              <a:gd name="connsiteY127" fmla="*/ 6362042 h 6857999"/>
              <a:gd name="connsiteX128" fmla="*/ 2890995 w 7116256"/>
              <a:gd name="connsiteY128" fmla="*/ 6346008 h 6857999"/>
              <a:gd name="connsiteX129" fmla="*/ 2890977 w 7116256"/>
              <a:gd name="connsiteY129" fmla="*/ 6329583 h 6857999"/>
              <a:gd name="connsiteX130" fmla="*/ 2890572 w 7116256"/>
              <a:gd name="connsiteY130" fmla="*/ 6312768 h 6857999"/>
              <a:gd name="connsiteX131" fmla="*/ 2890165 w 7116256"/>
              <a:gd name="connsiteY131" fmla="*/ 6296733 h 6857999"/>
              <a:gd name="connsiteX132" fmla="*/ 2890932 w 7116256"/>
              <a:gd name="connsiteY132" fmla="*/ 6280307 h 6857999"/>
              <a:gd name="connsiteX133" fmla="*/ 2890137 w 7116256"/>
              <a:gd name="connsiteY133" fmla="*/ 6266228 h 6857999"/>
              <a:gd name="connsiteX134" fmla="*/ 2890917 w 7116256"/>
              <a:gd name="connsiteY134" fmla="*/ 6263882 h 6857999"/>
              <a:gd name="connsiteX135" fmla="*/ 2891301 w 7116256"/>
              <a:gd name="connsiteY135" fmla="*/ 6255669 h 6857999"/>
              <a:gd name="connsiteX136" fmla="*/ 2891293 w 7116256"/>
              <a:gd name="connsiteY136" fmla="*/ 6247847 h 6857999"/>
              <a:gd name="connsiteX137" fmla="*/ 2891676 w 7116256"/>
              <a:gd name="connsiteY137" fmla="*/ 6239636 h 6857999"/>
              <a:gd name="connsiteX138" fmla="*/ 2892451 w 7116256"/>
              <a:gd name="connsiteY138" fmla="*/ 6231032 h 6857999"/>
              <a:gd name="connsiteX139" fmla="*/ 2893616 w 7116256"/>
              <a:gd name="connsiteY139" fmla="*/ 6222821 h 6857999"/>
              <a:gd name="connsiteX140" fmla="*/ 2893998 w 7116256"/>
              <a:gd name="connsiteY140" fmla="*/ 6214610 h 6857999"/>
              <a:gd name="connsiteX141" fmla="*/ 2895555 w 7116256"/>
              <a:gd name="connsiteY141" fmla="*/ 6206007 h 6857999"/>
              <a:gd name="connsiteX142" fmla="*/ 2897112 w 7116256"/>
              <a:gd name="connsiteY142" fmla="*/ 6198187 h 6857999"/>
              <a:gd name="connsiteX143" fmla="*/ 2899060 w 7116256"/>
              <a:gd name="connsiteY143" fmla="*/ 6189976 h 6857999"/>
              <a:gd name="connsiteX144" fmla="*/ 2900615 w 7116256"/>
              <a:gd name="connsiteY144" fmla="*/ 6182156 h 6857999"/>
              <a:gd name="connsiteX145" fmla="*/ 2902564 w 7116256"/>
              <a:gd name="connsiteY145" fmla="*/ 6173946 h 6857999"/>
              <a:gd name="connsiteX146" fmla="*/ 2905294 w 7116256"/>
              <a:gd name="connsiteY146" fmla="*/ 6165733 h 6857999"/>
              <a:gd name="connsiteX147" fmla="*/ 2907242 w 7116256"/>
              <a:gd name="connsiteY147" fmla="*/ 6157526 h 6857999"/>
              <a:gd name="connsiteX148" fmla="*/ 2909971 w 7116256"/>
              <a:gd name="connsiteY148" fmla="*/ 6149314 h 6857999"/>
              <a:gd name="connsiteX149" fmla="*/ 2912702 w 7116256"/>
              <a:gd name="connsiteY149" fmla="*/ 6141104 h 6857999"/>
              <a:gd name="connsiteX150" fmla="*/ 2916213 w 7116256"/>
              <a:gd name="connsiteY150" fmla="*/ 6132896 h 6857999"/>
              <a:gd name="connsiteX151" fmla="*/ 2919726 w 7116256"/>
              <a:gd name="connsiteY151" fmla="*/ 6124684 h 6857999"/>
              <a:gd name="connsiteX152" fmla="*/ 2923236 w 7116256"/>
              <a:gd name="connsiteY152" fmla="*/ 6116477 h 6857999"/>
              <a:gd name="connsiteX153" fmla="*/ 2927140 w 7116256"/>
              <a:gd name="connsiteY153" fmla="*/ 6108658 h 6857999"/>
              <a:gd name="connsiteX154" fmla="*/ 2931435 w 7116256"/>
              <a:gd name="connsiteY154" fmla="*/ 6100449 h 6857999"/>
              <a:gd name="connsiteX155" fmla="*/ 2935728 w 7116256"/>
              <a:gd name="connsiteY155" fmla="*/ 6092241 h 6857999"/>
              <a:gd name="connsiteX156" fmla="*/ 2940022 w 7116256"/>
              <a:gd name="connsiteY156" fmla="*/ 6084033 h 6857999"/>
              <a:gd name="connsiteX157" fmla="*/ 2945098 w 7116256"/>
              <a:gd name="connsiteY157" fmla="*/ 6075825 h 6857999"/>
              <a:gd name="connsiteX158" fmla="*/ 2950174 w 7116256"/>
              <a:gd name="connsiteY158" fmla="*/ 6067616 h 6857999"/>
              <a:gd name="connsiteX159" fmla="*/ 2955642 w 7116256"/>
              <a:gd name="connsiteY159" fmla="*/ 6059018 h 6857999"/>
              <a:gd name="connsiteX160" fmla="*/ 2961501 w 7116256"/>
              <a:gd name="connsiteY160" fmla="*/ 6051593 h 6857999"/>
              <a:gd name="connsiteX161" fmla="*/ 2967750 w 7116256"/>
              <a:gd name="connsiteY161" fmla="*/ 6042994 h 6857999"/>
              <a:gd name="connsiteX162" fmla="*/ 2974391 w 7116256"/>
              <a:gd name="connsiteY162" fmla="*/ 6034789 h 6857999"/>
              <a:gd name="connsiteX163" fmla="*/ 2977907 w 7116256"/>
              <a:gd name="connsiteY163" fmla="*/ 6030491 h 6857999"/>
              <a:gd name="connsiteX164" fmla="*/ 2981814 w 7116256"/>
              <a:gd name="connsiteY164" fmla="*/ 6026585 h 6857999"/>
              <a:gd name="connsiteX165" fmla="*/ 2984938 w 7116256"/>
              <a:gd name="connsiteY165" fmla="*/ 6021894 h 6857999"/>
              <a:gd name="connsiteX166" fmla="*/ 2988845 w 7116256"/>
              <a:gd name="connsiteY166" fmla="*/ 6017987 h 6857999"/>
              <a:gd name="connsiteX167" fmla="*/ 2992752 w 7116256"/>
              <a:gd name="connsiteY167" fmla="*/ 6014079 h 6857999"/>
              <a:gd name="connsiteX168" fmla="*/ 2996659 w 7116256"/>
              <a:gd name="connsiteY168" fmla="*/ 6010173 h 6857999"/>
              <a:gd name="connsiteX169" fmla="*/ 3000956 w 7116256"/>
              <a:gd name="connsiteY169" fmla="*/ 6005875 h 6857999"/>
              <a:gd name="connsiteX170" fmla="*/ 3004863 w 7116256"/>
              <a:gd name="connsiteY170" fmla="*/ 6001968 h 6857999"/>
              <a:gd name="connsiteX171" fmla="*/ 3009162 w 7116256"/>
              <a:gd name="connsiteY171" fmla="*/ 5997670 h 6857999"/>
              <a:gd name="connsiteX172" fmla="*/ 3014243 w 7116256"/>
              <a:gd name="connsiteY172" fmla="*/ 5994155 h 6857999"/>
              <a:gd name="connsiteX173" fmla="*/ 3018932 w 7116256"/>
              <a:gd name="connsiteY173" fmla="*/ 5989466 h 6857999"/>
              <a:gd name="connsiteX174" fmla="*/ 3023621 w 7116256"/>
              <a:gd name="connsiteY174" fmla="*/ 5985561 h 6857999"/>
              <a:gd name="connsiteX175" fmla="*/ 3028700 w 7116256"/>
              <a:gd name="connsiteY175" fmla="*/ 5981261 h 6857999"/>
              <a:gd name="connsiteX176" fmla="*/ 3034563 w 7116256"/>
              <a:gd name="connsiteY176" fmla="*/ 5977748 h 6857999"/>
              <a:gd name="connsiteX177" fmla="*/ 3039643 w 7116256"/>
              <a:gd name="connsiteY177" fmla="*/ 5973450 h 6857999"/>
              <a:gd name="connsiteX178" fmla="*/ 3045506 w 7116256"/>
              <a:gd name="connsiteY178" fmla="*/ 5969155 h 6857999"/>
              <a:gd name="connsiteX179" fmla="*/ 3051759 w 7116256"/>
              <a:gd name="connsiteY179" fmla="*/ 5965250 h 6857999"/>
              <a:gd name="connsiteX180" fmla="*/ 3057619 w 7116256"/>
              <a:gd name="connsiteY180" fmla="*/ 5960954 h 6857999"/>
              <a:gd name="connsiteX181" fmla="*/ 3064265 w 7116256"/>
              <a:gd name="connsiteY181" fmla="*/ 5956657 h 6857999"/>
              <a:gd name="connsiteX182" fmla="*/ 3070911 w 7116256"/>
              <a:gd name="connsiteY182" fmla="*/ 5953144 h 6857999"/>
              <a:gd name="connsiteX183" fmla="*/ 3077945 w 7116256"/>
              <a:gd name="connsiteY183" fmla="*/ 5948458 h 6857999"/>
              <a:gd name="connsiteX184" fmla="*/ 3085763 w 7116256"/>
              <a:gd name="connsiteY184" fmla="*/ 5944555 h 6857999"/>
              <a:gd name="connsiteX185" fmla="*/ 3094362 w 7116256"/>
              <a:gd name="connsiteY185" fmla="*/ 5939870 h 6857999"/>
              <a:gd name="connsiteX186" fmla="*/ 3102963 w 7116256"/>
              <a:gd name="connsiteY186" fmla="*/ 5936750 h 6857999"/>
              <a:gd name="connsiteX187" fmla="*/ 3112735 w 7116256"/>
              <a:gd name="connsiteY187" fmla="*/ 5932458 h 6857999"/>
              <a:gd name="connsiteX188" fmla="*/ 3123290 w 7116256"/>
              <a:gd name="connsiteY188" fmla="*/ 5928165 h 6857999"/>
              <a:gd name="connsiteX189" fmla="*/ 3133846 w 7116256"/>
              <a:gd name="connsiteY189" fmla="*/ 5923873 h 6857999"/>
              <a:gd name="connsiteX190" fmla="*/ 6153096 w 7116256"/>
              <a:gd name="connsiteY190" fmla="*/ 5178310 h 6857999"/>
              <a:gd name="connsiteX191" fmla="*/ 6158175 w 7116256"/>
              <a:gd name="connsiteY191" fmla="*/ 5178701 h 6857999"/>
              <a:gd name="connsiteX192" fmla="*/ 6177713 w 7116256"/>
              <a:gd name="connsiteY192" fmla="*/ 5179485 h 6857999"/>
              <a:gd name="connsiteX193" fmla="*/ 6196472 w 7116256"/>
              <a:gd name="connsiteY193" fmla="*/ 5181052 h 6857999"/>
              <a:gd name="connsiteX194" fmla="*/ 6216012 w 7116256"/>
              <a:gd name="connsiteY194" fmla="*/ 5183399 h 6857999"/>
              <a:gd name="connsiteX195" fmla="*/ 6233597 w 7116256"/>
              <a:gd name="connsiteY195" fmla="*/ 5186919 h 6857999"/>
              <a:gd name="connsiteX196" fmla="*/ 6242192 w 7116256"/>
              <a:gd name="connsiteY196" fmla="*/ 5189264 h 6857999"/>
              <a:gd name="connsiteX197" fmla="*/ 6249618 w 7116256"/>
              <a:gd name="connsiteY197" fmla="*/ 5191218 h 6857999"/>
              <a:gd name="connsiteX198" fmla="*/ 6257825 w 7116256"/>
              <a:gd name="connsiteY198" fmla="*/ 5193174 h 6857999"/>
              <a:gd name="connsiteX199" fmla="*/ 6265639 w 7116256"/>
              <a:gd name="connsiteY199" fmla="*/ 5195520 h 6857999"/>
              <a:gd name="connsiteX200" fmla="*/ 6271501 w 7116256"/>
              <a:gd name="connsiteY200" fmla="*/ 5197475 h 6857999"/>
              <a:gd name="connsiteX201" fmla="*/ 6277364 w 7116256"/>
              <a:gd name="connsiteY201" fmla="*/ 5199429 h 6857999"/>
              <a:gd name="connsiteX202" fmla="*/ 6283224 w 7116256"/>
              <a:gd name="connsiteY202" fmla="*/ 5201385 h 6857999"/>
              <a:gd name="connsiteX203" fmla="*/ 6289479 w 7116256"/>
              <a:gd name="connsiteY203" fmla="*/ 5204511 h 6857999"/>
              <a:gd name="connsiteX204" fmla="*/ 6299249 w 7116256"/>
              <a:gd name="connsiteY204" fmla="*/ 5208031 h 6857999"/>
              <a:gd name="connsiteX205" fmla="*/ 6309018 w 7116256"/>
              <a:gd name="connsiteY205" fmla="*/ 5212331 h 6857999"/>
              <a:gd name="connsiteX206" fmla="*/ 6317226 w 7116256"/>
              <a:gd name="connsiteY206" fmla="*/ 5216630 h 6857999"/>
              <a:gd name="connsiteX207" fmla="*/ 6325432 w 7116256"/>
              <a:gd name="connsiteY207" fmla="*/ 5220930 h 6857999"/>
              <a:gd name="connsiteX208" fmla="*/ 6333249 w 7116256"/>
              <a:gd name="connsiteY208" fmla="*/ 5224838 h 6857999"/>
              <a:gd name="connsiteX209" fmla="*/ 6341065 w 7116256"/>
              <a:gd name="connsiteY209" fmla="*/ 5229529 h 6857999"/>
              <a:gd name="connsiteX210" fmla="*/ 6348099 w 7116256"/>
              <a:gd name="connsiteY210" fmla="*/ 5233438 h 6857999"/>
              <a:gd name="connsiteX211" fmla="*/ 6354353 w 7116256"/>
              <a:gd name="connsiteY211" fmla="*/ 5238129 h 6857999"/>
              <a:gd name="connsiteX212" fmla="*/ 6360996 w 7116256"/>
              <a:gd name="connsiteY212" fmla="*/ 5242426 h 6857999"/>
              <a:gd name="connsiteX213" fmla="*/ 6366466 w 7116256"/>
              <a:gd name="connsiteY213" fmla="*/ 5246336 h 6857999"/>
              <a:gd name="connsiteX214" fmla="*/ 6373112 w 7116256"/>
              <a:gd name="connsiteY214" fmla="*/ 5250637 h 6857999"/>
              <a:gd name="connsiteX215" fmla="*/ 6378191 w 7116256"/>
              <a:gd name="connsiteY215" fmla="*/ 5254935 h 6857999"/>
              <a:gd name="connsiteX216" fmla="*/ 6383663 w 7116256"/>
              <a:gd name="connsiteY216" fmla="*/ 5259625 h 6857999"/>
              <a:gd name="connsiteX217" fmla="*/ 6388353 w 7116256"/>
              <a:gd name="connsiteY217" fmla="*/ 5263534 h 6857999"/>
              <a:gd name="connsiteX218" fmla="*/ 6394215 w 7116256"/>
              <a:gd name="connsiteY218" fmla="*/ 5267833 h 6857999"/>
              <a:gd name="connsiteX219" fmla="*/ 6398906 w 7116256"/>
              <a:gd name="connsiteY219" fmla="*/ 5271742 h 6857999"/>
              <a:gd name="connsiteX220" fmla="*/ 6403205 w 7116256"/>
              <a:gd name="connsiteY220" fmla="*/ 5276040 h 6857999"/>
              <a:gd name="connsiteX221" fmla="*/ 6407504 w 7116256"/>
              <a:gd name="connsiteY221" fmla="*/ 5280339 h 6857999"/>
              <a:gd name="connsiteX222" fmla="*/ 6412194 w 7116256"/>
              <a:gd name="connsiteY222" fmla="*/ 5285029 h 6857999"/>
              <a:gd name="connsiteX223" fmla="*/ 6416101 w 7116256"/>
              <a:gd name="connsiteY223" fmla="*/ 5288938 h 6857999"/>
              <a:gd name="connsiteX224" fmla="*/ 6420402 w 7116256"/>
              <a:gd name="connsiteY224" fmla="*/ 5293237 h 6857999"/>
              <a:gd name="connsiteX225" fmla="*/ 6424309 w 7116256"/>
              <a:gd name="connsiteY225" fmla="*/ 5297146 h 6857999"/>
              <a:gd name="connsiteX226" fmla="*/ 6427828 w 7116256"/>
              <a:gd name="connsiteY226" fmla="*/ 5301445 h 6857999"/>
              <a:gd name="connsiteX227" fmla="*/ 6431737 w 7116256"/>
              <a:gd name="connsiteY227" fmla="*/ 5305353 h 6857999"/>
              <a:gd name="connsiteX228" fmla="*/ 6434862 w 7116256"/>
              <a:gd name="connsiteY228" fmla="*/ 5310044 h 6857999"/>
              <a:gd name="connsiteX229" fmla="*/ 6438381 w 7116256"/>
              <a:gd name="connsiteY229" fmla="*/ 5314341 h 6857999"/>
              <a:gd name="connsiteX230" fmla="*/ 6441898 w 7116256"/>
              <a:gd name="connsiteY230" fmla="*/ 5318642 h 6857999"/>
              <a:gd name="connsiteX231" fmla="*/ 6445416 w 7116256"/>
              <a:gd name="connsiteY231" fmla="*/ 5322940 h 6857999"/>
              <a:gd name="connsiteX232" fmla="*/ 6448150 w 7116256"/>
              <a:gd name="connsiteY232" fmla="*/ 5327239 h 6857999"/>
              <a:gd name="connsiteX233" fmla="*/ 6451669 w 7116256"/>
              <a:gd name="connsiteY233" fmla="*/ 5331538 h 6857999"/>
              <a:gd name="connsiteX234" fmla="*/ 6454014 w 7116256"/>
              <a:gd name="connsiteY234" fmla="*/ 5335445 h 6857999"/>
              <a:gd name="connsiteX235" fmla="*/ 6457140 w 7116256"/>
              <a:gd name="connsiteY235" fmla="*/ 5340135 h 6857999"/>
              <a:gd name="connsiteX236" fmla="*/ 6460268 w 7116256"/>
              <a:gd name="connsiteY236" fmla="*/ 5344043 h 6857999"/>
              <a:gd name="connsiteX237" fmla="*/ 6463003 w 7116256"/>
              <a:gd name="connsiteY237" fmla="*/ 5348343 h 6857999"/>
              <a:gd name="connsiteX238" fmla="*/ 6465349 w 7116256"/>
              <a:gd name="connsiteY238" fmla="*/ 5353032 h 6857999"/>
              <a:gd name="connsiteX239" fmla="*/ 6468085 w 7116256"/>
              <a:gd name="connsiteY239" fmla="*/ 5356549 h 6857999"/>
              <a:gd name="connsiteX240" fmla="*/ 6470431 w 7116256"/>
              <a:gd name="connsiteY240" fmla="*/ 5361239 h 6857999"/>
              <a:gd name="connsiteX241" fmla="*/ 6473167 w 7116256"/>
              <a:gd name="connsiteY241" fmla="*/ 5365539 h 6857999"/>
              <a:gd name="connsiteX242" fmla="*/ 6474729 w 7116256"/>
              <a:gd name="connsiteY242" fmla="*/ 5369446 h 6857999"/>
              <a:gd name="connsiteX243" fmla="*/ 6477467 w 7116256"/>
              <a:gd name="connsiteY243" fmla="*/ 5373745 h 6857999"/>
              <a:gd name="connsiteX244" fmla="*/ 6479811 w 7116256"/>
              <a:gd name="connsiteY244" fmla="*/ 5378435 h 6857999"/>
              <a:gd name="connsiteX245" fmla="*/ 6481764 w 7116256"/>
              <a:gd name="connsiteY245" fmla="*/ 5381952 h 6857999"/>
              <a:gd name="connsiteX246" fmla="*/ 6483329 w 7116256"/>
              <a:gd name="connsiteY246" fmla="*/ 5386642 h 6857999"/>
              <a:gd name="connsiteX247" fmla="*/ 6485675 w 7116256"/>
              <a:gd name="connsiteY247" fmla="*/ 5390550 h 6857999"/>
              <a:gd name="connsiteX248" fmla="*/ 6487629 w 7116256"/>
              <a:gd name="connsiteY248" fmla="*/ 5394848 h 6857999"/>
              <a:gd name="connsiteX249" fmla="*/ 6488802 w 7116256"/>
              <a:gd name="connsiteY249" fmla="*/ 5399148 h 6857999"/>
              <a:gd name="connsiteX250" fmla="*/ 6491538 w 7116256"/>
              <a:gd name="connsiteY250" fmla="*/ 5403445 h 6857999"/>
              <a:gd name="connsiteX251" fmla="*/ 6493103 w 7116256"/>
              <a:gd name="connsiteY251" fmla="*/ 5408135 h 6857999"/>
              <a:gd name="connsiteX252" fmla="*/ 6494275 w 7116256"/>
              <a:gd name="connsiteY252" fmla="*/ 5412434 h 6857999"/>
              <a:gd name="connsiteX253" fmla="*/ 6496621 w 7116256"/>
              <a:gd name="connsiteY253" fmla="*/ 5416342 h 6857999"/>
              <a:gd name="connsiteX254" fmla="*/ 6497794 w 7116256"/>
              <a:gd name="connsiteY254" fmla="*/ 5420640 h 6857999"/>
              <a:gd name="connsiteX255" fmla="*/ 6498575 w 7116256"/>
              <a:gd name="connsiteY255" fmla="*/ 5424550 h 6857999"/>
              <a:gd name="connsiteX256" fmla="*/ 6500530 w 7116256"/>
              <a:gd name="connsiteY256" fmla="*/ 5428847 h 6857999"/>
              <a:gd name="connsiteX257" fmla="*/ 6501703 w 7116256"/>
              <a:gd name="connsiteY257" fmla="*/ 5433147 h 6857999"/>
              <a:gd name="connsiteX258" fmla="*/ 6503266 w 7116256"/>
              <a:gd name="connsiteY258" fmla="*/ 5437836 h 6857999"/>
              <a:gd name="connsiteX259" fmla="*/ 6504049 w 7116256"/>
              <a:gd name="connsiteY259" fmla="*/ 5441743 h 6857999"/>
              <a:gd name="connsiteX260" fmla="*/ 6506004 w 7116256"/>
              <a:gd name="connsiteY260" fmla="*/ 5446043 h 6857999"/>
              <a:gd name="connsiteX261" fmla="*/ 6506785 w 7116256"/>
              <a:gd name="connsiteY261" fmla="*/ 5449950 h 6857999"/>
              <a:gd name="connsiteX262" fmla="*/ 6506396 w 7116256"/>
              <a:gd name="connsiteY262" fmla="*/ 5450341 h 6857999"/>
              <a:gd name="connsiteX263" fmla="*/ 6506786 w 7116256"/>
              <a:gd name="connsiteY263" fmla="*/ 5450731 h 6857999"/>
              <a:gd name="connsiteX264" fmla="*/ 6507960 w 7116256"/>
              <a:gd name="connsiteY264" fmla="*/ 5458157 h 6857999"/>
              <a:gd name="connsiteX265" fmla="*/ 6508742 w 7116256"/>
              <a:gd name="connsiteY265" fmla="*/ 5458939 h 6857999"/>
              <a:gd name="connsiteX266" fmla="*/ 6509523 w 7116256"/>
              <a:gd name="connsiteY266" fmla="*/ 5462846 h 6857999"/>
              <a:gd name="connsiteX267" fmla="*/ 6510307 w 7116256"/>
              <a:gd name="connsiteY267" fmla="*/ 5467535 h 6857999"/>
              <a:gd name="connsiteX268" fmla="*/ 6511870 w 7116256"/>
              <a:gd name="connsiteY268" fmla="*/ 5471443 h 6857999"/>
              <a:gd name="connsiteX269" fmla="*/ 6512261 w 7116256"/>
              <a:gd name="connsiteY269" fmla="*/ 5475741 h 6857999"/>
              <a:gd name="connsiteX270" fmla="*/ 6513043 w 7116256"/>
              <a:gd name="connsiteY270" fmla="*/ 5479649 h 6857999"/>
              <a:gd name="connsiteX271" fmla="*/ 6513434 w 7116256"/>
              <a:gd name="connsiteY271" fmla="*/ 5483949 h 6857999"/>
              <a:gd name="connsiteX272" fmla="*/ 6514218 w 7116256"/>
              <a:gd name="connsiteY272" fmla="*/ 5488637 h 6857999"/>
              <a:gd name="connsiteX273" fmla="*/ 6514607 w 7116256"/>
              <a:gd name="connsiteY273" fmla="*/ 5492937 h 6857999"/>
              <a:gd name="connsiteX274" fmla="*/ 6515389 w 7116256"/>
              <a:gd name="connsiteY274" fmla="*/ 5496843 h 6857999"/>
              <a:gd name="connsiteX275" fmla="*/ 6515783 w 7116256"/>
              <a:gd name="connsiteY275" fmla="*/ 5501143 h 6857999"/>
              <a:gd name="connsiteX276" fmla="*/ 6516565 w 7116256"/>
              <a:gd name="connsiteY276" fmla="*/ 5505832 h 6857999"/>
              <a:gd name="connsiteX277" fmla="*/ 6516565 w 7116256"/>
              <a:gd name="connsiteY277" fmla="*/ 5509740 h 6857999"/>
              <a:gd name="connsiteX278" fmla="*/ 6516956 w 7116256"/>
              <a:gd name="connsiteY278" fmla="*/ 5514038 h 6857999"/>
              <a:gd name="connsiteX279" fmla="*/ 6517347 w 7116256"/>
              <a:gd name="connsiteY279" fmla="*/ 5518336 h 6857999"/>
              <a:gd name="connsiteX280" fmla="*/ 6517347 w 7116256"/>
              <a:gd name="connsiteY280" fmla="*/ 5522243 h 6857999"/>
              <a:gd name="connsiteX281" fmla="*/ 6517741 w 7116256"/>
              <a:gd name="connsiteY281" fmla="*/ 5526543 h 6857999"/>
              <a:gd name="connsiteX282" fmla="*/ 6517350 w 7116256"/>
              <a:gd name="connsiteY282" fmla="*/ 5530841 h 6857999"/>
              <a:gd name="connsiteX283" fmla="*/ 6518131 w 7116256"/>
              <a:gd name="connsiteY283" fmla="*/ 5535531 h 6857999"/>
              <a:gd name="connsiteX284" fmla="*/ 6517742 w 7116256"/>
              <a:gd name="connsiteY284" fmla="*/ 5538266 h 6857999"/>
              <a:gd name="connsiteX285" fmla="*/ 6517742 w 7116256"/>
              <a:gd name="connsiteY285" fmla="*/ 5541392 h 6857999"/>
              <a:gd name="connsiteX286" fmla="*/ 6518523 w 7116256"/>
              <a:gd name="connsiteY286" fmla="*/ 5543737 h 6857999"/>
              <a:gd name="connsiteX287" fmla="*/ 6518135 w 7116256"/>
              <a:gd name="connsiteY287" fmla="*/ 5551943 h 6857999"/>
              <a:gd name="connsiteX288" fmla="*/ 6517746 w 7116256"/>
              <a:gd name="connsiteY288" fmla="*/ 5560930 h 6857999"/>
              <a:gd name="connsiteX289" fmla="*/ 6517747 w 7116256"/>
              <a:gd name="connsiteY289" fmla="*/ 5569528 h 6857999"/>
              <a:gd name="connsiteX290" fmla="*/ 6517748 w 7116256"/>
              <a:gd name="connsiteY290" fmla="*/ 5577344 h 6857999"/>
              <a:gd name="connsiteX291" fmla="*/ 6518139 w 7116256"/>
              <a:gd name="connsiteY291" fmla="*/ 5586330 h 6857999"/>
              <a:gd name="connsiteX292" fmla="*/ 6518142 w 7116256"/>
              <a:gd name="connsiteY292" fmla="*/ 5594928 h 6857999"/>
              <a:gd name="connsiteX293" fmla="*/ 6518533 w 7116256"/>
              <a:gd name="connsiteY293" fmla="*/ 5603133 h 6857999"/>
              <a:gd name="connsiteX294" fmla="*/ 6517753 w 7116256"/>
              <a:gd name="connsiteY294" fmla="*/ 5611730 h 6857999"/>
              <a:gd name="connsiteX295" fmla="*/ 6517755 w 7116256"/>
              <a:gd name="connsiteY295" fmla="*/ 5620328 h 6857999"/>
              <a:gd name="connsiteX296" fmla="*/ 6518536 w 7116256"/>
              <a:gd name="connsiteY296" fmla="*/ 5628924 h 6857999"/>
              <a:gd name="connsiteX297" fmla="*/ 6518147 w 7116256"/>
              <a:gd name="connsiteY297" fmla="*/ 5637131 h 6857999"/>
              <a:gd name="connsiteX298" fmla="*/ 6518149 w 7116256"/>
              <a:gd name="connsiteY298" fmla="*/ 5645728 h 6857999"/>
              <a:gd name="connsiteX299" fmla="*/ 6517760 w 7116256"/>
              <a:gd name="connsiteY299" fmla="*/ 5654715 h 6857999"/>
              <a:gd name="connsiteX300" fmla="*/ 6517761 w 7116256"/>
              <a:gd name="connsiteY300" fmla="*/ 5662530 h 6857999"/>
              <a:gd name="connsiteX301" fmla="*/ 6517763 w 7116256"/>
              <a:gd name="connsiteY301" fmla="*/ 5671128 h 6857999"/>
              <a:gd name="connsiteX302" fmla="*/ 6518154 w 7116256"/>
              <a:gd name="connsiteY302" fmla="*/ 5680115 h 6857999"/>
              <a:gd name="connsiteX303" fmla="*/ 6518546 w 7116256"/>
              <a:gd name="connsiteY303" fmla="*/ 5688322 h 6857999"/>
              <a:gd name="connsiteX304" fmla="*/ 6518157 w 7116256"/>
              <a:gd name="connsiteY304" fmla="*/ 5696528 h 6857999"/>
              <a:gd name="connsiteX305" fmla="*/ 6517767 w 7116256"/>
              <a:gd name="connsiteY305" fmla="*/ 5705516 h 6857999"/>
              <a:gd name="connsiteX306" fmla="*/ 6518159 w 7116256"/>
              <a:gd name="connsiteY306" fmla="*/ 5713722 h 6857999"/>
              <a:gd name="connsiteX307" fmla="*/ 6517771 w 7116256"/>
              <a:gd name="connsiteY307" fmla="*/ 5721928 h 6857999"/>
              <a:gd name="connsiteX308" fmla="*/ 6517772 w 7116256"/>
              <a:gd name="connsiteY308" fmla="*/ 5730524 h 6857999"/>
              <a:gd name="connsiteX309" fmla="*/ 6518163 w 7116256"/>
              <a:gd name="connsiteY309" fmla="*/ 5739513 h 6857999"/>
              <a:gd name="connsiteX310" fmla="*/ 6518165 w 7116256"/>
              <a:gd name="connsiteY310" fmla="*/ 5747328 h 6857999"/>
              <a:gd name="connsiteX311" fmla="*/ 6517775 w 7116256"/>
              <a:gd name="connsiteY311" fmla="*/ 5756315 h 6857999"/>
              <a:gd name="connsiteX312" fmla="*/ 6517777 w 7116256"/>
              <a:gd name="connsiteY312" fmla="*/ 5764913 h 6857999"/>
              <a:gd name="connsiteX313" fmla="*/ 6518169 w 7116256"/>
              <a:gd name="connsiteY313" fmla="*/ 5773119 h 6857999"/>
              <a:gd name="connsiteX314" fmla="*/ 6517780 w 7116256"/>
              <a:gd name="connsiteY314" fmla="*/ 5781325 h 6857999"/>
              <a:gd name="connsiteX315" fmla="*/ 6518173 w 7116256"/>
              <a:gd name="connsiteY315" fmla="*/ 5790313 h 6857999"/>
              <a:gd name="connsiteX316" fmla="*/ 6518565 w 7116256"/>
              <a:gd name="connsiteY316" fmla="*/ 5798519 h 6857999"/>
              <a:gd name="connsiteX317" fmla="*/ 6517784 w 7116256"/>
              <a:gd name="connsiteY317" fmla="*/ 5807116 h 6857999"/>
              <a:gd name="connsiteX318" fmla="*/ 6517785 w 7116256"/>
              <a:gd name="connsiteY318" fmla="*/ 5815713 h 6857999"/>
              <a:gd name="connsiteX319" fmla="*/ 6517787 w 7116256"/>
              <a:gd name="connsiteY319" fmla="*/ 5824309 h 6857999"/>
              <a:gd name="connsiteX320" fmla="*/ 6517789 w 7116256"/>
              <a:gd name="connsiteY320" fmla="*/ 5832124 h 6857999"/>
              <a:gd name="connsiteX321" fmla="*/ 6518179 w 7116256"/>
              <a:gd name="connsiteY321" fmla="*/ 5841113 h 6857999"/>
              <a:gd name="connsiteX322" fmla="*/ 6517791 w 7116256"/>
              <a:gd name="connsiteY322" fmla="*/ 5850100 h 6857999"/>
              <a:gd name="connsiteX323" fmla="*/ 6518183 w 7116256"/>
              <a:gd name="connsiteY323" fmla="*/ 5858307 h 6857999"/>
              <a:gd name="connsiteX324" fmla="*/ 6517793 w 7116256"/>
              <a:gd name="connsiteY324" fmla="*/ 5866514 h 6857999"/>
              <a:gd name="connsiteX325" fmla="*/ 6517795 w 7116256"/>
              <a:gd name="connsiteY325" fmla="*/ 5875110 h 6857999"/>
              <a:gd name="connsiteX326" fmla="*/ 6518577 w 7116256"/>
              <a:gd name="connsiteY326" fmla="*/ 5883707 h 6857999"/>
              <a:gd name="connsiteX327" fmla="*/ 6518189 w 7116256"/>
              <a:gd name="connsiteY327" fmla="*/ 5891913 h 6857999"/>
              <a:gd name="connsiteX328" fmla="*/ 6517798 w 7116256"/>
              <a:gd name="connsiteY328" fmla="*/ 5900901 h 6857999"/>
              <a:gd name="connsiteX329" fmla="*/ 6517801 w 7116256"/>
              <a:gd name="connsiteY329" fmla="*/ 5909498 h 6857999"/>
              <a:gd name="connsiteX330" fmla="*/ 6517801 w 7116256"/>
              <a:gd name="connsiteY330" fmla="*/ 5917314 h 6857999"/>
              <a:gd name="connsiteX331" fmla="*/ 6517803 w 7116256"/>
              <a:gd name="connsiteY331" fmla="*/ 5925909 h 6857999"/>
              <a:gd name="connsiteX332" fmla="*/ 6518195 w 7116256"/>
              <a:gd name="connsiteY332" fmla="*/ 5934898 h 6857999"/>
              <a:gd name="connsiteX333" fmla="*/ 6518586 w 7116256"/>
              <a:gd name="connsiteY333" fmla="*/ 5943103 h 6857999"/>
              <a:gd name="connsiteX334" fmla="*/ 6517807 w 7116256"/>
              <a:gd name="connsiteY334" fmla="*/ 5951700 h 6857999"/>
              <a:gd name="connsiteX335" fmla="*/ 6517807 w 7116256"/>
              <a:gd name="connsiteY335" fmla="*/ 5960299 h 6857999"/>
              <a:gd name="connsiteX336" fmla="*/ 6518200 w 7116256"/>
              <a:gd name="connsiteY336" fmla="*/ 5968505 h 6857999"/>
              <a:gd name="connsiteX337" fmla="*/ 6517811 w 7116256"/>
              <a:gd name="connsiteY337" fmla="*/ 5976710 h 6857999"/>
              <a:gd name="connsiteX338" fmla="*/ 6518203 w 7116256"/>
              <a:gd name="connsiteY338" fmla="*/ 5985698 h 6857999"/>
              <a:gd name="connsiteX339" fmla="*/ 6517813 w 7116256"/>
              <a:gd name="connsiteY339" fmla="*/ 5994686 h 6857999"/>
              <a:gd name="connsiteX340" fmla="*/ 6517815 w 7116256"/>
              <a:gd name="connsiteY340" fmla="*/ 6002501 h 6857999"/>
              <a:gd name="connsiteX341" fmla="*/ 6517816 w 7116256"/>
              <a:gd name="connsiteY341" fmla="*/ 6011098 h 6857999"/>
              <a:gd name="connsiteX342" fmla="*/ 6517817 w 7116256"/>
              <a:gd name="connsiteY342" fmla="*/ 6019694 h 6857999"/>
              <a:gd name="connsiteX343" fmla="*/ 6517818 w 7116256"/>
              <a:gd name="connsiteY343" fmla="*/ 6027509 h 6857999"/>
              <a:gd name="connsiteX344" fmla="*/ 6518211 w 7116256"/>
              <a:gd name="connsiteY344" fmla="*/ 6036499 h 6857999"/>
              <a:gd name="connsiteX345" fmla="*/ 6517821 w 7116256"/>
              <a:gd name="connsiteY345" fmla="*/ 6045485 h 6857999"/>
              <a:gd name="connsiteX346" fmla="*/ 6518214 w 7116256"/>
              <a:gd name="connsiteY346" fmla="*/ 6053692 h 6857999"/>
              <a:gd name="connsiteX347" fmla="*/ 6517823 w 7116256"/>
              <a:gd name="connsiteY347" fmla="*/ 6061900 h 6857999"/>
              <a:gd name="connsiteX348" fmla="*/ 6517825 w 7116256"/>
              <a:gd name="connsiteY348" fmla="*/ 6070496 h 6857999"/>
              <a:gd name="connsiteX349" fmla="*/ 6518217 w 7116256"/>
              <a:gd name="connsiteY349" fmla="*/ 6079483 h 6857999"/>
              <a:gd name="connsiteX350" fmla="*/ 6518219 w 7116256"/>
              <a:gd name="connsiteY350" fmla="*/ 6087298 h 6857999"/>
              <a:gd name="connsiteX351" fmla="*/ 6517829 w 7116256"/>
              <a:gd name="connsiteY351" fmla="*/ 6096286 h 6857999"/>
              <a:gd name="connsiteX352" fmla="*/ 6517832 w 7116256"/>
              <a:gd name="connsiteY352" fmla="*/ 6104883 h 6857999"/>
              <a:gd name="connsiteX353" fmla="*/ 6517833 w 7116256"/>
              <a:gd name="connsiteY353" fmla="*/ 6112699 h 6857999"/>
              <a:gd name="connsiteX354" fmla="*/ 6517833 w 7116256"/>
              <a:gd name="connsiteY354" fmla="*/ 6121295 h 6857999"/>
              <a:gd name="connsiteX355" fmla="*/ 6517833 w 7116256"/>
              <a:gd name="connsiteY355" fmla="*/ 6129892 h 6857999"/>
              <a:gd name="connsiteX356" fmla="*/ 6518617 w 7116256"/>
              <a:gd name="connsiteY356" fmla="*/ 6138489 h 6857999"/>
              <a:gd name="connsiteX357" fmla="*/ 6518228 w 7116256"/>
              <a:gd name="connsiteY357" fmla="*/ 6146696 h 6857999"/>
              <a:gd name="connsiteX358" fmla="*/ 6517839 w 7116256"/>
              <a:gd name="connsiteY358" fmla="*/ 6155685 h 6857999"/>
              <a:gd name="connsiteX359" fmla="*/ 6517840 w 7116256"/>
              <a:gd name="connsiteY359" fmla="*/ 6164281 h 6857999"/>
              <a:gd name="connsiteX360" fmla="*/ 6517841 w 7116256"/>
              <a:gd name="connsiteY360" fmla="*/ 6172096 h 6857999"/>
              <a:gd name="connsiteX361" fmla="*/ 6517842 w 7116256"/>
              <a:gd name="connsiteY361" fmla="*/ 6180691 h 6857999"/>
              <a:gd name="connsiteX362" fmla="*/ 6518236 w 7116256"/>
              <a:gd name="connsiteY362" fmla="*/ 6189680 h 6857999"/>
              <a:gd name="connsiteX363" fmla="*/ 6518237 w 7116256"/>
              <a:gd name="connsiteY363" fmla="*/ 6197495 h 6857999"/>
              <a:gd name="connsiteX364" fmla="*/ 6517848 w 7116256"/>
              <a:gd name="connsiteY364" fmla="*/ 6206484 h 6857999"/>
              <a:gd name="connsiteX365" fmla="*/ 6517849 w 7116256"/>
              <a:gd name="connsiteY365" fmla="*/ 6215080 h 6857999"/>
              <a:gd name="connsiteX366" fmla="*/ 6518241 w 7116256"/>
              <a:gd name="connsiteY366" fmla="*/ 6223285 h 6857999"/>
              <a:gd name="connsiteX367" fmla="*/ 6517850 w 7116256"/>
              <a:gd name="connsiteY367" fmla="*/ 6231493 h 6857999"/>
              <a:gd name="connsiteX368" fmla="*/ 6518243 w 7116256"/>
              <a:gd name="connsiteY368" fmla="*/ 6240480 h 6857999"/>
              <a:gd name="connsiteX369" fmla="*/ 6517854 w 7116256"/>
              <a:gd name="connsiteY369" fmla="*/ 6249468 h 6857999"/>
              <a:gd name="connsiteX370" fmla="*/ 6517857 w 7116256"/>
              <a:gd name="connsiteY370" fmla="*/ 6257284 h 6857999"/>
              <a:gd name="connsiteX371" fmla="*/ 6517855 w 7116256"/>
              <a:gd name="connsiteY371" fmla="*/ 6265881 h 6857999"/>
              <a:gd name="connsiteX372" fmla="*/ 6517857 w 7116256"/>
              <a:gd name="connsiteY372" fmla="*/ 6274477 h 6857999"/>
              <a:gd name="connsiteX373" fmla="*/ 6517859 w 7116256"/>
              <a:gd name="connsiteY373" fmla="*/ 6282292 h 6857999"/>
              <a:gd name="connsiteX374" fmla="*/ 6518251 w 7116256"/>
              <a:gd name="connsiteY374" fmla="*/ 6291280 h 6857999"/>
              <a:gd name="connsiteX375" fmla="*/ 6517862 w 7116256"/>
              <a:gd name="connsiteY375" fmla="*/ 6300269 h 6857999"/>
              <a:gd name="connsiteX376" fmla="*/ 6518253 w 7116256"/>
              <a:gd name="connsiteY376" fmla="*/ 6308475 h 6857999"/>
              <a:gd name="connsiteX377" fmla="*/ 6517864 w 7116256"/>
              <a:gd name="connsiteY377" fmla="*/ 6316680 h 6857999"/>
              <a:gd name="connsiteX378" fmla="*/ 6517865 w 7116256"/>
              <a:gd name="connsiteY378" fmla="*/ 6325278 h 6857999"/>
              <a:gd name="connsiteX379" fmla="*/ 6518648 w 7116256"/>
              <a:gd name="connsiteY379" fmla="*/ 6333875 h 6857999"/>
              <a:gd name="connsiteX380" fmla="*/ 6518259 w 7116256"/>
              <a:gd name="connsiteY380" fmla="*/ 6342081 h 6857999"/>
              <a:gd name="connsiteX381" fmla="*/ 6517871 w 7116256"/>
              <a:gd name="connsiteY381" fmla="*/ 6351069 h 6857999"/>
              <a:gd name="connsiteX382" fmla="*/ 6517871 w 7116256"/>
              <a:gd name="connsiteY382" fmla="*/ 6359666 h 6857999"/>
              <a:gd name="connsiteX383" fmla="*/ 6517871 w 7116256"/>
              <a:gd name="connsiteY383" fmla="*/ 6367481 h 6857999"/>
              <a:gd name="connsiteX384" fmla="*/ 6517874 w 7116256"/>
              <a:gd name="connsiteY384" fmla="*/ 6376078 h 6857999"/>
              <a:gd name="connsiteX385" fmla="*/ 6518265 w 7116256"/>
              <a:gd name="connsiteY385" fmla="*/ 6385065 h 6857999"/>
              <a:gd name="connsiteX386" fmla="*/ 6518658 w 7116256"/>
              <a:gd name="connsiteY386" fmla="*/ 6393272 h 6857999"/>
              <a:gd name="connsiteX387" fmla="*/ 6517879 w 7116256"/>
              <a:gd name="connsiteY387" fmla="*/ 6401869 h 6857999"/>
              <a:gd name="connsiteX388" fmla="*/ 6517880 w 7116256"/>
              <a:gd name="connsiteY388" fmla="*/ 6410465 h 6857999"/>
              <a:gd name="connsiteX389" fmla="*/ 6518271 w 7116256"/>
              <a:gd name="connsiteY389" fmla="*/ 6418671 h 6857999"/>
              <a:gd name="connsiteX390" fmla="*/ 6517881 w 7116256"/>
              <a:gd name="connsiteY390" fmla="*/ 6426877 h 6857999"/>
              <a:gd name="connsiteX391" fmla="*/ 6518273 w 7116256"/>
              <a:gd name="connsiteY391" fmla="*/ 6435866 h 6857999"/>
              <a:gd name="connsiteX392" fmla="*/ 6517886 w 7116256"/>
              <a:gd name="connsiteY392" fmla="*/ 6444853 h 6857999"/>
              <a:gd name="connsiteX393" fmla="*/ 6517886 w 7116256"/>
              <a:gd name="connsiteY393" fmla="*/ 6452669 h 6857999"/>
              <a:gd name="connsiteX394" fmla="*/ 6517887 w 7116256"/>
              <a:gd name="connsiteY394" fmla="*/ 6461266 h 6857999"/>
              <a:gd name="connsiteX395" fmla="*/ 6517888 w 7116256"/>
              <a:gd name="connsiteY395" fmla="*/ 6469863 h 6857999"/>
              <a:gd name="connsiteX396" fmla="*/ 6518672 w 7116256"/>
              <a:gd name="connsiteY396" fmla="*/ 6478459 h 6857999"/>
              <a:gd name="connsiteX397" fmla="*/ 6517892 w 7116256"/>
              <a:gd name="connsiteY397" fmla="*/ 6486275 h 6857999"/>
              <a:gd name="connsiteX398" fmla="*/ 6517893 w 7116256"/>
              <a:gd name="connsiteY398" fmla="*/ 6495654 h 6857999"/>
              <a:gd name="connsiteX399" fmla="*/ 6518284 w 7116256"/>
              <a:gd name="connsiteY399" fmla="*/ 6503860 h 6857999"/>
              <a:gd name="connsiteX400" fmla="*/ 6517895 w 7116256"/>
              <a:gd name="connsiteY400" fmla="*/ 6512066 h 6857999"/>
              <a:gd name="connsiteX401" fmla="*/ 6517897 w 7116256"/>
              <a:gd name="connsiteY401" fmla="*/ 6520662 h 6857999"/>
              <a:gd name="connsiteX402" fmla="*/ 6517897 w 7116256"/>
              <a:gd name="connsiteY402" fmla="*/ 6529260 h 6857999"/>
              <a:gd name="connsiteX403" fmla="*/ 6517899 w 7116256"/>
              <a:gd name="connsiteY403" fmla="*/ 6537076 h 6857999"/>
              <a:gd name="connsiteX404" fmla="*/ 6517902 w 7116256"/>
              <a:gd name="connsiteY404" fmla="*/ 6546454 h 6857999"/>
              <a:gd name="connsiteX405" fmla="*/ 6517902 w 7116256"/>
              <a:gd name="connsiteY405" fmla="*/ 6555051 h 6857999"/>
              <a:gd name="connsiteX406" fmla="*/ 6518294 w 7116256"/>
              <a:gd name="connsiteY406" fmla="*/ 6563257 h 6857999"/>
              <a:gd name="connsiteX407" fmla="*/ 6517903 w 7116256"/>
              <a:gd name="connsiteY407" fmla="*/ 6571463 h 6857999"/>
              <a:gd name="connsiteX408" fmla="*/ 6517907 w 7116256"/>
              <a:gd name="connsiteY408" fmla="*/ 6580060 h 6857999"/>
              <a:gd name="connsiteX409" fmla="*/ 6518690 w 7116256"/>
              <a:gd name="connsiteY409" fmla="*/ 6588658 h 6857999"/>
              <a:gd name="connsiteX410" fmla="*/ 6517908 w 7116256"/>
              <a:gd name="connsiteY410" fmla="*/ 6597254 h 6857999"/>
              <a:gd name="connsiteX411" fmla="*/ 6517910 w 7116256"/>
              <a:gd name="connsiteY411" fmla="*/ 6605851 h 6857999"/>
              <a:gd name="connsiteX412" fmla="*/ 6517911 w 7116256"/>
              <a:gd name="connsiteY412" fmla="*/ 6614447 h 6857999"/>
              <a:gd name="connsiteX413" fmla="*/ 6517912 w 7116256"/>
              <a:gd name="connsiteY413" fmla="*/ 6622262 h 6857999"/>
              <a:gd name="connsiteX414" fmla="*/ 6517913 w 7116256"/>
              <a:gd name="connsiteY414" fmla="*/ 6630861 h 6857999"/>
              <a:gd name="connsiteX415" fmla="*/ 6517917 w 7116256"/>
              <a:gd name="connsiteY415" fmla="*/ 6640239 h 6857999"/>
              <a:gd name="connsiteX416" fmla="*/ 6518308 w 7116256"/>
              <a:gd name="connsiteY416" fmla="*/ 6648445 h 6857999"/>
              <a:gd name="connsiteX417" fmla="*/ 6517918 w 7116256"/>
              <a:gd name="connsiteY417" fmla="*/ 6656651 h 6857999"/>
              <a:gd name="connsiteX418" fmla="*/ 6517919 w 7116256"/>
              <a:gd name="connsiteY418" fmla="*/ 6665248 h 6857999"/>
              <a:gd name="connsiteX419" fmla="*/ 6518312 w 7116256"/>
              <a:gd name="connsiteY419" fmla="*/ 6673454 h 6857999"/>
              <a:gd name="connsiteX420" fmla="*/ 6517922 w 7116256"/>
              <a:gd name="connsiteY420" fmla="*/ 6681660 h 6857999"/>
              <a:gd name="connsiteX421" fmla="*/ 6517924 w 7116256"/>
              <a:gd name="connsiteY421" fmla="*/ 6691039 h 6857999"/>
              <a:gd name="connsiteX422" fmla="*/ 6517926 w 7116256"/>
              <a:gd name="connsiteY422" fmla="*/ 6699636 h 6857999"/>
              <a:gd name="connsiteX423" fmla="*/ 6517927 w 7116256"/>
              <a:gd name="connsiteY423" fmla="*/ 6707451 h 6857999"/>
              <a:gd name="connsiteX424" fmla="*/ 6517928 w 7116256"/>
              <a:gd name="connsiteY424" fmla="*/ 6716047 h 6857999"/>
              <a:gd name="connsiteX425" fmla="*/ 6517929 w 7116256"/>
              <a:gd name="connsiteY425" fmla="*/ 6724646 h 6857999"/>
              <a:gd name="connsiteX426" fmla="*/ 6518711 w 7116256"/>
              <a:gd name="connsiteY426" fmla="*/ 6733244 h 6857999"/>
              <a:gd name="connsiteX427" fmla="*/ 6517932 w 7116256"/>
              <a:gd name="connsiteY427" fmla="*/ 6741839 h 6857999"/>
              <a:gd name="connsiteX428" fmla="*/ 6517932 w 7116256"/>
              <a:gd name="connsiteY428" fmla="*/ 6750436 h 6857999"/>
              <a:gd name="connsiteX429" fmla="*/ 6518323 w 7116256"/>
              <a:gd name="connsiteY429" fmla="*/ 6758642 h 6857999"/>
              <a:gd name="connsiteX430" fmla="*/ 6517934 w 7116256"/>
              <a:gd name="connsiteY430" fmla="*/ 6766848 h 6857999"/>
              <a:gd name="connsiteX431" fmla="*/ 6517938 w 7116256"/>
              <a:gd name="connsiteY431" fmla="*/ 6775445 h 6857999"/>
              <a:gd name="connsiteX432" fmla="*/ 6517936 w 7116256"/>
              <a:gd name="connsiteY432" fmla="*/ 6784823 h 6857999"/>
              <a:gd name="connsiteX433" fmla="*/ 6517940 w 7116256"/>
              <a:gd name="connsiteY433" fmla="*/ 6792640 h 6857999"/>
              <a:gd name="connsiteX434" fmla="*/ 6517941 w 7116256"/>
              <a:gd name="connsiteY434" fmla="*/ 6801236 h 6857999"/>
              <a:gd name="connsiteX435" fmla="*/ 6517942 w 7116256"/>
              <a:gd name="connsiteY435" fmla="*/ 6809832 h 6857999"/>
              <a:gd name="connsiteX436" fmla="*/ 6518335 w 7116256"/>
              <a:gd name="connsiteY436" fmla="*/ 6818039 h 6857999"/>
              <a:gd name="connsiteX437" fmla="*/ 6517945 w 7116256"/>
              <a:gd name="connsiteY437" fmla="*/ 6826247 h 6857999"/>
              <a:gd name="connsiteX438" fmla="*/ 6517945 w 7116256"/>
              <a:gd name="connsiteY438" fmla="*/ 6835623 h 6857999"/>
              <a:gd name="connsiteX439" fmla="*/ 6518339 w 7116256"/>
              <a:gd name="connsiteY439" fmla="*/ 6843830 h 6857999"/>
              <a:gd name="connsiteX440" fmla="*/ 6517949 w 7116256"/>
              <a:gd name="connsiteY440" fmla="*/ 6852037 h 6857999"/>
              <a:gd name="connsiteX441" fmla="*/ 6517949 w 7116256"/>
              <a:gd name="connsiteY441" fmla="*/ 6857999 h 6857999"/>
              <a:gd name="connsiteX442" fmla="*/ 5793462 w 7116256"/>
              <a:gd name="connsiteY442" fmla="*/ 6857999 h 6857999"/>
              <a:gd name="connsiteX443" fmla="*/ 5793460 w 7116256"/>
              <a:gd name="connsiteY443" fmla="*/ 6851922 h 6857999"/>
              <a:gd name="connsiteX444" fmla="*/ 5792678 w 7116256"/>
              <a:gd name="connsiteY444" fmla="*/ 6843324 h 6857999"/>
              <a:gd name="connsiteX445" fmla="*/ 5793066 w 7116256"/>
              <a:gd name="connsiteY445" fmla="*/ 6835117 h 6857999"/>
              <a:gd name="connsiteX446" fmla="*/ 5793065 w 7116256"/>
              <a:gd name="connsiteY446" fmla="*/ 6826522 h 6857999"/>
              <a:gd name="connsiteX447" fmla="*/ 5792674 w 7116256"/>
              <a:gd name="connsiteY447" fmla="*/ 6818316 h 6857999"/>
              <a:gd name="connsiteX448" fmla="*/ 5793455 w 7116256"/>
              <a:gd name="connsiteY448" fmla="*/ 6809719 h 6857999"/>
              <a:gd name="connsiteX449" fmla="*/ 5793452 w 7116256"/>
              <a:gd name="connsiteY449" fmla="*/ 6801122 h 6857999"/>
              <a:gd name="connsiteX450" fmla="*/ 5793061 w 7116256"/>
              <a:gd name="connsiteY450" fmla="*/ 6792916 h 6857999"/>
              <a:gd name="connsiteX451" fmla="*/ 5792668 w 7116256"/>
              <a:gd name="connsiteY451" fmla="*/ 6783928 h 6857999"/>
              <a:gd name="connsiteX452" fmla="*/ 5793057 w 7116256"/>
              <a:gd name="connsiteY452" fmla="*/ 6775721 h 6857999"/>
              <a:gd name="connsiteX453" fmla="*/ 5793447 w 7116256"/>
              <a:gd name="connsiteY453" fmla="*/ 6766734 h 6857999"/>
              <a:gd name="connsiteX454" fmla="*/ 5793054 w 7116256"/>
              <a:gd name="connsiteY454" fmla="*/ 6758527 h 6857999"/>
              <a:gd name="connsiteX455" fmla="*/ 5793444 w 7116256"/>
              <a:gd name="connsiteY455" fmla="*/ 6750321 h 6857999"/>
              <a:gd name="connsiteX456" fmla="*/ 5793443 w 7116256"/>
              <a:gd name="connsiteY456" fmla="*/ 6741725 h 6857999"/>
              <a:gd name="connsiteX457" fmla="*/ 5792661 w 7116256"/>
              <a:gd name="connsiteY457" fmla="*/ 6733127 h 6857999"/>
              <a:gd name="connsiteX458" fmla="*/ 5793050 w 7116256"/>
              <a:gd name="connsiteY458" fmla="*/ 6724922 h 6857999"/>
              <a:gd name="connsiteX459" fmla="*/ 5793439 w 7116256"/>
              <a:gd name="connsiteY459" fmla="*/ 6715934 h 6857999"/>
              <a:gd name="connsiteX460" fmla="*/ 5793047 w 7116256"/>
              <a:gd name="connsiteY460" fmla="*/ 6707726 h 6857999"/>
              <a:gd name="connsiteX461" fmla="*/ 5793045 w 7116256"/>
              <a:gd name="connsiteY461" fmla="*/ 6699131 h 6857999"/>
              <a:gd name="connsiteX462" fmla="*/ 5793434 w 7116256"/>
              <a:gd name="connsiteY462" fmla="*/ 6690925 h 6857999"/>
              <a:gd name="connsiteX463" fmla="*/ 5793043 w 7116256"/>
              <a:gd name="connsiteY463" fmla="*/ 6681936 h 6857999"/>
              <a:gd name="connsiteX464" fmla="*/ 5792651 w 7116256"/>
              <a:gd name="connsiteY464" fmla="*/ 6673731 h 6857999"/>
              <a:gd name="connsiteX465" fmla="*/ 5793431 w 7116256"/>
              <a:gd name="connsiteY465" fmla="*/ 6665134 h 6857999"/>
              <a:gd name="connsiteX466" fmla="*/ 5793430 w 7116256"/>
              <a:gd name="connsiteY466" fmla="*/ 6656536 h 6857999"/>
              <a:gd name="connsiteX467" fmla="*/ 5793039 w 7116256"/>
              <a:gd name="connsiteY467" fmla="*/ 6648330 h 6857999"/>
              <a:gd name="connsiteX468" fmla="*/ 5793428 w 7116256"/>
              <a:gd name="connsiteY468" fmla="*/ 6640125 h 6857999"/>
              <a:gd name="connsiteX469" fmla="*/ 5793035 w 7116256"/>
              <a:gd name="connsiteY469" fmla="*/ 6631136 h 6857999"/>
              <a:gd name="connsiteX470" fmla="*/ 5792643 w 7116256"/>
              <a:gd name="connsiteY470" fmla="*/ 6622931 h 6857999"/>
              <a:gd name="connsiteX471" fmla="*/ 5793032 w 7116256"/>
              <a:gd name="connsiteY471" fmla="*/ 6613942 h 6857999"/>
              <a:gd name="connsiteX472" fmla="*/ 5793421 w 7116256"/>
              <a:gd name="connsiteY472" fmla="*/ 6605737 h 6857999"/>
              <a:gd name="connsiteX473" fmla="*/ 5793420 w 7116256"/>
              <a:gd name="connsiteY473" fmla="*/ 6597140 h 6857999"/>
              <a:gd name="connsiteX474" fmla="*/ 5792637 w 7116256"/>
              <a:gd name="connsiteY474" fmla="*/ 6588543 h 6857999"/>
              <a:gd name="connsiteX475" fmla="*/ 5793028 w 7116256"/>
              <a:gd name="connsiteY475" fmla="*/ 6580336 h 6857999"/>
              <a:gd name="connsiteX476" fmla="*/ 5793417 w 7116256"/>
              <a:gd name="connsiteY476" fmla="*/ 6571349 h 6857999"/>
              <a:gd name="connsiteX477" fmla="*/ 5793023 w 7116256"/>
              <a:gd name="connsiteY477" fmla="*/ 6563142 h 6857999"/>
              <a:gd name="connsiteX478" fmla="*/ 5793414 w 7116256"/>
              <a:gd name="connsiteY478" fmla="*/ 6554935 h 6857999"/>
              <a:gd name="connsiteX479" fmla="*/ 5793413 w 7116256"/>
              <a:gd name="connsiteY479" fmla="*/ 6546339 h 6857999"/>
              <a:gd name="connsiteX480" fmla="*/ 5792629 w 7116256"/>
              <a:gd name="connsiteY480" fmla="*/ 6537742 h 6857999"/>
              <a:gd name="connsiteX481" fmla="*/ 5792627 w 7116256"/>
              <a:gd name="connsiteY481" fmla="*/ 6529146 h 6857999"/>
              <a:gd name="connsiteX482" fmla="*/ 5793408 w 7116256"/>
              <a:gd name="connsiteY482" fmla="*/ 6520549 h 6857999"/>
              <a:gd name="connsiteX483" fmla="*/ 5793407 w 7116256"/>
              <a:gd name="connsiteY483" fmla="*/ 6511952 h 6857999"/>
              <a:gd name="connsiteX484" fmla="*/ 5793015 w 7116256"/>
              <a:gd name="connsiteY484" fmla="*/ 6503745 h 6857999"/>
              <a:gd name="connsiteX485" fmla="*/ 5793404 w 7116256"/>
              <a:gd name="connsiteY485" fmla="*/ 6495540 h 6857999"/>
              <a:gd name="connsiteX486" fmla="*/ 5793013 w 7116256"/>
              <a:gd name="connsiteY486" fmla="*/ 6486550 h 6857999"/>
              <a:gd name="connsiteX487" fmla="*/ 5792621 w 7116256"/>
              <a:gd name="connsiteY487" fmla="*/ 6478345 h 6857999"/>
              <a:gd name="connsiteX488" fmla="*/ 5793401 w 7116256"/>
              <a:gd name="connsiteY488" fmla="*/ 6469749 h 6857999"/>
              <a:gd name="connsiteX489" fmla="*/ 5793398 w 7116256"/>
              <a:gd name="connsiteY489" fmla="*/ 6461150 h 6857999"/>
              <a:gd name="connsiteX490" fmla="*/ 5793008 w 7116256"/>
              <a:gd name="connsiteY490" fmla="*/ 6452945 h 6857999"/>
              <a:gd name="connsiteX491" fmla="*/ 5792615 w 7116256"/>
              <a:gd name="connsiteY491" fmla="*/ 6443956 h 6857999"/>
              <a:gd name="connsiteX492" fmla="*/ 5793004 w 7116256"/>
              <a:gd name="connsiteY492" fmla="*/ 6435751 h 6857999"/>
              <a:gd name="connsiteX493" fmla="*/ 5793395 w 7116256"/>
              <a:gd name="connsiteY493" fmla="*/ 6426763 h 6857999"/>
              <a:gd name="connsiteX494" fmla="*/ 5793001 w 7116256"/>
              <a:gd name="connsiteY494" fmla="*/ 6418557 h 6857999"/>
              <a:gd name="connsiteX495" fmla="*/ 5793390 w 7116256"/>
              <a:gd name="connsiteY495" fmla="*/ 6410351 h 6857999"/>
              <a:gd name="connsiteX496" fmla="*/ 5793388 w 7116256"/>
              <a:gd name="connsiteY496" fmla="*/ 6401755 h 6857999"/>
              <a:gd name="connsiteX497" fmla="*/ 5792996 w 7116256"/>
              <a:gd name="connsiteY497" fmla="*/ 6393548 h 6857999"/>
              <a:gd name="connsiteX498" fmla="*/ 5793387 w 7116256"/>
              <a:gd name="connsiteY498" fmla="*/ 6385340 h 6857999"/>
              <a:gd name="connsiteX499" fmla="*/ 5793385 w 7116256"/>
              <a:gd name="connsiteY499" fmla="*/ 6375964 h 6857999"/>
              <a:gd name="connsiteX500" fmla="*/ 5792992 w 7116256"/>
              <a:gd name="connsiteY500" fmla="*/ 6367757 h 6857999"/>
              <a:gd name="connsiteX501" fmla="*/ 5792992 w 7116256"/>
              <a:gd name="connsiteY501" fmla="*/ 6359161 h 6857999"/>
              <a:gd name="connsiteX502" fmla="*/ 5793382 w 7116256"/>
              <a:gd name="connsiteY502" fmla="*/ 6350954 h 6857999"/>
              <a:gd name="connsiteX503" fmla="*/ 5792988 w 7116256"/>
              <a:gd name="connsiteY503" fmla="*/ 6342747 h 6857999"/>
              <a:gd name="connsiteX504" fmla="*/ 5792598 w 7116256"/>
              <a:gd name="connsiteY504" fmla="*/ 6333761 h 6857999"/>
              <a:gd name="connsiteX505" fmla="*/ 5793378 w 7116256"/>
              <a:gd name="connsiteY505" fmla="*/ 6325162 h 6857999"/>
              <a:gd name="connsiteX506" fmla="*/ 5793375 w 7116256"/>
              <a:gd name="connsiteY506" fmla="*/ 6316565 h 6857999"/>
              <a:gd name="connsiteX507" fmla="*/ 5792984 w 7116256"/>
              <a:gd name="connsiteY507" fmla="*/ 6308360 h 6857999"/>
              <a:gd name="connsiteX508" fmla="*/ 5793373 w 7116256"/>
              <a:gd name="connsiteY508" fmla="*/ 6300155 h 6857999"/>
              <a:gd name="connsiteX509" fmla="*/ 5793373 w 7116256"/>
              <a:gd name="connsiteY509" fmla="*/ 6291557 h 6857999"/>
              <a:gd name="connsiteX510" fmla="*/ 5792589 w 7116256"/>
              <a:gd name="connsiteY510" fmla="*/ 6282960 h 6857999"/>
              <a:gd name="connsiteX511" fmla="*/ 5792588 w 7116256"/>
              <a:gd name="connsiteY511" fmla="*/ 6274363 h 6857999"/>
              <a:gd name="connsiteX512" fmla="*/ 5793366 w 7116256"/>
              <a:gd name="connsiteY512" fmla="*/ 6265766 h 6857999"/>
              <a:gd name="connsiteX513" fmla="*/ 5792975 w 7116256"/>
              <a:gd name="connsiteY513" fmla="*/ 6257560 h 6857999"/>
              <a:gd name="connsiteX514" fmla="*/ 5792975 w 7116256"/>
              <a:gd name="connsiteY514" fmla="*/ 6248963 h 6857999"/>
              <a:gd name="connsiteX515" fmla="*/ 5793365 w 7116256"/>
              <a:gd name="connsiteY515" fmla="*/ 6240757 h 6857999"/>
              <a:gd name="connsiteX516" fmla="*/ 5792972 w 7116256"/>
              <a:gd name="connsiteY516" fmla="*/ 6231770 h 6857999"/>
              <a:gd name="connsiteX517" fmla="*/ 5792579 w 7116256"/>
              <a:gd name="connsiteY517" fmla="*/ 6223563 h 6857999"/>
              <a:gd name="connsiteX518" fmla="*/ 5793360 w 7116256"/>
              <a:gd name="connsiteY518" fmla="*/ 6214966 h 6857999"/>
              <a:gd name="connsiteX519" fmla="*/ 5793359 w 7116256"/>
              <a:gd name="connsiteY519" fmla="*/ 6206370 h 6857999"/>
              <a:gd name="connsiteX520" fmla="*/ 5792966 w 7116256"/>
              <a:gd name="connsiteY520" fmla="*/ 6198164 h 6857999"/>
              <a:gd name="connsiteX521" fmla="*/ 5792575 w 7116256"/>
              <a:gd name="connsiteY521" fmla="*/ 6189175 h 6857999"/>
              <a:gd name="connsiteX522" fmla="*/ 5792965 w 7116256"/>
              <a:gd name="connsiteY522" fmla="*/ 6180969 h 6857999"/>
              <a:gd name="connsiteX523" fmla="*/ 5792572 w 7116256"/>
              <a:gd name="connsiteY523" fmla="*/ 6172762 h 6857999"/>
              <a:gd name="connsiteX524" fmla="*/ 5792961 w 7116256"/>
              <a:gd name="connsiteY524" fmla="*/ 6163775 h 6857999"/>
              <a:gd name="connsiteX525" fmla="*/ 5793351 w 7116256"/>
              <a:gd name="connsiteY525" fmla="*/ 6155568 h 6857999"/>
              <a:gd name="connsiteX526" fmla="*/ 5793349 w 7116256"/>
              <a:gd name="connsiteY526" fmla="*/ 6146972 h 6857999"/>
              <a:gd name="connsiteX527" fmla="*/ 5792567 w 7116256"/>
              <a:gd name="connsiteY527" fmla="*/ 6138376 h 6857999"/>
              <a:gd name="connsiteX528" fmla="*/ 5792955 w 7116256"/>
              <a:gd name="connsiteY528" fmla="*/ 6130169 h 6857999"/>
              <a:gd name="connsiteX529" fmla="*/ 5793344 w 7116256"/>
              <a:gd name="connsiteY529" fmla="*/ 6121181 h 6857999"/>
              <a:gd name="connsiteX530" fmla="*/ 5792953 w 7116256"/>
              <a:gd name="connsiteY530" fmla="*/ 6112975 h 6857999"/>
              <a:gd name="connsiteX531" fmla="*/ 5792953 w 7116256"/>
              <a:gd name="connsiteY531" fmla="*/ 6104378 h 6857999"/>
              <a:gd name="connsiteX532" fmla="*/ 5793342 w 7116256"/>
              <a:gd name="connsiteY532" fmla="*/ 6096173 h 6857999"/>
              <a:gd name="connsiteX533" fmla="*/ 5792558 w 7116256"/>
              <a:gd name="connsiteY533" fmla="*/ 6087576 h 6857999"/>
              <a:gd name="connsiteX534" fmla="*/ 5792556 w 7116256"/>
              <a:gd name="connsiteY534" fmla="*/ 6078977 h 6857999"/>
              <a:gd name="connsiteX535" fmla="*/ 5793337 w 7116256"/>
              <a:gd name="connsiteY535" fmla="*/ 6070381 h 6857999"/>
              <a:gd name="connsiteX536" fmla="*/ 5793336 w 7116256"/>
              <a:gd name="connsiteY536" fmla="*/ 6061784 h 6857999"/>
              <a:gd name="connsiteX537" fmla="*/ 5792945 w 7116256"/>
              <a:gd name="connsiteY537" fmla="*/ 6053578 h 6857999"/>
              <a:gd name="connsiteX538" fmla="*/ 5793334 w 7116256"/>
              <a:gd name="connsiteY538" fmla="*/ 6045372 h 6857999"/>
              <a:gd name="connsiteX539" fmla="*/ 5793332 w 7116256"/>
              <a:gd name="connsiteY539" fmla="*/ 6036775 h 6857999"/>
              <a:gd name="connsiteX540" fmla="*/ 5792547 w 7116256"/>
              <a:gd name="connsiteY540" fmla="*/ 6028177 h 6857999"/>
              <a:gd name="connsiteX541" fmla="*/ 5792939 w 7116256"/>
              <a:gd name="connsiteY541" fmla="*/ 6019189 h 6857999"/>
              <a:gd name="connsiteX542" fmla="*/ 5793327 w 7116256"/>
              <a:gd name="connsiteY542" fmla="*/ 6010984 h 6857999"/>
              <a:gd name="connsiteX543" fmla="*/ 5792936 w 7116256"/>
              <a:gd name="connsiteY543" fmla="*/ 6002778 h 6857999"/>
              <a:gd name="connsiteX544" fmla="*/ 5792934 w 7116256"/>
              <a:gd name="connsiteY544" fmla="*/ 5994181 h 6857999"/>
              <a:gd name="connsiteX545" fmla="*/ 5793324 w 7116256"/>
              <a:gd name="connsiteY545" fmla="*/ 5985974 h 6857999"/>
              <a:gd name="connsiteX546" fmla="*/ 5793322 w 7116256"/>
              <a:gd name="connsiteY546" fmla="*/ 5976596 h 6857999"/>
              <a:gd name="connsiteX547" fmla="*/ 5792929 w 7116256"/>
              <a:gd name="connsiteY547" fmla="*/ 5968390 h 6857999"/>
              <a:gd name="connsiteX548" fmla="*/ 5793320 w 7116256"/>
              <a:gd name="connsiteY548" fmla="*/ 5960183 h 6857999"/>
              <a:gd name="connsiteX549" fmla="*/ 5793318 w 7116256"/>
              <a:gd name="connsiteY549" fmla="*/ 5951587 h 6857999"/>
              <a:gd name="connsiteX550" fmla="*/ 5792926 w 7116256"/>
              <a:gd name="connsiteY550" fmla="*/ 5943380 h 6857999"/>
              <a:gd name="connsiteX551" fmla="*/ 5792533 w 7116256"/>
              <a:gd name="connsiteY551" fmla="*/ 5934392 h 6857999"/>
              <a:gd name="connsiteX552" fmla="*/ 5793314 w 7116256"/>
              <a:gd name="connsiteY552" fmla="*/ 5925795 h 6857999"/>
              <a:gd name="connsiteX553" fmla="*/ 5792922 w 7116256"/>
              <a:gd name="connsiteY553" fmla="*/ 5917590 h 6857999"/>
              <a:gd name="connsiteX554" fmla="*/ 5792922 w 7116256"/>
              <a:gd name="connsiteY554" fmla="*/ 5908993 h 6857999"/>
              <a:gd name="connsiteX555" fmla="*/ 5793311 w 7116256"/>
              <a:gd name="connsiteY555" fmla="*/ 5900787 h 6857999"/>
              <a:gd name="connsiteX556" fmla="*/ 5793308 w 7116256"/>
              <a:gd name="connsiteY556" fmla="*/ 5892189 h 6857999"/>
              <a:gd name="connsiteX557" fmla="*/ 5792526 w 7116256"/>
              <a:gd name="connsiteY557" fmla="*/ 5883591 h 6857999"/>
              <a:gd name="connsiteX558" fmla="*/ 5793305 w 7116256"/>
              <a:gd name="connsiteY558" fmla="*/ 5874995 h 6857999"/>
              <a:gd name="connsiteX559" fmla="*/ 5793305 w 7116256"/>
              <a:gd name="connsiteY559" fmla="*/ 5866398 h 6857999"/>
              <a:gd name="connsiteX560" fmla="*/ 5792914 w 7116256"/>
              <a:gd name="connsiteY560" fmla="*/ 5858193 h 6857999"/>
              <a:gd name="connsiteX561" fmla="*/ 5793303 w 7116256"/>
              <a:gd name="connsiteY561" fmla="*/ 5849987 h 6857999"/>
              <a:gd name="connsiteX562" fmla="*/ 5793301 w 7116256"/>
              <a:gd name="connsiteY562" fmla="*/ 5841390 h 6857999"/>
              <a:gd name="connsiteX563" fmla="*/ 5792518 w 7116256"/>
              <a:gd name="connsiteY563" fmla="*/ 5832792 h 6857999"/>
              <a:gd name="connsiteX564" fmla="*/ 5792907 w 7116256"/>
              <a:gd name="connsiteY564" fmla="*/ 5823804 h 6857999"/>
              <a:gd name="connsiteX565" fmla="*/ 5793296 w 7116256"/>
              <a:gd name="connsiteY565" fmla="*/ 5815599 h 6857999"/>
              <a:gd name="connsiteX566" fmla="*/ 5793296 w 7116256"/>
              <a:gd name="connsiteY566" fmla="*/ 5807002 h 6857999"/>
              <a:gd name="connsiteX567" fmla="*/ 5792902 w 7116256"/>
              <a:gd name="connsiteY567" fmla="*/ 5798796 h 6857999"/>
              <a:gd name="connsiteX568" fmla="*/ 5793292 w 7116256"/>
              <a:gd name="connsiteY568" fmla="*/ 5790588 h 6857999"/>
              <a:gd name="connsiteX569" fmla="*/ 5793291 w 7116256"/>
              <a:gd name="connsiteY569" fmla="*/ 5781211 h 6857999"/>
              <a:gd name="connsiteX570" fmla="*/ 5792898 w 7116256"/>
              <a:gd name="connsiteY570" fmla="*/ 5773005 h 6857999"/>
              <a:gd name="connsiteX571" fmla="*/ 5793289 w 7116256"/>
              <a:gd name="connsiteY571" fmla="*/ 5764798 h 6857999"/>
              <a:gd name="connsiteX572" fmla="*/ 5793288 w 7116256"/>
              <a:gd name="connsiteY572" fmla="*/ 5756202 h 6857999"/>
              <a:gd name="connsiteX573" fmla="*/ 5792896 w 7116256"/>
              <a:gd name="connsiteY573" fmla="*/ 5747995 h 6857999"/>
              <a:gd name="connsiteX574" fmla="*/ 5792503 w 7116256"/>
              <a:gd name="connsiteY574" fmla="*/ 5739008 h 6857999"/>
              <a:gd name="connsiteX575" fmla="*/ 5793284 w 7116256"/>
              <a:gd name="connsiteY575" fmla="*/ 5730409 h 6857999"/>
              <a:gd name="connsiteX576" fmla="*/ 5793281 w 7116256"/>
              <a:gd name="connsiteY576" fmla="*/ 5721813 h 6857999"/>
              <a:gd name="connsiteX577" fmla="*/ 5792891 w 7116256"/>
              <a:gd name="connsiteY577" fmla="*/ 5713608 h 6857999"/>
              <a:gd name="connsiteX578" fmla="*/ 5793279 w 7116256"/>
              <a:gd name="connsiteY578" fmla="*/ 5705402 h 6857999"/>
              <a:gd name="connsiteX579" fmla="*/ 5793278 w 7116256"/>
              <a:gd name="connsiteY579" fmla="*/ 5696803 h 6857999"/>
              <a:gd name="connsiteX580" fmla="*/ 5792494 w 7116256"/>
              <a:gd name="connsiteY580" fmla="*/ 5688206 h 6857999"/>
              <a:gd name="connsiteX581" fmla="*/ 5793274 w 7116256"/>
              <a:gd name="connsiteY581" fmla="*/ 5679610 h 6857999"/>
              <a:gd name="connsiteX582" fmla="*/ 5793274 w 7116256"/>
              <a:gd name="connsiteY582" fmla="*/ 5671013 h 6857999"/>
              <a:gd name="connsiteX583" fmla="*/ 5792883 w 7116256"/>
              <a:gd name="connsiteY583" fmla="*/ 5662808 h 6857999"/>
              <a:gd name="connsiteX584" fmla="*/ 5792881 w 7116256"/>
              <a:gd name="connsiteY584" fmla="*/ 5654210 h 6857999"/>
              <a:gd name="connsiteX585" fmla="*/ 5793269 w 7116256"/>
              <a:gd name="connsiteY585" fmla="*/ 5646003 h 6857999"/>
              <a:gd name="connsiteX586" fmla="*/ 5793660 w 7116256"/>
              <a:gd name="connsiteY586" fmla="*/ 5637016 h 6857999"/>
              <a:gd name="connsiteX587" fmla="*/ 5792876 w 7116256"/>
              <a:gd name="connsiteY587" fmla="*/ 5628419 h 6857999"/>
              <a:gd name="connsiteX588" fmla="*/ 5793266 w 7116256"/>
              <a:gd name="connsiteY588" fmla="*/ 5620213 h 6857999"/>
              <a:gd name="connsiteX589" fmla="*/ 5793265 w 7116256"/>
              <a:gd name="connsiteY589" fmla="*/ 5611617 h 6857999"/>
              <a:gd name="connsiteX590" fmla="*/ 5792872 w 7116256"/>
              <a:gd name="connsiteY590" fmla="*/ 5603410 h 6857999"/>
              <a:gd name="connsiteX591" fmla="*/ 5793262 w 7116256"/>
              <a:gd name="connsiteY591" fmla="*/ 5595203 h 6857999"/>
              <a:gd name="connsiteX592" fmla="*/ 5793652 w 7116256"/>
              <a:gd name="connsiteY592" fmla="*/ 5586217 h 6857999"/>
              <a:gd name="connsiteX593" fmla="*/ 5792868 w 7116256"/>
              <a:gd name="connsiteY593" fmla="*/ 5577620 h 6857999"/>
              <a:gd name="connsiteX594" fmla="*/ 5792866 w 7116256"/>
              <a:gd name="connsiteY594" fmla="*/ 5569023 h 6857999"/>
              <a:gd name="connsiteX595" fmla="*/ 5793257 w 7116256"/>
              <a:gd name="connsiteY595" fmla="*/ 5560816 h 6857999"/>
              <a:gd name="connsiteX596" fmla="*/ 5793255 w 7116256"/>
              <a:gd name="connsiteY596" fmla="*/ 5552219 h 6857999"/>
              <a:gd name="connsiteX597" fmla="*/ 5792862 w 7116256"/>
              <a:gd name="connsiteY597" fmla="*/ 5544013 h 6857999"/>
              <a:gd name="connsiteX598" fmla="*/ 5792861 w 7116256"/>
              <a:gd name="connsiteY598" fmla="*/ 5540887 h 6857999"/>
              <a:gd name="connsiteX599" fmla="*/ 5793253 w 7116256"/>
              <a:gd name="connsiteY599" fmla="*/ 5538152 h 6857999"/>
              <a:gd name="connsiteX600" fmla="*/ 5793643 w 7116256"/>
              <a:gd name="connsiteY600" fmla="*/ 5535415 h 6857999"/>
              <a:gd name="connsiteX601" fmla="*/ 5792861 w 7116256"/>
              <a:gd name="connsiteY601" fmla="*/ 5530727 h 6857999"/>
              <a:gd name="connsiteX602" fmla="*/ 5793252 w 7116256"/>
              <a:gd name="connsiteY602" fmla="*/ 5526428 h 6857999"/>
              <a:gd name="connsiteX603" fmla="*/ 5793250 w 7116256"/>
              <a:gd name="connsiteY603" fmla="*/ 5522521 h 6857999"/>
              <a:gd name="connsiteX604" fmla="*/ 5793641 w 7116256"/>
              <a:gd name="connsiteY604" fmla="*/ 5518223 h 6857999"/>
              <a:gd name="connsiteX605" fmla="*/ 5794031 w 7116256"/>
              <a:gd name="connsiteY605" fmla="*/ 5513924 h 6857999"/>
              <a:gd name="connsiteX606" fmla="*/ 5794030 w 7116256"/>
              <a:gd name="connsiteY606" fmla="*/ 5510015 h 6857999"/>
              <a:gd name="connsiteX607" fmla="*/ 5794812 w 7116256"/>
              <a:gd name="connsiteY607" fmla="*/ 5505327 h 6857999"/>
              <a:gd name="connsiteX608" fmla="*/ 5795201 w 7116256"/>
              <a:gd name="connsiteY608" fmla="*/ 5501029 h 6857999"/>
              <a:gd name="connsiteX609" fmla="*/ 5795590 w 7116256"/>
              <a:gd name="connsiteY609" fmla="*/ 5496730 h 6857999"/>
              <a:gd name="connsiteX610" fmla="*/ 5795981 w 7116256"/>
              <a:gd name="connsiteY610" fmla="*/ 5492432 h 6857999"/>
              <a:gd name="connsiteX611" fmla="*/ 5797543 w 7116256"/>
              <a:gd name="connsiteY611" fmla="*/ 5488525 h 6857999"/>
              <a:gd name="connsiteX612" fmla="*/ 5797934 w 7116256"/>
              <a:gd name="connsiteY612" fmla="*/ 5484226 h 6857999"/>
              <a:gd name="connsiteX613" fmla="*/ 5798325 w 7116256"/>
              <a:gd name="connsiteY613" fmla="*/ 5479927 h 6857999"/>
              <a:gd name="connsiteX614" fmla="*/ 5799104 w 7116256"/>
              <a:gd name="connsiteY614" fmla="*/ 5476019 h 6857999"/>
              <a:gd name="connsiteX615" fmla="*/ 5799886 w 7116256"/>
              <a:gd name="connsiteY615" fmla="*/ 5471330 h 6857999"/>
              <a:gd name="connsiteX616" fmla="*/ 5800666 w 7116256"/>
              <a:gd name="connsiteY616" fmla="*/ 5467424 h 6857999"/>
              <a:gd name="connsiteX617" fmla="*/ 5801057 w 7116256"/>
              <a:gd name="connsiteY617" fmla="*/ 5463125 h 6857999"/>
              <a:gd name="connsiteX618" fmla="*/ 5802620 w 7116256"/>
              <a:gd name="connsiteY618" fmla="*/ 5458436 h 6857999"/>
              <a:gd name="connsiteX619" fmla="*/ 5804573 w 7116256"/>
              <a:gd name="connsiteY619" fmla="*/ 5450229 h 6857999"/>
              <a:gd name="connsiteX620" fmla="*/ 5805743 w 7116256"/>
              <a:gd name="connsiteY620" fmla="*/ 5445931 h 6857999"/>
              <a:gd name="connsiteX621" fmla="*/ 5806916 w 7116256"/>
              <a:gd name="connsiteY621" fmla="*/ 5441633 h 6857999"/>
              <a:gd name="connsiteX622" fmla="*/ 5807694 w 7116256"/>
              <a:gd name="connsiteY622" fmla="*/ 5437726 h 6857999"/>
              <a:gd name="connsiteX623" fmla="*/ 5809650 w 7116256"/>
              <a:gd name="connsiteY623" fmla="*/ 5433428 h 6857999"/>
              <a:gd name="connsiteX624" fmla="*/ 5810819 w 7116256"/>
              <a:gd name="connsiteY624" fmla="*/ 5429129 h 6857999"/>
              <a:gd name="connsiteX625" fmla="*/ 5811992 w 7116256"/>
              <a:gd name="connsiteY625" fmla="*/ 5424832 h 6857999"/>
              <a:gd name="connsiteX626" fmla="*/ 5813164 w 7116256"/>
              <a:gd name="connsiteY626" fmla="*/ 5420533 h 6857999"/>
              <a:gd name="connsiteX627" fmla="*/ 5814725 w 7116256"/>
              <a:gd name="connsiteY627" fmla="*/ 5416626 h 6857999"/>
              <a:gd name="connsiteX628" fmla="*/ 5816680 w 7116256"/>
              <a:gd name="connsiteY628" fmla="*/ 5412327 h 6857999"/>
              <a:gd name="connsiteX629" fmla="*/ 5817851 w 7116256"/>
              <a:gd name="connsiteY629" fmla="*/ 5408028 h 6857999"/>
              <a:gd name="connsiteX630" fmla="*/ 5819805 w 7116256"/>
              <a:gd name="connsiteY630" fmla="*/ 5403731 h 6857999"/>
              <a:gd name="connsiteX631" fmla="*/ 5821366 w 7116256"/>
              <a:gd name="connsiteY631" fmla="*/ 5399823 h 6857999"/>
              <a:gd name="connsiteX632" fmla="*/ 5823319 w 7116256"/>
              <a:gd name="connsiteY632" fmla="*/ 5394744 h 6857999"/>
              <a:gd name="connsiteX633" fmla="*/ 5825663 w 7116256"/>
              <a:gd name="connsiteY633" fmla="*/ 5390836 h 6857999"/>
              <a:gd name="connsiteX634" fmla="*/ 5827226 w 7116256"/>
              <a:gd name="connsiteY634" fmla="*/ 5386929 h 6857999"/>
              <a:gd name="connsiteX635" fmla="*/ 5829569 w 7116256"/>
              <a:gd name="connsiteY635" fmla="*/ 5382240 h 6857999"/>
              <a:gd name="connsiteX636" fmla="*/ 5831133 w 7116256"/>
              <a:gd name="connsiteY636" fmla="*/ 5378333 h 6857999"/>
              <a:gd name="connsiteX637" fmla="*/ 5833867 w 7116256"/>
              <a:gd name="connsiteY637" fmla="*/ 5374035 h 6857999"/>
              <a:gd name="connsiteX638" fmla="*/ 5836211 w 7116256"/>
              <a:gd name="connsiteY638" fmla="*/ 5369346 h 6857999"/>
              <a:gd name="connsiteX639" fmla="*/ 5838164 w 7116256"/>
              <a:gd name="connsiteY639" fmla="*/ 5365829 h 6857999"/>
              <a:gd name="connsiteX640" fmla="*/ 5840508 w 7116256"/>
              <a:gd name="connsiteY640" fmla="*/ 5361140 h 6857999"/>
              <a:gd name="connsiteX641" fmla="*/ 5843243 w 7116256"/>
              <a:gd name="connsiteY641" fmla="*/ 5356843 h 6857999"/>
              <a:gd name="connsiteX642" fmla="*/ 5845978 w 7116256"/>
              <a:gd name="connsiteY642" fmla="*/ 5352543 h 6857999"/>
              <a:gd name="connsiteX643" fmla="*/ 5848321 w 7116256"/>
              <a:gd name="connsiteY643" fmla="*/ 5348637 h 6857999"/>
              <a:gd name="connsiteX644" fmla="*/ 5850665 w 7116256"/>
              <a:gd name="connsiteY644" fmla="*/ 5343947 h 6857999"/>
              <a:gd name="connsiteX645" fmla="*/ 5853791 w 7116256"/>
              <a:gd name="connsiteY645" fmla="*/ 5340040 h 6857999"/>
              <a:gd name="connsiteX646" fmla="*/ 5856918 w 7116256"/>
              <a:gd name="connsiteY646" fmla="*/ 5335352 h 6857999"/>
              <a:gd name="connsiteX647" fmla="*/ 5859651 w 7116256"/>
              <a:gd name="connsiteY647" fmla="*/ 5331054 h 6857999"/>
              <a:gd name="connsiteX648" fmla="*/ 5862387 w 7116256"/>
              <a:gd name="connsiteY648" fmla="*/ 5327537 h 6857999"/>
              <a:gd name="connsiteX649" fmla="*/ 5865903 w 7116256"/>
              <a:gd name="connsiteY649" fmla="*/ 5323238 h 6857999"/>
              <a:gd name="connsiteX650" fmla="*/ 5869419 w 7116256"/>
              <a:gd name="connsiteY650" fmla="*/ 5318941 h 6857999"/>
              <a:gd name="connsiteX651" fmla="*/ 5872152 w 7116256"/>
              <a:gd name="connsiteY651" fmla="*/ 5314644 h 6857999"/>
              <a:gd name="connsiteX652" fmla="*/ 5875669 w 7116256"/>
              <a:gd name="connsiteY652" fmla="*/ 5310346 h 6857999"/>
              <a:gd name="connsiteX653" fmla="*/ 5879184 w 7116256"/>
              <a:gd name="connsiteY653" fmla="*/ 5306048 h 6857999"/>
              <a:gd name="connsiteX654" fmla="*/ 5883484 w 7116256"/>
              <a:gd name="connsiteY654" fmla="*/ 5301748 h 6857999"/>
              <a:gd name="connsiteX655" fmla="*/ 5887000 w 7116256"/>
              <a:gd name="connsiteY655" fmla="*/ 5297451 h 6857999"/>
              <a:gd name="connsiteX656" fmla="*/ 5890907 w 7116256"/>
              <a:gd name="connsiteY656" fmla="*/ 5293544 h 6857999"/>
              <a:gd name="connsiteX657" fmla="*/ 5895595 w 7116256"/>
              <a:gd name="connsiteY657" fmla="*/ 5288856 h 6857999"/>
              <a:gd name="connsiteX658" fmla="*/ 5899502 w 7116256"/>
              <a:gd name="connsiteY658" fmla="*/ 5284949 h 6857999"/>
              <a:gd name="connsiteX659" fmla="*/ 5903801 w 7116256"/>
              <a:gd name="connsiteY659" fmla="*/ 5280650 h 6857999"/>
              <a:gd name="connsiteX660" fmla="*/ 5908099 w 7116256"/>
              <a:gd name="connsiteY660" fmla="*/ 5276353 h 6857999"/>
              <a:gd name="connsiteX661" fmla="*/ 5912396 w 7116256"/>
              <a:gd name="connsiteY661" fmla="*/ 5272056 h 6857999"/>
              <a:gd name="connsiteX662" fmla="*/ 5917476 w 7116256"/>
              <a:gd name="connsiteY662" fmla="*/ 5267758 h 6857999"/>
              <a:gd name="connsiteX663" fmla="*/ 5922554 w 7116256"/>
              <a:gd name="connsiteY663" fmla="*/ 5263461 h 6857999"/>
              <a:gd name="connsiteX664" fmla="*/ 5927244 w 7116256"/>
              <a:gd name="connsiteY664" fmla="*/ 5259553 h 6857999"/>
              <a:gd name="connsiteX665" fmla="*/ 5933105 w 7116256"/>
              <a:gd name="connsiteY665" fmla="*/ 5255255 h 6857999"/>
              <a:gd name="connsiteX666" fmla="*/ 5938182 w 7116256"/>
              <a:gd name="connsiteY666" fmla="*/ 5250958 h 6857999"/>
              <a:gd name="connsiteX667" fmla="*/ 5944044 w 7116256"/>
              <a:gd name="connsiteY667" fmla="*/ 5246661 h 6857999"/>
              <a:gd name="connsiteX668" fmla="*/ 5950296 w 7116256"/>
              <a:gd name="connsiteY668" fmla="*/ 5241973 h 6857999"/>
              <a:gd name="connsiteX669" fmla="*/ 5956547 w 7116256"/>
              <a:gd name="connsiteY669" fmla="*/ 5238066 h 6857999"/>
              <a:gd name="connsiteX670" fmla="*/ 5963189 w 7116256"/>
              <a:gd name="connsiteY670" fmla="*/ 5233768 h 6857999"/>
              <a:gd name="connsiteX671" fmla="*/ 5970224 w 7116256"/>
              <a:gd name="connsiteY671" fmla="*/ 5229861 h 6857999"/>
              <a:gd name="connsiteX672" fmla="*/ 5977256 w 7116256"/>
              <a:gd name="connsiteY672" fmla="*/ 5225174 h 6857999"/>
              <a:gd name="connsiteX673" fmla="*/ 5984681 w 7116256"/>
              <a:gd name="connsiteY673" fmla="*/ 5220876 h 6857999"/>
              <a:gd name="connsiteX674" fmla="*/ 5993277 w 7116256"/>
              <a:gd name="connsiteY674" fmla="*/ 5216970 h 6857999"/>
              <a:gd name="connsiteX675" fmla="*/ 6002263 w 7116256"/>
              <a:gd name="connsiteY675" fmla="*/ 5211891 h 6857999"/>
              <a:gd name="connsiteX676" fmla="*/ 6012033 w 7116256"/>
              <a:gd name="connsiteY676" fmla="*/ 5208375 h 6857999"/>
              <a:gd name="connsiteX677" fmla="*/ 6021411 w 7116256"/>
              <a:gd name="connsiteY677" fmla="*/ 5203689 h 6857999"/>
              <a:gd name="connsiteX678" fmla="*/ 6027663 w 7116256"/>
              <a:gd name="connsiteY678" fmla="*/ 5201344 h 6857999"/>
              <a:gd name="connsiteX679" fmla="*/ 6033525 w 7116256"/>
              <a:gd name="connsiteY679" fmla="*/ 5199392 h 6857999"/>
              <a:gd name="connsiteX680" fmla="*/ 6039384 w 7116256"/>
              <a:gd name="connsiteY680" fmla="*/ 5197440 h 6857999"/>
              <a:gd name="connsiteX681" fmla="*/ 6045246 w 7116256"/>
              <a:gd name="connsiteY681" fmla="*/ 5195486 h 6857999"/>
              <a:gd name="connsiteX682" fmla="*/ 6053843 w 7116256"/>
              <a:gd name="connsiteY682" fmla="*/ 5193142 h 6857999"/>
              <a:gd name="connsiteX683" fmla="*/ 6060875 w 7116256"/>
              <a:gd name="connsiteY683" fmla="*/ 5190799 h 6857999"/>
              <a:gd name="connsiteX684" fmla="*/ 6069472 w 7116256"/>
              <a:gd name="connsiteY684" fmla="*/ 5189238 h 6857999"/>
              <a:gd name="connsiteX685" fmla="*/ 6076897 w 7116256"/>
              <a:gd name="connsiteY685" fmla="*/ 5187285 h 6857999"/>
              <a:gd name="connsiteX686" fmla="*/ 6095652 w 7116256"/>
              <a:gd name="connsiteY686" fmla="*/ 5183380 h 6857999"/>
              <a:gd name="connsiteX687" fmla="*/ 6114410 w 7116256"/>
              <a:gd name="connsiteY687" fmla="*/ 5181038 h 6857999"/>
              <a:gd name="connsiteX688" fmla="*/ 6133166 w 7116256"/>
              <a:gd name="connsiteY688" fmla="*/ 5178696 h 6857999"/>
              <a:gd name="connsiteX689" fmla="*/ 1801742 w 7116256"/>
              <a:gd name="connsiteY689" fmla="*/ 5088232 h 6857999"/>
              <a:gd name="connsiteX690" fmla="*/ 1804084 w 7116256"/>
              <a:gd name="connsiteY690" fmla="*/ 5089013 h 6857999"/>
              <a:gd name="connsiteX691" fmla="*/ 1811891 w 7116256"/>
              <a:gd name="connsiteY691" fmla="*/ 5089013 h 6857999"/>
              <a:gd name="connsiteX692" fmla="*/ 1819697 w 7116256"/>
              <a:gd name="connsiteY692" fmla="*/ 5089013 h 6857999"/>
              <a:gd name="connsiteX693" fmla="*/ 1829846 w 7116256"/>
              <a:gd name="connsiteY693" fmla="*/ 5089793 h 6857999"/>
              <a:gd name="connsiteX694" fmla="*/ 1839215 w 7116256"/>
              <a:gd name="connsiteY694" fmla="*/ 5089793 h 6857999"/>
              <a:gd name="connsiteX695" fmla="*/ 1848585 w 7116256"/>
              <a:gd name="connsiteY695" fmla="*/ 5091354 h 6857999"/>
              <a:gd name="connsiteX696" fmla="*/ 1857563 w 7116256"/>
              <a:gd name="connsiteY696" fmla="*/ 5092525 h 6857999"/>
              <a:gd name="connsiteX697" fmla="*/ 1866150 w 7116256"/>
              <a:gd name="connsiteY697" fmla="*/ 5094087 h 6857999"/>
              <a:gd name="connsiteX698" fmla="*/ 1874739 w 7116256"/>
              <a:gd name="connsiteY698" fmla="*/ 5095649 h 6857999"/>
              <a:gd name="connsiteX699" fmla="*/ 1882546 w 7116256"/>
              <a:gd name="connsiteY699" fmla="*/ 5097211 h 6857999"/>
              <a:gd name="connsiteX700" fmla="*/ 1890742 w 7116256"/>
              <a:gd name="connsiteY700" fmla="*/ 5099163 h 6857999"/>
              <a:gd name="connsiteX701" fmla="*/ 1898159 w 7116256"/>
              <a:gd name="connsiteY701" fmla="*/ 5101114 h 6857999"/>
              <a:gd name="connsiteX702" fmla="*/ 1906356 w 7116256"/>
              <a:gd name="connsiteY702" fmla="*/ 5103066 h 6857999"/>
              <a:gd name="connsiteX703" fmla="*/ 1913384 w 7116256"/>
              <a:gd name="connsiteY703" fmla="*/ 5105407 h 6857999"/>
              <a:gd name="connsiteX704" fmla="*/ 1920800 w 7116256"/>
              <a:gd name="connsiteY704" fmla="*/ 5108139 h 6857999"/>
              <a:gd name="connsiteX705" fmla="*/ 1927827 w 7116256"/>
              <a:gd name="connsiteY705" fmla="*/ 5110482 h 6857999"/>
              <a:gd name="connsiteX706" fmla="*/ 1934854 w 7116256"/>
              <a:gd name="connsiteY706" fmla="*/ 5113604 h 6857999"/>
              <a:gd name="connsiteX707" fmla="*/ 1941098 w 7116256"/>
              <a:gd name="connsiteY707" fmla="*/ 5115947 h 6857999"/>
              <a:gd name="connsiteX708" fmla="*/ 1948127 w 7116256"/>
              <a:gd name="connsiteY708" fmla="*/ 5119071 h 6857999"/>
              <a:gd name="connsiteX709" fmla="*/ 1954762 w 7116256"/>
              <a:gd name="connsiteY709" fmla="*/ 5121804 h 6857999"/>
              <a:gd name="connsiteX710" fmla="*/ 1961008 w 7116256"/>
              <a:gd name="connsiteY710" fmla="*/ 5124145 h 6857999"/>
              <a:gd name="connsiteX711" fmla="*/ 1967643 w 7116256"/>
              <a:gd name="connsiteY711" fmla="*/ 5127658 h 6857999"/>
              <a:gd name="connsiteX712" fmla="*/ 1973499 w 7116256"/>
              <a:gd name="connsiteY712" fmla="*/ 5130391 h 6857999"/>
              <a:gd name="connsiteX713" fmla="*/ 1980134 w 7116256"/>
              <a:gd name="connsiteY713" fmla="*/ 5133904 h 6857999"/>
              <a:gd name="connsiteX714" fmla="*/ 1985210 w 7116256"/>
              <a:gd name="connsiteY714" fmla="*/ 5137418 h 6857999"/>
              <a:gd name="connsiteX715" fmla="*/ 1991456 w 7116256"/>
              <a:gd name="connsiteY715" fmla="*/ 5140542 h 6857999"/>
              <a:gd name="connsiteX716" fmla="*/ 1996920 w 7116256"/>
              <a:gd name="connsiteY716" fmla="*/ 5144445 h 6857999"/>
              <a:gd name="connsiteX717" fmla="*/ 2002776 w 7116256"/>
              <a:gd name="connsiteY717" fmla="*/ 5147956 h 6857999"/>
              <a:gd name="connsiteX718" fmla="*/ 2007851 w 7116256"/>
              <a:gd name="connsiteY718" fmla="*/ 5151469 h 6857999"/>
              <a:gd name="connsiteX719" fmla="*/ 2012926 w 7116256"/>
              <a:gd name="connsiteY719" fmla="*/ 5154983 h 6857999"/>
              <a:gd name="connsiteX720" fmla="*/ 2018781 w 7116256"/>
              <a:gd name="connsiteY720" fmla="*/ 5159277 h 6857999"/>
              <a:gd name="connsiteX721" fmla="*/ 2023466 w 7116256"/>
              <a:gd name="connsiteY721" fmla="*/ 5163181 h 6857999"/>
              <a:gd name="connsiteX722" fmla="*/ 2028541 w 7116256"/>
              <a:gd name="connsiteY722" fmla="*/ 5166693 h 6857999"/>
              <a:gd name="connsiteX723" fmla="*/ 2033615 w 7116256"/>
              <a:gd name="connsiteY723" fmla="*/ 5170987 h 6857999"/>
              <a:gd name="connsiteX724" fmla="*/ 2038300 w 7116256"/>
              <a:gd name="connsiteY724" fmla="*/ 5174891 h 6857999"/>
              <a:gd name="connsiteX725" fmla="*/ 2042984 w 7116256"/>
              <a:gd name="connsiteY725" fmla="*/ 5178796 h 6857999"/>
              <a:gd name="connsiteX726" fmla="*/ 2048058 w 7116256"/>
              <a:gd name="connsiteY726" fmla="*/ 5183870 h 6857999"/>
              <a:gd name="connsiteX727" fmla="*/ 2053133 w 7116256"/>
              <a:gd name="connsiteY727" fmla="*/ 5187382 h 6857999"/>
              <a:gd name="connsiteX728" fmla="*/ 2057426 w 7116256"/>
              <a:gd name="connsiteY728" fmla="*/ 5191677 h 6857999"/>
              <a:gd name="connsiteX729" fmla="*/ 2061721 w 7116256"/>
              <a:gd name="connsiteY729" fmla="*/ 5195970 h 6857999"/>
              <a:gd name="connsiteX730" fmla="*/ 2066405 w 7116256"/>
              <a:gd name="connsiteY730" fmla="*/ 5200655 h 6857999"/>
              <a:gd name="connsiteX731" fmla="*/ 2070700 w 7116256"/>
              <a:gd name="connsiteY731" fmla="*/ 5204949 h 6857999"/>
              <a:gd name="connsiteX732" fmla="*/ 2074213 w 7116256"/>
              <a:gd name="connsiteY732" fmla="*/ 5210023 h 6857999"/>
              <a:gd name="connsiteX733" fmla="*/ 2078117 w 7116256"/>
              <a:gd name="connsiteY733" fmla="*/ 5214708 h 6857999"/>
              <a:gd name="connsiteX734" fmla="*/ 2082800 w 7116256"/>
              <a:gd name="connsiteY734" fmla="*/ 5219392 h 6857999"/>
              <a:gd name="connsiteX735" fmla="*/ 2086313 w 7116256"/>
              <a:gd name="connsiteY735" fmla="*/ 5223686 h 6857999"/>
              <a:gd name="connsiteX736" fmla="*/ 2090216 w 7116256"/>
              <a:gd name="connsiteY736" fmla="*/ 5228370 h 6857999"/>
              <a:gd name="connsiteX737" fmla="*/ 2093730 w 7116256"/>
              <a:gd name="connsiteY737" fmla="*/ 5233445 h 6857999"/>
              <a:gd name="connsiteX738" fmla="*/ 2097243 w 7116256"/>
              <a:gd name="connsiteY738" fmla="*/ 5238520 h 6857999"/>
              <a:gd name="connsiteX739" fmla="*/ 2101537 w 7116256"/>
              <a:gd name="connsiteY739" fmla="*/ 5243595 h 6857999"/>
              <a:gd name="connsiteX740" fmla="*/ 2104270 w 7116256"/>
              <a:gd name="connsiteY740" fmla="*/ 5248669 h 6857999"/>
              <a:gd name="connsiteX741" fmla="*/ 2107783 w 7116256"/>
              <a:gd name="connsiteY741" fmla="*/ 5253744 h 6857999"/>
              <a:gd name="connsiteX742" fmla="*/ 2111296 w 7116256"/>
              <a:gd name="connsiteY742" fmla="*/ 5258821 h 6857999"/>
              <a:gd name="connsiteX743" fmla="*/ 2114028 w 7116256"/>
              <a:gd name="connsiteY743" fmla="*/ 5263894 h 6857999"/>
              <a:gd name="connsiteX744" fmla="*/ 2117151 w 7116256"/>
              <a:gd name="connsiteY744" fmla="*/ 5269359 h 6857999"/>
              <a:gd name="connsiteX745" fmla="*/ 2121054 w 7116256"/>
              <a:gd name="connsiteY745" fmla="*/ 5274824 h 6857999"/>
              <a:gd name="connsiteX746" fmla="*/ 2123396 w 7116256"/>
              <a:gd name="connsiteY746" fmla="*/ 5280288 h 6857999"/>
              <a:gd name="connsiteX747" fmla="*/ 2126521 w 7116256"/>
              <a:gd name="connsiteY747" fmla="*/ 5285755 h 6857999"/>
              <a:gd name="connsiteX748" fmla="*/ 2129253 w 7116256"/>
              <a:gd name="connsiteY748" fmla="*/ 5290829 h 6857999"/>
              <a:gd name="connsiteX749" fmla="*/ 2131985 w 7116256"/>
              <a:gd name="connsiteY749" fmla="*/ 5296684 h 6857999"/>
              <a:gd name="connsiteX750" fmla="*/ 2134327 w 7116256"/>
              <a:gd name="connsiteY750" fmla="*/ 5302149 h 6857999"/>
              <a:gd name="connsiteX751" fmla="*/ 2136669 w 7116256"/>
              <a:gd name="connsiteY751" fmla="*/ 5308394 h 6857999"/>
              <a:gd name="connsiteX752" fmla="*/ 2139012 w 7116256"/>
              <a:gd name="connsiteY752" fmla="*/ 5313859 h 6857999"/>
              <a:gd name="connsiteX753" fmla="*/ 2141745 w 7116256"/>
              <a:gd name="connsiteY753" fmla="*/ 5320495 h 6857999"/>
              <a:gd name="connsiteX754" fmla="*/ 2144477 w 7116256"/>
              <a:gd name="connsiteY754" fmla="*/ 5325571 h 6857999"/>
              <a:gd name="connsiteX755" fmla="*/ 2146429 w 7116256"/>
              <a:gd name="connsiteY755" fmla="*/ 5331426 h 6857999"/>
              <a:gd name="connsiteX756" fmla="*/ 2148771 w 7116256"/>
              <a:gd name="connsiteY756" fmla="*/ 5337672 h 6857999"/>
              <a:gd name="connsiteX757" fmla="*/ 2150333 w 7116256"/>
              <a:gd name="connsiteY757" fmla="*/ 5343917 h 6857999"/>
              <a:gd name="connsiteX758" fmla="*/ 2152283 w 7116256"/>
              <a:gd name="connsiteY758" fmla="*/ 5349773 h 6857999"/>
              <a:gd name="connsiteX759" fmla="*/ 2153455 w 7116256"/>
              <a:gd name="connsiteY759" fmla="*/ 5356410 h 6857999"/>
              <a:gd name="connsiteX760" fmla="*/ 2155406 w 7116256"/>
              <a:gd name="connsiteY760" fmla="*/ 5363046 h 6857999"/>
              <a:gd name="connsiteX761" fmla="*/ 2156969 w 7116256"/>
              <a:gd name="connsiteY761" fmla="*/ 5369291 h 6857999"/>
              <a:gd name="connsiteX762" fmla="*/ 2158529 w 7116256"/>
              <a:gd name="connsiteY762" fmla="*/ 5375536 h 6857999"/>
              <a:gd name="connsiteX763" fmla="*/ 2159700 w 7116256"/>
              <a:gd name="connsiteY763" fmla="*/ 5382173 h 6857999"/>
              <a:gd name="connsiteX764" fmla="*/ 2160871 w 7116256"/>
              <a:gd name="connsiteY764" fmla="*/ 5388808 h 6857999"/>
              <a:gd name="connsiteX765" fmla="*/ 2161653 w 7116256"/>
              <a:gd name="connsiteY765" fmla="*/ 5395835 h 6857999"/>
              <a:gd name="connsiteX766" fmla="*/ 2163214 w 7116256"/>
              <a:gd name="connsiteY766" fmla="*/ 5402080 h 6857999"/>
              <a:gd name="connsiteX767" fmla="*/ 2163604 w 7116256"/>
              <a:gd name="connsiteY767" fmla="*/ 5409498 h 6857999"/>
              <a:gd name="connsiteX768" fmla="*/ 2164774 w 7116256"/>
              <a:gd name="connsiteY768" fmla="*/ 5416134 h 6857999"/>
              <a:gd name="connsiteX769" fmla="*/ 2165166 w 7116256"/>
              <a:gd name="connsiteY769" fmla="*/ 5423550 h 6857999"/>
              <a:gd name="connsiteX770" fmla="*/ 2165555 w 7116256"/>
              <a:gd name="connsiteY770" fmla="*/ 5430967 h 6857999"/>
              <a:gd name="connsiteX771" fmla="*/ 2165946 w 7116256"/>
              <a:gd name="connsiteY771" fmla="*/ 5437603 h 6857999"/>
              <a:gd name="connsiteX772" fmla="*/ 2166338 w 7116256"/>
              <a:gd name="connsiteY772" fmla="*/ 5445021 h 6857999"/>
              <a:gd name="connsiteX773" fmla="*/ 2165946 w 7116256"/>
              <a:gd name="connsiteY773" fmla="*/ 5447753 h 6857999"/>
              <a:gd name="connsiteX774" fmla="*/ 2165946 w 7116256"/>
              <a:gd name="connsiteY774" fmla="*/ 5450876 h 6857999"/>
              <a:gd name="connsiteX775" fmla="*/ 2165947 w 7116256"/>
              <a:gd name="connsiteY775" fmla="*/ 5455560 h 6857999"/>
              <a:gd name="connsiteX776" fmla="*/ 2166336 w 7116256"/>
              <a:gd name="connsiteY776" fmla="*/ 5460636 h 6857999"/>
              <a:gd name="connsiteX777" fmla="*/ 2165555 w 7116256"/>
              <a:gd name="connsiteY777" fmla="*/ 5467662 h 6857999"/>
              <a:gd name="connsiteX778" fmla="*/ 2165555 w 7116256"/>
              <a:gd name="connsiteY778" fmla="*/ 5475468 h 6857999"/>
              <a:gd name="connsiteX779" fmla="*/ 2164775 w 7116256"/>
              <a:gd name="connsiteY779" fmla="*/ 5483275 h 6857999"/>
              <a:gd name="connsiteX780" fmla="*/ 2163994 w 7116256"/>
              <a:gd name="connsiteY780" fmla="*/ 5491862 h 6857999"/>
              <a:gd name="connsiteX781" fmla="*/ 2162823 w 7116256"/>
              <a:gd name="connsiteY781" fmla="*/ 5500060 h 6857999"/>
              <a:gd name="connsiteX782" fmla="*/ 2161262 w 7116256"/>
              <a:gd name="connsiteY782" fmla="*/ 5508650 h 6857999"/>
              <a:gd name="connsiteX783" fmla="*/ 2160481 w 7116256"/>
              <a:gd name="connsiteY783" fmla="*/ 5517237 h 6857999"/>
              <a:gd name="connsiteX784" fmla="*/ 2158138 w 7116256"/>
              <a:gd name="connsiteY784" fmla="*/ 5525825 h 6857999"/>
              <a:gd name="connsiteX785" fmla="*/ 2156187 w 7116256"/>
              <a:gd name="connsiteY785" fmla="*/ 5534803 h 6857999"/>
              <a:gd name="connsiteX786" fmla="*/ 2154626 w 7116256"/>
              <a:gd name="connsiteY786" fmla="*/ 5543390 h 6857999"/>
              <a:gd name="connsiteX787" fmla="*/ 2151503 w 7116256"/>
              <a:gd name="connsiteY787" fmla="*/ 5553541 h 6857999"/>
              <a:gd name="connsiteX788" fmla="*/ 2148380 w 7116256"/>
              <a:gd name="connsiteY788" fmla="*/ 5562910 h 6857999"/>
              <a:gd name="connsiteX789" fmla="*/ 2145258 w 7116256"/>
              <a:gd name="connsiteY789" fmla="*/ 5572278 h 6857999"/>
              <a:gd name="connsiteX790" fmla="*/ 2141353 w 7116256"/>
              <a:gd name="connsiteY790" fmla="*/ 5583208 h 6857999"/>
              <a:gd name="connsiteX791" fmla="*/ 2139011 w 7116256"/>
              <a:gd name="connsiteY791" fmla="*/ 5587892 h 6857999"/>
              <a:gd name="connsiteX792" fmla="*/ 2136668 w 7116256"/>
              <a:gd name="connsiteY792" fmla="*/ 5593357 h 6857999"/>
              <a:gd name="connsiteX793" fmla="*/ 2134327 w 7116256"/>
              <a:gd name="connsiteY793" fmla="*/ 5598822 h 6857999"/>
              <a:gd name="connsiteX794" fmla="*/ 2131985 w 7116256"/>
              <a:gd name="connsiteY794" fmla="*/ 5604286 h 6857999"/>
              <a:gd name="connsiteX795" fmla="*/ 2129643 w 7116256"/>
              <a:gd name="connsiteY795" fmla="*/ 5610532 h 6857999"/>
              <a:gd name="connsiteX796" fmla="*/ 2126519 w 7116256"/>
              <a:gd name="connsiteY796" fmla="*/ 5615998 h 6857999"/>
              <a:gd name="connsiteX797" fmla="*/ 2122615 w 7116256"/>
              <a:gd name="connsiteY797" fmla="*/ 5622244 h 6857999"/>
              <a:gd name="connsiteX798" fmla="*/ 2119883 w 7116256"/>
              <a:gd name="connsiteY798" fmla="*/ 5628099 h 6857999"/>
              <a:gd name="connsiteX799" fmla="*/ 2115591 w 7116256"/>
              <a:gd name="connsiteY799" fmla="*/ 5634736 h 6857999"/>
              <a:gd name="connsiteX800" fmla="*/ 2112076 w 7116256"/>
              <a:gd name="connsiteY800" fmla="*/ 5641370 h 6857999"/>
              <a:gd name="connsiteX801" fmla="*/ 2107782 w 7116256"/>
              <a:gd name="connsiteY801" fmla="*/ 5648008 h 6857999"/>
              <a:gd name="connsiteX802" fmla="*/ 2103488 w 7116256"/>
              <a:gd name="connsiteY802" fmla="*/ 5654644 h 6857999"/>
              <a:gd name="connsiteX803" fmla="*/ 2097243 w 7116256"/>
              <a:gd name="connsiteY803" fmla="*/ 5663231 h 6857999"/>
              <a:gd name="connsiteX804" fmla="*/ 2090998 w 7116256"/>
              <a:gd name="connsiteY804" fmla="*/ 5671038 h 6857999"/>
              <a:gd name="connsiteX805" fmla="*/ 2084752 w 7116256"/>
              <a:gd name="connsiteY805" fmla="*/ 5679628 h 6857999"/>
              <a:gd name="connsiteX806" fmla="*/ 2077724 w 7116256"/>
              <a:gd name="connsiteY806" fmla="*/ 5687433 h 6857999"/>
              <a:gd name="connsiteX807" fmla="*/ 2063672 w 7116256"/>
              <a:gd name="connsiteY807" fmla="*/ 5703829 h 6857999"/>
              <a:gd name="connsiteX808" fmla="*/ 2047277 w 7116256"/>
              <a:gd name="connsiteY808" fmla="*/ 5718662 h 6857999"/>
              <a:gd name="connsiteX809" fmla="*/ 2030882 w 7116256"/>
              <a:gd name="connsiteY809" fmla="*/ 5733497 h 6857999"/>
              <a:gd name="connsiteX810" fmla="*/ 2012925 w 7116256"/>
              <a:gd name="connsiteY810" fmla="*/ 5746770 h 6857999"/>
              <a:gd name="connsiteX811" fmla="*/ 1994969 w 7116256"/>
              <a:gd name="connsiteY811" fmla="*/ 5758478 h 6857999"/>
              <a:gd name="connsiteX812" fmla="*/ 1975450 w 7116256"/>
              <a:gd name="connsiteY812" fmla="*/ 5769409 h 6857999"/>
              <a:gd name="connsiteX813" fmla="*/ 1965691 w 7116256"/>
              <a:gd name="connsiteY813" fmla="*/ 5775265 h 6857999"/>
              <a:gd name="connsiteX814" fmla="*/ 1955152 w 7116256"/>
              <a:gd name="connsiteY814" fmla="*/ 5779557 h 6857999"/>
              <a:gd name="connsiteX815" fmla="*/ 1945003 w 7116256"/>
              <a:gd name="connsiteY815" fmla="*/ 5784243 h 6857999"/>
              <a:gd name="connsiteX816" fmla="*/ 1934853 w 7116256"/>
              <a:gd name="connsiteY816" fmla="*/ 5788147 h 6857999"/>
              <a:gd name="connsiteX817" fmla="*/ 1925485 w 7116256"/>
              <a:gd name="connsiteY817" fmla="*/ 5792050 h 6857999"/>
              <a:gd name="connsiteX818" fmla="*/ 1915334 w 7116256"/>
              <a:gd name="connsiteY818" fmla="*/ 5795173 h 6857999"/>
              <a:gd name="connsiteX819" fmla="*/ 1905575 w 7116256"/>
              <a:gd name="connsiteY819" fmla="*/ 5797905 h 6857999"/>
              <a:gd name="connsiteX820" fmla="*/ 1895817 w 7116256"/>
              <a:gd name="connsiteY820" fmla="*/ 5801418 h 6857999"/>
              <a:gd name="connsiteX821" fmla="*/ 1888010 w 7116256"/>
              <a:gd name="connsiteY821" fmla="*/ 5802979 h 6857999"/>
              <a:gd name="connsiteX822" fmla="*/ 1880984 w 7116256"/>
              <a:gd name="connsiteY822" fmla="*/ 5804541 h 6857999"/>
              <a:gd name="connsiteX823" fmla="*/ 1872785 w 7116256"/>
              <a:gd name="connsiteY823" fmla="*/ 5806494 h 6857999"/>
              <a:gd name="connsiteX824" fmla="*/ 1864979 w 7116256"/>
              <a:gd name="connsiteY824" fmla="*/ 5807275 h 6857999"/>
              <a:gd name="connsiteX825" fmla="*/ 1858734 w 7116256"/>
              <a:gd name="connsiteY825" fmla="*/ 5808836 h 6857999"/>
              <a:gd name="connsiteX826" fmla="*/ 1852098 w 7116256"/>
              <a:gd name="connsiteY826" fmla="*/ 5810006 h 6857999"/>
              <a:gd name="connsiteX827" fmla="*/ 1845461 w 7116256"/>
              <a:gd name="connsiteY827" fmla="*/ 5810397 h 6857999"/>
              <a:gd name="connsiteX828" fmla="*/ 1838825 w 7116256"/>
              <a:gd name="connsiteY828" fmla="*/ 5811567 h 6857999"/>
              <a:gd name="connsiteX829" fmla="*/ 1827504 w 7116256"/>
              <a:gd name="connsiteY829" fmla="*/ 5811959 h 6857999"/>
              <a:gd name="connsiteX830" fmla="*/ 1815794 w 7116256"/>
              <a:gd name="connsiteY830" fmla="*/ 5812739 h 6857999"/>
              <a:gd name="connsiteX831" fmla="*/ 1809939 w 7116256"/>
              <a:gd name="connsiteY831" fmla="*/ 5813129 h 6857999"/>
              <a:gd name="connsiteX832" fmla="*/ 1804083 w 7116256"/>
              <a:gd name="connsiteY832" fmla="*/ 5812739 h 6857999"/>
              <a:gd name="connsiteX833" fmla="*/ 1799399 w 7116256"/>
              <a:gd name="connsiteY833" fmla="*/ 5812739 h 6857999"/>
              <a:gd name="connsiteX834" fmla="*/ 1794326 w 7116256"/>
              <a:gd name="connsiteY834" fmla="*/ 5813130 h 6857999"/>
              <a:gd name="connsiteX835" fmla="*/ 1784174 w 7116256"/>
              <a:gd name="connsiteY835" fmla="*/ 5812349 h 6857999"/>
              <a:gd name="connsiteX836" fmla="*/ 1774416 w 7116256"/>
              <a:gd name="connsiteY836" fmla="*/ 5811178 h 6857999"/>
              <a:gd name="connsiteX837" fmla="*/ 1765047 w 7116256"/>
              <a:gd name="connsiteY837" fmla="*/ 5811177 h 6857999"/>
              <a:gd name="connsiteX838" fmla="*/ 1755677 w 7116256"/>
              <a:gd name="connsiteY838" fmla="*/ 5809615 h 6857999"/>
              <a:gd name="connsiteX839" fmla="*/ 1746701 w 7116256"/>
              <a:gd name="connsiteY839" fmla="*/ 5808446 h 6857999"/>
              <a:gd name="connsiteX840" fmla="*/ 1738893 w 7116256"/>
              <a:gd name="connsiteY840" fmla="*/ 5806883 h 6857999"/>
              <a:gd name="connsiteX841" fmla="*/ 1730305 w 7116256"/>
              <a:gd name="connsiteY841" fmla="*/ 5805323 h 6857999"/>
              <a:gd name="connsiteX842" fmla="*/ 1721717 w 7116256"/>
              <a:gd name="connsiteY842" fmla="*/ 5803761 h 6857999"/>
              <a:gd name="connsiteX843" fmla="*/ 1713909 w 7116256"/>
              <a:gd name="connsiteY843" fmla="*/ 5801418 h 6857999"/>
              <a:gd name="connsiteX844" fmla="*/ 1706883 w 7116256"/>
              <a:gd name="connsiteY844" fmla="*/ 5799076 h 6857999"/>
              <a:gd name="connsiteX845" fmla="*/ 1698685 w 7116256"/>
              <a:gd name="connsiteY845" fmla="*/ 5797124 h 6857999"/>
              <a:gd name="connsiteX846" fmla="*/ 1692050 w 7116256"/>
              <a:gd name="connsiteY846" fmla="*/ 5795173 h 6857999"/>
              <a:gd name="connsiteX847" fmla="*/ 1685024 w 7116256"/>
              <a:gd name="connsiteY847" fmla="*/ 5792831 h 6857999"/>
              <a:gd name="connsiteX848" fmla="*/ 1677216 w 7116256"/>
              <a:gd name="connsiteY848" fmla="*/ 5790487 h 6857999"/>
              <a:gd name="connsiteX849" fmla="*/ 1670580 w 7116256"/>
              <a:gd name="connsiteY849" fmla="*/ 5787755 h 6857999"/>
              <a:gd name="connsiteX850" fmla="*/ 1663553 w 7116256"/>
              <a:gd name="connsiteY850" fmla="*/ 5784632 h 6857999"/>
              <a:gd name="connsiteX851" fmla="*/ 1657307 w 7116256"/>
              <a:gd name="connsiteY851" fmla="*/ 5782291 h 6857999"/>
              <a:gd name="connsiteX852" fmla="*/ 1651062 w 7116256"/>
              <a:gd name="connsiteY852" fmla="*/ 5778388 h 6857999"/>
              <a:gd name="connsiteX853" fmla="*/ 1644426 w 7116256"/>
              <a:gd name="connsiteY853" fmla="*/ 5775656 h 6857999"/>
              <a:gd name="connsiteX854" fmla="*/ 1638571 w 7116256"/>
              <a:gd name="connsiteY854" fmla="*/ 5772924 h 6857999"/>
              <a:gd name="connsiteX855" fmla="*/ 1631934 w 7116256"/>
              <a:gd name="connsiteY855" fmla="*/ 5769409 h 6857999"/>
              <a:gd name="connsiteX856" fmla="*/ 1626079 w 7116256"/>
              <a:gd name="connsiteY856" fmla="*/ 5766677 h 6857999"/>
              <a:gd name="connsiteX857" fmla="*/ 1620223 w 7116256"/>
              <a:gd name="connsiteY857" fmla="*/ 5762383 h 6857999"/>
              <a:gd name="connsiteX858" fmla="*/ 1614369 w 7116256"/>
              <a:gd name="connsiteY858" fmla="*/ 5759651 h 6857999"/>
              <a:gd name="connsiteX859" fmla="*/ 1609294 w 7116256"/>
              <a:gd name="connsiteY859" fmla="*/ 5756137 h 6857999"/>
              <a:gd name="connsiteX860" fmla="*/ 1603048 w 7116256"/>
              <a:gd name="connsiteY860" fmla="*/ 5752233 h 6857999"/>
              <a:gd name="connsiteX861" fmla="*/ 1598364 w 7116256"/>
              <a:gd name="connsiteY861" fmla="*/ 5748330 h 6857999"/>
              <a:gd name="connsiteX862" fmla="*/ 1592898 w 7116256"/>
              <a:gd name="connsiteY862" fmla="*/ 5745206 h 6857999"/>
              <a:gd name="connsiteX863" fmla="*/ 1587435 w 7116256"/>
              <a:gd name="connsiteY863" fmla="*/ 5740523 h 6857999"/>
              <a:gd name="connsiteX864" fmla="*/ 1582360 w 7116256"/>
              <a:gd name="connsiteY864" fmla="*/ 5737009 h 6857999"/>
              <a:gd name="connsiteX865" fmla="*/ 1577286 w 7116256"/>
              <a:gd name="connsiteY865" fmla="*/ 5733497 h 6857999"/>
              <a:gd name="connsiteX866" fmla="*/ 1572600 w 7116256"/>
              <a:gd name="connsiteY866" fmla="*/ 5729592 h 6857999"/>
              <a:gd name="connsiteX867" fmla="*/ 1567916 w 7116256"/>
              <a:gd name="connsiteY867" fmla="*/ 5724908 h 6857999"/>
              <a:gd name="connsiteX868" fmla="*/ 1562841 w 7116256"/>
              <a:gd name="connsiteY868" fmla="*/ 5720614 h 6857999"/>
              <a:gd name="connsiteX869" fmla="*/ 1558548 w 7116256"/>
              <a:gd name="connsiteY869" fmla="*/ 5716320 h 6857999"/>
              <a:gd name="connsiteX870" fmla="*/ 1553474 w 7116256"/>
              <a:gd name="connsiteY870" fmla="*/ 5712027 h 6857999"/>
              <a:gd name="connsiteX871" fmla="*/ 1549179 w 7116256"/>
              <a:gd name="connsiteY871" fmla="*/ 5707732 h 6857999"/>
              <a:gd name="connsiteX872" fmla="*/ 1544885 w 7116256"/>
              <a:gd name="connsiteY872" fmla="*/ 5703438 h 6857999"/>
              <a:gd name="connsiteX873" fmla="*/ 1540591 w 7116256"/>
              <a:gd name="connsiteY873" fmla="*/ 5699144 h 6857999"/>
              <a:gd name="connsiteX874" fmla="*/ 1536297 w 7116256"/>
              <a:gd name="connsiteY874" fmla="*/ 5694070 h 6857999"/>
              <a:gd name="connsiteX875" fmla="*/ 1532004 w 7116256"/>
              <a:gd name="connsiteY875" fmla="*/ 5689776 h 6857999"/>
              <a:gd name="connsiteX876" fmla="*/ 1528101 w 7116256"/>
              <a:gd name="connsiteY876" fmla="*/ 5685092 h 6857999"/>
              <a:gd name="connsiteX877" fmla="*/ 1524586 w 7116256"/>
              <a:gd name="connsiteY877" fmla="*/ 5680797 h 6857999"/>
              <a:gd name="connsiteX878" fmla="*/ 1521073 w 7116256"/>
              <a:gd name="connsiteY878" fmla="*/ 5675722 h 6857999"/>
              <a:gd name="connsiteX879" fmla="*/ 1516779 w 7116256"/>
              <a:gd name="connsiteY879" fmla="*/ 5670648 h 6857999"/>
              <a:gd name="connsiteX880" fmla="*/ 1512875 w 7116256"/>
              <a:gd name="connsiteY880" fmla="*/ 5665964 h 6857999"/>
              <a:gd name="connsiteX881" fmla="*/ 1508972 w 7116256"/>
              <a:gd name="connsiteY881" fmla="*/ 5661280 h 6857999"/>
              <a:gd name="connsiteX882" fmla="*/ 1505848 w 7116256"/>
              <a:gd name="connsiteY882" fmla="*/ 5655814 h 6857999"/>
              <a:gd name="connsiteX883" fmla="*/ 1502725 w 7116256"/>
              <a:gd name="connsiteY883" fmla="*/ 5651130 h 6857999"/>
              <a:gd name="connsiteX884" fmla="*/ 1498821 w 7116256"/>
              <a:gd name="connsiteY884" fmla="*/ 5645665 h 6857999"/>
              <a:gd name="connsiteX885" fmla="*/ 1495309 w 7116256"/>
              <a:gd name="connsiteY885" fmla="*/ 5640591 h 6857999"/>
              <a:gd name="connsiteX886" fmla="*/ 1492576 w 7116256"/>
              <a:gd name="connsiteY886" fmla="*/ 5635516 h 6857999"/>
              <a:gd name="connsiteX887" fmla="*/ 1489454 w 7116256"/>
              <a:gd name="connsiteY887" fmla="*/ 5630052 h 6857999"/>
              <a:gd name="connsiteX888" fmla="*/ 1486330 w 7116256"/>
              <a:gd name="connsiteY888" fmla="*/ 5624586 h 6857999"/>
              <a:gd name="connsiteX889" fmla="*/ 1483987 w 7116256"/>
              <a:gd name="connsiteY889" fmla="*/ 5619121 h 6857999"/>
              <a:gd name="connsiteX890" fmla="*/ 1480475 w 7116256"/>
              <a:gd name="connsiteY890" fmla="*/ 5614047 h 6857999"/>
              <a:gd name="connsiteX891" fmla="*/ 1478132 w 7116256"/>
              <a:gd name="connsiteY891" fmla="*/ 5608582 h 6857999"/>
              <a:gd name="connsiteX892" fmla="*/ 1475010 w 7116256"/>
              <a:gd name="connsiteY892" fmla="*/ 5602336 h 6857999"/>
              <a:gd name="connsiteX893" fmla="*/ 1473059 w 7116256"/>
              <a:gd name="connsiteY893" fmla="*/ 5596481 h 6857999"/>
              <a:gd name="connsiteX894" fmla="*/ 1469935 w 7116256"/>
              <a:gd name="connsiteY894" fmla="*/ 5591015 h 6857999"/>
              <a:gd name="connsiteX895" fmla="*/ 1467593 w 7116256"/>
              <a:gd name="connsiteY895" fmla="*/ 5585549 h 6857999"/>
              <a:gd name="connsiteX896" fmla="*/ 1465642 w 7116256"/>
              <a:gd name="connsiteY896" fmla="*/ 5579694 h 6857999"/>
              <a:gd name="connsiteX897" fmla="*/ 1463300 w 7116256"/>
              <a:gd name="connsiteY897" fmla="*/ 5573449 h 6857999"/>
              <a:gd name="connsiteX898" fmla="*/ 1461347 w 7116256"/>
              <a:gd name="connsiteY898" fmla="*/ 5567592 h 6857999"/>
              <a:gd name="connsiteX899" fmla="*/ 1459395 w 7116256"/>
              <a:gd name="connsiteY899" fmla="*/ 5561737 h 6857999"/>
              <a:gd name="connsiteX900" fmla="*/ 1457444 w 7116256"/>
              <a:gd name="connsiteY900" fmla="*/ 5555102 h 6857999"/>
              <a:gd name="connsiteX901" fmla="*/ 1455491 w 7116256"/>
              <a:gd name="connsiteY901" fmla="*/ 5549246 h 6857999"/>
              <a:gd name="connsiteX902" fmla="*/ 1454320 w 7116256"/>
              <a:gd name="connsiteY902" fmla="*/ 5542611 h 6857999"/>
              <a:gd name="connsiteX903" fmla="*/ 1452760 w 7116256"/>
              <a:gd name="connsiteY903" fmla="*/ 5536365 h 6857999"/>
              <a:gd name="connsiteX904" fmla="*/ 1451198 w 7116256"/>
              <a:gd name="connsiteY904" fmla="*/ 5530120 h 6857999"/>
              <a:gd name="connsiteX905" fmla="*/ 1448856 w 7116256"/>
              <a:gd name="connsiteY905" fmla="*/ 5523093 h 6857999"/>
              <a:gd name="connsiteX906" fmla="*/ 1447295 w 7116256"/>
              <a:gd name="connsiteY906" fmla="*/ 5516846 h 6857999"/>
              <a:gd name="connsiteX907" fmla="*/ 1446514 w 7116256"/>
              <a:gd name="connsiteY907" fmla="*/ 5509820 h 6857999"/>
              <a:gd name="connsiteX908" fmla="*/ 1445343 w 7116256"/>
              <a:gd name="connsiteY908" fmla="*/ 5503184 h 6857999"/>
              <a:gd name="connsiteX909" fmla="*/ 1444562 w 7116256"/>
              <a:gd name="connsiteY909" fmla="*/ 5496158 h 6857999"/>
              <a:gd name="connsiteX910" fmla="*/ 1443392 w 7116256"/>
              <a:gd name="connsiteY910" fmla="*/ 5489522 h 6857999"/>
              <a:gd name="connsiteX911" fmla="*/ 1443001 w 7116256"/>
              <a:gd name="connsiteY911" fmla="*/ 5482105 h 6857999"/>
              <a:gd name="connsiteX912" fmla="*/ 1443390 w 7116256"/>
              <a:gd name="connsiteY912" fmla="*/ 5475468 h 6857999"/>
              <a:gd name="connsiteX913" fmla="*/ 1443001 w 7116256"/>
              <a:gd name="connsiteY913" fmla="*/ 5468051 h 6857999"/>
              <a:gd name="connsiteX914" fmla="*/ 1442220 w 7116256"/>
              <a:gd name="connsiteY914" fmla="*/ 5461024 h 6857999"/>
              <a:gd name="connsiteX915" fmla="*/ 1442220 w 7116256"/>
              <a:gd name="connsiteY915" fmla="*/ 5455560 h 6857999"/>
              <a:gd name="connsiteX916" fmla="*/ 1442220 w 7116256"/>
              <a:gd name="connsiteY916" fmla="*/ 5450877 h 6857999"/>
              <a:gd name="connsiteX917" fmla="*/ 1441440 w 7116256"/>
              <a:gd name="connsiteY917" fmla="*/ 5448535 h 6857999"/>
              <a:gd name="connsiteX918" fmla="*/ 1442220 w 7116256"/>
              <a:gd name="connsiteY918" fmla="*/ 5446191 h 6857999"/>
              <a:gd name="connsiteX919" fmla="*/ 1442220 w 7116256"/>
              <a:gd name="connsiteY919" fmla="*/ 5438385 h 6857999"/>
              <a:gd name="connsiteX920" fmla="*/ 1442220 w 7116256"/>
              <a:gd name="connsiteY920" fmla="*/ 5430578 h 6857999"/>
              <a:gd name="connsiteX921" fmla="*/ 1443000 w 7116256"/>
              <a:gd name="connsiteY921" fmla="*/ 5422770 h 6857999"/>
              <a:gd name="connsiteX922" fmla="*/ 1443781 w 7116256"/>
              <a:gd name="connsiteY922" fmla="*/ 5414181 h 6857999"/>
              <a:gd name="connsiteX923" fmla="*/ 1444563 w 7116256"/>
              <a:gd name="connsiteY923" fmla="*/ 5406375 h 6857999"/>
              <a:gd name="connsiteX924" fmla="*/ 1446124 w 7116256"/>
              <a:gd name="connsiteY924" fmla="*/ 5398568 h 6857999"/>
              <a:gd name="connsiteX925" fmla="*/ 1447295 w 7116256"/>
              <a:gd name="connsiteY925" fmla="*/ 5389590 h 6857999"/>
              <a:gd name="connsiteX926" fmla="*/ 1448465 w 7116256"/>
              <a:gd name="connsiteY926" fmla="*/ 5381393 h 6857999"/>
              <a:gd name="connsiteX927" fmla="*/ 1450417 w 7116256"/>
              <a:gd name="connsiteY927" fmla="*/ 5372412 h 6857999"/>
              <a:gd name="connsiteX928" fmla="*/ 1452369 w 7116256"/>
              <a:gd name="connsiteY928" fmla="*/ 5363434 h 6857999"/>
              <a:gd name="connsiteX929" fmla="*/ 1455492 w 7116256"/>
              <a:gd name="connsiteY929" fmla="*/ 5354067 h 6857999"/>
              <a:gd name="connsiteX930" fmla="*/ 1457834 w 7116256"/>
              <a:gd name="connsiteY930" fmla="*/ 5344698 h 6857999"/>
              <a:gd name="connsiteX931" fmla="*/ 1460568 w 7116256"/>
              <a:gd name="connsiteY931" fmla="*/ 5334939 h 6857999"/>
              <a:gd name="connsiteX932" fmla="*/ 1464861 w 7116256"/>
              <a:gd name="connsiteY932" fmla="*/ 5325181 h 6857999"/>
              <a:gd name="connsiteX933" fmla="*/ 1466422 w 7116256"/>
              <a:gd name="connsiteY933" fmla="*/ 5319716 h 6857999"/>
              <a:gd name="connsiteX934" fmla="*/ 1468765 w 7116256"/>
              <a:gd name="connsiteY934" fmla="*/ 5314251 h 6857999"/>
              <a:gd name="connsiteX935" fmla="*/ 1471107 w 7116256"/>
              <a:gd name="connsiteY935" fmla="*/ 5308786 h 6857999"/>
              <a:gd name="connsiteX936" fmla="*/ 1472666 w 7116256"/>
              <a:gd name="connsiteY936" fmla="*/ 5304100 h 6857999"/>
              <a:gd name="connsiteX937" fmla="*/ 1476181 w 7116256"/>
              <a:gd name="connsiteY937" fmla="*/ 5298244 h 6857999"/>
              <a:gd name="connsiteX938" fmla="*/ 1478914 w 7116256"/>
              <a:gd name="connsiteY938" fmla="*/ 5292390 h 6857999"/>
              <a:gd name="connsiteX939" fmla="*/ 1481256 w 7116256"/>
              <a:gd name="connsiteY939" fmla="*/ 5286925 h 6857999"/>
              <a:gd name="connsiteX940" fmla="*/ 1483988 w 7116256"/>
              <a:gd name="connsiteY940" fmla="*/ 5281069 h 6857999"/>
              <a:gd name="connsiteX941" fmla="*/ 1488281 w 7116256"/>
              <a:gd name="connsiteY941" fmla="*/ 5274434 h 6857999"/>
              <a:gd name="connsiteX942" fmla="*/ 1491405 w 7116256"/>
              <a:gd name="connsiteY942" fmla="*/ 5268187 h 6857999"/>
              <a:gd name="connsiteX943" fmla="*/ 1494918 w 7116256"/>
              <a:gd name="connsiteY943" fmla="*/ 5261552 h 6857999"/>
              <a:gd name="connsiteX944" fmla="*/ 1499603 w 7116256"/>
              <a:gd name="connsiteY944" fmla="*/ 5255306 h 6857999"/>
              <a:gd name="connsiteX945" fmla="*/ 1504287 w 7116256"/>
              <a:gd name="connsiteY945" fmla="*/ 5247499 h 6857999"/>
              <a:gd name="connsiteX946" fmla="*/ 1509753 w 7116256"/>
              <a:gd name="connsiteY946" fmla="*/ 5240472 h 6857999"/>
              <a:gd name="connsiteX947" fmla="*/ 1515608 w 7116256"/>
              <a:gd name="connsiteY947" fmla="*/ 5232274 h 6857999"/>
              <a:gd name="connsiteX948" fmla="*/ 1521073 w 7116256"/>
              <a:gd name="connsiteY948" fmla="*/ 5225249 h 6857999"/>
              <a:gd name="connsiteX949" fmla="*/ 1531223 w 7116256"/>
              <a:gd name="connsiteY949" fmla="*/ 5212756 h 6857999"/>
              <a:gd name="connsiteX950" fmla="*/ 1541761 w 7116256"/>
              <a:gd name="connsiteY950" fmla="*/ 5201436 h 6857999"/>
              <a:gd name="connsiteX951" fmla="*/ 1553081 w 7116256"/>
              <a:gd name="connsiteY951" fmla="*/ 5190116 h 6857999"/>
              <a:gd name="connsiteX952" fmla="*/ 1564793 w 7116256"/>
              <a:gd name="connsiteY952" fmla="*/ 5179186 h 6857999"/>
              <a:gd name="connsiteX953" fmla="*/ 1579626 w 7116256"/>
              <a:gd name="connsiteY953" fmla="*/ 5166695 h 6857999"/>
              <a:gd name="connsiteX954" fmla="*/ 1596022 w 7116256"/>
              <a:gd name="connsiteY954" fmla="*/ 5154983 h 6857999"/>
              <a:gd name="connsiteX955" fmla="*/ 1612026 w 7116256"/>
              <a:gd name="connsiteY955" fmla="*/ 5143663 h 6857999"/>
              <a:gd name="connsiteX956" fmla="*/ 1628811 w 7116256"/>
              <a:gd name="connsiteY956" fmla="*/ 5133904 h 6857999"/>
              <a:gd name="connsiteX957" fmla="*/ 1642474 w 7116256"/>
              <a:gd name="connsiteY957" fmla="*/ 5126486 h 6857999"/>
              <a:gd name="connsiteX958" fmla="*/ 1656916 w 7116256"/>
              <a:gd name="connsiteY958" fmla="*/ 5119850 h 6857999"/>
              <a:gd name="connsiteX959" fmla="*/ 1671361 w 7116256"/>
              <a:gd name="connsiteY959" fmla="*/ 5113216 h 6857999"/>
              <a:gd name="connsiteX960" fmla="*/ 1686195 w 7116256"/>
              <a:gd name="connsiteY960" fmla="*/ 5108531 h 6857999"/>
              <a:gd name="connsiteX961" fmla="*/ 1694783 w 7116256"/>
              <a:gd name="connsiteY961" fmla="*/ 5105408 h 6857999"/>
              <a:gd name="connsiteX962" fmla="*/ 1703760 w 7116256"/>
              <a:gd name="connsiteY962" fmla="*/ 5102675 h 6857999"/>
              <a:gd name="connsiteX963" fmla="*/ 1713129 w 7116256"/>
              <a:gd name="connsiteY963" fmla="*/ 5100332 h 6857999"/>
              <a:gd name="connsiteX964" fmla="*/ 1722107 w 7116256"/>
              <a:gd name="connsiteY964" fmla="*/ 5097600 h 6857999"/>
              <a:gd name="connsiteX965" fmla="*/ 1729525 w 7116256"/>
              <a:gd name="connsiteY965" fmla="*/ 5096429 h 6857999"/>
              <a:gd name="connsiteX966" fmla="*/ 1736940 w 7116256"/>
              <a:gd name="connsiteY966" fmla="*/ 5094477 h 6857999"/>
              <a:gd name="connsiteX967" fmla="*/ 1743968 w 7116256"/>
              <a:gd name="connsiteY967" fmla="*/ 5093698 h 6857999"/>
              <a:gd name="connsiteX968" fmla="*/ 1750995 w 7116256"/>
              <a:gd name="connsiteY968" fmla="*/ 5092135 h 6857999"/>
              <a:gd name="connsiteX969" fmla="*/ 1764266 w 7116256"/>
              <a:gd name="connsiteY969" fmla="*/ 5090574 h 6857999"/>
              <a:gd name="connsiteX970" fmla="*/ 1776367 w 7116256"/>
              <a:gd name="connsiteY970" fmla="*/ 5089403 h 6857999"/>
              <a:gd name="connsiteX971" fmla="*/ 1787687 w 7116256"/>
              <a:gd name="connsiteY971" fmla="*/ 5089013 h 6857999"/>
              <a:gd name="connsiteX972" fmla="*/ 1799399 w 7116256"/>
              <a:gd name="connsiteY972" fmla="*/ 5089013 h 6857999"/>
              <a:gd name="connsiteX973" fmla="*/ 1135 w 7116256"/>
              <a:gd name="connsiteY973" fmla="*/ 0 h 6857999"/>
              <a:gd name="connsiteX974" fmla="*/ 726966 w 7116256"/>
              <a:gd name="connsiteY974" fmla="*/ 0 h 6857999"/>
              <a:gd name="connsiteX975" fmla="*/ 726965 w 7116256"/>
              <a:gd name="connsiteY975" fmla="*/ 10468 h 6857999"/>
              <a:gd name="connsiteX976" fmla="*/ 726963 w 7116256"/>
              <a:gd name="connsiteY976" fmla="*/ 46440 h 6857999"/>
              <a:gd name="connsiteX977" fmla="*/ 726180 w 7116256"/>
              <a:gd name="connsiteY977" fmla="*/ 82410 h 6857999"/>
              <a:gd name="connsiteX978" fmla="*/ 726179 w 7116256"/>
              <a:gd name="connsiteY978" fmla="*/ 118381 h 6857999"/>
              <a:gd name="connsiteX979" fmla="*/ 726960 w 7116256"/>
              <a:gd name="connsiteY979" fmla="*/ 154352 h 6857999"/>
              <a:gd name="connsiteX980" fmla="*/ 726958 w 7116256"/>
              <a:gd name="connsiteY980" fmla="*/ 190324 h 6857999"/>
              <a:gd name="connsiteX981" fmla="*/ 726958 w 7116256"/>
              <a:gd name="connsiteY981" fmla="*/ 226295 h 6857999"/>
              <a:gd name="connsiteX982" fmla="*/ 726566 w 7116256"/>
              <a:gd name="connsiteY982" fmla="*/ 262657 h 6857999"/>
              <a:gd name="connsiteX983" fmla="*/ 726173 w 7116256"/>
              <a:gd name="connsiteY983" fmla="*/ 298237 h 6857999"/>
              <a:gd name="connsiteX984" fmla="*/ 726172 w 7116256"/>
              <a:gd name="connsiteY984" fmla="*/ 334209 h 6857999"/>
              <a:gd name="connsiteX985" fmla="*/ 726953 w 7116256"/>
              <a:gd name="connsiteY985" fmla="*/ 370179 h 6857999"/>
              <a:gd name="connsiteX986" fmla="*/ 726951 w 7116256"/>
              <a:gd name="connsiteY986" fmla="*/ 406150 h 6857999"/>
              <a:gd name="connsiteX987" fmla="*/ 726950 w 7116256"/>
              <a:gd name="connsiteY987" fmla="*/ 442122 h 6857999"/>
              <a:gd name="connsiteX988" fmla="*/ 726557 w 7116256"/>
              <a:gd name="connsiteY988" fmla="*/ 478483 h 6857999"/>
              <a:gd name="connsiteX989" fmla="*/ 726165 w 7116256"/>
              <a:gd name="connsiteY989" fmla="*/ 514064 h 6857999"/>
              <a:gd name="connsiteX990" fmla="*/ 726555 w 7116256"/>
              <a:gd name="connsiteY990" fmla="*/ 550426 h 6857999"/>
              <a:gd name="connsiteX991" fmla="*/ 726945 w 7116256"/>
              <a:gd name="connsiteY991" fmla="*/ 586006 h 6857999"/>
              <a:gd name="connsiteX992" fmla="*/ 726944 w 7116256"/>
              <a:gd name="connsiteY992" fmla="*/ 621978 h 6857999"/>
              <a:gd name="connsiteX993" fmla="*/ 726551 w 7116256"/>
              <a:gd name="connsiteY993" fmla="*/ 658338 h 6857999"/>
              <a:gd name="connsiteX994" fmla="*/ 726159 w 7116256"/>
              <a:gd name="connsiteY994" fmla="*/ 693920 h 6857999"/>
              <a:gd name="connsiteX995" fmla="*/ 726157 w 7116256"/>
              <a:gd name="connsiteY995" fmla="*/ 729890 h 6857999"/>
              <a:gd name="connsiteX996" fmla="*/ 726548 w 7116256"/>
              <a:gd name="connsiteY996" fmla="*/ 766252 h 6857999"/>
              <a:gd name="connsiteX997" fmla="*/ 726937 w 7116256"/>
              <a:gd name="connsiteY997" fmla="*/ 801832 h 6857999"/>
              <a:gd name="connsiteX998" fmla="*/ 726546 w 7116256"/>
              <a:gd name="connsiteY998" fmla="*/ 815516 h 6857999"/>
              <a:gd name="connsiteX999" fmla="*/ 726546 w 7116256"/>
              <a:gd name="connsiteY999" fmla="*/ 827246 h 6857999"/>
              <a:gd name="connsiteX1000" fmla="*/ 727327 w 7116256"/>
              <a:gd name="connsiteY1000" fmla="*/ 837412 h 6857999"/>
              <a:gd name="connsiteX1001" fmla="*/ 727718 w 7116256"/>
              <a:gd name="connsiteY1001" fmla="*/ 847186 h 6857999"/>
              <a:gd name="connsiteX1002" fmla="*/ 728890 w 7116256"/>
              <a:gd name="connsiteY1002" fmla="*/ 856181 h 6857999"/>
              <a:gd name="connsiteX1003" fmla="*/ 730063 w 7116256"/>
              <a:gd name="connsiteY1003" fmla="*/ 865172 h 6857999"/>
              <a:gd name="connsiteX1004" fmla="*/ 730847 w 7116256"/>
              <a:gd name="connsiteY1004" fmla="*/ 873774 h 6857999"/>
              <a:gd name="connsiteX1005" fmla="*/ 732409 w 7116256"/>
              <a:gd name="connsiteY1005" fmla="*/ 883158 h 6857999"/>
              <a:gd name="connsiteX1006" fmla="*/ 734754 w 7116256"/>
              <a:gd name="connsiteY1006" fmla="*/ 891759 h 6857999"/>
              <a:gd name="connsiteX1007" fmla="*/ 737100 w 7116256"/>
              <a:gd name="connsiteY1007" fmla="*/ 901143 h 6857999"/>
              <a:gd name="connsiteX1008" fmla="*/ 739054 w 7116256"/>
              <a:gd name="connsiteY1008" fmla="*/ 910136 h 6857999"/>
              <a:gd name="connsiteX1009" fmla="*/ 741400 w 7116256"/>
              <a:gd name="connsiteY1009" fmla="*/ 919520 h 6857999"/>
              <a:gd name="connsiteX1010" fmla="*/ 744138 w 7116256"/>
              <a:gd name="connsiteY1010" fmla="*/ 927729 h 6857999"/>
              <a:gd name="connsiteX1011" fmla="*/ 747656 w 7116256"/>
              <a:gd name="connsiteY1011" fmla="*/ 937505 h 6857999"/>
              <a:gd name="connsiteX1012" fmla="*/ 750782 w 7116256"/>
              <a:gd name="connsiteY1012" fmla="*/ 946106 h 6857999"/>
              <a:gd name="connsiteX1013" fmla="*/ 753910 w 7116256"/>
              <a:gd name="connsiteY1013" fmla="*/ 955490 h 6857999"/>
              <a:gd name="connsiteX1014" fmla="*/ 757820 w 7116256"/>
              <a:gd name="connsiteY1014" fmla="*/ 964092 h 6857999"/>
              <a:gd name="connsiteX1015" fmla="*/ 762512 w 7116256"/>
              <a:gd name="connsiteY1015" fmla="*/ 973474 h 6857999"/>
              <a:gd name="connsiteX1016" fmla="*/ 766812 w 7116256"/>
              <a:gd name="connsiteY1016" fmla="*/ 981687 h 6857999"/>
              <a:gd name="connsiteX1017" fmla="*/ 771894 w 7116256"/>
              <a:gd name="connsiteY1017" fmla="*/ 991459 h 6857999"/>
              <a:gd name="connsiteX1018" fmla="*/ 776586 w 7116256"/>
              <a:gd name="connsiteY1018" fmla="*/ 1000061 h 6857999"/>
              <a:gd name="connsiteX1019" fmla="*/ 782451 w 7116256"/>
              <a:gd name="connsiteY1019" fmla="*/ 1009054 h 6857999"/>
              <a:gd name="connsiteX1020" fmla="*/ 788316 w 7116256"/>
              <a:gd name="connsiteY1020" fmla="*/ 1018047 h 6857999"/>
              <a:gd name="connsiteX1021" fmla="*/ 794571 w 7116256"/>
              <a:gd name="connsiteY1021" fmla="*/ 1027430 h 6857999"/>
              <a:gd name="connsiteX1022" fmla="*/ 801217 w 7116256"/>
              <a:gd name="connsiteY1022" fmla="*/ 1036424 h 6857999"/>
              <a:gd name="connsiteX1023" fmla="*/ 808254 w 7116256"/>
              <a:gd name="connsiteY1023" fmla="*/ 1045806 h 6857999"/>
              <a:gd name="connsiteX1024" fmla="*/ 815684 w 7116256"/>
              <a:gd name="connsiteY1024" fmla="*/ 1054017 h 6857999"/>
              <a:gd name="connsiteX1025" fmla="*/ 823894 w 7116256"/>
              <a:gd name="connsiteY1025" fmla="*/ 1063010 h 6857999"/>
              <a:gd name="connsiteX1026" fmla="*/ 833276 w 7116256"/>
              <a:gd name="connsiteY1026" fmla="*/ 1072393 h 6857999"/>
              <a:gd name="connsiteX1027" fmla="*/ 842269 w 7116256"/>
              <a:gd name="connsiteY1027" fmla="*/ 1081386 h 6857999"/>
              <a:gd name="connsiteX1028" fmla="*/ 851653 w 7116256"/>
              <a:gd name="connsiteY1028" fmla="*/ 1089986 h 6857999"/>
              <a:gd name="connsiteX1029" fmla="*/ 863383 w 7116256"/>
              <a:gd name="connsiteY1029" fmla="*/ 1100152 h 6857999"/>
              <a:gd name="connsiteX1030" fmla="*/ 875503 w 7116256"/>
              <a:gd name="connsiteY1030" fmla="*/ 1109145 h 6857999"/>
              <a:gd name="connsiteX1031" fmla="*/ 888015 w 7116256"/>
              <a:gd name="connsiteY1031" fmla="*/ 1117747 h 6857999"/>
              <a:gd name="connsiteX1032" fmla="*/ 900917 w 7116256"/>
              <a:gd name="connsiteY1032" fmla="*/ 1125957 h 6857999"/>
              <a:gd name="connsiteX1033" fmla="*/ 919683 w 7116256"/>
              <a:gd name="connsiteY1033" fmla="*/ 1136904 h 6857999"/>
              <a:gd name="connsiteX1034" fmla="*/ 939232 w 7116256"/>
              <a:gd name="connsiteY1034" fmla="*/ 1146287 h 6857999"/>
              <a:gd name="connsiteX1035" fmla="*/ 959954 w 7116256"/>
              <a:gd name="connsiteY1035" fmla="*/ 1154496 h 6857999"/>
              <a:gd name="connsiteX1036" fmla="*/ 979896 w 7116256"/>
              <a:gd name="connsiteY1036" fmla="*/ 1161925 h 6857999"/>
              <a:gd name="connsiteX1037" fmla="*/ 993580 w 7116256"/>
              <a:gd name="connsiteY1037" fmla="*/ 1165442 h 6857999"/>
              <a:gd name="connsiteX1038" fmla="*/ 1006483 w 7116256"/>
              <a:gd name="connsiteY1038" fmla="*/ 1168962 h 6857999"/>
              <a:gd name="connsiteX1039" fmla="*/ 1020168 w 7116256"/>
              <a:gd name="connsiteY1039" fmla="*/ 1171698 h 6857999"/>
              <a:gd name="connsiteX1040" fmla="*/ 1033460 w 7116256"/>
              <a:gd name="connsiteY1040" fmla="*/ 1174044 h 6857999"/>
              <a:gd name="connsiteX1041" fmla="*/ 1047144 w 7116256"/>
              <a:gd name="connsiteY1041" fmla="*/ 1175997 h 6857999"/>
              <a:gd name="connsiteX1042" fmla="*/ 1060830 w 7116256"/>
              <a:gd name="connsiteY1042" fmla="*/ 1177170 h 6857999"/>
              <a:gd name="connsiteX1043" fmla="*/ 1074904 w 7116256"/>
              <a:gd name="connsiteY1043" fmla="*/ 1178734 h 6857999"/>
              <a:gd name="connsiteX1044" fmla="*/ 1088981 w 7116256"/>
              <a:gd name="connsiteY1044" fmla="*/ 1177950 h 6857999"/>
              <a:gd name="connsiteX1045" fmla="*/ 1103057 w 7116256"/>
              <a:gd name="connsiteY1045" fmla="*/ 1177952 h 6857999"/>
              <a:gd name="connsiteX1046" fmla="*/ 1116740 w 7116256"/>
              <a:gd name="connsiteY1046" fmla="*/ 1177559 h 6857999"/>
              <a:gd name="connsiteX1047" fmla="*/ 1131208 w 7116256"/>
              <a:gd name="connsiteY1047" fmla="*/ 1176386 h 6857999"/>
              <a:gd name="connsiteX1048" fmla="*/ 1144893 w 7116256"/>
              <a:gd name="connsiteY1048" fmla="*/ 1174430 h 6857999"/>
              <a:gd name="connsiteX1049" fmla="*/ 1157796 w 7116256"/>
              <a:gd name="connsiteY1049" fmla="*/ 1171695 h 6857999"/>
              <a:gd name="connsiteX1050" fmla="*/ 1171871 w 7116256"/>
              <a:gd name="connsiteY1050" fmla="*/ 1168566 h 6857999"/>
              <a:gd name="connsiteX1051" fmla="*/ 1184774 w 7116256"/>
              <a:gd name="connsiteY1051" fmla="*/ 1165828 h 6857999"/>
              <a:gd name="connsiteX1052" fmla="*/ 1197676 w 7116256"/>
              <a:gd name="connsiteY1052" fmla="*/ 1161526 h 6857999"/>
              <a:gd name="connsiteX1053" fmla="*/ 1218008 w 7116256"/>
              <a:gd name="connsiteY1053" fmla="*/ 1154487 h 6857999"/>
              <a:gd name="connsiteX1054" fmla="*/ 1238731 w 7116256"/>
              <a:gd name="connsiteY1054" fmla="*/ 1145495 h 6857999"/>
              <a:gd name="connsiteX1055" fmla="*/ 1258281 w 7116256"/>
              <a:gd name="connsiteY1055" fmla="*/ 1136891 h 6857999"/>
              <a:gd name="connsiteX1056" fmla="*/ 1277440 w 7116256"/>
              <a:gd name="connsiteY1056" fmla="*/ 1125552 h 6857999"/>
              <a:gd name="connsiteX1057" fmla="*/ 1289951 w 7116256"/>
              <a:gd name="connsiteY1057" fmla="*/ 1117731 h 6857999"/>
              <a:gd name="connsiteX1058" fmla="*/ 1302464 w 7116256"/>
              <a:gd name="connsiteY1058" fmla="*/ 1109131 h 6857999"/>
              <a:gd name="connsiteX1059" fmla="*/ 1314975 w 7116256"/>
              <a:gd name="connsiteY1059" fmla="*/ 1099746 h 6857999"/>
              <a:gd name="connsiteX1060" fmla="*/ 1326705 w 7116256"/>
              <a:gd name="connsiteY1060" fmla="*/ 1090360 h 6857999"/>
              <a:gd name="connsiteX1061" fmla="*/ 1336481 w 7116256"/>
              <a:gd name="connsiteY1061" fmla="*/ 1081368 h 6857999"/>
              <a:gd name="connsiteX1062" fmla="*/ 1345473 w 7116256"/>
              <a:gd name="connsiteY1062" fmla="*/ 1072376 h 6857999"/>
              <a:gd name="connsiteX1063" fmla="*/ 1354076 w 7116256"/>
              <a:gd name="connsiteY1063" fmla="*/ 1063773 h 6857999"/>
              <a:gd name="connsiteX1064" fmla="*/ 1363068 w 7116256"/>
              <a:gd name="connsiteY1064" fmla="*/ 1053998 h 6857999"/>
              <a:gd name="connsiteX1065" fmla="*/ 1369716 w 7116256"/>
              <a:gd name="connsiteY1065" fmla="*/ 1045004 h 6857999"/>
              <a:gd name="connsiteX1066" fmla="*/ 1377536 w 7116256"/>
              <a:gd name="connsiteY1066" fmla="*/ 1036403 h 6857999"/>
              <a:gd name="connsiteX1067" fmla="*/ 1383792 w 7116256"/>
              <a:gd name="connsiteY1067" fmla="*/ 1027019 h 6857999"/>
              <a:gd name="connsiteX1068" fmla="*/ 1390048 w 7116256"/>
              <a:gd name="connsiteY1068" fmla="*/ 1017634 h 6857999"/>
              <a:gd name="connsiteX1069" fmla="*/ 1396305 w 7116256"/>
              <a:gd name="connsiteY1069" fmla="*/ 1009034 h 6857999"/>
              <a:gd name="connsiteX1070" fmla="*/ 1401388 w 7116256"/>
              <a:gd name="connsiteY1070" fmla="*/ 1000823 h 6857999"/>
              <a:gd name="connsiteX1071" fmla="*/ 1406861 w 7116256"/>
              <a:gd name="connsiteY1071" fmla="*/ 991439 h 6857999"/>
              <a:gd name="connsiteX1072" fmla="*/ 1411946 w 7116256"/>
              <a:gd name="connsiteY1072" fmla="*/ 981662 h 6857999"/>
              <a:gd name="connsiteX1073" fmla="*/ 1416245 w 7116256"/>
              <a:gd name="connsiteY1073" fmla="*/ 973452 h 6857999"/>
              <a:gd name="connsiteX1074" fmla="*/ 1419766 w 7116256"/>
              <a:gd name="connsiteY1074" fmla="*/ 964460 h 6857999"/>
              <a:gd name="connsiteX1075" fmla="*/ 1424457 w 7116256"/>
              <a:gd name="connsiteY1075" fmla="*/ 955077 h 6857999"/>
              <a:gd name="connsiteX1076" fmla="*/ 1427976 w 7116256"/>
              <a:gd name="connsiteY1076" fmla="*/ 946083 h 6857999"/>
              <a:gd name="connsiteX1077" fmla="*/ 1430714 w 7116256"/>
              <a:gd name="connsiteY1077" fmla="*/ 937090 h 6857999"/>
              <a:gd name="connsiteX1078" fmla="*/ 1434234 w 7116256"/>
              <a:gd name="connsiteY1078" fmla="*/ 928096 h 6857999"/>
              <a:gd name="connsiteX1079" fmla="*/ 1436971 w 7116256"/>
              <a:gd name="connsiteY1079" fmla="*/ 919105 h 6857999"/>
              <a:gd name="connsiteX1080" fmla="*/ 1439317 w 7116256"/>
              <a:gd name="connsiteY1080" fmla="*/ 909719 h 6857999"/>
              <a:gd name="connsiteX1081" fmla="*/ 1441664 w 7116256"/>
              <a:gd name="connsiteY1081" fmla="*/ 901117 h 6857999"/>
              <a:gd name="connsiteX1082" fmla="*/ 1443619 w 7116256"/>
              <a:gd name="connsiteY1082" fmla="*/ 892127 h 6857999"/>
              <a:gd name="connsiteX1083" fmla="*/ 1445964 w 7116256"/>
              <a:gd name="connsiteY1083" fmla="*/ 882743 h 6857999"/>
              <a:gd name="connsiteX1084" fmla="*/ 1446748 w 7116256"/>
              <a:gd name="connsiteY1084" fmla="*/ 874140 h 6857999"/>
              <a:gd name="connsiteX1085" fmla="*/ 1448311 w 7116256"/>
              <a:gd name="connsiteY1085" fmla="*/ 864757 h 6857999"/>
              <a:gd name="connsiteX1086" fmla="*/ 1449095 w 7116256"/>
              <a:gd name="connsiteY1086" fmla="*/ 856155 h 6857999"/>
              <a:gd name="connsiteX1087" fmla="*/ 1450266 w 7116256"/>
              <a:gd name="connsiteY1087" fmla="*/ 847161 h 6857999"/>
              <a:gd name="connsiteX1088" fmla="*/ 1450658 w 7116256"/>
              <a:gd name="connsiteY1088" fmla="*/ 838169 h 6857999"/>
              <a:gd name="connsiteX1089" fmla="*/ 1451440 w 7116256"/>
              <a:gd name="connsiteY1089" fmla="*/ 827222 h 6857999"/>
              <a:gd name="connsiteX1090" fmla="*/ 1451440 w 7116256"/>
              <a:gd name="connsiteY1090" fmla="*/ 815491 h 6857999"/>
              <a:gd name="connsiteX1091" fmla="*/ 1451832 w 7116256"/>
              <a:gd name="connsiteY1091" fmla="*/ 801806 h 6857999"/>
              <a:gd name="connsiteX1092" fmla="*/ 1452224 w 7116256"/>
              <a:gd name="connsiteY1092" fmla="*/ 766226 h 6857999"/>
              <a:gd name="connsiteX1093" fmla="*/ 1452226 w 7116256"/>
              <a:gd name="connsiteY1093" fmla="*/ 730254 h 6857999"/>
              <a:gd name="connsiteX1094" fmla="*/ 1452227 w 7116256"/>
              <a:gd name="connsiteY1094" fmla="*/ 693502 h 6857999"/>
              <a:gd name="connsiteX1095" fmla="*/ 1452228 w 7116256"/>
              <a:gd name="connsiteY1095" fmla="*/ 657530 h 6857999"/>
              <a:gd name="connsiteX1096" fmla="*/ 1452620 w 7116256"/>
              <a:gd name="connsiteY1096" fmla="*/ 621952 h 6857999"/>
              <a:gd name="connsiteX1097" fmla="*/ 1452621 w 7116256"/>
              <a:gd name="connsiteY1097" fmla="*/ 585980 h 6857999"/>
              <a:gd name="connsiteX1098" fmla="*/ 1452233 w 7116256"/>
              <a:gd name="connsiteY1098" fmla="*/ 550400 h 6857999"/>
              <a:gd name="connsiteX1099" fmla="*/ 1452625 w 7116256"/>
              <a:gd name="connsiteY1099" fmla="*/ 514038 h 6857999"/>
              <a:gd name="connsiteX1100" fmla="*/ 1453017 w 7116256"/>
              <a:gd name="connsiteY1100" fmla="*/ 478458 h 6857999"/>
              <a:gd name="connsiteX1101" fmla="*/ 1452626 w 7116256"/>
              <a:gd name="connsiteY1101" fmla="*/ 442097 h 6857999"/>
              <a:gd name="connsiteX1102" fmla="*/ 1452628 w 7116256"/>
              <a:gd name="connsiteY1102" fmla="*/ 406125 h 6857999"/>
              <a:gd name="connsiteX1103" fmla="*/ 1453412 w 7116256"/>
              <a:gd name="connsiteY1103" fmla="*/ 370154 h 6857999"/>
              <a:gd name="connsiteX1104" fmla="*/ 1453412 w 7116256"/>
              <a:gd name="connsiteY1104" fmla="*/ 334183 h 6857999"/>
              <a:gd name="connsiteX1105" fmla="*/ 1453414 w 7116256"/>
              <a:gd name="connsiteY1105" fmla="*/ 298212 h 6857999"/>
              <a:gd name="connsiteX1106" fmla="*/ 1453024 w 7116256"/>
              <a:gd name="connsiteY1106" fmla="*/ 265760 h 6857999"/>
              <a:gd name="connsiteX1107" fmla="*/ 1453024 w 7116256"/>
              <a:gd name="connsiteY1107" fmla="*/ 261849 h 6857999"/>
              <a:gd name="connsiteX1108" fmla="*/ 1453415 w 7116256"/>
              <a:gd name="connsiteY1108" fmla="*/ 252858 h 6857999"/>
              <a:gd name="connsiteX1109" fmla="*/ 1453807 w 7116256"/>
              <a:gd name="connsiteY1109" fmla="*/ 243864 h 6857999"/>
              <a:gd name="connsiteX1110" fmla="*/ 1454980 w 7116256"/>
              <a:gd name="connsiteY1110" fmla="*/ 234872 h 6857999"/>
              <a:gd name="connsiteX1111" fmla="*/ 1455762 w 7116256"/>
              <a:gd name="connsiteY1111" fmla="*/ 226270 h 6857999"/>
              <a:gd name="connsiteX1112" fmla="*/ 1456935 w 7116256"/>
              <a:gd name="connsiteY1112" fmla="*/ 217278 h 6857999"/>
              <a:gd name="connsiteX1113" fmla="*/ 1458108 w 7116256"/>
              <a:gd name="connsiteY1113" fmla="*/ 208284 h 6857999"/>
              <a:gd name="connsiteX1114" fmla="*/ 1459673 w 7116256"/>
              <a:gd name="connsiteY1114" fmla="*/ 198900 h 6857999"/>
              <a:gd name="connsiteX1115" fmla="*/ 1461629 w 7116256"/>
              <a:gd name="connsiteY1115" fmla="*/ 189909 h 6857999"/>
              <a:gd name="connsiteX1116" fmla="*/ 1463974 w 7116256"/>
              <a:gd name="connsiteY1116" fmla="*/ 181305 h 6857999"/>
              <a:gd name="connsiteX1117" fmla="*/ 1465930 w 7116256"/>
              <a:gd name="connsiteY1117" fmla="*/ 172313 h 6857999"/>
              <a:gd name="connsiteX1118" fmla="*/ 1467885 w 7116256"/>
              <a:gd name="connsiteY1118" fmla="*/ 163320 h 6857999"/>
              <a:gd name="connsiteX1119" fmla="*/ 1471012 w 7116256"/>
              <a:gd name="connsiteY1119" fmla="*/ 154717 h 6857999"/>
              <a:gd name="connsiteX1120" fmla="*/ 1474142 w 7116256"/>
              <a:gd name="connsiteY1120" fmla="*/ 145334 h 6857999"/>
              <a:gd name="connsiteX1121" fmla="*/ 1477270 w 7116256"/>
              <a:gd name="connsiteY1121" fmla="*/ 136733 h 6857999"/>
              <a:gd name="connsiteX1122" fmla="*/ 1480791 w 7116256"/>
              <a:gd name="connsiteY1122" fmla="*/ 126959 h 6857999"/>
              <a:gd name="connsiteX1123" fmla="*/ 1484700 w 7116256"/>
              <a:gd name="connsiteY1123" fmla="*/ 118354 h 6857999"/>
              <a:gd name="connsiteX1124" fmla="*/ 1489000 w 7116256"/>
              <a:gd name="connsiteY1124" fmla="*/ 109361 h 6857999"/>
              <a:gd name="connsiteX1125" fmla="*/ 1493302 w 7116256"/>
              <a:gd name="connsiteY1125" fmla="*/ 99588 h 6857999"/>
              <a:gd name="connsiteX1126" fmla="*/ 1497994 w 7116256"/>
              <a:gd name="connsiteY1126" fmla="*/ 90984 h 6857999"/>
              <a:gd name="connsiteX1127" fmla="*/ 1503077 w 7116256"/>
              <a:gd name="connsiteY1127" fmla="*/ 81994 h 6857999"/>
              <a:gd name="connsiteX1128" fmla="*/ 1508552 w 7116256"/>
              <a:gd name="connsiteY1128" fmla="*/ 72609 h 6857999"/>
              <a:gd name="connsiteX1129" fmla="*/ 1515197 w 7116256"/>
              <a:gd name="connsiteY1129" fmla="*/ 63616 h 6857999"/>
              <a:gd name="connsiteX1130" fmla="*/ 1520672 w 7116256"/>
              <a:gd name="connsiteY1130" fmla="*/ 55013 h 6857999"/>
              <a:gd name="connsiteX1131" fmla="*/ 1527321 w 7116256"/>
              <a:gd name="connsiteY1131" fmla="*/ 46021 h 6857999"/>
              <a:gd name="connsiteX1132" fmla="*/ 1535141 w 7116256"/>
              <a:gd name="connsiteY1132" fmla="*/ 36637 h 6857999"/>
              <a:gd name="connsiteX1133" fmla="*/ 1542960 w 7116256"/>
              <a:gd name="connsiteY1133" fmla="*/ 28034 h 6857999"/>
              <a:gd name="connsiteX1134" fmla="*/ 1550388 w 7116256"/>
              <a:gd name="connsiteY1134" fmla="*/ 19042 h 6857999"/>
              <a:gd name="connsiteX1135" fmla="*/ 1558210 w 7116256"/>
              <a:gd name="connsiteY1135" fmla="*/ 10439 h 6857999"/>
              <a:gd name="connsiteX1136" fmla="*/ 1568375 w 7116256"/>
              <a:gd name="connsiteY1136" fmla="*/ 1055 h 6857999"/>
              <a:gd name="connsiteX1137" fmla="*/ 1569613 w 7116256"/>
              <a:gd name="connsiteY1137" fmla="*/ 0 h 6857999"/>
              <a:gd name="connsiteX1138" fmla="*/ 2063841 w 7116256"/>
              <a:gd name="connsiteY1138" fmla="*/ 0 h 6857999"/>
              <a:gd name="connsiteX1139" fmla="*/ 2064542 w 7116256"/>
              <a:gd name="connsiteY1139" fmla="*/ 647 h 6857999"/>
              <a:gd name="connsiteX1140" fmla="*/ 2074317 w 7116256"/>
              <a:gd name="connsiteY1140" fmla="*/ 10422 h 6857999"/>
              <a:gd name="connsiteX1141" fmla="*/ 2082527 w 7116256"/>
              <a:gd name="connsiteY1141" fmla="*/ 18632 h 6857999"/>
              <a:gd name="connsiteX1142" fmla="*/ 2090347 w 7116256"/>
              <a:gd name="connsiteY1142" fmla="*/ 27234 h 6857999"/>
              <a:gd name="connsiteX1143" fmla="*/ 2098556 w 7116256"/>
              <a:gd name="connsiteY1143" fmla="*/ 37007 h 6857999"/>
              <a:gd name="connsiteX1144" fmla="*/ 2105593 w 7116256"/>
              <a:gd name="connsiteY1144" fmla="*/ 46392 h 6857999"/>
              <a:gd name="connsiteX1145" fmla="*/ 2112239 w 7116256"/>
              <a:gd name="connsiteY1145" fmla="*/ 54602 h 6857999"/>
              <a:gd name="connsiteX1146" fmla="*/ 2118495 w 7116256"/>
              <a:gd name="connsiteY1146" fmla="*/ 63985 h 6857999"/>
              <a:gd name="connsiteX1147" fmla="*/ 2123970 w 7116256"/>
              <a:gd name="connsiteY1147" fmla="*/ 72588 h 6857999"/>
              <a:gd name="connsiteX1148" fmla="*/ 2129443 w 7116256"/>
              <a:gd name="connsiteY1148" fmla="*/ 81972 h 6857999"/>
              <a:gd name="connsiteX1149" fmla="*/ 2134526 w 7116256"/>
              <a:gd name="connsiteY1149" fmla="*/ 90963 h 6857999"/>
              <a:gd name="connsiteX1150" fmla="*/ 2139218 w 7116256"/>
              <a:gd name="connsiteY1150" fmla="*/ 99565 h 6857999"/>
              <a:gd name="connsiteX1151" fmla="*/ 2143909 w 7116256"/>
              <a:gd name="connsiteY1151" fmla="*/ 108948 h 6857999"/>
              <a:gd name="connsiteX1152" fmla="*/ 2148209 w 7116256"/>
              <a:gd name="connsiteY1152" fmla="*/ 117941 h 6857999"/>
              <a:gd name="connsiteX1153" fmla="*/ 2151728 w 7116256"/>
              <a:gd name="connsiteY1153" fmla="*/ 126934 h 6857999"/>
              <a:gd name="connsiteX1154" fmla="*/ 2156028 w 7116256"/>
              <a:gd name="connsiteY1154" fmla="*/ 135927 h 6857999"/>
              <a:gd name="connsiteX1155" fmla="*/ 2159157 w 7116256"/>
              <a:gd name="connsiteY1155" fmla="*/ 144528 h 6857999"/>
              <a:gd name="connsiteX1156" fmla="*/ 2161893 w 7116256"/>
              <a:gd name="connsiteY1156" fmla="*/ 154302 h 6857999"/>
              <a:gd name="connsiteX1157" fmla="*/ 2164630 w 7116256"/>
              <a:gd name="connsiteY1157" fmla="*/ 163297 h 6857999"/>
              <a:gd name="connsiteX1158" fmla="*/ 2167756 w 7116256"/>
              <a:gd name="connsiteY1158" fmla="*/ 171897 h 6857999"/>
              <a:gd name="connsiteX1159" fmla="*/ 2169712 w 7116256"/>
              <a:gd name="connsiteY1159" fmla="*/ 180889 h 6857999"/>
              <a:gd name="connsiteX1160" fmla="*/ 2171665 w 7116256"/>
              <a:gd name="connsiteY1160" fmla="*/ 190665 h 6857999"/>
              <a:gd name="connsiteX1161" fmla="*/ 2173230 w 7116256"/>
              <a:gd name="connsiteY1161" fmla="*/ 199265 h 6857999"/>
              <a:gd name="connsiteX1162" fmla="*/ 2175185 w 7116256"/>
              <a:gd name="connsiteY1162" fmla="*/ 207477 h 6857999"/>
              <a:gd name="connsiteX1163" fmla="*/ 2176748 w 7116256"/>
              <a:gd name="connsiteY1163" fmla="*/ 216860 h 6857999"/>
              <a:gd name="connsiteX1164" fmla="*/ 2177529 w 7116256"/>
              <a:gd name="connsiteY1164" fmla="*/ 225463 h 6857999"/>
              <a:gd name="connsiteX1165" fmla="*/ 2176747 w 7116256"/>
              <a:gd name="connsiteY1165" fmla="*/ 226245 h 6857999"/>
              <a:gd name="connsiteX1166" fmla="*/ 2177138 w 7116256"/>
              <a:gd name="connsiteY1166" fmla="*/ 261824 h 6857999"/>
              <a:gd name="connsiteX1167" fmla="*/ 2177136 w 7116256"/>
              <a:gd name="connsiteY1167" fmla="*/ 297796 h 6857999"/>
              <a:gd name="connsiteX1168" fmla="*/ 2177527 w 7116256"/>
              <a:gd name="connsiteY1168" fmla="*/ 334157 h 6857999"/>
              <a:gd name="connsiteX1169" fmla="*/ 2177525 w 7116256"/>
              <a:gd name="connsiteY1169" fmla="*/ 370129 h 6857999"/>
              <a:gd name="connsiteX1170" fmla="*/ 2176741 w 7116256"/>
              <a:gd name="connsiteY1170" fmla="*/ 406100 h 6857999"/>
              <a:gd name="connsiteX1171" fmla="*/ 2177131 w 7116256"/>
              <a:gd name="connsiteY1171" fmla="*/ 441680 h 6857999"/>
              <a:gd name="connsiteX1172" fmla="*/ 2177130 w 7116256"/>
              <a:gd name="connsiteY1172" fmla="*/ 477652 h 6857999"/>
              <a:gd name="connsiteX1173" fmla="*/ 2177519 w 7116256"/>
              <a:gd name="connsiteY1173" fmla="*/ 514014 h 6857999"/>
              <a:gd name="connsiteX1174" fmla="*/ 2177519 w 7116256"/>
              <a:gd name="connsiteY1174" fmla="*/ 549984 h 6857999"/>
              <a:gd name="connsiteX1175" fmla="*/ 2177126 w 7116256"/>
              <a:gd name="connsiteY1175" fmla="*/ 586346 h 6857999"/>
              <a:gd name="connsiteX1176" fmla="*/ 2176734 w 7116256"/>
              <a:gd name="connsiteY1176" fmla="*/ 621928 h 6857999"/>
              <a:gd name="connsiteX1177" fmla="*/ 2177123 w 7116256"/>
              <a:gd name="connsiteY1177" fmla="*/ 657506 h 6857999"/>
              <a:gd name="connsiteX1178" fmla="*/ 2177121 w 7116256"/>
              <a:gd name="connsiteY1178" fmla="*/ 693478 h 6857999"/>
              <a:gd name="connsiteX1179" fmla="*/ 2177512 w 7116256"/>
              <a:gd name="connsiteY1179" fmla="*/ 729839 h 6857999"/>
              <a:gd name="connsiteX1180" fmla="*/ 2177119 w 7116256"/>
              <a:gd name="connsiteY1180" fmla="*/ 766202 h 6857999"/>
              <a:gd name="connsiteX1181" fmla="*/ 2177119 w 7116256"/>
              <a:gd name="connsiteY1181" fmla="*/ 802172 h 6857999"/>
              <a:gd name="connsiteX1182" fmla="*/ 2176727 w 7116256"/>
              <a:gd name="connsiteY1182" fmla="*/ 837752 h 6857999"/>
              <a:gd name="connsiteX1183" fmla="*/ 2177115 w 7116256"/>
              <a:gd name="connsiteY1183" fmla="*/ 873333 h 6857999"/>
              <a:gd name="connsiteX1184" fmla="*/ 2177505 w 7116256"/>
              <a:gd name="connsiteY1184" fmla="*/ 909694 h 6857999"/>
              <a:gd name="connsiteX1185" fmla="*/ 2177505 w 7116256"/>
              <a:gd name="connsiteY1185" fmla="*/ 945665 h 6857999"/>
              <a:gd name="connsiteX1186" fmla="*/ 2177113 w 7116256"/>
              <a:gd name="connsiteY1186" fmla="*/ 982027 h 6857999"/>
              <a:gd name="connsiteX1187" fmla="*/ 2177111 w 7116256"/>
              <a:gd name="connsiteY1187" fmla="*/ 1017999 h 6857999"/>
              <a:gd name="connsiteX1188" fmla="*/ 2176719 w 7116256"/>
              <a:gd name="connsiteY1188" fmla="*/ 1053579 h 6857999"/>
              <a:gd name="connsiteX1189" fmla="*/ 2177109 w 7116256"/>
              <a:gd name="connsiteY1189" fmla="*/ 1089159 h 6857999"/>
              <a:gd name="connsiteX1190" fmla="*/ 2177498 w 7116256"/>
              <a:gd name="connsiteY1190" fmla="*/ 1125521 h 6857999"/>
              <a:gd name="connsiteX1191" fmla="*/ 2177107 w 7116256"/>
              <a:gd name="connsiteY1191" fmla="*/ 1161884 h 6857999"/>
              <a:gd name="connsiteX1192" fmla="*/ 2177104 w 7116256"/>
              <a:gd name="connsiteY1192" fmla="*/ 1197854 h 6857999"/>
              <a:gd name="connsiteX1193" fmla="*/ 2177103 w 7116256"/>
              <a:gd name="connsiteY1193" fmla="*/ 1233825 h 6857999"/>
              <a:gd name="connsiteX1194" fmla="*/ 2177103 w 7116256"/>
              <a:gd name="connsiteY1194" fmla="*/ 1269015 h 6857999"/>
              <a:gd name="connsiteX1195" fmla="*/ 2177493 w 7116256"/>
              <a:gd name="connsiteY1195" fmla="*/ 1305377 h 6857999"/>
              <a:gd name="connsiteX1196" fmla="*/ 2177101 w 7116256"/>
              <a:gd name="connsiteY1196" fmla="*/ 1341739 h 6857999"/>
              <a:gd name="connsiteX1197" fmla="*/ 2177098 w 7116256"/>
              <a:gd name="connsiteY1197" fmla="*/ 1377710 h 6857999"/>
              <a:gd name="connsiteX1198" fmla="*/ 2177097 w 7116256"/>
              <a:gd name="connsiteY1198" fmla="*/ 1413681 h 6857999"/>
              <a:gd name="connsiteX1199" fmla="*/ 2176705 w 7116256"/>
              <a:gd name="connsiteY1199" fmla="*/ 1449262 h 6857999"/>
              <a:gd name="connsiteX1200" fmla="*/ 2177095 w 7116256"/>
              <a:gd name="connsiteY1200" fmla="*/ 1449652 h 6857999"/>
              <a:gd name="connsiteX1201" fmla="*/ 2177095 w 7116256"/>
              <a:gd name="connsiteY1201" fmla="*/ 1459035 h 6857999"/>
              <a:gd name="connsiteX1202" fmla="*/ 2177486 w 7116256"/>
              <a:gd name="connsiteY1202" fmla="*/ 1468028 h 6857999"/>
              <a:gd name="connsiteX1203" fmla="*/ 2177486 w 7116256"/>
              <a:gd name="connsiteY1203" fmla="*/ 1476630 h 6857999"/>
              <a:gd name="connsiteX1204" fmla="*/ 2178660 w 7116256"/>
              <a:gd name="connsiteY1204" fmla="*/ 1485623 h 6857999"/>
              <a:gd name="connsiteX1205" fmla="*/ 2179440 w 7116256"/>
              <a:gd name="connsiteY1205" fmla="*/ 1494225 h 6857999"/>
              <a:gd name="connsiteX1206" fmla="*/ 2181003 w 7116256"/>
              <a:gd name="connsiteY1206" fmla="*/ 1503608 h 6857999"/>
              <a:gd name="connsiteX1207" fmla="*/ 2182567 w 7116256"/>
              <a:gd name="connsiteY1207" fmla="*/ 1512992 h 6857999"/>
              <a:gd name="connsiteX1208" fmla="*/ 2183741 w 7116256"/>
              <a:gd name="connsiteY1208" fmla="*/ 1521202 h 6857999"/>
              <a:gd name="connsiteX1209" fmla="*/ 2186086 w 7116256"/>
              <a:gd name="connsiteY1209" fmla="*/ 1530585 h 6857999"/>
              <a:gd name="connsiteX1210" fmla="*/ 2188431 w 7116256"/>
              <a:gd name="connsiteY1210" fmla="*/ 1539189 h 6857999"/>
              <a:gd name="connsiteX1211" fmla="*/ 2190778 w 7116256"/>
              <a:gd name="connsiteY1211" fmla="*/ 1548571 h 6857999"/>
              <a:gd name="connsiteX1212" fmla="*/ 2192732 w 7116256"/>
              <a:gd name="connsiteY1212" fmla="*/ 1557565 h 6857999"/>
              <a:gd name="connsiteX1213" fmla="*/ 2196251 w 7116256"/>
              <a:gd name="connsiteY1213" fmla="*/ 1566557 h 6857999"/>
              <a:gd name="connsiteX1214" fmla="*/ 2198988 w 7116256"/>
              <a:gd name="connsiteY1214" fmla="*/ 1575550 h 6857999"/>
              <a:gd name="connsiteX1215" fmla="*/ 2202506 w 7116256"/>
              <a:gd name="connsiteY1215" fmla="*/ 1584542 h 6857999"/>
              <a:gd name="connsiteX1216" fmla="*/ 2206415 w 7116256"/>
              <a:gd name="connsiteY1216" fmla="*/ 1593926 h 6857999"/>
              <a:gd name="connsiteX1217" fmla="*/ 2210717 w 7116256"/>
              <a:gd name="connsiteY1217" fmla="*/ 1602919 h 6857999"/>
              <a:gd name="connsiteX1218" fmla="*/ 2214626 w 7116256"/>
              <a:gd name="connsiteY1218" fmla="*/ 1611520 h 6857999"/>
              <a:gd name="connsiteX1219" fmla="*/ 2219708 w 7116256"/>
              <a:gd name="connsiteY1219" fmla="*/ 1620512 h 6857999"/>
              <a:gd name="connsiteX1220" fmla="*/ 2224400 w 7116256"/>
              <a:gd name="connsiteY1220" fmla="*/ 1629115 h 6857999"/>
              <a:gd name="connsiteX1221" fmla="*/ 2229874 w 7116256"/>
              <a:gd name="connsiteY1221" fmla="*/ 1638498 h 6857999"/>
              <a:gd name="connsiteX1222" fmla="*/ 2235347 w 7116256"/>
              <a:gd name="connsiteY1222" fmla="*/ 1647882 h 6857999"/>
              <a:gd name="connsiteX1223" fmla="*/ 2241602 w 7116256"/>
              <a:gd name="connsiteY1223" fmla="*/ 1657265 h 6857999"/>
              <a:gd name="connsiteX1224" fmla="*/ 2248249 w 7116256"/>
              <a:gd name="connsiteY1224" fmla="*/ 1665476 h 6857999"/>
              <a:gd name="connsiteX1225" fmla="*/ 2255287 w 7116256"/>
              <a:gd name="connsiteY1225" fmla="*/ 1674860 h 6857999"/>
              <a:gd name="connsiteX1226" fmla="*/ 2262715 w 7116256"/>
              <a:gd name="connsiteY1226" fmla="*/ 1683852 h 6857999"/>
              <a:gd name="connsiteX1227" fmla="*/ 2270143 w 7116256"/>
              <a:gd name="connsiteY1227" fmla="*/ 1692844 h 6857999"/>
              <a:gd name="connsiteX1228" fmla="*/ 2278353 w 7116256"/>
              <a:gd name="connsiteY1228" fmla="*/ 1701837 h 6857999"/>
              <a:gd name="connsiteX1229" fmla="*/ 2287344 w 7116256"/>
              <a:gd name="connsiteY1229" fmla="*/ 1710829 h 6857999"/>
              <a:gd name="connsiteX1230" fmla="*/ 2297511 w 7116256"/>
              <a:gd name="connsiteY1230" fmla="*/ 1720212 h 6857999"/>
              <a:gd name="connsiteX1231" fmla="*/ 2307677 w 7116256"/>
              <a:gd name="connsiteY1231" fmla="*/ 1728814 h 6857999"/>
              <a:gd name="connsiteX1232" fmla="*/ 2318234 w 7116256"/>
              <a:gd name="connsiteY1232" fmla="*/ 1737806 h 6857999"/>
              <a:gd name="connsiteX1233" fmla="*/ 2331918 w 7116256"/>
              <a:gd name="connsiteY1233" fmla="*/ 1747580 h 6857999"/>
              <a:gd name="connsiteX1234" fmla="*/ 2345602 w 7116256"/>
              <a:gd name="connsiteY1234" fmla="*/ 1756572 h 6857999"/>
              <a:gd name="connsiteX1235" fmla="*/ 2360459 w 7116256"/>
              <a:gd name="connsiteY1235" fmla="*/ 1765174 h 6857999"/>
              <a:gd name="connsiteX1236" fmla="*/ 2374925 w 7116256"/>
              <a:gd name="connsiteY1236" fmla="*/ 1772602 h 6857999"/>
              <a:gd name="connsiteX1237" fmla="*/ 2388609 w 7116256"/>
              <a:gd name="connsiteY1237" fmla="*/ 1780031 h 6857999"/>
              <a:gd name="connsiteX1238" fmla="*/ 2401904 w 7116256"/>
              <a:gd name="connsiteY1238" fmla="*/ 1786286 h 6857999"/>
              <a:gd name="connsiteX1239" fmla="*/ 2415978 w 7116256"/>
              <a:gd name="connsiteY1239" fmla="*/ 1791760 h 6857999"/>
              <a:gd name="connsiteX1240" fmla="*/ 2430055 w 7116256"/>
              <a:gd name="connsiteY1240" fmla="*/ 1795670 h 6857999"/>
              <a:gd name="connsiteX1241" fmla="*/ 2444130 w 7116256"/>
              <a:gd name="connsiteY1241" fmla="*/ 1800360 h 6857999"/>
              <a:gd name="connsiteX1242" fmla="*/ 2458988 w 7116256"/>
              <a:gd name="connsiteY1242" fmla="*/ 1804270 h 6857999"/>
              <a:gd name="connsiteX1243" fmla="*/ 2473845 w 7116256"/>
              <a:gd name="connsiteY1243" fmla="*/ 1806615 h 6857999"/>
              <a:gd name="connsiteX1244" fmla="*/ 2489484 w 7116256"/>
              <a:gd name="connsiteY1244" fmla="*/ 1808961 h 6857999"/>
              <a:gd name="connsiteX1245" fmla="*/ 2501997 w 7116256"/>
              <a:gd name="connsiteY1245" fmla="*/ 1811306 h 6857999"/>
              <a:gd name="connsiteX1246" fmla="*/ 2514509 w 7116256"/>
              <a:gd name="connsiteY1246" fmla="*/ 1812089 h 6857999"/>
              <a:gd name="connsiteX1247" fmla="*/ 2526628 w 7116256"/>
              <a:gd name="connsiteY1247" fmla="*/ 1812478 h 6857999"/>
              <a:gd name="connsiteX1248" fmla="*/ 2540312 w 7116256"/>
              <a:gd name="connsiteY1248" fmla="*/ 1812869 h 6857999"/>
              <a:gd name="connsiteX1249" fmla="*/ 2552434 w 7116256"/>
              <a:gd name="connsiteY1249" fmla="*/ 1812478 h 6857999"/>
              <a:gd name="connsiteX1250" fmla="*/ 2565336 w 7116256"/>
              <a:gd name="connsiteY1250" fmla="*/ 1812086 h 6857999"/>
              <a:gd name="connsiteX1251" fmla="*/ 2577848 w 7116256"/>
              <a:gd name="connsiteY1251" fmla="*/ 1810521 h 6857999"/>
              <a:gd name="connsiteX1252" fmla="*/ 2590360 w 7116256"/>
              <a:gd name="connsiteY1252" fmla="*/ 1809739 h 6857999"/>
              <a:gd name="connsiteX1253" fmla="*/ 2605608 w 7116256"/>
              <a:gd name="connsiteY1253" fmla="*/ 1807001 h 6857999"/>
              <a:gd name="connsiteX1254" fmla="*/ 2620074 w 7116256"/>
              <a:gd name="connsiteY1254" fmla="*/ 1804264 h 6857999"/>
              <a:gd name="connsiteX1255" fmla="*/ 2634932 w 7116256"/>
              <a:gd name="connsiteY1255" fmla="*/ 1800354 h 6857999"/>
              <a:gd name="connsiteX1256" fmla="*/ 2649009 w 7116256"/>
              <a:gd name="connsiteY1256" fmla="*/ 1795661 h 6857999"/>
              <a:gd name="connsiteX1257" fmla="*/ 2663866 w 7116256"/>
              <a:gd name="connsiteY1257" fmla="*/ 1790968 h 6857999"/>
              <a:gd name="connsiteX1258" fmla="*/ 2677552 w 7116256"/>
              <a:gd name="connsiteY1258" fmla="*/ 1785885 h 6857999"/>
              <a:gd name="connsiteX1259" fmla="*/ 2691236 w 7116256"/>
              <a:gd name="connsiteY1259" fmla="*/ 1780020 h 6857999"/>
              <a:gd name="connsiteX1260" fmla="*/ 2704921 w 7116256"/>
              <a:gd name="connsiteY1260" fmla="*/ 1773373 h 6857999"/>
              <a:gd name="connsiteX1261" fmla="*/ 2719388 w 7116256"/>
              <a:gd name="connsiteY1261" fmla="*/ 1765162 h 6857999"/>
              <a:gd name="connsiteX1262" fmla="*/ 2734246 w 7116256"/>
              <a:gd name="connsiteY1262" fmla="*/ 1756559 h 6857999"/>
              <a:gd name="connsiteX1263" fmla="*/ 2747931 w 7116256"/>
              <a:gd name="connsiteY1263" fmla="*/ 1746784 h 6857999"/>
              <a:gd name="connsiteX1264" fmla="*/ 2761615 w 7116256"/>
              <a:gd name="connsiteY1264" fmla="*/ 1737009 h 6857999"/>
              <a:gd name="connsiteX1265" fmla="*/ 2771391 w 7116256"/>
              <a:gd name="connsiteY1265" fmla="*/ 1728797 h 6857999"/>
              <a:gd name="connsiteX1266" fmla="*/ 2781556 w 7116256"/>
              <a:gd name="connsiteY1266" fmla="*/ 1720196 h 6857999"/>
              <a:gd name="connsiteX1267" fmla="*/ 2791723 w 7116256"/>
              <a:gd name="connsiteY1267" fmla="*/ 1710811 h 6857999"/>
              <a:gd name="connsiteX1268" fmla="*/ 2801107 w 7116256"/>
              <a:gd name="connsiteY1268" fmla="*/ 1701427 h 6857999"/>
              <a:gd name="connsiteX1269" fmla="*/ 2809318 w 7116256"/>
              <a:gd name="connsiteY1269" fmla="*/ 1693216 h 6857999"/>
              <a:gd name="connsiteX1270" fmla="*/ 2816355 w 7116256"/>
              <a:gd name="connsiteY1270" fmla="*/ 1683833 h 6857999"/>
              <a:gd name="connsiteX1271" fmla="*/ 2824567 w 7116256"/>
              <a:gd name="connsiteY1271" fmla="*/ 1674840 h 6857999"/>
              <a:gd name="connsiteX1272" fmla="*/ 2831215 w 7116256"/>
              <a:gd name="connsiteY1272" fmla="*/ 1665064 h 6857999"/>
              <a:gd name="connsiteX1273" fmla="*/ 2838252 w 7116256"/>
              <a:gd name="connsiteY1273" fmla="*/ 1656463 h 6857999"/>
              <a:gd name="connsiteX1274" fmla="*/ 2844119 w 7116256"/>
              <a:gd name="connsiteY1274" fmla="*/ 1647469 h 6857999"/>
              <a:gd name="connsiteX1275" fmla="*/ 2849200 w 7116256"/>
              <a:gd name="connsiteY1275" fmla="*/ 1638476 h 6857999"/>
              <a:gd name="connsiteX1276" fmla="*/ 2855066 w 7116256"/>
              <a:gd name="connsiteY1276" fmla="*/ 1629483 h 6857999"/>
              <a:gd name="connsiteX1277" fmla="*/ 2859758 w 7116256"/>
              <a:gd name="connsiteY1277" fmla="*/ 1620101 h 6857999"/>
              <a:gd name="connsiteX1278" fmla="*/ 2864450 w 7116256"/>
              <a:gd name="connsiteY1278" fmla="*/ 1611498 h 6857999"/>
              <a:gd name="connsiteX1279" fmla="*/ 2869142 w 7116256"/>
              <a:gd name="connsiteY1279" fmla="*/ 1602114 h 6857999"/>
              <a:gd name="connsiteX1280" fmla="*/ 2873052 w 7116256"/>
              <a:gd name="connsiteY1280" fmla="*/ 1593511 h 6857999"/>
              <a:gd name="connsiteX1281" fmla="*/ 2876571 w 7116256"/>
              <a:gd name="connsiteY1281" fmla="*/ 1584518 h 6857999"/>
              <a:gd name="connsiteX1282" fmla="*/ 2880092 w 7116256"/>
              <a:gd name="connsiteY1282" fmla="*/ 1575526 h 6857999"/>
              <a:gd name="connsiteX1283" fmla="*/ 2882829 w 7116256"/>
              <a:gd name="connsiteY1283" fmla="*/ 1566534 h 6857999"/>
              <a:gd name="connsiteX1284" fmla="*/ 2886348 w 7116256"/>
              <a:gd name="connsiteY1284" fmla="*/ 1557540 h 6857999"/>
              <a:gd name="connsiteX1285" fmla="*/ 2888302 w 7116256"/>
              <a:gd name="connsiteY1285" fmla="*/ 1548547 h 6857999"/>
              <a:gd name="connsiteX1286" fmla="*/ 2891431 w 7116256"/>
              <a:gd name="connsiteY1286" fmla="*/ 1539946 h 6857999"/>
              <a:gd name="connsiteX1287" fmla="*/ 2893776 w 7116256"/>
              <a:gd name="connsiteY1287" fmla="*/ 1530562 h 6857999"/>
              <a:gd name="connsiteX1288" fmla="*/ 2895342 w 7116256"/>
              <a:gd name="connsiteY1288" fmla="*/ 1521177 h 6857999"/>
              <a:gd name="connsiteX1289" fmla="*/ 2897298 w 7116256"/>
              <a:gd name="connsiteY1289" fmla="*/ 1512184 h 6857999"/>
              <a:gd name="connsiteX1290" fmla="*/ 2898080 w 7116256"/>
              <a:gd name="connsiteY1290" fmla="*/ 1503583 h 6857999"/>
              <a:gd name="connsiteX1291" fmla="*/ 2899644 w 7116256"/>
              <a:gd name="connsiteY1291" fmla="*/ 1494199 h 6857999"/>
              <a:gd name="connsiteX1292" fmla="*/ 2900426 w 7116256"/>
              <a:gd name="connsiteY1292" fmla="*/ 1485599 h 6857999"/>
              <a:gd name="connsiteX1293" fmla="*/ 2901600 w 7116256"/>
              <a:gd name="connsiteY1293" fmla="*/ 1476605 h 6857999"/>
              <a:gd name="connsiteX1294" fmla="*/ 2901600 w 7116256"/>
              <a:gd name="connsiteY1294" fmla="*/ 1468003 h 6857999"/>
              <a:gd name="connsiteX1295" fmla="*/ 2902773 w 7116256"/>
              <a:gd name="connsiteY1295" fmla="*/ 1459011 h 6857999"/>
              <a:gd name="connsiteX1296" fmla="*/ 2902773 w 7116256"/>
              <a:gd name="connsiteY1296" fmla="*/ 1450408 h 6857999"/>
              <a:gd name="connsiteX1297" fmla="*/ 2902773 w 7116256"/>
              <a:gd name="connsiteY1297" fmla="*/ 1449627 h 6857999"/>
              <a:gd name="connsiteX1298" fmla="*/ 2902383 w 7116256"/>
              <a:gd name="connsiteY1298" fmla="*/ 1413264 h 6857999"/>
              <a:gd name="connsiteX1299" fmla="*/ 2901993 w 7116256"/>
              <a:gd name="connsiteY1299" fmla="*/ 1377686 h 6857999"/>
              <a:gd name="connsiteX1300" fmla="*/ 2902387 w 7116256"/>
              <a:gd name="connsiteY1300" fmla="*/ 1341322 h 6857999"/>
              <a:gd name="connsiteX1301" fmla="*/ 2902779 w 7116256"/>
              <a:gd name="connsiteY1301" fmla="*/ 1305743 h 6857999"/>
              <a:gd name="connsiteX1302" fmla="*/ 2902779 w 7116256"/>
              <a:gd name="connsiteY1302" fmla="*/ 1269773 h 6857999"/>
              <a:gd name="connsiteX1303" fmla="*/ 2902389 w 7116256"/>
              <a:gd name="connsiteY1303" fmla="*/ 1233409 h 6857999"/>
              <a:gd name="connsiteX1304" fmla="*/ 2902783 w 7116256"/>
              <a:gd name="connsiteY1304" fmla="*/ 1197047 h 6857999"/>
              <a:gd name="connsiteX1305" fmla="*/ 2902392 w 7116256"/>
              <a:gd name="connsiteY1305" fmla="*/ 1161467 h 6857999"/>
              <a:gd name="connsiteX1306" fmla="*/ 2902394 w 7116256"/>
              <a:gd name="connsiteY1306" fmla="*/ 1125495 h 6857999"/>
              <a:gd name="connsiteX1307" fmla="*/ 2902786 w 7116256"/>
              <a:gd name="connsiteY1307" fmla="*/ 1089916 h 6857999"/>
              <a:gd name="connsiteX1308" fmla="*/ 2902786 w 7116256"/>
              <a:gd name="connsiteY1308" fmla="*/ 1053945 h 6857999"/>
              <a:gd name="connsiteX1309" fmla="*/ 2902789 w 7116256"/>
              <a:gd name="connsiteY1309" fmla="*/ 1017191 h 6857999"/>
              <a:gd name="connsiteX1310" fmla="*/ 2902789 w 7116256"/>
              <a:gd name="connsiteY1310" fmla="*/ 981221 h 6857999"/>
              <a:gd name="connsiteX1311" fmla="*/ 2902399 w 7116256"/>
              <a:gd name="connsiteY1311" fmla="*/ 945640 h 6857999"/>
              <a:gd name="connsiteX1312" fmla="*/ 2902401 w 7116256"/>
              <a:gd name="connsiteY1312" fmla="*/ 909668 h 6857999"/>
              <a:gd name="connsiteX1313" fmla="*/ 2902793 w 7116256"/>
              <a:gd name="connsiteY1313" fmla="*/ 874089 h 6857999"/>
              <a:gd name="connsiteX1314" fmla="*/ 2902795 w 7116256"/>
              <a:gd name="connsiteY1314" fmla="*/ 837336 h 6857999"/>
              <a:gd name="connsiteX1315" fmla="*/ 2902795 w 7116256"/>
              <a:gd name="connsiteY1315" fmla="*/ 801366 h 6857999"/>
              <a:gd name="connsiteX1316" fmla="*/ 2902406 w 7116256"/>
              <a:gd name="connsiteY1316" fmla="*/ 765785 h 6857999"/>
              <a:gd name="connsiteX1317" fmla="*/ 2902408 w 7116256"/>
              <a:gd name="connsiteY1317" fmla="*/ 729815 h 6857999"/>
              <a:gd name="connsiteX1318" fmla="*/ 2902409 w 7116256"/>
              <a:gd name="connsiteY1318" fmla="*/ 693844 h 6857999"/>
              <a:gd name="connsiteX1319" fmla="*/ 2902802 w 7116256"/>
              <a:gd name="connsiteY1319" fmla="*/ 658264 h 6857999"/>
              <a:gd name="connsiteX1320" fmla="*/ 2902801 w 7116256"/>
              <a:gd name="connsiteY1320" fmla="*/ 621510 h 6857999"/>
              <a:gd name="connsiteX1321" fmla="*/ 2902804 w 7116256"/>
              <a:gd name="connsiteY1321" fmla="*/ 585540 h 6857999"/>
              <a:gd name="connsiteX1322" fmla="*/ 2902414 w 7116256"/>
              <a:gd name="connsiteY1322" fmla="*/ 549960 h 6857999"/>
              <a:gd name="connsiteX1323" fmla="*/ 2902415 w 7116256"/>
              <a:gd name="connsiteY1323" fmla="*/ 513988 h 6857999"/>
              <a:gd name="connsiteX1324" fmla="*/ 2902025 w 7116256"/>
              <a:gd name="connsiteY1324" fmla="*/ 477626 h 6857999"/>
              <a:gd name="connsiteX1325" fmla="*/ 2902807 w 7116256"/>
              <a:gd name="connsiteY1325" fmla="*/ 441654 h 6857999"/>
              <a:gd name="connsiteX1326" fmla="*/ 2902809 w 7116256"/>
              <a:gd name="connsiteY1326" fmla="*/ 405684 h 6857999"/>
              <a:gd name="connsiteX1327" fmla="*/ 2902811 w 7116256"/>
              <a:gd name="connsiteY1327" fmla="*/ 369712 h 6857999"/>
              <a:gd name="connsiteX1328" fmla="*/ 2902421 w 7116256"/>
              <a:gd name="connsiteY1328" fmla="*/ 334132 h 6857999"/>
              <a:gd name="connsiteX1329" fmla="*/ 2902421 w 7116256"/>
              <a:gd name="connsiteY1329" fmla="*/ 298161 h 6857999"/>
              <a:gd name="connsiteX1330" fmla="*/ 2903205 w 7116256"/>
              <a:gd name="connsiteY1330" fmla="*/ 262190 h 6857999"/>
              <a:gd name="connsiteX1331" fmla="*/ 2902816 w 7116256"/>
              <a:gd name="connsiteY1331" fmla="*/ 225828 h 6857999"/>
              <a:gd name="connsiteX1332" fmla="*/ 2902817 w 7116256"/>
              <a:gd name="connsiteY1332" fmla="*/ 189857 h 6857999"/>
              <a:gd name="connsiteX1333" fmla="*/ 2902819 w 7116256"/>
              <a:gd name="connsiteY1333" fmla="*/ 153886 h 6857999"/>
              <a:gd name="connsiteX1334" fmla="*/ 2902428 w 7116256"/>
              <a:gd name="connsiteY1334" fmla="*/ 118306 h 6857999"/>
              <a:gd name="connsiteX1335" fmla="*/ 2902430 w 7116256"/>
              <a:gd name="connsiteY1335" fmla="*/ 81553 h 6857999"/>
              <a:gd name="connsiteX1336" fmla="*/ 2902822 w 7116256"/>
              <a:gd name="connsiteY1336" fmla="*/ 45973 h 6857999"/>
              <a:gd name="connsiteX1337" fmla="*/ 2902824 w 7116256"/>
              <a:gd name="connsiteY1337" fmla="*/ 10002 h 6857999"/>
              <a:gd name="connsiteX1338" fmla="*/ 2902824 w 7116256"/>
              <a:gd name="connsiteY1338" fmla="*/ 0 h 6857999"/>
              <a:gd name="connsiteX1339" fmla="*/ 3627826 w 7116256"/>
              <a:gd name="connsiteY1339" fmla="*/ 0 h 6857999"/>
              <a:gd name="connsiteX1340" fmla="*/ 3627717 w 7116256"/>
              <a:gd name="connsiteY1340" fmla="*/ 9977 h 6857999"/>
              <a:gd name="connsiteX1341" fmla="*/ 3627717 w 7116256"/>
              <a:gd name="connsiteY1341" fmla="*/ 45947 h 6857999"/>
              <a:gd name="connsiteX1342" fmla="*/ 3628496 w 7116256"/>
              <a:gd name="connsiteY1342" fmla="*/ 81919 h 6857999"/>
              <a:gd name="connsiteX1343" fmla="*/ 3628497 w 7116256"/>
              <a:gd name="connsiteY1343" fmla="*/ 117890 h 6857999"/>
              <a:gd name="connsiteX1344" fmla="*/ 3628104 w 7116256"/>
              <a:gd name="connsiteY1344" fmla="*/ 153469 h 6857999"/>
              <a:gd name="connsiteX1345" fmla="*/ 3628103 w 7116256"/>
              <a:gd name="connsiteY1345" fmla="*/ 180839 h 6857999"/>
              <a:gd name="connsiteX1346" fmla="*/ 3628102 w 7116256"/>
              <a:gd name="connsiteY1346" fmla="*/ 184750 h 6857999"/>
              <a:gd name="connsiteX1347" fmla="*/ 3627712 w 7116256"/>
              <a:gd name="connsiteY1347" fmla="*/ 189832 h 6857999"/>
              <a:gd name="connsiteX1348" fmla="*/ 3628495 w 7116256"/>
              <a:gd name="connsiteY1348" fmla="*/ 199215 h 6857999"/>
              <a:gd name="connsiteX1349" fmla="*/ 3629274 w 7116256"/>
              <a:gd name="connsiteY1349" fmla="*/ 207817 h 6857999"/>
              <a:gd name="connsiteX1350" fmla="*/ 3630057 w 7116256"/>
              <a:gd name="connsiteY1350" fmla="*/ 217202 h 6857999"/>
              <a:gd name="connsiteX1351" fmla="*/ 3630839 w 7116256"/>
              <a:gd name="connsiteY1351" fmla="*/ 225803 h 6857999"/>
              <a:gd name="connsiteX1352" fmla="*/ 3632012 w 7116256"/>
              <a:gd name="connsiteY1352" fmla="*/ 234796 h 6857999"/>
              <a:gd name="connsiteX1353" fmla="*/ 3633184 w 7116256"/>
              <a:gd name="connsiteY1353" fmla="*/ 243788 h 6857999"/>
              <a:gd name="connsiteX1354" fmla="*/ 3635139 w 7116256"/>
              <a:gd name="connsiteY1354" fmla="*/ 252783 h 6857999"/>
              <a:gd name="connsiteX1355" fmla="*/ 3637093 w 7116256"/>
              <a:gd name="connsiteY1355" fmla="*/ 261774 h 6857999"/>
              <a:gd name="connsiteX1356" fmla="*/ 3639829 w 7116256"/>
              <a:gd name="connsiteY1356" fmla="*/ 270767 h 6857999"/>
              <a:gd name="connsiteX1357" fmla="*/ 3642175 w 7116256"/>
              <a:gd name="connsiteY1357" fmla="*/ 280150 h 6857999"/>
              <a:gd name="connsiteX1358" fmla="*/ 3644129 w 7116256"/>
              <a:gd name="connsiteY1358" fmla="*/ 289144 h 6857999"/>
              <a:gd name="connsiteX1359" fmla="*/ 3647258 w 7116256"/>
              <a:gd name="connsiteY1359" fmla="*/ 297744 h 6857999"/>
              <a:gd name="connsiteX1360" fmla="*/ 3650386 w 7116256"/>
              <a:gd name="connsiteY1360" fmla="*/ 307129 h 6857999"/>
              <a:gd name="connsiteX1361" fmla="*/ 3654295 w 7116256"/>
              <a:gd name="connsiteY1361" fmla="*/ 315730 h 6857999"/>
              <a:gd name="connsiteX1362" fmla="*/ 3657422 w 7116256"/>
              <a:gd name="connsiteY1362" fmla="*/ 325112 h 6857999"/>
              <a:gd name="connsiteX1363" fmla="*/ 3661723 w 7116256"/>
              <a:gd name="connsiteY1363" fmla="*/ 334107 h 6857999"/>
              <a:gd name="connsiteX1364" fmla="*/ 3666416 w 7116256"/>
              <a:gd name="connsiteY1364" fmla="*/ 342707 h 6857999"/>
              <a:gd name="connsiteX1365" fmla="*/ 3670717 w 7116256"/>
              <a:gd name="connsiteY1365" fmla="*/ 351700 h 6857999"/>
              <a:gd name="connsiteX1366" fmla="*/ 3675797 w 7116256"/>
              <a:gd name="connsiteY1366" fmla="*/ 360693 h 6857999"/>
              <a:gd name="connsiteX1367" fmla="*/ 3681272 w 7116256"/>
              <a:gd name="connsiteY1367" fmla="*/ 370077 h 6857999"/>
              <a:gd name="connsiteX1368" fmla="*/ 3686745 w 7116256"/>
              <a:gd name="connsiteY1368" fmla="*/ 378679 h 6857999"/>
              <a:gd name="connsiteX1369" fmla="*/ 3693000 w 7116256"/>
              <a:gd name="connsiteY1369" fmla="*/ 388061 h 6857999"/>
              <a:gd name="connsiteX1370" fmla="*/ 3699646 w 7116256"/>
              <a:gd name="connsiteY1370" fmla="*/ 397055 h 6857999"/>
              <a:gd name="connsiteX1371" fmla="*/ 3705903 w 7116256"/>
              <a:gd name="connsiteY1371" fmla="*/ 405655 h 6857999"/>
              <a:gd name="connsiteX1372" fmla="*/ 3714503 w 7116256"/>
              <a:gd name="connsiteY1372" fmla="*/ 415039 h 6857999"/>
              <a:gd name="connsiteX1373" fmla="*/ 3721541 w 7116256"/>
              <a:gd name="connsiteY1373" fmla="*/ 424423 h 6857999"/>
              <a:gd name="connsiteX1374" fmla="*/ 3730143 w 7116256"/>
              <a:gd name="connsiteY1374" fmla="*/ 433025 h 6857999"/>
              <a:gd name="connsiteX1375" fmla="*/ 3739135 w 7116256"/>
              <a:gd name="connsiteY1375" fmla="*/ 442016 h 6857999"/>
              <a:gd name="connsiteX1376" fmla="*/ 3749692 w 7116256"/>
              <a:gd name="connsiteY1376" fmla="*/ 451008 h 6857999"/>
              <a:gd name="connsiteX1377" fmla="*/ 3759857 w 7116256"/>
              <a:gd name="connsiteY1377" fmla="*/ 460392 h 6857999"/>
              <a:gd name="connsiteX1378" fmla="*/ 3771587 w 7116256"/>
              <a:gd name="connsiteY1378" fmla="*/ 468994 h 6857999"/>
              <a:gd name="connsiteX1379" fmla="*/ 3782534 w 7116256"/>
              <a:gd name="connsiteY1379" fmla="*/ 477595 h 6857999"/>
              <a:gd name="connsiteX1380" fmla="*/ 3798174 w 7116256"/>
              <a:gd name="connsiteY1380" fmla="*/ 487760 h 6857999"/>
              <a:gd name="connsiteX1381" fmla="*/ 3813812 w 7116256"/>
              <a:gd name="connsiteY1381" fmla="*/ 497143 h 6857999"/>
              <a:gd name="connsiteX1382" fmla="*/ 3830234 w 7116256"/>
              <a:gd name="connsiteY1382" fmla="*/ 506526 h 6857999"/>
              <a:gd name="connsiteX1383" fmla="*/ 3847437 w 7116256"/>
              <a:gd name="connsiteY1383" fmla="*/ 513563 h 6857999"/>
              <a:gd name="connsiteX1384" fmla="*/ 3863857 w 7116256"/>
              <a:gd name="connsiteY1384" fmla="*/ 520601 h 6857999"/>
              <a:gd name="connsiteX1385" fmla="*/ 3880280 w 7116256"/>
              <a:gd name="connsiteY1385" fmla="*/ 526074 h 6857999"/>
              <a:gd name="connsiteX1386" fmla="*/ 3898265 w 7116256"/>
              <a:gd name="connsiteY1386" fmla="*/ 531549 h 6857999"/>
              <a:gd name="connsiteX1387" fmla="*/ 3916250 w 7116256"/>
              <a:gd name="connsiteY1387" fmla="*/ 535456 h 6857999"/>
              <a:gd name="connsiteX1388" fmla="*/ 3933845 w 7116256"/>
              <a:gd name="connsiteY1388" fmla="*/ 538975 h 6857999"/>
              <a:gd name="connsiteX1389" fmla="*/ 3953004 w 7116256"/>
              <a:gd name="connsiteY1389" fmla="*/ 540929 h 6857999"/>
              <a:gd name="connsiteX1390" fmla="*/ 3971772 w 7116256"/>
              <a:gd name="connsiteY1390" fmla="*/ 542493 h 6857999"/>
              <a:gd name="connsiteX1391" fmla="*/ 3990537 w 7116256"/>
              <a:gd name="connsiteY1391" fmla="*/ 543273 h 6857999"/>
              <a:gd name="connsiteX1392" fmla="*/ 4009697 w 7116256"/>
              <a:gd name="connsiteY1392" fmla="*/ 542883 h 6857999"/>
              <a:gd name="connsiteX1393" fmla="*/ 4028463 w 7116256"/>
              <a:gd name="connsiteY1393" fmla="*/ 541318 h 6857999"/>
              <a:gd name="connsiteX1394" fmla="*/ 4046842 w 7116256"/>
              <a:gd name="connsiteY1394" fmla="*/ 538581 h 6857999"/>
              <a:gd name="connsiteX1395" fmla="*/ 4065216 w 7116256"/>
              <a:gd name="connsiteY1395" fmla="*/ 535061 h 6857999"/>
              <a:gd name="connsiteX1396" fmla="*/ 4082422 w 7116256"/>
              <a:gd name="connsiteY1396" fmla="*/ 531149 h 6857999"/>
              <a:gd name="connsiteX1397" fmla="*/ 4100406 w 7116256"/>
              <a:gd name="connsiteY1397" fmla="*/ 526458 h 6857999"/>
              <a:gd name="connsiteX1398" fmla="*/ 4118001 w 7116256"/>
              <a:gd name="connsiteY1398" fmla="*/ 520593 h 6857999"/>
              <a:gd name="connsiteX1399" fmla="*/ 4134424 w 7116256"/>
              <a:gd name="connsiteY1399" fmla="*/ 513554 h 6857999"/>
              <a:gd name="connsiteX1400" fmla="*/ 4150846 w 7116256"/>
              <a:gd name="connsiteY1400" fmla="*/ 505734 h 6857999"/>
              <a:gd name="connsiteX1401" fmla="*/ 4167659 w 7116256"/>
              <a:gd name="connsiteY1401" fmla="*/ 496741 h 6857999"/>
              <a:gd name="connsiteX1402" fmla="*/ 4183298 w 7116256"/>
              <a:gd name="connsiteY1402" fmla="*/ 488137 h 6857999"/>
              <a:gd name="connsiteX1403" fmla="*/ 4198548 w 7116256"/>
              <a:gd name="connsiteY1403" fmla="*/ 477581 h 6857999"/>
              <a:gd name="connsiteX1404" fmla="*/ 4210277 w 7116256"/>
              <a:gd name="connsiteY1404" fmla="*/ 468978 h 6857999"/>
              <a:gd name="connsiteX1405" fmla="*/ 4221225 w 7116256"/>
              <a:gd name="connsiteY1405" fmla="*/ 460376 h 6857999"/>
              <a:gd name="connsiteX1406" fmla="*/ 4232173 w 7116256"/>
              <a:gd name="connsiteY1406" fmla="*/ 450992 h 6857999"/>
              <a:gd name="connsiteX1407" fmla="*/ 4242339 w 7116256"/>
              <a:gd name="connsiteY1407" fmla="*/ 441609 h 6857999"/>
              <a:gd name="connsiteX1408" fmla="*/ 4251333 w 7116256"/>
              <a:gd name="connsiteY1408" fmla="*/ 432615 h 6857999"/>
              <a:gd name="connsiteX1409" fmla="*/ 4259152 w 7116256"/>
              <a:gd name="connsiteY1409" fmla="*/ 424013 h 6857999"/>
              <a:gd name="connsiteX1410" fmla="*/ 4267363 w 7116256"/>
              <a:gd name="connsiteY1410" fmla="*/ 415020 h 6857999"/>
              <a:gd name="connsiteX1411" fmla="*/ 4274793 w 7116256"/>
              <a:gd name="connsiteY1411" fmla="*/ 405245 h 6857999"/>
              <a:gd name="connsiteX1412" fmla="*/ 4281831 w 7116256"/>
              <a:gd name="connsiteY1412" fmla="*/ 396643 h 6857999"/>
              <a:gd name="connsiteX1413" fmla="*/ 4288478 w 7116256"/>
              <a:gd name="connsiteY1413" fmla="*/ 387651 h 6857999"/>
              <a:gd name="connsiteX1414" fmla="*/ 4294342 w 7116256"/>
              <a:gd name="connsiteY1414" fmla="*/ 379439 h 6857999"/>
              <a:gd name="connsiteX1415" fmla="*/ 4300207 w 7116256"/>
              <a:gd name="connsiteY1415" fmla="*/ 369664 h 6857999"/>
              <a:gd name="connsiteX1416" fmla="*/ 4305682 w 7116256"/>
              <a:gd name="connsiteY1416" fmla="*/ 361061 h 6857999"/>
              <a:gd name="connsiteX1417" fmla="*/ 4310375 w 7116256"/>
              <a:gd name="connsiteY1417" fmla="*/ 352461 h 6857999"/>
              <a:gd name="connsiteX1418" fmla="*/ 4315067 w 7116256"/>
              <a:gd name="connsiteY1418" fmla="*/ 343076 h 6857999"/>
              <a:gd name="connsiteX1419" fmla="*/ 4318977 w 7116256"/>
              <a:gd name="connsiteY1419" fmla="*/ 333692 h 6857999"/>
              <a:gd name="connsiteX1420" fmla="*/ 4323669 w 7116256"/>
              <a:gd name="connsiteY1420" fmla="*/ 324309 h 6857999"/>
              <a:gd name="connsiteX1421" fmla="*/ 4327188 w 7116256"/>
              <a:gd name="connsiteY1421" fmla="*/ 316098 h 6857999"/>
              <a:gd name="connsiteX1422" fmla="*/ 4330316 w 7116256"/>
              <a:gd name="connsiteY1422" fmla="*/ 306713 h 6857999"/>
              <a:gd name="connsiteX1423" fmla="*/ 4333836 w 7116256"/>
              <a:gd name="connsiteY1423" fmla="*/ 297720 h 6857999"/>
              <a:gd name="connsiteX1424" fmla="*/ 4336574 w 7116256"/>
              <a:gd name="connsiteY1424" fmla="*/ 288728 h 6857999"/>
              <a:gd name="connsiteX1425" fmla="*/ 4339700 w 7116256"/>
              <a:gd name="connsiteY1425" fmla="*/ 280126 h 6857999"/>
              <a:gd name="connsiteX1426" fmla="*/ 4342048 w 7116256"/>
              <a:gd name="connsiteY1426" fmla="*/ 270742 h 6857999"/>
              <a:gd name="connsiteX1427" fmla="*/ 4344002 w 7116256"/>
              <a:gd name="connsiteY1427" fmla="*/ 261750 h 6857999"/>
              <a:gd name="connsiteX1428" fmla="*/ 4346349 w 7116256"/>
              <a:gd name="connsiteY1428" fmla="*/ 253148 h 6857999"/>
              <a:gd name="connsiteX1429" fmla="*/ 4347522 w 7116256"/>
              <a:gd name="connsiteY1429" fmla="*/ 244155 h 6857999"/>
              <a:gd name="connsiteX1430" fmla="*/ 4349477 w 7116256"/>
              <a:gd name="connsiteY1430" fmla="*/ 235162 h 6857999"/>
              <a:gd name="connsiteX1431" fmla="*/ 4350649 w 7116256"/>
              <a:gd name="connsiteY1431" fmla="*/ 225387 h 6857999"/>
              <a:gd name="connsiteX1432" fmla="*/ 4351431 w 7116256"/>
              <a:gd name="connsiteY1432" fmla="*/ 216786 h 6857999"/>
              <a:gd name="connsiteX1433" fmla="*/ 4352606 w 7116256"/>
              <a:gd name="connsiteY1433" fmla="*/ 207793 h 6857999"/>
              <a:gd name="connsiteX1434" fmla="*/ 4352607 w 7116256"/>
              <a:gd name="connsiteY1434" fmla="*/ 198409 h 6857999"/>
              <a:gd name="connsiteX1435" fmla="*/ 4352997 w 7116256"/>
              <a:gd name="connsiteY1435" fmla="*/ 189417 h 6857999"/>
              <a:gd name="connsiteX1436" fmla="*/ 4353389 w 7116256"/>
              <a:gd name="connsiteY1436" fmla="*/ 185115 h 6857999"/>
              <a:gd name="connsiteX1437" fmla="*/ 4353389 w 7116256"/>
              <a:gd name="connsiteY1437" fmla="*/ 180422 h 6857999"/>
              <a:gd name="connsiteX1438" fmla="*/ 4353780 w 7116256"/>
              <a:gd name="connsiteY1438" fmla="*/ 153446 h 6857999"/>
              <a:gd name="connsiteX1439" fmla="*/ 4354172 w 7116256"/>
              <a:gd name="connsiteY1439" fmla="*/ 117866 h 6857999"/>
              <a:gd name="connsiteX1440" fmla="*/ 4355347 w 7116256"/>
              <a:gd name="connsiteY1440" fmla="*/ 81503 h 6857999"/>
              <a:gd name="connsiteX1441" fmla="*/ 4355740 w 7116256"/>
              <a:gd name="connsiteY1441" fmla="*/ 45923 h 6857999"/>
              <a:gd name="connsiteX1442" fmla="*/ 4356914 w 7116256"/>
              <a:gd name="connsiteY1442" fmla="*/ 9560 h 6857999"/>
              <a:gd name="connsiteX1443" fmla="*/ 4357020 w 7116256"/>
              <a:gd name="connsiteY1443" fmla="*/ 0 h 6857999"/>
              <a:gd name="connsiteX1444" fmla="*/ 5078964 w 7116256"/>
              <a:gd name="connsiteY1444" fmla="*/ 0 h 6857999"/>
              <a:gd name="connsiteX1445" fmla="*/ 5079070 w 7116256"/>
              <a:gd name="connsiteY1445" fmla="*/ 9927 h 6857999"/>
              <a:gd name="connsiteX1446" fmla="*/ 5079070 w 7116256"/>
              <a:gd name="connsiteY1446" fmla="*/ 45897 h 6857999"/>
              <a:gd name="connsiteX1447" fmla="*/ 5078679 w 7116256"/>
              <a:gd name="connsiteY1447" fmla="*/ 81477 h 6857999"/>
              <a:gd name="connsiteX1448" fmla="*/ 5079068 w 7116256"/>
              <a:gd name="connsiteY1448" fmla="*/ 89689 h 6857999"/>
              <a:gd name="connsiteX1449" fmla="*/ 5079069 w 7116256"/>
              <a:gd name="connsiteY1449" fmla="*/ 103763 h 6857999"/>
              <a:gd name="connsiteX1450" fmla="*/ 5079459 w 7116256"/>
              <a:gd name="connsiteY1450" fmla="*/ 117450 h 6857999"/>
              <a:gd name="connsiteX1451" fmla="*/ 5080632 w 7116256"/>
              <a:gd name="connsiteY1451" fmla="*/ 126441 h 6857999"/>
              <a:gd name="connsiteX1452" fmla="*/ 5081804 w 7116256"/>
              <a:gd name="connsiteY1452" fmla="*/ 135434 h 6857999"/>
              <a:gd name="connsiteX1453" fmla="*/ 5082976 w 7116256"/>
              <a:gd name="connsiteY1453" fmla="*/ 144428 h 6857999"/>
              <a:gd name="connsiteX1454" fmla="*/ 5084541 w 7116256"/>
              <a:gd name="connsiteY1454" fmla="*/ 153810 h 6857999"/>
              <a:gd name="connsiteX1455" fmla="*/ 5086105 w 7116256"/>
              <a:gd name="connsiteY1455" fmla="*/ 162413 h 6857999"/>
              <a:gd name="connsiteX1456" fmla="*/ 5087669 w 7116256"/>
              <a:gd name="connsiteY1456" fmla="*/ 171796 h 6857999"/>
              <a:gd name="connsiteX1457" fmla="*/ 5090404 w 7116256"/>
              <a:gd name="connsiteY1457" fmla="*/ 180789 h 6857999"/>
              <a:gd name="connsiteX1458" fmla="*/ 5092749 w 7116256"/>
              <a:gd name="connsiteY1458" fmla="*/ 189390 h 6857999"/>
              <a:gd name="connsiteX1459" fmla="*/ 5095096 w 7116256"/>
              <a:gd name="connsiteY1459" fmla="*/ 198774 h 6857999"/>
              <a:gd name="connsiteX1460" fmla="*/ 5098224 w 7116256"/>
              <a:gd name="connsiteY1460" fmla="*/ 208158 h 6857999"/>
              <a:gd name="connsiteX1461" fmla="*/ 5101351 w 7116256"/>
              <a:gd name="connsiteY1461" fmla="*/ 216759 h 6857999"/>
              <a:gd name="connsiteX1462" fmla="*/ 5105260 w 7116256"/>
              <a:gd name="connsiteY1462" fmla="*/ 225361 h 6857999"/>
              <a:gd name="connsiteX1463" fmla="*/ 5108779 w 7116256"/>
              <a:gd name="connsiteY1463" fmla="*/ 235135 h 6857999"/>
              <a:gd name="connsiteX1464" fmla="*/ 5112688 w 7116256"/>
              <a:gd name="connsiteY1464" fmla="*/ 243738 h 6857999"/>
              <a:gd name="connsiteX1465" fmla="*/ 5117381 w 7116256"/>
              <a:gd name="connsiteY1465" fmla="*/ 252339 h 6857999"/>
              <a:gd name="connsiteX1466" fmla="*/ 5122071 w 7116256"/>
              <a:gd name="connsiteY1466" fmla="*/ 261723 h 6857999"/>
              <a:gd name="connsiteX1467" fmla="*/ 5127546 w 7116256"/>
              <a:gd name="connsiteY1467" fmla="*/ 271106 h 6857999"/>
              <a:gd name="connsiteX1468" fmla="*/ 5132238 w 7116256"/>
              <a:gd name="connsiteY1468" fmla="*/ 279708 h 6857999"/>
              <a:gd name="connsiteX1469" fmla="*/ 5138102 w 7116256"/>
              <a:gd name="connsiteY1469" fmla="*/ 288701 h 6857999"/>
              <a:gd name="connsiteX1470" fmla="*/ 5143966 w 7116256"/>
              <a:gd name="connsiteY1470" fmla="*/ 297692 h 6857999"/>
              <a:gd name="connsiteX1471" fmla="*/ 5151395 w 7116256"/>
              <a:gd name="connsiteY1471" fmla="*/ 306684 h 6857999"/>
              <a:gd name="connsiteX1472" fmla="*/ 5157650 w 7116256"/>
              <a:gd name="connsiteY1472" fmla="*/ 316070 h 6857999"/>
              <a:gd name="connsiteX1473" fmla="*/ 5165470 w 7116256"/>
              <a:gd name="connsiteY1473" fmla="*/ 324671 h 6857999"/>
              <a:gd name="connsiteX1474" fmla="*/ 5173287 w 7116256"/>
              <a:gd name="connsiteY1474" fmla="*/ 333272 h 6857999"/>
              <a:gd name="connsiteX1475" fmla="*/ 5181498 w 7116256"/>
              <a:gd name="connsiteY1475" fmla="*/ 343047 h 6857999"/>
              <a:gd name="connsiteX1476" fmla="*/ 5190882 w 7116256"/>
              <a:gd name="connsiteY1476" fmla="*/ 352431 h 6857999"/>
              <a:gd name="connsiteX1477" fmla="*/ 5200657 w 7116256"/>
              <a:gd name="connsiteY1477" fmla="*/ 360642 h 6857999"/>
              <a:gd name="connsiteX1478" fmla="*/ 5210822 w 7116256"/>
              <a:gd name="connsiteY1478" fmla="*/ 369242 h 6857999"/>
              <a:gd name="connsiteX1479" fmla="*/ 5223334 w 7116256"/>
              <a:gd name="connsiteY1479" fmla="*/ 379406 h 6857999"/>
              <a:gd name="connsiteX1480" fmla="*/ 5235846 w 7116256"/>
              <a:gd name="connsiteY1480" fmla="*/ 388008 h 6857999"/>
              <a:gd name="connsiteX1481" fmla="*/ 5249530 w 7116256"/>
              <a:gd name="connsiteY1481" fmla="*/ 397001 h 6857999"/>
              <a:gd name="connsiteX1482" fmla="*/ 5262432 w 7116256"/>
              <a:gd name="connsiteY1482" fmla="*/ 405212 h 6857999"/>
              <a:gd name="connsiteX1483" fmla="*/ 5273380 w 7116256"/>
              <a:gd name="connsiteY1483" fmla="*/ 411465 h 6857999"/>
              <a:gd name="connsiteX1484" fmla="*/ 5284718 w 7116256"/>
              <a:gd name="connsiteY1484" fmla="*/ 416548 h 6857999"/>
              <a:gd name="connsiteX1485" fmla="*/ 5295275 w 7116256"/>
              <a:gd name="connsiteY1485" fmla="*/ 421630 h 6857999"/>
              <a:gd name="connsiteX1486" fmla="*/ 5306223 w 7116256"/>
              <a:gd name="connsiteY1486" fmla="*/ 426323 h 6857999"/>
              <a:gd name="connsiteX1487" fmla="*/ 5317952 w 7116256"/>
              <a:gd name="connsiteY1487" fmla="*/ 430233 h 6857999"/>
              <a:gd name="connsiteX1488" fmla="*/ 5328899 w 7116256"/>
              <a:gd name="connsiteY1488" fmla="*/ 434923 h 6857999"/>
              <a:gd name="connsiteX1489" fmla="*/ 5341411 w 7116256"/>
              <a:gd name="connsiteY1489" fmla="*/ 438051 h 6857999"/>
              <a:gd name="connsiteX1490" fmla="*/ 5353141 w 7116256"/>
              <a:gd name="connsiteY1490" fmla="*/ 441180 h 6857999"/>
              <a:gd name="connsiteX1491" fmla="*/ 5374254 w 7116256"/>
              <a:gd name="connsiteY1491" fmla="*/ 445871 h 6857999"/>
              <a:gd name="connsiteX1492" fmla="*/ 5396541 w 7116256"/>
              <a:gd name="connsiteY1492" fmla="*/ 449389 h 6857999"/>
              <a:gd name="connsiteX1493" fmla="*/ 5407488 w 7116256"/>
              <a:gd name="connsiteY1493" fmla="*/ 450951 h 6857999"/>
              <a:gd name="connsiteX1494" fmla="*/ 5418436 w 7116256"/>
              <a:gd name="connsiteY1494" fmla="*/ 451733 h 6857999"/>
              <a:gd name="connsiteX1495" fmla="*/ 5429773 w 7116256"/>
              <a:gd name="connsiteY1495" fmla="*/ 452124 h 6857999"/>
              <a:gd name="connsiteX1496" fmla="*/ 5441504 w 7116256"/>
              <a:gd name="connsiteY1496" fmla="*/ 452124 h 6857999"/>
              <a:gd name="connsiteX1497" fmla="*/ 5452841 w 7116256"/>
              <a:gd name="connsiteY1497" fmla="*/ 451733 h 6857999"/>
              <a:gd name="connsiteX1498" fmla="*/ 5464183 w 7116256"/>
              <a:gd name="connsiteY1498" fmla="*/ 451340 h 6857999"/>
              <a:gd name="connsiteX1499" fmla="*/ 5475127 w 7116256"/>
              <a:gd name="connsiteY1499" fmla="*/ 450558 h 6857999"/>
              <a:gd name="connsiteX1500" fmla="*/ 5486467 w 7116256"/>
              <a:gd name="connsiteY1500" fmla="*/ 449385 h 6857999"/>
              <a:gd name="connsiteX1501" fmla="*/ 5508363 w 7116256"/>
              <a:gd name="connsiteY1501" fmla="*/ 446256 h 6857999"/>
              <a:gd name="connsiteX1502" fmla="*/ 5529867 w 7116256"/>
              <a:gd name="connsiteY1502" fmla="*/ 441172 h 6857999"/>
              <a:gd name="connsiteX1503" fmla="*/ 5541597 w 7116256"/>
              <a:gd name="connsiteY1503" fmla="*/ 438045 h 6857999"/>
              <a:gd name="connsiteX1504" fmla="*/ 5553719 w 7116256"/>
              <a:gd name="connsiteY1504" fmla="*/ 434525 h 6857999"/>
              <a:gd name="connsiteX1505" fmla="*/ 5565058 w 7116256"/>
              <a:gd name="connsiteY1505" fmla="*/ 430222 h 6857999"/>
              <a:gd name="connsiteX1506" fmla="*/ 5576396 w 7116256"/>
              <a:gd name="connsiteY1506" fmla="*/ 425923 h 6857999"/>
              <a:gd name="connsiteX1507" fmla="*/ 5587344 w 7116256"/>
              <a:gd name="connsiteY1507" fmla="*/ 421230 h 6857999"/>
              <a:gd name="connsiteX1508" fmla="*/ 5598292 w 7116256"/>
              <a:gd name="connsiteY1508" fmla="*/ 416537 h 6857999"/>
              <a:gd name="connsiteX1509" fmla="*/ 5609239 w 7116256"/>
              <a:gd name="connsiteY1509" fmla="*/ 411064 h 6857999"/>
              <a:gd name="connsiteX1510" fmla="*/ 5619796 w 7116256"/>
              <a:gd name="connsiteY1510" fmla="*/ 405980 h 6857999"/>
              <a:gd name="connsiteX1511" fmla="*/ 5633482 w 7116256"/>
              <a:gd name="connsiteY1511" fmla="*/ 396988 h 6857999"/>
              <a:gd name="connsiteX1512" fmla="*/ 5646384 w 7116256"/>
              <a:gd name="connsiteY1512" fmla="*/ 388777 h 6857999"/>
              <a:gd name="connsiteX1513" fmla="*/ 5659679 w 7116256"/>
              <a:gd name="connsiteY1513" fmla="*/ 379391 h 6857999"/>
              <a:gd name="connsiteX1514" fmla="*/ 5672191 w 7116256"/>
              <a:gd name="connsiteY1514" fmla="*/ 369227 h 6857999"/>
              <a:gd name="connsiteX1515" fmla="*/ 5682356 w 7116256"/>
              <a:gd name="connsiteY1515" fmla="*/ 360624 h 6857999"/>
              <a:gd name="connsiteX1516" fmla="*/ 5691740 w 7116256"/>
              <a:gd name="connsiteY1516" fmla="*/ 352021 h 6857999"/>
              <a:gd name="connsiteX1517" fmla="*/ 5700734 w 7116256"/>
              <a:gd name="connsiteY1517" fmla="*/ 343028 h 6857999"/>
              <a:gd name="connsiteX1518" fmla="*/ 5709727 w 7116256"/>
              <a:gd name="connsiteY1518" fmla="*/ 333253 h 6857999"/>
              <a:gd name="connsiteX1519" fmla="*/ 5717545 w 7116256"/>
              <a:gd name="connsiteY1519" fmla="*/ 324651 h 6857999"/>
              <a:gd name="connsiteX1520" fmla="*/ 5724585 w 7116256"/>
              <a:gd name="connsiteY1520" fmla="*/ 315267 h 6857999"/>
              <a:gd name="connsiteX1521" fmla="*/ 5731625 w 7116256"/>
              <a:gd name="connsiteY1521" fmla="*/ 306665 h 6857999"/>
              <a:gd name="connsiteX1522" fmla="*/ 5738662 w 7116256"/>
              <a:gd name="connsiteY1522" fmla="*/ 297281 h 6857999"/>
              <a:gd name="connsiteX1523" fmla="*/ 5744917 w 7116256"/>
              <a:gd name="connsiteY1523" fmla="*/ 288680 h 6857999"/>
              <a:gd name="connsiteX1524" fmla="*/ 5750391 w 7116256"/>
              <a:gd name="connsiteY1524" fmla="*/ 279296 h 6857999"/>
              <a:gd name="connsiteX1525" fmla="*/ 5755475 w 7116256"/>
              <a:gd name="connsiteY1525" fmla="*/ 271085 h 6857999"/>
              <a:gd name="connsiteX1526" fmla="*/ 5760948 w 7116256"/>
              <a:gd name="connsiteY1526" fmla="*/ 261700 h 6857999"/>
              <a:gd name="connsiteX1527" fmla="*/ 5765641 w 7116256"/>
              <a:gd name="connsiteY1527" fmla="*/ 252316 h 6857999"/>
              <a:gd name="connsiteX1528" fmla="*/ 5769943 w 7116256"/>
              <a:gd name="connsiteY1528" fmla="*/ 244106 h 6857999"/>
              <a:gd name="connsiteX1529" fmla="*/ 5773852 w 7116256"/>
              <a:gd name="connsiteY1529" fmla="*/ 234722 h 6857999"/>
              <a:gd name="connsiteX1530" fmla="*/ 5777763 w 7116256"/>
              <a:gd name="connsiteY1530" fmla="*/ 225339 h 6857999"/>
              <a:gd name="connsiteX1531" fmla="*/ 5781672 w 7116256"/>
              <a:gd name="connsiteY1531" fmla="*/ 216735 h 6857999"/>
              <a:gd name="connsiteX1532" fmla="*/ 5784409 w 7116256"/>
              <a:gd name="connsiteY1532" fmla="*/ 207743 h 6857999"/>
              <a:gd name="connsiteX1533" fmla="*/ 5787148 w 7116256"/>
              <a:gd name="connsiteY1533" fmla="*/ 197968 h 6857999"/>
              <a:gd name="connsiteX1534" fmla="*/ 5790276 w 7116256"/>
              <a:gd name="connsiteY1534" fmla="*/ 189365 h 6857999"/>
              <a:gd name="connsiteX1535" fmla="*/ 5792231 w 7116256"/>
              <a:gd name="connsiteY1535" fmla="*/ 180374 h 6857999"/>
              <a:gd name="connsiteX1536" fmla="*/ 5794968 w 7116256"/>
              <a:gd name="connsiteY1536" fmla="*/ 171380 h 6857999"/>
              <a:gd name="connsiteX1537" fmla="*/ 5796924 w 7116256"/>
              <a:gd name="connsiteY1537" fmla="*/ 162388 h 6857999"/>
              <a:gd name="connsiteX1538" fmla="*/ 5798487 w 7116256"/>
              <a:gd name="connsiteY1538" fmla="*/ 153785 h 6857999"/>
              <a:gd name="connsiteX1539" fmla="*/ 5800052 w 7116256"/>
              <a:gd name="connsiteY1539" fmla="*/ 144403 h 6857999"/>
              <a:gd name="connsiteX1540" fmla="*/ 5801226 w 7116256"/>
              <a:gd name="connsiteY1540" fmla="*/ 135410 h 6857999"/>
              <a:gd name="connsiteX1541" fmla="*/ 5802007 w 7116256"/>
              <a:gd name="connsiteY1541" fmla="*/ 126806 h 6857999"/>
              <a:gd name="connsiteX1542" fmla="*/ 5803180 w 7116256"/>
              <a:gd name="connsiteY1542" fmla="*/ 117034 h 6857999"/>
              <a:gd name="connsiteX1543" fmla="*/ 5804355 w 7116256"/>
              <a:gd name="connsiteY1543" fmla="*/ 103347 h 6857999"/>
              <a:gd name="connsiteX1544" fmla="*/ 5803964 w 7116256"/>
              <a:gd name="connsiteY1544" fmla="*/ 89663 h 6857999"/>
              <a:gd name="connsiteX1545" fmla="*/ 5804355 w 7116256"/>
              <a:gd name="connsiteY1545" fmla="*/ 81452 h 6857999"/>
              <a:gd name="connsiteX1546" fmla="*/ 5803964 w 7116256"/>
              <a:gd name="connsiteY1546" fmla="*/ 45873 h 6857999"/>
              <a:gd name="connsiteX1547" fmla="*/ 5803967 w 7116256"/>
              <a:gd name="connsiteY1547" fmla="*/ 9900 h 6857999"/>
              <a:gd name="connsiteX1548" fmla="*/ 5803967 w 7116256"/>
              <a:gd name="connsiteY1548" fmla="*/ 0 h 6857999"/>
              <a:gd name="connsiteX1549" fmla="*/ 7116256 w 7116256"/>
              <a:gd name="connsiteY1549" fmla="*/ 0 h 6857999"/>
              <a:gd name="connsiteX1550" fmla="*/ 7116256 w 7116256"/>
              <a:gd name="connsiteY1550" fmla="*/ 1017705 h 6857999"/>
              <a:gd name="connsiteX1551" fmla="*/ 7114920 w 7116256"/>
              <a:gd name="connsiteY1551" fmla="*/ 1016654 h 6857999"/>
              <a:gd name="connsiteX1552" fmla="*/ 7100453 w 7116256"/>
              <a:gd name="connsiteY1552" fmla="*/ 1006880 h 6857999"/>
              <a:gd name="connsiteX1553" fmla="*/ 7085988 w 7116256"/>
              <a:gd name="connsiteY1553" fmla="*/ 997106 h 6857999"/>
              <a:gd name="connsiteX1554" fmla="*/ 7070740 w 7116256"/>
              <a:gd name="connsiteY1554" fmla="*/ 988896 h 6857999"/>
              <a:gd name="connsiteX1555" fmla="*/ 7055101 w 7116256"/>
              <a:gd name="connsiteY1555" fmla="*/ 981076 h 6857999"/>
              <a:gd name="connsiteX1556" fmla="*/ 7036724 w 7116256"/>
              <a:gd name="connsiteY1556" fmla="*/ 972865 h 6857999"/>
              <a:gd name="connsiteX1557" fmla="*/ 7018347 w 7116256"/>
              <a:gd name="connsiteY1557" fmla="*/ 966219 h 6857999"/>
              <a:gd name="connsiteX1558" fmla="*/ 6999579 w 7116256"/>
              <a:gd name="connsiteY1558" fmla="*/ 959964 h 6857999"/>
              <a:gd name="connsiteX1559" fmla="*/ 6980812 w 7116256"/>
              <a:gd name="connsiteY1559" fmla="*/ 954491 h 6857999"/>
              <a:gd name="connsiteX1560" fmla="*/ 6960089 w 7116256"/>
              <a:gd name="connsiteY1560" fmla="*/ 950973 h 6857999"/>
              <a:gd name="connsiteX1561" fmla="*/ 6940541 w 7116256"/>
              <a:gd name="connsiteY1561" fmla="*/ 947845 h 6857999"/>
              <a:gd name="connsiteX1562" fmla="*/ 6919819 w 7116256"/>
              <a:gd name="connsiteY1562" fmla="*/ 946674 h 6857999"/>
              <a:gd name="connsiteX1563" fmla="*/ 6899097 w 7116256"/>
              <a:gd name="connsiteY1563" fmla="*/ 945502 h 6857999"/>
              <a:gd name="connsiteX1564" fmla="*/ 6878374 w 7116256"/>
              <a:gd name="connsiteY1564" fmla="*/ 945894 h 6857999"/>
              <a:gd name="connsiteX1565" fmla="*/ 6857652 w 7116256"/>
              <a:gd name="connsiteY1565" fmla="*/ 947849 h 6857999"/>
              <a:gd name="connsiteX1566" fmla="*/ 6837319 w 7116256"/>
              <a:gd name="connsiteY1566" fmla="*/ 950978 h 6857999"/>
              <a:gd name="connsiteX1567" fmla="*/ 6817770 w 7116256"/>
              <a:gd name="connsiteY1567" fmla="*/ 954889 h 6857999"/>
              <a:gd name="connsiteX1568" fmla="*/ 6798221 w 7116256"/>
              <a:gd name="connsiteY1568" fmla="*/ 959580 h 6857999"/>
              <a:gd name="connsiteX1569" fmla="*/ 6779062 w 7116256"/>
              <a:gd name="connsiteY1569" fmla="*/ 966228 h 6857999"/>
              <a:gd name="connsiteX1570" fmla="*/ 6760686 w 7116256"/>
              <a:gd name="connsiteY1570" fmla="*/ 972875 h 6857999"/>
              <a:gd name="connsiteX1571" fmla="*/ 6742699 w 7116256"/>
              <a:gd name="connsiteY1571" fmla="*/ 980695 h 6857999"/>
              <a:gd name="connsiteX1572" fmla="*/ 6726667 w 7116256"/>
              <a:gd name="connsiteY1572" fmla="*/ 988908 h 6857999"/>
              <a:gd name="connsiteX1573" fmla="*/ 6711419 w 7116256"/>
              <a:gd name="connsiteY1573" fmla="*/ 997118 h 6857999"/>
              <a:gd name="connsiteX1574" fmla="*/ 6696953 w 7116256"/>
              <a:gd name="connsiteY1574" fmla="*/ 1006894 h 6857999"/>
              <a:gd name="connsiteX1575" fmla="*/ 6683267 w 7116256"/>
              <a:gd name="connsiteY1575" fmla="*/ 1016669 h 6857999"/>
              <a:gd name="connsiteX1576" fmla="*/ 6671930 w 7116256"/>
              <a:gd name="connsiteY1576" fmla="*/ 1024880 h 6857999"/>
              <a:gd name="connsiteX1577" fmla="*/ 6661372 w 7116256"/>
              <a:gd name="connsiteY1577" fmla="*/ 1033874 h 6857999"/>
              <a:gd name="connsiteX1578" fmla="*/ 6651205 w 7116256"/>
              <a:gd name="connsiteY1578" fmla="*/ 1043259 h 6857999"/>
              <a:gd name="connsiteX1579" fmla="*/ 6641429 w 7116256"/>
              <a:gd name="connsiteY1579" fmla="*/ 1053033 h 6857999"/>
              <a:gd name="connsiteX1580" fmla="*/ 6633220 w 7116256"/>
              <a:gd name="connsiteY1580" fmla="*/ 1061244 h 6857999"/>
              <a:gd name="connsiteX1581" fmla="*/ 6625009 w 7116256"/>
              <a:gd name="connsiteY1581" fmla="*/ 1070237 h 6857999"/>
              <a:gd name="connsiteX1582" fmla="*/ 6617189 w 7116256"/>
              <a:gd name="connsiteY1582" fmla="*/ 1079621 h 6857999"/>
              <a:gd name="connsiteX1583" fmla="*/ 6610150 w 7116256"/>
              <a:gd name="connsiteY1583" fmla="*/ 1089005 h 6857999"/>
              <a:gd name="connsiteX1584" fmla="*/ 6603501 w 7116256"/>
              <a:gd name="connsiteY1584" fmla="*/ 1097216 h 6857999"/>
              <a:gd name="connsiteX1585" fmla="*/ 6597248 w 7116256"/>
              <a:gd name="connsiteY1585" fmla="*/ 1106601 h 6857999"/>
              <a:gd name="connsiteX1586" fmla="*/ 6591382 w 7116256"/>
              <a:gd name="connsiteY1586" fmla="*/ 1115593 h 6857999"/>
              <a:gd name="connsiteX1587" fmla="*/ 6585907 w 7116256"/>
              <a:gd name="connsiteY1587" fmla="*/ 1124977 h 6857999"/>
              <a:gd name="connsiteX1588" fmla="*/ 6581213 w 7116256"/>
              <a:gd name="connsiteY1588" fmla="*/ 1133578 h 6857999"/>
              <a:gd name="connsiteX1589" fmla="*/ 6576130 w 7116256"/>
              <a:gd name="connsiteY1589" fmla="*/ 1142572 h 6857999"/>
              <a:gd name="connsiteX1590" fmla="*/ 6571829 w 7116256"/>
              <a:gd name="connsiteY1590" fmla="*/ 1151565 h 6857999"/>
              <a:gd name="connsiteX1591" fmla="*/ 6567140 w 7116256"/>
              <a:gd name="connsiteY1591" fmla="*/ 1160948 h 6857999"/>
              <a:gd name="connsiteX1592" fmla="*/ 6563620 w 7116256"/>
              <a:gd name="connsiteY1592" fmla="*/ 1169941 h 6857999"/>
              <a:gd name="connsiteX1593" fmla="*/ 6559708 w 7116256"/>
              <a:gd name="connsiteY1593" fmla="*/ 1178544 h 6857999"/>
              <a:gd name="connsiteX1594" fmla="*/ 6556581 w 7116256"/>
              <a:gd name="connsiteY1594" fmla="*/ 1187146 h 6857999"/>
              <a:gd name="connsiteX1595" fmla="*/ 6553452 w 7116256"/>
              <a:gd name="connsiteY1595" fmla="*/ 1196529 h 6857999"/>
              <a:gd name="connsiteX1596" fmla="*/ 6551107 w 7116256"/>
              <a:gd name="connsiteY1596" fmla="*/ 1205914 h 6857999"/>
              <a:gd name="connsiteX1597" fmla="*/ 6547978 w 7116256"/>
              <a:gd name="connsiteY1597" fmla="*/ 1214515 h 6857999"/>
              <a:gd name="connsiteX1598" fmla="*/ 6546023 w 7116256"/>
              <a:gd name="connsiteY1598" fmla="*/ 1223508 h 6857999"/>
              <a:gd name="connsiteX1599" fmla="*/ 6543677 w 7116256"/>
              <a:gd name="connsiteY1599" fmla="*/ 1232890 h 6857999"/>
              <a:gd name="connsiteX1600" fmla="*/ 6542113 w 7116256"/>
              <a:gd name="connsiteY1600" fmla="*/ 1242276 h 6857999"/>
              <a:gd name="connsiteX1601" fmla="*/ 6540549 w 7116256"/>
              <a:gd name="connsiteY1601" fmla="*/ 1250095 h 6857999"/>
              <a:gd name="connsiteX1602" fmla="*/ 6538984 w 7116256"/>
              <a:gd name="connsiteY1602" fmla="*/ 1259478 h 6857999"/>
              <a:gd name="connsiteX1603" fmla="*/ 6537810 w 7116256"/>
              <a:gd name="connsiteY1603" fmla="*/ 1268472 h 6857999"/>
              <a:gd name="connsiteX1604" fmla="*/ 6537810 w 7116256"/>
              <a:gd name="connsiteY1604" fmla="*/ 1277855 h 6857999"/>
              <a:gd name="connsiteX1605" fmla="*/ 6536638 w 7116256"/>
              <a:gd name="connsiteY1605" fmla="*/ 1286848 h 6857999"/>
              <a:gd name="connsiteX1606" fmla="*/ 6536244 w 7116256"/>
              <a:gd name="connsiteY1606" fmla="*/ 1295841 h 6857999"/>
              <a:gd name="connsiteX1607" fmla="*/ 6536245 w 7116256"/>
              <a:gd name="connsiteY1607" fmla="*/ 1304444 h 6857999"/>
              <a:gd name="connsiteX1608" fmla="*/ 6535464 w 7116256"/>
              <a:gd name="connsiteY1608" fmla="*/ 1309134 h 6857999"/>
              <a:gd name="connsiteX1609" fmla="*/ 6535854 w 7116256"/>
              <a:gd name="connsiteY1609" fmla="*/ 1340806 h 6857999"/>
              <a:gd name="connsiteX1610" fmla="*/ 6536242 w 7116256"/>
              <a:gd name="connsiteY1610" fmla="*/ 1377167 h 6857999"/>
              <a:gd name="connsiteX1611" fmla="*/ 6535457 w 7116256"/>
              <a:gd name="connsiteY1611" fmla="*/ 1412356 h 6857999"/>
              <a:gd name="connsiteX1612" fmla="*/ 6535850 w 7116256"/>
              <a:gd name="connsiteY1612" fmla="*/ 1448717 h 6857999"/>
              <a:gd name="connsiteX1613" fmla="*/ 6535456 w 7116256"/>
              <a:gd name="connsiteY1613" fmla="*/ 1485081 h 6857999"/>
              <a:gd name="connsiteX1614" fmla="*/ 6535848 w 7116256"/>
              <a:gd name="connsiteY1614" fmla="*/ 1520660 h 6857999"/>
              <a:gd name="connsiteX1615" fmla="*/ 6535845 w 7116256"/>
              <a:gd name="connsiteY1615" fmla="*/ 1556631 h 6857999"/>
              <a:gd name="connsiteX1616" fmla="*/ 6536235 w 7116256"/>
              <a:gd name="connsiteY1616" fmla="*/ 1592992 h 6857999"/>
              <a:gd name="connsiteX1617" fmla="*/ 6535843 w 7116256"/>
              <a:gd name="connsiteY1617" fmla="*/ 1628573 h 6857999"/>
              <a:gd name="connsiteX1618" fmla="*/ 6535451 w 7116256"/>
              <a:gd name="connsiteY1618" fmla="*/ 1664936 h 6857999"/>
              <a:gd name="connsiteX1619" fmla="*/ 6535449 w 7116256"/>
              <a:gd name="connsiteY1619" fmla="*/ 1700905 h 6857999"/>
              <a:gd name="connsiteX1620" fmla="*/ 6535838 w 7116256"/>
              <a:gd name="connsiteY1620" fmla="*/ 1736487 h 6857999"/>
              <a:gd name="connsiteX1621" fmla="*/ 6536228 w 7116256"/>
              <a:gd name="connsiteY1621" fmla="*/ 1772849 h 6857999"/>
              <a:gd name="connsiteX1622" fmla="*/ 6535446 w 7116256"/>
              <a:gd name="connsiteY1622" fmla="*/ 1808037 h 6857999"/>
              <a:gd name="connsiteX1623" fmla="*/ 6535835 w 7116256"/>
              <a:gd name="connsiteY1623" fmla="*/ 1844399 h 6857999"/>
              <a:gd name="connsiteX1624" fmla="*/ 6535444 w 7116256"/>
              <a:gd name="connsiteY1624" fmla="*/ 1880761 h 6857999"/>
              <a:gd name="connsiteX1625" fmla="*/ 6535442 w 7116256"/>
              <a:gd name="connsiteY1625" fmla="*/ 1916733 h 6857999"/>
              <a:gd name="connsiteX1626" fmla="*/ 6535833 w 7116256"/>
              <a:gd name="connsiteY1626" fmla="*/ 1952313 h 6857999"/>
              <a:gd name="connsiteX1627" fmla="*/ 6536222 w 7116256"/>
              <a:gd name="connsiteY1627" fmla="*/ 1988674 h 6857999"/>
              <a:gd name="connsiteX1628" fmla="*/ 6535829 w 7116256"/>
              <a:gd name="connsiteY1628" fmla="*/ 2024255 h 6857999"/>
              <a:gd name="connsiteX1629" fmla="*/ 6535437 w 7116256"/>
              <a:gd name="connsiteY1629" fmla="*/ 2060616 h 6857999"/>
              <a:gd name="connsiteX1630" fmla="*/ 6535435 w 7116256"/>
              <a:gd name="connsiteY1630" fmla="*/ 2096588 h 6857999"/>
              <a:gd name="connsiteX1631" fmla="*/ 6535435 w 7116256"/>
              <a:gd name="connsiteY1631" fmla="*/ 2132559 h 6857999"/>
              <a:gd name="connsiteX1632" fmla="*/ 6536215 w 7116256"/>
              <a:gd name="connsiteY1632" fmla="*/ 2168530 h 6857999"/>
              <a:gd name="connsiteX1633" fmla="*/ 6536215 w 7116256"/>
              <a:gd name="connsiteY1633" fmla="*/ 2204501 h 6857999"/>
              <a:gd name="connsiteX1634" fmla="*/ 6535430 w 7116256"/>
              <a:gd name="connsiteY1634" fmla="*/ 2240472 h 6857999"/>
              <a:gd name="connsiteX1635" fmla="*/ 6535430 w 7116256"/>
              <a:gd name="connsiteY1635" fmla="*/ 2276444 h 6857999"/>
              <a:gd name="connsiteX1636" fmla="*/ 6535427 w 7116256"/>
              <a:gd name="connsiteY1636" fmla="*/ 2312414 h 6857999"/>
              <a:gd name="connsiteX1637" fmla="*/ 6535427 w 7116256"/>
              <a:gd name="connsiteY1637" fmla="*/ 2348386 h 6857999"/>
              <a:gd name="connsiteX1638" fmla="*/ 6536207 w 7116256"/>
              <a:gd name="connsiteY1638" fmla="*/ 2384356 h 6857999"/>
              <a:gd name="connsiteX1639" fmla="*/ 6535816 w 7116256"/>
              <a:gd name="connsiteY1639" fmla="*/ 2420718 h 6857999"/>
              <a:gd name="connsiteX1640" fmla="*/ 6535423 w 7116256"/>
              <a:gd name="connsiteY1640" fmla="*/ 2456298 h 6857999"/>
              <a:gd name="connsiteX1641" fmla="*/ 6535423 w 7116256"/>
              <a:gd name="connsiteY1641" fmla="*/ 2488361 h 6857999"/>
              <a:gd name="connsiteX1642" fmla="*/ 6535423 w 7116256"/>
              <a:gd name="connsiteY1642" fmla="*/ 2492268 h 6857999"/>
              <a:gd name="connsiteX1643" fmla="*/ 6535422 w 7116256"/>
              <a:gd name="connsiteY1643" fmla="*/ 2528240 h 6857999"/>
              <a:gd name="connsiteX1644" fmla="*/ 6535419 w 7116256"/>
              <a:gd name="connsiteY1644" fmla="*/ 2564211 h 6857999"/>
              <a:gd name="connsiteX1645" fmla="*/ 6536201 w 7116256"/>
              <a:gd name="connsiteY1645" fmla="*/ 2600182 h 6857999"/>
              <a:gd name="connsiteX1646" fmla="*/ 6535416 w 7116256"/>
              <a:gd name="connsiteY1646" fmla="*/ 2636154 h 6857999"/>
              <a:gd name="connsiteX1647" fmla="*/ 6535417 w 7116256"/>
              <a:gd name="connsiteY1647" fmla="*/ 2672124 h 6857999"/>
              <a:gd name="connsiteX1648" fmla="*/ 6535414 w 7116256"/>
              <a:gd name="connsiteY1648" fmla="*/ 2708096 h 6857999"/>
              <a:gd name="connsiteX1649" fmla="*/ 6535413 w 7116256"/>
              <a:gd name="connsiteY1649" fmla="*/ 2744066 h 6857999"/>
              <a:gd name="connsiteX1650" fmla="*/ 6536194 w 7116256"/>
              <a:gd name="connsiteY1650" fmla="*/ 2780037 h 6857999"/>
              <a:gd name="connsiteX1651" fmla="*/ 6535802 w 7116256"/>
              <a:gd name="connsiteY1651" fmla="*/ 2816400 h 6857999"/>
              <a:gd name="connsiteX1652" fmla="*/ 6535410 w 7116256"/>
              <a:gd name="connsiteY1652" fmla="*/ 2851979 h 6857999"/>
              <a:gd name="connsiteX1653" fmla="*/ 6535408 w 7116256"/>
              <a:gd name="connsiteY1653" fmla="*/ 2887951 h 6857999"/>
              <a:gd name="connsiteX1654" fmla="*/ 6535408 w 7116256"/>
              <a:gd name="connsiteY1654" fmla="*/ 2923922 h 6857999"/>
              <a:gd name="connsiteX1655" fmla="*/ 6535015 w 7116256"/>
              <a:gd name="connsiteY1655" fmla="*/ 2960283 h 6857999"/>
              <a:gd name="connsiteX1656" fmla="*/ 6535795 w 7116256"/>
              <a:gd name="connsiteY1656" fmla="*/ 2996257 h 6857999"/>
              <a:gd name="connsiteX1657" fmla="*/ 6535794 w 7116256"/>
              <a:gd name="connsiteY1657" fmla="*/ 3032225 h 6857999"/>
              <a:gd name="connsiteX1658" fmla="*/ 6535403 w 7116256"/>
              <a:gd name="connsiteY1658" fmla="*/ 3067806 h 6857999"/>
              <a:gd name="connsiteX1659" fmla="*/ 6535401 w 7116256"/>
              <a:gd name="connsiteY1659" fmla="*/ 3103776 h 6857999"/>
              <a:gd name="connsiteX1660" fmla="*/ 6535009 w 7116256"/>
              <a:gd name="connsiteY1660" fmla="*/ 3140139 h 6857999"/>
              <a:gd name="connsiteX1661" fmla="*/ 6535398 w 7116256"/>
              <a:gd name="connsiteY1661" fmla="*/ 3176501 h 6857999"/>
              <a:gd name="connsiteX1662" fmla="*/ 6535788 w 7116256"/>
              <a:gd name="connsiteY1662" fmla="*/ 3212081 h 6857999"/>
              <a:gd name="connsiteX1663" fmla="*/ 6535787 w 7116256"/>
              <a:gd name="connsiteY1663" fmla="*/ 3248053 h 6857999"/>
              <a:gd name="connsiteX1664" fmla="*/ 6535394 w 7116256"/>
              <a:gd name="connsiteY1664" fmla="*/ 3283632 h 6857999"/>
              <a:gd name="connsiteX1665" fmla="*/ 6535003 w 7116256"/>
              <a:gd name="connsiteY1665" fmla="*/ 3319995 h 6857999"/>
              <a:gd name="connsiteX1666" fmla="*/ 6535002 w 7116256"/>
              <a:gd name="connsiteY1666" fmla="*/ 3355966 h 6857999"/>
              <a:gd name="connsiteX1667" fmla="*/ 6535391 w 7116256"/>
              <a:gd name="connsiteY1667" fmla="*/ 3392328 h 6857999"/>
              <a:gd name="connsiteX1668" fmla="*/ 6535780 w 7116256"/>
              <a:gd name="connsiteY1668" fmla="*/ 3427908 h 6857999"/>
              <a:gd name="connsiteX1669" fmla="*/ 6535779 w 7116256"/>
              <a:gd name="connsiteY1669" fmla="*/ 3463880 h 6857999"/>
              <a:gd name="connsiteX1670" fmla="*/ 6535386 w 7116256"/>
              <a:gd name="connsiteY1670" fmla="*/ 3499459 h 6857999"/>
              <a:gd name="connsiteX1671" fmla="*/ 6534996 w 7116256"/>
              <a:gd name="connsiteY1671" fmla="*/ 3535822 h 6857999"/>
              <a:gd name="connsiteX1672" fmla="*/ 6535384 w 7116256"/>
              <a:gd name="connsiteY1672" fmla="*/ 3572183 h 6857999"/>
              <a:gd name="connsiteX1673" fmla="*/ 6535383 w 7116256"/>
              <a:gd name="connsiteY1673" fmla="*/ 3608155 h 6857999"/>
              <a:gd name="connsiteX1674" fmla="*/ 6535773 w 7116256"/>
              <a:gd name="connsiteY1674" fmla="*/ 3643735 h 6857999"/>
              <a:gd name="connsiteX1675" fmla="*/ 6535381 w 7116256"/>
              <a:gd name="connsiteY1675" fmla="*/ 3679315 h 6857999"/>
              <a:gd name="connsiteX1676" fmla="*/ 6534988 w 7116256"/>
              <a:gd name="connsiteY1676" fmla="*/ 3715676 h 6857999"/>
              <a:gd name="connsiteX1677" fmla="*/ 6534987 w 7116256"/>
              <a:gd name="connsiteY1677" fmla="*/ 3751647 h 6857999"/>
              <a:gd name="connsiteX1678" fmla="*/ 6535377 w 7116256"/>
              <a:gd name="connsiteY1678" fmla="*/ 3788009 h 6857999"/>
              <a:gd name="connsiteX1679" fmla="*/ 6535766 w 7116256"/>
              <a:gd name="connsiteY1679" fmla="*/ 3823589 h 6857999"/>
              <a:gd name="connsiteX1680" fmla="*/ 6535764 w 7116256"/>
              <a:gd name="connsiteY1680" fmla="*/ 3859560 h 6857999"/>
              <a:gd name="connsiteX1681" fmla="*/ 6534982 w 7116256"/>
              <a:gd name="connsiteY1681" fmla="*/ 3895531 h 6857999"/>
              <a:gd name="connsiteX1682" fmla="*/ 6534981 w 7116256"/>
              <a:gd name="connsiteY1682" fmla="*/ 3931503 h 6857999"/>
              <a:gd name="connsiteX1683" fmla="*/ 6535370 w 7116256"/>
              <a:gd name="connsiteY1683" fmla="*/ 3967863 h 6857999"/>
              <a:gd name="connsiteX1684" fmla="*/ 6535370 w 7116256"/>
              <a:gd name="connsiteY1684" fmla="*/ 4003835 h 6857999"/>
              <a:gd name="connsiteX1685" fmla="*/ 6535759 w 7116256"/>
              <a:gd name="connsiteY1685" fmla="*/ 4039415 h 6857999"/>
              <a:gd name="connsiteX1686" fmla="*/ 6535368 w 7116256"/>
              <a:gd name="connsiteY1686" fmla="*/ 4075778 h 6857999"/>
              <a:gd name="connsiteX1687" fmla="*/ 6534974 w 7116256"/>
              <a:gd name="connsiteY1687" fmla="*/ 4111358 h 6857999"/>
              <a:gd name="connsiteX1688" fmla="*/ 6534974 w 7116256"/>
              <a:gd name="connsiteY1688" fmla="*/ 4147328 h 6857999"/>
              <a:gd name="connsiteX1689" fmla="*/ 6535363 w 7116256"/>
              <a:gd name="connsiteY1689" fmla="*/ 4183690 h 6857999"/>
              <a:gd name="connsiteX1690" fmla="*/ 6534971 w 7116256"/>
              <a:gd name="connsiteY1690" fmla="*/ 4220053 h 6857999"/>
              <a:gd name="connsiteX1691" fmla="*/ 6535361 w 7116256"/>
              <a:gd name="connsiteY1691" fmla="*/ 4255633 h 6857999"/>
              <a:gd name="connsiteX1692" fmla="*/ 6535358 w 7116256"/>
              <a:gd name="connsiteY1692" fmla="*/ 4291604 h 6857999"/>
              <a:gd name="connsiteX1693" fmla="*/ 6534968 w 7116256"/>
              <a:gd name="connsiteY1693" fmla="*/ 4327184 h 6857999"/>
              <a:gd name="connsiteX1694" fmla="*/ 6535357 w 7116256"/>
              <a:gd name="connsiteY1694" fmla="*/ 4363546 h 6857999"/>
              <a:gd name="connsiteX1695" fmla="*/ 6535355 w 7116256"/>
              <a:gd name="connsiteY1695" fmla="*/ 4399517 h 6857999"/>
              <a:gd name="connsiteX1696" fmla="*/ 6534965 w 7116256"/>
              <a:gd name="connsiteY1696" fmla="*/ 4435879 h 6857999"/>
              <a:gd name="connsiteX1697" fmla="*/ 6535353 w 7116256"/>
              <a:gd name="connsiteY1697" fmla="*/ 4471459 h 6857999"/>
              <a:gd name="connsiteX1698" fmla="*/ 6534961 w 7116256"/>
              <a:gd name="connsiteY1698" fmla="*/ 4507038 h 6857999"/>
              <a:gd name="connsiteX1699" fmla="*/ 6534960 w 7116256"/>
              <a:gd name="connsiteY1699" fmla="*/ 4543009 h 6857999"/>
              <a:gd name="connsiteX1700" fmla="*/ 6535740 w 7116256"/>
              <a:gd name="connsiteY1700" fmla="*/ 4575852 h 6857999"/>
              <a:gd name="connsiteX1701" fmla="*/ 6535350 w 7116256"/>
              <a:gd name="connsiteY1701" fmla="*/ 4579372 h 6857999"/>
              <a:gd name="connsiteX1702" fmla="*/ 6534959 w 7116256"/>
              <a:gd name="connsiteY1702" fmla="*/ 4588365 h 6857999"/>
              <a:gd name="connsiteX1703" fmla="*/ 6534567 w 7116256"/>
              <a:gd name="connsiteY1703" fmla="*/ 4597358 h 6857999"/>
              <a:gd name="connsiteX1704" fmla="*/ 6533785 w 7116256"/>
              <a:gd name="connsiteY1704" fmla="*/ 4606742 h 6857999"/>
              <a:gd name="connsiteX1705" fmla="*/ 6533002 w 7116256"/>
              <a:gd name="connsiteY1705" fmla="*/ 4615343 h 6857999"/>
              <a:gd name="connsiteX1706" fmla="*/ 6531830 w 7116256"/>
              <a:gd name="connsiteY1706" fmla="*/ 4624336 h 6857999"/>
              <a:gd name="connsiteX1707" fmla="*/ 6530655 w 7116256"/>
              <a:gd name="connsiteY1707" fmla="*/ 4633328 h 6857999"/>
              <a:gd name="connsiteX1708" fmla="*/ 6528701 w 7116256"/>
              <a:gd name="connsiteY1708" fmla="*/ 4642323 h 6857999"/>
              <a:gd name="connsiteX1709" fmla="*/ 6527137 w 7116256"/>
              <a:gd name="connsiteY1709" fmla="*/ 4651706 h 6857999"/>
              <a:gd name="connsiteX1710" fmla="*/ 6525181 w 7116256"/>
              <a:gd name="connsiteY1710" fmla="*/ 4660697 h 6857999"/>
              <a:gd name="connsiteX1711" fmla="*/ 6522835 w 7116256"/>
              <a:gd name="connsiteY1711" fmla="*/ 4670082 h 6857999"/>
              <a:gd name="connsiteX1712" fmla="*/ 6520878 w 7116256"/>
              <a:gd name="connsiteY1712" fmla="*/ 4678292 h 6857999"/>
              <a:gd name="connsiteX1713" fmla="*/ 6518142 w 7116256"/>
              <a:gd name="connsiteY1713" fmla="*/ 4687285 h 6857999"/>
              <a:gd name="connsiteX1714" fmla="*/ 6514232 w 7116256"/>
              <a:gd name="connsiteY1714" fmla="*/ 4696669 h 6857999"/>
              <a:gd name="connsiteX1715" fmla="*/ 6511495 w 7116256"/>
              <a:gd name="connsiteY1715" fmla="*/ 4705662 h 6857999"/>
              <a:gd name="connsiteX1716" fmla="*/ 6507584 w 7116256"/>
              <a:gd name="connsiteY1716" fmla="*/ 4714264 h 6857999"/>
              <a:gd name="connsiteX1717" fmla="*/ 6504457 w 7116256"/>
              <a:gd name="connsiteY1717" fmla="*/ 4723650 h 6857999"/>
              <a:gd name="connsiteX1718" fmla="*/ 6499764 w 7116256"/>
              <a:gd name="connsiteY1718" fmla="*/ 4733031 h 6857999"/>
              <a:gd name="connsiteX1719" fmla="*/ 6495073 w 7116256"/>
              <a:gd name="connsiteY1719" fmla="*/ 4741634 h 6857999"/>
              <a:gd name="connsiteX1720" fmla="*/ 6490380 w 7116256"/>
              <a:gd name="connsiteY1720" fmla="*/ 4751018 h 6857999"/>
              <a:gd name="connsiteX1721" fmla="*/ 6485296 w 7116256"/>
              <a:gd name="connsiteY1721" fmla="*/ 4759228 h 6857999"/>
              <a:gd name="connsiteX1722" fmla="*/ 6479823 w 7116256"/>
              <a:gd name="connsiteY1722" fmla="*/ 4768613 h 6857999"/>
              <a:gd name="connsiteX1723" fmla="*/ 6474348 w 7116256"/>
              <a:gd name="connsiteY1723" fmla="*/ 4777998 h 6857999"/>
              <a:gd name="connsiteX1724" fmla="*/ 6467308 w 7116256"/>
              <a:gd name="connsiteY1724" fmla="*/ 4786599 h 6857999"/>
              <a:gd name="connsiteX1725" fmla="*/ 6461837 w 7116256"/>
              <a:gd name="connsiteY1725" fmla="*/ 4795202 h 6857999"/>
              <a:gd name="connsiteX1726" fmla="*/ 6454406 w 7116256"/>
              <a:gd name="connsiteY1726" fmla="*/ 4804976 h 6857999"/>
              <a:gd name="connsiteX1727" fmla="*/ 6446196 w 7116256"/>
              <a:gd name="connsiteY1727" fmla="*/ 4813970 h 6857999"/>
              <a:gd name="connsiteX1728" fmla="*/ 6438376 w 7116256"/>
              <a:gd name="connsiteY1728" fmla="*/ 4822570 h 6857999"/>
              <a:gd name="connsiteX1729" fmla="*/ 6430165 w 7116256"/>
              <a:gd name="connsiteY1729" fmla="*/ 4831565 h 6857999"/>
              <a:gd name="connsiteX1730" fmla="*/ 6419998 w 7116256"/>
              <a:gd name="connsiteY1730" fmla="*/ 4840948 h 6857999"/>
              <a:gd name="connsiteX1731" fmla="*/ 6409833 w 7116256"/>
              <a:gd name="connsiteY1731" fmla="*/ 4850333 h 6857999"/>
              <a:gd name="connsiteX1732" fmla="*/ 6400447 w 7116256"/>
              <a:gd name="connsiteY1732" fmla="*/ 4858935 h 6857999"/>
              <a:gd name="connsiteX1733" fmla="*/ 6389109 w 7116256"/>
              <a:gd name="connsiteY1733" fmla="*/ 4867146 h 6857999"/>
              <a:gd name="connsiteX1734" fmla="*/ 6374643 w 7116256"/>
              <a:gd name="connsiteY1734" fmla="*/ 4877704 h 6857999"/>
              <a:gd name="connsiteX1735" fmla="*/ 6359783 w 7116256"/>
              <a:gd name="connsiteY1735" fmla="*/ 4886306 h 6857999"/>
              <a:gd name="connsiteX1736" fmla="*/ 6344927 w 7116256"/>
              <a:gd name="connsiteY1736" fmla="*/ 4895690 h 6857999"/>
              <a:gd name="connsiteX1737" fmla="*/ 6329286 w 7116256"/>
              <a:gd name="connsiteY1737" fmla="*/ 4903509 h 6857999"/>
              <a:gd name="connsiteX1738" fmla="*/ 6310909 w 7116256"/>
              <a:gd name="connsiteY1738" fmla="*/ 4911722 h 6857999"/>
              <a:gd name="connsiteX1739" fmla="*/ 6292533 w 7116256"/>
              <a:gd name="connsiteY1739" fmla="*/ 4918369 h 6857999"/>
              <a:gd name="connsiteX1740" fmla="*/ 6273373 w 7116256"/>
              <a:gd name="connsiteY1740" fmla="*/ 4925017 h 6857999"/>
              <a:gd name="connsiteX1741" fmla="*/ 6253825 w 7116256"/>
              <a:gd name="connsiteY1741" fmla="*/ 4929708 h 6857999"/>
              <a:gd name="connsiteX1742" fmla="*/ 6233885 w 7116256"/>
              <a:gd name="connsiteY1742" fmla="*/ 4934010 h 6857999"/>
              <a:gd name="connsiteX1743" fmla="*/ 6213942 w 7116256"/>
              <a:gd name="connsiteY1743" fmla="*/ 4936748 h 6857999"/>
              <a:gd name="connsiteX1744" fmla="*/ 6193611 w 7116256"/>
              <a:gd name="connsiteY1744" fmla="*/ 4938313 h 6857999"/>
              <a:gd name="connsiteX1745" fmla="*/ 6172106 w 7116256"/>
              <a:gd name="connsiteY1745" fmla="*/ 4939486 h 6857999"/>
              <a:gd name="connsiteX1746" fmla="*/ 6151384 w 7116256"/>
              <a:gd name="connsiteY1746" fmla="*/ 4938315 h 6857999"/>
              <a:gd name="connsiteX1747" fmla="*/ 6130663 w 7116256"/>
              <a:gd name="connsiteY1747" fmla="*/ 4937142 h 6857999"/>
              <a:gd name="connsiteX1748" fmla="*/ 6109939 w 7116256"/>
              <a:gd name="connsiteY1748" fmla="*/ 4934406 h 6857999"/>
              <a:gd name="connsiteX1749" fmla="*/ 6090000 w 7116256"/>
              <a:gd name="connsiteY1749" fmla="*/ 4930106 h 6857999"/>
              <a:gd name="connsiteX1750" fmla="*/ 6070451 w 7116256"/>
              <a:gd name="connsiteY1750" fmla="*/ 4924633 h 6857999"/>
              <a:gd name="connsiteX1751" fmla="*/ 6051292 w 7116256"/>
              <a:gd name="connsiteY1751" fmla="*/ 4918769 h 6857999"/>
              <a:gd name="connsiteX1752" fmla="*/ 6032525 w 7116256"/>
              <a:gd name="connsiteY1752" fmla="*/ 4911732 h 6857999"/>
              <a:gd name="connsiteX1753" fmla="*/ 6014931 w 7116256"/>
              <a:gd name="connsiteY1753" fmla="*/ 4903521 h 6857999"/>
              <a:gd name="connsiteX1754" fmla="*/ 5999292 w 7116256"/>
              <a:gd name="connsiteY1754" fmla="*/ 4895701 h 6857999"/>
              <a:gd name="connsiteX1755" fmla="*/ 5984434 w 7116256"/>
              <a:gd name="connsiteY1755" fmla="*/ 4887100 h 6857999"/>
              <a:gd name="connsiteX1756" fmla="*/ 5969185 w 7116256"/>
              <a:gd name="connsiteY1756" fmla="*/ 4877326 h 6857999"/>
              <a:gd name="connsiteX1757" fmla="*/ 5955111 w 7116256"/>
              <a:gd name="connsiteY1757" fmla="*/ 4867161 h 6857999"/>
              <a:gd name="connsiteX1758" fmla="*/ 5944554 w 7116256"/>
              <a:gd name="connsiteY1758" fmla="*/ 4858951 h 6857999"/>
              <a:gd name="connsiteX1759" fmla="*/ 5933998 w 7116256"/>
              <a:gd name="connsiteY1759" fmla="*/ 4849958 h 6857999"/>
              <a:gd name="connsiteX1760" fmla="*/ 5923832 w 7116256"/>
              <a:gd name="connsiteY1760" fmla="*/ 4840575 h 6857999"/>
              <a:gd name="connsiteX1761" fmla="*/ 5914059 w 7116256"/>
              <a:gd name="connsiteY1761" fmla="*/ 4830800 h 6857999"/>
              <a:gd name="connsiteX1762" fmla="*/ 5905848 w 7116256"/>
              <a:gd name="connsiteY1762" fmla="*/ 4822589 h 6857999"/>
              <a:gd name="connsiteX1763" fmla="*/ 5898028 w 7116256"/>
              <a:gd name="connsiteY1763" fmla="*/ 4813988 h 6857999"/>
              <a:gd name="connsiteX1764" fmla="*/ 5890210 w 7116256"/>
              <a:gd name="connsiteY1764" fmla="*/ 4805386 h 6857999"/>
              <a:gd name="connsiteX1765" fmla="*/ 5882781 w 7116256"/>
              <a:gd name="connsiteY1765" fmla="*/ 4794831 h 6857999"/>
              <a:gd name="connsiteX1766" fmla="*/ 5876134 w 7116256"/>
              <a:gd name="connsiteY1766" fmla="*/ 4786620 h 6857999"/>
              <a:gd name="connsiteX1767" fmla="*/ 5870661 w 7116256"/>
              <a:gd name="connsiteY1767" fmla="*/ 4778018 h 6857999"/>
              <a:gd name="connsiteX1768" fmla="*/ 5864404 w 7116256"/>
              <a:gd name="connsiteY1768" fmla="*/ 4768634 h 6857999"/>
              <a:gd name="connsiteX1769" fmla="*/ 5858931 w 7116256"/>
              <a:gd name="connsiteY1769" fmla="*/ 4759250 h 6857999"/>
              <a:gd name="connsiteX1770" fmla="*/ 5854240 w 7116256"/>
              <a:gd name="connsiteY1770" fmla="*/ 4750650 h 6857999"/>
              <a:gd name="connsiteX1771" fmla="*/ 5849156 w 7116256"/>
              <a:gd name="connsiteY1771" fmla="*/ 4741657 h 6857999"/>
              <a:gd name="connsiteX1772" fmla="*/ 5844855 w 7116256"/>
              <a:gd name="connsiteY1772" fmla="*/ 4732665 h 6857999"/>
              <a:gd name="connsiteX1773" fmla="*/ 5840165 w 7116256"/>
              <a:gd name="connsiteY1773" fmla="*/ 4723280 h 6857999"/>
              <a:gd name="connsiteX1774" fmla="*/ 5836645 w 7116256"/>
              <a:gd name="connsiteY1774" fmla="*/ 4714289 h 6857999"/>
              <a:gd name="connsiteX1775" fmla="*/ 5833127 w 7116256"/>
              <a:gd name="connsiteY1775" fmla="*/ 4706077 h 6857999"/>
              <a:gd name="connsiteX1776" fmla="*/ 5829608 w 7116256"/>
              <a:gd name="connsiteY1776" fmla="*/ 4697086 h 6857999"/>
              <a:gd name="connsiteX1777" fmla="*/ 5826090 w 7116256"/>
              <a:gd name="connsiteY1777" fmla="*/ 4687309 h 6857999"/>
              <a:gd name="connsiteX1778" fmla="*/ 5824527 w 7116256"/>
              <a:gd name="connsiteY1778" fmla="*/ 4678707 h 6857999"/>
              <a:gd name="connsiteX1779" fmla="*/ 5821399 w 7116256"/>
              <a:gd name="connsiteY1779" fmla="*/ 4670108 h 6857999"/>
              <a:gd name="connsiteX1780" fmla="*/ 5819053 w 7116256"/>
              <a:gd name="connsiteY1780" fmla="*/ 4660724 h 6857999"/>
              <a:gd name="connsiteX1781" fmla="*/ 5817098 w 7116256"/>
              <a:gd name="connsiteY1781" fmla="*/ 4651731 h 6857999"/>
              <a:gd name="connsiteX1782" fmla="*/ 5815537 w 7116256"/>
              <a:gd name="connsiteY1782" fmla="*/ 4642347 h 6857999"/>
              <a:gd name="connsiteX1783" fmla="*/ 5813189 w 7116256"/>
              <a:gd name="connsiteY1783" fmla="*/ 4633744 h 6857999"/>
              <a:gd name="connsiteX1784" fmla="*/ 5812408 w 7116256"/>
              <a:gd name="connsiteY1784" fmla="*/ 4625143 h 6857999"/>
              <a:gd name="connsiteX1785" fmla="*/ 5810845 w 7116256"/>
              <a:gd name="connsiteY1785" fmla="*/ 4615759 h 6857999"/>
              <a:gd name="connsiteX1786" fmla="*/ 5810845 w 7116256"/>
              <a:gd name="connsiteY1786" fmla="*/ 4606376 h 6857999"/>
              <a:gd name="connsiteX1787" fmla="*/ 5809671 w 7116256"/>
              <a:gd name="connsiteY1787" fmla="*/ 4597384 h 6857999"/>
              <a:gd name="connsiteX1788" fmla="*/ 5809672 w 7116256"/>
              <a:gd name="connsiteY1788" fmla="*/ 4588782 h 6857999"/>
              <a:gd name="connsiteX1789" fmla="*/ 5808891 w 7116256"/>
              <a:gd name="connsiteY1789" fmla="*/ 4579399 h 6857999"/>
              <a:gd name="connsiteX1790" fmla="*/ 5809281 w 7116256"/>
              <a:gd name="connsiteY1790" fmla="*/ 4576661 h 6857999"/>
              <a:gd name="connsiteX1791" fmla="*/ 5808892 w 7116256"/>
              <a:gd name="connsiteY1791" fmla="*/ 4543427 h 6857999"/>
              <a:gd name="connsiteX1792" fmla="*/ 5808892 w 7116256"/>
              <a:gd name="connsiteY1792" fmla="*/ 4507455 h 6857999"/>
              <a:gd name="connsiteX1793" fmla="*/ 5809676 w 7116256"/>
              <a:gd name="connsiteY1793" fmla="*/ 4471485 h 6857999"/>
              <a:gd name="connsiteX1794" fmla="*/ 5809285 w 7116256"/>
              <a:gd name="connsiteY1794" fmla="*/ 4435905 h 6857999"/>
              <a:gd name="connsiteX1795" fmla="*/ 5809287 w 7116256"/>
              <a:gd name="connsiteY1795" fmla="*/ 4399934 h 6857999"/>
              <a:gd name="connsiteX1796" fmla="*/ 5808898 w 7116256"/>
              <a:gd name="connsiteY1796" fmla="*/ 4363572 h 6857999"/>
              <a:gd name="connsiteX1797" fmla="*/ 5808899 w 7116256"/>
              <a:gd name="connsiteY1797" fmla="*/ 4327600 h 6857999"/>
              <a:gd name="connsiteX1798" fmla="*/ 5809291 w 7116256"/>
              <a:gd name="connsiteY1798" fmla="*/ 4291238 h 6857999"/>
              <a:gd name="connsiteX1799" fmla="*/ 5809292 w 7116256"/>
              <a:gd name="connsiteY1799" fmla="*/ 4256049 h 6857999"/>
              <a:gd name="connsiteX1800" fmla="*/ 5809293 w 7116256"/>
              <a:gd name="connsiteY1800" fmla="*/ 4220078 h 6857999"/>
              <a:gd name="connsiteX1801" fmla="*/ 5808904 w 7116256"/>
              <a:gd name="connsiteY1801" fmla="*/ 4183716 h 6857999"/>
              <a:gd name="connsiteX1802" fmla="*/ 5808906 w 7116256"/>
              <a:gd name="connsiteY1802" fmla="*/ 4147744 h 6857999"/>
              <a:gd name="connsiteX1803" fmla="*/ 5809297 w 7116256"/>
              <a:gd name="connsiteY1803" fmla="*/ 4111382 h 6857999"/>
              <a:gd name="connsiteX1804" fmla="*/ 5809300 w 7116256"/>
              <a:gd name="connsiteY1804" fmla="*/ 4075412 h 6857999"/>
              <a:gd name="connsiteX1805" fmla="*/ 5809300 w 7116256"/>
              <a:gd name="connsiteY1805" fmla="*/ 4040222 h 6857999"/>
              <a:gd name="connsiteX1806" fmla="*/ 5809302 w 7116256"/>
              <a:gd name="connsiteY1806" fmla="*/ 4004252 h 6857999"/>
              <a:gd name="connsiteX1807" fmla="*/ 5808912 w 7116256"/>
              <a:gd name="connsiteY1807" fmla="*/ 3967889 h 6857999"/>
              <a:gd name="connsiteX1808" fmla="*/ 5809304 w 7116256"/>
              <a:gd name="connsiteY1808" fmla="*/ 3931528 h 6857999"/>
              <a:gd name="connsiteX1809" fmla="*/ 5809305 w 7116256"/>
              <a:gd name="connsiteY1809" fmla="*/ 3895556 h 6857999"/>
              <a:gd name="connsiteX1810" fmla="*/ 5809699 w 7116256"/>
              <a:gd name="connsiteY1810" fmla="*/ 3859977 h 6857999"/>
              <a:gd name="connsiteX1811" fmla="*/ 5809307 w 7116256"/>
              <a:gd name="connsiteY1811" fmla="*/ 3824397 h 6857999"/>
              <a:gd name="connsiteX1812" fmla="*/ 5808918 w 7116256"/>
              <a:gd name="connsiteY1812" fmla="*/ 3788034 h 6857999"/>
              <a:gd name="connsiteX1813" fmla="*/ 5809311 w 7116256"/>
              <a:gd name="connsiteY1813" fmla="*/ 3751673 h 6857999"/>
              <a:gd name="connsiteX1814" fmla="*/ 5809312 w 7116256"/>
              <a:gd name="connsiteY1814" fmla="*/ 3715702 h 6857999"/>
              <a:gd name="connsiteX1815" fmla="*/ 5809313 w 7116256"/>
              <a:gd name="connsiteY1815" fmla="*/ 3679730 h 6857999"/>
              <a:gd name="connsiteX1816" fmla="*/ 5809312 w 7116256"/>
              <a:gd name="connsiteY1816" fmla="*/ 3668783 h 6857999"/>
              <a:gd name="connsiteX1817" fmla="*/ 5809314 w 7116256"/>
              <a:gd name="connsiteY1817" fmla="*/ 3656271 h 6857999"/>
              <a:gd name="connsiteX1818" fmla="*/ 5808923 w 7116256"/>
              <a:gd name="connsiteY1818" fmla="*/ 3644149 h 6857999"/>
              <a:gd name="connsiteX1819" fmla="*/ 5807751 w 7116256"/>
              <a:gd name="connsiteY1819" fmla="*/ 3635159 h 6857999"/>
              <a:gd name="connsiteX1820" fmla="*/ 5806578 w 7116256"/>
              <a:gd name="connsiteY1820" fmla="*/ 3625384 h 6857999"/>
              <a:gd name="connsiteX1821" fmla="*/ 5805795 w 7116256"/>
              <a:gd name="connsiteY1821" fmla="*/ 3616781 h 6857999"/>
              <a:gd name="connsiteX1822" fmla="*/ 5804234 w 7116256"/>
              <a:gd name="connsiteY1822" fmla="*/ 3608180 h 6857999"/>
              <a:gd name="connsiteX1823" fmla="*/ 5803060 w 7116256"/>
              <a:gd name="connsiteY1823" fmla="*/ 3599187 h 6857999"/>
              <a:gd name="connsiteX1824" fmla="*/ 5800715 w 7116256"/>
              <a:gd name="connsiteY1824" fmla="*/ 3589802 h 6857999"/>
              <a:gd name="connsiteX1825" fmla="*/ 5798369 w 7116256"/>
              <a:gd name="connsiteY1825" fmla="*/ 3581202 h 6857999"/>
              <a:gd name="connsiteX1826" fmla="*/ 5796414 w 7116256"/>
              <a:gd name="connsiteY1826" fmla="*/ 3572209 h 6857999"/>
              <a:gd name="connsiteX1827" fmla="*/ 5794068 w 7116256"/>
              <a:gd name="connsiteY1827" fmla="*/ 3562824 h 6857999"/>
              <a:gd name="connsiteX1828" fmla="*/ 5790550 w 7116256"/>
              <a:gd name="connsiteY1828" fmla="*/ 3553832 h 6857999"/>
              <a:gd name="connsiteX1829" fmla="*/ 5787813 w 7116256"/>
              <a:gd name="connsiteY1829" fmla="*/ 3544840 h 6857999"/>
              <a:gd name="connsiteX1830" fmla="*/ 5784295 w 7116256"/>
              <a:gd name="connsiteY1830" fmla="*/ 3536629 h 6857999"/>
              <a:gd name="connsiteX1831" fmla="*/ 5780385 w 7116256"/>
              <a:gd name="connsiteY1831" fmla="*/ 3526464 h 6857999"/>
              <a:gd name="connsiteX1832" fmla="*/ 5776476 w 7116256"/>
              <a:gd name="connsiteY1832" fmla="*/ 3517861 h 6857999"/>
              <a:gd name="connsiteX1833" fmla="*/ 5772176 w 7116256"/>
              <a:gd name="connsiteY1833" fmla="*/ 3508869 h 6857999"/>
              <a:gd name="connsiteX1834" fmla="*/ 5767483 w 7116256"/>
              <a:gd name="connsiteY1834" fmla="*/ 3500267 h 6857999"/>
              <a:gd name="connsiteX1835" fmla="*/ 5762792 w 7116256"/>
              <a:gd name="connsiteY1835" fmla="*/ 3490884 h 6857999"/>
              <a:gd name="connsiteX1836" fmla="*/ 5757709 w 7116256"/>
              <a:gd name="connsiteY1836" fmla="*/ 3481890 h 6857999"/>
              <a:gd name="connsiteX1837" fmla="*/ 5751844 w 7116256"/>
              <a:gd name="connsiteY1837" fmla="*/ 3472897 h 6857999"/>
              <a:gd name="connsiteX1838" fmla="*/ 5746371 w 7116256"/>
              <a:gd name="connsiteY1838" fmla="*/ 3464297 h 6857999"/>
              <a:gd name="connsiteX1839" fmla="*/ 5740116 w 7116256"/>
              <a:gd name="connsiteY1839" fmla="*/ 3454914 h 6857999"/>
              <a:gd name="connsiteX1840" fmla="*/ 5732297 w 7116256"/>
              <a:gd name="connsiteY1840" fmla="*/ 3445531 h 6857999"/>
              <a:gd name="connsiteX1841" fmla="*/ 5725650 w 7116256"/>
              <a:gd name="connsiteY1841" fmla="*/ 3436537 h 6857999"/>
              <a:gd name="connsiteX1842" fmla="*/ 5717830 w 7116256"/>
              <a:gd name="connsiteY1842" fmla="*/ 3427937 h 6857999"/>
              <a:gd name="connsiteX1843" fmla="*/ 5709620 w 7116256"/>
              <a:gd name="connsiteY1843" fmla="*/ 3418944 h 6857999"/>
              <a:gd name="connsiteX1844" fmla="*/ 5700237 w 7116256"/>
              <a:gd name="connsiteY1844" fmla="*/ 3409561 h 6857999"/>
              <a:gd name="connsiteX1845" fmla="*/ 5691635 w 7116256"/>
              <a:gd name="connsiteY1845" fmla="*/ 3400959 h 6857999"/>
              <a:gd name="connsiteX1846" fmla="*/ 5681861 w 7116256"/>
              <a:gd name="connsiteY1846" fmla="*/ 3391967 h 6857999"/>
              <a:gd name="connsiteX1847" fmla="*/ 5669349 w 7116256"/>
              <a:gd name="connsiteY1847" fmla="*/ 3382583 h 6857999"/>
              <a:gd name="connsiteX1848" fmla="*/ 5656837 w 7116256"/>
              <a:gd name="connsiteY1848" fmla="*/ 3373199 h 6857999"/>
              <a:gd name="connsiteX1849" fmla="*/ 5643935 w 7116256"/>
              <a:gd name="connsiteY1849" fmla="*/ 3364207 h 6857999"/>
              <a:gd name="connsiteX1850" fmla="*/ 5631423 w 7116256"/>
              <a:gd name="connsiteY1850" fmla="*/ 3356388 h 6857999"/>
              <a:gd name="connsiteX1851" fmla="*/ 5621259 w 7116256"/>
              <a:gd name="connsiteY1851" fmla="*/ 3350914 h 6857999"/>
              <a:gd name="connsiteX1852" fmla="*/ 5611484 w 7116256"/>
              <a:gd name="connsiteY1852" fmla="*/ 3345050 h 6857999"/>
              <a:gd name="connsiteX1853" fmla="*/ 5600926 w 7116256"/>
              <a:gd name="connsiteY1853" fmla="*/ 3340749 h 6857999"/>
              <a:gd name="connsiteX1854" fmla="*/ 5591152 w 7116256"/>
              <a:gd name="connsiteY1854" fmla="*/ 3335666 h 6857999"/>
              <a:gd name="connsiteX1855" fmla="*/ 5579814 w 7116256"/>
              <a:gd name="connsiteY1855" fmla="*/ 3331366 h 6857999"/>
              <a:gd name="connsiteX1856" fmla="*/ 5570039 w 7116256"/>
              <a:gd name="connsiteY1856" fmla="*/ 3327066 h 6857999"/>
              <a:gd name="connsiteX1857" fmla="*/ 5559484 w 7116256"/>
              <a:gd name="connsiteY1857" fmla="*/ 3323547 h 6857999"/>
              <a:gd name="connsiteX1858" fmla="*/ 5548144 w 7116256"/>
              <a:gd name="connsiteY1858" fmla="*/ 3320029 h 6857999"/>
              <a:gd name="connsiteX1859" fmla="*/ 5536024 w 7116256"/>
              <a:gd name="connsiteY1859" fmla="*/ 3316510 h 6857999"/>
              <a:gd name="connsiteX1860" fmla="*/ 5523121 w 7116256"/>
              <a:gd name="connsiteY1860" fmla="*/ 3313773 h 6857999"/>
              <a:gd name="connsiteX1861" fmla="*/ 5511391 w 7116256"/>
              <a:gd name="connsiteY1861" fmla="*/ 3311429 h 6857999"/>
              <a:gd name="connsiteX1862" fmla="*/ 5498489 w 7116256"/>
              <a:gd name="connsiteY1862" fmla="*/ 3309473 h 6857999"/>
              <a:gd name="connsiteX1863" fmla="*/ 5485196 w 7116256"/>
              <a:gd name="connsiteY1863" fmla="*/ 3307910 h 6857999"/>
              <a:gd name="connsiteX1864" fmla="*/ 5472683 w 7116256"/>
              <a:gd name="connsiteY1864" fmla="*/ 3307128 h 6857999"/>
              <a:gd name="connsiteX1865" fmla="*/ 5459782 w 7116256"/>
              <a:gd name="connsiteY1865" fmla="*/ 3305956 h 6857999"/>
              <a:gd name="connsiteX1866" fmla="*/ 5446487 w 7116256"/>
              <a:gd name="connsiteY1866" fmla="*/ 3305957 h 6857999"/>
              <a:gd name="connsiteX1867" fmla="*/ 5433193 w 7116256"/>
              <a:gd name="connsiteY1867" fmla="*/ 3305175 h 6857999"/>
              <a:gd name="connsiteX1868" fmla="*/ 5419899 w 7116256"/>
              <a:gd name="connsiteY1868" fmla="*/ 3306740 h 6857999"/>
              <a:gd name="connsiteX1869" fmla="*/ 5406999 w 7116256"/>
              <a:gd name="connsiteY1869" fmla="*/ 3307913 h 6857999"/>
              <a:gd name="connsiteX1870" fmla="*/ 5394094 w 7116256"/>
              <a:gd name="connsiteY1870" fmla="*/ 3309087 h 6857999"/>
              <a:gd name="connsiteX1871" fmla="*/ 5381583 w 7116256"/>
              <a:gd name="connsiteY1871" fmla="*/ 3311432 h 6857999"/>
              <a:gd name="connsiteX1872" fmla="*/ 5369072 w 7116256"/>
              <a:gd name="connsiteY1872" fmla="*/ 3313779 h 6857999"/>
              <a:gd name="connsiteX1873" fmla="*/ 5356560 w 7116256"/>
              <a:gd name="connsiteY1873" fmla="*/ 3316908 h 6857999"/>
              <a:gd name="connsiteX1874" fmla="*/ 5344047 w 7116256"/>
              <a:gd name="connsiteY1874" fmla="*/ 3320036 h 6857999"/>
              <a:gd name="connsiteX1875" fmla="*/ 5334273 w 7116256"/>
              <a:gd name="connsiteY1875" fmla="*/ 3323556 h 6857999"/>
              <a:gd name="connsiteX1876" fmla="*/ 5322935 w 7116256"/>
              <a:gd name="connsiteY1876" fmla="*/ 3327075 h 6857999"/>
              <a:gd name="connsiteX1877" fmla="*/ 5312376 w 7116256"/>
              <a:gd name="connsiteY1877" fmla="*/ 3331375 h 6857999"/>
              <a:gd name="connsiteX1878" fmla="*/ 5301429 w 7116256"/>
              <a:gd name="connsiteY1878" fmla="*/ 3335287 h 6857999"/>
              <a:gd name="connsiteX1879" fmla="*/ 5291263 w 7116256"/>
              <a:gd name="connsiteY1879" fmla="*/ 3340761 h 6857999"/>
              <a:gd name="connsiteX1880" fmla="*/ 5281488 w 7116256"/>
              <a:gd name="connsiteY1880" fmla="*/ 3345061 h 6857999"/>
              <a:gd name="connsiteX1881" fmla="*/ 5271715 w 7116256"/>
              <a:gd name="connsiteY1881" fmla="*/ 3350927 h 6857999"/>
              <a:gd name="connsiteX1882" fmla="*/ 5261548 w 7116256"/>
              <a:gd name="connsiteY1882" fmla="*/ 3355619 h 6857999"/>
              <a:gd name="connsiteX1883" fmla="*/ 5248255 w 7116256"/>
              <a:gd name="connsiteY1883" fmla="*/ 3364222 h 6857999"/>
              <a:gd name="connsiteX1884" fmla="*/ 5235741 w 7116256"/>
              <a:gd name="connsiteY1884" fmla="*/ 3372823 h 6857999"/>
              <a:gd name="connsiteX1885" fmla="*/ 5222838 w 7116256"/>
              <a:gd name="connsiteY1885" fmla="*/ 3382598 h 6857999"/>
              <a:gd name="connsiteX1886" fmla="*/ 5211500 w 7116256"/>
              <a:gd name="connsiteY1886" fmla="*/ 3392373 h 6857999"/>
              <a:gd name="connsiteX1887" fmla="*/ 5201333 w 7116256"/>
              <a:gd name="connsiteY1887" fmla="*/ 3400196 h 6857999"/>
              <a:gd name="connsiteX1888" fmla="*/ 5191951 w 7116256"/>
              <a:gd name="connsiteY1888" fmla="*/ 3409578 h 6857999"/>
              <a:gd name="connsiteX1889" fmla="*/ 5182957 w 7116256"/>
              <a:gd name="connsiteY1889" fmla="*/ 3418572 h 6857999"/>
              <a:gd name="connsiteX1890" fmla="*/ 5174745 w 7116256"/>
              <a:gd name="connsiteY1890" fmla="*/ 3428346 h 6857999"/>
              <a:gd name="connsiteX1891" fmla="*/ 5166925 w 7116256"/>
              <a:gd name="connsiteY1891" fmla="*/ 3436949 h 6857999"/>
              <a:gd name="connsiteX1892" fmla="*/ 5159887 w 7116256"/>
              <a:gd name="connsiteY1892" fmla="*/ 3445549 h 6857999"/>
              <a:gd name="connsiteX1893" fmla="*/ 5152848 w 7116256"/>
              <a:gd name="connsiteY1893" fmla="*/ 3454935 h 6857999"/>
              <a:gd name="connsiteX1894" fmla="*/ 5146593 w 7116256"/>
              <a:gd name="connsiteY1894" fmla="*/ 3464317 h 6857999"/>
              <a:gd name="connsiteX1895" fmla="*/ 5140336 w 7116256"/>
              <a:gd name="connsiteY1895" fmla="*/ 3472920 h 6857999"/>
              <a:gd name="connsiteX1896" fmla="*/ 5134863 w 7116256"/>
              <a:gd name="connsiteY1896" fmla="*/ 3481523 h 6857999"/>
              <a:gd name="connsiteX1897" fmla="*/ 5129779 w 7116256"/>
              <a:gd name="connsiteY1897" fmla="*/ 3490515 h 6857999"/>
              <a:gd name="connsiteX1898" fmla="*/ 5124695 w 7116256"/>
              <a:gd name="connsiteY1898" fmla="*/ 3500290 h 6857999"/>
              <a:gd name="connsiteX1899" fmla="*/ 5120396 w 7116256"/>
              <a:gd name="connsiteY1899" fmla="*/ 3508501 h 6857999"/>
              <a:gd name="connsiteX1900" fmla="*/ 5116092 w 7116256"/>
              <a:gd name="connsiteY1900" fmla="*/ 3518276 h 6857999"/>
              <a:gd name="connsiteX1901" fmla="*/ 5112181 w 7116256"/>
              <a:gd name="connsiteY1901" fmla="*/ 3526878 h 6857999"/>
              <a:gd name="connsiteX1902" fmla="*/ 5108665 w 7116256"/>
              <a:gd name="connsiteY1902" fmla="*/ 3535870 h 6857999"/>
              <a:gd name="connsiteX1903" fmla="*/ 5104755 w 7116256"/>
              <a:gd name="connsiteY1903" fmla="*/ 3545255 h 6857999"/>
              <a:gd name="connsiteX1904" fmla="*/ 5101626 w 7116256"/>
              <a:gd name="connsiteY1904" fmla="*/ 3553856 h 6857999"/>
              <a:gd name="connsiteX1905" fmla="*/ 5098889 w 7116256"/>
              <a:gd name="connsiteY1905" fmla="*/ 3562848 h 6857999"/>
              <a:gd name="connsiteX1906" fmla="*/ 5095760 w 7116256"/>
              <a:gd name="connsiteY1906" fmla="*/ 3572234 h 6857999"/>
              <a:gd name="connsiteX1907" fmla="*/ 5093805 w 7116256"/>
              <a:gd name="connsiteY1907" fmla="*/ 3581226 h 6857999"/>
              <a:gd name="connsiteX1908" fmla="*/ 5092241 w 7116256"/>
              <a:gd name="connsiteY1908" fmla="*/ 3589829 h 6857999"/>
              <a:gd name="connsiteX1909" fmla="*/ 5090286 w 7116256"/>
              <a:gd name="connsiteY1909" fmla="*/ 3598820 h 6857999"/>
              <a:gd name="connsiteX1910" fmla="*/ 5088331 w 7116256"/>
              <a:gd name="connsiteY1910" fmla="*/ 3608596 h 6857999"/>
              <a:gd name="connsiteX1911" fmla="*/ 5087158 w 7116256"/>
              <a:gd name="connsiteY1911" fmla="*/ 3617589 h 6857999"/>
              <a:gd name="connsiteX1912" fmla="*/ 5085982 w 7116256"/>
              <a:gd name="connsiteY1912" fmla="*/ 3625799 h 6857999"/>
              <a:gd name="connsiteX1913" fmla="*/ 5084420 w 7116256"/>
              <a:gd name="connsiteY1913" fmla="*/ 3635183 h 6857999"/>
              <a:gd name="connsiteX1914" fmla="*/ 5083637 w 7116256"/>
              <a:gd name="connsiteY1914" fmla="*/ 3643785 h 6857999"/>
              <a:gd name="connsiteX1915" fmla="*/ 5082854 w 7116256"/>
              <a:gd name="connsiteY1915" fmla="*/ 3656298 h 6857999"/>
              <a:gd name="connsiteX1916" fmla="*/ 5083244 w 7116256"/>
              <a:gd name="connsiteY1916" fmla="*/ 3669199 h 6857999"/>
              <a:gd name="connsiteX1917" fmla="*/ 5082853 w 7116256"/>
              <a:gd name="connsiteY1917" fmla="*/ 3679756 h 6857999"/>
              <a:gd name="connsiteX1918" fmla="*/ 5083243 w 7116256"/>
              <a:gd name="connsiteY1918" fmla="*/ 3716117 h 6857999"/>
              <a:gd name="connsiteX1919" fmla="*/ 5083242 w 7116256"/>
              <a:gd name="connsiteY1919" fmla="*/ 3752089 h 6857999"/>
              <a:gd name="connsiteX1920" fmla="*/ 5083242 w 7116256"/>
              <a:gd name="connsiteY1920" fmla="*/ 3788060 h 6857999"/>
              <a:gd name="connsiteX1921" fmla="*/ 5083241 w 7116256"/>
              <a:gd name="connsiteY1921" fmla="*/ 3824031 h 6857999"/>
              <a:gd name="connsiteX1922" fmla="*/ 5083239 w 7116256"/>
              <a:gd name="connsiteY1922" fmla="*/ 3859220 h 6857999"/>
              <a:gd name="connsiteX1923" fmla="*/ 5083237 w 7116256"/>
              <a:gd name="connsiteY1923" fmla="*/ 3895973 h 6857999"/>
              <a:gd name="connsiteX1924" fmla="*/ 5083236 w 7116256"/>
              <a:gd name="connsiteY1924" fmla="*/ 3931945 h 6857999"/>
              <a:gd name="connsiteX1925" fmla="*/ 5083235 w 7116256"/>
              <a:gd name="connsiteY1925" fmla="*/ 3967915 h 6857999"/>
              <a:gd name="connsiteX1926" fmla="*/ 5083235 w 7116256"/>
              <a:gd name="connsiteY1926" fmla="*/ 4003886 h 6857999"/>
              <a:gd name="connsiteX1927" fmla="*/ 5082842 w 7116256"/>
              <a:gd name="connsiteY1927" fmla="*/ 4040247 h 6857999"/>
              <a:gd name="connsiteX1928" fmla="*/ 5082841 w 7116256"/>
              <a:gd name="connsiteY1928" fmla="*/ 4075439 h 6857999"/>
              <a:gd name="connsiteX1929" fmla="*/ 5083230 w 7116256"/>
              <a:gd name="connsiteY1929" fmla="*/ 4111799 h 6857999"/>
              <a:gd name="connsiteX1930" fmla="*/ 5083227 w 7116256"/>
              <a:gd name="connsiteY1930" fmla="*/ 4147769 h 6857999"/>
              <a:gd name="connsiteX1931" fmla="*/ 5083227 w 7116256"/>
              <a:gd name="connsiteY1931" fmla="*/ 4183740 h 6857999"/>
              <a:gd name="connsiteX1932" fmla="*/ 5082835 w 7116256"/>
              <a:gd name="connsiteY1932" fmla="*/ 4220103 h 6857999"/>
              <a:gd name="connsiteX1933" fmla="*/ 5083226 w 7116256"/>
              <a:gd name="connsiteY1933" fmla="*/ 4256466 h 6857999"/>
              <a:gd name="connsiteX1934" fmla="*/ 5083222 w 7116256"/>
              <a:gd name="connsiteY1934" fmla="*/ 4291653 h 6857999"/>
              <a:gd name="connsiteX1935" fmla="*/ 5083222 w 7116256"/>
              <a:gd name="connsiteY1935" fmla="*/ 4327625 h 6857999"/>
              <a:gd name="connsiteX1936" fmla="*/ 5082831 w 7116256"/>
              <a:gd name="connsiteY1936" fmla="*/ 4349131 h 6857999"/>
              <a:gd name="connsiteX1937" fmla="*/ 5082829 w 7116256"/>
              <a:gd name="connsiteY1937" fmla="*/ 4356950 h 6857999"/>
              <a:gd name="connsiteX1938" fmla="*/ 5083221 w 7116256"/>
              <a:gd name="connsiteY1938" fmla="*/ 4363596 h 6857999"/>
              <a:gd name="connsiteX1939" fmla="*/ 5082438 w 7116256"/>
              <a:gd name="connsiteY1939" fmla="*/ 4372980 h 6857999"/>
              <a:gd name="connsiteX1940" fmla="*/ 5081656 w 7116256"/>
              <a:gd name="connsiteY1940" fmla="*/ 4381582 h 6857999"/>
              <a:gd name="connsiteX1941" fmla="*/ 5080482 w 7116256"/>
              <a:gd name="connsiteY1941" fmla="*/ 4390576 h 6857999"/>
              <a:gd name="connsiteX1942" fmla="*/ 5079700 w 7116256"/>
              <a:gd name="connsiteY1942" fmla="*/ 4399175 h 6857999"/>
              <a:gd name="connsiteX1943" fmla="*/ 5078136 w 7116256"/>
              <a:gd name="connsiteY1943" fmla="*/ 4408562 h 6857999"/>
              <a:gd name="connsiteX1944" fmla="*/ 5076572 w 7116256"/>
              <a:gd name="connsiteY1944" fmla="*/ 4417943 h 6857999"/>
              <a:gd name="connsiteX1945" fmla="*/ 5074617 w 7116256"/>
              <a:gd name="connsiteY1945" fmla="*/ 4426939 h 6857999"/>
              <a:gd name="connsiteX1946" fmla="*/ 5073051 w 7116256"/>
              <a:gd name="connsiteY1946" fmla="*/ 4435540 h 6857999"/>
              <a:gd name="connsiteX1947" fmla="*/ 5070314 w 7116256"/>
              <a:gd name="connsiteY1947" fmla="*/ 4444532 h 6857999"/>
              <a:gd name="connsiteX1948" fmla="*/ 5067969 w 7116256"/>
              <a:gd name="connsiteY1948" fmla="*/ 4453916 h 6857999"/>
              <a:gd name="connsiteX1949" fmla="*/ 5065232 w 7116256"/>
              <a:gd name="connsiteY1949" fmla="*/ 4462908 h 6857999"/>
              <a:gd name="connsiteX1950" fmla="*/ 5062103 w 7116256"/>
              <a:gd name="connsiteY1950" fmla="*/ 4471511 h 6857999"/>
              <a:gd name="connsiteX1951" fmla="*/ 5058584 w 7116256"/>
              <a:gd name="connsiteY1951" fmla="*/ 4481285 h 6857999"/>
              <a:gd name="connsiteX1952" fmla="*/ 5054674 w 7116256"/>
              <a:gd name="connsiteY1952" fmla="*/ 4489887 h 6857999"/>
              <a:gd name="connsiteX1953" fmla="*/ 5050765 w 7116256"/>
              <a:gd name="connsiteY1953" fmla="*/ 4498489 h 6857999"/>
              <a:gd name="connsiteX1954" fmla="*/ 5046854 w 7116256"/>
              <a:gd name="connsiteY1954" fmla="*/ 4507091 h 6857999"/>
              <a:gd name="connsiteX1955" fmla="*/ 5042161 w 7116256"/>
              <a:gd name="connsiteY1955" fmla="*/ 4517256 h 6857999"/>
              <a:gd name="connsiteX1956" fmla="*/ 5037079 w 7116256"/>
              <a:gd name="connsiteY1956" fmla="*/ 4526250 h 6857999"/>
              <a:gd name="connsiteX1957" fmla="*/ 5032386 w 7116256"/>
              <a:gd name="connsiteY1957" fmla="*/ 4534852 h 6857999"/>
              <a:gd name="connsiteX1958" fmla="*/ 5026911 w 7116256"/>
              <a:gd name="connsiteY1958" fmla="*/ 4544235 h 6857999"/>
              <a:gd name="connsiteX1959" fmla="*/ 5020265 w 7116256"/>
              <a:gd name="connsiteY1959" fmla="*/ 4553229 h 6857999"/>
              <a:gd name="connsiteX1960" fmla="*/ 5014401 w 7116256"/>
              <a:gd name="connsiteY1960" fmla="*/ 4562222 h 6857999"/>
              <a:gd name="connsiteX1961" fmla="*/ 5007754 w 7116256"/>
              <a:gd name="connsiteY1961" fmla="*/ 4571215 h 6857999"/>
              <a:gd name="connsiteX1962" fmla="*/ 5000714 w 7116256"/>
              <a:gd name="connsiteY1962" fmla="*/ 4579818 h 6857999"/>
              <a:gd name="connsiteX1963" fmla="*/ 4992503 w 7116256"/>
              <a:gd name="connsiteY1963" fmla="*/ 4588810 h 6857999"/>
              <a:gd name="connsiteX1964" fmla="*/ 4984683 w 7116256"/>
              <a:gd name="connsiteY1964" fmla="*/ 4598194 h 6857999"/>
              <a:gd name="connsiteX1965" fmla="*/ 4975691 w 7116256"/>
              <a:gd name="connsiteY1965" fmla="*/ 4607186 h 6857999"/>
              <a:gd name="connsiteX1966" fmla="*/ 4967088 w 7116256"/>
              <a:gd name="connsiteY1966" fmla="*/ 4615789 h 6857999"/>
              <a:gd name="connsiteX1967" fmla="*/ 4955750 w 7116256"/>
              <a:gd name="connsiteY1967" fmla="*/ 4625563 h 6857999"/>
              <a:gd name="connsiteX1968" fmla="*/ 4944801 w 7116256"/>
              <a:gd name="connsiteY1968" fmla="*/ 4634947 h 6857999"/>
              <a:gd name="connsiteX1969" fmla="*/ 4933072 w 7116256"/>
              <a:gd name="connsiteY1969" fmla="*/ 4643550 h 6857999"/>
              <a:gd name="connsiteX1970" fmla="*/ 4921342 w 7116256"/>
              <a:gd name="connsiteY1970" fmla="*/ 4651371 h 6857999"/>
              <a:gd name="connsiteX1971" fmla="*/ 4904918 w 7116256"/>
              <a:gd name="connsiteY1971" fmla="*/ 4662319 h 6857999"/>
              <a:gd name="connsiteX1972" fmla="*/ 4887715 w 7116256"/>
              <a:gd name="connsiteY1972" fmla="*/ 4671702 h 6857999"/>
              <a:gd name="connsiteX1973" fmla="*/ 4869731 w 7116256"/>
              <a:gd name="connsiteY1973" fmla="*/ 4680306 h 6857999"/>
              <a:gd name="connsiteX1974" fmla="*/ 4852135 w 7116256"/>
              <a:gd name="connsiteY1974" fmla="*/ 4687736 h 6857999"/>
              <a:gd name="connsiteX1975" fmla="*/ 4836886 w 7116256"/>
              <a:gd name="connsiteY1975" fmla="*/ 4692818 h 6857999"/>
              <a:gd name="connsiteX1976" fmla="*/ 4820462 w 7116256"/>
              <a:gd name="connsiteY1976" fmla="*/ 4698291 h 6857999"/>
              <a:gd name="connsiteX1977" fmla="*/ 4804434 w 7116256"/>
              <a:gd name="connsiteY1977" fmla="*/ 4702595 h 6857999"/>
              <a:gd name="connsiteX1978" fmla="*/ 4788401 w 7116256"/>
              <a:gd name="connsiteY1978" fmla="*/ 4706113 h 6857999"/>
              <a:gd name="connsiteX1979" fmla="*/ 4771591 w 7116256"/>
              <a:gd name="connsiteY1979" fmla="*/ 4708852 h 6857999"/>
              <a:gd name="connsiteX1980" fmla="*/ 4754777 w 7116256"/>
              <a:gd name="connsiteY1980" fmla="*/ 4710808 h 6857999"/>
              <a:gd name="connsiteX1981" fmla="*/ 4737572 w 7116256"/>
              <a:gd name="connsiteY1981" fmla="*/ 4712371 h 6857999"/>
              <a:gd name="connsiteX1982" fmla="*/ 4719980 w 7116256"/>
              <a:gd name="connsiteY1982" fmla="*/ 4711982 h 6857999"/>
              <a:gd name="connsiteX1983" fmla="*/ 4702384 w 7116256"/>
              <a:gd name="connsiteY1983" fmla="*/ 4712373 h 6857999"/>
              <a:gd name="connsiteX1984" fmla="*/ 4685181 w 7116256"/>
              <a:gd name="connsiteY1984" fmla="*/ 4710811 h 6857999"/>
              <a:gd name="connsiteX1985" fmla="*/ 4668760 w 7116256"/>
              <a:gd name="connsiteY1985" fmla="*/ 4708464 h 6857999"/>
              <a:gd name="connsiteX1986" fmla="*/ 4651556 w 7116256"/>
              <a:gd name="connsiteY1986" fmla="*/ 4706119 h 6857999"/>
              <a:gd name="connsiteX1987" fmla="*/ 4635526 w 7116256"/>
              <a:gd name="connsiteY1987" fmla="*/ 4702599 h 6857999"/>
              <a:gd name="connsiteX1988" fmla="*/ 4619496 w 7116256"/>
              <a:gd name="connsiteY1988" fmla="*/ 4698300 h 6857999"/>
              <a:gd name="connsiteX1989" fmla="*/ 4603465 w 7116256"/>
              <a:gd name="connsiteY1989" fmla="*/ 4693218 h 6857999"/>
              <a:gd name="connsiteX1990" fmla="*/ 4587824 w 7116256"/>
              <a:gd name="connsiteY1990" fmla="*/ 4687744 h 6857999"/>
              <a:gd name="connsiteX1991" fmla="*/ 4569840 w 7116256"/>
              <a:gd name="connsiteY1991" fmla="*/ 4679925 h 6857999"/>
              <a:gd name="connsiteX1992" fmla="*/ 4552247 w 7116256"/>
              <a:gd name="connsiteY1992" fmla="*/ 4671714 h 6857999"/>
              <a:gd name="connsiteX1993" fmla="*/ 4535041 w 7116256"/>
              <a:gd name="connsiteY1993" fmla="*/ 4662332 h 6857999"/>
              <a:gd name="connsiteX1994" fmla="*/ 4518622 w 7116256"/>
              <a:gd name="connsiteY1994" fmla="*/ 4651384 h 6857999"/>
              <a:gd name="connsiteX1995" fmla="*/ 4506892 w 7116256"/>
              <a:gd name="connsiteY1995" fmla="*/ 4643564 h 6857999"/>
              <a:gd name="connsiteX1996" fmla="*/ 4495164 w 7116256"/>
              <a:gd name="connsiteY1996" fmla="*/ 4634963 h 6857999"/>
              <a:gd name="connsiteX1997" fmla="*/ 4484217 w 7116256"/>
              <a:gd name="connsiteY1997" fmla="*/ 4625580 h 6857999"/>
              <a:gd name="connsiteX1998" fmla="*/ 4473269 w 7116256"/>
              <a:gd name="connsiteY1998" fmla="*/ 4616196 h 6857999"/>
              <a:gd name="connsiteX1999" fmla="*/ 4464276 w 7116256"/>
              <a:gd name="connsiteY1999" fmla="*/ 4607203 h 6857999"/>
              <a:gd name="connsiteX2000" fmla="*/ 4455675 w 7116256"/>
              <a:gd name="connsiteY2000" fmla="*/ 4598603 h 6857999"/>
              <a:gd name="connsiteX2001" fmla="*/ 4447465 w 7116256"/>
              <a:gd name="connsiteY2001" fmla="*/ 4588829 h 6857999"/>
              <a:gd name="connsiteX2002" fmla="*/ 4439253 w 7116256"/>
              <a:gd name="connsiteY2002" fmla="*/ 4579838 h 6857999"/>
              <a:gd name="connsiteX2003" fmla="*/ 4432215 w 7116256"/>
              <a:gd name="connsiteY2003" fmla="*/ 4571235 h 6857999"/>
              <a:gd name="connsiteX2004" fmla="*/ 4425569 w 7116256"/>
              <a:gd name="connsiteY2004" fmla="*/ 4562242 h 6857999"/>
              <a:gd name="connsiteX2005" fmla="*/ 4419705 w 7116256"/>
              <a:gd name="connsiteY2005" fmla="*/ 4553249 h 6857999"/>
              <a:gd name="connsiteX2006" fmla="*/ 4413059 w 7116256"/>
              <a:gd name="connsiteY2006" fmla="*/ 4544257 h 6857999"/>
              <a:gd name="connsiteX2007" fmla="*/ 4407583 w 7116256"/>
              <a:gd name="connsiteY2007" fmla="*/ 4534874 h 6857999"/>
              <a:gd name="connsiteX2008" fmla="*/ 4402892 w 7116256"/>
              <a:gd name="connsiteY2008" fmla="*/ 4526272 h 6857999"/>
              <a:gd name="connsiteX2009" fmla="*/ 4397809 w 7116256"/>
              <a:gd name="connsiteY2009" fmla="*/ 4517278 h 6857999"/>
              <a:gd name="connsiteX2010" fmla="*/ 4393510 w 7116256"/>
              <a:gd name="connsiteY2010" fmla="*/ 4507506 h 6857999"/>
              <a:gd name="connsiteX2011" fmla="*/ 4388818 w 7116256"/>
              <a:gd name="connsiteY2011" fmla="*/ 4498904 h 6857999"/>
              <a:gd name="connsiteX2012" fmla="*/ 4385301 w 7116256"/>
              <a:gd name="connsiteY2012" fmla="*/ 4489911 h 6857999"/>
              <a:gd name="connsiteX2013" fmla="*/ 4381390 w 7116256"/>
              <a:gd name="connsiteY2013" fmla="*/ 4481309 h 6857999"/>
              <a:gd name="connsiteX2014" fmla="*/ 4378262 w 7116256"/>
              <a:gd name="connsiteY2014" fmla="*/ 4471926 h 6857999"/>
              <a:gd name="connsiteX2015" fmla="*/ 4375135 w 7116256"/>
              <a:gd name="connsiteY2015" fmla="*/ 4463324 h 6857999"/>
              <a:gd name="connsiteX2016" fmla="*/ 4372400 w 7116256"/>
              <a:gd name="connsiteY2016" fmla="*/ 4454331 h 6857999"/>
              <a:gd name="connsiteX2017" fmla="*/ 4370053 w 7116256"/>
              <a:gd name="connsiteY2017" fmla="*/ 4444949 h 6857999"/>
              <a:gd name="connsiteX2018" fmla="*/ 4367316 w 7116256"/>
              <a:gd name="connsiteY2018" fmla="*/ 4435954 h 6857999"/>
              <a:gd name="connsiteX2019" fmla="*/ 4365363 w 7116256"/>
              <a:gd name="connsiteY2019" fmla="*/ 4426962 h 6857999"/>
              <a:gd name="connsiteX2020" fmla="*/ 4363407 w 7116256"/>
              <a:gd name="connsiteY2020" fmla="*/ 4417970 h 6857999"/>
              <a:gd name="connsiteX2021" fmla="*/ 4361842 w 7116256"/>
              <a:gd name="connsiteY2021" fmla="*/ 4408585 h 6857999"/>
              <a:gd name="connsiteX2022" fmla="*/ 4360670 w 7116256"/>
              <a:gd name="connsiteY2022" fmla="*/ 4399594 h 6857999"/>
              <a:gd name="connsiteX2023" fmla="*/ 4359499 w 7116256"/>
              <a:gd name="connsiteY2023" fmla="*/ 4390600 h 6857999"/>
              <a:gd name="connsiteX2024" fmla="*/ 4358716 w 7116256"/>
              <a:gd name="connsiteY2024" fmla="*/ 4381998 h 6857999"/>
              <a:gd name="connsiteX2025" fmla="*/ 4357541 w 7116256"/>
              <a:gd name="connsiteY2025" fmla="*/ 4373005 h 6857999"/>
              <a:gd name="connsiteX2026" fmla="*/ 4357153 w 7116256"/>
              <a:gd name="connsiteY2026" fmla="*/ 4364013 h 6857999"/>
              <a:gd name="connsiteX2027" fmla="*/ 4357153 w 7116256"/>
              <a:gd name="connsiteY2027" fmla="*/ 4356975 h 6857999"/>
              <a:gd name="connsiteX2028" fmla="*/ 4357153 w 7116256"/>
              <a:gd name="connsiteY2028" fmla="*/ 4349154 h 6857999"/>
              <a:gd name="connsiteX2029" fmla="*/ 4357155 w 7116256"/>
              <a:gd name="connsiteY2029" fmla="*/ 4328042 h 6857999"/>
              <a:gd name="connsiteX2030" fmla="*/ 4356374 w 7116256"/>
              <a:gd name="connsiteY2030" fmla="*/ 4292071 h 6857999"/>
              <a:gd name="connsiteX2031" fmla="*/ 4356766 w 7116256"/>
              <a:gd name="connsiteY2031" fmla="*/ 4255708 h 6857999"/>
              <a:gd name="connsiteX2032" fmla="*/ 4357157 w 7116256"/>
              <a:gd name="connsiteY2032" fmla="*/ 4220128 h 6857999"/>
              <a:gd name="connsiteX2033" fmla="*/ 4357160 w 7116256"/>
              <a:gd name="connsiteY2033" fmla="*/ 4184158 h 6857999"/>
              <a:gd name="connsiteX2034" fmla="*/ 4357160 w 7116256"/>
              <a:gd name="connsiteY2034" fmla="*/ 4148186 h 6857999"/>
              <a:gd name="connsiteX2035" fmla="*/ 4357162 w 7116256"/>
              <a:gd name="connsiteY2035" fmla="*/ 4111434 h 6857999"/>
              <a:gd name="connsiteX2036" fmla="*/ 4356773 w 7116256"/>
              <a:gd name="connsiteY2036" fmla="*/ 4075852 h 6857999"/>
              <a:gd name="connsiteX2037" fmla="*/ 4357164 w 7116256"/>
              <a:gd name="connsiteY2037" fmla="*/ 4040274 h 6857999"/>
              <a:gd name="connsiteX2038" fmla="*/ 4357165 w 7116256"/>
              <a:gd name="connsiteY2038" fmla="*/ 4004303 h 6857999"/>
              <a:gd name="connsiteX2039" fmla="*/ 4357167 w 7116256"/>
              <a:gd name="connsiteY2039" fmla="*/ 3968332 h 6857999"/>
              <a:gd name="connsiteX2040" fmla="*/ 4357169 w 7116256"/>
              <a:gd name="connsiteY2040" fmla="*/ 3932360 h 6857999"/>
              <a:gd name="connsiteX2041" fmla="*/ 4357168 w 7116256"/>
              <a:gd name="connsiteY2041" fmla="*/ 3895607 h 6857999"/>
              <a:gd name="connsiteX2042" fmla="*/ 4356779 w 7116256"/>
              <a:gd name="connsiteY2042" fmla="*/ 3860029 h 6857999"/>
              <a:gd name="connsiteX2043" fmla="*/ 4357172 w 7116256"/>
              <a:gd name="connsiteY2043" fmla="*/ 3824447 h 6857999"/>
              <a:gd name="connsiteX2044" fmla="*/ 4357172 w 7116256"/>
              <a:gd name="connsiteY2044" fmla="*/ 3788475 h 6857999"/>
              <a:gd name="connsiteX2045" fmla="*/ 4357176 w 7116256"/>
              <a:gd name="connsiteY2045" fmla="*/ 3752505 h 6857999"/>
              <a:gd name="connsiteX2046" fmla="*/ 4357175 w 7116256"/>
              <a:gd name="connsiteY2046" fmla="*/ 3715752 h 6857999"/>
              <a:gd name="connsiteX2047" fmla="*/ 4357177 w 7116256"/>
              <a:gd name="connsiteY2047" fmla="*/ 3679780 h 6857999"/>
              <a:gd name="connsiteX2048" fmla="*/ 4356788 w 7116256"/>
              <a:gd name="connsiteY2048" fmla="*/ 3644201 h 6857999"/>
              <a:gd name="connsiteX2049" fmla="*/ 4357180 w 7116256"/>
              <a:gd name="connsiteY2049" fmla="*/ 3608621 h 6857999"/>
              <a:gd name="connsiteX2050" fmla="*/ 4357182 w 7116256"/>
              <a:gd name="connsiteY2050" fmla="*/ 3572650 h 6857999"/>
              <a:gd name="connsiteX2051" fmla="*/ 4357573 w 7116256"/>
              <a:gd name="connsiteY2051" fmla="*/ 3536288 h 6857999"/>
              <a:gd name="connsiteX2052" fmla="*/ 4357184 w 7116256"/>
              <a:gd name="connsiteY2052" fmla="*/ 3499926 h 6857999"/>
              <a:gd name="connsiteX2053" fmla="*/ 4357184 w 7116256"/>
              <a:gd name="connsiteY2053" fmla="*/ 3463955 h 6857999"/>
              <a:gd name="connsiteX2054" fmla="*/ 4356795 w 7116256"/>
              <a:gd name="connsiteY2054" fmla="*/ 3428375 h 6857999"/>
              <a:gd name="connsiteX2055" fmla="*/ 4357188 w 7116256"/>
              <a:gd name="connsiteY2055" fmla="*/ 3392795 h 6857999"/>
              <a:gd name="connsiteX2056" fmla="*/ 4357578 w 7116256"/>
              <a:gd name="connsiteY2056" fmla="*/ 3356433 h 6857999"/>
              <a:gd name="connsiteX2057" fmla="*/ 4357189 w 7116256"/>
              <a:gd name="connsiteY2057" fmla="*/ 3320071 h 6857999"/>
              <a:gd name="connsiteX2058" fmla="*/ 4357190 w 7116256"/>
              <a:gd name="connsiteY2058" fmla="*/ 3284099 h 6857999"/>
              <a:gd name="connsiteX2059" fmla="*/ 4356801 w 7116256"/>
              <a:gd name="connsiteY2059" fmla="*/ 3248519 h 6857999"/>
              <a:gd name="connsiteX2060" fmla="*/ 4356804 w 7116256"/>
              <a:gd name="connsiteY2060" fmla="*/ 3212548 h 6857999"/>
              <a:gd name="connsiteX2061" fmla="*/ 4357585 w 7116256"/>
              <a:gd name="connsiteY2061" fmla="*/ 3176577 h 6857999"/>
              <a:gd name="connsiteX2062" fmla="*/ 4357588 w 7116256"/>
              <a:gd name="connsiteY2062" fmla="*/ 3140607 h 6857999"/>
              <a:gd name="connsiteX2063" fmla="*/ 4357196 w 7116256"/>
              <a:gd name="connsiteY2063" fmla="*/ 3104245 h 6857999"/>
              <a:gd name="connsiteX2064" fmla="*/ 4357198 w 7116256"/>
              <a:gd name="connsiteY2064" fmla="*/ 3068275 h 6857999"/>
              <a:gd name="connsiteX2065" fmla="*/ 4356810 w 7116256"/>
              <a:gd name="connsiteY2065" fmla="*/ 3032693 h 6857999"/>
              <a:gd name="connsiteX2066" fmla="*/ 4356810 w 7116256"/>
              <a:gd name="connsiteY2066" fmla="*/ 2996722 h 6857999"/>
              <a:gd name="connsiteX2067" fmla="*/ 4357594 w 7116256"/>
              <a:gd name="connsiteY2067" fmla="*/ 2960751 h 6857999"/>
              <a:gd name="connsiteX2068" fmla="*/ 4357201 w 7116256"/>
              <a:gd name="connsiteY2068" fmla="*/ 2924390 h 6857999"/>
              <a:gd name="connsiteX2069" fmla="*/ 4357203 w 7116256"/>
              <a:gd name="connsiteY2069" fmla="*/ 2897020 h 6857999"/>
              <a:gd name="connsiteX2070" fmla="*/ 4357205 w 7116256"/>
              <a:gd name="connsiteY2070" fmla="*/ 2893111 h 6857999"/>
              <a:gd name="connsiteX2071" fmla="*/ 4357204 w 7116256"/>
              <a:gd name="connsiteY2071" fmla="*/ 2888418 h 6857999"/>
              <a:gd name="connsiteX2072" fmla="*/ 4356814 w 7116256"/>
              <a:gd name="connsiteY2072" fmla="*/ 2879425 h 6857999"/>
              <a:gd name="connsiteX2073" fmla="*/ 4355642 w 7116256"/>
              <a:gd name="connsiteY2073" fmla="*/ 2870433 h 6857999"/>
              <a:gd name="connsiteX2074" fmla="*/ 4355643 w 7116256"/>
              <a:gd name="connsiteY2074" fmla="*/ 2861050 h 6857999"/>
              <a:gd name="connsiteX2075" fmla="*/ 4354469 w 7116256"/>
              <a:gd name="connsiteY2075" fmla="*/ 2852057 h 6857999"/>
              <a:gd name="connsiteX2076" fmla="*/ 4353686 w 7116256"/>
              <a:gd name="connsiteY2076" fmla="*/ 2843454 h 6857999"/>
              <a:gd name="connsiteX2077" fmla="*/ 4352123 w 7116256"/>
              <a:gd name="connsiteY2077" fmla="*/ 2834071 h 6857999"/>
              <a:gd name="connsiteX2078" fmla="*/ 4349777 w 7116256"/>
              <a:gd name="connsiteY2078" fmla="*/ 2825470 h 6857999"/>
              <a:gd name="connsiteX2079" fmla="*/ 4347822 w 7116256"/>
              <a:gd name="connsiteY2079" fmla="*/ 2816477 h 6857999"/>
              <a:gd name="connsiteX2080" fmla="*/ 4346260 w 7116256"/>
              <a:gd name="connsiteY2080" fmla="*/ 2807874 h 6857999"/>
              <a:gd name="connsiteX2081" fmla="*/ 4343913 w 7116256"/>
              <a:gd name="connsiteY2081" fmla="*/ 2798491 h 6857999"/>
              <a:gd name="connsiteX2082" fmla="*/ 4340787 w 7116256"/>
              <a:gd name="connsiteY2082" fmla="*/ 2789890 h 6857999"/>
              <a:gd name="connsiteX2083" fmla="*/ 4338440 w 7116256"/>
              <a:gd name="connsiteY2083" fmla="*/ 2780505 h 6857999"/>
              <a:gd name="connsiteX2084" fmla="*/ 4334923 w 7116256"/>
              <a:gd name="connsiteY2084" fmla="*/ 2771514 h 6857999"/>
              <a:gd name="connsiteX2085" fmla="*/ 4331013 w 7116256"/>
              <a:gd name="connsiteY2085" fmla="*/ 2762130 h 6857999"/>
              <a:gd name="connsiteX2086" fmla="*/ 4327494 w 7116256"/>
              <a:gd name="connsiteY2086" fmla="*/ 2753137 h 6857999"/>
              <a:gd name="connsiteX2087" fmla="*/ 4323583 w 7116256"/>
              <a:gd name="connsiteY2087" fmla="*/ 2744535 h 6857999"/>
              <a:gd name="connsiteX2088" fmla="*/ 4319283 w 7116256"/>
              <a:gd name="connsiteY2088" fmla="*/ 2734761 h 6857999"/>
              <a:gd name="connsiteX2089" fmla="*/ 4314592 w 7116256"/>
              <a:gd name="connsiteY2089" fmla="*/ 2726158 h 6857999"/>
              <a:gd name="connsiteX2090" fmla="*/ 4309508 w 7116256"/>
              <a:gd name="connsiteY2090" fmla="*/ 2717167 h 6857999"/>
              <a:gd name="connsiteX2091" fmla="*/ 4304817 w 7116256"/>
              <a:gd name="connsiteY2091" fmla="*/ 2708565 h 6857999"/>
              <a:gd name="connsiteX2092" fmla="*/ 4298171 w 7116256"/>
              <a:gd name="connsiteY2092" fmla="*/ 2699572 h 6857999"/>
              <a:gd name="connsiteX2093" fmla="*/ 4292307 w 7116256"/>
              <a:gd name="connsiteY2093" fmla="*/ 2690579 h 6857999"/>
              <a:gd name="connsiteX2094" fmla="*/ 4286052 w 7116256"/>
              <a:gd name="connsiteY2094" fmla="*/ 2681197 h 6857999"/>
              <a:gd name="connsiteX2095" fmla="*/ 4279014 w 7116256"/>
              <a:gd name="connsiteY2095" fmla="*/ 2672595 h 6857999"/>
              <a:gd name="connsiteX2096" fmla="*/ 4271978 w 7116256"/>
              <a:gd name="connsiteY2096" fmla="*/ 2663211 h 6857999"/>
              <a:gd name="connsiteX2097" fmla="*/ 4263373 w 7116256"/>
              <a:gd name="connsiteY2097" fmla="*/ 2653827 h 6857999"/>
              <a:gd name="connsiteX2098" fmla="*/ 4255165 w 7116256"/>
              <a:gd name="connsiteY2098" fmla="*/ 2645618 h 6857999"/>
              <a:gd name="connsiteX2099" fmla="*/ 4246562 w 7116256"/>
              <a:gd name="connsiteY2099" fmla="*/ 2637015 h 6857999"/>
              <a:gd name="connsiteX2100" fmla="*/ 4236788 w 7116256"/>
              <a:gd name="connsiteY2100" fmla="*/ 2627241 h 6857999"/>
              <a:gd name="connsiteX2101" fmla="*/ 4225450 w 7116256"/>
              <a:gd name="connsiteY2101" fmla="*/ 2617468 h 6857999"/>
              <a:gd name="connsiteX2102" fmla="*/ 4214504 w 7116256"/>
              <a:gd name="connsiteY2102" fmla="*/ 2608865 h 6857999"/>
              <a:gd name="connsiteX2103" fmla="*/ 4203162 w 7116256"/>
              <a:gd name="connsiteY2103" fmla="*/ 2600655 h 6857999"/>
              <a:gd name="connsiteX2104" fmla="*/ 4188307 w 7116256"/>
              <a:gd name="connsiteY2104" fmla="*/ 2590490 h 6857999"/>
              <a:gd name="connsiteX2105" fmla="*/ 4171886 w 7116256"/>
              <a:gd name="connsiteY2105" fmla="*/ 2581106 h 6857999"/>
              <a:gd name="connsiteX2106" fmla="*/ 4156638 w 7116256"/>
              <a:gd name="connsiteY2106" fmla="*/ 2572115 h 6857999"/>
              <a:gd name="connsiteX2107" fmla="*/ 4139434 w 7116256"/>
              <a:gd name="connsiteY2107" fmla="*/ 2565077 h 6857999"/>
              <a:gd name="connsiteX2108" fmla="*/ 4123012 w 7116256"/>
              <a:gd name="connsiteY2108" fmla="*/ 2558041 h 6857999"/>
              <a:gd name="connsiteX2109" fmla="*/ 4105810 w 7116256"/>
              <a:gd name="connsiteY2109" fmla="*/ 2551785 h 6857999"/>
              <a:gd name="connsiteX2110" fmla="*/ 4087825 w 7116256"/>
              <a:gd name="connsiteY2110" fmla="*/ 2546313 h 6857999"/>
              <a:gd name="connsiteX2111" fmla="*/ 4069450 w 7116256"/>
              <a:gd name="connsiteY2111" fmla="*/ 2542012 h 6857999"/>
              <a:gd name="connsiteX2112" fmla="*/ 4051072 w 7116256"/>
              <a:gd name="connsiteY2112" fmla="*/ 2539275 h 6857999"/>
              <a:gd name="connsiteX2113" fmla="*/ 4032303 w 7116256"/>
              <a:gd name="connsiteY2113" fmla="*/ 2536148 h 6857999"/>
              <a:gd name="connsiteX2114" fmla="*/ 4013538 w 7116256"/>
              <a:gd name="connsiteY2114" fmla="*/ 2534584 h 6857999"/>
              <a:gd name="connsiteX2115" fmla="*/ 3994378 w 7116256"/>
              <a:gd name="connsiteY2115" fmla="*/ 2534195 h 6857999"/>
              <a:gd name="connsiteX2116" fmla="*/ 3974828 w 7116256"/>
              <a:gd name="connsiteY2116" fmla="*/ 2534978 h 6857999"/>
              <a:gd name="connsiteX2117" fmla="*/ 3955671 w 7116256"/>
              <a:gd name="connsiteY2117" fmla="*/ 2536932 h 6857999"/>
              <a:gd name="connsiteX2118" fmla="*/ 3937294 w 7116256"/>
              <a:gd name="connsiteY2118" fmla="*/ 2538887 h 6857999"/>
              <a:gd name="connsiteX2119" fmla="*/ 3918526 w 7116256"/>
              <a:gd name="connsiteY2119" fmla="*/ 2542798 h 6857999"/>
              <a:gd name="connsiteX2120" fmla="*/ 3900931 w 7116256"/>
              <a:gd name="connsiteY2120" fmla="*/ 2546317 h 6857999"/>
              <a:gd name="connsiteX2121" fmla="*/ 3882946 w 7116256"/>
              <a:gd name="connsiteY2121" fmla="*/ 2551793 h 6857999"/>
              <a:gd name="connsiteX2122" fmla="*/ 3865351 w 7116256"/>
              <a:gd name="connsiteY2122" fmla="*/ 2557659 h 6857999"/>
              <a:gd name="connsiteX2123" fmla="*/ 3848929 w 7116256"/>
              <a:gd name="connsiteY2123" fmla="*/ 2564697 h 6857999"/>
              <a:gd name="connsiteX2124" fmla="*/ 3832117 w 7116256"/>
              <a:gd name="connsiteY2124" fmla="*/ 2572126 h 6857999"/>
              <a:gd name="connsiteX2125" fmla="*/ 3815304 w 7116256"/>
              <a:gd name="connsiteY2125" fmla="*/ 2581118 h 6857999"/>
              <a:gd name="connsiteX2126" fmla="*/ 3800445 w 7116256"/>
              <a:gd name="connsiteY2126" fmla="*/ 2590504 h 6857999"/>
              <a:gd name="connsiteX2127" fmla="*/ 3785588 w 7116256"/>
              <a:gd name="connsiteY2127" fmla="*/ 2600670 h 6857999"/>
              <a:gd name="connsiteX2128" fmla="*/ 3774248 w 7116256"/>
              <a:gd name="connsiteY2128" fmla="*/ 2608882 h 6857999"/>
              <a:gd name="connsiteX2129" fmla="*/ 3762129 w 7116256"/>
              <a:gd name="connsiteY2129" fmla="*/ 2617874 h 6857999"/>
              <a:gd name="connsiteX2130" fmla="*/ 3751960 w 7116256"/>
              <a:gd name="connsiteY2130" fmla="*/ 2627258 h 6857999"/>
              <a:gd name="connsiteX2131" fmla="*/ 3741796 w 7116256"/>
              <a:gd name="connsiteY2131" fmla="*/ 2636643 h 6857999"/>
              <a:gd name="connsiteX2132" fmla="*/ 3733193 w 7116256"/>
              <a:gd name="connsiteY2132" fmla="*/ 2645245 h 6857999"/>
              <a:gd name="connsiteX2133" fmla="*/ 3724591 w 7116256"/>
              <a:gd name="connsiteY2133" fmla="*/ 2654629 h 6857999"/>
              <a:gd name="connsiteX2134" fmla="*/ 3716772 w 7116256"/>
              <a:gd name="connsiteY2134" fmla="*/ 2663231 h 6857999"/>
              <a:gd name="connsiteX2135" fmla="*/ 3709342 w 7116256"/>
              <a:gd name="connsiteY2135" fmla="*/ 2673005 h 6857999"/>
              <a:gd name="connsiteX2136" fmla="*/ 3702695 w 7116256"/>
              <a:gd name="connsiteY2136" fmla="*/ 2681216 h 6857999"/>
              <a:gd name="connsiteX2137" fmla="*/ 3696048 w 7116256"/>
              <a:gd name="connsiteY2137" fmla="*/ 2690210 h 6857999"/>
              <a:gd name="connsiteX2138" fmla="*/ 3689400 w 7116256"/>
              <a:gd name="connsiteY2138" fmla="*/ 2699203 h 6857999"/>
              <a:gd name="connsiteX2139" fmla="*/ 3683926 w 7116256"/>
              <a:gd name="connsiteY2139" fmla="*/ 2708587 h 6857999"/>
              <a:gd name="connsiteX2140" fmla="*/ 3679234 w 7116256"/>
              <a:gd name="connsiteY2140" fmla="*/ 2717188 h 6857999"/>
              <a:gd name="connsiteX2141" fmla="*/ 3674151 w 7116256"/>
              <a:gd name="connsiteY2141" fmla="*/ 2726181 h 6857999"/>
              <a:gd name="connsiteX2142" fmla="*/ 3668678 w 7116256"/>
              <a:gd name="connsiteY2142" fmla="*/ 2735566 h 6857999"/>
              <a:gd name="connsiteX2143" fmla="*/ 3664767 w 7116256"/>
              <a:gd name="connsiteY2143" fmla="*/ 2744949 h 6857999"/>
              <a:gd name="connsiteX2144" fmla="*/ 3660856 w 7116256"/>
              <a:gd name="connsiteY2144" fmla="*/ 2753551 h 6857999"/>
              <a:gd name="connsiteX2145" fmla="*/ 3656555 w 7116256"/>
              <a:gd name="connsiteY2145" fmla="*/ 2762543 h 6857999"/>
              <a:gd name="connsiteX2146" fmla="*/ 3653818 w 7116256"/>
              <a:gd name="connsiteY2146" fmla="*/ 2771537 h 6857999"/>
              <a:gd name="connsiteX2147" fmla="*/ 3650298 w 7116256"/>
              <a:gd name="connsiteY2147" fmla="*/ 2780530 h 6857999"/>
              <a:gd name="connsiteX2148" fmla="*/ 3647561 w 7116256"/>
              <a:gd name="connsiteY2148" fmla="*/ 2789523 h 6857999"/>
              <a:gd name="connsiteX2149" fmla="*/ 3644824 w 7116256"/>
              <a:gd name="connsiteY2149" fmla="*/ 2798515 h 6857999"/>
              <a:gd name="connsiteX2150" fmla="*/ 3642088 w 7116256"/>
              <a:gd name="connsiteY2150" fmla="*/ 2807508 h 6857999"/>
              <a:gd name="connsiteX2151" fmla="*/ 3640524 w 7116256"/>
              <a:gd name="connsiteY2151" fmla="*/ 2816892 h 6857999"/>
              <a:gd name="connsiteX2152" fmla="*/ 3638958 w 7116256"/>
              <a:gd name="connsiteY2152" fmla="*/ 2825493 h 6857999"/>
              <a:gd name="connsiteX2153" fmla="*/ 3636612 w 7116256"/>
              <a:gd name="connsiteY2153" fmla="*/ 2834096 h 6857999"/>
              <a:gd name="connsiteX2154" fmla="*/ 3635049 w 7116256"/>
              <a:gd name="connsiteY2154" fmla="*/ 2843480 h 6857999"/>
              <a:gd name="connsiteX2155" fmla="*/ 3633484 w 7116256"/>
              <a:gd name="connsiteY2155" fmla="*/ 2852864 h 6857999"/>
              <a:gd name="connsiteX2156" fmla="*/ 3632702 w 7116256"/>
              <a:gd name="connsiteY2156" fmla="*/ 2861465 h 6857999"/>
              <a:gd name="connsiteX2157" fmla="*/ 3631529 w 7116256"/>
              <a:gd name="connsiteY2157" fmla="*/ 2870457 h 6857999"/>
              <a:gd name="connsiteX2158" fmla="*/ 3631527 w 7116256"/>
              <a:gd name="connsiteY2158" fmla="*/ 2879841 h 6857999"/>
              <a:gd name="connsiteX2159" fmla="*/ 3631527 w 7116256"/>
              <a:gd name="connsiteY2159" fmla="*/ 2888443 h 6857999"/>
              <a:gd name="connsiteX2160" fmla="*/ 3631136 w 7116256"/>
              <a:gd name="connsiteY2160" fmla="*/ 2893526 h 6857999"/>
              <a:gd name="connsiteX2161" fmla="*/ 3631136 w 7116256"/>
              <a:gd name="connsiteY2161" fmla="*/ 2897436 h 6857999"/>
              <a:gd name="connsiteX2162" fmla="*/ 3631136 w 7116256"/>
              <a:gd name="connsiteY2162" fmla="*/ 2924805 h 6857999"/>
              <a:gd name="connsiteX2163" fmla="*/ 3631135 w 7116256"/>
              <a:gd name="connsiteY2163" fmla="*/ 2960777 h 6857999"/>
              <a:gd name="connsiteX2164" fmla="*/ 3630742 w 7116256"/>
              <a:gd name="connsiteY2164" fmla="*/ 2996357 h 6857999"/>
              <a:gd name="connsiteX2165" fmla="*/ 3631131 w 7116256"/>
              <a:gd name="connsiteY2165" fmla="*/ 3032719 h 6857999"/>
              <a:gd name="connsiteX2166" fmla="*/ 3631520 w 7116256"/>
              <a:gd name="connsiteY2166" fmla="*/ 3068299 h 6857999"/>
              <a:gd name="connsiteX2167" fmla="*/ 3631130 w 7116256"/>
              <a:gd name="connsiteY2167" fmla="*/ 3104661 h 6857999"/>
              <a:gd name="connsiteX2168" fmla="*/ 3631129 w 7116256"/>
              <a:gd name="connsiteY2168" fmla="*/ 3140633 h 6857999"/>
              <a:gd name="connsiteX2169" fmla="*/ 3631126 w 7116256"/>
              <a:gd name="connsiteY2169" fmla="*/ 3176603 h 6857999"/>
              <a:gd name="connsiteX2170" fmla="*/ 3630735 w 7116256"/>
              <a:gd name="connsiteY2170" fmla="*/ 3212184 h 6857999"/>
              <a:gd name="connsiteX2171" fmla="*/ 3631125 w 7116256"/>
              <a:gd name="connsiteY2171" fmla="*/ 3248545 h 6857999"/>
              <a:gd name="connsiteX2172" fmla="*/ 3631513 w 7116256"/>
              <a:gd name="connsiteY2172" fmla="*/ 3284126 h 6857999"/>
              <a:gd name="connsiteX2173" fmla="*/ 3631121 w 7116256"/>
              <a:gd name="connsiteY2173" fmla="*/ 3320488 h 6857999"/>
              <a:gd name="connsiteX2174" fmla="*/ 3631119 w 7116256"/>
              <a:gd name="connsiteY2174" fmla="*/ 3356458 h 6857999"/>
              <a:gd name="connsiteX2175" fmla="*/ 3631510 w 7116256"/>
              <a:gd name="connsiteY2175" fmla="*/ 3392819 h 6857999"/>
              <a:gd name="connsiteX2176" fmla="*/ 3631119 w 7116256"/>
              <a:gd name="connsiteY2176" fmla="*/ 3428400 h 6857999"/>
              <a:gd name="connsiteX2177" fmla="*/ 3630725 w 7116256"/>
              <a:gd name="connsiteY2177" fmla="*/ 3464763 h 6857999"/>
              <a:gd name="connsiteX2178" fmla="*/ 3631114 w 7116256"/>
              <a:gd name="connsiteY2178" fmla="*/ 3500342 h 6857999"/>
              <a:gd name="connsiteX2179" fmla="*/ 3631114 w 7116256"/>
              <a:gd name="connsiteY2179" fmla="*/ 3536314 h 6857999"/>
              <a:gd name="connsiteX2180" fmla="*/ 3631114 w 7116256"/>
              <a:gd name="connsiteY2180" fmla="*/ 3572284 h 6857999"/>
              <a:gd name="connsiteX2181" fmla="*/ 3631503 w 7116256"/>
              <a:gd name="connsiteY2181" fmla="*/ 3608646 h 6857999"/>
              <a:gd name="connsiteX2182" fmla="*/ 3630719 w 7116256"/>
              <a:gd name="connsiteY2182" fmla="*/ 3644618 h 6857999"/>
              <a:gd name="connsiteX2183" fmla="*/ 3630718 w 7116256"/>
              <a:gd name="connsiteY2183" fmla="*/ 3680587 h 6857999"/>
              <a:gd name="connsiteX2184" fmla="*/ 3631108 w 7116256"/>
              <a:gd name="connsiteY2184" fmla="*/ 3716169 h 6857999"/>
              <a:gd name="connsiteX2185" fmla="*/ 3631108 w 7116256"/>
              <a:gd name="connsiteY2185" fmla="*/ 3752140 h 6857999"/>
              <a:gd name="connsiteX2186" fmla="*/ 3631497 w 7116256"/>
              <a:gd name="connsiteY2186" fmla="*/ 3788502 h 6857999"/>
              <a:gd name="connsiteX2187" fmla="*/ 3631106 w 7116256"/>
              <a:gd name="connsiteY2187" fmla="*/ 3824863 h 6857999"/>
              <a:gd name="connsiteX2188" fmla="*/ 3630711 w 7116256"/>
              <a:gd name="connsiteY2188" fmla="*/ 3860443 h 6857999"/>
              <a:gd name="connsiteX2189" fmla="*/ 3631102 w 7116256"/>
              <a:gd name="connsiteY2189" fmla="*/ 3896025 h 6857999"/>
              <a:gd name="connsiteX2190" fmla="*/ 3631100 w 7116256"/>
              <a:gd name="connsiteY2190" fmla="*/ 3931994 h 6857999"/>
              <a:gd name="connsiteX2191" fmla="*/ 3631099 w 7116256"/>
              <a:gd name="connsiteY2191" fmla="*/ 3967965 h 6857999"/>
              <a:gd name="connsiteX2192" fmla="*/ 3631097 w 7116256"/>
              <a:gd name="connsiteY2192" fmla="*/ 4004717 h 6857999"/>
              <a:gd name="connsiteX2193" fmla="*/ 3630706 w 7116256"/>
              <a:gd name="connsiteY2193" fmla="*/ 4040299 h 6857999"/>
              <a:gd name="connsiteX2194" fmla="*/ 3630704 w 7116256"/>
              <a:gd name="connsiteY2194" fmla="*/ 4076271 h 6857999"/>
              <a:gd name="connsiteX2195" fmla="*/ 3631094 w 7116256"/>
              <a:gd name="connsiteY2195" fmla="*/ 4111849 h 6857999"/>
              <a:gd name="connsiteX2196" fmla="*/ 3631092 w 7116256"/>
              <a:gd name="connsiteY2196" fmla="*/ 4147821 h 6857999"/>
              <a:gd name="connsiteX2197" fmla="*/ 3631482 w 7116256"/>
              <a:gd name="connsiteY2197" fmla="*/ 4184182 h 6857999"/>
              <a:gd name="connsiteX2198" fmla="*/ 3631090 w 7116256"/>
              <a:gd name="connsiteY2198" fmla="*/ 4220545 h 6857999"/>
              <a:gd name="connsiteX2199" fmla="*/ 3630698 w 7116256"/>
              <a:gd name="connsiteY2199" fmla="*/ 4256124 h 6857999"/>
              <a:gd name="connsiteX2200" fmla="*/ 3630696 w 7116256"/>
              <a:gd name="connsiteY2200" fmla="*/ 4292096 h 6857999"/>
              <a:gd name="connsiteX2201" fmla="*/ 3631087 w 7116256"/>
              <a:gd name="connsiteY2201" fmla="*/ 4327676 h 6857999"/>
              <a:gd name="connsiteX2202" fmla="*/ 3631084 w 7116256"/>
              <a:gd name="connsiteY2202" fmla="*/ 4363647 h 6857999"/>
              <a:gd name="connsiteX2203" fmla="*/ 3631083 w 7116256"/>
              <a:gd name="connsiteY2203" fmla="*/ 4400400 h 6857999"/>
              <a:gd name="connsiteX2204" fmla="*/ 3631083 w 7116256"/>
              <a:gd name="connsiteY2204" fmla="*/ 4436371 h 6857999"/>
              <a:gd name="connsiteX2205" fmla="*/ 3630691 w 7116256"/>
              <a:gd name="connsiteY2205" fmla="*/ 4471952 h 6857999"/>
              <a:gd name="connsiteX2206" fmla="*/ 3630689 w 7116256"/>
              <a:gd name="connsiteY2206" fmla="*/ 4507921 h 6857999"/>
              <a:gd name="connsiteX2207" fmla="*/ 3631080 w 7116256"/>
              <a:gd name="connsiteY2207" fmla="*/ 4543504 h 6857999"/>
              <a:gd name="connsiteX2208" fmla="*/ 3631078 w 7116256"/>
              <a:gd name="connsiteY2208" fmla="*/ 4580256 h 6857999"/>
              <a:gd name="connsiteX2209" fmla="*/ 3631076 w 7116256"/>
              <a:gd name="connsiteY2209" fmla="*/ 4616228 h 6857999"/>
              <a:gd name="connsiteX2210" fmla="*/ 3631075 w 7116256"/>
              <a:gd name="connsiteY2210" fmla="*/ 4652198 h 6857999"/>
              <a:gd name="connsiteX2211" fmla="*/ 3630684 w 7116256"/>
              <a:gd name="connsiteY2211" fmla="*/ 4687778 h 6857999"/>
              <a:gd name="connsiteX2212" fmla="*/ 3630289 w 7116256"/>
              <a:gd name="connsiteY2212" fmla="*/ 4724140 h 6857999"/>
              <a:gd name="connsiteX2213" fmla="*/ 3630680 w 7116256"/>
              <a:gd name="connsiteY2213" fmla="*/ 4759720 h 6857999"/>
              <a:gd name="connsiteX2214" fmla="*/ 3631069 w 7116256"/>
              <a:gd name="connsiteY2214" fmla="*/ 4796082 h 6857999"/>
              <a:gd name="connsiteX2215" fmla="*/ 3631067 w 7116256"/>
              <a:gd name="connsiteY2215" fmla="*/ 4832053 h 6857999"/>
              <a:gd name="connsiteX2216" fmla="*/ 3630677 w 7116256"/>
              <a:gd name="connsiteY2216" fmla="*/ 4867634 h 6857999"/>
              <a:gd name="connsiteX2217" fmla="*/ 3630284 w 7116256"/>
              <a:gd name="connsiteY2217" fmla="*/ 4903995 h 6857999"/>
              <a:gd name="connsiteX2218" fmla="*/ 3630675 w 7116256"/>
              <a:gd name="connsiteY2218" fmla="*/ 4939575 h 6857999"/>
              <a:gd name="connsiteX2219" fmla="*/ 3631063 w 7116256"/>
              <a:gd name="connsiteY2219" fmla="*/ 4975937 h 6857999"/>
              <a:gd name="connsiteX2220" fmla="*/ 3631062 w 7116256"/>
              <a:gd name="connsiteY2220" fmla="*/ 5011909 h 6857999"/>
              <a:gd name="connsiteX2221" fmla="*/ 3631061 w 7116256"/>
              <a:gd name="connsiteY2221" fmla="*/ 5047879 h 6857999"/>
              <a:gd name="connsiteX2222" fmla="*/ 3630668 w 7116256"/>
              <a:gd name="connsiteY2222" fmla="*/ 5083459 h 6857999"/>
              <a:gd name="connsiteX2223" fmla="*/ 3630278 w 7116256"/>
              <a:gd name="connsiteY2223" fmla="*/ 5119821 h 6857999"/>
              <a:gd name="connsiteX2224" fmla="*/ 3630667 w 7116256"/>
              <a:gd name="connsiteY2224" fmla="*/ 5155401 h 6857999"/>
              <a:gd name="connsiteX2225" fmla="*/ 3631056 w 7116256"/>
              <a:gd name="connsiteY2225" fmla="*/ 5191763 h 6857999"/>
              <a:gd name="connsiteX2226" fmla="*/ 3631056 w 7116256"/>
              <a:gd name="connsiteY2226" fmla="*/ 5227734 h 6857999"/>
              <a:gd name="connsiteX2227" fmla="*/ 3631054 w 7116256"/>
              <a:gd name="connsiteY2227" fmla="*/ 5263705 h 6857999"/>
              <a:gd name="connsiteX2228" fmla="*/ 3630272 w 7116256"/>
              <a:gd name="connsiteY2228" fmla="*/ 5299676 h 6857999"/>
              <a:gd name="connsiteX2229" fmla="*/ 3630269 w 7116256"/>
              <a:gd name="connsiteY2229" fmla="*/ 5335646 h 6857999"/>
              <a:gd name="connsiteX2230" fmla="*/ 3631051 w 7116256"/>
              <a:gd name="connsiteY2230" fmla="*/ 5348159 h 6857999"/>
              <a:gd name="connsiteX2231" fmla="*/ 3630660 w 7116256"/>
              <a:gd name="connsiteY2231" fmla="*/ 5360280 h 6857999"/>
              <a:gd name="connsiteX2232" fmla="*/ 3629878 w 7116256"/>
              <a:gd name="connsiteY2232" fmla="*/ 5371229 h 6857999"/>
              <a:gd name="connsiteX2233" fmla="*/ 3629485 w 7116256"/>
              <a:gd name="connsiteY2233" fmla="*/ 5381003 h 6857999"/>
              <a:gd name="connsiteX2234" fmla="*/ 3628704 w 7116256"/>
              <a:gd name="connsiteY2234" fmla="*/ 5389604 h 6857999"/>
              <a:gd name="connsiteX2235" fmla="*/ 3627139 w 7116256"/>
              <a:gd name="connsiteY2235" fmla="*/ 5398988 h 6857999"/>
              <a:gd name="connsiteX2236" fmla="*/ 3626357 w 7116256"/>
              <a:gd name="connsiteY2236" fmla="*/ 5407589 h 6857999"/>
              <a:gd name="connsiteX2237" fmla="*/ 3624792 w 7116256"/>
              <a:gd name="connsiteY2237" fmla="*/ 5416974 h 6857999"/>
              <a:gd name="connsiteX2238" fmla="*/ 3622447 w 7116256"/>
              <a:gd name="connsiteY2238" fmla="*/ 5425576 h 6857999"/>
              <a:gd name="connsiteX2239" fmla="*/ 3620099 w 7116256"/>
              <a:gd name="connsiteY2239" fmla="*/ 5434960 h 6857999"/>
              <a:gd name="connsiteX2240" fmla="*/ 3618144 w 7116256"/>
              <a:gd name="connsiteY2240" fmla="*/ 5443952 h 6857999"/>
              <a:gd name="connsiteX2241" fmla="*/ 3615017 w 7116256"/>
              <a:gd name="connsiteY2241" fmla="*/ 5452555 h 6857999"/>
              <a:gd name="connsiteX2242" fmla="*/ 3612670 w 7116256"/>
              <a:gd name="connsiteY2242" fmla="*/ 5461937 h 6857999"/>
              <a:gd name="connsiteX2243" fmla="*/ 3609541 w 7116256"/>
              <a:gd name="connsiteY2243" fmla="*/ 5471321 h 6857999"/>
              <a:gd name="connsiteX2244" fmla="*/ 3606023 w 7116256"/>
              <a:gd name="connsiteY2244" fmla="*/ 5479532 h 6857999"/>
              <a:gd name="connsiteX2245" fmla="*/ 3602502 w 7116256"/>
              <a:gd name="connsiteY2245" fmla="*/ 5488526 h 6857999"/>
              <a:gd name="connsiteX2246" fmla="*/ 3597812 w 7116256"/>
              <a:gd name="connsiteY2246" fmla="*/ 5497908 h 6857999"/>
              <a:gd name="connsiteX2247" fmla="*/ 3594292 w 7116256"/>
              <a:gd name="connsiteY2247" fmla="*/ 5506902 h 6857999"/>
              <a:gd name="connsiteX2248" fmla="*/ 3589992 w 7116256"/>
              <a:gd name="connsiteY2248" fmla="*/ 5515895 h 6857999"/>
              <a:gd name="connsiteX2249" fmla="*/ 3584908 w 7116256"/>
              <a:gd name="connsiteY2249" fmla="*/ 5524889 h 6857999"/>
              <a:gd name="connsiteX2250" fmla="*/ 3579434 w 7116256"/>
              <a:gd name="connsiteY2250" fmla="*/ 5534272 h 6857999"/>
              <a:gd name="connsiteX2251" fmla="*/ 3573960 w 7116256"/>
              <a:gd name="connsiteY2251" fmla="*/ 5542875 h 6857999"/>
              <a:gd name="connsiteX2252" fmla="*/ 3568094 w 7116256"/>
              <a:gd name="connsiteY2252" fmla="*/ 5551086 h 6857999"/>
              <a:gd name="connsiteX2253" fmla="*/ 3561447 w 7116256"/>
              <a:gd name="connsiteY2253" fmla="*/ 5560860 h 6857999"/>
              <a:gd name="connsiteX2254" fmla="*/ 3555191 w 7116256"/>
              <a:gd name="connsiteY2254" fmla="*/ 5570245 h 6857999"/>
              <a:gd name="connsiteX2255" fmla="*/ 3547762 w 7116256"/>
              <a:gd name="connsiteY2255" fmla="*/ 5578454 h 6857999"/>
              <a:gd name="connsiteX2256" fmla="*/ 3540724 w 7116256"/>
              <a:gd name="connsiteY2256" fmla="*/ 5587839 h 6857999"/>
              <a:gd name="connsiteX2257" fmla="*/ 3532122 w 7116256"/>
              <a:gd name="connsiteY2257" fmla="*/ 5597223 h 6857999"/>
              <a:gd name="connsiteX2258" fmla="*/ 3522738 w 7116256"/>
              <a:gd name="connsiteY2258" fmla="*/ 5606607 h 6857999"/>
              <a:gd name="connsiteX2259" fmla="*/ 3513745 w 7116256"/>
              <a:gd name="connsiteY2259" fmla="*/ 5614818 h 6857999"/>
              <a:gd name="connsiteX2260" fmla="*/ 3503578 w 7116256"/>
              <a:gd name="connsiteY2260" fmla="*/ 5623421 h 6857999"/>
              <a:gd name="connsiteX2261" fmla="*/ 3492240 w 7116256"/>
              <a:gd name="connsiteY2261" fmla="*/ 5633196 h 6857999"/>
              <a:gd name="connsiteX2262" fmla="*/ 3479726 w 7116256"/>
              <a:gd name="connsiteY2262" fmla="*/ 5642581 h 6857999"/>
              <a:gd name="connsiteX2263" fmla="*/ 3467216 w 7116256"/>
              <a:gd name="connsiteY2263" fmla="*/ 5651182 h 6857999"/>
              <a:gd name="connsiteX2264" fmla="*/ 3453922 w 7116256"/>
              <a:gd name="connsiteY2264" fmla="*/ 5659784 h 6857999"/>
              <a:gd name="connsiteX2265" fmla="*/ 3435152 w 7116256"/>
              <a:gd name="connsiteY2265" fmla="*/ 5669950 h 6857999"/>
              <a:gd name="connsiteX2266" fmla="*/ 3414822 w 7116256"/>
              <a:gd name="connsiteY2266" fmla="*/ 5680118 h 6857999"/>
              <a:gd name="connsiteX2267" fmla="*/ 3404656 w 7116256"/>
              <a:gd name="connsiteY2267" fmla="*/ 5684809 h 6857999"/>
              <a:gd name="connsiteX2268" fmla="*/ 3394490 w 7116256"/>
              <a:gd name="connsiteY2268" fmla="*/ 5687939 h 6857999"/>
              <a:gd name="connsiteX2269" fmla="*/ 3383541 w 7116256"/>
              <a:gd name="connsiteY2269" fmla="*/ 5691848 h 6857999"/>
              <a:gd name="connsiteX2270" fmla="*/ 3373768 w 7116256"/>
              <a:gd name="connsiteY2270" fmla="*/ 5695368 h 6857999"/>
              <a:gd name="connsiteX2271" fmla="*/ 3360473 w 7116256"/>
              <a:gd name="connsiteY2271" fmla="*/ 5699279 h 6857999"/>
              <a:gd name="connsiteX2272" fmla="*/ 3347961 w 7116256"/>
              <a:gd name="connsiteY2272" fmla="*/ 5702406 h 6857999"/>
              <a:gd name="connsiteX2273" fmla="*/ 3334668 w 7116256"/>
              <a:gd name="connsiteY2273" fmla="*/ 5704752 h 6857999"/>
              <a:gd name="connsiteX2274" fmla="*/ 3321374 w 7116256"/>
              <a:gd name="connsiteY2274" fmla="*/ 5707097 h 6857999"/>
              <a:gd name="connsiteX2275" fmla="*/ 3308471 w 7116256"/>
              <a:gd name="connsiteY2275" fmla="*/ 5708273 h 6857999"/>
              <a:gd name="connsiteX2276" fmla="*/ 3295178 w 7116256"/>
              <a:gd name="connsiteY2276" fmla="*/ 5709836 h 6857999"/>
              <a:gd name="connsiteX2277" fmla="*/ 3281493 w 7116256"/>
              <a:gd name="connsiteY2277" fmla="*/ 5711009 h 6857999"/>
              <a:gd name="connsiteX2278" fmla="*/ 3268201 w 7116256"/>
              <a:gd name="connsiteY2278" fmla="*/ 5711010 h 6857999"/>
              <a:gd name="connsiteX2279" fmla="*/ 3254124 w 7116256"/>
              <a:gd name="connsiteY2279" fmla="*/ 5711011 h 6857999"/>
              <a:gd name="connsiteX2280" fmla="*/ 3240440 w 7116256"/>
              <a:gd name="connsiteY2280" fmla="*/ 5709839 h 6857999"/>
              <a:gd name="connsiteX2281" fmla="*/ 3227147 w 7116256"/>
              <a:gd name="connsiteY2281" fmla="*/ 5709057 h 6857999"/>
              <a:gd name="connsiteX2282" fmla="*/ 3213852 w 7116256"/>
              <a:gd name="connsiteY2282" fmla="*/ 5707493 h 6857999"/>
              <a:gd name="connsiteX2283" fmla="*/ 3200559 w 7116256"/>
              <a:gd name="connsiteY2283" fmla="*/ 5705149 h 6857999"/>
              <a:gd name="connsiteX2284" fmla="*/ 3187656 w 7116256"/>
              <a:gd name="connsiteY2284" fmla="*/ 5702411 h 6857999"/>
              <a:gd name="connsiteX2285" fmla="*/ 3175145 w 7116256"/>
              <a:gd name="connsiteY2285" fmla="*/ 5699283 h 6857999"/>
              <a:gd name="connsiteX2286" fmla="*/ 3162633 w 7116256"/>
              <a:gd name="connsiteY2286" fmla="*/ 5695374 h 6857999"/>
              <a:gd name="connsiteX2287" fmla="*/ 3151684 w 7116256"/>
              <a:gd name="connsiteY2287" fmla="*/ 5692247 h 6857999"/>
              <a:gd name="connsiteX2288" fmla="*/ 3140737 w 7116256"/>
              <a:gd name="connsiteY2288" fmla="*/ 5688338 h 6857999"/>
              <a:gd name="connsiteX2289" fmla="*/ 3130573 w 7116256"/>
              <a:gd name="connsiteY2289" fmla="*/ 5684429 h 6857999"/>
              <a:gd name="connsiteX2290" fmla="*/ 3120406 w 7116256"/>
              <a:gd name="connsiteY2290" fmla="*/ 5679737 h 6857999"/>
              <a:gd name="connsiteX2291" fmla="*/ 3100075 w 7116256"/>
              <a:gd name="connsiteY2291" fmla="*/ 5670353 h 6857999"/>
              <a:gd name="connsiteX2292" fmla="*/ 3080918 w 7116256"/>
              <a:gd name="connsiteY2292" fmla="*/ 5659798 h 6857999"/>
              <a:gd name="connsiteX2293" fmla="*/ 3067624 w 7116256"/>
              <a:gd name="connsiteY2293" fmla="*/ 5651196 h 6857999"/>
              <a:gd name="connsiteX2294" fmla="*/ 3055113 w 7116256"/>
              <a:gd name="connsiteY2294" fmla="*/ 5642594 h 6857999"/>
              <a:gd name="connsiteX2295" fmla="*/ 3042600 w 7116256"/>
              <a:gd name="connsiteY2295" fmla="*/ 5633210 h 6857999"/>
              <a:gd name="connsiteX2296" fmla="*/ 3030872 w 7116256"/>
              <a:gd name="connsiteY2296" fmla="*/ 5623829 h 6857999"/>
              <a:gd name="connsiteX2297" fmla="*/ 3021490 w 7116256"/>
              <a:gd name="connsiteY2297" fmla="*/ 5615227 h 6857999"/>
              <a:gd name="connsiteX2298" fmla="*/ 3012497 w 7116256"/>
              <a:gd name="connsiteY2298" fmla="*/ 5606234 h 6857999"/>
              <a:gd name="connsiteX2299" fmla="*/ 3003504 w 7116256"/>
              <a:gd name="connsiteY2299" fmla="*/ 5597241 h 6857999"/>
              <a:gd name="connsiteX2300" fmla="*/ 2994511 w 7116256"/>
              <a:gd name="connsiteY2300" fmla="*/ 5587468 h 6857999"/>
              <a:gd name="connsiteX2301" fmla="*/ 2987474 w 7116256"/>
              <a:gd name="connsiteY2301" fmla="*/ 5578866 h 6857999"/>
              <a:gd name="connsiteX2302" fmla="*/ 2980045 w 7116256"/>
              <a:gd name="connsiteY2302" fmla="*/ 5569873 h 6857999"/>
              <a:gd name="connsiteX2303" fmla="*/ 2973399 w 7116256"/>
              <a:gd name="connsiteY2303" fmla="*/ 5560880 h 6857999"/>
              <a:gd name="connsiteX2304" fmla="*/ 2966752 w 7116256"/>
              <a:gd name="connsiteY2304" fmla="*/ 5551889 h 6857999"/>
              <a:gd name="connsiteX2305" fmla="*/ 2960888 w 7116256"/>
              <a:gd name="connsiteY2305" fmla="*/ 5542895 h 6857999"/>
              <a:gd name="connsiteX2306" fmla="*/ 2955805 w 7116256"/>
              <a:gd name="connsiteY2306" fmla="*/ 5533904 h 6857999"/>
              <a:gd name="connsiteX2307" fmla="*/ 2950722 w 7116256"/>
              <a:gd name="connsiteY2307" fmla="*/ 5524909 h 6857999"/>
              <a:gd name="connsiteX2308" fmla="*/ 2945249 w 7116256"/>
              <a:gd name="connsiteY2308" fmla="*/ 5515526 h 6857999"/>
              <a:gd name="connsiteX2309" fmla="*/ 2940948 w 7116256"/>
              <a:gd name="connsiteY2309" fmla="*/ 5507316 h 6857999"/>
              <a:gd name="connsiteX2310" fmla="*/ 2936649 w 7116256"/>
              <a:gd name="connsiteY2310" fmla="*/ 5498323 h 6857999"/>
              <a:gd name="connsiteX2311" fmla="*/ 2933130 w 7116256"/>
              <a:gd name="connsiteY2311" fmla="*/ 5488548 h 6857999"/>
              <a:gd name="connsiteX2312" fmla="*/ 2929221 w 7116256"/>
              <a:gd name="connsiteY2312" fmla="*/ 5479949 h 6857999"/>
              <a:gd name="connsiteX2313" fmla="*/ 2926092 w 7116256"/>
              <a:gd name="connsiteY2313" fmla="*/ 5470565 h 6857999"/>
              <a:gd name="connsiteX2314" fmla="*/ 2922965 w 7116256"/>
              <a:gd name="connsiteY2314" fmla="*/ 5461963 h 6857999"/>
              <a:gd name="connsiteX2315" fmla="*/ 2920229 w 7116256"/>
              <a:gd name="connsiteY2315" fmla="*/ 5452970 h 6857999"/>
              <a:gd name="connsiteX2316" fmla="*/ 2917491 w 7116256"/>
              <a:gd name="connsiteY2316" fmla="*/ 5443977 h 6857999"/>
              <a:gd name="connsiteX2317" fmla="*/ 2915146 w 7116256"/>
              <a:gd name="connsiteY2317" fmla="*/ 5434593 h 6857999"/>
              <a:gd name="connsiteX2318" fmla="*/ 2913191 w 7116256"/>
              <a:gd name="connsiteY2318" fmla="*/ 5425600 h 6857999"/>
              <a:gd name="connsiteX2319" fmla="*/ 2911236 w 7116256"/>
              <a:gd name="connsiteY2319" fmla="*/ 5416609 h 6857999"/>
              <a:gd name="connsiteX2320" fmla="*/ 2910064 w 7116256"/>
              <a:gd name="connsiteY2320" fmla="*/ 5407614 h 6857999"/>
              <a:gd name="connsiteX2321" fmla="*/ 2907718 w 7116256"/>
              <a:gd name="connsiteY2321" fmla="*/ 5399014 h 6857999"/>
              <a:gd name="connsiteX2322" fmla="*/ 2906936 w 7116256"/>
              <a:gd name="connsiteY2322" fmla="*/ 5390410 h 6857999"/>
              <a:gd name="connsiteX2323" fmla="*/ 2906546 w 7116256"/>
              <a:gd name="connsiteY2323" fmla="*/ 5380638 h 6857999"/>
              <a:gd name="connsiteX2324" fmla="*/ 2905764 w 7116256"/>
              <a:gd name="connsiteY2324" fmla="*/ 5372036 h 6857999"/>
              <a:gd name="connsiteX2325" fmla="*/ 2904982 w 7116256"/>
              <a:gd name="connsiteY2325" fmla="*/ 5359524 h 6857999"/>
              <a:gd name="connsiteX2326" fmla="*/ 2904983 w 7116256"/>
              <a:gd name="connsiteY2326" fmla="*/ 5347792 h 6857999"/>
              <a:gd name="connsiteX2327" fmla="*/ 2904593 w 7116256"/>
              <a:gd name="connsiteY2327" fmla="*/ 5335673 h 6857999"/>
              <a:gd name="connsiteX2328" fmla="*/ 2904594 w 7116256"/>
              <a:gd name="connsiteY2328" fmla="*/ 5299703 h 6857999"/>
              <a:gd name="connsiteX2329" fmla="*/ 2904595 w 7116256"/>
              <a:gd name="connsiteY2329" fmla="*/ 5263731 h 6857999"/>
              <a:gd name="connsiteX2330" fmla="*/ 2904987 w 7116256"/>
              <a:gd name="connsiteY2330" fmla="*/ 5228151 h 6857999"/>
              <a:gd name="connsiteX2331" fmla="*/ 2904598 w 7116256"/>
              <a:gd name="connsiteY2331" fmla="*/ 5191789 h 6857999"/>
              <a:gd name="connsiteX2332" fmla="*/ 2904207 w 7116256"/>
              <a:gd name="connsiteY2332" fmla="*/ 5156209 h 6857999"/>
              <a:gd name="connsiteX2333" fmla="*/ 2904599 w 7116256"/>
              <a:gd name="connsiteY2333" fmla="*/ 5119847 h 6857999"/>
              <a:gd name="connsiteX2334" fmla="*/ 2904600 w 7116256"/>
              <a:gd name="connsiteY2334" fmla="*/ 5083875 h 6857999"/>
              <a:gd name="connsiteX2335" fmla="*/ 2904992 w 7116256"/>
              <a:gd name="connsiteY2335" fmla="*/ 5048295 h 6857999"/>
              <a:gd name="connsiteX2336" fmla="*/ 2904994 w 7116256"/>
              <a:gd name="connsiteY2336" fmla="*/ 5012323 h 6857999"/>
              <a:gd name="connsiteX2337" fmla="*/ 2904996 w 7116256"/>
              <a:gd name="connsiteY2337" fmla="*/ 4975571 h 6857999"/>
              <a:gd name="connsiteX2338" fmla="*/ 2904607 w 7116256"/>
              <a:gd name="connsiteY2338" fmla="*/ 4939993 h 6857999"/>
              <a:gd name="connsiteX2339" fmla="*/ 2904608 w 7116256"/>
              <a:gd name="connsiteY2339" fmla="*/ 4904021 h 6857999"/>
              <a:gd name="connsiteX2340" fmla="*/ 2904609 w 7116256"/>
              <a:gd name="connsiteY2340" fmla="*/ 4868049 h 6857999"/>
              <a:gd name="connsiteX2341" fmla="*/ 2905001 w 7116256"/>
              <a:gd name="connsiteY2341" fmla="*/ 4832469 h 6857999"/>
              <a:gd name="connsiteX2342" fmla="*/ 2905002 w 7116256"/>
              <a:gd name="connsiteY2342" fmla="*/ 4795715 h 6857999"/>
              <a:gd name="connsiteX2343" fmla="*/ 2905004 w 7116256"/>
              <a:gd name="connsiteY2343" fmla="*/ 4759745 h 6857999"/>
              <a:gd name="connsiteX2344" fmla="*/ 2904614 w 7116256"/>
              <a:gd name="connsiteY2344" fmla="*/ 4724165 h 6857999"/>
              <a:gd name="connsiteX2345" fmla="*/ 2904615 w 7116256"/>
              <a:gd name="connsiteY2345" fmla="*/ 4688194 h 6857999"/>
              <a:gd name="connsiteX2346" fmla="*/ 2904226 w 7116256"/>
              <a:gd name="connsiteY2346" fmla="*/ 4651832 h 6857999"/>
              <a:gd name="connsiteX2347" fmla="*/ 2905400 w 7116256"/>
              <a:gd name="connsiteY2347" fmla="*/ 4616252 h 6857999"/>
              <a:gd name="connsiteX2348" fmla="*/ 2905010 w 7116256"/>
              <a:gd name="connsiteY2348" fmla="*/ 4579890 h 6857999"/>
              <a:gd name="connsiteX2349" fmla="*/ 2905012 w 7116256"/>
              <a:gd name="connsiteY2349" fmla="*/ 4543919 h 6857999"/>
              <a:gd name="connsiteX2350" fmla="*/ 2904622 w 7116256"/>
              <a:gd name="connsiteY2350" fmla="*/ 4508339 h 6857999"/>
              <a:gd name="connsiteX2351" fmla="*/ 2904623 w 7116256"/>
              <a:gd name="connsiteY2351" fmla="*/ 4472367 h 6857999"/>
              <a:gd name="connsiteX2352" fmla="*/ 2904623 w 7116256"/>
              <a:gd name="connsiteY2352" fmla="*/ 4435614 h 6857999"/>
              <a:gd name="connsiteX2353" fmla="*/ 2905016 w 7116256"/>
              <a:gd name="connsiteY2353" fmla="*/ 4400034 h 6857999"/>
              <a:gd name="connsiteX2354" fmla="*/ 2905018 w 7116256"/>
              <a:gd name="connsiteY2354" fmla="*/ 4364063 h 6857999"/>
              <a:gd name="connsiteX2355" fmla="*/ 2904627 w 7116256"/>
              <a:gd name="connsiteY2355" fmla="*/ 4328483 h 6857999"/>
              <a:gd name="connsiteX2356" fmla="*/ 2904629 w 7116256"/>
              <a:gd name="connsiteY2356" fmla="*/ 4292511 h 6857999"/>
              <a:gd name="connsiteX2357" fmla="*/ 2904239 w 7116256"/>
              <a:gd name="connsiteY2357" fmla="*/ 4256150 h 6857999"/>
              <a:gd name="connsiteX2358" fmla="*/ 2904632 w 7116256"/>
              <a:gd name="connsiteY2358" fmla="*/ 4219789 h 6857999"/>
              <a:gd name="connsiteX2359" fmla="*/ 2905024 w 7116256"/>
              <a:gd name="connsiteY2359" fmla="*/ 4184207 h 6857999"/>
              <a:gd name="connsiteX2360" fmla="*/ 2905026 w 7116256"/>
              <a:gd name="connsiteY2360" fmla="*/ 4148238 h 6857999"/>
              <a:gd name="connsiteX2361" fmla="*/ 2904637 w 7116256"/>
              <a:gd name="connsiteY2361" fmla="*/ 4112656 h 6857999"/>
              <a:gd name="connsiteX2362" fmla="*/ 2904636 w 7116256"/>
              <a:gd name="connsiteY2362" fmla="*/ 4076687 h 6857999"/>
              <a:gd name="connsiteX2363" fmla="*/ 2904637 w 7116256"/>
              <a:gd name="connsiteY2363" fmla="*/ 4039931 h 6857999"/>
              <a:gd name="connsiteX2364" fmla="*/ 2905029 w 7116256"/>
              <a:gd name="connsiteY2364" fmla="*/ 4004352 h 6857999"/>
              <a:gd name="connsiteX2365" fmla="*/ 2905031 w 7116256"/>
              <a:gd name="connsiteY2365" fmla="*/ 3968383 h 6857999"/>
              <a:gd name="connsiteX2366" fmla="*/ 2905033 w 7116256"/>
              <a:gd name="connsiteY2366" fmla="*/ 3932411 h 6857999"/>
              <a:gd name="connsiteX2367" fmla="*/ 2904642 w 7116256"/>
              <a:gd name="connsiteY2367" fmla="*/ 3896831 h 6857999"/>
              <a:gd name="connsiteX2368" fmla="*/ 2904645 w 7116256"/>
              <a:gd name="connsiteY2368" fmla="*/ 3860078 h 6857999"/>
              <a:gd name="connsiteX2369" fmla="*/ 2904645 w 7116256"/>
              <a:gd name="connsiteY2369" fmla="*/ 3824108 h 6857999"/>
              <a:gd name="connsiteX2370" fmla="*/ 2905037 w 7116256"/>
              <a:gd name="connsiteY2370" fmla="*/ 3788527 h 6857999"/>
              <a:gd name="connsiteX2371" fmla="*/ 2905039 w 7116256"/>
              <a:gd name="connsiteY2371" fmla="*/ 3752556 h 6857999"/>
              <a:gd name="connsiteX2372" fmla="*/ 2905431 w 7116256"/>
              <a:gd name="connsiteY2372" fmla="*/ 3716194 h 6857999"/>
              <a:gd name="connsiteX2373" fmla="*/ 2905042 w 7116256"/>
              <a:gd name="connsiteY2373" fmla="*/ 3680614 h 6857999"/>
              <a:gd name="connsiteX2374" fmla="*/ 2904651 w 7116256"/>
              <a:gd name="connsiteY2374" fmla="*/ 3644252 h 6857999"/>
              <a:gd name="connsiteX2375" fmla="*/ 2904652 w 7116256"/>
              <a:gd name="connsiteY2375" fmla="*/ 3608280 h 6857999"/>
              <a:gd name="connsiteX2376" fmla="*/ 2905045 w 7116256"/>
              <a:gd name="connsiteY2376" fmla="*/ 3572701 h 6857999"/>
              <a:gd name="connsiteX2377" fmla="*/ 2905436 w 7116256"/>
              <a:gd name="connsiteY2377" fmla="*/ 3536338 h 6857999"/>
              <a:gd name="connsiteX2378" fmla="*/ 2905440 w 7116256"/>
              <a:gd name="connsiteY2378" fmla="*/ 3500368 h 6857999"/>
              <a:gd name="connsiteX2379" fmla="*/ 2904656 w 7116256"/>
              <a:gd name="connsiteY2379" fmla="*/ 3464397 h 6857999"/>
              <a:gd name="connsiteX2380" fmla="*/ 2904659 w 7116256"/>
              <a:gd name="connsiteY2380" fmla="*/ 3428426 h 6857999"/>
              <a:gd name="connsiteX2381" fmla="*/ 2904661 w 7116256"/>
              <a:gd name="connsiteY2381" fmla="*/ 3392454 h 6857999"/>
              <a:gd name="connsiteX2382" fmla="*/ 2905053 w 7116256"/>
              <a:gd name="connsiteY2382" fmla="*/ 3356875 h 6857999"/>
              <a:gd name="connsiteX2383" fmla="*/ 2905052 w 7116256"/>
              <a:gd name="connsiteY2383" fmla="*/ 3351401 h 6857999"/>
              <a:gd name="connsiteX2384" fmla="*/ 2905053 w 7116256"/>
              <a:gd name="connsiteY2384" fmla="*/ 3343581 h 6857999"/>
              <a:gd name="connsiteX2385" fmla="*/ 2905053 w 7116256"/>
              <a:gd name="connsiteY2385" fmla="*/ 3335762 h 6857999"/>
              <a:gd name="connsiteX2386" fmla="*/ 2904271 w 7116256"/>
              <a:gd name="connsiteY2386" fmla="*/ 3328722 h 6857999"/>
              <a:gd name="connsiteX2387" fmla="*/ 2903098 w 7116256"/>
              <a:gd name="connsiteY2387" fmla="*/ 3320513 h 6857999"/>
              <a:gd name="connsiteX2388" fmla="*/ 2902708 w 7116256"/>
              <a:gd name="connsiteY2388" fmla="*/ 3311520 h 6857999"/>
              <a:gd name="connsiteX2389" fmla="*/ 2901536 w 7116256"/>
              <a:gd name="connsiteY2389" fmla="*/ 3302526 h 6857999"/>
              <a:gd name="connsiteX2390" fmla="*/ 2900364 w 7116256"/>
              <a:gd name="connsiteY2390" fmla="*/ 3293535 h 6857999"/>
              <a:gd name="connsiteX2391" fmla="*/ 2898799 w 7116256"/>
              <a:gd name="connsiteY2391" fmla="*/ 3284932 h 6857999"/>
              <a:gd name="connsiteX2392" fmla="*/ 2896844 w 7116256"/>
              <a:gd name="connsiteY2392" fmla="*/ 3275158 h 6857999"/>
              <a:gd name="connsiteX2393" fmla="*/ 2894890 w 7116256"/>
              <a:gd name="connsiteY2393" fmla="*/ 3266165 h 6857999"/>
              <a:gd name="connsiteX2394" fmla="*/ 2893326 w 7116256"/>
              <a:gd name="connsiteY2394" fmla="*/ 3257564 h 6857999"/>
              <a:gd name="connsiteX2395" fmla="*/ 2890199 w 7116256"/>
              <a:gd name="connsiteY2395" fmla="*/ 3248961 h 6857999"/>
              <a:gd name="connsiteX2396" fmla="*/ 2887853 w 7116256"/>
              <a:gd name="connsiteY2396" fmla="*/ 3239578 h 6857999"/>
              <a:gd name="connsiteX2397" fmla="*/ 2883943 w 7116256"/>
              <a:gd name="connsiteY2397" fmla="*/ 3230195 h 6857999"/>
              <a:gd name="connsiteX2398" fmla="*/ 2881207 w 7116256"/>
              <a:gd name="connsiteY2398" fmla="*/ 3221201 h 6857999"/>
              <a:gd name="connsiteX2399" fmla="*/ 2877297 w 7116256"/>
              <a:gd name="connsiteY2399" fmla="*/ 3212600 h 6857999"/>
              <a:gd name="connsiteX2400" fmla="*/ 2873388 w 7116256"/>
              <a:gd name="connsiteY2400" fmla="*/ 3203999 h 6857999"/>
              <a:gd name="connsiteX2401" fmla="*/ 2869087 w 7116256"/>
              <a:gd name="connsiteY2401" fmla="*/ 3194223 h 6857999"/>
              <a:gd name="connsiteX2402" fmla="*/ 2864787 w 7116256"/>
              <a:gd name="connsiteY2402" fmla="*/ 3185232 h 6857999"/>
              <a:gd name="connsiteX2403" fmla="*/ 2860486 w 7116256"/>
              <a:gd name="connsiteY2403" fmla="*/ 3177021 h 6857999"/>
              <a:gd name="connsiteX2404" fmla="*/ 2855013 w 7116256"/>
              <a:gd name="connsiteY2404" fmla="*/ 3167636 h 6857999"/>
              <a:gd name="connsiteX2405" fmla="*/ 2849539 w 7116256"/>
              <a:gd name="connsiteY2405" fmla="*/ 3158255 h 6857999"/>
              <a:gd name="connsiteX2406" fmla="*/ 2843674 w 7116256"/>
              <a:gd name="connsiteY2406" fmla="*/ 3149262 h 6857999"/>
              <a:gd name="connsiteX2407" fmla="*/ 2837809 w 7116256"/>
              <a:gd name="connsiteY2407" fmla="*/ 3141050 h 6857999"/>
              <a:gd name="connsiteX2408" fmla="*/ 2830773 w 7116256"/>
              <a:gd name="connsiteY2408" fmla="*/ 3131667 h 6857999"/>
              <a:gd name="connsiteX2409" fmla="*/ 2822953 w 7116256"/>
              <a:gd name="connsiteY2409" fmla="*/ 3122283 h 6857999"/>
              <a:gd name="connsiteX2410" fmla="*/ 2816306 w 7116256"/>
              <a:gd name="connsiteY2410" fmla="*/ 3113291 h 6857999"/>
              <a:gd name="connsiteX2411" fmla="*/ 2808486 w 7116256"/>
              <a:gd name="connsiteY2411" fmla="*/ 3104689 h 6857999"/>
              <a:gd name="connsiteX2412" fmla="*/ 2799104 w 7116256"/>
              <a:gd name="connsiteY2412" fmla="*/ 3095307 h 6857999"/>
              <a:gd name="connsiteX2413" fmla="*/ 2790111 w 7116256"/>
              <a:gd name="connsiteY2413" fmla="*/ 3086314 h 6857999"/>
              <a:gd name="connsiteX2414" fmla="*/ 2780336 w 7116256"/>
              <a:gd name="connsiteY2414" fmla="*/ 3077321 h 6857999"/>
              <a:gd name="connsiteX2415" fmla="*/ 2769781 w 7116256"/>
              <a:gd name="connsiteY2415" fmla="*/ 3069111 h 6857999"/>
              <a:gd name="connsiteX2416" fmla="*/ 2756877 w 7116256"/>
              <a:gd name="connsiteY2416" fmla="*/ 3058554 h 6857999"/>
              <a:gd name="connsiteX2417" fmla="*/ 2743583 w 7116256"/>
              <a:gd name="connsiteY2417" fmla="*/ 3049171 h 6857999"/>
              <a:gd name="connsiteX2418" fmla="*/ 2729900 w 7116256"/>
              <a:gd name="connsiteY2418" fmla="*/ 3040961 h 6857999"/>
              <a:gd name="connsiteX2419" fmla="*/ 2716216 w 7116256"/>
              <a:gd name="connsiteY2419" fmla="*/ 3032751 h 6857999"/>
              <a:gd name="connsiteX2420" fmla="*/ 2704487 w 7116256"/>
              <a:gd name="connsiteY2420" fmla="*/ 3027277 h 6857999"/>
              <a:gd name="connsiteX2421" fmla="*/ 2693148 w 7116256"/>
              <a:gd name="connsiteY2421" fmla="*/ 3021413 h 6857999"/>
              <a:gd name="connsiteX2422" fmla="*/ 2681027 w 7116256"/>
              <a:gd name="connsiteY2422" fmla="*/ 3016330 h 6857999"/>
              <a:gd name="connsiteX2423" fmla="*/ 2669298 w 7116256"/>
              <a:gd name="connsiteY2423" fmla="*/ 3011639 h 6857999"/>
              <a:gd name="connsiteX2424" fmla="*/ 2656786 w 7116256"/>
              <a:gd name="connsiteY2424" fmla="*/ 3006947 h 6857999"/>
              <a:gd name="connsiteX2425" fmla="*/ 2644666 w 7116256"/>
              <a:gd name="connsiteY2425" fmla="*/ 3003428 h 6857999"/>
              <a:gd name="connsiteX2426" fmla="*/ 2632154 w 7116256"/>
              <a:gd name="connsiteY2426" fmla="*/ 2999519 h 6857999"/>
              <a:gd name="connsiteX2427" fmla="*/ 2619252 w 7116256"/>
              <a:gd name="connsiteY2427" fmla="*/ 2996783 h 6857999"/>
              <a:gd name="connsiteX2428" fmla="*/ 2600094 w 7116256"/>
              <a:gd name="connsiteY2428" fmla="*/ 2993265 h 6857999"/>
              <a:gd name="connsiteX2429" fmla="*/ 2581326 w 7116256"/>
              <a:gd name="connsiteY2429" fmla="*/ 2990919 h 6857999"/>
              <a:gd name="connsiteX2430" fmla="*/ 2562168 w 7116256"/>
              <a:gd name="connsiteY2430" fmla="*/ 2988965 h 6857999"/>
              <a:gd name="connsiteX2431" fmla="*/ 2541836 w 7116256"/>
              <a:gd name="connsiteY2431" fmla="*/ 2988184 h 6857999"/>
              <a:gd name="connsiteX2432" fmla="*/ 2521505 w 7116256"/>
              <a:gd name="connsiteY2432" fmla="*/ 2988966 h 6857999"/>
              <a:gd name="connsiteX2433" fmla="*/ 2502738 w 7116256"/>
              <a:gd name="connsiteY2433" fmla="*/ 2990531 h 6857999"/>
              <a:gd name="connsiteX2434" fmla="*/ 2483579 w 7116256"/>
              <a:gd name="connsiteY2434" fmla="*/ 2993269 h 6857999"/>
              <a:gd name="connsiteX2435" fmla="*/ 2464419 w 7116256"/>
              <a:gd name="connsiteY2435" fmla="*/ 2996788 h 6857999"/>
              <a:gd name="connsiteX2436" fmla="*/ 2451517 w 7116256"/>
              <a:gd name="connsiteY2436" fmla="*/ 2999526 h 6857999"/>
              <a:gd name="connsiteX2437" fmla="*/ 2439396 w 7116256"/>
              <a:gd name="connsiteY2437" fmla="*/ 3003044 h 6857999"/>
              <a:gd name="connsiteX2438" fmla="*/ 2426883 w 7116256"/>
              <a:gd name="connsiteY2438" fmla="*/ 3006956 h 6857999"/>
              <a:gd name="connsiteX2439" fmla="*/ 2414371 w 7116256"/>
              <a:gd name="connsiteY2439" fmla="*/ 3011647 h 6857999"/>
              <a:gd name="connsiteX2440" fmla="*/ 2402642 w 7116256"/>
              <a:gd name="connsiteY2440" fmla="*/ 3016340 h 6857999"/>
              <a:gd name="connsiteX2441" fmla="*/ 2390914 w 7116256"/>
              <a:gd name="connsiteY2441" fmla="*/ 3021032 h 6857999"/>
              <a:gd name="connsiteX2442" fmla="*/ 2379182 w 7116256"/>
              <a:gd name="connsiteY2442" fmla="*/ 3027289 h 6857999"/>
              <a:gd name="connsiteX2443" fmla="*/ 2368235 w 7116256"/>
              <a:gd name="connsiteY2443" fmla="*/ 3032763 h 6857999"/>
              <a:gd name="connsiteX2444" fmla="*/ 2354158 w 7116256"/>
              <a:gd name="connsiteY2444" fmla="*/ 3041366 h 6857999"/>
              <a:gd name="connsiteX2445" fmla="*/ 2340083 w 7116256"/>
              <a:gd name="connsiteY2445" fmla="*/ 3049186 h 6857999"/>
              <a:gd name="connsiteX2446" fmla="*/ 2326789 w 7116256"/>
              <a:gd name="connsiteY2446" fmla="*/ 3058568 h 6857999"/>
              <a:gd name="connsiteX2447" fmla="*/ 2314277 w 7116256"/>
              <a:gd name="connsiteY2447" fmla="*/ 3068736 h 6857999"/>
              <a:gd name="connsiteX2448" fmla="*/ 2304111 w 7116256"/>
              <a:gd name="connsiteY2448" fmla="*/ 3077338 h 6857999"/>
              <a:gd name="connsiteX2449" fmla="*/ 2294727 w 7116256"/>
              <a:gd name="connsiteY2449" fmla="*/ 3085940 h 6857999"/>
              <a:gd name="connsiteX2450" fmla="*/ 2284952 w 7116256"/>
              <a:gd name="connsiteY2450" fmla="*/ 3094933 h 6857999"/>
              <a:gd name="connsiteX2451" fmla="*/ 2275959 w 7116256"/>
              <a:gd name="connsiteY2451" fmla="*/ 3104708 h 6857999"/>
              <a:gd name="connsiteX2452" fmla="*/ 2268139 w 7116256"/>
              <a:gd name="connsiteY2452" fmla="*/ 3113310 h 6857999"/>
              <a:gd name="connsiteX2453" fmla="*/ 2260710 w 7116256"/>
              <a:gd name="connsiteY2453" fmla="*/ 3122304 h 6857999"/>
              <a:gd name="connsiteX2454" fmla="*/ 2252889 w 7116256"/>
              <a:gd name="connsiteY2454" fmla="*/ 3131687 h 6857999"/>
              <a:gd name="connsiteX2455" fmla="*/ 2246634 w 7116256"/>
              <a:gd name="connsiteY2455" fmla="*/ 3141071 h 6857999"/>
              <a:gd name="connsiteX2456" fmla="*/ 2240378 w 7116256"/>
              <a:gd name="connsiteY2456" fmla="*/ 3148891 h 6857999"/>
              <a:gd name="connsiteX2457" fmla="*/ 2234903 w 7116256"/>
              <a:gd name="connsiteY2457" fmla="*/ 3158274 h 6857999"/>
              <a:gd name="connsiteX2458" fmla="*/ 2229036 w 7116256"/>
              <a:gd name="connsiteY2458" fmla="*/ 3167268 h 6857999"/>
              <a:gd name="connsiteX2459" fmla="*/ 2223563 w 7116256"/>
              <a:gd name="connsiteY2459" fmla="*/ 3176652 h 6857999"/>
              <a:gd name="connsiteX2460" fmla="*/ 2218872 w 7116256"/>
              <a:gd name="connsiteY2460" fmla="*/ 3185255 h 6857999"/>
              <a:gd name="connsiteX2461" fmla="*/ 2214179 w 7116256"/>
              <a:gd name="connsiteY2461" fmla="*/ 3194638 h 6857999"/>
              <a:gd name="connsiteX2462" fmla="*/ 2210659 w 7116256"/>
              <a:gd name="connsiteY2462" fmla="*/ 3203630 h 6857999"/>
              <a:gd name="connsiteX2463" fmla="*/ 2206359 w 7116256"/>
              <a:gd name="connsiteY2463" fmla="*/ 3212623 h 6857999"/>
              <a:gd name="connsiteX2464" fmla="*/ 2203231 w 7116256"/>
              <a:gd name="connsiteY2464" fmla="*/ 3221225 h 6857999"/>
              <a:gd name="connsiteX2465" fmla="*/ 2199711 w 7116256"/>
              <a:gd name="connsiteY2465" fmla="*/ 3231001 h 6857999"/>
              <a:gd name="connsiteX2466" fmla="*/ 2196583 w 7116256"/>
              <a:gd name="connsiteY2466" fmla="*/ 3239602 h 6857999"/>
              <a:gd name="connsiteX2467" fmla="*/ 2193456 w 7116256"/>
              <a:gd name="connsiteY2467" fmla="*/ 3248985 h 6857999"/>
              <a:gd name="connsiteX2468" fmla="*/ 2191500 w 7116256"/>
              <a:gd name="connsiteY2468" fmla="*/ 3257979 h 6857999"/>
              <a:gd name="connsiteX2469" fmla="*/ 2188762 w 7116256"/>
              <a:gd name="connsiteY2469" fmla="*/ 3266972 h 6857999"/>
              <a:gd name="connsiteX2470" fmla="*/ 2187198 w 7116256"/>
              <a:gd name="connsiteY2470" fmla="*/ 3275574 h 6857999"/>
              <a:gd name="connsiteX2471" fmla="*/ 2185242 w 7116256"/>
              <a:gd name="connsiteY2471" fmla="*/ 3284567 h 6857999"/>
              <a:gd name="connsiteX2472" fmla="*/ 2183679 w 7116256"/>
              <a:gd name="connsiteY2472" fmla="*/ 3293950 h 6857999"/>
              <a:gd name="connsiteX2473" fmla="*/ 2182114 w 7116256"/>
              <a:gd name="connsiteY2473" fmla="*/ 3303334 h 6857999"/>
              <a:gd name="connsiteX2474" fmla="*/ 2181333 w 7116256"/>
              <a:gd name="connsiteY2474" fmla="*/ 3311936 h 6857999"/>
              <a:gd name="connsiteX2475" fmla="*/ 2180159 w 7116256"/>
              <a:gd name="connsiteY2475" fmla="*/ 3320929 h 6857999"/>
              <a:gd name="connsiteX2476" fmla="*/ 2179376 w 7116256"/>
              <a:gd name="connsiteY2476" fmla="*/ 3328748 h 6857999"/>
              <a:gd name="connsiteX2477" fmla="*/ 2179378 w 7116256"/>
              <a:gd name="connsiteY2477" fmla="*/ 3336568 h 6857999"/>
              <a:gd name="connsiteX2478" fmla="*/ 2178594 w 7116256"/>
              <a:gd name="connsiteY2478" fmla="*/ 3343606 h 6857999"/>
              <a:gd name="connsiteX2479" fmla="*/ 2178594 w 7116256"/>
              <a:gd name="connsiteY2479" fmla="*/ 3351426 h 6857999"/>
              <a:gd name="connsiteX2480" fmla="*/ 2179376 w 7116256"/>
              <a:gd name="connsiteY2480" fmla="*/ 3356898 h 6857999"/>
              <a:gd name="connsiteX2481" fmla="*/ 2178984 w 7116256"/>
              <a:gd name="connsiteY2481" fmla="*/ 3392480 h 6857999"/>
              <a:gd name="connsiteX2482" fmla="*/ 2178590 w 7116256"/>
              <a:gd name="connsiteY2482" fmla="*/ 3428842 h 6857999"/>
              <a:gd name="connsiteX2483" fmla="*/ 2178591 w 7116256"/>
              <a:gd name="connsiteY2483" fmla="*/ 3464812 h 6857999"/>
              <a:gd name="connsiteX2484" fmla="*/ 2178589 w 7116256"/>
              <a:gd name="connsiteY2484" fmla="*/ 3500784 h 6857999"/>
              <a:gd name="connsiteX2485" fmla="*/ 2179370 w 7116256"/>
              <a:gd name="connsiteY2485" fmla="*/ 3536755 h 6857999"/>
              <a:gd name="connsiteX2486" fmla="*/ 2179368 w 7116256"/>
              <a:gd name="connsiteY2486" fmla="*/ 3572726 h 6857999"/>
              <a:gd name="connsiteX2487" fmla="*/ 2178976 w 7116256"/>
              <a:gd name="connsiteY2487" fmla="*/ 3608306 h 6857999"/>
              <a:gd name="connsiteX2488" fmla="*/ 2178584 w 7116256"/>
              <a:gd name="connsiteY2488" fmla="*/ 3644668 h 6857999"/>
              <a:gd name="connsiteX2489" fmla="*/ 2178582 w 7116256"/>
              <a:gd name="connsiteY2489" fmla="*/ 3680637 h 6857999"/>
              <a:gd name="connsiteX2490" fmla="*/ 2178973 w 7116256"/>
              <a:gd name="connsiteY2490" fmla="*/ 3717002 h 6857999"/>
              <a:gd name="connsiteX2491" fmla="*/ 2179361 w 7116256"/>
              <a:gd name="connsiteY2491" fmla="*/ 3752581 h 6857999"/>
              <a:gd name="connsiteX2492" fmla="*/ 2178970 w 7116256"/>
              <a:gd name="connsiteY2492" fmla="*/ 3788162 h 6857999"/>
              <a:gd name="connsiteX2493" fmla="*/ 2178579 w 7116256"/>
              <a:gd name="connsiteY2493" fmla="*/ 3824524 h 6857999"/>
              <a:gd name="connsiteX2494" fmla="*/ 2178576 w 7116256"/>
              <a:gd name="connsiteY2494" fmla="*/ 3860493 h 6857999"/>
              <a:gd name="connsiteX2495" fmla="*/ 2178574 w 7116256"/>
              <a:gd name="connsiteY2495" fmla="*/ 3896465 h 6857999"/>
              <a:gd name="connsiteX2496" fmla="*/ 2178963 w 7116256"/>
              <a:gd name="connsiteY2496" fmla="*/ 3932827 h 6857999"/>
              <a:gd name="connsiteX2497" fmla="*/ 2179354 w 7116256"/>
              <a:gd name="connsiteY2497" fmla="*/ 3968408 h 6857999"/>
              <a:gd name="connsiteX2498" fmla="*/ 2178570 w 7116256"/>
              <a:gd name="connsiteY2498" fmla="*/ 4004378 h 6857999"/>
              <a:gd name="connsiteX2499" fmla="*/ 2178570 w 7116256"/>
              <a:gd name="connsiteY2499" fmla="*/ 4040349 h 6857999"/>
              <a:gd name="connsiteX2500" fmla="*/ 2178568 w 7116256"/>
              <a:gd name="connsiteY2500" fmla="*/ 4076321 h 6857999"/>
              <a:gd name="connsiteX2501" fmla="*/ 2178958 w 7116256"/>
              <a:gd name="connsiteY2501" fmla="*/ 4112683 h 6857999"/>
              <a:gd name="connsiteX2502" fmla="*/ 2179348 w 7116256"/>
              <a:gd name="connsiteY2502" fmla="*/ 4148263 h 6857999"/>
              <a:gd name="connsiteX2503" fmla="*/ 2178956 w 7116256"/>
              <a:gd name="connsiteY2503" fmla="*/ 4184624 h 6857999"/>
              <a:gd name="connsiteX2504" fmla="*/ 2178563 w 7116256"/>
              <a:gd name="connsiteY2504" fmla="*/ 4220205 h 6857999"/>
              <a:gd name="connsiteX2505" fmla="*/ 2178562 w 7116256"/>
              <a:gd name="connsiteY2505" fmla="*/ 4256176 h 6857999"/>
              <a:gd name="connsiteX2506" fmla="*/ 2178560 w 7116256"/>
              <a:gd name="connsiteY2506" fmla="*/ 4292148 h 6857999"/>
              <a:gd name="connsiteX2507" fmla="*/ 2178560 w 7116256"/>
              <a:gd name="connsiteY2507" fmla="*/ 4328900 h 6857999"/>
              <a:gd name="connsiteX2508" fmla="*/ 2178951 w 7116256"/>
              <a:gd name="connsiteY2508" fmla="*/ 4364481 h 6857999"/>
              <a:gd name="connsiteX2509" fmla="*/ 2178948 w 7116256"/>
              <a:gd name="connsiteY2509" fmla="*/ 4400451 h 6857999"/>
              <a:gd name="connsiteX2510" fmla="*/ 2178555 w 7116256"/>
              <a:gd name="connsiteY2510" fmla="*/ 4436032 h 6857999"/>
              <a:gd name="connsiteX2511" fmla="*/ 2178554 w 7116256"/>
              <a:gd name="connsiteY2511" fmla="*/ 4472002 h 6857999"/>
              <a:gd name="connsiteX2512" fmla="*/ 2178945 w 7116256"/>
              <a:gd name="connsiteY2512" fmla="*/ 4508364 h 6857999"/>
              <a:gd name="connsiteX2513" fmla="*/ 2178552 w 7116256"/>
              <a:gd name="connsiteY2513" fmla="*/ 4544726 h 6857999"/>
              <a:gd name="connsiteX2514" fmla="*/ 2178942 w 7116256"/>
              <a:gd name="connsiteY2514" fmla="*/ 4580306 h 6857999"/>
              <a:gd name="connsiteX2515" fmla="*/ 2178940 w 7116256"/>
              <a:gd name="connsiteY2515" fmla="*/ 4616278 h 6857999"/>
              <a:gd name="connsiteX2516" fmla="*/ 2179332 w 7116256"/>
              <a:gd name="connsiteY2516" fmla="*/ 4622142 h 6857999"/>
              <a:gd name="connsiteX2517" fmla="*/ 2178549 w 7116256"/>
              <a:gd name="connsiteY2517" fmla="*/ 4629180 h 6857999"/>
              <a:gd name="connsiteX2518" fmla="*/ 2178549 w 7116256"/>
              <a:gd name="connsiteY2518" fmla="*/ 4636999 h 6857999"/>
              <a:gd name="connsiteX2519" fmla="*/ 2178157 w 7116256"/>
              <a:gd name="connsiteY2519" fmla="*/ 4644428 h 6857999"/>
              <a:gd name="connsiteX2520" fmla="*/ 2177766 w 7116256"/>
              <a:gd name="connsiteY2520" fmla="*/ 4651858 h 6857999"/>
              <a:gd name="connsiteX2521" fmla="*/ 2176592 w 7116256"/>
              <a:gd name="connsiteY2521" fmla="*/ 4661632 h 6857999"/>
              <a:gd name="connsiteX2522" fmla="*/ 2175420 w 7116256"/>
              <a:gd name="connsiteY2522" fmla="*/ 4670626 h 6857999"/>
              <a:gd name="connsiteX2523" fmla="*/ 2174246 w 7116256"/>
              <a:gd name="connsiteY2523" fmla="*/ 4678835 h 6857999"/>
              <a:gd name="connsiteX2524" fmla="*/ 2172681 w 7116256"/>
              <a:gd name="connsiteY2524" fmla="*/ 4688219 h 6857999"/>
              <a:gd name="connsiteX2525" fmla="*/ 2171117 w 7116256"/>
              <a:gd name="connsiteY2525" fmla="*/ 4697603 h 6857999"/>
              <a:gd name="connsiteX2526" fmla="*/ 2168772 w 7116256"/>
              <a:gd name="connsiteY2526" fmla="*/ 4706987 h 6857999"/>
              <a:gd name="connsiteX2527" fmla="*/ 2166816 w 7116256"/>
              <a:gd name="connsiteY2527" fmla="*/ 4715198 h 6857999"/>
              <a:gd name="connsiteX2528" fmla="*/ 2164080 w 7116256"/>
              <a:gd name="connsiteY2528" fmla="*/ 4724191 h 6857999"/>
              <a:gd name="connsiteX2529" fmla="*/ 2161733 w 7116256"/>
              <a:gd name="connsiteY2529" fmla="*/ 4733574 h 6857999"/>
              <a:gd name="connsiteX2530" fmla="*/ 2158606 w 7116256"/>
              <a:gd name="connsiteY2530" fmla="*/ 4742177 h 6857999"/>
              <a:gd name="connsiteX2531" fmla="*/ 2155085 w 7116256"/>
              <a:gd name="connsiteY2531" fmla="*/ 4751952 h 6857999"/>
              <a:gd name="connsiteX2532" fmla="*/ 2151567 w 7116256"/>
              <a:gd name="connsiteY2532" fmla="*/ 4760163 h 6857999"/>
              <a:gd name="connsiteX2533" fmla="*/ 2147264 w 7116256"/>
              <a:gd name="connsiteY2533" fmla="*/ 4769156 h 6857999"/>
              <a:gd name="connsiteX2534" fmla="*/ 2143355 w 7116256"/>
              <a:gd name="connsiteY2534" fmla="*/ 4777756 h 6857999"/>
              <a:gd name="connsiteX2535" fmla="*/ 2139055 w 7116256"/>
              <a:gd name="connsiteY2535" fmla="*/ 4787532 h 6857999"/>
              <a:gd name="connsiteX2536" fmla="*/ 2134361 w 7116256"/>
              <a:gd name="connsiteY2536" fmla="*/ 4796133 h 6857999"/>
              <a:gd name="connsiteX2537" fmla="*/ 2128887 w 7116256"/>
              <a:gd name="connsiteY2537" fmla="*/ 4805518 h 6857999"/>
              <a:gd name="connsiteX2538" fmla="*/ 2123806 w 7116256"/>
              <a:gd name="connsiteY2538" fmla="*/ 4814511 h 6857999"/>
              <a:gd name="connsiteX2539" fmla="*/ 2117939 w 7116256"/>
              <a:gd name="connsiteY2539" fmla="*/ 4822722 h 6857999"/>
              <a:gd name="connsiteX2540" fmla="*/ 2111683 w 7116256"/>
              <a:gd name="connsiteY2540" fmla="*/ 4832107 h 6857999"/>
              <a:gd name="connsiteX2541" fmla="*/ 2105426 w 7116256"/>
              <a:gd name="connsiteY2541" fmla="*/ 4841491 h 6857999"/>
              <a:gd name="connsiteX2542" fmla="*/ 2097606 w 7116256"/>
              <a:gd name="connsiteY2542" fmla="*/ 4850872 h 6857999"/>
              <a:gd name="connsiteX2543" fmla="*/ 2090176 w 7116256"/>
              <a:gd name="connsiteY2543" fmla="*/ 4859867 h 6857999"/>
              <a:gd name="connsiteX2544" fmla="*/ 2082749 w 7116256"/>
              <a:gd name="connsiteY2544" fmla="*/ 4868078 h 6857999"/>
              <a:gd name="connsiteX2545" fmla="*/ 2073755 w 7116256"/>
              <a:gd name="connsiteY2545" fmla="*/ 4877852 h 6857999"/>
              <a:gd name="connsiteX2546" fmla="*/ 2064372 w 7116256"/>
              <a:gd name="connsiteY2546" fmla="*/ 4886456 h 6857999"/>
              <a:gd name="connsiteX2547" fmla="*/ 2054595 w 7116256"/>
              <a:gd name="connsiteY2547" fmla="*/ 4895448 h 6857999"/>
              <a:gd name="connsiteX2548" fmla="*/ 2044430 w 7116256"/>
              <a:gd name="connsiteY2548" fmla="*/ 4904050 h 6857999"/>
              <a:gd name="connsiteX2549" fmla="*/ 2031919 w 7116256"/>
              <a:gd name="connsiteY2549" fmla="*/ 4914216 h 6857999"/>
              <a:gd name="connsiteX2550" fmla="*/ 2019015 w 7116256"/>
              <a:gd name="connsiteY2550" fmla="*/ 4923209 h 6857999"/>
              <a:gd name="connsiteX2551" fmla="*/ 2004940 w 7116256"/>
              <a:gd name="connsiteY2551" fmla="*/ 4931812 h 6857999"/>
              <a:gd name="connsiteX2552" fmla="*/ 1990863 w 7116256"/>
              <a:gd name="connsiteY2552" fmla="*/ 4940415 h 6857999"/>
              <a:gd name="connsiteX2553" fmla="*/ 1980307 w 7116256"/>
              <a:gd name="connsiteY2553" fmla="*/ 4946280 h 6857999"/>
              <a:gd name="connsiteX2554" fmla="*/ 1968968 w 7116256"/>
              <a:gd name="connsiteY2554" fmla="*/ 4951361 h 6857999"/>
              <a:gd name="connsiteX2555" fmla="*/ 1956847 w 7116256"/>
              <a:gd name="connsiteY2555" fmla="*/ 4956446 h 6857999"/>
              <a:gd name="connsiteX2556" fmla="*/ 1945508 w 7116256"/>
              <a:gd name="connsiteY2556" fmla="*/ 4961529 h 6857999"/>
              <a:gd name="connsiteX2557" fmla="*/ 1934169 w 7116256"/>
              <a:gd name="connsiteY2557" fmla="*/ 4965830 h 6857999"/>
              <a:gd name="connsiteX2558" fmla="*/ 1921658 w 7116256"/>
              <a:gd name="connsiteY2558" fmla="*/ 4969742 h 6857999"/>
              <a:gd name="connsiteX2559" fmla="*/ 1909146 w 7116256"/>
              <a:gd name="connsiteY2559" fmla="*/ 4972868 h 6857999"/>
              <a:gd name="connsiteX2560" fmla="*/ 1897415 w 7116256"/>
              <a:gd name="connsiteY2560" fmla="*/ 4975998 h 6857999"/>
              <a:gd name="connsiteX2561" fmla="*/ 1877474 w 7116256"/>
              <a:gd name="connsiteY2561" fmla="*/ 4980298 h 6857999"/>
              <a:gd name="connsiteX2562" fmla="*/ 1857144 w 7116256"/>
              <a:gd name="connsiteY2562" fmla="*/ 4983427 h 6857999"/>
              <a:gd name="connsiteX2563" fmla="*/ 1836420 w 7116256"/>
              <a:gd name="connsiteY2563" fmla="*/ 4984603 h 6857999"/>
              <a:gd name="connsiteX2564" fmla="*/ 1815698 w 7116256"/>
              <a:gd name="connsiteY2564" fmla="*/ 4985776 h 6857999"/>
              <a:gd name="connsiteX2565" fmla="*/ 1794975 w 7116256"/>
              <a:gd name="connsiteY2565" fmla="*/ 4984602 h 6857999"/>
              <a:gd name="connsiteX2566" fmla="*/ 1773863 w 7116256"/>
              <a:gd name="connsiteY2566" fmla="*/ 4983041 h 6857999"/>
              <a:gd name="connsiteX2567" fmla="*/ 1754313 w 7116256"/>
              <a:gd name="connsiteY2567" fmla="*/ 4979912 h 6857999"/>
              <a:gd name="connsiteX2568" fmla="*/ 1733981 w 7116256"/>
              <a:gd name="connsiteY2568" fmla="*/ 4976786 h 6857999"/>
              <a:gd name="connsiteX2569" fmla="*/ 1721861 w 7116256"/>
              <a:gd name="connsiteY2569" fmla="*/ 4973268 h 6857999"/>
              <a:gd name="connsiteX2570" fmla="*/ 1709741 w 7116256"/>
              <a:gd name="connsiteY2570" fmla="*/ 4969750 h 6857999"/>
              <a:gd name="connsiteX2571" fmla="*/ 1697229 w 7116256"/>
              <a:gd name="connsiteY2571" fmla="*/ 4965057 h 6857999"/>
              <a:gd name="connsiteX2572" fmla="*/ 1685500 w 7116256"/>
              <a:gd name="connsiteY2572" fmla="*/ 4961147 h 6857999"/>
              <a:gd name="connsiteX2573" fmla="*/ 1673770 w 7116256"/>
              <a:gd name="connsiteY2573" fmla="*/ 4956455 h 6857999"/>
              <a:gd name="connsiteX2574" fmla="*/ 1662041 w 7116256"/>
              <a:gd name="connsiteY2574" fmla="*/ 4951765 h 6857999"/>
              <a:gd name="connsiteX2575" fmla="*/ 1651093 w 7116256"/>
              <a:gd name="connsiteY2575" fmla="*/ 4946291 h 6857999"/>
              <a:gd name="connsiteX2576" fmla="*/ 1640146 w 7116256"/>
              <a:gd name="connsiteY2576" fmla="*/ 4940036 h 6857999"/>
              <a:gd name="connsiteX2577" fmla="*/ 1626070 w 7116256"/>
              <a:gd name="connsiteY2577" fmla="*/ 4932216 h 6857999"/>
              <a:gd name="connsiteX2578" fmla="*/ 1612385 w 7116256"/>
              <a:gd name="connsiteY2578" fmla="*/ 4923223 h 6857999"/>
              <a:gd name="connsiteX2579" fmla="*/ 1599093 w 7116256"/>
              <a:gd name="connsiteY2579" fmla="*/ 4913840 h 6857999"/>
              <a:gd name="connsiteX2580" fmla="*/ 1586190 w 7116256"/>
              <a:gd name="connsiteY2580" fmla="*/ 4904065 h 6857999"/>
              <a:gd name="connsiteX2581" fmla="*/ 1576807 w 7116256"/>
              <a:gd name="connsiteY2581" fmla="*/ 4895465 h 6857999"/>
              <a:gd name="connsiteX2582" fmla="*/ 1567031 w 7116256"/>
              <a:gd name="connsiteY2582" fmla="*/ 4886473 h 6857999"/>
              <a:gd name="connsiteX2583" fmla="*/ 1557648 w 7116256"/>
              <a:gd name="connsiteY2583" fmla="*/ 4877090 h 6857999"/>
              <a:gd name="connsiteX2584" fmla="*/ 1548264 w 7116256"/>
              <a:gd name="connsiteY2584" fmla="*/ 4867706 h 6857999"/>
              <a:gd name="connsiteX2585" fmla="*/ 1540836 w 7116256"/>
              <a:gd name="connsiteY2585" fmla="*/ 4859495 h 6857999"/>
              <a:gd name="connsiteX2586" fmla="*/ 1533018 w 7116256"/>
              <a:gd name="connsiteY2586" fmla="*/ 4850893 h 6857999"/>
              <a:gd name="connsiteX2587" fmla="*/ 1525980 w 7116256"/>
              <a:gd name="connsiteY2587" fmla="*/ 4841510 h 6857999"/>
              <a:gd name="connsiteX2588" fmla="*/ 1519334 w 7116256"/>
              <a:gd name="connsiteY2588" fmla="*/ 4832518 h 6857999"/>
              <a:gd name="connsiteX2589" fmla="*/ 1513469 w 7116256"/>
              <a:gd name="connsiteY2589" fmla="*/ 4823525 h 6857999"/>
              <a:gd name="connsiteX2590" fmla="*/ 1507995 w 7116256"/>
              <a:gd name="connsiteY2590" fmla="*/ 4814925 h 6857999"/>
              <a:gd name="connsiteX2591" fmla="*/ 1502522 w 7116256"/>
              <a:gd name="connsiteY2591" fmla="*/ 4805539 h 6857999"/>
              <a:gd name="connsiteX2592" fmla="*/ 1497047 w 7116256"/>
              <a:gd name="connsiteY2592" fmla="*/ 4796156 h 6857999"/>
              <a:gd name="connsiteX2593" fmla="*/ 1492356 w 7116256"/>
              <a:gd name="connsiteY2593" fmla="*/ 4787555 h 6857999"/>
              <a:gd name="connsiteX2594" fmla="*/ 1487665 w 7116256"/>
              <a:gd name="connsiteY2594" fmla="*/ 4778171 h 6857999"/>
              <a:gd name="connsiteX2595" fmla="*/ 1483756 w 7116256"/>
              <a:gd name="connsiteY2595" fmla="*/ 4769569 h 6857999"/>
              <a:gd name="connsiteX2596" fmla="*/ 1480237 w 7116256"/>
              <a:gd name="connsiteY2596" fmla="*/ 4760578 h 6857999"/>
              <a:gd name="connsiteX2597" fmla="*/ 1476328 w 7116256"/>
              <a:gd name="connsiteY2597" fmla="*/ 4751194 h 6857999"/>
              <a:gd name="connsiteX2598" fmla="*/ 1472417 w 7116256"/>
              <a:gd name="connsiteY2598" fmla="*/ 4742592 h 6857999"/>
              <a:gd name="connsiteX2599" fmla="*/ 1470072 w 7116256"/>
              <a:gd name="connsiteY2599" fmla="*/ 4733208 h 6857999"/>
              <a:gd name="connsiteX2600" fmla="*/ 1467336 w 7116256"/>
              <a:gd name="connsiteY2600" fmla="*/ 4724215 h 6857999"/>
              <a:gd name="connsiteX2601" fmla="*/ 1464599 w 7116256"/>
              <a:gd name="connsiteY2601" fmla="*/ 4715222 h 6857999"/>
              <a:gd name="connsiteX2602" fmla="*/ 1462253 w 7116256"/>
              <a:gd name="connsiteY2602" fmla="*/ 4706621 h 6857999"/>
              <a:gd name="connsiteX2603" fmla="*/ 1460299 w 7116256"/>
              <a:gd name="connsiteY2603" fmla="*/ 4696845 h 6857999"/>
              <a:gd name="connsiteX2604" fmla="*/ 1458736 w 7116256"/>
              <a:gd name="connsiteY2604" fmla="*/ 4688245 h 6857999"/>
              <a:gd name="connsiteX2605" fmla="*/ 1457562 w 7116256"/>
              <a:gd name="connsiteY2605" fmla="*/ 4679251 h 6857999"/>
              <a:gd name="connsiteX2606" fmla="*/ 1455999 w 7116256"/>
              <a:gd name="connsiteY2606" fmla="*/ 4669869 h 6857999"/>
              <a:gd name="connsiteX2607" fmla="*/ 1455216 w 7116256"/>
              <a:gd name="connsiteY2607" fmla="*/ 4661265 h 6857999"/>
              <a:gd name="connsiteX2608" fmla="*/ 1453654 w 7116256"/>
              <a:gd name="connsiteY2608" fmla="*/ 4651882 h 6857999"/>
              <a:gd name="connsiteX2609" fmla="*/ 1452871 w 7116256"/>
              <a:gd name="connsiteY2609" fmla="*/ 4644845 h 6857999"/>
              <a:gd name="connsiteX2610" fmla="*/ 1452480 w 7116256"/>
              <a:gd name="connsiteY2610" fmla="*/ 4637417 h 6857999"/>
              <a:gd name="connsiteX2611" fmla="*/ 1452482 w 7116256"/>
              <a:gd name="connsiteY2611" fmla="*/ 4629596 h 6857999"/>
              <a:gd name="connsiteX2612" fmla="*/ 1452482 w 7116256"/>
              <a:gd name="connsiteY2612" fmla="*/ 4622559 h 6857999"/>
              <a:gd name="connsiteX2613" fmla="*/ 1452483 w 7116256"/>
              <a:gd name="connsiteY2613" fmla="*/ 4616302 h 6857999"/>
              <a:gd name="connsiteX2614" fmla="*/ 1452483 w 7116256"/>
              <a:gd name="connsiteY2614" fmla="*/ 4581114 h 6857999"/>
              <a:gd name="connsiteX2615" fmla="*/ 1452484 w 7116256"/>
              <a:gd name="connsiteY2615" fmla="*/ 4544361 h 6857999"/>
              <a:gd name="connsiteX2616" fmla="*/ 1452486 w 7116256"/>
              <a:gd name="connsiteY2616" fmla="*/ 4508389 h 6857999"/>
              <a:gd name="connsiteX2617" fmla="*/ 1452487 w 7116256"/>
              <a:gd name="connsiteY2617" fmla="*/ 4472418 h 6857999"/>
              <a:gd name="connsiteX2618" fmla="*/ 1452488 w 7116256"/>
              <a:gd name="connsiteY2618" fmla="*/ 4436446 h 6857999"/>
              <a:gd name="connsiteX2619" fmla="*/ 1452879 w 7116256"/>
              <a:gd name="connsiteY2619" fmla="*/ 4400085 h 6857999"/>
              <a:gd name="connsiteX2620" fmla="*/ 1452881 w 7116256"/>
              <a:gd name="connsiteY2620" fmla="*/ 4364897 h 6857999"/>
              <a:gd name="connsiteX2621" fmla="*/ 1452492 w 7116256"/>
              <a:gd name="connsiteY2621" fmla="*/ 4328535 h 6857999"/>
              <a:gd name="connsiteX2622" fmla="*/ 1452494 w 7116256"/>
              <a:gd name="connsiteY2622" fmla="*/ 4292563 h 6857999"/>
              <a:gd name="connsiteX2623" fmla="*/ 1452495 w 7116256"/>
              <a:gd name="connsiteY2623" fmla="*/ 4256592 h 6857999"/>
              <a:gd name="connsiteX2624" fmla="*/ 1452886 w 7116256"/>
              <a:gd name="connsiteY2624" fmla="*/ 4220229 h 6857999"/>
              <a:gd name="connsiteX2625" fmla="*/ 1452497 w 7116256"/>
              <a:gd name="connsiteY2625" fmla="*/ 4183868 h 6857999"/>
              <a:gd name="connsiteX2626" fmla="*/ 1452499 w 7116256"/>
              <a:gd name="connsiteY2626" fmla="*/ 4148678 h 6857999"/>
              <a:gd name="connsiteX2627" fmla="*/ 1452500 w 7116256"/>
              <a:gd name="connsiteY2627" fmla="*/ 4112707 h 6857999"/>
              <a:gd name="connsiteX2628" fmla="*/ 1452501 w 7116256"/>
              <a:gd name="connsiteY2628" fmla="*/ 4076736 h 6857999"/>
              <a:gd name="connsiteX2629" fmla="*/ 1452894 w 7116256"/>
              <a:gd name="connsiteY2629" fmla="*/ 4040375 h 6857999"/>
              <a:gd name="connsiteX2630" fmla="*/ 1452895 w 7116256"/>
              <a:gd name="connsiteY2630" fmla="*/ 4004403 h 6857999"/>
              <a:gd name="connsiteX2631" fmla="*/ 1453287 w 7116256"/>
              <a:gd name="connsiteY2631" fmla="*/ 3968825 h 6857999"/>
              <a:gd name="connsiteX2632" fmla="*/ 1452505 w 7116256"/>
              <a:gd name="connsiteY2632" fmla="*/ 3932852 h 6857999"/>
              <a:gd name="connsiteX2633" fmla="*/ 1452505 w 7116256"/>
              <a:gd name="connsiteY2633" fmla="*/ 3896881 h 6857999"/>
              <a:gd name="connsiteX2634" fmla="*/ 1452900 w 7116256"/>
              <a:gd name="connsiteY2634" fmla="*/ 3860519 h 6857999"/>
              <a:gd name="connsiteX2635" fmla="*/ 1452901 w 7116256"/>
              <a:gd name="connsiteY2635" fmla="*/ 3824549 h 6857999"/>
              <a:gd name="connsiteX2636" fmla="*/ 1452510 w 7116256"/>
              <a:gd name="connsiteY2636" fmla="*/ 3788187 h 6857999"/>
              <a:gd name="connsiteX2637" fmla="*/ 1452903 w 7116256"/>
              <a:gd name="connsiteY2637" fmla="*/ 3752606 h 6857999"/>
              <a:gd name="connsiteX2638" fmla="*/ 1452513 w 7116256"/>
              <a:gd name="connsiteY2638" fmla="*/ 3717027 h 6857999"/>
              <a:gd name="connsiteX2639" fmla="*/ 1452514 w 7116256"/>
              <a:gd name="connsiteY2639" fmla="*/ 3681055 h 6857999"/>
              <a:gd name="connsiteX2640" fmla="*/ 1452907 w 7116256"/>
              <a:gd name="connsiteY2640" fmla="*/ 3644693 h 6857999"/>
              <a:gd name="connsiteX2641" fmla="*/ 1452907 w 7116256"/>
              <a:gd name="connsiteY2641" fmla="*/ 3608723 h 6857999"/>
              <a:gd name="connsiteX2642" fmla="*/ 1452518 w 7116256"/>
              <a:gd name="connsiteY2642" fmla="*/ 3572360 h 6857999"/>
              <a:gd name="connsiteX2643" fmla="*/ 1452519 w 7116256"/>
              <a:gd name="connsiteY2643" fmla="*/ 3537172 h 6857999"/>
              <a:gd name="connsiteX2644" fmla="*/ 1452520 w 7116256"/>
              <a:gd name="connsiteY2644" fmla="*/ 3501201 h 6857999"/>
              <a:gd name="connsiteX2645" fmla="*/ 1452912 w 7116256"/>
              <a:gd name="connsiteY2645" fmla="*/ 3464839 h 6857999"/>
              <a:gd name="connsiteX2646" fmla="*/ 1452913 w 7116256"/>
              <a:gd name="connsiteY2646" fmla="*/ 3428867 h 6857999"/>
              <a:gd name="connsiteX2647" fmla="*/ 1452524 w 7116256"/>
              <a:gd name="connsiteY2647" fmla="*/ 3392505 h 6857999"/>
              <a:gd name="connsiteX2648" fmla="*/ 1452524 w 7116256"/>
              <a:gd name="connsiteY2648" fmla="*/ 3356534 h 6857999"/>
              <a:gd name="connsiteX2649" fmla="*/ 1452526 w 7116256"/>
              <a:gd name="connsiteY2649" fmla="*/ 3321345 h 6857999"/>
              <a:gd name="connsiteX2650" fmla="*/ 1452920 w 7116256"/>
              <a:gd name="connsiteY2650" fmla="*/ 3284982 h 6857999"/>
              <a:gd name="connsiteX2651" fmla="*/ 1452921 w 7116256"/>
              <a:gd name="connsiteY2651" fmla="*/ 3249012 h 6857999"/>
              <a:gd name="connsiteX2652" fmla="*/ 1452922 w 7116256"/>
              <a:gd name="connsiteY2652" fmla="*/ 3213041 h 6857999"/>
              <a:gd name="connsiteX2653" fmla="*/ 1452533 w 7116256"/>
              <a:gd name="connsiteY2653" fmla="*/ 3176680 h 6857999"/>
              <a:gd name="connsiteX2654" fmla="*/ 1452925 w 7116256"/>
              <a:gd name="connsiteY2654" fmla="*/ 3140318 h 6857999"/>
              <a:gd name="connsiteX2655" fmla="*/ 1452925 w 7116256"/>
              <a:gd name="connsiteY2655" fmla="*/ 3105128 h 6857999"/>
              <a:gd name="connsiteX2656" fmla="*/ 1452927 w 7116256"/>
              <a:gd name="connsiteY2656" fmla="*/ 3069157 h 6857999"/>
              <a:gd name="connsiteX2657" fmla="*/ 1452928 w 7116256"/>
              <a:gd name="connsiteY2657" fmla="*/ 3033186 h 6857999"/>
              <a:gd name="connsiteX2658" fmla="*/ 1452539 w 7116256"/>
              <a:gd name="connsiteY2658" fmla="*/ 2996823 h 6857999"/>
              <a:gd name="connsiteX2659" fmla="*/ 1452930 w 7116256"/>
              <a:gd name="connsiteY2659" fmla="*/ 2960462 h 6857999"/>
              <a:gd name="connsiteX2660" fmla="*/ 1453323 w 7116256"/>
              <a:gd name="connsiteY2660" fmla="*/ 2924882 h 6857999"/>
              <a:gd name="connsiteX2661" fmla="*/ 1452933 w 7116256"/>
              <a:gd name="connsiteY2661" fmla="*/ 2889302 h 6857999"/>
              <a:gd name="connsiteX2662" fmla="*/ 1452934 w 7116256"/>
              <a:gd name="connsiteY2662" fmla="*/ 2853330 h 6857999"/>
              <a:gd name="connsiteX2663" fmla="*/ 1452935 w 7116256"/>
              <a:gd name="connsiteY2663" fmla="*/ 2817359 h 6857999"/>
              <a:gd name="connsiteX2664" fmla="*/ 1452546 w 7116256"/>
              <a:gd name="connsiteY2664" fmla="*/ 2780996 h 6857999"/>
              <a:gd name="connsiteX2665" fmla="*/ 1452937 w 7116256"/>
              <a:gd name="connsiteY2665" fmla="*/ 2744635 h 6857999"/>
              <a:gd name="connsiteX2666" fmla="*/ 1453330 w 7116256"/>
              <a:gd name="connsiteY2666" fmla="*/ 2709055 h 6857999"/>
              <a:gd name="connsiteX2667" fmla="*/ 1452939 w 7116256"/>
              <a:gd name="connsiteY2667" fmla="*/ 2673475 h 6857999"/>
              <a:gd name="connsiteX2668" fmla="*/ 1452941 w 7116256"/>
              <a:gd name="connsiteY2668" fmla="*/ 2637502 h 6857999"/>
              <a:gd name="connsiteX2669" fmla="*/ 1452553 w 7116256"/>
              <a:gd name="connsiteY2669" fmla="*/ 2601142 h 6857999"/>
              <a:gd name="connsiteX2670" fmla="*/ 1452944 w 7116256"/>
              <a:gd name="connsiteY2670" fmla="*/ 2580420 h 6857999"/>
              <a:gd name="connsiteX2671" fmla="*/ 1452944 w 7116256"/>
              <a:gd name="connsiteY2671" fmla="*/ 2572601 h 6857999"/>
              <a:gd name="connsiteX2672" fmla="*/ 1452944 w 7116256"/>
              <a:gd name="connsiteY2672" fmla="*/ 2564779 h 6857999"/>
              <a:gd name="connsiteX2673" fmla="*/ 1452162 w 7116256"/>
              <a:gd name="connsiteY2673" fmla="*/ 2556178 h 6857999"/>
              <a:gd name="connsiteX2674" fmla="*/ 1451380 w 7116256"/>
              <a:gd name="connsiteY2674" fmla="*/ 2546793 h 6857999"/>
              <a:gd name="connsiteX2675" fmla="*/ 1450600 w 7116256"/>
              <a:gd name="connsiteY2675" fmla="*/ 2538192 h 6857999"/>
              <a:gd name="connsiteX2676" fmla="*/ 1449427 w 7116256"/>
              <a:gd name="connsiteY2676" fmla="*/ 2529201 h 6857999"/>
              <a:gd name="connsiteX2677" fmla="*/ 1448253 w 7116256"/>
              <a:gd name="connsiteY2677" fmla="*/ 2520207 h 6857999"/>
              <a:gd name="connsiteX2678" fmla="*/ 1446300 w 7116256"/>
              <a:gd name="connsiteY2678" fmla="*/ 2511214 h 6857999"/>
              <a:gd name="connsiteX2679" fmla="*/ 1444736 w 7116256"/>
              <a:gd name="connsiteY2679" fmla="*/ 2501830 h 6857999"/>
              <a:gd name="connsiteX2680" fmla="*/ 1442389 w 7116256"/>
              <a:gd name="connsiteY2680" fmla="*/ 2493229 h 6857999"/>
              <a:gd name="connsiteX2681" fmla="*/ 1440045 w 7116256"/>
              <a:gd name="connsiteY2681" fmla="*/ 2483845 h 6857999"/>
              <a:gd name="connsiteX2682" fmla="*/ 1437308 w 7116256"/>
              <a:gd name="connsiteY2682" fmla="*/ 2474853 h 6857999"/>
              <a:gd name="connsiteX2683" fmla="*/ 1434571 w 7116256"/>
              <a:gd name="connsiteY2683" fmla="*/ 2465861 h 6857999"/>
              <a:gd name="connsiteX2684" fmla="*/ 1431443 w 7116256"/>
              <a:gd name="connsiteY2684" fmla="*/ 2457259 h 6857999"/>
              <a:gd name="connsiteX2685" fmla="*/ 1427925 w 7116256"/>
              <a:gd name="connsiteY2685" fmla="*/ 2448266 h 6857999"/>
              <a:gd name="connsiteX2686" fmla="*/ 1424798 w 7116256"/>
              <a:gd name="connsiteY2686" fmla="*/ 2438883 h 6857999"/>
              <a:gd name="connsiteX2687" fmla="*/ 1420887 w 7116256"/>
              <a:gd name="connsiteY2687" fmla="*/ 2430281 h 6857999"/>
              <a:gd name="connsiteX2688" fmla="*/ 1416588 w 7116256"/>
              <a:gd name="connsiteY2688" fmla="*/ 2421288 h 6857999"/>
              <a:gd name="connsiteX2689" fmla="*/ 1411504 w 7116256"/>
              <a:gd name="connsiteY2689" fmla="*/ 2412295 h 6857999"/>
              <a:gd name="connsiteX2690" fmla="*/ 1406814 w 7116256"/>
              <a:gd name="connsiteY2690" fmla="*/ 2402911 h 6857999"/>
              <a:gd name="connsiteX2691" fmla="*/ 1401731 w 7116256"/>
              <a:gd name="connsiteY2691" fmla="*/ 2394701 h 6857999"/>
              <a:gd name="connsiteX2692" fmla="*/ 1396256 w 7116256"/>
              <a:gd name="connsiteY2692" fmla="*/ 2385318 h 6857999"/>
              <a:gd name="connsiteX2693" fmla="*/ 1390002 w 7116256"/>
              <a:gd name="connsiteY2693" fmla="*/ 2375934 h 6857999"/>
              <a:gd name="connsiteX2694" fmla="*/ 1383747 w 7116256"/>
              <a:gd name="connsiteY2694" fmla="*/ 2366550 h 6857999"/>
              <a:gd name="connsiteX2695" fmla="*/ 1376708 w 7116256"/>
              <a:gd name="connsiteY2695" fmla="*/ 2357948 h 6857999"/>
              <a:gd name="connsiteX2696" fmla="*/ 1370061 w 7116256"/>
              <a:gd name="connsiteY2696" fmla="*/ 2348956 h 6857999"/>
              <a:gd name="connsiteX2697" fmla="*/ 1362242 w 7116256"/>
              <a:gd name="connsiteY2697" fmla="*/ 2340355 h 6857999"/>
              <a:gd name="connsiteX2698" fmla="*/ 1353641 w 7116256"/>
              <a:gd name="connsiteY2698" fmla="*/ 2330970 h 6857999"/>
              <a:gd name="connsiteX2699" fmla="*/ 1345041 w 7116256"/>
              <a:gd name="connsiteY2699" fmla="*/ 2322370 h 6857999"/>
              <a:gd name="connsiteX2700" fmla="*/ 1336047 w 7116256"/>
              <a:gd name="connsiteY2700" fmla="*/ 2313377 h 6857999"/>
              <a:gd name="connsiteX2701" fmla="*/ 1325492 w 7116256"/>
              <a:gd name="connsiteY2701" fmla="*/ 2303603 h 6857999"/>
              <a:gd name="connsiteX2702" fmla="*/ 1313762 w 7116256"/>
              <a:gd name="connsiteY2702" fmla="*/ 2295001 h 6857999"/>
              <a:gd name="connsiteX2703" fmla="*/ 1302815 w 7116256"/>
              <a:gd name="connsiteY2703" fmla="*/ 2285619 h 6857999"/>
              <a:gd name="connsiteX2704" fmla="*/ 1290303 w 7116256"/>
              <a:gd name="connsiteY2704" fmla="*/ 2277018 h 6857999"/>
              <a:gd name="connsiteX2705" fmla="*/ 1273100 w 7116256"/>
              <a:gd name="connsiteY2705" fmla="*/ 2266853 h 6857999"/>
              <a:gd name="connsiteX2706" fmla="*/ 1256288 w 7116256"/>
              <a:gd name="connsiteY2706" fmla="*/ 2257860 h 6857999"/>
              <a:gd name="connsiteX2707" fmla="*/ 1238693 w 7116256"/>
              <a:gd name="connsiteY2707" fmla="*/ 2248867 h 6857999"/>
              <a:gd name="connsiteX2708" fmla="*/ 1220317 w 7116256"/>
              <a:gd name="connsiteY2708" fmla="*/ 2241440 h 6857999"/>
              <a:gd name="connsiteX2709" fmla="*/ 1204677 w 7116256"/>
              <a:gd name="connsiteY2709" fmla="*/ 2235967 h 6857999"/>
              <a:gd name="connsiteX2710" fmla="*/ 1189428 w 7116256"/>
              <a:gd name="connsiteY2710" fmla="*/ 2230884 h 6857999"/>
              <a:gd name="connsiteX2711" fmla="*/ 1173789 w 7116256"/>
              <a:gd name="connsiteY2711" fmla="*/ 2226975 h 6857999"/>
              <a:gd name="connsiteX2712" fmla="*/ 1157368 w 7116256"/>
              <a:gd name="connsiteY2712" fmla="*/ 2223848 h 6857999"/>
              <a:gd name="connsiteX2713" fmla="*/ 1140947 w 7116256"/>
              <a:gd name="connsiteY2713" fmla="*/ 2220720 h 6857999"/>
              <a:gd name="connsiteX2714" fmla="*/ 1124134 w 7116256"/>
              <a:gd name="connsiteY2714" fmla="*/ 2218764 h 6857999"/>
              <a:gd name="connsiteX2715" fmla="*/ 1107321 w 7116256"/>
              <a:gd name="connsiteY2715" fmla="*/ 2217592 h 6857999"/>
              <a:gd name="connsiteX2716" fmla="*/ 1090117 w 7116256"/>
              <a:gd name="connsiteY2716" fmla="*/ 2217593 h 6857999"/>
              <a:gd name="connsiteX2717" fmla="*/ 1072133 w 7116256"/>
              <a:gd name="connsiteY2717" fmla="*/ 2217593 h 6857999"/>
              <a:gd name="connsiteX2718" fmla="*/ 1055711 w 7116256"/>
              <a:gd name="connsiteY2718" fmla="*/ 2218377 h 6857999"/>
              <a:gd name="connsiteX2719" fmla="*/ 1039290 w 7116256"/>
              <a:gd name="connsiteY2719" fmla="*/ 2220723 h 6857999"/>
              <a:gd name="connsiteX2720" fmla="*/ 1022475 w 7116256"/>
              <a:gd name="connsiteY2720" fmla="*/ 2223461 h 6857999"/>
              <a:gd name="connsiteX2721" fmla="*/ 1006446 w 7116256"/>
              <a:gd name="connsiteY2721" fmla="*/ 2226980 h 6857999"/>
              <a:gd name="connsiteX2722" fmla="*/ 990805 w 7116256"/>
              <a:gd name="connsiteY2722" fmla="*/ 2230890 h 6857999"/>
              <a:gd name="connsiteX2723" fmla="*/ 975166 w 7116256"/>
              <a:gd name="connsiteY2723" fmla="*/ 2235584 h 6857999"/>
              <a:gd name="connsiteX2724" fmla="*/ 959526 w 7116256"/>
              <a:gd name="connsiteY2724" fmla="*/ 2241840 h 6857999"/>
              <a:gd name="connsiteX2725" fmla="*/ 941541 w 7116256"/>
              <a:gd name="connsiteY2725" fmla="*/ 2248879 h 6857999"/>
              <a:gd name="connsiteX2726" fmla="*/ 923946 w 7116256"/>
              <a:gd name="connsiteY2726" fmla="*/ 2257870 h 6857999"/>
              <a:gd name="connsiteX2727" fmla="*/ 906742 w 7116256"/>
              <a:gd name="connsiteY2727" fmla="*/ 2267256 h 6857999"/>
              <a:gd name="connsiteX2728" fmla="*/ 889539 w 7116256"/>
              <a:gd name="connsiteY2728" fmla="*/ 2277421 h 6857999"/>
              <a:gd name="connsiteX2729" fmla="*/ 877808 w 7116256"/>
              <a:gd name="connsiteY2729" fmla="*/ 2286023 h 6857999"/>
              <a:gd name="connsiteX2730" fmla="*/ 866469 w 7116256"/>
              <a:gd name="connsiteY2730" fmla="*/ 2295016 h 6857999"/>
              <a:gd name="connsiteX2731" fmla="*/ 854738 w 7116256"/>
              <a:gd name="connsiteY2731" fmla="*/ 2303619 h 6857999"/>
              <a:gd name="connsiteX2732" fmla="*/ 843791 w 7116256"/>
              <a:gd name="connsiteY2732" fmla="*/ 2313785 h 6857999"/>
              <a:gd name="connsiteX2733" fmla="*/ 835189 w 7116256"/>
              <a:gd name="connsiteY2733" fmla="*/ 2322389 h 6857999"/>
              <a:gd name="connsiteX2734" fmla="*/ 826196 w 7116256"/>
              <a:gd name="connsiteY2734" fmla="*/ 2331380 h 6857999"/>
              <a:gd name="connsiteX2735" fmla="*/ 817984 w 7116256"/>
              <a:gd name="connsiteY2735" fmla="*/ 2340373 h 6857999"/>
              <a:gd name="connsiteX2736" fmla="*/ 810165 w 7116256"/>
              <a:gd name="connsiteY2736" fmla="*/ 2348975 h 6857999"/>
              <a:gd name="connsiteX2737" fmla="*/ 803517 w 7116256"/>
              <a:gd name="connsiteY2737" fmla="*/ 2357968 h 6857999"/>
              <a:gd name="connsiteX2738" fmla="*/ 796479 w 7116256"/>
              <a:gd name="connsiteY2738" fmla="*/ 2366570 h 6857999"/>
              <a:gd name="connsiteX2739" fmla="*/ 790223 w 7116256"/>
              <a:gd name="connsiteY2739" fmla="*/ 2375956 h 6857999"/>
              <a:gd name="connsiteX2740" fmla="*/ 783968 w 7116256"/>
              <a:gd name="connsiteY2740" fmla="*/ 2385339 h 6857999"/>
              <a:gd name="connsiteX2741" fmla="*/ 778492 w 7116256"/>
              <a:gd name="connsiteY2741" fmla="*/ 2394722 h 6857999"/>
              <a:gd name="connsiteX2742" fmla="*/ 772628 w 7116256"/>
              <a:gd name="connsiteY2742" fmla="*/ 2402934 h 6857999"/>
              <a:gd name="connsiteX2743" fmla="*/ 768717 w 7116256"/>
              <a:gd name="connsiteY2743" fmla="*/ 2412317 h 6857999"/>
              <a:gd name="connsiteX2744" fmla="*/ 763635 w 7116256"/>
              <a:gd name="connsiteY2744" fmla="*/ 2421309 h 6857999"/>
              <a:gd name="connsiteX2745" fmla="*/ 759333 w 7116256"/>
              <a:gd name="connsiteY2745" fmla="*/ 2430303 h 6857999"/>
              <a:gd name="connsiteX2746" fmla="*/ 755422 w 7116256"/>
              <a:gd name="connsiteY2746" fmla="*/ 2438905 h 6857999"/>
              <a:gd name="connsiteX2747" fmla="*/ 751903 w 7116256"/>
              <a:gd name="connsiteY2747" fmla="*/ 2448679 h 6857999"/>
              <a:gd name="connsiteX2748" fmla="*/ 748385 w 7116256"/>
              <a:gd name="connsiteY2748" fmla="*/ 2457674 h 6857999"/>
              <a:gd name="connsiteX2749" fmla="*/ 745647 w 7116256"/>
              <a:gd name="connsiteY2749" fmla="*/ 2466666 h 6857999"/>
              <a:gd name="connsiteX2750" fmla="*/ 742520 w 7116256"/>
              <a:gd name="connsiteY2750" fmla="*/ 2475268 h 6857999"/>
              <a:gd name="connsiteX2751" fmla="*/ 739782 w 7116256"/>
              <a:gd name="connsiteY2751" fmla="*/ 2484261 h 6857999"/>
              <a:gd name="connsiteX2752" fmla="*/ 737045 w 7116256"/>
              <a:gd name="connsiteY2752" fmla="*/ 2493253 h 6857999"/>
              <a:gd name="connsiteX2753" fmla="*/ 735090 w 7116256"/>
              <a:gd name="connsiteY2753" fmla="*/ 2502247 h 6857999"/>
              <a:gd name="connsiteX2754" fmla="*/ 733916 w 7116256"/>
              <a:gd name="connsiteY2754" fmla="*/ 2511240 h 6857999"/>
              <a:gd name="connsiteX2755" fmla="*/ 731961 w 7116256"/>
              <a:gd name="connsiteY2755" fmla="*/ 2520231 h 6857999"/>
              <a:gd name="connsiteX2756" fmla="*/ 730397 w 7116256"/>
              <a:gd name="connsiteY2756" fmla="*/ 2529616 h 6857999"/>
              <a:gd name="connsiteX2757" fmla="*/ 729615 w 7116256"/>
              <a:gd name="connsiteY2757" fmla="*/ 2538217 h 6857999"/>
              <a:gd name="connsiteX2758" fmla="*/ 728441 w 7116256"/>
              <a:gd name="connsiteY2758" fmla="*/ 2547210 h 6857999"/>
              <a:gd name="connsiteX2759" fmla="*/ 728050 w 7116256"/>
              <a:gd name="connsiteY2759" fmla="*/ 2556204 h 6857999"/>
              <a:gd name="connsiteX2760" fmla="*/ 727266 w 7116256"/>
              <a:gd name="connsiteY2760" fmla="*/ 2565587 h 6857999"/>
              <a:gd name="connsiteX2761" fmla="*/ 726876 w 7116256"/>
              <a:gd name="connsiteY2761" fmla="*/ 2573015 h 6857999"/>
              <a:gd name="connsiteX2762" fmla="*/ 726875 w 7116256"/>
              <a:gd name="connsiteY2762" fmla="*/ 2580835 h 6857999"/>
              <a:gd name="connsiteX2763" fmla="*/ 726874 w 7116256"/>
              <a:gd name="connsiteY2763" fmla="*/ 2601167 h 6857999"/>
              <a:gd name="connsiteX2764" fmla="*/ 726874 w 7116256"/>
              <a:gd name="connsiteY2764" fmla="*/ 2637138 h 6857999"/>
              <a:gd name="connsiteX2765" fmla="*/ 726872 w 7116256"/>
              <a:gd name="connsiteY2765" fmla="*/ 2673892 h 6857999"/>
              <a:gd name="connsiteX2766" fmla="*/ 726480 w 7116256"/>
              <a:gd name="connsiteY2766" fmla="*/ 2709472 h 6857999"/>
              <a:gd name="connsiteX2767" fmla="*/ 726870 w 7116256"/>
              <a:gd name="connsiteY2767" fmla="*/ 2745052 h 6857999"/>
              <a:gd name="connsiteX2768" fmla="*/ 726867 w 7116256"/>
              <a:gd name="connsiteY2768" fmla="*/ 2781022 h 6857999"/>
              <a:gd name="connsiteX2769" fmla="*/ 726868 w 7116256"/>
              <a:gd name="connsiteY2769" fmla="*/ 2816994 h 6857999"/>
              <a:gd name="connsiteX2770" fmla="*/ 726867 w 7116256"/>
              <a:gd name="connsiteY2770" fmla="*/ 2853748 h 6857999"/>
              <a:gd name="connsiteX2771" fmla="*/ 726864 w 7116256"/>
              <a:gd name="connsiteY2771" fmla="*/ 2889718 h 6857999"/>
              <a:gd name="connsiteX2772" fmla="*/ 726474 w 7116256"/>
              <a:gd name="connsiteY2772" fmla="*/ 2925297 h 6857999"/>
              <a:gd name="connsiteX2773" fmla="*/ 726862 w 7116256"/>
              <a:gd name="connsiteY2773" fmla="*/ 2960878 h 6857999"/>
              <a:gd name="connsiteX2774" fmla="*/ 726862 w 7116256"/>
              <a:gd name="connsiteY2774" fmla="*/ 2996848 h 6857999"/>
              <a:gd name="connsiteX2775" fmla="*/ 726860 w 7116256"/>
              <a:gd name="connsiteY2775" fmla="*/ 3032820 h 6857999"/>
              <a:gd name="connsiteX2776" fmla="*/ 726859 w 7116256"/>
              <a:gd name="connsiteY2776" fmla="*/ 3069572 h 6857999"/>
              <a:gd name="connsiteX2777" fmla="*/ 726858 w 7116256"/>
              <a:gd name="connsiteY2777" fmla="*/ 3105544 h 6857999"/>
              <a:gd name="connsiteX2778" fmla="*/ 726856 w 7116256"/>
              <a:gd name="connsiteY2778" fmla="*/ 3140733 h 6857999"/>
              <a:gd name="connsiteX2779" fmla="*/ 726856 w 7116256"/>
              <a:gd name="connsiteY2779" fmla="*/ 3176704 h 6857999"/>
              <a:gd name="connsiteX2780" fmla="*/ 726854 w 7116256"/>
              <a:gd name="connsiteY2780" fmla="*/ 3212675 h 6857999"/>
              <a:gd name="connsiteX2781" fmla="*/ 726852 w 7116256"/>
              <a:gd name="connsiteY2781" fmla="*/ 3249427 h 6857999"/>
              <a:gd name="connsiteX2782" fmla="*/ 726852 w 7116256"/>
              <a:gd name="connsiteY2782" fmla="*/ 3285399 h 6857999"/>
              <a:gd name="connsiteX2783" fmla="*/ 726850 w 7116256"/>
              <a:gd name="connsiteY2783" fmla="*/ 3321371 h 6857999"/>
              <a:gd name="connsiteX2784" fmla="*/ 726849 w 7116256"/>
              <a:gd name="connsiteY2784" fmla="*/ 3356559 h 6857999"/>
              <a:gd name="connsiteX2785" fmla="*/ 726848 w 7116256"/>
              <a:gd name="connsiteY2785" fmla="*/ 3392531 h 6857999"/>
              <a:gd name="connsiteX2786" fmla="*/ 726454 w 7116256"/>
              <a:gd name="connsiteY2786" fmla="*/ 3428892 h 6857999"/>
              <a:gd name="connsiteX2787" fmla="*/ 726845 w 7116256"/>
              <a:gd name="connsiteY2787" fmla="*/ 3465255 h 6857999"/>
              <a:gd name="connsiteX2788" fmla="*/ 726844 w 7116256"/>
              <a:gd name="connsiteY2788" fmla="*/ 3501226 h 6857999"/>
              <a:gd name="connsiteX2789" fmla="*/ 726842 w 7116256"/>
              <a:gd name="connsiteY2789" fmla="*/ 3537197 h 6857999"/>
              <a:gd name="connsiteX2790" fmla="*/ 726840 w 7116256"/>
              <a:gd name="connsiteY2790" fmla="*/ 3572385 h 6857999"/>
              <a:gd name="connsiteX2791" fmla="*/ 726449 w 7116256"/>
              <a:gd name="connsiteY2791" fmla="*/ 3608747 h 6857999"/>
              <a:gd name="connsiteX2792" fmla="*/ 726840 w 7116256"/>
              <a:gd name="connsiteY2792" fmla="*/ 3645111 h 6857999"/>
              <a:gd name="connsiteX2793" fmla="*/ 726837 w 7116256"/>
              <a:gd name="connsiteY2793" fmla="*/ 3681080 h 6857999"/>
              <a:gd name="connsiteX2794" fmla="*/ 726835 w 7116256"/>
              <a:gd name="connsiteY2794" fmla="*/ 3717052 h 6857999"/>
              <a:gd name="connsiteX2795" fmla="*/ 726444 w 7116256"/>
              <a:gd name="connsiteY2795" fmla="*/ 3753414 h 6857999"/>
              <a:gd name="connsiteX2796" fmla="*/ 726443 w 7116256"/>
              <a:gd name="connsiteY2796" fmla="*/ 3788603 h 6857999"/>
              <a:gd name="connsiteX2797" fmla="*/ 726441 w 7116256"/>
              <a:gd name="connsiteY2797" fmla="*/ 3824574 h 6857999"/>
              <a:gd name="connsiteX2798" fmla="*/ 726830 w 7116256"/>
              <a:gd name="connsiteY2798" fmla="*/ 3860936 h 6857999"/>
              <a:gd name="connsiteX2799" fmla="*/ 726830 w 7116256"/>
              <a:gd name="connsiteY2799" fmla="*/ 3896907 h 6857999"/>
              <a:gd name="connsiteX2800" fmla="*/ 726829 w 7116256"/>
              <a:gd name="connsiteY2800" fmla="*/ 3932878 h 6857999"/>
              <a:gd name="connsiteX2801" fmla="*/ 726827 w 7116256"/>
              <a:gd name="connsiteY2801" fmla="*/ 3968067 h 6857999"/>
              <a:gd name="connsiteX2802" fmla="*/ 726436 w 7116256"/>
              <a:gd name="connsiteY2802" fmla="*/ 4004429 h 6857999"/>
              <a:gd name="connsiteX2803" fmla="*/ 726825 w 7116256"/>
              <a:gd name="connsiteY2803" fmla="*/ 4040791 h 6857999"/>
              <a:gd name="connsiteX2804" fmla="*/ 726823 w 7116256"/>
              <a:gd name="connsiteY2804" fmla="*/ 4076763 h 6857999"/>
              <a:gd name="connsiteX2805" fmla="*/ 726823 w 7116256"/>
              <a:gd name="connsiteY2805" fmla="*/ 4112733 h 6857999"/>
              <a:gd name="connsiteX2806" fmla="*/ 726430 w 7116256"/>
              <a:gd name="connsiteY2806" fmla="*/ 4149095 h 6857999"/>
              <a:gd name="connsiteX2807" fmla="*/ 726430 w 7116256"/>
              <a:gd name="connsiteY2807" fmla="*/ 4168644 h 6857999"/>
              <a:gd name="connsiteX2808" fmla="*/ 726428 w 7116256"/>
              <a:gd name="connsiteY2808" fmla="*/ 4176464 h 6857999"/>
              <a:gd name="connsiteX2809" fmla="*/ 726039 w 7116256"/>
              <a:gd name="connsiteY2809" fmla="*/ 4184675 h 6857999"/>
              <a:gd name="connsiteX2810" fmla="*/ 725646 w 7116256"/>
              <a:gd name="connsiteY2810" fmla="*/ 4193668 h 6857999"/>
              <a:gd name="connsiteX2811" fmla="*/ 724473 w 7116256"/>
              <a:gd name="connsiteY2811" fmla="*/ 4202661 h 6857999"/>
              <a:gd name="connsiteX2812" fmla="*/ 724474 w 7116256"/>
              <a:gd name="connsiteY2812" fmla="*/ 4212045 h 6857999"/>
              <a:gd name="connsiteX2813" fmla="*/ 722519 w 7116256"/>
              <a:gd name="connsiteY2813" fmla="*/ 4220255 h 6857999"/>
              <a:gd name="connsiteX2814" fmla="*/ 720953 w 7116256"/>
              <a:gd name="connsiteY2814" fmla="*/ 4229640 h 6857999"/>
              <a:gd name="connsiteX2815" fmla="*/ 719780 w 7116256"/>
              <a:gd name="connsiteY2815" fmla="*/ 4238632 h 6857999"/>
              <a:gd name="connsiteX2816" fmla="*/ 717825 w 7116256"/>
              <a:gd name="connsiteY2816" fmla="*/ 4247625 h 6857999"/>
              <a:gd name="connsiteX2817" fmla="*/ 715870 w 7116256"/>
              <a:gd name="connsiteY2817" fmla="*/ 4256618 h 6857999"/>
              <a:gd name="connsiteX2818" fmla="*/ 713523 w 7116256"/>
              <a:gd name="connsiteY2818" fmla="*/ 4266001 h 6857999"/>
              <a:gd name="connsiteX2819" fmla="*/ 710787 w 7116256"/>
              <a:gd name="connsiteY2819" fmla="*/ 4274994 h 6857999"/>
              <a:gd name="connsiteX2820" fmla="*/ 708049 w 7116256"/>
              <a:gd name="connsiteY2820" fmla="*/ 4283987 h 6857999"/>
              <a:gd name="connsiteX2821" fmla="*/ 704922 w 7116256"/>
              <a:gd name="connsiteY2821" fmla="*/ 4292589 h 6857999"/>
              <a:gd name="connsiteX2822" fmla="*/ 701793 w 7116256"/>
              <a:gd name="connsiteY2822" fmla="*/ 4301973 h 6857999"/>
              <a:gd name="connsiteX2823" fmla="*/ 697882 w 7116256"/>
              <a:gd name="connsiteY2823" fmla="*/ 4310575 h 6857999"/>
              <a:gd name="connsiteX2824" fmla="*/ 693580 w 7116256"/>
              <a:gd name="connsiteY2824" fmla="*/ 4319567 h 6857999"/>
              <a:gd name="connsiteX2825" fmla="*/ 689671 w 7116256"/>
              <a:gd name="connsiteY2825" fmla="*/ 4328951 h 6857999"/>
              <a:gd name="connsiteX2826" fmla="*/ 684587 w 7116256"/>
              <a:gd name="connsiteY2826" fmla="*/ 4337944 h 6857999"/>
              <a:gd name="connsiteX2827" fmla="*/ 680287 w 7116256"/>
              <a:gd name="connsiteY2827" fmla="*/ 4346938 h 6857999"/>
              <a:gd name="connsiteX2828" fmla="*/ 674812 w 7116256"/>
              <a:gd name="connsiteY2828" fmla="*/ 4356321 h 6857999"/>
              <a:gd name="connsiteX2829" fmla="*/ 669730 w 7116256"/>
              <a:gd name="connsiteY2829" fmla="*/ 4364532 h 6857999"/>
              <a:gd name="connsiteX2830" fmla="*/ 663082 w 7116256"/>
              <a:gd name="connsiteY2830" fmla="*/ 4373526 h 6857999"/>
              <a:gd name="connsiteX2831" fmla="*/ 656826 w 7116256"/>
              <a:gd name="connsiteY2831" fmla="*/ 4382909 h 6857999"/>
              <a:gd name="connsiteX2832" fmla="*/ 650178 w 7116256"/>
              <a:gd name="connsiteY2832" fmla="*/ 4391903 h 6857999"/>
              <a:gd name="connsiteX2833" fmla="*/ 643140 w 7116256"/>
              <a:gd name="connsiteY2833" fmla="*/ 4400503 h 6857999"/>
              <a:gd name="connsiteX2834" fmla="*/ 634538 w 7116256"/>
              <a:gd name="connsiteY2834" fmla="*/ 4409889 h 6857999"/>
              <a:gd name="connsiteX2835" fmla="*/ 626718 w 7116256"/>
              <a:gd name="connsiteY2835" fmla="*/ 4419274 h 6857999"/>
              <a:gd name="connsiteX2836" fmla="*/ 617725 w 7116256"/>
              <a:gd name="connsiteY2836" fmla="*/ 4428266 h 6857999"/>
              <a:gd name="connsiteX2837" fmla="*/ 608341 w 7116256"/>
              <a:gd name="connsiteY2837" fmla="*/ 4436086 h 6857999"/>
              <a:gd name="connsiteX2838" fmla="*/ 597393 w 7116256"/>
              <a:gd name="connsiteY2838" fmla="*/ 4446250 h 6857999"/>
              <a:gd name="connsiteX2839" fmla="*/ 586446 w 7116256"/>
              <a:gd name="connsiteY2839" fmla="*/ 4455635 h 6857999"/>
              <a:gd name="connsiteX2840" fmla="*/ 574716 w 7116256"/>
              <a:gd name="connsiteY2840" fmla="*/ 4464237 h 6857999"/>
              <a:gd name="connsiteX2841" fmla="*/ 562595 w 7116256"/>
              <a:gd name="connsiteY2841" fmla="*/ 4472449 h 6857999"/>
              <a:gd name="connsiteX2842" fmla="*/ 545390 w 7116256"/>
              <a:gd name="connsiteY2842" fmla="*/ 4482615 h 6857999"/>
              <a:gd name="connsiteX2843" fmla="*/ 527796 w 7116256"/>
              <a:gd name="connsiteY2843" fmla="*/ 4492391 h 6857999"/>
              <a:gd name="connsiteX2844" fmla="*/ 509810 w 7116256"/>
              <a:gd name="connsiteY2844" fmla="*/ 4500992 h 6857999"/>
              <a:gd name="connsiteX2845" fmla="*/ 491041 w 7116256"/>
              <a:gd name="connsiteY2845" fmla="*/ 4508814 h 6857999"/>
              <a:gd name="connsiteX2846" fmla="*/ 476184 w 7116256"/>
              <a:gd name="connsiteY2846" fmla="*/ 4513507 h 6857999"/>
              <a:gd name="connsiteX2847" fmla="*/ 460936 w 7116256"/>
              <a:gd name="connsiteY2847" fmla="*/ 4518589 h 6857999"/>
              <a:gd name="connsiteX2848" fmla="*/ 445295 w 7116256"/>
              <a:gd name="connsiteY2848" fmla="*/ 4522500 h 6857999"/>
              <a:gd name="connsiteX2849" fmla="*/ 428874 w 7116256"/>
              <a:gd name="connsiteY2849" fmla="*/ 4525629 h 6857999"/>
              <a:gd name="connsiteX2850" fmla="*/ 413234 w 7116256"/>
              <a:gd name="connsiteY2850" fmla="*/ 4528757 h 6857999"/>
              <a:gd name="connsiteX2851" fmla="*/ 397203 w 7116256"/>
              <a:gd name="connsiteY2851" fmla="*/ 4529930 h 6857999"/>
              <a:gd name="connsiteX2852" fmla="*/ 380000 w 7116256"/>
              <a:gd name="connsiteY2852" fmla="*/ 4531496 h 6857999"/>
              <a:gd name="connsiteX2853" fmla="*/ 363578 w 7116256"/>
              <a:gd name="connsiteY2853" fmla="*/ 4531495 h 6857999"/>
              <a:gd name="connsiteX2854" fmla="*/ 346766 w 7116256"/>
              <a:gd name="connsiteY2854" fmla="*/ 4531107 h 6857999"/>
              <a:gd name="connsiteX2855" fmla="*/ 329954 w 7116256"/>
              <a:gd name="connsiteY2855" fmla="*/ 4529932 h 6857999"/>
              <a:gd name="connsiteX2856" fmla="*/ 313923 w 7116256"/>
              <a:gd name="connsiteY2856" fmla="*/ 4528761 h 6857999"/>
              <a:gd name="connsiteX2857" fmla="*/ 297111 w 7116256"/>
              <a:gd name="connsiteY2857" fmla="*/ 4526024 h 6857999"/>
              <a:gd name="connsiteX2858" fmla="*/ 281862 w 7116256"/>
              <a:gd name="connsiteY2858" fmla="*/ 4522505 h 6857999"/>
              <a:gd name="connsiteX2859" fmla="*/ 266223 w 7116256"/>
              <a:gd name="connsiteY2859" fmla="*/ 4518596 h 6857999"/>
              <a:gd name="connsiteX2860" fmla="*/ 250975 w 7116256"/>
              <a:gd name="connsiteY2860" fmla="*/ 4513513 h 6857999"/>
              <a:gd name="connsiteX2861" fmla="*/ 235725 w 7116256"/>
              <a:gd name="connsiteY2861" fmla="*/ 4508430 h 6857999"/>
              <a:gd name="connsiteX2862" fmla="*/ 216957 w 7116256"/>
              <a:gd name="connsiteY2862" fmla="*/ 4501395 h 6857999"/>
              <a:gd name="connsiteX2863" fmla="*/ 199365 w 7116256"/>
              <a:gd name="connsiteY2863" fmla="*/ 4492403 h 6857999"/>
              <a:gd name="connsiteX2864" fmla="*/ 181770 w 7116256"/>
              <a:gd name="connsiteY2864" fmla="*/ 4482628 h 6857999"/>
              <a:gd name="connsiteX2865" fmla="*/ 164567 w 7116256"/>
              <a:gd name="connsiteY2865" fmla="*/ 4472464 h 6857999"/>
              <a:gd name="connsiteX2866" fmla="*/ 152446 w 7116256"/>
              <a:gd name="connsiteY2866" fmla="*/ 4464252 h 6857999"/>
              <a:gd name="connsiteX2867" fmla="*/ 140717 w 7116256"/>
              <a:gd name="connsiteY2867" fmla="*/ 4455652 h 6857999"/>
              <a:gd name="connsiteX2868" fmla="*/ 129769 w 7116256"/>
              <a:gd name="connsiteY2868" fmla="*/ 4446268 h 6857999"/>
              <a:gd name="connsiteX2869" fmla="*/ 118040 w 7116256"/>
              <a:gd name="connsiteY2869" fmla="*/ 4436884 h 6857999"/>
              <a:gd name="connsiteX2870" fmla="*/ 109439 w 7116256"/>
              <a:gd name="connsiteY2870" fmla="*/ 4428283 h 6857999"/>
              <a:gd name="connsiteX2871" fmla="*/ 100446 w 7116256"/>
              <a:gd name="connsiteY2871" fmla="*/ 4419290 h 6857999"/>
              <a:gd name="connsiteX2872" fmla="*/ 92627 w 7116256"/>
              <a:gd name="connsiteY2872" fmla="*/ 4409907 h 6857999"/>
              <a:gd name="connsiteX2873" fmla="*/ 84025 w 7116256"/>
              <a:gd name="connsiteY2873" fmla="*/ 4400525 h 6857999"/>
              <a:gd name="connsiteX2874" fmla="*/ 76988 w 7116256"/>
              <a:gd name="connsiteY2874" fmla="*/ 4391923 h 6857999"/>
              <a:gd name="connsiteX2875" fmla="*/ 70341 w 7116256"/>
              <a:gd name="connsiteY2875" fmla="*/ 4382930 h 6857999"/>
              <a:gd name="connsiteX2876" fmla="*/ 64086 w 7116256"/>
              <a:gd name="connsiteY2876" fmla="*/ 4373547 h 6857999"/>
              <a:gd name="connsiteX2877" fmla="*/ 57440 w 7116256"/>
              <a:gd name="connsiteY2877" fmla="*/ 4364555 h 6857999"/>
              <a:gd name="connsiteX2878" fmla="*/ 52357 w 7116256"/>
              <a:gd name="connsiteY2878" fmla="*/ 4356343 h 6857999"/>
              <a:gd name="connsiteX2879" fmla="*/ 46883 w 7116256"/>
              <a:gd name="connsiteY2879" fmla="*/ 4346959 h 6857999"/>
              <a:gd name="connsiteX2880" fmla="*/ 42191 w 7116256"/>
              <a:gd name="connsiteY2880" fmla="*/ 4338359 h 6857999"/>
              <a:gd name="connsiteX2881" fmla="*/ 37500 w 7116256"/>
              <a:gd name="connsiteY2881" fmla="*/ 4328974 h 6857999"/>
              <a:gd name="connsiteX2882" fmla="*/ 33589 w 7116256"/>
              <a:gd name="connsiteY2882" fmla="*/ 4319591 h 6857999"/>
              <a:gd name="connsiteX2883" fmla="*/ 29682 w 7116256"/>
              <a:gd name="connsiteY2883" fmla="*/ 4310989 h 6857999"/>
              <a:gd name="connsiteX2884" fmla="*/ 25381 w 7116256"/>
              <a:gd name="connsiteY2884" fmla="*/ 4301996 h 6857999"/>
              <a:gd name="connsiteX2885" fmla="*/ 22253 w 7116256"/>
              <a:gd name="connsiteY2885" fmla="*/ 4292614 h 6857999"/>
              <a:gd name="connsiteX2886" fmla="*/ 19125 w 7116256"/>
              <a:gd name="connsiteY2886" fmla="*/ 4284011 h 6857999"/>
              <a:gd name="connsiteX2887" fmla="*/ 16388 w 7116256"/>
              <a:gd name="connsiteY2887" fmla="*/ 4275019 h 6857999"/>
              <a:gd name="connsiteX2888" fmla="*/ 13653 w 7116256"/>
              <a:gd name="connsiteY2888" fmla="*/ 4266027 h 6857999"/>
              <a:gd name="connsiteX2889" fmla="*/ 11306 w 7116256"/>
              <a:gd name="connsiteY2889" fmla="*/ 4256643 h 6857999"/>
              <a:gd name="connsiteX2890" fmla="*/ 9351 w 7116256"/>
              <a:gd name="connsiteY2890" fmla="*/ 4247650 h 6857999"/>
              <a:gd name="connsiteX2891" fmla="*/ 7788 w 7116256"/>
              <a:gd name="connsiteY2891" fmla="*/ 4239048 h 6857999"/>
              <a:gd name="connsiteX2892" fmla="*/ 6224 w 7116256"/>
              <a:gd name="connsiteY2892" fmla="*/ 4229665 h 6857999"/>
              <a:gd name="connsiteX2893" fmla="*/ 3878 w 7116256"/>
              <a:gd name="connsiteY2893" fmla="*/ 4221062 h 6857999"/>
              <a:gd name="connsiteX2894" fmla="*/ 3097 w 7116256"/>
              <a:gd name="connsiteY2894" fmla="*/ 4212461 h 6857999"/>
              <a:gd name="connsiteX2895" fmla="*/ 2706 w 7116256"/>
              <a:gd name="connsiteY2895" fmla="*/ 4202685 h 6857999"/>
              <a:gd name="connsiteX2896" fmla="*/ 1924 w 7116256"/>
              <a:gd name="connsiteY2896" fmla="*/ 4194084 h 6857999"/>
              <a:gd name="connsiteX2897" fmla="*/ 1143 w 7116256"/>
              <a:gd name="connsiteY2897" fmla="*/ 4184701 h 6857999"/>
              <a:gd name="connsiteX2898" fmla="*/ 752 w 7116256"/>
              <a:gd name="connsiteY2898" fmla="*/ 4176490 h 6857999"/>
              <a:gd name="connsiteX2899" fmla="*/ 753 w 7116256"/>
              <a:gd name="connsiteY2899" fmla="*/ 4168670 h 6857999"/>
              <a:gd name="connsiteX2900" fmla="*/ 753 w 7116256"/>
              <a:gd name="connsiteY2900" fmla="*/ 4149121 h 6857999"/>
              <a:gd name="connsiteX2901" fmla="*/ 754 w 7116256"/>
              <a:gd name="connsiteY2901" fmla="*/ 4113148 h 6857999"/>
              <a:gd name="connsiteX2902" fmla="*/ 365 w 7116256"/>
              <a:gd name="connsiteY2902" fmla="*/ 4076788 h 6857999"/>
              <a:gd name="connsiteX2903" fmla="*/ 367 w 7116256"/>
              <a:gd name="connsiteY2903" fmla="*/ 4040816 h 6857999"/>
              <a:gd name="connsiteX2904" fmla="*/ 758 w 7116256"/>
              <a:gd name="connsiteY2904" fmla="*/ 4004453 h 6857999"/>
              <a:gd name="connsiteX2905" fmla="*/ 367 w 7116256"/>
              <a:gd name="connsiteY2905" fmla="*/ 3968874 h 6857999"/>
              <a:gd name="connsiteX2906" fmla="*/ 761 w 7116256"/>
              <a:gd name="connsiteY2906" fmla="*/ 3933294 h 6857999"/>
              <a:gd name="connsiteX2907" fmla="*/ 762 w 7116256"/>
              <a:gd name="connsiteY2907" fmla="*/ 3897322 h 6857999"/>
              <a:gd name="connsiteX2908" fmla="*/ 372 w 7116256"/>
              <a:gd name="connsiteY2908" fmla="*/ 3860961 h 6857999"/>
              <a:gd name="connsiteX2909" fmla="*/ 764 w 7116256"/>
              <a:gd name="connsiteY2909" fmla="*/ 3824598 h 6857999"/>
              <a:gd name="connsiteX2910" fmla="*/ 767 w 7116256"/>
              <a:gd name="connsiteY2910" fmla="*/ 3788628 h 6857999"/>
              <a:gd name="connsiteX2911" fmla="*/ 377 w 7116256"/>
              <a:gd name="connsiteY2911" fmla="*/ 3753049 h 6857999"/>
              <a:gd name="connsiteX2912" fmla="*/ 768 w 7116256"/>
              <a:gd name="connsiteY2912" fmla="*/ 3717467 h 6857999"/>
              <a:gd name="connsiteX2913" fmla="*/ 378 w 7116256"/>
              <a:gd name="connsiteY2913" fmla="*/ 3681106 h 6857999"/>
              <a:gd name="connsiteX2914" fmla="*/ 770 w 7116256"/>
              <a:gd name="connsiteY2914" fmla="*/ 3644744 h 6857999"/>
              <a:gd name="connsiteX2915" fmla="*/ 773 w 7116256"/>
              <a:gd name="connsiteY2915" fmla="*/ 3608773 h 6857999"/>
              <a:gd name="connsiteX2916" fmla="*/ 382 w 7116256"/>
              <a:gd name="connsiteY2916" fmla="*/ 3573193 h 6857999"/>
              <a:gd name="connsiteX2917" fmla="*/ 384 w 7116256"/>
              <a:gd name="connsiteY2917" fmla="*/ 3537221 h 6857999"/>
              <a:gd name="connsiteX2918" fmla="*/ 775 w 7116256"/>
              <a:gd name="connsiteY2918" fmla="*/ 3501643 h 6857999"/>
              <a:gd name="connsiteX2919" fmla="*/ 778 w 7116256"/>
              <a:gd name="connsiteY2919" fmla="*/ 3464889 h 6857999"/>
              <a:gd name="connsiteX2920" fmla="*/ 779 w 7116256"/>
              <a:gd name="connsiteY2920" fmla="*/ 3428918 h 6857999"/>
              <a:gd name="connsiteX2921" fmla="*/ 779 w 7116256"/>
              <a:gd name="connsiteY2921" fmla="*/ 3392947 h 6857999"/>
              <a:gd name="connsiteX2922" fmla="*/ 389 w 7116256"/>
              <a:gd name="connsiteY2922" fmla="*/ 3357366 h 6857999"/>
              <a:gd name="connsiteX2923" fmla="*/ 0 w 7116256"/>
              <a:gd name="connsiteY2923" fmla="*/ 3321005 h 6857999"/>
              <a:gd name="connsiteX2924" fmla="*/ 784 w 7116256"/>
              <a:gd name="connsiteY2924" fmla="*/ 3285033 h 6857999"/>
              <a:gd name="connsiteX2925" fmla="*/ 784 w 7116256"/>
              <a:gd name="connsiteY2925" fmla="*/ 3249063 h 6857999"/>
              <a:gd name="connsiteX2926" fmla="*/ 785 w 7116256"/>
              <a:gd name="connsiteY2926" fmla="*/ 3213092 h 6857999"/>
              <a:gd name="connsiteX2927" fmla="*/ 787 w 7116256"/>
              <a:gd name="connsiteY2927" fmla="*/ 3177120 h 6857999"/>
              <a:gd name="connsiteX2928" fmla="*/ 396 w 7116256"/>
              <a:gd name="connsiteY2928" fmla="*/ 3141539 h 6857999"/>
              <a:gd name="connsiteX2929" fmla="*/ 790 w 7116256"/>
              <a:gd name="connsiteY2929" fmla="*/ 3105960 h 6857999"/>
              <a:gd name="connsiteX2930" fmla="*/ 790 w 7116256"/>
              <a:gd name="connsiteY2930" fmla="*/ 3069208 h 6857999"/>
              <a:gd name="connsiteX2931" fmla="*/ 792 w 7116256"/>
              <a:gd name="connsiteY2931" fmla="*/ 3033236 h 6857999"/>
              <a:gd name="connsiteX2932" fmla="*/ 792 w 7116256"/>
              <a:gd name="connsiteY2932" fmla="*/ 2997265 h 6857999"/>
              <a:gd name="connsiteX2933" fmla="*/ 795 w 7116256"/>
              <a:gd name="connsiteY2933" fmla="*/ 2961294 h 6857999"/>
              <a:gd name="connsiteX2934" fmla="*/ 13 w 7116256"/>
              <a:gd name="connsiteY2934" fmla="*/ 2925322 h 6857999"/>
              <a:gd name="connsiteX2935" fmla="*/ 797 w 7116256"/>
              <a:gd name="connsiteY2935" fmla="*/ 2889352 h 6857999"/>
              <a:gd name="connsiteX2936" fmla="*/ 797 w 7116256"/>
              <a:gd name="connsiteY2936" fmla="*/ 2853381 h 6857999"/>
              <a:gd name="connsiteX2937" fmla="*/ 800 w 7116256"/>
              <a:gd name="connsiteY2937" fmla="*/ 2817410 h 6857999"/>
              <a:gd name="connsiteX2938" fmla="*/ 802 w 7116256"/>
              <a:gd name="connsiteY2938" fmla="*/ 2781438 h 6857999"/>
              <a:gd name="connsiteX2939" fmla="*/ 1193 w 7116256"/>
              <a:gd name="connsiteY2939" fmla="*/ 2745077 h 6857999"/>
              <a:gd name="connsiteX2940" fmla="*/ 412 w 7116256"/>
              <a:gd name="connsiteY2940" fmla="*/ 2709106 h 6857999"/>
              <a:gd name="connsiteX2941" fmla="*/ 804 w 7116256"/>
              <a:gd name="connsiteY2941" fmla="*/ 2673524 h 6857999"/>
              <a:gd name="connsiteX2942" fmla="*/ 806 w 7116256"/>
              <a:gd name="connsiteY2942" fmla="*/ 2637555 h 6857999"/>
              <a:gd name="connsiteX2943" fmla="*/ 807 w 7116256"/>
              <a:gd name="connsiteY2943" fmla="*/ 2601583 h 6857999"/>
              <a:gd name="connsiteX2944" fmla="*/ 1199 w 7116256"/>
              <a:gd name="connsiteY2944" fmla="*/ 2565220 h 6857999"/>
              <a:gd name="connsiteX2945" fmla="*/ 810 w 7116256"/>
              <a:gd name="connsiteY2945" fmla="*/ 2528860 h 6857999"/>
              <a:gd name="connsiteX2946" fmla="*/ 419 w 7116256"/>
              <a:gd name="connsiteY2946" fmla="*/ 2493279 h 6857999"/>
              <a:gd name="connsiteX2947" fmla="*/ 813 w 7116256"/>
              <a:gd name="connsiteY2947" fmla="*/ 2457699 h 6857999"/>
              <a:gd name="connsiteX2948" fmla="*/ 813 w 7116256"/>
              <a:gd name="connsiteY2948" fmla="*/ 2421727 h 6857999"/>
              <a:gd name="connsiteX2949" fmla="*/ 1205 w 7116256"/>
              <a:gd name="connsiteY2949" fmla="*/ 2385365 h 6857999"/>
              <a:gd name="connsiteX2950" fmla="*/ 1207 w 7116256"/>
              <a:gd name="connsiteY2950" fmla="*/ 2349394 h 6857999"/>
              <a:gd name="connsiteX2951" fmla="*/ 425 w 7116256"/>
              <a:gd name="connsiteY2951" fmla="*/ 2313424 h 6857999"/>
              <a:gd name="connsiteX2952" fmla="*/ 819 w 7116256"/>
              <a:gd name="connsiteY2952" fmla="*/ 2277844 h 6857999"/>
              <a:gd name="connsiteX2953" fmla="*/ 820 w 7116256"/>
              <a:gd name="connsiteY2953" fmla="*/ 2241872 h 6857999"/>
              <a:gd name="connsiteX2954" fmla="*/ 820 w 7116256"/>
              <a:gd name="connsiteY2954" fmla="*/ 2205901 h 6857999"/>
              <a:gd name="connsiteX2955" fmla="*/ 1214 w 7116256"/>
              <a:gd name="connsiteY2955" fmla="*/ 2169540 h 6857999"/>
              <a:gd name="connsiteX2956" fmla="*/ 822 w 7116256"/>
              <a:gd name="connsiteY2956" fmla="*/ 2133178 h 6857999"/>
              <a:gd name="connsiteX2957" fmla="*/ 435 w 7116256"/>
              <a:gd name="connsiteY2957" fmla="*/ 2097597 h 6857999"/>
              <a:gd name="connsiteX2958" fmla="*/ 826 w 7116256"/>
              <a:gd name="connsiteY2958" fmla="*/ 2062016 h 6857999"/>
              <a:gd name="connsiteX2959" fmla="*/ 827 w 7116256"/>
              <a:gd name="connsiteY2959" fmla="*/ 2026047 h 6857999"/>
              <a:gd name="connsiteX2960" fmla="*/ 1219 w 7116256"/>
              <a:gd name="connsiteY2960" fmla="*/ 1989684 h 6857999"/>
              <a:gd name="connsiteX2961" fmla="*/ 1219 w 7116256"/>
              <a:gd name="connsiteY2961" fmla="*/ 1953714 h 6857999"/>
              <a:gd name="connsiteX2962" fmla="*/ 831 w 7116256"/>
              <a:gd name="connsiteY2962" fmla="*/ 1917351 h 6857999"/>
              <a:gd name="connsiteX2963" fmla="*/ 440 w 7116256"/>
              <a:gd name="connsiteY2963" fmla="*/ 1881771 h 6857999"/>
              <a:gd name="connsiteX2964" fmla="*/ 833 w 7116256"/>
              <a:gd name="connsiteY2964" fmla="*/ 1846192 h 6857999"/>
              <a:gd name="connsiteX2965" fmla="*/ 1226 w 7116256"/>
              <a:gd name="connsiteY2965" fmla="*/ 1809828 h 6857999"/>
              <a:gd name="connsiteX2966" fmla="*/ 1227 w 7116256"/>
              <a:gd name="connsiteY2966" fmla="*/ 1773857 h 6857999"/>
              <a:gd name="connsiteX2967" fmla="*/ 836 w 7116256"/>
              <a:gd name="connsiteY2967" fmla="*/ 1737496 h 6857999"/>
              <a:gd name="connsiteX2968" fmla="*/ 838 w 7116256"/>
              <a:gd name="connsiteY2968" fmla="*/ 1701525 h 6857999"/>
              <a:gd name="connsiteX2969" fmla="*/ 448 w 7116256"/>
              <a:gd name="connsiteY2969" fmla="*/ 1665945 h 6857999"/>
              <a:gd name="connsiteX2970" fmla="*/ 1232 w 7116256"/>
              <a:gd name="connsiteY2970" fmla="*/ 1629973 h 6857999"/>
              <a:gd name="connsiteX2971" fmla="*/ 1232 w 7116256"/>
              <a:gd name="connsiteY2971" fmla="*/ 1594003 h 6857999"/>
              <a:gd name="connsiteX2972" fmla="*/ 1234 w 7116256"/>
              <a:gd name="connsiteY2972" fmla="*/ 1558032 h 6857999"/>
              <a:gd name="connsiteX2973" fmla="*/ 844 w 7116256"/>
              <a:gd name="connsiteY2973" fmla="*/ 1521669 h 6857999"/>
              <a:gd name="connsiteX2974" fmla="*/ 1236 w 7116256"/>
              <a:gd name="connsiteY2974" fmla="*/ 1485307 h 6857999"/>
              <a:gd name="connsiteX2975" fmla="*/ 848 w 7116256"/>
              <a:gd name="connsiteY2975" fmla="*/ 1449727 h 6857999"/>
              <a:gd name="connsiteX2976" fmla="*/ 1239 w 7116256"/>
              <a:gd name="connsiteY2976" fmla="*/ 1414147 h 6857999"/>
              <a:gd name="connsiteX2977" fmla="*/ 1241 w 7116256"/>
              <a:gd name="connsiteY2977" fmla="*/ 1378177 h 6857999"/>
              <a:gd name="connsiteX2978" fmla="*/ 850 w 7116256"/>
              <a:gd name="connsiteY2978" fmla="*/ 1341813 h 6857999"/>
              <a:gd name="connsiteX2979" fmla="*/ 852 w 7116256"/>
              <a:gd name="connsiteY2979" fmla="*/ 1305843 h 6857999"/>
              <a:gd name="connsiteX2980" fmla="*/ 462 w 7116256"/>
              <a:gd name="connsiteY2980" fmla="*/ 1270263 h 6857999"/>
              <a:gd name="connsiteX2981" fmla="*/ 1246 w 7116256"/>
              <a:gd name="connsiteY2981" fmla="*/ 1234293 h 6857999"/>
              <a:gd name="connsiteX2982" fmla="*/ 1246 w 7116256"/>
              <a:gd name="connsiteY2982" fmla="*/ 1198321 h 6857999"/>
              <a:gd name="connsiteX2983" fmla="*/ 1248 w 7116256"/>
              <a:gd name="connsiteY2983" fmla="*/ 1162350 h 6857999"/>
              <a:gd name="connsiteX2984" fmla="*/ 859 w 7116256"/>
              <a:gd name="connsiteY2984" fmla="*/ 1125987 h 6857999"/>
              <a:gd name="connsiteX2985" fmla="*/ 1250 w 7116256"/>
              <a:gd name="connsiteY2985" fmla="*/ 1089626 h 6857999"/>
              <a:gd name="connsiteX2986" fmla="*/ 860 w 7116256"/>
              <a:gd name="connsiteY2986" fmla="*/ 1054046 h 6857999"/>
              <a:gd name="connsiteX2987" fmla="*/ 1253 w 7116256"/>
              <a:gd name="connsiteY2987" fmla="*/ 1018465 h 6857999"/>
              <a:gd name="connsiteX2988" fmla="*/ 1253 w 7116256"/>
              <a:gd name="connsiteY2988" fmla="*/ 982494 h 6857999"/>
              <a:gd name="connsiteX2989" fmla="*/ 865 w 7116256"/>
              <a:gd name="connsiteY2989" fmla="*/ 946133 h 6857999"/>
              <a:gd name="connsiteX2990" fmla="*/ 1257 w 7116256"/>
              <a:gd name="connsiteY2990" fmla="*/ 909770 h 6857999"/>
              <a:gd name="connsiteX2991" fmla="*/ 1258 w 7116256"/>
              <a:gd name="connsiteY2991" fmla="*/ 873799 h 6857999"/>
              <a:gd name="connsiteX2992" fmla="*/ 869 w 7116256"/>
              <a:gd name="connsiteY2992" fmla="*/ 838220 h 6857999"/>
              <a:gd name="connsiteX2993" fmla="*/ 1260 w 7116256"/>
              <a:gd name="connsiteY2993" fmla="*/ 802639 h 6857999"/>
              <a:gd name="connsiteX2994" fmla="*/ 1263 w 7116256"/>
              <a:gd name="connsiteY2994" fmla="*/ 766668 h 6857999"/>
              <a:gd name="connsiteX2995" fmla="*/ 1263 w 7116256"/>
              <a:gd name="connsiteY2995" fmla="*/ 729915 h 6857999"/>
              <a:gd name="connsiteX2996" fmla="*/ 1264 w 7116256"/>
              <a:gd name="connsiteY2996" fmla="*/ 693943 h 6857999"/>
              <a:gd name="connsiteX2997" fmla="*/ 1265 w 7116256"/>
              <a:gd name="connsiteY2997" fmla="*/ 657974 h 6857999"/>
              <a:gd name="connsiteX2998" fmla="*/ 876 w 7116256"/>
              <a:gd name="connsiteY2998" fmla="*/ 622393 h 6857999"/>
              <a:gd name="connsiteX2999" fmla="*/ 1269 w 7116256"/>
              <a:gd name="connsiteY2999" fmla="*/ 586813 h 6857999"/>
              <a:gd name="connsiteX3000" fmla="*/ 1269 w 7116256"/>
              <a:gd name="connsiteY3000" fmla="*/ 550059 h 6857999"/>
              <a:gd name="connsiteX3001" fmla="*/ 1271 w 7116256"/>
              <a:gd name="connsiteY3001" fmla="*/ 514089 h 6857999"/>
              <a:gd name="connsiteX3002" fmla="*/ 1271 w 7116256"/>
              <a:gd name="connsiteY3002" fmla="*/ 478118 h 6857999"/>
              <a:gd name="connsiteX3003" fmla="*/ 1272 w 7116256"/>
              <a:gd name="connsiteY3003" fmla="*/ 442146 h 6857999"/>
              <a:gd name="connsiteX3004" fmla="*/ 1274 w 7116256"/>
              <a:gd name="connsiteY3004" fmla="*/ 406958 h 6857999"/>
              <a:gd name="connsiteX3005" fmla="*/ 1275 w 7116256"/>
              <a:gd name="connsiteY3005" fmla="*/ 370987 h 6857999"/>
              <a:gd name="connsiteX3006" fmla="*/ 1277 w 7116256"/>
              <a:gd name="connsiteY3006" fmla="*/ 334233 h 6857999"/>
              <a:gd name="connsiteX3007" fmla="*/ 1278 w 7116256"/>
              <a:gd name="connsiteY3007" fmla="*/ 298263 h 6857999"/>
              <a:gd name="connsiteX3008" fmla="*/ 1279 w 7116256"/>
              <a:gd name="connsiteY3008" fmla="*/ 262292 h 6857999"/>
              <a:gd name="connsiteX3009" fmla="*/ 889 w 7116256"/>
              <a:gd name="connsiteY3009" fmla="*/ 226711 h 6857999"/>
              <a:gd name="connsiteX3010" fmla="*/ 1282 w 7116256"/>
              <a:gd name="connsiteY3010" fmla="*/ 191132 h 6857999"/>
              <a:gd name="connsiteX3011" fmla="*/ 1284 w 7116256"/>
              <a:gd name="connsiteY3011" fmla="*/ 154378 h 6857999"/>
              <a:gd name="connsiteX3012" fmla="*/ 1284 w 7116256"/>
              <a:gd name="connsiteY3012" fmla="*/ 118407 h 6857999"/>
              <a:gd name="connsiteX3013" fmla="*/ 1285 w 7116256"/>
              <a:gd name="connsiteY3013" fmla="*/ 82436 h 6857999"/>
              <a:gd name="connsiteX3014" fmla="*/ 1287 w 7116256"/>
              <a:gd name="connsiteY3014" fmla="*/ 46466 h 6857999"/>
              <a:gd name="connsiteX3015" fmla="*/ 897 w 7116256"/>
              <a:gd name="connsiteY3015" fmla="*/ 10885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</a:cxnLst>
            <a:rect l="l" t="t" r="r" b="b"/>
            <a:pathLst>
              <a:path w="7116256" h="6857999">
                <a:moveTo>
                  <a:pt x="3144793" y="5919973"/>
                </a:moveTo>
                <a:lnTo>
                  <a:pt x="3361451" y="5920178"/>
                </a:lnTo>
                <a:lnTo>
                  <a:pt x="3372404" y="5924099"/>
                </a:lnTo>
                <a:lnTo>
                  <a:pt x="3383358" y="5928020"/>
                </a:lnTo>
                <a:lnTo>
                  <a:pt x="3393920" y="5932333"/>
                </a:lnTo>
                <a:lnTo>
                  <a:pt x="3404093" y="5936253"/>
                </a:lnTo>
                <a:lnTo>
                  <a:pt x="3411918" y="5940171"/>
                </a:lnTo>
                <a:lnTo>
                  <a:pt x="3420527" y="5944872"/>
                </a:lnTo>
                <a:lnTo>
                  <a:pt x="3428352" y="5948790"/>
                </a:lnTo>
                <a:lnTo>
                  <a:pt x="3435785" y="5953099"/>
                </a:lnTo>
                <a:lnTo>
                  <a:pt x="3442046" y="5957016"/>
                </a:lnTo>
                <a:lnTo>
                  <a:pt x="3448699" y="5961324"/>
                </a:lnTo>
                <a:lnTo>
                  <a:pt x="3454571" y="5965632"/>
                </a:lnTo>
                <a:lnTo>
                  <a:pt x="3460831" y="5969547"/>
                </a:lnTo>
                <a:lnTo>
                  <a:pt x="3466701" y="5973856"/>
                </a:lnTo>
                <a:lnTo>
                  <a:pt x="3472569" y="5977380"/>
                </a:lnTo>
                <a:lnTo>
                  <a:pt x="3477659" y="5981687"/>
                </a:lnTo>
                <a:lnTo>
                  <a:pt x="3482746" y="5985994"/>
                </a:lnTo>
                <a:lnTo>
                  <a:pt x="3487833" y="5989519"/>
                </a:lnTo>
                <a:lnTo>
                  <a:pt x="3492139" y="5993825"/>
                </a:lnTo>
                <a:lnTo>
                  <a:pt x="3497229" y="5998131"/>
                </a:lnTo>
                <a:lnTo>
                  <a:pt x="3501534" y="6002437"/>
                </a:lnTo>
                <a:lnTo>
                  <a:pt x="3505449" y="6006351"/>
                </a:lnTo>
                <a:lnTo>
                  <a:pt x="3509754" y="6010657"/>
                </a:lnTo>
                <a:lnTo>
                  <a:pt x="3513670" y="6014572"/>
                </a:lnTo>
                <a:lnTo>
                  <a:pt x="3517583" y="6018486"/>
                </a:lnTo>
                <a:lnTo>
                  <a:pt x="3521499" y="6022401"/>
                </a:lnTo>
                <a:lnTo>
                  <a:pt x="3525021" y="6026708"/>
                </a:lnTo>
                <a:lnTo>
                  <a:pt x="3528935" y="6030621"/>
                </a:lnTo>
                <a:lnTo>
                  <a:pt x="3532069" y="6035317"/>
                </a:lnTo>
                <a:lnTo>
                  <a:pt x="3539116" y="6043144"/>
                </a:lnTo>
                <a:lnTo>
                  <a:pt x="3545773" y="6051364"/>
                </a:lnTo>
                <a:lnTo>
                  <a:pt x="3550864" y="6059582"/>
                </a:lnTo>
                <a:lnTo>
                  <a:pt x="3556739" y="6067800"/>
                </a:lnTo>
                <a:lnTo>
                  <a:pt x="3562221" y="6075627"/>
                </a:lnTo>
                <a:lnTo>
                  <a:pt x="3566529" y="6083843"/>
                </a:lnTo>
                <a:lnTo>
                  <a:pt x="3571621" y="6092061"/>
                </a:lnTo>
                <a:lnTo>
                  <a:pt x="3575932" y="6100276"/>
                </a:lnTo>
                <a:lnTo>
                  <a:pt x="3579851" y="6108885"/>
                </a:lnTo>
                <a:lnTo>
                  <a:pt x="3583769" y="6116710"/>
                </a:lnTo>
                <a:lnTo>
                  <a:pt x="3586906" y="6125318"/>
                </a:lnTo>
                <a:lnTo>
                  <a:pt x="3590434" y="6133532"/>
                </a:lnTo>
                <a:lnTo>
                  <a:pt x="3593961" y="6141749"/>
                </a:lnTo>
                <a:lnTo>
                  <a:pt x="3597097" y="6149573"/>
                </a:lnTo>
                <a:lnTo>
                  <a:pt x="3599452" y="6158178"/>
                </a:lnTo>
                <a:lnTo>
                  <a:pt x="3601805" y="6166005"/>
                </a:lnTo>
                <a:lnTo>
                  <a:pt x="3604159" y="6174609"/>
                </a:lnTo>
                <a:lnTo>
                  <a:pt x="3606513" y="6182433"/>
                </a:lnTo>
                <a:lnTo>
                  <a:pt x="3608085" y="6191039"/>
                </a:lnTo>
                <a:lnTo>
                  <a:pt x="3610050" y="6199253"/>
                </a:lnTo>
                <a:lnTo>
                  <a:pt x="3611228" y="6206684"/>
                </a:lnTo>
                <a:lnTo>
                  <a:pt x="3612802" y="6215289"/>
                </a:lnTo>
                <a:lnTo>
                  <a:pt x="3613983" y="6223504"/>
                </a:lnTo>
                <a:lnTo>
                  <a:pt x="3614382" y="6231717"/>
                </a:lnTo>
                <a:lnTo>
                  <a:pt x="3615173" y="6240321"/>
                </a:lnTo>
                <a:lnTo>
                  <a:pt x="3615960" y="6248143"/>
                </a:lnTo>
                <a:lnTo>
                  <a:pt x="3616360" y="6256356"/>
                </a:lnTo>
                <a:lnTo>
                  <a:pt x="3615977" y="6264569"/>
                </a:lnTo>
                <a:lnTo>
                  <a:pt x="3616762" y="6266915"/>
                </a:lnTo>
                <a:lnTo>
                  <a:pt x="3616383" y="6280603"/>
                </a:lnTo>
                <a:lnTo>
                  <a:pt x="3616399" y="6297027"/>
                </a:lnTo>
                <a:lnTo>
                  <a:pt x="3616023" y="6313062"/>
                </a:lnTo>
                <a:lnTo>
                  <a:pt x="3616040" y="6330269"/>
                </a:lnTo>
                <a:lnTo>
                  <a:pt x="3616446" y="6346304"/>
                </a:lnTo>
                <a:lnTo>
                  <a:pt x="3616462" y="6362729"/>
                </a:lnTo>
                <a:lnTo>
                  <a:pt x="3616085" y="6378764"/>
                </a:lnTo>
                <a:lnTo>
                  <a:pt x="3616101" y="6395189"/>
                </a:lnTo>
                <a:lnTo>
                  <a:pt x="3616899" y="6411615"/>
                </a:lnTo>
                <a:lnTo>
                  <a:pt x="3616524" y="6428432"/>
                </a:lnTo>
                <a:lnTo>
                  <a:pt x="3616148" y="6444465"/>
                </a:lnTo>
                <a:lnTo>
                  <a:pt x="3616164" y="6460890"/>
                </a:lnTo>
                <a:lnTo>
                  <a:pt x="3616569" y="6476924"/>
                </a:lnTo>
                <a:lnTo>
                  <a:pt x="3616977" y="6493741"/>
                </a:lnTo>
                <a:lnTo>
                  <a:pt x="3616209" y="6510166"/>
                </a:lnTo>
                <a:lnTo>
                  <a:pt x="3616226" y="6526591"/>
                </a:lnTo>
                <a:lnTo>
                  <a:pt x="3616631" y="6542625"/>
                </a:lnTo>
                <a:lnTo>
                  <a:pt x="3616646" y="6559052"/>
                </a:lnTo>
                <a:lnTo>
                  <a:pt x="3616271" y="6575086"/>
                </a:lnTo>
                <a:lnTo>
                  <a:pt x="3616288" y="6592292"/>
                </a:lnTo>
                <a:lnTo>
                  <a:pt x="3616695" y="6608327"/>
                </a:lnTo>
                <a:lnTo>
                  <a:pt x="3616709" y="6624753"/>
                </a:lnTo>
                <a:lnTo>
                  <a:pt x="3616334" y="6640787"/>
                </a:lnTo>
                <a:lnTo>
                  <a:pt x="3616350" y="6657212"/>
                </a:lnTo>
                <a:lnTo>
                  <a:pt x="3615975" y="6674028"/>
                </a:lnTo>
                <a:lnTo>
                  <a:pt x="3616773" y="6690455"/>
                </a:lnTo>
                <a:lnTo>
                  <a:pt x="3616397" y="6706487"/>
                </a:lnTo>
                <a:lnTo>
                  <a:pt x="3616412" y="6722911"/>
                </a:lnTo>
                <a:lnTo>
                  <a:pt x="3616426" y="6739338"/>
                </a:lnTo>
                <a:lnTo>
                  <a:pt x="3616832" y="6755373"/>
                </a:lnTo>
                <a:lnTo>
                  <a:pt x="3616066" y="6771797"/>
                </a:lnTo>
                <a:lnTo>
                  <a:pt x="3616473" y="6788615"/>
                </a:lnTo>
                <a:lnTo>
                  <a:pt x="3616489" y="6805040"/>
                </a:lnTo>
                <a:lnTo>
                  <a:pt x="3616896" y="6821074"/>
                </a:lnTo>
                <a:lnTo>
                  <a:pt x="3616519" y="6837108"/>
                </a:lnTo>
                <a:lnTo>
                  <a:pt x="3616535" y="6853534"/>
                </a:lnTo>
                <a:lnTo>
                  <a:pt x="3616539" y="6857999"/>
                </a:lnTo>
                <a:lnTo>
                  <a:pt x="2891200" y="6857999"/>
                </a:lnTo>
                <a:lnTo>
                  <a:pt x="2891084" y="6853238"/>
                </a:lnTo>
                <a:lnTo>
                  <a:pt x="2891069" y="6836812"/>
                </a:lnTo>
                <a:lnTo>
                  <a:pt x="2890663" y="6820778"/>
                </a:lnTo>
                <a:lnTo>
                  <a:pt x="2891429" y="6804354"/>
                </a:lnTo>
                <a:lnTo>
                  <a:pt x="2891414" y="6787927"/>
                </a:lnTo>
                <a:lnTo>
                  <a:pt x="2891006" y="6771111"/>
                </a:lnTo>
                <a:lnTo>
                  <a:pt x="2890601" y="6755076"/>
                </a:lnTo>
                <a:lnTo>
                  <a:pt x="2890976" y="6739043"/>
                </a:lnTo>
                <a:lnTo>
                  <a:pt x="2891351" y="6722226"/>
                </a:lnTo>
                <a:lnTo>
                  <a:pt x="2891335" y="6705802"/>
                </a:lnTo>
                <a:lnTo>
                  <a:pt x="2890537" y="6689375"/>
                </a:lnTo>
                <a:lnTo>
                  <a:pt x="2890912" y="6673341"/>
                </a:lnTo>
                <a:lnTo>
                  <a:pt x="2890898" y="6656915"/>
                </a:lnTo>
                <a:lnTo>
                  <a:pt x="2891272" y="6640099"/>
                </a:lnTo>
                <a:lnTo>
                  <a:pt x="2890867" y="6624066"/>
                </a:lnTo>
                <a:lnTo>
                  <a:pt x="2891244" y="6608032"/>
                </a:lnTo>
                <a:lnTo>
                  <a:pt x="2891228" y="6591607"/>
                </a:lnTo>
                <a:lnTo>
                  <a:pt x="2890819" y="6574789"/>
                </a:lnTo>
                <a:lnTo>
                  <a:pt x="2890414" y="6558755"/>
                </a:lnTo>
                <a:lnTo>
                  <a:pt x="2891181" y="6542330"/>
                </a:lnTo>
                <a:lnTo>
                  <a:pt x="2891166" y="6525905"/>
                </a:lnTo>
                <a:lnTo>
                  <a:pt x="2891149" y="6509480"/>
                </a:lnTo>
                <a:lnTo>
                  <a:pt x="2890352" y="6493054"/>
                </a:lnTo>
                <a:lnTo>
                  <a:pt x="2890728" y="6477019"/>
                </a:lnTo>
                <a:lnTo>
                  <a:pt x="2891102" y="6460204"/>
                </a:lnTo>
                <a:lnTo>
                  <a:pt x="2891086" y="6443778"/>
                </a:lnTo>
                <a:lnTo>
                  <a:pt x="2890680" y="6427744"/>
                </a:lnTo>
                <a:lnTo>
                  <a:pt x="2891057" y="6411709"/>
                </a:lnTo>
                <a:lnTo>
                  <a:pt x="2890650" y="6394893"/>
                </a:lnTo>
                <a:lnTo>
                  <a:pt x="2891026" y="6378077"/>
                </a:lnTo>
                <a:lnTo>
                  <a:pt x="2890620" y="6362042"/>
                </a:lnTo>
                <a:lnTo>
                  <a:pt x="2890995" y="6346008"/>
                </a:lnTo>
                <a:lnTo>
                  <a:pt x="2890977" y="6329583"/>
                </a:lnTo>
                <a:lnTo>
                  <a:pt x="2890572" y="6312768"/>
                </a:lnTo>
                <a:lnTo>
                  <a:pt x="2890165" y="6296733"/>
                </a:lnTo>
                <a:lnTo>
                  <a:pt x="2890932" y="6280307"/>
                </a:lnTo>
                <a:lnTo>
                  <a:pt x="2890137" y="6266228"/>
                </a:lnTo>
                <a:lnTo>
                  <a:pt x="2890917" y="6263882"/>
                </a:lnTo>
                <a:lnTo>
                  <a:pt x="2891301" y="6255669"/>
                </a:lnTo>
                <a:lnTo>
                  <a:pt x="2891293" y="6247847"/>
                </a:lnTo>
                <a:lnTo>
                  <a:pt x="2891676" y="6239636"/>
                </a:lnTo>
                <a:lnTo>
                  <a:pt x="2892451" y="6231032"/>
                </a:lnTo>
                <a:lnTo>
                  <a:pt x="2893616" y="6222821"/>
                </a:lnTo>
                <a:lnTo>
                  <a:pt x="2893998" y="6214610"/>
                </a:lnTo>
                <a:lnTo>
                  <a:pt x="2895555" y="6206007"/>
                </a:lnTo>
                <a:lnTo>
                  <a:pt x="2897112" y="6198187"/>
                </a:lnTo>
                <a:lnTo>
                  <a:pt x="2899060" y="6189976"/>
                </a:lnTo>
                <a:lnTo>
                  <a:pt x="2900615" y="6182156"/>
                </a:lnTo>
                <a:lnTo>
                  <a:pt x="2902564" y="6173946"/>
                </a:lnTo>
                <a:lnTo>
                  <a:pt x="2905294" y="6165733"/>
                </a:lnTo>
                <a:lnTo>
                  <a:pt x="2907242" y="6157526"/>
                </a:lnTo>
                <a:lnTo>
                  <a:pt x="2909971" y="6149314"/>
                </a:lnTo>
                <a:lnTo>
                  <a:pt x="2912702" y="6141104"/>
                </a:lnTo>
                <a:lnTo>
                  <a:pt x="2916213" y="6132896"/>
                </a:lnTo>
                <a:lnTo>
                  <a:pt x="2919726" y="6124684"/>
                </a:lnTo>
                <a:lnTo>
                  <a:pt x="2923236" y="6116477"/>
                </a:lnTo>
                <a:lnTo>
                  <a:pt x="2927140" y="6108658"/>
                </a:lnTo>
                <a:lnTo>
                  <a:pt x="2931435" y="6100449"/>
                </a:lnTo>
                <a:lnTo>
                  <a:pt x="2935728" y="6092241"/>
                </a:lnTo>
                <a:lnTo>
                  <a:pt x="2940022" y="6084033"/>
                </a:lnTo>
                <a:lnTo>
                  <a:pt x="2945098" y="6075825"/>
                </a:lnTo>
                <a:lnTo>
                  <a:pt x="2950174" y="6067616"/>
                </a:lnTo>
                <a:lnTo>
                  <a:pt x="2955642" y="6059018"/>
                </a:lnTo>
                <a:lnTo>
                  <a:pt x="2961501" y="6051593"/>
                </a:lnTo>
                <a:lnTo>
                  <a:pt x="2967750" y="6042994"/>
                </a:lnTo>
                <a:lnTo>
                  <a:pt x="2974391" y="6034789"/>
                </a:lnTo>
                <a:lnTo>
                  <a:pt x="2977907" y="6030491"/>
                </a:lnTo>
                <a:lnTo>
                  <a:pt x="2981814" y="6026585"/>
                </a:lnTo>
                <a:lnTo>
                  <a:pt x="2984938" y="6021894"/>
                </a:lnTo>
                <a:lnTo>
                  <a:pt x="2988845" y="6017987"/>
                </a:lnTo>
                <a:lnTo>
                  <a:pt x="2992752" y="6014079"/>
                </a:lnTo>
                <a:lnTo>
                  <a:pt x="2996659" y="6010173"/>
                </a:lnTo>
                <a:lnTo>
                  <a:pt x="3000956" y="6005875"/>
                </a:lnTo>
                <a:lnTo>
                  <a:pt x="3004863" y="6001968"/>
                </a:lnTo>
                <a:lnTo>
                  <a:pt x="3009162" y="5997670"/>
                </a:lnTo>
                <a:lnTo>
                  <a:pt x="3014243" y="5994155"/>
                </a:lnTo>
                <a:lnTo>
                  <a:pt x="3018932" y="5989466"/>
                </a:lnTo>
                <a:lnTo>
                  <a:pt x="3023621" y="5985561"/>
                </a:lnTo>
                <a:lnTo>
                  <a:pt x="3028700" y="5981261"/>
                </a:lnTo>
                <a:lnTo>
                  <a:pt x="3034563" y="5977748"/>
                </a:lnTo>
                <a:lnTo>
                  <a:pt x="3039643" y="5973450"/>
                </a:lnTo>
                <a:lnTo>
                  <a:pt x="3045506" y="5969155"/>
                </a:lnTo>
                <a:lnTo>
                  <a:pt x="3051759" y="5965250"/>
                </a:lnTo>
                <a:lnTo>
                  <a:pt x="3057619" y="5960954"/>
                </a:lnTo>
                <a:lnTo>
                  <a:pt x="3064265" y="5956657"/>
                </a:lnTo>
                <a:lnTo>
                  <a:pt x="3070911" y="5953144"/>
                </a:lnTo>
                <a:lnTo>
                  <a:pt x="3077945" y="5948458"/>
                </a:lnTo>
                <a:lnTo>
                  <a:pt x="3085763" y="5944555"/>
                </a:lnTo>
                <a:lnTo>
                  <a:pt x="3094362" y="5939870"/>
                </a:lnTo>
                <a:lnTo>
                  <a:pt x="3102963" y="5936750"/>
                </a:lnTo>
                <a:lnTo>
                  <a:pt x="3112735" y="5932458"/>
                </a:lnTo>
                <a:lnTo>
                  <a:pt x="3123290" y="5928165"/>
                </a:lnTo>
                <a:lnTo>
                  <a:pt x="3133846" y="5923873"/>
                </a:lnTo>
                <a:close/>
                <a:moveTo>
                  <a:pt x="6153096" y="5178310"/>
                </a:moveTo>
                <a:lnTo>
                  <a:pt x="6158175" y="5178701"/>
                </a:lnTo>
                <a:lnTo>
                  <a:pt x="6177713" y="5179485"/>
                </a:lnTo>
                <a:lnTo>
                  <a:pt x="6196472" y="5181052"/>
                </a:lnTo>
                <a:lnTo>
                  <a:pt x="6216012" y="5183399"/>
                </a:lnTo>
                <a:lnTo>
                  <a:pt x="6233597" y="5186919"/>
                </a:lnTo>
                <a:lnTo>
                  <a:pt x="6242192" y="5189264"/>
                </a:lnTo>
                <a:lnTo>
                  <a:pt x="6249618" y="5191218"/>
                </a:lnTo>
                <a:lnTo>
                  <a:pt x="6257825" y="5193174"/>
                </a:lnTo>
                <a:lnTo>
                  <a:pt x="6265639" y="5195520"/>
                </a:lnTo>
                <a:lnTo>
                  <a:pt x="6271501" y="5197475"/>
                </a:lnTo>
                <a:lnTo>
                  <a:pt x="6277364" y="5199429"/>
                </a:lnTo>
                <a:lnTo>
                  <a:pt x="6283224" y="5201385"/>
                </a:lnTo>
                <a:lnTo>
                  <a:pt x="6289479" y="5204511"/>
                </a:lnTo>
                <a:lnTo>
                  <a:pt x="6299249" y="5208031"/>
                </a:lnTo>
                <a:lnTo>
                  <a:pt x="6309018" y="5212331"/>
                </a:lnTo>
                <a:lnTo>
                  <a:pt x="6317226" y="5216630"/>
                </a:lnTo>
                <a:lnTo>
                  <a:pt x="6325432" y="5220930"/>
                </a:lnTo>
                <a:lnTo>
                  <a:pt x="6333249" y="5224838"/>
                </a:lnTo>
                <a:lnTo>
                  <a:pt x="6341065" y="5229529"/>
                </a:lnTo>
                <a:lnTo>
                  <a:pt x="6348099" y="5233438"/>
                </a:lnTo>
                <a:lnTo>
                  <a:pt x="6354353" y="5238129"/>
                </a:lnTo>
                <a:lnTo>
                  <a:pt x="6360996" y="5242426"/>
                </a:lnTo>
                <a:lnTo>
                  <a:pt x="6366466" y="5246336"/>
                </a:lnTo>
                <a:lnTo>
                  <a:pt x="6373112" y="5250637"/>
                </a:lnTo>
                <a:lnTo>
                  <a:pt x="6378191" y="5254935"/>
                </a:lnTo>
                <a:lnTo>
                  <a:pt x="6383663" y="5259625"/>
                </a:lnTo>
                <a:lnTo>
                  <a:pt x="6388353" y="5263534"/>
                </a:lnTo>
                <a:lnTo>
                  <a:pt x="6394215" y="5267833"/>
                </a:lnTo>
                <a:lnTo>
                  <a:pt x="6398906" y="5271742"/>
                </a:lnTo>
                <a:lnTo>
                  <a:pt x="6403205" y="5276040"/>
                </a:lnTo>
                <a:lnTo>
                  <a:pt x="6407504" y="5280339"/>
                </a:lnTo>
                <a:lnTo>
                  <a:pt x="6412194" y="5285029"/>
                </a:lnTo>
                <a:lnTo>
                  <a:pt x="6416101" y="5288938"/>
                </a:lnTo>
                <a:lnTo>
                  <a:pt x="6420402" y="5293237"/>
                </a:lnTo>
                <a:lnTo>
                  <a:pt x="6424309" y="5297146"/>
                </a:lnTo>
                <a:lnTo>
                  <a:pt x="6427828" y="5301445"/>
                </a:lnTo>
                <a:lnTo>
                  <a:pt x="6431737" y="5305353"/>
                </a:lnTo>
                <a:lnTo>
                  <a:pt x="6434862" y="5310044"/>
                </a:lnTo>
                <a:lnTo>
                  <a:pt x="6438381" y="5314341"/>
                </a:lnTo>
                <a:lnTo>
                  <a:pt x="6441898" y="5318642"/>
                </a:lnTo>
                <a:lnTo>
                  <a:pt x="6445416" y="5322940"/>
                </a:lnTo>
                <a:lnTo>
                  <a:pt x="6448150" y="5327239"/>
                </a:lnTo>
                <a:lnTo>
                  <a:pt x="6451669" y="5331538"/>
                </a:lnTo>
                <a:lnTo>
                  <a:pt x="6454014" y="5335445"/>
                </a:lnTo>
                <a:lnTo>
                  <a:pt x="6457140" y="5340135"/>
                </a:lnTo>
                <a:lnTo>
                  <a:pt x="6460268" y="5344043"/>
                </a:lnTo>
                <a:lnTo>
                  <a:pt x="6463003" y="5348343"/>
                </a:lnTo>
                <a:lnTo>
                  <a:pt x="6465349" y="5353032"/>
                </a:lnTo>
                <a:lnTo>
                  <a:pt x="6468085" y="5356549"/>
                </a:lnTo>
                <a:lnTo>
                  <a:pt x="6470431" y="5361239"/>
                </a:lnTo>
                <a:lnTo>
                  <a:pt x="6473167" y="5365539"/>
                </a:lnTo>
                <a:lnTo>
                  <a:pt x="6474729" y="5369446"/>
                </a:lnTo>
                <a:lnTo>
                  <a:pt x="6477467" y="5373745"/>
                </a:lnTo>
                <a:lnTo>
                  <a:pt x="6479811" y="5378435"/>
                </a:lnTo>
                <a:lnTo>
                  <a:pt x="6481764" y="5381952"/>
                </a:lnTo>
                <a:lnTo>
                  <a:pt x="6483329" y="5386642"/>
                </a:lnTo>
                <a:lnTo>
                  <a:pt x="6485675" y="5390550"/>
                </a:lnTo>
                <a:lnTo>
                  <a:pt x="6487629" y="5394848"/>
                </a:lnTo>
                <a:lnTo>
                  <a:pt x="6488802" y="5399148"/>
                </a:lnTo>
                <a:lnTo>
                  <a:pt x="6491538" y="5403445"/>
                </a:lnTo>
                <a:lnTo>
                  <a:pt x="6493103" y="5408135"/>
                </a:lnTo>
                <a:lnTo>
                  <a:pt x="6494275" y="5412434"/>
                </a:lnTo>
                <a:lnTo>
                  <a:pt x="6496621" y="5416342"/>
                </a:lnTo>
                <a:lnTo>
                  <a:pt x="6497794" y="5420640"/>
                </a:lnTo>
                <a:lnTo>
                  <a:pt x="6498575" y="5424550"/>
                </a:lnTo>
                <a:lnTo>
                  <a:pt x="6500530" y="5428847"/>
                </a:lnTo>
                <a:lnTo>
                  <a:pt x="6501703" y="5433147"/>
                </a:lnTo>
                <a:lnTo>
                  <a:pt x="6503266" y="5437836"/>
                </a:lnTo>
                <a:lnTo>
                  <a:pt x="6504049" y="5441743"/>
                </a:lnTo>
                <a:lnTo>
                  <a:pt x="6506004" y="5446043"/>
                </a:lnTo>
                <a:lnTo>
                  <a:pt x="6506785" y="5449950"/>
                </a:lnTo>
                <a:lnTo>
                  <a:pt x="6506396" y="5450341"/>
                </a:lnTo>
                <a:lnTo>
                  <a:pt x="6506786" y="5450731"/>
                </a:lnTo>
                <a:lnTo>
                  <a:pt x="6507960" y="5458157"/>
                </a:lnTo>
                <a:lnTo>
                  <a:pt x="6508742" y="5458939"/>
                </a:lnTo>
                <a:lnTo>
                  <a:pt x="6509523" y="5462846"/>
                </a:lnTo>
                <a:lnTo>
                  <a:pt x="6510307" y="5467535"/>
                </a:lnTo>
                <a:lnTo>
                  <a:pt x="6511870" y="5471443"/>
                </a:lnTo>
                <a:lnTo>
                  <a:pt x="6512261" y="5475741"/>
                </a:lnTo>
                <a:lnTo>
                  <a:pt x="6513043" y="5479649"/>
                </a:lnTo>
                <a:lnTo>
                  <a:pt x="6513434" y="5483949"/>
                </a:lnTo>
                <a:lnTo>
                  <a:pt x="6514218" y="5488637"/>
                </a:lnTo>
                <a:lnTo>
                  <a:pt x="6514607" y="5492937"/>
                </a:lnTo>
                <a:lnTo>
                  <a:pt x="6515389" y="5496843"/>
                </a:lnTo>
                <a:lnTo>
                  <a:pt x="6515783" y="5501143"/>
                </a:lnTo>
                <a:lnTo>
                  <a:pt x="6516565" y="5505832"/>
                </a:lnTo>
                <a:lnTo>
                  <a:pt x="6516565" y="5509740"/>
                </a:lnTo>
                <a:lnTo>
                  <a:pt x="6516956" y="5514038"/>
                </a:lnTo>
                <a:lnTo>
                  <a:pt x="6517347" y="5518336"/>
                </a:lnTo>
                <a:lnTo>
                  <a:pt x="6517347" y="5522243"/>
                </a:lnTo>
                <a:lnTo>
                  <a:pt x="6517741" y="5526543"/>
                </a:lnTo>
                <a:lnTo>
                  <a:pt x="6517350" y="5530841"/>
                </a:lnTo>
                <a:lnTo>
                  <a:pt x="6518131" y="5535531"/>
                </a:lnTo>
                <a:lnTo>
                  <a:pt x="6517742" y="5538266"/>
                </a:lnTo>
                <a:lnTo>
                  <a:pt x="6517742" y="5541392"/>
                </a:lnTo>
                <a:lnTo>
                  <a:pt x="6518523" y="5543737"/>
                </a:lnTo>
                <a:lnTo>
                  <a:pt x="6518135" y="5551943"/>
                </a:lnTo>
                <a:lnTo>
                  <a:pt x="6517746" y="5560930"/>
                </a:lnTo>
                <a:lnTo>
                  <a:pt x="6517747" y="5569528"/>
                </a:lnTo>
                <a:lnTo>
                  <a:pt x="6517748" y="5577344"/>
                </a:lnTo>
                <a:lnTo>
                  <a:pt x="6518139" y="5586330"/>
                </a:lnTo>
                <a:lnTo>
                  <a:pt x="6518142" y="5594928"/>
                </a:lnTo>
                <a:lnTo>
                  <a:pt x="6518533" y="5603133"/>
                </a:lnTo>
                <a:lnTo>
                  <a:pt x="6517753" y="5611730"/>
                </a:lnTo>
                <a:lnTo>
                  <a:pt x="6517755" y="5620328"/>
                </a:lnTo>
                <a:lnTo>
                  <a:pt x="6518536" y="5628924"/>
                </a:lnTo>
                <a:lnTo>
                  <a:pt x="6518147" y="5637131"/>
                </a:lnTo>
                <a:lnTo>
                  <a:pt x="6518149" y="5645728"/>
                </a:lnTo>
                <a:lnTo>
                  <a:pt x="6517760" y="5654715"/>
                </a:lnTo>
                <a:lnTo>
                  <a:pt x="6517761" y="5662530"/>
                </a:lnTo>
                <a:lnTo>
                  <a:pt x="6517763" y="5671128"/>
                </a:lnTo>
                <a:lnTo>
                  <a:pt x="6518154" y="5680115"/>
                </a:lnTo>
                <a:lnTo>
                  <a:pt x="6518546" y="5688322"/>
                </a:lnTo>
                <a:lnTo>
                  <a:pt x="6518157" y="5696528"/>
                </a:lnTo>
                <a:lnTo>
                  <a:pt x="6517767" y="5705516"/>
                </a:lnTo>
                <a:lnTo>
                  <a:pt x="6518159" y="5713722"/>
                </a:lnTo>
                <a:lnTo>
                  <a:pt x="6517771" y="5721928"/>
                </a:lnTo>
                <a:lnTo>
                  <a:pt x="6517772" y="5730524"/>
                </a:lnTo>
                <a:lnTo>
                  <a:pt x="6518163" y="5739513"/>
                </a:lnTo>
                <a:lnTo>
                  <a:pt x="6518165" y="5747328"/>
                </a:lnTo>
                <a:lnTo>
                  <a:pt x="6517775" y="5756315"/>
                </a:lnTo>
                <a:lnTo>
                  <a:pt x="6517777" y="5764913"/>
                </a:lnTo>
                <a:lnTo>
                  <a:pt x="6518169" y="5773119"/>
                </a:lnTo>
                <a:lnTo>
                  <a:pt x="6517780" y="5781325"/>
                </a:lnTo>
                <a:lnTo>
                  <a:pt x="6518173" y="5790313"/>
                </a:lnTo>
                <a:lnTo>
                  <a:pt x="6518565" y="5798519"/>
                </a:lnTo>
                <a:lnTo>
                  <a:pt x="6517784" y="5807116"/>
                </a:lnTo>
                <a:lnTo>
                  <a:pt x="6517785" y="5815713"/>
                </a:lnTo>
                <a:lnTo>
                  <a:pt x="6517787" y="5824309"/>
                </a:lnTo>
                <a:lnTo>
                  <a:pt x="6517789" y="5832124"/>
                </a:lnTo>
                <a:lnTo>
                  <a:pt x="6518179" y="5841113"/>
                </a:lnTo>
                <a:lnTo>
                  <a:pt x="6517791" y="5850100"/>
                </a:lnTo>
                <a:lnTo>
                  <a:pt x="6518183" y="5858307"/>
                </a:lnTo>
                <a:lnTo>
                  <a:pt x="6517793" y="5866514"/>
                </a:lnTo>
                <a:lnTo>
                  <a:pt x="6517795" y="5875110"/>
                </a:lnTo>
                <a:lnTo>
                  <a:pt x="6518577" y="5883707"/>
                </a:lnTo>
                <a:lnTo>
                  <a:pt x="6518189" y="5891913"/>
                </a:lnTo>
                <a:lnTo>
                  <a:pt x="6517798" y="5900901"/>
                </a:lnTo>
                <a:lnTo>
                  <a:pt x="6517801" y="5909498"/>
                </a:lnTo>
                <a:lnTo>
                  <a:pt x="6517801" y="5917314"/>
                </a:lnTo>
                <a:lnTo>
                  <a:pt x="6517803" y="5925909"/>
                </a:lnTo>
                <a:lnTo>
                  <a:pt x="6518195" y="5934898"/>
                </a:lnTo>
                <a:lnTo>
                  <a:pt x="6518586" y="5943103"/>
                </a:lnTo>
                <a:lnTo>
                  <a:pt x="6517807" y="5951700"/>
                </a:lnTo>
                <a:lnTo>
                  <a:pt x="6517807" y="5960299"/>
                </a:lnTo>
                <a:lnTo>
                  <a:pt x="6518200" y="5968505"/>
                </a:lnTo>
                <a:lnTo>
                  <a:pt x="6517811" y="5976710"/>
                </a:lnTo>
                <a:lnTo>
                  <a:pt x="6518203" y="5985698"/>
                </a:lnTo>
                <a:lnTo>
                  <a:pt x="6517813" y="5994686"/>
                </a:lnTo>
                <a:lnTo>
                  <a:pt x="6517815" y="6002501"/>
                </a:lnTo>
                <a:lnTo>
                  <a:pt x="6517816" y="6011098"/>
                </a:lnTo>
                <a:lnTo>
                  <a:pt x="6517817" y="6019694"/>
                </a:lnTo>
                <a:lnTo>
                  <a:pt x="6517818" y="6027509"/>
                </a:lnTo>
                <a:lnTo>
                  <a:pt x="6518211" y="6036499"/>
                </a:lnTo>
                <a:lnTo>
                  <a:pt x="6517821" y="6045485"/>
                </a:lnTo>
                <a:lnTo>
                  <a:pt x="6518214" y="6053692"/>
                </a:lnTo>
                <a:lnTo>
                  <a:pt x="6517823" y="6061900"/>
                </a:lnTo>
                <a:lnTo>
                  <a:pt x="6517825" y="6070496"/>
                </a:lnTo>
                <a:lnTo>
                  <a:pt x="6518217" y="6079483"/>
                </a:lnTo>
                <a:lnTo>
                  <a:pt x="6518219" y="6087298"/>
                </a:lnTo>
                <a:lnTo>
                  <a:pt x="6517829" y="6096286"/>
                </a:lnTo>
                <a:lnTo>
                  <a:pt x="6517832" y="6104883"/>
                </a:lnTo>
                <a:lnTo>
                  <a:pt x="6517833" y="6112699"/>
                </a:lnTo>
                <a:lnTo>
                  <a:pt x="6517833" y="6121295"/>
                </a:lnTo>
                <a:lnTo>
                  <a:pt x="6517833" y="6129892"/>
                </a:lnTo>
                <a:lnTo>
                  <a:pt x="6518617" y="6138489"/>
                </a:lnTo>
                <a:lnTo>
                  <a:pt x="6518228" y="6146696"/>
                </a:lnTo>
                <a:lnTo>
                  <a:pt x="6517839" y="6155685"/>
                </a:lnTo>
                <a:lnTo>
                  <a:pt x="6517840" y="6164281"/>
                </a:lnTo>
                <a:lnTo>
                  <a:pt x="6517841" y="6172096"/>
                </a:lnTo>
                <a:lnTo>
                  <a:pt x="6517842" y="6180691"/>
                </a:lnTo>
                <a:lnTo>
                  <a:pt x="6518236" y="6189680"/>
                </a:lnTo>
                <a:lnTo>
                  <a:pt x="6518237" y="6197495"/>
                </a:lnTo>
                <a:lnTo>
                  <a:pt x="6517848" y="6206484"/>
                </a:lnTo>
                <a:lnTo>
                  <a:pt x="6517849" y="6215080"/>
                </a:lnTo>
                <a:lnTo>
                  <a:pt x="6518241" y="6223285"/>
                </a:lnTo>
                <a:lnTo>
                  <a:pt x="6517850" y="6231493"/>
                </a:lnTo>
                <a:lnTo>
                  <a:pt x="6518243" y="6240480"/>
                </a:lnTo>
                <a:lnTo>
                  <a:pt x="6517854" y="6249468"/>
                </a:lnTo>
                <a:lnTo>
                  <a:pt x="6517857" y="6257284"/>
                </a:lnTo>
                <a:lnTo>
                  <a:pt x="6517855" y="6265881"/>
                </a:lnTo>
                <a:lnTo>
                  <a:pt x="6517857" y="6274477"/>
                </a:lnTo>
                <a:lnTo>
                  <a:pt x="6517859" y="6282292"/>
                </a:lnTo>
                <a:lnTo>
                  <a:pt x="6518251" y="6291280"/>
                </a:lnTo>
                <a:lnTo>
                  <a:pt x="6517862" y="6300269"/>
                </a:lnTo>
                <a:lnTo>
                  <a:pt x="6518253" y="6308475"/>
                </a:lnTo>
                <a:lnTo>
                  <a:pt x="6517864" y="6316680"/>
                </a:lnTo>
                <a:lnTo>
                  <a:pt x="6517865" y="6325278"/>
                </a:lnTo>
                <a:lnTo>
                  <a:pt x="6518648" y="6333875"/>
                </a:lnTo>
                <a:lnTo>
                  <a:pt x="6518259" y="6342081"/>
                </a:lnTo>
                <a:lnTo>
                  <a:pt x="6517871" y="6351069"/>
                </a:lnTo>
                <a:lnTo>
                  <a:pt x="6517871" y="6359666"/>
                </a:lnTo>
                <a:lnTo>
                  <a:pt x="6517871" y="6367481"/>
                </a:lnTo>
                <a:lnTo>
                  <a:pt x="6517874" y="6376078"/>
                </a:lnTo>
                <a:lnTo>
                  <a:pt x="6518265" y="6385065"/>
                </a:lnTo>
                <a:lnTo>
                  <a:pt x="6518658" y="6393272"/>
                </a:lnTo>
                <a:lnTo>
                  <a:pt x="6517879" y="6401869"/>
                </a:lnTo>
                <a:lnTo>
                  <a:pt x="6517880" y="6410465"/>
                </a:lnTo>
                <a:lnTo>
                  <a:pt x="6518271" y="6418671"/>
                </a:lnTo>
                <a:lnTo>
                  <a:pt x="6517881" y="6426877"/>
                </a:lnTo>
                <a:lnTo>
                  <a:pt x="6518273" y="6435866"/>
                </a:lnTo>
                <a:lnTo>
                  <a:pt x="6517886" y="6444853"/>
                </a:lnTo>
                <a:lnTo>
                  <a:pt x="6517886" y="6452669"/>
                </a:lnTo>
                <a:lnTo>
                  <a:pt x="6517887" y="6461266"/>
                </a:lnTo>
                <a:lnTo>
                  <a:pt x="6517888" y="6469863"/>
                </a:lnTo>
                <a:lnTo>
                  <a:pt x="6518672" y="6478459"/>
                </a:lnTo>
                <a:lnTo>
                  <a:pt x="6517892" y="6486275"/>
                </a:lnTo>
                <a:lnTo>
                  <a:pt x="6517893" y="6495654"/>
                </a:lnTo>
                <a:lnTo>
                  <a:pt x="6518284" y="6503860"/>
                </a:lnTo>
                <a:lnTo>
                  <a:pt x="6517895" y="6512066"/>
                </a:lnTo>
                <a:lnTo>
                  <a:pt x="6517897" y="6520662"/>
                </a:lnTo>
                <a:lnTo>
                  <a:pt x="6517897" y="6529260"/>
                </a:lnTo>
                <a:lnTo>
                  <a:pt x="6517899" y="6537076"/>
                </a:lnTo>
                <a:lnTo>
                  <a:pt x="6517902" y="6546454"/>
                </a:lnTo>
                <a:lnTo>
                  <a:pt x="6517902" y="6555051"/>
                </a:lnTo>
                <a:lnTo>
                  <a:pt x="6518294" y="6563257"/>
                </a:lnTo>
                <a:lnTo>
                  <a:pt x="6517903" y="6571463"/>
                </a:lnTo>
                <a:lnTo>
                  <a:pt x="6517907" y="6580060"/>
                </a:lnTo>
                <a:lnTo>
                  <a:pt x="6518690" y="6588658"/>
                </a:lnTo>
                <a:lnTo>
                  <a:pt x="6517908" y="6597254"/>
                </a:lnTo>
                <a:lnTo>
                  <a:pt x="6517910" y="6605851"/>
                </a:lnTo>
                <a:lnTo>
                  <a:pt x="6517911" y="6614447"/>
                </a:lnTo>
                <a:lnTo>
                  <a:pt x="6517912" y="6622262"/>
                </a:lnTo>
                <a:lnTo>
                  <a:pt x="6517913" y="6630861"/>
                </a:lnTo>
                <a:lnTo>
                  <a:pt x="6517917" y="6640239"/>
                </a:lnTo>
                <a:lnTo>
                  <a:pt x="6518308" y="6648445"/>
                </a:lnTo>
                <a:lnTo>
                  <a:pt x="6517918" y="6656651"/>
                </a:lnTo>
                <a:lnTo>
                  <a:pt x="6517919" y="6665248"/>
                </a:lnTo>
                <a:lnTo>
                  <a:pt x="6518312" y="6673454"/>
                </a:lnTo>
                <a:lnTo>
                  <a:pt x="6517922" y="6681660"/>
                </a:lnTo>
                <a:lnTo>
                  <a:pt x="6517924" y="6691039"/>
                </a:lnTo>
                <a:lnTo>
                  <a:pt x="6517926" y="6699636"/>
                </a:lnTo>
                <a:lnTo>
                  <a:pt x="6517927" y="6707451"/>
                </a:lnTo>
                <a:lnTo>
                  <a:pt x="6517928" y="6716047"/>
                </a:lnTo>
                <a:lnTo>
                  <a:pt x="6517929" y="6724646"/>
                </a:lnTo>
                <a:lnTo>
                  <a:pt x="6518711" y="6733244"/>
                </a:lnTo>
                <a:lnTo>
                  <a:pt x="6517932" y="6741839"/>
                </a:lnTo>
                <a:lnTo>
                  <a:pt x="6517932" y="6750436"/>
                </a:lnTo>
                <a:lnTo>
                  <a:pt x="6518323" y="6758642"/>
                </a:lnTo>
                <a:lnTo>
                  <a:pt x="6517934" y="6766848"/>
                </a:lnTo>
                <a:lnTo>
                  <a:pt x="6517938" y="6775445"/>
                </a:lnTo>
                <a:lnTo>
                  <a:pt x="6517936" y="6784823"/>
                </a:lnTo>
                <a:lnTo>
                  <a:pt x="6517940" y="6792640"/>
                </a:lnTo>
                <a:lnTo>
                  <a:pt x="6517941" y="6801236"/>
                </a:lnTo>
                <a:lnTo>
                  <a:pt x="6517942" y="6809832"/>
                </a:lnTo>
                <a:lnTo>
                  <a:pt x="6518335" y="6818039"/>
                </a:lnTo>
                <a:lnTo>
                  <a:pt x="6517945" y="6826247"/>
                </a:lnTo>
                <a:lnTo>
                  <a:pt x="6517945" y="6835623"/>
                </a:lnTo>
                <a:lnTo>
                  <a:pt x="6518339" y="6843830"/>
                </a:lnTo>
                <a:lnTo>
                  <a:pt x="6517949" y="6852037"/>
                </a:lnTo>
                <a:lnTo>
                  <a:pt x="6517949" y="6857999"/>
                </a:lnTo>
                <a:lnTo>
                  <a:pt x="5793462" y="6857999"/>
                </a:lnTo>
                <a:lnTo>
                  <a:pt x="5793460" y="6851922"/>
                </a:lnTo>
                <a:lnTo>
                  <a:pt x="5792678" y="6843324"/>
                </a:lnTo>
                <a:lnTo>
                  <a:pt x="5793066" y="6835117"/>
                </a:lnTo>
                <a:lnTo>
                  <a:pt x="5793065" y="6826522"/>
                </a:lnTo>
                <a:lnTo>
                  <a:pt x="5792674" y="6818316"/>
                </a:lnTo>
                <a:lnTo>
                  <a:pt x="5793455" y="6809719"/>
                </a:lnTo>
                <a:lnTo>
                  <a:pt x="5793452" y="6801122"/>
                </a:lnTo>
                <a:lnTo>
                  <a:pt x="5793061" y="6792916"/>
                </a:lnTo>
                <a:lnTo>
                  <a:pt x="5792668" y="6783928"/>
                </a:lnTo>
                <a:lnTo>
                  <a:pt x="5793057" y="6775721"/>
                </a:lnTo>
                <a:lnTo>
                  <a:pt x="5793447" y="6766734"/>
                </a:lnTo>
                <a:lnTo>
                  <a:pt x="5793054" y="6758527"/>
                </a:lnTo>
                <a:lnTo>
                  <a:pt x="5793444" y="6750321"/>
                </a:lnTo>
                <a:lnTo>
                  <a:pt x="5793443" y="6741725"/>
                </a:lnTo>
                <a:lnTo>
                  <a:pt x="5792661" y="6733127"/>
                </a:lnTo>
                <a:lnTo>
                  <a:pt x="5793050" y="6724922"/>
                </a:lnTo>
                <a:lnTo>
                  <a:pt x="5793439" y="6715934"/>
                </a:lnTo>
                <a:lnTo>
                  <a:pt x="5793047" y="6707726"/>
                </a:lnTo>
                <a:lnTo>
                  <a:pt x="5793045" y="6699131"/>
                </a:lnTo>
                <a:lnTo>
                  <a:pt x="5793434" y="6690925"/>
                </a:lnTo>
                <a:lnTo>
                  <a:pt x="5793043" y="6681936"/>
                </a:lnTo>
                <a:lnTo>
                  <a:pt x="5792651" y="6673731"/>
                </a:lnTo>
                <a:lnTo>
                  <a:pt x="5793431" y="6665134"/>
                </a:lnTo>
                <a:lnTo>
                  <a:pt x="5793430" y="6656536"/>
                </a:lnTo>
                <a:lnTo>
                  <a:pt x="5793039" y="6648330"/>
                </a:lnTo>
                <a:lnTo>
                  <a:pt x="5793428" y="6640125"/>
                </a:lnTo>
                <a:lnTo>
                  <a:pt x="5793035" y="6631136"/>
                </a:lnTo>
                <a:lnTo>
                  <a:pt x="5792643" y="6622931"/>
                </a:lnTo>
                <a:lnTo>
                  <a:pt x="5793032" y="6613942"/>
                </a:lnTo>
                <a:lnTo>
                  <a:pt x="5793421" y="6605737"/>
                </a:lnTo>
                <a:lnTo>
                  <a:pt x="5793420" y="6597140"/>
                </a:lnTo>
                <a:lnTo>
                  <a:pt x="5792637" y="6588543"/>
                </a:lnTo>
                <a:lnTo>
                  <a:pt x="5793028" y="6580336"/>
                </a:lnTo>
                <a:lnTo>
                  <a:pt x="5793417" y="6571349"/>
                </a:lnTo>
                <a:lnTo>
                  <a:pt x="5793023" y="6563142"/>
                </a:lnTo>
                <a:lnTo>
                  <a:pt x="5793414" y="6554935"/>
                </a:lnTo>
                <a:lnTo>
                  <a:pt x="5793413" y="6546339"/>
                </a:lnTo>
                <a:lnTo>
                  <a:pt x="5792629" y="6537742"/>
                </a:lnTo>
                <a:lnTo>
                  <a:pt x="5792627" y="6529146"/>
                </a:lnTo>
                <a:lnTo>
                  <a:pt x="5793408" y="6520549"/>
                </a:lnTo>
                <a:lnTo>
                  <a:pt x="5793407" y="6511952"/>
                </a:lnTo>
                <a:lnTo>
                  <a:pt x="5793015" y="6503745"/>
                </a:lnTo>
                <a:lnTo>
                  <a:pt x="5793404" y="6495540"/>
                </a:lnTo>
                <a:lnTo>
                  <a:pt x="5793013" y="6486550"/>
                </a:lnTo>
                <a:lnTo>
                  <a:pt x="5792621" y="6478345"/>
                </a:lnTo>
                <a:lnTo>
                  <a:pt x="5793401" y="6469749"/>
                </a:lnTo>
                <a:lnTo>
                  <a:pt x="5793398" y="6461150"/>
                </a:lnTo>
                <a:lnTo>
                  <a:pt x="5793008" y="6452945"/>
                </a:lnTo>
                <a:lnTo>
                  <a:pt x="5792615" y="6443956"/>
                </a:lnTo>
                <a:lnTo>
                  <a:pt x="5793004" y="6435751"/>
                </a:lnTo>
                <a:lnTo>
                  <a:pt x="5793395" y="6426763"/>
                </a:lnTo>
                <a:lnTo>
                  <a:pt x="5793001" y="6418557"/>
                </a:lnTo>
                <a:lnTo>
                  <a:pt x="5793390" y="6410351"/>
                </a:lnTo>
                <a:lnTo>
                  <a:pt x="5793388" y="6401755"/>
                </a:lnTo>
                <a:lnTo>
                  <a:pt x="5792996" y="6393548"/>
                </a:lnTo>
                <a:lnTo>
                  <a:pt x="5793387" y="6385340"/>
                </a:lnTo>
                <a:lnTo>
                  <a:pt x="5793385" y="6375964"/>
                </a:lnTo>
                <a:lnTo>
                  <a:pt x="5792992" y="6367757"/>
                </a:lnTo>
                <a:lnTo>
                  <a:pt x="5792992" y="6359161"/>
                </a:lnTo>
                <a:lnTo>
                  <a:pt x="5793382" y="6350954"/>
                </a:lnTo>
                <a:lnTo>
                  <a:pt x="5792988" y="6342747"/>
                </a:lnTo>
                <a:lnTo>
                  <a:pt x="5792598" y="6333761"/>
                </a:lnTo>
                <a:lnTo>
                  <a:pt x="5793378" y="6325162"/>
                </a:lnTo>
                <a:lnTo>
                  <a:pt x="5793375" y="6316565"/>
                </a:lnTo>
                <a:lnTo>
                  <a:pt x="5792984" y="6308360"/>
                </a:lnTo>
                <a:lnTo>
                  <a:pt x="5793373" y="6300155"/>
                </a:lnTo>
                <a:lnTo>
                  <a:pt x="5793373" y="6291557"/>
                </a:lnTo>
                <a:lnTo>
                  <a:pt x="5792589" y="6282960"/>
                </a:lnTo>
                <a:lnTo>
                  <a:pt x="5792588" y="6274363"/>
                </a:lnTo>
                <a:lnTo>
                  <a:pt x="5793366" y="6265766"/>
                </a:lnTo>
                <a:lnTo>
                  <a:pt x="5792975" y="6257560"/>
                </a:lnTo>
                <a:lnTo>
                  <a:pt x="5792975" y="6248963"/>
                </a:lnTo>
                <a:lnTo>
                  <a:pt x="5793365" y="6240757"/>
                </a:lnTo>
                <a:lnTo>
                  <a:pt x="5792972" y="6231770"/>
                </a:lnTo>
                <a:lnTo>
                  <a:pt x="5792579" y="6223563"/>
                </a:lnTo>
                <a:lnTo>
                  <a:pt x="5793360" y="6214966"/>
                </a:lnTo>
                <a:lnTo>
                  <a:pt x="5793359" y="6206370"/>
                </a:lnTo>
                <a:lnTo>
                  <a:pt x="5792966" y="6198164"/>
                </a:lnTo>
                <a:lnTo>
                  <a:pt x="5792575" y="6189175"/>
                </a:lnTo>
                <a:lnTo>
                  <a:pt x="5792965" y="6180969"/>
                </a:lnTo>
                <a:lnTo>
                  <a:pt x="5792572" y="6172762"/>
                </a:lnTo>
                <a:lnTo>
                  <a:pt x="5792961" y="6163775"/>
                </a:lnTo>
                <a:lnTo>
                  <a:pt x="5793351" y="6155568"/>
                </a:lnTo>
                <a:lnTo>
                  <a:pt x="5793349" y="6146972"/>
                </a:lnTo>
                <a:lnTo>
                  <a:pt x="5792567" y="6138376"/>
                </a:lnTo>
                <a:lnTo>
                  <a:pt x="5792955" y="6130169"/>
                </a:lnTo>
                <a:lnTo>
                  <a:pt x="5793344" y="6121181"/>
                </a:lnTo>
                <a:lnTo>
                  <a:pt x="5792953" y="6112975"/>
                </a:lnTo>
                <a:lnTo>
                  <a:pt x="5792953" y="6104378"/>
                </a:lnTo>
                <a:lnTo>
                  <a:pt x="5793342" y="6096173"/>
                </a:lnTo>
                <a:lnTo>
                  <a:pt x="5792558" y="6087576"/>
                </a:lnTo>
                <a:lnTo>
                  <a:pt x="5792556" y="6078977"/>
                </a:lnTo>
                <a:lnTo>
                  <a:pt x="5793337" y="6070381"/>
                </a:lnTo>
                <a:lnTo>
                  <a:pt x="5793336" y="6061784"/>
                </a:lnTo>
                <a:lnTo>
                  <a:pt x="5792945" y="6053578"/>
                </a:lnTo>
                <a:lnTo>
                  <a:pt x="5793334" y="6045372"/>
                </a:lnTo>
                <a:lnTo>
                  <a:pt x="5793332" y="6036775"/>
                </a:lnTo>
                <a:lnTo>
                  <a:pt x="5792547" y="6028177"/>
                </a:lnTo>
                <a:lnTo>
                  <a:pt x="5792939" y="6019189"/>
                </a:lnTo>
                <a:lnTo>
                  <a:pt x="5793327" y="6010984"/>
                </a:lnTo>
                <a:lnTo>
                  <a:pt x="5792936" y="6002778"/>
                </a:lnTo>
                <a:lnTo>
                  <a:pt x="5792934" y="5994181"/>
                </a:lnTo>
                <a:lnTo>
                  <a:pt x="5793324" y="5985974"/>
                </a:lnTo>
                <a:lnTo>
                  <a:pt x="5793322" y="5976596"/>
                </a:lnTo>
                <a:lnTo>
                  <a:pt x="5792929" y="5968390"/>
                </a:lnTo>
                <a:lnTo>
                  <a:pt x="5793320" y="5960183"/>
                </a:lnTo>
                <a:lnTo>
                  <a:pt x="5793318" y="5951587"/>
                </a:lnTo>
                <a:lnTo>
                  <a:pt x="5792926" y="5943380"/>
                </a:lnTo>
                <a:lnTo>
                  <a:pt x="5792533" y="5934392"/>
                </a:lnTo>
                <a:lnTo>
                  <a:pt x="5793314" y="5925795"/>
                </a:lnTo>
                <a:lnTo>
                  <a:pt x="5792922" y="5917590"/>
                </a:lnTo>
                <a:lnTo>
                  <a:pt x="5792922" y="5908993"/>
                </a:lnTo>
                <a:lnTo>
                  <a:pt x="5793311" y="5900787"/>
                </a:lnTo>
                <a:lnTo>
                  <a:pt x="5793308" y="5892189"/>
                </a:lnTo>
                <a:lnTo>
                  <a:pt x="5792526" y="5883591"/>
                </a:lnTo>
                <a:lnTo>
                  <a:pt x="5793305" y="5874995"/>
                </a:lnTo>
                <a:lnTo>
                  <a:pt x="5793305" y="5866398"/>
                </a:lnTo>
                <a:lnTo>
                  <a:pt x="5792914" y="5858193"/>
                </a:lnTo>
                <a:lnTo>
                  <a:pt x="5793303" y="5849987"/>
                </a:lnTo>
                <a:lnTo>
                  <a:pt x="5793301" y="5841390"/>
                </a:lnTo>
                <a:lnTo>
                  <a:pt x="5792518" y="5832792"/>
                </a:lnTo>
                <a:lnTo>
                  <a:pt x="5792907" y="5823804"/>
                </a:lnTo>
                <a:lnTo>
                  <a:pt x="5793296" y="5815599"/>
                </a:lnTo>
                <a:lnTo>
                  <a:pt x="5793296" y="5807002"/>
                </a:lnTo>
                <a:lnTo>
                  <a:pt x="5792902" y="5798796"/>
                </a:lnTo>
                <a:lnTo>
                  <a:pt x="5793292" y="5790588"/>
                </a:lnTo>
                <a:lnTo>
                  <a:pt x="5793291" y="5781211"/>
                </a:lnTo>
                <a:lnTo>
                  <a:pt x="5792898" y="5773005"/>
                </a:lnTo>
                <a:lnTo>
                  <a:pt x="5793289" y="5764798"/>
                </a:lnTo>
                <a:lnTo>
                  <a:pt x="5793288" y="5756202"/>
                </a:lnTo>
                <a:lnTo>
                  <a:pt x="5792896" y="5747995"/>
                </a:lnTo>
                <a:lnTo>
                  <a:pt x="5792503" y="5739008"/>
                </a:lnTo>
                <a:lnTo>
                  <a:pt x="5793284" y="5730409"/>
                </a:lnTo>
                <a:lnTo>
                  <a:pt x="5793281" y="5721813"/>
                </a:lnTo>
                <a:lnTo>
                  <a:pt x="5792891" y="5713608"/>
                </a:lnTo>
                <a:lnTo>
                  <a:pt x="5793279" y="5705402"/>
                </a:lnTo>
                <a:lnTo>
                  <a:pt x="5793278" y="5696803"/>
                </a:lnTo>
                <a:lnTo>
                  <a:pt x="5792494" y="5688206"/>
                </a:lnTo>
                <a:lnTo>
                  <a:pt x="5793274" y="5679610"/>
                </a:lnTo>
                <a:lnTo>
                  <a:pt x="5793274" y="5671013"/>
                </a:lnTo>
                <a:lnTo>
                  <a:pt x="5792883" y="5662808"/>
                </a:lnTo>
                <a:lnTo>
                  <a:pt x="5792881" y="5654210"/>
                </a:lnTo>
                <a:lnTo>
                  <a:pt x="5793269" y="5646003"/>
                </a:lnTo>
                <a:lnTo>
                  <a:pt x="5793660" y="5637016"/>
                </a:lnTo>
                <a:lnTo>
                  <a:pt x="5792876" y="5628419"/>
                </a:lnTo>
                <a:lnTo>
                  <a:pt x="5793266" y="5620213"/>
                </a:lnTo>
                <a:lnTo>
                  <a:pt x="5793265" y="5611617"/>
                </a:lnTo>
                <a:lnTo>
                  <a:pt x="5792872" y="5603410"/>
                </a:lnTo>
                <a:lnTo>
                  <a:pt x="5793262" y="5595203"/>
                </a:lnTo>
                <a:lnTo>
                  <a:pt x="5793652" y="5586217"/>
                </a:lnTo>
                <a:lnTo>
                  <a:pt x="5792868" y="5577620"/>
                </a:lnTo>
                <a:lnTo>
                  <a:pt x="5792866" y="5569023"/>
                </a:lnTo>
                <a:lnTo>
                  <a:pt x="5793257" y="5560816"/>
                </a:lnTo>
                <a:lnTo>
                  <a:pt x="5793255" y="5552219"/>
                </a:lnTo>
                <a:lnTo>
                  <a:pt x="5792862" y="5544013"/>
                </a:lnTo>
                <a:lnTo>
                  <a:pt x="5792861" y="5540887"/>
                </a:lnTo>
                <a:lnTo>
                  <a:pt x="5793253" y="5538152"/>
                </a:lnTo>
                <a:lnTo>
                  <a:pt x="5793643" y="5535415"/>
                </a:lnTo>
                <a:lnTo>
                  <a:pt x="5792861" y="5530727"/>
                </a:lnTo>
                <a:lnTo>
                  <a:pt x="5793252" y="5526428"/>
                </a:lnTo>
                <a:lnTo>
                  <a:pt x="5793250" y="5522521"/>
                </a:lnTo>
                <a:lnTo>
                  <a:pt x="5793641" y="5518223"/>
                </a:lnTo>
                <a:lnTo>
                  <a:pt x="5794031" y="5513924"/>
                </a:lnTo>
                <a:lnTo>
                  <a:pt x="5794030" y="5510015"/>
                </a:lnTo>
                <a:lnTo>
                  <a:pt x="5794812" y="5505327"/>
                </a:lnTo>
                <a:lnTo>
                  <a:pt x="5795201" y="5501029"/>
                </a:lnTo>
                <a:lnTo>
                  <a:pt x="5795590" y="5496730"/>
                </a:lnTo>
                <a:lnTo>
                  <a:pt x="5795981" y="5492432"/>
                </a:lnTo>
                <a:lnTo>
                  <a:pt x="5797543" y="5488525"/>
                </a:lnTo>
                <a:lnTo>
                  <a:pt x="5797934" y="5484226"/>
                </a:lnTo>
                <a:lnTo>
                  <a:pt x="5798325" y="5479927"/>
                </a:lnTo>
                <a:lnTo>
                  <a:pt x="5799104" y="5476019"/>
                </a:lnTo>
                <a:lnTo>
                  <a:pt x="5799886" y="5471330"/>
                </a:lnTo>
                <a:lnTo>
                  <a:pt x="5800666" y="5467424"/>
                </a:lnTo>
                <a:lnTo>
                  <a:pt x="5801057" y="5463125"/>
                </a:lnTo>
                <a:lnTo>
                  <a:pt x="5802620" y="5458436"/>
                </a:lnTo>
                <a:lnTo>
                  <a:pt x="5804573" y="5450229"/>
                </a:lnTo>
                <a:lnTo>
                  <a:pt x="5805743" y="5445931"/>
                </a:lnTo>
                <a:lnTo>
                  <a:pt x="5806916" y="5441633"/>
                </a:lnTo>
                <a:lnTo>
                  <a:pt x="5807694" y="5437726"/>
                </a:lnTo>
                <a:lnTo>
                  <a:pt x="5809650" y="5433428"/>
                </a:lnTo>
                <a:lnTo>
                  <a:pt x="5810819" y="5429129"/>
                </a:lnTo>
                <a:lnTo>
                  <a:pt x="5811992" y="5424832"/>
                </a:lnTo>
                <a:lnTo>
                  <a:pt x="5813164" y="5420533"/>
                </a:lnTo>
                <a:lnTo>
                  <a:pt x="5814725" y="5416626"/>
                </a:lnTo>
                <a:lnTo>
                  <a:pt x="5816680" y="5412327"/>
                </a:lnTo>
                <a:lnTo>
                  <a:pt x="5817851" y="5408028"/>
                </a:lnTo>
                <a:lnTo>
                  <a:pt x="5819805" y="5403731"/>
                </a:lnTo>
                <a:lnTo>
                  <a:pt x="5821366" y="5399823"/>
                </a:lnTo>
                <a:lnTo>
                  <a:pt x="5823319" y="5394744"/>
                </a:lnTo>
                <a:lnTo>
                  <a:pt x="5825663" y="5390836"/>
                </a:lnTo>
                <a:lnTo>
                  <a:pt x="5827226" y="5386929"/>
                </a:lnTo>
                <a:lnTo>
                  <a:pt x="5829569" y="5382240"/>
                </a:lnTo>
                <a:lnTo>
                  <a:pt x="5831133" y="5378333"/>
                </a:lnTo>
                <a:lnTo>
                  <a:pt x="5833867" y="5374035"/>
                </a:lnTo>
                <a:lnTo>
                  <a:pt x="5836211" y="5369346"/>
                </a:lnTo>
                <a:lnTo>
                  <a:pt x="5838164" y="5365829"/>
                </a:lnTo>
                <a:lnTo>
                  <a:pt x="5840508" y="5361140"/>
                </a:lnTo>
                <a:lnTo>
                  <a:pt x="5843243" y="5356843"/>
                </a:lnTo>
                <a:lnTo>
                  <a:pt x="5845978" y="5352543"/>
                </a:lnTo>
                <a:lnTo>
                  <a:pt x="5848321" y="5348637"/>
                </a:lnTo>
                <a:lnTo>
                  <a:pt x="5850665" y="5343947"/>
                </a:lnTo>
                <a:lnTo>
                  <a:pt x="5853791" y="5340040"/>
                </a:lnTo>
                <a:lnTo>
                  <a:pt x="5856918" y="5335352"/>
                </a:lnTo>
                <a:lnTo>
                  <a:pt x="5859651" y="5331054"/>
                </a:lnTo>
                <a:lnTo>
                  <a:pt x="5862387" y="5327537"/>
                </a:lnTo>
                <a:lnTo>
                  <a:pt x="5865903" y="5323238"/>
                </a:lnTo>
                <a:lnTo>
                  <a:pt x="5869419" y="5318941"/>
                </a:lnTo>
                <a:lnTo>
                  <a:pt x="5872152" y="5314644"/>
                </a:lnTo>
                <a:lnTo>
                  <a:pt x="5875669" y="5310346"/>
                </a:lnTo>
                <a:lnTo>
                  <a:pt x="5879184" y="5306048"/>
                </a:lnTo>
                <a:lnTo>
                  <a:pt x="5883484" y="5301748"/>
                </a:lnTo>
                <a:lnTo>
                  <a:pt x="5887000" y="5297451"/>
                </a:lnTo>
                <a:lnTo>
                  <a:pt x="5890907" y="5293544"/>
                </a:lnTo>
                <a:lnTo>
                  <a:pt x="5895595" y="5288856"/>
                </a:lnTo>
                <a:lnTo>
                  <a:pt x="5899502" y="5284949"/>
                </a:lnTo>
                <a:lnTo>
                  <a:pt x="5903801" y="5280650"/>
                </a:lnTo>
                <a:lnTo>
                  <a:pt x="5908099" y="5276353"/>
                </a:lnTo>
                <a:lnTo>
                  <a:pt x="5912396" y="5272056"/>
                </a:lnTo>
                <a:lnTo>
                  <a:pt x="5917476" y="5267758"/>
                </a:lnTo>
                <a:lnTo>
                  <a:pt x="5922554" y="5263461"/>
                </a:lnTo>
                <a:lnTo>
                  <a:pt x="5927244" y="5259553"/>
                </a:lnTo>
                <a:lnTo>
                  <a:pt x="5933105" y="5255255"/>
                </a:lnTo>
                <a:lnTo>
                  <a:pt x="5938182" y="5250958"/>
                </a:lnTo>
                <a:lnTo>
                  <a:pt x="5944044" y="5246661"/>
                </a:lnTo>
                <a:lnTo>
                  <a:pt x="5950296" y="5241973"/>
                </a:lnTo>
                <a:lnTo>
                  <a:pt x="5956547" y="5238066"/>
                </a:lnTo>
                <a:lnTo>
                  <a:pt x="5963189" y="5233768"/>
                </a:lnTo>
                <a:lnTo>
                  <a:pt x="5970224" y="5229861"/>
                </a:lnTo>
                <a:lnTo>
                  <a:pt x="5977256" y="5225174"/>
                </a:lnTo>
                <a:lnTo>
                  <a:pt x="5984681" y="5220876"/>
                </a:lnTo>
                <a:lnTo>
                  <a:pt x="5993277" y="5216970"/>
                </a:lnTo>
                <a:lnTo>
                  <a:pt x="6002263" y="5211891"/>
                </a:lnTo>
                <a:lnTo>
                  <a:pt x="6012033" y="5208375"/>
                </a:lnTo>
                <a:lnTo>
                  <a:pt x="6021411" y="5203689"/>
                </a:lnTo>
                <a:lnTo>
                  <a:pt x="6027663" y="5201344"/>
                </a:lnTo>
                <a:lnTo>
                  <a:pt x="6033525" y="5199392"/>
                </a:lnTo>
                <a:lnTo>
                  <a:pt x="6039384" y="5197440"/>
                </a:lnTo>
                <a:lnTo>
                  <a:pt x="6045246" y="5195486"/>
                </a:lnTo>
                <a:lnTo>
                  <a:pt x="6053843" y="5193142"/>
                </a:lnTo>
                <a:lnTo>
                  <a:pt x="6060875" y="5190799"/>
                </a:lnTo>
                <a:lnTo>
                  <a:pt x="6069472" y="5189238"/>
                </a:lnTo>
                <a:lnTo>
                  <a:pt x="6076897" y="5187285"/>
                </a:lnTo>
                <a:lnTo>
                  <a:pt x="6095652" y="5183380"/>
                </a:lnTo>
                <a:lnTo>
                  <a:pt x="6114410" y="5181038"/>
                </a:lnTo>
                <a:lnTo>
                  <a:pt x="6133166" y="5178696"/>
                </a:lnTo>
                <a:close/>
                <a:moveTo>
                  <a:pt x="1801742" y="5088232"/>
                </a:moveTo>
                <a:lnTo>
                  <a:pt x="1804084" y="5089013"/>
                </a:lnTo>
                <a:lnTo>
                  <a:pt x="1811891" y="5089013"/>
                </a:lnTo>
                <a:lnTo>
                  <a:pt x="1819697" y="5089013"/>
                </a:lnTo>
                <a:lnTo>
                  <a:pt x="1829846" y="5089793"/>
                </a:lnTo>
                <a:lnTo>
                  <a:pt x="1839215" y="5089793"/>
                </a:lnTo>
                <a:lnTo>
                  <a:pt x="1848585" y="5091354"/>
                </a:lnTo>
                <a:lnTo>
                  <a:pt x="1857563" y="5092525"/>
                </a:lnTo>
                <a:lnTo>
                  <a:pt x="1866150" y="5094087"/>
                </a:lnTo>
                <a:lnTo>
                  <a:pt x="1874739" y="5095649"/>
                </a:lnTo>
                <a:lnTo>
                  <a:pt x="1882546" y="5097211"/>
                </a:lnTo>
                <a:lnTo>
                  <a:pt x="1890742" y="5099163"/>
                </a:lnTo>
                <a:lnTo>
                  <a:pt x="1898159" y="5101114"/>
                </a:lnTo>
                <a:lnTo>
                  <a:pt x="1906356" y="5103066"/>
                </a:lnTo>
                <a:lnTo>
                  <a:pt x="1913384" y="5105407"/>
                </a:lnTo>
                <a:lnTo>
                  <a:pt x="1920800" y="5108139"/>
                </a:lnTo>
                <a:lnTo>
                  <a:pt x="1927827" y="5110482"/>
                </a:lnTo>
                <a:lnTo>
                  <a:pt x="1934854" y="5113604"/>
                </a:lnTo>
                <a:lnTo>
                  <a:pt x="1941098" y="5115947"/>
                </a:lnTo>
                <a:lnTo>
                  <a:pt x="1948127" y="5119071"/>
                </a:lnTo>
                <a:lnTo>
                  <a:pt x="1954762" y="5121804"/>
                </a:lnTo>
                <a:lnTo>
                  <a:pt x="1961008" y="5124145"/>
                </a:lnTo>
                <a:lnTo>
                  <a:pt x="1967643" y="5127658"/>
                </a:lnTo>
                <a:lnTo>
                  <a:pt x="1973499" y="5130391"/>
                </a:lnTo>
                <a:lnTo>
                  <a:pt x="1980134" y="5133904"/>
                </a:lnTo>
                <a:lnTo>
                  <a:pt x="1985210" y="5137418"/>
                </a:lnTo>
                <a:lnTo>
                  <a:pt x="1991456" y="5140542"/>
                </a:lnTo>
                <a:lnTo>
                  <a:pt x="1996920" y="5144445"/>
                </a:lnTo>
                <a:lnTo>
                  <a:pt x="2002776" y="5147956"/>
                </a:lnTo>
                <a:lnTo>
                  <a:pt x="2007851" y="5151469"/>
                </a:lnTo>
                <a:lnTo>
                  <a:pt x="2012926" y="5154983"/>
                </a:lnTo>
                <a:lnTo>
                  <a:pt x="2018781" y="5159277"/>
                </a:lnTo>
                <a:lnTo>
                  <a:pt x="2023466" y="5163181"/>
                </a:lnTo>
                <a:lnTo>
                  <a:pt x="2028541" y="5166693"/>
                </a:lnTo>
                <a:lnTo>
                  <a:pt x="2033615" y="5170987"/>
                </a:lnTo>
                <a:lnTo>
                  <a:pt x="2038300" y="5174891"/>
                </a:lnTo>
                <a:lnTo>
                  <a:pt x="2042984" y="5178796"/>
                </a:lnTo>
                <a:lnTo>
                  <a:pt x="2048058" y="5183870"/>
                </a:lnTo>
                <a:lnTo>
                  <a:pt x="2053133" y="5187382"/>
                </a:lnTo>
                <a:lnTo>
                  <a:pt x="2057426" y="5191677"/>
                </a:lnTo>
                <a:lnTo>
                  <a:pt x="2061721" y="5195970"/>
                </a:lnTo>
                <a:lnTo>
                  <a:pt x="2066405" y="5200655"/>
                </a:lnTo>
                <a:lnTo>
                  <a:pt x="2070700" y="5204949"/>
                </a:lnTo>
                <a:lnTo>
                  <a:pt x="2074213" y="5210023"/>
                </a:lnTo>
                <a:lnTo>
                  <a:pt x="2078117" y="5214708"/>
                </a:lnTo>
                <a:lnTo>
                  <a:pt x="2082800" y="5219392"/>
                </a:lnTo>
                <a:lnTo>
                  <a:pt x="2086313" y="5223686"/>
                </a:lnTo>
                <a:lnTo>
                  <a:pt x="2090216" y="5228370"/>
                </a:lnTo>
                <a:lnTo>
                  <a:pt x="2093730" y="5233445"/>
                </a:lnTo>
                <a:lnTo>
                  <a:pt x="2097243" y="5238520"/>
                </a:lnTo>
                <a:lnTo>
                  <a:pt x="2101537" y="5243595"/>
                </a:lnTo>
                <a:lnTo>
                  <a:pt x="2104270" y="5248669"/>
                </a:lnTo>
                <a:lnTo>
                  <a:pt x="2107783" y="5253744"/>
                </a:lnTo>
                <a:lnTo>
                  <a:pt x="2111296" y="5258821"/>
                </a:lnTo>
                <a:lnTo>
                  <a:pt x="2114028" y="5263894"/>
                </a:lnTo>
                <a:lnTo>
                  <a:pt x="2117151" y="5269359"/>
                </a:lnTo>
                <a:lnTo>
                  <a:pt x="2121054" y="5274824"/>
                </a:lnTo>
                <a:lnTo>
                  <a:pt x="2123396" y="5280288"/>
                </a:lnTo>
                <a:lnTo>
                  <a:pt x="2126521" y="5285755"/>
                </a:lnTo>
                <a:lnTo>
                  <a:pt x="2129253" y="5290829"/>
                </a:lnTo>
                <a:lnTo>
                  <a:pt x="2131985" y="5296684"/>
                </a:lnTo>
                <a:lnTo>
                  <a:pt x="2134327" y="5302149"/>
                </a:lnTo>
                <a:lnTo>
                  <a:pt x="2136669" y="5308394"/>
                </a:lnTo>
                <a:lnTo>
                  <a:pt x="2139012" y="5313859"/>
                </a:lnTo>
                <a:lnTo>
                  <a:pt x="2141745" y="5320495"/>
                </a:lnTo>
                <a:lnTo>
                  <a:pt x="2144477" y="5325571"/>
                </a:lnTo>
                <a:lnTo>
                  <a:pt x="2146429" y="5331426"/>
                </a:lnTo>
                <a:lnTo>
                  <a:pt x="2148771" y="5337672"/>
                </a:lnTo>
                <a:lnTo>
                  <a:pt x="2150333" y="5343917"/>
                </a:lnTo>
                <a:lnTo>
                  <a:pt x="2152283" y="5349773"/>
                </a:lnTo>
                <a:lnTo>
                  <a:pt x="2153455" y="5356410"/>
                </a:lnTo>
                <a:lnTo>
                  <a:pt x="2155406" y="5363046"/>
                </a:lnTo>
                <a:lnTo>
                  <a:pt x="2156969" y="5369291"/>
                </a:lnTo>
                <a:lnTo>
                  <a:pt x="2158529" y="5375536"/>
                </a:lnTo>
                <a:lnTo>
                  <a:pt x="2159700" y="5382173"/>
                </a:lnTo>
                <a:lnTo>
                  <a:pt x="2160871" y="5388808"/>
                </a:lnTo>
                <a:lnTo>
                  <a:pt x="2161653" y="5395835"/>
                </a:lnTo>
                <a:lnTo>
                  <a:pt x="2163214" y="5402080"/>
                </a:lnTo>
                <a:lnTo>
                  <a:pt x="2163604" y="5409498"/>
                </a:lnTo>
                <a:lnTo>
                  <a:pt x="2164774" y="5416134"/>
                </a:lnTo>
                <a:lnTo>
                  <a:pt x="2165166" y="5423550"/>
                </a:lnTo>
                <a:lnTo>
                  <a:pt x="2165555" y="5430967"/>
                </a:lnTo>
                <a:lnTo>
                  <a:pt x="2165946" y="5437603"/>
                </a:lnTo>
                <a:lnTo>
                  <a:pt x="2166338" y="5445021"/>
                </a:lnTo>
                <a:lnTo>
                  <a:pt x="2165946" y="5447753"/>
                </a:lnTo>
                <a:lnTo>
                  <a:pt x="2165946" y="5450876"/>
                </a:lnTo>
                <a:lnTo>
                  <a:pt x="2165947" y="5455560"/>
                </a:lnTo>
                <a:lnTo>
                  <a:pt x="2166336" y="5460636"/>
                </a:lnTo>
                <a:lnTo>
                  <a:pt x="2165555" y="5467662"/>
                </a:lnTo>
                <a:lnTo>
                  <a:pt x="2165555" y="5475468"/>
                </a:lnTo>
                <a:lnTo>
                  <a:pt x="2164775" y="5483275"/>
                </a:lnTo>
                <a:lnTo>
                  <a:pt x="2163994" y="5491862"/>
                </a:lnTo>
                <a:lnTo>
                  <a:pt x="2162823" y="5500060"/>
                </a:lnTo>
                <a:lnTo>
                  <a:pt x="2161262" y="5508650"/>
                </a:lnTo>
                <a:lnTo>
                  <a:pt x="2160481" y="5517237"/>
                </a:lnTo>
                <a:lnTo>
                  <a:pt x="2158138" y="5525825"/>
                </a:lnTo>
                <a:lnTo>
                  <a:pt x="2156187" y="5534803"/>
                </a:lnTo>
                <a:lnTo>
                  <a:pt x="2154626" y="5543390"/>
                </a:lnTo>
                <a:lnTo>
                  <a:pt x="2151503" y="5553541"/>
                </a:lnTo>
                <a:lnTo>
                  <a:pt x="2148380" y="5562910"/>
                </a:lnTo>
                <a:lnTo>
                  <a:pt x="2145258" y="5572278"/>
                </a:lnTo>
                <a:lnTo>
                  <a:pt x="2141353" y="5583208"/>
                </a:lnTo>
                <a:lnTo>
                  <a:pt x="2139011" y="5587892"/>
                </a:lnTo>
                <a:lnTo>
                  <a:pt x="2136668" y="5593357"/>
                </a:lnTo>
                <a:lnTo>
                  <a:pt x="2134327" y="5598822"/>
                </a:lnTo>
                <a:lnTo>
                  <a:pt x="2131985" y="5604286"/>
                </a:lnTo>
                <a:lnTo>
                  <a:pt x="2129643" y="5610532"/>
                </a:lnTo>
                <a:lnTo>
                  <a:pt x="2126519" y="5615998"/>
                </a:lnTo>
                <a:lnTo>
                  <a:pt x="2122615" y="5622244"/>
                </a:lnTo>
                <a:lnTo>
                  <a:pt x="2119883" y="5628099"/>
                </a:lnTo>
                <a:lnTo>
                  <a:pt x="2115591" y="5634736"/>
                </a:lnTo>
                <a:lnTo>
                  <a:pt x="2112076" y="5641370"/>
                </a:lnTo>
                <a:lnTo>
                  <a:pt x="2107782" y="5648008"/>
                </a:lnTo>
                <a:lnTo>
                  <a:pt x="2103488" y="5654644"/>
                </a:lnTo>
                <a:lnTo>
                  <a:pt x="2097243" y="5663231"/>
                </a:lnTo>
                <a:lnTo>
                  <a:pt x="2090998" y="5671038"/>
                </a:lnTo>
                <a:lnTo>
                  <a:pt x="2084752" y="5679628"/>
                </a:lnTo>
                <a:lnTo>
                  <a:pt x="2077724" y="5687433"/>
                </a:lnTo>
                <a:lnTo>
                  <a:pt x="2063672" y="5703829"/>
                </a:lnTo>
                <a:lnTo>
                  <a:pt x="2047277" y="5718662"/>
                </a:lnTo>
                <a:lnTo>
                  <a:pt x="2030882" y="5733497"/>
                </a:lnTo>
                <a:lnTo>
                  <a:pt x="2012925" y="5746770"/>
                </a:lnTo>
                <a:lnTo>
                  <a:pt x="1994969" y="5758478"/>
                </a:lnTo>
                <a:lnTo>
                  <a:pt x="1975450" y="5769409"/>
                </a:lnTo>
                <a:lnTo>
                  <a:pt x="1965691" y="5775265"/>
                </a:lnTo>
                <a:lnTo>
                  <a:pt x="1955152" y="5779557"/>
                </a:lnTo>
                <a:lnTo>
                  <a:pt x="1945003" y="5784243"/>
                </a:lnTo>
                <a:lnTo>
                  <a:pt x="1934853" y="5788147"/>
                </a:lnTo>
                <a:lnTo>
                  <a:pt x="1925485" y="5792050"/>
                </a:lnTo>
                <a:lnTo>
                  <a:pt x="1915334" y="5795173"/>
                </a:lnTo>
                <a:lnTo>
                  <a:pt x="1905575" y="5797905"/>
                </a:lnTo>
                <a:lnTo>
                  <a:pt x="1895817" y="5801418"/>
                </a:lnTo>
                <a:lnTo>
                  <a:pt x="1888010" y="5802979"/>
                </a:lnTo>
                <a:lnTo>
                  <a:pt x="1880984" y="5804541"/>
                </a:lnTo>
                <a:lnTo>
                  <a:pt x="1872785" y="5806494"/>
                </a:lnTo>
                <a:lnTo>
                  <a:pt x="1864979" y="5807275"/>
                </a:lnTo>
                <a:lnTo>
                  <a:pt x="1858734" y="5808836"/>
                </a:lnTo>
                <a:lnTo>
                  <a:pt x="1852098" y="5810006"/>
                </a:lnTo>
                <a:lnTo>
                  <a:pt x="1845461" y="5810397"/>
                </a:lnTo>
                <a:lnTo>
                  <a:pt x="1838825" y="5811567"/>
                </a:lnTo>
                <a:lnTo>
                  <a:pt x="1827504" y="5811959"/>
                </a:lnTo>
                <a:lnTo>
                  <a:pt x="1815794" y="5812739"/>
                </a:lnTo>
                <a:lnTo>
                  <a:pt x="1809939" y="5813129"/>
                </a:lnTo>
                <a:lnTo>
                  <a:pt x="1804083" y="5812739"/>
                </a:lnTo>
                <a:lnTo>
                  <a:pt x="1799399" y="5812739"/>
                </a:lnTo>
                <a:lnTo>
                  <a:pt x="1794326" y="5813130"/>
                </a:lnTo>
                <a:lnTo>
                  <a:pt x="1784174" y="5812349"/>
                </a:lnTo>
                <a:lnTo>
                  <a:pt x="1774416" y="5811178"/>
                </a:lnTo>
                <a:lnTo>
                  <a:pt x="1765047" y="5811177"/>
                </a:lnTo>
                <a:lnTo>
                  <a:pt x="1755677" y="5809615"/>
                </a:lnTo>
                <a:lnTo>
                  <a:pt x="1746701" y="5808446"/>
                </a:lnTo>
                <a:lnTo>
                  <a:pt x="1738893" y="5806883"/>
                </a:lnTo>
                <a:lnTo>
                  <a:pt x="1730305" y="5805323"/>
                </a:lnTo>
                <a:lnTo>
                  <a:pt x="1721717" y="5803761"/>
                </a:lnTo>
                <a:lnTo>
                  <a:pt x="1713909" y="5801418"/>
                </a:lnTo>
                <a:lnTo>
                  <a:pt x="1706883" y="5799076"/>
                </a:lnTo>
                <a:lnTo>
                  <a:pt x="1698685" y="5797124"/>
                </a:lnTo>
                <a:lnTo>
                  <a:pt x="1692050" y="5795173"/>
                </a:lnTo>
                <a:lnTo>
                  <a:pt x="1685024" y="5792831"/>
                </a:lnTo>
                <a:lnTo>
                  <a:pt x="1677216" y="5790487"/>
                </a:lnTo>
                <a:lnTo>
                  <a:pt x="1670580" y="5787755"/>
                </a:lnTo>
                <a:lnTo>
                  <a:pt x="1663553" y="5784632"/>
                </a:lnTo>
                <a:lnTo>
                  <a:pt x="1657307" y="5782291"/>
                </a:lnTo>
                <a:lnTo>
                  <a:pt x="1651062" y="5778388"/>
                </a:lnTo>
                <a:lnTo>
                  <a:pt x="1644426" y="5775656"/>
                </a:lnTo>
                <a:lnTo>
                  <a:pt x="1638571" y="5772924"/>
                </a:lnTo>
                <a:lnTo>
                  <a:pt x="1631934" y="5769409"/>
                </a:lnTo>
                <a:lnTo>
                  <a:pt x="1626079" y="5766677"/>
                </a:lnTo>
                <a:lnTo>
                  <a:pt x="1620223" y="5762383"/>
                </a:lnTo>
                <a:lnTo>
                  <a:pt x="1614369" y="5759651"/>
                </a:lnTo>
                <a:lnTo>
                  <a:pt x="1609294" y="5756137"/>
                </a:lnTo>
                <a:lnTo>
                  <a:pt x="1603048" y="5752233"/>
                </a:lnTo>
                <a:lnTo>
                  <a:pt x="1598364" y="5748330"/>
                </a:lnTo>
                <a:lnTo>
                  <a:pt x="1592898" y="5745206"/>
                </a:lnTo>
                <a:lnTo>
                  <a:pt x="1587435" y="5740523"/>
                </a:lnTo>
                <a:lnTo>
                  <a:pt x="1582360" y="5737009"/>
                </a:lnTo>
                <a:lnTo>
                  <a:pt x="1577286" y="5733497"/>
                </a:lnTo>
                <a:lnTo>
                  <a:pt x="1572600" y="5729592"/>
                </a:lnTo>
                <a:lnTo>
                  <a:pt x="1567916" y="5724908"/>
                </a:lnTo>
                <a:lnTo>
                  <a:pt x="1562841" y="5720614"/>
                </a:lnTo>
                <a:lnTo>
                  <a:pt x="1558548" y="5716320"/>
                </a:lnTo>
                <a:lnTo>
                  <a:pt x="1553474" y="5712027"/>
                </a:lnTo>
                <a:lnTo>
                  <a:pt x="1549179" y="5707732"/>
                </a:lnTo>
                <a:lnTo>
                  <a:pt x="1544885" y="5703438"/>
                </a:lnTo>
                <a:lnTo>
                  <a:pt x="1540591" y="5699144"/>
                </a:lnTo>
                <a:lnTo>
                  <a:pt x="1536297" y="5694070"/>
                </a:lnTo>
                <a:lnTo>
                  <a:pt x="1532004" y="5689776"/>
                </a:lnTo>
                <a:lnTo>
                  <a:pt x="1528101" y="5685092"/>
                </a:lnTo>
                <a:lnTo>
                  <a:pt x="1524586" y="5680797"/>
                </a:lnTo>
                <a:lnTo>
                  <a:pt x="1521073" y="5675722"/>
                </a:lnTo>
                <a:lnTo>
                  <a:pt x="1516779" y="5670648"/>
                </a:lnTo>
                <a:lnTo>
                  <a:pt x="1512875" y="5665964"/>
                </a:lnTo>
                <a:lnTo>
                  <a:pt x="1508972" y="5661280"/>
                </a:lnTo>
                <a:lnTo>
                  <a:pt x="1505848" y="5655814"/>
                </a:lnTo>
                <a:lnTo>
                  <a:pt x="1502725" y="5651130"/>
                </a:lnTo>
                <a:lnTo>
                  <a:pt x="1498821" y="5645665"/>
                </a:lnTo>
                <a:lnTo>
                  <a:pt x="1495309" y="5640591"/>
                </a:lnTo>
                <a:lnTo>
                  <a:pt x="1492576" y="5635516"/>
                </a:lnTo>
                <a:lnTo>
                  <a:pt x="1489454" y="5630052"/>
                </a:lnTo>
                <a:lnTo>
                  <a:pt x="1486330" y="5624586"/>
                </a:lnTo>
                <a:lnTo>
                  <a:pt x="1483987" y="5619121"/>
                </a:lnTo>
                <a:lnTo>
                  <a:pt x="1480475" y="5614047"/>
                </a:lnTo>
                <a:lnTo>
                  <a:pt x="1478132" y="5608582"/>
                </a:lnTo>
                <a:lnTo>
                  <a:pt x="1475010" y="5602336"/>
                </a:lnTo>
                <a:lnTo>
                  <a:pt x="1473059" y="5596481"/>
                </a:lnTo>
                <a:lnTo>
                  <a:pt x="1469935" y="5591015"/>
                </a:lnTo>
                <a:lnTo>
                  <a:pt x="1467593" y="5585549"/>
                </a:lnTo>
                <a:lnTo>
                  <a:pt x="1465642" y="5579694"/>
                </a:lnTo>
                <a:lnTo>
                  <a:pt x="1463300" y="5573449"/>
                </a:lnTo>
                <a:lnTo>
                  <a:pt x="1461347" y="5567592"/>
                </a:lnTo>
                <a:lnTo>
                  <a:pt x="1459395" y="5561737"/>
                </a:lnTo>
                <a:lnTo>
                  <a:pt x="1457444" y="5555102"/>
                </a:lnTo>
                <a:lnTo>
                  <a:pt x="1455491" y="5549246"/>
                </a:lnTo>
                <a:lnTo>
                  <a:pt x="1454320" y="5542611"/>
                </a:lnTo>
                <a:lnTo>
                  <a:pt x="1452760" y="5536365"/>
                </a:lnTo>
                <a:lnTo>
                  <a:pt x="1451198" y="5530120"/>
                </a:lnTo>
                <a:lnTo>
                  <a:pt x="1448856" y="5523093"/>
                </a:lnTo>
                <a:lnTo>
                  <a:pt x="1447295" y="5516846"/>
                </a:lnTo>
                <a:lnTo>
                  <a:pt x="1446514" y="5509820"/>
                </a:lnTo>
                <a:lnTo>
                  <a:pt x="1445343" y="5503184"/>
                </a:lnTo>
                <a:lnTo>
                  <a:pt x="1444562" y="5496158"/>
                </a:lnTo>
                <a:lnTo>
                  <a:pt x="1443392" y="5489522"/>
                </a:lnTo>
                <a:lnTo>
                  <a:pt x="1443001" y="5482105"/>
                </a:lnTo>
                <a:lnTo>
                  <a:pt x="1443390" y="5475468"/>
                </a:lnTo>
                <a:lnTo>
                  <a:pt x="1443001" y="5468051"/>
                </a:lnTo>
                <a:lnTo>
                  <a:pt x="1442220" y="5461024"/>
                </a:lnTo>
                <a:lnTo>
                  <a:pt x="1442220" y="5455560"/>
                </a:lnTo>
                <a:lnTo>
                  <a:pt x="1442220" y="5450877"/>
                </a:lnTo>
                <a:lnTo>
                  <a:pt x="1441440" y="5448535"/>
                </a:lnTo>
                <a:lnTo>
                  <a:pt x="1442220" y="5446191"/>
                </a:lnTo>
                <a:lnTo>
                  <a:pt x="1442220" y="5438385"/>
                </a:lnTo>
                <a:lnTo>
                  <a:pt x="1442220" y="5430578"/>
                </a:lnTo>
                <a:lnTo>
                  <a:pt x="1443000" y="5422770"/>
                </a:lnTo>
                <a:lnTo>
                  <a:pt x="1443781" y="5414181"/>
                </a:lnTo>
                <a:lnTo>
                  <a:pt x="1444563" y="5406375"/>
                </a:lnTo>
                <a:lnTo>
                  <a:pt x="1446124" y="5398568"/>
                </a:lnTo>
                <a:lnTo>
                  <a:pt x="1447295" y="5389590"/>
                </a:lnTo>
                <a:lnTo>
                  <a:pt x="1448465" y="5381393"/>
                </a:lnTo>
                <a:lnTo>
                  <a:pt x="1450417" y="5372412"/>
                </a:lnTo>
                <a:lnTo>
                  <a:pt x="1452369" y="5363434"/>
                </a:lnTo>
                <a:lnTo>
                  <a:pt x="1455492" y="5354067"/>
                </a:lnTo>
                <a:lnTo>
                  <a:pt x="1457834" y="5344698"/>
                </a:lnTo>
                <a:lnTo>
                  <a:pt x="1460568" y="5334939"/>
                </a:lnTo>
                <a:lnTo>
                  <a:pt x="1464861" y="5325181"/>
                </a:lnTo>
                <a:lnTo>
                  <a:pt x="1466422" y="5319716"/>
                </a:lnTo>
                <a:lnTo>
                  <a:pt x="1468765" y="5314251"/>
                </a:lnTo>
                <a:lnTo>
                  <a:pt x="1471107" y="5308786"/>
                </a:lnTo>
                <a:lnTo>
                  <a:pt x="1472666" y="5304100"/>
                </a:lnTo>
                <a:lnTo>
                  <a:pt x="1476181" y="5298244"/>
                </a:lnTo>
                <a:lnTo>
                  <a:pt x="1478914" y="5292390"/>
                </a:lnTo>
                <a:lnTo>
                  <a:pt x="1481256" y="5286925"/>
                </a:lnTo>
                <a:lnTo>
                  <a:pt x="1483988" y="5281069"/>
                </a:lnTo>
                <a:lnTo>
                  <a:pt x="1488281" y="5274434"/>
                </a:lnTo>
                <a:lnTo>
                  <a:pt x="1491405" y="5268187"/>
                </a:lnTo>
                <a:lnTo>
                  <a:pt x="1494918" y="5261552"/>
                </a:lnTo>
                <a:lnTo>
                  <a:pt x="1499603" y="5255306"/>
                </a:lnTo>
                <a:lnTo>
                  <a:pt x="1504287" y="5247499"/>
                </a:lnTo>
                <a:lnTo>
                  <a:pt x="1509753" y="5240472"/>
                </a:lnTo>
                <a:lnTo>
                  <a:pt x="1515608" y="5232274"/>
                </a:lnTo>
                <a:lnTo>
                  <a:pt x="1521073" y="5225249"/>
                </a:lnTo>
                <a:lnTo>
                  <a:pt x="1531223" y="5212756"/>
                </a:lnTo>
                <a:lnTo>
                  <a:pt x="1541761" y="5201436"/>
                </a:lnTo>
                <a:lnTo>
                  <a:pt x="1553081" y="5190116"/>
                </a:lnTo>
                <a:lnTo>
                  <a:pt x="1564793" y="5179186"/>
                </a:lnTo>
                <a:lnTo>
                  <a:pt x="1579626" y="5166695"/>
                </a:lnTo>
                <a:lnTo>
                  <a:pt x="1596022" y="5154983"/>
                </a:lnTo>
                <a:lnTo>
                  <a:pt x="1612026" y="5143663"/>
                </a:lnTo>
                <a:lnTo>
                  <a:pt x="1628811" y="5133904"/>
                </a:lnTo>
                <a:lnTo>
                  <a:pt x="1642474" y="5126486"/>
                </a:lnTo>
                <a:lnTo>
                  <a:pt x="1656916" y="5119850"/>
                </a:lnTo>
                <a:lnTo>
                  <a:pt x="1671361" y="5113216"/>
                </a:lnTo>
                <a:lnTo>
                  <a:pt x="1686195" y="5108531"/>
                </a:lnTo>
                <a:lnTo>
                  <a:pt x="1694783" y="5105408"/>
                </a:lnTo>
                <a:lnTo>
                  <a:pt x="1703760" y="5102675"/>
                </a:lnTo>
                <a:lnTo>
                  <a:pt x="1713129" y="5100332"/>
                </a:lnTo>
                <a:lnTo>
                  <a:pt x="1722107" y="5097600"/>
                </a:lnTo>
                <a:lnTo>
                  <a:pt x="1729525" y="5096429"/>
                </a:lnTo>
                <a:lnTo>
                  <a:pt x="1736940" y="5094477"/>
                </a:lnTo>
                <a:lnTo>
                  <a:pt x="1743968" y="5093698"/>
                </a:lnTo>
                <a:lnTo>
                  <a:pt x="1750995" y="5092135"/>
                </a:lnTo>
                <a:lnTo>
                  <a:pt x="1764266" y="5090574"/>
                </a:lnTo>
                <a:lnTo>
                  <a:pt x="1776367" y="5089403"/>
                </a:lnTo>
                <a:lnTo>
                  <a:pt x="1787687" y="5089013"/>
                </a:lnTo>
                <a:lnTo>
                  <a:pt x="1799399" y="5089013"/>
                </a:lnTo>
                <a:close/>
                <a:moveTo>
                  <a:pt x="1135" y="0"/>
                </a:moveTo>
                <a:lnTo>
                  <a:pt x="726966" y="0"/>
                </a:lnTo>
                <a:lnTo>
                  <a:pt x="726965" y="10468"/>
                </a:lnTo>
                <a:lnTo>
                  <a:pt x="726963" y="46440"/>
                </a:lnTo>
                <a:lnTo>
                  <a:pt x="726180" y="82410"/>
                </a:lnTo>
                <a:lnTo>
                  <a:pt x="726179" y="118381"/>
                </a:lnTo>
                <a:lnTo>
                  <a:pt x="726960" y="154352"/>
                </a:lnTo>
                <a:lnTo>
                  <a:pt x="726958" y="190324"/>
                </a:lnTo>
                <a:lnTo>
                  <a:pt x="726958" y="226295"/>
                </a:lnTo>
                <a:lnTo>
                  <a:pt x="726566" y="262657"/>
                </a:lnTo>
                <a:lnTo>
                  <a:pt x="726173" y="298237"/>
                </a:lnTo>
                <a:lnTo>
                  <a:pt x="726172" y="334209"/>
                </a:lnTo>
                <a:lnTo>
                  <a:pt x="726953" y="370179"/>
                </a:lnTo>
                <a:lnTo>
                  <a:pt x="726951" y="406150"/>
                </a:lnTo>
                <a:lnTo>
                  <a:pt x="726950" y="442122"/>
                </a:lnTo>
                <a:lnTo>
                  <a:pt x="726557" y="478483"/>
                </a:lnTo>
                <a:lnTo>
                  <a:pt x="726165" y="514064"/>
                </a:lnTo>
                <a:lnTo>
                  <a:pt x="726555" y="550426"/>
                </a:lnTo>
                <a:lnTo>
                  <a:pt x="726945" y="586006"/>
                </a:lnTo>
                <a:lnTo>
                  <a:pt x="726944" y="621978"/>
                </a:lnTo>
                <a:lnTo>
                  <a:pt x="726551" y="658338"/>
                </a:lnTo>
                <a:lnTo>
                  <a:pt x="726159" y="693920"/>
                </a:lnTo>
                <a:lnTo>
                  <a:pt x="726157" y="729890"/>
                </a:lnTo>
                <a:lnTo>
                  <a:pt x="726548" y="766252"/>
                </a:lnTo>
                <a:lnTo>
                  <a:pt x="726937" y="801832"/>
                </a:lnTo>
                <a:lnTo>
                  <a:pt x="726546" y="815516"/>
                </a:lnTo>
                <a:lnTo>
                  <a:pt x="726546" y="827246"/>
                </a:lnTo>
                <a:lnTo>
                  <a:pt x="727327" y="837412"/>
                </a:lnTo>
                <a:lnTo>
                  <a:pt x="727718" y="847186"/>
                </a:lnTo>
                <a:lnTo>
                  <a:pt x="728890" y="856181"/>
                </a:lnTo>
                <a:lnTo>
                  <a:pt x="730063" y="865172"/>
                </a:lnTo>
                <a:lnTo>
                  <a:pt x="730847" y="873774"/>
                </a:lnTo>
                <a:lnTo>
                  <a:pt x="732409" y="883158"/>
                </a:lnTo>
                <a:lnTo>
                  <a:pt x="734754" y="891759"/>
                </a:lnTo>
                <a:lnTo>
                  <a:pt x="737100" y="901143"/>
                </a:lnTo>
                <a:lnTo>
                  <a:pt x="739054" y="910136"/>
                </a:lnTo>
                <a:lnTo>
                  <a:pt x="741400" y="919520"/>
                </a:lnTo>
                <a:lnTo>
                  <a:pt x="744138" y="927729"/>
                </a:lnTo>
                <a:lnTo>
                  <a:pt x="747656" y="937505"/>
                </a:lnTo>
                <a:lnTo>
                  <a:pt x="750782" y="946106"/>
                </a:lnTo>
                <a:lnTo>
                  <a:pt x="753910" y="955490"/>
                </a:lnTo>
                <a:lnTo>
                  <a:pt x="757820" y="964092"/>
                </a:lnTo>
                <a:lnTo>
                  <a:pt x="762512" y="973474"/>
                </a:lnTo>
                <a:lnTo>
                  <a:pt x="766812" y="981687"/>
                </a:lnTo>
                <a:lnTo>
                  <a:pt x="771894" y="991459"/>
                </a:lnTo>
                <a:lnTo>
                  <a:pt x="776586" y="1000061"/>
                </a:lnTo>
                <a:lnTo>
                  <a:pt x="782451" y="1009054"/>
                </a:lnTo>
                <a:lnTo>
                  <a:pt x="788316" y="1018047"/>
                </a:lnTo>
                <a:lnTo>
                  <a:pt x="794571" y="1027430"/>
                </a:lnTo>
                <a:lnTo>
                  <a:pt x="801217" y="1036424"/>
                </a:lnTo>
                <a:lnTo>
                  <a:pt x="808254" y="1045806"/>
                </a:lnTo>
                <a:lnTo>
                  <a:pt x="815684" y="1054017"/>
                </a:lnTo>
                <a:lnTo>
                  <a:pt x="823894" y="1063010"/>
                </a:lnTo>
                <a:lnTo>
                  <a:pt x="833276" y="1072393"/>
                </a:lnTo>
                <a:lnTo>
                  <a:pt x="842269" y="1081386"/>
                </a:lnTo>
                <a:lnTo>
                  <a:pt x="851653" y="1089986"/>
                </a:lnTo>
                <a:lnTo>
                  <a:pt x="863383" y="1100152"/>
                </a:lnTo>
                <a:lnTo>
                  <a:pt x="875503" y="1109145"/>
                </a:lnTo>
                <a:lnTo>
                  <a:pt x="888015" y="1117747"/>
                </a:lnTo>
                <a:lnTo>
                  <a:pt x="900917" y="1125957"/>
                </a:lnTo>
                <a:lnTo>
                  <a:pt x="919683" y="1136904"/>
                </a:lnTo>
                <a:lnTo>
                  <a:pt x="939232" y="1146287"/>
                </a:lnTo>
                <a:lnTo>
                  <a:pt x="959954" y="1154496"/>
                </a:lnTo>
                <a:lnTo>
                  <a:pt x="979896" y="1161925"/>
                </a:lnTo>
                <a:lnTo>
                  <a:pt x="993580" y="1165442"/>
                </a:lnTo>
                <a:lnTo>
                  <a:pt x="1006483" y="1168962"/>
                </a:lnTo>
                <a:lnTo>
                  <a:pt x="1020168" y="1171698"/>
                </a:lnTo>
                <a:lnTo>
                  <a:pt x="1033460" y="1174044"/>
                </a:lnTo>
                <a:lnTo>
                  <a:pt x="1047144" y="1175997"/>
                </a:lnTo>
                <a:lnTo>
                  <a:pt x="1060830" y="1177170"/>
                </a:lnTo>
                <a:lnTo>
                  <a:pt x="1074904" y="1178734"/>
                </a:lnTo>
                <a:lnTo>
                  <a:pt x="1088981" y="1177950"/>
                </a:lnTo>
                <a:lnTo>
                  <a:pt x="1103057" y="1177952"/>
                </a:lnTo>
                <a:lnTo>
                  <a:pt x="1116740" y="1177559"/>
                </a:lnTo>
                <a:lnTo>
                  <a:pt x="1131208" y="1176386"/>
                </a:lnTo>
                <a:lnTo>
                  <a:pt x="1144893" y="1174430"/>
                </a:lnTo>
                <a:lnTo>
                  <a:pt x="1157796" y="1171695"/>
                </a:lnTo>
                <a:lnTo>
                  <a:pt x="1171871" y="1168566"/>
                </a:lnTo>
                <a:lnTo>
                  <a:pt x="1184774" y="1165828"/>
                </a:lnTo>
                <a:lnTo>
                  <a:pt x="1197676" y="1161526"/>
                </a:lnTo>
                <a:lnTo>
                  <a:pt x="1218008" y="1154487"/>
                </a:lnTo>
                <a:lnTo>
                  <a:pt x="1238731" y="1145495"/>
                </a:lnTo>
                <a:lnTo>
                  <a:pt x="1258281" y="1136891"/>
                </a:lnTo>
                <a:lnTo>
                  <a:pt x="1277440" y="1125552"/>
                </a:lnTo>
                <a:lnTo>
                  <a:pt x="1289951" y="1117731"/>
                </a:lnTo>
                <a:lnTo>
                  <a:pt x="1302464" y="1109131"/>
                </a:lnTo>
                <a:lnTo>
                  <a:pt x="1314975" y="1099746"/>
                </a:lnTo>
                <a:lnTo>
                  <a:pt x="1326705" y="1090360"/>
                </a:lnTo>
                <a:lnTo>
                  <a:pt x="1336481" y="1081368"/>
                </a:lnTo>
                <a:lnTo>
                  <a:pt x="1345473" y="1072376"/>
                </a:lnTo>
                <a:lnTo>
                  <a:pt x="1354076" y="1063773"/>
                </a:lnTo>
                <a:lnTo>
                  <a:pt x="1363068" y="1053998"/>
                </a:lnTo>
                <a:lnTo>
                  <a:pt x="1369716" y="1045004"/>
                </a:lnTo>
                <a:lnTo>
                  <a:pt x="1377536" y="1036403"/>
                </a:lnTo>
                <a:lnTo>
                  <a:pt x="1383792" y="1027019"/>
                </a:lnTo>
                <a:lnTo>
                  <a:pt x="1390048" y="1017634"/>
                </a:lnTo>
                <a:lnTo>
                  <a:pt x="1396305" y="1009034"/>
                </a:lnTo>
                <a:lnTo>
                  <a:pt x="1401388" y="1000823"/>
                </a:lnTo>
                <a:lnTo>
                  <a:pt x="1406861" y="991439"/>
                </a:lnTo>
                <a:lnTo>
                  <a:pt x="1411946" y="981662"/>
                </a:lnTo>
                <a:lnTo>
                  <a:pt x="1416245" y="973452"/>
                </a:lnTo>
                <a:lnTo>
                  <a:pt x="1419766" y="964460"/>
                </a:lnTo>
                <a:lnTo>
                  <a:pt x="1424457" y="955077"/>
                </a:lnTo>
                <a:lnTo>
                  <a:pt x="1427976" y="946083"/>
                </a:lnTo>
                <a:lnTo>
                  <a:pt x="1430714" y="937090"/>
                </a:lnTo>
                <a:lnTo>
                  <a:pt x="1434234" y="928096"/>
                </a:lnTo>
                <a:lnTo>
                  <a:pt x="1436971" y="919105"/>
                </a:lnTo>
                <a:lnTo>
                  <a:pt x="1439317" y="909719"/>
                </a:lnTo>
                <a:lnTo>
                  <a:pt x="1441664" y="901117"/>
                </a:lnTo>
                <a:lnTo>
                  <a:pt x="1443619" y="892127"/>
                </a:lnTo>
                <a:lnTo>
                  <a:pt x="1445964" y="882743"/>
                </a:lnTo>
                <a:lnTo>
                  <a:pt x="1446748" y="874140"/>
                </a:lnTo>
                <a:lnTo>
                  <a:pt x="1448311" y="864757"/>
                </a:lnTo>
                <a:lnTo>
                  <a:pt x="1449095" y="856155"/>
                </a:lnTo>
                <a:lnTo>
                  <a:pt x="1450266" y="847161"/>
                </a:lnTo>
                <a:lnTo>
                  <a:pt x="1450658" y="838169"/>
                </a:lnTo>
                <a:lnTo>
                  <a:pt x="1451440" y="827222"/>
                </a:lnTo>
                <a:lnTo>
                  <a:pt x="1451440" y="815491"/>
                </a:lnTo>
                <a:lnTo>
                  <a:pt x="1451832" y="801806"/>
                </a:lnTo>
                <a:lnTo>
                  <a:pt x="1452224" y="766226"/>
                </a:lnTo>
                <a:lnTo>
                  <a:pt x="1452226" y="730254"/>
                </a:lnTo>
                <a:lnTo>
                  <a:pt x="1452227" y="693502"/>
                </a:lnTo>
                <a:lnTo>
                  <a:pt x="1452228" y="657530"/>
                </a:lnTo>
                <a:lnTo>
                  <a:pt x="1452620" y="621952"/>
                </a:lnTo>
                <a:lnTo>
                  <a:pt x="1452621" y="585980"/>
                </a:lnTo>
                <a:lnTo>
                  <a:pt x="1452233" y="550400"/>
                </a:lnTo>
                <a:lnTo>
                  <a:pt x="1452625" y="514038"/>
                </a:lnTo>
                <a:lnTo>
                  <a:pt x="1453017" y="478458"/>
                </a:lnTo>
                <a:lnTo>
                  <a:pt x="1452626" y="442097"/>
                </a:lnTo>
                <a:lnTo>
                  <a:pt x="1452628" y="406125"/>
                </a:lnTo>
                <a:lnTo>
                  <a:pt x="1453412" y="370154"/>
                </a:lnTo>
                <a:lnTo>
                  <a:pt x="1453412" y="334183"/>
                </a:lnTo>
                <a:lnTo>
                  <a:pt x="1453414" y="298212"/>
                </a:lnTo>
                <a:lnTo>
                  <a:pt x="1453024" y="265760"/>
                </a:lnTo>
                <a:lnTo>
                  <a:pt x="1453024" y="261849"/>
                </a:lnTo>
                <a:lnTo>
                  <a:pt x="1453415" y="252858"/>
                </a:lnTo>
                <a:lnTo>
                  <a:pt x="1453807" y="243864"/>
                </a:lnTo>
                <a:lnTo>
                  <a:pt x="1454980" y="234872"/>
                </a:lnTo>
                <a:lnTo>
                  <a:pt x="1455762" y="226270"/>
                </a:lnTo>
                <a:lnTo>
                  <a:pt x="1456935" y="217278"/>
                </a:lnTo>
                <a:lnTo>
                  <a:pt x="1458108" y="208284"/>
                </a:lnTo>
                <a:lnTo>
                  <a:pt x="1459673" y="198900"/>
                </a:lnTo>
                <a:lnTo>
                  <a:pt x="1461629" y="189909"/>
                </a:lnTo>
                <a:lnTo>
                  <a:pt x="1463974" y="181305"/>
                </a:lnTo>
                <a:lnTo>
                  <a:pt x="1465930" y="172313"/>
                </a:lnTo>
                <a:lnTo>
                  <a:pt x="1467885" y="163320"/>
                </a:lnTo>
                <a:lnTo>
                  <a:pt x="1471012" y="154717"/>
                </a:lnTo>
                <a:lnTo>
                  <a:pt x="1474142" y="145334"/>
                </a:lnTo>
                <a:lnTo>
                  <a:pt x="1477270" y="136733"/>
                </a:lnTo>
                <a:lnTo>
                  <a:pt x="1480791" y="126959"/>
                </a:lnTo>
                <a:lnTo>
                  <a:pt x="1484700" y="118354"/>
                </a:lnTo>
                <a:lnTo>
                  <a:pt x="1489000" y="109361"/>
                </a:lnTo>
                <a:lnTo>
                  <a:pt x="1493302" y="99588"/>
                </a:lnTo>
                <a:lnTo>
                  <a:pt x="1497994" y="90984"/>
                </a:lnTo>
                <a:lnTo>
                  <a:pt x="1503077" y="81994"/>
                </a:lnTo>
                <a:lnTo>
                  <a:pt x="1508552" y="72609"/>
                </a:lnTo>
                <a:lnTo>
                  <a:pt x="1515197" y="63616"/>
                </a:lnTo>
                <a:lnTo>
                  <a:pt x="1520672" y="55013"/>
                </a:lnTo>
                <a:lnTo>
                  <a:pt x="1527321" y="46021"/>
                </a:lnTo>
                <a:lnTo>
                  <a:pt x="1535141" y="36637"/>
                </a:lnTo>
                <a:lnTo>
                  <a:pt x="1542960" y="28034"/>
                </a:lnTo>
                <a:lnTo>
                  <a:pt x="1550388" y="19042"/>
                </a:lnTo>
                <a:lnTo>
                  <a:pt x="1558210" y="10439"/>
                </a:lnTo>
                <a:lnTo>
                  <a:pt x="1568375" y="1055"/>
                </a:lnTo>
                <a:lnTo>
                  <a:pt x="1569613" y="0"/>
                </a:lnTo>
                <a:lnTo>
                  <a:pt x="2063841" y="0"/>
                </a:lnTo>
                <a:lnTo>
                  <a:pt x="2064542" y="647"/>
                </a:lnTo>
                <a:lnTo>
                  <a:pt x="2074317" y="10422"/>
                </a:lnTo>
                <a:lnTo>
                  <a:pt x="2082527" y="18632"/>
                </a:lnTo>
                <a:lnTo>
                  <a:pt x="2090347" y="27234"/>
                </a:lnTo>
                <a:lnTo>
                  <a:pt x="2098556" y="37007"/>
                </a:lnTo>
                <a:lnTo>
                  <a:pt x="2105593" y="46392"/>
                </a:lnTo>
                <a:lnTo>
                  <a:pt x="2112239" y="54602"/>
                </a:lnTo>
                <a:lnTo>
                  <a:pt x="2118495" y="63985"/>
                </a:lnTo>
                <a:lnTo>
                  <a:pt x="2123970" y="72588"/>
                </a:lnTo>
                <a:lnTo>
                  <a:pt x="2129443" y="81972"/>
                </a:lnTo>
                <a:lnTo>
                  <a:pt x="2134526" y="90963"/>
                </a:lnTo>
                <a:lnTo>
                  <a:pt x="2139218" y="99565"/>
                </a:lnTo>
                <a:lnTo>
                  <a:pt x="2143909" y="108948"/>
                </a:lnTo>
                <a:lnTo>
                  <a:pt x="2148209" y="117941"/>
                </a:lnTo>
                <a:lnTo>
                  <a:pt x="2151728" y="126934"/>
                </a:lnTo>
                <a:lnTo>
                  <a:pt x="2156028" y="135927"/>
                </a:lnTo>
                <a:lnTo>
                  <a:pt x="2159157" y="144528"/>
                </a:lnTo>
                <a:lnTo>
                  <a:pt x="2161893" y="154302"/>
                </a:lnTo>
                <a:lnTo>
                  <a:pt x="2164630" y="163297"/>
                </a:lnTo>
                <a:lnTo>
                  <a:pt x="2167756" y="171897"/>
                </a:lnTo>
                <a:lnTo>
                  <a:pt x="2169712" y="180889"/>
                </a:lnTo>
                <a:lnTo>
                  <a:pt x="2171665" y="190665"/>
                </a:lnTo>
                <a:lnTo>
                  <a:pt x="2173230" y="199265"/>
                </a:lnTo>
                <a:lnTo>
                  <a:pt x="2175185" y="207477"/>
                </a:lnTo>
                <a:lnTo>
                  <a:pt x="2176748" y="216860"/>
                </a:lnTo>
                <a:lnTo>
                  <a:pt x="2177529" y="225463"/>
                </a:lnTo>
                <a:lnTo>
                  <a:pt x="2176747" y="226245"/>
                </a:lnTo>
                <a:lnTo>
                  <a:pt x="2177138" y="261824"/>
                </a:lnTo>
                <a:lnTo>
                  <a:pt x="2177136" y="297796"/>
                </a:lnTo>
                <a:lnTo>
                  <a:pt x="2177527" y="334157"/>
                </a:lnTo>
                <a:lnTo>
                  <a:pt x="2177525" y="370129"/>
                </a:lnTo>
                <a:lnTo>
                  <a:pt x="2176741" y="406100"/>
                </a:lnTo>
                <a:lnTo>
                  <a:pt x="2177131" y="441680"/>
                </a:lnTo>
                <a:lnTo>
                  <a:pt x="2177130" y="477652"/>
                </a:lnTo>
                <a:lnTo>
                  <a:pt x="2177519" y="514014"/>
                </a:lnTo>
                <a:lnTo>
                  <a:pt x="2177519" y="549984"/>
                </a:lnTo>
                <a:lnTo>
                  <a:pt x="2177126" y="586346"/>
                </a:lnTo>
                <a:lnTo>
                  <a:pt x="2176734" y="621928"/>
                </a:lnTo>
                <a:lnTo>
                  <a:pt x="2177123" y="657506"/>
                </a:lnTo>
                <a:lnTo>
                  <a:pt x="2177121" y="693478"/>
                </a:lnTo>
                <a:lnTo>
                  <a:pt x="2177512" y="729839"/>
                </a:lnTo>
                <a:lnTo>
                  <a:pt x="2177119" y="766202"/>
                </a:lnTo>
                <a:lnTo>
                  <a:pt x="2177119" y="802172"/>
                </a:lnTo>
                <a:lnTo>
                  <a:pt x="2176727" y="837752"/>
                </a:lnTo>
                <a:lnTo>
                  <a:pt x="2177115" y="873333"/>
                </a:lnTo>
                <a:lnTo>
                  <a:pt x="2177505" y="909694"/>
                </a:lnTo>
                <a:lnTo>
                  <a:pt x="2177505" y="945665"/>
                </a:lnTo>
                <a:lnTo>
                  <a:pt x="2177113" y="982027"/>
                </a:lnTo>
                <a:lnTo>
                  <a:pt x="2177111" y="1017999"/>
                </a:lnTo>
                <a:lnTo>
                  <a:pt x="2176719" y="1053579"/>
                </a:lnTo>
                <a:lnTo>
                  <a:pt x="2177109" y="1089159"/>
                </a:lnTo>
                <a:lnTo>
                  <a:pt x="2177498" y="1125521"/>
                </a:lnTo>
                <a:lnTo>
                  <a:pt x="2177107" y="1161884"/>
                </a:lnTo>
                <a:lnTo>
                  <a:pt x="2177104" y="1197854"/>
                </a:lnTo>
                <a:lnTo>
                  <a:pt x="2177103" y="1233825"/>
                </a:lnTo>
                <a:lnTo>
                  <a:pt x="2177103" y="1269015"/>
                </a:lnTo>
                <a:lnTo>
                  <a:pt x="2177493" y="1305377"/>
                </a:lnTo>
                <a:lnTo>
                  <a:pt x="2177101" y="1341739"/>
                </a:lnTo>
                <a:lnTo>
                  <a:pt x="2177098" y="1377710"/>
                </a:lnTo>
                <a:lnTo>
                  <a:pt x="2177097" y="1413681"/>
                </a:lnTo>
                <a:lnTo>
                  <a:pt x="2176705" y="1449262"/>
                </a:lnTo>
                <a:lnTo>
                  <a:pt x="2177095" y="1449652"/>
                </a:lnTo>
                <a:lnTo>
                  <a:pt x="2177095" y="1459035"/>
                </a:lnTo>
                <a:lnTo>
                  <a:pt x="2177486" y="1468028"/>
                </a:lnTo>
                <a:lnTo>
                  <a:pt x="2177486" y="1476630"/>
                </a:lnTo>
                <a:lnTo>
                  <a:pt x="2178660" y="1485623"/>
                </a:lnTo>
                <a:lnTo>
                  <a:pt x="2179440" y="1494225"/>
                </a:lnTo>
                <a:lnTo>
                  <a:pt x="2181003" y="1503608"/>
                </a:lnTo>
                <a:lnTo>
                  <a:pt x="2182567" y="1512992"/>
                </a:lnTo>
                <a:lnTo>
                  <a:pt x="2183741" y="1521202"/>
                </a:lnTo>
                <a:lnTo>
                  <a:pt x="2186086" y="1530585"/>
                </a:lnTo>
                <a:lnTo>
                  <a:pt x="2188431" y="1539189"/>
                </a:lnTo>
                <a:lnTo>
                  <a:pt x="2190778" y="1548571"/>
                </a:lnTo>
                <a:lnTo>
                  <a:pt x="2192732" y="1557565"/>
                </a:lnTo>
                <a:lnTo>
                  <a:pt x="2196251" y="1566557"/>
                </a:lnTo>
                <a:lnTo>
                  <a:pt x="2198988" y="1575550"/>
                </a:lnTo>
                <a:lnTo>
                  <a:pt x="2202506" y="1584542"/>
                </a:lnTo>
                <a:lnTo>
                  <a:pt x="2206415" y="1593926"/>
                </a:lnTo>
                <a:lnTo>
                  <a:pt x="2210717" y="1602919"/>
                </a:lnTo>
                <a:lnTo>
                  <a:pt x="2214626" y="1611520"/>
                </a:lnTo>
                <a:lnTo>
                  <a:pt x="2219708" y="1620512"/>
                </a:lnTo>
                <a:lnTo>
                  <a:pt x="2224400" y="1629115"/>
                </a:lnTo>
                <a:lnTo>
                  <a:pt x="2229874" y="1638498"/>
                </a:lnTo>
                <a:lnTo>
                  <a:pt x="2235347" y="1647882"/>
                </a:lnTo>
                <a:lnTo>
                  <a:pt x="2241602" y="1657265"/>
                </a:lnTo>
                <a:lnTo>
                  <a:pt x="2248249" y="1665476"/>
                </a:lnTo>
                <a:lnTo>
                  <a:pt x="2255287" y="1674860"/>
                </a:lnTo>
                <a:lnTo>
                  <a:pt x="2262715" y="1683852"/>
                </a:lnTo>
                <a:lnTo>
                  <a:pt x="2270143" y="1692844"/>
                </a:lnTo>
                <a:lnTo>
                  <a:pt x="2278353" y="1701837"/>
                </a:lnTo>
                <a:lnTo>
                  <a:pt x="2287344" y="1710829"/>
                </a:lnTo>
                <a:lnTo>
                  <a:pt x="2297511" y="1720212"/>
                </a:lnTo>
                <a:lnTo>
                  <a:pt x="2307677" y="1728814"/>
                </a:lnTo>
                <a:lnTo>
                  <a:pt x="2318234" y="1737806"/>
                </a:lnTo>
                <a:lnTo>
                  <a:pt x="2331918" y="1747580"/>
                </a:lnTo>
                <a:lnTo>
                  <a:pt x="2345602" y="1756572"/>
                </a:lnTo>
                <a:lnTo>
                  <a:pt x="2360459" y="1765174"/>
                </a:lnTo>
                <a:lnTo>
                  <a:pt x="2374925" y="1772602"/>
                </a:lnTo>
                <a:lnTo>
                  <a:pt x="2388609" y="1780031"/>
                </a:lnTo>
                <a:lnTo>
                  <a:pt x="2401904" y="1786286"/>
                </a:lnTo>
                <a:lnTo>
                  <a:pt x="2415978" y="1791760"/>
                </a:lnTo>
                <a:lnTo>
                  <a:pt x="2430055" y="1795670"/>
                </a:lnTo>
                <a:lnTo>
                  <a:pt x="2444130" y="1800360"/>
                </a:lnTo>
                <a:lnTo>
                  <a:pt x="2458988" y="1804270"/>
                </a:lnTo>
                <a:lnTo>
                  <a:pt x="2473845" y="1806615"/>
                </a:lnTo>
                <a:lnTo>
                  <a:pt x="2489484" y="1808961"/>
                </a:lnTo>
                <a:lnTo>
                  <a:pt x="2501997" y="1811306"/>
                </a:lnTo>
                <a:lnTo>
                  <a:pt x="2514509" y="1812089"/>
                </a:lnTo>
                <a:lnTo>
                  <a:pt x="2526628" y="1812478"/>
                </a:lnTo>
                <a:lnTo>
                  <a:pt x="2540312" y="1812869"/>
                </a:lnTo>
                <a:lnTo>
                  <a:pt x="2552434" y="1812478"/>
                </a:lnTo>
                <a:lnTo>
                  <a:pt x="2565336" y="1812086"/>
                </a:lnTo>
                <a:lnTo>
                  <a:pt x="2577848" y="1810521"/>
                </a:lnTo>
                <a:lnTo>
                  <a:pt x="2590360" y="1809739"/>
                </a:lnTo>
                <a:lnTo>
                  <a:pt x="2605608" y="1807001"/>
                </a:lnTo>
                <a:lnTo>
                  <a:pt x="2620074" y="1804264"/>
                </a:lnTo>
                <a:lnTo>
                  <a:pt x="2634932" y="1800354"/>
                </a:lnTo>
                <a:lnTo>
                  <a:pt x="2649009" y="1795661"/>
                </a:lnTo>
                <a:lnTo>
                  <a:pt x="2663866" y="1790968"/>
                </a:lnTo>
                <a:lnTo>
                  <a:pt x="2677552" y="1785885"/>
                </a:lnTo>
                <a:lnTo>
                  <a:pt x="2691236" y="1780020"/>
                </a:lnTo>
                <a:lnTo>
                  <a:pt x="2704921" y="1773373"/>
                </a:lnTo>
                <a:lnTo>
                  <a:pt x="2719388" y="1765162"/>
                </a:lnTo>
                <a:lnTo>
                  <a:pt x="2734246" y="1756559"/>
                </a:lnTo>
                <a:lnTo>
                  <a:pt x="2747931" y="1746784"/>
                </a:lnTo>
                <a:lnTo>
                  <a:pt x="2761615" y="1737009"/>
                </a:lnTo>
                <a:lnTo>
                  <a:pt x="2771391" y="1728797"/>
                </a:lnTo>
                <a:lnTo>
                  <a:pt x="2781556" y="1720196"/>
                </a:lnTo>
                <a:lnTo>
                  <a:pt x="2791723" y="1710811"/>
                </a:lnTo>
                <a:lnTo>
                  <a:pt x="2801107" y="1701427"/>
                </a:lnTo>
                <a:lnTo>
                  <a:pt x="2809318" y="1693216"/>
                </a:lnTo>
                <a:lnTo>
                  <a:pt x="2816355" y="1683833"/>
                </a:lnTo>
                <a:lnTo>
                  <a:pt x="2824567" y="1674840"/>
                </a:lnTo>
                <a:lnTo>
                  <a:pt x="2831215" y="1665064"/>
                </a:lnTo>
                <a:lnTo>
                  <a:pt x="2838252" y="1656463"/>
                </a:lnTo>
                <a:lnTo>
                  <a:pt x="2844119" y="1647469"/>
                </a:lnTo>
                <a:lnTo>
                  <a:pt x="2849200" y="1638476"/>
                </a:lnTo>
                <a:lnTo>
                  <a:pt x="2855066" y="1629483"/>
                </a:lnTo>
                <a:lnTo>
                  <a:pt x="2859758" y="1620101"/>
                </a:lnTo>
                <a:lnTo>
                  <a:pt x="2864450" y="1611498"/>
                </a:lnTo>
                <a:lnTo>
                  <a:pt x="2869142" y="1602114"/>
                </a:lnTo>
                <a:lnTo>
                  <a:pt x="2873052" y="1593511"/>
                </a:lnTo>
                <a:lnTo>
                  <a:pt x="2876571" y="1584518"/>
                </a:lnTo>
                <a:lnTo>
                  <a:pt x="2880092" y="1575526"/>
                </a:lnTo>
                <a:lnTo>
                  <a:pt x="2882829" y="1566534"/>
                </a:lnTo>
                <a:lnTo>
                  <a:pt x="2886348" y="1557540"/>
                </a:lnTo>
                <a:lnTo>
                  <a:pt x="2888302" y="1548547"/>
                </a:lnTo>
                <a:lnTo>
                  <a:pt x="2891431" y="1539946"/>
                </a:lnTo>
                <a:lnTo>
                  <a:pt x="2893776" y="1530562"/>
                </a:lnTo>
                <a:lnTo>
                  <a:pt x="2895342" y="1521177"/>
                </a:lnTo>
                <a:lnTo>
                  <a:pt x="2897298" y="1512184"/>
                </a:lnTo>
                <a:lnTo>
                  <a:pt x="2898080" y="1503583"/>
                </a:lnTo>
                <a:lnTo>
                  <a:pt x="2899644" y="1494199"/>
                </a:lnTo>
                <a:lnTo>
                  <a:pt x="2900426" y="1485599"/>
                </a:lnTo>
                <a:lnTo>
                  <a:pt x="2901600" y="1476605"/>
                </a:lnTo>
                <a:lnTo>
                  <a:pt x="2901600" y="1468003"/>
                </a:lnTo>
                <a:lnTo>
                  <a:pt x="2902773" y="1459011"/>
                </a:lnTo>
                <a:lnTo>
                  <a:pt x="2902773" y="1450408"/>
                </a:lnTo>
                <a:lnTo>
                  <a:pt x="2902773" y="1449627"/>
                </a:lnTo>
                <a:lnTo>
                  <a:pt x="2902383" y="1413264"/>
                </a:lnTo>
                <a:lnTo>
                  <a:pt x="2901993" y="1377686"/>
                </a:lnTo>
                <a:lnTo>
                  <a:pt x="2902387" y="1341322"/>
                </a:lnTo>
                <a:lnTo>
                  <a:pt x="2902779" y="1305743"/>
                </a:lnTo>
                <a:lnTo>
                  <a:pt x="2902779" y="1269773"/>
                </a:lnTo>
                <a:lnTo>
                  <a:pt x="2902389" y="1233409"/>
                </a:lnTo>
                <a:lnTo>
                  <a:pt x="2902783" y="1197047"/>
                </a:lnTo>
                <a:lnTo>
                  <a:pt x="2902392" y="1161467"/>
                </a:lnTo>
                <a:lnTo>
                  <a:pt x="2902394" y="1125495"/>
                </a:lnTo>
                <a:lnTo>
                  <a:pt x="2902786" y="1089916"/>
                </a:lnTo>
                <a:lnTo>
                  <a:pt x="2902786" y="1053945"/>
                </a:lnTo>
                <a:lnTo>
                  <a:pt x="2902789" y="1017191"/>
                </a:lnTo>
                <a:lnTo>
                  <a:pt x="2902789" y="981221"/>
                </a:lnTo>
                <a:lnTo>
                  <a:pt x="2902399" y="945640"/>
                </a:lnTo>
                <a:lnTo>
                  <a:pt x="2902401" y="909668"/>
                </a:lnTo>
                <a:lnTo>
                  <a:pt x="2902793" y="874089"/>
                </a:lnTo>
                <a:lnTo>
                  <a:pt x="2902795" y="837336"/>
                </a:lnTo>
                <a:lnTo>
                  <a:pt x="2902795" y="801366"/>
                </a:lnTo>
                <a:lnTo>
                  <a:pt x="2902406" y="765785"/>
                </a:lnTo>
                <a:lnTo>
                  <a:pt x="2902408" y="729815"/>
                </a:lnTo>
                <a:lnTo>
                  <a:pt x="2902409" y="693844"/>
                </a:lnTo>
                <a:lnTo>
                  <a:pt x="2902802" y="658264"/>
                </a:lnTo>
                <a:lnTo>
                  <a:pt x="2902801" y="621510"/>
                </a:lnTo>
                <a:lnTo>
                  <a:pt x="2902804" y="585540"/>
                </a:lnTo>
                <a:lnTo>
                  <a:pt x="2902414" y="549960"/>
                </a:lnTo>
                <a:lnTo>
                  <a:pt x="2902415" y="513988"/>
                </a:lnTo>
                <a:lnTo>
                  <a:pt x="2902025" y="477626"/>
                </a:lnTo>
                <a:lnTo>
                  <a:pt x="2902807" y="441654"/>
                </a:lnTo>
                <a:lnTo>
                  <a:pt x="2902809" y="405684"/>
                </a:lnTo>
                <a:lnTo>
                  <a:pt x="2902811" y="369712"/>
                </a:lnTo>
                <a:lnTo>
                  <a:pt x="2902421" y="334132"/>
                </a:lnTo>
                <a:lnTo>
                  <a:pt x="2902421" y="298161"/>
                </a:lnTo>
                <a:lnTo>
                  <a:pt x="2903205" y="262190"/>
                </a:lnTo>
                <a:lnTo>
                  <a:pt x="2902816" y="225828"/>
                </a:lnTo>
                <a:lnTo>
                  <a:pt x="2902817" y="189857"/>
                </a:lnTo>
                <a:lnTo>
                  <a:pt x="2902819" y="153886"/>
                </a:lnTo>
                <a:lnTo>
                  <a:pt x="2902428" y="118306"/>
                </a:lnTo>
                <a:lnTo>
                  <a:pt x="2902430" y="81553"/>
                </a:lnTo>
                <a:lnTo>
                  <a:pt x="2902822" y="45973"/>
                </a:lnTo>
                <a:lnTo>
                  <a:pt x="2902824" y="10002"/>
                </a:lnTo>
                <a:lnTo>
                  <a:pt x="2902824" y="0"/>
                </a:lnTo>
                <a:lnTo>
                  <a:pt x="3627826" y="0"/>
                </a:lnTo>
                <a:lnTo>
                  <a:pt x="3627717" y="9977"/>
                </a:lnTo>
                <a:lnTo>
                  <a:pt x="3627717" y="45947"/>
                </a:lnTo>
                <a:lnTo>
                  <a:pt x="3628496" y="81919"/>
                </a:lnTo>
                <a:lnTo>
                  <a:pt x="3628497" y="117890"/>
                </a:lnTo>
                <a:lnTo>
                  <a:pt x="3628104" y="153469"/>
                </a:lnTo>
                <a:lnTo>
                  <a:pt x="3628103" y="180839"/>
                </a:lnTo>
                <a:lnTo>
                  <a:pt x="3628102" y="184750"/>
                </a:lnTo>
                <a:lnTo>
                  <a:pt x="3627712" y="189832"/>
                </a:lnTo>
                <a:lnTo>
                  <a:pt x="3628495" y="199215"/>
                </a:lnTo>
                <a:lnTo>
                  <a:pt x="3629274" y="207817"/>
                </a:lnTo>
                <a:lnTo>
                  <a:pt x="3630057" y="217202"/>
                </a:lnTo>
                <a:lnTo>
                  <a:pt x="3630839" y="225803"/>
                </a:lnTo>
                <a:lnTo>
                  <a:pt x="3632012" y="234796"/>
                </a:lnTo>
                <a:lnTo>
                  <a:pt x="3633184" y="243788"/>
                </a:lnTo>
                <a:lnTo>
                  <a:pt x="3635139" y="252783"/>
                </a:lnTo>
                <a:lnTo>
                  <a:pt x="3637093" y="261774"/>
                </a:lnTo>
                <a:lnTo>
                  <a:pt x="3639829" y="270767"/>
                </a:lnTo>
                <a:lnTo>
                  <a:pt x="3642175" y="280150"/>
                </a:lnTo>
                <a:lnTo>
                  <a:pt x="3644129" y="289144"/>
                </a:lnTo>
                <a:lnTo>
                  <a:pt x="3647258" y="297744"/>
                </a:lnTo>
                <a:lnTo>
                  <a:pt x="3650386" y="307129"/>
                </a:lnTo>
                <a:lnTo>
                  <a:pt x="3654295" y="315730"/>
                </a:lnTo>
                <a:lnTo>
                  <a:pt x="3657422" y="325112"/>
                </a:lnTo>
                <a:lnTo>
                  <a:pt x="3661723" y="334107"/>
                </a:lnTo>
                <a:lnTo>
                  <a:pt x="3666416" y="342707"/>
                </a:lnTo>
                <a:lnTo>
                  <a:pt x="3670717" y="351700"/>
                </a:lnTo>
                <a:lnTo>
                  <a:pt x="3675797" y="360693"/>
                </a:lnTo>
                <a:lnTo>
                  <a:pt x="3681272" y="370077"/>
                </a:lnTo>
                <a:lnTo>
                  <a:pt x="3686745" y="378679"/>
                </a:lnTo>
                <a:lnTo>
                  <a:pt x="3693000" y="388061"/>
                </a:lnTo>
                <a:lnTo>
                  <a:pt x="3699646" y="397055"/>
                </a:lnTo>
                <a:lnTo>
                  <a:pt x="3705903" y="405655"/>
                </a:lnTo>
                <a:lnTo>
                  <a:pt x="3714503" y="415039"/>
                </a:lnTo>
                <a:lnTo>
                  <a:pt x="3721541" y="424423"/>
                </a:lnTo>
                <a:lnTo>
                  <a:pt x="3730143" y="433025"/>
                </a:lnTo>
                <a:lnTo>
                  <a:pt x="3739135" y="442016"/>
                </a:lnTo>
                <a:lnTo>
                  <a:pt x="3749692" y="451008"/>
                </a:lnTo>
                <a:lnTo>
                  <a:pt x="3759857" y="460392"/>
                </a:lnTo>
                <a:lnTo>
                  <a:pt x="3771587" y="468994"/>
                </a:lnTo>
                <a:lnTo>
                  <a:pt x="3782534" y="477595"/>
                </a:lnTo>
                <a:lnTo>
                  <a:pt x="3798174" y="487760"/>
                </a:lnTo>
                <a:lnTo>
                  <a:pt x="3813812" y="497143"/>
                </a:lnTo>
                <a:lnTo>
                  <a:pt x="3830234" y="506526"/>
                </a:lnTo>
                <a:lnTo>
                  <a:pt x="3847437" y="513563"/>
                </a:lnTo>
                <a:lnTo>
                  <a:pt x="3863857" y="520601"/>
                </a:lnTo>
                <a:lnTo>
                  <a:pt x="3880280" y="526074"/>
                </a:lnTo>
                <a:lnTo>
                  <a:pt x="3898265" y="531549"/>
                </a:lnTo>
                <a:lnTo>
                  <a:pt x="3916250" y="535456"/>
                </a:lnTo>
                <a:lnTo>
                  <a:pt x="3933845" y="538975"/>
                </a:lnTo>
                <a:lnTo>
                  <a:pt x="3953004" y="540929"/>
                </a:lnTo>
                <a:lnTo>
                  <a:pt x="3971772" y="542493"/>
                </a:lnTo>
                <a:lnTo>
                  <a:pt x="3990537" y="543273"/>
                </a:lnTo>
                <a:lnTo>
                  <a:pt x="4009697" y="542883"/>
                </a:lnTo>
                <a:lnTo>
                  <a:pt x="4028463" y="541318"/>
                </a:lnTo>
                <a:lnTo>
                  <a:pt x="4046842" y="538581"/>
                </a:lnTo>
                <a:lnTo>
                  <a:pt x="4065216" y="535061"/>
                </a:lnTo>
                <a:lnTo>
                  <a:pt x="4082422" y="531149"/>
                </a:lnTo>
                <a:lnTo>
                  <a:pt x="4100406" y="526458"/>
                </a:lnTo>
                <a:lnTo>
                  <a:pt x="4118001" y="520593"/>
                </a:lnTo>
                <a:lnTo>
                  <a:pt x="4134424" y="513554"/>
                </a:lnTo>
                <a:lnTo>
                  <a:pt x="4150846" y="505734"/>
                </a:lnTo>
                <a:lnTo>
                  <a:pt x="4167659" y="496741"/>
                </a:lnTo>
                <a:lnTo>
                  <a:pt x="4183298" y="488137"/>
                </a:lnTo>
                <a:lnTo>
                  <a:pt x="4198548" y="477581"/>
                </a:lnTo>
                <a:lnTo>
                  <a:pt x="4210277" y="468978"/>
                </a:lnTo>
                <a:lnTo>
                  <a:pt x="4221225" y="460376"/>
                </a:lnTo>
                <a:lnTo>
                  <a:pt x="4232173" y="450992"/>
                </a:lnTo>
                <a:lnTo>
                  <a:pt x="4242339" y="441609"/>
                </a:lnTo>
                <a:lnTo>
                  <a:pt x="4251333" y="432615"/>
                </a:lnTo>
                <a:lnTo>
                  <a:pt x="4259152" y="424013"/>
                </a:lnTo>
                <a:lnTo>
                  <a:pt x="4267363" y="415020"/>
                </a:lnTo>
                <a:lnTo>
                  <a:pt x="4274793" y="405245"/>
                </a:lnTo>
                <a:lnTo>
                  <a:pt x="4281831" y="396643"/>
                </a:lnTo>
                <a:lnTo>
                  <a:pt x="4288478" y="387651"/>
                </a:lnTo>
                <a:lnTo>
                  <a:pt x="4294342" y="379439"/>
                </a:lnTo>
                <a:lnTo>
                  <a:pt x="4300207" y="369664"/>
                </a:lnTo>
                <a:lnTo>
                  <a:pt x="4305682" y="361061"/>
                </a:lnTo>
                <a:lnTo>
                  <a:pt x="4310375" y="352461"/>
                </a:lnTo>
                <a:lnTo>
                  <a:pt x="4315067" y="343076"/>
                </a:lnTo>
                <a:lnTo>
                  <a:pt x="4318977" y="333692"/>
                </a:lnTo>
                <a:lnTo>
                  <a:pt x="4323669" y="324309"/>
                </a:lnTo>
                <a:lnTo>
                  <a:pt x="4327188" y="316098"/>
                </a:lnTo>
                <a:lnTo>
                  <a:pt x="4330316" y="306713"/>
                </a:lnTo>
                <a:lnTo>
                  <a:pt x="4333836" y="297720"/>
                </a:lnTo>
                <a:lnTo>
                  <a:pt x="4336574" y="288728"/>
                </a:lnTo>
                <a:lnTo>
                  <a:pt x="4339700" y="280126"/>
                </a:lnTo>
                <a:lnTo>
                  <a:pt x="4342048" y="270742"/>
                </a:lnTo>
                <a:lnTo>
                  <a:pt x="4344002" y="261750"/>
                </a:lnTo>
                <a:lnTo>
                  <a:pt x="4346349" y="253148"/>
                </a:lnTo>
                <a:lnTo>
                  <a:pt x="4347522" y="244155"/>
                </a:lnTo>
                <a:lnTo>
                  <a:pt x="4349477" y="235162"/>
                </a:lnTo>
                <a:lnTo>
                  <a:pt x="4350649" y="225387"/>
                </a:lnTo>
                <a:lnTo>
                  <a:pt x="4351431" y="216786"/>
                </a:lnTo>
                <a:lnTo>
                  <a:pt x="4352606" y="207793"/>
                </a:lnTo>
                <a:lnTo>
                  <a:pt x="4352607" y="198409"/>
                </a:lnTo>
                <a:lnTo>
                  <a:pt x="4352997" y="189417"/>
                </a:lnTo>
                <a:lnTo>
                  <a:pt x="4353389" y="185115"/>
                </a:lnTo>
                <a:lnTo>
                  <a:pt x="4353389" y="180422"/>
                </a:lnTo>
                <a:lnTo>
                  <a:pt x="4353780" y="153446"/>
                </a:lnTo>
                <a:lnTo>
                  <a:pt x="4354172" y="117866"/>
                </a:lnTo>
                <a:lnTo>
                  <a:pt x="4355347" y="81503"/>
                </a:lnTo>
                <a:lnTo>
                  <a:pt x="4355740" y="45923"/>
                </a:lnTo>
                <a:lnTo>
                  <a:pt x="4356914" y="9560"/>
                </a:lnTo>
                <a:lnTo>
                  <a:pt x="4357020" y="0"/>
                </a:lnTo>
                <a:lnTo>
                  <a:pt x="5078964" y="0"/>
                </a:lnTo>
                <a:lnTo>
                  <a:pt x="5079070" y="9927"/>
                </a:lnTo>
                <a:lnTo>
                  <a:pt x="5079070" y="45897"/>
                </a:lnTo>
                <a:lnTo>
                  <a:pt x="5078679" y="81477"/>
                </a:lnTo>
                <a:lnTo>
                  <a:pt x="5079068" y="89689"/>
                </a:lnTo>
                <a:lnTo>
                  <a:pt x="5079069" y="103763"/>
                </a:lnTo>
                <a:lnTo>
                  <a:pt x="5079459" y="117450"/>
                </a:lnTo>
                <a:lnTo>
                  <a:pt x="5080632" y="126441"/>
                </a:lnTo>
                <a:lnTo>
                  <a:pt x="5081804" y="135434"/>
                </a:lnTo>
                <a:lnTo>
                  <a:pt x="5082976" y="144428"/>
                </a:lnTo>
                <a:lnTo>
                  <a:pt x="5084541" y="153810"/>
                </a:lnTo>
                <a:lnTo>
                  <a:pt x="5086105" y="162413"/>
                </a:lnTo>
                <a:lnTo>
                  <a:pt x="5087669" y="171796"/>
                </a:lnTo>
                <a:lnTo>
                  <a:pt x="5090404" y="180789"/>
                </a:lnTo>
                <a:lnTo>
                  <a:pt x="5092749" y="189390"/>
                </a:lnTo>
                <a:lnTo>
                  <a:pt x="5095096" y="198774"/>
                </a:lnTo>
                <a:lnTo>
                  <a:pt x="5098224" y="208158"/>
                </a:lnTo>
                <a:lnTo>
                  <a:pt x="5101351" y="216759"/>
                </a:lnTo>
                <a:lnTo>
                  <a:pt x="5105260" y="225361"/>
                </a:lnTo>
                <a:lnTo>
                  <a:pt x="5108779" y="235135"/>
                </a:lnTo>
                <a:lnTo>
                  <a:pt x="5112688" y="243738"/>
                </a:lnTo>
                <a:lnTo>
                  <a:pt x="5117381" y="252339"/>
                </a:lnTo>
                <a:lnTo>
                  <a:pt x="5122071" y="261723"/>
                </a:lnTo>
                <a:lnTo>
                  <a:pt x="5127546" y="271106"/>
                </a:lnTo>
                <a:lnTo>
                  <a:pt x="5132238" y="279708"/>
                </a:lnTo>
                <a:lnTo>
                  <a:pt x="5138102" y="288701"/>
                </a:lnTo>
                <a:lnTo>
                  <a:pt x="5143966" y="297692"/>
                </a:lnTo>
                <a:lnTo>
                  <a:pt x="5151395" y="306684"/>
                </a:lnTo>
                <a:lnTo>
                  <a:pt x="5157650" y="316070"/>
                </a:lnTo>
                <a:lnTo>
                  <a:pt x="5165470" y="324671"/>
                </a:lnTo>
                <a:lnTo>
                  <a:pt x="5173287" y="333272"/>
                </a:lnTo>
                <a:lnTo>
                  <a:pt x="5181498" y="343047"/>
                </a:lnTo>
                <a:lnTo>
                  <a:pt x="5190882" y="352431"/>
                </a:lnTo>
                <a:lnTo>
                  <a:pt x="5200657" y="360642"/>
                </a:lnTo>
                <a:lnTo>
                  <a:pt x="5210822" y="369242"/>
                </a:lnTo>
                <a:lnTo>
                  <a:pt x="5223334" y="379406"/>
                </a:lnTo>
                <a:lnTo>
                  <a:pt x="5235846" y="388008"/>
                </a:lnTo>
                <a:lnTo>
                  <a:pt x="5249530" y="397001"/>
                </a:lnTo>
                <a:lnTo>
                  <a:pt x="5262432" y="405212"/>
                </a:lnTo>
                <a:lnTo>
                  <a:pt x="5273380" y="411465"/>
                </a:lnTo>
                <a:lnTo>
                  <a:pt x="5284718" y="416548"/>
                </a:lnTo>
                <a:lnTo>
                  <a:pt x="5295275" y="421630"/>
                </a:lnTo>
                <a:lnTo>
                  <a:pt x="5306223" y="426323"/>
                </a:lnTo>
                <a:lnTo>
                  <a:pt x="5317952" y="430233"/>
                </a:lnTo>
                <a:lnTo>
                  <a:pt x="5328899" y="434923"/>
                </a:lnTo>
                <a:lnTo>
                  <a:pt x="5341411" y="438051"/>
                </a:lnTo>
                <a:lnTo>
                  <a:pt x="5353141" y="441180"/>
                </a:lnTo>
                <a:lnTo>
                  <a:pt x="5374254" y="445871"/>
                </a:lnTo>
                <a:lnTo>
                  <a:pt x="5396541" y="449389"/>
                </a:lnTo>
                <a:lnTo>
                  <a:pt x="5407488" y="450951"/>
                </a:lnTo>
                <a:lnTo>
                  <a:pt x="5418436" y="451733"/>
                </a:lnTo>
                <a:lnTo>
                  <a:pt x="5429773" y="452124"/>
                </a:lnTo>
                <a:lnTo>
                  <a:pt x="5441504" y="452124"/>
                </a:lnTo>
                <a:lnTo>
                  <a:pt x="5452841" y="451733"/>
                </a:lnTo>
                <a:lnTo>
                  <a:pt x="5464183" y="451340"/>
                </a:lnTo>
                <a:lnTo>
                  <a:pt x="5475127" y="450558"/>
                </a:lnTo>
                <a:lnTo>
                  <a:pt x="5486467" y="449385"/>
                </a:lnTo>
                <a:lnTo>
                  <a:pt x="5508363" y="446256"/>
                </a:lnTo>
                <a:lnTo>
                  <a:pt x="5529867" y="441172"/>
                </a:lnTo>
                <a:lnTo>
                  <a:pt x="5541597" y="438045"/>
                </a:lnTo>
                <a:lnTo>
                  <a:pt x="5553719" y="434525"/>
                </a:lnTo>
                <a:lnTo>
                  <a:pt x="5565058" y="430222"/>
                </a:lnTo>
                <a:lnTo>
                  <a:pt x="5576396" y="425923"/>
                </a:lnTo>
                <a:lnTo>
                  <a:pt x="5587344" y="421230"/>
                </a:lnTo>
                <a:lnTo>
                  <a:pt x="5598292" y="416537"/>
                </a:lnTo>
                <a:lnTo>
                  <a:pt x="5609239" y="411064"/>
                </a:lnTo>
                <a:lnTo>
                  <a:pt x="5619796" y="405980"/>
                </a:lnTo>
                <a:lnTo>
                  <a:pt x="5633482" y="396988"/>
                </a:lnTo>
                <a:lnTo>
                  <a:pt x="5646384" y="388777"/>
                </a:lnTo>
                <a:lnTo>
                  <a:pt x="5659679" y="379391"/>
                </a:lnTo>
                <a:lnTo>
                  <a:pt x="5672191" y="369227"/>
                </a:lnTo>
                <a:lnTo>
                  <a:pt x="5682356" y="360624"/>
                </a:lnTo>
                <a:lnTo>
                  <a:pt x="5691740" y="352021"/>
                </a:lnTo>
                <a:lnTo>
                  <a:pt x="5700734" y="343028"/>
                </a:lnTo>
                <a:lnTo>
                  <a:pt x="5709727" y="333253"/>
                </a:lnTo>
                <a:lnTo>
                  <a:pt x="5717545" y="324651"/>
                </a:lnTo>
                <a:lnTo>
                  <a:pt x="5724585" y="315267"/>
                </a:lnTo>
                <a:lnTo>
                  <a:pt x="5731625" y="306665"/>
                </a:lnTo>
                <a:lnTo>
                  <a:pt x="5738662" y="297281"/>
                </a:lnTo>
                <a:lnTo>
                  <a:pt x="5744917" y="288680"/>
                </a:lnTo>
                <a:lnTo>
                  <a:pt x="5750391" y="279296"/>
                </a:lnTo>
                <a:lnTo>
                  <a:pt x="5755475" y="271085"/>
                </a:lnTo>
                <a:lnTo>
                  <a:pt x="5760948" y="261700"/>
                </a:lnTo>
                <a:lnTo>
                  <a:pt x="5765641" y="252316"/>
                </a:lnTo>
                <a:lnTo>
                  <a:pt x="5769943" y="244106"/>
                </a:lnTo>
                <a:lnTo>
                  <a:pt x="5773852" y="234722"/>
                </a:lnTo>
                <a:lnTo>
                  <a:pt x="5777763" y="225339"/>
                </a:lnTo>
                <a:lnTo>
                  <a:pt x="5781672" y="216735"/>
                </a:lnTo>
                <a:lnTo>
                  <a:pt x="5784409" y="207743"/>
                </a:lnTo>
                <a:lnTo>
                  <a:pt x="5787148" y="197968"/>
                </a:lnTo>
                <a:lnTo>
                  <a:pt x="5790276" y="189365"/>
                </a:lnTo>
                <a:lnTo>
                  <a:pt x="5792231" y="180374"/>
                </a:lnTo>
                <a:lnTo>
                  <a:pt x="5794968" y="171380"/>
                </a:lnTo>
                <a:lnTo>
                  <a:pt x="5796924" y="162388"/>
                </a:lnTo>
                <a:lnTo>
                  <a:pt x="5798487" y="153785"/>
                </a:lnTo>
                <a:lnTo>
                  <a:pt x="5800052" y="144403"/>
                </a:lnTo>
                <a:lnTo>
                  <a:pt x="5801226" y="135410"/>
                </a:lnTo>
                <a:lnTo>
                  <a:pt x="5802007" y="126806"/>
                </a:lnTo>
                <a:lnTo>
                  <a:pt x="5803180" y="117034"/>
                </a:lnTo>
                <a:lnTo>
                  <a:pt x="5804355" y="103347"/>
                </a:lnTo>
                <a:lnTo>
                  <a:pt x="5803964" y="89663"/>
                </a:lnTo>
                <a:lnTo>
                  <a:pt x="5804355" y="81452"/>
                </a:lnTo>
                <a:lnTo>
                  <a:pt x="5803964" y="45873"/>
                </a:lnTo>
                <a:lnTo>
                  <a:pt x="5803967" y="9900"/>
                </a:lnTo>
                <a:lnTo>
                  <a:pt x="5803967" y="0"/>
                </a:lnTo>
                <a:lnTo>
                  <a:pt x="7116256" y="0"/>
                </a:lnTo>
                <a:lnTo>
                  <a:pt x="7116256" y="1017705"/>
                </a:lnTo>
                <a:lnTo>
                  <a:pt x="7114920" y="1016654"/>
                </a:lnTo>
                <a:lnTo>
                  <a:pt x="7100453" y="1006880"/>
                </a:lnTo>
                <a:lnTo>
                  <a:pt x="7085988" y="997106"/>
                </a:lnTo>
                <a:lnTo>
                  <a:pt x="7070740" y="988896"/>
                </a:lnTo>
                <a:lnTo>
                  <a:pt x="7055101" y="981076"/>
                </a:lnTo>
                <a:lnTo>
                  <a:pt x="7036724" y="972865"/>
                </a:lnTo>
                <a:lnTo>
                  <a:pt x="7018347" y="966219"/>
                </a:lnTo>
                <a:lnTo>
                  <a:pt x="6999579" y="959964"/>
                </a:lnTo>
                <a:lnTo>
                  <a:pt x="6980812" y="954491"/>
                </a:lnTo>
                <a:lnTo>
                  <a:pt x="6960089" y="950973"/>
                </a:lnTo>
                <a:lnTo>
                  <a:pt x="6940541" y="947845"/>
                </a:lnTo>
                <a:lnTo>
                  <a:pt x="6919819" y="946674"/>
                </a:lnTo>
                <a:lnTo>
                  <a:pt x="6899097" y="945502"/>
                </a:lnTo>
                <a:lnTo>
                  <a:pt x="6878374" y="945894"/>
                </a:lnTo>
                <a:lnTo>
                  <a:pt x="6857652" y="947849"/>
                </a:lnTo>
                <a:lnTo>
                  <a:pt x="6837319" y="950978"/>
                </a:lnTo>
                <a:lnTo>
                  <a:pt x="6817770" y="954889"/>
                </a:lnTo>
                <a:lnTo>
                  <a:pt x="6798221" y="959580"/>
                </a:lnTo>
                <a:lnTo>
                  <a:pt x="6779062" y="966228"/>
                </a:lnTo>
                <a:lnTo>
                  <a:pt x="6760686" y="972875"/>
                </a:lnTo>
                <a:lnTo>
                  <a:pt x="6742699" y="980695"/>
                </a:lnTo>
                <a:lnTo>
                  <a:pt x="6726667" y="988908"/>
                </a:lnTo>
                <a:lnTo>
                  <a:pt x="6711419" y="997118"/>
                </a:lnTo>
                <a:lnTo>
                  <a:pt x="6696953" y="1006894"/>
                </a:lnTo>
                <a:lnTo>
                  <a:pt x="6683267" y="1016669"/>
                </a:lnTo>
                <a:lnTo>
                  <a:pt x="6671930" y="1024880"/>
                </a:lnTo>
                <a:lnTo>
                  <a:pt x="6661372" y="1033874"/>
                </a:lnTo>
                <a:lnTo>
                  <a:pt x="6651205" y="1043259"/>
                </a:lnTo>
                <a:lnTo>
                  <a:pt x="6641429" y="1053033"/>
                </a:lnTo>
                <a:lnTo>
                  <a:pt x="6633220" y="1061244"/>
                </a:lnTo>
                <a:lnTo>
                  <a:pt x="6625009" y="1070237"/>
                </a:lnTo>
                <a:lnTo>
                  <a:pt x="6617189" y="1079621"/>
                </a:lnTo>
                <a:lnTo>
                  <a:pt x="6610150" y="1089005"/>
                </a:lnTo>
                <a:lnTo>
                  <a:pt x="6603501" y="1097216"/>
                </a:lnTo>
                <a:lnTo>
                  <a:pt x="6597248" y="1106601"/>
                </a:lnTo>
                <a:lnTo>
                  <a:pt x="6591382" y="1115593"/>
                </a:lnTo>
                <a:lnTo>
                  <a:pt x="6585907" y="1124977"/>
                </a:lnTo>
                <a:lnTo>
                  <a:pt x="6581213" y="1133578"/>
                </a:lnTo>
                <a:lnTo>
                  <a:pt x="6576130" y="1142572"/>
                </a:lnTo>
                <a:lnTo>
                  <a:pt x="6571829" y="1151565"/>
                </a:lnTo>
                <a:lnTo>
                  <a:pt x="6567140" y="1160948"/>
                </a:lnTo>
                <a:lnTo>
                  <a:pt x="6563620" y="1169941"/>
                </a:lnTo>
                <a:lnTo>
                  <a:pt x="6559708" y="1178544"/>
                </a:lnTo>
                <a:lnTo>
                  <a:pt x="6556581" y="1187146"/>
                </a:lnTo>
                <a:lnTo>
                  <a:pt x="6553452" y="1196529"/>
                </a:lnTo>
                <a:lnTo>
                  <a:pt x="6551107" y="1205914"/>
                </a:lnTo>
                <a:lnTo>
                  <a:pt x="6547978" y="1214515"/>
                </a:lnTo>
                <a:lnTo>
                  <a:pt x="6546023" y="1223508"/>
                </a:lnTo>
                <a:lnTo>
                  <a:pt x="6543677" y="1232890"/>
                </a:lnTo>
                <a:lnTo>
                  <a:pt x="6542113" y="1242276"/>
                </a:lnTo>
                <a:lnTo>
                  <a:pt x="6540549" y="1250095"/>
                </a:lnTo>
                <a:lnTo>
                  <a:pt x="6538984" y="1259478"/>
                </a:lnTo>
                <a:lnTo>
                  <a:pt x="6537810" y="1268472"/>
                </a:lnTo>
                <a:lnTo>
                  <a:pt x="6537810" y="1277855"/>
                </a:lnTo>
                <a:lnTo>
                  <a:pt x="6536638" y="1286848"/>
                </a:lnTo>
                <a:lnTo>
                  <a:pt x="6536244" y="1295841"/>
                </a:lnTo>
                <a:lnTo>
                  <a:pt x="6536245" y="1304444"/>
                </a:lnTo>
                <a:lnTo>
                  <a:pt x="6535464" y="1309134"/>
                </a:lnTo>
                <a:lnTo>
                  <a:pt x="6535854" y="1340806"/>
                </a:lnTo>
                <a:lnTo>
                  <a:pt x="6536242" y="1377167"/>
                </a:lnTo>
                <a:lnTo>
                  <a:pt x="6535457" y="1412356"/>
                </a:lnTo>
                <a:lnTo>
                  <a:pt x="6535850" y="1448717"/>
                </a:lnTo>
                <a:lnTo>
                  <a:pt x="6535456" y="1485081"/>
                </a:lnTo>
                <a:lnTo>
                  <a:pt x="6535848" y="1520660"/>
                </a:lnTo>
                <a:lnTo>
                  <a:pt x="6535845" y="1556631"/>
                </a:lnTo>
                <a:lnTo>
                  <a:pt x="6536235" y="1592992"/>
                </a:lnTo>
                <a:lnTo>
                  <a:pt x="6535843" y="1628573"/>
                </a:lnTo>
                <a:lnTo>
                  <a:pt x="6535451" y="1664936"/>
                </a:lnTo>
                <a:lnTo>
                  <a:pt x="6535449" y="1700905"/>
                </a:lnTo>
                <a:lnTo>
                  <a:pt x="6535838" y="1736487"/>
                </a:lnTo>
                <a:lnTo>
                  <a:pt x="6536228" y="1772849"/>
                </a:lnTo>
                <a:lnTo>
                  <a:pt x="6535446" y="1808037"/>
                </a:lnTo>
                <a:lnTo>
                  <a:pt x="6535835" y="1844399"/>
                </a:lnTo>
                <a:lnTo>
                  <a:pt x="6535444" y="1880761"/>
                </a:lnTo>
                <a:lnTo>
                  <a:pt x="6535442" y="1916733"/>
                </a:lnTo>
                <a:lnTo>
                  <a:pt x="6535833" y="1952313"/>
                </a:lnTo>
                <a:lnTo>
                  <a:pt x="6536222" y="1988674"/>
                </a:lnTo>
                <a:lnTo>
                  <a:pt x="6535829" y="2024255"/>
                </a:lnTo>
                <a:lnTo>
                  <a:pt x="6535437" y="2060616"/>
                </a:lnTo>
                <a:lnTo>
                  <a:pt x="6535435" y="2096588"/>
                </a:lnTo>
                <a:lnTo>
                  <a:pt x="6535435" y="2132559"/>
                </a:lnTo>
                <a:lnTo>
                  <a:pt x="6536215" y="2168530"/>
                </a:lnTo>
                <a:lnTo>
                  <a:pt x="6536215" y="2204501"/>
                </a:lnTo>
                <a:lnTo>
                  <a:pt x="6535430" y="2240472"/>
                </a:lnTo>
                <a:lnTo>
                  <a:pt x="6535430" y="2276444"/>
                </a:lnTo>
                <a:lnTo>
                  <a:pt x="6535427" y="2312414"/>
                </a:lnTo>
                <a:lnTo>
                  <a:pt x="6535427" y="2348386"/>
                </a:lnTo>
                <a:lnTo>
                  <a:pt x="6536207" y="2384356"/>
                </a:lnTo>
                <a:lnTo>
                  <a:pt x="6535816" y="2420718"/>
                </a:lnTo>
                <a:lnTo>
                  <a:pt x="6535423" y="2456298"/>
                </a:lnTo>
                <a:lnTo>
                  <a:pt x="6535423" y="2488361"/>
                </a:lnTo>
                <a:lnTo>
                  <a:pt x="6535423" y="2492268"/>
                </a:lnTo>
                <a:lnTo>
                  <a:pt x="6535422" y="2528240"/>
                </a:lnTo>
                <a:lnTo>
                  <a:pt x="6535419" y="2564211"/>
                </a:lnTo>
                <a:lnTo>
                  <a:pt x="6536201" y="2600182"/>
                </a:lnTo>
                <a:lnTo>
                  <a:pt x="6535416" y="2636154"/>
                </a:lnTo>
                <a:lnTo>
                  <a:pt x="6535417" y="2672124"/>
                </a:lnTo>
                <a:lnTo>
                  <a:pt x="6535414" y="2708096"/>
                </a:lnTo>
                <a:lnTo>
                  <a:pt x="6535413" y="2744066"/>
                </a:lnTo>
                <a:lnTo>
                  <a:pt x="6536194" y="2780037"/>
                </a:lnTo>
                <a:lnTo>
                  <a:pt x="6535802" y="2816400"/>
                </a:lnTo>
                <a:lnTo>
                  <a:pt x="6535410" y="2851979"/>
                </a:lnTo>
                <a:lnTo>
                  <a:pt x="6535408" y="2887951"/>
                </a:lnTo>
                <a:lnTo>
                  <a:pt x="6535408" y="2923922"/>
                </a:lnTo>
                <a:lnTo>
                  <a:pt x="6535015" y="2960283"/>
                </a:lnTo>
                <a:lnTo>
                  <a:pt x="6535795" y="2996257"/>
                </a:lnTo>
                <a:lnTo>
                  <a:pt x="6535794" y="3032225"/>
                </a:lnTo>
                <a:lnTo>
                  <a:pt x="6535403" y="3067806"/>
                </a:lnTo>
                <a:lnTo>
                  <a:pt x="6535401" y="3103776"/>
                </a:lnTo>
                <a:lnTo>
                  <a:pt x="6535009" y="3140139"/>
                </a:lnTo>
                <a:lnTo>
                  <a:pt x="6535398" y="3176501"/>
                </a:lnTo>
                <a:lnTo>
                  <a:pt x="6535788" y="3212081"/>
                </a:lnTo>
                <a:lnTo>
                  <a:pt x="6535787" y="3248053"/>
                </a:lnTo>
                <a:lnTo>
                  <a:pt x="6535394" y="3283632"/>
                </a:lnTo>
                <a:lnTo>
                  <a:pt x="6535003" y="3319995"/>
                </a:lnTo>
                <a:lnTo>
                  <a:pt x="6535002" y="3355966"/>
                </a:lnTo>
                <a:lnTo>
                  <a:pt x="6535391" y="3392328"/>
                </a:lnTo>
                <a:lnTo>
                  <a:pt x="6535780" y="3427908"/>
                </a:lnTo>
                <a:lnTo>
                  <a:pt x="6535779" y="3463880"/>
                </a:lnTo>
                <a:lnTo>
                  <a:pt x="6535386" y="3499459"/>
                </a:lnTo>
                <a:lnTo>
                  <a:pt x="6534996" y="3535822"/>
                </a:lnTo>
                <a:lnTo>
                  <a:pt x="6535384" y="3572183"/>
                </a:lnTo>
                <a:lnTo>
                  <a:pt x="6535383" y="3608155"/>
                </a:lnTo>
                <a:lnTo>
                  <a:pt x="6535773" y="3643735"/>
                </a:lnTo>
                <a:lnTo>
                  <a:pt x="6535381" y="3679315"/>
                </a:lnTo>
                <a:lnTo>
                  <a:pt x="6534988" y="3715676"/>
                </a:lnTo>
                <a:lnTo>
                  <a:pt x="6534987" y="3751647"/>
                </a:lnTo>
                <a:lnTo>
                  <a:pt x="6535377" y="3788009"/>
                </a:lnTo>
                <a:lnTo>
                  <a:pt x="6535766" y="3823589"/>
                </a:lnTo>
                <a:lnTo>
                  <a:pt x="6535764" y="3859560"/>
                </a:lnTo>
                <a:lnTo>
                  <a:pt x="6534982" y="3895531"/>
                </a:lnTo>
                <a:lnTo>
                  <a:pt x="6534981" y="3931503"/>
                </a:lnTo>
                <a:lnTo>
                  <a:pt x="6535370" y="3967863"/>
                </a:lnTo>
                <a:lnTo>
                  <a:pt x="6535370" y="4003835"/>
                </a:lnTo>
                <a:lnTo>
                  <a:pt x="6535759" y="4039415"/>
                </a:lnTo>
                <a:lnTo>
                  <a:pt x="6535368" y="4075778"/>
                </a:lnTo>
                <a:lnTo>
                  <a:pt x="6534974" y="4111358"/>
                </a:lnTo>
                <a:lnTo>
                  <a:pt x="6534974" y="4147328"/>
                </a:lnTo>
                <a:lnTo>
                  <a:pt x="6535363" y="4183690"/>
                </a:lnTo>
                <a:lnTo>
                  <a:pt x="6534971" y="4220053"/>
                </a:lnTo>
                <a:lnTo>
                  <a:pt x="6535361" y="4255633"/>
                </a:lnTo>
                <a:lnTo>
                  <a:pt x="6535358" y="4291604"/>
                </a:lnTo>
                <a:lnTo>
                  <a:pt x="6534968" y="4327184"/>
                </a:lnTo>
                <a:lnTo>
                  <a:pt x="6535357" y="4363546"/>
                </a:lnTo>
                <a:lnTo>
                  <a:pt x="6535355" y="4399517"/>
                </a:lnTo>
                <a:lnTo>
                  <a:pt x="6534965" y="4435879"/>
                </a:lnTo>
                <a:lnTo>
                  <a:pt x="6535353" y="4471459"/>
                </a:lnTo>
                <a:lnTo>
                  <a:pt x="6534961" y="4507038"/>
                </a:lnTo>
                <a:lnTo>
                  <a:pt x="6534960" y="4543009"/>
                </a:lnTo>
                <a:lnTo>
                  <a:pt x="6535740" y="4575852"/>
                </a:lnTo>
                <a:lnTo>
                  <a:pt x="6535350" y="4579372"/>
                </a:lnTo>
                <a:lnTo>
                  <a:pt x="6534959" y="4588365"/>
                </a:lnTo>
                <a:lnTo>
                  <a:pt x="6534567" y="4597358"/>
                </a:lnTo>
                <a:lnTo>
                  <a:pt x="6533785" y="4606742"/>
                </a:lnTo>
                <a:lnTo>
                  <a:pt x="6533002" y="4615343"/>
                </a:lnTo>
                <a:lnTo>
                  <a:pt x="6531830" y="4624336"/>
                </a:lnTo>
                <a:lnTo>
                  <a:pt x="6530655" y="4633328"/>
                </a:lnTo>
                <a:lnTo>
                  <a:pt x="6528701" y="4642323"/>
                </a:lnTo>
                <a:lnTo>
                  <a:pt x="6527137" y="4651706"/>
                </a:lnTo>
                <a:lnTo>
                  <a:pt x="6525181" y="4660697"/>
                </a:lnTo>
                <a:lnTo>
                  <a:pt x="6522835" y="4670082"/>
                </a:lnTo>
                <a:lnTo>
                  <a:pt x="6520878" y="4678292"/>
                </a:lnTo>
                <a:lnTo>
                  <a:pt x="6518142" y="4687285"/>
                </a:lnTo>
                <a:lnTo>
                  <a:pt x="6514232" y="4696669"/>
                </a:lnTo>
                <a:lnTo>
                  <a:pt x="6511495" y="4705662"/>
                </a:lnTo>
                <a:lnTo>
                  <a:pt x="6507584" y="4714264"/>
                </a:lnTo>
                <a:lnTo>
                  <a:pt x="6504457" y="4723650"/>
                </a:lnTo>
                <a:lnTo>
                  <a:pt x="6499764" y="4733031"/>
                </a:lnTo>
                <a:lnTo>
                  <a:pt x="6495073" y="4741634"/>
                </a:lnTo>
                <a:lnTo>
                  <a:pt x="6490380" y="4751018"/>
                </a:lnTo>
                <a:lnTo>
                  <a:pt x="6485296" y="4759228"/>
                </a:lnTo>
                <a:lnTo>
                  <a:pt x="6479823" y="4768613"/>
                </a:lnTo>
                <a:lnTo>
                  <a:pt x="6474348" y="4777998"/>
                </a:lnTo>
                <a:lnTo>
                  <a:pt x="6467308" y="4786599"/>
                </a:lnTo>
                <a:lnTo>
                  <a:pt x="6461837" y="4795202"/>
                </a:lnTo>
                <a:lnTo>
                  <a:pt x="6454406" y="4804976"/>
                </a:lnTo>
                <a:lnTo>
                  <a:pt x="6446196" y="4813970"/>
                </a:lnTo>
                <a:lnTo>
                  <a:pt x="6438376" y="4822570"/>
                </a:lnTo>
                <a:lnTo>
                  <a:pt x="6430165" y="4831565"/>
                </a:lnTo>
                <a:lnTo>
                  <a:pt x="6419998" y="4840948"/>
                </a:lnTo>
                <a:lnTo>
                  <a:pt x="6409833" y="4850333"/>
                </a:lnTo>
                <a:lnTo>
                  <a:pt x="6400447" y="4858935"/>
                </a:lnTo>
                <a:lnTo>
                  <a:pt x="6389109" y="4867146"/>
                </a:lnTo>
                <a:lnTo>
                  <a:pt x="6374643" y="4877704"/>
                </a:lnTo>
                <a:lnTo>
                  <a:pt x="6359783" y="4886306"/>
                </a:lnTo>
                <a:lnTo>
                  <a:pt x="6344927" y="4895690"/>
                </a:lnTo>
                <a:lnTo>
                  <a:pt x="6329286" y="4903509"/>
                </a:lnTo>
                <a:lnTo>
                  <a:pt x="6310909" y="4911722"/>
                </a:lnTo>
                <a:lnTo>
                  <a:pt x="6292533" y="4918369"/>
                </a:lnTo>
                <a:lnTo>
                  <a:pt x="6273373" y="4925017"/>
                </a:lnTo>
                <a:lnTo>
                  <a:pt x="6253825" y="4929708"/>
                </a:lnTo>
                <a:lnTo>
                  <a:pt x="6233885" y="4934010"/>
                </a:lnTo>
                <a:lnTo>
                  <a:pt x="6213942" y="4936748"/>
                </a:lnTo>
                <a:lnTo>
                  <a:pt x="6193611" y="4938313"/>
                </a:lnTo>
                <a:lnTo>
                  <a:pt x="6172106" y="4939486"/>
                </a:lnTo>
                <a:lnTo>
                  <a:pt x="6151384" y="4938315"/>
                </a:lnTo>
                <a:lnTo>
                  <a:pt x="6130663" y="4937142"/>
                </a:lnTo>
                <a:lnTo>
                  <a:pt x="6109939" y="4934406"/>
                </a:lnTo>
                <a:lnTo>
                  <a:pt x="6090000" y="4930106"/>
                </a:lnTo>
                <a:lnTo>
                  <a:pt x="6070451" y="4924633"/>
                </a:lnTo>
                <a:lnTo>
                  <a:pt x="6051292" y="4918769"/>
                </a:lnTo>
                <a:lnTo>
                  <a:pt x="6032525" y="4911732"/>
                </a:lnTo>
                <a:lnTo>
                  <a:pt x="6014931" y="4903521"/>
                </a:lnTo>
                <a:lnTo>
                  <a:pt x="5999292" y="4895701"/>
                </a:lnTo>
                <a:lnTo>
                  <a:pt x="5984434" y="4887100"/>
                </a:lnTo>
                <a:lnTo>
                  <a:pt x="5969185" y="4877326"/>
                </a:lnTo>
                <a:lnTo>
                  <a:pt x="5955111" y="4867161"/>
                </a:lnTo>
                <a:lnTo>
                  <a:pt x="5944554" y="4858951"/>
                </a:lnTo>
                <a:lnTo>
                  <a:pt x="5933998" y="4849958"/>
                </a:lnTo>
                <a:lnTo>
                  <a:pt x="5923832" y="4840575"/>
                </a:lnTo>
                <a:lnTo>
                  <a:pt x="5914059" y="4830800"/>
                </a:lnTo>
                <a:lnTo>
                  <a:pt x="5905848" y="4822589"/>
                </a:lnTo>
                <a:lnTo>
                  <a:pt x="5898028" y="4813988"/>
                </a:lnTo>
                <a:lnTo>
                  <a:pt x="5890210" y="4805386"/>
                </a:lnTo>
                <a:lnTo>
                  <a:pt x="5882781" y="4794831"/>
                </a:lnTo>
                <a:lnTo>
                  <a:pt x="5876134" y="4786620"/>
                </a:lnTo>
                <a:lnTo>
                  <a:pt x="5870661" y="4778018"/>
                </a:lnTo>
                <a:lnTo>
                  <a:pt x="5864404" y="4768634"/>
                </a:lnTo>
                <a:lnTo>
                  <a:pt x="5858931" y="4759250"/>
                </a:lnTo>
                <a:lnTo>
                  <a:pt x="5854240" y="4750650"/>
                </a:lnTo>
                <a:lnTo>
                  <a:pt x="5849156" y="4741657"/>
                </a:lnTo>
                <a:lnTo>
                  <a:pt x="5844855" y="4732665"/>
                </a:lnTo>
                <a:lnTo>
                  <a:pt x="5840165" y="4723280"/>
                </a:lnTo>
                <a:lnTo>
                  <a:pt x="5836645" y="4714289"/>
                </a:lnTo>
                <a:lnTo>
                  <a:pt x="5833127" y="4706077"/>
                </a:lnTo>
                <a:lnTo>
                  <a:pt x="5829608" y="4697086"/>
                </a:lnTo>
                <a:lnTo>
                  <a:pt x="5826090" y="4687309"/>
                </a:lnTo>
                <a:lnTo>
                  <a:pt x="5824527" y="4678707"/>
                </a:lnTo>
                <a:lnTo>
                  <a:pt x="5821399" y="4670108"/>
                </a:lnTo>
                <a:lnTo>
                  <a:pt x="5819053" y="4660724"/>
                </a:lnTo>
                <a:lnTo>
                  <a:pt x="5817098" y="4651731"/>
                </a:lnTo>
                <a:lnTo>
                  <a:pt x="5815537" y="4642347"/>
                </a:lnTo>
                <a:lnTo>
                  <a:pt x="5813189" y="4633744"/>
                </a:lnTo>
                <a:lnTo>
                  <a:pt x="5812408" y="4625143"/>
                </a:lnTo>
                <a:lnTo>
                  <a:pt x="5810845" y="4615759"/>
                </a:lnTo>
                <a:lnTo>
                  <a:pt x="5810845" y="4606376"/>
                </a:lnTo>
                <a:lnTo>
                  <a:pt x="5809671" y="4597384"/>
                </a:lnTo>
                <a:lnTo>
                  <a:pt x="5809672" y="4588782"/>
                </a:lnTo>
                <a:lnTo>
                  <a:pt x="5808891" y="4579399"/>
                </a:lnTo>
                <a:lnTo>
                  <a:pt x="5809281" y="4576661"/>
                </a:lnTo>
                <a:lnTo>
                  <a:pt x="5808892" y="4543427"/>
                </a:lnTo>
                <a:lnTo>
                  <a:pt x="5808892" y="4507455"/>
                </a:lnTo>
                <a:lnTo>
                  <a:pt x="5809676" y="4471485"/>
                </a:lnTo>
                <a:lnTo>
                  <a:pt x="5809285" y="4435905"/>
                </a:lnTo>
                <a:lnTo>
                  <a:pt x="5809287" y="4399934"/>
                </a:lnTo>
                <a:lnTo>
                  <a:pt x="5808898" y="4363572"/>
                </a:lnTo>
                <a:lnTo>
                  <a:pt x="5808899" y="4327600"/>
                </a:lnTo>
                <a:lnTo>
                  <a:pt x="5809291" y="4291238"/>
                </a:lnTo>
                <a:lnTo>
                  <a:pt x="5809292" y="4256049"/>
                </a:lnTo>
                <a:lnTo>
                  <a:pt x="5809293" y="4220078"/>
                </a:lnTo>
                <a:lnTo>
                  <a:pt x="5808904" y="4183716"/>
                </a:lnTo>
                <a:lnTo>
                  <a:pt x="5808906" y="4147744"/>
                </a:lnTo>
                <a:lnTo>
                  <a:pt x="5809297" y="4111382"/>
                </a:lnTo>
                <a:lnTo>
                  <a:pt x="5809300" y="4075412"/>
                </a:lnTo>
                <a:lnTo>
                  <a:pt x="5809300" y="4040222"/>
                </a:lnTo>
                <a:lnTo>
                  <a:pt x="5809302" y="4004252"/>
                </a:lnTo>
                <a:lnTo>
                  <a:pt x="5808912" y="3967889"/>
                </a:lnTo>
                <a:lnTo>
                  <a:pt x="5809304" y="3931528"/>
                </a:lnTo>
                <a:lnTo>
                  <a:pt x="5809305" y="3895556"/>
                </a:lnTo>
                <a:lnTo>
                  <a:pt x="5809699" y="3859977"/>
                </a:lnTo>
                <a:lnTo>
                  <a:pt x="5809307" y="3824397"/>
                </a:lnTo>
                <a:lnTo>
                  <a:pt x="5808918" y="3788034"/>
                </a:lnTo>
                <a:lnTo>
                  <a:pt x="5809311" y="3751673"/>
                </a:lnTo>
                <a:lnTo>
                  <a:pt x="5809312" y="3715702"/>
                </a:lnTo>
                <a:lnTo>
                  <a:pt x="5809313" y="3679730"/>
                </a:lnTo>
                <a:lnTo>
                  <a:pt x="5809312" y="3668783"/>
                </a:lnTo>
                <a:lnTo>
                  <a:pt x="5809314" y="3656271"/>
                </a:lnTo>
                <a:lnTo>
                  <a:pt x="5808923" y="3644149"/>
                </a:lnTo>
                <a:lnTo>
                  <a:pt x="5807751" y="3635159"/>
                </a:lnTo>
                <a:lnTo>
                  <a:pt x="5806578" y="3625384"/>
                </a:lnTo>
                <a:lnTo>
                  <a:pt x="5805795" y="3616781"/>
                </a:lnTo>
                <a:lnTo>
                  <a:pt x="5804234" y="3608180"/>
                </a:lnTo>
                <a:lnTo>
                  <a:pt x="5803060" y="3599187"/>
                </a:lnTo>
                <a:lnTo>
                  <a:pt x="5800715" y="3589802"/>
                </a:lnTo>
                <a:lnTo>
                  <a:pt x="5798369" y="3581202"/>
                </a:lnTo>
                <a:lnTo>
                  <a:pt x="5796414" y="3572209"/>
                </a:lnTo>
                <a:lnTo>
                  <a:pt x="5794068" y="3562824"/>
                </a:lnTo>
                <a:lnTo>
                  <a:pt x="5790550" y="3553832"/>
                </a:lnTo>
                <a:lnTo>
                  <a:pt x="5787813" y="3544840"/>
                </a:lnTo>
                <a:lnTo>
                  <a:pt x="5784295" y="3536629"/>
                </a:lnTo>
                <a:lnTo>
                  <a:pt x="5780385" y="3526464"/>
                </a:lnTo>
                <a:lnTo>
                  <a:pt x="5776476" y="3517861"/>
                </a:lnTo>
                <a:lnTo>
                  <a:pt x="5772176" y="3508869"/>
                </a:lnTo>
                <a:lnTo>
                  <a:pt x="5767483" y="3500267"/>
                </a:lnTo>
                <a:lnTo>
                  <a:pt x="5762792" y="3490884"/>
                </a:lnTo>
                <a:lnTo>
                  <a:pt x="5757709" y="3481890"/>
                </a:lnTo>
                <a:lnTo>
                  <a:pt x="5751844" y="3472897"/>
                </a:lnTo>
                <a:lnTo>
                  <a:pt x="5746371" y="3464297"/>
                </a:lnTo>
                <a:lnTo>
                  <a:pt x="5740116" y="3454914"/>
                </a:lnTo>
                <a:lnTo>
                  <a:pt x="5732297" y="3445531"/>
                </a:lnTo>
                <a:lnTo>
                  <a:pt x="5725650" y="3436537"/>
                </a:lnTo>
                <a:lnTo>
                  <a:pt x="5717830" y="3427937"/>
                </a:lnTo>
                <a:lnTo>
                  <a:pt x="5709620" y="3418944"/>
                </a:lnTo>
                <a:lnTo>
                  <a:pt x="5700237" y="3409561"/>
                </a:lnTo>
                <a:lnTo>
                  <a:pt x="5691635" y="3400959"/>
                </a:lnTo>
                <a:lnTo>
                  <a:pt x="5681861" y="3391967"/>
                </a:lnTo>
                <a:lnTo>
                  <a:pt x="5669349" y="3382583"/>
                </a:lnTo>
                <a:lnTo>
                  <a:pt x="5656837" y="3373199"/>
                </a:lnTo>
                <a:lnTo>
                  <a:pt x="5643935" y="3364207"/>
                </a:lnTo>
                <a:lnTo>
                  <a:pt x="5631423" y="3356388"/>
                </a:lnTo>
                <a:lnTo>
                  <a:pt x="5621259" y="3350914"/>
                </a:lnTo>
                <a:lnTo>
                  <a:pt x="5611484" y="3345050"/>
                </a:lnTo>
                <a:lnTo>
                  <a:pt x="5600926" y="3340749"/>
                </a:lnTo>
                <a:lnTo>
                  <a:pt x="5591152" y="3335666"/>
                </a:lnTo>
                <a:lnTo>
                  <a:pt x="5579814" y="3331366"/>
                </a:lnTo>
                <a:lnTo>
                  <a:pt x="5570039" y="3327066"/>
                </a:lnTo>
                <a:lnTo>
                  <a:pt x="5559484" y="3323547"/>
                </a:lnTo>
                <a:lnTo>
                  <a:pt x="5548144" y="3320029"/>
                </a:lnTo>
                <a:lnTo>
                  <a:pt x="5536024" y="3316510"/>
                </a:lnTo>
                <a:lnTo>
                  <a:pt x="5523121" y="3313773"/>
                </a:lnTo>
                <a:lnTo>
                  <a:pt x="5511391" y="3311429"/>
                </a:lnTo>
                <a:lnTo>
                  <a:pt x="5498489" y="3309473"/>
                </a:lnTo>
                <a:lnTo>
                  <a:pt x="5485196" y="3307910"/>
                </a:lnTo>
                <a:lnTo>
                  <a:pt x="5472683" y="3307128"/>
                </a:lnTo>
                <a:lnTo>
                  <a:pt x="5459782" y="3305956"/>
                </a:lnTo>
                <a:lnTo>
                  <a:pt x="5446487" y="3305957"/>
                </a:lnTo>
                <a:lnTo>
                  <a:pt x="5433193" y="3305175"/>
                </a:lnTo>
                <a:lnTo>
                  <a:pt x="5419899" y="3306740"/>
                </a:lnTo>
                <a:lnTo>
                  <a:pt x="5406999" y="3307913"/>
                </a:lnTo>
                <a:lnTo>
                  <a:pt x="5394094" y="3309087"/>
                </a:lnTo>
                <a:lnTo>
                  <a:pt x="5381583" y="3311432"/>
                </a:lnTo>
                <a:lnTo>
                  <a:pt x="5369072" y="3313779"/>
                </a:lnTo>
                <a:lnTo>
                  <a:pt x="5356560" y="3316908"/>
                </a:lnTo>
                <a:lnTo>
                  <a:pt x="5344047" y="3320036"/>
                </a:lnTo>
                <a:lnTo>
                  <a:pt x="5334273" y="3323556"/>
                </a:lnTo>
                <a:lnTo>
                  <a:pt x="5322935" y="3327075"/>
                </a:lnTo>
                <a:lnTo>
                  <a:pt x="5312376" y="3331375"/>
                </a:lnTo>
                <a:lnTo>
                  <a:pt x="5301429" y="3335287"/>
                </a:lnTo>
                <a:lnTo>
                  <a:pt x="5291263" y="3340761"/>
                </a:lnTo>
                <a:lnTo>
                  <a:pt x="5281488" y="3345061"/>
                </a:lnTo>
                <a:lnTo>
                  <a:pt x="5271715" y="3350927"/>
                </a:lnTo>
                <a:lnTo>
                  <a:pt x="5261548" y="3355619"/>
                </a:lnTo>
                <a:lnTo>
                  <a:pt x="5248255" y="3364222"/>
                </a:lnTo>
                <a:lnTo>
                  <a:pt x="5235741" y="3372823"/>
                </a:lnTo>
                <a:lnTo>
                  <a:pt x="5222838" y="3382598"/>
                </a:lnTo>
                <a:lnTo>
                  <a:pt x="5211500" y="3392373"/>
                </a:lnTo>
                <a:lnTo>
                  <a:pt x="5201333" y="3400196"/>
                </a:lnTo>
                <a:lnTo>
                  <a:pt x="5191951" y="3409578"/>
                </a:lnTo>
                <a:lnTo>
                  <a:pt x="5182957" y="3418572"/>
                </a:lnTo>
                <a:lnTo>
                  <a:pt x="5174745" y="3428346"/>
                </a:lnTo>
                <a:lnTo>
                  <a:pt x="5166925" y="3436949"/>
                </a:lnTo>
                <a:lnTo>
                  <a:pt x="5159887" y="3445549"/>
                </a:lnTo>
                <a:lnTo>
                  <a:pt x="5152848" y="3454935"/>
                </a:lnTo>
                <a:lnTo>
                  <a:pt x="5146593" y="3464317"/>
                </a:lnTo>
                <a:lnTo>
                  <a:pt x="5140336" y="3472920"/>
                </a:lnTo>
                <a:lnTo>
                  <a:pt x="5134863" y="3481523"/>
                </a:lnTo>
                <a:lnTo>
                  <a:pt x="5129779" y="3490515"/>
                </a:lnTo>
                <a:lnTo>
                  <a:pt x="5124695" y="3500290"/>
                </a:lnTo>
                <a:lnTo>
                  <a:pt x="5120396" y="3508501"/>
                </a:lnTo>
                <a:lnTo>
                  <a:pt x="5116092" y="3518276"/>
                </a:lnTo>
                <a:lnTo>
                  <a:pt x="5112181" y="3526878"/>
                </a:lnTo>
                <a:lnTo>
                  <a:pt x="5108665" y="3535870"/>
                </a:lnTo>
                <a:lnTo>
                  <a:pt x="5104755" y="3545255"/>
                </a:lnTo>
                <a:lnTo>
                  <a:pt x="5101626" y="3553856"/>
                </a:lnTo>
                <a:lnTo>
                  <a:pt x="5098889" y="3562848"/>
                </a:lnTo>
                <a:lnTo>
                  <a:pt x="5095760" y="3572234"/>
                </a:lnTo>
                <a:lnTo>
                  <a:pt x="5093805" y="3581226"/>
                </a:lnTo>
                <a:lnTo>
                  <a:pt x="5092241" y="3589829"/>
                </a:lnTo>
                <a:lnTo>
                  <a:pt x="5090286" y="3598820"/>
                </a:lnTo>
                <a:lnTo>
                  <a:pt x="5088331" y="3608596"/>
                </a:lnTo>
                <a:lnTo>
                  <a:pt x="5087158" y="3617589"/>
                </a:lnTo>
                <a:lnTo>
                  <a:pt x="5085982" y="3625799"/>
                </a:lnTo>
                <a:lnTo>
                  <a:pt x="5084420" y="3635183"/>
                </a:lnTo>
                <a:lnTo>
                  <a:pt x="5083637" y="3643785"/>
                </a:lnTo>
                <a:lnTo>
                  <a:pt x="5082854" y="3656298"/>
                </a:lnTo>
                <a:lnTo>
                  <a:pt x="5083244" y="3669199"/>
                </a:lnTo>
                <a:lnTo>
                  <a:pt x="5082853" y="3679756"/>
                </a:lnTo>
                <a:lnTo>
                  <a:pt x="5083243" y="3716117"/>
                </a:lnTo>
                <a:lnTo>
                  <a:pt x="5083242" y="3752089"/>
                </a:lnTo>
                <a:lnTo>
                  <a:pt x="5083242" y="3788060"/>
                </a:lnTo>
                <a:lnTo>
                  <a:pt x="5083241" y="3824031"/>
                </a:lnTo>
                <a:lnTo>
                  <a:pt x="5083239" y="3859220"/>
                </a:lnTo>
                <a:lnTo>
                  <a:pt x="5083237" y="3895973"/>
                </a:lnTo>
                <a:lnTo>
                  <a:pt x="5083236" y="3931945"/>
                </a:lnTo>
                <a:lnTo>
                  <a:pt x="5083235" y="3967915"/>
                </a:lnTo>
                <a:lnTo>
                  <a:pt x="5083235" y="4003886"/>
                </a:lnTo>
                <a:lnTo>
                  <a:pt x="5082842" y="4040247"/>
                </a:lnTo>
                <a:lnTo>
                  <a:pt x="5082841" y="4075439"/>
                </a:lnTo>
                <a:lnTo>
                  <a:pt x="5083230" y="4111799"/>
                </a:lnTo>
                <a:lnTo>
                  <a:pt x="5083227" y="4147769"/>
                </a:lnTo>
                <a:lnTo>
                  <a:pt x="5083227" y="4183740"/>
                </a:lnTo>
                <a:lnTo>
                  <a:pt x="5082835" y="4220103"/>
                </a:lnTo>
                <a:lnTo>
                  <a:pt x="5083226" y="4256466"/>
                </a:lnTo>
                <a:lnTo>
                  <a:pt x="5083222" y="4291653"/>
                </a:lnTo>
                <a:lnTo>
                  <a:pt x="5083222" y="4327625"/>
                </a:lnTo>
                <a:lnTo>
                  <a:pt x="5082831" y="4349131"/>
                </a:lnTo>
                <a:lnTo>
                  <a:pt x="5082829" y="4356950"/>
                </a:lnTo>
                <a:lnTo>
                  <a:pt x="5083221" y="4363596"/>
                </a:lnTo>
                <a:lnTo>
                  <a:pt x="5082438" y="4372980"/>
                </a:lnTo>
                <a:lnTo>
                  <a:pt x="5081656" y="4381582"/>
                </a:lnTo>
                <a:lnTo>
                  <a:pt x="5080482" y="4390576"/>
                </a:lnTo>
                <a:lnTo>
                  <a:pt x="5079700" y="4399175"/>
                </a:lnTo>
                <a:lnTo>
                  <a:pt x="5078136" y="4408562"/>
                </a:lnTo>
                <a:lnTo>
                  <a:pt x="5076572" y="4417943"/>
                </a:lnTo>
                <a:lnTo>
                  <a:pt x="5074617" y="4426939"/>
                </a:lnTo>
                <a:lnTo>
                  <a:pt x="5073051" y="4435540"/>
                </a:lnTo>
                <a:lnTo>
                  <a:pt x="5070314" y="4444532"/>
                </a:lnTo>
                <a:lnTo>
                  <a:pt x="5067969" y="4453916"/>
                </a:lnTo>
                <a:lnTo>
                  <a:pt x="5065232" y="4462908"/>
                </a:lnTo>
                <a:lnTo>
                  <a:pt x="5062103" y="4471511"/>
                </a:lnTo>
                <a:lnTo>
                  <a:pt x="5058584" y="4481285"/>
                </a:lnTo>
                <a:lnTo>
                  <a:pt x="5054674" y="4489887"/>
                </a:lnTo>
                <a:lnTo>
                  <a:pt x="5050765" y="4498489"/>
                </a:lnTo>
                <a:lnTo>
                  <a:pt x="5046854" y="4507091"/>
                </a:lnTo>
                <a:lnTo>
                  <a:pt x="5042161" y="4517256"/>
                </a:lnTo>
                <a:lnTo>
                  <a:pt x="5037079" y="4526250"/>
                </a:lnTo>
                <a:lnTo>
                  <a:pt x="5032386" y="4534852"/>
                </a:lnTo>
                <a:lnTo>
                  <a:pt x="5026911" y="4544235"/>
                </a:lnTo>
                <a:lnTo>
                  <a:pt x="5020265" y="4553229"/>
                </a:lnTo>
                <a:lnTo>
                  <a:pt x="5014401" y="4562222"/>
                </a:lnTo>
                <a:lnTo>
                  <a:pt x="5007754" y="4571215"/>
                </a:lnTo>
                <a:lnTo>
                  <a:pt x="5000714" y="4579818"/>
                </a:lnTo>
                <a:lnTo>
                  <a:pt x="4992503" y="4588810"/>
                </a:lnTo>
                <a:lnTo>
                  <a:pt x="4984683" y="4598194"/>
                </a:lnTo>
                <a:lnTo>
                  <a:pt x="4975691" y="4607186"/>
                </a:lnTo>
                <a:lnTo>
                  <a:pt x="4967088" y="4615789"/>
                </a:lnTo>
                <a:lnTo>
                  <a:pt x="4955750" y="4625563"/>
                </a:lnTo>
                <a:lnTo>
                  <a:pt x="4944801" y="4634947"/>
                </a:lnTo>
                <a:lnTo>
                  <a:pt x="4933072" y="4643550"/>
                </a:lnTo>
                <a:lnTo>
                  <a:pt x="4921342" y="4651371"/>
                </a:lnTo>
                <a:lnTo>
                  <a:pt x="4904918" y="4662319"/>
                </a:lnTo>
                <a:lnTo>
                  <a:pt x="4887715" y="4671702"/>
                </a:lnTo>
                <a:lnTo>
                  <a:pt x="4869731" y="4680306"/>
                </a:lnTo>
                <a:lnTo>
                  <a:pt x="4852135" y="4687736"/>
                </a:lnTo>
                <a:lnTo>
                  <a:pt x="4836886" y="4692818"/>
                </a:lnTo>
                <a:lnTo>
                  <a:pt x="4820462" y="4698291"/>
                </a:lnTo>
                <a:lnTo>
                  <a:pt x="4804434" y="4702595"/>
                </a:lnTo>
                <a:lnTo>
                  <a:pt x="4788401" y="4706113"/>
                </a:lnTo>
                <a:lnTo>
                  <a:pt x="4771591" y="4708852"/>
                </a:lnTo>
                <a:lnTo>
                  <a:pt x="4754777" y="4710808"/>
                </a:lnTo>
                <a:lnTo>
                  <a:pt x="4737572" y="4712371"/>
                </a:lnTo>
                <a:lnTo>
                  <a:pt x="4719980" y="4711982"/>
                </a:lnTo>
                <a:lnTo>
                  <a:pt x="4702384" y="4712373"/>
                </a:lnTo>
                <a:lnTo>
                  <a:pt x="4685181" y="4710811"/>
                </a:lnTo>
                <a:lnTo>
                  <a:pt x="4668760" y="4708464"/>
                </a:lnTo>
                <a:lnTo>
                  <a:pt x="4651556" y="4706119"/>
                </a:lnTo>
                <a:lnTo>
                  <a:pt x="4635526" y="4702599"/>
                </a:lnTo>
                <a:lnTo>
                  <a:pt x="4619496" y="4698300"/>
                </a:lnTo>
                <a:lnTo>
                  <a:pt x="4603465" y="4693218"/>
                </a:lnTo>
                <a:lnTo>
                  <a:pt x="4587824" y="4687744"/>
                </a:lnTo>
                <a:lnTo>
                  <a:pt x="4569840" y="4679925"/>
                </a:lnTo>
                <a:lnTo>
                  <a:pt x="4552247" y="4671714"/>
                </a:lnTo>
                <a:lnTo>
                  <a:pt x="4535041" y="4662332"/>
                </a:lnTo>
                <a:lnTo>
                  <a:pt x="4518622" y="4651384"/>
                </a:lnTo>
                <a:lnTo>
                  <a:pt x="4506892" y="4643564"/>
                </a:lnTo>
                <a:lnTo>
                  <a:pt x="4495164" y="4634963"/>
                </a:lnTo>
                <a:lnTo>
                  <a:pt x="4484217" y="4625580"/>
                </a:lnTo>
                <a:lnTo>
                  <a:pt x="4473269" y="4616196"/>
                </a:lnTo>
                <a:lnTo>
                  <a:pt x="4464276" y="4607203"/>
                </a:lnTo>
                <a:lnTo>
                  <a:pt x="4455675" y="4598603"/>
                </a:lnTo>
                <a:lnTo>
                  <a:pt x="4447465" y="4588829"/>
                </a:lnTo>
                <a:lnTo>
                  <a:pt x="4439253" y="4579838"/>
                </a:lnTo>
                <a:lnTo>
                  <a:pt x="4432215" y="4571235"/>
                </a:lnTo>
                <a:lnTo>
                  <a:pt x="4425569" y="4562242"/>
                </a:lnTo>
                <a:lnTo>
                  <a:pt x="4419705" y="4553249"/>
                </a:lnTo>
                <a:lnTo>
                  <a:pt x="4413059" y="4544257"/>
                </a:lnTo>
                <a:lnTo>
                  <a:pt x="4407583" y="4534874"/>
                </a:lnTo>
                <a:lnTo>
                  <a:pt x="4402892" y="4526272"/>
                </a:lnTo>
                <a:lnTo>
                  <a:pt x="4397809" y="4517278"/>
                </a:lnTo>
                <a:lnTo>
                  <a:pt x="4393510" y="4507506"/>
                </a:lnTo>
                <a:lnTo>
                  <a:pt x="4388818" y="4498904"/>
                </a:lnTo>
                <a:lnTo>
                  <a:pt x="4385301" y="4489911"/>
                </a:lnTo>
                <a:lnTo>
                  <a:pt x="4381390" y="4481309"/>
                </a:lnTo>
                <a:lnTo>
                  <a:pt x="4378262" y="4471926"/>
                </a:lnTo>
                <a:lnTo>
                  <a:pt x="4375135" y="4463324"/>
                </a:lnTo>
                <a:lnTo>
                  <a:pt x="4372400" y="4454331"/>
                </a:lnTo>
                <a:lnTo>
                  <a:pt x="4370053" y="4444949"/>
                </a:lnTo>
                <a:lnTo>
                  <a:pt x="4367316" y="4435954"/>
                </a:lnTo>
                <a:lnTo>
                  <a:pt x="4365363" y="4426962"/>
                </a:lnTo>
                <a:lnTo>
                  <a:pt x="4363407" y="4417970"/>
                </a:lnTo>
                <a:lnTo>
                  <a:pt x="4361842" y="4408585"/>
                </a:lnTo>
                <a:lnTo>
                  <a:pt x="4360670" y="4399594"/>
                </a:lnTo>
                <a:lnTo>
                  <a:pt x="4359499" y="4390600"/>
                </a:lnTo>
                <a:lnTo>
                  <a:pt x="4358716" y="4381998"/>
                </a:lnTo>
                <a:lnTo>
                  <a:pt x="4357541" y="4373005"/>
                </a:lnTo>
                <a:lnTo>
                  <a:pt x="4357153" y="4364013"/>
                </a:lnTo>
                <a:lnTo>
                  <a:pt x="4357153" y="4356975"/>
                </a:lnTo>
                <a:lnTo>
                  <a:pt x="4357153" y="4349154"/>
                </a:lnTo>
                <a:lnTo>
                  <a:pt x="4357155" y="4328042"/>
                </a:lnTo>
                <a:lnTo>
                  <a:pt x="4356374" y="4292071"/>
                </a:lnTo>
                <a:lnTo>
                  <a:pt x="4356766" y="4255708"/>
                </a:lnTo>
                <a:lnTo>
                  <a:pt x="4357157" y="4220128"/>
                </a:lnTo>
                <a:lnTo>
                  <a:pt x="4357160" y="4184158"/>
                </a:lnTo>
                <a:lnTo>
                  <a:pt x="4357160" y="4148186"/>
                </a:lnTo>
                <a:lnTo>
                  <a:pt x="4357162" y="4111434"/>
                </a:lnTo>
                <a:lnTo>
                  <a:pt x="4356773" y="4075852"/>
                </a:lnTo>
                <a:lnTo>
                  <a:pt x="4357164" y="4040274"/>
                </a:lnTo>
                <a:lnTo>
                  <a:pt x="4357165" y="4004303"/>
                </a:lnTo>
                <a:lnTo>
                  <a:pt x="4357167" y="3968332"/>
                </a:lnTo>
                <a:lnTo>
                  <a:pt x="4357169" y="3932360"/>
                </a:lnTo>
                <a:lnTo>
                  <a:pt x="4357168" y="3895607"/>
                </a:lnTo>
                <a:lnTo>
                  <a:pt x="4356779" y="3860029"/>
                </a:lnTo>
                <a:lnTo>
                  <a:pt x="4357172" y="3824447"/>
                </a:lnTo>
                <a:lnTo>
                  <a:pt x="4357172" y="3788475"/>
                </a:lnTo>
                <a:lnTo>
                  <a:pt x="4357176" y="3752505"/>
                </a:lnTo>
                <a:lnTo>
                  <a:pt x="4357175" y="3715752"/>
                </a:lnTo>
                <a:lnTo>
                  <a:pt x="4357177" y="3679780"/>
                </a:lnTo>
                <a:lnTo>
                  <a:pt x="4356788" y="3644201"/>
                </a:lnTo>
                <a:lnTo>
                  <a:pt x="4357180" y="3608621"/>
                </a:lnTo>
                <a:lnTo>
                  <a:pt x="4357182" y="3572650"/>
                </a:lnTo>
                <a:lnTo>
                  <a:pt x="4357573" y="3536288"/>
                </a:lnTo>
                <a:lnTo>
                  <a:pt x="4357184" y="3499926"/>
                </a:lnTo>
                <a:lnTo>
                  <a:pt x="4357184" y="3463955"/>
                </a:lnTo>
                <a:lnTo>
                  <a:pt x="4356795" y="3428375"/>
                </a:lnTo>
                <a:lnTo>
                  <a:pt x="4357188" y="3392795"/>
                </a:lnTo>
                <a:lnTo>
                  <a:pt x="4357578" y="3356433"/>
                </a:lnTo>
                <a:lnTo>
                  <a:pt x="4357189" y="3320071"/>
                </a:lnTo>
                <a:lnTo>
                  <a:pt x="4357190" y="3284099"/>
                </a:lnTo>
                <a:lnTo>
                  <a:pt x="4356801" y="3248519"/>
                </a:lnTo>
                <a:lnTo>
                  <a:pt x="4356804" y="3212548"/>
                </a:lnTo>
                <a:lnTo>
                  <a:pt x="4357585" y="3176577"/>
                </a:lnTo>
                <a:lnTo>
                  <a:pt x="4357588" y="3140607"/>
                </a:lnTo>
                <a:lnTo>
                  <a:pt x="4357196" y="3104245"/>
                </a:lnTo>
                <a:lnTo>
                  <a:pt x="4357198" y="3068275"/>
                </a:lnTo>
                <a:lnTo>
                  <a:pt x="4356810" y="3032693"/>
                </a:lnTo>
                <a:lnTo>
                  <a:pt x="4356810" y="2996722"/>
                </a:lnTo>
                <a:lnTo>
                  <a:pt x="4357594" y="2960751"/>
                </a:lnTo>
                <a:lnTo>
                  <a:pt x="4357201" y="2924390"/>
                </a:lnTo>
                <a:lnTo>
                  <a:pt x="4357203" y="2897020"/>
                </a:lnTo>
                <a:lnTo>
                  <a:pt x="4357205" y="2893111"/>
                </a:lnTo>
                <a:lnTo>
                  <a:pt x="4357204" y="2888418"/>
                </a:lnTo>
                <a:lnTo>
                  <a:pt x="4356814" y="2879425"/>
                </a:lnTo>
                <a:lnTo>
                  <a:pt x="4355642" y="2870433"/>
                </a:lnTo>
                <a:lnTo>
                  <a:pt x="4355643" y="2861050"/>
                </a:lnTo>
                <a:lnTo>
                  <a:pt x="4354469" y="2852057"/>
                </a:lnTo>
                <a:lnTo>
                  <a:pt x="4353686" y="2843454"/>
                </a:lnTo>
                <a:lnTo>
                  <a:pt x="4352123" y="2834071"/>
                </a:lnTo>
                <a:lnTo>
                  <a:pt x="4349777" y="2825470"/>
                </a:lnTo>
                <a:lnTo>
                  <a:pt x="4347822" y="2816477"/>
                </a:lnTo>
                <a:lnTo>
                  <a:pt x="4346260" y="2807874"/>
                </a:lnTo>
                <a:lnTo>
                  <a:pt x="4343913" y="2798491"/>
                </a:lnTo>
                <a:lnTo>
                  <a:pt x="4340787" y="2789890"/>
                </a:lnTo>
                <a:lnTo>
                  <a:pt x="4338440" y="2780505"/>
                </a:lnTo>
                <a:lnTo>
                  <a:pt x="4334923" y="2771514"/>
                </a:lnTo>
                <a:lnTo>
                  <a:pt x="4331013" y="2762130"/>
                </a:lnTo>
                <a:lnTo>
                  <a:pt x="4327494" y="2753137"/>
                </a:lnTo>
                <a:lnTo>
                  <a:pt x="4323583" y="2744535"/>
                </a:lnTo>
                <a:lnTo>
                  <a:pt x="4319283" y="2734761"/>
                </a:lnTo>
                <a:lnTo>
                  <a:pt x="4314592" y="2726158"/>
                </a:lnTo>
                <a:lnTo>
                  <a:pt x="4309508" y="2717167"/>
                </a:lnTo>
                <a:lnTo>
                  <a:pt x="4304817" y="2708565"/>
                </a:lnTo>
                <a:lnTo>
                  <a:pt x="4298171" y="2699572"/>
                </a:lnTo>
                <a:lnTo>
                  <a:pt x="4292307" y="2690579"/>
                </a:lnTo>
                <a:lnTo>
                  <a:pt x="4286052" y="2681197"/>
                </a:lnTo>
                <a:lnTo>
                  <a:pt x="4279014" y="2672595"/>
                </a:lnTo>
                <a:lnTo>
                  <a:pt x="4271978" y="2663211"/>
                </a:lnTo>
                <a:lnTo>
                  <a:pt x="4263373" y="2653827"/>
                </a:lnTo>
                <a:lnTo>
                  <a:pt x="4255165" y="2645618"/>
                </a:lnTo>
                <a:lnTo>
                  <a:pt x="4246562" y="2637015"/>
                </a:lnTo>
                <a:lnTo>
                  <a:pt x="4236788" y="2627241"/>
                </a:lnTo>
                <a:lnTo>
                  <a:pt x="4225450" y="2617468"/>
                </a:lnTo>
                <a:lnTo>
                  <a:pt x="4214504" y="2608865"/>
                </a:lnTo>
                <a:lnTo>
                  <a:pt x="4203162" y="2600655"/>
                </a:lnTo>
                <a:lnTo>
                  <a:pt x="4188307" y="2590490"/>
                </a:lnTo>
                <a:lnTo>
                  <a:pt x="4171886" y="2581106"/>
                </a:lnTo>
                <a:lnTo>
                  <a:pt x="4156638" y="2572115"/>
                </a:lnTo>
                <a:lnTo>
                  <a:pt x="4139434" y="2565077"/>
                </a:lnTo>
                <a:lnTo>
                  <a:pt x="4123012" y="2558041"/>
                </a:lnTo>
                <a:lnTo>
                  <a:pt x="4105810" y="2551785"/>
                </a:lnTo>
                <a:lnTo>
                  <a:pt x="4087825" y="2546313"/>
                </a:lnTo>
                <a:lnTo>
                  <a:pt x="4069450" y="2542012"/>
                </a:lnTo>
                <a:lnTo>
                  <a:pt x="4051072" y="2539275"/>
                </a:lnTo>
                <a:lnTo>
                  <a:pt x="4032303" y="2536148"/>
                </a:lnTo>
                <a:lnTo>
                  <a:pt x="4013538" y="2534584"/>
                </a:lnTo>
                <a:lnTo>
                  <a:pt x="3994378" y="2534195"/>
                </a:lnTo>
                <a:lnTo>
                  <a:pt x="3974828" y="2534978"/>
                </a:lnTo>
                <a:lnTo>
                  <a:pt x="3955671" y="2536932"/>
                </a:lnTo>
                <a:lnTo>
                  <a:pt x="3937294" y="2538887"/>
                </a:lnTo>
                <a:lnTo>
                  <a:pt x="3918526" y="2542798"/>
                </a:lnTo>
                <a:lnTo>
                  <a:pt x="3900931" y="2546317"/>
                </a:lnTo>
                <a:lnTo>
                  <a:pt x="3882946" y="2551793"/>
                </a:lnTo>
                <a:lnTo>
                  <a:pt x="3865351" y="2557659"/>
                </a:lnTo>
                <a:lnTo>
                  <a:pt x="3848929" y="2564697"/>
                </a:lnTo>
                <a:lnTo>
                  <a:pt x="3832117" y="2572126"/>
                </a:lnTo>
                <a:lnTo>
                  <a:pt x="3815304" y="2581118"/>
                </a:lnTo>
                <a:lnTo>
                  <a:pt x="3800445" y="2590504"/>
                </a:lnTo>
                <a:lnTo>
                  <a:pt x="3785588" y="2600670"/>
                </a:lnTo>
                <a:lnTo>
                  <a:pt x="3774248" y="2608882"/>
                </a:lnTo>
                <a:lnTo>
                  <a:pt x="3762129" y="2617874"/>
                </a:lnTo>
                <a:lnTo>
                  <a:pt x="3751960" y="2627258"/>
                </a:lnTo>
                <a:lnTo>
                  <a:pt x="3741796" y="2636643"/>
                </a:lnTo>
                <a:lnTo>
                  <a:pt x="3733193" y="2645245"/>
                </a:lnTo>
                <a:lnTo>
                  <a:pt x="3724591" y="2654629"/>
                </a:lnTo>
                <a:lnTo>
                  <a:pt x="3716772" y="2663231"/>
                </a:lnTo>
                <a:lnTo>
                  <a:pt x="3709342" y="2673005"/>
                </a:lnTo>
                <a:lnTo>
                  <a:pt x="3702695" y="2681216"/>
                </a:lnTo>
                <a:lnTo>
                  <a:pt x="3696048" y="2690210"/>
                </a:lnTo>
                <a:lnTo>
                  <a:pt x="3689400" y="2699203"/>
                </a:lnTo>
                <a:lnTo>
                  <a:pt x="3683926" y="2708587"/>
                </a:lnTo>
                <a:lnTo>
                  <a:pt x="3679234" y="2717188"/>
                </a:lnTo>
                <a:lnTo>
                  <a:pt x="3674151" y="2726181"/>
                </a:lnTo>
                <a:lnTo>
                  <a:pt x="3668678" y="2735566"/>
                </a:lnTo>
                <a:lnTo>
                  <a:pt x="3664767" y="2744949"/>
                </a:lnTo>
                <a:lnTo>
                  <a:pt x="3660856" y="2753551"/>
                </a:lnTo>
                <a:lnTo>
                  <a:pt x="3656555" y="2762543"/>
                </a:lnTo>
                <a:lnTo>
                  <a:pt x="3653818" y="2771537"/>
                </a:lnTo>
                <a:lnTo>
                  <a:pt x="3650298" y="2780530"/>
                </a:lnTo>
                <a:lnTo>
                  <a:pt x="3647561" y="2789523"/>
                </a:lnTo>
                <a:lnTo>
                  <a:pt x="3644824" y="2798515"/>
                </a:lnTo>
                <a:lnTo>
                  <a:pt x="3642088" y="2807508"/>
                </a:lnTo>
                <a:lnTo>
                  <a:pt x="3640524" y="2816892"/>
                </a:lnTo>
                <a:lnTo>
                  <a:pt x="3638958" y="2825493"/>
                </a:lnTo>
                <a:lnTo>
                  <a:pt x="3636612" y="2834096"/>
                </a:lnTo>
                <a:lnTo>
                  <a:pt x="3635049" y="2843480"/>
                </a:lnTo>
                <a:lnTo>
                  <a:pt x="3633484" y="2852864"/>
                </a:lnTo>
                <a:lnTo>
                  <a:pt x="3632702" y="2861465"/>
                </a:lnTo>
                <a:lnTo>
                  <a:pt x="3631529" y="2870457"/>
                </a:lnTo>
                <a:lnTo>
                  <a:pt x="3631527" y="2879841"/>
                </a:lnTo>
                <a:lnTo>
                  <a:pt x="3631527" y="2888443"/>
                </a:lnTo>
                <a:lnTo>
                  <a:pt x="3631136" y="2893526"/>
                </a:lnTo>
                <a:lnTo>
                  <a:pt x="3631136" y="2897436"/>
                </a:lnTo>
                <a:lnTo>
                  <a:pt x="3631136" y="2924805"/>
                </a:lnTo>
                <a:lnTo>
                  <a:pt x="3631135" y="2960777"/>
                </a:lnTo>
                <a:lnTo>
                  <a:pt x="3630742" y="2996357"/>
                </a:lnTo>
                <a:lnTo>
                  <a:pt x="3631131" y="3032719"/>
                </a:lnTo>
                <a:lnTo>
                  <a:pt x="3631520" y="3068299"/>
                </a:lnTo>
                <a:lnTo>
                  <a:pt x="3631130" y="3104661"/>
                </a:lnTo>
                <a:lnTo>
                  <a:pt x="3631129" y="3140633"/>
                </a:lnTo>
                <a:lnTo>
                  <a:pt x="3631126" y="3176603"/>
                </a:lnTo>
                <a:lnTo>
                  <a:pt x="3630735" y="3212184"/>
                </a:lnTo>
                <a:lnTo>
                  <a:pt x="3631125" y="3248545"/>
                </a:lnTo>
                <a:lnTo>
                  <a:pt x="3631513" y="3284126"/>
                </a:lnTo>
                <a:lnTo>
                  <a:pt x="3631121" y="3320488"/>
                </a:lnTo>
                <a:lnTo>
                  <a:pt x="3631119" y="3356458"/>
                </a:lnTo>
                <a:lnTo>
                  <a:pt x="3631510" y="3392819"/>
                </a:lnTo>
                <a:lnTo>
                  <a:pt x="3631119" y="3428400"/>
                </a:lnTo>
                <a:lnTo>
                  <a:pt x="3630725" y="3464763"/>
                </a:lnTo>
                <a:lnTo>
                  <a:pt x="3631114" y="3500342"/>
                </a:lnTo>
                <a:lnTo>
                  <a:pt x="3631114" y="3536314"/>
                </a:lnTo>
                <a:lnTo>
                  <a:pt x="3631114" y="3572284"/>
                </a:lnTo>
                <a:lnTo>
                  <a:pt x="3631503" y="3608646"/>
                </a:lnTo>
                <a:lnTo>
                  <a:pt x="3630719" y="3644618"/>
                </a:lnTo>
                <a:lnTo>
                  <a:pt x="3630718" y="3680587"/>
                </a:lnTo>
                <a:lnTo>
                  <a:pt x="3631108" y="3716169"/>
                </a:lnTo>
                <a:lnTo>
                  <a:pt x="3631108" y="3752140"/>
                </a:lnTo>
                <a:lnTo>
                  <a:pt x="3631497" y="3788502"/>
                </a:lnTo>
                <a:lnTo>
                  <a:pt x="3631106" y="3824863"/>
                </a:lnTo>
                <a:lnTo>
                  <a:pt x="3630711" y="3860443"/>
                </a:lnTo>
                <a:lnTo>
                  <a:pt x="3631102" y="3896025"/>
                </a:lnTo>
                <a:lnTo>
                  <a:pt x="3631100" y="3931994"/>
                </a:lnTo>
                <a:lnTo>
                  <a:pt x="3631099" y="3967965"/>
                </a:lnTo>
                <a:lnTo>
                  <a:pt x="3631097" y="4004717"/>
                </a:lnTo>
                <a:lnTo>
                  <a:pt x="3630706" y="4040299"/>
                </a:lnTo>
                <a:lnTo>
                  <a:pt x="3630704" y="4076271"/>
                </a:lnTo>
                <a:lnTo>
                  <a:pt x="3631094" y="4111849"/>
                </a:lnTo>
                <a:lnTo>
                  <a:pt x="3631092" y="4147821"/>
                </a:lnTo>
                <a:lnTo>
                  <a:pt x="3631482" y="4184182"/>
                </a:lnTo>
                <a:lnTo>
                  <a:pt x="3631090" y="4220545"/>
                </a:lnTo>
                <a:lnTo>
                  <a:pt x="3630698" y="4256124"/>
                </a:lnTo>
                <a:lnTo>
                  <a:pt x="3630696" y="4292096"/>
                </a:lnTo>
                <a:lnTo>
                  <a:pt x="3631087" y="4327676"/>
                </a:lnTo>
                <a:lnTo>
                  <a:pt x="3631084" y="4363647"/>
                </a:lnTo>
                <a:lnTo>
                  <a:pt x="3631083" y="4400400"/>
                </a:lnTo>
                <a:lnTo>
                  <a:pt x="3631083" y="4436371"/>
                </a:lnTo>
                <a:lnTo>
                  <a:pt x="3630691" y="4471952"/>
                </a:lnTo>
                <a:lnTo>
                  <a:pt x="3630689" y="4507921"/>
                </a:lnTo>
                <a:lnTo>
                  <a:pt x="3631080" y="4543504"/>
                </a:lnTo>
                <a:lnTo>
                  <a:pt x="3631078" y="4580256"/>
                </a:lnTo>
                <a:lnTo>
                  <a:pt x="3631076" y="4616228"/>
                </a:lnTo>
                <a:lnTo>
                  <a:pt x="3631075" y="4652198"/>
                </a:lnTo>
                <a:lnTo>
                  <a:pt x="3630684" y="4687778"/>
                </a:lnTo>
                <a:lnTo>
                  <a:pt x="3630289" y="4724140"/>
                </a:lnTo>
                <a:lnTo>
                  <a:pt x="3630680" y="4759720"/>
                </a:lnTo>
                <a:lnTo>
                  <a:pt x="3631069" y="4796082"/>
                </a:lnTo>
                <a:lnTo>
                  <a:pt x="3631067" y="4832053"/>
                </a:lnTo>
                <a:lnTo>
                  <a:pt x="3630677" y="4867634"/>
                </a:lnTo>
                <a:lnTo>
                  <a:pt x="3630284" y="4903995"/>
                </a:lnTo>
                <a:lnTo>
                  <a:pt x="3630675" y="4939575"/>
                </a:lnTo>
                <a:lnTo>
                  <a:pt x="3631063" y="4975937"/>
                </a:lnTo>
                <a:lnTo>
                  <a:pt x="3631062" y="5011909"/>
                </a:lnTo>
                <a:lnTo>
                  <a:pt x="3631061" y="5047879"/>
                </a:lnTo>
                <a:lnTo>
                  <a:pt x="3630668" y="5083459"/>
                </a:lnTo>
                <a:lnTo>
                  <a:pt x="3630278" y="5119821"/>
                </a:lnTo>
                <a:lnTo>
                  <a:pt x="3630667" y="5155401"/>
                </a:lnTo>
                <a:lnTo>
                  <a:pt x="3631056" y="5191763"/>
                </a:lnTo>
                <a:lnTo>
                  <a:pt x="3631056" y="5227734"/>
                </a:lnTo>
                <a:lnTo>
                  <a:pt x="3631054" y="5263705"/>
                </a:lnTo>
                <a:lnTo>
                  <a:pt x="3630272" y="5299676"/>
                </a:lnTo>
                <a:lnTo>
                  <a:pt x="3630269" y="5335646"/>
                </a:lnTo>
                <a:lnTo>
                  <a:pt x="3631051" y="5348159"/>
                </a:lnTo>
                <a:lnTo>
                  <a:pt x="3630660" y="5360280"/>
                </a:lnTo>
                <a:lnTo>
                  <a:pt x="3629878" y="5371229"/>
                </a:lnTo>
                <a:lnTo>
                  <a:pt x="3629485" y="5381003"/>
                </a:lnTo>
                <a:lnTo>
                  <a:pt x="3628704" y="5389604"/>
                </a:lnTo>
                <a:lnTo>
                  <a:pt x="3627139" y="5398988"/>
                </a:lnTo>
                <a:lnTo>
                  <a:pt x="3626357" y="5407589"/>
                </a:lnTo>
                <a:lnTo>
                  <a:pt x="3624792" y="5416974"/>
                </a:lnTo>
                <a:lnTo>
                  <a:pt x="3622447" y="5425576"/>
                </a:lnTo>
                <a:lnTo>
                  <a:pt x="3620099" y="5434960"/>
                </a:lnTo>
                <a:lnTo>
                  <a:pt x="3618144" y="5443952"/>
                </a:lnTo>
                <a:lnTo>
                  <a:pt x="3615017" y="5452555"/>
                </a:lnTo>
                <a:lnTo>
                  <a:pt x="3612670" y="5461937"/>
                </a:lnTo>
                <a:lnTo>
                  <a:pt x="3609541" y="5471321"/>
                </a:lnTo>
                <a:lnTo>
                  <a:pt x="3606023" y="5479532"/>
                </a:lnTo>
                <a:lnTo>
                  <a:pt x="3602502" y="5488526"/>
                </a:lnTo>
                <a:lnTo>
                  <a:pt x="3597812" y="5497908"/>
                </a:lnTo>
                <a:lnTo>
                  <a:pt x="3594292" y="5506902"/>
                </a:lnTo>
                <a:lnTo>
                  <a:pt x="3589992" y="5515895"/>
                </a:lnTo>
                <a:lnTo>
                  <a:pt x="3584908" y="5524889"/>
                </a:lnTo>
                <a:lnTo>
                  <a:pt x="3579434" y="5534272"/>
                </a:lnTo>
                <a:lnTo>
                  <a:pt x="3573960" y="5542875"/>
                </a:lnTo>
                <a:lnTo>
                  <a:pt x="3568094" y="5551086"/>
                </a:lnTo>
                <a:lnTo>
                  <a:pt x="3561447" y="5560860"/>
                </a:lnTo>
                <a:lnTo>
                  <a:pt x="3555191" y="5570245"/>
                </a:lnTo>
                <a:lnTo>
                  <a:pt x="3547762" y="5578454"/>
                </a:lnTo>
                <a:lnTo>
                  <a:pt x="3540724" y="5587839"/>
                </a:lnTo>
                <a:lnTo>
                  <a:pt x="3532122" y="5597223"/>
                </a:lnTo>
                <a:lnTo>
                  <a:pt x="3522738" y="5606607"/>
                </a:lnTo>
                <a:lnTo>
                  <a:pt x="3513745" y="5614818"/>
                </a:lnTo>
                <a:lnTo>
                  <a:pt x="3503578" y="5623421"/>
                </a:lnTo>
                <a:lnTo>
                  <a:pt x="3492240" y="5633196"/>
                </a:lnTo>
                <a:lnTo>
                  <a:pt x="3479726" y="5642581"/>
                </a:lnTo>
                <a:lnTo>
                  <a:pt x="3467216" y="5651182"/>
                </a:lnTo>
                <a:lnTo>
                  <a:pt x="3453922" y="5659784"/>
                </a:lnTo>
                <a:lnTo>
                  <a:pt x="3435152" y="5669950"/>
                </a:lnTo>
                <a:lnTo>
                  <a:pt x="3414822" y="5680118"/>
                </a:lnTo>
                <a:lnTo>
                  <a:pt x="3404656" y="5684809"/>
                </a:lnTo>
                <a:lnTo>
                  <a:pt x="3394490" y="5687939"/>
                </a:lnTo>
                <a:lnTo>
                  <a:pt x="3383541" y="5691848"/>
                </a:lnTo>
                <a:lnTo>
                  <a:pt x="3373768" y="5695368"/>
                </a:lnTo>
                <a:lnTo>
                  <a:pt x="3360473" y="5699279"/>
                </a:lnTo>
                <a:lnTo>
                  <a:pt x="3347961" y="5702406"/>
                </a:lnTo>
                <a:lnTo>
                  <a:pt x="3334668" y="5704752"/>
                </a:lnTo>
                <a:lnTo>
                  <a:pt x="3321374" y="5707097"/>
                </a:lnTo>
                <a:lnTo>
                  <a:pt x="3308471" y="5708273"/>
                </a:lnTo>
                <a:lnTo>
                  <a:pt x="3295178" y="5709836"/>
                </a:lnTo>
                <a:lnTo>
                  <a:pt x="3281493" y="5711009"/>
                </a:lnTo>
                <a:lnTo>
                  <a:pt x="3268201" y="5711010"/>
                </a:lnTo>
                <a:lnTo>
                  <a:pt x="3254124" y="5711011"/>
                </a:lnTo>
                <a:lnTo>
                  <a:pt x="3240440" y="5709839"/>
                </a:lnTo>
                <a:lnTo>
                  <a:pt x="3227147" y="5709057"/>
                </a:lnTo>
                <a:lnTo>
                  <a:pt x="3213852" y="5707493"/>
                </a:lnTo>
                <a:lnTo>
                  <a:pt x="3200559" y="5705149"/>
                </a:lnTo>
                <a:lnTo>
                  <a:pt x="3187656" y="5702411"/>
                </a:lnTo>
                <a:lnTo>
                  <a:pt x="3175145" y="5699283"/>
                </a:lnTo>
                <a:lnTo>
                  <a:pt x="3162633" y="5695374"/>
                </a:lnTo>
                <a:lnTo>
                  <a:pt x="3151684" y="5692247"/>
                </a:lnTo>
                <a:lnTo>
                  <a:pt x="3140737" y="5688338"/>
                </a:lnTo>
                <a:lnTo>
                  <a:pt x="3130573" y="5684429"/>
                </a:lnTo>
                <a:lnTo>
                  <a:pt x="3120406" y="5679737"/>
                </a:lnTo>
                <a:lnTo>
                  <a:pt x="3100075" y="5670353"/>
                </a:lnTo>
                <a:lnTo>
                  <a:pt x="3080918" y="5659798"/>
                </a:lnTo>
                <a:lnTo>
                  <a:pt x="3067624" y="5651196"/>
                </a:lnTo>
                <a:lnTo>
                  <a:pt x="3055113" y="5642594"/>
                </a:lnTo>
                <a:lnTo>
                  <a:pt x="3042600" y="5633210"/>
                </a:lnTo>
                <a:lnTo>
                  <a:pt x="3030872" y="5623829"/>
                </a:lnTo>
                <a:lnTo>
                  <a:pt x="3021490" y="5615227"/>
                </a:lnTo>
                <a:lnTo>
                  <a:pt x="3012497" y="5606234"/>
                </a:lnTo>
                <a:lnTo>
                  <a:pt x="3003504" y="5597241"/>
                </a:lnTo>
                <a:lnTo>
                  <a:pt x="2994511" y="5587468"/>
                </a:lnTo>
                <a:lnTo>
                  <a:pt x="2987474" y="5578866"/>
                </a:lnTo>
                <a:lnTo>
                  <a:pt x="2980045" y="5569873"/>
                </a:lnTo>
                <a:lnTo>
                  <a:pt x="2973399" y="5560880"/>
                </a:lnTo>
                <a:lnTo>
                  <a:pt x="2966752" y="5551889"/>
                </a:lnTo>
                <a:lnTo>
                  <a:pt x="2960888" y="5542895"/>
                </a:lnTo>
                <a:lnTo>
                  <a:pt x="2955805" y="5533904"/>
                </a:lnTo>
                <a:lnTo>
                  <a:pt x="2950722" y="5524909"/>
                </a:lnTo>
                <a:lnTo>
                  <a:pt x="2945249" y="5515526"/>
                </a:lnTo>
                <a:lnTo>
                  <a:pt x="2940948" y="5507316"/>
                </a:lnTo>
                <a:lnTo>
                  <a:pt x="2936649" y="5498323"/>
                </a:lnTo>
                <a:lnTo>
                  <a:pt x="2933130" y="5488548"/>
                </a:lnTo>
                <a:lnTo>
                  <a:pt x="2929221" y="5479949"/>
                </a:lnTo>
                <a:lnTo>
                  <a:pt x="2926092" y="5470565"/>
                </a:lnTo>
                <a:lnTo>
                  <a:pt x="2922965" y="5461963"/>
                </a:lnTo>
                <a:lnTo>
                  <a:pt x="2920229" y="5452970"/>
                </a:lnTo>
                <a:lnTo>
                  <a:pt x="2917491" y="5443977"/>
                </a:lnTo>
                <a:lnTo>
                  <a:pt x="2915146" y="5434593"/>
                </a:lnTo>
                <a:lnTo>
                  <a:pt x="2913191" y="5425600"/>
                </a:lnTo>
                <a:lnTo>
                  <a:pt x="2911236" y="5416609"/>
                </a:lnTo>
                <a:lnTo>
                  <a:pt x="2910064" y="5407614"/>
                </a:lnTo>
                <a:lnTo>
                  <a:pt x="2907718" y="5399014"/>
                </a:lnTo>
                <a:lnTo>
                  <a:pt x="2906936" y="5390410"/>
                </a:lnTo>
                <a:lnTo>
                  <a:pt x="2906546" y="5380638"/>
                </a:lnTo>
                <a:lnTo>
                  <a:pt x="2905764" y="5372036"/>
                </a:lnTo>
                <a:lnTo>
                  <a:pt x="2904982" y="5359524"/>
                </a:lnTo>
                <a:lnTo>
                  <a:pt x="2904983" y="5347792"/>
                </a:lnTo>
                <a:lnTo>
                  <a:pt x="2904593" y="5335673"/>
                </a:lnTo>
                <a:lnTo>
                  <a:pt x="2904594" y="5299703"/>
                </a:lnTo>
                <a:lnTo>
                  <a:pt x="2904595" y="5263731"/>
                </a:lnTo>
                <a:lnTo>
                  <a:pt x="2904987" y="5228151"/>
                </a:lnTo>
                <a:lnTo>
                  <a:pt x="2904598" y="5191789"/>
                </a:lnTo>
                <a:lnTo>
                  <a:pt x="2904207" y="5156209"/>
                </a:lnTo>
                <a:lnTo>
                  <a:pt x="2904599" y="5119847"/>
                </a:lnTo>
                <a:lnTo>
                  <a:pt x="2904600" y="5083875"/>
                </a:lnTo>
                <a:lnTo>
                  <a:pt x="2904992" y="5048295"/>
                </a:lnTo>
                <a:lnTo>
                  <a:pt x="2904994" y="5012323"/>
                </a:lnTo>
                <a:lnTo>
                  <a:pt x="2904996" y="4975571"/>
                </a:lnTo>
                <a:lnTo>
                  <a:pt x="2904607" y="4939993"/>
                </a:lnTo>
                <a:lnTo>
                  <a:pt x="2904608" y="4904021"/>
                </a:lnTo>
                <a:lnTo>
                  <a:pt x="2904609" y="4868049"/>
                </a:lnTo>
                <a:lnTo>
                  <a:pt x="2905001" y="4832469"/>
                </a:lnTo>
                <a:lnTo>
                  <a:pt x="2905002" y="4795715"/>
                </a:lnTo>
                <a:lnTo>
                  <a:pt x="2905004" y="4759745"/>
                </a:lnTo>
                <a:lnTo>
                  <a:pt x="2904614" y="4724165"/>
                </a:lnTo>
                <a:lnTo>
                  <a:pt x="2904615" y="4688194"/>
                </a:lnTo>
                <a:lnTo>
                  <a:pt x="2904226" y="4651832"/>
                </a:lnTo>
                <a:lnTo>
                  <a:pt x="2905400" y="4616252"/>
                </a:lnTo>
                <a:lnTo>
                  <a:pt x="2905010" y="4579890"/>
                </a:lnTo>
                <a:lnTo>
                  <a:pt x="2905012" y="4543919"/>
                </a:lnTo>
                <a:lnTo>
                  <a:pt x="2904622" y="4508339"/>
                </a:lnTo>
                <a:lnTo>
                  <a:pt x="2904623" y="4472367"/>
                </a:lnTo>
                <a:lnTo>
                  <a:pt x="2904623" y="4435614"/>
                </a:lnTo>
                <a:lnTo>
                  <a:pt x="2905016" y="4400034"/>
                </a:lnTo>
                <a:lnTo>
                  <a:pt x="2905018" y="4364063"/>
                </a:lnTo>
                <a:lnTo>
                  <a:pt x="2904627" y="4328483"/>
                </a:lnTo>
                <a:lnTo>
                  <a:pt x="2904629" y="4292511"/>
                </a:lnTo>
                <a:lnTo>
                  <a:pt x="2904239" y="4256150"/>
                </a:lnTo>
                <a:lnTo>
                  <a:pt x="2904632" y="4219789"/>
                </a:lnTo>
                <a:lnTo>
                  <a:pt x="2905024" y="4184207"/>
                </a:lnTo>
                <a:lnTo>
                  <a:pt x="2905026" y="4148238"/>
                </a:lnTo>
                <a:lnTo>
                  <a:pt x="2904637" y="4112656"/>
                </a:lnTo>
                <a:lnTo>
                  <a:pt x="2904636" y="4076687"/>
                </a:lnTo>
                <a:lnTo>
                  <a:pt x="2904637" y="4039931"/>
                </a:lnTo>
                <a:lnTo>
                  <a:pt x="2905029" y="4004352"/>
                </a:lnTo>
                <a:lnTo>
                  <a:pt x="2905031" y="3968383"/>
                </a:lnTo>
                <a:lnTo>
                  <a:pt x="2905033" y="3932411"/>
                </a:lnTo>
                <a:lnTo>
                  <a:pt x="2904642" y="3896831"/>
                </a:lnTo>
                <a:lnTo>
                  <a:pt x="2904645" y="3860078"/>
                </a:lnTo>
                <a:lnTo>
                  <a:pt x="2904645" y="3824108"/>
                </a:lnTo>
                <a:lnTo>
                  <a:pt x="2905037" y="3788527"/>
                </a:lnTo>
                <a:lnTo>
                  <a:pt x="2905039" y="3752556"/>
                </a:lnTo>
                <a:lnTo>
                  <a:pt x="2905431" y="3716194"/>
                </a:lnTo>
                <a:lnTo>
                  <a:pt x="2905042" y="3680614"/>
                </a:lnTo>
                <a:lnTo>
                  <a:pt x="2904651" y="3644252"/>
                </a:lnTo>
                <a:lnTo>
                  <a:pt x="2904652" y="3608280"/>
                </a:lnTo>
                <a:lnTo>
                  <a:pt x="2905045" y="3572701"/>
                </a:lnTo>
                <a:lnTo>
                  <a:pt x="2905436" y="3536338"/>
                </a:lnTo>
                <a:lnTo>
                  <a:pt x="2905440" y="3500368"/>
                </a:lnTo>
                <a:lnTo>
                  <a:pt x="2904656" y="3464397"/>
                </a:lnTo>
                <a:lnTo>
                  <a:pt x="2904659" y="3428426"/>
                </a:lnTo>
                <a:lnTo>
                  <a:pt x="2904661" y="3392454"/>
                </a:lnTo>
                <a:lnTo>
                  <a:pt x="2905053" y="3356875"/>
                </a:lnTo>
                <a:lnTo>
                  <a:pt x="2905052" y="3351401"/>
                </a:lnTo>
                <a:lnTo>
                  <a:pt x="2905053" y="3343581"/>
                </a:lnTo>
                <a:lnTo>
                  <a:pt x="2905053" y="3335762"/>
                </a:lnTo>
                <a:lnTo>
                  <a:pt x="2904271" y="3328722"/>
                </a:lnTo>
                <a:lnTo>
                  <a:pt x="2903098" y="3320513"/>
                </a:lnTo>
                <a:lnTo>
                  <a:pt x="2902708" y="3311520"/>
                </a:lnTo>
                <a:lnTo>
                  <a:pt x="2901536" y="3302526"/>
                </a:lnTo>
                <a:lnTo>
                  <a:pt x="2900364" y="3293535"/>
                </a:lnTo>
                <a:lnTo>
                  <a:pt x="2898799" y="3284932"/>
                </a:lnTo>
                <a:lnTo>
                  <a:pt x="2896844" y="3275158"/>
                </a:lnTo>
                <a:lnTo>
                  <a:pt x="2894890" y="3266165"/>
                </a:lnTo>
                <a:lnTo>
                  <a:pt x="2893326" y="3257564"/>
                </a:lnTo>
                <a:lnTo>
                  <a:pt x="2890199" y="3248961"/>
                </a:lnTo>
                <a:lnTo>
                  <a:pt x="2887853" y="3239578"/>
                </a:lnTo>
                <a:lnTo>
                  <a:pt x="2883943" y="3230195"/>
                </a:lnTo>
                <a:lnTo>
                  <a:pt x="2881207" y="3221201"/>
                </a:lnTo>
                <a:lnTo>
                  <a:pt x="2877297" y="3212600"/>
                </a:lnTo>
                <a:lnTo>
                  <a:pt x="2873388" y="3203999"/>
                </a:lnTo>
                <a:lnTo>
                  <a:pt x="2869087" y="3194223"/>
                </a:lnTo>
                <a:lnTo>
                  <a:pt x="2864787" y="3185232"/>
                </a:lnTo>
                <a:lnTo>
                  <a:pt x="2860486" y="3177021"/>
                </a:lnTo>
                <a:lnTo>
                  <a:pt x="2855013" y="3167636"/>
                </a:lnTo>
                <a:lnTo>
                  <a:pt x="2849539" y="3158255"/>
                </a:lnTo>
                <a:lnTo>
                  <a:pt x="2843674" y="3149262"/>
                </a:lnTo>
                <a:lnTo>
                  <a:pt x="2837809" y="3141050"/>
                </a:lnTo>
                <a:lnTo>
                  <a:pt x="2830773" y="3131667"/>
                </a:lnTo>
                <a:lnTo>
                  <a:pt x="2822953" y="3122283"/>
                </a:lnTo>
                <a:lnTo>
                  <a:pt x="2816306" y="3113291"/>
                </a:lnTo>
                <a:lnTo>
                  <a:pt x="2808486" y="3104689"/>
                </a:lnTo>
                <a:lnTo>
                  <a:pt x="2799104" y="3095307"/>
                </a:lnTo>
                <a:lnTo>
                  <a:pt x="2790111" y="3086314"/>
                </a:lnTo>
                <a:lnTo>
                  <a:pt x="2780336" y="3077321"/>
                </a:lnTo>
                <a:lnTo>
                  <a:pt x="2769781" y="3069111"/>
                </a:lnTo>
                <a:lnTo>
                  <a:pt x="2756877" y="3058554"/>
                </a:lnTo>
                <a:lnTo>
                  <a:pt x="2743583" y="3049171"/>
                </a:lnTo>
                <a:lnTo>
                  <a:pt x="2729900" y="3040961"/>
                </a:lnTo>
                <a:lnTo>
                  <a:pt x="2716216" y="3032751"/>
                </a:lnTo>
                <a:lnTo>
                  <a:pt x="2704487" y="3027277"/>
                </a:lnTo>
                <a:lnTo>
                  <a:pt x="2693148" y="3021413"/>
                </a:lnTo>
                <a:lnTo>
                  <a:pt x="2681027" y="3016330"/>
                </a:lnTo>
                <a:lnTo>
                  <a:pt x="2669298" y="3011639"/>
                </a:lnTo>
                <a:lnTo>
                  <a:pt x="2656786" y="3006947"/>
                </a:lnTo>
                <a:lnTo>
                  <a:pt x="2644666" y="3003428"/>
                </a:lnTo>
                <a:lnTo>
                  <a:pt x="2632154" y="2999519"/>
                </a:lnTo>
                <a:lnTo>
                  <a:pt x="2619252" y="2996783"/>
                </a:lnTo>
                <a:lnTo>
                  <a:pt x="2600094" y="2993265"/>
                </a:lnTo>
                <a:lnTo>
                  <a:pt x="2581326" y="2990919"/>
                </a:lnTo>
                <a:lnTo>
                  <a:pt x="2562168" y="2988965"/>
                </a:lnTo>
                <a:lnTo>
                  <a:pt x="2541836" y="2988184"/>
                </a:lnTo>
                <a:lnTo>
                  <a:pt x="2521505" y="2988966"/>
                </a:lnTo>
                <a:lnTo>
                  <a:pt x="2502738" y="2990531"/>
                </a:lnTo>
                <a:lnTo>
                  <a:pt x="2483579" y="2993269"/>
                </a:lnTo>
                <a:lnTo>
                  <a:pt x="2464419" y="2996788"/>
                </a:lnTo>
                <a:lnTo>
                  <a:pt x="2451517" y="2999526"/>
                </a:lnTo>
                <a:lnTo>
                  <a:pt x="2439396" y="3003044"/>
                </a:lnTo>
                <a:lnTo>
                  <a:pt x="2426883" y="3006956"/>
                </a:lnTo>
                <a:lnTo>
                  <a:pt x="2414371" y="3011647"/>
                </a:lnTo>
                <a:lnTo>
                  <a:pt x="2402642" y="3016340"/>
                </a:lnTo>
                <a:lnTo>
                  <a:pt x="2390914" y="3021032"/>
                </a:lnTo>
                <a:lnTo>
                  <a:pt x="2379182" y="3027289"/>
                </a:lnTo>
                <a:lnTo>
                  <a:pt x="2368235" y="3032763"/>
                </a:lnTo>
                <a:lnTo>
                  <a:pt x="2354158" y="3041366"/>
                </a:lnTo>
                <a:lnTo>
                  <a:pt x="2340083" y="3049186"/>
                </a:lnTo>
                <a:lnTo>
                  <a:pt x="2326789" y="3058568"/>
                </a:lnTo>
                <a:lnTo>
                  <a:pt x="2314277" y="3068736"/>
                </a:lnTo>
                <a:lnTo>
                  <a:pt x="2304111" y="3077338"/>
                </a:lnTo>
                <a:lnTo>
                  <a:pt x="2294727" y="3085940"/>
                </a:lnTo>
                <a:lnTo>
                  <a:pt x="2284952" y="3094933"/>
                </a:lnTo>
                <a:lnTo>
                  <a:pt x="2275959" y="3104708"/>
                </a:lnTo>
                <a:lnTo>
                  <a:pt x="2268139" y="3113310"/>
                </a:lnTo>
                <a:lnTo>
                  <a:pt x="2260710" y="3122304"/>
                </a:lnTo>
                <a:lnTo>
                  <a:pt x="2252889" y="3131687"/>
                </a:lnTo>
                <a:lnTo>
                  <a:pt x="2246634" y="3141071"/>
                </a:lnTo>
                <a:lnTo>
                  <a:pt x="2240378" y="3148891"/>
                </a:lnTo>
                <a:lnTo>
                  <a:pt x="2234903" y="3158274"/>
                </a:lnTo>
                <a:lnTo>
                  <a:pt x="2229036" y="3167268"/>
                </a:lnTo>
                <a:lnTo>
                  <a:pt x="2223563" y="3176652"/>
                </a:lnTo>
                <a:lnTo>
                  <a:pt x="2218872" y="3185255"/>
                </a:lnTo>
                <a:lnTo>
                  <a:pt x="2214179" y="3194638"/>
                </a:lnTo>
                <a:lnTo>
                  <a:pt x="2210659" y="3203630"/>
                </a:lnTo>
                <a:lnTo>
                  <a:pt x="2206359" y="3212623"/>
                </a:lnTo>
                <a:lnTo>
                  <a:pt x="2203231" y="3221225"/>
                </a:lnTo>
                <a:lnTo>
                  <a:pt x="2199711" y="3231001"/>
                </a:lnTo>
                <a:lnTo>
                  <a:pt x="2196583" y="3239602"/>
                </a:lnTo>
                <a:lnTo>
                  <a:pt x="2193456" y="3248985"/>
                </a:lnTo>
                <a:lnTo>
                  <a:pt x="2191500" y="3257979"/>
                </a:lnTo>
                <a:lnTo>
                  <a:pt x="2188762" y="3266972"/>
                </a:lnTo>
                <a:lnTo>
                  <a:pt x="2187198" y="3275574"/>
                </a:lnTo>
                <a:lnTo>
                  <a:pt x="2185242" y="3284567"/>
                </a:lnTo>
                <a:lnTo>
                  <a:pt x="2183679" y="3293950"/>
                </a:lnTo>
                <a:lnTo>
                  <a:pt x="2182114" y="3303334"/>
                </a:lnTo>
                <a:lnTo>
                  <a:pt x="2181333" y="3311936"/>
                </a:lnTo>
                <a:lnTo>
                  <a:pt x="2180159" y="3320929"/>
                </a:lnTo>
                <a:lnTo>
                  <a:pt x="2179376" y="3328748"/>
                </a:lnTo>
                <a:lnTo>
                  <a:pt x="2179378" y="3336568"/>
                </a:lnTo>
                <a:lnTo>
                  <a:pt x="2178594" y="3343606"/>
                </a:lnTo>
                <a:lnTo>
                  <a:pt x="2178594" y="3351426"/>
                </a:lnTo>
                <a:lnTo>
                  <a:pt x="2179376" y="3356898"/>
                </a:lnTo>
                <a:lnTo>
                  <a:pt x="2178984" y="3392480"/>
                </a:lnTo>
                <a:lnTo>
                  <a:pt x="2178590" y="3428842"/>
                </a:lnTo>
                <a:lnTo>
                  <a:pt x="2178591" y="3464812"/>
                </a:lnTo>
                <a:lnTo>
                  <a:pt x="2178589" y="3500784"/>
                </a:lnTo>
                <a:lnTo>
                  <a:pt x="2179370" y="3536755"/>
                </a:lnTo>
                <a:lnTo>
                  <a:pt x="2179368" y="3572726"/>
                </a:lnTo>
                <a:lnTo>
                  <a:pt x="2178976" y="3608306"/>
                </a:lnTo>
                <a:lnTo>
                  <a:pt x="2178584" y="3644668"/>
                </a:lnTo>
                <a:lnTo>
                  <a:pt x="2178582" y="3680637"/>
                </a:lnTo>
                <a:lnTo>
                  <a:pt x="2178973" y="3717002"/>
                </a:lnTo>
                <a:lnTo>
                  <a:pt x="2179361" y="3752581"/>
                </a:lnTo>
                <a:lnTo>
                  <a:pt x="2178970" y="3788162"/>
                </a:lnTo>
                <a:lnTo>
                  <a:pt x="2178579" y="3824524"/>
                </a:lnTo>
                <a:lnTo>
                  <a:pt x="2178576" y="3860493"/>
                </a:lnTo>
                <a:lnTo>
                  <a:pt x="2178574" y="3896465"/>
                </a:lnTo>
                <a:lnTo>
                  <a:pt x="2178963" y="3932827"/>
                </a:lnTo>
                <a:lnTo>
                  <a:pt x="2179354" y="3968408"/>
                </a:lnTo>
                <a:lnTo>
                  <a:pt x="2178570" y="4004378"/>
                </a:lnTo>
                <a:lnTo>
                  <a:pt x="2178570" y="4040349"/>
                </a:lnTo>
                <a:lnTo>
                  <a:pt x="2178568" y="4076321"/>
                </a:lnTo>
                <a:lnTo>
                  <a:pt x="2178958" y="4112683"/>
                </a:lnTo>
                <a:lnTo>
                  <a:pt x="2179348" y="4148263"/>
                </a:lnTo>
                <a:lnTo>
                  <a:pt x="2178956" y="4184624"/>
                </a:lnTo>
                <a:lnTo>
                  <a:pt x="2178563" y="4220205"/>
                </a:lnTo>
                <a:lnTo>
                  <a:pt x="2178562" y="4256176"/>
                </a:lnTo>
                <a:lnTo>
                  <a:pt x="2178560" y="4292148"/>
                </a:lnTo>
                <a:lnTo>
                  <a:pt x="2178560" y="4328900"/>
                </a:lnTo>
                <a:lnTo>
                  <a:pt x="2178951" y="4364481"/>
                </a:lnTo>
                <a:lnTo>
                  <a:pt x="2178948" y="4400451"/>
                </a:lnTo>
                <a:lnTo>
                  <a:pt x="2178555" y="4436032"/>
                </a:lnTo>
                <a:lnTo>
                  <a:pt x="2178554" y="4472002"/>
                </a:lnTo>
                <a:lnTo>
                  <a:pt x="2178945" y="4508364"/>
                </a:lnTo>
                <a:lnTo>
                  <a:pt x="2178552" y="4544726"/>
                </a:lnTo>
                <a:lnTo>
                  <a:pt x="2178942" y="4580306"/>
                </a:lnTo>
                <a:lnTo>
                  <a:pt x="2178940" y="4616278"/>
                </a:lnTo>
                <a:lnTo>
                  <a:pt x="2179332" y="4622142"/>
                </a:lnTo>
                <a:lnTo>
                  <a:pt x="2178549" y="4629180"/>
                </a:lnTo>
                <a:lnTo>
                  <a:pt x="2178549" y="4636999"/>
                </a:lnTo>
                <a:lnTo>
                  <a:pt x="2178157" y="4644428"/>
                </a:lnTo>
                <a:lnTo>
                  <a:pt x="2177766" y="4651858"/>
                </a:lnTo>
                <a:lnTo>
                  <a:pt x="2176592" y="4661632"/>
                </a:lnTo>
                <a:lnTo>
                  <a:pt x="2175420" y="4670626"/>
                </a:lnTo>
                <a:lnTo>
                  <a:pt x="2174246" y="4678835"/>
                </a:lnTo>
                <a:lnTo>
                  <a:pt x="2172681" y="4688219"/>
                </a:lnTo>
                <a:lnTo>
                  <a:pt x="2171117" y="4697603"/>
                </a:lnTo>
                <a:lnTo>
                  <a:pt x="2168772" y="4706987"/>
                </a:lnTo>
                <a:lnTo>
                  <a:pt x="2166816" y="4715198"/>
                </a:lnTo>
                <a:lnTo>
                  <a:pt x="2164080" y="4724191"/>
                </a:lnTo>
                <a:lnTo>
                  <a:pt x="2161733" y="4733574"/>
                </a:lnTo>
                <a:lnTo>
                  <a:pt x="2158606" y="4742177"/>
                </a:lnTo>
                <a:lnTo>
                  <a:pt x="2155085" y="4751952"/>
                </a:lnTo>
                <a:lnTo>
                  <a:pt x="2151567" y="4760163"/>
                </a:lnTo>
                <a:lnTo>
                  <a:pt x="2147264" y="4769156"/>
                </a:lnTo>
                <a:lnTo>
                  <a:pt x="2143355" y="4777756"/>
                </a:lnTo>
                <a:lnTo>
                  <a:pt x="2139055" y="4787532"/>
                </a:lnTo>
                <a:lnTo>
                  <a:pt x="2134361" y="4796133"/>
                </a:lnTo>
                <a:lnTo>
                  <a:pt x="2128887" y="4805518"/>
                </a:lnTo>
                <a:lnTo>
                  <a:pt x="2123806" y="4814511"/>
                </a:lnTo>
                <a:lnTo>
                  <a:pt x="2117939" y="4822722"/>
                </a:lnTo>
                <a:lnTo>
                  <a:pt x="2111683" y="4832107"/>
                </a:lnTo>
                <a:lnTo>
                  <a:pt x="2105426" y="4841491"/>
                </a:lnTo>
                <a:lnTo>
                  <a:pt x="2097606" y="4850872"/>
                </a:lnTo>
                <a:lnTo>
                  <a:pt x="2090176" y="4859867"/>
                </a:lnTo>
                <a:lnTo>
                  <a:pt x="2082749" y="4868078"/>
                </a:lnTo>
                <a:lnTo>
                  <a:pt x="2073755" y="4877852"/>
                </a:lnTo>
                <a:lnTo>
                  <a:pt x="2064372" y="4886456"/>
                </a:lnTo>
                <a:lnTo>
                  <a:pt x="2054595" y="4895448"/>
                </a:lnTo>
                <a:lnTo>
                  <a:pt x="2044430" y="4904050"/>
                </a:lnTo>
                <a:lnTo>
                  <a:pt x="2031919" y="4914216"/>
                </a:lnTo>
                <a:lnTo>
                  <a:pt x="2019015" y="4923209"/>
                </a:lnTo>
                <a:lnTo>
                  <a:pt x="2004940" y="4931812"/>
                </a:lnTo>
                <a:lnTo>
                  <a:pt x="1990863" y="4940415"/>
                </a:lnTo>
                <a:lnTo>
                  <a:pt x="1980307" y="4946280"/>
                </a:lnTo>
                <a:lnTo>
                  <a:pt x="1968968" y="4951361"/>
                </a:lnTo>
                <a:lnTo>
                  <a:pt x="1956847" y="4956446"/>
                </a:lnTo>
                <a:lnTo>
                  <a:pt x="1945508" y="4961529"/>
                </a:lnTo>
                <a:lnTo>
                  <a:pt x="1934169" y="4965830"/>
                </a:lnTo>
                <a:lnTo>
                  <a:pt x="1921658" y="4969742"/>
                </a:lnTo>
                <a:lnTo>
                  <a:pt x="1909146" y="4972868"/>
                </a:lnTo>
                <a:lnTo>
                  <a:pt x="1897415" y="4975998"/>
                </a:lnTo>
                <a:lnTo>
                  <a:pt x="1877474" y="4980298"/>
                </a:lnTo>
                <a:lnTo>
                  <a:pt x="1857144" y="4983427"/>
                </a:lnTo>
                <a:lnTo>
                  <a:pt x="1836420" y="4984603"/>
                </a:lnTo>
                <a:lnTo>
                  <a:pt x="1815698" y="4985776"/>
                </a:lnTo>
                <a:lnTo>
                  <a:pt x="1794975" y="4984602"/>
                </a:lnTo>
                <a:lnTo>
                  <a:pt x="1773863" y="4983041"/>
                </a:lnTo>
                <a:lnTo>
                  <a:pt x="1754313" y="4979912"/>
                </a:lnTo>
                <a:lnTo>
                  <a:pt x="1733981" y="4976786"/>
                </a:lnTo>
                <a:lnTo>
                  <a:pt x="1721861" y="4973268"/>
                </a:lnTo>
                <a:lnTo>
                  <a:pt x="1709741" y="4969750"/>
                </a:lnTo>
                <a:lnTo>
                  <a:pt x="1697229" y="4965057"/>
                </a:lnTo>
                <a:lnTo>
                  <a:pt x="1685500" y="4961147"/>
                </a:lnTo>
                <a:lnTo>
                  <a:pt x="1673770" y="4956455"/>
                </a:lnTo>
                <a:lnTo>
                  <a:pt x="1662041" y="4951765"/>
                </a:lnTo>
                <a:lnTo>
                  <a:pt x="1651093" y="4946291"/>
                </a:lnTo>
                <a:lnTo>
                  <a:pt x="1640146" y="4940036"/>
                </a:lnTo>
                <a:lnTo>
                  <a:pt x="1626070" y="4932216"/>
                </a:lnTo>
                <a:lnTo>
                  <a:pt x="1612385" y="4923223"/>
                </a:lnTo>
                <a:lnTo>
                  <a:pt x="1599093" y="4913840"/>
                </a:lnTo>
                <a:lnTo>
                  <a:pt x="1586190" y="4904065"/>
                </a:lnTo>
                <a:lnTo>
                  <a:pt x="1576807" y="4895465"/>
                </a:lnTo>
                <a:lnTo>
                  <a:pt x="1567031" y="4886473"/>
                </a:lnTo>
                <a:lnTo>
                  <a:pt x="1557648" y="4877090"/>
                </a:lnTo>
                <a:lnTo>
                  <a:pt x="1548264" y="4867706"/>
                </a:lnTo>
                <a:lnTo>
                  <a:pt x="1540836" y="4859495"/>
                </a:lnTo>
                <a:lnTo>
                  <a:pt x="1533018" y="4850893"/>
                </a:lnTo>
                <a:lnTo>
                  <a:pt x="1525980" y="4841510"/>
                </a:lnTo>
                <a:lnTo>
                  <a:pt x="1519334" y="4832518"/>
                </a:lnTo>
                <a:lnTo>
                  <a:pt x="1513469" y="4823525"/>
                </a:lnTo>
                <a:lnTo>
                  <a:pt x="1507995" y="4814925"/>
                </a:lnTo>
                <a:lnTo>
                  <a:pt x="1502522" y="4805539"/>
                </a:lnTo>
                <a:lnTo>
                  <a:pt x="1497047" y="4796156"/>
                </a:lnTo>
                <a:lnTo>
                  <a:pt x="1492356" y="4787555"/>
                </a:lnTo>
                <a:lnTo>
                  <a:pt x="1487665" y="4778171"/>
                </a:lnTo>
                <a:lnTo>
                  <a:pt x="1483756" y="4769569"/>
                </a:lnTo>
                <a:lnTo>
                  <a:pt x="1480237" y="4760578"/>
                </a:lnTo>
                <a:lnTo>
                  <a:pt x="1476328" y="4751194"/>
                </a:lnTo>
                <a:lnTo>
                  <a:pt x="1472417" y="4742592"/>
                </a:lnTo>
                <a:lnTo>
                  <a:pt x="1470072" y="4733208"/>
                </a:lnTo>
                <a:lnTo>
                  <a:pt x="1467336" y="4724215"/>
                </a:lnTo>
                <a:lnTo>
                  <a:pt x="1464599" y="4715222"/>
                </a:lnTo>
                <a:lnTo>
                  <a:pt x="1462253" y="4706621"/>
                </a:lnTo>
                <a:lnTo>
                  <a:pt x="1460299" y="4696845"/>
                </a:lnTo>
                <a:lnTo>
                  <a:pt x="1458736" y="4688245"/>
                </a:lnTo>
                <a:lnTo>
                  <a:pt x="1457562" y="4679251"/>
                </a:lnTo>
                <a:lnTo>
                  <a:pt x="1455999" y="4669869"/>
                </a:lnTo>
                <a:lnTo>
                  <a:pt x="1455216" y="4661265"/>
                </a:lnTo>
                <a:lnTo>
                  <a:pt x="1453654" y="4651882"/>
                </a:lnTo>
                <a:lnTo>
                  <a:pt x="1452871" y="4644845"/>
                </a:lnTo>
                <a:lnTo>
                  <a:pt x="1452480" y="4637417"/>
                </a:lnTo>
                <a:lnTo>
                  <a:pt x="1452482" y="4629596"/>
                </a:lnTo>
                <a:lnTo>
                  <a:pt x="1452482" y="4622559"/>
                </a:lnTo>
                <a:lnTo>
                  <a:pt x="1452483" y="4616302"/>
                </a:lnTo>
                <a:lnTo>
                  <a:pt x="1452483" y="4581114"/>
                </a:lnTo>
                <a:lnTo>
                  <a:pt x="1452484" y="4544361"/>
                </a:lnTo>
                <a:lnTo>
                  <a:pt x="1452486" y="4508389"/>
                </a:lnTo>
                <a:lnTo>
                  <a:pt x="1452487" y="4472418"/>
                </a:lnTo>
                <a:lnTo>
                  <a:pt x="1452488" y="4436446"/>
                </a:lnTo>
                <a:lnTo>
                  <a:pt x="1452879" y="4400085"/>
                </a:lnTo>
                <a:lnTo>
                  <a:pt x="1452881" y="4364897"/>
                </a:lnTo>
                <a:lnTo>
                  <a:pt x="1452492" y="4328535"/>
                </a:lnTo>
                <a:lnTo>
                  <a:pt x="1452494" y="4292563"/>
                </a:lnTo>
                <a:lnTo>
                  <a:pt x="1452495" y="4256592"/>
                </a:lnTo>
                <a:lnTo>
                  <a:pt x="1452886" y="4220229"/>
                </a:lnTo>
                <a:lnTo>
                  <a:pt x="1452497" y="4183868"/>
                </a:lnTo>
                <a:lnTo>
                  <a:pt x="1452499" y="4148678"/>
                </a:lnTo>
                <a:lnTo>
                  <a:pt x="1452500" y="4112707"/>
                </a:lnTo>
                <a:lnTo>
                  <a:pt x="1452501" y="4076736"/>
                </a:lnTo>
                <a:lnTo>
                  <a:pt x="1452894" y="4040375"/>
                </a:lnTo>
                <a:lnTo>
                  <a:pt x="1452895" y="4004403"/>
                </a:lnTo>
                <a:lnTo>
                  <a:pt x="1453287" y="3968825"/>
                </a:lnTo>
                <a:lnTo>
                  <a:pt x="1452505" y="3932852"/>
                </a:lnTo>
                <a:lnTo>
                  <a:pt x="1452505" y="3896881"/>
                </a:lnTo>
                <a:lnTo>
                  <a:pt x="1452900" y="3860519"/>
                </a:lnTo>
                <a:lnTo>
                  <a:pt x="1452901" y="3824549"/>
                </a:lnTo>
                <a:lnTo>
                  <a:pt x="1452510" y="3788187"/>
                </a:lnTo>
                <a:lnTo>
                  <a:pt x="1452903" y="3752606"/>
                </a:lnTo>
                <a:lnTo>
                  <a:pt x="1452513" y="3717027"/>
                </a:lnTo>
                <a:lnTo>
                  <a:pt x="1452514" y="3681055"/>
                </a:lnTo>
                <a:lnTo>
                  <a:pt x="1452907" y="3644693"/>
                </a:lnTo>
                <a:lnTo>
                  <a:pt x="1452907" y="3608723"/>
                </a:lnTo>
                <a:lnTo>
                  <a:pt x="1452518" y="3572360"/>
                </a:lnTo>
                <a:lnTo>
                  <a:pt x="1452519" y="3537172"/>
                </a:lnTo>
                <a:lnTo>
                  <a:pt x="1452520" y="3501201"/>
                </a:lnTo>
                <a:lnTo>
                  <a:pt x="1452912" y="3464839"/>
                </a:lnTo>
                <a:lnTo>
                  <a:pt x="1452913" y="3428867"/>
                </a:lnTo>
                <a:lnTo>
                  <a:pt x="1452524" y="3392505"/>
                </a:lnTo>
                <a:lnTo>
                  <a:pt x="1452524" y="3356534"/>
                </a:lnTo>
                <a:lnTo>
                  <a:pt x="1452526" y="3321345"/>
                </a:lnTo>
                <a:lnTo>
                  <a:pt x="1452920" y="3284982"/>
                </a:lnTo>
                <a:lnTo>
                  <a:pt x="1452921" y="3249012"/>
                </a:lnTo>
                <a:lnTo>
                  <a:pt x="1452922" y="3213041"/>
                </a:lnTo>
                <a:lnTo>
                  <a:pt x="1452533" y="3176680"/>
                </a:lnTo>
                <a:lnTo>
                  <a:pt x="1452925" y="3140318"/>
                </a:lnTo>
                <a:lnTo>
                  <a:pt x="1452925" y="3105128"/>
                </a:lnTo>
                <a:lnTo>
                  <a:pt x="1452927" y="3069157"/>
                </a:lnTo>
                <a:lnTo>
                  <a:pt x="1452928" y="3033186"/>
                </a:lnTo>
                <a:lnTo>
                  <a:pt x="1452539" y="2996823"/>
                </a:lnTo>
                <a:lnTo>
                  <a:pt x="1452930" y="2960462"/>
                </a:lnTo>
                <a:lnTo>
                  <a:pt x="1453323" y="2924882"/>
                </a:lnTo>
                <a:lnTo>
                  <a:pt x="1452933" y="2889302"/>
                </a:lnTo>
                <a:lnTo>
                  <a:pt x="1452934" y="2853330"/>
                </a:lnTo>
                <a:lnTo>
                  <a:pt x="1452935" y="2817359"/>
                </a:lnTo>
                <a:lnTo>
                  <a:pt x="1452546" y="2780996"/>
                </a:lnTo>
                <a:lnTo>
                  <a:pt x="1452937" y="2744635"/>
                </a:lnTo>
                <a:lnTo>
                  <a:pt x="1453330" y="2709055"/>
                </a:lnTo>
                <a:lnTo>
                  <a:pt x="1452939" y="2673475"/>
                </a:lnTo>
                <a:lnTo>
                  <a:pt x="1452941" y="2637502"/>
                </a:lnTo>
                <a:lnTo>
                  <a:pt x="1452553" y="2601142"/>
                </a:lnTo>
                <a:lnTo>
                  <a:pt x="1452944" y="2580420"/>
                </a:lnTo>
                <a:lnTo>
                  <a:pt x="1452944" y="2572601"/>
                </a:lnTo>
                <a:lnTo>
                  <a:pt x="1452944" y="2564779"/>
                </a:lnTo>
                <a:lnTo>
                  <a:pt x="1452162" y="2556178"/>
                </a:lnTo>
                <a:lnTo>
                  <a:pt x="1451380" y="2546793"/>
                </a:lnTo>
                <a:lnTo>
                  <a:pt x="1450600" y="2538192"/>
                </a:lnTo>
                <a:lnTo>
                  <a:pt x="1449427" y="2529201"/>
                </a:lnTo>
                <a:lnTo>
                  <a:pt x="1448253" y="2520207"/>
                </a:lnTo>
                <a:lnTo>
                  <a:pt x="1446300" y="2511214"/>
                </a:lnTo>
                <a:lnTo>
                  <a:pt x="1444736" y="2501830"/>
                </a:lnTo>
                <a:lnTo>
                  <a:pt x="1442389" y="2493229"/>
                </a:lnTo>
                <a:lnTo>
                  <a:pt x="1440045" y="2483845"/>
                </a:lnTo>
                <a:lnTo>
                  <a:pt x="1437308" y="2474853"/>
                </a:lnTo>
                <a:lnTo>
                  <a:pt x="1434571" y="2465861"/>
                </a:lnTo>
                <a:lnTo>
                  <a:pt x="1431443" y="2457259"/>
                </a:lnTo>
                <a:lnTo>
                  <a:pt x="1427925" y="2448266"/>
                </a:lnTo>
                <a:lnTo>
                  <a:pt x="1424798" y="2438883"/>
                </a:lnTo>
                <a:lnTo>
                  <a:pt x="1420887" y="2430281"/>
                </a:lnTo>
                <a:lnTo>
                  <a:pt x="1416588" y="2421288"/>
                </a:lnTo>
                <a:lnTo>
                  <a:pt x="1411504" y="2412295"/>
                </a:lnTo>
                <a:lnTo>
                  <a:pt x="1406814" y="2402911"/>
                </a:lnTo>
                <a:lnTo>
                  <a:pt x="1401731" y="2394701"/>
                </a:lnTo>
                <a:lnTo>
                  <a:pt x="1396256" y="2385318"/>
                </a:lnTo>
                <a:lnTo>
                  <a:pt x="1390002" y="2375934"/>
                </a:lnTo>
                <a:lnTo>
                  <a:pt x="1383747" y="2366550"/>
                </a:lnTo>
                <a:lnTo>
                  <a:pt x="1376708" y="2357948"/>
                </a:lnTo>
                <a:lnTo>
                  <a:pt x="1370061" y="2348956"/>
                </a:lnTo>
                <a:lnTo>
                  <a:pt x="1362242" y="2340355"/>
                </a:lnTo>
                <a:lnTo>
                  <a:pt x="1353641" y="2330970"/>
                </a:lnTo>
                <a:lnTo>
                  <a:pt x="1345041" y="2322370"/>
                </a:lnTo>
                <a:lnTo>
                  <a:pt x="1336047" y="2313377"/>
                </a:lnTo>
                <a:lnTo>
                  <a:pt x="1325492" y="2303603"/>
                </a:lnTo>
                <a:lnTo>
                  <a:pt x="1313762" y="2295001"/>
                </a:lnTo>
                <a:lnTo>
                  <a:pt x="1302815" y="2285619"/>
                </a:lnTo>
                <a:lnTo>
                  <a:pt x="1290303" y="2277018"/>
                </a:lnTo>
                <a:lnTo>
                  <a:pt x="1273100" y="2266853"/>
                </a:lnTo>
                <a:lnTo>
                  <a:pt x="1256288" y="2257860"/>
                </a:lnTo>
                <a:lnTo>
                  <a:pt x="1238693" y="2248867"/>
                </a:lnTo>
                <a:lnTo>
                  <a:pt x="1220317" y="2241440"/>
                </a:lnTo>
                <a:lnTo>
                  <a:pt x="1204677" y="2235967"/>
                </a:lnTo>
                <a:lnTo>
                  <a:pt x="1189428" y="2230884"/>
                </a:lnTo>
                <a:lnTo>
                  <a:pt x="1173789" y="2226975"/>
                </a:lnTo>
                <a:lnTo>
                  <a:pt x="1157368" y="2223848"/>
                </a:lnTo>
                <a:lnTo>
                  <a:pt x="1140947" y="2220720"/>
                </a:lnTo>
                <a:lnTo>
                  <a:pt x="1124134" y="2218764"/>
                </a:lnTo>
                <a:lnTo>
                  <a:pt x="1107321" y="2217592"/>
                </a:lnTo>
                <a:lnTo>
                  <a:pt x="1090117" y="2217593"/>
                </a:lnTo>
                <a:lnTo>
                  <a:pt x="1072133" y="2217593"/>
                </a:lnTo>
                <a:lnTo>
                  <a:pt x="1055711" y="2218377"/>
                </a:lnTo>
                <a:lnTo>
                  <a:pt x="1039290" y="2220723"/>
                </a:lnTo>
                <a:lnTo>
                  <a:pt x="1022475" y="2223461"/>
                </a:lnTo>
                <a:lnTo>
                  <a:pt x="1006446" y="2226980"/>
                </a:lnTo>
                <a:lnTo>
                  <a:pt x="990805" y="2230890"/>
                </a:lnTo>
                <a:lnTo>
                  <a:pt x="975166" y="2235584"/>
                </a:lnTo>
                <a:lnTo>
                  <a:pt x="959526" y="2241840"/>
                </a:lnTo>
                <a:lnTo>
                  <a:pt x="941541" y="2248879"/>
                </a:lnTo>
                <a:lnTo>
                  <a:pt x="923946" y="2257870"/>
                </a:lnTo>
                <a:lnTo>
                  <a:pt x="906742" y="2267256"/>
                </a:lnTo>
                <a:lnTo>
                  <a:pt x="889539" y="2277421"/>
                </a:lnTo>
                <a:lnTo>
                  <a:pt x="877808" y="2286023"/>
                </a:lnTo>
                <a:lnTo>
                  <a:pt x="866469" y="2295016"/>
                </a:lnTo>
                <a:lnTo>
                  <a:pt x="854738" y="2303619"/>
                </a:lnTo>
                <a:lnTo>
                  <a:pt x="843791" y="2313785"/>
                </a:lnTo>
                <a:lnTo>
                  <a:pt x="835189" y="2322389"/>
                </a:lnTo>
                <a:lnTo>
                  <a:pt x="826196" y="2331380"/>
                </a:lnTo>
                <a:lnTo>
                  <a:pt x="817984" y="2340373"/>
                </a:lnTo>
                <a:lnTo>
                  <a:pt x="810165" y="2348975"/>
                </a:lnTo>
                <a:lnTo>
                  <a:pt x="803517" y="2357968"/>
                </a:lnTo>
                <a:lnTo>
                  <a:pt x="796479" y="2366570"/>
                </a:lnTo>
                <a:lnTo>
                  <a:pt x="790223" y="2375956"/>
                </a:lnTo>
                <a:lnTo>
                  <a:pt x="783968" y="2385339"/>
                </a:lnTo>
                <a:lnTo>
                  <a:pt x="778492" y="2394722"/>
                </a:lnTo>
                <a:lnTo>
                  <a:pt x="772628" y="2402934"/>
                </a:lnTo>
                <a:lnTo>
                  <a:pt x="768717" y="2412317"/>
                </a:lnTo>
                <a:lnTo>
                  <a:pt x="763635" y="2421309"/>
                </a:lnTo>
                <a:lnTo>
                  <a:pt x="759333" y="2430303"/>
                </a:lnTo>
                <a:lnTo>
                  <a:pt x="755422" y="2438905"/>
                </a:lnTo>
                <a:lnTo>
                  <a:pt x="751903" y="2448679"/>
                </a:lnTo>
                <a:lnTo>
                  <a:pt x="748385" y="2457674"/>
                </a:lnTo>
                <a:lnTo>
                  <a:pt x="745647" y="2466666"/>
                </a:lnTo>
                <a:lnTo>
                  <a:pt x="742520" y="2475268"/>
                </a:lnTo>
                <a:lnTo>
                  <a:pt x="739782" y="2484261"/>
                </a:lnTo>
                <a:lnTo>
                  <a:pt x="737045" y="2493253"/>
                </a:lnTo>
                <a:lnTo>
                  <a:pt x="735090" y="2502247"/>
                </a:lnTo>
                <a:lnTo>
                  <a:pt x="733916" y="2511240"/>
                </a:lnTo>
                <a:lnTo>
                  <a:pt x="731961" y="2520231"/>
                </a:lnTo>
                <a:lnTo>
                  <a:pt x="730397" y="2529616"/>
                </a:lnTo>
                <a:lnTo>
                  <a:pt x="729615" y="2538217"/>
                </a:lnTo>
                <a:lnTo>
                  <a:pt x="728441" y="2547210"/>
                </a:lnTo>
                <a:lnTo>
                  <a:pt x="728050" y="2556204"/>
                </a:lnTo>
                <a:lnTo>
                  <a:pt x="727266" y="2565587"/>
                </a:lnTo>
                <a:lnTo>
                  <a:pt x="726876" y="2573015"/>
                </a:lnTo>
                <a:lnTo>
                  <a:pt x="726875" y="2580835"/>
                </a:lnTo>
                <a:lnTo>
                  <a:pt x="726874" y="2601167"/>
                </a:lnTo>
                <a:lnTo>
                  <a:pt x="726874" y="2637138"/>
                </a:lnTo>
                <a:lnTo>
                  <a:pt x="726872" y="2673892"/>
                </a:lnTo>
                <a:lnTo>
                  <a:pt x="726480" y="2709472"/>
                </a:lnTo>
                <a:lnTo>
                  <a:pt x="726870" y="2745052"/>
                </a:lnTo>
                <a:lnTo>
                  <a:pt x="726867" y="2781022"/>
                </a:lnTo>
                <a:lnTo>
                  <a:pt x="726868" y="2816994"/>
                </a:lnTo>
                <a:lnTo>
                  <a:pt x="726867" y="2853748"/>
                </a:lnTo>
                <a:lnTo>
                  <a:pt x="726864" y="2889718"/>
                </a:lnTo>
                <a:lnTo>
                  <a:pt x="726474" y="2925297"/>
                </a:lnTo>
                <a:lnTo>
                  <a:pt x="726862" y="2960878"/>
                </a:lnTo>
                <a:lnTo>
                  <a:pt x="726862" y="2996848"/>
                </a:lnTo>
                <a:lnTo>
                  <a:pt x="726860" y="3032820"/>
                </a:lnTo>
                <a:lnTo>
                  <a:pt x="726859" y="3069572"/>
                </a:lnTo>
                <a:lnTo>
                  <a:pt x="726858" y="3105544"/>
                </a:lnTo>
                <a:lnTo>
                  <a:pt x="726856" y="3140733"/>
                </a:lnTo>
                <a:lnTo>
                  <a:pt x="726856" y="3176704"/>
                </a:lnTo>
                <a:lnTo>
                  <a:pt x="726854" y="3212675"/>
                </a:lnTo>
                <a:lnTo>
                  <a:pt x="726852" y="3249427"/>
                </a:lnTo>
                <a:lnTo>
                  <a:pt x="726852" y="3285399"/>
                </a:lnTo>
                <a:lnTo>
                  <a:pt x="726850" y="3321371"/>
                </a:lnTo>
                <a:lnTo>
                  <a:pt x="726849" y="3356559"/>
                </a:lnTo>
                <a:lnTo>
                  <a:pt x="726848" y="3392531"/>
                </a:lnTo>
                <a:lnTo>
                  <a:pt x="726454" y="3428892"/>
                </a:lnTo>
                <a:lnTo>
                  <a:pt x="726845" y="3465255"/>
                </a:lnTo>
                <a:lnTo>
                  <a:pt x="726844" y="3501226"/>
                </a:lnTo>
                <a:lnTo>
                  <a:pt x="726842" y="3537197"/>
                </a:lnTo>
                <a:lnTo>
                  <a:pt x="726840" y="3572385"/>
                </a:lnTo>
                <a:lnTo>
                  <a:pt x="726449" y="3608747"/>
                </a:lnTo>
                <a:lnTo>
                  <a:pt x="726840" y="3645111"/>
                </a:lnTo>
                <a:lnTo>
                  <a:pt x="726837" y="3681080"/>
                </a:lnTo>
                <a:lnTo>
                  <a:pt x="726835" y="3717052"/>
                </a:lnTo>
                <a:lnTo>
                  <a:pt x="726444" y="3753414"/>
                </a:lnTo>
                <a:lnTo>
                  <a:pt x="726443" y="3788603"/>
                </a:lnTo>
                <a:lnTo>
                  <a:pt x="726441" y="3824574"/>
                </a:lnTo>
                <a:lnTo>
                  <a:pt x="726830" y="3860936"/>
                </a:lnTo>
                <a:lnTo>
                  <a:pt x="726830" y="3896907"/>
                </a:lnTo>
                <a:lnTo>
                  <a:pt x="726829" y="3932878"/>
                </a:lnTo>
                <a:lnTo>
                  <a:pt x="726827" y="3968067"/>
                </a:lnTo>
                <a:lnTo>
                  <a:pt x="726436" y="4004429"/>
                </a:lnTo>
                <a:lnTo>
                  <a:pt x="726825" y="4040791"/>
                </a:lnTo>
                <a:lnTo>
                  <a:pt x="726823" y="4076763"/>
                </a:lnTo>
                <a:lnTo>
                  <a:pt x="726823" y="4112733"/>
                </a:lnTo>
                <a:lnTo>
                  <a:pt x="726430" y="4149095"/>
                </a:lnTo>
                <a:lnTo>
                  <a:pt x="726430" y="4168644"/>
                </a:lnTo>
                <a:lnTo>
                  <a:pt x="726428" y="4176464"/>
                </a:lnTo>
                <a:lnTo>
                  <a:pt x="726039" y="4184675"/>
                </a:lnTo>
                <a:lnTo>
                  <a:pt x="725646" y="4193668"/>
                </a:lnTo>
                <a:lnTo>
                  <a:pt x="724473" y="4202661"/>
                </a:lnTo>
                <a:lnTo>
                  <a:pt x="724474" y="4212045"/>
                </a:lnTo>
                <a:lnTo>
                  <a:pt x="722519" y="4220255"/>
                </a:lnTo>
                <a:lnTo>
                  <a:pt x="720953" y="4229640"/>
                </a:lnTo>
                <a:lnTo>
                  <a:pt x="719780" y="4238632"/>
                </a:lnTo>
                <a:lnTo>
                  <a:pt x="717825" y="4247625"/>
                </a:lnTo>
                <a:lnTo>
                  <a:pt x="715870" y="4256618"/>
                </a:lnTo>
                <a:lnTo>
                  <a:pt x="713523" y="4266001"/>
                </a:lnTo>
                <a:lnTo>
                  <a:pt x="710787" y="4274994"/>
                </a:lnTo>
                <a:lnTo>
                  <a:pt x="708049" y="4283987"/>
                </a:lnTo>
                <a:lnTo>
                  <a:pt x="704922" y="4292589"/>
                </a:lnTo>
                <a:lnTo>
                  <a:pt x="701793" y="4301973"/>
                </a:lnTo>
                <a:lnTo>
                  <a:pt x="697882" y="4310575"/>
                </a:lnTo>
                <a:lnTo>
                  <a:pt x="693580" y="4319567"/>
                </a:lnTo>
                <a:lnTo>
                  <a:pt x="689671" y="4328951"/>
                </a:lnTo>
                <a:lnTo>
                  <a:pt x="684587" y="4337944"/>
                </a:lnTo>
                <a:lnTo>
                  <a:pt x="680287" y="4346938"/>
                </a:lnTo>
                <a:lnTo>
                  <a:pt x="674812" y="4356321"/>
                </a:lnTo>
                <a:lnTo>
                  <a:pt x="669730" y="4364532"/>
                </a:lnTo>
                <a:lnTo>
                  <a:pt x="663082" y="4373526"/>
                </a:lnTo>
                <a:lnTo>
                  <a:pt x="656826" y="4382909"/>
                </a:lnTo>
                <a:lnTo>
                  <a:pt x="650178" y="4391903"/>
                </a:lnTo>
                <a:lnTo>
                  <a:pt x="643140" y="4400503"/>
                </a:lnTo>
                <a:lnTo>
                  <a:pt x="634538" y="4409889"/>
                </a:lnTo>
                <a:lnTo>
                  <a:pt x="626718" y="4419274"/>
                </a:lnTo>
                <a:lnTo>
                  <a:pt x="617725" y="4428266"/>
                </a:lnTo>
                <a:lnTo>
                  <a:pt x="608341" y="4436086"/>
                </a:lnTo>
                <a:lnTo>
                  <a:pt x="597393" y="4446250"/>
                </a:lnTo>
                <a:lnTo>
                  <a:pt x="586446" y="4455635"/>
                </a:lnTo>
                <a:lnTo>
                  <a:pt x="574716" y="4464237"/>
                </a:lnTo>
                <a:lnTo>
                  <a:pt x="562595" y="4472449"/>
                </a:lnTo>
                <a:lnTo>
                  <a:pt x="545390" y="4482615"/>
                </a:lnTo>
                <a:lnTo>
                  <a:pt x="527796" y="4492391"/>
                </a:lnTo>
                <a:lnTo>
                  <a:pt x="509810" y="4500992"/>
                </a:lnTo>
                <a:lnTo>
                  <a:pt x="491041" y="4508814"/>
                </a:lnTo>
                <a:lnTo>
                  <a:pt x="476184" y="4513507"/>
                </a:lnTo>
                <a:lnTo>
                  <a:pt x="460936" y="4518589"/>
                </a:lnTo>
                <a:lnTo>
                  <a:pt x="445295" y="4522500"/>
                </a:lnTo>
                <a:lnTo>
                  <a:pt x="428874" y="4525629"/>
                </a:lnTo>
                <a:lnTo>
                  <a:pt x="413234" y="4528757"/>
                </a:lnTo>
                <a:lnTo>
                  <a:pt x="397203" y="4529930"/>
                </a:lnTo>
                <a:lnTo>
                  <a:pt x="380000" y="4531496"/>
                </a:lnTo>
                <a:lnTo>
                  <a:pt x="363578" y="4531495"/>
                </a:lnTo>
                <a:lnTo>
                  <a:pt x="346766" y="4531107"/>
                </a:lnTo>
                <a:lnTo>
                  <a:pt x="329954" y="4529932"/>
                </a:lnTo>
                <a:lnTo>
                  <a:pt x="313923" y="4528761"/>
                </a:lnTo>
                <a:lnTo>
                  <a:pt x="297111" y="4526024"/>
                </a:lnTo>
                <a:lnTo>
                  <a:pt x="281862" y="4522505"/>
                </a:lnTo>
                <a:lnTo>
                  <a:pt x="266223" y="4518596"/>
                </a:lnTo>
                <a:lnTo>
                  <a:pt x="250975" y="4513513"/>
                </a:lnTo>
                <a:lnTo>
                  <a:pt x="235725" y="4508430"/>
                </a:lnTo>
                <a:lnTo>
                  <a:pt x="216957" y="4501395"/>
                </a:lnTo>
                <a:lnTo>
                  <a:pt x="199365" y="4492403"/>
                </a:lnTo>
                <a:lnTo>
                  <a:pt x="181770" y="4482628"/>
                </a:lnTo>
                <a:lnTo>
                  <a:pt x="164567" y="4472464"/>
                </a:lnTo>
                <a:lnTo>
                  <a:pt x="152446" y="4464252"/>
                </a:lnTo>
                <a:lnTo>
                  <a:pt x="140717" y="4455652"/>
                </a:lnTo>
                <a:lnTo>
                  <a:pt x="129769" y="4446268"/>
                </a:lnTo>
                <a:lnTo>
                  <a:pt x="118040" y="4436884"/>
                </a:lnTo>
                <a:lnTo>
                  <a:pt x="109439" y="4428283"/>
                </a:lnTo>
                <a:lnTo>
                  <a:pt x="100446" y="4419290"/>
                </a:lnTo>
                <a:lnTo>
                  <a:pt x="92627" y="4409907"/>
                </a:lnTo>
                <a:lnTo>
                  <a:pt x="84025" y="4400525"/>
                </a:lnTo>
                <a:lnTo>
                  <a:pt x="76988" y="4391923"/>
                </a:lnTo>
                <a:lnTo>
                  <a:pt x="70341" y="4382930"/>
                </a:lnTo>
                <a:lnTo>
                  <a:pt x="64086" y="4373547"/>
                </a:lnTo>
                <a:lnTo>
                  <a:pt x="57440" y="4364555"/>
                </a:lnTo>
                <a:lnTo>
                  <a:pt x="52357" y="4356343"/>
                </a:lnTo>
                <a:lnTo>
                  <a:pt x="46883" y="4346959"/>
                </a:lnTo>
                <a:lnTo>
                  <a:pt x="42191" y="4338359"/>
                </a:lnTo>
                <a:lnTo>
                  <a:pt x="37500" y="4328974"/>
                </a:lnTo>
                <a:lnTo>
                  <a:pt x="33589" y="4319591"/>
                </a:lnTo>
                <a:lnTo>
                  <a:pt x="29682" y="4310989"/>
                </a:lnTo>
                <a:lnTo>
                  <a:pt x="25381" y="4301996"/>
                </a:lnTo>
                <a:lnTo>
                  <a:pt x="22253" y="4292614"/>
                </a:lnTo>
                <a:lnTo>
                  <a:pt x="19125" y="4284011"/>
                </a:lnTo>
                <a:lnTo>
                  <a:pt x="16388" y="4275019"/>
                </a:lnTo>
                <a:lnTo>
                  <a:pt x="13653" y="4266027"/>
                </a:lnTo>
                <a:lnTo>
                  <a:pt x="11306" y="4256643"/>
                </a:lnTo>
                <a:lnTo>
                  <a:pt x="9351" y="4247650"/>
                </a:lnTo>
                <a:lnTo>
                  <a:pt x="7788" y="4239048"/>
                </a:lnTo>
                <a:lnTo>
                  <a:pt x="6224" y="4229665"/>
                </a:lnTo>
                <a:lnTo>
                  <a:pt x="3878" y="4221062"/>
                </a:lnTo>
                <a:lnTo>
                  <a:pt x="3097" y="4212461"/>
                </a:lnTo>
                <a:lnTo>
                  <a:pt x="2706" y="4202685"/>
                </a:lnTo>
                <a:lnTo>
                  <a:pt x="1924" y="4194084"/>
                </a:lnTo>
                <a:lnTo>
                  <a:pt x="1143" y="4184701"/>
                </a:lnTo>
                <a:lnTo>
                  <a:pt x="752" y="4176490"/>
                </a:lnTo>
                <a:lnTo>
                  <a:pt x="753" y="4168670"/>
                </a:lnTo>
                <a:lnTo>
                  <a:pt x="753" y="4149121"/>
                </a:lnTo>
                <a:lnTo>
                  <a:pt x="754" y="4113148"/>
                </a:lnTo>
                <a:lnTo>
                  <a:pt x="365" y="4076788"/>
                </a:lnTo>
                <a:lnTo>
                  <a:pt x="367" y="4040816"/>
                </a:lnTo>
                <a:lnTo>
                  <a:pt x="758" y="4004453"/>
                </a:lnTo>
                <a:lnTo>
                  <a:pt x="367" y="3968874"/>
                </a:lnTo>
                <a:lnTo>
                  <a:pt x="761" y="3933294"/>
                </a:lnTo>
                <a:lnTo>
                  <a:pt x="762" y="3897322"/>
                </a:lnTo>
                <a:lnTo>
                  <a:pt x="372" y="3860961"/>
                </a:lnTo>
                <a:lnTo>
                  <a:pt x="764" y="3824598"/>
                </a:lnTo>
                <a:lnTo>
                  <a:pt x="767" y="3788628"/>
                </a:lnTo>
                <a:lnTo>
                  <a:pt x="377" y="3753049"/>
                </a:lnTo>
                <a:lnTo>
                  <a:pt x="768" y="3717467"/>
                </a:lnTo>
                <a:lnTo>
                  <a:pt x="378" y="3681106"/>
                </a:lnTo>
                <a:lnTo>
                  <a:pt x="770" y="3644744"/>
                </a:lnTo>
                <a:lnTo>
                  <a:pt x="773" y="3608773"/>
                </a:lnTo>
                <a:lnTo>
                  <a:pt x="382" y="3573193"/>
                </a:lnTo>
                <a:lnTo>
                  <a:pt x="384" y="3537221"/>
                </a:lnTo>
                <a:lnTo>
                  <a:pt x="775" y="3501643"/>
                </a:lnTo>
                <a:lnTo>
                  <a:pt x="778" y="3464889"/>
                </a:lnTo>
                <a:lnTo>
                  <a:pt x="779" y="3428918"/>
                </a:lnTo>
                <a:lnTo>
                  <a:pt x="779" y="3392947"/>
                </a:lnTo>
                <a:lnTo>
                  <a:pt x="389" y="3357366"/>
                </a:lnTo>
                <a:lnTo>
                  <a:pt x="0" y="3321005"/>
                </a:lnTo>
                <a:lnTo>
                  <a:pt x="784" y="3285033"/>
                </a:lnTo>
                <a:lnTo>
                  <a:pt x="784" y="3249063"/>
                </a:lnTo>
                <a:lnTo>
                  <a:pt x="785" y="3213092"/>
                </a:lnTo>
                <a:lnTo>
                  <a:pt x="787" y="3177120"/>
                </a:lnTo>
                <a:lnTo>
                  <a:pt x="396" y="3141539"/>
                </a:lnTo>
                <a:lnTo>
                  <a:pt x="790" y="3105960"/>
                </a:lnTo>
                <a:lnTo>
                  <a:pt x="790" y="3069208"/>
                </a:lnTo>
                <a:lnTo>
                  <a:pt x="792" y="3033236"/>
                </a:lnTo>
                <a:lnTo>
                  <a:pt x="792" y="2997265"/>
                </a:lnTo>
                <a:lnTo>
                  <a:pt x="795" y="2961294"/>
                </a:lnTo>
                <a:lnTo>
                  <a:pt x="13" y="2925322"/>
                </a:lnTo>
                <a:lnTo>
                  <a:pt x="797" y="2889352"/>
                </a:lnTo>
                <a:lnTo>
                  <a:pt x="797" y="2853381"/>
                </a:lnTo>
                <a:lnTo>
                  <a:pt x="800" y="2817410"/>
                </a:lnTo>
                <a:lnTo>
                  <a:pt x="802" y="2781438"/>
                </a:lnTo>
                <a:lnTo>
                  <a:pt x="1193" y="2745077"/>
                </a:lnTo>
                <a:lnTo>
                  <a:pt x="412" y="2709106"/>
                </a:lnTo>
                <a:lnTo>
                  <a:pt x="804" y="2673524"/>
                </a:lnTo>
                <a:lnTo>
                  <a:pt x="806" y="2637555"/>
                </a:lnTo>
                <a:lnTo>
                  <a:pt x="807" y="2601583"/>
                </a:lnTo>
                <a:lnTo>
                  <a:pt x="1199" y="2565220"/>
                </a:lnTo>
                <a:lnTo>
                  <a:pt x="810" y="2528860"/>
                </a:lnTo>
                <a:lnTo>
                  <a:pt x="419" y="2493279"/>
                </a:lnTo>
                <a:lnTo>
                  <a:pt x="813" y="2457699"/>
                </a:lnTo>
                <a:lnTo>
                  <a:pt x="813" y="2421727"/>
                </a:lnTo>
                <a:lnTo>
                  <a:pt x="1205" y="2385365"/>
                </a:lnTo>
                <a:lnTo>
                  <a:pt x="1207" y="2349394"/>
                </a:lnTo>
                <a:lnTo>
                  <a:pt x="425" y="2313424"/>
                </a:lnTo>
                <a:lnTo>
                  <a:pt x="819" y="2277844"/>
                </a:lnTo>
                <a:lnTo>
                  <a:pt x="820" y="2241872"/>
                </a:lnTo>
                <a:lnTo>
                  <a:pt x="820" y="2205901"/>
                </a:lnTo>
                <a:lnTo>
                  <a:pt x="1214" y="2169540"/>
                </a:lnTo>
                <a:lnTo>
                  <a:pt x="822" y="2133178"/>
                </a:lnTo>
                <a:lnTo>
                  <a:pt x="435" y="2097597"/>
                </a:lnTo>
                <a:lnTo>
                  <a:pt x="826" y="2062016"/>
                </a:lnTo>
                <a:lnTo>
                  <a:pt x="827" y="2026047"/>
                </a:lnTo>
                <a:lnTo>
                  <a:pt x="1219" y="1989684"/>
                </a:lnTo>
                <a:lnTo>
                  <a:pt x="1219" y="1953714"/>
                </a:lnTo>
                <a:lnTo>
                  <a:pt x="831" y="1917351"/>
                </a:lnTo>
                <a:lnTo>
                  <a:pt x="440" y="1881771"/>
                </a:lnTo>
                <a:lnTo>
                  <a:pt x="833" y="1846192"/>
                </a:lnTo>
                <a:lnTo>
                  <a:pt x="1226" y="1809828"/>
                </a:lnTo>
                <a:lnTo>
                  <a:pt x="1227" y="1773857"/>
                </a:lnTo>
                <a:lnTo>
                  <a:pt x="836" y="1737496"/>
                </a:lnTo>
                <a:lnTo>
                  <a:pt x="838" y="1701525"/>
                </a:lnTo>
                <a:lnTo>
                  <a:pt x="448" y="1665945"/>
                </a:lnTo>
                <a:lnTo>
                  <a:pt x="1232" y="1629973"/>
                </a:lnTo>
                <a:lnTo>
                  <a:pt x="1232" y="1594003"/>
                </a:lnTo>
                <a:lnTo>
                  <a:pt x="1234" y="1558032"/>
                </a:lnTo>
                <a:lnTo>
                  <a:pt x="844" y="1521669"/>
                </a:lnTo>
                <a:lnTo>
                  <a:pt x="1236" y="1485307"/>
                </a:lnTo>
                <a:lnTo>
                  <a:pt x="848" y="1449727"/>
                </a:lnTo>
                <a:lnTo>
                  <a:pt x="1239" y="1414147"/>
                </a:lnTo>
                <a:lnTo>
                  <a:pt x="1241" y="1378177"/>
                </a:lnTo>
                <a:lnTo>
                  <a:pt x="850" y="1341813"/>
                </a:lnTo>
                <a:lnTo>
                  <a:pt x="852" y="1305843"/>
                </a:lnTo>
                <a:lnTo>
                  <a:pt x="462" y="1270263"/>
                </a:lnTo>
                <a:lnTo>
                  <a:pt x="1246" y="1234293"/>
                </a:lnTo>
                <a:lnTo>
                  <a:pt x="1246" y="1198321"/>
                </a:lnTo>
                <a:lnTo>
                  <a:pt x="1248" y="1162350"/>
                </a:lnTo>
                <a:lnTo>
                  <a:pt x="859" y="1125987"/>
                </a:lnTo>
                <a:lnTo>
                  <a:pt x="1250" y="1089626"/>
                </a:lnTo>
                <a:lnTo>
                  <a:pt x="860" y="1054046"/>
                </a:lnTo>
                <a:lnTo>
                  <a:pt x="1253" y="1018465"/>
                </a:lnTo>
                <a:lnTo>
                  <a:pt x="1253" y="982494"/>
                </a:lnTo>
                <a:lnTo>
                  <a:pt x="865" y="946133"/>
                </a:lnTo>
                <a:lnTo>
                  <a:pt x="1257" y="909770"/>
                </a:lnTo>
                <a:lnTo>
                  <a:pt x="1258" y="873799"/>
                </a:lnTo>
                <a:lnTo>
                  <a:pt x="869" y="838220"/>
                </a:lnTo>
                <a:lnTo>
                  <a:pt x="1260" y="802639"/>
                </a:lnTo>
                <a:lnTo>
                  <a:pt x="1263" y="766668"/>
                </a:lnTo>
                <a:lnTo>
                  <a:pt x="1263" y="729915"/>
                </a:lnTo>
                <a:lnTo>
                  <a:pt x="1264" y="693943"/>
                </a:lnTo>
                <a:lnTo>
                  <a:pt x="1265" y="657974"/>
                </a:lnTo>
                <a:lnTo>
                  <a:pt x="876" y="622393"/>
                </a:lnTo>
                <a:lnTo>
                  <a:pt x="1269" y="586813"/>
                </a:lnTo>
                <a:lnTo>
                  <a:pt x="1269" y="550059"/>
                </a:lnTo>
                <a:lnTo>
                  <a:pt x="1271" y="514089"/>
                </a:lnTo>
                <a:lnTo>
                  <a:pt x="1271" y="478118"/>
                </a:lnTo>
                <a:lnTo>
                  <a:pt x="1272" y="442146"/>
                </a:lnTo>
                <a:lnTo>
                  <a:pt x="1274" y="406958"/>
                </a:lnTo>
                <a:lnTo>
                  <a:pt x="1275" y="370987"/>
                </a:lnTo>
                <a:lnTo>
                  <a:pt x="1277" y="334233"/>
                </a:lnTo>
                <a:lnTo>
                  <a:pt x="1278" y="298263"/>
                </a:lnTo>
                <a:lnTo>
                  <a:pt x="1279" y="262292"/>
                </a:lnTo>
                <a:lnTo>
                  <a:pt x="889" y="226711"/>
                </a:lnTo>
                <a:lnTo>
                  <a:pt x="1282" y="191132"/>
                </a:lnTo>
                <a:lnTo>
                  <a:pt x="1284" y="154378"/>
                </a:lnTo>
                <a:lnTo>
                  <a:pt x="1284" y="118407"/>
                </a:lnTo>
                <a:lnTo>
                  <a:pt x="1285" y="82436"/>
                </a:lnTo>
                <a:lnTo>
                  <a:pt x="1287" y="46466"/>
                </a:lnTo>
                <a:lnTo>
                  <a:pt x="897" y="10885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789407" y="2889945"/>
            <a:ext cx="5151665" cy="2387721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789407" y="25153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32210647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7991349"/>
            <a:ext cx="18288000" cy="229724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1" hasCustomPrompt="1"/>
          </p:nvPr>
        </p:nvSpPr>
        <p:spPr>
          <a:xfrm>
            <a:off x="2" y="165848"/>
            <a:ext cx="9263847" cy="10122745"/>
          </a:xfrm>
          <a:custGeom>
            <a:avLst/>
            <a:gdLst>
              <a:gd name="connsiteX0" fmla="*/ 2445426 w 6175898"/>
              <a:gd name="connsiteY0" fmla="*/ 117068 h 6747455"/>
              <a:gd name="connsiteX1" fmla="*/ 2461115 w 6175898"/>
              <a:gd name="connsiteY1" fmla="*/ 118410 h 6747455"/>
              <a:gd name="connsiteX2" fmla="*/ 2476354 w 6175898"/>
              <a:gd name="connsiteY2" fmla="*/ 119308 h 6747455"/>
              <a:gd name="connsiteX3" fmla="*/ 2491593 w 6175898"/>
              <a:gd name="connsiteY3" fmla="*/ 121101 h 6747455"/>
              <a:gd name="connsiteX4" fmla="*/ 2506833 w 6175898"/>
              <a:gd name="connsiteY4" fmla="*/ 123789 h 6747455"/>
              <a:gd name="connsiteX5" fmla="*/ 2521625 w 6175898"/>
              <a:gd name="connsiteY5" fmla="*/ 126925 h 6747455"/>
              <a:gd name="connsiteX6" fmla="*/ 2535967 w 6175898"/>
              <a:gd name="connsiteY6" fmla="*/ 130511 h 6747455"/>
              <a:gd name="connsiteX7" fmla="*/ 2550311 w 6175898"/>
              <a:gd name="connsiteY7" fmla="*/ 134994 h 6747455"/>
              <a:gd name="connsiteX8" fmla="*/ 2562862 w 6175898"/>
              <a:gd name="connsiteY8" fmla="*/ 138579 h 6747455"/>
              <a:gd name="connsiteX9" fmla="*/ 2575412 w 6175898"/>
              <a:gd name="connsiteY9" fmla="*/ 143059 h 6747455"/>
              <a:gd name="connsiteX10" fmla="*/ 2587064 w 6175898"/>
              <a:gd name="connsiteY10" fmla="*/ 147541 h 6747455"/>
              <a:gd name="connsiteX11" fmla="*/ 2598718 w 6175898"/>
              <a:gd name="connsiteY11" fmla="*/ 152919 h 6747455"/>
              <a:gd name="connsiteX12" fmla="*/ 2622026 w 6175898"/>
              <a:gd name="connsiteY12" fmla="*/ 163677 h 6747455"/>
              <a:gd name="connsiteX13" fmla="*/ 2643987 w 6175898"/>
              <a:gd name="connsiteY13" fmla="*/ 175777 h 6747455"/>
              <a:gd name="connsiteX14" fmla="*/ 2659227 w 6175898"/>
              <a:gd name="connsiteY14" fmla="*/ 185639 h 6747455"/>
              <a:gd name="connsiteX15" fmla="*/ 2673571 w 6175898"/>
              <a:gd name="connsiteY15" fmla="*/ 195499 h 6747455"/>
              <a:gd name="connsiteX16" fmla="*/ 2687914 w 6175898"/>
              <a:gd name="connsiteY16" fmla="*/ 206257 h 6747455"/>
              <a:gd name="connsiteX17" fmla="*/ 2701359 w 6175898"/>
              <a:gd name="connsiteY17" fmla="*/ 217011 h 6747455"/>
              <a:gd name="connsiteX18" fmla="*/ 2712115 w 6175898"/>
              <a:gd name="connsiteY18" fmla="*/ 226874 h 6747455"/>
              <a:gd name="connsiteX19" fmla="*/ 2722424 w 6175898"/>
              <a:gd name="connsiteY19" fmla="*/ 237182 h 6747455"/>
              <a:gd name="connsiteX20" fmla="*/ 2732733 w 6175898"/>
              <a:gd name="connsiteY20" fmla="*/ 247491 h 6747455"/>
              <a:gd name="connsiteX21" fmla="*/ 2743043 w 6175898"/>
              <a:gd name="connsiteY21" fmla="*/ 258695 h 6747455"/>
              <a:gd name="connsiteX22" fmla="*/ 2751109 w 6175898"/>
              <a:gd name="connsiteY22" fmla="*/ 268556 h 6747455"/>
              <a:gd name="connsiteX23" fmla="*/ 2759627 w 6175898"/>
              <a:gd name="connsiteY23" fmla="*/ 278866 h 6747455"/>
              <a:gd name="connsiteX24" fmla="*/ 2767246 w 6175898"/>
              <a:gd name="connsiteY24" fmla="*/ 289175 h 6747455"/>
              <a:gd name="connsiteX25" fmla="*/ 2774865 w 6175898"/>
              <a:gd name="connsiteY25" fmla="*/ 299482 h 6747455"/>
              <a:gd name="connsiteX26" fmla="*/ 2781588 w 6175898"/>
              <a:gd name="connsiteY26" fmla="*/ 309792 h 6747455"/>
              <a:gd name="connsiteX27" fmla="*/ 2787415 w 6175898"/>
              <a:gd name="connsiteY27" fmla="*/ 320100 h 6747455"/>
              <a:gd name="connsiteX28" fmla="*/ 2793242 w 6175898"/>
              <a:gd name="connsiteY28" fmla="*/ 330410 h 6747455"/>
              <a:gd name="connsiteX29" fmla="*/ 2799517 w 6175898"/>
              <a:gd name="connsiteY29" fmla="*/ 341168 h 6747455"/>
              <a:gd name="connsiteX30" fmla="*/ 2804447 w 6175898"/>
              <a:gd name="connsiteY30" fmla="*/ 350580 h 6747455"/>
              <a:gd name="connsiteX31" fmla="*/ 2809375 w 6175898"/>
              <a:gd name="connsiteY31" fmla="*/ 360889 h 6747455"/>
              <a:gd name="connsiteX32" fmla="*/ 2813410 w 6175898"/>
              <a:gd name="connsiteY32" fmla="*/ 372093 h 6747455"/>
              <a:gd name="connsiteX33" fmla="*/ 2817891 w 6175898"/>
              <a:gd name="connsiteY33" fmla="*/ 381953 h 6747455"/>
              <a:gd name="connsiteX34" fmla="*/ 2821479 w 6175898"/>
              <a:gd name="connsiteY34" fmla="*/ 392712 h 6747455"/>
              <a:gd name="connsiteX35" fmla="*/ 2825062 w 6175898"/>
              <a:gd name="connsiteY35" fmla="*/ 402572 h 6747455"/>
              <a:gd name="connsiteX36" fmla="*/ 2828199 w 6175898"/>
              <a:gd name="connsiteY36" fmla="*/ 412882 h 6747455"/>
              <a:gd name="connsiteX37" fmla="*/ 2831337 w 6175898"/>
              <a:gd name="connsiteY37" fmla="*/ 423191 h 6747455"/>
              <a:gd name="connsiteX38" fmla="*/ 2834026 w 6175898"/>
              <a:gd name="connsiteY38" fmla="*/ 433948 h 6747455"/>
              <a:gd name="connsiteX39" fmla="*/ 2836266 w 6175898"/>
              <a:gd name="connsiteY39" fmla="*/ 444258 h 6747455"/>
              <a:gd name="connsiteX40" fmla="*/ 2838508 w 6175898"/>
              <a:gd name="connsiteY40" fmla="*/ 454565 h 6747455"/>
              <a:gd name="connsiteX41" fmla="*/ 2839852 w 6175898"/>
              <a:gd name="connsiteY41" fmla="*/ 464875 h 6747455"/>
              <a:gd name="connsiteX42" fmla="*/ 2842540 w 6175898"/>
              <a:gd name="connsiteY42" fmla="*/ 474735 h 6747455"/>
              <a:gd name="connsiteX43" fmla="*/ 2843437 w 6175898"/>
              <a:gd name="connsiteY43" fmla="*/ 484598 h 6747455"/>
              <a:gd name="connsiteX44" fmla="*/ 2843885 w 6175898"/>
              <a:gd name="connsiteY44" fmla="*/ 495803 h 6747455"/>
              <a:gd name="connsiteX45" fmla="*/ 2844781 w 6175898"/>
              <a:gd name="connsiteY45" fmla="*/ 505663 h 6747455"/>
              <a:gd name="connsiteX46" fmla="*/ 2845678 w 6175898"/>
              <a:gd name="connsiteY46" fmla="*/ 520006 h 6747455"/>
              <a:gd name="connsiteX47" fmla="*/ 2845676 w 6175898"/>
              <a:gd name="connsiteY47" fmla="*/ 533454 h 6747455"/>
              <a:gd name="connsiteX48" fmla="*/ 2846123 w 6175898"/>
              <a:gd name="connsiteY48" fmla="*/ 547348 h 6747455"/>
              <a:gd name="connsiteX49" fmla="*/ 2846123 w 6175898"/>
              <a:gd name="connsiteY49" fmla="*/ 588584 h 6747455"/>
              <a:gd name="connsiteX50" fmla="*/ 2846122 w 6175898"/>
              <a:gd name="connsiteY50" fmla="*/ 629822 h 6747455"/>
              <a:gd name="connsiteX51" fmla="*/ 2845672 w 6175898"/>
              <a:gd name="connsiteY51" fmla="*/ 670610 h 6747455"/>
              <a:gd name="connsiteX52" fmla="*/ 2846118 w 6175898"/>
              <a:gd name="connsiteY52" fmla="*/ 712295 h 6747455"/>
              <a:gd name="connsiteX53" fmla="*/ 2846565 w 6175898"/>
              <a:gd name="connsiteY53" fmla="*/ 753083 h 6747455"/>
              <a:gd name="connsiteX54" fmla="*/ 2846116 w 6175898"/>
              <a:gd name="connsiteY54" fmla="*/ 794768 h 6747455"/>
              <a:gd name="connsiteX55" fmla="*/ 2846115 w 6175898"/>
              <a:gd name="connsiteY55" fmla="*/ 836005 h 6747455"/>
              <a:gd name="connsiteX56" fmla="*/ 2845664 w 6175898"/>
              <a:gd name="connsiteY56" fmla="*/ 876793 h 6747455"/>
              <a:gd name="connsiteX57" fmla="*/ 2845662 w 6175898"/>
              <a:gd name="connsiteY57" fmla="*/ 918031 h 6747455"/>
              <a:gd name="connsiteX58" fmla="*/ 2845661 w 6175898"/>
              <a:gd name="connsiteY58" fmla="*/ 960162 h 6747455"/>
              <a:gd name="connsiteX59" fmla="*/ 2846108 w 6175898"/>
              <a:gd name="connsiteY59" fmla="*/ 1000950 h 6747455"/>
              <a:gd name="connsiteX60" fmla="*/ 2846107 w 6175898"/>
              <a:gd name="connsiteY60" fmla="*/ 1042187 h 6747455"/>
              <a:gd name="connsiteX61" fmla="*/ 2846105 w 6175898"/>
              <a:gd name="connsiteY61" fmla="*/ 1083424 h 6747455"/>
              <a:gd name="connsiteX62" fmla="*/ 2845655 w 6175898"/>
              <a:gd name="connsiteY62" fmla="*/ 1124212 h 6747455"/>
              <a:gd name="connsiteX63" fmla="*/ 2845654 w 6175898"/>
              <a:gd name="connsiteY63" fmla="*/ 1166346 h 6747455"/>
              <a:gd name="connsiteX64" fmla="*/ 2845651 w 6175898"/>
              <a:gd name="connsiteY64" fmla="*/ 1207582 h 6747455"/>
              <a:gd name="connsiteX65" fmla="*/ 2846099 w 6175898"/>
              <a:gd name="connsiteY65" fmla="*/ 1248370 h 6747455"/>
              <a:gd name="connsiteX66" fmla="*/ 2846098 w 6175898"/>
              <a:gd name="connsiteY66" fmla="*/ 1289607 h 6747455"/>
              <a:gd name="connsiteX67" fmla="*/ 2846544 w 6175898"/>
              <a:gd name="connsiteY67" fmla="*/ 1331292 h 6747455"/>
              <a:gd name="connsiteX68" fmla="*/ 2845199 w 6175898"/>
              <a:gd name="connsiteY68" fmla="*/ 1372080 h 6747455"/>
              <a:gd name="connsiteX69" fmla="*/ 2845645 w 6175898"/>
              <a:gd name="connsiteY69" fmla="*/ 1413765 h 6747455"/>
              <a:gd name="connsiteX70" fmla="*/ 2845644 w 6175898"/>
              <a:gd name="connsiteY70" fmla="*/ 1455002 h 6747455"/>
              <a:gd name="connsiteX71" fmla="*/ 2846091 w 6175898"/>
              <a:gd name="connsiteY71" fmla="*/ 1495791 h 6747455"/>
              <a:gd name="connsiteX72" fmla="*/ 2846089 w 6175898"/>
              <a:gd name="connsiteY72" fmla="*/ 1537028 h 6747455"/>
              <a:gd name="connsiteX73" fmla="*/ 2846088 w 6175898"/>
              <a:gd name="connsiteY73" fmla="*/ 1579160 h 6747455"/>
              <a:gd name="connsiteX74" fmla="*/ 2845637 w 6175898"/>
              <a:gd name="connsiteY74" fmla="*/ 1619948 h 6747455"/>
              <a:gd name="connsiteX75" fmla="*/ 2845636 w 6175898"/>
              <a:gd name="connsiteY75" fmla="*/ 1661185 h 6747455"/>
              <a:gd name="connsiteX76" fmla="*/ 2846084 w 6175898"/>
              <a:gd name="connsiteY76" fmla="*/ 1701973 h 6747455"/>
              <a:gd name="connsiteX77" fmla="*/ 2846083 w 6175898"/>
              <a:gd name="connsiteY77" fmla="*/ 1743211 h 6747455"/>
              <a:gd name="connsiteX78" fmla="*/ 2846530 w 6175898"/>
              <a:gd name="connsiteY78" fmla="*/ 1784894 h 6747455"/>
              <a:gd name="connsiteX79" fmla="*/ 2846079 w 6175898"/>
              <a:gd name="connsiteY79" fmla="*/ 1826579 h 6747455"/>
              <a:gd name="connsiteX80" fmla="*/ 2845630 w 6175898"/>
              <a:gd name="connsiteY80" fmla="*/ 1867369 h 6747455"/>
              <a:gd name="connsiteX81" fmla="*/ 2845628 w 6175898"/>
              <a:gd name="connsiteY81" fmla="*/ 1908603 h 6747455"/>
              <a:gd name="connsiteX82" fmla="*/ 2846074 w 6175898"/>
              <a:gd name="connsiteY82" fmla="*/ 1949393 h 6747455"/>
              <a:gd name="connsiteX83" fmla="*/ 2846074 w 6175898"/>
              <a:gd name="connsiteY83" fmla="*/ 1990629 h 6747455"/>
              <a:gd name="connsiteX84" fmla="*/ 2846072 w 6175898"/>
              <a:gd name="connsiteY84" fmla="*/ 2032763 h 6747455"/>
              <a:gd name="connsiteX85" fmla="*/ 2845623 w 6175898"/>
              <a:gd name="connsiteY85" fmla="*/ 2073550 h 6747455"/>
              <a:gd name="connsiteX86" fmla="*/ 2845621 w 6175898"/>
              <a:gd name="connsiteY86" fmla="*/ 2114786 h 6747455"/>
              <a:gd name="connsiteX87" fmla="*/ 2845620 w 6175898"/>
              <a:gd name="connsiteY87" fmla="*/ 2156024 h 6747455"/>
              <a:gd name="connsiteX88" fmla="*/ 2846066 w 6175898"/>
              <a:gd name="connsiteY88" fmla="*/ 2196812 h 6747455"/>
              <a:gd name="connsiteX89" fmla="*/ 2846064 w 6175898"/>
              <a:gd name="connsiteY89" fmla="*/ 2238945 h 6747455"/>
              <a:gd name="connsiteX90" fmla="*/ 2846064 w 6175898"/>
              <a:gd name="connsiteY90" fmla="*/ 2280182 h 6747455"/>
              <a:gd name="connsiteX91" fmla="*/ 2845613 w 6175898"/>
              <a:gd name="connsiteY91" fmla="*/ 2320970 h 6747455"/>
              <a:gd name="connsiteX92" fmla="*/ 2845612 w 6175898"/>
              <a:gd name="connsiteY92" fmla="*/ 2362207 h 6747455"/>
              <a:gd name="connsiteX93" fmla="*/ 2845163 w 6175898"/>
              <a:gd name="connsiteY93" fmla="*/ 2403892 h 6747455"/>
              <a:gd name="connsiteX94" fmla="*/ 2845608 w 6175898"/>
              <a:gd name="connsiteY94" fmla="*/ 2444679 h 6747455"/>
              <a:gd name="connsiteX95" fmla="*/ 2846057 w 6175898"/>
              <a:gd name="connsiteY95" fmla="*/ 2486364 h 6747455"/>
              <a:gd name="connsiteX96" fmla="*/ 2846056 w 6175898"/>
              <a:gd name="connsiteY96" fmla="*/ 2527602 h 6747455"/>
              <a:gd name="connsiteX97" fmla="*/ 2845606 w 6175898"/>
              <a:gd name="connsiteY97" fmla="*/ 2568390 h 6747455"/>
              <a:gd name="connsiteX98" fmla="*/ 2845156 w 6175898"/>
              <a:gd name="connsiteY98" fmla="*/ 2610074 h 6747455"/>
              <a:gd name="connsiteX99" fmla="*/ 2845154 w 6175898"/>
              <a:gd name="connsiteY99" fmla="*/ 2651310 h 6747455"/>
              <a:gd name="connsiteX100" fmla="*/ 2846050 w 6175898"/>
              <a:gd name="connsiteY100" fmla="*/ 2692548 h 6747455"/>
              <a:gd name="connsiteX101" fmla="*/ 2846047 w 6175898"/>
              <a:gd name="connsiteY101" fmla="*/ 2733783 h 6747455"/>
              <a:gd name="connsiteX102" fmla="*/ 2846045 w 6175898"/>
              <a:gd name="connsiteY102" fmla="*/ 2775021 h 6747455"/>
              <a:gd name="connsiteX103" fmla="*/ 2845596 w 6175898"/>
              <a:gd name="connsiteY103" fmla="*/ 2815809 h 6747455"/>
              <a:gd name="connsiteX104" fmla="*/ 2845597 w 6175898"/>
              <a:gd name="connsiteY104" fmla="*/ 2822083 h 6747455"/>
              <a:gd name="connsiteX105" fmla="*/ 2845596 w 6175898"/>
              <a:gd name="connsiteY105" fmla="*/ 2831049 h 6747455"/>
              <a:gd name="connsiteX106" fmla="*/ 2845596 w 6175898"/>
              <a:gd name="connsiteY106" fmla="*/ 2840012 h 6747455"/>
              <a:gd name="connsiteX107" fmla="*/ 2846492 w 6175898"/>
              <a:gd name="connsiteY107" fmla="*/ 2848083 h 6747455"/>
              <a:gd name="connsiteX108" fmla="*/ 2847837 w 6175898"/>
              <a:gd name="connsiteY108" fmla="*/ 2857493 h 6747455"/>
              <a:gd name="connsiteX109" fmla="*/ 2848284 w 6175898"/>
              <a:gd name="connsiteY109" fmla="*/ 2867803 h 6747455"/>
              <a:gd name="connsiteX110" fmla="*/ 2849628 w 6175898"/>
              <a:gd name="connsiteY110" fmla="*/ 2878113 h 6747455"/>
              <a:gd name="connsiteX111" fmla="*/ 2850972 w 6175898"/>
              <a:gd name="connsiteY111" fmla="*/ 2888421 h 6747455"/>
              <a:gd name="connsiteX112" fmla="*/ 2852764 w 6175898"/>
              <a:gd name="connsiteY112" fmla="*/ 2898282 h 6747455"/>
              <a:gd name="connsiteX113" fmla="*/ 2855006 w 6175898"/>
              <a:gd name="connsiteY113" fmla="*/ 2909488 h 6747455"/>
              <a:gd name="connsiteX114" fmla="*/ 2857247 w 6175898"/>
              <a:gd name="connsiteY114" fmla="*/ 2919796 h 6747455"/>
              <a:gd name="connsiteX115" fmla="*/ 2859039 w 6175898"/>
              <a:gd name="connsiteY115" fmla="*/ 2929658 h 6747455"/>
              <a:gd name="connsiteX116" fmla="*/ 2862625 w 6175898"/>
              <a:gd name="connsiteY116" fmla="*/ 2939520 h 6747455"/>
              <a:gd name="connsiteX117" fmla="*/ 2865313 w 6175898"/>
              <a:gd name="connsiteY117" fmla="*/ 2950275 h 6747455"/>
              <a:gd name="connsiteX118" fmla="*/ 2869796 w 6175898"/>
              <a:gd name="connsiteY118" fmla="*/ 2961032 h 6747455"/>
              <a:gd name="connsiteX119" fmla="*/ 2872933 w 6175898"/>
              <a:gd name="connsiteY119" fmla="*/ 2971343 h 6747455"/>
              <a:gd name="connsiteX120" fmla="*/ 2877415 w 6175898"/>
              <a:gd name="connsiteY120" fmla="*/ 2981202 h 6747455"/>
              <a:gd name="connsiteX121" fmla="*/ 2881896 w 6175898"/>
              <a:gd name="connsiteY121" fmla="*/ 2991062 h 6747455"/>
              <a:gd name="connsiteX122" fmla="*/ 2886827 w 6175898"/>
              <a:gd name="connsiteY122" fmla="*/ 3002269 h 6747455"/>
              <a:gd name="connsiteX123" fmla="*/ 2891756 w 6175898"/>
              <a:gd name="connsiteY123" fmla="*/ 3012578 h 6747455"/>
              <a:gd name="connsiteX124" fmla="*/ 2896687 w 6175898"/>
              <a:gd name="connsiteY124" fmla="*/ 3021990 h 6747455"/>
              <a:gd name="connsiteX125" fmla="*/ 2902962 w 6175898"/>
              <a:gd name="connsiteY125" fmla="*/ 3032748 h 6747455"/>
              <a:gd name="connsiteX126" fmla="*/ 2909236 w 6175898"/>
              <a:gd name="connsiteY126" fmla="*/ 3043504 h 6747455"/>
              <a:gd name="connsiteX127" fmla="*/ 2915960 w 6175898"/>
              <a:gd name="connsiteY127" fmla="*/ 3053813 h 6747455"/>
              <a:gd name="connsiteX128" fmla="*/ 2922683 w 6175898"/>
              <a:gd name="connsiteY128" fmla="*/ 3063226 h 6747455"/>
              <a:gd name="connsiteX129" fmla="*/ 2930749 w 6175898"/>
              <a:gd name="connsiteY129" fmla="*/ 3073983 h 6747455"/>
              <a:gd name="connsiteX130" fmla="*/ 2939714 w 6175898"/>
              <a:gd name="connsiteY130" fmla="*/ 3084741 h 6747455"/>
              <a:gd name="connsiteX131" fmla="*/ 2947334 w 6175898"/>
              <a:gd name="connsiteY131" fmla="*/ 3095048 h 6747455"/>
              <a:gd name="connsiteX132" fmla="*/ 2956297 w 6175898"/>
              <a:gd name="connsiteY132" fmla="*/ 3104910 h 6747455"/>
              <a:gd name="connsiteX133" fmla="*/ 2967054 w 6175898"/>
              <a:gd name="connsiteY133" fmla="*/ 3115667 h 6747455"/>
              <a:gd name="connsiteX134" fmla="*/ 2977363 w 6175898"/>
              <a:gd name="connsiteY134" fmla="*/ 3125975 h 6747455"/>
              <a:gd name="connsiteX135" fmla="*/ 2988570 w 6175898"/>
              <a:gd name="connsiteY135" fmla="*/ 3136284 h 6747455"/>
              <a:gd name="connsiteX136" fmla="*/ 3000670 w 6175898"/>
              <a:gd name="connsiteY136" fmla="*/ 3145697 h 6747455"/>
              <a:gd name="connsiteX137" fmla="*/ 3015463 w 6175898"/>
              <a:gd name="connsiteY137" fmla="*/ 3157799 h 6747455"/>
              <a:gd name="connsiteX138" fmla="*/ 3030702 w 6175898"/>
              <a:gd name="connsiteY138" fmla="*/ 3168555 h 6747455"/>
              <a:gd name="connsiteX139" fmla="*/ 3046388 w 6175898"/>
              <a:gd name="connsiteY139" fmla="*/ 3177968 h 6747455"/>
              <a:gd name="connsiteX140" fmla="*/ 3062075 w 6175898"/>
              <a:gd name="connsiteY140" fmla="*/ 3187379 h 6747455"/>
              <a:gd name="connsiteX141" fmla="*/ 3075521 w 6175898"/>
              <a:gd name="connsiteY141" fmla="*/ 3193655 h 6747455"/>
              <a:gd name="connsiteX142" fmla="*/ 3088520 w 6175898"/>
              <a:gd name="connsiteY142" fmla="*/ 3200377 h 6747455"/>
              <a:gd name="connsiteX143" fmla="*/ 3102416 w 6175898"/>
              <a:gd name="connsiteY143" fmla="*/ 3206204 h 6747455"/>
              <a:gd name="connsiteX144" fmla="*/ 3115861 w 6175898"/>
              <a:gd name="connsiteY144" fmla="*/ 3211581 h 6747455"/>
              <a:gd name="connsiteX145" fmla="*/ 3130204 w 6175898"/>
              <a:gd name="connsiteY145" fmla="*/ 3216960 h 6747455"/>
              <a:gd name="connsiteX146" fmla="*/ 3144099 w 6175898"/>
              <a:gd name="connsiteY146" fmla="*/ 3220993 h 6747455"/>
              <a:gd name="connsiteX147" fmla="*/ 3158442 w 6175898"/>
              <a:gd name="connsiteY147" fmla="*/ 3225474 h 6747455"/>
              <a:gd name="connsiteX148" fmla="*/ 3173233 w 6175898"/>
              <a:gd name="connsiteY148" fmla="*/ 3228612 h 6747455"/>
              <a:gd name="connsiteX149" fmla="*/ 3195196 w 6175898"/>
              <a:gd name="connsiteY149" fmla="*/ 3232645 h 6747455"/>
              <a:gd name="connsiteX150" fmla="*/ 3216710 w 6175898"/>
              <a:gd name="connsiteY150" fmla="*/ 3235334 h 6747455"/>
              <a:gd name="connsiteX151" fmla="*/ 3238674 w 6175898"/>
              <a:gd name="connsiteY151" fmla="*/ 3237574 h 6747455"/>
              <a:gd name="connsiteX152" fmla="*/ 3261982 w 6175898"/>
              <a:gd name="connsiteY152" fmla="*/ 3238469 h 6747455"/>
              <a:gd name="connsiteX153" fmla="*/ 3285289 w 6175898"/>
              <a:gd name="connsiteY153" fmla="*/ 3237572 h 6747455"/>
              <a:gd name="connsiteX154" fmla="*/ 3306803 w 6175898"/>
              <a:gd name="connsiteY154" fmla="*/ 3235779 h 6747455"/>
              <a:gd name="connsiteX155" fmla="*/ 3328766 w 6175898"/>
              <a:gd name="connsiteY155" fmla="*/ 3232640 h 6747455"/>
              <a:gd name="connsiteX156" fmla="*/ 3350731 w 6175898"/>
              <a:gd name="connsiteY156" fmla="*/ 3228606 h 6747455"/>
              <a:gd name="connsiteX157" fmla="*/ 3365522 w 6175898"/>
              <a:gd name="connsiteY157" fmla="*/ 3225467 h 6747455"/>
              <a:gd name="connsiteX158" fmla="*/ 3379417 w 6175898"/>
              <a:gd name="connsiteY158" fmla="*/ 3221433 h 6747455"/>
              <a:gd name="connsiteX159" fmla="*/ 3393761 w 6175898"/>
              <a:gd name="connsiteY159" fmla="*/ 3216950 h 6747455"/>
              <a:gd name="connsiteX160" fmla="*/ 3408104 w 6175898"/>
              <a:gd name="connsiteY160" fmla="*/ 3211571 h 6747455"/>
              <a:gd name="connsiteX161" fmla="*/ 3421551 w 6175898"/>
              <a:gd name="connsiteY161" fmla="*/ 3206192 h 6747455"/>
              <a:gd name="connsiteX162" fmla="*/ 3434997 w 6175898"/>
              <a:gd name="connsiteY162" fmla="*/ 3200813 h 6747455"/>
              <a:gd name="connsiteX163" fmla="*/ 3448445 w 6175898"/>
              <a:gd name="connsiteY163" fmla="*/ 3193641 h 6747455"/>
              <a:gd name="connsiteX164" fmla="*/ 3460994 w 6175898"/>
              <a:gd name="connsiteY164" fmla="*/ 3187365 h 6747455"/>
              <a:gd name="connsiteX165" fmla="*/ 3477132 w 6175898"/>
              <a:gd name="connsiteY165" fmla="*/ 3177504 h 6747455"/>
              <a:gd name="connsiteX166" fmla="*/ 3493268 w 6175898"/>
              <a:gd name="connsiteY166" fmla="*/ 3168537 h 6747455"/>
              <a:gd name="connsiteX167" fmla="*/ 3508507 w 6175898"/>
              <a:gd name="connsiteY167" fmla="*/ 3157781 h 6747455"/>
              <a:gd name="connsiteX168" fmla="*/ 3522851 w 6175898"/>
              <a:gd name="connsiteY168" fmla="*/ 3146126 h 6747455"/>
              <a:gd name="connsiteX169" fmla="*/ 3534505 w 6175898"/>
              <a:gd name="connsiteY169" fmla="*/ 3136264 h 6747455"/>
              <a:gd name="connsiteX170" fmla="*/ 3545263 w 6175898"/>
              <a:gd name="connsiteY170" fmla="*/ 3126404 h 6747455"/>
              <a:gd name="connsiteX171" fmla="*/ 3556468 w 6175898"/>
              <a:gd name="connsiteY171" fmla="*/ 3116094 h 6747455"/>
              <a:gd name="connsiteX172" fmla="*/ 3566779 w 6175898"/>
              <a:gd name="connsiteY172" fmla="*/ 3104889 h 6747455"/>
              <a:gd name="connsiteX173" fmla="*/ 3575742 w 6175898"/>
              <a:gd name="connsiteY173" fmla="*/ 3095027 h 6747455"/>
              <a:gd name="connsiteX174" fmla="*/ 3584260 w 6175898"/>
              <a:gd name="connsiteY174" fmla="*/ 3084717 h 6747455"/>
              <a:gd name="connsiteX175" fmla="*/ 3593225 w 6175898"/>
              <a:gd name="connsiteY175" fmla="*/ 3073959 h 6747455"/>
              <a:gd name="connsiteX176" fmla="*/ 3600396 w 6175898"/>
              <a:gd name="connsiteY176" fmla="*/ 3063203 h 6747455"/>
              <a:gd name="connsiteX177" fmla="*/ 3607568 w 6175898"/>
              <a:gd name="connsiteY177" fmla="*/ 3054237 h 6747455"/>
              <a:gd name="connsiteX178" fmla="*/ 3613844 w 6175898"/>
              <a:gd name="connsiteY178" fmla="*/ 3043481 h 6747455"/>
              <a:gd name="connsiteX179" fmla="*/ 3620569 w 6175898"/>
              <a:gd name="connsiteY179" fmla="*/ 3033171 h 6747455"/>
              <a:gd name="connsiteX180" fmla="*/ 3626844 w 6175898"/>
              <a:gd name="connsiteY180" fmla="*/ 3022413 h 6747455"/>
              <a:gd name="connsiteX181" fmla="*/ 3632221 w 6175898"/>
              <a:gd name="connsiteY181" fmla="*/ 3012551 h 6747455"/>
              <a:gd name="connsiteX182" fmla="*/ 3637601 w 6175898"/>
              <a:gd name="connsiteY182" fmla="*/ 3001793 h 6747455"/>
              <a:gd name="connsiteX183" fmla="*/ 3641637 w 6175898"/>
              <a:gd name="connsiteY183" fmla="*/ 2991486 h 6747455"/>
              <a:gd name="connsiteX184" fmla="*/ 3646567 w 6175898"/>
              <a:gd name="connsiteY184" fmla="*/ 2981177 h 6747455"/>
              <a:gd name="connsiteX185" fmla="*/ 3650152 w 6175898"/>
              <a:gd name="connsiteY185" fmla="*/ 2971315 h 6747455"/>
              <a:gd name="connsiteX186" fmla="*/ 3654188 w 6175898"/>
              <a:gd name="connsiteY186" fmla="*/ 2960109 h 6747455"/>
              <a:gd name="connsiteX187" fmla="*/ 3657773 w 6175898"/>
              <a:gd name="connsiteY187" fmla="*/ 2950248 h 6747455"/>
              <a:gd name="connsiteX188" fmla="*/ 3661359 w 6175898"/>
              <a:gd name="connsiteY188" fmla="*/ 2939491 h 6747455"/>
              <a:gd name="connsiteX189" fmla="*/ 3663600 w 6175898"/>
              <a:gd name="connsiteY189" fmla="*/ 2929181 h 6747455"/>
              <a:gd name="connsiteX190" fmla="*/ 3666738 w 6175898"/>
              <a:gd name="connsiteY190" fmla="*/ 2918872 h 6747455"/>
              <a:gd name="connsiteX191" fmla="*/ 3668532 w 6175898"/>
              <a:gd name="connsiteY191" fmla="*/ 2909012 h 6747455"/>
              <a:gd name="connsiteX192" fmla="*/ 3670774 w 6175898"/>
              <a:gd name="connsiteY192" fmla="*/ 2898701 h 6747455"/>
              <a:gd name="connsiteX193" fmla="*/ 3672568 w 6175898"/>
              <a:gd name="connsiteY193" fmla="*/ 2887945 h 6747455"/>
              <a:gd name="connsiteX194" fmla="*/ 3674361 w 6175898"/>
              <a:gd name="connsiteY194" fmla="*/ 2877187 h 6747455"/>
              <a:gd name="connsiteX195" fmla="*/ 3675256 w 6175898"/>
              <a:gd name="connsiteY195" fmla="*/ 2867326 h 6747455"/>
              <a:gd name="connsiteX196" fmla="*/ 3676602 w 6175898"/>
              <a:gd name="connsiteY196" fmla="*/ 2857017 h 6747455"/>
              <a:gd name="connsiteX197" fmla="*/ 3677499 w 6175898"/>
              <a:gd name="connsiteY197" fmla="*/ 2848053 h 6747455"/>
              <a:gd name="connsiteX198" fmla="*/ 3677497 w 6175898"/>
              <a:gd name="connsiteY198" fmla="*/ 2839088 h 6747455"/>
              <a:gd name="connsiteX199" fmla="*/ 3678396 w 6175898"/>
              <a:gd name="connsiteY199" fmla="*/ 2831019 h 6747455"/>
              <a:gd name="connsiteX200" fmla="*/ 3678396 w 6175898"/>
              <a:gd name="connsiteY200" fmla="*/ 2822055 h 6747455"/>
              <a:gd name="connsiteX201" fmla="*/ 3677499 w 6175898"/>
              <a:gd name="connsiteY201" fmla="*/ 2815780 h 6747455"/>
              <a:gd name="connsiteX202" fmla="*/ 3677949 w 6175898"/>
              <a:gd name="connsiteY202" fmla="*/ 2774993 h 6747455"/>
              <a:gd name="connsiteX203" fmla="*/ 3678400 w 6175898"/>
              <a:gd name="connsiteY203" fmla="*/ 2733306 h 6747455"/>
              <a:gd name="connsiteX204" fmla="*/ 3678400 w 6175898"/>
              <a:gd name="connsiteY204" fmla="*/ 2692071 h 6747455"/>
              <a:gd name="connsiteX205" fmla="*/ 3678401 w 6175898"/>
              <a:gd name="connsiteY205" fmla="*/ 2650833 h 6747455"/>
              <a:gd name="connsiteX206" fmla="*/ 3677506 w 6175898"/>
              <a:gd name="connsiteY206" fmla="*/ 2609598 h 6747455"/>
              <a:gd name="connsiteX207" fmla="*/ 3677507 w 6175898"/>
              <a:gd name="connsiteY207" fmla="*/ 2568361 h 6747455"/>
              <a:gd name="connsiteX208" fmla="*/ 3677957 w 6175898"/>
              <a:gd name="connsiteY208" fmla="*/ 2527572 h 6747455"/>
              <a:gd name="connsiteX209" fmla="*/ 3678407 w 6175898"/>
              <a:gd name="connsiteY209" fmla="*/ 2485887 h 6747455"/>
              <a:gd name="connsiteX210" fmla="*/ 3678410 w 6175898"/>
              <a:gd name="connsiteY210" fmla="*/ 2444651 h 6747455"/>
              <a:gd name="connsiteX211" fmla="*/ 3677962 w 6175898"/>
              <a:gd name="connsiteY211" fmla="*/ 2402965 h 6747455"/>
              <a:gd name="connsiteX212" fmla="*/ 3677516 w 6175898"/>
              <a:gd name="connsiteY212" fmla="*/ 2362178 h 6747455"/>
              <a:gd name="connsiteX213" fmla="*/ 3677965 w 6175898"/>
              <a:gd name="connsiteY213" fmla="*/ 2321389 h 6747455"/>
              <a:gd name="connsiteX214" fmla="*/ 3678414 w 6175898"/>
              <a:gd name="connsiteY214" fmla="*/ 2279704 h 6747455"/>
              <a:gd name="connsiteX215" fmla="*/ 3678416 w 6175898"/>
              <a:gd name="connsiteY215" fmla="*/ 2238468 h 6747455"/>
              <a:gd name="connsiteX216" fmla="*/ 3678419 w 6175898"/>
              <a:gd name="connsiteY216" fmla="*/ 2197231 h 6747455"/>
              <a:gd name="connsiteX217" fmla="*/ 3677972 w 6175898"/>
              <a:gd name="connsiteY217" fmla="*/ 2155547 h 6747455"/>
              <a:gd name="connsiteX218" fmla="*/ 3677525 w 6175898"/>
              <a:gd name="connsiteY218" fmla="*/ 2114758 h 6747455"/>
              <a:gd name="connsiteX219" fmla="*/ 3678422 w 6175898"/>
              <a:gd name="connsiteY219" fmla="*/ 2073522 h 6747455"/>
              <a:gd name="connsiteX220" fmla="*/ 3678424 w 6175898"/>
              <a:gd name="connsiteY220" fmla="*/ 2032285 h 6747455"/>
              <a:gd name="connsiteX221" fmla="*/ 3678425 w 6175898"/>
              <a:gd name="connsiteY221" fmla="*/ 1991048 h 6747455"/>
              <a:gd name="connsiteX222" fmla="*/ 3677978 w 6175898"/>
              <a:gd name="connsiteY222" fmla="*/ 1949364 h 6747455"/>
              <a:gd name="connsiteX223" fmla="*/ 3677531 w 6175898"/>
              <a:gd name="connsiteY223" fmla="*/ 1908575 h 6747455"/>
              <a:gd name="connsiteX224" fmla="*/ 3677980 w 6175898"/>
              <a:gd name="connsiteY224" fmla="*/ 1866890 h 6747455"/>
              <a:gd name="connsiteX225" fmla="*/ 3678432 w 6175898"/>
              <a:gd name="connsiteY225" fmla="*/ 1826102 h 6747455"/>
              <a:gd name="connsiteX226" fmla="*/ 3678432 w 6175898"/>
              <a:gd name="connsiteY226" fmla="*/ 1784864 h 6747455"/>
              <a:gd name="connsiteX227" fmla="*/ 3678434 w 6175898"/>
              <a:gd name="connsiteY227" fmla="*/ 1743627 h 6747455"/>
              <a:gd name="connsiteX228" fmla="*/ 3678435 w 6175898"/>
              <a:gd name="connsiteY228" fmla="*/ 1701495 h 6747455"/>
              <a:gd name="connsiteX229" fmla="*/ 3677988 w 6175898"/>
              <a:gd name="connsiteY229" fmla="*/ 1660707 h 6747455"/>
              <a:gd name="connsiteX230" fmla="*/ 3677990 w 6175898"/>
              <a:gd name="connsiteY230" fmla="*/ 1619471 h 6747455"/>
              <a:gd name="connsiteX231" fmla="*/ 3678439 w 6175898"/>
              <a:gd name="connsiteY231" fmla="*/ 1578681 h 6747455"/>
              <a:gd name="connsiteX232" fmla="*/ 3678441 w 6175898"/>
              <a:gd name="connsiteY232" fmla="*/ 1537445 h 6747455"/>
              <a:gd name="connsiteX233" fmla="*/ 3677993 w 6175898"/>
              <a:gd name="connsiteY233" fmla="*/ 1495761 h 6747455"/>
              <a:gd name="connsiteX234" fmla="*/ 3678445 w 6175898"/>
              <a:gd name="connsiteY234" fmla="*/ 1454077 h 6747455"/>
              <a:gd name="connsiteX235" fmla="*/ 3677998 w 6175898"/>
              <a:gd name="connsiteY235" fmla="*/ 1413288 h 6747455"/>
              <a:gd name="connsiteX236" fmla="*/ 3677998 w 6175898"/>
              <a:gd name="connsiteY236" fmla="*/ 1372051 h 6747455"/>
              <a:gd name="connsiteX237" fmla="*/ 3677551 w 6175898"/>
              <a:gd name="connsiteY237" fmla="*/ 1365328 h 6747455"/>
              <a:gd name="connsiteX238" fmla="*/ 3678448 w 6175898"/>
              <a:gd name="connsiteY238" fmla="*/ 1357259 h 6747455"/>
              <a:gd name="connsiteX239" fmla="*/ 3678448 w 6175898"/>
              <a:gd name="connsiteY239" fmla="*/ 1348296 h 6747455"/>
              <a:gd name="connsiteX240" fmla="*/ 3678896 w 6175898"/>
              <a:gd name="connsiteY240" fmla="*/ 1339778 h 6747455"/>
              <a:gd name="connsiteX241" fmla="*/ 3679344 w 6175898"/>
              <a:gd name="connsiteY241" fmla="*/ 1331262 h 6747455"/>
              <a:gd name="connsiteX242" fmla="*/ 3680691 w 6175898"/>
              <a:gd name="connsiteY242" fmla="*/ 1320057 h 6747455"/>
              <a:gd name="connsiteX243" fmla="*/ 3682035 w 6175898"/>
              <a:gd name="connsiteY243" fmla="*/ 1309747 h 6747455"/>
              <a:gd name="connsiteX244" fmla="*/ 3683380 w 6175898"/>
              <a:gd name="connsiteY244" fmla="*/ 1300335 h 6747455"/>
              <a:gd name="connsiteX245" fmla="*/ 3685175 w 6175898"/>
              <a:gd name="connsiteY245" fmla="*/ 1289577 h 6747455"/>
              <a:gd name="connsiteX246" fmla="*/ 3686967 w 6175898"/>
              <a:gd name="connsiteY246" fmla="*/ 1278822 h 6747455"/>
              <a:gd name="connsiteX247" fmla="*/ 3689656 w 6175898"/>
              <a:gd name="connsiteY247" fmla="*/ 1268063 h 6747455"/>
              <a:gd name="connsiteX248" fmla="*/ 3691896 w 6175898"/>
              <a:gd name="connsiteY248" fmla="*/ 1258651 h 6747455"/>
              <a:gd name="connsiteX249" fmla="*/ 3695034 w 6175898"/>
              <a:gd name="connsiteY249" fmla="*/ 1248340 h 6747455"/>
              <a:gd name="connsiteX250" fmla="*/ 3697724 w 6175898"/>
              <a:gd name="connsiteY250" fmla="*/ 1237584 h 6747455"/>
              <a:gd name="connsiteX251" fmla="*/ 3701311 w 6175898"/>
              <a:gd name="connsiteY251" fmla="*/ 1227722 h 6747455"/>
              <a:gd name="connsiteX252" fmla="*/ 3705346 w 6175898"/>
              <a:gd name="connsiteY252" fmla="*/ 1216515 h 6747455"/>
              <a:gd name="connsiteX253" fmla="*/ 3709380 w 6175898"/>
              <a:gd name="connsiteY253" fmla="*/ 1207103 h 6747455"/>
              <a:gd name="connsiteX254" fmla="*/ 3714311 w 6175898"/>
              <a:gd name="connsiteY254" fmla="*/ 1196794 h 6747455"/>
              <a:gd name="connsiteX255" fmla="*/ 3718793 w 6175898"/>
              <a:gd name="connsiteY255" fmla="*/ 1186934 h 6747455"/>
              <a:gd name="connsiteX256" fmla="*/ 3723723 w 6175898"/>
              <a:gd name="connsiteY256" fmla="*/ 1175727 h 6747455"/>
              <a:gd name="connsiteX257" fmla="*/ 3729103 w 6175898"/>
              <a:gd name="connsiteY257" fmla="*/ 1165868 h 6747455"/>
              <a:gd name="connsiteX258" fmla="*/ 3735379 w 6175898"/>
              <a:gd name="connsiteY258" fmla="*/ 1155108 h 6747455"/>
              <a:gd name="connsiteX259" fmla="*/ 3741205 w 6175898"/>
              <a:gd name="connsiteY259" fmla="*/ 1144799 h 6747455"/>
              <a:gd name="connsiteX260" fmla="*/ 3747930 w 6175898"/>
              <a:gd name="connsiteY260" fmla="*/ 1135386 h 6747455"/>
              <a:gd name="connsiteX261" fmla="*/ 3755102 w 6175898"/>
              <a:gd name="connsiteY261" fmla="*/ 1124628 h 6747455"/>
              <a:gd name="connsiteX262" fmla="*/ 3762274 w 6175898"/>
              <a:gd name="connsiteY262" fmla="*/ 1113870 h 6747455"/>
              <a:gd name="connsiteX263" fmla="*/ 3771238 w 6175898"/>
              <a:gd name="connsiteY263" fmla="*/ 1103115 h 6747455"/>
              <a:gd name="connsiteX264" fmla="*/ 3779756 w 6175898"/>
              <a:gd name="connsiteY264" fmla="*/ 1092804 h 6747455"/>
              <a:gd name="connsiteX265" fmla="*/ 3788271 w 6175898"/>
              <a:gd name="connsiteY265" fmla="*/ 1083392 h 6747455"/>
              <a:gd name="connsiteX266" fmla="*/ 3798581 w 6175898"/>
              <a:gd name="connsiteY266" fmla="*/ 1072187 h 6747455"/>
              <a:gd name="connsiteX267" fmla="*/ 3809339 w 6175898"/>
              <a:gd name="connsiteY267" fmla="*/ 1062324 h 6747455"/>
              <a:gd name="connsiteX268" fmla="*/ 3820545 w 6175898"/>
              <a:gd name="connsiteY268" fmla="*/ 1052014 h 6747455"/>
              <a:gd name="connsiteX269" fmla="*/ 3832200 w 6175898"/>
              <a:gd name="connsiteY269" fmla="*/ 1042153 h 6747455"/>
              <a:gd name="connsiteX270" fmla="*/ 3846542 w 6175898"/>
              <a:gd name="connsiteY270" fmla="*/ 1030499 h 6747455"/>
              <a:gd name="connsiteX271" fmla="*/ 3861334 w 6175898"/>
              <a:gd name="connsiteY271" fmla="*/ 1020190 h 6747455"/>
              <a:gd name="connsiteX272" fmla="*/ 3877470 w 6175898"/>
              <a:gd name="connsiteY272" fmla="*/ 1010327 h 6747455"/>
              <a:gd name="connsiteX273" fmla="*/ 3893607 w 6175898"/>
              <a:gd name="connsiteY273" fmla="*/ 1000465 h 6747455"/>
              <a:gd name="connsiteX274" fmla="*/ 3905709 w 6175898"/>
              <a:gd name="connsiteY274" fmla="*/ 993742 h 6747455"/>
              <a:gd name="connsiteX275" fmla="*/ 3918709 w 6175898"/>
              <a:gd name="connsiteY275" fmla="*/ 987916 h 6747455"/>
              <a:gd name="connsiteX276" fmla="*/ 3932603 w 6175898"/>
              <a:gd name="connsiteY276" fmla="*/ 982088 h 6747455"/>
              <a:gd name="connsiteX277" fmla="*/ 3945601 w 6175898"/>
              <a:gd name="connsiteY277" fmla="*/ 976260 h 6747455"/>
              <a:gd name="connsiteX278" fmla="*/ 3958600 w 6175898"/>
              <a:gd name="connsiteY278" fmla="*/ 971330 h 6747455"/>
              <a:gd name="connsiteX279" fmla="*/ 3972944 w 6175898"/>
              <a:gd name="connsiteY279" fmla="*/ 966845 h 6747455"/>
              <a:gd name="connsiteX280" fmla="*/ 3987287 w 6175898"/>
              <a:gd name="connsiteY280" fmla="*/ 963261 h 6747455"/>
              <a:gd name="connsiteX281" fmla="*/ 4000734 w 6175898"/>
              <a:gd name="connsiteY281" fmla="*/ 959673 h 6747455"/>
              <a:gd name="connsiteX282" fmla="*/ 4023594 w 6175898"/>
              <a:gd name="connsiteY282" fmla="*/ 954743 h 6747455"/>
              <a:gd name="connsiteX283" fmla="*/ 4046901 w 6175898"/>
              <a:gd name="connsiteY283" fmla="*/ 951156 h 6747455"/>
              <a:gd name="connsiteX284" fmla="*/ 4070658 w 6175898"/>
              <a:gd name="connsiteY284" fmla="*/ 949810 h 6747455"/>
              <a:gd name="connsiteX285" fmla="*/ 4094414 w 6175898"/>
              <a:gd name="connsiteY285" fmla="*/ 948465 h 6747455"/>
              <a:gd name="connsiteX286" fmla="*/ 4118171 w 6175898"/>
              <a:gd name="connsiteY286" fmla="*/ 949810 h 6747455"/>
              <a:gd name="connsiteX287" fmla="*/ 4142373 w 6175898"/>
              <a:gd name="connsiteY287" fmla="*/ 951600 h 6747455"/>
              <a:gd name="connsiteX288" fmla="*/ 4164784 w 6175898"/>
              <a:gd name="connsiteY288" fmla="*/ 955185 h 6747455"/>
              <a:gd name="connsiteX289" fmla="*/ 4188092 w 6175898"/>
              <a:gd name="connsiteY289" fmla="*/ 958771 h 6747455"/>
              <a:gd name="connsiteX290" fmla="*/ 4201987 w 6175898"/>
              <a:gd name="connsiteY290" fmla="*/ 962804 h 6747455"/>
              <a:gd name="connsiteX291" fmla="*/ 4215881 w 6175898"/>
              <a:gd name="connsiteY291" fmla="*/ 966837 h 6747455"/>
              <a:gd name="connsiteX292" fmla="*/ 4230225 w 6175898"/>
              <a:gd name="connsiteY292" fmla="*/ 972216 h 6747455"/>
              <a:gd name="connsiteX293" fmla="*/ 4243670 w 6175898"/>
              <a:gd name="connsiteY293" fmla="*/ 976698 h 6747455"/>
              <a:gd name="connsiteX294" fmla="*/ 4257116 w 6175898"/>
              <a:gd name="connsiteY294" fmla="*/ 982077 h 6747455"/>
              <a:gd name="connsiteX295" fmla="*/ 4270564 w 6175898"/>
              <a:gd name="connsiteY295" fmla="*/ 987455 h 6747455"/>
              <a:gd name="connsiteX296" fmla="*/ 4283115 w 6175898"/>
              <a:gd name="connsiteY296" fmla="*/ 993729 h 6747455"/>
              <a:gd name="connsiteX297" fmla="*/ 4295664 w 6175898"/>
              <a:gd name="connsiteY297" fmla="*/ 1000900 h 6747455"/>
              <a:gd name="connsiteX298" fmla="*/ 4311800 w 6175898"/>
              <a:gd name="connsiteY298" fmla="*/ 1009866 h 6747455"/>
              <a:gd name="connsiteX299" fmla="*/ 4327489 w 6175898"/>
              <a:gd name="connsiteY299" fmla="*/ 1020173 h 6747455"/>
              <a:gd name="connsiteX300" fmla="*/ 4342727 w 6175898"/>
              <a:gd name="connsiteY300" fmla="*/ 1030931 h 6747455"/>
              <a:gd name="connsiteX301" fmla="*/ 4357518 w 6175898"/>
              <a:gd name="connsiteY301" fmla="*/ 1042136 h 6747455"/>
              <a:gd name="connsiteX302" fmla="*/ 4368274 w 6175898"/>
              <a:gd name="connsiteY302" fmla="*/ 1051995 h 6747455"/>
              <a:gd name="connsiteX303" fmla="*/ 4379481 w 6175898"/>
              <a:gd name="connsiteY303" fmla="*/ 1062304 h 6747455"/>
              <a:gd name="connsiteX304" fmla="*/ 4390237 w 6175898"/>
              <a:gd name="connsiteY304" fmla="*/ 1073060 h 6747455"/>
              <a:gd name="connsiteX305" fmla="*/ 4400994 w 6175898"/>
              <a:gd name="connsiteY305" fmla="*/ 1083818 h 6747455"/>
              <a:gd name="connsiteX306" fmla="*/ 4409509 w 6175898"/>
              <a:gd name="connsiteY306" fmla="*/ 1093231 h 6747455"/>
              <a:gd name="connsiteX307" fmla="*/ 4418473 w 6175898"/>
              <a:gd name="connsiteY307" fmla="*/ 1103091 h 6747455"/>
              <a:gd name="connsiteX308" fmla="*/ 4426542 w 6175898"/>
              <a:gd name="connsiteY308" fmla="*/ 1113849 h 6747455"/>
              <a:gd name="connsiteX309" fmla="*/ 4434160 w 6175898"/>
              <a:gd name="connsiteY309" fmla="*/ 1124157 h 6747455"/>
              <a:gd name="connsiteX310" fmla="*/ 4440884 w 6175898"/>
              <a:gd name="connsiteY310" fmla="*/ 1134466 h 6747455"/>
              <a:gd name="connsiteX311" fmla="*/ 4447159 w 6175898"/>
              <a:gd name="connsiteY311" fmla="*/ 1144326 h 6747455"/>
              <a:gd name="connsiteX312" fmla="*/ 4453433 w 6175898"/>
              <a:gd name="connsiteY312" fmla="*/ 1155084 h 6747455"/>
              <a:gd name="connsiteX313" fmla="*/ 4459709 w 6175898"/>
              <a:gd name="connsiteY313" fmla="*/ 1165840 h 6747455"/>
              <a:gd name="connsiteX314" fmla="*/ 4465087 w 6175898"/>
              <a:gd name="connsiteY314" fmla="*/ 1175701 h 6747455"/>
              <a:gd name="connsiteX315" fmla="*/ 4470466 w 6175898"/>
              <a:gd name="connsiteY315" fmla="*/ 1186458 h 6747455"/>
              <a:gd name="connsiteX316" fmla="*/ 4474946 w 6175898"/>
              <a:gd name="connsiteY316" fmla="*/ 1196320 h 6747455"/>
              <a:gd name="connsiteX317" fmla="*/ 4478981 w 6175898"/>
              <a:gd name="connsiteY317" fmla="*/ 1206627 h 6747455"/>
              <a:gd name="connsiteX318" fmla="*/ 4483462 w 6175898"/>
              <a:gd name="connsiteY318" fmla="*/ 1217385 h 6747455"/>
              <a:gd name="connsiteX319" fmla="*/ 4487944 w 6175898"/>
              <a:gd name="connsiteY319" fmla="*/ 1227245 h 6747455"/>
              <a:gd name="connsiteX320" fmla="*/ 4490634 w 6175898"/>
              <a:gd name="connsiteY320" fmla="*/ 1238003 h 6747455"/>
              <a:gd name="connsiteX321" fmla="*/ 4493770 w 6175898"/>
              <a:gd name="connsiteY321" fmla="*/ 1248313 h 6747455"/>
              <a:gd name="connsiteX322" fmla="*/ 4496908 w 6175898"/>
              <a:gd name="connsiteY322" fmla="*/ 1258623 h 6747455"/>
              <a:gd name="connsiteX323" fmla="*/ 4499597 w 6175898"/>
              <a:gd name="connsiteY323" fmla="*/ 1268482 h 6747455"/>
              <a:gd name="connsiteX324" fmla="*/ 4501837 w 6175898"/>
              <a:gd name="connsiteY324" fmla="*/ 1279690 h 6747455"/>
              <a:gd name="connsiteX325" fmla="*/ 4503630 w 6175898"/>
              <a:gd name="connsiteY325" fmla="*/ 1289548 h 6747455"/>
              <a:gd name="connsiteX326" fmla="*/ 4504974 w 6175898"/>
              <a:gd name="connsiteY326" fmla="*/ 1299858 h 6747455"/>
              <a:gd name="connsiteX327" fmla="*/ 4506766 w 6175898"/>
              <a:gd name="connsiteY327" fmla="*/ 1310615 h 6747455"/>
              <a:gd name="connsiteX328" fmla="*/ 4507663 w 6175898"/>
              <a:gd name="connsiteY328" fmla="*/ 1320478 h 6747455"/>
              <a:gd name="connsiteX329" fmla="*/ 4509455 w 6175898"/>
              <a:gd name="connsiteY329" fmla="*/ 1331234 h 6747455"/>
              <a:gd name="connsiteX330" fmla="*/ 4510352 w 6175898"/>
              <a:gd name="connsiteY330" fmla="*/ 1339302 h 6747455"/>
              <a:gd name="connsiteX331" fmla="*/ 4510800 w 6175898"/>
              <a:gd name="connsiteY331" fmla="*/ 1347817 h 6747455"/>
              <a:gd name="connsiteX332" fmla="*/ 4510798 w 6175898"/>
              <a:gd name="connsiteY332" fmla="*/ 1356783 h 6747455"/>
              <a:gd name="connsiteX333" fmla="*/ 4510800 w 6175898"/>
              <a:gd name="connsiteY333" fmla="*/ 1364850 h 6747455"/>
              <a:gd name="connsiteX334" fmla="*/ 4510798 w 6175898"/>
              <a:gd name="connsiteY334" fmla="*/ 1372022 h 6747455"/>
              <a:gd name="connsiteX335" fmla="*/ 4510796 w 6175898"/>
              <a:gd name="connsiteY335" fmla="*/ 1412361 h 6747455"/>
              <a:gd name="connsiteX336" fmla="*/ 4510796 w 6175898"/>
              <a:gd name="connsiteY336" fmla="*/ 1454495 h 6747455"/>
              <a:gd name="connsiteX337" fmla="*/ 4510794 w 6175898"/>
              <a:gd name="connsiteY337" fmla="*/ 1495731 h 6747455"/>
              <a:gd name="connsiteX338" fmla="*/ 4510793 w 6175898"/>
              <a:gd name="connsiteY338" fmla="*/ 1536969 h 6747455"/>
              <a:gd name="connsiteX339" fmla="*/ 4510791 w 6175898"/>
              <a:gd name="connsiteY339" fmla="*/ 1578206 h 6747455"/>
              <a:gd name="connsiteX340" fmla="*/ 4510342 w 6175898"/>
              <a:gd name="connsiteY340" fmla="*/ 1619890 h 6747455"/>
              <a:gd name="connsiteX341" fmla="*/ 4510341 w 6175898"/>
              <a:gd name="connsiteY341" fmla="*/ 1660229 h 6747455"/>
              <a:gd name="connsiteX342" fmla="*/ 4510786 w 6175898"/>
              <a:gd name="connsiteY342" fmla="*/ 1701915 h 6747455"/>
              <a:gd name="connsiteX343" fmla="*/ 4510785 w 6175898"/>
              <a:gd name="connsiteY343" fmla="*/ 1743152 h 6747455"/>
              <a:gd name="connsiteX344" fmla="*/ 4510783 w 6175898"/>
              <a:gd name="connsiteY344" fmla="*/ 1784389 h 6747455"/>
              <a:gd name="connsiteX345" fmla="*/ 4510334 w 6175898"/>
              <a:gd name="connsiteY345" fmla="*/ 1826073 h 6747455"/>
              <a:gd name="connsiteX346" fmla="*/ 4510781 w 6175898"/>
              <a:gd name="connsiteY346" fmla="*/ 1867758 h 6747455"/>
              <a:gd name="connsiteX347" fmla="*/ 4510780 w 6175898"/>
              <a:gd name="connsiteY347" fmla="*/ 1908098 h 6747455"/>
              <a:gd name="connsiteX348" fmla="*/ 4510778 w 6175898"/>
              <a:gd name="connsiteY348" fmla="*/ 1949336 h 6747455"/>
              <a:gd name="connsiteX349" fmla="*/ 4510777 w 6175898"/>
              <a:gd name="connsiteY349" fmla="*/ 1990572 h 6747455"/>
              <a:gd name="connsiteX350" fmla="*/ 4510326 w 6175898"/>
              <a:gd name="connsiteY350" fmla="*/ 2032256 h 6747455"/>
              <a:gd name="connsiteX351" fmla="*/ 4510325 w 6175898"/>
              <a:gd name="connsiteY351" fmla="*/ 2073492 h 6747455"/>
              <a:gd name="connsiteX352" fmla="*/ 4509876 w 6175898"/>
              <a:gd name="connsiteY352" fmla="*/ 2114279 h 6747455"/>
              <a:gd name="connsiteX353" fmla="*/ 4510771 w 6175898"/>
              <a:gd name="connsiteY353" fmla="*/ 2155518 h 6747455"/>
              <a:gd name="connsiteX354" fmla="*/ 4510771 w 6175898"/>
              <a:gd name="connsiteY354" fmla="*/ 2196754 h 6747455"/>
              <a:gd name="connsiteX355" fmla="*/ 4510319 w 6175898"/>
              <a:gd name="connsiteY355" fmla="*/ 2238439 h 6747455"/>
              <a:gd name="connsiteX356" fmla="*/ 4510318 w 6175898"/>
              <a:gd name="connsiteY356" fmla="*/ 2279676 h 6747455"/>
              <a:gd name="connsiteX357" fmla="*/ 4510766 w 6175898"/>
              <a:gd name="connsiteY357" fmla="*/ 2321359 h 6747455"/>
              <a:gd name="connsiteX358" fmla="*/ 4510317 w 6175898"/>
              <a:gd name="connsiteY358" fmla="*/ 2362149 h 6747455"/>
              <a:gd name="connsiteX359" fmla="*/ 4510763 w 6175898"/>
              <a:gd name="connsiteY359" fmla="*/ 2402936 h 6747455"/>
              <a:gd name="connsiteX360" fmla="*/ 4510761 w 6175898"/>
              <a:gd name="connsiteY360" fmla="*/ 2444172 h 6747455"/>
              <a:gd name="connsiteX361" fmla="*/ 4510311 w 6175898"/>
              <a:gd name="connsiteY361" fmla="*/ 2485858 h 6747455"/>
              <a:gd name="connsiteX362" fmla="*/ 4510310 w 6175898"/>
              <a:gd name="connsiteY362" fmla="*/ 2527095 h 6747455"/>
              <a:gd name="connsiteX363" fmla="*/ 4510756 w 6175898"/>
              <a:gd name="connsiteY363" fmla="*/ 2568780 h 6747455"/>
              <a:gd name="connsiteX364" fmla="*/ 4510756 w 6175898"/>
              <a:gd name="connsiteY364" fmla="*/ 2609119 h 6747455"/>
              <a:gd name="connsiteX365" fmla="*/ 4510754 w 6175898"/>
              <a:gd name="connsiteY365" fmla="*/ 2650356 h 6747455"/>
              <a:gd name="connsiteX366" fmla="*/ 4510305 w 6175898"/>
              <a:gd name="connsiteY366" fmla="*/ 2692042 h 6747455"/>
              <a:gd name="connsiteX367" fmla="*/ 4510304 w 6175898"/>
              <a:gd name="connsiteY367" fmla="*/ 2733278 h 6747455"/>
              <a:gd name="connsiteX368" fmla="*/ 4510750 w 6175898"/>
              <a:gd name="connsiteY368" fmla="*/ 2774963 h 6747455"/>
              <a:gd name="connsiteX369" fmla="*/ 4510749 w 6175898"/>
              <a:gd name="connsiteY369" fmla="*/ 2816200 h 6747455"/>
              <a:gd name="connsiteX370" fmla="*/ 4510747 w 6175898"/>
              <a:gd name="connsiteY370" fmla="*/ 2856539 h 6747455"/>
              <a:gd name="connsiteX371" fmla="*/ 4510296 w 6175898"/>
              <a:gd name="connsiteY371" fmla="*/ 2898225 h 6747455"/>
              <a:gd name="connsiteX372" fmla="*/ 4510295 w 6175898"/>
              <a:gd name="connsiteY372" fmla="*/ 2939460 h 6747455"/>
              <a:gd name="connsiteX373" fmla="*/ 4510293 w 6175898"/>
              <a:gd name="connsiteY373" fmla="*/ 2980697 h 6747455"/>
              <a:gd name="connsiteX374" fmla="*/ 4510740 w 6175898"/>
              <a:gd name="connsiteY374" fmla="*/ 3022382 h 6747455"/>
              <a:gd name="connsiteX375" fmla="*/ 4510291 w 6175898"/>
              <a:gd name="connsiteY375" fmla="*/ 3064067 h 6747455"/>
              <a:gd name="connsiteX376" fmla="*/ 4510290 w 6175898"/>
              <a:gd name="connsiteY376" fmla="*/ 3104406 h 6747455"/>
              <a:gd name="connsiteX377" fmla="*/ 4510288 w 6175898"/>
              <a:gd name="connsiteY377" fmla="*/ 3145643 h 6747455"/>
              <a:gd name="connsiteX378" fmla="*/ 4510287 w 6175898"/>
              <a:gd name="connsiteY378" fmla="*/ 3186880 h 6747455"/>
              <a:gd name="connsiteX379" fmla="*/ 4510732 w 6175898"/>
              <a:gd name="connsiteY379" fmla="*/ 3228565 h 6747455"/>
              <a:gd name="connsiteX380" fmla="*/ 4510283 w 6175898"/>
              <a:gd name="connsiteY380" fmla="*/ 3270250 h 6747455"/>
              <a:gd name="connsiteX381" fmla="*/ 4509834 w 6175898"/>
              <a:gd name="connsiteY381" fmla="*/ 3311039 h 6747455"/>
              <a:gd name="connsiteX382" fmla="*/ 4510281 w 6175898"/>
              <a:gd name="connsiteY382" fmla="*/ 3351827 h 6747455"/>
              <a:gd name="connsiteX383" fmla="*/ 4510280 w 6175898"/>
              <a:gd name="connsiteY383" fmla="*/ 3393064 h 6747455"/>
              <a:gd name="connsiteX384" fmla="*/ 4510278 w 6175898"/>
              <a:gd name="connsiteY384" fmla="*/ 3434301 h 6747455"/>
              <a:gd name="connsiteX385" fmla="*/ 4510725 w 6175898"/>
              <a:gd name="connsiteY385" fmla="*/ 3475985 h 6747455"/>
              <a:gd name="connsiteX386" fmla="*/ 4510276 w 6175898"/>
              <a:gd name="connsiteY386" fmla="*/ 3517670 h 6747455"/>
              <a:gd name="connsiteX387" fmla="*/ 4509825 w 6175898"/>
              <a:gd name="connsiteY387" fmla="*/ 3558458 h 6747455"/>
              <a:gd name="connsiteX388" fmla="*/ 4510272 w 6175898"/>
              <a:gd name="connsiteY388" fmla="*/ 3599247 h 6747455"/>
              <a:gd name="connsiteX389" fmla="*/ 4510271 w 6175898"/>
              <a:gd name="connsiteY389" fmla="*/ 3640484 h 6747455"/>
              <a:gd name="connsiteX390" fmla="*/ 4510717 w 6175898"/>
              <a:gd name="connsiteY390" fmla="*/ 3682168 h 6747455"/>
              <a:gd name="connsiteX391" fmla="*/ 4510268 w 6175898"/>
              <a:gd name="connsiteY391" fmla="*/ 3705924 h 6747455"/>
              <a:gd name="connsiteX392" fmla="*/ 4510269 w 6175898"/>
              <a:gd name="connsiteY392" fmla="*/ 3714886 h 6747455"/>
              <a:gd name="connsiteX393" fmla="*/ 4510268 w 6175898"/>
              <a:gd name="connsiteY393" fmla="*/ 3723853 h 6747455"/>
              <a:gd name="connsiteX394" fmla="*/ 4511164 w 6175898"/>
              <a:gd name="connsiteY394" fmla="*/ 3733713 h 6747455"/>
              <a:gd name="connsiteX395" fmla="*/ 4512061 w 6175898"/>
              <a:gd name="connsiteY395" fmla="*/ 3744471 h 6747455"/>
              <a:gd name="connsiteX396" fmla="*/ 4512956 w 6175898"/>
              <a:gd name="connsiteY396" fmla="*/ 3754332 h 6747455"/>
              <a:gd name="connsiteX397" fmla="*/ 4514300 w 6175898"/>
              <a:gd name="connsiteY397" fmla="*/ 3764640 h 6747455"/>
              <a:gd name="connsiteX398" fmla="*/ 4515645 w 6175898"/>
              <a:gd name="connsiteY398" fmla="*/ 3774949 h 6747455"/>
              <a:gd name="connsiteX399" fmla="*/ 4517886 w 6175898"/>
              <a:gd name="connsiteY399" fmla="*/ 3785258 h 6747455"/>
              <a:gd name="connsiteX400" fmla="*/ 4519678 w 6175898"/>
              <a:gd name="connsiteY400" fmla="*/ 3796018 h 6747455"/>
              <a:gd name="connsiteX401" fmla="*/ 4522367 w 6175898"/>
              <a:gd name="connsiteY401" fmla="*/ 3805877 h 6747455"/>
              <a:gd name="connsiteX402" fmla="*/ 4525056 w 6175898"/>
              <a:gd name="connsiteY402" fmla="*/ 3816635 h 6747455"/>
              <a:gd name="connsiteX403" fmla="*/ 4528192 w 6175898"/>
              <a:gd name="connsiteY403" fmla="*/ 3826943 h 6747455"/>
              <a:gd name="connsiteX404" fmla="*/ 4531331 w 6175898"/>
              <a:gd name="connsiteY404" fmla="*/ 3837252 h 6747455"/>
              <a:gd name="connsiteX405" fmla="*/ 4534916 w 6175898"/>
              <a:gd name="connsiteY405" fmla="*/ 3847113 h 6747455"/>
              <a:gd name="connsiteX406" fmla="*/ 4538949 w 6175898"/>
              <a:gd name="connsiteY406" fmla="*/ 3857422 h 6747455"/>
              <a:gd name="connsiteX407" fmla="*/ 4542535 w 6175898"/>
              <a:gd name="connsiteY407" fmla="*/ 3868178 h 6747455"/>
              <a:gd name="connsiteX408" fmla="*/ 4547018 w 6175898"/>
              <a:gd name="connsiteY408" fmla="*/ 3878040 h 6747455"/>
              <a:gd name="connsiteX409" fmla="*/ 4551946 w 6175898"/>
              <a:gd name="connsiteY409" fmla="*/ 3888349 h 6747455"/>
              <a:gd name="connsiteX410" fmla="*/ 4557775 w 6175898"/>
              <a:gd name="connsiteY410" fmla="*/ 3898658 h 6747455"/>
              <a:gd name="connsiteX411" fmla="*/ 4563152 w 6175898"/>
              <a:gd name="connsiteY411" fmla="*/ 3909416 h 6747455"/>
              <a:gd name="connsiteX412" fmla="*/ 4568978 w 6175898"/>
              <a:gd name="connsiteY412" fmla="*/ 3918829 h 6747455"/>
              <a:gd name="connsiteX413" fmla="*/ 4575254 w 6175898"/>
              <a:gd name="connsiteY413" fmla="*/ 3929584 h 6747455"/>
              <a:gd name="connsiteX414" fmla="*/ 4582424 w 6175898"/>
              <a:gd name="connsiteY414" fmla="*/ 3940342 h 6747455"/>
              <a:gd name="connsiteX415" fmla="*/ 4589595 w 6175898"/>
              <a:gd name="connsiteY415" fmla="*/ 3951099 h 6747455"/>
              <a:gd name="connsiteX416" fmla="*/ 4597663 w 6175898"/>
              <a:gd name="connsiteY416" fmla="*/ 3960960 h 6747455"/>
              <a:gd name="connsiteX417" fmla="*/ 4605283 w 6175898"/>
              <a:gd name="connsiteY417" fmla="*/ 3971268 h 6747455"/>
              <a:gd name="connsiteX418" fmla="*/ 4614247 w 6175898"/>
              <a:gd name="connsiteY418" fmla="*/ 3981129 h 6747455"/>
              <a:gd name="connsiteX419" fmla="*/ 4624107 w 6175898"/>
              <a:gd name="connsiteY419" fmla="*/ 3991887 h 6747455"/>
              <a:gd name="connsiteX420" fmla="*/ 4633967 w 6175898"/>
              <a:gd name="connsiteY420" fmla="*/ 4001747 h 6747455"/>
              <a:gd name="connsiteX421" fmla="*/ 4644276 w 6175898"/>
              <a:gd name="connsiteY421" fmla="*/ 4012056 h 6747455"/>
              <a:gd name="connsiteX422" fmla="*/ 4656378 w 6175898"/>
              <a:gd name="connsiteY422" fmla="*/ 4023260 h 6747455"/>
              <a:gd name="connsiteX423" fmla="*/ 4669825 w 6175898"/>
              <a:gd name="connsiteY423" fmla="*/ 4033122 h 6747455"/>
              <a:gd name="connsiteX424" fmla="*/ 4682374 w 6175898"/>
              <a:gd name="connsiteY424" fmla="*/ 4043878 h 6747455"/>
              <a:gd name="connsiteX425" fmla="*/ 4696717 w 6175898"/>
              <a:gd name="connsiteY425" fmla="*/ 4053738 h 6747455"/>
              <a:gd name="connsiteX426" fmla="*/ 4716438 w 6175898"/>
              <a:gd name="connsiteY426" fmla="*/ 4065391 h 6747455"/>
              <a:gd name="connsiteX427" fmla="*/ 4735711 w 6175898"/>
              <a:gd name="connsiteY427" fmla="*/ 4075700 h 6747455"/>
              <a:gd name="connsiteX428" fmla="*/ 4755882 w 6175898"/>
              <a:gd name="connsiteY428" fmla="*/ 4086009 h 6747455"/>
              <a:gd name="connsiteX429" fmla="*/ 4776949 w 6175898"/>
              <a:gd name="connsiteY429" fmla="*/ 4094524 h 6747455"/>
              <a:gd name="connsiteX430" fmla="*/ 4794878 w 6175898"/>
              <a:gd name="connsiteY430" fmla="*/ 4100798 h 6747455"/>
              <a:gd name="connsiteX431" fmla="*/ 4812359 w 6175898"/>
              <a:gd name="connsiteY431" fmla="*/ 4106625 h 6747455"/>
              <a:gd name="connsiteX432" fmla="*/ 4830287 w 6175898"/>
              <a:gd name="connsiteY432" fmla="*/ 4111105 h 6747455"/>
              <a:gd name="connsiteX433" fmla="*/ 4849112 w 6175898"/>
              <a:gd name="connsiteY433" fmla="*/ 4114691 h 6747455"/>
              <a:gd name="connsiteX434" fmla="*/ 4867936 w 6175898"/>
              <a:gd name="connsiteY434" fmla="*/ 4118277 h 6747455"/>
              <a:gd name="connsiteX435" fmla="*/ 4887211 w 6175898"/>
              <a:gd name="connsiteY435" fmla="*/ 4120519 h 6747455"/>
              <a:gd name="connsiteX436" fmla="*/ 4906484 w 6175898"/>
              <a:gd name="connsiteY436" fmla="*/ 4121862 h 6747455"/>
              <a:gd name="connsiteX437" fmla="*/ 4926206 w 6175898"/>
              <a:gd name="connsiteY437" fmla="*/ 4121861 h 6747455"/>
              <a:gd name="connsiteX438" fmla="*/ 4946824 w 6175898"/>
              <a:gd name="connsiteY438" fmla="*/ 4121861 h 6747455"/>
              <a:gd name="connsiteX439" fmla="*/ 4965649 w 6175898"/>
              <a:gd name="connsiteY439" fmla="*/ 4120963 h 6747455"/>
              <a:gd name="connsiteX440" fmla="*/ 4984474 w 6175898"/>
              <a:gd name="connsiteY440" fmla="*/ 4118272 h 6747455"/>
              <a:gd name="connsiteX441" fmla="*/ 5003750 w 6175898"/>
              <a:gd name="connsiteY441" fmla="*/ 4115134 h 6747455"/>
              <a:gd name="connsiteX442" fmla="*/ 5022126 w 6175898"/>
              <a:gd name="connsiteY442" fmla="*/ 4111100 h 6747455"/>
              <a:gd name="connsiteX443" fmla="*/ 5040057 w 6175898"/>
              <a:gd name="connsiteY443" fmla="*/ 4106618 h 6747455"/>
              <a:gd name="connsiteX444" fmla="*/ 5057985 w 6175898"/>
              <a:gd name="connsiteY444" fmla="*/ 4101237 h 6747455"/>
              <a:gd name="connsiteX445" fmla="*/ 5075914 w 6175898"/>
              <a:gd name="connsiteY445" fmla="*/ 4094065 h 6747455"/>
              <a:gd name="connsiteX446" fmla="*/ 5096532 w 6175898"/>
              <a:gd name="connsiteY446" fmla="*/ 4085997 h 6747455"/>
              <a:gd name="connsiteX447" fmla="*/ 5116702 w 6175898"/>
              <a:gd name="connsiteY447" fmla="*/ 4075687 h 6747455"/>
              <a:gd name="connsiteX448" fmla="*/ 5136424 w 6175898"/>
              <a:gd name="connsiteY448" fmla="*/ 4064928 h 6747455"/>
              <a:gd name="connsiteX449" fmla="*/ 5156147 w 6175898"/>
              <a:gd name="connsiteY449" fmla="*/ 4053275 h 6747455"/>
              <a:gd name="connsiteX450" fmla="*/ 5169593 w 6175898"/>
              <a:gd name="connsiteY450" fmla="*/ 4043414 h 6747455"/>
              <a:gd name="connsiteX451" fmla="*/ 5182593 w 6175898"/>
              <a:gd name="connsiteY451" fmla="*/ 4033104 h 6747455"/>
              <a:gd name="connsiteX452" fmla="*/ 5196040 w 6175898"/>
              <a:gd name="connsiteY452" fmla="*/ 4023244 h 6747455"/>
              <a:gd name="connsiteX453" fmla="*/ 5208591 w 6175898"/>
              <a:gd name="connsiteY453" fmla="*/ 4011588 h 6747455"/>
              <a:gd name="connsiteX454" fmla="*/ 5218452 w 6175898"/>
              <a:gd name="connsiteY454" fmla="*/ 4001726 h 6747455"/>
              <a:gd name="connsiteX455" fmla="*/ 5228761 w 6175898"/>
              <a:gd name="connsiteY455" fmla="*/ 3991417 h 6747455"/>
              <a:gd name="connsiteX456" fmla="*/ 5238175 w 6175898"/>
              <a:gd name="connsiteY456" fmla="*/ 3981108 h 6747455"/>
              <a:gd name="connsiteX457" fmla="*/ 5247139 w 6175898"/>
              <a:gd name="connsiteY457" fmla="*/ 3971246 h 6747455"/>
              <a:gd name="connsiteX458" fmla="*/ 5254759 w 6175898"/>
              <a:gd name="connsiteY458" fmla="*/ 3960938 h 6747455"/>
              <a:gd name="connsiteX459" fmla="*/ 5262829 w 6175898"/>
              <a:gd name="connsiteY459" fmla="*/ 3951076 h 6747455"/>
              <a:gd name="connsiteX460" fmla="*/ 5270000 w 6175898"/>
              <a:gd name="connsiteY460" fmla="*/ 3940318 h 6747455"/>
              <a:gd name="connsiteX461" fmla="*/ 5277170 w 6175898"/>
              <a:gd name="connsiteY461" fmla="*/ 3929560 h 6747455"/>
              <a:gd name="connsiteX462" fmla="*/ 5283449 w 6175898"/>
              <a:gd name="connsiteY462" fmla="*/ 3918803 h 6747455"/>
              <a:gd name="connsiteX463" fmla="*/ 5290171 w 6175898"/>
              <a:gd name="connsiteY463" fmla="*/ 3909390 h 6747455"/>
              <a:gd name="connsiteX464" fmla="*/ 5294655 w 6175898"/>
              <a:gd name="connsiteY464" fmla="*/ 3898632 h 6747455"/>
              <a:gd name="connsiteX465" fmla="*/ 5300481 w 6175898"/>
              <a:gd name="connsiteY465" fmla="*/ 3888323 h 6747455"/>
              <a:gd name="connsiteX466" fmla="*/ 5305411 w 6175898"/>
              <a:gd name="connsiteY466" fmla="*/ 3878015 h 6747455"/>
              <a:gd name="connsiteX467" fmla="*/ 5309895 w 6175898"/>
              <a:gd name="connsiteY467" fmla="*/ 3868153 h 6747455"/>
              <a:gd name="connsiteX468" fmla="*/ 5313929 w 6175898"/>
              <a:gd name="connsiteY468" fmla="*/ 3856948 h 6747455"/>
              <a:gd name="connsiteX469" fmla="*/ 5317963 w 6175898"/>
              <a:gd name="connsiteY469" fmla="*/ 3846637 h 6747455"/>
              <a:gd name="connsiteX470" fmla="*/ 5321102 w 6175898"/>
              <a:gd name="connsiteY470" fmla="*/ 3836328 h 6747455"/>
              <a:gd name="connsiteX471" fmla="*/ 5324687 w 6175898"/>
              <a:gd name="connsiteY471" fmla="*/ 3826467 h 6747455"/>
              <a:gd name="connsiteX472" fmla="*/ 5327824 w 6175898"/>
              <a:gd name="connsiteY472" fmla="*/ 3816158 h 6747455"/>
              <a:gd name="connsiteX473" fmla="*/ 5330963 w 6175898"/>
              <a:gd name="connsiteY473" fmla="*/ 3805849 h 6747455"/>
              <a:gd name="connsiteX474" fmla="*/ 5333204 w 6175898"/>
              <a:gd name="connsiteY474" fmla="*/ 3795539 h 6747455"/>
              <a:gd name="connsiteX475" fmla="*/ 5334550 w 6175898"/>
              <a:gd name="connsiteY475" fmla="*/ 3785229 h 6747455"/>
              <a:gd name="connsiteX476" fmla="*/ 5336791 w 6175898"/>
              <a:gd name="connsiteY476" fmla="*/ 3774922 h 6747455"/>
              <a:gd name="connsiteX477" fmla="*/ 5338583 w 6175898"/>
              <a:gd name="connsiteY477" fmla="*/ 3764163 h 6747455"/>
              <a:gd name="connsiteX478" fmla="*/ 5339480 w 6175898"/>
              <a:gd name="connsiteY478" fmla="*/ 3754303 h 6747455"/>
              <a:gd name="connsiteX479" fmla="*/ 5340826 w 6175898"/>
              <a:gd name="connsiteY479" fmla="*/ 3743994 h 6747455"/>
              <a:gd name="connsiteX480" fmla="*/ 5341274 w 6175898"/>
              <a:gd name="connsiteY480" fmla="*/ 3733683 h 6747455"/>
              <a:gd name="connsiteX481" fmla="*/ 5342172 w 6175898"/>
              <a:gd name="connsiteY481" fmla="*/ 3722927 h 6747455"/>
              <a:gd name="connsiteX482" fmla="*/ 5342620 w 6175898"/>
              <a:gd name="connsiteY482" fmla="*/ 3714411 h 6747455"/>
              <a:gd name="connsiteX483" fmla="*/ 5342621 w 6175898"/>
              <a:gd name="connsiteY483" fmla="*/ 3705446 h 6747455"/>
              <a:gd name="connsiteX484" fmla="*/ 5342622 w 6175898"/>
              <a:gd name="connsiteY484" fmla="*/ 3682139 h 6747455"/>
              <a:gd name="connsiteX485" fmla="*/ 5342622 w 6175898"/>
              <a:gd name="connsiteY485" fmla="*/ 3640903 h 6747455"/>
              <a:gd name="connsiteX486" fmla="*/ 5342624 w 6175898"/>
              <a:gd name="connsiteY486" fmla="*/ 3598768 h 6747455"/>
              <a:gd name="connsiteX487" fmla="*/ 5343074 w 6175898"/>
              <a:gd name="connsiteY487" fmla="*/ 3557980 h 6747455"/>
              <a:gd name="connsiteX488" fmla="*/ 5342627 w 6175898"/>
              <a:gd name="connsiteY488" fmla="*/ 3517191 h 6747455"/>
              <a:gd name="connsiteX489" fmla="*/ 5342629 w 6175898"/>
              <a:gd name="connsiteY489" fmla="*/ 3475955 h 6747455"/>
              <a:gd name="connsiteX490" fmla="*/ 5342629 w 6175898"/>
              <a:gd name="connsiteY490" fmla="*/ 3434719 h 6747455"/>
              <a:gd name="connsiteX491" fmla="*/ 5342631 w 6175898"/>
              <a:gd name="connsiteY491" fmla="*/ 3392584 h 6747455"/>
              <a:gd name="connsiteX492" fmla="*/ 5342634 w 6175898"/>
              <a:gd name="connsiteY492" fmla="*/ 3351349 h 6747455"/>
              <a:gd name="connsiteX493" fmla="*/ 5343081 w 6175898"/>
              <a:gd name="connsiteY493" fmla="*/ 3310561 h 6747455"/>
              <a:gd name="connsiteX494" fmla="*/ 5342636 w 6175898"/>
              <a:gd name="connsiteY494" fmla="*/ 3269773 h 6747455"/>
              <a:gd name="connsiteX495" fmla="*/ 5342637 w 6175898"/>
              <a:gd name="connsiteY495" fmla="*/ 3228537 h 6747455"/>
              <a:gd name="connsiteX496" fmla="*/ 5342639 w 6175898"/>
              <a:gd name="connsiteY496" fmla="*/ 3187299 h 6747455"/>
              <a:gd name="connsiteX497" fmla="*/ 5342639 w 6175898"/>
              <a:gd name="connsiteY497" fmla="*/ 3145168 h 6747455"/>
              <a:gd name="connsiteX498" fmla="*/ 5342641 w 6175898"/>
              <a:gd name="connsiteY498" fmla="*/ 3103930 h 6747455"/>
              <a:gd name="connsiteX499" fmla="*/ 5342644 w 6175898"/>
              <a:gd name="connsiteY499" fmla="*/ 3063589 h 6747455"/>
              <a:gd name="connsiteX500" fmla="*/ 5342644 w 6175898"/>
              <a:gd name="connsiteY500" fmla="*/ 3022353 h 6747455"/>
              <a:gd name="connsiteX501" fmla="*/ 5342644 w 6175898"/>
              <a:gd name="connsiteY501" fmla="*/ 2981117 h 6747455"/>
              <a:gd name="connsiteX502" fmla="*/ 5342646 w 6175898"/>
              <a:gd name="connsiteY502" fmla="*/ 2938984 h 6747455"/>
              <a:gd name="connsiteX503" fmla="*/ 5342648 w 6175898"/>
              <a:gd name="connsiteY503" fmla="*/ 2897747 h 6747455"/>
              <a:gd name="connsiteX504" fmla="*/ 5342649 w 6175898"/>
              <a:gd name="connsiteY504" fmla="*/ 2856510 h 6747455"/>
              <a:gd name="connsiteX505" fmla="*/ 5342651 w 6175898"/>
              <a:gd name="connsiteY505" fmla="*/ 2816170 h 6747455"/>
              <a:gd name="connsiteX506" fmla="*/ 5342653 w 6175898"/>
              <a:gd name="connsiteY506" fmla="*/ 2774933 h 6747455"/>
              <a:gd name="connsiteX507" fmla="*/ 5343102 w 6175898"/>
              <a:gd name="connsiteY507" fmla="*/ 2733249 h 6747455"/>
              <a:gd name="connsiteX508" fmla="*/ 5342655 w 6175898"/>
              <a:gd name="connsiteY508" fmla="*/ 2691563 h 6747455"/>
              <a:gd name="connsiteX509" fmla="*/ 5342658 w 6175898"/>
              <a:gd name="connsiteY509" fmla="*/ 2650328 h 6747455"/>
              <a:gd name="connsiteX510" fmla="*/ 5342659 w 6175898"/>
              <a:gd name="connsiteY510" fmla="*/ 2609090 h 6747455"/>
              <a:gd name="connsiteX511" fmla="*/ 5342661 w 6175898"/>
              <a:gd name="connsiteY511" fmla="*/ 2568751 h 6747455"/>
              <a:gd name="connsiteX512" fmla="*/ 5343110 w 6175898"/>
              <a:gd name="connsiteY512" fmla="*/ 2527066 h 6747455"/>
              <a:gd name="connsiteX513" fmla="*/ 5342662 w 6175898"/>
              <a:gd name="connsiteY513" fmla="*/ 2485380 h 6747455"/>
              <a:gd name="connsiteX514" fmla="*/ 5342665 w 6175898"/>
              <a:gd name="connsiteY514" fmla="*/ 2444145 h 6747455"/>
              <a:gd name="connsiteX515" fmla="*/ 5342666 w 6175898"/>
              <a:gd name="connsiteY515" fmla="*/ 2402908 h 6747455"/>
              <a:gd name="connsiteX516" fmla="*/ 5343115 w 6175898"/>
              <a:gd name="connsiteY516" fmla="*/ 2361223 h 6747455"/>
              <a:gd name="connsiteX517" fmla="*/ 5343117 w 6175898"/>
              <a:gd name="connsiteY517" fmla="*/ 2320884 h 6747455"/>
              <a:gd name="connsiteX518" fmla="*/ 5343117 w 6175898"/>
              <a:gd name="connsiteY518" fmla="*/ 2279646 h 6747455"/>
              <a:gd name="connsiteX519" fmla="*/ 5342672 w 6175898"/>
              <a:gd name="connsiteY519" fmla="*/ 2237961 h 6747455"/>
              <a:gd name="connsiteX520" fmla="*/ 5342673 w 6175898"/>
              <a:gd name="connsiteY520" fmla="*/ 2196724 h 6747455"/>
              <a:gd name="connsiteX521" fmla="*/ 5342673 w 6175898"/>
              <a:gd name="connsiteY521" fmla="*/ 2155488 h 6747455"/>
              <a:gd name="connsiteX522" fmla="*/ 5342676 w 6175898"/>
              <a:gd name="connsiteY522" fmla="*/ 2115148 h 6747455"/>
              <a:gd name="connsiteX523" fmla="*/ 5343125 w 6175898"/>
              <a:gd name="connsiteY523" fmla="*/ 2073463 h 6747455"/>
              <a:gd name="connsiteX524" fmla="*/ 5342678 w 6175898"/>
              <a:gd name="connsiteY524" fmla="*/ 2031778 h 6747455"/>
              <a:gd name="connsiteX525" fmla="*/ 5342681 w 6175898"/>
              <a:gd name="connsiteY525" fmla="*/ 1990541 h 6747455"/>
              <a:gd name="connsiteX526" fmla="*/ 5342681 w 6175898"/>
              <a:gd name="connsiteY526" fmla="*/ 1949305 h 6747455"/>
              <a:gd name="connsiteX527" fmla="*/ 5343133 w 6175898"/>
              <a:gd name="connsiteY527" fmla="*/ 1907620 h 6747455"/>
              <a:gd name="connsiteX528" fmla="*/ 5343132 w 6175898"/>
              <a:gd name="connsiteY528" fmla="*/ 1885210 h 6747455"/>
              <a:gd name="connsiteX529" fmla="*/ 5343134 w 6175898"/>
              <a:gd name="connsiteY529" fmla="*/ 1876245 h 6747455"/>
              <a:gd name="connsiteX530" fmla="*/ 5343580 w 6175898"/>
              <a:gd name="connsiteY530" fmla="*/ 1866832 h 6747455"/>
              <a:gd name="connsiteX531" fmla="*/ 5344030 w 6175898"/>
              <a:gd name="connsiteY531" fmla="*/ 1856523 h 6747455"/>
              <a:gd name="connsiteX532" fmla="*/ 5345375 w 6175898"/>
              <a:gd name="connsiteY532" fmla="*/ 1846215 h 6747455"/>
              <a:gd name="connsiteX533" fmla="*/ 5345374 w 6175898"/>
              <a:gd name="connsiteY533" fmla="*/ 1835457 h 6747455"/>
              <a:gd name="connsiteX534" fmla="*/ 5347615 w 6175898"/>
              <a:gd name="connsiteY534" fmla="*/ 1826044 h 6747455"/>
              <a:gd name="connsiteX535" fmla="*/ 5349410 w 6175898"/>
              <a:gd name="connsiteY535" fmla="*/ 1815286 h 6747455"/>
              <a:gd name="connsiteX536" fmla="*/ 5350755 w 6175898"/>
              <a:gd name="connsiteY536" fmla="*/ 1804978 h 6747455"/>
              <a:gd name="connsiteX537" fmla="*/ 5352996 w 6175898"/>
              <a:gd name="connsiteY537" fmla="*/ 1794667 h 6747455"/>
              <a:gd name="connsiteX538" fmla="*/ 5355239 w 6175898"/>
              <a:gd name="connsiteY538" fmla="*/ 1784359 h 6747455"/>
              <a:gd name="connsiteX539" fmla="*/ 5357927 w 6175898"/>
              <a:gd name="connsiteY539" fmla="*/ 1773601 h 6747455"/>
              <a:gd name="connsiteX540" fmla="*/ 5361066 w 6175898"/>
              <a:gd name="connsiteY540" fmla="*/ 1763292 h 6747455"/>
              <a:gd name="connsiteX541" fmla="*/ 5364203 w 6175898"/>
              <a:gd name="connsiteY541" fmla="*/ 1752983 h 6747455"/>
              <a:gd name="connsiteX542" fmla="*/ 5367788 w 6175898"/>
              <a:gd name="connsiteY542" fmla="*/ 1743122 h 6747455"/>
              <a:gd name="connsiteX543" fmla="*/ 5371376 w 6175898"/>
              <a:gd name="connsiteY543" fmla="*/ 1732364 h 6747455"/>
              <a:gd name="connsiteX544" fmla="*/ 5375859 w 6175898"/>
              <a:gd name="connsiteY544" fmla="*/ 1722503 h 6747455"/>
              <a:gd name="connsiteX545" fmla="*/ 5380790 w 6175898"/>
              <a:gd name="connsiteY545" fmla="*/ 1712194 h 6747455"/>
              <a:gd name="connsiteX546" fmla="*/ 5385272 w 6175898"/>
              <a:gd name="connsiteY546" fmla="*/ 1701436 h 6747455"/>
              <a:gd name="connsiteX547" fmla="*/ 5391100 w 6175898"/>
              <a:gd name="connsiteY547" fmla="*/ 1691127 h 6747455"/>
              <a:gd name="connsiteX548" fmla="*/ 5396029 w 6175898"/>
              <a:gd name="connsiteY548" fmla="*/ 1680816 h 6747455"/>
              <a:gd name="connsiteX549" fmla="*/ 5402306 w 6175898"/>
              <a:gd name="connsiteY549" fmla="*/ 1670060 h 6747455"/>
              <a:gd name="connsiteX550" fmla="*/ 5408132 w 6175898"/>
              <a:gd name="connsiteY550" fmla="*/ 1660647 h 6747455"/>
              <a:gd name="connsiteX551" fmla="*/ 5415752 w 6175898"/>
              <a:gd name="connsiteY551" fmla="*/ 1650338 h 6747455"/>
              <a:gd name="connsiteX552" fmla="*/ 5422925 w 6175898"/>
              <a:gd name="connsiteY552" fmla="*/ 1639580 h 6747455"/>
              <a:gd name="connsiteX553" fmla="*/ 5430546 w 6175898"/>
              <a:gd name="connsiteY553" fmla="*/ 1629270 h 6747455"/>
              <a:gd name="connsiteX554" fmla="*/ 5438613 w 6175898"/>
              <a:gd name="connsiteY554" fmla="*/ 1619410 h 6747455"/>
              <a:gd name="connsiteX555" fmla="*/ 5448475 w 6175898"/>
              <a:gd name="connsiteY555" fmla="*/ 1608651 h 6747455"/>
              <a:gd name="connsiteX556" fmla="*/ 5457440 w 6175898"/>
              <a:gd name="connsiteY556" fmla="*/ 1597894 h 6747455"/>
              <a:gd name="connsiteX557" fmla="*/ 5467748 w 6175898"/>
              <a:gd name="connsiteY557" fmla="*/ 1587584 h 6747455"/>
              <a:gd name="connsiteX558" fmla="*/ 5478507 w 6175898"/>
              <a:gd name="connsiteY558" fmla="*/ 1578619 h 6747455"/>
              <a:gd name="connsiteX559" fmla="*/ 5491057 w 6175898"/>
              <a:gd name="connsiteY559" fmla="*/ 1566966 h 6747455"/>
              <a:gd name="connsiteX560" fmla="*/ 5503608 w 6175898"/>
              <a:gd name="connsiteY560" fmla="*/ 1556208 h 6747455"/>
              <a:gd name="connsiteX561" fmla="*/ 5517054 w 6175898"/>
              <a:gd name="connsiteY561" fmla="*/ 1546347 h 6747455"/>
              <a:gd name="connsiteX562" fmla="*/ 5530950 w 6175898"/>
              <a:gd name="connsiteY562" fmla="*/ 1536933 h 6747455"/>
              <a:gd name="connsiteX563" fmla="*/ 5550672 w 6175898"/>
              <a:gd name="connsiteY563" fmla="*/ 1525279 h 6747455"/>
              <a:gd name="connsiteX564" fmla="*/ 5570842 w 6175898"/>
              <a:gd name="connsiteY564" fmla="*/ 1514072 h 6747455"/>
              <a:gd name="connsiteX565" fmla="*/ 5591460 w 6175898"/>
              <a:gd name="connsiteY565" fmla="*/ 1504210 h 6747455"/>
              <a:gd name="connsiteX566" fmla="*/ 5612978 w 6175898"/>
              <a:gd name="connsiteY566" fmla="*/ 1495246 h 6747455"/>
              <a:gd name="connsiteX567" fmla="*/ 5630008 w 6175898"/>
              <a:gd name="connsiteY567" fmla="*/ 1489865 h 6747455"/>
              <a:gd name="connsiteX568" fmla="*/ 5647489 w 6175898"/>
              <a:gd name="connsiteY568" fmla="*/ 1484039 h 6747455"/>
              <a:gd name="connsiteX569" fmla="*/ 5665420 w 6175898"/>
              <a:gd name="connsiteY569" fmla="*/ 1479556 h 6747455"/>
              <a:gd name="connsiteX570" fmla="*/ 5684244 w 6175898"/>
              <a:gd name="connsiteY570" fmla="*/ 1475969 h 6747455"/>
              <a:gd name="connsiteX571" fmla="*/ 5702174 w 6175898"/>
              <a:gd name="connsiteY571" fmla="*/ 1472383 h 6747455"/>
              <a:gd name="connsiteX572" fmla="*/ 5720552 w 6175898"/>
              <a:gd name="connsiteY572" fmla="*/ 1471038 h 6747455"/>
              <a:gd name="connsiteX573" fmla="*/ 5740273 w 6175898"/>
              <a:gd name="connsiteY573" fmla="*/ 1469243 h 6747455"/>
              <a:gd name="connsiteX574" fmla="*/ 5759098 w 6175898"/>
              <a:gd name="connsiteY574" fmla="*/ 1469244 h 6747455"/>
              <a:gd name="connsiteX575" fmla="*/ 5778372 w 6175898"/>
              <a:gd name="connsiteY575" fmla="*/ 1469690 h 6747455"/>
              <a:gd name="connsiteX576" fmla="*/ 5797645 w 6175898"/>
              <a:gd name="connsiteY576" fmla="*/ 1471035 h 6747455"/>
              <a:gd name="connsiteX577" fmla="*/ 5816023 w 6175898"/>
              <a:gd name="connsiteY577" fmla="*/ 1472377 h 6747455"/>
              <a:gd name="connsiteX578" fmla="*/ 5835295 w 6175898"/>
              <a:gd name="connsiteY578" fmla="*/ 1475515 h 6747455"/>
              <a:gd name="connsiteX579" fmla="*/ 5852777 w 6175898"/>
              <a:gd name="connsiteY579" fmla="*/ 1479550 h 6747455"/>
              <a:gd name="connsiteX580" fmla="*/ 5870706 w 6175898"/>
              <a:gd name="connsiteY580" fmla="*/ 1484032 h 6747455"/>
              <a:gd name="connsiteX581" fmla="*/ 5888185 w 6175898"/>
              <a:gd name="connsiteY581" fmla="*/ 1489858 h 6747455"/>
              <a:gd name="connsiteX582" fmla="*/ 5905667 w 6175898"/>
              <a:gd name="connsiteY582" fmla="*/ 1495685 h 6747455"/>
              <a:gd name="connsiteX583" fmla="*/ 5927183 w 6175898"/>
              <a:gd name="connsiteY583" fmla="*/ 1503750 h 6747455"/>
              <a:gd name="connsiteX584" fmla="*/ 5947350 w 6175898"/>
              <a:gd name="connsiteY584" fmla="*/ 1514059 h 6747455"/>
              <a:gd name="connsiteX585" fmla="*/ 5967520 w 6175898"/>
              <a:gd name="connsiteY585" fmla="*/ 1525263 h 6747455"/>
              <a:gd name="connsiteX586" fmla="*/ 5987241 w 6175898"/>
              <a:gd name="connsiteY586" fmla="*/ 1536916 h 6747455"/>
              <a:gd name="connsiteX587" fmla="*/ 6001137 w 6175898"/>
              <a:gd name="connsiteY587" fmla="*/ 1546330 h 6747455"/>
              <a:gd name="connsiteX588" fmla="*/ 6014583 w 6175898"/>
              <a:gd name="connsiteY588" fmla="*/ 1556188 h 6747455"/>
              <a:gd name="connsiteX589" fmla="*/ 6027134 w 6175898"/>
              <a:gd name="connsiteY589" fmla="*/ 1566947 h 6747455"/>
              <a:gd name="connsiteX590" fmla="*/ 6040579 w 6175898"/>
              <a:gd name="connsiteY590" fmla="*/ 1577704 h 6747455"/>
              <a:gd name="connsiteX591" fmla="*/ 6050439 w 6175898"/>
              <a:gd name="connsiteY591" fmla="*/ 1587564 h 6747455"/>
              <a:gd name="connsiteX592" fmla="*/ 6060749 w 6175898"/>
              <a:gd name="connsiteY592" fmla="*/ 1597874 h 6747455"/>
              <a:gd name="connsiteX593" fmla="*/ 6069712 w 6175898"/>
              <a:gd name="connsiteY593" fmla="*/ 1608630 h 6747455"/>
              <a:gd name="connsiteX594" fmla="*/ 6079573 w 6175898"/>
              <a:gd name="connsiteY594" fmla="*/ 1619387 h 6747455"/>
              <a:gd name="connsiteX595" fmla="*/ 6087641 w 6175898"/>
              <a:gd name="connsiteY595" fmla="*/ 1629246 h 6747455"/>
              <a:gd name="connsiteX596" fmla="*/ 6095260 w 6175898"/>
              <a:gd name="connsiteY596" fmla="*/ 1639557 h 6747455"/>
              <a:gd name="connsiteX597" fmla="*/ 6102431 w 6175898"/>
              <a:gd name="connsiteY597" fmla="*/ 1650314 h 6747455"/>
              <a:gd name="connsiteX598" fmla="*/ 6110050 w 6175898"/>
              <a:gd name="connsiteY598" fmla="*/ 1660622 h 6747455"/>
              <a:gd name="connsiteX599" fmla="*/ 6115877 w 6175898"/>
              <a:gd name="connsiteY599" fmla="*/ 1670035 h 6747455"/>
              <a:gd name="connsiteX600" fmla="*/ 6122152 w 6175898"/>
              <a:gd name="connsiteY600" fmla="*/ 1680793 h 6747455"/>
              <a:gd name="connsiteX601" fmla="*/ 6127531 w 6175898"/>
              <a:gd name="connsiteY601" fmla="*/ 1690653 h 6747455"/>
              <a:gd name="connsiteX602" fmla="*/ 6132908 w 6175898"/>
              <a:gd name="connsiteY602" fmla="*/ 1701410 h 6747455"/>
              <a:gd name="connsiteX603" fmla="*/ 6137391 w 6175898"/>
              <a:gd name="connsiteY603" fmla="*/ 1712167 h 6747455"/>
              <a:gd name="connsiteX604" fmla="*/ 6141872 w 6175898"/>
              <a:gd name="connsiteY604" fmla="*/ 1722028 h 6747455"/>
              <a:gd name="connsiteX605" fmla="*/ 6146802 w 6175898"/>
              <a:gd name="connsiteY605" fmla="*/ 1732337 h 6747455"/>
              <a:gd name="connsiteX606" fmla="*/ 6150389 w 6175898"/>
              <a:gd name="connsiteY606" fmla="*/ 1743094 h 6747455"/>
              <a:gd name="connsiteX607" fmla="*/ 6153974 w 6175898"/>
              <a:gd name="connsiteY607" fmla="*/ 1752956 h 6747455"/>
              <a:gd name="connsiteX608" fmla="*/ 6157111 w 6175898"/>
              <a:gd name="connsiteY608" fmla="*/ 1763264 h 6747455"/>
              <a:gd name="connsiteX609" fmla="*/ 6160247 w 6175898"/>
              <a:gd name="connsiteY609" fmla="*/ 1773573 h 6747455"/>
              <a:gd name="connsiteX610" fmla="*/ 6162937 w 6175898"/>
              <a:gd name="connsiteY610" fmla="*/ 1784329 h 6747455"/>
              <a:gd name="connsiteX611" fmla="*/ 6165178 w 6175898"/>
              <a:gd name="connsiteY611" fmla="*/ 1794638 h 6747455"/>
              <a:gd name="connsiteX612" fmla="*/ 6166970 w 6175898"/>
              <a:gd name="connsiteY612" fmla="*/ 1804500 h 6747455"/>
              <a:gd name="connsiteX613" fmla="*/ 6168763 w 6175898"/>
              <a:gd name="connsiteY613" fmla="*/ 1815256 h 6747455"/>
              <a:gd name="connsiteX614" fmla="*/ 6171451 w 6175898"/>
              <a:gd name="connsiteY614" fmla="*/ 1825120 h 6747455"/>
              <a:gd name="connsiteX615" fmla="*/ 6172349 w 6175898"/>
              <a:gd name="connsiteY615" fmla="*/ 1834979 h 6747455"/>
              <a:gd name="connsiteX616" fmla="*/ 6172795 w 6175898"/>
              <a:gd name="connsiteY616" fmla="*/ 1846186 h 6747455"/>
              <a:gd name="connsiteX617" fmla="*/ 6173692 w 6175898"/>
              <a:gd name="connsiteY617" fmla="*/ 1856045 h 6747455"/>
              <a:gd name="connsiteX618" fmla="*/ 6174587 w 6175898"/>
              <a:gd name="connsiteY618" fmla="*/ 1866802 h 6747455"/>
              <a:gd name="connsiteX619" fmla="*/ 6175036 w 6175898"/>
              <a:gd name="connsiteY619" fmla="*/ 1876215 h 6747455"/>
              <a:gd name="connsiteX620" fmla="*/ 6175034 w 6175898"/>
              <a:gd name="connsiteY620" fmla="*/ 1885180 h 6747455"/>
              <a:gd name="connsiteX621" fmla="*/ 6175034 w 6175898"/>
              <a:gd name="connsiteY621" fmla="*/ 1907591 h 6747455"/>
              <a:gd name="connsiteX622" fmla="*/ 6175033 w 6175898"/>
              <a:gd name="connsiteY622" fmla="*/ 1948828 h 6747455"/>
              <a:gd name="connsiteX623" fmla="*/ 6175479 w 6175898"/>
              <a:gd name="connsiteY623" fmla="*/ 1990512 h 6747455"/>
              <a:gd name="connsiteX624" fmla="*/ 6175477 w 6175898"/>
              <a:gd name="connsiteY624" fmla="*/ 2031749 h 6747455"/>
              <a:gd name="connsiteX625" fmla="*/ 6175028 w 6175898"/>
              <a:gd name="connsiteY625" fmla="*/ 2073434 h 6747455"/>
              <a:gd name="connsiteX626" fmla="*/ 6175477 w 6175898"/>
              <a:gd name="connsiteY626" fmla="*/ 2114223 h 6747455"/>
              <a:gd name="connsiteX627" fmla="*/ 6175026 w 6175898"/>
              <a:gd name="connsiteY627" fmla="*/ 2155011 h 6747455"/>
              <a:gd name="connsiteX628" fmla="*/ 6175025 w 6175898"/>
              <a:gd name="connsiteY628" fmla="*/ 2196248 h 6747455"/>
              <a:gd name="connsiteX629" fmla="*/ 6175471 w 6175898"/>
              <a:gd name="connsiteY629" fmla="*/ 2237933 h 6747455"/>
              <a:gd name="connsiteX630" fmla="*/ 6175022 w 6175898"/>
              <a:gd name="connsiteY630" fmla="*/ 2279617 h 6747455"/>
              <a:gd name="connsiteX631" fmla="*/ 6175019 w 6175898"/>
              <a:gd name="connsiteY631" fmla="*/ 2320854 h 6747455"/>
              <a:gd name="connsiteX632" fmla="*/ 6175466 w 6175898"/>
              <a:gd name="connsiteY632" fmla="*/ 2361642 h 6747455"/>
              <a:gd name="connsiteX633" fmla="*/ 6175018 w 6175898"/>
              <a:gd name="connsiteY633" fmla="*/ 2402432 h 6747455"/>
              <a:gd name="connsiteX634" fmla="*/ 6175465 w 6175898"/>
              <a:gd name="connsiteY634" fmla="*/ 2444115 h 6747455"/>
              <a:gd name="connsiteX635" fmla="*/ 6175015 w 6175898"/>
              <a:gd name="connsiteY635" fmla="*/ 2485801 h 6747455"/>
              <a:gd name="connsiteX636" fmla="*/ 6175013 w 6175898"/>
              <a:gd name="connsiteY636" fmla="*/ 2527038 h 6747455"/>
              <a:gd name="connsiteX637" fmla="*/ 6175460 w 6175898"/>
              <a:gd name="connsiteY637" fmla="*/ 2567825 h 6747455"/>
              <a:gd name="connsiteX638" fmla="*/ 6175458 w 6175898"/>
              <a:gd name="connsiteY638" fmla="*/ 2609062 h 6747455"/>
              <a:gd name="connsiteX639" fmla="*/ 6175009 w 6175898"/>
              <a:gd name="connsiteY639" fmla="*/ 2649849 h 6747455"/>
              <a:gd name="connsiteX640" fmla="*/ 6175006 w 6175898"/>
              <a:gd name="connsiteY640" fmla="*/ 2691983 h 6747455"/>
              <a:gd name="connsiteX641" fmla="*/ 6175004 w 6175898"/>
              <a:gd name="connsiteY641" fmla="*/ 2733220 h 6747455"/>
              <a:gd name="connsiteX642" fmla="*/ 6175004 w 6175898"/>
              <a:gd name="connsiteY642" fmla="*/ 2774456 h 6747455"/>
              <a:gd name="connsiteX643" fmla="*/ 6175451 w 6175898"/>
              <a:gd name="connsiteY643" fmla="*/ 2815246 h 6747455"/>
              <a:gd name="connsiteX644" fmla="*/ 6175898 w 6175898"/>
              <a:gd name="connsiteY644" fmla="*/ 2856928 h 6747455"/>
              <a:gd name="connsiteX645" fmla="*/ 6174999 w 6175898"/>
              <a:gd name="connsiteY645" fmla="*/ 2898167 h 6747455"/>
              <a:gd name="connsiteX646" fmla="*/ 6174999 w 6175898"/>
              <a:gd name="connsiteY646" fmla="*/ 2939402 h 6747455"/>
              <a:gd name="connsiteX647" fmla="*/ 6174998 w 6175898"/>
              <a:gd name="connsiteY647" fmla="*/ 2980639 h 6747455"/>
              <a:gd name="connsiteX648" fmla="*/ 6174997 w 6175898"/>
              <a:gd name="connsiteY648" fmla="*/ 3021876 h 6747455"/>
              <a:gd name="connsiteX649" fmla="*/ 6175444 w 6175898"/>
              <a:gd name="connsiteY649" fmla="*/ 3062665 h 6747455"/>
              <a:gd name="connsiteX650" fmla="*/ 6174993 w 6175898"/>
              <a:gd name="connsiteY650" fmla="*/ 3103453 h 6747455"/>
              <a:gd name="connsiteX651" fmla="*/ 6174992 w 6175898"/>
              <a:gd name="connsiteY651" fmla="*/ 3145585 h 6747455"/>
              <a:gd name="connsiteX652" fmla="*/ 6174991 w 6175898"/>
              <a:gd name="connsiteY652" fmla="*/ 3186823 h 6747455"/>
              <a:gd name="connsiteX653" fmla="*/ 6174990 w 6175898"/>
              <a:gd name="connsiteY653" fmla="*/ 3228060 h 6747455"/>
              <a:gd name="connsiteX654" fmla="*/ 6174987 w 6175898"/>
              <a:gd name="connsiteY654" fmla="*/ 3269295 h 6747455"/>
              <a:gd name="connsiteX655" fmla="*/ 6175883 w 6175898"/>
              <a:gd name="connsiteY655" fmla="*/ 3310533 h 6747455"/>
              <a:gd name="connsiteX656" fmla="*/ 6174985 w 6175898"/>
              <a:gd name="connsiteY656" fmla="*/ 3351768 h 6747455"/>
              <a:gd name="connsiteX657" fmla="*/ 6174984 w 6175898"/>
              <a:gd name="connsiteY657" fmla="*/ 3393005 h 6747455"/>
              <a:gd name="connsiteX658" fmla="*/ 6174980 w 6175898"/>
              <a:gd name="connsiteY658" fmla="*/ 3434241 h 6747455"/>
              <a:gd name="connsiteX659" fmla="*/ 6174979 w 6175898"/>
              <a:gd name="connsiteY659" fmla="*/ 3475478 h 6747455"/>
              <a:gd name="connsiteX660" fmla="*/ 6174530 w 6175898"/>
              <a:gd name="connsiteY660" fmla="*/ 3517163 h 6747455"/>
              <a:gd name="connsiteX661" fmla="*/ 6175425 w 6175898"/>
              <a:gd name="connsiteY661" fmla="*/ 3558399 h 6747455"/>
              <a:gd name="connsiteX662" fmla="*/ 6174977 w 6175898"/>
              <a:gd name="connsiteY662" fmla="*/ 3599189 h 6747455"/>
              <a:gd name="connsiteX663" fmla="*/ 6174973 w 6175898"/>
              <a:gd name="connsiteY663" fmla="*/ 3640425 h 6747455"/>
              <a:gd name="connsiteX664" fmla="*/ 6174973 w 6175898"/>
              <a:gd name="connsiteY664" fmla="*/ 3681661 h 6747455"/>
              <a:gd name="connsiteX665" fmla="*/ 6174524 w 6175898"/>
              <a:gd name="connsiteY665" fmla="*/ 3723346 h 6747455"/>
              <a:gd name="connsiteX666" fmla="*/ 6174970 w 6175898"/>
              <a:gd name="connsiteY666" fmla="*/ 3765031 h 6747455"/>
              <a:gd name="connsiteX667" fmla="*/ 6175417 w 6175898"/>
              <a:gd name="connsiteY667" fmla="*/ 3805819 h 6747455"/>
              <a:gd name="connsiteX668" fmla="*/ 6174966 w 6175898"/>
              <a:gd name="connsiteY668" fmla="*/ 3846608 h 6747455"/>
              <a:gd name="connsiteX669" fmla="*/ 6174965 w 6175898"/>
              <a:gd name="connsiteY669" fmla="*/ 3887845 h 6747455"/>
              <a:gd name="connsiteX670" fmla="*/ 6174517 w 6175898"/>
              <a:gd name="connsiteY670" fmla="*/ 3929530 h 6747455"/>
              <a:gd name="connsiteX671" fmla="*/ 6174514 w 6175898"/>
              <a:gd name="connsiteY671" fmla="*/ 3970766 h 6747455"/>
              <a:gd name="connsiteX672" fmla="*/ 6175410 w 6175898"/>
              <a:gd name="connsiteY672" fmla="*/ 4012003 h 6747455"/>
              <a:gd name="connsiteX673" fmla="*/ 6174960 w 6175898"/>
              <a:gd name="connsiteY673" fmla="*/ 4052791 h 6747455"/>
              <a:gd name="connsiteX674" fmla="*/ 6174958 w 6175898"/>
              <a:gd name="connsiteY674" fmla="*/ 4094028 h 6747455"/>
              <a:gd name="connsiteX675" fmla="*/ 6174958 w 6175898"/>
              <a:gd name="connsiteY675" fmla="*/ 4135264 h 6747455"/>
              <a:gd name="connsiteX676" fmla="*/ 6174507 w 6175898"/>
              <a:gd name="connsiteY676" fmla="*/ 4176949 h 6747455"/>
              <a:gd name="connsiteX677" fmla="*/ 6174956 w 6175898"/>
              <a:gd name="connsiteY677" fmla="*/ 4218634 h 6747455"/>
              <a:gd name="connsiteX678" fmla="*/ 6175400 w 6175898"/>
              <a:gd name="connsiteY678" fmla="*/ 4259422 h 6747455"/>
              <a:gd name="connsiteX679" fmla="*/ 6174951 w 6175898"/>
              <a:gd name="connsiteY679" fmla="*/ 4300212 h 6747455"/>
              <a:gd name="connsiteX680" fmla="*/ 6174950 w 6175898"/>
              <a:gd name="connsiteY680" fmla="*/ 4341446 h 6747455"/>
              <a:gd name="connsiteX681" fmla="*/ 6174500 w 6175898"/>
              <a:gd name="connsiteY681" fmla="*/ 4383132 h 6747455"/>
              <a:gd name="connsiteX682" fmla="*/ 6174499 w 6175898"/>
              <a:gd name="connsiteY682" fmla="*/ 4424368 h 6747455"/>
              <a:gd name="connsiteX683" fmla="*/ 6174946 w 6175898"/>
              <a:gd name="connsiteY683" fmla="*/ 4466052 h 6747455"/>
              <a:gd name="connsiteX684" fmla="*/ 6175393 w 6175898"/>
              <a:gd name="connsiteY684" fmla="*/ 4506841 h 6747455"/>
              <a:gd name="connsiteX685" fmla="*/ 6174942 w 6175898"/>
              <a:gd name="connsiteY685" fmla="*/ 4547629 h 6747455"/>
              <a:gd name="connsiteX686" fmla="*/ 6174492 w 6175898"/>
              <a:gd name="connsiteY686" fmla="*/ 4589316 h 6747455"/>
              <a:gd name="connsiteX687" fmla="*/ 6174491 w 6175898"/>
              <a:gd name="connsiteY687" fmla="*/ 4630553 h 6747455"/>
              <a:gd name="connsiteX688" fmla="*/ 6174938 w 6175898"/>
              <a:gd name="connsiteY688" fmla="*/ 4672235 h 6747455"/>
              <a:gd name="connsiteX689" fmla="*/ 6174938 w 6175898"/>
              <a:gd name="connsiteY689" fmla="*/ 4713473 h 6747455"/>
              <a:gd name="connsiteX690" fmla="*/ 6175385 w 6175898"/>
              <a:gd name="connsiteY690" fmla="*/ 4754261 h 6747455"/>
              <a:gd name="connsiteX691" fmla="*/ 6174485 w 6175898"/>
              <a:gd name="connsiteY691" fmla="*/ 4795498 h 6747455"/>
              <a:gd name="connsiteX692" fmla="*/ 6174485 w 6175898"/>
              <a:gd name="connsiteY692" fmla="*/ 4836734 h 6747455"/>
              <a:gd name="connsiteX693" fmla="*/ 6174483 w 6175898"/>
              <a:gd name="connsiteY693" fmla="*/ 4877970 h 6747455"/>
              <a:gd name="connsiteX694" fmla="*/ 6174930 w 6175898"/>
              <a:gd name="connsiteY694" fmla="*/ 4919656 h 6747455"/>
              <a:gd name="connsiteX695" fmla="*/ 6174482 w 6175898"/>
              <a:gd name="connsiteY695" fmla="*/ 4961341 h 6747455"/>
              <a:gd name="connsiteX696" fmla="*/ 6174925 w 6175898"/>
              <a:gd name="connsiteY696" fmla="*/ 5002129 h 6747455"/>
              <a:gd name="connsiteX697" fmla="*/ 6174479 w 6175898"/>
              <a:gd name="connsiteY697" fmla="*/ 5042917 h 6747455"/>
              <a:gd name="connsiteX698" fmla="*/ 6174476 w 6175898"/>
              <a:gd name="connsiteY698" fmla="*/ 5084153 h 6747455"/>
              <a:gd name="connsiteX699" fmla="*/ 6174923 w 6175898"/>
              <a:gd name="connsiteY699" fmla="*/ 5125840 h 6747455"/>
              <a:gd name="connsiteX700" fmla="*/ 6174920 w 6175898"/>
              <a:gd name="connsiteY700" fmla="*/ 5167075 h 6747455"/>
              <a:gd name="connsiteX701" fmla="*/ 6175367 w 6175898"/>
              <a:gd name="connsiteY701" fmla="*/ 5207864 h 6747455"/>
              <a:gd name="connsiteX702" fmla="*/ 6174470 w 6175898"/>
              <a:gd name="connsiteY702" fmla="*/ 5249099 h 6747455"/>
              <a:gd name="connsiteX703" fmla="*/ 6174468 w 6175898"/>
              <a:gd name="connsiteY703" fmla="*/ 5290336 h 6747455"/>
              <a:gd name="connsiteX704" fmla="*/ 6174467 w 6175898"/>
              <a:gd name="connsiteY704" fmla="*/ 5331574 h 6747455"/>
              <a:gd name="connsiteX705" fmla="*/ 6174913 w 6175898"/>
              <a:gd name="connsiteY705" fmla="*/ 5373258 h 6747455"/>
              <a:gd name="connsiteX706" fmla="*/ 6174464 w 6175898"/>
              <a:gd name="connsiteY706" fmla="*/ 5414944 h 6747455"/>
              <a:gd name="connsiteX707" fmla="*/ 6174913 w 6175898"/>
              <a:gd name="connsiteY707" fmla="*/ 5455731 h 6747455"/>
              <a:gd name="connsiteX708" fmla="*/ 6174461 w 6175898"/>
              <a:gd name="connsiteY708" fmla="*/ 5496520 h 6747455"/>
              <a:gd name="connsiteX709" fmla="*/ 6174459 w 6175898"/>
              <a:gd name="connsiteY709" fmla="*/ 5537758 h 6747455"/>
              <a:gd name="connsiteX710" fmla="*/ 6174906 w 6175898"/>
              <a:gd name="connsiteY710" fmla="*/ 5579441 h 6747455"/>
              <a:gd name="connsiteX711" fmla="*/ 6174457 w 6175898"/>
              <a:gd name="connsiteY711" fmla="*/ 5621126 h 6747455"/>
              <a:gd name="connsiteX712" fmla="*/ 6174456 w 6175898"/>
              <a:gd name="connsiteY712" fmla="*/ 5662363 h 6747455"/>
              <a:gd name="connsiteX713" fmla="*/ 6174901 w 6175898"/>
              <a:gd name="connsiteY713" fmla="*/ 5703151 h 6747455"/>
              <a:gd name="connsiteX714" fmla="*/ 6174453 w 6175898"/>
              <a:gd name="connsiteY714" fmla="*/ 5743941 h 6747455"/>
              <a:gd name="connsiteX715" fmla="*/ 6174450 w 6175898"/>
              <a:gd name="connsiteY715" fmla="*/ 5785176 h 6747455"/>
              <a:gd name="connsiteX716" fmla="*/ 6174450 w 6175898"/>
              <a:gd name="connsiteY716" fmla="*/ 5827310 h 6747455"/>
              <a:gd name="connsiteX717" fmla="*/ 6174449 w 6175898"/>
              <a:gd name="connsiteY717" fmla="*/ 5868546 h 6747455"/>
              <a:gd name="connsiteX718" fmla="*/ 6174447 w 6175898"/>
              <a:gd name="connsiteY718" fmla="*/ 5909781 h 6747455"/>
              <a:gd name="connsiteX719" fmla="*/ 6174893 w 6175898"/>
              <a:gd name="connsiteY719" fmla="*/ 5950571 h 6747455"/>
              <a:gd name="connsiteX720" fmla="*/ 6174443 w 6175898"/>
              <a:gd name="connsiteY720" fmla="*/ 5991359 h 6747455"/>
              <a:gd name="connsiteX721" fmla="*/ 6174443 w 6175898"/>
              <a:gd name="connsiteY721" fmla="*/ 6033492 h 6747455"/>
              <a:gd name="connsiteX722" fmla="*/ 6174440 w 6175898"/>
              <a:gd name="connsiteY722" fmla="*/ 6074728 h 6747455"/>
              <a:gd name="connsiteX723" fmla="*/ 6174440 w 6175898"/>
              <a:gd name="connsiteY723" fmla="*/ 6115964 h 6747455"/>
              <a:gd name="connsiteX724" fmla="*/ 6174439 w 6175898"/>
              <a:gd name="connsiteY724" fmla="*/ 6157201 h 6747455"/>
              <a:gd name="connsiteX725" fmla="*/ 6174438 w 6175898"/>
              <a:gd name="connsiteY725" fmla="*/ 6197540 h 6747455"/>
              <a:gd name="connsiteX726" fmla="*/ 6174437 w 6175898"/>
              <a:gd name="connsiteY726" fmla="*/ 6238778 h 6747455"/>
              <a:gd name="connsiteX727" fmla="*/ 6174434 w 6175898"/>
              <a:gd name="connsiteY727" fmla="*/ 6280911 h 6747455"/>
              <a:gd name="connsiteX728" fmla="*/ 6174433 w 6175898"/>
              <a:gd name="connsiteY728" fmla="*/ 6322148 h 6747455"/>
              <a:gd name="connsiteX729" fmla="*/ 6174432 w 6175898"/>
              <a:gd name="connsiteY729" fmla="*/ 6363385 h 6747455"/>
              <a:gd name="connsiteX730" fmla="*/ 6174879 w 6175898"/>
              <a:gd name="connsiteY730" fmla="*/ 6404173 h 6747455"/>
              <a:gd name="connsiteX731" fmla="*/ 6174429 w 6175898"/>
              <a:gd name="connsiteY731" fmla="*/ 6444962 h 6747455"/>
              <a:gd name="connsiteX732" fmla="*/ 6174426 w 6175898"/>
              <a:gd name="connsiteY732" fmla="*/ 6487094 h 6747455"/>
              <a:gd name="connsiteX733" fmla="*/ 6174427 w 6175898"/>
              <a:gd name="connsiteY733" fmla="*/ 6528331 h 6747455"/>
              <a:gd name="connsiteX734" fmla="*/ 6174425 w 6175898"/>
              <a:gd name="connsiteY734" fmla="*/ 6569568 h 6747455"/>
              <a:gd name="connsiteX735" fmla="*/ 6174422 w 6175898"/>
              <a:gd name="connsiteY735" fmla="*/ 6610803 h 6747455"/>
              <a:gd name="connsiteX736" fmla="*/ 6174869 w 6175898"/>
              <a:gd name="connsiteY736" fmla="*/ 6651592 h 6747455"/>
              <a:gd name="connsiteX737" fmla="*/ 6173972 w 6175898"/>
              <a:gd name="connsiteY737" fmla="*/ 6692827 h 6747455"/>
              <a:gd name="connsiteX738" fmla="*/ 6174419 w 6175898"/>
              <a:gd name="connsiteY738" fmla="*/ 6734514 h 6747455"/>
              <a:gd name="connsiteX739" fmla="*/ 6174418 w 6175898"/>
              <a:gd name="connsiteY739" fmla="*/ 6747454 h 6747455"/>
              <a:gd name="connsiteX740" fmla="*/ 5343411 w 6175898"/>
              <a:gd name="connsiteY740" fmla="*/ 6747455 h 6747455"/>
              <a:gd name="connsiteX741" fmla="*/ 5343411 w 6175898"/>
              <a:gd name="connsiteY741" fmla="*/ 6734544 h 6747455"/>
              <a:gd name="connsiteX742" fmla="*/ 5342516 w 6175898"/>
              <a:gd name="connsiteY742" fmla="*/ 6693306 h 6747455"/>
              <a:gd name="connsiteX743" fmla="*/ 5342518 w 6175898"/>
              <a:gd name="connsiteY743" fmla="*/ 6652071 h 6747455"/>
              <a:gd name="connsiteX744" fmla="*/ 5342519 w 6175898"/>
              <a:gd name="connsiteY744" fmla="*/ 6610834 h 6747455"/>
              <a:gd name="connsiteX745" fmla="*/ 5343417 w 6175898"/>
              <a:gd name="connsiteY745" fmla="*/ 6569598 h 6747455"/>
              <a:gd name="connsiteX746" fmla="*/ 5343419 w 6175898"/>
              <a:gd name="connsiteY746" fmla="*/ 6528361 h 6747455"/>
              <a:gd name="connsiteX747" fmla="*/ 5342524 w 6175898"/>
              <a:gd name="connsiteY747" fmla="*/ 6487125 h 6747455"/>
              <a:gd name="connsiteX748" fmla="*/ 5342525 w 6175898"/>
              <a:gd name="connsiteY748" fmla="*/ 6445887 h 6747455"/>
              <a:gd name="connsiteX749" fmla="*/ 5342526 w 6175898"/>
              <a:gd name="connsiteY749" fmla="*/ 6404650 h 6747455"/>
              <a:gd name="connsiteX750" fmla="*/ 5342975 w 6175898"/>
              <a:gd name="connsiteY750" fmla="*/ 6362965 h 6747455"/>
              <a:gd name="connsiteX751" fmla="*/ 5343426 w 6175898"/>
              <a:gd name="connsiteY751" fmla="*/ 6322177 h 6747455"/>
              <a:gd name="connsiteX752" fmla="*/ 5343427 w 6175898"/>
              <a:gd name="connsiteY752" fmla="*/ 6280940 h 6747455"/>
              <a:gd name="connsiteX753" fmla="*/ 5342532 w 6175898"/>
              <a:gd name="connsiteY753" fmla="*/ 6239705 h 6747455"/>
              <a:gd name="connsiteX754" fmla="*/ 5342534 w 6175898"/>
              <a:gd name="connsiteY754" fmla="*/ 6198467 h 6747455"/>
              <a:gd name="connsiteX755" fmla="*/ 5342535 w 6175898"/>
              <a:gd name="connsiteY755" fmla="*/ 6157230 h 6747455"/>
              <a:gd name="connsiteX756" fmla="*/ 5342986 w 6175898"/>
              <a:gd name="connsiteY756" fmla="*/ 6115546 h 6747455"/>
              <a:gd name="connsiteX757" fmla="*/ 5343434 w 6175898"/>
              <a:gd name="connsiteY757" fmla="*/ 6074756 h 6747455"/>
              <a:gd name="connsiteX758" fmla="*/ 5342988 w 6175898"/>
              <a:gd name="connsiteY758" fmla="*/ 6033072 h 6747455"/>
              <a:gd name="connsiteX759" fmla="*/ 5342540 w 6175898"/>
              <a:gd name="connsiteY759" fmla="*/ 5992284 h 6747455"/>
              <a:gd name="connsiteX760" fmla="*/ 5342542 w 6175898"/>
              <a:gd name="connsiteY760" fmla="*/ 5951046 h 6747455"/>
              <a:gd name="connsiteX761" fmla="*/ 5342992 w 6175898"/>
              <a:gd name="connsiteY761" fmla="*/ 5909363 h 6747455"/>
              <a:gd name="connsiteX762" fmla="*/ 5343441 w 6175898"/>
              <a:gd name="connsiteY762" fmla="*/ 5868574 h 6747455"/>
              <a:gd name="connsiteX763" fmla="*/ 5343444 w 6175898"/>
              <a:gd name="connsiteY763" fmla="*/ 5827338 h 6747455"/>
              <a:gd name="connsiteX764" fmla="*/ 5342995 w 6175898"/>
              <a:gd name="connsiteY764" fmla="*/ 5785654 h 6747455"/>
              <a:gd name="connsiteX765" fmla="*/ 5342551 w 6175898"/>
              <a:gd name="connsiteY765" fmla="*/ 5744865 h 6747455"/>
              <a:gd name="connsiteX766" fmla="*/ 5342998 w 6175898"/>
              <a:gd name="connsiteY766" fmla="*/ 5729177 h 6747455"/>
              <a:gd name="connsiteX767" fmla="*/ 5342999 w 6175898"/>
              <a:gd name="connsiteY767" fmla="*/ 5715731 h 6747455"/>
              <a:gd name="connsiteX768" fmla="*/ 5342103 w 6175898"/>
              <a:gd name="connsiteY768" fmla="*/ 5704076 h 6747455"/>
              <a:gd name="connsiteX769" fmla="*/ 5341654 w 6175898"/>
              <a:gd name="connsiteY769" fmla="*/ 5692871 h 6747455"/>
              <a:gd name="connsiteX770" fmla="*/ 5340310 w 6175898"/>
              <a:gd name="connsiteY770" fmla="*/ 5682561 h 6747455"/>
              <a:gd name="connsiteX771" fmla="*/ 5338967 w 6175898"/>
              <a:gd name="connsiteY771" fmla="*/ 5672253 h 6747455"/>
              <a:gd name="connsiteX772" fmla="*/ 5338069 w 6175898"/>
              <a:gd name="connsiteY772" fmla="*/ 5662392 h 6747455"/>
              <a:gd name="connsiteX773" fmla="*/ 5336277 w 6175898"/>
              <a:gd name="connsiteY773" fmla="*/ 5651634 h 6747455"/>
              <a:gd name="connsiteX774" fmla="*/ 5333588 w 6175898"/>
              <a:gd name="connsiteY774" fmla="*/ 5641774 h 6747455"/>
              <a:gd name="connsiteX775" fmla="*/ 5330899 w 6175898"/>
              <a:gd name="connsiteY775" fmla="*/ 5631016 h 6747455"/>
              <a:gd name="connsiteX776" fmla="*/ 5328660 w 6175898"/>
              <a:gd name="connsiteY776" fmla="*/ 5620708 h 6747455"/>
              <a:gd name="connsiteX777" fmla="*/ 5325969 w 6175898"/>
              <a:gd name="connsiteY777" fmla="*/ 5609949 h 6747455"/>
              <a:gd name="connsiteX778" fmla="*/ 5322832 w 6175898"/>
              <a:gd name="connsiteY778" fmla="*/ 5600538 h 6747455"/>
              <a:gd name="connsiteX779" fmla="*/ 5318799 w 6175898"/>
              <a:gd name="connsiteY779" fmla="*/ 5589332 h 6747455"/>
              <a:gd name="connsiteX780" fmla="*/ 5315214 w 6175898"/>
              <a:gd name="connsiteY780" fmla="*/ 5579471 h 6747455"/>
              <a:gd name="connsiteX781" fmla="*/ 5311628 w 6175898"/>
              <a:gd name="connsiteY781" fmla="*/ 5568713 h 6747455"/>
              <a:gd name="connsiteX782" fmla="*/ 5307147 w 6175898"/>
              <a:gd name="connsiteY782" fmla="*/ 5558854 h 6747455"/>
              <a:gd name="connsiteX783" fmla="*/ 5301768 w 6175898"/>
              <a:gd name="connsiteY783" fmla="*/ 5548097 h 6747455"/>
              <a:gd name="connsiteX784" fmla="*/ 5296837 w 6175898"/>
              <a:gd name="connsiteY784" fmla="*/ 5538683 h 6747455"/>
              <a:gd name="connsiteX785" fmla="*/ 5291011 w 6175898"/>
              <a:gd name="connsiteY785" fmla="*/ 5527479 h 6747455"/>
              <a:gd name="connsiteX786" fmla="*/ 5285633 w 6175898"/>
              <a:gd name="connsiteY786" fmla="*/ 5517618 h 6747455"/>
              <a:gd name="connsiteX787" fmla="*/ 5278909 w 6175898"/>
              <a:gd name="connsiteY787" fmla="*/ 5507309 h 6747455"/>
              <a:gd name="connsiteX788" fmla="*/ 5272186 w 6175898"/>
              <a:gd name="connsiteY788" fmla="*/ 5496999 h 6747455"/>
              <a:gd name="connsiteX789" fmla="*/ 5265015 w 6175898"/>
              <a:gd name="connsiteY789" fmla="*/ 5486243 h 6747455"/>
              <a:gd name="connsiteX790" fmla="*/ 5257395 w 6175898"/>
              <a:gd name="connsiteY790" fmla="*/ 5475933 h 6747455"/>
              <a:gd name="connsiteX791" fmla="*/ 5249330 w 6175898"/>
              <a:gd name="connsiteY791" fmla="*/ 5465177 h 6747455"/>
              <a:gd name="connsiteX792" fmla="*/ 5240812 w 6175898"/>
              <a:gd name="connsiteY792" fmla="*/ 5455764 h 6747455"/>
              <a:gd name="connsiteX793" fmla="*/ 5231401 w 6175898"/>
              <a:gd name="connsiteY793" fmla="*/ 5445455 h 6747455"/>
              <a:gd name="connsiteX794" fmla="*/ 5220644 w 6175898"/>
              <a:gd name="connsiteY794" fmla="*/ 5434698 h 6747455"/>
              <a:gd name="connsiteX795" fmla="*/ 5210335 w 6175898"/>
              <a:gd name="connsiteY795" fmla="*/ 5424390 h 6747455"/>
              <a:gd name="connsiteX796" fmla="*/ 5199577 w 6175898"/>
              <a:gd name="connsiteY796" fmla="*/ 5414530 h 6747455"/>
              <a:gd name="connsiteX797" fmla="*/ 5186130 w 6175898"/>
              <a:gd name="connsiteY797" fmla="*/ 5402875 h 6747455"/>
              <a:gd name="connsiteX798" fmla="*/ 5172236 w 6175898"/>
              <a:gd name="connsiteY798" fmla="*/ 5392566 h 6747455"/>
              <a:gd name="connsiteX799" fmla="*/ 5157893 w 6175898"/>
              <a:gd name="connsiteY799" fmla="*/ 5382706 h 6747455"/>
              <a:gd name="connsiteX800" fmla="*/ 5143102 w 6175898"/>
              <a:gd name="connsiteY800" fmla="*/ 5373294 h 6747455"/>
              <a:gd name="connsiteX801" fmla="*/ 5121589 w 6175898"/>
              <a:gd name="connsiteY801" fmla="*/ 5360745 h 6747455"/>
              <a:gd name="connsiteX802" fmla="*/ 5099179 w 6175898"/>
              <a:gd name="connsiteY802" fmla="*/ 5349988 h 6747455"/>
              <a:gd name="connsiteX803" fmla="*/ 5075423 w 6175898"/>
              <a:gd name="connsiteY803" fmla="*/ 5340577 h 6747455"/>
              <a:gd name="connsiteX804" fmla="*/ 5052562 w 6175898"/>
              <a:gd name="connsiteY804" fmla="*/ 5332061 h 6747455"/>
              <a:gd name="connsiteX805" fmla="*/ 5036874 w 6175898"/>
              <a:gd name="connsiteY805" fmla="*/ 5328028 h 6747455"/>
              <a:gd name="connsiteX806" fmla="*/ 5022084 w 6175898"/>
              <a:gd name="connsiteY806" fmla="*/ 5323993 h 6747455"/>
              <a:gd name="connsiteX807" fmla="*/ 5006396 w 6175898"/>
              <a:gd name="connsiteY807" fmla="*/ 5320857 h 6747455"/>
              <a:gd name="connsiteX808" fmla="*/ 4991157 w 6175898"/>
              <a:gd name="connsiteY808" fmla="*/ 5318168 h 6747455"/>
              <a:gd name="connsiteX809" fmla="*/ 4975470 w 6175898"/>
              <a:gd name="connsiteY809" fmla="*/ 5315928 h 6747455"/>
              <a:gd name="connsiteX810" fmla="*/ 4959781 w 6175898"/>
              <a:gd name="connsiteY810" fmla="*/ 5314583 h 6747455"/>
              <a:gd name="connsiteX811" fmla="*/ 4943646 w 6175898"/>
              <a:gd name="connsiteY811" fmla="*/ 5312791 h 6747455"/>
              <a:gd name="connsiteX812" fmla="*/ 4927509 w 6175898"/>
              <a:gd name="connsiteY812" fmla="*/ 5313688 h 6747455"/>
              <a:gd name="connsiteX813" fmla="*/ 4911373 w 6175898"/>
              <a:gd name="connsiteY813" fmla="*/ 5313687 h 6747455"/>
              <a:gd name="connsiteX814" fmla="*/ 4895686 w 6175898"/>
              <a:gd name="connsiteY814" fmla="*/ 5314137 h 6747455"/>
              <a:gd name="connsiteX815" fmla="*/ 4879100 w 6175898"/>
              <a:gd name="connsiteY815" fmla="*/ 5315483 h 6747455"/>
              <a:gd name="connsiteX816" fmla="*/ 4863413 w 6175898"/>
              <a:gd name="connsiteY816" fmla="*/ 5317724 h 6747455"/>
              <a:gd name="connsiteX817" fmla="*/ 4848621 w 6175898"/>
              <a:gd name="connsiteY817" fmla="*/ 5320861 h 6747455"/>
              <a:gd name="connsiteX818" fmla="*/ 4832485 w 6175898"/>
              <a:gd name="connsiteY818" fmla="*/ 5324447 h 6747455"/>
              <a:gd name="connsiteX819" fmla="*/ 4817693 w 6175898"/>
              <a:gd name="connsiteY819" fmla="*/ 5327586 h 6747455"/>
              <a:gd name="connsiteX820" fmla="*/ 4802903 w 6175898"/>
              <a:gd name="connsiteY820" fmla="*/ 5332518 h 6747455"/>
              <a:gd name="connsiteX821" fmla="*/ 4779595 w 6175898"/>
              <a:gd name="connsiteY821" fmla="*/ 5340586 h 6747455"/>
              <a:gd name="connsiteX822" fmla="*/ 4755838 w 6175898"/>
              <a:gd name="connsiteY822" fmla="*/ 5350895 h 6747455"/>
              <a:gd name="connsiteX823" fmla="*/ 4733426 w 6175898"/>
              <a:gd name="connsiteY823" fmla="*/ 5360758 h 6747455"/>
              <a:gd name="connsiteX824" fmla="*/ 4711462 w 6175898"/>
              <a:gd name="connsiteY824" fmla="*/ 5373758 h 6747455"/>
              <a:gd name="connsiteX825" fmla="*/ 4697119 w 6175898"/>
              <a:gd name="connsiteY825" fmla="*/ 5382723 h 6747455"/>
              <a:gd name="connsiteX826" fmla="*/ 4682776 w 6175898"/>
              <a:gd name="connsiteY826" fmla="*/ 5392584 h 6747455"/>
              <a:gd name="connsiteX827" fmla="*/ 4668433 w 6175898"/>
              <a:gd name="connsiteY827" fmla="*/ 5403341 h 6747455"/>
              <a:gd name="connsiteX828" fmla="*/ 4654986 w 6175898"/>
              <a:gd name="connsiteY828" fmla="*/ 5414100 h 6747455"/>
              <a:gd name="connsiteX829" fmla="*/ 4643779 w 6175898"/>
              <a:gd name="connsiteY829" fmla="*/ 5424409 h 6747455"/>
              <a:gd name="connsiteX830" fmla="*/ 4633470 w 6175898"/>
              <a:gd name="connsiteY830" fmla="*/ 5434718 h 6747455"/>
              <a:gd name="connsiteX831" fmla="*/ 4623609 w 6175898"/>
              <a:gd name="connsiteY831" fmla="*/ 5444580 h 6747455"/>
              <a:gd name="connsiteX832" fmla="*/ 4613300 w 6175898"/>
              <a:gd name="connsiteY832" fmla="*/ 5455786 h 6747455"/>
              <a:gd name="connsiteX833" fmla="*/ 4605679 w 6175898"/>
              <a:gd name="connsiteY833" fmla="*/ 5466096 h 6747455"/>
              <a:gd name="connsiteX834" fmla="*/ 4596715 w 6175898"/>
              <a:gd name="connsiteY834" fmla="*/ 5475957 h 6747455"/>
              <a:gd name="connsiteX835" fmla="*/ 4589542 w 6175898"/>
              <a:gd name="connsiteY835" fmla="*/ 5486715 h 6747455"/>
              <a:gd name="connsiteX836" fmla="*/ 4582370 w 6175898"/>
              <a:gd name="connsiteY836" fmla="*/ 5497472 h 6747455"/>
              <a:gd name="connsiteX837" fmla="*/ 4575198 w 6175898"/>
              <a:gd name="connsiteY837" fmla="*/ 5507333 h 6747455"/>
              <a:gd name="connsiteX838" fmla="*/ 4569371 w 6175898"/>
              <a:gd name="connsiteY838" fmla="*/ 5516745 h 6747455"/>
              <a:gd name="connsiteX839" fmla="*/ 4563096 w 6175898"/>
              <a:gd name="connsiteY839" fmla="*/ 5527503 h 6747455"/>
              <a:gd name="connsiteX840" fmla="*/ 4557268 w 6175898"/>
              <a:gd name="connsiteY840" fmla="*/ 5538709 h 6747455"/>
              <a:gd name="connsiteX841" fmla="*/ 4552339 w 6175898"/>
              <a:gd name="connsiteY841" fmla="*/ 5548122 h 6747455"/>
              <a:gd name="connsiteX842" fmla="*/ 4548302 w 6175898"/>
              <a:gd name="connsiteY842" fmla="*/ 5558431 h 6747455"/>
              <a:gd name="connsiteX843" fmla="*/ 4542924 w 6175898"/>
              <a:gd name="connsiteY843" fmla="*/ 5569188 h 6747455"/>
              <a:gd name="connsiteX844" fmla="*/ 4538890 w 6175898"/>
              <a:gd name="connsiteY844" fmla="*/ 5579498 h 6747455"/>
              <a:gd name="connsiteX845" fmla="*/ 4535751 w 6175898"/>
              <a:gd name="connsiteY845" fmla="*/ 5589807 h 6747455"/>
              <a:gd name="connsiteX846" fmla="*/ 4531718 w 6175898"/>
              <a:gd name="connsiteY846" fmla="*/ 5600117 h 6747455"/>
              <a:gd name="connsiteX847" fmla="*/ 4528580 w 6175898"/>
              <a:gd name="connsiteY847" fmla="*/ 5610426 h 6747455"/>
              <a:gd name="connsiteX848" fmla="*/ 4525890 w 6175898"/>
              <a:gd name="connsiteY848" fmla="*/ 5621184 h 6747455"/>
              <a:gd name="connsiteX849" fmla="*/ 4523201 w 6175898"/>
              <a:gd name="connsiteY849" fmla="*/ 5631046 h 6747455"/>
              <a:gd name="connsiteX850" fmla="*/ 4520958 w 6175898"/>
              <a:gd name="connsiteY850" fmla="*/ 5641353 h 6747455"/>
              <a:gd name="connsiteX851" fmla="*/ 4518270 w 6175898"/>
              <a:gd name="connsiteY851" fmla="*/ 5652111 h 6747455"/>
              <a:gd name="connsiteX852" fmla="*/ 4517371 w 6175898"/>
              <a:gd name="connsiteY852" fmla="*/ 5661972 h 6747455"/>
              <a:gd name="connsiteX853" fmla="*/ 4515579 w 6175898"/>
              <a:gd name="connsiteY853" fmla="*/ 5672729 h 6747455"/>
              <a:gd name="connsiteX854" fmla="*/ 4514681 w 6175898"/>
              <a:gd name="connsiteY854" fmla="*/ 5682591 h 6747455"/>
              <a:gd name="connsiteX855" fmla="*/ 4513337 w 6175898"/>
              <a:gd name="connsiteY855" fmla="*/ 5692901 h 6747455"/>
              <a:gd name="connsiteX856" fmla="*/ 4512888 w 6175898"/>
              <a:gd name="connsiteY856" fmla="*/ 5703208 h 6747455"/>
              <a:gd name="connsiteX857" fmla="*/ 4511992 w 6175898"/>
              <a:gd name="connsiteY857" fmla="*/ 5715759 h 6747455"/>
              <a:gd name="connsiteX858" fmla="*/ 4511992 w 6175898"/>
              <a:gd name="connsiteY858" fmla="*/ 5729205 h 6747455"/>
              <a:gd name="connsiteX859" fmla="*/ 4511543 w 6175898"/>
              <a:gd name="connsiteY859" fmla="*/ 5744894 h 6747455"/>
              <a:gd name="connsiteX860" fmla="*/ 4511093 w 6175898"/>
              <a:gd name="connsiteY860" fmla="*/ 5785683 h 6747455"/>
              <a:gd name="connsiteX861" fmla="*/ 4511092 w 6175898"/>
              <a:gd name="connsiteY861" fmla="*/ 5826920 h 6747455"/>
              <a:gd name="connsiteX862" fmla="*/ 4511090 w 6175898"/>
              <a:gd name="connsiteY862" fmla="*/ 5869052 h 6747455"/>
              <a:gd name="connsiteX863" fmla="*/ 4511088 w 6175898"/>
              <a:gd name="connsiteY863" fmla="*/ 5910290 h 6747455"/>
              <a:gd name="connsiteX864" fmla="*/ 4510639 w 6175898"/>
              <a:gd name="connsiteY864" fmla="*/ 5951076 h 6747455"/>
              <a:gd name="connsiteX865" fmla="*/ 4510638 w 6175898"/>
              <a:gd name="connsiteY865" fmla="*/ 5992313 h 6747455"/>
              <a:gd name="connsiteX866" fmla="*/ 4511082 w 6175898"/>
              <a:gd name="connsiteY866" fmla="*/ 6033101 h 6747455"/>
              <a:gd name="connsiteX867" fmla="*/ 4510634 w 6175898"/>
              <a:gd name="connsiteY867" fmla="*/ 6074787 h 6747455"/>
              <a:gd name="connsiteX868" fmla="*/ 4510184 w 6175898"/>
              <a:gd name="connsiteY868" fmla="*/ 6115575 h 6747455"/>
              <a:gd name="connsiteX869" fmla="*/ 4510633 w 6175898"/>
              <a:gd name="connsiteY869" fmla="*/ 6157259 h 6747455"/>
              <a:gd name="connsiteX870" fmla="*/ 4510631 w 6175898"/>
              <a:gd name="connsiteY870" fmla="*/ 6198496 h 6747455"/>
              <a:gd name="connsiteX871" fmla="*/ 4509732 w 6175898"/>
              <a:gd name="connsiteY871" fmla="*/ 6239734 h 6747455"/>
              <a:gd name="connsiteX872" fmla="*/ 4509732 w 6175898"/>
              <a:gd name="connsiteY872" fmla="*/ 6280969 h 6747455"/>
              <a:gd name="connsiteX873" fmla="*/ 4509729 w 6175898"/>
              <a:gd name="connsiteY873" fmla="*/ 6322205 h 6747455"/>
              <a:gd name="connsiteX874" fmla="*/ 4510177 w 6175898"/>
              <a:gd name="connsiteY874" fmla="*/ 6359408 h 6747455"/>
              <a:gd name="connsiteX875" fmla="*/ 4510176 w 6175898"/>
              <a:gd name="connsiteY875" fmla="*/ 6363892 h 6747455"/>
              <a:gd name="connsiteX876" fmla="*/ 4509728 w 6175898"/>
              <a:gd name="connsiteY876" fmla="*/ 6374198 h 6747455"/>
              <a:gd name="connsiteX877" fmla="*/ 4509279 w 6175898"/>
              <a:gd name="connsiteY877" fmla="*/ 6384509 h 6747455"/>
              <a:gd name="connsiteX878" fmla="*/ 4507934 w 6175898"/>
              <a:gd name="connsiteY878" fmla="*/ 6394818 h 6747455"/>
              <a:gd name="connsiteX879" fmla="*/ 4507037 w 6175898"/>
              <a:gd name="connsiteY879" fmla="*/ 6404678 h 6747455"/>
              <a:gd name="connsiteX880" fmla="*/ 4505691 w 6175898"/>
              <a:gd name="connsiteY880" fmla="*/ 6414987 h 6747455"/>
              <a:gd name="connsiteX881" fmla="*/ 4504348 w 6175898"/>
              <a:gd name="connsiteY881" fmla="*/ 6425298 h 6747455"/>
              <a:gd name="connsiteX882" fmla="*/ 4502554 w 6175898"/>
              <a:gd name="connsiteY882" fmla="*/ 6436055 h 6747455"/>
              <a:gd name="connsiteX883" fmla="*/ 4500313 w 6175898"/>
              <a:gd name="connsiteY883" fmla="*/ 6446362 h 6747455"/>
              <a:gd name="connsiteX884" fmla="*/ 4497623 w 6175898"/>
              <a:gd name="connsiteY884" fmla="*/ 6456226 h 6747455"/>
              <a:gd name="connsiteX885" fmla="*/ 4495382 w 6175898"/>
              <a:gd name="connsiteY885" fmla="*/ 6466534 h 6747455"/>
              <a:gd name="connsiteX886" fmla="*/ 4493140 w 6175898"/>
              <a:gd name="connsiteY886" fmla="*/ 6476844 h 6747455"/>
              <a:gd name="connsiteX887" fmla="*/ 4489555 w 6175898"/>
              <a:gd name="connsiteY887" fmla="*/ 6486705 h 6747455"/>
              <a:gd name="connsiteX888" fmla="*/ 4485967 w 6175898"/>
              <a:gd name="connsiteY888" fmla="*/ 6497463 h 6747455"/>
              <a:gd name="connsiteX889" fmla="*/ 4482381 w 6175898"/>
              <a:gd name="connsiteY889" fmla="*/ 6507323 h 6747455"/>
              <a:gd name="connsiteX890" fmla="*/ 4478347 w 6175898"/>
              <a:gd name="connsiteY890" fmla="*/ 6518528 h 6747455"/>
              <a:gd name="connsiteX891" fmla="*/ 4473865 w 6175898"/>
              <a:gd name="connsiteY891" fmla="*/ 6528391 h 6747455"/>
              <a:gd name="connsiteX892" fmla="*/ 4468934 w 6175898"/>
              <a:gd name="connsiteY892" fmla="*/ 6538700 h 6747455"/>
              <a:gd name="connsiteX893" fmla="*/ 4464003 w 6175898"/>
              <a:gd name="connsiteY893" fmla="*/ 6549905 h 6747455"/>
              <a:gd name="connsiteX894" fmla="*/ 4458624 w 6175898"/>
              <a:gd name="connsiteY894" fmla="*/ 6559767 h 6747455"/>
              <a:gd name="connsiteX895" fmla="*/ 4452796 w 6175898"/>
              <a:gd name="connsiteY895" fmla="*/ 6570075 h 6747455"/>
              <a:gd name="connsiteX896" fmla="*/ 4446520 w 6175898"/>
              <a:gd name="connsiteY896" fmla="*/ 6580834 h 6747455"/>
              <a:gd name="connsiteX897" fmla="*/ 4438902 w 6175898"/>
              <a:gd name="connsiteY897" fmla="*/ 6591142 h 6747455"/>
              <a:gd name="connsiteX898" fmla="*/ 4432626 w 6175898"/>
              <a:gd name="connsiteY898" fmla="*/ 6601004 h 6747455"/>
              <a:gd name="connsiteX899" fmla="*/ 4425004 w 6175898"/>
              <a:gd name="connsiteY899" fmla="*/ 6611313 h 6747455"/>
              <a:gd name="connsiteX900" fmla="*/ 4416040 w 6175898"/>
              <a:gd name="connsiteY900" fmla="*/ 6622071 h 6747455"/>
              <a:gd name="connsiteX901" fmla="*/ 4407076 w 6175898"/>
              <a:gd name="connsiteY901" fmla="*/ 6631933 h 6747455"/>
              <a:gd name="connsiteX902" fmla="*/ 4398559 w 6175898"/>
              <a:gd name="connsiteY902" fmla="*/ 6642241 h 6747455"/>
              <a:gd name="connsiteX903" fmla="*/ 4389593 w 6175898"/>
              <a:gd name="connsiteY903" fmla="*/ 6652103 h 6747455"/>
              <a:gd name="connsiteX904" fmla="*/ 4377940 w 6175898"/>
              <a:gd name="connsiteY904" fmla="*/ 6662861 h 6747455"/>
              <a:gd name="connsiteX905" fmla="*/ 4365837 w 6175898"/>
              <a:gd name="connsiteY905" fmla="*/ 6673172 h 6747455"/>
              <a:gd name="connsiteX906" fmla="*/ 4354183 w 6175898"/>
              <a:gd name="connsiteY906" fmla="*/ 6683927 h 6747455"/>
              <a:gd name="connsiteX907" fmla="*/ 4341184 w 6175898"/>
              <a:gd name="connsiteY907" fmla="*/ 6693342 h 6747455"/>
              <a:gd name="connsiteX908" fmla="*/ 4325496 w 6175898"/>
              <a:gd name="connsiteY908" fmla="*/ 6704548 h 6747455"/>
              <a:gd name="connsiteX909" fmla="*/ 4308016 w 6175898"/>
              <a:gd name="connsiteY909" fmla="*/ 6715754 h 6747455"/>
              <a:gd name="connsiteX910" fmla="*/ 4290983 w 6175898"/>
              <a:gd name="connsiteY910" fmla="*/ 6725615 h 6747455"/>
              <a:gd name="connsiteX911" fmla="*/ 4273053 w 6175898"/>
              <a:gd name="connsiteY911" fmla="*/ 6734582 h 6747455"/>
              <a:gd name="connsiteX912" fmla="*/ 4252882 w 6175898"/>
              <a:gd name="connsiteY912" fmla="*/ 6743993 h 6747455"/>
              <a:gd name="connsiteX913" fmla="*/ 4243655 w 6175898"/>
              <a:gd name="connsiteY913" fmla="*/ 6747454 h 6747455"/>
              <a:gd name="connsiteX914" fmla="*/ 3943839 w 6175898"/>
              <a:gd name="connsiteY914" fmla="*/ 6747454 h 6747455"/>
              <a:gd name="connsiteX915" fmla="*/ 3934643 w 6175898"/>
              <a:gd name="connsiteY915" fmla="*/ 6744005 h 6747455"/>
              <a:gd name="connsiteX916" fmla="*/ 3913576 w 6175898"/>
              <a:gd name="connsiteY916" fmla="*/ 6734593 h 6747455"/>
              <a:gd name="connsiteX917" fmla="*/ 3895649 w 6175898"/>
              <a:gd name="connsiteY917" fmla="*/ 6725629 h 6747455"/>
              <a:gd name="connsiteX918" fmla="*/ 3878167 w 6175898"/>
              <a:gd name="connsiteY918" fmla="*/ 6716217 h 6747455"/>
              <a:gd name="connsiteX919" fmla="*/ 3861584 w 6175898"/>
              <a:gd name="connsiteY919" fmla="*/ 6705011 h 6747455"/>
              <a:gd name="connsiteX920" fmla="*/ 3845447 w 6175898"/>
              <a:gd name="connsiteY920" fmla="*/ 6693358 h 6747455"/>
              <a:gd name="connsiteX921" fmla="*/ 3832899 w 6175898"/>
              <a:gd name="connsiteY921" fmla="*/ 6684395 h 6747455"/>
              <a:gd name="connsiteX922" fmla="*/ 3820797 w 6175898"/>
              <a:gd name="connsiteY922" fmla="*/ 6674086 h 6747455"/>
              <a:gd name="connsiteX923" fmla="*/ 3809142 w 6175898"/>
              <a:gd name="connsiteY923" fmla="*/ 6663329 h 6747455"/>
              <a:gd name="connsiteX924" fmla="*/ 3797937 w 6175898"/>
              <a:gd name="connsiteY924" fmla="*/ 6652124 h 6747455"/>
              <a:gd name="connsiteX925" fmla="*/ 3788525 w 6175898"/>
              <a:gd name="connsiteY925" fmla="*/ 6642712 h 6747455"/>
              <a:gd name="connsiteX926" fmla="*/ 3779561 w 6175898"/>
              <a:gd name="connsiteY926" fmla="*/ 6632850 h 6747455"/>
              <a:gd name="connsiteX927" fmla="*/ 3770150 w 6175898"/>
              <a:gd name="connsiteY927" fmla="*/ 6621646 h 6747455"/>
              <a:gd name="connsiteX928" fmla="*/ 3762082 w 6175898"/>
              <a:gd name="connsiteY928" fmla="*/ 6610888 h 6747455"/>
              <a:gd name="connsiteX929" fmla="*/ 3754463 w 6175898"/>
              <a:gd name="connsiteY929" fmla="*/ 6601475 h 6747455"/>
              <a:gd name="connsiteX930" fmla="*/ 3747292 w 6175898"/>
              <a:gd name="connsiteY930" fmla="*/ 6590719 h 6747455"/>
              <a:gd name="connsiteX931" fmla="*/ 3741015 w 6175898"/>
              <a:gd name="connsiteY931" fmla="*/ 6580858 h 6747455"/>
              <a:gd name="connsiteX932" fmla="*/ 3734741 w 6175898"/>
              <a:gd name="connsiteY932" fmla="*/ 6570099 h 6747455"/>
              <a:gd name="connsiteX933" fmla="*/ 3728913 w 6175898"/>
              <a:gd name="connsiteY933" fmla="*/ 6559793 h 6747455"/>
              <a:gd name="connsiteX934" fmla="*/ 3723536 w 6175898"/>
              <a:gd name="connsiteY934" fmla="*/ 6549931 h 6747455"/>
              <a:gd name="connsiteX935" fmla="*/ 3718158 w 6175898"/>
              <a:gd name="connsiteY935" fmla="*/ 6539174 h 6747455"/>
              <a:gd name="connsiteX936" fmla="*/ 3713228 w 6175898"/>
              <a:gd name="connsiteY936" fmla="*/ 6528864 h 6747455"/>
              <a:gd name="connsiteX937" fmla="*/ 3709194 w 6175898"/>
              <a:gd name="connsiteY937" fmla="*/ 6518557 h 6747455"/>
              <a:gd name="connsiteX938" fmla="*/ 3704264 w 6175898"/>
              <a:gd name="connsiteY938" fmla="*/ 6508247 h 6747455"/>
              <a:gd name="connsiteX939" fmla="*/ 3700677 w 6175898"/>
              <a:gd name="connsiteY939" fmla="*/ 6498386 h 6747455"/>
              <a:gd name="connsiteX940" fmla="*/ 3697541 w 6175898"/>
              <a:gd name="connsiteY940" fmla="*/ 6487181 h 6747455"/>
              <a:gd name="connsiteX941" fmla="*/ 3694405 w 6175898"/>
              <a:gd name="connsiteY941" fmla="*/ 6476870 h 6747455"/>
              <a:gd name="connsiteX942" fmla="*/ 3690819 w 6175898"/>
              <a:gd name="connsiteY942" fmla="*/ 6467012 h 6747455"/>
              <a:gd name="connsiteX943" fmla="*/ 3688577 w 6175898"/>
              <a:gd name="connsiteY943" fmla="*/ 6456702 h 6747455"/>
              <a:gd name="connsiteX944" fmla="*/ 3686338 w 6175898"/>
              <a:gd name="connsiteY944" fmla="*/ 6445496 h 6747455"/>
              <a:gd name="connsiteX945" fmla="*/ 3684545 w 6175898"/>
              <a:gd name="connsiteY945" fmla="*/ 6435636 h 6747455"/>
              <a:gd name="connsiteX946" fmla="*/ 3682304 w 6175898"/>
              <a:gd name="connsiteY946" fmla="*/ 6426222 h 6747455"/>
              <a:gd name="connsiteX947" fmla="*/ 3680511 w 6175898"/>
              <a:gd name="connsiteY947" fmla="*/ 6415466 h 6747455"/>
              <a:gd name="connsiteX948" fmla="*/ 3679617 w 6175898"/>
              <a:gd name="connsiteY948" fmla="*/ 6405604 h 6747455"/>
              <a:gd name="connsiteX949" fmla="*/ 3680513 w 6175898"/>
              <a:gd name="connsiteY949" fmla="*/ 6404707 h 6747455"/>
              <a:gd name="connsiteX950" fmla="*/ 3680066 w 6175898"/>
              <a:gd name="connsiteY950" fmla="*/ 6363919 h 6747455"/>
              <a:gd name="connsiteX951" fmla="*/ 3680066 w 6175898"/>
              <a:gd name="connsiteY951" fmla="*/ 6322683 h 6747455"/>
              <a:gd name="connsiteX952" fmla="*/ 3679620 w 6175898"/>
              <a:gd name="connsiteY952" fmla="*/ 6280999 h 6747455"/>
              <a:gd name="connsiteX953" fmla="*/ 3679621 w 6175898"/>
              <a:gd name="connsiteY953" fmla="*/ 6239762 h 6747455"/>
              <a:gd name="connsiteX954" fmla="*/ 3680520 w 6175898"/>
              <a:gd name="connsiteY954" fmla="*/ 6198525 h 6747455"/>
              <a:gd name="connsiteX955" fmla="*/ 3680073 w 6175898"/>
              <a:gd name="connsiteY955" fmla="*/ 6157737 h 6747455"/>
              <a:gd name="connsiteX956" fmla="*/ 3680073 w 6175898"/>
              <a:gd name="connsiteY956" fmla="*/ 6116499 h 6747455"/>
              <a:gd name="connsiteX957" fmla="*/ 3679628 w 6175898"/>
              <a:gd name="connsiteY957" fmla="*/ 6074814 h 6747455"/>
              <a:gd name="connsiteX958" fmla="*/ 3679627 w 6175898"/>
              <a:gd name="connsiteY958" fmla="*/ 6033579 h 6747455"/>
              <a:gd name="connsiteX959" fmla="*/ 3680080 w 6175898"/>
              <a:gd name="connsiteY959" fmla="*/ 5991893 h 6747455"/>
              <a:gd name="connsiteX960" fmla="*/ 3680528 w 6175898"/>
              <a:gd name="connsiteY960" fmla="*/ 5951105 h 6747455"/>
              <a:gd name="connsiteX961" fmla="*/ 3680083 w 6175898"/>
              <a:gd name="connsiteY961" fmla="*/ 5910318 h 6747455"/>
              <a:gd name="connsiteX962" fmla="*/ 3680084 w 6175898"/>
              <a:gd name="connsiteY962" fmla="*/ 5869080 h 6747455"/>
              <a:gd name="connsiteX963" fmla="*/ 3679636 w 6175898"/>
              <a:gd name="connsiteY963" fmla="*/ 5827397 h 6747455"/>
              <a:gd name="connsiteX964" fmla="*/ 3680086 w 6175898"/>
              <a:gd name="connsiteY964" fmla="*/ 5785712 h 6747455"/>
              <a:gd name="connsiteX965" fmla="*/ 3680086 w 6175898"/>
              <a:gd name="connsiteY965" fmla="*/ 5744476 h 6747455"/>
              <a:gd name="connsiteX966" fmla="*/ 3680537 w 6175898"/>
              <a:gd name="connsiteY966" fmla="*/ 5703687 h 6747455"/>
              <a:gd name="connsiteX967" fmla="*/ 3680090 w 6175898"/>
              <a:gd name="connsiteY967" fmla="*/ 5662897 h 6747455"/>
              <a:gd name="connsiteX968" fmla="*/ 3679643 w 6175898"/>
              <a:gd name="connsiteY968" fmla="*/ 5621214 h 6747455"/>
              <a:gd name="connsiteX969" fmla="*/ 3679644 w 6175898"/>
              <a:gd name="connsiteY969" fmla="*/ 5579977 h 6747455"/>
              <a:gd name="connsiteX970" fmla="*/ 3680093 w 6175898"/>
              <a:gd name="connsiteY970" fmla="*/ 5538292 h 6747455"/>
              <a:gd name="connsiteX971" fmla="*/ 3680095 w 6175898"/>
              <a:gd name="connsiteY971" fmla="*/ 5497055 h 6747455"/>
              <a:gd name="connsiteX972" fmla="*/ 3680545 w 6175898"/>
              <a:gd name="connsiteY972" fmla="*/ 5456267 h 6747455"/>
              <a:gd name="connsiteX973" fmla="*/ 3680098 w 6175898"/>
              <a:gd name="connsiteY973" fmla="*/ 5415478 h 6747455"/>
              <a:gd name="connsiteX974" fmla="*/ 3679652 w 6175898"/>
              <a:gd name="connsiteY974" fmla="*/ 5373794 h 6747455"/>
              <a:gd name="connsiteX975" fmla="*/ 3680101 w 6175898"/>
              <a:gd name="connsiteY975" fmla="*/ 5332109 h 6747455"/>
              <a:gd name="connsiteX976" fmla="*/ 3680103 w 6175898"/>
              <a:gd name="connsiteY976" fmla="*/ 5290873 h 6747455"/>
              <a:gd name="connsiteX977" fmla="*/ 3680105 w 6175898"/>
              <a:gd name="connsiteY977" fmla="*/ 5249635 h 6747455"/>
              <a:gd name="connsiteX978" fmla="*/ 3680105 w 6175898"/>
              <a:gd name="connsiteY978" fmla="*/ 5209296 h 6747455"/>
              <a:gd name="connsiteX979" fmla="*/ 3679658 w 6175898"/>
              <a:gd name="connsiteY979" fmla="*/ 5167610 h 6747455"/>
              <a:gd name="connsiteX980" fmla="*/ 3680107 w 6175898"/>
              <a:gd name="connsiteY980" fmla="*/ 5125926 h 6747455"/>
              <a:gd name="connsiteX981" fmla="*/ 3680111 w 6175898"/>
              <a:gd name="connsiteY981" fmla="*/ 5084689 h 6747455"/>
              <a:gd name="connsiteX982" fmla="*/ 3680112 w 6175898"/>
              <a:gd name="connsiteY982" fmla="*/ 5043452 h 6747455"/>
              <a:gd name="connsiteX983" fmla="*/ 3680561 w 6175898"/>
              <a:gd name="connsiteY983" fmla="*/ 5002663 h 6747455"/>
              <a:gd name="connsiteX984" fmla="*/ 3680114 w 6175898"/>
              <a:gd name="connsiteY984" fmla="*/ 5002215 h 6747455"/>
              <a:gd name="connsiteX985" fmla="*/ 3680114 w 6175898"/>
              <a:gd name="connsiteY985" fmla="*/ 4991459 h 6747455"/>
              <a:gd name="connsiteX986" fmla="*/ 3679666 w 6175898"/>
              <a:gd name="connsiteY986" fmla="*/ 4981150 h 6747455"/>
              <a:gd name="connsiteX987" fmla="*/ 3679666 w 6175898"/>
              <a:gd name="connsiteY987" fmla="*/ 4971289 h 6747455"/>
              <a:gd name="connsiteX988" fmla="*/ 3678321 w 6175898"/>
              <a:gd name="connsiteY988" fmla="*/ 4960980 h 6747455"/>
              <a:gd name="connsiteX989" fmla="*/ 3677425 w 6175898"/>
              <a:gd name="connsiteY989" fmla="*/ 4951118 h 6747455"/>
              <a:gd name="connsiteX990" fmla="*/ 3675633 w 6175898"/>
              <a:gd name="connsiteY990" fmla="*/ 4940361 h 6747455"/>
              <a:gd name="connsiteX991" fmla="*/ 3673842 w 6175898"/>
              <a:gd name="connsiteY991" fmla="*/ 4929603 h 6747455"/>
              <a:gd name="connsiteX992" fmla="*/ 3672495 w 6175898"/>
              <a:gd name="connsiteY992" fmla="*/ 4920192 h 6747455"/>
              <a:gd name="connsiteX993" fmla="*/ 3669806 w 6175898"/>
              <a:gd name="connsiteY993" fmla="*/ 4909435 h 6747455"/>
              <a:gd name="connsiteX994" fmla="*/ 3667119 w 6175898"/>
              <a:gd name="connsiteY994" fmla="*/ 4899572 h 6747455"/>
              <a:gd name="connsiteX995" fmla="*/ 3664429 w 6175898"/>
              <a:gd name="connsiteY995" fmla="*/ 4888817 h 6747455"/>
              <a:gd name="connsiteX996" fmla="*/ 3662188 w 6175898"/>
              <a:gd name="connsiteY996" fmla="*/ 4878506 h 6747455"/>
              <a:gd name="connsiteX997" fmla="*/ 3658154 w 6175898"/>
              <a:gd name="connsiteY997" fmla="*/ 4868197 h 6747455"/>
              <a:gd name="connsiteX998" fmla="*/ 3655016 w 6175898"/>
              <a:gd name="connsiteY998" fmla="*/ 4857888 h 6747455"/>
              <a:gd name="connsiteX999" fmla="*/ 3650984 w 6175898"/>
              <a:gd name="connsiteY999" fmla="*/ 4847580 h 6747455"/>
              <a:gd name="connsiteX1000" fmla="*/ 3646502 w 6175898"/>
              <a:gd name="connsiteY1000" fmla="*/ 4836822 h 6747455"/>
              <a:gd name="connsiteX1001" fmla="*/ 3641570 w 6175898"/>
              <a:gd name="connsiteY1001" fmla="*/ 4826513 h 6747455"/>
              <a:gd name="connsiteX1002" fmla="*/ 3637088 w 6175898"/>
              <a:gd name="connsiteY1002" fmla="*/ 4816653 h 6747455"/>
              <a:gd name="connsiteX1003" fmla="*/ 3631263 w 6175898"/>
              <a:gd name="connsiteY1003" fmla="*/ 4806344 h 6747455"/>
              <a:gd name="connsiteX1004" fmla="*/ 3625884 w 6175898"/>
              <a:gd name="connsiteY1004" fmla="*/ 4796483 h 6747455"/>
              <a:gd name="connsiteX1005" fmla="*/ 3619609 w 6175898"/>
              <a:gd name="connsiteY1005" fmla="*/ 4785725 h 6747455"/>
              <a:gd name="connsiteX1006" fmla="*/ 3613335 w 6175898"/>
              <a:gd name="connsiteY1006" fmla="*/ 4774968 h 6747455"/>
              <a:gd name="connsiteX1007" fmla="*/ 3606163 w 6175898"/>
              <a:gd name="connsiteY1007" fmla="*/ 4764212 h 6747455"/>
              <a:gd name="connsiteX1008" fmla="*/ 3598543 w 6175898"/>
              <a:gd name="connsiteY1008" fmla="*/ 4754799 h 6747455"/>
              <a:gd name="connsiteX1009" fmla="*/ 3590476 w 6175898"/>
              <a:gd name="connsiteY1009" fmla="*/ 4744041 h 6747455"/>
              <a:gd name="connsiteX1010" fmla="*/ 3581962 w 6175898"/>
              <a:gd name="connsiteY1010" fmla="*/ 4733734 h 6747455"/>
              <a:gd name="connsiteX1011" fmla="*/ 3573445 w 6175898"/>
              <a:gd name="connsiteY1011" fmla="*/ 4723424 h 6747455"/>
              <a:gd name="connsiteX1012" fmla="*/ 3564033 w 6175898"/>
              <a:gd name="connsiteY1012" fmla="*/ 4713114 h 6747455"/>
              <a:gd name="connsiteX1013" fmla="*/ 3553726 w 6175898"/>
              <a:gd name="connsiteY1013" fmla="*/ 4702807 h 6747455"/>
              <a:gd name="connsiteX1014" fmla="*/ 3542071 w 6175898"/>
              <a:gd name="connsiteY1014" fmla="*/ 4692050 h 6747455"/>
              <a:gd name="connsiteX1015" fmla="*/ 3530416 w 6175898"/>
              <a:gd name="connsiteY1015" fmla="*/ 4682189 h 6747455"/>
              <a:gd name="connsiteX1016" fmla="*/ 3518316 w 6175898"/>
              <a:gd name="connsiteY1016" fmla="*/ 4671880 h 6747455"/>
              <a:gd name="connsiteX1017" fmla="*/ 3502629 w 6175898"/>
              <a:gd name="connsiteY1017" fmla="*/ 4660676 h 6747455"/>
              <a:gd name="connsiteX1018" fmla="*/ 3486941 w 6175898"/>
              <a:gd name="connsiteY1018" fmla="*/ 4650367 h 6747455"/>
              <a:gd name="connsiteX1019" fmla="*/ 3469909 w 6175898"/>
              <a:gd name="connsiteY1019" fmla="*/ 4640505 h 6747455"/>
              <a:gd name="connsiteX1020" fmla="*/ 3453325 w 6175898"/>
              <a:gd name="connsiteY1020" fmla="*/ 4631991 h 6747455"/>
              <a:gd name="connsiteX1021" fmla="*/ 3437638 w 6175898"/>
              <a:gd name="connsiteY1021" fmla="*/ 4623474 h 6747455"/>
              <a:gd name="connsiteX1022" fmla="*/ 3422399 w 6175898"/>
              <a:gd name="connsiteY1022" fmla="*/ 4616305 h 6747455"/>
              <a:gd name="connsiteX1023" fmla="*/ 3406262 w 6175898"/>
              <a:gd name="connsiteY1023" fmla="*/ 4610029 h 6747455"/>
              <a:gd name="connsiteX1024" fmla="*/ 3390126 w 6175898"/>
              <a:gd name="connsiteY1024" fmla="*/ 4605548 h 6747455"/>
              <a:gd name="connsiteX1025" fmla="*/ 3373990 w 6175898"/>
              <a:gd name="connsiteY1025" fmla="*/ 4600171 h 6747455"/>
              <a:gd name="connsiteX1026" fmla="*/ 3356958 w 6175898"/>
              <a:gd name="connsiteY1026" fmla="*/ 4595687 h 6747455"/>
              <a:gd name="connsiteX1027" fmla="*/ 3339925 w 6175898"/>
              <a:gd name="connsiteY1027" fmla="*/ 4593000 h 6747455"/>
              <a:gd name="connsiteX1028" fmla="*/ 3321996 w 6175898"/>
              <a:gd name="connsiteY1028" fmla="*/ 4590311 h 6747455"/>
              <a:gd name="connsiteX1029" fmla="*/ 3307653 w 6175898"/>
              <a:gd name="connsiteY1029" fmla="*/ 4587621 h 6747455"/>
              <a:gd name="connsiteX1030" fmla="*/ 3293309 w 6175898"/>
              <a:gd name="connsiteY1030" fmla="*/ 4586725 h 6747455"/>
              <a:gd name="connsiteX1031" fmla="*/ 3279415 w 6175898"/>
              <a:gd name="connsiteY1031" fmla="*/ 4586277 h 6747455"/>
              <a:gd name="connsiteX1032" fmla="*/ 3263729 w 6175898"/>
              <a:gd name="connsiteY1032" fmla="*/ 4585830 h 6747455"/>
              <a:gd name="connsiteX1033" fmla="*/ 3249832 w 6175898"/>
              <a:gd name="connsiteY1033" fmla="*/ 4586280 h 6747455"/>
              <a:gd name="connsiteX1034" fmla="*/ 3235042 w 6175898"/>
              <a:gd name="connsiteY1034" fmla="*/ 4586727 h 6747455"/>
              <a:gd name="connsiteX1035" fmla="*/ 3220698 w 6175898"/>
              <a:gd name="connsiteY1035" fmla="*/ 4588523 h 6747455"/>
              <a:gd name="connsiteX1036" fmla="*/ 3206355 w 6175898"/>
              <a:gd name="connsiteY1036" fmla="*/ 4589418 h 6747455"/>
              <a:gd name="connsiteX1037" fmla="*/ 3188875 w 6175898"/>
              <a:gd name="connsiteY1037" fmla="*/ 4592557 h 6747455"/>
              <a:gd name="connsiteX1038" fmla="*/ 3172289 w 6175898"/>
              <a:gd name="connsiteY1038" fmla="*/ 4595694 h 6747455"/>
              <a:gd name="connsiteX1039" fmla="*/ 3155257 w 6175898"/>
              <a:gd name="connsiteY1039" fmla="*/ 4600178 h 6747455"/>
              <a:gd name="connsiteX1040" fmla="*/ 3139121 w 6175898"/>
              <a:gd name="connsiteY1040" fmla="*/ 4605555 h 6747455"/>
              <a:gd name="connsiteX1041" fmla="*/ 3122088 w 6175898"/>
              <a:gd name="connsiteY1041" fmla="*/ 4610936 h 6747455"/>
              <a:gd name="connsiteX1042" fmla="*/ 3106399 w 6175898"/>
              <a:gd name="connsiteY1042" fmla="*/ 4616764 h 6747455"/>
              <a:gd name="connsiteX1043" fmla="*/ 3090712 w 6175898"/>
              <a:gd name="connsiteY1043" fmla="*/ 4623488 h 6747455"/>
              <a:gd name="connsiteX1044" fmla="*/ 3075023 w 6175898"/>
              <a:gd name="connsiteY1044" fmla="*/ 4631107 h 6747455"/>
              <a:gd name="connsiteX1045" fmla="*/ 3058438 w 6175898"/>
              <a:gd name="connsiteY1045" fmla="*/ 4640522 h 6747455"/>
              <a:gd name="connsiteX1046" fmla="*/ 3041406 w 6175898"/>
              <a:gd name="connsiteY1046" fmla="*/ 4650382 h 6747455"/>
              <a:gd name="connsiteX1047" fmla="*/ 3025718 w 6175898"/>
              <a:gd name="connsiteY1047" fmla="*/ 4661588 h 6747455"/>
              <a:gd name="connsiteX1048" fmla="*/ 3010030 w 6175898"/>
              <a:gd name="connsiteY1048" fmla="*/ 4672795 h 6747455"/>
              <a:gd name="connsiteX1049" fmla="*/ 2998823 w 6175898"/>
              <a:gd name="connsiteY1049" fmla="*/ 4682209 h 6747455"/>
              <a:gd name="connsiteX1050" fmla="*/ 2987170 w 6175898"/>
              <a:gd name="connsiteY1050" fmla="*/ 4692070 h 6747455"/>
              <a:gd name="connsiteX1051" fmla="*/ 2975515 w 6175898"/>
              <a:gd name="connsiteY1051" fmla="*/ 4702827 h 6747455"/>
              <a:gd name="connsiteX1052" fmla="*/ 2964757 w 6175898"/>
              <a:gd name="connsiteY1052" fmla="*/ 4713585 h 6747455"/>
              <a:gd name="connsiteX1053" fmla="*/ 2955344 w 6175898"/>
              <a:gd name="connsiteY1053" fmla="*/ 4722998 h 6747455"/>
              <a:gd name="connsiteX1054" fmla="*/ 2947278 w 6175898"/>
              <a:gd name="connsiteY1054" fmla="*/ 4733754 h 6747455"/>
              <a:gd name="connsiteX1055" fmla="*/ 2937864 w 6175898"/>
              <a:gd name="connsiteY1055" fmla="*/ 4744065 h 6747455"/>
              <a:gd name="connsiteX1056" fmla="*/ 2930242 w 6175898"/>
              <a:gd name="connsiteY1056" fmla="*/ 4755270 h 6747455"/>
              <a:gd name="connsiteX1057" fmla="*/ 2922175 w 6175898"/>
              <a:gd name="connsiteY1057" fmla="*/ 4765131 h 6747455"/>
              <a:gd name="connsiteX1058" fmla="*/ 2915450 w 6175898"/>
              <a:gd name="connsiteY1058" fmla="*/ 4775441 h 6747455"/>
              <a:gd name="connsiteX1059" fmla="*/ 2909625 w 6175898"/>
              <a:gd name="connsiteY1059" fmla="*/ 4785750 h 6747455"/>
              <a:gd name="connsiteX1060" fmla="*/ 2902899 w 6175898"/>
              <a:gd name="connsiteY1060" fmla="*/ 4796060 h 6747455"/>
              <a:gd name="connsiteX1061" fmla="*/ 2897521 w 6175898"/>
              <a:gd name="connsiteY1061" fmla="*/ 4806817 h 6747455"/>
              <a:gd name="connsiteX1062" fmla="*/ 2892143 w 6175898"/>
              <a:gd name="connsiteY1062" fmla="*/ 4816677 h 6747455"/>
              <a:gd name="connsiteX1063" fmla="*/ 2886763 w 6175898"/>
              <a:gd name="connsiteY1063" fmla="*/ 4827436 h 6747455"/>
              <a:gd name="connsiteX1064" fmla="*/ 2882281 w 6175898"/>
              <a:gd name="connsiteY1064" fmla="*/ 4837298 h 6747455"/>
              <a:gd name="connsiteX1065" fmla="*/ 2878248 w 6175898"/>
              <a:gd name="connsiteY1065" fmla="*/ 4847606 h 6747455"/>
              <a:gd name="connsiteX1066" fmla="*/ 2874212 w 6175898"/>
              <a:gd name="connsiteY1066" fmla="*/ 4857915 h 6747455"/>
              <a:gd name="connsiteX1067" fmla="*/ 2871073 w 6175898"/>
              <a:gd name="connsiteY1067" fmla="*/ 4868225 h 6747455"/>
              <a:gd name="connsiteX1068" fmla="*/ 2867039 w 6175898"/>
              <a:gd name="connsiteY1068" fmla="*/ 4878535 h 6747455"/>
              <a:gd name="connsiteX1069" fmla="*/ 2864799 w 6175898"/>
              <a:gd name="connsiteY1069" fmla="*/ 4888844 h 6747455"/>
              <a:gd name="connsiteX1070" fmla="*/ 2861212 w 6175898"/>
              <a:gd name="connsiteY1070" fmla="*/ 4898703 h 6747455"/>
              <a:gd name="connsiteX1071" fmla="*/ 2858523 w 6175898"/>
              <a:gd name="connsiteY1071" fmla="*/ 4909462 h 6747455"/>
              <a:gd name="connsiteX1072" fmla="*/ 2856729 w 6175898"/>
              <a:gd name="connsiteY1072" fmla="*/ 4920219 h 6747455"/>
              <a:gd name="connsiteX1073" fmla="*/ 2854487 w 6175898"/>
              <a:gd name="connsiteY1073" fmla="*/ 4930530 h 6747455"/>
              <a:gd name="connsiteX1074" fmla="*/ 2853592 w 6175898"/>
              <a:gd name="connsiteY1074" fmla="*/ 4940389 h 6747455"/>
              <a:gd name="connsiteX1075" fmla="*/ 2851796 w 6175898"/>
              <a:gd name="connsiteY1075" fmla="*/ 4951148 h 6747455"/>
              <a:gd name="connsiteX1076" fmla="*/ 2850900 w 6175898"/>
              <a:gd name="connsiteY1076" fmla="*/ 4961007 h 6747455"/>
              <a:gd name="connsiteX1077" fmla="*/ 2849555 w 6175898"/>
              <a:gd name="connsiteY1077" fmla="*/ 4971317 h 6747455"/>
              <a:gd name="connsiteX1078" fmla="*/ 2849555 w 6175898"/>
              <a:gd name="connsiteY1078" fmla="*/ 4981178 h 6747455"/>
              <a:gd name="connsiteX1079" fmla="*/ 2848210 w 6175898"/>
              <a:gd name="connsiteY1079" fmla="*/ 4991487 h 6747455"/>
              <a:gd name="connsiteX1080" fmla="*/ 2848210 w 6175898"/>
              <a:gd name="connsiteY1080" fmla="*/ 5001348 h 6747455"/>
              <a:gd name="connsiteX1081" fmla="*/ 2848210 w 6175898"/>
              <a:gd name="connsiteY1081" fmla="*/ 5002244 h 6747455"/>
              <a:gd name="connsiteX1082" fmla="*/ 2848658 w 6175898"/>
              <a:gd name="connsiteY1082" fmla="*/ 5043930 h 6747455"/>
              <a:gd name="connsiteX1083" fmla="*/ 2849104 w 6175898"/>
              <a:gd name="connsiteY1083" fmla="*/ 5084716 h 6747455"/>
              <a:gd name="connsiteX1084" fmla="*/ 2848653 w 6175898"/>
              <a:gd name="connsiteY1084" fmla="*/ 5126402 h 6747455"/>
              <a:gd name="connsiteX1085" fmla="*/ 2848202 w 6175898"/>
              <a:gd name="connsiteY1085" fmla="*/ 5167191 h 6747455"/>
              <a:gd name="connsiteX1086" fmla="*/ 2848202 w 6175898"/>
              <a:gd name="connsiteY1086" fmla="*/ 5208427 h 6747455"/>
              <a:gd name="connsiteX1087" fmla="*/ 2848651 w 6175898"/>
              <a:gd name="connsiteY1087" fmla="*/ 5250114 h 6747455"/>
              <a:gd name="connsiteX1088" fmla="*/ 2848198 w 6175898"/>
              <a:gd name="connsiteY1088" fmla="*/ 5291798 h 6747455"/>
              <a:gd name="connsiteX1089" fmla="*/ 2848646 w 6175898"/>
              <a:gd name="connsiteY1089" fmla="*/ 5332586 h 6747455"/>
              <a:gd name="connsiteX1090" fmla="*/ 2848644 w 6175898"/>
              <a:gd name="connsiteY1090" fmla="*/ 5373823 h 6747455"/>
              <a:gd name="connsiteX1091" fmla="*/ 2848194 w 6175898"/>
              <a:gd name="connsiteY1091" fmla="*/ 5414611 h 6747455"/>
              <a:gd name="connsiteX1092" fmla="*/ 2848194 w 6175898"/>
              <a:gd name="connsiteY1092" fmla="*/ 5455847 h 6747455"/>
              <a:gd name="connsiteX1093" fmla="*/ 2848191 w 6175898"/>
              <a:gd name="connsiteY1093" fmla="*/ 5497981 h 6747455"/>
              <a:gd name="connsiteX1094" fmla="*/ 2848192 w 6175898"/>
              <a:gd name="connsiteY1094" fmla="*/ 5539217 h 6747455"/>
              <a:gd name="connsiteX1095" fmla="*/ 2848637 w 6175898"/>
              <a:gd name="connsiteY1095" fmla="*/ 5580006 h 6747455"/>
              <a:gd name="connsiteX1096" fmla="*/ 2848636 w 6175898"/>
              <a:gd name="connsiteY1096" fmla="*/ 5621244 h 6747455"/>
              <a:gd name="connsiteX1097" fmla="*/ 2848187 w 6175898"/>
              <a:gd name="connsiteY1097" fmla="*/ 5662030 h 6747455"/>
              <a:gd name="connsiteX1098" fmla="*/ 2848184 w 6175898"/>
              <a:gd name="connsiteY1098" fmla="*/ 5704164 h 6747455"/>
              <a:gd name="connsiteX1099" fmla="*/ 2848184 w 6175898"/>
              <a:gd name="connsiteY1099" fmla="*/ 5745399 h 6747455"/>
              <a:gd name="connsiteX1100" fmla="*/ 2848631 w 6175898"/>
              <a:gd name="connsiteY1100" fmla="*/ 5786190 h 6747455"/>
              <a:gd name="connsiteX1101" fmla="*/ 2848629 w 6175898"/>
              <a:gd name="connsiteY1101" fmla="*/ 5827424 h 6747455"/>
              <a:gd name="connsiteX1102" fmla="*/ 2848628 w 6175898"/>
              <a:gd name="connsiteY1102" fmla="*/ 5868661 h 6747455"/>
              <a:gd name="connsiteX1103" fmla="*/ 2848177 w 6175898"/>
              <a:gd name="connsiteY1103" fmla="*/ 5909449 h 6747455"/>
              <a:gd name="connsiteX1104" fmla="*/ 2848177 w 6175898"/>
              <a:gd name="connsiteY1104" fmla="*/ 5951583 h 6747455"/>
              <a:gd name="connsiteX1105" fmla="*/ 2848175 w 6175898"/>
              <a:gd name="connsiteY1105" fmla="*/ 5992818 h 6747455"/>
              <a:gd name="connsiteX1106" fmla="*/ 2848622 w 6175898"/>
              <a:gd name="connsiteY1106" fmla="*/ 6033606 h 6747455"/>
              <a:gd name="connsiteX1107" fmla="*/ 2848621 w 6175898"/>
              <a:gd name="connsiteY1107" fmla="*/ 6074843 h 6747455"/>
              <a:gd name="connsiteX1108" fmla="*/ 2849066 w 6175898"/>
              <a:gd name="connsiteY1108" fmla="*/ 6116529 h 6747455"/>
              <a:gd name="connsiteX1109" fmla="*/ 2848171 w 6175898"/>
              <a:gd name="connsiteY1109" fmla="*/ 6157766 h 6747455"/>
              <a:gd name="connsiteX1110" fmla="*/ 2848168 w 6175898"/>
              <a:gd name="connsiteY1110" fmla="*/ 6199002 h 6747455"/>
              <a:gd name="connsiteX1111" fmla="*/ 2848166 w 6175898"/>
              <a:gd name="connsiteY1111" fmla="*/ 6240239 h 6747455"/>
              <a:gd name="connsiteX1112" fmla="*/ 2848613 w 6175898"/>
              <a:gd name="connsiteY1112" fmla="*/ 6281027 h 6747455"/>
              <a:gd name="connsiteX1113" fmla="*/ 2848612 w 6175898"/>
              <a:gd name="connsiteY1113" fmla="*/ 6322264 h 6747455"/>
              <a:gd name="connsiteX1114" fmla="*/ 2847714 w 6175898"/>
              <a:gd name="connsiteY1114" fmla="*/ 6363500 h 6747455"/>
              <a:gd name="connsiteX1115" fmla="*/ 2848160 w 6175898"/>
              <a:gd name="connsiteY1115" fmla="*/ 6405185 h 6747455"/>
              <a:gd name="connsiteX1116" fmla="*/ 2848158 w 6175898"/>
              <a:gd name="connsiteY1116" fmla="*/ 6446422 h 6747455"/>
              <a:gd name="connsiteX1117" fmla="*/ 2848158 w 6175898"/>
              <a:gd name="connsiteY1117" fmla="*/ 6487660 h 6747455"/>
              <a:gd name="connsiteX1118" fmla="*/ 2848605 w 6175898"/>
              <a:gd name="connsiteY1118" fmla="*/ 6528448 h 6747455"/>
              <a:gd name="connsiteX1119" fmla="*/ 2848604 w 6175898"/>
              <a:gd name="connsiteY1119" fmla="*/ 6570580 h 6747455"/>
              <a:gd name="connsiteX1120" fmla="*/ 2848153 w 6175898"/>
              <a:gd name="connsiteY1120" fmla="*/ 6611368 h 6747455"/>
              <a:gd name="connsiteX1121" fmla="*/ 2848152 w 6175898"/>
              <a:gd name="connsiteY1121" fmla="*/ 6652605 h 6747455"/>
              <a:gd name="connsiteX1122" fmla="*/ 2848150 w 6175898"/>
              <a:gd name="connsiteY1122" fmla="*/ 6693842 h 6747455"/>
              <a:gd name="connsiteX1123" fmla="*/ 2847700 w 6175898"/>
              <a:gd name="connsiteY1123" fmla="*/ 6735526 h 6747455"/>
              <a:gd name="connsiteX1124" fmla="*/ 2847831 w 6175898"/>
              <a:gd name="connsiteY1124" fmla="*/ 6747454 h 6747455"/>
              <a:gd name="connsiteX1125" fmla="*/ 2016562 w 6175898"/>
              <a:gd name="connsiteY1125" fmla="*/ 6747454 h 6747455"/>
              <a:gd name="connsiteX1126" fmla="*/ 2016693 w 6175898"/>
              <a:gd name="connsiteY1126" fmla="*/ 6735555 h 6747455"/>
              <a:gd name="connsiteX1127" fmla="*/ 2016696 w 6175898"/>
              <a:gd name="connsiteY1127" fmla="*/ 6694320 h 6747455"/>
              <a:gd name="connsiteX1128" fmla="*/ 2017146 w 6175898"/>
              <a:gd name="connsiteY1128" fmla="*/ 6652634 h 6747455"/>
              <a:gd name="connsiteX1129" fmla="*/ 2017146 w 6175898"/>
              <a:gd name="connsiteY1129" fmla="*/ 6611398 h 6747455"/>
              <a:gd name="connsiteX1130" fmla="*/ 2016253 w 6175898"/>
              <a:gd name="connsiteY1130" fmla="*/ 6570160 h 6747455"/>
              <a:gd name="connsiteX1131" fmla="*/ 2016253 w 6175898"/>
              <a:gd name="connsiteY1131" fmla="*/ 6528925 h 6747455"/>
              <a:gd name="connsiteX1132" fmla="*/ 2016702 w 6175898"/>
              <a:gd name="connsiteY1132" fmla="*/ 6488136 h 6747455"/>
              <a:gd name="connsiteX1133" fmla="*/ 2016704 w 6175898"/>
              <a:gd name="connsiteY1133" fmla="*/ 6456760 h 6747455"/>
              <a:gd name="connsiteX1134" fmla="*/ 2016704 w 6175898"/>
              <a:gd name="connsiteY1134" fmla="*/ 6452277 h 6747455"/>
              <a:gd name="connsiteX1135" fmla="*/ 2017154 w 6175898"/>
              <a:gd name="connsiteY1135" fmla="*/ 6446451 h 6747455"/>
              <a:gd name="connsiteX1136" fmla="*/ 2016256 w 6175898"/>
              <a:gd name="connsiteY1136" fmla="*/ 6435695 h 6747455"/>
              <a:gd name="connsiteX1137" fmla="*/ 2015360 w 6175898"/>
              <a:gd name="connsiteY1137" fmla="*/ 6425833 h 6747455"/>
              <a:gd name="connsiteX1138" fmla="*/ 2014464 w 6175898"/>
              <a:gd name="connsiteY1138" fmla="*/ 6415075 h 6747455"/>
              <a:gd name="connsiteX1139" fmla="*/ 2013567 w 6175898"/>
              <a:gd name="connsiteY1139" fmla="*/ 6405215 h 6747455"/>
              <a:gd name="connsiteX1140" fmla="*/ 2012224 w 6175898"/>
              <a:gd name="connsiteY1140" fmla="*/ 6394904 h 6747455"/>
              <a:gd name="connsiteX1141" fmla="*/ 2010879 w 6175898"/>
              <a:gd name="connsiteY1141" fmla="*/ 6384596 h 6747455"/>
              <a:gd name="connsiteX1142" fmla="*/ 2008639 w 6175898"/>
              <a:gd name="connsiteY1142" fmla="*/ 6374286 h 6747455"/>
              <a:gd name="connsiteX1143" fmla="*/ 2006398 w 6175898"/>
              <a:gd name="connsiteY1143" fmla="*/ 6363977 h 6747455"/>
              <a:gd name="connsiteX1144" fmla="*/ 2003260 w 6175898"/>
              <a:gd name="connsiteY1144" fmla="*/ 6353668 h 6747455"/>
              <a:gd name="connsiteX1145" fmla="*/ 2000572 w 6175898"/>
              <a:gd name="connsiteY1145" fmla="*/ 6342912 h 6747455"/>
              <a:gd name="connsiteX1146" fmla="*/ 1998330 w 6175898"/>
              <a:gd name="connsiteY1146" fmla="*/ 6332602 h 6747455"/>
              <a:gd name="connsiteX1147" fmla="*/ 1994745 w 6175898"/>
              <a:gd name="connsiteY1147" fmla="*/ 6322743 h 6747455"/>
              <a:gd name="connsiteX1148" fmla="*/ 1991160 w 6175898"/>
              <a:gd name="connsiteY1148" fmla="*/ 6311984 h 6747455"/>
              <a:gd name="connsiteX1149" fmla="*/ 1986678 w 6175898"/>
              <a:gd name="connsiteY1149" fmla="*/ 6302124 h 6747455"/>
              <a:gd name="connsiteX1150" fmla="*/ 1983093 w 6175898"/>
              <a:gd name="connsiteY1150" fmla="*/ 6291367 h 6747455"/>
              <a:gd name="connsiteX1151" fmla="*/ 1978163 w 6175898"/>
              <a:gd name="connsiteY1151" fmla="*/ 6281056 h 6747455"/>
              <a:gd name="connsiteX1152" fmla="*/ 1972783 w 6175898"/>
              <a:gd name="connsiteY1152" fmla="*/ 6271196 h 6747455"/>
              <a:gd name="connsiteX1153" fmla="*/ 1967852 w 6175898"/>
              <a:gd name="connsiteY1153" fmla="*/ 6260888 h 6747455"/>
              <a:gd name="connsiteX1154" fmla="*/ 1962027 w 6175898"/>
              <a:gd name="connsiteY1154" fmla="*/ 6250578 h 6747455"/>
              <a:gd name="connsiteX1155" fmla="*/ 1955753 w 6175898"/>
              <a:gd name="connsiteY1155" fmla="*/ 6239821 h 6747455"/>
              <a:gd name="connsiteX1156" fmla="*/ 1949478 w 6175898"/>
              <a:gd name="connsiteY1156" fmla="*/ 6229961 h 6747455"/>
              <a:gd name="connsiteX1157" fmla="*/ 1942307 w 6175898"/>
              <a:gd name="connsiteY1157" fmla="*/ 6219204 h 6747455"/>
              <a:gd name="connsiteX1158" fmla="*/ 1934687 w 6175898"/>
              <a:gd name="connsiteY1158" fmla="*/ 6208894 h 6747455"/>
              <a:gd name="connsiteX1159" fmla="*/ 1927516 w 6175898"/>
              <a:gd name="connsiteY1159" fmla="*/ 6199036 h 6747455"/>
              <a:gd name="connsiteX1160" fmla="*/ 1917657 w 6175898"/>
              <a:gd name="connsiteY1160" fmla="*/ 6188277 h 6747455"/>
              <a:gd name="connsiteX1161" fmla="*/ 1909588 w 6175898"/>
              <a:gd name="connsiteY1161" fmla="*/ 6177519 h 6747455"/>
              <a:gd name="connsiteX1162" fmla="*/ 1899727 w 6175898"/>
              <a:gd name="connsiteY1162" fmla="*/ 6167658 h 6747455"/>
              <a:gd name="connsiteX1163" fmla="*/ 1889420 w 6175898"/>
              <a:gd name="connsiteY1163" fmla="*/ 6157351 h 6747455"/>
              <a:gd name="connsiteX1164" fmla="*/ 1877316 w 6175898"/>
              <a:gd name="connsiteY1164" fmla="*/ 6147043 h 6747455"/>
              <a:gd name="connsiteX1165" fmla="*/ 1865664 w 6175898"/>
              <a:gd name="connsiteY1165" fmla="*/ 6136285 h 6747455"/>
              <a:gd name="connsiteX1166" fmla="*/ 1852217 w 6175898"/>
              <a:gd name="connsiteY1166" fmla="*/ 6126424 h 6747455"/>
              <a:gd name="connsiteX1167" fmla="*/ 1839667 w 6175898"/>
              <a:gd name="connsiteY1167" fmla="*/ 6116564 h 6747455"/>
              <a:gd name="connsiteX1168" fmla="*/ 1821738 w 6175898"/>
              <a:gd name="connsiteY1168" fmla="*/ 6104911 h 6747455"/>
              <a:gd name="connsiteX1169" fmla="*/ 1803810 w 6175898"/>
              <a:gd name="connsiteY1169" fmla="*/ 6094155 h 6747455"/>
              <a:gd name="connsiteX1170" fmla="*/ 1784985 w 6175898"/>
              <a:gd name="connsiteY1170" fmla="*/ 6083398 h 6747455"/>
              <a:gd name="connsiteX1171" fmla="*/ 1765264 w 6175898"/>
              <a:gd name="connsiteY1171" fmla="*/ 6075331 h 6747455"/>
              <a:gd name="connsiteX1172" fmla="*/ 1746438 w 6175898"/>
              <a:gd name="connsiteY1172" fmla="*/ 6067262 h 6747455"/>
              <a:gd name="connsiteX1173" fmla="*/ 1727614 w 6175898"/>
              <a:gd name="connsiteY1173" fmla="*/ 6060989 h 6747455"/>
              <a:gd name="connsiteX1174" fmla="*/ 1706995 w 6175898"/>
              <a:gd name="connsiteY1174" fmla="*/ 6054713 h 6747455"/>
              <a:gd name="connsiteX1175" fmla="*/ 1686377 w 6175898"/>
              <a:gd name="connsiteY1175" fmla="*/ 6050233 h 6747455"/>
              <a:gd name="connsiteX1176" fmla="*/ 1666207 w 6175898"/>
              <a:gd name="connsiteY1176" fmla="*/ 6046200 h 6747455"/>
              <a:gd name="connsiteX1177" fmla="*/ 1644244 w 6175898"/>
              <a:gd name="connsiteY1177" fmla="*/ 6043960 h 6747455"/>
              <a:gd name="connsiteX1178" fmla="*/ 1622728 w 6175898"/>
              <a:gd name="connsiteY1178" fmla="*/ 6042166 h 6747455"/>
              <a:gd name="connsiteX1179" fmla="*/ 1601216 w 6175898"/>
              <a:gd name="connsiteY1179" fmla="*/ 6041272 h 6747455"/>
              <a:gd name="connsiteX1180" fmla="*/ 1579252 w 6175898"/>
              <a:gd name="connsiteY1180" fmla="*/ 6041720 h 6747455"/>
              <a:gd name="connsiteX1181" fmla="*/ 1557738 w 6175898"/>
              <a:gd name="connsiteY1181" fmla="*/ 6043514 h 6747455"/>
              <a:gd name="connsiteX1182" fmla="*/ 1536670 w 6175898"/>
              <a:gd name="connsiteY1182" fmla="*/ 6046652 h 6747455"/>
              <a:gd name="connsiteX1183" fmla="*/ 1515604 w 6175898"/>
              <a:gd name="connsiteY1183" fmla="*/ 6050687 h 6747455"/>
              <a:gd name="connsiteX1184" fmla="*/ 1495882 w 6175898"/>
              <a:gd name="connsiteY1184" fmla="*/ 6055170 h 6747455"/>
              <a:gd name="connsiteX1185" fmla="*/ 1475264 w 6175898"/>
              <a:gd name="connsiteY1185" fmla="*/ 6060548 h 6747455"/>
              <a:gd name="connsiteX1186" fmla="*/ 1455093 w 6175898"/>
              <a:gd name="connsiteY1186" fmla="*/ 6067272 h 6747455"/>
              <a:gd name="connsiteX1187" fmla="*/ 1436267 w 6175898"/>
              <a:gd name="connsiteY1187" fmla="*/ 6075343 h 6747455"/>
              <a:gd name="connsiteX1188" fmla="*/ 1417441 w 6175898"/>
              <a:gd name="connsiteY1188" fmla="*/ 6084307 h 6747455"/>
              <a:gd name="connsiteX1189" fmla="*/ 1398167 w 6175898"/>
              <a:gd name="connsiteY1189" fmla="*/ 6094616 h 6747455"/>
              <a:gd name="connsiteX1190" fmla="*/ 1380238 w 6175898"/>
              <a:gd name="connsiteY1190" fmla="*/ 6104480 h 6747455"/>
              <a:gd name="connsiteX1191" fmla="*/ 1362756 w 6175898"/>
              <a:gd name="connsiteY1191" fmla="*/ 6116581 h 6747455"/>
              <a:gd name="connsiteX1192" fmla="*/ 1349310 w 6175898"/>
              <a:gd name="connsiteY1192" fmla="*/ 6126442 h 6747455"/>
              <a:gd name="connsiteX1193" fmla="*/ 1336760 w 6175898"/>
              <a:gd name="connsiteY1193" fmla="*/ 6136304 h 6747455"/>
              <a:gd name="connsiteX1194" fmla="*/ 1324209 w 6175898"/>
              <a:gd name="connsiteY1194" fmla="*/ 6147062 h 6747455"/>
              <a:gd name="connsiteX1195" fmla="*/ 1312555 w 6175898"/>
              <a:gd name="connsiteY1195" fmla="*/ 6157819 h 6747455"/>
              <a:gd name="connsiteX1196" fmla="*/ 1302245 w 6175898"/>
              <a:gd name="connsiteY1196" fmla="*/ 6168129 h 6747455"/>
              <a:gd name="connsiteX1197" fmla="*/ 1293281 w 6175898"/>
              <a:gd name="connsiteY1197" fmla="*/ 6177990 h 6747455"/>
              <a:gd name="connsiteX1198" fmla="*/ 1283867 w 6175898"/>
              <a:gd name="connsiteY1198" fmla="*/ 6188299 h 6747455"/>
              <a:gd name="connsiteX1199" fmla="*/ 1275350 w 6175898"/>
              <a:gd name="connsiteY1199" fmla="*/ 6199506 h 6747455"/>
              <a:gd name="connsiteX1200" fmla="*/ 1267282 w 6175898"/>
              <a:gd name="connsiteY1200" fmla="*/ 6209367 h 6747455"/>
              <a:gd name="connsiteX1201" fmla="*/ 1259662 w 6175898"/>
              <a:gd name="connsiteY1201" fmla="*/ 6219675 h 6747455"/>
              <a:gd name="connsiteX1202" fmla="*/ 1252939 w 6175898"/>
              <a:gd name="connsiteY1202" fmla="*/ 6229088 h 6747455"/>
              <a:gd name="connsiteX1203" fmla="*/ 1246215 w 6175898"/>
              <a:gd name="connsiteY1203" fmla="*/ 6240295 h 6747455"/>
              <a:gd name="connsiteX1204" fmla="*/ 1239939 w 6175898"/>
              <a:gd name="connsiteY1204" fmla="*/ 6250157 h 6747455"/>
              <a:gd name="connsiteX1205" fmla="*/ 1234560 w 6175898"/>
              <a:gd name="connsiteY1205" fmla="*/ 6260017 h 6747455"/>
              <a:gd name="connsiteX1206" fmla="*/ 1229180 w 6175898"/>
              <a:gd name="connsiteY1206" fmla="*/ 6270775 h 6747455"/>
              <a:gd name="connsiteX1207" fmla="*/ 1224698 w 6175898"/>
              <a:gd name="connsiteY1207" fmla="*/ 6281533 h 6747455"/>
              <a:gd name="connsiteX1208" fmla="*/ 1219320 w 6175898"/>
              <a:gd name="connsiteY1208" fmla="*/ 6292289 h 6747455"/>
              <a:gd name="connsiteX1209" fmla="*/ 1215285 w 6175898"/>
              <a:gd name="connsiteY1209" fmla="*/ 6301702 h 6747455"/>
              <a:gd name="connsiteX1210" fmla="*/ 1211698 w 6175898"/>
              <a:gd name="connsiteY1210" fmla="*/ 6312459 h 6747455"/>
              <a:gd name="connsiteX1211" fmla="*/ 1207664 w 6175898"/>
              <a:gd name="connsiteY1211" fmla="*/ 6322770 h 6747455"/>
              <a:gd name="connsiteX1212" fmla="*/ 1204526 w 6175898"/>
              <a:gd name="connsiteY1212" fmla="*/ 6333079 h 6747455"/>
              <a:gd name="connsiteX1213" fmla="*/ 1200942 w 6175898"/>
              <a:gd name="connsiteY1213" fmla="*/ 6342939 h 6747455"/>
              <a:gd name="connsiteX1214" fmla="*/ 1198250 w 6175898"/>
              <a:gd name="connsiteY1214" fmla="*/ 6353697 h 6747455"/>
              <a:gd name="connsiteX1215" fmla="*/ 1196010 w 6175898"/>
              <a:gd name="connsiteY1215" fmla="*/ 6364005 h 6747455"/>
              <a:gd name="connsiteX1216" fmla="*/ 1193319 w 6175898"/>
              <a:gd name="connsiteY1216" fmla="*/ 6373867 h 6747455"/>
              <a:gd name="connsiteX1217" fmla="*/ 1191974 w 6175898"/>
              <a:gd name="connsiteY1217" fmla="*/ 6384176 h 6747455"/>
              <a:gd name="connsiteX1218" fmla="*/ 1189734 w 6175898"/>
              <a:gd name="connsiteY1218" fmla="*/ 6394485 h 6747455"/>
              <a:gd name="connsiteX1219" fmla="*/ 1188389 w 6175898"/>
              <a:gd name="connsiteY1219" fmla="*/ 6405692 h 6747455"/>
              <a:gd name="connsiteX1220" fmla="*/ 1187492 w 6175898"/>
              <a:gd name="connsiteY1220" fmla="*/ 6415552 h 6747455"/>
              <a:gd name="connsiteX1221" fmla="*/ 1186147 w 6175898"/>
              <a:gd name="connsiteY1221" fmla="*/ 6425860 h 6747455"/>
              <a:gd name="connsiteX1222" fmla="*/ 1186145 w 6175898"/>
              <a:gd name="connsiteY1222" fmla="*/ 6436618 h 6747455"/>
              <a:gd name="connsiteX1223" fmla="*/ 1185699 w 6175898"/>
              <a:gd name="connsiteY1223" fmla="*/ 6446928 h 6747455"/>
              <a:gd name="connsiteX1224" fmla="*/ 1185248 w 6175898"/>
              <a:gd name="connsiteY1224" fmla="*/ 6451859 h 6747455"/>
              <a:gd name="connsiteX1225" fmla="*/ 1185250 w 6175898"/>
              <a:gd name="connsiteY1225" fmla="*/ 6457238 h 6747455"/>
              <a:gd name="connsiteX1226" fmla="*/ 1184800 w 6175898"/>
              <a:gd name="connsiteY1226" fmla="*/ 6488163 h 6747455"/>
              <a:gd name="connsiteX1227" fmla="*/ 1184350 w 6175898"/>
              <a:gd name="connsiteY1227" fmla="*/ 6528952 h 6747455"/>
              <a:gd name="connsiteX1228" fmla="*/ 1183004 w 6175898"/>
              <a:gd name="connsiteY1228" fmla="*/ 6570638 h 6747455"/>
              <a:gd name="connsiteX1229" fmla="*/ 1182555 w 6175898"/>
              <a:gd name="connsiteY1229" fmla="*/ 6611426 h 6747455"/>
              <a:gd name="connsiteX1230" fmla="*/ 1181208 w 6175898"/>
              <a:gd name="connsiteY1230" fmla="*/ 6653111 h 6747455"/>
              <a:gd name="connsiteX1231" fmla="*/ 1180757 w 6175898"/>
              <a:gd name="connsiteY1231" fmla="*/ 6693899 h 6747455"/>
              <a:gd name="connsiteX1232" fmla="*/ 1180309 w 6175898"/>
              <a:gd name="connsiteY1232" fmla="*/ 6723930 h 6747455"/>
              <a:gd name="connsiteX1233" fmla="*/ 1180308 w 6175898"/>
              <a:gd name="connsiteY1233" fmla="*/ 6730205 h 6747455"/>
              <a:gd name="connsiteX1234" fmla="*/ 1180309 w 6175898"/>
              <a:gd name="connsiteY1234" fmla="*/ 6735583 h 6747455"/>
              <a:gd name="connsiteX1235" fmla="*/ 1179859 w 6175898"/>
              <a:gd name="connsiteY1235" fmla="*/ 6745894 h 6747455"/>
              <a:gd name="connsiteX1236" fmla="*/ 1179718 w 6175898"/>
              <a:gd name="connsiteY1236" fmla="*/ 6747454 h 6747455"/>
              <a:gd name="connsiteX1237" fmla="*/ 354100 w 6175898"/>
              <a:gd name="connsiteY1237" fmla="*/ 6747454 h 6747455"/>
              <a:gd name="connsiteX1238" fmla="*/ 354233 w 6175898"/>
              <a:gd name="connsiteY1238" fmla="*/ 6735164 h 6747455"/>
              <a:gd name="connsiteX1239" fmla="*/ 353786 w 6175898"/>
              <a:gd name="connsiteY1239" fmla="*/ 6694376 h 6747455"/>
              <a:gd name="connsiteX1240" fmla="*/ 353340 w 6175898"/>
              <a:gd name="connsiteY1240" fmla="*/ 6652691 h 6747455"/>
              <a:gd name="connsiteX1241" fmla="*/ 353340 w 6175898"/>
              <a:gd name="connsiteY1241" fmla="*/ 6611455 h 6747455"/>
              <a:gd name="connsiteX1242" fmla="*/ 353790 w 6175898"/>
              <a:gd name="connsiteY1242" fmla="*/ 6570667 h 6747455"/>
              <a:gd name="connsiteX1243" fmla="*/ 353343 w 6175898"/>
              <a:gd name="connsiteY1243" fmla="*/ 6561254 h 6747455"/>
              <a:gd name="connsiteX1244" fmla="*/ 353343 w 6175898"/>
              <a:gd name="connsiteY1244" fmla="*/ 6545119 h 6747455"/>
              <a:gd name="connsiteX1245" fmla="*/ 352895 w 6175898"/>
              <a:gd name="connsiteY1245" fmla="*/ 6529429 h 6747455"/>
              <a:gd name="connsiteX1246" fmla="*/ 351551 w 6175898"/>
              <a:gd name="connsiteY1246" fmla="*/ 6519121 h 6747455"/>
              <a:gd name="connsiteX1247" fmla="*/ 350206 w 6175898"/>
              <a:gd name="connsiteY1247" fmla="*/ 6508812 h 6747455"/>
              <a:gd name="connsiteX1248" fmla="*/ 348862 w 6175898"/>
              <a:gd name="connsiteY1248" fmla="*/ 6498502 h 6747455"/>
              <a:gd name="connsiteX1249" fmla="*/ 347069 w 6175898"/>
              <a:gd name="connsiteY1249" fmla="*/ 6487746 h 6747455"/>
              <a:gd name="connsiteX1250" fmla="*/ 345277 w 6175898"/>
              <a:gd name="connsiteY1250" fmla="*/ 6477884 h 6747455"/>
              <a:gd name="connsiteX1251" fmla="*/ 343484 w 6175898"/>
              <a:gd name="connsiteY1251" fmla="*/ 6467128 h 6747455"/>
              <a:gd name="connsiteX1252" fmla="*/ 340347 w 6175898"/>
              <a:gd name="connsiteY1252" fmla="*/ 6456817 h 6747455"/>
              <a:gd name="connsiteX1253" fmla="*/ 337658 w 6175898"/>
              <a:gd name="connsiteY1253" fmla="*/ 6446958 h 6747455"/>
              <a:gd name="connsiteX1254" fmla="*/ 334969 w 6175898"/>
              <a:gd name="connsiteY1254" fmla="*/ 6436199 h 6747455"/>
              <a:gd name="connsiteX1255" fmla="*/ 331383 w 6175898"/>
              <a:gd name="connsiteY1255" fmla="*/ 6425443 h 6747455"/>
              <a:gd name="connsiteX1256" fmla="*/ 327798 w 6175898"/>
              <a:gd name="connsiteY1256" fmla="*/ 6415582 h 6747455"/>
              <a:gd name="connsiteX1257" fmla="*/ 323317 w 6175898"/>
              <a:gd name="connsiteY1257" fmla="*/ 6405722 h 6747455"/>
              <a:gd name="connsiteX1258" fmla="*/ 319282 w 6175898"/>
              <a:gd name="connsiteY1258" fmla="*/ 6394516 h 6747455"/>
              <a:gd name="connsiteX1259" fmla="*/ 314802 w 6175898"/>
              <a:gd name="connsiteY1259" fmla="*/ 6384654 h 6747455"/>
              <a:gd name="connsiteX1260" fmla="*/ 309422 w 6175898"/>
              <a:gd name="connsiteY1260" fmla="*/ 6374794 h 6747455"/>
              <a:gd name="connsiteX1261" fmla="*/ 304045 w 6175898"/>
              <a:gd name="connsiteY1261" fmla="*/ 6364037 h 6747455"/>
              <a:gd name="connsiteX1262" fmla="*/ 297769 w 6175898"/>
              <a:gd name="connsiteY1262" fmla="*/ 6353280 h 6747455"/>
              <a:gd name="connsiteX1263" fmla="*/ 292391 w 6175898"/>
              <a:gd name="connsiteY1263" fmla="*/ 6343419 h 6747455"/>
              <a:gd name="connsiteX1264" fmla="*/ 285668 w 6175898"/>
              <a:gd name="connsiteY1264" fmla="*/ 6333109 h 6747455"/>
              <a:gd name="connsiteX1265" fmla="*/ 278946 w 6175898"/>
              <a:gd name="connsiteY1265" fmla="*/ 6322802 h 6747455"/>
              <a:gd name="connsiteX1266" fmla="*/ 270429 w 6175898"/>
              <a:gd name="connsiteY1266" fmla="*/ 6312493 h 6747455"/>
              <a:gd name="connsiteX1267" fmla="*/ 263259 w 6175898"/>
              <a:gd name="connsiteY1267" fmla="*/ 6301734 h 6747455"/>
              <a:gd name="connsiteX1268" fmla="*/ 254293 w 6175898"/>
              <a:gd name="connsiteY1268" fmla="*/ 6291873 h 6747455"/>
              <a:gd name="connsiteX1269" fmla="*/ 245331 w 6175898"/>
              <a:gd name="connsiteY1269" fmla="*/ 6282014 h 6747455"/>
              <a:gd name="connsiteX1270" fmla="*/ 235918 w 6175898"/>
              <a:gd name="connsiteY1270" fmla="*/ 6270809 h 6747455"/>
              <a:gd name="connsiteX1271" fmla="*/ 225160 w 6175898"/>
              <a:gd name="connsiteY1271" fmla="*/ 6260051 h 6747455"/>
              <a:gd name="connsiteX1272" fmla="*/ 213955 w 6175898"/>
              <a:gd name="connsiteY1272" fmla="*/ 6250639 h 6747455"/>
              <a:gd name="connsiteX1273" fmla="*/ 202302 w 6175898"/>
              <a:gd name="connsiteY1273" fmla="*/ 6240778 h 6747455"/>
              <a:gd name="connsiteX1274" fmla="*/ 187959 w 6175898"/>
              <a:gd name="connsiteY1274" fmla="*/ 6229126 h 6747455"/>
              <a:gd name="connsiteX1275" fmla="*/ 173616 w 6175898"/>
              <a:gd name="connsiteY1275" fmla="*/ 6219266 h 6747455"/>
              <a:gd name="connsiteX1276" fmla="*/ 157929 w 6175898"/>
              <a:gd name="connsiteY1276" fmla="*/ 6208957 h 6747455"/>
              <a:gd name="connsiteX1277" fmla="*/ 143137 w 6175898"/>
              <a:gd name="connsiteY1277" fmla="*/ 6199544 h 6747455"/>
              <a:gd name="connsiteX1278" fmla="*/ 130587 w 6175898"/>
              <a:gd name="connsiteY1278" fmla="*/ 6192374 h 6747455"/>
              <a:gd name="connsiteX1279" fmla="*/ 117589 w 6175898"/>
              <a:gd name="connsiteY1279" fmla="*/ 6186548 h 6747455"/>
              <a:gd name="connsiteX1280" fmla="*/ 105488 w 6175898"/>
              <a:gd name="connsiteY1280" fmla="*/ 6180721 h 6747455"/>
              <a:gd name="connsiteX1281" fmla="*/ 92936 w 6175898"/>
              <a:gd name="connsiteY1281" fmla="*/ 6175342 h 6747455"/>
              <a:gd name="connsiteX1282" fmla="*/ 79491 w 6175898"/>
              <a:gd name="connsiteY1282" fmla="*/ 6170860 h 6747455"/>
              <a:gd name="connsiteX1283" fmla="*/ 66940 w 6175898"/>
              <a:gd name="connsiteY1283" fmla="*/ 6165483 h 6747455"/>
              <a:gd name="connsiteX1284" fmla="*/ 52597 w 6175898"/>
              <a:gd name="connsiteY1284" fmla="*/ 6161897 h 6747455"/>
              <a:gd name="connsiteX1285" fmla="*/ 39150 w 6175898"/>
              <a:gd name="connsiteY1285" fmla="*/ 6158311 h 6747455"/>
              <a:gd name="connsiteX1286" fmla="*/ 14947 w 6175898"/>
              <a:gd name="connsiteY1286" fmla="*/ 6152932 h 6747455"/>
              <a:gd name="connsiteX1287" fmla="*/ 0 w 6175898"/>
              <a:gd name="connsiteY1287" fmla="*/ 6150573 h 6747455"/>
              <a:gd name="connsiteX1288" fmla="*/ 0 w 6175898"/>
              <a:gd name="connsiteY1288" fmla="*/ 2869129 h 6747455"/>
              <a:gd name="connsiteX1289" fmla="*/ 6545 w 6175898"/>
              <a:gd name="connsiteY1289" fmla="*/ 2867903 h 6747455"/>
              <a:gd name="connsiteX1290" fmla="*/ 20888 w 6175898"/>
              <a:gd name="connsiteY1290" fmla="*/ 2865213 h 6747455"/>
              <a:gd name="connsiteX1291" fmla="*/ 35231 w 6175898"/>
              <a:gd name="connsiteY1291" fmla="*/ 2861626 h 6747455"/>
              <a:gd name="connsiteX1292" fmla="*/ 49575 w 6175898"/>
              <a:gd name="connsiteY1292" fmla="*/ 2858039 h 6747455"/>
              <a:gd name="connsiteX1293" fmla="*/ 60781 w 6175898"/>
              <a:gd name="connsiteY1293" fmla="*/ 2854005 h 6747455"/>
              <a:gd name="connsiteX1294" fmla="*/ 73779 w 6175898"/>
              <a:gd name="connsiteY1294" fmla="*/ 2849972 h 6747455"/>
              <a:gd name="connsiteX1295" fmla="*/ 85883 w 6175898"/>
              <a:gd name="connsiteY1295" fmla="*/ 2845041 h 6747455"/>
              <a:gd name="connsiteX1296" fmla="*/ 98432 w 6175898"/>
              <a:gd name="connsiteY1296" fmla="*/ 2840557 h 6747455"/>
              <a:gd name="connsiteX1297" fmla="*/ 110086 w 6175898"/>
              <a:gd name="connsiteY1297" fmla="*/ 2834281 h 6747455"/>
              <a:gd name="connsiteX1298" fmla="*/ 121291 w 6175898"/>
              <a:gd name="connsiteY1298" fmla="*/ 2829352 h 6747455"/>
              <a:gd name="connsiteX1299" fmla="*/ 132498 w 6175898"/>
              <a:gd name="connsiteY1299" fmla="*/ 2822627 h 6747455"/>
              <a:gd name="connsiteX1300" fmla="*/ 144151 w 6175898"/>
              <a:gd name="connsiteY1300" fmla="*/ 2817249 h 6747455"/>
              <a:gd name="connsiteX1301" fmla="*/ 159390 w 6175898"/>
              <a:gd name="connsiteY1301" fmla="*/ 2807388 h 6747455"/>
              <a:gd name="connsiteX1302" fmla="*/ 173736 w 6175898"/>
              <a:gd name="connsiteY1302" fmla="*/ 2797526 h 6747455"/>
              <a:gd name="connsiteX1303" fmla="*/ 188527 w 6175898"/>
              <a:gd name="connsiteY1303" fmla="*/ 2786319 h 6747455"/>
              <a:gd name="connsiteX1304" fmla="*/ 201525 w 6175898"/>
              <a:gd name="connsiteY1304" fmla="*/ 2775114 h 6747455"/>
              <a:gd name="connsiteX1305" fmla="*/ 213181 w 6175898"/>
              <a:gd name="connsiteY1305" fmla="*/ 2766147 h 6747455"/>
              <a:gd name="connsiteX1306" fmla="*/ 223936 w 6175898"/>
              <a:gd name="connsiteY1306" fmla="*/ 2755391 h 6747455"/>
              <a:gd name="connsiteX1307" fmla="*/ 234247 w 6175898"/>
              <a:gd name="connsiteY1307" fmla="*/ 2745080 h 6747455"/>
              <a:gd name="connsiteX1308" fmla="*/ 243659 w 6175898"/>
              <a:gd name="connsiteY1308" fmla="*/ 2733875 h 6747455"/>
              <a:gd name="connsiteX1309" fmla="*/ 252626 w 6175898"/>
              <a:gd name="connsiteY1309" fmla="*/ 2724013 h 6747455"/>
              <a:gd name="connsiteX1310" fmla="*/ 260693 w 6175898"/>
              <a:gd name="connsiteY1310" fmla="*/ 2714153 h 6747455"/>
              <a:gd name="connsiteX1311" fmla="*/ 268762 w 6175898"/>
              <a:gd name="connsiteY1311" fmla="*/ 2703394 h 6747455"/>
              <a:gd name="connsiteX1312" fmla="*/ 275934 w 6175898"/>
              <a:gd name="connsiteY1312" fmla="*/ 2692640 h 6747455"/>
              <a:gd name="connsiteX1313" fmla="*/ 283106 w 6175898"/>
              <a:gd name="connsiteY1313" fmla="*/ 2682777 h 6747455"/>
              <a:gd name="connsiteX1314" fmla="*/ 289381 w 6175898"/>
              <a:gd name="connsiteY1314" fmla="*/ 2672914 h 6747455"/>
              <a:gd name="connsiteX1315" fmla="*/ 295208 w 6175898"/>
              <a:gd name="connsiteY1315" fmla="*/ 2662606 h 6747455"/>
              <a:gd name="connsiteX1316" fmla="*/ 301036 w 6175898"/>
              <a:gd name="connsiteY1316" fmla="*/ 2651400 h 6747455"/>
              <a:gd name="connsiteX1317" fmla="*/ 305966 w 6175898"/>
              <a:gd name="connsiteY1317" fmla="*/ 2641987 h 6747455"/>
              <a:gd name="connsiteX1318" fmla="*/ 310899 w 6175898"/>
              <a:gd name="connsiteY1318" fmla="*/ 2630781 h 6747455"/>
              <a:gd name="connsiteX1319" fmla="*/ 315382 w 6175898"/>
              <a:gd name="connsiteY1319" fmla="*/ 2620920 h 6747455"/>
              <a:gd name="connsiteX1320" fmla="*/ 319415 w 6175898"/>
              <a:gd name="connsiteY1320" fmla="*/ 2610611 h 6747455"/>
              <a:gd name="connsiteX1321" fmla="*/ 323897 w 6175898"/>
              <a:gd name="connsiteY1321" fmla="*/ 2599853 h 6747455"/>
              <a:gd name="connsiteX1322" fmla="*/ 327483 w 6175898"/>
              <a:gd name="connsiteY1322" fmla="*/ 2589993 h 6747455"/>
              <a:gd name="connsiteX1323" fmla="*/ 330622 w 6175898"/>
              <a:gd name="connsiteY1323" fmla="*/ 2579684 h 6747455"/>
              <a:gd name="connsiteX1324" fmla="*/ 334207 w 6175898"/>
              <a:gd name="connsiteY1324" fmla="*/ 2568925 h 6747455"/>
              <a:gd name="connsiteX1325" fmla="*/ 336450 w 6175898"/>
              <a:gd name="connsiteY1325" fmla="*/ 2558616 h 6747455"/>
              <a:gd name="connsiteX1326" fmla="*/ 338242 w 6175898"/>
              <a:gd name="connsiteY1326" fmla="*/ 2548754 h 6747455"/>
              <a:gd name="connsiteX1327" fmla="*/ 340482 w 6175898"/>
              <a:gd name="connsiteY1327" fmla="*/ 2538446 h 6747455"/>
              <a:gd name="connsiteX1328" fmla="*/ 342724 w 6175898"/>
              <a:gd name="connsiteY1328" fmla="*/ 2527240 h 6747455"/>
              <a:gd name="connsiteX1329" fmla="*/ 344070 w 6175898"/>
              <a:gd name="connsiteY1329" fmla="*/ 2516931 h 6747455"/>
              <a:gd name="connsiteX1330" fmla="*/ 345416 w 6175898"/>
              <a:gd name="connsiteY1330" fmla="*/ 2507519 h 6747455"/>
              <a:gd name="connsiteX1331" fmla="*/ 347208 w 6175898"/>
              <a:gd name="connsiteY1331" fmla="*/ 2496760 h 6747455"/>
              <a:gd name="connsiteX1332" fmla="*/ 348106 w 6175898"/>
              <a:gd name="connsiteY1332" fmla="*/ 2486899 h 6747455"/>
              <a:gd name="connsiteX1333" fmla="*/ 349002 w 6175898"/>
              <a:gd name="connsiteY1333" fmla="*/ 2472557 h 6747455"/>
              <a:gd name="connsiteX1334" fmla="*/ 348556 w 6175898"/>
              <a:gd name="connsiteY1334" fmla="*/ 2457765 h 6747455"/>
              <a:gd name="connsiteX1335" fmla="*/ 349003 w 6175898"/>
              <a:gd name="connsiteY1335" fmla="*/ 2445664 h 6747455"/>
              <a:gd name="connsiteX1336" fmla="*/ 348557 w 6175898"/>
              <a:gd name="connsiteY1336" fmla="*/ 2403979 h 6747455"/>
              <a:gd name="connsiteX1337" fmla="*/ 348559 w 6175898"/>
              <a:gd name="connsiteY1337" fmla="*/ 2362741 h 6747455"/>
              <a:gd name="connsiteX1338" fmla="*/ 348559 w 6175898"/>
              <a:gd name="connsiteY1338" fmla="*/ 2321506 h 6747455"/>
              <a:gd name="connsiteX1339" fmla="*/ 348560 w 6175898"/>
              <a:gd name="connsiteY1339" fmla="*/ 2280268 h 6747455"/>
              <a:gd name="connsiteX1340" fmla="*/ 348562 w 6175898"/>
              <a:gd name="connsiteY1340" fmla="*/ 2239929 h 6747455"/>
              <a:gd name="connsiteX1341" fmla="*/ 348565 w 6175898"/>
              <a:gd name="connsiteY1341" fmla="*/ 2197796 h 6747455"/>
              <a:gd name="connsiteX1342" fmla="*/ 348565 w 6175898"/>
              <a:gd name="connsiteY1342" fmla="*/ 2156558 h 6747455"/>
              <a:gd name="connsiteX1343" fmla="*/ 348566 w 6175898"/>
              <a:gd name="connsiteY1343" fmla="*/ 2115323 h 6747455"/>
              <a:gd name="connsiteX1344" fmla="*/ 348567 w 6175898"/>
              <a:gd name="connsiteY1344" fmla="*/ 2074086 h 6747455"/>
              <a:gd name="connsiteX1345" fmla="*/ 349017 w 6175898"/>
              <a:gd name="connsiteY1345" fmla="*/ 2032402 h 6747455"/>
              <a:gd name="connsiteX1346" fmla="*/ 349019 w 6175898"/>
              <a:gd name="connsiteY1346" fmla="*/ 1992060 h 6747455"/>
              <a:gd name="connsiteX1347" fmla="*/ 348573 w 6175898"/>
              <a:gd name="connsiteY1347" fmla="*/ 1950375 h 6747455"/>
              <a:gd name="connsiteX1348" fmla="*/ 348575 w 6175898"/>
              <a:gd name="connsiteY1348" fmla="*/ 1909141 h 6747455"/>
              <a:gd name="connsiteX1349" fmla="*/ 348575 w 6175898"/>
              <a:gd name="connsiteY1349" fmla="*/ 1867904 h 6747455"/>
              <a:gd name="connsiteX1350" fmla="*/ 349024 w 6175898"/>
              <a:gd name="connsiteY1350" fmla="*/ 1826220 h 6747455"/>
              <a:gd name="connsiteX1351" fmla="*/ 348577 w 6175898"/>
              <a:gd name="connsiteY1351" fmla="*/ 1784533 h 6747455"/>
              <a:gd name="connsiteX1352" fmla="*/ 348579 w 6175898"/>
              <a:gd name="connsiteY1352" fmla="*/ 1744195 h 6747455"/>
              <a:gd name="connsiteX1353" fmla="*/ 348579 w 6175898"/>
              <a:gd name="connsiteY1353" fmla="*/ 1702956 h 6747455"/>
              <a:gd name="connsiteX1354" fmla="*/ 349029 w 6175898"/>
              <a:gd name="connsiteY1354" fmla="*/ 1678304 h 6747455"/>
              <a:gd name="connsiteX1355" fmla="*/ 349032 w 6175898"/>
              <a:gd name="connsiteY1355" fmla="*/ 1669340 h 6747455"/>
              <a:gd name="connsiteX1356" fmla="*/ 348583 w 6175898"/>
              <a:gd name="connsiteY1356" fmla="*/ 1661720 h 6747455"/>
              <a:gd name="connsiteX1357" fmla="*/ 349479 w 6175898"/>
              <a:gd name="connsiteY1357" fmla="*/ 1650963 h 6747455"/>
              <a:gd name="connsiteX1358" fmla="*/ 350377 w 6175898"/>
              <a:gd name="connsiteY1358" fmla="*/ 1641101 h 6747455"/>
              <a:gd name="connsiteX1359" fmla="*/ 351722 w 6175898"/>
              <a:gd name="connsiteY1359" fmla="*/ 1630792 h 6747455"/>
              <a:gd name="connsiteX1360" fmla="*/ 352618 w 6175898"/>
              <a:gd name="connsiteY1360" fmla="*/ 1620932 h 6747455"/>
              <a:gd name="connsiteX1361" fmla="*/ 354412 w 6175898"/>
              <a:gd name="connsiteY1361" fmla="*/ 1610172 h 6747455"/>
              <a:gd name="connsiteX1362" fmla="*/ 356205 w 6175898"/>
              <a:gd name="connsiteY1362" fmla="*/ 1599417 h 6747455"/>
              <a:gd name="connsiteX1363" fmla="*/ 358445 w 6175898"/>
              <a:gd name="connsiteY1363" fmla="*/ 1589106 h 6747455"/>
              <a:gd name="connsiteX1364" fmla="*/ 360240 w 6175898"/>
              <a:gd name="connsiteY1364" fmla="*/ 1579246 h 6747455"/>
              <a:gd name="connsiteX1365" fmla="*/ 363378 w 6175898"/>
              <a:gd name="connsiteY1365" fmla="*/ 1568937 h 6747455"/>
              <a:gd name="connsiteX1366" fmla="*/ 366066 w 6175898"/>
              <a:gd name="connsiteY1366" fmla="*/ 1558179 h 6747455"/>
              <a:gd name="connsiteX1367" fmla="*/ 369205 w 6175898"/>
              <a:gd name="connsiteY1367" fmla="*/ 1547870 h 6747455"/>
              <a:gd name="connsiteX1368" fmla="*/ 372790 w 6175898"/>
              <a:gd name="connsiteY1368" fmla="*/ 1538009 h 6747455"/>
              <a:gd name="connsiteX1369" fmla="*/ 376824 w 6175898"/>
              <a:gd name="connsiteY1369" fmla="*/ 1526803 h 6747455"/>
              <a:gd name="connsiteX1370" fmla="*/ 381308 w 6175898"/>
              <a:gd name="connsiteY1370" fmla="*/ 1516943 h 6747455"/>
              <a:gd name="connsiteX1371" fmla="*/ 385790 w 6175898"/>
              <a:gd name="connsiteY1371" fmla="*/ 1507082 h 6747455"/>
              <a:gd name="connsiteX1372" fmla="*/ 390273 w 6175898"/>
              <a:gd name="connsiteY1372" fmla="*/ 1497220 h 6747455"/>
              <a:gd name="connsiteX1373" fmla="*/ 395653 w 6175898"/>
              <a:gd name="connsiteY1373" fmla="*/ 1485568 h 6747455"/>
              <a:gd name="connsiteX1374" fmla="*/ 401480 w 6175898"/>
              <a:gd name="connsiteY1374" fmla="*/ 1475257 h 6747455"/>
              <a:gd name="connsiteX1375" fmla="*/ 406858 w 6175898"/>
              <a:gd name="connsiteY1375" fmla="*/ 1465396 h 6747455"/>
              <a:gd name="connsiteX1376" fmla="*/ 413133 w 6175898"/>
              <a:gd name="connsiteY1376" fmla="*/ 1454639 h 6747455"/>
              <a:gd name="connsiteX1377" fmla="*/ 420754 w 6175898"/>
              <a:gd name="connsiteY1377" fmla="*/ 1444329 h 6747455"/>
              <a:gd name="connsiteX1378" fmla="*/ 427476 w 6175898"/>
              <a:gd name="connsiteY1378" fmla="*/ 1434020 h 6747455"/>
              <a:gd name="connsiteX1379" fmla="*/ 435097 w 6175898"/>
              <a:gd name="connsiteY1379" fmla="*/ 1423710 h 6747455"/>
              <a:gd name="connsiteX1380" fmla="*/ 443166 w 6175898"/>
              <a:gd name="connsiteY1380" fmla="*/ 1413849 h 6747455"/>
              <a:gd name="connsiteX1381" fmla="*/ 452580 w 6175898"/>
              <a:gd name="connsiteY1381" fmla="*/ 1403540 h 6747455"/>
              <a:gd name="connsiteX1382" fmla="*/ 461545 w 6175898"/>
              <a:gd name="connsiteY1382" fmla="*/ 1392782 h 6747455"/>
              <a:gd name="connsiteX1383" fmla="*/ 471854 w 6175898"/>
              <a:gd name="connsiteY1383" fmla="*/ 1382473 h 6747455"/>
              <a:gd name="connsiteX1384" fmla="*/ 481716 w 6175898"/>
              <a:gd name="connsiteY1384" fmla="*/ 1372611 h 6747455"/>
              <a:gd name="connsiteX1385" fmla="*/ 494714 w 6175898"/>
              <a:gd name="connsiteY1385" fmla="*/ 1361406 h 6747455"/>
              <a:gd name="connsiteX1386" fmla="*/ 507263 w 6175898"/>
              <a:gd name="connsiteY1386" fmla="*/ 1350648 h 6747455"/>
              <a:gd name="connsiteX1387" fmla="*/ 520711 w 6175898"/>
              <a:gd name="connsiteY1387" fmla="*/ 1340787 h 6747455"/>
              <a:gd name="connsiteX1388" fmla="*/ 534158 w 6175898"/>
              <a:gd name="connsiteY1388" fmla="*/ 1331821 h 6747455"/>
              <a:gd name="connsiteX1389" fmla="*/ 552984 w 6175898"/>
              <a:gd name="connsiteY1389" fmla="*/ 1319270 h 6747455"/>
              <a:gd name="connsiteX1390" fmla="*/ 572708 w 6175898"/>
              <a:gd name="connsiteY1390" fmla="*/ 1308513 h 6747455"/>
              <a:gd name="connsiteX1391" fmla="*/ 593324 w 6175898"/>
              <a:gd name="connsiteY1391" fmla="*/ 1298650 h 6747455"/>
              <a:gd name="connsiteX1392" fmla="*/ 613496 w 6175898"/>
              <a:gd name="connsiteY1392" fmla="*/ 1290132 h 6747455"/>
              <a:gd name="connsiteX1393" fmla="*/ 630977 w 6175898"/>
              <a:gd name="connsiteY1393" fmla="*/ 1284305 h 6747455"/>
              <a:gd name="connsiteX1394" fmla="*/ 649803 w 6175898"/>
              <a:gd name="connsiteY1394" fmla="*/ 1278031 h 6747455"/>
              <a:gd name="connsiteX1395" fmla="*/ 668179 w 6175898"/>
              <a:gd name="connsiteY1395" fmla="*/ 1273099 h 6747455"/>
              <a:gd name="connsiteX1396" fmla="*/ 686558 w 6175898"/>
              <a:gd name="connsiteY1396" fmla="*/ 1269066 h 6747455"/>
              <a:gd name="connsiteX1397" fmla="*/ 705830 w 6175898"/>
              <a:gd name="connsiteY1397" fmla="*/ 1265925 h 6747455"/>
              <a:gd name="connsiteX1398" fmla="*/ 725104 w 6175898"/>
              <a:gd name="connsiteY1398" fmla="*/ 1263683 h 6747455"/>
              <a:gd name="connsiteX1399" fmla="*/ 744827 w 6175898"/>
              <a:gd name="connsiteY1399" fmla="*/ 1261891 h 6747455"/>
              <a:gd name="connsiteX1400" fmla="*/ 764995 w 6175898"/>
              <a:gd name="connsiteY1400" fmla="*/ 1262338 h 6747455"/>
              <a:gd name="connsiteX1401" fmla="*/ 785166 w 6175898"/>
              <a:gd name="connsiteY1401" fmla="*/ 1261889 h 6747455"/>
              <a:gd name="connsiteX1402" fmla="*/ 804888 w 6175898"/>
              <a:gd name="connsiteY1402" fmla="*/ 1263680 h 6747455"/>
              <a:gd name="connsiteX1403" fmla="*/ 823714 w 6175898"/>
              <a:gd name="connsiteY1403" fmla="*/ 1266371 h 6747455"/>
              <a:gd name="connsiteX1404" fmla="*/ 843437 w 6175898"/>
              <a:gd name="connsiteY1404" fmla="*/ 1269058 h 6747455"/>
              <a:gd name="connsiteX1405" fmla="*/ 861812 w 6175898"/>
              <a:gd name="connsiteY1405" fmla="*/ 1273094 h 6747455"/>
              <a:gd name="connsiteX1406" fmla="*/ 880189 w 6175898"/>
              <a:gd name="connsiteY1406" fmla="*/ 1278022 h 6747455"/>
              <a:gd name="connsiteX1407" fmla="*/ 898567 w 6175898"/>
              <a:gd name="connsiteY1407" fmla="*/ 1283848 h 6747455"/>
              <a:gd name="connsiteX1408" fmla="*/ 916495 w 6175898"/>
              <a:gd name="connsiteY1408" fmla="*/ 1290123 h 6747455"/>
              <a:gd name="connsiteX1409" fmla="*/ 937113 w 6175898"/>
              <a:gd name="connsiteY1409" fmla="*/ 1299086 h 6747455"/>
              <a:gd name="connsiteX1410" fmla="*/ 957282 w 6175898"/>
              <a:gd name="connsiteY1410" fmla="*/ 1308499 h 6747455"/>
              <a:gd name="connsiteX1411" fmla="*/ 977005 w 6175898"/>
              <a:gd name="connsiteY1411" fmla="*/ 1319255 h 6747455"/>
              <a:gd name="connsiteX1412" fmla="*/ 995828 w 6175898"/>
              <a:gd name="connsiteY1412" fmla="*/ 1331806 h 6747455"/>
              <a:gd name="connsiteX1413" fmla="*/ 1009275 w 6175898"/>
              <a:gd name="connsiteY1413" fmla="*/ 1340770 h 6747455"/>
              <a:gd name="connsiteX1414" fmla="*/ 1022721 w 6175898"/>
              <a:gd name="connsiteY1414" fmla="*/ 1350629 h 6747455"/>
              <a:gd name="connsiteX1415" fmla="*/ 1035271 w 6175898"/>
              <a:gd name="connsiteY1415" fmla="*/ 1361385 h 6747455"/>
              <a:gd name="connsiteX1416" fmla="*/ 1047821 w 6175898"/>
              <a:gd name="connsiteY1416" fmla="*/ 1372144 h 6747455"/>
              <a:gd name="connsiteX1417" fmla="*/ 1058130 w 6175898"/>
              <a:gd name="connsiteY1417" fmla="*/ 1382453 h 6747455"/>
              <a:gd name="connsiteX1418" fmla="*/ 1067990 w 6175898"/>
              <a:gd name="connsiteY1418" fmla="*/ 1392313 h 6747455"/>
              <a:gd name="connsiteX1419" fmla="*/ 1077403 w 6175898"/>
              <a:gd name="connsiteY1419" fmla="*/ 1403518 h 6747455"/>
              <a:gd name="connsiteX1420" fmla="*/ 1086816 w 6175898"/>
              <a:gd name="connsiteY1420" fmla="*/ 1413826 h 6747455"/>
              <a:gd name="connsiteX1421" fmla="*/ 1094884 w 6175898"/>
              <a:gd name="connsiteY1421" fmla="*/ 1423687 h 6747455"/>
              <a:gd name="connsiteX1422" fmla="*/ 1102503 w 6175898"/>
              <a:gd name="connsiteY1422" fmla="*/ 1433996 h 6747455"/>
              <a:gd name="connsiteX1423" fmla="*/ 1109226 w 6175898"/>
              <a:gd name="connsiteY1423" fmla="*/ 1444305 h 6747455"/>
              <a:gd name="connsiteX1424" fmla="*/ 1116845 w 6175898"/>
              <a:gd name="connsiteY1424" fmla="*/ 1454614 h 6747455"/>
              <a:gd name="connsiteX1425" fmla="*/ 1123120 w 6175898"/>
              <a:gd name="connsiteY1425" fmla="*/ 1465370 h 6747455"/>
              <a:gd name="connsiteX1426" fmla="*/ 1128499 w 6175898"/>
              <a:gd name="connsiteY1426" fmla="*/ 1475232 h 6747455"/>
              <a:gd name="connsiteX1427" fmla="*/ 1134326 w 6175898"/>
              <a:gd name="connsiteY1427" fmla="*/ 1485543 h 6747455"/>
              <a:gd name="connsiteX1428" fmla="*/ 1139254 w 6175898"/>
              <a:gd name="connsiteY1428" fmla="*/ 1496745 h 6747455"/>
              <a:gd name="connsiteX1429" fmla="*/ 1144633 w 6175898"/>
              <a:gd name="connsiteY1429" fmla="*/ 1506606 h 6747455"/>
              <a:gd name="connsiteX1430" fmla="*/ 1148666 w 6175898"/>
              <a:gd name="connsiteY1430" fmla="*/ 1516916 h 6747455"/>
              <a:gd name="connsiteX1431" fmla="*/ 1153150 w 6175898"/>
              <a:gd name="connsiteY1431" fmla="*/ 1526776 h 6747455"/>
              <a:gd name="connsiteX1432" fmla="*/ 1156735 w 6175898"/>
              <a:gd name="connsiteY1432" fmla="*/ 1537533 h 6747455"/>
              <a:gd name="connsiteX1433" fmla="*/ 1160320 w 6175898"/>
              <a:gd name="connsiteY1433" fmla="*/ 1547395 h 6747455"/>
              <a:gd name="connsiteX1434" fmla="*/ 1163456 w 6175898"/>
              <a:gd name="connsiteY1434" fmla="*/ 1557703 h 6747455"/>
              <a:gd name="connsiteX1435" fmla="*/ 1166146 w 6175898"/>
              <a:gd name="connsiteY1435" fmla="*/ 1568460 h 6747455"/>
              <a:gd name="connsiteX1436" fmla="*/ 1169282 w 6175898"/>
              <a:gd name="connsiteY1436" fmla="*/ 1578771 h 6747455"/>
              <a:gd name="connsiteX1437" fmla="*/ 1171522 w 6175898"/>
              <a:gd name="connsiteY1437" fmla="*/ 1589079 h 6747455"/>
              <a:gd name="connsiteX1438" fmla="*/ 1173764 w 6175898"/>
              <a:gd name="connsiteY1438" fmla="*/ 1599387 h 6747455"/>
              <a:gd name="connsiteX1439" fmla="*/ 1175557 w 6175898"/>
              <a:gd name="connsiteY1439" fmla="*/ 1610146 h 6747455"/>
              <a:gd name="connsiteX1440" fmla="*/ 1176901 w 6175898"/>
              <a:gd name="connsiteY1440" fmla="*/ 1620453 h 6747455"/>
              <a:gd name="connsiteX1441" fmla="*/ 1178244 w 6175898"/>
              <a:gd name="connsiteY1441" fmla="*/ 1630764 h 6747455"/>
              <a:gd name="connsiteX1442" fmla="*/ 1179142 w 6175898"/>
              <a:gd name="connsiteY1442" fmla="*/ 1640623 h 6747455"/>
              <a:gd name="connsiteX1443" fmla="*/ 1180488 w 6175898"/>
              <a:gd name="connsiteY1443" fmla="*/ 1650934 h 6747455"/>
              <a:gd name="connsiteX1444" fmla="*/ 1180934 w 6175898"/>
              <a:gd name="connsiteY1444" fmla="*/ 1661242 h 6747455"/>
              <a:gd name="connsiteX1445" fmla="*/ 1180933 w 6175898"/>
              <a:gd name="connsiteY1445" fmla="*/ 1669311 h 6747455"/>
              <a:gd name="connsiteX1446" fmla="*/ 1180933 w 6175898"/>
              <a:gd name="connsiteY1446" fmla="*/ 1678277 h 6747455"/>
              <a:gd name="connsiteX1447" fmla="*/ 1180933 w 6175898"/>
              <a:gd name="connsiteY1447" fmla="*/ 1702479 h 6747455"/>
              <a:gd name="connsiteX1448" fmla="*/ 1181828 w 6175898"/>
              <a:gd name="connsiteY1448" fmla="*/ 1743715 h 6747455"/>
              <a:gd name="connsiteX1449" fmla="*/ 1181377 w 6175898"/>
              <a:gd name="connsiteY1449" fmla="*/ 1785401 h 6747455"/>
              <a:gd name="connsiteX1450" fmla="*/ 1180930 w 6175898"/>
              <a:gd name="connsiteY1450" fmla="*/ 1826190 h 6747455"/>
              <a:gd name="connsiteX1451" fmla="*/ 1180928 w 6175898"/>
              <a:gd name="connsiteY1451" fmla="*/ 1867425 h 6747455"/>
              <a:gd name="connsiteX1452" fmla="*/ 1180926 w 6175898"/>
              <a:gd name="connsiteY1452" fmla="*/ 1908663 h 6747455"/>
              <a:gd name="connsiteX1453" fmla="*/ 1180924 w 6175898"/>
              <a:gd name="connsiteY1453" fmla="*/ 1950795 h 6747455"/>
              <a:gd name="connsiteX1454" fmla="*/ 1181370 w 6175898"/>
              <a:gd name="connsiteY1454" fmla="*/ 1991584 h 6747455"/>
              <a:gd name="connsiteX1455" fmla="*/ 1180921 w 6175898"/>
              <a:gd name="connsiteY1455" fmla="*/ 2032371 h 6747455"/>
              <a:gd name="connsiteX1456" fmla="*/ 1180920 w 6175898"/>
              <a:gd name="connsiteY1456" fmla="*/ 2073608 h 6747455"/>
              <a:gd name="connsiteX1457" fmla="*/ 1180918 w 6175898"/>
              <a:gd name="connsiteY1457" fmla="*/ 2114846 h 6747455"/>
              <a:gd name="connsiteX1458" fmla="*/ 1180916 w 6175898"/>
              <a:gd name="connsiteY1458" fmla="*/ 2156081 h 6747455"/>
              <a:gd name="connsiteX1459" fmla="*/ 1180916 w 6175898"/>
              <a:gd name="connsiteY1459" fmla="*/ 2198216 h 6747455"/>
              <a:gd name="connsiteX1460" fmla="*/ 1181362 w 6175898"/>
              <a:gd name="connsiteY1460" fmla="*/ 2239001 h 6747455"/>
              <a:gd name="connsiteX1461" fmla="*/ 1180912 w 6175898"/>
              <a:gd name="connsiteY1461" fmla="*/ 2279791 h 6747455"/>
              <a:gd name="connsiteX1462" fmla="*/ 1180911 w 6175898"/>
              <a:gd name="connsiteY1462" fmla="*/ 2321029 h 6747455"/>
              <a:gd name="connsiteX1463" fmla="*/ 1180909 w 6175898"/>
              <a:gd name="connsiteY1463" fmla="*/ 2362265 h 6747455"/>
              <a:gd name="connsiteX1464" fmla="*/ 1180909 w 6175898"/>
              <a:gd name="connsiteY1464" fmla="*/ 2404399 h 6747455"/>
              <a:gd name="connsiteX1465" fmla="*/ 1180907 w 6175898"/>
              <a:gd name="connsiteY1465" fmla="*/ 2445635 h 6747455"/>
              <a:gd name="connsiteX1466" fmla="*/ 1181353 w 6175898"/>
              <a:gd name="connsiteY1466" fmla="*/ 2486423 h 6747455"/>
              <a:gd name="connsiteX1467" fmla="*/ 1180903 w 6175898"/>
              <a:gd name="connsiteY1467" fmla="*/ 2527210 h 6747455"/>
              <a:gd name="connsiteX1468" fmla="*/ 1180902 w 6175898"/>
              <a:gd name="connsiteY1468" fmla="*/ 2568447 h 6747455"/>
              <a:gd name="connsiteX1469" fmla="*/ 1180452 w 6175898"/>
              <a:gd name="connsiteY1469" fmla="*/ 2610133 h 6747455"/>
              <a:gd name="connsiteX1470" fmla="*/ 1180899 w 6175898"/>
              <a:gd name="connsiteY1470" fmla="*/ 2651816 h 6747455"/>
              <a:gd name="connsiteX1471" fmla="*/ 1180897 w 6175898"/>
              <a:gd name="connsiteY1471" fmla="*/ 2693054 h 6747455"/>
              <a:gd name="connsiteX1472" fmla="*/ 1181345 w 6175898"/>
              <a:gd name="connsiteY1472" fmla="*/ 2733843 h 6747455"/>
              <a:gd name="connsiteX1473" fmla="*/ 1180894 w 6175898"/>
              <a:gd name="connsiteY1473" fmla="*/ 2774631 h 6747455"/>
              <a:gd name="connsiteX1474" fmla="*/ 1180445 w 6175898"/>
              <a:gd name="connsiteY1474" fmla="*/ 2816316 h 6747455"/>
              <a:gd name="connsiteX1475" fmla="*/ 1180892 w 6175898"/>
              <a:gd name="connsiteY1475" fmla="*/ 2858000 h 6747455"/>
              <a:gd name="connsiteX1476" fmla="*/ 1180890 w 6175898"/>
              <a:gd name="connsiteY1476" fmla="*/ 2899237 h 6747455"/>
              <a:gd name="connsiteX1477" fmla="*/ 1181338 w 6175898"/>
              <a:gd name="connsiteY1477" fmla="*/ 2940026 h 6747455"/>
              <a:gd name="connsiteX1478" fmla="*/ 1181335 w 6175898"/>
              <a:gd name="connsiteY1478" fmla="*/ 2981262 h 6747455"/>
              <a:gd name="connsiteX1479" fmla="*/ 1180438 w 6175898"/>
              <a:gd name="connsiteY1479" fmla="*/ 3022500 h 6747455"/>
              <a:gd name="connsiteX1480" fmla="*/ 1180436 w 6175898"/>
              <a:gd name="connsiteY1480" fmla="*/ 3063735 h 6747455"/>
              <a:gd name="connsiteX1481" fmla="*/ 1180885 w 6175898"/>
              <a:gd name="connsiteY1481" fmla="*/ 3105419 h 6747455"/>
              <a:gd name="connsiteX1482" fmla="*/ 1180882 w 6175898"/>
              <a:gd name="connsiteY1482" fmla="*/ 3146656 h 6747455"/>
              <a:gd name="connsiteX1483" fmla="*/ 1181328 w 6175898"/>
              <a:gd name="connsiteY1483" fmla="*/ 3187445 h 6747455"/>
              <a:gd name="connsiteX1484" fmla="*/ 1181328 w 6175898"/>
              <a:gd name="connsiteY1484" fmla="*/ 3228681 h 6747455"/>
              <a:gd name="connsiteX1485" fmla="*/ 1180429 w 6175898"/>
              <a:gd name="connsiteY1485" fmla="*/ 3269918 h 6747455"/>
              <a:gd name="connsiteX1486" fmla="*/ 1180877 w 6175898"/>
              <a:gd name="connsiteY1486" fmla="*/ 3311604 h 6747455"/>
              <a:gd name="connsiteX1487" fmla="*/ 1180876 w 6175898"/>
              <a:gd name="connsiteY1487" fmla="*/ 3342979 h 6747455"/>
              <a:gd name="connsiteX1488" fmla="*/ 1180875 w 6175898"/>
              <a:gd name="connsiteY1488" fmla="*/ 3347460 h 6747455"/>
              <a:gd name="connsiteX1489" fmla="*/ 1180876 w 6175898"/>
              <a:gd name="connsiteY1489" fmla="*/ 3352839 h 6747455"/>
              <a:gd name="connsiteX1490" fmla="*/ 1181324 w 6175898"/>
              <a:gd name="connsiteY1490" fmla="*/ 3363148 h 6747455"/>
              <a:gd name="connsiteX1491" fmla="*/ 1182666 w 6175898"/>
              <a:gd name="connsiteY1491" fmla="*/ 3373458 h 6747455"/>
              <a:gd name="connsiteX1492" fmla="*/ 1182666 w 6175898"/>
              <a:gd name="connsiteY1492" fmla="*/ 3384214 h 6747455"/>
              <a:gd name="connsiteX1493" fmla="*/ 1184011 w 6175898"/>
              <a:gd name="connsiteY1493" fmla="*/ 3394523 h 6747455"/>
              <a:gd name="connsiteX1494" fmla="*/ 1184908 w 6175898"/>
              <a:gd name="connsiteY1494" fmla="*/ 3404386 h 6747455"/>
              <a:gd name="connsiteX1495" fmla="*/ 1186700 w 6175898"/>
              <a:gd name="connsiteY1495" fmla="*/ 3415142 h 6747455"/>
              <a:gd name="connsiteX1496" fmla="*/ 1189390 w 6175898"/>
              <a:gd name="connsiteY1496" fmla="*/ 3425002 h 6747455"/>
              <a:gd name="connsiteX1497" fmla="*/ 1191630 w 6175898"/>
              <a:gd name="connsiteY1497" fmla="*/ 3435311 h 6747455"/>
              <a:gd name="connsiteX1498" fmla="*/ 1193423 w 6175898"/>
              <a:gd name="connsiteY1498" fmla="*/ 3445173 h 6747455"/>
              <a:gd name="connsiteX1499" fmla="*/ 1196112 w 6175898"/>
              <a:gd name="connsiteY1499" fmla="*/ 3455930 h 6747455"/>
              <a:gd name="connsiteX1500" fmla="*/ 1199696 w 6175898"/>
              <a:gd name="connsiteY1500" fmla="*/ 3465790 h 6747455"/>
              <a:gd name="connsiteX1501" fmla="*/ 1202385 w 6175898"/>
              <a:gd name="connsiteY1501" fmla="*/ 3476549 h 6747455"/>
              <a:gd name="connsiteX1502" fmla="*/ 1206419 w 6175898"/>
              <a:gd name="connsiteY1502" fmla="*/ 3486856 h 6747455"/>
              <a:gd name="connsiteX1503" fmla="*/ 1210901 w 6175898"/>
              <a:gd name="connsiteY1503" fmla="*/ 3497614 h 6747455"/>
              <a:gd name="connsiteX1504" fmla="*/ 1214935 w 6175898"/>
              <a:gd name="connsiteY1504" fmla="*/ 3507923 h 6747455"/>
              <a:gd name="connsiteX1505" fmla="*/ 1219418 w 6175898"/>
              <a:gd name="connsiteY1505" fmla="*/ 3517785 h 6747455"/>
              <a:gd name="connsiteX1506" fmla="*/ 1224347 w 6175898"/>
              <a:gd name="connsiteY1506" fmla="*/ 3528990 h 6747455"/>
              <a:gd name="connsiteX1507" fmla="*/ 1229724 w 6175898"/>
              <a:gd name="connsiteY1507" fmla="*/ 3538851 h 6747455"/>
              <a:gd name="connsiteX1508" fmla="*/ 1235551 w 6175898"/>
              <a:gd name="connsiteY1508" fmla="*/ 3549159 h 6747455"/>
              <a:gd name="connsiteX1509" fmla="*/ 1240930 w 6175898"/>
              <a:gd name="connsiteY1509" fmla="*/ 3559019 h 6747455"/>
              <a:gd name="connsiteX1510" fmla="*/ 1248548 w 6175898"/>
              <a:gd name="connsiteY1510" fmla="*/ 3569329 h 6747455"/>
              <a:gd name="connsiteX1511" fmla="*/ 1255272 w 6175898"/>
              <a:gd name="connsiteY1511" fmla="*/ 3579638 h 6747455"/>
              <a:gd name="connsiteX1512" fmla="*/ 1262443 w 6175898"/>
              <a:gd name="connsiteY1512" fmla="*/ 3590394 h 6747455"/>
              <a:gd name="connsiteX1513" fmla="*/ 1270512 w 6175898"/>
              <a:gd name="connsiteY1513" fmla="*/ 3600256 h 6747455"/>
              <a:gd name="connsiteX1514" fmla="*/ 1278577 w 6175898"/>
              <a:gd name="connsiteY1514" fmla="*/ 3611012 h 6747455"/>
              <a:gd name="connsiteX1515" fmla="*/ 1288440 w 6175898"/>
              <a:gd name="connsiteY1515" fmla="*/ 3621770 h 6747455"/>
              <a:gd name="connsiteX1516" fmla="*/ 1297851 w 6175898"/>
              <a:gd name="connsiteY1516" fmla="*/ 3631182 h 6747455"/>
              <a:gd name="connsiteX1517" fmla="*/ 1307713 w 6175898"/>
              <a:gd name="connsiteY1517" fmla="*/ 3641042 h 6747455"/>
              <a:gd name="connsiteX1518" fmla="*/ 1318918 w 6175898"/>
              <a:gd name="connsiteY1518" fmla="*/ 3652249 h 6747455"/>
              <a:gd name="connsiteX1519" fmla="*/ 1331915 w 6175898"/>
              <a:gd name="connsiteY1519" fmla="*/ 3663452 h 6747455"/>
              <a:gd name="connsiteX1520" fmla="*/ 1344464 w 6175898"/>
              <a:gd name="connsiteY1520" fmla="*/ 3673313 h 6747455"/>
              <a:gd name="connsiteX1521" fmla="*/ 1357465 w 6175898"/>
              <a:gd name="connsiteY1521" fmla="*/ 3682726 h 6747455"/>
              <a:gd name="connsiteX1522" fmla="*/ 1374496 w 6175898"/>
              <a:gd name="connsiteY1522" fmla="*/ 3694379 h 6747455"/>
              <a:gd name="connsiteX1523" fmla="*/ 1393322 w 6175898"/>
              <a:gd name="connsiteY1523" fmla="*/ 3705135 h 6747455"/>
              <a:gd name="connsiteX1524" fmla="*/ 1410801 w 6175898"/>
              <a:gd name="connsiteY1524" fmla="*/ 3715444 h 6747455"/>
              <a:gd name="connsiteX1525" fmla="*/ 1430523 w 6175898"/>
              <a:gd name="connsiteY1525" fmla="*/ 3723512 h 6747455"/>
              <a:gd name="connsiteX1526" fmla="*/ 1449348 w 6175898"/>
              <a:gd name="connsiteY1526" fmla="*/ 3731578 h 6747455"/>
              <a:gd name="connsiteX1527" fmla="*/ 1469069 w 6175898"/>
              <a:gd name="connsiteY1527" fmla="*/ 3738749 h 6747455"/>
              <a:gd name="connsiteX1528" fmla="*/ 1489687 w 6175898"/>
              <a:gd name="connsiteY1528" fmla="*/ 3745024 h 6747455"/>
              <a:gd name="connsiteX1529" fmla="*/ 1510753 w 6175898"/>
              <a:gd name="connsiteY1529" fmla="*/ 3749953 h 6747455"/>
              <a:gd name="connsiteX1530" fmla="*/ 1531820 w 6175898"/>
              <a:gd name="connsiteY1530" fmla="*/ 3753091 h 6747455"/>
              <a:gd name="connsiteX1531" fmla="*/ 1553335 w 6175898"/>
              <a:gd name="connsiteY1531" fmla="*/ 3756676 h 6747455"/>
              <a:gd name="connsiteX1532" fmla="*/ 1574849 w 6175898"/>
              <a:gd name="connsiteY1532" fmla="*/ 3758467 h 6747455"/>
              <a:gd name="connsiteX1533" fmla="*/ 1596813 w 6175898"/>
              <a:gd name="connsiteY1533" fmla="*/ 3758914 h 6747455"/>
              <a:gd name="connsiteX1534" fmla="*/ 1619224 w 6175898"/>
              <a:gd name="connsiteY1534" fmla="*/ 3758018 h 6747455"/>
              <a:gd name="connsiteX1535" fmla="*/ 1641186 w 6175898"/>
              <a:gd name="connsiteY1535" fmla="*/ 3755778 h 6747455"/>
              <a:gd name="connsiteX1536" fmla="*/ 1662253 w 6175898"/>
              <a:gd name="connsiteY1536" fmla="*/ 3753535 h 6747455"/>
              <a:gd name="connsiteX1537" fmla="*/ 1683768 w 6175898"/>
              <a:gd name="connsiteY1537" fmla="*/ 3749052 h 6747455"/>
              <a:gd name="connsiteX1538" fmla="*/ 1703938 w 6175898"/>
              <a:gd name="connsiteY1538" fmla="*/ 3745018 h 6747455"/>
              <a:gd name="connsiteX1539" fmla="*/ 1724558 w 6175898"/>
              <a:gd name="connsiteY1539" fmla="*/ 3738740 h 6747455"/>
              <a:gd name="connsiteX1540" fmla="*/ 1744727 w 6175898"/>
              <a:gd name="connsiteY1540" fmla="*/ 3732017 h 6747455"/>
              <a:gd name="connsiteX1541" fmla="*/ 1763553 w 6175898"/>
              <a:gd name="connsiteY1541" fmla="*/ 3723948 h 6747455"/>
              <a:gd name="connsiteX1542" fmla="*/ 1782827 w 6175898"/>
              <a:gd name="connsiteY1542" fmla="*/ 3715430 h 6747455"/>
              <a:gd name="connsiteX1543" fmla="*/ 1802100 w 6175898"/>
              <a:gd name="connsiteY1543" fmla="*/ 3705123 h 6747455"/>
              <a:gd name="connsiteX1544" fmla="*/ 1819133 w 6175898"/>
              <a:gd name="connsiteY1544" fmla="*/ 3694363 h 6747455"/>
              <a:gd name="connsiteX1545" fmla="*/ 1836165 w 6175898"/>
              <a:gd name="connsiteY1545" fmla="*/ 3682709 h 6747455"/>
              <a:gd name="connsiteX1546" fmla="*/ 1849165 w 6175898"/>
              <a:gd name="connsiteY1546" fmla="*/ 3673295 h 6747455"/>
              <a:gd name="connsiteX1547" fmla="*/ 1863059 w 6175898"/>
              <a:gd name="connsiteY1547" fmla="*/ 3662987 h 6747455"/>
              <a:gd name="connsiteX1548" fmla="*/ 1874715 w 6175898"/>
              <a:gd name="connsiteY1548" fmla="*/ 3652229 h 6747455"/>
              <a:gd name="connsiteX1549" fmla="*/ 1886368 w 6175898"/>
              <a:gd name="connsiteY1549" fmla="*/ 3641470 h 6747455"/>
              <a:gd name="connsiteX1550" fmla="*/ 1896230 w 6175898"/>
              <a:gd name="connsiteY1550" fmla="*/ 3631610 h 6747455"/>
              <a:gd name="connsiteX1551" fmla="*/ 1906092 w 6175898"/>
              <a:gd name="connsiteY1551" fmla="*/ 3620851 h 6747455"/>
              <a:gd name="connsiteX1552" fmla="*/ 1915056 w 6175898"/>
              <a:gd name="connsiteY1552" fmla="*/ 3610989 h 6747455"/>
              <a:gd name="connsiteX1553" fmla="*/ 1923574 w 6175898"/>
              <a:gd name="connsiteY1553" fmla="*/ 3599784 h 6747455"/>
              <a:gd name="connsiteX1554" fmla="*/ 1931193 w 6175898"/>
              <a:gd name="connsiteY1554" fmla="*/ 3590373 h 6747455"/>
              <a:gd name="connsiteX1555" fmla="*/ 1938813 w 6175898"/>
              <a:gd name="connsiteY1555" fmla="*/ 3580062 h 6747455"/>
              <a:gd name="connsiteX1556" fmla="*/ 1946434 w 6175898"/>
              <a:gd name="connsiteY1556" fmla="*/ 3569753 h 6747455"/>
              <a:gd name="connsiteX1557" fmla="*/ 1952709 w 6175898"/>
              <a:gd name="connsiteY1557" fmla="*/ 3558994 h 6747455"/>
              <a:gd name="connsiteX1558" fmla="*/ 1958090 w 6175898"/>
              <a:gd name="connsiteY1558" fmla="*/ 3549135 h 6747455"/>
              <a:gd name="connsiteX1559" fmla="*/ 1963916 w 6175898"/>
              <a:gd name="connsiteY1559" fmla="*/ 3538824 h 6747455"/>
              <a:gd name="connsiteX1560" fmla="*/ 1970190 w 6175898"/>
              <a:gd name="connsiteY1560" fmla="*/ 3528067 h 6747455"/>
              <a:gd name="connsiteX1561" fmla="*/ 1974673 w 6175898"/>
              <a:gd name="connsiteY1561" fmla="*/ 3517310 h 6747455"/>
              <a:gd name="connsiteX1562" fmla="*/ 1979157 w 6175898"/>
              <a:gd name="connsiteY1562" fmla="*/ 3507448 h 6747455"/>
              <a:gd name="connsiteX1563" fmla="*/ 1984088 w 6175898"/>
              <a:gd name="connsiteY1563" fmla="*/ 3497139 h 6747455"/>
              <a:gd name="connsiteX1564" fmla="*/ 1987225 w 6175898"/>
              <a:gd name="connsiteY1564" fmla="*/ 3486830 h 6747455"/>
              <a:gd name="connsiteX1565" fmla="*/ 1991260 w 6175898"/>
              <a:gd name="connsiteY1565" fmla="*/ 3476521 h 6747455"/>
              <a:gd name="connsiteX1566" fmla="*/ 1994397 w 6175898"/>
              <a:gd name="connsiteY1566" fmla="*/ 3466212 h 6747455"/>
              <a:gd name="connsiteX1567" fmla="*/ 1997536 w 6175898"/>
              <a:gd name="connsiteY1567" fmla="*/ 3455903 h 6747455"/>
              <a:gd name="connsiteX1568" fmla="*/ 2000672 w 6175898"/>
              <a:gd name="connsiteY1568" fmla="*/ 3445592 h 6747455"/>
              <a:gd name="connsiteX1569" fmla="*/ 2002466 w 6175898"/>
              <a:gd name="connsiteY1569" fmla="*/ 3434836 h 6747455"/>
              <a:gd name="connsiteX1570" fmla="*/ 2004259 w 6175898"/>
              <a:gd name="connsiteY1570" fmla="*/ 3424975 h 6747455"/>
              <a:gd name="connsiteX1571" fmla="*/ 2006949 w 6175898"/>
              <a:gd name="connsiteY1571" fmla="*/ 3415113 h 6747455"/>
              <a:gd name="connsiteX1572" fmla="*/ 2008741 w 6175898"/>
              <a:gd name="connsiteY1572" fmla="*/ 3404356 h 6747455"/>
              <a:gd name="connsiteX1573" fmla="*/ 2010535 w 6175898"/>
              <a:gd name="connsiteY1573" fmla="*/ 3393599 h 6747455"/>
              <a:gd name="connsiteX1574" fmla="*/ 2011432 w 6175898"/>
              <a:gd name="connsiteY1574" fmla="*/ 3383738 h 6747455"/>
              <a:gd name="connsiteX1575" fmla="*/ 2012777 w 6175898"/>
              <a:gd name="connsiteY1575" fmla="*/ 3373429 h 6747455"/>
              <a:gd name="connsiteX1576" fmla="*/ 2012779 w 6175898"/>
              <a:gd name="connsiteY1576" fmla="*/ 3362671 h 6747455"/>
              <a:gd name="connsiteX1577" fmla="*/ 2012779 w 6175898"/>
              <a:gd name="connsiteY1577" fmla="*/ 3352809 h 6747455"/>
              <a:gd name="connsiteX1578" fmla="*/ 2013228 w 6175898"/>
              <a:gd name="connsiteY1578" fmla="*/ 3346984 h 6747455"/>
              <a:gd name="connsiteX1579" fmla="*/ 2013226 w 6175898"/>
              <a:gd name="connsiteY1579" fmla="*/ 3342501 h 6747455"/>
              <a:gd name="connsiteX1580" fmla="*/ 2013228 w 6175898"/>
              <a:gd name="connsiteY1580" fmla="*/ 3311125 h 6747455"/>
              <a:gd name="connsiteX1581" fmla="*/ 2013228 w 6175898"/>
              <a:gd name="connsiteY1581" fmla="*/ 3269889 h 6747455"/>
              <a:gd name="connsiteX1582" fmla="*/ 2013680 w 6175898"/>
              <a:gd name="connsiteY1582" fmla="*/ 3229100 h 6747455"/>
              <a:gd name="connsiteX1583" fmla="*/ 2013233 w 6175898"/>
              <a:gd name="connsiteY1583" fmla="*/ 3187416 h 6747455"/>
              <a:gd name="connsiteX1584" fmla="*/ 2012786 w 6175898"/>
              <a:gd name="connsiteY1584" fmla="*/ 3146627 h 6747455"/>
              <a:gd name="connsiteX1585" fmla="*/ 2013235 w 6175898"/>
              <a:gd name="connsiteY1585" fmla="*/ 3104942 h 6747455"/>
              <a:gd name="connsiteX1586" fmla="*/ 2013235 w 6175898"/>
              <a:gd name="connsiteY1586" fmla="*/ 3063705 h 6747455"/>
              <a:gd name="connsiteX1587" fmla="*/ 2013238 w 6175898"/>
              <a:gd name="connsiteY1587" fmla="*/ 3022469 h 6747455"/>
              <a:gd name="connsiteX1588" fmla="*/ 2013687 w 6175898"/>
              <a:gd name="connsiteY1588" fmla="*/ 2981680 h 6747455"/>
              <a:gd name="connsiteX1589" fmla="*/ 2013240 w 6175898"/>
              <a:gd name="connsiteY1589" fmla="*/ 2939996 h 6747455"/>
              <a:gd name="connsiteX1590" fmla="*/ 2012794 w 6175898"/>
              <a:gd name="connsiteY1590" fmla="*/ 2899206 h 6747455"/>
              <a:gd name="connsiteX1591" fmla="*/ 2013245 w 6175898"/>
              <a:gd name="connsiteY1591" fmla="*/ 2857523 h 6747455"/>
              <a:gd name="connsiteX1592" fmla="*/ 2013246 w 6175898"/>
              <a:gd name="connsiteY1592" fmla="*/ 2816286 h 6747455"/>
              <a:gd name="connsiteX1593" fmla="*/ 2012798 w 6175898"/>
              <a:gd name="connsiteY1593" fmla="*/ 2774603 h 6747455"/>
              <a:gd name="connsiteX1594" fmla="*/ 2013247 w 6175898"/>
              <a:gd name="connsiteY1594" fmla="*/ 2733813 h 6747455"/>
              <a:gd name="connsiteX1595" fmla="*/ 2013699 w 6175898"/>
              <a:gd name="connsiteY1595" fmla="*/ 2692128 h 6747455"/>
              <a:gd name="connsiteX1596" fmla="*/ 2013252 w 6175898"/>
              <a:gd name="connsiteY1596" fmla="*/ 2651340 h 6747455"/>
              <a:gd name="connsiteX1597" fmla="*/ 2013252 w 6175898"/>
              <a:gd name="connsiteY1597" fmla="*/ 2610103 h 6747455"/>
              <a:gd name="connsiteX1598" fmla="*/ 2013253 w 6175898"/>
              <a:gd name="connsiteY1598" fmla="*/ 2568867 h 6747455"/>
              <a:gd name="connsiteX1599" fmla="*/ 2012808 w 6175898"/>
              <a:gd name="connsiteY1599" fmla="*/ 2527183 h 6747455"/>
              <a:gd name="connsiteX1600" fmla="*/ 2013706 w 6175898"/>
              <a:gd name="connsiteY1600" fmla="*/ 2485945 h 6747455"/>
              <a:gd name="connsiteX1601" fmla="*/ 2013706 w 6175898"/>
              <a:gd name="connsiteY1601" fmla="*/ 2444709 h 6747455"/>
              <a:gd name="connsiteX1602" fmla="*/ 2013260 w 6175898"/>
              <a:gd name="connsiteY1602" fmla="*/ 2403920 h 6747455"/>
              <a:gd name="connsiteX1603" fmla="*/ 2013260 w 6175898"/>
              <a:gd name="connsiteY1603" fmla="*/ 2362684 h 6747455"/>
              <a:gd name="connsiteX1604" fmla="*/ 2012813 w 6175898"/>
              <a:gd name="connsiteY1604" fmla="*/ 2320999 h 6747455"/>
              <a:gd name="connsiteX1605" fmla="*/ 2013262 w 6175898"/>
              <a:gd name="connsiteY1605" fmla="*/ 2279314 h 6747455"/>
              <a:gd name="connsiteX1606" fmla="*/ 2013714 w 6175898"/>
              <a:gd name="connsiteY1606" fmla="*/ 2238527 h 6747455"/>
              <a:gd name="connsiteX1607" fmla="*/ 2013267 w 6175898"/>
              <a:gd name="connsiteY1607" fmla="*/ 2197736 h 6747455"/>
              <a:gd name="connsiteX1608" fmla="*/ 2013268 w 6175898"/>
              <a:gd name="connsiteY1608" fmla="*/ 2156502 h 6747455"/>
              <a:gd name="connsiteX1609" fmla="*/ 2013270 w 6175898"/>
              <a:gd name="connsiteY1609" fmla="*/ 2115265 h 6747455"/>
              <a:gd name="connsiteX1610" fmla="*/ 2013272 w 6175898"/>
              <a:gd name="connsiteY1610" fmla="*/ 2073132 h 6747455"/>
              <a:gd name="connsiteX1611" fmla="*/ 2013720 w 6175898"/>
              <a:gd name="connsiteY1611" fmla="*/ 2032342 h 6747455"/>
              <a:gd name="connsiteX1612" fmla="*/ 2013722 w 6175898"/>
              <a:gd name="connsiteY1612" fmla="*/ 1991106 h 6747455"/>
              <a:gd name="connsiteX1613" fmla="*/ 2013276 w 6175898"/>
              <a:gd name="connsiteY1613" fmla="*/ 1950319 h 6747455"/>
              <a:gd name="connsiteX1614" fmla="*/ 2013277 w 6175898"/>
              <a:gd name="connsiteY1614" fmla="*/ 1909082 h 6747455"/>
              <a:gd name="connsiteX1615" fmla="*/ 2012831 w 6175898"/>
              <a:gd name="connsiteY1615" fmla="*/ 1867397 h 6747455"/>
              <a:gd name="connsiteX1616" fmla="*/ 2013279 w 6175898"/>
              <a:gd name="connsiteY1616" fmla="*/ 1825712 h 6747455"/>
              <a:gd name="connsiteX1617" fmla="*/ 2013730 w 6175898"/>
              <a:gd name="connsiteY1617" fmla="*/ 1784924 h 6747455"/>
              <a:gd name="connsiteX1618" fmla="*/ 2013732 w 6175898"/>
              <a:gd name="connsiteY1618" fmla="*/ 1743686 h 6747455"/>
              <a:gd name="connsiteX1619" fmla="*/ 2013284 w 6175898"/>
              <a:gd name="connsiteY1619" fmla="*/ 1702898 h 6747455"/>
              <a:gd name="connsiteX1620" fmla="*/ 2013286 w 6175898"/>
              <a:gd name="connsiteY1620" fmla="*/ 1661663 h 6747455"/>
              <a:gd name="connsiteX1621" fmla="*/ 2013286 w 6175898"/>
              <a:gd name="connsiteY1621" fmla="*/ 1619530 h 6747455"/>
              <a:gd name="connsiteX1622" fmla="*/ 2013288 w 6175898"/>
              <a:gd name="connsiteY1622" fmla="*/ 1578291 h 6747455"/>
              <a:gd name="connsiteX1623" fmla="*/ 2013738 w 6175898"/>
              <a:gd name="connsiteY1623" fmla="*/ 1537503 h 6747455"/>
              <a:gd name="connsiteX1624" fmla="*/ 2013740 w 6175898"/>
              <a:gd name="connsiteY1624" fmla="*/ 1496269 h 6747455"/>
              <a:gd name="connsiteX1625" fmla="*/ 2013292 w 6175898"/>
              <a:gd name="connsiteY1625" fmla="*/ 1455478 h 6747455"/>
              <a:gd name="connsiteX1626" fmla="*/ 2013293 w 6175898"/>
              <a:gd name="connsiteY1626" fmla="*/ 1413346 h 6747455"/>
              <a:gd name="connsiteX1627" fmla="*/ 2013296 w 6175898"/>
              <a:gd name="connsiteY1627" fmla="*/ 1372108 h 6747455"/>
              <a:gd name="connsiteX1628" fmla="*/ 2013298 w 6175898"/>
              <a:gd name="connsiteY1628" fmla="*/ 1330873 h 6747455"/>
              <a:gd name="connsiteX1629" fmla="*/ 2013745 w 6175898"/>
              <a:gd name="connsiteY1629" fmla="*/ 1290085 h 6747455"/>
              <a:gd name="connsiteX1630" fmla="*/ 2014197 w 6175898"/>
              <a:gd name="connsiteY1630" fmla="*/ 1248400 h 6747455"/>
              <a:gd name="connsiteX1631" fmla="*/ 2013749 w 6175898"/>
              <a:gd name="connsiteY1631" fmla="*/ 1207612 h 6747455"/>
              <a:gd name="connsiteX1632" fmla="*/ 2013304 w 6175898"/>
              <a:gd name="connsiteY1632" fmla="*/ 1165927 h 6747455"/>
              <a:gd name="connsiteX1633" fmla="*/ 2013305 w 6175898"/>
              <a:gd name="connsiteY1633" fmla="*/ 1124689 h 6747455"/>
              <a:gd name="connsiteX1634" fmla="*/ 2013752 w 6175898"/>
              <a:gd name="connsiteY1634" fmla="*/ 1083901 h 6747455"/>
              <a:gd name="connsiteX1635" fmla="*/ 2014204 w 6175898"/>
              <a:gd name="connsiteY1635" fmla="*/ 1042217 h 6747455"/>
              <a:gd name="connsiteX1636" fmla="*/ 2013757 w 6175898"/>
              <a:gd name="connsiteY1636" fmla="*/ 1001428 h 6747455"/>
              <a:gd name="connsiteX1637" fmla="*/ 2013311 w 6175898"/>
              <a:gd name="connsiteY1637" fmla="*/ 959743 h 6747455"/>
              <a:gd name="connsiteX1638" fmla="*/ 2013313 w 6175898"/>
              <a:gd name="connsiteY1638" fmla="*/ 918506 h 6747455"/>
              <a:gd name="connsiteX1639" fmla="*/ 2013313 w 6175898"/>
              <a:gd name="connsiteY1639" fmla="*/ 877270 h 6747455"/>
              <a:gd name="connsiteX1640" fmla="*/ 2013763 w 6175898"/>
              <a:gd name="connsiteY1640" fmla="*/ 836482 h 6747455"/>
              <a:gd name="connsiteX1641" fmla="*/ 2014212 w 6175898"/>
              <a:gd name="connsiteY1641" fmla="*/ 794798 h 6747455"/>
              <a:gd name="connsiteX1642" fmla="*/ 2013765 w 6175898"/>
              <a:gd name="connsiteY1642" fmla="*/ 754008 h 6747455"/>
              <a:gd name="connsiteX1643" fmla="*/ 2013318 w 6175898"/>
              <a:gd name="connsiteY1643" fmla="*/ 712325 h 6747455"/>
              <a:gd name="connsiteX1644" fmla="*/ 2013319 w 6175898"/>
              <a:gd name="connsiteY1644" fmla="*/ 671087 h 6747455"/>
              <a:gd name="connsiteX1645" fmla="*/ 2013322 w 6175898"/>
              <a:gd name="connsiteY1645" fmla="*/ 629852 h 6747455"/>
              <a:gd name="connsiteX1646" fmla="*/ 2014218 w 6175898"/>
              <a:gd name="connsiteY1646" fmla="*/ 588615 h 6747455"/>
              <a:gd name="connsiteX1647" fmla="*/ 2014220 w 6175898"/>
              <a:gd name="connsiteY1647" fmla="*/ 547378 h 6747455"/>
              <a:gd name="connsiteX1648" fmla="*/ 2013325 w 6175898"/>
              <a:gd name="connsiteY1648" fmla="*/ 533035 h 6747455"/>
              <a:gd name="connsiteX1649" fmla="*/ 2013774 w 6175898"/>
              <a:gd name="connsiteY1649" fmla="*/ 519139 h 6747455"/>
              <a:gd name="connsiteX1650" fmla="*/ 2014671 w 6175898"/>
              <a:gd name="connsiteY1650" fmla="*/ 506589 h 6747455"/>
              <a:gd name="connsiteX1651" fmla="*/ 2015119 w 6175898"/>
              <a:gd name="connsiteY1651" fmla="*/ 495384 h 6747455"/>
              <a:gd name="connsiteX1652" fmla="*/ 2016015 w 6175898"/>
              <a:gd name="connsiteY1652" fmla="*/ 485523 h 6747455"/>
              <a:gd name="connsiteX1653" fmla="*/ 2017810 w 6175898"/>
              <a:gd name="connsiteY1653" fmla="*/ 474765 h 6747455"/>
              <a:gd name="connsiteX1654" fmla="*/ 2018706 w 6175898"/>
              <a:gd name="connsiteY1654" fmla="*/ 464906 h 6747455"/>
              <a:gd name="connsiteX1655" fmla="*/ 2020498 w 6175898"/>
              <a:gd name="connsiteY1655" fmla="*/ 454146 h 6747455"/>
              <a:gd name="connsiteX1656" fmla="*/ 2023189 w 6175898"/>
              <a:gd name="connsiteY1656" fmla="*/ 444285 h 6747455"/>
              <a:gd name="connsiteX1657" fmla="*/ 2025879 w 6175898"/>
              <a:gd name="connsiteY1657" fmla="*/ 433528 h 6747455"/>
              <a:gd name="connsiteX1658" fmla="*/ 2028120 w 6175898"/>
              <a:gd name="connsiteY1658" fmla="*/ 423219 h 6747455"/>
              <a:gd name="connsiteX1659" fmla="*/ 2031705 w 6175898"/>
              <a:gd name="connsiteY1659" fmla="*/ 413358 h 6747455"/>
              <a:gd name="connsiteX1660" fmla="*/ 2034395 w 6175898"/>
              <a:gd name="connsiteY1660" fmla="*/ 402602 h 6747455"/>
              <a:gd name="connsiteX1661" fmla="*/ 2037983 w 6175898"/>
              <a:gd name="connsiteY1661" fmla="*/ 391844 h 6747455"/>
              <a:gd name="connsiteX1662" fmla="*/ 2042017 w 6175898"/>
              <a:gd name="connsiteY1662" fmla="*/ 382431 h 6747455"/>
              <a:gd name="connsiteX1663" fmla="*/ 2046052 w 6175898"/>
              <a:gd name="connsiteY1663" fmla="*/ 372120 h 6747455"/>
              <a:gd name="connsiteX1664" fmla="*/ 2051430 w 6175898"/>
              <a:gd name="connsiteY1664" fmla="*/ 361364 h 6747455"/>
              <a:gd name="connsiteX1665" fmla="*/ 2055464 w 6175898"/>
              <a:gd name="connsiteY1665" fmla="*/ 351054 h 6747455"/>
              <a:gd name="connsiteX1666" fmla="*/ 2060395 w 6175898"/>
              <a:gd name="connsiteY1666" fmla="*/ 340745 h 6747455"/>
              <a:gd name="connsiteX1667" fmla="*/ 2066222 w 6175898"/>
              <a:gd name="connsiteY1667" fmla="*/ 330434 h 6747455"/>
              <a:gd name="connsiteX1668" fmla="*/ 2072498 w 6175898"/>
              <a:gd name="connsiteY1668" fmla="*/ 319678 h 6747455"/>
              <a:gd name="connsiteX1669" fmla="*/ 2078773 w 6175898"/>
              <a:gd name="connsiteY1669" fmla="*/ 309816 h 6747455"/>
              <a:gd name="connsiteX1670" fmla="*/ 2085498 w 6175898"/>
              <a:gd name="connsiteY1670" fmla="*/ 300403 h 6747455"/>
              <a:gd name="connsiteX1671" fmla="*/ 2093117 w 6175898"/>
              <a:gd name="connsiteY1671" fmla="*/ 289197 h 6747455"/>
              <a:gd name="connsiteX1672" fmla="*/ 2100289 w 6175898"/>
              <a:gd name="connsiteY1672" fmla="*/ 278440 h 6747455"/>
              <a:gd name="connsiteX1673" fmla="*/ 2108806 w 6175898"/>
              <a:gd name="connsiteY1673" fmla="*/ 269028 h 6747455"/>
              <a:gd name="connsiteX1674" fmla="*/ 2116874 w 6175898"/>
              <a:gd name="connsiteY1674" fmla="*/ 258269 h 6747455"/>
              <a:gd name="connsiteX1675" fmla="*/ 2126735 w 6175898"/>
              <a:gd name="connsiteY1675" fmla="*/ 247513 h 6747455"/>
              <a:gd name="connsiteX1676" fmla="*/ 2137493 w 6175898"/>
              <a:gd name="connsiteY1676" fmla="*/ 236755 h 6747455"/>
              <a:gd name="connsiteX1677" fmla="*/ 2147801 w 6175898"/>
              <a:gd name="connsiteY1677" fmla="*/ 227342 h 6747455"/>
              <a:gd name="connsiteX1678" fmla="*/ 2159457 w 6175898"/>
              <a:gd name="connsiteY1678" fmla="*/ 217480 h 6747455"/>
              <a:gd name="connsiteX1679" fmla="*/ 2172455 w 6175898"/>
              <a:gd name="connsiteY1679" fmla="*/ 206273 h 6747455"/>
              <a:gd name="connsiteX1680" fmla="*/ 2186800 w 6175898"/>
              <a:gd name="connsiteY1680" fmla="*/ 195515 h 6747455"/>
              <a:gd name="connsiteX1681" fmla="*/ 2201143 w 6175898"/>
              <a:gd name="connsiteY1681" fmla="*/ 185655 h 6747455"/>
              <a:gd name="connsiteX1682" fmla="*/ 2216383 w 6175898"/>
              <a:gd name="connsiteY1682" fmla="*/ 175793 h 6747455"/>
              <a:gd name="connsiteX1683" fmla="*/ 2237898 w 6175898"/>
              <a:gd name="connsiteY1683" fmla="*/ 164139 h 6747455"/>
              <a:gd name="connsiteX1684" fmla="*/ 2261205 w 6175898"/>
              <a:gd name="connsiteY1684" fmla="*/ 152484 h 6747455"/>
              <a:gd name="connsiteX1685" fmla="*/ 2272859 w 6175898"/>
              <a:gd name="connsiteY1685" fmla="*/ 147105 h 6747455"/>
              <a:gd name="connsiteX1686" fmla="*/ 2284514 w 6175898"/>
              <a:gd name="connsiteY1686" fmla="*/ 143517 h 6747455"/>
              <a:gd name="connsiteX1687" fmla="*/ 2297064 w 6175898"/>
              <a:gd name="connsiteY1687" fmla="*/ 139035 h 6747455"/>
              <a:gd name="connsiteX1688" fmla="*/ 2308269 w 6175898"/>
              <a:gd name="connsiteY1688" fmla="*/ 135001 h 6747455"/>
              <a:gd name="connsiteX1689" fmla="*/ 2323509 w 6175898"/>
              <a:gd name="connsiteY1689" fmla="*/ 130518 h 6747455"/>
              <a:gd name="connsiteX1690" fmla="*/ 2337854 w 6175898"/>
              <a:gd name="connsiteY1690" fmla="*/ 126932 h 6747455"/>
              <a:gd name="connsiteX1691" fmla="*/ 2353092 w 6175898"/>
              <a:gd name="connsiteY1691" fmla="*/ 124243 h 6747455"/>
              <a:gd name="connsiteX1692" fmla="*/ 2368334 w 6175898"/>
              <a:gd name="connsiteY1692" fmla="*/ 121554 h 6747455"/>
              <a:gd name="connsiteX1693" fmla="*/ 2383124 w 6175898"/>
              <a:gd name="connsiteY1693" fmla="*/ 120207 h 6747455"/>
              <a:gd name="connsiteX1694" fmla="*/ 2398364 w 6175898"/>
              <a:gd name="connsiteY1694" fmla="*/ 118414 h 6747455"/>
              <a:gd name="connsiteX1695" fmla="*/ 2414051 w 6175898"/>
              <a:gd name="connsiteY1695" fmla="*/ 117069 h 6747455"/>
              <a:gd name="connsiteX1696" fmla="*/ 2429291 w 6175898"/>
              <a:gd name="connsiteY1696" fmla="*/ 117068 h 6747455"/>
              <a:gd name="connsiteX1697" fmla="*/ 4101016 w 6175898"/>
              <a:gd name="connsiteY1697" fmla="*/ 0 h 6747455"/>
              <a:gd name="connsiteX1698" fmla="*/ 4107728 w 6175898"/>
              <a:gd name="connsiteY1698" fmla="*/ 447 h 6747455"/>
              <a:gd name="connsiteX1699" fmla="*/ 4113098 w 6175898"/>
              <a:gd name="connsiteY1699" fmla="*/ 447 h 6747455"/>
              <a:gd name="connsiteX1700" fmla="*/ 4118915 w 6175898"/>
              <a:gd name="connsiteY1700" fmla="*/ 0 h 6747455"/>
              <a:gd name="connsiteX1701" fmla="*/ 4130552 w 6175898"/>
              <a:gd name="connsiteY1701" fmla="*/ 896 h 6747455"/>
              <a:gd name="connsiteX1702" fmla="*/ 4141740 w 6175898"/>
              <a:gd name="connsiteY1702" fmla="*/ 2238 h 6747455"/>
              <a:gd name="connsiteX1703" fmla="*/ 4152479 w 6175898"/>
              <a:gd name="connsiteY1703" fmla="*/ 2237 h 6747455"/>
              <a:gd name="connsiteX1704" fmla="*/ 4163220 w 6175898"/>
              <a:gd name="connsiteY1704" fmla="*/ 4029 h 6747455"/>
              <a:gd name="connsiteX1705" fmla="*/ 4173510 w 6175898"/>
              <a:gd name="connsiteY1705" fmla="*/ 5370 h 6747455"/>
              <a:gd name="connsiteX1706" fmla="*/ 4182461 w 6175898"/>
              <a:gd name="connsiteY1706" fmla="*/ 7161 h 6747455"/>
              <a:gd name="connsiteX1707" fmla="*/ 4192307 w 6175898"/>
              <a:gd name="connsiteY1707" fmla="*/ 8950 h 6747455"/>
              <a:gd name="connsiteX1708" fmla="*/ 4202152 w 6175898"/>
              <a:gd name="connsiteY1708" fmla="*/ 10739 h 6747455"/>
              <a:gd name="connsiteX1709" fmla="*/ 4211103 w 6175898"/>
              <a:gd name="connsiteY1709" fmla="*/ 13426 h 6747455"/>
              <a:gd name="connsiteX1710" fmla="*/ 4219158 w 6175898"/>
              <a:gd name="connsiteY1710" fmla="*/ 16111 h 6747455"/>
              <a:gd name="connsiteX1711" fmla="*/ 4228554 w 6175898"/>
              <a:gd name="connsiteY1711" fmla="*/ 18348 h 6747455"/>
              <a:gd name="connsiteX1712" fmla="*/ 4236161 w 6175898"/>
              <a:gd name="connsiteY1712" fmla="*/ 20586 h 6747455"/>
              <a:gd name="connsiteX1713" fmla="*/ 4244216 w 6175898"/>
              <a:gd name="connsiteY1713" fmla="*/ 23271 h 6747455"/>
              <a:gd name="connsiteX1714" fmla="*/ 4253167 w 6175898"/>
              <a:gd name="connsiteY1714" fmla="*/ 25957 h 6747455"/>
              <a:gd name="connsiteX1715" fmla="*/ 4260774 w 6175898"/>
              <a:gd name="connsiteY1715" fmla="*/ 29089 h 6747455"/>
              <a:gd name="connsiteX1716" fmla="*/ 4268829 w 6175898"/>
              <a:gd name="connsiteY1716" fmla="*/ 32670 h 6747455"/>
              <a:gd name="connsiteX1717" fmla="*/ 4275990 w 6175898"/>
              <a:gd name="connsiteY1717" fmla="*/ 35353 h 6747455"/>
              <a:gd name="connsiteX1718" fmla="*/ 4283150 w 6175898"/>
              <a:gd name="connsiteY1718" fmla="*/ 39827 h 6747455"/>
              <a:gd name="connsiteX1719" fmla="*/ 4290757 w 6175898"/>
              <a:gd name="connsiteY1719" fmla="*/ 42960 h 6747455"/>
              <a:gd name="connsiteX1720" fmla="*/ 4297469 w 6175898"/>
              <a:gd name="connsiteY1720" fmla="*/ 46092 h 6747455"/>
              <a:gd name="connsiteX1721" fmla="*/ 4305078 w 6175898"/>
              <a:gd name="connsiteY1721" fmla="*/ 50121 h 6747455"/>
              <a:gd name="connsiteX1722" fmla="*/ 4311790 w 6175898"/>
              <a:gd name="connsiteY1722" fmla="*/ 53253 h 6747455"/>
              <a:gd name="connsiteX1723" fmla="*/ 4318502 w 6175898"/>
              <a:gd name="connsiteY1723" fmla="*/ 58175 h 6747455"/>
              <a:gd name="connsiteX1724" fmla="*/ 4325215 w 6175898"/>
              <a:gd name="connsiteY1724" fmla="*/ 61308 h 6747455"/>
              <a:gd name="connsiteX1725" fmla="*/ 4331032 w 6175898"/>
              <a:gd name="connsiteY1725" fmla="*/ 65335 h 6747455"/>
              <a:gd name="connsiteX1726" fmla="*/ 4338193 w 6175898"/>
              <a:gd name="connsiteY1726" fmla="*/ 69812 h 6747455"/>
              <a:gd name="connsiteX1727" fmla="*/ 4343563 w 6175898"/>
              <a:gd name="connsiteY1727" fmla="*/ 74286 h 6747455"/>
              <a:gd name="connsiteX1728" fmla="*/ 4349827 w 6175898"/>
              <a:gd name="connsiteY1728" fmla="*/ 77866 h 6747455"/>
              <a:gd name="connsiteX1729" fmla="*/ 4356092 w 6175898"/>
              <a:gd name="connsiteY1729" fmla="*/ 83236 h 6747455"/>
              <a:gd name="connsiteX1730" fmla="*/ 4361909 w 6175898"/>
              <a:gd name="connsiteY1730" fmla="*/ 87263 h 6747455"/>
              <a:gd name="connsiteX1731" fmla="*/ 4367726 w 6175898"/>
              <a:gd name="connsiteY1731" fmla="*/ 91290 h 6747455"/>
              <a:gd name="connsiteX1732" fmla="*/ 4373097 w 6175898"/>
              <a:gd name="connsiteY1732" fmla="*/ 95767 h 6747455"/>
              <a:gd name="connsiteX1733" fmla="*/ 4378467 w 6175898"/>
              <a:gd name="connsiteY1733" fmla="*/ 101137 h 6747455"/>
              <a:gd name="connsiteX1734" fmla="*/ 4384284 w 6175898"/>
              <a:gd name="connsiteY1734" fmla="*/ 106059 h 6747455"/>
              <a:gd name="connsiteX1735" fmla="*/ 4389206 w 6175898"/>
              <a:gd name="connsiteY1735" fmla="*/ 110981 h 6747455"/>
              <a:gd name="connsiteX1736" fmla="*/ 4395024 w 6175898"/>
              <a:gd name="connsiteY1736" fmla="*/ 115903 h 6747455"/>
              <a:gd name="connsiteX1737" fmla="*/ 4399947 w 6175898"/>
              <a:gd name="connsiteY1737" fmla="*/ 120827 h 6747455"/>
              <a:gd name="connsiteX1738" fmla="*/ 4404869 w 6175898"/>
              <a:gd name="connsiteY1738" fmla="*/ 125749 h 6747455"/>
              <a:gd name="connsiteX1739" fmla="*/ 4409792 w 6175898"/>
              <a:gd name="connsiteY1739" fmla="*/ 130671 h 6747455"/>
              <a:gd name="connsiteX1740" fmla="*/ 4414714 w 6175898"/>
              <a:gd name="connsiteY1740" fmla="*/ 136488 h 6747455"/>
              <a:gd name="connsiteX1741" fmla="*/ 4419637 w 6175898"/>
              <a:gd name="connsiteY1741" fmla="*/ 141411 h 6747455"/>
              <a:gd name="connsiteX1742" fmla="*/ 4424111 w 6175898"/>
              <a:gd name="connsiteY1742" fmla="*/ 146781 h 6747455"/>
              <a:gd name="connsiteX1743" fmla="*/ 4428140 w 6175898"/>
              <a:gd name="connsiteY1743" fmla="*/ 151704 h 6747455"/>
              <a:gd name="connsiteX1744" fmla="*/ 4432167 w 6175898"/>
              <a:gd name="connsiteY1744" fmla="*/ 157521 h 6747455"/>
              <a:gd name="connsiteX1745" fmla="*/ 4437089 w 6175898"/>
              <a:gd name="connsiteY1745" fmla="*/ 163339 h 6747455"/>
              <a:gd name="connsiteX1746" fmla="*/ 4441564 w 6175898"/>
              <a:gd name="connsiteY1746" fmla="*/ 168708 h 6747455"/>
              <a:gd name="connsiteX1747" fmla="*/ 4446039 w 6175898"/>
              <a:gd name="connsiteY1747" fmla="*/ 174078 h 6747455"/>
              <a:gd name="connsiteX1748" fmla="*/ 4449620 w 6175898"/>
              <a:gd name="connsiteY1748" fmla="*/ 180344 h 6747455"/>
              <a:gd name="connsiteX1749" fmla="*/ 4453200 w 6175898"/>
              <a:gd name="connsiteY1749" fmla="*/ 185714 h 6747455"/>
              <a:gd name="connsiteX1750" fmla="*/ 4457675 w 6175898"/>
              <a:gd name="connsiteY1750" fmla="*/ 191979 h 6747455"/>
              <a:gd name="connsiteX1751" fmla="*/ 4461702 w 6175898"/>
              <a:gd name="connsiteY1751" fmla="*/ 197796 h 6747455"/>
              <a:gd name="connsiteX1752" fmla="*/ 4464835 w 6175898"/>
              <a:gd name="connsiteY1752" fmla="*/ 203613 h 6747455"/>
              <a:gd name="connsiteX1753" fmla="*/ 4468414 w 6175898"/>
              <a:gd name="connsiteY1753" fmla="*/ 209877 h 6747455"/>
              <a:gd name="connsiteX1754" fmla="*/ 4471996 w 6175898"/>
              <a:gd name="connsiteY1754" fmla="*/ 216143 h 6747455"/>
              <a:gd name="connsiteX1755" fmla="*/ 4474681 w 6175898"/>
              <a:gd name="connsiteY1755" fmla="*/ 222409 h 6747455"/>
              <a:gd name="connsiteX1756" fmla="*/ 4478708 w 6175898"/>
              <a:gd name="connsiteY1756" fmla="*/ 228226 h 6747455"/>
              <a:gd name="connsiteX1757" fmla="*/ 4481392 w 6175898"/>
              <a:gd name="connsiteY1757" fmla="*/ 234491 h 6747455"/>
              <a:gd name="connsiteX1758" fmla="*/ 4484973 w 6175898"/>
              <a:gd name="connsiteY1758" fmla="*/ 241650 h 6747455"/>
              <a:gd name="connsiteX1759" fmla="*/ 4487210 w 6175898"/>
              <a:gd name="connsiteY1759" fmla="*/ 248362 h 6747455"/>
              <a:gd name="connsiteX1760" fmla="*/ 4490790 w 6175898"/>
              <a:gd name="connsiteY1760" fmla="*/ 254630 h 6747455"/>
              <a:gd name="connsiteX1761" fmla="*/ 4493475 w 6175898"/>
              <a:gd name="connsiteY1761" fmla="*/ 260895 h 6747455"/>
              <a:gd name="connsiteX1762" fmla="*/ 4495712 w 6175898"/>
              <a:gd name="connsiteY1762" fmla="*/ 267606 h 6747455"/>
              <a:gd name="connsiteX1763" fmla="*/ 4498397 w 6175898"/>
              <a:gd name="connsiteY1763" fmla="*/ 274766 h 6747455"/>
              <a:gd name="connsiteX1764" fmla="*/ 4500636 w 6175898"/>
              <a:gd name="connsiteY1764" fmla="*/ 281481 h 6747455"/>
              <a:gd name="connsiteX1765" fmla="*/ 4502873 w 6175898"/>
              <a:gd name="connsiteY1765" fmla="*/ 288192 h 6747455"/>
              <a:gd name="connsiteX1766" fmla="*/ 4505110 w 6175898"/>
              <a:gd name="connsiteY1766" fmla="*/ 295800 h 6747455"/>
              <a:gd name="connsiteX1767" fmla="*/ 4507348 w 6175898"/>
              <a:gd name="connsiteY1767" fmla="*/ 302511 h 6747455"/>
              <a:gd name="connsiteX1768" fmla="*/ 4508690 w 6175898"/>
              <a:gd name="connsiteY1768" fmla="*/ 310119 h 6747455"/>
              <a:gd name="connsiteX1769" fmla="*/ 4510480 w 6175898"/>
              <a:gd name="connsiteY1769" fmla="*/ 317279 h 6747455"/>
              <a:gd name="connsiteX1770" fmla="*/ 4512270 w 6175898"/>
              <a:gd name="connsiteY1770" fmla="*/ 324438 h 6747455"/>
              <a:gd name="connsiteX1771" fmla="*/ 4514955 w 6175898"/>
              <a:gd name="connsiteY1771" fmla="*/ 332493 h 6747455"/>
              <a:gd name="connsiteX1772" fmla="*/ 4516745 w 6175898"/>
              <a:gd name="connsiteY1772" fmla="*/ 339656 h 6747455"/>
              <a:gd name="connsiteX1773" fmla="*/ 4517640 w 6175898"/>
              <a:gd name="connsiteY1773" fmla="*/ 347710 h 6747455"/>
              <a:gd name="connsiteX1774" fmla="*/ 4518982 w 6175898"/>
              <a:gd name="connsiteY1774" fmla="*/ 355317 h 6747455"/>
              <a:gd name="connsiteX1775" fmla="*/ 4519877 w 6175898"/>
              <a:gd name="connsiteY1775" fmla="*/ 363371 h 6747455"/>
              <a:gd name="connsiteX1776" fmla="*/ 4521220 w 6175898"/>
              <a:gd name="connsiteY1776" fmla="*/ 370978 h 6747455"/>
              <a:gd name="connsiteX1777" fmla="*/ 4521667 w 6175898"/>
              <a:gd name="connsiteY1777" fmla="*/ 379481 h 6747455"/>
              <a:gd name="connsiteX1778" fmla="*/ 4521222 w 6175898"/>
              <a:gd name="connsiteY1778" fmla="*/ 387089 h 6747455"/>
              <a:gd name="connsiteX1779" fmla="*/ 4521667 w 6175898"/>
              <a:gd name="connsiteY1779" fmla="*/ 395593 h 6747455"/>
              <a:gd name="connsiteX1780" fmla="*/ 4522562 w 6175898"/>
              <a:gd name="connsiteY1780" fmla="*/ 403647 h 6747455"/>
              <a:gd name="connsiteX1781" fmla="*/ 4522562 w 6175898"/>
              <a:gd name="connsiteY1781" fmla="*/ 409912 h 6747455"/>
              <a:gd name="connsiteX1782" fmla="*/ 4522562 w 6175898"/>
              <a:gd name="connsiteY1782" fmla="*/ 415282 h 6747455"/>
              <a:gd name="connsiteX1783" fmla="*/ 4523457 w 6175898"/>
              <a:gd name="connsiteY1783" fmla="*/ 417966 h 6747455"/>
              <a:gd name="connsiteX1784" fmla="*/ 4522562 w 6175898"/>
              <a:gd name="connsiteY1784" fmla="*/ 420651 h 6747455"/>
              <a:gd name="connsiteX1785" fmla="*/ 4522562 w 6175898"/>
              <a:gd name="connsiteY1785" fmla="*/ 429601 h 6747455"/>
              <a:gd name="connsiteX1786" fmla="*/ 4522562 w 6175898"/>
              <a:gd name="connsiteY1786" fmla="*/ 438551 h 6747455"/>
              <a:gd name="connsiteX1787" fmla="*/ 4521669 w 6175898"/>
              <a:gd name="connsiteY1787" fmla="*/ 447501 h 6747455"/>
              <a:gd name="connsiteX1788" fmla="*/ 4520772 w 6175898"/>
              <a:gd name="connsiteY1788" fmla="*/ 457347 h 6747455"/>
              <a:gd name="connsiteX1789" fmla="*/ 4519877 w 6175898"/>
              <a:gd name="connsiteY1789" fmla="*/ 466297 h 6747455"/>
              <a:gd name="connsiteX1790" fmla="*/ 4518088 w 6175898"/>
              <a:gd name="connsiteY1790" fmla="*/ 475247 h 6747455"/>
              <a:gd name="connsiteX1791" fmla="*/ 4516745 w 6175898"/>
              <a:gd name="connsiteY1791" fmla="*/ 485539 h 6747455"/>
              <a:gd name="connsiteX1792" fmla="*/ 4515402 w 6175898"/>
              <a:gd name="connsiteY1792" fmla="*/ 494936 h 6747455"/>
              <a:gd name="connsiteX1793" fmla="*/ 4513166 w 6175898"/>
              <a:gd name="connsiteY1793" fmla="*/ 505230 h 6747455"/>
              <a:gd name="connsiteX1794" fmla="*/ 4510928 w 6175898"/>
              <a:gd name="connsiteY1794" fmla="*/ 515522 h 6747455"/>
              <a:gd name="connsiteX1795" fmla="*/ 4507348 w 6175898"/>
              <a:gd name="connsiteY1795" fmla="*/ 526262 h 6747455"/>
              <a:gd name="connsiteX1796" fmla="*/ 4504663 w 6175898"/>
              <a:gd name="connsiteY1796" fmla="*/ 537001 h 6747455"/>
              <a:gd name="connsiteX1797" fmla="*/ 4501529 w 6175898"/>
              <a:gd name="connsiteY1797" fmla="*/ 548190 h 6747455"/>
              <a:gd name="connsiteX1798" fmla="*/ 4496607 w 6175898"/>
              <a:gd name="connsiteY1798" fmla="*/ 559377 h 6747455"/>
              <a:gd name="connsiteX1799" fmla="*/ 4494817 w 6175898"/>
              <a:gd name="connsiteY1799" fmla="*/ 565642 h 6747455"/>
              <a:gd name="connsiteX1800" fmla="*/ 4492132 w 6175898"/>
              <a:gd name="connsiteY1800" fmla="*/ 571906 h 6747455"/>
              <a:gd name="connsiteX1801" fmla="*/ 4489448 w 6175898"/>
              <a:gd name="connsiteY1801" fmla="*/ 578171 h 6747455"/>
              <a:gd name="connsiteX1802" fmla="*/ 4487659 w 6175898"/>
              <a:gd name="connsiteY1802" fmla="*/ 583542 h 6747455"/>
              <a:gd name="connsiteX1803" fmla="*/ 4483630 w 6175898"/>
              <a:gd name="connsiteY1803" fmla="*/ 590256 h 6747455"/>
              <a:gd name="connsiteX1804" fmla="*/ 4480498 w 6175898"/>
              <a:gd name="connsiteY1804" fmla="*/ 596968 h 6747455"/>
              <a:gd name="connsiteX1805" fmla="*/ 4477813 w 6175898"/>
              <a:gd name="connsiteY1805" fmla="*/ 603233 h 6747455"/>
              <a:gd name="connsiteX1806" fmla="*/ 4474681 w 6175898"/>
              <a:gd name="connsiteY1806" fmla="*/ 609944 h 6747455"/>
              <a:gd name="connsiteX1807" fmla="*/ 4469758 w 6175898"/>
              <a:gd name="connsiteY1807" fmla="*/ 617552 h 6747455"/>
              <a:gd name="connsiteX1808" fmla="*/ 4466177 w 6175898"/>
              <a:gd name="connsiteY1808" fmla="*/ 624713 h 6747455"/>
              <a:gd name="connsiteX1809" fmla="*/ 4462149 w 6175898"/>
              <a:gd name="connsiteY1809" fmla="*/ 632320 h 6747455"/>
              <a:gd name="connsiteX1810" fmla="*/ 4456780 w 6175898"/>
              <a:gd name="connsiteY1810" fmla="*/ 639480 h 6747455"/>
              <a:gd name="connsiteX1811" fmla="*/ 4451410 w 6175898"/>
              <a:gd name="connsiteY1811" fmla="*/ 648429 h 6747455"/>
              <a:gd name="connsiteX1812" fmla="*/ 4445144 w 6175898"/>
              <a:gd name="connsiteY1812" fmla="*/ 656485 h 6747455"/>
              <a:gd name="connsiteX1813" fmla="*/ 4438432 w 6175898"/>
              <a:gd name="connsiteY1813" fmla="*/ 665883 h 6747455"/>
              <a:gd name="connsiteX1814" fmla="*/ 4432167 w 6175898"/>
              <a:gd name="connsiteY1814" fmla="*/ 673937 h 6747455"/>
              <a:gd name="connsiteX1815" fmla="*/ 4420532 w 6175898"/>
              <a:gd name="connsiteY1815" fmla="*/ 688258 h 6747455"/>
              <a:gd name="connsiteX1816" fmla="*/ 4408450 w 6175898"/>
              <a:gd name="connsiteY1816" fmla="*/ 701235 h 6747455"/>
              <a:gd name="connsiteX1817" fmla="*/ 4395473 w 6175898"/>
              <a:gd name="connsiteY1817" fmla="*/ 714212 h 6747455"/>
              <a:gd name="connsiteX1818" fmla="*/ 4382047 w 6175898"/>
              <a:gd name="connsiteY1818" fmla="*/ 726743 h 6747455"/>
              <a:gd name="connsiteX1819" fmla="*/ 4365042 w 6175898"/>
              <a:gd name="connsiteY1819" fmla="*/ 741062 h 6747455"/>
              <a:gd name="connsiteX1820" fmla="*/ 4346247 w 6175898"/>
              <a:gd name="connsiteY1820" fmla="*/ 754488 h 6747455"/>
              <a:gd name="connsiteX1821" fmla="*/ 4327899 w 6175898"/>
              <a:gd name="connsiteY1821" fmla="*/ 767466 h 6747455"/>
              <a:gd name="connsiteX1822" fmla="*/ 4308658 w 6175898"/>
              <a:gd name="connsiteY1822" fmla="*/ 778653 h 6747455"/>
              <a:gd name="connsiteX1823" fmla="*/ 4292994 w 6175898"/>
              <a:gd name="connsiteY1823" fmla="*/ 787156 h 6747455"/>
              <a:gd name="connsiteX1824" fmla="*/ 4276438 w 6175898"/>
              <a:gd name="connsiteY1824" fmla="*/ 794764 h 6747455"/>
              <a:gd name="connsiteX1825" fmla="*/ 4259880 w 6175898"/>
              <a:gd name="connsiteY1825" fmla="*/ 802369 h 6747455"/>
              <a:gd name="connsiteX1826" fmla="*/ 4242874 w 6175898"/>
              <a:gd name="connsiteY1826" fmla="*/ 807741 h 6747455"/>
              <a:gd name="connsiteX1827" fmla="*/ 4233030 w 6175898"/>
              <a:gd name="connsiteY1827" fmla="*/ 811320 h 6747455"/>
              <a:gd name="connsiteX1828" fmla="*/ 4222737 w 6175898"/>
              <a:gd name="connsiteY1828" fmla="*/ 814452 h 6747455"/>
              <a:gd name="connsiteX1829" fmla="*/ 4211997 w 6175898"/>
              <a:gd name="connsiteY1829" fmla="*/ 817139 h 6747455"/>
              <a:gd name="connsiteX1830" fmla="*/ 4201704 w 6175898"/>
              <a:gd name="connsiteY1830" fmla="*/ 820271 h 6747455"/>
              <a:gd name="connsiteX1831" fmla="*/ 4193201 w 6175898"/>
              <a:gd name="connsiteY1831" fmla="*/ 821613 h 6747455"/>
              <a:gd name="connsiteX1832" fmla="*/ 4184700 w 6175898"/>
              <a:gd name="connsiteY1832" fmla="*/ 823851 h 6747455"/>
              <a:gd name="connsiteX1833" fmla="*/ 4176644 w 6175898"/>
              <a:gd name="connsiteY1833" fmla="*/ 824744 h 6747455"/>
              <a:gd name="connsiteX1834" fmla="*/ 4168588 w 6175898"/>
              <a:gd name="connsiteY1834" fmla="*/ 826535 h 6747455"/>
              <a:gd name="connsiteX1835" fmla="*/ 4153374 w 6175898"/>
              <a:gd name="connsiteY1835" fmla="*/ 828326 h 6747455"/>
              <a:gd name="connsiteX1836" fmla="*/ 4139501 w 6175898"/>
              <a:gd name="connsiteY1836" fmla="*/ 829669 h 6747455"/>
              <a:gd name="connsiteX1837" fmla="*/ 4126524 w 6175898"/>
              <a:gd name="connsiteY1837" fmla="*/ 830116 h 6747455"/>
              <a:gd name="connsiteX1838" fmla="*/ 4113098 w 6175898"/>
              <a:gd name="connsiteY1838" fmla="*/ 830116 h 6747455"/>
              <a:gd name="connsiteX1839" fmla="*/ 4110413 w 6175898"/>
              <a:gd name="connsiteY1839" fmla="*/ 831010 h 6747455"/>
              <a:gd name="connsiteX1840" fmla="*/ 4107728 w 6175898"/>
              <a:gd name="connsiteY1840" fmla="*/ 830116 h 6747455"/>
              <a:gd name="connsiteX1841" fmla="*/ 4098779 w 6175898"/>
              <a:gd name="connsiteY1841" fmla="*/ 830116 h 6747455"/>
              <a:gd name="connsiteX1842" fmla="*/ 4089828 w 6175898"/>
              <a:gd name="connsiteY1842" fmla="*/ 830116 h 6747455"/>
              <a:gd name="connsiteX1843" fmla="*/ 4078194 w 6175898"/>
              <a:gd name="connsiteY1843" fmla="*/ 829221 h 6747455"/>
              <a:gd name="connsiteX1844" fmla="*/ 4067455 w 6175898"/>
              <a:gd name="connsiteY1844" fmla="*/ 829221 h 6747455"/>
              <a:gd name="connsiteX1845" fmla="*/ 4056712 w 6175898"/>
              <a:gd name="connsiteY1845" fmla="*/ 827431 h 6747455"/>
              <a:gd name="connsiteX1846" fmla="*/ 4046421 w 6175898"/>
              <a:gd name="connsiteY1846" fmla="*/ 826088 h 6747455"/>
              <a:gd name="connsiteX1847" fmla="*/ 4036576 w 6175898"/>
              <a:gd name="connsiteY1847" fmla="*/ 824299 h 6747455"/>
              <a:gd name="connsiteX1848" fmla="*/ 4026730 w 6175898"/>
              <a:gd name="connsiteY1848" fmla="*/ 822507 h 6747455"/>
              <a:gd name="connsiteX1849" fmla="*/ 4017781 w 6175898"/>
              <a:gd name="connsiteY1849" fmla="*/ 820717 h 6747455"/>
              <a:gd name="connsiteX1850" fmla="*/ 4008384 w 6175898"/>
              <a:gd name="connsiteY1850" fmla="*/ 818479 h 6747455"/>
              <a:gd name="connsiteX1851" fmla="*/ 3999882 w 6175898"/>
              <a:gd name="connsiteY1851" fmla="*/ 816242 h 6747455"/>
              <a:gd name="connsiteX1852" fmla="*/ 3990484 w 6175898"/>
              <a:gd name="connsiteY1852" fmla="*/ 814005 h 6747455"/>
              <a:gd name="connsiteX1853" fmla="*/ 3982428 w 6175898"/>
              <a:gd name="connsiteY1853" fmla="*/ 811321 h 6747455"/>
              <a:gd name="connsiteX1854" fmla="*/ 3973927 w 6175898"/>
              <a:gd name="connsiteY1854" fmla="*/ 808190 h 6747455"/>
              <a:gd name="connsiteX1855" fmla="*/ 3965870 w 6175898"/>
              <a:gd name="connsiteY1855" fmla="*/ 805503 h 6747455"/>
              <a:gd name="connsiteX1856" fmla="*/ 3957816 w 6175898"/>
              <a:gd name="connsiteY1856" fmla="*/ 801923 h 6747455"/>
              <a:gd name="connsiteX1857" fmla="*/ 3950656 w 6175898"/>
              <a:gd name="connsiteY1857" fmla="*/ 799238 h 6747455"/>
              <a:gd name="connsiteX1858" fmla="*/ 3942600 w 6175898"/>
              <a:gd name="connsiteY1858" fmla="*/ 795657 h 6747455"/>
              <a:gd name="connsiteX1859" fmla="*/ 3934993 w 6175898"/>
              <a:gd name="connsiteY1859" fmla="*/ 792524 h 6747455"/>
              <a:gd name="connsiteX1860" fmla="*/ 3927833 w 6175898"/>
              <a:gd name="connsiteY1860" fmla="*/ 789840 h 6747455"/>
              <a:gd name="connsiteX1861" fmla="*/ 3920226 w 6175898"/>
              <a:gd name="connsiteY1861" fmla="*/ 785812 h 6747455"/>
              <a:gd name="connsiteX1862" fmla="*/ 3913514 w 6175898"/>
              <a:gd name="connsiteY1862" fmla="*/ 782680 h 6747455"/>
              <a:gd name="connsiteX1863" fmla="*/ 3905906 w 6175898"/>
              <a:gd name="connsiteY1863" fmla="*/ 778653 h 6747455"/>
              <a:gd name="connsiteX1864" fmla="*/ 3900088 w 6175898"/>
              <a:gd name="connsiteY1864" fmla="*/ 774624 h 6747455"/>
              <a:gd name="connsiteX1865" fmla="*/ 3892928 w 6175898"/>
              <a:gd name="connsiteY1865" fmla="*/ 771045 h 6747455"/>
              <a:gd name="connsiteX1866" fmla="*/ 3886664 w 6175898"/>
              <a:gd name="connsiteY1866" fmla="*/ 766569 h 6747455"/>
              <a:gd name="connsiteX1867" fmla="*/ 3879950 w 6175898"/>
              <a:gd name="connsiteY1867" fmla="*/ 762544 h 6747455"/>
              <a:gd name="connsiteX1868" fmla="*/ 3874133 w 6175898"/>
              <a:gd name="connsiteY1868" fmla="*/ 758516 h 6747455"/>
              <a:gd name="connsiteX1869" fmla="*/ 3868315 w 6175898"/>
              <a:gd name="connsiteY1869" fmla="*/ 754488 h 6747455"/>
              <a:gd name="connsiteX1870" fmla="*/ 3861602 w 6175898"/>
              <a:gd name="connsiteY1870" fmla="*/ 749565 h 6747455"/>
              <a:gd name="connsiteX1871" fmla="*/ 3856232 w 6175898"/>
              <a:gd name="connsiteY1871" fmla="*/ 745091 h 6747455"/>
              <a:gd name="connsiteX1872" fmla="*/ 3850416 w 6175898"/>
              <a:gd name="connsiteY1872" fmla="*/ 741063 h 6747455"/>
              <a:gd name="connsiteX1873" fmla="*/ 3844598 w 6175898"/>
              <a:gd name="connsiteY1873" fmla="*/ 736141 h 6747455"/>
              <a:gd name="connsiteX1874" fmla="*/ 3839227 w 6175898"/>
              <a:gd name="connsiteY1874" fmla="*/ 731665 h 6747455"/>
              <a:gd name="connsiteX1875" fmla="*/ 3833857 w 6175898"/>
              <a:gd name="connsiteY1875" fmla="*/ 727190 h 6747455"/>
              <a:gd name="connsiteX1876" fmla="*/ 3828040 w 6175898"/>
              <a:gd name="connsiteY1876" fmla="*/ 721373 h 6747455"/>
              <a:gd name="connsiteX1877" fmla="*/ 3822223 w 6175898"/>
              <a:gd name="connsiteY1877" fmla="*/ 717345 h 6747455"/>
              <a:gd name="connsiteX1878" fmla="*/ 3817300 w 6175898"/>
              <a:gd name="connsiteY1878" fmla="*/ 712423 h 6747455"/>
              <a:gd name="connsiteX1879" fmla="*/ 3812378 w 6175898"/>
              <a:gd name="connsiteY1879" fmla="*/ 707500 h 6747455"/>
              <a:gd name="connsiteX1880" fmla="*/ 3807007 w 6175898"/>
              <a:gd name="connsiteY1880" fmla="*/ 702129 h 6747455"/>
              <a:gd name="connsiteX1881" fmla="*/ 3802084 w 6175898"/>
              <a:gd name="connsiteY1881" fmla="*/ 697208 h 6747455"/>
              <a:gd name="connsiteX1882" fmla="*/ 3798057 w 6175898"/>
              <a:gd name="connsiteY1882" fmla="*/ 691390 h 6747455"/>
              <a:gd name="connsiteX1883" fmla="*/ 3793583 w 6175898"/>
              <a:gd name="connsiteY1883" fmla="*/ 686021 h 6747455"/>
              <a:gd name="connsiteX1884" fmla="*/ 3788213 w 6175898"/>
              <a:gd name="connsiteY1884" fmla="*/ 680651 h 6747455"/>
              <a:gd name="connsiteX1885" fmla="*/ 3784186 w 6175898"/>
              <a:gd name="connsiteY1885" fmla="*/ 675729 h 6747455"/>
              <a:gd name="connsiteX1886" fmla="*/ 3779711 w 6175898"/>
              <a:gd name="connsiteY1886" fmla="*/ 670359 h 6747455"/>
              <a:gd name="connsiteX1887" fmla="*/ 3775681 w 6175898"/>
              <a:gd name="connsiteY1887" fmla="*/ 664540 h 6747455"/>
              <a:gd name="connsiteX1888" fmla="*/ 3771654 w 6175898"/>
              <a:gd name="connsiteY1888" fmla="*/ 658723 h 6747455"/>
              <a:gd name="connsiteX1889" fmla="*/ 3766732 w 6175898"/>
              <a:gd name="connsiteY1889" fmla="*/ 652905 h 6747455"/>
              <a:gd name="connsiteX1890" fmla="*/ 3763600 w 6175898"/>
              <a:gd name="connsiteY1890" fmla="*/ 647089 h 6747455"/>
              <a:gd name="connsiteX1891" fmla="*/ 3759573 w 6175898"/>
              <a:gd name="connsiteY1891" fmla="*/ 641271 h 6747455"/>
              <a:gd name="connsiteX1892" fmla="*/ 3755546 w 6175898"/>
              <a:gd name="connsiteY1892" fmla="*/ 635451 h 6747455"/>
              <a:gd name="connsiteX1893" fmla="*/ 3752413 w 6175898"/>
              <a:gd name="connsiteY1893" fmla="*/ 629634 h 6747455"/>
              <a:gd name="connsiteX1894" fmla="*/ 3748833 w 6175898"/>
              <a:gd name="connsiteY1894" fmla="*/ 623369 h 6747455"/>
              <a:gd name="connsiteX1895" fmla="*/ 3744358 w 6175898"/>
              <a:gd name="connsiteY1895" fmla="*/ 617105 h 6747455"/>
              <a:gd name="connsiteX1896" fmla="*/ 3741674 w 6175898"/>
              <a:gd name="connsiteY1896" fmla="*/ 610840 h 6747455"/>
              <a:gd name="connsiteX1897" fmla="*/ 3738092 w 6175898"/>
              <a:gd name="connsiteY1897" fmla="*/ 604574 h 6747455"/>
              <a:gd name="connsiteX1898" fmla="*/ 3734961 w 6175898"/>
              <a:gd name="connsiteY1898" fmla="*/ 598757 h 6747455"/>
              <a:gd name="connsiteX1899" fmla="*/ 3731827 w 6175898"/>
              <a:gd name="connsiteY1899" fmla="*/ 592044 h 6747455"/>
              <a:gd name="connsiteX1900" fmla="*/ 3729142 w 6175898"/>
              <a:gd name="connsiteY1900" fmla="*/ 585780 h 6747455"/>
              <a:gd name="connsiteX1901" fmla="*/ 3726458 w 6175898"/>
              <a:gd name="connsiteY1901" fmla="*/ 578620 h 6747455"/>
              <a:gd name="connsiteX1902" fmla="*/ 3723773 w 6175898"/>
              <a:gd name="connsiteY1902" fmla="*/ 572355 h 6747455"/>
              <a:gd name="connsiteX1903" fmla="*/ 3720639 w 6175898"/>
              <a:gd name="connsiteY1903" fmla="*/ 564747 h 6747455"/>
              <a:gd name="connsiteX1904" fmla="*/ 3717506 w 6175898"/>
              <a:gd name="connsiteY1904" fmla="*/ 558930 h 6747455"/>
              <a:gd name="connsiteX1905" fmla="*/ 3715270 w 6175898"/>
              <a:gd name="connsiteY1905" fmla="*/ 552217 h 6747455"/>
              <a:gd name="connsiteX1906" fmla="*/ 3712585 w 6175898"/>
              <a:gd name="connsiteY1906" fmla="*/ 545057 h 6747455"/>
              <a:gd name="connsiteX1907" fmla="*/ 3710795 w 6175898"/>
              <a:gd name="connsiteY1907" fmla="*/ 537898 h 6747455"/>
              <a:gd name="connsiteX1908" fmla="*/ 3708559 w 6175898"/>
              <a:gd name="connsiteY1908" fmla="*/ 531184 h 6747455"/>
              <a:gd name="connsiteX1909" fmla="*/ 3707215 w 6175898"/>
              <a:gd name="connsiteY1909" fmla="*/ 523576 h 6747455"/>
              <a:gd name="connsiteX1910" fmla="*/ 3704978 w 6175898"/>
              <a:gd name="connsiteY1910" fmla="*/ 515968 h 6747455"/>
              <a:gd name="connsiteX1911" fmla="*/ 3703188 w 6175898"/>
              <a:gd name="connsiteY1911" fmla="*/ 508809 h 6747455"/>
              <a:gd name="connsiteX1912" fmla="*/ 3701398 w 6175898"/>
              <a:gd name="connsiteY1912" fmla="*/ 501649 h 6747455"/>
              <a:gd name="connsiteX1913" fmla="*/ 3700055 w 6175898"/>
              <a:gd name="connsiteY1913" fmla="*/ 494042 h 6747455"/>
              <a:gd name="connsiteX1914" fmla="*/ 3698712 w 6175898"/>
              <a:gd name="connsiteY1914" fmla="*/ 486436 h 6747455"/>
              <a:gd name="connsiteX1915" fmla="*/ 3697816 w 6175898"/>
              <a:gd name="connsiteY1915" fmla="*/ 478379 h 6747455"/>
              <a:gd name="connsiteX1916" fmla="*/ 3696029 w 6175898"/>
              <a:gd name="connsiteY1916" fmla="*/ 471221 h 6747455"/>
              <a:gd name="connsiteX1917" fmla="*/ 3695580 w 6175898"/>
              <a:gd name="connsiteY1917" fmla="*/ 462716 h 6747455"/>
              <a:gd name="connsiteX1918" fmla="*/ 3694238 w 6175898"/>
              <a:gd name="connsiteY1918" fmla="*/ 455109 h 6747455"/>
              <a:gd name="connsiteX1919" fmla="*/ 3693791 w 6175898"/>
              <a:gd name="connsiteY1919" fmla="*/ 446606 h 6747455"/>
              <a:gd name="connsiteX1920" fmla="*/ 3693343 w 6175898"/>
              <a:gd name="connsiteY1920" fmla="*/ 438105 h 6747455"/>
              <a:gd name="connsiteX1921" fmla="*/ 3692895 w 6175898"/>
              <a:gd name="connsiteY1921" fmla="*/ 430497 h 6747455"/>
              <a:gd name="connsiteX1922" fmla="*/ 3692446 w 6175898"/>
              <a:gd name="connsiteY1922" fmla="*/ 421994 h 6747455"/>
              <a:gd name="connsiteX1923" fmla="*/ 3692895 w 6175898"/>
              <a:gd name="connsiteY1923" fmla="*/ 418862 h 6747455"/>
              <a:gd name="connsiteX1924" fmla="*/ 3692894 w 6175898"/>
              <a:gd name="connsiteY1924" fmla="*/ 415282 h 6747455"/>
              <a:gd name="connsiteX1925" fmla="*/ 3692894 w 6175898"/>
              <a:gd name="connsiteY1925" fmla="*/ 409912 h 6747455"/>
              <a:gd name="connsiteX1926" fmla="*/ 3692449 w 6175898"/>
              <a:gd name="connsiteY1926" fmla="*/ 404094 h 6747455"/>
              <a:gd name="connsiteX1927" fmla="*/ 3693343 w 6175898"/>
              <a:gd name="connsiteY1927" fmla="*/ 396039 h 6747455"/>
              <a:gd name="connsiteX1928" fmla="*/ 3693343 w 6175898"/>
              <a:gd name="connsiteY1928" fmla="*/ 387090 h 6747455"/>
              <a:gd name="connsiteX1929" fmla="*/ 3694238 w 6175898"/>
              <a:gd name="connsiteY1929" fmla="*/ 378139 h 6747455"/>
              <a:gd name="connsiteX1930" fmla="*/ 3695133 w 6175898"/>
              <a:gd name="connsiteY1930" fmla="*/ 368295 h 6747455"/>
              <a:gd name="connsiteX1931" fmla="*/ 3696476 w 6175898"/>
              <a:gd name="connsiteY1931" fmla="*/ 358897 h 6747455"/>
              <a:gd name="connsiteX1932" fmla="*/ 3698265 w 6175898"/>
              <a:gd name="connsiteY1932" fmla="*/ 349051 h 6747455"/>
              <a:gd name="connsiteX1933" fmla="*/ 3699160 w 6175898"/>
              <a:gd name="connsiteY1933" fmla="*/ 339207 h 6747455"/>
              <a:gd name="connsiteX1934" fmla="*/ 3701845 w 6175898"/>
              <a:gd name="connsiteY1934" fmla="*/ 329362 h 6747455"/>
              <a:gd name="connsiteX1935" fmla="*/ 3704083 w 6175898"/>
              <a:gd name="connsiteY1935" fmla="*/ 319069 h 6747455"/>
              <a:gd name="connsiteX1936" fmla="*/ 3705872 w 6175898"/>
              <a:gd name="connsiteY1936" fmla="*/ 309225 h 6747455"/>
              <a:gd name="connsiteX1937" fmla="*/ 3709452 w 6175898"/>
              <a:gd name="connsiteY1937" fmla="*/ 297588 h 6747455"/>
              <a:gd name="connsiteX1938" fmla="*/ 3713032 w 6175898"/>
              <a:gd name="connsiteY1938" fmla="*/ 286849 h 6747455"/>
              <a:gd name="connsiteX1939" fmla="*/ 3716611 w 6175898"/>
              <a:gd name="connsiteY1939" fmla="*/ 276109 h 6747455"/>
              <a:gd name="connsiteX1940" fmla="*/ 3721089 w 6175898"/>
              <a:gd name="connsiteY1940" fmla="*/ 263578 h 6747455"/>
              <a:gd name="connsiteX1941" fmla="*/ 3723773 w 6175898"/>
              <a:gd name="connsiteY1941" fmla="*/ 258208 h 6747455"/>
              <a:gd name="connsiteX1942" fmla="*/ 3726458 w 6175898"/>
              <a:gd name="connsiteY1942" fmla="*/ 251943 h 6747455"/>
              <a:gd name="connsiteX1943" fmla="*/ 3729143 w 6175898"/>
              <a:gd name="connsiteY1943" fmla="*/ 245679 h 6747455"/>
              <a:gd name="connsiteX1944" fmla="*/ 3731827 w 6175898"/>
              <a:gd name="connsiteY1944" fmla="*/ 239415 h 6747455"/>
              <a:gd name="connsiteX1945" fmla="*/ 3734512 w 6175898"/>
              <a:gd name="connsiteY1945" fmla="*/ 232255 h 6747455"/>
              <a:gd name="connsiteX1946" fmla="*/ 3738094 w 6175898"/>
              <a:gd name="connsiteY1946" fmla="*/ 225989 h 6747455"/>
              <a:gd name="connsiteX1947" fmla="*/ 3742568 w 6175898"/>
              <a:gd name="connsiteY1947" fmla="*/ 218829 h 6747455"/>
              <a:gd name="connsiteX1948" fmla="*/ 3745701 w 6175898"/>
              <a:gd name="connsiteY1948" fmla="*/ 212117 h 6747455"/>
              <a:gd name="connsiteX1949" fmla="*/ 3750622 w 6175898"/>
              <a:gd name="connsiteY1949" fmla="*/ 204508 h 6747455"/>
              <a:gd name="connsiteX1950" fmla="*/ 3754651 w 6175898"/>
              <a:gd name="connsiteY1950" fmla="*/ 196902 h 6747455"/>
              <a:gd name="connsiteX1951" fmla="*/ 3759574 w 6175898"/>
              <a:gd name="connsiteY1951" fmla="*/ 189294 h 6747455"/>
              <a:gd name="connsiteX1952" fmla="*/ 3764497 w 6175898"/>
              <a:gd name="connsiteY1952" fmla="*/ 181687 h 6747455"/>
              <a:gd name="connsiteX1953" fmla="*/ 3771657 w 6175898"/>
              <a:gd name="connsiteY1953" fmla="*/ 171842 h 6747455"/>
              <a:gd name="connsiteX1954" fmla="*/ 3778815 w 6175898"/>
              <a:gd name="connsiteY1954" fmla="*/ 162891 h 6747455"/>
              <a:gd name="connsiteX1955" fmla="*/ 3785975 w 6175898"/>
              <a:gd name="connsiteY1955" fmla="*/ 153045 h 6747455"/>
              <a:gd name="connsiteX1956" fmla="*/ 3794032 w 6175898"/>
              <a:gd name="connsiteY1956" fmla="*/ 144097 h 6747455"/>
              <a:gd name="connsiteX1957" fmla="*/ 3810141 w 6175898"/>
              <a:gd name="connsiteY1957" fmla="*/ 125300 h 6747455"/>
              <a:gd name="connsiteX1958" fmla="*/ 3828935 w 6175898"/>
              <a:gd name="connsiteY1958" fmla="*/ 108296 h 6747455"/>
              <a:gd name="connsiteX1959" fmla="*/ 3847730 w 6175898"/>
              <a:gd name="connsiteY1959" fmla="*/ 91290 h 6747455"/>
              <a:gd name="connsiteX1960" fmla="*/ 3868315 w 6175898"/>
              <a:gd name="connsiteY1960" fmla="*/ 76074 h 6747455"/>
              <a:gd name="connsiteX1961" fmla="*/ 3888901 w 6175898"/>
              <a:gd name="connsiteY1961" fmla="*/ 62652 h 6747455"/>
              <a:gd name="connsiteX1962" fmla="*/ 3911276 w 6175898"/>
              <a:gd name="connsiteY1962" fmla="*/ 50121 h 6747455"/>
              <a:gd name="connsiteX1963" fmla="*/ 3922463 w 6175898"/>
              <a:gd name="connsiteY1963" fmla="*/ 43408 h 6747455"/>
              <a:gd name="connsiteX1964" fmla="*/ 3934546 w 6175898"/>
              <a:gd name="connsiteY1964" fmla="*/ 38486 h 6747455"/>
              <a:gd name="connsiteX1965" fmla="*/ 3946181 w 6175898"/>
              <a:gd name="connsiteY1965" fmla="*/ 33116 h 6747455"/>
              <a:gd name="connsiteX1966" fmla="*/ 3957815 w 6175898"/>
              <a:gd name="connsiteY1966" fmla="*/ 28640 h 6747455"/>
              <a:gd name="connsiteX1967" fmla="*/ 3968555 w 6175898"/>
              <a:gd name="connsiteY1967" fmla="*/ 24165 h 6747455"/>
              <a:gd name="connsiteX1968" fmla="*/ 3980192 w 6175898"/>
              <a:gd name="connsiteY1968" fmla="*/ 20585 h 6747455"/>
              <a:gd name="connsiteX1969" fmla="*/ 3991379 w 6175898"/>
              <a:gd name="connsiteY1969" fmla="*/ 17453 h 6747455"/>
              <a:gd name="connsiteX1970" fmla="*/ 4002567 w 6175898"/>
              <a:gd name="connsiteY1970" fmla="*/ 13426 h 6747455"/>
              <a:gd name="connsiteX1971" fmla="*/ 4011516 w 6175898"/>
              <a:gd name="connsiteY1971" fmla="*/ 11636 h 6747455"/>
              <a:gd name="connsiteX1972" fmla="*/ 4019570 w 6175898"/>
              <a:gd name="connsiteY1972" fmla="*/ 9846 h 6747455"/>
              <a:gd name="connsiteX1973" fmla="*/ 4028969 w 6175898"/>
              <a:gd name="connsiteY1973" fmla="*/ 7608 h 6747455"/>
              <a:gd name="connsiteX1974" fmla="*/ 4037918 w 6175898"/>
              <a:gd name="connsiteY1974" fmla="*/ 6712 h 6747455"/>
              <a:gd name="connsiteX1975" fmla="*/ 4045078 w 6175898"/>
              <a:gd name="connsiteY1975" fmla="*/ 4923 h 6747455"/>
              <a:gd name="connsiteX1976" fmla="*/ 4052686 w 6175898"/>
              <a:gd name="connsiteY1976" fmla="*/ 3580 h 6747455"/>
              <a:gd name="connsiteX1977" fmla="*/ 4060294 w 6175898"/>
              <a:gd name="connsiteY1977" fmla="*/ 3134 h 6747455"/>
              <a:gd name="connsiteX1978" fmla="*/ 4067901 w 6175898"/>
              <a:gd name="connsiteY1978" fmla="*/ 1792 h 6747455"/>
              <a:gd name="connsiteX1979" fmla="*/ 4080879 w 6175898"/>
              <a:gd name="connsiteY1979" fmla="*/ 1343 h 6747455"/>
              <a:gd name="connsiteX1980" fmla="*/ 4094304 w 6175898"/>
              <a:gd name="connsiteY1980" fmla="*/ 448 h 67474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</a:cxnLst>
            <a:rect l="l" t="t" r="r" b="b"/>
            <a:pathLst>
              <a:path w="6175898" h="6747455">
                <a:moveTo>
                  <a:pt x="2445426" y="117068"/>
                </a:moveTo>
                <a:lnTo>
                  <a:pt x="2461115" y="118410"/>
                </a:lnTo>
                <a:lnTo>
                  <a:pt x="2476354" y="119308"/>
                </a:lnTo>
                <a:lnTo>
                  <a:pt x="2491593" y="121101"/>
                </a:lnTo>
                <a:lnTo>
                  <a:pt x="2506833" y="123789"/>
                </a:lnTo>
                <a:lnTo>
                  <a:pt x="2521625" y="126925"/>
                </a:lnTo>
                <a:lnTo>
                  <a:pt x="2535967" y="130511"/>
                </a:lnTo>
                <a:lnTo>
                  <a:pt x="2550311" y="134994"/>
                </a:lnTo>
                <a:lnTo>
                  <a:pt x="2562862" y="138579"/>
                </a:lnTo>
                <a:lnTo>
                  <a:pt x="2575412" y="143059"/>
                </a:lnTo>
                <a:lnTo>
                  <a:pt x="2587064" y="147541"/>
                </a:lnTo>
                <a:lnTo>
                  <a:pt x="2598718" y="152919"/>
                </a:lnTo>
                <a:lnTo>
                  <a:pt x="2622026" y="163677"/>
                </a:lnTo>
                <a:lnTo>
                  <a:pt x="2643987" y="175777"/>
                </a:lnTo>
                <a:lnTo>
                  <a:pt x="2659227" y="185639"/>
                </a:lnTo>
                <a:lnTo>
                  <a:pt x="2673571" y="195499"/>
                </a:lnTo>
                <a:lnTo>
                  <a:pt x="2687914" y="206257"/>
                </a:lnTo>
                <a:lnTo>
                  <a:pt x="2701359" y="217011"/>
                </a:lnTo>
                <a:lnTo>
                  <a:pt x="2712115" y="226874"/>
                </a:lnTo>
                <a:lnTo>
                  <a:pt x="2722424" y="237182"/>
                </a:lnTo>
                <a:lnTo>
                  <a:pt x="2732733" y="247491"/>
                </a:lnTo>
                <a:lnTo>
                  <a:pt x="2743043" y="258695"/>
                </a:lnTo>
                <a:lnTo>
                  <a:pt x="2751109" y="268556"/>
                </a:lnTo>
                <a:lnTo>
                  <a:pt x="2759627" y="278866"/>
                </a:lnTo>
                <a:lnTo>
                  <a:pt x="2767246" y="289175"/>
                </a:lnTo>
                <a:lnTo>
                  <a:pt x="2774865" y="299482"/>
                </a:lnTo>
                <a:lnTo>
                  <a:pt x="2781588" y="309792"/>
                </a:lnTo>
                <a:lnTo>
                  <a:pt x="2787415" y="320100"/>
                </a:lnTo>
                <a:lnTo>
                  <a:pt x="2793242" y="330410"/>
                </a:lnTo>
                <a:lnTo>
                  <a:pt x="2799517" y="341168"/>
                </a:lnTo>
                <a:lnTo>
                  <a:pt x="2804447" y="350580"/>
                </a:lnTo>
                <a:lnTo>
                  <a:pt x="2809375" y="360889"/>
                </a:lnTo>
                <a:lnTo>
                  <a:pt x="2813410" y="372093"/>
                </a:lnTo>
                <a:lnTo>
                  <a:pt x="2817891" y="381953"/>
                </a:lnTo>
                <a:lnTo>
                  <a:pt x="2821479" y="392712"/>
                </a:lnTo>
                <a:lnTo>
                  <a:pt x="2825062" y="402572"/>
                </a:lnTo>
                <a:lnTo>
                  <a:pt x="2828199" y="412882"/>
                </a:lnTo>
                <a:lnTo>
                  <a:pt x="2831337" y="423191"/>
                </a:lnTo>
                <a:lnTo>
                  <a:pt x="2834026" y="433948"/>
                </a:lnTo>
                <a:lnTo>
                  <a:pt x="2836266" y="444258"/>
                </a:lnTo>
                <a:lnTo>
                  <a:pt x="2838508" y="454565"/>
                </a:lnTo>
                <a:lnTo>
                  <a:pt x="2839852" y="464875"/>
                </a:lnTo>
                <a:lnTo>
                  <a:pt x="2842540" y="474735"/>
                </a:lnTo>
                <a:lnTo>
                  <a:pt x="2843437" y="484598"/>
                </a:lnTo>
                <a:lnTo>
                  <a:pt x="2843885" y="495803"/>
                </a:lnTo>
                <a:lnTo>
                  <a:pt x="2844781" y="505663"/>
                </a:lnTo>
                <a:lnTo>
                  <a:pt x="2845678" y="520006"/>
                </a:lnTo>
                <a:lnTo>
                  <a:pt x="2845676" y="533454"/>
                </a:lnTo>
                <a:lnTo>
                  <a:pt x="2846123" y="547348"/>
                </a:lnTo>
                <a:lnTo>
                  <a:pt x="2846123" y="588584"/>
                </a:lnTo>
                <a:lnTo>
                  <a:pt x="2846122" y="629822"/>
                </a:lnTo>
                <a:lnTo>
                  <a:pt x="2845672" y="670610"/>
                </a:lnTo>
                <a:lnTo>
                  <a:pt x="2846118" y="712295"/>
                </a:lnTo>
                <a:lnTo>
                  <a:pt x="2846565" y="753083"/>
                </a:lnTo>
                <a:lnTo>
                  <a:pt x="2846116" y="794768"/>
                </a:lnTo>
                <a:lnTo>
                  <a:pt x="2846115" y="836005"/>
                </a:lnTo>
                <a:lnTo>
                  <a:pt x="2845664" y="876793"/>
                </a:lnTo>
                <a:lnTo>
                  <a:pt x="2845662" y="918031"/>
                </a:lnTo>
                <a:lnTo>
                  <a:pt x="2845661" y="960162"/>
                </a:lnTo>
                <a:lnTo>
                  <a:pt x="2846108" y="1000950"/>
                </a:lnTo>
                <a:lnTo>
                  <a:pt x="2846107" y="1042187"/>
                </a:lnTo>
                <a:lnTo>
                  <a:pt x="2846105" y="1083424"/>
                </a:lnTo>
                <a:lnTo>
                  <a:pt x="2845655" y="1124212"/>
                </a:lnTo>
                <a:lnTo>
                  <a:pt x="2845654" y="1166346"/>
                </a:lnTo>
                <a:lnTo>
                  <a:pt x="2845651" y="1207582"/>
                </a:lnTo>
                <a:lnTo>
                  <a:pt x="2846099" y="1248370"/>
                </a:lnTo>
                <a:lnTo>
                  <a:pt x="2846098" y="1289607"/>
                </a:lnTo>
                <a:lnTo>
                  <a:pt x="2846544" y="1331292"/>
                </a:lnTo>
                <a:lnTo>
                  <a:pt x="2845199" y="1372080"/>
                </a:lnTo>
                <a:lnTo>
                  <a:pt x="2845645" y="1413765"/>
                </a:lnTo>
                <a:lnTo>
                  <a:pt x="2845644" y="1455002"/>
                </a:lnTo>
                <a:lnTo>
                  <a:pt x="2846091" y="1495791"/>
                </a:lnTo>
                <a:lnTo>
                  <a:pt x="2846089" y="1537028"/>
                </a:lnTo>
                <a:lnTo>
                  <a:pt x="2846088" y="1579160"/>
                </a:lnTo>
                <a:lnTo>
                  <a:pt x="2845637" y="1619948"/>
                </a:lnTo>
                <a:lnTo>
                  <a:pt x="2845636" y="1661185"/>
                </a:lnTo>
                <a:lnTo>
                  <a:pt x="2846084" y="1701973"/>
                </a:lnTo>
                <a:lnTo>
                  <a:pt x="2846083" y="1743211"/>
                </a:lnTo>
                <a:lnTo>
                  <a:pt x="2846530" y="1784894"/>
                </a:lnTo>
                <a:lnTo>
                  <a:pt x="2846079" y="1826579"/>
                </a:lnTo>
                <a:lnTo>
                  <a:pt x="2845630" y="1867369"/>
                </a:lnTo>
                <a:lnTo>
                  <a:pt x="2845628" y="1908603"/>
                </a:lnTo>
                <a:lnTo>
                  <a:pt x="2846074" y="1949393"/>
                </a:lnTo>
                <a:lnTo>
                  <a:pt x="2846074" y="1990629"/>
                </a:lnTo>
                <a:lnTo>
                  <a:pt x="2846072" y="2032763"/>
                </a:lnTo>
                <a:lnTo>
                  <a:pt x="2845623" y="2073550"/>
                </a:lnTo>
                <a:lnTo>
                  <a:pt x="2845621" y="2114786"/>
                </a:lnTo>
                <a:lnTo>
                  <a:pt x="2845620" y="2156024"/>
                </a:lnTo>
                <a:lnTo>
                  <a:pt x="2846066" y="2196812"/>
                </a:lnTo>
                <a:lnTo>
                  <a:pt x="2846064" y="2238945"/>
                </a:lnTo>
                <a:lnTo>
                  <a:pt x="2846064" y="2280182"/>
                </a:lnTo>
                <a:lnTo>
                  <a:pt x="2845613" y="2320970"/>
                </a:lnTo>
                <a:lnTo>
                  <a:pt x="2845612" y="2362207"/>
                </a:lnTo>
                <a:lnTo>
                  <a:pt x="2845163" y="2403892"/>
                </a:lnTo>
                <a:lnTo>
                  <a:pt x="2845608" y="2444679"/>
                </a:lnTo>
                <a:lnTo>
                  <a:pt x="2846057" y="2486364"/>
                </a:lnTo>
                <a:lnTo>
                  <a:pt x="2846056" y="2527602"/>
                </a:lnTo>
                <a:lnTo>
                  <a:pt x="2845606" y="2568390"/>
                </a:lnTo>
                <a:lnTo>
                  <a:pt x="2845156" y="2610074"/>
                </a:lnTo>
                <a:lnTo>
                  <a:pt x="2845154" y="2651310"/>
                </a:lnTo>
                <a:lnTo>
                  <a:pt x="2846050" y="2692548"/>
                </a:lnTo>
                <a:lnTo>
                  <a:pt x="2846047" y="2733783"/>
                </a:lnTo>
                <a:lnTo>
                  <a:pt x="2846045" y="2775021"/>
                </a:lnTo>
                <a:lnTo>
                  <a:pt x="2845596" y="2815809"/>
                </a:lnTo>
                <a:lnTo>
                  <a:pt x="2845597" y="2822083"/>
                </a:lnTo>
                <a:lnTo>
                  <a:pt x="2845596" y="2831049"/>
                </a:lnTo>
                <a:lnTo>
                  <a:pt x="2845596" y="2840012"/>
                </a:lnTo>
                <a:lnTo>
                  <a:pt x="2846492" y="2848083"/>
                </a:lnTo>
                <a:lnTo>
                  <a:pt x="2847837" y="2857493"/>
                </a:lnTo>
                <a:lnTo>
                  <a:pt x="2848284" y="2867803"/>
                </a:lnTo>
                <a:lnTo>
                  <a:pt x="2849628" y="2878113"/>
                </a:lnTo>
                <a:lnTo>
                  <a:pt x="2850972" y="2888421"/>
                </a:lnTo>
                <a:lnTo>
                  <a:pt x="2852764" y="2898282"/>
                </a:lnTo>
                <a:lnTo>
                  <a:pt x="2855006" y="2909488"/>
                </a:lnTo>
                <a:lnTo>
                  <a:pt x="2857247" y="2919796"/>
                </a:lnTo>
                <a:lnTo>
                  <a:pt x="2859039" y="2929658"/>
                </a:lnTo>
                <a:lnTo>
                  <a:pt x="2862625" y="2939520"/>
                </a:lnTo>
                <a:lnTo>
                  <a:pt x="2865313" y="2950275"/>
                </a:lnTo>
                <a:lnTo>
                  <a:pt x="2869796" y="2961032"/>
                </a:lnTo>
                <a:lnTo>
                  <a:pt x="2872933" y="2971343"/>
                </a:lnTo>
                <a:lnTo>
                  <a:pt x="2877415" y="2981202"/>
                </a:lnTo>
                <a:lnTo>
                  <a:pt x="2881896" y="2991062"/>
                </a:lnTo>
                <a:lnTo>
                  <a:pt x="2886827" y="3002269"/>
                </a:lnTo>
                <a:lnTo>
                  <a:pt x="2891756" y="3012578"/>
                </a:lnTo>
                <a:lnTo>
                  <a:pt x="2896687" y="3021990"/>
                </a:lnTo>
                <a:lnTo>
                  <a:pt x="2902962" y="3032748"/>
                </a:lnTo>
                <a:lnTo>
                  <a:pt x="2909236" y="3043504"/>
                </a:lnTo>
                <a:lnTo>
                  <a:pt x="2915960" y="3053813"/>
                </a:lnTo>
                <a:lnTo>
                  <a:pt x="2922683" y="3063226"/>
                </a:lnTo>
                <a:lnTo>
                  <a:pt x="2930749" y="3073983"/>
                </a:lnTo>
                <a:lnTo>
                  <a:pt x="2939714" y="3084741"/>
                </a:lnTo>
                <a:lnTo>
                  <a:pt x="2947334" y="3095048"/>
                </a:lnTo>
                <a:lnTo>
                  <a:pt x="2956297" y="3104910"/>
                </a:lnTo>
                <a:lnTo>
                  <a:pt x="2967054" y="3115667"/>
                </a:lnTo>
                <a:lnTo>
                  <a:pt x="2977363" y="3125975"/>
                </a:lnTo>
                <a:lnTo>
                  <a:pt x="2988570" y="3136284"/>
                </a:lnTo>
                <a:lnTo>
                  <a:pt x="3000670" y="3145697"/>
                </a:lnTo>
                <a:lnTo>
                  <a:pt x="3015463" y="3157799"/>
                </a:lnTo>
                <a:lnTo>
                  <a:pt x="3030702" y="3168555"/>
                </a:lnTo>
                <a:lnTo>
                  <a:pt x="3046388" y="3177968"/>
                </a:lnTo>
                <a:lnTo>
                  <a:pt x="3062075" y="3187379"/>
                </a:lnTo>
                <a:lnTo>
                  <a:pt x="3075521" y="3193655"/>
                </a:lnTo>
                <a:lnTo>
                  <a:pt x="3088520" y="3200377"/>
                </a:lnTo>
                <a:lnTo>
                  <a:pt x="3102416" y="3206204"/>
                </a:lnTo>
                <a:lnTo>
                  <a:pt x="3115861" y="3211581"/>
                </a:lnTo>
                <a:lnTo>
                  <a:pt x="3130204" y="3216960"/>
                </a:lnTo>
                <a:lnTo>
                  <a:pt x="3144099" y="3220993"/>
                </a:lnTo>
                <a:lnTo>
                  <a:pt x="3158442" y="3225474"/>
                </a:lnTo>
                <a:lnTo>
                  <a:pt x="3173233" y="3228612"/>
                </a:lnTo>
                <a:lnTo>
                  <a:pt x="3195196" y="3232645"/>
                </a:lnTo>
                <a:lnTo>
                  <a:pt x="3216710" y="3235334"/>
                </a:lnTo>
                <a:lnTo>
                  <a:pt x="3238674" y="3237574"/>
                </a:lnTo>
                <a:lnTo>
                  <a:pt x="3261982" y="3238469"/>
                </a:lnTo>
                <a:lnTo>
                  <a:pt x="3285289" y="3237572"/>
                </a:lnTo>
                <a:lnTo>
                  <a:pt x="3306803" y="3235779"/>
                </a:lnTo>
                <a:lnTo>
                  <a:pt x="3328766" y="3232640"/>
                </a:lnTo>
                <a:lnTo>
                  <a:pt x="3350731" y="3228606"/>
                </a:lnTo>
                <a:lnTo>
                  <a:pt x="3365522" y="3225467"/>
                </a:lnTo>
                <a:lnTo>
                  <a:pt x="3379417" y="3221433"/>
                </a:lnTo>
                <a:lnTo>
                  <a:pt x="3393761" y="3216950"/>
                </a:lnTo>
                <a:lnTo>
                  <a:pt x="3408104" y="3211571"/>
                </a:lnTo>
                <a:lnTo>
                  <a:pt x="3421551" y="3206192"/>
                </a:lnTo>
                <a:lnTo>
                  <a:pt x="3434997" y="3200813"/>
                </a:lnTo>
                <a:lnTo>
                  <a:pt x="3448445" y="3193641"/>
                </a:lnTo>
                <a:lnTo>
                  <a:pt x="3460994" y="3187365"/>
                </a:lnTo>
                <a:lnTo>
                  <a:pt x="3477132" y="3177504"/>
                </a:lnTo>
                <a:lnTo>
                  <a:pt x="3493268" y="3168537"/>
                </a:lnTo>
                <a:lnTo>
                  <a:pt x="3508507" y="3157781"/>
                </a:lnTo>
                <a:lnTo>
                  <a:pt x="3522851" y="3146126"/>
                </a:lnTo>
                <a:lnTo>
                  <a:pt x="3534505" y="3136264"/>
                </a:lnTo>
                <a:lnTo>
                  <a:pt x="3545263" y="3126404"/>
                </a:lnTo>
                <a:lnTo>
                  <a:pt x="3556468" y="3116094"/>
                </a:lnTo>
                <a:lnTo>
                  <a:pt x="3566779" y="3104889"/>
                </a:lnTo>
                <a:lnTo>
                  <a:pt x="3575742" y="3095027"/>
                </a:lnTo>
                <a:lnTo>
                  <a:pt x="3584260" y="3084717"/>
                </a:lnTo>
                <a:lnTo>
                  <a:pt x="3593225" y="3073959"/>
                </a:lnTo>
                <a:lnTo>
                  <a:pt x="3600396" y="3063203"/>
                </a:lnTo>
                <a:lnTo>
                  <a:pt x="3607568" y="3054237"/>
                </a:lnTo>
                <a:lnTo>
                  <a:pt x="3613844" y="3043481"/>
                </a:lnTo>
                <a:lnTo>
                  <a:pt x="3620569" y="3033171"/>
                </a:lnTo>
                <a:lnTo>
                  <a:pt x="3626844" y="3022413"/>
                </a:lnTo>
                <a:lnTo>
                  <a:pt x="3632221" y="3012551"/>
                </a:lnTo>
                <a:lnTo>
                  <a:pt x="3637601" y="3001793"/>
                </a:lnTo>
                <a:lnTo>
                  <a:pt x="3641637" y="2991486"/>
                </a:lnTo>
                <a:lnTo>
                  <a:pt x="3646567" y="2981177"/>
                </a:lnTo>
                <a:lnTo>
                  <a:pt x="3650152" y="2971315"/>
                </a:lnTo>
                <a:lnTo>
                  <a:pt x="3654188" y="2960109"/>
                </a:lnTo>
                <a:lnTo>
                  <a:pt x="3657773" y="2950248"/>
                </a:lnTo>
                <a:lnTo>
                  <a:pt x="3661359" y="2939491"/>
                </a:lnTo>
                <a:lnTo>
                  <a:pt x="3663600" y="2929181"/>
                </a:lnTo>
                <a:lnTo>
                  <a:pt x="3666738" y="2918872"/>
                </a:lnTo>
                <a:lnTo>
                  <a:pt x="3668532" y="2909012"/>
                </a:lnTo>
                <a:lnTo>
                  <a:pt x="3670774" y="2898701"/>
                </a:lnTo>
                <a:lnTo>
                  <a:pt x="3672568" y="2887945"/>
                </a:lnTo>
                <a:lnTo>
                  <a:pt x="3674361" y="2877187"/>
                </a:lnTo>
                <a:lnTo>
                  <a:pt x="3675256" y="2867326"/>
                </a:lnTo>
                <a:lnTo>
                  <a:pt x="3676602" y="2857017"/>
                </a:lnTo>
                <a:lnTo>
                  <a:pt x="3677499" y="2848053"/>
                </a:lnTo>
                <a:lnTo>
                  <a:pt x="3677497" y="2839088"/>
                </a:lnTo>
                <a:lnTo>
                  <a:pt x="3678396" y="2831019"/>
                </a:lnTo>
                <a:lnTo>
                  <a:pt x="3678396" y="2822055"/>
                </a:lnTo>
                <a:lnTo>
                  <a:pt x="3677499" y="2815780"/>
                </a:lnTo>
                <a:lnTo>
                  <a:pt x="3677949" y="2774993"/>
                </a:lnTo>
                <a:lnTo>
                  <a:pt x="3678400" y="2733306"/>
                </a:lnTo>
                <a:lnTo>
                  <a:pt x="3678400" y="2692071"/>
                </a:lnTo>
                <a:lnTo>
                  <a:pt x="3678401" y="2650833"/>
                </a:lnTo>
                <a:lnTo>
                  <a:pt x="3677506" y="2609598"/>
                </a:lnTo>
                <a:lnTo>
                  <a:pt x="3677507" y="2568361"/>
                </a:lnTo>
                <a:lnTo>
                  <a:pt x="3677957" y="2527572"/>
                </a:lnTo>
                <a:lnTo>
                  <a:pt x="3678407" y="2485887"/>
                </a:lnTo>
                <a:lnTo>
                  <a:pt x="3678410" y="2444651"/>
                </a:lnTo>
                <a:lnTo>
                  <a:pt x="3677962" y="2402965"/>
                </a:lnTo>
                <a:lnTo>
                  <a:pt x="3677516" y="2362178"/>
                </a:lnTo>
                <a:lnTo>
                  <a:pt x="3677965" y="2321389"/>
                </a:lnTo>
                <a:lnTo>
                  <a:pt x="3678414" y="2279704"/>
                </a:lnTo>
                <a:lnTo>
                  <a:pt x="3678416" y="2238468"/>
                </a:lnTo>
                <a:lnTo>
                  <a:pt x="3678419" y="2197231"/>
                </a:lnTo>
                <a:lnTo>
                  <a:pt x="3677972" y="2155547"/>
                </a:lnTo>
                <a:lnTo>
                  <a:pt x="3677525" y="2114758"/>
                </a:lnTo>
                <a:lnTo>
                  <a:pt x="3678422" y="2073522"/>
                </a:lnTo>
                <a:lnTo>
                  <a:pt x="3678424" y="2032285"/>
                </a:lnTo>
                <a:lnTo>
                  <a:pt x="3678425" y="1991048"/>
                </a:lnTo>
                <a:lnTo>
                  <a:pt x="3677978" y="1949364"/>
                </a:lnTo>
                <a:lnTo>
                  <a:pt x="3677531" y="1908575"/>
                </a:lnTo>
                <a:lnTo>
                  <a:pt x="3677980" y="1866890"/>
                </a:lnTo>
                <a:lnTo>
                  <a:pt x="3678432" y="1826102"/>
                </a:lnTo>
                <a:lnTo>
                  <a:pt x="3678432" y="1784864"/>
                </a:lnTo>
                <a:lnTo>
                  <a:pt x="3678434" y="1743627"/>
                </a:lnTo>
                <a:lnTo>
                  <a:pt x="3678435" y="1701495"/>
                </a:lnTo>
                <a:lnTo>
                  <a:pt x="3677988" y="1660707"/>
                </a:lnTo>
                <a:lnTo>
                  <a:pt x="3677990" y="1619471"/>
                </a:lnTo>
                <a:lnTo>
                  <a:pt x="3678439" y="1578681"/>
                </a:lnTo>
                <a:lnTo>
                  <a:pt x="3678441" y="1537445"/>
                </a:lnTo>
                <a:lnTo>
                  <a:pt x="3677993" y="1495761"/>
                </a:lnTo>
                <a:lnTo>
                  <a:pt x="3678445" y="1454077"/>
                </a:lnTo>
                <a:lnTo>
                  <a:pt x="3677998" y="1413288"/>
                </a:lnTo>
                <a:lnTo>
                  <a:pt x="3677998" y="1372051"/>
                </a:lnTo>
                <a:lnTo>
                  <a:pt x="3677551" y="1365328"/>
                </a:lnTo>
                <a:lnTo>
                  <a:pt x="3678448" y="1357259"/>
                </a:lnTo>
                <a:lnTo>
                  <a:pt x="3678448" y="1348296"/>
                </a:lnTo>
                <a:lnTo>
                  <a:pt x="3678896" y="1339778"/>
                </a:lnTo>
                <a:lnTo>
                  <a:pt x="3679344" y="1331262"/>
                </a:lnTo>
                <a:lnTo>
                  <a:pt x="3680691" y="1320057"/>
                </a:lnTo>
                <a:lnTo>
                  <a:pt x="3682035" y="1309747"/>
                </a:lnTo>
                <a:lnTo>
                  <a:pt x="3683380" y="1300335"/>
                </a:lnTo>
                <a:lnTo>
                  <a:pt x="3685175" y="1289577"/>
                </a:lnTo>
                <a:lnTo>
                  <a:pt x="3686967" y="1278822"/>
                </a:lnTo>
                <a:lnTo>
                  <a:pt x="3689656" y="1268063"/>
                </a:lnTo>
                <a:lnTo>
                  <a:pt x="3691896" y="1258651"/>
                </a:lnTo>
                <a:lnTo>
                  <a:pt x="3695034" y="1248340"/>
                </a:lnTo>
                <a:lnTo>
                  <a:pt x="3697724" y="1237584"/>
                </a:lnTo>
                <a:lnTo>
                  <a:pt x="3701311" y="1227722"/>
                </a:lnTo>
                <a:lnTo>
                  <a:pt x="3705346" y="1216515"/>
                </a:lnTo>
                <a:lnTo>
                  <a:pt x="3709380" y="1207103"/>
                </a:lnTo>
                <a:lnTo>
                  <a:pt x="3714311" y="1196794"/>
                </a:lnTo>
                <a:lnTo>
                  <a:pt x="3718793" y="1186934"/>
                </a:lnTo>
                <a:lnTo>
                  <a:pt x="3723723" y="1175727"/>
                </a:lnTo>
                <a:lnTo>
                  <a:pt x="3729103" y="1165868"/>
                </a:lnTo>
                <a:lnTo>
                  <a:pt x="3735379" y="1155108"/>
                </a:lnTo>
                <a:lnTo>
                  <a:pt x="3741205" y="1144799"/>
                </a:lnTo>
                <a:lnTo>
                  <a:pt x="3747930" y="1135386"/>
                </a:lnTo>
                <a:lnTo>
                  <a:pt x="3755102" y="1124628"/>
                </a:lnTo>
                <a:lnTo>
                  <a:pt x="3762274" y="1113870"/>
                </a:lnTo>
                <a:lnTo>
                  <a:pt x="3771238" y="1103115"/>
                </a:lnTo>
                <a:lnTo>
                  <a:pt x="3779756" y="1092804"/>
                </a:lnTo>
                <a:lnTo>
                  <a:pt x="3788271" y="1083392"/>
                </a:lnTo>
                <a:lnTo>
                  <a:pt x="3798581" y="1072187"/>
                </a:lnTo>
                <a:lnTo>
                  <a:pt x="3809339" y="1062324"/>
                </a:lnTo>
                <a:lnTo>
                  <a:pt x="3820545" y="1052014"/>
                </a:lnTo>
                <a:lnTo>
                  <a:pt x="3832200" y="1042153"/>
                </a:lnTo>
                <a:lnTo>
                  <a:pt x="3846542" y="1030499"/>
                </a:lnTo>
                <a:lnTo>
                  <a:pt x="3861334" y="1020190"/>
                </a:lnTo>
                <a:lnTo>
                  <a:pt x="3877470" y="1010327"/>
                </a:lnTo>
                <a:lnTo>
                  <a:pt x="3893607" y="1000465"/>
                </a:lnTo>
                <a:lnTo>
                  <a:pt x="3905709" y="993742"/>
                </a:lnTo>
                <a:lnTo>
                  <a:pt x="3918709" y="987916"/>
                </a:lnTo>
                <a:lnTo>
                  <a:pt x="3932603" y="982088"/>
                </a:lnTo>
                <a:lnTo>
                  <a:pt x="3945601" y="976260"/>
                </a:lnTo>
                <a:lnTo>
                  <a:pt x="3958600" y="971330"/>
                </a:lnTo>
                <a:lnTo>
                  <a:pt x="3972944" y="966845"/>
                </a:lnTo>
                <a:lnTo>
                  <a:pt x="3987287" y="963261"/>
                </a:lnTo>
                <a:lnTo>
                  <a:pt x="4000734" y="959673"/>
                </a:lnTo>
                <a:lnTo>
                  <a:pt x="4023594" y="954743"/>
                </a:lnTo>
                <a:lnTo>
                  <a:pt x="4046901" y="951156"/>
                </a:lnTo>
                <a:lnTo>
                  <a:pt x="4070658" y="949810"/>
                </a:lnTo>
                <a:lnTo>
                  <a:pt x="4094414" y="948465"/>
                </a:lnTo>
                <a:lnTo>
                  <a:pt x="4118171" y="949810"/>
                </a:lnTo>
                <a:lnTo>
                  <a:pt x="4142373" y="951600"/>
                </a:lnTo>
                <a:lnTo>
                  <a:pt x="4164784" y="955185"/>
                </a:lnTo>
                <a:lnTo>
                  <a:pt x="4188092" y="958771"/>
                </a:lnTo>
                <a:lnTo>
                  <a:pt x="4201987" y="962804"/>
                </a:lnTo>
                <a:lnTo>
                  <a:pt x="4215881" y="966837"/>
                </a:lnTo>
                <a:lnTo>
                  <a:pt x="4230225" y="972216"/>
                </a:lnTo>
                <a:lnTo>
                  <a:pt x="4243670" y="976698"/>
                </a:lnTo>
                <a:lnTo>
                  <a:pt x="4257116" y="982077"/>
                </a:lnTo>
                <a:lnTo>
                  <a:pt x="4270564" y="987455"/>
                </a:lnTo>
                <a:lnTo>
                  <a:pt x="4283115" y="993729"/>
                </a:lnTo>
                <a:lnTo>
                  <a:pt x="4295664" y="1000900"/>
                </a:lnTo>
                <a:lnTo>
                  <a:pt x="4311800" y="1009866"/>
                </a:lnTo>
                <a:lnTo>
                  <a:pt x="4327489" y="1020173"/>
                </a:lnTo>
                <a:lnTo>
                  <a:pt x="4342727" y="1030931"/>
                </a:lnTo>
                <a:lnTo>
                  <a:pt x="4357518" y="1042136"/>
                </a:lnTo>
                <a:lnTo>
                  <a:pt x="4368274" y="1051995"/>
                </a:lnTo>
                <a:lnTo>
                  <a:pt x="4379481" y="1062304"/>
                </a:lnTo>
                <a:lnTo>
                  <a:pt x="4390237" y="1073060"/>
                </a:lnTo>
                <a:lnTo>
                  <a:pt x="4400994" y="1083818"/>
                </a:lnTo>
                <a:lnTo>
                  <a:pt x="4409509" y="1093231"/>
                </a:lnTo>
                <a:lnTo>
                  <a:pt x="4418473" y="1103091"/>
                </a:lnTo>
                <a:lnTo>
                  <a:pt x="4426542" y="1113849"/>
                </a:lnTo>
                <a:lnTo>
                  <a:pt x="4434160" y="1124157"/>
                </a:lnTo>
                <a:lnTo>
                  <a:pt x="4440884" y="1134466"/>
                </a:lnTo>
                <a:lnTo>
                  <a:pt x="4447159" y="1144326"/>
                </a:lnTo>
                <a:lnTo>
                  <a:pt x="4453433" y="1155084"/>
                </a:lnTo>
                <a:lnTo>
                  <a:pt x="4459709" y="1165840"/>
                </a:lnTo>
                <a:lnTo>
                  <a:pt x="4465087" y="1175701"/>
                </a:lnTo>
                <a:lnTo>
                  <a:pt x="4470466" y="1186458"/>
                </a:lnTo>
                <a:lnTo>
                  <a:pt x="4474946" y="1196320"/>
                </a:lnTo>
                <a:lnTo>
                  <a:pt x="4478981" y="1206627"/>
                </a:lnTo>
                <a:lnTo>
                  <a:pt x="4483462" y="1217385"/>
                </a:lnTo>
                <a:lnTo>
                  <a:pt x="4487944" y="1227245"/>
                </a:lnTo>
                <a:lnTo>
                  <a:pt x="4490634" y="1238003"/>
                </a:lnTo>
                <a:lnTo>
                  <a:pt x="4493770" y="1248313"/>
                </a:lnTo>
                <a:lnTo>
                  <a:pt x="4496908" y="1258623"/>
                </a:lnTo>
                <a:lnTo>
                  <a:pt x="4499597" y="1268482"/>
                </a:lnTo>
                <a:lnTo>
                  <a:pt x="4501837" y="1279690"/>
                </a:lnTo>
                <a:lnTo>
                  <a:pt x="4503630" y="1289548"/>
                </a:lnTo>
                <a:lnTo>
                  <a:pt x="4504974" y="1299858"/>
                </a:lnTo>
                <a:lnTo>
                  <a:pt x="4506766" y="1310615"/>
                </a:lnTo>
                <a:lnTo>
                  <a:pt x="4507663" y="1320478"/>
                </a:lnTo>
                <a:lnTo>
                  <a:pt x="4509455" y="1331234"/>
                </a:lnTo>
                <a:lnTo>
                  <a:pt x="4510352" y="1339302"/>
                </a:lnTo>
                <a:lnTo>
                  <a:pt x="4510800" y="1347817"/>
                </a:lnTo>
                <a:lnTo>
                  <a:pt x="4510798" y="1356783"/>
                </a:lnTo>
                <a:lnTo>
                  <a:pt x="4510800" y="1364850"/>
                </a:lnTo>
                <a:lnTo>
                  <a:pt x="4510798" y="1372022"/>
                </a:lnTo>
                <a:lnTo>
                  <a:pt x="4510796" y="1412361"/>
                </a:lnTo>
                <a:lnTo>
                  <a:pt x="4510796" y="1454495"/>
                </a:lnTo>
                <a:lnTo>
                  <a:pt x="4510794" y="1495731"/>
                </a:lnTo>
                <a:lnTo>
                  <a:pt x="4510793" y="1536969"/>
                </a:lnTo>
                <a:lnTo>
                  <a:pt x="4510791" y="1578206"/>
                </a:lnTo>
                <a:lnTo>
                  <a:pt x="4510342" y="1619890"/>
                </a:lnTo>
                <a:lnTo>
                  <a:pt x="4510341" y="1660229"/>
                </a:lnTo>
                <a:lnTo>
                  <a:pt x="4510786" y="1701915"/>
                </a:lnTo>
                <a:lnTo>
                  <a:pt x="4510785" y="1743152"/>
                </a:lnTo>
                <a:lnTo>
                  <a:pt x="4510783" y="1784389"/>
                </a:lnTo>
                <a:lnTo>
                  <a:pt x="4510334" y="1826073"/>
                </a:lnTo>
                <a:lnTo>
                  <a:pt x="4510781" y="1867758"/>
                </a:lnTo>
                <a:lnTo>
                  <a:pt x="4510780" y="1908098"/>
                </a:lnTo>
                <a:lnTo>
                  <a:pt x="4510778" y="1949336"/>
                </a:lnTo>
                <a:lnTo>
                  <a:pt x="4510777" y="1990572"/>
                </a:lnTo>
                <a:lnTo>
                  <a:pt x="4510326" y="2032256"/>
                </a:lnTo>
                <a:lnTo>
                  <a:pt x="4510325" y="2073492"/>
                </a:lnTo>
                <a:lnTo>
                  <a:pt x="4509876" y="2114279"/>
                </a:lnTo>
                <a:lnTo>
                  <a:pt x="4510771" y="2155518"/>
                </a:lnTo>
                <a:lnTo>
                  <a:pt x="4510771" y="2196754"/>
                </a:lnTo>
                <a:lnTo>
                  <a:pt x="4510319" y="2238439"/>
                </a:lnTo>
                <a:lnTo>
                  <a:pt x="4510318" y="2279676"/>
                </a:lnTo>
                <a:lnTo>
                  <a:pt x="4510766" y="2321359"/>
                </a:lnTo>
                <a:lnTo>
                  <a:pt x="4510317" y="2362149"/>
                </a:lnTo>
                <a:lnTo>
                  <a:pt x="4510763" y="2402936"/>
                </a:lnTo>
                <a:lnTo>
                  <a:pt x="4510761" y="2444172"/>
                </a:lnTo>
                <a:lnTo>
                  <a:pt x="4510311" y="2485858"/>
                </a:lnTo>
                <a:lnTo>
                  <a:pt x="4510310" y="2527095"/>
                </a:lnTo>
                <a:lnTo>
                  <a:pt x="4510756" y="2568780"/>
                </a:lnTo>
                <a:lnTo>
                  <a:pt x="4510756" y="2609119"/>
                </a:lnTo>
                <a:lnTo>
                  <a:pt x="4510754" y="2650356"/>
                </a:lnTo>
                <a:lnTo>
                  <a:pt x="4510305" y="2692042"/>
                </a:lnTo>
                <a:lnTo>
                  <a:pt x="4510304" y="2733278"/>
                </a:lnTo>
                <a:lnTo>
                  <a:pt x="4510750" y="2774963"/>
                </a:lnTo>
                <a:lnTo>
                  <a:pt x="4510749" y="2816200"/>
                </a:lnTo>
                <a:lnTo>
                  <a:pt x="4510747" y="2856539"/>
                </a:lnTo>
                <a:lnTo>
                  <a:pt x="4510296" y="2898225"/>
                </a:lnTo>
                <a:lnTo>
                  <a:pt x="4510295" y="2939460"/>
                </a:lnTo>
                <a:lnTo>
                  <a:pt x="4510293" y="2980697"/>
                </a:lnTo>
                <a:lnTo>
                  <a:pt x="4510740" y="3022382"/>
                </a:lnTo>
                <a:lnTo>
                  <a:pt x="4510291" y="3064067"/>
                </a:lnTo>
                <a:lnTo>
                  <a:pt x="4510290" y="3104406"/>
                </a:lnTo>
                <a:lnTo>
                  <a:pt x="4510288" y="3145643"/>
                </a:lnTo>
                <a:lnTo>
                  <a:pt x="4510287" y="3186880"/>
                </a:lnTo>
                <a:lnTo>
                  <a:pt x="4510732" y="3228565"/>
                </a:lnTo>
                <a:lnTo>
                  <a:pt x="4510283" y="3270250"/>
                </a:lnTo>
                <a:lnTo>
                  <a:pt x="4509834" y="3311039"/>
                </a:lnTo>
                <a:lnTo>
                  <a:pt x="4510281" y="3351827"/>
                </a:lnTo>
                <a:lnTo>
                  <a:pt x="4510280" y="3393064"/>
                </a:lnTo>
                <a:lnTo>
                  <a:pt x="4510278" y="3434301"/>
                </a:lnTo>
                <a:lnTo>
                  <a:pt x="4510725" y="3475985"/>
                </a:lnTo>
                <a:lnTo>
                  <a:pt x="4510276" y="3517670"/>
                </a:lnTo>
                <a:lnTo>
                  <a:pt x="4509825" y="3558458"/>
                </a:lnTo>
                <a:lnTo>
                  <a:pt x="4510272" y="3599247"/>
                </a:lnTo>
                <a:lnTo>
                  <a:pt x="4510271" y="3640484"/>
                </a:lnTo>
                <a:lnTo>
                  <a:pt x="4510717" y="3682168"/>
                </a:lnTo>
                <a:lnTo>
                  <a:pt x="4510268" y="3705924"/>
                </a:lnTo>
                <a:lnTo>
                  <a:pt x="4510269" y="3714886"/>
                </a:lnTo>
                <a:lnTo>
                  <a:pt x="4510268" y="3723853"/>
                </a:lnTo>
                <a:lnTo>
                  <a:pt x="4511164" y="3733713"/>
                </a:lnTo>
                <a:lnTo>
                  <a:pt x="4512061" y="3744471"/>
                </a:lnTo>
                <a:lnTo>
                  <a:pt x="4512956" y="3754332"/>
                </a:lnTo>
                <a:lnTo>
                  <a:pt x="4514300" y="3764640"/>
                </a:lnTo>
                <a:lnTo>
                  <a:pt x="4515645" y="3774949"/>
                </a:lnTo>
                <a:lnTo>
                  <a:pt x="4517886" y="3785258"/>
                </a:lnTo>
                <a:lnTo>
                  <a:pt x="4519678" y="3796018"/>
                </a:lnTo>
                <a:lnTo>
                  <a:pt x="4522367" y="3805877"/>
                </a:lnTo>
                <a:lnTo>
                  <a:pt x="4525056" y="3816635"/>
                </a:lnTo>
                <a:lnTo>
                  <a:pt x="4528192" y="3826943"/>
                </a:lnTo>
                <a:lnTo>
                  <a:pt x="4531331" y="3837252"/>
                </a:lnTo>
                <a:lnTo>
                  <a:pt x="4534916" y="3847113"/>
                </a:lnTo>
                <a:lnTo>
                  <a:pt x="4538949" y="3857422"/>
                </a:lnTo>
                <a:lnTo>
                  <a:pt x="4542535" y="3868178"/>
                </a:lnTo>
                <a:lnTo>
                  <a:pt x="4547018" y="3878040"/>
                </a:lnTo>
                <a:lnTo>
                  <a:pt x="4551946" y="3888349"/>
                </a:lnTo>
                <a:lnTo>
                  <a:pt x="4557775" y="3898658"/>
                </a:lnTo>
                <a:lnTo>
                  <a:pt x="4563152" y="3909416"/>
                </a:lnTo>
                <a:lnTo>
                  <a:pt x="4568978" y="3918829"/>
                </a:lnTo>
                <a:lnTo>
                  <a:pt x="4575254" y="3929584"/>
                </a:lnTo>
                <a:lnTo>
                  <a:pt x="4582424" y="3940342"/>
                </a:lnTo>
                <a:lnTo>
                  <a:pt x="4589595" y="3951099"/>
                </a:lnTo>
                <a:lnTo>
                  <a:pt x="4597663" y="3960960"/>
                </a:lnTo>
                <a:lnTo>
                  <a:pt x="4605283" y="3971268"/>
                </a:lnTo>
                <a:lnTo>
                  <a:pt x="4614247" y="3981129"/>
                </a:lnTo>
                <a:lnTo>
                  <a:pt x="4624107" y="3991887"/>
                </a:lnTo>
                <a:lnTo>
                  <a:pt x="4633967" y="4001747"/>
                </a:lnTo>
                <a:lnTo>
                  <a:pt x="4644276" y="4012056"/>
                </a:lnTo>
                <a:lnTo>
                  <a:pt x="4656378" y="4023260"/>
                </a:lnTo>
                <a:lnTo>
                  <a:pt x="4669825" y="4033122"/>
                </a:lnTo>
                <a:lnTo>
                  <a:pt x="4682374" y="4043878"/>
                </a:lnTo>
                <a:lnTo>
                  <a:pt x="4696717" y="4053738"/>
                </a:lnTo>
                <a:lnTo>
                  <a:pt x="4716438" y="4065391"/>
                </a:lnTo>
                <a:lnTo>
                  <a:pt x="4735711" y="4075700"/>
                </a:lnTo>
                <a:lnTo>
                  <a:pt x="4755882" y="4086009"/>
                </a:lnTo>
                <a:lnTo>
                  <a:pt x="4776949" y="4094524"/>
                </a:lnTo>
                <a:lnTo>
                  <a:pt x="4794878" y="4100798"/>
                </a:lnTo>
                <a:lnTo>
                  <a:pt x="4812359" y="4106625"/>
                </a:lnTo>
                <a:lnTo>
                  <a:pt x="4830287" y="4111105"/>
                </a:lnTo>
                <a:lnTo>
                  <a:pt x="4849112" y="4114691"/>
                </a:lnTo>
                <a:lnTo>
                  <a:pt x="4867936" y="4118277"/>
                </a:lnTo>
                <a:lnTo>
                  <a:pt x="4887211" y="4120519"/>
                </a:lnTo>
                <a:lnTo>
                  <a:pt x="4906484" y="4121862"/>
                </a:lnTo>
                <a:lnTo>
                  <a:pt x="4926206" y="4121861"/>
                </a:lnTo>
                <a:lnTo>
                  <a:pt x="4946824" y="4121861"/>
                </a:lnTo>
                <a:lnTo>
                  <a:pt x="4965649" y="4120963"/>
                </a:lnTo>
                <a:lnTo>
                  <a:pt x="4984474" y="4118272"/>
                </a:lnTo>
                <a:lnTo>
                  <a:pt x="5003750" y="4115134"/>
                </a:lnTo>
                <a:lnTo>
                  <a:pt x="5022126" y="4111100"/>
                </a:lnTo>
                <a:lnTo>
                  <a:pt x="5040057" y="4106618"/>
                </a:lnTo>
                <a:lnTo>
                  <a:pt x="5057985" y="4101237"/>
                </a:lnTo>
                <a:lnTo>
                  <a:pt x="5075914" y="4094065"/>
                </a:lnTo>
                <a:lnTo>
                  <a:pt x="5096532" y="4085997"/>
                </a:lnTo>
                <a:lnTo>
                  <a:pt x="5116702" y="4075687"/>
                </a:lnTo>
                <a:lnTo>
                  <a:pt x="5136424" y="4064928"/>
                </a:lnTo>
                <a:lnTo>
                  <a:pt x="5156147" y="4053275"/>
                </a:lnTo>
                <a:lnTo>
                  <a:pt x="5169593" y="4043414"/>
                </a:lnTo>
                <a:lnTo>
                  <a:pt x="5182593" y="4033104"/>
                </a:lnTo>
                <a:lnTo>
                  <a:pt x="5196040" y="4023244"/>
                </a:lnTo>
                <a:lnTo>
                  <a:pt x="5208591" y="4011588"/>
                </a:lnTo>
                <a:lnTo>
                  <a:pt x="5218452" y="4001726"/>
                </a:lnTo>
                <a:lnTo>
                  <a:pt x="5228761" y="3991417"/>
                </a:lnTo>
                <a:lnTo>
                  <a:pt x="5238175" y="3981108"/>
                </a:lnTo>
                <a:lnTo>
                  <a:pt x="5247139" y="3971246"/>
                </a:lnTo>
                <a:lnTo>
                  <a:pt x="5254759" y="3960938"/>
                </a:lnTo>
                <a:lnTo>
                  <a:pt x="5262829" y="3951076"/>
                </a:lnTo>
                <a:lnTo>
                  <a:pt x="5270000" y="3940318"/>
                </a:lnTo>
                <a:lnTo>
                  <a:pt x="5277170" y="3929560"/>
                </a:lnTo>
                <a:lnTo>
                  <a:pt x="5283449" y="3918803"/>
                </a:lnTo>
                <a:lnTo>
                  <a:pt x="5290171" y="3909390"/>
                </a:lnTo>
                <a:lnTo>
                  <a:pt x="5294655" y="3898632"/>
                </a:lnTo>
                <a:lnTo>
                  <a:pt x="5300481" y="3888323"/>
                </a:lnTo>
                <a:lnTo>
                  <a:pt x="5305411" y="3878015"/>
                </a:lnTo>
                <a:lnTo>
                  <a:pt x="5309895" y="3868153"/>
                </a:lnTo>
                <a:lnTo>
                  <a:pt x="5313929" y="3856948"/>
                </a:lnTo>
                <a:lnTo>
                  <a:pt x="5317963" y="3846637"/>
                </a:lnTo>
                <a:lnTo>
                  <a:pt x="5321102" y="3836328"/>
                </a:lnTo>
                <a:lnTo>
                  <a:pt x="5324687" y="3826467"/>
                </a:lnTo>
                <a:lnTo>
                  <a:pt x="5327824" y="3816158"/>
                </a:lnTo>
                <a:lnTo>
                  <a:pt x="5330963" y="3805849"/>
                </a:lnTo>
                <a:lnTo>
                  <a:pt x="5333204" y="3795539"/>
                </a:lnTo>
                <a:lnTo>
                  <a:pt x="5334550" y="3785229"/>
                </a:lnTo>
                <a:lnTo>
                  <a:pt x="5336791" y="3774922"/>
                </a:lnTo>
                <a:lnTo>
                  <a:pt x="5338583" y="3764163"/>
                </a:lnTo>
                <a:lnTo>
                  <a:pt x="5339480" y="3754303"/>
                </a:lnTo>
                <a:lnTo>
                  <a:pt x="5340826" y="3743994"/>
                </a:lnTo>
                <a:lnTo>
                  <a:pt x="5341274" y="3733683"/>
                </a:lnTo>
                <a:lnTo>
                  <a:pt x="5342172" y="3722927"/>
                </a:lnTo>
                <a:lnTo>
                  <a:pt x="5342620" y="3714411"/>
                </a:lnTo>
                <a:lnTo>
                  <a:pt x="5342621" y="3705446"/>
                </a:lnTo>
                <a:lnTo>
                  <a:pt x="5342622" y="3682139"/>
                </a:lnTo>
                <a:lnTo>
                  <a:pt x="5342622" y="3640903"/>
                </a:lnTo>
                <a:lnTo>
                  <a:pt x="5342624" y="3598768"/>
                </a:lnTo>
                <a:lnTo>
                  <a:pt x="5343074" y="3557980"/>
                </a:lnTo>
                <a:lnTo>
                  <a:pt x="5342627" y="3517191"/>
                </a:lnTo>
                <a:lnTo>
                  <a:pt x="5342629" y="3475955"/>
                </a:lnTo>
                <a:lnTo>
                  <a:pt x="5342629" y="3434719"/>
                </a:lnTo>
                <a:lnTo>
                  <a:pt x="5342631" y="3392584"/>
                </a:lnTo>
                <a:lnTo>
                  <a:pt x="5342634" y="3351349"/>
                </a:lnTo>
                <a:lnTo>
                  <a:pt x="5343081" y="3310561"/>
                </a:lnTo>
                <a:lnTo>
                  <a:pt x="5342636" y="3269773"/>
                </a:lnTo>
                <a:lnTo>
                  <a:pt x="5342637" y="3228537"/>
                </a:lnTo>
                <a:lnTo>
                  <a:pt x="5342639" y="3187299"/>
                </a:lnTo>
                <a:lnTo>
                  <a:pt x="5342639" y="3145168"/>
                </a:lnTo>
                <a:lnTo>
                  <a:pt x="5342641" y="3103930"/>
                </a:lnTo>
                <a:lnTo>
                  <a:pt x="5342644" y="3063589"/>
                </a:lnTo>
                <a:lnTo>
                  <a:pt x="5342644" y="3022353"/>
                </a:lnTo>
                <a:lnTo>
                  <a:pt x="5342644" y="2981117"/>
                </a:lnTo>
                <a:lnTo>
                  <a:pt x="5342646" y="2938984"/>
                </a:lnTo>
                <a:lnTo>
                  <a:pt x="5342648" y="2897747"/>
                </a:lnTo>
                <a:lnTo>
                  <a:pt x="5342649" y="2856510"/>
                </a:lnTo>
                <a:lnTo>
                  <a:pt x="5342651" y="2816170"/>
                </a:lnTo>
                <a:lnTo>
                  <a:pt x="5342653" y="2774933"/>
                </a:lnTo>
                <a:lnTo>
                  <a:pt x="5343102" y="2733249"/>
                </a:lnTo>
                <a:lnTo>
                  <a:pt x="5342655" y="2691563"/>
                </a:lnTo>
                <a:lnTo>
                  <a:pt x="5342658" y="2650328"/>
                </a:lnTo>
                <a:lnTo>
                  <a:pt x="5342659" y="2609090"/>
                </a:lnTo>
                <a:lnTo>
                  <a:pt x="5342661" y="2568751"/>
                </a:lnTo>
                <a:lnTo>
                  <a:pt x="5343110" y="2527066"/>
                </a:lnTo>
                <a:lnTo>
                  <a:pt x="5342662" y="2485380"/>
                </a:lnTo>
                <a:lnTo>
                  <a:pt x="5342665" y="2444145"/>
                </a:lnTo>
                <a:lnTo>
                  <a:pt x="5342666" y="2402908"/>
                </a:lnTo>
                <a:lnTo>
                  <a:pt x="5343115" y="2361223"/>
                </a:lnTo>
                <a:lnTo>
                  <a:pt x="5343117" y="2320884"/>
                </a:lnTo>
                <a:lnTo>
                  <a:pt x="5343117" y="2279646"/>
                </a:lnTo>
                <a:lnTo>
                  <a:pt x="5342672" y="2237961"/>
                </a:lnTo>
                <a:lnTo>
                  <a:pt x="5342673" y="2196724"/>
                </a:lnTo>
                <a:lnTo>
                  <a:pt x="5342673" y="2155488"/>
                </a:lnTo>
                <a:lnTo>
                  <a:pt x="5342676" y="2115148"/>
                </a:lnTo>
                <a:lnTo>
                  <a:pt x="5343125" y="2073463"/>
                </a:lnTo>
                <a:lnTo>
                  <a:pt x="5342678" y="2031778"/>
                </a:lnTo>
                <a:lnTo>
                  <a:pt x="5342681" y="1990541"/>
                </a:lnTo>
                <a:lnTo>
                  <a:pt x="5342681" y="1949305"/>
                </a:lnTo>
                <a:lnTo>
                  <a:pt x="5343133" y="1907620"/>
                </a:lnTo>
                <a:lnTo>
                  <a:pt x="5343132" y="1885210"/>
                </a:lnTo>
                <a:lnTo>
                  <a:pt x="5343134" y="1876245"/>
                </a:lnTo>
                <a:lnTo>
                  <a:pt x="5343580" y="1866832"/>
                </a:lnTo>
                <a:lnTo>
                  <a:pt x="5344030" y="1856523"/>
                </a:lnTo>
                <a:lnTo>
                  <a:pt x="5345375" y="1846215"/>
                </a:lnTo>
                <a:lnTo>
                  <a:pt x="5345374" y="1835457"/>
                </a:lnTo>
                <a:lnTo>
                  <a:pt x="5347615" y="1826044"/>
                </a:lnTo>
                <a:lnTo>
                  <a:pt x="5349410" y="1815286"/>
                </a:lnTo>
                <a:lnTo>
                  <a:pt x="5350755" y="1804978"/>
                </a:lnTo>
                <a:lnTo>
                  <a:pt x="5352996" y="1794667"/>
                </a:lnTo>
                <a:lnTo>
                  <a:pt x="5355239" y="1784359"/>
                </a:lnTo>
                <a:lnTo>
                  <a:pt x="5357927" y="1773601"/>
                </a:lnTo>
                <a:lnTo>
                  <a:pt x="5361066" y="1763292"/>
                </a:lnTo>
                <a:lnTo>
                  <a:pt x="5364203" y="1752983"/>
                </a:lnTo>
                <a:lnTo>
                  <a:pt x="5367788" y="1743122"/>
                </a:lnTo>
                <a:lnTo>
                  <a:pt x="5371376" y="1732364"/>
                </a:lnTo>
                <a:lnTo>
                  <a:pt x="5375859" y="1722503"/>
                </a:lnTo>
                <a:lnTo>
                  <a:pt x="5380790" y="1712194"/>
                </a:lnTo>
                <a:lnTo>
                  <a:pt x="5385272" y="1701436"/>
                </a:lnTo>
                <a:lnTo>
                  <a:pt x="5391100" y="1691127"/>
                </a:lnTo>
                <a:lnTo>
                  <a:pt x="5396029" y="1680816"/>
                </a:lnTo>
                <a:lnTo>
                  <a:pt x="5402306" y="1670060"/>
                </a:lnTo>
                <a:lnTo>
                  <a:pt x="5408132" y="1660647"/>
                </a:lnTo>
                <a:lnTo>
                  <a:pt x="5415752" y="1650338"/>
                </a:lnTo>
                <a:lnTo>
                  <a:pt x="5422925" y="1639580"/>
                </a:lnTo>
                <a:lnTo>
                  <a:pt x="5430546" y="1629270"/>
                </a:lnTo>
                <a:lnTo>
                  <a:pt x="5438613" y="1619410"/>
                </a:lnTo>
                <a:lnTo>
                  <a:pt x="5448475" y="1608651"/>
                </a:lnTo>
                <a:lnTo>
                  <a:pt x="5457440" y="1597894"/>
                </a:lnTo>
                <a:lnTo>
                  <a:pt x="5467748" y="1587584"/>
                </a:lnTo>
                <a:lnTo>
                  <a:pt x="5478507" y="1578619"/>
                </a:lnTo>
                <a:lnTo>
                  <a:pt x="5491057" y="1566966"/>
                </a:lnTo>
                <a:lnTo>
                  <a:pt x="5503608" y="1556208"/>
                </a:lnTo>
                <a:lnTo>
                  <a:pt x="5517054" y="1546347"/>
                </a:lnTo>
                <a:lnTo>
                  <a:pt x="5530950" y="1536933"/>
                </a:lnTo>
                <a:lnTo>
                  <a:pt x="5550672" y="1525279"/>
                </a:lnTo>
                <a:lnTo>
                  <a:pt x="5570842" y="1514072"/>
                </a:lnTo>
                <a:lnTo>
                  <a:pt x="5591460" y="1504210"/>
                </a:lnTo>
                <a:lnTo>
                  <a:pt x="5612978" y="1495246"/>
                </a:lnTo>
                <a:lnTo>
                  <a:pt x="5630008" y="1489865"/>
                </a:lnTo>
                <a:lnTo>
                  <a:pt x="5647489" y="1484039"/>
                </a:lnTo>
                <a:lnTo>
                  <a:pt x="5665420" y="1479556"/>
                </a:lnTo>
                <a:lnTo>
                  <a:pt x="5684244" y="1475969"/>
                </a:lnTo>
                <a:lnTo>
                  <a:pt x="5702174" y="1472383"/>
                </a:lnTo>
                <a:lnTo>
                  <a:pt x="5720552" y="1471038"/>
                </a:lnTo>
                <a:lnTo>
                  <a:pt x="5740273" y="1469243"/>
                </a:lnTo>
                <a:lnTo>
                  <a:pt x="5759098" y="1469244"/>
                </a:lnTo>
                <a:lnTo>
                  <a:pt x="5778372" y="1469690"/>
                </a:lnTo>
                <a:lnTo>
                  <a:pt x="5797645" y="1471035"/>
                </a:lnTo>
                <a:lnTo>
                  <a:pt x="5816023" y="1472377"/>
                </a:lnTo>
                <a:lnTo>
                  <a:pt x="5835295" y="1475515"/>
                </a:lnTo>
                <a:lnTo>
                  <a:pt x="5852777" y="1479550"/>
                </a:lnTo>
                <a:lnTo>
                  <a:pt x="5870706" y="1484032"/>
                </a:lnTo>
                <a:lnTo>
                  <a:pt x="5888185" y="1489858"/>
                </a:lnTo>
                <a:lnTo>
                  <a:pt x="5905667" y="1495685"/>
                </a:lnTo>
                <a:lnTo>
                  <a:pt x="5927183" y="1503750"/>
                </a:lnTo>
                <a:lnTo>
                  <a:pt x="5947350" y="1514059"/>
                </a:lnTo>
                <a:lnTo>
                  <a:pt x="5967520" y="1525263"/>
                </a:lnTo>
                <a:lnTo>
                  <a:pt x="5987241" y="1536916"/>
                </a:lnTo>
                <a:lnTo>
                  <a:pt x="6001137" y="1546330"/>
                </a:lnTo>
                <a:lnTo>
                  <a:pt x="6014583" y="1556188"/>
                </a:lnTo>
                <a:lnTo>
                  <a:pt x="6027134" y="1566947"/>
                </a:lnTo>
                <a:lnTo>
                  <a:pt x="6040579" y="1577704"/>
                </a:lnTo>
                <a:lnTo>
                  <a:pt x="6050439" y="1587564"/>
                </a:lnTo>
                <a:lnTo>
                  <a:pt x="6060749" y="1597874"/>
                </a:lnTo>
                <a:lnTo>
                  <a:pt x="6069712" y="1608630"/>
                </a:lnTo>
                <a:lnTo>
                  <a:pt x="6079573" y="1619387"/>
                </a:lnTo>
                <a:lnTo>
                  <a:pt x="6087641" y="1629246"/>
                </a:lnTo>
                <a:lnTo>
                  <a:pt x="6095260" y="1639557"/>
                </a:lnTo>
                <a:lnTo>
                  <a:pt x="6102431" y="1650314"/>
                </a:lnTo>
                <a:lnTo>
                  <a:pt x="6110050" y="1660622"/>
                </a:lnTo>
                <a:lnTo>
                  <a:pt x="6115877" y="1670035"/>
                </a:lnTo>
                <a:lnTo>
                  <a:pt x="6122152" y="1680793"/>
                </a:lnTo>
                <a:lnTo>
                  <a:pt x="6127531" y="1690653"/>
                </a:lnTo>
                <a:lnTo>
                  <a:pt x="6132908" y="1701410"/>
                </a:lnTo>
                <a:lnTo>
                  <a:pt x="6137391" y="1712167"/>
                </a:lnTo>
                <a:lnTo>
                  <a:pt x="6141872" y="1722028"/>
                </a:lnTo>
                <a:lnTo>
                  <a:pt x="6146802" y="1732337"/>
                </a:lnTo>
                <a:lnTo>
                  <a:pt x="6150389" y="1743094"/>
                </a:lnTo>
                <a:lnTo>
                  <a:pt x="6153974" y="1752956"/>
                </a:lnTo>
                <a:lnTo>
                  <a:pt x="6157111" y="1763264"/>
                </a:lnTo>
                <a:lnTo>
                  <a:pt x="6160247" y="1773573"/>
                </a:lnTo>
                <a:lnTo>
                  <a:pt x="6162937" y="1784329"/>
                </a:lnTo>
                <a:lnTo>
                  <a:pt x="6165178" y="1794638"/>
                </a:lnTo>
                <a:lnTo>
                  <a:pt x="6166970" y="1804500"/>
                </a:lnTo>
                <a:lnTo>
                  <a:pt x="6168763" y="1815256"/>
                </a:lnTo>
                <a:lnTo>
                  <a:pt x="6171451" y="1825120"/>
                </a:lnTo>
                <a:lnTo>
                  <a:pt x="6172349" y="1834979"/>
                </a:lnTo>
                <a:lnTo>
                  <a:pt x="6172795" y="1846186"/>
                </a:lnTo>
                <a:lnTo>
                  <a:pt x="6173692" y="1856045"/>
                </a:lnTo>
                <a:lnTo>
                  <a:pt x="6174587" y="1866802"/>
                </a:lnTo>
                <a:lnTo>
                  <a:pt x="6175036" y="1876215"/>
                </a:lnTo>
                <a:lnTo>
                  <a:pt x="6175034" y="1885180"/>
                </a:lnTo>
                <a:lnTo>
                  <a:pt x="6175034" y="1907591"/>
                </a:lnTo>
                <a:lnTo>
                  <a:pt x="6175033" y="1948828"/>
                </a:lnTo>
                <a:lnTo>
                  <a:pt x="6175479" y="1990512"/>
                </a:lnTo>
                <a:lnTo>
                  <a:pt x="6175477" y="2031749"/>
                </a:lnTo>
                <a:lnTo>
                  <a:pt x="6175028" y="2073434"/>
                </a:lnTo>
                <a:lnTo>
                  <a:pt x="6175477" y="2114223"/>
                </a:lnTo>
                <a:lnTo>
                  <a:pt x="6175026" y="2155011"/>
                </a:lnTo>
                <a:lnTo>
                  <a:pt x="6175025" y="2196248"/>
                </a:lnTo>
                <a:lnTo>
                  <a:pt x="6175471" y="2237933"/>
                </a:lnTo>
                <a:lnTo>
                  <a:pt x="6175022" y="2279617"/>
                </a:lnTo>
                <a:lnTo>
                  <a:pt x="6175019" y="2320854"/>
                </a:lnTo>
                <a:lnTo>
                  <a:pt x="6175466" y="2361642"/>
                </a:lnTo>
                <a:lnTo>
                  <a:pt x="6175018" y="2402432"/>
                </a:lnTo>
                <a:lnTo>
                  <a:pt x="6175465" y="2444115"/>
                </a:lnTo>
                <a:lnTo>
                  <a:pt x="6175015" y="2485801"/>
                </a:lnTo>
                <a:lnTo>
                  <a:pt x="6175013" y="2527038"/>
                </a:lnTo>
                <a:lnTo>
                  <a:pt x="6175460" y="2567825"/>
                </a:lnTo>
                <a:lnTo>
                  <a:pt x="6175458" y="2609062"/>
                </a:lnTo>
                <a:lnTo>
                  <a:pt x="6175009" y="2649849"/>
                </a:lnTo>
                <a:lnTo>
                  <a:pt x="6175006" y="2691983"/>
                </a:lnTo>
                <a:lnTo>
                  <a:pt x="6175004" y="2733220"/>
                </a:lnTo>
                <a:lnTo>
                  <a:pt x="6175004" y="2774456"/>
                </a:lnTo>
                <a:lnTo>
                  <a:pt x="6175451" y="2815246"/>
                </a:lnTo>
                <a:lnTo>
                  <a:pt x="6175898" y="2856928"/>
                </a:lnTo>
                <a:lnTo>
                  <a:pt x="6174999" y="2898167"/>
                </a:lnTo>
                <a:lnTo>
                  <a:pt x="6174999" y="2939402"/>
                </a:lnTo>
                <a:lnTo>
                  <a:pt x="6174998" y="2980639"/>
                </a:lnTo>
                <a:lnTo>
                  <a:pt x="6174997" y="3021876"/>
                </a:lnTo>
                <a:lnTo>
                  <a:pt x="6175444" y="3062665"/>
                </a:lnTo>
                <a:lnTo>
                  <a:pt x="6174993" y="3103453"/>
                </a:lnTo>
                <a:lnTo>
                  <a:pt x="6174992" y="3145585"/>
                </a:lnTo>
                <a:lnTo>
                  <a:pt x="6174991" y="3186823"/>
                </a:lnTo>
                <a:lnTo>
                  <a:pt x="6174990" y="3228060"/>
                </a:lnTo>
                <a:lnTo>
                  <a:pt x="6174987" y="3269295"/>
                </a:lnTo>
                <a:lnTo>
                  <a:pt x="6175883" y="3310533"/>
                </a:lnTo>
                <a:lnTo>
                  <a:pt x="6174985" y="3351768"/>
                </a:lnTo>
                <a:lnTo>
                  <a:pt x="6174984" y="3393005"/>
                </a:lnTo>
                <a:lnTo>
                  <a:pt x="6174980" y="3434241"/>
                </a:lnTo>
                <a:lnTo>
                  <a:pt x="6174979" y="3475478"/>
                </a:lnTo>
                <a:lnTo>
                  <a:pt x="6174530" y="3517163"/>
                </a:lnTo>
                <a:lnTo>
                  <a:pt x="6175425" y="3558399"/>
                </a:lnTo>
                <a:lnTo>
                  <a:pt x="6174977" y="3599189"/>
                </a:lnTo>
                <a:lnTo>
                  <a:pt x="6174973" y="3640425"/>
                </a:lnTo>
                <a:lnTo>
                  <a:pt x="6174973" y="3681661"/>
                </a:lnTo>
                <a:lnTo>
                  <a:pt x="6174524" y="3723346"/>
                </a:lnTo>
                <a:lnTo>
                  <a:pt x="6174970" y="3765031"/>
                </a:lnTo>
                <a:lnTo>
                  <a:pt x="6175417" y="3805819"/>
                </a:lnTo>
                <a:lnTo>
                  <a:pt x="6174966" y="3846608"/>
                </a:lnTo>
                <a:lnTo>
                  <a:pt x="6174965" y="3887845"/>
                </a:lnTo>
                <a:lnTo>
                  <a:pt x="6174517" y="3929530"/>
                </a:lnTo>
                <a:lnTo>
                  <a:pt x="6174514" y="3970766"/>
                </a:lnTo>
                <a:lnTo>
                  <a:pt x="6175410" y="4012003"/>
                </a:lnTo>
                <a:lnTo>
                  <a:pt x="6174960" y="4052791"/>
                </a:lnTo>
                <a:lnTo>
                  <a:pt x="6174958" y="4094028"/>
                </a:lnTo>
                <a:lnTo>
                  <a:pt x="6174958" y="4135264"/>
                </a:lnTo>
                <a:lnTo>
                  <a:pt x="6174507" y="4176949"/>
                </a:lnTo>
                <a:lnTo>
                  <a:pt x="6174956" y="4218634"/>
                </a:lnTo>
                <a:lnTo>
                  <a:pt x="6175400" y="4259422"/>
                </a:lnTo>
                <a:lnTo>
                  <a:pt x="6174951" y="4300212"/>
                </a:lnTo>
                <a:lnTo>
                  <a:pt x="6174950" y="4341446"/>
                </a:lnTo>
                <a:lnTo>
                  <a:pt x="6174500" y="4383132"/>
                </a:lnTo>
                <a:lnTo>
                  <a:pt x="6174499" y="4424368"/>
                </a:lnTo>
                <a:lnTo>
                  <a:pt x="6174946" y="4466052"/>
                </a:lnTo>
                <a:lnTo>
                  <a:pt x="6175393" y="4506841"/>
                </a:lnTo>
                <a:lnTo>
                  <a:pt x="6174942" y="4547629"/>
                </a:lnTo>
                <a:lnTo>
                  <a:pt x="6174492" y="4589316"/>
                </a:lnTo>
                <a:lnTo>
                  <a:pt x="6174491" y="4630553"/>
                </a:lnTo>
                <a:lnTo>
                  <a:pt x="6174938" y="4672235"/>
                </a:lnTo>
                <a:lnTo>
                  <a:pt x="6174938" y="4713473"/>
                </a:lnTo>
                <a:lnTo>
                  <a:pt x="6175385" y="4754261"/>
                </a:lnTo>
                <a:lnTo>
                  <a:pt x="6174485" y="4795498"/>
                </a:lnTo>
                <a:lnTo>
                  <a:pt x="6174485" y="4836734"/>
                </a:lnTo>
                <a:lnTo>
                  <a:pt x="6174483" y="4877970"/>
                </a:lnTo>
                <a:lnTo>
                  <a:pt x="6174930" y="4919656"/>
                </a:lnTo>
                <a:lnTo>
                  <a:pt x="6174482" y="4961341"/>
                </a:lnTo>
                <a:lnTo>
                  <a:pt x="6174925" y="5002129"/>
                </a:lnTo>
                <a:lnTo>
                  <a:pt x="6174479" y="5042917"/>
                </a:lnTo>
                <a:lnTo>
                  <a:pt x="6174476" y="5084153"/>
                </a:lnTo>
                <a:lnTo>
                  <a:pt x="6174923" y="5125840"/>
                </a:lnTo>
                <a:lnTo>
                  <a:pt x="6174920" y="5167075"/>
                </a:lnTo>
                <a:lnTo>
                  <a:pt x="6175367" y="5207864"/>
                </a:lnTo>
                <a:lnTo>
                  <a:pt x="6174470" y="5249099"/>
                </a:lnTo>
                <a:lnTo>
                  <a:pt x="6174468" y="5290336"/>
                </a:lnTo>
                <a:lnTo>
                  <a:pt x="6174467" y="5331574"/>
                </a:lnTo>
                <a:lnTo>
                  <a:pt x="6174913" y="5373258"/>
                </a:lnTo>
                <a:lnTo>
                  <a:pt x="6174464" y="5414944"/>
                </a:lnTo>
                <a:lnTo>
                  <a:pt x="6174913" y="5455731"/>
                </a:lnTo>
                <a:lnTo>
                  <a:pt x="6174461" y="5496520"/>
                </a:lnTo>
                <a:lnTo>
                  <a:pt x="6174459" y="5537758"/>
                </a:lnTo>
                <a:lnTo>
                  <a:pt x="6174906" y="5579441"/>
                </a:lnTo>
                <a:lnTo>
                  <a:pt x="6174457" y="5621126"/>
                </a:lnTo>
                <a:lnTo>
                  <a:pt x="6174456" y="5662363"/>
                </a:lnTo>
                <a:lnTo>
                  <a:pt x="6174901" y="5703151"/>
                </a:lnTo>
                <a:lnTo>
                  <a:pt x="6174453" y="5743941"/>
                </a:lnTo>
                <a:lnTo>
                  <a:pt x="6174450" y="5785176"/>
                </a:lnTo>
                <a:lnTo>
                  <a:pt x="6174450" y="5827310"/>
                </a:lnTo>
                <a:lnTo>
                  <a:pt x="6174449" y="5868546"/>
                </a:lnTo>
                <a:lnTo>
                  <a:pt x="6174447" y="5909781"/>
                </a:lnTo>
                <a:lnTo>
                  <a:pt x="6174893" y="5950571"/>
                </a:lnTo>
                <a:lnTo>
                  <a:pt x="6174443" y="5991359"/>
                </a:lnTo>
                <a:lnTo>
                  <a:pt x="6174443" y="6033492"/>
                </a:lnTo>
                <a:lnTo>
                  <a:pt x="6174440" y="6074728"/>
                </a:lnTo>
                <a:lnTo>
                  <a:pt x="6174440" y="6115964"/>
                </a:lnTo>
                <a:lnTo>
                  <a:pt x="6174439" y="6157201"/>
                </a:lnTo>
                <a:lnTo>
                  <a:pt x="6174438" y="6197540"/>
                </a:lnTo>
                <a:lnTo>
                  <a:pt x="6174437" y="6238778"/>
                </a:lnTo>
                <a:lnTo>
                  <a:pt x="6174434" y="6280911"/>
                </a:lnTo>
                <a:lnTo>
                  <a:pt x="6174433" y="6322148"/>
                </a:lnTo>
                <a:lnTo>
                  <a:pt x="6174432" y="6363385"/>
                </a:lnTo>
                <a:lnTo>
                  <a:pt x="6174879" y="6404173"/>
                </a:lnTo>
                <a:lnTo>
                  <a:pt x="6174429" y="6444962"/>
                </a:lnTo>
                <a:lnTo>
                  <a:pt x="6174426" y="6487094"/>
                </a:lnTo>
                <a:lnTo>
                  <a:pt x="6174427" y="6528331"/>
                </a:lnTo>
                <a:lnTo>
                  <a:pt x="6174425" y="6569568"/>
                </a:lnTo>
                <a:lnTo>
                  <a:pt x="6174422" y="6610803"/>
                </a:lnTo>
                <a:lnTo>
                  <a:pt x="6174869" y="6651592"/>
                </a:lnTo>
                <a:lnTo>
                  <a:pt x="6173972" y="6692827"/>
                </a:lnTo>
                <a:lnTo>
                  <a:pt x="6174419" y="6734514"/>
                </a:lnTo>
                <a:lnTo>
                  <a:pt x="6174418" y="6747454"/>
                </a:lnTo>
                <a:lnTo>
                  <a:pt x="5343411" y="6747455"/>
                </a:lnTo>
                <a:lnTo>
                  <a:pt x="5343411" y="6734544"/>
                </a:lnTo>
                <a:lnTo>
                  <a:pt x="5342516" y="6693306"/>
                </a:lnTo>
                <a:lnTo>
                  <a:pt x="5342518" y="6652071"/>
                </a:lnTo>
                <a:lnTo>
                  <a:pt x="5342519" y="6610834"/>
                </a:lnTo>
                <a:lnTo>
                  <a:pt x="5343417" y="6569598"/>
                </a:lnTo>
                <a:lnTo>
                  <a:pt x="5343419" y="6528361"/>
                </a:lnTo>
                <a:lnTo>
                  <a:pt x="5342524" y="6487125"/>
                </a:lnTo>
                <a:lnTo>
                  <a:pt x="5342525" y="6445887"/>
                </a:lnTo>
                <a:lnTo>
                  <a:pt x="5342526" y="6404650"/>
                </a:lnTo>
                <a:lnTo>
                  <a:pt x="5342975" y="6362965"/>
                </a:lnTo>
                <a:lnTo>
                  <a:pt x="5343426" y="6322177"/>
                </a:lnTo>
                <a:lnTo>
                  <a:pt x="5343427" y="6280940"/>
                </a:lnTo>
                <a:lnTo>
                  <a:pt x="5342532" y="6239705"/>
                </a:lnTo>
                <a:lnTo>
                  <a:pt x="5342534" y="6198467"/>
                </a:lnTo>
                <a:lnTo>
                  <a:pt x="5342535" y="6157230"/>
                </a:lnTo>
                <a:lnTo>
                  <a:pt x="5342986" y="6115546"/>
                </a:lnTo>
                <a:lnTo>
                  <a:pt x="5343434" y="6074756"/>
                </a:lnTo>
                <a:lnTo>
                  <a:pt x="5342988" y="6033072"/>
                </a:lnTo>
                <a:lnTo>
                  <a:pt x="5342540" y="5992284"/>
                </a:lnTo>
                <a:lnTo>
                  <a:pt x="5342542" y="5951046"/>
                </a:lnTo>
                <a:lnTo>
                  <a:pt x="5342992" y="5909363"/>
                </a:lnTo>
                <a:lnTo>
                  <a:pt x="5343441" y="5868574"/>
                </a:lnTo>
                <a:lnTo>
                  <a:pt x="5343444" y="5827338"/>
                </a:lnTo>
                <a:lnTo>
                  <a:pt x="5342995" y="5785654"/>
                </a:lnTo>
                <a:lnTo>
                  <a:pt x="5342551" y="5744865"/>
                </a:lnTo>
                <a:lnTo>
                  <a:pt x="5342998" y="5729177"/>
                </a:lnTo>
                <a:lnTo>
                  <a:pt x="5342999" y="5715731"/>
                </a:lnTo>
                <a:lnTo>
                  <a:pt x="5342103" y="5704076"/>
                </a:lnTo>
                <a:lnTo>
                  <a:pt x="5341654" y="5692871"/>
                </a:lnTo>
                <a:lnTo>
                  <a:pt x="5340310" y="5682561"/>
                </a:lnTo>
                <a:lnTo>
                  <a:pt x="5338967" y="5672253"/>
                </a:lnTo>
                <a:lnTo>
                  <a:pt x="5338069" y="5662392"/>
                </a:lnTo>
                <a:lnTo>
                  <a:pt x="5336277" y="5651634"/>
                </a:lnTo>
                <a:lnTo>
                  <a:pt x="5333588" y="5641774"/>
                </a:lnTo>
                <a:lnTo>
                  <a:pt x="5330899" y="5631016"/>
                </a:lnTo>
                <a:lnTo>
                  <a:pt x="5328660" y="5620708"/>
                </a:lnTo>
                <a:lnTo>
                  <a:pt x="5325969" y="5609949"/>
                </a:lnTo>
                <a:lnTo>
                  <a:pt x="5322832" y="5600538"/>
                </a:lnTo>
                <a:lnTo>
                  <a:pt x="5318799" y="5589332"/>
                </a:lnTo>
                <a:lnTo>
                  <a:pt x="5315214" y="5579471"/>
                </a:lnTo>
                <a:lnTo>
                  <a:pt x="5311628" y="5568713"/>
                </a:lnTo>
                <a:lnTo>
                  <a:pt x="5307147" y="5558854"/>
                </a:lnTo>
                <a:lnTo>
                  <a:pt x="5301768" y="5548097"/>
                </a:lnTo>
                <a:lnTo>
                  <a:pt x="5296837" y="5538683"/>
                </a:lnTo>
                <a:lnTo>
                  <a:pt x="5291011" y="5527479"/>
                </a:lnTo>
                <a:lnTo>
                  <a:pt x="5285633" y="5517618"/>
                </a:lnTo>
                <a:lnTo>
                  <a:pt x="5278909" y="5507309"/>
                </a:lnTo>
                <a:lnTo>
                  <a:pt x="5272186" y="5496999"/>
                </a:lnTo>
                <a:lnTo>
                  <a:pt x="5265015" y="5486243"/>
                </a:lnTo>
                <a:lnTo>
                  <a:pt x="5257395" y="5475933"/>
                </a:lnTo>
                <a:lnTo>
                  <a:pt x="5249330" y="5465177"/>
                </a:lnTo>
                <a:lnTo>
                  <a:pt x="5240812" y="5455764"/>
                </a:lnTo>
                <a:lnTo>
                  <a:pt x="5231401" y="5445455"/>
                </a:lnTo>
                <a:lnTo>
                  <a:pt x="5220644" y="5434698"/>
                </a:lnTo>
                <a:lnTo>
                  <a:pt x="5210335" y="5424390"/>
                </a:lnTo>
                <a:lnTo>
                  <a:pt x="5199577" y="5414530"/>
                </a:lnTo>
                <a:lnTo>
                  <a:pt x="5186130" y="5402875"/>
                </a:lnTo>
                <a:lnTo>
                  <a:pt x="5172236" y="5392566"/>
                </a:lnTo>
                <a:lnTo>
                  <a:pt x="5157893" y="5382706"/>
                </a:lnTo>
                <a:lnTo>
                  <a:pt x="5143102" y="5373294"/>
                </a:lnTo>
                <a:lnTo>
                  <a:pt x="5121589" y="5360745"/>
                </a:lnTo>
                <a:lnTo>
                  <a:pt x="5099179" y="5349988"/>
                </a:lnTo>
                <a:lnTo>
                  <a:pt x="5075423" y="5340577"/>
                </a:lnTo>
                <a:lnTo>
                  <a:pt x="5052562" y="5332061"/>
                </a:lnTo>
                <a:lnTo>
                  <a:pt x="5036874" y="5328028"/>
                </a:lnTo>
                <a:lnTo>
                  <a:pt x="5022084" y="5323993"/>
                </a:lnTo>
                <a:lnTo>
                  <a:pt x="5006396" y="5320857"/>
                </a:lnTo>
                <a:lnTo>
                  <a:pt x="4991157" y="5318168"/>
                </a:lnTo>
                <a:lnTo>
                  <a:pt x="4975470" y="5315928"/>
                </a:lnTo>
                <a:lnTo>
                  <a:pt x="4959781" y="5314583"/>
                </a:lnTo>
                <a:lnTo>
                  <a:pt x="4943646" y="5312791"/>
                </a:lnTo>
                <a:lnTo>
                  <a:pt x="4927509" y="5313688"/>
                </a:lnTo>
                <a:lnTo>
                  <a:pt x="4911373" y="5313687"/>
                </a:lnTo>
                <a:lnTo>
                  <a:pt x="4895686" y="5314137"/>
                </a:lnTo>
                <a:lnTo>
                  <a:pt x="4879100" y="5315483"/>
                </a:lnTo>
                <a:lnTo>
                  <a:pt x="4863413" y="5317724"/>
                </a:lnTo>
                <a:lnTo>
                  <a:pt x="4848621" y="5320861"/>
                </a:lnTo>
                <a:lnTo>
                  <a:pt x="4832485" y="5324447"/>
                </a:lnTo>
                <a:lnTo>
                  <a:pt x="4817693" y="5327586"/>
                </a:lnTo>
                <a:lnTo>
                  <a:pt x="4802903" y="5332518"/>
                </a:lnTo>
                <a:lnTo>
                  <a:pt x="4779595" y="5340586"/>
                </a:lnTo>
                <a:lnTo>
                  <a:pt x="4755838" y="5350895"/>
                </a:lnTo>
                <a:lnTo>
                  <a:pt x="4733426" y="5360758"/>
                </a:lnTo>
                <a:lnTo>
                  <a:pt x="4711462" y="5373758"/>
                </a:lnTo>
                <a:lnTo>
                  <a:pt x="4697119" y="5382723"/>
                </a:lnTo>
                <a:lnTo>
                  <a:pt x="4682776" y="5392584"/>
                </a:lnTo>
                <a:lnTo>
                  <a:pt x="4668433" y="5403341"/>
                </a:lnTo>
                <a:lnTo>
                  <a:pt x="4654986" y="5414100"/>
                </a:lnTo>
                <a:lnTo>
                  <a:pt x="4643779" y="5424409"/>
                </a:lnTo>
                <a:lnTo>
                  <a:pt x="4633470" y="5434718"/>
                </a:lnTo>
                <a:lnTo>
                  <a:pt x="4623609" y="5444580"/>
                </a:lnTo>
                <a:lnTo>
                  <a:pt x="4613300" y="5455786"/>
                </a:lnTo>
                <a:lnTo>
                  <a:pt x="4605679" y="5466096"/>
                </a:lnTo>
                <a:lnTo>
                  <a:pt x="4596715" y="5475957"/>
                </a:lnTo>
                <a:lnTo>
                  <a:pt x="4589542" y="5486715"/>
                </a:lnTo>
                <a:lnTo>
                  <a:pt x="4582370" y="5497472"/>
                </a:lnTo>
                <a:lnTo>
                  <a:pt x="4575198" y="5507333"/>
                </a:lnTo>
                <a:lnTo>
                  <a:pt x="4569371" y="5516745"/>
                </a:lnTo>
                <a:lnTo>
                  <a:pt x="4563096" y="5527503"/>
                </a:lnTo>
                <a:lnTo>
                  <a:pt x="4557268" y="5538709"/>
                </a:lnTo>
                <a:lnTo>
                  <a:pt x="4552339" y="5548122"/>
                </a:lnTo>
                <a:lnTo>
                  <a:pt x="4548302" y="5558431"/>
                </a:lnTo>
                <a:lnTo>
                  <a:pt x="4542924" y="5569188"/>
                </a:lnTo>
                <a:lnTo>
                  <a:pt x="4538890" y="5579498"/>
                </a:lnTo>
                <a:lnTo>
                  <a:pt x="4535751" y="5589807"/>
                </a:lnTo>
                <a:lnTo>
                  <a:pt x="4531718" y="5600117"/>
                </a:lnTo>
                <a:lnTo>
                  <a:pt x="4528580" y="5610426"/>
                </a:lnTo>
                <a:lnTo>
                  <a:pt x="4525890" y="5621184"/>
                </a:lnTo>
                <a:lnTo>
                  <a:pt x="4523201" y="5631046"/>
                </a:lnTo>
                <a:lnTo>
                  <a:pt x="4520958" y="5641353"/>
                </a:lnTo>
                <a:lnTo>
                  <a:pt x="4518270" y="5652111"/>
                </a:lnTo>
                <a:lnTo>
                  <a:pt x="4517371" y="5661972"/>
                </a:lnTo>
                <a:lnTo>
                  <a:pt x="4515579" y="5672729"/>
                </a:lnTo>
                <a:lnTo>
                  <a:pt x="4514681" y="5682591"/>
                </a:lnTo>
                <a:lnTo>
                  <a:pt x="4513337" y="5692901"/>
                </a:lnTo>
                <a:lnTo>
                  <a:pt x="4512888" y="5703208"/>
                </a:lnTo>
                <a:lnTo>
                  <a:pt x="4511992" y="5715759"/>
                </a:lnTo>
                <a:lnTo>
                  <a:pt x="4511992" y="5729205"/>
                </a:lnTo>
                <a:lnTo>
                  <a:pt x="4511543" y="5744894"/>
                </a:lnTo>
                <a:lnTo>
                  <a:pt x="4511093" y="5785683"/>
                </a:lnTo>
                <a:lnTo>
                  <a:pt x="4511092" y="5826920"/>
                </a:lnTo>
                <a:lnTo>
                  <a:pt x="4511090" y="5869052"/>
                </a:lnTo>
                <a:lnTo>
                  <a:pt x="4511088" y="5910290"/>
                </a:lnTo>
                <a:lnTo>
                  <a:pt x="4510639" y="5951076"/>
                </a:lnTo>
                <a:lnTo>
                  <a:pt x="4510638" y="5992313"/>
                </a:lnTo>
                <a:lnTo>
                  <a:pt x="4511082" y="6033101"/>
                </a:lnTo>
                <a:lnTo>
                  <a:pt x="4510634" y="6074787"/>
                </a:lnTo>
                <a:lnTo>
                  <a:pt x="4510184" y="6115575"/>
                </a:lnTo>
                <a:lnTo>
                  <a:pt x="4510633" y="6157259"/>
                </a:lnTo>
                <a:lnTo>
                  <a:pt x="4510631" y="6198496"/>
                </a:lnTo>
                <a:lnTo>
                  <a:pt x="4509732" y="6239734"/>
                </a:lnTo>
                <a:lnTo>
                  <a:pt x="4509732" y="6280969"/>
                </a:lnTo>
                <a:lnTo>
                  <a:pt x="4509729" y="6322205"/>
                </a:lnTo>
                <a:lnTo>
                  <a:pt x="4510177" y="6359408"/>
                </a:lnTo>
                <a:lnTo>
                  <a:pt x="4510176" y="6363892"/>
                </a:lnTo>
                <a:lnTo>
                  <a:pt x="4509728" y="6374198"/>
                </a:lnTo>
                <a:lnTo>
                  <a:pt x="4509279" y="6384509"/>
                </a:lnTo>
                <a:lnTo>
                  <a:pt x="4507934" y="6394818"/>
                </a:lnTo>
                <a:lnTo>
                  <a:pt x="4507037" y="6404678"/>
                </a:lnTo>
                <a:lnTo>
                  <a:pt x="4505691" y="6414987"/>
                </a:lnTo>
                <a:lnTo>
                  <a:pt x="4504348" y="6425298"/>
                </a:lnTo>
                <a:lnTo>
                  <a:pt x="4502554" y="6436055"/>
                </a:lnTo>
                <a:lnTo>
                  <a:pt x="4500313" y="6446362"/>
                </a:lnTo>
                <a:lnTo>
                  <a:pt x="4497623" y="6456226"/>
                </a:lnTo>
                <a:lnTo>
                  <a:pt x="4495382" y="6466534"/>
                </a:lnTo>
                <a:lnTo>
                  <a:pt x="4493140" y="6476844"/>
                </a:lnTo>
                <a:lnTo>
                  <a:pt x="4489555" y="6486705"/>
                </a:lnTo>
                <a:lnTo>
                  <a:pt x="4485967" y="6497463"/>
                </a:lnTo>
                <a:lnTo>
                  <a:pt x="4482381" y="6507323"/>
                </a:lnTo>
                <a:lnTo>
                  <a:pt x="4478347" y="6518528"/>
                </a:lnTo>
                <a:lnTo>
                  <a:pt x="4473865" y="6528391"/>
                </a:lnTo>
                <a:lnTo>
                  <a:pt x="4468934" y="6538700"/>
                </a:lnTo>
                <a:lnTo>
                  <a:pt x="4464003" y="6549905"/>
                </a:lnTo>
                <a:lnTo>
                  <a:pt x="4458624" y="6559767"/>
                </a:lnTo>
                <a:lnTo>
                  <a:pt x="4452796" y="6570075"/>
                </a:lnTo>
                <a:lnTo>
                  <a:pt x="4446520" y="6580834"/>
                </a:lnTo>
                <a:lnTo>
                  <a:pt x="4438902" y="6591142"/>
                </a:lnTo>
                <a:lnTo>
                  <a:pt x="4432626" y="6601004"/>
                </a:lnTo>
                <a:lnTo>
                  <a:pt x="4425004" y="6611313"/>
                </a:lnTo>
                <a:lnTo>
                  <a:pt x="4416040" y="6622071"/>
                </a:lnTo>
                <a:lnTo>
                  <a:pt x="4407076" y="6631933"/>
                </a:lnTo>
                <a:lnTo>
                  <a:pt x="4398559" y="6642241"/>
                </a:lnTo>
                <a:lnTo>
                  <a:pt x="4389593" y="6652103"/>
                </a:lnTo>
                <a:lnTo>
                  <a:pt x="4377940" y="6662861"/>
                </a:lnTo>
                <a:lnTo>
                  <a:pt x="4365837" y="6673172"/>
                </a:lnTo>
                <a:lnTo>
                  <a:pt x="4354183" y="6683927"/>
                </a:lnTo>
                <a:lnTo>
                  <a:pt x="4341184" y="6693342"/>
                </a:lnTo>
                <a:lnTo>
                  <a:pt x="4325496" y="6704548"/>
                </a:lnTo>
                <a:lnTo>
                  <a:pt x="4308016" y="6715754"/>
                </a:lnTo>
                <a:lnTo>
                  <a:pt x="4290983" y="6725615"/>
                </a:lnTo>
                <a:lnTo>
                  <a:pt x="4273053" y="6734582"/>
                </a:lnTo>
                <a:lnTo>
                  <a:pt x="4252882" y="6743993"/>
                </a:lnTo>
                <a:lnTo>
                  <a:pt x="4243655" y="6747454"/>
                </a:lnTo>
                <a:lnTo>
                  <a:pt x="3943839" y="6747454"/>
                </a:lnTo>
                <a:lnTo>
                  <a:pt x="3934643" y="6744005"/>
                </a:lnTo>
                <a:lnTo>
                  <a:pt x="3913576" y="6734593"/>
                </a:lnTo>
                <a:lnTo>
                  <a:pt x="3895649" y="6725629"/>
                </a:lnTo>
                <a:lnTo>
                  <a:pt x="3878167" y="6716217"/>
                </a:lnTo>
                <a:lnTo>
                  <a:pt x="3861584" y="6705011"/>
                </a:lnTo>
                <a:lnTo>
                  <a:pt x="3845447" y="6693358"/>
                </a:lnTo>
                <a:lnTo>
                  <a:pt x="3832899" y="6684395"/>
                </a:lnTo>
                <a:lnTo>
                  <a:pt x="3820797" y="6674086"/>
                </a:lnTo>
                <a:lnTo>
                  <a:pt x="3809142" y="6663329"/>
                </a:lnTo>
                <a:lnTo>
                  <a:pt x="3797937" y="6652124"/>
                </a:lnTo>
                <a:lnTo>
                  <a:pt x="3788525" y="6642712"/>
                </a:lnTo>
                <a:lnTo>
                  <a:pt x="3779561" y="6632850"/>
                </a:lnTo>
                <a:lnTo>
                  <a:pt x="3770150" y="6621646"/>
                </a:lnTo>
                <a:lnTo>
                  <a:pt x="3762082" y="6610888"/>
                </a:lnTo>
                <a:lnTo>
                  <a:pt x="3754463" y="6601475"/>
                </a:lnTo>
                <a:lnTo>
                  <a:pt x="3747292" y="6590719"/>
                </a:lnTo>
                <a:lnTo>
                  <a:pt x="3741015" y="6580858"/>
                </a:lnTo>
                <a:lnTo>
                  <a:pt x="3734741" y="6570099"/>
                </a:lnTo>
                <a:lnTo>
                  <a:pt x="3728913" y="6559793"/>
                </a:lnTo>
                <a:lnTo>
                  <a:pt x="3723536" y="6549931"/>
                </a:lnTo>
                <a:lnTo>
                  <a:pt x="3718158" y="6539174"/>
                </a:lnTo>
                <a:lnTo>
                  <a:pt x="3713228" y="6528864"/>
                </a:lnTo>
                <a:lnTo>
                  <a:pt x="3709194" y="6518557"/>
                </a:lnTo>
                <a:lnTo>
                  <a:pt x="3704264" y="6508247"/>
                </a:lnTo>
                <a:lnTo>
                  <a:pt x="3700677" y="6498386"/>
                </a:lnTo>
                <a:lnTo>
                  <a:pt x="3697541" y="6487181"/>
                </a:lnTo>
                <a:lnTo>
                  <a:pt x="3694405" y="6476870"/>
                </a:lnTo>
                <a:lnTo>
                  <a:pt x="3690819" y="6467012"/>
                </a:lnTo>
                <a:lnTo>
                  <a:pt x="3688577" y="6456702"/>
                </a:lnTo>
                <a:lnTo>
                  <a:pt x="3686338" y="6445496"/>
                </a:lnTo>
                <a:lnTo>
                  <a:pt x="3684545" y="6435636"/>
                </a:lnTo>
                <a:lnTo>
                  <a:pt x="3682304" y="6426222"/>
                </a:lnTo>
                <a:lnTo>
                  <a:pt x="3680511" y="6415466"/>
                </a:lnTo>
                <a:lnTo>
                  <a:pt x="3679617" y="6405604"/>
                </a:lnTo>
                <a:lnTo>
                  <a:pt x="3680513" y="6404707"/>
                </a:lnTo>
                <a:lnTo>
                  <a:pt x="3680066" y="6363919"/>
                </a:lnTo>
                <a:lnTo>
                  <a:pt x="3680066" y="6322683"/>
                </a:lnTo>
                <a:lnTo>
                  <a:pt x="3679620" y="6280999"/>
                </a:lnTo>
                <a:lnTo>
                  <a:pt x="3679621" y="6239762"/>
                </a:lnTo>
                <a:lnTo>
                  <a:pt x="3680520" y="6198525"/>
                </a:lnTo>
                <a:lnTo>
                  <a:pt x="3680073" y="6157737"/>
                </a:lnTo>
                <a:lnTo>
                  <a:pt x="3680073" y="6116499"/>
                </a:lnTo>
                <a:lnTo>
                  <a:pt x="3679628" y="6074814"/>
                </a:lnTo>
                <a:lnTo>
                  <a:pt x="3679627" y="6033579"/>
                </a:lnTo>
                <a:lnTo>
                  <a:pt x="3680080" y="5991893"/>
                </a:lnTo>
                <a:lnTo>
                  <a:pt x="3680528" y="5951105"/>
                </a:lnTo>
                <a:lnTo>
                  <a:pt x="3680083" y="5910318"/>
                </a:lnTo>
                <a:lnTo>
                  <a:pt x="3680084" y="5869080"/>
                </a:lnTo>
                <a:lnTo>
                  <a:pt x="3679636" y="5827397"/>
                </a:lnTo>
                <a:lnTo>
                  <a:pt x="3680086" y="5785712"/>
                </a:lnTo>
                <a:lnTo>
                  <a:pt x="3680086" y="5744476"/>
                </a:lnTo>
                <a:lnTo>
                  <a:pt x="3680537" y="5703687"/>
                </a:lnTo>
                <a:lnTo>
                  <a:pt x="3680090" y="5662897"/>
                </a:lnTo>
                <a:lnTo>
                  <a:pt x="3679643" y="5621214"/>
                </a:lnTo>
                <a:lnTo>
                  <a:pt x="3679644" y="5579977"/>
                </a:lnTo>
                <a:lnTo>
                  <a:pt x="3680093" y="5538292"/>
                </a:lnTo>
                <a:lnTo>
                  <a:pt x="3680095" y="5497055"/>
                </a:lnTo>
                <a:lnTo>
                  <a:pt x="3680545" y="5456267"/>
                </a:lnTo>
                <a:lnTo>
                  <a:pt x="3680098" y="5415478"/>
                </a:lnTo>
                <a:lnTo>
                  <a:pt x="3679652" y="5373794"/>
                </a:lnTo>
                <a:lnTo>
                  <a:pt x="3680101" y="5332109"/>
                </a:lnTo>
                <a:lnTo>
                  <a:pt x="3680103" y="5290873"/>
                </a:lnTo>
                <a:lnTo>
                  <a:pt x="3680105" y="5249635"/>
                </a:lnTo>
                <a:lnTo>
                  <a:pt x="3680105" y="5209296"/>
                </a:lnTo>
                <a:lnTo>
                  <a:pt x="3679658" y="5167610"/>
                </a:lnTo>
                <a:lnTo>
                  <a:pt x="3680107" y="5125926"/>
                </a:lnTo>
                <a:lnTo>
                  <a:pt x="3680111" y="5084689"/>
                </a:lnTo>
                <a:lnTo>
                  <a:pt x="3680112" y="5043452"/>
                </a:lnTo>
                <a:lnTo>
                  <a:pt x="3680561" y="5002663"/>
                </a:lnTo>
                <a:lnTo>
                  <a:pt x="3680114" y="5002215"/>
                </a:lnTo>
                <a:lnTo>
                  <a:pt x="3680114" y="4991459"/>
                </a:lnTo>
                <a:lnTo>
                  <a:pt x="3679666" y="4981150"/>
                </a:lnTo>
                <a:lnTo>
                  <a:pt x="3679666" y="4971289"/>
                </a:lnTo>
                <a:lnTo>
                  <a:pt x="3678321" y="4960980"/>
                </a:lnTo>
                <a:lnTo>
                  <a:pt x="3677425" y="4951118"/>
                </a:lnTo>
                <a:lnTo>
                  <a:pt x="3675633" y="4940361"/>
                </a:lnTo>
                <a:lnTo>
                  <a:pt x="3673842" y="4929603"/>
                </a:lnTo>
                <a:lnTo>
                  <a:pt x="3672495" y="4920192"/>
                </a:lnTo>
                <a:lnTo>
                  <a:pt x="3669806" y="4909435"/>
                </a:lnTo>
                <a:lnTo>
                  <a:pt x="3667119" y="4899572"/>
                </a:lnTo>
                <a:lnTo>
                  <a:pt x="3664429" y="4888817"/>
                </a:lnTo>
                <a:lnTo>
                  <a:pt x="3662188" y="4878506"/>
                </a:lnTo>
                <a:lnTo>
                  <a:pt x="3658154" y="4868197"/>
                </a:lnTo>
                <a:lnTo>
                  <a:pt x="3655016" y="4857888"/>
                </a:lnTo>
                <a:lnTo>
                  <a:pt x="3650984" y="4847580"/>
                </a:lnTo>
                <a:lnTo>
                  <a:pt x="3646502" y="4836822"/>
                </a:lnTo>
                <a:lnTo>
                  <a:pt x="3641570" y="4826513"/>
                </a:lnTo>
                <a:lnTo>
                  <a:pt x="3637088" y="4816653"/>
                </a:lnTo>
                <a:lnTo>
                  <a:pt x="3631263" y="4806344"/>
                </a:lnTo>
                <a:lnTo>
                  <a:pt x="3625884" y="4796483"/>
                </a:lnTo>
                <a:lnTo>
                  <a:pt x="3619609" y="4785725"/>
                </a:lnTo>
                <a:lnTo>
                  <a:pt x="3613335" y="4774968"/>
                </a:lnTo>
                <a:lnTo>
                  <a:pt x="3606163" y="4764212"/>
                </a:lnTo>
                <a:lnTo>
                  <a:pt x="3598543" y="4754799"/>
                </a:lnTo>
                <a:lnTo>
                  <a:pt x="3590476" y="4744041"/>
                </a:lnTo>
                <a:lnTo>
                  <a:pt x="3581962" y="4733734"/>
                </a:lnTo>
                <a:lnTo>
                  <a:pt x="3573445" y="4723424"/>
                </a:lnTo>
                <a:lnTo>
                  <a:pt x="3564033" y="4713114"/>
                </a:lnTo>
                <a:lnTo>
                  <a:pt x="3553726" y="4702807"/>
                </a:lnTo>
                <a:lnTo>
                  <a:pt x="3542071" y="4692050"/>
                </a:lnTo>
                <a:lnTo>
                  <a:pt x="3530416" y="4682189"/>
                </a:lnTo>
                <a:lnTo>
                  <a:pt x="3518316" y="4671880"/>
                </a:lnTo>
                <a:lnTo>
                  <a:pt x="3502629" y="4660676"/>
                </a:lnTo>
                <a:lnTo>
                  <a:pt x="3486941" y="4650367"/>
                </a:lnTo>
                <a:lnTo>
                  <a:pt x="3469909" y="4640505"/>
                </a:lnTo>
                <a:lnTo>
                  <a:pt x="3453325" y="4631991"/>
                </a:lnTo>
                <a:lnTo>
                  <a:pt x="3437638" y="4623474"/>
                </a:lnTo>
                <a:lnTo>
                  <a:pt x="3422399" y="4616305"/>
                </a:lnTo>
                <a:lnTo>
                  <a:pt x="3406262" y="4610029"/>
                </a:lnTo>
                <a:lnTo>
                  <a:pt x="3390126" y="4605548"/>
                </a:lnTo>
                <a:lnTo>
                  <a:pt x="3373990" y="4600171"/>
                </a:lnTo>
                <a:lnTo>
                  <a:pt x="3356958" y="4595687"/>
                </a:lnTo>
                <a:lnTo>
                  <a:pt x="3339925" y="4593000"/>
                </a:lnTo>
                <a:lnTo>
                  <a:pt x="3321996" y="4590311"/>
                </a:lnTo>
                <a:lnTo>
                  <a:pt x="3307653" y="4587621"/>
                </a:lnTo>
                <a:lnTo>
                  <a:pt x="3293309" y="4586725"/>
                </a:lnTo>
                <a:lnTo>
                  <a:pt x="3279415" y="4586277"/>
                </a:lnTo>
                <a:lnTo>
                  <a:pt x="3263729" y="4585830"/>
                </a:lnTo>
                <a:lnTo>
                  <a:pt x="3249832" y="4586280"/>
                </a:lnTo>
                <a:lnTo>
                  <a:pt x="3235042" y="4586727"/>
                </a:lnTo>
                <a:lnTo>
                  <a:pt x="3220698" y="4588523"/>
                </a:lnTo>
                <a:lnTo>
                  <a:pt x="3206355" y="4589418"/>
                </a:lnTo>
                <a:lnTo>
                  <a:pt x="3188875" y="4592557"/>
                </a:lnTo>
                <a:lnTo>
                  <a:pt x="3172289" y="4595694"/>
                </a:lnTo>
                <a:lnTo>
                  <a:pt x="3155257" y="4600178"/>
                </a:lnTo>
                <a:lnTo>
                  <a:pt x="3139121" y="4605555"/>
                </a:lnTo>
                <a:lnTo>
                  <a:pt x="3122088" y="4610936"/>
                </a:lnTo>
                <a:lnTo>
                  <a:pt x="3106399" y="4616764"/>
                </a:lnTo>
                <a:lnTo>
                  <a:pt x="3090712" y="4623488"/>
                </a:lnTo>
                <a:lnTo>
                  <a:pt x="3075023" y="4631107"/>
                </a:lnTo>
                <a:lnTo>
                  <a:pt x="3058438" y="4640522"/>
                </a:lnTo>
                <a:lnTo>
                  <a:pt x="3041406" y="4650382"/>
                </a:lnTo>
                <a:lnTo>
                  <a:pt x="3025718" y="4661588"/>
                </a:lnTo>
                <a:lnTo>
                  <a:pt x="3010030" y="4672795"/>
                </a:lnTo>
                <a:lnTo>
                  <a:pt x="2998823" y="4682209"/>
                </a:lnTo>
                <a:lnTo>
                  <a:pt x="2987170" y="4692070"/>
                </a:lnTo>
                <a:lnTo>
                  <a:pt x="2975515" y="4702827"/>
                </a:lnTo>
                <a:lnTo>
                  <a:pt x="2964757" y="4713585"/>
                </a:lnTo>
                <a:lnTo>
                  <a:pt x="2955344" y="4722998"/>
                </a:lnTo>
                <a:lnTo>
                  <a:pt x="2947278" y="4733754"/>
                </a:lnTo>
                <a:lnTo>
                  <a:pt x="2937864" y="4744065"/>
                </a:lnTo>
                <a:lnTo>
                  <a:pt x="2930242" y="4755270"/>
                </a:lnTo>
                <a:lnTo>
                  <a:pt x="2922175" y="4765131"/>
                </a:lnTo>
                <a:lnTo>
                  <a:pt x="2915450" y="4775441"/>
                </a:lnTo>
                <a:lnTo>
                  <a:pt x="2909625" y="4785750"/>
                </a:lnTo>
                <a:lnTo>
                  <a:pt x="2902899" y="4796060"/>
                </a:lnTo>
                <a:lnTo>
                  <a:pt x="2897521" y="4806817"/>
                </a:lnTo>
                <a:lnTo>
                  <a:pt x="2892143" y="4816677"/>
                </a:lnTo>
                <a:lnTo>
                  <a:pt x="2886763" y="4827436"/>
                </a:lnTo>
                <a:lnTo>
                  <a:pt x="2882281" y="4837298"/>
                </a:lnTo>
                <a:lnTo>
                  <a:pt x="2878248" y="4847606"/>
                </a:lnTo>
                <a:lnTo>
                  <a:pt x="2874212" y="4857915"/>
                </a:lnTo>
                <a:lnTo>
                  <a:pt x="2871073" y="4868225"/>
                </a:lnTo>
                <a:lnTo>
                  <a:pt x="2867039" y="4878535"/>
                </a:lnTo>
                <a:lnTo>
                  <a:pt x="2864799" y="4888844"/>
                </a:lnTo>
                <a:lnTo>
                  <a:pt x="2861212" y="4898703"/>
                </a:lnTo>
                <a:lnTo>
                  <a:pt x="2858523" y="4909462"/>
                </a:lnTo>
                <a:lnTo>
                  <a:pt x="2856729" y="4920219"/>
                </a:lnTo>
                <a:lnTo>
                  <a:pt x="2854487" y="4930530"/>
                </a:lnTo>
                <a:lnTo>
                  <a:pt x="2853592" y="4940389"/>
                </a:lnTo>
                <a:lnTo>
                  <a:pt x="2851796" y="4951148"/>
                </a:lnTo>
                <a:lnTo>
                  <a:pt x="2850900" y="4961007"/>
                </a:lnTo>
                <a:lnTo>
                  <a:pt x="2849555" y="4971317"/>
                </a:lnTo>
                <a:lnTo>
                  <a:pt x="2849555" y="4981178"/>
                </a:lnTo>
                <a:lnTo>
                  <a:pt x="2848210" y="4991487"/>
                </a:lnTo>
                <a:lnTo>
                  <a:pt x="2848210" y="5001348"/>
                </a:lnTo>
                <a:lnTo>
                  <a:pt x="2848210" y="5002244"/>
                </a:lnTo>
                <a:lnTo>
                  <a:pt x="2848658" y="5043930"/>
                </a:lnTo>
                <a:lnTo>
                  <a:pt x="2849104" y="5084716"/>
                </a:lnTo>
                <a:lnTo>
                  <a:pt x="2848653" y="5126402"/>
                </a:lnTo>
                <a:lnTo>
                  <a:pt x="2848202" y="5167191"/>
                </a:lnTo>
                <a:lnTo>
                  <a:pt x="2848202" y="5208427"/>
                </a:lnTo>
                <a:lnTo>
                  <a:pt x="2848651" y="5250114"/>
                </a:lnTo>
                <a:lnTo>
                  <a:pt x="2848198" y="5291798"/>
                </a:lnTo>
                <a:lnTo>
                  <a:pt x="2848646" y="5332586"/>
                </a:lnTo>
                <a:lnTo>
                  <a:pt x="2848644" y="5373823"/>
                </a:lnTo>
                <a:lnTo>
                  <a:pt x="2848194" y="5414611"/>
                </a:lnTo>
                <a:lnTo>
                  <a:pt x="2848194" y="5455847"/>
                </a:lnTo>
                <a:lnTo>
                  <a:pt x="2848191" y="5497981"/>
                </a:lnTo>
                <a:lnTo>
                  <a:pt x="2848192" y="5539217"/>
                </a:lnTo>
                <a:lnTo>
                  <a:pt x="2848637" y="5580006"/>
                </a:lnTo>
                <a:lnTo>
                  <a:pt x="2848636" y="5621244"/>
                </a:lnTo>
                <a:lnTo>
                  <a:pt x="2848187" y="5662030"/>
                </a:lnTo>
                <a:lnTo>
                  <a:pt x="2848184" y="5704164"/>
                </a:lnTo>
                <a:lnTo>
                  <a:pt x="2848184" y="5745399"/>
                </a:lnTo>
                <a:lnTo>
                  <a:pt x="2848631" y="5786190"/>
                </a:lnTo>
                <a:lnTo>
                  <a:pt x="2848629" y="5827424"/>
                </a:lnTo>
                <a:lnTo>
                  <a:pt x="2848628" y="5868661"/>
                </a:lnTo>
                <a:lnTo>
                  <a:pt x="2848177" y="5909449"/>
                </a:lnTo>
                <a:lnTo>
                  <a:pt x="2848177" y="5951583"/>
                </a:lnTo>
                <a:lnTo>
                  <a:pt x="2848175" y="5992818"/>
                </a:lnTo>
                <a:lnTo>
                  <a:pt x="2848622" y="6033606"/>
                </a:lnTo>
                <a:lnTo>
                  <a:pt x="2848621" y="6074843"/>
                </a:lnTo>
                <a:lnTo>
                  <a:pt x="2849066" y="6116529"/>
                </a:lnTo>
                <a:lnTo>
                  <a:pt x="2848171" y="6157766"/>
                </a:lnTo>
                <a:lnTo>
                  <a:pt x="2848168" y="6199002"/>
                </a:lnTo>
                <a:lnTo>
                  <a:pt x="2848166" y="6240239"/>
                </a:lnTo>
                <a:lnTo>
                  <a:pt x="2848613" y="6281027"/>
                </a:lnTo>
                <a:lnTo>
                  <a:pt x="2848612" y="6322264"/>
                </a:lnTo>
                <a:lnTo>
                  <a:pt x="2847714" y="6363500"/>
                </a:lnTo>
                <a:lnTo>
                  <a:pt x="2848160" y="6405185"/>
                </a:lnTo>
                <a:lnTo>
                  <a:pt x="2848158" y="6446422"/>
                </a:lnTo>
                <a:lnTo>
                  <a:pt x="2848158" y="6487660"/>
                </a:lnTo>
                <a:lnTo>
                  <a:pt x="2848605" y="6528448"/>
                </a:lnTo>
                <a:lnTo>
                  <a:pt x="2848604" y="6570580"/>
                </a:lnTo>
                <a:lnTo>
                  <a:pt x="2848153" y="6611368"/>
                </a:lnTo>
                <a:lnTo>
                  <a:pt x="2848152" y="6652605"/>
                </a:lnTo>
                <a:lnTo>
                  <a:pt x="2848150" y="6693842"/>
                </a:lnTo>
                <a:lnTo>
                  <a:pt x="2847700" y="6735526"/>
                </a:lnTo>
                <a:lnTo>
                  <a:pt x="2847831" y="6747454"/>
                </a:lnTo>
                <a:lnTo>
                  <a:pt x="2016562" y="6747454"/>
                </a:lnTo>
                <a:lnTo>
                  <a:pt x="2016693" y="6735555"/>
                </a:lnTo>
                <a:lnTo>
                  <a:pt x="2016696" y="6694320"/>
                </a:lnTo>
                <a:lnTo>
                  <a:pt x="2017146" y="6652634"/>
                </a:lnTo>
                <a:lnTo>
                  <a:pt x="2017146" y="6611398"/>
                </a:lnTo>
                <a:lnTo>
                  <a:pt x="2016253" y="6570160"/>
                </a:lnTo>
                <a:lnTo>
                  <a:pt x="2016253" y="6528925"/>
                </a:lnTo>
                <a:lnTo>
                  <a:pt x="2016702" y="6488136"/>
                </a:lnTo>
                <a:lnTo>
                  <a:pt x="2016704" y="6456760"/>
                </a:lnTo>
                <a:lnTo>
                  <a:pt x="2016704" y="6452277"/>
                </a:lnTo>
                <a:lnTo>
                  <a:pt x="2017154" y="6446451"/>
                </a:lnTo>
                <a:lnTo>
                  <a:pt x="2016256" y="6435695"/>
                </a:lnTo>
                <a:lnTo>
                  <a:pt x="2015360" y="6425833"/>
                </a:lnTo>
                <a:lnTo>
                  <a:pt x="2014464" y="6415075"/>
                </a:lnTo>
                <a:lnTo>
                  <a:pt x="2013567" y="6405215"/>
                </a:lnTo>
                <a:lnTo>
                  <a:pt x="2012224" y="6394904"/>
                </a:lnTo>
                <a:lnTo>
                  <a:pt x="2010879" y="6384596"/>
                </a:lnTo>
                <a:lnTo>
                  <a:pt x="2008639" y="6374286"/>
                </a:lnTo>
                <a:lnTo>
                  <a:pt x="2006398" y="6363977"/>
                </a:lnTo>
                <a:lnTo>
                  <a:pt x="2003260" y="6353668"/>
                </a:lnTo>
                <a:lnTo>
                  <a:pt x="2000572" y="6342912"/>
                </a:lnTo>
                <a:lnTo>
                  <a:pt x="1998330" y="6332602"/>
                </a:lnTo>
                <a:lnTo>
                  <a:pt x="1994745" y="6322743"/>
                </a:lnTo>
                <a:lnTo>
                  <a:pt x="1991160" y="6311984"/>
                </a:lnTo>
                <a:lnTo>
                  <a:pt x="1986678" y="6302124"/>
                </a:lnTo>
                <a:lnTo>
                  <a:pt x="1983093" y="6291367"/>
                </a:lnTo>
                <a:lnTo>
                  <a:pt x="1978163" y="6281056"/>
                </a:lnTo>
                <a:lnTo>
                  <a:pt x="1972783" y="6271196"/>
                </a:lnTo>
                <a:lnTo>
                  <a:pt x="1967852" y="6260888"/>
                </a:lnTo>
                <a:lnTo>
                  <a:pt x="1962027" y="6250578"/>
                </a:lnTo>
                <a:lnTo>
                  <a:pt x="1955753" y="6239821"/>
                </a:lnTo>
                <a:lnTo>
                  <a:pt x="1949478" y="6229961"/>
                </a:lnTo>
                <a:lnTo>
                  <a:pt x="1942307" y="6219204"/>
                </a:lnTo>
                <a:lnTo>
                  <a:pt x="1934687" y="6208894"/>
                </a:lnTo>
                <a:lnTo>
                  <a:pt x="1927516" y="6199036"/>
                </a:lnTo>
                <a:lnTo>
                  <a:pt x="1917657" y="6188277"/>
                </a:lnTo>
                <a:lnTo>
                  <a:pt x="1909588" y="6177519"/>
                </a:lnTo>
                <a:lnTo>
                  <a:pt x="1899727" y="6167658"/>
                </a:lnTo>
                <a:lnTo>
                  <a:pt x="1889420" y="6157351"/>
                </a:lnTo>
                <a:lnTo>
                  <a:pt x="1877316" y="6147043"/>
                </a:lnTo>
                <a:lnTo>
                  <a:pt x="1865664" y="6136285"/>
                </a:lnTo>
                <a:lnTo>
                  <a:pt x="1852217" y="6126424"/>
                </a:lnTo>
                <a:lnTo>
                  <a:pt x="1839667" y="6116564"/>
                </a:lnTo>
                <a:lnTo>
                  <a:pt x="1821738" y="6104911"/>
                </a:lnTo>
                <a:lnTo>
                  <a:pt x="1803810" y="6094155"/>
                </a:lnTo>
                <a:lnTo>
                  <a:pt x="1784985" y="6083398"/>
                </a:lnTo>
                <a:lnTo>
                  <a:pt x="1765264" y="6075331"/>
                </a:lnTo>
                <a:lnTo>
                  <a:pt x="1746438" y="6067262"/>
                </a:lnTo>
                <a:lnTo>
                  <a:pt x="1727614" y="6060989"/>
                </a:lnTo>
                <a:lnTo>
                  <a:pt x="1706995" y="6054713"/>
                </a:lnTo>
                <a:lnTo>
                  <a:pt x="1686377" y="6050233"/>
                </a:lnTo>
                <a:lnTo>
                  <a:pt x="1666207" y="6046200"/>
                </a:lnTo>
                <a:lnTo>
                  <a:pt x="1644244" y="6043960"/>
                </a:lnTo>
                <a:lnTo>
                  <a:pt x="1622728" y="6042166"/>
                </a:lnTo>
                <a:lnTo>
                  <a:pt x="1601216" y="6041272"/>
                </a:lnTo>
                <a:lnTo>
                  <a:pt x="1579252" y="6041720"/>
                </a:lnTo>
                <a:lnTo>
                  <a:pt x="1557738" y="6043514"/>
                </a:lnTo>
                <a:lnTo>
                  <a:pt x="1536670" y="6046652"/>
                </a:lnTo>
                <a:lnTo>
                  <a:pt x="1515604" y="6050687"/>
                </a:lnTo>
                <a:lnTo>
                  <a:pt x="1495882" y="6055170"/>
                </a:lnTo>
                <a:lnTo>
                  <a:pt x="1475264" y="6060548"/>
                </a:lnTo>
                <a:lnTo>
                  <a:pt x="1455093" y="6067272"/>
                </a:lnTo>
                <a:lnTo>
                  <a:pt x="1436267" y="6075343"/>
                </a:lnTo>
                <a:lnTo>
                  <a:pt x="1417441" y="6084307"/>
                </a:lnTo>
                <a:lnTo>
                  <a:pt x="1398167" y="6094616"/>
                </a:lnTo>
                <a:lnTo>
                  <a:pt x="1380238" y="6104480"/>
                </a:lnTo>
                <a:lnTo>
                  <a:pt x="1362756" y="6116581"/>
                </a:lnTo>
                <a:lnTo>
                  <a:pt x="1349310" y="6126442"/>
                </a:lnTo>
                <a:lnTo>
                  <a:pt x="1336760" y="6136304"/>
                </a:lnTo>
                <a:lnTo>
                  <a:pt x="1324209" y="6147062"/>
                </a:lnTo>
                <a:lnTo>
                  <a:pt x="1312555" y="6157819"/>
                </a:lnTo>
                <a:lnTo>
                  <a:pt x="1302245" y="6168129"/>
                </a:lnTo>
                <a:lnTo>
                  <a:pt x="1293281" y="6177990"/>
                </a:lnTo>
                <a:lnTo>
                  <a:pt x="1283867" y="6188299"/>
                </a:lnTo>
                <a:lnTo>
                  <a:pt x="1275350" y="6199506"/>
                </a:lnTo>
                <a:lnTo>
                  <a:pt x="1267282" y="6209367"/>
                </a:lnTo>
                <a:lnTo>
                  <a:pt x="1259662" y="6219675"/>
                </a:lnTo>
                <a:lnTo>
                  <a:pt x="1252939" y="6229088"/>
                </a:lnTo>
                <a:lnTo>
                  <a:pt x="1246215" y="6240295"/>
                </a:lnTo>
                <a:lnTo>
                  <a:pt x="1239939" y="6250157"/>
                </a:lnTo>
                <a:lnTo>
                  <a:pt x="1234560" y="6260017"/>
                </a:lnTo>
                <a:lnTo>
                  <a:pt x="1229180" y="6270775"/>
                </a:lnTo>
                <a:lnTo>
                  <a:pt x="1224698" y="6281533"/>
                </a:lnTo>
                <a:lnTo>
                  <a:pt x="1219320" y="6292289"/>
                </a:lnTo>
                <a:lnTo>
                  <a:pt x="1215285" y="6301702"/>
                </a:lnTo>
                <a:lnTo>
                  <a:pt x="1211698" y="6312459"/>
                </a:lnTo>
                <a:lnTo>
                  <a:pt x="1207664" y="6322770"/>
                </a:lnTo>
                <a:lnTo>
                  <a:pt x="1204526" y="6333079"/>
                </a:lnTo>
                <a:lnTo>
                  <a:pt x="1200942" y="6342939"/>
                </a:lnTo>
                <a:lnTo>
                  <a:pt x="1198250" y="6353697"/>
                </a:lnTo>
                <a:lnTo>
                  <a:pt x="1196010" y="6364005"/>
                </a:lnTo>
                <a:lnTo>
                  <a:pt x="1193319" y="6373867"/>
                </a:lnTo>
                <a:lnTo>
                  <a:pt x="1191974" y="6384176"/>
                </a:lnTo>
                <a:lnTo>
                  <a:pt x="1189734" y="6394485"/>
                </a:lnTo>
                <a:lnTo>
                  <a:pt x="1188389" y="6405692"/>
                </a:lnTo>
                <a:lnTo>
                  <a:pt x="1187492" y="6415552"/>
                </a:lnTo>
                <a:lnTo>
                  <a:pt x="1186147" y="6425860"/>
                </a:lnTo>
                <a:lnTo>
                  <a:pt x="1186145" y="6436618"/>
                </a:lnTo>
                <a:lnTo>
                  <a:pt x="1185699" y="6446928"/>
                </a:lnTo>
                <a:lnTo>
                  <a:pt x="1185248" y="6451859"/>
                </a:lnTo>
                <a:lnTo>
                  <a:pt x="1185250" y="6457238"/>
                </a:lnTo>
                <a:lnTo>
                  <a:pt x="1184800" y="6488163"/>
                </a:lnTo>
                <a:lnTo>
                  <a:pt x="1184350" y="6528952"/>
                </a:lnTo>
                <a:lnTo>
                  <a:pt x="1183004" y="6570638"/>
                </a:lnTo>
                <a:lnTo>
                  <a:pt x="1182555" y="6611426"/>
                </a:lnTo>
                <a:lnTo>
                  <a:pt x="1181208" y="6653111"/>
                </a:lnTo>
                <a:lnTo>
                  <a:pt x="1180757" y="6693899"/>
                </a:lnTo>
                <a:lnTo>
                  <a:pt x="1180309" y="6723930"/>
                </a:lnTo>
                <a:lnTo>
                  <a:pt x="1180308" y="6730205"/>
                </a:lnTo>
                <a:lnTo>
                  <a:pt x="1180309" y="6735583"/>
                </a:lnTo>
                <a:lnTo>
                  <a:pt x="1179859" y="6745894"/>
                </a:lnTo>
                <a:lnTo>
                  <a:pt x="1179718" y="6747454"/>
                </a:lnTo>
                <a:lnTo>
                  <a:pt x="354100" y="6747454"/>
                </a:lnTo>
                <a:lnTo>
                  <a:pt x="354233" y="6735164"/>
                </a:lnTo>
                <a:lnTo>
                  <a:pt x="353786" y="6694376"/>
                </a:lnTo>
                <a:lnTo>
                  <a:pt x="353340" y="6652691"/>
                </a:lnTo>
                <a:lnTo>
                  <a:pt x="353340" y="6611455"/>
                </a:lnTo>
                <a:lnTo>
                  <a:pt x="353790" y="6570667"/>
                </a:lnTo>
                <a:lnTo>
                  <a:pt x="353343" y="6561254"/>
                </a:lnTo>
                <a:lnTo>
                  <a:pt x="353343" y="6545119"/>
                </a:lnTo>
                <a:lnTo>
                  <a:pt x="352895" y="6529429"/>
                </a:lnTo>
                <a:lnTo>
                  <a:pt x="351551" y="6519121"/>
                </a:lnTo>
                <a:lnTo>
                  <a:pt x="350206" y="6508812"/>
                </a:lnTo>
                <a:lnTo>
                  <a:pt x="348862" y="6498502"/>
                </a:lnTo>
                <a:lnTo>
                  <a:pt x="347069" y="6487746"/>
                </a:lnTo>
                <a:lnTo>
                  <a:pt x="345277" y="6477884"/>
                </a:lnTo>
                <a:lnTo>
                  <a:pt x="343484" y="6467128"/>
                </a:lnTo>
                <a:lnTo>
                  <a:pt x="340347" y="6456817"/>
                </a:lnTo>
                <a:lnTo>
                  <a:pt x="337658" y="6446958"/>
                </a:lnTo>
                <a:lnTo>
                  <a:pt x="334969" y="6436199"/>
                </a:lnTo>
                <a:lnTo>
                  <a:pt x="331383" y="6425443"/>
                </a:lnTo>
                <a:lnTo>
                  <a:pt x="327798" y="6415582"/>
                </a:lnTo>
                <a:lnTo>
                  <a:pt x="323317" y="6405722"/>
                </a:lnTo>
                <a:lnTo>
                  <a:pt x="319282" y="6394516"/>
                </a:lnTo>
                <a:lnTo>
                  <a:pt x="314802" y="6384654"/>
                </a:lnTo>
                <a:lnTo>
                  <a:pt x="309422" y="6374794"/>
                </a:lnTo>
                <a:lnTo>
                  <a:pt x="304045" y="6364037"/>
                </a:lnTo>
                <a:lnTo>
                  <a:pt x="297769" y="6353280"/>
                </a:lnTo>
                <a:lnTo>
                  <a:pt x="292391" y="6343419"/>
                </a:lnTo>
                <a:lnTo>
                  <a:pt x="285668" y="6333109"/>
                </a:lnTo>
                <a:lnTo>
                  <a:pt x="278946" y="6322802"/>
                </a:lnTo>
                <a:lnTo>
                  <a:pt x="270429" y="6312493"/>
                </a:lnTo>
                <a:lnTo>
                  <a:pt x="263259" y="6301734"/>
                </a:lnTo>
                <a:lnTo>
                  <a:pt x="254293" y="6291873"/>
                </a:lnTo>
                <a:lnTo>
                  <a:pt x="245331" y="6282014"/>
                </a:lnTo>
                <a:lnTo>
                  <a:pt x="235918" y="6270809"/>
                </a:lnTo>
                <a:lnTo>
                  <a:pt x="225160" y="6260051"/>
                </a:lnTo>
                <a:lnTo>
                  <a:pt x="213955" y="6250639"/>
                </a:lnTo>
                <a:lnTo>
                  <a:pt x="202302" y="6240778"/>
                </a:lnTo>
                <a:lnTo>
                  <a:pt x="187959" y="6229126"/>
                </a:lnTo>
                <a:lnTo>
                  <a:pt x="173616" y="6219266"/>
                </a:lnTo>
                <a:lnTo>
                  <a:pt x="157929" y="6208957"/>
                </a:lnTo>
                <a:lnTo>
                  <a:pt x="143137" y="6199544"/>
                </a:lnTo>
                <a:lnTo>
                  <a:pt x="130587" y="6192374"/>
                </a:lnTo>
                <a:lnTo>
                  <a:pt x="117589" y="6186548"/>
                </a:lnTo>
                <a:lnTo>
                  <a:pt x="105488" y="6180721"/>
                </a:lnTo>
                <a:lnTo>
                  <a:pt x="92936" y="6175342"/>
                </a:lnTo>
                <a:lnTo>
                  <a:pt x="79491" y="6170860"/>
                </a:lnTo>
                <a:lnTo>
                  <a:pt x="66940" y="6165483"/>
                </a:lnTo>
                <a:lnTo>
                  <a:pt x="52597" y="6161897"/>
                </a:lnTo>
                <a:lnTo>
                  <a:pt x="39150" y="6158311"/>
                </a:lnTo>
                <a:lnTo>
                  <a:pt x="14947" y="6152932"/>
                </a:lnTo>
                <a:lnTo>
                  <a:pt x="0" y="6150573"/>
                </a:lnTo>
                <a:lnTo>
                  <a:pt x="0" y="2869129"/>
                </a:lnTo>
                <a:lnTo>
                  <a:pt x="6545" y="2867903"/>
                </a:lnTo>
                <a:lnTo>
                  <a:pt x="20888" y="2865213"/>
                </a:lnTo>
                <a:lnTo>
                  <a:pt x="35231" y="2861626"/>
                </a:lnTo>
                <a:lnTo>
                  <a:pt x="49575" y="2858039"/>
                </a:lnTo>
                <a:lnTo>
                  <a:pt x="60781" y="2854005"/>
                </a:lnTo>
                <a:lnTo>
                  <a:pt x="73779" y="2849972"/>
                </a:lnTo>
                <a:lnTo>
                  <a:pt x="85883" y="2845041"/>
                </a:lnTo>
                <a:lnTo>
                  <a:pt x="98432" y="2840557"/>
                </a:lnTo>
                <a:lnTo>
                  <a:pt x="110086" y="2834281"/>
                </a:lnTo>
                <a:lnTo>
                  <a:pt x="121291" y="2829352"/>
                </a:lnTo>
                <a:lnTo>
                  <a:pt x="132498" y="2822627"/>
                </a:lnTo>
                <a:lnTo>
                  <a:pt x="144151" y="2817249"/>
                </a:lnTo>
                <a:lnTo>
                  <a:pt x="159390" y="2807388"/>
                </a:lnTo>
                <a:lnTo>
                  <a:pt x="173736" y="2797526"/>
                </a:lnTo>
                <a:lnTo>
                  <a:pt x="188527" y="2786319"/>
                </a:lnTo>
                <a:lnTo>
                  <a:pt x="201525" y="2775114"/>
                </a:lnTo>
                <a:lnTo>
                  <a:pt x="213181" y="2766147"/>
                </a:lnTo>
                <a:lnTo>
                  <a:pt x="223936" y="2755391"/>
                </a:lnTo>
                <a:lnTo>
                  <a:pt x="234247" y="2745080"/>
                </a:lnTo>
                <a:lnTo>
                  <a:pt x="243659" y="2733875"/>
                </a:lnTo>
                <a:lnTo>
                  <a:pt x="252626" y="2724013"/>
                </a:lnTo>
                <a:lnTo>
                  <a:pt x="260693" y="2714153"/>
                </a:lnTo>
                <a:lnTo>
                  <a:pt x="268762" y="2703394"/>
                </a:lnTo>
                <a:lnTo>
                  <a:pt x="275934" y="2692640"/>
                </a:lnTo>
                <a:lnTo>
                  <a:pt x="283106" y="2682777"/>
                </a:lnTo>
                <a:lnTo>
                  <a:pt x="289381" y="2672914"/>
                </a:lnTo>
                <a:lnTo>
                  <a:pt x="295208" y="2662606"/>
                </a:lnTo>
                <a:lnTo>
                  <a:pt x="301036" y="2651400"/>
                </a:lnTo>
                <a:lnTo>
                  <a:pt x="305966" y="2641987"/>
                </a:lnTo>
                <a:lnTo>
                  <a:pt x="310899" y="2630781"/>
                </a:lnTo>
                <a:lnTo>
                  <a:pt x="315382" y="2620920"/>
                </a:lnTo>
                <a:lnTo>
                  <a:pt x="319415" y="2610611"/>
                </a:lnTo>
                <a:lnTo>
                  <a:pt x="323897" y="2599853"/>
                </a:lnTo>
                <a:lnTo>
                  <a:pt x="327483" y="2589993"/>
                </a:lnTo>
                <a:lnTo>
                  <a:pt x="330622" y="2579684"/>
                </a:lnTo>
                <a:lnTo>
                  <a:pt x="334207" y="2568925"/>
                </a:lnTo>
                <a:lnTo>
                  <a:pt x="336450" y="2558616"/>
                </a:lnTo>
                <a:lnTo>
                  <a:pt x="338242" y="2548754"/>
                </a:lnTo>
                <a:lnTo>
                  <a:pt x="340482" y="2538446"/>
                </a:lnTo>
                <a:lnTo>
                  <a:pt x="342724" y="2527240"/>
                </a:lnTo>
                <a:lnTo>
                  <a:pt x="344070" y="2516931"/>
                </a:lnTo>
                <a:lnTo>
                  <a:pt x="345416" y="2507519"/>
                </a:lnTo>
                <a:lnTo>
                  <a:pt x="347208" y="2496760"/>
                </a:lnTo>
                <a:lnTo>
                  <a:pt x="348106" y="2486899"/>
                </a:lnTo>
                <a:lnTo>
                  <a:pt x="349002" y="2472557"/>
                </a:lnTo>
                <a:lnTo>
                  <a:pt x="348556" y="2457765"/>
                </a:lnTo>
                <a:lnTo>
                  <a:pt x="349003" y="2445664"/>
                </a:lnTo>
                <a:lnTo>
                  <a:pt x="348557" y="2403979"/>
                </a:lnTo>
                <a:lnTo>
                  <a:pt x="348559" y="2362741"/>
                </a:lnTo>
                <a:lnTo>
                  <a:pt x="348559" y="2321506"/>
                </a:lnTo>
                <a:lnTo>
                  <a:pt x="348560" y="2280268"/>
                </a:lnTo>
                <a:lnTo>
                  <a:pt x="348562" y="2239929"/>
                </a:lnTo>
                <a:lnTo>
                  <a:pt x="348565" y="2197796"/>
                </a:lnTo>
                <a:lnTo>
                  <a:pt x="348565" y="2156558"/>
                </a:lnTo>
                <a:lnTo>
                  <a:pt x="348566" y="2115323"/>
                </a:lnTo>
                <a:lnTo>
                  <a:pt x="348567" y="2074086"/>
                </a:lnTo>
                <a:lnTo>
                  <a:pt x="349017" y="2032402"/>
                </a:lnTo>
                <a:lnTo>
                  <a:pt x="349019" y="1992060"/>
                </a:lnTo>
                <a:lnTo>
                  <a:pt x="348573" y="1950375"/>
                </a:lnTo>
                <a:lnTo>
                  <a:pt x="348575" y="1909141"/>
                </a:lnTo>
                <a:lnTo>
                  <a:pt x="348575" y="1867904"/>
                </a:lnTo>
                <a:lnTo>
                  <a:pt x="349024" y="1826220"/>
                </a:lnTo>
                <a:lnTo>
                  <a:pt x="348577" y="1784533"/>
                </a:lnTo>
                <a:lnTo>
                  <a:pt x="348579" y="1744195"/>
                </a:lnTo>
                <a:lnTo>
                  <a:pt x="348579" y="1702956"/>
                </a:lnTo>
                <a:lnTo>
                  <a:pt x="349029" y="1678304"/>
                </a:lnTo>
                <a:lnTo>
                  <a:pt x="349032" y="1669340"/>
                </a:lnTo>
                <a:lnTo>
                  <a:pt x="348583" y="1661720"/>
                </a:lnTo>
                <a:lnTo>
                  <a:pt x="349479" y="1650963"/>
                </a:lnTo>
                <a:lnTo>
                  <a:pt x="350377" y="1641101"/>
                </a:lnTo>
                <a:lnTo>
                  <a:pt x="351722" y="1630792"/>
                </a:lnTo>
                <a:lnTo>
                  <a:pt x="352618" y="1620932"/>
                </a:lnTo>
                <a:lnTo>
                  <a:pt x="354412" y="1610172"/>
                </a:lnTo>
                <a:lnTo>
                  <a:pt x="356205" y="1599417"/>
                </a:lnTo>
                <a:lnTo>
                  <a:pt x="358445" y="1589106"/>
                </a:lnTo>
                <a:lnTo>
                  <a:pt x="360240" y="1579246"/>
                </a:lnTo>
                <a:lnTo>
                  <a:pt x="363378" y="1568937"/>
                </a:lnTo>
                <a:lnTo>
                  <a:pt x="366066" y="1558179"/>
                </a:lnTo>
                <a:lnTo>
                  <a:pt x="369205" y="1547870"/>
                </a:lnTo>
                <a:lnTo>
                  <a:pt x="372790" y="1538009"/>
                </a:lnTo>
                <a:lnTo>
                  <a:pt x="376824" y="1526803"/>
                </a:lnTo>
                <a:lnTo>
                  <a:pt x="381308" y="1516943"/>
                </a:lnTo>
                <a:lnTo>
                  <a:pt x="385790" y="1507082"/>
                </a:lnTo>
                <a:lnTo>
                  <a:pt x="390273" y="1497220"/>
                </a:lnTo>
                <a:lnTo>
                  <a:pt x="395653" y="1485568"/>
                </a:lnTo>
                <a:lnTo>
                  <a:pt x="401480" y="1475257"/>
                </a:lnTo>
                <a:lnTo>
                  <a:pt x="406858" y="1465396"/>
                </a:lnTo>
                <a:lnTo>
                  <a:pt x="413133" y="1454639"/>
                </a:lnTo>
                <a:lnTo>
                  <a:pt x="420754" y="1444329"/>
                </a:lnTo>
                <a:lnTo>
                  <a:pt x="427476" y="1434020"/>
                </a:lnTo>
                <a:lnTo>
                  <a:pt x="435097" y="1423710"/>
                </a:lnTo>
                <a:lnTo>
                  <a:pt x="443166" y="1413849"/>
                </a:lnTo>
                <a:lnTo>
                  <a:pt x="452580" y="1403540"/>
                </a:lnTo>
                <a:lnTo>
                  <a:pt x="461545" y="1392782"/>
                </a:lnTo>
                <a:lnTo>
                  <a:pt x="471854" y="1382473"/>
                </a:lnTo>
                <a:lnTo>
                  <a:pt x="481716" y="1372611"/>
                </a:lnTo>
                <a:lnTo>
                  <a:pt x="494714" y="1361406"/>
                </a:lnTo>
                <a:lnTo>
                  <a:pt x="507263" y="1350648"/>
                </a:lnTo>
                <a:lnTo>
                  <a:pt x="520711" y="1340787"/>
                </a:lnTo>
                <a:lnTo>
                  <a:pt x="534158" y="1331821"/>
                </a:lnTo>
                <a:lnTo>
                  <a:pt x="552984" y="1319270"/>
                </a:lnTo>
                <a:lnTo>
                  <a:pt x="572708" y="1308513"/>
                </a:lnTo>
                <a:lnTo>
                  <a:pt x="593324" y="1298650"/>
                </a:lnTo>
                <a:lnTo>
                  <a:pt x="613496" y="1290132"/>
                </a:lnTo>
                <a:lnTo>
                  <a:pt x="630977" y="1284305"/>
                </a:lnTo>
                <a:lnTo>
                  <a:pt x="649803" y="1278031"/>
                </a:lnTo>
                <a:lnTo>
                  <a:pt x="668179" y="1273099"/>
                </a:lnTo>
                <a:lnTo>
                  <a:pt x="686558" y="1269066"/>
                </a:lnTo>
                <a:lnTo>
                  <a:pt x="705830" y="1265925"/>
                </a:lnTo>
                <a:lnTo>
                  <a:pt x="725104" y="1263683"/>
                </a:lnTo>
                <a:lnTo>
                  <a:pt x="744827" y="1261891"/>
                </a:lnTo>
                <a:lnTo>
                  <a:pt x="764995" y="1262338"/>
                </a:lnTo>
                <a:lnTo>
                  <a:pt x="785166" y="1261889"/>
                </a:lnTo>
                <a:lnTo>
                  <a:pt x="804888" y="1263680"/>
                </a:lnTo>
                <a:lnTo>
                  <a:pt x="823714" y="1266371"/>
                </a:lnTo>
                <a:lnTo>
                  <a:pt x="843437" y="1269058"/>
                </a:lnTo>
                <a:lnTo>
                  <a:pt x="861812" y="1273094"/>
                </a:lnTo>
                <a:lnTo>
                  <a:pt x="880189" y="1278022"/>
                </a:lnTo>
                <a:lnTo>
                  <a:pt x="898567" y="1283848"/>
                </a:lnTo>
                <a:lnTo>
                  <a:pt x="916495" y="1290123"/>
                </a:lnTo>
                <a:lnTo>
                  <a:pt x="937113" y="1299086"/>
                </a:lnTo>
                <a:lnTo>
                  <a:pt x="957282" y="1308499"/>
                </a:lnTo>
                <a:lnTo>
                  <a:pt x="977005" y="1319255"/>
                </a:lnTo>
                <a:lnTo>
                  <a:pt x="995828" y="1331806"/>
                </a:lnTo>
                <a:lnTo>
                  <a:pt x="1009275" y="1340770"/>
                </a:lnTo>
                <a:lnTo>
                  <a:pt x="1022721" y="1350629"/>
                </a:lnTo>
                <a:lnTo>
                  <a:pt x="1035271" y="1361385"/>
                </a:lnTo>
                <a:lnTo>
                  <a:pt x="1047821" y="1372144"/>
                </a:lnTo>
                <a:lnTo>
                  <a:pt x="1058130" y="1382453"/>
                </a:lnTo>
                <a:lnTo>
                  <a:pt x="1067990" y="1392313"/>
                </a:lnTo>
                <a:lnTo>
                  <a:pt x="1077403" y="1403518"/>
                </a:lnTo>
                <a:lnTo>
                  <a:pt x="1086816" y="1413826"/>
                </a:lnTo>
                <a:lnTo>
                  <a:pt x="1094884" y="1423687"/>
                </a:lnTo>
                <a:lnTo>
                  <a:pt x="1102503" y="1433996"/>
                </a:lnTo>
                <a:lnTo>
                  <a:pt x="1109226" y="1444305"/>
                </a:lnTo>
                <a:lnTo>
                  <a:pt x="1116845" y="1454614"/>
                </a:lnTo>
                <a:lnTo>
                  <a:pt x="1123120" y="1465370"/>
                </a:lnTo>
                <a:lnTo>
                  <a:pt x="1128499" y="1475232"/>
                </a:lnTo>
                <a:lnTo>
                  <a:pt x="1134326" y="1485543"/>
                </a:lnTo>
                <a:lnTo>
                  <a:pt x="1139254" y="1496745"/>
                </a:lnTo>
                <a:lnTo>
                  <a:pt x="1144633" y="1506606"/>
                </a:lnTo>
                <a:lnTo>
                  <a:pt x="1148666" y="1516916"/>
                </a:lnTo>
                <a:lnTo>
                  <a:pt x="1153150" y="1526776"/>
                </a:lnTo>
                <a:lnTo>
                  <a:pt x="1156735" y="1537533"/>
                </a:lnTo>
                <a:lnTo>
                  <a:pt x="1160320" y="1547395"/>
                </a:lnTo>
                <a:lnTo>
                  <a:pt x="1163456" y="1557703"/>
                </a:lnTo>
                <a:lnTo>
                  <a:pt x="1166146" y="1568460"/>
                </a:lnTo>
                <a:lnTo>
                  <a:pt x="1169282" y="1578771"/>
                </a:lnTo>
                <a:lnTo>
                  <a:pt x="1171522" y="1589079"/>
                </a:lnTo>
                <a:lnTo>
                  <a:pt x="1173764" y="1599387"/>
                </a:lnTo>
                <a:lnTo>
                  <a:pt x="1175557" y="1610146"/>
                </a:lnTo>
                <a:lnTo>
                  <a:pt x="1176901" y="1620453"/>
                </a:lnTo>
                <a:lnTo>
                  <a:pt x="1178244" y="1630764"/>
                </a:lnTo>
                <a:lnTo>
                  <a:pt x="1179142" y="1640623"/>
                </a:lnTo>
                <a:lnTo>
                  <a:pt x="1180488" y="1650934"/>
                </a:lnTo>
                <a:lnTo>
                  <a:pt x="1180934" y="1661242"/>
                </a:lnTo>
                <a:lnTo>
                  <a:pt x="1180933" y="1669311"/>
                </a:lnTo>
                <a:lnTo>
                  <a:pt x="1180933" y="1678277"/>
                </a:lnTo>
                <a:lnTo>
                  <a:pt x="1180933" y="1702479"/>
                </a:lnTo>
                <a:lnTo>
                  <a:pt x="1181828" y="1743715"/>
                </a:lnTo>
                <a:lnTo>
                  <a:pt x="1181377" y="1785401"/>
                </a:lnTo>
                <a:lnTo>
                  <a:pt x="1180930" y="1826190"/>
                </a:lnTo>
                <a:lnTo>
                  <a:pt x="1180928" y="1867425"/>
                </a:lnTo>
                <a:lnTo>
                  <a:pt x="1180926" y="1908663"/>
                </a:lnTo>
                <a:lnTo>
                  <a:pt x="1180924" y="1950795"/>
                </a:lnTo>
                <a:lnTo>
                  <a:pt x="1181370" y="1991584"/>
                </a:lnTo>
                <a:lnTo>
                  <a:pt x="1180921" y="2032371"/>
                </a:lnTo>
                <a:lnTo>
                  <a:pt x="1180920" y="2073608"/>
                </a:lnTo>
                <a:lnTo>
                  <a:pt x="1180918" y="2114846"/>
                </a:lnTo>
                <a:lnTo>
                  <a:pt x="1180916" y="2156081"/>
                </a:lnTo>
                <a:lnTo>
                  <a:pt x="1180916" y="2198216"/>
                </a:lnTo>
                <a:lnTo>
                  <a:pt x="1181362" y="2239001"/>
                </a:lnTo>
                <a:lnTo>
                  <a:pt x="1180912" y="2279791"/>
                </a:lnTo>
                <a:lnTo>
                  <a:pt x="1180911" y="2321029"/>
                </a:lnTo>
                <a:lnTo>
                  <a:pt x="1180909" y="2362265"/>
                </a:lnTo>
                <a:lnTo>
                  <a:pt x="1180909" y="2404399"/>
                </a:lnTo>
                <a:lnTo>
                  <a:pt x="1180907" y="2445635"/>
                </a:lnTo>
                <a:lnTo>
                  <a:pt x="1181353" y="2486423"/>
                </a:lnTo>
                <a:lnTo>
                  <a:pt x="1180903" y="2527210"/>
                </a:lnTo>
                <a:lnTo>
                  <a:pt x="1180902" y="2568447"/>
                </a:lnTo>
                <a:lnTo>
                  <a:pt x="1180452" y="2610133"/>
                </a:lnTo>
                <a:lnTo>
                  <a:pt x="1180899" y="2651816"/>
                </a:lnTo>
                <a:lnTo>
                  <a:pt x="1180897" y="2693054"/>
                </a:lnTo>
                <a:lnTo>
                  <a:pt x="1181345" y="2733843"/>
                </a:lnTo>
                <a:lnTo>
                  <a:pt x="1180894" y="2774631"/>
                </a:lnTo>
                <a:lnTo>
                  <a:pt x="1180445" y="2816316"/>
                </a:lnTo>
                <a:lnTo>
                  <a:pt x="1180892" y="2858000"/>
                </a:lnTo>
                <a:lnTo>
                  <a:pt x="1180890" y="2899237"/>
                </a:lnTo>
                <a:lnTo>
                  <a:pt x="1181338" y="2940026"/>
                </a:lnTo>
                <a:lnTo>
                  <a:pt x="1181335" y="2981262"/>
                </a:lnTo>
                <a:lnTo>
                  <a:pt x="1180438" y="3022500"/>
                </a:lnTo>
                <a:lnTo>
                  <a:pt x="1180436" y="3063735"/>
                </a:lnTo>
                <a:lnTo>
                  <a:pt x="1180885" y="3105419"/>
                </a:lnTo>
                <a:lnTo>
                  <a:pt x="1180882" y="3146656"/>
                </a:lnTo>
                <a:lnTo>
                  <a:pt x="1181328" y="3187445"/>
                </a:lnTo>
                <a:lnTo>
                  <a:pt x="1181328" y="3228681"/>
                </a:lnTo>
                <a:lnTo>
                  <a:pt x="1180429" y="3269918"/>
                </a:lnTo>
                <a:lnTo>
                  <a:pt x="1180877" y="3311604"/>
                </a:lnTo>
                <a:lnTo>
                  <a:pt x="1180876" y="3342979"/>
                </a:lnTo>
                <a:lnTo>
                  <a:pt x="1180875" y="3347460"/>
                </a:lnTo>
                <a:lnTo>
                  <a:pt x="1180876" y="3352839"/>
                </a:lnTo>
                <a:lnTo>
                  <a:pt x="1181324" y="3363148"/>
                </a:lnTo>
                <a:lnTo>
                  <a:pt x="1182666" y="3373458"/>
                </a:lnTo>
                <a:lnTo>
                  <a:pt x="1182666" y="3384214"/>
                </a:lnTo>
                <a:lnTo>
                  <a:pt x="1184011" y="3394523"/>
                </a:lnTo>
                <a:lnTo>
                  <a:pt x="1184908" y="3404386"/>
                </a:lnTo>
                <a:lnTo>
                  <a:pt x="1186700" y="3415142"/>
                </a:lnTo>
                <a:lnTo>
                  <a:pt x="1189390" y="3425002"/>
                </a:lnTo>
                <a:lnTo>
                  <a:pt x="1191630" y="3435311"/>
                </a:lnTo>
                <a:lnTo>
                  <a:pt x="1193423" y="3445173"/>
                </a:lnTo>
                <a:lnTo>
                  <a:pt x="1196112" y="3455930"/>
                </a:lnTo>
                <a:lnTo>
                  <a:pt x="1199696" y="3465790"/>
                </a:lnTo>
                <a:lnTo>
                  <a:pt x="1202385" y="3476549"/>
                </a:lnTo>
                <a:lnTo>
                  <a:pt x="1206419" y="3486856"/>
                </a:lnTo>
                <a:lnTo>
                  <a:pt x="1210901" y="3497614"/>
                </a:lnTo>
                <a:lnTo>
                  <a:pt x="1214935" y="3507923"/>
                </a:lnTo>
                <a:lnTo>
                  <a:pt x="1219418" y="3517785"/>
                </a:lnTo>
                <a:lnTo>
                  <a:pt x="1224347" y="3528990"/>
                </a:lnTo>
                <a:lnTo>
                  <a:pt x="1229724" y="3538851"/>
                </a:lnTo>
                <a:lnTo>
                  <a:pt x="1235551" y="3549159"/>
                </a:lnTo>
                <a:lnTo>
                  <a:pt x="1240930" y="3559019"/>
                </a:lnTo>
                <a:lnTo>
                  <a:pt x="1248548" y="3569329"/>
                </a:lnTo>
                <a:lnTo>
                  <a:pt x="1255272" y="3579638"/>
                </a:lnTo>
                <a:lnTo>
                  <a:pt x="1262443" y="3590394"/>
                </a:lnTo>
                <a:lnTo>
                  <a:pt x="1270512" y="3600256"/>
                </a:lnTo>
                <a:lnTo>
                  <a:pt x="1278577" y="3611012"/>
                </a:lnTo>
                <a:lnTo>
                  <a:pt x="1288440" y="3621770"/>
                </a:lnTo>
                <a:lnTo>
                  <a:pt x="1297851" y="3631182"/>
                </a:lnTo>
                <a:lnTo>
                  <a:pt x="1307713" y="3641042"/>
                </a:lnTo>
                <a:lnTo>
                  <a:pt x="1318918" y="3652249"/>
                </a:lnTo>
                <a:lnTo>
                  <a:pt x="1331915" y="3663452"/>
                </a:lnTo>
                <a:lnTo>
                  <a:pt x="1344464" y="3673313"/>
                </a:lnTo>
                <a:lnTo>
                  <a:pt x="1357465" y="3682726"/>
                </a:lnTo>
                <a:lnTo>
                  <a:pt x="1374496" y="3694379"/>
                </a:lnTo>
                <a:lnTo>
                  <a:pt x="1393322" y="3705135"/>
                </a:lnTo>
                <a:lnTo>
                  <a:pt x="1410801" y="3715444"/>
                </a:lnTo>
                <a:lnTo>
                  <a:pt x="1430523" y="3723512"/>
                </a:lnTo>
                <a:lnTo>
                  <a:pt x="1449348" y="3731578"/>
                </a:lnTo>
                <a:lnTo>
                  <a:pt x="1469069" y="3738749"/>
                </a:lnTo>
                <a:lnTo>
                  <a:pt x="1489687" y="3745024"/>
                </a:lnTo>
                <a:lnTo>
                  <a:pt x="1510753" y="3749953"/>
                </a:lnTo>
                <a:lnTo>
                  <a:pt x="1531820" y="3753091"/>
                </a:lnTo>
                <a:lnTo>
                  <a:pt x="1553335" y="3756676"/>
                </a:lnTo>
                <a:lnTo>
                  <a:pt x="1574849" y="3758467"/>
                </a:lnTo>
                <a:lnTo>
                  <a:pt x="1596813" y="3758914"/>
                </a:lnTo>
                <a:lnTo>
                  <a:pt x="1619224" y="3758018"/>
                </a:lnTo>
                <a:lnTo>
                  <a:pt x="1641186" y="3755778"/>
                </a:lnTo>
                <a:lnTo>
                  <a:pt x="1662253" y="3753535"/>
                </a:lnTo>
                <a:lnTo>
                  <a:pt x="1683768" y="3749052"/>
                </a:lnTo>
                <a:lnTo>
                  <a:pt x="1703938" y="3745018"/>
                </a:lnTo>
                <a:lnTo>
                  <a:pt x="1724558" y="3738740"/>
                </a:lnTo>
                <a:lnTo>
                  <a:pt x="1744727" y="3732017"/>
                </a:lnTo>
                <a:lnTo>
                  <a:pt x="1763553" y="3723948"/>
                </a:lnTo>
                <a:lnTo>
                  <a:pt x="1782827" y="3715430"/>
                </a:lnTo>
                <a:lnTo>
                  <a:pt x="1802100" y="3705123"/>
                </a:lnTo>
                <a:lnTo>
                  <a:pt x="1819133" y="3694363"/>
                </a:lnTo>
                <a:lnTo>
                  <a:pt x="1836165" y="3682709"/>
                </a:lnTo>
                <a:lnTo>
                  <a:pt x="1849165" y="3673295"/>
                </a:lnTo>
                <a:lnTo>
                  <a:pt x="1863059" y="3662987"/>
                </a:lnTo>
                <a:lnTo>
                  <a:pt x="1874715" y="3652229"/>
                </a:lnTo>
                <a:lnTo>
                  <a:pt x="1886368" y="3641470"/>
                </a:lnTo>
                <a:lnTo>
                  <a:pt x="1896230" y="3631610"/>
                </a:lnTo>
                <a:lnTo>
                  <a:pt x="1906092" y="3620851"/>
                </a:lnTo>
                <a:lnTo>
                  <a:pt x="1915056" y="3610989"/>
                </a:lnTo>
                <a:lnTo>
                  <a:pt x="1923574" y="3599784"/>
                </a:lnTo>
                <a:lnTo>
                  <a:pt x="1931193" y="3590373"/>
                </a:lnTo>
                <a:lnTo>
                  <a:pt x="1938813" y="3580062"/>
                </a:lnTo>
                <a:lnTo>
                  <a:pt x="1946434" y="3569753"/>
                </a:lnTo>
                <a:lnTo>
                  <a:pt x="1952709" y="3558994"/>
                </a:lnTo>
                <a:lnTo>
                  <a:pt x="1958090" y="3549135"/>
                </a:lnTo>
                <a:lnTo>
                  <a:pt x="1963916" y="3538824"/>
                </a:lnTo>
                <a:lnTo>
                  <a:pt x="1970190" y="3528067"/>
                </a:lnTo>
                <a:lnTo>
                  <a:pt x="1974673" y="3517310"/>
                </a:lnTo>
                <a:lnTo>
                  <a:pt x="1979157" y="3507448"/>
                </a:lnTo>
                <a:lnTo>
                  <a:pt x="1984088" y="3497139"/>
                </a:lnTo>
                <a:lnTo>
                  <a:pt x="1987225" y="3486830"/>
                </a:lnTo>
                <a:lnTo>
                  <a:pt x="1991260" y="3476521"/>
                </a:lnTo>
                <a:lnTo>
                  <a:pt x="1994397" y="3466212"/>
                </a:lnTo>
                <a:lnTo>
                  <a:pt x="1997536" y="3455903"/>
                </a:lnTo>
                <a:lnTo>
                  <a:pt x="2000672" y="3445592"/>
                </a:lnTo>
                <a:lnTo>
                  <a:pt x="2002466" y="3434836"/>
                </a:lnTo>
                <a:lnTo>
                  <a:pt x="2004259" y="3424975"/>
                </a:lnTo>
                <a:lnTo>
                  <a:pt x="2006949" y="3415113"/>
                </a:lnTo>
                <a:lnTo>
                  <a:pt x="2008741" y="3404356"/>
                </a:lnTo>
                <a:lnTo>
                  <a:pt x="2010535" y="3393599"/>
                </a:lnTo>
                <a:lnTo>
                  <a:pt x="2011432" y="3383738"/>
                </a:lnTo>
                <a:lnTo>
                  <a:pt x="2012777" y="3373429"/>
                </a:lnTo>
                <a:lnTo>
                  <a:pt x="2012779" y="3362671"/>
                </a:lnTo>
                <a:lnTo>
                  <a:pt x="2012779" y="3352809"/>
                </a:lnTo>
                <a:lnTo>
                  <a:pt x="2013228" y="3346984"/>
                </a:lnTo>
                <a:lnTo>
                  <a:pt x="2013226" y="3342501"/>
                </a:lnTo>
                <a:lnTo>
                  <a:pt x="2013228" y="3311125"/>
                </a:lnTo>
                <a:lnTo>
                  <a:pt x="2013228" y="3269889"/>
                </a:lnTo>
                <a:lnTo>
                  <a:pt x="2013680" y="3229100"/>
                </a:lnTo>
                <a:lnTo>
                  <a:pt x="2013233" y="3187416"/>
                </a:lnTo>
                <a:lnTo>
                  <a:pt x="2012786" y="3146627"/>
                </a:lnTo>
                <a:lnTo>
                  <a:pt x="2013235" y="3104942"/>
                </a:lnTo>
                <a:lnTo>
                  <a:pt x="2013235" y="3063705"/>
                </a:lnTo>
                <a:lnTo>
                  <a:pt x="2013238" y="3022469"/>
                </a:lnTo>
                <a:lnTo>
                  <a:pt x="2013687" y="2981680"/>
                </a:lnTo>
                <a:lnTo>
                  <a:pt x="2013240" y="2939996"/>
                </a:lnTo>
                <a:lnTo>
                  <a:pt x="2012794" y="2899206"/>
                </a:lnTo>
                <a:lnTo>
                  <a:pt x="2013245" y="2857523"/>
                </a:lnTo>
                <a:lnTo>
                  <a:pt x="2013246" y="2816286"/>
                </a:lnTo>
                <a:lnTo>
                  <a:pt x="2012798" y="2774603"/>
                </a:lnTo>
                <a:lnTo>
                  <a:pt x="2013247" y="2733813"/>
                </a:lnTo>
                <a:lnTo>
                  <a:pt x="2013699" y="2692128"/>
                </a:lnTo>
                <a:lnTo>
                  <a:pt x="2013252" y="2651340"/>
                </a:lnTo>
                <a:lnTo>
                  <a:pt x="2013252" y="2610103"/>
                </a:lnTo>
                <a:lnTo>
                  <a:pt x="2013253" y="2568867"/>
                </a:lnTo>
                <a:lnTo>
                  <a:pt x="2012808" y="2527183"/>
                </a:lnTo>
                <a:lnTo>
                  <a:pt x="2013706" y="2485945"/>
                </a:lnTo>
                <a:lnTo>
                  <a:pt x="2013706" y="2444709"/>
                </a:lnTo>
                <a:lnTo>
                  <a:pt x="2013260" y="2403920"/>
                </a:lnTo>
                <a:lnTo>
                  <a:pt x="2013260" y="2362684"/>
                </a:lnTo>
                <a:lnTo>
                  <a:pt x="2012813" y="2320999"/>
                </a:lnTo>
                <a:lnTo>
                  <a:pt x="2013262" y="2279314"/>
                </a:lnTo>
                <a:lnTo>
                  <a:pt x="2013714" y="2238527"/>
                </a:lnTo>
                <a:lnTo>
                  <a:pt x="2013267" y="2197736"/>
                </a:lnTo>
                <a:lnTo>
                  <a:pt x="2013268" y="2156502"/>
                </a:lnTo>
                <a:lnTo>
                  <a:pt x="2013270" y="2115265"/>
                </a:lnTo>
                <a:lnTo>
                  <a:pt x="2013272" y="2073132"/>
                </a:lnTo>
                <a:lnTo>
                  <a:pt x="2013720" y="2032342"/>
                </a:lnTo>
                <a:lnTo>
                  <a:pt x="2013722" y="1991106"/>
                </a:lnTo>
                <a:lnTo>
                  <a:pt x="2013276" y="1950319"/>
                </a:lnTo>
                <a:lnTo>
                  <a:pt x="2013277" y="1909082"/>
                </a:lnTo>
                <a:lnTo>
                  <a:pt x="2012831" y="1867397"/>
                </a:lnTo>
                <a:lnTo>
                  <a:pt x="2013279" y="1825712"/>
                </a:lnTo>
                <a:lnTo>
                  <a:pt x="2013730" y="1784924"/>
                </a:lnTo>
                <a:lnTo>
                  <a:pt x="2013732" y="1743686"/>
                </a:lnTo>
                <a:lnTo>
                  <a:pt x="2013284" y="1702898"/>
                </a:lnTo>
                <a:lnTo>
                  <a:pt x="2013286" y="1661663"/>
                </a:lnTo>
                <a:lnTo>
                  <a:pt x="2013286" y="1619530"/>
                </a:lnTo>
                <a:lnTo>
                  <a:pt x="2013288" y="1578291"/>
                </a:lnTo>
                <a:lnTo>
                  <a:pt x="2013738" y="1537503"/>
                </a:lnTo>
                <a:lnTo>
                  <a:pt x="2013740" y="1496269"/>
                </a:lnTo>
                <a:lnTo>
                  <a:pt x="2013292" y="1455478"/>
                </a:lnTo>
                <a:lnTo>
                  <a:pt x="2013293" y="1413346"/>
                </a:lnTo>
                <a:lnTo>
                  <a:pt x="2013296" y="1372108"/>
                </a:lnTo>
                <a:lnTo>
                  <a:pt x="2013298" y="1330873"/>
                </a:lnTo>
                <a:lnTo>
                  <a:pt x="2013745" y="1290085"/>
                </a:lnTo>
                <a:lnTo>
                  <a:pt x="2014197" y="1248400"/>
                </a:lnTo>
                <a:lnTo>
                  <a:pt x="2013749" y="1207612"/>
                </a:lnTo>
                <a:lnTo>
                  <a:pt x="2013304" y="1165927"/>
                </a:lnTo>
                <a:lnTo>
                  <a:pt x="2013305" y="1124689"/>
                </a:lnTo>
                <a:lnTo>
                  <a:pt x="2013752" y="1083901"/>
                </a:lnTo>
                <a:lnTo>
                  <a:pt x="2014204" y="1042217"/>
                </a:lnTo>
                <a:lnTo>
                  <a:pt x="2013757" y="1001428"/>
                </a:lnTo>
                <a:lnTo>
                  <a:pt x="2013311" y="959743"/>
                </a:lnTo>
                <a:lnTo>
                  <a:pt x="2013313" y="918506"/>
                </a:lnTo>
                <a:lnTo>
                  <a:pt x="2013313" y="877270"/>
                </a:lnTo>
                <a:lnTo>
                  <a:pt x="2013763" y="836482"/>
                </a:lnTo>
                <a:lnTo>
                  <a:pt x="2014212" y="794798"/>
                </a:lnTo>
                <a:lnTo>
                  <a:pt x="2013765" y="754008"/>
                </a:lnTo>
                <a:lnTo>
                  <a:pt x="2013318" y="712325"/>
                </a:lnTo>
                <a:lnTo>
                  <a:pt x="2013319" y="671087"/>
                </a:lnTo>
                <a:lnTo>
                  <a:pt x="2013322" y="629852"/>
                </a:lnTo>
                <a:lnTo>
                  <a:pt x="2014218" y="588615"/>
                </a:lnTo>
                <a:lnTo>
                  <a:pt x="2014220" y="547378"/>
                </a:lnTo>
                <a:lnTo>
                  <a:pt x="2013325" y="533035"/>
                </a:lnTo>
                <a:lnTo>
                  <a:pt x="2013774" y="519139"/>
                </a:lnTo>
                <a:lnTo>
                  <a:pt x="2014671" y="506589"/>
                </a:lnTo>
                <a:lnTo>
                  <a:pt x="2015119" y="495384"/>
                </a:lnTo>
                <a:lnTo>
                  <a:pt x="2016015" y="485523"/>
                </a:lnTo>
                <a:lnTo>
                  <a:pt x="2017810" y="474765"/>
                </a:lnTo>
                <a:lnTo>
                  <a:pt x="2018706" y="464906"/>
                </a:lnTo>
                <a:lnTo>
                  <a:pt x="2020498" y="454146"/>
                </a:lnTo>
                <a:lnTo>
                  <a:pt x="2023189" y="444285"/>
                </a:lnTo>
                <a:lnTo>
                  <a:pt x="2025879" y="433528"/>
                </a:lnTo>
                <a:lnTo>
                  <a:pt x="2028120" y="423219"/>
                </a:lnTo>
                <a:lnTo>
                  <a:pt x="2031705" y="413358"/>
                </a:lnTo>
                <a:lnTo>
                  <a:pt x="2034395" y="402602"/>
                </a:lnTo>
                <a:lnTo>
                  <a:pt x="2037983" y="391844"/>
                </a:lnTo>
                <a:lnTo>
                  <a:pt x="2042017" y="382431"/>
                </a:lnTo>
                <a:lnTo>
                  <a:pt x="2046052" y="372120"/>
                </a:lnTo>
                <a:lnTo>
                  <a:pt x="2051430" y="361364"/>
                </a:lnTo>
                <a:lnTo>
                  <a:pt x="2055464" y="351054"/>
                </a:lnTo>
                <a:lnTo>
                  <a:pt x="2060395" y="340745"/>
                </a:lnTo>
                <a:lnTo>
                  <a:pt x="2066222" y="330434"/>
                </a:lnTo>
                <a:lnTo>
                  <a:pt x="2072498" y="319678"/>
                </a:lnTo>
                <a:lnTo>
                  <a:pt x="2078773" y="309816"/>
                </a:lnTo>
                <a:lnTo>
                  <a:pt x="2085498" y="300403"/>
                </a:lnTo>
                <a:lnTo>
                  <a:pt x="2093117" y="289197"/>
                </a:lnTo>
                <a:lnTo>
                  <a:pt x="2100289" y="278440"/>
                </a:lnTo>
                <a:lnTo>
                  <a:pt x="2108806" y="269028"/>
                </a:lnTo>
                <a:lnTo>
                  <a:pt x="2116874" y="258269"/>
                </a:lnTo>
                <a:lnTo>
                  <a:pt x="2126735" y="247513"/>
                </a:lnTo>
                <a:lnTo>
                  <a:pt x="2137493" y="236755"/>
                </a:lnTo>
                <a:lnTo>
                  <a:pt x="2147801" y="227342"/>
                </a:lnTo>
                <a:lnTo>
                  <a:pt x="2159457" y="217480"/>
                </a:lnTo>
                <a:lnTo>
                  <a:pt x="2172455" y="206273"/>
                </a:lnTo>
                <a:lnTo>
                  <a:pt x="2186800" y="195515"/>
                </a:lnTo>
                <a:lnTo>
                  <a:pt x="2201143" y="185655"/>
                </a:lnTo>
                <a:lnTo>
                  <a:pt x="2216383" y="175793"/>
                </a:lnTo>
                <a:lnTo>
                  <a:pt x="2237898" y="164139"/>
                </a:lnTo>
                <a:lnTo>
                  <a:pt x="2261205" y="152484"/>
                </a:lnTo>
                <a:lnTo>
                  <a:pt x="2272859" y="147105"/>
                </a:lnTo>
                <a:lnTo>
                  <a:pt x="2284514" y="143517"/>
                </a:lnTo>
                <a:lnTo>
                  <a:pt x="2297064" y="139035"/>
                </a:lnTo>
                <a:lnTo>
                  <a:pt x="2308269" y="135001"/>
                </a:lnTo>
                <a:lnTo>
                  <a:pt x="2323509" y="130518"/>
                </a:lnTo>
                <a:lnTo>
                  <a:pt x="2337854" y="126932"/>
                </a:lnTo>
                <a:lnTo>
                  <a:pt x="2353092" y="124243"/>
                </a:lnTo>
                <a:lnTo>
                  <a:pt x="2368334" y="121554"/>
                </a:lnTo>
                <a:lnTo>
                  <a:pt x="2383124" y="120207"/>
                </a:lnTo>
                <a:lnTo>
                  <a:pt x="2398364" y="118414"/>
                </a:lnTo>
                <a:lnTo>
                  <a:pt x="2414051" y="117069"/>
                </a:lnTo>
                <a:lnTo>
                  <a:pt x="2429291" y="117068"/>
                </a:lnTo>
                <a:close/>
                <a:moveTo>
                  <a:pt x="4101016" y="0"/>
                </a:moveTo>
                <a:lnTo>
                  <a:pt x="4107728" y="447"/>
                </a:lnTo>
                <a:lnTo>
                  <a:pt x="4113098" y="447"/>
                </a:lnTo>
                <a:lnTo>
                  <a:pt x="4118915" y="0"/>
                </a:lnTo>
                <a:lnTo>
                  <a:pt x="4130552" y="896"/>
                </a:lnTo>
                <a:lnTo>
                  <a:pt x="4141740" y="2238"/>
                </a:lnTo>
                <a:lnTo>
                  <a:pt x="4152479" y="2237"/>
                </a:lnTo>
                <a:lnTo>
                  <a:pt x="4163220" y="4029"/>
                </a:lnTo>
                <a:lnTo>
                  <a:pt x="4173510" y="5370"/>
                </a:lnTo>
                <a:lnTo>
                  <a:pt x="4182461" y="7161"/>
                </a:lnTo>
                <a:lnTo>
                  <a:pt x="4192307" y="8950"/>
                </a:lnTo>
                <a:lnTo>
                  <a:pt x="4202152" y="10739"/>
                </a:lnTo>
                <a:lnTo>
                  <a:pt x="4211103" y="13426"/>
                </a:lnTo>
                <a:lnTo>
                  <a:pt x="4219158" y="16111"/>
                </a:lnTo>
                <a:lnTo>
                  <a:pt x="4228554" y="18348"/>
                </a:lnTo>
                <a:lnTo>
                  <a:pt x="4236161" y="20586"/>
                </a:lnTo>
                <a:lnTo>
                  <a:pt x="4244216" y="23271"/>
                </a:lnTo>
                <a:lnTo>
                  <a:pt x="4253167" y="25957"/>
                </a:lnTo>
                <a:lnTo>
                  <a:pt x="4260774" y="29089"/>
                </a:lnTo>
                <a:lnTo>
                  <a:pt x="4268829" y="32670"/>
                </a:lnTo>
                <a:lnTo>
                  <a:pt x="4275990" y="35353"/>
                </a:lnTo>
                <a:lnTo>
                  <a:pt x="4283150" y="39827"/>
                </a:lnTo>
                <a:lnTo>
                  <a:pt x="4290757" y="42960"/>
                </a:lnTo>
                <a:lnTo>
                  <a:pt x="4297469" y="46092"/>
                </a:lnTo>
                <a:lnTo>
                  <a:pt x="4305078" y="50121"/>
                </a:lnTo>
                <a:lnTo>
                  <a:pt x="4311790" y="53253"/>
                </a:lnTo>
                <a:lnTo>
                  <a:pt x="4318502" y="58175"/>
                </a:lnTo>
                <a:lnTo>
                  <a:pt x="4325215" y="61308"/>
                </a:lnTo>
                <a:lnTo>
                  <a:pt x="4331032" y="65335"/>
                </a:lnTo>
                <a:lnTo>
                  <a:pt x="4338193" y="69812"/>
                </a:lnTo>
                <a:lnTo>
                  <a:pt x="4343563" y="74286"/>
                </a:lnTo>
                <a:lnTo>
                  <a:pt x="4349827" y="77866"/>
                </a:lnTo>
                <a:lnTo>
                  <a:pt x="4356092" y="83236"/>
                </a:lnTo>
                <a:lnTo>
                  <a:pt x="4361909" y="87263"/>
                </a:lnTo>
                <a:lnTo>
                  <a:pt x="4367726" y="91290"/>
                </a:lnTo>
                <a:lnTo>
                  <a:pt x="4373097" y="95767"/>
                </a:lnTo>
                <a:lnTo>
                  <a:pt x="4378467" y="101137"/>
                </a:lnTo>
                <a:lnTo>
                  <a:pt x="4384284" y="106059"/>
                </a:lnTo>
                <a:lnTo>
                  <a:pt x="4389206" y="110981"/>
                </a:lnTo>
                <a:lnTo>
                  <a:pt x="4395024" y="115903"/>
                </a:lnTo>
                <a:lnTo>
                  <a:pt x="4399947" y="120827"/>
                </a:lnTo>
                <a:lnTo>
                  <a:pt x="4404869" y="125749"/>
                </a:lnTo>
                <a:lnTo>
                  <a:pt x="4409792" y="130671"/>
                </a:lnTo>
                <a:lnTo>
                  <a:pt x="4414714" y="136488"/>
                </a:lnTo>
                <a:lnTo>
                  <a:pt x="4419637" y="141411"/>
                </a:lnTo>
                <a:lnTo>
                  <a:pt x="4424111" y="146781"/>
                </a:lnTo>
                <a:lnTo>
                  <a:pt x="4428140" y="151704"/>
                </a:lnTo>
                <a:lnTo>
                  <a:pt x="4432167" y="157521"/>
                </a:lnTo>
                <a:lnTo>
                  <a:pt x="4437089" y="163339"/>
                </a:lnTo>
                <a:lnTo>
                  <a:pt x="4441564" y="168708"/>
                </a:lnTo>
                <a:lnTo>
                  <a:pt x="4446039" y="174078"/>
                </a:lnTo>
                <a:lnTo>
                  <a:pt x="4449620" y="180344"/>
                </a:lnTo>
                <a:lnTo>
                  <a:pt x="4453200" y="185714"/>
                </a:lnTo>
                <a:lnTo>
                  <a:pt x="4457675" y="191979"/>
                </a:lnTo>
                <a:lnTo>
                  <a:pt x="4461702" y="197796"/>
                </a:lnTo>
                <a:lnTo>
                  <a:pt x="4464835" y="203613"/>
                </a:lnTo>
                <a:lnTo>
                  <a:pt x="4468414" y="209877"/>
                </a:lnTo>
                <a:lnTo>
                  <a:pt x="4471996" y="216143"/>
                </a:lnTo>
                <a:lnTo>
                  <a:pt x="4474681" y="222409"/>
                </a:lnTo>
                <a:lnTo>
                  <a:pt x="4478708" y="228226"/>
                </a:lnTo>
                <a:lnTo>
                  <a:pt x="4481392" y="234491"/>
                </a:lnTo>
                <a:lnTo>
                  <a:pt x="4484973" y="241650"/>
                </a:lnTo>
                <a:lnTo>
                  <a:pt x="4487210" y="248362"/>
                </a:lnTo>
                <a:lnTo>
                  <a:pt x="4490790" y="254630"/>
                </a:lnTo>
                <a:lnTo>
                  <a:pt x="4493475" y="260895"/>
                </a:lnTo>
                <a:lnTo>
                  <a:pt x="4495712" y="267606"/>
                </a:lnTo>
                <a:lnTo>
                  <a:pt x="4498397" y="274766"/>
                </a:lnTo>
                <a:lnTo>
                  <a:pt x="4500636" y="281481"/>
                </a:lnTo>
                <a:lnTo>
                  <a:pt x="4502873" y="288192"/>
                </a:lnTo>
                <a:lnTo>
                  <a:pt x="4505110" y="295800"/>
                </a:lnTo>
                <a:lnTo>
                  <a:pt x="4507348" y="302511"/>
                </a:lnTo>
                <a:lnTo>
                  <a:pt x="4508690" y="310119"/>
                </a:lnTo>
                <a:lnTo>
                  <a:pt x="4510480" y="317279"/>
                </a:lnTo>
                <a:lnTo>
                  <a:pt x="4512270" y="324438"/>
                </a:lnTo>
                <a:lnTo>
                  <a:pt x="4514955" y="332493"/>
                </a:lnTo>
                <a:lnTo>
                  <a:pt x="4516745" y="339656"/>
                </a:lnTo>
                <a:lnTo>
                  <a:pt x="4517640" y="347710"/>
                </a:lnTo>
                <a:lnTo>
                  <a:pt x="4518982" y="355317"/>
                </a:lnTo>
                <a:lnTo>
                  <a:pt x="4519877" y="363371"/>
                </a:lnTo>
                <a:lnTo>
                  <a:pt x="4521220" y="370978"/>
                </a:lnTo>
                <a:lnTo>
                  <a:pt x="4521667" y="379481"/>
                </a:lnTo>
                <a:lnTo>
                  <a:pt x="4521222" y="387089"/>
                </a:lnTo>
                <a:lnTo>
                  <a:pt x="4521667" y="395593"/>
                </a:lnTo>
                <a:lnTo>
                  <a:pt x="4522562" y="403647"/>
                </a:lnTo>
                <a:lnTo>
                  <a:pt x="4522562" y="409912"/>
                </a:lnTo>
                <a:lnTo>
                  <a:pt x="4522562" y="415282"/>
                </a:lnTo>
                <a:lnTo>
                  <a:pt x="4523457" y="417966"/>
                </a:lnTo>
                <a:lnTo>
                  <a:pt x="4522562" y="420651"/>
                </a:lnTo>
                <a:lnTo>
                  <a:pt x="4522562" y="429601"/>
                </a:lnTo>
                <a:lnTo>
                  <a:pt x="4522562" y="438551"/>
                </a:lnTo>
                <a:lnTo>
                  <a:pt x="4521669" y="447501"/>
                </a:lnTo>
                <a:lnTo>
                  <a:pt x="4520772" y="457347"/>
                </a:lnTo>
                <a:lnTo>
                  <a:pt x="4519877" y="466297"/>
                </a:lnTo>
                <a:lnTo>
                  <a:pt x="4518088" y="475247"/>
                </a:lnTo>
                <a:lnTo>
                  <a:pt x="4516745" y="485539"/>
                </a:lnTo>
                <a:lnTo>
                  <a:pt x="4515402" y="494936"/>
                </a:lnTo>
                <a:lnTo>
                  <a:pt x="4513166" y="505230"/>
                </a:lnTo>
                <a:lnTo>
                  <a:pt x="4510928" y="515522"/>
                </a:lnTo>
                <a:lnTo>
                  <a:pt x="4507348" y="526262"/>
                </a:lnTo>
                <a:lnTo>
                  <a:pt x="4504663" y="537001"/>
                </a:lnTo>
                <a:lnTo>
                  <a:pt x="4501529" y="548190"/>
                </a:lnTo>
                <a:lnTo>
                  <a:pt x="4496607" y="559377"/>
                </a:lnTo>
                <a:lnTo>
                  <a:pt x="4494817" y="565642"/>
                </a:lnTo>
                <a:lnTo>
                  <a:pt x="4492132" y="571906"/>
                </a:lnTo>
                <a:lnTo>
                  <a:pt x="4489448" y="578171"/>
                </a:lnTo>
                <a:lnTo>
                  <a:pt x="4487659" y="583542"/>
                </a:lnTo>
                <a:lnTo>
                  <a:pt x="4483630" y="590256"/>
                </a:lnTo>
                <a:lnTo>
                  <a:pt x="4480498" y="596968"/>
                </a:lnTo>
                <a:lnTo>
                  <a:pt x="4477813" y="603233"/>
                </a:lnTo>
                <a:lnTo>
                  <a:pt x="4474681" y="609944"/>
                </a:lnTo>
                <a:lnTo>
                  <a:pt x="4469758" y="617552"/>
                </a:lnTo>
                <a:lnTo>
                  <a:pt x="4466177" y="624713"/>
                </a:lnTo>
                <a:lnTo>
                  <a:pt x="4462149" y="632320"/>
                </a:lnTo>
                <a:lnTo>
                  <a:pt x="4456780" y="639480"/>
                </a:lnTo>
                <a:lnTo>
                  <a:pt x="4451410" y="648429"/>
                </a:lnTo>
                <a:lnTo>
                  <a:pt x="4445144" y="656485"/>
                </a:lnTo>
                <a:lnTo>
                  <a:pt x="4438432" y="665883"/>
                </a:lnTo>
                <a:lnTo>
                  <a:pt x="4432167" y="673937"/>
                </a:lnTo>
                <a:lnTo>
                  <a:pt x="4420532" y="688258"/>
                </a:lnTo>
                <a:lnTo>
                  <a:pt x="4408450" y="701235"/>
                </a:lnTo>
                <a:lnTo>
                  <a:pt x="4395473" y="714212"/>
                </a:lnTo>
                <a:lnTo>
                  <a:pt x="4382047" y="726743"/>
                </a:lnTo>
                <a:lnTo>
                  <a:pt x="4365042" y="741062"/>
                </a:lnTo>
                <a:lnTo>
                  <a:pt x="4346247" y="754488"/>
                </a:lnTo>
                <a:lnTo>
                  <a:pt x="4327899" y="767466"/>
                </a:lnTo>
                <a:lnTo>
                  <a:pt x="4308658" y="778653"/>
                </a:lnTo>
                <a:lnTo>
                  <a:pt x="4292994" y="787156"/>
                </a:lnTo>
                <a:lnTo>
                  <a:pt x="4276438" y="794764"/>
                </a:lnTo>
                <a:lnTo>
                  <a:pt x="4259880" y="802369"/>
                </a:lnTo>
                <a:lnTo>
                  <a:pt x="4242874" y="807741"/>
                </a:lnTo>
                <a:lnTo>
                  <a:pt x="4233030" y="811320"/>
                </a:lnTo>
                <a:lnTo>
                  <a:pt x="4222737" y="814452"/>
                </a:lnTo>
                <a:lnTo>
                  <a:pt x="4211997" y="817139"/>
                </a:lnTo>
                <a:lnTo>
                  <a:pt x="4201704" y="820271"/>
                </a:lnTo>
                <a:lnTo>
                  <a:pt x="4193201" y="821613"/>
                </a:lnTo>
                <a:lnTo>
                  <a:pt x="4184700" y="823851"/>
                </a:lnTo>
                <a:lnTo>
                  <a:pt x="4176644" y="824744"/>
                </a:lnTo>
                <a:lnTo>
                  <a:pt x="4168588" y="826535"/>
                </a:lnTo>
                <a:lnTo>
                  <a:pt x="4153374" y="828326"/>
                </a:lnTo>
                <a:lnTo>
                  <a:pt x="4139501" y="829669"/>
                </a:lnTo>
                <a:lnTo>
                  <a:pt x="4126524" y="830116"/>
                </a:lnTo>
                <a:lnTo>
                  <a:pt x="4113098" y="830116"/>
                </a:lnTo>
                <a:lnTo>
                  <a:pt x="4110413" y="831010"/>
                </a:lnTo>
                <a:lnTo>
                  <a:pt x="4107728" y="830116"/>
                </a:lnTo>
                <a:lnTo>
                  <a:pt x="4098779" y="830116"/>
                </a:lnTo>
                <a:lnTo>
                  <a:pt x="4089828" y="830116"/>
                </a:lnTo>
                <a:lnTo>
                  <a:pt x="4078194" y="829221"/>
                </a:lnTo>
                <a:lnTo>
                  <a:pt x="4067455" y="829221"/>
                </a:lnTo>
                <a:lnTo>
                  <a:pt x="4056712" y="827431"/>
                </a:lnTo>
                <a:lnTo>
                  <a:pt x="4046421" y="826088"/>
                </a:lnTo>
                <a:lnTo>
                  <a:pt x="4036576" y="824299"/>
                </a:lnTo>
                <a:lnTo>
                  <a:pt x="4026730" y="822507"/>
                </a:lnTo>
                <a:lnTo>
                  <a:pt x="4017781" y="820717"/>
                </a:lnTo>
                <a:lnTo>
                  <a:pt x="4008384" y="818479"/>
                </a:lnTo>
                <a:lnTo>
                  <a:pt x="3999882" y="816242"/>
                </a:lnTo>
                <a:lnTo>
                  <a:pt x="3990484" y="814005"/>
                </a:lnTo>
                <a:lnTo>
                  <a:pt x="3982428" y="811321"/>
                </a:lnTo>
                <a:lnTo>
                  <a:pt x="3973927" y="808190"/>
                </a:lnTo>
                <a:lnTo>
                  <a:pt x="3965870" y="805503"/>
                </a:lnTo>
                <a:lnTo>
                  <a:pt x="3957816" y="801923"/>
                </a:lnTo>
                <a:lnTo>
                  <a:pt x="3950656" y="799238"/>
                </a:lnTo>
                <a:lnTo>
                  <a:pt x="3942600" y="795657"/>
                </a:lnTo>
                <a:lnTo>
                  <a:pt x="3934993" y="792524"/>
                </a:lnTo>
                <a:lnTo>
                  <a:pt x="3927833" y="789840"/>
                </a:lnTo>
                <a:lnTo>
                  <a:pt x="3920226" y="785812"/>
                </a:lnTo>
                <a:lnTo>
                  <a:pt x="3913514" y="782680"/>
                </a:lnTo>
                <a:lnTo>
                  <a:pt x="3905906" y="778653"/>
                </a:lnTo>
                <a:lnTo>
                  <a:pt x="3900088" y="774624"/>
                </a:lnTo>
                <a:lnTo>
                  <a:pt x="3892928" y="771045"/>
                </a:lnTo>
                <a:lnTo>
                  <a:pt x="3886664" y="766569"/>
                </a:lnTo>
                <a:lnTo>
                  <a:pt x="3879950" y="762544"/>
                </a:lnTo>
                <a:lnTo>
                  <a:pt x="3874133" y="758516"/>
                </a:lnTo>
                <a:lnTo>
                  <a:pt x="3868315" y="754488"/>
                </a:lnTo>
                <a:lnTo>
                  <a:pt x="3861602" y="749565"/>
                </a:lnTo>
                <a:lnTo>
                  <a:pt x="3856232" y="745091"/>
                </a:lnTo>
                <a:lnTo>
                  <a:pt x="3850416" y="741063"/>
                </a:lnTo>
                <a:lnTo>
                  <a:pt x="3844598" y="736141"/>
                </a:lnTo>
                <a:lnTo>
                  <a:pt x="3839227" y="731665"/>
                </a:lnTo>
                <a:lnTo>
                  <a:pt x="3833857" y="727190"/>
                </a:lnTo>
                <a:lnTo>
                  <a:pt x="3828040" y="721373"/>
                </a:lnTo>
                <a:lnTo>
                  <a:pt x="3822223" y="717345"/>
                </a:lnTo>
                <a:lnTo>
                  <a:pt x="3817300" y="712423"/>
                </a:lnTo>
                <a:lnTo>
                  <a:pt x="3812378" y="707500"/>
                </a:lnTo>
                <a:lnTo>
                  <a:pt x="3807007" y="702129"/>
                </a:lnTo>
                <a:lnTo>
                  <a:pt x="3802084" y="697208"/>
                </a:lnTo>
                <a:lnTo>
                  <a:pt x="3798057" y="691390"/>
                </a:lnTo>
                <a:lnTo>
                  <a:pt x="3793583" y="686021"/>
                </a:lnTo>
                <a:lnTo>
                  <a:pt x="3788213" y="680651"/>
                </a:lnTo>
                <a:lnTo>
                  <a:pt x="3784186" y="675729"/>
                </a:lnTo>
                <a:lnTo>
                  <a:pt x="3779711" y="670359"/>
                </a:lnTo>
                <a:lnTo>
                  <a:pt x="3775681" y="664540"/>
                </a:lnTo>
                <a:lnTo>
                  <a:pt x="3771654" y="658723"/>
                </a:lnTo>
                <a:lnTo>
                  <a:pt x="3766732" y="652905"/>
                </a:lnTo>
                <a:lnTo>
                  <a:pt x="3763600" y="647089"/>
                </a:lnTo>
                <a:lnTo>
                  <a:pt x="3759573" y="641271"/>
                </a:lnTo>
                <a:lnTo>
                  <a:pt x="3755546" y="635451"/>
                </a:lnTo>
                <a:lnTo>
                  <a:pt x="3752413" y="629634"/>
                </a:lnTo>
                <a:lnTo>
                  <a:pt x="3748833" y="623369"/>
                </a:lnTo>
                <a:lnTo>
                  <a:pt x="3744358" y="617105"/>
                </a:lnTo>
                <a:lnTo>
                  <a:pt x="3741674" y="610840"/>
                </a:lnTo>
                <a:lnTo>
                  <a:pt x="3738092" y="604574"/>
                </a:lnTo>
                <a:lnTo>
                  <a:pt x="3734961" y="598757"/>
                </a:lnTo>
                <a:lnTo>
                  <a:pt x="3731827" y="592044"/>
                </a:lnTo>
                <a:lnTo>
                  <a:pt x="3729142" y="585780"/>
                </a:lnTo>
                <a:lnTo>
                  <a:pt x="3726458" y="578620"/>
                </a:lnTo>
                <a:lnTo>
                  <a:pt x="3723773" y="572355"/>
                </a:lnTo>
                <a:lnTo>
                  <a:pt x="3720639" y="564747"/>
                </a:lnTo>
                <a:lnTo>
                  <a:pt x="3717506" y="558930"/>
                </a:lnTo>
                <a:lnTo>
                  <a:pt x="3715270" y="552217"/>
                </a:lnTo>
                <a:lnTo>
                  <a:pt x="3712585" y="545057"/>
                </a:lnTo>
                <a:lnTo>
                  <a:pt x="3710795" y="537898"/>
                </a:lnTo>
                <a:lnTo>
                  <a:pt x="3708559" y="531184"/>
                </a:lnTo>
                <a:lnTo>
                  <a:pt x="3707215" y="523576"/>
                </a:lnTo>
                <a:lnTo>
                  <a:pt x="3704978" y="515968"/>
                </a:lnTo>
                <a:lnTo>
                  <a:pt x="3703188" y="508809"/>
                </a:lnTo>
                <a:lnTo>
                  <a:pt x="3701398" y="501649"/>
                </a:lnTo>
                <a:lnTo>
                  <a:pt x="3700055" y="494042"/>
                </a:lnTo>
                <a:lnTo>
                  <a:pt x="3698712" y="486436"/>
                </a:lnTo>
                <a:lnTo>
                  <a:pt x="3697816" y="478379"/>
                </a:lnTo>
                <a:lnTo>
                  <a:pt x="3696029" y="471221"/>
                </a:lnTo>
                <a:lnTo>
                  <a:pt x="3695580" y="462716"/>
                </a:lnTo>
                <a:lnTo>
                  <a:pt x="3694238" y="455109"/>
                </a:lnTo>
                <a:lnTo>
                  <a:pt x="3693791" y="446606"/>
                </a:lnTo>
                <a:lnTo>
                  <a:pt x="3693343" y="438105"/>
                </a:lnTo>
                <a:lnTo>
                  <a:pt x="3692895" y="430497"/>
                </a:lnTo>
                <a:lnTo>
                  <a:pt x="3692446" y="421994"/>
                </a:lnTo>
                <a:lnTo>
                  <a:pt x="3692895" y="418862"/>
                </a:lnTo>
                <a:lnTo>
                  <a:pt x="3692894" y="415282"/>
                </a:lnTo>
                <a:lnTo>
                  <a:pt x="3692894" y="409912"/>
                </a:lnTo>
                <a:lnTo>
                  <a:pt x="3692449" y="404094"/>
                </a:lnTo>
                <a:lnTo>
                  <a:pt x="3693343" y="396039"/>
                </a:lnTo>
                <a:lnTo>
                  <a:pt x="3693343" y="387090"/>
                </a:lnTo>
                <a:lnTo>
                  <a:pt x="3694238" y="378139"/>
                </a:lnTo>
                <a:lnTo>
                  <a:pt x="3695133" y="368295"/>
                </a:lnTo>
                <a:lnTo>
                  <a:pt x="3696476" y="358897"/>
                </a:lnTo>
                <a:lnTo>
                  <a:pt x="3698265" y="349051"/>
                </a:lnTo>
                <a:lnTo>
                  <a:pt x="3699160" y="339207"/>
                </a:lnTo>
                <a:lnTo>
                  <a:pt x="3701845" y="329362"/>
                </a:lnTo>
                <a:lnTo>
                  <a:pt x="3704083" y="319069"/>
                </a:lnTo>
                <a:lnTo>
                  <a:pt x="3705872" y="309225"/>
                </a:lnTo>
                <a:lnTo>
                  <a:pt x="3709452" y="297588"/>
                </a:lnTo>
                <a:lnTo>
                  <a:pt x="3713032" y="286849"/>
                </a:lnTo>
                <a:lnTo>
                  <a:pt x="3716611" y="276109"/>
                </a:lnTo>
                <a:lnTo>
                  <a:pt x="3721089" y="263578"/>
                </a:lnTo>
                <a:lnTo>
                  <a:pt x="3723773" y="258208"/>
                </a:lnTo>
                <a:lnTo>
                  <a:pt x="3726458" y="251943"/>
                </a:lnTo>
                <a:lnTo>
                  <a:pt x="3729143" y="245679"/>
                </a:lnTo>
                <a:lnTo>
                  <a:pt x="3731827" y="239415"/>
                </a:lnTo>
                <a:lnTo>
                  <a:pt x="3734512" y="232255"/>
                </a:lnTo>
                <a:lnTo>
                  <a:pt x="3738094" y="225989"/>
                </a:lnTo>
                <a:lnTo>
                  <a:pt x="3742568" y="218829"/>
                </a:lnTo>
                <a:lnTo>
                  <a:pt x="3745701" y="212117"/>
                </a:lnTo>
                <a:lnTo>
                  <a:pt x="3750622" y="204508"/>
                </a:lnTo>
                <a:lnTo>
                  <a:pt x="3754651" y="196902"/>
                </a:lnTo>
                <a:lnTo>
                  <a:pt x="3759574" y="189294"/>
                </a:lnTo>
                <a:lnTo>
                  <a:pt x="3764497" y="181687"/>
                </a:lnTo>
                <a:lnTo>
                  <a:pt x="3771657" y="171842"/>
                </a:lnTo>
                <a:lnTo>
                  <a:pt x="3778815" y="162891"/>
                </a:lnTo>
                <a:lnTo>
                  <a:pt x="3785975" y="153045"/>
                </a:lnTo>
                <a:lnTo>
                  <a:pt x="3794032" y="144097"/>
                </a:lnTo>
                <a:lnTo>
                  <a:pt x="3810141" y="125300"/>
                </a:lnTo>
                <a:lnTo>
                  <a:pt x="3828935" y="108296"/>
                </a:lnTo>
                <a:lnTo>
                  <a:pt x="3847730" y="91290"/>
                </a:lnTo>
                <a:lnTo>
                  <a:pt x="3868315" y="76074"/>
                </a:lnTo>
                <a:lnTo>
                  <a:pt x="3888901" y="62652"/>
                </a:lnTo>
                <a:lnTo>
                  <a:pt x="3911276" y="50121"/>
                </a:lnTo>
                <a:lnTo>
                  <a:pt x="3922463" y="43408"/>
                </a:lnTo>
                <a:lnTo>
                  <a:pt x="3934546" y="38486"/>
                </a:lnTo>
                <a:lnTo>
                  <a:pt x="3946181" y="33116"/>
                </a:lnTo>
                <a:lnTo>
                  <a:pt x="3957815" y="28640"/>
                </a:lnTo>
                <a:lnTo>
                  <a:pt x="3968555" y="24165"/>
                </a:lnTo>
                <a:lnTo>
                  <a:pt x="3980192" y="20585"/>
                </a:lnTo>
                <a:lnTo>
                  <a:pt x="3991379" y="17453"/>
                </a:lnTo>
                <a:lnTo>
                  <a:pt x="4002567" y="13426"/>
                </a:lnTo>
                <a:lnTo>
                  <a:pt x="4011516" y="11636"/>
                </a:lnTo>
                <a:lnTo>
                  <a:pt x="4019570" y="9846"/>
                </a:lnTo>
                <a:lnTo>
                  <a:pt x="4028969" y="7608"/>
                </a:lnTo>
                <a:lnTo>
                  <a:pt x="4037918" y="6712"/>
                </a:lnTo>
                <a:lnTo>
                  <a:pt x="4045078" y="4923"/>
                </a:lnTo>
                <a:lnTo>
                  <a:pt x="4052686" y="3580"/>
                </a:lnTo>
                <a:lnTo>
                  <a:pt x="4060294" y="3134"/>
                </a:lnTo>
                <a:lnTo>
                  <a:pt x="4067901" y="1792"/>
                </a:lnTo>
                <a:lnTo>
                  <a:pt x="4080879" y="1343"/>
                </a:lnTo>
                <a:lnTo>
                  <a:pt x="4094304" y="448"/>
                </a:ln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9724414" y="2913477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5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9724414" y="2473560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985597398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1190354" y="2597220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190354" y="2157304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7332147" y="1232403"/>
            <a:ext cx="4002603" cy="7991025"/>
            <a:chOff x="1264256" y="645824"/>
            <a:chExt cx="2821047" cy="5631230"/>
          </a:xfrm>
        </p:grpSpPr>
        <p:grpSp>
          <p:nvGrpSpPr>
            <p:cNvPr id="6" name="Группа 84"/>
            <p:cNvGrpSpPr/>
            <p:nvPr/>
          </p:nvGrpSpPr>
          <p:grpSpPr>
            <a:xfrm>
              <a:off x="1264256" y="645824"/>
              <a:ext cx="2821047" cy="5631230"/>
              <a:chOff x="3421706" y="1143000"/>
              <a:chExt cx="2530932" cy="5052117"/>
            </a:xfrm>
          </p:grpSpPr>
          <p:sp>
            <p:nvSpPr>
              <p:cNvPr id="8" name="Скругленный прямоугольник 85"/>
              <p:cNvSpPr/>
              <p:nvPr userDrawn="1"/>
            </p:nvSpPr>
            <p:spPr>
              <a:xfrm>
                <a:off x="5772337" y="2057401"/>
                <a:ext cx="180301" cy="487680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9" name="Скругленный прямоугольник 86"/>
              <p:cNvSpPr/>
              <p:nvPr userDrawn="1"/>
            </p:nvSpPr>
            <p:spPr>
              <a:xfrm>
                <a:off x="3421706" y="1971500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0" name="Скругленный прямоугольник 87"/>
              <p:cNvSpPr/>
              <p:nvPr userDrawn="1"/>
            </p:nvSpPr>
            <p:spPr>
              <a:xfrm>
                <a:off x="3421706" y="2530199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1" name="Скругленный прямоугольник 88"/>
              <p:cNvSpPr/>
              <p:nvPr userDrawn="1"/>
            </p:nvSpPr>
            <p:spPr>
              <a:xfrm>
                <a:off x="3421706" y="3041744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2" name="Скругленный прямоугольник 89"/>
              <p:cNvSpPr/>
              <p:nvPr userDrawn="1"/>
            </p:nvSpPr>
            <p:spPr>
              <a:xfrm>
                <a:off x="3453659" y="1143000"/>
                <a:ext cx="2465281" cy="5052117"/>
              </a:xfrm>
              <a:prstGeom prst="roundRect">
                <a:avLst/>
              </a:prstGeom>
              <a:solidFill>
                <a:srgbClr val="FFFFFF"/>
              </a:solidFill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 dirty="0"/>
              </a:p>
            </p:txBody>
          </p:sp>
          <p:sp>
            <p:nvSpPr>
              <p:cNvPr id="13" name="Овал 90"/>
              <p:cNvSpPr/>
              <p:nvPr userDrawn="1"/>
            </p:nvSpPr>
            <p:spPr>
              <a:xfrm>
                <a:off x="4481234" y="5699769"/>
                <a:ext cx="410131" cy="406782"/>
              </a:xfrm>
              <a:prstGeom prst="ellipse">
                <a:avLst/>
              </a:prstGeom>
              <a:noFill/>
              <a:ln w="15875">
                <a:gradFill flip="none" rotWithShape="1">
                  <a:gsLst>
                    <a:gs pos="32000">
                      <a:schemeClr val="tx1">
                        <a:lumMod val="65000"/>
                        <a:lumOff val="35000"/>
                      </a:schemeClr>
                    </a:gs>
                    <a:gs pos="71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  <a:gs pos="100000">
                      <a:schemeClr val="tx1">
                        <a:lumMod val="95000"/>
                        <a:lumOff val="5000"/>
                      </a:schemeClr>
                    </a:gs>
                  </a:gsLst>
                  <a:lin ang="16200000" scaled="1"/>
                  <a:tileRect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4" name="Скругленный прямоугольник 91"/>
              <p:cNvSpPr/>
              <p:nvPr userDrawn="1"/>
            </p:nvSpPr>
            <p:spPr>
              <a:xfrm>
                <a:off x="4372270" y="1457767"/>
                <a:ext cx="628058" cy="45719"/>
              </a:xfrm>
              <a:prstGeom prst="roundRect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5" name="Овал 92"/>
              <p:cNvSpPr/>
              <p:nvPr userDrawn="1"/>
            </p:nvSpPr>
            <p:spPr>
              <a:xfrm flipH="1">
                <a:off x="4159907" y="1451578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16" name="Овал 93"/>
              <p:cNvSpPr/>
              <p:nvPr userDrawn="1"/>
            </p:nvSpPr>
            <p:spPr>
              <a:xfrm flipH="1">
                <a:off x="4656540" y="1271335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</p:grpSp>
        <p:sp>
          <p:nvSpPr>
            <p:cNvPr id="7" name="Rectangle 6"/>
            <p:cNvSpPr/>
            <p:nvPr/>
          </p:nvSpPr>
          <p:spPr>
            <a:xfrm>
              <a:off x="1509657" y="1204476"/>
              <a:ext cx="2330245" cy="42819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17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7680331" y="2034952"/>
            <a:ext cx="3302405" cy="606649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54629457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9029700"/>
          </a:xfrm>
          <a:custGeom>
            <a:avLst/>
            <a:gdLst>
              <a:gd name="T0" fmla="*/ 0 w 23014"/>
              <a:gd name="T1" fmla="*/ 0 h 11701"/>
              <a:gd name="T2" fmla="*/ 23014 w 23014"/>
              <a:gd name="T3" fmla="*/ 0 h 11701"/>
              <a:gd name="T4" fmla="*/ 23014 w 23014"/>
              <a:gd name="T5" fmla="*/ 11701 h 11701"/>
              <a:gd name="T6" fmla="*/ 18586 w 23014"/>
              <a:gd name="T7" fmla="*/ 7199 h 11701"/>
              <a:gd name="T8" fmla="*/ 0 w 23014"/>
              <a:gd name="T9" fmla="*/ 7199 h 11701"/>
              <a:gd name="T10" fmla="*/ 0 w 23014"/>
              <a:gd name="T11" fmla="*/ 0 h 11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14" h="11701">
                <a:moveTo>
                  <a:pt x="0" y="0"/>
                </a:moveTo>
                <a:lnTo>
                  <a:pt x="23014" y="0"/>
                </a:lnTo>
                <a:lnTo>
                  <a:pt x="23014" y="11701"/>
                </a:lnTo>
                <a:lnTo>
                  <a:pt x="18586" y="7199"/>
                </a:lnTo>
                <a:lnTo>
                  <a:pt x="0" y="71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53836353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0"/>
            <a:ext cx="5486400" cy="10288588"/>
          </a:xfrm>
          <a:prstGeom prst="rect">
            <a:avLst/>
          </a:prstGeom>
          <a:gradFill>
            <a:gsLst>
              <a:gs pos="16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8396963" y="1992405"/>
            <a:ext cx="7713618" cy="2044642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8396963" y="1552488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11" name="pasted-image.tiff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3336124" y="1141135"/>
            <a:ext cx="4300550" cy="7857835"/>
          </a:xfrm>
          <a:prstGeom prst="rect">
            <a:avLst/>
          </a:prstGeom>
          <a:ln w="12700">
            <a:miter lim="400000"/>
          </a:ln>
          <a:effectLst>
            <a:outerShdw blurRad="12700" sx="102000" sy="102000" algn="ctr" rotWithShape="0">
              <a:prstClr val="black">
                <a:alpha val="11000"/>
              </a:prstClr>
            </a:outerShdw>
          </a:effectLst>
        </p:spPr>
      </p:pic>
      <p:sp>
        <p:nvSpPr>
          <p:cNvPr id="12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3987137" y="3315203"/>
            <a:ext cx="2790420" cy="3498084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6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47422515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9724414" y="2542111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9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9724414" y="2102194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20" name="Group 19"/>
          <p:cNvGrpSpPr/>
          <p:nvPr userDrawn="1"/>
        </p:nvGrpSpPr>
        <p:grpSpPr>
          <a:xfrm>
            <a:off x="692768" y="-1307441"/>
            <a:ext cx="4002603" cy="7991025"/>
            <a:chOff x="1264256" y="645824"/>
            <a:chExt cx="2821047" cy="5631230"/>
          </a:xfrm>
        </p:grpSpPr>
        <p:grpSp>
          <p:nvGrpSpPr>
            <p:cNvPr id="21" name="Группа 84"/>
            <p:cNvGrpSpPr/>
            <p:nvPr/>
          </p:nvGrpSpPr>
          <p:grpSpPr>
            <a:xfrm>
              <a:off x="1264256" y="645824"/>
              <a:ext cx="2821047" cy="5631230"/>
              <a:chOff x="3421706" y="1143000"/>
              <a:chExt cx="2530932" cy="5052117"/>
            </a:xfrm>
          </p:grpSpPr>
          <p:sp>
            <p:nvSpPr>
              <p:cNvPr id="23" name="Скругленный прямоугольник 85"/>
              <p:cNvSpPr/>
              <p:nvPr userDrawn="1"/>
            </p:nvSpPr>
            <p:spPr>
              <a:xfrm>
                <a:off x="5772337" y="2057401"/>
                <a:ext cx="180301" cy="487680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24" name="Скругленный прямоугольник 86"/>
              <p:cNvSpPr/>
              <p:nvPr userDrawn="1"/>
            </p:nvSpPr>
            <p:spPr>
              <a:xfrm>
                <a:off x="3421706" y="1971500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25" name="Скругленный прямоугольник 87"/>
              <p:cNvSpPr/>
              <p:nvPr userDrawn="1"/>
            </p:nvSpPr>
            <p:spPr>
              <a:xfrm>
                <a:off x="3421706" y="2530199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26" name="Скругленный прямоугольник 88"/>
              <p:cNvSpPr/>
              <p:nvPr userDrawn="1"/>
            </p:nvSpPr>
            <p:spPr>
              <a:xfrm>
                <a:off x="3421706" y="3041744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27" name="Скругленный прямоугольник 89"/>
              <p:cNvSpPr/>
              <p:nvPr userDrawn="1"/>
            </p:nvSpPr>
            <p:spPr>
              <a:xfrm>
                <a:off x="3453659" y="1143000"/>
                <a:ext cx="2465281" cy="5052117"/>
              </a:xfrm>
              <a:prstGeom prst="roundRect">
                <a:avLst/>
              </a:prstGeom>
              <a:solidFill>
                <a:srgbClr val="FFFFFF"/>
              </a:solidFill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 dirty="0"/>
              </a:p>
            </p:txBody>
          </p:sp>
          <p:sp>
            <p:nvSpPr>
              <p:cNvPr id="28" name="Овал 90"/>
              <p:cNvSpPr/>
              <p:nvPr userDrawn="1"/>
            </p:nvSpPr>
            <p:spPr>
              <a:xfrm>
                <a:off x="4481234" y="5699769"/>
                <a:ext cx="410131" cy="406782"/>
              </a:xfrm>
              <a:prstGeom prst="ellipse">
                <a:avLst/>
              </a:prstGeom>
              <a:noFill/>
              <a:ln w="15875">
                <a:gradFill flip="none" rotWithShape="1">
                  <a:gsLst>
                    <a:gs pos="32000">
                      <a:schemeClr val="tx1">
                        <a:lumMod val="65000"/>
                        <a:lumOff val="35000"/>
                      </a:schemeClr>
                    </a:gs>
                    <a:gs pos="71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  <a:gs pos="100000">
                      <a:schemeClr val="tx1">
                        <a:lumMod val="95000"/>
                        <a:lumOff val="5000"/>
                      </a:schemeClr>
                    </a:gs>
                  </a:gsLst>
                  <a:lin ang="16200000" scaled="1"/>
                  <a:tileRect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29" name="Скругленный прямоугольник 91"/>
              <p:cNvSpPr/>
              <p:nvPr userDrawn="1"/>
            </p:nvSpPr>
            <p:spPr>
              <a:xfrm>
                <a:off x="4372270" y="1457767"/>
                <a:ext cx="628058" cy="45719"/>
              </a:xfrm>
              <a:prstGeom prst="roundRect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30" name="Овал 92"/>
              <p:cNvSpPr/>
              <p:nvPr userDrawn="1"/>
            </p:nvSpPr>
            <p:spPr>
              <a:xfrm flipH="1">
                <a:off x="4159907" y="1451578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31" name="Овал 93"/>
              <p:cNvSpPr/>
              <p:nvPr userDrawn="1"/>
            </p:nvSpPr>
            <p:spPr>
              <a:xfrm flipH="1">
                <a:off x="4656540" y="1271335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</p:grpSp>
        <p:sp>
          <p:nvSpPr>
            <p:cNvPr id="22" name="Rectangle 21"/>
            <p:cNvSpPr/>
            <p:nvPr/>
          </p:nvSpPr>
          <p:spPr>
            <a:xfrm>
              <a:off x="1509657" y="1204476"/>
              <a:ext cx="2330245" cy="42819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32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040951" y="-504892"/>
            <a:ext cx="3302405" cy="606649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grpSp>
        <p:nvGrpSpPr>
          <p:cNvPr id="33" name="Group 32"/>
          <p:cNvGrpSpPr/>
          <p:nvPr userDrawn="1"/>
        </p:nvGrpSpPr>
        <p:grpSpPr>
          <a:xfrm>
            <a:off x="5094405" y="3319702"/>
            <a:ext cx="4002603" cy="7991025"/>
            <a:chOff x="1264256" y="645824"/>
            <a:chExt cx="2821047" cy="5631230"/>
          </a:xfrm>
        </p:grpSpPr>
        <p:grpSp>
          <p:nvGrpSpPr>
            <p:cNvPr id="34" name="Группа 84"/>
            <p:cNvGrpSpPr/>
            <p:nvPr/>
          </p:nvGrpSpPr>
          <p:grpSpPr>
            <a:xfrm>
              <a:off x="1264256" y="645824"/>
              <a:ext cx="2821047" cy="5631230"/>
              <a:chOff x="3421706" y="1143000"/>
              <a:chExt cx="2530932" cy="5052117"/>
            </a:xfrm>
          </p:grpSpPr>
          <p:sp>
            <p:nvSpPr>
              <p:cNvPr id="36" name="Скругленный прямоугольник 85"/>
              <p:cNvSpPr/>
              <p:nvPr userDrawn="1"/>
            </p:nvSpPr>
            <p:spPr>
              <a:xfrm>
                <a:off x="5772337" y="2057401"/>
                <a:ext cx="180301" cy="487680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37" name="Скругленный прямоугольник 86"/>
              <p:cNvSpPr/>
              <p:nvPr userDrawn="1"/>
            </p:nvSpPr>
            <p:spPr>
              <a:xfrm>
                <a:off x="3421706" y="1971500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38" name="Скругленный прямоугольник 87"/>
              <p:cNvSpPr/>
              <p:nvPr userDrawn="1"/>
            </p:nvSpPr>
            <p:spPr>
              <a:xfrm>
                <a:off x="3421706" y="2530199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39" name="Скругленный прямоугольник 88"/>
              <p:cNvSpPr/>
              <p:nvPr userDrawn="1"/>
            </p:nvSpPr>
            <p:spPr>
              <a:xfrm>
                <a:off x="3421706" y="3041744"/>
                <a:ext cx="180301" cy="276137"/>
              </a:xfrm>
              <a:prstGeom prst="roundRect">
                <a:avLst/>
              </a:prstGeom>
              <a:solidFill>
                <a:schemeClr val="tx1">
                  <a:alpha val="3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40" name="Скругленный прямоугольник 89"/>
              <p:cNvSpPr/>
              <p:nvPr userDrawn="1"/>
            </p:nvSpPr>
            <p:spPr>
              <a:xfrm>
                <a:off x="3453659" y="1143000"/>
                <a:ext cx="2465281" cy="5052117"/>
              </a:xfrm>
              <a:prstGeom prst="roundRect">
                <a:avLst/>
              </a:prstGeom>
              <a:solidFill>
                <a:srgbClr val="FFFFFF"/>
              </a:solidFill>
              <a:ln w="1905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 dirty="0"/>
              </a:p>
            </p:txBody>
          </p:sp>
          <p:sp>
            <p:nvSpPr>
              <p:cNvPr id="41" name="Овал 90"/>
              <p:cNvSpPr/>
              <p:nvPr userDrawn="1"/>
            </p:nvSpPr>
            <p:spPr>
              <a:xfrm>
                <a:off x="4481234" y="5699769"/>
                <a:ext cx="410131" cy="406782"/>
              </a:xfrm>
              <a:prstGeom prst="ellipse">
                <a:avLst/>
              </a:prstGeom>
              <a:noFill/>
              <a:ln w="15875">
                <a:gradFill flip="none" rotWithShape="1">
                  <a:gsLst>
                    <a:gs pos="32000">
                      <a:schemeClr val="tx1">
                        <a:lumMod val="65000"/>
                        <a:lumOff val="35000"/>
                      </a:schemeClr>
                    </a:gs>
                    <a:gs pos="71000">
                      <a:schemeClr val="bg1">
                        <a:lumMod val="95000"/>
                      </a:schemeClr>
                    </a:gs>
                    <a:gs pos="0">
                      <a:schemeClr val="bg1">
                        <a:lumMod val="65000"/>
                      </a:schemeClr>
                    </a:gs>
                    <a:gs pos="100000">
                      <a:schemeClr val="tx1">
                        <a:lumMod val="95000"/>
                        <a:lumOff val="5000"/>
                      </a:schemeClr>
                    </a:gs>
                  </a:gsLst>
                  <a:lin ang="16200000" scaled="1"/>
                  <a:tileRect/>
                </a:gra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42" name="Скругленный прямоугольник 91"/>
              <p:cNvSpPr/>
              <p:nvPr userDrawn="1"/>
            </p:nvSpPr>
            <p:spPr>
              <a:xfrm>
                <a:off x="4372270" y="1457767"/>
                <a:ext cx="628058" cy="45719"/>
              </a:xfrm>
              <a:prstGeom prst="roundRect">
                <a:avLst/>
              </a:prstGeom>
              <a:solidFill>
                <a:schemeClr val="tx1">
                  <a:alpha val="2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43" name="Овал 92"/>
              <p:cNvSpPr/>
              <p:nvPr userDrawn="1"/>
            </p:nvSpPr>
            <p:spPr>
              <a:xfrm flipH="1">
                <a:off x="4159907" y="1451578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  <p:sp>
            <p:nvSpPr>
              <p:cNvPr id="44" name="Овал 93"/>
              <p:cNvSpPr/>
              <p:nvPr userDrawn="1"/>
            </p:nvSpPr>
            <p:spPr>
              <a:xfrm flipH="1">
                <a:off x="4656540" y="1271335"/>
                <a:ext cx="59518" cy="58098"/>
              </a:xfrm>
              <a:prstGeom prst="ellipse">
                <a:avLst/>
              </a:prstGeom>
              <a:solidFill>
                <a:schemeClr val="tx1">
                  <a:alpha val="20000"/>
                </a:schemeClr>
              </a:solidFill>
              <a:ln w="508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5"/>
              </a:p>
            </p:txBody>
          </p:sp>
        </p:grpSp>
        <p:sp>
          <p:nvSpPr>
            <p:cNvPr id="35" name="Rectangle 34"/>
            <p:cNvSpPr/>
            <p:nvPr/>
          </p:nvSpPr>
          <p:spPr>
            <a:xfrm>
              <a:off x="1509657" y="1204476"/>
              <a:ext cx="2330245" cy="4281924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45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5442589" y="4122251"/>
            <a:ext cx="3302405" cy="606649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152235977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 userDrawn="1"/>
        </p:nvSpPr>
        <p:spPr>
          <a:xfrm>
            <a:off x="0" y="1"/>
            <a:ext cx="18288000" cy="6140491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789407" y="1883257"/>
            <a:ext cx="6781418" cy="1770570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789407" y="1508664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0" name="Freeform: Shape 9"/>
          <p:cNvSpPr/>
          <p:nvPr userDrawn="1"/>
        </p:nvSpPr>
        <p:spPr>
          <a:xfrm rot="10800000">
            <a:off x="16002000" y="441310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1" name="Picture 10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flipH="1">
            <a:off x="7971746" y="1000279"/>
            <a:ext cx="15059025" cy="9288309"/>
          </a:xfrm>
          <a:prstGeom prst="rect">
            <a:avLst/>
          </a:prstGeom>
        </p:spPr>
      </p:pic>
      <p:sp>
        <p:nvSpPr>
          <p:cNvPr id="12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1591391" y="2148045"/>
            <a:ext cx="3139023" cy="555410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891326492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4631871" y="1428971"/>
            <a:ext cx="14255528" cy="7970505"/>
          </a:xfrm>
          <a:prstGeom prst="rect">
            <a:avLst/>
          </a:prstGeom>
        </p:spPr>
      </p:pic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-1989534" y="2021994"/>
            <a:ext cx="9122568" cy="5723026"/>
          </a:xfrm>
          <a:prstGeom prst="rect">
            <a:avLst/>
          </a:prstGeom>
        </p:spPr>
        <p:txBody>
          <a:bodyPr anchor="ctr"/>
          <a:lstStyle>
            <a:lvl1pPr marL="0" marR="0" indent="0" algn="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9724414" y="2542111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3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9724414" y="2102194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90700766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11" name="Freeform: Shape 10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5" name="Freeform: Shape 14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Freeform: Shape 15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Freeform: Shape 19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1" name="Rectangle 20"/>
          <p:cNvSpPr/>
          <p:nvPr userDrawn="1"/>
        </p:nvSpPr>
        <p:spPr>
          <a:xfrm>
            <a:off x="0" y="9717000"/>
            <a:ext cx="18288000" cy="5715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2" name="Group 21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23" name="TextBox 22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lumMod val="75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25" name="Freeform: Shape 24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</p:grpSp>
      <p:sp>
        <p:nvSpPr>
          <p:cNvPr id="26" name="Freeform: Shape 2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gradFill flip="none" rotWithShape="1">
            <a:gsLst>
              <a:gs pos="23000">
                <a:schemeClr val="accent1"/>
              </a:gs>
              <a:gs pos="93000">
                <a:schemeClr val="accent5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Box 26"/>
          <p:cNvSpPr txBox="1"/>
          <p:nvPr userDrawn="1"/>
        </p:nvSpPr>
        <p:spPr>
          <a:xfrm>
            <a:off x="15958458" y="347671"/>
            <a:ext cx="2094456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28" name="TextBox 27"/>
          <p:cNvSpPr txBox="1"/>
          <p:nvPr userDrawn="1"/>
        </p:nvSpPr>
        <p:spPr>
          <a:xfrm>
            <a:off x="14053931" y="9779982"/>
            <a:ext cx="3986421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50" b="0" i="0" spc="45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yourmail@website.com</a:t>
            </a:r>
          </a:p>
        </p:txBody>
      </p:sp>
      <p:sp>
        <p:nvSpPr>
          <p:cNvPr id="29" name="Freeform 51"/>
          <p:cNvSpPr>
            <a:spLocks noChangeArrowheads="1"/>
          </p:cNvSpPr>
          <p:nvPr userDrawn="1"/>
        </p:nvSpPr>
        <p:spPr bwMode="auto">
          <a:xfrm>
            <a:off x="14293682" y="9915866"/>
            <a:ext cx="259953" cy="160759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51435" tIns="25718" rIns="51435" bIns="25718" anchor="ctr"/>
          <a:lstStyle/>
          <a:p>
            <a:endParaRPr lang="en-US" dirty="0"/>
          </a:p>
        </p:txBody>
      </p:sp>
      <p:sp>
        <p:nvSpPr>
          <p:cNvPr id="30" name="Freeform: Shape 29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" name="Picture 2"/>
          <p:cNvPicPr>
            <a:picLocks noChangeAspect="1"/>
          </p:cNvPicPr>
          <p:nvPr userDrawn="1"/>
        </p:nvPicPr>
        <p:blipFill>
          <a:blip r:embed="rId2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colorTemperature colorTemp="470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0715690" y="1835587"/>
            <a:ext cx="6383066" cy="7143186"/>
          </a:xfrm>
          <a:prstGeom prst="rect">
            <a:avLst/>
          </a:prstGeom>
          <a:effectLst>
            <a:outerShdw blurRad="635000" dist="381000" algn="l" rotWithShape="0">
              <a:prstClr val="black">
                <a:alpha val="40000"/>
              </a:prstClr>
            </a:outerShdw>
          </a:effectLst>
        </p:spPr>
      </p:pic>
      <p:sp>
        <p:nvSpPr>
          <p:cNvPr id="7" name="Picture Placeholder 6"/>
          <p:cNvSpPr>
            <a:spLocks noGrp="1"/>
          </p:cNvSpPr>
          <p:nvPr>
            <p:ph type="pic" sz="quarter" idx="12" hasCustomPrompt="1"/>
          </p:nvPr>
        </p:nvSpPr>
        <p:spPr>
          <a:xfrm>
            <a:off x="11031982" y="3230314"/>
            <a:ext cx="2243750" cy="3278467"/>
          </a:xfrm>
          <a:custGeom>
            <a:avLst/>
            <a:gdLst>
              <a:gd name="connsiteX0" fmla="*/ 0 w 1321208"/>
              <a:gd name="connsiteY0" fmla="*/ 0 h 2312307"/>
              <a:gd name="connsiteX1" fmla="*/ 1321208 w 1321208"/>
              <a:gd name="connsiteY1" fmla="*/ 0 h 2312307"/>
              <a:gd name="connsiteX2" fmla="*/ 1321208 w 1321208"/>
              <a:gd name="connsiteY2" fmla="*/ 2312307 h 2312307"/>
              <a:gd name="connsiteX3" fmla="*/ 0 w 1321208"/>
              <a:gd name="connsiteY3" fmla="*/ 2312307 h 2312307"/>
              <a:gd name="connsiteX4" fmla="*/ 0 w 1321208"/>
              <a:gd name="connsiteY4" fmla="*/ 0 h 2312307"/>
              <a:gd name="connsiteX0" fmla="*/ 138112 w 1321208"/>
              <a:gd name="connsiteY0" fmla="*/ 0 h 2340882"/>
              <a:gd name="connsiteX1" fmla="*/ 1321208 w 1321208"/>
              <a:gd name="connsiteY1" fmla="*/ 28575 h 2340882"/>
              <a:gd name="connsiteX2" fmla="*/ 1321208 w 1321208"/>
              <a:gd name="connsiteY2" fmla="*/ 2340882 h 2340882"/>
              <a:gd name="connsiteX3" fmla="*/ 0 w 1321208"/>
              <a:gd name="connsiteY3" fmla="*/ 2340882 h 2340882"/>
              <a:gd name="connsiteX4" fmla="*/ 138112 w 1321208"/>
              <a:gd name="connsiteY4" fmla="*/ 0 h 2340882"/>
              <a:gd name="connsiteX0" fmla="*/ 173037 w 1321208"/>
              <a:gd name="connsiteY0" fmla="*/ 0 h 2331357"/>
              <a:gd name="connsiteX1" fmla="*/ 1321208 w 1321208"/>
              <a:gd name="connsiteY1" fmla="*/ 19050 h 2331357"/>
              <a:gd name="connsiteX2" fmla="*/ 1321208 w 1321208"/>
              <a:gd name="connsiteY2" fmla="*/ 2331357 h 2331357"/>
              <a:gd name="connsiteX3" fmla="*/ 0 w 1321208"/>
              <a:gd name="connsiteY3" fmla="*/ 2331357 h 2331357"/>
              <a:gd name="connsiteX4" fmla="*/ 173037 w 1321208"/>
              <a:gd name="connsiteY4" fmla="*/ 0 h 2331357"/>
              <a:gd name="connsiteX0" fmla="*/ 150812 w 1321208"/>
              <a:gd name="connsiteY0" fmla="*/ 0 h 2347232"/>
              <a:gd name="connsiteX1" fmla="*/ 1321208 w 1321208"/>
              <a:gd name="connsiteY1" fmla="*/ 34925 h 2347232"/>
              <a:gd name="connsiteX2" fmla="*/ 1321208 w 1321208"/>
              <a:gd name="connsiteY2" fmla="*/ 2347232 h 2347232"/>
              <a:gd name="connsiteX3" fmla="*/ 0 w 1321208"/>
              <a:gd name="connsiteY3" fmla="*/ 2347232 h 2347232"/>
              <a:gd name="connsiteX4" fmla="*/ 150812 w 1321208"/>
              <a:gd name="connsiteY4" fmla="*/ 0 h 2347232"/>
              <a:gd name="connsiteX0" fmla="*/ 325437 w 1495833"/>
              <a:gd name="connsiteY0" fmla="*/ 0 h 2347232"/>
              <a:gd name="connsiteX1" fmla="*/ 1495833 w 1495833"/>
              <a:gd name="connsiteY1" fmla="*/ 34925 h 2347232"/>
              <a:gd name="connsiteX2" fmla="*/ 1495833 w 1495833"/>
              <a:gd name="connsiteY2" fmla="*/ 2347232 h 2347232"/>
              <a:gd name="connsiteX3" fmla="*/ 0 w 1495833"/>
              <a:gd name="connsiteY3" fmla="*/ 2032907 h 2347232"/>
              <a:gd name="connsiteX4" fmla="*/ 325437 w 1495833"/>
              <a:gd name="connsiteY4" fmla="*/ 0 h 2347232"/>
              <a:gd name="connsiteX0" fmla="*/ 325437 w 1495833"/>
              <a:gd name="connsiteY0" fmla="*/ 0 h 2039257"/>
              <a:gd name="connsiteX1" fmla="*/ 1495833 w 1495833"/>
              <a:gd name="connsiteY1" fmla="*/ 34925 h 2039257"/>
              <a:gd name="connsiteX2" fmla="*/ 1333908 w 1495833"/>
              <a:gd name="connsiteY2" fmla="*/ 2039257 h 2039257"/>
              <a:gd name="connsiteX3" fmla="*/ 0 w 1495833"/>
              <a:gd name="connsiteY3" fmla="*/ 2032907 h 2039257"/>
              <a:gd name="connsiteX4" fmla="*/ 325437 w 1495833"/>
              <a:gd name="connsiteY4" fmla="*/ 0 h 2039257"/>
              <a:gd name="connsiteX0" fmla="*/ 325437 w 1495833"/>
              <a:gd name="connsiteY0" fmla="*/ 0 h 2185307"/>
              <a:gd name="connsiteX1" fmla="*/ 1495833 w 1495833"/>
              <a:gd name="connsiteY1" fmla="*/ 34925 h 2185307"/>
              <a:gd name="connsiteX2" fmla="*/ 1187858 w 1495833"/>
              <a:gd name="connsiteY2" fmla="*/ 2185307 h 2185307"/>
              <a:gd name="connsiteX3" fmla="*/ 0 w 1495833"/>
              <a:gd name="connsiteY3" fmla="*/ 2032907 h 2185307"/>
              <a:gd name="connsiteX4" fmla="*/ 325437 w 1495833"/>
              <a:gd name="connsiteY4" fmla="*/ 0 h 2185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95833" h="2185307">
                <a:moveTo>
                  <a:pt x="325437" y="0"/>
                </a:moveTo>
                <a:lnTo>
                  <a:pt x="1495833" y="34925"/>
                </a:lnTo>
                <a:lnTo>
                  <a:pt x="1187858" y="2185307"/>
                </a:lnTo>
                <a:lnTo>
                  <a:pt x="0" y="2032907"/>
                </a:lnTo>
                <a:lnTo>
                  <a:pt x="325437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/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id-ID" dirty="0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1190354" y="2446980"/>
            <a:ext cx="7305947" cy="212572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190354" y="2007063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724337263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6" name="Freeform: Shape 5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: Shape 6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Freeform: Shape 7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Freeform: Shape 8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Freeform: Shape 13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Freeform: Shape 14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8" name="Rectangle 27"/>
          <p:cNvSpPr/>
          <p:nvPr userDrawn="1"/>
        </p:nvSpPr>
        <p:spPr>
          <a:xfrm>
            <a:off x="0" y="4417464"/>
            <a:ext cx="18288000" cy="1894257"/>
          </a:xfrm>
          <a:prstGeom prst="rect">
            <a:avLst/>
          </a:prstGeom>
          <a:gradFill>
            <a:gsLst>
              <a:gs pos="33000">
                <a:schemeClr val="accent1"/>
              </a:gs>
              <a:gs pos="16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/>
          <p:cNvSpPr/>
          <p:nvPr userDrawn="1"/>
        </p:nvSpPr>
        <p:spPr>
          <a:xfrm>
            <a:off x="0" y="9717000"/>
            <a:ext cx="18288000" cy="5715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7" name="Group 16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18" name="TextBox 17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lumMod val="75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20" name="Freeform: Shape 19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</p:grpSp>
      <p:sp>
        <p:nvSpPr>
          <p:cNvPr id="21" name="Freeform: Shape 20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gradFill flip="none" rotWithShape="1">
            <a:gsLst>
              <a:gs pos="23000">
                <a:schemeClr val="accent1"/>
              </a:gs>
              <a:gs pos="93000">
                <a:schemeClr val="accent5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/>
          <p:cNvSpPr txBox="1"/>
          <p:nvPr userDrawn="1"/>
        </p:nvSpPr>
        <p:spPr>
          <a:xfrm>
            <a:off x="16472704" y="347671"/>
            <a:ext cx="158021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23" name="TextBox 22"/>
          <p:cNvSpPr txBox="1"/>
          <p:nvPr userDrawn="1"/>
        </p:nvSpPr>
        <p:spPr>
          <a:xfrm>
            <a:off x="14053931" y="9779982"/>
            <a:ext cx="3986421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50" b="0" i="0" spc="45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yourmail@website.com</a:t>
            </a:r>
          </a:p>
        </p:txBody>
      </p:sp>
      <p:sp>
        <p:nvSpPr>
          <p:cNvPr id="24" name="Freeform 51"/>
          <p:cNvSpPr>
            <a:spLocks noChangeArrowheads="1"/>
          </p:cNvSpPr>
          <p:nvPr userDrawn="1"/>
        </p:nvSpPr>
        <p:spPr bwMode="auto">
          <a:xfrm>
            <a:off x="14293682" y="9915866"/>
            <a:ext cx="259953" cy="160759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51435" tIns="25718" rIns="51435" bIns="25718" anchor="ctr"/>
          <a:lstStyle/>
          <a:p>
            <a:endParaRPr lang="en-US" dirty="0"/>
          </a:p>
        </p:txBody>
      </p:sp>
      <p:sp>
        <p:nvSpPr>
          <p:cNvPr id="25" name="Freeform: Shape 24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Title 1"/>
          <p:cNvSpPr>
            <a:spLocks noGrp="1"/>
          </p:cNvSpPr>
          <p:nvPr>
            <p:ph type="title" hasCustomPrompt="1"/>
          </p:nvPr>
        </p:nvSpPr>
        <p:spPr>
          <a:xfrm>
            <a:off x="7314736" y="2546983"/>
            <a:ext cx="8428262" cy="1060448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Your Title Text Here</a:t>
            </a:r>
          </a:p>
        </p:txBody>
      </p:sp>
      <p:sp>
        <p:nvSpPr>
          <p:cNvPr id="27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7314737" y="210706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pic>
        <p:nvPicPr>
          <p:cNvPr id="29" name="Picture 28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rot="5400000">
            <a:off x="-3086525" y="-726618"/>
            <a:ext cx="12214822" cy="9070142"/>
          </a:xfrm>
          <a:prstGeom prst="rect">
            <a:avLst/>
          </a:prstGeom>
        </p:spPr>
      </p:pic>
      <p:sp>
        <p:nvSpPr>
          <p:cNvPr id="31" name="Picture Placeholder 30"/>
          <p:cNvSpPr>
            <a:spLocks noGrp="1"/>
          </p:cNvSpPr>
          <p:nvPr>
            <p:ph type="pic" sz="quarter" idx="13"/>
          </p:nvPr>
        </p:nvSpPr>
        <p:spPr>
          <a:xfrm>
            <a:off x="-304800" y="-600168"/>
            <a:ext cx="6649440" cy="8831038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646159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710057" y="-1"/>
            <a:ext cx="8577944" cy="9726528"/>
          </a:xfrm>
          <a:prstGeom prst="rect">
            <a:avLst/>
          </a:prstGeom>
          <a:ln>
            <a:noFill/>
          </a:ln>
        </p:spPr>
        <p:txBody>
          <a:bodyPr/>
          <a:lstStyle/>
          <a:p>
            <a:endParaRPr lang="en-US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190354" y="29385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1190354" y="24986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0" name="Picture Placeholder 30"/>
          <p:cNvSpPr>
            <a:spLocks noGrp="1"/>
          </p:cNvSpPr>
          <p:nvPr>
            <p:ph type="pic" sz="quarter" idx="13"/>
          </p:nvPr>
        </p:nvSpPr>
        <p:spPr>
          <a:xfrm>
            <a:off x="8183517" y="3403402"/>
            <a:ext cx="3555888" cy="4722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1" name="Picture Placeholder 30"/>
          <p:cNvSpPr>
            <a:spLocks noGrp="1"/>
          </p:cNvSpPr>
          <p:nvPr>
            <p:ph type="pic" sz="quarter" idx="14"/>
          </p:nvPr>
        </p:nvSpPr>
        <p:spPr>
          <a:xfrm>
            <a:off x="9478022" y="2579681"/>
            <a:ext cx="3555888" cy="4722529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outerShdw blurRad="1270000" dist="495300" dir="8100000" algn="tr" rotWithShape="0">
              <a:prstClr val="black">
                <a:alpha val="76000"/>
              </a:prstClr>
            </a:outerShdw>
          </a:effectLst>
        </p:spPr>
        <p:txBody>
          <a:bodyPr/>
          <a:lstStyle/>
          <a:p>
            <a:endParaRPr lang="en-US"/>
          </a:p>
        </p:txBody>
      </p:sp>
      <p:sp>
        <p:nvSpPr>
          <p:cNvPr id="12" name="Picture Placeholder 30"/>
          <p:cNvSpPr>
            <a:spLocks noGrp="1"/>
          </p:cNvSpPr>
          <p:nvPr>
            <p:ph type="pic" sz="quarter" idx="15"/>
          </p:nvPr>
        </p:nvSpPr>
        <p:spPr>
          <a:xfrm>
            <a:off x="11004561" y="1494521"/>
            <a:ext cx="3555888" cy="4722529"/>
          </a:xfrm>
          <a:prstGeom prst="rect">
            <a:avLst/>
          </a:prstGeom>
          <a:solidFill>
            <a:schemeClr val="bg1">
              <a:lumMod val="85000"/>
            </a:schemeClr>
          </a:solidFill>
          <a:effectLst>
            <a:outerShdw blurRad="1270000" dist="495300" dir="8100000" algn="tr" rotWithShape="0">
              <a:prstClr val="black">
                <a:alpha val="76000"/>
              </a:prstClr>
            </a:outerShdw>
          </a:effec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240537523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" name="Rectangle 43"/>
          <p:cNvSpPr/>
          <p:nvPr userDrawn="1"/>
        </p:nvSpPr>
        <p:spPr>
          <a:xfrm>
            <a:off x="0" y="4855778"/>
            <a:ext cx="18288000" cy="5432810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: Shape 44"/>
          <p:cNvSpPr/>
          <p:nvPr userDrawn="1"/>
        </p:nvSpPr>
        <p:spPr>
          <a:xfrm rot="10800000">
            <a:off x="16350343" y="5390605"/>
            <a:ext cx="1937657" cy="44566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654139" y="2484230"/>
            <a:ext cx="2695869" cy="495229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12" hasCustomPrompt="1"/>
          </p:nvPr>
        </p:nvSpPr>
        <p:spPr>
          <a:xfrm>
            <a:off x="6431034" y="2484230"/>
            <a:ext cx="2695869" cy="495229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1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3734713" y="1848679"/>
            <a:ext cx="3302405" cy="606649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2" name="Title 1"/>
          <p:cNvSpPr>
            <a:spLocks noGrp="1"/>
          </p:cNvSpPr>
          <p:nvPr>
            <p:ph type="title"/>
          </p:nvPr>
        </p:nvSpPr>
        <p:spPr>
          <a:xfrm>
            <a:off x="9680872" y="2381817"/>
            <a:ext cx="7845131" cy="1842491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9680872" y="1941900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35712415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9449558" y="2484230"/>
            <a:ext cx="2695869" cy="495229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8" name="Picture Placeholder 4"/>
          <p:cNvSpPr>
            <a:spLocks noGrp="1"/>
          </p:cNvSpPr>
          <p:nvPr>
            <p:ph type="pic" sz="quarter" idx="12" hasCustomPrompt="1"/>
          </p:nvPr>
        </p:nvSpPr>
        <p:spPr>
          <a:xfrm>
            <a:off x="14226453" y="2484230"/>
            <a:ext cx="2695869" cy="495229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1" name="Picture Placeholder 4"/>
          <p:cNvSpPr>
            <a:spLocks noGrp="1"/>
          </p:cNvSpPr>
          <p:nvPr>
            <p:ph type="pic" sz="quarter" idx="13" hasCustomPrompt="1"/>
          </p:nvPr>
        </p:nvSpPr>
        <p:spPr>
          <a:xfrm>
            <a:off x="11530132" y="1848679"/>
            <a:ext cx="3302405" cy="606649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2" name="Title 1"/>
          <p:cNvSpPr>
            <a:spLocks noGrp="1"/>
          </p:cNvSpPr>
          <p:nvPr>
            <p:ph type="title"/>
          </p:nvPr>
        </p:nvSpPr>
        <p:spPr>
          <a:xfrm>
            <a:off x="1418245" y="2381817"/>
            <a:ext cx="7845131" cy="1842491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3" name="Text Placeholder 3"/>
          <p:cNvSpPr>
            <a:spLocks noGrp="1"/>
          </p:cNvSpPr>
          <p:nvPr>
            <p:ph type="body" sz="quarter" idx="14"/>
          </p:nvPr>
        </p:nvSpPr>
        <p:spPr>
          <a:xfrm>
            <a:off x="1418245" y="1941900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24523024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Freeform: Shape 20"/>
          <p:cNvSpPr/>
          <p:nvPr userDrawn="1"/>
        </p:nvSpPr>
        <p:spPr>
          <a:xfrm>
            <a:off x="9686268" y="1"/>
            <a:ext cx="8601735" cy="8958259"/>
          </a:xfrm>
          <a:custGeom>
            <a:avLst/>
            <a:gdLst>
              <a:gd name="connsiteX0" fmla="*/ 5650693 w 5734490"/>
              <a:gd name="connsiteY0" fmla="*/ 0 h 5971251"/>
              <a:gd name="connsiteX1" fmla="*/ 5734490 w 5734490"/>
              <a:gd name="connsiteY1" fmla="*/ 0 h 5971251"/>
              <a:gd name="connsiteX2" fmla="*/ 5734490 w 5734490"/>
              <a:gd name="connsiteY2" fmla="*/ 76160 h 5971251"/>
              <a:gd name="connsiteX3" fmla="*/ 639966 w 5734490"/>
              <a:gd name="connsiteY3" fmla="*/ 0 h 5971251"/>
              <a:gd name="connsiteX4" fmla="*/ 2045505 w 5734490"/>
              <a:gd name="connsiteY4" fmla="*/ 0 h 5971251"/>
              <a:gd name="connsiteX5" fmla="*/ 1877574 w 5734490"/>
              <a:gd name="connsiteY5" fmla="*/ 152626 h 5971251"/>
              <a:gd name="connsiteX6" fmla="*/ 1061356 w 5734490"/>
              <a:gd name="connsiteY6" fmla="*/ 2123151 h 5971251"/>
              <a:gd name="connsiteX7" fmla="*/ 3848099 w 5734490"/>
              <a:gd name="connsiteY7" fmla="*/ 4909894 h 5971251"/>
              <a:gd name="connsiteX8" fmla="*/ 5620726 w 5734490"/>
              <a:gd name="connsiteY8" fmla="*/ 4273538 h 5971251"/>
              <a:gd name="connsiteX9" fmla="*/ 5734490 w 5734490"/>
              <a:gd name="connsiteY9" fmla="*/ 4170142 h 5971251"/>
              <a:gd name="connsiteX10" fmla="*/ 5734490 w 5734490"/>
              <a:gd name="connsiteY10" fmla="*/ 5476816 h 5971251"/>
              <a:gd name="connsiteX11" fmla="*/ 5682332 w 5734490"/>
              <a:gd name="connsiteY11" fmla="*/ 5506806 h 5971251"/>
              <a:gd name="connsiteX12" fmla="*/ 3848099 w 5734490"/>
              <a:gd name="connsiteY12" fmla="*/ 5971251 h 5971251"/>
              <a:gd name="connsiteX13" fmla="*/ 0 w 5734490"/>
              <a:gd name="connsiteY13" fmla="*/ 2123151 h 5971251"/>
              <a:gd name="connsiteX14" fmla="*/ 464444 w 5734490"/>
              <a:gd name="connsiteY14" fmla="*/ 288918 h 59712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734490" h="5971251">
                <a:moveTo>
                  <a:pt x="5650693" y="0"/>
                </a:moveTo>
                <a:lnTo>
                  <a:pt x="5734490" y="0"/>
                </a:lnTo>
                <a:lnTo>
                  <a:pt x="5734490" y="76160"/>
                </a:lnTo>
                <a:close/>
                <a:moveTo>
                  <a:pt x="639966" y="0"/>
                </a:moveTo>
                <a:lnTo>
                  <a:pt x="2045505" y="0"/>
                </a:lnTo>
                <a:lnTo>
                  <a:pt x="1877574" y="152626"/>
                </a:lnTo>
                <a:cubicBezTo>
                  <a:pt x="1373273" y="656927"/>
                  <a:pt x="1061356" y="1353613"/>
                  <a:pt x="1061356" y="2123151"/>
                </a:cubicBezTo>
                <a:cubicBezTo>
                  <a:pt x="1061356" y="3662227"/>
                  <a:pt x="2309023" y="4909894"/>
                  <a:pt x="3848099" y="4909894"/>
                </a:cubicBezTo>
                <a:cubicBezTo>
                  <a:pt x="4521445" y="4909894"/>
                  <a:pt x="5139013" y="4671083"/>
                  <a:pt x="5620726" y="4273538"/>
                </a:cubicBezTo>
                <a:lnTo>
                  <a:pt x="5734490" y="4170142"/>
                </a:lnTo>
                <a:lnTo>
                  <a:pt x="5734490" y="5476816"/>
                </a:lnTo>
                <a:lnTo>
                  <a:pt x="5682332" y="5506806"/>
                </a:lnTo>
                <a:cubicBezTo>
                  <a:pt x="5137082" y="5803004"/>
                  <a:pt x="4512239" y="5971251"/>
                  <a:pt x="3848099" y="5971251"/>
                </a:cubicBezTo>
                <a:cubicBezTo>
                  <a:pt x="1722852" y="5971251"/>
                  <a:pt x="0" y="4248398"/>
                  <a:pt x="0" y="2123151"/>
                </a:cubicBezTo>
                <a:cubicBezTo>
                  <a:pt x="0" y="1459012"/>
                  <a:pt x="168247" y="834168"/>
                  <a:pt x="464444" y="288918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: Shape 21"/>
          <p:cNvSpPr/>
          <p:nvPr userDrawn="1"/>
        </p:nvSpPr>
        <p:spPr>
          <a:xfrm>
            <a:off x="9050235" y="1"/>
            <a:ext cx="9237768" cy="9594390"/>
          </a:xfrm>
          <a:custGeom>
            <a:avLst/>
            <a:gdLst>
              <a:gd name="connsiteX0" fmla="*/ 568356 w 6158512"/>
              <a:gd name="connsiteY0" fmla="*/ 0 h 6395273"/>
              <a:gd name="connsiteX1" fmla="*/ 815476 w 6158512"/>
              <a:gd name="connsiteY1" fmla="*/ 0 h 6395273"/>
              <a:gd name="connsiteX2" fmla="*/ 701520 w 6158512"/>
              <a:gd name="connsiteY2" fmla="*/ 187577 h 6395273"/>
              <a:gd name="connsiteX3" fmla="*/ 211415 w 6158512"/>
              <a:gd name="connsiteY3" fmla="*/ 2123150 h 6395273"/>
              <a:gd name="connsiteX4" fmla="*/ 4272120 w 6158512"/>
              <a:gd name="connsiteY4" fmla="*/ 6183856 h 6395273"/>
              <a:gd name="connsiteX5" fmla="*/ 6032604 w 6158512"/>
              <a:gd name="connsiteY5" fmla="*/ 5783427 h 6395273"/>
              <a:gd name="connsiteX6" fmla="*/ 6158512 w 6158512"/>
              <a:gd name="connsiteY6" fmla="*/ 5718940 h 6395273"/>
              <a:gd name="connsiteX7" fmla="*/ 6158512 w 6158512"/>
              <a:gd name="connsiteY7" fmla="*/ 5956454 h 6395273"/>
              <a:gd name="connsiteX8" fmla="*/ 6124262 w 6158512"/>
              <a:gd name="connsiteY8" fmla="*/ 5973996 h 6395273"/>
              <a:gd name="connsiteX9" fmla="*/ 4272121 w 6158512"/>
              <a:gd name="connsiteY9" fmla="*/ 6395273 h 6395273"/>
              <a:gd name="connsiteX10" fmla="*/ 0 w 6158512"/>
              <a:gd name="connsiteY10" fmla="*/ 2123151 h 6395273"/>
              <a:gd name="connsiteX11" fmla="*/ 515622 w 6158512"/>
              <a:gd name="connsiteY11" fmla="*/ 86804 h 6395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158512" h="6395273">
                <a:moveTo>
                  <a:pt x="568356" y="0"/>
                </a:moveTo>
                <a:lnTo>
                  <a:pt x="815476" y="0"/>
                </a:lnTo>
                <a:lnTo>
                  <a:pt x="701520" y="187577"/>
                </a:lnTo>
                <a:cubicBezTo>
                  <a:pt x="388958" y="762952"/>
                  <a:pt x="211415" y="1422317"/>
                  <a:pt x="211415" y="2123150"/>
                </a:cubicBezTo>
                <a:cubicBezTo>
                  <a:pt x="211415" y="4365816"/>
                  <a:pt x="2029455" y="6183856"/>
                  <a:pt x="4272120" y="6183856"/>
                </a:cubicBezTo>
                <a:cubicBezTo>
                  <a:pt x="4902870" y="6183856"/>
                  <a:pt x="5500031" y="6040047"/>
                  <a:pt x="6032604" y="5783427"/>
                </a:cubicBezTo>
                <a:lnTo>
                  <a:pt x="6158512" y="5718940"/>
                </a:lnTo>
                <a:lnTo>
                  <a:pt x="6158512" y="5956454"/>
                </a:lnTo>
                <a:lnTo>
                  <a:pt x="6124262" y="5973996"/>
                </a:lnTo>
                <a:cubicBezTo>
                  <a:pt x="5563962" y="6243976"/>
                  <a:pt x="4935710" y="6395273"/>
                  <a:pt x="4272121" y="6395273"/>
                </a:cubicBezTo>
                <a:cubicBezTo>
                  <a:pt x="1912694" y="6395273"/>
                  <a:pt x="0" y="4482579"/>
                  <a:pt x="0" y="2123151"/>
                </a:cubicBezTo>
                <a:cubicBezTo>
                  <a:pt x="0" y="1385830"/>
                  <a:pt x="186786" y="692135"/>
                  <a:pt x="515622" y="86804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4"/>
          <p:cNvSpPr>
            <a:spLocks noGrp="1"/>
          </p:cNvSpPr>
          <p:nvPr userDrawn="1">
            <p:ph type="pic" sz="quarter" idx="12" hasCustomPrompt="1"/>
          </p:nvPr>
        </p:nvSpPr>
        <p:spPr>
          <a:xfrm>
            <a:off x="8914611" y="3630137"/>
            <a:ext cx="5246271" cy="307086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Picture Placeholder 4"/>
          <p:cNvSpPr>
            <a:spLocks noGrp="1"/>
          </p:cNvSpPr>
          <p:nvPr userDrawn="1">
            <p:ph type="pic" sz="quarter" idx="10" hasCustomPrompt="1"/>
          </p:nvPr>
        </p:nvSpPr>
        <p:spPr>
          <a:xfrm>
            <a:off x="12172653" y="3268171"/>
            <a:ext cx="6483036" cy="37948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7" name="Title 1"/>
          <p:cNvSpPr>
            <a:spLocks noGrp="1"/>
          </p:cNvSpPr>
          <p:nvPr userDrawn="1">
            <p:ph type="title"/>
          </p:nvPr>
        </p:nvSpPr>
        <p:spPr>
          <a:xfrm>
            <a:off x="1190354" y="29385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8" name="Text Placeholder 3"/>
          <p:cNvSpPr>
            <a:spLocks noGrp="1"/>
          </p:cNvSpPr>
          <p:nvPr userDrawn="1">
            <p:ph type="body" sz="quarter" idx="13"/>
          </p:nvPr>
        </p:nvSpPr>
        <p:spPr>
          <a:xfrm>
            <a:off x="1190354" y="24986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75247637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4742200" cy="10288588"/>
          </a:xfrm>
          <a:custGeom>
            <a:avLst/>
            <a:gdLst>
              <a:gd name="connsiteX0" fmla="*/ 0 w 14742199"/>
              <a:gd name="connsiteY0" fmla="*/ 0 h 10288588"/>
              <a:gd name="connsiteX1" fmla="*/ 4453613 w 14742199"/>
              <a:gd name="connsiteY1" fmla="*/ 1 h 10288588"/>
              <a:gd name="connsiteX2" fmla="*/ 14742199 w 14742199"/>
              <a:gd name="connsiteY2" fmla="*/ 10288588 h 10288588"/>
              <a:gd name="connsiteX3" fmla="*/ 1222800 w 14742199"/>
              <a:gd name="connsiteY3" fmla="*/ 10288588 h 10288588"/>
              <a:gd name="connsiteX4" fmla="*/ 1 w 14742199"/>
              <a:gd name="connsiteY4" fmla="*/ 9065789 h 10288588"/>
              <a:gd name="connsiteX5" fmla="*/ 0 w 14742199"/>
              <a:gd name="connsiteY5" fmla="*/ 0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42199" h="10288588">
                <a:moveTo>
                  <a:pt x="0" y="0"/>
                </a:moveTo>
                <a:lnTo>
                  <a:pt x="4453613" y="1"/>
                </a:lnTo>
                <a:lnTo>
                  <a:pt x="14742199" y="10288588"/>
                </a:lnTo>
                <a:lnTo>
                  <a:pt x="1222800" y="10288588"/>
                </a:lnTo>
                <a:lnTo>
                  <a:pt x="1" y="906578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32575997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 userDrawn="1"/>
        </p:nvGrpSpPr>
        <p:grpSpPr>
          <a:xfrm rot="5400000">
            <a:off x="8871948" y="872537"/>
            <a:ext cx="9239194" cy="9592910"/>
            <a:chOff x="6033490" y="0"/>
            <a:chExt cx="6158512" cy="6395273"/>
          </a:xfrm>
        </p:grpSpPr>
        <p:sp>
          <p:nvSpPr>
            <p:cNvPr id="44" name="Freeform: Shape 43"/>
            <p:cNvSpPr/>
            <p:nvPr userDrawn="1"/>
          </p:nvSpPr>
          <p:spPr>
            <a:xfrm>
              <a:off x="6457512" y="0"/>
              <a:ext cx="5734490" cy="5971251"/>
            </a:xfrm>
            <a:custGeom>
              <a:avLst/>
              <a:gdLst>
                <a:gd name="connsiteX0" fmla="*/ 5650693 w 5734490"/>
                <a:gd name="connsiteY0" fmla="*/ 0 h 5971251"/>
                <a:gd name="connsiteX1" fmla="*/ 5734490 w 5734490"/>
                <a:gd name="connsiteY1" fmla="*/ 0 h 5971251"/>
                <a:gd name="connsiteX2" fmla="*/ 5734490 w 5734490"/>
                <a:gd name="connsiteY2" fmla="*/ 76160 h 5971251"/>
                <a:gd name="connsiteX3" fmla="*/ 639966 w 5734490"/>
                <a:gd name="connsiteY3" fmla="*/ 0 h 5971251"/>
                <a:gd name="connsiteX4" fmla="*/ 2045505 w 5734490"/>
                <a:gd name="connsiteY4" fmla="*/ 0 h 5971251"/>
                <a:gd name="connsiteX5" fmla="*/ 1877574 w 5734490"/>
                <a:gd name="connsiteY5" fmla="*/ 152626 h 5971251"/>
                <a:gd name="connsiteX6" fmla="*/ 1061356 w 5734490"/>
                <a:gd name="connsiteY6" fmla="*/ 2123151 h 5971251"/>
                <a:gd name="connsiteX7" fmla="*/ 3848099 w 5734490"/>
                <a:gd name="connsiteY7" fmla="*/ 4909894 h 5971251"/>
                <a:gd name="connsiteX8" fmla="*/ 5620726 w 5734490"/>
                <a:gd name="connsiteY8" fmla="*/ 4273538 h 5971251"/>
                <a:gd name="connsiteX9" fmla="*/ 5734490 w 5734490"/>
                <a:gd name="connsiteY9" fmla="*/ 4170142 h 5971251"/>
                <a:gd name="connsiteX10" fmla="*/ 5734490 w 5734490"/>
                <a:gd name="connsiteY10" fmla="*/ 5476816 h 5971251"/>
                <a:gd name="connsiteX11" fmla="*/ 5682332 w 5734490"/>
                <a:gd name="connsiteY11" fmla="*/ 5506806 h 5971251"/>
                <a:gd name="connsiteX12" fmla="*/ 3848099 w 5734490"/>
                <a:gd name="connsiteY12" fmla="*/ 5971251 h 5971251"/>
                <a:gd name="connsiteX13" fmla="*/ 0 w 5734490"/>
                <a:gd name="connsiteY13" fmla="*/ 2123151 h 5971251"/>
                <a:gd name="connsiteX14" fmla="*/ 464444 w 5734490"/>
                <a:gd name="connsiteY14" fmla="*/ 288918 h 597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734490" h="5971251">
                  <a:moveTo>
                    <a:pt x="5650693" y="0"/>
                  </a:moveTo>
                  <a:lnTo>
                    <a:pt x="5734490" y="0"/>
                  </a:lnTo>
                  <a:lnTo>
                    <a:pt x="5734490" y="76160"/>
                  </a:lnTo>
                  <a:close/>
                  <a:moveTo>
                    <a:pt x="639966" y="0"/>
                  </a:moveTo>
                  <a:lnTo>
                    <a:pt x="2045505" y="0"/>
                  </a:lnTo>
                  <a:lnTo>
                    <a:pt x="1877574" y="152626"/>
                  </a:lnTo>
                  <a:cubicBezTo>
                    <a:pt x="1373273" y="656927"/>
                    <a:pt x="1061356" y="1353613"/>
                    <a:pt x="1061356" y="2123151"/>
                  </a:cubicBezTo>
                  <a:cubicBezTo>
                    <a:pt x="1061356" y="3662227"/>
                    <a:pt x="2309023" y="4909894"/>
                    <a:pt x="3848099" y="4909894"/>
                  </a:cubicBezTo>
                  <a:cubicBezTo>
                    <a:pt x="4521445" y="4909894"/>
                    <a:pt x="5139013" y="4671083"/>
                    <a:pt x="5620726" y="4273538"/>
                  </a:cubicBezTo>
                  <a:lnTo>
                    <a:pt x="5734490" y="4170142"/>
                  </a:lnTo>
                  <a:lnTo>
                    <a:pt x="5734490" y="5476816"/>
                  </a:lnTo>
                  <a:lnTo>
                    <a:pt x="5682332" y="5506806"/>
                  </a:lnTo>
                  <a:cubicBezTo>
                    <a:pt x="5137082" y="5803004"/>
                    <a:pt x="4512239" y="5971251"/>
                    <a:pt x="3848099" y="5971251"/>
                  </a:cubicBezTo>
                  <a:cubicBezTo>
                    <a:pt x="1722852" y="5971251"/>
                    <a:pt x="0" y="4248398"/>
                    <a:pt x="0" y="2123151"/>
                  </a:cubicBezTo>
                  <a:cubicBezTo>
                    <a:pt x="0" y="1459012"/>
                    <a:pt x="168247" y="834168"/>
                    <a:pt x="464444" y="288918"/>
                  </a:cubicBezTo>
                  <a:close/>
                </a:path>
              </a:pathLst>
            </a:custGeom>
            <a:gradFill>
              <a:gsLst>
                <a:gs pos="17000">
                  <a:schemeClr val="accent1"/>
                </a:gs>
                <a:gs pos="100000">
                  <a:schemeClr val="accent5">
                    <a:lumMod val="75000"/>
                  </a:schemeClr>
                </a:gs>
              </a:gsLst>
              <a:lin ang="27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: Shape 44"/>
            <p:cNvSpPr/>
            <p:nvPr userDrawn="1"/>
          </p:nvSpPr>
          <p:spPr>
            <a:xfrm>
              <a:off x="6033490" y="0"/>
              <a:ext cx="6158512" cy="6395273"/>
            </a:xfrm>
            <a:custGeom>
              <a:avLst/>
              <a:gdLst>
                <a:gd name="connsiteX0" fmla="*/ 568356 w 6158512"/>
                <a:gd name="connsiteY0" fmla="*/ 0 h 6395273"/>
                <a:gd name="connsiteX1" fmla="*/ 815476 w 6158512"/>
                <a:gd name="connsiteY1" fmla="*/ 0 h 6395273"/>
                <a:gd name="connsiteX2" fmla="*/ 701520 w 6158512"/>
                <a:gd name="connsiteY2" fmla="*/ 187577 h 6395273"/>
                <a:gd name="connsiteX3" fmla="*/ 211415 w 6158512"/>
                <a:gd name="connsiteY3" fmla="*/ 2123150 h 6395273"/>
                <a:gd name="connsiteX4" fmla="*/ 4272120 w 6158512"/>
                <a:gd name="connsiteY4" fmla="*/ 6183856 h 6395273"/>
                <a:gd name="connsiteX5" fmla="*/ 6032604 w 6158512"/>
                <a:gd name="connsiteY5" fmla="*/ 5783427 h 6395273"/>
                <a:gd name="connsiteX6" fmla="*/ 6158512 w 6158512"/>
                <a:gd name="connsiteY6" fmla="*/ 5718940 h 6395273"/>
                <a:gd name="connsiteX7" fmla="*/ 6158512 w 6158512"/>
                <a:gd name="connsiteY7" fmla="*/ 5956454 h 6395273"/>
                <a:gd name="connsiteX8" fmla="*/ 6124262 w 6158512"/>
                <a:gd name="connsiteY8" fmla="*/ 5973996 h 6395273"/>
                <a:gd name="connsiteX9" fmla="*/ 4272121 w 6158512"/>
                <a:gd name="connsiteY9" fmla="*/ 6395273 h 6395273"/>
                <a:gd name="connsiteX10" fmla="*/ 0 w 6158512"/>
                <a:gd name="connsiteY10" fmla="*/ 2123151 h 6395273"/>
                <a:gd name="connsiteX11" fmla="*/ 515622 w 6158512"/>
                <a:gd name="connsiteY11" fmla="*/ 86804 h 639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158512" h="6395273">
                  <a:moveTo>
                    <a:pt x="568356" y="0"/>
                  </a:moveTo>
                  <a:lnTo>
                    <a:pt x="815476" y="0"/>
                  </a:lnTo>
                  <a:lnTo>
                    <a:pt x="701520" y="187577"/>
                  </a:lnTo>
                  <a:cubicBezTo>
                    <a:pt x="388958" y="762952"/>
                    <a:pt x="211415" y="1422317"/>
                    <a:pt x="211415" y="2123150"/>
                  </a:cubicBezTo>
                  <a:cubicBezTo>
                    <a:pt x="211415" y="4365816"/>
                    <a:pt x="2029455" y="6183856"/>
                    <a:pt x="4272120" y="6183856"/>
                  </a:cubicBezTo>
                  <a:cubicBezTo>
                    <a:pt x="4902870" y="6183856"/>
                    <a:pt x="5500031" y="6040047"/>
                    <a:pt x="6032604" y="5783427"/>
                  </a:cubicBezTo>
                  <a:lnTo>
                    <a:pt x="6158512" y="5718940"/>
                  </a:lnTo>
                  <a:lnTo>
                    <a:pt x="6158512" y="5956454"/>
                  </a:lnTo>
                  <a:lnTo>
                    <a:pt x="6124262" y="5973996"/>
                  </a:lnTo>
                  <a:cubicBezTo>
                    <a:pt x="5563962" y="6243976"/>
                    <a:pt x="4935710" y="6395273"/>
                    <a:pt x="4272121" y="6395273"/>
                  </a:cubicBezTo>
                  <a:cubicBezTo>
                    <a:pt x="1912694" y="6395273"/>
                    <a:pt x="0" y="4482579"/>
                    <a:pt x="0" y="2123151"/>
                  </a:cubicBezTo>
                  <a:cubicBezTo>
                    <a:pt x="0" y="1385830"/>
                    <a:pt x="186786" y="692135"/>
                    <a:pt x="515622" y="86804"/>
                  </a:cubicBez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2" name="Picture Placeholder 4"/>
          <p:cNvSpPr>
            <a:spLocks noGrp="1"/>
          </p:cNvSpPr>
          <p:nvPr>
            <p:ph type="pic" sz="quarter" idx="12" hasCustomPrompt="1"/>
          </p:nvPr>
        </p:nvSpPr>
        <p:spPr>
          <a:xfrm>
            <a:off x="6938436" y="1850268"/>
            <a:ext cx="5625540" cy="3292872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70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8878567" y="2921364"/>
            <a:ext cx="6169151" cy="3611071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70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11103428" y="4355781"/>
            <a:ext cx="7399542" cy="4331272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70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1" name="Title 1"/>
          <p:cNvSpPr>
            <a:spLocks noGrp="1"/>
          </p:cNvSpPr>
          <p:nvPr>
            <p:ph type="title"/>
          </p:nvPr>
        </p:nvSpPr>
        <p:spPr>
          <a:xfrm>
            <a:off x="1190354" y="29385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2" name="Text Placeholder 3"/>
          <p:cNvSpPr>
            <a:spLocks noGrp="1"/>
          </p:cNvSpPr>
          <p:nvPr>
            <p:ph type="body" sz="quarter" idx="13"/>
          </p:nvPr>
        </p:nvSpPr>
        <p:spPr>
          <a:xfrm>
            <a:off x="1190354" y="2498639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531072366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8753467"/>
            <a:ext cx="18288000" cy="153512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269885" y="5493157"/>
            <a:ext cx="8192511" cy="4795432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3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2" hasCustomPrompt="1"/>
          </p:nvPr>
        </p:nvSpPr>
        <p:spPr>
          <a:xfrm>
            <a:off x="8825603" y="5493157"/>
            <a:ext cx="8192511" cy="4795432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31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201046" y="4501939"/>
            <a:ext cx="9885908" cy="5786650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80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36498607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15" name="Freeform: Shape 14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5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2" cstate="print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 rot="5400000">
            <a:off x="4973255" y="-3418019"/>
            <a:ext cx="8341491" cy="11906841"/>
          </a:xfrm>
          <a:prstGeom prst="rect">
            <a:avLst/>
          </a:prstGeom>
          <a:effectLst>
            <a:outerShdw blurRad="1270000" sx="90000" sy="90000" algn="ctr" rotWithShape="0">
              <a:schemeClr val="tx1">
                <a:lumMod val="95000"/>
                <a:lumOff val="5000"/>
                <a:alpha val="40000"/>
              </a:schemeClr>
            </a:outerShdw>
          </a:effectLst>
        </p:spPr>
      </p:pic>
      <p:sp>
        <p:nvSpPr>
          <p:cNvPr id="11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561907" y="-970339"/>
            <a:ext cx="9372600" cy="704958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2242465674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 userDrawn="1"/>
        </p:nvSpPr>
        <p:spPr>
          <a:xfrm>
            <a:off x="0" y="1"/>
            <a:ext cx="18288000" cy="6180109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6" name="Picture 5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4140614" y="1799285"/>
            <a:ext cx="9899904" cy="5535203"/>
          </a:xfrm>
          <a:prstGeom prst="rect">
            <a:avLst/>
          </a:prstGeom>
        </p:spPr>
      </p:pic>
      <p:sp>
        <p:nvSpPr>
          <p:cNvPr id="7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5976367" y="2205692"/>
            <a:ext cx="6335267" cy="397441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91551944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15802686" y="0"/>
            <a:ext cx="2504364" cy="964363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62617" y="664806"/>
            <a:ext cx="4607718" cy="426190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3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8196098" y="5048958"/>
            <a:ext cx="4607718" cy="426190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n-US" dirty="0"/>
          </a:p>
        </p:txBody>
      </p:sp>
      <p:sp>
        <p:nvSpPr>
          <p:cNvPr id="14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12924716" y="664808"/>
            <a:ext cx="4607718" cy="4261904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5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12924716" y="5048958"/>
            <a:ext cx="4607718" cy="4261904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6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5484185" y="670119"/>
            <a:ext cx="7319630" cy="425659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 dirty="0"/>
          </a:p>
        </p:txBody>
      </p:sp>
      <p:sp>
        <p:nvSpPr>
          <p:cNvPr id="17" name="Picture Placeholder 5"/>
          <p:cNvSpPr>
            <a:spLocks noGrp="1"/>
          </p:cNvSpPr>
          <p:nvPr>
            <p:ph type="pic" sz="quarter" idx="15"/>
          </p:nvPr>
        </p:nvSpPr>
        <p:spPr>
          <a:xfrm>
            <a:off x="762617" y="5048957"/>
            <a:ext cx="7319630" cy="425659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22894209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-1" y="0"/>
            <a:ext cx="7432376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6" name="Rectangle 5"/>
          <p:cNvSpPr/>
          <p:nvPr userDrawn="1"/>
        </p:nvSpPr>
        <p:spPr>
          <a:xfrm>
            <a:off x="7429500" y="0"/>
            <a:ext cx="3429000" cy="3429529"/>
          </a:xfrm>
          <a:prstGeom prst="rect">
            <a:avLst/>
          </a:prstGeom>
          <a:solidFill>
            <a:srgbClr val="424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Rectangle 6"/>
          <p:cNvSpPr/>
          <p:nvPr userDrawn="1"/>
        </p:nvSpPr>
        <p:spPr>
          <a:xfrm>
            <a:off x="-5751" y="3429530"/>
            <a:ext cx="3429000" cy="3429529"/>
          </a:xfrm>
          <a:prstGeom prst="rect">
            <a:avLst/>
          </a:prstGeom>
          <a:solidFill>
            <a:srgbClr val="424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Rectangle 7"/>
          <p:cNvSpPr/>
          <p:nvPr userDrawn="1"/>
        </p:nvSpPr>
        <p:spPr>
          <a:xfrm>
            <a:off x="7423749" y="6859059"/>
            <a:ext cx="3429000" cy="3429529"/>
          </a:xfrm>
          <a:prstGeom prst="rect">
            <a:avLst/>
          </a:prstGeom>
          <a:solidFill>
            <a:srgbClr val="424C5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-11502" y="6859059"/>
            <a:ext cx="7435251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0844123" y="3429530"/>
            <a:ext cx="7441002" cy="3429529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2" name="Rectangle 11"/>
          <p:cNvSpPr/>
          <p:nvPr userDrawn="1"/>
        </p:nvSpPr>
        <p:spPr>
          <a:xfrm>
            <a:off x="10858500" y="0"/>
            <a:ext cx="7429500" cy="342952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Rectangle 12"/>
          <p:cNvSpPr/>
          <p:nvPr userDrawn="1"/>
        </p:nvSpPr>
        <p:spPr>
          <a:xfrm>
            <a:off x="10841247" y="6859059"/>
            <a:ext cx="7446753" cy="342952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4" name="Rectangle 13"/>
          <p:cNvSpPr/>
          <p:nvPr userDrawn="1"/>
        </p:nvSpPr>
        <p:spPr>
          <a:xfrm>
            <a:off x="3420374" y="3429530"/>
            <a:ext cx="7429500" cy="342952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56102000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-1" y="6490512"/>
            <a:ext cx="6118622" cy="37980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099048" y="6490512"/>
            <a:ext cx="6089904" cy="37980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12198096" y="6490512"/>
            <a:ext cx="6089904" cy="37980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9144000" y="0"/>
            <a:ext cx="9144000" cy="649051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38940377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855868583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8078447"/>
            <a:ext cx="18288000" cy="22101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1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276415767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-19050" y="5144294"/>
            <a:ext cx="18307050" cy="5144294"/>
          </a:xfrm>
          <a:prstGeom prst="rect">
            <a:avLst/>
          </a:prstGeom>
          <a:gradFill>
            <a:gsLst>
              <a:gs pos="20000">
                <a:schemeClr val="accent1"/>
              </a:gs>
              <a:gs pos="98000">
                <a:schemeClr val="accent5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139568190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Рисунок 2"/>
          <p:cNvSpPr>
            <a:spLocks noGrp="1"/>
          </p:cNvSpPr>
          <p:nvPr>
            <p:ph type="pic" sz="quarter" idx="10"/>
          </p:nvPr>
        </p:nvSpPr>
        <p:spPr>
          <a:xfrm>
            <a:off x="11696700" y="0"/>
            <a:ext cx="6591300" cy="6611754"/>
          </a:xfrm>
          <a:custGeom>
            <a:avLst/>
            <a:gdLst>
              <a:gd name="connsiteX0" fmla="*/ 0 w 6591300"/>
              <a:gd name="connsiteY0" fmla="*/ 0 h 6611754"/>
              <a:gd name="connsiteX1" fmla="*/ 6591300 w 6591300"/>
              <a:gd name="connsiteY1" fmla="*/ 0 h 6611754"/>
              <a:gd name="connsiteX2" fmla="*/ 6591300 w 6591300"/>
              <a:gd name="connsiteY2" fmla="*/ 6611754 h 6611754"/>
              <a:gd name="connsiteX3" fmla="*/ 0 w 6591300"/>
              <a:gd name="connsiteY3" fmla="*/ 20455 h 661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1300" h="6611754">
                <a:moveTo>
                  <a:pt x="0" y="0"/>
                </a:moveTo>
                <a:lnTo>
                  <a:pt x="6591300" y="0"/>
                </a:lnTo>
                <a:lnTo>
                  <a:pt x="6591300" y="6611754"/>
                </a:lnTo>
                <a:lnTo>
                  <a:pt x="0" y="2045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8" name="Рисунок 2"/>
          <p:cNvSpPr>
            <a:spLocks noGrp="1"/>
          </p:cNvSpPr>
          <p:nvPr>
            <p:ph type="pic" sz="quarter" idx="11"/>
          </p:nvPr>
        </p:nvSpPr>
        <p:spPr>
          <a:xfrm>
            <a:off x="6672616" y="0"/>
            <a:ext cx="8636241" cy="8330515"/>
          </a:xfrm>
          <a:custGeom>
            <a:avLst/>
            <a:gdLst>
              <a:gd name="connsiteX0" fmla="*/ 4012394 w 8636241"/>
              <a:gd name="connsiteY0" fmla="*/ 0 h 8330515"/>
              <a:gd name="connsiteX1" fmla="*/ 4623846 w 8636241"/>
              <a:gd name="connsiteY1" fmla="*/ 0 h 8330515"/>
              <a:gd name="connsiteX2" fmla="*/ 8636241 w 8636241"/>
              <a:gd name="connsiteY2" fmla="*/ 4012394 h 8330515"/>
              <a:gd name="connsiteX3" fmla="*/ 4318121 w 8636241"/>
              <a:gd name="connsiteY3" fmla="*/ 8330515 h 8330515"/>
              <a:gd name="connsiteX4" fmla="*/ 0 w 8636241"/>
              <a:gd name="connsiteY4" fmla="*/ 4012394 h 833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36241" h="8330515">
                <a:moveTo>
                  <a:pt x="4012394" y="0"/>
                </a:moveTo>
                <a:lnTo>
                  <a:pt x="4623846" y="0"/>
                </a:lnTo>
                <a:lnTo>
                  <a:pt x="8636241" y="4012394"/>
                </a:lnTo>
                <a:lnTo>
                  <a:pt x="4318121" y="8330515"/>
                </a:lnTo>
                <a:lnTo>
                  <a:pt x="0" y="401239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2"/>
          <p:cNvSpPr>
            <a:spLocks noGrp="1"/>
          </p:cNvSpPr>
          <p:nvPr>
            <p:ph type="pic" sz="quarter" idx="12"/>
          </p:nvPr>
        </p:nvSpPr>
        <p:spPr>
          <a:xfrm>
            <a:off x="11170446" y="4176296"/>
            <a:ext cx="7117554" cy="6112292"/>
          </a:xfrm>
          <a:custGeom>
            <a:avLst/>
            <a:gdLst>
              <a:gd name="connsiteX0" fmla="*/ 4318120 w 7117554"/>
              <a:gd name="connsiteY0" fmla="*/ 0 h 6112291"/>
              <a:gd name="connsiteX1" fmla="*/ 7117554 w 7117554"/>
              <a:gd name="connsiteY1" fmla="*/ 2799434 h 6112291"/>
              <a:gd name="connsiteX2" fmla="*/ 7117554 w 7117554"/>
              <a:gd name="connsiteY2" fmla="*/ 5836806 h 6112291"/>
              <a:gd name="connsiteX3" fmla="*/ 6842070 w 7117554"/>
              <a:gd name="connsiteY3" fmla="*/ 6112291 h 6112291"/>
              <a:gd name="connsiteX4" fmla="*/ 1794171 w 7117554"/>
              <a:gd name="connsiteY4" fmla="*/ 6112291 h 6112291"/>
              <a:gd name="connsiteX5" fmla="*/ 0 w 7117554"/>
              <a:gd name="connsiteY5" fmla="*/ 4318120 h 611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117554" h="6112291">
                <a:moveTo>
                  <a:pt x="4318120" y="0"/>
                </a:moveTo>
                <a:lnTo>
                  <a:pt x="7117554" y="2799434"/>
                </a:lnTo>
                <a:lnTo>
                  <a:pt x="7117554" y="5836806"/>
                </a:lnTo>
                <a:lnTo>
                  <a:pt x="6842070" y="6112291"/>
                </a:lnTo>
                <a:lnTo>
                  <a:pt x="1794171" y="6112291"/>
                </a:lnTo>
                <a:lnTo>
                  <a:pt x="0" y="431812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185868602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8078447"/>
            <a:ext cx="18288000" cy="22101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387476237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15801975" y="0"/>
            <a:ext cx="2486025" cy="34295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36713148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-19050" y="1"/>
            <a:ext cx="18307050" cy="5596120"/>
          </a:xfrm>
          <a:prstGeom prst="rect">
            <a:avLst/>
          </a:prstGeom>
          <a:gradFill>
            <a:gsLst>
              <a:gs pos="20000">
                <a:schemeClr val="accent1"/>
              </a:gs>
              <a:gs pos="98000">
                <a:schemeClr val="accent5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4541170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-19049" y="0"/>
            <a:ext cx="7399563" cy="10288588"/>
          </a:xfrm>
          <a:prstGeom prst="rect">
            <a:avLst/>
          </a:prstGeom>
          <a:gradFill flip="none" rotWithShape="1">
            <a:gsLst>
              <a:gs pos="20000">
                <a:schemeClr val="accent1"/>
              </a:gs>
              <a:gs pos="98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5" name="TextBox 4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bg1"/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alpha val="50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7" name="Freeform: Shape 6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>
                <a:solidFill>
                  <a:schemeClr val="bg1"/>
                </a:solidFill>
              </a:endParaRPr>
            </a:p>
          </p:txBody>
        </p:sp>
      </p:grp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857251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9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63893987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-19049" y="0"/>
            <a:ext cx="7399563" cy="10288588"/>
          </a:xfrm>
          <a:prstGeom prst="rect">
            <a:avLst/>
          </a:prstGeom>
          <a:gradFill flip="none" rotWithShape="1">
            <a:gsLst>
              <a:gs pos="20000">
                <a:schemeClr val="accent1"/>
              </a:gs>
              <a:gs pos="98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4" name="Group 3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5" name="TextBox 4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bg1"/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alpha val="50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7" name="Freeform: Shape 6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>
                <a:solidFill>
                  <a:schemeClr val="bg1"/>
                </a:solidFill>
              </a:endParaRPr>
            </a:p>
          </p:txBody>
        </p:sp>
      </p:grp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7829693" y="1830659"/>
            <a:ext cx="7305947" cy="212572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7829693" y="139074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66074810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15801975" y="0"/>
            <a:ext cx="2486025" cy="34295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9151145" cy="10288588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1874687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6_Custom Layout">
    <p:bg>
      <p:bgPr>
        <a:gradFill flip="none" rotWithShape="1">
          <a:gsLst>
            <a:gs pos="100000">
              <a:schemeClr val="accent5"/>
            </a:gs>
            <a:gs pos="0">
              <a:schemeClr val="accent1"/>
            </a:gs>
          </a:gsLst>
          <a:lin ang="27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401971461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7_Custom Layout">
    <p:bg>
      <p:bgPr>
        <a:gradFill flip="none" rotWithShape="1">
          <a:gsLst>
            <a:gs pos="86000">
              <a:schemeClr val="accent4"/>
            </a:gs>
            <a:gs pos="0">
              <a:schemeClr val="accent3"/>
            </a:gs>
          </a:gsLst>
          <a:lin ang="27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467987550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8_Custom Layout">
    <p:bg>
      <p:bgPr>
        <a:gradFill flip="none" rotWithShape="1">
          <a:gsLst>
            <a:gs pos="95000">
              <a:schemeClr val="accent2"/>
            </a:gs>
            <a:gs pos="0">
              <a:schemeClr val="accent6"/>
            </a:gs>
          </a:gsLst>
          <a:lin ang="2700000" scaled="1"/>
          <a:tileRect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4285478442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bg>
      <p:bgPr>
        <a:gradFill>
          <a:gsLst>
            <a:gs pos="17000">
              <a:schemeClr val="accent1"/>
            </a:gs>
            <a:gs pos="100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7799696" cy="10288588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211518020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4"/>
          <p:cNvSpPr>
            <a:spLocks noGrp="1"/>
          </p:cNvSpPr>
          <p:nvPr>
            <p:ph type="pic" sz="quarter" idx="10"/>
          </p:nvPr>
        </p:nvSpPr>
        <p:spPr>
          <a:xfrm>
            <a:off x="11680212" y="0"/>
            <a:ext cx="6607788" cy="10120615"/>
          </a:xfrm>
          <a:custGeom>
            <a:avLst/>
            <a:gdLst>
              <a:gd name="connsiteX0" fmla="*/ 4163909 w 6602292"/>
              <a:gd name="connsiteY0" fmla="*/ 0 h 10120615"/>
              <a:gd name="connsiteX1" fmla="*/ 6602292 w 6602292"/>
              <a:gd name="connsiteY1" fmla="*/ 0 h 10120615"/>
              <a:gd name="connsiteX2" fmla="*/ 6602292 w 6602292"/>
              <a:gd name="connsiteY2" fmla="*/ 9475026 h 10120615"/>
              <a:gd name="connsiteX3" fmla="*/ 5956704 w 6602292"/>
              <a:gd name="connsiteY3" fmla="*/ 10120615 h 10120615"/>
              <a:gd name="connsiteX4" fmla="*/ 0 w 6602292"/>
              <a:gd name="connsiteY4" fmla="*/ 4163912 h 10120615"/>
              <a:gd name="connsiteX5" fmla="*/ 4163909 w 6602292"/>
              <a:gd name="connsiteY5" fmla="*/ 0 h 10120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02292" h="10120615">
                <a:moveTo>
                  <a:pt x="4163909" y="0"/>
                </a:moveTo>
                <a:lnTo>
                  <a:pt x="6602292" y="0"/>
                </a:lnTo>
                <a:lnTo>
                  <a:pt x="6602292" y="9475026"/>
                </a:lnTo>
                <a:lnTo>
                  <a:pt x="5956704" y="10120615"/>
                </a:lnTo>
                <a:lnTo>
                  <a:pt x="0" y="4163912"/>
                </a:lnTo>
                <a:lnTo>
                  <a:pt x="4163909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8" name="Рисунок 5"/>
          <p:cNvSpPr>
            <a:spLocks noGrp="1"/>
          </p:cNvSpPr>
          <p:nvPr>
            <p:ph type="pic" sz="quarter" idx="11"/>
          </p:nvPr>
        </p:nvSpPr>
        <p:spPr>
          <a:xfrm>
            <a:off x="8074398" y="3031430"/>
            <a:ext cx="4066623" cy="4066623"/>
          </a:xfrm>
          <a:custGeom>
            <a:avLst/>
            <a:gdLst>
              <a:gd name="connsiteX0" fmla="*/ 2033312 w 4066623"/>
              <a:gd name="connsiteY0" fmla="*/ 0 h 4066623"/>
              <a:gd name="connsiteX1" fmla="*/ 4066623 w 4066623"/>
              <a:gd name="connsiteY1" fmla="*/ 2033312 h 4066623"/>
              <a:gd name="connsiteX2" fmla="*/ 2033312 w 4066623"/>
              <a:gd name="connsiteY2" fmla="*/ 4066623 h 4066623"/>
              <a:gd name="connsiteX3" fmla="*/ 0 w 4066623"/>
              <a:gd name="connsiteY3" fmla="*/ 2033312 h 406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6623" h="4066623">
                <a:moveTo>
                  <a:pt x="2033312" y="0"/>
                </a:moveTo>
                <a:lnTo>
                  <a:pt x="4066623" y="2033312"/>
                </a:lnTo>
                <a:lnTo>
                  <a:pt x="2033312" y="4066623"/>
                </a:lnTo>
                <a:lnTo>
                  <a:pt x="0" y="203331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5"/>
          <p:cNvSpPr>
            <a:spLocks noGrp="1"/>
          </p:cNvSpPr>
          <p:nvPr>
            <p:ph type="pic" sz="quarter" idx="12"/>
          </p:nvPr>
        </p:nvSpPr>
        <p:spPr>
          <a:xfrm>
            <a:off x="10283659" y="5235736"/>
            <a:ext cx="4066623" cy="4066623"/>
          </a:xfrm>
          <a:custGeom>
            <a:avLst/>
            <a:gdLst>
              <a:gd name="connsiteX0" fmla="*/ 2033312 w 4066623"/>
              <a:gd name="connsiteY0" fmla="*/ 0 h 4066623"/>
              <a:gd name="connsiteX1" fmla="*/ 4066623 w 4066623"/>
              <a:gd name="connsiteY1" fmla="*/ 2033312 h 4066623"/>
              <a:gd name="connsiteX2" fmla="*/ 2033312 w 4066623"/>
              <a:gd name="connsiteY2" fmla="*/ 4066623 h 4066623"/>
              <a:gd name="connsiteX3" fmla="*/ 0 w 4066623"/>
              <a:gd name="connsiteY3" fmla="*/ 2033312 h 406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6623" h="4066623">
                <a:moveTo>
                  <a:pt x="2033312" y="0"/>
                </a:moveTo>
                <a:lnTo>
                  <a:pt x="4066623" y="2033312"/>
                </a:lnTo>
                <a:lnTo>
                  <a:pt x="2033312" y="4066623"/>
                </a:lnTo>
                <a:lnTo>
                  <a:pt x="0" y="203331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0" name="Рисунок 6"/>
          <p:cNvSpPr>
            <a:spLocks noGrp="1"/>
          </p:cNvSpPr>
          <p:nvPr>
            <p:ph type="pic" sz="quarter" idx="13"/>
          </p:nvPr>
        </p:nvSpPr>
        <p:spPr>
          <a:xfrm>
            <a:off x="12498414" y="7448386"/>
            <a:ext cx="4072119" cy="2840201"/>
          </a:xfrm>
          <a:custGeom>
            <a:avLst/>
            <a:gdLst>
              <a:gd name="connsiteX0" fmla="*/ 2033312 w 4066623"/>
              <a:gd name="connsiteY0" fmla="*/ 0 h 2840201"/>
              <a:gd name="connsiteX1" fmla="*/ 4066623 w 4066623"/>
              <a:gd name="connsiteY1" fmla="*/ 2033311 h 2840201"/>
              <a:gd name="connsiteX2" fmla="*/ 3259733 w 4066623"/>
              <a:gd name="connsiteY2" fmla="*/ 2840201 h 2840201"/>
              <a:gd name="connsiteX3" fmla="*/ 806890 w 4066623"/>
              <a:gd name="connsiteY3" fmla="*/ 2840201 h 2840201"/>
              <a:gd name="connsiteX4" fmla="*/ 0 w 4066623"/>
              <a:gd name="connsiteY4" fmla="*/ 2033311 h 2840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66623" h="2840201">
                <a:moveTo>
                  <a:pt x="2033312" y="0"/>
                </a:moveTo>
                <a:lnTo>
                  <a:pt x="4066623" y="2033311"/>
                </a:lnTo>
                <a:lnTo>
                  <a:pt x="3259733" y="2840201"/>
                </a:lnTo>
                <a:lnTo>
                  <a:pt x="806890" y="2840201"/>
                </a:lnTo>
                <a:lnTo>
                  <a:pt x="0" y="2033311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856400980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4_Custom Layout"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6" name="Group 5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  <a:solidFill>
            <a:schemeClr val="bg1"/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0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4888923" y="2762676"/>
            <a:ext cx="4255077" cy="2381619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661985" y="2762676"/>
            <a:ext cx="4255077" cy="2381619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15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13370939" y="2762686"/>
            <a:ext cx="4255077" cy="2381619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16" name="Picture Placeholder 10"/>
          <p:cNvSpPr>
            <a:spLocks noGrp="1"/>
          </p:cNvSpPr>
          <p:nvPr>
            <p:ph type="pic" sz="quarter" idx="14"/>
          </p:nvPr>
        </p:nvSpPr>
        <p:spPr>
          <a:xfrm>
            <a:off x="9144000" y="2762686"/>
            <a:ext cx="4255077" cy="2381619"/>
          </a:xfrm>
          <a:prstGeom prst="rect">
            <a:avLst/>
          </a:prstGeom>
          <a:solidFill>
            <a:schemeClr val="bg1"/>
          </a:solidFill>
        </p:spPr>
        <p:txBody>
          <a:bodyPr/>
          <a:lstStyle>
            <a:lvl1pPr>
              <a:defRPr sz="2700"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3151323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32_Custom Layout"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298343115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2" y="0"/>
            <a:ext cx="9144000" cy="10288588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69158441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bg>
      <p:bgPr>
        <a:gradFill>
          <a:gsLst>
            <a:gs pos="17000">
              <a:schemeClr val="accent1"/>
            </a:gs>
            <a:gs pos="100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472659957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8288000" cy="677716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305000316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: Shape 15"/>
          <p:cNvSpPr/>
          <p:nvPr userDrawn="1"/>
        </p:nvSpPr>
        <p:spPr>
          <a:xfrm>
            <a:off x="7578212" y="0"/>
            <a:ext cx="10709789" cy="9559133"/>
          </a:xfrm>
          <a:custGeom>
            <a:avLst/>
            <a:gdLst>
              <a:gd name="connsiteX0" fmla="*/ 591788 w 7139859"/>
              <a:gd name="connsiteY0" fmla="*/ 0 h 6371772"/>
              <a:gd name="connsiteX1" fmla="*/ 7139859 w 7139859"/>
              <a:gd name="connsiteY1" fmla="*/ 0 h 6371772"/>
              <a:gd name="connsiteX2" fmla="*/ 7139859 w 7139859"/>
              <a:gd name="connsiteY2" fmla="*/ 5190932 h 6371772"/>
              <a:gd name="connsiteX3" fmla="*/ 6900260 w 7139859"/>
              <a:gd name="connsiteY3" fmla="*/ 5408695 h 6371772"/>
              <a:gd name="connsiteX4" fmla="*/ 4217523 w 7139859"/>
              <a:gd name="connsiteY4" fmla="*/ 6371772 h 6371772"/>
              <a:gd name="connsiteX5" fmla="*/ 0 w 7139859"/>
              <a:gd name="connsiteY5" fmla="*/ 2154249 h 6371772"/>
              <a:gd name="connsiteX6" fmla="*/ 509032 w 7139859"/>
              <a:gd name="connsiteY6" fmla="*/ 143926 h 63717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139859" h="6371772">
                <a:moveTo>
                  <a:pt x="591788" y="0"/>
                </a:moveTo>
                <a:lnTo>
                  <a:pt x="7139859" y="0"/>
                </a:lnTo>
                <a:lnTo>
                  <a:pt x="7139859" y="5190932"/>
                </a:lnTo>
                <a:lnTo>
                  <a:pt x="6900260" y="5408695"/>
                </a:lnTo>
                <a:cubicBezTo>
                  <a:pt x="6171223" y="6010349"/>
                  <a:pt x="5236580" y="6371772"/>
                  <a:pt x="4217523" y="6371772"/>
                </a:cubicBezTo>
                <a:cubicBezTo>
                  <a:pt x="1888249" y="6371772"/>
                  <a:pt x="0" y="4483522"/>
                  <a:pt x="0" y="2154249"/>
                </a:cubicBezTo>
                <a:cubicBezTo>
                  <a:pt x="0" y="1426350"/>
                  <a:pt x="184399" y="741521"/>
                  <a:pt x="509032" y="143926"/>
                </a:cubicBezTo>
                <a:close/>
              </a:path>
            </a:pathLst>
          </a:custGeom>
          <a:gradFill>
            <a:gsLst>
              <a:gs pos="0">
                <a:schemeClr val="accent1">
                  <a:alpha val="62000"/>
                </a:schemeClr>
              </a:gs>
              <a:gs pos="53000">
                <a:srgbClr val="1282A0">
                  <a:alpha val="92000"/>
                </a:srgbClr>
              </a:gs>
              <a:gs pos="100000">
                <a:schemeClr val="accent5"/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8212747" y="0"/>
            <a:ext cx="10075253" cy="8982102"/>
          </a:xfrm>
          <a:custGeom>
            <a:avLst/>
            <a:gdLst>
              <a:gd name="connsiteX0" fmla="*/ 723748 w 6716835"/>
              <a:gd name="connsiteY0" fmla="*/ 0 h 5987144"/>
              <a:gd name="connsiteX1" fmla="*/ 6716835 w 6716835"/>
              <a:gd name="connsiteY1" fmla="*/ 0 h 5987144"/>
              <a:gd name="connsiteX2" fmla="*/ 6716835 w 6716835"/>
              <a:gd name="connsiteY2" fmla="*/ 4568481 h 5987144"/>
              <a:gd name="connsiteX3" fmla="*/ 6682392 w 6716835"/>
              <a:gd name="connsiteY3" fmla="*/ 4614541 h 5987144"/>
              <a:gd name="connsiteX4" fmla="*/ 3771849 w 6716835"/>
              <a:gd name="connsiteY4" fmla="*/ 5987144 h 5987144"/>
              <a:gd name="connsiteX5" fmla="*/ 0 w 6716835"/>
              <a:gd name="connsiteY5" fmla="*/ 2215293 h 5987144"/>
              <a:gd name="connsiteX6" fmla="*/ 644172 w 6716835"/>
              <a:gd name="connsiteY6" fmla="*/ 106415 h 59871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16835" h="5987144">
                <a:moveTo>
                  <a:pt x="723748" y="0"/>
                </a:moveTo>
                <a:lnTo>
                  <a:pt x="6716835" y="0"/>
                </a:lnTo>
                <a:lnTo>
                  <a:pt x="6716835" y="4568481"/>
                </a:lnTo>
                <a:lnTo>
                  <a:pt x="6682392" y="4614541"/>
                </a:lnTo>
                <a:cubicBezTo>
                  <a:pt x="5990579" y="5452824"/>
                  <a:pt x="4943612" y="5987144"/>
                  <a:pt x="3771849" y="5987144"/>
                </a:cubicBezTo>
                <a:cubicBezTo>
                  <a:pt x="1688714" y="5987144"/>
                  <a:pt x="0" y="4298429"/>
                  <a:pt x="0" y="2215293"/>
                </a:cubicBezTo>
                <a:cubicBezTo>
                  <a:pt x="0" y="1434117"/>
                  <a:pt x="237475" y="708407"/>
                  <a:pt x="644172" y="106415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6813921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D076D1D3-FFB3-472A-A678-426D3699A05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464970" y="0"/>
            <a:ext cx="5529263" cy="9726526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5" name="Title 1">
            <a:extLst>
              <a:ext uri="{FF2B5EF4-FFF2-40B4-BE49-F238E27FC236}">
                <a16:creationId xmlns:a16="http://schemas.microsoft.com/office/drawing/2014/main" xmlns="" id="{D4430D0C-480B-4388-8AF2-D3A631BE28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57251" y="1993073"/>
            <a:ext cx="4367894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6" name="Text Placeholder 3">
            <a:extLst>
              <a:ext uri="{FF2B5EF4-FFF2-40B4-BE49-F238E27FC236}">
                <a16:creationId xmlns:a16="http://schemas.microsoft.com/office/drawing/2014/main" xmlns="" id="{9E70E992-99BB-4CD5-87B4-2D900328591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857251" y="1618479"/>
            <a:ext cx="4367894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305206628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6053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xmlns="" id="{1A66B2ED-9924-42AE-BB1B-3F5AB6D50B7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95708" y="1811729"/>
            <a:ext cx="6370863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>
            <a:extLst>
              <a:ext uri="{FF2B5EF4-FFF2-40B4-BE49-F238E27FC236}">
                <a16:creationId xmlns:a16="http://schemas.microsoft.com/office/drawing/2014/main" xmlns="" id="{BFFB6710-6B07-4F56-869F-5DD832A69D1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9195708" y="1371812"/>
            <a:ext cx="6370863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673994184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12453842" y="1428187"/>
            <a:ext cx="4145184" cy="8860401"/>
          </a:xfrm>
          <a:prstGeom prst="rect">
            <a:avLst/>
          </a:prstGeom>
          <a:noFill/>
          <a:effectLst>
            <a:outerShdw blurRad="1270000" dist="1219200" dir="8100000" sx="75000" sy="75000" algn="tr" rotWithShape="0">
              <a:prstClr val="black">
                <a:alpha val="11000"/>
              </a:prstClr>
            </a:outerShdw>
          </a:effectLst>
        </p:spPr>
        <p:txBody>
          <a:bodyPr/>
          <a:lstStyle>
            <a:lvl1pPr marL="0" indent="0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Drag and Drop Image Here</a:t>
            </a:r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1" y="2751768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857251" y="23118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734576130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0AC71A24-4A23-40F2-A44E-3EC54D24B55B}"/>
              </a:ext>
            </a:extLst>
          </p:cNvPr>
          <p:cNvSpPr/>
          <p:nvPr userDrawn="1"/>
        </p:nvSpPr>
        <p:spPr>
          <a:xfrm>
            <a:off x="1" y="0"/>
            <a:ext cx="3657599" cy="36581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F11F0AF7-3668-41EC-ACF2-D02204B67D70}"/>
              </a:ext>
            </a:extLst>
          </p:cNvPr>
          <p:cNvSpPr/>
          <p:nvPr userDrawn="1"/>
        </p:nvSpPr>
        <p:spPr>
          <a:xfrm>
            <a:off x="7315199" y="0"/>
            <a:ext cx="3657599" cy="36581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2C9BC050-3BBD-49D6-89C9-511DAF7A3F76}"/>
              </a:ext>
            </a:extLst>
          </p:cNvPr>
          <p:cNvSpPr/>
          <p:nvPr userDrawn="1"/>
        </p:nvSpPr>
        <p:spPr>
          <a:xfrm>
            <a:off x="14630397" y="0"/>
            <a:ext cx="3657600" cy="3658165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486183CE-68AE-4309-9575-63BAB76E540E}"/>
              </a:ext>
            </a:extLst>
          </p:cNvPr>
          <p:cNvSpPr/>
          <p:nvPr userDrawn="1"/>
        </p:nvSpPr>
        <p:spPr>
          <a:xfrm>
            <a:off x="3657597" y="3658164"/>
            <a:ext cx="3657599" cy="365816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xmlns="" id="{2E2C6A99-3DF9-4972-93D1-E8A87E2E838B}"/>
              </a:ext>
            </a:extLst>
          </p:cNvPr>
          <p:cNvSpPr/>
          <p:nvPr userDrawn="1"/>
        </p:nvSpPr>
        <p:spPr>
          <a:xfrm>
            <a:off x="10972796" y="3658164"/>
            <a:ext cx="3657599" cy="365816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DA4543DB-029E-44A9-A3DE-12D06AD75B6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657600" cy="36581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7" name="Picture Placeholder 15">
            <a:extLst>
              <a:ext uri="{FF2B5EF4-FFF2-40B4-BE49-F238E27FC236}">
                <a16:creationId xmlns:a16="http://schemas.microsoft.com/office/drawing/2014/main" xmlns="" id="{F194A33E-5A56-42BC-998A-9E88B9EC70F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3657596" y="3658164"/>
            <a:ext cx="3657600" cy="36581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8" name="Picture Placeholder 15">
            <a:extLst>
              <a:ext uri="{FF2B5EF4-FFF2-40B4-BE49-F238E27FC236}">
                <a16:creationId xmlns:a16="http://schemas.microsoft.com/office/drawing/2014/main" xmlns="" id="{C2A13DFE-3C0E-4BDC-BECB-A0D5DFFE7C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315199" y="0"/>
            <a:ext cx="3657600" cy="36581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19" name="Picture Placeholder 15">
            <a:extLst>
              <a:ext uri="{FF2B5EF4-FFF2-40B4-BE49-F238E27FC236}">
                <a16:creationId xmlns:a16="http://schemas.microsoft.com/office/drawing/2014/main" xmlns="" id="{C2817C0D-0AD2-4A58-8130-1678ED1D1C0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972794" y="3658164"/>
            <a:ext cx="3657600" cy="36581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  <p:sp>
        <p:nvSpPr>
          <p:cNvPr id="20" name="Picture Placeholder 15">
            <a:extLst>
              <a:ext uri="{FF2B5EF4-FFF2-40B4-BE49-F238E27FC236}">
                <a16:creationId xmlns:a16="http://schemas.microsoft.com/office/drawing/2014/main" xmlns="" id="{0397B386-3DCC-498D-8272-6557442A9BD9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4630400" y="0"/>
            <a:ext cx="3657600" cy="365816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65535283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Grp="1"/>
          </p:cNvSpPr>
          <p:nvPr>
            <p:ph type="pic" sz="quarter" idx="11"/>
          </p:nvPr>
        </p:nvSpPr>
        <p:spPr bwMode="auto">
          <a:xfrm>
            <a:off x="6057899" y="-15720"/>
            <a:ext cx="6778893" cy="5094664"/>
          </a:xfrm>
          <a:custGeom>
            <a:avLst/>
            <a:gdLst>
              <a:gd name="T0" fmla="*/ 0 w 7753"/>
              <a:gd name="T1" fmla="*/ 5824 h 5824"/>
              <a:gd name="T2" fmla="*/ 3876 w 7753"/>
              <a:gd name="T3" fmla="*/ 0 h 5824"/>
              <a:gd name="T4" fmla="*/ 7753 w 7753"/>
              <a:gd name="T5" fmla="*/ 5823 h 5824"/>
              <a:gd name="T6" fmla="*/ 0 w 7753"/>
              <a:gd name="T7" fmla="*/ 5824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0" y="5824"/>
                </a:moveTo>
                <a:lnTo>
                  <a:pt x="3876" y="0"/>
                </a:lnTo>
                <a:lnTo>
                  <a:pt x="7753" y="5823"/>
                </a:lnTo>
                <a:lnTo>
                  <a:pt x="0" y="582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5"/>
          <p:cNvSpPr>
            <a:spLocks noGrp="1"/>
          </p:cNvSpPr>
          <p:nvPr>
            <p:ph type="pic" sz="quarter" idx="12"/>
          </p:nvPr>
        </p:nvSpPr>
        <p:spPr bwMode="auto">
          <a:xfrm>
            <a:off x="9616436" y="5207493"/>
            <a:ext cx="6778893" cy="5094664"/>
          </a:xfrm>
          <a:custGeom>
            <a:avLst/>
            <a:gdLst>
              <a:gd name="T0" fmla="*/ 0 w 7753"/>
              <a:gd name="T1" fmla="*/ 5824 h 5824"/>
              <a:gd name="T2" fmla="*/ 3876 w 7753"/>
              <a:gd name="T3" fmla="*/ 0 h 5824"/>
              <a:gd name="T4" fmla="*/ 7753 w 7753"/>
              <a:gd name="T5" fmla="*/ 5823 h 5824"/>
              <a:gd name="T6" fmla="*/ 0 w 7753"/>
              <a:gd name="T7" fmla="*/ 5824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0" y="5824"/>
                </a:moveTo>
                <a:lnTo>
                  <a:pt x="3876" y="0"/>
                </a:lnTo>
                <a:lnTo>
                  <a:pt x="7753" y="5823"/>
                </a:lnTo>
                <a:lnTo>
                  <a:pt x="0" y="582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Freeform 6"/>
          <p:cNvSpPr>
            <a:spLocks noGrp="1"/>
          </p:cNvSpPr>
          <p:nvPr>
            <p:ph type="pic" sz="quarter" idx="13"/>
          </p:nvPr>
        </p:nvSpPr>
        <p:spPr bwMode="auto">
          <a:xfrm>
            <a:off x="9651167" y="-15720"/>
            <a:ext cx="6778893" cy="5094664"/>
          </a:xfrm>
          <a:custGeom>
            <a:avLst/>
            <a:gdLst>
              <a:gd name="T0" fmla="*/ 7753 w 7753"/>
              <a:gd name="T1" fmla="*/ 0 h 5824"/>
              <a:gd name="T2" fmla="*/ 3876 w 7753"/>
              <a:gd name="T3" fmla="*/ 5824 h 5824"/>
              <a:gd name="T4" fmla="*/ 0 w 7753"/>
              <a:gd name="T5" fmla="*/ 0 h 5824"/>
              <a:gd name="T6" fmla="*/ 7753 w 7753"/>
              <a:gd name="T7" fmla="*/ 0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7753" y="0"/>
                </a:moveTo>
                <a:lnTo>
                  <a:pt x="3876" y="5824"/>
                </a:lnTo>
                <a:lnTo>
                  <a:pt x="0" y="0"/>
                </a:lnTo>
                <a:lnTo>
                  <a:pt x="7753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Рисунок 9"/>
          <p:cNvSpPr>
            <a:spLocks noGrp="1"/>
          </p:cNvSpPr>
          <p:nvPr>
            <p:ph type="pic" sz="quarter" idx="14"/>
          </p:nvPr>
        </p:nvSpPr>
        <p:spPr>
          <a:xfrm>
            <a:off x="13174971" y="0"/>
            <a:ext cx="5113029" cy="10302157"/>
          </a:xfrm>
          <a:custGeom>
            <a:avLst/>
            <a:gdLst>
              <a:gd name="connsiteX0" fmla="*/ 3532989 w 5113028"/>
              <a:gd name="connsiteY0" fmla="*/ 0 h 10288589"/>
              <a:gd name="connsiteX1" fmla="*/ 5113028 w 5113028"/>
              <a:gd name="connsiteY1" fmla="*/ 0 h 10288589"/>
              <a:gd name="connsiteX2" fmla="*/ 5113028 w 5113028"/>
              <a:gd name="connsiteY2" fmla="*/ 10288589 h 10288589"/>
              <a:gd name="connsiteX3" fmla="*/ 3509138 w 5113028"/>
              <a:gd name="connsiteY3" fmla="*/ 10288589 h 10288589"/>
              <a:gd name="connsiteX4" fmla="*/ 0 w 5113028"/>
              <a:gd name="connsiteY4" fmla="*/ 5162019 h 10288589"/>
              <a:gd name="connsiteX5" fmla="*/ 3532989 w 5113028"/>
              <a:gd name="connsiteY5" fmla="*/ 0 h 1028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113028" h="10288589">
                <a:moveTo>
                  <a:pt x="3532989" y="0"/>
                </a:moveTo>
                <a:lnTo>
                  <a:pt x="5113028" y="0"/>
                </a:lnTo>
                <a:lnTo>
                  <a:pt x="5113028" y="10288589"/>
                </a:lnTo>
                <a:lnTo>
                  <a:pt x="3509138" y="10288589"/>
                </a:lnTo>
                <a:lnTo>
                  <a:pt x="0" y="5162019"/>
                </a:lnTo>
                <a:lnTo>
                  <a:pt x="3532989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69271726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6"/>
          <p:cNvSpPr>
            <a:spLocks noGrp="1"/>
          </p:cNvSpPr>
          <p:nvPr>
            <p:ph type="pic" sz="quarter" idx="11"/>
          </p:nvPr>
        </p:nvSpPr>
        <p:spPr bwMode="auto">
          <a:xfrm>
            <a:off x="9213851" y="3192463"/>
            <a:ext cx="3073400" cy="3074989"/>
          </a:xfrm>
          <a:custGeom>
            <a:avLst/>
            <a:gdLst>
              <a:gd name="T0" fmla="*/ 0 w 3872"/>
              <a:gd name="T1" fmla="*/ 0 h 3874"/>
              <a:gd name="T2" fmla="*/ 29 w 3872"/>
              <a:gd name="T3" fmla="*/ 4 h 3874"/>
              <a:gd name="T4" fmla="*/ 56 w 3872"/>
              <a:gd name="T5" fmla="*/ 8 h 3874"/>
              <a:gd name="T6" fmla="*/ 84 w 3872"/>
              <a:gd name="T7" fmla="*/ 14 h 3874"/>
              <a:gd name="T8" fmla="*/ 111 w 3872"/>
              <a:gd name="T9" fmla="*/ 20 h 3874"/>
              <a:gd name="T10" fmla="*/ 139 w 3872"/>
              <a:gd name="T11" fmla="*/ 28 h 3874"/>
              <a:gd name="T12" fmla="*/ 166 w 3872"/>
              <a:gd name="T13" fmla="*/ 37 h 3874"/>
              <a:gd name="T14" fmla="*/ 193 w 3872"/>
              <a:gd name="T15" fmla="*/ 47 h 3874"/>
              <a:gd name="T16" fmla="*/ 221 w 3872"/>
              <a:gd name="T17" fmla="*/ 57 h 3874"/>
              <a:gd name="T18" fmla="*/ 2463 w 3872"/>
              <a:gd name="T19" fmla="*/ 986 h 3874"/>
              <a:gd name="T20" fmla="*/ 2499 w 3872"/>
              <a:gd name="T21" fmla="*/ 1003 h 3874"/>
              <a:gd name="T22" fmla="*/ 2535 w 3872"/>
              <a:gd name="T23" fmla="*/ 1020 h 3874"/>
              <a:gd name="T24" fmla="*/ 2568 w 3872"/>
              <a:gd name="T25" fmla="*/ 1039 h 3874"/>
              <a:gd name="T26" fmla="*/ 2601 w 3872"/>
              <a:gd name="T27" fmla="*/ 1059 h 3874"/>
              <a:gd name="T28" fmla="*/ 2633 w 3872"/>
              <a:gd name="T29" fmla="*/ 1081 h 3874"/>
              <a:gd name="T30" fmla="*/ 2662 w 3872"/>
              <a:gd name="T31" fmla="*/ 1104 h 3874"/>
              <a:gd name="T32" fmla="*/ 2691 w 3872"/>
              <a:gd name="T33" fmla="*/ 1129 h 3874"/>
              <a:gd name="T34" fmla="*/ 2718 w 3872"/>
              <a:gd name="T35" fmla="*/ 1155 h 3874"/>
              <a:gd name="T36" fmla="*/ 2744 w 3872"/>
              <a:gd name="T37" fmla="*/ 1182 h 3874"/>
              <a:gd name="T38" fmla="*/ 2768 w 3872"/>
              <a:gd name="T39" fmla="*/ 1211 h 3874"/>
              <a:gd name="T40" fmla="*/ 2791 w 3872"/>
              <a:gd name="T41" fmla="*/ 1241 h 3874"/>
              <a:gd name="T42" fmla="*/ 2813 w 3872"/>
              <a:gd name="T43" fmla="*/ 1273 h 3874"/>
              <a:gd name="T44" fmla="*/ 2833 w 3872"/>
              <a:gd name="T45" fmla="*/ 1304 h 3874"/>
              <a:gd name="T46" fmla="*/ 2853 w 3872"/>
              <a:gd name="T47" fmla="*/ 1339 h 3874"/>
              <a:gd name="T48" fmla="*/ 2871 w 3872"/>
              <a:gd name="T49" fmla="*/ 1374 h 3874"/>
              <a:gd name="T50" fmla="*/ 2887 w 3872"/>
              <a:gd name="T51" fmla="*/ 1411 h 3874"/>
              <a:gd name="T52" fmla="*/ 3815 w 3872"/>
              <a:gd name="T53" fmla="*/ 3653 h 3874"/>
              <a:gd name="T54" fmla="*/ 3826 w 3872"/>
              <a:gd name="T55" fmla="*/ 3681 h 3874"/>
              <a:gd name="T56" fmla="*/ 3836 w 3872"/>
              <a:gd name="T57" fmla="*/ 3708 h 3874"/>
              <a:gd name="T58" fmla="*/ 3845 w 3872"/>
              <a:gd name="T59" fmla="*/ 3735 h 3874"/>
              <a:gd name="T60" fmla="*/ 3852 w 3872"/>
              <a:gd name="T61" fmla="*/ 3763 h 3874"/>
              <a:gd name="T62" fmla="*/ 3859 w 3872"/>
              <a:gd name="T63" fmla="*/ 3792 h 3874"/>
              <a:gd name="T64" fmla="*/ 3865 w 3872"/>
              <a:gd name="T65" fmla="*/ 3819 h 3874"/>
              <a:gd name="T66" fmla="*/ 3869 w 3872"/>
              <a:gd name="T67" fmla="*/ 3846 h 3874"/>
              <a:gd name="T68" fmla="*/ 3872 w 3872"/>
              <a:gd name="T69" fmla="*/ 3874 h 3874"/>
              <a:gd name="T70" fmla="*/ 1185 w 3872"/>
              <a:gd name="T71" fmla="*/ 3874 h 3874"/>
              <a:gd name="T72" fmla="*/ 1182 w 3872"/>
              <a:gd name="T73" fmla="*/ 3865 h 3874"/>
              <a:gd name="T74" fmla="*/ 1179 w 3872"/>
              <a:gd name="T75" fmla="*/ 3857 h 3874"/>
              <a:gd name="T76" fmla="*/ 879 w 3872"/>
              <a:gd name="T77" fmla="*/ 3133 h 3874"/>
              <a:gd name="T78" fmla="*/ 868 w 3872"/>
              <a:gd name="T79" fmla="*/ 3110 h 3874"/>
              <a:gd name="T80" fmla="*/ 855 w 3872"/>
              <a:gd name="T81" fmla="*/ 3088 h 3874"/>
              <a:gd name="T82" fmla="*/ 840 w 3872"/>
              <a:gd name="T83" fmla="*/ 3068 h 3874"/>
              <a:gd name="T84" fmla="*/ 825 w 3872"/>
              <a:gd name="T85" fmla="*/ 3049 h 3874"/>
              <a:gd name="T86" fmla="*/ 807 w 3872"/>
              <a:gd name="T87" fmla="*/ 3033 h 3874"/>
              <a:gd name="T88" fmla="*/ 787 w 3872"/>
              <a:gd name="T89" fmla="*/ 3019 h 3874"/>
              <a:gd name="T90" fmla="*/ 765 w 3872"/>
              <a:gd name="T91" fmla="*/ 3006 h 3874"/>
              <a:gd name="T92" fmla="*/ 742 w 3872"/>
              <a:gd name="T93" fmla="*/ 2996 h 3874"/>
              <a:gd name="T94" fmla="*/ 18 w 3872"/>
              <a:gd name="T95" fmla="*/ 2696 h 3874"/>
              <a:gd name="T96" fmla="*/ 9 w 3872"/>
              <a:gd name="T97" fmla="*/ 2692 h 3874"/>
              <a:gd name="T98" fmla="*/ 0 w 3872"/>
              <a:gd name="T99" fmla="*/ 2689 h 3874"/>
              <a:gd name="T100" fmla="*/ 0 w 3872"/>
              <a:gd name="T101" fmla="*/ 0 h 3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72" h="3874">
                <a:moveTo>
                  <a:pt x="0" y="0"/>
                </a:moveTo>
                <a:lnTo>
                  <a:pt x="29" y="4"/>
                </a:lnTo>
                <a:lnTo>
                  <a:pt x="56" y="8"/>
                </a:lnTo>
                <a:lnTo>
                  <a:pt x="84" y="14"/>
                </a:lnTo>
                <a:lnTo>
                  <a:pt x="111" y="20"/>
                </a:lnTo>
                <a:lnTo>
                  <a:pt x="139" y="28"/>
                </a:lnTo>
                <a:lnTo>
                  <a:pt x="166" y="37"/>
                </a:lnTo>
                <a:lnTo>
                  <a:pt x="193" y="47"/>
                </a:lnTo>
                <a:lnTo>
                  <a:pt x="221" y="57"/>
                </a:lnTo>
                <a:lnTo>
                  <a:pt x="2463" y="986"/>
                </a:lnTo>
                <a:lnTo>
                  <a:pt x="2499" y="1003"/>
                </a:lnTo>
                <a:lnTo>
                  <a:pt x="2535" y="1020"/>
                </a:lnTo>
                <a:lnTo>
                  <a:pt x="2568" y="1039"/>
                </a:lnTo>
                <a:lnTo>
                  <a:pt x="2601" y="1059"/>
                </a:lnTo>
                <a:lnTo>
                  <a:pt x="2633" y="1081"/>
                </a:lnTo>
                <a:lnTo>
                  <a:pt x="2662" y="1104"/>
                </a:lnTo>
                <a:lnTo>
                  <a:pt x="2691" y="1129"/>
                </a:lnTo>
                <a:lnTo>
                  <a:pt x="2718" y="1155"/>
                </a:lnTo>
                <a:lnTo>
                  <a:pt x="2744" y="1182"/>
                </a:lnTo>
                <a:lnTo>
                  <a:pt x="2768" y="1211"/>
                </a:lnTo>
                <a:lnTo>
                  <a:pt x="2791" y="1241"/>
                </a:lnTo>
                <a:lnTo>
                  <a:pt x="2813" y="1273"/>
                </a:lnTo>
                <a:lnTo>
                  <a:pt x="2833" y="1304"/>
                </a:lnTo>
                <a:lnTo>
                  <a:pt x="2853" y="1339"/>
                </a:lnTo>
                <a:lnTo>
                  <a:pt x="2871" y="1374"/>
                </a:lnTo>
                <a:lnTo>
                  <a:pt x="2887" y="1411"/>
                </a:lnTo>
                <a:lnTo>
                  <a:pt x="3815" y="3653"/>
                </a:lnTo>
                <a:lnTo>
                  <a:pt x="3826" y="3681"/>
                </a:lnTo>
                <a:lnTo>
                  <a:pt x="3836" y="3708"/>
                </a:lnTo>
                <a:lnTo>
                  <a:pt x="3845" y="3735"/>
                </a:lnTo>
                <a:lnTo>
                  <a:pt x="3852" y="3763"/>
                </a:lnTo>
                <a:lnTo>
                  <a:pt x="3859" y="3792"/>
                </a:lnTo>
                <a:lnTo>
                  <a:pt x="3865" y="3819"/>
                </a:lnTo>
                <a:lnTo>
                  <a:pt x="3869" y="3846"/>
                </a:lnTo>
                <a:lnTo>
                  <a:pt x="3872" y="3874"/>
                </a:lnTo>
                <a:lnTo>
                  <a:pt x="1185" y="3874"/>
                </a:lnTo>
                <a:lnTo>
                  <a:pt x="1182" y="3865"/>
                </a:lnTo>
                <a:lnTo>
                  <a:pt x="1179" y="3857"/>
                </a:lnTo>
                <a:lnTo>
                  <a:pt x="879" y="3133"/>
                </a:lnTo>
                <a:lnTo>
                  <a:pt x="868" y="3110"/>
                </a:lnTo>
                <a:lnTo>
                  <a:pt x="855" y="3088"/>
                </a:lnTo>
                <a:lnTo>
                  <a:pt x="840" y="3068"/>
                </a:lnTo>
                <a:lnTo>
                  <a:pt x="825" y="3049"/>
                </a:lnTo>
                <a:lnTo>
                  <a:pt x="807" y="3033"/>
                </a:lnTo>
                <a:lnTo>
                  <a:pt x="787" y="3019"/>
                </a:lnTo>
                <a:lnTo>
                  <a:pt x="765" y="3006"/>
                </a:lnTo>
                <a:lnTo>
                  <a:pt x="742" y="2996"/>
                </a:lnTo>
                <a:lnTo>
                  <a:pt x="18" y="2696"/>
                </a:lnTo>
                <a:lnTo>
                  <a:pt x="9" y="2692"/>
                </a:lnTo>
                <a:lnTo>
                  <a:pt x="0" y="268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50"/>
            </a:lvl1pPr>
          </a:lstStyle>
          <a:p>
            <a:pPr lvl="0"/>
            <a:endParaRPr lang="ru-RU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 bwMode="auto">
          <a:xfrm>
            <a:off x="6013451" y="6394449"/>
            <a:ext cx="3073400" cy="3074989"/>
          </a:xfrm>
          <a:custGeom>
            <a:avLst/>
            <a:gdLst>
              <a:gd name="T0" fmla="*/ 3872 w 3872"/>
              <a:gd name="T1" fmla="*/ 3874 h 3874"/>
              <a:gd name="T2" fmla="*/ 3843 w 3872"/>
              <a:gd name="T3" fmla="*/ 3870 h 3874"/>
              <a:gd name="T4" fmla="*/ 3816 w 3872"/>
              <a:gd name="T5" fmla="*/ 3865 h 3874"/>
              <a:gd name="T6" fmla="*/ 3788 w 3872"/>
              <a:gd name="T7" fmla="*/ 3860 h 3874"/>
              <a:gd name="T8" fmla="*/ 3761 w 3872"/>
              <a:gd name="T9" fmla="*/ 3852 h 3874"/>
              <a:gd name="T10" fmla="*/ 3733 w 3872"/>
              <a:gd name="T11" fmla="*/ 3845 h 3874"/>
              <a:gd name="T12" fmla="*/ 3706 w 3872"/>
              <a:gd name="T13" fmla="*/ 3837 h 3874"/>
              <a:gd name="T14" fmla="*/ 3679 w 3872"/>
              <a:gd name="T15" fmla="*/ 3826 h 3874"/>
              <a:gd name="T16" fmla="*/ 3651 w 3872"/>
              <a:gd name="T17" fmla="*/ 3816 h 3874"/>
              <a:gd name="T18" fmla="*/ 1409 w 3872"/>
              <a:gd name="T19" fmla="*/ 2886 h 3874"/>
              <a:gd name="T20" fmla="*/ 1373 w 3872"/>
              <a:gd name="T21" fmla="*/ 2871 h 3874"/>
              <a:gd name="T22" fmla="*/ 1337 w 3872"/>
              <a:gd name="T23" fmla="*/ 2853 h 3874"/>
              <a:gd name="T24" fmla="*/ 1304 w 3872"/>
              <a:gd name="T25" fmla="*/ 2834 h 3874"/>
              <a:gd name="T26" fmla="*/ 1271 w 3872"/>
              <a:gd name="T27" fmla="*/ 2814 h 3874"/>
              <a:gd name="T28" fmla="*/ 1239 w 3872"/>
              <a:gd name="T29" fmla="*/ 2793 h 3874"/>
              <a:gd name="T30" fmla="*/ 1210 w 3872"/>
              <a:gd name="T31" fmla="*/ 2770 h 3874"/>
              <a:gd name="T32" fmla="*/ 1181 w 3872"/>
              <a:gd name="T33" fmla="*/ 2744 h 3874"/>
              <a:gd name="T34" fmla="*/ 1154 w 3872"/>
              <a:gd name="T35" fmla="*/ 2719 h 3874"/>
              <a:gd name="T36" fmla="*/ 1128 w 3872"/>
              <a:gd name="T37" fmla="*/ 2692 h 3874"/>
              <a:gd name="T38" fmla="*/ 1104 w 3872"/>
              <a:gd name="T39" fmla="*/ 2663 h 3874"/>
              <a:gd name="T40" fmla="*/ 1081 w 3872"/>
              <a:gd name="T41" fmla="*/ 2633 h 3874"/>
              <a:gd name="T42" fmla="*/ 1059 w 3872"/>
              <a:gd name="T43" fmla="*/ 2601 h 3874"/>
              <a:gd name="T44" fmla="*/ 1039 w 3872"/>
              <a:gd name="T45" fmla="*/ 2569 h 3874"/>
              <a:gd name="T46" fmla="*/ 1019 w 3872"/>
              <a:gd name="T47" fmla="*/ 2535 h 3874"/>
              <a:gd name="T48" fmla="*/ 1001 w 3872"/>
              <a:gd name="T49" fmla="*/ 2499 h 3874"/>
              <a:gd name="T50" fmla="*/ 985 w 3872"/>
              <a:gd name="T51" fmla="*/ 2462 h 3874"/>
              <a:gd name="T52" fmla="*/ 57 w 3872"/>
              <a:gd name="T53" fmla="*/ 220 h 3874"/>
              <a:gd name="T54" fmla="*/ 46 w 3872"/>
              <a:gd name="T55" fmla="*/ 193 h 3874"/>
              <a:gd name="T56" fmla="*/ 36 w 3872"/>
              <a:gd name="T57" fmla="*/ 164 h 3874"/>
              <a:gd name="T58" fmla="*/ 27 w 3872"/>
              <a:gd name="T59" fmla="*/ 137 h 3874"/>
              <a:gd name="T60" fmla="*/ 20 w 3872"/>
              <a:gd name="T61" fmla="*/ 109 h 3874"/>
              <a:gd name="T62" fmla="*/ 13 w 3872"/>
              <a:gd name="T63" fmla="*/ 82 h 3874"/>
              <a:gd name="T64" fmla="*/ 7 w 3872"/>
              <a:gd name="T65" fmla="*/ 55 h 3874"/>
              <a:gd name="T66" fmla="*/ 3 w 3872"/>
              <a:gd name="T67" fmla="*/ 27 h 3874"/>
              <a:gd name="T68" fmla="*/ 0 w 3872"/>
              <a:gd name="T69" fmla="*/ 0 h 3874"/>
              <a:gd name="T70" fmla="*/ 2687 w 3872"/>
              <a:gd name="T71" fmla="*/ 0 h 3874"/>
              <a:gd name="T72" fmla="*/ 2690 w 3872"/>
              <a:gd name="T73" fmla="*/ 9 h 3874"/>
              <a:gd name="T74" fmla="*/ 2693 w 3872"/>
              <a:gd name="T75" fmla="*/ 17 h 3874"/>
              <a:gd name="T76" fmla="*/ 2993 w 3872"/>
              <a:gd name="T77" fmla="*/ 741 h 3874"/>
              <a:gd name="T78" fmla="*/ 3004 w 3872"/>
              <a:gd name="T79" fmla="*/ 764 h 3874"/>
              <a:gd name="T80" fmla="*/ 3017 w 3872"/>
              <a:gd name="T81" fmla="*/ 786 h 3874"/>
              <a:gd name="T82" fmla="*/ 3032 w 3872"/>
              <a:gd name="T83" fmla="*/ 806 h 3874"/>
              <a:gd name="T84" fmla="*/ 3047 w 3872"/>
              <a:gd name="T85" fmla="*/ 823 h 3874"/>
              <a:gd name="T86" fmla="*/ 3065 w 3872"/>
              <a:gd name="T87" fmla="*/ 840 h 3874"/>
              <a:gd name="T88" fmla="*/ 3085 w 3872"/>
              <a:gd name="T89" fmla="*/ 855 h 3874"/>
              <a:gd name="T90" fmla="*/ 3107 w 3872"/>
              <a:gd name="T91" fmla="*/ 868 h 3874"/>
              <a:gd name="T92" fmla="*/ 3130 w 3872"/>
              <a:gd name="T93" fmla="*/ 878 h 3874"/>
              <a:gd name="T94" fmla="*/ 3854 w 3872"/>
              <a:gd name="T95" fmla="*/ 1178 h 3874"/>
              <a:gd name="T96" fmla="*/ 3863 w 3872"/>
              <a:gd name="T97" fmla="*/ 1182 h 3874"/>
              <a:gd name="T98" fmla="*/ 3872 w 3872"/>
              <a:gd name="T99" fmla="*/ 1185 h 3874"/>
              <a:gd name="T100" fmla="*/ 3872 w 3872"/>
              <a:gd name="T101" fmla="*/ 3874 h 3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72" h="3874">
                <a:moveTo>
                  <a:pt x="3872" y="3874"/>
                </a:moveTo>
                <a:lnTo>
                  <a:pt x="3843" y="3870"/>
                </a:lnTo>
                <a:lnTo>
                  <a:pt x="3816" y="3865"/>
                </a:lnTo>
                <a:lnTo>
                  <a:pt x="3788" y="3860"/>
                </a:lnTo>
                <a:lnTo>
                  <a:pt x="3761" y="3852"/>
                </a:lnTo>
                <a:lnTo>
                  <a:pt x="3733" y="3845"/>
                </a:lnTo>
                <a:lnTo>
                  <a:pt x="3706" y="3837"/>
                </a:lnTo>
                <a:lnTo>
                  <a:pt x="3679" y="3826"/>
                </a:lnTo>
                <a:lnTo>
                  <a:pt x="3651" y="3816"/>
                </a:lnTo>
                <a:lnTo>
                  <a:pt x="1409" y="2886"/>
                </a:lnTo>
                <a:lnTo>
                  <a:pt x="1373" y="2871"/>
                </a:lnTo>
                <a:lnTo>
                  <a:pt x="1337" y="2853"/>
                </a:lnTo>
                <a:lnTo>
                  <a:pt x="1304" y="2834"/>
                </a:lnTo>
                <a:lnTo>
                  <a:pt x="1271" y="2814"/>
                </a:lnTo>
                <a:lnTo>
                  <a:pt x="1239" y="2793"/>
                </a:lnTo>
                <a:lnTo>
                  <a:pt x="1210" y="2770"/>
                </a:lnTo>
                <a:lnTo>
                  <a:pt x="1181" y="2744"/>
                </a:lnTo>
                <a:lnTo>
                  <a:pt x="1154" y="2719"/>
                </a:lnTo>
                <a:lnTo>
                  <a:pt x="1128" y="2692"/>
                </a:lnTo>
                <a:lnTo>
                  <a:pt x="1104" y="2663"/>
                </a:lnTo>
                <a:lnTo>
                  <a:pt x="1081" y="2633"/>
                </a:lnTo>
                <a:lnTo>
                  <a:pt x="1059" y="2601"/>
                </a:lnTo>
                <a:lnTo>
                  <a:pt x="1039" y="2569"/>
                </a:lnTo>
                <a:lnTo>
                  <a:pt x="1019" y="2535"/>
                </a:lnTo>
                <a:lnTo>
                  <a:pt x="1001" y="2499"/>
                </a:lnTo>
                <a:lnTo>
                  <a:pt x="985" y="2462"/>
                </a:lnTo>
                <a:lnTo>
                  <a:pt x="57" y="220"/>
                </a:lnTo>
                <a:lnTo>
                  <a:pt x="46" y="193"/>
                </a:lnTo>
                <a:lnTo>
                  <a:pt x="36" y="164"/>
                </a:lnTo>
                <a:lnTo>
                  <a:pt x="27" y="137"/>
                </a:lnTo>
                <a:lnTo>
                  <a:pt x="20" y="109"/>
                </a:lnTo>
                <a:lnTo>
                  <a:pt x="13" y="82"/>
                </a:lnTo>
                <a:lnTo>
                  <a:pt x="7" y="55"/>
                </a:lnTo>
                <a:lnTo>
                  <a:pt x="3" y="27"/>
                </a:lnTo>
                <a:lnTo>
                  <a:pt x="0" y="0"/>
                </a:lnTo>
                <a:lnTo>
                  <a:pt x="2687" y="0"/>
                </a:lnTo>
                <a:lnTo>
                  <a:pt x="2690" y="9"/>
                </a:lnTo>
                <a:lnTo>
                  <a:pt x="2693" y="17"/>
                </a:lnTo>
                <a:lnTo>
                  <a:pt x="2993" y="741"/>
                </a:lnTo>
                <a:lnTo>
                  <a:pt x="3004" y="764"/>
                </a:lnTo>
                <a:lnTo>
                  <a:pt x="3017" y="786"/>
                </a:lnTo>
                <a:lnTo>
                  <a:pt x="3032" y="806"/>
                </a:lnTo>
                <a:lnTo>
                  <a:pt x="3047" y="823"/>
                </a:lnTo>
                <a:lnTo>
                  <a:pt x="3065" y="840"/>
                </a:lnTo>
                <a:lnTo>
                  <a:pt x="3085" y="855"/>
                </a:lnTo>
                <a:lnTo>
                  <a:pt x="3107" y="868"/>
                </a:lnTo>
                <a:lnTo>
                  <a:pt x="3130" y="878"/>
                </a:lnTo>
                <a:lnTo>
                  <a:pt x="3854" y="1178"/>
                </a:lnTo>
                <a:lnTo>
                  <a:pt x="3863" y="1182"/>
                </a:lnTo>
                <a:lnTo>
                  <a:pt x="3872" y="1185"/>
                </a:lnTo>
                <a:lnTo>
                  <a:pt x="3872" y="387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50"/>
            </a:lvl1pPr>
          </a:lstStyle>
          <a:p>
            <a:pPr lvl="0"/>
            <a:endParaRPr lang="ru-RU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 bwMode="auto">
          <a:xfrm>
            <a:off x="9213851" y="6394449"/>
            <a:ext cx="3073400" cy="3074989"/>
          </a:xfrm>
          <a:custGeom>
            <a:avLst/>
            <a:gdLst>
              <a:gd name="T0" fmla="*/ 3815 w 3872"/>
              <a:gd name="T1" fmla="*/ 220 h 3874"/>
              <a:gd name="T2" fmla="*/ 2887 w 3872"/>
              <a:gd name="T3" fmla="*/ 2462 h 3874"/>
              <a:gd name="T4" fmla="*/ 2871 w 3872"/>
              <a:gd name="T5" fmla="*/ 2499 h 3874"/>
              <a:gd name="T6" fmla="*/ 2853 w 3872"/>
              <a:gd name="T7" fmla="*/ 2535 h 3874"/>
              <a:gd name="T8" fmla="*/ 2833 w 3872"/>
              <a:gd name="T9" fmla="*/ 2569 h 3874"/>
              <a:gd name="T10" fmla="*/ 2813 w 3872"/>
              <a:gd name="T11" fmla="*/ 2601 h 3874"/>
              <a:gd name="T12" fmla="*/ 2791 w 3872"/>
              <a:gd name="T13" fmla="*/ 2633 h 3874"/>
              <a:gd name="T14" fmla="*/ 2768 w 3872"/>
              <a:gd name="T15" fmla="*/ 2663 h 3874"/>
              <a:gd name="T16" fmla="*/ 2744 w 3872"/>
              <a:gd name="T17" fmla="*/ 2692 h 3874"/>
              <a:gd name="T18" fmla="*/ 2718 w 3872"/>
              <a:gd name="T19" fmla="*/ 2719 h 3874"/>
              <a:gd name="T20" fmla="*/ 2691 w 3872"/>
              <a:gd name="T21" fmla="*/ 2744 h 3874"/>
              <a:gd name="T22" fmla="*/ 2662 w 3872"/>
              <a:gd name="T23" fmla="*/ 2770 h 3874"/>
              <a:gd name="T24" fmla="*/ 2633 w 3872"/>
              <a:gd name="T25" fmla="*/ 2793 h 3874"/>
              <a:gd name="T26" fmla="*/ 2601 w 3872"/>
              <a:gd name="T27" fmla="*/ 2814 h 3874"/>
              <a:gd name="T28" fmla="*/ 2568 w 3872"/>
              <a:gd name="T29" fmla="*/ 2834 h 3874"/>
              <a:gd name="T30" fmla="*/ 2535 w 3872"/>
              <a:gd name="T31" fmla="*/ 2853 h 3874"/>
              <a:gd name="T32" fmla="*/ 2499 w 3872"/>
              <a:gd name="T33" fmla="*/ 2871 h 3874"/>
              <a:gd name="T34" fmla="*/ 2463 w 3872"/>
              <a:gd name="T35" fmla="*/ 2886 h 3874"/>
              <a:gd name="T36" fmla="*/ 221 w 3872"/>
              <a:gd name="T37" fmla="*/ 3816 h 3874"/>
              <a:gd name="T38" fmla="*/ 193 w 3872"/>
              <a:gd name="T39" fmla="*/ 3826 h 3874"/>
              <a:gd name="T40" fmla="*/ 166 w 3872"/>
              <a:gd name="T41" fmla="*/ 3837 h 3874"/>
              <a:gd name="T42" fmla="*/ 139 w 3872"/>
              <a:gd name="T43" fmla="*/ 3845 h 3874"/>
              <a:gd name="T44" fmla="*/ 111 w 3872"/>
              <a:gd name="T45" fmla="*/ 3852 h 3874"/>
              <a:gd name="T46" fmla="*/ 84 w 3872"/>
              <a:gd name="T47" fmla="*/ 3860 h 3874"/>
              <a:gd name="T48" fmla="*/ 56 w 3872"/>
              <a:gd name="T49" fmla="*/ 3865 h 3874"/>
              <a:gd name="T50" fmla="*/ 29 w 3872"/>
              <a:gd name="T51" fmla="*/ 3870 h 3874"/>
              <a:gd name="T52" fmla="*/ 0 w 3872"/>
              <a:gd name="T53" fmla="*/ 3874 h 3874"/>
              <a:gd name="T54" fmla="*/ 0 w 3872"/>
              <a:gd name="T55" fmla="*/ 1185 h 3874"/>
              <a:gd name="T56" fmla="*/ 9 w 3872"/>
              <a:gd name="T57" fmla="*/ 1182 h 3874"/>
              <a:gd name="T58" fmla="*/ 18 w 3872"/>
              <a:gd name="T59" fmla="*/ 1178 h 3874"/>
              <a:gd name="T60" fmla="*/ 742 w 3872"/>
              <a:gd name="T61" fmla="*/ 878 h 3874"/>
              <a:gd name="T62" fmla="*/ 765 w 3872"/>
              <a:gd name="T63" fmla="*/ 868 h 3874"/>
              <a:gd name="T64" fmla="*/ 787 w 3872"/>
              <a:gd name="T65" fmla="*/ 855 h 3874"/>
              <a:gd name="T66" fmla="*/ 807 w 3872"/>
              <a:gd name="T67" fmla="*/ 840 h 3874"/>
              <a:gd name="T68" fmla="*/ 825 w 3872"/>
              <a:gd name="T69" fmla="*/ 823 h 3874"/>
              <a:gd name="T70" fmla="*/ 840 w 3872"/>
              <a:gd name="T71" fmla="*/ 806 h 3874"/>
              <a:gd name="T72" fmla="*/ 855 w 3872"/>
              <a:gd name="T73" fmla="*/ 786 h 3874"/>
              <a:gd name="T74" fmla="*/ 868 w 3872"/>
              <a:gd name="T75" fmla="*/ 764 h 3874"/>
              <a:gd name="T76" fmla="*/ 879 w 3872"/>
              <a:gd name="T77" fmla="*/ 741 h 3874"/>
              <a:gd name="T78" fmla="*/ 1179 w 3872"/>
              <a:gd name="T79" fmla="*/ 17 h 3874"/>
              <a:gd name="T80" fmla="*/ 1182 w 3872"/>
              <a:gd name="T81" fmla="*/ 9 h 3874"/>
              <a:gd name="T82" fmla="*/ 1185 w 3872"/>
              <a:gd name="T83" fmla="*/ 0 h 3874"/>
              <a:gd name="T84" fmla="*/ 3872 w 3872"/>
              <a:gd name="T85" fmla="*/ 0 h 3874"/>
              <a:gd name="T86" fmla="*/ 3869 w 3872"/>
              <a:gd name="T87" fmla="*/ 27 h 3874"/>
              <a:gd name="T88" fmla="*/ 3865 w 3872"/>
              <a:gd name="T89" fmla="*/ 55 h 3874"/>
              <a:gd name="T90" fmla="*/ 3859 w 3872"/>
              <a:gd name="T91" fmla="*/ 82 h 3874"/>
              <a:gd name="T92" fmla="*/ 3852 w 3872"/>
              <a:gd name="T93" fmla="*/ 109 h 3874"/>
              <a:gd name="T94" fmla="*/ 3845 w 3872"/>
              <a:gd name="T95" fmla="*/ 137 h 3874"/>
              <a:gd name="T96" fmla="*/ 3836 w 3872"/>
              <a:gd name="T97" fmla="*/ 164 h 3874"/>
              <a:gd name="T98" fmla="*/ 3826 w 3872"/>
              <a:gd name="T99" fmla="*/ 193 h 3874"/>
              <a:gd name="T100" fmla="*/ 3815 w 3872"/>
              <a:gd name="T101" fmla="*/ 220 h 3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72" h="3874">
                <a:moveTo>
                  <a:pt x="3815" y="220"/>
                </a:moveTo>
                <a:lnTo>
                  <a:pt x="2887" y="2462"/>
                </a:lnTo>
                <a:lnTo>
                  <a:pt x="2871" y="2499"/>
                </a:lnTo>
                <a:lnTo>
                  <a:pt x="2853" y="2535"/>
                </a:lnTo>
                <a:lnTo>
                  <a:pt x="2833" y="2569"/>
                </a:lnTo>
                <a:lnTo>
                  <a:pt x="2813" y="2601"/>
                </a:lnTo>
                <a:lnTo>
                  <a:pt x="2791" y="2633"/>
                </a:lnTo>
                <a:lnTo>
                  <a:pt x="2768" y="2663"/>
                </a:lnTo>
                <a:lnTo>
                  <a:pt x="2744" y="2692"/>
                </a:lnTo>
                <a:lnTo>
                  <a:pt x="2718" y="2719"/>
                </a:lnTo>
                <a:lnTo>
                  <a:pt x="2691" y="2744"/>
                </a:lnTo>
                <a:lnTo>
                  <a:pt x="2662" y="2770"/>
                </a:lnTo>
                <a:lnTo>
                  <a:pt x="2633" y="2793"/>
                </a:lnTo>
                <a:lnTo>
                  <a:pt x="2601" y="2814"/>
                </a:lnTo>
                <a:lnTo>
                  <a:pt x="2568" y="2834"/>
                </a:lnTo>
                <a:lnTo>
                  <a:pt x="2535" y="2853"/>
                </a:lnTo>
                <a:lnTo>
                  <a:pt x="2499" y="2871"/>
                </a:lnTo>
                <a:lnTo>
                  <a:pt x="2463" y="2886"/>
                </a:lnTo>
                <a:lnTo>
                  <a:pt x="221" y="3816"/>
                </a:lnTo>
                <a:lnTo>
                  <a:pt x="193" y="3826"/>
                </a:lnTo>
                <a:lnTo>
                  <a:pt x="166" y="3837"/>
                </a:lnTo>
                <a:lnTo>
                  <a:pt x="139" y="3845"/>
                </a:lnTo>
                <a:lnTo>
                  <a:pt x="111" y="3852"/>
                </a:lnTo>
                <a:lnTo>
                  <a:pt x="84" y="3860"/>
                </a:lnTo>
                <a:lnTo>
                  <a:pt x="56" y="3865"/>
                </a:lnTo>
                <a:lnTo>
                  <a:pt x="29" y="3870"/>
                </a:lnTo>
                <a:lnTo>
                  <a:pt x="0" y="3874"/>
                </a:lnTo>
                <a:lnTo>
                  <a:pt x="0" y="1185"/>
                </a:lnTo>
                <a:lnTo>
                  <a:pt x="9" y="1182"/>
                </a:lnTo>
                <a:lnTo>
                  <a:pt x="18" y="1178"/>
                </a:lnTo>
                <a:lnTo>
                  <a:pt x="742" y="878"/>
                </a:lnTo>
                <a:lnTo>
                  <a:pt x="765" y="868"/>
                </a:lnTo>
                <a:lnTo>
                  <a:pt x="787" y="855"/>
                </a:lnTo>
                <a:lnTo>
                  <a:pt x="807" y="840"/>
                </a:lnTo>
                <a:lnTo>
                  <a:pt x="825" y="823"/>
                </a:lnTo>
                <a:lnTo>
                  <a:pt x="840" y="806"/>
                </a:lnTo>
                <a:lnTo>
                  <a:pt x="855" y="786"/>
                </a:lnTo>
                <a:lnTo>
                  <a:pt x="868" y="764"/>
                </a:lnTo>
                <a:lnTo>
                  <a:pt x="879" y="741"/>
                </a:lnTo>
                <a:lnTo>
                  <a:pt x="1179" y="17"/>
                </a:lnTo>
                <a:lnTo>
                  <a:pt x="1182" y="9"/>
                </a:lnTo>
                <a:lnTo>
                  <a:pt x="1185" y="0"/>
                </a:lnTo>
                <a:lnTo>
                  <a:pt x="3872" y="0"/>
                </a:lnTo>
                <a:lnTo>
                  <a:pt x="3869" y="27"/>
                </a:lnTo>
                <a:lnTo>
                  <a:pt x="3865" y="55"/>
                </a:lnTo>
                <a:lnTo>
                  <a:pt x="3859" y="82"/>
                </a:lnTo>
                <a:lnTo>
                  <a:pt x="3852" y="109"/>
                </a:lnTo>
                <a:lnTo>
                  <a:pt x="3845" y="137"/>
                </a:lnTo>
                <a:lnTo>
                  <a:pt x="3836" y="164"/>
                </a:lnTo>
                <a:lnTo>
                  <a:pt x="3826" y="193"/>
                </a:lnTo>
                <a:lnTo>
                  <a:pt x="3815" y="22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50"/>
            </a:lvl1pPr>
          </a:lstStyle>
          <a:p>
            <a:pPr lvl="0"/>
            <a:endParaRPr lang="ru-RU"/>
          </a:p>
        </p:txBody>
      </p:sp>
      <p:sp>
        <p:nvSpPr>
          <p:cNvPr id="3" name="Freeform 7"/>
          <p:cNvSpPr>
            <a:spLocks noGrp="1"/>
          </p:cNvSpPr>
          <p:nvPr>
            <p:ph type="pic" sz="quarter" idx="10"/>
          </p:nvPr>
        </p:nvSpPr>
        <p:spPr bwMode="auto">
          <a:xfrm>
            <a:off x="6013451" y="3192463"/>
            <a:ext cx="3073400" cy="3074989"/>
          </a:xfrm>
          <a:custGeom>
            <a:avLst/>
            <a:gdLst>
              <a:gd name="T0" fmla="*/ 0 w 3872"/>
              <a:gd name="T1" fmla="*/ 3874 h 3874"/>
              <a:gd name="T2" fmla="*/ 3 w 3872"/>
              <a:gd name="T3" fmla="*/ 3846 h 3874"/>
              <a:gd name="T4" fmla="*/ 7 w 3872"/>
              <a:gd name="T5" fmla="*/ 3819 h 3874"/>
              <a:gd name="T6" fmla="*/ 13 w 3872"/>
              <a:gd name="T7" fmla="*/ 3792 h 3874"/>
              <a:gd name="T8" fmla="*/ 20 w 3872"/>
              <a:gd name="T9" fmla="*/ 3763 h 3874"/>
              <a:gd name="T10" fmla="*/ 27 w 3872"/>
              <a:gd name="T11" fmla="*/ 3735 h 3874"/>
              <a:gd name="T12" fmla="*/ 36 w 3872"/>
              <a:gd name="T13" fmla="*/ 3708 h 3874"/>
              <a:gd name="T14" fmla="*/ 46 w 3872"/>
              <a:gd name="T15" fmla="*/ 3681 h 3874"/>
              <a:gd name="T16" fmla="*/ 57 w 3872"/>
              <a:gd name="T17" fmla="*/ 3653 h 3874"/>
              <a:gd name="T18" fmla="*/ 985 w 3872"/>
              <a:gd name="T19" fmla="*/ 1411 h 3874"/>
              <a:gd name="T20" fmla="*/ 1001 w 3872"/>
              <a:gd name="T21" fmla="*/ 1374 h 3874"/>
              <a:gd name="T22" fmla="*/ 1019 w 3872"/>
              <a:gd name="T23" fmla="*/ 1339 h 3874"/>
              <a:gd name="T24" fmla="*/ 1039 w 3872"/>
              <a:gd name="T25" fmla="*/ 1304 h 3874"/>
              <a:gd name="T26" fmla="*/ 1059 w 3872"/>
              <a:gd name="T27" fmla="*/ 1273 h 3874"/>
              <a:gd name="T28" fmla="*/ 1081 w 3872"/>
              <a:gd name="T29" fmla="*/ 1241 h 3874"/>
              <a:gd name="T30" fmla="*/ 1104 w 3872"/>
              <a:gd name="T31" fmla="*/ 1211 h 3874"/>
              <a:gd name="T32" fmla="*/ 1128 w 3872"/>
              <a:gd name="T33" fmla="*/ 1182 h 3874"/>
              <a:gd name="T34" fmla="*/ 1154 w 3872"/>
              <a:gd name="T35" fmla="*/ 1155 h 3874"/>
              <a:gd name="T36" fmla="*/ 1181 w 3872"/>
              <a:gd name="T37" fmla="*/ 1129 h 3874"/>
              <a:gd name="T38" fmla="*/ 1210 w 3872"/>
              <a:gd name="T39" fmla="*/ 1104 h 3874"/>
              <a:gd name="T40" fmla="*/ 1239 w 3872"/>
              <a:gd name="T41" fmla="*/ 1081 h 3874"/>
              <a:gd name="T42" fmla="*/ 1271 w 3872"/>
              <a:gd name="T43" fmla="*/ 1059 h 3874"/>
              <a:gd name="T44" fmla="*/ 1304 w 3872"/>
              <a:gd name="T45" fmla="*/ 1039 h 3874"/>
              <a:gd name="T46" fmla="*/ 1337 w 3872"/>
              <a:gd name="T47" fmla="*/ 1020 h 3874"/>
              <a:gd name="T48" fmla="*/ 1373 w 3872"/>
              <a:gd name="T49" fmla="*/ 1003 h 3874"/>
              <a:gd name="T50" fmla="*/ 1409 w 3872"/>
              <a:gd name="T51" fmla="*/ 986 h 3874"/>
              <a:gd name="T52" fmla="*/ 3651 w 3872"/>
              <a:gd name="T53" fmla="*/ 57 h 3874"/>
              <a:gd name="T54" fmla="*/ 3679 w 3872"/>
              <a:gd name="T55" fmla="*/ 47 h 3874"/>
              <a:gd name="T56" fmla="*/ 3706 w 3872"/>
              <a:gd name="T57" fmla="*/ 37 h 3874"/>
              <a:gd name="T58" fmla="*/ 3733 w 3872"/>
              <a:gd name="T59" fmla="*/ 28 h 3874"/>
              <a:gd name="T60" fmla="*/ 3761 w 3872"/>
              <a:gd name="T61" fmla="*/ 20 h 3874"/>
              <a:gd name="T62" fmla="*/ 3788 w 3872"/>
              <a:gd name="T63" fmla="*/ 14 h 3874"/>
              <a:gd name="T64" fmla="*/ 3816 w 3872"/>
              <a:gd name="T65" fmla="*/ 8 h 3874"/>
              <a:gd name="T66" fmla="*/ 3843 w 3872"/>
              <a:gd name="T67" fmla="*/ 4 h 3874"/>
              <a:gd name="T68" fmla="*/ 3872 w 3872"/>
              <a:gd name="T69" fmla="*/ 0 h 3874"/>
              <a:gd name="T70" fmla="*/ 3872 w 3872"/>
              <a:gd name="T71" fmla="*/ 2689 h 3874"/>
              <a:gd name="T72" fmla="*/ 3863 w 3872"/>
              <a:gd name="T73" fmla="*/ 2692 h 3874"/>
              <a:gd name="T74" fmla="*/ 3854 w 3872"/>
              <a:gd name="T75" fmla="*/ 2696 h 3874"/>
              <a:gd name="T76" fmla="*/ 3130 w 3872"/>
              <a:gd name="T77" fmla="*/ 2996 h 3874"/>
              <a:gd name="T78" fmla="*/ 3107 w 3872"/>
              <a:gd name="T79" fmla="*/ 3006 h 3874"/>
              <a:gd name="T80" fmla="*/ 3085 w 3872"/>
              <a:gd name="T81" fmla="*/ 3019 h 3874"/>
              <a:gd name="T82" fmla="*/ 3065 w 3872"/>
              <a:gd name="T83" fmla="*/ 3033 h 3874"/>
              <a:gd name="T84" fmla="*/ 3047 w 3872"/>
              <a:gd name="T85" fmla="*/ 3049 h 3874"/>
              <a:gd name="T86" fmla="*/ 3032 w 3872"/>
              <a:gd name="T87" fmla="*/ 3068 h 3874"/>
              <a:gd name="T88" fmla="*/ 3017 w 3872"/>
              <a:gd name="T89" fmla="*/ 3088 h 3874"/>
              <a:gd name="T90" fmla="*/ 3004 w 3872"/>
              <a:gd name="T91" fmla="*/ 3110 h 3874"/>
              <a:gd name="T92" fmla="*/ 2993 w 3872"/>
              <a:gd name="T93" fmla="*/ 3133 h 3874"/>
              <a:gd name="T94" fmla="*/ 2693 w 3872"/>
              <a:gd name="T95" fmla="*/ 3857 h 3874"/>
              <a:gd name="T96" fmla="*/ 2690 w 3872"/>
              <a:gd name="T97" fmla="*/ 3865 h 3874"/>
              <a:gd name="T98" fmla="*/ 2687 w 3872"/>
              <a:gd name="T99" fmla="*/ 3874 h 3874"/>
              <a:gd name="T100" fmla="*/ 0 w 3872"/>
              <a:gd name="T101" fmla="*/ 3874 h 3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872" h="3874">
                <a:moveTo>
                  <a:pt x="0" y="3874"/>
                </a:moveTo>
                <a:lnTo>
                  <a:pt x="3" y="3846"/>
                </a:lnTo>
                <a:lnTo>
                  <a:pt x="7" y="3819"/>
                </a:lnTo>
                <a:lnTo>
                  <a:pt x="13" y="3792"/>
                </a:lnTo>
                <a:lnTo>
                  <a:pt x="20" y="3763"/>
                </a:lnTo>
                <a:lnTo>
                  <a:pt x="27" y="3735"/>
                </a:lnTo>
                <a:lnTo>
                  <a:pt x="36" y="3708"/>
                </a:lnTo>
                <a:lnTo>
                  <a:pt x="46" y="3681"/>
                </a:lnTo>
                <a:lnTo>
                  <a:pt x="57" y="3653"/>
                </a:lnTo>
                <a:lnTo>
                  <a:pt x="985" y="1411"/>
                </a:lnTo>
                <a:lnTo>
                  <a:pt x="1001" y="1374"/>
                </a:lnTo>
                <a:lnTo>
                  <a:pt x="1019" y="1339"/>
                </a:lnTo>
                <a:lnTo>
                  <a:pt x="1039" y="1304"/>
                </a:lnTo>
                <a:lnTo>
                  <a:pt x="1059" y="1273"/>
                </a:lnTo>
                <a:lnTo>
                  <a:pt x="1081" y="1241"/>
                </a:lnTo>
                <a:lnTo>
                  <a:pt x="1104" y="1211"/>
                </a:lnTo>
                <a:lnTo>
                  <a:pt x="1128" y="1182"/>
                </a:lnTo>
                <a:lnTo>
                  <a:pt x="1154" y="1155"/>
                </a:lnTo>
                <a:lnTo>
                  <a:pt x="1181" y="1129"/>
                </a:lnTo>
                <a:lnTo>
                  <a:pt x="1210" y="1104"/>
                </a:lnTo>
                <a:lnTo>
                  <a:pt x="1239" y="1081"/>
                </a:lnTo>
                <a:lnTo>
                  <a:pt x="1271" y="1059"/>
                </a:lnTo>
                <a:lnTo>
                  <a:pt x="1304" y="1039"/>
                </a:lnTo>
                <a:lnTo>
                  <a:pt x="1337" y="1020"/>
                </a:lnTo>
                <a:lnTo>
                  <a:pt x="1373" y="1003"/>
                </a:lnTo>
                <a:lnTo>
                  <a:pt x="1409" y="986"/>
                </a:lnTo>
                <a:lnTo>
                  <a:pt x="3651" y="57"/>
                </a:lnTo>
                <a:lnTo>
                  <a:pt x="3679" y="47"/>
                </a:lnTo>
                <a:lnTo>
                  <a:pt x="3706" y="37"/>
                </a:lnTo>
                <a:lnTo>
                  <a:pt x="3733" y="28"/>
                </a:lnTo>
                <a:lnTo>
                  <a:pt x="3761" y="20"/>
                </a:lnTo>
                <a:lnTo>
                  <a:pt x="3788" y="14"/>
                </a:lnTo>
                <a:lnTo>
                  <a:pt x="3816" y="8"/>
                </a:lnTo>
                <a:lnTo>
                  <a:pt x="3843" y="4"/>
                </a:lnTo>
                <a:lnTo>
                  <a:pt x="3872" y="0"/>
                </a:lnTo>
                <a:lnTo>
                  <a:pt x="3872" y="2689"/>
                </a:lnTo>
                <a:lnTo>
                  <a:pt x="3863" y="2692"/>
                </a:lnTo>
                <a:lnTo>
                  <a:pt x="3854" y="2696"/>
                </a:lnTo>
                <a:lnTo>
                  <a:pt x="3130" y="2996"/>
                </a:lnTo>
                <a:lnTo>
                  <a:pt x="3107" y="3006"/>
                </a:lnTo>
                <a:lnTo>
                  <a:pt x="3085" y="3019"/>
                </a:lnTo>
                <a:lnTo>
                  <a:pt x="3065" y="3033"/>
                </a:lnTo>
                <a:lnTo>
                  <a:pt x="3047" y="3049"/>
                </a:lnTo>
                <a:lnTo>
                  <a:pt x="3032" y="3068"/>
                </a:lnTo>
                <a:lnTo>
                  <a:pt x="3017" y="3088"/>
                </a:lnTo>
                <a:lnTo>
                  <a:pt x="3004" y="3110"/>
                </a:lnTo>
                <a:lnTo>
                  <a:pt x="2993" y="3133"/>
                </a:lnTo>
                <a:lnTo>
                  <a:pt x="2693" y="3857"/>
                </a:lnTo>
                <a:lnTo>
                  <a:pt x="2690" y="3865"/>
                </a:lnTo>
                <a:lnTo>
                  <a:pt x="2687" y="3874"/>
                </a:lnTo>
                <a:lnTo>
                  <a:pt x="0" y="387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50"/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491915698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4"/>
          <p:cNvSpPr>
            <a:spLocks noGrp="1"/>
          </p:cNvSpPr>
          <p:nvPr>
            <p:ph type="pic" sz="quarter" idx="10"/>
          </p:nvPr>
        </p:nvSpPr>
        <p:spPr bwMode="auto">
          <a:xfrm>
            <a:off x="0" y="828989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5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16259202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8288000" cy="1028858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250" spc="563">
                <a:solidFill>
                  <a:schemeClr val="bg1">
                    <a:alpha val="50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1989348689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9894084" y="0"/>
            <a:ext cx="8393917" cy="10288588"/>
          </a:xfrm>
          <a:prstGeom prst="rect">
            <a:avLst/>
          </a:prstGeom>
          <a:solidFill>
            <a:srgbClr val="161F3A"/>
          </a:solidFill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FC47D163-7FE8-41C1-9559-C357BBC8EC65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CDBEC31B-D979-4E0C-95FB-04C0436645B2}"/>
              </a:ext>
            </a:extLst>
          </p:cNvPr>
          <p:cNvSpPr/>
          <p:nvPr userDrawn="1"/>
        </p:nvSpPr>
        <p:spPr>
          <a:xfrm>
            <a:off x="994859" y="8934469"/>
            <a:ext cx="6636941" cy="700876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348777098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9143256" y="0"/>
            <a:ext cx="9144746" cy="10288588"/>
          </a:xfrm>
          <a:prstGeom prst="rect">
            <a:avLst/>
          </a:prstGeom>
          <a:solidFill>
            <a:srgbClr val="161F3A"/>
          </a:solidFill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20786C9A-1299-4A87-A1C7-41EBC027C4F8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D66CDF82-D088-420B-8B0F-AA08C367795D}"/>
              </a:ext>
            </a:extLst>
          </p:cNvPr>
          <p:cNvSpPr/>
          <p:nvPr userDrawn="1"/>
        </p:nvSpPr>
        <p:spPr>
          <a:xfrm flipV="1">
            <a:off x="1751226" y="9002514"/>
            <a:ext cx="5676152" cy="510347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1360548765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7686313" y="2776285"/>
            <a:ext cx="4701735" cy="7512303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603746C7-258E-4A36-AA85-89D0E093A432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6FEFA140-7718-486C-9908-8F20D748D66A}"/>
              </a:ext>
            </a:extLst>
          </p:cNvPr>
          <p:cNvSpPr/>
          <p:nvPr userDrawn="1"/>
        </p:nvSpPr>
        <p:spPr>
          <a:xfrm>
            <a:off x="1655827" y="8723524"/>
            <a:ext cx="5648897" cy="111595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553788160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4015927" y="2157285"/>
            <a:ext cx="12213956" cy="6250593"/>
          </a:xfrm>
          <a:custGeom>
            <a:avLst/>
            <a:gdLst>
              <a:gd name="connsiteX0" fmla="*/ 4188542 w 13008076"/>
              <a:gd name="connsiteY0" fmla="*/ 0 h 6666270"/>
              <a:gd name="connsiteX1" fmla="*/ 13008076 w 13008076"/>
              <a:gd name="connsiteY1" fmla="*/ 0 h 6666270"/>
              <a:gd name="connsiteX2" fmla="*/ 13008076 w 13008076"/>
              <a:gd name="connsiteY2" fmla="*/ 6666270 h 6666270"/>
              <a:gd name="connsiteX3" fmla="*/ 0 w 13008076"/>
              <a:gd name="connsiteY3" fmla="*/ 6666270 h 6666270"/>
              <a:gd name="connsiteX4" fmla="*/ 0 w 13008076"/>
              <a:gd name="connsiteY4" fmla="*/ 3274141 h 6666270"/>
              <a:gd name="connsiteX5" fmla="*/ 4188542 w 13008076"/>
              <a:gd name="connsiteY5" fmla="*/ 3274141 h 6666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3008076" h="6666270">
                <a:moveTo>
                  <a:pt x="4188542" y="0"/>
                </a:moveTo>
                <a:lnTo>
                  <a:pt x="13008076" y="0"/>
                </a:lnTo>
                <a:lnTo>
                  <a:pt x="13008076" y="6666270"/>
                </a:lnTo>
                <a:lnTo>
                  <a:pt x="0" y="6666270"/>
                </a:lnTo>
                <a:lnTo>
                  <a:pt x="0" y="3274141"/>
                </a:lnTo>
                <a:lnTo>
                  <a:pt x="4188542" y="3274141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 algn="r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EFBF85E1-9CB8-42EF-A12E-42C6B7A18273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13AC4FED-7BA2-454E-9CA7-6091671AAC2C}"/>
              </a:ext>
            </a:extLst>
          </p:cNvPr>
          <p:cNvSpPr/>
          <p:nvPr userDrawn="1"/>
        </p:nvSpPr>
        <p:spPr>
          <a:xfrm>
            <a:off x="1383264" y="8805180"/>
            <a:ext cx="6234909" cy="843774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77781768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C023F558-11BA-4646-A810-BA331BDB9EDA}"/>
              </a:ext>
            </a:extLst>
          </p:cNvPr>
          <p:cNvSpPr/>
          <p:nvPr userDrawn="1"/>
        </p:nvSpPr>
        <p:spPr>
          <a:xfrm flipV="1">
            <a:off x="422476" y="3902448"/>
            <a:ext cx="640525" cy="2616379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BA4C5E6B-63E3-4F16-8582-0364DC9585F7}"/>
              </a:ext>
            </a:extLst>
          </p:cNvPr>
          <p:cNvSpPr/>
          <p:nvPr userDrawn="1"/>
        </p:nvSpPr>
        <p:spPr>
          <a:xfrm>
            <a:off x="1812554" y="9131803"/>
            <a:ext cx="6078183" cy="438897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84CCB38D-14C8-4A8E-8DB2-2879EA29BC9B}"/>
              </a:ext>
            </a:extLst>
          </p:cNvPr>
          <p:cNvSpPr/>
          <p:nvPr userDrawn="1"/>
        </p:nvSpPr>
        <p:spPr>
          <a:xfrm>
            <a:off x="15051299" y="8965088"/>
            <a:ext cx="3236701" cy="605612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1711993091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415032" y="0"/>
            <a:ext cx="7532803" cy="833116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DC409335-18E7-4377-8F92-A4E1B7E3FCA7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B5D96F0B-B128-4967-8E93-239FA12C1A77}"/>
              </a:ext>
            </a:extLst>
          </p:cNvPr>
          <p:cNvSpPr/>
          <p:nvPr userDrawn="1"/>
        </p:nvSpPr>
        <p:spPr>
          <a:xfrm>
            <a:off x="1683083" y="8995710"/>
            <a:ext cx="5839691" cy="530761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1183971640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12388048" y="0"/>
            <a:ext cx="5899952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E136636C-0A2D-4B09-99D5-050F82FA0DE7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3AF4208-D5F0-4C27-9477-03844C661CCF}"/>
              </a:ext>
            </a:extLst>
          </p:cNvPr>
          <p:cNvSpPr/>
          <p:nvPr userDrawn="1"/>
        </p:nvSpPr>
        <p:spPr>
          <a:xfrm>
            <a:off x="1315123" y="9104584"/>
            <a:ext cx="6166768" cy="612416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982331305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503621206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Grp="1"/>
          </p:cNvSpPr>
          <p:nvPr>
            <p:ph type="pic" sz="quarter" idx="11"/>
          </p:nvPr>
        </p:nvSpPr>
        <p:spPr bwMode="auto">
          <a:xfrm>
            <a:off x="11499584" y="-1"/>
            <a:ext cx="6601092" cy="4919663"/>
          </a:xfrm>
          <a:custGeom>
            <a:avLst/>
            <a:gdLst>
              <a:gd name="T0" fmla="*/ 8338 w 8338"/>
              <a:gd name="T1" fmla="*/ 0 h 6185"/>
              <a:gd name="T2" fmla="*/ 4169 w 8338"/>
              <a:gd name="T3" fmla="*/ 6185 h 6185"/>
              <a:gd name="T4" fmla="*/ 0 w 8338"/>
              <a:gd name="T5" fmla="*/ 0 h 6185"/>
              <a:gd name="T6" fmla="*/ 8338 w 8338"/>
              <a:gd name="T7" fmla="*/ 0 h 6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8" h="6185">
                <a:moveTo>
                  <a:pt x="8338" y="0"/>
                </a:moveTo>
                <a:lnTo>
                  <a:pt x="4169" y="6185"/>
                </a:lnTo>
                <a:lnTo>
                  <a:pt x="0" y="0"/>
                </a:lnTo>
                <a:lnTo>
                  <a:pt x="8338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Freeform 8"/>
          <p:cNvSpPr>
            <a:spLocks noGrp="1"/>
          </p:cNvSpPr>
          <p:nvPr>
            <p:ph type="pic" sz="quarter" idx="14"/>
          </p:nvPr>
        </p:nvSpPr>
        <p:spPr bwMode="auto">
          <a:xfrm>
            <a:off x="15095539" y="573089"/>
            <a:ext cx="3192462" cy="9182100"/>
          </a:xfrm>
          <a:custGeom>
            <a:avLst/>
            <a:gdLst>
              <a:gd name="T0" fmla="*/ 4009 w 4009"/>
              <a:gd name="T1" fmla="*/ 11568 h 11568"/>
              <a:gd name="T2" fmla="*/ 0 w 4009"/>
              <a:gd name="T3" fmla="*/ 5784 h 11568"/>
              <a:gd name="T4" fmla="*/ 4009 w 4009"/>
              <a:gd name="T5" fmla="*/ 0 h 11568"/>
              <a:gd name="T6" fmla="*/ 4009 w 4009"/>
              <a:gd name="T7" fmla="*/ 11568 h 1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09" h="11568">
                <a:moveTo>
                  <a:pt x="4009" y="11568"/>
                </a:moveTo>
                <a:lnTo>
                  <a:pt x="0" y="5784"/>
                </a:lnTo>
                <a:lnTo>
                  <a:pt x="4009" y="0"/>
                </a:lnTo>
                <a:lnTo>
                  <a:pt x="4009" y="11568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9"/>
          <p:cNvSpPr>
            <a:spLocks noGrp="1"/>
          </p:cNvSpPr>
          <p:nvPr>
            <p:ph type="pic" sz="quarter" idx="12"/>
          </p:nvPr>
        </p:nvSpPr>
        <p:spPr bwMode="auto">
          <a:xfrm>
            <a:off x="4041774" y="0"/>
            <a:ext cx="14058901" cy="10302157"/>
          </a:xfrm>
          <a:custGeom>
            <a:avLst/>
            <a:gdLst>
              <a:gd name="T0" fmla="*/ 0 w 17712"/>
              <a:gd name="T1" fmla="*/ 12936 h 12936"/>
              <a:gd name="T2" fmla="*/ 8856 w 17712"/>
              <a:gd name="T3" fmla="*/ 0 h 12936"/>
              <a:gd name="T4" fmla="*/ 17712 w 17712"/>
              <a:gd name="T5" fmla="*/ 12936 h 12936"/>
              <a:gd name="T6" fmla="*/ 0 w 17712"/>
              <a:gd name="T7" fmla="*/ 12936 h 12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712" h="12936">
                <a:moveTo>
                  <a:pt x="0" y="12936"/>
                </a:moveTo>
                <a:lnTo>
                  <a:pt x="8856" y="0"/>
                </a:lnTo>
                <a:lnTo>
                  <a:pt x="17712" y="12936"/>
                </a:lnTo>
                <a:lnTo>
                  <a:pt x="0" y="129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46321715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/>
          <p:cNvSpPr/>
          <p:nvPr userDrawn="1"/>
        </p:nvSpPr>
        <p:spPr>
          <a:xfrm>
            <a:off x="2325243" y="3123894"/>
            <a:ext cx="8343753" cy="2475335"/>
          </a:xfrm>
          <a:prstGeom prst="roundRect">
            <a:avLst>
              <a:gd name="adj" fmla="val 0"/>
            </a:avLst>
          </a:prstGeom>
          <a:solidFill>
            <a:srgbClr val="161F3A"/>
          </a:solidFill>
          <a:ln>
            <a:noFill/>
          </a:ln>
          <a:effectLst>
            <a:outerShdw blurRad="1270000" sx="101000" sy="101000" algn="ctr" rotWithShape="0">
              <a:prstClr val="black">
                <a:alpha val="5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2325243" y="3123894"/>
            <a:ext cx="2374706" cy="2475334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" name="Rectangle: Rounded Corners 4"/>
          <p:cNvSpPr/>
          <p:nvPr userDrawn="1"/>
        </p:nvSpPr>
        <p:spPr>
          <a:xfrm>
            <a:off x="2325243" y="6035421"/>
            <a:ext cx="8343753" cy="2475335"/>
          </a:xfrm>
          <a:prstGeom prst="roundRect">
            <a:avLst>
              <a:gd name="adj" fmla="val 0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  <a:effectLst>
            <a:outerShdw blurRad="1270000" sx="101000" sy="101000" algn="ctr" rotWithShape="0">
              <a:prstClr val="black">
                <a:alpha val="5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8294290" y="6035422"/>
            <a:ext cx="2374706" cy="2475334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7" name="Rectangle: Rounded Corners 6"/>
          <p:cNvSpPr/>
          <p:nvPr userDrawn="1"/>
        </p:nvSpPr>
        <p:spPr>
          <a:xfrm>
            <a:off x="11279792" y="3123893"/>
            <a:ext cx="5358251" cy="5386863"/>
          </a:xfrm>
          <a:prstGeom prst="roundRect">
            <a:avLst>
              <a:gd name="adj" fmla="val 0"/>
            </a:avLst>
          </a:prstGeom>
          <a:solidFill>
            <a:srgbClr val="161F3A"/>
          </a:solidFill>
          <a:ln>
            <a:noFill/>
          </a:ln>
          <a:effectLst>
            <a:outerShdw blurRad="1270000" sx="101000" sy="101000" algn="ctr" rotWithShape="0">
              <a:prstClr val="black">
                <a:alpha val="5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1279792" y="3123893"/>
            <a:ext cx="5358251" cy="2475335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0EED2895-6128-48A2-B932-06CCDC37FAD3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2CBB71BD-EE89-440B-AEDB-959A88D4237A}"/>
              </a:ext>
            </a:extLst>
          </p:cNvPr>
          <p:cNvSpPr/>
          <p:nvPr userDrawn="1"/>
        </p:nvSpPr>
        <p:spPr>
          <a:xfrm>
            <a:off x="1006702" y="8946949"/>
            <a:ext cx="6632718" cy="593131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1474873756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/>
          <p:cNvSpPr/>
          <p:nvPr userDrawn="1"/>
        </p:nvSpPr>
        <p:spPr>
          <a:xfrm>
            <a:off x="2146070" y="3209114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2353104" y="3415860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7" name="Freeform: Shape 6"/>
          <p:cNvSpPr/>
          <p:nvPr userDrawn="1"/>
        </p:nvSpPr>
        <p:spPr>
          <a:xfrm>
            <a:off x="6561612" y="6026227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solidFill>
            <a:schemeClr val="bg1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6768646" y="6232973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18C7246F-8828-40C4-A162-0E39D5E787C2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5F1351EF-CE62-45A8-AE55-0191AE9FE062}"/>
              </a:ext>
            </a:extLst>
          </p:cNvPr>
          <p:cNvSpPr/>
          <p:nvPr userDrawn="1"/>
        </p:nvSpPr>
        <p:spPr>
          <a:xfrm>
            <a:off x="1723595" y="8927663"/>
            <a:ext cx="5785552" cy="503543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150619651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: Rounded Corners 2"/>
          <p:cNvSpPr/>
          <p:nvPr userDrawn="1"/>
        </p:nvSpPr>
        <p:spPr>
          <a:xfrm>
            <a:off x="2138955" y="3096235"/>
            <a:ext cx="4279371" cy="5386863"/>
          </a:xfrm>
          <a:prstGeom prst="roundRect">
            <a:avLst>
              <a:gd name="adj" fmla="val 0"/>
            </a:avLst>
          </a:prstGeom>
          <a:solidFill>
            <a:srgbClr val="161F3A"/>
          </a:solidFill>
          <a:ln>
            <a:noFill/>
          </a:ln>
          <a:effectLst>
            <a:outerShdw blurRad="1270000" sx="101000" sy="101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2138955" y="3096235"/>
            <a:ext cx="4279371" cy="2475335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" name="Rectangle: Rounded Corners 4"/>
          <p:cNvSpPr/>
          <p:nvPr userDrawn="1"/>
        </p:nvSpPr>
        <p:spPr>
          <a:xfrm>
            <a:off x="7003569" y="3096235"/>
            <a:ext cx="4279371" cy="5386863"/>
          </a:xfrm>
          <a:prstGeom prst="roundRect">
            <a:avLst>
              <a:gd name="adj" fmla="val 0"/>
            </a:avLst>
          </a:prstGeom>
          <a:solidFill>
            <a:srgbClr val="161F3A"/>
          </a:solidFill>
          <a:ln>
            <a:noFill/>
          </a:ln>
          <a:effectLst>
            <a:outerShdw blurRad="1270000" sx="101000" sy="101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7003569" y="3096235"/>
            <a:ext cx="4279371" cy="2475335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7" name="Rectangle: Rounded Corners 6"/>
          <p:cNvSpPr/>
          <p:nvPr userDrawn="1"/>
        </p:nvSpPr>
        <p:spPr>
          <a:xfrm>
            <a:off x="11868183" y="3096235"/>
            <a:ext cx="4279371" cy="5386863"/>
          </a:xfrm>
          <a:prstGeom prst="roundRect">
            <a:avLst>
              <a:gd name="adj" fmla="val 0"/>
            </a:avLst>
          </a:prstGeom>
          <a:solidFill>
            <a:srgbClr val="161F3A"/>
          </a:solidFill>
          <a:ln>
            <a:noFill/>
          </a:ln>
          <a:effectLst>
            <a:outerShdw blurRad="1270000" sx="101000" sy="101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11868183" y="3096235"/>
            <a:ext cx="4279371" cy="2475335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490F133C-5A9C-47B4-87C8-20033ACEC5EE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11CFB679-5D59-4337-804D-C40C2CB849BB}"/>
              </a:ext>
            </a:extLst>
          </p:cNvPr>
          <p:cNvSpPr/>
          <p:nvPr userDrawn="1"/>
        </p:nvSpPr>
        <p:spPr>
          <a:xfrm>
            <a:off x="1267422" y="9172630"/>
            <a:ext cx="6609686" cy="29259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46482519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1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8288000" cy="1028858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250" spc="563">
                <a:solidFill>
                  <a:schemeClr val="bg1">
                    <a:alpha val="50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6"/>
          <p:cNvSpPr>
            <a:spLocks noGrp="1"/>
          </p:cNvSpPr>
          <p:nvPr>
            <p:ph type="pic" sz="quarter" idx="12"/>
          </p:nvPr>
        </p:nvSpPr>
        <p:spPr>
          <a:xfrm rot="549907">
            <a:off x="11235511" y="3477000"/>
            <a:ext cx="1614222" cy="2821191"/>
          </a:xfrm>
          <a:custGeom>
            <a:avLst/>
            <a:gdLst>
              <a:gd name="connsiteX0" fmla="*/ 0 w 1235810"/>
              <a:gd name="connsiteY0" fmla="*/ 0 h 2171712"/>
              <a:gd name="connsiteX1" fmla="*/ 1235810 w 1235810"/>
              <a:gd name="connsiteY1" fmla="*/ 0 h 2171712"/>
              <a:gd name="connsiteX2" fmla="*/ 1235810 w 1235810"/>
              <a:gd name="connsiteY2" fmla="*/ 2171712 h 2171712"/>
              <a:gd name="connsiteX3" fmla="*/ 0 w 1235810"/>
              <a:gd name="connsiteY3" fmla="*/ 2171712 h 2171712"/>
              <a:gd name="connsiteX4" fmla="*/ 0 w 1235810"/>
              <a:gd name="connsiteY4" fmla="*/ 0 h 2171712"/>
              <a:gd name="connsiteX0" fmla="*/ 0 w 1253859"/>
              <a:gd name="connsiteY0" fmla="*/ 7736 h 2179448"/>
              <a:gd name="connsiteX1" fmla="*/ 1253859 w 1253859"/>
              <a:gd name="connsiteY1" fmla="*/ 0 h 2179448"/>
              <a:gd name="connsiteX2" fmla="*/ 1235810 w 1253859"/>
              <a:gd name="connsiteY2" fmla="*/ 2179448 h 2179448"/>
              <a:gd name="connsiteX3" fmla="*/ 0 w 1253859"/>
              <a:gd name="connsiteY3" fmla="*/ 2179448 h 2179448"/>
              <a:gd name="connsiteX4" fmla="*/ 0 w 1253859"/>
              <a:gd name="connsiteY4" fmla="*/ 7736 h 2179448"/>
              <a:gd name="connsiteX0" fmla="*/ 0 w 1263262"/>
              <a:gd name="connsiteY0" fmla="*/ 9253 h 2180965"/>
              <a:gd name="connsiteX1" fmla="*/ 1263262 w 1263262"/>
              <a:gd name="connsiteY1" fmla="*/ 0 h 2180965"/>
              <a:gd name="connsiteX2" fmla="*/ 1235810 w 1263262"/>
              <a:gd name="connsiteY2" fmla="*/ 2180965 h 2180965"/>
              <a:gd name="connsiteX3" fmla="*/ 0 w 1263262"/>
              <a:gd name="connsiteY3" fmla="*/ 2180965 h 2180965"/>
              <a:gd name="connsiteX4" fmla="*/ 0 w 1263262"/>
              <a:gd name="connsiteY4" fmla="*/ 9253 h 2180965"/>
              <a:gd name="connsiteX0" fmla="*/ 0 w 1277368"/>
              <a:gd name="connsiteY0" fmla="*/ 11528 h 2183240"/>
              <a:gd name="connsiteX1" fmla="*/ 1277368 w 1277368"/>
              <a:gd name="connsiteY1" fmla="*/ 0 h 2183240"/>
              <a:gd name="connsiteX2" fmla="*/ 1235810 w 1277368"/>
              <a:gd name="connsiteY2" fmla="*/ 2183240 h 2183240"/>
              <a:gd name="connsiteX3" fmla="*/ 0 w 1277368"/>
              <a:gd name="connsiteY3" fmla="*/ 2183240 h 2183240"/>
              <a:gd name="connsiteX4" fmla="*/ 0 w 1277368"/>
              <a:gd name="connsiteY4" fmla="*/ 11528 h 2183240"/>
              <a:gd name="connsiteX0" fmla="*/ 0 w 1298150"/>
              <a:gd name="connsiteY0" fmla="*/ 11528 h 2240720"/>
              <a:gd name="connsiteX1" fmla="*/ 1277368 w 1298150"/>
              <a:gd name="connsiteY1" fmla="*/ 0 h 2240720"/>
              <a:gd name="connsiteX2" fmla="*/ 1298150 w 1298150"/>
              <a:gd name="connsiteY2" fmla="*/ 2240720 h 2240720"/>
              <a:gd name="connsiteX3" fmla="*/ 0 w 1298150"/>
              <a:gd name="connsiteY3" fmla="*/ 2183240 h 2240720"/>
              <a:gd name="connsiteX4" fmla="*/ 0 w 1298150"/>
              <a:gd name="connsiteY4" fmla="*/ 11528 h 2240720"/>
              <a:gd name="connsiteX0" fmla="*/ 0 w 1306495"/>
              <a:gd name="connsiteY0" fmla="*/ 11528 h 2292439"/>
              <a:gd name="connsiteX1" fmla="*/ 1277368 w 1306495"/>
              <a:gd name="connsiteY1" fmla="*/ 0 h 2292439"/>
              <a:gd name="connsiteX2" fmla="*/ 1306495 w 1306495"/>
              <a:gd name="connsiteY2" fmla="*/ 2292439 h 2292439"/>
              <a:gd name="connsiteX3" fmla="*/ 0 w 1306495"/>
              <a:gd name="connsiteY3" fmla="*/ 2183240 h 2292439"/>
              <a:gd name="connsiteX4" fmla="*/ 0 w 1306495"/>
              <a:gd name="connsiteY4" fmla="*/ 11528 h 2292439"/>
              <a:gd name="connsiteX0" fmla="*/ 12438 w 1318933"/>
              <a:gd name="connsiteY0" fmla="*/ 11528 h 2292439"/>
              <a:gd name="connsiteX1" fmla="*/ 1289806 w 1318933"/>
              <a:gd name="connsiteY1" fmla="*/ 0 h 2292439"/>
              <a:gd name="connsiteX2" fmla="*/ 1318933 w 1318933"/>
              <a:gd name="connsiteY2" fmla="*/ 2292439 h 2292439"/>
              <a:gd name="connsiteX3" fmla="*/ 0 w 1318933"/>
              <a:gd name="connsiteY3" fmla="*/ 2165951 h 2292439"/>
              <a:gd name="connsiteX4" fmla="*/ 12438 w 1318933"/>
              <a:gd name="connsiteY4" fmla="*/ 11528 h 2292439"/>
              <a:gd name="connsiteX0" fmla="*/ 24426 w 1318933"/>
              <a:gd name="connsiteY0" fmla="*/ 115724 h 2292439"/>
              <a:gd name="connsiteX1" fmla="*/ 1289806 w 1318933"/>
              <a:gd name="connsiteY1" fmla="*/ 0 h 2292439"/>
              <a:gd name="connsiteX2" fmla="*/ 1318933 w 1318933"/>
              <a:gd name="connsiteY2" fmla="*/ 2292439 h 2292439"/>
              <a:gd name="connsiteX3" fmla="*/ 0 w 1318933"/>
              <a:gd name="connsiteY3" fmla="*/ 2165951 h 2292439"/>
              <a:gd name="connsiteX4" fmla="*/ 24426 w 1318933"/>
              <a:gd name="connsiteY4" fmla="*/ 115724 h 2292439"/>
              <a:gd name="connsiteX0" fmla="*/ 27911 w 1318933"/>
              <a:gd name="connsiteY0" fmla="*/ 47624 h 2292439"/>
              <a:gd name="connsiteX1" fmla="*/ 1289806 w 1318933"/>
              <a:gd name="connsiteY1" fmla="*/ 0 h 2292439"/>
              <a:gd name="connsiteX2" fmla="*/ 1318933 w 1318933"/>
              <a:gd name="connsiteY2" fmla="*/ 2292439 h 2292439"/>
              <a:gd name="connsiteX3" fmla="*/ 0 w 1318933"/>
              <a:gd name="connsiteY3" fmla="*/ 2165951 h 2292439"/>
              <a:gd name="connsiteX4" fmla="*/ 27911 w 1318933"/>
              <a:gd name="connsiteY4" fmla="*/ 47624 h 2292439"/>
              <a:gd name="connsiteX0" fmla="*/ 24877 w 1318933"/>
              <a:gd name="connsiteY0" fmla="*/ 28817 h 2292439"/>
              <a:gd name="connsiteX1" fmla="*/ 1289806 w 1318933"/>
              <a:gd name="connsiteY1" fmla="*/ 0 h 2292439"/>
              <a:gd name="connsiteX2" fmla="*/ 1318933 w 1318933"/>
              <a:gd name="connsiteY2" fmla="*/ 2292439 h 2292439"/>
              <a:gd name="connsiteX3" fmla="*/ 0 w 1318933"/>
              <a:gd name="connsiteY3" fmla="*/ 2165951 h 2292439"/>
              <a:gd name="connsiteX4" fmla="*/ 24877 w 1318933"/>
              <a:gd name="connsiteY4" fmla="*/ 28817 h 2292439"/>
              <a:gd name="connsiteX0" fmla="*/ 0 w 1321208"/>
              <a:gd name="connsiteY0" fmla="*/ 0 h 2312307"/>
              <a:gd name="connsiteX1" fmla="*/ 1292081 w 1321208"/>
              <a:gd name="connsiteY1" fmla="*/ 19868 h 2312307"/>
              <a:gd name="connsiteX2" fmla="*/ 1321208 w 1321208"/>
              <a:gd name="connsiteY2" fmla="*/ 2312307 h 2312307"/>
              <a:gd name="connsiteX3" fmla="*/ 2275 w 1321208"/>
              <a:gd name="connsiteY3" fmla="*/ 2185819 h 2312307"/>
              <a:gd name="connsiteX4" fmla="*/ 0 w 1321208"/>
              <a:gd name="connsiteY4" fmla="*/ 0 h 23123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21208" h="2312307">
                <a:moveTo>
                  <a:pt x="0" y="0"/>
                </a:moveTo>
                <a:lnTo>
                  <a:pt x="1292081" y="19868"/>
                </a:lnTo>
                <a:lnTo>
                  <a:pt x="1321208" y="2312307"/>
                </a:lnTo>
                <a:lnTo>
                  <a:pt x="2275" y="2185819"/>
                </a:lnTo>
                <a:cubicBezTo>
                  <a:pt x="1517" y="1457213"/>
                  <a:pt x="758" y="728606"/>
                  <a:pt x="0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  <a:scene3d>
            <a:camera prst="isometricOffAxis1Right"/>
            <a:lightRig rig="threePt" dir="t"/>
          </a:scene3d>
        </p:spPr>
        <p:txBody>
          <a:bodyPr/>
          <a:lstStyle>
            <a:lvl1pPr marL="0" indent="0" algn="ctr">
              <a:buNone/>
              <a:defRPr sz="1125"/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xmlns="" val="1895313316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: Rounded Corners 26"/>
          <p:cNvSpPr/>
          <p:nvPr userDrawn="1"/>
        </p:nvSpPr>
        <p:spPr>
          <a:xfrm>
            <a:off x="1797155" y="4963121"/>
            <a:ext cx="4681292" cy="3347875"/>
          </a:xfrm>
          <a:prstGeom prst="roundRect">
            <a:avLst>
              <a:gd name="adj" fmla="val 2033"/>
            </a:avLst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3314931" y="4141396"/>
            <a:ext cx="1645740" cy="1643449"/>
          </a:xfrm>
          <a:prstGeom prst="ellipse">
            <a:avLst/>
          </a:prstGeom>
          <a:solidFill>
            <a:schemeClr val="bg1">
              <a:lumMod val="65000"/>
            </a:schemeClr>
          </a:solidFill>
          <a:ln w="76200">
            <a:solidFill>
              <a:srgbClr val="161F3A"/>
            </a:solidFill>
          </a:ln>
          <a:effectLst/>
        </p:spPr>
        <p:txBody>
          <a:bodyPr/>
          <a:lstStyle>
            <a:lvl1pPr marL="0" indent="0">
              <a:buNone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6" name="Rectangle: Rounded Corners 5"/>
          <p:cNvSpPr/>
          <p:nvPr userDrawn="1"/>
        </p:nvSpPr>
        <p:spPr>
          <a:xfrm>
            <a:off x="6802608" y="4963121"/>
            <a:ext cx="4681292" cy="3347875"/>
          </a:xfrm>
          <a:prstGeom prst="roundRect">
            <a:avLst>
              <a:gd name="adj" fmla="val 2033"/>
            </a:avLst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8318615" y="4141396"/>
            <a:ext cx="1645740" cy="1643449"/>
          </a:xfrm>
          <a:prstGeom prst="ellipse">
            <a:avLst/>
          </a:prstGeom>
          <a:solidFill>
            <a:schemeClr val="bg1">
              <a:lumMod val="65000"/>
            </a:schemeClr>
          </a:solidFill>
          <a:ln w="76200">
            <a:solidFill>
              <a:srgbClr val="161F3A"/>
            </a:solidFill>
          </a:ln>
          <a:effectLst/>
        </p:spPr>
        <p:txBody>
          <a:bodyPr/>
          <a:lstStyle>
            <a:lvl1pPr marL="0" indent="0">
              <a:buNone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8" name="Rectangle: Rounded Corners 7"/>
          <p:cNvSpPr/>
          <p:nvPr userDrawn="1"/>
        </p:nvSpPr>
        <p:spPr>
          <a:xfrm>
            <a:off x="11802756" y="4963121"/>
            <a:ext cx="4681292" cy="3347875"/>
          </a:xfrm>
          <a:prstGeom prst="roundRect">
            <a:avLst>
              <a:gd name="adj" fmla="val 2033"/>
            </a:avLst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36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3318763" y="4141396"/>
            <a:ext cx="1645740" cy="1643449"/>
          </a:xfrm>
          <a:prstGeom prst="ellipse">
            <a:avLst/>
          </a:prstGeom>
          <a:solidFill>
            <a:schemeClr val="bg1">
              <a:lumMod val="65000"/>
            </a:schemeClr>
          </a:solidFill>
          <a:ln w="76200">
            <a:solidFill>
              <a:srgbClr val="161F3A"/>
            </a:solidFill>
          </a:ln>
          <a:effectLst/>
        </p:spPr>
        <p:txBody>
          <a:bodyPr/>
          <a:lstStyle>
            <a:lvl1pPr marL="0" indent="0">
              <a:buNone/>
              <a:defRPr sz="150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4A208010-DD3E-407B-8A2B-83CFA7ACDD27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96478B7C-20A8-4164-B7D3-4AAC18E2CF79}"/>
              </a:ext>
            </a:extLst>
          </p:cNvPr>
          <p:cNvSpPr/>
          <p:nvPr userDrawn="1"/>
        </p:nvSpPr>
        <p:spPr>
          <a:xfrm>
            <a:off x="1064146" y="8900445"/>
            <a:ext cx="7254470" cy="755313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310396353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9628334" y="3063032"/>
            <a:ext cx="7624986" cy="2550780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9628333" y="5798490"/>
            <a:ext cx="7624986" cy="2550780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2958374028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145148" y="2731605"/>
            <a:ext cx="5996213" cy="5987866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4145023679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1982906" y="1531993"/>
            <a:ext cx="3434310" cy="342952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1982905" y="5186074"/>
            <a:ext cx="3434310" cy="342952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655710" y="1531993"/>
            <a:ext cx="3434310" cy="342952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5655709" y="5186074"/>
            <a:ext cx="3434310" cy="342952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1924744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64657" y="1245519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643122" y="1245517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053889" y="3831146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 dirty="0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11821588" y="1245516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32355" y="3831145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4410821" y="3831144"/>
            <a:ext cx="2407043" cy="2403693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19" name="Rectangle 18"/>
          <p:cNvSpPr/>
          <p:nvPr userDrawn="1"/>
        </p:nvSpPr>
        <p:spPr>
          <a:xfrm>
            <a:off x="1464656" y="3831144"/>
            <a:ext cx="2407043" cy="2403693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Rectangle 19"/>
          <p:cNvSpPr/>
          <p:nvPr userDrawn="1"/>
        </p:nvSpPr>
        <p:spPr>
          <a:xfrm>
            <a:off x="4053888" y="1245515"/>
            <a:ext cx="2407043" cy="2403693"/>
          </a:xfrm>
          <a:prstGeom prst="rect">
            <a:avLst/>
          </a:prstGeom>
          <a:gradFill>
            <a:gsLst>
              <a:gs pos="0">
                <a:schemeClr val="accent2"/>
              </a:gs>
              <a:gs pos="100000">
                <a:schemeClr val="accent2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ectangle 20"/>
          <p:cNvSpPr/>
          <p:nvPr userDrawn="1"/>
        </p:nvSpPr>
        <p:spPr>
          <a:xfrm>
            <a:off x="6643120" y="3831144"/>
            <a:ext cx="2407043" cy="2403693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/>
          <p:cNvSpPr/>
          <p:nvPr userDrawn="1"/>
        </p:nvSpPr>
        <p:spPr>
          <a:xfrm>
            <a:off x="9232353" y="1245515"/>
            <a:ext cx="2407043" cy="2403693"/>
          </a:xfrm>
          <a:prstGeom prst="rect">
            <a:avLst/>
          </a:prstGeom>
          <a:gradFill>
            <a:gsLst>
              <a:gs pos="0">
                <a:schemeClr val="accent4"/>
              </a:gs>
              <a:gs pos="100000">
                <a:schemeClr val="accent4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Rectangle 22"/>
          <p:cNvSpPr/>
          <p:nvPr userDrawn="1"/>
        </p:nvSpPr>
        <p:spPr>
          <a:xfrm>
            <a:off x="11821588" y="3831144"/>
            <a:ext cx="2407043" cy="2403693"/>
          </a:xfrm>
          <a:prstGeom prst="rect">
            <a:avLst/>
          </a:prstGeom>
          <a:gradFill>
            <a:gsLst>
              <a:gs pos="0">
                <a:schemeClr val="accent5"/>
              </a:gs>
              <a:gs pos="100000">
                <a:schemeClr val="accent5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Rectangle 23"/>
          <p:cNvSpPr/>
          <p:nvPr userDrawn="1"/>
        </p:nvSpPr>
        <p:spPr>
          <a:xfrm>
            <a:off x="14410821" y="1245515"/>
            <a:ext cx="2407043" cy="2403693"/>
          </a:xfrm>
          <a:prstGeom prst="rect">
            <a:avLst/>
          </a:prstGeom>
          <a:gradFill>
            <a:gsLst>
              <a:gs pos="0">
                <a:schemeClr val="accent6"/>
              </a:gs>
              <a:gs pos="100000">
                <a:schemeClr val="accent6">
                  <a:lumMod val="75000"/>
                </a:schemeClr>
              </a:gs>
            </a:gsLst>
            <a:lin ang="54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02539407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2003347" y="1286073"/>
            <a:ext cx="5662524" cy="7512303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118924886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8768122" cy="10288588"/>
          </a:xfrm>
          <a:custGeom>
            <a:avLst/>
            <a:gdLst>
              <a:gd name="T0" fmla="*/ 0 w 11025"/>
              <a:gd name="T1" fmla="*/ 0 h 12936"/>
              <a:gd name="T2" fmla="*/ 11025 w 11025"/>
              <a:gd name="T3" fmla="*/ 0 h 12936"/>
              <a:gd name="T4" fmla="*/ 3244 w 11025"/>
              <a:gd name="T5" fmla="*/ 6468 h 12936"/>
              <a:gd name="T6" fmla="*/ 11025 w 11025"/>
              <a:gd name="T7" fmla="*/ 12936 h 12936"/>
              <a:gd name="T8" fmla="*/ 0 w 11025"/>
              <a:gd name="T9" fmla="*/ 12936 h 12936"/>
              <a:gd name="T10" fmla="*/ 0 w 11025"/>
              <a:gd name="T11" fmla="*/ 0 h 12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025" h="12936">
                <a:moveTo>
                  <a:pt x="0" y="0"/>
                </a:moveTo>
                <a:lnTo>
                  <a:pt x="11025" y="0"/>
                </a:lnTo>
                <a:lnTo>
                  <a:pt x="3244" y="6468"/>
                </a:lnTo>
                <a:lnTo>
                  <a:pt x="11025" y="12936"/>
                </a:lnTo>
                <a:lnTo>
                  <a:pt x="0" y="129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Freeform 10"/>
          <p:cNvSpPr>
            <a:spLocks noGrp="1"/>
          </p:cNvSpPr>
          <p:nvPr>
            <p:ph type="pic" sz="quarter" idx="11"/>
          </p:nvPr>
        </p:nvSpPr>
        <p:spPr bwMode="auto">
          <a:xfrm>
            <a:off x="3112499" y="1428219"/>
            <a:ext cx="4470742" cy="7432150"/>
          </a:xfrm>
          <a:custGeom>
            <a:avLst/>
            <a:gdLst>
              <a:gd name="T0" fmla="*/ 5623 w 5623"/>
              <a:gd name="T1" fmla="*/ 9346 h 9346"/>
              <a:gd name="T2" fmla="*/ 0 w 5623"/>
              <a:gd name="T3" fmla="*/ 4673 h 9346"/>
              <a:gd name="T4" fmla="*/ 5623 w 5623"/>
              <a:gd name="T5" fmla="*/ 0 h 9346"/>
              <a:gd name="T6" fmla="*/ 5623 w 5623"/>
              <a:gd name="T7" fmla="*/ 9346 h 9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623" h="9346">
                <a:moveTo>
                  <a:pt x="5623" y="9346"/>
                </a:moveTo>
                <a:lnTo>
                  <a:pt x="0" y="4673"/>
                </a:lnTo>
                <a:lnTo>
                  <a:pt x="5623" y="0"/>
                </a:lnTo>
                <a:lnTo>
                  <a:pt x="5623" y="934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015256836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0408173" y="1727797"/>
            <a:ext cx="6709718" cy="6664653"/>
          </a:xfrm>
          <a:custGeom>
            <a:avLst/>
            <a:gdLst>
              <a:gd name="connsiteX0" fmla="*/ 4953000 w 7145966"/>
              <a:gd name="connsiteY0" fmla="*/ 4914900 h 7107866"/>
              <a:gd name="connsiteX1" fmla="*/ 7145966 w 7145966"/>
              <a:gd name="connsiteY1" fmla="*/ 4914900 h 7107866"/>
              <a:gd name="connsiteX2" fmla="*/ 7145966 w 7145966"/>
              <a:gd name="connsiteY2" fmla="*/ 7107866 h 7107866"/>
              <a:gd name="connsiteX3" fmla="*/ 4953000 w 7145966"/>
              <a:gd name="connsiteY3" fmla="*/ 7107866 h 7107866"/>
              <a:gd name="connsiteX4" fmla="*/ 2476500 w 7145966"/>
              <a:gd name="connsiteY4" fmla="*/ 4914900 h 7107866"/>
              <a:gd name="connsiteX5" fmla="*/ 4669466 w 7145966"/>
              <a:gd name="connsiteY5" fmla="*/ 4914900 h 7107866"/>
              <a:gd name="connsiteX6" fmla="*/ 4669466 w 7145966"/>
              <a:gd name="connsiteY6" fmla="*/ 7107866 h 7107866"/>
              <a:gd name="connsiteX7" fmla="*/ 2476500 w 7145966"/>
              <a:gd name="connsiteY7" fmla="*/ 7107866 h 7107866"/>
              <a:gd name="connsiteX8" fmla="*/ 2476500 w 7145966"/>
              <a:gd name="connsiteY8" fmla="*/ 2457450 h 7107866"/>
              <a:gd name="connsiteX9" fmla="*/ 7145966 w 7145966"/>
              <a:gd name="connsiteY9" fmla="*/ 2457450 h 7107866"/>
              <a:gd name="connsiteX10" fmla="*/ 7145966 w 7145966"/>
              <a:gd name="connsiteY10" fmla="*/ 4650416 h 7107866"/>
              <a:gd name="connsiteX11" fmla="*/ 2476500 w 7145966"/>
              <a:gd name="connsiteY11" fmla="*/ 4650416 h 7107866"/>
              <a:gd name="connsiteX12" fmla="*/ 0 w 7145966"/>
              <a:gd name="connsiteY12" fmla="*/ 2457450 h 7107866"/>
              <a:gd name="connsiteX13" fmla="*/ 2192966 w 7145966"/>
              <a:gd name="connsiteY13" fmla="*/ 2457450 h 7107866"/>
              <a:gd name="connsiteX14" fmla="*/ 2192966 w 7145966"/>
              <a:gd name="connsiteY14" fmla="*/ 7107866 h 7107866"/>
              <a:gd name="connsiteX15" fmla="*/ 0 w 7145966"/>
              <a:gd name="connsiteY15" fmla="*/ 7107866 h 7107866"/>
              <a:gd name="connsiteX16" fmla="*/ 0 w 7145966"/>
              <a:gd name="connsiteY16" fmla="*/ 1 h 7107866"/>
              <a:gd name="connsiteX17" fmla="*/ 4669466 w 7145966"/>
              <a:gd name="connsiteY17" fmla="*/ 1 h 7107866"/>
              <a:gd name="connsiteX18" fmla="*/ 4669466 w 7145966"/>
              <a:gd name="connsiteY18" fmla="*/ 2192966 h 7107866"/>
              <a:gd name="connsiteX19" fmla="*/ 0 w 7145966"/>
              <a:gd name="connsiteY19" fmla="*/ 2192966 h 7107866"/>
              <a:gd name="connsiteX20" fmla="*/ 4953000 w 7145966"/>
              <a:gd name="connsiteY20" fmla="*/ 0 h 7107866"/>
              <a:gd name="connsiteX21" fmla="*/ 7145966 w 7145966"/>
              <a:gd name="connsiteY21" fmla="*/ 0 h 7107866"/>
              <a:gd name="connsiteX22" fmla="*/ 7145966 w 7145966"/>
              <a:gd name="connsiteY22" fmla="*/ 2192966 h 7107866"/>
              <a:gd name="connsiteX23" fmla="*/ 4953000 w 7145966"/>
              <a:gd name="connsiteY23" fmla="*/ 2192966 h 71078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7145966" h="7107866">
                <a:moveTo>
                  <a:pt x="4953000" y="4914900"/>
                </a:moveTo>
                <a:lnTo>
                  <a:pt x="7145966" y="4914900"/>
                </a:lnTo>
                <a:lnTo>
                  <a:pt x="7145966" y="7107866"/>
                </a:lnTo>
                <a:lnTo>
                  <a:pt x="4953000" y="7107866"/>
                </a:lnTo>
                <a:close/>
                <a:moveTo>
                  <a:pt x="2476500" y="4914900"/>
                </a:moveTo>
                <a:lnTo>
                  <a:pt x="4669466" y="4914900"/>
                </a:lnTo>
                <a:lnTo>
                  <a:pt x="4669466" y="7107866"/>
                </a:lnTo>
                <a:lnTo>
                  <a:pt x="2476500" y="7107866"/>
                </a:lnTo>
                <a:close/>
                <a:moveTo>
                  <a:pt x="2476500" y="2457450"/>
                </a:moveTo>
                <a:lnTo>
                  <a:pt x="7145966" y="2457450"/>
                </a:lnTo>
                <a:lnTo>
                  <a:pt x="7145966" y="4650416"/>
                </a:lnTo>
                <a:lnTo>
                  <a:pt x="2476500" y="4650416"/>
                </a:lnTo>
                <a:close/>
                <a:moveTo>
                  <a:pt x="0" y="2457450"/>
                </a:moveTo>
                <a:lnTo>
                  <a:pt x="2192966" y="2457450"/>
                </a:lnTo>
                <a:lnTo>
                  <a:pt x="2192966" y="7107866"/>
                </a:lnTo>
                <a:lnTo>
                  <a:pt x="0" y="7107866"/>
                </a:lnTo>
                <a:close/>
                <a:moveTo>
                  <a:pt x="0" y="1"/>
                </a:moveTo>
                <a:lnTo>
                  <a:pt x="4669466" y="1"/>
                </a:lnTo>
                <a:lnTo>
                  <a:pt x="4669466" y="2192966"/>
                </a:lnTo>
                <a:lnTo>
                  <a:pt x="0" y="2192966"/>
                </a:lnTo>
                <a:close/>
                <a:moveTo>
                  <a:pt x="4953000" y="0"/>
                </a:moveTo>
                <a:lnTo>
                  <a:pt x="7145966" y="0"/>
                </a:lnTo>
                <a:lnTo>
                  <a:pt x="7145966" y="2192966"/>
                </a:lnTo>
                <a:lnTo>
                  <a:pt x="4953000" y="219296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82117327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7921593" y="-1"/>
            <a:ext cx="5038068" cy="1028858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977459428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 userDrawn="1"/>
        </p:nvSpPr>
        <p:spPr>
          <a:xfrm>
            <a:off x="0" y="0"/>
            <a:ext cx="18288000" cy="7841476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448694" y="374935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448692" y="3288249"/>
            <a:ext cx="5668672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3382167" y="374935"/>
            <a:ext cx="5668671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6315638" y="3288249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 hasCustomPrompt="1"/>
          </p:nvPr>
        </p:nvSpPr>
        <p:spPr>
          <a:xfrm>
            <a:off x="9249113" y="374935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 hasCustomPrompt="1"/>
          </p:nvPr>
        </p:nvSpPr>
        <p:spPr>
          <a:xfrm>
            <a:off x="9249112" y="3288249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8" hasCustomPrompt="1"/>
          </p:nvPr>
        </p:nvSpPr>
        <p:spPr>
          <a:xfrm>
            <a:off x="12182585" y="374935"/>
            <a:ext cx="2735199" cy="5644706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0" hasCustomPrompt="1"/>
          </p:nvPr>
        </p:nvSpPr>
        <p:spPr>
          <a:xfrm>
            <a:off x="15116058" y="374935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1" hasCustomPrompt="1"/>
          </p:nvPr>
        </p:nvSpPr>
        <p:spPr>
          <a:xfrm>
            <a:off x="15116057" y="3288249"/>
            <a:ext cx="2735199" cy="2731392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869884769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 hasCustomPrompt="1"/>
          </p:nvPr>
        </p:nvSpPr>
        <p:spPr>
          <a:xfrm>
            <a:off x="-1" y="0"/>
            <a:ext cx="7911179" cy="10288588"/>
          </a:xfrm>
          <a:custGeom>
            <a:avLst/>
            <a:gdLst>
              <a:gd name="connsiteX0" fmla="*/ 0 w 8425543"/>
              <a:gd name="connsiteY0" fmla="*/ 0 h 10972800"/>
              <a:gd name="connsiteX1" fmla="*/ 8425543 w 8425543"/>
              <a:gd name="connsiteY1" fmla="*/ 0 h 10972800"/>
              <a:gd name="connsiteX2" fmla="*/ 8425543 w 8425543"/>
              <a:gd name="connsiteY2" fmla="*/ 3464330 h 10972800"/>
              <a:gd name="connsiteX3" fmla="*/ 8410178 w 8425543"/>
              <a:gd name="connsiteY3" fmla="*/ 3534227 h 10972800"/>
              <a:gd name="connsiteX4" fmla="*/ 8309573 w 8425543"/>
              <a:gd name="connsiteY4" fmla="*/ 3843173 h 10972800"/>
              <a:gd name="connsiteX5" fmla="*/ 7622236 w 8425543"/>
              <a:gd name="connsiteY5" fmla="*/ 4947746 h 10972800"/>
              <a:gd name="connsiteX6" fmla="*/ 7494624 w 8425543"/>
              <a:gd name="connsiteY6" fmla="*/ 5393983 h 10972800"/>
              <a:gd name="connsiteX7" fmla="*/ 7492287 w 8425543"/>
              <a:gd name="connsiteY7" fmla="*/ 5436977 h 10972800"/>
              <a:gd name="connsiteX8" fmla="*/ 7492210 w 8425543"/>
              <a:gd name="connsiteY8" fmla="*/ 5437452 h 10972800"/>
              <a:gd name="connsiteX9" fmla="*/ 7489372 w 8425543"/>
              <a:gd name="connsiteY9" fmla="*/ 5482171 h 10972800"/>
              <a:gd name="connsiteX10" fmla="*/ 7489602 w 8425543"/>
              <a:gd name="connsiteY10" fmla="*/ 5486400 h 10972800"/>
              <a:gd name="connsiteX11" fmla="*/ 7489372 w 8425543"/>
              <a:gd name="connsiteY11" fmla="*/ 5490629 h 10972800"/>
              <a:gd name="connsiteX12" fmla="*/ 7492210 w 8425543"/>
              <a:gd name="connsiteY12" fmla="*/ 5535348 h 10972800"/>
              <a:gd name="connsiteX13" fmla="*/ 7492287 w 8425543"/>
              <a:gd name="connsiteY13" fmla="*/ 5535823 h 10972800"/>
              <a:gd name="connsiteX14" fmla="*/ 7494624 w 8425543"/>
              <a:gd name="connsiteY14" fmla="*/ 5578817 h 10972800"/>
              <a:gd name="connsiteX15" fmla="*/ 7622236 w 8425543"/>
              <a:gd name="connsiteY15" fmla="*/ 6025054 h 10972800"/>
              <a:gd name="connsiteX16" fmla="*/ 8309573 w 8425543"/>
              <a:gd name="connsiteY16" fmla="*/ 7129627 h 10972800"/>
              <a:gd name="connsiteX17" fmla="*/ 8410178 w 8425543"/>
              <a:gd name="connsiteY17" fmla="*/ 7438572 h 10972800"/>
              <a:gd name="connsiteX18" fmla="*/ 8425543 w 8425543"/>
              <a:gd name="connsiteY18" fmla="*/ 7508469 h 10972800"/>
              <a:gd name="connsiteX19" fmla="*/ 8425543 w 8425543"/>
              <a:gd name="connsiteY19" fmla="*/ 10972800 h 10972800"/>
              <a:gd name="connsiteX20" fmla="*/ 0 w 8425543"/>
              <a:gd name="connsiteY20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8425543" h="10972800">
                <a:moveTo>
                  <a:pt x="0" y="0"/>
                </a:moveTo>
                <a:lnTo>
                  <a:pt x="8425543" y="0"/>
                </a:lnTo>
                <a:lnTo>
                  <a:pt x="8425543" y="3464330"/>
                </a:lnTo>
                <a:lnTo>
                  <a:pt x="8410178" y="3534227"/>
                </a:lnTo>
                <a:cubicBezTo>
                  <a:pt x="8381908" y="3651453"/>
                  <a:pt x="8348741" y="3763047"/>
                  <a:pt x="8309573" y="3843173"/>
                </a:cubicBezTo>
                <a:cubicBezTo>
                  <a:pt x="8152900" y="4163677"/>
                  <a:pt x="7745215" y="4636114"/>
                  <a:pt x="7622236" y="4947746"/>
                </a:cubicBezTo>
                <a:cubicBezTo>
                  <a:pt x="7560746" y="5103561"/>
                  <a:pt x="7510627" y="5259377"/>
                  <a:pt x="7494624" y="5393983"/>
                </a:cubicBezTo>
                <a:lnTo>
                  <a:pt x="7492287" y="5436977"/>
                </a:lnTo>
                <a:lnTo>
                  <a:pt x="7492210" y="5437452"/>
                </a:lnTo>
                <a:cubicBezTo>
                  <a:pt x="7490613" y="5451916"/>
                  <a:pt x="7489682" y="5466836"/>
                  <a:pt x="7489372" y="5482171"/>
                </a:cubicBezTo>
                <a:lnTo>
                  <a:pt x="7489602" y="5486400"/>
                </a:lnTo>
                <a:lnTo>
                  <a:pt x="7489372" y="5490629"/>
                </a:lnTo>
                <a:cubicBezTo>
                  <a:pt x="7489682" y="5505963"/>
                  <a:pt x="7490613" y="5520884"/>
                  <a:pt x="7492210" y="5535348"/>
                </a:cubicBezTo>
                <a:lnTo>
                  <a:pt x="7492287" y="5535823"/>
                </a:lnTo>
                <a:lnTo>
                  <a:pt x="7494624" y="5578817"/>
                </a:lnTo>
                <a:cubicBezTo>
                  <a:pt x="7510627" y="5713423"/>
                  <a:pt x="7560746" y="5869238"/>
                  <a:pt x="7622236" y="6025054"/>
                </a:cubicBezTo>
                <a:cubicBezTo>
                  <a:pt x="7745215" y="6336686"/>
                  <a:pt x="8152901" y="6809123"/>
                  <a:pt x="8309573" y="7129627"/>
                </a:cubicBezTo>
                <a:cubicBezTo>
                  <a:pt x="8348741" y="7209753"/>
                  <a:pt x="8381908" y="7321346"/>
                  <a:pt x="8410178" y="7438572"/>
                </a:cubicBezTo>
                <a:lnTo>
                  <a:pt x="8425543" y="7508469"/>
                </a:lnTo>
                <a:lnTo>
                  <a:pt x="8425543" y="10972800"/>
                </a:lnTo>
                <a:lnTo>
                  <a:pt x="0" y="10972800"/>
                </a:lnTo>
                <a:close/>
              </a:path>
            </a:pathLst>
          </a:custGeom>
          <a:solidFill>
            <a:srgbClr val="161F3A"/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4" name="Freeform 46"/>
          <p:cNvSpPr>
            <a:spLocks/>
          </p:cNvSpPr>
          <p:nvPr userDrawn="1"/>
        </p:nvSpPr>
        <p:spPr bwMode="auto">
          <a:xfrm>
            <a:off x="7362845" y="4689894"/>
            <a:ext cx="411200" cy="908801"/>
          </a:xfrm>
          <a:custGeom>
            <a:avLst/>
            <a:gdLst>
              <a:gd name="T0" fmla="*/ 147571 w 96"/>
              <a:gd name="T1" fmla="*/ 33734 h 168"/>
              <a:gd name="T2" fmla="*/ 46517 w 96"/>
              <a:gd name="T3" fmla="*/ 134938 h 168"/>
              <a:gd name="T4" fmla="*/ 149175 w 96"/>
              <a:gd name="T5" fmla="*/ 237747 h 168"/>
              <a:gd name="T6" fmla="*/ 149175 w 96"/>
              <a:gd name="T7" fmla="*/ 237747 h 168"/>
              <a:gd name="T8" fmla="*/ 153987 w 96"/>
              <a:gd name="T9" fmla="*/ 250598 h 168"/>
              <a:gd name="T10" fmla="*/ 134739 w 96"/>
              <a:gd name="T11" fmla="*/ 269875 h 168"/>
              <a:gd name="T12" fmla="*/ 121906 w 96"/>
              <a:gd name="T13" fmla="*/ 265056 h 168"/>
              <a:gd name="T14" fmla="*/ 121906 w 96"/>
              <a:gd name="T15" fmla="*/ 265056 h 168"/>
              <a:gd name="T16" fmla="*/ 6416 w 96"/>
              <a:gd name="T17" fmla="*/ 149395 h 168"/>
              <a:gd name="T18" fmla="*/ 6416 w 96"/>
              <a:gd name="T19" fmla="*/ 149395 h 168"/>
              <a:gd name="T20" fmla="*/ 0 w 96"/>
              <a:gd name="T21" fmla="*/ 134938 h 168"/>
              <a:gd name="T22" fmla="*/ 0 w 96"/>
              <a:gd name="T23" fmla="*/ 134938 h 168"/>
              <a:gd name="T24" fmla="*/ 0 w 96"/>
              <a:gd name="T25" fmla="*/ 134938 h 168"/>
              <a:gd name="T26" fmla="*/ 6416 w 96"/>
              <a:gd name="T27" fmla="*/ 120480 h 168"/>
              <a:gd name="T28" fmla="*/ 6416 w 96"/>
              <a:gd name="T29" fmla="*/ 120480 h 168"/>
              <a:gd name="T30" fmla="*/ 121906 w 96"/>
              <a:gd name="T31" fmla="*/ 4819 h 168"/>
              <a:gd name="T32" fmla="*/ 121906 w 96"/>
              <a:gd name="T33" fmla="*/ 4819 h 168"/>
              <a:gd name="T34" fmla="*/ 134739 w 96"/>
              <a:gd name="T35" fmla="*/ 0 h 168"/>
              <a:gd name="T36" fmla="*/ 153987 w 96"/>
              <a:gd name="T37" fmla="*/ 19277 h 168"/>
              <a:gd name="T38" fmla="*/ 147571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20295740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1" y="0"/>
            <a:ext cx="9143254" cy="10288588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 userDrawn="1"/>
        </p:nvSpPr>
        <p:spPr>
          <a:xfrm>
            <a:off x="9143255" y="0"/>
            <a:ext cx="9143254" cy="10288588"/>
          </a:xfrm>
          <a:prstGeom prst="rect">
            <a:avLst/>
          </a:prstGeom>
          <a:gradFill>
            <a:gsLst>
              <a:gs pos="0">
                <a:schemeClr val="accent3"/>
              </a:gs>
              <a:gs pos="100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6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32953" y="1401871"/>
            <a:ext cx="14430242" cy="8886717"/>
          </a:xfrm>
          <a:prstGeom prst="rect">
            <a:avLst/>
          </a:prstGeom>
          <a:effectLst>
            <a:outerShdw blurRad="1270000" sx="96000" sy="96000" algn="ctr" rotWithShape="0">
              <a:prstClr val="black">
                <a:alpha val="48000"/>
              </a:prstClr>
            </a:outerShdw>
          </a:effectLst>
        </p:spPr>
      </p:pic>
      <p:sp>
        <p:nvSpPr>
          <p:cNvPr id="8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7639873" y="2505802"/>
            <a:ext cx="2967137" cy="5282088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1246762147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11958760" y="0"/>
            <a:ext cx="6329241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0612170" y="3584917"/>
            <a:ext cx="2854162" cy="3502418"/>
          </a:xfrm>
          <a:prstGeom prst="roundRect">
            <a:avLst>
              <a:gd name="adj" fmla="val 14021"/>
            </a:avLst>
          </a:prstGeom>
          <a:solidFill>
            <a:schemeClr val="bg1">
              <a:lumMod val="85000"/>
            </a:schemeClr>
          </a:solidFill>
        </p:spPr>
        <p:txBody>
          <a:bodyPr/>
          <a:lstStyle/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xmlns="" val="894713314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D7307A73-4F8F-4D99-8D44-5BF1833771A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11178075" y="2460617"/>
            <a:ext cx="7610994" cy="4226505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D242E6AA-6F38-457C-B13F-6F4DB2226ED5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623767" y="4741155"/>
            <a:ext cx="5084637" cy="2823580"/>
          </a:xfrm>
          <a:prstGeom prst="rect">
            <a:avLst/>
          </a:prstGeom>
          <a:solidFill>
            <a:schemeClr val="tx1">
              <a:lumMod val="65000"/>
              <a:lumOff val="35000"/>
            </a:schemeClr>
          </a:solidFill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2652981848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 hasCustomPrompt="1"/>
          </p:nvPr>
        </p:nvSpPr>
        <p:spPr>
          <a:xfrm>
            <a:off x="6480214" y="2143455"/>
            <a:ext cx="5764736" cy="5756711"/>
          </a:xfrm>
          <a:custGeom>
            <a:avLst/>
            <a:gdLst>
              <a:gd name="connsiteX0" fmla="*/ 1455963 w 6139544"/>
              <a:gd name="connsiteY0" fmla="*/ 1455963 h 6139544"/>
              <a:gd name="connsiteX1" fmla="*/ 1455963 w 6139544"/>
              <a:gd name="connsiteY1" fmla="*/ 4683579 h 6139544"/>
              <a:gd name="connsiteX2" fmla="*/ 3069771 w 6139544"/>
              <a:gd name="connsiteY2" fmla="*/ 4683579 h 6139544"/>
              <a:gd name="connsiteX3" fmla="*/ 4683579 w 6139544"/>
              <a:gd name="connsiteY3" fmla="*/ 3069771 h 6139544"/>
              <a:gd name="connsiteX4" fmla="*/ 3069771 w 6139544"/>
              <a:gd name="connsiteY4" fmla="*/ 1455963 h 6139544"/>
              <a:gd name="connsiteX5" fmla="*/ 0 w 6139544"/>
              <a:gd name="connsiteY5" fmla="*/ 0 h 6139544"/>
              <a:gd name="connsiteX6" fmla="*/ 3069772 w 6139544"/>
              <a:gd name="connsiteY6" fmla="*/ 0 h 6139544"/>
              <a:gd name="connsiteX7" fmla="*/ 6139544 w 6139544"/>
              <a:gd name="connsiteY7" fmla="*/ 3069772 h 6139544"/>
              <a:gd name="connsiteX8" fmla="*/ 3069772 w 6139544"/>
              <a:gd name="connsiteY8" fmla="*/ 6139544 h 6139544"/>
              <a:gd name="connsiteX9" fmla="*/ 0 w 6139544"/>
              <a:gd name="connsiteY9" fmla="*/ 6139543 h 61395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139544" h="6139544">
                <a:moveTo>
                  <a:pt x="1455963" y="1455963"/>
                </a:moveTo>
                <a:lnTo>
                  <a:pt x="1455963" y="4683579"/>
                </a:lnTo>
                <a:lnTo>
                  <a:pt x="3069771" y="4683579"/>
                </a:lnTo>
                <a:cubicBezTo>
                  <a:pt x="3961053" y="4683579"/>
                  <a:pt x="4683579" y="3961053"/>
                  <a:pt x="4683579" y="3069771"/>
                </a:cubicBezTo>
                <a:cubicBezTo>
                  <a:pt x="4683579" y="2178489"/>
                  <a:pt x="3961053" y="1455963"/>
                  <a:pt x="3069771" y="1455963"/>
                </a:cubicBezTo>
                <a:close/>
                <a:moveTo>
                  <a:pt x="0" y="0"/>
                </a:moveTo>
                <a:lnTo>
                  <a:pt x="3069772" y="0"/>
                </a:lnTo>
                <a:cubicBezTo>
                  <a:pt x="4765160" y="0"/>
                  <a:pt x="6139544" y="1374384"/>
                  <a:pt x="6139544" y="3069772"/>
                </a:cubicBezTo>
                <a:cubicBezTo>
                  <a:pt x="6139544" y="4765160"/>
                  <a:pt x="4765160" y="6139544"/>
                  <a:pt x="3069772" y="6139544"/>
                </a:cubicBezTo>
                <a:lnTo>
                  <a:pt x="0" y="613954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75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7A6470FA-6853-4909-9E1C-3856086D9320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71A3FB5-44D4-4808-A8F0-74FA930AE41E}"/>
              </a:ext>
            </a:extLst>
          </p:cNvPr>
          <p:cNvSpPr/>
          <p:nvPr userDrawn="1"/>
        </p:nvSpPr>
        <p:spPr>
          <a:xfrm>
            <a:off x="1805738" y="9036538"/>
            <a:ext cx="5989601" cy="755312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389587622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4_Custom Layout">
    <p:bg>
      <p:bgPr>
        <a:blipFill dpi="0" rotWithShape="1">
          <a:blip r:embed="rId2">
            <a:lum/>
          </a:blip>
          <a:srcRect/>
          <a:stretch>
            <a:fillRect t="-9000" b="-9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1505255" y="1832349"/>
            <a:ext cx="15275998" cy="662389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1270000" sx="108000" sy="108000" algn="ctr" rotWithShape="0">
              <a:prstClr val="black">
                <a:alpha val="44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1505255" y="1832349"/>
            <a:ext cx="6689023" cy="6623891"/>
          </a:xfrm>
          <a:custGeom>
            <a:avLst/>
            <a:gdLst>
              <a:gd name="connsiteX0" fmla="*/ 0 w 8425543"/>
              <a:gd name="connsiteY0" fmla="*/ 0 h 10972800"/>
              <a:gd name="connsiteX1" fmla="*/ 8425543 w 8425543"/>
              <a:gd name="connsiteY1" fmla="*/ 0 h 10972800"/>
              <a:gd name="connsiteX2" fmla="*/ 8425543 w 8425543"/>
              <a:gd name="connsiteY2" fmla="*/ 3464330 h 10972800"/>
              <a:gd name="connsiteX3" fmla="*/ 8410178 w 8425543"/>
              <a:gd name="connsiteY3" fmla="*/ 3534227 h 10972800"/>
              <a:gd name="connsiteX4" fmla="*/ 8309573 w 8425543"/>
              <a:gd name="connsiteY4" fmla="*/ 3843173 h 10972800"/>
              <a:gd name="connsiteX5" fmla="*/ 7622236 w 8425543"/>
              <a:gd name="connsiteY5" fmla="*/ 4947746 h 10972800"/>
              <a:gd name="connsiteX6" fmla="*/ 7494624 w 8425543"/>
              <a:gd name="connsiteY6" fmla="*/ 5393983 h 10972800"/>
              <a:gd name="connsiteX7" fmla="*/ 7492287 w 8425543"/>
              <a:gd name="connsiteY7" fmla="*/ 5436977 h 10972800"/>
              <a:gd name="connsiteX8" fmla="*/ 7492210 w 8425543"/>
              <a:gd name="connsiteY8" fmla="*/ 5437452 h 10972800"/>
              <a:gd name="connsiteX9" fmla="*/ 7489372 w 8425543"/>
              <a:gd name="connsiteY9" fmla="*/ 5482171 h 10972800"/>
              <a:gd name="connsiteX10" fmla="*/ 7489602 w 8425543"/>
              <a:gd name="connsiteY10" fmla="*/ 5486400 h 10972800"/>
              <a:gd name="connsiteX11" fmla="*/ 7489372 w 8425543"/>
              <a:gd name="connsiteY11" fmla="*/ 5490629 h 10972800"/>
              <a:gd name="connsiteX12" fmla="*/ 7492210 w 8425543"/>
              <a:gd name="connsiteY12" fmla="*/ 5535348 h 10972800"/>
              <a:gd name="connsiteX13" fmla="*/ 7492287 w 8425543"/>
              <a:gd name="connsiteY13" fmla="*/ 5535823 h 10972800"/>
              <a:gd name="connsiteX14" fmla="*/ 7494624 w 8425543"/>
              <a:gd name="connsiteY14" fmla="*/ 5578817 h 10972800"/>
              <a:gd name="connsiteX15" fmla="*/ 7622236 w 8425543"/>
              <a:gd name="connsiteY15" fmla="*/ 6025054 h 10972800"/>
              <a:gd name="connsiteX16" fmla="*/ 8309573 w 8425543"/>
              <a:gd name="connsiteY16" fmla="*/ 7129627 h 10972800"/>
              <a:gd name="connsiteX17" fmla="*/ 8410178 w 8425543"/>
              <a:gd name="connsiteY17" fmla="*/ 7438572 h 10972800"/>
              <a:gd name="connsiteX18" fmla="*/ 8425543 w 8425543"/>
              <a:gd name="connsiteY18" fmla="*/ 7508469 h 10972800"/>
              <a:gd name="connsiteX19" fmla="*/ 8425543 w 8425543"/>
              <a:gd name="connsiteY19" fmla="*/ 10972800 h 10972800"/>
              <a:gd name="connsiteX20" fmla="*/ 0 w 8425543"/>
              <a:gd name="connsiteY20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8425543" h="10972800">
                <a:moveTo>
                  <a:pt x="0" y="0"/>
                </a:moveTo>
                <a:lnTo>
                  <a:pt x="8425543" y="0"/>
                </a:lnTo>
                <a:lnTo>
                  <a:pt x="8425543" y="3464330"/>
                </a:lnTo>
                <a:lnTo>
                  <a:pt x="8410178" y="3534227"/>
                </a:lnTo>
                <a:cubicBezTo>
                  <a:pt x="8381908" y="3651453"/>
                  <a:pt x="8348741" y="3763047"/>
                  <a:pt x="8309573" y="3843173"/>
                </a:cubicBezTo>
                <a:cubicBezTo>
                  <a:pt x="8152900" y="4163677"/>
                  <a:pt x="7745215" y="4636114"/>
                  <a:pt x="7622236" y="4947746"/>
                </a:cubicBezTo>
                <a:cubicBezTo>
                  <a:pt x="7560746" y="5103561"/>
                  <a:pt x="7510627" y="5259377"/>
                  <a:pt x="7494624" y="5393983"/>
                </a:cubicBezTo>
                <a:lnTo>
                  <a:pt x="7492287" y="5436977"/>
                </a:lnTo>
                <a:lnTo>
                  <a:pt x="7492210" y="5437452"/>
                </a:lnTo>
                <a:cubicBezTo>
                  <a:pt x="7490613" y="5451916"/>
                  <a:pt x="7489682" y="5466836"/>
                  <a:pt x="7489372" y="5482171"/>
                </a:cubicBezTo>
                <a:lnTo>
                  <a:pt x="7489602" y="5486400"/>
                </a:lnTo>
                <a:lnTo>
                  <a:pt x="7489372" y="5490629"/>
                </a:lnTo>
                <a:cubicBezTo>
                  <a:pt x="7489682" y="5505963"/>
                  <a:pt x="7490613" y="5520884"/>
                  <a:pt x="7492210" y="5535348"/>
                </a:cubicBezTo>
                <a:lnTo>
                  <a:pt x="7492287" y="5535823"/>
                </a:lnTo>
                <a:lnTo>
                  <a:pt x="7494624" y="5578817"/>
                </a:lnTo>
                <a:cubicBezTo>
                  <a:pt x="7510627" y="5713423"/>
                  <a:pt x="7560746" y="5869238"/>
                  <a:pt x="7622236" y="6025054"/>
                </a:cubicBezTo>
                <a:cubicBezTo>
                  <a:pt x="7745215" y="6336686"/>
                  <a:pt x="8152901" y="6809123"/>
                  <a:pt x="8309573" y="7129627"/>
                </a:cubicBezTo>
                <a:cubicBezTo>
                  <a:pt x="8348741" y="7209753"/>
                  <a:pt x="8381908" y="7321346"/>
                  <a:pt x="8410178" y="7438572"/>
                </a:cubicBezTo>
                <a:lnTo>
                  <a:pt x="8425543" y="7508469"/>
                </a:lnTo>
                <a:lnTo>
                  <a:pt x="8425543" y="10972800"/>
                </a:lnTo>
                <a:lnTo>
                  <a:pt x="0" y="10972800"/>
                </a:lnTo>
                <a:close/>
              </a:path>
            </a:pathLst>
          </a:custGeom>
          <a:noFill/>
          <a:effectLst/>
        </p:spPr>
        <p:txBody>
          <a:bodyPr wrap="square">
            <a:noAutofit/>
          </a:bodyPr>
          <a:lstStyle>
            <a:lvl1pPr marL="0" indent="0">
              <a:buNone/>
              <a:defRPr sz="225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6" name="Freeform 46"/>
          <p:cNvSpPr>
            <a:spLocks/>
          </p:cNvSpPr>
          <p:nvPr userDrawn="1"/>
        </p:nvSpPr>
        <p:spPr bwMode="auto">
          <a:xfrm>
            <a:off x="7945612" y="4792875"/>
            <a:ext cx="285759" cy="702838"/>
          </a:xfrm>
          <a:custGeom>
            <a:avLst/>
            <a:gdLst>
              <a:gd name="T0" fmla="*/ 147571 w 96"/>
              <a:gd name="T1" fmla="*/ 33734 h 168"/>
              <a:gd name="T2" fmla="*/ 46517 w 96"/>
              <a:gd name="T3" fmla="*/ 134938 h 168"/>
              <a:gd name="T4" fmla="*/ 149175 w 96"/>
              <a:gd name="T5" fmla="*/ 237747 h 168"/>
              <a:gd name="T6" fmla="*/ 149175 w 96"/>
              <a:gd name="T7" fmla="*/ 237747 h 168"/>
              <a:gd name="T8" fmla="*/ 153987 w 96"/>
              <a:gd name="T9" fmla="*/ 250598 h 168"/>
              <a:gd name="T10" fmla="*/ 134739 w 96"/>
              <a:gd name="T11" fmla="*/ 269875 h 168"/>
              <a:gd name="T12" fmla="*/ 121906 w 96"/>
              <a:gd name="T13" fmla="*/ 265056 h 168"/>
              <a:gd name="T14" fmla="*/ 121906 w 96"/>
              <a:gd name="T15" fmla="*/ 265056 h 168"/>
              <a:gd name="T16" fmla="*/ 6416 w 96"/>
              <a:gd name="T17" fmla="*/ 149395 h 168"/>
              <a:gd name="T18" fmla="*/ 6416 w 96"/>
              <a:gd name="T19" fmla="*/ 149395 h 168"/>
              <a:gd name="T20" fmla="*/ 0 w 96"/>
              <a:gd name="T21" fmla="*/ 134938 h 168"/>
              <a:gd name="T22" fmla="*/ 0 w 96"/>
              <a:gd name="T23" fmla="*/ 134938 h 168"/>
              <a:gd name="T24" fmla="*/ 0 w 96"/>
              <a:gd name="T25" fmla="*/ 134938 h 168"/>
              <a:gd name="T26" fmla="*/ 6416 w 96"/>
              <a:gd name="T27" fmla="*/ 120480 h 168"/>
              <a:gd name="T28" fmla="*/ 6416 w 96"/>
              <a:gd name="T29" fmla="*/ 120480 h 168"/>
              <a:gd name="T30" fmla="*/ 121906 w 96"/>
              <a:gd name="T31" fmla="*/ 4819 h 168"/>
              <a:gd name="T32" fmla="*/ 121906 w 96"/>
              <a:gd name="T33" fmla="*/ 4819 h 168"/>
              <a:gd name="T34" fmla="*/ 134739 w 96"/>
              <a:gd name="T35" fmla="*/ 0 h 168"/>
              <a:gd name="T36" fmla="*/ 153987 w 96"/>
              <a:gd name="T37" fmla="*/ 19277 h 168"/>
              <a:gd name="T38" fmla="*/ 147571 w 96"/>
              <a:gd name="T39" fmla="*/ 33734 h 168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</a:gdLst>
            <a:ahLst/>
            <a:cxnLst>
              <a:cxn ang="T40">
                <a:pos x="T0" y="T1"/>
              </a:cxn>
              <a:cxn ang="T41">
                <a:pos x="T2" y="T3"/>
              </a:cxn>
              <a:cxn ang="T42">
                <a:pos x="T4" y="T5"/>
              </a:cxn>
              <a:cxn ang="T43">
                <a:pos x="T6" y="T7"/>
              </a:cxn>
              <a:cxn ang="T44">
                <a:pos x="T8" y="T9"/>
              </a:cxn>
              <a:cxn ang="T45">
                <a:pos x="T10" y="T11"/>
              </a:cxn>
              <a:cxn ang="T46">
                <a:pos x="T12" y="T13"/>
              </a:cxn>
              <a:cxn ang="T47">
                <a:pos x="T14" y="T15"/>
              </a:cxn>
              <a:cxn ang="T48">
                <a:pos x="T16" y="T17"/>
              </a:cxn>
              <a:cxn ang="T49">
                <a:pos x="T18" y="T19"/>
              </a:cxn>
              <a:cxn ang="T50">
                <a:pos x="T20" y="T21"/>
              </a:cxn>
              <a:cxn ang="T51">
                <a:pos x="T22" y="T23"/>
              </a:cxn>
              <a:cxn ang="T52">
                <a:pos x="T24" y="T25"/>
              </a:cxn>
              <a:cxn ang="T53">
                <a:pos x="T26" y="T27"/>
              </a:cxn>
              <a:cxn ang="T54">
                <a:pos x="T28" y="T29"/>
              </a:cxn>
              <a:cxn ang="T55">
                <a:pos x="T30" y="T31"/>
              </a:cxn>
              <a:cxn ang="T56">
                <a:pos x="T32" y="T33"/>
              </a:cxn>
              <a:cxn ang="T57">
                <a:pos x="T34" y="T35"/>
              </a:cxn>
              <a:cxn ang="T58">
                <a:pos x="T36" y="T37"/>
              </a:cxn>
              <a:cxn ang="T59">
                <a:pos x="T38" y="T39"/>
              </a:cxn>
            </a:cxnLst>
            <a:rect l="0" t="0" r="r" b="b"/>
            <a:pathLst>
              <a:path w="96" h="168">
                <a:moveTo>
                  <a:pt x="92" y="21"/>
                </a:moveTo>
                <a:cubicBezTo>
                  <a:pt x="29" y="84"/>
                  <a:pt x="29" y="84"/>
                  <a:pt x="29" y="84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3" y="148"/>
                  <a:pt x="93" y="148"/>
                  <a:pt x="93" y="148"/>
                </a:cubicBezTo>
                <a:cubicBezTo>
                  <a:pt x="95" y="150"/>
                  <a:pt x="96" y="153"/>
                  <a:pt x="96" y="156"/>
                </a:cubicBezTo>
                <a:cubicBezTo>
                  <a:pt x="96" y="163"/>
                  <a:pt x="91" y="168"/>
                  <a:pt x="84" y="168"/>
                </a:cubicBezTo>
                <a:cubicBezTo>
                  <a:pt x="81" y="168"/>
                  <a:pt x="78" y="167"/>
                  <a:pt x="76" y="165"/>
                </a:cubicBezTo>
                <a:cubicBezTo>
                  <a:pt x="76" y="165"/>
                  <a:pt x="76" y="165"/>
                  <a:pt x="76" y="165"/>
                </a:cubicBezTo>
                <a:cubicBezTo>
                  <a:pt x="4" y="93"/>
                  <a:pt x="4" y="93"/>
                  <a:pt x="4" y="93"/>
                </a:cubicBezTo>
                <a:cubicBezTo>
                  <a:pt x="4" y="93"/>
                  <a:pt x="4" y="93"/>
                  <a:pt x="4" y="93"/>
                </a:cubicBezTo>
                <a:cubicBezTo>
                  <a:pt x="1" y="90"/>
                  <a:pt x="0" y="87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1"/>
                  <a:pt x="1" y="77"/>
                  <a:pt x="4" y="75"/>
                </a:cubicBezTo>
                <a:cubicBezTo>
                  <a:pt x="4" y="75"/>
                  <a:pt x="4" y="75"/>
                  <a:pt x="4" y="75"/>
                </a:cubicBezTo>
                <a:cubicBezTo>
                  <a:pt x="76" y="3"/>
                  <a:pt x="76" y="3"/>
                  <a:pt x="76" y="3"/>
                </a:cubicBezTo>
                <a:cubicBezTo>
                  <a:pt x="76" y="3"/>
                  <a:pt x="76" y="3"/>
                  <a:pt x="76" y="3"/>
                </a:cubicBezTo>
                <a:cubicBezTo>
                  <a:pt x="78" y="1"/>
                  <a:pt x="81" y="0"/>
                  <a:pt x="84" y="0"/>
                </a:cubicBezTo>
                <a:cubicBezTo>
                  <a:pt x="91" y="0"/>
                  <a:pt x="96" y="5"/>
                  <a:pt x="96" y="12"/>
                </a:cubicBezTo>
                <a:cubicBezTo>
                  <a:pt x="96" y="16"/>
                  <a:pt x="94" y="19"/>
                  <a:pt x="92" y="21"/>
                </a:cubicBezTo>
              </a:path>
            </a:pathLst>
          </a:custGeom>
          <a:solidFill>
            <a:schemeClr val="bg1">
              <a:lumMod val="75000"/>
              <a:alpha val="20000"/>
            </a:schemeClr>
          </a:solidFill>
          <a:ln>
            <a:noFill/>
          </a:ln>
        </p:spPr>
        <p:txBody>
          <a:bodyPr/>
          <a:lstStyle/>
          <a:p>
            <a:endParaRPr lang="en-US" dirty="0"/>
          </a:p>
        </p:txBody>
      </p:sp>
      <p:grpSp>
        <p:nvGrpSpPr>
          <p:cNvPr id="10" name="Group 9"/>
          <p:cNvGrpSpPr/>
          <p:nvPr userDrawn="1"/>
        </p:nvGrpSpPr>
        <p:grpSpPr>
          <a:xfrm>
            <a:off x="633828" y="-431382"/>
            <a:ext cx="17023945" cy="9903042"/>
            <a:chOff x="675037" y="-460070"/>
            <a:chExt cx="18130798" cy="10561615"/>
          </a:xfrm>
        </p:grpSpPr>
        <p:sp>
          <p:nvSpPr>
            <p:cNvPr id="11" name="TextBox 10"/>
            <p:cNvSpPr txBox="1"/>
            <p:nvPr userDrawn="1"/>
          </p:nvSpPr>
          <p:spPr>
            <a:xfrm rot="16200000">
              <a:off x="-1554272" y="5349002"/>
              <a:ext cx="4733414" cy="27479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313" spc="563" dirty="0">
                  <a:solidFill>
                    <a:schemeClr val="bg1">
                      <a:alpha val="50000"/>
                    </a:schemeClr>
                  </a:solidFill>
                  <a:latin typeface="Walkway SemiBold" panose="00000400000000000000" pitchFamily="2" charset="0"/>
                </a:rPr>
                <a:t>www.website.com</a:t>
              </a:r>
            </a:p>
          </p:txBody>
        </p:sp>
        <p:sp>
          <p:nvSpPr>
            <p:cNvPr id="12" name="TextBox 11"/>
            <p:cNvSpPr txBox="1"/>
            <p:nvPr userDrawn="1"/>
          </p:nvSpPr>
          <p:spPr>
            <a:xfrm>
              <a:off x="2011578" y="9801201"/>
              <a:ext cx="7916192" cy="3003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80000"/>
                </a:lnSpc>
              </a:pPr>
              <a:r>
                <a:rPr lang="en-US" sz="1500" b="1" spc="281" dirty="0">
                  <a:solidFill>
                    <a:schemeClr val="bg1"/>
                  </a:solidFill>
                  <a:latin typeface="Walkway Black" panose="00000400000000000000" pitchFamily="2" charset="0"/>
                </a:rPr>
                <a:t>MAGNIFICENT | </a:t>
              </a:r>
              <a:r>
                <a:rPr lang="en-US" sz="1500" b="0" spc="281" dirty="0">
                  <a:solidFill>
                    <a:schemeClr val="bg1">
                      <a:alpha val="40000"/>
                    </a:schemeClr>
                  </a:solidFill>
                  <a:latin typeface="Walkway SemiBold" panose="00000400000000000000" pitchFamily="2" charset="0"/>
                </a:rPr>
                <a:t>Incredible Presentation Partner</a:t>
              </a:r>
            </a:p>
          </p:txBody>
        </p:sp>
        <p:sp>
          <p:nvSpPr>
            <p:cNvPr id="13" name="TextBox 12"/>
            <p:cNvSpPr txBox="1"/>
            <p:nvPr userDrawn="1"/>
          </p:nvSpPr>
          <p:spPr>
            <a:xfrm>
              <a:off x="11249128" y="-460070"/>
              <a:ext cx="7556707" cy="377631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fld id="{260E2A6B-A809-4840-BF14-8648BC0BDF87}" type="slidenum">
                <a:rPr lang="id-ID" sz="22409" b="0" i="0" smtClean="0">
                  <a:solidFill>
                    <a:schemeClr val="bg1">
                      <a:alpha val="7000"/>
                    </a:schemeClr>
                  </a:solidFill>
                  <a:latin typeface="Walkway Bold" panose="00000400000000000000" pitchFamily="2" charset="0"/>
                  <a:ea typeface="Roboto Condensed Light" panose="02000000000000000000" pitchFamily="2" charset="0"/>
                  <a:cs typeface="Segoe UI Light" panose="020B0502040204020203" pitchFamily="34" charset="0"/>
                </a:rPr>
                <a:pPr algn="r"/>
                <a:t>‹#›</a:t>
              </a:fld>
              <a:endParaRPr lang="id-ID" sz="22409" b="0" i="0" dirty="0">
                <a:solidFill>
                  <a:schemeClr val="bg1">
                    <a:alpha val="7000"/>
                  </a:schemeClr>
                </a:solidFill>
                <a:latin typeface="Walkway Bold" panose="00000400000000000000" pitchFamily="2" charset="0"/>
                <a:ea typeface="Roboto Condensed Light" panose="02000000000000000000" pitchFamily="2" charset="0"/>
                <a:cs typeface="Segoe UI Light" panose="020B0502040204020203" pitchFamily="34" charset="0"/>
              </a:endParaRPr>
            </a:p>
          </p:txBody>
        </p:sp>
        <p:cxnSp>
          <p:nvCxnSpPr>
            <p:cNvPr id="14" name="Straight Connector 13"/>
            <p:cNvCxnSpPr>
              <a:cxnSpLocks/>
            </p:cNvCxnSpPr>
            <p:nvPr userDrawn="1"/>
          </p:nvCxnSpPr>
          <p:spPr>
            <a:xfrm>
              <a:off x="2105025" y="979714"/>
              <a:ext cx="11110232" cy="0"/>
            </a:xfrm>
            <a:prstGeom prst="line">
              <a:avLst/>
            </a:prstGeom>
            <a:ln>
              <a:solidFill>
                <a:schemeClr val="bg1">
                  <a:alpha val="1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" name="Freeform 85"/>
            <p:cNvSpPr>
              <a:spLocks noChangeArrowheads="1"/>
            </p:cNvSpPr>
            <p:nvPr userDrawn="1"/>
          </p:nvSpPr>
          <p:spPr bwMode="auto">
            <a:xfrm>
              <a:off x="18056992" y="9810152"/>
              <a:ext cx="348793" cy="280359"/>
            </a:xfrm>
            <a:custGeom>
              <a:avLst/>
              <a:gdLst>
                <a:gd name="T0" fmla="*/ 250282 w 462"/>
                <a:gd name="T1" fmla="*/ 24258 h 374"/>
                <a:gd name="T2" fmla="*/ 250282 w 462"/>
                <a:gd name="T3" fmla="*/ 24258 h 374"/>
                <a:gd name="T4" fmla="*/ 221508 w 462"/>
                <a:gd name="T5" fmla="*/ 33962 h 374"/>
                <a:gd name="T6" fmla="*/ 240510 w 462"/>
                <a:gd name="T7" fmla="*/ 5391 h 374"/>
                <a:gd name="T8" fmla="*/ 211192 w 462"/>
                <a:gd name="T9" fmla="*/ 19407 h 374"/>
                <a:gd name="T10" fmla="*/ 173189 w 462"/>
                <a:gd name="T11" fmla="*/ 0 h 374"/>
                <a:gd name="T12" fmla="*/ 119983 w 462"/>
                <a:gd name="T13" fmla="*/ 52829 h 374"/>
                <a:gd name="T14" fmla="*/ 124870 w 462"/>
                <a:gd name="T15" fmla="*/ 62532 h 374"/>
                <a:gd name="T16" fmla="*/ 19002 w 462"/>
                <a:gd name="T17" fmla="*/ 10242 h 374"/>
                <a:gd name="T18" fmla="*/ 9229 w 462"/>
                <a:gd name="T19" fmla="*/ 38813 h 374"/>
                <a:gd name="T20" fmla="*/ 33118 w 462"/>
                <a:gd name="T21" fmla="*/ 81400 h 374"/>
                <a:gd name="T22" fmla="*/ 9229 w 462"/>
                <a:gd name="T23" fmla="*/ 72236 h 374"/>
                <a:gd name="T24" fmla="*/ 9229 w 462"/>
                <a:gd name="T25" fmla="*/ 72236 h 374"/>
                <a:gd name="T26" fmla="*/ 53205 w 462"/>
                <a:gd name="T27" fmla="*/ 124526 h 374"/>
                <a:gd name="T28" fmla="*/ 38004 w 462"/>
                <a:gd name="T29" fmla="*/ 124526 h 374"/>
                <a:gd name="T30" fmla="*/ 28774 w 462"/>
                <a:gd name="T31" fmla="*/ 124526 h 374"/>
                <a:gd name="T32" fmla="*/ 77093 w 462"/>
                <a:gd name="T33" fmla="*/ 158487 h 374"/>
                <a:gd name="T34" fmla="*/ 14116 w 462"/>
                <a:gd name="T35" fmla="*/ 182206 h 374"/>
                <a:gd name="T36" fmla="*/ 0 w 462"/>
                <a:gd name="T37" fmla="*/ 182206 h 374"/>
                <a:gd name="T38" fmla="*/ 77093 w 462"/>
                <a:gd name="T39" fmla="*/ 201074 h 374"/>
                <a:gd name="T40" fmla="*/ 221508 w 462"/>
                <a:gd name="T41" fmla="*/ 57681 h 374"/>
                <a:gd name="T42" fmla="*/ 221508 w 462"/>
                <a:gd name="T43" fmla="*/ 52829 h 374"/>
                <a:gd name="T44" fmla="*/ 250282 w 462"/>
                <a:gd name="T45" fmla="*/ 24258 h 3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0" t="0" r="r" b="b"/>
              <a:pathLst>
                <a:path w="462" h="374">
                  <a:moveTo>
                    <a:pt x="461" y="45"/>
                  </a:moveTo>
                  <a:lnTo>
                    <a:pt x="461" y="45"/>
                  </a:lnTo>
                  <a:cubicBezTo>
                    <a:pt x="443" y="54"/>
                    <a:pt x="425" y="63"/>
                    <a:pt x="408" y="63"/>
                  </a:cubicBezTo>
                  <a:cubicBezTo>
                    <a:pt x="425" y="54"/>
                    <a:pt x="443" y="36"/>
                    <a:pt x="443" y="10"/>
                  </a:cubicBezTo>
                  <a:cubicBezTo>
                    <a:pt x="425" y="19"/>
                    <a:pt x="408" y="27"/>
                    <a:pt x="389" y="36"/>
                  </a:cubicBezTo>
                  <a:cubicBezTo>
                    <a:pt x="372" y="19"/>
                    <a:pt x="345" y="0"/>
                    <a:pt x="319" y="0"/>
                  </a:cubicBezTo>
                  <a:cubicBezTo>
                    <a:pt x="265" y="0"/>
                    <a:pt x="221" y="45"/>
                    <a:pt x="221" y="98"/>
                  </a:cubicBezTo>
                  <a:cubicBezTo>
                    <a:pt x="221" y="107"/>
                    <a:pt x="221" y="116"/>
                    <a:pt x="230" y="116"/>
                  </a:cubicBezTo>
                  <a:cubicBezTo>
                    <a:pt x="151" y="116"/>
                    <a:pt x="79" y="81"/>
                    <a:pt x="35" y="19"/>
                  </a:cubicBezTo>
                  <a:cubicBezTo>
                    <a:pt x="26" y="36"/>
                    <a:pt x="17" y="54"/>
                    <a:pt x="17" y="72"/>
                  </a:cubicBezTo>
                  <a:cubicBezTo>
                    <a:pt x="17" y="98"/>
                    <a:pt x="35" y="134"/>
                    <a:pt x="61" y="151"/>
                  </a:cubicBezTo>
                  <a:cubicBezTo>
                    <a:pt x="44" y="143"/>
                    <a:pt x="35" y="143"/>
                    <a:pt x="17" y="134"/>
                  </a:cubicBezTo>
                  <a:cubicBezTo>
                    <a:pt x="17" y="178"/>
                    <a:pt x="53" y="222"/>
                    <a:pt x="98" y="231"/>
                  </a:cubicBezTo>
                  <a:cubicBezTo>
                    <a:pt x="89" y="231"/>
                    <a:pt x="79" y="231"/>
                    <a:pt x="70" y="231"/>
                  </a:cubicBezTo>
                  <a:cubicBezTo>
                    <a:pt x="61" y="231"/>
                    <a:pt x="61" y="231"/>
                    <a:pt x="53" y="231"/>
                  </a:cubicBezTo>
                  <a:cubicBezTo>
                    <a:pt x="61" y="266"/>
                    <a:pt x="98" y="294"/>
                    <a:pt x="142" y="294"/>
                  </a:cubicBezTo>
                  <a:cubicBezTo>
                    <a:pt x="106" y="319"/>
                    <a:pt x="70" y="338"/>
                    <a:pt x="26" y="338"/>
                  </a:cubicBezTo>
                  <a:cubicBezTo>
                    <a:pt x="17" y="338"/>
                    <a:pt x="8" y="338"/>
                    <a:pt x="0" y="338"/>
                  </a:cubicBezTo>
                  <a:cubicBezTo>
                    <a:pt x="44" y="364"/>
                    <a:pt x="89" y="373"/>
                    <a:pt x="142" y="373"/>
                  </a:cubicBezTo>
                  <a:cubicBezTo>
                    <a:pt x="319" y="373"/>
                    <a:pt x="408" y="231"/>
                    <a:pt x="408" y="107"/>
                  </a:cubicBezTo>
                  <a:lnTo>
                    <a:pt x="408" y="98"/>
                  </a:lnTo>
                  <a:cubicBezTo>
                    <a:pt x="434" y="81"/>
                    <a:pt x="443" y="72"/>
                    <a:pt x="461" y="45"/>
                  </a:cubicBezTo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  <p:sp>
          <p:nvSpPr>
            <p:cNvPr id="16" name="Freeform 87"/>
            <p:cNvSpPr>
              <a:spLocks noChangeArrowheads="1"/>
            </p:cNvSpPr>
            <p:nvPr userDrawn="1"/>
          </p:nvSpPr>
          <p:spPr bwMode="auto">
            <a:xfrm>
              <a:off x="17313956" y="9761586"/>
              <a:ext cx="322302" cy="328925"/>
            </a:xfrm>
            <a:custGeom>
              <a:avLst/>
              <a:gdLst>
                <a:gd name="T0" fmla="*/ 187705 w 426"/>
                <a:gd name="T1" fmla="*/ 115822 h 435"/>
                <a:gd name="T2" fmla="*/ 187705 w 426"/>
                <a:gd name="T3" fmla="*/ 115822 h 435"/>
                <a:gd name="T4" fmla="*/ 115888 w 426"/>
                <a:gd name="T5" fmla="*/ 188143 h 435"/>
                <a:gd name="T6" fmla="*/ 42982 w 426"/>
                <a:gd name="T7" fmla="*/ 115822 h 435"/>
                <a:gd name="T8" fmla="*/ 47878 w 426"/>
                <a:gd name="T9" fmla="*/ 106034 h 435"/>
                <a:gd name="T10" fmla="*/ 0 w 426"/>
                <a:gd name="T11" fmla="*/ 106034 h 435"/>
                <a:gd name="T12" fmla="*/ 0 w 426"/>
                <a:gd name="T13" fmla="*/ 197387 h 435"/>
                <a:gd name="T14" fmla="*/ 33733 w 426"/>
                <a:gd name="T15" fmla="*/ 235994 h 435"/>
                <a:gd name="T16" fmla="*/ 197498 w 426"/>
                <a:gd name="T17" fmla="*/ 235994 h 435"/>
                <a:gd name="T18" fmla="*/ 231231 w 426"/>
                <a:gd name="T19" fmla="*/ 197387 h 435"/>
                <a:gd name="T20" fmla="*/ 231231 w 426"/>
                <a:gd name="T21" fmla="*/ 106034 h 435"/>
                <a:gd name="T22" fmla="*/ 183353 w 426"/>
                <a:gd name="T23" fmla="*/ 106034 h 435"/>
                <a:gd name="T24" fmla="*/ 187705 w 426"/>
                <a:gd name="T25" fmla="*/ 115822 h 435"/>
                <a:gd name="T26" fmla="*/ 197498 w 426"/>
                <a:gd name="T27" fmla="*/ 0 h 435"/>
                <a:gd name="T28" fmla="*/ 197498 w 426"/>
                <a:gd name="T29" fmla="*/ 0 h 435"/>
                <a:gd name="T30" fmla="*/ 33733 w 426"/>
                <a:gd name="T31" fmla="*/ 0 h 435"/>
                <a:gd name="T32" fmla="*/ 0 w 426"/>
                <a:gd name="T33" fmla="*/ 38607 h 435"/>
                <a:gd name="T34" fmla="*/ 0 w 426"/>
                <a:gd name="T35" fmla="*/ 77215 h 435"/>
                <a:gd name="T36" fmla="*/ 57672 w 426"/>
                <a:gd name="T37" fmla="*/ 77215 h 435"/>
                <a:gd name="T38" fmla="*/ 115888 w 426"/>
                <a:gd name="T39" fmla="*/ 48395 h 435"/>
                <a:gd name="T40" fmla="*/ 173559 w 426"/>
                <a:gd name="T41" fmla="*/ 77215 h 435"/>
                <a:gd name="T42" fmla="*/ 231231 w 426"/>
                <a:gd name="T43" fmla="*/ 77215 h 435"/>
                <a:gd name="T44" fmla="*/ 231231 w 426"/>
                <a:gd name="T45" fmla="*/ 38607 h 435"/>
                <a:gd name="T46" fmla="*/ 197498 w 426"/>
                <a:gd name="T47" fmla="*/ 0 h 435"/>
                <a:gd name="T48" fmla="*/ 212188 w 426"/>
                <a:gd name="T49" fmla="*/ 48395 h 435"/>
                <a:gd name="T50" fmla="*/ 212188 w 426"/>
                <a:gd name="T51" fmla="*/ 48395 h 435"/>
                <a:gd name="T52" fmla="*/ 207292 w 426"/>
                <a:gd name="T53" fmla="*/ 52745 h 435"/>
                <a:gd name="T54" fmla="*/ 187705 w 426"/>
                <a:gd name="T55" fmla="*/ 52745 h 435"/>
                <a:gd name="T56" fmla="*/ 178456 w 426"/>
                <a:gd name="T57" fmla="*/ 48395 h 435"/>
                <a:gd name="T58" fmla="*/ 178456 w 426"/>
                <a:gd name="T59" fmla="*/ 28820 h 435"/>
                <a:gd name="T60" fmla="*/ 187705 w 426"/>
                <a:gd name="T61" fmla="*/ 19576 h 435"/>
                <a:gd name="T62" fmla="*/ 207292 w 426"/>
                <a:gd name="T63" fmla="*/ 19576 h 435"/>
                <a:gd name="T64" fmla="*/ 212188 w 426"/>
                <a:gd name="T65" fmla="*/ 28820 h 435"/>
                <a:gd name="T66" fmla="*/ 212188 w 426"/>
                <a:gd name="T67" fmla="*/ 48395 h 435"/>
                <a:gd name="T68" fmla="*/ 158869 w 426"/>
                <a:gd name="T69" fmla="*/ 115822 h 435"/>
                <a:gd name="T70" fmla="*/ 158869 w 426"/>
                <a:gd name="T71" fmla="*/ 115822 h 435"/>
                <a:gd name="T72" fmla="*/ 115888 w 426"/>
                <a:gd name="T73" fmla="*/ 72321 h 435"/>
                <a:gd name="T74" fmla="*/ 71818 w 426"/>
                <a:gd name="T75" fmla="*/ 115822 h 435"/>
                <a:gd name="T76" fmla="*/ 115888 w 426"/>
                <a:gd name="T77" fmla="*/ 159323 h 435"/>
                <a:gd name="T78" fmla="*/ 158869 w 426"/>
                <a:gd name="T79" fmla="*/ 115822 h 43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426" h="435">
                  <a:moveTo>
                    <a:pt x="345" y="213"/>
                  </a:moveTo>
                  <a:lnTo>
                    <a:pt x="345" y="213"/>
                  </a:lnTo>
                  <a:cubicBezTo>
                    <a:pt x="345" y="284"/>
                    <a:pt x="284" y="346"/>
                    <a:pt x="213" y="346"/>
                  </a:cubicBezTo>
                  <a:cubicBezTo>
                    <a:pt x="142" y="346"/>
                    <a:pt x="79" y="284"/>
                    <a:pt x="79" y="213"/>
                  </a:cubicBezTo>
                  <a:cubicBezTo>
                    <a:pt x="79" y="203"/>
                    <a:pt x="88" y="203"/>
                    <a:pt x="88" y="195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0" y="363"/>
                    <a:pt x="0" y="363"/>
                    <a:pt x="0" y="363"/>
                  </a:cubicBezTo>
                  <a:cubicBezTo>
                    <a:pt x="0" y="399"/>
                    <a:pt x="26" y="434"/>
                    <a:pt x="62" y="434"/>
                  </a:cubicBezTo>
                  <a:cubicBezTo>
                    <a:pt x="363" y="434"/>
                    <a:pt x="363" y="434"/>
                    <a:pt x="363" y="434"/>
                  </a:cubicBezTo>
                  <a:cubicBezTo>
                    <a:pt x="398" y="434"/>
                    <a:pt x="425" y="399"/>
                    <a:pt x="425" y="363"/>
                  </a:cubicBezTo>
                  <a:cubicBezTo>
                    <a:pt x="425" y="195"/>
                    <a:pt x="425" y="195"/>
                    <a:pt x="425" y="195"/>
                  </a:cubicBezTo>
                  <a:cubicBezTo>
                    <a:pt x="337" y="195"/>
                    <a:pt x="337" y="195"/>
                    <a:pt x="337" y="195"/>
                  </a:cubicBezTo>
                  <a:cubicBezTo>
                    <a:pt x="337" y="203"/>
                    <a:pt x="345" y="203"/>
                    <a:pt x="345" y="213"/>
                  </a:cubicBezTo>
                  <a:close/>
                  <a:moveTo>
                    <a:pt x="363" y="0"/>
                  </a:moveTo>
                  <a:lnTo>
                    <a:pt x="363" y="0"/>
                  </a:lnTo>
                  <a:cubicBezTo>
                    <a:pt x="62" y="0"/>
                    <a:pt x="62" y="0"/>
                    <a:pt x="62" y="0"/>
                  </a:cubicBezTo>
                  <a:cubicBezTo>
                    <a:pt x="26" y="0"/>
                    <a:pt x="0" y="36"/>
                    <a:pt x="0" y="71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06" y="142"/>
                    <a:pt x="106" y="142"/>
                    <a:pt x="106" y="142"/>
                  </a:cubicBezTo>
                  <a:cubicBezTo>
                    <a:pt x="132" y="106"/>
                    <a:pt x="168" y="89"/>
                    <a:pt x="213" y="89"/>
                  </a:cubicBezTo>
                  <a:cubicBezTo>
                    <a:pt x="257" y="89"/>
                    <a:pt x="292" y="106"/>
                    <a:pt x="319" y="142"/>
                  </a:cubicBezTo>
                  <a:cubicBezTo>
                    <a:pt x="425" y="142"/>
                    <a:pt x="425" y="142"/>
                    <a:pt x="425" y="142"/>
                  </a:cubicBezTo>
                  <a:cubicBezTo>
                    <a:pt x="425" y="71"/>
                    <a:pt x="425" y="71"/>
                    <a:pt x="425" y="71"/>
                  </a:cubicBezTo>
                  <a:cubicBezTo>
                    <a:pt x="425" y="36"/>
                    <a:pt x="398" y="0"/>
                    <a:pt x="363" y="0"/>
                  </a:cubicBezTo>
                  <a:close/>
                  <a:moveTo>
                    <a:pt x="390" y="89"/>
                  </a:moveTo>
                  <a:lnTo>
                    <a:pt x="390" y="89"/>
                  </a:lnTo>
                  <a:cubicBezTo>
                    <a:pt x="390" y="89"/>
                    <a:pt x="390" y="97"/>
                    <a:pt x="381" y="97"/>
                  </a:cubicBezTo>
                  <a:cubicBezTo>
                    <a:pt x="345" y="97"/>
                    <a:pt x="345" y="97"/>
                    <a:pt x="345" y="97"/>
                  </a:cubicBezTo>
                  <a:cubicBezTo>
                    <a:pt x="337" y="97"/>
                    <a:pt x="328" y="89"/>
                    <a:pt x="328" y="89"/>
                  </a:cubicBezTo>
                  <a:cubicBezTo>
                    <a:pt x="328" y="53"/>
                    <a:pt x="328" y="53"/>
                    <a:pt x="328" y="53"/>
                  </a:cubicBezTo>
                  <a:cubicBezTo>
                    <a:pt x="328" y="44"/>
                    <a:pt x="337" y="36"/>
                    <a:pt x="345" y="36"/>
                  </a:cubicBezTo>
                  <a:cubicBezTo>
                    <a:pt x="381" y="36"/>
                    <a:pt x="381" y="36"/>
                    <a:pt x="381" y="36"/>
                  </a:cubicBezTo>
                  <a:cubicBezTo>
                    <a:pt x="390" y="36"/>
                    <a:pt x="390" y="44"/>
                    <a:pt x="390" y="53"/>
                  </a:cubicBezTo>
                  <a:lnTo>
                    <a:pt x="390" y="89"/>
                  </a:lnTo>
                  <a:close/>
                  <a:moveTo>
                    <a:pt x="292" y="213"/>
                  </a:moveTo>
                  <a:lnTo>
                    <a:pt x="292" y="213"/>
                  </a:lnTo>
                  <a:cubicBezTo>
                    <a:pt x="292" y="168"/>
                    <a:pt x="257" y="133"/>
                    <a:pt x="213" y="133"/>
                  </a:cubicBezTo>
                  <a:cubicBezTo>
                    <a:pt x="168" y="133"/>
                    <a:pt x="132" y="168"/>
                    <a:pt x="132" y="213"/>
                  </a:cubicBezTo>
                  <a:cubicBezTo>
                    <a:pt x="132" y="257"/>
                    <a:pt x="168" y="293"/>
                    <a:pt x="213" y="293"/>
                  </a:cubicBezTo>
                  <a:cubicBezTo>
                    <a:pt x="257" y="293"/>
                    <a:pt x="292" y="257"/>
                    <a:pt x="292" y="213"/>
                  </a:cubicBezTo>
                  <a:close/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  <p:sp>
          <p:nvSpPr>
            <p:cNvPr id="17" name="Freeform 106"/>
            <p:cNvSpPr>
              <a:spLocks noChangeArrowheads="1"/>
            </p:cNvSpPr>
            <p:nvPr userDrawn="1"/>
          </p:nvSpPr>
          <p:spPr bwMode="auto">
            <a:xfrm>
              <a:off x="16570920" y="9766777"/>
              <a:ext cx="322302" cy="324509"/>
            </a:xfrm>
            <a:custGeom>
              <a:avLst/>
              <a:gdLst>
                <a:gd name="T0" fmla="*/ 202395 w 426"/>
                <a:gd name="T1" fmla="*/ 0 h 427"/>
                <a:gd name="T2" fmla="*/ 202395 w 426"/>
                <a:gd name="T3" fmla="*/ 0 h 427"/>
                <a:gd name="T4" fmla="*/ 28836 w 426"/>
                <a:gd name="T5" fmla="*/ 0 h 427"/>
                <a:gd name="T6" fmla="*/ 0 w 426"/>
                <a:gd name="T7" fmla="*/ 28965 h 427"/>
                <a:gd name="T8" fmla="*/ 0 w 426"/>
                <a:gd name="T9" fmla="*/ 203304 h 427"/>
                <a:gd name="T10" fmla="*/ 28836 w 426"/>
                <a:gd name="T11" fmla="*/ 232815 h 427"/>
                <a:gd name="T12" fmla="*/ 115888 w 426"/>
                <a:gd name="T13" fmla="*/ 232815 h 427"/>
                <a:gd name="T14" fmla="*/ 115888 w 426"/>
                <a:gd name="T15" fmla="*/ 149745 h 427"/>
                <a:gd name="T16" fmla="*/ 87052 w 426"/>
                <a:gd name="T17" fmla="*/ 149745 h 427"/>
                <a:gd name="T18" fmla="*/ 87052 w 426"/>
                <a:gd name="T19" fmla="*/ 111489 h 427"/>
                <a:gd name="T20" fmla="*/ 115888 w 426"/>
                <a:gd name="T21" fmla="*/ 111489 h 427"/>
                <a:gd name="T22" fmla="*/ 115888 w 426"/>
                <a:gd name="T23" fmla="*/ 91815 h 427"/>
                <a:gd name="T24" fmla="*/ 163766 w 426"/>
                <a:gd name="T25" fmla="*/ 43721 h 427"/>
                <a:gd name="T26" fmla="*/ 188249 w 426"/>
                <a:gd name="T27" fmla="*/ 43721 h 427"/>
                <a:gd name="T28" fmla="*/ 188249 w 426"/>
                <a:gd name="T29" fmla="*/ 87442 h 427"/>
                <a:gd name="T30" fmla="*/ 168663 w 426"/>
                <a:gd name="T31" fmla="*/ 87442 h 427"/>
                <a:gd name="T32" fmla="*/ 158869 w 426"/>
                <a:gd name="T33" fmla="*/ 91815 h 427"/>
                <a:gd name="T34" fmla="*/ 158869 w 426"/>
                <a:gd name="T35" fmla="*/ 111489 h 427"/>
                <a:gd name="T36" fmla="*/ 188249 w 426"/>
                <a:gd name="T37" fmla="*/ 111489 h 427"/>
                <a:gd name="T38" fmla="*/ 188249 w 426"/>
                <a:gd name="T39" fmla="*/ 149745 h 427"/>
                <a:gd name="T40" fmla="*/ 158869 w 426"/>
                <a:gd name="T41" fmla="*/ 149745 h 427"/>
                <a:gd name="T42" fmla="*/ 158869 w 426"/>
                <a:gd name="T43" fmla="*/ 232815 h 427"/>
                <a:gd name="T44" fmla="*/ 202395 w 426"/>
                <a:gd name="T45" fmla="*/ 232815 h 427"/>
                <a:gd name="T46" fmla="*/ 231231 w 426"/>
                <a:gd name="T47" fmla="*/ 203304 h 427"/>
                <a:gd name="T48" fmla="*/ 231231 w 426"/>
                <a:gd name="T49" fmla="*/ 28965 h 427"/>
                <a:gd name="T50" fmla="*/ 202395 w 426"/>
                <a:gd name="T51" fmla="*/ 0 h 427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426" h="427">
                  <a:moveTo>
                    <a:pt x="372" y="0"/>
                  </a:moveTo>
                  <a:lnTo>
                    <a:pt x="372" y="0"/>
                  </a:lnTo>
                  <a:cubicBezTo>
                    <a:pt x="53" y="0"/>
                    <a:pt x="53" y="0"/>
                    <a:pt x="53" y="0"/>
                  </a:cubicBezTo>
                  <a:cubicBezTo>
                    <a:pt x="27" y="0"/>
                    <a:pt x="0" y="27"/>
                    <a:pt x="0" y="53"/>
                  </a:cubicBezTo>
                  <a:cubicBezTo>
                    <a:pt x="0" y="372"/>
                    <a:pt x="0" y="372"/>
                    <a:pt x="0" y="372"/>
                  </a:cubicBezTo>
                  <a:cubicBezTo>
                    <a:pt x="0" y="399"/>
                    <a:pt x="27" y="426"/>
                    <a:pt x="53" y="426"/>
                  </a:cubicBezTo>
                  <a:cubicBezTo>
                    <a:pt x="213" y="426"/>
                    <a:pt x="213" y="426"/>
                    <a:pt x="213" y="426"/>
                  </a:cubicBezTo>
                  <a:cubicBezTo>
                    <a:pt x="213" y="274"/>
                    <a:pt x="213" y="274"/>
                    <a:pt x="213" y="274"/>
                  </a:cubicBezTo>
                  <a:cubicBezTo>
                    <a:pt x="160" y="274"/>
                    <a:pt x="160" y="274"/>
                    <a:pt x="160" y="274"/>
                  </a:cubicBezTo>
                  <a:cubicBezTo>
                    <a:pt x="160" y="204"/>
                    <a:pt x="160" y="204"/>
                    <a:pt x="160" y="204"/>
                  </a:cubicBezTo>
                  <a:cubicBezTo>
                    <a:pt x="213" y="204"/>
                    <a:pt x="213" y="204"/>
                    <a:pt x="213" y="204"/>
                  </a:cubicBezTo>
                  <a:cubicBezTo>
                    <a:pt x="213" y="168"/>
                    <a:pt x="213" y="168"/>
                    <a:pt x="213" y="168"/>
                  </a:cubicBezTo>
                  <a:cubicBezTo>
                    <a:pt x="213" y="124"/>
                    <a:pt x="257" y="80"/>
                    <a:pt x="301" y="80"/>
                  </a:cubicBezTo>
                  <a:cubicBezTo>
                    <a:pt x="346" y="80"/>
                    <a:pt x="346" y="80"/>
                    <a:pt x="346" y="80"/>
                  </a:cubicBezTo>
                  <a:cubicBezTo>
                    <a:pt x="346" y="160"/>
                    <a:pt x="346" y="160"/>
                    <a:pt x="346" y="160"/>
                  </a:cubicBezTo>
                  <a:cubicBezTo>
                    <a:pt x="310" y="160"/>
                    <a:pt x="310" y="160"/>
                    <a:pt x="310" y="160"/>
                  </a:cubicBezTo>
                  <a:cubicBezTo>
                    <a:pt x="292" y="160"/>
                    <a:pt x="292" y="160"/>
                    <a:pt x="292" y="168"/>
                  </a:cubicBezTo>
                  <a:cubicBezTo>
                    <a:pt x="292" y="204"/>
                    <a:pt x="292" y="204"/>
                    <a:pt x="292" y="204"/>
                  </a:cubicBezTo>
                  <a:cubicBezTo>
                    <a:pt x="346" y="204"/>
                    <a:pt x="346" y="204"/>
                    <a:pt x="346" y="204"/>
                  </a:cubicBezTo>
                  <a:cubicBezTo>
                    <a:pt x="346" y="274"/>
                    <a:pt x="346" y="274"/>
                    <a:pt x="346" y="274"/>
                  </a:cubicBezTo>
                  <a:cubicBezTo>
                    <a:pt x="292" y="274"/>
                    <a:pt x="292" y="274"/>
                    <a:pt x="292" y="274"/>
                  </a:cubicBezTo>
                  <a:cubicBezTo>
                    <a:pt x="292" y="426"/>
                    <a:pt x="292" y="426"/>
                    <a:pt x="292" y="426"/>
                  </a:cubicBezTo>
                  <a:cubicBezTo>
                    <a:pt x="372" y="426"/>
                    <a:pt x="372" y="426"/>
                    <a:pt x="372" y="426"/>
                  </a:cubicBezTo>
                  <a:cubicBezTo>
                    <a:pt x="399" y="426"/>
                    <a:pt x="425" y="399"/>
                    <a:pt x="425" y="372"/>
                  </a:cubicBezTo>
                  <a:cubicBezTo>
                    <a:pt x="425" y="53"/>
                    <a:pt x="425" y="53"/>
                    <a:pt x="425" y="53"/>
                  </a:cubicBezTo>
                  <a:cubicBezTo>
                    <a:pt x="425" y="27"/>
                    <a:pt x="399" y="0"/>
                    <a:pt x="372" y="0"/>
                  </a:cubicBezTo>
                </a:path>
              </a:pathLst>
            </a:custGeom>
            <a:solidFill>
              <a:schemeClr val="bg1">
                <a:alpha val="20000"/>
              </a:schemeClr>
            </a:solidFill>
            <a:ln>
              <a:noFill/>
            </a:ln>
            <a:effectLst/>
          </p:spPr>
          <p:txBody>
            <a:bodyPr wrap="none" lIns="34290" tIns="17145" rIns="34290" bIns="17145" anchor="ctr"/>
            <a:lstStyle/>
            <a:p>
              <a:endParaRPr lang="en-US" dirty="0"/>
            </a:p>
          </p:txBody>
        </p:sp>
        <p:grpSp>
          <p:nvGrpSpPr>
            <p:cNvPr id="18" name="Group 17"/>
            <p:cNvGrpSpPr/>
            <p:nvPr userDrawn="1"/>
          </p:nvGrpSpPr>
          <p:grpSpPr>
            <a:xfrm>
              <a:off x="2105025" y="874939"/>
              <a:ext cx="1908175" cy="209550"/>
              <a:chOff x="2105025" y="874939"/>
              <a:chExt cx="1908175" cy="209550"/>
            </a:xfrm>
          </p:grpSpPr>
          <p:sp>
            <p:nvSpPr>
              <p:cNvPr id="19" name="Oval 18"/>
              <p:cNvSpPr/>
              <p:nvPr userDrawn="1"/>
            </p:nvSpPr>
            <p:spPr>
              <a:xfrm>
                <a:off x="2105025" y="874939"/>
                <a:ext cx="209550" cy="209550"/>
              </a:xfrm>
              <a:prstGeom prst="ellipse">
                <a:avLst/>
              </a:prstGeom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Oval 19"/>
              <p:cNvSpPr/>
              <p:nvPr userDrawn="1"/>
            </p:nvSpPr>
            <p:spPr>
              <a:xfrm>
                <a:off x="2444750" y="874939"/>
                <a:ext cx="209550" cy="209550"/>
              </a:xfrm>
              <a:prstGeom prst="ellipse">
                <a:avLst/>
              </a:prstGeom>
              <a:solidFill>
                <a:schemeClr val="accent2"/>
              </a:solidFill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" name="Oval 20"/>
              <p:cNvSpPr/>
              <p:nvPr userDrawn="1"/>
            </p:nvSpPr>
            <p:spPr>
              <a:xfrm>
                <a:off x="2784475" y="874939"/>
                <a:ext cx="209550" cy="209550"/>
              </a:xfrm>
              <a:prstGeom prst="ellipse">
                <a:avLst/>
              </a:prstGeom>
              <a:solidFill>
                <a:schemeClr val="accent3"/>
              </a:solidFill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2" name="Oval 21"/>
              <p:cNvSpPr/>
              <p:nvPr userDrawn="1"/>
            </p:nvSpPr>
            <p:spPr>
              <a:xfrm>
                <a:off x="3124200" y="874939"/>
                <a:ext cx="209550" cy="209550"/>
              </a:xfrm>
              <a:prstGeom prst="ellipse">
                <a:avLst/>
              </a:prstGeom>
              <a:solidFill>
                <a:schemeClr val="accent4"/>
              </a:solidFill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Oval 22"/>
              <p:cNvSpPr/>
              <p:nvPr userDrawn="1"/>
            </p:nvSpPr>
            <p:spPr>
              <a:xfrm>
                <a:off x="3463925" y="874939"/>
                <a:ext cx="209550" cy="209550"/>
              </a:xfrm>
              <a:prstGeom prst="ellipse">
                <a:avLst/>
              </a:prstGeom>
              <a:solidFill>
                <a:schemeClr val="accent5"/>
              </a:solidFill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Oval 23"/>
              <p:cNvSpPr/>
              <p:nvPr userDrawn="1"/>
            </p:nvSpPr>
            <p:spPr>
              <a:xfrm>
                <a:off x="3803650" y="874939"/>
                <a:ext cx="209550" cy="209550"/>
              </a:xfrm>
              <a:prstGeom prst="ellipse">
                <a:avLst/>
              </a:prstGeom>
              <a:solidFill>
                <a:schemeClr val="accent6"/>
              </a:solidFill>
              <a:ln w="38100">
                <a:solidFill>
                  <a:srgbClr val="003E5E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xmlns="" val="3754439837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8451340"/>
            <a:ext cx="18288000" cy="183724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929947" y="-1"/>
            <a:ext cx="11358053" cy="1028858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179209777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3"/>
          <p:cNvSpPr>
            <a:spLocks noGrp="1"/>
          </p:cNvSpPr>
          <p:nvPr>
            <p:ph type="pic" sz="quarter" idx="11"/>
          </p:nvPr>
        </p:nvSpPr>
        <p:spPr>
          <a:xfrm>
            <a:off x="10704758" y="1428219"/>
            <a:ext cx="4470742" cy="7432150"/>
          </a:xfrm>
          <a:custGeom>
            <a:avLst/>
            <a:gdLst>
              <a:gd name="connsiteX0" fmla="*/ 0 w 4470742"/>
              <a:gd name="connsiteY0" fmla="*/ 0 h 7432150"/>
              <a:gd name="connsiteX1" fmla="*/ 4470742 w 4470742"/>
              <a:gd name="connsiteY1" fmla="*/ 3716075 h 7432150"/>
              <a:gd name="connsiteX2" fmla="*/ 0 w 4470742"/>
              <a:gd name="connsiteY2" fmla="*/ 7432150 h 743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70742" h="7432150">
                <a:moveTo>
                  <a:pt x="0" y="0"/>
                </a:moveTo>
                <a:lnTo>
                  <a:pt x="4470742" y="3716075"/>
                </a:lnTo>
                <a:lnTo>
                  <a:pt x="0" y="743215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6" name="Рисунок 4"/>
          <p:cNvSpPr>
            <a:spLocks noGrp="1"/>
          </p:cNvSpPr>
          <p:nvPr>
            <p:ph type="pic" sz="quarter" idx="10"/>
          </p:nvPr>
        </p:nvSpPr>
        <p:spPr>
          <a:xfrm>
            <a:off x="9519878" y="0"/>
            <a:ext cx="8768122" cy="10288588"/>
          </a:xfrm>
          <a:custGeom>
            <a:avLst/>
            <a:gdLst>
              <a:gd name="connsiteX0" fmla="*/ 0 w 8768122"/>
              <a:gd name="connsiteY0" fmla="*/ 0 h 10288588"/>
              <a:gd name="connsiteX1" fmla="*/ 8768122 w 8768122"/>
              <a:gd name="connsiteY1" fmla="*/ 0 h 10288588"/>
              <a:gd name="connsiteX2" fmla="*/ 8768122 w 8768122"/>
              <a:gd name="connsiteY2" fmla="*/ 10288588 h 10288588"/>
              <a:gd name="connsiteX3" fmla="*/ 0 w 8768122"/>
              <a:gd name="connsiteY3" fmla="*/ 10288588 h 10288588"/>
              <a:gd name="connsiteX4" fmla="*/ 6188186 w 8768122"/>
              <a:gd name="connsiteY4" fmla="*/ 5144294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68122" h="10288588">
                <a:moveTo>
                  <a:pt x="0" y="0"/>
                </a:moveTo>
                <a:lnTo>
                  <a:pt x="8768122" y="0"/>
                </a:lnTo>
                <a:lnTo>
                  <a:pt x="8768122" y="10288588"/>
                </a:lnTo>
                <a:lnTo>
                  <a:pt x="0" y="10288588"/>
                </a:lnTo>
                <a:lnTo>
                  <a:pt x="6188186" y="514429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84607619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0"/>
            <a:ext cx="9143254" cy="10288588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6406751" y="2061800"/>
            <a:ext cx="5473006" cy="8226788"/>
          </a:xfrm>
          <a:prstGeom prst="rect">
            <a:avLst/>
          </a:prstGeom>
          <a:noFill/>
          <a:effectLst>
            <a:outerShdw blurRad="1117600" sx="105000" sy="105000" algn="ctr" rotWithShape="0">
              <a:prstClr val="black">
                <a:alpha val="35000"/>
              </a:prstClr>
            </a:outerShdw>
          </a:effectLst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289338567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707173AC-F10B-4AFB-8083-04ACFAB3D74C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1"/>
            <a:ext cx="6095900" cy="3225391"/>
          </a:xfrm>
          <a:prstGeom prst="rect">
            <a:avLst/>
          </a:prstGeom>
        </p:spPr>
        <p:txBody>
          <a:bodyPr/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6" name="Picture Placeholder 4">
            <a:extLst>
              <a:ext uri="{FF2B5EF4-FFF2-40B4-BE49-F238E27FC236}">
                <a16:creationId xmlns:a16="http://schemas.microsoft.com/office/drawing/2014/main" xmlns="" id="{AF816F66-F266-4FA2-8C89-2B62389E74A7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0" y="3225392"/>
            <a:ext cx="6095900" cy="3225391"/>
          </a:xfrm>
          <a:prstGeom prst="rect">
            <a:avLst/>
          </a:prstGeom>
        </p:spPr>
        <p:txBody>
          <a:bodyPr/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7" name="Picture Placeholder 4">
            <a:extLst>
              <a:ext uri="{FF2B5EF4-FFF2-40B4-BE49-F238E27FC236}">
                <a16:creationId xmlns:a16="http://schemas.microsoft.com/office/drawing/2014/main" xmlns="" id="{3D298B9A-E015-4DEB-8477-FC4905720FF5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2192100" y="1"/>
            <a:ext cx="6095900" cy="3225391"/>
          </a:xfrm>
          <a:prstGeom prst="rect">
            <a:avLst/>
          </a:prstGeom>
        </p:spPr>
        <p:txBody>
          <a:bodyPr/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8" name="Picture Placeholder 4">
            <a:extLst>
              <a:ext uri="{FF2B5EF4-FFF2-40B4-BE49-F238E27FC236}">
                <a16:creationId xmlns:a16="http://schemas.microsoft.com/office/drawing/2014/main" xmlns="" id="{9207E235-C1C6-42F3-ABD5-228F344FF8D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2192100" y="3225392"/>
            <a:ext cx="6095900" cy="3225391"/>
          </a:xfrm>
          <a:prstGeom prst="rect">
            <a:avLst/>
          </a:prstGeom>
        </p:spPr>
        <p:txBody>
          <a:bodyPr/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9" name="Picture Placeholder 4">
            <a:extLst>
              <a:ext uri="{FF2B5EF4-FFF2-40B4-BE49-F238E27FC236}">
                <a16:creationId xmlns:a16="http://schemas.microsoft.com/office/drawing/2014/main" xmlns="" id="{C78529E8-BD8E-485A-AD03-284368954F5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096199" y="1"/>
            <a:ext cx="6095900" cy="6450782"/>
          </a:xfrm>
          <a:prstGeom prst="rect">
            <a:avLst/>
          </a:prstGeom>
        </p:spPr>
        <p:txBody>
          <a:bodyPr/>
          <a:lstStyle>
            <a:lvl1pPr marL="0" marR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250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529134832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41FA2DA7-65BD-4BA9-93BD-3935F3A5FA86}"/>
              </a:ext>
            </a:extLst>
          </p:cNvPr>
          <p:cNvSpPr/>
          <p:nvPr userDrawn="1"/>
        </p:nvSpPr>
        <p:spPr>
          <a:xfrm>
            <a:off x="13491933" y="0"/>
            <a:ext cx="4796067" cy="3225391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: Rounded Corners 2">
            <a:extLst>
              <a:ext uri="{FF2B5EF4-FFF2-40B4-BE49-F238E27FC236}">
                <a16:creationId xmlns:a16="http://schemas.microsoft.com/office/drawing/2014/main" xmlns="" id="{2C848072-AAF1-4A93-8F5D-4C2D63BCB775}"/>
              </a:ext>
            </a:extLst>
          </p:cNvPr>
          <p:cNvSpPr/>
          <p:nvPr userDrawn="1"/>
        </p:nvSpPr>
        <p:spPr>
          <a:xfrm>
            <a:off x="2003346" y="1673937"/>
            <a:ext cx="14677589" cy="6838645"/>
          </a:xfrm>
          <a:prstGeom prst="roundRect">
            <a:avLst>
              <a:gd name="adj" fmla="val 1464"/>
            </a:avLst>
          </a:prstGeom>
          <a:solidFill>
            <a:schemeClr val="bg1"/>
          </a:solidFill>
          <a:ln>
            <a:noFill/>
          </a:ln>
          <a:effectLst>
            <a:outerShdw blurRad="1270000" sx="108000" sy="108000" algn="ctr" rotWithShape="0">
              <a:prstClr val="black">
                <a:alpha val="41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2C24EE41-CAFD-49A5-94AF-5392D1E8E86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9873641" y="1673936"/>
            <a:ext cx="6807293" cy="6838645"/>
          </a:xfrm>
          <a:custGeom>
            <a:avLst/>
            <a:gdLst>
              <a:gd name="connsiteX0" fmla="*/ 0 w 7249885"/>
              <a:gd name="connsiteY0" fmla="*/ 0 h 7293429"/>
              <a:gd name="connsiteX1" fmla="*/ 7167909 w 7249885"/>
              <a:gd name="connsiteY1" fmla="*/ 0 h 7293429"/>
              <a:gd name="connsiteX2" fmla="*/ 7249885 w 7249885"/>
              <a:gd name="connsiteY2" fmla="*/ 81978 h 7293429"/>
              <a:gd name="connsiteX3" fmla="*/ 7249885 w 7249885"/>
              <a:gd name="connsiteY3" fmla="*/ 7211451 h 7293429"/>
              <a:gd name="connsiteX4" fmla="*/ 7167909 w 7249885"/>
              <a:gd name="connsiteY4" fmla="*/ 7293429 h 7293429"/>
              <a:gd name="connsiteX5" fmla="*/ 0 w 7249885"/>
              <a:gd name="connsiteY5" fmla="*/ 7293429 h 7293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49885" h="7293429">
                <a:moveTo>
                  <a:pt x="0" y="0"/>
                </a:moveTo>
                <a:lnTo>
                  <a:pt x="7167909" y="0"/>
                </a:lnTo>
                <a:cubicBezTo>
                  <a:pt x="7213183" y="0"/>
                  <a:pt x="7249885" y="36703"/>
                  <a:pt x="7249885" y="81978"/>
                </a:cubicBezTo>
                <a:lnTo>
                  <a:pt x="7249885" y="7211451"/>
                </a:lnTo>
                <a:cubicBezTo>
                  <a:pt x="7249885" y="7256726"/>
                  <a:pt x="7213183" y="7293429"/>
                  <a:pt x="7167909" y="7293429"/>
                </a:cubicBezTo>
                <a:lnTo>
                  <a:pt x="0" y="7293429"/>
                </a:lnTo>
                <a:close/>
              </a:path>
            </a:pathLst>
          </a:custGeom>
          <a:solidFill>
            <a:schemeClr val="bg1">
              <a:alpha val="10000"/>
            </a:schemeClr>
          </a:solidFill>
          <a:effectLst/>
        </p:spPr>
        <p:txBody>
          <a:bodyPr wrap="square">
            <a:noAutofit/>
          </a:bodyPr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88C3234F-6CBA-4B39-8322-472E3DE14A8B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A231DDF6-AB32-4597-8805-14FCACD6FEB9}"/>
              </a:ext>
            </a:extLst>
          </p:cNvPr>
          <p:cNvSpPr/>
          <p:nvPr userDrawn="1"/>
        </p:nvSpPr>
        <p:spPr>
          <a:xfrm>
            <a:off x="1580870" y="9186240"/>
            <a:ext cx="6364380" cy="1000279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843483069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2"/>
            <a:ext cx="18288000" cy="3816733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3086265159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F6CBFCE6-65EE-4818-88CD-01D83CFDD021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591D208D-468B-4227-9206-B077A2E4734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4879339"/>
          </a:xfrm>
          <a:custGeom>
            <a:avLst/>
            <a:gdLst>
              <a:gd name="connsiteX0" fmla="*/ 0 w 19477038"/>
              <a:gd name="connsiteY0" fmla="*/ 0 h 5203825"/>
              <a:gd name="connsiteX1" fmla="*/ 19477038 w 19477038"/>
              <a:gd name="connsiteY1" fmla="*/ 0 h 5203825"/>
              <a:gd name="connsiteX2" fmla="*/ 19477038 w 19477038"/>
              <a:gd name="connsiteY2" fmla="*/ 5203825 h 5203825"/>
              <a:gd name="connsiteX3" fmla="*/ 5659056 w 19477038"/>
              <a:gd name="connsiteY3" fmla="*/ 5203825 h 5203825"/>
              <a:gd name="connsiteX4" fmla="*/ 5665291 w 19477038"/>
              <a:gd name="connsiteY4" fmla="*/ 5141970 h 5203825"/>
              <a:gd name="connsiteX5" fmla="*/ 4126805 w 19477038"/>
              <a:gd name="connsiteY5" fmla="*/ 3603484 h 5203825"/>
              <a:gd name="connsiteX6" fmla="*/ 2588319 w 19477038"/>
              <a:gd name="connsiteY6" fmla="*/ 5141970 h 5203825"/>
              <a:gd name="connsiteX7" fmla="*/ 2594555 w 19477038"/>
              <a:gd name="connsiteY7" fmla="*/ 5203825 h 5203825"/>
              <a:gd name="connsiteX8" fmla="*/ 0 w 19477038"/>
              <a:gd name="connsiteY8" fmla="*/ 5203825 h 520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9477038" h="5203825">
                <a:moveTo>
                  <a:pt x="0" y="0"/>
                </a:moveTo>
                <a:lnTo>
                  <a:pt x="19477038" y="0"/>
                </a:lnTo>
                <a:lnTo>
                  <a:pt x="19477038" y="5203825"/>
                </a:lnTo>
                <a:lnTo>
                  <a:pt x="5659056" y="5203825"/>
                </a:lnTo>
                <a:lnTo>
                  <a:pt x="5665291" y="5141970"/>
                </a:lnTo>
                <a:cubicBezTo>
                  <a:pt x="5665291" y="4292288"/>
                  <a:pt x="4976487" y="3603484"/>
                  <a:pt x="4126805" y="3603484"/>
                </a:cubicBezTo>
                <a:cubicBezTo>
                  <a:pt x="3277123" y="3603484"/>
                  <a:pt x="2588319" y="4292288"/>
                  <a:pt x="2588319" y="5141970"/>
                </a:cubicBezTo>
                <a:lnTo>
                  <a:pt x="2594555" y="5203825"/>
                </a:lnTo>
                <a:lnTo>
                  <a:pt x="0" y="52038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E9E8C4B0-30D1-4588-A816-E80FB4F558F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2587004" y="3535267"/>
            <a:ext cx="2575733" cy="2572147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xmlns="" id="{305A49B8-740E-43EC-8F57-4DF6AF0DC410}"/>
              </a:ext>
            </a:extLst>
          </p:cNvPr>
          <p:cNvSpPr/>
          <p:nvPr userDrawn="1"/>
        </p:nvSpPr>
        <p:spPr>
          <a:xfrm>
            <a:off x="14432280" y="8675893"/>
            <a:ext cx="3855720" cy="1612695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F5683B65-F68E-43A6-B278-EAFEBA4DD59B}"/>
              </a:ext>
            </a:extLst>
          </p:cNvPr>
          <p:cNvSpPr/>
          <p:nvPr userDrawn="1"/>
        </p:nvSpPr>
        <p:spPr>
          <a:xfrm>
            <a:off x="1560430" y="9022928"/>
            <a:ext cx="6343935" cy="973061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3693308971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: Shape 10">
            <a:extLst>
              <a:ext uri="{FF2B5EF4-FFF2-40B4-BE49-F238E27FC236}">
                <a16:creationId xmlns:a16="http://schemas.microsoft.com/office/drawing/2014/main" xmlns="" id="{69556FC8-6B81-403F-ADBD-96F8523964E0}"/>
              </a:ext>
            </a:extLst>
          </p:cNvPr>
          <p:cNvSpPr/>
          <p:nvPr userDrawn="1"/>
        </p:nvSpPr>
        <p:spPr>
          <a:xfrm>
            <a:off x="0" y="7702879"/>
            <a:ext cx="18288000" cy="2585710"/>
          </a:xfrm>
          <a:custGeom>
            <a:avLst/>
            <a:gdLst>
              <a:gd name="connsiteX0" fmla="*/ 6038745 w 19477038"/>
              <a:gd name="connsiteY0" fmla="*/ 1330 h 2757665"/>
              <a:gd name="connsiteX1" fmla="*/ 8203993 w 19477038"/>
              <a:gd name="connsiteY1" fmla="*/ 102955 h 2757665"/>
              <a:gd name="connsiteX2" fmla="*/ 14693282 w 19477038"/>
              <a:gd name="connsiteY2" fmla="*/ 1164839 h 2757665"/>
              <a:gd name="connsiteX3" fmla="*/ 18203396 w 19477038"/>
              <a:gd name="connsiteY3" fmla="*/ 840375 h 2757665"/>
              <a:gd name="connsiteX4" fmla="*/ 19355670 w 19477038"/>
              <a:gd name="connsiteY4" fmla="*/ 189084 h 2757665"/>
              <a:gd name="connsiteX5" fmla="*/ 19477038 w 19477038"/>
              <a:gd name="connsiteY5" fmla="*/ 100529 h 2757665"/>
              <a:gd name="connsiteX6" fmla="*/ 19477038 w 19477038"/>
              <a:gd name="connsiteY6" fmla="*/ 2757665 h 2757665"/>
              <a:gd name="connsiteX7" fmla="*/ 0 w 19477038"/>
              <a:gd name="connsiteY7" fmla="*/ 2757665 h 2757665"/>
              <a:gd name="connsiteX8" fmla="*/ 0 w 19477038"/>
              <a:gd name="connsiteY8" fmla="*/ 929172 h 2757665"/>
              <a:gd name="connsiteX9" fmla="*/ 161714 w 19477038"/>
              <a:gd name="connsiteY9" fmla="*/ 861172 h 2757665"/>
              <a:gd name="connsiteX10" fmla="*/ 2835579 w 19477038"/>
              <a:gd name="connsiteY10" fmla="*/ 191446 h 2757665"/>
              <a:gd name="connsiteX11" fmla="*/ 6038745 w 19477038"/>
              <a:gd name="connsiteY11" fmla="*/ 1330 h 27576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9477038" h="2757665">
                <a:moveTo>
                  <a:pt x="6038745" y="1330"/>
                </a:moveTo>
                <a:cubicBezTo>
                  <a:pt x="6736989" y="8243"/>
                  <a:pt x="7462886" y="42118"/>
                  <a:pt x="8203993" y="102955"/>
                </a:cubicBezTo>
                <a:cubicBezTo>
                  <a:pt x="10180276" y="265187"/>
                  <a:pt x="13026714" y="1041936"/>
                  <a:pt x="14693282" y="1164839"/>
                </a:cubicBezTo>
                <a:cubicBezTo>
                  <a:pt x="16359849" y="1287742"/>
                  <a:pt x="17082520" y="1189420"/>
                  <a:pt x="18203396" y="840375"/>
                </a:cubicBezTo>
                <a:cubicBezTo>
                  <a:pt x="18553670" y="731298"/>
                  <a:pt x="18955316" y="475794"/>
                  <a:pt x="19355670" y="189084"/>
                </a:cubicBezTo>
                <a:lnTo>
                  <a:pt x="19477038" y="100529"/>
                </a:lnTo>
                <a:lnTo>
                  <a:pt x="19477038" y="2757665"/>
                </a:lnTo>
                <a:lnTo>
                  <a:pt x="0" y="2757665"/>
                </a:lnTo>
                <a:lnTo>
                  <a:pt x="0" y="929172"/>
                </a:lnTo>
                <a:lnTo>
                  <a:pt x="161714" y="861172"/>
                </a:lnTo>
                <a:cubicBezTo>
                  <a:pt x="920977" y="569757"/>
                  <a:pt x="1883079" y="329712"/>
                  <a:pt x="2835579" y="191446"/>
                </a:cubicBezTo>
                <a:cubicBezTo>
                  <a:pt x="3788080" y="53180"/>
                  <a:pt x="4875005" y="-10192"/>
                  <a:pt x="6038745" y="1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xmlns="" id="{894E84B5-1942-4368-971E-506CEF122C0D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2037755291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4998414B-6E3D-4B4B-A21D-D2523927551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35386" y="1768594"/>
            <a:ext cx="3393425" cy="4771259"/>
          </a:xfrm>
          <a:prstGeom prst="rect">
            <a:avLst/>
          </a:prstGeom>
          <a:solidFill>
            <a:srgbClr val="161F3A"/>
          </a:solidFill>
          <a:effectLst>
            <a:outerShdw blurRad="1270000" sx="105000" sy="105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B8FF368F-6319-4502-BB9C-F64A2A957BA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3382657" y="1768593"/>
            <a:ext cx="3393425" cy="4771259"/>
          </a:xfrm>
          <a:prstGeom prst="rect">
            <a:avLst/>
          </a:prstGeom>
          <a:solidFill>
            <a:srgbClr val="161F3A"/>
          </a:solidFill>
          <a:effectLst>
            <a:outerShdw blurRad="1270000" sx="105000" sy="105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2CEED198-9516-431B-978D-9CB93DC59ED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0271149" y="1518120"/>
            <a:ext cx="3749712" cy="5272208"/>
          </a:xfrm>
          <a:prstGeom prst="rect">
            <a:avLst/>
          </a:prstGeom>
          <a:solidFill>
            <a:srgbClr val="161F3A"/>
          </a:solidFill>
          <a:effectLst>
            <a:outerShdw blurRad="1270000" sx="105000" sy="105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5" name="Picture Placeholder 3">
            <a:extLst>
              <a:ext uri="{FF2B5EF4-FFF2-40B4-BE49-F238E27FC236}">
                <a16:creationId xmlns:a16="http://schemas.microsoft.com/office/drawing/2014/main" xmlns="" id="{9258C846-87AE-43D5-9383-7371CCEBEA0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292888" y="1518120"/>
            <a:ext cx="3749712" cy="5272208"/>
          </a:xfrm>
          <a:prstGeom prst="rect">
            <a:avLst/>
          </a:prstGeom>
          <a:solidFill>
            <a:srgbClr val="161F3A"/>
          </a:solidFill>
          <a:effectLst>
            <a:outerShdw blurRad="1270000" sx="105000" sy="105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0993A9C-49FC-4BC4-B415-5D2B21216819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132401" y="1326902"/>
            <a:ext cx="4021707" cy="5654641"/>
          </a:xfrm>
          <a:prstGeom prst="rect">
            <a:avLst/>
          </a:prstGeom>
          <a:solidFill>
            <a:srgbClr val="161F3A"/>
          </a:solidFill>
          <a:effectLst>
            <a:outerShdw blurRad="1270000" sx="105000" sy="105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xmlns="" id="{5391EA91-DB35-4BDB-8912-065D13A95D76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CBA49FDF-E061-4244-9013-2CC32955C96F}"/>
              </a:ext>
            </a:extLst>
          </p:cNvPr>
          <p:cNvSpPr/>
          <p:nvPr userDrawn="1"/>
        </p:nvSpPr>
        <p:spPr>
          <a:xfrm>
            <a:off x="1212911" y="9118193"/>
            <a:ext cx="6255351" cy="592610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563511718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63976CA-C964-4200-8B86-A0E2C4EF1387}"/>
              </a:ext>
            </a:extLst>
          </p:cNvPr>
          <p:cNvSpPr/>
          <p:nvPr userDrawn="1"/>
        </p:nvSpPr>
        <p:spPr>
          <a:xfrm>
            <a:off x="13721041" y="0"/>
            <a:ext cx="4566959" cy="2992750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195AA643-CF7A-4254-9AFD-2F382457A55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2041148" y="1569173"/>
            <a:ext cx="14288025" cy="3429529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235827052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A6EECE5-A4B7-4C51-9BA0-126C22026B94}"/>
              </a:ext>
            </a:extLst>
          </p:cNvPr>
          <p:cNvSpPr/>
          <p:nvPr userDrawn="1"/>
        </p:nvSpPr>
        <p:spPr>
          <a:xfrm>
            <a:off x="1" y="8675893"/>
            <a:ext cx="9143254" cy="1612695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63976CA-C964-4200-8B86-A0E2C4EF1387}"/>
              </a:ext>
            </a:extLst>
          </p:cNvPr>
          <p:cNvSpPr/>
          <p:nvPr userDrawn="1"/>
        </p:nvSpPr>
        <p:spPr>
          <a:xfrm>
            <a:off x="13721041" y="0"/>
            <a:ext cx="4566959" cy="2992750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195AA643-CF7A-4254-9AFD-2F382457A55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6296234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48DBC6F3-FF85-40F1-A26E-03D978B42CA7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701242760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: Shape 5"/>
          <p:cNvSpPr/>
          <p:nvPr userDrawn="1"/>
        </p:nvSpPr>
        <p:spPr>
          <a:xfrm>
            <a:off x="1851305" y="3057657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gradFill>
            <a:gsLst>
              <a:gs pos="0">
                <a:schemeClr val="accent1"/>
              </a:gs>
              <a:gs pos="74000">
                <a:schemeClr val="accent1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 hasCustomPrompt="1"/>
          </p:nvPr>
        </p:nvSpPr>
        <p:spPr>
          <a:xfrm>
            <a:off x="2058339" y="3264403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9" name="Freeform: Shape 8">
            <a:extLst>
              <a:ext uri="{FF2B5EF4-FFF2-40B4-BE49-F238E27FC236}">
                <a16:creationId xmlns:a16="http://schemas.microsoft.com/office/drawing/2014/main" xmlns="" id="{777C5C22-62EC-4EB4-B285-CE53175224FF}"/>
              </a:ext>
            </a:extLst>
          </p:cNvPr>
          <p:cNvSpPr/>
          <p:nvPr userDrawn="1"/>
        </p:nvSpPr>
        <p:spPr>
          <a:xfrm>
            <a:off x="1851305" y="5895185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gradFill>
            <a:gsLst>
              <a:gs pos="0">
                <a:schemeClr val="accent2"/>
              </a:gs>
              <a:gs pos="74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09396DC8-4221-4826-BFEC-27EB3F301269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2058339" y="6101931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xmlns="" id="{C44ABDB4-6B11-4F53-8816-BE62912EBA37}"/>
              </a:ext>
            </a:extLst>
          </p:cNvPr>
          <p:cNvSpPr/>
          <p:nvPr userDrawn="1"/>
        </p:nvSpPr>
        <p:spPr>
          <a:xfrm>
            <a:off x="14239351" y="3057657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gradFill>
            <a:gsLst>
              <a:gs pos="0">
                <a:schemeClr val="accent3"/>
              </a:gs>
              <a:gs pos="74000">
                <a:schemeClr val="accent3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7F28A36-6DE1-41DF-9D6C-6BE7705ED669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14446385" y="3264403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xmlns="" id="{A4D59A2E-881D-4CFA-A9D9-2732CA121C82}"/>
              </a:ext>
            </a:extLst>
          </p:cNvPr>
          <p:cNvSpPr/>
          <p:nvPr userDrawn="1"/>
        </p:nvSpPr>
        <p:spPr>
          <a:xfrm>
            <a:off x="14239351" y="5895185"/>
            <a:ext cx="2421086" cy="2417716"/>
          </a:xfrm>
          <a:custGeom>
            <a:avLst/>
            <a:gdLst>
              <a:gd name="connsiteX0" fmla="*/ 1397479 w 2794958"/>
              <a:gd name="connsiteY0" fmla="*/ 122519 h 2794958"/>
              <a:gd name="connsiteX1" fmla="*/ 122519 w 2794958"/>
              <a:gd name="connsiteY1" fmla="*/ 1397479 h 2794958"/>
              <a:gd name="connsiteX2" fmla="*/ 1397479 w 2794958"/>
              <a:gd name="connsiteY2" fmla="*/ 2672439 h 2794958"/>
              <a:gd name="connsiteX3" fmla="*/ 2672439 w 2794958"/>
              <a:gd name="connsiteY3" fmla="*/ 1397479 h 2794958"/>
              <a:gd name="connsiteX4" fmla="*/ 1397479 w 2794958"/>
              <a:gd name="connsiteY4" fmla="*/ 122519 h 2794958"/>
              <a:gd name="connsiteX5" fmla="*/ 1397479 w 2794958"/>
              <a:gd name="connsiteY5" fmla="*/ 0 h 2794958"/>
              <a:gd name="connsiteX6" fmla="*/ 2794958 w 2794958"/>
              <a:gd name="connsiteY6" fmla="*/ 1397479 h 2794958"/>
              <a:gd name="connsiteX7" fmla="*/ 1397479 w 2794958"/>
              <a:gd name="connsiteY7" fmla="*/ 2794958 h 2794958"/>
              <a:gd name="connsiteX8" fmla="*/ 0 w 2794958"/>
              <a:gd name="connsiteY8" fmla="*/ 1397479 h 2794958"/>
              <a:gd name="connsiteX9" fmla="*/ 1397479 w 2794958"/>
              <a:gd name="connsiteY9" fmla="*/ 0 h 2794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794958" h="2794958">
                <a:moveTo>
                  <a:pt x="1397479" y="122519"/>
                </a:moveTo>
                <a:cubicBezTo>
                  <a:pt x="693338" y="122519"/>
                  <a:pt x="122519" y="693338"/>
                  <a:pt x="122519" y="1397479"/>
                </a:cubicBezTo>
                <a:cubicBezTo>
                  <a:pt x="122519" y="2101620"/>
                  <a:pt x="693338" y="2672439"/>
                  <a:pt x="1397479" y="2672439"/>
                </a:cubicBezTo>
                <a:cubicBezTo>
                  <a:pt x="2101620" y="2672439"/>
                  <a:pt x="2672439" y="2101620"/>
                  <a:pt x="2672439" y="1397479"/>
                </a:cubicBezTo>
                <a:cubicBezTo>
                  <a:pt x="2672439" y="693338"/>
                  <a:pt x="2101620" y="122519"/>
                  <a:pt x="1397479" y="122519"/>
                </a:cubicBezTo>
                <a:close/>
                <a:moveTo>
                  <a:pt x="1397479" y="0"/>
                </a:moveTo>
                <a:cubicBezTo>
                  <a:pt x="2169285" y="0"/>
                  <a:pt x="2794958" y="625673"/>
                  <a:pt x="2794958" y="1397479"/>
                </a:cubicBezTo>
                <a:cubicBezTo>
                  <a:pt x="2794958" y="2169285"/>
                  <a:pt x="2169285" y="2794958"/>
                  <a:pt x="1397479" y="2794958"/>
                </a:cubicBezTo>
                <a:cubicBezTo>
                  <a:pt x="625673" y="2794958"/>
                  <a:pt x="0" y="2169285"/>
                  <a:pt x="0" y="1397479"/>
                </a:cubicBezTo>
                <a:cubicBezTo>
                  <a:pt x="0" y="625673"/>
                  <a:pt x="625673" y="0"/>
                  <a:pt x="1397479" y="0"/>
                </a:cubicBezTo>
                <a:close/>
              </a:path>
            </a:pathLst>
          </a:custGeom>
          <a:gradFill>
            <a:gsLst>
              <a:gs pos="0">
                <a:schemeClr val="accent4"/>
              </a:gs>
              <a:gs pos="74000">
                <a:schemeClr val="accent4">
                  <a:lumMod val="7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Picture Placeholder 2">
            <a:extLst>
              <a:ext uri="{FF2B5EF4-FFF2-40B4-BE49-F238E27FC236}">
                <a16:creationId xmlns:a16="http://schemas.microsoft.com/office/drawing/2014/main" xmlns="" id="{8467494A-0DA9-4086-A9A9-2FFB19E5B9EE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4446385" y="6101931"/>
            <a:ext cx="2007018" cy="2004224"/>
          </a:xfrm>
          <a:prstGeom prst="ellipse">
            <a:avLst/>
          </a:prstGeom>
          <a:noFill/>
          <a:effectLst/>
        </p:spPr>
        <p:txBody>
          <a:bodyPr/>
          <a:lstStyle>
            <a:lvl1pPr marL="0" indent="0">
              <a:buNone/>
              <a:defRPr sz="1688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413118596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0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8346067"/>
          </a:xfrm>
          <a:custGeom>
            <a:avLst/>
            <a:gdLst>
              <a:gd name="T0" fmla="*/ 0 w 7935"/>
              <a:gd name="T1" fmla="*/ 0 h 3697"/>
              <a:gd name="T2" fmla="*/ 7935 w 7935"/>
              <a:gd name="T3" fmla="*/ 0 h 3697"/>
              <a:gd name="T4" fmla="*/ 7935 w 7935"/>
              <a:gd name="T5" fmla="*/ 2834 h 3697"/>
              <a:gd name="T6" fmla="*/ 6376 w 7935"/>
              <a:gd name="T7" fmla="*/ 3697 h 3697"/>
              <a:gd name="T8" fmla="*/ 0 w 7935"/>
              <a:gd name="T9" fmla="*/ 1185 h 3697"/>
              <a:gd name="T10" fmla="*/ 0 w 7935"/>
              <a:gd name="T11" fmla="*/ 0 h 3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5" h="3697">
                <a:moveTo>
                  <a:pt x="0" y="0"/>
                </a:moveTo>
                <a:lnTo>
                  <a:pt x="7935" y="0"/>
                </a:lnTo>
                <a:lnTo>
                  <a:pt x="7935" y="2834"/>
                </a:lnTo>
                <a:lnTo>
                  <a:pt x="6376" y="3697"/>
                </a:lnTo>
                <a:lnTo>
                  <a:pt x="0" y="118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624026325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4">
            <a:extLst>
              <a:ext uri="{FF2B5EF4-FFF2-40B4-BE49-F238E27FC236}">
                <a16:creationId xmlns:a16="http://schemas.microsoft.com/office/drawing/2014/main" xmlns="" id="{C78529E8-BD8E-485A-AD03-284368954F53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372632" y="2821629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0" name="Picture Placeholder 4">
            <a:extLst>
              <a:ext uri="{FF2B5EF4-FFF2-40B4-BE49-F238E27FC236}">
                <a16:creationId xmlns:a16="http://schemas.microsoft.com/office/drawing/2014/main" xmlns="" id="{ADA4E7C9-2364-4C6C-B481-DA76CE634335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6541191" y="2821629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1" name="Picture Placeholder 4">
            <a:extLst>
              <a:ext uri="{FF2B5EF4-FFF2-40B4-BE49-F238E27FC236}">
                <a16:creationId xmlns:a16="http://schemas.microsoft.com/office/drawing/2014/main" xmlns="" id="{58E2AD48-177B-49DF-9B06-DCF18B515E63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9709751" y="2821629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2" name="Picture Placeholder 4">
            <a:extLst>
              <a:ext uri="{FF2B5EF4-FFF2-40B4-BE49-F238E27FC236}">
                <a16:creationId xmlns:a16="http://schemas.microsoft.com/office/drawing/2014/main" xmlns="" id="{3BFB1E83-04E5-4C5D-B76F-979AB3E50245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12878310" y="2821629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3" name="Picture Placeholder 4">
            <a:extLst>
              <a:ext uri="{FF2B5EF4-FFF2-40B4-BE49-F238E27FC236}">
                <a16:creationId xmlns:a16="http://schemas.microsoft.com/office/drawing/2014/main" xmlns="" id="{FFA7C345-8A00-4764-A57B-895CD80A6875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3372632" y="5948655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4" name="Picture Placeholder 4">
            <a:extLst>
              <a:ext uri="{FF2B5EF4-FFF2-40B4-BE49-F238E27FC236}">
                <a16:creationId xmlns:a16="http://schemas.microsoft.com/office/drawing/2014/main" xmlns="" id="{A16F73BD-8B43-4F91-A57B-35456746A008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541191" y="5948655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5" name="Picture Placeholder 4">
            <a:extLst>
              <a:ext uri="{FF2B5EF4-FFF2-40B4-BE49-F238E27FC236}">
                <a16:creationId xmlns:a16="http://schemas.microsoft.com/office/drawing/2014/main" xmlns="" id="{0C702C7C-3791-40FF-A8FB-7469EEEB0B90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9709751" y="5948655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6" name="Picture Placeholder 4">
            <a:extLst>
              <a:ext uri="{FF2B5EF4-FFF2-40B4-BE49-F238E27FC236}">
                <a16:creationId xmlns:a16="http://schemas.microsoft.com/office/drawing/2014/main" xmlns="" id="{B52FD13D-E752-4C29-98EA-E0B10C698EB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12878310" y="5948655"/>
            <a:ext cx="1982352" cy="1979592"/>
          </a:xfrm>
          <a:prstGeom prst="roundRect">
            <a:avLst>
              <a:gd name="adj" fmla="val 2337"/>
            </a:avLst>
          </a:prstGeom>
        </p:spPr>
        <p:txBody>
          <a:bodyPr/>
          <a:lstStyle>
            <a:lvl1pPr marL="0" marR="0" indent="0" algn="ctr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688">
                <a:solidFill>
                  <a:schemeClr val="bg1"/>
                </a:solidFill>
              </a:defRPr>
            </a:lvl1pPr>
          </a:lstStyle>
          <a:p>
            <a:pPr marL="0" marR="0" lvl="0" indent="0" algn="l" defTabSz="1369603" rtl="0" eaLnBrk="1" fontAlgn="auto" latinLnBrk="0" hangingPunct="1">
              <a:lnSpc>
                <a:spcPct val="90000"/>
              </a:lnSpc>
              <a:spcBef>
                <a:spcPts val="149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Image Placeholder</a:t>
            </a:r>
          </a:p>
          <a:p>
            <a:endParaRPr lang="en-US" dirty="0"/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xmlns="" id="{1903560F-7996-4C95-BCB0-E86E0EF81902}"/>
              </a:ext>
            </a:extLst>
          </p:cNvPr>
          <p:cNvSpPr/>
          <p:nvPr userDrawn="1"/>
        </p:nvSpPr>
        <p:spPr>
          <a:xfrm>
            <a:off x="572384" y="4055554"/>
            <a:ext cx="422475" cy="2381618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xmlns="" id="{EE5FAE6D-9D75-4689-9CD6-FDF635C7E6BA}"/>
              </a:ext>
            </a:extLst>
          </p:cNvPr>
          <p:cNvSpPr/>
          <p:nvPr userDrawn="1"/>
        </p:nvSpPr>
        <p:spPr>
          <a:xfrm>
            <a:off x="1383264" y="9075679"/>
            <a:ext cx="6262165" cy="423573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3601137686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3A6EECE5-A4B7-4C51-9BA0-126C22026B94}"/>
              </a:ext>
            </a:extLst>
          </p:cNvPr>
          <p:cNvSpPr/>
          <p:nvPr userDrawn="1"/>
        </p:nvSpPr>
        <p:spPr>
          <a:xfrm>
            <a:off x="1" y="8675893"/>
            <a:ext cx="9143254" cy="1612695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195AA643-CF7A-4254-9AFD-2F382457A55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4567036" y="0"/>
            <a:ext cx="4576218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8E8C5475-FE43-4A2D-AC43-F112E2974D80}"/>
              </a:ext>
            </a:extLst>
          </p:cNvPr>
          <p:cNvSpPr/>
          <p:nvPr userDrawn="1"/>
        </p:nvSpPr>
        <p:spPr>
          <a:xfrm>
            <a:off x="3" y="1"/>
            <a:ext cx="4567034" cy="10288588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accent1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69544372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xmlns="" id="{F63976CA-C964-4200-8B86-A0E2C4EF1387}"/>
              </a:ext>
            </a:extLst>
          </p:cNvPr>
          <p:cNvSpPr/>
          <p:nvPr userDrawn="1"/>
        </p:nvSpPr>
        <p:spPr>
          <a:xfrm>
            <a:off x="13721041" y="0"/>
            <a:ext cx="4566959" cy="2992750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195AA643-CF7A-4254-9AFD-2F382457A553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5848050" y="2078749"/>
            <a:ext cx="2883523" cy="6131091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732231021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4">
            <a:extLst>
              <a:ext uri="{FF2B5EF4-FFF2-40B4-BE49-F238E27FC236}">
                <a16:creationId xmlns:a16="http://schemas.microsoft.com/office/drawing/2014/main" xmlns="" id="{709EC2B1-35D9-4712-B84E-6684FBAB4E7F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3815699" y="3698604"/>
            <a:ext cx="5128249" cy="2997145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31000"/>
              </a:prstClr>
            </a:outerShdw>
          </a:effectLst>
        </p:spPr>
        <p:txBody>
          <a:bodyPr/>
          <a:lstStyle>
            <a:lvl1pPr marL="0" marR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75"/>
            </a:lvl1pPr>
          </a:lstStyle>
          <a:p>
            <a:pPr marL="0" marR="0" lvl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29793005-0B27-45F2-9803-F5F764CCE2E2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342560" y="3698604"/>
            <a:ext cx="5128249" cy="2997145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31000"/>
              </a:prstClr>
            </a:outerShdw>
          </a:effectLst>
        </p:spPr>
        <p:txBody>
          <a:bodyPr/>
          <a:lstStyle>
            <a:lvl1pPr marL="0" marR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75"/>
            </a:lvl1pPr>
          </a:lstStyle>
          <a:p>
            <a:pPr marL="0" marR="0" lvl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C396E7B-D59A-49C1-A0FA-7AE1F66A1E0B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6049124" y="3079093"/>
            <a:ext cx="6188260" cy="3616656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990600" sx="102000" sy="102000" algn="ctr" rotWithShape="0">
              <a:prstClr val="black">
                <a:alpha val="80000"/>
              </a:prstClr>
            </a:outerShdw>
          </a:effectLst>
        </p:spPr>
        <p:txBody>
          <a:bodyPr/>
          <a:lstStyle>
            <a:lvl1pPr marL="0" marR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75"/>
            </a:lvl1pPr>
          </a:lstStyle>
          <a:p>
            <a:pPr marL="0" marR="0" lvl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50909820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32952887-A93C-42EF-BF53-EAAE359F4FCE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142307" y="1423410"/>
            <a:ext cx="12721761" cy="5759189"/>
          </a:xfrm>
          <a:prstGeom prst="roundRect">
            <a:avLst>
              <a:gd name="adj" fmla="val 937"/>
            </a:avLst>
          </a:prstGeom>
          <a:noFill/>
          <a:ln>
            <a:noFill/>
          </a:ln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4">
            <a:extLst>
              <a:ext uri="{FF2B5EF4-FFF2-40B4-BE49-F238E27FC236}">
                <a16:creationId xmlns:a16="http://schemas.microsoft.com/office/drawing/2014/main" xmlns="" id="{F0D6EDEC-2D08-49B0-9D59-7ECBE8A38C5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023078" y="3571365"/>
            <a:ext cx="7876080" cy="4914535"/>
          </a:xfrm>
          <a:prstGeom prst="roundRect">
            <a:avLst>
              <a:gd name="adj" fmla="val 1906"/>
            </a:avLst>
          </a:prstGeom>
          <a:noFill/>
          <a:ln>
            <a:noFill/>
          </a:ln>
          <a:effectLst>
            <a:outerShdw blurRad="1270000" sx="102000" sy="102000" algn="ctr" rotWithShape="0">
              <a:prstClr val="black">
                <a:alpha val="36000"/>
              </a:prstClr>
            </a:outerShdw>
          </a:effectLst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921449620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38588C34-3749-43CC-A892-C9D027D6E53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4622298" y="2311847"/>
            <a:ext cx="9041912" cy="5047668"/>
          </a:xfrm>
          <a:prstGeom prst="rect">
            <a:avLst/>
          </a:prstGeom>
        </p:spPr>
      </p:pic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C83D285B-1B90-4F65-85B4-615ADEB7F9AE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6281725" y="2684034"/>
            <a:ext cx="5817064" cy="363916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/>
          <a:lstStyle>
            <a:lvl1pPr marL="0" marR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75"/>
            </a:lvl1pPr>
          </a:lstStyle>
          <a:p>
            <a:pPr marL="0" marR="0" lvl="0" indent="0" algn="l" defTabSz="857341" rtl="0" eaLnBrk="1" fontAlgn="auto" latinLnBrk="0" hangingPunct="1">
              <a:lnSpc>
                <a:spcPct val="90000"/>
              </a:lnSpc>
              <a:spcBef>
                <a:spcPts val="938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xmlns="" id="{8C54FFB5-87A3-4B0A-A0A9-FC5C43CEAAFC}"/>
              </a:ext>
            </a:extLst>
          </p:cNvPr>
          <p:cNvSpPr/>
          <p:nvPr userDrawn="1"/>
        </p:nvSpPr>
        <p:spPr>
          <a:xfrm>
            <a:off x="0" y="3327461"/>
            <a:ext cx="1246982" cy="3878634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xmlns="" id="{56AD5AB9-DC0B-4B77-8016-D4934C1CD358}"/>
              </a:ext>
            </a:extLst>
          </p:cNvPr>
          <p:cNvSpPr/>
          <p:nvPr userDrawn="1"/>
        </p:nvSpPr>
        <p:spPr>
          <a:xfrm>
            <a:off x="1553615" y="8846009"/>
            <a:ext cx="6119070" cy="843772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</p:spTree>
    <p:extLst>
      <p:ext uri="{BB962C8B-B14F-4D97-AF65-F5344CB8AC3E}">
        <p14:creationId xmlns:p14="http://schemas.microsoft.com/office/powerpoint/2010/main" xmlns="" val="3923031672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FD8D39E9-F244-406F-B9A6-2840E7A51914}"/>
              </a:ext>
            </a:extLst>
          </p:cNvPr>
          <p:cNvSpPr/>
          <p:nvPr userDrawn="1"/>
        </p:nvSpPr>
        <p:spPr>
          <a:xfrm flipH="1">
            <a:off x="14748764" y="8840877"/>
            <a:ext cx="3098386" cy="843326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0E0A003B-7C6F-48A1-9D78-82D6BE37329F}"/>
              </a:ext>
            </a:extLst>
          </p:cNvPr>
          <p:cNvSpPr/>
          <p:nvPr userDrawn="1"/>
        </p:nvSpPr>
        <p:spPr>
          <a:xfrm flipH="1">
            <a:off x="481600" y="3994088"/>
            <a:ext cx="672553" cy="2513583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2D6B1A7A-AA08-48EA-8C04-E0C344B1BDFE}"/>
              </a:ext>
            </a:extLst>
          </p:cNvPr>
          <p:cNvSpPr/>
          <p:nvPr userDrawn="1"/>
        </p:nvSpPr>
        <p:spPr>
          <a:xfrm>
            <a:off x="1717156" y="8925210"/>
            <a:ext cx="5953742" cy="815216"/>
          </a:xfrm>
          <a:prstGeom prst="rect">
            <a:avLst/>
          </a:prstGeom>
          <a:solidFill>
            <a:srgbClr val="161F3A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D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xmlns="" id="{8A23CABE-7479-4A1F-99E1-13EF2703E720}"/>
              </a:ext>
            </a:extLst>
          </p:cNvPr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4576218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xmlns="" id="{397ADB6F-A916-4892-98F7-724FC6F4055B}"/>
              </a:ext>
            </a:extLst>
          </p:cNvPr>
          <p:cNvSpPr>
            <a:spLocks noGrp="1"/>
          </p:cNvSpPr>
          <p:nvPr>
            <p:ph type="pic" sz="quarter" idx="11" hasCustomPrompt="1"/>
          </p:nvPr>
        </p:nvSpPr>
        <p:spPr>
          <a:xfrm>
            <a:off x="4576218" y="0"/>
            <a:ext cx="4576218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EC1B2DEC-3CA2-4C3A-BD3B-2C0030785FDB}"/>
              </a:ext>
            </a:extLst>
          </p:cNvPr>
          <p:cNvSpPr>
            <a:spLocks noGrp="1"/>
          </p:cNvSpPr>
          <p:nvPr>
            <p:ph type="pic" sz="quarter" idx="12" hasCustomPrompt="1"/>
          </p:nvPr>
        </p:nvSpPr>
        <p:spPr>
          <a:xfrm>
            <a:off x="9152437" y="0"/>
            <a:ext cx="4576218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5BA6E563-2119-4073-B6FF-9C7F08E9ADA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13728655" y="0"/>
            <a:ext cx="4576218" cy="10288588"/>
          </a:xfrm>
          <a:prstGeom prst="rect">
            <a:avLst/>
          </a:prstGeom>
          <a:noFill/>
          <a:effectLst/>
        </p:spPr>
        <p:txBody>
          <a:bodyPr/>
          <a:lstStyle>
            <a:lvl1pPr marL="0" indent="0">
              <a:buNone/>
              <a:defRPr sz="2250">
                <a:solidFill>
                  <a:schemeClr val="bg1"/>
                </a:solidFill>
              </a:defRPr>
            </a:lvl1pPr>
          </a:lstStyle>
          <a:p>
            <a:r>
              <a:rPr lang="en-US" dirty="0"/>
              <a:t>Image Placeholder</a:t>
            </a:r>
          </a:p>
        </p:txBody>
      </p:sp>
    </p:spTree>
    <p:extLst>
      <p:ext uri="{BB962C8B-B14F-4D97-AF65-F5344CB8AC3E}">
        <p14:creationId xmlns:p14="http://schemas.microsoft.com/office/powerpoint/2010/main" xmlns="" val="966793600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3390483727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66318468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hape 2787"/>
          <p:cNvSpPr>
            <a:spLocks noGrp="1"/>
          </p:cNvSpPr>
          <p:nvPr>
            <p:ph type="pic" sz="quarter" idx="10"/>
          </p:nvPr>
        </p:nvSpPr>
        <p:spPr>
          <a:xfrm>
            <a:off x="7705084" y="1878226"/>
            <a:ext cx="2877832" cy="28794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100"/>
            </a:lvl1pPr>
          </a:lstStyle>
          <a:p>
            <a:pPr lvl="0"/>
            <a:endParaRPr lang="en-US" sz="2200" dirty="0"/>
          </a:p>
          <a:p>
            <a:pPr lvl="0"/>
            <a:endParaRPr lang="en-US" sz="2200" dirty="0"/>
          </a:p>
          <a:p>
            <a:pPr lvl="0"/>
            <a:endParaRPr sz="2200" dirty="0"/>
          </a:p>
        </p:txBody>
      </p:sp>
    </p:spTree>
    <p:extLst>
      <p:ext uri="{BB962C8B-B14F-4D97-AF65-F5344CB8AC3E}">
        <p14:creationId xmlns:p14="http://schemas.microsoft.com/office/powerpoint/2010/main" xmlns="" val="298857156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8346067"/>
          </a:xfrm>
          <a:custGeom>
            <a:avLst/>
            <a:gdLst>
              <a:gd name="T0" fmla="*/ 7935 w 7935"/>
              <a:gd name="T1" fmla="*/ 0 h 3209"/>
              <a:gd name="T2" fmla="*/ 0 w 7935"/>
              <a:gd name="T3" fmla="*/ 0 h 3209"/>
              <a:gd name="T4" fmla="*/ 0 w 7935"/>
              <a:gd name="T5" fmla="*/ 2834 h 3209"/>
              <a:gd name="T6" fmla="*/ 2207 w 7935"/>
              <a:gd name="T7" fmla="*/ 3209 h 3209"/>
              <a:gd name="T8" fmla="*/ 7935 w 7935"/>
              <a:gd name="T9" fmla="*/ 1185 h 3209"/>
              <a:gd name="T10" fmla="*/ 7935 w 7935"/>
              <a:gd name="T11" fmla="*/ 0 h 3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5" h="3209">
                <a:moveTo>
                  <a:pt x="7935" y="0"/>
                </a:moveTo>
                <a:lnTo>
                  <a:pt x="0" y="0"/>
                </a:lnTo>
                <a:lnTo>
                  <a:pt x="0" y="2834"/>
                </a:lnTo>
                <a:lnTo>
                  <a:pt x="2207" y="3209"/>
                </a:lnTo>
                <a:lnTo>
                  <a:pt x="7935" y="1185"/>
                </a:lnTo>
                <a:lnTo>
                  <a:pt x="793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394175725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6496114"/>
          </a:xfrm>
          <a:custGeom>
            <a:avLst/>
            <a:gdLst>
              <a:gd name="T0" fmla="*/ 23014 w 23014"/>
              <a:gd name="T1" fmla="*/ 0 h 8101"/>
              <a:gd name="T2" fmla="*/ 22978 w 23014"/>
              <a:gd name="T3" fmla="*/ 4818 h 8101"/>
              <a:gd name="T4" fmla="*/ 22902 w 23014"/>
              <a:gd name="T5" fmla="*/ 4931 h 8101"/>
              <a:gd name="T6" fmla="*/ 22818 w 23014"/>
              <a:gd name="T7" fmla="*/ 5040 h 8101"/>
              <a:gd name="T8" fmla="*/ 22727 w 23014"/>
              <a:gd name="T9" fmla="*/ 5142 h 8101"/>
              <a:gd name="T10" fmla="*/ 22632 w 23014"/>
              <a:gd name="T11" fmla="*/ 5240 h 8101"/>
              <a:gd name="T12" fmla="*/ 22530 w 23014"/>
              <a:gd name="T13" fmla="*/ 5332 h 8101"/>
              <a:gd name="T14" fmla="*/ 22422 w 23014"/>
              <a:gd name="T15" fmla="*/ 5418 h 8101"/>
              <a:gd name="T16" fmla="*/ 22310 w 23014"/>
              <a:gd name="T17" fmla="*/ 5498 h 8101"/>
              <a:gd name="T18" fmla="*/ 22193 w 23014"/>
              <a:gd name="T19" fmla="*/ 5571 h 8101"/>
              <a:gd name="T20" fmla="*/ 22071 w 23014"/>
              <a:gd name="T21" fmla="*/ 5638 h 8101"/>
              <a:gd name="T22" fmla="*/ 21944 w 23014"/>
              <a:gd name="T23" fmla="*/ 5696 h 8101"/>
              <a:gd name="T24" fmla="*/ 21813 w 23014"/>
              <a:gd name="T25" fmla="*/ 5748 h 8101"/>
              <a:gd name="T26" fmla="*/ 21678 w 23014"/>
              <a:gd name="T27" fmla="*/ 5792 h 8101"/>
              <a:gd name="T28" fmla="*/ 21539 w 23014"/>
              <a:gd name="T29" fmla="*/ 5828 h 8101"/>
              <a:gd name="T30" fmla="*/ 21397 w 23014"/>
              <a:gd name="T31" fmla="*/ 5855 h 8101"/>
              <a:gd name="T32" fmla="*/ 21253 w 23014"/>
              <a:gd name="T33" fmla="*/ 5873 h 8101"/>
              <a:gd name="T34" fmla="*/ 19777 w 23014"/>
              <a:gd name="T35" fmla="*/ 5969 h 8101"/>
              <a:gd name="T36" fmla="*/ 17448 w 23014"/>
              <a:gd name="T37" fmla="*/ 6118 h 8101"/>
              <a:gd name="T38" fmla="*/ 2167 w 23014"/>
              <a:gd name="T39" fmla="*/ 7097 h 8101"/>
              <a:gd name="T40" fmla="*/ 1984 w 23014"/>
              <a:gd name="T41" fmla="*/ 7094 h 8101"/>
              <a:gd name="T42" fmla="*/ 1804 w 23014"/>
              <a:gd name="T43" fmla="*/ 7079 h 8101"/>
              <a:gd name="T44" fmla="*/ 1629 w 23014"/>
              <a:gd name="T45" fmla="*/ 7047 h 8101"/>
              <a:gd name="T46" fmla="*/ 1456 w 23014"/>
              <a:gd name="T47" fmla="*/ 7003 h 8101"/>
              <a:gd name="T48" fmla="*/ 1290 w 23014"/>
              <a:gd name="T49" fmla="*/ 6948 h 8101"/>
              <a:gd name="T50" fmla="*/ 1129 w 23014"/>
              <a:gd name="T51" fmla="*/ 6880 h 8101"/>
              <a:gd name="T52" fmla="*/ 973 w 23014"/>
              <a:gd name="T53" fmla="*/ 6801 h 8101"/>
              <a:gd name="T54" fmla="*/ 827 w 23014"/>
              <a:gd name="T55" fmla="*/ 6710 h 8101"/>
              <a:gd name="T56" fmla="*/ 685 w 23014"/>
              <a:gd name="T57" fmla="*/ 6608 h 8101"/>
              <a:gd name="T58" fmla="*/ 554 w 23014"/>
              <a:gd name="T59" fmla="*/ 6498 h 8101"/>
              <a:gd name="T60" fmla="*/ 431 w 23014"/>
              <a:gd name="T61" fmla="*/ 6377 h 8101"/>
              <a:gd name="T62" fmla="*/ 317 w 23014"/>
              <a:gd name="T63" fmla="*/ 6248 h 8101"/>
              <a:gd name="T64" fmla="*/ 212 w 23014"/>
              <a:gd name="T65" fmla="*/ 6111 h 8101"/>
              <a:gd name="T66" fmla="*/ 118 w 23014"/>
              <a:gd name="T67" fmla="*/ 5965 h 8101"/>
              <a:gd name="T68" fmla="*/ 36 w 23014"/>
              <a:gd name="T69" fmla="*/ 5812 h 8101"/>
              <a:gd name="T70" fmla="*/ 0 w 23014"/>
              <a:gd name="T71" fmla="*/ 0 h 8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014" h="8101">
                <a:moveTo>
                  <a:pt x="0" y="0"/>
                </a:moveTo>
                <a:lnTo>
                  <a:pt x="23014" y="0"/>
                </a:lnTo>
                <a:lnTo>
                  <a:pt x="23014" y="4760"/>
                </a:lnTo>
                <a:lnTo>
                  <a:pt x="22978" y="4818"/>
                </a:lnTo>
                <a:lnTo>
                  <a:pt x="22941" y="4876"/>
                </a:lnTo>
                <a:lnTo>
                  <a:pt x="22902" y="4931"/>
                </a:lnTo>
                <a:lnTo>
                  <a:pt x="22860" y="4986"/>
                </a:lnTo>
                <a:lnTo>
                  <a:pt x="22818" y="5040"/>
                </a:lnTo>
                <a:lnTo>
                  <a:pt x="22774" y="5091"/>
                </a:lnTo>
                <a:lnTo>
                  <a:pt x="22727" y="5142"/>
                </a:lnTo>
                <a:lnTo>
                  <a:pt x="22681" y="5192"/>
                </a:lnTo>
                <a:lnTo>
                  <a:pt x="22632" y="5240"/>
                </a:lnTo>
                <a:lnTo>
                  <a:pt x="22582" y="5287"/>
                </a:lnTo>
                <a:lnTo>
                  <a:pt x="22530" y="5332"/>
                </a:lnTo>
                <a:lnTo>
                  <a:pt x="22477" y="5376"/>
                </a:lnTo>
                <a:lnTo>
                  <a:pt x="22422" y="5418"/>
                </a:lnTo>
                <a:lnTo>
                  <a:pt x="22367" y="5459"/>
                </a:lnTo>
                <a:lnTo>
                  <a:pt x="22310" y="5498"/>
                </a:lnTo>
                <a:lnTo>
                  <a:pt x="22252" y="5536"/>
                </a:lnTo>
                <a:lnTo>
                  <a:pt x="22193" y="5571"/>
                </a:lnTo>
                <a:lnTo>
                  <a:pt x="22133" y="5605"/>
                </a:lnTo>
                <a:lnTo>
                  <a:pt x="22071" y="5638"/>
                </a:lnTo>
                <a:lnTo>
                  <a:pt x="22007" y="5668"/>
                </a:lnTo>
                <a:lnTo>
                  <a:pt x="21944" y="5696"/>
                </a:lnTo>
                <a:lnTo>
                  <a:pt x="21879" y="5723"/>
                </a:lnTo>
                <a:lnTo>
                  <a:pt x="21813" y="5748"/>
                </a:lnTo>
                <a:lnTo>
                  <a:pt x="21745" y="5771"/>
                </a:lnTo>
                <a:lnTo>
                  <a:pt x="21678" y="5792"/>
                </a:lnTo>
                <a:lnTo>
                  <a:pt x="21609" y="5811"/>
                </a:lnTo>
                <a:lnTo>
                  <a:pt x="21539" y="5828"/>
                </a:lnTo>
                <a:lnTo>
                  <a:pt x="21469" y="5842"/>
                </a:lnTo>
                <a:lnTo>
                  <a:pt x="21397" y="5855"/>
                </a:lnTo>
                <a:lnTo>
                  <a:pt x="21325" y="5865"/>
                </a:lnTo>
                <a:lnTo>
                  <a:pt x="21253" y="5873"/>
                </a:lnTo>
                <a:lnTo>
                  <a:pt x="21179" y="5879"/>
                </a:lnTo>
                <a:lnTo>
                  <a:pt x="19777" y="5969"/>
                </a:lnTo>
                <a:lnTo>
                  <a:pt x="19918" y="8101"/>
                </a:lnTo>
                <a:lnTo>
                  <a:pt x="17448" y="6118"/>
                </a:lnTo>
                <a:lnTo>
                  <a:pt x="2261" y="7093"/>
                </a:lnTo>
                <a:lnTo>
                  <a:pt x="2167" y="7097"/>
                </a:lnTo>
                <a:lnTo>
                  <a:pt x="2075" y="7098"/>
                </a:lnTo>
                <a:lnTo>
                  <a:pt x="1984" y="7094"/>
                </a:lnTo>
                <a:lnTo>
                  <a:pt x="1894" y="7088"/>
                </a:lnTo>
                <a:lnTo>
                  <a:pt x="1804" y="7079"/>
                </a:lnTo>
                <a:lnTo>
                  <a:pt x="1715" y="7064"/>
                </a:lnTo>
                <a:lnTo>
                  <a:pt x="1629" y="7047"/>
                </a:lnTo>
                <a:lnTo>
                  <a:pt x="1542" y="7028"/>
                </a:lnTo>
                <a:lnTo>
                  <a:pt x="1456" y="7003"/>
                </a:lnTo>
                <a:lnTo>
                  <a:pt x="1372" y="6978"/>
                </a:lnTo>
                <a:lnTo>
                  <a:pt x="1290" y="6948"/>
                </a:lnTo>
                <a:lnTo>
                  <a:pt x="1208" y="6916"/>
                </a:lnTo>
                <a:lnTo>
                  <a:pt x="1129" y="6880"/>
                </a:lnTo>
                <a:lnTo>
                  <a:pt x="1051" y="6842"/>
                </a:lnTo>
                <a:lnTo>
                  <a:pt x="973" y="6801"/>
                </a:lnTo>
                <a:lnTo>
                  <a:pt x="900" y="6757"/>
                </a:lnTo>
                <a:lnTo>
                  <a:pt x="827" y="6710"/>
                </a:lnTo>
                <a:lnTo>
                  <a:pt x="755" y="6661"/>
                </a:lnTo>
                <a:lnTo>
                  <a:pt x="685" y="6608"/>
                </a:lnTo>
                <a:lnTo>
                  <a:pt x="619" y="6554"/>
                </a:lnTo>
                <a:lnTo>
                  <a:pt x="554" y="6498"/>
                </a:lnTo>
                <a:lnTo>
                  <a:pt x="491" y="6438"/>
                </a:lnTo>
                <a:lnTo>
                  <a:pt x="431" y="6377"/>
                </a:lnTo>
                <a:lnTo>
                  <a:pt x="373" y="6314"/>
                </a:lnTo>
                <a:lnTo>
                  <a:pt x="317" y="6248"/>
                </a:lnTo>
                <a:lnTo>
                  <a:pt x="263" y="6180"/>
                </a:lnTo>
                <a:lnTo>
                  <a:pt x="212" y="6111"/>
                </a:lnTo>
                <a:lnTo>
                  <a:pt x="164" y="6039"/>
                </a:lnTo>
                <a:lnTo>
                  <a:pt x="118" y="5965"/>
                </a:lnTo>
                <a:lnTo>
                  <a:pt x="76" y="5890"/>
                </a:lnTo>
                <a:lnTo>
                  <a:pt x="36" y="5812"/>
                </a:lnTo>
                <a:lnTo>
                  <a:pt x="0" y="5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4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14886448" y="7151564"/>
            <a:ext cx="2337204" cy="2339023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2422363748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3"/>
          <p:cNvSpPr>
            <a:spLocks noGrp="1"/>
          </p:cNvSpPr>
          <p:nvPr>
            <p:ph type="pic" sz="quarter" idx="10"/>
          </p:nvPr>
        </p:nvSpPr>
        <p:spPr>
          <a:xfrm>
            <a:off x="10891128" y="0"/>
            <a:ext cx="7396871" cy="9172150"/>
          </a:xfrm>
          <a:custGeom>
            <a:avLst/>
            <a:gdLst>
              <a:gd name="connsiteX0" fmla="*/ 1488749 w 7396871"/>
              <a:gd name="connsiteY0" fmla="*/ 0 h 9172151"/>
              <a:gd name="connsiteX1" fmla="*/ 7396871 w 7396871"/>
              <a:gd name="connsiteY1" fmla="*/ 0 h 9172151"/>
              <a:gd name="connsiteX2" fmla="*/ 7396871 w 7396871"/>
              <a:gd name="connsiteY2" fmla="*/ 8806369 h 9172151"/>
              <a:gd name="connsiteX3" fmla="*/ 7305839 w 7396871"/>
              <a:gd name="connsiteY3" fmla="*/ 8842262 h 9172151"/>
              <a:gd name="connsiteX4" fmla="*/ 5436565 w 7396871"/>
              <a:gd name="connsiteY4" fmla="*/ 9172151 h 9172151"/>
              <a:gd name="connsiteX5" fmla="*/ 0 w 7396871"/>
              <a:gd name="connsiteY5" fmla="*/ 3735586 h 9172151"/>
              <a:gd name="connsiteX6" fmla="*/ 1412321 w 7396871"/>
              <a:gd name="connsiteY6" fmla="*/ 80163 h 917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96871" h="9172151">
                <a:moveTo>
                  <a:pt x="1488749" y="0"/>
                </a:moveTo>
                <a:lnTo>
                  <a:pt x="7396871" y="0"/>
                </a:lnTo>
                <a:lnTo>
                  <a:pt x="7396871" y="8806369"/>
                </a:lnTo>
                <a:lnTo>
                  <a:pt x="7305839" y="8842262"/>
                </a:lnTo>
                <a:cubicBezTo>
                  <a:pt x="6722969" y="9055679"/>
                  <a:pt x="6093369" y="9172151"/>
                  <a:pt x="5436565" y="9172151"/>
                </a:cubicBezTo>
                <a:cubicBezTo>
                  <a:pt x="2434033" y="9172151"/>
                  <a:pt x="0" y="6738118"/>
                  <a:pt x="0" y="3735586"/>
                </a:cubicBezTo>
                <a:cubicBezTo>
                  <a:pt x="0" y="2328150"/>
                  <a:pt x="534822" y="1045627"/>
                  <a:pt x="1412321" y="80163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465463790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Рисунок 2"/>
          <p:cNvSpPr>
            <a:spLocks noGrp="1"/>
          </p:cNvSpPr>
          <p:nvPr>
            <p:ph type="pic" sz="quarter" idx="10"/>
          </p:nvPr>
        </p:nvSpPr>
        <p:spPr>
          <a:xfrm>
            <a:off x="10997863" y="0"/>
            <a:ext cx="7290136" cy="8311117"/>
          </a:xfrm>
          <a:custGeom>
            <a:avLst/>
            <a:gdLst>
              <a:gd name="connsiteX0" fmla="*/ 7290137 w 7290137"/>
              <a:gd name="connsiteY0" fmla="*/ 0 h 8311118"/>
              <a:gd name="connsiteX1" fmla="*/ 7290137 w 7290137"/>
              <a:gd name="connsiteY1" fmla="*/ 4628029 h 8311118"/>
              <a:gd name="connsiteX2" fmla="*/ 5556220 w 7290137"/>
              <a:gd name="connsiteY2" fmla="*/ 7036036 h 8311118"/>
              <a:gd name="connsiteX3" fmla="*/ 1275082 w 7290137"/>
              <a:gd name="connsiteY3" fmla="*/ 7732782 h 8311118"/>
              <a:gd name="connsiteX4" fmla="*/ 578337 w 7290137"/>
              <a:gd name="connsiteY4" fmla="*/ 3451644 h 8311118"/>
              <a:gd name="connsiteX5" fmla="*/ 3063739 w 7290137"/>
              <a:gd name="connsiteY5" fmla="*/ 1 h 8311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90137" h="8311118">
                <a:moveTo>
                  <a:pt x="7290137" y="0"/>
                </a:moveTo>
                <a:lnTo>
                  <a:pt x="7290137" y="4628029"/>
                </a:lnTo>
                <a:lnTo>
                  <a:pt x="5556220" y="7036036"/>
                </a:lnTo>
                <a:cubicBezTo>
                  <a:pt x="4566417" y="8410640"/>
                  <a:pt x="2649687" y="8722584"/>
                  <a:pt x="1275082" y="7732782"/>
                </a:cubicBezTo>
                <a:cubicBezTo>
                  <a:pt x="-99522" y="6742979"/>
                  <a:pt x="-411466" y="4826249"/>
                  <a:pt x="578337" y="3451644"/>
                </a:cubicBezTo>
                <a:lnTo>
                  <a:pt x="3063739" y="1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5863735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62950" y="0"/>
            <a:ext cx="9925050" cy="81534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437413242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34100" y="647700"/>
            <a:ext cx="10115550" cy="4781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200150" y="1543050"/>
            <a:ext cx="6591300" cy="874553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993989845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325755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0782300" y="0"/>
            <a:ext cx="7505700" cy="46863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471240174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4914900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3125450" y="3467100"/>
            <a:ext cx="5162550" cy="68214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286877970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3295650"/>
            <a:ext cx="344805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448050" y="3295650"/>
            <a:ext cx="344805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96100" y="3295650"/>
            <a:ext cx="11391900" cy="4400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90678846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289208" y="0"/>
            <a:ext cx="4999395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3669605" y="5536337"/>
            <a:ext cx="4237396" cy="436020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>
            <a:outerShdw blurRad="254000" sx="103000" sy="103000" algn="ctr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 dirty="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78102709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7962501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0451833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2941167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5430500" y="2520817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7962501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0451833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2941167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5430500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962501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451833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2941167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5430500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3168" y="5010150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5473168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983834" y="7499483"/>
            <a:ext cx="2298833" cy="229883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1169866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3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9459599"/>
          </a:xfrm>
          <a:custGeom>
            <a:avLst/>
            <a:gdLst>
              <a:gd name="T0" fmla="*/ 0 w 7933"/>
              <a:gd name="T1" fmla="*/ 0 h 4166"/>
              <a:gd name="T2" fmla="*/ 7933 w 7933"/>
              <a:gd name="T3" fmla="*/ 0 h 4166"/>
              <a:gd name="T4" fmla="*/ 7933 w 7933"/>
              <a:gd name="T5" fmla="*/ 4166 h 4166"/>
              <a:gd name="T6" fmla="*/ 7734 w 7933"/>
              <a:gd name="T7" fmla="*/ 3996 h 4166"/>
              <a:gd name="T8" fmla="*/ 7530 w 7933"/>
              <a:gd name="T9" fmla="*/ 3831 h 4166"/>
              <a:gd name="T10" fmla="*/ 7324 w 7933"/>
              <a:gd name="T11" fmla="*/ 3670 h 4166"/>
              <a:gd name="T12" fmla="*/ 7114 w 7933"/>
              <a:gd name="T13" fmla="*/ 3512 h 4166"/>
              <a:gd name="T14" fmla="*/ 6902 w 7933"/>
              <a:gd name="T15" fmla="*/ 3359 h 4166"/>
              <a:gd name="T16" fmla="*/ 6686 w 7933"/>
              <a:gd name="T17" fmla="*/ 3210 h 4166"/>
              <a:gd name="T18" fmla="*/ 6467 w 7933"/>
              <a:gd name="T19" fmla="*/ 3064 h 4166"/>
              <a:gd name="T20" fmla="*/ 6244 w 7933"/>
              <a:gd name="T21" fmla="*/ 2922 h 4166"/>
              <a:gd name="T22" fmla="*/ 6019 w 7933"/>
              <a:gd name="T23" fmla="*/ 2784 h 4166"/>
              <a:gd name="T24" fmla="*/ 5790 w 7933"/>
              <a:gd name="T25" fmla="*/ 2649 h 4166"/>
              <a:gd name="T26" fmla="*/ 5558 w 7933"/>
              <a:gd name="T27" fmla="*/ 2519 h 4166"/>
              <a:gd name="T28" fmla="*/ 5323 w 7933"/>
              <a:gd name="T29" fmla="*/ 2393 h 4166"/>
              <a:gd name="T30" fmla="*/ 5085 w 7933"/>
              <a:gd name="T31" fmla="*/ 2270 h 4166"/>
              <a:gd name="T32" fmla="*/ 4844 w 7933"/>
              <a:gd name="T33" fmla="*/ 2151 h 4166"/>
              <a:gd name="T34" fmla="*/ 4600 w 7933"/>
              <a:gd name="T35" fmla="*/ 2035 h 4166"/>
              <a:gd name="T36" fmla="*/ 4352 w 7933"/>
              <a:gd name="T37" fmla="*/ 1924 h 4166"/>
              <a:gd name="T38" fmla="*/ 4102 w 7933"/>
              <a:gd name="T39" fmla="*/ 1815 h 4166"/>
              <a:gd name="T40" fmla="*/ 3849 w 7933"/>
              <a:gd name="T41" fmla="*/ 1711 h 4166"/>
              <a:gd name="T42" fmla="*/ 3593 w 7933"/>
              <a:gd name="T43" fmla="*/ 1610 h 4166"/>
              <a:gd name="T44" fmla="*/ 3333 w 7933"/>
              <a:gd name="T45" fmla="*/ 1513 h 4166"/>
              <a:gd name="T46" fmla="*/ 3072 w 7933"/>
              <a:gd name="T47" fmla="*/ 1420 h 4166"/>
              <a:gd name="T48" fmla="*/ 2807 w 7933"/>
              <a:gd name="T49" fmla="*/ 1330 h 4166"/>
              <a:gd name="T50" fmla="*/ 2538 w 7933"/>
              <a:gd name="T51" fmla="*/ 1244 h 4166"/>
              <a:gd name="T52" fmla="*/ 2268 w 7933"/>
              <a:gd name="T53" fmla="*/ 1162 h 4166"/>
              <a:gd name="T54" fmla="*/ 1995 w 7933"/>
              <a:gd name="T55" fmla="*/ 1082 h 4166"/>
              <a:gd name="T56" fmla="*/ 1718 w 7933"/>
              <a:gd name="T57" fmla="*/ 1006 h 4166"/>
              <a:gd name="T58" fmla="*/ 1439 w 7933"/>
              <a:gd name="T59" fmla="*/ 935 h 4166"/>
              <a:gd name="T60" fmla="*/ 1157 w 7933"/>
              <a:gd name="T61" fmla="*/ 866 h 4166"/>
              <a:gd name="T62" fmla="*/ 872 w 7933"/>
              <a:gd name="T63" fmla="*/ 801 h 4166"/>
              <a:gd name="T64" fmla="*/ 584 w 7933"/>
              <a:gd name="T65" fmla="*/ 739 h 4166"/>
              <a:gd name="T66" fmla="*/ 293 w 7933"/>
              <a:gd name="T67" fmla="*/ 680 h 4166"/>
              <a:gd name="T68" fmla="*/ 0 w 7933"/>
              <a:gd name="T69" fmla="*/ 626 h 4166"/>
              <a:gd name="T70" fmla="*/ 0 w 7933"/>
              <a:gd name="T71" fmla="*/ 0 h 4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6">
                <a:moveTo>
                  <a:pt x="0" y="0"/>
                </a:moveTo>
                <a:lnTo>
                  <a:pt x="7933" y="0"/>
                </a:lnTo>
                <a:lnTo>
                  <a:pt x="7933" y="4166"/>
                </a:lnTo>
                <a:lnTo>
                  <a:pt x="7734" y="3996"/>
                </a:lnTo>
                <a:lnTo>
                  <a:pt x="7530" y="3831"/>
                </a:lnTo>
                <a:lnTo>
                  <a:pt x="7324" y="3670"/>
                </a:lnTo>
                <a:lnTo>
                  <a:pt x="7114" y="3512"/>
                </a:lnTo>
                <a:lnTo>
                  <a:pt x="6902" y="3359"/>
                </a:lnTo>
                <a:lnTo>
                  <a:pt x="6686" y="3210"/>
                </a:lnTo>
                <a:lnTo>
                  <a:pt x="6467" y="3064"/>
                </a:lnTo>
                <a:lnTo>
                  <a:pt x="6244" y="2922"/>
                </a:lnTo>
                <a:lnTo>
                  <a:pt x="6019" y="2784"/>
                </a:lnTo>
                <a:lnTo>
                  <a:pt x="5790" y="2649"/>
                </a:lnTo>
                <a:lnTo>
                  <a:pt x="5558" y="2519"/>
                </a:lnTo>
                <a:lnTo>
                  <a:pt x="5323" y="2393"/>
                </a:lnTo>
                <a:lnTo>
                  <a:pt x="5085" y="2270"/>
                </a:lnTo>
                <a:lnTo>
                  <a:pt x="4844" y="2151"/>
                </a:lnTo>
                <a:lnTo>
                  <a:pt x="4600" y="2035"/>
                </a:lnTo>
                <a:lnTo>
                  <a:pt x="4352" y="1924"/>
                </a:lnTo>
                <a:lnTo>
                  <a:pt x="4102" y="1815"/>
                </a:lnTo>
                <a:lnTo>
                  <a:pt x="3849" y="1711"/>
                </a:lnTo>
                <a:lnTo>
                  <a:pt x="3593" y="1610"/>
                </a:lnTo>
                <a:lnTo>
                  <a:pt x="3333" y="1513"/>
                </a:lnTo>
                <a:lnTo>
                  <a:pt x="3072" y="1420"/>
                </a:lnTo>
                <a:lnTo>
                  <a:pt x="2807" y="1330"/>
                </a:lnTo>
                <a:lnTo>
                  <a:pt x="2538" y="1244"/>
                </a:lnTo>
                <a:lnTo>
                  <a:pt x="2268" y="1162"/>
                </a:lnTo>
                <a:lnTo>
                  <a:pt x="1995" y="1082"/>
                </a:lnTo>
                <a:lnTo>
                  <a:pt x="1718" y="1006"/>
                </a:lnTo>
                <a:lnTo>
                  <a:pt x="1439" y="935"/>
                </a:lnTo>
                <a:lnTo>
                  <a:pt x="1157" y="866"/>
                </a:lnTo>
                <a:lnTo>
                  <a:pt x="872" y="801"/>
                </a:lnTo>
                <a:lnTo>
                  <a:pt x="584" y="739"/>
                </a:lnTo>
                <a:lnTo>
                  <a:pt x="293" y="680"/>
                </a:lnTo>
                <a:lnTo>
                  <a:pt x="0" y="62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5087314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037226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037226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1988671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1988671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4940116" y="4043505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4940116" y="6994949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4940116" y="1092060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1988671" y="1092060"/>
            <a:ext cx="2789217" cy="27892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399920811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9029700"/>
          </a:xfrm>
          <a:custGeom>
            <a:avLst/>
            <a:gdLst>
              <a:gd name="T0" fmla="*/ 0 w 23014"/>
              <a:gd name="T1" fmla="*/ 0 h 11701"/>
              <a:gd name="T2" fmla="*/ 23014 w 23014"/>
              <a:gd name="T3" fmla="*/ 0 h 11701"/>
              <a:gd name="T4" fmla="*/ 23014 w 23014"/>
              <a:gd name="T5" fmla="*/ 11701 h 11701"/>
              <a:gd name="T6" fmla="*/ 18586 w 23014"/>
              <a:gd name="T7" fmla="*/ 7199 h 11701"/>
              <a:gd name="T8" fmla="*/ 0 w 23014"/>
              <a:gd name="T9" fmla="*/ 7199 h 11701"/>
              <a:gd name="T10" fmla="*/ 0 w 23014"/>
              <a:gd name="T11" fmla="*/ 0 h 11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23014" h="11701">
                <a:moveTo>
                  <a:pt x="0" y="0"/>
                </a:moveTo>
                <a:lnTo>
                  <a:pt x="23014" y="0"/>
                </a:lnTo>
                <a:lnTo>
                  <a:pt x="23014" y="11701"/>
                </a:lnTo>
                <a:lnTo>
                  <a:pt x="18586" y="7199"/>
                </a:lnTo>
                <a:lnTo>
                  <a:pt x="0" y="719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699610766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4742200" cy="10288588"/>
          </a:xfrm>
          <a:custGeom>
            <a:avLst/>
            <a:gdLst>
              <a:gd name="connsiteX0" fmla="*/ 0 w 14742199"/>
              <a:gd name="connsiteY0" fmla="*/ 0 h 10288588"/>
              <a:gd name="connsiteX1" fmla="*/ 4453613 w 14742199"/>
              <a:gd name="connsiteY1" fmla="*/ 1 h 10288588"/>
              <a:gd name="connsiteX2" fmla="*/ 14742199 w 14742199"/>
              <a:gd name="connsiteY2" fmla="*/ 10288588 h 10288588"/>
              <a:gd name="connsiteX3" fmla="*/ 1222800 w 14742199"/>
              <a:gd name="connsiteY3" fmla="*/ 10288588 h 10288588"/>
              <a:gd name="connsiteX4" fmla="*/ 1 w 14742199"/>
              <a:gd name="connsiteY4" fmla="*/ 9065789 h 10288588"/>
              <a:gd name="connsiteX5" fmla="*/ 0 w 14742199"/>
              <a:gd name="connsiteY5" fmla="*/ 0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4742199" h="10288588">
                <a:moveTo>
                  <a:pt x="0" y="0"/>
                </a:moveTo>
                <a:lnTo>
                  <a:pt x="4453613" y="1"/>
                </a:lnTo>
                <a:lnTo>
                  <a:pt x="14742199" y="10288588"/>
                </a:lnTo>
                <a:lnTo>
                  <a:pt x="1222800" y="10288588"/>
                </a:lnTo>
                <a:lnTo>
                  <a:pt x="1" y="9065789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471672398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Рисунок 2"/>
          <p:cNvSpPr>
            <a:spLocks noGrp="1"/>
          </p:cNvSpPr>
          <p:nvPr>
            <p:ph type="pic" sz="quarter" idx="10"/>
          </p:nvPr>
        </p:nvSpPr>
        <p:spPr>
          <a:xfrm>
            <a:off x="11696700" y="0"/>
            <a:ext cx="6591300" cy="6611754"/>
          </a:xfrm>
          <a:custGeom>
            <a:avLst/>
            <a:gdLst>
              <a:gd name="connsiteX0" fmla="*/ 0 w 6591300"/>
              <a:gd name="connsiteY0" fmla="*/ 0 h 6611754"/>
              <a:gd name="connsiteX1" fmla="*/ 6591300 w 6591300"/>
              <a:gd name="connsiteY1" fmla="*/ 0 h 6611754"/>
              <a:gd name="connsiteX2" fmla="*/ 6591300 w 6591300"/>
              <a:gd name="connsiteY2" fmla="*/ 6611754 h 6611754"/>
              <a:gd name="connsiteX3" fmla="*/ 0 w 6591300"/>
              <a:gd name="connsiteY3" fmla="*/ 20455 h 661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91300" h="6611754">
                <a:moveTo>
                  <a:pt x="0" y="0"/>
                </a:moveTo>
                <a:lnTo>
                  <a:pt x="6591300" y="0"/>
                </a:lnTo>
                <a:lnTo>
                  <a:pt x="6591300" y="6611754"/>
                </a:lnTo>
                <a:lnTo>
                  <a:pt x="0" y="2045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8" name="Рисунок 2"/>
          <p:cNvSpPr>
            <a:spLocks noGrp="1"/>
          </p:cNvSpPr>
          <p:nvPr>
            <p:ph type="pic" sz="quarter" idx="11"/>
          </p:nvPr>
        </p:nvSpPr>
        <p:spPr>
          <a:xfrm>
            <a:off x="6672616" y="0"/>
            <a:ext cx="8636241" cy="8330515"/>
          </a:xfrm>
          <a:custGeom>
            <a:avLst/>
            <a:gdLst>
              <a:gd name="connsiteX0" fmla="*/ 4012394 w 8636241"/>
              <a:gd name="connsiteY0" fmla="*/ 0 h 8330515"/>
              <a:gd name="connsiteX1" fmla="*/ 4623846 w 8636241"/>
              <a:gd name="connsiteY1" fmla="*/ 0 h 8330515"/>
              <a:gd name="connsiteX2" fmla="*/ 8636241 w 8636241"/>
              <a:gd name="connsiteY2" fmla="*/ 4012394 h 8330515"/>
              <a:gd name="connsiteX3" fmla="*/ 4318121 w 8636241"/>
              <a:gd name="connsiteY3" fmla="*/ 8330515 h 8330515"/>
              <a:gd name="connsiteX4" fmla="*/ 0 w 8636241"/>
              <a:gd name="connsiteY4" fmla="*/ 4012394 h 8330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636241" h="8330515">
                <a:moveTo>
                  <a:pt x="4012394" y="0"/>
                </a:moveTo>
                <a:lnTo>
                  <a:pt x="4623846" y="0"/>
                </a:lnTo>
                <a:lnTo>
                  <a:pt x="8636241" y="4012394"/>
                </a:lnTo>
                <a:lnTo>
                  <a:pt x="4318121" y="8330515"/>
                </a:lnTo>
                <a:lnTo>
                  <a:pt x="0" y="401239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2"/>
          <p:cNvSpPr>
            <a:spLocks noGrp="1"/>
          </p:cNvSpPr>
          <p:nvPr>
            <p:ph type="pic" sz="quarter" idx="12"/>
          </p:nvPr>
        </p:nvSpPr>
        <p:spPr>
          <a:xfrm>
            <a:off x="11170446" y="4176296"/>
            <a:ext cx="7117554" cy="6112292"/>
          </a:xfrm>
          <a:custGeom>
            <a:avLst/>
            <a:gdLst>
              <a:gd name="connsiteX0" fmla="*/ 4318120 w 7117554"/>
              <a:gd name="connsiteY0" fmla="*/ 0 h 6112291"/>
              <a:gd name="connsiteX1" fmla="*/ 7117554 w 7117554"/>
              <a:gd name="connsiteY1" fmla="*/ 2799434 h 6112291"/>
              <a:gd name="connsiteX2" fmla="*/ 7117554 w 7117554"/>
              <a:gd name="connsiteY2" fmla="*/ 5836806 h 6112291"/>
              <a:gd name="connsiteX3" fmla="*/ 6842070 w 7117554"/>
              <a:gd name="connsiteY3" fmla="*/ 6112291 h 6112291"/>
              <a:gd name="connsiteX4" fmla="*/ 1794171 w 7117554"/>
              <a:gd name="connsiteY4" fmla="*/ 6112291 h 6112291"/>
              <a:gd name="connsiteX5" fmla="*/ 0 w 7117554"/>
              <a:gd name="connsiteY5" fmla="*/ 4318120 h 611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117554" h="6112291">
                <a:moveTo>
                  <a:pt x="4318120" y="0"/>
                </a:moveTo>
                <a:lnTo>
                  <a:pt x="7117554" y="2799434"/>
                </a:lnTo>
                <a:lnTo>
                  <a:pt x="7117554" y="5836806"/>
                </a:lnTo>
                <a:lnTo>
                  <a:pt x="6842070" y="6112291"/>
                </a:lnTo>
                <a:lnTo>
                  <a:pt x="1794171" y="6112291"/>
                </a:lnTo>
                <a:lnTo>
                  <a:pt x="0" y="431812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923813046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4"/>
          <p:cNvSpPr>
            <a:spLocks noGrp="1"/>
          </p:cNvSpPr>
          <p:nvPr>
            <p:ph type="pic" sz="quarter" idx="10"/>
          </p:nvPr>
        </p:nvSpPr>
        <p:spPr>
          <a:xfrm>
            <a:off x="11680212" y="0"/>
            <a:ext cx="6607788" cy="10120615"/>
          </a:xfrm>
          <a:custGeom>
            <a:avLst/>
            <a:gdLst>
              <a:gd name="connsiteX0" fmla="*/ 4163909 w 6602292"/>
              <a:gd name="connsiteY0" fmla="*/ 0 h 10120615"/>
              <a:gd name="connsiteX1" fmla="*/ 6602292 w 6602292"/>
              <a:gd name="connsiteY1" fmla="*/ 0 h 10120615"/>
              <a:gd name="connsiteX2" fmla="*/ 6602292 w 6602292"/>
              <a:gd name="connsiteY2" fmla="*/ 9475026 h 10120615"/>
              <a:gd name="connsiteX3" fmla="*/ 5956704 w 6602292"/>
              <a:gd name="connsiteY3" fmla="*/ 10120615 h 10120615"/>
              <a:gd name="connsiteX4" fmla="*/ 0 w 6602292"/>
              <a:gd name="connsiteY4" fmla="*/ 4163912 h 10120615"/>
              <a:gd name="connsiteX5" fmla="*/ 4163909 w 6602292"/>
              <a:gd name="connsiteY5" fmla="*/ 0 h 101206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6602292" h="10120615">
                <a:moveTo>
                  <a:pt x="4163909" y="0"/>
                </a:moveTo>
                <a:lnTo>
                  <a:pt x="6602292" y="0"/>
                </a:lnTo>
                <a:lnTo>
                  <a:pt x="6602292" y="9475026"/>
                </a:lnTo>
                <a:lnTo>
                  <a:pt x="5956704" y="10120615"/>
                </a:lnTo>
                <a:lnTo>
                  <a:pt x="0" y="4163912"/>
                </a:lnTo>
                <a:lnTo>
                  <a:pt x="4163909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8" name="Рисунок 5"/>
          <p:cNvSpPr>
            <a:spLocks noGrp="1"/>
          </p:cNvSpPr>
          <p:nvPr>
            <p:ph type="pic" sz="quarter" idx="11"/>
          </p:nvPr>
        </p:nvSpPr>
        <p:spPr>
          <a:xfrm>
            <a:off x="8074398" y="3031430"/>
            <a:ext cx="4066623" cy="4066623"/>
          </a:xfrm>
          <a:custGeom>
            <a:avLst/>
            <a:gdLst>
              <a:gd name="connsiteX0" fmla="*/ 2033312 w 4066623"/>
              <a:gd name="connsiteY0" fmla="*/ 0 h 4066623"/>
              <a:gd name="connsiteX1" fmla="*/ 4066623 w 4066623"/>
              <a:gd name="connsiteY1" fmla="*/ 2033312 h 4066623"/>
              <a:gd name="connsiteX2" fmla="*/ 2033312 w 4066623"/>
              <a:gd name="connsiteY2" fmla="*/ 4066623 h 4066623"/>
              <a:gd name="connsiteX3" fmla="*/ 0 w 4066623"/>
              <a:gd name="connsiteY3" fmla="*/ 2033312 h 406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6623" h="4066623">
                <a:moveTo>
                  <a:pt x="2033312" y="0"/>
                </a:moveTo>
                <a:lnTo>
                  <a:pt x="4066623" y="2033312"/>
                </a:lnTo>
                <a:lnTo>
                  <a:pt x="2033312" y="4066623"/>
                </a:lnTo>
                <a:lnTo>
                  <a:pt x="0" y="203331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5"/>
          <p:cNvSpPr>
            <a:spLocks noGrp="1"/>
          </p:cNvSpPr>
          <p:nvPr>
            <p:ph type="pic" sz="quarter" idx="12"/>
          </p:nvPr>
        </p:nvSpPr>
        <p:spPr>
          <a:xfrm>
            <a:off x="10283659" y="5235736"/>
            <a:ext cx="4066623" cy="4066623"/>
          </a:xfrm>
          <a:custGeom>
            <a:avLst/>
            <a:gdLst>
              <a:gd name="connsiteX0" fmla="*/ 2033312 w 4066623"/>
              <a:gd name="connsiteY0" fmla="*/ 0 h 4066623"/>
              <a:gd name="connsiteX1" fmla="*/ 4066623 w 4066623"/>
              <a:gd name="connsiteY1" fmla="*/ 2033312 h 4066623"/>
              <a:gd name="connsiteX2" fmla="*/ 2033312 w 4066623"/>
              <a:gd name="connsiteY2" fmla="*/ 4066623 h 4066623"/>
              <a:gd name="connsiteX3" fmla="*/ 0 w 4066623"/>
              <a:gd name="connsiteY3" fmla="*/ 2033312 h 4066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6623" h="4066623">
                <a:moveTo>
                  <a:pt x="2033312" y="0"/>
                </a:moveTo>
                <a:lnTo>
                  <a:pt x="4066623" y="2033312"/>
                </a:lnTo>
                <a:lnTo>
                  <a:pt x="2033312" y="4066623"/>
                </a:lnTo>
                <a:lnTo>
                  <a:pt x="0" y="203331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0" name="Рисунок 6"/>
          <p:cNvSpPr>
            <a:spLocks noGrp="1"/>
          </p:cNvSpPr>
          <p:nvPr>
            <p:ph type="pic" sz="quarter" idx="13"/>
          </p:nvPr>
        </p:nvSpPr>
        <p:spPr>
          <a:xfrm>
            <a:off x="12498414" y="7448386"/>
            <a:ext cx="4072119" cy="2840201"/>
          </a:xfrm>
          <a:custGeom>
            <a:avLst/>
            <a:gdLst>
              <a:gd name="connsiteX0" fmla="*/ 2033312 w 4066623"/>
              <a:gd name="connsiteY0" fmla="*/ 0 h 2840201"/>
              <a:gd name="connsiteX1" fmla="*/ 4066623 w 4066623"/>
              <a:gd name="connsiteY1" fmla="*/ 2033311 h 2840201"/>
              <a:gd name="connsiteX2" fmla="*/ 3259733 w 4066623"/>
              <a:gd name="connsiteY2" fmla="*/ 2840201 h 2840201"/>
              <a:gd name="connsiteX3" fmla="*/ 806890 w 4066623"/>
              <a:gd name="connsiteY3" fmla="*/ 2840201 h 2840201"/>
              <a:gd name="connsiteX4" fmla="*/ 0 w 4066623"/>
              <a:gd name="connsiteY4" fmla="*/ 2033311 h 2840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66623" h="2840201">
                <a:moveTo>
                  <a:pt x="2033312" y="0"/>
                </a:moveTo>
                <a:lnTo>
                  <a:pt x="4066623" y="2033311"/>
                </a:lnTo>
                <a:lnTo>
                  <a:pt x="3259733" y="2840201"/>
                </a:lnTo>
                <a:lnTo>
                  <a:pt x="806890" y="2840201"/>
                </a:lnTo>
                <a:lnTo>
                  <a:pt x="0" y="2033311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616076366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Grp="1"/>
          </p:cNvSpPr>
          <p:nvPr>
            <p:ph type="pic" sz="quarter" idx="11"/>
          </p:nvPr>
        </p:nvSpPr>
        <p:spPr bwMode="auto">
          <a:xfrm>
            <a:off x="6057899" y="-15720"/>
            <a:ext cx="6778893" cy="5094664"/>
          </a:xfrm>
          <a:custGeom>
            <a:avLst/>
            <a:gdLst>
              <a:gd name="T0" fmla="*/ 0 w 7753"/>
              <a:gd name="T1" fmla="*/ 5824 h 5824"/>
              <a:gd name="T2" fmla="*/ 3876 w 7753"/>
              <a:gd name="T3" fmla="*/ 0 h 5824"/>
              <a:gd name="T4" fmla="*/ 7753 w 7753"/>
              <a:gd name="T5" fmla="*/ 5823 h 5824"/>
              <a:gd name="T6" fmla="*/ 0 w 7753"/>
              <a:gd name="T7" fmla="*/ 5824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0" y="5824"/>
                </a:moveTo>
                <a:lnTo>
                  <a:pt x="3876" y="0"/>
                </a:lnTo>
                <a:lnTo>
                  <a:pt x="7753" y="5823"/>
                </a:lnTo>
                <a:lnTo>
                  <a:pt x="0" y="582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5"/>
          <p:cNvSpPr>
            <a:spLocks noGrp="1"/>
          </p:cNvSpPr>
          <p:nvPr>
            <p:ph type="pic" sz="quarter" idx="12"/>
          </p:nvPr>
        </p:nvSpPr>
        <p:spPr bwMode="auto">
          <a:xfrm>
            <a:off x="9616436" y="5207493"/>
            <a:ext cx="6778893" cy="5094664"/>
          </a:xfrm>
          <a:custGeom>
            <a:avLst/>
            <a:gdLst>
              <a:gd name="T0" fmla="*/ 0 w 7753"/>
              <a:gd name="T1" fmla="*/ 5824 h 5824"/>
              <a:gd name="T2" fmla="*/ 3876 w 7753"/>
              <a:gd name="T3" fmla="*/ 0 h 5824"/>
              <a:gd name="T4" fmla="*/ 7753 w 7753"/>
              <a:gd name="T5" fmla="*/ 5823 h 5824"/>
              <a:gd name="T6" fmla="*/ 0 w 7753"/>
              <a:gd name="T7" fmla="*/ 5824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0" y="5824"/>
                </a:moveTo>
                <a:lnTo>
                  <a:pt x="3876" y="0"/>
                </a:lnTo>
                <a:lnTo>
                  <a:pt x="7753" y="5823"/>
                </a:lnTo>
                <a:lnTo>
                  <a:pt x="0" y="582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Freeform 6"/>
          <p:cNvSpPr>
            <a:spLocks noGrp="1"/>
          </p:cNvSpPr>
          <p:nvPr>
            <p:ph type="pic" sz="quarter" idx="13"/>
          </p:nvPr>
        </p:nvSpPr>
        <p:spPr bwMode="auto">
          <a:xfrm>
            <a:off x="9651167" y="-15720"/>
            <a:ext cx="6778893" cy="5094664"/>
          </a:xfrm>
          <a:custGeom>
            <a:avLst/>
            <a:gdLst>
              <a:gd name="T0" fmla="*/ 7753 w 7753"/>
              <a:gd name="T1" fmla="*/ 0 h 5824"/>
              <a:gd name="T2" fmla="*/ 3876 w 7753"/>
              <a:gd name="T3" fmla="*/ 5824 h 5824"/>
              <a:gd name="T4" fmla="*/ 0 w 7753"/>
              <a:gd name="T5" fmla="*/ 0 h 5824"/>
              <a:gd name="T6" fmla="*/ 7753 w 7753"/>
              <a:gd name="T7" fmla="*/ 0 h 58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753" h="5824">
                <a:moveTo>
                  <a:pt x="7753" y="0"/>
                </a:moveTo>
                <a:lnTo>
                  <a:pt x="3876" y="5824"/>
                </a:lnTo>
                <a:lnTo>
                  <a:pt x="0" y="0"/>
                </a:lnTo>
                <a:lnTo>
                  <a:pt x="7753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Рисунок 9"/>
          <p:cNvSpPr>
            <a:spLocks noGrp="1"/>
          </p:cNvSpPr>
          <p:nvPr>
            <p:ph type="pic" sz="quarter" idx="14"/>
          </p:nvPr>
        </p:nvSpPr>
        <p:spPr>
          <a:xfrm>
            <a:off x="13174971" y="0"/>
            <a:ext cx="5113029" cy="10302157"/>
          </a:xfrm>
          <a:custGeom>
            <a:avLst/>
            <a:gdLst>
              <a:gd name="connsiteX0" fmla="*/ 3532989 w 5113028"/>
              <a:gd name="connsiteY0" fmla="*/ 0 h 10288589"/>
              <a:gd name="connsiteX1" fmla="*/ 5113028 w 5113028"/>
              <a:gd name="connsiteY1" fmla="*/ 0 h 10288589"/>
              <a:gd name="connsiteX2" fmla="*/ 5113028 w 5113028"/>
              <a:gd name="connsiteY2" fmla="*/ 10288589 h 10288589"/>
              <a:gd name="connsiteX3" fmla="*/ 3509138 w 5113028"/>
              <a:gd name="connsiteY3" fmla="*/ 10288589 h 10288589"/>
              <a:gd name="connsiteX4" fmla="*/ 0 w 5113028"/>
              <a:gd name="connsiteY4" fmla="*/ 5162019 h 10288589"/>
              <a:gd name="connsiteX5" fmla="*/ 3532989 w 5113028"/>
              <a:gd name="connsiteY5" fmla="*/ 0 h 102885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113028" h="10288589">
                <a:moveTo>
                  <a:pt x="3532989" y="0"/>
                </a:moveTo>
                <a:lnTo>
                  <a:pt x="5113028" y="0"/>
                </a:lnTo>
                <a:lnTo>
                  <a:pt x="5113028" y="10288589"/>
                </a:lnTo>
                <a:lnTo>
                  <a:pt x="3509138" y="10288589"/>
                </a:lnTo>
                <a:lnTo>
                  <a:pt x="0" y="5162019"/>
                </a:lnTo>
                <a:lnTo>
                  <a:pt x="3532989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01827355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7"/>
          <p:cNvSpPr>
            <a:spLocks noGrp="1"/>
          </p:cNvSpPr>
          <p:nvPr>
            <p:ph type="pic" sz="quarter" idx="11"/>
          </p:nvPr>
        </p:nvSpPr>
        <p:spPr bwMode="auto">
          <a:xfrm>
            <a:off x="11499584" y="-1"/>
            <a:ext cx="6601092" cy="4919663"/>
          </a:xfrm>
          <a:custGeom>
            <a:avLst/>
            <a:gdLst>
              <a:gd name="T0" fmla="*/ 8338 w 8338"/>
              <a:gd name="T1" fmla="*/ 0 h 6185"/>
              <a:gd name="T2" fmla="*/ 4169 w 8338"/>
              <a:gd name="T3" fmla="*/ 6185 h 6185"/>
              <a:gd name="T4" fmla="*/ 0 w 8338"/>
              <a:gd name="T5" fmla="*/ 0 h 6185"/>
              <a:gd name="T6" fmla="*/ 8338 w 8338"/>
              <a:gd name="T7" fmla="*/ 0 h 61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338" h="6185">
                <a:moveTo>
                  <a:pt x="8338" y="0"/>
                </a:moveTo>
                <a:lnTo>
                  <a:pt x="4169" y="6185"/>
                </a:lnTo>
                <a:lnTo>
                  <a:pt x="0" y="0"/>
                </a:lnTo>
                <a:lnTo>
                  <a:pt x="8338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Freeform 8"/>
          <p:cNvSpPr>
            <a:spLocks noGrp="1"/>
          </p:cNvSpPr>
          <p:nvPr>
            <p:ph type="pic" sz="quarter" idx="14"/>
          </p:nvPr>
        </p:nvSpPr>
        <p:spPr bwMode="auto">
          <a:xfrm>
            <a:off x="15095539" y="573089"/>
            <a:ext cx="3192462" cy="9182100"/>
          </a:xfrm>
          <a:custGeom>
            <a:avLst/>
            <a:gdLst>
              <a:gd name="T0" fmla="*/ 4009 w 4009"/>
              <a:gd name="T1" fmla="*/ 11568 h 11568"/>
              <a:gd name="T2" fmla="*/ 0 w 4009"/>
              <a:gd name="T3" fmla="*/ 5784 h 11568"/>
              <a:gd name="T4" fmla="*/ 4009 w 4009"/>
              <a:gd name="T5" fmla="*/ 0 h 11568"/>
              <a:gd name="T6" fmla="*/ 4009 w 4009"/>
              <a:gd name="T7" fmla="*/ 11568 h 11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009" h="11568">
                <a:moveTo>
                  <a:pt x="4009" y="11568"/>
                </a:moveTo>
                <a:lnTo>
                  <a:pt x="0" y="5784"/>
                </a:lnTo>
                <a:lnTo>
                  <a:pt x="4009" y="0"/>
                </a:lnTo>
                <a:lnTo>
                  <a:pt x="4009" y="11568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9"/>
          <p:cNvSpPr>
            <a:spLocks noGrp="1"/>
          </p:cNvSpPr>
          <p:nvPr>
            <p:ph type="pic" sz="quarter" idx="12"/>
          </p:nvPr>
        </p:nvSpPr>
        <p:spPr bwMode="auto">
          <a:xfrm>
            <a:off x="4041774" y="0"/>
            <a:ext cx="14058901" cy="10302157"/>
          </a:xfrm>
          <a:custGeom>
            <a:avLst/>
            <a:gdLst>
              <a:gd name="T0" fmla="*/ 0 w 17712"/>
              <a:gd name="T1" fmla="*/ 12936 h 12936"/>
              <a:gd name="T2" fmla="*/ 8856 w 17712"/>
              <a:gd name="T3" fmla="*/ 0 h 12936"/>
              <a:gd name="T4" fmla="*/ 17712 w 17712"/>
              <a:gd name="T5" fmla="*/ 12936 h 12936"/>
              <a:gd name="T6" fmla="*/ 0 w 17712"/>
              <a:gd name="T7" fmla="*/ 12936 h 12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7712" h="12936">
                <a:moveTo>
                  <a:pt x="0" y="12936"/>
                </a:moveTo>
                <a:lnTo>
                  <a:pt x="8856" y="0"/>
                </a:lnTo>
                <a:lnTo>
                  <a:pt x="17712" y="12936"/>
                </a:lnTo>
                <a:lnTo>
                  <a:pt x="0" y="129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1166230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8768122" cy="10288588"/>
          </a:xfrm>
          <a:custGeom>
            <a:avLst/>
            <a:gdLst>
              <a:gd name="T0" fmla="*/ 0 w 11025"/>
              <a:gd name="T1" fmla="*/ 0 h 12936"/>
              <a:gd name="T2" fmla="*/ 11025 w 11025"/>
              <a:gd name="T3" fmla="*/ 0 h 12936"/>
              <a:gd name="T4" fmla="*/ 3244 w 11025"/>
              <a:gd name="T5" fmla="*/ 6468 h 12936"/>
              <a:gd name="T6" fmla="*/ 11025 w 11025"/>
              <a:gd name="T7" fmla="*/ 12936 h 12936"/>
              <a:gd name="T8" fmla="*/ 0 w 11025"/>
              <a:gd name="T9" fmla="*/ 12936 h 12936"/>
              <a:gd name="T10" fmla="*/ 0 w 11025"/>
              <a:gd name="T11" fmla="*/ 0 h 12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1025" h="12936">
                <a:moveTo>
                  <a:pt x="0" y="0"/>
                </a:moveTo>
                <a:lnTo>
                  <a:pt x="11025" y="0"/>
                </a:lnTo>
                <a:lnTo>
                  <a:pt x="3244" y="6468"/>
                </a:lnTo>
                <a:lnTo>
                  <a:pt x="11025" y="12936"/>
                </a:lnTo>
                <a:lnTo>
                  <a:pt x="0" y="1293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Freeform 10"/>
          <p:cNvSpPr>
            <a:spLocks noGrp="1"/>
          </p:cNvSpPr>
          <p:nvPr>
            <p:ph type="pic" sz="quarter" idx="11"/>
          </p:nvPr>
        </p:nvSpPr>
        <p:spPr bwMode="auto">
          <a:xfrm>
            <a:off x="3112499" y="1428219"/>
            <a:ext cx="4470742" cy="7432150"/>
          </a:xfrm>
          <a:custGeom>
            <a:avLst/>
            <a:gdLst>
              <a:gd name="T0" fmla="*/ 5623 w 5623"/>
              <a:gd name="T1" fmla="*/ 9346 h 9346"/>
              <a:gd name="T2" fmla="*/ 0 w 5623"/>
              <a:gd name="T3" fmla="*/ 4673 h 9346"/>
              <a:gd name="T4" fmla="*/ 5623 w 5623"/>
              <a:gd name="T5" fmla="*/ 0 h 9346"/>
              <a:gd name="T6" fmla="*/ 5623 w 5623"/>
              <a:gd name="T7" fmla="*/ 9346 h 93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5623" h="9346">
                <a:moveTo>
                  <a:pt x="5623" y="9346"/>
                </a:moveTo>
                <a:lnTo>
                  <a:pt x="0" y="4673"/>
                </a:lnTo>
                <a:lnTo>
                  <a:pt x="5623" y="0"/>
                </a:lnTo>
                <a:lnTo>
                  <a:pt x="5623" y="934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11847271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3"/>
          <p:cNvSpPr>
            <a:spLocks noGrp="1"/>
          </p:cNvSpPr>
          <p:nvPr>
            <p:ph type="pic" sz="quarter" idx="11"/>
          </p:nvPr>
        </p:nvSpPr>
        <p:spPr>
          <a:xfrm>
            <a:off x="10704758" y="1428219"/>
            <a:ext cx="4470742" cy="7432150"/>
          </a:xfrm>
          <a:custGeom>
            <a:avLst/>
            <a:gdLst>
              <a:gd name="connsiteX0" fmla="*/ 0 w 4470742"/>
              <a:gd name="connsiteY0" fmla="*/ 0 h 7432150"/>
              <a:gd name="connsiteX1" fmla="*/ 4470742 w 4470742"/>
              <a:gd name="connsiteY1" fmla="*/ 3716075 h 7432150"/>
              <a:gd name="connsiteX2" fmla="*/ 0 w 4470742"/>
              <a:gd name="connsiteY2" fmla="*/ 7432150 h 743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70742" h="7432150">
                <a:moveTo>
                  <a:pt x="0" y="0"/>
                </a:moveTo>
                <a:lnTo>
                  <a:pt x="4470742" y="3716075"/>
                </a:lnTo>
                <a:lnTo>
                  <a:pt x="0" y="743215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6" name="Рисунок 4"/>
          <p:cNvSpPr>
            <a:spLocks noGrp="1"/>
          </p:cNvSpPr>
          <p:nvPr>
            <p:ph type="pic" sz="quarter" idx="10"/>
          </p:nvPr>
        </p:nvSpPr>
        <p:spPr>
          <a:xfrm>
            <a:off x="9519878" y="0"/>
            <a:ext cx="8768122" cy="10288588"/>
          </a:xfrm>
          <a:custGeom>
            <a:avLst/>
            <a:gdLst>
              <a:gd name="connsiteX0" fmla="*/ 0 w 8768122"/>
              <a:gd name="connsiteY0" fmla="*/ 0 h 10288588"/>
              <a:gd name="connsiteX1" fmla="*/ 8768122 w 8768122"/>
              <a:gd name="connsiteY1" fmla="*/ 0 h 10288588"/>
              <a:gd name="connsiteX2" fmla="*/ 8768122 w 8768122"/>
              <a:gd name="connsiteY2" fmla="*/ 10288588 h 10288588"/>
              <a:gd name="connsiteX3" fmla="*/ 0 w 8768122"/>
              <a:gd name="connsiteY3" fmla="*/ 10288588 h 10288588"/>
              <a:gd name="connsiteX4" fmla="*/ 6188186 w 8768122"/>
              <a:gd name="connsiteY4" fmla="*/ 5144294 h 102885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768122" h="10288588">
                <a:moveTo>
                  <a:pt x="0" y="0"/>
                </a:moveTo>
                <a:lnTo>
                  <a:pt x="8768122" y="0"/>
                </a:lnTo>
                <a:lnTo>
                  <a:pt x="8768122" y="10288588"/>
                </a:lnTo>
                <a:lnTo>
                  <a:pt x="0" y="10288588"/>
                </a:lnTo>
                <a:lnTo>
                  <a:pt x="6188186" y="514429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508924914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0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8346067"/>
          </a:xfrm>
          <a:custGeom>
            <a:avLst/>
            <a:gdLst>
              <a:gd name="T0" fmla="*/ 0 w 7935"/>
              <a:gd name="T1" fmla="*/ 0 h 3697"/>
              <a:gd name="T2" fmla="*/ 7935 w 7935"/>
              <a:gd name="T3" fmla="*/ 0 h 3697"/>
              <a:gd name="T4" fmla="*/ 7935 w 7935"/>
              <a:gd name="T5" fmla="*/ 2834 h 3697"/>
              <a:gd name="T6" fmla="*/ 6376 w 7935"/>
              <a:gd name="T7" fmla="*/ 3697 h 3697"/>
              <a:gd name="T8" fmla="*/ 0 w 7935"/>
              <a:gd name="T9" fmla="*/ 1185 h 3697"/>
              <a:gd name="T10" fmla="*/ 0 w 7935"/>
              <a:gd name="T11" fmla="*/ 0 h 36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5" h="3697">
                <a:moveTo>
                  <a:pt x="0" y="0"/>
                </a:moveTo>
                <a:lnTo>
                  <a:pt x="7935" y="0"/>
                </a:lnTo>
                <a:lnTo>
                  <a:pt x="7935" y="2834"/>
                </a:lnTo>
                <a:lnTo>
                  <a:pt x="6376" y="3697"/>
                </a:lnTo>
                <a:lnTo>
                  <a:pt x="0" y="1185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29431484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4"/>
          <p:cNvSpPr>
            <a:spLocks noGrp="1"/>
          </p:cNvSpPr>
          <p:nvPr>
            <p:ph type="pic" sz="quarter" idx="10"/>
          </p:nvPr>
        </p:nvSpPr>
        <p:spPr bwMode="auto">
          <a:xfrm>
            <a:off x="0" y="828989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45819923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8346067"/>
          </a:xfrm>
          <a:custGeom>
            <a:avLst/>
            <a:gdLst>
              <a:gd name="T0" fmla="*/ 7935 w 7935"/>
              <a:gd name="T1" fmla="*/ 0 h 3209"/>
              <a:gd name="T2" fmla="*/ 0 w 7935"/>
              <a:gd name="T3" fmla="*/ 0 h 3209"/>
              <a:gd name="T4" fmla="*/ 0 w 7935"/>
              <a:gd name="T5" fmla="*/ 2834 h 3209"/>
              <a:gd name="T6" fmla="*/ 2207 w 7935"/>
              <a:gd name="T7" fmla="*/ 3209 h 3209"/>
              <a:gd name="T8" fmla="*/ 7935 w 7935"/>
              <a:gd name="T9" fmla="*/ 1185 h 3209"/>
              <a:gd name="T10" fmla="*/ 7935 w 7935"/>
              <a:gd name="T11" fmla="*/ 0 h 32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935" h="3209">
                <a:moveTo>
                  <a:pt x="7935" y="0"/>
                </a:moveTo>
                <a:lnTo>
                  <a:pt x="0" y="0"/>
                </a:lnTo>
                <a:lnTo>
                  <a:pt x="0" y="2834"/>
                </a:lnTo>
                <a:lnTo>
                  <a:pt x="2207" y="3209"/>
                </a:lnTo>
                <a:lnTo>
                  <a:pt x="7935" y="1185"/>
                </a:lnTo>
                <a:lnTo>
                  <a:pt x="793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53812974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3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9459599"/>
          </a:xfrm>
          <a:custGeom>
            <a:avLst/>
            <a:gdLst>
              <a:gd name="T0" fmla="*/ 0 w 7933"/>
              <a:gd name="T1" fmla="*/ 0 h 4166"/>
              <a:gd name="T2" fmla="*/ 7933 w 7933"/>
              <a:gd name="T3" fmla="*/ 0 h 4166"/>
              <a:gd name="T4" fmla="*/ 7933 w 7933"/>
              <a:gd name="T5" fmla="*/ 4166 h 4166"/>
              <a:gd name="T6" fmla="*/ 7734 w 7933"/>
              <a:gd name="T7" fmla="*/ 3996 h 4166"/>
              <a:gd name="T8" fmla="*/ 7530 w 7933"/>
              <a:gd name="T9" fmla="*/ 3831 h 4166"/>
              <a:gd name="T10" fmla="*/ 7324 w 7933"/>
              <a:gd name="T11" fmla="*/ 3670 h 4166"/>
              <a:gd name="T12" fmla="*/ 7114 w 7933"/>
              <a:gd name="T13" fmla="*/ 3512 h 4166"/>
              <a:gd name="T14" fmla="*/ 6902 w 7933"/>
              <a:gd name="T15" fmla="*/ 3359 h 4166"/>
              <a:gd name="T16" fmla="*/ 6686 w 7933"/>
              <a:gd name="T17" fmla="*/ 3210 h 4166"/>
              <a:gd name="T18" fmla="*/ 6467 w 7933"/>
              <a:gd name="T19" fmla="*/ 3064 h 4166"/>
              <a:gd name="T20" fmla="*/ 6244 w 7933"/>
              <a:gd name="T21" fmla="*/ 2922 h 4166"/>
              <a:gd name="T22" fmla="*/ 6019 w 7933"/>
              <a:gd name="T23" fmla="*/ 2784 h 4166"/>
              <a:gd name="T24" fmla="*/ 5790 w 7933"/>
              <a:gd name="T25" fmla="*/ 2649 h 4166"/>
              <a:gd name="T26" fmla="*/ 5558 w 7933"/>
              <a:gd name="T27" fmla="*/ 2519 h 4166"/>
              <a:gd name="T28" fmla="*/ 5323 w 7933"/>
              <a:gd name="T29" fmla="*/ 2393 h 4166"/>
              <a:gd name="T30" fmla="*/ 5085 w 7933"/>
              <a:gd name="T31" fmla="*/ 2270 h 4166"/>
              <a:gd name="T32" fmla="*/ 4844 w 7933"/>
              <a:gd name="T33" fmla="*/ 2151 h 4166"/>
              <a:gd name="T34" fmla="*/ 4600 w 7933"/>
              <a:gd name="T35" fmla="*/ 2035 h 4166"/>
              <a:gd name="T36" fmla="*/ 4352 w 7933"/>
              <a:gd name="T37" fmla="*/ 1924 h 4166"/>
              <a:gd name="T38" fmla="*/ 4102 w 7933"/>
              <a:gd name="T39" fmla="*/ 1815 h 4166"/>
              <a:gd name="T40" fmla="*/ 3849 w 7933"/>
              <a:gd name="T41" fmla="*/ 1711 h 4166"/>
              <a:gd name="T42" fmla="*/ 3593 w 7933"/>
              <a:gd name="T43" fmla="*/ 1610 h 4166"/>
              <a:gd name="T44" fmla="*/ 3333 w 7933"/>
              <a:gd name="T45" fmla="*/ 1513 h 4166"/>
              <a:gd name="T46" fmla="*/ 3072 w 7933"/>
              <a:gd name="T47" fmla="*/ 1420 h 4166"/>
              <a:gd name="T48" fmla="*/ 2807 w 7933"/>
              <a:gd name="T49" fmla="*/ 1330 h 4166"/>
              <a:gd name="T50" fmla="*/ 2538 w 7933"/>
              <a:gd name="T51" fmla="*/ 1244 h 4166"/>
              <a:gd name="T52" fmla="*/ 2268 w 7933"/>
              <a:gd name="T53" fmla="*/ 1162 h 4166"/>
              <a:gd name="T54" fmla="*/ 1995 w 7933"/>
              <a:gd name="T55" fmla="*/ 1082 h 4166"/>
              <a:gd name="T56" fmla="*/ 1718 w 7933"/>
              <a:gd name="T57" fmla="*/ 1006 h 4166"/>
              <a:gd name="T58" fmla="*/ 1439 w 7933"/>
              <a:gd name="T59" fmla="*/ 935 h 4166"/>
              <a:gd name="T60" fmla="*/ 1157 w 7933"/>
              <a:gd name="T61" fmla="*/ 866 h 4166"/>
              <a:gd name="T62" fmla="*/ 872 w 7933"/>
              <a:gd name="T63" fmla="*/ 801 h 4166"/>
              <a:gd name="T64" fmla="*/ 584 w 7933"/>
              <a:gd name="T65" fmla="*/ 739 h 4166"/>
              <a:gd name="T66" fmla="*/ 293 w 7933"/>
              <a:gd name="T67" fmla="*/ 680 h 4166"/>
              <a:gd name="T68" fmla="*/ 0 w 7933"/>
              <a:gd name="T69" fmla="*/ 626 h 4166"/>
              <a:gd name="T70" fmla="*/ 0 w 7933"/>
              <a:gd name="T71" fmla="*/ 0 h 41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6">
                <a:moveTo>
                  <a:pt x="0" y="0"/>
                </a:moveTo>
                <a:lnTo>
                  <a:pt x="7933" y="0"/>
                </a:lnTo>
                <a:lnTo>
                  <a:pt x="7933" y="4166"/>
                </a:lnTo>
                <a:lnTo>
                  <a:pt x="7734" y="3996"/>
                </a:lnTo>
                <a:lnTo>
                  <a:pt x="7530" y="3831"/>
                </a:lnTo>
                <a:lnTo>
                  <a:pt x="7324" y="3670"/>
                </a:lnTo>
                <a:lnTo>
                  <a:pt x="7114" y="3512"/>
                </a:lnTo>
                <a:lnTo>
                  <a:pt x="6902" y="3359"/>
                </a:lnTo>
                <a:lnTo>
                  <a:pt x="6686" y="3210"/>
                </a:lnTo>
                <a:lnTo>
                  <a:pt x="6467" y="3064"/>
                </a:lnTo>
                <a:lnTo>
                  <a:pt x="6244" y="2922"/>
                </a:lnTo>
                <a:lnTo>
                  <a:pt x="6019" y="2784"/>
                </a:lnTo>
                <a:lnTo>
                  <a:pt x="5790" y="2649"/>
                </a:lnTo>
                <a:lnTo>
                  <a:pt x="5558" y="2519"/>
                </a:lnTo>
                <a:lnTo>
                  <a:pt x="5323" y="2393"/>
                </a:lnTo>
                <a:lnTo>
                  <a:pt x="5085" y="2270"/>
                </a:lnTo>
                <a:lnTo>
                  <a:pt x="4844" y="2151"/>
                </a:lnTo>
                <a:lnTo>
                  <a:pt x="4600" y="2035"/>
                </a:lnTo>
                <a:lnTo>
                  <a:pt x="4352" y="1924"/>
                </a:lnTo>
                <a:lnTo>
                  <a:pt x="4102" y="1815"/>
                </a:lnTo>
                <a:lnTo>
                  <a:pt x="3849" y="1711"/>
                </a:lnTo>
                <a:lnTo>
                  <a:pt x="3593" y="1610"/>
                </a:lnTo>
                <a:lnTo>
                  <a:pt x="3333" y="1513"/>
                </a:lnTo>
                <a:lnTo>
                  <a:pt x="3072" y="1420"/>
                </a:lnTo>
                <a:lnTo>
                  <a:pt x="2807" y="1330"/>
                </a:lnTo>
                <a:lnTo>
                  <a:pt x="2538" y="1244"/>
                </a:lnTo>
                <a:lnTo>
                  <a:pt x="2268" y="1162"/>
                </a:lnTo>
                <a:lnTo>
                  <a:pt x="1995" y="1082"/>
                </a:lnTo>
                <a:lnTo>
                  <a:pt x="1718" y="1006"/>
                </a:lnTo>
                <a:lnTo>
                  <a:pt x="1439" y="935"/>
                </a:lnTo>
                <a:lnTo>
                  <a:pt x="1157" y="866"/>
                </a:lnTo>
                <a:lnTo>
                  <a:pt x="872" y="801"/>
                </a:lnTo>
                <a:lnTo>
                  <a:pt x="584" y="739"/>
                </a:lnTo>
                <a:lnTo>
                  <a:pt x="293" y="680"/>
                </a:lnTo>
                <a:lnTo>
                  <a:pt x="0" y="62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581263929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4"/>
          <p:cNvSpPr>
            <a:spLocks noGrp="1"/>
          </p:cNvSpPr>
          <p:nvPr>
            <p:ph type="pic" sz="quarter" idx="10"/>
          </p:nvPr>
        </p:nvSpPr>
        <p:spPr bwMode="auto">
          <a:xfrm>
            <a:off x="0" y="828989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136375325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Рисунок 2"/>
          <p:cNvSpPr>
            <a:spLocks noGrp="1"/>
          </p:cNvSpPr>
          <p:nvPr>
            <p:ph type="pic" sz="quarter" idx="10"/>
          </p:nvPr>
        </p:nvSpPr>
        <p:spPr>
          <a:xfrm>
            <a:off x="8517157" y="638243"/>
            <a:ext cx="8839008" cy="8839009"/>
          </a:xfrm>
          <a:custGeom>
            <a:avLst/>
            <a:gdLst>
              <a:gd name="connsiteX0" fmla="*/ 4419504 w 8839007"/>
              <a:gd name="connsiteY0" fmla="*/ 0 h 8839008"/>
              <a:gd name="connsiteX1" fmla="*/ 8839007 w 8839007"/>
              <a:gd name="connsiteY1" fmla="*/ 4419504 h 8839008"/>
              <a:gd name="connsiteX2" fmla="*/ 4419504 w 8839007"/>
              <a:gd name="connsiteY2" fmla="*/ 8839008 h 8839008"/>
              <a:gd name="connsiteX3" fmla="*/ 0 w 8839007"/>
              <a:gd name="connsiteY3" fmla="*/ 4419504 h 8839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39007" h="8839008">
                <a:moveTo>
                  <a:pt x="4419504" y="0"/>
                </a:moveTo>
                <a:lnTo>
                  <a:pt x="8839007" y="4419504"/>
                </a:lnTo>
                <a:lnTo>
                  <a:pt x="4419504" y="8839008"/>
                </a:lnTo>
                <a:lnTo>
                  <a:pt x="0" y="441950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11360501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Рисунок 6"/>
          <p:cNvSpPr>
            <a:spLocks noGrp="1"/>
          </p:cNvSpPr>
          <p:nvPr>
            <p:ph type="pic" sz="quarter" idx="11"/>
          </p:nvPr>
        </p:nvSpPr>
        <p:spPr>
          <a:xfrm>
            <a:off x="12936660" y="986275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6"/>
          <p:cNvSpPr>
            <a:spLocks noGrp="1"/>
          </p:cNvSpPr>
          <p:nvPr>
            <p:ph type="pic" sz="quarter" idx="12"/>
          </p:nvPr>
        </p:nvSpPr>
        <p:spPr>
          <a:xfrm>
            <a:off x="8865188" y="5057747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0" name="Рисунок 6"/>
          <p:cNvSpPr>
            <a:spLocks noGrp="1"/>
          </p:cNvSpPr>
          <p:nvPr>
            <p:ph type="pic" sz="quarter" idx="13"/>
          </p:nvPr>
        </p:nvSpPr>
        <p:spPr>
          <a:xfrm>
            <a:off x="12936660" y="5057747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3" name="Рисунок 6"/>
          <p:cNvSpPr>
            <a:spLocks noGrp="1"/>
          </p:cNvSpPr>
          <p:nvPr>
            <p:ph type="pic" sz="quarter" idx="10"/>
          </p:nvPr>
        </p:nvSpPr>
        <p:spPr>
          <a:xfrm>
            <a:off x="8865188" y="986275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77098621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8643859" y="0"/>
            <a:ext cx="5460870" cy="10288588"/>
          </a:xfrm>
          <a:custGeom>
            <a:avLst/>
            <a:gdLst>
              <a:gd name="T0" fmla="*/ 453 w 2413"/>
              <a:gd name="T1" fmla="*/ 0 h 4552"/>
              <a:gd name="T2" fmla="*/ 2361 w 2413"/>
              <a:gd name="T3" fmla="*/ 4 h 4552"/>
              <a:gd name="T4" fmla="*/ 1908 w 2413"/>
              <a:gd name="T5" fmla="*/ 2277 h 4552"/>
              <a:gd name="T6" fmla="*/ 2362 w 2413"/>
              <a:gd name="T7" fmla="*/ 4548 h 4552"/>
              <a:gd name="T8" fmla="*/ 2413 w 2413"/>
              <a:gd name="T9" fmla="*/ 4552 h 4552"/>
              <a:gd name="T10" fmla="*/ 453 w 2413"/>
              <a:gd name="T11" fmla="*/ 4548 h 4552"/>
              <a:gd name="T12" fmla="*/ 0 w 2413"/>
              <a:gd name="T13" fmla="*/ 2277 h 4552"/>
              <a:gd name="T14" fmla="*/ 453 w 2413"/>
              <a:gd name="T15" fmla="*/ 0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3" h="4552">
                <a:moveTo>
                  <a:pt x="453" y="0"/>
                </a:moveTo>
                <a:lnTo>
                  <a:pt x="2361" y="4"/>
                </a:lnTo>
                <a:lnTo>
                  <a:pt x="1908" y="2277"/>
                </a:lnTo>
                <a:lnTo>
                  <a:pt x="2362" y="4548"/>
                </a:lnTo>
                <a:lnTo>
                  <a:pt x="2413" y="4552"/>
                </a:lnTo>
                <a:lnTo>
                  <a:pt x="453" y="4548"/>
                </a:lnTo>
                <a:lnTo>
                  <a:pt x="0" y="2277"/>
                </a:lnTo>
                <a:lnTo>
                  <a:pt x="453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10"/>
          <p:cNvSpPr>
            <a:spLocks noGrp="1"/>
          </p:cNvSpPr>
          <p:nvPr>
            <p:ph type="pic" sz="quarter" idx="11"/>
          </p:nvPr>
        </p:nvSpPr>
        <p:spPr bwMode="auto">
          <a:xfrm>
            <a:off x="13279376" y="0"/>
            <a:ext cx="5008624" cy="10288588"/>
          </a:xfrm>
          <a:custGeom>
            <a:avLst/>
            <a:gdLst>
              <a:gd name="T0" fmla="*/ 2216 w 2216"/>
              <a:gd name="T1" fmla="*/ 4 h 4551"/>
              <a:gd name="T2" fmla="*/ 2216 w 2216"/>
              <a:gd name="T3" fmla="*/ 741 h 4551"/>
              <a:gd name="T4" fmla="*/ 1910 w 2216"/>
              <a:gd name="T5" fmla="*/ 2277 h 4551"/>
              <a:gd name="T6" fmla="*/ 2216 w 2216"/>
              <a:gd name="T7" fmla="*/ 3809 h 4551"/>
              <a:gd name="T8" fmla="*/ 2216 w 2216"/>
              <a:gd name="T9" fmla="*/ 4551 h 4551"/>
              <a:gd name="T10" fmla="*/ 454 w 2216"/>
              <a:gd name="T11" fmla="*/ 4548 h 4551"/>
              <a:gd name="T12" fmla="*/ 0 w 2216"/>
              <a:gd name="T13" fmla="*/ 2277 h 4551"/>
              <a:gd name="T14" fmla="*/ 454 w 2216"/>
              <a:gd name="T15" fmla="*/ 0 h 4551"/>
              <a:gd name="T16" fmla="*/ 2216 w 2216"/>
              <a:gd name="T17" fmla="*/ 4 h 4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16" h="4551">
                <a:moveTo>
                  <a:pt x="2216" y="4"/>
                </a:moveTo>
                <a:lnTo>
                  <a:pt x="2216" y="741"/>
                </a:lnTo>
                <a:lnTo>
                  <a:pt x="1910" y="2277"/>
                </a:lnTo>
                <a:lnTo>
                  <a:pt x="2216" y="3809"/>
                </a:lnTo>
                <a:lnTo>
                  <a:pt x="2216" y="4551"/>
                </a:lnTo>
                <a:lnTo>
                  <a:pt x="454" y="4548"/>
                </a:lnTo>
                <a:lnTo>
                  <a:pt x="0" y="2277"/>
                </a:lnTo>
                <a:lnTo>
                  <a:pt x="454" y="0"/>
                </a:lnTo>
                <a:lnTo>
                  <a:pt x="2216" y="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03688746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13"/>
          <p:cNvSpPr>
            <a:spLocks noGrp="1"/>
          </p:cNvSpPr>
          <p:nvPr>
            <p:ph type="pic" sz="quarter" idx="11"/>
          </p:nvPr>
        </p:nvSpPr>
        <p:spPr bwMode="auto">
          <a:xfrm>
            <a:off x="6377738" y="0"/>
            <a:ext cx="11910262" cy="10288588"/>
          </a:xfrm>
          <a:custGeom>
            <a:avLst/>
            <a:gdLst>
              <a:gd name="T0" fmla="*/ 5280 w 5280"/>
              <a:gd name="T1" fmla="*/ 2555 h 4552"/>
              <a:gd name="T2" fmla="*/ 5002 w 5280"/>
              <a:gd name="T3" fmla="*/ 2276 h 4552"/>
              <a:gd name="T4" fmla="*/ 5280 w 5280"/>
              <a:gd name="T5" fmla="*/ 1997 h 4552"/>
              <a:gd name="T6" fmla="*/ 5280 w 5280"/>
              <a:gd name="T7" fmla="*/ 0 h 4552"/>
              <a:gd name="T8" fmla="*/ 4533 w 5280"/>
              <a:gd name="T9" fmla="*/ 0 h 4552"/>
              <a:gd name="T10" fmla="*/ 3634 w 5280"/>
              <a:gd name="T11" fmla="*/ 903 h 4552"/>
              <a:gd name="T12" fmla="*/ 2735 w 5280"/>
              <a:gd name="T13" fmla="*/ 0 h 4552"/>
              <a:gd name="T14" fmla="*/ 0 w 5280"/>
              <a:gd name="T15" fmla="*/ 0 h 4552"/>
              <a:gd name="T16" fmla="*/ 2266 w 5280"/>
              <a:gd name="T17" fmla="*/ 2276 h 4552"/>
              <a:gd name="T18" fmla="*/ 0 w 5280"/>
              <a:gd name="T19" fmla="*/ 4552 h 4552"/>
              <a:gd name="T20" fmla="*/ 2735 w 5280"/>
              <a:gd name="T21" fmla="*/ 4552 h 4552"/>
              <a:gd name="T22" fmla="*/ 3634 w 5280"/>
              <a:gd name="T23" fmla="*/ 3649 h 4552"/>
              <a:gd name="T24" fmla="*/ 4533 w 5280"/>
              <a:gd name="T25" fmla="*/ 4552 h 4552"/>
              <a:gd name="T26" fmla="*/ 5280 w 5280"/>
              <a:gd name="T27" fmla="*/ 4552 h 4552"/>
              <a:gd name="T28" fmla="*/ 5280 w 5280"/>
              <a:gd name="T29" fmla="*/ 2555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80" h="4552">
                <a:moveTo>
                  <a:pt x="5280" y="2555"/>
                </a:moveTo>
                <a:lnTo>
                  <a:pt x="5002" y="2276"/>
                </a:lnTo>
                <a:lnTo>
                  <a:pt x="5280" y="1997"/>
                </a:lnTo>
                <a:lnTo>
                  <a:pt x="5280" y="0"/>
                </a:lnTo>
                <a:lnTo>
                  <a:pt x="4533" y="0"/>
                </a:lnTo>
                <a:lnTo>
                  <a:pt x="3634" y="903"/>
                </a:lnTo>
                <a:lnTo>
                  <a:pt x="2735" y="0"/>
                </a:lnTo>
                <a:lnTo>
                  <a:pt x="0" y="0"/>
                </a:lnTo>
                <a:lnTo>
                  <a:pt x="2266" y="2276"/>
                </a:lnTo>
                <a:lnTo>
                  <a:pt x="0" y="4552"/>
                </a:lnTo>
                <a:lnTo>
                  <a:pt x="2735" y="4552"/>
                </a:lnTo>
                <a:lnTo>
                  <a:pt x="3634" y="3649"/>
                </a:lnTo>
                <a:lnTo>
                  <a:pt x="4533" y="4552"/>
                </a:lnTo>
                <a:lnTo>
                  <a:pt x="5280" y="4552"/>
                </a:lnTo>
                <a:lnTo>
                  <a:pt x="5280" y="255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28610319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8201153" cy="10288588"/>
          </a:xfrm>
          <a:custGeom>
            <a:avLst/>
            <a:gdLst>
              <a:gd name="connsiteX0" fmla="*/ 0 w 8201153"/>
              <a:gd name="connsiteY0" fmla="*/ 0 h 10298086"/>
              <a:gd name="connsiteX1" fmla="*/ 7038107 w 8201153"/>
              <a:gd name="connsiteY1" fmla="*/ 0 h 10298086"/>
              <a:gd name="connsiteX2" fmla="*/ 7126910 w 8201153"/>
              <a:gd name="connsiteY2" fmla="*/ 173834 h 10298086"/>
              <a:gd name="connsiteX3" fmla="*/ 8201153 w 8201153"/>
              <a:gd name="connsiteY3" fmla="*/ 5144296 h 10298086"/>
              <a:gd name="connsiteX4" fmla="*/ 7126910 w 8201153"/>
              <a:gd name="connsiteY4" fmla="*/ 10114758 h 10298086"/>
              <a:gd name="connsiteX5" fmla="*/ 7033257 w 8201153"/>
              <a:gd name="connsiteY5" fmla="*/ 10298086 h 10298086"/>
              <a:gd name="connsiteX6" fmla="*/ 0 w 8201153"/>
              <a:gd name="connsiteY6" fmla="*/ 10298086 h 10298086"/>
              <a:gd name="connsiteX7" fmla="*/ 0 w 8201153"/>
              <a:gd name="connsiteY7" fmla="*/ 0 h 10298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201153" h="10298086">
                <a:moveTo>
                  <a:pt x="0" y="0"/>
                </a:moveTo>
                <a:lnTo>
                  <a:pt x="7038107" y="0"/>
                </a:lnTo>
                <a:lnTo>
                  <a:pt x="7126910" y="173834"/>
                </a:lnTo>
                <a:cubicBezTo>
                  <a:pt x="7802491" y="1568298"/>
                  <a:pt x="8201153" y="3286210"/>
                  <a:pt x="8201153" y="5144296"/>
                </a:cubicBezTo>
                <a:cubicBezTo>
                  <a:pt x="8201153" y="7002382"/>
                  <a:pt x="7802491" y="8720294"/>
                  <a:pt x="7126910" y="10114758"/>
                </a:cubicBezTo>
                <a:lnTo>
                  <a:pt x="7033257" y="10298086"/>
                </a:lnTo>
                <a:lnTo>
                  <a:pt x="0" y="1029808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56086274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8053864" y="313854"/>
            <a:ext cx="13153035" cy="9611196"/>
          </a:xfrm>
          <a:custGeom>
            <a:avLst/>
            <a:gdLst>
              <a:gd name="connsiteX0" fmla="*/ 7042282 w 9636586"/>
              <a:gd name="connsiteY0" fmla="*/ 6964001 h 7041654"/>
              <a:gd name="connsiteX1" fmla="*/ 7044303 w 9636586"/>
              <a:gd name="connsiteY1" fmla="*/ 6965513 h 7041654"/>
              <a:gd name="connsiteX2" fmla="*/ 7048845 w 9636586"/>
              <a:gd name="connsiteY2" fmla="*/ 6980135 h 7041654"/>
              <a:gd name="connsiteX3" fmla="*/ 7048845 w 9636586"/>
              <a:gd name="connsiteY3" fmla="*/ 6981140 h 7041654"/>
              <a:gd name="connsiteX4" fmla="*/ 7053886 w 9636586"/>
              <a:gd name="connsiteY4" fmla="*/ 6985682 h 7041654"/>
              <a:gd name="connsiteX5" fmla="*/ 7054393 w 9636586"/>
              <a:gd name="connsiteY5" fmla="*/ 6988198 h 7041654"/>
              <a:gd name="connsiteX6" fmla="*/ 7054900 w 9636586"/>
              <a:gd name="connsiteY6" fmla="*/ 6989717 h 7041654"/>
              <a:gd name="connsiteX7" fmla="*/ 7054900 w 9636586"/>
              <a:gd name="connsiteY7" fmla="*/ 6991734 h 7041654"/>
              <a:gd name="connsiteX8" fmla="*/ 7053886 w 9636586"/>
              <a:gd name="connsiteY8" fmla="*/ 6994251 h 7041654"/>
              <a:gd name="connsiteX9" fmla="*/ 7052372 w 9636586"/>
              <a:gd name="connsiteY9" fmla="*/ 6996269 h 7041654"/>
              <a:gd name="connsiteX10" fmla="*/ 7050858 w 9636586"/>
              <a:gd name="connsiteY10" fmla="*/ 6998792 h 7041654"/>
              <a:gd name="connsiteX11" fmla="*/ 7049344 w 9636586"/>
              <a:gd name="connsiteY11" fmla="*/ 6999798 h 7041654"/>
              <a:gd name="connsiteX12" fmla="*/ 7048845 w 9636586"/>
              <a:gd name="connsiteY12" fmla="*/ 7002322 h 7041654"/>
              <a:gd name="connsiteX13" fmla="*/ 7047331 w 9636586"/>
              <a:gd name="connsiteY13" fmla="*/ 7008374 h 7041654"/>
              <a:gd name="connsiteX14" fmla="*/ 7044802 w 9636586"/>
              <a:gd name="connsiteY14" fmla="*/ 7012909 h 7041654"/>
              <a:gd name="connsiteX15" fmla="*/ 7042282 w 9636586"/>
              <a:gd name="connsiteY15" fmla="*/ 7014926 h 7041654"/>
              <a:gd name="connsiteX16" fmla="*/ 7042005 w 9636586"/>
              <a:gd name="connsiteY16" fmla="*/ 7014807 h 7041654"/>
              <a:gd name="connsiteX17" fmla="*/ 7041259 w 9636586"/>
              <a:gd name="connsiteY17" fmla="*/ 7015404 h 7041654"/>
              <a:gd name="connsiteX18" fmla="*/ 7037756 w 9636586"/>
              <a:gd name="connsiteY18" fmla="*/ 7013904 h 7041654"/>
              <a:gd name="connsiteX19" fmla="*/ 7033253 w 9636586"/>
              <a:gd name="connsiteY19" fmla="*/ 7011905 h 7041654"/>
              <a:gd name="connsiteX20" fmla="*/ 7031752 w 9636586"/>
              <a:gd name="connsiteY20" fmla="*/ 7010905 h 7041654"/>
              <a:gd name="connsiteX21" fmla="*/ 7030751 w 9636586"/>
              <a:gd name="connsiteY21" fmla="*/ 7010905 h 7041654"/>
              <a:gd name="connsiteX22" fmla="*/ 7029250 w 9636586"/>
              <a:gd name="connsiteY22" fmla="*/ 7010905 h 7041654"/>
              <a:gd name="connsiteX23" fmla="*/ 7027749 w 9636586"/>
              <a:gd name="connsiteY23" fmla="*/ 7009905 h 7041654"/>
              <a:gd name="connsiteX24" fmla="*/ 7027749 w 9636586"/>
              <a:gd name="connsiteY24" fmla="*/ 7009405 h 7041654"/>
              <a:gd name="connsiteX25" fmla="*/ 7027749 w 9636586"/>
              <a:gd name="connsiteY25" fmla="*/ 7007906 h 7041654"/>
              <a:gd name="connsiteX26" fmla="*/ 7028249 w 9636586"/>
              <a:gd name="connsiteY26" fmla="*/ 7006906 h 7041654"/>
              <a:gd name="connsiteX27" fmla="*/ 7028750 w 9636586"/>
              <a:gd name="connsiteY27" fmla="*/ 7006906 h 7041654"/>
              <a:gd name="connsiteX28" fmla="*/ 7027749 w 9636586"/>
              <a:gd name="connsiteY28" fmla="*/ 7003407 h 7041654"/>
              <a:gd name="connsiteX29" fmla="*/ 7026248 w 9636586"/>
              <a:gd name="connsiteY29" fmla="*/ 7001907 h 7041654"/>
              <a:gd name="connsiteX30" fmla="*/ 7023246 w 9636586"/>
              <a:gd name="connsiteY30" fmla="*/ 7001408 h 7041654"/>
              <a:gd name="connsiteX31" fmla="*/ 7025033 w 9636586"/>
              <a:gd name="connsiteY31" fmla="*/ 7000961 h 7041654"/>
              <a:gd name="connsiteX32" fmla="*/ 7024115 w 9636586"/>
              <a:gd name="connsiteY32" fmla="*/ 7000810 h 7041654"/>
              <a:gd name="connsiteX33" fmla="*/ 7025757 w 9636586"/>
              <a:gd name="connsiteY33" fmla="*/ 7000399 h 7041654"/>
              <a:gd name="connsiteX34" fmla="*/ 7026248 w 9636586"/>
              <a:gd name="connsiteY34" fmla="*/ 6999908 h 7041654"/>
              <a:gd name="connsiteX35" fmla="*/ 7026670 w 9636586"/>
              <a:gd name="connsiteY35" fmla="*/ 6999768 h 7041654"/>
              <a:gd name="connsiteX36" fmla="*/ 7027143 w 9636586"/>
              <a:gd name="connsiteY36" fmla="*/ 6999292 h 7041654"/>
              <a:gd name="connsiteX37" fmla="*/ 7027432 w 9636586"/>
              <a:gd name="connsiteY37" fmla="*/ 6999197 h 7041654"/>
              <a:gd name="connsiteX38" fmla="*/ 7023246 w 9636586"/>
              <a:gd name="connsiteY38" fmla="*/ 6996409 h 7041654"/>
              <a:gd name="connsiteX39" fmla="*/ 7021573 w 9636586"/>
              <a:gd name="connsiteY39" fmla="*/ 6997411 h 7041654"/>
              <a:gd name="connsiteX40" fmla="*/ 7020081 w 9636586"/>
              <a:gd name="connsiteY40" fmla="*/ 7006357 h 7041654"/>
              <a:gd name="connsiteX41" fmla="*/ 7018060 w 9636586"/>
              <a:gd name="connsiteY41" fmla="*/ 7010385 h 7041654"/>
              <a:gd name="connsiteX42" fmla="*/ 7014532 w 9636586"/>
              <a:gd name="connsiteY42" fmla="*/ 7012909 h 7041654"/>
              <a:gd name="connsiteX43" fmla="*/ 7014432 w 9636586"/>
              <a:gd name="connsiteY43" fmla="*/ 7012909 h 7041654"/>
              <a:gd name="connsiteX44" fmla="*/ 7013738 w 9636586"/>
              <a:gd name="connsiteY44" fmla="*/ 7013404 h 7041654"/>
              <a:gd name="connsiteX45" fmla="*/ 7009735 w 9636586"/>
              <a:gd name="connsiteY45" fmla="*/ 7013404 h 7041654"/>
              <a:gd name="connsiteX46" fmla="*/ 7006733 w 9636586"/>
              <a:gd name="connsiteY46" fmla="*/ 7009905 h 7041654"/>
              <a:gd name="connsiteX47" fmla="*/ 7004732 w 9636586"/>
              <a:gd name="connsiteY47" fmla="*/ 7006406 h 7041654"/>
              <a:gd name="connsiteX48" fmla="*/ 7001729 w 9636586"/>
              <a:gd name="connsiteY48" fmla="*/ 7003407 h 7041654"/>
              <a:gd name="connsiteX49" fmla="*/ 6998727 w 9636586"/>
              <a:gd name="connsiteY49" fmla="*/ 7000908 h 7041654"/>
              <a:gd name="connsiteX50" fmla="*/ 6997226 w 9636586"/>
              <a:gd name="connsiteY50" fmla="*/ 6999408 h 7041654"/>
              <a:gd name="connsiteX51" fmla="*/ 6997726 w 9636586"/>
              <a:gd name="connsiteY51" fmla="*/ 6994910 h 7041654"/>
              <a:gd name="connsiteX52" fmla="*/ 6998290 w 9636586"/>
              <a:gd name="connsiteY52" fmla="*/ 6995121 h 7041654"/>
              <a:gd name="connsiteX53" fmla="*/ 6998387 w 9636586"/>
              <a:gd name="connsiteY53" fmla="*/ 6994251 h 7041654"/>
              <a:gd name="connsiteX54" fmla="*/ 7002421 w 9636586"/>
              <a:gd name="connsiteY54" fmla="*/ 6995763 h 7041654"/>
              <a:gd name="connsiteX55" fmla="*/ 7013518 w 9636586"/>
              <a:gd name="connsiteY55" fmla="*/ 7003327 h 7041654"/>
              <a:gd name="connsiteX56" fmla="*/ 7015032 w 9636586"/>
              <a:gd name="connsiteY56" fmla="*/ 7004339 h 7041654"/>
              <a:gd name="connsiteX57" fmla="*/ 7016267 w 9636586"/>
              <a:gd name="connsiteY57" fmla="*/ 7003721 h 7041654"/>
              <a:gd name="connsiteX58" fmla="*/ 7016740 w 9636586"/>
              <a:gd name="connsiteY58" fmla="*/ 7000408 h 7041654"/>
              <a:gd name="connsiteX59" fmla="*/ 7016240 w 9636586"/>
              <a:gd name="connsiteY59" fmla="*/ 6992410 h 7041654"/>
              <a:gd name="connsiteX60" fmla="*/ 7015240 w 9636586"/>
              <a:gd name="connsiteY60" fmla="*/ 6988911 h 7041654"/>
              <a:gd name="connsiteX61" fmla="*/ 7013738 w 9636586"/>
              <a:gd name="connsiteY61" fmla="*/ 6986412 h 7041654"/>
              <a:gd name="connsiteX62" fmla="*/ 7015240 w 9636586"/>
              <a:gd name="connsiteY62" fmla="*/ 6984912 h 7041654"/>
              <a:gd name="connsiteX63" fmla="*/ 7016240 w 9636586"/>
              <a:gd name="connsiteY63" fmla="*/ 6983413 h 7041654"/>
              <a:gd name="connsiteX64" fmla="*/ 7016548 w 9636586"/>
              <a:gd name="connsiteY64" fmla="*/ 6983413 h 7041654"/>
              <a:gd name="connsiteX65" fmla="*/ 7017053 w 9636586"/>
              <a:gd name="connsiteY65" fmla="*/ 6982652 h 7041654"/>
              <a:gd name="connsiteX66" fmla="*/ 7018567 w 9636586"/>
              <a:gd name="connsiteY66" fmla="*/ 6982652 h 7041654"/>
              <a:gd name="connsiteX67" fmla="*/ 7021087 w 9636586"/>
              <a:gd name="connsiteY67" fmla="*/ 6983664 h 7041654"/>
              <a:gd name="connsiteX68" fmla="*/ 7024115 w 9636586"/>
              <a:gd name="connsiteY68" fmla="*/ 6987699 h 7041654"/>
              <a:gd name="connsiteX69" fmla="*/ 7025775 w 9636586"/>
              <a:gd name="connsiteY69" fmla="*/ 6989356 h 7041654"/>
              <a:gd name="connsiteX70" fmla="*/ 7026748 w 9636586"/>
              <a:gd name="connsiteY70" fmla="*/ 6987412 h 7041654"/>
              <a:gd name="connsiteX71" fmla="*/ 7028249 w 9636586"/>
              <a:gd name="connsiteY71" fmla="*/ 6985912 h 7041654"/>
              <a:gd name="connsiteX72" fmla="*/ 7028750 w 9636586"/>
              <a:gd name="connsiteY72" fmla="*/ 6984412 h 7041654"/>
              <a:gd name="connsiteX73" fmla="*/ 7026748 w 9636586"/>
              <a:gd name="connsiteY73" fmla="*/ 6981913 h 7041654"/>
              <a:gd name="connsiteX74" fmla="*/ 7025747 w 9636586"/>
              <a:gd name="connsiteY74" fmla="*/ 6979414 h 7041654"/>
              <a:gd name="connsiteX75" fmla="*/ 7026748 w 9636586"/>
              <a:gd name="connsiteY75" fmla="*/ 6976914 h 7041654"/>
              <a:gd name="connsiteX76" fmla="*/ 7027450 w 9636586"/>
              <a:gd name="connsiteY76" fmla="*/ 6976603 h 7041654"/>
              <a:gd name="connsiteX77" fmla="*/ 7027650 w 9636586"/>
              <a:gd name="connsiteY77" fmla="*/ 6976100 h 7041654"/>
              <a:gd name="connsiteX78" fmla="*/ 7031838 w 9636586"/>
              <a:gd name="connsiteY78" fmla="*/ 6974239 h 7041654"/>
              <a:gd name="connsiteX79" fmla="*/ 7037756 w 9636586"/>
              <a:gd name="connsiteY79" fmla="*/ 6967417 h 7041654"/>
              <a:gd name="connsiteX80" fmla="*/ 7038331 w 9636586"/>
              <a:gd name="connsiteY80" fmla="*/ 6967007 h 7041654"/>
              <a:gd name="connsiteX81" fmla="*/ 7038755 w 9636586"/>
              <a:gd name="connsiteY81" fmla="*/ 6966518 h 7041654"/>
              <a:gd name="connsiteX82" fmla="*/ 7053886 w 9636586"/>
              <a:gd name="connsiteY82" fmla="*/ 6925674 h 7041654"/>
              <a:gd name="connsiteX83" fmla="*/ 7055907 w 9636586"/>
              <a:gd name="connsiteY83" fmla="*/ 6931221 h 7041654"/>
              <a:gd name="connsiteX84" fmla="*/ 7060956 w 9636586"/>
              <a:gd name="connsiteY84" fmla="*/ 6934750 h 7041654"/>
              <a:gd name="connsiteX85" fmla="*/ 7061963 w 9636586"/>
              <a:gd name="connsiteY85" fmla="*/ 6937273 h 7041654"/>
              <a:gd name="connsiteX86" fmla="*/ 7061963 w 9636586"/>
              <a:gd name="connsiteY86" fmla="*/ 6940296 h 7041654"/>
              <a:gd name="connsiteX87" fmla="*/ 7062969 w 9636586"/>
              <a:gd name="connsiteY87" fmla="*/ 6941815 h 7041654"/>
              <a:gd name="connsiteX88" fmla="*/ 7063984 w 9636586"/>
              <a:gd name="connsiteY88" fmla="*/ 6944332 h 7041654"/>
              <a:gd name="connsiteX89" fmla="*/ 7064990 w 9636586"/>
              <a:gd name="connsiteY89" fmla="*/ 6946349 h 7041654"/>
              <a:gd name="connsiteX90" fmla="*/ 7065997 w 9636586"/>
              <a:gd name="connsiteY90" fmla="*/ 6949372 h 7041654"/>
              <a:gd name="connsiteX91" fmla="*/ 7068018 w 9636586"/>
              <a:gd name="connsiteY91" fmla="*/ 6953913 h 7041654"/>
              <a:gd name="connsiteX92" fmla="*/ 7069532 w 9636586"/>
              <a:gd name="connsiteY92" fmla="*/ 6959460 h 7041654"/>
              <a:gd name="connsiteX93" fmla="*/ 7067004 w 9636586"/>
              <a:gd name="connsiteY93" fmla="*/ 6961984 h 7041654"/>
              <a:gd name="connsiteX94" fmla="*/ 7065797 w 9636586"/>
              <a:gd name="connsiteY94" fmla="*/ 6961620 h 7041654"/>
              <a:gd name="connsiteX95" fmla="*/ 7065510 w 9636586"/>
              <a:gd name="connsiteY95" fmla="*/ 6961915 h 7041654"/>
              <a:gd name="connsiteX96" fmla="*/ 7060793 w 9636586"/>
              <a:gd name="connsiteY96" fmla="*/ 6960465 h 7041654"/>
              <a:gd name="connsiteX97" fmla="*/ 7060449 w 9636586"/>
              <a:gd name="connsiteY97" fmla="*/ 6960465 h 7041654"/>
              <a:gd name="connsiteX98" fmla="*/ 7057928 w 9636586"/>
              <a:gd name="connsiteY98" fmla="*/ 6961478 h 7041654"/>
              <a:gd name="connsiteX99" fmla="*/ 7055400 w 9636586"/>
              <a:gd name="connsiteY99" fmla="*/ 6962483 h 7041654"/>
              <a:gd name="connsiteX100" fmla="*/ 7053886 w 9636586"/>
              <a:gd name="connsiteY100" fmla="*/ 6962989 h 7041654"/>
              <a:gd name="connsiteX101" fmla="*/ 7053512 w 9636586"/>
              <a:gd name="connsiteY101" fmla="*/ 6962741 h 7041654"/>
              <a:gd name="connsiteX102" fmla="*/ 7053052 w 9636586"/>
              <a:gd name="connsiteY102" fmla="*/ 6962898 h 7041654"/>
              <a:gd name="connsiteX103" fmla="*/ 7051614 w 9636586"/>
              <a:gd name="connsiteY103" fmla="*/ 6961915 h 7041654"/>
              <a:gd name="connsiteX104" fmla="*/ 7050656 w 9636586"/>
              <a:gd name="connsiteY104" fmla="*/ 6957003 h 7041654"/>
              <a:gd name="connsiteX105" fmla="*/ 7052093 w 9636586"/>
              <a:gd name="connsiteY105" fmla="*/ 6955530 h 7041654"/>
              <a:gd name="connsiteX106" fmla="*/ 7055927 w 9636586"/>
              <a:gd name="connsiteY106" fmla="*/ 6953565 h 7041654"/>
              <a:gd name="connsiteX107" fmla="*/ 7057843 w 9636586"/>
              <a:gd name="connsiteY107" fmla="*/ 6950618 h 7041654"/>
              <a:gd name="connsiteX108" fmla="*/ 7054489 w 9636586"/>
              <a:gd name="connsiteY108" fmla="*/ 6948162 h 7041654"/>
              <a:gd name="connsiteX109" fmla="*/ 7044906 w 9636586"/>
              <a:gd name="connsiteY109" fmla="*/ 6947179 h 7041654"/>
              <a:gd name="connsiteX110" fmla="*/ 7040114 w 9636586"/>
              <a:gd name="connsiteY110" fmla="*/ 6944724 h 7041654"/>
              <a:gd name="connsiteX111" fmla="*/ 7039635 w 9636586"/>
              <a:gd name="connsiteY111" fmla="*/ 6942267 h 7041654"/>
              <a:gd name="connsiteX112" fmla="*/ 7039827 w 9636586"/>
              <a:gd name="connsiteY112" fmla="*/ 6942149 h 7041654"/>
              <a:gd name="connsiteX113" fmla="*/ 7039761 w 9636586"/>
              <a:gd name="connsiteY113" fmla="*/ 6941815 h 7041654"/>
              <a:gd name="connsiteX114" fmla="*/ 7042282 w 9636586"/>
              <a:gd name="connsiteY114" fmla="*/ 6940296 h 7041654"/>
              <a:gd name="connsiteX115" fmla="*/ 7051255 w 9636586"/>
              <a:gd name="connsiteY115" fmla="*/ 6938952 h 7041654"/>
              <a:gd name="connsiteX116" fmla="*/ 7050656 w 9636586"/>
              <a:gd name="connsiteY116" fmla="*/ 6938338 h 7041654"/>
              <a:gd name="connsiteX117" fmla="*/ 7048260 w 9636586"/>
              <a:gd name="connsiteY117" fmla="*/ 6937355 h 7041654"/>
              <a:gd name="connsiteX118" fmla="*/ 7046822 w 9636586"/>
              <a:gd name="connsiteY118" fmla="*/ 6935882 h 7041654"/>
              <a:gd name="connsiteX119" fmla="*/ 7047302 w 9636586"/>
              <a:gd name="connsiteY119" fmla="*/ 6931952 h 7041654"/>
              <a:gd name="connsiteX120" fmla="*/ 7047816 w 9636586"/>
              <a:gd name="connsiteY120" fmla="*/ 6931338 h 7041654"/>
              <a:gd name="connsiteX121" fmla="*/ 7047830 w 9636586"/>
              <a:gd name="connsiteY121" fmla="*/ 6931221 h 7041654"/>
              <a:gd name="connsiteX122" fmla="*/ 7050858 w 9636586"/>
              <a:gd name="connsiteY122" fmla="*/ 6927692 h 7041654"/>
              <a:gd name="connsiteX123" fmla="*/ 6855864 w 9636586"/>
              <a:gd name="connsiteY123" fmla="*/ 6911933 h 7041654"/>
              <a:gd name="connsiteX124" fmla="*/ 6851243 w 9636586"/>
              <a:gd name="connsiteY124" fmla="*/ 6913932 h 7041654"/>
              <a:gd name="connsiteX125" fmla="*/ 6842509 w 9636586"/>
              <a:gd name="connsiteY125" fmla="*/ 6914432 h 7041654"/>
              <a:gd name="connsiteX126" fmla="*/ 6830177 w 9636586"/>
              <a:gd name="connsiteY126" fmla="*/ 6914432 h 7041654"/>
              <a:gd name="connsiteX127" fmla="*/ 6827094 w 9636586"/>
              <a:gd name="connsiteY127" fmla="*/ 6913932 h 7041654"/>
              <a:gd name="connsiteX128" fmla="*/ 6819387 w 9636586"/>
              <a:gd name="connsiteY128" fmla="*/ 6913932 h 7041654"/>
              <a:gd name="connsiteX129" fmla="*/ 6818249 w 9636586"/>
              <a:gd name="connsiteY129" fmla="*/ 6913378 h 7041654"/>
              <a:gd name="connsiteX130" fmla="*/ 6818249 w 9636586"/>
              <a:gd name="connsiteY130" fmla="*/ 6914082 h 7041654"/>
              <a:gd name="connsiteX131" fmla="*/ 6820271 w 9636586"/>
              <a:gd name="connsiteY131" fmla="*/ 6915087 h 7041654"/>
              <a:gd name="connsiteX132" fmla="*/ 6827832 w 9636586"/>
              <a:gd name="connsiteY132" fmla="*/ 6915087 h 7041654"/>
              <a:gd name="connsiteX133" fmla="*/ 6830860 w 9636586"/>
              <a:gd name="connsiteY133" fmla="*/ 6915593 h 7041654"/>
              <a:gd name="connsiteX134" fmla="*/ 6842971 w 9636586"/>
              <a:gd name="connsiteY134" fmla="*/ 6915593 h 7041654"/>
              <a:gd name="connsiteX135" fmla="*/ 6851547 w 9636586"/>
              <a:gd name="connsiteY135" fmla="*/ 6915087 h 7041654"/>
              <a:gd name="connsiteX136" fmla="*/ 6856089 w 9636586"/>
              <a:gd name="connsiteY136" fmla="*/ 6913069 h 7041654"/>
              <a:gd name="connsiteX137" fmla="*/ 6855583 w 9636586"/>
              <a:gd name="connsiteY137" fmla="*/ 6910544 h 7041654"/>
              <a:gd name="connsiteX138" fmla="*/ 6855743 w 9636586"/>
              <a:gd name="connsiteY138" fmla="*/ 6911322 h 7041654"/>
              <a:gd name="connsiteX139" fmla="*/ 6855589 w 9636586"/>
              <a:gd name="connsiteY139" fmla="*/ 6910546 h 7041654"/>
              <a:gd name="connsiteX140" fmla="*/ 6849693 w 9636586"/>
              <a:gd name="connsiteY140" fmla="*/ 6899787 h 7041654"/>
              <a:gd name="connsiteX141" fmla="*/ 6845077 w 9636586"/>
              <a:gd name="connsiteY141" fmla="*/ 6902931 h 7041654"/>
              <a:gd name="connsiteX142" fmla="*/ 6844564 w 9636586"/>
              <a:gd name="connsiteY142" fmla="*/ 6904431 h 7041654"/>
              <a:gd name="connsiteX143" fmla="*/ 6845158 w 9636586"/>
              <a:gd name="connsiteY143" fmla="*/ 6905009 h 7041654"/>
              <a:gd name="connsiteX144" fmla="*/ 6845499 w 9636586"/>
              <a:gd name="connsiteY144" fmla="*/ 6903994 h 7041654"/>
              <a:gd name="connsiteX145" fmla="*/ 6850540 w 9636586"/>
              <a:gd name="connsiteY145" fmla="*/ 6900465 h 7041654"/>
              <a:gd name="connsiteX146" fmla="*/ 6799063 w 9636586"/>
              <a:gd name="connsiteY146" fmla="*/ 6899431 h 7041654"/>
              <a:gd name="connsiteX147" fmla="*/ 6799076 w 9636586"/>
              <a:gd name="connsiteY147" fmla="*/ 6899452 h 7041654"/>
              <a:gd name="connsiteX148" fmla="*/ 6800083 w 9636586"/>
              <a:gd name="connsiteY148" fmla="*/ 6900465 h 7041654"/>
              <a:gd name="connsiteX149" fmla="*/ 6801596 w 9636586"/>
              <a:gd name="connsiteY149" fmla="*/ 6900465 h 7041654"/>
              <a:gd name="connsiteX150" fmla="*/ 6805631 w 9636586"/>
              <a:gd name="connsiteY150" fmla="*/ 6900465 h 7041654"/>
              <a:gd name="connsiteX151" fmla="*/ 6813200 w 9636586"/>
              <a:gd name="connsiteY151" fmla="*/ 6900971 h 7041654"/>
              <a:gd name="connsiteX152" fmla="*/ 6815729 w 9636586"/>
              <a:gd name="connsiteY152" fmla="*/ 6902482 h 7041654"/>
              <a:gd name="connsiteX153" fmla="*/ 6817440 w 9636586"/>
              <a:gd name="connsiteY153" fmla="*/ 6903852 h 7041654"/>
              <a:gd name="connsiteX154" fmla="*/ 6817332 w 9636586"/>
              <a:gd name="connsiteY154" fmla="*/ 6903431 h 7041654"/>
              <a:gd name="connsiteX155" fmla="*/ 6814763 w 9636586"/>
              <a:gd name="connsiteY155" fmla="*/ 6901431 h 7041654"/>
              <a:gd name="connsiteX156" fmla="*/ 6812193 w 9636586"/>
              <a:gd name="connsiteY156" fmla="*/ 6899931 h 7041654"/>
              <a:gd name="connsiteX157" fmla="*/ 6804487 w 9636586"/>
              <a:gd name="connsiteY157" fmla="*/ 6899431 h 7041654"/>
              <a:gd name="connsiteX158" fmla="*/ 6800376 w 9636586"/>
              <a:gd name="connsiteY158" fmla="*/ 6899431 h 7041654"/>
              <a:gd name="connsiteX159" fmla="*/ 6790253 w 9636586"/>
              <a:gd name="connsiteY159" fmla="*/ 6893666 h 7041654"/>
              <a:gd name="connsiteX160" fmla="*/ 6790999 w 9636586"/>
              <a:gd name="connsiteY160" fmla="*/ 6894412 h 7041654"/>
              <a:gd name="connsiteX161" fmla="*/ 6796548 w 9636586"/>
              <a:gd name="connsiteY161" fmla="*/ 6896429 h 7041654"/>
              <a:gd name="connsiteX162" fmla="*/ 6796585 w 9636586"/>
              <a:gd name="connsiteY162" fmla="*/ 6896447 h 7041654"/>
              <a:gd name="connsiteX163" fmla="*/ 6796266 w 9636586"/>
              <a:gd name="connsiteY163" fmla="*/ 6895930 h 7041654"/>
              <a:gd name="connsiteX164" fmla="*/ 6795238 w 9636586"/>
              <a:gd name="connsiteY164" fmla="*/ 6895430 h 7041654"/>
              <a:gd name="connsiteX165" fmla="*/ 6837370 w 9636586"/>
              <a:gd name="connsiteY165" fmla="*/ 6887800 h 7041654"/>
              <a:gd name="connsiteX166" fmla="*/ 6837370 w 9636586"/>
              <a:gd name="connsiteY166" fmla="*/ 6891430 h 7041654"/>
              <a:gd name="connsiteX167" fmla="*/ 6838912 w 9636586"/>
              <a:gd name="connsiteY167" fmla="*/ 6896931 h 7041654"/>
              <a:gd name="connsiteX168" fmla="*/ 6839261 w 9636586"/>
              <a:gd name="connsiteY168" fmla="*/ 6897270 h 7041654"/>
              <a:gd name="connsiteX169" fmla="*/ 6837930 w 9636586"/>
              <a:gd name="connsiteY169" fmla="*/ 6892394 h 7041654"/>
              <a:gd name="connsiteX170" fmla="*/ 6837930 w 9636586"/>
              <a:gd name="connsiteY170" fmla="*/ 6888359 h 7041654"/>
              <a:gd name="connsiteX171" fmla="*/ 6797807 w 9636586"/>
              <a:gd name="connsiteY171" fmla="*/ 6878429 h 7041654"/>
              <a:gd name="connsiteX172" fmla="*/ 6795238 w 9636586"/>
              <a:gd name="connsiteY172" fmla="*/ 6878929 h 7041654"/>
              <a:gd name="connsiteX173" fmla="*/ 6794724 w 9636586"/>
              <a:gd name="connsiteY173" fmla="*/ 6882930 h 7041654"/>
              <a:gd name="connsiteX174" fmla="*/ 6797293 w 9636586"/>
              <a:gd name="connsiteY174" fmla="*/ 6884930 h 7041654"/>
              <a:gd name="connsiteX175" fmla="*/ 6797797 w 9636586"/>
              <a:gd name="connsiteY175" fmla="*/ 6885224 h 7041654"/>
              <a:gd name="connsiteX176" fmla="*/ 6796048 w 9636586"/>
              <a:gd name="connsiteY176" fmla="*/ 6883825 h 7041654"/>
              <a:gd name="connsiteX177" fmla="*/ 6796548 w 9636586"/>
              <a:gd name="connsiteY177" fmla="*/ 6879790 h 7041654"/>
              <a:gd name="connsiteX178" fmla="*/ 6799076 w 9636586"/>
              <a:gd name="connsiteY178" fmla="*/ 6879283 h 7041654"/>
              <a:gd name="connsiteX179" fmla="*/ 6800865 w 9636586"/>
              <a:gd name="connsiteY179" fmla="*/ 6879643 h 7041654"/>
              <a:gd name="connsiteX180" fmla="*/ 6800376 w 9636586"/>
              <a:gd name="connsiteY180" fmla="*/ 6878929 h 7041654"/>
              <a:gd name="connsiteX181" fmla="*/ 6810501 w 9636586"/>
              <a:gd name="connsiteY181" fmla="*/ 6875754 h 7041654"/>
              <a:gd name="connsiteX182" fmla="*/ 6811680 w 9636586"/>
              <a:gd name="connsiteY182" fmla="*/ 6878429 h 7041654"/>
              <a:gd name="connsiteX183" fmla="*/ 6803459 w 9636586"/>
              <a:gd name="connsiteY183" fmla="*/ 6880929 h 7041654"/>
              <a:gd name="connsiteX184" fmla="*/ 6802141 w 9636586"/>
              <a:gd name="connsiteY184" fmla="*/ 6880608 h 7041654"/>
              <a:gd name="connsiteX185" fmla="*/ 6802603 w 9636586"/>
              <a:gd name="connsiteY185" fmla="*/ 6881301 h 7041654"/>
              <a:gd name="connsiteX186" fmla="*/ 6804624 w 9636586"/>
              <a:gd name="connsiteY186" fmla="*/ 6881807 h 7041654"/>
              <a:gd name="connsiteX187" fmla="*/ 6812701 w 9636586"/>
              <a:gd name="connsiteY187" fmla="*/ 6879283 h 7041654"/>
              <a:gd name="connsiteX188" fmla="*/ 6811187 w 9636586"/>
              <a:gd name="connsiteY188" fmla="*/ 6875754 h 7041654"/>
              <a:gd name="connsiteX189" fmla="*/ 6774386 w 9636586"/>
              <a:gd name="connsiteY189" fmla="*/ 6874630 h 7041654"/>
              <a:gd name="connsiteX190" fmla="*/ 6774346 w 9636586"/>
              <a:gd name="connsiteY190" fmla="*/ 6874749 h 7041654"/>
              <a:gd name="connsiteX191" fmla="*/ 6774854 w 9636586"/>
              <a:gd name="connsiteY191" fmla="*/ 6875255 h 7041654"/>
              <a:gd name="connsiteX192" fmla="*/ 6777881 w 9636586"/>
              <a:gd name="connsiteY192" fmla="*/ 6875754 h 7041654"/>
              <a:gd name="connsiteX193" fmla="*/ 6780149 w 9636586"/>
              <a:gd name="connsiteY193" fmla="*/ 6876404 h 7041654"/>
              <a:gd name="connsiteX194" fmla="*/ 6779824 w 9636586"/>
              <a:gd name="connsiteY194" fmla="*/ 6875929 h 7041654"/>
              <a:gd name="connsiteX195" fmla="*/ 6776227 w 9636586"/>
              <a:gd name="connsiteY195" fmla="*/ 6874929 h 7041654"/>
              <a:gd name="connsiteX196" fmla="*/ 6830289 w 9636586"/>
              <a:gd name="connsiteY196" fmla="*/ 6867015 h 7041654"/>
              <a:gd name="connsiteX197" fmla="*/ 6828745 w 9636586"/>
              <a:gd name="connsiteY197" fmla="*/ 6869109 h 7041654"/>
              <a:gd name="connsiteX198" fmla="*/ 6827201 w 9636586"/>
              <a:gd name="connsiteY198" fmla="*/ 6871727 h 7041654"/>
              <a:gd name="connsiteX199" fmla="*/ 6826686 w 9636586"/>
              <a:gd name="connsiteY199" fmla="*/ 6874345 h 7041654"/>
              <a:gd name="connsiteX200" fmla="*/ 6825656 w 9636586"/>
              <a:gd name="connsiteY200" fmla="*/ 6878533 h 7041654"/>
              <a:gd name="connsiteX201" fmla="*/ 6825656 w 9636586"/>
              <a:gd name="connsiteY201" fmla="*/ 6879112 h 7041654"/>
              <a:gd name="connsiteX202" fmla="*/ 6826318 w 9636586"/>
              <a:gd name="connsiteY202" fmla="*/ 6878784 h 7041654"/>
              <a:gd name="connsiteX203" fmla="*/ 6826318 w 9636586"/>
              <a:gd name="connsiteY203" fmla="*/ 6877772 h 7041654"/>
              <a:gd name="connsiteX204" fmla="*/ 6827333 w 9636586"/>
              <a:gd name="connsiteY204" fmla="*/ 6873737 h 7041654"/>
              <a:gd name="connsiteX205" fmla="*/ 6827832 w 9636586"/>
              <a:gd name="connsiteY205" fmla="*/ 6871220 h 7041654"/>
              <a:gd name="connsiteX206" fmla="*/ 6829346 w 9636586"/>
              <a:gd name="connsiteY206" fmla="*/ 6868696 h 7041654"/>
              <a:gd name="connsiteX207" fmla="*/ 6830608 w 9636586"/>
              <a:gd name="connsiteY207" fmla="*/ 6867015 h 7041654"/>
              <a:gd name="connsiteX208" fmla="*/ 6789485 w 9636586"/>
              <a:gd name="connsiteY208" fmla="*/ 6865673 h 7041654"/>
              <a:gd name="connsiteX209" fmla="*/ 6789416 w 9636586"/>
              <a:gd name="connsiteY209" fmla="*/ 6865696 h 7041654"/>
              <a:gd name="connsiteX210" fmla="*/ 6791641 w 9636586"/>
              <a:gd name="connsiteY210" fmla="*/ 6867428 h 7041654"/>
              <a:gd name="connsiteX211" fmla="*/ 6799348 w 9636586"/>
              <a:gd name="connsiteY211" fmla="*/ 6874929 h 7041654"/>
              <a:gd name="connsiteX212" fmla="*/ 6799845 w 9636586"/>
              <a:gd name="connsiteY212" fmla="*/ 6875010 h 7041654"/>
              <a:gd name="connsiteX213" fmla="*/ 6793020 w 9636586"/>
              <a:gd name="connsiteY213" fmla="*/ 6868190 h 7041654"/>
              <a:gd name="connsiteX214" fmla="*/ 6790500 w 9636586"/>
              <a:gd name="connsiteY214" fmla="*/ 6866173 h 7041654"/>
              <a:gd name="connsiteX215" fmla="*/ 6776582 w 9636586"/>
              <a:gd name="connsiteY215" fmla="*/ 6863101 h 7041654"/>
              <a:gd name="connsiteX216" fmla="*/ 6777254 w 9636586"/>
              <a:gd name="connsiteY216" fmla="*/ 6863428 h 7041654"/>
              <a:gd name="connsiteX217" fmla="*/ 6779310 w 9636586"/>
              <a:gd name="connsiteY217" fmla="*/ 6865428 h 7041654"/>
              <a:gd name="connsiteX218" fmla="*/ 6780436 w 9636586"/>
              <a:gd name="connsiteY218" fmla="*/ 6865702 h 7041654"/>
              <a:gd name="connsiteX219" fmla="*/ 6778888 w 9636586"/>
              <a:gd name="connsiteY219" fmla="*/ 6864162 h 7041654"/>
              <a:gd name="connsiteX220" fmla="*/ 6776875 w 9636586"/>
              <a:gd name="connsiteY220" fmla="*/ 6863150 h 7041654"/>
              <a:gd name="connsiteX221" fmla="*/ 6795801 w 9636586"/>
              <a:gd name="connsiteY221" fmla="*/ 6854973 h 7041654"/>
              <a:gd name="connsiteX222" fmla="*/ 6795286 w 9636586"/>
              <a:gd name="connsiteY222" fmla="*/ 6856020 h 7041654"/>
              <a:gd name="connsiteX223" fmla="*/ 6792712 w 9636586"/>
              <a:gd name="connsiteY223" fmla="*/ 6856544 h 7041654"/>
              <a:gd name="connsiteX224" fmla="*/ 6791987 w 9636586"/>
              <a:gd name="connsiteY224" fmla="*/ 6856544 h 7041654"/>
              <a:gd name="connsiteX225" fmla="*/ 6792014 w 9636586"/>
              <a:gd name="connsiteY225" fmla="*/ 6856598 h 7041654"/>
              <a:gd name="connsiteX226" fmla="*/ 6793020 w 9636586"/>
              <a:gd name="connsiteY226" fmla="*/ 6856598 h 7041654"/>
              <a:gd name="connsiteX227" fmla="*/ 6794027 w 9636586"/>
              <a:gd name="connsiteY227" fmla="*/ 6856598 h 7041654"/>
              <a:gd name="connsiteX228" fmla="*/ 6796548 w 9636586"/>
              <a:gd name="connsiteY228" fmla="*/ 6856092 h 7041654"/>
              <a:gd name="connsiteX229" fmla="*/ 6797055 w 9636586"/>
              <a:gd name="connsiteY229" fmla="*/ 6855079 h 7041654"/>
              <a:gd name="connsiteX230" fmla="*/ 6805144 w 9636586"/>
              <a:gd name="connsiteY230" fmla="*/ 6855079 h 7041654"/>
              <a:gd name="connsiteX231" fmla="*/ 6805066 w 9636586"/>
              <a:gd name="connsiteY231" fmla="*/ 6854973 h 7041654"/>
              <a:gd name="connsiteX232" fmla="*/ 6785506 w 9636586"/>
              <a:gd name="connsiteY232" fmla="*/ 6852879 h 7041654"/>
              <a:gd name="connsiteX233" fmla="*/ 6782932 w 9636586"/>
              <a:gd name="connsiteY233" fmla="*/ 6853403 h 7041654"/>
              <a:gd name="connsiteX234" fmla="*/ 6779329 w 9636586"/>
              <a:gd name="connsiteY234" fmla="*/ 6856020 h 7041654"/>
              <a:gd name="connsiteX235" fmla="*/ 6777270 w 9636586"/>
              <a:gd name="connsiteY235" fmla="*/ 6856544 h 7041654"/>
              <a:gd name="connsiteX236" fmla="*/ 6774023 w 9636586"/>
              <a:gd name="connsiteY236" fmla="*/ 6856544 h 7041654"/>
              <a:gd name="connsiteX237" fmla="*/ 6774346 w 9636586"/>
              <a:gd name="connsiteY237" fmla="*/ 6856598 h 7041654"/>
              <a:gd name="connsiteX238" fmla="*/ 6778888 w 9636586"/>
              <a:gd name="connsiteY238" fmla="*/ 6856598 h 7041654"/>
              <a:gd name="connsiteX239" fmla="*/ 6780909 w 9636586"/>
              <a:gd name="connsiteY239" fmla="*/ 6856092 h 7041654"/>
              <a:gd name="connsiteX240" fmla="*/ 6784444 w 9636586"/>
              <a:gd name="connsiteY240" fmla="*/ 6853568 h 7041654"/>
              <a:gd name="connsiteX241" fmla="*/ 6786486 w 9636586"/>
              <a:gd name="connsiteY241" fmla="*/ 6853164 h 7041654"/>
              <a:gd name="connsiteX242" fmla="*/ 6836059 w 9636586"/>
              <a:gd name="connsiteY242" fmla="*/ 6850932 h 7041654"/>
              <a:gd name="connsiteX243" fmla="*/ 6837495 w 9636586"/>
              <a:gd name="connsiteY243" fmla="*/ 6852879 h 7041654"/>
              <a:gd name="connsiteX244" fmla="*/ 6839554 w 9636586"/>
              <a:gd name="connsiteY244" fmla="*/ 6854450 h 7041654"/>
              <a:gd name="connsiteX245" fmla="*/ 6838525 w 9636586"/>
              <a:gd name="connsiteY245" fmla="*/ 6854973 h 7041654"/>
              <a:gd name="connsiteX246" fmla="*/ 6836466 w 9636586"/>
              <a:gd name="connsiteY246" fmla="*/ 6856544 h 7041654"/>
              <a:gd name="connsiteX247" fmla="*/ 6836466 w 9636586"/>
              <a:gd name="connsiteY247" fmla="*/ 6859162 h 7041654"/>
              <a:gd name="connsiteX248" fmla="*/ 6837495 w 9636586"/>
              <a:gd name="connsiteY248" fmla="*/ 6860732 h 7041654"/>
              <a:gd name="connsiteX249" fmla="*/ 6839040 w 9636586"/>
              <a:gd name="connsiteY249" fmla="*/ 6862827 h 7041654"/>
              <a:gd name="connsiteX250" fmla="*/ 6845217 w 9636586"/>
              <a:gd name="connsiteY250" fmla="*/ 6869109 h 7041654"/>
              <a:gd name="connsiteX251" fmla="*/ 6847498 w 9636586"/>
              <a:gd name="connsiteY251" fmla="*/ 6872356 h 7041654"/>
              <a:gd name="connsiteX252" fmla="*/ 6848020 w 9636586"/>
              <a:gd name="connsiteY252" fmla="*/ 6872225 h 7041654"/>
              <a:gd name="connsiteX253" fmla="*/ 6845499 w 9636586"/>
              <a:gd name="connsiteY253" fmla="*/ 6868696 h 7041654"/>
              <a:gd name="connsiteX254" fmla="*/ 6839444 w 9636586"/>
              <a:gd name="connsiteY254" fmla="*/ 6862644 h 7041654"/>
              <a:gd name="connsiteX255" fmla="*/ 6837930 w 9636586"/>
              <a:gd name="connsiteY255" fmla="*/ 6860626 h 7041654"/>
              <a:gd name="connsiteX256" fmla="*/ 6836915 w 9636586"/>
              <a:gd name="connsiteY256" fmla="*/ 6859114 h 7041654"/>
              <a:gd name="connsiteX257" fmla="*/ 6836915 w 9636586"/>
              <a:gd name="connsiteY257" fmla="*/ 6856598 h 7041654"/>
              <a:gd name="connsiteX258" fmla="*/ 6838937 w 9636586"/>
              <a:gd name="connsiteY258" fmla="*/ 6855079 h 7041654"/>
              <a:gd name="connsiteX259" fmla="*/ 6839943 w 9636586"/>
              <a:gd name="connsiteY259" fmla="*/ 6854580 h 7041654"/>
              <a:gd name="connsiteX260" fmla="*/ 6837930 w 9636586"/>
              <a:gd name="connsiteY260" fmla="*/ 6853069 h 7041654"/>
              <a:gd name="connsiteX261" fmla="*/ 6836416 w 9636586"/>
              <a:gd name="connsiteY261" fmla="*/ 6851051 h 7041654"/>
              <a:gd name="connsiteX262" fmla="*/ 6833010 w 9636586"/>
              <a:gd name="connsiteY262" fmla="*/ 6846945 h 7041654"/>
              <a:gd name="connsiteX263" fmla="*/ 6834407 w 9636586"/>
              <a:gd name="connsiteY263" fmla="*/ 6850261 h 7041654"/>
              <a:gd name="connsiteX264" fmla="*/ 6834844 w 9636586"/>
              <a:gd name="connsiteY264" fmla="*/ 6850409 h 7041654"/>
              <a:gd name="connsiteX265" fmla="*/ 6833388 w 9636586"/>
              <a:gd name="connsiteY265" fmla="*/ 6847016 h 7041654"/>
              <a:gd name="connsiteX266" fmla="*/ 6829729 w 9636586"/>
              <a:gd name="connsiteY266" fmla="*/ 6832893 h 7041654"/>
              <a:gd name="connsiteX267" fmla="*/ 6830289 w 9636586"/>
              <a:gd name="connsiteY267" fmla="*/ 6834031 h 7041654"/>
              <a:gd name="connsiteX268" fmla="*/ 6829775 w 9636586"/>
              <a:gd name="connsiteY268" fmla="*/ 6837172 h 7041654"/>
              <a:gd name="connsiteX269" fmla="*/ 6828745 w 9636586"/>
              <a:gd name="connsiteY269" fmla="*/ 6838743 h 7041654"/>
              <a:gd name="connsiteX270" fmla="*/ 6827201 w 9636586"/>
              <a:gd name="connsiteY270" fmla="*/ 6839790 h 7041654"/>
              <a:gd name="connsiteX271" fmla="*/ 6826171 w 9636586"/>
              <a:gd name="connsiteY271" fmla="*/ 6840837 h 7041654"/>
              <a:gd name="connsiteX272" fmla="*/ 6824627 w 9636586"/>
              <a:gd name="connsiteY272" fmla="*/ 6845026 h 7041654"/>
              <a:gd name="connsiteX273" fmla="*/ 6825434 w 9636586"/>
              <a:gd name="connsiteY273" fmla="*/ 6845180 h 7041654"/>
              <a:gd name="connsiteX274" fmla="*/ 6826825 w 9636586"/>
              <a:gd name="connsiteY274" fmla="*/ 6841469 h 7041654"/>
              <a:gd name="connsiteX275" fmla="*/ 6827832 w 9636586"/>
              <a:gd name="connsiteY275" fmla="*/ 6840457 h 7041654"/>
              <a:gd name="connsiteX276" fmla="*/ 6829346 w 9636586"/>
              <a:gd name="connsiteY276" fmla="*/ 6839452 h 7041654"/>
              <a:gd name="connsiteX277" fmla="*/ 6830360 w 9636586"/>
              <a:gd name="connsiteY277" fmla="*/ 6837940 h 7041654"/>
              <a:gd name="connsiteX278" fmla="*/ 6830860 w 9636586"/>
              <a:gd name="connsiteY278" fmla="*/ 6834910 h 7041654"/>
              <a:gd name="connsiteX279" fmla="*/ 6829853 w 9636586"/>
              <a:gd name="connsiteY279" fmla="*/ 6832893 h 7041654"/>
              <a:gd name="connsiteX280" fmla="*/ 6782930 w 9636586"/>
              <a:gd name="connsiteY280" fmla="*/ 6831381 h 7041654"/>
              <a:gd name="connsiteX281" fmla="*/ 6782895 w 9636586"/>
              <a:gd name="connsiteY281" fmla="*/ 6831388 h 7041654"/>
              <a:gd name="connsiteX282" fmla="*/ 6782932 w 9636586"/>
              <a:gd name="connsiteY282" fmla="*/ 6831413 h 7041654"/>
              <a:gd name="connsiteX283" fmla="*/ 6783447 w 9636586"/>
              <a:gd name="connsiteY283" fmla="*/ 6834031 h 7041654"/>
              <a:gd name="connsiteX284" fmla="*/ 6784991 w 9636586"/>
              <a:gd name="connsiteY284" fmla="*/ 6843979 h 7041654"/>
              <a:gd name="connsiteX285" fmla="*/ 6786021 w 9636586"/>
              <a:gd name="connsiteY285" fmla="*/ 6845026 h 7041654"/>
              <a:gd name="connsiteX286" fmla="*/ 6786993 w 9636586"/>
              <a:gd name="connsiteY286" fmla="*/ 6845026 h 7041654"/>
              <a:gd name="connsiteX287" fmla="*/ 6786458 w 9636586"/>
              <a:gd name="connsiteY287" fmla="*/ 6844492 h 7041654"/>
              <a:gd name="connsiteX288" fmla="*/ 6784944 w 9636586"/>
              <a:gd name="connsiteY288" fmla="*/ 6834910 h 7041654"/>
              <a:gd name="connsiteX289" fmla="*/ 6784444 w 9636586"/>
              <a:gd name="connsiteY289" fmla="*/ 6832394 h 7041654"/>
              <a:gd name="connsiteX290" fmla="*/ 6818579 w 9636586"/>
              <a:gd name="connsiteY290" fmla="*/ 6826745 h 7041654"/>
              <a:gd name="connsiteX291" fmla="*/ 6822568 w 9636586"/>
              <a:gd name="connsiteY291" fmla="*/ 6833508 h 7041654"/>
              <a:gd name="connsiteX292" fmla="*/ 6822715 w 9636586"/>
              <a:gd name="connsiteY292" fmla="*/ 6833452 h 7041654"/>
              <a:gd name="connsiteX293" fmla="*/ 6818757 w 9636586"/>
              <a:gd name="connsiteY293" fmla="*/ 6826847 h 7041654"/>
              <a:gd name="connsiteX294" fmla="*/ 6798889 w 9636586"/>
              <a:gd name="connsiteY294" fmla="*/ 6826505 h 7041654"/>
              <a:gd name="connsiteX295" fmla="*/ 6798889 w 9636586"/>
              <a:gd name="connsiteY295" fmla="*/ 6830366 h 7041654"/>
              <a:gd name="connsiteX296" fmla="*/ 6797860 w 9636586"/>
              <a:gd name="connsiteY296" fmla="*/ 6835078 h 7041654"/>
              <a:gd name="connsiteX297" fmla="*/ 6797860 w 9636586"/>
              <a:gd name="connsiteY297" fmla="*/ 6838743 h 7041654"/>
              <a:gd name="connsiteX298" fmla="*/ 6799076 w 9636586"/>
              <a:gd name="connsiteY298" fmla="*/ 6839193 h 7041654"/>
              <a:gd name="connsiteX299" fmla="*/ 6799076 w 9636586"/>
              <a:gd name="connsiteY299" fmla="*/ 6835923 h 7041654"/>
              <a:gd name="connsiteX300" fmla="*/ 6800083 w 9636586"/>
              <a:gd name="connsiteY300" fmla="*/ 6831381 h 7041654"/>
              <a:gd name="connsiteX301" fmla="*/ 6800083 w 9636586"/>
              <a:gd name="connsiteY301" fmla="*/ 6826847 h 7041654"/>
              <a:gd name="connsiteX302" fmla="*/ 7201035 w 9636586"/>
              <a:gd name="connsiteY302" fmla="*/ 6823560 h 7041654"/>
              <a:gd name="connsiteX303" fmla="*/ 7203928 w 9636586"/>
              <a:gd name="connsiteY303" fmla="*/ 6824087 h 7041654"/>
              <a:gd name="connsiteX304" fmla="*/ 7207786 w 9636586"/>
              <a:gd name="connsiteY304" fmla="*/ 6824614 h 7041654"/>
              <a:gd name="connsiteX305" fmla="*/ 7211644 w 9636586"/>
              <a:gd name="connsiteY305" fmla="*/ 6825140 h 7041654"/>
              <a:gd name="connsiteX306" fmla="*/ 7212185 w 9636586"/>
              <a:gd name="connsiteY306" fmla="*/ 6826323 h 7041654"/>
              <a:gd name="connsiteX307" fmla="*/ 7212330 w 9636586"/>
              <a:gd name="connsiteY307" fmla="*/ 6826341 h 7041654"/>
              <a:gd name="connsiteX308" fmla="*/ 7213844 w 9636586"/>
              <a:gd name="connsiteY308" fmla="*/ 6829364 h 7041654"/>
              <a:gd name="connsiteX309" fmla="*/ 7213844 w 9636586"/>
              <a:gd name="connsiteY309" fmla="*/ 6832893 h 7041654"/>
              <a:gd name="connsiteX310" fmla="*/ 7215357 w 9636586"/>
              <a:gd name="connsiteY310" fmla="*/ 6835417 h 7041654"/>
              <a:gd name="connsiteX311" fmla="*/ 7216783 w 9636586"/>
              <a:gd name="connsiteY311" fmla="*/ 6836845 h 7041654"/>
              <a:gd name="connsiteX312" fmla="*/ 7219360 w 9636586"/>
              <a:gd name="connsiteY312" fmla="*/ 6837783 h 7041654"/>
              <a:gd name="connsiteX313" fmla="*/ 7219076 w 9636586"/>
              <a:gd name="connsiteY313" fmla="*/ 6838000 h 7041654"/>
              <a:gd name="connsiteX314" fmla="*/ 7220398 w 9636586"/>
              <a:gd name="connsiteY314" fmla="*/ 6838439 h 7041654"/>
              <a:gd name="connsiteX315" fmla="*/ 7215357 w 9636586"/>
              <a:gd name="connsiteY315" fmla="*/ 6841975 h 7041654"/>
              <a:gd name="connsiteX316" fmla="*/ 7206274 w 9636586"/>
              <a:gd name="connsiteY316" fmla="*/ 6841975 h 7041654"/>
              <a:gd name="connsiteX317" fmla="*/ 7199768 w 9636586"/>
              <a:gd name="connsiteY317" fmla="*/ 6842471 h 7041654"/>
              <a:gd name="connsiteX318" fmla="*/ 7200386 w 9636586"/>
              <a:gd name="connsiteY318" fmla="*/ 6844091 h 7041654"/>
              <a:gd name="connsiteX319" fmla="*/ 7202240 w 9636586"/>
              <a:gd name="connsiteY319" fmla="*/ 6848527 h 7041654"/>
              <a:gd name="connsiteX320" fmla="*/ 7207281 w 9636586"/>
              <a:gd name="connsiteY320" fmla="*/ 6852563 h 7041654"/>
              <a:gd name="connsiteX321" fmla="*/ 7206274 w 9636586"/>
              <a:gd name="connsiteY321" fmla="*/ 6853069 h 7041654"/>
              <a:gd name="connsiteX322" fmla="*/ 7201047 w 9636586"/>
              <a:gd name="connsiteY322" fmla="*/ 6853902 h 7041654"/>
              <a:gd name="connsiteX323" fmla="*/ 7193801 w 9636586"/>
              <a:gd name="connsiteY323" fmla="*/ 6855168 h 7041654"/>
              <a:gd name="connsiteX324" fmla="*/ 7190908 w 9636586"/>
              <a:gd name="connsiteY324" fmla="*/ 6856748 h 7041654"/>
              <a:gd name="connsiteX325" fmla="*/ 7188979 w 9636586"/>
              <a:gd name="connsiteY325" fmla="*/ 6859909 h 7041654"/>
              <a:gd name="connsiteX326" fmla="*/ 7187050 w 9636586"/>
              <a:gd name="connsiteY326" fmla="*/ 6859909 h 7041654"/>
              <a:gd name="connsiteX327" fmla="*/ 7187050 w 9636586"/>
              <a:gd name="connsiteY327" fmla="*/ 6859621 h 7041654"/>
              <a:gd name="connsiteX328" fmla="*/ 7186593 w 9636586"/>
              <a:gd name="connsiteY328" fmla="*/ 6859621 h 7041654"/>
              <a:gd name="connsiteX329" fmla="*/ 7186593 w 9636586"/>
              <a:gd name="connsiteY329" fmla="*/ 6855079 h 7041654"/>
              <a:gd name="connsiteX330" fmla="*/ 7189621 w 9636586"/>
              <a:gd name="connsiteY330" fmla="*/ 6853069 h 7041654"/>
              <a:gd name="connsiteX331" fmla="*/ 7191642 w 9636586"/>
              <a:gd name="connsiteY331" fmla="*/ 6850039 h 7041654"/>
              <a:gd name="connsiteX332" fmla="*/ 7193861 w 9636586"/>
              <a:gd name="connsiteY332" fmla="*/ 6843380 h 7041654"/>
              <a:gd name="connsiteX333" fmla="*/ 7194138 w 9636586"/>
              <a:gd name="connsiteY333" fmla="*/ 6842473 h 7041654"/>
              <a:gd name="connsiteX334" fmla="*/ 7189114 w 9636586"/>
              <a:gd name="connsiteY334" fmla="*/ 6841975 h 7041654"/>
              <a:gd name="connsiteX335" fmla="*/ 7187600 w 9636586"/>
              <a:gd name="connsiteY335" fmla="*/ 6838946 h 7041654"/>
              <a:gd name="connsiteX336" fmla="*/ 7187600 w 9636586"/>
              <a:gd name="connsiteY336" fmla="*/ 6835417 h 7041654"/>
              <a:gd name="connsiteX337" fmla="*/ 7188188 w 9636586"/>
              <a:gd name="connsiteY337" fmla="*/ 6834242 h 7041654"/>
              <a:gd name="connsiteX338" fmla="*/ 7189943 w 9636586"/>
              <a:gd name="connsiteY338" fmla="*/ 6830408 h 7041654"/>
              <a:gd name="connsiteX339" fmla="*/ 7192837 w 9636586"/>
              <a:gd name="connsiteY339" fmla="*/ 6828301 h 7041654"/>
              <a:gd name="connsiteX340" fmla="*/ 7198141 w 9636586"/>
              <a:gd name="connsiteY340" fmla="*/ 6825667 h 7041654"/>
              <a:gd name="connsiteX341" fmla="*/ 7234507 w 9636586"/>
              <a:gd name="connsiteY341" fmla="*/ 6764997 h 7041654"/>
              <a:gd name="connsiteX342" fmla="*/ 7238546 w 9636586"/>
              <a:gd name="connsiteY342" fmla="*/ 6765562 h 7041654"/>
              <a:gd name="connsiteX343" fmla="*/ 7245109 w 9636586"/>
              <a:gd name="connsiteY343" fmla="*/ 6767824 h 7041654"/>
              <a:gd name="connsiteX344" fmla="*/ 7249148 w 9636586"/>
              <a:gd name="connsiteY344" fmla="*/ 6769521 h 7041654"/>
              <a:gd name="connsiteX345" fmla="*/ 7250096 w 9636586"/>
              <a:gd name="connsiteY345" fmla="*/ 6770936 h 7041654"/>
              <a:gd name="connsiteX346" fmla="*/ 7251184 w 9636586"/>
              <a:gd name="connsiteY346" fmla="*/ 6772386 h 7041654"/>
              <a:gd name="connsiteX347" fmla="*/ 7252698 w 9636586"/>
              <a:gd name="connsiteY347" fmla="*/ 6774910 h 7041654"/>
              <a:gd name="connsiteX348" fmla="*/ 7254211 w 9636586"/>
              <a:gd name="connsiteY348" fmla="*/ 6778439 h 7041654"/>
              <a:gd name="connsiteX349" fmla="*/ 7253197 w 9636586"/>
              <a:gd name="connsiteY349" fmla="*/ 6778945 h 7041654"/>
              <a:gd name="connsiteX350" fmla="*/ 7253018 w 9636586"/>
              <a:gd name="connsiteY350" fmla="*/ 6778945 h 7041654"/>
              <a:gd name="connsiteX351" fmla="*/ 7252682 w 9636586"/>
              <a:gd name="connsiteY351" fmla="*/ 6779133 h 7041654"/>
              <a:gd name="connsiteX352" fmla="*/ 7251168 w 9636586"/>
              <a:gd name="connsiteY352" fmla="*/ 6779133 h 7041654"/>
              <a:gd name="connsiteX353" fmla="*/ 7249653 w 9636586"/>
              <a:gd name="connsiteY353" fmla="*/ 6778568 h 7041654"/>
              <a:gd name="connsiteX354" fmla="*/ 7246624 w 9636586"/>
              <a:gd name="connsiteY354" fmla="*/ 6776871 h 7041654"/>
              <a:gd name="connsiteX355" fmla="*/ 7244099 w 9636586"/>
              <a:gd name="connsiteY355" fmla="*/ 6774609 h 7041654"/>
              <a:gd name="connsiteX356" fmla="*/ 7243931 w 9636586"/>
              <a:gd name="connsiteY356" fmla="*/ 6774496 h 7041654"/>
              <a:gd name="connsiteX357" fmla="*/ 7242100 w 9636586"/>
              <a:gd name="connsiteY357" fmla="*/ 6773398 h 7041654"/>
              <a:gd name="connsiteX358" fmla="*/ 7235537 w 9636586"/>
              <a:gd name="connsiteY358" fmla="*/ 6772386 h 7041654"/>
              <a:gd name="connsiteX359" fmla="*/ 7235151 w 9636586"/>
              <a:gd name="connsiteY359" fmla="*/ 6771806 h 7041654"/>
              <a:gd name="connsiteX360" fmla="*/ 7235012 w 9636586"/>
              <a:gd name="connsiteY360" fmla="*/ 6771782 h 7041654"/>
              <a:gd name="connsiteX361" fmla="*/ 7234181 w 9636586"/>
              <a:gd name="connsiteY361" fmla="*/ 6770387 h 7041654"/>
              <a:gd name="connsiteX362" fmla="*/ 7232002 w 9636586"/>
              <a:gd name="connsiteY362" fmla="*/ 6767346 h 7041654"/>
              <a:gd name="connsiteX363" fmla="*/ 7232210 w 9636586"/>
              <a:gd name="connsiteY363" fmla="*/ 6767276 h 7041654"/>
              <a:gd name="connsiteX364" fmla="*/ 7231478 w 9636586"/>
              <a:gd name="connsiteY364" fmla="*/ 6766128 h 7041654"/>
              <a:gd name="connsiteX365" fmla="*/ 6513988 w 9636586"/>
              <a:gd name="connsiteY365" fmla="*/ 6427989 h 7041654"/>
              <a:gd name="connsiteX366" fmla="*/ 6514995 w 9636586"/>
              <a:gd name="connsiteY366" fmla="*/ 6431525 h 7041654"/>
              <a:gd name="connsiteX367" fmla="*/ 6516509 w 9636586"/>
              <a:gd name="connsiteY367" fmla="*/ 6434548 h 7041654"/>
              <a:gd name="connsiteX368" fmla="*/ 6520543 w 9636586"/>
              <a:gd name="connsiteY368" fmla="*/ 6439589 h 7041654"/>
              <a:gd name="connsiteX369" fmla="*/ 6521558 w 9636586"/>
              <a:gd name="connsiteY369" fmla="*/ 6440601 h 7041654"/>
              <a:gd name="connsiteX370" fmla="*/ 6522564 w 9636586"/>
              <a:gd name="connsiteY370" fmla="*/ 6444130 h 7041654"/>
              <a:gd name="connsiteX371" fmla="*/ 6523072 w 9636586"/>
              <a:gd name="connsiteY371" fmla="*/ 6445641 h 7041654"/>
              <a:gd name="connsiteX372" fmla="*/ 6524578 w 9636586"/>
              <a:gd name="connsiteY372" fmla="*/ 6446148 h 7041654"/>
              <a:gd name="connsiteX373" fmla="*/ 6525592 w 9636586"/>
              <a:gd name="connsiteY373" fmla="*/ 6445135 h 7041654"/>
              <a:gd name="connsiteX374" fmla="*/ 6527605 w 9636586"/>
              <a:gd name="connsiteY374" fmla="*/ 6444130 h 7041654"/>
              <a:gd name="connsiteX375" fmla="*/ 6528620 w 9636586"/>
              <a:gd name="connsiteY375" fmla="*/ 6443624 h 7041654"/>
              <a:gd name="connsiteX376" fmla="*/ 6535682 w 9636586"/>
              <a:gd name="connsiteY376" fmla="*/ 6445135 h 7041654"/>
              <a:gd name="connsiteX377" fmla="*/ 6549307 w 9636586"/>
              <a:gd name="connsiteY377" fmla="*/ 6449677 h 7041654"/>
              <a:gd name="connsiteX378" fmla="*/ 6556877 w 9636586"/>
              <a:gd name="connsiteY378" fmla="*/ 6450176 h 7041654"/>
              <a:gd name="connsiteX379" fmla="*/ 6563939 w 9636586"/>
              <a:gd name="connsiteY379" fmla="*/ 6449171 h 7041654"/>
              <a:gd name="connsiteX380" fmla="*/ 6567973 w 9636586"/>
              <a:gd name="connsiteY380" fmla="*/ 6449677 h 7041654"/>
              <a:gd name="connsiteX381" fmla="*/ 6571001 w 9636586"/>
              <a:gd name="connsiteY381" fmla="*/ 6451694 h 7041654"/>
              <a:gd name="connsiteX382" fmla="*/ 6573529 w 9636586"/>
              <a:gd name="connsiteY382" fmla="*/ 6454211 h 7041654"/>
              <a:gd name="connsiteX383" fmla="*/ 6576050 w 9636586"/>
              <a:gd name="connsiteY383" fmla="*/ 6455223 h 7041654"/>
              <a:gd name="connsiteX384" fmla="*/ 6582605 w 9636586"/>
              <a:gd name="connsiteY384" fmla="*/ 6457740 h 7041654"/>
              <a:gd name="connsiteX385" fmla="*/ 6586647 w 9636586"/>
              <a:gd name="connsiteY385" fmla="*/ 6462281 h 7041654"/>
              <a:gd name="connsiteX386" fmla="*/ 6588161 w 9636586"/>
              <a:gd name="connsiteY386" fmla="*/ 6462787 h 7041654"/>
              <a:gd name="connsiteX387" fmla="*/ 6590174 w 9636586"/>
              <a:gd name="connsiteY387" fmla="*/ 6462787 h 7041654"/>
              <a:gd name="connsiteX388" fmla="*/ 6594716 w 9636586"/>
              <a:gd name="connsiteY388" fmla="*/ 6464805 h 7041654"/>
              <a:gd name="connsiteX389" fmla="*/ 6599258 w 9636586"/>
              <a:gd name="connsiteY389" fmla="*/ 6464299 h 7041654"/>
              <a:gd name="connsiteX390" fmla="*/ 6600772 w 9636586"/>
              <a:gd name="connsiteY390" fmla="*/ 6462281 h 7041654"/>
              <a:gd name="connsiteX391" fmla="*/ 6597744 w 9636586"/>
              <a:gd name="connsiteY391" fmla="*/ 6458752 h 7041654"/>
              <a:gd name="connsiteX392" fmla="*/ 6616917 w 9636586"/>
              <a:gd name="connsiteY392" fmla="*/ 6459758 h 7041654"/>
              <a:gd name="connsiteX393" fmla="*/ 6621966 w 9636586"/>
              <a:gd name="connsiteY393" fmla="*/ 6458752 h 7041654"/>
              <a:gd name="connsiteX394" fmla="*/ 6624487 w 9636586"/>
              <a:gd name="connsiteY394" fmla="*/ 6455722 h 7041654"/>
              <a:gd name="connsiteX395" fmla="*/ 6624994 w 9636586"/>
              <a:gd name="connsiteY395" fmla="*/ 6451188 h 7041654"/>
              <a:gd name="connsiteX396" fmla="*/ 6623987 w 9636586"/>
              <a:gd name="connsiteY396" fmla="*/ 6446647 h 7041654"/>
              <a:gd name="connsiteX397" fmla="*/ 6621966 w 9636586"/>
              <a:gd name="connsiteY397" fmla="*/ 6443624 h 7041654"/>
              <a:gd name="connsiteX398" fmla="*/ 6626001 w 9636586"/>
              <a:gd name="connsiteY398" fmla="*/ 6444130 h 7041654"/>
              <a:gd name="connsiteX399" fmla="*/ 6631050 w 9636586"/>
              <a:gd name="connsiteY399" fmla="*/ 6448165 h 7041654"/>
              <a:gd name="connsiteX400" fmla="*/ 6634077 w 9636586"/>
              <a:gd name="connsiteY400" fmla="*/ 6451694 h 7041654"/>
              <a:gd name="connsiteX401" fmla="*/ 6628022 w 9636586"/>
              <a:gd name="connsiteY401" fmla="*/ 6454211 h 7041654"/>
              <a:gd name="connsiteX402" fmla="*/ 6626001 w 9636586"/>
              <a:gd name="connsiteY402" fmla="*/ 6455223 h 7041654"/>
              <a:gd name="connsiteX403" fmla="*/ 6625501 w 9636586"/>
              <a:gd name="connsiteY403" fmla="*/ 6457740 h 7041654"/>
              <a:gd name="connsiteX404" fmla="*/ 6626001 w 9636586"/>
              <a:gd name="connsiteY404" fmla="*/ 6459758 h 7041654"/>
              <a:gd name="connsiteX405" fmla="*/ 6628022 w 9636586"/>
              <a:gd name="connsiteY405" fmla="*/ 6461775 h 7041654"/>
              <a:gd name="connsiteX406" fmla="*/ 6635591 w 9636586"/>
              <a:gd name="connsiteY406" fmla="*/ 6465810 h 7041654"/>
              <a:gd name="connsiteX407" fmla="*/ 6638619 w 9636586"/>
              <a:gd name="connsiteY407" fmla="*/ 6468334 h 7041654"/>
              <a:gd name="connsiteX408" fmla="*/ 6640632 w 9636586"/>
              <a:gd name="connsiteY408" fmla="*/ 6469846 h 7041654"/>
              <a:gd name="connsiteX409" fmla="*/ 6643660 w 9636586"/>
              <a:gd name="connsiteY409" fmla="*/ 6470352 h 7041654"/>
              <a:gd name="connsiteX410" fmla="*/ 6650223 w 9636586"/>
              <a:gd name="connsiteY410" fmla="*/ 6470352 h 7041654"/>
              <a:gd name="connsiteX411" fmla="*/ 6653758 w 9636586"/>
              <a:gd name="connsiteY411" fmla="*/ 6470851 h 7041654"/>
              <a:gd name="connsiteX412" fmla="*/ 6661827 w 9636586"/>
              <a:gd name="connsiteY412" fmla="*/ 6474380 h 7041654"/>
              <a:gd name="connsiteX413" fmla="*/ 6666876 w 9636586"/>
              <a:gd name="connsiteY413" fmla="*/ 6473881 h 7041654"/>
              <a:gd name="connsiteX414" fmla="*/ 6677972 w 9636586"/>
              <a:gd name="connsiteY414" fmla="*/ 6470352 h 7041654"/>
              <a:gd name="connsiteX415" fmla="*/ 6679994 w 9636586"/>
              <a:gd name="connsiteY415" fmla="*/ 6477909 h 7041654"/>
              <a:gd name="connsiteX416" fmla="*/ 6688062 w 9636586"/>
              <a:gd name="connsiteY416" fmla="*/ 6482956 h 7041654"/>
              <a:gd name="connsiteX417" fmla="*/ 6697653 w 9636586"/>
              <a:gd name="connsiteY417" fmla="*/ 6485979 h 7041654"/>
              <a:gd name="connsiteX418" fmla="*/ 6716319 w 9636586"/>
              <a:gd name="connsiteY418" fmla="*/ 6487491 h 7041654"/>
              <a:gd name="connsiteX419" fmla="*/ 6719854 w 9636586"/>
              <a:gd name="connsiteY419" fmla="*/ 6489508 h 7041654"/>
              <a:gd name="connsiteX420" fmla="*/ 6721368 w 9636586"/>
              <a:gd name="connsiteY420" fmla="*/ 6493037 h 7041654"/>
              <a:gd name="connsiteX421" fmla="*/ 6722882 w 9636586"/>
              <a:gd name="connsiteY421" fmla="*/ 6496566 h 7041654"/>
              <a:gd name="connsiteX422" fmla="*/ 6726916 w 9636586"/>
              <a:gd name="connsiteY422" fmla="*/ 6500095 h 7041654"/>
              <a:gd name="connsiteX423" fmla="*/ 6732972 w 9636586"/>
              <a:gd name="connsiteY423" fmla="*/ 6505143 h 7041654"/>
              <a:gd name="connsiteX424" fmla="*/ 6736507 w 9636586"/>
              <a:gd name="connsiteY424" fmla="*/ 6507160 h 7041654"/>
              <a:gd name="connsiteX425" fmla="*/ 6740541 w 9636586"/>
              <a:gd name="connsiteY425" fmla="*/ 6508166 h 7041654"/>
              <a:gd name="connsiteX426" fmla="*/ 6745590 w 9636586"/>
              <a:gd name="connsiteY426" fmla="*/ 6509178 h 7041654"/>
              <a:gd name="connsiteX427" fmla="*/ 6755680 w 9636586"/>
              <a:gd name="connsiteY427" fmla="*/ 6509178 h 7041654"/>
              <a:gd name="connsiteX428" fmla="*/ 6758201 w 9636586"/>
              <a:gd name="connsiteY428" fmla="*/ 6510183 h 7041654"/>
              <a:gd name="connsiteX429" fmla="*/ 6759215 w 9636586"/>
              <a:gd name="connsiteY429" fmla="*/ 6511695 h 7041654"/>
              <a:gd name="connsiteX430" fmla="*/ 6760222 w 9636586"/>
              <a:gd name="connsiteY430" fmla="*/ 6513712 h 7041654"/>
              <a:gd name="connsiteX431" fmla="*/ 6762243 w 9636586"/>
              <a:gd name="connsiteY431" fmla="*/ 6514219 h 7041654"/>
              <a:gd name="connsiteX432" fmla="*/ 6766278 w 9636586"/>
              <a:gd name="connsiteY432" fmla="*/ 6513712 h 7041654"/>
              <a:gd name="connsiteX433" fmla="*/ 6771319 w 9636586"/>
              <a:gd name="connsiteY433" fmla="*/ 6514725 h 7041654"/>
              <a:gd name="connsiteX434" fmla="*/ 6778888 w 9636586"/>
              <a:gd name="connsiteY434" fmla="*/ 6519765 h 7041654"/>
              <a:gd name="connsiteX435" fmla="*/ 6783937 w 9636586"/>
              <a:gd name="connsiteY435" fmla="*/ 6520771 h 7041654"/>
              <a:gd name="connsiteX436" fmla="*/ 6787971 w 9636586"/>
              <a:gd name="connsiteY436" fmla="*/ 6523294 h 7041654"/>
              <a:gd name="connsiteX437" fmla="*/ 6789485 w 9636586"/>
              <a:gd name="connsiteY437" fmla="*/ 6524300 h 7041654"/>
              <a:gd name="connsiteX438" fmla="*/ 6792014 w 9636586"/>
              <a:gd name="connsiteY438" fmla="*/ 6524806 h 7041654"/>
              <a:gd name="connsiteX439" fmla="*/ 6800083 w 9636586"/>
              <a:gd name="connsiteY439" fmla="*/ 6526317 h 7041654"/>
              <a:gd name="connsiteX440" fmla="*/ 6819256 w 9636586"/>
              <a:gd name="connsiteY440" fmla="*/ 6533375 h 7041654"/>
              <a:gd name="connsiteX441" fmla="*/ 6848020 w 9636586"/>
              <a:gd name="connsiteY441" fmla="*/ 6535899 h 7041654"/>
              <a:gd name="connsiteX442" fmla="*/ 6862144 w 9636586"/>
              <a:gd name="connsiteY442" fmla="*/ 6535899 h 7041654"/>
              <a:gd name="connsiteX443" fmla="*/ 6876277 w 9636586"/>
              <a:gd name="connsiteY443" fmla="*/ 6532876 h 7041654"/>
              <a:gd name="connsiteX444" fmla="*/ 6887373 w 9636586"/>
              <a:gd name="connsiteY444" fmla="*/ 6528841 h 7041654"/>
              <a:gd name="connsiteX445" fmla="*/ 6889394 w 9636586"/>
              <a:gd name="connsiteY445" fmla="*/ 6529846 h 7041654"/>
              <a:gd name="connsiteX446" fmla="*/ 6889902 w 9636586"/>
              <a:gd name="connsiteY446" fmla="*/ 6533881 h 7041654"/>
              <a:gd name="connsiteX447" fmla="*/ 6890401 w 9636586"/>
              <a:gd name="connsiteY447" fmla="*/ 6535899 h 7041654"/>
              <a:gd name="connsiteX448" fmla="*/ 6892422 w 9636586"/>
              <a:gd name="connsiteY448" fmla="*/ 6537410 h 7041654"/>
              <a:gd name="connsiteX449" fmla="*/ 6895450 w 9636586"/>
              <a:gd name="connsiteY449" fmla="*/ 6538423 h 7041654"/>
              <a:gd name="connsiteX450" fmla="*/ 6898478 w 9636586"/>
              <a:gd name="connsiteY450" fmla="*/ 6537410 h 7041654"/>
              <a:gd name="connsiteX451" fmla="*/ 6894943 w 9636586"/>
              <a:gd name="connsiteY451" fmla="*/ 6534387 h 7041654"/>
              <a:gd name="connsiteX452" fmla="*/ 6896457 w 9636586"/>
              <a:gd name="connsiteY452" fmla="*/ 6531365 h 7041654"/>
              <a:gd name="connsiteX453" fmla="*/ 6904026 w 9636586"/>
              <a:gd name="connsiteY453" fmla="*/ 6527329 h 7041654"/>
              <a:gd name="connsiteX454" fmla="*/ 6905540 w 9636586"/>
              <a:gd name="connsiteY454" fmla="*/ 6525818 h 7041654"/>
              <a:gd name="connsiteX455" fmla="*/ 6908061 w 9636586"/>
              <a:gd name="connsiteY455" fmla="*/ 6521783 h 7041654"/>
              <a:gd name="connsiteX456" fmla="*/ 6909075 w 9636586"/>
              <a:gd name="connsiteY456" fmla="*/ 6520771 h 7041654"/>
              <a:gd name="connsiteX457" fmla="*/ 6911596 w 9636586"/>
              <a:gd name="connsiteY457" fmla="*/ 6519765 h 7041654"/>
              <a:gd name="connsiteX458" fmla="*/ 6916645 w 9636586"/>
              <a:gd name="connsiteY458" fmla="*/ 6519765 h 7041654"/>
              <a:gd name="connsiteX459" fmla="*/ 6919672 w 9636586"/>
              <a:gd name="connsiteY459" fmla="*/ 6518753 h 7041654"/>
              <a:gd name="connsiteX460" fmla="*/ 6921686 w 9636586"/>
              <a:gd name="connsiteY460" fmla="*/ 6517748 h 7041654"/>
              <a:gd name="connsiteX461" fmla="*/ 6924713 w 9636586"/>
              <a:gd name="connsiteY461" fmla="*/ 6515224 h 7041654"/>
              <a:gd name="connsiteX462" fmla="*/ 6927741 w 9636586"/>
              <a:gd name="connsiteY462" fmla="*/ 6514725 h 7041654"/>
              <a:gd name="connsiteX463" fmla="*/ 6929762 w 9636586"/>
              <a:gd name="connsiteY463" fmla="*/ 6515224 h 7041654"/>
              <a:gd name="connsiteX464" fmla="*/ 6932283 w 9636586"/>
              <a:gd name="connsiteY464" fmla="*/ 6515730 h 7041654"/>
              <a:gd name="connsiteX465" fmla="*/ 6934304 w 9636586"/>
              <a:gd name="connsiteY465" fmla="*/ 6516735 h 7041654"/>
              <a:gd name="connsiteX466" fmla="*/ 6936317 w 9636586"/>
              <a:gd name="connsiteY466" fmla="*/ 6517748 h 7041654"/>
              <a:gd name="connsiteX467" fmla="*/ 6938338 w 9636586"/>
              <a:gd name="connsiteY467" fmla="*/ 6520271 h 7041654"/>
              <a:gd name="connsiteX468" fmla="*/ 6940360 w 9636586"/>
              <a:gd name="connsiteY468" fmla="*/ 6524300 h 7041654"/>
              <a:gd name="connsiteX469" fmla="*/ 6941874 w 9636586"/>
              <a:gd name="connsiteY469" fmla="*/ 6528841 h 7041654"/>
              <a:gd name="connsiteX470" fmla="*/ 6938846 w 9636586"/>
              <a:gd name="connsiteY470" fmla="*/ 6530352 h 7041654"/>
              <a:gd name="connsiteX471" fmla="*/ 6940360 w 9636586"/>
              <a:gd name="connsiteY471" fmla="*/ 6533881 h 7041654"/>
              <a:gd name="connsiteX472" fmla="*/ 6943887 w 9636586"/>
              <a:gd name="connsiteY472" fmla="*/ 6534387 h 7041654"/>
              <a:gd name="connsiteX473" fmla="*/ 6948428 w 9636586"/>
              <a:gd name="connsiteY473" fmla="*/ 6534387 h 7041654"/>
              <a:gd name="connsiteX474" fmla="*/ 6951456 w 9636586"/>
              <a:gd name="connsiteY474" fmla="*/ 6535899 h 7041654"/>
              <a:gd name="connsiteX475" fmla="*/ 6954484 w 9636586"/>
              <a:gd name="connsiteY475" fmla="*/ 6533881 h 7041654"/>
              <a:gd name="connsiteX476" fmla="*/ 6955998 w 9636586"/>
              <a:gd name="connsiteY476" fmla="*/ 6533375 h 7041654"/>
              <a:gd name="connsiteX477" fmla="*/ 6958019 w 9636586"/>
              <a:gd name="connsiteY477" fmla="*/ 6533375 h 7041654"/>
              <a:gd name="connsiteX478" fmla="*/ 6960540 w 9636586"/>
              <a:gd name="connsiteY478" fmla="*/ 6533375 h 7041654"/>
              <a:gd name="connsiteX479" fmla="*/ 6962561 w 9636586"/>
              <a:gd name="connsiteY479" fmla="*/ 6533881 h 7041654"/>
              <a:gd name="connsiteX480" fmla="*/ 6965081 w 9636586"/>
              <a:gd name="connsiteY480" fmla="*/ 6535393 h 7041654"/>
              <a:gd name="connsiteX481" fmla="*/ 6967102 w 9636586"/>
              <a:gd name="connsiteY481" fmla="*/ 6535393 h 7041654"/>
              <a:gd name="connsiteX482" fmla="*/ 6970130 w 9636586"/>
              <a:gd name="connsiteY482" fmla="*/ 6534387 h 7041654"/>
              <a:gd name="connsiteX483" fmla="*/ 6966595 w 9636586"/>
              <a:gd name="connsiteY483" fmla="*/ 6532876 h 7041654"/>
              <a:gd name="connsiteX484" fmla="*/ 6964075 w 9636586"/>
              <a:gd name="connsiteY484" fmla="*/ 6530352 h 7041654"/>
              <a:gd name="connsiteX485" fmla="*/ 6961047 w 9636586"/>
              <a:gd name="connsiteY485" fmla="*/ 6528841 h 7041654"/>
              <a:gd name="connsiteX486" fmla="*/ 6951456 w 9636586"/>
              <a:gd name="connsiteY486" fmla="*/ 6526823 h 7041654"/>
              <a:gd name="connsiteX487" fmla="*/ 6946915 w 9636586"/>
              <a:gd name="connsiteY487" fmla="*/ 6524806 h 7041654"/>
              <a:gd name="connsiteX488" fmla="*/ 6943887 w 9636586"/>
              <a:gd name="connsiteY488" fmla="*/ 6521783 h 7041654"/>
              <a:gd name="connsiteX489" fmla="*/ 6942880 w 9636586"/>
              <a:gd name="connsiteY489" fmla="*/ 6517241 h 7041654"/>
              <a:gd name="connsiteX490" fmla="*/ 6946915 w 9636586"/>
              <a:gd name="connsiteY490" fmla="*/ 6510183 h 7041654"/>
              <a:gd name="connsiteX491" fmla="*/ 6955499 w 9636586"/>
              <a:gd name="connsiteY491" fmla="*/ 6507160 h 7041654"/>
              <a:gd name="connsiteX492" fmla="*/ 6966595 w 9636586"/>
              <a:gd name="connsiteY492" fmla="*/ 6505143 h 7041654"/>
              <a:gd name="connsiteX493" fmla="*/ 6974165 w 9636586"/>
              <a:gd name="connsiteY493" fmla="*/ 6501614 h 7041654"/>
              <a:gd name="connsiteX494" fmla="*/ 6976186 w 9636586"/>
              <a:gd name="connsiteY494" fmla="*/ 6500095 h 7041654"/>
              <a:gd name="connsiteX495" fmla="*/ 6977192 w 9636586"/>
              <a:gd name="connsiteY495" fmla="*/ 6499596 h 7041654"/>
              <a:gd name="connsiteX496" fmla="*/ 6979214 w 9636586"/>
              <a:gd name="connsiteY496" fmla="*/ 6498584 h 7041654"/>
              <a:gd name="connsiteX497" fmla="*/ 6982241 w 9636586"/>
              <a:gd name="connsiteY497" fmla="*/ 6498085 h 7041654"/>
              <a:gd name="connsiteX498" fmla="*/ 6982741 w 9636586"/>
              <a:gd name="connsiteY498" fmla="*/ 6497073 h 7041654"/>
              <a:gd name="connsiteX499" fmla="*/ 6983755 w 9636586"/>
              <a:gd name="connsiteY499" fmla="*/ 6496566 h 7041654"/>
              <a:gd name="connsiteX500" fmla="*/ 6985261 w 9636586"/>
              <a:gd name="connsiteY500" fmla="*/ 6496566 h 7041654"/>
              <a:gd name="connsiteX501" fmla="*/ 6986276 w 9636586"/>
              <a:gd name="connsiteY501" fmla="*/ 6497073 h 7041654"/>
              <a:gd name="connsiteX502" fmla="*/ 6986775 w 9636586"/>
              <a:gd name="connsiteY502" fmla="*/ 6499090 h 7041654"/>
              <a:gd name="connsiteX503" fmla="*/ 6988289 w 9636586"/>
              <a:gd name="connsiteY503" fmla="*/ 6499596 h 7041654"/>
              <a:gd name="connsiteX504" fmla="*/ 7015032 w 9636586"/>
              <a:gd name="connsiteY504" fmla="*/ 6502619 h 7041654"/>
              <a:gd name="connsiteX505" fmla="*/ 7023109 w 9636586"/>
              <a:gd name="connsiteY505" fmla="*/ 6499596 h 7041654"/>
              <a:gd name="connsiteX506" fmla="*/ 7038755 w 9636586"/>
              <a:gd name="connsiteY506" fmla="*/ 6489508 h 7041654"/>
              <a:gd name="connsiteX507" fmla="*/ 7040261 w 9636586"/>
              <a:gd name="connsiteY507" fmla="*/ 6493037 h 7041654"/>
              <a:gd name="connsiteX508" fmla="*/ 7050359 w 9636586"/>
              <a:gd name="connsiteY508" fmla="*/ 6490014 h 7041654"/>
              <a:gd name="connsiteX509" fmla="*/ 7052372 w 9636586"/>
              <a:gd name="connsiteY509" fmla="*/ 6492032 h 7041654"/>
              <a:gd name="connsiteX510" fmla="*/ 7052372 w 9636586"/>
              <a:gd name="connsiteY510" fmla="*/ 6494050 h 7041654"/>
              <a:gd name="connsiteX511" fmla="*/ 7052879 w 9636586"/>
              <a:gd name="connsiteY511" fmla="*/ 6496067 h 7041654"/>
              <a:gd name="connsiteX512" fmla="*/ 7054900 w 9636586"/>
              <a:gd name="connsiteY512" fmla="*/ 6496566 h 7041654"/>
              <a:gd name="connsiteX513" fmla="*/ 7060449 w 9636586"/>
              <a:gd name="connsiteY513" fmla="*/ 6497073 h 7041654"/>
              <a:gd name="connsiteX514" fmla="*/ 7061455 w 9636586"/>
              <a:gd name="connsiteY514" fmla="*/ 6498584 h 7041654"/>
              <a:gd name="connsiteX515" fmla="*/ 7061963 w 9636586"/>
              <a:gd name="connsiteY515" fmla="*/ 6500095 h 7041654"/>
              <a:gd name="connsiteX516" fmla="*/ 7063476 w 9636586"/>
              <a:gd name="connsiteY516" fmla="*/ 6502113 h 7041654"/>
              <a:gd name="connsiteX517" fmla="*/ 7071046 w 9636586"/>
              <a:gd name="connsiteY517" fmla="*/ 6503125 h 7041654"/>
              <a:gd name="connsiteX518" fmla="*/ 7079115 w 9636586"/>
              <a:gd name="connsiteY518" fmla="*/ 6498584 h 7041654"/>
              <a:gd name="connsiteX519" fmla="*/ 7086684 w 9636586"/>
              <a:gd name="connsiteY519" fmla="*/ 6492032 h 7041654"/>
              <a:gd name="connsiteX520" fmla="*/ 7098795 w 9636586"/>
              <a:gd name="connsiteY520" fmla="*/ 6475392 h 7041654"/>
              <a:gd name="connsiteX521" fmla="*/ 7100309 w 9636586"/>
              <a:gd name="connsiteY521" fmla="*/ 6471863 h 7041654"/>
              <a:gd name="connsiteX522" fmla="*/ 7102330 w 9636586"/>
              <a:gd name="connsiteY522" fmla="*/ 6470352 h 7041654"/>
              <a:gd name="connsiteX523" fmla="*/ 7113427 w 9636586"/>
              <a:gd name="connsiteY523" fmla="*/ 6466816 h 7041654"/>
              <a:gd name="connsiteX524" fmla="*/ 7116962 w 9636586"/>
              <a:gd name="connsiteY524" fmla="*/ 6465810 h 7041654"/>
              <a:gd name="connsiteX525" fmla="*/ 7119990 w 9636586"/>
              <a:gd name="connsiteY525" fmla="*/ 6467828 h 7041654"/>
              <a:gd name="connsiteX526" fmla="*/ 7123517 w 9636586"/>
              <a:gd name="connsiteY526" fmla="*/ 6471863 h 7041654"/>
              <a:gd name="connsiteX527" fmla="*/ 7126545 w 9636586"/>
              <a:gd name="connsiteY527" fmla="*/ 6474380 h 7041654"/>
              <a:gd name="connsiteX528" fmla="*/ 7134622 w 9636586"/>
              <a:gd name="connsiteY528" fmla="*/ 6471863 h 7041654"/>
              <a:gd name="connsiteX529" fmla="*/ 7138656 w 9636586"/>
              <a:gd name="connsiteY529" fmla="*/ 6474380 h 7041654"/>
              <a:gd name="connsiteX530" fmla="*/ 7143705 w 9636586"/>
              <a:gd name="connsiteY530" fmla="*/ 6477909 h 7041654"/>
              <a:gd name="connsiteX531" fmla="*/ 7147739 w 9636586"/>
              <a:gd name="connsiteY531" fmla="*/ 6479927 h 7041654"/>
              <a:gd name="connsiteX532" fmla="*/ 7153795 w 9636586"/>
              <a:gd name="connsiteY532" fmla="*/ 6478415 h 7041654"/>
              <a:gd name="connsiteX533" fmla="*/ 7161364 w 9636586"/>
              <a:gd name="connsiteY533" fmla="*/ 6475392 h 7041654"/>
              <a:gd name="connsiteX534" fmla="*/ 7167420 w 9636586"/>
              <a:gd name="connsiteY534" fmla="*/ 6471357 h 7041654"/>
              <a:gd name="connsiteX535" fmla="*/ 7169941 w 9636586"/>
              <a:gd name="connsiteY535" fmla="*/ 6466816 h 7041654"/>
              <a:gd name="connsiteX536" fmla="*/ 7170448 w 9636586"/>
              <a:gd name="connsiteY536" fmla="*/ 6464805 h 7041654"/>
              <a:gd name="connsiteX537" fmla="*/ 7173476 w 9636586"/>
              <a:gd name="connsiteY537" fmla="*/ 6459758 h 7041654"/>
              <a:gd name="connsiteX538" fmla="*/ 7174990 w 9636586"/>
              <a:gd name="connsiteY538" fmla="*/ 6453206 h 7041654"/>
              <a:gd name="connsiteX539" fmla="*/ 7175996 w 9636586"/>
              <a:gd name="connsiteY539" fmla="*/ 6451188 h 7041654"/>
              <a:gd name="connsiteX540" fmla="*/ 7178517 w 9636586"/>
              <a:gd name="connsiteY540" fmla="*/ 6449171 h 7041654"/>
              <a:gd name="connsiteX541" fmla="*/ 7181544 w 9636586"/>
              <a:gd name="connsiteY541" fmla="*/ 6448165 h 7041654"/>
              <a:gd name="connsiteX542" fmla="*/ 7182559 w 9636586"/>
              <a:gd name="connsiteY542" fmla="*/ 6448664 h 7041654"/>
              <a:gd name="connsiteX543" fmla="*/ 7183566 w 9636586"/>
              <a:gd name="connsiteY543" fmla="*/ 6449171 h 7041654"/>
              <a:gd name="connsiteX544" fmla="*/ 7188615 w 9636586"/>
              <a:gd name="connsiteY544" fmla="*/ 6449171 h 7041654"/>
              <a:gd name="connsiteX545" fmla="*/ 7190628 w 9636586"/>
              <a:gd name="connsiteY545" fmla="*/ 6449677 h 7041654"/>
              <a:gd name="connsiteX546" fmla="*/ 7192142 w 9636586"/>
              <a:gd name="connsiteY546" fmla="*/ 6451188 h 7041654"/>
              <a:gd name="connsiteX547" fmla="*/ 7193656 w 9636586"/>
              <a:gd name="connsiteY547" fmla="*/ 6454717 h 7041654"/>
              <a:gd name="connsiteX548" fmla="*/ 7195170 w 9636586"/>
              <a:gd name="connsiteY548" fmla="*/ 6454717 h 7041654"/>
              <a:gd name="connsiteX549" fmla="*/ 7198705 w 9636586"/>
              <a:gd name="connsiteY549" fmla="*/ 6453206 h 7041654"/>
              <a:gd name="connsiteX550" fmla="*/ 7201225 w 9636586"/>
              <a:gd name="connsiteY550" fmla="*/ 6454211 h 7041654"/>
              <a:gd name="connsiteX551" fmla="*/ 7203746 w 9636586"/>
              <a:gd name="connsiteY551" fmla="*/ 6455722 h 7041654"/>
              <a:gd name="connsiteX552" fmla="*/ 7207788 w 9636586"/>
              <a:gd name="connsiteY552" fmla="*/ 6459758 h 7041654"/>
              <a:gd name="connsiteX553" fmla="*/ 7211315 w 9636586"/>
              <a:gd name="connsiteY553" fmla="*/ 6465810 h 7041654"/>
              <a:gd name="connsiteX554" fmla="*/ 7213844 w 9636586"/>
              <a:gd name="connsiteY554" fmla="*/ 6467828 h 7041654"/>
              <a:gd name="connsiteX555" fmla="*/ 7218884 w 9636586"/>
              <a:gd name="connsiteY555" fmla="*/ 6468334 h 7041654"/>
              <a:gd name="connsiteX556" fmla="*/ 7225447 w 9636586"/>
              <a:gd name="connsiteY556" fmla="*/ 6468334 h 7041654"/>
              <a:gd name="connsiteX557" fmla="*/ 7227968 w 9636586"/>
              <a:gd name="connsiteY557" fmla="*/ 6468833 h 7041654"/>
              <a:gd name="connsiteX558" fmla="*/ 7243614 w 9636586"/>
              <a:gd name="connsiteY558" fmla="*/ 6485979 h 7041654"/>
              <a:gd name="connsiteX559" fmla="*/ 7248655 w 9636586"/>
              <a:gd name="connsiteY559" fmla="*/ 6493544 h 7041654"/>
              <a:gd name="connsiteX560" fmla="*/ 7251184 w 9636586"/>
              <a:gd name="connsiteY560" fmla="*/ 6498085 h 7041654"/>
              <a:gd name="connsiteX561" fmla="*/ 7252698 w 9636586"/>
              <a:gd name="connsiteY561" fmla="*/ 6502113 h 7041654"/>
              <a:gd name="connsiteX562" fmla="*/ 7250676 w 9636586"/>
              <a:gd name="connsiteY562" fmla="*/ 6504131 h 7041654"/>
              <a:gd name="connsiteX563" fmla="*/ 7247648 w 9636586"/>
              <a:gd name="connsiteY563" fmla="*/ 6504637 h 7041654"/>
              <a:gd name="connsiteX564" fmla="*/ 7244621 w 9636586"/>
              <a:gd name="connsiteY564" fmla="*/ 6507160 h 7041654"/>
              <a:gd name="connsiteX565" fmla="*/ 7241593 w 9636586"/>
              <a:gd name="connsiteY565" fmla="*/ 6508672 h 7041654"/>
              <a:gd name="connsiteX566" fmla="*/ 7240586 w 9636586"/>
              <a:gd name="connsiteY566" fmla="*/ 6510690 h 7041654"/>
              <a:gd name="connsiteX567" fmla="*/ 7242600 w 9636586"/>
              <a:gd name="connsiteY567" fmla="*/ 6511189 h 7041654"/>
              <a:gd name="connsiteX568" fmla="*/ 7244621 w 9636586"/>
              <a:gd name="connsiteY568" fmla="*/ 6512201 h 7041654"/>
              <a:gd name="connsiteX569" fmla="*/ 7246642 w 9636586"/>
              <a:gd name="connsiteY569" fmla="*/ 6513712 h 7041654"/>
              <a:gd name="connsiteX570" fmla="*/ 7247648 w 9636586"/>
              <a:gd name="connsiteY570" fmla="*/ 6514725 h 7041654"/>
              <a:gd name="connsiteX571" fmla="*/ 7244113 w 9636586"/>
              <a:gd name="connsiteY571" fmla="*/ 6523294 h 7041654"/>
              <a:gd name="connsiteX572" fmla="*/ 7244113 w 9636586"/>
              <a:gd name="connsiteY572" fmla="*/ 6524806 h 7041654"/>
              <a:gd name="connsiteX573" fmla="*/ 7241086 w 9636586"/>
              <a:gd name="connsiteY573" fmla="*/ 6527329 h 7041654"/>
              <a:gd name="connsiteX574" fmla="*/ 7239572 w 9636586"/>
              <a:gd name="connsiteY574" fmla="*/ 6532876 h 7041654"/>
              <a:gd name="connsiteX575" fmla="*/ 7239572 w 9636586"/>
              <a:gd name="connsiteY575" fmla="*/ 6538922 h 7041654"/>
              <a:gd name="connsiteX576" fmla="*/ 7240586 w 9636586"/>
              <a:gd name="connsiteY576" fmla="*/ 6542957 h 7041654"/>
              <a:gd name="connsiteX577" fmla="*/ 7241593 w 9636586"/>
              <a:gd name="connsiteY577" fmla="*/ 6545987 h 7041654"/>
              <a:gd name="connsiteX578" fmla="*/ 7242100 w 9636586"/>
              <a:gd name="connsiteY578" fmla="*/ 6547498 h 7041654"/>
              <a:gd name="connsiteX579" fmla="*/ 7249670 w 9636586"/>
              <a:gd name="connsiteY579" fmla="*/ 6554050 h 7041654"/>
              <a:gd name="connsiteX580" fmla="*/ 7250676 w 9636586"/>
              <a:gd name="connsiteY580" fmla="*/ 6556068 h 7041654"/>
              <a:gd name="connsiteX581" fmla="*/ 7249670 w 9636586"/>
              <a:gd name="connsiteY581" fmla="*/ 6559098 h 7041654"/>
              <a:gd name="connsiteX582" fmla="*/ 7240586 w 9636586"/>
              <a:gd name="connsiteY582" fmla="*/ 6564644 h 7041654"/>
              <a:gd name="connsiteX583" fmla="*/ 7237051 w 9636586"/>
              <a:gd name="connsiteY583" fmla="*/ 6568173 h 7041654"/>
              <a:gd name="connsiteX584" fmla="*/ 7237559 w 9636586"/>
              <a:gd name="connsiteY584" fmla="*/ 6572708 h 7041654"/>
              <a:gd name="connsiteX585" fmla="*/ 7253197 w 9636586"/>
              <a:gd name="connsiteY585" fmla="*/ 6561108 h 7041654"/>
              <a:gd name="connsiteX586" fmla="*/ 7257231 w 9636586"/>
              <a:gd name="connsiteY586" fmla="*/ 6561108 h 7041654"/>
              <a:gd name="connsiteX587" fmla="*/ 7252698 w 9636586"/>
              <a:gd name="connsiteY587" fmla="*/ 6567667 h 7041654"/>
              <a:gd name="connsiteX588" fmla="*/ 7241593 w 9636586"/>
              <a:gd name="connsiteY588" fmla="*/ 6593383 h 7041654"/>
              <a:gd name="connsiteX589" fmla="*/ 7242100 w 9636586"/>
              <a:gd name="connsiteY589" fmla="*/ 6597418 h 7041654"/>
              <a:gd name="connsiteX590" fmla="*/ 7242600 w 9636586"/>
              <a:gd name="connsiteY590" fmla="*/ 6600441 h 7041654"/>
              <a:gd name="connsiteX591" fmla="*/ 7243614 w 9636586"/>
              <a:gd name="connsiteY591" fmla="*/ 6604982 h 7041654"/>
              <a:gd name="connsiteX592" fmla="*/ 7242600 w 9636586"/>
              <a:gd name="connsiteY592" fmla="*/ 6608005 h 7041654"/>
              <a:gd name="connsiteX593" fmla="*/ 7242100 w 9636586"/>
              <a:gd name="connsiteY593" fmla="*/ 6610023 h 7041654"/>
              <a:gd name="connsiteX594" fmla="*/ 7242100 w 9636586"/>
              <a:gd name="connsiteY594" fmla="*/ 6611028 h 7041654"/>
              <a:gd name="connsiteX595" fmla="*/ 7247648 w 9636586"/>
              <a:gd name="connsiteY595" fmla="*/ 6619604 h 7041654"/>
              <a:gd name="connsiteX596" fmla="*/ 7248655 w 9636586"/>
              <a:gd name="connsiteY596" fmla="*/ 6621116 h 7041654"/>
              <a:gd name="connsiteX597" fmla="*/ 7248655 w 9636586"/>
              <a:gd name="connsiteY597" fmla="*/ 6625657 h 7041654"/>
              <a:gd name="connsiteX598" fmla="*/ 7248156 w 9636586"/>
              <a:gd name="connsiteY598" fmla="*/ 6630192 h 7041654"/>
              <a:gd name="connsiteX599" fmla="*/ 7246642 w 9636586"/>
              <a:gd name="connsiteY599" fmla="*/ 6635232 h 7041654"/>
              <a:gd name="connsiteX600" fmla="*/ 7244113 w 9636586"/>
              <a:gd name="connsiteY600" fmla="*/ 6638761 h 7041654"/>
              <a:gd name="connsiteX601" fmla="*/ 7243614 w 9636586"/>
              <a:gd name="connsiteY601" fmla="*/ 6642297 h 7041654"/>
              <a:gd name="connsiteX602" fmla="*/ 7247648 w 9636586"/>
              <a:gd name="connsiteY602" fmla="*/ 6654902 h 7041654"/>
              <a:gd name="connsiteX603" fmla="*/ 7244621 w 9636586"/>
              <a:gd name="connsiteY603" fmla="*/ 6657419 h 7041654"/>
              <a:gd name="connsiteX604" fmla="*/ 7241086 w 9636586"/>
              <a:gd name="connsiteY604" fmla="*/ 6660948 h 7041654"/>
              <a:gd name="connsiteX605" fmla="*/ 7238058 w 9636586"/>
              <a:gd name="connsiteY605" fmla="*/ 6664983 h 7041654"/>
              <a:gd name="connsiteX606" fmla="*/ 7239572 w 9636586"/>
              <a:gd name="connsiteY606" fmla="*/ 6670030 h 7041654"/>
              <a:gd name="connsiteX607" fmla="*/ 7240586 w 9636586"/>
              <a:gd name="connsiteY607" fmla="*/ 6671036 h 7041654"/>
              <a:gd name="connsiteX608" fmla="*/ 7242600 w 9636586"/>
              <a:gd name="connsiteY608" fmla="*/ 6676582 h 7041654"/>
              <a:gd name="connsiteX609" fmla="*/ 7243614 w 9636586"/>
              <a:gd name="connsiteY609" fmla="*/ 6678600 h 7041654"/>
              <a:gd name="connsiteX610" fmla="*/ 7244113 w 9636586"/>
              <a:gd name="connsiteY610" fmla="*/ 6680111 h 7041654"/>
              <a:gd name="connsiteX611" fmla="*/ 7248655 w 9636586"/>
              <a:gd name="connsiteY611" fmla="*/ 6684653 h 7041654"/>
              <a:gd name="connsiteX612" fmla="*/ 7249670 w 9636586"/>
              <a:gd name="connsiteY612" fmla="*/ 6686164 h 7041654"/>
              <a:gd name="connsiteX613" fmla="*/ 7249670 w 9636586"/>
              <a:gd name="connsiteY613" fmla="*/ 6686670 h 7041654"/>
              <a:gd name="connsiteX614" fmla="*/ 7250169 w 9636586"/>
              <a:gd name="connsiteY614" fmla="*/ 6688182 h 7041654"/>
              <a:gd name="connsiteX615" fmla="*/ 7251683 w 9636586"/>
              <a:gd name="connsiteY615" fmla="*/ 6688681 h 7041654"/>
              <a:gd name="connsiteX616" fmla="*/ 7248655 w 9636586"/>
              <a:gd name="connsiteY616" fmla="*/ 6695746 h 7041654"/>
              <a:gd name="connsiteX617" fmla="*/ 7245627 w 9636586"/>
              <a:gd name="connsiteY617" fmla="*/ 6706333 h 7041654"/>
              <a:gd name="connsiteX618" fmla="*/ 7245627 w 9636586"/>
              <a:gd name="connsiteY618" fmla="*/ 6716414 h 7041654"/>
              <a:gd name="connsiteX619" fmla="*/ 7259252 w 9636586"/>
              <a:gd name="connsiteY619" fmla="*/ 6728519 h 7041654"/>
              <a:gd name="connsiteX620" fmla="*/ 7259252 w 9636586"/>
              <a:gd name="connsiteY620" fmla="*/ 6729525 h 7041654"/>
              <a:gd name="connsiteX621" fmla="*/ 7257738 w 9636586"/>
              <a:gd name="connsiteY621" fmla="*/ 6730031 h 7041654"/>
              <a:gd name="connsiteX622" fmla="*/ 7255725 w 9636586"/>
              <a:gd name="connsiteY622" fmla="*/ 6732048 h 7041654"/>
              <a:gd name="connsiteX623" fmla="*/ 7250169 w 9636586"/>
              <a:gd name="connsiteY623" fmla="*/ 6738101 h 7041654"/>
              <a:gd name="connsiteX624" fmla="*/ 7249670 w 9636586"/>
              <a:gd name="connsiteY624" fmla="*/ 6741124 h 7041654"/>
              <a:gd name="connsiteX625" fmla="*/ 7258246 w 9636586"/>
              <a:gd name="connsiteY625" fmla="*/ 6744147 h 7041654"/>
              <a:gd name="connsiteX626" fmla="*/ 7259252 w 9636586"/>
              <a:gd name="connsiteY626" fmla="*/ 6747683 h 7041654"/>
              <a:gd name="connsiteX627" fmla="*/ 7257231 w 9636586"/>
              <a:gd name="connsiteY627" fmla="*/ 6755240 h 7041654"/>
              <a:gd name="connsiteX628" fmla="*/ 7256225 w 9636586"/>
              <a:gd name="connsiteY628" fmla="*/ 6756758 h 7041654"/>
              <a:gd name="connsiteX629" fmla="*/ 7252698 w 9636586"/>
              <a:gd name="connsiteY629" fmla="*/ 6759781 h 7041654"/>
              <a:gd name="connsiteX630" fmla="*/ 7251683 w 9636586"/>
              <a:gd name="connsiteY630" fmla="*/ 6760787 h 7041654"/>
              <a:gd name="connsiteX631" fmla="*/ 7250676 w 9636586"/>
              <a:gd name="connsiteY631" fmla="*/ 6762804 h 7041654"/>
              <a:gd name="connsiteX632" fmla="*/ 7248156 w 9636586"/>
              <a:gd name="connsiteY632" fmla="*/ 6762305 h 7041654"/>
              <a:gd name="connsiteX633" fmla="*/ 7246642 w 9636586"/>
              <a:gd name="connsiteY633" fmla="*/ 6759781 h 7041654"/>
              <a:gd name="connsiteX634" fmla="*/ 7245627 w 9636586"/>
              <a:gd name="connsiteY634" fmla="*/ 6759275 h 7041654"/>
              <a:gd name="connsiteX635" fmla="*/ 7238565 w 9636586"/>
              <a:gd name="connsiteY635" fmla="*/ 6757258 h 7041654"/>
              <a:gd name="connsiteX636" fmla="*/ 7237559 w 9636586"/>
              <a:gd name="connsiteY636" fmla="*/ 6756252 h 7041654"/>
              <a:gd name="connsiteX637" fmla="*/ 7238058 w 9636586"/>
              <a:gd name="connsiteY637" fmla="*/ 6754235 h 7041654"/>
              <a:gd name="connsiteX638" fmla="*/ 7242100 w 9636586"/>
              <a:gd name="connsiteY638" fmla="*/ 6752217 h 7041654"/>
              <a:gd name="connsiteX639" fmla="*/ 7243614 w 9636586"/>
              <a:gd name="connsiteY639" fmla="*/ 6751212 h 7041654"/>
              <a:gd name="connsiteX640" fmla="*/ 7244113 w 9636586"/>
              <a:gd name="connsiteY640" fmla="*/ 6750200 h 7041654"/>
              <a:gd name="connsiteX641" fmla="*/ 7245128 w 9636586"/>
              <a:gd name="connsiteY641" fmla="*/ 6748182 h 7041654"/>
              <a:gd name="connsiteX642" fmla="*/ 7246642 w 9636586"/>
              <a:gd name="connsiteY642" fmla="*/ 6746164 h 7041654"/>
              <a:gd name="connsiteX643" fmla="*/ 7247648 w 9636586"/>
              <a:gd name="connsiteY643" fmla="*/ 6744147 h 7041654"/>
              <a:gd name="connsiteX644" fmla="*/ 7246642 w 9636586"/>
              <a:gd name="connsiteY644" fmla="*/ 6742635 h 7041654"/>
              <a:gd name="connsiteX645" fmla="*/ 7244621 w 9636586"/>
              <a:gd name="connsiteY645" fmla="*/ 6741124 h 7041654"/>
              <a:gd name="connsiteX646" fmla="*/ 7242100 w 9636586"/>
              <a:gd name="connsiteY646" fmla="*/ 6739106 h 7041654"/>
              <a:gd name="connsiteX647" fmla="*/ 7240586 w 9636586"/>
              <a:gd name="connsiteY647" fmla="*/ 6738101 h 7041654"/>
              <a:gd name="connsiteX648" fmla="*/ 7246642 w 9636586"/>
              <a:gd name="connsiteY648" fmla="*/ 6735577 h 7041654"/>
              <a:gd name="connsiteX649" fmla="*/ 7248655 w 9636586"/>
              <a:gd name="connsiteY649" fmla="*/ 6733560 h 7041654"/>
              <a:gd name="connsiteX650" fmla="*/ 7250169 w 9636586"/>
              <a:gd name="connsiteY650" fmla="*/ 6730537 h 7041654"/>
              <a:gd name="connsiteX651" fmla="*/ 7244621 w 9636586"/>
              <a:gd name="connsiteY651" fmla="*/ 6730537 h 7041654"/>
              <a:gd name="connsiteX652" fmla="*/ 7241086 w 9636586"/>
              <a:gd name="connsiteY652" fmla="*/ 6729025 h 7041654"/>
              <a:gd name="connsiteX653" fmla="*/ 7234531 w 9636586"/>
              <a:gd name="connsiteY653" fmla="*/ 6723479 h 7041654"/>
              <a:gd name="connsiteX654" fmla="*/ 7230996 w 9636586"/>
              <a:gd name="connsiteY654" fmla="*/ 6720955 h 7041654"/>
              <a:gd name="connsiteX655" fmla="*/ 7218385 w 9636586"/>
              <a:gd name="connsiteY655" fmla="*/ 6717932 h 7041654"/>
              <a:gd name="connsiteX656" fmla="*/ 7223426 w 9636586"/>
              <a:gd name="connsiteY656" fmla="*/ 6714403 h 7041654"/>
              <a:gd name="connsiteX657" fmla="*/ 7226454 w 9636586"/>
              <a:gd name="connsiteY657" fmla="*/ 6713391 h 7041654"/>
              <a:gd name="connsiteX658" fmla="*/ 7229482 w 9636586"/>
              <a:gd name="connsiteY658" fmla="*/ 6712885 h 7041654"/>
              <a:gd name="connsiteX659" fmla="*/ 7232002 w 9636586"/>
              <a:gd name="connsiteY659" fmla="*/ 6710867 h 7041654"/>
              <a:gd name="connsiteX660" fmla="*/ 7234531 w 9636586"/>
              <a:gd name="connsiteY660" fmla="*/ 6707338 h 7041654"/>
              <a:gd name="connsiteX661" fmla="*/ 7234531 w 9636586"/>
              <a:gd name="connsiteY661" fmla="*/ 6704315 h 7041654"/>
              <a:gd name="connsiteX662" fmla="*/ 7227968 w 9636586"/>
              <a:gd name="connsiteY662" fmla="*/ 6701292 h 7041654"/>
              <a:gd name="connsiteX663" fmla="*/ 7226454 w 9636586"/>
              <a:gd name="connsiteY663" fmla="*/ 6698263 h 7041654"/>
              <a:gd name="connsiteX664" fmla="*/ 7225955 w 9636586"/>
              <a:gd name="connsiteY664" fmla="*/ 6695240 h 7041654"/>
              <a:gd name="connsiteX665" fmla="*/ 7224940 w 9636586"/>
              <a:gd name="connsiteY665" fmla="*/ 6694227 h 7041654"/>
              <a:gd name="connsiteX666" fmla="*/ 7221912 w 9636586"/>
              <a:gd name="connsiteY666" fmla="*/ 6695240 h 7041654"/>
              <a:gd name="connsiteX667" fmla="*/ 7222420 w 9636586"/>
              <a:gd name="connsiteY667" fmla="*/ 6697763 h 7041654"/>
              <a:gd name="connsiteX668" fmla="*/ 7224940 w 9636586"/>
              <a:gd name="connsiteY668" fmla="*/ 6701792 h 7041654"/>
              <a:gd name="connsiteX669" fmla="*/ 7223934 w 9636586"/>
              <a:gd name="connsiteY669" fmla="*/ 6706333 h 7041654"/>
              <a:gd name="connsiteX670" fmla="*/ 7222927 w 9636586"/>
              <a:gd name="connsiteY670" fmla="*/ 6706333 h 7041654"/>
              <a:gd name="connsiteX671" fmla="*/ 7220398 w 9636586"/>
              <a:gd name="connsiteY671" fmla="*/ 6704821 h 7041654"/>
              <a:gd name="connsiteX672" fmla="*/ 7218385 w 9636586"/>
              <a:gd name="connsiteY672" fmla="*/ 6704315 h 7041654"/>
              <a:gd name="connsiteX673" fmla="*/ 7214343 w 9636586"/>
              <a:gd name="connsiteY673" fmla="*/ 6706333 h 7041654"/>
              <a:gd name="connsiteX674" fmla="*/ 7214343 w 9636586"/>
              <a:gd name="connsiteY674" fmla="*/ 6708351 h 7041654"/>
              <a:gd name="connsiteX675" fmla="*/ 7215857 w 9636586"/>
              <a:gd name="connsiteY675" fmla="*/ 6711880 h 7041654"/>
              <a:gd name="connsiteX676" fmla="*/ 7216364 w 9636586"/>
              <a:gd name="connsiteY676" fmla="*/ 6714902 h 7041654"/>
              <a:gd name="connsiteX677" fmla="*/ 7215357 w 9636586"/>
              <a:gd name="connsiteY677" fmla="*/ 6715915 h 7041654"/>
              <a:gd name="connsiteX678" fmla="*/ 7213336 w 9636586"/>
              <a:gd name="connsiteY678" fmla="*/ 6716414 h 7041654"/>
              <a:gd name="connsiteX679" fmla="*/ 7211315 w 9636586"/>
              <a:gd name="connsiteY679" fmla="*/ 6717426 h 7041654"/>
              <a:gd name="connsiteX680" fmla="*/ 7211315 w 9636586"/>
              <a:gd name="connsiteY680" fmla="*/ 6718938 h 7041654"/>
              <a:gd name="connsiteX681" fmla="*/ 7213336 w 9636586"/>
              <a:gd name="connsiteY681" fmla="*/ 6720449 h 7041654"/>
              <a:gd name="connsiteX682" fmla="*/ 7214343 w 9636586"/>
              <a:gd name="connsiteY682" fmla="*/ 6721961 h 7041654"/>
              <a:gd name="connsiteX683" fmla="*/ 7216364 w 9636586"/>
              <a:gd name="connsiteY683" fmla="*/ 6722467 h 7041654"/>
              <a:gd name="connsiteX684" fmla="*/ 7218884 w 9636586"/>
              <a:gd name="connsiteY684" fmla="*/ 6722973 h 7041654"/>
              <a:gd name="connsiteX685" fmla="*/ 7228982 w 9636586"/>
              <a:gd name="connsiteY685" fmla="*/ 6725497 h 7041654"/>
              <a:gd name="connsiteX686" fmla="*/ 7209302 w 9636586"/>
              <a:gd name="connsiteY686" fmla="*/ 6724990 h 7041654"/>
              <a:gd name="connsiteX687" fmla="*/ 7203746 w 9636586"/>
              <a:gd name="connsiteY687" fmla="*/ 6726502 h 7041654"/>
              <a:gd name="connsiteX688" fmla="*/ 7201225 w 9636586"/>
              <a:gd name="connsiteY688" fmla="*/ 6729525 h 7041654"/>
              <a:gd name="connsiteX689" fmla="*/ 7200726 w 9636586"/>
              <a:gd name="connsiteY689" fmla="*/ 6734572 h 7041654"/>
              <a:gd name="connsiteX690" fmla="*/ 7201225 w 9636586"/>
              <a:gd name="connsiteY690" fmla="*/ 6744147 h 7041654"/>
              <a:gd name="connsiteX691" fmla="*/ 7200218 w 9636586"/>
              <a:gd name="connsiteY691" fmla="*/ 6746164 h 7041654"/>
              <a:gd name="connsiteX692" fmla="*/ 7192649 w 9636586"/>
              <a:gd name="connsiteY692" fmla="*/ 6751711 h 7041654"/>
              <a:gd name="connsiteX693" fmla="*/ 7191642 w 9636586"/>
              <a:gd name="connsiteY693" fmla="*/ 6754235 h 7041654"/>
              <a:gd name="connsiteX694" fmla="*/ 7191642 w 9636586"/>
              <a:gd name="connsiteY694" fmla="*/ 6756758 h 7041654"/>
              <a:gd name="connsiteX695" fmla="*/ 7191135 w 9636586"/>
              <a:gd name="connsiteY695" fmla="*/ 6758270 h 7041654"/>
              <a:gd name="connsiteX696" fmla="*/ 7188107 w 9636586"/>
              <a:gd name="connsiteY696" fmla="*/ 6759275 h 7041654"/>
              <a:gd name="connsiteX697" fmla="*/ 7188615 w 9636586"/>
              <a:gd name="connsiteY697" fmla="*/ 6760288 h 7041654"/>
              <a:gd name="connsiteX698" fmla="*/ 7187600 w 9636586"/>
              <a:gd name="connsiteY698" fmla="*/ 6762804 h 7041654"/>
              <a:gd name="connsiteX699" fmla="*/ 7181544 w 9636586"/>
              <a:gd name="connsiteY699" fmla="*/ 6770875 h 7041654"/>
              <a:gd name="connsiteX700" fmla="*/ 7177003 w 9636586"/>
              <a:gd name="connsiteY700" fmla="*/ 6775416 h 7041654"/>
              <a:gd name="connsiteX701" fmla="*/ 7179531 w 9636586"/>
              <a:gd name="connsiteY701" fmla="*/ 6774910 h 7041654"/>
              <a:gd name="connsiteX702" fmla="*/ 7183058 w 9636586"/>
              <a:gd name="connsiteY702" fmla="*/ 6770875 h 7041654"/>
              <a:gd name="connsiteX703" fmla="*/ 7185587 w 9636586"/>
              <a:gd name="connsiteY703" fmla="*/ 6769869 h 7041654"/>
              <a:gd name="connsiteX704" fmla="*/ 7189114 w 9636586"/>
              <a:gd name="connsiteY704" fmla="*/ 6770875 h 7041654"/>
              <a:gd name="connsiteX705" fmla="*/ 7191135 w 9636586"/>
              <a:gd name="connsiteY705" fmla="*/ 6773898 h 7041654"/>
              <a:gd name="connsiteX706" fmla="*/ 7191135 w 9636586"/>
              <a:gd name="connsiteY706" fmla="*/ 6776927 h 7041654"/>
              <a:gd name="connsiteX707" fmla="*/ 7185587 w 9636586"/>
              <a:gd name="connsiteY707" fmla="*/ 6781462 h 7041654"/>
              <a:gd name="connsiteX708" fmla="*/ 7185587 w 9636586"/>
              <a:gd name="connsiteY708" fmla="*/ 6786509 h 7041654"/>
              <a:gd name="connsiteX709" fmla="*/ 7186593 w 9636586"/>
              <a:gd name="connsiteY709" fmla="*/ 6797096 h 7041654"/>
              <a:gd name="connsiteX710" fmla="*/ 7186593 w 9636586"/>
              <a:gd name="connsiteY710" fmla="*/ 6806172 h 7041654"/>
              <a:gd name="connsiteX711" fmla="*/ 7186086 w 9636586"/>
              <a:gd name="connsiteY711" fmla="*/ 6811212 h 7041654"/>
              <a:gd name="connsiteX712" fmla="*/ 7183566 w 9636586"/>
              <a:gd name="connsiteY712" fmla="*/ 6813230 h 7041654"/>
              <a:gd name="connsiteX713" fmla="*/ 7181045 w 9636586"/>
              <a:gd name="connsiteY713" fmla="*/ 6814242 h 7041654"/>
              <a:gd name="connsiteX714" fmla="*/ 7178017 w 9636586"/>
              <a:gd name="connsiteY714" fmla="*/ 6818271 h 7041654"/>
              <a:gd name="connsiteX715" fmla="*/ 7175489 w 9636586"/>
              <a:gd name="connsiteY715" fmla="*/ 6819283 h 7041654"/>
              <a:gd name="connsiteX716" fmla="*/ 7172968 w 9636586"/>
              <a:gd name="connsiteY716" fmla="*/ 6818271 h 7041654"/>
              <a:gd name="connsiteX717" fmla="*/ 7169941 w 9636586"/>
              <a:gd name="connsiteY717" fmla="*/ 6813230 h 7041654"/>
              <a:gd name="connsiteX718" fmla="*/ 7167420 w 9636586"/>
              <a:gd name="connsiteY718" fmla="*/ 6812225 h 7041654"/>
              <a:gd name="connsiteX719" fmla="*/ 7167420 w 9636586"/>
              <a:gd name="connsiteY719" fmla="*/ 6814242 h 7041654"/>
              <a:gd name="connsiteX720" fmla="*/ 7166413 w 9636586"/>
              <a:gd name="connsiteY720" fmla="*/ 6816253 h 7041654"/>
              <a:gd name="connsiteX721" fmla="*/ 7164392 w 9636586"/>
              <a:gd name="connsiteY721" fmla="*/ 6816759 h 7041654"/>
              <a:gd name="connsiteX722" fmla="*/ 7162371 w 9636586"/>
              <a:gd name="connsiteY722" fmla="*/ 6817265 h 7041654"/>
              <a:gd name="connsiteX723" fmla="*/ 7171962 w 9636586"/>
              <a:gd name="connsiteY723" fmla="*/ 6826847 h 7041654"/>
              <a:gd name="connsiteX724" fmla="*/ 7172968 w 9636586"/>
              <a:gd name="connsiteY724" fmla="*/ 6830882 h 7041654"/>
              <a:gd name="connsiteX725" fmla="*/ 7172968 w 9636586"/>
              <a:gd name="connsiteY725" fmla="*/ 6834411 h 7041654"/>
              <a:gd name="connsiteX726" fmla="*/ 7172968 w 9636586"/>
              <a:gd name="connsiteY726" fmla="*/ 6835923 h 7041654"/>
              <a:gd name="connsiteX727" fmla="*/ 7173476 w 9636586"/>
              <a:gd name="connsiteY727" fmla="*/ 6837434 h 7041654"/>
              <a:gd name="connsiteX728" fmla="*/ 7174990 w 9636586"/>
              <a:gd name="connsiteY728" fmla="*/ 6837940 h 7041654"/>
              <a:gd name="connsiteX729" fmla="*/ 7175489 w 9636586"/>
              <a:gd name="connsiteY729" fmla="*/ 6838439 h 7041654"/>
              <a:gd name="connsiteX730" fmla="*/ 7175996 w 9636586"/>
              <a:gd name="connsiteY730" fmla="*/ 6838946 h 7041654"/>
              <a:gd name="connsiteX731" fmla="*/ 7175996 w 9636586"/>
              <a:gd name="connsiteY731" fmla="*/ 6844998 h 7041654"/>
              <a:gd name="connsiteX732" fmla="*/ 7175489 w 9636586"/>
              <a:gd name="connsiteY732" fmla="*/ 6847522 h 7041654"/>
              <a:gd name="connsiteX733" fmla="*/ 7173983 w 9636586"/>
              <a:gd name="connsiteY733" fmla="*/ 6850039 h 7041654"/>
              <a:gd name="connsiteX734" fmla="*/ 7174990 w 9636586"/>
              <a:gd name="connsiteY734" fmla="*/ 6853568 h 7041654"/>
              <a:gd name="connsiteX735" fmla="*/ 7172469 w 9636586"/>
              <a:gd name="connsiteY735" fmla="*/ 6856598 h 7041654"/>
              <a:gd name="connsiteX736" fmla="*/ 7167927 w 9636586"/>
              <a:gd name="connsiteY736" fmla="*/ 6859114 h 7041654"/>
              <a:gd name="connsiteX737" fmla="*/ 7164900 w 9636586"/>
              <a:gd name="connsiteY737" fmla="*/ 6859621 h 7041654"/>
              <a:gd name="connsiteX738" fmla="*/ 7162371 w 9636586"/>
              <a:gd name="connsiteY738" fmla="*/ 6861132 h 7041654"/>
              <a:gd name="connsiteX739" fmla="*/ 7160358 w 9636586"/>
              <a:gd name="connsiteY739" fmla="*/ 6866173 h 7041654"/>
              <a:gd name="connsiteX740" fmla="*/ 7160358 w 9636586"/>
              <a:gd name="connsiteY740" fmla="*/ 6870208 h 7041654"/>
              <a:gd name="connsiteX741" fmla="*/ 7162371 w 9636586"/>
              <a:gd name="connsiteY741" fmla="*/ 6873238 h 7041654"/>
              <a:gd name="connsiteX742" fmla="*/ 7160857 w 9636586"/>
              <a:gd name="connsiteY742" fmla="*/ 6875255 h 7041654"/>
              <a:gd name="connsiteX743" fmla="*/ 7160358 w 9636586"/>
              <a:gd name="connsiteY743" fmla="*/ 6875754 h 7041654"/>
              <a:gd name="connsiteX744" fmla="*/ 7159343 w 9636586"/>
              <a:gd name="connsiteY744" fmla="*/ 6875754 h 7041654"/>
              <a:gd name="connsiteX745" fmla="*/ 7157330 w 9636586"/>
              <a:gd name="connsiteY745" fmla="*/ 6875255 h 7041654"/>
              <a:gd name="connsiteX746" fmla="*/ 7154302 w 9636586"/>
              <a:gd name="connsiteY746" fmla="*/ 6879790 h 7041654"/>
              <a:gd name="connsiteX747" fmla="*/ 7153288 w 9636586"/>
              <a:gd name="connsiteY747" fmla="*/ 6882812 h 7041654"/>
              <a:gd name="connsiteX748" fmla="*/ 7153795 w 9636586"/>
              <a:gd name="connsiteY748" fmla="*/ 6885842 h 7041654"/>
              <a:gd name="connsiteX749" fmla="*/ 7155309 w 9636586"/>
              <a:gd name="connsiteY749" fmla="*/ 6887860 h 7041654"/>
              <a:gd name="connsiteX750" fmla="*/ 7159851 w 9636586"/>
              <a:gd name="connsiteY750" fmla="*/ 6888359 h 7041654"/>
              <a:gd name="connsiteX751" fmla="*/ 7163885 w 9636586"/>
              <a:gd name="connsiteY751" fmla="*/ 6888359 h 7041654"/>
              <a:gd name="connsiteX752" fmla="*/ 7167420 w 9636586"/>
              <a:gd name="connsiteY752" fmla="*/ 6887860 h 7041654"/>
              <a:gd name="connsiteX753" fmla="*/ 7167420 w 9636586"/>
              <a:gd name="connsiteY753" fmla="*/ 6885842 h 7041654"/>
              <a:gd name="connsiteX754" fmla="*/ 7160358 w 9636586"/>
              <a:gd name="connsiteY754" fmla="*/ 6884331 h 7041654"/>
              <a:gd name="connsiteX755" fmla="*/ 7162878 w 9636586"/>
              <a:gd name="connsiteY755" fmla="*/ 6879790 h 7041654"/>
              <a:gd name="connsiteX756" fmla="*/ 7168934 w 9636586"/>
              <a:gd name="connsiteY756" fmla="*/ 6877772 h 7041654"/>
              <a:gd name="connsiteX757" fmla="*/ 7171962 w 9636586"/>
              <a:gd name="connsiteY757" fmla="*/ 6881301 h 7041654"/>
              <a:gd name="connsiteX758" fmla="*/ 7172469 w 9636586"/>
              <a:gd name="connsiteY758" fmla="*/ 6884331 h 7041654"/>
              <a:gd name="connsiteX759" fmla="*/ 7173476 w 9636586"/>
              <a:gd name="connsiteY759" fmla="*/ 6884830 h 7041654"/>
              <a:gd name="connsiteX760" fmla="*/ 7175996 w 9636586"/>
              <a:gd name="connsiteY760" fmla="*/ 6884331 h 7041654"/>
              <a:gd name="connsiteX761" fmla="*/ 7178017 w 9636586"/>
              <a:gd name="connsiteY761" fmla="*/ 6883825 h 7041654"/>
              <a:gd name="connsiteX762" fmla="*/ 7179531 w 9636586"/>
              <a:gd name="connsiteY762" fmla="*/ 6883825 h 7041654"/>
              <a:gd name="connsiteX763" fmla="*/ 7181045 w 9636586"/>
              <a:gd name="connsiteY763" fmla="*/ 6884331 h 7041654"/>
              <a:gd name="connsiteX764" fmla="*/ 7181544 w 9636586"/>
              <a:gd name="connsiteY764" fmla="*/ 6885336 h 7041654"/>
              <a:gd name="connsiteX765" fmla="*/ 7181544 w 9636586"/>
              <a:gd name="connsiteY765" fmla="*/ 6887354 h 7041654"/>
              <a:gd name="connsiteX766" fmla="*/ 7182052 w 9636586"/>
              <a:gd name="connsiteY766" fmla="*/ 6888359 h 7041654"/>
              <a:gd name="connsiteX767" fmla="*/ 7184572 w 9636586"/>
              <a:gd name="connsiteY767" fmla="*/ 6890377 h 7041654"/>
              <a:gd name="connsiteX768" fmla="*/ 7185587 w 9636586"/>
              <a:gd name="connsiteY768" fmla="*/ 6891895 h 7041654"/>
              <a:gd name="connsiteX769" fmla="*/ 7185080 w 9636586"/>
              <a:gd name="connsiteY769" fmla="*/ 6892394 h 7041654"/>
              <a:gd name="connsiteX770" fmla="*/ 7184572 w 9636586"/>
              <a:gd name="connsiteY770" fmla="*/ 6894412 h 7041654"/>
              <a:gd name="connsiteX771" fmla="*/ 7183058 w 9636586"/>
              <a:gd name="connsiteY771" fmla="*/ 6895424 h 7041654"/>
              <a:gd name="connsiteX772" fmla="*/ 7182559 w 9636586"/>
              <a:gd name="connsiteY772" fmla="*/ 6897442 h 7041654"/>
              <a:gd name="connsiteX773" fmla="*/ 7183058 w 9636586"/>
              <a:gd name="connsiteY773" fmla="*/ 6897941 h 7041654"/>
              <a:gd name="connsiteX774" fmla="*/ 7185080 w 9636586"/>
              <a:gd name="connsiteY774" fmla="*/ 6898447 h 7041654"/>
              <a:gd name="connsiteX775" fmla="*/ 7186086 w 9636586"/>
              <a:gd name="connsiteY775" fmla="*/ 6899452 h 7041654"/>
              <a:gd name="connsiteX776" fmla="*/ 7186593 w 9636586"/>
              <a:gd name="connsiteY776" fmla="*/ 6900465 h 7041654"/>
              <a:gd name="connsiteX777" fmla="*/ 7186593 w 9636586"/>
              <a:gd name="connsiteY777" fmla="*/ 6903994 h 7041654"/>
              <a:gd name="connsiteX778" fmla="*/ 7185080 w 9636586"/>
              <a:gd name="connsiteY778" fmla="*/ 6906011 h 7041654"/>
              <a:gd name="connsiteX779" fmla="*/ 7182052 w 9636586"/>
              <a:gd name="connsiteY779" fmla="*/ 6906517 h 7041654"/>
              <a:gd name="connsiteX780" fmla="*/ 7179531 w 9636586"/>
              <a:gd name="connsiteY780" fmla="*/ 6908535 h 7041654"/>
              <a:gd name="connsiteX781" fmla="*/ 7177003 w 9636586"/>
              <a:gd name="connsiteY781" fmla="*/ 6912563 h 7041654"/>
              <a:gd name="connsiteX782" fmla="*/ 7178017 w 9636586"/>
              <a:gd name="connsiteY782" fmla="*/ 6922651 h 7041654"/>
              <a:gd name="connsiteX783" fmla="*/ 7173983 w 9636586"/>
              <a:gd name="connsiteY783" fmla="*/ 6925175 h 7041654"/>
              <a:gd name="connsiteX784" fmla="*/ 7179024 w 9636586"/>
              <a:gd name="connsiteY784" fmla="*/ 6930721 h 7041654"/>
              <a:gd name="connsiteX785" fmla="*/ 7180031 w 9636586"/>
              <a:gd name="connsiteY785" fmla="*/ 6932233 h 7041654"/>
              <a:gd name="connsiteX786" fmla="*/ 7180031 w 9636586"/>
              <a:gd name="connsiteY786" fmla="*/ 6934750 h 7041654"/>
              <a:gd name="connsiteX787" fmla="*/ 7179531 w 9636586"/>
              <a:gd name="connsiteY787" fmla="*/ 6935762 h 7041654"/>
              <a:gd name="connsiteX788" fmla="*/ 7177003 w 9636586"/>
              <a:gd name="connsiteY788" fmla="*/ 6939797 h 7041654"/>
              <a:gd name="connsiteX789" fmla="*/ 7182052 w 9636586"/>
              <a:gd name="connsiteY789" fmla="*/ 6939797 h 7041654"/>
              <a:gd name="connsiteX790" fmla="*/ 7184572 w 9636586"/>
              <a:gd name="connsiteY790" fmla="*/ 6940802 h 7041654"/>
              <a:gd name="connsiteX791" fmla="*/ 7185587 w 9636586"/>
              <a:gd name="connsiteY791" fmla="*/ 6942820 h 7041654"/>
              <a:gd name="connsiteX792" fmla="*/ 7184572 w 9636586"/>
              <a:gd name="connsiteY792" fmla="*/ 6946349 h 7041654"/>
              <a:gd name="connsiteX793" fmla="*/ 7183058 w 9636586"/>
              <a:gd name="connsiteY793" fmla="*/ 6947361 h 7041654"/>
              <a:gd name="connsiteX794" fmla="*/ 7182052 w 9636586"/>
              <a:gd name="connsiteY794" fmla="*/ 6948367 h 7041654"/>
              <a:gd name="connsiteX795" fmla="*/ 7181045 w 9636586"/>
              <a:gd name="connsiteY795" fmla="*/ 6949878 h 7041654"/>
              <a:gd name="connsiteX796" fmla="*/ 7180031 w 9636586"/>
              <a:gd name="connsiteY796" fmla="*/ 6952402 h 7041654"/>
              <a:gd name="connsiteX797" fmla="*/ 7182052 w 9636586"/>
              <a:gd name="connsiteY797" fmla="*/ 6953913 h 7041654"/>
              <a:gd name="connsiteX798" fmla="*/ 7183566 w 9636586"/>
              <a:gd name="connsiteY798" fmla="*/ 6955931 h 7041654"/>
              <a:gd name="connsiteX799" fmla="*/ 7184572 w 9636586"/>
              <a:gd name="connsiteY799" fmla="*/ 6957442 h 7041654"/>
              <a:gd name="connsiteX800" fmla="*/ 7180031 w 9636586"/>
              <a:gd name="connsiteY800" fmla="*/ 6956936 h 7041654"/>
              <a:gd name="connsiteX801" fmla="*/ 7177003 w 9636586"/>
              <a:gd name="connsiteY801" fmla="*/ 6955931 h 7041654"/>
              <a:gd name="connsiteX802" fmla="*/ 7164900 w 9636586"/>
              <a:gd name="connsiteY802" fmla="*/ 6947361 h 7041654"/>
              <a:gd name="connsiteX803" fmla="*/ 7163386 w 9636586"/>
              <a:gd name="connsiteY803" fmla="*/ 6944838 h 7041654"/>
              <a:gd name="connsiteX804" fmla="*/ 7162371 w 9636586"/>
              <a:gd name="connsiteY804" fmla="*/ 6941815 h 7041654"/>
              <a:gd name="connsiteX805" fmla="*/ 7161364 w 9636586"/>
              <a:gd name="connsiteY805" fmla="*/ 6938785 h 7041654"/>
              <a:gd name="connsiteX806" fmla="*/ 7160857 w 9636586"/>
              <a:gd name="connsiteY806" fmla="*/ 6937273 h 7041654"/>
              <a:gd name="connsiteX807" fmla="*/ 7157330 w 9636586"/>
              <a:gd name="connsiteY807" fmla="*/ 6939797 h 7041654"/>
              <a:gd name="connsiteX808" fmla="*/ 7155309 w 9636586"/>
              <a:gd name="connsiteY808" fmla="*/ 6942820 h 7041654"/>
              <a:gd name="connsiteX809" fmla="*/ 7154802 w 9636586"/>
              <a:gd name="connsiteY809" fmla="*/ 6945344 h 7041654"/>
              <a:gd name="connsiteX810" fmla="*/ 7155309 w 9636586"/>
              <a:gd name="connsiteY810" fmla="*/ 6949372 h 7041654"/>
              <a:gd name="connsiteX811" fmla="*/ 7157330 w 9636586"/>
              <a:gd name="connsiteY811" fmla="*/ 6952402 h 7041654"/>
              <a:gd name="connsiteX812" fmla="*/ 7151274 w 9636586"/>
              <a:gd name="connsiteY812" fmla="*/ 6951390 h 7041654"/>
              <a:gd name="connsiteX813" fmla="*/ 7148247 w 9636586"/>
              <a:gd name="connsiteY813" fmla="*/ 6954419 h 7041654"/>
              <a:gd name="connsiteX814" fmla="*/ 7145726 w 9636586"/>
              <a:gd name="connsiteY814" fmla="*/ 6957442 h 7041654"/>
              <a:gd name="connsiteX815" fmla="*/ 7142191 w 9636586"/>
              <a:gd name="connsiteY815" fmla="*/ 6960465 h 7041654"/>
              <a:gd name="connsiteX816" fmla="*/ 7138157 w 9636586"/>
              <a:gd name="connsiteY816" fmla="*/ 6954419 h 7041654"/>
              <a:gd name="connsiteX817" fmla="*/ 7123517 w 9636586"/>
              <a:gd name="connsiteY817" fmla="*/ 6943825 h 7041654"/>
              <a:gd name="connsiteX818" fmla="*/ 7122510 w 9636586"/>
              <a:gd name="connsiteY818" fmla="*/ 6937780 h 7041654"/>
              <a:gd name="connsiteX819" fmla="*/ 7125031 w 9636586"/>
              <a:gd name="connsiteY819" fmla="*/ 6937273 h 7041654"/>
              <a:gd name="connsiteX820" fmla="*/ 7130080 w 9636586"/>
              <a:gd name="connsiteY820" fmla="*/ 6934750 h 7041654"/>
              <a:gd name="connsiteX821" fmla="*/ 7133108 w 9636586"/>
              <a:gd name="connsiteY821" fmla="*/ 6932233 h 7041654"/>
              <a:gd name="connsiteX822" fmla="*/ 7115956 w 9636586"/>
              <a:gd name="connsiteY822" fmla="*/ 6927692 h 7041654"/>
              <a:gd name="connsiteX823" fmla="*/ 7112928 w 9636586"/>
              <a:gd name="connsiteY823" fmla="*/ 6925175 h 7041654"/>
              <a:gd name="connsiteX824" fmla="*/ 7110907 w 9636586"/>
              <a:gd name="connsiteY824" fmla="*/ 6923157 h 7041654"/>
              <a:gd name="connsiteX825" fmla="*/ 7108386 w 9636586"/>
              <a:gd name="connsiteY825" fmla="*/ 6919122 h 7041654"/>
              <a:gd name="connsiteX826" fmla="*/ 7107372 w 9636586"/>
              <a:gd name="connsiteY826" fmla="*/ 6915593 h 7041654"/>
              <a:gd name="connsiteX827" fmla="*/ 7107879 w 9636586"/>
              <a:gd name="connsiteY827" fmla="*/ 6912064 h 7041654"/>
              <a:gd name="connsiteX828" fmla="*/ 7109900 w 9636586"/>
              <a:gd name="connsiteY828" fmla="*/ 6910546 h 7041654"/>
              <a:gd name="connsiteX829" fmla="*/ 7116455 w 9636586"/>
              <a:gd name="connsiteY829" fmla="*/ 6908535 h 7041654"/>
              <a:gd name="connsiteX830" fmla="*/ 7118983 w 9636586"/>
              <a:gd name="connsiteY830" fmla="*/ 6907523 h 7041654"/>
              <a:gd name="connsiteX831" fmla="*/ 7119990 w 9636586"/>
              <a:gd name="connsiteY831" fmla="*/ 6907017 h 7041654"/>
              <a:gd name="connsiteX832" fmla="*/ 7120497 w 9636586"/>
              <a:gd name="connsiteY832" fmla="*/ 6906011 h 7041654"/>
              <a:gd name="connsiteX833" fmla="*/ 7119990 w 9636586"/>
              <a:gd name="connsiteY833" fmla="*/ 6904500 h 7041654"/>
              <a:gd name="connsiteX834" fmla="*/ 7119990 w 9636586"/>
              <a:gd name="connsiteY834" fmla="*/ 6903994 h 7041654"/>
              <a:gd name="connsiteX835" fmla="*/ 7119990 w 9636586"/>
              <a:gd name="connsiteY835" fmla="*/ 6902988 h 7041654"/>
              <a:gd name="connsiteX836" fmla="*/ 7119483 w 9636586"/>
              <a:gd name="connsiteY836" fmla="*/ 6901470 h 7041654"/>
              <a:gd name="connsiteX837" fmla="*/ 7118983 w 9636586"/>
              <a:gd name="connsiteY837" fmla="*/ 6899958 h 7041654"/>
              <a:gd name="connsiteX838" fmla="*/ 7118983 w 9636586"/>
              <a:gd name="connsiteY838" fmla="*/ 6897941 h 7041654"/>
              <a:gd name="connsiteX839" fmla="*/ 7122003 w 9636586"/>
              <a:gd name="connsiteY839" fmla="*/ 6897442 h 7041654"/>
              <a:gd name="connsiteX840" fmla="*/ 7126545 w 9636586"/>
              <a:gd name="connsiteY840" fmla="*/ 6897442 h 7041654"/>
              <a:gd name="connsiteX841" fmla="*/ 7128566 w 9636586"/>
              <a:gd name="connsiteY841" fmla="*/ 6898447 h 7041654"/>
              <a:gd name="connsiteX842" fmla="*/ 7129573 w 9636586"/>
              <a:gd name="connsiteY842" fmla="*/ 6899958 h 7041654"/>
              <a:gd name="connsiteX843" fmla="*/ 7129573 w 9636586"/>
              <a:gd name="connsiteY843" fmla="*/ 6906011 h 7041654"/>
              <a:gd name="connsiteX844" fmla="*/ 7129073 w 9636586"/>
              <a:gd name="connsiteY844" fmla="*/ 6908535 h 7041654"/>
              <a:gd name="connsiteX845" fmla="*/ 7126545 w 9636586"/>
              <a:gd name="connsiteY845" fmla="*/ 6912064 h 7041654"/>
              <a:gd name="connsiteX846" fmla="*/ 7136136 w 9636586"/>
              <a:gd name="connsiteY846" fmla="*/ 6918110 h 7041654"/>
              <a:gd name="connsiteX847" fmla="*/ 7141184 w 9636586"/>
              <a:gd name="connsiteY847" fmla="*/ 6920127 h 7041654"/>
              <a:gd name="connsiteX848" fmla="*/ 7147240 w 9636586"/>
              <a:gd name="connsiteY848" fmla="*/ 6921639 h 7041654"/>
              <a:gd name="connsiteX849" fmla="*/ 7148247 w 9636586"/>
              <a:gd name="connsiteY849" fmla="*/ 6921140 h 7041654"/>
              <a:gd name="connsiteX850" fmla="*/ 7150767 w 9636586"/>
              <a:gd name="connsiteY850" fmla="*/ 6920127 h 7041654"/>
              <a:gd name="connsiteX851" fmla="*/ 7151774 w 9636586"/>
              <a:gd name="connsiteY851" fmla="*/ 6919628 h 7041654"/>
              <a:gd name="connsiteX852" fmla="*/ 7155309 w 9636586"/>
              <a:gd name="connsiteY852" fmla="*/ 6919628 h 7041654"/>
              <a:gd name="connsiteX853" fmla="*/ 7156316 w 9636586"/>
              <a:gd name="connsiteY853" fmla="*/ 6919628 h 7041654"/>
              <a:gd name="connsiteX854" fmla="*/ 7159343 w 9636586"/>
              <a:gd name="connsiteY854" fmla="*/ 6919122 h 7041654"/>
              <a:gd name="connsiteX855" fmla="*/ 7161364 w 9636586"/>
              <a:gd name="connsiteY855" fmla="*/ 6917104 h 7041654"/>
              <a:gd name="connsiteX856" fmla="*/ 7166413 w 9636586"/>
              <a:gd name="connsiteY856" fmla="*/ 6914082 h 7041654"/>
              <a:gd name="connsiteX857" fmla="*/ 7159851 w 9636586"/>
              <a:gd name="connsiteY857" fmla="*/ 6914082 h 7041654"/>
              <a:gd name="connsiteX858" fmla="*/ 7156316 w 9636586"/>
              <a:gd name="connsiteY858" fmla="*/ 6912064 h 7041654"/>
              <a:gd name="connsiteX859" fmla="*/ 7153288 w 9636586"/>
              <a:gd name="connsiteY859" fmla="*/ 6908535 h 7041654"/>
              <a:gd name="connsiteX860" fmla="*/ 7150767 w 9636586"/>
              <a:gd name="connsiteY860" fmla="*/ 6902988 h 7041654"/>
              <a:gd name="connsiteX861" fmla="*/ 7152281 w 9636586"/>
              <a:gd name="connsiteY861" fmla="*/ 6902988 h 7041654"/>
              <a:gd name="connsiteX862" fmla="*/ 7153795 w 9636586"/>
              <a:gd name="connsiteY862" fmla="*/ 6902988 h 7041654"/>
              <a:gd name="connsiteX863" fmla="*/ 7156316 w 9636586"/>
              <a:gd name="connsiteY863" fmla="*/ 6901470 h 7041654"/>
              <a:gd name="connsiteX864" fmla="*/ 7156316 w 9636586"/>
              <a:gd name="connsiteY864" fmla="*/ 6900465 h 7041654"/>
              <a:gd name="connsiteX865" fmla="*/ 7150767 w 9636586"/>
              <a:gd name="connsiteY865" fmla="*/ 6899452 h 7041654"/>
              <a:gd name="connsiteX866" fmla="*/ 7150260 w 9636586"/>
              <a:gd name="connsiteY866" fmla="*/ 6896936 h 7041654"/>
              <a:gd name="connsiteX867" fmla="*/ 7151774 w 9636586"/>
              <a:gd name="connsiteY867" fmla="*/ 6893407 h 7041654"/>
              <a:gd name="connsiteX868" fmla="*/ 7151774 w 9636586"/>
              <a:gd name="connsiteY868" fmla="*/ 6890377 h 7041654"/>
              <a:gd name="connsiteX869" fmla="*/ 7149253 w 9636586"/>
              <a:gd name="connsiteY869" fmla="*/ 6888865 h 7041654"/>
              <a:gd name="connsiteX870" fmla="*/ 7136643 w 9636586"/>
              <a:gd name="connsiteY870" fmla="*/ 6890377 h 7041654"/>
              <a:gd name="connsiteX871" fmla="*/ 7135129 w 9636586"/>
              <a:gd name="connsiteY871" fmla="*/ 6890377 h 7041654"/>
              <a:gd name="connsiteX872" fmla="*/ 7131594 w 9636586"/>
              <a:gd name="connsiteY872" fmla="*/ 6888359 h 7041654"/>
              <a:gd name="connsiteX873" fmla="*/ 7129573 w 9636586"/>
              <a:gd name="connsiteY873" fmla="*/ 6887860 h 7041654"/>
              <a:gd name="connsiteX874" fmla="*/ 7127052 w 9636586"/>
              <a:gd name="connsiteY874" fmla="*/ 6887860 h 7041654"/>
              <a:gd name="connsiteX875" fmla="*/ 7120997 w 9636586"/>
              <a:gd name="connsiteY875" fmla="*/ 6888865 h 7041654"/>
              <a:gd name="connsiteX876" fmla="*/ 7118983 w 9636586"/>
              <a:gd name="connsiteY876" fmla="*/ 6887860 h 7041654"/>
              <a:gd name="connsiteX877" fmla="*/ 7116962 w 9636586"/>
              <a:gd name="connsiteY877" fmla="*/ 6886848 h 7041654"/>
              <a:gd name="connsiteX878" fmla="*/ 7115956 w 9636586"/>
              <a:gd name="connsiteY878" fmla="*/ 6884830 h 7041654"/>
              <a:gd name="connsiteX879" fmla="*/ 7113934 w 9636586"/>
              <a:gd name="connsiteY879" fmla="*/ 6883825 h 7041654"/>
              <a:gd name="connsiteX880" fmla="*/ 7112928 w 9636586"/>
              <a:gd name="connsiteY880" fmla="*/ 6882812 h 7041654"/>
              <a:gd name="connsiteX881" fmla="*/ 7108386 w 9636586"/>
              <a:gd name="connsiteY881" fmla="*/ 6882313 h 7041654"/>
              <a:gd name="connsiteX882" fmla="*/ 7107372 w 9636586"/>
              <a:gd name="connsiteY882" fmla="*/ 6882313 h 7041654"/>
              <a:gd name="connsiteX883" fmla="*/ 7106872 w 9636586"/>
              <a:gd name="connsiteY883" fmla="*/ 6880802 h 7041654"/>
              <a:gd name="connsiteX884" fmla="*/ 7106365 w 9636586"/>
              <a:gd name="connsiteY884" fmla="*/ 6878784 h 7041654"/>
              <a:gd name="connsiteX885" fmla="*/ 7105358 w 9636586"/>
              <a:gd name="connsiteY885" fmla="*/ 6876767 h 7041654"/>
              <a:gd name="connsiteX886" fmla="*/ 7104344 w 9636586"/>
              <a:gd name="connsiteY886" fmla="*/ 6875255 h 7041654"/>
              <a:gd name="connsiteX887" fmla="*/ 7101823 w 9636586"/>
              <a:gd name="connsiteY887" fmla="*/ 6873737 h 7041654"/>
              <a:gd name="connsiteX888" fmla="*/ 7100309 w 9636586"/>
              <a:gd name="connsiteY888" fmla="*/ 6873737 h 7041654"/>
              <a:gd name="connsiteX889" fmla="*/ 7089213 w 9636586"/>
              <a:gd name="connsiteY889" fmla="*/ 6876767 h 7041654"/>
              <a:gd name="connsiteX890" fmla="*/ 7085678 w 9636586"/>
              <a:gd name="connsiteY890" fmla="*/ 6878784 h 7041654"/>
              <a:gd name="connsiteX891" fmla="*/ 7083157 w 9636586"/>
              <a:gd name="connsiteY891" fmla="*/ 6880802 h 7041654"/>
              <a:gd name="connsiteX892" fmla="*/ 7083157 w 9636586"/>
              <a:gd name="connsiteY892" fmla="*/ 6886848 h 7041654"/>
              <a:gd name="connsiteX893" fmla="*/ 7086185 w 9636586"/>
              <a:gd name="connsiteY893" fmla="*/ 6893906 h 7041654"/>
              <a:gd name="connsiteX894" fmla="*/ 7094761 w 9636586"/>
              <a:gd name="connsiteY894" fmla="*/ 6906011 h 7041654"/>
              <a:gd name="connsiteX895" fmla="*/ 7090219 w 9636586"/>
              <a:gd name="connsiteY895" fmla="*/ 6911052 h 7041654"/>
              <a:gd name="connsiteX896" fmla="*/ 7088705 w 9636586"/>
              <a:gd name="connsiteY896" fmla="*/ 6913575 h 7041654"/>
              <a:gd name="connsiteX897" fmla="*/ 7084671 w 9636586"/>
              <a:gd name="connsiteY897" fmla="*/ 6915593 h 7041654"/>
              <a:gd name="connsiteX898" fmla="*/ 7073059 w 9636586"/>
              <a:gd name="connsiteY898" fmla="*/ 6918616 h 7041654"/>
              <a:gd name="connsiteX899" fmla="*/ 7069532 w 9636586"/>
              <a:gd name="connsiteY899" fmla="*/ 6919628 h 7041654"/>
              <a:gd name="connsiteX900" fmla="*/ 7067004 w 9636586"/>
              <a:gd name="connsiteY900" fmla="*/ 6918616 h 7041654"/>
              <a:gd name="connsiteX901" fmla="*/ 7064483 w 9636586"/>
              <a:gd name="connsiteY901" fmla="*/ 6915593 h 7041654"/>
              <a:gd name="connsiteX902" fmla="*/ 7062969 w 9636586"/>
              <a:gd name="connsiteY902" fmla="*/ 6912563 h 7041654"/>
              <a:gd name="connsiteX903" fmla="*/ 7061963 w 9636586"/>
              <a:gd name="connsiteY903" fmla="*/ 6910046 h 7041654"/>
              <a:gd name="connsiteX904" fmla="*/ 7064990 w 9636586"/>
              <a:gd name="connsiteY904" fmla="*/ 6907017 h 7041654"/>
              <a:gd name="connsiteX905" fmla="*/ 7068018 w 9636586"/>
              <a:gd name="connsiteY905" fmla="*/ 6909540 h 7041654"/>
              <a:gd name="connsiteX906" fmla="*/ 7070539 w 9636586"/>
              <a:gd name="connsiteY906" fmla="*/ 6912563 h 7041654"/>
              <a:gd name="connsiteX907" fmla="*/ 7073059 w 9636586"/>
              <a:gd name="connsiteY907" fmla="*/ 6914082 h 7041654"/>
              <a:gd name="connsiteX908" fmla="*/ 7076087 w 9636586"/>
              <a:gd name="connsiteY908" fmla="*/ 6913069 h 7041654"/>
              <a:gd name="connsiteX909" fmla="*/ 7078615 w 9636586"/>
              <a:gd name="connsiteY909" fmla="*/ 6909540 h 7041654"/>
              <a:gd name="connsiteX910" fmla="*/ 7079115 w 9636586"/>
              <a:gd name="connsiteY910" fmla="*/ 6906011 h 7041654"/>
              <a:gd name="connsiteX911" fmla="*/ 7078615 w 9636586"/>
              <a:gd name="connsiteY911" fmla="*/ 6904500 h 7041654"/>
              <a:gd name="connsiteX912" fmla="*/ 7075588 w 9636586"/>
              <a:gd name="connsiteY912" fmla="*/ 6902988 h 7041654"/>
              <a:gd name="connsiteX913" fmla="*/ 7075588 w 9636586"/>
              <a:gd name="connsiteY913" fmla="*/ 6899452 h 7041654"/>
              <a:gd name="connsiteX914" fmla="*/ 7077601 w 9636586"/>
              <a:gd name="connsiteY914" fmla="*/ 6891895 h 7041654"/>
              <a:gd name="connsiteX915" fmla="*/ 7073566 w 9636586"/>
              <a:gd name="connsiteY915" fmla="*/ 6892394 h 7041654"/>
              <a:gd name="connsiteX916" fmla="*/ 7070031 w 9636586"/>
              <a:gd name="connsiteY916" fmla="*/ 6894918 h 7041654"/>
              <a:gd name="connsiteX917" fmla="*/ 7066504 w 9636586"/>
              <a:gd name="connsiteY917" fmla="*/ 6895424 h 7041654"/>
              <a:gd name="connsiteX918" fmla="*/ 7064990 w 9636586"/>
              <a:gd name="connsiteY918" fmla="*/ 6892394 h 7041654"/>
              <a:gd name="connsiteX919" fmla="*/ 7063984 w 9636586"/>
              <a:gd name="connsiteY919" fmla="*/ 6887860 h 7041654"/>
              <a:gd name="connsiteX920" fmla="*/ 7060956 w 9636586"/>
              <a:gd name="connsiteY920" fmla="*/ 6885336 h 7041654"/>
              <a:gd name="connsiteX921" fmla="*/ 7056914 w 9636586"/>
              <a:gd name="connsiteY921" fmla="*/ 6884331 h 7041654"/>
              <a:gd name="connsiteX922" fmla="*/ 7052372 w 9636586"/>
              <a:gd name="connsiteY922" fmla="*/ 6882313 h 7041654"/>
              <a:gd name="connsiteX923" fmla="*/ 7041275 w 9636586"/>
              <a:gd name="connsiteY923" fmla="*/ 6867185 h 7041654"/>
              <a:gd name="connsiteX924" fmla="*/ 7040261 w 9636586"/>
              <a:gd name="connsiteY924" fmla="*/ 6865167 h 7041654"/>
              <a:gd name="connsiteX925" fmla="*/ 7038248 w 9636586"/>
              <a:gd name="connsiteY925" fmla="*/ 6865167 h 7041654"/>
              <a:gd name="connsiteX926" fmla="*/ 7035727 w 9636586"/>
              <a:gd name="connsiteY926" fmla="*/ 6866173 h 7041654"/>
              <a:gd name="connsiteX927" fmla="*/ 7033199 w 9636586"/>
              <a:gd name="connsiteY927" fmla="*/ 6867185 h 7041654"/>
              <a:gd name="connsiteX928" fmla="*/ 7035220 w 9636586"/>
              <a:gd name="connsiteY928" fmla="*/ 6869709 h 7041654"/>
              <a:gd name="connsiteX929" fmla="*/ 7037241 w 9636586"/>
              <a:gd name="connsiteY929" fmla="*/ 6871719 h 7041654"/>
              <a:gd name="connsiteX930" fmla="*/ 7038755 w 9636586"/>
              <a:gd name="connsiteY930" fmla="*/ 6872225 h 7041654"/>
              <a:gd name="connsiteX931" fmla="*/ 7042282 w 9636586"/>
              <a:gd name="connsiteY931" fmla="*/ 6875754 h 7041654"/>
              <a:gd name="connsiteX932" fmla="*/ 7045310 w 9636586"/>
              <a:gd name="connsiteY932" fmla="*/ 6879283 h 7041654"/>
              <a:gd name="connsiteX933" fmla="*/ 7048845 w 9636586"/>
              <a:gd name="connsiteY933" fmla="*/ 6886848 h 7041654"/>
              <a:gd name="connsiteX934" fmla="*/ 7053886 w 9636586"/>
              <a:gd name="connsiteY934" fmla="*/ 6891895 h 7041654"/>
              <a:gd name="connsiteX935" fmla="*/ 7053886 w 9636586"/>
              <a:gd name="connsiteY935" fmla="*/ 6894918 h 7041654"/>
              <a:gd name="connsiteX936" fmla="*/ 7049344 w 9636586"/>
              <a:gd name="connsiteY936" fmla="*/ 6901470 h 7041654"/>
              <a:gd name="connsiteX937" fmla="*/ 7047830 w 9636586"/>
              <a:gd name="connsiteY937" fmla="*/ 6906011 h 7041654"/>
              <a:gd name="connsiteX938" fmla="*/ 7047830 w 9636586"/>
              <a:gd name="connsiteY938" fmla="*/ 6910046 h 7041654"/>
              <a:gd name="connsiteX939" fmla="*/ 7048338 w 9636586"/>
              <a:gd name="connsiteY939" fmla="*/ 6919122 h 7041654"/>
              <a:gd name="connsiteX940" fmla="*/ 7046316 w 9636586"/>
              <a:gd name="connsiteY940" fmla="*/ 6920127 h 7041654"/>
              <a:gd name="connsiteX941" fmla="*/ 7042282 w 9636586"/>
              <a:gd name="connsiteY941" fmla="*/ 6918110 h 7041654"/>
              <a:gd name="connsiteX942" fmla="*/ 7035727 w 9636586"/>
              <a:gd name="connsiteY942" fmla="*/ 6913069 h 7041654"/>
              <a:gd name="connsiteX943" fmla="*/ 7032192 w 9636586"/>
              <a:gd name="connsiteY943" fmla="*/ 6916092 h 7041654"/>
              <a:gd name="connsiteX944" fmla="*/ 7033706 w 9636586"/>
              <a:gd name="connsiteY944" fmla="*/ 6919628 h 7041654"/>
              <a:gd name="connsiteX945" fmla="*/ 7039761 w 9636586"/>
              <a:gd name="connsiteY945" fmla="*/ 6924163 h 7041654"/>
              <a:gd name="connsiteX946" fmla="*/ 7041775 w 9636586"/>
              <a:gd name="connsiteY946" fmla="*/ 6927692 h 7041654"/>
              <a:gd name="connsiteX947" fmla="*/ 7039761 w 9636586"/>
              <a:gd name="connsiteY947" fmla="*/ 6929203 h 7041654"/>
              <a:gd name="connsiteX948" fmla="*/ 7036734 w 9636586"/>
              <a:gd name="connsiteY948" fmla="*/ 6931221 h 7041654"/>
              <a:gd name="connsiteX949" fmla="*/ 7032699 w 9636586"/>
              <a:gd name="connsiteY949" fmla="*/ 6934250 h 7041654"/>
              <a:gd name="connsiteX950" fmla="*/ 7030678 w 9636586"/>
              <a:gd name="connsiteY950" fmla="*/ 6937273 h 7041654"/>
              <a:gd name="connsiteX951" fmla="*/ 7030171 w 9636586"/>
              <a:gd name="connsiteY951" fmla="*/ 6940296 h 7041654"/>
              <a:gd name="connsiteX952" fmla="*/ 7030678 w 9636586"/>
              <a:gd name="connsiteY952" fmla="*/ 6943326 h 7041654"/>
              <a:gd name="connsiteX953" fmla="*/ 7032699 w 9636586"/>
              <a:gd name="connsiteY953" fmla="*/ 6950890 h 7041654"/>
              <a:gd name="connsiteX954" fmla="*/ 7032699 w 9636586"/>
              <a:gd name="connsiteY954" fmla="*/ 6954419 h 7041654"/>
              <a:gd name="connsiteX955" fmla="*/ 7032699 w 9636586"/>
              <a:gd name="connsiteY955" fmla="*/ 6962483 h 7041654"/>
              <a:gd name="connsiteX956" fmla="*/ 7030678 w 9636586"/>
              <a:gd name="connsiteY956" fmla="*/ 6965513 h 7041654"/>
              <a:gd name="connsiteX957" fmla="*/ 7027143 w 9636586"/>
              <a:gd name="connsiteY957" fmla="*/ 6968029 h 7041654"/>
              <a:gd name="connsiteX958" fmla="*/ 7023109 w 9636586"/>
              <a:gd name="connsiteY958" fmla="*/ 6969042 h 7041654"/>
              <a:gd name="connsiteX959" fmla="*/ 7019574 w 9636586"/>
              <a:gd name="connsiteY959" fmla="*/ 6968029 h 7041654"/>
              <a:gd name="connsiteX960" fmla="*/ 7018060 w 9636586"/>
              <a:gd name="connsiteY960" fmla="*/ 6967024 h 7041654"/>
              <a:gd name="connsiteX961" fmla="*/ 7013518 w 9636586"/>
              <a:gd name="connsiteY961" fmla="*/ 6966012 h 7041654"/>
              <a:gd name="connsiteX962" fmla="*/ 7011505 w 9636586"/>
              <a:gd name="connsiteY962" fmla="*/ 6965007 h 7041654"/>
              <a:gd name="connsiteX963" fmla="*/ 7011505 w 9636586"/>
              <a:gd name="connsiteY963" fmla="*/ 6962989 h 7041654"/>
              <a:gd name="connsiteX964" fmla="*/ 7013019 w 9636586"/>
              <a:gd name="connsiteY964" fmla="*/ 6961478 h 7041654"/>
              <a:gd name="connsiteX965" fmla="*/ 7013019 w 9636586"/>
              <a:gd name="connsiteY965" fmla="*/ 6959966 h 7041654"/>
              <a:gd name="connsiteX966" fmla="*/ 7009991 w 9636586"/>
              <a:gd name="connsiteY966" fmla="*/ 6958954 h 7041654"/>
              <a:gd name="connsiteX967" fmla="*/ 7001415 w 9636586"/>
              <a:gd name="connsiteY967" fmla="*/ 6959460 h 7041654"/>
              <a:gd name="connsiteX968" fmla="*/ 6998886 w 9636586"/>
              <a:gd name="connsiteY968" fmla="*/ 6957442 h 7041654"/>
              <a:gd name="connsiteX969" fmla="*/ 7001415 w 9636586"/>
              <a:gd name="connsiteY969" fmla="*/ 6953913 h 7041654"/>
              <a:gd name="connsiteX970" fmla="*/ 7004443 w 9636586"/>
              <a:gd name="connsiteY970" fmla="*/ 6950890 h 7041654"/>
              <a:gd name="connsiteX971" fmla="*/ 7004443 w 9636586"/>
              <a:gd name="connsiteY971" fmla="*/ 6949372 h 7041654"/>
              <a:gd name="connsiteX972" fmla="*/ 7002929 w 9636586"/>
              <a:gd name="connsiteY972" fmla="*/ 6946855 h 7041654"/>
              <a:gd name="connsiteX973" fmla="*/ 7001914 w 9636586"/>
              <a:gd name="connsiteY973" fmla="*/ 6941815 h 7041654"/>
              <a:gd name="connsiteX974" fmla="*/ 6999901 w 9636586"/>
              <a:gd name="connsiteY974" fmla="*/ 6946349 h 7041654"/>
              <a:gd name="connsiteX975" fmla="*/ 6995858 w 9636586"/>
              <a:gd name="connsiteY975" fmla="*/ 6949878 h 7041654"/>
              <a:gd name="connsiteX976" fmla="*/ 6992331 w 9636586"/>
              <a:gd name="connsiteY976" fmla="*/ 6951390 h 7041654"/>
              <a:gd name="connsiteX977" fmla="*/ 6990310 w 9636586"/>
              <a:gd name="connsiteY977" fmla="*/ 6951390 h 7041654"/>
              <a:gd name="connsiteX978" fmla="*/ 6985769 w 9636586"/>
              <a:gd name="connsiteY978" fmla="*/ 6948367 h 7041654"/>
              <a:gd name="connsiteX979" fmla="*/ 6985261 w 9636586"/>
              <a:gd name="connsiteY979" fmla="*/ 6947361 h 7041654"/>
              <a:gd name="connsiteX980" fmla="*/ 6985261 w 9636586"/>
              <a:gd name="connsiteY980" fmla="*/ 6938785 h 7041654"/>
              <a:gd name="connsiteX981" fmla="*/ 6983755 w 9636586"/>
              <a:gd name="connsiteY981" fmla="*/ 6933744 h 7041654"/>
              <a:gd name="connsiteX982" fmla="*/ 6980728 w 9636586"/>
              <a:gd name="connsiteY982" fmla="*/ 6932732 h 7041654"/>
              <a:gd name="connsiteX983" fmla="*/ 6977192 w 9636586"/>
              <a:gd name="connsiteY983" fmla="*/ 6934750 h 7041654"/>
              <a:gd name="connsiteX984" fmla="*/ 6974165 w 9636586"/>
              <a:gd name="connsiteY984" fmla="*/ 6937273 h 7041654"/>
              <a:gd name="connsiteX985" fmla="*/ 6973158 w 9636586"/>
              <a:gd name="connsiteY985" fmla="*/ 6940802 h 7041654"/>
              <a:gd name="connsiteX986" fmla="*/ 6972651 w 9636586"/>
              <a:gd name="connsiteY986" fmla="*/ 6946349 h 7041654"/>
              <a:gd name="connsiteX987" fmla="*/ 6973158 w 9636586"/>
              <a:gd name="connsiteY987" fmla="*/ 6950890 h 7041654"/>
              <a:gd name="connsiteX988" fmla="*/ 6976186 w 9636586"/>
              <a:gd name="connsiteY988" fmla="*/ 6953407 h 7041654"/>
              <a:gd name="connsiteX989" fmla="*/ 6978706 w 9636586"/>
              <a:gd name="connsiteY989" fmla="*/ 6954419 h 7041654"/>
              <a:gd name="connsiteX990" fmla="*/ 6992831 w 9636586"/>
              <a:gd name="connsiteY990" fmla="*/ 6962483 h 7041654"/>
              <a:gd name="connsiteX991" fmla="*/ 6996366 w 9636586"/>
              <a:gd name="connsiteY991" fmla="*/ 6965007 h 7041654"/>
              <a:gd name="connsiteX992" fmla="*/ 6999394 w 9636586"/>
              <a:gd name="connsiteY992" fmla="*/ 6968536 h 7041654"/>
              <a:gd name="connsiteX993" fmla="*/ 7000908 w 9636586"/>
              <a:gd name="connsiteY993" fmla="*/ 6971558 h 7041654"/>
              <a:gd name="connsiteX994" fmla="*/ 6999394 w 9636586"/>
              <a:gd name="connsiteY994" fmla="*/ 6973077 h 7041654"/>
              <a:gd name="connsiteX995" fmla="*/ 6997372 w 9636586"/>
              <a:gd name="connsiteY995" fmla="*/ 6975094 h 7041654"/>
              <a:gd name="connsiteX996" fmla="*/ 6994852 w 9636586"/>
              <a:gd name="connsiteY996" fmla="*/ 6977105 h 7041654"/>
              <a:gd name="connsiteX997" fmla="*/ 6993338 w 9636586"/>
              <a:gd name="connsiteY997" fmla="*/ 6977611 h 7041654"/>
              <a:gd name="connsiteX998" fmla="*/ 6991317 w 9636586"/>
              <a:gd name="connsiteY998" fmla="*/ 6977611 h 7041654"/>
              <a:gd name="connsiteX999" fmla="*/ 6989803 w 9636586"/>
              <a:gd name="connsiteY999" fmla="*/ 6976100 h 7041654"/>
              <a:gd name="connsiteX1000" fmla="*/ 6989304 w 9636586"/>
              <a:gd name="connsiteY1000" fmla="*/ 6975094 h 7041654"/>
              <a:gd name="connsiteX1001" fmla="*/ 6988289 w 9636586"/>
              <a:gd name="connsiteY1001" fmla="*/ 6974588 h 7041654"/>
              <a:gd name="connsiteX1002" fmla="*/ 6983755 w 9636586"/>
              <a:gd name="connsiteY1002" fmla="*/ 6974588 h 7041654"/>
              <a:gd name="connsiteX1003" fmla="*/ 6979713 w 9636586"/>
              <a:gd name="connsiteY1003" fmla="*/ 6975094 h 7041654"/>
              <a:gd name="connsiteX1004" fmla="*/ 6974672 w 9636586"/>
              <a:gd name="connsiteY1004" fmla="*/ 6977105 h 7041654"/>
              <a:gd name="connsiteX1005" fmla="*/ 6972651 w 9636586"/>
              <a:gd name="connsiteY1005" fmla="*/ 6980135 h 7041654"/>
              <a:gd name="connsiteX1006" fmla="*/ 6984255 w 9636586"/>
              <a:gd name="connsiteY1006" fmla="*/ 6979123 h 7041654"/>
              <a:gd name="connsiteX1007" fmla="*/ 6988289 w 9636586"/>
              <a:gd name="connsiteY1007" fmla="*/ 6980135 h 7041654"/>
              <a:gd name="connsiteX1008" fmla="*/ 6991317 w 9636586"/>
              <a:gd name="connsiteY1008" fmla="*/ 6981646 h 7041654"/>
              <a:gd name="connsiteX1009" fmla="*/ 6991824 w 9636586"/>
              <a:gd name="connsiteY1009" fmla="*/ 6983664 h 7041654"/>
              <a:gd name="connsiteX1010" fmla="*/ 6986276 w 9636586"/>
              <a:gd name="connsiteY1010" fmla="*/ 6987193 h 7041654"/>
              <a:gd name="connsiteX1011" fmla="*/ 6984255 w 9636586"/>
              <a:gd name="connsiteY1011" fmla="*/ 6989717 h 7041654"/>
              <a:gd name="connsiteX1012" fmla="*/ 6980728 w 9636586"/>
              <a:gd name="connsiteY1012" fmla="*/ 6994757 h 7041654"/>
              <a:gd name="connsiteX1013" fmla="*/ 6979713 w 9636586"/>
              <a:gd name="connsiteY1013" fmla="*/ 6996775 h 7041654"/>
              <a:gd name="connsiteX1014" fmla="*/ 6976186 w 9636586"/>
              <a:gd name="connsiteY1014" fmla="*/ 6998792 h 7041654"/>
              <a:gd name="connsiteX1015" fmla="*/ 6972651 w 9636586"/>
              <a:gd name="connsiteY1015" fmla="*/ 6998792 h 7041654"/>
              <a:gd name="connsiteX1016" fmla="*/ 6964075 w 9636586"/>
              <a:gd name="connsiteY1016" fmla="*/ 6998792 h 7041654"/>
              <a:gd name="connsiteX1017" fmla="*/ 6968109 w 9636586"/>
              <a:gd name="connsiteY1017" fmla="*/ 7001309 h 7041654"/>
              <a:gd name="connsiteX1018" fmla="*/ 6980220 w 9636586"/>
              <a:gd name="connsiteY1018" fmla="*/ 7003327 h 7041654"/>
              <a:gd name="connsiteX1019" fmla="*/ 6983755 w 9636586"/>
              <a:gd name="connsiteY1019" fmla="*/ 7008374 h 7041654"/>
              <a:gd name="connsiteX1020" fmla="*/ 6972651 w 9636586"/>
              <a:gd name="connsiteY1020" fmla="*/ 7006856 h 7041654"/>
              <a:gd name="connsiteX1021" fmla="*/ 6968109 w 9636586"/>
              <a:gd name="connsiteY1021" fmla="*/ 7008374 h 7041654"/>
              <a:gd name="connsiteX1022" fmla="*/ 6967102 w 9636586"/>
              <a:gd name="connsiteY1022" fmla="*/ 7011903 h 7041654"/>
              <a:gd name="connsiteX1023" fmla="*/ 6968109 w 9636586"/>
              <a:gd name="connsiteY1023" fmla="*/ 7013415 h 7041654"/>
              <a:gd name="connsiteX1024" fmla="*/ 6970130 w 9636586"/>
              <a:gd name="connsiteY1024" fmla="*/ 7014926 h 7041654"/>
              <a:gd name="connsiteX1025" fmla="*/ 6970630 w 9636586"/>
              <a:gd name="connsiteY1025" fmla="*/ 7016438 h 7041654"/>
              <a:gd name="connsiteX1026" fmla="*/ 6970130 w 9636586"/>
              <a:gd name="connsiteY1026" fmla="*/ 7019468 h 7041654"/>
              <a:gd name="connsiteX1027" fmla="*/ 6967602 w 9636586"/>
              <a:gd name="connsiteY1027" fmla="*/ 7019967 h 7041654"/>
              <a:gd name="connsiteX1028" fmla="*/ 6965081 w 9636586"/>
              <a:gd name="connsiteY1028" fmla="*/ 7020979 h 7041654"/>
              <a:gd name="connsiteX1029" fmla="*/ 6962054 w 9636586"/>
              <a:gd name="connsiteY1029" fmla="*/ 7019967 h 7041654"/>
              <a:gd name="connsiteX1030" fmla="*/ 6960032 w 9636586"/>
              <a:gd name="connsiteY1030" fmla="*/ 7019468 h 7041654"/>
              <a:gd name="connsiteX1031" fmla="*/ 6958518 w 9636586"/>
              <a:gd name="connsiteY1031" fmla="*/ 7024508 h 7041654"/>
              <a:gd name="connsiteX1032" fmla="*/ 6961047 w 9636586"/>
              <a:gd name="connsiteY1032" fmla="*/ 7026019 h 7041654"/>
              <a:gd name="connsiteX1033" fmla="*/ 6965081 w 9636586"/>
              <a:gd name="connsiteY1033" fmla="*/ 7027531 h 7041654"/>
              <a:gd name="connsiteX1034" fmla="*/ 6968109 w 9636586"/>
              <a:gd name="connsiteY1034" fmla="*/ 7029042 h 7041654"/>
              <a:gd name="connsiteX1035" fmla="*/ 6968109 w 9636586"/>
              <a:gd name="connsiteY1035" fmla="*/ 7033078 h 7041654"/>
              <a:gd name="connsiteX1036" fmla="*/ 6965081 w 9636586"/>
              <a:gd name="connsiteY1036" fmla="*/ 7035601 h 7041654"/>
              <a:gd name="connsiteX1037" fmla="*/ 6950957 w 9636586"/>
              <a:gd name="connsiteY1037" fmla="*/ 7041148 h 7041654"/>
              <a:gd name="connsiteX1038" fmla="*/ 6948936 w 9636586"/>
              <a:gd name="connsiteY1038" fmla="*/ 7041654 h 7041654"/>
              <a:gd name="connsiteX1039" fmla="*/ 6945401 w 9636586"/>
              <a:gd name="connsiteY1039" fmla="*/ 7041148 h 7041654"/>
              <a:gd name="connsiteX1040" fmla="*/ 6945401 w 9636586"/>
              <a:gd name="connsiteY1040" fmla="*/ 7040642 h 7041654"/>
              <a:gd name="connsiteX1041" fmla="*/ 6945908 w 9636586"/>
              <a:gd name="connsiteY1041" fmla="*/ 7039636 h 7041654"/>
              <a:gd name="connsiteX1042" fmla="*/ 6944901 w 9636586"/>
              <a:gd name="connsiteY1042" fmla="*/ 7037619 h 7041654"/>
              <a:gd name="connsiteX1043" fmla="*/ 6939852 w 9636586"/>
              <a:gd name="connsiteY1043" fmla="*/ 7035095 h 7041654"/>
              <a:gd name="connsiteX1044" fmla="*/ 6935311 w 9636586"/>
              <a:gd name="connsiteY1044" fmla="*/ 7034589 h 7041654"/>
              <a:gd name="connsiteX1045" fmla="*/ 6930769 w 9636586"/>
              <a:gd name="connsiteY1045" fmla="*/ 7035601 h 7041654"/>
              <a:gd name="connsiteX1046" fmla="*/ 6920679 w 9636586"/>
              <a:gd name="connsiteY1046" fmla="*/ 7038624 h 7041654"/>
              <a:gd name="connsiteX1047" fmla="*/ 6918658 w 9636586"/>
              <a:gd name="connsiteY1047" fmla="*/ 7038118 h 7041654"/>
              <a:gd name="connsiteX1048" fmla="*/ 6917144 w 9636586"/>
              <a:gd name="connsiteY1048" fmla="*/ 7034589 h 7041654"/>
              <a:gd name="connsiteX1049" fmla="*/ 6913617 w 9636586"/>
              <a:gd name="connsiteY1049" fmla="*/ 7030561 h 7041654"/>
              <a:gd name="connsiteX1050" fmla="*/ 6899992 w 9636586"/>
              <a:gd name="connsiteY1050" fmla="*/ 7025014 h 7041654"/>
              <a:gd name="connsiteX1051" fmla="*/ 6898478 w 9636586"/>
              <a:gd name="connsiteY1051" fmla="*/ 7022997 h 7041654"/>
              <a:gd name="connsiteX1052" fmla="*/ 6896457 w 9636586"/>
              <a:gd name="connsiteY1052" fmla="*/ 7019967 h 7041654"/>
              <a:gd name="connsiteX1053" fmla="*/ 6894943 w 9636586"/>
              <a:gd name="connsiteY1053" fmla="*/ 7011903 h 7041654"/>
              <a:gd name="connsiteX1054" fmla="*/ 6892422 w 9636586"/>
              <a:gd name="connsiteY1054" fmla="*/ 7008374 h 7041654"/>
              <a:gd name="connsiteX1055" fmla="*/ 6888887 w 9636586"/>
              <a:gd name="connsiteY1055" fmla="*/ 7006357 h 7041654"/>
              <a:gd name="connsiteX1056" fmla="*/ 6887373 w 9636586"/>
              <a:gd name="connsiteY1056" fmla="*/ 7008873 h 7041654"/>
              <a:gd name="connsiteX1057" fmla="*/ 6887881 w 9636586"/>
              <a:gd name="connsiteY1057" fmla="*/ 7013415 h 7041654"/>
              <a:gd name="connsiteX1058" fmla="*/ 6889902 w 9636586"/>
              <a:gd name="connsiteY1058" fmla="*/ 7017949 h 7041654"/>
              <a:gd name="connsiteX1059" fmla="*/ 6886874 w 9636586"/>
              <a:gd name="connsiteY1059" fmla="*/ 7016944 h 7041654"/>
              <a:gd name="connsiteX1060" fmla="*/ 6885859 w 9636586"/>
              <a:gd name="connsiteY1060" fmla="*/ 7016438 h 7041654"/>
              <a:gd name="connsiteX1061" fmla="*/ 6880311 w 9636586"/>
              <a:gd name="connsiteY1061" fmla="*/ 7019468 h 7041654"/>
              <a:gd name="connsiteX1062" fmla="*/ 6875270 w 9636586"/>
              <a:gd name="connsiteY1062" fmla="*/ 7019967 h 7041654"/>
              <a:gd name="connsiteX1063" fmla="*/ 6852562 w 9636586"/>
              <a:gd name="connsiteY1063" fmla="*/ 7018455 h 7041654"/>
              <a:gd name="connsiteX1064" fmla="*/ 6849027 w 9636586"/>
              <a:gd name="connsiteY1064" fmla="*/ 7016944 h 7041654"/>
              <a:gd name="connsiteX1065" fmla="*/ 6844992 w 9636586"/>
              <a:gd name="connsiteY1065" fmla="*/ 7013415 h 7041654"/>
              <a:gd name="connsiteX1066" fmla="*/ 6840450 w 9636586"/>
              <a:gd name="connsiteY1066" fmla="*/ 7016944 h 7041654"/>
              <a:gd name="connsiteX1067" fmla="*/ 6837930 w 9636586"/>
              <a:gd name="connsiteY1067" fmla="*/ 7018961 h 7041654"/>
              <a:gd name="connsiteX1068" fmla="*/ 6834902 w 9636586"/>
              <a:gd name="connsiteY1068" fmla="*/ 7019468 h 7041654"/>
              <a:gd name="connsiteX1069" fmla="*/ 6832881 w 9636586"/>
              <a:gd name="connsiteY1069" fmla="*/ 7017949 h 7041654"/>
              <a:gd name="connsiteX1070" fmla="*/ 6831367 w 9636586"/>
              <a:gd name="connsiteY1070" fmla="*/ 7015932 h 7041654"/>
              <a:gd name="connsiteX1071" fmla="*/ 6830860 w 9636586"/>
              <a:gd name="connsiteY1071" fmla="*/ 7013415 h 7041654"/>
              <a:gd name="connsiteX1072" fmla="*/ 6829853 w 9636586"/>
              <a:gd name="connsiteY1072" fmla="*/ 7011397 h 7041654"/>
              <a:gd name="connsiteX1073" fmla="*/ 6827333 w 9636586"/>
              <a:gd name="connsiteY1073" fmla="*/ 7009886 h 7041654"/>
              <a:gd name="connsiteX1074" fmla="*/ 6824305 w 9636586"/>
              <a:gd name="connsiteY1074" fmla="*/ 7009380 h 7041654"/>
              <a:gd name="connsiteX1075" fmla="*/ 6820770 w 9636586"/>
              <a:gd name="connsiteY1075" fmla="*/ 7009886 h 7041654"/>
              <a:gd name="connsiteX1076" fmla="*/ 6818249 w 9636586"/>
              <a:gd name="connsiteY1076" fmla="*/ 7011397 h 7041654"/>
              <a:gd name="connsiteX1077" fmla="*/ 6817243 w 9636586"/>
              <a:gd name="connsiteY1077" fmla="*/ 7013415 h 7041654"/>
              <a:gd name="connsiteX1078" fmla="*/ 6817243 w 9636586"/>
              <a:gd name="connsiteY1078" fmla="*/ 7016438 h 7041654"/>
              <a:gd name="connsiteX1079" fmla="*/ 6816228 w 9636586"/>
              <a:gd name="connsiteY1079" fmla="*/ 7019468 h 7041654"/>
              <a:gd name="connsiteX1080" fmla="*/ 6814215 w 9636586"/>
              <a:gd name="connsiteY1080" fmla="*/ 7020979 h 7041654"/>
              <a:gd name="connsiteX1081" fmla="*/ 6812194 w 9636586"/>
              <a:gd name="connsiteY1081" fmla="*/ 7017949 h 7041654"/>
              <a:gd name="connsiteX1082" fmla="*/ 6810680 w 9636586"/>
              <a:gd name="connsiteY1082" fmla="*/ 7015432 h 7041654"/>
              <a:gd name="connsiteX1083" fmla="*/ 6808659 w 9636586"/>
              <a:gd name="connsiteY1083" fmla="*/ 7013415 h 7041654"/>
              <a:gd name="connsiteX1084" fmla="*/ 6806138 w 9636586"/>
              <a:gd name="connsiteY1084" fmla="*/ 7013415 h 7041654"/>
              <a:gd name="connsiteX1085" fmla="*/ 6799076 w 9636586"/>
              <a:gd name="connsiteY1085" fmla="*/ 7015932 h 7041654"/>
              <a:gd name="connsiteX1086" fmla="*/ 6797055 w 9636586"/>
              <a:gd name="connsiteY1086" fmla="*/ 7016438 h 7041654"/>
              <a:gd name="connsiteX1087" fmla="*/ 6797055 w 9636586"/>
              <a:gd name="connsiteY1087" fmla="*/ 7017949 h 7041654"/>
              <a:gd name="connsiteX1088" fmla="*/ 6797562 w 9636586"/>
              <a:gd name="connsiteY1088" fmla="*/ 7021478 h 7041654"/>
              <a:gd name="connsiteX1089" fmla="*/ 6797055 w 9636586"/>
              <a:gd name="connsiteY1089" fmla="*/ 7021984 h 7041654"/>
              <a:gd name="connsiteX1090" fmla="*/ 6796048 w 9636586"/>
              <a:gd name="connsiteY1090" fmla="*/ 7022490 h 7041654"/>
              <a:gd name="connsiteX1091" fmla="*/ 6794027 w 9636586"/>
              <a:gd name="connsiteY1091" fmla="*/ 7021984 h 7041654"/>
              <a:gd name="connsiteX1092" fmla="*/ 6793020 w 9636586"/>
              <a:gd name="connsiteY1092" fmla="*/ 7020979 h 7041654"/>
              <a:gd name="connsiteX1093" fmla="*/ 6792014 w 9636586"/>
              <a:gd name="connsiteY1093" fmla="*/ 7020979 h 7041654"/>
              <a:gd name="connsiteX1094" fmla="*/ 6780402 w 9636586"/>
              <a:gd name="connsiteY1094" fmla="*/ 7022997 h 7041654"/>
              <a:gd name="connsiteX1095" fmla="*/ 6781417 w 9636586"/>
              <a:gd name="connsiteY1095" fmla="*/ 7009380 h 7041654"/>
              <a:gd name="connsiteX1096" fmla="*/ 6780402 w 9636586"/>
              <a:gd name="connsiteY1096" fmla="*/ 7002828 h 7041654"/>
              <a:gd name="connsiteX1097" fmla="*/ 6775361 w 9636586"/>
              <a:gd name="connsiteY1097" fmla="*/ 6996269 h 7041654"/>
              <a:gd name="connsiteX1098" fmla="*/ 6764256 w 9636586"/>
              <a:gd name="connsiteY1098" fmla="*/ 6989717 h 7041654"/>
              <a:gd name="connsiteX1099" fmla="*/ 6762243 w 9636586"/>
              <a:gd name="connsiteY1099" fmla="*/ 6987699 h 7041654"/>
              <a:gd name="connsiteX1100" fmla="*/ 6764256 w 9636586"/>
              <a:gd name="connsiteY1100" fmla="*/ 6985176 h 7041654"/>
              <a:gd name="connsiteX1101" fmla="*/ 6767791 w 9636586"/>
              <a:gd name="connsiteY1101" fmla="*/ 6985682 h 7041654"/>
              <a:gd name="connsiteX1102" fmla="*/ 6772333 w 9636586"/>
              <a:gd name="connsiteY1102" fmla="*/ 6987699 h 7041654"/>
              <a:gd name="connsiteX1103" fmla="*/ 6775860 w 9636586"/>
              <a:gd name="connsiteY1103" fmla="*/ 6988198 h 7041654"/>
              <a:gd name="connsiteX1104" fmla="*/ 6774854 w 9636586"/>
              <a:gd name="connsiteY1104" fmla="*/ 6986687 h 7041654"/>
              <a:gd name="connsiteX1105" fmla="*/ 6770819 w 9636586"/>
              <a:gd name="connsiteY1105" fmla="*/ 6981646 h 7041654"/>
              <a:gd name="connsiteX1106" fmla="*/ 6774346 w 9636586"/>
              <a:gd name="connsiteY1106" fmla="*/ 6981140 h 7041654"/>
              <a:gd name="connsiteX1107" fmla="*/ 6793020 w 9636586"/>
              <a:gd name="connsiteY1107" fmla="*/ 6982652 h 7041654"/>
              <a:gd name="connsiteX1108" fmla="*/ 6798569 w 9636586"/>
              <a:gd name="connsiteY1108" fmla="*/ 6985176 h 7041654"/>
              <a:gd name="connsiteX1109" fmla="*/ 6802104 w 9636586"/>
              <a:gd name="connsiteY1109" fmla="*/ 6988198 h 7041654"/>
              <a:gd name="connsiteX1110" fmla="*/ 6804624 w 9636586"/>
              <a:gd name="connsiteY1110" fmla="*/ 6992740 h 7041654"/>
              <a:gd name="connsiteX1111" fmla="*/ 6808659 w 9636586"/>
              <a:gd name="connsiteY1111" fmla="*/ 6995763 h 7041654"/>
              <a:gd name="connsiteX1112" fmla="*/ 6809166 w 9636586"/>
              <a:gd name="connsiteY1112" fmla="*/ 6993246 h 7041654"/>
              <a:gd name="connsiteX1113" fmla="*/ 6808159 w 9636586"/>
              <a:gd name="connsiteY1113" fmla="*/ 6989717 h 7041654"/>
              <a:gd name="connsiteX1114" fmla="*/ 6808659 w 9636586"/>
              <a:gd name="connsiteY1114" fmla="*/ 6987193 h 7041654"/>
              <a:gd name="connsiteX1115" fmla="*/ 6809673 w 9636586"/>
              <a:gd name="connsiteY1115" fmla="*/ 6987699 h 7041654"/>
              <a:gd name="connsiteX1116" fmla="*/ 6810680 w 9636586"/>
              <a:gd name="connsiteY1116" fmla="*/ 6988198 h 7041654"/>
              <a:gd name="connsiteX1117" fmla="*/ 6812701 w 9636586"/>
              <a:gd name="connsiteY1117" fmla="*/ 6988198 h 7041654"/>
              <a:gd name="connsiteX1118" fmla="*/ 6811686 w 9636586"/>
              <a:gd name="connsiteY1118" fmla="*/ 6985682 h 7041654"/>
              <a:gd name="connsiteX1119" fmla="*/ 6812194 w 9636586"/>
              <a:gd name="connsiteY1119" fmla="*/ 6985176 h 7041654"/>
              <a:gd name="connsiteX1120" fmla="*/ 6814215 w 9636586"/>
              <a:gd name="connsiteY1120" fmla="*/ 6985176 h 7041654"/>
              <a:gd name="connsiteX1121" fmla="*/ 6815222 w 9636586"/>
              <a:gd name="connsiteY1121" fmla="*/ 6985682 h 7041654"/>
              <a:gd name="connsiteX1122" fmla="*/ 6817742 w 9636586"/>
              <a:gd name="connsiteY1122" fmla="*/ 6987193 h 7041654"/>
              <a:gd name="connsiteX1123" fmla="*/ 6820770 w 9636586"/>
              <a:gd name="connsiteY1123" fmla="*/ 6990722 h 7041654"/>
              <a:gd name="connsiteX1124" fmla="*/ 6822284 w 9636586"/>
              <a:gd name="connsiteY1124" fmla="*/ 6991228 h 7041654"/>
              <a:gd name="connsiteX1125" fmla="*/ 6824305 w 9636586"/>
              <a:gd name="connsiteY1125" fmla="*/ 6988704 h 7041654"/>
              <a:gd name="connsiteX1126" fmla="*/ 6824305 w 9636586"/>
              <a:gd name="connsiteY1126" fmla="*/ 6984170 h 7041654"/>
              <a:gd name="connsiteX1127" fmla="*/ 6823290 w 9636586"/>
              <a:gd name="connsiteY1127" fmla="*/ 6978624 h 7041654"/>
              <a:gd name="connsiteX1128" fmla="*/ 6822284 w 9636586"/>
              <a:gd name="connsiteY1128" fmla="*/ 6975594 h 7041654"/>
              <a:gd name="connsiteX1129" fmla="*/ 6821277 w 9636586"/>
              <a:gd name="connsiteY1129" fmla="*/ 6975094 h 7041654"/>
              <a:gd name="connsiteX1130" fmla="*/ 6815222 w 9636586"/>
              <a:gd name="connsiteY1130" fmla="*/ 6971558 h 7041654"/>
              <a:gd name="connsiteX1131" fmla="*/ 6812194 w 9636586"/>
              <a:gd name="connsiteY1131" fmla="*/ 6968536 h 7041654"/>
              <a:gd name="connsiteX1132" fmla="*/ 6809673 w 9636586"/>
              <a:gd name="connsiteY1132" fmla="*/ 6967024 h 7041654"/>
              <a:gd name="connsiteX1133" fmla="*/ 6808159 w 9636586"/>
              <a:gd name="connsiteY1133" fmla="*/ 6968029 h 7041654"/>
              <a:gd name="connsiteX1134" fmla="*/ 6802104 w 9636586"/>
              <a:gd name="connsiteY1134" fmla="*/ 6977105 h 7041654"/>
              <a:gd name="connsiteX1135" fmla="*/ 6798569 w 9636586"/>
              <a:gd name="connsiteY1135" fmla="*/ 6979123 h 7041654"/>
              <a:gd name="connsiteX1136" fmla="*/ 6793020 w 9636586"/>
              <a:gd name="connsiteY1136" fmla="*/ 6975594 h 7041654"/>
              <a:gd name="connsiteX1137" fmla="*/ 6793020 w 9636586"/>
              <a:gd name="connsiteY1137" fmla="*/ 6974588 h 7041654"/>
              <a:gd name="connsiteX1138" fmla="*/ 6792014 w 9636586"/>
              <a:gd name="connsiteY1138" fmla="*/ 6970047 h 7041654"/>
              <a:gd name="connsiteX1139" fmla="*/ 6792014 w 9636586"/>
              <a:gd name="connsiteY1139" fmla="*/ 6969042 h 7041654"/>
              <a:gd name="connsiteX1140" fmla="*/ 6789485 w 9636586"/>
              <a:gd name="connsiteY1140" fmla="*/ 6968029 h 7041654"/>
              <a:gd name="connsiteX1141" fmla="*/ 6787472 w 9636586"/>
              <a:gd name="connsiteY1141" fmla="*/ 6969042 h 7041654"/>
              <a:gd name="connsiteX1142" fmla="*/ 6786458 w 9636586"/>
              <a:gd name="connsiteY1142" fmla="*/ 6970047 h 7041654"/>
              <a:gd name="connsiteX1143" fmla="*/ 6785958 w 9636586"/>
              <a:gd name="connsiteY1143" fmla="*/ 6972571 h 7041654"/>
              <a:gd name="connsiteX1144" fmla="*/ 6784444 w 9636586"/>
              <a:gd name="connsiteY1144" fmla="*/ 6977105 h 7041654"/>
              <a:gd name="connsiteX1145" fmla="*/ 6780909 w 9636586"/>
              <a:gd name="connsiteY1145" fmla="*/ 6977105 h 7041654"/>
              <a:gd name="connsiteX1146" fmla="*/ 6776875 w 9636586"/>
              <a:gd name="connsiteY1146" fmla="*/ 6974588 h 7041654"/>
              <a:gd name="connsiteX1147" fmla="*/ 6773847 w 9636586"/>
              <a:gd name="connsiteY1147" fmla="*/ 6971558 h 7041654"/>
              <a:gd name="connsiteX1148" fmla="*/ 6770819 w 9636586"/>
              <a:gd name="connsiteY1148" fmla="*/ 6968536 h 7041654"/>
              <a:gd name="connsiteX1149" fmla="*/ 6768798 w 9636586"/>
              <a:gd name="connsiteY1149" fmla="*/ 6965513 h 7041654"/>
              <a:gd name="connsiteX1150" fmla="*/ 6768291 w 9636586"/>
              <a:gd name="connsiteY1150" fmla="*/ 6961984 h 7041654"/>
              <a:gd name="connsiteX1151" fmla="*/ 6767791 w 9636586"/>
              <a:gd name="connsiteY1151" fmla="*/ 6956936 h 7041654"/>
              <a:gd name="connsiteX1152" fmla="*/ 6767284 w 9636586"/>
              <a:gd name="connsiteY1152" fmla="*/ 6955931 h 7041654"/>
              <a:gd name="connsiteX1153" fmla="*/ 6762743 w 9636586"/>
              <a:gd name="connsiteY1153" fmla="*/ 6953407 h 7041654"/>
              <a:gd name="connsiteX1154" fmla="*/ 6758708 w 9636586"/>
              <a:gd name="connsiteY1154" fmla="*/ 6950384 h 7041654"/>
              <a:gd name="connsiteX1155" fmla="*/ 6757194 w 9636586"/>
              <a:gd name="connsiteY1155" fmla="*/ 6951390 h 7041654"/>
              <a:gd name="connsiteX1156" fmla="*/ 6758201 w 9636586"/>
              <a:gd name="connsiteY1156" fmla="*/ 6956437 h 7041654"/>
              <a:gd name="connsiteX1157" fmla="*/ 6758708 w 9636586"/>
              <a:gd name="connsiteY1157" fmla="*/ 6959460 h 7041654"/>
              <a:gd name="connsiteX1158" fmla="*/ 6758201 w 9636586"/>
              <a:gd name="connsiteY1158" fmla="*/ 6961478 h 7041654"/>
              <a:gd name="connsiteX1159" fmla="*/ 6755680 w 9636586"/>
              <a:gd name="connsiteY1159" fmla="*/ 6961984 h 7041654"/>
              <a:gd name="connsiteX1160" fmla="*/ 6754674 w 9636586"/>
              <a:gd name="connsiteY1160" fmla="*/ 6961984 h 7041654"/>
              <a:gd name="connsiteX1161" fmla="*/ 6752653 w 9636586"/>
              <a:gd name="connsiteY1161" fmla="*/ 6961984 h 7041654"/>
              <a:gd name="connsiteX1162" fmla="*/ 6750631 w 9636586"/>
              <a:gd name="connsiteY1162" fmla="*/ 6962483 h 7041654"/>
              <a:gd name="connsiteX1163" fmla="*/ 6749625 w 9636586"/>
              <a:gd name="connsiteY1163" fmla="*/ 6963495 h 7041654"/>
              <a:gd name="connsiteX1164" fmla="*/ 6749117 w 9636586"/>
              <a:gd name="connsiteY1164" fmla="*/ 6966518 h 7041654"/>
              <a:gd name="connsiteX1165" fmla="*/ 6751646 w 9636586"/>
              <a:gd name="connsiteY1165" fmla="*/ 6967024 h 7041654"/>
              <a:gd name="connsiteX1166" fmla="*/ 6758708 w 9636586"/>
              <a:gd name="connsiteY1166" fmla="*/ 6966012 h 7041654"/>
              <a:gd name="connsiteX1167" fmla="*/ 6761229 w 9636586"/>
              <a:gd name="connsiteY1167" fmla="*/ 6967024 h 7041654"/>
              <a:gd name="connsiteX1168" fmla="*/ 6760222 w 9636586"/>
              <a:gd name="connsiteY1168" fmla="*/ 6969548 h 7041654"/>
              <a:gd name="connsiteX1169" fmla="*/ 6758201 w 9636586"/>
              <a:gd name="connsiteY1169" fmla="*/ 6972065 h 7041654"/>
              <a:gd name="connsiteX1170" fmla="*/ 6754674 w 9636586"/>
              <a:gd name="connsiteY1170" fmla="*/ 6973077 h 7041654"/>
              <a:gd name="connsiteX1171" fmla="*/ 6746597 w 9636586"/>
              <a:gd name="connsiteY1171" fmla="*/ 6972571 h 7041654"/>
              <a:gd name="connsiteX1172" fmla="*/ 6743569 w 9636586"/>
              <a:gd name="connsiteY1172" fmla="*/ 6972065 h 7041654"/>
              <a:gd name="connsiteX1173" fmla="*/ 6741049 w 9636586"/>
              <a:gd name="connsiteY1173" fmla="*/ 6970047 h 7041654"/>
              <a:gd name="connsiteX1174" fmla="*/ 6736000 w 9636586"/>
              <a:gd name="connsiteY1174" fmla="*/ 6960465 h 7041654"/>
              <a:gd name="connsiteX1175" fmla="*/ 6734993 w 9636586"/>
              <a:gd name="connsiteY1175" fmla="*/ 6958954 h 7041654"/>
              <a:gd name="connsiteX1176" fmla="*/ 6736000 w 9636586"/>
              <a:gd name="connsiteY1176" fmla="*/ 6953913 h 7041654"/>
              <a:gd name="connsiteX1177" fmla="*/ 6734993 w 9636586"/>
              <a:gd name="connsiteY1177" fmla="*/ 6952908 h 7041654"/>
              <a:gd name="connsiteX1178" fmla="*/ 6728938 w 9636586"/>
              <a:gd name="connsiteY1178" fmla="*/ 6949372 h 7041654"/>
              <a:gd name="connsiteX1179" fmla="*/ 6727424 w 9636586"/>
              <a:gd name="connsiteY1179" fmla="*/ 6947861 h 7041654"/>
              <a:gd name="connsiteX1180" fmla="*/ 6725402 w 9636586"/>
              <a:gd name="connsiteY1180" fmla="*/ 6946349 h 7041654"/>
              <a:gd name="connsiteX1181" fmla="*/ 6725402 w 9636586"/>
              <a:gd name="connsiteY1181" fmla="*/ 6944838 h 7041654"/>
              <a:gd name="connsiteX1182" fmla="*/ 6724903 w 9636586"/>
              <a:gd name="connsiteY1182" fmla="*/ 6943326 h 7041654"/>
              <a:gd name="connsiteX1183" fmla="*/ 6724903 w 9636586"/>
              <a:gd name="connsiteY1183" fmla="*/ 6941309 h 7041654"/>
              <a:gd name="connsiteX1184" fmla="*/ 6723889 w 9636586"/>
              <a:gd name="connsiteY1184" fmla="*/ 6940802 h 7041654"/>
              <a:gd name="connsiteX1185" fmla="*/ 6721368 w 9636586"/>
              <a:gd name="connsiteY1185" fmla="*/ 6939797 h 7041654"/>
              <a:gd name="connsiteX1186" fmla="*/ 6719854 w 9636586"/>
              <a:gd name="connsiteY1186" fmla="*/ 6937273 h 7041654"/>
              <a:gd name="connsiteX1187" fmla="*/ 6719347 w 9636586"/>
              <a:gd name="connsiteY1187" fmla="*/ 6934250 h 7041654"/>
              <a:gd name="connsiteX1188" fmla="*/ 6719854 w 9636586"/>
              <a:gd name="connsiteY1188" fmla="*/ 6931221 h 7041654"/>
              <a:gd name="connsiteX1189" fmla="*/ 6718340 w 9636586"/>
              <a:gd name="connsiteY1189" fmla="*/ 6931727 h 7041654"/>
              <a:gd name="connsiteX1190" fmla="*/ 6716319 w 9636586"/>
              <a:gd name="connsiteY1190" fmla="*/ 6932233 h 7041654"/>
              <a:gd name="connsiteX1191" fmla="*/ 6714306 w 9636586"/>
              <a:gd name="connsiteY1191" fmla="*/ 6932732 h 7041654"/>
              <a:gd name="connsiteX1192" fmla="*/ 6711785 w 9636586"/>
              <a:gd name="connsiteY1192" fmla="*/ 6932233 h 7041654"/>
              <a:gd name="connsiteX1193" fmla="*/ 6708758 w 9636586"/>
              <a:gd name="connsiteY1193" fmla="*/ 6930721 h 7041654"/>
              <a:gd name="connsiteX1194" fmla="*/ 6708250 w 9636586"/>
              <a:gd name="connsiteY1194" fmla="*/ 6929203 h 7041654"/>
              <a:gd name="connsiteX1195" fmla="*/ 6708758 w 9636586"/>
              <a:gd name="connsiteY1195" fmla="*/ 6924669 h 7041654"/>
              <a:gd name="connsiteX1196" fmla="*/ 6709764 w 9636586"/>
              <a:gd name="connsiteY1196" fmla="*/ 6924163 h 7041654"/>
              <a:gd name="connsiteX1197" fmla="*/ 6711278 w 9636586"/>
              <a:gd name="connsiteY1197" fmla="*/ 6922145 h 7041654"/>
              <a:gd name="connsiteX1198" fmla="*/ 6711785 w 9636586"/>
              <a:gd name="connsiteY1198" fmla="*/ 6921140 h 7041654"/>
              <a:gd name="connsiteX1199" fmla="*/ 6709764 w 9636586"/>
              <a:gd name="connsiteY1199" fmla="*/ 6919628 h 7041654"/>
              <a:gd name="connsiteX1200" fmla="*/ 6707244 w 9636586"/>
              <a:gd name="connsiteY1200" fmla="*/ 6919628 h 7041654"/>
              <a:gd name="connsiteX1201" fmla="*/ 6705222 w 9636586"/>
              <a:gd name="connsiteY1201" fmla="*/ 6918616 h 7041654"/>
              <a:gd name="connsiteX1202" fmla="*/ 6700681 w 9636586"/>
              <a:gd name="connsiteY1202" fmla="*/ 6915593 h 7041654"/>
              <a:gd name="connsiteX1203" fmla="*/ 6693111 w 9636586"/>
              <a:gd name="connsiteY1203" fmla="*/ 6904500 h 7041654"/>
              <a:gd name="connsiteX1204" fmla="*/ 6690084 w 9636586"/>
              <a:gd name="connsiteY1204" fmla="*/ 6902988 h 7041654"/>
              <a:gd name="connsiteX1205" fmla="*/ 6677473 w 9636586"/>
              <a:gd name="connsiteY1205" fmla="*/ 6902988 h 7041654"/>
              <a:gd name="connsiteX1206" fmla="*/ 6675452 w 9636586"/>
              <a:gd name="connsiteY1206" fmla="*/ 6902482 h 7041654"/>
              <a:gd name="connsiteX1207" fmla="*/ 6667882 w 9636586"/>
              <a:gd name="connsiteY1207" fmla="*/ 6893407 h 7041654"/>
              <a:gd name="connsiteX1208" fmla="*/ 6662833 w 9636586"/>
              <a:gd name="connsiteY1208" fmla="*/ 6886848 h 7041654"/>
              <a:gd name="connsiteX1209" fmla="*/ 6658799 w 9636586"/>
              <a:gd name="connsiteY1209" fmla="*/ 6879283 h 7041654"/>
              <a:gd name="connsiteX1210" fmla="*/ 6654257 w 9636586"/>
              <a:gd name="connsiteY1210" fmla="*/ 6868696 h 7041654"/>
              <a:gd name="connsiteX1211" fmla="*/ 6652743 w 9636586"/>
              <a:gd name="connsiteY1211" fmla="*/ 6865167 h 7041654"/>
              <a:gd name="connsiteX1212" fmla="*/ 6651230 w 9636586"/>
              <a:gd name="connsiteY1212" fmla="*/ 6863656 h 7041654"/>
              <a:gd name="connsiteX1213" fmla="*/ 6650223 w 9636586"/>
              <a:gd name="connsiteY1213" fmla="*/ 6862644 h 7041654"/>
              <a:gd name="connsiteX1214" fmla="*/ 6646688 w 9636586"/>
              <a:gd name="connsiteY1214" fmla="*/ 6862144 h 7041654"/>
              <a:gd name="connsiteX1215" fmla="*/ 6646188 w 9636586"/>
              <a:gd name="connsiteY1215" fmla="*/ 6860626 h 7041654"/>
              <a:gd name="connsiteX1216" fmla="*/ 6645174 w 9636586"/>
              <a:gd name="connsiteY1216" fmla="*/ 6859621 h 7041654"/>
              <a:gd name="connsiteX1217" fmla="*/ 6646188 w 9636586"/>
              <a:gd name="connsiteY1217" fmla="*/ 6859114 h 7041654"/>
              <a:gd name="connsiteX1218" fmla="*/ 6646688 w 9636586"/>
              <a:gd name="connsiteY1218" fmla="*/ 6858109 h 7041654"/>
              <a:gd name="connsiteX1219" fmla="*/ 6649716 w 9636586"/>
              <a:gd name="connsiteY1219" fmla="*/ 6854074 h 7041654"/>
              <a:gd name="connsiteX1220" fmla="*/ 6650223 w 9636586"/>
              <a:gd name="connsiteY1220" fmla="*/ 6852563 h 7041654"/>
              <a:gd name="connsiteX1221" fmla="*/ 6647702 w 9636586"/>
              <a:gd name="connsiteY1221" fmla="*/ 6851051 h 7041654"/>
              <a:gd name="connsiteX1222" fmla="*/ 6646688 w 9636586"/>
              <a:gd name="connsiteY1222" fmla="*/ 6850039 h 7041654"/>
              <a:gd name="connsiteX1223" fmla="*/ 6643161 w 9636586"/>
              <a:gd name="connsiteY1223" fmla="*/ 6838946 h 7041654"/>
              <a:gd name="connsiteX1224" fmla="*/ 6642653 w 9636586"/>
              <a:gd name="connsiteY1224" fmla="*/ 6838439 h 7041654"/>
              <a:gd name="connsiteX1225" fmla="*/ 6638112 w 9636586"/>
              <a:gd name="connsiteY1225" fmla="*/ 6838946 h 7041654"/>
              <a:gd name="connsiteX1226" fmla="*/ 6637105 w 9636586"/>
              <a:gd name="connsiteY1226" fmla="*/ 6838439 h 7041654"/>
              <a:gd name="connsiteX1227" fmla="*/ 6635591 w 9636586"/>
              <a:gd name="connsiteY1227" fmla="*/ 6835923 h 7041654"/>
              <a:gd name="connsiteX1228" fmla="*/ 6634577 w 9636586"/>
              <a:gd name="connsiteY1228" fmla="*/ 6832893 h 7041654"/>
              <a:gd name="connsiteX1229" fmla="*/ 6633570 w 9636586"/>
              <a:gd name="connsiteY1229" fmla="*/ 6831381 h 7041654"/>
              <a:gd name="connsiteX1230" fmla="*/ 6631050 w 9636586"/>
              <a:gd name="connsiteY1230" fmla="*/ 6829870 h 7041654"/>
              <a:gd name="connsiteX1231" fmla="*/ 6624994 w 9636586"/>
              <a:gd name="connsiteY1231" fmla="*/ 6829364 h 7041654"/>
              <a:gd name="connsiteX1232" fmla="*/ 6624994 w 9636586"/>
              <a:gd name="connsiteY1232" fmla="*/ 6827852 h 7041654"/>
              <a:gd name="connsiteX1233" fmla="*/ 6631557 w 9636586"/>
              <a:gd name="connsiteY1233" fmla="*/ 6820288 h 7041654"/>
              <a:gd name="connsiteX1234" fmla="*/ 6626001 w 9636586"/>
              <a:gd name="connsiteY1234" fmla="*/ 6816253 h 7041654"/>
              <a:gd name="connsiteX1235" fmla="*/ 6621459 w 9636586"/>
              <a:gd name="connsiteY1235" fmla="*/ 6809195 h 7041654"/>
              <a:gd name="connsiteX1236" fmla="*/ 6618938 w 9636586"/>
              <a:gd name="connsiteY1236" fmla="*/ 6801131 h 7041654"/>
              <a:gd name="connsiteX1237" fmla="*/ 6620960 w 9636586"/>
              <a:gd name="connsiteY1237" fmla="*/ 6794066 h 7041654"/>
              <a:gd name="connsiteX1238" fmla="*/ 6615403 w 9636586"/>
              <a:gd name="connsiteY1238" fmla="*/ 6781968 h 7041654"/>
              <a:gd name="connsiteX1239" fmla="*/ 6613390 w 9636586"/>
              <a:gd name="connsiteY1239" fmla="*/ 6775416 h 7041654"/>
              <a:gd name="connsiteX1240" fmla="*/ 6612376 w 9636586"/>
              <a:gd name="connsiteY1240" fmla="*/ 6768857 h 7041654"/>
              <a:gd name="connsiteX1241" fmla="*/ 6612376 w 9636586"/>
              <a:gd name="connsiteY1241" fmla="*/ 6756758 h 7041654"/>
              <a:gd name="connsiteX1242" fmla="*/ 6611876 w 9636586"/>
              <a:gd name="connsiteY1242" fmla="*/ 6754235 h 7041654"/>
              <a:gd name="connsiteX1243" fmla="*/ 6609855 w 9636586"/>
              <a:gd name="connsiteY1243" fmla="*/ 6749194 h 7041654"/>
              <a:gd name="connsiteX1244" fmla="*/ 6609348 w 9636586"/>
              <a:gd name="connsiteY1244" fmla="*/ 6745665 h 7041654"/>
              <a:gd name="connsiteX1245" fmla="*/ 6612376 w 9636586"/>
              <a:gd name="connsiteY1245" fmla="*/ 6747683 h 7041654"/>
              <a:gd name="connsiteX1246" fmla="*/ 6615403 w 9636586"/>
              <a:gd name="connsiteY1246" fmla="*/ 6750706 h 7041654"/>
              <a:gd name="connsiteX1247" fmla="*/ 6617932 w 9636586"/>
              <a:gd name="connsiteY1247" fmla="*/ 6754235 h 7041654"/>
              <a:gd name="connsiteX1248" fmla="*/ 6618938 w 9636586"/>
              <a:gd name="connsiteY1248" fmla="*/ 6756758 h 7041654"/>
              <a:gd name="connsiteX1249" fmla="*/ 6619945 w 9636586"/>
              <a:gd name="connsiteY1249" fmla="*/ 6760288 h 7041654"/>
              <a:gd name="connsiteX1250" fmla="*/ 6622973 w 9636586"/>
              <a:gd name="connsiteY1250" fmla="*/ 6761293 h 7041654"/>
              <a:gd name="connsiteX1251" fmla="*/ 6630542 w 9636586"/>
              <a:gd name="connsiteY1251" fmla="*/ 6763310 h 7041654"/>
              <a:gd name="connsiteX1252" fmla="*/ 6632563 w 9636586"/>
              <a:gd name="connsiteY1252" fmla="*/ 6763817 h 7041654"/>
              <a:gd name="connsiteX1253" fmla="*/ 6634077 w 9636586"/>
              <a:gd name="connsiteY1253" fmla="*/ 6764822 h 7041654"/>
              <a:gd name="connsiteX1254" fmla="*/ 6635591 w 9636586"/>
              <a:gd name="connsiteY1254" fmla="*/ 6767346 h 7041654"/>
              <a:gd name="connsiteX1255" fmla="*/ 6637105 w 9636586"/>
              <a:gd name="connsiteY1255" fmla="*/ 6768857 h 7041654"/>
              <a:gd name="connsiteX1256" fmla="*/ 6637604 w 9636586"/>
              <a:gd name="connsiteY1256" fmla="*/ 6770368 h 7041654"/>
              <a:gd name="connsiteX1257" fmla="*/ 6638619 w 9636586"/>
              <a:gd name="connsiteY1257" fmla="*/ 6772386 h 7041654"/>
              <a:gd name="connsiteX1258" fmla="*/ 6644167 w 9636586"/>
              <a:gd name="connsiteY1258" fmla="*/ 6773398 h 7041654"/>
              <a:gd name="connsiteX1259" fmla="*/ 6657285 w 9636586"/>
              <a:gd name="connsiteY1259" fmla="*/ 6781968 h 7041654"/>
              <a:gd name="connsiteX1260" fmla="*/ 6659806 w 9636586"/>
              <a:gd name="connsiteY1260" fmla="*/ 6783479 h 7041654"/>
              <a:gd name="connsiteX1261" fmla="*/ 6661320 w 9636586"/>
              <a:gd name="connsiteY1261" fmla="*/ 6786003 h 7041654"/>
              <a:gd name="connsiteX1262" fmla="*/ 6661827 w 9636586"/>
              <a:gd name="connsiteY1262" fmla="*/ 6794066 h 7041654"/>
              <a:gd name="connsiteX1263" fmla="*/ 6662833 w 9636586"/>
              <a:gd name="connsiteY1263" fmla="*/ 6801131 h 7041654"/>
              <a:gd name="connsiteX1264" fmla="*/ 6665861 w 9636586"/>
              <a:gd name="connsiteY1264" fmla="*/ 6809195 h 7041654"/>
              <a:gd name="connsiteX1265" fmla="*/ 6667882 w 9636586"/>
              <a:gd name="connsiteY1265" fmla="*/ 6810706 h 7041654"/>
              <a:gd name="connsiteX1266" fmla="*/ 6668889 w 9636586"/>
              <a:gd name="connsiteY1266" fmla="*/ 6810207 h 7041654"/>
              <a:gd name="connsiteX1267" fmla="*/ 6669396 w 9636586"/>
              <a:gd name="connsiteY1267" fmla="*/ 6806172 h 7041654"/>
              <a:gd name="connsiteX1268" fmla="*/ 6669396 w 9636586"/>
              <a:gd name="connsiteY1268" fmla="*/ 6791044 h 7041654"/>
              <a:gd name="connsiteX1269" fmla="*/ 6674945 w 9636586"/>
              <a:gd name="connsiteY1269" fmla="*/ 6794066 h 7041654"/>
              <a:gd name="connsiteX1270" fmla="*/ 6677473 w 9636586"/>
              <a:gd name="connsiteY1270" fmla="*/ 6793567 h 7041654"/>
              <a:gd name="connsiteX1271" fmla="*/ 6678480 w 9636586"/>
              <a:gd name="connsiteY1271" fmla="*/ 6786509 h 7041654"/>
              <a:gd name="connsiteX1272" fmla="*/ 6680501 w 9636586"/>
              <a:gd name="connsiteY1272" fmla="*/ 6782973 h 7041654"/>
              <a:gd name="connsiteX1273" fmla="*/ 6684535 w 9636586"/>
              <a:gd name="connsiteY1273" fmla="*/ 6777933 h 7041654"/>
              <a:gd name="connsiteX1274" fmla="*/ 6685042 w 9636586"/>
              <a:gd name="connsiteY1274" fmla="*/ 6775915 h 7041654"/>
              <a:gd name="connsiteX1275" fmla="*/ 6682514 w 9636586"/>
              <a:gd name="connsiteY1275" fmla="*/ 6776421 h 7041654"/>
              <a:gd name="connsiteX1276" fmla="*/ 6679994 w 9636586"/>
              <a:gd name="connsiteY1276" fmla="*/ 6777933 h 7041654"/>
              <a:gd name="connsiteX1277" fmla="*/ 6678987 w 9636586"/>
              <a:gd name="connsiteY1277" fmla="*/ 6778439 h 7041654"/>
              <a:gd name="connsiteX1278" fmla="*/ 6679994 w 9636586"/>
              <a:gd name="connsiteY1278" fmla="*/ 6778945 h 7041654"/>
              <a:gd name="connsiteX1279" fmla="*/ 6678987 w 9636586"/>
              <a:gd name="connsiteY1279" fmla="*/ 6779444 h 7041654"/>
              <a:gd name="connsiteX1280" fmla="*/ 6677972 w 9636586"/>
              <a:gd name="connsiteY1280" fmla="*/ 6779444 h 7041654"/>
              <a:gd name="connsiteX1281" fmla="*/ 6677473 w 9636586"/>
              <a:gd name="connsiteY1281" fmla="*/ 6779444 h 7041654"/>
              <a:gd name="connsiteX1282" fmla="*/ 6676966 w 9636586"/>
              <a:gd name="connsiteY1282" fmla="*/ 6779444 h 7041654"/>
              <a:gd name="connsiteX1283" fmla="*/ 6676966 w 9636586"/>
              <a:gd name="connsiteY1283" fmla="*/ 6778945 h 7041654"/>
              <a:gd name="connsiteX1284" fmla="*/ 6676966 w 9636586"/>
              <a:gd name="connsiteY1284" fmla="*/ 6777933 h 7041654"/>
              <a:gd name="connsiteX1285" fmla="*/ 6676966 w 9636586"/>
              <a:gd name="connsiteY1285" fmla="*/ 6776927 h 7041654"/>
              <a:gd name="connsiteX1286" fmla="*/ 6675959 w 9636586"/>
              <a:gd name="connsiteY1286" fmla="*/ 6775915 h 7041654"/>
              <a:gd name="connsiteX1287" fmla="*/ 6675959 w 9636586"/>
              <a:gd name="connsiteY1287" fmla="*/ 6773898 h 7041654"/>
              <a:gd name="connsiteX1288" fmla="*/ 6675452 w 9636586"/>
              <a:gd name="connsiteY1288" fmla="*/ 6772892 h 7041654"/>
              <a:gd name="connsiteX1289" fmla="*/ 6673938 w 9636586"/>
              <a:gd name="connsiteY1289" fmla="*/ 6770875 h 7041654"/>
              <a:gd name="connsiteX1290" fmla="*/ 6671917 w 9636586"/>
              <a:gd name="connsiteY1290" fmla="*/ 6770875 h 7041654"/>
              <a:gd name="connsiteX1291" fmla="*/ 6671417 w 9636586"/>
              <a:gd name="connsiteY1291" fmla="*/ 6772892 h 7041654"/>
              <a:gd name="connsiteX1292" fmla="*/ 6670910 w 9636586"/>
              <a:gd name="connsiteY1292" fmla="*/ 6774910 h 7041654"/>
              <a:gd name="connsiteX1293" fmla="*/ 6669396 w 9636586"/>
              <a:gd name="connsiteY1293" fmla="*/ 6775416 h 7041654"/>
              <a:gd name="connsiteX1294" fmla="*/ 6665861 w 9636586"/>
              <a:gd name="connsiteY1294" fmla="*/ 6772892 h 7041654"/>
              <a:gd name="connsiteX1295" fmla="*/ 6653758 w 9636586"/>
              <a:gd name="connsiteY1295" fmla="*/ 6761293 h 7041654"/>
              <a:gd name="connsiteX1296" fmla="*/ 6650730 w 9636586"/>
              <a:gd name="connsiteY1296" fmla="*/ 6757258 h 7041654"/>
              <a:gd name="connsiteX1297" fmla="*/ 6646688 w 9636586"/>
              <a:gd name="connsiteY1297" fmla="*/ 6755240 h 7041654"/>
              <a:gd name="connsiteX1298" fmla="*/ 6646188 w 9636586"/>
              <a:gd name="connsiteY1298" fmla="*/ 6754741 h 7041654"/>
              <a:gd name="connsiteX1299" fmla="*/ 6644167 w 9636586"/>
              <a:gd name="connsiteY1299" fmla="*/ 6748688 h 7041654"/>
              <a:gd name="connsiteX1300" fmla="*/ 6641647 w 9636586"/>
              <a:gd name="connsiteY1300" fmla="*/ 6743648 h 7041654"/>
              <a:gd name="connsiteX1301" fmla="*/ 6640632 w 9636586"/>
              <a:gd name="connsiteY1301" fmla="*/ 6739612 h 7041654"/>
              <a:gd name="connsiteX1302" fmla="*/ 6641647 w 9636586"/>
              <a:gd name="connsiteY1302" fmla="*/ 6736083 h 7041654"/>
              <a:gd name="connsiteX1303" fmla="*/ 6638619 w 9636586"/>
              <a:gd name="connsiteY1303" fmla="*/ 6735071 h 7041654"/>
              <a:gd name="connsiteX1304" fmla="*/ 6637105 w 9636586"/>
              <a:gd name="connsiteY1304" fmla="*/ 6735071 h 7041654"/>
              <a:gd name="connsiteX1305" fmla="*/ 6633570 w 9636586"/>
              <a:gd name="connsiteY1305" fmla="*/ 6738101 h 7041654"/>
              <a:gd name="connsiteX1306" fmla="*/ 6632563 w 9636586"/>
              <a:gd name="connsiteY1306" fmla="*/ 6738101 h 7041654"/>
              <a:gd name="connsiteX1307" fmla="*/ 6631557 w 9636586"/>
              <a:gd name="connsiteY1307" fmla="*/ 6740618 h 7041654"/>
              <a:gd name="connsiteX1308" fmla="*/ 6631050 w 9636586"/>
              <a:gd name="connsiteY1308" fmla="*/ 6741124 h 7041654"/>
              <a:gd name="connsiteX1309" fmla="*/ 6628529 w 9636586"/>
              <a:gd name="connsiteY1309" fmla="*/ 6742136 h 7041654"/>
              <a:gd name="connsiteX1310" fmla="*/ 6627514 w 9636586"/>
              <a:gd name="connsiteY1310" fmla="*/ 6743648 h 7041654"/>
              <a:gd name="connsiteX1311" fmla="*/ 6627514 w 9636586"/>
              <a:gd name="connsiteY1311" fmla="*/ 6745665 h 7041654"/>
              <a:gd name="connsiteX1312" fmla="*/ 6628529 w 9636586"/>
              <a:gd name="connsiteY1312" fmla="*/ 6748182 h 7041654"/>
              <a:gd name="connsiteX1313" fmla="*/ 6628529 w 9636586"/>
              <a:gd name="connsiteY1313" fmla="*/ 6750200 h 7041654"/>
              <a:gd name="connsiteX1314" fmla="*/ 6626001 w 9636586"/>
              <a:gd name="connsiteY1314" fmla="*/ 6751711 h 7041654"/>
              <a:gd name="connsiteX1315" fmla="*/ 6624487 w 9636586"/>
              <a:gd name="connsiteY1315" fmla="*/ 6751212 h 7041654"/>
              <a:gd name="connsiteX1316" fmla="*/ 6617932 w 9636586"/>
              <a:gd name="connsiteY1316" fmla="*/ 6745665 h 7041654"/>
              <a:gd name="connsiteX1317" fmla="*/ 6625501 w 9636586"/>
              <a:gd name="connsiteY1317" fmla="*/ 6731542 h 7041654"/>
              <a:gd name="connsiteX1318" fmla="*/ 6622473 w 9636586"/>
              <a:gd name="connsiteY1318" fmla="*/ 6714403 h 7041654"/>
              <a:gd name="connsiteX1319" fmla="*/ 6612883 w 9636586"/>
              <a:gd name="connsiteY1319" fmla="*/ 6699275 h 7041654"/>
              <a:gd name="connsiteX1320" fmla="*/ 6602793 w 9636586"/>
              <a:gd name="connsiteY1320" fmla="*/ 6688681 h 7041654"/>
              <a:gd name="connsiteX1321" fmla="*/ 6585633 w 9636586"/>
              <a:gd name="connsiteY1321" fmla="*/ 6677088 h 7041654"/>
              <a:gd name="connsiteX1322" fmla="*/ 6584626 w 9636586"/>
              <a:gd name="connsiteY1322" fmla="*/ 6676582 h 7041654"/>
              <a:gd name="connsiteX1323" fmla="*/ 6583619 w 9636586"/>
              <a:gd name="connsiteY1323" fmla="*/ 6675577 h 7041654"/>
              <a:gd name="connsiteX1324" fmla="*/ 6582106 w 9636586"/>
              <a:gd name="connsiteY1324" fmla="*/ 6670030 h 7041654"/>
              <a:gd name="connsiteX1325" fmla="*/ 6581091 w 9636586"/>
              <a:gd name="connsiteY1325" fmla="*/ 6669018 h 7041654"/>
              <a:gd name="connsiteX1326" fmla="*/ 6579078 w 9636586"/>
              <a:gd name="connsiteY1326" fmla="*/ 6667507 h 7041654"/>
              <a:gd name="connsiteX1327" fmla="*/ 6577564 w 9636586"/>
              <a:gd name="connsiteY1327" fmla="*/ 6666494 h 7041654"/>
              <a:gd name="connsiteX1328" fmla="*/ 6568988 w 9636586"/>
              <a:gd name="connsiteY1328" fmla="*/ 6654396 h 7041654"/>
              <a:gd name="connsiteX1329" fmla="*/ 6565453 w 9636586"/>
              <a:gd name="connsiteY1329" fmla="*/ 6651373 h 7041654"/>
              <a:gd name="connsiteX1330" fmla="*/ 6563939 w 9636586"/>
              <a:gd name="connsiteY1330" fmla="*/ 6649355 h 7041654"/>
              <a:gd name="connsiteX1331" fmla="*/ 6562932 w 9636586"/>
              <a:gd name="connsiteY1331" fmla="*/ 6647844 h 7041654"/>
              <a:gd name="connsiteX1332" fmla="*/ 6560404 w 9636586"/>
              <a:gd name="connsiteY1332" fmla="*/ 6646325 h 7041654"/>
              <a:gd name="connsiteX1333" fmla="*/ 6557376 w 9636586"/>
              <a:gd name="connsiteY1333" fmla="*/ 6646325 h 7041654"/>
              <a:gd name="connsiteX1334" fmla="*/ 6555862 w 9636586"/>
              <a:gd name="connsiteY1334" fmla="*/ 6646325 h 7041654"/>
              <a:gd name="connsiteX1335" fmla="*/ 6554348 w 9636586"/>
              <a:gd name="connsiteY1335" fmla="*/ 6645320 h 7041654"/>
              <a:gd name="connsiteX1336" fmla="*/ 6553342 w 9636586"/>
              <a:gd name="connsiteY1336" fmla="*/ 6642297 h 7041654"/>
              <a:gd name="connsiteX1337" fmla="*/ 6552834 w 9636586"/>
              <a:gd name="connsiteY1337" fmla="*/ 6640280 h 7041654"/>
              <a:gd name="connsiteX1338" fmla="*/ 6553342 w 9636586"/>
              <a:gd name="connsiteY1338" fmla="*/ 6634733 h 7041654"/>
              <a:gd name="connsiteX1339" fmla="*/ 6543759 w 9636586"/>
              <a:gd name="connsiteY1339" fmla="*/ 6613046 h 7041654"/>
              <a:gd name="connsiteX1340" fmla="*/ 6532147 w 9636586"/>
              <a:gd name="connsiteY1340" fmla="*/ 6598929 h 7041654"/>
              <a:gd name="connsiteX1341" fmla="*/ 6528620 w 9636586"/>
              <a:gd name="connsiteY1341" fmla="*/ 6592877 h 7041654"/>
              <a:gd name="connsiteX1342" fmla="*/ 6527605 w 9636586"/>
              <a:gd name="connsiteY1342" fmla="*/ 6591871 h 7041654"/>
              <a:gd name="connsiteX1343" fmla="*/ 6525085 w 9636586"/>
              <a:gd name="connsiteY1343" fmla="*/ 6591365 h 7041654"/>
              <a:gd name="connsiteX1344" fmla="*/ 6523072 w 9636586"/>
              <a:gd name="connsiteY1344" fmla="*/ 6589348 h 7041654"/>
              <a:gd name="connsiteX1345" fmla="*/ 6519537 w 9636586"/>
              <a:gd name="connsiteY1345" fmla="*/ 6586325 h 7041654"/>
              <a:gd name="connsiteX1346" fmla="*/ 6520543 w 9636586"/>
              <a:gd name="connsiteY1346" fmla="*/ 6585819 h 7041654"/>
              <a:gd name="connsiteX1347" fmla="*/ 6520543 w 9636586"/>
              <a:gd name="connsiteY1347" fmla="*/ 6585312 h 7041654"/>
              <a:gd name="connsiteX1348" fmla="*/ 6520543 w 9636586"/>
              <a:gd name="connsiteY1348" fmla="*/ 6584307 h 7041654"/>
              <a:gd name="connsiteX1349" fmla="*/ 6520543 w 9636586"/>
              <a:gd name="connsiteY1349" fmla="*/ 6583295 h 7041654"/>
              <a:gd name="connsiteX1350" fmla="*/ 6526091 w 9636586"/>
              <a:gd name="connsiteY1350" fmla="*/ 6581783 h 7041654"/>
              <a:gd name="connsiteX1351" fmla="*/ 6526091 w 9636586"/>
              <a:gd name="connsiteY1351" fmla="*/ 6576237 h 7041654"/>
              <a:gd name="connsiteX1352" fmla="*/ 6523072 w 9636586"/>
              <a:gd name="connsiteY1352" fmla="*/ 6570191 h 7041654"/>
              <a:gd name="connsiteX1353" fmla="*/ 6509447 w 9636586"/>
              <a:gd name="connsiteY1353" fmla="*/ 6551534 h 7041654"/>
              <a:gd name="connsiteX1354" fmla="*/ 6505911 w 9636586"/>
              <a:gd name="connsiteY1354" fmla="*/ 6547498 h 7041654"/>
              <a:gd name="connsiteX1355" fmla="*/ 6507425 w 9636586"/>
              <a:gd name="connsiteY1355" fmla="*/ 6542458 h 7041654"/>
              <a:gd name="connsiteX1356" fmla="*/ 6507425 w 9636586"/>
              <a:gd name="connsiteY1356" fmla="*/ 6535899 h 7041654"/>
              <a:gd name="connsiteX1357" fmla="*/ 6506419 w 9636586"/>
              <a:gd name="connsiteY1357" fmla="*/ 6529846 h 7041654"/>
              <a:gd name="connsiteX1358" fmla="*/ 6502884 w 9636586"/>
              <a:gd name="connsiteY1358" fmla="*/ 6526317 h 7041654"/>
              <a:gd name="connsiteX1359" fmla="*/ 6504398 w 9636586"/>
              <a:gd name="connsiteY1359" fmla="*/ 6518254 h 7041654"/>
              <a:gd name="connsiteX1360" fmla="*/ 6500363 w 9636586"/>
              <a:gd name="connsiteY1360" fmla="*/ 6511695 h 7041654"/>
              <a:gd name="connsiteX1361" fmla="*/ 6490273 w 9636586"/>
              <a:gd name="connsiteY1361" fmla="*/ 6501108 h 7041654"/>
              <a:gd name="connsiteX1362" fmla="*/ 6493301 w 9636586"/>
              <a:gd name="connsiteY1362" fmla="*/ 6500095 h 7041654"/>
              <a:gd name="connsiteX1363" fmla="*/ 6495314 w 9636586"/>
              <a:gd name="connsiteY1363" fmla="*/ 6498584 h 7041654"/>
              <a:gd name="connsiteX1364" fmla="*/ 6496828 w 9636586"/>
              <a:gd name="connsiteY1364" fmla="*/ 6496067 h 7041654"/>
              <a:gd name="connsiteX1365" fmla="*/ 6497335 w 9636586"/>
              <a:gd name="connsiteY1365" fmla="*/ 6493037 h 7041654"/>
              <a:gd name="connsiteX1366" fmla="*/ 6493800 w 9636586"/>
              <a:gd name="connsiteY1366" fmla="*/ 6489002 h 7041654"/>
              <a:gd name="connsiteX1367" fmla="*/ 6492286 w 9636586"/>
              <a:gd name="connsiteY1367" fmla="*/ 6486992 h 7041654"/>
              <a:gd name="connsiteX1368" fmla="*/ 6493800 w 9636586"/>
              <a:gd name="connsiteY1368" fmla="*/ 6486485 h 7041654"/>
              <a:gd name="connsiteX1369" fmla="*/ 6497335 w 9636586"/>
              <a:gd name="connsiteY1369" fmla="*/ 6485979 h 7041654"/>
              <a:gd name="connsiteX1370" fmla="*/ 6500363 w 9636586"/>
              <a:gd name="connsiteY1370" fmla="*/ 6480939 h 7041654"/>
              <a:gd name="connsiteX1371" fmla="*/ 6502884 w 9636586"/>
              <a:gd name="connsiteY1371" fmla="*/ 6480433 h 7041654"/>
              <a:gd name="connsiteX1372" fmla="*/ 6506419 w 9636586"/>
              <a:gd name="connsiteY1372" fmla="*/ 6479927 h 7041654"/>
              <a:gd name="connsiteX1373" fmla="*/ 6508939 w 9636586"/>
              <a:gd name="connsiteY1373" fmla="*/ 6478415 h 7041654"/>
              <a:gd name="connsiteX1374" fmla="*/ 6510453 w 9636586"/>
              <a:gd name="connsiteY1374" fmla="*/ 6474886 h 7041654"/>
              <a:gd name="connsiteX1375" fmla="*/ 6510960 w 9636586"/>
              <a:gd name="connsiteY1375" fmla="*/ 6468334 h 7041654"/>
              <a:gd name="connsiteX1376" fmla="*/ 6510960 w 9636586"/>
              <a:gd name="connsiteY1376" fmla="*/ 6462787 h 7041654"/>
              <a:gd name="connsiteX1377" fmla="*/ 6507425 w 9636586"/>
              <a:gd name="connsiteY1377" fmla="*/ 6441100 h 7041654"/>
              <a:gd name="connsiteX1378" fmla="*/ 6507425 w 9636586"/>
              <a:gd name="connsiteY1378" fmla="*/ 6436566 h 7041654"/>
              <a:gd name="connsiteX1379" fmla="*/ 6509447 w 9636586"/>
              <a:gd name="connsiteY1379" fmla="*/ 6432531 h 7041654"/>
              <a:gd name="connsiteX1380" fmla="*/ 6555642 w 9636586"/>
              <a:gd name="connsiteY1380" fmla="*/ 6421699 h 7041654"/>
              <a:gd name="connsiteX1381" fmla="*/ 6556133 w 9636586"/>
              <a:gd name="connsiteY1381" fmla="*/ 6422938 h 7041654"/>
              <a:gd name="connsiteX1382" fmla="*/ 6556877 w 9636586"/>
              <a:gd name="connsiteY1382" fmla="*/ 6422443 h 7041654"/>
              <a:gd name="connsiteX1383" fmla="*/ 6557883 w 9636586"/>
              <a:gd name="connsiteY1383" fmla="*/ 6424966 h 7041654"/>
              <a:gd name="connsiteX1384" fmla="*/ 6559333 w 9636586"/>
              <a:gd name="connsiteY1384" fmla="*/ 6427861 h 7041654"/>
              <a:gd name="connsiteX1385" fmla="*/ 6561777 w 9636586"/>
              <a:gd name="connsiteY1385" fmla="*/ 6428917 h 7041654"/>
              <a:gd name="connsiteX1386" fmla="*/ 6564844 w 9636586"/>
              <a:gd name="connsiteY1386" fmla="*/ 6429949 h 7041654"/>
              <a:gd name="connsiteX1387" fmla="*/ 6565494 w 9636586"/>
              <a:gd name="connsiteY1387" fmla="*/ 6430359 h 7041654"/>
              <a:gd name="connsiteX1388" fmla="*/ 6565960 w 9636586"/>
              <a:gd name="connsiteY1388" fmla="*/ 6430513 h 7041654"/>
              <a:gd name="connsiteX1389" fmla="*/ 6569388 w 9636586"/>
              <a:gd name="connsiteY1389" fmla="*/ 6432657 h 7041654"/>
              <a:gd name="connsiteX1390" fmla="*/ 6572513 w 9636586"/>
              <a:gd name="connsiteY1390" fmla="*/ 6433558 h 7041654"/>
              <a:gd name="connsiteX1391" fmla="*/ 6576603 w 9636586"/>
              <a:gd name="connsiteY1391" fmla="*/ 6434073 h 7041654"/>
              <a:gd name="connsiteX1392" fmla="*/ 6577099 w 9636586"/>
              <a:gd name="connsiteY1392" fmla="*/ 6434490 h 7041654"/>
              <a:gd name="connsiteX1393" fmla="*/ 6577564 w 9636586"/>
              <a:gd name="connsiteY1393" fmla="*/ 6434548 h 7041654"/>
              <a:gd name="connsiteX1394" fmla="*/ 6580592 w 9636586"/>
              <a:gd name="connsiteY1394" fmla="*/ 6437072 h 7041654"/>
              <a:gd name="connsiteX1395" fmla="*/ 6582605 w 9636586"/>
              <a:gd name="connsiteY1395" fmla="*/ 6439589 h 7041654"/>
              <a:gd name="connsiteX1396" fmla="*/ 6584119 w 9636586"/>
              <a:gd name="connsiteY1396" fmla="*/ 6442112 h 7041654"/>
              <a:gd name="connsiteX1397" fmla="*/ 6578570 w 9636586"/>
              <a:gd name="connsiteY1397" fmla="*/ 6442112 h 7041654"/>
              <a:gd name="connsiteX1398" fmla="*/ 6578164 w 9636586"/>
              <a:gd name="connsiteY1398" fmla="*/ 6441807 h 7041654"/>
              <a:gd name="connsiteX1399" fmla="*/ 6577625 w 9636586"/>
              <a:gd name="connsiteY1399" fmla="*/ 6441807 h 7041654"/>
              <a:gd name="connsiteX1400" fmla="*/ 6574100 w 9636586"/>
              <a:gd name="connsiteY1400" fmla="*/ 6439141 h 7041654"/>
              <a:gd name="connsiteX1401" fmla="*/ 6566967 w 9636586"/>
              <a:gd name="connsiteY1401" fmla="*/ 6440095 h 7041654"/>
              <a:gd name="connsiteX1402" fmla="*/ 6556369 w 9636586"/>
              <a:gd name="connsiteY1402" fmla="*/ 6445135 h 7041654"/>
              <a:gd name="connsiteX1403" fmla="*/ 6554855 w 9636586"/>
              <a:gd name="connsiteY1403" fmla="*/ 6445135 h 7041654"/>
              <a:gd name="connsiteX1404" fmla="*/ 6553342 w 9636586"/>
              <a:gd name="connsiteY1404" fmla="*/ 6445135 h 7041654"/>
              <a:gd name="connsiteX1405" fmla="*/ 6551320 w 9636586"/>
              <a:gd name="connsiteY1405" fmla="*/ 6445135 h 7041654"/>
              <a:gd name="connsiteX1406" fmla="*/ 6549814 w 9636586"/>
              <a:gd name="connsiteY1406" fmla="*/ 6445641 h 7041654"/>
              <a:gd name="connsiteX1407" fmla="*/ 6548301 w 9636586"/>
              <a:gd name="connsiteY1407" fmla="*/ 6446148 h 7041654"/>
              <a:gd name="connsiteX1408" fmla="*/ 6547303 w 9636586"/>
              <a:gd name="connsiteY1408" fmla="*/ 6445814 h 7041654"/>
              <a:gd name="connsiteX1409" fmla="*/ 6546951 w 9636586"/>
              <a:gd name="connsiteY1409" fmla="*/ 6445932 h 7041654"/>
              <a:gd name="connsiteX1410" fmla="*/ 6545417 w 9636586"/>
              <a:gd name="connsiteY1410" fmla="*/ 6445416 h 7041654"/>
              <a:gd name="connsiteX1411" fmla="*/ 6543883 w 9636586"/>
              <a:gd name="connsiteY1411" fmla="*/ 6443870 h 7041654"/>
              <a:gd name="connsiteX1412" fmla="*/ 6543372 w 9636586"/>
              <a:gd name="connsiteY1412" fmla="*/ 6443354 h 7041654"/>
              <a:gd name="connsiteX1413" fmla="*/ 6543372 w 9636586"/>
              <a:gd name="connsiteY1413" fmla="*/ 6433558 h 7041654"/>
              <a:gd name="connsiteX1414" fmla="*/ 6542861 w 9636586"/>
              <a:gd name="connsiteY1414" fmla="*/ 6432527 h 7041654"/>
              <a:gd name="connsiteX1415" fmla="*/ 6552574 w 9636586"/>
              <a:gd name="connsiteY1415" fmla="*/ 6423761 h 7041654"/>
              <a:gd name="connsiteX1416" fmla="*/ 7236045 w 9636586"/>
              <a:gd name="connsiteY1416" fmla="*/ 6397233 h 7041654"/>
              <a:gd name="connsiteX1417" fmla="*/ 7235030 w 9636586"/>
              <a:gd name="connsiteY1417" fmla="*/ 6399251 h 7041654"/>
              <a:gd name="connsiteX1418" fmla="*/ 7232510 w 9636586"/>
              <a:gd name="connsiteY1418" fmla="*/ 6401775 h 7041654"/>
              <a:gd name="connsiteX1419" fmla="*/ 7232002 w 9636586"/>
              <a:gd name="connsiteY1419" fmla="*/ 6402780 h 7041654"/>
              <a:gd name="connsiteX1420" fmla="*/ 7231503 w 9636586"/>
              <a:gd name="connsiteY1420" fmla="*/ 6405304 h 7041654"/>
              <a:gd name="connsiteX1421" fmla="*/ 7231503 w 9636586"/>
              <a:gd name="connsiteY1421" fmla="*/ 6407820 h 7041654"/>
              <a:gd name="connsiteX1422" fmla="*/ 7231503 w 9636586"/>
              <a:gd name="connsiteY1422" fmla="*/ 6409339 h 7041654"/>
              <a:gd name="connsiteX1423" fmla="*/ 7228475 w 9636586"/>
              <a:gd name="connsiteY1423" fmla="*/ 6409838 h 7041654"/>
              <a:gd name="connsiteX1424" fmla="*/ 7227968 w 9636586"/>
              <a:gd name="connsiteY1424" fmla="*/ 6411856 h 7041654"/>
              <a:gd name="connsiteX1425" fmla="*/ 7226454 w 9636586"/>
              <a:gd name="connsiteY1425" fmla="*/ 6415891 h 7041654"/>
              <a:gd name="connsiteX1426" fmla="*/ 7223934 w 9636586"/>
              <a:gd name="connsiteY1426" fmla="*/ 6418914 h 7041654"/>
              <a:gd name="connsiteX1427" fmla="*/ 7219392 w 9636586"/>
              <a:gd name="connsiteY1427" fmla="*/ 6416896 h 7041654"/>
              <a:gd name="connsiteX1428" fmla="*/ 7218674 w 9636586"/>
              <a:gd name="connsiteY1428" fmla="*/ 6415822 h 7041654"/>
              <a:gd name="connsiteX1429" fmla="*/ 7218574 w 9636586"/>
              <a:gd name="connsiteY1429" fmla="*/ 6415782 h 7041654"/>
              <a:gd name="connsiteX1430" fmla="*/ 7217123 w 9636586"/>
              <a:gd name="connsiteY1430" fmla="*/ 6413791 h 7041654"/>
              <a:gd name="connsiteX1431" fmla="*/ 7214343 w 9636586"/>
              <a:gd name="connsiteY1431" fmla="*/ 6412868 h 7041654"/>
              <a:gd name="connsiteX1432" fmla="*/ 7210816 w 9636586"/>
              <a:gd name="connsiteY1432" fmla="*/ 6412868 h 7041654"/>
              <a:gd name="connsiteX1433" fmla="*/ 7209302 w 9636586"/>
              <a:gd name="connsiteY1433" fmla="*/ 6411856 h 7041654"/>
              <a:gd name="connsiteX1434" fmla="*/ 7209302 w 9636586"/>
              <a:gd name="connsiteY1434" fmla="*/ 6411693 h 7041654"/>
              <a:gd name="connsiteX1435" fmla="*/ 7208306 w 9636586"/>
              <a:gd name="connsiteY1435" fmla="*/ 6411085 h 7041654"/>
              <a:gd name="connsiteX1436" fmla="*/ 7208306 w 9636586"/>
              <a:gd name="connsiteY1436" fmla="*/ 6410616 h 7041654"/>
              <a:gd name="connsiteX1437" fmla="*/ 7206253 w 9636586"/>
              <a:gd name="connsiteY1437" fmla="*/ 6407798 h 7041654"/>
              <a:gd name="connsiteX1438" fmla="*/ 7205739 w 9636586"/>
              <a:gd name="connsiteY1438" fmla="*/ 6406389 h 7041654"/>
              <a:gd name="connsiteX1439" fmla="*/ 7205226 w 9636586"/>
              <a:gd name="connsiteY1439" fmla="*/ 6405450 h 7041654"/>
              <a:gd name="connsiteX1440" fmla="*/ 7205739 w 9636586"/>
              <a:gd name="connsiteY1440" fmla="*/ 6405450 h 7041654"/>
              <a:gd name="connsiteX1441" fmla="*/ 7206766 w 9636586"/>
              <a:gd name="connsiteY1441" fmla="*/ 6404511 h 7041654"/>
              <a:gd name="connsiteX1442" fmla="*/ 7210360 w 9636586"/>
              <a:gd name="connsiteY1442" fmla="*/ 6402162 h 7041654"/>
              <a:gd name="connsiteX1443" fmla="*/ 7219087 w 9636586"/>
              <a:gd name="connsiteY1443" fmla="*/ 6401223 h 7041654"/>
              <a:gd name="connsiteX1444" fmla="*/ 7222168 w 9636586"/>
              <a:gd name="connsiteY1444" fmla="*/ 6399345 h 7041654"/>
              <a:gd name="connsiteX1445" fmla="*/ 7223902 w 9636586"/>
              <a:gd name="connsiteY1445" fmla="*/ 6399101 h 7041654"/>
              <a:gd name="connsiteX1446" fmla="*/ 6523937 w 9636586"/>
              <a:gd name="connsiteY1446" fmla="*/ 6379291 h 7041654"/>
              <a:gd name="connsiteX1447" fmla="*/ 6524861 w 9636586"/>
              <a:gd name="connsiteY1447" fmla="*/ 6379796 h 7041654"/>
              <a:gd name="connsiteX1448" fmla="*/ 6525319 w 9636586"/>
              <a:gd name="connsiteY1448" fmla="*/ 6380632 h 7041654"/>
              <a:gd name="connsiteX1449" fmla="*/ 6525592 w 9636586"/>
              <a:gd name="connsiteY1449" fmla="*/ 6380087 h 7041654"/>
              <a:gd name="connsiteX1450" fmla="*/ 6526599 w 9636586"/>
              <a:gd name="connsiteY1450" fmla="*/ 6380593 h 7041654"/>
              <a:gd name="connsiteX1451" fmla="*/ 6528113 w 9636586"/>
              <a:gd name="connsiteY1451" fmla="*/ 6383117 h 7041654"/>
              <a:gd name="connsiteX1452" fmla="*/ 6528620 w 9636586"/>
              <a:gd name="connsiteY1452" fmla="*/ 6384629 h 7041654"/>
              <a:gd name="connsiteX1453" fmla="*/ 6528113 w 9636586"/>
              <a:gd name="connsiteY1453" fmla="*/ 6399757 h 7041654"/>
              <a:gd name="connsiteX1454" fmla="*/ 6527605 w 9636586"/>
              <a:gd name="connsiteY1454" fmla="*/ 6401775 h 7041654"/>
              <a:gd name="connsiteX1455" fmla="*/ 6523072 w 9636586"/>
              <a:gd name="connsiteY1455" fmla="*/ 6404798 h 7041654"/>
              <a:gd name="connsiteX1456" fmla="*/ 6522564 w 9636586"/>
              <a:gd name="connsiteY1456" fmla="*/ 6416896 h 7041654"/>
              <a:gd name="connsiteX1457" fmla="*/ 6518530 w 9636586"/>
              <a:gd name="connsiteY1457" fmla="*/ 6418414 h 7041654"/>
              <a:gd name="connsiteX1458" fmla="*/ 6517791 w 9636586"/>
              <a:gd name="connsiteY1458" fmla="*/ 6417530 h 7041654"/>
              <a:gd name="connsiteX1459" fmla="*/ 6517475 w 9636586"/>
              <a:gd name="connsiteY1459" fmla="*/ 6417659 h 7041654"/>
              <a:gd name="connsiteX1460" fmla="*/ 6515167 w 9636586"/>
              <a:gd name="connsiteY1460" fmla="*/ 6414630 h 7041654"/>
              <a:gd name="connsiteX1461" fmla="*/ 6514705 w 9636586"/>
              <a:gd name="connsiteY1461" fmla="*/ 6413116 h 7041654"/>
              <a:gd name="connsiteX1462" fmla="*/ 6514705 w 9636586"/>
              <a:gd name="connsiteY1462" fmla="*/ 6401504 h 7041654"/>
              <a:gd name="connsiteX1463" fmla="*/ 6514346 w 9636586"/>
              <a:gd name="connsiteY1463" fmla="*/ 6399932 h 7041654"/>
              <a:gd name="connsiteX1464" fmla="*/ 6511967 w 9636586"/>
              <a:gd name="connsiteY1464" fmla="*/ 6398745 h 7041654"/>
              <a:gd name="connsiteX1465" fmla="*/ 6510960 w 9636586"/>
              <a:gd name="connsiteY1465" fmla="*/ 6397233 h 7041654"/>
              <a:gd name="connsiteX1466" fmla="*/ 6510994 w 9636586"/>
              <a:gd name="connsiteY1466" fmla="*/ 6397182 h 7041654"/>
              <a:gd name="connsiteX1467" fmla="*/ 6510551 w 9636586"/>
              <a:gd name="connsiteY1467" fmla="*/ 6396456 h 7041654"/>
              <a:gd name="connsiteX1468" fmla="*/ 6512397 w 9636586"/>
              <a:gd name="connsiteY1468" fmla="*/ 6393427 h 7041654"/>
              <a:gd name="connsiteX1469" fmla="*/ 6514705 w 9636586"/>
              <a:gd name="connsiteY1469" fmla="*/ 6393427 h 7041654"/>
              <a:gd name="connsiteX1470" fmla="*/ 6517937 w 9636586"/>
              <a:gd name="connsiteY1470" fmla="*/ 6393427 h 7041654"/>
              <a:gd name="connsiteX1471" fmla="*/ 6521168 w 9636586"/>
              <a:gd name="connsiteY1471" fmla="*/ 6392417 h 7041654"/>
              <a:gd name="connsiteX1472" fmla="*/ 6521629 w 9636586"/>
              <a:gd name="connsiteY1472" fmla="*/ 6390398 h 7041654"/>
              <a:gd name="connsiteX1473" fmla="*/ 6523476 w 9636586"/>
              <a:gd name="connsiteY1473" fmla="*/ 6380301 h 7041654"/>
              <a:gd name="connsiteX1474" fmla="*/ 6548157 w 9636586"/>
              <a:gd name="connsiteY1474" fmla="*/ 6373234 h 7041654"/>
              <a:gd name="connsiteX1475" fmla="*/ 6552615 w 9636586"/>
              <a:gd name="connsiteY1475" fmla="*/ 6373780 h 7041654"/>
              <a:gd name="connsiteX1476" fmla="*/ 6555092 w 9636586"/>
              <a:gd name="connsiteY1476" fmla="*/ 6373780 h 7041654"/>
              <a:gd name="connsiteX1477" fmla="*/ 6556625 w 9636586"/>
              <a:gd name="connsiteY1477" fmla="*/ 6375047 h 7041654"/>
              <a:gd name="connsiteX1478" fmla="*/ 6556877 w 9636586"/>
              <a:gd name="connsiteY1478" fmla="*/ 6375047 h 7041654"/>
              <a:gd name="connsiteX1479" fmla="*/ 6558189 w 9636586"/>
              <a:gd name="connsiteY1479" fmla="*/ 6376032 h 7041654"/>
              <a:gd name="connsiteX1480" fmla="*/ 6561036 w 9636586"/>
              <a:gd name="connsiteY1480" fmla="*/ 6377600 h 7041654"/>
              <a:gd name="connsiteX1481" fmla="*/ 6561036 w 9636586"/>
              <a:gd name="connsiteY1481" fmla="*/ 6377629 h 7041654"/>
              <a:gd name="connsiteX1482" fmla="*/ 6562932 w 9636586"/>
              <a:gd name="connsiteY1482" fmla="*/ 6378576 h 7041654"/>
              <a:gd name="connsiteX1483" fmla="*/ 6562932 w 9636586"/>
              <a:gd name="connsiteY1483" fmla="*/ 6380593 h 7041654"/>
              <a:gd name="connsiteX1484" fmla="*/ 6560911 w 9636586"/>
              <a:gd name="connsiteY1484" fmla="*/ 6383117 h 7041654"/>
              <a:gd name="connsiteX1485" fmla="*/ 6560404 w 9636586"/>
              <a:gd name="connsiteY1485" fmla="*/ 6386646 h 7041654"/>
              <a:gd name="connsiteX1486" fmla="*/ 6560911 w 9636586"/>
              <a:gd name="connsiteY1486" fmla="*/ 6389163 h 7041654"/>
              <a:gd name="connsiteX1487" fmla="*/ 6560404 w 9636586"/>
              <a:gd name="connsiteY1487" fmla="*/ 6390175 h 7041654"/>
              <a:gd name="connsiteX1488" fmla="*/ 6555862 w 9636586"/>
              <a:gd name="connsiteY1488" fmla="*/ 6390175 h 7041654"/>
              <a:gd name="connsiteX1489" fmla="*/ 6553849 w 9636586"/>
              <a:gd name="connsiteY1489" fmla="*/ 6390681 h 7041654"/>
              <a:gd name="connsiteX1490" fmla="*/ 6552335 w 9636586"/>
              <a:gd name="connsiteY1490" fmla="*/ 6392193 h 7041654"/>
              <a:gd name="connsiteX1491" fmla="*/ 6550314 w 9636586"/>
              <a:gd name="connsiteY1491" fmla="*/ 6393198 h 7041654"/>
              <a:gd name="connsiteX1492" fmla="*/ 6549244 w 9636586"/>
              <a:gd name="connsiteY1492" fmla="*/ 6393102 h 7041654"/>
              <a:gd name="connsiteX1493" fmla="*/ 6548652 w 9636586"/>
              <a:gd name="connsiteY1493" fmla="*/ 6393428 h 7041654"/>
              <a:gd name="connsiteX1494" fmla="*/ 6543204 w 9636586"/>
              <a:gd name="connsiteY1494" fmla="*/ 6392882 h 7041654"/>
              <a:gd name="connsiteX1495" fmla="*/ 6540232 w 9636586"/>
              <a:gd name="connsiteY1495" fmla="*/ 6390699 h 7041654"/>
              <a:gd name="connsiteX1496" fmla="*/ 6537755 w 9636586"/>
              <a:gd name="connsiteY1496" fmla="*/ 6386879 h 7041654"/>
              <a:gd name="connsiteX1497" fmla="*/ 6534783 w 9636586"/>
              <a:gd name="connsiteY1497" fmla="*/ 6384150 h 7041654"/>
              <a:gd name="connsiteX1498" fmla="*/ 6536764 w 9636586"/>
              <a:gd name="connsiteY1498" fmla="*/ 6383604 h 7041654"/>
              <a:gd name="connsiteX1499" fmla="*/ 6540232 w 9636586"/>
              <a:gd name="connsiteY1499" fmla="*/ 6383058 h 7041654"/>
              <a:gd name="connsiteX1500" fmla="*/ 6542213 w 9636586"/>
              <a:gd name="connsiteY1500" fmla="*/ 6382513 h 7041654"/>
              <a:gd name="connsiteX1501" fmla="*/ 6543204 w 9636586"/>
              <a:gd name="connsiteY1501" fmla="*/ 6380875 h 7041654"/>
              <a:gd name="connsiteX1502" fmla="*/ 6545185 w 9636586"/>
              <a:gd name="connsiteY1502" fmla="*/ 6379238 h 7041654"/>
              <a:gd name="connsiteX1503" fmla="*/ 6545634 w 9636586"/>
              <a:gd name="connsiteY1503" fmla="*/ 6377751 h 7041654"/>
              <a:gd name="connsiteX1504" fmla="*/ 6545273 w 9636586"/>
              <a:gd name="connsiteY1504" fmla="*/ 6377570 h 7041654"/>
              <a:gd name="connsiteX1505" fmla="*/ 6544836 w 9636586"/>
              <a:gd name="connsiteY1505" fmla="*/ 6377135 h 7041654"/>
              <a:gd name="connsiteX1506" fmla="*/ 6543699 w 9636586"/>
              <a:gd name="connsiteY1506" fmla="*/ 6376509 h 7041654"/>
              <a:gd name="connsiteX1507" fmla="*/ 6543204 w 9636586"/>
              <a:gd name="connsiteY1507" fmla="*/ 6375963 h 7041654"/>
              <a:gd name="connsiteX1508" fmla="*/ 6544690 w 9636586"/>
              <a:gd name="connsiteY1508" fmla="*/ 6375417 h 7041654"/>
              <a:gd name="connsiteX1509" fmla="*/ 6546176 w 9636586"/>
              <a:gd name="connsiteY1509" fmla="*/ 6373780 h 7041654"/>
              <a:gd name="connsiteX1510" fmla="*/ 7250153 w 9636586"/>
              <a:gd name="connsiteY1510" fmla="*/ 6359096 h 7041654"/>
              <a:gd name="connsiteX1511" fmla="*/ 7253228 w 9636586"/>
              <a:gd name="connsiteY1511" fmla="*/ 6359096 h 7041654"/>
              <a:gd name="connsiteX1512" fmla="*/ 7253671 w 9636586"/>
              <a:gd name="connsiteY1512" fmla="*/ 6359419 h 7041654"/>
              <a:gd name="connsiteX1513" fmla="*/ 7253704 w 9636586"/>
              <a:gd name="connsiteY1513" fmla="*/ 6359419 h 7041654"/>
              <a:gd name="connsiteX1514" fmla="*/ 7254989 w 9636586"/>
              <a:gd name="connsiteY1514" fmla="*/ 6360380 h 7041654"/>
              <a:gd name="connsiteX1515" fmla="*/ 7255279 w 9636586"/>
              <a:gd name="connsiteY1515" fmla="*/ 6360592 h 7041654"/>
              <a:gd name="connsiteX1516" fmla="*/ 7255303 w 9636586"/>
              <a:gd name="connsiteY1516" fmla="*/ 6360615 h 7041654"/>
              <a:gd name="connsiteX1517" fmla="*/ 7255725 w 9636586"/>
              <a:gd name="connsiteY1517" fmla="*/ 6360931 h 7041654"/>
              <a:gd name="connsiteX1518" fmla="*/ 7259339 w 9636586"/>
              <a:gd name="connsiteY1518" fmla="*/ 6364542 h 7041654"/>
              <a:gd name="connsiteX1519" fmla="*/ 7263991 w 9636586"/>
              <a:gd name="connsiteY1519" fmla="*/ 6369068 h 7041654"/>
              <a:gd name="connsiteX1520" fmla="*/ 7266042 w 9636586"/>
              <a:gd name="connsiteY1520" fmla="*/ 6370564 h 7041654"/>
              <a:gd name="connsiteX1521" fmla="*/ 7270142 w 9636586"/>
              <a:gd name="connsiteY1521" fmla="*/ 6372060 h 7041654"/>
              <a:gd name="connsiteX1522" fmla="*/ 7272192 w 9636586"/>
              <a:gd name="connsiteY1522" fmla="*/ 6373057 h 7041654"/>
              <a:gd name="connsiteX1523" fmla="*/ 7279880 w 9636586"/>
              <a:gd name="connsiteY1523" fmla="*/ 6382033 h 7041654"/>
              <a:gd name="connsiteX1524" fmla="*/ 7283981 w 9636586"/>
              <a:gd name="connsiteY1524" fmla="*/ 6384027 h 7041654"/>
              <a:gd name="connsiteX1525" fmla="*/ 7283573 w 9636586"/>
              <a:gd name="connsiteY1525" fmla="*/ 6384424 h 7041654"/>
              <a:gd name="connsiteX1526" fmla="*/ 7283982 w 9636586"/>
              <a:gd name="connsiteY1526" fmla="*/ 6384629 h 7041654"/>
              <a:gd name="connsiteX1527" fmla="*/ 7281961 w 9636586"/>
              <a:gd name="connsiteY1527" fmla="*/ 6386646 h 7041654"/>
              <a:gd name="connsiteX1528" fmla="*/ 7280954 w 9636586"/>
              <a:gd name="connsiteY1528" fmla="*/ 6387152 h 7041654"/>
              <a:gd name="connsiteX1529" fmla="*/ 7278933 w 9636586"/>
              <a:gd name="connsiteY1529" fmla="*/ 6386646 h 7041654"/>
              <a:gd name="connsiteX1530" fmla="*/ 7278426 w 9636586"/>
              <a:gd name="connsiteY1530" fmla="*/ 6384629 h 7041654"/>
              <a:gd name="connsiteX1531" fmla="*/ 7276912 w 9636586"/>
              <a:gd name="connsiteY1531" fmla="*/ 6385135 h 7041654"/>
              <a:gd name="connsiteX1532" fmla="*/ 7275398 w 9636586"/>
              <a:gd name="connsiteY1532" fmla="*/ 6389163 h 7041654"/>
              <a:gd name="connsiteX1533" fmla="*/ 7271871 w 9636586"/>
              <a:gd name="connsiteY1533" fmla="*/ 6390175 h 7041654"/>
              <a:gd name="connsiteX1534" fmla="*/ 7271364 w 9636586"/>
              <a:gd name="connsiteY1534" fmla="*/ 6390175 h 7041654"/>
              <a:gd name="connsiteX1535" fmla="*/ 7268843 w 9636586"/>
              <a:gd name="connsiteY1535" fmla="*/ 6393198 h 7041654"/>
              <a:gd name="connsiteX1536" fmla="*/ 7268336 w 9636586"/>
              <a:gd name="connsiteY1536" fmla="*/ 6394210 h 7041654"/>
              <a:gd name="connsiteX1537" fmla="*/ 7268336 w 9636586"/>
              <a:gd name="connsiteY1537" fmla="*/ 6397233 h 7041654"/>
              <a:gd name="connsiteX1538" fmla="*/ 7264301 w 9636586"/>
              <a:gd name="connsiteY1538" fmla="*/ 6395722 h 7041654"/>
              <a:gd name="connsiteX1539" fmla="*/ 7260259 w 9636586"/>
              <a:gd name="connsiteY1539" fmla="*/ 6396228 h 7041654"/>
              <a:gd name="connsiteX1540" fmla="*/ 7257231 w 9636586"/>
              <a:gd name="connsiteY1540" fmla="*/ 6398246 h 7041654"/>
              <a:gd name="connsiteX1541" fmla="*/ 7254211 w 9636586"/>
              <a:gd name="connsiteY1541" fmla="*/ 6400256 h 7041654"/>
              <a:gd name="connsiteX1542" fmla="*/ 7254211 w 9636586"/>
              <a:gd name="connsiteY1542" fmla="*/ 6399179 h 7041654"/>
              <a:gd name="connsiteX1543" fmla="*/ 7253740 w 9636586"/>
              <a:gd name="connsiteY1543" fmla="*/ 6399484 h 7041654"/>
              <a:gd name="connsiteX1544" fmla="*/ 7253740 w 9636586"/>
              <a:gd name="connsiteY1544" fmla="*/ 6392504 h 7041654"/>
              <a:gd name="connsiteX1545" fmla="*/ 7251417 w 9636586"/>
              <a:gd name="connsiteY1545" fmla="*/ 6386626 h 7041654"/>
              <a:gd name="connsiteX1546" fmla="*/ 7245128 w 9636586"/>
              <a:gd name="connsiteY1546" fmla="*/ 6386140 h 7041654"/>
              <a:gd name="connsiteX1547" fmla="*/ 7232002 w 9636586"/>
              <a:gd name="connsiteY1547" fmla="*/ 6391181 h 7041654"/>
              <a:gd name="connsiteX1548" fmla="*/ 7231482 w 9636586"/>
              <a:gd name="connsiteY1548" fmla="*/ 6390400 h 7041654"/>
              <a:gd name="connsiteX1549" fmla="*/ 7231189 w 9636586"/>
              <a:gd name="connsiteY1549" fmla="*/ 6390509 h 7041654"/>
              <a:gd name="connsiteX1550" fmla="*/ 7230209 w 9636586"/>
              <a:gd name="connsiteY1550" fmla="*/ 6389079 h 7041654"/>
              <a:gd name="connsiteX1551" fmla="*/ 7228982 w 9636586"/>
              <a:gd name="connsiteY1551" fmla="*/ 6388158 h 7041654"/>
              <a:gd name="connsiteX1552" fmla="*/ 7226961 w 9636586"/>
              <a:gd name="connsiteY1552" fmla="*/ 6387651 h 7041654"/>
              <a:gd name="connsiteX1553" fmla="*/ 7224940 w 9636586"/>
              <a:gd name="connsiteY1553" fmla="*/ 6387152 h 7041654"/>
              <a:gd name="connsiteX1554" fmla="*/ 7223426 w 9636586"/>
              <a:gd name="connsiteY1554" fmla="*/ 6387651 h 7041654"/>
              <a:gd name="connsiteX1555" fmla="*/ 7221912 w 9636586"/>
              <a:gd name="connsiteY1555" fmla="*/ 6389669 h 7041654"/>
              <a:gd name="connsiteX1556" fmla="*/ 7220398 w 9636586"/>
              <a:gd name="connsiteY1556" fmla="*/ 6390175 h 7041654"/>
              <a:gd name="connsiteX1557" fmla="*/ 7219392 w 9636586"/>
              <a:gd name="connsiteY1557" fmla="*/ 6390175 h 7041654"/>
              <a:gd name="connsiteX1558" fmla="*/ 7216871 w 9636586"/>
              <a:gd name="connsiteY1558" fmla="*/ 6389163 h 7041654"/>
              <a:gd name="connsiteX1559" fmla="*/ 7215857 w 9636586"/>
              <a:gd name="connsiteY1559" fmla="*/ 6389163 h 7041654"/>
              <a:gd name="connsiteX1560" fmla="*/ 7201225 w 9636586"/>
              <a:gd name="connsiteY1560" fmla="*/ 6390175 h 7041654"/>
              <a:gd name="connsiteX1561" fmla="*/ 7196683 w 9636586"/>
              <a:gd name="connsiteY1561" fmla="*/ 6389163 h 7041654"/>
              <a:gd name="connsiteX1562" fmla="*/ 7196234 w 9636586"/>
              <a:gd name="connsiteY1562" fmla="*/ 6388714 h 7041654"/>
              <a:gd name="connsiteX1563" fmla="*/ 7195312 w 9636586"/>
              <a:gd name="connsiteY1563" fmla="*/ 6388515 h 7041654"/>
              <a:gd name="connsiteX1564" fmla="*/ 7193774 w 9636586"/>
              <a:gd name="connsiteY1564" fmla="*/ 6387018 h 7041654"/>
              <a:gd name="connsiteX1565" fmla="*/ 7191317 w 9636586"/>
              <a:gd name="connsiteY1565" fmla="*/ 6384629 h 7041654"/>
              <a:gd name="connsiteX1566" fmla="*/ 7187600 w 9636586"/>
              <a:gd name="connsiteY1566" fmla="*/ 6384629 h 7041654"/>
              <a:gd name="connsiteX1567" fmla="*/ 7185080 w 9636586"/>
              <a:gd name="connsiteY1567" fmla="*/ 6384122 h 7041654"/>
              <a:gd name="connsiteX1568" fmla="*/ 7184975 w 9636586"/>
              <a:gd name="connsiteY1568" fmla="*/ 6383811 h 7041654"/>
              <a:gd name="connsiteX1569" fmla="*/ 7183523 w 9636586"/>
              <a:gd name="connsiteY1569" fmla="*/ 6383528 h 7041654"/>
              <a:gd name="connsiteX1570" fmla="*/ 7183011 w 9636586"/>
              <a:gd name="connsiteY1570" fmla="*/ 6382033 h 7041654"/>
              <a:gd name="connsiteX1571" fmla="*/ 7183523 w 9636586"/>
              <a:gd name="connsiteY1571" fmla="*/ 6377046 h 7041654"/>
              <a:gd name="connsiteX1572" fmla="*/ 7186086 w 9636586"/>
              <a:gd name="connsiteY1572" fmla="*/ 6374055 h 7041654"/>
              <a:gd name="connsiteX1573" fmla="*/ 7198899 w 9636586"/>
              <a:gd name="connsiteY1573" fmla="*/ 6368570 h 7041654"/>
              <a:gd name="connsiteX1574" fmla="*/ 7202487 w 9636586"/>
              <a:gd name="connsiteY1574" fmla="*/ 6367573 h 7041654"/>
              <a:gd name="connsiteX1575" fmla="*/ 7211713 w 9636586"/>
              <a:gd name="connsiteY1575" fmla="*/ 6367573 h 7041654"/>
              <a:gd name="connsiteX1576" fmla="*/ 7216325 w 9636586"/>
              <a:gd name="connsiteY1576" fmla="*/ 6368071 h 7041654"/>
              <a:gd name="connsiteX1577" fmla="*/ 7218888 w 9636586"/>
              <a:gd name="connsiteY1577" fmla="*/ 6368570 h 7041654"/>
              <a:gd name="connsiteX1578" fmla="*/ 7219310 w 9636586"/>
              <a:gd name="connsiteY1578" fmla="*/ 6368878 h 7041654"/>
              <a:gd name="connsiteX1579" fmla="*/ 7219899 w 9636586"/>
              <a:gd name="connsiteY1579" fmla="*/ 6368994 h 7041654"/>
              <a:gd name="connsiteX1580" fmla="*/ 7223156 w 9636586"/>
              <a:gd name="connsiteY1580" fmla="*/ 6371439 h 7041654"/>
              <a:gd name="connsiteX1581" fmla="*/ 7225039 w 9636586"/>
              <a:gd name="connsiteY1581" fmla="*/ 6370066 h 7041654"/>
              <a:gd name="connsiteX1582" fmla="*/ 7227089 w 9636586"/>
              <a:gd name="connsiteY1582" fmla="*/ 6365578 h 7041654"/>
              <a:gd name="connsiteX1583" fmla="*/ 7235289 w 9636586"/>
              <a:gd name="connsiteY1583" fmla="*/ 6365578 h 7041654"/>
              <a:gd name="connsiteX1584" fmla="*/ 7241440 w 9636586"/>
              <a:gd name="connsiteY1584" fmla="*/ 6364581 h 7041654"/>
              <a:gd name="connsiteX1585" fmla="*/ 7244003 w 9636586"/>
              <a:gd name="connsiteY1585" fmla="*/ 6362586 h 7041654"/>
              <a:gd name="connsiteX1586" fmla="*/ 7244515 w 9636586"/>
              <a:gd name="connsiteY1586" fmla="*/ 6362088 h 7041654"/>
              <a:gd name="connsiteX1587" fmla="*/ 7249640 w 9636586"/>
              <a:gd name="connsiteY1587" fmla="*/ 6359595 h 7041654"/>
              <a:gd name="connsiteX1588" fmla="*/ 7174587 w 9636586"/>
              <a:gd name="connsiteY1588" fmla="*/ 6237933 h 7041654"/>
              <a:gd name="connsiteX1589" fmla="*/ 7175251 w 9636586"/>
              <a:gd name="connsiteY1589" fmla="*/ 6238597 h 7041654"/>
              <a:gd name="connsiteX1590" fmla="*/ 7175489 w 9636586"/>
              <a:gd name="connsiteY1590" fmla="*/ 6238399 h 7041654"/>
              <a:gd name="connsiteX1591" fmla="*/ 7213844 w 9636586"/>
              <a:gd name="connsiteY1591" fmla="*/ 6276719 h 7041654"/>
              <a:gd name="connsiteX1592" fmla="*/ 7215357 w 9636586"/>
              <a:gd name="connsiteY1592" fmla="*/ 6278737 h 7041654"/>
              <a:gd name="connsiteX1593" fmla="*/ 7218562 w 9636586"/>
              <a:gd name="connsiteY1593" fmla="*/ 6283777 h 7041654"/>
              <a:gd name="connsiteX1594" fmla="*/ 7226642 w 9636586"/>
              <a:gd name="connsiteY1594" fmla="*/ 6286470 h 7041654"/>
              <a:gd name="connsiteX1595" fmla="*/ 7244161 w 9636586"/>
              <a:gd name="connsiteY1595" fmla="*/ 6288972 h 7041654"/>
              <a:gd name="connsiteX1596" fmla="*/ 7244004 w 9636586"/>
              <a:gd name="connsiteY1596" fmla="*/ 6289599 h 7041654"/>
              <a:gd name="connsiteX1597" fmla="*/ 7245627 w 9636586"/>
              <a:gd name="connsiteY1597" fmla="*/ 6289830 h 7041654"/>
              <a:gd name="connsiteX1598" fmla="*/ 7244621 w 9636586"/>
              <a:gd name="connsiteY1598" fmla="*/ 6293865 h 7041654"/>
              <a:gd name="connsiteX1599" fmla="*/ 7244621 w 9636586"/>
              <a:gd name="connsiteY1599" fmla="*/ 6309500 h 7041654"/>
              <a:gd name="connsiteX1600" fmla="*/ 7242600 w 9636586"/>
              <a:gd name="connsiteY1600" fmla="*/ 6313528 h 7041654"/>
              <a:gd name="connsiteX1601" fmla="*/ 7234024 w 9636586"/>
              <a:gd name="connsiteY1601" fmla="*/ 6319074 h 7041654"/>
              <a:gd name="connsiteX1602" fmla="*/ 7230436 w 9636586"/>
              <a:gd name="connsiteY1602" fmla="*/ 6322212 h 7041654"/>
              <a:gd name="connsiteX1603" fmla="*/ 7233650 w 9636586"/>
              <a:gd name="connsiteY1603" fmla="*/ 6323498 h 7041654"/>
              <a:gd name="connsiteX1604" fmla="*/ 7237655 w 9636586"/>
              <a:gd name="connsiteY1604" fmla="*/ 6322497 h 7041654"/>
              <a:gd name="connsiteX1605" fmla="*/ 7242159 w 9636586"/>
              <a:gd name="connsiteY1605" fmla="*/ 6319495 h 7041654"/>
              <a:gd name="connsiteX1606" fmla="*/ 7244161 w 9636586"/>
              <a:gd name="connsiteY1606" fmla="*/ 6316492 h 7041654"/>
              <a:gd name="connsiteX1607" fmla="*/ 7245252 w 9636586"/>
              <a:gd name="connsiteY1607" fmla="*/ 6318128 h 7041654"/>
              <a:gd name="connsiteX1608" fmla="*/ 7245627 w 9636586"/>
              <a:gd name="connsiteY1608" fmla="*/ 6317563 h 7041654"/>
              <a:gd name="connsiteX1609" fmla="*/ 7247648 w 9636586"/>
              <a:gd name="connsiteY1609" fmla="*/ 6320593 h 7041654"/>
              <a:gd name="connsiteX1610" fmla="*/ 7250169 w 9636586"/>
              <a:gd name="connsiteY1610" fmla="*/ 6325127 h 7041654"/>
              <a:gd name="connsiteX1611" fmla="*/ 7253197 w 9636586"/>
              <a:gd name="connsiteY1611" fmla="*/ 6333197 h 7041654"/>
              <a:gd name="connsiteX1612" fmla="*/ 7252698 w 9636586"/>
              <a:gd name="connsiteY1612" fmla="*/ 6336727 h 7041654"/>
              <a:gd name="connsiteX1613" fmla="*/ 7250676 w 9636586"/>
              <a:gd name="connsiteY1613" fmla="*/ 6336220 h 7041654"/>
              <a:gd name="connsiteX1614" fmla="*/ 7249240 w 9636586"/>
              <a:gd name="connsiteY1614" fmla="*/ 6335025 h 7041654"/>
              <a:gd name="connsiteX1615" fmla="*/ 7249166 w 9636586"/>
              <a:gd name="connsiteY1615" fmla="*/ 6335006 h 7041654"/>
              <a:gd name="connsiteX1616" fmla="*/ 7244614 w 9636586"/>
              <a:gd name="connsiteY1616" fmla="*/ 6331214 h 7041654"/>
              <a:gd name="connsiteX1617" fmla="*/ 7243657 w 9636586"/>
              <a:gd name="connsiteY1617" fmla="*/ 6336004 h 7041654"/>
              <a:gd name="connsiteX1618" fmla="*/ 7245163 w 9636586"/>
              <a:gd name="connsiteY1618" fmla="*/ 6337008 h 7041654"/>
              <a:gd name="connsiteX1619" fmla="*/ 7249166 w 9636586"/>
              <a:gd name="connsiteY1619" fmla="*/ 6339010 h 7041654"/>
              <a:gd name="connsiteX1620" fmla="*/ 7249412 w 9636586"/>
              <a:gd name="connsiteY1620" fmla="*/ 6339623 h 7041654"/>
              <a:gd name="connsiteX1621" fmla="*/ 7250676 w 9636586"/>
              <a:gd name="connsiteY1621" fmla="*/ 6340256 h 7041654"/>
              <a:gd name="connsiteX1622" fmla="*/ 7251683 w 9636586"/>
              <a:gd name="connsiteY1622" fmla="*/ 6342779 h 7041654"/>
              <a:gd name="connsiteX1623" fmla="*/ 7247648 w 9636586"/>
              <a:gd name="connsiteY1623" fmla="*/ 6345802 h 7041654"/>
              <a:gd name="connsiteX1624" fmla="*/ 7243614 w 9636586"/>
              <a:gd name="connsiteY1624" fmla="*/ 6344291 h 7041654"/>
              <a:gd name="connsiteX1625" fmla="*/ 7239572 w 9636586"/>
              <a:gd name="connsiteY1625" fmla="*/ 6341261 h 7041654"/>
              <a:gd name="connsiteX1626" fmla="*/ 7235537 w 9636586"/>
              <a:gd name="connsiteY1626" fmla="*/ 6339749 h 7041654"/>
              <a:gd name="connsiteX1627" fmla="*/ 7230996 w 9636586"/>
              <a:gd name="connsiteY1627" fmla="*/ 6339243 h 7041654"/>
              <a:gd name="connsiteX1628" fmla="*/ 7228475 w 9636586"/>
              <a:gd name="connsiteY1628" fmla="*/ 6339243 h 7041654"/>
              <a:gd name="connsiteX1629" fmla="*/ 7225955 w 9636586"/>
              <a:gd name="connsiteY1629" fmla="*/ 6339749 h 7041654"/>
              <a:gd name="connsiteX1630" fmla="*/ 7225447 w 9636586"/>
              <a:gd name="connsiteY1630" fmla="*/ 6342273 h 7041654"/>
              <a:gd name="connsiteX1631" fmla="*/ 7223934 w 9636586"/>
              <a:gd name="connsiteY1631" fmla="*/ 6347314 h 7041654"/>
              <a:gd name="connsiteX1632" fmla="*/ 7222927 w 9636586"/>
              <a:gd name="connsiteY1632" fmla="*/ 6348825 h 7041654"/>
              <a:gd name="connsiteX1633" fmla="*/ 7218884 w 9636586"/>
              <a:gd name="connsiteY1633" fmla="*/ 6349331 h 7041654"/>
              <a:gd name="connsiteX1634" fmla="*/ 7214343 w 9636586"/>
              <a:gd name="connsiteY1634" fmla="*/ 6350843 h 7041654"/>
              <a:gd name="connsiteX1635" fmla="*/ 7210308 w 9636586"/>
              <a:gd name="connsiteY1635" fmla="*/ 6352354 h 7041654"/>
              <a:gd name="connsiteX1636" fmla="*/ 7200218 w 9636586"/>
              <a:gd name="connsiteY1636" fmla="*/ 6349331 h 7041654"/>
              <a:gd name="connsiteX1637" fmla="*/ 7194670 w 9636586"/>
              <a:gd name="connsiteY1637" fmla="*/ 6346308 h 7041654"/>
              <a:gd name="connsiteX1638" fmla="*/ 7194075 w 9636586"/>
              <a:gd name="connsiteY1638" fmla="*/ 6345270 h 7041654"/>
              <a:gd name="connsiteX1639" fmla="*/ 7193607 w 9636586"/>
              <a:gd name="connsiteY1639" fmla="*/ 6345014 h 7041654"/>
              <a:gd name="connsiteX1640" fmla="*/ 7191605 w 9636586"/>
              <a:gd name="connsiteY1640" fmla="*/ 6341512 h 7041654"/>
              <a:gd name="connsiteX1641" fmla="*/ 7195383 w 9636586"/>
              <a:gd name="connsiteY1641" fmla="*/ 6337263 h 7041654"/>
              <a:gd name="connsiteX1642" fmla="*/ 7190628 w 9636586"/>
              <a:gd name="connsiteY1642" fmla="*/ 6333697 h 7041654"/>
              <a:gd name="connsiteX1643" fmla="*/ 7187600 w 9636586"/>
              <a:gd name="connsiteY1643" fmla="*/ 6330674 h 7041654"/>
              <a:gd name="connsiteX1644" fmla="*/ 7187629 w 9636586"/>
              <a:gd name="connsiteY1644" fmla="*/ 6330531 h 7041654"/>
              <a:gd name="connsiteX1645" fmla="*/ 7186600 w 9636586"/>
              <a:gd name="connsiteY1645" fmla="*/ 6329503 h 7041654"/>
              <a:gd name="connsiteX1646" fmla="*/ 7187101 w 9636586"/>
              <a:gd name="connsiteY1646" fmla="*/ 6327001 h 7041654"/>
              <a:gd name="connsiteX1647" fmla="*/ 7187101 w 9636586"/>
              <a:gd name="connsiteY1647" fmla="*/ 6323998 h 7041654"/>
              <a:gd name="connsiteX1648" fmla="*/ 7186600 w 9636586"/>
              <a:gd name="connsiteY1648" fmla="*/ 6320495 h 7041654"/>
              <a:gd name="connsiteX1649" fmla="*/ 7184582 w 9636586"/>
              <a:gd name="connsiteY1649" fmla="*/ 6317671 h 7041654"/>
              <a:gd name="connsiteX1650" fmla="*/ 7182559 w 9636586"/>
              <a:gd name="connsiteY1650" fmla="*/ 6316051 h 7041654"/>
              <a:gd name="connsiteX1651" fmla="*/ 7179024 w 9636586"/>
              <a:gd name="connsiteY1651" fmla="*/ 6315545 h 7041654"/>
              <a:gd name="connsiteX1652" fmla="*/ 7175996 w 9636586"/>
              <a:gd name="connsiteY1652" fmla="*/ 6316051 h 7041654"/>
              <a:gd name="connsiteX1653" fmla="*/ 7174990 w 9636586"/>
              <a:gd name="connsiteY1653" fmla="*/ 6315046 h 7041654"/>
              <a:gd name="connsiteX1654" fmla="*/ 7174956 w 9636586"/>
              <a:gd name="connsiteY1654" fmla="*/ 6314859 h 7041654"/>
              <a:gd name="connsiteX1655" fmla="*/ 7174086 w 9636586"/>
              <a:gd name="connsiteY1655" fmla="*/ 6313990 h 7041654"/>
              <a:gd name="connsiteX1656" fmla="*/ 7173086 w 9636586"/>
              <a:gd name="connsiteY1656" fmla="*/ 6308487 h 7041654"/>
              <a:gd name="connsiteX1657" fmla="*/ 7172334 w 9636586"/>
              <a:gd name="connsiteY1657" fmla="*/ 6306232 h 7041654"/>
              <a:gd name="connsiteX1658" fmla="*/ 7168934 w 9636586"/>
              <a:gd name="connsiteY1658" fmla="*/ 6304958 h 7041654"/>
              <a:gd name="connsiteX1659" fmla="*/ 7164392 w 9636586"/>
              <a:gd name="connsiteY1659" fmla="*/ 6303447 h 7041654"/>
              <a:gd name="connsiteX1660" fmla="*/ 7160857 w 9636586"/>
              <a:gd name="connsiteY1660" fmla="*/ 6303447 h 7041654"/>
              <a:gd name="connsiteX1661" fmla="*/ 7161340 w 9636586"/>
              <a:gd name="connsiteY1661" fmla="*/ 6302482 h 7041654"/>
              <a:gd name="connsiteX1662" fmla="*/ 7160071 w 9636586"/>
              <a:gd name="connsiteY1662" fmla="*/ 6302482 h 7041654"/>
              <a:gd name="connsiteX1663" fmla="*/ 7160572 w 9636586"/>
              <a:gd name="connsiteY1663" fmla="*/ 6301481 h 7041654"/>
              <a:gd name="connsiteX1664" fmla="*/ 7164076 w 9636586"/>
              <a:gd name="connsiteY1664" fmla="*/ 6293976 h 7041654"/>
              <a:gd name="connsiteX1665" fmla="*/ 7165577 w 9636586"/>
              <a:gd name="connsiteY1665" fmla="*/ 6291474 h 7041654"/>
              <a:gd name="connsiteX1666" fmla="*/ 7164076 w 9636586"/>
              <a:gd name="connsiteY1666" fmla="*/ 6288972 h 7041654"/>
              <a:gd name="connsiteX1667" fmla="*/ 7162074 w 9636586"/>
              <a:gd name="connsiteY1667" fmla="*/ 6282467 h 7041654"/>
              <a:gd name="connsiteX1668" fmla="*/ 7161574 w 9636586"/>
              <a:gd name="connsiteY1668" fmla="*/ 6279464 h 7041654"/>
              <a:gd name="connsiteX1669" fmla="*/ 7159907 w 9636586"/>
              <a:gd name="connsiteY1669" fmla="*/ 6275714 h 7041654"/>
              <a:gd name="connsiteX1670" fmla="*/ 7156823 w 9636586"/>
              <a:gd name="connsiteY1670" fmla="*/ 6275714 h 7041654"/>
              <a:gd name="connsiteX1671" fmla="*/ 7149253 w 9636586"/>
              <a:gd name="connsiteY1671" fmla="*/ 6279243 h 7041654"/>
              <a:gd name="connsiteX1672" fmla="*/ 7145219 w 9636586"/>
              <a:gd name="connsiteY1672" fmla="*/ 6278737 h 7041654"/>
              <a:gd name="connsiteX1673" fmla="*/ 7135129 w 9636586"/>
              <a:gd name="connsiteY1673" fmla="*/ 6272185 h 7041654"/>
              <a:gd name="connsiteX1674" fmla="*/ 7135450 w 9636586"/>
              <a:gd name="connsiteY1674" fmla="*/ 6272047 h 7041654"/>
              <a:gd name="connsiteX1675" fmla="*/ 7134545 w 9636586"/>
              <a:gd name="connsiteY1675" fmla="*/ 6271459 h 7041654"/>
              <a:gd name="connsiteX1676" fmla="*/ 7138048 w 9636586"/>
              <a:gd name="connsiteY1676" fmla="*/ 6269957 h 7041654"/>
              <a:gd name="connsiteX1677" fmla="*/ 7142053 w 9636586"/>
              <a:gd name="connsiteY1677" fmla="*/ 6265454 h 7041654"/>
              <a:gd name="connsiteX1678" fmla="*/ 7145557 w 9636586"/>
              <a:gd name="connsiteY1678" fmla="*/ 6262952 h 7041654"/>
              <a:gd name="connsiteX1679" fmla="*/ 7154066 w 9636586"/>
              <a:gd name="connsiteY1679" fmla="*/ 6261450 h 7041654"/>
              <a:gd name="connsiteX1680" fmla="*/ 7156068 w 9636586"/>
              <a:gd name="connsiteY1680" fmla="*/ 6258948 h 7041654"/>
              <a:gd name="connsiteX1681" fmla="*/ 7154066 w 9636586"/>
              <a:gd name="connsiteY1681" fmla="*/ 6255447 h 7041654"/>
              <a:gd name="connsiteX1682" fmla="*/ 7156068 w 9636586"/>
              <a:gd name="connsiteY1682" fmla="*/ 6254946 h 7041654"/>
              <a:gd name="connsiteX1683" fmla="*/ 7159572 w 9636586"/>
              <a:gd name="connsiteY1683" fmla="*/ 6252444 h 7041654"/>
              <a:gd name="connsiteX1684" fmla="*/ 7157068 w 9636586"/>
              <a:gd name="connsiteY1684" fmla="*/ 6249442 h 7041654"/>
              <a:gd name="connsiteX1685" fmla="*/ 7156068 w 9636586"/>
              <a:gd name="connsiteY1685" fmla="*/ 6247440 h 7041654"/>
              <a:gd name="connsiteX1686" fmla="*/ 7155567 w 9636586"/>
              <a:gd name="connsiteY1686" fmla="*/ 6245939 h 7041654"/>
              <a:gd name="connsiteX1687" fmla="*/ 7156568 w 9636586"/>
              <a:gd name="connsiteY1687" fmla="*/ 6243937 h 7041654"/>
              <a:gd name="connsiteX1688" fmla="*/ 7158570 w 9636586"/>
              <a:gd name="connsiteY1688" fmla="*/ 6244438 h 7041654"/>
              <a:gd name="connsiteX1689" fmla="*/ 7158997 w 9636586"/>
              <a:gd name="connsiteY1689" fmla="*/ 6244865 h 7041654"/>
              <a:gd name="connsiteX1690" fmla="*/ 7159343 w 9636586"/>
              <a:gd name="connsiteY1690" fmla="*/ 6244951 h 7041654"/>
              <a:gd name="connsiteX1691" fmla="*/ 7160922 w 9636586"/>
              <a:gd name="connsiteY1691" fmla="*/ 6246527 h 7041654"/>
              <a:gd name="connsiteX1692" fmla="*/ 7162574 w 9636586"/>
              <a:gd name="connsiteY1692" fmla="*/ 6246940 h 7041654"/>
              <a:gd name="connsiteX1693" fmla="*/ 7165577 w 9636586"/>
              <a:gd name="connsiteY1693" fmla="*/ 6245438 h 7041654"/>
              <a:gd name="connsiteX1694" fmla="*/ 6360890 w 9636586"/>
              <a:gd name="connsiteY1694" fmla="*/ 6209660 h 7041654"/>
              <a:gd name="connsiteX1695" fmla="*/ 6361093 w 9636586"/>
              <a:gd name="connsiteY1695" fmla="*/ 6209660 h 7041654"/>
              <a:gd name="connsiteX1696" fmla="*/ 6363394 w 9636586"/>
              <a:gd name="connsiteY1696" fmla="*/ 6209660 h 7041654"/>
              <a:gd name="connsiteX1697" fmla="*/ 6363621 w 9636586"/>
              <a:gd name="connsiteY1697" fmla="*/ 6209660 h 7041654"/>
              <a:gd name="connsiteX1698" fmla="*/ 6364628 w 9636586"/>
              <a:gd name="connsiteY1698" fmla="*/ 6210159 h 7041654"/>
              <a:gd name="connsiteX1699" fmla="*/ 6370683 w 9636586"/>
              <a:gd name="connsiteY1699" fmla="*/ 6215207 h 7041654"/>
              <a:gd name="connsiteX1700" fmla="*/ 6379767 w 9636586"/>
              <a:gd name="connsiteY1700" fmla="*/ 6218736 h 7041654"/>
              <a:gd name="connsiteX1701" fmla="*/ 6383302 w 9636586"/>
              <a:gd name="connsiteY1701" fmla="*/ 6220754 h 7041654"/>
              <a:gd name="connsiteX1702" fmla="*/ 6385822 w 9636586"/>
              <a:gd name="connsiteY1702" fmla="*/ 6225288 h 7041654"/>
              <a:gd name="connsiteX1703" fmla="*/ 6386829 w 9636586"/>
              <a:gd name="connsiteY1703" fmla="*/ 6227305 h 7041654"/>
              <a:gd name="connsiteX1704" fmla="*/ 6388850 w 9636586"/>
              <a:gd name="connsiteY1704" fmla="*/ 6228817 h 7041654"/>
              <a:gd name="connsiteX1705" fmla="*/ 6389350 w 9636586"/>
              <a:gd name="connsiteY1705" fmla="*/ 6231341 h 7041654"/>
              <a:gd name="connsiteX1706" fmla="*/ 6387836 w 9636586"/>
              <a:gd name="connsiteY1706" fmla="*/ 6240416 h 7041654"/>
              <a:gd name="connsiteX1707" fmla="*/ 6388343 w 9636586"/>
              <a:gd name="connsiteY1707" fmla="*/ 6244951 h 7041654"/>
              <a:gd name="connsiteX1708" fmla="*/ 6391371 w 9636586"/>
              <a:gd name="connsiteY1708" fmla="*/ 6253527 h 7041654"/>
              <a:gd name="connsiteX1709" fmla="*/ 6391878 w 9636586"/>
              <a:gd name="connsiteY1709" fmla="*/ 6258061 h 7041654"/>
              <a:gd name="connsiteX1710" fmla="*/ 6391371 w 9636586"/>
              <a:gd name="connsiteY1710" fmla="*/ 6262097 h 7041654"/>
              <a:gd name="connsiteX1711" fmla="*/ 6387836 w 9636586"/>
              <a:gd name="connsiteY1711" fmla="*/ 6271172 h 7041654"/>
              <a:gd name="connsiteX1712" fmla="*/ 6387836 w 9636586"/>
              <a:gd name="connsiteY1712" fmla="*/ 6275208 h 7041654"/>
              <a:gd name="connsiteX1713" fmla="*/ 6388971 w 9636586"/>
              <a:gd name="connsiteY1713" fmla="*/ 6276720 h 7041654"/>
              <a:gd name="connsiteX1714" fmla="*/ 6390939 w 9636586"/>
              <a:gd name="connsiteY1714" fmla="*/ 6277211 h 7041654"/>
              <a:gd name="connsiteX1715" fmla="*/ 6393443 w 9636586"/>
              <a:gd name="connsiteY1715" fmla="*/ 6277712 h 7041654"/>
              <a:gd name="connsiteX1716" fmla="*/ 6394444 w 9636586"/>
              <a:gd name="connsiteY1716" fmla="*/ 6278712 h 7041654"/>
              <a:gd name="connsiteX1717" fmla="*/ 6394479 w 9636586"/>
              <a:gd name="connsiteY1717" fmla="*/ 6278817 h 7041654"/>
              <a:gd name="connsiteX1718" fmla="*/ 6394906 w 9636586"/>
              <a:gd name="connsiteY1718" fmla="*/ 6279243 h 7041654"/>
              <a:gd name="connsiteX1719" fmla="*/ 6395912 w 9636586"/>
              <a:gd name="connsiteY1719" fmla="*/ 6282266 h 7041654"/>
              <a:gd name="connsiteX1720" fmla="*/ 6395405 w 9636586"/>
              <a:gd name="connsiteY1720" fmla="*/ 6284283 h 7041654"/>
              <a:gd name="connsiteX1721" fmla="*/ 6395405 w 9636586"/>
              <a:gd name="connsiteY1721" fmla="*/ 6286301 h 7041654"/>
              <a:gd name="connsiteX1722" fmla="*/ 6394398 w 9636586"/>
              <a:gd name="connsiteY1722" fmla="*/ 6293359 h 7041654"/>
              <a:gd name="connsiteX1723" fmla="*/ 6393891 w 9636586"/>
              <a:gd name="connsiteY1723" fmla="*/ 6295883 h 7041654"/>
              <a:gd name="connsiteX1724" fmla="*/ 6392377 w 9636586"/>
              <a:gd name="connsiteY1724" fmla="*/ 6296389 h 7041654"/>
              <a:gd name="connsiteX1725" fmla="*/ 6390863 w 9636586"/>
              <a:gd name="connsiteY1725" fmla="*/ 6297394 h 7041654"/>
              <a:gd name="connsiteX1726" fmla="*/ 6389857 w 9636586"/>
              <a:gd name="connsiteY1726" fmla="*/ 6299412 h 7041654"/>
              <a:gd name="connsiteX1727" fmla="*/ 6389857 w 9636586"/>
              <a:gd name="connsiteY1727" fmla="*/ 6301935 h 7041654"/>
              <a:gd name="connsiteX1728" fmla="*/ 6389350 w 9636586"/>
              <a:gd name="connsiteY1728" fmla="*/ 6303447 h 7041654"/>
              <a:gd name="connsiteX1729" fmla="*/ 6386829 w 9636586"/>
              <a:gd name="connsiteY1729" fmla="*/ 6304958 h 7041654"/>
              <a:gd name="connsiteX1730" fmla="*/ 6382795 w 9636586"/>
              <a:gd name="connsiteY1730" fmla="*/ 6306470 h 7041654"/>
              <a:gd name="connsiteX1731" fmla="*/ 6381281 w 9636586"/>
              <a:gd name="connsiteY1731" fmla="*/ 6307981 h 7041654"/>
              <a:gd name="connsiteX1732" fmla="*/ 6379260 w 9636586"/>
              <a:gd name="connsiteY1732" fmla="*/ 6309500 h 7041654"/>
              <a:gd name="connsiteX1733" fmla="*/ 6378253 w 9636586"/>
              <a:gd name="connsiteY1733" fmla="*/ 6311510 h 7041654"/>
              <a:gd name="connsiteX1734" fmla="*/ 6376739 w 9636586"/>
              <a:gd name="connsiteY1734" fmla="*/ 6312522 h 7041654"/>
              <a:gd name="connsiteX1735" fmla="*/ 6374219 w 9636586"/>
              <a:gd name="connsiteY1735" fmla="*/ 6313029 h 7041654"/>
              <a:gd name="connsiteX1736" fmla="*/ 6370176 w 9636586"/>
              <a:gd name="connsiteY1736" fmla="*/ 6313528 h 7041654"/>
              <a:gd name="connsiteX1737" fmla="*/ 6350503 w 9636586"/>
              <a:gd name="connsiteY1737" fmla="*/ 6323616 h 7041654"/>
              <a:gd name="connsiteX1738" fmla="*/ 6345962 w 9636586"/>
              <a:gd name="connsiteY1738" fmla="*/ 6322603 h 7041654"/>
              <a:gd name="connsiteX1739" fmla="*/ 6342934 w 9636586"/>
              <a:gd name="connsiteY1739" fmla="*/ 6319074 h 7041654"/>
              <a:gd name="connsiteX1740" fmla="*/ 6341919 w 9636586"/>
              <a:gd name="connsiteY1740" fmla="*/ 6316051 h 7041654"/>
              <a:gd name="connsiteX1741" fmla="*/ 6339906 w 9636586"/>
              <a:gd name="connsiteY1741" fmla="*/ 6307981 h 7041654"/>
              <a:gd name="connsiteX1742" fmla="*/ 6340042 w 9636586"/>
              <a:gd name="connsiteY1742" fmla="*/ 6307981 h 7041654"/>
              <a:gd name="connsiteX1743" fmla="*/ 6339855 w 9636586"/>
              <a:gd name="connsiteY1743" fmla="*/ 6307234 h 7041654"/>
              <a:gd name="connsiteX1744" fmla="*/ 6342860 w 9636586"/>
              <a:gd name="connsiteY1744" fmla="*/ 6307234 h 7041654"/>
              <a:gd name="connsiteX1745" fmla="*/ 6344363 w 9636586"/>
              <a:gd name="connsiteY1745" fmla="*/ 6303231 h 7041654"/>
              <a:gd name="connsiteX1746" fmla="*/ 6344363 w 9636586"/>
              <a:gd name="connsiteY1746" fmla="*/ 6295571 h 7041654"/>
              <a:gd name="connsiteX1747" fmla="*/ 6342934 w 9636586"/>
              <a:gd name="connsiteY1747" fmla="*/ 6290336 h 7041654"/>
              <a:gd name="connsiteX1748" fmla="*/ 6339399 w 9636586"/>
              <a:gd name="connsiteY1748" fmla="*/ 6288318 h 7041654"/>
              <a:gd name="connsiteX1749" fmla="*/ 6335864 w 9636586"/>
              <a:gd name="connsiteY1749" fmla="*/ 6286807 h 7041654"/>
              <a:gd name="connsiteX1750" fmla="*/ 6332844 w 9636586"/>
              <a:gd name="connsiteY1750" fmla="*/ 6283777 h 7041654"/>
              <a:gd name="connsiteX1751" fmla="*/ 6332844 w 9636586"/>
              <a:gd name="connsiteY1751" fmla="*/ 6283216 h 7041654"/>
              <a:gd name="connsiteX1752" fmla="*/ 6332844 w 9636586"/>
              <a:gd name="connsiteY1752" fmla="*/ 6280754 h 7041654"/>
              <a:gd name="connsiteX1753" fmla="*/ 6332844 w 9636586"/>
              <a:gd name="connsiteY1753" fmla="*/ 6280214 h 7041654"/>
              <a:gd name="connsiteX1754" fmla="*/ 6333846 w 9636586"/>
              <a:gd name="connsiteY1754" fmla="*/ 6268704 h 7041654"/>
              <a:gd name="connsiteX1755" fmla="*/ 6335348 w 9636586"/>
              <a:gd name="connsiteY1755" fmla="*/ 6266203 h 7041654"/>
              <a:gd name="connsiteX1756" fmla="*/ 6337852 w 9636586"/>
              <a:gd name="connsiteY1756" fmla="*/ 6264702 h 7041654"/>
              <a:gd name="connsiteX1757" fmla="*/ 6338854 w 9636586"/>
              <a:gd name="connsiteY1757" fmla="*/ 6259698 h 7041654"/>
              <a:gd name="connsiteX1758" fmla="*/ 6338854 w 9636586"/>
              <a:gd name="connsiteY1758" fmla="*/ 6251900 h 7041654"/>
              <a:gd name="connsiteX1759" fmla="*/ 6338392 w 9636586"/>
              <a:gd name="connsiteY1759" fmla="*/ 6250497 h 7041654"/>
              <a:gd name="connsiteX1760" fmla="*/ 6336371 w 9636586"/>
              <a:gd name="connsiteY1760" fmla="*/ 6247981 h 7041654"/>
              <a:gd name="connsiteX1761" fmla="*/ 6335864 w 9636586"/>
              <a:gd name="connsiteY1761" fmla="*/ 6247474 h 7041654"/>
              <a:gd name="connsiteX1762" fmla="*/ 6335955 w 9636586"/>
              <a:gd name="connsiteY1762" fmla="*/ 6247294 h 7041654"/>
              <a:gd name="connsiteX1763" fmla="*/ 6335849 w 9636586"/>
              <a:gd name="connsiteY1763" fmla="*/ 6247189 h 7041654"/>
              <a:gd name="connsiteX1764" fmla="*/ 6336350 w 9636586"/>
              <a:gd name="connsiteY1764" fmla="*/ 6246188 h 7041654"/>
              <a:gd name="connsiteX1765" fmla="*/ 6338353 w 9636586"/>
              <a:gd name="connsiteY1765" fmla="*/ 6243686 h 7041654"/>
              <a:gd name="connsiteX1766" fmla="*/ 6338841 w 9636586"/>
              <a:gd name="connsiteY1766" fmla="*/ 6242711 h 7041654"/>
              <a:gd name="connsiteX1767" fmla="*/ 6337885 w 9636586"/>
              <a:gd name="connsiteY1767" fmla="*/ 6238399 h 7041654"/>
              <a:gd name="connsiteX1768" fmla="*/ 6337885 w 9636586"/>
              <a:gd name="connsiteY1768" fmla="*/ 6238330 h 7041654"/>
              <a:gd name="connsiteX1769" fmla="*/ 6337852 w 9636586"/>
              <a:gd name="connsiteY1769" fmla="*/ 6238181 h 7041654"/>
              <a:gd name="connsiteX1770" fmla="*/ 6337852 w 9636586"/>
              <a:gd name="connsiteY1770" fmla="*/ 6236180 h 7041654"/>
              <a:gd name="connsiteX1771" fmla="*/ 6340857 w 9636586"/>
              <a:gd name="connsiteY1771" fmla="*/ 6234679 h 7041654"/>
              <a:gd name="connsiteX1772" fmla="*/ 6344864 w 9636586"/>
              <a:gd name="connsiteY1772" fmla="*/ 6234178 h 7041654"/>
              <a:gd name="connsiteX1773" fmla="*/ 6348870 w 9636586"/>
              <a:gd name="connsiteY1773" fmla="*/ 6231676 h 7041654"/>
              <a:gd name="connsiteX1774" fmla="*/ 6353377 w 9636586"/>
              <a:gd name="connsiteY1774" fmla="*/ 6228674 h 7041654"/>
              <a:gd name="connsiteX1775" fmla="*/ 6355381 w 9636586"/>
              <a:gd name="connsiteY1775" fmla="*/ 6226173 h 7041654"/>
              <a:gd name="connsiteX1776" fmla="*/ 6354880 w 9636586"/>
              <a:gd name="connsiteY1776" fmla="*/ 6222169 h 7041654"/>
              <a:gd name="connsiteX1777" fmla="*/ 6353377 w 9636586"/>
              <a:gd name="connsiteY1777" fmla="*/ 6217666 h 7041654"/>
              <a:gd name="connsiteX1778" fmla="*/ 6352376 w 9636586"/>
              <a:gd name="connsiteY1778" fmla="*/ 6212662 h 7041654"/>
              <a:gd name="connsiteX1779" fmla="*/ 6354880 w 9636586"/>
              <a:gd name="connsiteY1779" fmla="*/ 6210660 h 7041654"/>
              <a:gd name="connsiteX1780" fmla="*/ 6356883 w 9636586"/>
              <a:gd name="connsiteY1780" fmla="*/ 6210660 h 7041654"/>
              <a:gd name="connsiteX1781" fmla="*/ 6874617 w 9636586"/>
              <a:gd name="connsiteY1781" fmla="*/ 6039017 h 7041654"/>
              <a:gd name="connsiteX1782" fmla="*/ 6884716 w 9636586"/>
              <a:gd name="connsiteY1782" fmla="*/ 6041033 h 7041654"/>
              <a:gd name="connsiteX1783" fmla="*/ 6893279 w 9636586"/>
              <a:gd name="connsiteY1783" fmla="*/ 6039519 h 7041654"/>
              <a:gd name="connsiteX1784" fmla="*/ 6898329 w 9636586"/>
              <a:gd name="connsiteY1784" fmla="*/ 6039519 h 7041654"/>
              <a:gd name="connsiteX1785" fmla="*/ 6903378 w 9636586"/>
              <a:gd name="connsiteY1785" fmla="*/ 6041033 h 7041654"/>
              <a:gd name="connsiteX1786" fmla="*/ 6904376 w 9636586"/>
              <a:gd name="connsiteY1786" fmla="*/ 6040531 h 7041654"/>
              <a:gd name="connsiteX1787" fmla="*/ 6905895 w 9636586"/>
              <a:gd name="connsiteY1787" fmla="*/ 6040531 h 7041654"/>
              <a:gd name="connsiteX1788" fmla="*/ 6907921 w 9636586"/>
              <a:gd name="connsiteY1788" fmla="*/ 6040531 h 7041654"/>
              <a:gd name="connsiteX1789" fmla="*/ 6909931 w 9636586"/>
              <a:gd name="connsiteY1789" fmla="*/ 6041033 h 7041654"/>
              <a:gd name="connsiteX1790" fmla="*/ 6909569 w 9636586"/>
              <a:gd name="connsiteY1790" fmla="*/ 6041756 h 7041654"/>
              <a:gd name="connsiteX1791" fmla="*/ 6910391 w 9636586"/>
              <a:gd name="connsiteY1791" fmla="*/ 6041955 h 7041654"/>
              <a:gd name="connsiteX1792" fmla="*/ 6909394 w 9636586"/>
              <a:gd name="connsiteY1792" fmla="*/ 6043878 h 7041654"/>
              <a:gd name="connsiteX1793" fmla="*/ 6908398 w 9636586"/>
              <a:gd name="connsiteY1793" fmla="*/ 6044359 h 7041654"/>
              <a:gd name="connsiteX1794" fmla="*/ 6907401 w 9636586"/>
              <a:gd name="connsiteY1794" fmla="*/ 6044840 h 7041654"/>
              <a:gd name="connsiteX1795" fmla="*/ 6894944 w 9636586"/>
              <a:gd name="connsiteY1795" fmla="*/ 6044359 h 7041654"/>
              <a:gd name="connsiteX1796" fmla="*/ 6893449 w 9636586"/>
              <a:gd name="connsiteY1796" fmla="*/ 6045801 h 7041654"/>
              <a:gd name="connsiteX1797" fmla="*/ 6890958 w 9636586"/>
              <a:gd name="connsiteY1797" fmla="*/ 6049167 h 7041654"/>
              <a:gd name="connsiteX1798" fmla="*/ 6889961 w 9636586"/>
              <a:gd name="connsiteY1798" fmla="*/ 6050129 h 7041654"/>
              <a:gd name="connsiteX1799" fmla="*/ 6885975 w 9636586"/>
              <a:gd name="connsiteY1799" fmla="*/ 6050129 h 7041654"/>
              <a:gd name="connsiteX1800" fmla="*/ 6880992 w 9636586"/>
              <a:gd name="connsiteY1800" fmla="*/ 6048687 h 7041654"/>
              <a:gd name="connsiteX1801" fmla="*/ 6877006 w 9636586"/>
              <a:gd name="connsiteY1801" fmla="*/ 6046282 h 7041654"/>
              <a:gd name="connsiteX1802" fmla="*/ 6876139 w 9636586"/>
              <a:gd name="connsiteY1802" fmla="*/ 6045585 h 7041654"/>
              <a:gd name="connsiteX1803" fmla="*/ 6876136 w 9636586"/>
              <a:gd name="connsiteY1803" fmla="*/ 6045583 h 7041654"/>
              <a:gd name="connsiteX1804" fmla="*/ 6876120 w 9636586"/>
              <a:gd name="connsiteY1804" fmla="*/ 6045570 h 7041654"/>
              <a:gd name="connsiteX1805" fmla="*/ 6874016 w 9636586"/>
              <a:gd name="connsiteY1805" fmla="*/ 6043878 h 7041654"/>
              <a:gd name="connsiteX1806" fmla="*/ 6873938 w 9636586"/>
              <a:gd name="connsiteY1806" fmla="*/ 6043747 h 7041654"/>
              <a:gd name="connsiteX1807" fmla="*/ 6873113 w 9636586"/>
              <a:gd name="connsiteY1807" fmla="*/ 6043057 h 7041654"/>
              <a:gd name="connsiteX1808" fmla="*/ 6871087 w 9636586"/>
              <a:gd name="connsiteY1808" fmla="*/ 6039519 h 7041654"/>
              <a:gd name="connsiteX1809" fmla="*/ 6627446 w 9636586"/>
              <a:gd name="connsiteY1809" fmla="*/ 5978439 h 7041654"/>
              <a:gd name="connsiteX1810" fmla="*/ 6628459 w 9636586"/>
              <a:gd name="connsiteY1810" fmla="*/ 5978439 h 7041654"/>
              <a:gd name="connsiteX1811" fmla="*/ 6630976 w 9636586"/>
              <a:gd name="connsiteY1811" fmla="*/ 5979952 h 7041654"/>
              <a:gd name="connsiteX1812" fmla="*/ 6633002 w 9636586"/>
              <a:gd name="connsiteY1812" fmla="*/ 5980454 h 7041654"/>
              <a:gd name="connsiteX1813" fmla="*/ 6634506 w 9636586"/>
              <a:gd name="connsiteY1813" fmla="*/ 5981466 h 7041654"/>
              <a:gd name="connsiteX1814" fmla="*/ 6635012 w 9636586"/>
              <a:gd name="connsiteY1814" fmla="*/ 5982470 h 7041654"/>
              <a:gd name="connsiteX1815" fmla="*/ 6634526 w 9636586"/>
              <a:gd name="connsiteY1815" fmla="*/ 5982797 h 7041654"/>
              <a:gd name="connsiteX1816" fmla="*/ 6634834 w 9636586"/>
              <a:gd name="connsiteY1816" fmla="*/ 5983405 h 7041654"/>
              <a:gd name="connsiteX1817" fmla="*/ 6633335 w 9636586"/>
              <a:gd name="connsiteY1817" fmla="*/ 5984395 h 7041654"/>
              <a:gd name="connsiteX1818" fmla="*/ 6633260 w 9636586"/>
              <a:gd name="connsiteY1818" fmla="*/ 5984395 h 7041654"/>
              <a:gd name="connsiteX1819" fmla="*/ 6634000 w 9636586"/>
              <a:gd name="connsiteY1819" fmla="*/ 5987020 h 7041654"/>
              <a:gd name="connsiteX1820" fmla="*/ 6635012 w 9636586"/>
              <a:gd name="connsiteY1820" fmla="*/ 5987521 h 7041654"/>
              <a:gd name="connsiteX1821" fmla="*/ 6634808 w 9636586"/>
              <a:gd name="connsiteY1821" fmla="*/ 5988338 h 7041654"/>
              <a:gd name="connsiteX1822" fmla="*/ 6634834 w 9636586"/>
              <a:gd name="connsiteY1822" fmla="*/ 5988351 h 7041654"/>
              <a:gd name="connsiteX1823" fmla="*/ 6634527 w 9636586"/>
              <a:gd name="connsiteY1823" fmla="*/ 5989566 h 7041654"/>
              <a:gd name="connsiteX1824" fmla="*/ 6635012 w 9636586"/>
              <a:gd name="connsiteY1824" fmla="*/ 5990047 h 7041654"/>
              <a:gd name="connsiteX1825" fmla="*/ 6636532 w 9636586"/>
              <a:gd name="connsiteY1825" fmla="*/ 5990549 h 7041654"/>
              <a:gd name="connsiteX1826" fmla="*/ 6639049 w 9636586"/>
              <a:gd name="connsiteY1826" fmla="*/ 5990549 h 7041654"/>
              <a:gd name="connsiteX1827" fmla="*/ 6640568 w 9636586"/>
              <a:gd name="connsiteY1827" fmla="*/ 5990549 h 7041654"/>
              <a:gd name="connsiteX1828" fmla="*/ 6640568 w 9636586"/>
              <a:gd name="connsiteY1828" fmla="*/ 5991060 h 7041654"/>
              <a:gd name="connsiteX1829" fmla="*/ 6640568 w 9636586"/>
              <a:gd name="connsiteY1829" fmla="*/ 5992573 h 7041654"/>
              <a:gd name="connsiteX1830" fmla="*/ 6641075 w 9636586"/>
              <a:gd name="connsiteY1830" fmla="*/ 5993577 h 7041654"/>
              <a:gd name="connsiteX1831" fmla="*/ 6643085 w 9636586"/>
              <a:gd name="connsiteY1831" fmla="*/ 5995601 h 7041654"/>
              <a:gd name="connsiteX1832" fmla="*/ 6644098 w 9636586"/>
              <a:gd name="connsiteY1832" fmla="*/ 5998629 h 7041654"/>
              <a:gd name="connsiteX1833" fmla="*/ 6644098 w 9636586"/>
              <a:gd name="connsiteY1833" fmla="*/ 6001656 h 7041654"/>
              <a:gd name="connsiteX1834" fmla="*/ 6643832 w 9636586"/>
              <a:gd name="connsiteY1834" fmla="*/ 6001921 h 7041654"/>
              <a:gd name="connsiteX1835" fmla="*/ 6643832 w 9636586"/>
              <a:gd name="connsiteY1835" fmla="*/ 6002199 h 7041654"/>
              <a:gd name="connsiteX1836" fmla="*/ 6642332 w 9636586"/>
              <a:gd name="connsiteY1836" fmla="*/ 6003682 h 7041654"/>
              <a:gd name="connsiteX1837" fmla="*/ 6642332 w 9636586"/>
              <a:gd name="connsiteY1837" fmla="*/ 6002693 h 7041654"/>
              <a:gd name="connsiteX1838" fmla="*/ 6641832 w 9636586"/>
              <a:gd name="connsiteY1838" fmla="*/ 6002199 h 7041654"/>
              <a:gd name="connsiteX1839" fmla="*/ 6641832 w 9636586"/>
              <a:gd name="connsiteY1839" fmla="*/ 6001704 h 7041654"/>
              <a:gd name="connsiteX1840" fmla="*/ 6640833 w 9636586"/>
              <a:gd name="connsiteY1840" fmla="*/ 6000715 h 7041654"/>
              <a:gd name="connsiteX1841" fmla="*/ 6635834 w 9636586"/>
              <a:gd name="connsiteY1841" fmla="*/ 5997253 h 7041654"/>
              <a:gd name="connsiteX1842" fmla="*/ 6630335 w 9636586"/>
              <a:gd name="connsiteY1842" fmla="*/ 5994286 h 7041654"/>
              <a:gd name="connsiteX1843" fmla="*/ 6624337 w 9636586"/>
              <a:gd name="connsiteY1843" fmla="*/ 5993297 h 7041654"/>
              <a:gd name="connsiteX1844" fmla="*/ 6617339 w 9636586"/>
              <a:gd name="connsiteY1844" fmla="*/ 5994286 h 7041654"/>
              <a:gd name="connsiteX1845" fmla="*/ 6615340 w 9636586"/>
              <a:gd name="connsiteY1845" fmla="*/ 5995769 h 7041654"/>
              <a:gd name="connsiteX1846" fmla="*/ 6614340 w 9636586"/>
              <a:gd name="connsiteY1846" fmla="*/ 5996758 h 7041654"/>
              <a:gd name="connsiteX1847" fmla="*/ 6612341 w 9636586"/>
              <a:gd name="connsiteY1847" fmla="*/ 5996758 h 7041654"/>
              <a:gd name="connsiteX1848" fmla="*/ 6610341 w 9636586"/>
              <a:gd name="connsiteY1848" fmla="*/ 5996758 h 7041654"/>
              <a:gd name="connsiteX1849" fmla="*/ 6607842 w 9636586"/>
              <a:gd name="connsiteY1849" fmla="*/ 5994286 h 7041654"/>
              <a:gd name="connsiteX1850" fmla="*/ 6606342 w 9636586"/>
              <a:gd name="connsiteY1850" fmla="*/ 5994286 h 7041654"/>
              <a:gd name="connsiteX1851" fmla="*/ 6602843 w 9636586"/>
              <a:gd name="connsiteY1851" fmla="*/ 5994286 h 7041654"/>
              <a:gd name="connsiteX1852" fmla="*/ 6596845 w 9636586"/>
              <a:gd name="connsiteY1852" fmla="*/ 5995769 h 7041654"/>
              <a:gd name="connsiteX1853" fmla="*/ 6593346 w 9636586"/>
              <a:gd name="connsiteY1853" fmla="*/ 5995769 h 7041654"/>
              <a:gd name="connsiteX1854" fmla="*/ 6593752 w 9636586"/>
              <a:gd name="connsiteY1854" fmla="*/ 5995099 h 7041654"/>
              <a:gd name="connsiteX1855" fmla="*/ 6593145 w 9636586"/>
              <a:gd name="connsiteY1855" fmla="*/ 5995099 h 7041654"/>
              <a:gd name="connsiteX1856" fmla="*/ 6594664 w 9636586"/>
              <a:gd name="connsiteY1856" fmla="*/ 5992573 h 7041654"/>
              <a:gd name="connsiteX1857" fmla="*/ 6602230 w 9636586"/>
              <a:gd name="connsiteY1857" fmla="*/ 5987521 h 7041654"/>
              <a:gd name="connsiteX1858" fmla="*/ 6606267 w 9636586"/>
              <a:gd name="connsiteY1858" fmla="*/ 5983482 h 7041654"/>
              <a:gd name="connsiteX1859" fmla="*/ 6608784 w 9636586"/>
              <a:gd name="connsiteY1859" fmla="*/ 5982470 h 7041654"/>
              <a:gd name="connsiteX1860" fmla="*/ 6611807 w 9636586"/>
              <a:gd name="connsiteY1860" fmla="*/ 5980956 h 7041654"/>
              <a:gd name="connsiteX1861" fmla="*/ 6624423 w 9636586"/>
              <a:gd name="connsiteY1861" fmla="*/ 5979952 h 7041654"/>
              <a:gd name="connsiteX1862" fmla="*/ 6626433 w 9636586"/>
              <a:gd name="connsiteY1862" fmla="*/ 5979442 h 7041654"/>
              <a:gd name="connsiteX1863" fmla="*/ 6633002 w 9636586"/>
              <a:gd name="connsiteY1863" fmla="*/ 5946631 h 7041654"/>
              <a:gd name="connsiteX1864" fmla="*/ 6634506 w 9636586"/>
              <a:gd name="connsiteY1864" fmla="*/ 5948145 h 7041654"/>
              <a:gd name="connsiteX1865" fmla="*/ 6634704 w 9636586"/>
              <a:gd name="connsiteY1865" fmla="*/ 5948542 h 7041654"/>
              <a:gd name="connsiteX1866" fmla="*/ 6634843 w 9636586"/>
              <a:gd name="connsiteY1866" fmla="*/ 5948681 h 7041654"/>
              <a:gd name="connsiteX1867" fmla="*/ 6635092 w 9636586"/>
              <a:gd name="connsiteY1867" fmla="*/ 5949183 h 7041654"/>
              <a:gd name="connsiteX1868" fmla="*/ 6636532 w 9636586"/>
              <a:gd name="connsiteY1868" fmla="*/ 5949659 h 7041654"/>
              <a:gd name="connsiteX1869" fmla="*/ 6644605 w 9636586"/>
              <a:gd name="connsiteY1869" fmla="*/ 5952686 h 7041654"/>
              <a:gd name="connsiteX1870" fmla="*/ 6647628 w 9636586"/>
              <a:gd name="connsiteY1870" fmla="*/ 5952686 h 7041654"/>
              <a:gd name="connsiteX1871" fmla="*/ 6657711 w 9636586"/>
              <a:gd name="connsiteY1871" fmla="*/ 5950671 h 7041654"/>
              <a:gd name="connsiteX1872" fmla="*/ 6660735 w 9636586"/>
              <a:gd name="connsiteY1872" fmla="*/ 5950671 h 7041654"/>
              <a:gd name="connsiteX1873" fmla="*/ 6662761 w 9636586"/>
              <a:gd name="connsiteY1873" fmla="*/ 5952185 h 7041654"/>
              <a:gd name="connsiteX1874" fmla="*/ 6665278 w 9636586"/>
              <a:gd name="connsiteY1874" fmla="*/ 5953197 h 7041654"/>
              <a:gd name="connsiteX1875" fmla="*/ 6665647 w 9636586"/>
              <a:gd name="connsiteY1875" fmla="*/ 5953688 h 7041654"/>
              <a:gd name="connsiteX1876" fmla="*/ 6665977 w 9636586"/>
              <a:gd name="connsiteY1876" fmla="*/ 5953821 h 7041654"/>
              <a:gd name="connsiteX1877" fmla="*/ 6672102 w 9636586"/>
              <a:gd name="connsiteY1877" fmla="*/ 5962046 h 7041654"/>
              <a:gd name="connsiteX1878" fmla="*/ 6671081 w 9636586"/>
              <a:gd name="connsiteY1878" fmla="*/ 5962560 h 7041654"/>
              <a:gd name="connsiteX1879" fmla="*/ 6666487 w 9636586"/>
              <a:gd name="connsiteY1879" fmla="*/ 5963588 h 7041654"/>
              <a:gd name="connsiteX1880" fmla="*/ 6658321 w 9636586"/>
              <a:gd name="connsiteY1880" fmla="*/ 5963588 h 7041654"/>
              <a:gd name="connsiteX1881" fmla="*/ 6655769 w 9636586"/>
              <a:gd name="connsiteY1881" fmla="*/ 5965130 h 7041654"/>
              <a:gd name="connsiteX1882" fmla="*/ 6647603 w 9636586"/>
              <a:gd name="connsiteY1882" fmla="*/ 5972326 h 7041654"/>
              <a:gd name="connsiteX1883" fmla="*/ 6643009 w 9636586"/>
              <a:gd name="connsiteY1883" fmla="*/ 5975410 h 7041654"/>
              <a:gd name="connsiteX1884" fmla="*/ 6636884 w 9636586"/>
              <a:gd name="connsiteY1884" fmla="*/ 5973354 h 7041654"/>
              <a:gd name="connsiteX1885" fmla="*/ 6634843 w 9636586"/>
              <a:gd name="connsiteY1885" fmla="*/ 5972326 h 7041654"/>
              <a:gd name="connsiteX1886" fmla="*/ 6628718 w 9636586"/>
              <a:gd name="connsiteY1886" fmla="*/ 5969756 h 7041654"/>
              <a:gd name="connsiteX1887" fmla="*/ 6628496 w 9636586"/>
              <a:gd name="connsiteY1887" fmla="*/ 5968861 h 7041654"/>
              <a:gd name="connsiteX1888" fmla="*/ 6628459 w 9636586"/>
              <a:gd name="connsiteY1888" fmla="*/ 5968845 h 7041654"/>
              <a:gd name="connsiteX1889" fmla="*/ 6627953 w 9636586"/>
              <a:gd name="connsiteY1889" fmla="*/ 5966821 h 7041654"/>
              <a:gd name="connsiteX1890" fmla="*/ 6627544 w 9636586"/>
              <a:gd name="connsiteY1890" fmla="*/ 5964782 h 7041654"/>
              <a:gd name="connsiteX1891" fmla="*/ 6625656 w 9636586"/>
              <a:gd name="connsiteY1891" fmla="*/ 5960504 h 7041654"/>
              <a:gd name="connsiteX1892" fmla="*/ 6625727 w 9636586"/>
              <a:gd name="connsiteY1892" fmla="*/ 5960412 h 7041654"/>
              <a:gd name="connsiteX1893" fmla="*/ 6625436 w 9636586"/>
              <a:gd name="connsiteY1893" fmla="*/ 5959754 h 7041654"/>
              <a:gd name="connsiteX1894" fmla="*/ 6630967 w 9636586"/>
              <a:gd name="connsiteY1894" fmla="*/ 5952697 h 7041654"/>
              <a:gd name="connsiteX1895" fmla="*/ 6630760 w 9636586"/>
              <a:gd name="connsiteY1895" fmla="*/ 5952279 h 7041654"/>
              <a:gd name="connsiteX1896" fmla="*/ 6630748 w 9636586"/>
              <a:gd name="connsiteY1896" fmla="*/ 5952230 h 7041654"/>
              <a:gd name="connsiteX1897" fmla="*/ 6630470 w 9636586"/>
              <a:gd name="connsiteY1897" fmla="*/ 5951674 h 7041654"/>
              <a:gd name="connsiteX1898" fmla="*/ 6629963 w 9636586"/>
              <a:gd name="connsiteY1898" fmla="*/ 5949659 h 7041654"/>
              <a:gd name="connsiteX1899" fmla="*/ 6629963 w 9636586"/>
              <a:gd name="connsiteY1899" fmla="*/ 5948646 h 7041654"/>
              <a:gd name="connsiteX1900" fmla="*/ 6630976 w 9636586"/>
              <a:gd name="connsiteY1900" fmla="*/ 5947133 h 7041654"/>
              <a:gd name="connsiteX1901" fmla="*/ 7214609 w 9636586"/>
              <a:gd name="connsiteY1901" fmla="*/ 5591987 h 7041654"/>
              <a:gd name="connsiteX1902" fmla="*/ 7214609 w 9636586"/>
              <a:gd name="connsiteY1902" fmla="*/ 5592223 h 7041654"/>
              <a:gd name="connsiteX1903" fmla="*/ 7215622 w 9636586"/>
              <a:gd name="connsiteY1903" fmla="*/ 5593737 h 7041654"/>
              <a:gd name="connsiteX1904" fmla="*/ 7216635 w 9636586"/>
              <a:gd name="connsiteY1904" fmla="*/ 5594749 h 7041654"/>
              <a:gd name="connsiteX1905" fmla="*/ 7219152 w 9636586"/>
              <a:gd name="connsiteY1905" fmla="*/ 5595251 h 7041654"/>
              <a:gd name="connsiteX1906" fmla="*/ 7221669 w 9636586"/>
              <a:gd name="connsiteY1906" fmla="*/ 5596263 h 7041654"/>
              <a:gd name="connsiteX1907" fmla="*/ 7224692 w 9636586"/>
              <a:gd name="connsiteY1907" fmla="*/ 5596765 h 7041654"/>
              <a:gd name="connsiteX1908" fmla="*/ 7227710 w 9636586"/>
              <a:gd name="connsiteY1908" fmla="*/ 5603285 h 7041654"/>
              <a:gd name="connsiteX1909" fmla="*/ 7227648 w 9636586"/>
              <a:gd name="connsiteY1909" fmla="*/ 5602969 h 7041654"/>
              <a:gd name="connsiteX1910" fmla="*/ 7224611 w 9636586"/>
              <a:gd name="connsiteY1910" fmla="*/ 5596412 h 7041654"/>
              <a:gd name="connsiteX1911" fmla="*/ 7221596 w 9636586"/>
              <a:gd name="connsiteY1911" fmla="*/ 5595902 h 7041654"/>
              <a:gd name="connsiteX1912" fmla="*/ 7219054 w 9636586"/>
              <a:gd name="connsiteY1912" fmla="*/ 5594897 h 7041654"/>
              <a:gd name="connsiteX1913" fmla="*/ 7216534 w 9636586"/>
              <a:gd name="connsiteY1913" fmla="*/ 5594386 h 7041654"/>
              <a:gd name="connsiteX1914" fmla="*/ 7215521 w 9636586"/>
              <a:gd name="connsiteY1914" fmla="*/ 5593381 h 7041654"/>
              <a:gd name="connsiteX1915" fmla="*/ 7213616 w 9636586"/>
              <a:gd name="connsiteY1915" fmla="*/ 5588535 h 7041654"/>
              <a:gd name="connsiteX1916" fmla="*/ 7213596 w 9636586"/>
              <a:gd name="connsiteY1916" fmla="*/ 5588694 h 7041654"/>
              <a:gd name="connsiteX1917" fmla="*/ 7214530 w 9636586"/>
              <a:gd name="connsiteY1917" fmla="*/ 5590552 h 7041654"/>
              <a:gd name="connsiteX1918" fmla="*/ 7214530 w 9636586"/>
              <a:gd name="connsiteY1918" fmla="*/ 5590350 h 7041654"/>
              <a:gd name="connsiteX1919" fmla="*/ 7212063 w 9636586"/>
              <a:gd name="connsiteY1919" fmla="*/ 5576342 h 7041654"/>
              <a:gd name="connsiteX1920" fmla="*/ 7212092 w 9636586"/>
              <a:gd name="connsiteY1920" fmla="*/ 5576575 h 7041654"/>
              <a:gd name="connsiteX1921" fmla="*/ 7213105 w 9636586"/>
              <a:gd name="connsiteY1921" fmla="*/ 5578088 h 7041654"/>
              <a:gd name="connsiteX1922" fmla="*/ 7213596 w 9636586"/>
              <a:gd name="connsiteY1922" fmla="*/ 5579101 h 7041654"/>
              <a:gd name="connsiteX1923" fmla="*/ 7214506 w 9636586"/>
              <a:gd name="connsiteY1923" fmla="*/ 5580460 h 7041654"/>
              <a:gd name="connsiteX1924" fmla="*/ 7214530 w 9636586"/>
              <a:gd name="connsiteY1924" fmla="*/ 5580268 h 7041654"/>
              <a:gd name="connsiteX1925" fmla="*/ 7213518 w 9636586"/>
              <a:gd name="connsiteY1925" fmla="*/ 5578752 h 7041654"/>
              <a:gd name="connsiteX1926" fmla="*/ 7213001 w 9636586"/>
              <a:gd name="connsiteY1926" fmla="*/ 5577747 h 7041654"/>
              <a:gd name="connsiteX1927" fmla="*/ 7197400 w 9636586"/>
              <a:gd name="connsiteY1927" fmla="*/ 5560629 h 7041654"/>
              <a:gd name="connsiteX1928" fmla="*/ 7197466 w 9636586"/>
              <a:gd name="connsiteY1928" fmla="*/ 5560926 h 7041654"/>
              <a:gd name="connsiteX1929" fmla="*/ 7200996 w 9636586"/>
              <a:gd name="connsiteY1929" fmla="*/ 5563954 h 7041654"/>
              <a:gd name="connsiteX1930" fmla="*/ 7208562 w 9636586"/>
              <a:gd name="connsiteY1930" fmla="*/ 5568495 h 7041654"/>
              <a:gd name="connsiteX1931" fmla="*/ 7210572 w 9636586"/>
              <a:gd name="connsiteY1931" fmla="*/ 5571021 h 7041654"/>
              <a:gd name="connsiteX1932" fmla="*/ 7211523 w 9636586"/>
              <a:gd name="connsiteY1932" fmla="*/ 5572441 h 7041654"/>
              <a:gd name="connsiteX1933" fmla="*/ 7211493 w 9636586"/>
              <a:gd name="connsiteY1933" fmla="*/ 5572195 h 7041654"/>
              <a:gd name="connsiteX1934" fmla="*/ 7210481 w 9636586"/>
              <a:gd name="connsiteY1934" fmla="*/ 5570680 h 7041654"/>
              <a:gd name="connsiteX1935" fmla="*/ 7208456 w 9636586"/>
              <a:gd name="connsiteY1935" fmla="*/ 5568159 h 7041654"/>
              <a:gd name="connsiteX1936" fmla="*/ 7200896 w 9636586"/>
              <a:gd name="connsiteY1936" fmla="*/ 5563612 h 7041654"/>
              <a:gd name="connsiteX1937" fmla="*/ 7192923 w 9636586"/>
              <a:gd name="connsiteY1937" fmla="*/ 5529592 h 7041654"/>
              <a:gd name="connsiteX1938" fmla="*/ 7192923 w 9636586"/>
              <a:gd name="connsiteY1938" fmla="*/ 5529620 h 7041654"/>
              <a:gd name="connsiteX1939" fmla="*/ 7197466 w 9636586"/>
              <a:gd name="connsiteY1939" fmla="*/ 5541739 h 7041654"/>
              <a:gd name="connsiteX1940" fmla="*/ 7199439 w 9636586"/>
              <a:gd name="connsiteY1940" fmla="*/ 5544711 h 7041654"/>
              <a:gd name="connsiteX1941" fmla="*/ 7199388 w 9636586"/>
              <a:gd name="connsiteY1941" fmla="*/ 5544452 h 7041654"/>
              <a:gd name="connsiteX1942" fmla="*/ 7197363 w 9636586"/>
              <a:gd name="connsiteY1942" fmla="*/ 5541421 h 7041654"/>
              <a:gd name="connsiteX1943" fmla="*/ 7190410 w 9636586"/>
              <a:gd name="connsiteY1943" fmla="*/ 5525389 h 7041654"/>
              <a:gd name="connsiteX1944" fmla="*/ 7190391 w 9636586"/>
              <a:gd name="connsiteY1944" fmla="*/ 5525580 h 7041654"/>
              <a:gd name="connsiteX1945" fmla="*/ 7192818 w 9636586"/>
              <a:gd name="connsiteY1945" fmla="*/ 5528001 h 7041654"/>
              <a:gd name="connsiteX1946" fmla="*/ 7192818 w 9636586"/>
              <a:gd name="connsiteY1946" fmla="*/ 5527797 h 7041654"/>
              <a:gd name="connsiteX1947" fmla="*/ 7181836 w 9636586"/>
              <a:gd name="connsiteY1947" fmla="*/ 5500287 h 7041654"/>
              <a:gd name="connsiteX1948" fmla="*/ 7181827 w 9636586"/>
              <a:gd name="connsiteY1948" fmla="*/ 5500338 h 7041654"/>
              <a:gd name="connsiteX1949" fmla="*/ 7183837 w 9636586"/>
              <a:gd name="connsiteY1949" fmla="*/ 5503877 h 7041654"/>
              <a:gd name="connsiteX1950" fmla="*/ 7191404 w 9636586"/>
              <a:gd name="connsiteY1950" fmla="*/ 5507916 h 7041654"/>
              <a:gd name="connsiteX1951" fmla="*/ 7193307 w 9636586"/>
              <a:gd name="connsiteY1951" fmla="*/ 5512183 h 7041654"/>
              <a:gd name="connsiteX1952" fmla="*/ 7193313 w 9636586"/>
              <a:gd name="connsiteY1952" fmla="*/ 5512163 h 7041654"/>
              <a:gd name="connsiteX1953" fmla="*/ 7191310 w 9636586"/>
              <a:gd name="connsiteY1953" fmla="*/ 5507632 h 7041654"/>
              <a:gd name="connsiteX1954" fmla="*/ 7183728 w 9636586"/>
              <a:gd name="connsiteY1954" fmla="*/ 5503596 h 7041654"/>
              <a:gd name="connsiteX1955" fmla="*/ 6509915 w 9636586"/>
              <a:gd name="connsiteY1955" fmla="*/ 5499560 h 7041654"/>
              <a:gd name="connsiteX1956" fmla="*/ 6509915 w 9636586"/>
              <a:gd name="connsiteY1956" fmla="*/ 5499837 h 7041654"/>
              <a:gd name="connsiteX1957" fmla="*/ 6512432 w 9636586"/>
              <a:gd name="connsiteY1957" fmla="*/ 5499837 h 7041654"/>
              <a:gd name="connsiteX1958" fmla="*/ 6514069 w 9636586"/>
              <a:gd name="connsiteY1958" fmla="*/ 5499837 h 7041654"/>
              <a:gd name="connsiteX1959" fmla="*/ 6513933 w 9636586"/>
              <a:gd name="connsiteY1959" fmla="*/ 5499560 h 7041654"/>
              <a:gd name="connsiteX1960" fmla="*/ 6511908 w 9636586"/>
              <a:gd name="connsiteY1960" fmla="*/ 5499560 h 7041654"/>
              <a:gd name="connsiteX1961" fmla="*/ 6488599 w 9636586"/>
              <a:gd name="connsiteY1961" fmla="*/ 5490620 h 7041654"/>
              <a:gd name="connsiteX1962" fmla="*/ 6488736 w 9636586"/>
              <a:gd name="connsiteY1962" fmla="*/ 5490754 h 7041654"/>
              <a:gd name="connsiteX1963" fmla="*/ 6492757 w 9636586"/>
              <a:gd name="connsiteY1963" fmla="*/ 5492268 h 7041654"/>
              <a:gd name="connsiteX1964" fmla="*/ 6500830 w 9636586"/>
              <a:gd name="connsiteY1964" fmla="*/ 5493271 h 7041654"/>
              <a:gd name="connsiteX1965" fmla="*/ 6505090 w 9636586"/>
              <a:gd name="connsiteY1965" fmla="*/ 5494220 h 7041654"/>
              <a:gd name="connsiteX1966" fmla="*/ 6504843 w 9636586"/>
              <a:gd name="connsiteY1966" fmla="*/ 5494008 h 7041654"/>
              <a:gd name="connsiteX1967" fmla="*/ 6500298 w 9636586"/>
              <a:gd name="connsiteY1967" fmla="*/ 5493003 h 7041654"/>
              <a:gd name="connsiteX1968" fmla="*/ 6492220 w 9636586"/>
              <a:gd name="connsiteY1968" fmla="*/ 5491982 h 7041654"/>
              <a:gd name="connsiteX1969" fmla="*/ 7034820 w 9636586"/>
              <a:gd name="connsiteY1969" fmla="*/ 5486941 h 7041654"/>
              <a:gd name="connsiteX1970" fmla="*/ 7033312 w 9636586"/>
              <a:gd name="connsiteY1970" fmla="*/ 5487451 h 7041654"/>
              <a:gd name="connsiteX1971" fmla="*/ 7023210 w 9636586"/>
              <a:gd name="connsiteY1971" fmla="*/ 5488967 h 7041654"/>
              <a:gd name="connsiteX1972" fmla="*/ 6779934 w 9636586"/>
              <a:gd name="connsiteY1972" fmla="*/ 5469791 h 7041654"/>
              <a:gd name="connsiteX1973" fmla="*/ 6776897 w 9636586"/>
              <a:gd name="connsiteY1973" fmla="*/ 5471307 h 7041654"/>
              <a:gd name="connsiteX1974" fmla="*/ 6775884 w 9636586"/>
              <a:gd name="connsiteY1974" fmla="*/ 5473317 h 7041654"/>
              <a:gd name="connsiteX1975" fmla="*/ 6776401 w 9636586"/>
              <a:gd name="connsiteY1975" fmla="*/ 5476348 h 7041654"/>
              <a:gd name="connsiteX1976" fmla="*/ 6777909 w 9636586"/>
              <a:gd name="connsiteY1976" fmla="*/ 5478374 h 7041654"/>
              <a:gd name="connsiteX1977" fmla="*/ 6780429 w 9636586"/>
              <a:gd name="connsiteY1977" fmla="*/ 5479379 h 7041654"/>
              <a:gd name="connsiteX1978" fmla="*/ 6772869 w 9636586"/>
              <a:gd name="connsiteY1978" fmla="*/ 5480384 h 7041654"/>
              <a:gd name="connsiteX1979" fmla="*/ 6770844 w 9636586"/>
              <a:gd name="connsiteY1979" fmla="*/ 5479379 h 7041654"/>
              <a:gd name="connsiteX1980" fmla="*/ 6769693 w 9636586"/>
              <a:gd name="connsiteY1980" fmla="*/ 5478612 h 7041654"/>
              <a:gd name="connsiteX1981" fmla="*/ 6769702 w 9636586"/>
              <a:gd name="connsiteY1981" fmla="*/ 5478635 h 7041654"/>
              <a:gd name="connsiteX1982" fmla="*/ 6771206 w 9636586"/>
              <a:gd name="connsiteY1982" fmla="*/ 5479647 h 7041654"/>
              <a:gd name="connsiteX1983" fmla="*/ 6773232 w 9636586"/>
              <a:gd name="connsiteY1983" fmla="*/ 5480650 h 7041654"/>
              <a:gd name="connsiteX1984" fmla="*/ 6780798 w 9636586"/>
              <a:gd name="connsiteY1984" fmla="*/ 5479647 h 7041654"/>
              <a:gd name="connsiteX1985" fmla="*/ 6787351 w 9636586"/>
              <a:gd name="connsiteY1985" fmla="*/ 5480650 h 7041654"/>
              <a:gd name="connsiteX1986" fmla="*/ 6790375 w 9636586"/>
              <a:gd name="connsiteY1986" fmla="*/ 5482164 h 7041654"/>
              <a:gd name="connsiteX1987" fmla="*/ 6794918 w 9636586"/>
              <a:gd name="connsiteY1987" fmla="*/ 5484188 h 7041654"/>
              <a:gd name="connsiteX1988" fmla="*/ 6807533 w 9636586"/>
              <a:gd name="connsiteY1988" fmla="*/ 5484690 h 7041654"/>
              <a:gd name="connsiteX1989" fmla="*/ 6812076 w 9636586"/>
              <a:gd name="connsiteY1989" fmla="*/ 5485702 h 7041654"/>
              <a:gd name="connsiteX1990" fmla="*/ 6815099 w 9636586"/>
              <a:gd name="connsiteY1990" fmla="*/ 5487718 h 7041654"/>
              <a:gd name="connsiteX1991" fmla="*/ 6818629 w 9636586"/>
              <a:gd name="connsiteY1991" fmla="*/ 5488228 h 7041654"/>
              <a:gd name="connsiteX1992" fmla="*/ 6820640 w 9636586"/>
              <a:gd name="connsiteY1992" fmla="*/ 5485200 h 7041654"/>
              <a:gd name="connsiteX1993" fmla="*/ 6821653 w 9636586"/>
              <a:gd name="connsiteY1993" fmla="*/ 5484690 h 7041654"/>
              <a:gd name="connsiteX1994" fmla="*/ 6824676 w 9636586"/>
              <a:gd name="connsiteY1994" fmla="*/ 5484188 h 7041654"/>
              <a:gd name="connsiteX1995" fmla="*/ 6829219 w 9636586"/>
              <a:gd name="connsiteY1995" fmla="*/ 5484188 h 7041654"/>
              <a:gd name="connsiteX1996" fmla="*/ 6836279 w 9636586"/>
              <a:gd name="connsiteY1996" fmla="*/ 5486204 h 7041654"/>
              <a:gd name="connsiteX1997" fmla="*/ 6849908 w 9636586"/>
              <a:gd name="connsiteY1997" fmla="*/ 5487718 h 7041654"/>
              <a:gd name="connsiteX1998" fmla="*/ 6853944 w 9636586"/>
              <a:gd name="connsiteY1998" fmla="*/ 5487216 h 7041654"/>
              <a:gd name="connsiteX1999" fmla="*/ 6863521 w 9636586"/>
              <a:gd name="connsiteY1999" fmla="*/ 5473583 h 7041654"/>
              <a:gd name="connsiteX2000" fmla="*/ 6865040 w 9636586"/>
              <a:gd name="connsiteY2000" fmla="*/ 5472571 h 7041654"/>
              <a:gd name="connsiteX2001" fmla="*/ 6867557 w 9636586"/>
              <a:gd name="connsiteY2001" fmla="*/ 5473081 h 7041654"/>
              <a:gd name="connsiteX2002" fmla="*/ 6870074 w 9636586"/>
              <a:gd name="connsiteY2002" fmla="*/ 5473583 h 7041654"/>
              <a:gd name="connsiteX2003" fmla="*/ 6871593 w 9636586"/>
              <a:gd name="connsiteY2003" fmla="*/ 5474595 h 7041654"/>
              <a:gd name="connsiteX2004" fmla="*/ 6874110 w 9636586"/>
              <a:gd name="connsiteY2004" fmla="*/ 5473583 h 7041654"/>
              <a:gd name="connsiteX2005" fmla="*/ 6876643 w 9636586"/>
              <a:gd name="connsiteY2005" fmla="*/ 5472069 h 7041654"/>
              <a:gd name="connsiteX2006" fmla="*/ 6877656 w 9636586"/>
              <a:gd name="connsiteY2006" fmla="*/ 5472069 h 7041654"/>
              <a:gd name="connsiteX2007" fmla="*/ 6880173 w 9636586"/>
              <a:gd name="connsiteY2007" fmla="*/ 5472571 h 7041654"/>
              <a:gd name="connsiteX2008" fmla="*/ 6884716 w 9636586"/>
              <a:gd name="connsiteY2008" fmla="*/ 5475097 h 7041654"/>
              <a:gd name="connsiteX2009" fmla="*/ 6886220 w 9636586"/>
              <a:gd name="connsiteY2009" fmla="*/ 5475607 h 7041654"/>
              <a:gd name="connsiteX2010" fmla="*/ 6902365 w 9636586"/>
              <a:gd name="connsiteY2010" fmla="*/ 5475607 h 7041654"/>
              <a:gd name="connsiteX2011" fmla="*/ 6905388 w 9636586"/>
              <a:gd name="connsiteY2011" fmla="*/ 5477623 h 7041654"/>
              <a:gd name="connsiteX2012" fmla="*/ 6911957 w 9636586"/>
              <a:gd name="connsiteY2012" fmla="*/ 5483176 h 7041654"/>
              <a:gd name="connsiteX2013" fmla="*/ 6915978 w 9636586"/>
              <a:gd name="connsiteY2013" fmla="*/ 5485702 h 7041654"/>
              <a:gd name="connsiteX2014" fmla="*/ 6920015 w 9636586"/>
              <a:gd name="connsiteY2014" fmla="*/ 5485702 h 7041654"/>
              <a:gd name="connsiteX2015" fmla="*/ 6925570 w 9636586"/>
              <a:gd name="connsiteY2015" fmla="*/ 5485702 h 7041654"/>
              <a:gd name="connsiteX2016" fmla="*/ 6929508 w 9636586"/>
              <a:gd name="connsiteY2016" fmla="*/ 5486191 h 7041654"/>
              <a:gd name="connsiteX2017" fmla="*/ 6929337 w 9636586"/>
              <a:gd name="connsiteY2017" fmla="*/ 5485936 h 7041654"/>
              <a:gd name="connsiteX2018" fmla="*/ 6925288 w 9636586"/>
              <a:gd name="connsiteY2018" fmla="*/ 5485425 h 7041654"/>
              <a:gd name="connsiteX2019" fmla="*/ 6919752 w 9636586"/>
              <a:gd name="connsiteY2019" fmla="*/ 5485425 h 7041654"/>
              <a:gd name="connsiteX2020" fmla="*/ 6915702 w 9636586"/>
              <a:gd name="connsiteY2020" fmla="*/ 5485425 h 7041654"/>
              <a:gd name="connsiteX2021" fmla="*/ 6911674 w 9636586"/>
              <a:gd name="connsiteY2021" fmla="*/ 5482905 h 7041654"/>
              <a:gd name="connsiteX2022" fmla="*/ 6905104 w 9636586"/>
              <a:gd name="connsiteY2022" fmla="*/ 5477353 h 7041654"/>
              <a:gd name="connsiteX2023" fmla="*/ 6902089 w 9636586"/>
              <a:gd name="connsiteY2023" fmla="*/ 5475343 h 7041654"/>
              <a:gd name="connsiteX2024" fmla="*/ 6885934 w 9636586"/>
              <a:gd name="connsiteY2024" fmla="*/ 5475343 h 7041654"/>
              <a:gd name="connsiteX2025" fmla="*/ 6884404 w 9636586"/>
              <a:gd name="connsiteY2025" fmla="*/ 5474832 h 7041654"/>
              <a:gd name="connsiteX2026" fmla="*/ 6879881 w 9636586"/>
              <a:gd name="connsiteY2026" fmla="*/ 5472312 h 7041654"/>
              <a:gd name="connsiteX2027" fmla="*/ 6877339 w 9636586"/>
              <a:gd name="connsiteY2027" fmla="*/ 5471817 h 7041654"/>
              <a:gd name="connsiteX2028" fmla="*/ 6876326 w 9636586"/>
              <a:gd name="connsiteY2028" fmla="*/ 5471817 h 7041654"/>
              <a:gd name="connsiteX2029" fmla="*/ 6873806 w 9636586"/>
              <a:gd name="connsiteY2029" fmla="*/ 5473317 h 7041654"/>
              <a:gd name="connsiteX2030" fmla="*/ 6871286 w 9636586"/>
              <a:gd name="connsiteY2030" fmla="*/ 5474338 h 7041654"/>
              <a:gd name="connsiteX2031" fmla="*/ 6869778 w 9636586"/>
              <a:gd name="connsiteY2031" fmla="*/ 5473317 h 7041654"/>
              <a:gd name="connsiteX2032" fmla="*/ 6867258 w 9636586"/>
              <a:gd name="connsiteY2032" fmla="*/ 5472822 h 7041654"/>
              <a:gd name="connsiteX2033" fmla="*/ 6864738 w 9636586"/>
              <a:gd name="connsiteY2033" fmla="*/ 5472312 h 7041654"/>
              <a:gd name="connsiteX2034" fmla="*/ 6863208 w 9636586"/>
              <a:gd name="connsiteY2034" fmla="*/ 5473317 h 7041654"/>
              <a:gd name="connsiteX2035" fmla="*/ 6853623 w 9636586"/>
              <a:gd name="connsiteY2035" fmla="*/ 5486941 h 7041654"/>
              <a:gd name="connsiteX2036" fmla="*/ 6849595 w 9636586"/>
              <a:gd name="connsiteY2036" fmla="*/ 5487451 h 7041654"/>
              <a:gd name="connsiteX2037" fmla="*/ 6835960 w 9636586"/>
              <a:gd name="connsiteY2037" fmla="*/ 5485936 h 7041654"/>
              <a:gd name="connsiteX2038" fmla="*/ 6828895 w 9636586"/>
              <a:gd name="connsiteY2038" fmla="*/ 5483910 h 7041654"/>
              <a:gd name="connsiteX2039" fmla="*/ 6824350 w 9636586"/>
              <a:gd name="connsiteY2039" fmla="*/ 5483910 h 7041654"/>
              <a:gd name="connsiteX2040" fmla="*/ 6821313 w 9636586"/>
              <a:gd name="connsiteY2040" fmla="*/ 5484420 h 7041654"/>
              <a:gd name="connsiteX2041" fmla="*/ 6820300 w 9636586"/>
              <a:gd name="connsiteY2041" fmla="*/ 5484931 h 7041654"/>
              <a:gd name="connsiteX2042" fmla="*/ 6818297 w 9636586"/>
              <a:gd name="connsiteY2042" fmla="*/ 5487946 h 7041654"/>
              <a:gd name="connsiteX2043" fmla="*/ 6815260 w 9636586"/>
              <a:gd name="connsiteY2043" fmla="*/ 5483910 h 7041654"/>
              <a:gd name="connsiteX2044" fmla="*/ 6811232 w 9636586"/>
              <a:gd name="connsiteY2044" fmla="*/ 5479379 h 7041654"/>
              <a:gd name="connsiteX2045" fmla="*/ 6806687 w 9636586"/>
              <a:gd name="connsiteY2045" fmla="*/ 5476348 h 7041654"/>
              <a:gd name="connsiteX2046" fmla="*/ 6800634 w 9636586"/>
              <a:gd name="connsiteY2046" fmla="*/ 5475343 h 7041654"/>
              <a:gd name="connsiteX2047" fmla="*/ 6794560 w 9636586"/>
              <a:gd name="connsiteY2047" fmla="*/ 5477353 h 7041654"/>
              <a:gd name="connsiteX2048" fmla="*/ 6792039 w 9636586"/>
              <a:gd name="connsiteY2048" fmla="*/ 5476348 h 7041654"/>
              <a:gd name="connsiteX2049" fmla="*/ 6791027 w 9636586"/>
              <a:gd name="connsiteY2049" fmla="*/ 5474832 h 7041654"/>
              <a:gd name="connsiteX2050" fmla="*/ 6789519 w 9636586"/>
              <a:gd name="connsiteY2050" fmla="*/ 5471307 h 7041654"/>
              <a:gd name="connsiteX2051" fmla="*/ 6786482 w 9636586"/>
              <a:gd name="connsiteY2051" fmla="*/ 5469791 h 7041654"/>
              <a:gd name="connsiteX2052" fmla="*/ 6757726 w 9636586"/>
              <a:gd name="connsiteY2052" fmla="*/ 5469281 h 7041654"/>
              <a:gd name="connsiteX2053" fmla="*/ 6753676 w 9636586"/>
              <a:gd name="connsiteY2053" fmla="*/ 5469791 h 7041654"/>
              <a:gd name="connsiteX2054" fmla="*/ 6739546 w 9636586"/>
              <a:gd name="connsiteY2054" fmla="*/ 5473317 h 7041654"/>
              <a:gd name="connsiteX2055" fmla="*/ 6730973 w 9636586"/>
              <a:gd name="connsiteY2055" fmla="*/ 5472822 h 7041654"/>
              <a:gd name="connsiteX2056" fmla="*/ 6721939 w 9636586"/>
              <a:gd name="connsiteY2056" fmla="*/ 5469303 h 7041654"/>
              <a:gd name="connsiteX2057" fmla="*/ 6722278 w 9636586"/>
              <a:gd name="connsiteY2057" fmla="*/ 5469543 h 7041654"/>
              <a:gd name="connsiteX2058" fmla="*/ 6731364 w 9636586"/>
              <a:gd name="connsiteY2058" fmla="*/ 5473081 h 7041654"/>
              <a:gd name="connsiteX2059" fmla="*/ 6739943 w 9636586"/>
              <a:gd name="connsiteY2059" fmla="*/ 5473583 h 7041654"/>
              <a:gd name="connsiteX2060" fmla="*/ 6754063 w 9636586"/>
              <a:gd name="connsiteY2060" fmla="*/ 5470053 h 7041654"/>
              <a:gd name="connsiteX2061" fmla="*/ 6758099 w 9636586"/>
              <a:gd name="connsiteY2061" fmla="*/ 5469543 h 7041654"/>
              <a:gd name="connsiteX2062" fmla="*/ 6762135 w 9636586"/>
              <a:gd name="connsiteY2062" fmla="*/ 5470053 h 7041654"/>
              <a:gd name="connsiteX2063" fmla="*/ 6766333 w 9636586"/>
              <a:gd name="connsiteY2063" fmla="*/ 5472380 h 7041654"/>
              <a:gd name="connsiteX2064" fmla="*/ 6766299 w 9636586"/>
              <a:gd name="connsiteY2064" fmla="*/ 5472312 h 7041654"/>
              <a:gd name="connsiteX2065" fmla="*/ 6761754 w 9636586"/>
              <a:gd name="connsiteY2065" fmla="*/ 5469791 h 7041654"/>
              <a:gd name="connsiteX2066" fmla="*/ 6458314 w 9636586"/>
              <a:gd name="connsiteY2066" fmla="*/ 5465908 h 7041654"/>
              <a:gd name="connsiteX2067" fmla="*/ 6458455 w 9636586"/>
              <a:gd name="connsiteY2067" fmla="*/ 5466014 h 7041654"/>
              <a:gd name="connsiteX2068" fmla="*/ 6466069 w 9636586"/>
              <a:gd name="connsiteY2068" fmla="*/ 5468869 h 7041654"/>
              <a:gd name="connsiteX2069" fmla="*/ 6465984 w 9636586"/>
              <a:gd name="connsiteY2069" fmla="*/ 5468786 h 7041654"/>
              <a:gd name="connsiteX2070" fmla="*/ 7078245 w 9636586"/>
              <a:gd name="connsiteY2070" fmla="*/ 5465755 h 7041654"/>
              <a:gd name="connsiteX2071" fmla="*/ 7076220 w 9636586"/>
              <a:gd name="connsiteY2071" fmla="*/ 5466265 h 7041654"/>
              <a:gd name="connsiteX2072" fmla="*/ 7072688 w 9636586"/>
              <a:gd name="connsiteY2072" fmla="*/ 5468276 h 7041654"/>
              <a:gd name="connsiteX2073" fmla="*/ 7070168 w 9636586"/>
              <a:gd name="connsiteY2073" fmla="*/ 5468786 h 7041654"/>
              <a:gd name="connsiteX2074" fmla="*/ 7065106 w 9636586"/>
              <a:gd name="connsiteY2074" fmla="*/ 5468276 h 7041654"/>
              <a:gd name="connsiteX2075" fmla="*/ 7063102 w 9636586"/>
              <a:gd name="connsiteY2075" fmla="*/ 5468786 h 7041654"/>
              <a:gd name="connsiteX2076" fmla="*/ 7060065 w 9636586"/>
              <a:gd name="connsiteY2076" fmla="*/ 5469791 h 7041654"/>
              <a:gd name="connsiteX2077" fmla="*/ 7057545 w 9636586"/>
              <a:gd name="connsiteY2077" fmla="*/ 5472312 h 7041654"/>
              <a:gd name="connsiteX2078" fmla="*/ 7054508 w 9636586"/>
              <a:gd name="connsiteY2078" fmla="*/ 5475837 h 7041654"/>
              <a:gd name="connsiteX2079" fmla="*/ 7053000 w 9636586"/>
              <a:gd name="connsiteY2079" fmla="*/ 5478374 h 7041654"/>
              <a:gd name="connsiteX2080" fmla="*/ 7050480 w 9636586"/>
              <a:gd name="connsiteY2080" fmla="*/ 5489972 h 7041654"/>
              <a:gd name="connsiteX2081" fmla="*/ 7048455 w 9636586"/>
              <a:gd name="connsiteY2081" fmla="*/ 5491982 h 7041654"/>
              <a:gd name="connsiteX2082" fmla="*/ 7045439 w 9636586"/>
              <a:gd name="connsiteY2082" fmla="*/ 5488967 h 7041654"/>
              <a:gd name="connsiteX2083" fmla="*/ 7041885 w 9636586"/>
              <a:gd name="connsiteY2083" fmla="*/ 5487451 h 7041654"/>
              <a:gd name="connsiteX2084" fmla="*/ 7037857 w 9636586"/>
              <a:gd name="connsiteY2084" fmla="*/ 5486941 h 7041654"/>
              <a:gd name="connsiteX2085" fmla="*/ 7034820 w 9636586"/>
              <a:gd name="connsiteY2085" fmla="*/ 5486941 h 7041654"/>
              <a:gd name="connsiteX2086" fmla="*/ 7030792 w 9636586"/>
              <a:gd name="connsiteY2086" fmla="*/ 5484931 h 7041654"/>
              <a:gd name="connsiteX2087" fmla="*/ 7026742 w 9636586"/>
              <a:gd name="connsiteY2087" fmla="*/ 5483910 h 7041654"/>
              <a:gd name="connsiteX2088" fmla="*/ 7023210 w 9636586"/>
              <a:gd name="connsiteY2088" fmla="*/ 5482410 h 7041654"/>
              <a:gd name="connsiteX2089" fmla="*/ 7018686 w 9636586"/>
              <a:gd name="connsiteY2089" fmla="*/ 5482410 h 7041654"/>
              <a:gd name="connsiteX2090" fmla="*/ 7015154 w 9636586"/>
              <a:gd name="connsiteY2090" fmla="*/ 5481389 h 7041654"/>
              <a:gd name="connsiteX2091" fmla="*/ 7010609 w 9636586"/>
              <a:gd name="connsiteY2091" fmla="*/ 5476348 h 7041654"/>
              <a:gd name="connsiteX2092" fmla="*/ 7006064 w 9636586"/>
              <a:gd name="connsiteY2092" fmla="*/ 5475343 h 7041654"/>
              <a:gd name="connsiteX2093" fmla="*/ 7003544 w 9636586"/>
              <a:gd name="connsiteY2093" fmla="*/ 5475343 h 7041654"/>
              <a:gd name="connsiteX2094" fmla="*/ 7002014 w 9636586"/>
              <a:gd name="connsiteY2094" fmla="*/ 5475343 h 7041654"/>
              <a:gd name="connsiteX2095" fmla="*/ 7000506 w 9636586"/>
              <a:gd name="connsiteY2095" fmla="*/ 5474338 h 7041654"/>
              <a:gd name="connsiteX2096" fmla="*/ 6994454 w 9636586"/>
              <a:gd name="connsiteY2096" fmla="*/ 5469791 h 7041654"/>
              <a:gd name="connsiteX2097" fmla="*/ 6992429 w 9636586"/>
              <a:gd name="connsiteY2097" fmla="*/ 5469791 h 7041654"/>
              <a:gd name="connsiteX2098" fmla="*/ 6990921 w 9636586"/>
              <a:gd name="connsiteY2098" fmla="*/ 5471817 h 7041654"/>
              <a:gd name="connsiteX2099" fmla="*/ 6991416 w 9636586"/>
              <a:gd name="connsiteY2099" fmla="*/ 5473317 h 7041654"/>
              <a:gd name="connsiteX2100" fmla="*/ 6997986 w 9636586"/>
              <a:gd name="connsiteY2100" fmla="*/ 5482410 h 7041654"/>
              <a:gd name="connsiteX2101" fmla="*/ 6988401 w 9636586"/>
              <a:gd name="connsiteY2101" fmla="*/ 5498539 h 7041654"/>
              <a:gd name="connsiteX2102" fmla="*/ 6982326 w 9636586"/>
              <a:gd name="connsiteY2102" fmla="*/ 5496018 h 7041654"/>
              <a:gd name="connsiteX2103" fmla="*/ 6979806 w 9636586"/>
              <a:gd name="connsiteY2103" fmla="*/ 5495013 h 7041654"/>
              <a:gd name="connsiteX2104" fmla="*/ 6976790 w 9636586"/>
              <a:gd name="connsiteY2104" fmla="*/ 5495013 h 7041654"/>
              <a:gd name="connsiteX2105" fmla="*/ 6973753 w 9636586"/>
              <a:gd name="connsiteY2105" fmla="*/ 5496529 h 7041654"/>
              <a:gd name="connsiteX2106" fmla="*/ 6972245 w 9636586"/>
              <a:gd name="connsiteY2106" fmla="*/ 5497534 h 7041654"/>
              <a:gd name="connsiteX2107" fmla="*/ 6971728 w 9636586"/>
              <a:gd name="connsiteY2107" fmla="*/ 5499560 h 7041654"/>
              <a:gd name="connsiteX2108" fmla="*/ 6970221 w 9636586"/>
              <a:gd name="connsiteY2108" fmla="*/ 5500565 h 7041654"/>
              <a:gd name="connsiteX2109" fmla="*/ 6964663 w 9636586"/>
              <a:gd name="connsiteY2109" fmla="*/ 5500565 h 7041654"/>
              <a:gd name="connsiteX2110" fmla="*/ 6960118 w 9636586"/>
              <a:gd name="connsiteY2110" fmla="*/ 5497039 h 7041654"/>
              <a:gd name="connsiteX2111" fmla="*/ 6954582 w 9636586"/>
              <a:gd name="connsiteY2111" fmla="*/ 5494503 h 7041654"/>
              <a:gd name="connsiteX2112" fmla="*/ 6948013 w 9636586"/>
              <a:gd name="connsiteY2112" fmla="*/ 5497039 h 7041654"/>
              <a:gd name="connsiteX2113" fmla="*/ 6944480 w 9636586"/>
              <a:gd name="connsiteY2113" fmla="*/ 5493498 h 7041654"/>
              <a:gd name="connsiteX2114" fmla="*/ 6942455 w 9636586"/>
              <a:gd name="connsiteY2114" fmla="*/ 5491488 h 7041654"/>
              <a:gd name="connsiteX2115" fmla="*/ 6940947 w 9636586"/>
              <a:gd name="connsiteY2115" fmla="*/ 5490977 h 7041654"/>
              <a:gd name="connsiteX2116" fmla="*/ 6935390 w 9636586"/>
              <a:gd name="connsiteY2116" fmla="*/ 5490977 h 7041654"/>
              <a:gd name="connsiteX2117" fmla="*/ 6932448 w 9636586"/>
              <a:gd name="connsiteY2117" fmla="*/ 5490479 h 7041654"/>
              <a:gd name="connsiteX2118" fmla="*/ 6932630 w 9636586"/>
              <a:gd name="connsiteY2118" fmla="*/ 5490754 h 7041654"/>
              <a:gd name="connsiteX2119" fmla="*/ 6935654 w 9636586"/>
              <a:gd name="connsiteY2119" fmla="*/ 5491256 h 7041654"/>
              <a:gd name="connsiteX2120" fmla="*/ 6941209 w 9636586"/>
              <a:gd name="connsiteY2120" fmla="*/ 5491256 h 7041654"/>
              <a:gd name="connsiteX2121" fmla="*/ 6942714 w 9636586"/>
              <a:gd name="connsiteY2121" fmla="*/ 5491757 h 7041654"/>
              <a:gd name="connsiteX2122" fmla="*/ 6944739 w 9636586"/>
              <a:gd name="connsiteY2122" fmla="*/ 5493782 h 7041654"/>
              <a:gd name="connsiteX2123" fmla="*/ 6948269 w 9636586"/>
              <a:gd name="connsiteY2123" fmla="*/ 5497311 h 7041654"/>
              <a:gd name="connsiteX2124" fmla="*/ 6954823 w 9636586"/>
              <a:gd name="connsiteY2124" fmla="*/ 5494785 h 7041654"/>
              <a:gd name="connsiteX2125" fmla="*/ 6960378 w 9636586"/>
              <a:gd name="connsiteY2125" fmla="*/ 5497311 h 7041654"/>
              <a:gd name="connsiteX2126" fmla="*/ 6964921 w 9636586"/>
              <a:gd name="connsiteY2126" fmla="*/ 5500849 h 7041654"/>
              <a:gd name="connsiteX2127" fmla="*/ 6970462 w 9636586"/>
              <a:gd name="connsiteY2127" fmla="*/ 5500849 h 7041654"/>
              <a:gd name="connsiteX2128" fmla="*/ 6971981 w 9636586"/>
              <a:gd name="connsiteY2128" fmla="*/ 5499837 h 7041654"/>
              <a:gd name="connsiteX2129" fmla="*/ 6972488 w 9636586"/>
              <a:gd name="connsiteY2129" fmla="*/ 5497821 h 7041654"/>
              <a:gd name="connsiteX2130" fmla="*/ 6973992 w 9636586"/>
              <a:gd name="connsiteY2130" fmla="*/ 5496809 h 7041654"/>
              <a:gd name="connsiteX2131" fmla="*/ 6977015 w 9636586"/>
              <a:gd name="connsiteY2131" fmla="*/ 5495295 h 7041654"/>
              <a:gd name="connsiteX2132" fmla="*/ 6980054 w 9636586"/>
              <a:gd name="connsiteY2132" fmla="*/ 5495295 h 7041654"/>
              <a:gd name="connsiteX2133" fmla="*/ 6982571 w 9636586"/>
              <a:gd name="connsiteY2133" fmla="*/ 5496299 h 7041654"/>
              <a:gd name="connsiteX2134" fmla="*/ 6988618 w 9636586"/>
              <a:gd name="connsiteY2134" fmla="*/ 5498825 h 7041654"/>
              <a:gd name="connsiteX2135" fmla="*/ 6987620 w 9636586"/>
              <a:gd name="connsiteY2135" fmla="*/ 5504889 h 7041654"/>
              <a:gd name="connsiteX2136" fmla="*/ 6988127 w 9636586"/>
              <a:gd name="connsiteY2136" fmla="*/ 5512458 h 7041654"/>
              <a:gd name="connsiteX2137" fmla="*/ 6989631 w 9636586"/>
              <a:gd name="connsiteY2137" fmla="*/ 5516999 h 7041654"/>
              <a:gd name="connsiteX2138" fmla="*/ 6998210 w 9636586"/>
              <a:gd name="connsiteY2138" fmla="*/ 5525079 h 7041654"/>
              <a:gd name="connsiteX2139" fmla="*/ 7001233 w 9636586"/>
              <a:gd name="connsiteY2139" fmla="*/ 5526091 h 7041654"/>
              <a:gd name="connsiteX2140" fmla="*/ 7014355 w 9636586"/>
              <a:gd name="connsiteY2140" fmla="*/ 5523063 h 7041654"/>
              <a:gd name="connsiteX2141" fmla="*/ 7019389 w 9636586"/>
              <a:gd name="connsiteY2141" fmla="*/ 5522051 h 7041654"/>
              <a:gd name="connsiteX2142" fmla="*/ 7017885 w 9636586"/>
              <a:gd name="connsiteY2142" fmla="*/ 5520027 h 7041654"/>
              <a:gd name="connsiteX2143" fmla="*/ 7015859 w 9636586"/>
              <a:gd name="connsiteY2143" fmla="*/ 5519525 h 7041654"/>
              <a:gd name="connsiteX2144" fmla="*/ 7009812 w 9636586"/>
              <a:gd name="connsiteY2144" fmla="*/ 5519525 h 7041654"/>
              <a:gd name="connsiteX2145" fmla="*/ 7006789 w 9636586"/>
              <a:gd name="connsiteY2145" fmla="*/ 5518513 h 7041654"/>
              <a:gd name="connsiteX2146" fmla="*/ 7003750 w 9636586"/>
              <a:gd name="connsiteY2146" fmla="*/ 5516999 h 7041654"/>
              <a:gd name="connsiteX2147" fmla="*/ 7001740 w 9636586"/>
              <a:gd name="connsiteY2147" fmla="*/ 5515996 h 7041654"/>
              <a:gd name="connsiteX2148" fmla="*/ 7000220 w 9636586"/>
              <a:gd name="connsiteY2148" fmla="*/ 5513470 h 7041654"/>
              <a:gd name="connsiteX2149" fmla="*/ 6998210 w 9636586"/>
              <a:gd name="connsiteY2149" fmla="*/ 5510944 h 7041654"/>
              <a:gd name="connsiteX2150" fmla="*/ 6997703 w 9636586"/>
              <a:gd name="connsiteY2150" fmla="*/ 5508928 h 7041654"/>
              <a:gd name="connsiteX2151" fmla="*/ 6997197 w 9636586"/>
              <a:gd name="connsiteY2151" fmla="*/ 5503877 h 7041654"/>
              <a:gd name="connsiteX2152" fmla="*/ 6996690 w 9636586"/>
              <a:gd name="connsiteY2152" fmla="*/ 5502864 h 7041654"/>
              <a:gd name="connsiteX2153" fmla="*/ 6995693 w 9636586"/>
              <a:gd name="connsiteY2153" fmla="*/ 5501351 h 7041654"/>
              <a:gd name="connsiteX2154" fmla="*/ 6995693 w 9636586"/>
              <a:gd name="connsiteY2154" fmla="*/ 5500338 h 7041654"/>
              <a:gd name="connsiteX2155" fmla="*/ 6995693 w 9636586"/>
              <a:gd name="connsiteY2155" fmla="*/ 5498323 h 7041654"/>
              <a:gd name="connsiteX2156" fmla="*/ 6996690 w 9636586"/>
              <a:gd name="connsiteY2156" fmla="*/ 5497311 h 7041654"/>
              <a:gd name="connsiteX2157" fmla="*/ 6998210 w 9636586"/>
              <a:gd name="connsiteY2157" fmla="*/ 5494785 h 7041654"/>
              <a:gd name="connsiteX2158" fmla="*/ 6998716 w 9636586"/>
              <a:gd name="connsiteY2158" fmla="*/ 5493782 h 7041654"/>
              <a:gd name="connsiteX2159" fmla="*/ 6999223 w 9636586"/>
              <a:gd name="connsiteY2159" fmla="*/ 5491757 h 7041654"/>
              <a:gd name="connsiteX2160" fmla="*/ 7004257 w 9636586"/>
              <a:gd name="connsiteY2160" fmla="*/ 5487216 h 7041654"/>
              <a:gd name="connsiteX2161" fmla="*/ 7004763 w 9636586"/>
              <a:gd name="connsiteY2161" fmla="*/ 5486204 h 7041654"/>
              <a:gd name="connsiteX2162" fmla="*/ 7005270 w 9636586"/>
              <a:gd name="connsiteY2162" fmla="*/ 5485702 h 7041654"/>
              <a:gd name="connsiteX2163" fmla="*/ 7006789 w 9636586"/>
              <a:gd name="connsiteY2163" fmla="*/ 5485200 h 7041654"/>
              <a:gd name="connsiteX2164" fmla="*/ 7009306 w 9636586"/>
              <a:gd name="connsiteY2164" fmla="*/ 5485200 h 7041654"/>
              <a:gd name="connsiteX2165" fmla="*/ 7010826 w 9636586"/>
              <a:gd name="connsiteY2165" fmla="*/ 5487216 h 7041654"/>
              <a:gd name="connsiteX2166" fmla="*/ 7013342 w 9636586"/>
              <a:gd name="connsiteY2166" fmla="*/ 5489231 h 7041654"/>
              <a:gd name="connsiteX2167" fmla="*/ 7016872 w 9636586"/>
              <a:gd name="connsiteY2167" fmla="*/ 5490243 h 7041654"/>
              <a:gd name="connsiteX2168" fmla="*/ 7023426 w 9636586"/>
              <a:gd name="connsiteY2168" fmla="*/ 5489231 h 7041654"/>
              <a:gd name="connsiteX2169" fmla="*/ 7033524 w 9636586"/>
              <a:gd name="connsiteY2169" fmla="*/ 5487718 h 7041654"/>
              <a:gd name="connsiteX2170" fmla="*/ 7035028 w 9636586"/>
              <a:gd name="connsiteY2170" fmla="*/ 5487216 h 7041654"/>
              <a:gd name="connsiteX2171" fmla="*/ 7038052 w 9636586"/>
              <a:gd name="connsiteY2171" fmla="*/ 5487216 h 7041654"/>
              <a:gd name="connsiteX2172" fmla="*/ 7042088 w 9636586"/>
              <a:gd name="connsiteY2172" fmla="*/ 5487718 h 7041654"/>
              <a:gd name="connsiteX2173" fmla="*/ 7045618 w 9636586"/>
              <a:gd name="connsiteY2173" fmla="*/ 5489231 h 7041654"/>
              <a:gd name="connsiteX2174" fmla="*/ 7048657 w 9636586"/>
              <a:gd name="connsiteY2174" fmla="*/ 5492268 h 7041654"/>
              <a:gd name="connsiteX2175" fmla="*/ 7050668 w 9636586"/>
              <a:gd name="connsiteY2175" fmla="*/ 5490243 h 7041654"/>
              <a:gd name="connsiteX2176" fmla="*/ 7053184 w 9636586"/>
              <a:gd name="connsiteY2176" fmla="*/ 5478635 h 7041654"/>
              <a:gd name="connsiteX2177" fmla="*/ 7054704 w 9636586"/>
              <a:gd name="connsiteY2177" fmla="*/ 5476109 h 7041654"/>
              <a:gd name="connsiteX2178" fmla="*/ 7057727 w 9636586"/>
              <a:gd name="connsiteY2178" fmla="*/ 5472571 h 7041654"/>
              <a:gd name="connsiteX2179" fmla="*/ 7060260 w 9636586"/>
              <a:gd name="connsiteY2179" fmla="*/ 5470053 h 7041654"/>
              <a:gd name="connsiteX2180" fmla="*/ 7063283 w 9636586"/>
              <a:gd name="connsiteY2180" fmla="*/ 5469041 h 7041654"/>
              <a:gd name="connsiteX2181" fmla="*/ 7065294 w 9636586"/>
              <a:gd name="connsiteY2181" fmla="*/ 5468540 h 7041654"/>
              <a:gd name="connsiteX2182" fmla="*/ 7070343 w 9636586"/>
              <a:gd name="connsiteY2182" fmla="*/ 5469041 h 7041654"/>
              <a:gd name="connsiteX2183" fmla="*/ 7072860 w 9636586"/>
              <a:gd name="connsiteY2183" fmla="*/ 5468540 h 7041654"/>
              <a:gd name="connsiteX2184" fmla="*/ 7076390 w 9636586"/>
              <a:gd name="connsiteY2184" fmla="*/ 5466515 h 7041654"/>
              <a:gd name="connsiteX2185" fmla="*/ 7078416 w 9636586"/>
              <a:gd name="connsiteY2185" fmla="*/ 5466014 h 7041654"/>
              <a:gd name="connsiteX2186" fmla="*/ 7081946 w 9636586"/>
              <a:gd name="connsiteY2186" fmla="*/ 5466515 h 7041654"/>
              <a:gd name="connsiteX2187" fmla="*/ 7085476 w 9636586"/>
              <a:gd name="connsiteY2187" fmla="*/ 5468540 h 7041654"/>
              <a:gd name="connsiteX2188" fmla="*/ 7088361 w 9636586"/>
              <a:gd name="connsiteY2188" fmla="*/ 5471429 h 7041654"/>
              <a:gd name="connsiteX2189" fmla="*/ 7088326 w 9636586"/>
              <a:gd name="connsiteY2189" fmla="*/ 5471307 h 7041654"/>
              <a:gd name="connsiteX2190" fmla="*/ 7085310 w 9636586"/>
              <a:gd name="connsiteY2190" fmla="*/ 5468276 h 7041654"/>
              <a:gd name="connsiteX2191" fmla="*/ 7081778 w 9636586"/>
              <a:gd name="connsiteY2191" fmla="*/ 5466265 h 7041654"/>
              <a:gd name="connsiteX2192" fmla="*/ 7123157 w 9636586"/>
              <a:gd name="connsiteY2192" fmla="*/ 5464239 h 7041654"/>
              <a:gd name="connsiteX2193" fmla="*/ 7121649 w 9636586"/>
              <a:gd name="connsiteY2193" fmla="*/ 5465244 h 7041654"/>
              <a:gd name="connsiteX2194" fmla="*/ 7118116 w 9636586"/>
              <a:gd name="connsiteY2194" fmla="*/ 5468276 h 7041654"/>
              <a:gd name="connsiteX2195" fmla="*/ 7116608 w 9636586"/>
              <a:gd name="connsiteY2195" fmla="*/ 5468786 h 7041654"/>
              <a:gd name="connsiteX2196" fmla="*/ 7093388 w 9636586"/>
              <a:gd name="connsiteY2196" fmla="*/ 5475837 h 7041654"/>
              <a:gd name="connsiteX2197" fmla="*/ 7089444 w 9636586"/>
              <a:gd name="connsiteY2197" fmla="*/ 5474859 h 7041654"/>
              <a:gd name="connsiteX2198" fmla="*/ 7089512 w 9636586"/>
              <a:gd name="connsiteY2198" fmla="*/ 5475097 h 7041654"/>
              <a:gd name="connsiteX2199" fmla="*/ 7093548 w 9636586"/>
              <a:gd name="connsiteY2199" fmla="*/ 5476109 h 7041654"/>
              <a:gd name="connsiteX2200" fmla="*/ 7116754 w 9636586"/>
              <a:gd name="connsiteY2200" fmla="*/ 5469041 h 7041654"/>
              <a:gd name="connsiteX2201" fmla="*/ 7118258 w 9636586"/>
              <a:gd name="connsiteY2201" fmla="*/ 5468540 h 7041654"/>
              <a:gd name="connsiteX2202" fmla="*/ 7121788 w 9636586"/>
              <a:gd name="connsiteY2202" fmla="*/ 5465503 h 7041654"/>
              <a:gd name="connsiteX2203" fmla="*/ 7123307 w 9636586"/>
              <a:gd name="connsiteY2203" fmla="*/ 5464500 h 7041654"/>
              <a:gd name="connsiteX2204" fmla="*/ 7125333 w 9636586"/>
              <a:gd name="connsiteY2204" fmla="*/ 5464500 h 7041654"/>
              <a:gd name="connsiteX2205" fmla="*/ 7128863 w 9636586"/>
              <a:gd name="connsiteY2205" fmla="*/ 5466014 h 7041654"/>
              <a:gd name="connsiteX2206" fmla="*/ 7130873 w 9636586"/>
              <a:gd name="connsiteY2206" fmla="*/ 5466014 h 7041654"/>
              <a:gd name="connsiteX2207" fmla="*/ 7157608 w 9636586"/>
              <a:gd name="connsiteY2207" fmla="*/ 5476610 h 7041654"/>
              <a:gd name="connsiteX2208" fmla="*/ 7163164 w 9636586"/>
              <a:gd name="connsiteY2208" fmla="*/ 5477623 h 7041654"/>
              <a:gd name="connsiteX2209" fmla="*/ 7165681 w 9636586"/>
              <a:gd name="connsiteY2209" fmla="*/ 5478124 h 7041654"/>
              <a:gd name="connsiteX2210" fmla="*/ 7166694 w 9636586"/>
              <a:gd name="connsiteY2210" fmla="*/ 5479647 h 7041654"/>
              <a:gd name="connsiteX2211" fmla="*/ 7168198 w 9636586"/>
              <a:gd name="connsiteY2211" fmla="*/ 5482164 h 7041654"/>
              <a:gd name="connsiteX2212" fmla="*/ 7169211 w 9636586"/>
              <a:gd name="connsiteY2212" fmla="*/ 5484188 h 7041654"/>
              <a:gd name="connsiteX2213" fmla="*/ 7171728 w 9636586"/>
              <a:gd name="connsiteY2213" fmla="*/ 5485702 h 7041654"/>
              <a:gd name="connsiteX2214" fmla="*/ 7173248 w 9636586"/>
              <a:gd name="connsiteY2214" fmla="*/ 5486204 h 7041654"/>
              <a:gd name="connsiteX2215" fmla="*/ 7178297 w 9636586"/>
              <a:gd name="connsiteY2215" fmla="*/ 5487216 h 7041654"/>
              <a:gd name="connsiteX2216" fmla="*/ 7182824 w 9636586"/>
              <a:gd name="connsiteY2216" fmla="*/ 5489231 h 7041654"/>
              <a:gd name="connsiteX2217" fmla="*/ 7184205 w 9636586"/>
              <a:gd name="connsiteY2217" fmla="*/ 5491070 h 7041654"/>
              <a:gd name="connsiteX2218" fmla="*/ 7184245 w 9636586"/>
              <a:gd name="connsiteY2218" fmla="*/ 5490977 h 7041654"/>
              <a:gd name="connsiteX2219" fmla="*/ 7182716 w 9636586"/>
              <a:gd name="connsiteY2219" fmla="*/ 5488967 h 7041654"/>
              <a:gd name="connsiteX2220" fmla="*/ 7178170 w 9636586"/>
              <a:gd name="connsiteY2220" fmla="*/ 5486941 h 7041654"/>
              <a:gd name="connsiteX2221" fmla="*/ 7173130 w 9636586"/>
              <a:gd name="connsiteY2221" fmla="*/ 5485936 h 7041654"/>
              <a:gd name="connsiteX2222" fmla="*/ 7171622 w 9636586"/>
              <a:gd name="connsiteY2222" fmla="*/ 5485425 h 7041654"/>
              <a:gd name="connsiteX2223" fmla="*/ 7169102 w 9636586"/>
              <a:gd name="connsiteY2223" fmla="*/ 5483910 h 7041654"/>
              <a:gd name="connsiteX2224" fmla="*/ 7168090 w 9636586"/>
              <a:gd name="connsiteY2224" fmla="*/ 5481900 h 7041654"/>
              <a:gd name="connsiteX2225" fmla="*/ 7166560 w 9636586"/>
              <a:gd name="connsiteY2225" fmla="*/ 5479379 h 7041654"/>
              <a:gd name="connsiteX2226" fmla="*/ 7165570 w 9636586"/>
              <a:gd name="connsiteY2226" fmla="*/ 5477863 h 7041654"/>
              <a:gd name="connsiteX2227" fmla="*/ 7163028 w 9636586"/>
              <a:gd name="connsiteY2227" fmla="*/ 5477353 h 7041654"/>
              <a:gd name="connsiteX2228" fmla="*/ 7157492 w 9636586"/>
              <a:gd name="connsiteY2228" fmla="*/ 5476348 h 7041654"/>
              <a:gd name="connsiteX2229" fmla="*/ 7130739 w 9636586"/>
              <a:gd name="connsiteY2229" fmla="*/ 5465755 h 7041654"/>
              <a:gd name="connsiteX2230" fmla="*/ 7128714 w 9636586"/>
              <a:gd name="connsiteY2230" fmla="*/ 5465755 h 7041654"/>
              <a:gd name="connsiteX2231" fmla="*/ 7125181 w 9636586"/>
              <a:gd name="connsiteY2231" fmla="*/ 5464239 h 7041654"/>
              <a:gd name="connsiteX2232" fmla="*/ 6670897 w 9636586"/>
              <a:gd name="connsiteY2232" fmla="*/ 5441538 h 7041654"/>
              <a:gd name="connsiteX2233" fmla="*/ 6661807 w 9636586"/>
              <a:gd name="connsiteY2233" fmla="*/ 5444058 h 7041654"/>
              <a:gd name="connsiteX2234" fmla="*/ 6646686 w 9636586"/>
              <a:gd name="connsiteY2234" fmla="*/ 5450615 h 7041654"/>
              <a:gd name="connsiteX2235" fmla="*/ 6638608 w 9636586"/>
              <a:gd name="connsiteY2235" fmla="*/ 5451126 h 7041654"/>
              <a:gd name="connsiteX2236" fmla="*/ 6629518 w 9636586"/>
              <a:gd name="connsiteY2236" fmla="*/ 5450121 h 7041654"/>
              <a:gd name="connsiteX2237" fmla="*/ 6620923 w 9636586"/>
              <a:gd name="connsiteY2237" fmla="*/ 5447600 h 7041654"/>
              <a:gd name="connsiteX2238" fmla="*/ 6614375 w 9636586"/>
              <a:gd name="connsiteY2238" fmla="*/ 5446579 h 7041654"/>
              <a:gd name="connsiteX2239" fmla="*/ 6594170 w 9636586"/>
              <a:gd name="connsiteY2239" fmla="*/ 5446579 h 7041654"/>
              <a:gd name="connsiteX2240" fmla="*/ 6571467 w 9636586"/>
              <a:gd name="connsiteY2240" fmla="*/ 5449610 h 7041654"/>
              <a:gd name="connsiteX2241" fmla="*/ 6568430 w 9636586"/>
              <a:gd name="connsiteY2241" fmla="*/ 5451126 h 7041654"/>
              <a:gd name="connsiteX2242" fmla="*/ 6564897 w 9636586"/>
              <a:gd name="connsiteY2242" fmla="*/ 5453646 h 7041654"/>
              <a:gd name="connsiteX2243" fmla="*/ 6563906 w 9636586"/>
              <a:gd name="connsiteY2243" fmla="*/ 5455672 h 7041654"/>
              <a:gd name="connsiteX2244" fmla="*/ 6561882 w 9636586"/>
              <a:gd name="connsiteY2244" fmla="*/ 5467270 h 7041654"/>
              <a:gd name="connsiteX2245" fmla="*/ 6557832 w 9636586"/>
              <a:gd name="connsiteY2245" fmla="*/ 5474338 h 7041654"/>
              <a:gd name="connsiteX2246" fmla="*/ 6556324 w 9636586"/>
              <a:gd name="connsiteY2246" fmla="*/ 5477863 h 7041654"/>
              <a:gd name="connsiteX2247" fmla="*/ 6558349 w 9636586"/>
              <a:gd name="connsiteY2247" fmla="*/ 5481900 h 7041654"/>
              <a:gd name="connsiteX2248" fmla="*/ 6561882 w 9636586"/>
              <a:gd name="connsiteY2248" fmla="*/ 5484931 h 7041654"/>
              <a:gd name="connsiteX2249" fmla="*/ 6565414 w 9636586"/>
              <a:gd name="connsiteY2249" fmla="*/ 5488967 h 7041654"/>
              <a:gd name="connsiteX2250" fmla="*/ 6566922 w 9636586"/>
              <a:gd name="connsiteY2250" fmla="*/ 5493498 h 7041654"/>
              <a:gd name="connsiteX2251" fmla="*/ 6564897 w 9636586"/>
              <a:gd name="connsiteY2251" fmla="*/ 5497039 h 7041654"/>
              <a:gd name="connsiteX2252" fmla="*/ 6560869 w 9636586"/>
              <a:gd name="connsiteY2252" fmla="*/ 5497039 h 7041654"/>
              <a:gd name="connsiteX2253" fmla="*/ 6551779 w 9636586"/>
              <a:gd name="connsiteY2253" fmla="*/ 5493498 h 7041654"/>
              <a:gd name="connsiteX2254" fmla="*/ 6547234 w 9636586"/>
              <a:gd name="connsiteY2254" fmla="*/ 5491982 h 7041654"/>
              <a:gd name="connsiteX2255" fmla="*/ 6543702 w 9636586"/>
              <a:gd name="connsiteY2255" fmla="*/ 5494008 h 7041654"/>
              <a:gd name="connsiteX2256" fmla="*/ 6535128 w 9636586"/>
              <a:gd name="connsiteY2256" fmla="*/ 5501075 h 7041654"/>
              <a:gd name="connsiteX2257" fmla="*/ 6531079 w 9636586"/>
              <a:gd name="connsiteY2257" fmla="*/ 5503596 h 7041654"/>
              <a:gd name="connsiteX2258" fmla="*/ 6522010 w 9636586"/>
              <a:gd name="connsiteY2258" fmla="*/ 5504601 h 7041654"/>
              <a:gd name="connsiteX2259" fmla="*/ 6516453 w 9636586"/>
              <a:gd name="connsiteY2259" fmla="*/ 5504091 h 7041654"/>
              <a:gd name="connsiteX2260" fmla="*/ 6514965 w 9636586"/>
              <a:gd name="connsiteY2260" fmla="*/ 5503352 h 7041654"/>
              <a:gd name="connsiteX2261" fmla="*/ 6514965 w 9636586"/>
              <a:gd name="connsiteY2261" fmla="*/ 5503375 h 7041654"/>
              <a:gd name="connsiteX2262" fmla="*/ 6516975 w 9636586"/>
              <a:gd name="connsiteY2262" fmla="*/ 5504378 h 7041654"/>
              <a:gd name="connsiteX2263" fmla="*/ 6522531 w 9636586"/>
              <a:gd name="connsiteY2263" fmla="*/ 5504889 h 7041654"/>
              <a:gd name="connsiteX2264" fmla="*/ 6531601 w 9636586"/>
              <a:gd name="connsiteY2264" fmla="*/ 5503877 h 7041654"/>
              <a:gd name="connsiteX2265" fmla="*/ 6535638 w 9636586"/>
              <a:gd name="connsiteY2265" fmla="*/ 5501351 h 7041654"/>
              <a:gd name="connsiteX2266" fmla="*/ 6544217 w 9636586"/>
              <a:gd name="connsiteY2266" fmla="*/ 5494283 h 7041654"/>
              <a:gd name="connsiteX2267" fmla="*/ 6547747 w 9636586"/>
              <a:gd name="connsiteY2267" fmla="*/ 5492268 h 7041654"/>
              <a:gd name="connsiteX2268" fmla="*/ 6552290 w 9636586"/>
              <a:gd name="connsiteY2268" fmla="*/ 5493782 h 7041654"/>
              <a:gd name="connsiteX2269" fmla="*/ 6561360 w 9636586"/>
              <a:gd name="connsiteY2269" fmla="*/ 5497311 h 7041654"/>
              <a:gd name="connsiteX2270" fmla="*/ 6565396 w 9636586"/>
              <a:gd name="connsiteY2270" fmla="*/ 5497311 h 7041654"/>
              <a:gd name="connsiteX2271" fmla="*/ 6567422 w 9636586"/>
              <a:gd name="connsiteY2271" fmla="*/ 5493782 h 7041654"/>
              <a:gd name="connsiteX2272" fmla="*/ 6565903 w 9636586"/>
              <a:gd name="connsiteY2272" fmla="*/ 5489231 h 7041654"/>
              <a:gd name="connsiteX2273" fmla="*/ 6562373 w 9636586"/>
              <a:gd name="connsiteY2273" fmla="*/ 5485200 h 7041654"/>
              <a:gd name="connsiteX2274" fmla="*/ 6558843 w 9636586"/>
              <a:gd name="connsiteY2274" fmla="*/ 5482164 h 7041654"/>
              <a:gd name="connsiteX2275" fmla="*/ 6556833 w 9636586"/>
              <a:gd name="connsiteY2275" fmla="*/ 5478124 h 7041654"/>
              <a:gd name="connsiteX2276" fmla="*/ 6558337 w 9636586"/>
              <a:gd name="connsiteY2276" fmla="*/ 5474595 h 7041654"/>
              <a:gd name="connsiteX2277" fmla="*/ 6562373 w 9636586"/>
              <a:gd name="connsiteY2277" fmla="*/ 5467528 h 7041654"/>
              <a:gd name="connsiteX2278" fmla="*/ 6564399 w 9636586"/>
              <a:gd name="connsiteY2278" fmla="*/ 5455919 h 7041654"/>
              <a:gd name="connsiteX2279" fmla="*/ 6565396 w 9636586"/>
              <a:gd name="connsiteY2279" fmla="*/ 5453894 h 7041654"/>
              <a:gd name="connsiteX2280" fmla="*/ 6568926 w 9636586"/>
              <a:gd name="connsiteY2280" fmla="*/ 5451368 h 7041654"/>
              <a:gd name="connsiteX2281" fmla="*/ 6571965 w 9636586"/>
              <a:gd name="connsiteY2281" fmla="*/ 5449855 h 7041654"/>
              <a:gd name="connsiteX2282" fmla="*/ 6594664 w 9636586"/>
              <a:gd name="connsiteY2282" fmla="*/ 5446827 h 7041654"/>
              <a:gd name="connsiteX2283" fmla="*/ 6614831 w 9636586"/>
              <a:gd name="connsiteY2283" fmla="*/ 5446827 h 7041654"/>
              <a:gd name="connsiteX2284" fmla="*/ 6621399 w 9636586"/>
              <a:gd name="connsiteY2284" fmla="*/ 5447839 h 7041654"/>
              <a:gd name="connsiteX2285" fmla="*/ 6629963 w 9636586"/>
              <a:gd name="connsiteY2285" fmla="*/ 5450365 h 7041654"/>
              <a:gd name="connsiteX2286" fmla="*/ 6639049 w 9636586"/>
              <a:gd name="connsiteY2286" fmla="*/ 5451368 h 7041654"/>
              <a:gd name="connsiteX2287" fmla="*/ 6647122 w 9636586"/>
              <a:gd name="connsiteY2287" fmla="*/ 5450867 h 7041654"/>
              <a:gd name="connsiteX2288" fmla="*/ 6662254 w 9636586"/>
              <a:gd name="connsiteY2288" fmla="*/ 5444301 h 7041654"/>
              <a:gd name="connsiteX2289" fmla="*/ 6671340 w 9636586"/>
              <a:gd name="connsiteY2289" fmla="*/ 5441775 h 7041654"/>
              <a:gd name="connsiteX2290" fmla="*/ 6679904 w 9636586"/>
              <a:gd name="connsiteY2290" fmla="*/ 5441775 h 7041654"/>
              <a:gd name="connsiteX2291" fmla="*/ 6687295 w 9636586"/>
              <a:gd name="connsiteY2291" fmla="*/ 5444741 h 7041654"/>
              <a:gd name="connsiteX2292" fmla="*/ 6687052 w 9636586"/>
              <a:gd name="connsiteY2292" fmla="*/ 5444569 h 7041654"/>
              <a:gd name="connsiteX2293" fmla="*/ 6679491 w 9636586"/>
              <a:gd name="connsiteY2293" fmla="*/ 5441538 h 7041654"/>
              <a:gd name="connsiteX2294" fmla="*/ 6421769 w 9636586"/>
              <a:gd name="connsiteY2294" fmla="*/ 5425438 h 7041654"/>
              <a:gd name="connsiteX2295" fmla="*/ 6422143 w 9636586"/>
              <a:gd name="connsiteY2295" fmla="*/ 5425625 h 7041654"/>
              <a:gd name="connsiteX2296" fmla="*/ 6424660 w 9636586"/>
              <a:gd name="connsiteY2296" fmla="*/ 5426127 h 7041654"/>
              <a:gd name="connsiteX2297" fmla="*/ 6429710 w 9636586"/>
              <a:gd name="connsiteY2297" fmla="*/ 5426127 h 7041654"/>
              <a:gd name="connsiteX2298" fmla="*/ 6431799 w 9636586"/>
              <a:gd name="connsiteY2298" fmla="*/ 5426550 h 7041654"/>
              <a:gd name="connsiteX2299" fmla="*/ 6431649 w 9636586"/>
              <a:gd name="connsiteY2299" fmla="*/ 5426414 h 7041654"/>
              <a:gd name="connsiteX2300" fmla="*/ 6429129 w 9636586"/>
              <a:gd name="connsiteY2300" fmla="*/ 5425904 h 7041654"/>
              <a:gd name="connsiteX2301" fmla="*/ 6424088 w 9636586"/>
              <a:gd name="connsiteY2301" fmla="*/ 5425904 h 7041654"/>
              <a:gd name="connsiteX2302" fmla="*/ 6404381 w 9636586"/>
              <a:gd name="connsiteY2302" fmla="*/ 5412380 h 7041654"/>
              <a:gd name="connsiteX2303" fmla="*/ 6404494 w 9636586"/>
              <a:gd name="connsiteY2303" fmla="*/ 5412493 h 7041654"/>
              <a:gd name="connsiteX2304" fmla="*/ 6407011 w 9636586"/>
              <a:gd name="connsiteY2304" fmla="*/ 5413004 h 7041654"/>
              <a:gd name="connsiteX2305" fmla="*/ 6408462 w 9636586"/>
              <a:gd name="connsiteY2305" fmla="*/ 5413366 h 7041654"/>
              <a:gd name="connsiteX2306" fmla="*/ 6408428 w 9636586"/>
              <a:gd name="connsiteY2306" fmla="*/ 5413301 h 7041654"/>
              <a:gd name="connsiteX2307" fmla="*/ 6406404 w 9636586"/>
              <a:gd name="connsiteY2307" fmla="*/ 5412790 h 7041654"/>
              <a:gd name="connsiteX2308" fmla="*/ 5059826 w 9636586"/>
              <a:gd name="connsiteY2308" fmla="*/ 5391393 h 7041654"/>
              <a:gd name="connsiteX2309" fmla="*/ 5061833 w 9636586"/>
              <a:gd name="connsiteY2309" fmla="*/ 5392916 h 7041654"/>
              <a:gd name="connsiteX2310" fmla="*/ 5061807 w 9636586"/>
              <a:gd name="connsiteY2310" fmla="*/ 5393079 h 7041654"/>
              <a:gd name="connsiteX2311" fmla="*/ 5062132 w 9636586"/>
              <a:gd name="connsiteY2311" fmla="*/ 5393325 h 7041654"/>
              <a:gd name="connsiteX2312" fmla="*/ 5061628 w 9636586"/>
              <a:gd name="connsiteY2312" fmla="*/ 5396369 h 7041654"/>
              <a:gd name="connsiteX2313" fmla="*/ 5059103 w 9636586"/>
              <a:gd name="connsiteY2313" fmla="*/ 5397891 h 7041654"/>
              <a:gd name="connsiteX2314" fmla="*/ 5054562 w 9636586"/>
              <a:gd name="connsiteY2314" fmla="*/ 5398905 h 7041654"/>
              <a:gd name="connsiteX2315" fmla="*/ 5051530 w 9636586"/>
              <a:gd name="connsiteY2315" fmla="*/ 5401949 h 7041654"/>
              <a:gd name="connsiteX2316" fmla="*/ 5051530 w 9636586"/>
              <a:gd name="connsiteY2316" fmla="*/ 5404653 h 7041654"/>
              <a:gd name="connsiteX2317" fmla="*/ 5054768 w 9636586"/>
              <a:gd name="connsiteY2317" fmla="*/ 5406026 h 7041654"/>
              <a:gd name="connsiteX2318" fmla="*/ 5061342 w 9636586"/>
              <a:gd name="connsiteY2318" fmla="*/ 5406026 h 7041654"/>
              <a:gd name="connsiteX2319" fmla="*/ 5064373 w 9636586"/>
              <a:gd name="connsiteY2319" fmla="*/ 5406541 h 7041654"/>
              <a:gd name="connsiteX2320" fmla="*/ 5064373 w 9636586"/>
              <a:gd name="connsiteY2320" fmla="*/ 5406975 h 7041654"/>
              <a:gd name="connsiteX2321" fmla="*/ 5064657 w 9636586"/>
              <a:gd name="connsiteY2321" fmla="*/ 5407023 h 7041654"/>
              <a:gd name="connsiteX2322" fmla="*/ 5064657 w 9636586"/>
              <a:gd name="connsiteY2322" fmla="*/ 5408038 h 7041654"/>
              <a:gd name="connsiteX2323" fmla="*/ 5060115 w 9636586"/>
              <a:gd name="connsiteY2323" fmla="*/ 5413618 h 7041654"/>
              <a:gd name="connsiteX2324" fmla="*/ 5051260 w 9636586"/>
              <a:gd name="connsiteY2324" fmla="*/ 5422021 h 7041654"/>
              <a:gd name="connsiteX2325" fmla="*/ 5055280 w 9636586"/>
              <a:gd name="connsiteY2325" fmla="*/ 5424714 h 7041654"/>
              <a:gd name="connsiteX2326" fmla="*/ 5059826 w 9636586"/>
              <a:gd name="connsiteY2326" fmla="*/ 5425208 h 7041654"/>
              <a:gd name="connsiteX2327" fmla="*/ 5064373 w 9636586"/>
              <a:gd name="connsiteY2327" fmla="*/ 5424714 h 7041654"/>
              <a:gd name="connsiteX2328" fmla="*/ 5072442 w 9636586"/>
              <a:gd name="connsiteY2328" fmla="*/ 5427225 h 7041654"/>
              <a:gd name="connsiteX2329" fmla="*/ 5077501 w 9636586"/>
              <a:gd name="connsiteY2329" fmla="*/ 5427225 h 7041654"/>
              <a:gd name="connsiteX2330" fmla="*/ 5086082 w 9636586"/>
              <a:gd name="connsiteY2330" fmla="*/ 5425722 h 7041654"/>
              <a:gd name="connsiteX2331" fmla="*/ 5088601 w 9636586"/>
              <a:gd name="connsiteY2331" fmla="*/ 5424714 h 7041654"/>
              <a:gd name="connsiteX2332" fmla="*/ 5090116 w 9636586"/>
              <a:gd name="connsiteY2332" fmla="*/ 5423705 h 7041654"/>
              <a:gd name="connsiteX2333" fmla="*/ 5091632 w 9636586"/>
              <a:gd name="connsiteY2333" fmla="*/ 5423705 h 7041654"/>
              <a:gd name="connsiteX2334" fmla="*/ 5092656 w 9636586"/>
              <a:gd name="connsiteY2334" fmla="*/ 5425722 h 7041654"/>
              <a:gd name="connsiteX2335" fmla="*/ 5094172 w 9636586"/>
              <a:gd name="connsiteY2335" fmla="*/ 5427225 h 7041654"/>
              <a:gd name="connsiteX2336" fmla="*/ 5094172 w 9636586"/>
              <a:gd name="connsiteY2336" fmla="*/ 5427552 h 7041654"/>
              <a:gd name="connsiteX2337" fmla="*/ 5094443 w 9636586"/>
              <a:gd name="connsiteY2337" fmla="*/ 5427824 h 7041654"/>
              <a:gd name="connsiteX2338" fmla="*/ 5094443 w 9636586"/>
              <a:gd name="connsiteY2338" fmla="*/ 5429346 h 7041654"/>
              <a:gd name="connsiteX2339" fmla="*/ 5093434 w 9636586"/>
              <a:gd name="connsiteY2339" fmla="*/ 5430868 h 7041654"/>
              <a:gd name="connsiteX2340" fmla="*/ 5092930 w 9636586"/>
              <a:gd name="connsiteY2340" fmla="*/ 5433403 h 7041654"/>
              <a:gd name="connsiteX2341" fmla="*/ 5093886 w 9636586"/>
              <a:gd name="connsiteY2341" fmla="*/ 5435570 h 7041654"/>
              <a:gd name="connsiteX2342" fmla="*/ 5094664 w 9636586"/>
              <a:gd name="connsiteY2342" fmla="*/ 5437330 h 7041654"/>
              <a:gd name="connsiteX2343" fmla="*/ 5098206 w 9636586"/>
              <a:gd name="connsiteY2343" fmla="*/ 5438338 h 7041654"/>
              <a:gd name="connsiteX2344" fmla="*/ 5103265 w 9636586"/>
              <a:gd name="connsiteY2344" fmla="*/ 5438338 h 7041654"/>
              <a:gd name="connsiteX2345" fmla="*/ 5107299 w 9636586"/>
              <a:gd name="connsiteY2345" fmla="*/ 5436321 h 7041654"/>
              <a:gd name="connsiteX2346" fmla="*/ 5110330 w 9636586"/>
              <a:gd name="connsiteY2346" fmla="*/ 5434798 h 7041654"/>
              <a:gd name="connsiteX2347" fmla="*/ 5113361 w 9636586"/>
              <a:gd name="connsiteY2347" fmla="*/ 5431773 h 7041654"/>
              <a:gd name="connsiteX2348" fmla="*/ 5114877 w 9636586"/>
              <a:gd name="connsiteY2348" fmla="*/ 5428748 h 7041654"/>
              <a:gd name="connsiteX2349" fmla="*/ 5115880 w 9636586"/>
              <a:gd name="connsiteY2349" fmla="*/ 5425208 h 7041654"/>
              <a:gd name="connsiteX2350" fmla="*/ 5117908 w 9636586"/>
              <a:gd name="connsiteY2350" fmla="*/ 5421668 h 7041654"/>
              <a:gd name="connsiteX2351" fmla="*/ 5123458 w 9636586"/>
              <a:gd name="connsiteY2351" fmla="*/ 5421668 h 7041654"/>
              <a:gd name="connsiteX2352" fmla="*/ 5129520 w 9636586"/>
              <a:gd name="connsiteY2352" fmla="*/ 5422182 h 7041654"/>
              <a:gd name="connsiteX2353" fmla="*/ 5138101 w 9636586"/>
              <a:gd name="connsiteY2353" fmla="*/ 5423705 h 7041654"/>
              <a:gd name="connsiteX2354" fmla="*/ 5146191 w 9636586"/>
              <a:gd name="connsiteY2354" fmla="*/ 5427225 h 7041654"/>
              <a:gd name="connsiteX2355" fmla="*/ 5150226 w 9636586"/>
              <a:gd name="connsiteY2355" fmla="*/ 5428233 h 7041654"/>
              <a:gd name="connsiteX2356" fmla="*/ 5150738 w 9636586"/>
              <a:gd name="connsiteY2356" fmla="*/ 5429242 h 7041654"/>
              <a:gd name="connsiteX2357" fmla="*/ 5150762 w 9636586"/>
              <a:gd name="connsiteY2357" fmla="*/ 5429402 h 7041654"/>
              <a:gd name="connsiteX2358" fmla="*/ 5150987 w 9636586"/>
              <a:gd name="connsiteY2358" fmla="*/ 5429853 h 7041654"/>
              <a:gd name="connsiteX2359" fmla="*/ 5151950 w 9636586"/>
              <a:gd name="connsiteY2359" fmla="*/ 5436156 h 7041654"/>
              <a:gd name="connsiteX2360" fmla="*/ 5153256 w 9636586"/>
              <a:gd name="connsiteY2360" fmla="*/ 5438338 h 7041654"/>
              <a:gd name="connsiteX2361" fmla="*/ 5156288 w 9636586"/>
              <a:gd name="connsiteY2361" fmla="*/ 5438832 h 7041654"/>
              <a:gd name="connsiteX2362" fmla="*/ 5159319 w 9636586"/>
              <a:gd name="connsiteY2362" fmla="*/ 5439347 h 7041654"/>
              <a:gd name="connsiteX2363" fmla="*/ 5163353 w 9636586"/>
              <a:gd name="connsiteY2363" fmla="*/ 5439347 h 7041654"/>
              <a:gd name="connsiteX2364" fmla="*/ 5163026 w 9636586"/>
              <a:gd name="connsiteY2364" fmla="*/ 5440000 h 7041654"/>
              <a:gd name="connsiteX2365" fmla="*/ 5163609 w 9636586"/>
              <a:gd name="connsiteY2365" fmla="*/ 5440000 h 7041654"/>
              <a:gd name="connsiteX2366" fmla="*/ 5162093 w 9636586"/>
              <a:gd name="connsiteY2366" fmla="*/ 5443044 h 7041654"/>
              <a:gd name="connsiteX2367" fmla="*/ 5163102 w 9636586"/>
              <a:gd name="connsiteY2367" fmla="*/ 5446596 h 7041654"/>
              <a:gd name="connsiteX2368" fmla="*/ 5163102 w 9636586"/>
              <a:gd name="connsiteY2368" fmla="*/ 5449640 h 7041654"/>
              <a:gd name="connsiteX2369" fmla="*/ 5157044 w 9636586"/>
              <a:gd name="connsiteY2369" fmla="*/ 5451162 h 7041654"/>
              <a:gd name="connsiteX2370" fmla="*/ 5154520 w 9636586"/>
              <a:gd name="connsiteY2370" fmla="*/ 5452683 h 7041654"/>
              <a:gd name="connsiteX2371" fmla="*/ 5148967 w 9636586"/>
              <a:gd name="connsiteY2371" fmla="*/ 5459786 h 7041654"/>
              <a:gd name="connsiteX2372" fmla="*/ 5146442 w 9636586"/>
              <a:gd name="connsiteY2372" fmla="*/ 5461309 h 7041654"/>
              <a:gd name="connsiteX2373" fmla="*/ 5142405 w 9636586"/>
              <a:gd name="connsiteY2373" fmla="*/ 5461309 h 7041654"/>
              <a:gd name="connsiteX2374" fmla="*/ 5137860 w 9636586"/>
              <a:gd name="connsiteY2374" fmla="*/ 5460293 h 7041654"/>
              <a:gd name="connsiteX2375" fmla="*/ 5133316 w 9636586"/>
              <a:gd name="connsiteY2375" fmla="*/ 5458264 h 7041654"/>
              <a:gd name="connsiteX2376" fmla="*/ 5126754 w 9636586"/>
              <a:gd name="connsiteY2376" fmla="*/ 5453699 h 7041654"/>
              <a:gd name="connsiteX2377" fmla="*/ 5123221 w 9636586"/>
              <a:gd name="connsiteY2377" fmla="*/ 5452176 h 7041654"/>
              <a:gd name="connsiteX2378" fmla="*/ 5119180 w 9636586"/>
              <a:gd name="connsiteY2378" fmla="*/ 5452176 h 7041654"/>
              <a:gd name="connsiteX2379" fmla="*/ 5114132 w 9636586"/>
              <a:gd name="connsiteY2379" fmla="*/ 5452683 h 7041654"/>
              <a:gd name="connsiteX2380" fmla="*/ 5111103 w 9636586"/>
              <a:gd name="connsiteY2380" fmla="*/ 5452683 h 7041654"/>
              <a:gd name="connsiteX2381" fmla="*/ 5105045 w 9636586"/>
              <a:gd name="connsiteY2381" fmla="*/ 5450654 h 7041654"/>
              <a:gd name="connsiteX2382" fmla="*/ 5100501 w 9636586"/>
              <a:gd name="connsiteY2382" fmla="*/ 5449640 h 7041654"/>
              <a:gd name="connsiteX2383" fmla="*/ 5095454 w 9636586"/>
              <a:gd name="connsiteY2383" fmla="*/ 5449640 h 7041654"/>
              <a:gd name="connsiteX2384" fmla="*/ 5086870 w 9636586"/>
              <a:gd name="connsiteY2384" fmla="*/ 5451669 h 7041654"/>
              <a:gd name="connsiteX2385" fmla="*/ 5070210 w 9636586"/>
              <a:gd name="connsiteY2385" fmla="*/ 5457757 h 7041654"/>
              <a:gd name="connsiteX2386" fmla="*/ 5061124 w 9636586"/>
              <a:gd name="connsiteY2386" fmla="*/ 5459786 h 7041654"/>
              <a:gd name="connsiteX2387" fmla="*/ 5057590 w 9636586"/>
              <a:gd name="connsiteY2387" fmla="*/ 5462830 h 7041654"/>
              <a:gd name="connsiteX2388" fmla="*/ 5056075 w 9636586"/>
              <a:gd name="connsiteY2388" fmla="*/ 5466382 h 7041654"/>
              <a:gd name="connsiteX2389" fmla="*/ 5057083 w 9636586"/>
              <a:gd name="connsiteY2389" fmla="*/ 5470948 h 7041654"/>
              <a:gd name="connsiteX2390" fmla="*/ 5057326 w 9636586"/>
              <a:gd name="connsiteY2390" fmla="*/ 5471677 h 7041654"/>
              <a:gd name="connsiteX2391" fmla="*/ 5058311 w 9636586"/>
              <a:gd name="connsiteY2391" fmla="*/ 5472647 h 7041654"/>
              <a:gd name="connsiteX2392" fmla="*/ 5058802 w 9636586"/>
              <a:gd name="connsiteY2392" fmla="*/ 5473162 h 7041654"/>
              <a:gd name="connsiteX2393" fmla="*/ 5059826 w 9636586"/>
              <a:gd name="connsiteY2393" fmla="*/ 5475178 h 7041654"/>
              <a:gd name="connsiteX2394" fmla="*/ 5059750 w 9636586"/>
              <a:gd name="connsiteY2394" fmla="*/ 5475291 h 7041654"/>
              <a:gd name="connsiteX2395" fmla="*/ 5060115 w 9636586"/>
              <a:gd name="connsiteY2395" fmla="*/ 5476022 h 7041654"/>
              <a:gd name="connsiteX2396" fmla="*/ 5059103 w 9636586"/>
              <a:gd name="connsiteY2396" fmla="*/ 5477543 h 7041654"/>
              <a:gd name="connsiteX2397" fmla="*/ 5058095 w 9636586"/>
              <a:gd name="connsiteY2397" fmla="*/ 5479573 h 7041654"/>
              <a:gd name="connsiteX2398" fmla="*/ 5057590 w 9636586"/>
              <a:gd name="connsiteY2398" fmla="*/ 5480587 h 7041654"/>
              <a:gd name="connsiteX2399" fmla="*/ 5057083 w 9636586"/>
              <a:gd name="connsiteY2399" fmla="*/ 5481602 h 7041654"/>
              <a:gd name="connsiteX2400" fmla="*/ 5055570 w 9636586"/>
              <a:gd name="connsiteY2400" fmla="*/ 5483124 h 7041654"/>
              <a:gd name="connsiteX2401" fmla="*/ 5045473 w 9636586"/>
              <a:gd name="connsiteY2401" fmla="*/ 5485153 h 7041654"/>
              <a:gd name="connsiteX2402" fmla="*/ 5033357 w 9636586"/>
              <a:gd name="connsiteY2402" fmla="*/ 5492256 h 7041654"/>
              <a:gd name="connsiteX2403" fmla="*/ 5026288 w 9636586"/>
              <a:gd name="connsiteY2403" fmla="*/ 5494793 h 7041654"/>
              <a:gd name="connsiteX2404" fmla="*/ 5023260 w 9636586"/>
              <a:gd name="connsiteY2404" fmla="*/ 5492256 h 7041654"/>
              <a:gd name="connsiteX2405" fmla="*/ 5017202 w 9636586"/>
              <a:gd name="connsiteY2405" fmla="*/ 5489212 h 7041654"/>
              <a:gd name="connsiteX2406" fmla="*/ 5008113 w 9636586"/>
              <a:gd name="connsiteY2406" fmla="*/ 5480080 h 7041654"/>
              <a:gd name="connsiteX2407" fmla="*/ 5001551 w 9636586"/>
              <a:gd name="connsiteY2407" fmla="*/ 5478558 h 7041654"/>
              <a:gd name="connsiteX2408" fmla="*/ 4991960 w 9636586"/>
              <a:gd name="connsiteY2408" fmla="*/ 5477543 h 7041654"/>
              <a:gd name="connsiteX2409" fmla="*/ 4982367 w 9636586"/>
              <a:gd name="connsiteY2409" fmla="*/ 5474499 h 7041654"/>
              <a:gd name="connsiteX2410" fmla="*/ 4979338 w 9636586"/>
              <a:gd name="connsiteY2410" fmla="*/ 5473485 h 7041654"/>
              <a:gd name="connsiteX2411" fmla="*/ 4975805 w 9636586"/>
              <a:gd name="connsiteY2411" fmla="*/ 5473992 h 7041654"/>
              <a:gd name="connsiteX2412" fmla="*/ 4970756 w 9636586"/>
              <a:gd name="connsiteY2412" fmla="*/ 5476529 h 7041654"/>
              <a:gd name="connsiteX2413" fmla="*/ 4969745 w 9636586"/>
              <a:gd name="connsiteY2413" fmla="*/ 5480587 h 7041654"/>
              <a:gd name="connsiteX2414" fmla="*/ 4967220 w 9636586"/>
              <a:gd name="connsiteY2414" fmla="*/ 5485153 h 7041654"/>
              <a:gd name="connsiteX2415" fmla="*/ 4961163 w 9636586"/>
              <a:gd name="connsiteY2415" fmla="*/ 5486675 h 7041654"/>
              <a:gd name="connsiteX2416" fmla="*/ 4957629 w 9636586"/>
              <a:gd name="connsiteY2416" fmla="*/ 5486168 h 7041654"/>
              <a:gd name="connsiteX2417" fmla="*/ 4951068 w 9636586"/>
              <a:gd name="connsiteY2417" fmla="*/ 5484139 h 7041654"/>
              <a:gd name="connsiteX2418" fmla="*/ 4947027 w 9636586"/>
              <a:gd name="connsiteY2418" fmla="*/ 5483632 h 7041654"/>
              <a:gd name="connsiteX2419" fmla="*/ 4940970 w 9636586"/>
              <a:gd name="connsiteY2419" fmla="*/ 5485153 h 7041654"/>
              <a:gd name="connsiteX2420" fmla="*/ 4938445 w 9636586"/>
              <a:gd name="connsiteY2420" fmla="*/ 5485153 h 7041654"/>
              <a:gd name="connsiteX2421" fmla="*/ 4936425 w 9636586"/>
              <a:gd name="connsiteY2421" fmla="*/ 5482616 h 7041654"/>
              <a:gd name="connsiteX2422" fmla="*/ 4922290 w 9636586"/>
              <a:gd name="connsiteY2422" fmla="*/ 5487183 h 7041654"/>
              <a:gd name="connsiteX2423" fmla="*/ 4915728 w 9636586"/>
              <a:gd name="connsiteY2423" fmla="*/ 5488198 h 7041654"/>
              <a:gd name="connsiteX2424" fmla="*/ 4909668 w 9636586"/>
              <a:gd name="connsiteY2424" fmla="*/ 5486675 h 7041654"/>
              <a:gd name="connsiteX2425" fmla="*/ 4905630 w 9636586"/>
              <a:gd name="connsiteY2425" fmla="*/ 5484139 h 7041654"/>
              <a:gd name="connsiteX2426" fmla="*/ 4903610 w 9636586"/>
              <a:gd name="connsiteY2426" fmla="*/ 5483632 h 7041654"/>
              <a:gd name="connsiteX2427" fmla="*/ 4901590 w 9636586"/>
              <a:gd name="connsiteY2427" fmla="*/ 5484139 h 7041654"/>
              <a:gd name="connsiteX2428" fmla="*/ 4898057 w 9636586"/>
              <a:gd name="connsiteY2428" fmla="*/ 5486168 h 7041654"/>
              <a:gd name="connsiteX2429" fmla="*/ 4896544 w 9636586"/>
              <a:gd name="connsiteY2429" fmla="*/ 5486675 h 7041654"/>
              <a:gd name="connsiteX2430" fmla="*/ 4891999 w 9636586"/>
              <a:gd name="connsiteY2430" fmla="*/ 5486168 h 7041654"/>
              <a:gd name="connsiteX2431" fmla="*/ 4889475 w 9636586"/>
              <a:gd name="connsiteY2431" fmla="*/ 5486675 h 7041654"/>
              <a:gd name="connsiteX2432" fmla="*/ 4887959 w 9636586"/>
              <a:gd name="connsiteY2432" fmla="*/ 5487183 h 7041654"/>
              <a:gd name="connsiteX2433" fmla="*/ 4885942 w 9636586"/>
              <a:gd name="connsiteY2433" fmla="*/ 5489212 h 7041654"/>
              <a:gd name="connsiteX2434" fmla="*/ 4883922 w 9636586"/>
              <a:gd name="connsiteY2434" fmla="*/ 5489719 h 7041654"/>
              <a:gd name="connsiteX2435" fmla="*/ 4882913 w 9636586"/>
              <a:gd name="connsiteY2435" fmla="*/ 5489212 h 7041654"/>
              <a:gd name="connsiteX2436" fmla="*/ 4880389 w 9636586"/>
              <a:gd name="connsiteY2436" fmla="*/ 5489212 h 7041654"/>
              <a:gd name="connsiteX2437" fmla="*/ 4876853 w 9636586"/>
              <a:gd name="connsiteY2437" fmla="*/ 5490226 h 7041654"/>
              <a:gd name="connsiteX2438" fmla="*/ 4873824 w 9636586"/>
              <a:gd name="connsiteY2438" fmla="*/ 5491242 h 7041654"/>
              <a:gd name="connsiteX2439" fmla="*/ 4872311 w 9636586"/>
              <a:gd name="connsiteY2439" fmla="*/ 5489719 h 7041654"/>
              <a:gd name="connsiteX2440" fmla="*/ 4872220 w 9636586"/>
              <a:gd name="connsiteY2440" fmla="*/ 5489083 h 7041654"/>
              <a:gd name="connsiteX2441" fmla="*/ 4871942 w 9636586"/>
              <a:gd name="connsiteY2441" fmla="*/ 5488803 h 7041654"/>
              <a:gd name="connsiteX2442" fmla="*/ 4871430 w 9636586"/>
              <a:gd name="connsiteY2442" fmla="*/ 5485284 h 7041654"/>
              <a:gd name="connsiteX2443" fmla="*/ 4870670 w 9636586"/>
              <a:gd name="connsiteY2443" fmla="*/ 5482977 h 7041654"/>
              <a:gd name="connsiteX2444" fmla="*/ 4867766 w 9636586"/>
              <a:gd name="connsiteY2444" fmla="*/ 5479573 h 7041654"/>
              <a:gd name="connsiteX2445" fmla="*/ 4861709 w 9636586"/>
              <a:gd name="connsiteY2445" fmla="*/ 5472470 h 7041654"/>
              <a:gd name="connsiteX2446" fmla="*/ 4859184 w 9636586"/>
              <a:gd name="connsiteY2446" fmla="*/ 5471455 h 7041654"/>
              <a:gd name="connsiteX2447" fmla="*/ 4851611 w 9636586"/>
              <a:gd name="connsiteY2447" fmla="*/ 5470440 h 7041654"/>
              <a:gd name="connsiteX2448" fmla="*/ 4848582 w 9636586"/>
              <a:gd name="connsiteY2448" fmla="*/ 5469426 h 7041654"/>
              <a:gd name="connsiteX2449" fmla="*/ 4836467 w 9636586"/>
              <a:gd name="connsiteY2449" fmla="*/ 5459786 h 7041654"/>
              <a:gd name="connsiteX2450" fmla="*/ 4836631 w 9636586"/>
              <a:gd name="connsiteY2450" fmla="*/ 5459457 h 7041654"/>
              <a:gd name="connsiteX2451" fmla="*/ 4836081 w 9636586"/>
              <a:gd name="connsiteY2451" fmla="*/ 5459022 h 7041654"/>
              <a:gd name="connsiteX2452" fmla="*/ 4837085 w 9636586"/>
              <a:gd name="connsiteY2452" fmla="*/ 5457005 h 7041654"/>
              <a:gd name="connsiteX2453" fmla="*/ 4837085 w 9636586"/>
              <a:gd name="connsiteY2453" fmla="*/ 5452971 h 7041654"/>
              <a:gd name="connsiteX2454" fmla="*/ 4837597 w 9636586"/>
              <a:gd name="connsiteY2454" fmla="*/ 5450440 h 7041654"/>
              <a:gd name="connsiteX2455" fmla="*/ 4838600 w 9636586"/>
              <a:gd name="connsiteY2455" fmla="*/ 5449946 h 7041654"/>
              <a:gd name="connsiteX2456" fmla="*/ 4840116 w 9636586"/>
              <a:gd name="connsiteY2456" fmla="*/ 5448423 h 7041654"/>
              <a:gd name="connsiteX2457" fmla="*/ 4841631 w 9636586"/>
              <a:gd name="connsiteY2457" fmla="*/ 5447415 h 7041654"/>
              <a:gd name="connsiteX2458" fmla="*/ 4842143 w 9636586"/>
              <a:gd name="connsiteY2458" fmla="*/ 5441858 h 7041654"/>
              <a:gd name="connsiteX2459" fmla="*/ 4843147 w 9636586"/>
              <a:gd name="connsiteY2459" fmla="*/ 5440355 h 7041654"/>
              <a:gd name="connsiteX2460" fmla="*/ 4844662 w 9636586"/>
              <a:gd name="connsiteY2460" fmla="*/ 5438832 h 7041654"/>
              <a:gd name="connsiteX2461" fmla="*/ 4845666 w 9636586"/>
              <a:gd name="connsiteY2461" fmla="*/ 5437824 h 7041654"/>
              <a:gd name="connsiteX2462" fmla="*/ 4846178 w 9636586"/>
              <a:gd name="connsiteY2462" fmla="*/ 5435313 h 7041654"/>
              <a:gd name="connsiteX2463" fmla="*/ 4845666 w 9636586"/>
              <a:gd name="connsiteY2463" fmla="*/ 5431773 h 7041654"/>
              <a:gd name="connsiteX2464" fmla="*/ 4846178 w 9636586"/>
              <a:gd name="connsiteY2464" fmla="*/ 5429756 h 7041654"/>
              <a:gd name="connsiteX2465" fmla="*/ 4849209 w 9636586"/>
              <a:gd name="connsiteY2465" fmla="*/ 5427225 h 7041654"/>
              <a:gd name="connsiteX2466" fmla="*/ 4854268 w 9636586"/>
              <a:gd name="connsiteY2466" fmla="*/ 5426216 h 7041654"/>
              <a:gd name="connsiteX2467" fmla="*/ 4868399 w 9636586"/>
              <a:gd name="connsiteY2467" fmla="*/ 5425208 h 7041654"/>
              <a:gd name="connsiteX2468" fmla="*/ 4878004 w 9636586"/>
              <a:gd name="connsiteY2468" fmla="*/ 5421668 h 7041654"/>
              <a:gd name="connsiteX2469" fmla="*/ 4884066 w 9636586"/>
              <a:gd name="connsiteY2469" fmla="*/ 5420659 h 7041654"/>
              <a:gd name="connsiteX2470" fmla="*/ 4887097 w 9636586"/>
              <a:gd name="connsiteY2470" fmla="*/ 5419651 h 7041654"/>
              <a:gd name="connsiteX2471" fmla="*/ 4890128 w 9636586"/>
              <a:gd name="connsiteY2471" fmla="*/ 5417634 h 7041654"/>
              <a:gd name="connsiteX2472" fmla="*/ 4892135 w 9636586"/>
              <a:gd name="connsiteY2472" fmla="*/ 5417140 h 7041654"/>
              <a:gd name="connsiteX2473" fmla="*/ 4946694 w 9636586"/>
              <a:gd name="connsiteY2473" fmla="*/ 5410060 h 7041654"/>
              <a:gd name="connsiteX2474" fmla="*/ 4951241 w 9636586"/>
              <a:gd name="connsiteY2474" fmla="*/ 5408558 h 7041654"/>
              <a:gd name="connsiteX2475" fmla="*/ 4961338 w 9636586"/>
              <a:gd name="connsiteY2475" fmla="*/ 5404524 h 7041654"/>
              <a:gd name="connsiteX2476" fmla="*/ 4989108 w 9636586"/>
              <a:gd name="connsiteY2476" fmla="*/ 5398452 h 7041654"/>
              <a:gd name="connsiteX2477" fmla="*/ 4992140 w 9636586"/>
              <a:gd name="connsiteY2477" fmla="*/ 5397444 h 7041654"/>
              <a:gd name="connsiteX2478" fmla="*/ 4994659 w 9636586"/>
              <a:gd name="connsiteY2478" fmla="*/ 5394933 h 7041654"/>
              <a:gd name="connsiteX2479" fmla="*/ 4996686 w 9636586"/>
              <a:gd name="connsiteY2479" fmla="*/ 5392401 h 7041654"/>
              <a:gd name="connsiteX2480" fmla="*/ 5000721 w 9636586"/>
              <a:gd name="connsiteY2480" fmla="*/ 5391887 h 7041654"/>
              <a:gd name="connsiteX2481" fmla="*/ 5004264 w 9636586"/>
              <a:gd name="connsiteY2481" fmla="*/ 5392401 h 7041654"/>
              <a:gd name="connsiteX2482" fmla="*/ 5020935 w 9636586"/>
              <a:gd name="connsiteY2482" fmla="*/ 5397444 h 7041654"/>
              <a:gd name="connsiteX2483" fmla="*/ 5022942 w 9636586"/>
              <a:gd name="connsiteY2483" fmla="*/ 5397444 h 7041654"/>
              <a:gd name="connsiteX2484" fmla="*/ 5024457 w 9636586"/>
              <a:gd name="connsiteY2484" fmla="*/ 5396950 h 7041654"/>
              <a:gd name="connsiteX2485" fmla="*/ 5029004 w 9636586"/>
              <a:gd name="connsiteY2485" fmla="*/ 5394418 h 7041654"/>
              <a:gd name="connsiteX2486" fmla="*/ 5032035 w 9636586"/>
              <a:gd name="connsiteY2486" fmla="*/ 5394418 h 7041654"/>
              <a:gd name="connsiteX2487" fmla="*/ 5037093 w 9636586"/>
              <a:gd name="connsiteY2487" fmla="*/ 5394933 h 7041654"/>
              <a:gd name="connsiteX2488" fmla="*/ 5041128 w 9636586"/>
              <a:gd name="connsiteY2488" fmla="*/ 5394418 h 7041654"/>
              <a:gd name="connsiteX2489" fmla="*/ 5048214 w 9636586"/>
              <a:gd name="connsiteY2489" fmla="*/ 5392401 h 7041654"/>
              <a:gd name="connsiteX2490" fmla="*/ 5051737 w 9636586"/>
              <a:gd name="connsiteY2490" fmla="*/ 5391887 h 7041654"/>
              <a:gd name="connsiteX2491" fmla="*/ 5055280 w 9636586"/>
              <a:gd name="connsiteY2491" fmla="*/ 5392916 h 7041654"/>
              <a:gd name="connsiteX2492" fmla="*/ 6369369 w 9636586"/>
              <a:gd name="connsiteY2492" fmla="*/ 5387603 h 7041654"/>
              <a:gd name="connsiteX2493" fmla="*/ 6369686 w 9636586"/>
              <a:gd name="connsiteY2493" fmla="*/ 5387762 h 7041654"/>
              <a:gd name="connsiteX2494" fmla="*/ 6378485 w 9636586"/>
              <a:gd name="connsiteY2494" fmla="*/ 5388744 h 7041654"/>
              <a:gd name="connsiteX2495" fmla="*/ 6378143 w 9636586"/>
              <a:gd name="connsiteY2495" fmla="*/ 5388573 h 7041654"/>
              <a:gd name="connsiteX2496" fmla="*/ 6323753 w 9636586"/>
              <a:gd name="connsiteY2496" fmla="*/ 5361479 h 7041654"/>
              <a:gd name="connsiteX2497" fmla="*/ 6323782 w 9636586"/>
              <a:gd name="connsiteY2497" fmla="*/ 5361508 h 7041654"/>
              <a:gd name="connsiteX2498" fmla="*/ 6327741 w 9636586"/>
              <a:gd name="connsiteY2498" fmla="*/ 5362390 h 7041654"/>
              <a:gd name="connsiteX2499" fmla="*/ 6327674 w 9636586"/>
              <a:gd name="connsiteY2499" fmla="*/ 5362346 h 7041654"/>
              <a:gd name="connsiteX2500" fmla="*/ 6294346 w 9636586"/>
              <a:gd name="connsiteY2500" fmla="*/ 5351827 h 7041654"/>
              <a:gd name="connsiteX2501" fmla="*/ 6294514 w 9636586"/>
              <a:gd name="connsiteY2501" fmla="*/ 5351915 h 7041654"/>
              <a:gd name="connsiteX2502" fmla="*/ 6310791 w 9636586"/>
              <a:gd name="connsiteY2502" fmla="*/ 5354384 h 7041654"/>
              <a:gd name="connsiteX2503" fmla="*/ 6310506 w 9636586"/>
              <a:gd name="connsiteY2503" fmla="*/ 5354273 h 7041654"/>
              <a:gd name="connsiteX2504" fmla="*/ 6255078 w 9636586"/>
              <a:gd name="connsiteY2504" fmla="*/ 5315510 h 7041654"/>
              <a:gd name="connsiteX2505" fmla="*/ 6255178 w 9636586"/>
              <a:gd name="connsiteY2505" fmla="*/ 5315566 h 7041654"/>
              <a:gd name="connsiteX2506" fmla="*/ 6272754 w 9636586"/>
              <a:gd name="connsiteY2506" fmla="*/ 5318011 h 7041654"/>
              <a:gd name="connsiteX2507" fmla="*/ 6272660 w 9636586"/>
              <a:gd name="connsiteY2507" fmla="*/ 5317948 h 7041654"/>
              <a:gd name="connsiteX2508" fmla="*/ 4822836 w 9636586"/>
              <a:gd name="connsiteY2508" fmla="*/ 5300929 h 7041654"/>
              <a:gd name="connsiteX2509" fmla="*/ 4825360 w 9636586"/>
              <a:gd name="connsiteY2509" fmla="*/ 5302006 h 7041654"/>
              <a:gd name="connsiteX2510" fmla="*/ 4827884 w 9636586"/>
              <a:gd name="connsiteY2510" fmla="*/ 5304699 h 7041654"/>
              <a:gd name="connsiteX2511" fmla="*/ 4830408 w 9636586"/>
              <a:gd name="connsiteY2511" fmla="*/ 5307930 h 7041654"/>
              <a:gd name="connsiteX2512" fmla="*/ 4828894 w 9636586"/>
              <a:gd name="connsiteY2512" fmla="*/ 5309007 h 7041654"/>
              <a:gd name="connsiteX2513" fmla="*/ 4828173 w 9636586"/>
              <a:gd name="connsiteY2513" fmla="*/ 5308495 h 7041654"/>
              <a:gd name="connsiteX2514" fmla="*/ 4827992 w 9636586"/>
              <a:gd name="connsiteY2514" fmla="*/ 5308616 h 7041654"/>
              <a:gd name="connsiteX2515" fmla="*/ 4826961 w 9636586"/>
              <a:gd name="connsiteY2515" fmla="*/ 5307930 h 7041654"/>
              <a:gd name="connsiteX2516" fmla="*/ 4822836 w 9636586"/>
              <a:gd name="connsiteY2516" fmla="*/ 5307930 h 7041654"/>
              <a:gd name="connsiteX2517" fmla="*/ 4819302 w 9636586"/>
              <a:gd name="connsiteY2517" fmla="*/ 5307392 h 7041654"/>
              <a:gd name="connsiteX2518" fmla="*/ 4819186 w 9636586"/>
              <a:gd name="connsiteY2518" fmla="*/ 5307207 h 7041654"/>
              <a:gd name="connsiteX2519" fmla="*/ 4818407 w 9636586"/>
              <a:gd name="connsiteY2519" fmla="*/ 5307093 h 7041654"/>
              <a:gd name="connsiteX2520" fmla="*/ 4817383 w 9636586"/>
              <a:gd name="connsiteY2520" fmla="*/ 5305590 h 7041654"/>
              <a:gd name="connsiteX2521" fmla="*/ 4818407 w 9636586"/>
              <a:gd name="connsiteY2521" fmla="*/ 5302565 h 7041654"/>
              <a:gd name="connsiteX2522" fmla="*/ 4821930 w 9636586"/>
              <a:gd name="connsiteY2522" fmla="*/ 5301042 h 7041654"/>
              <a:gd name="connsiteX2523" fmla="*/ 4822283 w 9636586"/>
              <a:gd name="connsiteY2523" fmla="*/ 5301182 h 7041654"/>
              <a:gd name="connsiteX2524" fmla="*/ 7414403 w 9636586"/>
              <a:gd name="connsiteY2524" fmla="*/ 5300798 h 7041654"/>
              <a:gd name="connsiteX2525" fmla="*/ 7409362 w 9636586"/>
              <a:gd name="connsiteY2525" fmla="*/ 5301803 h 7041654"/>
              <a:gd name="connsiteX2526" fmla="*/ 7376556 w 9636586"/>
              <a:gd name="connsiteY2526" fmla="*/ 5322989 h 7041654"/>
              <a:gd name="connsiteX2527" fmla="*/ 7352819 w 9636586"/>
              <a:gd name="connsiteY2527" fmla="*/ 5336119 h 7041654"/>
              <a:gd name="connsiteX2528" fmla="*/ 7350794 w 9636586"/>
              <a:gd name="connsiteY2528" fmla="*/ 5338129 h 7041654"/>
              <a:gd name="connsiteX2529" fmla="*/ 7349286 w 9636586"/>
              <a:gd name="connsiteY2529" fmla="*/ 5339644 h 7041654"/>
              <a:gd name="connsiteX2530" fmla="*/ 7348791 w 9636586"/>
              <a:gd name="connsiteY2530" fmla="*/ 5341654 h 7041654"/>
              <a:gd name="connsiteX2531" fmla="*/ 7348274 w 9636586"/>
              <a:gd name="connsiteY2531" fmla="*/ 5342675 h 7041654"/>
              <a:gd name="connsiteX2532" fmla="*/ 7348274 w 9636586"/>
              <a:gd name="connsiteY2532" fmla="*/ 5344191 h 7041654"/>
              <a:gd name="connsiteX2533" fmla="*/ 7348274 w 9636586"/>
              <a:gd name="connsiteY2533" fmla="*/ 5345196 h 7041654"/>
              <a:gd name="connsiteX2534" fmla="*/ 7348791 w 9636586"/>
              <a:gd name="connsiteY2534" fmla="*/ 5346712 h 7041654"/>
              <a:gd name="connsiteX2535" fmla="*/ 7348791 w 9636586"/>
              <a:gd name="connsiteY2535" fmla="*/ 5347717 h 7041654"/>
              <a:gd name="connsiteX2536" fmla="*/ 7348791 w 9636586"/>
              <a:gd name="connsiteY2536" fmla="*/ 5348722 h 7041654"/>
              <a:gd name="connsiteX2537" fmla="*/ 7348274 w 9636586"/>
              <a:gd name="connsiteY2537" fmla="*/ 5351242 h 7041654"/>
              <a:gd name="connsiteX2538" fmla="*/ 7345754 w 9636586"/>
              <a:gd name="connsiteY2538" fmla="*/ 5356794 h 7041654"/>
              <a:gd name="connsiteX2539" fmla="*/ 7345258 w 9636586"/>
              <a:gd name="connsiteY2539" fmla="*/ 5358310 h 7041654"/>
              <a:gd name="connsiteX2540" fmla="*/ 7344246 w 9636586"/>
              <a:gd name="connsiteY2540" fmla="*/ 5363861 h 7041654"/>
              <a:gd name="connsiteX2541" fmla="*/ 7341209 w 9636586"/>
              <a:gd name="connsiteY2541" fmla="*/ 5372939 h 7041654"/>
              <a:gd name="connsiteX2542" fmla="*/ 7341209 w 9636586"/>
              <a:gd name="connsiteY2542" fmla="*/ 5375970 h 7041654"/>
              <a:gd name="connsiteX2543" fmla="*/ 7342221 w 9636586"/>
              <a:gd name="connsiteY2543" fmla="*/ 5384537 h 7041654"/>
              <a:gd name="connsiteX2544" fmla="*/ 7343729 w 9636586"/>
              <a:gd name="connsiteY2544" fmla="*/ 5391094 h 7041654"/>
              <a:gd name="connsiteX2545" fmla="*/ 7343729 w 9636586"/>
              <a:gd name="connsiteY2545" fmla="*/ 5393614 h 7041654"/>
              <a:gd name="connsiteX2546" fmla="*/ 7343729 w 9636586"/>
              <a:gd name="connsiteY2546" fmla="*/ 5396645 h 7041654"/>
              <a:gd name="connsiteX2547" fmla="*/ 7342221 w 9636586"/>
              <a:gd name="connsiteY2547" fmla="*/ 5402708 h 7041654"/>
              <a:gd name="connsiteX2548" fmla="*/ 7342221 w 9636586"/>
              <a:gd name="connsiteY2548" fmla="*/ 5405723 h 7041654"/>
              <a:gd name="connsiteX2549" fmla="*/ 7342738 w 9636586"/>
              <a:gd name="connsiteY2549" fmla="*/ 5407238 h 7041654"/>
              <a:gd name="connsiteX2550" fmla="*/ 7345258 w 9636586"/>
              <a:gd name="connsiteY2550" fmla="*/ 5409264 h 7041654"/>
              <a:gd name="connsiteX2551" fmla="*/ 7345754 w 9636586"/>
              <a:gd name="connsiteY2551" fmla="*/ 5410269 h 7041654"/>
              <a:gd name="connsiteX2552" fmla="*/ 7345754 w 9636586"/>
              <a:gd name="connsiteY2552" fmla="*/ 5411274 h 7041654"/>
              <a:gd name="connsiteX2553" fmla="*/ 7345754 w 9636586"/>
              <a:gd name="connsiteY2553" fmla="*/ 5413795 h 7041654"/>
              <a:gd name="connsiteX2554" fmla="*/ 7345754 w 9636586"/>
              <a:gd name="connsiteY2554" fmla="*/ 5415311 h 7041654"/>
              <a:gd name="connsiteX2555" fmla="*/ 7346271 w 9636586"/>
              <a:gd name="connsiteY2555" fmla="*/ 5416826 h 7041654"/>
              <a:gd name="connsiteX2556" fmla="*/ 7346766 w 9636586"/>
              <a:gd name="connsiteY2556" fmla="*/ 5418342 h 7041654"/>
              <a:gd name="connsiteX2557" fmla="*/ 7347262 w 9636586"/>
              <a:gd name="connsiteY2557" fmla="*/ 5418836 h 7041654"/>
              <a:gd name="connsiteX2558" fmla="*/ 7353832 w 9636586"/>
              <a:gd name="connsiteY2558" fmla="*/ 5424899 h 7041654"/>
              <a:gd name="connsiteX2559" fmla="*/ 7355339 w 9636586"/>
              <a:gd name="connsiteY2559" fmla="*/ 5425393 h 7041654"/>
              <a:gd name="connsiteX2560" fmla="*/ 7356352 w 9636586"/>
              <a:gd name="connsiteY2560" fmla="*/ 5425393 h 7041654"/>
              <a:gd name="connsiteX2561" fmla="*/ 7357860 w 9636586"/>
              <a:gd name="connsiteY2561" fmla="*/ 5425904 h 7041654"/>
              <a:gd name="connsiteX2562" fmla="*/ 7358376 w 9636586"/>
              <a:gd name="connsiteY2562" fmla="*/ 5425393 h 7041654"/>
              <a:gd name="connsiteX2563" fmla="*/ 7359389 w 9636586"/>
              <a:gd name="connsiteY2563" fmla="*/ 5424899 h 7041654"/>
              <a:gd name="connsiteX2564" fmla="*/ 7359884 w 9636586"/>
              <a:gd name="connsiteY2564" fmla="*/ 5422873 h 7041654"/>
              <a:gd name="connsiteX2565" fmla="*/ 7361414 w 9636586"/>
              <a:gd name="connsiteY2565" fmla="*/ 5421867 h 7041654"/>
              <a:gd name="connsiteX2566" fmla="*/ 7361909 w 9636586"/>
              <a:gd name="connsiteY2566" fmla="*/ 5421357 h 7041654"/>
              <a:gd name="connsiteX2567" fmla="*/ 7362922 w 9636586"/>
              <a:gd name="connsiteY2567" fmla="*/ 5421357 h 7041654"/>
              <a:gd name="connsiteX2568" fmla="*/ 7364429 w 9636586"/>
              <a:gd name="connsiteY2568" fmla="*/ 5421357 h 7041654"/>
              <a:gd name="connsiteX2569" fmla="*/ 7365442 w 9636586"/>
              <a:gd name="connsiteY2569" fmla="*/ 5422378 h 7041654"/>
              <a:gd name="connsiteX2570" fmla="*/ 7365937 w 9636586"/>
              <a:gd name="connsiteY2570" fmla="*/ 5424388 h 7041654"/>
              <a:gd name="connsiteX2571" fmla="*/ 7366950 w 9636586"/>
              <a:gd name="connsiteY2571" fmla="*/ 5428424 h 7041654"/>
              <a:gd name="connsiteX2572" fmla="*/ 7368479 w 9636586"/>
              <a:gd name="connsiteY2572" fmla="*/ 5440022 h 7041654"/>
              <a:gd name="connsiteX2573" fmla="*/ 7369470 w 9636586"/>
              <a:gd name="connsiteY2573" fmla="*/ 5444058 h 7041654"/>
              <a:gd name="connsiteX2574" fmla="*/ 7372507 w 9636586"/>
              <a:gd name="connsiteY2574" fmla="*/ 5449610 h 7041654"/>
              <a:gd name="connsiteX2575" fmla="*/ 7374015 w 9636586"/>
              <a:gd name="connsiteY2575" fmla="*/ 5451126 h 7041654"/>
              <a:gd name="connsiteX2576" fmla="*/ 7375027 w 9636586"/>
              <a:gd name="connsiteY2576" fmla="*/ 5451636 h 7041654"/>
              <a:gd name="connsiteX2577" fmla="*/ 7375544 w 9636586"/>
              <a:gd name="connsiteY2577" fmla="*/ 5452641 h 7041654"/>
              <a:gd name="connsiteX2578" fmla="*/ 7378064 w 9636586"/>
              <a:gd name="connsiteY2578" fmla="*/ 5453646 h 7041654"/>
              <a:gd name="connsiteX2579" fmla="*/ 7389675 w 9636586"/>
              <a:gd name="connsiteY2579" fmla="*/ 5457188 h 7041654"/>
              <a:gd name="connsiteX2580" fmla="*/ 7395232 w 9636586"/>
              <a:gd name="connsiteY2580" fmla="*/ 5459709 h 7041654"/>
              <a:gd name="connsiteX2581" fmla="*/ 7395727 w 9636586"/>
              <a:gd name="connsiteY2581" fmla="*/ 5460203 h 7041654"/>
              <a:gd name="connsiteX2582" fmla="*/ 7397235 w 9636586"/>
              <a:gd name="connsiteY2582" fmla="*/ 5460203 h 7041654"/>
              <a:gd name="connsiteX2583" fmla="*/ 7398765 w 9636586"/>
              <a:gd name="connsiteY2583" fmla="*/ 5460203 h 7041654"/>
              <a:gd name="connsiteX2584" fmla="*/ 7399260 w 9636586"/>
              <a:gd name="connsiteY2584" fmla="*/ 5459198 h 7041654"/>
              <a:gd name="connsiteX2585" fmla="*/ 7399755 w 9636586"/>
              <a:gd name="connsiteY2585" fmla="*/ 5458688 h 7041654"/>
              <a:gd name="connsiteX2586" fmla="*/ 7400272 w 9636586"/>
              <a:gd name="connsiteY2586" fmla="*/ 5457188 h 7041654"/>
              <a:gd name="connsiteX2587" fmla="*/ 7401780 w 9636586"/>
              <a:gd name="connsiteY2587" fmla="*/ 5454157 h 7041654"/>
              <a:gd name="connsiteX2588" fmla="*/ 7402793 w 9636586"/>
              <a:gd name="connsiteY2588" fmla="*/ 5452641 h 7041654"/>
              <a:gd name="connsiteX2589" fmla="*/ 7403288 w 9636586"/>
              <a:gd name="connsiteY2589" fmla="*/ 5451636 h 7041654"/>
              <a:gd name="connsiteX2590" fmla="*/ 7404817 w 9636586"/>
              <a:gd name="connsiteY2590" fmla="*/ 5451126 h 7041654"/>
              <a:gd name="connsiteX2591" fmla="*/ 7405313 w 9636586"/>
              <a:gd name="connsiteY2591" fmla="*/ 5450121 h 7041654"/>
              <a:gd name="connsiteX2592" fmla="*/ 7407833 w 9636586"/>
              <a:gd name="connsiteY2592" fmla="*/ 5449610 h 7041654"/>
              <a:gd name="connsiteX2593" fmla="*/ 7408350 w 9636586"/>
              <a:gd name="connsiteY2593" fmla="*/ 5448095 h 7041654"/>
              <a:gd name="connsiteX2594" fmla="*/ 7408845 w 9636586"/>
              <a:gd name="connsiteY2594" fmla="*/ 5447600 h 7041654"/>
              <a:gd name="connsiteX2595" fmla="*/ 7409362 w 9636586"/>
              <a:gd name="connsiteY2595" fmla="*/ 5446579 h 7041654"/>
              <a:gd name="connsiteX2596" fmla="*/ 7409858 w 9636586"/>
              <a:gd name="connsiteY2596" fmla="*/ 5444058 h 7041654"/>
              <a:gd name="connsiteX2597" fmla="*/ 7409858 w 9636586"/>
              <a:gd name="connsiteY2597" fmla="*/ 5441538 h 7041654"/>
              <a:gd name="connsiteX2598" fmla="*/ 7409858 w 9636586"/>
              <a:gd name="connsiteY2598" fmla="*/ 5439017 h 7041654"/>
              <a:gd name="connsiteX2599" fmla="*/ 7408350 w 9636586"/>
              <a:gd name="connsiteY2599" fmla="*/ 5431455 h 7041654"/>
              <a:gd name="connsiteX2600" fmla="*/ 7408350 w 9636586"/>
              <a:gd name="connsiteY2600" fmla="*/ 5428935 h 7041654"/>
              <a:gd name="connsiteX2601" fmla="*/ 7408350 w 9636586"/>
              <a:gd name="connsiteY2601" fmla="*/ 5427930 h 7041654"/>
              <a:gd name="connsiteX2602" fmla="*/ 7409858 w 9636586"/>
              <a:gd name="connsiteY2602" fmla="*/ 5421867 h 7041654"/>
              <a:gd name="connsiteX2603" fmla="*/ 7409858 w 9636586"/>
              <a:gd name="connsiteY2603" fmla="*/ 5418836 h 7041654"/>
              <a:gd name="connsiteX2604" fmla="*/ 7408845 w 9636586"/>
              <a:gd name="connsiteY2604" fmla="*/ 5412280 h 7041654"/>
              <a:gd name="connsiteX2605" fmla="*/ 7406325 w 9636586"/>
              <a:gd name="connsiteY2605" fmla="*/ 5401192 h 7041654"/>
              <a:gd name="connsiteX2606" fmla="*/ 7406325 w 9636586"/>
              <a:gd name="connsiteY2606" fmla="*/ 5397156 h 7041654"/>
              <a:gd name="connsiteX2607" fmla="*/ 7406821 w 9636586"/>
              <a:gd name="connsiteY2607" fmla="*/ 5394635 h 7041654"/>
              <a:gd name="connsiteX2608" fmla="*/ 7408350 w 9636586"/>
              <a:gd name="connsiteY2608" fmla="*/ 5393614 h 7041654"/>
              <a:gd name="connsiteX2609" fmla="*/ 7414403 w 9636586"/>
              <a:gd name="connsiteY2609" fmla="*/ 5391094 h 7041654"/>
              <a:gd name="connsiteX2610" fmla="*/ 7415415 w 9636586"/>
              <a:gd name="connsiteY2610" fmla="*/ 5389083 h 7041654"/>
              <a:gd name="connsiteX2611" fmla="*/ 7415415 w 9636586"/>
              <a:gd name="connsiteY2611" fmla="*/ 5388078 h 7041654"/>
              <a:gd name="connsiteX2612" fmla="*/ 7415415 w 9636586"/>
              <a:gd name="connsiteY2612" fmla="*/ 5386052 h 7041654"/>
              <a:gd name="connsiteX2613" fmla="*/ 7418431 w 9636586"/>
              <a:gd name="connsiteY2613" fmla="*/ 5380006 h 7041654"/>
              <a:gd name="connsiteX2614" fmla="*/ 7418948 w 9636586"/>
              <a:gd name="connsiteY2614" fmla="*/ 5378491 h 7041654"/>
              <a:gd name="connsiteX2615" fmla="*/ 7419960 w 9636586"/>
              <a:gd name="connsiteY2615" fmla="*/ 5376464 h 7041654"/>
              <a:gd name="connsiteX2616" fmla="*/ 7418431 w 9636586"/>
              <a:gd name="connsiteY2616" fmla="*/ 5373944 h 7041654"/>
              <a:gd name="connsiteX2617" fmla="*/ 7418431 w 9636586"/>
              <a:gd name="connsiteY2617" fmla="*/ 5373449 h 7041654"/>
              <a:gd name="connsiteX2618" fmla="*/ 7417440 w 9636586"/>
              <a:gd name="connsiteY2618" fmla="*/ 5371934 h 7041654"/>
              <a:gd name="connsiteX2619" fmla="*/ 7416923 w 9636586"/>
              <a:gd name="connsiteY2619" fmla="*/ 5369413 h 7041654"/>
              <a:gd name="connsiteX2620" fmla="*/ 7417440 w 9636586"/>
              <a:gd name="connsiteY2620" fmla="*/ 5368392 h 7041654"/>
              <a:gd name="connsiteX2621" fmla="*/ 7418431 w 9636586"/>
              <a:gd name="connsiteY2621" fmla="*/ 5365871 h 7041654"/>
              <a:gd name="connsiteX2622" fmla="*/ 7418431 w 9636586"/>
              <a:gd name="connsiteY2622" fmla="*/ 5364356 h 7041654"/>
              <a:gd name="connsiteX2623" fmla="*/ 7417935 w 9636586"/>
              <a:gd name="connsiteY2623" fmla="*/ 5363351 h 7041654"/>
              <a:gd name="connsiteX2624" fmla="*/ 7417440 w 9636586"/>
              <a:gd name="connsiteY2624" fmla="*/ 5362346 h 7041654"/>
              <a:gd name="connsiteX2625" fmla="*/ 7417935 w 9636586"/>
              <a:gd name="connsiteY2625" fmla="*/ 5360830 h 7041654"/>
              <a:gd name="connsiteX2626" fmla="*/ 7418431 w 9636586"/>
              <a:gd name="connsiteY2626" fmla="*/ 5360320 h 7041654"/>
              <a:gd name="connsiteX2627" fmla="*/ 7418948 w 9636586"/>
              <a:gd name="connsiteY2627" fmla="*/ 5359825 h 7041654"/>
              <a:gd name="connsiteX2628" fmla="*/ 7420456 w 9636586"/>
              <a:gd name="connsiteY2628" fmla="*/ 5359315 h 7041654"/>
              <a:gd name="connsiteX2629" fmla="*/ 7421468 w 9636586"/>
              <a:gd name="connsiteY2629" fmla="*/ 5357799 h 7041654"/>
              <a:gd name="connsiteX2630" fmla="*/ 7422976 w 9636586"/>
              <a:gd name="connsiteY2630" fmla="*/ 5356284 h 7041654"/>
              <a:gd name="connsiteX2631" fmla="*/ 7425518 w 9636586"/>
              <a:gd name="connsiteY2631" fmla="*/ 5351242 h 7041654"/>
              <a:gd name="connsiteX2632" fmla="*/ 7427025 w 9636586"/>
              <a:gd name="connsiteY2632" fmla="*/ 5350237 h 7041654"/>
              <a:gd name="connsiteX2633" fmla="*/ 7428038 w 9636586"/>
              <a:gd name="connsiteY2633" fmla="*/ 5348722 h 7041654"/>
              <a:gd name="connsiteX2634" fmla="*/ 7429546 w 9636586"/>
              <a:gd name="connsiteY2634" fmla="*/ 5348211 h 7041654"/>
              <a:gd name="connsiteX2635" fmla="*/ 7430558 w 9636586"/>
              <a:gd name="connsiteY2635" fmla="*/ 5348211 h 7041654"/>
              <a:gd name="connsiteX2636" fmla="*/ 7431570 w 9636586"/>
              <a:gd name="connsiteY2636" fmla="*/ 5348211 h 7041654"/>
              <a:gd name="connsiteX2637" fmla="*/ 7434586 w 9636586"/>
              <a:gd name="connsiteY2637" fmla="*/ 5350237 h 7041654"/>
              <a:gd name="connsiteX2638" fmla="*/ 7436115 w 9636586"/>
              <a:gd name="connsiteY2638" fmla="*/ 5350748 h 7041654"/>
              <a:gd name="connsiteX2639" fmla="*/ 7437623 w 9636586"/>
              <a:gd name="connsiteY2639" fmla="*/ 5350237 h 7041654"/>
              <a:gd name="connsiteX2640" fmla="*/ 7438636 w 9636586"/>
              <a:gd name="connsiteY2640" fmla="*/ 5349727 h 7041654"/>
              <a:gd name="connsiteX2641" fmla="*/ 7439648 w 9636586"/>
              <a:gd name="connsiteY2641" fmla="*/ 5347206 h 7041654"/>
              <a:gd name="connsiteX2642" fmla="*/ 7442664 w 9636586"/>
              <a:gd name="connsiteY2642" fmla="*/ 5344191 h 7041654"/>
              <a:gd name="connsiteX2643" fmla="*/ 7443676 w 9636586"/>
              <a:gd name="connsiteY2643" fmla="*/ 5344191 h 7041654"/>
              <a:gd name="connsiteX2644" fmla="*/ 7445184 w 9636586"/>
              <a:gd name="connsiteY2644" fmla="*/ 5343680 h 7041654"/>
              <a:gd name="connsiteX2645" fmla="*/ 7459831 w 9636586"/>
              <a:gd name="connsiteY2645" fmla="*/ 5345691 h 7041654"/>
              <a:gd name="connsiteX2646" fmla="*/ 7461856 w 9636586"/>
              <a:gd name="connsiteY2646" fmla="*/ 5345691 h 7041654"/>
              <a:gd name="connsiteX2647" fmla="*/ 7463859 w 9636586"/>
              <a:gd name="connsiteY2647" fmla="*/ 5345196 h 7041654"/>
              <a:gd name="connsiteX2648" fmla="*/ 7466896 w 9636586"/>
              <a:gd name="connsiteY2648" fmla="*/ 5343680 h 7041654"/>
              <a:gd name="connsiteX2649" fmla="*/ 7468921 w 9636586"/>
              <a:gd name="connsiteY2649" fmla="*/ 5341654 h 7041654"/>
              <a:gd name="connsiteX2650" fmla="*/ 7471442 w 9636586"/>
              <a:gd name="connsiteY2650" fmla="*/ 5339644 h 7041654"/>
              <a:gd name="connsiteX2651" fmla="*/ 7471442 w 9636586"/>
              <a:gd name="connsiteY2651" fmla="*/ 5339134 h 7041654"/>
              <a:gd name="connsiteX2652" fmla="*/ 7470924 w 9636586"/>
              <a:gd name="connsiteY2652" fmla="*/ 5338639 h 7041654"/>
              <a:gd name="connsiteX2653" fmla="*/ 7470429 w 9636586"/>
              <a:gd name="connsiteY2653" fmla="*/ 5338129 h 7041654"/>
              <a:gd name="connsiteX2654" fmla="*/ 7459831 w 9636586"/>
              <a:gd name="connsiteY2654" fmla="*/ 5333087 h 7041654"/>
              <a:gd name="connsiteX2655" fmla="*/ 7455286 w 9636586"/>
              <a:gd name="connsiteY2655" fmla="*/ 5332082 h 7041654"/>
              <a:gd name="connsiteX2656" fmla="*/ 7453262 w 9636586"/>
              <a:gd name="connsiteY2656" fmla="*/ 5332082 h 7041654"/>
              <a:gd name="connsiteX2657" fmla="*/ 7451754 w 9636586"/>
              <a:gd name="connsiteY2657" fmla="*/ 5331572 h 7041654"/>
              <a:gd name="connsiteX2658" fmla="*/ 7441156 w 9636586"/>
              <a:gd name="connsiteY2658" fmla="*/ 5327025 h 7041654"/>
              <a:gd name="connsiteX2659" fmla="*/ 7439648 w 9636586"/>
              <a:gd name="connsiteY2659" fmla="*/ 5326020 h 7041654"/>
              <a:gd name="connsiteX2660" fmla="*/ 7438636 w 9636586"/>
              <a:gd name="connsiteY2660" fmla="*/ 5325015 h 7041654"/>
              <a:gd name="connsiteX2661" fmla="*/ 7438636 w 9636586"/>
              <a:gd name="connsiteY2661" fmla="*/ 5324010 h 7041654"/>
              <a:gd name="connsiteX2662" fmla="*/ 7439131 w 9636586"/>
              <a:gd name="connsiteY2662" fmla="*/ 5322989 h 7041654"/>
              <a:gd name="connsiteX2663" fmla="*/ 7439131 w 9636586"/>
              <a:gd name="connsiteY2663" fmla="*/ 5321984 h 7041654"/>
              <a:gd name="connsiteX2664" fmla="*/ 7438636 w 9636586"/>
              <a:gd name="connsiteY2664" fmla="*/ 5319974 h 7041654"/>
              <a:gd name="connsiteX2665" fmla="*/ 7437106 w 9636586"/>
              <a:gd name="connsiteY2665" fmla="*/ 5319463 h 7041654"/>
              <a:gd name="connsiteX2666" fmla="*/ 7435598 w 9636586"/>
              <a:gd name="connsiteY2666" fmla="*/ 5318953 h 7041654"/>
              <a:gd name="connsiteX2667" fmla="*/ 7433574 w 9636586"/>
              <a:gd name="connsiteY2667" fmla="*/ 5318953 h 7041654"/>
              <a:gd name="connsiteX2668" fmla="*/ 7430558 w 9636586"/>
              <a:gd name="connsiteY2668" fmla="*/ 5317948 h 7041654"/>
              <a:gd name="connsiteX2669" fmla="*/ 7429546 w 9636586"/>
              <a:gd name="connsiteY2669" fmla="*/ 5317453 h 7041654"/>
              <a:gd name="connsiteX2670" fmla="*/ 7428038 w 9636586"/>
              <a:gd name="connsiteY2670" fmla="*/ 5316432 h 7041654"/>
              <a:gd name="connsiteX2671" fmla="*/ 7428038 w 9636586"/>
              <a:gd name="connsiteY2671" fmla="*/ 5315427 h 7041654"/>
              <a:gd name="connsiteX2672" fmla="*/ 7428038 w 9636586"/>
              <a:gd name="connsiteY2672" fmla="*/ 5314422 h 7041654"/>
              <a:gd name="connsiteX2673" fmla="*/ 7428038 w 9636586"/>
              <a:gd name="connsiteY2673" fmla="*/ 5313912 h 7041654"/>
              <a:gd name="connsiteX2674" fmla="*/ 7428038 w 9636586"/>
              <a:gd name="connsiteY2674" fmla="*/ 5311391 h 7041654"/>
              <a:gd name="connsiteX2675" fmla="*/ 7428038 w 9636586"/>
              <a:gd name="connsiteY2675" fmla="*/ 5310386 h 7041654"/>
              <a:gd name="connsiteX2676" fmla="*/ 7427025 w 9636586"/>
              <a:gd name="connsiteY2676" fmla="*/ 5308360 h 7041654"/>
              <a:gd name="connsiteX2677" fmla="*/ 7426508 w 9636586"/>
              <a:gd name="connsiteY2677" fmla="*/ 5307865 h 7041654"/>
              <a:gd name="connsiteX2678" fmla="*/ 7425001 w 9636586"/>
              <a:gd name="connsiteY2678" fmla="*/ 5307355 h 7041654"/>
              <a:gd name="connsiteX2679" fmla="*/ 4749717 w 9636586"/>
              <a:gd name="connsiteY2679" fmla="*/ 5260147 h 7041654"/>
              <a:gd name="connsiteX2680" fmla="*/ 4753260 w 9636586"/>
              <a:gd name="connsiteY2680" fmla="*/ 5261670 h 7041654"/>
              <a:gd name="connsiteX2681" fmla="*/ 4762332 w 9636586"/>
              <a:gd name="connsiteY2681" fmla="*/ 5274287 h 7041654"/>
              <a:gd name="connsiteX2682" fmla="*/ 4764872 w 9636586"/>
              <a:gd name="connsiteY2682" fmla="*/ 5276818 h 7041654"/>
              <a:gd name="connsiteX2683" fmla="*/ 4766879 w 9636586"/>
              <a:gd name="connsiteY2683" fmla="*/ 5277312 h 7041654"/>
              <a:gd name="connsiteX2684" fmla="*/ 4767903 w 9636586"/>
              <a:gd name="connsiteY2684" fmla="*/ 5279329 h 7041654"/>
              <a:gd name="connsiteX2685" fmla="*/ 4768906 w 9636586"/>
              <a:gd name="connsiteY2685" fmla="*/ 5282375 h 7041654"/>
              <a:gd name="connsiteX2686" fmla="*/ 4769910 w 9636586"/>
              <a:gd name="connsiteY2686" fmla="*/ 5284886 h 7041654"/>
              <a:gd name="connsiteX2687" fmla="*/ 4769680 w 9636586"/>
              <a:gd name="connsiteY2687" fmla="*/ 5285347 h 7041654"/>
              <a:gd name="connsiteX2688" fmla="*/ 4769827 w 9636586"/>
              <a:gd name="connsiteY2688" fmla="*/ 5285728 h 7041654"/>
              <a:gd name="connsiteX2689" fmla="*/ 4768838 w 9636586"/>
              <a:gd name="connsiteY2689" fmla="*/ 5287784 h 7041654"/>
              <a:gd name="connsiteX2690" fmla="*/ 4768343 w 9636586"/>
              <a:gd name="connsiteY2690" fmla="*/ 5288812 h 7041654"/>
              <a:gd name="connsiteX2691" fmla="*/ 4765871 w 9636586"/>
              <a:gd name="connsiteY2691" fmla="*/ 5287270 h 7041654"/>
              <a:gd name="connsiteX2692" fmla="*/ 4759936 w 9636586"/>
              <a:gd name="connsiteY2692" fmla="*/ 5286756 h 7041654"/>
              <a:gd name="connsiteX2693" fmla="*/ 4758452 w 9636586"/>
              <a:gd name="connsiteY2693" fmla="*/ 5283158 h 7041654"/>
              <a:gd name="connsiteX2694" fmla="*/ 4758452 w 9636586"/>
              <a:gd name="connsiteY2694" fmla="*/ 5282733 h 7041654"/>
              <a:gd name="connsiteX2695" fmla="*/ 4758298 w 9636586"/>
              <a:gd name="connsiteY2695" fmla="*/ 5282375 h 7041654"/>
              <a:gd name="connsiteX2696" fmla="*/ 4758298 w 9636586"/>
              <a:gd name="connsiteY2696" fmla="*/ 5277658 h 7041654"/>
              <a:gd name="connsiteX2697" fmla="*/ 4756474 w 9636586"/>
              <a:gd name="connsiteY2697" fmla="*/ 5273392 h 7041654"/>
              <a:gd name="connsiteX2698" fmla="*/ 4747572 w 9636586"/>
              <a:gd name="connsiteY2698" fmla="*/ 5266709 h 7041654"/>
              <a:gd name="connsiteX2699" fmla="*/ 4747436 w 9636586"/>
              <a:gd name="connsiteY2699" fmla="*/ 5266390 h 7041654"/>
              <a:gd name="connsiteX2700" fmla="*/ 4747198 w 9636586"/>
              <a:gd name="connsiteY2700" fmla="*/ 5266219 h 7041654"/>
              <a:gd name="connsiteX2701" fmla="*/ 4745170 w 9636586"/>
              <a:gd name="connsiteY2701" fmla="*/ 5261670 h 7041654"/>
              <a:gd name="connsiteX2702" fmla="*/ 6224711 w 9636586"/>
              <a:gd name="connsiteY2702" fmla="*/ 5227652 h 7041654"/>
              <a:gd name="connsiteX2703" fmla="*/ 6221674 w 9636586"/>
              <a:gd name="connsiteY2703" fmla="*/ 5229678 h 7041654"/>
              <a:gd name="connsiteX2704" fmla="*/ 6219332 w 9636586"/>
              <a:gd name="connsiteY2704" fmla="*/ 5229678 h 7041654"/>
              <a:gd name="connsiteX2705" fmla="*/ 6219357 w 9636586"/>
              <a:gd name="connsiteY2705" fmla="*/ 5229745 h 7041654"/>
              <a:gd name="connsiteX2706" fmla="*/ 6222381 w 9636586"/>
              <a:gd name="connsiteY2706" fmla="*/ 5229745 h 7041654"/>
              <a:gd name="connsiteX2707" fmla="*/ 6225420 w 9636586"/>
              <a:gd name="connsiteY2707" fmla="*/ 5227721 h 7041654"/>
              <a:gd name="connsiteX2708" fmla="*/ 6227813 w 9636586"/>
              <a:gd name="connsiteY2708" fmla="*/ 5227721 h 7041654"/>
              <a:gd name="connsiteX2709" fmla="*/ 6227727 w 9636586"/>
              <a:gd name="connsiteY2709" fmla="*/ 5227652 h 7041654"/>
              <a:gd name="connsiteX2710" fmla="*/ 6074032 w 9636586"/>
              <a:gd name="connsiteY2710" fmla="*/ 5226647 h 7041654"/>
              <a:gd name="connsiteX2711" fmla="*/ 6074585 w 9636586"/>
              <a:gd name="connsiteY2711" fmla="*/ 5226717 h 7041654"/>
              <a:gd name="connsiteX2712" fmla="*/ 6077727 w 9636586"/>
              <a:gd name="connsiteY2712" fmla="*/ 5226717 h 7041654"/>
              <a:gd name="connsiteX2713" fmla="*/ 6077311 w 9636586"/>
              <a:gd name="connsiteY2713" fmla="*/ 5226647 h 7041654"/>
              <a:gd name="connsiteX2714" fmla="*/ 6086401 w 9636586"/>
              <a:gd name="connsiteY2714" fmla="*/ 5217570 h 7041654"/>
              <a:gd name="connsiteX2715" fmla="*/ 6084893 w 9636586"/>
              <a:gd name="connsiteY2715" fmla="*/ 5218064 h 7041654"/>
              <a:gd name="connsiteX2716" fmla="*/ 6084893 w 9636586"/>
              <a:gd name="connsiteY2716" fmla="*/ 5220090 h 7041654"/>
              <a:gd name="connsiteX2717" fmla="*/ 6085389 w 9636586"/>
              <a:gd name="connsiteY2717" fmla="*/ 5223122 h 7041654"/>
              <a:gd name="connsiteX2718" fmla="*/ 6087909 w 9636586"/>
              <a:gd name="connsiteY2718" fmla="*/ 5226647 h 7041654"/>
              <a:gd name="connsiteX2719" fmla="*/ 6087414 w 9636586"/>
              <a:gd name="connsiteY2719" fmla="*/ 5228657 h 7041654"/>
              <a:gd name="connsiteX2720" fmla="*/ 6083902 w 9636586"/>
              <a:gd name="connsiteY2720" fmla="*/ 5229972 h 7041654"/>
              <a:gd name="connsiteX2721" fmla="*/ 6084177 w 9636586"/>
              <a:gd name="connsiteY2721" fmla="*/ 5230246 h 7041654"/>
              <a:gd name="connsiteX2722" fmla="*/ 6088214 w 9636586"/>
              <a:gd name="connsiteY2722" fmla="*/ 5228733 h 7041654"/>
              <a:gd name="connsiteX2723" fmla="*/ 6088705 w 9636586"/>
              <a:gd name="connsiteY2723" fmla="*/ 5226717 h 7041654"/>
              <a:gd name="connsiteX2724" fmla="*/ 6086188 w 9636586"/>
              <a:gd name="connsiteY2724" fmla="*/ 5223179 h 7041654"/>
              <a:gd name="connsiteX2725" fmla="*/ 6085681 w 9636586"/>
              <a:gd name="connsiteY2725" fmla="*/ 5220151 h 7041654"/>
              <a:gd name="connsiteX2726" fmla="*/ 6085681 w 9636586"/>
              <a:gd name="connsiteY2726" fmla="*/ 5218127 h 7041654"/>
              <a:gd name="connsiteX2727" fmla="*/ 6087201 w 9636586"/>
              <a:gd name="connsiteY2727" fmla="*/ 5217626 h 7041654"/>
              <a:gd name="connsiteX2728" fmla="*/ 6091743 w 9636586"/>
              <a:gd name="connsiteY2728" fmla="*/ 5217626 h 7041654"/>
              <a:gd name="connsiteX2729" fmla="*/ 6094650 w 9636586"/>
              <a:gd name="connsiteY2729" fmla="*/ 5217626 h 7041654"/>
              <a:gd name="connsiteX2730" fmla="*/ 6094479 w 9636586"/>
              <a:gd name="connsiteY2730" fmla="*/ 5217570 h 7041654"/>
              <a:gd name="connsiteX2731" fmla="*/ 6090946 w 9636586"/>
              <a:gd name="connsiteY2731" fmla="*/ 5217570 h 7041654"/>
              <a:gd name="connsiteX2732" fmla="*/ 6171426 w 9636586"/>
              <a:gd name="connsiteY2732" fmla="*/ 5209537 h 7041654"/>
              <a:gd name="connsiteX2733" fmla="*/ 6171443 w 9636586"/>
              <a:gd name="connsiteY2733" fmla="*/ 5209546 h 7041654"/>
              <a:gd name="connsiteX2734" fmla="*/ 6189419 w 9636586"/>
              <a:gd name="connsiteY2734" fmla="*/ 5210521 h 7041654"/>
              <a:gd name="connsiteX2735" fmla="*/ 6189364 w 9636586"/>
              <a:gd name="connsiteY2735" fmla="*/ 5210503 h 7041654"/>
              <a:gd name="connsiteX2736" fmla="*/ 6159595 w 9636586"/>
              <a:gd name="connsiteY2736" fmla="*/ 5204456 h 7041654"/>
              <a:gd name="connsiteX2737" fmla="*/ 6158066 w 9636586"/>
              <a:gd name="connsiteY2737" fmla="*/ 5207471 h 7041654"/>
              <a:gd name="connsiteX2738" fmla="*/ 6156823 w 9636586"/>
              <a:gd name="connsiteY2738" fmla="*/ 5209141 h 7041654"/>
              <a:gd name="connsiteX2739" fmla="*/ 6157308 w 9636586"/>
              <a:gd name="connsiteY2739" fmla="*/ 5209546 h 7041654"/>
              <a:gd name="connsiteX2740" fmla="*/ 6158827 w 9636586"/>
              <a:gd name="connsiteY2740" fmla="*/ 5207531 h 7041654"/>
              <a:gd name="connsiteX2741" fmla="*/ 6160274 w 9636586"/>
              <a:gd name="connsiteY2741" fmla="*/ 5204649 h 7041654"/>
              <a:gd name="connsiteX2742" fmla="*/ 6144452 w 9636586"/>
              <a:gd name="connsiteY2742" fmla="*/ 5201936 h 7041654"/>
              <a:gd name="connsiteX2743" fmla="*/ 6143440 w 9636586"/>
              <a:gd name="connsiteY2743" fmla="*/ 5203435 h 7041654"/>
              <a:gd name="connsiteX2744" fmla="*/ 6141932 w 9636586"/>
              <a:gd name="connsiteY2744" fmla="*/ 5204456 h 7041654"/>
              <a:gd name="connsiteX2745" fmla="*/ 6136527 w 9636586"/>
              <a:gd name="connsiteY2745" fmla="*/ 5206699 h 7041654"/>
              <a:gd name="connsiteX2746" fmla="*/ 6136635 w 9636586"/>
              <a:gd name="connsiteY2746" fmla="*/ 5207020 h 7041654"/>
              <a:gd name="connsiteX2747" fmla="*/ 6142682 w 9636586"/>
              <a:gd name="connsiteY2747" fmla="*/ 5204503 h 7041654"/>
              <a:gd name="connsiteX2748" fmla="*/ 6144201 w 9636586"/>
              <a:gd name="connsiteY2748" fmla="*/ 5203491 h 7041654"/>
              <a:gd name="connsiteX2749" fmla="*/ 6145214 w 9636586"/>
              <a:gd name="connsiteY2749" fmla="*/ 5201977 h 7041654"/>
              <a:gd name="connsiteX2750" fmla="*/ 6147026 w 9636586"/>
              <a:gd name="connsiteY2750" fmla="*/ 5201977 h 7041654"/>
              <a:gd name="connsiteX2751" fmla="*/ 6146973 w 9636586"/>
              <a:gd name="connsiteY2751" fmla="*/ 5201936 h 7041654"/>
              <a:gd name="connsiteX2752" fmla="*/ 6115674 w 9636586"/>
              <a:gd name="connsiteY2752" fmla="*/ 5186796 h 7041654"/>
              <a:gd name="connsiteX2753" fmla="*/ 6110634 w 9636586"/>
              <a:gd name="connsiteY2753" fmla="*/ 5189317 h 7041654"/>
              <a:gd name="connsiteX2754" fmla="*/ 6108114 w 9636586"/>
              <a:gd name="connsiteY2754" fmla="*/ 5189317 h 7041654"/>
              <a:gd name="connsiteX2755" fmla="*/ 6104581 w 9636586"/>
              <a:gd name="connsiteY2755" fmla="*/ 5191327 h 7041654"/>
              <a:gd name="connsiteX2756" fmla="*/ 6102040 w 9636586"/>
              <a:gd name="connsiteY2756" fmla="*/ 5194868 h 7041654"/>
              <a:gd name="connsiteX2757" fmla="*/ 6100532 w 9636586"/>
              <a:gd name="connsiteY2757" fmla="*/ 5203946 h 7041654"/>
              <a:gd name="connsiteX2758" fmla="*/ 6100036 w 9636586"/>
              <a:gd name="connsiteY2758" fmla="*/ 5204951 h 7041654"/>
              <a:gd name="connsiteX2759" fmla="*/ 6099024 w 9636586"/>
              <a:gd name="connsiteY2759" fmla="*/ 5205461 h 7041654"/>
              <a:gd name="connsiteX2760" fmla="*/ 6098011 w 9636586"/>
              <a:gd name="connsiteY2760" fmla="*/ 5206977 h 7041654"/>
              <a:gd name="connsiteX2761" fmla="*/ 6098011 w 9636586"/>
              <a:gd name="connsiteY2761" fmla="*/ 5208492 h 7041654"/>
              <a:gd name="connsiteX2762" fmla="*/ 6098507 w 9636586"/>
              <a:gd name="connsiteY2762" fmla="*/ 5211508 h 7041654"/>
              <a:gd name="connsiteX2763" fmla="*/ 6098507 w 9636586"/>
              <a:gd name="connsiteY2763" fmla="*/ 5213534 h 7041654"/>
              <a:gd name="connsiteX2764" fmla="*/ 6099024 w 9636586"/>
              <a:gd name="connsiteY2764" fmla="*/ 5213534 h 7041654"/>
              <a:gd name="connsiteX2765" fmla="*/ 6098011 w 9636586"/>
              <a:gd name="connsiteY2765" fmla="*/ 5217059 h 7041654"/>
              <a:gd name="connsiteX2766" fmla="*/ 6096228 w 9636586"/>
              <a:gd name="connsiteY2766" fmla="*/ 5217944 h 7041654"/>
              <a:gd name="connsiteX2767" fmla="*/ 6096777 w 9636586"/>
              <a:gd name="connsiteY2767" fmla="*/ 5218127 h 7041654"/>
              <a:gd name="connsiteX2768" fmla="*/ 6098803 w 9636586"/>
              <a:gd name="connsiteY2768" fmla="*/ 5217124 h 7041654"/>
              <a:gd name="connsiteX2769" fmla="*/ 6099801 w 9636586"/>
              <a:gd name="connsiteY2769" fmla="*/ 5213586 h 7041654"/>
              <a:gd name="connsiteX2770" fmla="*/ 6099310 w 9636586"/>
              <a:gd name="connsiteY2770" fmla="*/ 5213586 h 7041654"/>
              <a:gd name="connsiteX2771" fmla="*/ 6099310 w 9636586"/>
              <a:gd name="connsiteY2771" fmla="*/ 5211570 h 7041654"/>
              <a:gd name="connsiteX2772" fmla="*/ 6098803 w 9636586"/>
              <a:gd name="connsiteY2772" fmla="*/ 5208534 h 7041654"/>
              <a:gd name="connsiteX2773" fmla="*/ 6098803 w 9636586"/>
              <a:gd name="connsiteY2773" fmla="*/ 5207020 h 7041654"/>
              <a:gd name="connsiteX2774" fmla="*/ 6099801 w 9636586"/>
              <a:gd name="connsiteY2774" fmla="*/ 5205506 h 7041654"/>
              <a:gd name="connsiteX2775" fmla="*/ 6100814 w 9636586"/>
              <a:gd name="connsiteY2775" fmla="*/ 5205005 h 7041654"/>
              <a:gd name="connsiteX2776" fmla="*/ 6101320 w 9636586"/>
              <a:gd name="connsiteY2776" fmla="*/ 5203992 h 7041654"/>
              <a:gd name="connsiteX2777" fmla="*/ 6102840 w 9636586"/>
              <a:gd name="connsiteY2777" fmla="*/ 5194910 h 7041654"/>
              <a:gd name="connsiteX2778" fmla="*/ 6105357 w 9636586"/>
              <a:gd name="connsiteY2778" fmla="*/ 5191371 h 7041654"/>
              <a:gd name="connsiteX2779" fmla="*/ 6108887 w 9636586"/>
              <a:gd name="connsiteY2779" fmla="*/ 5189356 h 7041654"/>
              <a:gd name="connsiteX2780" fmla="*/ 6111404 w 9636586"/>
              <a:gd name="connsiteY2780" fmla="*/ 5189356 h 7041654"/>
              <a:gd name="connsiteX2781" fmla="*/ 6116453 w 9636586"/>
              <a:gd name="connsiteY2781" fmla="*/ 5186830 h 7041654"/>
              <a:gd name="connsiteX2782" fmla="*/ 6117268 w 9636586"/>
              <a:gd name="connsiteY2782" fmla="*/ 5186830 h 7041654"/>
              <a:gd name="connsiteX2783" fmla="*/ 6117182 w 9636586"/>
              <a:gd name="connsiteY2783" fmla="*/ 5186796 h 7041654"/>
              <a:gd name="connsiteX2784" fmla="*/ 5007807 w 9636586"/>
              <a:gd name="connsiteY2784" fmla="*/ 5164260 h 7041654"/>
              <a:gd name="connsiteX2785" fmla="*/ 5008298 w 9636586"/>
              <a:gd name="connsiteY2785" fmla="*/ 5169817 h 7041654"/>
              <a:gd name="connsiteX2786" fmla="*/ 5007295 w 9636586"/>
              <a:gd name="connsiteY2786" fmla="*/ 5174859 h 7041654"/>
              <a:gd name="connsiteX2787" fmla="*/ 5004776 w 9636586"/>
              <a:gd name="connsiteY2787" fmla="*/ 5177885 h 7041654"/>
              <a:gd name="connsiteX2788" fmla="*/ 5004435 w 9636586"/>
              <a:gd name="connsiteY2788" fmla="*/ 5177658 h 7041654"/>
              <a:gd name="connsiteX2789" fmla="*/ 5004346 w 9636586"/>
              <a:gd name="connsiteY2789" fmla="*/ 5177747 h 7041654"/>
              <a:gd name="connsiteX2790" fmla="*/ 5001115 w 9636586"/>
              <a:gd name="connsiteY2790" fmla="*/ 5175952 h 7041654"/>
              <a:gd name="connsiteX2791" fmla="*/ 5000038 w 9636586"/>
              <a:gd name="connsiteY2791" fmla="*/ 5173709 h 7041654"/>
              <a:gd name="connsiteX2792" fmla="*/ 5001654 w 9636586"/>
              <a:gd name="connsiteY2792" fmla="*/ 5171016 h 7041654"/>
              <a:gd name="connsiteX2793" fmla="*/ 5002074 w 9636586"/>
              <a:gd name="connsiteY2793" fmla="*/ 5170634 h 7041654"/>
              <a:gd name="connsiteX2794" fmla="*/ 5002236 w 9636586"/>
              <a:gd name="connsiteY2794" fmla="*/ 5170311 h 7041654"/>
              <a:gd name="connsiteX2795" fmla="*/ 6033908 w 9636586"/>
              <a:gd name="connsiteY2795" fmla="*/ 5136352 h 7041654"/>
              <a:gd name="connsiteX2796" fmla="*/ 6030375 w 9636586"/>
              <a:gd name="connsiteY2796" fmla="*/ 5137357 h 7041654"/>
              <a:gd name="connsiteX2797" fmla="*/ 6027172 w 9636586"/>
              <a:gd name="connsiteY2797" fmla="*/ 5137357 h 7041654"/>
              <a:gd name="connsiteX2798" fmla="*/ 6027177 w 9636586"/>
              <a:gd name="connsiteY2798" fmla="*/ 5137358 h 7041654"/>
              <a:gd name="connsiteX2799" fmla="*/ 6031198 w 9636586"/>
              <a:gd name="connsiteY2799" fmla="*/ 5137358 h 7041654"/>
              <a:gd name="connsiteX2800" fmla="*/ 6034427 w 9636586"/>
              <a:gd name="connsiteY2800" fmla="*/ 5136436 h 7041654"/>
              <a:gd name="connsiteX2801" fmla="*/ 5982426 w 9636586"/>
              <a:gd name="connsiteY2801" fmla="*/ 5099532 h 7041654"/>
              <a:gd name="connsiteX2802" fmla="*/ 5980897 w 9636586"/>
              <a:gd name="connsiteY2802" fmla="*/ 5100537 h 7041654"/>
              <a:gd name="connsiteX2803" fmla="*/ 5977364 w 9636586"/>
              <a:gd name="connsiteY2803" fmla="*/ 5102052 h 7041654"/>
              <a:gd name="connsiteX2804" fmla="*/ 5976128 w 9636586"/>
              <a:gd name="connsiteY2804" fmla="*/ 5102357 h 7041654"/>
              <a:gd name="connsiteX2805" fmla="*/ 5976223 w 9636586"/>
              <a:gd name="connsiteY2805" fmla="*/ 5102523 h 7041654"/>
              <a:gd name="connsiteX2806" fmla="*/ 5978234 w 9636586"/>
              <a:gd name="connsiteY2806" fmla="*/ 5102013 h 7041654"/>
              <a:gd name="connsiteX2807" fmla="*/ 5981764 w 9636586"/>
              <a:gd name="connsiteY2807" fmla="*/ 5100499 h 7041654"/>
              <a:gd name="connsiteX2808" fmla="*/ 5983000 w 9636586"/>
              <a:gd name="connsiteY2808" fmla="*/ 5099675 h 7041654"/>
              <a:gd name="connsiteX2809" fmla="*/ 5830998 w 9636586"/>
              <a:gd name="connsiteY2809" fmla="*/ 5094985 h 7041654"/>
              <a:gd name="connsiteX2810" fmla="*/ 5826453 w 9636586"/>
              <a:gd name="connsiteY2810" fmla="*/ 5095990 h 7041654"/>
              <a:gd name="connsiteX2811" fmla="*/ 5822010 w 9636586"/>
              <a:gd name="connsiteY2811" fmla="*/ 5097471 h 7041654"/>
              <a:gd name="connsiteX2812" fmla="*/ 5822871 w 9636586"/>
              <a:gd name="connsiteY2812" fmla="*/ 5097471 h 7041654"/>
              <a:gd name="connsiteX2813" fmla="*/ 5827414 w 9636586"/>
              <a:gd name="connsiteY2813" fmla="*/ 5095957 h 7041654"/>
              <a:gd name="connsiteX2814" fmla="*/ 5831265 w 9636586"/>
              <a:gd name="connsiteY2814" fmla="*/ 5095099 h 7041654"/>
              <a:gd name="connsiteX2815" fmla="*/ 5940530 w 9636586"/>
              <a:gd name="connsiteY2815" fmla="*/ 5091954 h 7041654"/>
              <a:gd name="connsiteX2816" fmla="*/ 5936481 w 9636586"/>
              <a:gd name="connsiteY2816" fmla="*/ 5093469 h 7041654"/>
              <a:gd name="connsiteX2817" fmla="*/ 5933055 w 9636586"/>
              <a:gd name="connsiteY2817" fmla="*/ 5094444 h 7041654"/>
              <a:gd name="connsiteX2818" fmla="*/ 5933849 w 9636586"/>
              <a:gd name="connsiteY2818" fmla="*/ 5094444 h 7041654"/>
              <a:gd name="connsiteX2819" fmla="*/ 5937379 w 9636586"/>
              <a:gd name="connsiteY2819" fmla="*/ 5093431 h 7041654"/>
              <a:gd name="connsiteX2820" fmla="*/ 5941042 w 9636586"/>
              <a:gd name="connsiteY2820" fmla="*/ 5092057 h 7041654"/>
              <a:gd name="connsiteX2821" fmla="*/ 5960714 w 9636586"/>
              <a:gd name="connsiteY2821" fmla="*/ 5090438 h 7041654"/>
              <a:gd name="connsiteX2822" fmla="*/ 5949748 w 9636586"/>
              <a:gd name="connsiteY2822" fmla="*/ 5092930 h 7041654"/>
              <a:gd name="connsiteX2823" fmla="*/ 5950501 w 9636586"/>
              <a:gd name="connsiteY2823" fmla="*/ 5092930 h 7041654"/>
              <a:gd name="connsiteX2824" fmla="*/ 5961119 w 9636586"/>
              <a:gd name="connsiteY2824" fmla="*/ 5090513 h 7041654"/>
              <a:gd name="connsiteX2825" fmla="*/ 5904687 w 9636586"/>
              <a:gd name="connsiteY2825" fmla="*/ 5088939 h 7041654"/>
              <a:gd name="connsiteX2826" fmla="*/ 5895597 w 9636586"/>
              <a:gd name="connsiteY2826" fmla="*/ 5089944 h 7041654"/>
              <a:gd name="connsiteX2827" fmla="*/ 5887024 w 9636586"/>
              <a:gd name="connsiteY2827" fmla="*/ 5093469 h 7041654"/>
              <a:gd name="connsiteX2828" fmla="*/ 5880455 w 9636586"/>
              <a:gd name="connsiteY2828" fmla="*/ 5098016 h 7041654"/>
              <a:gd name="connsiteX2829" fmla="*/ 5874919 w 9636586"/>
              <a:gd name="connsiteY2829" fmla="*/ 5102547 h 7041654"/>
              <a:gd name="connsiteX2830" fmla="*/ 5870374 w 9636586"/>
              <a:gd name="connsiteY2830" fmla="*/ 5109104 h 7041654"/>
              <a:gd name="connsiteX2831" fmla="*/ 5867337 w 9636586"/>
              <a:gd name="connsiteY2831" fmla="*/ 5111624 h 7041654"/>
              <a:gd name="connsiteX2832" fmla="*/ 5863994 w 9636586"/>
              <a:gd name="connsiteY2832" fmla="*/ 5112048 h 7041654"/>
              <a:gd name="connsiteX2833" fmla="*/ 5864233 w 9636586"/>
              <a:gd name="connsiteY2833" fmla="*/ 5112108 h 7041654"/>
              <a:gd name="connsiteX2834" fmla="*/ 5868269 w 9636586"/>
              <a:gd name="connsiteY2834" fmla="*/ 5111606 h 7041654"/>
              <a:gd name="connsiteX2835" fmla="*/ 5871293 w 9636586"/>
              <a:gd name="connsiteY2835" fmla="*/ 5109080 h 7041654"/>
              <a:gd name="connsiteX2836" fmla="*/ 5875835 w 9636586"/>
              <a:gd name="connsiteY2836" fmla="*/ 5102523 h 7041654"/>
              <a:gd name="connsiteX2837" fmla="*/ 5881391 w 9636586"/>
              <a:gd name="connsiteY2837" fmla="*/ 5097973 h 7041654"/>
              <a:gd name="connsiteX2838" fmla="*/ 5887945 w 9636586"/>
              <a:gd name="connsiteY2838" fmla="*/ 5093431 h 7041654"/>
              <a:gd name="connsiteX2839" fmla="*/ 5896524 w 9636586"/>
              <a:gd name="connsiteY2839" fmla="*/ 5089902 h 7041654"/>
              <a:gd name="connsiteX2840" fmla="*/ 5904913 w 9636586"/>
              <a:gd name="connsiteY2840" fmla="*/ 5088966 h 7041654"/>
              <a:gd name="connsiteX2841" fmla="*/ 5799205 w 9636586"/>
              <a:gd name="connsiteY2841" fmla="*/ 5082876 h 7041654"/>
              <a:gd name="connsiteX2842" fmla="*/ 5798192 w 9636586"/>
              <a:gd name="connsiteY2842" fmla="*/ 5083387 h 7041654"/>
              <a:gd name="connsiteX2843" fmla="*/ 5795155 w 9636586"/>
              <a:gd name="connsiteY2843" fmla="*/ 5085397 h 7041654"/>
              <a:gd name="connsiteX2844" fmla="*/ 5793308 w 9636586"/>
              <a:gd name="connsiteY2844" fmla="*/ 5085862 h 7041654"/>
              <a:gd name="connsiteX2845" fmla="*/ 5794126 w 9636586"/>
              <a:gd name="connsiteY2845" fmla="*/ 5085862 h 7041654"/>
              <a:gd name="connsiteX2846" fmla="*/ 5796136 w 9636586"/>
              <a:gd name="connsiteY2846" fmla="*/ 5085352 h 7041654"/>
              <a:gd name="connsiteX2847" fmla="*/ 5799160 w 9636586"/>
              <a:gd name="connsiteY2847" fmla="*/ 5083336 h 7041654"/>
              <a:gd name="connsiteX2848" fmla="*/ 5799638 w 9636586"/>
              <a:gd name="connsiteY2848" fmla="*/ 5083099 h 7041654"/>
              <a:gd name="connsiteX2849" fmla="*/ 7406325 w 9636586"/>
              <a:gd name="connsiteY2849" fmla="*/ 5046551 h 7041654"/>
              <a:gd name="connsiteX2850" fmla="*/ 7401780 w 9636586"/>
              <a:gd name="connsiteY2850" fmla="*/ 5047061 h 7041654"/>
              <a:gd name="connsiteX2851" fmla="*/ 7394220 w 9636586"/>
              <a:gd name="connsiteY2851" fmla="*/ 5051608 h 7041654"/>
              <a:gd name="connsiteX2852" fmla="*/ 7390170 w 9636586"/>
              <a:gd name="connsiteY2852" fmla="*/ 5052102 h 7041654"/>
              <a:gd name="connsiteX2853" fmla="*/ 7387650 w 9636586"/>
              <a:gd name="connsiteY2853" fmla="*/ 5052102 h 7041654"/>
              <a:gd name="connsiteX2854" fmla="*/ 7386637 w 9636586"/>
              <a:gd name="connsiteY2854" fmla="*/ 5051608 h 7041654"/>
              <a:gd name="connsiteX2855" fmla="*/ 7385625 w 9636586"/>
              <a:gd name="connsiteY2855" fmla="*/ 5051608 h 7041654"/>
              <a:gd name="connsiteX2856" fmla="*/ 7384117 w 9636586"/>
              <a:gd name="connsiteY2856" fmla="*/ 5052102 h 7041654"/>
              <a:gd name="connsiteX2857" fmla="*/ 7381080 w 9636586"/>
              <a:gd name="connsiteY2857" fmla="*/ 5060685 h 7041654"/>
              <a:gd name="connsiteX2858" fmla="*/ 7381597 w 9636586"/>
              <a:gd name="connsiteY2858" fmla="*/ 5065727 h 7041654"/>
              <a:gd name="connsiteX2859" fmla="*/ 7383622 w 9636586"/>
              <a:gd name="connsiteY2859" fmla="*/ 5066732 h 7041654"/>
              <a:gd name="connsiteX2860" fmla="*/ 7386142 w 9636586"/>
              <a:gd name="connsiteY2860" fmla="*/ 5064211 h 7041654"/>
              <a:gd name="connsiteX2861" fmla="*/ 7387650 w 9636586"/>
              <a:gd name="connsiteY2861" fmla="*/ 5055644 h 7041654"/>
              <a:gd name="connsiteX2862" fmla="*/ 7389158 w 9636586"/>
              <a:gd name="connsiteY2862" fmla="*/ 5057654 h 7041654"/>
              <a:gd name="connsiteX2863" fmla="*/ 7392690 w 9636586"/>
              <a:gd name="connsiteY2863" fmla="*/ 5065727 h 7041654"/>
              <a:gd name="connsiteX2864" fmla="*/ 7393703 w 9636586"/>
              <a:gd name="connsiteY2864" fmla="*/ 5067242 h 7041654"/>
              <a:gd name="connsiteX2865" fmla="*/ 7395232 w 9636586"/>
              <a:gd name="connsiteY2865" fmla="*/ 5067737 h 7041654"/>
              <a:gd name="connsiteX2866" fmla="*/ 7398765 w 9636586"/>
              <a:gd name="connsiteY2866" fmla="*/ 5068247 h 7041654"/>
              <a:gd name="connsiteX2867" fmla="*/ 7397235 w 9636586"/>
              <a:gd name="connsiteY2867" fmla="*/ 5065727 h 7041654"/>
              <a:gd name="connsiteX2868" fmla="*/ 7395232 w 9636586"/>
              <a:gd name="connsiteY2868" fmla="*/ 5061690 h 7041654"/>
              <a:gd name="connsiteX2869" fmla="*/ 7393703 w 9636586"/>
              <a:gd name="connsiteY2869" fmla="*/ 5058165 h 7041654"/>
              <a:gd name="connsiteX2870" fmla="*/ 7396223 w 9636586"/>
              <a:gd name="connsiteY2870" fmla="*/ 5054129 h 7041654"/>
              <a:gd name="connsiteX2871" fmla="*/ 7404300 w 9636586"/>
              <a:gd name="connsiteY2871" fmla="*/ 5050092 h 7041654"/>
              <a:gd name="connsiteX2872" fmla="*/ 4425967 w 9636586"/>
              <a:gd name="connsiteY2872" fmla="*/ 5005765 h 7041654"/>
              <a:gd name="connsiteX2873" fmla="*/ 4427995 w 9636586"/>
              <a:gd name="connsiteY2873" fmla="*/ 5005765 h 7041654"/>
              <a:gd name="connsiteX2874" fmla="*/ 4428507 w 9636586"/>
              <a:gd name="connsiteY2874" fmla="*/ 5006259 h 7041654"/>
              <a:gd name="connsiteX2875" fmla="*/ 4428568 w 9636586"/>
              <a:gd name="connsiteY2875" fmla="*/ 5006571 h 7041654"/>
              <a:gd name="connsiteX2876" fmla="*/ 4428610 w 9636586"/>
              <a:gd name="connsiteY2876" fmla="*/ 5006616 h 7041654"/>
              <a:gd name="connsiteX2877" fmla="*/ 4429041 w 9636586"/>
              <a:gd name="connsiteY2877" fmla="*/ 5008905 h 7041654"/>
              <a:gd name="connsiteX2878" fmla="*/ 4430514 w 9636586"/>
              <a:gd name="connsiteY2878" fmla="*/ 5012825 h 7041654"/>
              <a:gd name="connsiteX2879" fmla="*/ 4430412 w 9636586"/>
              <a:gd name="connsiteY2879" fmla="*/ 5012927 h 7041654"/>
              <a:gd name="connsiteX2880" fmla="*/ 4430568 w 9636586"/>
              <a:gd name="connsiteY2880" fmla="*/ 5013367 h 7041654"/>
              <a:gd name="connsiteX2881" fmla="*/ 4428610 w 9636586"/>
              <a:gd name="connsiteY2881" fmla="*/ 5015444 h 7041654"/>
              <a:gd name="connsiteX2882" fmla="*/ 4426162 w 9636586"/>
              <a:gd name="connsiteY2882" fmla="*/ 5015444 h 7041654"/>
              <a:gd name="connsiteX2883" fmla="*/ 4422735 w 9636586"/>
              <a:gd name="connsiteY2883" fmla="*/ 5016483 h 7041654"/>
              <a:gd name="connsiteX2884" fmla="*/ 4418328 w 9636586"/>
              <a:gd name="connsiteY2884" fmla="*/ 5022714 h 7041654"/>
              <a:gd name="connsiteX2885" fmla="*/ 4416370 w 9636586"/>
              <a:gd name="connsiteY2885" fmla="*/ 5024272 h 7041654"/>
              <a:gd name="connsiteX2886" fmla="*/ 4415335 w 9636586"/>
              <a:gd name="connsiteY2886" fmla="*/ 5022625 h 7041654"/>
              <a:gd name="connsiteX2887" fmla="*/ 4413843 w 9636586"/>
              <a:gd name="connsiteY2887" fmla="*/ 5020398 h 7041654"/>
              <a:gd name="connsiteX2888" fmla="*/ 4416382 w 9636586"/>
              <a:gd name="connsiteY2888" fmla="*/ 5014348 h 7041654"/>
              <a:gd name="connsiteX2889" fmla="*/ 4416382 w 9636586"/>
              <a:gd name="connsiteY2889" fmla="*/ 5012331 h 7041654"/>
              <a:gd name="connsiteX2890" fmla="*/ 4416382 w 9636586"/>
              <a:gd name="connsiteY2890" fmla="*/ 5010314 h 7041654"/>
              <a:gd name="connsiteX2891" fmla="*/ 4416874 w 9636586"/>
              <a:gd name="connsiteY2891" fmla="*/ 5008791 h 7041654"/>
              <a:gd name="connsiteX2892" fmla="*/ 4419414 w 9636586"/>
              <a:gd name="connsiteY2892" fmla="*/ 5007782 h 7041654"/>
              <a:gd name="connsiteX2893" fmla="*/ 4425476 w 9636586"/>
              <a:gd name="connsiteY2893" fmla="*/ 5006259 h 7041654"/>
              <a:gd name="connsiteX2894" fmla="*/ 7448716 w 9636586"/>
              <a:gd name="connsiteY2894" fmla="*/ 4765071 h 7041654"/>
              <a:gd name="connsiteX2895" fmla="*/ 7444193 w 9636586"/>
              <a:gd name="connsiteY2895" fmla="*/ 4768102 h 7041654"/>
              <a:gd name="connsiteX2896" fmla="*/ 7440639 w 9636586"/>
              <a:gd name="connsiteY2896" fmla="*/ 4774659 h 7041654"/>
              <a:gd name="connsiteX2897" fmla="*/ 7437623 w 9636586"/>
              <a:gd name="connsiteY2897" fmla="*/ 4781216 h 7041654"/>
              <a:gd name="connsiteX2898" fmla="*/ 7438636 w 9636586"/>
              <a:gd name="connsiteY2898" fmla="*/ 4786257 h 7041654"/>
              <a:gd name="connsiteX2899" fmla="*/ 7436115 w 9636586"/>
              <a:gd name="connsiteY2899" fmla="*/ 4784742 h 7041654"/>
              <a:gd name="connsiteX2900" fmla="*/ 7434586 w 9636586"/>
              <a:gd name="connsiteY2900" fmla="*/ 4783737 h 7041654"/>
              <a:gd name="connsiteX2901" fmla="*/ 7432583 w 9636586"/>
              <a:gd name="connsiteY2901" fmla="*/ 4782221 h 7041654"/>
              <a:gd name="connsiteX2902" fmla="*/ 7428533 w 9636586"/>
              <a:gd name="connsiteY2902" fmla="*/ 4781726 h 7041654"/>
              <a:gd name="connsiteX2903" fmla="*/ 7425001 w 9636586"/>
              <a:gd name="connsiteY2903" fmla="*/ 4782221 h 7041654"/>
              <a:gd name="connsiteX2904" fmla="*/ 7421964 w 9636586"/>
              <a:gd name="connsiteY2904" fmla="*/ 4784247 h 7041654"/>
              <a:gd name="connsiteX2905" fmla="*/ 7419960 w 9636586"/>
              <a:gd name="connsiteY2905" fmla="*/ 4786768 h 7041654"/>
              <a:gd name="connsiteX2906" fmla="*/ 7415415 w 9636586"/>
              <a:gd name="connsiteY2906" fmla="*/ 4790804 h 7041654"/>
              <a:gd name="connsiteX2907" fmla="*/ 7409362 w 9636586"/>
              <a:gd name="connsiteY2907" fmla="*/ 4795845 h 7041654"/>
              <a:gd name="connsiteX2908" fmla="*/ 7407833 w 9636586"/>
              <a:gd name="connsiteY2908" fmla="*/ 4797361 h 7041654"/>
              <a:gd name="connsiteX2909" fmla="*/ 7406821 w 9636586"/>
              <a:gd name="connsiteY2909" fmla="*/ 4800392 h 7041654"/>
              <a:gd name="connsiteX2910" fmla="*/ 7408350 w 9636586"/>
              <a:gd name="connsiteY2910" fmla="*/ 4803917 h 7041654"/>
              <a:gd name="connsiteX2911" fmla="*/ 7409858 w 9636586"/>
              <a:gd name="connsiteY2911" fmla="*/ 4805433 h 7041654"/>
              <a:gd name="connsiteX2912" fmla="*/ 7411883 w 9636586"/>
              <a:gd name="connsiteY2912" fmla="*/ 4802912 h 7041654"/>
              <a:gd name="connsiteX2913" fmla="*/ 7413907 w 9636586"/>
              <a:gd name="connsiteY2913" fmla="*/ 4802912 h 7041654"/>
              <a:gd name="connsiteX2914" fmla="*/ 7413907 w 9636586"/>
              <a:gd name="connsiteY2914" fmla="*/ 4805433 h 7041654"/>
              <a:gd name="connsiteX2915" fmla="*/ 7415911 w 9636586"/>
              <a:gd name="connsiteY2915" fmla="*/ 4811479 h 7041654"/>
              <a:gd name="connsiteX2916" fmla="*/ 7420456 w 9636586"/>
              <a:gd name="connsiteY2916" fmla="*/ 4808959 h 7041654"/>
              <a:gd name="connsiteX2917" fmla="*/ 7422976 w 9636586"/>
              <a:gd name="connsiteY2917" fmla="*/ 4811479 h 7041654"/>
              <a:gd name="connsiteX2918" fmla="*/ 7421964 w 9636586"/>
              <a:gd name="connsiteY2918" fmla="*/ 4815021 h 7041654"/>
              <a:gd name="connsiteX2919" fmla="*/ 7418948 w 9636586"/>
              <a:gd name="connsiteY2919" fmla="*/ 4818547 h 7041654"/>
              <a:gd name="connsiteX2920" fmla="*/ 7422976 w 9636586"/>
              <a:gd name="connsiteY2920" fmla="*/ 4821067 h 7041654"/>
              <a:gd name="connsiteX2921" fmla="*/ 7432583 w 9636586"/>
              <a:gd name="connsiteY2921" fmla="*/ 4822072 h 7041654"/>
              <a:gd name="connsiteX2922" fmla="*/ 7436115 w 9636586"/>
              <a:gd name="connsiteY2922" fmla="*/ 4824098 h 7041654"/>
              <a:gd name="connsiteX2923" fmla="*/ 7436611 w 9636586"/>
              <a:gd name="connsiteY2923" fmla="*/ 4827113 h 7041654"/>
              <a:gd name="connsiteX2924" fmla="*/ 7436611 w 9636586"/>
              <a:gd name="connsiteY2924" fmla="*/ 4832171 h 7041654"/>
              <a:gd name="connsiteX2925" fmla="*/ 7435598 w 9636586"/>
              <a:gd name="connsiteY2925" fmla="*/ 4837706 h 7041654"/>
              <a:gd name="connsiteX2926" fmla="*/ 7434091 w 9636586"/>
              <a:gd name="connsiteY2926" fmla="*/ 4840738 h 7041654"/>
              <a:gd name="connsiteX2927" fmla="*/ 7434586 w 9636586"/>
              <a:gd name="connsiteY2927" fmla="*/ 4845284 h 7041654"/>
              <a:gd name="connsiteX2928" fmla="*/ 7436611 w 9636586"/>
              <a:gd name="connsiteY2928" fmla="*/ 4845779 h 7041654"/>
              <a:gd name="connsiteX2929" fmla="*/ 7439131 w 9636586"/>
              <a:gd name="connsiteY2929" fmla="*/ 4843769 h 7041654"/>
              <a:gd name="connsiteX2930" fmla="*/ 7440144 w 9636586"/>
              <a:gd name="connsiteY2930" fmla="*/ 4840243 h 7041654"/>
              <a:gd name="connsiteX2931" fmla="*/ 7440144 w 9636586"/>
              <a:gd name="connsiteY2931" fmla="*/ 4825614 h 7041654"/>
              <a:gd name="connsiteX2932" fmla="*/ 7440144 w 9636586"/>
              <a:gd name="connsiteY2932" fmla="*/ 4824593 h 7041654"/>
              <a:gd name="connsiteX2933" fmla="*/ 7441156 w 9636586"/>
              <a:gd name="connsiteY2933" fmla="*/ 4823588 h 7041654"/>
              <a:gd name="connsiteX2934" fmla="*/ 7441156 w 9636586"/>
              <a:gd name="connsiteY2934" fmla="*/ 4821578 h 7041654"/>
              <a:gd name="connsiteX2935" fmla="*/ 7440144 w 9636586"/>
              <a:gd name="connsiteY2935" fmla="*/ 4819552 h 7041654"/>
              <a:gd name="connsiteX2936" fmla="*/ 7438636 w 9636586"/>
              <a:gd name="connsiteY2936" fmla="*/ 4818547 h 7041654"/>
              <a:gd name="connsiteX2937" fmla="*/ 7433574 w 9636586"/>
              <a:gd name="connsiteY2937" fmla="*/ 4818547 h 7041654"/>
              <a:gd name="connsiteX2938" fmla="*/ 7431570 w 9636586"/>
              <a:gd name="connsiteY2938" fmla="*/ 4818547 h 7041654"/>
              <a:gd name="connsiteX2939" fmla="*/ 7428533 w 9636586"/>
              <a:gd name="connsiteY2939" fmla="*/ 4816026 h 7041654"/>
              <a:gd name="connsiteX2940" fmla="*/ 7427521 w 9636586"/>
              <a:gd name="connsiteY2940" fmla="*/ 4814510 h 7041654"/>
              <a:gd name="connsiteX2941" fmla="*/ 7428533 w 9636586"/>
              <a:gd name="connsiteY2941" fmla="*/ 4811990 h 7041654"/>
              <a:gd name="connsiteX2942" fmla="*/ 7431570 w 9636586"/>
              <a:gd name="connsiteY2942" fmla="*/ 4809469 h 7041654"/>
              <a:gd name="connsiteX2943" fmla="*/ 7433574 w 9636586"/>
              <a:gd name="connsiteY2943" fmla="*/ 4811479 h 7041654"/>
              <a:gd name="connsiteX2944" fmla="*/ 7435598 w 9636586"/>
              <a:gd name="connsiteY2944" fmla="*/ 4812484 h 7041654"/>
              <a:gd name="connsiteX2945" fmla="*/ 7437623 w 9636586"/>
              <a:gd name="connsiteY2945" fmla="*/ 4812484 h 7041654"/>
              <a:gd name="connsiteX2946" fmla="*/ 7438636 w 9636586"/>
              <a:gd name="connsiteY2946" fmla="*/ 4810985 h 7041654"/>
              <a:gd name="connsiteX2947" fmla="*/ 7437106 w 9636586"/>
              <a:gd name="connsiteY2947" fmla="*/ 4808959 h 7041654"/>
              <a:gd name="connsiteX2948" fmla="*/ 7429546 w 9636586"/>
              <a:gd name="connsiteY2948" fmla="*/ 4803407 h 7041654"/>
              <a:gd name="connsiteX2949" fmla="*/ 7426508 w 9636586"/>
              <a:gd name="connsiteY2949" fmla="*/ 4799371 h 7041654"/>
              <a:gd name="connsiteX2950" fmla="*/ 7423493 w 9636586"/>
              <a:gd name="connsiteY2950" fmla="*/ 4793324 h 7041654"/>
              <a:gd name="connsiteX2951" fmla="*/ 7423493 w 9636586"/>
              <a:gd name="connsiteY2951" fmla="*/ 4788283 h 7041654"/>
              <a:gd name="connsiteX2952" fmla="*/ 7428533 w 9636586"/>
              <a:gd name="connsiteY2952" fmla="*/ 4787262 h 7041654"/>
              <a:gd name="connsiteX2953" fmla="*/ 7430558 w 9636586"/>
              <a:gd name="connsiteY2953" fmla="*/ 4789288 h 7041654"/>
              <a:gd name="connsiteX2954" fmla="*/ 7432583 w 9636586"/>
              <a:gd name="connsiteY2954" fmla="*/ 4792319 h 7041654"/>
              <a:gd name="connsiteX2955" fmla="*/ 7434586 w 9636586"/>
              <a:gd name="connsiteY2955" fmla="*/ 4794329 h 7041654"/>
              <a:gd name="connsiteX2956" fmla="*/ 7437623 w 9636586"/>
              <a:gd name="connsiteY2956" fmla="*/ 4793819 h 7041654"/>
              <a:gd name="connsiteX2957" fmla="*/ 7440144 w 9636586"/>
              <a:gd name="connsiteY2957" fmla="*/ 4792319 h 7041654"/>
              <a:gd name="connsiteX2958" fmla="*/ 7441156 w 9636586"/>
              <a:gd name="connsiteY2958" fmla="*/ 4790804 h 7041654"/>
              <a:gd name="connsiteX2959" fmla="*/ 7443676 w 9636586"/>
              <a:gd name="connsiteY2959" fmla="*/ 4790293 h 7041654"/>
              <a:gd name="connsiteX2960" fmla="*/ 7446196 w 9636586"/>
              <a:gd name="connsiteY2960" fmla="*/ 4790293 h 7041654"/>
              <a:gd name="connsiteX2961" fmla="*/ 7452249 w 9636586"/>
              <a:gd name="connsiteY2961" fmla="*/ 4787773 h 7041654"/>
              <a:gd name="connsiteX2962" fmla="*/ 7452766 w 9636586"/>
              <a:gd name="connsiteY2962" fmla="*/ 4784247 h 7041654"/>
              <a:gd name="connsiteX2963" fmla="*/ 7450246 w 9636586"/>
              <a:gd name="connsiteY2963" fmla="*/ 4781726 h 7041654"/>
              <a:gd name="connsiteX2964" fmla="*/ 7447209 w 9636586"/>
              <a:gd name="connsiteY2964" fmla="*/ 4784742 h 7041654"/>
              <a:gd name="connsiteX2965" fmla="*/ 7445701 w 9636586"/>
              <a:gd name="connsiteY2965" fmla="*/ 4784742 h 7041654"/>
              <a:gd name="connsiteX2966" fmla="*/ 7445701 w 9636586"/>
              <a:gd name="connsiteY2966" fmla="*/ 4780211 h 7041654"/>
              <a:gd name="connsiteX2967" fmla="*/ 4247206 w 9636586"/>
              <a:gd name="connsiteY2967" fmla="*/ 4707225 h 7041654"/>
              <a:gd name="connsiteX2968" fmla="*/ 4252860 w 9636586"/>
              <a:gd name="connsiteY2968" fmla="*/ 4707225 h 7041654"/>
              <a:gd name="connsiteX2969" fmla="*/ 4252860 w 9636586"/>
              <a:gd name="connsiteY2969" fmla="*/ 4708694 h 7041654"/>
              <a:gd name="connsiteX2970" fmla="*/ 4241294 w 9636586"/>
              <a:gd name="connsiteY2970" fmla="*/ 4711568 h 7041654"/>
              <a:gd name="connsiteX2971" fmla="*/ 4241040 w 9636586"/>
              <a:gd name="connsiteY2971" fmla="*/ 4711634 h 7041654"/>
              <a:gd name="connsiteX2972" fmla="*/ 4243094 w 9636586"/>
              <a:gd name="connsiteY2972" fmla="*/ 4714569 h 7041654"/>
              <a:gd name="connsiteX2973" fmla="*/ 4244122 w 9636586"/>
              <a:gd name="connsiteY2973" fmla="*/ 4715548 h 7041654"/>
              <a:gd name="connsiteX2974" fmla="*/ 4242515 w 9636586"/>
              <a:gd name="connsiteY2974" fmla="*/ 4715931 h 7041654"/>
              <a:gd name="connsiteX2975" fmla="*/ 4242629 w 9636586"/>
              <a:gd name="connsiteY2975" fmla="*/ 4716046 h 7041654"/>
              <a:gd name="connsiteX2976" fmla="*/ 4241857 w 9636586"/>
              <a:gd name="connsiteY2976" fmla="*/ 4716236 h 7041654"/>
              <a:gd name="connsiteX2977" fmla="*/ 4240009 w 9636586"/>
              <a:gd name="connsiteY2977" fmla="*/ 4717996 h 7041654"/>
              <a:gd name="connsiteX2978" fmla="*/ 4239495 w 9636586"/>
              <a:gd name="connsiteY2978" fmla="*/ 4719954 h 7041654"/>
              <a:gd name="connsiteX2979" fmla="*/ 4238981 w 9636586"/>
              <a:gd name="connsiteY2979" fmla="*/ 4720933 h 7041654"/>
              <a:gd name="connsiteX2980" fmla="*/ 4237907 w 9636586"/>
              <a:gd name="connsiteY2980" fmla="*/ 4720933 h 7041654"/>
              <a:gd name="connsiteX2981" fmla="*/ 4237591 w 9636586"/>
              <a:gd name="connsiteY2981" fmla="*/ 4721582 h 7041654"/>
              <a:gd name="connsiteX2982" fmla="*/ 4235052 w 9636586"/>
              <a:gd name="connsiteY2982" fmla="*/ 4721582 h 7041654"/>
              <a:gd name="connsiteX2983" fmla="*/ 4228498 w 9636586"/>
              <a:gd name="connsiteY2983" fmla="*/ 4724113 h 7041654"/>
              <a:gd name="connsiteX2984" fmla="*/ 4223440 w 9636586"/>
              <a:gd name="connsiteY2984" fmla="*/ 4722611 h 7041654"/>
              <a:gd name="connsiteX2985" fmla="*/ 4223952 w 9636586"/>
              <a:gd name="connsiteY2985" fmla="*/ 4718556 h 7041654"/>
              <a:gd name="connsiteX2986" fmla="*/ 4226983 w 9636586"/>
              <a:gd name="connsiteY2986" fmla="*/ 4715037 h 7041654"/>
              <a:gd name="connsiteX2987" fmla="*/ 4231529 w 9636586"/>
              <a:gd name="connsiteY2987" fmla="*/ 4712012 h 7041654"/>
              <a:gd name="connsiteX2988" fmla="*/ 4235052 w 9636586"/>
              <a:gd name="connsiteY2988" fmla="*/ 4709974 h 7041654"/>
              <a:gd name="connsiteX2989" fmla="*/ 4240622 w 9636586"/>
              <a:gd name="connsiteY2989" fmla="*/ 4708472 h 7041654"/>
              <a:gd name="connsiteX2990" fmla="*/ 4245660 w 9636586"/>
              <a:gd name="connsiteY2990" fmla="*/ 4707463 h 7041654"/>
              <a:gd name="connsiteX2991" fmla="*/ 4245956 w 9636586"/>
              <a:gd name="connsiteY2991" fmla="*/ 4707463 h 7041654"/>
              <a:gd name="connsiteX2992" fmla="*/ 563989 w 9636586"/>
              <a:gd name="connsiteY2992" fmla="*/ 4689053 h 7041654"/>
              <a:gd name="connsiteX2993" fmla="*/ 564422 w 9636586"/>
              <a:gd name="connsiteY2993" fmla="*/ 4693965 h 7041654"/>
              <a:gd name="connsiteX2994" fmla="*/ 566416 w 9636586"/>
              <a:gd name="connsiteY2994" fmla="*/ 4700758 h 7041654"/>
              <a:gd name="connsiteX2995" fmla="*/ 567275 w 9636586"/>
              <a:gd name="connsiteY2995" fmla="*/ 4703321 h 7041654"/>
              <a:gd name="connsiteX2996" fmla="*/ 567770 w 9636586"/>
              <a:gd name="connsiteY2996" fmla="*/ 4707849 h 7041654"/>
              <a:gd name="connsiteX2997" fmla="*/ 564229 w 9636586"/>
              <a:gd name="connsiteY2997" fmla="*/ 4706827 h 7041654"/>
              <a:gd name="connsiteX2998" fmla="*/ 563735 w 9636586"/>
              <a:gd name="connsiteY2998" fmla="*/ 4706352 h 7041654"/>
              <a:gd name="connsiteX2999" fmla="*/ 563213 w 9636586"/>
              <a:gd name="connsiteY2999" fmla="*/ 4701276 h 7041654"/>
              <a:gd name="connsiteX3000" fmla="*/ 561210 w 9636586"/>
              <a:gd name="connsiteY3000" fmla="*/ 4696748 h 7041654"/>
              <a:gd name="connsiteX3001" fmla="*/ 560716 w 9636586"/>
              <a:gd name="connsiteY3001" fmla="*/ 4692220 h 7041654"/>
              <a:gd name="connsiteX3002" fmla="*/ 563735 w 9636586"/>
              <a:gd name="connsiteY3002" fmla="*/ 4689189 h 7041654"/>
              <a:gd name="connsiteX3003" fmla="*/ 563749 w 9636586"/>
              <a:gd name="connsiteY3003" fmla="*/ 4689326 h 7041654"/>
              <a:gd name="connsiteX3004" fmla="*/ 7892860 w 9636586"/>
              <a:gd name="connsiteY3004" fmla="*/ 4069176 h 7041654"/>
              <a:gd name="connsiteX3005" fmla="*/ 7890998 w 9636586"/>
              <a:gd name="connsiteY3005" fmla="*/ 4070082 h 7041654"/>
              <a:gd name="connsiteX3006" fmla="*/ 7886462 w 9636586"/>
              <a:gd name="connsiteY3006" fmla="*/ 4071612 h 7041654"/>
              <a:gd name="connsiteX3007" fmla="*/ 7886208 w 9636586"/>
              <a:gd name="connsiteY3007" fmla="*/ 4072335 h 7041654"/>
              <a:gd name="connsiteX3008" fmla="*/ 7890378 w 9636586"/>
              <a:gd name="connsiteY3008" fmla="*/ 4070944 h 7041654"/>
              <a:gd name="connsiteX3009" fmla="*/ 7892403 w 9636586"/>
              <a:gd name="connsiteY3009" fmla="*/ 4069939 h 7041654"/>
              <a:gd name="connsiteX3010" fmla="*/ 7904146 w 9636586"/>
              <a:gd name="connsiteY3010" fmla="*/ 4057426 h 7041654"/>
              <a:gd name="connsiteX3011" fmla="*/ 7903596 w 9636586"/>
              <a:gd name="connsiteY3011" fmla="*/ 4057980 h 7041654"/>
              <a:gd name="connsiteX3012" fmla="*/ 7899060 w 9636586"/>
              <a:gd name="connsiteY3012" fmla="*/ 4060496 h 7041654"/>
              <a:gd name="connsiteX3013" fmla="*/ 7897560 w 9636586"/>
              <a:gd name="connsiteY3013" fmla="*/ 4061516 h 7041654"/>
              <a:gd name="connsiteX3014" fmla="*/ 7897104 w 9636586"/>
              <a:gd name="connsiteY3014" fmla="*/ 4062272 h 7041654"/>
              <a:gd name="connsiteX3015" fmla="*/ 7898456 w 9636586"/>
              <a:gd name="connsiteY3015" fmla="*/ 4061356 h 7041654"/>
              <a:gd name="connsiteX3016" fmla="*/ 7903001 w 9636586"/>
              <a:gd name="connsiteY3016" fmla="*/ 4058836 h 7041654"/>
              <a:gd name="connsiteX3017" fmla="*/ 7904014 w 9636586"/>
              <a:gd name="connsiteY3017" fmla="*/ 4057831 h 7041654"/>
              <a:gd name="connsiteX3018" fmla="*/ 7860229 w 9636586"/>
              <a:gd name="connsiteY3018" fmla="*/ 4046396 h 7041654"/>
              <a:gd name="connsiteX3019" fmla="*/ 7859598 w 9636586"/>
              <a:gd name="connsiteY3019" fmla="*/ 4047238 h 7041654"/>
              <a:gd name="connsiteX3020" fmla="*/ 7860093 w 9636586"/>
              <a:gd name="connsiteY3020" fmla="*/ 4048753 h 7041654"/>
              <a:gd name="connsiteX3021" fmla="*/ 7860610 w 9636586"/>
              <a:gd name="connsiteY3021" fmla="*/ 4049758 h 7041654"/>
              <a:gd name="connsiteX3022" fmla="*/ 7861105 w 9636586"/>
              <a:gd name="connsiteY3022" fmla="*/ 4051274 h 7041654"/>
              <a:gd name="connsiteX3023" fmla="*/ 7861105 w 9636586"/>
              <a:gd name="connsiteY3023" fmla="*/ 4057831 h 7041654"/>
              <a:gd name="connsiteX3024" fmla="*/ 7862613 w 9636586"/>
              <a:gd name="connsiteY3024" fmla="*/ 4065392 h 7041654"/>
              <a:gd name="connsiteX3025" fmla="*/ 7863130 w 9636586"/>
              <a:gd name="connsiteY3025" fmla="*/ 4066908 h 7041654"/>
              <a:gd name="connsiteX3026" fmla="*/ 7866662 w 9636586"/>
              <a:gd name="connsiteY3026" fmla="*/ 4068424 h 7041654"/>
              <a:gd name="connsiteX3027" fmla="*/ 7867675 w 9636586"/>
              <a:gd name="connsiteY3027" fmla="*/ 4070450 h 7041654"/>
              <a:gd name="connsiteX3028" fmla="*/ 7868688 w 9636586"/>
              <a:gd name="connsiteY3028" fmla="*/ 4073465 h 7041654"/>
              <a:gd name="connsiteX3029" fmla="*/ 7867675 w 9636586"/>
              <a:gd name="connsiteY3029" fmla="*/ 4076496 h 7041654"/>
              <a:gd name="connsiteX3030" fmla="*/ 7869678 w 9636586"/>
              <a:gd name="connsiteY3030" fmla="*/ 4078522 h 7041654"/>
              <a:gd name="connsiteX3031" fmla="*/ 7874740 w 9636586"/>
              <a:gd name="connsiteY3031" fmla="*/ 4080022 h 7041654"/>
              <a:gd name="connsiteX3032" fmla="*/ 7876248 w 9636586"/>
              <a:gd name="connsiteY3032" fmla="*/ 4079527 h 7041654"/>
              <a:gd name="connsiteX3033" fmla="*/ 7880793 w 9636586"/>
              <a:gd name="connsiteY3033" fmla="*/ 4077501 h 7041654"/>
              <a:gd name="connsiteX3034" fmla="*/ 7884326 w 9636586"/>
              <a:gd name="connsiteY3034" fmla="*/ 4077006 h 7041654"/>
              <a:gd name="connsiteX3035" fmla="*/ 7884596 w 9636586"/>
              <a:gd name="connsiteY3035" fmla="*/ 4076180 h 7041654"/>
              <a:gd name="connsiteX3036" fmla="*/ 7881400 w 9636586"/>
              <a:gd name="connsiteY3036" fmla="*/ 4076643 h 7041654"/>
              <a:gd name="connsiteX3037" fmla="*/ 7876863 w 9636586"/>
              <a:gd name="connsiteY3037" fmla="*/ 4078682 h 7041654"/>
              <a:gd name="connsiteX3038" fmla="*/ 7875326 w 9636586"/>
              <a:gd name="connsiteY3038" fmla="*/ 4079192 h 7041654"/>
              <a:gd name="connsiteX3039" fmla="*/ 7870302 w 9636586"/>
              <a:gd name="connsiteY3039" fmla="*/ 4077662 h 7041654"/>
              <a:gd name="connsiteX3040" fmla="*/ 7868277 w 9636586"/>
              <a:gd name="connsiteY3040" fmla="*/ 4075657 h 7041654"/>
              <a:gd name="connsiteX3041" fmla="*/ 7869290 w 9636586"/>
              <a:gd name="connsiteY3041" fmla="*/ 4072597 h 7041654"/>
              <a:gd name="connsiteX3042" fmla="*/ 7868277 w 9636586"/>
              <a:gd name="connsiteY3042" fmla="*/ 4069572 h 7041654"/>
              <a:gd name="connsiteX3043" fmla="*/ 7867265 w 9636586"/>
              <a:gd name="connsiteY3043" fmla="*/ 4067566 h 7041654"/>
              <a:gd name="connsiteX3044" fmla="*/ 7863740 w 9636586"/>
              <a:gd name="connsiteY3044" fmla="*/ 4066037 h 7041654"/>
              <a:gd name="connsiteX3045" fmla="*/ 7863216 w 9636586"/>
              <a:gd name="connsiteY3045" fmla="*/ 4064541 h 7041654"/>
              <a:gd name="connsiteX3046" fmla="*/ 7861716 w 9636586"/>
              <a:gd name="connsiteY3046" fmla="*/ 4056961 h 7041654"/>
              <a:gd name="connsiteX3047" fmla="*/ 7861716 w 9636586"/>
              <a:gd name="connsiteY3047" fmla="*/ 4050400 h 7041654"/>
              <a:gd name="connsiteX3048" fmla="*/ 7861191 w 9636586"/>
              <a:gd name="connsiteY3048" fmla="*/ 4048904 h 7041654"/>
              <a:gd name="connsiteX3049" fmla="*/ 7860704 w 9636586"/>
              <a:gd name="connsiteY3049" fmla="*/ 4047884 h 7041654"/>
              <a:gd name="connsiteX3050" fmla="*/ 7911695 w 9636586"/>
              <a:gd name="connsiteY3050" fmla="*/ 4035273 h 7041654"/>
              <a:gd name="connsiteX3051" fmla="*/ 7911407 w 9636586"/>
              <a:gd name="connsiteY3051" fmla="*/ 4036134 h 7041654"/>
              <a:gd name="connsiteX3052" fmla="*/ 7912091 w 9636586"/>
              <a:gd name="connsiteY3052" fmla="*/ 4036134 h 7041654"/>
              <a:gd name="connsiteX3053" fmla="*/ 7912673 w 9636586"/>
              <a:gd name="connsiteY3053" fmla="*/ 4035273 h 7041654"/>
              <a:gd name="connsiteX3054" fmla="*/ 7971725 w 9636586"/>
              <a:gd name="connsiteY3054" fmla="*/ 4029858 h 7041654"/>
              <a:gd name="connsiteX3055" fmla="*/ 7970260 w 9636586"/>
              <a:gd name="connsiteY3055" fmla="*/ 4031738 h 7041654"/>
              <a:gd name="connsiteX3056" fmla="*/ 7970238 w 9636586"/>
              <a:gd name="connsiteY3056" fmla="*/ 4031845 h 7041654"/>
              <a:gd name="connsiteX3057" fmla="*/ 7971650 w 9636586"/>
              <a:gd name="connsiteY3057" fmla="*/ 4030088 h 7041654"/>
              <a:gd name="connsiteX3058" fmla="*/ 8005875 w 9636586"/>
              <a:gd name="connsiteY3058" fmla="*/ 4023712 h 7041654"/>
              <a:gd name="connsiteX3059" fmla="*/ 8004566 w 9636586"/>
              <a:gd name="connsiteY3059" fmla="*/ 4024157 h 7041654"/>
              <a:gd name="connsiteX3060" fmla="*/ 8004079 w 9636586"/>
              <a:gd name="connsiteY3060" fmla="*/ 4024667 h 7041654"/>
              <a:gd name="connsiteX3061" fmla="*/ 8003554 w 9636586"/>
              <a:gd name="connsiteY3061" fmla="*/ 4024667 h 7041654"/>
              <a:gd name="connsiteX3062" fmla="*/ 8002054 w 9636586"/>
              <a:gd name="connsiteY3062" fmla="*/ 4024667 h 7041654"/>
              <a:gd name="connsiteX3063" fmla="*/ 8000030 w 9636586"/>
              <a:gd name="connsiteY3063" fmla="*/ 4024667 h 7041654"/>
              <a:gd name="connsiteX3064" fmla="*/ 7998005 w 9636586"/>
              <a:gd name="connsiteY3064" fmla="*/ 4024667 h 7041654"/>
              <a:gd name="connsiteX3065" fmla="*/ 7995493 w 9636586"/>
              <a:gd name="connsiteY3065" fmla="*/ 4026163 h 7041654"/>
              <a:gd name="connsiteX3066" fmla="*/ 7989419 w 9636586"/>
              <a:gd name="connsiteY3066" fmla="*/ 4028712 h 7041654"/>
              <a:gd name="connsiteX3067" fmla="*/ 7988407 w 9636586"/>
              <a:gd name="connsiteY3067" fmla="*/ 4029188 h 7041654"/>
              <a:gd name="connsiteX3068" fmla="*/ 7987919 w 9636586"/>
              <a:gd name="connsiteY3068" fmla="*/ 4029188 h 7041654"/>
              <a:gd name="connsiteX3069" fmla="*/ 7986382 w 9636586"/>
              <a:gd name="connsiteY3069" fmla="*/ 4028712 h 7041654"/>
              <a:gd name="connsiteX3070" fmla="*/ 7982370 w 9636586"/>
              <a:gd name="connsiteY3070" fmla="*/ 4027182 h 7041654"/>
              <a:gd name="connsiteX3071" fmla="*/ 7978321 w 9636586"/>
              <a:gd name="connsiteY3071" fmla="*/ 4026673 h 7041654"/>
              <a:gd name="connsiteX3072" fmla="*/ 7976821 w 9636586"/>
              <a:gd name="connsiteY3072" fmla="*/ 4026673 h 7041654"/>
              <a:gd name="connsiteX3073" fmla="*/ 7975284 w 9636586"/>
              <a:gd name="connsiteY3073" fmla="*/ 4026673 h 7041654"/>
              <a:gd name="connsiteX3074" fmla="*/ 7973784 w 9636586"/>
              <a:gd name="connsiteY3074" fmla="*/ 4027182 h 7041654"/>
              <a:gd name="connsiteX3075" fmla="*/ 7972772 w 9636586"/>
              <a:gd name="connsiteY3075" fmla="*/ 4027692 h 7041654"/>
              <a:gd name="connsiteX3076" fmla="*/ 7972532 w 9636586"/>
              <a:gd name="connsiteY3076" fmla="*/ 4028377 h 7041654"/>
              <a:gd name="connsiteX3077" fmla="*/ 7973158 w 9636586"/>
              <a:gd name="connsiteY3077" fmla="*/ 4028062 h 7041654"/>
              <a:gd name="connsiteX3078" fmla="*/ 7974687 w 9636586"/>
              <a:gd name="connsiteY3078" fmla="*/ 4027567 h 7041654"/>
              <a:gd name="connsiteX3079" fmla="*/ 7976195 w 9636586"/>
              <a:gd name="connsiteY3079" fmla="*/ 4027567 h 7041654"/>
              <a:gd name="connsiteX3080" fmla="*/ 7977703 w 9636586"/>
              <a:gd name="connsiteY3080" fmla="*/ 4027567 h 7041654"/>
              <a:gd name="connsiteX3081" fmla="*/ 7981752 w 9636586"/>
              <a:gd name="connsiteY3081" fmla="*/ 4028062 h 7041654"/>
              <a:gd name="connsiteX3082" fmla="*/ 7985780 w 9636586"/>
              <a:gd name="connsiteY3082" fmla="*/ 4029577 h 7041654"/>
              <a:gd name="connsiteX3083" fmla="*/ 7987288 w 9636586"/>
              <a:gd name="connsiteY3083" fmla="*/ 4030088 h 7041654"/>
              <a:gd name="connsiteX3084" fmla="*/ 7987805 w 9636586"/>
              <a:gd name="connsiteY3084" fmla="*/ 4030088 h 7041654"/>
              <a:gd name="connsiteX3085" fmla="*/ 7988818 w 9636586"/>
              <a:gd name="connsiteY3085" fmla="*/ 4029577 h 7041654"/>
              <a:gd name="connsiteX3086" fmla="*/ 7994870 w 9636586"/>
              <a:gd name="connsiteY3086" fmla="*/ 4027057 h 7041654"/>
              <a:gd name="connsiteX3087" fmla="*/ 7997390 w 9636586"/>
              <a:gd name="connsiteY3087" fmla="*/ 4025541 h 7041654"/>
              <a:gd name="connsiteX3088" fmla="*/ 7999415 w 9636586"/>
              <a:gd name="connsiteY3088" fmla="*/ 4025541 h 7041654"/>
              <a:gd name="connsiteX3089" fmla="*/ 8001418 w 9636586"/>
              <a:gd name="connsiteY3089" fmla="*/ 4025541 h 7041654"/>
              <a:gd name="connsiteX3090" fmla="*/ 8002948 w 9636586"/>
              <a:gd name="connsiteY3090" fmla="*/ 4025541 h 7041654"/>
              <a:gd name="connsiteX3091" fmla="*/ 8003444 w 9636586"/>
              <a:gd name="connsiteY3091" fmla="*/ 4025541 h 7041654"/>
              <a:gd name="connsiteX3092" fmla="*/ 8003960 w 9636586"/>
              <a:gd name="connsiteY3092" fmla="*/ 4025047 h 7041654"/>
              <a:gd name="connsiteX3093" fmla="*/ 8005468 w 9636586"/>
              <a:gd name="connsiteY3093" fmla="*/ 4024536 h 7041654"/>
              <a:gd name="connsiteX3094" fmla="*/ 7944989 w 9636586"/>
              <a:gd name="connsiteY3094" fmla="*/ 4021132 h 7041654"/>
              <a:gd name="connsiteX3095" fmla="*/ 7941990 w 9636586"/>
              <a:gd name="connsiteY3095" fmla="*/ 4023137 h 7041654"/>
              <a:gd name="connsiteX3096" fmla="*/ 7934416 w 9636586"/>
              <a:gd name="connsiteY3096" fmla="*/ 4027692 h 7041654"/>
              <a:gd name="connsiteX3097" fmla="*/ 7932391 w 9636586"/>
              <a:gd name="connsiteY3097" fmla="*/ 4029188 h 7041654"/>
              <a:gd name="connsiteX3098" fmla="*/ 7929842 w 9636586"/>
              <a:gd name="connsiteY3098" fmla="*/ 4029698 h 7041654"/>
              <a:gd name="connsiteX3099" fmla="*/ 7928867 w 9636586"/>
              <a:gd name="connsiteY3099" fmla="*/ 4029698 h 7041654"/>
              <a:gd name="connsiteX3100" fmla="*/ 7926317 w 9636586"/>
              <a:gd name="connsiteY3100" fmla="*/ 4030208 h 7041654"/>
              <a:gd name="connsiteX3101" fmla="*/ 7924293 w 9636586"/>
              <a:gd name="connsiteY3101" fmla="*/ 4030208 h 7041654"/>
              <a:gd name="connsiteX3102" fmla="*/ 7923280 w 9636586"/>
              <a:gd name="connsiteY3102" fmla="*/ 4030718 h 7041654"/>
              <a:gd name="connsiteX3103" fmla="*/ 7919756 w 9636586"/>
              <a:gd name="connsiteY3103" fmla="*/ 4032723 h 7041654"/>
              <a:gd name="connsiteX3104" fmla="*/ 7918744 w 9636586"/>
              <a:gd name="connsiteY3104" fmla="*/ 4033233 h 7041654"/>
              <a:gd name="connsiteX3105" fmla="*/ 7917244 w 9636586"/>
              <a:gd name="connsiteY3105" fmla="*/ 4033233 h 7041654"/>
              <a:gd name="connsiteX3106" fmla="*/ 7915707 w 9636586"/>
              <a:gd name="connsiteY3106" fmla="*/ 4033233 h 7041654"/>
              <a:gd name="connsiteX3107" fmla="*/ 7913720 w 9636586"/>
              <a:gd name="connsiteY3107" fmla="*/ 4033743 h 7041654"/>
              <a:gd name="connsiteX3108" fmla="*/ 7913135 w 9636586"/>
              <a:gd name="connsiteY3108" fmla="*/ 4034627 h 7041654"/>
              <a:gd name="connsiteX3109" fmla="*/ 7915107 w 9636586"/>
              <a:gd name="connsiteY3109" fmla="*/ 4034124 h 7041654"/>
              <a:gd name="connsiteX3110" fmla="*/ 7916636 w 9636586"/>
              <a:gd name="connsiteY3110" fmla="*/ 4034124 h 7041654"/>
              <a:gd name="connsiteX3111" fmla="*/ 7918144 w 9636586"/>
              <a:gd name="connsiteY3111" fmla="*/ 4034124 h 7041654"/>
              <a:gd name="connsiteX3112" fmla="*/ 7919156 w 9636586"/>
              <a:gd name="connsiteY3112" fmla="*/ 4033614 h 7041654"/>
              <a:gd name="connsiteX3113" fmla="*/ 7922689 w 9636586"/>
              <a:gd name="connsiteY3113" fmla="*/ 4031603 h 7041654"/>
              <a:gd name="connsiteX3114" fmla="*/ 7923701 w 9636586"/>
              <a:gd name="connsiteY3114" fmla="*/ 4031093 h 7041654"/>
              <a:gd name="connsiteX3115" fmla="*/ 7925726 w 9636586"/>
              <a:gd name="connsiteY3115" fmla="*/ 4031093 h 7041654"/>
              <a:gd name="connsiteX3116" fmla="*/ 7928246 w 9636586"/>
              <a:gd name="connsiteY3116" fmla="*/ 4030598 h 7041654"/>
              <a:gd name="connsiteX3117" fmla="*/ 7929259 w 9636586"/>
              <a:gd name="connsiteY3117" fmla="*/ 4030598 h 7041654"/>
              <a:gd name="connsiteX3118" fmla="*/ 7931779 w 9636586"/>
              <a:gd name="connsiteY3118" fmla="*/ 4030088 h 7041654"/>
              <a:gd name="connsiteX3119" fmla="*/ 7933782 w 9636586"/>
              <a:gd name="connsiteY3119" fmla="*/ 4028572 h 7041654"/>
              <a:gd name="connsiteX3120" fmla="*/ 7941364 w 9636586"/>
              <a:gd name="connsiteY3120" fmla="*/ 4024042 h 7041654"/>
              <a:gd name="connsiteX3121" fmla="*/ 7944402 w 9636586"/>
              <a:gd name="connsiteY3121" fmla="*/ 4022016 h 7041654"/>
              <a:gd name="connsiteX3122" fmla="*/ 7944897 w 9636586"/>
              <a:gd name="connsiteY3122" fmla="*/ 4022016 h 7041654"/>
              <a:gd name="connsiteX3123" fmla="*/ 7946405 w 9636586"/>
              <a:gd name="connsiteY3123" fmla="*/ 4022016 h 7041654"/>
              <a:gd name="connsiteX3124" fmla="*/ 7946922 w 9636586"/>
              <a:gd name="connsiteY3124" fmla="*/ 4022016 h 7041654"/>
              <a:gd name="connsiteX3125" fmla="*/ 7953987 w 9636586"/>
              <a:gd name="connsiteY3125" fmla="*/ 4034124 h 7041654"/>
              <a:gd name="connsiteX3126" fmla="*/ 7954482 w 9636586"/>
              <a:gd name="connsiteY3126" fmla="*/ 4034635 h 7041654"/>
              <a:gd name="connsiteX3127" fmla="*/ 7956012 w 9636586"/>
              <a:gd name="connsiteY3127" fmla="*/ 4035640 h 7041654"/>
              <a:gd name="connsiteX3128" fmla="*/ 7956507 w 9636586"/>
              <a:gd name="connsiteY3128" fmla="*/ 4036134 h 7041654"/>
              <a:gd name="connsiteX3129" fmla="*/ 7958532 w 9636586"/>
              <a:gd name="connsiteY3129" fmla="*/ 4036645 h 7041654"/>
              <a:gd name="connsiteX3130" fmla="*/ 7960535 w 9636586"/>
              <a:gd name="connsiteY3130" fmla="*/ 4036645 h 7041654"/>
              <a:gd name="connsiteX3131" fmla="*/ 7962064 w 9636586"/>
              <a:gd name="connsiteY3131" fmla="*/ 4036645 h 7041654"/>
              <a:gd name="connsiteX3132" fmla="*/ 7963077 w 9636586"/>
              <a:gd name="connsiteY3132" fmla="*/ 4037155 h 7041654"/>
              <a:gd name="connsiteX3133" fmla="*/ 7964068 w 9636586"/>
              <a:gd name="connsiteY3133" fmla="*/ 4038160 h 7041654"/>
              <a:gd name="connsiteX3134" fmla="*/ 7965597 w 9636586"/>
              <a:gd name="connsiteY3134" fmla="*/ 4039165 h 7041654"/>
              <a:gd name="connsiteX3135" fmla="*/ 7966610 w 9636586"/>
              <a:gd name="connsiteY3135" fmla="*/ 4039676 h 7041654"/>
              <a:gd name="connsiteX3136" fmla="*/ 7968117 w 9636586"/>
              <a:gd name="connsiteY3136" fmla="*/ 4039165 h 7041654"/>
              <a:gd name="connsiteX3137" fmla="*/ 7968361 w 9636586"/>
              <a:gd name="connsiteY3137" fmla="*/ 4038421 h 7041654"/>
              <a:gd name="connsiteX3138" fmla="*/ 7967223 w 9636586"/>
              <a:gd name="connsiteY3138" fmla="*/ 4038808 h 7041654"/>
              <a:gd name="connsiteX3139" fmla="*/ 7966210 w 9636586"/>
              <a:gd name="connsiteY3139" fmla="*/ 4038298 h 7041654"/>
              <a:gd name="connsiteX3140" fmla="*/ 7964673 w 9636586"/>
              <a:gd name="connsiteY3140" fmla="*/ 4037278 h 7041654"/>
              <a:gd name="connsiteX3141" fmla="*/ 7963698 w 9636586"/>
              <a:gd name="connsiteY3141" fmla="*/ 4036259 h 7041654"/>
              <a:gd name="connsiteX3142" fmla="*/ 7962686 w 9636586"/>
              <a:gd name="connsiteY3142" fmla="*/ 4035749 h 7041654"/>
              <a:gd name="connsiteX3143" fmla="*/ 7961149 w 9636586"/>
              <a:gd name="connsiteY3143" fmla="*/ 4035749 h 7041654"/>
              <a:gd name="connsiteX3144" fmla="*/ 7959124 w 9636586"/>
              <a:gd name="connsiteY3144" fmla="*/ 4035749 h 7041654"/>
              <a:gd name="connsiteX3145" fmla="*/ 7957137 w 9636586"/>
              <a:gd name="connsiteY3145" fmla="*/ 4035273 h 7041654"/>
              <a:gd name="connsiteX3146" fmla="*/ 7956612 w 9636586"/>
              <a:gd name="connsiteY3146" fmla="*/ 4034763 h 7041654"/>
              <a:gd name="connsiteX3147" fmla="*/ 7955112 w 9636586"/>
              <a:gd name="connsiteY3147" fmla="*/ 4033743 h 7041654"/>
              <a:gd name="connsiteX3148" fmla="*/ 7954588 w 9636586"/>
              <a:gd name="connsiteY3148" fmla="*/ 4033233 h 7041654"/>
              <a:gd name="connsiteX3149" fmla="*/ 7947539 w 9636586"/>
              <a:gd name="connsiteY3149" fmla="*/ 4021132 h 7041654"/>
              <a:gd name="connsiteX3150" fmla="*/ 7947014 w 9636586"/>
              <a:gd name="connsiteY3150" fmla="*/ 4021132 h 7041654"/>
              <a:gd name="connsiteX3151" fmla="*/ 7945514 w 9636586"/>
              <a:gd name="connsiteY3151" fmla="*/ 4021132 h 7041654"/>
              <a:gd name="connsiteX3152" fmla="*/ 8008522 w 9636586"/>
              <a:gd name="connsiteY3152" fmla="*/ 4012900 h 7041654"/>
              <a:gd name="connsiteX3153" fmla="*/ 8008091 w 9636586"/>
              <a:gd name="connsiteY3153" fmla="*/ 4013551 h 7041654"/>
              <a:gd name="connsiteX3154" fmla="*/ 8008091 w 9636586"/>
              <a:gd name="connsiteY3154" fmla="*/ 4013558 h 7041654"/>
              <a:gd name="connsiteX3155" fmla="*/ 8008505 w 9636586"/>
              <a:gd name="connsiteY3155" fmla="*/ 4012938 h 7041654"/>
              <a:gd name="connsiteX3156" fmla="*/ 7430780 w 9636586"/>
              <a:gd name="connsiteY3156" fmla="*/ 4002798 h 7041654"/>
              <a:gd name="connsiteX3157" fmla="*/ 7429115 w 9636586"/>
              <a:gd name="connsiteY3157" fmla="*/ 4004475 h 7041654"/>
              <a:gd name="connsiteX3158" fmla="*/ 7425553 w 9636586"/>
              <a:gd name="connsiteY3158" fmla="*/ 4006990 h 7041654"/>
              <a:gd name="connsiteX3159" fmla="*/ 7421542 w 9636586"/>
              <a:gd name="connsiteY3159" fmla="*/ 4008996 h 7041654"/>
              <a:gd name="connsiteX3160" fmla="*/ 7416480 w 9636586"/>
              <a:gd name="connsiteY3160" fmla="*/ 4011036 h 7041654"/>
              <a:gd name="connsiteX3161" fmla="*/ 7411943 w 9636586"/>
              <a:gd name="connsiteY3161" fmla="*/ 4011546 h 7041654"/>
              <a:gd name="connsiteX3162" fmla="*/ 7408419 w 9636586"/>
              <a:gd name="connsiteY3162" fmla="*/ 4013551 h 7041654"/>
              <a:gd name="connsiteX3163" fmla="*/ 7408021 w 9636586"/>
              <a:gd name="connsiteY3163" fmla="*/ 4014346 h 7041654"/>
              <a:gd name="connsiteX3164" fmla="*/ 7411366 w 9636586"/>
              <a:gd name="connsiteY3164" fmla="*/ 4012428 h 7041654"/>
              <a:gd name="connsiteX3165" fmla="*/ 7415911 w 9636586"/>
              <a:gd name="connsiteY3165" fmla="*/ 4011933 h 7041654"/>
              <a:gd name="connsiteX3166" fmla="*/ 7420973 w 9636586"/>
              <a:gd name="connsiteY3166" fmla="*/ 4009907 h 7041654"/>
              <a:gd name="connsiteX3167" fmla="*/ 7425001 w 9636586"/>
              <a:gd name="connsiteY3167" fmla="*/ 4007897 h 7041654"/>
              <a:gd name="connsiteX3168" fmla="*/ 7428533 w 9636586"/>
              <a:gd name="connsiteY3168" fmla="*/ 4005376 h 7041654"/>
              <a:gd name="connsiteX3169" fmla="*/ 7430558 w 9636586"/>
              <a:gd name="connsiteY3169" fmla="*/ 4003350 h 7041654"/>
              <a:gd name="connsiteX3170" fmla="*/ 7442340 w 9636586"/>
              <a:gd name="connsiteY3170" fmla="*/ 3993235 h 7041654"/>
              <a:gd name="connsiteX3171" fmla="*/ 7440213 w 9636586"/>
              <a:gd name="connsiteY3171" fmla="*/ 3995365 h 7041654"/>
              <a:gd name="connsiteX3172" fmla="*/ 7437701 w 9636586"/>
              <a:gd name="connsiteY3172" fmla="*/ 3996385 h 7041654"/>
              <a:gd name="connsiteX3173" fmla="*/ 7433652 w 9636586"/>
              <a:gd name="connsiteY3173" fmla="*/ 3998424 h 7041654"/>
              <a:gd name="connsiteX3174" fmla="*/ 7432115 w 9636586"/>
              <a:gd name="connsiteY3174" fmla="*/ 3999920 h 7041654"/>
              <a:gd name="connsiteX3175" fmla="*/ 7431885 w 9636586"/>
              <a:gd name="connsiteY3175" fmla="*/ 4000513 h 7041654"/>
              <a:gd name="connsiteX3176" fmla="*/ 7433078 w 9636586"/>
              <a:gd name="connsiteY3176" fmla="*/ 3999314 h 7041654"/>
              <a:gd name="connsiteX3177" fmla="*/ 7437106 w 9636586"/>
              <a:gd name="connsiteY3177" fmla="*/ 3997304 h 7041654"/>
              <a:gd name="connsiteX3178" fmla="*/ 7439648 w 9636586"/>
              <a:gd name="connsiteY3178" fmla="*/ 3996283 h 7041654"/>
              <a:gd name="connsiteX3179" fmla="*/ 7442168 w 9636586"/>
              <a:gd name="connsiteY3179" fmla="*/ 3993762 h 7041654"/>
              <a:gd name="connsiteX3180" fmla="*/ 8013345 w 9636586"/>
              <a:gd name="connsiteY3180" fmla="*/ 3989622 h 7041654"/>
              <a:gd name="connsiteX3181" fmla="*/ 8013152 w 9636586"/>
              <a:gd name="connsiteY3181" fmla="*/ 3989824 h 7041654"/>
              <a:gd name="connsiteX3182" fmla="*/ 8013091 w 9636586"/>
              <a:gd name="connsiteY3182" fmla="*/ 3990116 h 7041654"/>
              <a:gd name="connsiteX3183" fmla="*/ 8015654 w 9636586"/>
              <a:gd name="connsiteY3183" fmla="*/ 3986453 h 7041654"/>
              <a:gd name="connsiteX3184" fmla="*/ 8014165 w 9636586"/>
              <a:gd name="connsiteY3184" fmla="*/ 3988328 h 7041654"/>
              <a:gd name="connsiteX3185" fmla="*/ 8013955 w 9636586"/>
              <a:gd name="connsiteY3185" fmla="*/ 3988722 h 7041654"/>
              <a:gd name="connsiteX3186" fmla="*/ 8015570 w 9636586"/>
              <a:gd name="connsiteY3186" fmla="*/ 3986711 h 7041654"/>
              <a:gd name="connsiteX3187" fmla="*/ 7477252 w 9636586"/>
              <a:gd name="connsiteY3187" fmla="*/ 3975151 h 7041654"/>
              <a:gd name="connsiteX3188" fmla="*/ 7474520 w 9636586"/>
              <a:gd name="connsiteY3188" fmla="*/ 3979218 h 7041654"/>
              <a:gd name="connsiteX3189" fmla="*/ 7470996 w 9636586"/>
              <a:gd name="connsiteY3189" fmla="*/ 3980748 h 7041654"/>
              <a:gd name="connsiteX3190" fmla="*/ 7465972 w 9636586"/>
              <a:gd name="connsiteY3190" fmla="*/ 3980748 h 7041654"/>
              <a:gd name="connsiteX3191" fmla="*/ 7445762 w 9636586"/>
              <a:gd name="connsiteY3191" fmla="*/ 3990334 h 7041654"/>
              <a:gd name="connsiteX3192" fmla="*/ 7443250 w 9636586"/>
              <a:gd name="connsiteY3192" fmla="*/ 3991354 h 7041654"/>
              <a:gd name="connsiteX3193" fmla="*/ 7442981 w 9636586"/>
              <a:gd name="connsiteY3193" fmla="*/ 3992120 h 7041654"/>
              <a:gd name="connsiteX3194" fmla="*/ 7445184 w 9636586"/>
              <a:gd name="connsiteY3194" fmla="*/ 3991242 h 7041654"/>
              <a:gd name="connsiteX3195" fmla="*/ 7465389 w 9636586"/>
              <a:gd name="connsiteY3195" fmla="*/ 3981654 h 7041654"/>
              <a:gd name="connsiteX3196" fmla="*/ 7470429 w 9636586"/>
              <a:gd name="connsiteY3196" fmla="*/ 3981654 h 7041654"/>
              <a:gd name="connsiteX3197" fmla="*/ 7473962 w 9636586"/>
              <a:gd name="connsiteY3197" fmla="*/ 3980154 h 7041654"/>
              <a:gd name="connsiteX3198" fmla="*/ 7476999 w 9636586"/>
              <a:gd name="connsiteY3198" fmla="*/ 3975607 h 7041654"/>
              <a:gd name="connsiteX3199" fmla="*/ 7654752 w 9636586"/>
              <a:gd name="connsiteY3199" fmla="*/ 3948930 h 7041654"/>
              <a:gd name="connsiteX3200" fmla="*/ 7650215 w 9636586"/>
              <a:gd name="connsiteY3200" fmla="*/ 3950970 h 7041654"/>
              <a:gd name="connsiteX3201" fmla="*/ 7646653 w 9636586"/>
              <a:gd name="connsiteY3201" fmla="*/ 3952465 h 7041654"/>
              <a:gd name="connsiteX3202" fmla="*/ 7642116 w 9636586"/>
              <a:gd name="connsiteY3202" fmla="*/ 3952975 h 7041654"/>
              <a:gd name="connsiteX3203" fmla="*/ 7629518 w 9636586"/>
              <a:gd name="connsiteY3203" fmla="*/ 3952465 h 7041654"/>
              <a:gd name="connsiteX3204" fmla="*/ 7626481 w 9636586"/>
              <a:gd name="connsiteY3204" fmla="*/ 3952975 h 7041654"/>
              <a:gd name="connsiteX3205" fmla="*/ 7614858 w 9636586"/>
              <a:gd name="connsiteY3205" fmla="*/ 3957020 h 7041654"/>
              <a:gd name="connsiteX3206" fmla="*/ 7605785 w 9636586"/>
              <a:gd name="connsiteY3206" fmla="*/ 3959026 h 7041654"/>
              <a:gd name="connsiteX3207" fmla="*/ 7598211 w 9636586"/>
              <a:gd name="connsiteY3207" fmla="*/ 3962051 h 7041654"/>
              <a:gd name="connsiteX3208" fmla="*/ 7594162 w 9636586"/>
              <a:gd name="connsiteY3208" fmla="*/ 3963071 h 7041654"/>
              <a:gd name="connsiteX3209" fmla="*/ 7587600 w 9636586"/>
              <a:gd name="connsiteY3209" fmla="*/ 3962051 h 7041654"/>
              <a:gd name="connsiteX3210" fmla="*/ 7583589 w 9636586"/>
              <a:gd name="connsiteY3210" fmla="*/ 3962051 h 7041654"/>
              <a:gd name="connsiteX3211" fmla="*/ 7575003 w 9636586"/>
              <a:gd name="connsiteY3211" fmla="*/ 3964091 h 7041654"/>
              <a:gd name="connsiteX3212" fmla="*/ 7567429 w 9636586"/>
              <a:gd name="connsiteY3212" fmla="*/ 3963581 h 7041654"/>
              <a:gd name="connsiteX3213" fmla="*/ 7544183 w 9636586"/>
              <a:gd name="connsiteY3213" fmla="*/ 3964091 h 7041654"/>
              <a:gd name="connsiteX3214" fmla="*/ 7540658 w 9636586"/>
              <a:gd name="connsiteY3214" fmla="*/ 3964091 h 7041654"/>
              <a:gd name="connsiteX3215" fmla="*/ 7538146 w 9636586"/>
              <a:gd name="connsiteY3215" fmla="*/ 3965077 h 7041654"/>
              <a:gd name="connsiteX3216" fmla="*/ 7533610 w 9636586"/>
              <a:gd name="connsiteY3216" fmla="*/ 3967626 h 7041654"/>
              <a:gd name="connsiteX3217" fmla="*/ 7530573 w 9636586"/>
              <a:gd name="connsiteY3217" fmla="*/ 3965077 h 7041654"/>
              <a:gd name="connsiteX3218" fmla="*/ 7527536 w 9636586"/>
              <a:gd name="connsiteY3218" fmla="*/ 3964601 h 7041654"/>
              <a:gd name="connsiteX3219" fmla="*/ 7519475 w 9636586"/>
              <a:gd name="connsiteY3219" fmla="*/ 3965077 h 7041654"/>
              <a:gd name="connsiteX3220" fmla="*/ 7515913 w 9636586"/>
              <a:gd name="connsiteY3220" fmla="*/ 3964091 h 7041654"/>
              <a:gd name="connsiteX3221" fmla="*/ 7514900 w 9636586"/>
              <a:gd name="connsiteY3221" fmla="*/ 3961066 h 7041654"/>
              <a:gd name="connsiteX3222" fmla="*/ 7513926 w 9636586"/>
              <a:gd name="connsiteY3222" fmla="*/ 3958040 h 7041654"/>
              <a:gd name="connsiteX3223" fmla="*/ 7510889 w 9636586"/>
              <a:gd name="connsiteY3223" fmla="*/ 3954981 h 7041654"/>
              <a:gd name="connsiteX3224" fmla="*/ 7507852 w 9636586"/>
              <a:gd name="connsiteY3224" fmla="*/ 3957020 h 7041654"/>
              <a:gd name="connsiteX3225" fmla="*/ 7488168 w 9636586"/>
              <a:gd name="connsiteY3225" fmla="*/ 3959026 h 7041654"/>
              <a:gd name="connsiteX3226" fmla="*/ 7485131 w 9636586"/>
              <a:gd name="connsiteY3226" fmla="*/ 3961066 h 7041654"/>
              <a:gd name="connsiteX3227" fmla="*/ 7484657 w 9636586"/>
              <a:gd name="connsiteY3227" fmla="*/ 3961919 h 7041654"/>
              <a:gd name="connsiteX3228" fmla="*/ 7487597 w 9636586"/>
              <a:gd name="connsiteY3228" fmla="*/ 3959973 h 7041654"/>
              <a:gd name="connsiteX3229" fmla="*/ 7507284 w 9636586"/>
              <a:gd name="connsiteY3229" fmla="*/ 3957947 h 7041654"/>
              <a:gd name="connsiteX3230" fmla="*/ 7510300 w 9636586"/>
              <a:gd name="connsiteY3230" fmla="*/ 3955937 h 7041654"/>
              <a:gd name="connsiteX3231" fmla="*/ 7513337 w 9636586"/>
              <a:gd name="connsiteY3231" fmla="*/ 3958952 h 7041654"/>
              <a:gd name="connsiteX3232" fmla="*/ 7514350 w 9636586"/>
              <a:gd name="connsiteY3232" fmla="*/ 3961983 h 7041654"/>
              <a:gd name="connsiteX3233" fmla="*/ 7515362 w 9636586"/>
              <a:gd name="connsiteY3233" fmla="*/ 3965014 h 7041654"/>
              <a:gd name="connsiteX3234" fmla="*/ 7518895 w 9636586"/>
              <a:gd name="connsiteY3234" fmla="*/ 3966020 h 7041654"/>
              <a:gd name="connsiteX3235" fmla="*/ 7526972 w 9636586"/>
              <a:gd name="connsiteY3235" fmla="*/ 3965525 h 7041654"/>
              <a:gd name="connsiteX3236" fmla="*/ 7529988 w 9636586"/>
              <a:gd name="connsiteY3236" fmla="*/ 3966020 h 7041654"/>
              <a:gd name="connsiteX3237" fmla="*/ 7533025 w 9636586"/>
              <a:gd name="connsiteY3237" fmla="*/ 3968540 h 7041654"/>
              <a:gd name="connsiteX3238" fmla="*/ 7537570 w 9636586"/>
              <a:gd name="connsiteY3238" fmla="*/ 3966020 h 7041654"/>
              <a:gd name="connsiteX3239" fmla="*/ 7540090 w 9636586"/>
              <a:gd name="connsiteY3239" fmla="*/ 3965014 h 7041654"/>
              <a:gd name="connsiteX3240" fmla="*/ 7543623 w 9636586"/>
              <a:gd name="connsiteY3240" fmla="*/ 3965014 h 7041654"/>
              <a:gd name="connsiteX3241" fmla="*/ 7566843 w 9636586"/>
              <a:gd name="connsiteY3241" fmla="*/ 3964504 h 7041654"/>
              <a:gd name="connsiteX3242" fmla="*/ 7574404 w 9636586"/>
              <a:gd name="connsiteY3242" fmla="*/ 3965014 h 7041654"/>
              <a:gd name="connsiteX3243" fmla="*/ 7582999 w 9636586"/>
              <a:gd name="connsiteY3243" fmla="*/ 3962988 h 7041654"/>
              <a:gd name="connsiteX3244" fmla="*/ 7587027 w 9636586"/>
              <a:gd name="connsiteY3244" fmla="*/ 3962988 h 7041654"/>
              <a:gd name="connsiteX3245" fmla="*/ 7593596 w 9636586"/>
              <a:gd name="connsiteY3245" fmla="*/ 3964009 h 7041654"/>
              <a:gd name="connsiteX3246" fmla="*/ 7597624 w 9636586"/>
              <a:gd name="connsiteY3246" fmla="*/ 3962988 h 7041654"/>
              <a:gd name="connsiteX3247" fmla="*/ 7605207 w 9636586"/>
              <a:gd name="connsiteY3247" fmla="*/ 3959973 h 7041654"/>
              <a:gd name="connsiteX3248" fmla="*/ 7614275 w 9636586"/>
              <a:gd name="connsiteY3248" fmla="*/ 3957947 h 7041654"/>
              <a:gd name="connsiteX3249" fmla="*/ 7625885 w 9636586"/>
              <a:gd name="connsiteY3249" fmla="*/ 3953911 h 7041654"/>
              <a:gd name="connsiteX3250" fmla="*/ 7628922 w 9636586"/>
              <a:gd name="connsiteY3250" fmla="*/ 3953416 h 7041654"/>
              <a:gd name="connsiteX3251" fmla="*/ 7641545 w 9636586"/>
              <a:gd name="connsiteY3251" fmla="*/ 3953911 h 7041654"/>
              <a:gd name="connsiteX3252" fmla="*/ 7646090 w 9636586"/>
              <a:gd name="connsiteY3252" fmla="*/ 3953416 h 7041654"/>
              <a:gd name="connsiteX3253" fmla="*/ 7649623 w 9636586"/>
              <a:gd name="connsiteY3253" fmla="*/ 3951901 h 7041654"/>
              <a:gd name="connsiteX3254" fmla="*/ 7654168 w 9636586"/>
              <a:gd name="connsiteY3254" fmla="*/ 3949875 h 7041654"/>
              <a:gd name="connsiteX3255" fmla="*/ 7658713 w 9636586"/>
              <a:gd name="connsiteY3255" fmla="*/ 3951901 h 7041654"/>
              <a:gd name="connsiteX3256" fmla="*/ 7667286 w 9636586"/>
              <a:gd name="connsiteY3256" fmla="*/ 3957947 h 7041654"/>
              <a:gd name="connsiteX3257" fmla="*/ 7678896 w 9636586"/>
              <a:gd name="connsiteY3257" fmla="*/ 3968540 h 7041654"/>
              <a:gd name="connsiteX3258" fmla="*/ 7685444 w 9636586"/>
              <a:gd name="connsiteY3258" fmla="*/ 3972576 h 7041654"/>
              <a:gd name="connsiteX3259" fmla="*/ 7694039 w 9636586"/>
              <a:gd name="connsiteY3259" fmla="*/ 3974602 h 7041654"/>
              <a:gd name="connsiteX3260" fmla="*/ 7720275 w 9636586"/>
              <a:gd name="connsiteY3260" fmla="*/ 3975097 h 7041654"/>
              <a:gd name="connsiteX3261" fmla="*/ 7729365 w 9636586"/>
              <a:gd name="connsiteY3261" fmla="*/ 3974602 h 7041654"/>
              <a:gd name="connsiteX3262" fmla="*/ 7747545 w 9636586"/>
              <a:gd name="connsiteY3262" fmla="*/ 3970566 h 7041654"/>
              <a:gd name="connsiteX3263" fmla="*/ 7756118 w 9636586"/>
              <a:gd name="connsiteY3263" fmla="*/ 3970566 h 7041654"/>
              <a:gd name="connsiteX3264" fmla="*/ 7764196 w 9636586"/>
              <a:gd name="connsiteY3264" fmla="*/ 3972576 h 7041654"/>
              <a:gd name="connsiteX3265" fmla="*/ 7771756 w 9636586"/>
              <a:gd name="connsiteY3265" fmla="*/ 3977618 h 7041654"/>
              <a:gd name="connsiteX3266" fmla="*/ 7775806 w 9636586"/>
              <a:gd name="connsiteY3266" fmla="*/ 3979644 h 7041654"/>
              <a:gd name="connsiteX3267" fmla="*/ 7784379 w 9636586"/>
              <a:gd name="connsiteY3267" fmla="*/ 3981159 h 7041654"/>
              <a:gd name="connsiteX3268" fmla="*/ 7787416 w 9636586"/>
              <a:gd name="connsiteY3268" fmla="*/ 3983680 h 7041654"/>
              <a:gd name="connsiteX3269" fmla="*/ 7790453 w 9636586"/>
              <a:gd name="connsiteY3269" fmla="*/ 3986200 h 7041654"/>
              <a:gd name="connsiteX3270" fmla="*/ 7793986 w 9636586"/>
              <a:gd name="connsiteY3270" fmla="*/ 3988211 h 7041654"/>
              <a:gd name="connsiteX3271" fmla="*/ 7798014 w 9636586"/>
              <a:gd name="connsiteY3271" fmla="*/ 3989232 h 7041654"/>
              <a:gd name="connsiteX3272" fmla="*/ 7803054 w 9636586"/>
              <a:gd name="connsiteY3272" fmla="*/ 3989726 h 7041654"/>
              <a:gd name="connsiteX3273" fmla="*/ 7807104 w 9636586"/>
              <a:gd name="connsiteY3273" fmla="*/ 3990747 h 7041654"/>
              <a:gd name="connsiteX3274" fmla="*/ 7809128 w 9636586"/>
              <a:gd name="connsiteY3274" fmla="*/ 3995278 h 7041654"/>
              <a:gd name="connsiteX3275" fmla="*/ 7809128 w 9636586"/>
              <a:gd name="connsiteY3275" fmla="*/ 4001835 h 7041654"/>
              <a:gd name="connsiteX3276" fmla="*/ 7809624 w 9636586"/>
              <a:gd name="connsiteY3276" fmla="*/ 4006381 h 7041654"/>
              <a:gd name="connsiteX3277" fmla="*/ 7810636 w 9636586"/>
              <a:gd name="connsiteY3277" fmla="*/ 4009907 h 7041654"/>
              <a:gd name="connsiteX3278" fmla="*/ 7813652 w 9636586"/>
              <a:gd name="connsiteY3278" fmla="*/ 4011933 h 7041654"/>
              <a:gd name="connsiteX3279" fmla="*/ 7818714 w 9636586"/>
              <a:gd name="connsiteY3279" fmla="*/ 4012428 h 7041654"/>
              <a:gd name="connsiteX3280" fmla="*/ 7826275 w 9636586"/>
              <a:gd name="connsiteY3280" fmla="*/ 4012428 h 7041654"/>
              <a:gd name="connsiteX3281" fmla="*/ 7830820 w 9636586"/>
              <a:gd name="connsiteY3281" fmla="*/ 4013943 h 7041654"/>
              <a:gd name="connsiteX3282" fmla="*/ 7834869 w 9636586"/>
              <a:gd name="connsiteY3282" fmla="*/ 4015459 h 7041654"/>
              <a:gd name="connsiteX3283" fmla="*/ 7842430 w 9636586"/>
              <a:gd name="connsiteY3283" fmla="*/ 4021010 h 7041654"/>
              <a:gd name="connsiteX3284" fmla="*/ 7856560 w 9636586"/>
              <a:gd name="connsiteY3284" fmla="*/ 4028572 h 7041654"/>
              <a:gd name="connsiteX3285" fmla="*/ 7859598 w 9636586"/>
              <a:gd name="connsiteY3285" fmla="*/ 4042196 h 7041654"/>
              <a:gd name="connsiteX3286" fmla="*/ 7861087 w 9636586"/>
              <a:gd name="connsiteY3286" fmla="*/ 4045191 h 7041654"/>
              <a:gd name="connsiteX3287" fmla="*/ 7861716 w 9636586"/>
              <a:gd name="connsiteY3287" fmla="*/ 4044349 h 7041654"/>
              <a:gd name="connsiteX3288" fmla="*/ 7860216 w 9636586"/>
              <a:gd name="connsiteY3288" fmla="*/ 4041324 h 7041654"/>
              <a:gd name="connsiteX3289" fmla="*/ 7857179 w 9636586"/>
              <a:gd name="connsiteY3289" fmla="*/ 4027692 h 7041654"/>
              <a:gd name="connsiteX3290" fmla="*/ 7843044 w 9636586"/>
              <a:gd name="connsiteY3290" fmla="*/ 4020112 h 7041654"/>
              <a:gd name="connsiteX3291" fmla="*/ 7835470 w 9636586"/>
              <a:gd name="connsiteY3291" fmla="*/ 4014571 h 7041654"/>
              <a:gd name="connsiteX3292" fmla="*/ 7831421 w 9636586"/>
              <a:gd name="connsiteY3292" fmla="*/ 4013041 h 7041654"/>
              <a:gd name="connsiteX3293" fmla="*/ 7826884 w 9636586"/>
              <a:gd name="connsiteY3293" fmla="*/ 4011546 h 7041654"/>
              <a:gd name="connsiteX3294" fmla="*/ 7819311 w 9636586"/>
              <a:gd name="connsiteY3294" fmla="*/ 4011546 h 7041654"/>
              <a:gd name="connsiteX3295" fmla="*/ 7814249 w 9636586"/>
              <a:gd name="connsiteY3295" fmla="*/ 4011036 h 7041654"/>
              <a:gd name="connsiteX3296" fmla="*/ 7811250 w 9636586"/>
              <a:gd name="connsiteY3296" fmla="*/ 4008996 h 7041654"/>
              <a:gd name="connsiteX3297" fmla="*/ 7810237 w 9636586"/>
              <a:gd name="connsiteY3297" fmla="*/ 4005461 h 7041654"/>
              <a:gd name="connsiteX3298" fmla="*/ 7809712 w 9636586"/>
              <a:gd name="connsiteY3298" fmla="*/ 4000940 h 7041654"/>
              <a:gd name="connsiteX3299" fmla="*/ 7809712 w 9636586"/>
              <a:gd name="connsiteY3299" fmla="*/ 3994379 h 7041654"/>
              <a:gd name="connsiteX3300" fmla="*/ 7807688 w 9636586"/>
              <a:gd name="connsiteY3300" fmla="*/ 3989824 h 7041654"/>
              <a:gd name="connsiteX3301" fmla="*/ 7803676 w 9636586"/>
              <a:gd name="connsiteY3301" fmla="*/ 3988804 h 7041654"/>
              <a:gd name="connsiteX3302" fmla="*/ 7798614 w 9636586"/>
              <a:gd name="connsiteY3302" fmla="*/ 3988328 h 7041654"/>
              <a:gd name="connsiteX3303" fmla="*/ 7794565 w 9636586"/>
              <a:gd name="connsiteY3303" fmla="*/ 3987308 h 7041654"/>
              <a:gd name="connsiteX3304" fmla="*/ 7791040 w 9636586"/>
              <a:gd name="connsiteY3304" fmla="*/ 3985269 h 7041654"/>
              <a:gd name="connsiteX3305" fmla="*/ 7788004 w 9636586"/>
              <a:gd name="connsiteY3305" fmla="*/ 3982753 h 7041654"/>
              <a:gd name="connsiteX3306" fmla="*/ 7784966 w 9636586"/>
              <a:gd name="connsiteY3306" fmla="*/ 3980238 h 7041654"/>
              <a:gd name="connsiteX3307" fmla="*/ 7776418 w 9636586"/>
              <a:gd name="connsiteY3307" fmla="*/ 3978708 h 7041654"/>
              <a:gd name="connsiteX3308" fmla="*/ 7772369 w 9636586"/>
              <a:gd name="connsiteY3308" fmla="*/ 3976702 h 7041654"/>
              <a:gd name="connsiteX3309" fmla="*/ 7764795 w 9636586"/>
              <a:gd name="connsiteY3309" fmla="*/ 3971671 h 7041654"/>
              <a:gd name="connsiteX3310" fmla="*/ 7756696 w 9636586"/>
              <a:gd name="connsiteY3310" fmla="*/ 3969632 h 7041654"/>
              <a:gd name="connsiteX3311" fmla="*/ 7748148 w 9636586"/>
              <a:gd name="connsiteY3311" fmla="*/ 3969632 h 7041654"/>
              <a:gd name="connsiteX3312" fmla="*/ 7729964 w 9636586"/>
              <a:gd name="connsiteY3312" fmla="*/ 3973677 h 7041654"/>
              <a:gd name="connsiteX3313" fmla="*/ 7720890 w 9636586"/>
              <a:gd name="connsiteY3313" fmla="*/ 3974187 h 7041654"/>
              <a:gd name="connsiteX3314" fmla="*/ 7694607 w 9636586"/>
              <a:gd name="connsiteY3314" fmla="*/ 3973677 h 7041654"/>
              <a:gd name="connsiteX3315" fmla="*/ 7686058 w 9636586"/>
              <a:gd name="connsiteY3315" fmla="*/ 3971671 h 7041654"/>
              <a:gd name="connsiteX3316" fmla="*/ 7679497 w 9636586"/>
              <a:gd name="connsiteY3316" fmla="*/ 3967626 h 7041654"/>
              <a:gd name="connsiteX3317" fmla="*/ 7667874 w 9636586"/>
              <a:gd name="connsiteY3317" fmla="*/ 3957020 h 7041654"/>
              <a:gd name="connsiteX3318" fmla="*/ 7659288 w 9636586"/>
              <a:gd name="connsiteY3318" fmla="*/ 3950970 h 7041654"/>
              <a:gd name="connsiteX3319" fmla="*/ 8086911 w 9636586"/>
              <a:gd name="connsiteY3319" fmla="*/ 3911526 h 7041654"/>
              <a:gd name="connsiteX3320" fmla="*/ 8086865 w 9636586"/>
              <a:gd name="connsiteY3320" fmla="*/ 3911571 h 7041654"/>
              <a:gd name="connsiteX3321" fmla="*/ 8085852 w 9636586"/>
              <a:gd name="connsiteY3321" fmla="*/ 3912081 h 7041654"/>
              <a:gd name="connsiteX3322" fmla="*/ 8082290 w 9636586"/>
              <a:gd name="connsiteY3322" fmla="*/ 3914631 h 7041654"/>
              <a:gd name="connsiteX3323" fmla="*/ 8076254 w 9636586"/>
              <a:gd name="connsiteY3323" fmla="*/ 3916636 h 7041654"/>
              <a:gd name="connsiteX3324" fmla="*/ 8067181 w 9636586"/>
              <a:gd name="connsiteY3324" fmla="*/ 3917656 h 7041654"/>
              <a:gd name="connsiteX3325" fmla="*/ 8064144 w 9636586"/>
              <a:gd name="connsiteY3325" fmla="*/ 3917656 h 7041654"/>
              <a:gd name="connsiteX3326" fmla="*/ 8063131 w 9636586"/>
              <a:gd name="connsiteY3326" fmla="*/ 3918642 h 7041654"/>
              <a:gd name="connsiteX3327" fmla="*/ 8057582 w 9636586"/>
              <a:gd name="connsiteY3327" fmla="*/ 3922687 h 7041654"/>
              <a:gd name="connsiteX3328" fmla="*/ 8054020 w 9636586"/>
              <a:gd name="connsiteY3328" fmla="*/ 3926222 h 7041654"/>
              <a:gd name="connsiteX3329" fmla="*/ 8052521 w 9636586"/>
              <a:gd name="connsiteY3329" fmla="*/ 3927752 h 7041654"/>
              <a:gd name="connsiteX3330" fmla="*/ 8051021 w 9636586"/>
              <a:gd name="connsiteY3330" fmla="*/ 3928228 h 7041654"/>
              <a:gd name="connsiteX3331" fmla="*/ 8049484 w 9636586"/>
              <a:gd name="connsiteY3331" fmla="*/ 3929248 h 7041654"/>
              <a:gd name="connsiteX3332" fmla="*/ 8047984 w 9636586"/>
              <a:gd name="connsiteY3332" fmla="*/ 3929248 h 7041654"/>
              <a:gd name="connsiteX3333" fmla="*/ 8041422 w 9636586"/>
              <a:gd name="connsiteY3333" fmla="*/ 3928228 h 7041654"/>
              <a:gd name="connsiteX3334" fmla="*/ 8038386 w 9636586"/>
              <a:gd name="connsiteY3334" fmla="*/ 3928228 h 7041654"/>
              <a:gd name="connsiteX3335" fmla="*/ 8036361 w 9636586"/>
              <a:gd name="connsiteY3335" fmla="*/ 3929248 h 7041654"/>
              <a:gd name="connsiteX3336" fmla="*/ 8013640 w 9636586"/>
              <a:gd name="connsiteY3336" fmla="*/ 3939854 h 7041654"/>
              <a:gd name="connsiteX3337" fmla="*/ 8011128 w 9636586"/>
              <a:gd name="connsiteY3337" fmla="*/ 3942369 h 7041654"/>
              <a:gd name="connsiteX3338" fmla="*/ 8010116 w 9636586"/>
              <a:gd name="connsiteY3338" fmla="*/ 3943389 h 7041654"/>
              <a:gd name="connsiteX3339" fmla="*/ 8005091 w 9636586"/>
              <a:gd name="connsiteY3339" fmla="*/ 3946414 h 7041654"/>
              <a:gd name="connsiteX3340" fmla="*/ 8003554 w 9636586"/>
              <a:gd name="connsiteY3340" fmla="*/ 3947944 h 7041654"/>
              <a:gd name="connsiteX3341" fmla="*/ 8001530 w 9636586"/>
              <a:gd name="connsiteY3341" fmla="*/ 3948420 h 7041654"/>
              <a:gd name="connsiteX3342" fmla="*/ 7999017 w 9636586"/>
              <a:gd name="connsiteY3342" fmla="*/ 3948420 h 7041654"/>
              <a:gd name="connsiteX3343" fmla="*/ 7997518 w 9636586"/>
              <a:gd name="connsiteY3343" fmla="*/ 3948930 h 7041654"/>
              <a:gd name="connsiteX3344" fmla="*/ 7996505 w 9636586"/>
              <a:gd name="connsiteY3344" fmla="*/ 3949440 h 7041654"/>
              <a:gd name="connsiteX3345" fmla="*/ 7995493 w 9636586"/>
              <a:gd name="connsiteY3345" fmla="*/ 3949950 h 7041654"/>
              <a:gd name="connsiteX3346" fmla="*/ 7995054 w 9636586"/>
              <a:gd name="connsiteY3346" fmla="*/ 3950803 h 7041654"/>
              <a:gd name="connsiteX3347" fmla="*/ 7995883 w 9636586"/>
              <a:gd name="connsiteY3347" fmla="*/ 3950385 h 7041654"/>
              <a:gd name="connsiteX3348" fmla="*/ 7996895 w 9636586"/>
              <a:gd name="connsiteY3348" fmla="*/ 3949875 h 7041654"/>
              <a:gd name="connsiteX3349" fmla="*/ 7998403 w 9636586"/>
              <a:gd name="connsiteY3349" fmla="*/ 3949380 h 7041654"/>
              <a:gd name="connsiteX3350" fmla="*/ 8000923 w 9636586"/>
              <a:gd name="connsiteY3350" fmla="*/ 3949380 h 7041654"/>
              <a:gd name="connsiteX3351" fmla="*/ 8002948 w 9636586"/>
              <a:gd name="connsiteY3351" fmla="*/ 3948870 h 7041654"/>
              <a:gd name="connsiteX3352" fmla="*/ 8004456 w 9636586"/>
              <a:gd name="connsiteY3352" fmla="*/ 3947354 h 7041654"/>
              <a:gd name="connsiteX3353" fmla="*/ 8009496 w 9636586"/>
              <a:gd name="connsiteY3353" fmla="*/ 3944323 h 7041654"/>
              <a:gd name="connsiteX3354" fmla="*/ 8010508 w 9636586"/>
              <a:gd name="connsiteY3354" fmla="*/ 3943318 h 7041654"/>
              <a:gd name="connsiteX3355" fmla="*/ 8013029 w 9636586"/>
              <a:gd name="connsiteY3355" fmla="*/ 3940797 h 7041654"/>
              <a:gd name="connsiteX3356" fmla="*/ 8035754 w 9636586"/>
              <a:gd name="connsiteY3356" fmla="*/ 3930204 h 7041654"/>
              <a:gd name="connsiteX3357" fmla="*/ 8037778 w 9636586"/>
              <a:gd name="connsiteY3357" fmla="*/ 3929199 h 7041654"/>
              <a:gd name="connsiteX3358" fmla="*/ 8040794 w 9636586"/>
              <a:gd name="connsiteY3358" fmla="*/ 3929199 h 7041654"/>
              <a:gd name="connsiteX3359" fmla="*/ 8047364 w 9636586"/>
              <a:gd name="connsiteY3359" fmla="*/ 3930204 h 7041654"/>
              <a:gd name="connsiteX3360" fmla="*/ 8048872 w 9636586"/>
              <a:gd name="connsiteY3360" fmla="*/ 3930204 h 7041654"/>
              <a:gd name="connsiteX3361" fmla="*/ 8050380 w 9636586"/>
              <a:gd name="connsiteY3361" fmla="*/ 3929199 h 7041654"/>
              <a:gd name="connsiteX3362" fmla="*/ 8051909 w 9636586"/>
              <a:gd name="connsiteY3362" fmla="*/ 3928689 h 7041654"/>
              <a:gd name="connsiteX3363" fmla="*/ 8053417 w 9636586"/>
              <a:gd name="connsiteY3363" fmla="*/ 3927173 h 7041654"/>
              <a:gd name="connsiteX3364" fmla="*/ 8056950 w 9636586"/>
              <a:gd name="connsiteY3364" fmla="*/ 3923648 h 7041654"/>
              <a:gd name="connsiteX3365" fmla="*/ 8062507 w 9636586"/>
              <a:gd name="connsiteY3365" fmla="*/ 3919611 h 7041654"/>
              <a:gd name="connsiteX3366" fmla="*/ 8063519 w 9636586"/>
              <a:gd name="connsiteY3366" fmla="*/ 3918606 h 7041654"/>
              <a:gd name="connsiteX3367" fmla="*/ 8066535 w 9636586"/>
              <a:gd name="connsiteY3367" fmla="*/ 3918606 h 7041654"/>
              <a:gd name="connsiteX3368" fmla="*/ 8075625 w 9636586"/>
              <a:gd name="connsiteY3368" fmla="*/ 3917601 h 7041654"/>
              <a:gd name="connsiteX3369" fmla="*/ 8081678 w 9636586"/>
              <a:gd name="connsiteY3369" fmla="*/ 3915575 h 7041654"/>
              <a:gd name="connsiteX3370" fmla="*/ 8085210 w 9636586"/>
              <a:gd name="connsiteY3370" fmla="*/ 3913055 h 7041654"/>
              <a:gd name="connsiteX3371" fmla="*/ 8086223 w 9636586"/>
              <a:gd name="connsiteY3371" fmla="*/ 3912544 h 7041654"/>
              <a:gd name="connsiteX3372" fmla="*/ 8086740 w 9636586"/>
              <a:gd name="connsiteY3372" fmla="*/ 3912050 h 7041654"/>
              <a:gd name="connsiteX3373" fmla="*/ 8128258 w 9636586"/>
              <a:gd name="connsiteY3373" fmla="*/ 3899470 h 7041654"/>
              <a:gd name="connsiteX3374" fmla="*/ 8127245 w 9636586"/>
              <a:gd name="connsiteY3374" fmla="*/ 3899980 h 7041654"/>
              <a:gd name="connsiteX3375" fmla="*/ 8126233 w 9636586"/>
              <a:gd name="connsiteY3375" fmla="*/ 3900999 h 7041654"/>
              <a:gd name="connsiteX3376" fmla="*/ 8126233 w 9636586"/>
              <a:gd name="connsiteY3376" fmla="*/ 3901321 h 7041654"/>
              <a:gd name="connsiteX3377" fmla="*/ 8126611 w 9636586"/>
              <a:gd name="connsiteY3377" fmla="*/ 3900946 h 7041654"/>
              <a:gd name="connsiteX3378" fmla="*/ 8127623 w 9636586"/>
              <a:gd name="connsiteY3378" fmla="*/ 3900436 h 7041654"/>
              <a:gd name="connsiteX3379" fmla="*/ 8128636 w 9636586"/>
              <a:gd name="connsiteY3379" fmla="*/ 3900436 h 7041654"/>
              <a:gd name="connsiteX3380" fmla="*/ 8130143 w 9636586"/>
              <a:gd name="connsiteY3380" fmla="*/ 3900436 h 7041654"/>
              <a:gd name="connsiteX3381" fmla="*/ 8134688 w 9636586"/>
              <a:gd name="connsiteY3381" fmla="*/ 3905493 h 7041654"/>
              <a:gd name="connsiteX3382" fmla="*/ 8136692 w 9636586"/>
              <a:gd name="connsiteY3382" fmla="*/ 3906498 h 7041654"/>
              <a:gd name="connsiteX3383" fmla="*/ 8156380 w 9636586"/>
              <a:gd name="connsiteY3383" fmla="*/ 3913565 h 7041654"/>
              <a:gd name="connsiteX3384" fmla="*/ 8157909 w 9636586"/>
              <a:gd name="connsiteY3384" fmla="*/ 3913565 h 7041654"/>
              <a:gd name="connsiteX3385" fmla="*/ 8159416 w 9636586"/>
              <a:gd name="connsiteY3385" fmla="*/ 3913565 h 7041654"/>
              <a:gd name="connsiteX3386" fmla="*/ 8162454 w 9636586"/>
              <a:gd name="connsiteY3386" fmla="*/ 3913055 h 7041654"/>
              <a:gd name="connsiteX3387" fmla="*/ 8165986 w 9636586"/>
              <a:gd name="connsiteY3387" fmla="*/ 3913055 h 7041654"/>
              <a:gd name="connsiteX3388" fmla="*/ 8171522 w 9636586"/>
              <a:gd name="connsiteY3388" fmla="*/ 3910534 h 7041654"/>
              <a:gd name="connsiteX3389" fmla="*/ 8172535 w 9636586"/>
              <a:gd name="connsiteY3389" fmla="*/ 3910024 h 7041654"/>
              <a:gd name="connsiteX3390" fmla="*/ 8175055 w 9636586"/>
              <a:gd name="connsiteY3390" fmla="*/ 3908013 h 7041654"/>
              <a:gd name="connsiteX3391" fmla="*/ 8175455 w 9636586"/>
              <a:gd name="connsiteY3391" fmla="*/ 3907235 h 7041654"/>
              <a:gd name="connsiteX3392" fmla="*/ 8173175 w 9636586"/>
              <a:gd name="connsiteY3392" fmla="*/ 3909056 h 7041654"/>
              <a:gd name="connsiteX3393" fmla="*/ 8172162 w 9636586"/>
              <a:gd name="connsiteY3393" fmla="*/ 3909566 h 7041654"/>
              <a:gd name="connsiteX3394" fmla="*/ 8166614 w 9636586"/>
              <a:gd name="connsiteY3394" fmla="*/ 3912081 h 7041654"/>
              <a:gd name="connsiteX3395" fmla="*/ 8163089 w 9636586"/>
              <a:gd name="connsiteY3395" fmla="*/ 3912081 h 7041654"/>
              <a:gd name="connsiteX3396" fmla="*/ 8160052 w 9636586"/>
              <a:gd name="connsiteY3396" fmla="*/ 3912591 h 7041654"/>
              <a:gd name="connsiteX3397" fmla="*/ 8158515 w 9636586"/>
              <a:gd name="connsiteY3397" fmla="*/ 3912591 h 7041654"/>
              <a:gd name="connsiteX3398" fmla="*/ 8157015 w 9636586"/>
              <a:gd name="connsiteY3398" fmla="*/ 3912591 h 7041654"/>
              <a:gd name="connsiteX3399" fmla="*/ 8137331 w 9636586"/>
              <a:gd name="connsiteY3399" fmla="*/ 3905521 h 7041654"/>
              <a:gd name="connsiteX3400" fmla="*/ 8135306 w 9636586"/>
              <a:gd name="connsiteY3400" fmla="*/ 3904535 h 7041654"/>
              <a:gd name="connsiteX3401" fmla="*/ 8130770 w 9636586"/>
              <a:gd name="connsiteY3401" fmla="*/ 3899470 h 7041654"/>
              <a:gd name="connsiteX3402" fmla="*/ 8129270 w 9636586"/>
              <a:gd name="connsiteY3402" fmla="*/ 3899470 h 7041654"/>
              <a:gd name="connsiteX3403" fmla="*/ 8243211 w 9636586"/>
              <a:gd name="connsiteY3403" fmla="*/ 3899416 h 7041654"/>
              <a:gd name="connsiteX3404" fmla="*/ 8242838 w 9636586"/>
              <a:gd name="connsiteY3404" fmla="*/ 3899980 h 7041654"/>
              <a:gd name="connsiteX3405" fmla="*/ 8241826 w 9636586"/>
              <a:gd name="connsiteY3405" fmla="*/ 3901475 h 7041654"/>
              <a:gd name="connsiteX3406" fmla="*/ 8240813 w 9636586"/>
              <a:gd name="connsiteY3406" fmla="*/ 3901985 h 7041654"/>
              <a:gd name="connsiteX3407" fmla="*/ 8238789 w 9636586"/>
              <a:gd name="connsiteY3407" fmla="*/ 3902495 h 7041654"/>
              <a:gd name="connsiteX3408" fmla="*/ 8234739 w 9636586"/>
              <a:gd name="connsiteY3408" fmla="*/ 3908546 h 7041654"/>
              <a:gd name="connsiteX3409" fmla="*/ 8231740 w 9636586"/>
              <a:gd name="connsiteY3409" fmla="*/ 3911095 h 7041654"/>
              <a:gd name="connsiteX3410" fmla="*/ 8229190 w 9636586"/>
              <a:gd name="connsiteY3410" fmla="*/ 3912081 h 7041654"/>
              <a:gd name="connsiteX3411" fmla="*/ 8228178 w 9636586"/>
              <a:gd name="connsiteY3411" fmla="*/ 3912081 h 7041654"/>
              <a:gd name="connsiteX3412" fmla="*/ 8226191 w 9636586"/>
              <a:gd name="connsiteY3412" fmla="*/ 3911571 h 7041654"/>
              <a:gd name="connsiteX3413" fmla="*/ 8224654 w 9636586"/>
              <a:gd name="connsiteY3413" fmla="*/ 3911095 h 7041654"/>
              <a:gd name="connsiteX3414" fmla="*/ 8223154 w 9636586"/>
              <a:gd name="connsiteY3414" fmla="*/ 3910586 h 7041654"/>
              <a:gd name="connsiteX3415" fmla="*/ 8221616 w 9636586"/>
              <a:gd name="connsiteY3415" fmla="*/ 3910586 h 7041654"/>
              <a:gd name="connsiteX3416" fmla="*/ 8210031 w 9636586"/>
              <a:gd name="connsiteY3416" fmla="*/ 3910586 h 7041654"/>
              <a:gd name="connsiteX3417" fmla="*/ 8209019 w 9636586"/>
              <a:gd name="connsiteY3417" fmla="*/ 3910586 h 7041654"/>
              <a:gd name="connsiteX3418" fmla="*/ 8207482 w 9636586"/>
              <a:gd name="connsiteY3418" fmla="*/ 3909566 h 7041654"/>
              <a:gd name="connsiteX3419" fmla="*/ 8196384 w 9636586"/>
              <a:gd name="connsiteY3419" fmla="*/ 3909056 h 7041654"/>
              <a:gd name="connsiteX3420" fmla="*/ 8194359 w 9636586"/>
              <a:gd name="connsiteY3420" fmla="*/ 3909056 h 7041654"/>
              <a:gd name="connsiteX3421" fmla="*/ 8188810 w 9636586"/>
              <a:gd name="connsiteY3421" fmla="*/ 3907050 h 7041654"/>
              <a:gd name="connsiteX3422" fmla="*/ 8184798 w 9636586"/>
              <a:gd name="connsiteY3422" fmla="*/ 3906030 h 7041654"/>
              <a:gd name="connsiteX3423" fmla="*/ 8180748 w 9636586"/>
              <a:gd name="connsiteY3423" fmla="*/ 3905521 h 7041654"/>
              <a:gd name="connsiteX3424" fmla="*/ 8178236 w 9636586"/>
              <a:gd name="connsiteY3424" fmla="*/ 3905521 h 7041654"/>
              <a:gd name="connsiteX3425" fmla="*/ 8176212 w 9636586"/>
              <a:gd name="connsiteY3425" fmla="*/ 3906030 h 7041654"/>
              <a:gd name="connsiteX3426" fmla="*/ 8175729 w 9636586"/>
              <a:gd name="connsiteY3426" fmla="*/ 3906969 h 7041654"/>
              <a:gd name="connsiteX3427" fmla="*/ 8177596 w 9636586"/>
              <a:gd name="connsiteY3427" fmla="*/ 3906498 h 7041654"/>
              <a:gd name="connsiteX3428" fmla="*/ 8180117 w 9636586"/>
              <a:gd name="connsiteY3428" fmla="*/ 3906498 h 7041654"/>
              <a:gd name="connsiteX3429" fmla="*/ 8184145 w 9636586"/>
              <a:gd name="connsiteY3429" fmla="*/ 3907008 h 7041654"/>
              <a:gd name="connsiteX3430" fmla="*/ 8188194 w 9636586"/>
              <a:gd name="connsiteY3430" fmla="*/ 3908013 h 7041654"/>
              <a:gd name="connsiteX3431" fmla="*/ 8193730 w 9636586"/>
              <a:gd name="connsiteY3431" fmla="*/ 3910024 h 7041654"/>
              <a:gd name="connsiteX3432" fmla="*/ 8195755 w 9636586"/>
              <a:gd name="connsiteY3432" fmla="*/ 3910024 h 7041654"/>
              <a:gd name="connsiteX3433" fmla="*/ 8206870 w 9636586"/>
              <a:gd name="connsiteY3433" fmla="*/ 3910534 h 7041654"/>
              <a:gd name="connsiteX3434" fmla="*/ 8208378 w 9636586"/>
              <a:gd name="connsiteY3434" fmla="*/ 3911539 h 7041654"/>
              <a:gd name="connsiteX3435" fmla="*/ 8209390 w 9636586"/>
              <a:gd name="connsiteY3435" fmla="*/ 3911539 h 7041654"/>
              <a:gd name="connsiteX3436" fmla="*/ 8221000 w 9636586"/>
              <a:gd name="connsiteY3436" fmla="*/ 3911539 h 7041654"/>
              <a:gd name="connsiteX3437" fmla="*/ 8222508 w 9636586"/>
              <a:gd name="connsiteY3437" fmla="*/ 3911539 h 7041654"/>
              <a:gd name="connsiteX3438" fmla="*/ 8224016 w 9636586"/>
              <a:gd name="connsiteY3438" fmla="*/ 3912050 h 7041654"/>
              <a:gd name="connsiteX3439" fmla="*/ 8225545 w 9636586"/>
              <a:gd name="connsiteY3439" fmla="*/ 3912544 h 7041654"/>
              <a:gd name="connsiteX3440" fmla="*/ 8227548 w 9636586"/>
              <a:gd name="connsiteY3440" fmla="*/ 3913055 h 7041654"/>
              <a:gd name="connsiteX3441" fmla="*/ 8228561 w 9636586"/>
              <a:gd name="connsiteY3441" fmla="*/ 3913055 h 7041654"/>
              <a:gd name="connsiteX3442" fmla="*/ 8231081 w 9636586"/>
              <a:gd name="connsiteY3442" fmla="*/ 3912050 h 7041654"/>
              <a:gd name="connsiteX3443" fmla="*/ 8234118 w 9636586"/>
              <a:gd name="connsiteY3443" fmla="*/ 3909529 h 7041654"/>
              <a:gd name="connsiteX3444" fmla="*/ 8238168 w 9636586"/>
              <a:gd name="connsiteY3444" fmla="*/ 3903467 h 7041654"/>
              <a:gd name="connsiteX3445" fmla="*/ 8240171 w 9636586"/>
              <a:gd name="connsiteY3445" fmla="*/ 3902972 h 7041654"/>
              <a:gd name="connsiteX3446" fmla="*/ 8241184 w 9636586"/>
              <a:gd name="connsiteY3446" fmla="*/ 3902462 h 7041654"/>
              <a:gd name="connsiteX3447" fmla="*/ 8242196 w 9636586"/>
              <a:gd name="connsiteY3447" fmla="*/ 3900946 h 7041654"/>
              <a:gd name="connsiteX3448" fmla="*/ 8243208 w 9636586"/>
              <a:gd name="connsiteY3448" fmla="*/ 3899431 h 7041654"/>
              <a:gd name="connsiteX3449" fmla="*/ 8103999 w 9636586"/>
              <a:gd name="connsiteY3449" fmla="*/ 3892909 h 7041654"/>
              <a:gd name="connsiteX3450" fmla="*/ 8102987 w 9636586"/>
              <a:gd name="connsiteY3450" fmla="*/ 3893419 h 7041654"/>
              <a:gd name="connsiteX3451" fmla="*/ 8101000 w 9636586"/>
              <a:gd name="connsiteY3451" fmla="*/ 3894915 h 7041654"/>
              <a:gd name="connsiteX3452" fmla="*/ 8094926 w 9636586"/>
              <a:gd name="connsiteY3452" fmla="*/ 3899980 h 7041654"/>
              <a:gd name="connsiteX3453" fmla="*/ 8091402 w 9636586"/>
              <a:gd name="connsiteY3453" fmla="*/ 3901985 h 7041654"/>
              <a:gd name="connsiteX3454" fmla="*/ 8090876 w 9636586"/>
              <a:gd name="connsiteY3454" fmla="*/ 3902495 h 7041654"/>
              <a:gd name="connsiteX3455" fmla="*/ 8090605 w 9636586"/>
              <a:gd name="connsiteY3455" fmla="*/ 3903135 h 7041654"/>
              <a:gd name="connsiteX3456" fmla="*/ 8090768 w 9636586"/>
              <a:gd name="connsiteY3456" fmla="*/ 3902972 h 7041654"/>
              <a:gd name="connsiteX3457" fmla="*/ 8094300 w 9636586"/>
              <a:gd name="connsiteY3457" fmla="*/ 3900946 h 7041654"/>
              <a:gd name="connsiteX3458" fmla="*/ 8100353 w 9636586"/>
              <a:gd name="connsiteY3458" fmla="*/ 3895905 h 7041654"/>
              <a:gd name="connsiteX3459" fmla="*/ 8102378 w 9636586"/>
              <a:gd name="connsiteY3459" fmla="*/ 3894389 h 7041654"/>
              <a:gd name="connsiteX3460" fmla="*/ 8103390 w 9636586"/>
              <a:gd name="connsiteY3460" fmla="*/ 3893879 h 7041654"/>
              <a:gd name="connsiteX3461" fmla="*/ 8104898 w 9636586"/>
              <a:gd name="connsiteY3461" fmla="*/ 3893879 h 7041654"/>
              <a:gd name="connsiteX3462" fmla="*/ 8106923 w 9636586"/>
              <a:gd name="connsiteY3462" fmla="*/ 3894389 h 7041654"/>
              <a:gd name="connsiteX3463" fmla="*/ 8110456 w 9636586"/>
              <a:gd name="connsiteY3463" fmla="*/ 3897420 h 7041654"/>
              <a:gd name="connsiteX3464" fmla="*/ 8111963 w 9636586"/>
              <a:gd name="connsiteY3464" fmla="*/ 3899431 h 7041654"/>
              <a:gd name="connsiteX3465" fmla="*/ 8112480 w 9636586"/>
              <a:gd name="connsiteY3465" fmla="*/ 3900946 h 7041654"/>
              <a:gd name="connsiteX3466" fmla="*/ 8112480 w 9636586"/>
              <a:gd name="connsiteY3466" fmla="*/ 3903467 h 7041654"/>
              <a:gd name="connsiteX3467" fmla="*/ 8112480 w 9636586"/>
              <a:gd name="connsiteY3467" fmla="*/ 3904982 h 7041654"/>
              <a:gd name="connsiteX3468" fmla="*/ 8112976 w 9636586"/>
              <a:gd name="connsiteY3468" fmla="*/ 3905493 h 7041654"/>
              <a:gd name="connsiteX3469" fmla="*/ 8113493 w 9636586"/>
              <a:gd name="connsiteY3469" fmla="*/ 3906498 h 7041654"/>
              <a:gd name="connsiteX3470" fmla="*/ 8114484 w 9636586"/>
              <a:gd name="connsiteY3470" fmla="*/ 3907008 h 7041654"/>
              <a:gd name="connsiteX3471" fmla="*/ 8115496 w 9636586"/>
              <a:gd name="connsiteY3471" fmla="*/ 3908013 h 7041654"/>
              <a:gd name="connsiteX3472" fmla="*/ 8118016 w 9636586"/>
              <a:gd name="connsiteY3472" fmla="*/ 3908508 h 7041654"/>
              <a:gd name="connsiteX3473" fmla="*/ 8120558 w 9636586"/>
              <a:gd name="connsiteY3473" fmla="*/ 3909018 h 7041654"/>
              <a:gd name="connsiteX3474" fmla="*/ 8122066 w 9636586"/>
              <a:gd name="connsiteY3474" fmla="*/ 3908508 h 7041654"/>
              <a:gd name="connsiteX3475" fmla="*/ 8124090 w 9636586"/>
              <a:gd name="connsiteY3475" fmla="*/ 3907008 h 7041654"/>
              <a:gd name="connsiteX3476" fmla="*/ 8125103 w 9636586"/>
              <a:gd name="connsiteY3476" fmla="*/ 3905493 h 7041654"/>
              <a:gd name="connsiteX3477" fmla="*/ 8125103 w 9636586"/>
              <a:gd name="connsiteY3477" fmla="*/ 3905429 h 7041654"/>
              <a:gd name="connsiteX3478" fmla="*/ 8124696 w 9636586"/>
              <a:gd name="connsiteY3478" fmla="*/ 3906030 h 7041654"/>
              <a:gd name="connsiteX3479" fmla="*/ 8122708 w 9636586"/>
              <a:gd name="connsiteY3479" fmla="*/ 3907560 h 7041654"/>
              <a:gd name="connsiteX3480" fmla="*/ 8121171 w 9636586"/>
              <a:gd name="connsiteY3480" fmla="*/ 3908036 h 7041654"/>
              <a:gd name="connsiteX3481" fmla="*/ 8118659 w 9636586"/>
              <a:gd name="connsiteY3481" fmla="*/ 3907560 h 7041654"/>
              <a:gd name="connsiteX3482" fmla="*/ 8116110 w 9636586"/>
              <a:gd name="connsiteY3482" fmla="*/ 3907050 h 7041654"/>
              <a:gd name="connsiteX3483" fmla="*/ 8115135 w 9636586"/>
              <a:gd name="connsiteY3483" fmla="*/ 3906030 h 7041654"/>
              <a:gd name="connsiteX3484" fmla="*/ 8114122 w 9636586"/>
              <a:gd name="connsiteY3484" fmla="*/ 3905521 h 7041654"/>
              <a:gd name="connsiteX3485" fmla="*/ 8113598 w 9636586"/>
              <a:gd name="connsiteY3485" fmla="*/ 3904535 h 7041654"/>
              <a:gd name="connsiteX3486" fmla="*/ 8113110 w 9636586"/>
              <a:gd name="connsiteY3486" fmla="*/ 3904025 h 7041654"/>
              <a:gd name="connsiteX3487" fmla="*/ 8113110 w 9636586"/>
              <a:gd name="connsiteY3487" fmla="*/ 3902495 h 7041654"/>
              <a:gd name="connsiteX3488" fmla="*/ 8113110 w 9636586"/>
              <a:gd name="connsiteY3488" fmla="*/ 3899980 h 7041654"/>
              <a:gd name="connsiteX3489" fmla="*/ 8112585 w 9636586"/>
              <a:gd name="connsiteY3489" fmla="*/ 3898450 h 7041654"/>
              <a:gd name="connsiteX3490" fmla="*/ 8111086 w 9636586"/>
              <a:gd name="connsiteY3490" fmla="*/ 3896444 h 7041654"/>
              <a:gd name="connsiteX3491" fmla="*/ 8107561 w 9636586"/>
              <a:gd name="connsiteY3491" fmla="*/ 3893419 h 7041654"/>
              <a:gd name="connsiteX3492" fmla="*/ 8105536 w 9636586"/>
              <a:gd name="connsiteY3492" fmla="*/ 3892909 h 7041654"/>
              <a:gd name="connsiteX3493" fmla="*/ 8297567 w 9636586"/>
              <a:gd name="connsiteY3493" fmla="*/ 3713680 h 7041654"/>
              <a:gd name="connsiteX3494" fmla="*/ 8301543 w 9636586"/>
              <a:gd name="connsiteY3494" fmla="*/ 3714192 h 7041654"/>
              <a:gd name="connsiteX3495" fmla="*/ 8303531 w 9636586"/>
              <a:gd name="connsiteY3495" fmla="*/ 3715729 h 7041654"/>
              <a:gd name="connsiteX3496" fmla="*/ 8303899 w 9636586"/>
              <a:gd name="connsiteY3496" fmla="*/ 3716234 h 7041654"/>
              <a:gd name="connsiteX3497" fmla="*/ 8303915 w 9636586"/>
              <a:gd name="connsiteY3497" fmla="*/ 3716246 h 7041654"/>
              <a:gd name="connsiteX3498" fmla="*/ 8305120 w 9636586"/>
              <a:gd name="connsiteY3498" fmla="*/ 3717857 h 7041654"/>
              <a:gd name="connsiteX3499" fmla="*/ 8307508 w 9636586"/>
              <a:gd name="connsiteY3499" fmla="*/ 3719826 h 7041654"/>
              <a:gd name="connsiteX3500" fmla="*/ 8310491 w 9636586"/>
              <a:gd name="connsiteY3500" fmla="*/ 3719826 h 7041654"/>
              <a:gd name="connsiteX3501" fmla="*/ 8319935 w 9636586"/>
              <a:gd name="connsiteY3501" fmla="*/ 3719826 h 7041654"/>
              <a:gd name="connsiteX3502" fmla="*/ 8319656 w 9636586"/>
              <a:gd name="connsiteY3502" fmla="*/ 3720257 h 7041654"/>
              <a:gd name="connsiteX3503" fmla="*/ 8320562 w 9636586"/>
              <a:gd name="connsiteY3503" fmla="*/ 3720257 h 7041654"/>
              <a:gd name="connsiteX3504" fmla="*/ 8315538 w 9636586"/>
              <a:gd name="connsiteY3504" fmla="*/ 3727838 h 7041654"/>
              <a:gd name="connsiteX3505" fmla="*/ 8311976 w 9636586"/>
              <a:gd name="connsiteY3505" fmla="*/ 3737934 h 7041654"/>
              <a:gd name="connsiteX3506" fmla="*/ 8300878 w 9636586"/>
              <a:gd name="connsiteY3506" fmla="*/ 3782363 h 7041654"/>
              <a:gd name="connsiteX3507" fmla="*/ 8300630 w 9636586"/>
              <a:gd name="connsiteY3507" fmla="*/ 3782488 h 7041654"/>
              <a:gd name="connsiteX3508" fmla="*/ 8300549 w 9636586"/>
              <a:gd name="connsiteY3508" fmla="*/ 3782823 h 7041654"/>
              <a:gd name="connsiteX3509" fmla="*/ 8299555 w 9636586"/>
              <a:gd name="connsiteY3509" fmla="*/ 3783334 h 7041654"/>
              <a:gd name="connsiteX3510" fmla="*/ 8296572 w 9636586"/>
              <a:gd name="connsiteY3510" fmla="*/ 3783334 h 7041654"/>
              <a:gd name="connsiteX3511" fmla="*/ 8293590 w 9636586"/>
              <a:gd name="connsiteY3511" fmla="*/ 3783847 h 7041654"/>
              <a:gd name="connsiteX3512" fmla="*/ 8292099 w 9636586"/>
              <a:gd name="connsiteY3512" fmla="*/ 3784359 h 7041654"/>
              <a:gd name="connsiteX3513" fmla="*/ 8290110 w 9636586"/>
              <a:gd name="connsiteY3513" fmla="*/ 3783847 h 7041654"/>
              <a:gd name="connsiteX3514" fmla="*/ 8287625 w 9636586"/>
              <a:gd name="connsiteY3514" fmla="*/ 3778725 h 7041654"/>
              <a:gd name="connsiteX3515" fmla="*/ 8287625 w 9636586"/>
              <a:gd name="connsiteY3515" fmla="*/ 3775652 h 7041654"/>
              <a:gd name="connsiteX3516" fmla="*/ 8289116 w 9636586"/>
              <a:gd name="connsiteY3516" fmla="*/ 3769506 h 7041654"/>
              <a:gd name="connsiteX3517" fmla="*/ 8289215 w 9636586"/>
              <a:gd name="connsiteY3517" fmla="*/ 3769405 h 7041654"/>
              <a:gd name="connsiteX3518" fmla="*/ 8289255 w 9636586"/>
              <a:gd name="connsiteY3518" fmla="*/ 3769242 h 7041654"/>
              <a:gd name="connsiteX3519" fmla="*/ 8289780 w 9636586"/>
              <a:gd name="connsiteY3519" fmla="*/ 3768732 h 7041654"/>
              <a:gd name="connsiteX3520" fmla="*/ 8290714 w 9636586"/>
              <a:gd name="connsiteY3520" fmla="*/ 3768261 h 7041654"/>
              <a:gd name="connsiteX3521" fmla="*/ 8291105 w 9636586"/>
              <a:gd name="connsiteY3521" fmla="*/ 3767458 h 7041654"/>
              <a:gd name="connsiteX3522" fmla="*/ 8292099 w 9636586"/>
              <a:gd name="connsiteY3522" fmla="*/ 3765409 h 7041654"/>
              <a:gd name="connsiteX3523" fmla="*/ 8291105 w 9636586"/>
              <a:gd name="connsiteY3523" fmla="*/ 3763872 h 7041654"/>
              <a:gd name="connsiteX3524" fmla="*/ 8289613 w 9636586"/>
              <a:gd name="connsiteY3524" fmla="*/ 3760800 h 7041654"/>
              <a:gd name="connsiteX3525" fmla="*/ 8289116 w 9636586"/>
              <a:gd name="connsiteY3525" fmla="*/ 3759263 h 7041654"/>
              <a:gd name="connsiteX3526" fmla="*/ 8289613 w 9636586"/>
              <a:gd name="connsiteY3526" fmla="*/ 3756190 h 7041654"/>
              <a:gd name="connsiteX3527" fmla="*/ 8291105 w 9636586"/>
              <a:gd name="connsiteY3527" fmla="*/ 3749532 h 7041654"/>
              <a:gd name="connsiteX3528" fmla="*/ 8292099 w 9636586"/>
              <a:gd name="connsiteY3528" fmla="*/ 3746971 h 7041654"/>
              <a:gd name="connsiteX3529" fmla="*/ 8291105 w 9636586"/>
              <a:gd name="connsiteY3529" fmla="*/ 3743385 h 7041654"/>
              <a:gd name="connsiteX3530" fmla="*/ 8289116 w 9636586"/>
              <a:gd name="connsiteY3530" fmla="*/ 3735703 h 7041654"/>
              <a:gd name="connsiteX3531" fmla="*/ 8290110 w 9636586"/>
              <a:gd name="connsiteY3531" fmla="*/ 3732630 h 7041654"/>
              <a:gd name="connsiteX3532" fmla="*/ 8294087 w 9636586"/>
              <a:gd name="connsiteY3532" fmla="*/ 3726996 h 7041654"/>
              <a:gd name="connsiteX3533" fmla="*/ 8296075 w 9636586"/>
              <a:gd name="connsiteY3533" fmla="*/ 3723923 h 7041654"/>
              <a:gd name="connsiteX3534" fmla="*/ 8296075 w 9636586"/>
              <a:gd name="connsiteY3534" fmla="*/ 3717777 h 7041654"/>
              <a:gd name="connsiteX3535" fmla="*/ 8296572 w 9636586"/>
              <a:gd name="connsiteY3535" fmla="*/ 3714705 h 7041654"/>
              <a:gd name="connsiteX3536" fmla="*/ 8300390 w 9636586"/>
              <a:gd name="connsiteY3536" fmla="*/ 3637994 h 7041654"/>
              <a:gd name="connsiteX3537" fmla="*/ 8302415 w 9636586"/>
              <a:gd name="connsiteY3537" fmla="*/ 3638503 h 7041654"/>
              <a:gd name="connsiteX3538" fmla="*/ 8303915 w 9636586"/>
              <a:gd name="connsiteY3538" fmla="*/ 3642549 h 7041654"/>
              <a:gd name="connsiteX3539" fmla="*/ 8303390 w 9636586"/>
              <a:gd name="connsiteY3539" fmla="*/ 3647070 h 7041654"/>
              <a:gd name="connsiteX3540" fmla="*/ 8303353 w 9636586"/>
              <a:gd name="connsiteY3540" fmla="*/ 3647178 h 7041654"/>
              <a:gd name="connsiteX3541" fmla="*/ 8303276 w 9636586"/>
              <a:gd name="connsiteY3541" fmla="*/ 3647853 h 7041654"/>
              <a:gd name="connsiteX3542" fmla="*/ 8297251 w 9636586"/>
              <a:gd name="connsiteY3542" fmla="*/ 3664843 h 7041654"/>
              <a:gd name="connsiteX3543" fmla="*/ 8294842 w 9636586"/>
              <a:gd name="connsiteY3543" fmla="*/ 3671817 h 7041654"/>
              <a:gd name="connsiteX3544" fmla="*/ 8293304 w 9636586"/>
              <a:gd name="connsiteY3544" fmla="*/ 3680383 h 7041654"/>
              <a:gd name="connsiteX3545" fmla="*/ 8293304 w 9636586"/>
              <a:gd name="connsiteY3545" fmla="*/ 3690479 h 7041654"/>
              <a:gd name="connsiteX3546" fmla="*/ 8293829 w 9636586"/>
              <a:gd name="connsiteY3546" fmla="*/ 3693029 h 7041654"/>
              <a:gd name="connsiteX3547" fmla="*/ 8295097 w 9636586"/>
              <a:gd name="connsiteY3547" fmla="*/ 3695913 h 7041654"/>
              <a:gd name="connsiteX3548" fmla="*/ 8295703 w 9636586"/>
              <a:gd name="connsiteY3548" fmla="*/ 3697248 h 7041654"/>
              <a:gd name="connsiteX3549" fmla="*/ 8295715 w 9636586"/>
              <a:gd name="connsiteY3549" fmla="*/ 3697321 h 7041654"/>
              <a:gd name="connsiteX3550" fmla="*/ 8295816 w 9636586"/>
              <a:gd name="connsiteY3550" fmla="*/ 3697550 h 7041654"/>
              <a:gd name="connsiteX3551" fmla="*/ 8296341 w 9636586"/>
              <a:gd name="connsiteY3551" fmla="*/ 3700575 h 7041654"/>
              <a:gd name="connsiteX3552" fmla="*/ 8296341 w 9636586"/>
              <a:gd name="connsiteY3552" fmla="*/ 3704620 h 7041654"/>
              <a:gd name="connsiteX3553" fmla="*/ 8295816 w 9636586"/>
              <a:gd name="connsiteY3553" fmla="*/ 3707646 h 7041654"/>
              <a:gd name="connsiteX3554" fmla="*/ 8294316 w 9636586"/>
              <a:gd name="connsiteY3554" fmla="*/ 3708156 h 7041654"/>
              <a:gd name="connsiteX3555" fmla="*/ 8292292 w 9636586"/>
              <a:gd name="connsiteY3555" fmla="*/ 3704620 h 7041654"/>
              <a:gd name="connsiteX3556" fmla="*/ 8292292 w 9636586"/>
              <a:gd name="connsiteY3556" fmla="*/ 3704374 h 7041654"/>
              <a:gd name="connsiteX3557" fmla="*/ 8292169 w 9636586"/>
              <a:gd name="connsiteY3557" fmla="*/ 3704163 h 7041654"/>
              <a:gd name="connsiteX3558" fmla="*/ 8292169 w 9636586"/>
              <a:gd name="connsiteY3558" fmla="*/ 3700212 h 7041654"/>
              <a:gd name="connsiteX3559" fmla="*/ 8290654 w 9636586"/>
              <a:gd name="connsiteY3559" fmla="*/ 3695272 h 7041654"/>
              <a:gd name="connsiteX3560" fmla="*/ 8289140 w 9636586"/>
              <a:gd name="connsiteY3560" fmla="*/ 3689839 h 7041654"/>
              <a:gd name="connsiteX3561" fmla="*/ 8287120 w 9636586"/>
              <a:gd name="connsiteY3561" fmla="*/ 3687369 h 7041654"/>
              <a:gd name="connsiteX3562" fmla="*/ 8284596 w 9636586"/>
              <a:gd name="connsiteY3562" fmla="*/ 3685887 h 7041654"/>
              <a:gd name="connsiteX3563" fmla="*/ 8283586 w 9636586"/>
              <a:gd name="connsiteY3563" fmla="*/ 3680948 h 7041654"/>
              <a:gd name="connsiteX3564" fmla="*/ 8282072 w 9636586"/>
              <a:gd name="connsiteY3564" fmla="*/ 3668599 h 7041654"/>
              <a:gd name="connsiteX3565" fmla="*/ 8283586 w 9636586"/>
              <a:gd name="connsiteY3565" fmla="*/ 3656250 h 7041654"/>
              <a:gd name="connsiteX3566" fmla="*/ 8283081 w 9636586"/>
              <a:gd name="connsiteY3566" fmla="*/ 3652299 h 7041654"/>
              <a:gd name="connsiteX3567" fmla="*/ 8281567 w 9636586"/>
              <a:gd name="connsiteY3567" fmla="*/ 3649335 h 7041654"/>
              <a:gd name="connsiteX3568" fmla="*/ 8281749 w 9636586"/>
              <a:gd name="connsiteY3568" fmla="*/ 3648445 h 7041654"/>
              <a:gd name="connsiteX3569" fmla="*/ 8282206 w 9636586"/>
              <a:gd name="connsiteY3569" fmla="*/ 3646084 h 7041654"/>
              <a:gd name="connsiteX3570" fmla="*/ 8286743 w 9636586"/>
              <a:gd name="connsiteY3570" fmla="*/ 3643534 h 7041654"/>
              <a:gd name="connsiteX3571" fmla="*/ 8293304 w 9636586"/>
              <a:gd name="connsiteY3571" fmla="*/ 3642549 h 7041654"/>
              <a:gd name="connsiteX3572" fmla="*/ 8297841 w 9636586"/>
              <a:gd name="connsiteY3572" fmla="*/ 3639489 h 7041654"/>
              <a:gd name="connsiteX3573" fmla="*/ 10602 w 9636586"/>
              <a:gd name="connsiteY3573" fmla="*/ 3323937 h 7041654"/>
              <a:gd name="connsiteX3574" fmla="*/ 12621 w 9636586"/>
              <a:gd name="connsiteY3574" fmla="*/ 3325971 h 7041654"/>
              <a:gd name="connsiteX3575" fmla="*/ 15650 w 9636586"/>
              <a:gd name="connsiteY3575" fmla="*/ 3325971 h 7041654"/>
              <a:gd name="connsiteX3576" fmla="*/ 18679 w 9636586"/>
              <a:gd name="connsiteY3576" fmla="*/ 3324954 h 7041654"/>
              <a:gd name="connsiteX3577" fmla="*/ 20699 w 9636586"/>
              <a:gd name="connsiteY3577" fmla="*/ 3326988 h 7041654"/>
              <a:gd name="connsiteX3578" fmla="*/ 20221 w 9636586"/>
              <a:gd name="connsiteY3578" fmla="*/ 3327952 h 7041654"/>
              <a:gd name="connsiteX3579" fmla="*/ 20668 w 9636586"/>
              <a:gd name="connsiteY3579" fmla="*/ 3328400 h 7041654"/>
              <a:gd name="connsiteX3580" fmla="*/ 20174 w 9636586"/>
              <a:gd name="connsiteY3580" fmla="*/ 3329422 h 7041654"/>
              <a:gd name="connsiteX3581" fmla="*/ 17155 w 9636586"/>
              <a:gd name="connsiteY3581" fmla="*/ 3332453 h 7041654"/>
              <a:gd name="connsiteX3582" fmla="*/ 16660 w 9636586"/>
              <a:gd name="connsiteY3582" fmla="*/ 3333873 h 7041654"/>
              <a:gd name="connsiteX3583" fmla="*/ 16660 w 9636586"/>
              <a:gd name="connsiteY3583" fmla="*/ 3340214 h 7041654"/>
              <a:gd name="connsiteX3584" fmla="*/ 17670 w 9636586"/>
              <a:gd name="connsiteY3584" fmla="*/ 3345808 h 7041654"/>
              <a:gd name="connsiteX3585" fmla="*/ 23223 w 9636586"/>
              <a:gd name="connsiteY3585" fmla="*/ 3355982 h 7041654"/>
              <a:gd name="connsiteX3586" fmla="*/ 25747 w 9636586"/>
              <a:gd name="connsiteY3586" fmla="*/ 3365646 h 7041654"/>
              <a:gd name="connsiteX3587" fmla="*/ 29282 w 9636586"/>
              <a:gd name="connsiteY3587" fmla="*/ 3372259 h 7041654"/>
              <a:gd name="connsiteX3588" fmla="*/ 31301 w 9636586"/>
              <a:gd name="connsiteY3588" fmla="*/ 3377853 h 7041654"/>
              <a:gd name="connsiteX3589" fmla="*/ 35844 w 9636586"/>
              <a:gd name="connsiteY3589" fmla="*/ 3387008 h 7041654"/>
              <a:gd name="connsiteX3590" fmla="*/ 39379 w 9636586"/>
              <a:gd name="connsiteY3590" fmla="*/ 3399726 h 7041654"/>
              <a:gd name="connsiteX3591" fmla="*/ 41903 w 9636586"/>
              <a:gd name="connsiteY3591" fmla="*/ 3404812 h 7041654"/>
              <a:gd name="connsiteX3592" fmla="*/ 47456 w 9636586"/>
              <a:gd name="connsiteY3592" fmla="*/ 3406846 h 7041654"/>
              <a:gd name="connsiteX3593" fmla="*/ 47143 w 9636586"/>
              <a:gd name="connsiteY3593" fmla="*/ 3407540 h 7041654"/>
              <a:gd name="connsiteX3594" fmla="*/ 47429 w 9636586"/>
              <a:gd name="connsiteY3594" fmla="*/ 3407643 h 7041654"/>
              <a:gd name="connsiteX3595" fmla="*/ 42408 w 9636586"/>
              <a:gd name="connsiteY3595" fmla="*/ 3418679 h 7041654"/>
              <a:gd name="connsiteX3596" fmla="*/ 42408 w 9636586"/>
              <a:gd name="connsiteY3596" fmla="*/ 3422614 h 7041654"/>
              <a:gd name="connsiteX3597" fmla="*/ 48057 w 9636586"/>
              <a:gd name="connsiteY3597" fmla="*/ 3423563 h 7041654"/>
              <a:gd name="connsiteX3598" fmla="*/ 47923 w 9636586"/>
              <a:gd name="connsiteY3598" fmla="*/ 3423309 h 7041654"/>
              <a:gd name="connsiteX3599" fmla="*/ 46935 w 9636586"/>
              <a:gd name="connsiteY3599" fmla="*/ 3420789 h 7041654"/>
              <a:gd name="connsiteX3600" fmla="*/ 45919 w 9636586"/>
              <a:gd name="connsiteY3600" fmla="*/ 3420278 h 7041654"/>
              <a:gd name="connsiteX3601" fmla="*/ 46949 w 9636586"/>
              <a:gd name="connsiteY3601" fmla="*/ 3420070 h 7041654"/>
              <a:gd name="connsiteX3602" fmla="*/ 45941 w 9636586"/>
              <a:gd name="connsiteY3602" fmla="*/ 3419563 h 7041654"/>
              <a:gd name="connsiteX3603" fmla="*/ 48466 w 9636586"/>
              <a:gd name="connsiteY3603" fmla="*/ 3419053 h 7041654"/>
              <a:gd name="connsiteX3604" fmla="*/ 50990 w 9636586"/>
              <a:gd name="connsiteY3604" fmla="*/ 3422105 h 7041654"/>
              <a:gd name="connsiteX3605" fmla="*/ 53009 w 9636586"/>
              <a:gd name="connsiteY3605" fmla="*/ 3425666 h 7041654"/>
              <a:gd name="connsiteX3606" fmla="*/ 55029 w 9636586"/>
              <a:gd name="connsiteY3606" fmla="*/ 3428718 h 7041654"/>
              <a:gd name="connsiteX3607" fmla="*/ 56544 w 9636586"/>
              <a:gd name="connsiteY3607" fmla="*/ 3430752 h 7041654"/>
              <a:gd name="connsiteX3608" fmla="*/ 59573 w 9636586"/>
              <a:gd name="connsiteY3608" fmla="*/ 3434313 h 7041654"/>
              <a:gd name="connsiteX3609" fmla="*/ 60582 w 9636586"/>
              <a:gd name="connsiteY3609" fmla="*/ 3435839 h 7041654"/>
              <a:gd name="connsiteX3610" fmla="*/ 62097 w 9636586"/>
              <a:gd name="connsiteY3610" fmla="*/ 3437873 h 7041654"/>
              <a:gd name="connsiteX3611" fmla="*/ 62602 w 9636586"/>
              <a:gd name="connsiteY3611" fmla="*/ 3442451 h 7041654"/>
              <a:gd name="connsiteX3612" fmla="*/ 63612 w 9636586"/>
              <a:gd name="connsiteY3612" fmla="*/ 3444486 h 7041654"/>
              <a:gd name="connsiteX3613" fmla="*/ 64621 w 9636586"/>
              <a:gd name="connsiteY3613" fmla="*/ 3448047 h 7041654"/>
              <a:gd name="connsiteX3614" fmla="*/ 64621 w 9636586"/>
              <a:gd name="connsiteY3614" fmla="*/ 3453133 h 7041654"/>
              <a:gd name="connsiteX3615" fmla="*/ 64583 w 9636586"/>
              <a:gd name="connsiteY3615" fmla="*/ 3453286 h 7041654"/>
              <a:gd name="connsiteX3616" fmla="*/ 64583 w 9636586"/>
              <a:gd name="connsiteY3616" fmla="*/ 3453582 h 7041654"/>
              <a:gd name="connsiteX3617" fmla="*/ 63568 w 9636586"/>
              <a:gd name="connsiteY3617" fmla="*/ 3457635 h 7041654"/>
              <a:gd name="connsiteX3618" fmla="*/ 61042 w 9636586"/>
              <a:gd name="connsiteY3618" fmla="*/ 3459644 h 7041654"/>
              <a:gd name="connsiteX3619" fmla="*/ 59533 w 9636586"/>
              <a:gd name="connsiteY3619" fmla="*/ 3458621 h 7041654"/>
              <a:gd name="connsiteX3620" fmla="*/ 55004 w 9636586"/>
              <a:gd name="connsiteY3620" fmla="*/ 3456613 h 7041654"/>
              <a:gd name="connsiteX3621" fmla="*/ 51463 w 9636586"/>
              <a:gd name="connsiteY3621" fmla="*/ 3454093 h 7041654"/>
              <a:gd name="connsiteX3622" fmla="*/ 50448 w 9636586"/>
              <a:gd name="connsiteY3622" fmla="*/ 3451574 h 7041654"/>
              <a:gd name="connsiteX3623" fmla="*/ 46935 w 9636586"/>
              <a:gd name="connsiteY3623" fmla="*/ 3437952 h 7041654"/>
              <a:gd name="connsiteX3624" fmla="*/ 44904 w 9636586"/>
              <a:gd name="connsiteY3624" fmla="*/ 3435908 h 7041654"/>
              <a:gd name="connsiteX3625" fmla="*/ 33294 w 9636586"/>
              <a:gd name="connsiteY3625" fmla="*/ 3424295 h 7041654"/>
              <a:gd name="connsiteX3626" fmla="*/ 28765 w 9636586"/>
              <a:gd name="connsiteY3626" fmla="*/ 3418744 h 7041654"/>
              <a:gd name="connsiteX3627" fmla="*/ 17649 w 9636586"/>
              <a:gd name="connsiteY3627" fmla="*/ 3396030 h 7041654"/>
              <a:gd name="connsiteX3628" fmla="*/ 11583 w 9636586"/>
              <a:gd name="connsiteY3628" fmla="*/ 3388983 h 7041654"/>
              <a:gd name="connsiteX3629" fmla="*/ 9579 w 9636586"/>
              <a:gd name="connsiteY3629" fmla="*/ 3384929 h 7041654"/>
              <a:gd name="connsiteX3630" fmla="*/ 9850 w 9636586"/>
              <a:gd name="connsiteY3630" fmla="*/ 3384477 h 7041654"/>
              <a:gd name="connsiteX3631" fmla="*/ 9592 w 9636586"/>
              <a:gd name="connsiteY3631" fmla="*/ 3383957 h 7041654"/>
              <a:gd name="connsiteX3632" fmla="*/ 11107 w 9636586"/>
              <a:gd name="connsiteY3632" fmla="*/ 3381414 h 7041654"/>
              <a:gd name="connsiteX3633" fmla="*/ 11435 w 9636586"/>
              <a:gd name="connsiteY3633" fmla="*/ 3380090 h 7041654"/>
              <a:gd name="connsiteX3634" fmla="*/ 6560 w 9636586"/>
              <a:gd name="connsiteY3634" fmla="*/ 3369811 h 7041654"/>
              <a:gd name="connsiteX3635" fmla="*/ 1510 w 9636586"/>
              <a:gd name="connsiteY3635" fmla="*/ 3354145 h 7041654"/>
              <a:gd name="connsiteX3636" fmla="*/ 0 w 9636586"/>
              <a:gd name="connsiteY3636" fmla="*/ 3345563 h 7041654"/>
              <a:gd name="connsiteX3637" fmla="*/ 86 w 9636586"/>
              <a:gd name="connsiteY3637" fmla="*/ 3344773 h 7041654"/>
              <a:gd name="connsiteX3638" fmla="*/ 0 w 9636586"/>
              <a:gd name="connsiteY3638" fmla="*/ 3344283 h 7041654"/>
              <a:gd name="connsiteX3639" fmla="*/ 1010 w 9636586"/>
              <a:gd name="connsiteY3639" fmla="*/ 3335127 h 7041654"/>
              <a:gd name="connsiteX3640" fmla="*/ 3029 w 9636586"/>
              <a:gd name="connsiteY3640" fmla="*/ 3332076 h 7041654"/>
              <a:gd name="connsiteX3641" fmla="*/ 5049 w 9636586"/>
              <a:gd name="connsiteY3641" fmla="*/ 3328515 h 7041654"/>
              <a:gd name="connsiteX3642" fmla="*/ 8078 w 9636586"/>
              <a:gd name="connsiteY3642" fmla="*/ 3325463 h 7041654"/>
              <a:gd name="connsiteX3643" fmla="*/ 8199908 w 9636586"/>
              <a:gd name="connsiteY3643" fmla="*/ 3281098 h 7041654"/>
              <a:gd name="connsiteX3644" fmla="*/ 8200463 w 9636586"/>
              <a:gd name="connsiteY3644" fmla="*/ 3281653 h 7041654"/>
              <a:gd name="connsiteX3645" fmla="*/ 8200608 w 9636586"/>
              <a:gd name="connsiteY3645" fmla="*/ 3281529 h 7041654"/>
              <a:gd name="connsiteX3646" fmla="*/ 8202521 w 9636586"/>
              <a:gd name="connsiteY3646" fmla="*/ 3283711 h 7041654"/>
              <a:gd name="connsiteX3647" fmla="*/ 8206469 w 9636586"/>
              <a:gd name="connsiteY3647" fmla="*/ 3287659 h 7041654"/>
              <a:gd name="connsiteX3648" fmla="*/ 8209019 w 9636586"/>
              <a:gd name="connsiteY3648" fmla="*/ 3292214 h 7041654"/>
              <a:gd name="connsiteX3649" fmla="*/ 8208644 w 9636586"/>
              <a:gd name="connsiteY3649" fmla="*/ 3292584 h 7041654"/>
              <a:gd name="connsiteX3650" fmla="*/ 8208870 w 9636586"/>
              <a:gd name="connsiteY3650" fmla="*/ 3293047 h 7041654"/>
              <a:gd name="connsiteX3651" fmla="*/ 8206575 w 9636586"/>
              <a:gd name="connsiteY3651" fmla="*/ 3295665 h 7041654"/>
              <a:gd name="connsiteX3652" fmla="*/ 8201854 w 9636586"/>
              <a:gd name="connsiteY3652" fmla="*/ 3288933 h 7041654"/>
              <a:gd name="connsiteX3653" fmla="*/ 8200433 w 9636586"/>
              <a:gd name="connsiteY3653" fmla="*/ 3287149 h 7041654"/>
              <a:gd name="connsiteX3654" fmla="*/ 8197921 w 9636586"/>
              <a:gd name="connsiteY3654" fmla="*/ 3282628 h 7041654"/>
              <a:gd name="connsiteX3655" fmla="*/ 42406 w 9636586"/>
              <a:gd name="connsiteY3655" fmla="*/ 3227005 h 7041654"/>
              <a:gd name="connsiteX3656" fmla="*/ 42081 w 9636586"/>
              <a:gd name="connsiteY3656" fmla="*/ 3228958 h 7041654"/>
              <a:gd name="connsiteX3657" fmla="*/ 43394 w 9636586"/>
              <a:gd name="connsiteY3657" fmla="*/ 3227977 h 7041654"/>
              <a:gd name="connsiteX3658" fmla="*/ 41884 w 9636586"/>
              <a:gd name="connsiteY3658" fmla="*/ 3235536 h 7041654"/>
              <a:gd name="connsiteX3659" fmla="*/ 41363 w 9636586"/>
              <a:gd name="connsiteY3659" fmla="*/ 3239078 h 7041654"/>
              <a:gd name="connsiteX3660" fmla="*/ 42378 w 9636586"/>
              <a:gd name="connsiteY3660" fmla="*/ 3241087 h 7041654"/>
              <a:gd name="connsiteX3661" fmla="*/ 40869 w 9636586"/>
              <a:gd name="connsiteY3661" fmla="*/ 3242620 h 7041654"/>
              <a:gd name="connsiteX3662" fmla="*/ 40375 w 9636586"/>
              <a:gd name="connsiteY3662" fmla="*/ 3246637 h 7041654"/>
              <a:gd name="connsiteX3663" fmla="*/ 40375 w 9636586"/>
              <a:gd name="connsiteY3663" fmla="*/ 3255219 h 7041654"/>
              <a:gd name="connsiteX3664" fmla="*/ 38838 w 9636586"/>
              <a:gd name="connsiteY3664" fmla="*/ 3258250 h 7041654"/>
              <a:gd name="connsiteX3665" fmla="*/ 36471 w 9636586"/>
              <a:gd name="connsiteY3665" fmla="*/ 3263022 h 7041654"/>
              <a:gd name="connsiteX3666" fmla="*/ 35483 w 9636586"/>
              <a:gd name="connsiteY3666" fmla="*/ 3265392 h 7041654"/>
              <a:gd name="connsiteX3667" fmla="*/ 35050 w 9636586"/>
              <a:gd name="connsiteY3667" fmla="*/ 3268505 h 7041654"/>
              <a:gd name="connsiteX3668" fmla="*/ 35050 w 9636586"/>
              <a:gd name="connsiteY3668" fmla="*/ 3276287 h 7041654"/>
              <a:gd name="connsiteX3669" fmla="*/ 34617 w 9636586"/>
              <a:gd name="connsiteY3669" fmla="*/ 3279918 h 7041654"/>
              <a:gd name="connsiteX3670" fmla="*/ 33752 w 9636586"/>
              <a:gd name="connsiteY3670" fmla="*/ 3283549 h 7041654"/>
              <a:gd name="connsiteX3671" fmla="*/ 32454 w 9636586"/>
              <a:gd name="connsiteY3671" fmla="*/ 3283549 h 7041654"/>
              <a:gd name="connsiteX3672" fmla="*/ 32093 w 9636586"/>
              <a:gd name="connsiteY3672" fmla="*/ 3282972 h 7041654"/>
              <a:gd name="connsiteX3673" fmla="*/ 31784 w 9636586"/>
              <a:gd name="connsiteY3673" fmla="*/ 3282972 h 7041654"/>
              <a:gd name="connsiteX3674" fmla="*/ 30274 w 9636586"/>
              <a:gd name="connsiteY3674" fmla="*/ 3280964 h 7041654"/>
              <a:gd name="connsiteX3675" fmla="*/ 30274 w 9636586"/>
              <a:gd name="connsiteY3675" fmla="*/ 3279941 h 7041654"/>
              <a:gd name="connsiteX3676" fmla="*/ 29259 w 9636586"/>
              <a:gd name="connsiteY3676" fmla="*/ 3275413 h 7041654"/>
              <a:gd name="connsiteX3677" fmla="*/ 34803 w 9636586"/>
              <a:gd name="connsiteY3677" fmla="*/ 3261281 h 7041654"/>
              <a:gd name="connsiteX3678" fmla="*/ 35819 w 9636586"/>
              <a:gd name="connsiteY3678" fmla="*/ 3254233 h 7041654"/>
              <a:gd name="connsiteX3679" fmla="*/ 35325 w 9636586"/>
              <a:gd name="connsiteY3679" fmla="*/ 3239078 h 7041654"/>
              <a:gd name="connsiteX3680" fmla="*/ 35486 w 9636586"/>
              <a:gd name="connsiteY3680" fmla="*/ 3238548 h 7041654"/>
              <a:gd name="connsiteX3681" fmla="*/ 35483 w 9636586"/>
              <a:gd name="connsiteY3681" fmla="*/ 3238418 h 7041654"/>
              <a:gd name="connsiteX3682" fmla="*/ 37214 w 9636586"/>
              <a:gd name="connsiteY3682" fmla="*/ 3231674 h 7041654"/>
              <a:gd name="connsiteX3683" fmla="*/ 50448 w 9636586"/>
              <a:gd name="connsiteY3683" fmla="*/ 3176487 h 7041654"/>
              <a:gd name="connsiteX3684" fmla="*/ 50786 w 9636586"/>
              <a:gd name="connsiteY3684" fmla="*/ 3177836 h 7041654"/>
              <a:gd name="connsiteX3685" fmla="*/ 51442 w 9636586"/>
              <a:gd name="connsiteY3685" fmla="*/ 3176519 h 7041654"/>
              <a:gd name="connsiteX3686" fmla="*/ 52505 w 9636586"/>
              <a:gd name="connsiteY3686" fmla="*/ 3180558 h 7041654"/>
              <a:gd name="connsiteX3687" fmla="*/ 52505 w 9636586"/>
              <a:gd name="connsiteY3687" fmla="*/ 3186111 h 7041654"/>
              <a:gd name="connsiteX3688" fmla="*/ 47722 w 9636586"/>
              <a:gd name="connsiteY3688" fmla="*/ 3204286 h 7041654"/>
              <a:gd name="connsiteX3689" fmla="*/ 47722 w 9636586"/>
              <a:gd name="connsiteY3689" fmla="*/ 3209335 h 7041654"/>
              <a:gd name="connsiteX3690" fmla="*/ 51442 w 9636586"/>
              <a:gd name="connsiteY3690" fmla="*/ 3211354 h 7041654"/>
              <a:gd name="connsiteX3691" fmla="*/ 46128 w 9636586"/>
              <a:gd name="connsiteY3691" fmla="*/ 3217412 h 7041654"/>
              <a:gd name="connsiteX3692" fmla="*/ 44533 w 9636586"/>
              <a:gd name="connsiteY3692" fmla="*/ 3220946 h 7041654"/>
              <a:gd name="connsiteX3693" fmla="*/ 44002 w 9636586"/>
              <a:gd name="connsiteY3693" fmla="*/ 3224985 h 7041654"/>
              <a:gd name="connsiteX3694" fmla="*/ 44002 w 9636586"/>
              <a:gd name="connsiteY3694" fmla="*/ 3223471 h 7041654"/>
              <a:gd name="connsiteX3695" fmla="*/ 44002 w 9636586"/>
              <a:gd name="connsiteY3695" fmla="*/ 3221451 h 7041654"/>
              <a:gd name="connsiteX3696" fmla="*/ 43847 w 9636586"/>
              <a:gd name="connsiteY3696" fmla="*/ 3221231 h 7041654"/>
              <a:gd name="connsiteX3697" fmla="*/ 43394 w 9636586"/>
              <a:gd name="connsiteY3697" fmla="*/ 3224946 h 7041654"/>
              <a:gd name="connsiteX3698" fmla="*/ 43394 w 9636586"/>
              <a:gd name="connsiteY3698" fmla="*/ 3223412 h 7041654"/>
              <a:gd name="connsiteX3699" fmla="*/ 43394 w 9636586"/>
              <a:gd name="connsiteY3699" fmla="*/ 3221404 h 7041654"/>
              <a:gd name="connsiteX3700" fmla="*/ 42378 w 9636586"/>
              <a:gd name="connsiteY3700" fmla="*/ 3219906 h 7041654"/>
              <a:gd name="connsiteX3701" fmla="*/ 41884 w 9636586"/>
              <a:gd name="connsiteY3701" fmla="*/ 3218373 h 7041654"/>
              <a:gd name="connsiteX3702" fmla="*/ 45919 w 9636586"/>
              <a:gd name="connsiteY3702" fmla="*/ 3186091 h 7041654"/>
              <a:gd name="connsiteX3703" fmla="*/ 8265014 w 9636586"/>
              <a:gd name="connsiteY3703" fmla="*/ 3162383 h 7041654"/>
              <a:gd name="connsiteX3704" fmla="*/ 8265066 w 9636586"/>
              <a:gd name="connsiteY3704" fmla="*/ 3163220 h 7041654"/>
              <a:gd name="connsiteX3705" fmla="*/ 8265559 w 9636586"/>
              <a:gd name="connsiteY3705" fmla="*/ 3162972 h 7041654"/>
              <a:gd name="connsiteX3706" fmla="*/ 8266046 w 9636586"/>
              <a:gd name="connsiteY3706" fmla="*/ 3171062 h 7041654"/>
              <a:gd name="connsiteX3707" fmla="*/ 8265559 w 9636586"/>
              <a:gd name="connsiteY3707" fmla="*/ 3196795 h 7041654"/>
              <a:gd name="connsiteX3708" fmla="*/ 8266046 w 9636586"/>
              <a:gd name="connsiteY3708" fmla="*/ 3200330 h 7041654"/>
              <a:gd name="connsiteX3709" fmla="*/ 8269571 w 9636586"/>
              <a:gd name="connsiteY3709" fmla="*/ 3210936 h 7041654"/>
              <a:gd name="connsiteX3710" fmla="*/ 8271338 w 9636586"/>
              <a:gd name="connsiteY3710" fmla="*/ 3213132 h 7041654"/>
              <a:gd name="connsiteX3711" fmla="*/ 8273045 w 9636586"/>
              <a:gd name="connsiteY3711" fmla="*/ 3213992 h 7041654"/>
              <a:gd name="connsiteX3712" fmla="*/ 8275667 w 9636586"/>
              <a:gd name="connsiteY3712" fmla="*/ 3216106 h 7041654"/>
              <a:gd name="connsiteX3713" fmla="*/ 8281194 w 9636586"/>
              <a:gd name="connsiteY3713" fmla="*/ 3220522 h 7041654"/>
              <a:gd name="connsiteX3714" fmla="*/ 8283706 w 9636586"/>
              <a:gd name="connsiteY3714" fmla="*/ 3223038 h 7041654"/>
              <a:gd name="connsiteX3715" fmla="*/ 8284231 w 9636586"/>
              <a:gd name="connsiteY3715" fmla="*/ 3228103 h 7041654"/>
              <a:gd name="connsiteX3716" fmla="*/ 8282206 w 9636586"/>
              <a:gd name="connsiteY3716" fmla="*/ 3231638 h 7041654"/>
              <a:gd name="connsiteX3717" fmla="*/ 8280706 w 9636586"/>
              <a:gd name="connsiteY3717" fmla="*/ 3234663 h 7041654"/>
              <a:gd name="connsiteX3718" fmla="*/ 8279169 w 9636586"/>
              <a:gd name="connsiteY3718" fmla="*/ 3238199 h 7041654"/>
              <a:gd name="connsiteX3719" fmla="*/ 8278682 w 9636586"/>
              <a:gd name="connsiteY3719" fmla="*/ 3242244 h 7041654"/>
              <a:gd name="connsiteX3720" fmla="*/ 8262522 w 9636586"/>
              <a:gd name="connsiteY3720" fmla="*/ 3278073 h 7041654"/>
              <a:gd name="connsiteX3721" fmla="*/ 8240813 w 9636586"/>
              <a:gd name="connsiteY3721" fmla="*/ 3319987 h 7041654"/>
              <a:gd name="connsiteX3722" fmla="*/ 8225178 w 9636586"/>
              <a:gd name="connsiteY3722" fmla="*/ 3361866 h 7041654"/>
              <a:gd name="connsiteX3723" fmla="*/ 8225178 w 9636586"/>
              <a:gd name="connsiteY3723" fmla="*/ 3366931 h 7041654"/>
              <a:gd name="connsiteX3724" fmla="*/ 8228703 w 9636586"/>
              <a:gd name="connsiteY3724" fmla="*/ 3372982 h 7041654"/>
              <a:gd name="connsiteX3725" fmla="*/ 8228178 w 9636586"/>
              <a:gd name="connsiteY3725" fmla="*/ 3380563 h 7041654"/>
              <a:gd name="connsiteX3726" fmla="*/ 8225178 w 9636586"/>
              <a:gd name="connsiteY3726" fmla="*/ 3386103 h 7041654"/>
              <a:gd name="connsiteX3727" fmla="*/ 8219104 w 9636586"/>
              <a:gd name="connsiteY3727" fmla="*/ 3388619 h 7041654"/>
              <a:gd name="connsiteX3728" fmla="*/ 8218995 w 9636586"/>
              <a:gd name="connsiteY3728" fmla="*/ 3388489 h 7041654"/>
              <a:gd name="connsiteX3729" fmla="*/ 8218837 w 9636586"/>
              <a:gd name="connsiteY3729" fmla="*/ 3388555 h 7041654"/>
              <a:gd name="connsiteX3730" fmla="*/ 8211308 w 9636586"/>
              <a:gd name="connsiteY3730" fmla="*/ 3379446 h 7041654"/>
              <a:gd name="connsiteX3731" fmla="*/ 8207292 w 9636586"/>
              <a:gd name="connsiteY3731" fmla="*/ 3374893 h 7041654"/>
              <a:gd name="connsiteX3732" fmla="*/ 8206790 w 9636586"/>
              <a:gd name="connsiteY3732" fmla="*/ 3371351 h 7041654"/>
              <a:gd name="connsiteX3733" fmla="*/ 8208296 w 9636586"/>
              <a:gd name="connsiteY3733" fmla="*/ 3366797 h 7041654"/>
              <a:gd name="connsiteX3734" fmla="*/ 8204281 w 9636586"/>
              <a:gd name="connsiteY3734" fmla="*/ 3357183 h 7041654"/>
              <a:gd name="connsiteX3735" fmla="*/ 8205266 w 9636586"/>
              <a:gd name="connsiteY3735" fmla="*/ 3352714 h 7041654"/>
              <a:gd name="connsiteX3736" fmla="*/ 8199420 w 9636586"/>
              <a:gd name="connsiteY3736" fmla="*/ 3350750 h 7041654"/>
              <a:gd name="connsiteX3737" fmla="*/ 8199376 w 9636586"/>
              <a:gd name="connsiteY3737" fmla="*/ 3350644 h 7041654"/>
              <a:gd name="connsiteX3738" fmla="*/ 8199262 w 9636586"/>
              <a:gd name="connsiteY3738" fmla="*/ 3350605 h 7041654"/>
              <a:gd name="connsiteX3739" fmla="*/ 8196752 w 9636586"/>
              <a:gd name="connsiteY3739" fmla="*/ 3344535 h 7041654"/>
              <a:gd name="connsiteX3740" fmla="*/ 8197253 w 9636586"/>
              <a:gd name="connsiteY3740" fmla="*/ 3338462 h 7041654"/>
              <a:gd name="connsiteX3741" fmla="*/ 8199763 w 9636586"/>
              <a:gd name="connsiteY3741" fmla="*/ 3335427 h 7041654"/>
              <a:gd name="connsiteX3742" fmla="*/ 8204281 w 9636586"/>
              <a:gd name="connsiteY3742" fmla="*/ 3332391 h 7041654"/>
              <a:gd name="connsiteX3743" fmla="*/ 8206289 w 9636586"/>
              <a:gd name="connsiteY3743" fmla="*/ 3326318 h 7041654"/>
              <a:gd name="connsiteX3744" fmla="*/ 8207292 w 9636586"/>
              <a:gd name="connsiteY3744" fmla="*/ 3313670 h 7041654"/>
              <a:gd name="connsiteX3745" fmla="*/ 8209300 w 9636586"/>
              <a:gd name="connsiteY3745" fmla="*/ 3311645 h 7041654"/>
              <a:gd name="connsiteX3746" fmla="*/ 8211308 w 9636586"/>
              <a:gd name="connsiteY3746" fmla="*/ 3309621 h 7041654"/>
              <a:gd name="connsiteX3747" fmla="*/ 8213316 w 9636586"/>
              <a:gd name="connsiteY3747" fmla="*/ 3308609 h 7041654"/>
              <a:gd name="connsiteX3748" fmla="*/ 8214821 w 9636586"/>
              <a:gd name="connsiteY3748" fmla="*/ 3307092 h 7041654"/>
              <a:gd name="connsiteX3749" fmla="*/ 8217832 w 9636586"/>
              <a:gd name="connsiteY3749" fmla="*/ 3300009 h 7041654"/>
              <a:gd name="connsiteX3750" fmla="*/ 8219338 w 9636586"/>
              <a:gd name="connsiteY3750" fmla="*/ 3297985 h 7041654"/>
              <a:gd name="connsiteX3751" fmla="*/ 8221346 w 9636586"/>
              <a:gd name="connsiteY3751" fmla="*/ 3292924 h 7041654"/>
              <a:gd name="connsiteX3752" fmla="*/ 8218837 w 9636586"/>
              <a:gd name="connsiteY3752" fmla="*/ 3281288 h 7041654"/>
              <a:gd name="connsiteX3753" fmla="*/ 8221829 w 9636586"/>
              <a:gd name="connsiteY3753" fmla="*/ 3275756 h 7041654"/>
              <a:gd name="connsiteX3754" fmla="*/ 8220604 w 9636586"/>
              <a:gd name="connsiteY3754" fmla="*/ 3274538 h 7041654"/>
              <a:gd name="connsiteX3755" fmla="*/ 8219104 w 9636586"/>
              <a:gd name="connsiteY3755" fmla="*/ 3273042 h 7041654"/>
              <a:gd name="connsiteX3756" fmla="*/ 8217605 w 9636586"/>
              <a:gd name="connsiteY3756" fmla="*/ 3273042 h 7041654"/>
              <a:gd name="connsiteX3757" fmla="*/ 8212543 w 9636586"/>
              <a:gd name="connsiteY3757" fmla="*/ 3271512 h 7041654"/>
              <a:gd name="connsiteX3758" fmla="*/ 8211531 w 9636586"/>
              <a:gd name="connsiteY3758" fmla="*/ 3271512 h 7041654"/>
              <a:gd name="connsiteX3759" fmla="*/ 8210518 w 9636586"/>
              <a:gd name="connsiteY3759" fmla="*/ 3270492 h 7041654"/>
              <a:gd name="connsiteX3760" fmla="*/ 8210518 w 9636586"/>
              <a:gd name="connsiteY3760" fmla="*/ 3270372 h 7041654"/>
              <a:gd name="connsiteX3761" fmla="*/ 8210304 w 9636586"/>
              <a:gd name="connsiteY3761" fmla="*/ 3270156 h 7041654"/>
              <a:gd name="connsiteX3762" fmla="*/ 8210304 w 9636586"/>
              <a:gd name="connsiteY3762" fmla="*/ 3268637 h 7041654"/>
              <a:gd name="connsiteX3763" fmla="*/ 8211810 w 9636586"/>
              <a:gd name="connsiteY3763" fmla="*/ 3265602 h 7041654"/>
              <a:gd name="connsiteX3764" fmla="*/ 8215323 w 9636586"/>
              <a:gd name="connsiteY3764" fmla="*/ 3262566 h 7041654"/>
              <a:gd name="connsiteX3765" fmla="*/ 8237408 w 9636586"/>
              <a:gd name="connsiteY3765" fmla="*/ 3248398 h 7041654"/>
              <a:gd name="connsiteX3766" fmla="*/ 8243933 w 9636586"/>
              <a:gd name="connsiteY3766" fmla="*/ 3243340 h 7041654"/>
              <a:gd name="connsiteX3767" fmla="*/ 8249454 w 9636586"/>
              <a:gd name="connsiteY3767" fmla="*/ 3236762 h 7041654"/>
              <a:gd name="connsiteX3768" fmla="*/ 8253470 w 9636586"/>
              <a:gd name="connsiteY3768" fmla="*/ 3230689 h 7041654"/>
              <a:gd name="connsiteX3769" fmla="*/ 8256983 w 9636586"/>
              <a:gd name="connsiteY3769" fmla="*/ 3223606 h 7041654"/>
              <a:gd name="connsiteX3770" fmla="*/ 8258489 w 9636586"/>
              <a:gd name="connsiteY3770" fmla="*/ 3216016 h 7041654"/>
              <a:gd name="connsiteX3771" fmla="*/ 8256481 w 9636586"/>
              <a:gd name="connsiteY3771" fmla="*/ 3206909 h 7041654"/>
              <a:gd name="connsiteX3772" fmla="*/ 8252968 w 9636586"/>
              <a:gd name="connsiteY3772" fmla="*/ 3200836 h 7041654"/>
              <a:gd name="connsiteX3773" fmla="*/ 8247224 w 9636586"/>
              <a:gd name="connsiteY3773" fmla="*/ 3192632 h 7041654"/>
              <a:gd name="connsiteX3774" fmla="*/ 8241301 w 9636586"/>
              <a:gd name="connsiteY3774" fmla="*/ 3186699 h 7041654"/>
              <a:gd name="connsiteX3775" fmla="*/ 8236276 w 9636586"/>
              <a:gd name="connsiteY3775" fmla="*/ 3188229 h 7041654"/>
              <a:gd name="connsiteX3776" fmla="*/ 8236996 w 9636586"/>
              <a:gd name="connsiteY3776" fmla="*/ 3187350 h 7041654"/>
              <a:gd name="connsiteX3777" fmla="*/ 8235903 w 9636586"/>
              <a:gd name="connsiteY3777" fmla="*/ 3187681 h 7041654"/>
              <a:gd name="connsiteX3778" fmla="*/ 8247446 w 9636586"/>
              <a:gd name="connsiteY3778" fmla="*/ 3173515 h 7041654"/>
              <a:gd name="connsiteX3779" fmla="*/ 8249454 w 9636586"/>
              <a:gd name="connsiteY3779" fmla="*/ 3172503 h 7041654"/>
              <a:gd name="connsiteX3780" fmla="*/ 8254976 w 9636586"/>
              <a:gd name="connsiteY3780" fmla="*/ 3167442 h 7041654"/>
              <a:gd name="connsiteX3781" fmla="*/ 8263006 w 9636586"/>
              <a:gd name="connsiteY3781" fmla="*/ 3163393 h 7041654"/>
              <a:gd name="connsiteX3782" fmla="*/ 7866778 w 9636586"/>
              <a:gd name="connsiteY3782" fmla="*/ 2969652 h 7041654"/>
              <a:gd name="connsiteX3783" fmla="*/ 7867752 w 9636586"/>
              <a:gd name="connsiteY3783" fmla="*/ 2970162 h 7041654"/>
              <a:gd name="connsiteX3784" fmla="*/ 7869290 w 9636586"/>
              <a:gd name="connsiteY3784" fmla="*/ 2976213 h 7041654"/>
              <a:gd name="connsiteX3785" fmla="*/ 7870302 w 9636586"/>
              <a:gd name="connsiteY3785" fmla="*/ 2979238 h 7041654"/>
              <a:gd name="connsiteX3786" fmla="*/ 7874314 w 9636586"/>
              <a:gd name="connsiteY3786" fmla="*/ 2983793 h 7041654"/>
              <a:gd name="connsiteX3787" fmla="*/ 7876863 w 9636586"/>
              <a:gd name="connsiteY3787" fmla="*/ 2988314 h 7041654"/>
              <a:gd name="connsiteX3788" fmla="*/ 7878363 w 9636586"/>
              <a:gd name="connsiteY3788" fmla="*/ 2992869 h 7041654"/>
              <a:gd name="connsiteX3789" fmla="*/ 7876863 w 9636586"/>
              <a:gd name="connsiteY3789" fmla="*/ 2995895 h 7041654"/>
              <a:gd name="connsiteX3790" fmla="*/ 7876648 w 9636586"/>
              <a:gd name="connsiteY3790" fmla="*/ 2995841 h 7041654"/>
              <a:gd name="connsiteX3791" fmla="*/ 7876172 w 9636586"/>
              <a:gd name="connsiteY3791" fmla="*/ 2996793 h 7041654"/>
              <a:gd name="connsiteX3792" fmla="*/ 7872134 w 9636586"/>
              <a:gd name="connsiteY3792" fmla="*/ 2995783 h 7041654"/>
              <a:gd name="connsiteX3793" fmla="*/ 7871629 w 9636586"/>
              <a:gd name="connsiteY3793" fmla="*/ 2990230 h 7041654"/>
              <a:gd name="connsiteX3794" fmla="*/ 7869609 w 9636586"/>
              <a:gd name="connsiteY3794" fmla="*/ 2987201 h 7041654"/>
              <a:gd name="connsiteX3795" fmla="*/ 7865066 w 9636586"/>
              <a:gd name="connsiteY3795" fmla="*/ 2981142 h 7041654"/>
              <a:gd name="connsiteX3796" fmla="*/ 7863551 w 9636586"/>
              <a:gd name="connsiteY3796" fmla="*/ 2975084 h 7041654"/>
              <a:gd name="connsiteX3797" fmla="*/ 7863551 w 9636586"/>
              <a:gd name="connsiteY3797" fmla="*/ 2974579 h 7041654"/>
              <a:gd name="connsiteX3798" fmla="*/ 7865066 w 9636586"/>
              <a:gd name="connsiteY3798" fmla="*/ 2972055 h 7041654"/>
              <a:gd name="connsiteX3799" fmla="*/ 7866075 w 9636586"/>
              <a:gd name="connsiteY3799" fmla="*/ 2970540 h 7041654"/>
              <a:gd name="connsiteX3800" fmla="*/ 7866161 w 9636586"/>
              <a:gd name="connsiteY3800" fmla="*/ 2970583 h 7041654"/>
              <a:gd name="connsiteX3801" fmla="*/ 7804163 w 9636586"/>
              <a:gd name="connsiteY3801" fmla="*/ 2907546 h 7041654"/>
              <a:gd name="connsiteX3802" fmla="*/ 7805663 w 9636586"/>
              <a:gd name="connsiteY3802" fmla="*/ 2908566 h 7041654"/>
              <a:gd name="connsiteX3803" fmla="*/ 7807200 w 9636586"/>
              <a:gd name="connsiteY3803" fmla="*/ 2909076 h 7041654"/>
              <a:gd name="connsiteX3804" fmla="*/ 7808700 w 9636586"/>
              <a:gd name="connsiteY3804" fmla="*/ 2908566 h 7041654"/>
              <a:gd name="connsiteX3805" fmla="*/ 7811250 w 9636586"/>
              <a:gd name="connsiteY3805" fmla="*/ 2908056 h 7041654"/>
              <a:gd name="connsiteX3806" fmla="*/ 7813237 w 9636586"/>
              <a:gd name="connsiteY3806" fmla="*/ 2907546 h 7041654"/>
              <a:gd name="connsiteX3807" fmla="*/ 7814249 w 9636586"/>
              <a:gd name="connsiteY3807" fmla="*/ 2908566 h 7041654"/>
              <a:gd name="connsiteX3808" fmla="*/ 7814774 w 9636586"/>
              <a:gd name="connsiteY3808" fmla="*/ 2910096 h 7041654"/>
              <a:gd name="connsiteX3809" fmla="*/ 7814249 w 9636586"/>
              <a:gd name="connsiteY3809" fmla="*/ 2912101 h 7041654"/>
              <a:gd name="connsiteX3810" fmla="*/ 7814774 w 9636586"/>
              <a:gd name="connsiteY3810" fmla="*/ 2913631 h 7041654"/>
              <a:gd name="connsiteX3811" fmla="*/ 7818298 w 9636586"/>
              <a:gd name="connsiteY3811" fmla="*/ 2914617 h 7041654"/>
              <a:gd name="connsiteX3812" fmla="*/ 7827372 w 9636586"/>
              <a:gd name="connsiteY3812" fmla="*/ 2915637 h 7041654"/>
              <a:gd name="connsiteX3813" fmla="*/ 7829396 w 9636586"/>
              <a:gd name="connsiteY3813" fmla="*/ 2918152 h 7041654"/>
              <a:gd name="connsiteX3814" fmla="*/ 7831421 w 9636586"/>
              <a:gd name="connsiteY3814" fmla="*/ 2919682 h 7041654"/>
              <a:gd name="connsiteX3815" fmla="*/ 7835470 w 9636586"/>
              <a:gd name="connsiteY3815" fmla="*/ 2920192 h 7041654"/>
              <a:gd name="connsiteX3816" fmla="*/ 7837982 w 9636586"/>
              <a:gd name="connsiteY3816" fmla="*/ 2921178 h 7041654"/>
              <a:gd name="connsiteX3817" fmla="*/ 7834946 w 9636586"/>
              <a:gd name="connsiteY3817" fmla="*/ 2924237 h 7041654"/>
              <a:gd name="connsiteX3818" fmla="*/ 7838462 w 9636586"/>
              <a:gd name="connsiteY3818" fmla="*/ 2925714 h 7041654"/>
              <a:gd name="connsiteX3819" fmla="*/ 7841007 w 9636586"/>
              <a:gd name="connsiteY3819" fmla="*/ 2923196 h 7041654"/>
              <a:gd name="connsiteX3820" fmla="*/ 7844091 w 9636586"/>
              <a:gd name="connsiteY3820" fmla="*/ 2919128 h 7041654"/>
              <a:gd name="connsiteX3821" fmla="*/ 7844296 w 9636586"/>
              <a:gd name="connsiteY3821" fmla="*/ 2918993 h 7041654"/>
              <a:gd name="connsiteX3822" fmla="*/ 7844544 w 9636586"/>
              <a:gd name="connsiteY3822" fmla="*/ 2918662 h 7041654"/>
              <a:gd name="connsiteX3823" fmla="*/ 7847581 w 9636586"/>
              <a:gd name="connsiteY3823" fmla="*/ 2916656 h 7041654"/>
              <a:gd name="connsiteX3824" fmla="*/ 7847581 w 9636586"/>
              <a:gd name="connsiteY3824" fmla="*/ 2921687 h 7041654"/>
              <a:gd name="connsiteX3825" fmla="*/ 7845069 w 9636586"/>
              <a:gd name="connsiteY3825" fmla="*/ 2930798 h 7041654"/>
              <a:gd name="connsiteX3826" fmla="*/ 7844544 w 9636586"/>
              <a:gd name="connsiteY3826" fmla="*/ 2935829 h 7041654"/>
              <a:gd name="connsiteX3827" fmla="*/ 7845556 w 9636586"/>
              <a:gd name="connsiteY3827" fmla="*/ 2940384 h 7041654"/>
              <a:gd name="connsiteX3828" fmla="*/ 7847056 w 9636586"/>
              <a:gd name="connsiteY3828" fmla="*/ 2945925 h 7041654"/>
              <a:gd name="connsiteX3829" fmla="*/ 7849606 w 9636586"/>
              <a:gd name="connsiteY3829" fmla="*/ 2950990 h 7041654"/>
              <a:gd name="connsiteX3830" fmla="*/ 7853617 w 9636586"/>
              <a:gd name="connsiteY3830" fmla="*/ 2952485 h 7041654"/>
              <a:gd name="connsiteX3831" fmla="*/ 7857179 w 9636586"/>
              <a:gd name="connsiteY3831" fmla="*/ 2955001 h 7041654"/>
              <a:gd name="connsiteX3832" fmla="*/ 7858679 w 9636586"/>
              <a:gd name="connsiteY3832" fmla="*/ 2961086 h 7041654"/>
              <a:gd name="connsiteX3833" fmla="*/ 7859691 w 9636586"/>
              <a:gd name="connsiteY3833" fmla="*/ 2966627 h 7041654"/>
              <a:gd name="connsiteX3834" fmla="*/ 7859691 w 9636586"/>
              <a:gd name="connsiteY3834" fmla="*/ 2969652 h 7041654"/>
              <a:gd name="connsiteX3835" fmla="*/ 7859512 w 9636586"/>
              <a:gd name="connsiteY3835" fmla="*/ 2969652 h 7041654"/>
              <a:gd name="connsiteX3836" fmla="*/ 7859512 w 9636586"/>
              <a:gd name="connsiteY3836" fmla="*/ 2970495 h 7041654"/>
              <a:gd name="connsiteX3837" fmla="*/ 7857970 w 9636586"/>
              <a:gd name="connsiteY3837" fmla="*/ 2970495 h 7041654"/>
              <a:gd name="connsiteX3838" fmla="*/ 7856942 w 9636586"/>
              <a:gd name="connsiteY3838" fmla="*/ 2971512 h 7041654"/>
              <a:gd name="connsiteX3839" fmla="*/ 7855399 w 9636586"/>
              <a:gd name="connsiteY3839" fmla="*/ 2972529 h 7041654"/>
              <a:gd name="connsiteX3840" fmla="*/ 7854885 w 9636586"/>
              <a:gd name="connsiteY3840" fmla="*/ 2974055 h 7041654"/>
              <a:gd name="connsiteX3841" fmla="*/ 7854371 w 9636586"/>
              <a:gd name="connsiteY3841" fmla="*/ 2974564 h 7041654"/>
              <a:gd name="connsiteX3842" fmla="*/ 7854371 w 9636586"/>
              <a:gd name="connsiteY3842" fmla="*/ 2975072 h 7041654"/>
              <a:gd name="connsiteX3843" fmla="*/ 7852315 w 9636586"/>
              <a:gd name="connsiteY3843" fmla="*/ 2975581 h 7041654"/>
              <a:gd name="connsiteX3844" fmla="*/ 7851801 w 9636586"/>
              <a:gd name="connsiteY3844" fmla="*/ 2975581 h 7041654"/>
              <a:gd name="connsiteX3845" fmla="*/ 7845119 w 9636586"/>
              <a:gd name="connsiteY3845" fmla="*/ 2976598 h 7041654"/>
              <a:gd name="connsiteX3846" fmla="*/ 7843577 w 9636586"/>
              <a:gd name="connsiteY3846" fmla="*/ 2976598 h 7041654"/>
              <a:gd name="connsiteX3847" fmla="*/ 7841521 w 9636586"/>
              <a:gd name="connsiteY3847" fmla="*/ 2976598 h 7041654"/>
              <a:gd name="connsiteX3848" fmla="*/ 7839465 w 9636586"/>
              <a:gd name="connsiteY3848" fmla="*/ 2974564 h 7041654"/>
              <a:gd name="connsiteX3849" fmla="*/ 7837922 w 9636586"/>
              <a:gd name="connsiteY3849" fmla="*/ 2971512 h 7041654"/>
              <a:gd name="connsiteX3850" fmla="*/ 7834839 w 9636586"/>
              <a:gd name="connsiteY3850" fmla="*/ 2968969 h 7041654"/>
              <a:gd name="connsiteX3851" fmla="*/ 7832268 w 9636586"/>
              <a:gd name="connsiteY3851" fmla="*/ 2965918 h 7041654"/>
              <a:gd name="connsiteX3852" fmla="*/ 7830726 w 9636586"/>
              <a:gd name="connsiteY3852" fmla="*/ 2958797 h 7041654"/>
              <a:gd name="connsiteX3853" fmla="*/ 7828156 w 9636586"/>
              <a:gd name="connsiteY3853" fmla="*/ 2955237 h 7041654"/>
              <a:gd name="connsiteX3854" fmla="*/ 7819418 w 9636586"/>
              <a:gd name="connsiteY3854" fmla="*/ 2945574 h 7041654"/>
              <a:gd name="connsiteX3855" fmla="*/ 7813249 w 9636586"/>
              <a:gd name="connsiteY3855" fmla="*/ 2940997 h 7041654"/>
              <a:gd name="connsiteX3856" fmla="*/ 7811707 w 9636586"/>
              <a:gd name="connsiteY3856" fmla="*/ 2939471 h 7041654"/>
              <a:gd name="connsiteX3857" fmla="*/ 7808623 w 9636586"/>
              <a:gd name="connsiteY3857" fmla="*/ 2934894 h 7041654"/>
              <a:gd name="connsiteX3858" fmla="*/ 7802969 w 9636586"/>
              <a:gd name="connsiteY3858" fmla="*/ 2922179 h 7041654"/>
              <a:gd name="connsiteX3859" fmla="*/ 7804379 w 9636586"/>
              <a:gd name="connsiteY3859" fmla="*/ 2922179 h 7041654"/>
              <a:gd name="connsiteX3860" fmla="*/ 7804163 w 9636586"/>
              <a:gd name="connsiteY3860" fmla="*/ 2921687 h 7041654"/>
              <a:gd name="connsiteX3861" fmla="*/ 7806676 w 9636586"/>
              <a:gd name="connsiteY3861" fmla="*/ 2921687 h 7041654"/>
              <a:gd name="connsiteX3862" fmla="*/ 7807369 w 9636586"/>
              <a:gd name="connsiteY3862" fmla="*/ 2921458 h 7041654"/>
              <a:gd name="connsiteX3863" fmla="*/ 7809137 w 9636586"/>
              <a:gd name="connsiteY3863" fmla="*/ 2920145 h 7041654"/>
              <a:gd name="connsiteX3864" fmla="*/ 7810165 w 9636586"/>
              <a:gd name="connsiteY3864" fmla="*/ 2918111 h 7041654"/>
              <a:gd name="connsiteX3865" fmla="*/ 7808623 w 9636586"/>
              <a:gd name="connsiteY3865" fmla="*/ 2916076 h 7041654"/>
              <a:gd name="connsiteX3866" fmla="*/ 7805539 w 9636586"/>
              <a:gd name="connsiteY3866" fmla="*/ 2913533 h 7041654"/>
              <a:gd name="connsiteX3867" fmla="*/ 7803997 w 9636586"/>
              <a:gd name="connsiteY3867" fmla="*/ 2912008 h 7041654"/>
              <a:gd name="connsiteX3868" fmla="*/ 7803483 w 9636586"/>
              <a:gd name="connsiteY3868" fmla="*/ 2910991 h 7041654"/>
              <a:gd name="connsiteX3869" fmla="*/ 7802969 w 9636586"/>
              <a:gd name="connsiteY3869" fmla="*/ 2908447 h 7041654"/>
              <a:gd name="connsiteX3870" fmla="*/ 7802969 w 9636586"/>
              <a:gd name="connsiteY3870" fmla="*/ 2907939 h 7041654"/>
              <a:gd name="connsiteX3871" fmla="*/ 7804323 w 9636586"/>
              <a:gd name="connsiteY3871" fmla="*/ 2908832 h 7041654"/>
              <a:gd name="connsiteX3872" fmla="*/ 7804163 w 9636586"/>
              <a:gd name="connsiteY3872" fmla="*/ 2908056 h 7041654"/>
              <a:gd name="connsiteX3873" fmla="*/ 7537622 w 9636586"/>
              <a:gd name="connsiteY3873" fmla="*/ 2680913 h 7041654"/>
              <a:gd name="connsiteX3874" fmla="*/ 7539646 w 9636586"/>
              <a:gd name="connsiteY3874" fmla="*/ 2680913 h 7041654"/>
              <a:gd name="connsiteX3875" fmla="*/ 7542196 w 9636586"/>
              <a:gd name="connsiteY3875" fmla="*/ 2682919 h 7041654"/>
              <a:gd name="connsiteX3876" fmla="*/ 7546208 w 9636586"/>
              <a:gd name="connsiteY3876" fmla="*/ 2686454 h 7041654"/>
              <a:gd name="connsiteX3877" fmla="*/ 7545755 w 9636586"/>
              <a:gd name="connsiteY3877" fmla="*/ 2686546 h 7041654"/>
              <a:gd name="connsiteX3878" fmla="*/ 7546504 w 9636586"/>
              <a:gd name="connsiteY3878" fmla="*/ 2687185 h 7041654"/>
              <a:gd name="connsiteX3879" fmla="*/ 7543980 w 9636586"/>
              <a:gd name="connsiteY3879" fmla="*/ 2687678 h 7041654"/>
              <a:gd name="connsiteX3880" fmla="*/ 7543475 w 9636586"/>
              <a:gd name="connsiteY3880" fmla="*/ 2689648 h 7041654"/>
              <a:gd name="connsiteX3881" fmla="*/ 7543980 w 9636586"/>
              <a:gd name="connsiteY3881" fmla="*/ 2691125 h 7041654"/>
              <a:gd name="connsiteX3882" fmla="*/ 7543475 w 9636586"/>
              <a:gd name="connsiteY3882" fmla="*/ 2693588 h 7041654"/>
              <a:gd name="connsiteX3883" fmla="*/ 7539436 w 9636586"/>
              <a:gd name="connsiteY3883" fmla="*/ 2699498 h 7041654"/>
              <a:gd name="connsiteX3884" fmla="*/ 7537417 w 9636586"/>
              <a:gd name="connsiteY3884" fmla="*/ 2701961 h 7041654"/>
              <a:gd name="connsiteX3885" fmla="*/ 7535398 w 9636586"/>
              <a:gd name="connsiteY3885" fmla="*/ 2699991 h 7041654"/>
              <a:gd name="connsiteX3886" fmla="*/ 7534388 w 9636586"/>
              <a:gd name="connsiteY3886" fmla="*/ 2699006 h 7041654"/>
              <a:gd name="connsiteX3887" fmla="*/ 7534434 w 9636586"/>
              <a:gd name="connsiteY3887" fmla="*/ 2698917 h 7041654"/>
              <a:gd name="connsiteX3888" fmla="*/ 7534097 w 9636586"/>
              <a:gd name="connsiteY3888" fmla="*/ 2698590 h 7041654"/>
              <a:gd name="connsiteX3889" fmla="*/ 7535110 w 9636586"/>
              <a:gd name="connsiteY3889" fmla="*/ 2696550 h 7041654"/>
              <a:gd name="connsiteX3890" fmla="*/ 7536122 w 9636586"/>
              <a:gd name="connsiteY3890" fmla="*/ 2694034 h 7041654"/>
              <a:gd name="connsiteX3891" fmla="*/ 7536122 w 9636586"/>
              <a:gd name="connsiteY3891" fmla="*/ 2692818 h 7041654"/>
              <a:gd name="connsiteX3892" fmla="*/ 7534388 w 9636586"/>
              <a:gd name="connsiteY3892" fmla="*/ 2691125 h 7041654"/>
              <a:gd name="connsiteX3893" fmla="*/ 7534537 w 9636586"/>
              <a:gd name="connsiteY3893" fmla="*/ 2690943 h 7041654"/>
              <a:gd name="connsiteX3894" fmla="*/ 7534097 w 9636586"/>
              <a:gd name="connsiteY3894" fmla="*/ 2690499 h 7041654"/>
              <a:gd name="connsiteX3895" fmla="*/ 7536122 w 9636586"/>
              <a:gd name="connsiteY3895" fmla="*/ 2687984 h 7041654"/>
              <a:gd name="connsiteX3896" fmla="*/ 7537134 w 9636586"/>
              <a:gd name="connsiteY3896" fmla="*/ 2683429 h 7041654"/>
              <a:gd name="connsiteX3897" fmla="*/ 7694607 w 9636586"/>
              <a:gd name="connsiteY3897" fmla="*/ 2655180 h 7041654"/>
              <a:gd name="connsiteX3898" fmla="*/ 7696632 w 9636586"/>
              <a:gd name="connsiteY3898" fmla="*/ 2655656 h 7041654"/>
              <a:gd name="connsiteX3899" fmla="*/ 7696988 w 9636586"/>
              <a:gd name="connsiteY3899" fmla="*/ 2656015 h 7041654"/>
              <a:gd name="connsiteX3900" fmla="*/ 7696998 w 9636586"/>
              <a:gd name="connsiteY3900" fmla="*/ 2656018 h 7041654"/>
              <a:gd name="connsiteX3901" fmla="*/ 7697173 w 9636586"/>
              <a:gd name="connsiteY3901" fmla="*/ 2656202 h 7041654"/>
              <a:gd name="connsiteX3902" fmla="*/ 7698656 w 9636586"/>
              <a:gd name="connsiteY3902" fmla="*/ 2657696 h 7041654"/>
              <a:gd name="connsiteX3903" fmla="*/ 7698691 w 9636586"/>
              <a:gd name="connsiteY3903" fmla="*/ 2657794 h 7041654"/>
              <a:gd name="connsiteX3904" fmla="*/ 7698922 w 9636586"/>
              <a:gd name="connsiteY3904" fmla="*/ 2658037 h 7041654"/>
              <a:gd name="connsiteX3905" fmla="*/ 7699402 w 9636586"/>
              <a:gd name="connsiteY3905" fmla="*/ 2659552 h 7041654"/>
              <a:gd name="connsiteX3906" fmla="*/ 7699710 w 9636586"/>
              <a:gd name="connsiteY3906" fmla="*/ 2660090 h 7041654"/>
              <a:gd name="connsiteX3907" fmla="*/ 7700681 w 9636586"/>
              <a:gd name="connsiteY3907" fmla="*/ 2661741 h 7041654"/>
              <a:gd name="connsiteX3908" fmla="*/ 7701694 w 9636586"/>
              <a:gd name="connsiteY3908" fmla="*/ 2663237 h 7041654"/>
              <a:gd name="connsiteX3909" fmla="*/ 7701694 w 9636586"/>
              <a:gd name="connsiteY3909" fmla="*/ 2663414 h 7041654"/>
              <a:gd name="connsiteX3910" fmla="*/ 7701806 w 9636586"/>
              <a:gd name="connsiteY3910" fmla="*/ 2663591 h 7041654"/>
              <a:gd name="connsiteX3911" fmla="*/ 7701806 w 9636586"/>
              <a:gd name="connsiteY3911" fmla="*/ 2665610 h 7041654"/>
              <a:gd name="connsiteX3912" fmla="*/ 7702207 w 9636586"/>
              <a:gd name="connsiteY3912" fmla="*/ 2667296 h 7041654"/>
              <a:gd name="connsiteX3913" fmla="*/ 7703193 w 9636586"/>
              <a:gd name="connsiteY3913" fmla="*/ 2667792 h 7041654"/>
              <a:gd name="connsiteX3914" fmla="*/ 7705218 w 9636586"/>
              <a:gd name="connsiteY3914" fmla="*/ 2668302 h 7041654"/>
              <a:gd name="connsiteX3915" fmla="*/ 7707242 w 9636586"/>
              <a:gd name="connsiteY3915" fmla="*/ 2669287 h 7041654"/>
              <a:gd name="connsiteX3916" fmla="*/ 7708255 w 9636586"/>
              <a:gd name="connsiteY3916" fmla="*/ 2670817 h 7041654"/>
              <a:gd name="connsiteX3917" fmla="*/ 7708255 w 9636586"/>
              <a:gd name="connsiteY3917" fmla="*/ 2671837 h 7041654"/>
              <a:gd name="connsiteX3918" fmla="*/ 7707768 w 9636586"/>
              <a:gd name="connsiteY3918" fmla="*/ 2674352 h 7041654"/>
              <a:gd name="connsiteX3919" fmla="*/ 7707628 w 9636586"/>
              <a:gd name="connsiteY3919" fmla="*/ 2674423 h 7041654"/>
              <a:gd name="connsiteX3920" fmla="*/ 7707576 w 9636586"/>
              <a:gd name="connsiteY3920" fmla="*/ 2674697 h 7041654"/>
              <a:gd name="connsiteX3921" fmla="*/ 7705653 w 9636586"/>
              <a:gd name="connsiteY3921" fmla="*/ 2675707 h 7041654"/>
              <a:gd name="connsiteX3922" fmla="*/ 7704210 w 9636586"/>
              <a:gd name="connsiteY3922" fmla="*/ 2676716 h 7041654"/>
              <a:gd name="connsiteX3923" fmla="*/ 7702768 w 9636586"/>
              <a:gd name="connsiteY3923" fmla="*/ 2677221 h 7041654"/>
              <a:gd name="connsiteX3924" fmla="*/ 7702287 w 9636586"/>
              <a:gd name="connsiteY3924" fmla="*/ 2678736 h 7041654"/>
              <a:gd name="connsiteX3925" fmla="*/ 7701806 w 9636586"/>
              <a:gd name="connsiteY3925" fmla="*/ 2680755 h 7041654"/>
              <a:gd name="connsiteX3926" fmla="*/ 7700845 w 9636586"/>
              <a:gd name="connsiteY3926" fmla="*/ 2681260 h 7041654"/>
              <a:gd name="connsiteX3927" fmla="*/ 7698922 w 9636586"/>
              <a:gd name="connsiteY3927" fmla="*/ 2682270 h 7041654"/>
              <a:gd name="connsiteX3928" fmla="*/ 7695556 w 9636586"/>
              <a:gd name="connsiteY3928" fmla="*/ 2683784 h 7041654"/>
              <a:gd name="connsiteX3929" fmla="*/ 7693152 w 9636586"/>
              <a:gd name="connsiteY3929" fmla="*/ 2682270 h 7041654"/>
              <a:gd name="connsiteX3930" fmla="*/ 7693148 w 9636586"/>
              <a:gd name="connsiteY3930" fmla="*/ 2682248 h 7041654"/>
              <a:gd name="connsiteX3931" fmla="*/ 7692620 w 9636586"/>
              <a:gd name="connsiteY3931" fmla="*/ 2681933 h 7041654"/>
              <a:gd name="connsiteX3932" fmla="*/ 7692095 w 9636586"/>
              <a:gd name="connsiteY3932" fmla="*/ 2679383 h 7041654"/>
              <a:gd name="connsiteX3933" fmla="*/ 7694607 w 9636586"/>
              <a:gd name="connsiteY3933" fmla="*/ 2676358 h 7041654"/>
              <a:gd name="connsiteX3934" fmla="*/ 7692025 w 9636586"/>
              <a:gd name="connsiteY3934" fmla="*/ 2674192 h 7041654"/>
              <a:gd name="connsiteX3935" fmla="*/ 7690748 w 9636586"/>
              <a:gd name="connsiteY3935" fmla="*/ 2674192 h 7041654"/>
              <a:gd name="connsiteX3936" fmla="*/ 7690267 w 9636586"/>
              <a:gd name="connsiteY3936" fmla="*/ 2674697 h 7041654"/>
              <a:gd name="connsiteX3937" fmla="*/ 7689786 w 9636586"/>
              <a:gd name="connsiteY3937" fmla="*/ 2674697 h 7041654"/>
              <a:gd name="connsiteX3938" fmla="*/ 7687863 w 9636586"/>
              <a:gd name="connsiteY3938" fmla="*/ 2675202 h 7041654"/>
              <a:gd name="connsiteX3939" fmla="*/ 7688206 w 9636586"/>
              <a:gd name="connsiteY3939" fmla="*/ 2674571 h 7041654"/>
              <a:gd name="connsiteX3940" fmla="*/ 7687071 w 9636586"/>
              <a:gd name="connsiteY3940" fmla="*/ 2674862 h 7041654"/>
              <a:gd name="connsiteX3941" fmla="*/ 7689058 w 9636586"/>
              <a:gd name="connsiteY3941" fmla="*/ 2671327 h 7041654"/>
              <a:gd name="connsiteX3942" fmla="*/ 7692620 w 9636586"/>
              <a:gd name="connsiteY3942" fmla="*/ 2667792 h 7041654"/>
              <a:gd name="connsiteX3943" fmla="*/ 7695132 w 9636586"/>
              <a:gd name="connsiteY3943" fmla="*/ 2663237 h 7041654"/>
              <a:gd name="connsiteX3944" fmla="*/ 7693643 w 9636586"/>
              <a:gd name="connsiteY3944" fmla="*/ 2659728 h 7041654"/>
              <a:gd name="connsiteX3945" fmla="*/ 7693316 w 9636586"/>
              <a:gd name="connsiteY3945" fmla="*/ 2659499 h 7041654"/>
              <a:gd name="connsiteX3946" fmla="*/ 7692095 w 9636586"/>
              <a:gd name="connsiteY3946" fmla="*/ 2658715 h 7041654"/>
              <a:gd name="connsiteX3947" fmla="*/ 7691608 w 9636586"/>
              <a:gd name="connsiteY3947" fmla="*/ 2656676 h 7041654"/>
              <a:gd name="connsiteX3948" fmla="*/ 7691608 w 9636586"/>
              <a:gd name="connsiteY3948" fmla="*/ 2655656 h 7041654"/>
              <a:gd name="connsiteX3949" fmla="*/ 7577027 w 9636586"/>
              <a:gd name="connsiteY3949" fmla="*/ 2620337 h 7041654"/>
              <a:gd name="connsiteX3950" fmla="*/ 7575003 w 9636586"/>
              <a:gd name="connsiteY3950" fmla="*/ 2626898 h 7041654"/>
              <a:gd name="connsiteX3951" fmla="*/ 7575003 w 9636586"/>
              <a:gd name="connsiteY3951" fmla="*/ 2628903 h 7041654"/>
              <a:gd name="connsiteX3952" fmla="*/ 7575490 w 9636586"/>
              <a:gd name="connsiteY3952" fmla="*/ 2631963 h 7041654"/>
              <a:gd name="connsiteX3953" fmla="*/ 7578527 w 9636586"/>
              <a:gd name="connsiteY3953" fmla="*/ 2636484 h 7041654"/>
              <a:gd name="connsiteX3954" fmla="*/ 7579540 w 9636586"/>
              <a:gd name="connsiteY3954" fmla="*/ 2638999 h 7041654"/>
              <a:gd name="connsiteX3955" fmla="*/ 7579540 w 9636586"/>
              <a:gd name="connsiteY3955" fmla="*/ 2644064 h 7041654"/>
              <a:gd name="connsiteX3956" fmla="*/ 7577515 w 9636586"/>
              <a:gd name="connsiteY3956" fmla="*/ 2650115 h 7041654"/>
              <a:gd name="connsiteX3957" fmla="*/ 7575003 w 9636586"/>
              <a:gd name="connsiteY3957" fmla="*/ 2655656 h 7041654"/>
              <a:gd name="connsiteX3958" fmla="*/ 7570954 w 9636586"/>
              <a:gd name="connsiteY3958" fmla="*/ 2658206 h 7041654"/>
              <a:gd name="connsiteX3959" fmla="*/ 7568441 w 9636586"/>
              <a:gd name="connsiteY3959" fmla="*/ 2656166 h 7041654"/>
              <a:gd name="connsiteX3960" fmla="*/ 7568441 w 9636586"/>
              <a:gd name="connsiteY3960" fmla="*/ 2655825 h 7041654"/>
              <a:gd name="connsiteX3961" fmla="*/ 7568153 w 9636586"/>
              <a:gd name="connsiteY3961" fmla="*/ 2655595 h 7041654"/>
              <a:gd name="connsiteX3962" fmla="*/ 7568153 w 9636586"/>
              <a:gd name="connsiteY3962" fmla="*/ 2654625 h 7041654"/>
              <a:gd name="connsiteX3963" fmla="*/ 7569607 w 9636586"/>
              <a:gd name="connsiteY3963" fmla="*/ 2652687 h 7041654"/>
              <a:gd name="connsiteX3964" fmla="*/ 7569607 w 9636586"/>
              <a:gd name="connsiteY3964" fmla="*/ 2650289 h 7041654"/>
              <a:gd name="connsiteX3965" fmla="*/ 7568929 w 9636586"/>
              <a:gd name="connsiteY3965" fmla="*/ 2649605 h 7041654"/>
              <a:gd name="connsiteX3966" fmla="*/ 7567916 w 9636586"/>
              <a:gd name="connsiteY3966" fmla="*/ 2648619 h 7041654"/>
              <a:gd name="connsiteX3967" fmla="*/ 7567894 w 9636586"/>
              <a:gd name="connsiteY3967" fmla="*/ 2648551 h 7041654"/>
              <a:gd name="connsiteX3968" fmla="*/ 7567668 w 9636586"/>
              <a:gd name="connsiteY3968" fmla="*/ 2648325 h 7041654"/>
              <a:gd name="connsiteX3969" fmla="*/ 7567184 w 9636586"/>
              <a:gd name="connsiteY3969" fmla="*/ 2646871 h 7041654"/>
              <a:gd name="connsiteX3970" fmla="*/ 7566699 w 9636586"/>
              <a:gd name="connsiteY3970" fmla="*/ 2644448 h 7041654"/>
              <a:gd name="connsiteX3971" fmla="*/ 7567184 w 9636586"/>
              <a:gd name="connsiteY3971" fmla="*/ 2640570 h 7041654"/>
              <a:gd name="connsiteX3972" fmla="*/ 7567668 w 9636586"/>
              <a:gd name="connsiteY3972" fmla="*/ 2636209 h 7041654"/>
              <a:gd name="connsiteX3973" fmla="*/ 7569607 w 9636586"/>
              <a:gd name="connsiteY3973" fmla="*/ 2631847 h 7041654"/>
              <a:gd name="connsiteX3974" fmla="*/ 7571595 w 9636586"/>
              <a:gd name="connsiteY3974" fmla="*/ 2629461 h 7041654"/>
              <a:gd name="connsiteX3975" fmla="*/ 7572029 w 9636586"/>
              <a:gd name="connsiteY3975" fmla="*/ 2628938 h 7041654"/>
              <a:gd name="connsiteX3976" fmla="*/ 7570576 w 9636586"/>
              <a:gd name="connsiteY3976" fmla="*/ 2627485 h 7041654"/>
              <a:gd name="connsiteX3977" fmla="*/ 7571545 w 9636586"/>
              <a:gd name="connsiteY3977" fmla="*/ 2624577 h 7041654"/>
              <a:gd name="connsiteX3978" fmla="*/ 7571823 w 9636586"/>
              <a:gd name="connsiteY3978" fmla="*/ 2624298 h 7041654"/>
              <a:gd name="connsiteX3979" fmla="*/ 7571966 w 9636586"/>
              <a:gd name="connsiteY3979" fmla="*/ 2623872 h 7041654"/>
              <a:gd name="connsiteX3980" fmla="*/ 7573990 w 9636586"/>
              <a:gd name="connsiteY3980" fmla="*/ 2621867 h 7041654"/>
              <a:gd name="connsiteX3981" fmla="*/ 7668886 w 9636586"/>
              <a:gd name="connsiteY3981" fmla="*/ 2555716 h 7041654"/>
              <a:gd name="connsiteX3982" fmla="*/ 7668054 w 9636586"/>
              <a:gd name="connsiteY3982" fmla="*/ 2557354 h 7041654"/>
              <a:gd name="connsiteX3983" fmla="*/ 7669690 w 9636586"/>
              <a:gd name="connsiteY3983" fmla="*/ 2556563 h 7041654"/>
              <a:gd name="connsiteX3984" fmla="*/ 7668019 w 9636586"/>
              <a:gd name="connsiteY3984" fmla="*/ 2559256 h 7041654"/>
              <a:gd name="connsiteX3985" fmla="*/ 7665790 w 9636586"/>
              <a:gd name="connsiteY3985" fmla="*/ 2562397 h 7041654"/>
              <a:gd name="connsiteX3986" fmla="*/ 7664119 w 9636586"/>
              <a:gd name="connsiteY3986" fmla="*/ 2564641 h 7041654"/>
              <a:gd name="connsiteX3987" fmla="*/ 7663950 w 9636586"/>
              <a:gd name="connsiteY3987" fmla="*/ 2564619 h 7041654"/>
              <a:gd name="connsiteX3988" fmla="*/ 7663825 w 9636586"/>
              <a:gd name="connsiteY3988" fmla="*/ 2564826 h 7041654"/>
              <a:gd name="connsiteX3989" fmla="*/ 7660788 w 9636586"/>
              <a:gd name="connsiteY3989" fmla="*/ 2564316 h 7041654"/>
              <a:gd name="connsiteX3990" fmla="*/ 7659929 w 9636586"/>
              <a:gd name="connsiteY3990" fmla="*/ 2563720 h 7041654"/>
              <a:gd name="connsiteX3991" fmla="*/ 7653534 w 9636586"/>
              <a:gd name="connsiteY3991" fmla="*/ 2560153 h 7041654"/>
              <a:gd name="connsiteX3992" fmla="*/ 7653534 w 9636586"/>
              <a:gd name="connsiteY3992" fmla="*/ 2559256 h 7041654"/>
              <a:gd name="connsiteX3993" fmla="*/ 7654226 w 9636586"/>
              <a:gd name="connsiteY3993" fmla="*/ 2559008 h 7041654"/>
              <a:gd name="connsiteX3994" fmla="*/ 7654226 w 9636586"/>
              <a:gd name="connsiteY3994" fmla="*/ 2558741 h 7041654"/>
              <a:gd name="connsiteX3995" fmla="*/ 7658801 w 9636586"/>
              <a:gd name="connsiteY3995" fmla="*/ 2556736 h 7041654"/>
              <a:gd name="connsiteX3996" fmla="*/ 7661313 w 9636586"/>
              <a:gd name="connsiteY3996" fmla="*/ 2556736 h 7041654"/>
              <a:gd name="connsiteX3997" fmla="*/ 7663825 w 9636586"/>
              <a:gd name="connsiteY3997" fmla="*/ 2558741 h 7041654"/>
              <a:gd name="connsiteX3998" fmla="*/ 7644834 w 9636586"/>
              <a:gd name="connsiteY3998" fmla="*/ 2534349 h 7041654"/>
              <a:gd name="connsiteX3999" fmla="*/ 7645300 w 9636586"/>
              <a:gd name="connsiteY3999" fmla="*/ 2534349 h 7041654"/>
              <a:gd name="connsiteX4000" fmla="*/ 7648096 w 9636586"/>
              <a:gd name="connsiteY4000" fmla="*/ 2537378 h 7041654"/>
              <a:gd name="connsiteX4001" fmla="*/ 7651740 w 9636586"/>
              <a:gd name="connsiteY4001" fmla="*/ 2539133 h 7041654"/>
              <a:gd name="connsiteX4002" fmla="*/ 7652727 w 9636586"/>
              <a:gd name="connsiteY4002" fmla="*/ 2539569 h 7041654"/>
              <a:gd name="connsiteX4003" fmla="*/ 7656251 w 9636586"/>
              <a:gd name="connsiteY4003" fmla="*/ 2541575 h 7041654"/>
              <a:gd name="connsiteX4004" fmla="*/ 7655239 w 9636586"/>
              <a:gd name="connsiteY4004" fmla="*/ 2546130 h 7041654"/>
              <a:gd name="connsiteX4005" fmla="*/ 7654752 w 9636586"/>
              <a:gd name="connsiteY4005" fmla="*/ 2545620 h 7041654"/>
              <a:gd name="connsiteX4006" fmla="*/ 7654752 w 9636586"/>
              <a:gd name="connsiteY4006" fmla="*/ 2545317 h 7041654"/>
              <a:gd name="connsiteX4007" fmla="*/ 7654620 w 9636586"/>
              <a:gd name="connsiteY4007" fmla="*/ 2545960 h 7041654"/>
              <a:gd name="connsiteX4008" fmla="*/ 7654154 w 9636586"/>
              <a:gd name="connsiteY4008" fmla="*/ 2545456 h 7041654"/>
              <a:gd name="connsiteX4009" fmla="*/ 7654154 w 9636586"/>
              <a:gd name="connsiteY4009" fmla="*/ 2544446 h 7041654"/>
              <a:gd name="connsiteX4010" fmla="*/ 7654096 w 9636586"/>
              <a:gd name="connsiteY4010" fmla="*/ 2544383 h 7041654"/>
              <a:gd name="connsiteX4011" fmla="*/ 7653214 w 9636586"/>
              <a:gd name="connsiteY4011" fmla="*/ 2546130 h 7041654"/>
              <a:gd name="connsiteX4012" fmla="*/ 7652240 w 9636586"/>
              <a:gd name="connsiteY4012" fmla="*/ 2546640 h 7041654"/>
              <a:gd name="connsiteX4013" fmla="*/ 7651227 w 9636586"/>
              <a:gd name="connsiteY4013" fmla="*/ 2546640 h 7041654"/>
              <a:gd name="connsiteX4014" fmla="*/ 7649690 w 9636586"/>
              <a:gd name="connsiteY4014" fmla="*/ 2546130 h 7041654"/>
              <a:gd name="connsiteX4015" fmla="*/ 7649588 w 9636586"/>
              <a:gd name="connsiteY4015" fmla="*/ 2545994 h 7041654"/>
              <a:gd name="connsiteX4016" fmla="*/ 7649494 w 9636586"/>
              <a:gd name="connsiteY4016" fmla="*/ 2545960 h 7041654"/>
              <a:gd name="connsiteX4017" fmla="*/ 7648632 w 9636586"/>
              <a:gd name="connsiteY4017" fmla="*/ 2544715 h 7041654"/>
              <a:gd name="connsiteX4018" fmla="*/ 7648190 w 9636586"/>
              <a:gd name="connsiteY4018" fmla="*/ 2544124 h 7041654"/>
              <a:gd name="connsiteX4019" fmla="*/ 7646166 w 9636586"/>
              <a:gd name="connsiteY4019" fmla="*/ 2543614 h 7041654"/>
              <a:gd name="connsiteX4020" fmla="*/ 7645272 w 9636586"/>
              <a:gd name="connsiteY4020" fmla="*/ 2544065 h 7041654"/>
              <a:gd name="connsiteX4021" fmla="*/ 7644834 w 9636586"/>
              <a:gd name="connsiteY4021" fmla="*/ 2545960 h 7041654"/>
              <a:gd name="connsiteX4022" fmla="*/ 7644740 w 9636586"/>
              <a:gd name="connsiteY4022" fmla="*/ 2545825 h 7041654"/>
              <a:gd name="connsiteX4023" fmla="*/ 7644666 w 9636586"/>
              <a:gd name="connsiteY4023" fmla="*/ 2546130 h 7041654"/>
              <a:gd name="connsiteX4024" fmla="*/ 7643128 w 9636586"/>
              <a:gd name="connsiteY4024" fmla="*/ 2544124 h 7041654"/>
              <a:gd name="connsiteX4025" fmla="*/ 7643128 w 9636586"/>
              <a:gd name="connsiteY4025" fmla="*/ 2542594 h 7041654"/>
              <a:gd name="connsiteX4026" fmla="*/ 7643654 w 9636586"/>
              <a:gd name="connsiteY4026" fmla="*/ 2541099 h 7041654"/>
              <a:gd name="connsiteX4027" fmla="*/ 7643895 w 9636586"/>
              <a:gd name="connsiteY4027" fmla="*/ 2540935 h 7041654"/>
              <a:gd name="connsiteX4028" fmla="*/ 7643902 w 9636586"/>
              <a:gd name="connsiteY4028" fmla="*/ 2540912 h 7041654"/>
              <a:gd name="connsiteX4029" fmla="*/ 7645135 w 9636586"/>
              <a:gd name="connsiteY4029" fmla="*/ 2540022 h 7041654"/>
              <a:gd name="connsiteX4030" fmla="*/ 7644666 w 9636586"/>
              <a:gd name="connsiteY4030" fmla="*/ 2538549 h 7041654"/>
              <a:gd name="connsiteX4031" fmla="*/ 7644666 w 9636586"/>
              <a:gd name="connsiteY4031" fmla="*/ 2537563 h 7041654"/>
              <a:gd name="connsiteX4032" fmla="*/ 7644666 w 9636586"/>
              <a:gd name="connsiteY4032" fmla="*/ 2534538 h 7041654"/>
              <a:gd name="connsiteX4033" fmla="*/ 7644834 w 9636586"/>
              <a:gd name="connsiteY4033" fmla="*/ 2534538 h 7041654"/>
              <a:gd name="connsiteX4034" fmla="*/ 521408 w 9636586"/>
              <a:gd name="connsiteY4034" fmla="*/ 2338468 h 7041654"/>
              <a:gd name="connsiteX4035" fmla="*/ 522446 w 9636586"/>
              <a:gd name="connsiteY4035" fmla="*/ 2341603 h 7041654"/>
              <a:gd name="connsiteX4036" fmla="*/ 522446 w 9636586"/>
              <a:gd name="connsiteY4036" fmla="*/ 2348398 h 7041654"/>
              <a:gd name="connsiteX4037" fmla="*/ 524004 w 9636586"/>
              <a:gd name="connsiteY4037" fmla="*/ 2351534 h 7041654"/>
              <a:gd name="connsiteX4038" fmla="*/ 525043 w 9636586"/>
              <a:gd name="connsiteY4038" fmla="*/ 2355715 h 7041654"/>
              <a:gd name="connsiteX4039" fmla="*/ 524004 w 9636586"/>
              <a:gd name="connsiteY4039" fmla="*/ 2359374 h 7041654"/>
              <a:gd name="connsiteX4040" fmla="*/ 518812 w 9636586"/>
              <a:gd name="connsiteY4040" fmla="*/ 2365646 h 7041654"/>
              <a:gd name="connsiteX4041" fmla="*/ 518812 w 9636586"/>
              <a:gd name="connsiteY4041" fmla="*/ 2367214 h 7041654"/>
              <a:gd name="connsiteX4042" fmla="*/ 518812 w 9636586"/>
              <a:gd name="connsiteY4042" fmla="*/ 2369305 h 7041654"/>
              <a:gd name="connsiteX4043" fmla="*/ 518292 w 9636586"/>
              <a:gd name="connsiteY4043" fmla="*/ 2370350 h 7041654"/>
              <a:gd name="connsiteX4044" fmla="*/ 517254 w 9636586"/>
              <a:gd name="connsiteY4044" fmla="*/ 2371918 h 7041654"/>
              <a:gd name="connsiteX4045" fmla="*/ 516811 w 9636586"/>
              <a:gd name="connsiteY4045" fmla="*/ 2371918 h 7041654"/>
              <a:gd name="connsiteX4046" fmla="*/ 516800 w 9636586"/>
              <a:gd name="connsiteY4046" fmla="*/ 2371934 h 7041654"/>
              <a:gd name="connsiteX4047" fmla="*/ 515685 w 9636586"/>
              <a:gd name="connsiteY4047" fmla="*/ 2371934 h 7041654"/>
              <a:gd name="connsiteX4048" fmla="*/ 514138 w 9636586"/>
              <a:gd name="connsiteY4048" fmla="*/ 2374009 h 7041654"/>
              <a:gd name="connsiteX4049" fmla="*/ 513100 w 9636586"/>
              <a:gd name="connsiteY4049" fmla="*/ 2374531 h 7041654"/>
              <a:gd name="connsiteX4050" fmla="*/ 512061 w 9636586"/>
              <a:gd name="connsiteY4050" fmla="*/ 2377668 h 7041654"/>
              <a:gd name="connsiteX4051" fmla="*/ 509465 w 9636586"/>
              <a:gd name="connsiteY4051" fmla="*/ 2380281 h 7041654"/>
              <a:gd name="connsiteX4052" fmla="*/ 503234 w 9636586"/>
              <a:gd name="connsiteY4052" fmla="*/ 2382894 h 7041654"/>
              <a:gd name="connsiteX4053" fmla="*/ 502195 w 9636586"/>
              <a:gd name="connsiteY4053" fmla="*/ 2380281 h 7041654"/>
              <a:gd name="connsiteX4054" fmla="*/ 499599 w 9636586"/>
              <a:gd name="connsiteY4054" fmla="*/ 2377668 h 7041654"/>
              <a:gd name="connsiteX4055" fmla="*/ 497002 w 9636586"/>
              <a:gd name="connsiteY4055" fmla="*/ 2377145 h 7041654"/>
              <a:gd name="connsiteX4056" fmla="*/ 496080 w 9636586"/>
              <a:gd name="connsiteY4056" fmla="*/ 2377609 h 7041654"/>
              <a:gd name="connsiteX4057" fmla="*/ 495611 w 9636586"/>
              <a:gd name="connsiteY4057" fmla="*/ 2380004 h 7041654"/>
              <a:gd name="connsiteX4058" fmla="*/ 495471 w 9636586"/>
              <a:gd name="connsiteY4058" fmla="*/ 2380145 h 7041654"/>
              <a:gd name="connsiteX4059" fmla="*/ 495444 w 9636586"/>
              <a:gd name="connsiteY4059" fmla="*/ 2380281 h 7041654"/>
              <a:gd name="connsiteX4060" fmla="*/ 493367 w 9636586"/>
              <a:gd name="connsiteY4060" fmla="*/ 2382372 h 7041654"/>
              <a:gd name="connsiteX4061" fmla="*/ 490771 w 9636586"/>
              <a:gd name="connsiteY4061" fmla="*/ 2381849 h 7041654"/>
              <a:gd name="connsiteX4062" fmla="*/ 488694 w 9636586"/>
              <a:gd name="connsiteY4062" fmla="*/ 2378712 h 7041654"/>
              <a:gd name="connsiteX4063" fmla="*/ 489732 w 9636586"/>
              <a:gd name="connsiteY4063" fmla="*/ 2376100 h 7041654"/>
              <a:gd name="connsiteX4064" fmla="*/ 491809 w 9636586"/>
              <a:gd name="connsiteY4064" fmla="*/ 2367214 h 7041654"/>
              <a:gd name="connsiteX4065" fmla="*/ 495444 w 9636586"/>
              <a:gd name="connsiteY4065" fmla="*/ 2360942 h 7041654"/>
              <a:gd name="connsiteX4066" fmla="*/ 509984 w 9636586"/>
              <a:gd name="connsiteY4066" fmla="*/ 2344216 h 7041654"/>
              <a:gd name="connsiteX4067" fmla="*/ 516215 w 9636586"/>
              <a:gd name="connsiteY4067" fmla="*/ 2338990 h 7041654"/>
              <a:gd name="connsiteX4068" fmla="*/ 7408419 w 9636586"/>
              <a:gd name="connsiteY4068" fmla="*/ 2287679 h 7041654"/>
              <a:gd name="connsiteX4069" fmla="*/ 7408419 w 9636586"/>
              <a:gd name="connsiteY4069" fmla="*/ 2289197 h 7041654"/>
              <a:gd name="connsiteX4070" fmla="*/ 7408916 w 9636586"/>
              <a:gd name="connsiteY4070" fmla="*/ 2287982 h 7041654"/>
              <a:gd name="connsiteX4071" fmla="*/ 7408916 w 9636586"/>
              <a:gd name="connsiteY4071" fmla="*/ 2291931 h 7041654"/>
              <a:gd name="connsiteX4072" fmla="*/ 7409993 w 9636586"/>
              <a:gd name="connsiteY4072" fmla="*/ 2294893 h 7041654"/>
              <a:gd name="connsiteX4073" fmla="*/ 7411070 w 9636586"/>
              <a:gd name="connsiteY4073" fmla="*/ 2297361 h 7041654"/>
              <a:gd name="connsiteX4074" fmla="*/ 7413224 w 9636586"/>
              <a:gd name="connsiteY4074" fmla="*/ 2300323 h 7041654"/>
              <a:gd name="connsiteX4075" fmla="*/ 7408916 w 9636586"/>
              <a:gd name="connsiteY4075" fmla="*/ 2301311 h 7041654"/>
              <a:gd name="connsiteX4076" fmla="*/ 7406223 w 9636586"/>
              <a:gd name="connsiteY4076" fmla="*/ 2304272 h 7041654"/>
              <a:gd name="connsiteX4077" fmla="*/ 7404069 w 9636586"/>
              <a:gd name="connsiteY4077" fmla="*/ 2307728 h 7041654"/>
              <a:gd name="connsiteX4078" fmla="*/ 7403912 w 9636586"/>
              <a:gd name="connsiteY4078" fmla="*/ 2307818 h 7041654"/>
              <a:gd name="connsiteX4079" fmla="*/ 7403882 w 9636586"/>
              <a:gd name="connsiteY4079" fmla="*/ 2307871 h 7041654"/>
              <a:gd name="connsiteX4080" fmla="*/ 7399833 w 9636586"/>
              <a:gd name="connsiteY4080" fmla="*/ 2310386 h 7041654"/>
              <a:gd name="connsiteX4081" fmla="*/ 7399308 w 9636586"/>
              <a:gd name="connsiteY4081" fmla="*/ 2309401 h 7041654"/>
              <a:gd name="connsiteX4082" fmla="*/ 7398209 w 9636586"/>
              <a:gd name="connsiteY4082" fmla="*/ 2308280 h 7041654"/>
              <a:gd name="connsiteX4083" fmla="*/ 7397607 w 9636586"/>
              <a:gd name="connsiteY4083" fmla="*/ 2307728 h 7041654"/>
              <a:gd name="connsiteX4084" fmla="*/ 7397068 w 9636586"/>
              <a:gd name="connsiteY4084" fmla="*/ 2306247 h 7041654"/>
              <a:gd name="connsiteX4085" fmla="*/ 7397068 w 9636586"/>
              <a:gd name="connsiteY4085" fmla="*/ 2304272 h 7041654"/>
              <a:gd name="connsiteX4086" fmla="*/ 7398684 w 9636586"/>
              <a:gd name="connsiteY4086" fmla="*/ 2303285 h 7041654"/>
              <a:gd name="connsiteX4087" fmla="*/ 7401915 w 9636586"/>
              <a:gd name="connsiteY4087" fmla="*/ 2303285 h 7041654"/>
              <a:gd name="connsiteX4088" fmla="*/ 7402990 w 9636586"/>
              <a:gd name="connsiteY4088" fmla="*/ 2302957 h 7041654"/>
              <a:gd name="connsiteX4089" fmla="*/ 7403357 w 9636586"/>
              <a:gd name="connsiteY4089" fmla="*/ 2302840 h 7041654"/>
              <a:gd name="connsiteX4090" fmla="*/ 7405869 w 9636586"/>
              <a:gd name="connsiteY4090" fmla="*/ 2299305 h 7041654"/>
              <a:gd name="connsiteX4091" fmla="*/ 7406394 w 9636586"/>
              <a:gd name="connsiteY4091" fmla="*/ 2295259 h 7041654"/>
              <a:gd name="connsiteX4092" fmla="*/ 7406882 w 9636586"/>
              <a:gd name="connsiteY4092" fmla="*/ 2291724 h 7041654"/>
              <a:gd name="connsiteX4093" fmla="*/ 7386185 w 9636586"/>
              <a:gd name="connsiteY4093" fmla="*/ 2233154 h 7041654"/>
              <a:gd name="connsiteX4094" fmla="*/ 7386710 w 9636586"/>
              <a:gd name="connsiteY4094" fmla="*/ 2235703 h 7041654"/>
              <a:gd name="connsiteX4095" fmla="*/ 7389747 w 9636586"/>
              <a:gd name="connsiteY4095" fmla="*/ 2241244 h 7041654"/>
              <a:gd name="connsiteX4096" fmla="*/ 7390234 w 9636586"/>
              <a:gd name="connsiteY4096" fmla="*/ 2243760 h 7041654"/>
              <a:gd name="connsiteX4097" fmla="*/ 7390234 w 9636586"/>
              <a:gd name="connsiteY4097" fmla="*/ 2248825 h 7041654"/>
              <a:gd name="connsiteX4098" fmla="*/ 7391247 w 9636586"/>
              <a:gd name="connsiteY4098" fmla="*/ 2250831 h 7041654"/>
              <a:gd name="connsiteX4099" fmla="*/ 7394771 w 9636586"/>
              <a:gd name="connsiteY4099" fmla="*/ 2251340 h 7041654"/>
              <a:gd name="connsiteX4100" fmla="*/ 7394771 w 9636586"/>
              <a:gd name="connsiteY4100" fmla="*/ 2251850 h 7041654"/>
              <a:gd name="connsiteX4101" fmla="*/ 7398820 w 9636586"/>
              <a:gd name="connsiteY4101" fmla="*/ 2257901 h 7041654"/>
              <a:gd name="connsiteX4102" fmla="*/ 7402870 w 9636586"/>
              <a:gd name="connsiteY4102" fmla="*/ 2260926 h 7041654"/>
              <a:gd name="connsiteX4103" fmla="*/ 7403882 w 9636586"/>
              <a:gd name="connsiteY4103" fmla="*/ 2263442 h 7041654"/>
              <a:gd name="connsiteX4104" fmla="*/ 7402870 w 9636586"/>
              <a:gd name="connsiteY4104" fmla="*/ 2266467 h 7041654"/>
              <a:gd name="connsiteX4105" fmla="*/ 7402299 w 9636586"/>
              <a:gd name="connsiteY4105" fmla="*/ 2266189 h 7041654"/>
              <a:gd name="connsiteX4106" fmla="*/ 7402099 w 9636586"/>
              <a:gd name="connsiteY4106" fmla="*/ 2266779 h 7041654"/>
              <a:gd name="connsiteX4107" fmla="*/ 7400046 w 9636586"/>
              <a:gd name="connsiteY4107" fmla="*/ 2265769 h 7041654"/>
              <a:gd name="connsiteX4108" fmla="*/ 7399019 w 9636586"/>
              <a:gd name="connsiteY4108" fmla="*/ 2264255 h 7041654"/>
              <a:gd name="connsiteX4109" fmla="*/ 7396924 w 9636586"/>
              <a:gd name="connsiteY4109" fmla="*/ 2261783 h 7041654"/>
              <a:gd name="connsiteX4110" fmla="*/ 7394284 w 9636586"/>
              <a:gd name="connsiteY4110" fmla="*/ 2267487 h 7041654"/>
              <a:gd name="connsiteX4111" fmla="*/ 7393272 w 9636586"/>
              <a:gd name="connsiteY4111" fmla="*/ 2269527 h 7041654"/>
              <a:gd name="connsiteX4112" fmla="*/ 7392779 w 9636586"/>
              <a:gd name="connsiteY4112" fmla="*/ 2268954 h 7041654"/>
              <a:gd name="connsiteX4113" fmla="*/ 7392345 w 9636586"/>
              <a:gd name="connsiteY4113" fmla="*/ 2269808 h 7041654"/>
              <a:gd name="connsiteX4114" fmla="*/ 7389264 w 9636586"/>
              <a:gd name="connsiteY4114" fmla="*/ 2266274 h 7041654"/>
              <a:gd name="connsiteX4115" fmla="*/ 7387025 w 9636586"/>
              <a:gd name="connsiteY4115" fmla="*/ 2266642 h 7041654"/>
              <a:gd name="connsiteX4116" fmla="*/ 7385173 w 9636586"/>
              <a:gd name="connsiteY4116" fmla="*/ 2268507 h 7041654"/>
              <a:gd name="connsiteX4117" fmla="*/ 7384683 w 9636586"/>
              <a:gd name="connsiteY4117" fmla="*/ 2268255 h 7041654"/>
              <a:gd name="connsiteX4118" fmla="*/ 7384130 w 9636586"/>
              <a:gd name="connsiteY4118" fmla="*/ 2268798 h 7041654"/>
              <a:gd name="connsiteX4119" fmla="*/ 7382077 w 9636586"/>
              <a:gd name="connsiteY4119" fmla="*/ 2267789 h 7041654"/>
              <a:gd name="connsiteX4120" fmla="*/ 7382077 w 9636586"/>
              <a:gd name="connsiteY4120" fmla="*/ 2260465 h 7041654"/>
              <a:gd name="connsiteX4121" fmla="*/ 7379136 w 9636586"/>
              <a:gd name="connsiteY4121" fmla="*/ 2261946 h 7041654"/>
              <a:gd name="connsiteX4122" fmla="*/ 7378124 w 9636586"/>
              <a:gd name="connsiteY4122" fmla="*/ 2262456 h 7041654"/>
              <a:gd name="connsiteX4123" fmla="*/ 7377521 w 9636586"/>
              <a:gd name="connsiteY4123" fmla="*/ 2262456 h 7041654"/>
              <a:gd name="connsiteX4124" fmla="*/ 7376943 w 9636586"/>
              <a:gd name="connsiteY4124" fmla="*/ 2262740 h 7041654"/>
              <a:gd name="connsiteX4125" fmla="*/ 7375916 w 9636586"/>
              <a:gd name="connsiteY4125" fmla="*/ 2262740 h 7041654"/>
              <a:gd name="connsiteX4126" fmla="*/ 7373863 w 9636586"/>
              <a:gd name="connsiteY4126" fmla="*/ 2262235 h 7041654"/>
              <a:gd name="connsiteX4127" fmla="*/ 7372836 w 9636586"/>
              <a:gd name="connsiteY4127" fmla="*/ 2261226 h 7041654"/>
              <a:gd name="connsiteX4128" fmla="*/ 7373863 w 9636586"/>
              <a:gd name="connsiteY4128" fmla="*/ 2259206 h 7041654"/>
              <a:gd name="connsiteX4129" fmla="*/ 7380537 w 9636586"/>
              <a:gd name="connsiteY4129" fmla="*/ 2253653 h 7041654"/>
              <a:gd name="connsiteX4130" fmla="*/ 7382077 w 9636586"/>
              <a:gd name="connsiteY4130" fmla="*/ 2251129 h 7041654"/>
              <a:gd name="connsiteX4131" fmla="*/ 7377456 w 9636586"/>
              <a:gd name="connsiteY4131" fmla="*/ 2250119 h 7041654"/>
              <a:gd name="connsiteX4132" fmla="*/ 7379510 w 9636586"/>
              <a:gd name="connsiteY4132" fmla="*/ 2245575 h 7041654"/>
              <a:gd name="connsiteX4133" fmla="*/ 7380537 w 9636586"/>
              <a:gd name="connsiteY4133" fmla="*/ 2241032 h 7041654"/>
              <a:gd name="connsiteX4134" fmla="*/ 7382077 w 9636586"/>
              <a:gd name="connsiteY4134" fmla="*/ 2235984 h 7041654"/>
              <a:gd name="connsiteX4135" fmla="*/ 7385157 w 9636586"/>
              <a:gd name="connsiteY4135" fmla="*/ 2233459 h 7041654"/>
              <a:gd name="connsiteX4136" fmla="*/ 7385256 w 9636586"/>
              <a:gd name="connsiteY4136" fmla="*/ 2233944 h 7041654"/>
              <a:gd name="connsiteX4137" fmla="*/ 7381648 w 9636586"/>
              <a:gd name="connsiteY4137" fmla="*/ 2210446 h 7041654"/>
              <a:gd name="connsiteX4138" fmla="*/ 7385173 w 9636586"/>
              <a:gd name="connsiteY4138" fmla="*/ 2213472 h 7041654"/>
              <a:gd name="connsiteX4139" fmla="*/ 7384830 w 9636586"/>
              <a:gd name="connsiteY4139" fmla="*/ 2214171 h 7041654"/>
              <a:gd name="connsiteX4140" fmla="*/ 7384951 w 9636586"/>
              <a:gd name="connsiteY4140" fmla="*/ 2214274 h 7041654"/>
              <a:gd name="connsiteX4141" fmla="*/ 7382932 w 9636586"/>
              <a:gd name="connsiteY4141" fmla="*/ 2218313 h 7041654"/>
              <a:gd name="connsiteX4142" fmla="*/ 7378893 w 9636586"/>
              <a:gd name="connsiteY4142" fmla="*/ 2222857 h 7041654"/>
              <a:gd name="connsiteX4143" fmla="*/ 7377662 w 9636586"/>
              <a:gd name="connsiteY4143" fmla="*/ 2225727 h 7041654"/>
              <a:gd name="connsiteX4144" fmla="*/ 7378124 w 9636586"/>
              <a:gd name="connsiteY4144" fmla="*/ 2226593 h 7041654"/>
              <a:gd name="connsiteX4145" fmla="*/ 7380149 w 9636586"/>
              <a:gd name="connsiteY4145" fmla="*/ 2229618 h 7041654"/>
              <a:gd name="connsiteX4146" fmla="*/ 7380636 w 9636586"/>
              <a:gd name="connsiteY4146" fmla="*/ 2231658 h 7041654"/>
              <a:gd name="connsiteX4147" fmla="*/ 7380270 w 9636586"/>
              <a:gd name="connsiteY4147" fmla="*/ 2231899 h 7041654"/>
              <a:gd name="connsiteX4148" fmla="*/ 7380407 w 9636586"/>
              <a:gd name="connsiteY4148" fmla="*/ 2232448 h 7041654"/>
              <a:gd name="connsiteX4149" fmla="*/ 7378893 w 9636586"/>
              <a:gd name="connsiteY4149" fmla="*/ 2233458 h 7041654"/>
              <a:gd name="connsiteX4150" fmla="*/ 7372835 w 9636586"/>
              <a:gd name="connsiteY4150" fmla="*/ 2239516 h 7041654"/>
              <a:gd name="connsiteX4151" fmla="*/ 7373844 w 9636586"/>
              <a:gd name="connsiteY4151" fmla="*/ 2235477 h 7041654"/>
              <a:gd name="connsiteX4152" fmla="*/ 7373844 w 9636586"/>
              <a:gd name="connsiteY4152" fmla="*/ 2233963 h 7041654"/>
              <a:gd name="connsiteX4153" fmla="*/ 7372835 w 9636586"/>
              <a:gd name="connsiteY4153" fmla="*/ 2233963 h 7041654"/>
              <a:gd name="connsiteX4154" fmla="*/ 7371825 w 9636586"/>
              <a:gd name="connsiteY4154" fmla="*/ 2235477 h 7041654"/>
              <a:gd name="connsiteX4155" fmla="*/ 7371320 w 9636586"/>
              <a:gd name="connsiteY4155" fmla="*/ 2234973 h 7041654"/>
              <a:gd name="connsiteX4156" fmla="*/ 7371320 w 9636586"/>
              <a:gd name="connsiteY4156" fmla="*/ 2233963 h 7041654"/>
              <a:gd name="connsiteX4157" fmla="*/ 7369806 w 9636586"/>
              <a:gd name="connsiteY4157" fmla="*/ 2233963 h 7041654"/>
              <a:gd name="connsiteX4158" fmla="*/ 7368796 w 9636586"/>
              <a:gd name="connsiteY4158" fmla="*/ 2236487 h 7041654"/>
              <a:gd name="connsiteX4159" fmla="*/ 7367281 w 9636586"/>
              <a:gd name="connsiteY4159" fmla="*/ 2235982 h 7041654"/>
              <a:gd name="connsiteX4160" fmla="*/ 7365767 w 9636586"/>
              <a:gd name="connsiteY4160" fmla="*/ 2234973 h 7041654"/>
              <a:gd name="connsiteX4161" fmla="*/ 7365262 w 9636586"/>
              <a:gd name="connsiteY4161" fmla="*/ 2232953 h 7041654"/>
              <a:gd name="connsiteX4162" fmla="*/ 7364757 w 9636586"/>
              <a:gd name="connsiteY4162" fmla="*/ 2230934 h 7041654"/>
              <a:gd name="connsiteX4163" fmla="*/ 7365030 w 9636586"/>
              <a:gd name="connsiteY4163" fmla="*/ 2230251 h 7041654"/>
              <a:gd name="connsiteX4164" fmla="*/ 7365001 w 9636586"/>
              <a:gd name="connsiteY4164" fmla="*/ 2230128 h 7041654"/>
              <a:gd name="connsiteX4165" fmla="*/ 7366014 w 9636586"/>
              <a:gd name="connsiteY4165" fmla="*/ 2227613 h 7041654"/>
              <a:gd name="connsiteX4166" fmla="*/ 7371409 w 9636586"/>
              <a:gd name="connsiteY4166" fmla="*/ 2220837 h 7041654"/>
              <a:gd name="connsiteX4167" fmla="*/ 7371320 w 9636586"/>
              <a:gd name="connsiteY4167" fmla="*/ 2220837 h 7041654"/>
              <a:gd name="connsiteX4168" fmla="*/ 7369806 w 9636586"/>
              <a:gd name="connsiteY4168" fmla="*/ 2219828 h 7041654"/>
              <a:gd name="connsiteX4169" fmla="*/ 7369301 w 9636586"/>
              <a:gd name="connsiteY4169" fmla="*/ 2218313 h 7041654"/>
              <a:gd name="connsiteX4170" fmla="*/ 7369552 w 9636586"/>
              <a:gd name="connsiteY4170" fmla="*/ 2217561 h 7041654"/>
              <a:gd name="connsiteX4171" fmla="*/ 7369538 w 9636586"/>
              <a:gd name="connsiteY4171" fmla="*/ 2217517 h 7041654"/>
              <a:gd name="connsiteX4172" fmla="*/ 7370026 w 9636586"/>
              <a:gd name="connsiteY4172" fmla="*/ 2215987 h 7041654"/>
              <a:gd name="connsiteX4173" fmla="*/ 7372575 w 9636586"/>
              <a:gd name="connsiteY4173" fmla="*/ 2214491 h 7041654"/>
              <a:gd name="connsiteX4174" fmla="*/ 7374075 w 9636586"/>
              <a:gd name="connsiteY4174" fmla="*/ 2215511 h 7041654"/>
              <a:gd name="connsiteX4175" fmla="*/ 7375087 w 9636586"/>
              <a:gd name="connsiteY4175" fmla="*/ 2215987 h 7041654"/>
              <a:gd name="connsiteX4176" fmla="*/ 7376099 w 9636586"/>
              <a:gd name="connsiteY4176" fmla="*/ 2215987 h 7041654"/>
              <a:gd name="connsiteX4177" fmla="*/ 7378124 w 9636586"/>
              <a:gd name="connsiteY4177" fmla="*/ 2215511 h 7041654"/>
              <a:gd name="connsiteX4178" fmla="*/ 7380149 w 9636586"/>
              <a:gd name="connsiteY4178" fmla="*/ 2213982 h 7041654"/>
              <a:gd name="connsiteX4179" fmla="*/ 7380636 w 9636586"/>
              <a:gd name="connsiteY4179" fmla="*/ 2212962 h 7041654"/>
              <a:gd name="connsiteX4180" fmla="*/ 7276666 w 9636586"/>
              <a:gd name="connsiteY4180" fmla="*/ 2194809 h 7041654"/>
              <a:gd name="connsiteX4181" fmla="*/ 7281690 w 9636586"/>
              <a:gd name="connsiteY4181" fmla="*/ 2198345 h 7041654"/>
              <a:gd name="connsiteX4182" fmla="*/ 7282703 w 9636586"/>
              <a:gd name="connsiteY4182" fmla="*/ 2203376 h 7041654"/>
              <a:gd name="connsiteX4183" fmla="*/ 7282216 w 9636586"/>
              <a:gd name="connsiteY4183" fmla="*/ 2207421 h 7041654"/>
              <a:gd name="connsiteX4184" fmla="*/ 7280678 w 9636586"/>
              <a:gd name="connsiteY4184" fmla="*/ 2211466 h 7041654"/>
              <a:gd name="connsiteX4185" fmla="*/ 7279838 w 9636586"/>
              <a:gd name="connsiteY4185" fmla="*/ 2211181 h 7041654"/>
              <a:gd name="connsiteX4186" fmla="*/ 7279810 w 9636586"/>
              <a:gd name="connsiteY4186" fmla="*/ 2211247 h 7041654"/>
              <a:gd name="connsiteX4187" fmla="*/ 7278850 w 9636586"/>
              <a:gd name="connsiteY4187" fmla="*/ 2210956 h 7041654"/>
              <a:gd name="connsiteX4188" fmla="*/ 7278691 w 9636586"/>
              <a:gd name="connsiteY4188" fmla="*/ 2210956 h 7041654"/>
              <a:gd name="connsiteX4189" fmla="*/ 7277679 w 9636586"/>
              <a:gd name="connsiteY4189" fmla="*/ 2210956 h 7041654"/>
              <a:gd name="connsiteX4190" fmla="*/ 7277284 w 9636586"/>
              <a:gd name="connsiteY4190" fmla="*/ 2210757 h 7041654"/>
              <a:gd name="connsiteX4191" fmla="*/ 7276579 w 9636586"/>
              <a:gd name="connsiteY4191" fmla="*/ 2210757 h 7041654"/>
              <a:gd name="connsiteX4192" fmla="*/ 7275502 w 9636586"/>
              <a:gd name="connsiteY4192" fmla="*/ 2210268 h 7041654"/>
              <a:gd name="connsiteX4193" fmla="*/ 7275502 w 9636586"/>
              <a:gd name="connsiteY4193" fmla="*/ 2204393 h 7041654"/>
              <a:gd name="connsiteX4194" fmla="*/ 7274963 w 9636586"/>
              <a:gd name="connsiteY4194" fmla="*/ 2201456 h 7041654"/>
              <a:gd name="connsiteX4195" fmla="*/ 7273886 w 9636586"/>
              <a:gd name="connsiteY4195" fmla="*/ 2199008 h 7041654"/>
              <a:gd name="connsiteX4196" fmla="*/ 7275502 w 9636586"/>
              <a:gd name="connsiteY4196" fmla="*/ 2195091 h 7041654"/>
              <a:gd name="connsiteX4197" fmla="*/ 7276353 w 9636586"/>
              <a:gd name="connsiteY4197" fmla="*/ 2195633 h 7041654"/>
              <a:gd name="connsiteX4198" fmla="*/ 9631076 w 9636586"/>
              <a:gd name="connsiteY4198" fmla="*/ 2019402 h 7041654"/>
              <a:gd name="connsiteX4199" fmla="*/ 9631380 w 9636586"/>
              <a:gd name="connsiteY4199" fmla="*/ 2019835 h 7041654"/>
              <a:gd name="connsiteX4200" fmla="*/ 9631524 w 9636586"/>
              <a:gd name="connsiteY4200" fmla="*/ 2019642 h 7041654"/>
              <a:gd name="connsiteX4201" fmla="*/ 9634220 w 9636586"/>
              <a:gd name="connsiteY4201" fmla="*/ 2023883 h 7041654"/>
              <a:gd name="connsiteX4202" fmla="*/ 9634932 w 9636586"/>
              <a:gd name="connsiteY4202" fmla="*/ 2024896 h 7041654"/>
              <a:gd name="connsiteX4203" fmla="*/ 9634964 w 9636586"/>
              <a:gd name="connsiteY4203" fmla="*/ 2025052 h 7041654"/>
              <a:gd name="connsiteX4204" fmla="*/ 9635048 w 9636586"/>
              <a:gd name="connsiteY4204" fmla="*/ 2025183 h 7041654"/>
              <a:gd name="connsiteX4205" fmla="*/ 9635694 w 9636586"/>
              <a:gd name="connsiteY4205" fmla="*/ 2028582 h 7041654"/>
              <a:gd name="connsiteX4206" fmla="*/ 9636584 w 9636586"/>
              <a:gd name="connsiteY4206" fmla="*/ 2032886 h 7041654"/>
              <a:gd name="connsiteX4207" fmla="*/ 9636564 w 9636586"/>
              <a:gd name="connsiteY4207" fmla="*/ 2033163 h 7041654"/>
              <a:gd name="connsiteX4208" fmla="*/ 9636586 w 9636586"/>
              <a:gd name="connsiteY4208" fmla="*/ 2033274 h 7041654"/>
              <a:gd name="connsiteX4209" fmla="*/ 9636060 w 9636586"/>
              <a:gd name="connsiteY4209" fmla="*/ 2041330 h 7041654"/>
              <a:gd name="connsiteX4210" fmla="*/ 9634562 w 9636586"/>
              <a:gd name="connsiteY4210" fmla="*/ 2047925 h 7041654"/>
              <a:gd name="connsiteX4211" fmla="*/ 9634562 w 9636586"/>
              <a:gd name="connsiteY4211" fmla="*/ 2057511 h 7041654"/>
              <a:gd name="connsiteX4212" fmla="*/ 9633548 w 9636586"/>
              <a:gd name="connsiteY4212" fmla="*/ 2061522 h 7041654"/>
              <a:gd name="connsiteX4213" fmla="*/ 9631524 w 9636586"/>
              <a:gd name="connsiteY4213" fmla="*/ 2064581 h 7041654"/>
              <a:gd name="connsiteX4214" fmla="*/ 9628000 w 9636586"/>
              <a:gd name="connsiteY4214" fmla="*/ 2066587 h 7041654"/>
              <a:gd name="connsiteX4215" fmla="*/ 9627470 w 9636586"/>
              <a:gd name="connsiteY4215" fmla="*/ 2065720 h 7041654"/>
              <a:gd name="connsiteX4216" fmla="*/ 9627222 w 9636586"/>
              <a:gd name="connsiteY4216" fmla="*/ 2065848 h 7041654"/>
              <a:gd name="connsiteX4217" fmla="*/ 9625570 w 9636586"/>
              <a:gd name="connsiteY4217" fmla="*/ 2063351 h 7041654"/>
              <a:gd name="connsiteX4218" fmla="*/ 9624468 w 9636586"/>
              <a:gd name="connsiteY4218" fmla="*/ 2035383 h 7041654"/>
              <a:gd name="connsiteX4219" fmla="*/ 9626120 w 9636586"/>
              <a:gd name="connsiteY4219" fmla="*/ 2025395 h 7041654"/>
              <a:gd name="connsiteX4220" fmla="*/ 6945523 w 9636586"/>
              <a:gd name="connsiteY4220" fmla="*/ 2018112 h 7041654"/>
              <a:gd name="connsiteX4221" fmla="*/ 6946536 w 9636586"/>
              <a:gd name="connsiteY4221" fmla="*/ 2019642 h 7041654"/>
              <a:gd name="connsiteX4222" fmla="*/ 6948035 w 9636586"/>
              <a:gd name="connsiteY4222" fmla="*/ 2020152 h 7041654"/>
              <a:gd name="connsiteX4223" fmla="*/ 6950274 w 9636586"/>
              <a:gd name="connsiteY4223" fmla="*/ 2020879 h 7041654"/>
              <a:gd name="connsiteX4224" fmla="*/ 6950409 w 9636586"/>
              <a:gd name="connsiteY4224" fmla="*/ 2020345 h 7041654"/>
              <a:gd name="connsiteX4225" fmla="*/ 6951366 w 9636586"/>
              <a:gd name="connsiteY4225" fmla="*/ 2019402 h 7041654"/>
              <a:gd name="connsiteX4226" fmla="*/ 6951460 w 9636586"/>
              <a:gd name="connsiteY4226" fmla="*/ 2019542 h 7041654"/>
              <a:gd name="connsiteX4227" fmla="*/ 6951560 w 9636586"/>
              <a:gd name="connsiteY4227" fmla="*/ 2019132 h 7041654"/>
              <a:gd name="connsiteX4228" fmla="*/ 6952572 w 9636586"/>
              <a:gd name="connsiteY4228" fmla="*/ 2018112 h 7041654"/>
              <a:gd name="connsiteX4229" fmla="*/ 6953584 w 9636586"/>
              <a:gd name="connsiteY4229" fmla="*/ 2019642 h 7041654"/>
              <a:gd name="connsiteX4230" fmla="*/ 6954109 w 9636586"/>
              <a:gd name="connsiteY4230" fmla="*/ 2022158 h 7041654"/>
              <a:gd name="connsiteX4231" fmla="*/ 6954109 w 9636586"/>
              <a:gd name="connsiteY4231" fmla="*/ 2026713 h 7041654"/>
              <a:gd name="connsiteX4232" fmla="*/ 6953584 w 9636586"/>
              <a:gd name="connsiteY4232" fmla="*/ 2029228 h 7041654"/>
              <a:gd name="connsiteX4233" fmla="*/ 6952085 w 9636586"/>
              <a:gd name="connsiteY4233" fmla="*/ 2030758 h 7041654"/>
              <a:gd name="connsiteX4234" fmla="*/ 6951759 w 9636586"/>
              <a:gd name="connsiteY4234" fmla="*/ 2030325 h 7041654"/>
              <a:gd name="connsiteX4235" fmla="*/ 6950888 w 9636586"/>
              <a:gd name="connsiteY4235" fmla="*/ 2031182 h 7041654"/>
              <a:gd name="connsiteX4236" fmla="*/ 6949474 w 9636586"/>
              <a:gd name="connsiteY4236" fmla="*/ 2029325 h 7041654"/>
              <a:gd name="connsiteX4237" fmla="*/ 6942486 w 9636586"/>
              <a:gd name="connsiteY4237" fmla="*/ 2033274 h 7041654"/>
              <a:gd name="connsiteX4238" fmla="*/ 6942388 w 9636586"/>
              <a:gd name="connsiteY4238" fmla="*/ 2033213 h 7041654"/>
              <a:gd name="connsiteX4239" fmla="*/ 6941800 w 9636586"/>
              <a:gd name="connsiteY4239" fmla="*/ 2033538 h 7041654"/>
              <a:gd name="connsiteX4240" fmla="*/ 6937974 w 9636586"/>
              <a:gd name="connsiteY4240" fmla="*/ 2031182 h 7041654"/>
              <a:gd name="connsiteX4241" fmla="*/ 6937496 w 9636586"/>
              <a:gd name="connsiteY4241" fmla="*/ 2029297 h 7041654"/>
              <a:gd name="connsiteX4242" fmla="*/ 6935582 w 9636586"/>
              <a:gd name="connsiteY4242" fmla="*/ 2026941 h 7041654"/>
              <a:gd name="connsiteX4243" fmla="*/ 6934626 w 9636586"/>
              <a:gd name="connsiteY4243" fmla="*/ 2025057 h 7041654"/>
              <a:gd name="connsiteX4244" fmla="*/ 6935039 w 9636586"/>
              <a:gd name="connsiteY4244" fmla="*/ 2024446 h 7041654"/>
              <a:gd name="connsiteX4245" fmla="*/ 6934913 w 9636586"/>
              <a:gd name="connsiteY4245" fmla="*/ 2024197 h 7041654"/>
              <a:gd name="connsiteX4246" fmla="*/ 6935925 w 9636586"/>
              <a:gd name="connsiteY4246" fmla="*/ 2022668 h 7041654"/>
              <a:gd name="connsiteX4247" fmla="*/ 6938437 w 9636586"/>
              <a:gd name="connsiteY4247" fmla="*/ 2021138 h 7041654"/>
              <a:gd name="connsiteX4248" fmla="*/ 6940987 w 9636586"/>
              <a:gd name="connsiteY4248" fmla="*/ 2022158 h 7041654"/>
              <a:gd name="connsiteX4249" fmla="*/ 6942974 w 9636586"/>
              <a:gd name="connsiteY4249" fmla="*/ 2021138 h 7041654"/>
              <a:gd name="connsiteX4250" fmla="*/ 6893520 w 9636586"/>
              <a:gd name="connsiteY4250" fmla="*/ 1932313 h 7041654"/>
              <a:gd name="connsiteX4251" fmla="*/ 6896032 w 9636586"/>
              <a:gd name="connsiteY4251" fmla="*/ 1933809 h 7041654"/>
              <a:gd name="connsiteX4252" fmla="*/ 6898056 w 9636586"/>
              <a:gd name="connsiteY4252" fmla="*/ 1935849 h 7041654"/>
              <a:gd name="connsiteX4253" fmla="*/ 6900569 w 9636586"/>
              <a:gd name="connsiteY4253" fmla="*/ 1936869 h 7041654"/>
              <a:gd name="connsiteX4254" fmla="*/ 6902106 w 9636586"/>
              <a:gd name="connsiteY4254" fmla="*/ 1939384 h 7041654"/>
              <a:gd name="connsiteX4255" fmla="*/ 6904618 w 9636586"/>
              <a:gd name="connsiteY4255" fmla="*/ 1943429 h 7041654"/>
              <a:gd name="connsiteX4256" fmla="*/ 6908142 w 9636586"/>
              <a:gd name="connsiteY4256" fmla="*/ 1945435 h 7041654"/>
              <a:gd name="connsiteX4257" fmla="*/ 6914704 w 9636586"/>
              <a:gd name="connsiteY4257" fmla="*/ 1944925 h 7041654"/>
              <a:gd name="connsiteX4258" fmla="*/ 6914704 w 9636586"/>
              <a:gd name="connsiteY4258" fmla="*/ 1946455 h 7041654"/>
              <a:gd name="connsiteX4259" fmla="*/ 6913204 w 9636586"/>
              <a:gd name="connsiteY4259" fmla="*/ 1948970 h 7041654"/>
              <a:gd name="connsiteX4260" fmla="*/ 6913045 w 9636586"/>
              <a:gd name="connsiteY4260" fmla="*/ 1949067 h 7041654"/>
              <a:gd name="connsiteX4261" fmla="*/ 6912951 w 9636586"/>
              <a:gd name="connsiteY4261" fmla="*/ 1949228 h 7041654"/>
              <a:gd name="connsiteX4262" fmla="*/ 6910483 w 9636586"/>
              <a:gd name="connsiteY4262" fmla="*/ 1950742 h 7041654"/>
              <a:gd name="connsiteX4263" fmla="*/ 6908508 w 9636586"/>
              <a:gd name="connsiteY4263" fmla="*/ 1950742 h 7041654"/>
              <a:gd name="connsiteX4264" fmla="*/ 6905546 w 9636586"/>
              <a:gd name="connsiteY4264" fmla="*/ 1950742 h 7041654"/>
              <a:gd name="connsiteX4265" fmla="*/ 6902585 w 9636586"/>
              <a:gd name="connsiteY4265" fmla="*/ 1949228 h 7041654"/>
              <a:gd name="connsiteX4266" fmla="*/ 6901597 w 9636586"/>
              <a:gd name="connsiteY4266" fmla="*/ 1949228 h 7041654"/>
              <a:gd name="connsiteX4267" fmla="*/ 6898635 w 9636586"/>
              <a:gd name="connsiteY4267" fmla="*/ 1948723 h 7041654"/>
              <a:gd name="connsiteX4268" fmla="*/ 6894686 w 9636586"/>
              <a:gd name="connsiteY4268" fmla="*/ 1949228 h 7041654"/>
              <a:gd name="connsiteX4269" fmla="*/ 6892218 w 9636586"/>
              <a:gd name="connsiteY4269" fmla="*/ 1948723 h 7041654"/>
              <a:gd name="connsiteX4270" fmla="*/ 6892218 w 9636586"/>
              <a:gd name="connsiteY4270" fmla="*/ 1948500 h 7041654"/>
              <a:gd name="connsiteX4271" fmla="*/ 6892020 w 9636586"/>
              <a:gd name="connsiteY4271" fmla="*/ 1948460 h 7041654"/>
              <a:gd name="connsiteX4272" fmla="*/ 6892020 w 9636586"/>
              <a:gd name="connsiteY4272" fmla="*/ 1945435 h 7041654"/>
              <a:gd name="connsiteX4273" fmla="*/ 6894532 w 9636586"/>
              <a:gd name="connsiteY4273" fmla="*/ 1939384 h 7041654"/>
              <a:gd name="connsiteX4274" fmla="*/ 6894532 w 9636586"/>
              <a:gd name="connsiteY4274" fmla="*/ 1936869 h 7041654"/>
              <a:gd name="connsiteX4275" fmla="*/ 6892995 w 9636586"/>
              <a:gd name="connsiteY4275" fmla="*/ 1933333 h 7041654"/>
              <a:gd name="connsiteX4276" fmla="*/ 6821832 w 9636586"/>
              <a:gd name="connsiteY4276" fmla="*/ 1833359 h 7041654"/>
              <a:gd name="connsiteX4277" fmla="*/ 6823369 w 9636586"/>
              <a:gd name="connsiteY4277" fmla="*/ 1838424 h 7041654"/>
              <a:gd name="connsiteX4278" fmla="*/ 6825881 w 9636586"/>
              <a:gd name="connsiteY4278" fmla="*/ 1840430 h 7041654"/>
              <a:gd name="connsiteX4279" fmla="*/ 6833942 w 9636586"/>
              <a:gd name="connsiteY4279" fmla="*/ 1840430 h 7041654"/>
              <a:gd name="connsiteX4280" fmla="*/ 6836980 w 9636586"/>
              <a:gd name="connsiteY4280" fmla="*/ 1841449 h 7041654"/>
              <a:gd name="connsiteX4281" fmla="*/ 6836887 w 9636586"/>
              <a:gd name="connsiteY4281" fmla="*/ 1841728 h 7041654"/>
              <a:gd name="connsiteX4282" fmla="*/ 6836990 w 9636586"/>
              <a:gd name="connsiteY4282" fmla="*/ 1841762 h 7041654"/>
              <a:gd name="connsiteX4283" fmla="*/ 6835961 w 9636586"/>
              <a:gd name="connsiteY4283" fmla="*/ 1844817 h 7041654"/>
              <a:gd name="connsiteX4284" fmla="*/ 6833389 w 9636586"/>
              <a:gd name="connsiteY4284" fmla="*/ 1848380 h 7041654"/>
              <a:gd name="connsiteX4285" fmla="*/ 6831430 w 9636586"/>
              <a:gd name="connsiteY4285" fmla="*/ 1851774 h 7041654"/>
              <a:gd name="connsiteX4286" fmla="*/ 6831430 w 9636586"/>
              <a:gd name="connsiteY4286" fmla="*/ 1855591 h 7041654"/>
              <a:gd name="connsiteX4287" fmla="*/ 6832930 w 9636586"/>
              <a:gd name="connsiteY4287" fmla="*/ 1858616 h 7041654"/>
              <a:gd name="connsiteX4288" fmla="*/ 6838479 w 9636586"/>
              <a:gd name="connsiteY4288" fmla="*/ 1864667 h 7041654"/>
              <a:gd name="connsiteX4289" fmla="*/ 6839492 w 9636586"/>
              <a:gd name="connsiteY4289" fmla="*/ 1866197 h 7041654"/>
              <a:gd name="connsiteX4290" fmla="*/ 6843054 w 9636586"/>
              <a:gd name="connsiteY4290" fmla="*/ 1866197 h 7041654"/>
              <a:gd name="connsiteX4291" fmla="*/ 6844553 w 9636586"/>
              <a:gd name="connsiteY4291" fmla="*/ 1867182 h 7041654"/>
              <a:gd name="connsiteX4292" fmla="*/ 6845041 w 9636586"/>
              <a:gd name="connsiteY4292" fmla="*/ 1868712 h 7041654"/>
              <a:gd name="connsiteX4293" fmla="*/ 6845040 w 9636586"/>
              <a:gd name="connsiteY4293" fmla="*/ 1868718 h 7041654"/>
              <a:gd name="connsiteX4294" fmla="*/ 6845220 w 9636586"/>
              <a:gd name="connsiteY4294" fmla="*/ 1869253 h 7041654"/>
              <a:gd name="connsiteX4295" fmla="*/ 6844705 w 9636586"/>
              <a:gd name="connsiteY4295" fmla="*/ 1871289 h 7041654"/>
              <a:gd name="connsiteX4296" fmla="*/ 6842648 w 9636586"/>
              <a:gd name="connsiteY4296" fmla="*/ 1871798 h 7041654"/>
              <a:gd name="connsiteX4297" fmla="*/ 6840582 w 9636586"/>
              <a:gd name="connsiteY4297" fmla="*/ 1871798 h 7041654"/>
              <a:gd name="connsiteX4298" fmla="*/ 6842041 w 9636586"/>
              <a:gd name="connsiteY4298" fmla="*/ 1873267 h 7041654"/>
              <a:gd name="connsiteX4299" fmla="*/ 6846053 w 9636586"/>
              <a:gd name="connsiteY4299" fmla="*/ 1875783 h 7041654"/>
              <a:gd name="connsiteX4300" fmla="*/ 6847590 w 9636586"/>
              <a:gd name="connsiteY4300" fmla="*/ 1876769 h 7041654"/>
              <a:gd name="connsiteX4301" fmla="*/ 6847590 w 9636586"/>
              <a:gd name="connsiteY4301" fmla="*/ 1877265 h 7041654"/>
              <a:gd name="connsiteX4302" fmla="*/ 6847792 w 9636586"/>
              <a:gd name="connsiteY4302" fmla="*/ 1877398 h 7041654"/>
              <a:gd name="connsiteX4303" fmla="*/ 6847792 w 9636586"/>
              <a:gd name="connsiteY4303" fmla="*/ 1879943 h 7041654"/>
              <a:gd name="connsiteX4304" fmla="*/ 6846249 w 9636586"/>
              <a:gd name="connsiteY4304" fmla="*/ 1880453 h 7041654"/>
              <a:gd name="connsiteX4305" fmla="*/ 6844705 w 9636586"/>
              <a:gd name="connsiteY4305" fmla="*/ 1880962 h 7041654"/>
              <a:gd name="connsiteX4306" fmla="*/ 6843162 w 9636586"/>
              <a:gd name="connsiteY4306" fmla="*/ 1881471 h 7041654"/>
              <a:gd name="connsiteX4307" fmla="*/ 6840590 w 9636586"/>
              <a:gd name="connsiteY4307" fmla="*/ 1889107 h 7041654"/>
              <a:gd name="connsiteX4308" fmla="*/ 6838533 w 9636586"/>
              <a:gd name="connsiteY4308" fmla="*/ 1891143 h 7041654"/>
              <a:gd name="connsiteX4309" fmla="*/ 6834418 w 9636586"/>
              <a:gd name="connsiteY4309" fmla="*/ 1894198 h 7041654"/>
              <a:gd name="connsiteX4310" fmla="*/ 6830817 w 9636586"/>
              <a:gd name="connsiteY4310" fmla="*/ 1892670 h 7041654"/>
              <a:gd name="connsiteX4311" fmla="*/ 6823616 w 9636586"/>
              <a:gd name="connsiteY4311" fmla="*/ 1890634 h 7041654"/>
              <a:gd name="connsiteX4312" fmla="*/ 6820530 w 9636586"/>
              <a:gd name="connsiteY4312" fmla="*/ 1889107 h 7041654"/>
              <a:gd name="connsiteX4313" fmla="*/ 6818472 w 9636586"/>
              <a:gd name="connsiteY4313" fmla="*/ 1884016 h 7041654"/>
              <a:gd name="connsiteX4314" fmla="*/ 6816929 w 9636586"/>
              <a:gd name="connsiteY4314" fmla="*/ 1873325 h 7041654"/>
              <a:gd name="connsiteX4315" fmla="*/ 6815386 w 9636586"/>
              <a:gd name="connsiteY4315" fmla="*/ 1870271 h 7041654"/>
              <a:gd name="connsiteX4316" fmla="*/ 6809728 w 9636586"/>
              <a:gd name="connsiteY4316" fmla="*/ 1861617 h 7041654"/>
              <a:gd name="connsiteX4317" fmla="*/ 6807671 w 9636586"/>
              <a:gd name="connsiteY4317" fmla="*/ 1859580 h 7041654"/>
              <a:gd name="connsiteX4318" fmla="*/ 6798926 w 9636586"/>
              <a:gd name="connsiteY4318" fmla="*/ 1854490 h 7041654"/>
              <a:gd name="connsiteX4319" fmla="*/ 6796354 w 9636586"/>
              <a:gd name="connsiteY4319" fmla="*/ 1852453 h 7041654"/>
              <a:gd name="connsiteX4320" fmla="*/ 6794297 w 9636586"/>
              <a:gd name="connsiteY4320" fmla="*/ 1849907 h 7041654"/>
              <a:gd name="connsiteX4321" fmla="*/ 6793268 w 9636586"/>
              <a:gd name="connsiteY4321" fmla="*/ 1847871 h 7041654"/>
              <a:gd name="connsiteX4322" fmla="*/ 6794297 w 9636586"/>
              <a:gd name="connsiteY4322" fmla="*/ 1843290 h 7041654"/>
              <a:gd name="connsiteX4323" fmla="*/ 6795029 w 9636586"/>
              <a:gd name="connsiteY4323" fmla="*/ 1843290 h 7041654"/>
              <a:gd name="connsiteX4324" fmla="*/ 6795099 w 9636586"/>
              <a:gd name="connsiteY4324" fmla="*/ 1842979 h 7041654"/>
              <a:gd name="connsiteX4325" fmla="*/ 6799636 w 9636586"/>
              <a:gd name="connsiteY4325" fmla="*/ 1842979 h 7041654"/>
              <a:gd name="connsiteX4326" fmla="*/ 6810734 w 9636586"/>
              <a:gd name="connsiteY4326" fmla="*/ 1847500 h 7041654"/>
              <a:gd name="connsiteX4327" fmla="*/ 6819619 w 9636586"/>
              <a:gd name="connsiteY4327" fmla="*/ 1849498 h 7041654"/>
              <a:gd name="connsiteX4328" fmla="*/ 6820530 w 9636586"/>
              <a:gd name="connsiteY4328" fmla="*/ 1846344 h 7041654"/>
              <a:gd name="connsiteX4329" fmla="*/ 6819501 w 9636586"/>
              <a:gd name="connsiteY4329" fmla="*/ 1840235 h 7041654"/>
              <a:gd name="connsiteX4330" fmla="*/ 6821559 w 9636586"/>
              <a:gd name="connsiteY4330" fmla="*/ 1833617 h 7041654"/>
              <a:gd name="connsiteX4331" fmla="*/ 6821655 w 9636586"/>
              <a:gd name="connsiteY4331" fmla="*/ 1833934 h 7041654"/>
              <a:gd name="connsiteX4332" fmla="*/ 5442744 w 9636586"/>
              <a:gd name="connsiteY4332" fmla="*/ 1585004 h 7041654"/>
              <a:gd name="connsiteX4333" fmla="*/ 5445781 w 9636586"/>
              <a:gd name="connsiteY4333" fmla="*/ 1586534 h 7041654"/>
              <a:gd name="connsiteX4334" fmla="*/ 5454367 w 9636586"/>
              <a:gd name="connsiteY4334" fmla="*/ 1592585 h 7041654"/>
              <a:gd name="connsiteX4335" fmla="*/ 5457367 w 9636586"/>
              <a:gd name="connsiteY4335" fmla="*/ 1596120 h 7041654"/>
              <a:gd name="connsiteX4336" fmla="*/ 5455867 w 9636586"/>
              <a:gd name="connsiteY4336" fmla="*/ 1599145 h 7041654"/>
              <a:gd name="connsiteX4337" fmla="*/ 5456879 w 9636586"/>
              <a:gd name="connsiteY4337" fmla="*/ 1601661 h 7041654"/>
              <a:gd name="connsiteX4338" fmla="*/ 5458379 w 9636586"/>
              <a:gd name="connsiteY4338" fmla="*/ 1603191 h 7041654"/>
              <a:gd name="connsiteX4339" fmla="*/ 5459916 w 9636586"/>
              <a:gd name="connsiteY4339" fmla="*/ 1604720 h 7041654"/>
              <a:gd name="connsiteX4340" fmla="*/ 5458379 w 9636586"/>
              <a:gd name="connsiteY4340" fmla="*/ 1608732 h 7041654"/>
              <a:gd name="connsiteX4341" fmla="*/ 5455867 w 9636586"/>
              <a:gd name="connsiteY4341" fmla="*/ 1609751 h 7041654"/>
              <a:gd name="connsiteX4342" fmla="*/ 5454520 w 9636586"/>
              <a:gd name="connsiteY4342" fmla="*/ 1609945 h 7041654"/>
              <a:gd name="connsiteX4343" fmla="*/ 5454462 w 9636586"/>
              <a:gd name="connsiteY4343" fmla="*/ 1609969 h 7041654"/>
              <a:gd name="connsiteX4344" fmla="*/ 5448673 w 9636586"/>
              <a:gd name="connsiteY4344" fmla="*/ 1610808 h 7041654"/>
              <a:gd name="connsiteX4345" fmla="*/ 5447281 w 9636586"/>
              <a:gd name="connsiteY4345" fmla="*/ 1611281 h 7041654"/>
              <a:gd name="connsiteX4346" fmla="*/ 5446793 w 9636586"/>
              <a:gd name="connsiteY4346" fmla="*/ 1612267 h 7041654"/>
              <a:gd name="connsiteX4347" fmla="*/ 5445256 w 9636586"/>
              <a:gd name="connsiteY4347" fmla="*/ 1612777 h 7041654"/>
              <a:gd name="connsiteX4348" fmla="*/ 5444667 w 9636586"/>
              <a:gd name="connsiteY4348" fmla="*/ 1612777 h 7041654"/>
              <a:gd name="connsiteX4349" fmla="*/ 5444014 w 9636586"/>
              <a:gd name="connsiteY4349" fmla="*/ 1612998 h 7041654"/>
              <a:gd name="connsiteX4350" fmla="*/ 5441526 w 9636586"/>
              <a:gd name="connsiteY4350" fmla="*/ 1612998 h 7041654"/>
              <a:gd name="connsiteX4351" fmla="*/ 5440531 w 9636586"/>
              <a:gd name="connsiteY4351" fmla="*/ 1612493 h 7041654"/>
              <a:gd name="connsiteX4352" fmla="*/ 5440034 w 9636586"/>
              <a:gd name="connsiteY4352" fmla="*/ 1610978 h 7041654"/>
              <a:gd name="connsiteX4353" fmla="*/ 5439536 w 9636586"/>
              <a:gd name="connsiteY4353" fmla="*/ 1609464 h 7041654"/>
              <a:gd name="connsiteX4354" fmla="*/ 5439536 w 9636586"/>
              <a:gd name="connsiteY4354" fmla="*/ 1608959 h 7041654"/>
              <a:gd name="connsiteX4355" fmla="*/ 5436292 w 9636586"/>
              <a:gd name="connsiteY4355" fmla="*/ 1608959 h 7041654"/>
              <a:gd name="connsiteX4356" fmla="*/ 5433146 w 9636586"/>
              <a:gd name="connsiteY4356" fmla="*/ 1609751 h 7041654"/>
              <a:gd name="connsiteX4357" fmla="*/ 5431121 w 9636586"/>
              <a:gd name="connsiteY4357" fmla="*/ 1612777 h 7041654"/>
              <a:gd name="connsiteX4358" fmla="*/ 5431121 w 9636586"/>
              <a:gd name="connsiteY4358" fmla="*/ 1617332 h 7041654"/>
              <a:gd name="connsiteX4359" fmla="*/ 5430083 w 9636586"/>
              <a:gd name="connsiteY4359" fmla="*/ 1617332 h 7041654"/>
              <a:gd name="connsiteX4360" fmla="*/ 5430083 w 9636586"/>
              <a:gd name="connsiteY4360" fmla="*/ 1617541 h 7041654"/>
              <a:gd name="connsiteX4361" fmla="*/ 5428093 w 9636586"/>
              <a:gd name="connsiteY4361" fmla="*/ 1617541 h 7041654"/>
              <a:gd name="connsiteX4362" fmla="*/ 5428093 w 9636586"/>
              <a:gd name="connsiteY4362" fmla="*/ 1616532 h 7041654"/>
              <a:gd name="connsiteX4363" fmla="*/ 5427595 w 9636586"/>
              <a:gd name="connsiteY4363" fmla="*/ 1616027 h 7041654"/>
              <a:gd name="connsiteX4364" fmla="*/ 5427595 w 9636586"/>
              <a:gd name="connsiteY4364" fmla="*/ 1615522 h 7041654"/>
              <a:gd name="connsiteX4365" fmla="*/ 5427098 w 9636586"/>
              <a:gd name="connsiteY4365" fmla="*/ 1615017 h 7041654"/>
              <a:gd name="connsiteX4366" fmla="*/ 5424113 w 9636586"/>
              <a:gd name="connsiteY4366" fmla="*/ 1608959 h 7041654"/>
              <a:gd name="connsiteX4367" fmla="*/ 5425108 w 9636586"/>
              <a:gd name="connsiteY4367" fmla="*/ 1606435 h 7041654"/>
              <a:gd name="connsiteX4368" fmla="*/ 5428591 w 9636586"/>
              <a:gd name="connsiteY4368" fmla="*/ 1604920 h 7041654"/>
              <a:gd name="connsiteX4369" fmla="*/ 5433068 w 9636586"/>
              <a:gd name="connsiteY4369" fmla="*/ 1600881 h 7041654"/>
              <a:gd name="connsiteX4370" fmla="*/ 5437546 w 9636586"/>
              <a:gd name="connsiteY4370" fmla="*/ 1593813 h 7041654"/>
              <a:gd name="connsiteX4371" fmla="*/ 5441029 w 9636586"/>
              <a:gd name="connsiteY4371" fmla="*/ 1590280 h 7041654"/>
              <a:gd name="connsiteX4372" fmla="*/ 5442521 w 9636586"/>
              <a:gd name="connsiteY4372" fmla="*/ 1588260 h 7041654"/>
              <a:gd name="connsiteX4373" fmla="*/ 5441526 w 9636586"/>
              <a:gd name="connsiteY4373" fmla="*/ 1585231 h 7041654"/>
              <a:gd name="connsiteX4374" fmla="*/ 5443084 w 9636586"/>
              <a:gd name="connsiteY4374" fmla="*/ 1586022 h 7041654"/>
              <a:gd name="connsiteX4375" fmla="*/ 5369557 w 9636586"/>
              <a:gd name="connsiteY4375" fmla="*/ 1549685 h 7041654"/>
              <a:gd name="connsiteX4376" fmla="*/ 5373568 w 9636586"/>
              <a:gd name="connsiteY4376" fmla="*/ 1549685 h 7041654"/>
              <a:gd name="connsiteX4377" fmla="*/ 5374093 w 9636586"/>
              <a:gd name="connsiteY4377" fmla="*/ 1552711 h 7041654"/>
              <a:gd name="connsiteX4378" fmla="*/ 5373542 w 9636586"/>
              <a:gd name="connsiteY4378" fmla="*/ 1553430 h 7041654"/>
              <a:gd name="connsiteX4379" fmla="*/ 5373629 w 9636586"/>
              <a:gd name="connsiteY4379" fmla="*/ 1553931 h 7041654"/>
              <a:gd name="connsiteX4380" fmla="*/ 5372058 w 9636586"/>
              <a:gd name="connsiteY4380" fmla="*/ 1555950 h 7041654"/>
              <a:gd name="connsiteX4381" fmla="*/ 5366299 w 9636586"/>
              <a:gd name="connsiteY4381" fmla="*/ 1555950 h 7041654"/>
              <a:gd name="connsiteX4382" fmla="*/ 5365956 w 9636586"/>
              <a:gd name="connsiteY4382" fmla="*/ 1556446 h 7041654"/>
              <a:gd name="connsiteX4383" fmla="*/ 5365507 w 9636586"/>
              <a:gd name="connsiteY4383" fmla="*/ 1558761 h 7041654"/>
              <a:gd name="connsiteX4384" fmla="*/ 5364897 w 9636586"/>
              <a:gd name="connsiteY4384" fmla="*/ 1559176 h 7041654"/>
              <a:gd name="connsiteX4385" fmla="*/ 5364729 w 9636586"/>
              <a:gd name="connsiteY4385" fmla="*/ 1559989 h 7041654"/>
              <a:gd name="connsiteX4386" fmla="*/ 5363158 w 9636586"/>
              <a:gd name="connsiteY4386" fmla="*/ 1560999 h 7041654"/>
              <a:gd name="connsiteX4387" fmla="*/ 5362111 w 9636586"/>
              <a:gd name="connsiteY4387" fmla="*/ 1560494 h 7041654"/>
              <a:gd name="connsiteX4388" fmla="*/ 5360540 w 9636586"/>
              <a:gd name="connsiteY4388" fmla="*/ 1557970 h 7041654"/>
              <a:gd name="connsiteX4389" fmla="*/ 5360540 w 9636586"/>
              <a:gd name="connsiteY4389" fmla="*/ 1556960 h 7041654"/>
              <a:gd name="connsiteX4390" fmla="*/ 5360540 w 9636586"/>
              <a:gd name="connsiteY4390" fmla="*/ 1555950 h 7041654"/>
              <a:gd name="connsiteX4391" fmla="*/ 5360540 w 9636586"/>
              <a:gd name="connsiteY4391" fmla="*/ 1554435 h 7041654"/>
              <a:gd name="connsiteX4392" fmla="*/ 5359493 w 9636586"/>
              <a:gd name="connsiteY4392" fmla="*/ 1553931 h 7041654"/>
              <a:gd name="connsiteX4393" fmla="*/ 5361458 w 9636586"/>
              <a:gd name="connsiteY4393" fmla="*/ 1553389 h 7041654"/>
              <a:gd name="connsiteX4394" fmla="*/ 5361458 w 9636586"/>
              <a:gd name="connsiteY4394" fmla="*/ 1553221 h 7041654"/>
              <a:gd name="connsiteX4395" fmla="*/ 5360446 w 9636586"/>
              <a:gd name="connsiteY4395" fmla="*/ 1552711 h 7041654"/>
              <a:gd name="connsiteX4396" fmla="*/ 5364008 w 9636586"/>
              <a:gd name="connsiteY4396" fmla="*/ 1551691 h 7041654"/>
              <a:gd name="connsiteX4397" fmla="*/ 5460594 w 9636586"/>
              <a:gd name="connsiteY4397" fmla="*/ 1464067 h 7041654"/>
              <a:gd name="connsiteX4398" fmla="*/ 5465119 w 9636586"/>
              <a:gd name="connsiteY4398" fmla="*/ 1464067 h 7041654"/>
              <a:gd name="connsiteX4399" fmla="*/ 5465905 w 9636586"/>
              <a:gd name="connsiteY4399" fmla="*/ 1464872 h 7041654"/>
              <a:gd name="connsiteX4400" fmla="*/ 5465953 w 9636586"/>
              <a:gd name="connsiteY4400" fmla="*/ 1464872 h 7041654"/>
              <a:gd name="connsiteX4401" fmla="*/ 5467490 w 9636586"/>
              <a:gd name="connsiteY4401" fmla="*/ 1466402 h 7041654"/>
              <a:gd name="connsiteX4402" fmla="*/ 5468990 w 9636586"/>
              <a:gd name="connsiteY4402" fmla="*/ 1468917 h 7041654"/>
              <a:gd name="connsiteX4403" fmla="*/ 5471453 w 9636586"/>
              <a:gd name="connsiteY4403" fmla="*/ 1471383 h 7041654"/>
              <a:gd name="connsiteX4404" fmla="*/ 5472413 w 9636586"/>
              <a:gd name="connsiteY4404" fmla="*/ 1472121 h 7041654"/>
              <a:gd name="connsiteX4405" fmla="*/ 5472668 w 9636586"/>
              <a:gd name="connsiteY4405" fmla="*/ 1472314 h 7041654"/>
              <a:gd name="connsiteX4406" fmla="*/ 5476180 w 9636586"/>
              <a:gd name="connsiteY4406" fmla="*/ 1473342 h 7041654"/>
              <a:gd name="connsiteX4407" fmla="*/ 5484225 w 9636586"/>
              <a:gd name="connsiteY4407" fmla="*/ 1473858 h 7041654"/>
              <a:gd name="connsiteX4408" fmla="*/ 5484225 w 9636586"/>
              <a:gd name="connsiteY4408" fmla="*/ 1474372 h 7041654"/>
              <a:gd name="connsiteX4409" fmla="*/ 5484214 w 9636586"/>
              <a:gd name="connsiteY4409" fmla="*/ 1474399 h 7041654"/>
              <a:gd name="connsiteX4410" fmla="*/ 5485149 w 9636586"/>
              <a:gd name="connsiteY4410" fmla="*/ 1474458 h 7041654"/>
              <a:gd name="connsiteX4411" fmla="*/ 5485149 w 9636586"/>
              <a:gd name="connsiteY4411" fmla="*/ 1474968 h 7041654"/>
              <a:gd name="connsiteX4412" fmla="*/ 5484137 w 9636586"/>
              <a:gd name="connsiteY4412" fmla="*/ 1477484 h 7041654"/>
              <a:gd name="connsiteX4413" fmla="*/ 5484137 w 9636586"/>
              <a:gd name="connsiteY4413" fmla="*/ 1478114 h 7041654"/>
              <a:gd name="connsiteX4414" fmla="*/ 5486739 w 9636586"/>
              <a:gd name="connsiteY4414" fmla="*/ 1478495 h 7041654"/>
              <a:gd name="connsiteX4415" fmla="*/ 5488247 w 9636586"/>
              <a:gd name="connsiteY4415" fmla="*/ 1476949 h 7041654"/>
              <a:gd name="connsiteX4416" fmla="*/ 5489253 w 9636586"/>
              <a:gd name="connsiteY4416" fmla="*/ 1473858 h 7041654"/>
              <a:gd name="connsiteX4417" fmla="*/ 5491264 w 9636586"/>
              <a:gd name="connsiteY4417" fmla="*/ 1473858 h 7041654"/>
              <a:gd name="connsiteX4418" fmla="*/ 5491616 w 9636586"/>
              <a:gd name="connsiteY4418" fmla="*/ 1474458 h 7041654"/>
              <a:gd name="connsiteX4419" fmla="*/ 5492198 w 9636586"/>
              <a:gd name="connsiteY4419" fmla="*/ 1474458 h 7041654"/>
              <a:gd name="connsiteX4420" fmla="*/ 5493735 w 9636586"/>
              <a:gd name="connsiteY4420" fmla="*/ 1477008 h 7041654"/>
              <a:gd name="connsiteX4421" fmla="*/ 5493735 w 9636586"/>
              <a:gd name="connsiteY4421" fmla="*/ 1480543 h 7041654"/>
              <a:gd name="connsiteX4422" fmla="*/ 5493210 w 9636586"/>
              <a:gd name="connsiteY4422" fmla="*/ 1484044 h 7041654"/>
              <a:gd name="connsiteX4423" fmla="*/ 5492198 w 9636586"/>
              <a:gd name="connsiteY4423" fmla="*/ 1487104 h 7041654"/>
              <a:gd name="connsiteX4424" fmla="*/ 5491711 w 9636586"/>
              <a:gd name="connsiteY4424" fmla="*/ 1486084 h 7041654"/>
              <a:gd name="connsiteX4425" fmla="*/ 5491559 w 9636586"/>
              <a:gd name="connsiteY4425" fmla="*/ 1485834 h 7041654"/>
              <a:gd name="connsiteX4426" fmla="*/ 5491264 w 9636586"/>
              <a:gd name="connsiteY4426" fmla="*/ 1486739 h 7041654"/>
              <a:gd name="connsiteX4427" fmla="*/ 5490761 w 9636586"/>
              <a:gd name="connsiteY4427" fmla="*/ 1485709 h 7041654"/>
              <a:gd name="connsiteX4428" fmla="*/ 5489253 w 9636586"/>
              <a:gd name="connsiteY4428" fmla="*/ 1483132 h 7041654"/>
              <a:gd name="connsiteX4429" fmla="*/ 5489162 w 9636586"/>
              <a:gd name="connsiteY4429" fmla="*/ 1483086 h 7041654"/>
              <a:gd name="connsiteX4430" fmla="*/ 5487174 w 9636586"/>
              <a:gd name="connsiteY4430" fmla="*/ 1484554 h 7041654"/>
              <a:gd name="connsiteX4431" fmla="*/ 5487174 w 9636586"/>
              <a:gd name="connsiteY4431" fmla="*/ 1486594 h 7041654"/>
              <a:gd name="connsiteX4432" fmla="*/ 5487661 w 9636586"/>
              <a:gd name="connsiteY4432" fmla="*/ 1488089 h 7041654"/>
              <a:gd name="connsiteX4433" fmla="*/ 5488186 w 9636586"/>
              <a:gd name="connsiteY4433" fmla="*/ 1490129 h 7041654"/>
              <a:gd name="connsiteX4434" fmla="*/ 5487174 w 9636586"/>
              <a:gd name="connsiteY4434" fmla="*/ 1491115 h 7041654"/>
              <a:gd name="connsiteX4435" fmla="*/ 5485149 w 9636586"/>
              <a:gd name="connsiteY4435" fmla="*/ 1490639 h 7041654"/>
              <a:gd name="connsiteX4436" fmla="*/ 5481100 w 9636586"/>
              <a:gd name="connsiteY4436" fmla="*/ 1489619 h 7041654"/>
              <a:gd name="connsiteX4437" fmla="*/ 5476563 w 9636586"/>
              <a:gd name="connsiteY4437" fmla="*/ 1490129 h 7041654"/>
              <a:gd name="connsiteX4438" fmla="*/ 5472514 w 9636586"/>
              <a:gd name="connsiteY4438" fmla="*/ 1491115 h 7041654"/>
              <a:gd name="connsiteX4439" fmla="*/ 5468990 w 9636586"/>
              <a:gd name="connsiteY4439" fmla="*/ 1493664 h 7041654"/>
              <a:gd name="connsiteX4440" fmla="*/ 5466965 w 9636586"/>
              <a:gd name="connsiteY4440" fmla="*/ 1496690 h 7041654"/>
              <a:gd name="connsiteX4441" fmla="*/ 5466516 w 9636586"/>
              <a:gd name="connsiteY4441" fmla="*/ 1495927 h 7041654"/>
              <a:gd name="connsiteX4442" fmla="*/ 5466124 w 9636586"/>
              <a:gd name="connsiteY4442" fmla="*/ 1496530 h 7041654"/>
              <a:gd name="connsiteX4443" fmla="*/ 5464616 w 9636586"/>
              <a:gd name="connsiteY4443" fmla="*/ 1493954 h 7041654"/>
              <a:gd name="connsiteX4444" fmla="*/ 5460091 w 9636586"/>
              <a:gd name="connsiteY4444" fmla="*/ 1486739 h 7041654"/>
              <a:gd name="connsiteX4445" fmla="*/ 5458582 w 9636586"/>
              <a:gd name="connsiteY4445" fmla="*/ 1484678 h 7041654"/>
              <a:gd name="connsiteX4446" fmla="*/ 5457577 w 9636586"/>
              <a:gd name="connsiteY4446" fmla="*/ 1484163 h 7041654"/>
              <a:gd name="connsiteX4447" fmla="*/ 5456068 w 9636586"/>
              <a:gd name="connsiteY4447" fmla="*/ 1483132 h 7041654"/>
              <a:gd name="connsiteX4448" fmla="*/ 5454813 w 9636586"/>
              <a:gd name="connsiteY4448" fmla="*/ 1482168 h 7041654"/>
              <a:gd name="connsiteX4449" fmla="*/ 5454367 w 9636586"/>
              <a:gd name="connsiteY4449" fmla="*/ 1483568 h 7041654"/>
              <a:gd name="connsiteX4450" fmla="*/ 5453842 w 9636586"/>
              <a:gd name="connsiteY4450" fmla="*/ 1484044 h 7041654"/>
              <a:gd name="connsiteX4451" fmla="*/ 5450318 w 9636586"/>
              <a:gd name="connsiteY4451" fmla="*/ 1488089 h 7041654"/>
              <a:gd name="connsiteX4452" fmla="*/ 5448293 w 9636586"/>
              <a:gd name="connsiteY4452" fmla="*/ 1488599 h 7041654"/>
              <a:gd name="connsiteX4453" fmla="*/ 5443756 w 9636586"/>
              <a:gd name="connsiteY4453" fmla="*/ 1488599 h 7041654"/>
              <a:gd name="connsiteX4454" fmla="*/ 5441732 w 9636586"/>
              <a:gd name="connsiteY4454" fmla="*/ 1489619 h 7041654"/>
              <a:gd name="connsiteX4455" fmla="*/ 5441732 w 9636586"/>
              <a:gd name="connsiteY4455" fmla="*/ 1491625 h 7041654"/>
              <a:gd name="connsiteX4456" fmla="*/ 5443682 w 9636586"/>
              <a:gd name="connsiteY4456" fmla="*/ 1493099 h 7041654"/>
              <a:gd name="connsiteX4457" fmla="*/ 5445007 w 9636586"/>
              <a:gd name="connsiteY4457" fmla="*/ 1493438 h 7041654"/>
              <a:gd name="connsiteX4458" fmla="*/ 5447521 w 9636586"/>
              <a:gd name="connsiteY4458" fmla="*/ 1493438 h 7041654"/>
              <a:gd name="connsiteX4459" fmla="*/ 5447962 w 9636586"/>
              <a:gd name="connsiteY4459" fmla="*/ 1493664 h 7041654"/>
              <a:gd name="connsiteX4460" fmla="*/ 5448293 w 9636586"/>
              <a:gd name="connsiteY4460" fmla="*/ 1493664 h 7041654"/>
              <a:gd name="connsiteX4461" fmla="*/ 5450318 w 9636586"/>
              <a:gd name="connsiteY4461" fmla="*/ 1494650 h 7041654"/>
              <a:gd name="connsiteX4462" fmla="*/ 5449793 w 9636586"/>
              <a:gd name="connsiteY4462" fmla="*/ 1497200 h 7041654"/>
              <a:gd name="connsiteX4463" fmla="*/ 5447806 w 9636586"/>
              <a:gd name="connsiteY4463" fmla="*/ 1499205 h 7041654"/>
              <a:gd name="connsiteX4464" fmla="*/ 5445256 w 9636586"/>
              <a:gd name="connsiteY4464" fmla="*/ 1499205 h 7041654"/>
              <a:gd name="connsiteX4465" fmla="*/ 5445132 w 9636586"/>
              <a:gd name="connsiteY4465" fmla="*/ 1499107 h 7041654"/>
              <a:gd name="connsiteX4466" fmla="*/ 5444504 w 9636586"/>
              <a:gd name="connsiteY4466" fmla="*/ 1499107 h 7041654"/>
              <a:gd name="connsiteX4467" fmla="*/ 5441990 w 9636586"/>
              <a:gd name="connsiteY4467" fmla="*/ 1497045 h 7041654"/>
              <a:gd name="connsiteX4468" fmla="*/ 5441075 w 9636586"/>
              <a:gd name="connsiteY4468" fmla="*/ 1496733 h 7041654"/>
              <a:gd name="connsiteX4469" fmla="*/ 5439220 w 9636586"/>
              <a:gd name="connsiteY4469" fmla="*/ 1497200 h 7041654"/>
              <a:gd name="connsiteX4470" fmla="*/ 5437682 w 9636586"/>
              <a:gd name="connsiteY4470" fmla="*/ 1499715 h 7041654"/>
              <a:gd name="connsiteX4471" fmla="*/ 5438695 w 9636586"/>
              <a:gd name="connsiteY4471" fmla="*/ 1505766 h 7041654"/>
              <a:gd name="connsiteX4472" fmla="*/ 5438695 w 9636586"/>
              <a:gd name="connsiteY4472" fmla="*/ 1508281 h 7041654"/>
              <a:gd name="connsiteX4473" fmla="*/ 5438207 w 9636586"/>
              <a:gd name="connsiteY4473" fmla="*/ 1509301 h 7041654"/>
              <a:gd name="connsiteX4474" fmla="*/ 5435658 w 9636586"/>
              <a:gd name="connsiteY4474" fmla="*/ 1512837 h 7041654"/>
              <a:gd name="connsiteX4475" fmla="*/ 5435170 w 9636586"/>
              <a:gd name="connsiteY4475" fmla="*/ 1513346 h 7041654"/>
              <a:gd name="connsiteX4476" fmla="*/ 5436183 w 9636586"/>
              <a:gd name="connsiteY4476" fmla="*/ 1514842 h 7041654"/>
              <a:gd name="connsiteX4477" fmla="*/ 5435170 w 9636586"/>
              <a:gd name="connsiteY4477" fmla="*/ 1517392 h 7041654"/>
              <a:gd name="connsiteX4478" fmla="*/ 5433146 w 9636586"/>
              <a:gd name="connsiteY4478" fmla="*/ 1519397 h 7041654"/>
              <a:gd name="connsiteX4479" fmla="*/ 5431646 w 9636586"/>
              <a:gd name="connsiteY4479" fmla="*/ 1520893 h 7041654"/>
              <a:gd name="connsiteX4480" fmla="*/ 5431421 w 9636586"/>
              <a:gd name="connsiteY4480" fmla="*/ 1520761 h 7041654"/>
              <a:gd name="connsiteX4481" fmla="*/ 5430930 w 9636586"/>
              <a:gd name="connsiteY4481" fmla="*/ 1521264 h 7041654"/>
              <a:gd name="connsiteX4482" fmla="*/ 5428416 w 9636586"/>
              <a:gd name="connsiteY4482" fmla="*/ 1519718 h 7041654"/>
              <a:gd name="connsiteX4483" fmla="*/ 5425399 w 9636586"/>
              <a:gd name="connsiteY4483" fmla="*/ 1516111 h 7041654"/>
              <a:gd name="connsiteX4484" fmla="*/ 5423110 w 9636586"/>
              <a:gd name="connsiteY4484" fmla="*/ 1515173 h 7041654"/>
              <a:gd name="connsiteX4485" fmla="*/ 5421523 w 9636586"/>
              <a:gd name="connsiteY4485" fmla="*/ 1516372 h 7041654"/>
              <a:gd name="connsiteX4486" fmla="*/ 5418523 w 9636586"/>
              <a:gd name="connsiteY4486" fmla="*/ 1524428 h 7041654"/>
              <a:gd name="connsiteX4487" fmla="*/ 5417877 w 9636586"/>
              <a:gd name="connsiteY4487" fmla="*/ 1524816 h 7041654"/>
              <a:gd name="connsiteX4488" fmla="*/ 5417857 w 9636586"/>
              <a:gd name="connsiteY4488" fmla="*/ 1524871 h 7041654"/>
              <a:gd name="connsiteX4489" fmla="*/ 5415343 w 9636586"/>
              <a:gd name="connsiteY4489" fmla="*/ 1526417 h 7041654"/>
              <a:gd name="connsiteX4490" fmla="*/ 5411823 w 9636586"/>
              <a:gd name="connsiteY4490" fmla="*/ 1527448 h 7041654"/>
              <a:gd name="connsiteX4491" fmla="*/ 5406795 w 9636586"/>
              <a:gd name="connsiteY4491" fmla="*/ 1531055 h 7041654"/>
              <a:gd name="connsiteX4492" fmla="*/ 5403276 w 9636586"/>
              <a:gd name="connsiteY4492" fmla="*/ 1532085 h 7041654"/>
              <a:gd name="connsiteX4493" fmla="*/ 5390203 w 9636586"/>
              <a:gd name="connsiteY4493" fmla="*/ 1532085 h 7041654"/>
              <a:gd name="connsiteX4494" fmla="*/ 5388192 w 9636586"/>
              <a:gd name="connsiteY4494" fmla="*/ 1531570 h 7041654"/>
              <a:gd name="connsiteX4495" fmla="*/ 5386181 w 9636586"/>
              <a:gd name="connsiteY4495" fmla="*/ 1528993 h 7041654"/>
              <a:gd name="connsiteX4496" fmla="*/ 5380650 w 9636586"/>
              <a:gd name="connsiteY4496" fmla="*/ 1521264 h 7041654"/>
              <a:gd name="connsiteX4497" fmla="*/ 5378826 w 9636586"/>
              <a:gd name="connsiteY4497" fmla="*/ 1519768 h 7041654"/>
              <a:gd name="connsiteX4498" fmla="*/ 5379642 w 9636586"/>
              <a:gd name="connsiteY4498" fmla="*/ 1523442 h 7041654"/>
              <a:gd name="connsiteX4499" fmla="*/ 5380130 w 9636586"/>
              <a:gd name="connsiteY4499" fmla="*/ 1528983 h 7041654"/>
              <a:gd name="connsiteX4500" fmla="*/ 5379642 w 9636586"/>
              <a:gd name="connsiteY4500" fmla="*/ 1533538 h 7041654"/>
              <a:gd name="connsiteX4501" fmla="*/ 5379208 w 9636586"/>
              <a:gd name="connsiteY4501" fmla="*/ 1533538 h 7041654"/>
              <a:gd name="connsiteX4502" fmla="*/ 5379142 w 9636586"/>
              <a:gd name="connsiteY4502" fmla="*/ 1534146 h 7041654"/>
              <a:gd name="connsiteX4503" fmla="*/ 5376759 w 9636586"/>
              <a:gd name="connsiteY4503" fmla="*/ 1534146 h 7041654"/>
              <a:gd name="connsiteX4504" fmla="*/ 5375593 w 9636586"/>
              <a:gd name="connsiteY4504" fmla="*/ 1536054 h 7041654"/>
              <a:gd name="connsiteX4505" fmla="*/ 5375397 w 9636586"/>
              <a:gd name="connsiteY4505" fmla="*/ 1536248 h 7041654"/>
              <a:gd name="connsiteX4506" fmla="*/ 5375119 w 9636586"/>
              <a:gd name="connsiteY4506" fmla="*/ 1536723 h 7041654"/>
              <a:gd name="connsiteX4507" fmla="*/ 5373108 w 9636586"/>
              <a:gd name="connsiteY4507" fmla="*/ 1538784 h 7041654"/>
              <a:gd name="connsiteX4508" fmla="*/ 5371600 w 9636586"/>
              <a:gd name="connsiteY4508" fmla="*/ 1538784 h 7041654"/>
              <a:gd name="connsiteX4509" fmla="*/ 5370594 w 9636586"/>
              <a:gd name="connsiteY4509" fmla="*/ 1532600 h 7041654"/>
              <a:gd name="connsiteX4510" fmla="*/ 5369589 w 9636586"/>
              <a:gd name="connsiteY4510" fmla="*/ 1528478 h 7041654"/>
              <a:gd name="connsiteX4511" fmla="*/ 5369589 w 9636586"/>
              <a:gd name="connsiteY4511" fmla="*/ 1526417 h 7041654"/>
              <a:gd name="connsiteX4512" fmla="*/ 5370594 w 9636586"/>
              <a:gd name="connsiteY4512" fmla="*/ 1525386 h 7041654"/>
              <a:gd name="connsiteX4513" fmla="*/ 5372102 w 9636586"/>
              <a:gd name="connsiteY4513" fmla="*/ 1523841 h 7041654"/>
              <a:gd name="connsiteX4514" fmla="*/ 5373108 w 9636586"/>
              <a:gd name="connsiteY4514" fmla="*/ 1521264 h 7041654"/>
              <a:gd name="connsiteX4515" fmla="*/ 5373611 w 9636586"/>
              <a:gd name="connsiteY4515" fmla="*/ 1518688 h 7041654"/>
              <a:gd name="connsiteX4516" fmla="*/ 5374616 w 9636586"/>
              <a:gd name="connsiteY4516" fmla="*/ 1513535 h 7041654"/>
              <a:gd name="connsiteX4517" fmla="*/ 5375119 w 9636586"/>
              <a:gd name="connsiteY4517" fmla="*/ 1509412 h 7041654"/>
              <a:gd name="connsiteX4518" fmla="*/ 5376628 w 9636586"/>
              <a:gd name="connsiteY4518" fmla="*/ 1506321 h 7041654"/>
              <a:gd name="connsiteX4519" fmla="*/ 5379142 w 9636586"/>
              <a:gd name="connsiteY4519" fmla="*/ 1503744 h 7041654"/>
              <a:gd name="connsiteX4520" fmla="*/ 5384672 w 9636586"/>
              <a:gd name="connsiteY4520" fmla="*/ 1499622 h 7041654"/>
              <a:gd name="connsiteX4521" fmla="*/ 5385678 w 9636586"/>
              <a:gd name="connsiteY4521" fmla="*/ 1497045 h 7041654"/>
              <a:gd name="connsiteX4522" fmla="*/ 5386181 w 9636586"/>
              <a:gd name="connsiteY4522" fmla="*/ 1492923 h 7041654"/>
              <a:gd name="connsiteX4523" fmla="*/ 5387186 w 9636586"/>
              <a:gd name="connsiteY4523" fmla="*/ 1490862 h 7041654"/>
              <a:gd name="connsiteX4524" fmla="*/ 5388695 w 9636586"/>
              <a:gd name="connsiteY4524" fmla="*/ 1489316 h 7041654"/>
              <a:gd name="connsiteX4525" fmla="*/ 5390706 w 9636586"/>
              <a:gd name="connsiteY4525" fmla="*/ 1488286 h 7041654"/>
              <a:gd name="connsiteX4526" fmla="*/ 5393220 w 9636586"/>
              <a:gd name="connsiteY4526" fmla="*/ 1487770 h 7041654"/>
              <a:gd name="connsiteX4527" fmla="*/ 5394226 w 9636586"/>
              <a:gd name="connsiteY4527" fmla="*/ 1486739 h 7041654"/>
              <a:gd name="connsiteX4528" fmla="*/ 5398248 w 9636586"/>
              <a:gd name="connsiteY4528" fmla="*/ 1481071 h 7041654"/>
              <a:gd name="connsiteX4529" fmla="*/ 5400259 w 9636586"/>
              <a:gd name="connsiteY4529" fmla="*/ 1479526 h 7041654"/>
              <a:gd name="connsiteX4530" fmla="*/ 5404281 w 9636586"/>
              <a:gd name="connsiteY4530" fmla="*/ 1477465 h 7041654"/>
              <a:gd name="connsiteX4531" fmla="*/ 5409309 w 9636586"/>
              <a:gd name="connsiteY4531" fmla="*/ 1476949 h 7041654"/>
              <a:gd name="connsiteX4532" fmla="*/ 5417857 w 9636586"/>
              <a:gd name="connsiteY4532" fmla="*/ 1476949 h 7041654"/>
              <a:gd name="connsiteX4533" fmla="*/ 5440985 w 9636586"/>
              <a:gd name="connsiteY4533" fmla="*/ 1471281 h 7041654"/>
              <a:gd name="connsiteX4534" fmla="*/ 5453052 w 9636586"/>
              <a:gd name="connsiteY4534" fmla="*/ 1465098 h 7041654"/>
              <a:gd name="connsiteX4535" fmla="*/ 3253243 w 9636586"/>
              <a:gd name="connsiteY4535" fmla="*/ 1398303 h 7041654"/>
              <a:gd name="connsiteX4536" fmla="*/ 3250224 w 9636586"/>
              <a:gd name="connsiteY4536" fmla="*/ 1398814 h 7041654"/>
              <a:gd name="connsiteX4537" fmla="*/ 3246683 w 9636586"/>
              <a:gd name="connsiteY4537" fmla="*/ 1400312 h 7041654"/>
              <a:gd name="connsiteX4538" fmla="*/ 3241139 w 9636586"/>
              <a:gd name="connsiteY4538" fmla="*/ 1404365 h 7041654"/>
              <a:gd name="connsiteX4539" fmla="*/ 3239629 w 9636586"/>
              <a:gd name="connsiteY4539" fmla="*/ 1407396 h 7041654"/>
              <a:gd name="connsiteX4540" fmla="*/ 3238614 w 9636586"/>
              <a:gd name="connsiteY4540" fmla="*/ 1410938 h 7041654"/>
              <a:gd name="connsiteX4541" fmla="*/ 3236610 w 9636586"/>
              <a:gd name="connsiteY4541" fmla="*/ 1413969 h 7041654"/>
              <a:gd name="connsiteX4542" fmla="*/ 3232575 w 9636586"/>
              <a:gd name="connsiteY4542" fmla="*/ 1415466 h 7041654"/>
              <a:gd name="connsiteX4543" fmla="*/ 3231038 w 9636586"/>
              <a:gd name="connsiteY4543" fmla="*/ 1413969 h 7041654"/>
              <a:gd name="connsiteX4544" fmla="*/ 3227004 w 9636586"/>
              <a:gd name="connsiteY4544" fmla="*/ 1411413 h 7041654"/>
              <a:gd name="connsiteX4545" fmla="*/ 3226016 w 9636586"/>
              <a:gd name="connsiteY4545" fmla="*/ 1411413 h 7041654"/>
              <a:gd name="connsiteX4546" fmla="*/ 3225000 w 9636586"/>
              <a:gd name="connsiteY4546" fmla="*/ 1413458 h 7041654"/>
              <a:gd name="connsiteX4547" fmla="*/ 3223490 w 9636586"/>
              <a:gd name="connsiteY4547" fmla="*/ 1415978 h 7041654"/>
              <a:gd name="connsiteX4548" fmla="*/ 3222475 w 9636586"/>
              <a:gd name="connsiteY4548" fmla="*/ 1417000 h 7041654"/>
              <a:gd name="connsiteX4549" fmla="*/ 3216409 w 9636586"/>
              <a:gd name="connsiteY4549" fmla="*/ 1419009 h 7041654"/>
              <a:gd name="connsiteX4550" fmla="*/ 3219428 w 9636586"/>
              <a:gd name="connsiteY4550" fmla="*/ 1419995 h 7041654"/>
              <a:gd name="connsiteX4551" fmla="*/ 3223984 w 9636586"/>
              <a:gd name="connsiteY4551" fmla="*/ 1421017 h 7041654"/>
              <a:gd name="connsiteX4552" fmla="*/ 3226016 w 9636586"/>
              <a:gd name="connsiteY4552" fmla="*/ 1421017 h 7041654"/>
              <a:gd name="connsiteX4553" fmla="*/ 3232575 w 9636586"/>
              <a:gd name="connsiteY4553" fmla="*/ 1428101 h 7041654"/>
              <a:gd name="connsiteX4554" fmla="*/ 3235073 w 9636586"/>
              <a:gd name="connsiteY4554" fmla="*/ 1430110 h 7041654"/>
              <a:gd name="connsiteX4555" fmla="*/ 3233070 w 9636586"/>
              <a:gd name="connsiteY4555" fmla="*/ 1434127 h 7041654"/>
              <a:gd name="connsiteX4556" fmla="*/ 3231038 w 9636586"/>
              <a:gd name="connsiteY4556" fmla="*/ 1437670 h 7041654"/>
              <a:gd name="connsiteX4557" fmla="*/ 3228513 w 9636586"/>
              <a:gd name="connsiteY4557" fmla="*/ 1431607 h 7041654"/>
              <a:gd name="connsiteX4558" fmla="*/ 3228019 w 9636586"/>
              <a:gd name="connsiteY4558" fmla="*/ 1430110 h 7041654"/>
              <a:gd name="connsiteX4559" fmla="*/ 3226016 w 9636586"/>
              <a:gd name="connsiteY4559" fmla="*/ 1430110 h 7041654"/>
              <a:gd name="connsiteX4560" fmla="*/ 3225000 w 9636586"/>
              <a:gd name="connsiteY4560" fmla="*/ 1431607 h 7041654"/>
              <a:gd name="connsiteX4561" fmla="*/ 3223984 w 9636586"/>
              <a:gd name="connsiteY4561" fmla="*/ 1432630 h 7041654"/>
              <a:gd name="connsiteX4562" fmla="*/ 3223490 w 9636586"/>
              <a:gd name="connsiteY4562" fmla="*/ 1434638 h 7041654"/>
              <a:gd name="connsiteX4563" fmla="*/ 3220444 w 9636586"/>
              <a:gd name="connsiteY4563" fmla="*/ 1434127 h 7041654"/>
              <a:gd name="connsiteX4564" fmla="*/ 3216930 w 9636586"/>
              <a:gd name="connsiteY4564" fmla="*/ 1436684 h 7041654"/>
              <a:gd name="connsiteX4565" fmla="*/ 3213884 w 9636586"/>
              <a:gd name="connsiteY4565" fmla="*/ 1436172 h 7041654"/>
              <a:gd name="connsiteX4566" fmla="*/ 3214900 w 9636586"/>
              <a:gd name="connsiteY4566" fmla="*/ 1439677 h 7041654"/>
              <a:gd name="connsiteX4567" fmla="*/ 3219950 w 9636586"/>
              <a:gd name="connsiteY4567" fmla="*/ 1446762 h 7041654"/>
              <a:gd name="connsiteX4568" fmla="*/ 3220965 w 9636586"/>
              <a:gd name="connsiteY4568" fmla="*/ 1450816 h 7041654"/>
              <a:gd name="connsiteX4569" fmla="*/ 3219950 w 9636586"/>
              <a:gd name="connsiteY4569" fmla="*/ 1456366 h 7041654"/>
              <a:gd name="connsiteX4570" fmla="*/ 3216930 w 9636586"/>
              <a:gd name="connsiteY4570" fmla="*/ 1460383 h 7041654"/>
              <a:gd name="connsiteX4571" fmla="*/ 3200270 w 9636586"/>
              <a:gd name="connsiteY4571" fmla="*/ 1481600 h 7041654"/>
              <a:gd name="connsiteX4572" fmla="*/ 3199254 w 9636586"/>
              <a:gd name="connsiteY4572" fmla="*/ 1484120 h 7041654"/>
              <a:gd name="connsiteX4573" fmla="*/ 3194698 w 9636586"/>
              <a:gd name="connsiteY4573" fmla="*/ 1489159 h 7041654"/>
              <a:gd name="connsiteX4574" fmla="*/ 3193710 w 9636586"/>
              <a:gd name="connsiteY4574" fmla="*/ 1491678 h 7041654"/>
              <a:gd name="connsiteX4575" fmla="*/ 3191679 w 9636586"/>
              <a:gd name="connsiteY4575" fmla="*/ 1495732 h 7041654"/>
              <a:gd name="connsiteX4576" fmla="*/ 3190664 w 9636586"/>
              <a:gd name="connsiteY4576" fmla="*/ 1497740 h 7041654"/>
              <a:gd name="connsiteX4577" fmla="*/ 3196236 w 9636586"/>
              <a:gd name="connsiteY4577" fmla="*/ 1497740 h 7041654"/>
              <a:gd name="connsiteX4578" fmla="*/ 3203784 w 9636586"/>
              <a:gd name="connsiteY4578" fmla="*/ 1489159 h 7041654"/>
              <a:gd name="connsiteX4579" fmla="*/ 3209849 w 9636586"/>
              <a:gd name="connsiteY4579" fmla="*/ 1488136 h 7041654"/>
              <a:gd name="connsiteX4580" fmla="*/ 3213884 w 9636586"/>
              <a:gd name="connsiteY4580" fmla="*/ 1489159 h 7041654"/>
              <a:gd name="connsiteX4581" fmla="*/ 3213390 w 9636586"/>
              <a:gd name="connsiteY4581" fmla="*/ 1491167 h 7041654"/>
              <a:gd name="connsiteX4582" fmla="*/ 3204799 w 9636586"/>
              <a:gd name="connsiteY4582" fmla="*/ 1495221 h 7041654"/>
              <a:gd name="connsiteX4583" fmla="*/ 3203784 w 9636586"/>
              <a:gd name="connsiteY4583" fmla="*/ 1496718 h 7041654"/>
              <a:gd name="connsiteX4584" fmla="*/ 3202274 w 9636586"/>
              <a:gd name="connsiteY4584" fmla="*/ 1501794 h 7041654"/>
              <a:gd name="connsiteX4585" fmla="*/ 3207846 w 9636586"/>
              <a:gd name="connsiteY4585" fmla="*/ 1500771 h 7041654"/>
              <a:gd name="connsiteX4586" fmla="*/ 3211359 w 9636586"/>
              <a:gd name="connsiteY4586" fmla="*/ 1500260 h 7041654"/>
              <a:gd name="connsiteX4587" fmla="*/ 3213884 w 9636586"/>
              <a:gd name="connsiteY4587" fmla="*/ 1500771 h 7041654"/>
              <a:gd name="connsiteX4588" fmla="*/ 3214406 w 9636586"/>
              <a:gd name="connsiteY4588" fmla="*/ 1501794 h 7041654"/>
              <a:gd name="connsiteX4589" fmla="*/ 3214406 w 9636586"/>
              <a:gd name="connsiteY4589" fmla="*/ 1504314 h 7041654"/>
              <a:gd name="connsiteX4590" fmla="*/ 3213390 w 9636586"/>
              <a:gd name="connsiteY4590" fmla="*/ 1506833 h 7041654"/>
              <a:gd name="connsiteX4591" fmla="*/ 3211359 w 9636586"/>
              <a:gd name="connsiteY4591" fmla="*/ 1507344 h 7041654"/>
              <a:gd name="connsiteX4592" fmla="*/ 3206308 w 9636586"/>
              <a:gd name="connsiteY4592" fmla="*/ 1506833 h 7041654"/>
              <a:gd name="connsiteX4593" fmla="*/ 3203784 w 9636586"/>
              <a:gd name="connsiteY4593" fmla="*/ 1507344 h 7041654"/>
              <a:gd name="connsiteX4594" fmla="*/ 3202274 w 9636586"/>
              <a:gd name="connsiteY4594" fmla="*/ 1509864 h 7041654"/>
              <a:gd name="connsiteX4595" fmla="*/ 3204305 w 9636586"/>
              <a:gd name="connsiteY4595" fmla="*/ 1510375 h 7041654"/>
              <a:gd name="connsiteX4596" fmla="*/ 3212868 w 9636586"/>
              <a:gd name="connsiteY4596" fmla="*/ 1510375 h 7041654"/>
              <a:gd name="connsiteX4597" fmla="*/ 3212868 w 9636586"/>
              <a:gd name="connsiteY4597" fmla="*/ 1511361 h 7041654"/>
              <a:gd name="connsiteX4598" fmla="*/ 3210865 w 9636586"/>
              <a:gd name="connsiteY4598" fmla="*/ 1512896 h 7041654"/>
              <a:gd name="connsiteX4599" fmla="*/ 3209849 w 9636586"/>
              <a:gd name="connsiteY4599" fmla="*/ 1513882 h 7041654"/>
              <a:gd name="connsiteX4600" fmla="*/ 3206830 w 9636586"/>
              <a:gd name="connsiteY4600" fmla="*/ 1517423 h 7041654"/>
              <a:gd name="connsiteX4601" fmla="*/ 3209849 w 9636586"/>
              <a:gd name="connsiteY4601" fmla="*/ 1518957 h 7041654"/>
              <a:gd name="connsiteX4602" fmla="*/ 3213390 w 9636586"/>
              <a:gd name="connsiteY4602" fmla="*/ 1516401 h 7041654"/>
              <a:gd name="connsiteX4603" fmla="*/ 3215915 w 9636586"/>
              <a:gd name="connsiteY4603" fmla="*/ 1515415 h 7041654"/>
              <a:gd name="connsiteX4604" fmla="*/ 3217918 w 9636586"/>
              <a:gd name="connsiteY4604" fmla="*/ 1514393 h 7041654"/>
              <a:gd name="connsiteX4605" fmla="*/ 3217918 w 9636586"/>
              <a:gd name="connsiteY4605" fmla="*/ 1515926 h 7041654"/>
              <a:gd name="connsiteX4606" fmla="*/ 3216930 w 9636586"/>
              <a:gd name="connsiteY4606" fmla="*/ 1516912 h 7041654"/>
              <a:gd name="connsiteX4607" fmla="*/ 3216409 w 9636586"/>
              <a:gd name="connsiteY4607" fmla="*/ 1518446 h 7041654"/>
              <a:gd name="connsiteX4608" fmla="*/ 3215915 w 9636586"/>
              <a:gd name="connsiteY4608" fmla="*/ 1519943 h 7041654"/>
              <a:gd name="connsiteX4609" fmla="*/ 3214900 w 9636586"/>
              <a:gd name="connsiteY4609" fmla="*/ 1521951 h 7041654"/>
              <a:gd name="connsiteX4610" fmla="*/ 3217424 w 9636586"/>
              <a:gd name="connsiteY4610" fmla="*/ 1521951 h 7041654"/>
              <a:gd name="connsiteX4611" fmla="*/ 3218934 w 9636586"/>
              <a:gd name="connsiteY4611" fmla="*/ 1521951 h 7041654"/>
              <a:gd name="connsiteX4612" fmla="*/ 3218934 w 9636586"/>
              <a:gd name="connsiteY4612" fmla="*/ 1522974 h 7041654"/>
              <a:gd name="connsiteX4613" fmla="*/ 3219428 w 9636586"/>
              <a:gd name="connsiteY4613" fmla="*/ 1524508 h 7041654"/>
              <a:gd name="connsiteX4614" fmla="*/ 3220965 w 9636586"/>
              <a:gd name="connsiteY4614" fmla="*/ 1524508 h 7041654"/>
              <a:gd name="connsiteX4615" fmla="*/ 3222969 w 9636586"/>
              <a:gd name="connsiteY4615" fmla="*/ 1523485 h 7041654"/>
              <a:gd name="connsiteX4616" fmla="*/ 3228019 w 9636586"/>
              <a:gd name="connsiteY4616" fmla="*/ 1524982 h 7041654"/>
              <a:gd name="connsiteX4617" fmla="*/ 3231038 w 9636586"/>
              <a:gd name="connsiteY4617" fmla="*/ 1524508 h 7041654"/>
              <a:gd name="connsiteX4618" fmla="*/ 3229529 w 9636586"/>
              <a:gd name="connsiteY4618" fmla="*/ 1522974 h 7041654"/>
              <a:gd name="connsiteX4619" fmla="*/ 3232575 w 9636586"/>
              <a:gd name="connsiteY4619" fmla="*/ 1522974 h 7041654"/>
              <a:gd name="connsiteX4620" fmla="*/ 3236088 w 9636586"/>
              <a:gd name="connsiteY4620" fmla="*/ 1524982 h 7041654"/>
              <a:gd name="connsiteX4621" fmla="*/ 3238614 w 9636586"/>
              <a:gd name="connsiteY4621" fmla="*/ 1525494 h 7041654"/>
              <a:gd name="connsiteX4622" fmla="*/ 3239135 w 9636586"/>
              <a:gd name="connsiteY4622" fmla="*/ 1521951 h 7041654"/>
              <a:gd name="connsiteX4623" fmla="*/ 3243664 w 9636586"/>
              <a:gd name="connsiteY4623" fmla="*/ 1524982 h 7041654"/>
              <a:gd name="connsiteX4624" fmla="*/ 3243664 w 9636586"/>
              <a:gd name="connsiteY4624" fmla="*/ 1531045 h 7041654"/>
              <a:gd name="connsiteX4625" fmla="*/ 3241660 w 9636586"/>
              <a:gd name="connsiteY4625" fmla="*/ 1537106 h 7041654"/>
              <a:gd name="connsiteX4626" fmla="*/ 3238120 w 9636586"/>
              <a:gd name="connsiteY4626" fmla="*/ 1541634 h 7041654"/>
              <a:gd name="connsiteX4627" fmla="*/ 3238120 w 9636586"/>
              <a:gd name="connsiteY4627" fmla="*/ 1543168 h 7041654"/>
              <a:gd name="connsiteX4628" fmla="*/ 3238614 w 9636586"/>
              <a:gd name="connsiteY4628" fmla="*/ 1544191 h 7041654"/>
              <a:gd name="connsiteX4629" fmla="*/ 3239135 w 9636586"/>
              <a:gd name="connsiteY4629" fmla="*/ 1546711 h 7041654"/>
              <a:gd name="connsiteX4630" fmla="*/ 3239629 w 9636586"/>
              <a:gd name="connsiteY4630" fmla="*/ 1547696 h 7041654"/>
              <a:gd name="connsiteX4631" fmla="*/ 3241139 w 9636586"/>
              <a:gd name="connsiteY4631" fmla="*/ 1546711 h 7041654"/>
              <a:gd name="connsiteX4632" fmla="*/ 3242648 w 9636586"/>
              <a:gd name="connsiteY4632" fmla="*/ 1543680 h 7041654"/>
              <a:gd name="connsiteX4633" fmla="*/ 3244680 w 9636586"/>
              <a:gd name="connsiteY4633" fmla="*/ 1540648 h 7041654"/>
              <a:gd name="connsiteX4634" fmla="*/ 3246683 w 9636586"/>
              <a:gd name="connsiteY4634" fmla="*/ 1537617 h 7041654"/>
              <a:gd name="connsiteX4635" fmla="*/ 3247204 w 9636586"/>
              <a:gd name="connsiteY4635" fmla="*/ 1534587 h 7041654"/>
              <a:gd name="connsiteX4636" fmla="*/ 3247699 w 9636586"/>
              <a:gd name="connsiteY4636" fmla="*/ 1531045 h 7041654"/>
              <a:gd name="connsiteX4637" fmla="*/ 3247699 w 9636586"/>
              <a:gd name="connsiteY4637" fmla="*/ 1526516 h 7041654"/>
              <a:gd name="connsiteX4638" fmla="*/ 3247699 w 9636586"/>
              <a:gd name="connsiteY4638" fmla="*/ 1525494 h 7041654"/>
              <a:gd name="connsiteX4639" fmla="*/ 3248714 w 9636586"/>
              <a:gd name="connsiteY4639" fmla="*/ 1522974 h 7041654"/>
              <a:gd name="connsiteX4640" fmla="*/ 3250224 w 9636586"/>
              <a:gd name="connsiteY4640" fmla="*/ 1521951 h 7041654"/>
              <a:gd name="connsiteX4641" fmla="*/ 3252255 w 9636586"/>
              <a:gd name="connsiteY4641" fmla="*/ 1521477 h 7041654"/>
              <a:gd name="connsiteX4642" fmla="*/ 3253764 w 9636586"/>
              <a:gd name="connsiteY4642" fmla="*/ 1519432 h 7041654"/>
              <a:gd name="connsiteX4643" fmla="*/ 3254780 w 9636586"/>
              <a:gd name="connsiteY4643" fmla="*/ 1517423 h 7041654"/>
              <a:gd name="connsiteX4644" fmla="*/ 3253243 w 9636586"/>
              <a:gd name="connsiteY4644" fmla="*/ 1515415 h 7041654"/>
              <a:gd name="connsiteX4645" fmla="*/ 3250745 w 9636586"/>
              <a:gd name="connsiteY4645" fmla="*/ 1514393 h 7041654"/>
              <a:gd name="connsiteX4646" fmla="*/ 3247699 w 9636586"/>
              <a:gd name="connsiteY4646" fmla="*/ 1513370 h 7041654"/>
              <a:gd name="connsiteX4647" fmla="*/ 3246683 w 9636586"/>
              <a:gd name="connsiteY4647" fmla="*/ 1509353 h 7041654"/>
              <a:gd name="connsiteX4648" fmla="*/ 3247204 w 9636586"/>
              <a:gd name="connsiteY4648" fmla="*/ 1505811 h 7041654"/>
              <a:gd name="connsiteX4649" fmla="*/ 3249730 w 9636586"/>
              <a:gd name="connsiteY4649" fmla="*/ 1503802 h 7041654"/>
              <a:gd name="connsiteX4650" fmla="*/ 3252255 w 9636586"/>
              <a:gd name="connsiteY4650" fmla="*/ 1503291 h 7041654"/>
              <a:gd name="connsiteX4651" fmla="*/ 3255274 w 9636586"/>
              <a:gd name="connsiteY4651" fmla="*/ 1503291 h 7041654"/>
              <a:gd name="connsiteX4652" fmla="*/ 3256290 w 9636586"/>
              <a:gd name="connsiteY4652" fmla="*/ 1502780 h 7041654"/>
              <a:gd name="connsiteX4653" fmla="*/ 3255274 w 9636586"/>
              <a:gd name="connsiteY4653" fmla="*/ 1500771 h 7041654"/>
              <a:gd name="connsiteX4654" fmla="*/ 3254258 w 9636586"/>
              <a:gd name="connsiteY4654" fmla="*/ 1498763 h 7041654"/>
              <a:gd name="connsiteX4655" fmla="*/ 3252255 w 9636586"/>
              <a:gd name="connsiteY4655" fmla="*/ 1497740 h 7041654"/>
              <a:gd name="connsiteX4656" fmla="*/ 3250745 w 9636586"/>
              <a:gd name="connsiteY4656" fmla="*/ 1497740 h 7041654"/>
              <a:gd name="connsiteX4657" fmla="*/ 3249730 w 9636586"/>
              <a:gd name="connsiteY4657" fmla="*/ 1497229 h 7041654"/>
              <a:gd name="connsiteX4658" fmla="*/ 3248714 w 9636586"/>
              <a:gd name="connsiteY4658" fmla="*/ 1496718 h 7041654"/>
              <a:gd name="connsiteX4659" fmla="*/ 3248714 w 9636586"/>
              <a:gd name="connsiteY4659" fmla="*/ 1494198 h 7041654"/>
              <a:gd name="connsiteX4660" fmla="*/ 3249730 w 9636586"/>
              <a:gd name="connsiteY4660" fmla="*/ 1492190 h 7041654"/>
              <a:gd name="connsiteX4661" fmla="*/ 3251239 w 9636586"/>
              <a:gd name="connsiteY4661" fmla="*/ 1491167 h 7041654"/>
              <a:gd name="connsiteX4662" fmla="*/ 3252255 w 9636586"/>
              <a:gd name="connsiteY4662" fmla="*/ 1489670 h 7041654"/>
              <a:gd name="connsiteX4663" fmla="*/ 3253243 w 9636586"/>
              <a:gd name="connsiteY4663" fmla="*/ 1489159 h 7041654"/>
              <a:gd name="connsiteX4664" fmla="*/ 3253243 w 9636586"/>
              <a:gd name="connsiteY4664" fmla="*/ 1487662 h 7041654"/>
              <a:gd name="connsiteX4665" fmla="*/ 3250745 w 9636586"/>
              <a:gd name="connsiteY4665" fmla="*/ 1485617 h 7041654"/>
              <a:gd name="connsiteX4666" fmla="*/ 3250745 w 9636586"/>
              <a:gd name="connsiteY4666" fmla="*/ 1484120 h 7041654"/>
              <a:gd name="connsiteX4667" fmla="*/ 3251239 w 9636586"/>
              <a:gd name="connsiteY4667" fmla="*/ 1481089 h 7041654"/>
              <a:gd name="connsiteX4668" fmla="*/ 3253243 w 9636586"/>
              <a:gd name="connsiteY4668" fmla="*/ 1478058 h 7041654"/>
              <a:gd name="connsiteX4669" fmla="*/ 3254258 w 9636586"/>
              <a:gd name="connsiteY4669" fmla="*/ 1474004 h 7041654"/>
              <a:gd name="connsiteX4670" fmla="*/ 3253243 w 9636586"/>
              <a:gd name="connsiteY4670" fmla="*/ 1470973 h 7041654"/>
              <a:gd name="connsiteX4671" fmla="*/ 3255274 w 9636586"/>
              <a:gd name="connsiteY4671" fmla="*/ 1468453 h 7041654"/>
              <a:gd name="connsiteX4672" fmla="*/ 3256784 w 9636586"/>
              <a:gd name="connsiteY4672" fmla="*/ 1468453 h 7041654"/>
              <a:gd name="connsiteX4673" fmla="*/ 3258293 w 9636586"/>
              <a:gd name="connsiteY4673" fmla="*/ 1470973 h 7041654"/>
              <a:gd name="connsiteX4674" fmla="*/ 3259309 w 9636586"/>
              <a:gd name="connsiteY4674" fmla="*/ 1471996 h 7041654"/>
              <a:gd name="connsiteX4675" fmla="*/ 3260324 w 9636586"/>
              <a:gd name="connsiteY4675" fmla="*/ 1473018 h 7041654"/>
              <a:gd name="connsiteX4676" fmla="*/ 3260818 w 9636586"/>
              <a:gd name="connsiteY4676" fmla="*/ 1473529 h 7041654"/>
              <a:gd name="connsiteX4677" fmla="*/ 3262328 w 9636586"/>
              <a:gd name="connsiteY4677" fmla="*/ 1470498 h 7041654"/>
              <a:gd name="connsiteX4678" fmla="*/ 3263344 w 9636586"/>
              <a:gd name="connsiteY4678" fmla="*/ 1468453 h 7041654"/>
              <a:gd name="connsiteX4679" fmla="*/ 3263865 w 9636586"/>
              <a:gd name="connsiteY4679" fmla="*/ 1467468 h 7041654"/>
              <a:gd name="connsiteX4680" fmla="*/ 3265374 w 9636586"/>
              <a:gd name="connsiteY4680" fmla="*/ 1467468 h 7041654"/>
              <a:gd name="connsiteX4681" fmla="*/ 3265374 w 9636586"/>
              <a:gd name="connsiteY4681" fmla="*/ 1470498 h 7041654"/>
              <a:gd name="connsiteX4682" fmla="*/ 3264359 w 9636586"/>
              <a:gd name="connsiteY4682" fmla="*/ 1476049 h 7041654"/>
              <a:gd name="connsiteX4683" fmla="*/ 3265374 w 9636586"/>
              <a:gd name="connsiteY4683" fmla="*/ 1476524 h 7041654"/>
              <a:gd name="connsiteX4684" fmla="*/ 3266884 w 9636586"/>
              <a:gd name="connsiteY4684" fmla="*/ 1476049 h 7041654"/>
              <a:gd name="connsiteX4685" fmla="*/ 3268394 w 9636586"/>
              <a:gd name="connsiteY4685" fmla="*/ 1473529 h 7041654"/>
              <a:gd name="connsiteX4686" fmla="*/ 3268888 w 9636586"/>
              <a:gd name="connsiteY4686" fmla="*/ 1470973 h 7041654"/>
              <a:gd name="connsiteX4687" fmla="*/ 3269409 w 9636586"/>
              <a:gd name="connsiteY4687" fmla="*/ 1471996 h 7041654"/>
              <a:gd name="connsiteX4688" fmla="*/ 3269903 w 9636586"/>
              <a:gd name="connsiteY4688" fmla="*/ 1472507 h 7041654"/>
              <a:gd name="connsiteX4689" fmla="*/ 3270425 w 9636586"/>
              <a:gd name="connsiteY4689" fmla="*/ 1473018 h 7041654"/>
              <a:gd name="connsiteX4690" fmla="*/ 3271934 w 9636586"/>
              <a:gd name="connsiteY4690" fmla="*/ 1473529 h 7041654"/>
              <a:gd name="connsiteX4691" fmla="*/ 3273444 w 9636586"/>
              <a:gd name="connsiteY4691" fmla="*/ 1472507 h 7041654"/>
              <a:gd name="connsiteX4692" fmla="*/ 3275475 w 9636586"/>
              <a:gd name="connsiteY4692" fmla="*/ 1469987 h 7041654"/>
              <a:gd name="connsiteX4693" fmla="*/ 3275475 w 9636586"/>
              <a:gd name="connsiteY4693" fmla="*/ 1467468 h 7041654"/>
              <a:gd name="connsiteX4694" fmla="*/ 3271934 w 9636586"/>
              <a:gd name="connsiteY4694" fmla="*/ 1466445 h 7041654"/>
              <a:gd name="connsiteX4695" fmla="*/ 3271934 w 9636586"/>
              <a:gd name="connsiteY4695" fmla="*/ 1464436 h 7041654"/>
              <a:gd name="connsiteX4696" fmla="*/ 3272950 w 9636586"/>
              <a:gd name="connsiteY4696" fmla="*/ 1460383 h 7041654"/>
              <a:gd name="connsiteX4697" fmla="*/ 3274954 w 9636586"/>
              <a:gd name="connsiteY4697" fmla="*/ 1458374 h 7041654"/>
              <a:gd name="connsiteX4698" fmla="*/ 3283023 w 9636586"/>
              <a:gd name="connsiteY4698" fmla="*/ 1461405 h 7041654"/>
              <a:gd name="connsiteX4699" fmla="*/ 3284560 w 9636586"/>
              <a:gd name="connsiteY4699" fmla="*/ 1458374 h 7041654"/>
              <a:gd name="connsiteX4700" fmla="*/ 3282529 w 9636586"/>
              <a:gd name="connsiteY4700" fmla="*/ 1457352 h 7041654"/>
              <a:gd name="connsiteX4701" fmla="*/ 3278494 w 9636586"/>
              <a:gd name="connsiteY4701" fmla="*/ 1454833 h 7041654"/>
              <a:gd name="connsiteX4702" fmla="*/ 3276985 w 9636586"/>
              <a:gd name="connsiteY4702" fmla="*/ 1453847 h 7041654"/>
              <a:gd name="connsiteX4703" fmla="*/ 3277973 w 9636586"/>
              <a:gd name="connsiteY4703" fmla="*/ 1451290 h 7041654"/>
              <a:gd name="connsiteX4704" fmla="*/ 3279510 w 9636586"/>
              <a:gd name="connsiteY4704" fmla="*/ 1451290 h 7041654"/>
              <a:gd name="connsiteX4705" fmla="*/ 3281514 w 9636586"/>
              <a:gd name="connsiteY4705" fmla="*/ 1451290 h 7041654"/>
              <a:gd name="connsiteX4706" fmla="*/ 3288073 w 9636586"/>
              <a:gd name="connsiteY4706" fmla="*/ 1448259 h 7041654"/>
              <a:gd name="connsiteX4707" fmla="*/ 3289583 w 9636586"/>
              <a:gd name="connsiteY4707" fmla="*/ 1447273 h 7041654"/>
              <a:gd name="connsiteX4708" fmla="*/ 3288073 w 9636586"/>
              <a:gd name="connsiteY4708" fmla="*/ 1444753 h 7041654"/>
              <a:gd name="connsiteX4709" fmla="*/ 3287058 w 9636586"/>
              <a:gd name="connsiteY4709" fmla="*/ 1444242 h 7041654"/>
              <a:gd name="connsiteX4710" fmla="*/ 3284560 w 9636586"/>
              <a:gd name="connsiteY4710" fmla="*/ 1444753 h 7041654"/>
              <a:gd name="connsiteX4711" fmla="*/ 3281514 w 9636586"/>
              <a:gd name="connsiteY4711" fmla="*/ 1445739 h 7041654"/>
              <a:gd name="connsiteX4712" fmla="*/ 3283023 w 9636586"/>
              <a:gd name="connsiteY4712" fmla="*/ 1441723 h 7041654"/>
              <a:gd name="connsiteX4713" fmla="*/ 3284560 w 9636586"/>
              <a:gd name="connsiteY4713" fmla="*/ 1440700 h 7041654"/>
              <a:gd name="connsiteX4714" fmla="*/ 3282529 w 9636586"/>
              <a:gd name="connsiteY4714" fmla="*/ 1439203 h 7041654"/>
              <a:gd name="connsiteX4715" fmla="*/ 3277973 w 9636586"/>
              <a:gd name="connsiteY4715" fmla="*/ 1436684 h 7041654"/>
              <a:gd name="connsiteX4716" fmla="*/ 3276985 w 9636586"/>
              <a:gd name="connsiteY4716" fmla="*/ 1435661 h 7041654"/>
              <a:gd name="connsiteX4717" fmla="*/ 3277973 w 9636586"/>
              <a:gd name="connsiteY4717" fmla="*/ 1434127 h 7041654"/>
              <a:gd name="connsiteX4718" fmla="*/ 3278988 w 9636586"/>
              <a:gd name="connsiteY4718" fmla="*/ 1434127 h 7041654"/>
              <a:gd name="connsiteX4719" fmla="*/ 3281019 w 9636586"/>
              <a:gd name="connsiteY4719" fmla="*/ 1434638 h 7041654"/>
              <a:gd name="connsiteX4720" fmla="*/ 3282529 w 9636586"/>
              <a:gd name="connsiteY4720" fmla="*/ 1434638 h 7041654"/>
              <a:gd name="connsiteX4721" fmla="*/ 3284038 w 9636586"/>
              <a:gd name="connsiteY4721" fmla="*/ 1434127 h 7041654"/>
              <a:gd name="connsiteX4722" fmla="*/ 3287058 w 9636586"/>
              <a:gd name="connsiteY4722" fmla="*/ 1431132 h 7041654"/>
              <a:gd name="connsiteX4723" fmla="*/ 3287579 w 9636586"/>
              <a:gd name="connsiteY4723" fmla="*/ 1430110 h 7041654"/>
              <a:gd name="connsiteX4724" fmla="*/ 3293643 w 9636586"/>
              <a:gd name="connsiteY4724" fmla="*/ 1429599 h 7041654"/>
              <a:gd name="connsiteX4725" fmla="*/ 3293643 w 9636586"/>
              <a:gd name="connsiteY4725" fmla="*/ 1428389 h 7041654"/>
              <a:gd name="connsiteX4726" fmla="*/ 3294135 w 9636586"/>
              <a:gd name="connsiteY4726" fmla="*/ 1428389 h 7041654"/>
              <a:gd name="connsiteX4727" fmla="*/ 3295149 w 9636586"/>
              <a:gd name="connsiteY4727" fmla="*/ 1427876 h 7041654"/>
              <a:gd name="connsiteX4728" fmla="*/ 3296670 w 9636586"/>
              <a:gd name="connsiteY4728" fmla="*/ 1427363 h 7041654"/>
              <a:gd name="connsiteX4729" fmla="*/ 3297684 w 9636586"/>
              <a:gd name="connsiteY4729" fmla="*/ 1425850 h 7041654"/>
              <a:gd name="connsiteX4730" fmla="*/ 3298175 w 9636586"/>
              <a:gd name="connsiteY4730" fmla="*/ 1424850 h 7041654"/>
              <a:gd name="connsiteX4731" fmla="*/ 3298175 w 9636586"/>
              <a:gd name="connsiteY4731" fmla="*/ 1422823 h 7041654"/>
              <a:gd name="connsiteX4732" fmla="*/ 3297684 w 9636586"/>
              <a:gd name="connsiteY4732" fmla="*/ 1420823 h 7041654"/>
              <a:gd name="connsiteX4733" fmla="*/ 3295656 w 9636586"/>
              <a:gd name="connsiteY4733" fmla="*/ 1419797 h 7041654"/>
              <a:gd name="connsiteX4734" fmla="*/ 3294642 w 9636586"/>
              <a:gd name="connsiteY4734" fmla="*/ 1420823 h 7041654"/>
              <a:gd name="connsiteX4735" fmla="*/ 3294135 w 9636586"/>
              <a:gd name="connsiteY4735" fmla="*/ 1420823 h 7041654"/>
              <a:gd name="connsiteX4736" fmla="*/ 3293643 w 9636586"/>
              <a:gd name="connsiteY4736" fmla="*/ 1420823 h 7041654"/>
              <a:gd name="connsiteX4737" fmla="*/ 3293643 w 9636586"/>
              <a:gd name="connsiteY4737" fmla="*/ 1416771 h 7041654"/>
              <a:gd name="connsiteX4738" fmla="*/ 3297684 w 9636586"/>
              <a:gd name="connsiteY4738" fmla="*/ 1416258 h 7041654"/>
              <a:gd name="connsiteX4739" fmla="*/ 3301725 w 9636586"/>
              <a:gd name="connsiteY4739" fmla="*/ 1415258 h 7041654"/>
              <a:gd name="connsiteX4740" fmla="*/ 3303737 w 9636586"/>
              <a:gd name="connsiteY4740" fmla="*/ 1411719 h 7041654"/>
              <a:gd name="connsiteX4741" fmla="*/ 3302723 w 9636586"/>
              <a:gd name="connsiteY4741" fmla="*/ 1408692 h 7041654"/>
              <a:gd name="connsiteX4742" fmla="*/ 3298682 w 9636586"/>
              <a:gd name="connsiteY4742" fmla="*/ 1406666 h 7041654"/>
              <a:gd name="connsiteX4743" fmla="*/ 3293645 w 9636586"/>
              <a:gd name="connsiteY4743" fmla="*/ 1406179 h 7041654"/>
              <a:gd name="connsiteX4744" fmla="*/ 3293645 w 9636586"/>
              <a:gd name="connsiteY4744" fmla="*/ 1407396 h 7041654"/>
              <a:gd name="connsiteX4745" fmla="*/ 3283023 w 9636586"/>
              <a:gd name="connsiteY4745" fmla="*/ 1406885 h 7041654"/>
              <a:gd name="connsiteX4746" fmla="*/ 3278988 w 9636586"/>
              <a:gd name="connsiteY4746" fmla="*/ 1406885 h 7041654"/>
              <a:gd name="connsiteX4747" fmla="*/ 3275969 w 9636586"/>
              <a:gd name="connsiteY4747" fmla="*/ 1407396 h 7041654"/>
              <a:gd name="connsiteX4748" fmla="*/ 3272428 w 9636586"/>
              <a:gd name="connsiteY4748" fmla="*/ 1409405 h 7041654"/>
              <a:gd name="connsiteX4749" fmla="*/ 3269409 w 9636586"/>
              <a:gd name="connsiteY4749" fmla="*/ 1411413 h 7041654"/>
              <a:gd name="connsiteX4750" fmla="*/ 3266884 w 9636586"/>
              <a:gd name="connsiteY4750" fmla="*/ 1414444 h 7041654"/>
              <a:gd name="connsiteX4751" fmla="*/ 3265868 w 9636586"/>
              <a:gd name="connsiteY4751" fmla="*/ 1417000 h 7041654"/>
              <a:gd name="connsiteX4752" fmla="*/ 3263865 w 9636586"/>
              <a:gd name="connsiteY4752" fmla="*/ 1419009 h 7041654"/>
              <a:gd name="connsiteX4753" fmla="*/ 3260324 w 9636586"/>
              <a:gd name="connsiteY4753" fmla="*/ 1419520 h 7041654"/>
              <a:gd name="connsiteX4754" fmla="*/ 3262328 w 9636586"/>
              <a:gd name="connsiteY4754" fmla="*/ 1415978 h 7041654"/>
              <a:gd name="connsiteX4755" fmla="*/ 3260818 w 9636586"/>
              <a:gd name="connsiteY4755" fmla="*/ 1413969 h 7041654"/>
              <a:gd name="connsiteX4756" fmla="*/ 3258293 w 9636586"/>
              <a:gd name="connsiteY4756" fmla="*/ 1415466 h 7041654"/>
              <a:gd name="connsiteX4757" fmla="*/ 3256784 w 9636586"/>
              <a:gd name="connsiteY4757" fmla="*/ 1421017 h 7041654"/>
              <a:gd name="connsiteX4758" fmla="*/ 3254780 w 9636586"/>
              <a:gd name="connsiteY4758" fmla="*/ 1423026 h 7041654"/>
              <a:gd name="connsiteX4759" fmla="*/ 3252255 w 9636586"/>
              <a:gd name="connsiteY4759" fmla="*/ 1424048 h 7041654"/>
              <a:gd name="connsiteX4760" fmla="*/ 3250745 w 9636586"/>
              <a:gd name="connsiteY4760" fmla="*/ 1425071 h 7041654"/>
              <a:gd name="connsiteX4761" fmla="*/ 3253764 w 9636586"/>
              <a:gd name="connsiteY4761" fmla="*/ 1421017 h 7041654"/>
              <a:gd name="connsiteX4762" fmla="*/ 3254258 w 9636586"/>
              <a:gd name="connsiteY4762" fmla="*/ 1419009 h 7041654"/>
              <a:gd name="connsiteX4763" fmla="*/ 3253243 w 9636586"/>
              <a:gd name="connsiteY4763" fmla="*/ 1416489 h 7041654"/>
              <a:gd name="connsiteX4764" fmla="*/ 3252255 w 9636586"/>
              <a:gd name="connsiteY4764" fmla="*/ 1417475 h 7041654"/>
              <a:gd name="connsiteX4765" fmla="*/ 3250745 w 9636586"/>
              <a:gd name="connsiteY4765" fmla="*/ 1419520 h 7041654"/>
              <a:gd name="connsiteX4766" fmla="*/ 3250745 w 9636586"/>
              <a:gd name="connsiteY4766" fmla="*/ 1417986 h 7041654"/>
              <a:gd name="connsiteX4767" fmla="*/ 3251239 w 9636586"/>
              <a:gd name="connsiteY4767" fmla="*/ 1416489 h 7041654"/>
              <a:gd name="connsiteX4768" fmla="*/ 3251733 w 9636586"/>
              <a:gd name="connsiteY4768" fmla="*/ 1415466 h 7041654"/>
              <a:gd name="connsiteX4769" fmla="*/ 3247699 w 9636586"/>
              <a:gd name="connsiteY4769" fmla="*/ 1415978 h 7041654"/>
              <a:gd name="connsiteX4770" fmla="*/ 3239629 w 9636586"/>
              <a:gd name="connsiteY4770" fmla="*/ 1419520 h 7041654"/>
              <a:gd name="connsiteX4771" fmla="*/ 3238120 w 9636586"/>
              <a:gd name="connsiteY4771" fmla="*/ 1419520 h 7041654"/>
              <a:gd name="connsiteX4772" fmla="*/ 3238614 w 9636586"/>
              <a:gd name="connsiteY4772" fmla="*/ 1415978 h 7041654"/>
              <a:gd name="connsiteX4773" fmla="*/ 3242154 w 9636586"/>
              <a:gd name="connsiteY4773" fmla="*/ 1412947 h 7041654"/>
              <a:gd name="connsiteX4774" fmla="*/ 3254258 w 9636586"/>
              <a:gd name="connsiteY4774" fmla="*/ 1405388 h 7041654"/>
              <a:gd name="connsiteX4775" fmla="*/ 3256784 w 9636586"/>
              <a:gd name="connsiteY4775" fmla="*/ 1402357 h 7041654"/>
              <a:gd name="connsiteX4776" fmla="*/ 3257305 w 9636586"/>
              <a:gd name="connsiteY4776" fmla="*/ 1399326 h 7041654"/>
              <a:gd name="connsiteX4777" fmla="*/ 4864894 w 9636586"/>
              <a:gd name="connsiteY4777" fmla="*/ 1314630 h 7041654"/>
              <a:gd name="connsiteX4778" fmla="*/ 4864949 w 9636586"/>
              <a:gd name="connsiteY4778" fmla="*/ 1314816 h 7041654"/>
              <a:gd name="connsiteX4779" fmla="*/ 4865010 w 9636586"/>
              <a:gd name="connsiteY4779" fmla="*/ 1314775 h 7041654"/>
              <a:gd name="connsiteX4780" fmla="*/ 4866024 w 9636586"/>
              <a:gd name="connsiteY4780" fmla="*/ 1317801 h 7041654"/>
              <a:gd name="connsiteX4781" fmla="*/ 4869050 w 9636586"/>
              <a:gd name="connsiteY4781" fmla="*/ 1319315 h 7041654"/>
              <a:gd name="connsiteX4782" fmla="*/ 4872077 w 9636586"/>
              <a:gd name="connsiteY4782" fmla="*/ 1320828 h 7041654"/>
              <a:gd name="connsiteX4783" fmla="*/ 4873598 w 9636586"/>
              <a:gd name="connsiteY4783" fmla="*/ 1322341 h 7041654"/>
              <a:gd name="connsiteX4784" fmla="*/ 4872584 w 9636586"/>
              <a:gd name="connsiteY4784" fmla="*/ 1325880 h 7041654"/>
              <a:gd name="connsiteX4785" fmla="*/ 4870572 w 9636586"/>
              <a:gd name="connsiteY4785" fmla="*/ 1330419 h 7041654"/>
              <a:gd name="connsiteX4786" fmla="*/ 4869381 w 9636586"/>
              <a:gd name="connsiteY4786" fmla="*/ 1331794 h 7041654"/>
              <a:gd name="connsiteX4787" fmla="*/ 4863961 w 9636586"/>
              <a:gd name="connsiteY4787" fmla="*/ 1338863 h 7041654"/>
              <a:gd name="connsiteX4788" fmla="*/ 4862097 w 9636586"/>
              <a:gd name="connsiteY4788" fmla="*/ 1337283 h 7041654"/>
              <a:gd name="connsiteX4789" fmla="*/ 4859767 w 9636586"/>
              <a:gd name="connsiteY4789" fmla="*/ 1335175 h 7041654"/>
              <a:gd name="connsiteX4790" fmla="*/ 4856971 w 9636586"/>
              <a:gd name="connsiteY4790" fmla="*/ 1332541 h 7041654"/>
              <a:gd name="connsiteX4791" fmla="*/ 4856889 w 9636586"/>
              <a:gd name="connsiteY4791" fmla="*/ 1332326 h 7041654"/>
              <a:gd name="connsiteX4792" fmla="*/ 4856421 w 9636586"/>
              <a:gd name="connsiteY4792" fmla="*/ 1331933 h 7041654"/>
              <a:gd name="connsiteX4793" fmla="*/ 4854900 w 9636586"/>
              <a:gd name="connsiteY4793" fmla="*/ 1328419 h 7041654"/>
              <a:gd name="connsiteX4794" fmla="*/ 4853901 w 9636586"/>
              <a:gd name="connsiteY4794" fmla="*/ 1324880 h 7041654"/>
              <a:gd name="connsiteX4795" fmla="*/ 4855407 w 9636586"/>
              <a:gd name="connsiteY4795" fmla="*/ 1320828 h 7041654"/>
              <a:gd name="connsiteX4796" fmla="*/ 4858449 w 9636586"/>
              <a:gd name="connsiteY4796" fmla="*/ 1318314 h 7041654"/>
              <a:gd name="connsiteX4797" fmla="*/ 4861824 w 9636586"/>
              <a:gd name="connsiteY4797" fmla="*/ 1316870 h 7041654"/>
              <a:gd name="connsiteX4798" fmla="*/ 4862032 w 9636586"/>
              <a:gd name="connsiteY4798" fmla="*/ 1316769 h 7041654"/>
              <a:gd name="connsiteX4799" fmla="*/ 4862241 w 9636586"/>
              <a:gd name="connsiteY4799" fmla="*/ 1316629 h 7041654"/>
              <a:gd name="connsiteX4800" fmla="*/ 4891283 w 9636586"/>
              <a:gd name="connsiteY4800" fmla="*/ 1309723 h 7041654"/>
              <a:gd name="connsiteX4801" fmla="*/ 4895324 w 9636586"/>
              <a:gd name="connsiteY4801" fmla="*/ 1312262 h 7041654"/>
              <a:gd name="connsiteX4802" fmla="*/ 4897352 w 9636586"/>
              <a:gd name="connsiteY4802" fmla="*/ 1315288 h 7041654"/>
              <a:gd name="connsiteX4803" fmla="*/ 4898857 w 9636586"/>
              <a:gd name="connsiteY4803" fmla="*/ 1318314 h 7041654"/>
              <a:gd name="connsiteX4804" fmla="*/ 4898668 w 9636586"/>
              <a:gd name="connsiteY4804" fmla="*/ 1318409 h 7041654"/>
              <a:gd name="connsiteX4805" fmla="*/ 4899069 w 9636586"/>
              <a:gd name="connsiteY4805" fmla="*/ 1319175 h 7041654"/>
              <a:gd name="connsiteX4806" fmla="*/ 4895896 w 9636586"/>
              <a:gd name="connsiteY4806" fmla="*/ 1320690 h 7041654"/>
              <a:gd name="connsiteX4807" fmla="*/ 4893780 w 9636586"/>
              <a:gd name="connsiteY4807" fmla="*/ 1320185 h 7041654"/>
              <a:gd name="connsiteX4808" fmla="*/ 4892193 w 9636586"/>
              <a:gd name="connsiteY4808" fmla="*/ 1317156 h 7041654"/>
              <a:gd name="connsiteX4809" fmla="*/ 4890078 w 9636586"/>
              <a:gd name="connsiteY4809" fmla="*/ 1316650 h 7041654"/>
              <a:gd name="connsiteX4810" fmla="*/ 4887242 w 9636586"/>
              <a:gd name="connsiteY4810" fmla="*/ 1317102 h 7041654"/>
              <a:gd name="connsiteX4811" fmla="*/ 4887242 w 9636586"/>
              <a:gd name="connsiteY4811" fmla="*/ 1317801 h 7041654"/>
              <a:gd name="connsiteX4812" fmla="*/ 4889270 w 9636586"/>
              <a:gd name="connsiteY4812" fmla="*/ 1322341 h 7041654"/>
              <a:gd name="connsiteX4813" fmla="*/ 4889762 w 9636586"/>
              <a:gd name="connsiteY4813" fmla="*/ 1322854 h 7041654"/>
              <a:gd name="connsiteX4814" fmla="*/ 4890269 w 9636586"/>
              <a:gd name="connsiteY4814" fmla="*/ 1324367 h 7041654"/>
              <a:gd name="connsiteX4815" fmla="*/ 4890269 w 9636586"/>
              <a:gd name="connsiteY4815" fmla="*/ 1325367 h 7041654"/>
              <a:gd name="connsiteX4816" fmla="*/ 4890078 w 9636586"/>
              <a:gd name="connsiteY4816" fmla="*/ 1325754 h 7041654"/>
              <a:gd name="connsiteX4817" fmla="*/ 4890078 w 9636586"/>
              <a:gd name="connsiteY4817" fmla="*/ 1326243 h 7041654"/>
              <a:gd name="connsiteX4818" fmla="*/ 4889549 w 9636586"/>
              <a:gd name="connsiteY4818" fmla="*/ 1327253 h 7041654"/>
              <a:gd name="connsiteX4819" fmla="*/ 4887962 w 9636586"/>
              <a:gd name="connsiteY4819" fmla="*/ 1328262 h 7041654"/>
              <a:gd name="connsiteX4820" fmla="*/ 4885846 w 9636586"/>
              <a:gd name="connsiteY4820" fmla="*/ 1329272 h 7041654"/>
              <a:gd name="connsiteX4821" fmla="*/ 4881086 w 9636586"/>
              <a:gd name="connsiteY4821" fmla="*/ 1332301 h 7041654"/>
              <a:gd name="connsiteX4822" fmla="*/ 4878971 w 9636586"/>
              <a:gd name="connsiteY4822" fmla="*/ 1332806 h 7041654"/>
              <a:gd name="connsiteX4823" fmla="*/ 4876855 w 9636586"/>
              <a:gd name="connsiteY4823" fmla="*/ 1331796 h 7041654"/>
              <a:gd name="connsiteX4824" fmla="*/ 4877384 w 9636586"/>
              <a:gd name="connsiteY4824" fmla="*/ 1326748 h 7041654"/>
              <a:gd name="connsiteX4825" fmla="*/ 4878971 w 9636586"/>
              <a:gd name="connsiteY4825" fmla="*/ 1322709 h 7041654"/>
              <a:gd name="connsiteX4826" fmla="*/ 4879499 w 9636586"/>
              <a:gd name="connsiteY4826" fmla="*/ 1317660 h 7041654"/>
              <a:gd name="connsiteX4827" fmla="*/ 4876855 w 9636586"/>
              <a:gd name="connsiteY4827" fmla="*/ 1312612 h 7041654"/>
              <a:gd name="connsiteX4828" fmla="*/ 4877904 w 9636586"/>
              <a:gd name="connsiteY4828" fmla="*/ 1312278 h 7041654"/>
              <a:gd name="connsiteX4829" fmla="*/ 4877639 w 9636586"/>
              <a:gd name="connsiteY4829" fmla="*/ 1311749 h 7041654"/>
              <a:gd name="connsiteX4830" fmla="*/ 4880681 w 9636586"/>
              <a:gd name="connsiteY4830" fmla="*/ 1310723 h 7041654"/>
              <a:gd name="connsiteX4831" fmla="*/ 4888256 w 9636586"/>
              <a:gd name="connsiteY4831" fmla="*/ 1311749 h 7041654"/>
              <a:gd name="connsiteX4832" fmla="*/ 4933734 w 9636586"/>
              <a:gd name="connsiteY4832" fmla="*/ 1300131 h 7041654"/>
              <a:gd name="connsiteX4833" fmla="*/ 4936254 w 9636586"/>
              <a:gd name="connsiteY4833" fmla="*/ 1300131 h 7041654"/>
              <a:gd name="connsiteX4834" fmla="*/ 4937268 w 9636586"/>
              <a:gd name="connsiteY4834" fmla="*/ 1302157 h 7041654"/>
              <a:gd name="connsiteX4835" fmla="*/ 4937775 w 9636586"/>
              <a:gd name="connsiteY4835" fmla="*/ 1305183 h 7041654"/>
              <a:gd name="connsiteX4836" fmla="*/ 4939281 w 9636586"/>
              <a:gd name="connsiteY4836" fmla="*/ 1307210 h 7041654"/>
              <a:gd name="connsiteX4837" fmla="*/ 4945350 w 9636586"/>
              <a:gd name="connsiteY4837" fmla="*/ 1310236 h 7041654"/>
              <a:gd name="connsiteX4838" fmla="*/ 4946364 w 9636586"/>
              <a:gd name="connsiteY4838" fmla="*/ 1313262 h 7041654"/>
              <a:gd name="connsiteX4839" fmla="*/ 4947362 w 9636586"/>
              <a:gd name="connsiteY4839" fmla="*/ 1325880 h 7041654"/>
              <a:gd name="connsiteX4840" fmla="*/ 4946871 w 9636586"/>
              <a:gd name="connsiteY4840" fmla="*/ 1329419 h 7041654"/>
              <a:gd name="connsiteX4841" fmla="*/ 4946871 w 9636586"/>
              <a:gd name="connsiteY4841" fmla="*/ 1331445 h 7041654"/>
              <a:gd name="connsiteX4842" fmla="*/ 4948883 w 9636586"/>
              <a:gd name="connsiteY4842" fmla="*/ 1332445 h 7041654"/>
              <a:gd name="connsiteX4843" fmla="*/ 4950404 w 9636586"/>
              <a:gd name="connsiteY4843" fmla="*/ 1332445 h 7041654"/>
              <a:gd name="connsiteX4844" fmla="*/ 4951418 w 9636586"/>
              <a:gd name="connsiteY4844" fmla="*/ 1333959 h 7041654"/>
              <a:gd name="connsiteX4845" fmla="*/ 4951910 w 9636586"/>
              <a:gd name="connsiteY4845" fmla="*/ 1335472 h 7041654"/>
              <a:gd name="connsiteX4846" fmla="*/ 4951910 w 9636586"/>
              <a:gd name="connsiteY4846" fmla="*/ 1337498 h 7041654"/>
              <a:gd name="connsiteX4847" fmla="*/ 4951418 w 9636586"/>
              <a:gd name="connsiteY4847" fmla="*/ 1340524 h 7041654"/>
              <a:gd name="connsiteX4848" fmla="*/ 4951214 w 9636586"/>
              <a:gd name="connsiteY4848" fmla="*/ 1340809 h 7041654"/>
              <a:gd name="connsiteX4849" fmla="*/ 4951059 w 9636586"/>
              <a:gd name="connsiteY4849" fmla="*/ 1341744 h 7041654"/>
              <a:gd name="connsiteX4850" fmla="*/ 4948495 w 9636586"/>
              <a:gd name="connsiteY4850" fmla="*/ 1345353 h 7041654"/>
              <a:gd name="connsiteX4851" fmla="*/ 4944905 w 9636586"/>
              <a:gd name="connsiteY4851" fmla="*/ 1348446 h 7041654"/>
              <a:gd name="connsiteX4852" fmla="*/ 4941828 w 9636586"/>
              <a:gd name="connsiteY4852" fmla="*/ 1348962 h 7041654"/>
              <a:gd name="connsiteX4853" fmla="*/ 4940289 w 9636586"/>
              <a:gd name="connsiteY4853" fmla="*/ 1347415 h 7041654"/>
              <a:gd name="connsiteX4854" fmla="*/ 4939776 w 9636586"/>
              <a:gd name="connsiteY4854" fmla="*/ 1344838 h 7041654"/>
              <a:gd name="connsiteX4855" fmla="*/ 4938750 w 9636586"/>
              <a:gd name="connsiteY4855" fmla="*/ 1342775 h 7041654"/>
              <a:gd name="connsiteX4856" fmla="*/ 4936699 w 9636586"/>
              <a:gd name="connsiteY4856" fmla="*/ 1342260 h 7041654"/>
              <a:gd name="connsiteX4857" fmla="*/ 4933622 w 9636586"/>
              <a:gd name="connsiteY4857" fmla="*/ 1341744 h 7041654"/>
              <a:gd name="connsiteX4858" fmla="*/ 4932083 w 9636586"/>
              <a:gd name="connsiteY4858" fmla="*/ 1341228 h 7041654"/>
              <a:gd name="connsiteX4859" fmla="*/ 4929006 w 9636586"/>
              <a:gd name="connsiteY4859" fmla="*/ 1332978 h 7041654"/>
              <a:gd name="connsiteX4860" fmla="*/ 4929006 w 9636586"/>
              <a:gd name="connsiteY4860" fmla="*/ 1331947 h 7041654"/>
              <a:gd name="connsiteX4861" fmla="*/ 4929006 w 9636586"/>
              <a:gd name="connsiteY4861" fmla="*/ 1326791 h 7041654"/>
              <a:gd name="connsiteX4862" fmla="*/ 4927980 w 9636586"/>
              <a:gd name="connsiteY4862" fmla="*/ 1325244 h 7041654"/>
              <a:gd name="connsiteX4863" fmla="*/ 4926442 w 9636586"/>
              <a:gd name="connsiteY4863" fmla="*/ 1325244 h 7041654"/>
              <a:gd name="connsiteX4864" fmla="*/ 4924390 w 9636586"/>
              <a:gd name="connsiteY4864" fmla="*/ 1325244 h 7041654"/>
              <a:gd name="connsiteX4865" fmla="*/ 4923365 w 9636586"/>
              <a:gd name="connsiteY4865" fmla="*/ 1325244 h 7041654"/>
              <a:gd name="connsiteX4866" fmla="*/ 4922103 w 9636586"/>
              <a:gd name="connsiteY4866" fmla="*/ 1325244 h 7041654"/>
              <a:gd name="connsiteX4867" fmla="*/ 4922103 w 9636586"/>
              <a:gd name="connsiteY4867" fmla="*/ 1325367 h 7041654"/>
              <a:gd name="connsiteX4868" fmla="*/ 4921704 w 9636586"/>
              <a:gd name="connsiteY4868" fmla="*/ 1325367 h 7041654"/>
              <a:gd name="connsiteX4869" fmla="*/ 4921313 w 9636586"/>
              <a:gd name="connsiteY4869" fmla="*/ 1325760 h 7041654"/>
              <a:gd name="connsiteX4870" fmla="*/ 4921313 w 9636586"/>
              <a:gd name="connsiteY4870" fmla="*/ 1326276 h 7041654"/>
              <a:gd name="connsiteX4871" fmla="*/ 4920288 w 9636586"/>
              <a:gd name="connsiteY4871" fmla="*/ 1326276 h 7041654"/>
              <a:gd name="connsiteX4872" fmla="*/ 4919262 w 9636586"/>
              <a:gd name="connsiteY4872" fmla="*/ 1322666 h 7041654"/>
              <a:gd name="connsiteX4873" fmla="*/ 4919262 w 9636586"/>
              <a:gd name="connsiteY4873" fmla="*/ 1319057 h 7041654"/>
              <a:gd name="connsiteX4874" fmla="*/ 4920288 w 9636586"/>
              <a:gd name="connsiteY4874" fmla="*/ 1315964 h 7041654"/>
              <a:gd name="connsiteX4875" fmla="*/ 4921826 w 9636586"/>
              <a:gd name="connsiteY4875" fmla="*/ 1313386 h 7041654"/>
              <a:gd name="connsiteX4876" fmla="*/ 4922356 w 9636586"/>
              <a:gd name="connsiteY4876" fmla="*/ 1313173 h 7041654"/>
              <a:gd name="connsiteX4877" fmla="*/ 4922610 w 9636586"/>
              <a:gd name="connsiteY4877" fmla="*/ 1312749 h 7041654"/>
              <a:gd name="connsiteX4878" fmla="*/ 4925130 w 9636586"/>
              <a:gd name="connsiteY4878" fmla="*/ 1311749 h 7041654"/>
              <a:gd name="connsiteX4879" fmla="*/ 4927665 w 9636586"/>
              <a:gd name="connsiteY4879" fmla="*/ 1312749 h 7041654"/>
              <a:gd name="connsiteX4880" fmla="*/ 4928679 w 9636586"/>
              <a:gd name="connsiteY4880" fmla="*/ 1314775 h 7041654"/>
              <a:gd name="connsiteX4881" fmla="*/ 4930199 w 9636586"/>
              <a:gd name="connsiteY4881" fmla="*/ 1314775 h 7041654"/>
              <a:gd name="connsiteX4882" fmla="*/ 4930545 w 9636586"/>
              <a:gd name="connsiteY4882" fmla="*/ 1313386 h 7041654"/>
              <a:gd name="connsiteX4883" fmla="*/ 4929519 w 9636586"/>
              <a:gd name="connsiteY4883" fmla="*/ 1306683 h 7041654"/>
              <a:gd name="connsiteX4884" fmla="*/ 4930032 w 9636586"/>
              <a:gd name="connsiteY4884" fmla="*/ 1303589 h 7041654"/>
              <a:gd name="connsiteX4885" fmla="*/ 4933109 w 9636586"/>
              <a:gd name="connsiteY4885" fmla="*/ 1300496 h 7041654"/>
              <a:gd name="connsiteX4886" fmla="*/ 4933367 w 9636586"/>
              <a:gd name="connsiteY4886" fmla="*/ 1300496 h 7041654"/>
              <a:gd name="connsiteX4887" fmla="*/ 4847939 w 9636586"/>
              <a:gd name="connsiteY4887" fmla="*/ 1284340 h 7041654"/>
              <a:gd name="connsiteX4888" fmla="*/ 4851548 w 9636586"/>
              <a:gd name="connsiteY4888" fmla="*/ 1284340 h 7041654"/>
              <a:gd name="connsiteX4889" fmla="*/ 4854642 w 9636586"/>
              <a:gd name="connsiteY4889" fmla="*/ 1288541 h 7041654"/>
              <a:gd name="connsiteX4890" fmla="*/ 4851548 w 9636586"/>
              <a:gd name="connsiteY4890" fmla="*/ 1294317 h 7041654"/>
              <a:gd name="connsiteX4891" fmla="*/ 4851033 w 9636586"/>
              <a:gd name="connsiteY4891" fmla="*/ 1304293 h 7041654"/>
              <a:gd name="connsiteX4892" fmla="*/ 4848455 w 9636586"/>
              <a:gd name="connsiteY4892" fmla="*/ 1309543 h 7041654"/>
              <a:gd name="connsiteX4893" fmla="*/ 4846392 w 9636586"/>
              <a:gd name="connsiteY4893" fmla="*/ 1308493 h 7041654"/>
              <a:gd name="connsiteX4894" fmla="*/ 4842783 w 9636586"/>
              <a:gd name="connsiteY4894" fmla="*/ 1309543 h 7041654"/>
              <a:gd name="connsiteX4895" fmla="*/ 4840205 w 9636586"/>
              <a:gd name="connsiteY4895" fmla="*/ 1307968 h 7041654"/>
              <a:gd name="connsiteX4896" fmla="*/ 4838659 w 9636586"/>
              <a:gd name="connsiteY4896" fmla="*/ 1309543 h 7041654"/>
              <a:gd name="connsiteX4897" fmla="*/ 4837627 w 9636586"/>
              <a:gd name="connsiteY4897" fmla="*/ 1310068 h 7041654"/>
              <a:gd name="connsiteX4898" fmla="*/ 4834534 w 9636586"/>
              <a:gd name="connsiteY4898" fmla="*/ 1310593 h 7041654"/>
              <a:gd name="connsiteX4899" fmla="*/ 4833503 w 9636586"/>
              <a:gd name="connsiteY4899" fmla="*/ 1310593 h 7041654"/>
              <a:gd name="connsiteX4900" fmla="*/ 4831956 w 9636586"/>
              <a:gd name="connsiteY4900" fmla="*/ 1310068 h 7041654"/>
              <a:gd name="connsiteX4901" fmla="*/ 4830409 w 9636586"/>
              <a:gd name="connsiteY4901" fmla="*/ 1307968 h 7041654"/>
              <a:gd name="connsiteX4902" fmla="*/ 4830609 w 9636586"/>
              <a:gd name="connsiteY4902" fmla="*/ 1307815 h 7041654"/>
              <a:gd name="connsiteX4903" fmla="*/ 4830148 w 9636586"/>
              <a:gd name="connsiteY4903" fmla="*/ 1307210 h 7041654"/>
              <a:gd name="connsiteX4904" fmla="*/ 4832176 w 9636586"/>
              <a:gd name="connsiteY4904" fmla="*/ 1305696 h 7041654"/>
              <a:gd name="connsiteX4905" fmla="*/ 4832176 w 9636586"/>
              <a:gd name="connsiteY4905" fmla="*/ 1303157 h 7041654"/>
              <a:gd name="connsiteX4906" fmla="*/ 4831721 w 9636586"/>
              <a:gd name="connsiteY4906" fmla="*/ 1300903 h 7041654"/>
              <a:gd name="connsiteX4907" fmla="*/ 4830409 w 9636586"/>
              <a:gd name="connsiteY4907" fmla="*/ 1299567 h 7041654"/>
              <a:gd name="connsiteX4908" fmla="*/ 4830503 w 9636586"/>
              <a:gd name="connsiteY4908" fmla="*/ 1299484 h 7041654"/>
              <a:gd name="connsiteX4909" fmla="*/ 4830148 w 9636586"/>
              <a:gd name="connsiteY4909" fmla="*/ 1299131 h 7041654"/>
              <a:gd name="connsiteX4910" fmla="*/ 4833682 w 9636586"/>
              <a:gd name="connsiteY4910" fmla="*/ 1296079 h 7041654"/>
              <a:gd name="connsiteX4911" fmla="*/ 4834189 w 9636586"/>
              <a:gd name="connsiteY4911" fmla="*/ 1294566 h 7041654"/>
              <a:gd name="connsiteX4912" fmla="*/ 4835203 w 9636586"/>
              <a:gd name="connsiteY4912" fmla="*/ 1293053 h 7041654"/>
              <a:gd name="connsiteX4913" fmla="*/ 4835203 w 9636586"/>
              <a:gd name="connsiteY4913" fmla="*/ 1291052 h 7041654"/>
              <a:gd name="connsiteX4914" fmla="*/ 4834696 w 9636586"/>
              <a:gd name="connsiteY4914" fmla="*/ 1289539 h 7041654"/>
              <a:gd name="connsiteX4915" fmla="*/ 4835203 w 9636586"/>
              <a:gd name="connsiteY4915" fmla="*/ 1288000 h 7041654"/>
              <a:gd name="connsiteX4916" fmla="*/ 4839244 w 9636586"/>
              <a:gd name="connsiteY4916" fmla="*/ 1287513 h 7041654"/>
              <a:gd name="connsiteX4917" fmla="*/ 4843285 w 9636586"/>
              <a:gd name="connsiteY4917" fmla="*/ 1286487 h 7041654"/>
              <a:gd name="connsiteX4918" fmla="*/ 4847325 w 9636586"/>
              <a:gd name="connsiteY4918" fmla="*/ 1284487 h 7041654"/>
              <a:gd name="connsiteX4919" fmla="*/ 4847651 w 9636586"/>
              <a:gd name="connsiteY4919" fmla="*/ 1284487 h 7041654"/>
              <a:gd name="connsiteX4920" fmla="*/ 4908155 w 9636586"/>
              <a:gd name="connsiteY4920" fmla="*/ 1280302 h 7041654"/>
              <a:gd name="connsiteX4921" fmla="*/ 4907817 w 9636586"/>
              <a:gd name="connsiteY4921" fmla="*/ 1281334 h 7041654"/>
              <a:gd name="connsiteX4922" fmla="*/ 4908460 w 9636586"/>
              <a:gd name="connsiteY4922" fmla="*/ 1280948 h 7041654"/>
              <a:gd name="connsiteX4923" fmla="*/ 4906954 w 9636586"/>
              <a:gd name="connsiteY4923" fmla="*/ 1285487 h 7041654"/>
              <a:gd name="connsiteX4924" fmla="*/ 4907953 w 9636586"/>
              <a:gd name="connsiteY4924" fmla="*/ 1290026 h 7041654"/>
              <a:gd name="connsiteX4925" fmla="*/ 4911502 w 9636586"/>
              <a:gd name="connsiteY4925" fmla="*/ 1299131 h 7041654"/>
              <a:gd name="connsiteX4926" fmla="*/ 4908460 w 9636586"/>
              <a:gd name="connsiteY4926" fmla="*/ 1299618 h 7041654"/>
              <a:gd name="connsiteX4927" fmla="*/ 4906447 w 9636586"/>
              <a:gd name="connsiteY4927" fmla="*/ 1300644 h 7041654"/>
              <a:gd name="connsiteX4928" fmla="*/ 4905940 w 9636586"/>
              <a:gd name="connsiteY4928" fmla="*/ 1303157 h 7041654"/>
              <a:gd name="connsiteX4929" fmla="*/ 4906954 w 9636586"/>
              <a:gd name="connsiteY4929" fmla="*/ 1306184 h 7041654"/>
              <a:gd name="connsiteX4930" fmla="*/ 4905433 w 9636586"/>
              <a:gd name="connsiteY4930" fmla="*/ 1306184 h 7041654"/>
              <a:gd name="connsiteX4931" fmla="*/ 4903912 w 9636586"/>
              <a:gd name="connsiteY4931" fmla="*/ 1306697 h 7041654"/>
              <a:gd name="connsiteX4932" fmla="*/ 4901899 w 9636586"/>
              <a:gd name="connsiteY4932" fmla="*/ 1308723 h 7041654"/>
              <a:gd name="connsiteX4933" fmla="*/ 4901747 w 9636586"/>
              <a:gd name="connsiteY4933" fmla="*/ 1308415 h 7041654"/>
              <a:gd name="connsiteX4934" fmla="*/ 4901592 w 9636586"/>
              <a:gd name="connsiteY4934" fmla="*/ 1308573 h 7041654"/>
              <a:gd name="connsiteX4935" fmla="*/ 4901087 w 9636586"/>
              <a:gd name="connsiteY4935" fmla="*/ 1307545 h 7041654"/>
              <a:gd name="connsiteX4936" fmla="*/ 4901087 w 9636586"/>
              <a:gd name="connsiteY4936" fmla="*/ 1307055 h 7041654"/>
              <a:gd name="connsiteX4937" fmla="*/ 4900378 w 9636586"/>
              <a:gd name="connsiteY4937" fmla="*/ 1306697 h 7041654"/>
              <a:gd name="connsiteX4938" fmla="*/ 4900324 w 9636586"/>
              <a:gd name="connsiteY4938" fmla="*/ 1306642 h 7041654"/>
              <a:gd name="connsiteX4939" fmla="*/ 4900078 w 9636586"/>
              <a:gd name="connsiteY4939" fmla="*/ 1306517 h 7041654"/>
              <a:gd name="connsiteX4940" fmla="*/ 4899573 w 9636586"/>
              <a:gd name="connsiteY4940" fmla="*/ 1306003 h 7041654"/>
              <a:gd name="connsiteX4941" fmla="*/ 4901087 w 9636586"/>
              <a:gd name="connsiteY4941" fmla="*/ 1305489 h 7041654"/>
              <a:gd name="connsiteX4942" fmla="*/ 4901592 w 9636586"/>
              <a:gd name="connsiteY4942" fmla="*/ 1304975 h 7041654"/>
              <a:gd name="connsiteX4943" fmla="*/ 4899573 w 9636586"/>
              <a:gd name="connsiteY4943" fmla="*/ 1302919 h 7041654"/>
              <a:gd name="connsiteX4944" fmla="*/ 4899068 w 9636586"/>
              <a:gd name="connsiteY4944" fmla="*/ 1300863 h 7041654"/>
              <a:gd name="connsiteX4945" fmla="*/ 4899573 w 9636586"/>
              <a:gd name="connsiteY4945" fmla="*/ 1299835 h 7041654"/>
              <a:gd name="connsiteX4946" fmla="*/ 4901087 w 9636586"/>
              <a:gd name="connsiteY4946" fmla="*/ 1299321 h 7041654"/>
              <a:gd name="connsiteX4947" fmla="*/ 4901592 w 9636586"/>
              <a:gd name="connsiteY4947" fmla="*/ 1298807 h 7041654"/>
              <a:gd name="connsiteX4948" fmla="*/ 4901592 w 9636586"/>
              <a:gd name="connsiteY4948" fmla="*/ 1297779 h 7041654"/>
              <a:gd name="connsiteX4949" fmla="*/ 4902602 w 9636586"/>
              <a:gd name="connsiteY4949" fmla="*/ 1296237 h 7041654"/>
              <a:gd name="connsiteX4950" fmla="*/ 4902602 w 9636586"/>
              <a:gd name="connsiteY4950" fmla="*/ 1294694 h 7041654"/>
              <a:gd name="connsiteX4951" fmla="*/ 4902197 w 9636586"/>
              <a:gd name="connsiteY4951" fmla="*/ 1293870 h 7041654"/>
              <a:gd name="connsiteX4952" fmla="*/ 4900378 w 9636586"/>
              <a:gd name="connsiteY4952" fmla="*/ 1292052 h 7041654"/>
              <a:gd name="connsiteX4953" fmla="*/ 4899871 w 9636586"/>
              <a:gd name="connsiteY4953" fmla="*/ 1291539 h 7041654"/>
              <a:gd name="connsiteX4954" fmla="*/ 4899913 w 9636586"/>
              <a:gd name="connsiteY4954" fmla="*/ 1291443 h 7041654"/>
              <a:gd name="connsiteX4955" fmla="*/ 4899573 w 9636586"/>
              <a:gd name="connsiteY4955" fmla="*/ 1291096 h 7041654"/>
              <a:gd name="connsiteX4956" fmla="*/ 4901087 w 9636586"/>
              <a:gd name="connsiteY4956" fmla="*/ 1287498 h 7041654"/>
              <a:gd name="connsiteX4957" fmla="*/ 4903107 w 9636586"/>
              <a:gd name="connsiteY4957" fmla="*/ 1284414 h 7041654"/>
              <a:gd name="connsiteX4958" fmla="*/ 4905631 w 9636586"/>
              <a:gd name="connsiteY4958" fmla="*/ 1281844 h 7041654"/>
              <a:gd name="connsiteX4959" fmla="*/ 2356643 w 9636586"/>
              <a:gd name="connsiteY4959" fmla="*/ 1229815 h 7041654"/>
              <a:gd name="connsiteX4960" fmla="*/ 2359167 w 9636586"/>
              <a:gd name="connsiteY4960" fmla="*/ 1229815 h 7041654"/>
              <a:gd name="connsiteX4961" fmla="*/ 2361186 w 9636586"/>
              <a:gd name="connsiteY4961" fmla="*/ 1231229 h 7041654"/>
              <a:gd name="connsiteX4962" fmla="*/ 2362701 w 9636586"/>
              <a:gd name="connsiteY4962" fmla="*/ 1233114 h 7041654"/>
              <a:gd name="connsiteX4963" fmla="*/ 2362603 w 9636586"/>
              <a:gd name="connsiteY4963" fmla="*/ 1233266 h 7041654"/>
              <a:gd name="connsiteX4964" fmla="*/ 2362971 w 9636586"/>
              <a:gd name="connsiteY4964" fmla="*/ 1233755 h 7041654"/>
              <a:gd name="connsiteX4965" fmla="*/ 2361461 w 9636586"/>
              <a:gd name="connsiteY4965" fmla="*/ 1236275 h 7041654"/>
              <a:gd name="connsiteX4966" fmla="*/ 2359952 w 9636586"/>
              <a:gd name="connsiteY4966" fmla="*/ 1238320 h 7041654"/>
              <a:gd name="connsiteX4967" fmla="*/ 2359015 w 9636586"/>
              <a:gd name="connsiteY4967" fmla="*/ 1239249 h 7041654"/>
              <a:gd name="connsiteX4968" fmla="*/ 2360682 w 9636586"/>
              <a:gd name="connsiteY4968" fmla="*/ 1240182 h 7041654"/>
              <a:gd name="connsiteX4969" fmla="*/ 2359829 w 9636586"/>
              <a:gd name="connsiteY4969" fmla="*/ 1240659 h 7041654"/>
              <a:gd name="connsiteX4970" fmla="*/ 2360967 w 9636586"/>
              <a:gd name="connsiteY4970" fmla="*/ 1241351 h 7041654"/>
              <a:gd name="connsiteX4971" fmla="*/ 2358442 w 9636586"/>
              <a:gd name="connsiteY4971" fmla="*/ 1242848 h 7041654"/>
              <a:gd name="connsiteX4972" fmla="*/ 2356411 w 9636586"/>
              <a:gd name="connsiteY4972" fmla="*/ 1242337 h 7041654"/>
              <a:gd name="connsiteX4973" fmla="*/ 2354380 w 9636586"/>
              <a:gd name="connsiteY4973" fmla="*/ 1241826 h 7041654"/>
              <a:gd name="connsiteX4974" fmla="*/ 2351360 w 9636586"/>
              <a:gd name="connsiteY4974" fmla="*/ 1241351 h 7041654"/>
              <a:gd name="connsiteX4975" fmla="*/ 2350866 w 9636586"/>
              <a:gd name="connsiteY4975" fmla="*/ 1241826 h 7041654"/>
              <a:gd name="connsiteX4976" fmla="*/ 2350345 w 9636586"/>
              <a:gd name="connsiteY4976" fmla="*/ 1242848 h 7041654"/>
              <a:gd name="connsiteX4977" fmla="*/ 2348836 w 9636586"/>
              <a:gd name="connsiteY4977" fmla="*/ 1244857 h 7041654"/>
              <a:gd name="connsiteX4978" fmla="*/ 2347326 w 9636586"/>
              <a:gd name="connsiteY4978" fmla="*/ 1245368 h 7041654"/>
              <a:gd name="connsiteX4979" fmla="*/ 2346310 w 9636586"/>
              <a:gd name="connsiteY4979" fmla="*/ 1244857 h 7041654"/>
              <a:gd name="connsiteX4980" fmla="*/ 2340766 w 9636586"/>
              <a:gd name="connsiteY4980" fmla="*/ 1242337 h 7041654"/>
              <a:gd name="connsiteX4981" fmla="*/ 2338735 w 9636586"/>
              <a:gd name="connsiteY4981" fmla="*/ 1241351 h 7041654"/>
              <a:gd name="connsiteX4982" fmla="*/ 2338735 w 9636586"/>
              <a:gd name="connsiteY4982" fmla="*/ 1240329 h 7041654"/>
              <a:gd name="connsiteX4983" fmla="*/ 2338735 w 9636586"/>
              <a:gd name="connsiteY4983" fmla="*/ 1240306 h 7041654"/>
              <a:gd name="connsiteX4984" fmla="*/ 2338468 w 9636586"/>
              <a:gd name="connsiteY4984" fmla="*/ 1240182 h 7041654"/>
              <a:gd name="connsiteX4985" fmla="*/ 2338468 w 9636586"/>
              <a:gd name="connsiteY4985" fmla="*/ 1239239 h 7041654"/>
              <a:gd name="connsiteX4986" fmla="*/ 2338468 w 9636586"/>
              <a:gd name="connsiteY4986" fmla="*/ 1238768 h 7041654"/>
              <a:gd name="connsiteX4987" fmla="*/ 2348565 w 9636586"/>
              <a:gd name="connsiteY4987" fmla="*/ 1236412 h 7041654"/>
              <a:gd name="connsiteX4988" fmla="*/ 2353614 w 9636586"/>
              <a:gd name="connsiteY4988" fmla="*/ 1234998 h 7041654"/>
              <a:gd name="connsiteX4989" fmla="*/ 2355128 w 9636586"/>
              <a:gd name="connsiteY4989" fmla="*/ 1231700 h 7041654"/>
              <a:gd name="connsiteX4990" fmla="*/ 2386853 w 9636586"/>
              <a:gd name="connsiteY4990" fmla="*/ 1227797 h 7041654"/>
              <a:gd name="connsiteX4991" fmla="*/ 2386024 w 9636586"/>
              <a:gd name="connsiteY4991" fmla="*/ 1229924 h 7041654"/>
              <a:gd name="connsiteX4992" fmla="*/ 2386685 w 9636586"/>
              <a:gd name="connsiteY4992" fmla="*/ 1229738 h 7041654"/>
              <a:gd name="connsiteX4993" fmla="*/ 2385697 w 9636586"/>
              <a:gd name="connsiteY4993" fmla="*/ 1232258 h 7041654"/>
              <a:gd name="connsiteX4994" fmla="*/ 2383099 w 9636586"/>
              <a:gd name="connsiteY4994" fmla="*/ 1239140 h 7041654"/>
              <a:gd name="connsiteX4995" fmla="*/ 2383410 w 9636586"/>
              <a:gd name="connsiteY4995" fmla="*/ 1240418 h 7041654"/>
              <a:gd name="connsiteX4996" fmla="*/ 2385378 w 9636586"/>
              <a:gd name="connsiteY4996" fmla="*/ 1240923 h 7041654"/>
              <a:gd name="connsiteX4997" fmla="*/ 2388329 w 9636586"/>
              <a:gd name="connsiteY4997" fmla="*/ 1241428 h 7041654"/>
              <a:gd name="connsiteX4998" fmla="*/ 2389313 w 9636586"/>
              <a:gd name="connsiteY4998" fmla="*/ 1242943 h 7041654"/>
              <a:gd name="connsiteX4999" fmla="*/ 2388859 w 9636586"/>
              <a:gd name="connsiteY4999" fmla="*/ 1244340 h 7041654"/>
              <a:gd name="connsiteX5000" fmla="*/ 2389210 w 9636586"/>
              <a:gd name="connsiteY5000" fmla="*/ 1244857 h 7041654"/>
              <a:gd name="connsiteX5001" fmla="*/ 2388768 w 9636586"/>
              <a:gd name="connsiteY5001" fmla="*/ 1246177 h 7041654"/>
              <a:gd name="connsiteX5002" fmla="*/ 2393740 w 9636586"/>
              <a:gd name="connsiteY5002" fmla="*/ 1248496 h 7041654"/>
              <a:gd name="connsiteX5003" fmla="*/ 2398659 w 9636586"/>
              <a:gd name="connsiteY5003" fmla="*/ 1257079 h 7041654"/>
              <a:gd name="connsiteX5004" fmla="*/ 2403086 w 9636586"/>
              <a:gd name="connsiteY5004" fmla="*/ 1259098 h 7041654"/>
              <a:gd name="connsiteX5005" fmla="*/ 2401484 w 9636586"/>
              <a:gd name="connsiteY5005" fmla="*/ 1260194 h 7041654"/>
              <a:gd name="connsiteX5006" fmla="*/ 2403345 w 9636586"/>
              <a:gd name="connsiteY5006" fmla="*/ 1261034 h 7041654"/>
              <a:gd name="connsiteX5007" fmla="*/ 2400326 w 9636586"/>
              <a:gd name="connsiteY5007" fmla="*/ 1263042 h 7041654"/>
              <a:gd name="connsiteX5008" fmla="*/ 2382650 w 9636586"/>
              <a:gd name="connsiteY5008" fmla="*/ 1269616 h 7041654"/>
              <a:gd name="connsiteX5009" fmla="*/ 2379110 w 9636586"/>
              <a:gd name="connsiteY5009" fmla="*/ 1270090 h 7041654"/>
              <a:gd name="connsiteX5010" fmla="*/ 2376612 w 9636586"/>
              <a:gd name="connsiteY5010" fmla="*/ 1269104 h 7041654"/>
              <a:gd name="connsiteX5011" fmla="*/ 2375596 w 9636586"/>
              <a:gd name="connsiteY5011" fmla="*/ 1266585 h 7041654"/>
              <a:gd name="connsiteX5012" fmla="*/ 2376051 w 9636586"/>
              <a:gd name="connsiteY5012" fmla="*/ 1264702 h 7041654"/>
              <a:gd name="connsiteX5013" fmla="*/ 2376031 w 9636586"/>
              <a:gd name="connsiteY5013" fmla="*/ 1264651 h 7041654"/>
              <a:gd name="connsiteX5014" fmla="*/ 2376524 w 9636586"/>
              <a:gd name="connsiteY5014" fmla="*/ 1262632 h 7041654"/>
              <a:gd name="connsiteX5015" fmla="*/ 2378491 w 9636586"/>
              <a:gd name="connsiteY5015" fmla="*/ 1262127 h 7041654"/>
              <a:gd name="connsiteX5016" fmla="*/ 2379967 w 9636586"/>
              <a:gd name="connsiteY5016" fmla="*/ 1262632 h 7041654"/>
              <a:gd name="connsiteX5017" fmla="*/ 2383902 w 9636586"/>
              <a:gd name="connsiteY5017" fmla="*/ 1258088 h 7041654"/>
              <a:gd name="connsiteX5018" fmla="*/ 2386068 w 9636586"/>
              <a:gd name="connsiteY5018" fmla="*/ 1255865 h 7041654"/>
              <a:gd name="connsiteX5019" fmla="*/ 2380125 w 9636586"/>
              <a:gd name="connsiteY5019" fmla="*/ 1254972 h 7041654"/>
              <a:gd name="connsiteX5020" fmla="*/ 2378616 w 9636586"/>
              <a:gd name="connsiteY5020" fmla="*/ 1255483 h 7041654"/>
              <a:gd name="connsiteX5021" fmla="*/ 2376090 w 9636586"/>
              <a:gd name="connsiteY5021" fmla="*/ 1257492 h 7041654"/>
              <a:gd name="connsiteX5022" fmla="*/ 2373565 w 9636586"/>
              <a:gd name="connsiteY5022" fmla="*/ 1258003 h 7041654"/>
              <a:gd name="connsiteX5023" fmla="*/ 2374588 w 9636586"/>
              <a:gd name="connsiteY5023" fmla="*/ 1255961 h 7041654"/>
              <a:gd name="connsiteX5024" fmla="*/ 2374064 w 9636586"/>
              <a:gd name="connsiteY5024" fmla="*/ 1256069 h 7041654"/>
              <a:gd name="connsiteX5025" fmla="*/ 2374621 w 9636586"/>
              <a:gd name="connsiteY5025" fmla="*/ 1254925 h 7041654"/>
              <a:gd name="connsiteX5026" fmla="*/ 2372056 w 9636586"/>
              <a:gd name="connsiteY5026" fmla="*/ 1257492 h 7041654"/>
              <a:gd name="connsiteX5027" fmla="*/ 2369530 w 9636586"/>
              <a:gd name="connsiteY5027" fmla="*/ 1257492 h 7041654"/>
              <a:gd name="connsiteX5028" fmla="*/ 2367006 w 9636586"/>
              <a:gd name="connsiteY5028" fmla="*/ 1255483 h 7041654"/>
              <a:gd name="connsiteX5029" fmla="*/ 2363986 w 9636586"/>
              <a:gd name="connsiteY5029" fmla="*/ 1253949 h 7041654"/>
              <a:gd name="connsiteX5030" fmla="*/ 2365740 w 9636586"/>
              <a:gd name="connsiteY5030" fmla="*/ 1252555 h 7041654"/>
              <a:gd name="connsiteX5031" fmla="*/ 2364718 w 9636586"/>
              <a:gd name="connsiteY5031" fmla="*/ 1252030 h 7041654"/>
              <a:gd name="connsiteX5032" fmla="*/ 2366835 w 9636586"/>
              <a:gd name="connsiteY5032" fmla="*/ 1250291 h 7041654"/>
              <a:gd name="connsiteX5033" fmla="*/ 2367006 w 9636586"/>
              <a:gd name="connsiteY5033" fmla="*/ 1249421 h 7041654"/>
              <a:gd name="connsiteX5034" fmla="*/ 2367006 w 9636586"/>
              <a:gd name="connsiteY5034" fmla="*/ 1247887 h 7041654"/>
              <a:gd name="connsiteX5035" fmla="*/ 2367006 w 9636586"/>
              <a:gd name="connsiteY5035" fmla="*/ 1246390 h 7041654"/>
              <a:gd name="connsiteX5036" fmla="*/ 2367669 w 9636586"/>
              <a:gd name="connsiteY5036" fmla="*/ 1245389 h 7041654"/>
              <a:gd name="connsiteX5037" fmla="*/ 2367669 w 9636586"/>
              <a:gd name="connsiteY5037" fmla="*/ 1244457 h 7041654"/>
              <a:gd name="connsiteX5038" fmla="*/ 2368653 w 9636586"/>
              <a:gd name="connsiteY5038" fmla="*/ 1242943 h 7041654"/>
              <a:gd name="connsiteX5039" fmla="*/ 2370621 w 9636586"/>
              <a:gd name="connsiteY5039" fmla="*/ 1242438 h 7041654"/>
              <a:gd name="connsiteX5040" fmla="*/ 2372588 w 9636586"/>
              <a:gd name="connsiteY5040" fmla="*/ 1242943 h 7041654"/>
              <a:gd name="connsiteX5041" fmla="*/ 2373071 w 9636586"/>
              <a:gd name="connsiteY5041" fmla="*/ 1243439 h 7041654"/>
              <a:gd name="connsiteX5042" fmla="*/ 2373071 w 9636586"/>
              <a:gd name="connsiteY5042" fmla="*/ 1242848 h 7041654"/>
              <a:gd name="connsiteX5043" fmla="*/ 2373565 w 9636586"/>
              <a:gd name="connsiteY5043" fmla="*/ 1241351 h 7041654"/>
              <a:gd name="connsiteX5044" fmla="*/ 2373572 w 9636586"/>
              <a:gd name="connsiteY5044" fmla="*/ 1241346 h 7041654"/>
              <a:gd name="connsiteX5045" fmla="*/ 2373572 w 9636586"/>
              <a:gd name="connsiteY5045" fmla="*/ 1240923 h 7041654"/>
              <a:gd name="connsiteX5046" fmla="*/ 2373931 w 9636586"/>
              <a:gd name="connsiteY5046" fmla="*/ 1239817 h 7041654"/>
              <a:gd name="connsiteX5047" fmla="*/ 2371040 w 9636586"/>
              <a:gd name="connsiteY5047" fmla="*/ 1239817 h 7041654"/>
              <a:gd name="connsiteX5048" fmla="*/ 2372642 w 9636586"/>
              <a:gd name="connsiteY5048" fmla="*/ 1237894 h 7041654"/>
              <a:gd name="connsiteX5049" fmla="*/ 2371604 w 9636586"/>
              <a:gd name="connsiteY5049" fmla="*/ 1237894 h 7041654"/>
              <a:gd name="connsiteX5050" fmla="*/ 2374064 w 9636586"/>
              <a:gd name="connsiteY5050" fmla="*/ 1234866 h 7041654"/>
              <a:gd name="connsiteX5051" fmla="*/ 2383410 w 9636586"/>
              <a:gd name="connsiteY5051" fmla="*/ 1228807 h 7041654"/>
              <a:gd name="connsiteX5052" fmla="*/ 3115980 w 9636586"/>
              <a:gd name="connsiteY5052" fmla="*/ 1187341 h 7041654"/>
              <a:gd name="connsiteX5053" fmla="*/ 3117052 w 9636586"/>
              <a:gd name="connsiteY5053" fmla="*/ 1188147 h 7041654"/>
              <a:gd name="connsiteX5054" fmla="*/ 3120172 w 9636586"/>
              <a:gd name="connsiteY5054" fmla="*/ 1190340 h 7041654"/>
              <a:gd name="connsiteX5055" fmla="*/ 3121214 w 9636586"/>
              <a:gd name="connsiteY5055" fmla="*/ 1197669 h 7041654"/>
              <a:gd name="connsiteX5056" fmla="*/ 3121214 w 9636586"/>
              <a:gd name="connsiteY5056" fmla="*/ 1198157 h 7041654"/>
              <a:gd name="connsiteX5057" fmla="*/ 3122778 w 9636586"/>
              <a:gd name="connsiteY5057" fmla="*/ 1199134 h 7041654"/>
              <a:gd name="connsiteX5058" fmla="*/ 3123820 w 9636586"/>
              <a:gd name="connsiteY5058" fmla="*/ 1200600 h 7041654"/>
              <a:gd name="connsiteX5059" fmla="*/ 3126426 w 9636586"/>
              <a:gd name="connsiteY5059" fmla="*/ 1201089 h 7041654"/>
              <a:gd name="connsiteX5060" fmla="*/ 3127468 w 9636586"/>
              <a:gd name="connsiteY5060" fmla="*/ 1201577 h 7041654"/>
              <a:gd name="connsiteX5061" fmla="*/ 3129032 w 9636586"/>
              <a:gd name="connsiteY5061" fmla="*/ 1204997 h 7041654"/>
              <a:gd name="connsiteX5062" fmla="*/ 3130074 w 9636586"/>
              <a:gd name="connsiteY5062" fmla="*/ 1210371 h 7041654"/>
              <a:gd name="connsiteX5063" fmla="*/ 3129553 w 9636586"/>
              <a:gd name="connsiteY5063" fmla="*/ 1215256 h 7041654"/>
              <a:gd name="connsiteX5064" fmla="*/ 3129133 w 9636586"/>
              <a:gd name="connsiteY5064" fmla="*/ 1215749 h 7041654"/>
              <a:gd name="connsiteX5065" fmla="*/ 3129100 w 9636586"/>
              <a:gd name="connsiteY5065" fmla="*/ 1216081 h 7041654"/>
              <a:gd name="connsiteX5066" fmla="*/ 3127069 w 9636586"/>
              <a:gd name="connsiteY5066" fmla="*/ 1218637 h 7041654"/>
              <a:gd name="connsiteX5067" fmla="*/ 3126081 w 9636586"/>
              <a:gd name="connsiteY5067" fmla="*/ 1217103 h 7041654"/>
              <a:gd name="connsiteX5068" fmla="*/ 3124050 w 9636586"/>
              <a:gd name="connsiteY5068" fmla="*/ 1215095 h 7041654"/>
              <a:gd name="connsiteX5069" fmla="*/ 3122540 w 9636586"/>
              <a:gd name="connsiteY5069" fmla="*/ 1214072 h 7041654"/>
              <a:gd name="connsiteX5070" fmla="*/ 3120015 w 9636586"/>
              <a:gd name="connsiteY5070" fmla="*/ 1213086 h 7041654"/>
              <a:gd name="connsiteX5071" fmla="*/ 3116474 w 9636586"/>
              <a:gd name="connsiteY5071" fmla="*/ 1210056 h 7041654"/>
              <a:gd name="connsiteX5072" fmla="*/ 3114471 w 9636586"/>
              <a:gd name="connsiteY5072" fmla="*/ 1207536 h 7041654"/>
              <a:gd name="connsiteX5073" fmla="*/ 3114471 w 9636586"/>
              <a:gd name="connsiteY5073" fmla="*/ 1206988 h 7041654"/>
              <a:gd name="connsiteX5074" fmla="*/ 3114439 w 9636586"/>
              <a:gd name="connsiteY5074" fmla="*/ 1206951 h 7041654"/>
              <a:gd name="connsiteX5075" fmla="*/ 3114439 w 9636586"/>
              <a:gd name="connsiteY5075" fmla="*/ 1204020 h 7041654"/>
              <a:gd name="connsiteX5076" fmla="*/ 3113918 w 9636586"/>
              <a:gd name="connsiteY5076" fmla="*/ 1189852 h 7041654"/>
              <a:gd name="connsiteX5077" fmla="*/ 3114608 w 9636586"/>
              <a:gd name="connsiteY5077" fmla="*/ 1189044 h 7041654"/>
              <a:gd name="connsiteX5078" fmla="*/ 2460023 w 9636586"/>
              <a:gd name="connsiteY5078" fmla="*/ 1165195 h 7041654"/>
              <a:gd name="connsiteX5079" fmla="*/ 2461065 w 9636586"/>
              <a:gd name="connsiteY5079" fmla="*/ 1166287 h 7041654"/>
              <a:gd name="connsiteX5080" fmla="*/ 2461586 w 9636586"/>
              <a:gd name="connsiteY5080" fmla="*/ 1169015 h 7041654"/>
              <a:gd name="connsiteX5081" fmla="*/ 2461586 w 9636586"/>
              <a:gd name="connsiteY5081" fmla="*/ 1171745 h 7041654"/>
              <a:gd name="connsiteX5082" fmla="*/ 2461065 w 9636586"/>
              <a:gd name="connsiteY5082" fmla="*/ 1172836 h 7041654"/>
              <a:gd name="connsiteX5083" fmla="*/ 2460874 w 9636586"/>
              <a:gd name="connsiteY5083" fmla="*/ 1173086 h 7041654"/>
              <a:gd name="connsiteX5084" fmla="*/ 2460874 w 9636586"/>
              <a:gd name="connsiteY5084" fmla="*/ 1173209 h 7041654"/>
              <a:gd name="connsiteX5085" fmla="*/ 2460380 w 9636586"/>
              <a:gd name="connsiteY5085" fmla="*/ 1174195 h 7041654"/>
              <a:gd name="connsiteX5086" fmla="*/ 2459170 w 9636586"/>
              <a:gd name="connsiteY5086" fmla="*/ 1175697 h 7041654"/>
              <a:gd name="connsiteX5087" fmla="*/ 2460544 w 9636586"/>
              <a:gd name="connsiteY5087" fmla="*/ 1176657 h 7041654"/>
              <a:gd name="connsiteX5088" fmla="*/ 2462108 w 9636586"/>
              <a:gd name="connsiteY5088" fmla="*/ 1178294 h 7041654"/>
              <a:gd name="connsiteX5089" fmla="*/ 2463150 w 9636586"/>
              <a:gd name="connsiteY5089" fmla="*/ 1178840 h 7041654"/>
              <a:gd name="connsiteX5090" fmla="*/ 2463671 w 9636586"/>
              <a:gd name="connsiteY5090" fmla="*/ 1182114 h 7041654"/>
              <a:gd name="connsiteX5091" fmla="*/ 2462108 w 9636586"/>
              <a:gd name="connsiteY5091" fmla="*/ 1184843 h 7041654"/>
              <a:gd name="connsiteX5092" fmla="*/ 2461551 w 9636586"/>
              <a:gd name="connsiteY5092" fmla="*/ 1185038 h 7041654"/>
              <a:gd name="connsiteX5093" fmla="*/ 2461396 w 9636586"/>
              <a:gd name="connsiteY5093" fmla="*/ 1185297 h 7041654"/>
              <a:gd name="connsiteX5094" fmla="*/ 2459886 w 9636586"/>
              <a:gd name="connsiteY5094" fmla="*/ 1185808 h 7041654"/>
              <a:gd name="connsiteX5095" fmla="*/ 2456840 w 9636586"/>
              <a:gd name="connsiteY5095" fmla="*/ 1183799 h 7041654"/>
              <a:gd name="connsiteX5096" fmla="*/ 2456346 w 9636586"/>
              <a:gd name="connsiteY5096" fmla="*/ 1182777 h 7041654"/>
              <a:gd name="connsiteX5097" fmla="*/ 2454314 w 9636586"/>
              <a:gd name="connsiteY5097" fmla="*/ 1179235 h 7041654"/>
              <a:gd name="connsiteX5098" fmla="*/ 2453820 w 9636586"/>
              <a:gd name="connsiteY5098" fmla="*/ 1177737 h 7041654"/>
              <a:gd name="connsiteX5099" fmla="*/ 2452805 w 9636586"/>
              <a:gd name="connsiteY5099" fmla="*/ 1177737 h 7041654"/>
              <a:gd name="connsiteX5100" fmla="*/ 2448770 w 9636586"/>
              <a:gd name="connsiteY5100" fmla="*/ 1178760 h 7041654"/>
              <a:gd name="connsiteX5101" fmla="*/ 2448276 w 9636586"/>
              <a:gd name="connsiteY5101" fmla="*/ 1177737 h 7041654"/>
              <a:gd name="connsiteX5102" fmla="*/ 2447260 w 9636586"/>
              <a:gd name="connsiteY5102" fmla="*/ 1174195 h 7041654"/>
              <a:gd name="connsiteX5103" fmla="*/ 2447605 w 9636586"/>
              <a:gd name="connsiteY5103" fmla="*/ 1173166 h 7041654"/>
              <a:gd name="connsiteX5104" fmla="*/ 2447515 w 9636586"/>
              <a:gd name="connsiteY5104" fmla="*/ 1172836 h 7041654"/>
              <a:gd name="connsiteX5105" fmla="*/ 2448557 w 9636586"/>
              <a:gd name="connsiteY5105" fmla="*/ 1169561 h 7041654"/>
              <a:gd name="connsiteX5106" fmla="*/ 2452205 w 9636586"/>
              <a:gd name="connsiteY5106" fmla="*/ 1168470 h 7041654"/>
              <a:gd name="connsiteX5107" fmla="*/ 2455214 w 9636586"/>
              <a:gd name="connsiteY5107" fmla="*/ 1172147 h 7041654"/>
              <a:gd name="connsiteX5108" fmla="*/ 2455330 w 9636586"/>
              <a:gd name="connsiteY5108" fmla="*/ 1171675 h 7041654"/>
              <a:gd name="connsiteX5109" fmla="*/ 2455525 w 9636586"/>
              <a:gd name="connsiteY5109" fmla="*/ 1171482 h 7041654"/>
              <a:gd name="connsiteX5110" fmla="*/ 2455854 w 9636586"/>
              <a:gd name="connsiteY5110" fmla="*/ 1170107 h 7041654"/>
              <a:gd name="connsiteX5111" fmla="*/ 2457417 w 9636586"/>
              <a:gd name="connsiteY5111" fmla="*/ 1168470 h 7041654"/>
              <a:gd name="connsiteX5112" fmla="*/ 2458459 w 9636586"/>
              <a:gd name="connsiteY5112" fmla="*/ 1166287 h 7041654"/>
              <a:gd name="connsiteX5113" fmla="*/ 3160884 w 9636586"/>
              <a:gd name="connsiteY5113" fmla="*/ 1153015 h 7041654"/>
              <a:gd name="connsiteX5114" fmla="*/ 3163381 w 9636586"/>
              <a:gd name="connsiteY5114" fmla="*/ 1153935 h 7041654"/>
              <a:gd name="connsiteX5115" fmla="*/ 3165276 w 9636586"/>
              <a:gd name="connsiteY5115" fmla="*/ 1154593 h 7041654"/>
              <a:gd name="connsiteX5116" fmla="*/ 3168005 w 9636586"/>
              <a:gd name="connsiteY5116" fmla="*/ 1157622 h 7041654"/>
              <a:gd name="connsiteX5117" fmla="*/ 3173463 w 9636586"/>
              <a:gd name="connsiteY5117" fmla="*/ 1168728 h 7041654"/>
              <a:gd name="connsiteX5118" fmla="*/ 3175100 w 9636586"/>
              <a:gd name="connsiteY5118" fmla="*/ 1170747 h 7041654"/>
              <a:gd name="connsiteX5119" fmla="*/ 3177829 w 9636586"/>
              <a:gd name="connsiteY5119" fmla="*/ 1173272 h 7041654"/>
              <a:gd name="connsiteX5120" fmla="*/ 3180012 w 9636586"/>
              <a:gd name="connsiteY5120" fmla="*/ 1177815 h 7041654"/>
              <a:gd name="connsiteX5121" fmla="*/ 3180558 w 9636586"/>
              <a:gd name="connsiteY5121" fmla="*/ 1183369 h 7041654"/>
              <a:gd name="connsiteX5122" fmla="*/ 3180558 w 9636586"/>
              <a:gd name="connsiteY5122" fmla="*/ 1187407 h 7041654"/>
              <a:gd name="connsiteX5123" fmla="*/ 3179054 w 9636586"/>
              <a:gd name="connsiteY5123" fmla="*/ 1186596 h 7041654"/>
              <a:gd name="connsiteX5124" fmla="*/ 3179054 w 9636586"/>
              <a:gd name="connsiteY5124" fmla="*/ 1187341 h 7041654"/>
              <a:gd name="connsiteX5125" fmla="*/ 3173015 w 9636586"/>
              <a:gd name="connsiteY5125" fmla="*/ 1183799 h 7041654"/>
              <a:gd name="connsiteX5126" fmla="*/ 3161899 w 9636586"/>
              <a:gd name="connsiteY5126" fmla="*/ 1170689 h 7041654"/>
              <a:gd name="connsiteX5127" fmla="*/ 3160884 w 9636586"/>
              <a:gd name="connsiteY5127" fmla="*/ 1165614 h 7041654"/>
              <a:gd name="connsiteX5128" fmla="*/ 3160678 w 9636586"/>
              <a:gd name="connsiteY5128" fmla="*/ 1161617 h 7041654"/>
              <a:gd name="connsiteX5129" fmla="*/ 3160364 w 9636586"/>
              <a:gd name="connsiteY5129" fmla="*/ 1156107 h 7041654"/>
              <a:gd name="connsiteX5130" fmla="*/ 3160531 w 9636586"/>
              <a:gd name="connsiteY5130" fmla="*/ 1155180 h 7041654"/>
              <a:gd name="connsiteX5131" fmla="*/ 4674523 w 9636586"/>
              <a:gd name="connsiteY5131" fmla="*/ 1144611 h 7041654"/>
              <a:gd name="connsiteX5132" fmla="*/ 4677550 w 9636586"/>
              <a:gd name="connsiteY5132" fmla="*/ 1145124 h 7041654"/>
              <a:gd name="connsiteX5133" fmla="*/ 4679578 w 9636586"/>
              <a:gd name="connsiteY5133" fmla="*/ 1147638 h 7041654"/>
              <a:gd name="connsiteX5134" fmla="*/ 4681099 w 9636586"/>
              <a:gd name="connsiteY5134" fmla="*/ 1151177 h 7041654"/>
              <a:gd name="connsiteX5135" fmla="*/ 4681099 w 9636586"/>
              <a:gd name="connsiteY5135" fmla="*/ 1156229 h 7041654"/>
              <a:gd name="connsiteX5136" fmla="*/ 4680973 w 9636586"/>
              <a:gd name="connsiteY5136" fmla="*/ 1156478 h 7041654"/>
              <a:gd name="connsiteX5137" fmla="*/ 4680973 w 9636586"/>
              <a:gd name="connsiteY5137" fmla="*/ 1156612 h 7041654"/>
              <a:gd name="connsiteX5138" fmla="*/ 4680502 w 9636586"/>
              <a:gd name="connsiteY5138" fmla="*/ 1157622 h 7041654"/>
              <a:gd name="connsiteX5139" fmla="*/ 4677203 w 9636586"/>
              <a:gd name="connsiteY5139" fmla="*/ 1156107 h 7041654"/>
              <a:gd name="connsiteX5140" fmla="*/ 4673434 w 9636586"/>
              <a:gd name="connsiteY5140" fmla="*/ 1156612 h 7041654"/>
              <a:gd name="connsiteX5141" fmla="*/ 4669664 w 9636586"/>
              <a:gd name="connsiteY5141" fmla="*/ 1159136 h 7041654"/>
              <a:gd name="connsiteX5142" fmla="*/ 4666837 w 9636586"/>
              <a:gd name="connsiteY5142" fmla="*/ 1159136 h 7041654"/>
              <a:gd name="connsiteX5143" fmla="*/ 4667021 w 9636586"/>
              <a:gd name="connsiteY5143" fmla="*/ 1158742 h 7041654"/>
              <a:gd name="connsiteX5144" fmla="*/ 4665935 w 9636586"/>
              <a:gd name="connsiteY5144" fmla="*/ 1158742 h 7041654"/>
              <a:gd name="connsiteX5145" fmla="*/ 4666442 w 9636586"/>
              <a:gd name="connsiteY5145" fmla="*/ 1157742 h 7041654"/>
              <a:gd name="connsiteX5146" fmla="*/ 4666442 w 9636586"/>
              <a:gd name="connsiteY5146" fmla="*/ 1157229 h 7041654"/>
              <a:gd name="connsiteX5147" fmla="*/ 4666949 w 9636586"/>
              <a:gd name="connsiteY5147" fmla="*/ 1155716 h 7041654"/>
              <a:gd name="connsiteX5148" fmla="*/ 4670990 w 9636586"/>
              <a:gd name="connsiteY5148" fmla="*/ 1153690 h 7041654"/>
              <a:gd name="connsiteX5149" fmla="*/ 4671497 w 9636586"/>
              <a:gd name="connsiteY5149" fmla="*/ 1151690 h 7041654"/>
              <a:gd name="connsiteX5150" fmla="*/ 4670990 w 9636586"/>
              <a:gd name="connsiteY5150" fmla="*/ 1149664 h 7041654"/>
              <a:gd name="connsiteX5151" fmla="*/ 4671497 w 9636586"/>
              <a:gd name="connsiteY5151" fmla="*/ 1147125 h 7041654"/>
              <a:gd name="connsiteX5152" fmla="*/ 3412885 w 9636586"/>
              <a:gd name="connsiteY5152" fmla="*/ 1138559 h 7041654"/>
              <a:gd name="connsiteX5153" fmla="*/ 3413884 w 9636586"/>
              <a:gd name="connsiteY5153" fmla="*/ 1139046 h 7041654"/>
              <a:gd name="connsiteX5154" fmla="*/ 3417433 w 9636586"/>
              <a:gd name="connsiteY5154" fmla="*/ 1141072 h 7041654"/>
              <a:gd name="connsiteX5155" fmla="*/ 3417568 w 9636586"/>
              <a:gd name="connsiteY5155" fmla="*/ 1141181 h 7041654"/>
              <a:gd name="connsiteX5156" fmla="*/ 3417981 w 9636586"/>
              <a:gd name="connsiteY5156" fmla="*/ 1141380 h 7041654"/>
              <a:gd name="connsiteX5157" fmla="*/ 3420865 w 9636586"/>
              <a:gd name="connsiteY5157" fmla="*/ 1143330 h 7041654"/>
              <a:gd name="connsiteX5158" fmla="*/ 3423173 w 9636586"/>
              <a:gd name="connsiteY5158" fmla="*/ 1144793 h 7041654"/>
              <a:gd name="connsiteX5159" fmla="*/ 3424327 w 9636586"/>
              <a:gd name="connsiteY5159" fmla="*/ 1147230 h 7041654"/>
              <a:gd name="connsiteX5160" fmla="*/ 3424904 w 9636586"/>
              <a:gd name="connsiteY5160" fmla="*/ 1150154 h 7041654"/>
              <a:gd name="connsiteX5161" fmla="*/ 3424327 w 9636586"/>
              <a:gd name="connsiteY5161" fmla="*/ 1151617 h 7041654"/>
              <a:gd name="connsiteX5162" fmla="*/ 3423173 w 9636586"/>
              <a:gd name="connsiteY5162" fmla="*/ 1153079 h 7041654"/>
              <a:gd name="connsiteX5163" fmla="*/ 3422357 w 9636586"/>
              <a:gd name="connsiteY5163" fmla="*/ 1152619 h 7041654"/>
              <a:gd name="connsiteX5164" fmla="*/ 3421965 w 9636586"/>
              <a:gd name="connsiteY5164" fmla="*/ 1153203 h 7041654"/>
              <a:gd name="connsiteX5165" fmla="*/ 3418939 w 9636586"/>
              <a:gd name="connsiteY5165" fmla="*/ 1151177 h 7041654"/>
              <a:gd name="connsiteX5166" fmla="*/ 3417433 w 9636586"/>
              <a:gd name="connsiteY5166" fmla="*/ 1149664 h 7041654"/>
              <a:gd name="connsiteX5167" fmla="*/ 3414898 w 9636586"/>
              <a:gd name="connsiteY5167" fmla="*/ 1145124 h 7041654"/>
              <a:gd name="connsiteX5168" fmla="*/ 3414571 w 9636586"/>
              <a:gd name="connsiteY5168" fmla="*/ 1144689 h 7041654"/>
              <a:gd name="connsiteX5169" fmla="*/ 3413365 w 9636586"/>
              <a:gd name="connsiteY5169" fmla="*/ 1143330 h 7041654"/>
              <a:gd name="connsiteX5170" fmla="*/ 3412788 w 9636586"/>
              <a:gd name="connsiteY5170" fmla="*/ 1139430 h 7041654"/>
              <a:gd name="connsiteX5171" fmla="*/ 3412788 w 9636586"/>
              <a:gd name="connsiteY5171" fmla="*/ 1138943 h 7041654"/>
              <a:gd name="connsiteX5172" fmla="*/ 3412885 w 9636586"/>
              <a:gd name="connsiteY5172" fmla="*/ 1138984 h 7041654"/>
              <a:gd name="connsiteX5173" fmla="*/ 3397643 w 9636586"/>
              <a:gd name="connsiteY5173" fmla="*/ 1134905 h 7041654"/>
              <a:gd name="connsiteX5174" fmla="*/ 3399157 w 9636586"/>
              <a:gd name="connsiteY5174" fmla="*/ 1134905 h 7041654"/>
              <a:gd name="connsiteX5175" fmla="*/ 3400672 w 9636586"/>
              <a:gd name="connsiteY5175" fmla="*/ 1135915 h 7041654"/>
              <a:gd name="connsiteX5176" fmla="*/ 3402691 w 9636586"/>
              <a:gd name="connsiteY5176" fmla="*/ 1137429 h 7041654"/>
              <a:gd name="connsiteX5177" fmla="*/ 3402754 w 9636586"/>
              <a:gd name="connsiteY5177" fmla="*/ 1137517 h 7041654"/>
              <a:gd name="connsiteX5178" fmla="*/ 3402776 w 9636586"/>
              <a:gd name="connsiteY5178" fmla="*/ 1137533 h 7041654"/>
              <a:gd name="connsiteX5179" fmla="*/ 3411871 w 9636586"/>
              <a:gd name="connsiteY5179" fmla="*/ 1150177 h 7041654"/>
              <a:gd name="connsiteX5180" fmla="*/ 3413884 w 9636586"/>
              <a:gd name="connsiteY5180" fmla="*/ 1154716 h 7041654"/>
              <a:gd name="connsiteX5181" fmla="*/ 3414898 w 9636586"/>
              <a:gd name="connsiteY5181" fmla="*/ 1160256 h 7041654"/>
              <a:gd name="connsiteX5182" fmla="*/ 3414898 w 9636586"/>
              <a:gd name="connsiteY5182" fmla="*/ 1171360 h 7041654"/>
              <a:gd name="connsiteX5183" fmla="*/ 3414808 w 9636586"/>
              <a:gd name="connsiteY5183" fmla="*/ 1171138 h 7041654"/>
              <a:gd name="connsiteX5184" fmla="*/ 3414808 w 9636586"/>
              <a:gd name="connsiteY5184" fmla="*/ 1171254 h 7041654"/>
              <a:gd name="connsiteX5185" fmla="*/ 3413798 w 9636586"/>
              <a:gd name="connsiteY5185" fmla="*/ 1168730 h 7041654"/>
              <a:gd name="connsiteX5186" fmla="*/ 3413293 w 9636586"/>
              <a:gd name="connsiteY5186" fmla="*/ 1166711 h 7041654"/>
              <a:gd name="connsiteX5187" fmla="*/ 3412339 w 9636586"/>
              <a:gd name="connsiteY5187" fmla="*/ 1165279 h 7041654"/>
              <a:gd name="connsiteX5188" fmla="*/ 3410350 w 9636586"/>
              <a:gd name="connsiteY5188" fmla="*/ 1163795 h 7041654"/>
              <a:gd name="connsiteX5189" fmla="*/ 3410293 w 9636586"/>
              <a:gd name="connsiteY5189" fmla="*/ 1163703 h 7041654"/>
              <a:gd name="connsiteX5190" fmla="*/ 3410264 w 9636586"/>
              <a:gd name="connsiteY5190" fmla="*/ 1163681 h 7041654"/>
              <a:gd name="connsiteX5191" fmla="*/ 3407740 w 9636586"/>
              <a:gd name="connsiteY5191" fmla="*/ 1159642 h 7041654"/>
              <a:gd name="connsiteX5192" fmla="*/ 3403196 w 9636586"/>
              <a:gd name="connsiteY5192" fmla="*/ 1149546 h 7041654"/>
              <a:gd name="connsiteX5193" fmla="*/ 3401781 w 9636586"/>
              <a:gd name="connsiteY5193" fmla="*/ 1147423 h 7041654"/>
              <a:gd name="connsiteX5194" fmla="*/ 3400240 w 9636586"/>
              <a:gd name="connsiteY5194" fmla="*/ 1145124 h 7041654"/>
              <a:gd name="connsiteX5195" fmla="*/ 3400225 w 9636586"/>
              <a:gd name="connsiteY5195" fmla="*/ 1145089 h 7041654"/>
              <a:gd name="connsiteX5196" fmla="*/ 3400167 w 9636586"/>
              <a:gd name="connsiteY5196" fmla="*/ 1145002 h 7041654"/>
              <a:gd name="connsiteX5197" fmla="*/ 3397164 w 9636586"/>
              <a:gd name="connsiteY5197" fmla="*/ 1137995 h 7041654"/>
              <a:gd name="connsiteX5198" fmla="*/ 3396707 w 9636586"/>
              <a:gd name="connsiteY5198" fmla="*/ 1137533 h 7041654"/>
              <a:gd name="connsiteX5199" fmla="*/ 3396716 w 9636586"/>
              <a:gd name="connsiteY5199" fmla="*/ 1137512 h 7041654"/>
              <a:gd name="connsiteX5200" fmla="*/ 3396633 w 9636586"/>
              <a:gd name="connsiteY5200" fmla="*/ 1137429 h 7041654"/>
              <a:gd name="connsiteX5201" fmla="*/ 2508397 w 9636586"/>
              <a:gd name="connsiteY5201" fmla="*/ 1064225 h 7041654"/>
              <a:gd name="connsiteX5202" fmla="*/ 2510459 w 9636586"/>
              <a:gd name="connsiteY5202" fmla="*/ 1064718 h 7041654"/>
              <a:gd name="connsiteX5203" fmla="*/ 2511490 w 9636586"/>
              <a:gd name="connsiteY5203" fmla="*/ 1067184 h 7041654"/>
              <a:gd name="connsiteX5204" fmla="*/ 2512006 w 9636586"/>
              <a:gd name="connsiteY5204" fmla="*/ 1069156 h 7041654"/>
              <a:gd name="connsiteX5205" fmla="*/ 2513037 w 9636586"/>
              <a:gd name="connsiteY5205" fmla="*/ 1070142 h 7041654"/>
              <a:gd name="connsiteX5206" fmla="*/ 2513553 w 9636586"/>
              <a:gd name="connsiteY5206" fmla="*/ 1070635 h 7041654"/>
              <a:gd name="connsiteX5207" fmla="*/ 2515099 w 9636586"/>
              <a:gd name="connsiteY5207" fmla="*/ 1070635 h 7041654"/>
              <a:gd name="connsiteX5208" fmla="*/ 2517677 w 9636586"/>
              <a:gd name="connsiteY5208" fmla="*/ 1071128 h 7041654"/>
              <a:gd name="connsiteX5209" fmla="*/ 2518193 w 9636586"/>
              <a:gd name="connsiteY5209" fmla="*/ 1073101 h 7041654"/>
              <a:gd name="connsiteX5210" fmla="*/ 2516646 w 9636586"/>
              <a:gd name="connsiteY5210" fmla="*/ 1079019 h 7041654"/>
              <a:gd name="connsiteX5211" fmla="*/ 2513982 w 9636586"/>
              <a:gd name="connsiteY5211" fmla="*/ 1082295 h 7041654"/>
              <a:gd name="connsiteX5212" fmla="*/ 2512365 w 9636586"/>
              <a:gd name="connsiteY5212" fmla="*/ 1084362 h 7041654"/>
              <a:gd name="connsiteX5213" fmla="*/ 2511527 w 9636586"/>
              <a:gd name="connsiteY5213" fmla="*/ 1085477 h 7041654"/>
              <a:gd name="connsiteX5214" fmla="*/ 2513037 w 9636586"/>
              <a:gd name="connsiteY5214" fmla="*/ 1087401 h 7041654"/>
              <a:gd name="connsiteX5215" fmla="*/ 2516646 w 9636586"/>
              <a:gd name="connsiteY5215" fmla="*/ 1092333 h 7041654"/>
              <a:gd name="connsiteX5216" fmla="*/ 2517677 w 9636586"/>
              <a:gd name="connsiteY5216" fmla="*/ 1095291 h 7041654"/>
              <a:gd name="connsiteX5217" fmla="*/ 2516573 w 9636586"/>
              <a:gd name="connsiteY5217" fmla="*/ 1095503 h 7041654"/>
              <a:gd name="connsiteX5218" fmla="*/ 2516894 w 9636586"/>
              <a:gd name="connsiteY5218" fmla="*/ 1096486 h 7041654"/>
              <a:gd name="connsiteX5219" fmla="*/ 2514368 w 9636586"/>
              <a:gd name="connsiteY5219" fmla="*/ 1096997 h 7041654"/>
              <a:gd name="connsiteX5220" fmla="*/ 2509840 w 9636586"/>
              <a:gd name="connsiteY5220" fmla="*/ 1099992 h 7041654"/>
              <a:gd name="connsiteX5221" fmla="*/ 2508824 w 9636586"/>
              <a:gd name="connsiteY5221" fmla="*/ 1099992 h 7041654"/>
              <a:gd name="connsiteX5222" fmla="*/ 2507809 w 9636586"/>
              <a:gd name="connsiteY5222" fmla="*/ 1099517 h 7041654"/>
              <a:gd name="connsiteX5223" fmla="*/ 2506299 w 9636586"/>
              <a:gd name="connsiteY5223" fmla="*/ 1099992 h 7041654"/>
              <a:gd name="connsiteX5224" fmla="*/ 2505303 w 9636586"/>
              <a:gd name="connsiteY5224" fmla="*/ 1101004 h 7041654"/>
              <a:gd name="connsiteX5225" fmla="*/ 2505303 w 9636586"/>
              <a:gd name="connsiteY5225" fmla="*/ 1101702 h 7041654"/>
              <a:gd name="connsiteX5226" fmla="*/ 2506850 w 9636586"/>
              <a:gd name="connsiteY5226" fmla="*/ 1103181 h 7041654"/>
              <a:gd name="connsiteX5227" fmla="*/ 2506334 w 9636586"/>
              <a:gd name="connsiteY5227" fmla="*/ 1104660 h 7041654"/>
              <a:gd name="connsiteX5228" fmla="*/ 2506246 w 9636586"/>
              <a:gd name="connsiteY5228" fmla="*/ 1104717 h 7041654"/>
              <a:gd name="connsiteX5229" fmla="*/ 2505805 w 9636586"/>
              <a:gd name="connsiteY5229" fmla="*/ 1106054 h 7041654"/>
              <a:gd name="connsiteX5230" fmla="*/ 2504296 w 9636586"/>
              <a:gd name="connsiteY5230" fmla="*/ 1107076 h 7041654"/>
              <a:gd name="connsiteX5231" fmla="*/ 2503280 w 9636586"/>
              <a:gd name="connsiteY5231" fmla="*/ 1108098 h 7041654"/>
              <a:gd name="connsiteX5232" fmla="*/ 2500755 w 9636586"/>
              <a:gd name="connsiteY5232" fmla="*/ 1104045 h 7041654"/>
              <a:gd name="connsiteX5233" fmla="*/ 2499739 w 9636586"/>
              <a:gd name="connsiteY5233" fmla="*/ 1102037 h 7041654"/>
              <a:gd name="connsiteX5234" fmla="*/ 2498230 w 9636586"/>
              <a:gd name="connsiteY5234" fmla="*/ 1101014 h 7041654"/>
              <a:gd name="connsiteX5235" fmla="*/ 2495704 w 9636586"/>
              <a:gd name="connsiteY5235" fmla="*/ 1101526 h 7041654"/>
              <a:gd name="connsiteX5236" fmla="*/ 2494689 w 9636586"/>
              <a:gd name="connsiteY5236" fmla="*/ 1102037 h 7041654"/>
              <a:gd name="connsiteX5237" fmla="*/ 2493701 w 9636586"/>
              <a:gd name="connsiteY5237" fmla="*/ 1102037 h 7041654"/>
              <a:gd name="connsiteX5238" fmla="*/ 2493701 w 9636586"/>
              <a:gd name="connsiteY5238" fmla="*/ 1099517 h 7041654"/>
              <a:gd name="connsiteX5239" fmla="*/ 2494195 w 9636586"/>
              <a:gd name="connsiteY5239" fmla="*/ 1093455 h 7041654"/>
              <a:gd name="connsiteX5240" fmla="*/ 2494689 w 9636586"/>
              <a:gd name="connsiteY5240" fmla="*/ 1087393 h 7041654"/>
              <a:gd name="connsiteX5241" fmla="*/ 2494939 w 9636586"/>
              <a:gd name="connsiteY5241" fmla="*/ 1087016 h 7041654"/>
              <a:gd name="connsiteX5242" fmla="*/ 2494991 w 9636586"/>
              <a:gd name="connsiteY5242" fmla="*/ 1086415 h 7041654"/>
              <a:gd name="connsiteX5243" fmla="*/ 2496022 w 9636586"/>
              <a:gd name="connsiteY5243" fmla="*/ 1084936 h 7041654"/>
              <a:gd name="connsiteX5244" fmla="*/ 2498600 w 9636586"/>
              <a:gd name="connsiteY5244" fmla="*/ 1085429 h 7041654"/>
              <a:gd name="connsiteX5245" fmla="*/ 2501694 w 9636586"/>
              <a:gd name="connsiteY5245" fmla="*/ 1087401 h 7041654"/>
              <a:gd name="connsiteX5246" fmla="*/ 2503095 w 9636586"/>
              <a:gd name="connsiteY5246" fmla="*/ 1088072 h 7041654"/>
              <a:gd name="connsiteX5247" fmla="*/ 2502786 w 9636586"/>
              <a:gd name="connsiteY5247" fmla="*/ 1085859 h 7041654"/>
              <a:gd name="connsiteX5248" fmla="*/ 2503280 w 9636586"/>
              <a:gd name="connsiteY5248" fmla="*/ 1079834 h 7041654"/>
              <a:gd name="connsiteX5249" fmla="*/ 2501249 w 9636586"/>
              <a:gd name="connsiteY5249" fmla="*/ 1079834 h 7041654"/>
              <a:gd name="connsiteX5250" fmla="*/ 2498230 w 9636586"/>
              <a:gd name="connsiteY5250" fmla="*/ 1076803 h 7041654"/>
              <a:gd name="connsiteX5251" fmla="*/ 2498678 w 9636586"/>
              <a:gd name="connsiteY5251" fmla="*/ 1076134 h 7041654"/>
              <a:gd name="connsiteX5252" fmla="*/ 2498600 w 9636586"/>
              <a:gd name="connsiteY5252" fmla="*/ 1076060 h 7041654"/>
              <a:gd name="connsiteX5253" fmla="*/ 2500663 w 9636586"/>
              <a:gd name="connsiteY5253" fmla="*/ 1073101 h 7041654"/>
              <a:gd name="connsiteX5254" fmla="*/ 2504272 w 9636586"/>
              <a:gd name="connsiteY5254" fmla="*/ 1070142 h 7041654"/>
              <a:gd name="connsiteX5255" fmla="*/ 2507243 w 9636586"/>
              <a:gd name="connsiteY5255" fmla="*/ 1068519 h 7041654"/>
              <a:gd name="connsiteX5256" fmla="*/ 2506299 w 9636586"/>
              <a:gd name="connsiteY5256" fmla="*/ 1065702 h 7041654"/>
              <a:gd name="connsiteX5257" fmla="*/ 2506883 w 9636586"/>
              <a:gd name="connsiteY5257" fmla="*/ 1065306 h 7041654"/>
              <a:gd name="connsiteX5258" fmla="*/ 2506850 w 9636586"/>
              <a:gd name="connsiteY5258" fmla="*/ 1065211 h 7041654"/>
              <a:gd name="connsiteX5259" fmla="*/ 2787672 w 9636586"/>
              <a:gd name="connsiteY5259" fmla="*/ 947100 h 7041654"/>
              <a:gd name="connsiteX5260" fmla="*/ 2793596 w 9636586"/>
              <a:gd name="connsiteY5260" fmla="*/ 947721 h 7041654"/>
              <a:gd name="connsiteX5261" fmla="*/ 2800013 w 9636586"/>
              <a:gd name="connsiteY5261" fmla="*/ 950207 h 7041654"/>
              <a:gd name="connsiteX5262" fmla="*/ 2804950 w 9636586"/>
              <a:gd name="connsiteY5262" fmla="*/ 952693 h 7041654"/>
              <a:gd name="connsiteX5263" fmla="*/ 2804950 w 9636586"/>
              <a:gd name="connsiteY5263" fmla="*/ 954557 h 7041654"/>
              <a:gd name="connsiteX5264" fmla="*/ 2804594 w 9636586"/>
              <a:gd name="connsiteY5264" fmla="*/ 954646 h 7041654"/>
              <a:gd name="connsiteX5265" fmla="*/ 2804594 w 9636586"/>
              <a:gd name="connsiteY5265" fmla="*/ 955163 h 7041654"/>
              <a:gd name="connsiteX5266" fmla="*/ 2802068 w 9636586"/>
              <a:gd name="connsiteY5266" fmla="*/ 955638 h 7041654"/>
              <a:gd name="connsiteX5267" fmla="*/ 2799543 w 9636586"/>
              <a:gd name="connsiteY5267" fmla="*/ 955163 h 7041654"/>
              <a:gd name="connsiteX5268" fmla="*/ 2796497 w 9636586"/>
              <a:gd name="connsiteY5268" fmla="*/ 954652 h 7041654"/>
              <a:gd name="connsiteX5269" fmla="*/ 2793478 w 9636586"/>
              <a:gd name="connsiteY5269" fmla="*/ 953630 h 7041654"/>
              <a:gd name="connsiteX5270" fmla="*/ 2789937 w 9636586"/>
              <a:gd name="connsiteY5270" fmla="*/ 954652 h 7041654"/>
              <a:gd name="connsiteX5271" fmla="*/ 2787412 w 9636586"/>
              <a:gd name="connsiteY5271" fmla="*/ 955638 h 7041654"/>
              <a:gd name="connsiteX5272" fmla="*/ 2784887 w 9636586"/>
              <a:gd name="connsiteY5272" fmla="*/ 955638 h 7041654"/>
              <a:gd name="connsiteX5273" fmla="*/ 2783377 w 9636586"/>
              <a:gd name="connsiteY5273" fmla="*/ 953630 h 7041654"/>
              <a:gd name="connsiteX5274" fmla="*/ 2783377 w 9636586"/>
              <a:gd name="connsiteY5274" fmla="*/ 952643 h 7041654"/>
              <a:gd name="connsiteX5275" fmla="*/ 2781868 w 9636586"/>
              <a:gd name="connsiteY5275" fmla="*/ 949613 h 7041654"/>
              <a:gd name="connsiteX5276" fmla="*/ 2783425 w 9636586"/>
              <a:gd name="connsiteY5276" fmla="*/ 949455 h 7041654"/>
              <a:gd name="connsiteX5277" fmla="*/ 2782736 w 9636586"/>
              <a:gd name="connsiteY5277" fmla="*/ 947721 h 7041654"/>
              <a:gd name="connsiteX5278" fmla="*/ 4895030 w 9636586"/>
              <a:gd name="connsiteY5278" fmla="*/ 932963 h 7041654"/>
              <a:gd name="connsiteX5279" fmla="*/ 4894807 w 9636586"/>
              <a:gd name="connsiteY5279" fmla="*/ 933302 h 7041654"/>
              <a:gd name="connsiteX5280" fmla="*/ 4895324 w 9636586"/>
              <a:gd name="connsiteY5280" fmla="*/ 933054 h 7041654"/>
              <a:gd name="connsiteX5281" fmla="*/ 4893818 w 9636586"/>
              <a:gd name="connsiteY5281" fmla="*/ 935055 h 7041654"/>
              <a:gd name="connsiteX5282" fmla="*/ 4893311 w 9636586"/>
              <a:gd name="connsiteY5282" fmla="*/ 935567 h 7041654"/>
              <a:gd name="connsiteX5283" fmla="*/ 4893387 w 9636586"/>
              <a:gd name="connsiteY5283" fmla="*/ 935418 h 7041654"/>
              <a:gd name="connsiteX5284" fmla="*/ 4893010 w 9636586"/>
              <a:gd name="connsiteY5284" fmla="*/ 935848 h 7041654"/>
              <a:gd name="connsiteX5285" fmla="*/ 4893515 w 9636586"/>
              <a:gd name="connsiteY5285" fmla="*/ 934694 h 7041654"/>
              <a:gd name="connsiteX5286" fmla="*/ 4894020 w 9636586"/>
              <a:gd name="connsiteY5286" fmla="*/ 933540 h 7041654"/>
              <a:gd name="connsiteX5287" fmla="*/ 4770723 w 9636586"/>
              <a:gd name="connsiteY5287" fmla="*/ 904693 h 7041654"/>
              <a:gd name="connsiteX5288" fmla="*/ 4772154 w 9636586"/>
              <a:gd name="connsiteY5288" fmla="*/ 904693 h 7041654"/>
              <a:gd name="connsiteX5289" fmla="*/ 4772864 w 9636586"/>
              <a:gd name="connsiteY5289" fmla="*/ 904820 h 7041654"/>
              <a:gd name="connsiteX5290" fmla="*/ 4775574 w 9636586"/>
              <a:gd name="connsiteY5290" fmla="*/ 905279 h 7041654"/>
              <a:gd name="connsiteX5291" fmla="*/ 4778109 w 9636586"/>
              <a:gd name="connsiteY5291" fmla="*/ 906792 h 7041654"/>
              <a:gd name="connsiteX5292" fmla="*/ 4779123 w 9636586"/>
              <a:gd name="connsiteY5292" fmla="*/ 907792 h 7041654"/>
              <a:gd name="connsiteX5293" fmla="*/ 4780629 w 9636586"/>
              <a:gd name="connsiteY5293" fmla="*/ 910331 h 7041654"/>
              <a:gd name="connsiteX5294" fmla="*/ 4783164 w 9636586"/>
              <a:gd name="connsiteY5294" fmla="*/ 911845 h 7041654"/>
              <a:gd name="connsiteX5295" fmla="*/ 4785177 w 9636586"/>
              <a:gd name="connsiteY5295" fmla="*/ 912844 h 7041654"/>
              <a:gd name="connsiteX5296" fmla="*/ 4786698 w 9636586"/>
              <a:gd name="connsiteY5296" fmla="*/ 913845 h 7041654"/>
              <a:gd name="connsiteX5297" fmla="*/ 4786698 w 9636586"/>
              <a:gd name="connsiteY5297" fmla="*/ 916384 h 7041654"/>
              <a:gd name="connsiteX5298" fmla="*/ 4787205 w 9636586"/>
              <a:gd name="connsiteY5298" fmla="*/ 917384 h 7041654"/>
              <a:gd name="connsiteX5299" fmla="*/ 4786698 w 9636586"/>
              <a:gd name="connsiteY5299" fmla="*/ 917897 h 7041654"/>
              <a:gd name="connsiteX5300" fmla="*/ 4784670 w 9636586"/>
              <a:gd name="connsiteY5300" fmla="*/ 919923 h 7041654"/>
              <a:gd name="connsiteX5301" fmla="*/ 4783164 w 9636586"/>
              <a:gd name="connsiteY5301" fmla="*/ 920411 h 7041654"/>
              <a:gd name="connsiteX5302" fmla="*/ 4782532 w 9636586"/>
              <a:gd name="connsiteY5302" fmla="*/ 920411 h 7041654"/>
              <a:gd name="connsiteX5303" fmla="*/ 4782166 w 9636586"/>
              <a:gd name="connsiteY5303" fmla="*/ 920541 h 7041654"/>
              <a:gd name="connsiteX5304" fmla="*/ 4780116 w 9636586"/>
              <a:gd name="connsiteY5304" fmla="*/ 920541 h 7041654"/>
              <a:gd name="connsiteX5305" fmla="*/ 4778616 w 9636586"/>
              <a:gd name="connsiteY5305" fmla="*/ 920924 h 7041654"/>
              <a:gd name="connsiteX5306" fmla="*/ 4778109 w 9636586"/>
              <a:gd name="connsiteY5306" fmla="*/ 923950 h 7041654"/>
              <a:gd name="connsiteX5307" fmla="*/ 4781136 w 9636586"/>
              <a:gd name="connsiteY5307" fmla="*/ 923950 h 7041654"/>
              <a:gd name="connsiteX5308" fmla="*/ 4782150 w 9636586"/>
              <a:gd name="connsiteY5308" fmla="*/ 925976 h 7041654"/>
              <a:gd name="connsiteX5309" fmla="*/ 4783656 w 9636586"/>
              <a:gd name="connsiteY5309" fmla="*/ 928489 h 7041654"/>
              <a:gd name="connsiteX5310" fmla="*/ 4784670 w 9636586"/>
              <a:gd name="connsiteY5310" fmla="*/ 931541 h 7041654"/>
              <a:gd name="connsiteX5311" fmla="*/ 4783520 w 9636586"/>
              <a:gd name="connsiteY5311" fmla="*/ 931541 h 7041654"/>
              <a:gd name="connsiteX5312" fmla="*/ 4783597 w 9636586"/>
              <a:gd name="connsiteY5312" fmla="*/ 931789 h 7041654"/>
              <a:gd name="connsiteX5313" fmla="*/ 4781053 w 9636586"/>
              <a:gd name="connsiteY5313" fmla="*/ 931789 h 7041654"/>
              <a:gd name="connsiteX5314" fmla="*/ 4780122 w 9636586"/>
              <a:gd name="connsiteY5314" fmla="*/ 934567 h 7041654"/>
              <a:gd name="connsiteX5315" fmla="*/ 4779123 w 9636586"/>
              <a:gd name="connsiteY5315" fmla="*/ 938106 h 7041654"/>
              <a:gd name="connsiteX5316" fmla="*/ 4778109 w 9636586"/>
              <a:gd name="connsiteY5316" fmla="*/ 941133 h 7041654"/>
              <a:gd name="connsiteX5317" fmla="*/ 4776081 w 9636586"/>
              <a:gd name="connsiteY5317" fmla="*/ 942646 h 7041654"/>
              <a:gd name="connsiteX5318" fmla="*/ 4775805 w 9636586"/>
              <a:gd name="connsiteY5318" fmla="*/ 942784 h 7041654"/>
              <a:gd name="connsiteX5319" fmla="*/ 4775491 w 9636586"/>
              <a:gd name="connsiteY5319" fmla="*/ 943036 h 7041654"/>
              <a:gd name="connsiteX5320" fmla="*/ 4772631 w 9636586"/>
              <a:gd name="connsiteY5320" fmla="*/ 944570 h 7041654"/>
              <a:gd name="connsiteX5321" fmla="*/ 4770247 w 9636586"/>
              <a:gd name="connsiteY5321" fmla="*/ 945081 h 7041654"/>
              <a:gd name="connsiteX5322" fmla="*/ 4767863 w 9636586"/>
              <a:gd name="connsiteY5322" fmla="*/ 944570 h 7041654"/>
              <a:gd name="connsiteX5323" fmla="*/ 4768133 w 9636586"/>
              <a:gd name="connsiteY5323" fmla="*/ 944185 h 7041654"/>
              <a:gd name="connsiteX5324" fmla="*/ 4768000 w 9636586"/>
              <a:gd name="connsiteY5324" fmla="*/ 944159 h 7041654"/>
              <a:gd name="connsiteX5325" fmla="*/ 4769293 w 9636586"/>
              <a:gd name="connsiteY5325" fmla="*/ 942437 h 7041654"/>
              <a:gd name="connsiteX5326" fmla="*/ 4769293 w 9636586"/>
              <a:gd name="connsiteY5326" fmla="*/ 941502 h 7041654"/>
              <a:gd name="connsiteX5327" fmla="*/ 4769293 w 9636586"/>
              <a:gd name="connsiteY5327" fmla="*/ 940991 h 7041654"/>
              <a:gd name="connsiteX5328" fmla="*/ 4769521 w 9636586"/>
              <a:gd name="connsiteY5328" fmla="*/ 940625 h 7041654"/>
              <a:gd name="connsiteX5329" fmla="*/ 4769521 w 9636586"/>
              <a:gd name="connsiteY5329" fmla="*/ 940620 h 7041654"/>
              <a:gd name="connsiteX5330" fmla="*/ 4769575 w 9636586"/>
              <a:gd name="connsiteY5330" fmla="*/ 940539 h 7041654"/>
              <a:gd name="connsiteX5331" fmla="*/ 4770247 w 9636586"/>
              <a:gd name="connsiteY5331" fmla="*/ 939458 h 7041654"/>
              <a:gd name="connsiteX5332" fmla="*/ 4770723 w 9636586"/>
              <a:gd name="connsiteY5332" fmla="*/ 938435 h 7041654"/>
              <a:gd name="connsiteX5333" fmla="*/ 4768816 w 9636586"/>
              <a:gd name="connsiteY5333" fmla="*/ 935879 h 7041654"/>
              <a:gd name="connsiteX5334" fmla="*/ 4765956 w 9636586"/>
              <a:gd name="connsiteY5334" fmla="*/ 927188 h 7041654"/>
              <a:gd name="connsiteX5335" fmla="*/ 4763572 w 9636586"/>
              <a:gd name="connsiteY5335" fmla="*/ 925654 h 7041654"/>
              <a:gd name="connsiteX5336" fmla="*/ 4759757 w 9636586"/>
              <a:gd name="connsiteY5336" fmla="*/ 927188 h 7041654"/>
              <a:gd name="connsiteX5337" fmla="*/ 4759280 w 9636586"/>
              <a:gd name="connsiteY5337" fmla="*/ 932300 h 7041654"/>
              <a:gd name="connsiteX5338" fmla="*/ 4760234 w 9636586"/>
              <a:gd name="connsiteY5338" fmla="*/ 937924 h 7041654"/>
              <a:gd name="connsiteX5339" fmla="*/ 4760234 w 9636586"/>
              <a:gd name="connsiteY5339" fmla="*/ 941502 h 7041654"/>
              <a:gd name="connsiteX5340" fmla="*/ 4753559 w 9636586"/>
              <a:gd name="connsiteY5340" fmla="*/ 938435 h 7041654"/>
              <a:gd name="connsiteX5341" fmla="*/ 4753548 w 9636586"/>
              <a:gd name="connsiteY5341" fmla="*/ 938411 h 7041654"/>
              <a:gd name="connsiteX5342" fmla="*/ 4752835 w 9636586"/>
              <a:gd name="connsiteY5342" fmla="*/ 938106 h 7041654"/>
              <a:gd name="connsiteX5343" fmla="*/ 4751836 w 9636586"/>
              <a:gd name="connsiteY5343" fmla="*/ 936080 h 7041654"/>
              <a:gd name="connsiteX5344" fmla="*/ 4750822 w 9636586"/>
              <a:gd name="connsiteY5344" fmla="*/ 917384 h 7041654"/>
              <a:gd name="connsiteX5345" fmla="*/ 4751666 w 9636586"/>
              <a:gd name="connsiteY5345" fmla="*/ 917754 h 7041654"/>
              <a:gd name="connsiteX5346" fmla="*/ 4751652 w 9636586"/>
              <a:gd name="connsiteY5346" fmla="*/ 917474 h 7041654"/>
              <a:gd name="connsiteX5347" fmla="*/ 4759005 w 9636586"/>
              <a:gd name="connsiteY5347" fmla="*/ 920924 h 7041654"/>
              <a:gd name="connsiteX5348" fmla="*/ 4761439 w 9636586"/>
              <a:gd name="connsiteY5348" fmla="*/ 920924 h 7041654"/>
              <a:gd name="connsiteX5349" fmla="*/ 4762438 w 9636586"/>
              <a:gd name="connsiteY5349" fmla="*/ 917897 h 7041654"/>
              <a:gd name="connsiteX5350" fmla="*/ 4762945 w 9636586"/>
              <a:gd name="connsiteY5350" fmla="*/ 913845 h 7041654"/>
              <a:gd name="connsiteX5351" fmla="*/ 4764973 w 9636586"/>
              <a:gd name="connsiteY5351" fmla="*/ 909818 h 7041654"/>
              <a:gd name="connsiteX5352" fmla="*/ 4765256 w 9636586"/>
              <a:gd name="connsiteY5352" fmla="*/ 909488 h 7041654"/>
              <a:gd name="connsiteX5353" fmla="*/ 4767863 w 9636586"/>
              <a:gd name="connsiteY5353" fmla="*/ 906227 h 7041654"/>
              <a:gd name="connsiteX5354" fmla="*/ 4874612 w 9636586"/>
              <a:gd name="connsiteY5354" fmla="*/ 901740 h 7041654"/>
              <a:gd name="connsiteX5355" fmla="*/ 4876625 w 9636586"/>
              <a:gd name="connsiteY5355" fmla="*/ 905279 h 7041654"/>
              <a:gd name="connsiteX5356" fmla="*/ 4875626 w 9636586"/>
              <a:gd name="connsiteY5356" fmla="*/ 909818 h 7041654"/>
              <a:gd name="connsiteX5357" fmla="*/ 4874105 w 9636586"/>
              <a:gd name="connsiteY5357" fmla="*/ 913845 h 7041654"/>
              <a:gd name="connsiteX5358" fmla="*/ 4873823 w 9636586"/>
              <a:gd name="connsiteY5358" fmla="*/ 913987 h 7041654"/>
              <a:gd name="connsiteX5359" fmla="*/ 4873524 w 9636586"/>
              <a:gd name="connsiteY5359" fmla="*/ 914788 h 7041654"/>
              <a:gd name="connsiteX5360" fmla="*/ 4867489 w 9636586"/>
              <a:gd name="connsiteY5360" fmla="*/ 917817 h 7041654"/>
              <a:gd name="connsiteX5361" fmla="*/ 4866455 w 9636586"/>
              <a:gd name="connsiteY5361" fmla="*/ 919201 h 7041654"/>
              <a:gd name="connsiteX5362" fmla="*/ 4866024 w 9636586"/>
              <a:gd name="connsiteY5362" fmla="*/ 920924 h 7041654"/>
              <a:gd name="connsiteX5363" fmla="*/ 4867545 w 9636586"/>
              <a:gd name="connsiteY5363" fmla="*/ 923462 h 7041654"/>
              <a:gd name="connsiteX5364" fmla="*/ 4869050 w 9636586"/>
              <a:gd name="connsiteY5364" fmla="*/ 925463 h 7041654"/>
              <a:gd name="connsiteX5365" fmla="*/ 4871586 w 9636586"/>
              <a:gd name="connsiteY5365" fmla="*/ 925463 h 7041654"/>
              <a:gd name="connsiteX5366" fmla="*/ 4874105 w 9636586"/>
              <a:gd name="connsiteY5366" fmla="*/ 925463 h 7041654"/>
              <a:gd name="connsiteX5367" fmla="*/ 4876625 w 9636586"/>
              <a:gd name="connsiteY5367" fmla="*/ 925463 h 7041654"/>
              <a:gd name="connsiteX5368" fmla="*/ 4875693 w 9636586"/>
              <a:gd name="connsiteY5368" fmla="*/ 926399 h 7041654"/>
              <a:gd name="connsiteX5369" fmla="*/ 4876039 w 9636586"/>
              <a:gd name="connsiteY5369" fmla="*/ 926399 h 7041654"/>
              <a:gd name="connsiteX5370" fmla="*/ 4874529 w 9636586"/>
              <a:gd name="connsiteY5370" fmla="*/ 927914 h 7041654"/>
              <a:gd name="connsiteX5371" fmla="*/ 4872096 w 9636586"/>
              <a:gd name="connsiteY5371" fmla="*/ 931579 h 7041654"/>
              <a:gd name="connsiteX5372" fmla="*/ 4873598 w 9636586"/>
              <a:gd name="connsiteY5372" fmla="*/ 934567 h 7041654"/>
              <a:gd name="connsiteX5373" fmla="*/ 4874105 w 9636586"/>
              <a:gd name="connsiteY5373" fmla="*/ 936568 h 7041654"/>
              <a:gd name="connsiteX5374" fmla="*/ 4874612 w 9636586"/>
              <a:gd name="connsiteY5374" fmla="*/ 938594 h 7041654"/>
              <a:gd name="connsiteX5375" fmla="*/ 4877639 w 9636586"/>
              <a:gd name="connsiteY5375" fmla="*/ 941133 h 7041654"/>
              <a:gd name="connsiteX5376" fmla="*/ 4880174 w 9636586"/>
              <a:gd name="connsiteY5376" fmla="*/ 942133 h 7041654"/>
              <a:gd name="connsiteX5377" fmla="*/ 4890776 w 9636586"/>
              <a:gd name="connsiteY5377" fmla="*/ 944159 h 7041654"/>
              <a:gd name="connsiteX5378" fmla="*/ 4894309 w 9636586"/>
              <a:gd name="connsiteY5378" fmla="*/ 942646 h 7041654"/>
              <a:gd name="connsiteX5379" fmla="*/ 4897227 w 9636586"/>
              <a:gd name="connsiteY5379" fmla="*/ 941195 h 7041654"/>
              <a:gd name="connsiteX5380" fmla="*/ 4898671 w 9636586"/>
              <a:gd name="connsiteY5380" fmla="*/ 939021 h 7041654"/>
              <a:gd name="connsiteX5381" fmla="*/ 4899174 w 9636586"/>
              <a:gd name="connsiteY5381" fmla="*/ 935992 h 7041654"/>
              <a:gd name="connsiteX5382" fmla="*/ 4899174 w 9636586"/>
              <a:gd name="connsiteY5382" fmla="*/ 933972 h 7041654"/>
              <a:gd name="connsiteX5383" fmla="*/ 4898168 w 9636586"/>
              <a:gd name="connsiteY5383" fmla="*/ 933467 h 7041654"/>
              <a:gd name="connsiteX5384" fmla="*/ 4896156 w 9636586"/>
              <a:gd name="connsiteY5384" fmla="*/ 933467 h 7041654"/>
              <a:gd name="connsiteX5385" fmla="*/ 4894648 w 9636586"/>
              <a:gd name="connsiteY5385" fmla="*/ 933972 h 7041654"/>
              <a:gd name="connsiteX5386" fmla="*/ 4896156 w 9636586"/>
              <a:gd name="connsiteY5386" fmla="*/ 932962 h 7041654"/>
              <a:gd name="connsiteX5387" fmla="*/ 4896156 w 9636586"/>
              <a:gd name="connsiteY5387" fmla="*/ 932773 h 7041654"/>
              <a:gd name="connsiteX5388" fmla="*/ 4895324 w 9636586"/>
              <a:gd name="connsiteY5388" fmla="*/ 933054 h 7041654"/>
              <a:gd name="connsiteX5389" fmla="*/ 4896156 w 9636586"/>
              <a:gd name="connsiteY5389" fmla="*/ 932493 h 7041654"/>
              <a:gd name="connsiteX5390" fmla="*/ 4896156 w 9636586"/>
              <a:gd name="connsiteY5390" fmla="*/ 932458 h 7041654"/>
              <a:gd name="connsiteX5391" fmla="*/ 4899174 w 9636586"/>
              <a:gd name="connsiteY5391" fmla="*/ 923875 h 7041654"/>
              <a:gd name="connsiteX5392" fmla="*/ 4899506 w 9636586"/>
              <a:gd name="connsiteY5392" fmla="*/ 923986 h 7041654"/>
              <a:gd name="connsiteX5393" fmla="*/ 4899871 w 9636586"/>
              <a:gd name="connsiteY5393" fmla="*/ 922949 h 7041654"/>
              <a:gd name="connsiteX5394" fmla="*/ 4902913 w 9636586"/>
              <a:gd name="connsiteY5394" fmla="*/ 923950 h 7041654"/>
              <a:gd name="connsiteX5395" fmla="*/ 4909474 w 9636586"/>
              <a:gd name="connsiteY5395" fmla="*/ 923462 h 7041654"/>
              <a:gd name="connsiteX5396" fmla="*/ 4912501 w 9636586"/>
              <a:gd name="connsiteY5396" fmla="*/ 923950 h 7041654"/>
              <a:gd name="connsiteX5397" fmla="*/ 4914022 w 9636586"/>
              <a:gd name="connsiteY5397" fmla="*/ 925976 h 7041654"/>
              <a:gd name="connsiteX5398" fmla="*/ 4915543 w 9636586"/>
              <a:gd name="connsiteY5398" fmla="*/ 928489 h 7041654"/>
              <a:gd name="connsiteX5399" fmla="*/ 4917048 w 9636586"/>
              <a:gd name="connsiteY5399" fmla="*/ 931541 h 7041654"/>
              <a:gd name="connsiteX5400" fmla="*/ 4917048 w 9636586"/>
              <a:gd name="connsiteY5400" fmla="*/ 933542 h 7041654"/>
              <a:gd name="connsiteX5401" fmla="*/ 4915036 w 9636586"/>
              <a:gd name="connsiteY5401" fmla="*/ 936568 h 7041654"/>
              <a:gd name="connsiteX5402" fmla="*/ 4914650 w 9636586"/>
              <a:gd name="connsiteY5402" fmla="*/ 936922 h 7041654"/>
              <a:gd name="connsiteX5403" fmla="*/ 4914262 w 9636586"/>
              <a:gd name="connsiteY5403" fmla="*/ 937506 h 7041654"/>
              <a:gd name="connsiteX5404" fmla="*/ 4908547 w 9636586"/>
              <a:gd name="connsiteY5404" fmla="*/ 942765 h 7041654"/>
              <a:gd name="connsiteX5405" fmla="*/ 4906954 w 9636586"/>
              <a:gd name="connsiteY5405" fmla="*/ 945159 h 7041654"/>
              <a:gd name="connsiteX5406" fmla="*/ 4902913 w 9636586"/>
              <a:gd name="connsiteY5406" fmla="*/ 956777 h 7041654"/>
              <a:gd name="connsiteX5407" fmla="*/ 4902558 w 9636586"/>
              <a:gd name="connsiteY5407" fmla="*/ 956642 h 7041654"/>
              <a:gd name="connsiteX5408" fmla="*/ 4902191 w 9636586"/>
              <a:gd name="connsiteY5408" fmla="*/ 957700 h 7041654"/>
              <a:gd name="connsiteX5409" fmla="*/ 4895653 w 9636586"/>
              <a:gd name="connsiteY5409" fmla="*/ 955175 h 7041654"/>
              <a:gd name="connsiteX5410" fmla="*/ 4889115 w 9636586"/>
              <a:gd name="connsiteY5410" fmla="*/ 958205 h 7041654"/>
              <a:gd name="connsiteX5411" fmla="*/ 4884652 w 9636586"/>
              <a:gd name="connsiteY5411" fmla="*/ 963134 h 7041654"/>
              <a:gd name="connsiteX5412" fmla="*/ 4883201 w 9636586"/>
              <a:gd name="connsiteY5412" fmla="*/ 969395 h 7041654"/>
              <a:gd name="connsiteX5413" fmla="*/ 4884215 w 9636586"/>
              <a:gd name="connsiteY5413" fmla="*/ 972934 h 7041654"/>
              <a:gd name="connsiteX5414" fmla="*/ 4885229 w 9636586"/>
              <a:gd name="connsiteY5414" fmla="*/ 974960 h 7041654"/>
              <a:gd name="connsiteX5415" fmla="*/ 4887749 w 9636586"/>
              <a:gd name="connsiteY5415" fmla="*/ 975961 h 7041654"/>
              <a:gd name="connsiteX5416" fmla="*/ 4890269 w 9636586"/>
              <a:gd name="connsiteY5416" fmla="*/ 977987 h 7041654"/>
              <a:gd name="connsiteX5417" fmla="*/ 4890776 w 9636586"/>
              <a:gd name="connsiteY5417" fmla="*/ 977987 h 7041654"/>
              <a:gd name="connsiteX5418" fmla="*/ 4892804 w 9636586"/>
              <a:gd name="connsiteY5418" fmla="*/ 978987 h 7041654"/>
              <a:gd name="connsiteX5419" fmla="*/ 4893818 w 9636586"/>
              <a:gd name="connsiteY5419" fmla="*/ 980013 h 7041654"/>
              <a:gd name="connsiteX5420" fmla="*/ 4892297 w 9636586"/>
              <a:gd name="connsiteY5420" fmla="*/ 980013 h 7041654"/>
              <a:gd name="connsiteX5421" fmla="*/ 4892253 w 9636586"/>
              <a:gd name="connsiteY5421" fmla="*/ 980034 h 7041654"/>
              <a:gd name="connsiteX5422" fmla="*/ 4893138 w 9636586"/>
              <a:gd name="connsiteY5422" fmla="*/ 980922 h 7041654"/>
              <a:gd name="connsiteX5423" fmla="*/ 4891630 w 9636586"/>
              <a:gd name="connsiteY5423" fmla="*/ 980922 h 7041654"/>
              <a:gd name="connsiteX5424" fmla="*/ 4889618 w 9636586"/>
              <a:gd name="connsiteY5424" fmla="*/ 981932 h 7041654"/>
              <a:gd name="connsiteX5425" fmla="*/ 4888613 w 9636586"/>
              <a:gd name="connsiteY5425" fmla="*/ 982438 h 7041654"/>
              <a:gd name="connsiteX5426" fmla="*/ 4887749 w 9636586"/>
              <a:gd name="connsiteY5426" fmla="*/ 983015 h 7041654"/>
              <a:gd name="connsiteX5427" fmla="*/ 4887749 w 9636586"/>
              <a:gd name="connsiteY5427" fmla="*/ 984552 h 7041654"/>
              <a:gd name="connsiteX5428" fmla="*/ 4887103 w 9636586"/>
              <a:gd name="connsiteY5428" fmla="*/ 984276 h 7041654"/>
              <a:gd name="connsiteX5429" fmla="*/ 4887103 w 9636586"/>
              <a:gd name="connsiteY5429" fmla="*/ 985466 h 7041654"/>
              <a:gd name="connsiteX5430" fmla="*/ 4883582 w 9636586"/>
              <a:gd name="connsiteY5430" fmla="*/ 983951 h 7041654"/>
              <a:gd name="connsiteX5431" fmla="*/ 4882074 w 9636586"/>
              <a:gd name="connsiteY5431" fmla="*/ 985466 h 7041654"/>
              <a:gd name="connsiteX5432" fmla="*/ 4881186 w 9636586"/>
              <a:gd name="connsiteY5432" fmla="*/ 986655 h 7041654"/>
              <a:gd name="connsiteX5433" fmla="*/ 4881680 w 9636586"/>
              <a:gd name="connsiteY5433" fmla="*/ 989604 h 7041654"/>
              <a:gd name="connsiteX5434" fmla="*/ 4880764 w 9636586"/>
              <a:gd name="connsiteY5434" fmla="*/ 988682 h 7041654"/>
              <a:gd name="connsiteX5435" fmla="*/ 4881068 w 9636586"/>
              <a:gd name="connsiteY5435" fmla="*/ 990514 h 7041654"/>
              <a:gd name="connsiteX5436" fmla="*/ 4879056 w 9636586"/>
              <a:gd name="connsiteY5436" fmla="*/ 988495 h 7041654"/>
              <a:gd name="connsiteX5437" fmla="*/ 4876542 w 9636586"/>
              <a:gd name="connsiteY5437" fmla="*/ 987486 h 7041654"/>
              <a:gd name="connsiteX5438" fmla="*/ 4874027 w 9636586"/>
              <a:gd name="connsiteY5438" fmla="*/ 987486 h 7041654"/>
              <a:gd name="connsiteX5439" fmla="*/ 4872268 w 9636586"/>
              <a:gd name="connsiteY5439" fmla="*/ 988898 h 7041654"/>
              <a:gd name="connsiteX5440" fmla="*/ 4873598 w 9636586"/>
              <a:gd name="connsiteY5440" fmla="*/ 991118 h 7041654"/>
              <a:gd name="connsiteX5441" fmla="*/ 4872584 w 9636586"/>
              <a:gd name="connsiteY5441" fmla="*/ 994144 h 7041654"/>
              <a:gd name="connsiteX5442" fmla="*/ 4872077 w 9636586"/>
              <a:gd name="connsiteY5442" fmla="*/ 1000197 h 7041654"/>
              <a:gd name="connsiteX5443" fmla="*/ 4874612 w 9636586"/>
              <a:gd name="connsiteY5443" fmla="*/ 1007762 h 7041654"/>
              <a:gd name="connsiteX5444" fmla="*/ 4874612 w 9636586"/>
              <a:gd name="connsiteY5444" fmla="*/ 1010301 h 7041654"/>
              <a:gd name="connsiteX5445" fmla="*/ 4875626 w 9636586"/>
              <a:gd name="connsiteY5445" fmla="*/ 1012327 h 7041654"/>
              <a:gd name="connsiteX5446" fmla="*/ 4878653 w 9636586"/>
              <a:gd name="connsiteY5446" fmla="*/ 1012815 h 7041654"/>
              <a:gd name="connsiteX5447" fmla="*/ 4881680 w 9636586"/>
              <a:gd name="connsiteY5447" fmla="*/ 1012815 h 7041654"/>
              <a:gd name="connsiteX5448" fmla="*/ 4887317 w 9636586"/>
              <a:gd name="connsiteY5448" fmla="*/ 1012362 h 7041654"/>
              <a:gd name="connsiteX5449" fmla="*/ 4887103 w 9636586"/>
              <a:gd name="connsiteY5449" fmla="*/ 1011718 h 7041654"/>
              <a:gd name="connsiteX5450" fmla="*/ 4887103 w 9636586"/>
              <a:gd name="connsiteY5450" fmla="*/ 1008689 h 7041654"/>
              <a:gd name="connsiteX5451" fmla="*/ 4889115 w 9636586"/>
              <a:gd name="connsiteY5451" fmla="*/ 1005155 h 7041654"/>
              <a:gd name="connsiteX5452" fmla="*/ 4889209 w 9636586"/>
              <a:gd name="connsiteY5452" fmla="*/ 1005214 h 7041654"/>
              <a:gd name="connsiteX5453" fmla="*/ 4889762 w 9636586"/>
              <a:gd name="connsiteY5453" fmla="*/ 1004248 h 7041654"/>
              <a:gd name="connsiteX5454" fmla="*/ 4893818 w 9636586"/>
              <a:gd name="connsiteY5454" fmla="*/ 1006762 h 7041654"/>
              <a:gd name="connsiteX5455" fmla="*/ 4906447 w 9636586"/>
              <a:gd name="connsiteY5455" fmla="*/ 1016354 h 7041654"/>
              <a:gd name="connsiteX5456" fmla="*/ 4908460 w 9636586"/>
              <a:gd name="connsiteY5456" fmla="*/ 1016354 h 7041654"/>
              <a:gd name="connsiteX5457" fmla="*/ 4910831 w 9636586"/>
              <a:gd name="connsiteY5457" fmla="*/ 1014458 h 7041654"/>
              <a:gd name="connsiteX5458" fmla="*/ 4911748 w 9636586"/>
              <a:gd name="connsiteY5458" fmla="*/ 1013233 h 7041654"/>
              <a:gd name="connsiteX5459" fmla="*/ 4913256 w 9636586"/>
              <a:gd name="connsiteY5459" fmla="*/ 1011214 h 7041654"/>
              <a:gd name="connsiteX5460" fmla="*/ 4914262 w 9636586"/>
              <a:gd name="connsiteY5460" fmla="*/ 1008185 h 7041654"/>
              <a:gd name="connsiteX5461" fmla="*/ 4914765 w 9636586"/>
              <a:gd name="connsiteY5461" fmla="*/ 1005155 h 7041654"/>
              <a:gd name="connsiteX5462" fmla="*/ 4915391 w 9636586"/>
              <a:gd name="connsiteY5462" fmla="*/ 1005155 h 7041654"/>
              <a:gd name="connsiteX5463" fmla="*/ 4915543 w 9636586"/>
              <a:gd name="connsiteY5463" fmla="*/ 1004248 h 7041654"/>
              <a:gd name="connsiteX5464" fmla="*/ 4917048 w 9636586"/>
              <a:gd name="connsiteY5464" fmla="*/ 1004248 h 7041654"/>
              <a:gd name="connsiteX5465" fmla="*/ 4919077 w 9636586"/>
              <a:gd name="connsiteY5465" fmla="*/ 1005249 h 7041654"/>
              <a:gd name="connsiteX5466" fmla="*/ 4922103 w 9636586"/>
              <a:gd name="connsiteY5466" fmla="*/ 1005249 h 7041654"/>
              <a:gd name="connsiteX5467" fmla="*/ 4925130 w 9636586"/>
              <a:gd name="connsiteY5467" fmla="*/ 1004736 h 7041654"/>
              <a:gd name="connsiteX5468" fmla="*/ 4928172 w 9636586"/>
              <a:gd name="connsiteY5468" fmla="*/ 1004248 h 7041654"/>
              <a:gd name="connsiteX5469" fmla="*/ 4926651 w 9636586"/>
              <a:gd name="connsiteY5469" fmla="*/ 1005249 h 7041654"/>
              <a:gd name="connsiteX5470" fmla="*/ 4926631 w 9636586"/>
              <a:gd name="connsiteY5470" fmla="*/ 1005274 h 7041654"/>
              <a:gd name="connsiteX5471" fmla="*/ 4927339 w 9636586"/>
              <a:gd name="connsiteY5471" fmla="*/ 1005155 h 7041654"/>
              <a:gd name="connsiteX5472" fmla="*/ 4926019 w 9636586"/>
              <a:gd name="connsiteY5472" fmla="*/ 1006038 h 7041654"/>
              <a:gd name="connsiteX5473" fmla="*/ 4924638 w 9636586"/>
              <a:gd name="connsiteY5473" fmla="*/ 1007762 h 7041654"/>
              <a:gd name="connsiteX5474" fmla="*/ 4922610 w 9636586"/>
              <a:gd name="connsiteY5474" fmla="*/ 1010814 h 7041654"/>
              <a:gd name="connsiteX5475" fmla="*/ 4922311 w 9636586"/>
              <a:gd name="connsiteY5475" fmla="*/ 1010958 h 7041654"/>
              <a:gd name="connsiteX5476" fmla="*/ 4921806 w 9636586"/>
              <a:gd name="connsiteY5476" fmla="*/ 1011718 h 7041654"/>
              <a:gd name="connsiteX5477" fmla="*/ 4920801 w 9636586"/>
              <a:gd name="connsiteY5477" fmla="*/ 1012223 h 7041654"/>
              <a:gd name="connsiteX5478" fmla="*/ 4920297 w 9636586"/>
              <a:gd name="connsiteY5478" fmla="*/ 1012223 h 7041654"/>
              <a:gd name="connsiteX5479" fmla="*/ 4920289 w 9636586"/>
              <a:gd name="connsiteY5479" fmla="*/ 1012223 h 7041654"/>
              <a:gd name="connsiteX5480" fmla="*/ 4920091 w 9636586"/>
              <a:gd name="connsiteY5480" fmla="*/ 1012815 h 7041654"/>
              <a:gd name="connsiteX5481" fmla="*/ 4920091 w 9636586"/>
              <a:gd name="connsiteY5481" fmla="*/ 1013840 h 7041654"/>
              <a:gd name="connsiteX5482" fmla="*/ 4921089 w 9636586"/>
              <a:gd name="connsiteY5482" fmla="*/ 1016354 h 7041654"/>
              <a:gd name="connsiteX5483" fmla="*/ 4921089 w 9636586"/>
              <a:gd name="connsiteY5483" fmla="*/ 1017379 h 7041654"/>
              <a:gd name="connsiteX5484" fmla="*/ 4921596 w 9636586"/>
              <a:gd name="connsiteY5484" fmla="*/ 1018380 h 7041654"/>
              <a:gd name="connsiteX5485" fmla="*/ 4923624 w 9636586"/>
              <a:gd name="connsiteY5485" fmla="*/ 1019893 h 7041654"/>
              <a:gd name="connsiteX5486" fmla="*/ 4924132 w 9636586"/>
              <a:gd name="connsiteY5486" fmla="*/ 1021919 h 7041654"/>
              <a:gd name="connsiteX5487" fmla="*/ 4923624 w 9636586"/>
              <a:gd name="connsiteY5487" fmla="*/ 1022406 h 7041654"/>
              <a:gd name="connsiteX5488" fmla="*/ 4923243 w 9636586"/>
              <a:gd name="connsiteY5488" fmla="*/ 1022536 h 7041654"/>
              <a:gd name="connsiteX5489" fmla="*/ 4923315 w 9636586"/>
              <a:gd name="connsiteY5489" fmla="*/ 1022825 h 7041654"/>
              <a:gd name="connsiteX5490" fmla="*/ 4922812 w 9636586"/>
              <a:gd name="connsiteY5490" fmla="*/ 1023330 h 7041654"/>
              <a:gd name="connsiteX5491" fmla="*/ 4920460 w 9636586"/>
              <a:gd name="connsiteY5491" fmla="*/ 1024116 h 7041654"/>
              <a:gd name="connsiteX5492" fmla="*/ 4920091 w 9636586"/>
              <a:gd name="connsiteY5492" fmla="*/ 1025946 h 7041654"/>
              <a:gd name="connsiteX5493" fmla="*/ 4920598 w 9636586"/>
              <a:gd name="connsiteY5493" fmla="*/ 1028972 h 7041654"/>
              <a:gd name="connsiteX5494" fmla="*/ 4922610 w 9636586"/>
              <a:gd name="connsiteY5494" fmla="*/ 1030998 h 7041654"/>
              <a:gd name="connsiteX5495" fmla="*/ 4920598 w 9636586"/>
              <a:gd name="connsiteY5495" fmla="*/ 1029997 h 7041654"/>
              <a:gd name="connsiteX5496" fmla="*/ 4920129 w 9636586"/>
              <a:gd name="connsiteY5496" fmla="*/ 1030229 h 7041654"/>
              <a:gd name="connsiteX5497" fmla="*/ 4921806 w 9636586"/>
              <a:gd name="connsiteY5497" fmla="*/ 1031912 h 7041654"/>
              <a:gd name="connsiteX5498" fmla="*/ 4919794 w 9636586"/>
              <a:gd name="connsiteY5498" fmla="*/ 1030902 h 7041654"/>
              <a:gd name="connsiteX5499" fmla="*/ 4918570 w 9636586"/>
              <a:gd name="connsiteY5499" fmla="*/ 1031517 h 7041654"/>
              <a:gd name="connsiteX5500" fmla="*/ 4918570 w 9636586"/>
              <a:gd name="connsiteY5500" fmla="*/ 1032024 h 7041654"/>
              <a:gd name="connsiteX5501" fmla="*/ 4920091 w 9636586"/>
              <a:gd name="connsiteY5501" fmla="*/ 1034024 h 7041654"/>
              <a:gd name="connsiteX5502" fmla="*/ 4917783 w 9636586"/>
              <a:gd name="connsiteY5502" fmla="*/ 1032507 h 7041654"/>
              <a:gd name="connsiteX5503" fmla="*/ 4917783 w 9636586"/>
              <a:gd name="connsiteY5503" fmla="*/ 1032921 h 7041654"/>
              <a:gd name="connsiteX5504" fmla="*/ 4919291 w 9636586"/>
              <a:gd name="connsiteY5504" fmla="*/ 1034940 h 7041654"/>
              <a:gd name="connsiteX5505" fmla="*/ 4916274 w 9636586"/>
              <a:gd name="connsiteY5505" fmla="*/ 1032921 h 7041654"/>
              <a:gd name="connsiteX5506" fmla="*/ 4914262 w 9636586"/>
              <a:gd name="connsiteY5506" fmla="*/ 1032417 h 7041654"/>
              <a:gd name="connsiteX5507" fmla="*/ 4912884 w 9636586"/>
              <a:gd name="connsiteY5507" fmla="*/ 1032763 h 7041654"/>
              <a:gd name="connsiteX5508" fmla="*/ 4912501 w 9636586"/>
              <a:gd name="connsiteY5508" fmla="*/ 1035050 h 7041654"/>
              <a:gd name="connsiteX5509" fmla="*/ 4911944 w 9636586"/>
              <a:gd name="connsiteY5509" fmla="*/ 1034771 h 7041654"/>
              <a:gd name="connsiteX5510" fmla="*/ 4911748 w 9636586"/>
              <a:gd name="connsiteY5510" fmla="*/ 1035951 h 7041654"/>
              <a:gd name="connsiteX5511" fmla="*/ 4904706 w 9636586"/>
              <a:gd name="connsiteY5511" fmla="*/ 1032417 h 7041654"/>
              <a:gd name="connsiteX5512" fmla="*/ 4901688 w 9636586"/>
              <a:gd name="connsiteY5512" fmla="*/ 1030902 h 7041654"/>
              <a:gd name="connsiteX5513" fmla="*/ 4898168 w 9636586"/>
              <a:gd name="connsiteY5513" fmla="*/ 1032921 h 7041654"/>
              <a:gd name="connsiteX5514" fmla="*/ 4896156 w 9636586"/>
              <a:gd name="connsiteY5514" fmla="*/ 1030902 h 7041654"/>
              <a:gd name="connsiteX5515" fmla="*/ 4892132 w 9636586"/>
              <a:gd name="connsiteY5515" fmla="*/ 1029893 h 7041654"/>
              <a:gd name="connsiteX5516" fmla="*/ 4883079 w 9636586"/>
              <a:gd name="connsiteY5516" fmla="*/ 1029387 h 7041654"/>
              <a:gd name="connsiteX5517" fmla="*/ 4880062 w 9636586"/>
              <a:gd name="connsiteY5517" fmla="*/ 1027368 h 7041654"/>
              <a:gd name="connsiteX5518" fmla="*/ 4877044 w 9636586"/>
              <a:gd name="connsiteY5518" fmla="*/ 1027368 h 7041654"/>
              <a:gd name="connsiteX5519" fmla="*/ 4875033 w 9636586"/>
              <a:gd name="connsiteY5519" fmla="*/ 1027873 h 7041654"/>
              <a:gd name="connsiteX5520" fmla="*/ 4866986 w 9636586"/>
              <a:gd name="connsiteY5520" fmla="*/ 1032921 h 7041654"/>
              <a:gd name="connsiteX5521" fmla="*/ 4858436 w 9636586"/>
              <a:gd name="connsiteY5521" fmla="*/ 1032417 h 7041654"/>
              <a:gd name="connsiteX5522" fmla="*/ 4821721 w 9636586"/>
              <a:gd name="connsiteY5522" fmla="*/ 1019291 h 7041654"/>
              <a:gd name="connsiteX5523" fmla="*/ 4820716 w 9636586"/>
              <a:gd name="connsiteY5523" fmla="*/ 1018281 h 7041654"/>
              <a:gd name="connsiteX5524" fmla="*/ 4817195 w 9636586"/>
              <a:gd name="connsiteY5524" fmla="*/ 1015252 h 7041654"/>
              <a:gd name="connsiteX5525" fmla="*/ 4814680 w 9636586"/>
              <a:gd name="connsiteY5525" fmla="*/ 1014748 h 7041654"/>
              <a:gd name="connsiteX5526" fmla="*/ 4812668 w 9636586"/>
              <a:gd name="connsiteY5526" fmla="*/ 1014748 h 7041654"/>
              <a:gd name="connsiteX5527" fmla="*/ 4805628 w 9636586"/>
              <a:gd name="connsiteY5527" fmla="*/ 1017271 h 7041654"/>
              <a:gd name="connsiteX5528" fmla="*/ 4800597 w 9636586"/>
              <a:gd name="connsiteY5528" fmla="*/ 1020805 h 7041654"/>
              <a:gd name="connsiteX5529" fmla="*/ 4797077 w 9636586"/>
              <a:gd name="connsiteY5529" fmla="*/ 1021815 h 7041654"/>
              <a:gd name="connsiteX5530" fmla="*/ 4796575 w 9636586"/>
              <a:gd name="connsiteY5530" fmla="*/ 1021815 h 7041654"/>
              <a:gd name="connsiteX5531" fmla="*/ 4794562 w 9636586"/>
              <a:gd name="connsiteY5531" fmla="*/ 1022825 h 7041654"/>
              <a:gd name="connsiteX5532" fmla="*/ 4794060 w 9636586"/>
              <a:gd name="connsiteY5532" fmla="*/ 1021815 h 7041654"/>
              <a:gd name="connsiteX5533" fmla="*/ 4794562 w 9636586"/>
              <a:gd name="connsiteY5533" fmla="*/ 1019291 h 7041654"/>
              <a:gd name="connsiteX5534" fmla="*/ 4794608 w 9636586"/>
              <a:gd name="connsiteY5534" fmla="*/ 1019229 h 7041654"/>
              <a:gd name="connsiteX5535" fmla="*/ 4794780 w 9636586"/>
              <a:gd name="connsiteY5535" fmla="*/ 1018380 h 7041654"/>
              <a:gd name="connsiteX5536" fmla="*/ 4796301 w 9636586"/>
              <a:gd name="connsiteY5536" fmla="*/ 1016354 h 7041654"/>
              <a:gd name="connsiteX5537" fmla="*/ 4800848 w 9636586"/>
              <a:gd name="connsiteY5537" fmla="*/ 1013840 h 7041654"/>
              <a:gd name="connsiteX5538" fmla="*/ 4802861 w 9636586"/>
              <a:gd name="connsiteY5538" fmla="*/ 1012815 h 7041654"/>
              <a:gd name="connsiteX5539" fmla="*/ 4809437 w 9636586"/>
              <a:gd name="connsiteY5539" fmla="*/ 1009788 h 7041654"/>
              <a:gd name="connsiteX5540" fmla="*/ 4811957 w 9636586"/>
              <a:gd name="connsiteY5540" fmla="*/ 1007762 h 7041654"/>
              <a:gd name="connsiteX5541" fmla="*/ 4814492 w 9636586"/>
              <a:gd name="connsiteY5541" fmla="*/ 1002222 h 7041654"/>
              <a:gd name="connsiteX5542" fmla="*/ 4815998 w 9636586"/>
              <a:gd name="connsiteY5542" fmla="*/ 1000709 h 7041654"/>
              <a:gd name="connsiteX5543" fmla="*/ 4817073 w 9636586"/>
              <a:gd name="connsiteY5543" fmla="*/ 998914 h 7041654"/>
              <a:gd name="connsiteX5544" fmla="*/ 4816189 w 9636586"/>
              <a:gd name="connsiteY5544" fmla="*/ 997583 h 7041654"/>
              <a:gd name="connsiteX5545" fmla="*/ 4814177 w 9636586"/>
              <a:gd name="connsiteY5545" fmla="*/ 993039 h 7041654"/>
              <a:gd name="connsiteX5546" fmla="*/ 4812668 w 9636586"/>
              <a:gd name="connsiteY5546" fmla="*/ 986476 h 7041654"/>
              <a:gd name="connsiteX5547" fmla="*/ 4811663 w 9636586"/>
              <a:gd name="connsiteY5547" fmla="*/ 974360 h 7041654"/>
              <a:gd name="connsiteX5548" fmla="*/ 4811663 w 9636586"/>
              <a:gd name="connsiteY5548" fmla="*/ 967797 h 7041654"/>
              <a:gd name="connsiteX5549" fmla="*/ 4814680 w 9636586"/>
              <a:gd name="connsiteY5549" fmla="*/ 956185 h 7041654"/>
              <a:gd name="connsiteX5550" fmla="*/ 4815686 w 9636586"/>
              <a:gd name="connsiteY5550" fmla="*/ 949622 h 7041654"/>
              <a:gd name="connsiteX5551" fmla="*/ 4814680 w 9636586"/>
              <a:gd name="connsiteY5551" fmla="*/ 947099 h 7041654"/>
              <a:gd name="connsiteX5552" fmla="*/ 4812165 w 9636586"/>
              <a:gd name="connsiteY5552" fmla="*/ 943565 h 7041654"/>
              <a:gd name="connsiteX5553" fmla="*/ 4811160 w 9636586"/>
              <a:gd name="connsiteY5553" fmla="*/ 940534 h 7041654"/>
              <a:gd name="connsiteX5554" fmla="*/ 4811663 w 9636586"/>
              <a:gd name="connsiteY5554" fmla="*/ 937506 h 7041654"/>
              <a:gd name="connsiteX5555" fmla="*/ 4811814 w 9636586"/>
              <a:gd name="connsiteY5555" fmla="*/ 937430 h 7041654"/>
              <a:gd name="connsiteX5556" fmla="*/ 4811957 w 9636586"/>
              <a:gd name="connsiteY5556" fmla="*/ 936568 h 7041654"/>
              <a:gd name="connsiteX5557" fmla="*/ 4814984 w 9636586"/>
              <a:gd name="connsiteY5557" fmla="*/ 935055 h 7041654"/>
              <a:gd name="connsiteX5558" fmla="*/ 4818026 w 9636586"/>
              <a:gd name="connsiteY5558" fmla="*/ 936080 h 7041654"/>
              <a:gd name="connsiteX5559" fmla="*/ 4822574 w 9636586"/>
              <a:gd name="connsiteY5559" fmla="*/ 941133 h 7041654"/>
              <a:gd name="connsiteX5560" fmla="*/ 4824586 w 9636586"/>
              <a:gd name="connsiteY5560" fmla="*/ 939620 h 7041654"/>
              <a:gd name="connsiteX5561" fmla="*/ 4829134 w 9636586"/>
              <a:gd name="connsiteY5561" fmla="*/ 939107 h 7041654"/>
              <a:gd name="connsiteX5562" fmla="*/ 4831162 w 9636586"/>
              <a:gd name="connsiteY5562" fmla="*/ 938106 h 7041654"/>
              <a:gd name="connsiteX5563" fmla="*/ 4833137 w 9636586"/>
              <a:gd name="connsiteY5563" fmla="*/ 936119 h 7041654"/>
              <a:gd name="connsiteX5564" fmla="*/ 4833792 w 9636586"/>
              <a:gd name="connsiteY5564" fmla="*/ 934477 h 7041654"/>
              <a:gd name="connsiteX5565" fmla="*/ 4834798 w 9636586"/>
              <a:gd name="connsiteY5565" fmla="*/ 929428 h 7041654"/>
              <a:gd name="connsiteX5566" fmla="*/ 4834985 w 9636586"/>
              <a:gd name="connsiteY5566" fmla="*/ 929578 h 7041654"/>
              <a:gd name="connsiteX5567" fmla="*/ 4835203 w 9636586"/>
              <a:gd name="connsiteY5567" fmla="*/ 928489 h 7041654"/>
              <a:gd name="connsiteX5568" fmla="*/ 4837723 w 9636586"/>
              <a:gd name="connsiteY5568" fmla="*/ 930515 h 7041654"/>
              <a:gd name="connsiteX5569" fmla="*/ 4840258 w 9636586"/>
              <a:gd name="connsiteY5569" fmla="*/ 935055 h 7041654"/>
              <a:gd name="connsiteX5570" fmla="*/ 4842778 w 9636586"/>
              <a:gd name="connsiteY5570" fmla="*/ 936568 h 7041654"/>
              <a:gd name="connsiteX5571" fmla="*/ 4845313 w 9636586"/>
              <a:gd name="connsiteY5571" fmla="*/ 932541 h 7041654"/>
              <a:gd name="connsiteX5572" fmla="*/ 4846311 w 9636586"/>
              <a:gd name="connsiteY5572" fmla="*/ 933542 h 7041654"/>
              <a:gd name="connsiteX5573" fmla="*/ 4848880 w 9636586"/>
              <a:gd name="connsiteY5573" fmla="*/ 935252 h 7041654"/>
              <a:gd name="connsiteX5574" fmla="*/ 4848880 w 9636586"/>
              <a:gd name="connsiteY5574" fmla="*/ 930439 h 7041654"/>
              <a:gd name="connsiteX5575" fmla="*/ 4849354 w 9636586"/>
              <a:gd name="connsiteY5575" fmla="*/ 930756 h 7041654"/>
              <a:gd name="connsiteX5576" fmla="*/ 4849354 w 9636586"/>
              <a:gd name="connsiteY5576" fmla="*/ 929515 h 7041654"/>
              <a:gd name="connsiteX5577" fmla="*/ 4852380 w 9636586"/>
              <a:gd name="connsiteY5577" fmla="*/ 931541 h 7041654"/>
              <a:gd name="connsiteX5578" fmla="*/ 4855407 w 9636586"/>
              <a:gd name="connsiteY5578" fmla="*/ 930028 h 7041654"/>
              <a:gd name="connsiteX5579" fmla="*/ 4855855 w 9636586"/>
              <a:gd name="connsiteY5579" fmla="*/ 929348 h 7041654"/>
              <a:gd name="connsiteX5580" fmla="*/ 4853406 w 9636586"/>
              <a:gd name="connsiteY5580" fmla="*/ 926399 h 7041654"/>
              <a:gd name="connsiteX5581" fmla="*/ 4851898 w 9636586"/>
              <a:gd name="connsiteY5581" fmla="*/ 927914 h 7041654"/>
              <a:gd name="connsiteX5582" fmla="*/ 4850388 w 9636586"/>
              <a:gd name="connsiteY5582" fmla="*/ 924380 h 7041654"/>
              <a:gd name="connsiteX5583" fmla="*/ 4849886 w 9636586"/>
              <a:gd name="connsiteY5583" fmla="*/ 920846 h 7041654"/>
              <a:gd name="connsiteX5584" fmla="*/ 4848880 w 9636586"/>
              <a:gd name="connsiteY5584" fmla="*/ 918321 h 7041654"/>
              <a:gd name="connsiteX5585" fmla="*/ 4844856 w 9636586"/>
              <a:gd name="connsiteY5585" fmla="*/ 918321 h 7041654"/>
              <a:gd name="connsiteX5586" fmla="*/ 4845416 w 9636586"/>
              <a:gd name="connsiteY5586" fmla="*/ 917384 h 7041654"/>
              <a:gd name="connsiteX5587" fmla="*/ 4845313 w 9636586"/>
              <a:gd name="connsiteY5587" fmla="*/ 917384 h 7041654"/>
              <a:gd name="connsiteX5588" fmla="*/ 4846365 w 9636586"/>
              <a:gd name="connsiteY5588" fmla="*/ 915627 h 7041654"/>
              <a:gd name="connsiteX5589" fmla="*/ 4846365 w 9636586"/>
              <a:gd name="connsiteY5589" fmla="*/ 914283 h 7041654"/>
              <a:gd name="connsiteX5590" fmla="*/ 4845862 w 9636586"/>
              <a:gd name="connsiteY5590" fmla="*/ 912768 h 7041654"/>
              <a:gd name="connsiteX5591" fmla="*/ 4843348 w 9636586"/>
              <a:gd name="connsiteY5591" fmla="*/ 912264 h 7041654"/>
              <a:gd name="connsiteX5592" fmla="*/ 4844194 w 9636586"/>
              <a:gd name="connsiteY5592" fmla="*/ 911414 h 7041654"/>
              <a:gd name="connsiteX5593" fmla="*/ 4843792 w 9636586"/>
              <a:gd name="connsiteY5593" fmla="*/ 911332 h 7041654"/>
              <a:gd name="connsiteX5594" fmla="*/ 4845313 w 9636586"/>
              <a:gd name="connsiteY5594" fmla="*/ 909818 h 7041654"/>
              <a:gd name="connsiteX5595" fmla="*/ 4846311 w 9636586"/>
              <a:gd name="connsiteY5595" fmla="*/ 908305 h 7041654"/>
              <a:gd name="connsiteX5596" fmla="*/ 4848846 w 9636586"/>
              <a:gd name="connsiteY5596" fmla="*/ 908305 h 7041654"/>
              <a:gd name="connsiteX5597" fmla="*/ 4850859 w 9636586"/>
              <a:gd name="connsiteY5597" fmla="*/ 908305 h 7041654"/>
              <a:gd name="connsiteX5598" fmla="*/ 4853901 w 9636586"/>
              <a:gd name="connsiteY5598" fmla="*/ 909305 h 7041654"/>
              <a:gd name="connsiteX5599" fmla="*/ 4853901 w 9636586"/>
              <a:gd name="connsiteY5599" fmla="*/ 910331 h 7041654"/>
              <a:gd name="connsiteX5600" fmla="*/ 4853901 w 9636586"/>
              <a:gd name="connsiteY5600" fmla="*/ 910819 h 7041654"/>
              <a:gd name="connsiteX5601" fmla="*/ 4853901 w 9636586"/>
              <a:gd name="connsiteY5601" fmla="*/ 911332 h 7041654"/>
              <a:gd name="connsiteX5602" fmla="*/ 4853901 w 9636586"/>
              <a:gd name="connsiteY5602" fmla="*/ 912844 h 7041654"/>
              <a:gd name="connsiteX5603" fmla="*/ 4853394 w 9636586"/>
              <a:gd name="connsiteY5603" fmla="*/ 914870 h 7041654"/>
              <a:gd name="connsiteX5604" fmla="*/ 4853901 w 9636586"/>
              <a:gd name="connsiteY5604" fmla="*/ 915871 h 7041654"/>
              <a:gd name="connsiteX5605" fmla="*/ 4854900 w 9636586"/>
              <a:gd name="connsiteY5605" fmla="*/ 916384 h 7041654"/>
              <a:gd name="connsiteX5606" fmla="*/ 4855691 w 9636586"/>
              <a:gd name="connsiteY5606" fmla="*/ 915984 h 7041654"/>
              <a:gd name="connsiteX5607" fmla="*/ 4855921 w 9636586"/>
              <a:gd name="connsiteY5607" fmla="*/ 915292 h 7041654"/>
              <a:gd name="connsiteX5608" fmla="*/ 4856131 w 9636586"/>
              <a:gd name="connsiteY5608" fmla="*/ 915222 h 7041654"/>
              <a:gd name="connsiteX5609" fmla="*/ 4856421 w 9636586"/>
              <a:gd name="connsiteY5609" fmla="*/ 914358 h 7041654"/>
              <a:gd name="connsiteX5610" fmla="*/ 4857891 w 9636586"/>
              <a:gd name="connsiteY5610" fmla="*/ 913862 h 7041654"/>
              <a:gd name="connsiteX5611" fmla="*/ 4857933 w 9636586"/>
              <a:gd name="connsiteY5611" fmla="*/ 913778 h 7041654"/>
              <a:gd name="connsiteX5612" fmla="*/ 4858113 w 9636586"/>
              <a:gd name="connsiteY5612" fmla="*/ 913507 h 7041654"/>
              <a:gd name="connsiteX5613" fmla="*/ 4858449 w 9636586"/>
              <a:gd name="connsiteY5613" fmla="*/ 912844 h 7041654"/>
              <a:gd name="connsiteX5614" fmla="*/ 4859448 w 9636586"/>
              <a:gd name="connsiteY5614" fmla="*/ 911332 h 7041654"/>
              <a:gd name="connsiteX5615" fmla="*/ 4861983 w 9636586"/>
              <a:gd name="connsiteY5615" fmla="*/ 912844 h 7041654"/>
              <a:gd name="connsiteX5616" fmla="*/ 4865002 w 9636586"/>
              <a:gd name="connsiteY5616" fmla="*/ 908112 h 7041654"/>
              <a:gd name="connsiteX5617" fmla="*/ 4865476 w 9636586"/>
              <a:gd name="connsiteY5617" fmla="*/ 906205 h 7041654"/>
              <a:gd name="connsiteX5618" fmla="*/ 4865898 w 9636586"/>
              <a:gd name="connsiteY5618" fmla="*/ 905782 h 7041654"/>
              <a:gd name="connsiteX5619" fmla="*/ 4866024 w 9636586"/>
              <a:gd name="connsiteY5619" fmla="*/ 905279 h 7041654"/>
              <a:gd name="connsiteX5620" fmla="*/ 4867545 w 9636586"/>
              <a:gd name="connsiteY5620" fmla="*/ 903766 h 7041654"/>
              <a:gd name="connsiteX5621" fmla="*/ 4872077 w 9636586"/>
              <a:gd name="connsiteY5621" fmla="*/ 903766 h 7041654"/>
              <a:gd name="connsiteX5622" fmla="*/ 4747289 w 9636586"/>
              <a:gd name="connsiteY5622" fmla="*/ 842650 h 7041654"/>
              <a:gd name="connsiteX5623" fmla="*/ 4751836 w 9636586"/>
              <a:gd name="connsiteY5623" fmla="*/ 843163 h 7041654"/>
              <a:gd name="connsiteX5624" fmla="*/ 4756384 w 9636586"/>
              <a:gd name="connsiteY5624" fmla="*/ 845190 h 7041654"/>
              <a:gd name="connsiteX5625" fmla="*/ 4759918 w 9636586"/>
              <a:gd name="connsiteY5625" fmla="*/ 848728 h 7041654"/>
              <a:gd name="connsiteX5626" fmla="*/ 4760242 w 9636586"/>
              <a:gd name="connsiteY5626" fmla="*/ 849805 h 7041654"/>
              <a:gd name="connsiteX5627" fmla="*/ 4760529 w 9636586"/>
              <a:gd name="connsiteY5627" fmla="*/ 850081 h 7041654"/>
              <a:gd name="connsiteX5628" fmla="*/ 4761875 w 9636586"/>
              <a:gd name="connsiteY5628" fmla="*/ 854401 h 7041654"/>
              <a:gd name="connsiteX5629" fmla="*/ 4764973 w 9636586"/>
              <a:gd name="connsiteY5629" fmla="*/ 858807 h 7041654"/>
              <a:gd name="connsiteX5630" fmla="*/ 4765112 w 9636586"/>
              <a:gd name="connsiteY5630" fmla="*/ 859230 h 7041654"/>
              <a:gd name="connsiteX5631" fmla="*/ 4765695 w 9636586"/>
              <a:gd name="connsiteY5631" fmla="*/ 860032 h 7041654"/>
              <a:gd name="connsiteX5632" fmla="*/ 4765976 w 9636586"/>
              <a:gd name="connsiteY5632" fmla="*/ 860843 h 7041654"/>
              <a:gd name="connsiteX5633" fmla="*/ 4766479 w 9636586"/>
              <a:gd name="connsiteY5633" fmla="*/ 861346 h 7041654"/>
              <a:gd name="connsiteX5634" fmla="*/ 4768507 w 9636586"/>
              <a:gd name="connsiteY5634" fmla="*/ 861859 h 7041654"/>
              <a:gd name="connsiteX5635" fmla="*/ 4768767 w 9636586"/>
              <a:gd name="connsiteY5635" fmla="*/ 862885 h 7041654"/>
              <a:gd name="connsiteX5636" fmla="*/ 4769311 w 9636586"/>
              <a:gd name="connsiteY5636" fmla="*/ 863017 h 7041654"/>
              <a:gd name="connsiteX5637" fmla="*/ 4769828 w 9636586"/>
              <a:gd name="connsiteY5637" fmla="*/ 865007 h 7041654"/>
              <a:gd name="connsiteX5638" fmla="*/ 4768795 w 9636586"/>
              <a:gd name="connsiteY5638" fmla="*/ 867992 h 7041654"/>
              <a:gd name="connsiteX5639" fmla="*/ 4763112 w 9636586"/>
              <a:gd name="connsiteY5639" fmla="*/ 864012 h 7041654"/>
              <a:gd name="connsiteX5640" fmla="*/ 4763112 w 9636586"/>
              <a:gd name="connsiteY5640" fmla="*/ 867992 h 7041654"/>
              <a:gd name="connsiteX5641" fmla="*/ 4760012 w 9636586"/>
              <a:gd name="connsiteY5641" fmla="*/ 866997 h 7041654"/>
              <a:gd name="connsiteX5642" fmla="*/ 4760012 w 9636586"/>
              <a:gd name="connsiteY5642" fmla="*/ 870479 h 7041654"/>
              <a:gd name="connsiteX5643" fmla="*/ 4762079 w 9636586"/>
              <a:gd name="connsiteY5643" fmla="*/ 874957 h 7041654"/>
              <a:gd name="connsiteX5644" fmla="*/ 4762079 w 9636586"/>
              <a:gd name="connsiteY5644" fmla="*/ 878440 h 7041654"/>
              <a:gd name="connsiteX5645" fmla="*/ 4761046 w 9636586"/>
              <a:gd name="connsiteY5645" fmla="*/ 877942 h 7041654"/>
              <a:gd name="connsiteX5646" fmla="*/ 4760529 w 9636586"/>
              <a:gd name="connsiteY5646" fmla="*/ 877445 h 7041654"/>
              <a:gd name="connsiteX5647" fmla="*/ 4760529 w 9636586"/>
              <a:gd name="connsiteY5647" fmla="*/ 877044 h 7041654"/>
              <a:gd name="connsiteX5648" fmla="*/ 4760425 w 9636586"/>
              <a:gd name="connsiteY5648" fmla="*/ 876991 h 7041654"/>
              <a:gd name="connsiteX5649" fmla="*/ 4759918 w 9636586"/>
              <a:gd name="connsiteY5649" fmla="*/ 876503 h 7041654"/>
              <a:gd name="connsiteX5650" fmla="*/ 4759918 w 9636586"/>
              <a:gd name="connsiteY5650" fmla="*/ 875991 h 7041654"/>
              <a:gd name="connsiteX5651" fmla="*/ 4759918 w 9636586"/>
              <a:gd name="connsiteY5651" fmla="*/ 875478 h 7041654"/>
              <a:gd name="connsiteX5652" fmla="*/ 4759732 w 9636586"/>
              <a:gd name="connsiteY5652" fmla="*/ 875171 h 7041654"/>
              <a:gd name="connsiteX5653" fmla="*/ 4758979 w 9636586"/>
              <a:gd name="connsiteY5653" fmla="*/ 873962 h 7041654"/>
              <a:gd name="connsiteX5654" fmla="*/ 4754846 w 9636586"/>
              <a:gd name="connsiteY5654" fmla="*/ 871475 h 7041654"/>
              <a:gd name="connsiteX5655" fmla="*/ 4754519 w 9636586"/>
              <a:gd name="connsiteY5655" fmla="*/ 870528 h 7041654"/>
              <a:gd name="connsiteX5656" fmla="*/ 4754356 w 9636586"/>
              <a:gd name="connsiteY5656" fmla="*/ 870425 h 7041654"/>
              <a:gd name="connsiteX5657" fmla="*/ 4753849 w 9636586"/>
              <a:gd name="connsiteY5657" fmla="*/ 868912 h 7041654"/>
              <a:gd name="connsiteX5658" fmla="*/ 4755877 w 9636586"/>
              <a:gd name="connsiteY5658" fmla="*/ 858320 h 7041654"/>
              <a:gd name="connsiteX5659" fmla="*/ 4755370 w 9636586"/>
              <a:gd name="connsiteY5659" fmla="*/ 852268 h 7041654"/>
              <a:gd name="connsiteX5660" fmla="*/ 4754671 w 9636586"/>
              <a:gd name="connsiteY5660" fmla="*/ 849829 h 7041654"/>
              <a:gd name="connsiteX5661" fmla="*/ 4752780 w 9636586"/>
              <a:gd name="connsiteY5661" fmla="*/ 847096 h 7041654"/>
              <a:gd name="connsiteX5662" fmla="*/ 4747614 w 9636586"/>
              <a:gd name="connsiteY5662" fmla="*/ 844111 h 7041654"/>
              <a:gd name="connsiteX5663" fmla="*/ 4750159 w 9636586"/>
              <a:gd name="connsiteY5663" fmla="*/ 844383 h 7041654"/>
              <a:gd name="connsiteX5664" fmla="*/ 4897352 w 9636586"/>
              <a:gd name="connsiteY5664" fmla="*/ 579082 h 7041654"/>
              <a:gd name="connsiteX5665" fmla="*/ 4897352 w 9636586"/>
              <a:gd name="connsiteY5665" fmla="*/ 579748 h 7041654"/>
              <a:gd name="connsiteX5666" fmla="*/ 4897554 w 9636586"/>
              <a:gd name="connsiteY5666" fmla="*/ 579568 h 7041654"/>
              <a:gd name="connsiteX5667" fmla="*/ 4897554 w 9636586"/>
              <a:gd name="connsiteY5667" fmla="*/ 582709 h 7041654"/>
              <a:gd name="connsiteX5668" fmla="*/ 4897646 w 9636586"/>
              <a:gd name="connsiteY5668" fmla="*/ 582996 h 7041654"/>
              <a:gd name="connsiteX5669" fmla="*/ 4898857 w 9636586"/>
              <a:gd name="connsiteY5669" fmla="*/ 586648 h 7041654"/>
              <a:gd name="connsiteX5670" fmla="*/ 4898857 w 9636586"/>
              <a:gd name="connsiteY5670" fmla="*/ 586765 h 7041654"/>
              <a:gd name="connsiteX5671" fmla="*/ 4899068 w 9636586"/>
              <a:gd name="connsiteY5671" fmla="*/ 587421 h 7041654"/>
              <a:gd name="connsiteX5672" fmla="*/ 4899068 w 9636586"/>
              <a:gd name="connsiteY5672" fmla="*/ 590039 h 7041654"/>
              <a:gd name="connsiteX5673" fmla="*/ 4897554 w 9636586"/>
              <a:gd name="connsiteY5673" fmla="*/ 592657 h 7041654"/>
              <a:gd name="connsiteX5674" fmla="*/ 4896039 w 9636586"/>
              <a:gd name="connsiteY5674" fmla="*/ 593704 h 7041654"/>
              <a:gd name="connsiteX5675" fmla="*/ 4894524 w 9636586"/>
              <a:gd name="connsiteY5675" fmla="*/ 593181 h 7041654"/>
              <a:gd name="connsiteX5676" fmla="*/ 4893515 w 9636586"/>
              <a:gd name="connsiteY5676" fmla="*/ 591086 h 7041654"/>
              <a:gd name="connsiteX5677" fmla="*/ 4893468 w 9636586"/>
              <a:gd name="connsiteY5677" fmla="*/ 590507 h 7041654"/>
              <a:gd name="connsiteX5678" fmla="*/ 4893311 w 9636586"/>
              <a:gd name="connsiteY5678" fmla="*/ 590187 h 7041654"/>
              <a:gd name="connsiteX5679" fmla="*/ 4892804 w 9636586"/>
              <a:gd name="connsiteY5679" fmla="*/ 584135 h 7041654"/>
              <a:gd name="connsiteX5680" fmla="*/ 4893818 w 9636586"/>
              <a:gd name="connsiteY5680" fmla="*/ 582109 h 7041654"/>
              <a:gd name="connsiteX5681" fmla="*/ 3987371 w 9636586"/>
              <a:gd name="connsiteY5681" fmla="*/ 579082 h 7041654"/>
              <a:gd name="connsiteX5682" fmla="*/ 3992411 w 9636586"/>
              <a:gd name="connsiteY5682" fmla="*/ 581108 h 7041654"/>
              <a:gd name="connsiteX5683" fmla="*/ 3992421 w 9636586"/>
              <a:gd name="connsiteY5683" fmla="*/ 581166 h 7041654"/>
              <a:gd name="connsiteX5684" fmla="*/ 3993335 w 9636586"/>
              <a:gd name="connsiteY5684" fmla="*/ 581506 h 7041654"/>
              <a:gd name="connsiteX5685" fmla="*/ 3994377 w 9636586"/>
              <a:gd name="connsiteY5685" fmla="*/ 587322 h 7041654"/>
              <a:gd name="connsiteX5686" fmla="*/ 3992292 w 9636586"/>
              <a:gd name="connsiteY5686" fmla="*/ 591684 h 7041654"/>
              <a:gd name="connsiteX5687" fmla="*/ 3991419 w 9636586"/>
              <a:gd name="connsiteY5687" fmla="*/ 591684 h 7041654"/>
              <a:gd name="connsiteX5688" fmla="*/ 3991412 w 9636586"/>
              <a:gd name="connsiteY5688" fmla="*/ 591700 h 7041654"/>
              <a:gd name="connsiteX5689" fmla="*/ 3987371 w 9636586"/>
              <a:gd name="connsiteY5689" fmla="*/ 591700 h 7041654"/>
              <a:gd name="connsiteX5690" fmla="*/ 3977768 w 9636586"/>
              <a:gd name="connsiteY5690" fmla="*/ 584647 h 7041654"/>
              <a:gd name="connsiteX5691" fmla="*/ 3978275 w 9636586"/>
              <a:gd name="connsiteY5691" fmla="*/ 582109 h 7041654"/>
              <a:gd name="connsiteX5692" fmla="*/ 3981302 w 9636586"/>
              <a:gd name="connsiteY5692" fmla="*/ 580108 h 7041654"/>
              <a:gd name="connsiteX5693" fmla="*/ 3984329 w 9636586"/>
              <a:gd name="connsiteY5693" fmla="*/ 579595 h 7041654"/>
              <a:gd name="connsiteX5694" fmla="*/ 4493133 w 9636586"/>
              <a:gd name="connsiteY5694" fmla="*/ 572029 h 7041654"/>
              <a:gd name="connsiteX5695" fmla="*/ 4498188 w 9636586"/>
              <a:gd name="connsiteY5695" fmla="*/ 576056 h 7041654"/>
              <a:gd name="connsiteX5696" fmla="*/ 4499708 w 9636586"/>
              <a:gd name="connsiteY5696" fmla="*/ 576569 h 7041654"/>
              <a:gd name="connsiteX5697" fmla="*/ 4503749 w 9636586"/>
              <a:gd name="connsiteY5697" fmla="*/ 576569 h 7041654"/>
              <a:gd name="connsiteX5698" fmla="*/ 4506269 w 9636586"/>
              <a:gd name="connsiteY5698" fmla="*/ 577056 h 7041654"/>
              <a:gd name="connsiteX5699" fmla="*/ 4507790 w 9636586"/>
              <a:gd name="connsiteY5699" fmla="*/ 578082 h 7041654"/>
              <a:gd name="connsiteX5700" fmla="*/ 4509311 w 9636586"/>
              <a:gd name="connsiteY5700" fmla="*/ 582622 h 7041654"/>
              <a:gd name="connsiteX5701" fmla="*/ 4509067 w 9636586"/>
              <a:gd name="connsiteY5701" fmla="*/ 583048 h 7041654"/>
              <a:gd name="connsiteX5702" fmla="*/ 4509323 w 9636586"/>
              <a:gd name="connsiteY5702" fmla="*/ 583792 h 7041654"/>
              <a:gd name="connsiteX5703" fmla="*/ 4507304 w 9636586"/>
              <a:gd name="connsiteY5703" fmla="*/ 587219 h 7041654"/>
              <a:gd name="connsiteX5704" fmla="*/ 4503769 w 9636586"/>
              <a:gd name="connsiteY5704" fmla="*/ 589667 h 7041654"/>
              <a:gd name="connsiteX5705" fmla="*/ 4500235 w 9636586"/>
              <a:gd name="connsiteY5705" fmla="*/ 588198 h 7041654"/>
              <a:gd name="connsiteX5706" fmla="*/ 4497711 w 9636586"/>
              <a:gd name="connsiteY5706" fmla="*/ 585750 h 7041654"/>
              <a:gd name="connsiteX5707" fmla="*/ 4495691 w 9636586"/>
              <a:gd name="connsiteY5707" fmla="*/ 581344 h 7041654"/>
              <a:gd name="connsiteX5708" fmla="*/ 4493167 w 9636586"/>
              <a:gd name="connsiteY5708" fmla="*/ 573511 h 7041654"/>
              <a:gd name="connsiteX5709" fmla="*/ 4493737 w 9636586"/>
              <a:gd name="connsiteY5709" fmla="*/ 573953 h 7041654"/>
              <a:gd name="connsiteX5710" fmla="*/ 4512845 w 9636586"/>
              <a:gd name="connsiteY5710" fmla="*/ 566464 h 7041654"/>
              <a:gd name="connsiteX5711" fmla="*/ 4515365 w 9636586"/>
              <a:gd name="connsiteY5711" fmla="*/ 566464 h 7041654"/>
              <a:gd name="connsiteX5712" fmla="*/ 4519912 w 9636586"/>
              <a:gd name="connsiteY5712" fmla="*/ 570004 h 7041654"/>
              <a:gd name="connsiteX5713" fmla="*/ 4519419 w 9636586"/>
              <a:gd name="connsiteY5713" fmla="*/ 570985 h 7041654"/>
              <a:gd name="connsiteX5714" fmla="*/ 4519420 w 9636586"/>
              <a:gd name="connsiteY5714" fmla="*/ 570986 h 7041654"/>
              <a:gd name="connsiteX5715" fmla="*/ 4517905 w 9636586"/>
              <a:gd name="connsiteY5715" fmla="*/ 574015 h 7041654"/>
              <a:gd name="connsiteX5716" fmla="*/ 4512857 w 9636586"/>
              <a:gd name="connsiteY5716" fmla="*/ 575530 h 7041654"/>
              <a:gd name="connsiteX5717" fmla="*/ 4509323 w 9636586"/>
              <a:gd name="connsiteY5717" fmla="*/ 574520 h 7041654"/>
              <a:gd name="connsiteX5718" fmla="*/ 4506294 w 9636586"/>
              <a:gd name="connsiteY5718" fmla="*/ 571491 h 7041654"/>
              <a:gd name="connsiteX5719" fmla="*/ 4505284 w 9636586"/>
              <a:gd name="connsiteY5719" fmla="*/ 569472 h 7041654"/>
              <a:gd name="connsiteX5720" fmla="*/ 4505789 w 9636586"/>
              <a:gd name="connsiteY5720" fmla="*/ 568966 h 7041654"/>
              <a:gd name="connsiteX5721" fmla="*/ 4505981 w 9636586"/>
              <a:gd name="connsiteY5721" fmla="*/ 568922 h 7041654"/>
              <a:gd name="connsiteX5722" fmla="*/ 4505762 w 9636586"/>
              <a:gd name="connsiteY5722" fmla="*/ 568490 h 7041654"/>
              <a:gd name="connsiteX5723" fmla="*/ 4506269 w 9636586"/>
              <a:gd name="connsiteY5723" fmla="*/ 567977 h 7041654"/>
              <a:gd name="connsiteX5724" fmla="*/ 4786559 w 9636586"/>
              <a:gd name="connsiteY5724" fmla="*/ 559374 h 7041654"/>
              <a:gd name="connsiteX5725" fmla="*/ 4786927 w 9636586"/>
              <a:gd name="connsiteY5725" fmla="*/ 559552 h 7041654"/>
              <a:gd name="connsiteX5726" fmla="*/ 4787205 w 9636586"/>
              <a:gd name="connsiteY5726" fmla="*/ 559386 h 7041654"/>
              <a:gd name="connsiteX5727" fmla="*/ 4792752 w 9636586"/>
              <a:gd name="connsiteY5727" fmla="*/ 561925 h 7041654"/>
              <a:gd name="connsiteX5728" fmla="*/ 4789725 w 9636586"/>
              <a:gd name="connsiteY5728" fmla="*/ 567464 h 7041654"/>
              <a:gd name="connsiteX5729" fmla="*/ 4786548 w 9636586"/>
              <a:gd name="connsiteY5729" fmla="*/ 569675 h 7041654"/>
              <a:gd name="connsiteX5730" fmla="*/ 4782572 w 9636586"/>
              <a:gd name="connsiteY5730" fmla="*/ 572597 h 7041654"/>
              <a:gd name="connsiteX5731" fmla="*/ 4775098 w 9636586"/>
              <a:gd name="connsiteY5731" fmla="*/ 575241 h 7041654"/>
              <a:gd name="connsiteX5732" fmla="*/ 4772108 w 9636586"/>
              <a:gd name="connsiteY5732" fmla="*/ 575770 h 7041654"/>
              <a:gd name="connsiteX5733" fmla="*/ 4770115 w 9636586"/>
              <a:gd name="connsiteY5733" fmla="*/ 577886 h 7041654"/>
              <a:gd name="connsiteX5734" fmla="*/ 4768122 w 9636586"/>
              <a:gd name="connsiteY5734" fmla="*/ 580001 h 7041654"/>
              <a:gd name="connsiteX5735" fmla="*/ 4765133 w 9636586"/>
              <a:gd name="connsiteY5735" fmla="*/ 581588 h 7041654"/>
              <a:gd name="connsiteX5736" fmla="*/ 4762143 w 9636586"/>
              <a:gd name="connsiteY5736" fmla="*/ 581588 h 7041654"/>
              <a:gd name="connsiteX5737" fmla="*/ 4758655 w 9636586"/>
              <a:gd name="connsiteY5737" fmla="*/ 580530 h 7041654"/>
              <a:gd name="connsiteX5738" fmla="*/ 4755167 w 9636586"/>
              <a:gd name="connsiteY5738" fmla="*/ 578943 h 7041654"/>
              <a:gd name="connsiteX5739" fmla="*/ 4753672 w 9636586"/>
              <a:gd name="connsiteY5739" fmla="*/ 577357 h 7041654"/>
              <a:gd name="connsiteX5740" fmla="*/ 4754021 w 9636586"/>
              <a:gd name="connsiteY5740" fmla="*/ 576740 h 7041654"/>
              <a:gd name="connsiteX5741" fmla="*/ 4753849 w 9636586"/>
              <a:gd name="connsiteY5741" fmla="*/ 576569 h 7041654"/>
              <a:gd name="connsiteX5742" fmla="*/ 4755167 w 9636586"/>
              <a:gd name="connsiteY5742" fmla="*/ 574369 h 7041654"/>
              <a:gd name="connsiteX5743" fmla="*/ 4755167 w 9636586"/>
              <a:gd name="connsiteY5743" fmla="*/ 572597 h 7041654"/>
              <a:gd name="connsiteX5744" fmla="*/ 4755167 w 9636586"/>
              <a:gd name="connsiteY5744" fmla="*/ 570481 h 7041654"/>
              <a:gd name="connsiteX5745" fmla="*/ 4753672 w 9636586"/>
              <a:gd name="connsiteY5745" fmla="*/ 568365 h 7041654"/>
              <a:gd name="connsiteX5746" fmla="*/ 4754309 w 9636586"/>
              <a:gd name="connsiteY5746" fmla="*/ 568591 h 7041654"/>
              <a:gd name="connsiteX5747" fmla="*/ 4753849 w 9636586"/>
              <a:gd name="connsiteY5747" fmla="*/ 567977 h 7041654"/>
              <a:gd name="connsiteX5748" fmla="*/ 4756891 w 9636586"/>
              <a:gd name="connsiteY5748" fmla="*/ 568978 h 7041654"/>
              <a:gd name="connsiteX5749" fmla="*/ 4759411 w 9636586"/>
              <a:gd name="connsiteY5749" fmla="*/ 571004 h 7041654"/>
              <a:gd name="connsiteX5750" fmla="*/ 4760425 w 9636586"/>
              <a:gd name="connsiteY5750" fmla="*/ 571516 h 7041654"/>
              <a:gd name="connsiteX5751" fmla="*/ 4762945 w 9636586"/>
              <a:gd name="connsiteY5751" fmla="*/ 570004 h 7041654"/>
              <a:gd name="connsiteX5752" fmla="*/ 4763723 w 9636586"/>
              <a:gd name="connsiteY5752" fmla="*/ 569004 h 7041654"/>
              <a:gd name="connsiteX5753" fmla="*/ 4766129 w 9636586"/>
              <a:gd name="connsiteY5753" fmla="*/ 565721 h 7041654"/>
              <a:gd name="connsiteX5754" fmla="*/ 4766385 w 9636586"/>
              <a:gd name="connsiteY5754" fmla="*/ 565585 h 7041654"/>
              <a:gd name="connsiteX5755" fmla="*/ 4766479 w 9636586"/>
              <a:gd name="connsiteY5755" fmla="*/ 565464 h 7041654"/>
              <a:gd name="connsiteX5756" fmla="*/ 4768507 w 9636586"/>
              <a:gd name="connsiteY5756" fmla="*/ 564438 h 7041654"/>
              <a:gd name="connsiteX5757" fmla="*/ 4771026 w 9636586"/>
              <a:gd name="connsiteY5757" fmla="*/ 564951 h 7041654"/>
              <a:gd name="connsiteX5758" fmla="*/ 4770519 w 9636586"/>
              <a:gd name="connsiteY5758" fmla="*/ 565464 h 7041654"/>
              <a:gd name="connsiteX5759" fmla="*/ 4769521 w 9636586"/>
              <a:gd name="connsiteY5759" fmla="*/ 567464 h 7041654"/>
              <a:gd name="connsiteX5760" fmla="*/ 4769521 w 9636586"/>
              <a:gd name="connsiteY5760" fmla="*/ 570004 h 7041654"/>
              <a:gd name="connsiteX5761" fmla="*/ 4770519 w 9636586"/>
              <a:gd name="connsiteY5761" fmla="*/ 570491 h 7041654"/>
              <a:gd name="connsiteX5762" fmla="*/ 4772040 w 9636586"/>
              <a:gd name="connsiteY5762" fmla="*/ 570491 h 7041654"/>
              <a:gd name="connsiteX5763" fmla="*/ 4775574 w 9636586"/>
              <a:gd name="connsiteY5763" fmla="*/ 568978 h 7041654"/>
              <a:gd name="connsiteX5764" fmla="*/ 4777602 w 9636586"/>
              <a:gd name="connsiteY5764" fmla="*/ 568978 h 7041654"/>
              <a:gd name="connsiteX5765" fmla="*/ 4780666 w 9636586"/>
              <a:gd name="connsiteY5765" fmla="*/ 567666 h 7041654"/>
              <a:gd name="connsiteX5766" fmla="*/ 4784067 w 9636586"/>
              <a:gd name="connsiteY5766" fmla="*/ 560961 h 7041654"/>
              <a:gd name="connsiteX5767" fmla="*/ 4546186 w 9636586"/>
              <a:gd name="connsiteY5767" fmla="*/ 544742 h 7041654"/>
              <a:gd name="connsiteX5768" fmla="*/ 4549228 w 9636586"/>
              <a:gd name="connsiteY5768" fmla="*/ 545255 h 7041654"/>
              <a:gd name="connsiteX5769" fmla="*/ 4549051 w 9636586"/>
              <a:gd name="connsiteY5769" fmla="*/ 545667 h 7041654"/>
              <a:gd name="connsiteX5770" fmla="*/ 4549712 w 9636586"/>
              <a:gd name="connsiteY5770" fmla="*/ 545777 h 7041654"/>
              <a:gd name="connsiteX5771" fmla="*/ 4548108 w 9636586"/>
              <a:gd name="connsiteY5771" fmla="*/ 549547 h 7041654"/>
              <a:gd name="connsiteX5772" fmla="*/ 4542228 w 9636586"/>
              <a:gd name="connsiteY5772" fmla="*/ 552240 h 7041654"/>
              <a:gd name="connsiteX5773" fmla="*/ 4535279 w 9636586"/>
              <a:gd name="connsiteY5773" fmla="*/ 553317 h 7041654"/>
              <a:gd name="connsiteX5774" fmla="*/ 4531537 w 9636586"/>
              <a:gd name="connsiteY5774" fmla="*/ 553317 h 7041654"/>
              <a:gd name="connsiteX5775" fmla="*/ 4532392 w 9636586"/>
              <a:gd name="connsiteY5775" fmla="*/ 552333 h 7041654"/>
              <a:gd name="connsiteX5776" fmla="*/ 4532035 w 9636586"/>
              <a:gd name="connsiteY5776" fmla="*/ 552333 h 7041654"/>
              <a:gd name="connsiteX5777" fmla="*/ 4535584 w 9636586"/>
              <a:gd name="connsiteY5777" fmla="*/ 548281 h 7041654"/>
              <a:gd name="connsiteX5778" fmla="*/ 4541131 w 9636586"/>
              <a:gd name="connsiteY5778" fmla="*/ 545768 h 7041654"/>
              <a:gd name="connsiteX5779" fmla="*/ 4830409 w 9636586"/>
              <a:gd name="connsiteY5779" fmla="*/ 523025 h 7041654"/>
              <a:gd name="connsiteX5780" fmla="*/ 4829332 w 9636586"/>
              <a:gd name="connsiteY5780" fmla="*/ 527064 h 7041654"/>
              <a:gd name="connsiteX5781" fmla="*/ 4826212 w 9636586"/>
              <a:gd name="connsiteY5781" fmla="*/ 535003 h 7041654"/>
              <a:gd name="connsiteX5782" fmla="*/ 4825600 w 9636586"/>
              <a:gd name="connsiteY5782" fmla="*/ 536663 h 7041654"/>
              <a:gd name="connsiteX5783" fmla="*/ 4825600 w 9636586"/>
              <a:gd name="connsiteY5783" fmla="*/ 539202 h 7041654"/>
              <a:gd name="connsiteX5784" fmla="*/ 4825885 w 9636586"/>
              <a:gd name="connsiteY5784" fmla="*/ 539483 h 7041654"/>
              <a:gd name="connsiteX5785" fmla="*/ 4826639 w 9636586"/>
              <a:gd name="connsiteY5785" fmla="*/ 540190 h 7041654"/>
              <a:gd name="connsiteX5786" fmla="*/ 4827178 w 9636586"/>
              <a:gd name="connsiteY5786" fmla="*/ 542210 h 7041654"/>
              <a:gd name="connsiteX5787" fmla="*/ 4826518 w 9636586"/>
              <a:gd name="connsiteY5787" fmla="*/ 542829 h 7041654"/>
              <a:gd name="connsiteX5788" fmla="*/ 4825600 w 9636586"/>
              <a:gd name="connsiteY5788" fmla="*/ 543742 h 7041654"/>
              <a:gd name="connsiteX5789" fmla="*/ 4824586 w 9636586"/>
              <a:gd name="connsiteY5789" fmla="*/ 545255 h 7041654"/>
              <a:gd name="connsiteX5790" fmla="*/ 4824079 w 9636586"/>
              <a:gd name="connsiteY5790" fmla="*/ 545255 h 7041654"/>
              <a:gd name="connsiteX5791" fmla="*/ 4824063 w 9636586"/>
              <a:gd name="connsiteY5791" fmla="*/ 545239 h 7041654"/>
              <a:gd name="connsiteX5792" fmla="*/ 4823947 w 9636586"/>
              <a:gd name="connsiteY5792" fmla="*/ 545239 h 7041654"/>
              <a:gd name="connsiteX5793" fmla="*/ 4823408 w 9636586"/>
              <a:gd name="connsiteY5793" fmla="*/ 544734 h 7041654"/>
              <a:gd name="connsiteX5794" fmla="*/ 4822331 w 9636586"/>
              <a:gd name="connsiteY5794" fmla="*/ 542714 h 7041654"/>
              <a:gd name="connsiteX5795" fmla="*/ 4823947 w 9636586"/>
              <a:gd name="connsiteY5795" fmla="*/ 537161 h 7041654"/>
              <a:gd name="connsiteX5796" fmla="*/ 4824485 w 9636586"/>
              <a:gd name="connsiteY5796" fmla="*/ 531607 h 7041654"/>
              <a:gd name="connsiteX5797" fmla="*/ 4825562 w 9636586"/>
              <a:gd name="connsiteY5797" fmla="*/ 526559 h 7041654"/>
              <a:gd name="connsiteX5798" fmla="*/ 4826684 w 9636586"/>
              <a:gd name="connsiteY5798" fmla="*/ 525741 h 7041654"/>
              <a:gd name="connsiteX5799" fmla="*/ 4830148 w 9636586"/>
              <a:gd name="connsiteY5799" fmla="*/ 523045 h 7041654"/>
              <a:gd name="connsiteX5800" fmla="*/ 4830096 w 9636586"/>
              <a:gd name="connsiteY5800" fmla="*/ 523254 h 7041654"/>
              <a:gd name="connsiteX5801" fmla="*/ 4854900 w 9636586"/>
              <a:gd name="connsiteY5801" fmla="*/ 510427 h 7041654"/>
              <a:gd name="connsiteX5802" fmla="*/ 4855407 w 9636586"/>
              <a:gd name="connsiteY5802" fmla="*/ 510914 h 7041654"/>
              <a:gd name="connsiteX5803" fmla="*/ 4855407 w 9636586"/>
              <a:gd name="connsiteY5803" fmla="*/ 511940 h 7041654"/>
              <a:gd name="connsiteX5804" fmla="*/ 4853901 w 9636586"/>
              <a:gd name="connsiteY5804" fmla="*/ 514453 h 7041654"/>
              <a:gd name="connsiteX5805" fmla="*/ 4849860 w 9636586"/>
              <a:gd name="connsiteY5805" fmla="*/ 517992 h 7041654"/>
              <a:gd name="connsiteX5806" fmla="*/ 4847832 w 9636586"/>
              <a:gd name="connsiteY5806" fmla="*/ 520506 h 7041654"/>
              <a:gd name="connsiteX5807" fmla="*/ 4846818 w 9636586"/>
              <a:gd name="connsiteY5807" fmla="*/ 523045 h 7041654"/>
              <a:gd name="connsiteX5808" fmla="*/ 4842778 w 9636586"/>
              <a:gd name="connsiteY5808" fmla="*/ 522019 h 7041654"/>
              <a:gd name="connsiteX5809" fmla="*/ 4836217 w 9636586"/>
              <a:gd name="connsiteY5809" fmla="*/ 523532 h 7041654"/>
              <a:gd name="connsiteX5810" fmla="*/ 4834189 w 9636586"/>
              <a:gd name="connsiteY5810" fmla="*/ 521532 h 7041654"/>
              <a:gd name="connsiteX5811" fmla="*/ 4836217 w 9636586"/>
              <a:gd name="connsiteY5811" fmla="*/ 518505 h 7041654"/>
              <a:gd name="connsiteX5812" fmla="*/ 4836292 w 9636586"/>
              <a:gd name="connsiteY5812" fmla="*/ 518480 h 7041654"/>
              <a:gd name="connsiteX5813" fmla="*/ 4836372 w 9636586"/>
              <a:gd name="connsiteY5813" fmla="*/ 518364 h 7041654"/>
              <a:gd name="connsiteX5814" fmla="*/ 4837815 w 9636586"/>
              <a:gd name="connsiteY5814" fmla="*/ 517898 h 7041654"/>
              <a:gd name="connsiteX5815" fmla="*/ 4842142 w 9636586"/>
              <a:gd name="connsiteY5815" fmla="*/ 518364 h 7041654"/>
              <a:gd name="connsiteX5816" fmla="*/ 4844065 w 9636586"/>
              <a:gd name="connsiteY5816" fmla="*/ 517898 h 7041654"/>
              <a:gd name="connsiteX5817" fmla="*/ 4846950 w 9636586"/>
              <a:gd name="connsiteY5817" fmla="*/ 516034 h 7041654"/>
              <a:gd name="connsiteX5818" fmla="*/ 4851277 w 9636586"/>
              <a:gd name="connsiteY5818" fmla="*/ 512772 h 7041654"/>
              <a:gd name="connsiteX5819" fmla="*/ 4854162 w 9636586"/>
              <a:gd name="connsiteY5819" fmla="*/ 510908 h 7041654"/>
              <a:gd name="connsiteX5820" fmla="*/ 4854166 w 9636586"/>
              <a:gd name="connsiteY5820" fmla="*/ 510912 h 7041654"/>
              <a:gd name="connsiteX5821" fmla="*/ 4733645 w 9636586"/>
              <a:gd name="connsiteY5821" fmla="*/ 493757 h 7041654"/>
              <a:gd name="connsiteX5822" fmla="*/ 4740206 w 9636586"/>
              <a:gd name="connsiteY5822" fmla="*/ 495270 h 7041654"/>
              <a:gd name="connsiteX5823" fmla="*/ 4739269 w 9636586"/>
              <a:gd name="connsiteY5823" fmla="*/ 496206 h 7041654"/>
              <a:gd name="connsiteX5824" fmla="*/ 4739534 w 9636586"/>
              <a:gd name="connsiteY5824" fmla="*/ 496268 h 7041654"/>
              <a:gd name="connsiteX5825" fmla="*/ 4735101 w 9636586"/>
              <a:gd name="connsiteY5825" fmla="*/ 500812 h 7041654"/>
              <a:gd name="connsiteX5826" fmla="*/ 4732638 w 9636586"/>
              <a:gd name="connsiteY5826" fmla="*/ 504346 h 7041654"/>
              <a:gd name="connsiteX5827" fmla="*/ 4728206 w 9636586"/>
              <a:gd name="connsiteY5827" fmla="*/ 506365 h 7041654"/>
              <a:gd name="connsiteX5828" fmla="*/ 4721310 w 9636586"/>
              <a:gd name="connsiteY5828" fmla="*/ 506870 h 7041654"/>
              <a:gd name="connsiteX5829" fmla="*/ 4719340 w 9636586"/>
              <a:gd name="connsiteY5829" fmla="*/ 502327 h 7041654"/>
              <a:gd name="connsiteX5830" fmla="*/ 4719766 w 9636586"/>
              <a:gd name="connsiteY5830" fmla="*/ 501929 h 7041654"/>
              <a:gd name="connsiteX5831" fmla="*/ 4719495 w 9636586"/>
              <a:gd name="connsiteY5831" fmla="*/ 501322 h 7041654"/>
              <a:gd name="connsiteX5832" fmla="*/ 4725056 w 9636586"/>
              <a:gd name="connsiteY5832" fmla="*/ 496270 h 7041654"/>
              <a:gd name="connsiteX5833" fmla="*/ 4017598 w 9636586"/>
              <a:gd name="connsiteY5833" fmla="*/ 488696 h 7041654"/>
              <a:gd name="connsiteX5834" fmla="*/ 4020627 w 9636586"/>
              <a:gd name="connsiteY5834" fmla="*/ 488696 h 7041654"/>
              <a:gd name="connsiteX5835" fmla="*/ 4023151 w 9636586"/>
              <a:gd name="connsiteY5835" fmla="*/ 489201 h 7041654"/>
              <a:gd name="connsiteX5836" fmla="*/ 4024666 w 9636586"/>
              <a:gd name="connsiteY5836" fmla="*/ 490210 h 7041654"/>
              <a:gd name="connsiteX5837" fmla="*/ 4027190 w 9636586"/>
              <a:gd name="connsiteY5837" fmla="*/ 491725 h 7041654"/>
              <a:gd name="connsiteX5838" fmla="*/ 4029715 w 9636586"/>
              <a:gd name="connsiteY5838" fmla="*/ 492230 h 7041654"/>
              <a:gd name="connsiteX5839" fmla="*/ 4035773 w 9636586"/>
              <a:gd name="connsiteY5839" fmla="*/ 491725 h 7041654"/>
              <a:gd name="connsiteX5840" fmla="*/ 4039811 w 9636586"/>
              <a:gd name="connsiteY5840" fmla="*/ 491220 h 7041654"/>
              <a:gd name="connsiteX5841" fmla="*/ 4040821 w 9636586"/>
              <a:gd name="connsiteY5841" fmla="*/ 492230 h 7041654"/>
              <a:gd name="connsiteX5842" fmla="*/ 4040821 w 9636586"/>
              <a:gd name="connsiteY5842" fmla="*/ 495764 h 7041654"/>
              <a:gd name="connsiteX5843" fmla="*/ 4040821 w 9636586"/>
              <a:gd name="connsiteY5843" fmla="*/ 498288 h 7041654"/>
              <a:gd name="connsiteX5844" fmla="*/ 4039811 w 9636586"/>
              <a:gd name="connsiteY5844" fmla="*/ 500813 h 7041654"/>
              <a:gd name="connsiteX5845" fmla="*/ 4038802 w 9636586"/>
              <a:gd name="connsiteY5845" fmla="*/ 502832 h 7041654"/>
              <a:gd name="connsiteX5846" fmla="*/ 4038566 w 9636586"/>
              <a:gd name="connsiteY5846" fmla="*/ 503009 h 7041654"/>
              <a:gd name="connsiteX5847" fmla="*/ 4038396 w 9636586"/>
              <a:gd name="connsiteY5847" fmla="*/ 503349 h 7041654"/>
              <a:gd name="connsiteX5848" fmla="*/ 4036383 w 9636586"/>
              <a:gd name="connsiteY5848" fmla="*/ 504862 h 7041654"/>
              <a:gd name="connsiteX5849" fmla="*/ 4033341 w 9636586"/>
              <a:gd name="connsiteY5849" fmla="*/ 505862 h 7041654"/>
              <a:gd name="connsiteX5850" fmla="*/ 4027779 w 9636586"/>
              <a:gd name="connsiteY5850" fmla="*/ 507375 h 7041654"/>
              <a:gd name="connsiteX5851" fmla="*/ 4022740 w 9636586"/>
              <a:gd name="connsiteY5851" fmla="*/ 507375 h 7041654"/>
              <a:gd name="connsiteX5852" fmla="*/ 4019698 w 9636586"/>
              <a:gd name="connsiteY5852" fmla="*/ 504862 h 7041654"/>
              <a:gd name="connsiteX5853" fmla="*/ 4016671 w 9636586"/>
              <a:gd name="connsiteY5853" fmla="*/ 501322 h 7041654"/>
              <a:gd name="connsiteX5854" fmla="*/ 4012630 w 9636586"/>
              <a:gd name="connsiteY5854" fmla="*/ 496783 h 7041654"/>
              <a:gd name="connsiteX5855" fmla="*/ 4012123 w 9636586"/>
              <a:gd name="connsiteY5855" fmla="*/ 492731 h 7041654"/>
              <a:gd name="connsiteX5856" fmla="*/ 4012574 w 9636586"/>
              <a:gd name="connsiteY5856" fmla="*/ 492418 h 7041654"/>
              <a:gd name="connsiteX5857" fmla="*/ 4012550 w 9636586"/>
              <a:gd name="connsiteY5857" fmla="*/ 492230 h 7041654"/>
              <a:gd name="connsiteX5858" fmla="*/ 4205636 w 9636586"/>
              <a:gd name="connsiteY5858" fmla="*/ 479625 h 7041654"/>
              <a:gd name="connsiteX5859" fmla="*/ 4210691 w 9636586"/>
              <a:gd name="connsiteY5859" fmla="*/ 480113 h 7041654"/>
              <a:gd name="connsiteX5860" fmla="*/ 4212719 w 9636586"/>
              <a:gd name="connsiteY5860" fmla="*/ 483139 h 7041654"/>
              <a:gd name="connsiteX5861" fmla="*/ 4212104 w 9636586"/>
              <a:gd name="connsiteY5861" fmla="*/ 483507 h 7041654"/>
              <a:gd name="connsiteX5862" fmla="*/ 4212473 w 9636586"/>
              <a:gd name="connsiteY5862" fmla="*/ 484044 h 7041654"/>
              <a:gd name="connsiteX5863" fmla="*/ 4209949 w 9636586"/>
              <a:gd name="connsiteY5863" fmla="*/ 485513 h 7041654"/>
              <a:gd name="connsiteX5864" fmla="*/ 4205405 w 9636586"/>
              <a:gd name="connsiteY5864" fmla="*/ 486982 h 7041654"/>
              <a:gd name="connsiteX5865" fmla="*/ 4197327 w 9636586"/>
              <a:gd name="connsiteY5865" fmla="*/ 487471 h 7041654"/>
              <a:gd name="connsiteX5866" fmla="*/ 4194704 w 9636586"/>
              <a:gd name="connsiteY5866" fmla="*/ 487895 h 7041654"/>
              <a:gd name="connsiteX5867" fmla="*/ 4195035 w 9636586"/>
              <a:gd name="connsiteY5867" fmla="*/ 489217 h 7041654"/>
              <a:gd name="connsiteX5868" fmla="*/ 4196033 w 9636586"/>
              <a:gd name="connsiteY5868" fmla="*/ 491731 h 7041654"/>
              <a:gd name="connsiteX5869" fmla="*/ 4197048 w 9636586"/>
              <a:gd name="connsiteY5869" fmla="*/ 493244 h 7041654"/>
              <a:gd name="connsiteX5870" fmla="*/ 4196674 w 9636586"/>
              <a:gd name="connsiteY5870" fmla="*/ 493620 h 7041654"/>
              <a:gd name="connsiteX5871" fmla="*/ 4196822 w 9636586"/>
              <a:gd name="connsiteY5871" fmla="*/ 493835 h 7041654"/>
              <a:gd name="connsiteX5872" fmla="*/ 4194803 w 9636586"/>
              <a:gd name="connsiteY5872" fmla="*/ 495794 h 7041654"/>
              <a:gd name="connsiteX5873" fmla="*/ 4191773 w 9636586"/>
              <a:gd name="connsiteY5873" fmla="*/ 496773 h 7041654"/>
              <a:gd name="connsiteX5874" fmla="*/ 4188744 w 9636586"/>
              <a:gd name="connsiteY5874" fmla="*/ 496283 h 7041654"/>
              <a:gd name="connsiteX5875" fmla="*/ 4186220 w 9636586"/>
              <a:gd name="connsiteY5875" fmla="*/ 495794 h 7041654"/>
              <a:gd name="connsiteX5876" fmla="*/ 4186706 w 9636586"/>
              <a:gd name="connsiteY5876" fmla="*/ 495323 h 7041654"/>
              <a:gd name="connsiteX5877" fmla="*/ 4186446 w 9636586"/>
              <a:gd name="connsiteY5877" fmla="*/ 495270 h 7041654"/>
              <a:gd name="connsiteX5878" fmla="*/ 4188123 w 9636586"/>
              <a:gd name="connsiteY5878" fmla="*/ 493582 h 7041654"/>
              <a:gd name="connsiteX5879" fmla="*/ 4186220 w 9636586"/>
              <a:gd name="connsiteY5879" fmla="*/ 489429 h 7041654"/>
              <a:gd name="connsiteX5880" fmla="*/ 4186220 w 9636586"/>
              <a:gd name="connsiteY5880" fmla="*/ 486982 h 7041654"/>
              <a:gd name="connsiteX5881" fmla="*/ 4186446 w 9636586"/>
              <a:gd name="connsiteY5881" fmla="*/ 486850 h 7041654"/>
              <a:gd name="connsiteX5882" fmla="*/ 4186446 w 9636586"/>
              <a:gd name="connsiteY5882" fmla="*/ 486191 h 7041654"/>
              <a:gd name="connsiteX5883" fmla="*/ 4188966 w 9636586"/>
              <a:gd name="connsiteY5883" fmla="*/ 484652 h 7041654"/>
              <a:gd name="connsiteX5884" fmla="*/ 4190994 w 9636586"/>
              <a:gd name="connsiteY5884" fmla="*/ 484165 h 7041654"/>
              <a:gd name="connsiteX5885" fmla="*/ 4197048 w 9636586"/>
              <a:gd name="connsiteY5885" fmla="*/ 480626 h 7041654"/>
              <a:gd name="connsiteX5886" fmla="*/ 4201088 w 9636586"/>
              <a:gd name="connsiteY5886" fmla="*/ 480113 h 7041654"/>
              <a:gd name="connsiteX5887" fmla="*/ 4825600 w 9636586"/>
              <a:gd name="connsiteY5887" fmla="*/ 454364 h 7041654"/>
              <a:gd name="connsiteX5888" fmla="*/ 4827121 w 9636586"/>
              <a:gd name="connsiteY5888" fmla="*/ 458903 h 7041654"/>
              <a:gd name="connsiteX5889" fmla="*/ 4825093 w 9636586"/>
              <a:gd name="connsiteY5889" fmla="*/ 462955 h 7041654"/>
              <a:gd name="connsiteX5890" fmla="*/ 4821560 w 9636586"/>
              <a:gd name="connsiteY5890" fmla="*/ 466982 h 7041654"/>
              <a:gd name="connsiteX5891" fmla="*/ 4809944 w 9636586"/>
              <a:gd name="connsiteY5891" fmla="*/ 473547 h 7041654"/>
              <a:gd name="connsiteX5892" fmla="*/ 4809702 w 9636586"/>
              <a:gd name="connsiteY5892" fmla="*/ 473629 h 7041654"/>
              <a:gd name="connsiteX5893" fmla="*/ 4809477 w 9636586"/>
              <a:gd name="connsiteY5893" fmla="*/ 473760 h 7041654"/>
              <a:gd name="connsiteX5894" fmla="*/ 4808333 w 9636586"/>
              <a:gd name="connsiteY5894" fmla="*/ 474151 h 7041654"/>
              <a:gd name="connsiteX5895" fmla="*/ 4807916 w 9636586"/>
              <a:gd name="connsiteY5895" fmla="*/ 474573 h 7041654"/>
              <a:gd name="connsiteX5896" fmla="*/ 4804889 w 9636586"/>
              <a:gd name="connsiteY5896" fmla="*/ 480626 h 7041654"/>
              <a:gd name="connsiteX5897" fmla="*/ 4804572 w 9636586"/>
              <a:gd name="connsiteY5897" fmla="*/ 480777 h 7041654"/>
              <a:gd name="connsiteX5898" fmla="*/ 4804509 w 9636586"/>
              <a:gd name="connsiteY5898" fmla="*/ 480906 h 7041654"/>
              <a:gd name="connsiteX5899" fmla="*/ 4794075 w 9636586"/>
              <a:gd name="connsiteY5899" fmla="*/ 486009 h 7041654"/>
              <a:gd name="connsiteX5900" fmla="*/ 4792585 w 9636586"/>
              <a:gd name="connsiteY5900" fmla="*/ 487540 h 7041654"/>
              <a:gd name="connsiteX5901" fmla="*/ 4791094 w 9636586"/>
              <a:gd name="connsiteY5901" fmla="*/ 488051 h 7041654"/>
              <a:gd name="connsiteX5902" fmla="*/ 4790100 w 9636586"/>
              <a:gd name="connsiteY5902" fmla="*/ 488051 h 7041654"/>
              <a:gd name="connsiteX5903" fmla="*/ 4789107 w 9636586"/>
              <a:gd name="connsiteY5903" fmla="*/ 487030 h 7041654"/>
              <a:gd name="connsiteX5904" fmla="*/ 4789107 w 9636586"/>
              <a:gd name="connsiteY5904" fmla="*/ 486520 h 7041654"/>
              <a:gd name="connsiteX5905" fmla="*/ 4786126 w 9636586"/>
              <a:gd name="connsiteY5905" fmla="*/ 488051 h 7041654"/>
              <a:gd name="connsiteX5906" fmla="*/ 4783642 w 9636586"/>
              <a:gd name="connsiteY5906" fmla="*/ 490603 h 7041654"/>
              <a:gd name="connsiteX5907" fmla="*/ 4780660 w 9636586"/>
              <a:gd name="connsiteY5907" fmla="*/ 493665 h 7041654"/>
              <a:gd name="connsiteX5908" fmla="*/ 4775195 w 9636586"/>
              <a:gd name="connsiteY5908" fmla="*/ 495707 h 7041654"/>
              <a:gd name="connsiteX5909" fmla="*/ 4775195 w 9636586"/>
              <a:gd name="connsiteY5909" fmla="*/ 495223 h 7041654"/>
              <a:gd name="connsiteX5910" fmla="*/ 4775067 w 9636586"/>
              <a:gd name="connsiteY5910" fmla="*/ 495270 h 7041654"/>
              <a:gd name="connsiteX5911" fmla="*/ 4775067 w 9636586"/>
              <a:gd name="connsiteY5911" fmla="*/ 493778 h 7041654"/>
              <a:gd name="connsiteX5912" fmla="*/ 4768239 w 9636586"/>
              <a:gd name="connsiteY5912" fmla="*/ 499790 h 7041654"/>
              <a:gd name="connsiteX5913" fmla="*/ 4763768 w 9636586"/>
              <a:gd name="connsiteY5913" fmla="*/ 500811 h 7041654"/>
              <a:gd name="connsiteX5914" fmla="*/ 4764986 w 9636586"/>
              <a:gd name="connsiteY5914" fmla="*/ 499976 h 7041654"/>
              <a:gd name="connsiteX5915" fmla="*/ 4763452 w 9636586"/>
              <a:gd name="connsiteY5915" fmla="*/ 500322 h 7041654"/>
              <a:gd name="connsiteX5916" fmla="*/ 4764973 w 9636586"/>
              <a:gd name="connsiteY5916" fmla="*/ 499296 h 7041654"/>
              <a:gd name="connsiteX5917" fmla="*/ 4765480 w 9636586"/>
              <a:gd name="connsiteY5917" fmla="*/ 498809 h 7041654"/>
              <a:gd name="connsiteX5918" fmla="*/ 4764973 w 9636586"/>
              <a:gd name="connsiteY5918" fmla="*/ 497296 h 7041654"/>
              <a:gd name="connsiteX5919" fmla="*/ 4766479 w 9636586"/>
              <a:gd name="connsiteY5919" fmla="*/ 492243 h 7041654"/>
              <a:gd name="connsiteX5920" fmla="*/ 4768507 w 9636586"/>
              <a:gd name="connsiteY5920" fmla="*/ 490731 h 7041654"/>
              <a:gd name="connsiteX5921" fmla="*/ 4771026 w 9636586"/>
              <a:gd name="connsiteY5921" fmla="*/ 489705 h 7041654"/>
              <a:gd name="connsiteX5922" fmla="*/ 4775067 w 9636586"/>
              <a:gd name="connsiteY5922" fmla="*/ 487704 h 7041654"/>
              <a:gd name="connsiteX5923" fmla="*/ 4777602 w 9636586"/>
              <a:gd name="connsiteY5923" fmla="*/ 484652 h 7041654"/>
              <a:gd name="connsiteX5924" fmla="*/ 4780122 w 9636586"/>
              <a:gd name="connsiteY5924" fmla="*/ 480626 h 7041654"/>
              <a:gd name="connsiteX5925" fmla="*/ 4782150 w 9636586"/>
              <a:gd name="connsiteY5925" fmla="*/ 477087 h 7041654"/>
              <a:gd name="connsiteX5926" fmla="*/ 4786191 w 9636586"/>
              <a:gd name="connsiteY5926" fmla="*/ 475060 h 7041654"/>
              <a:gd name="connsiteX5927" fmla="*/ 4786698 w 9636586"/>
              <a:gd name="connsiteY5927" fmla="*/ 477087 h 7041654"/>
              <a:gd name="connsiteX5928" fmla="*/ 4789725 w 9636586"/>
              <a:gd name="connsiteY5928" fmla="*/ 480626 h 7041654"/>
              <a:gd name="connsiteX5929" fmla="*/ 4793258 w 9636586"/>
              <a:gd name="connsiteY5929" fmla="*/ 483139 h 7041654"/>
              <a:gd name="connsiteX5930" fmla="*/ 4794743 w 9636586"/>
              <a:gd name="connsiteY5930" fmla="*/ 481663 h 7041654"/>
              <a:gd name="connsiteX5931" fmla="*/ 4795566 w 9636586"/>
              <a:gd name="connsiteY5931" fmla="*/ 480395 h 7041654"/>
              <a:gd name="connsiteX5932" fmla="*/ 4802521 w 9636586"/>
              <a:gd name="connsiteY5932" fmla="*/ 471208 h 7041654"/>
              <a:gd name="connsiteX5933" fmla="*/ 4802635 w 9636586"/>
              <a:gd name="connsiteY5933" fmla="*/ 471325 h 7041654"/>
              <a:gd name="connsiteX5934" fmla="*/ 4802861 w 9636586"/>
              <a:gd name="connsiteY5934" fmla="*/ 471034 h 7041654"/>
              <a:gd name="connsiteX5935" fmla="*/ 4803368 w 9636586"/>
              <a:gd name="connsiteY5935" fmla="*/ 471547 h 7041654"/>
              <a:gd name="connsiteX5936" fmla="*/ 4804558 w 9636586"/>
              <a:gd name="connsiteY5936" fmla="*/ 471928 h 7041654"/>
              <a:gd name="connsiteX5937" fmla="*/ 4805006 w 9636586"/>
              <a:gd name="connsiteY5937" fmla="*/ 469166 h 7041654"/>
              <a:gd name="connsiteX5938" fmla="*/ 4807986 w 9636586"/>
              <a:gd name="connsiteY5938" fmla="*/ 467635 h 7041654"/>
              <a:gd name="connsiteX5939" fmla="*/ 4813949 w 9636586"/>
              <a:gd name="connsiteY5939" fmla="*/ 464062 h 7041654"/>
              <a:gd name="connsiteX5940" fmla="*/ 4819911 w 9636586"/>
              <a:gd name="connsiteY5940" fmla="*/ 459979 h 7041654"/>
              <a:gd name="connsiteX5941" fmla="*/ 4823389 w 9636586"/>
              <a:gd name="connsiteY5941" fmla="*/ 457427 h 7041654"/>
              <a:gd name="connsiteX5942" fmla="*/ 4824879 w 9636586"/>
              <a:gd name="connsiteY5942" fmla="*/ 454365 h 7041654"/>
              <a:gd name="connsiteX5943" fmla="*/ 4825162 w 9636586"/>
              <a:gd name="connsiteY5943" fmla="*/ 455236 h 7041654"/>
              <a:gd name="connsiteX5944" fmla="*/ 4210691 w 9636586"/>
              <a:gd name="connsiteY5944" fmla="*/ 452851 h 7041654"/>
              <a:gd name="connsiteX5945" fmla="*/ 4210973 w 9636586"/>
              <a:gd name="connsiteY5945" fmla="*/ 454533 h 7041654"/>
              <a:gd name="connsiteX5946" fmla="*/ 4211311 w 9636586"/>
              <a:gd name="connsiteY5946" fmla="*/ 454365 h 7041654"/>
              <a:gd name="connsiteX5947" fmla="*/ 4211761 w 9636586"/>
              <a:gd name="connsiteY5947" fmla="*/ 456717 h 7041654"/>
              <a:gd name="connsiteX5948" fmla="*/ 4213129 w 9636586"/>
              <a:gd name="connsiteY5948" fmla="*/ 458757 h 7041654"/>
              <a:gd name="connsiteX5949" fmla="*/ 4213263 w 9636586"/>
              <a:gd name="connsiteY5949" fmla="*/ 458933 h 7041654"/>
              <a:gd name="connsiteX5950" fmla="*/ 4215746 w 9636586"/>
              <a:gd name="connsiteY5950" fmla="*/ 460929 h 7041654"/>
              <a:gd name="connsiteX5951" fmla="*/ 4217218 w 9636586"/>
              <a:gd name="connsiteY5951" fmla="*/ 462036 h 7041654"/>
              <a:gd name="connsiteX5952" fmla="*/ 4218529 w 9636586"/>
              <a:gd name="connsiteY5952" fmla="*/ 462892 h 7041654"/>
              <a:gd name="connsiteX5953" fmla="*/ 4214920 w 9636586"/>
              <a:gd name="connsiteY5953" fmla="*/ 464238 h 7041654"/>
              <a:gd name="connsiteX5954" fmla="*/ 4211311 w 9636586"/>
              <a:gd name="connsiteY5954" fmla="*/ 464238 h 7041654"/>
              <a:gd name="connsiteX5955" fmla="*/ 4207701 w 9636586"/>
              <a:gd name="connsiteY5955" fmla="*/ 462892 h 7041654"/>
              <a:gd name="connsiteX5956" fmla="*/ 4204608 w 9636586"/>
              <a:gd name="connsiteY5956" fmla="*/ 462892 h 7041654"/>
              <a:gd name="connsiteX5957" fmla="*/ 4201514 w 9636586"/>
              <a:gd name="connsiteY5957" fmla="*/ 464238 h 7041654"/>
              <a:gd name="connsiteX5958" fmla="*/ 4198421 w 9636586"/>
              <a:gd name="connsiteY5958" fmla="*/ 466033 h 7041654"/>
              <a:gd name="connsiteX5959" fmla="*/ 4195843 w 9636586"/>
              <a:gd name="connsiteY5959" fmla="*/ 468277 h 7041654"/>
              <a:gd name="connsiteX5960" fmla="*/ 4194543 w 9636586"/>
              <a:gd name="connsiteY5960" fmla="*/ 470162 h 7041654"/>
              <a:gd name="connsiteX5961" fmla="*/ 4194021 w 9636586"/>
              <a:gd name="connsiteY5961" fmla="*/ 471034 h 7041654"/>
              <a:gd name="connsiteX5962" fmla="*/ 4194021 w 9636586"/>
              <a:gd name="connsiteY5962" fmla="*/ 470008 h 7041654"/>
              <a:gd name="connsiteX5963" fmla="*/ 4194528 w 9636586"/>
              <a:gd name="connsiteY5963" fmla="*/ 468495 h 7041654"/>
              <a:gd name="connsiteX5964" fmla="*/ 4195542 w 9636586"/>
              <a:gd name="connsiteY5964" fmla="*/ 466982 h 7041654"/>
              <a:gd name="connsiteX5965" fmla="*/ 4195542 w 9636586"/>
              <a:gd name="connsiteY5965" fmla="*/ 464469 h 7041654"/>
              <a:gd name="connsiteX5966" fmla="*/ 4195542 w 9636586"/>
              <a:gd name="connsiteY5966" fmla="*/ 462442 h 7041654"/>
              <a:gd name="connsiteX5967" fmla="*/ 4195175 w 9636586"/>
              <a:gd name="connsiteY5967" fmla="*/ 461347 h 7041654"/>
              <a:gd name="connsiteX5968" fmla="*/ 4194296 w 9636586"/>
              <a:gd name="connsiteY5968" fmla="*/ 460199 h 7041654"/>
              <a:gd name="connsiteX5969" fmla="*/ 4194533 w 9636586"/>
              <a:gd name="connsiteY5969" fmla="*/ 460180 h 7041654"/>
              <a:gd name="connsiteX5970" fmla="*/ 4194021 w 9636586"/>
              <a:gd name="connsiteY5970" fmla="*/ 459416 h 7041654"/>
              <a:gd name="connsiteX5971" fmla="*/ 4199583 w 9636586"/>
              <a:gd name="connsiteY5971" fmla="*/ 458903 h 7041654"/>
              <a:gd name="connsiteX5972" fmla="*/ 4204130 w 9636586"/>
              <a:gd name="connsiteY5972" fmla="*/ 457390 h 7041654"/>
              <a:gd name="connsiteX5973" fmla="*/ 4207157 w 9636586"/>
              <a:gd name="connsiteY5973" fmla="*/ 454877 h 7041654"/>
              <a:gd name="connsiteX5974" fmla="*/ 3569002 w 9636586"/>
              <a:gd name="connsiteY5974" fmla="*/ 424589 h 7041654"/>
              <a:gd name="connsiteX5975" fmla="*/ 3570016 w 9636586"/>
              <a:gd name="connsiteY5975" fmla="*/ 429617 h 7041654"/>
              <a:gd name="connsiteX5976" fmla="*/ 3572044 w 9636586"/>
              <a:gd name="connsiteY5976" fmla="*/ 434668 h 7041654"/>
              <a:gd name="connsiteX5977" fmla="*/ 3575071 w 9636586"/>
              <a:gd name="connsiteY5977" fmla="*/ 440233 h 7041654"/>
              <a:gd name="connsiteX5978" fmla="*/ 3580125 w 9636586"/>
              <a:gd name="connsiteY5978" fmla="*/ 448311 h 7041654"/>
              <a:gd name="connsiteX5979" fmla="*/ 3580125 w 9636586"/>
              <a:gd name="connsiteY5979" fmla="*/ 449052 h 7041654"/>
              <a:gd name="connsiteX5980" fmla="*/ 3580398 w 9636586"/>
              <a:gd name="connsiteY5980" fmla="*/ 449483 h 7041654"/>
              <a:gd name="connsiteX5981" fmla="*/ 3580398 w 9636586"/>
              <a:gd name="connsiteY5981" fmla="*/ 451474 h 7041654"/>
              <a:gd name="connsiteX5982" fmla="*/ 3577874 w 9636586"/>
              <a:gd name="connsiteY5982" fmla="*/ 456450 h 7041654"/>
              <a:gd name="connsiteX5983" fmla="*/ 3577369 w 9636586"/>
              <a:gd name="connsiteY5983" fmla="*/ 459934 h 7041654"/>
              <a:gd name="connsiteX5984" fmla="*/ 3577828 w 9636586"/>
              <a:gd name="connsiteY5984" fmla="*/ 466266 h 7041654"/>
              <a:gd name="connsiteX5985" fmla="*/ 3580125 w 9636586"/>
              <a:gd name="connsiteY5985" fmla="*/ 469008 h 7041654"/>
              <a:gd name="connsiteX5986" fmla="*/ 3589728 w 9636586"/>
              <a:gd name="connsiteY5986" fmla="*/ 476086 h 7041654"/>
              <a:gd name="connsiteX5987" fmla="*/ 3593262 w 9636586"/>
              <a:gd name="connsiteY5987" fmla="*/ 480626 h 7041654"/>
              <a:gd name="connsiteX5988" fmla="*/ 3593297 w 9636586"/>
              <a:gd name="connsiteY5988" fmla="*/ 481045 h 7041654"/>
              <a:gd name="connsiteX5989" fmla="*/ 3593525 w 9636586"/>
              <a:gd name="connsiteY5989" fmla="*/ 481334 h 7041654"/>
              <a:gd name="connsiteX5990" fmla="*/ 3594029 w 9636586"/>
              <a:gd name="connsiteY5990" fmla="*/ 487306 h 7041654"/>
              <a:gd name="connsiteX5991" fmla="*/ 3593525 w 9636586"/>
              <a:gd name="connsiteY5991" fmla="*/ 493279 h 7041654"/>
              <a:gd name="connsiteX5992" fmla="*/ 3592011 w 9636586"/>
              <a:gd name="connsiteY5992" fmla="*/ 498753 h 7041654"/>
              <a:gd name="connsiteX5993" fmla="*/ 3590496 w 9636586"/>
              <a:gd name="connsiteY5993" fmla="*/ 502237 h 7041654"/>
              <a:gd name="connsiteX5994" fmla="*/ 3590496 w 9636586"/>
              <a:gd name="connsiteY5994" fmla="*/ 503240 h 7041654"/>
              <a:gd name="connsiteX5995" fmla="*/ 3592755 w 9636586"/>
              <a:gd name="connsiteY5995" fmla="*/ 502348 h 7041654"/>
              <a:gd name="connsiteX5996" fmla="*/ 3593769 w 9636586"/>
              <a:gd name="connsiteY5996" fmla="*/ 501835 h 7041654"/>
              <a:gd name="connsiteX5997" fmla="*/ 3595782 w 9636586"/>
              <a:gd name="connsiteY5997" fmla="*/ 501322 h 7041654"/>
              <a:gd name="connsiteX5998" fmla="*/ 3597810 w 9636586"/>
              <a:gd name="connsiteY5998" fmla="*/ 500322 h 7041654"/>
              <a:gd name="connsiteX5999" fmla="*/ 3600329 w 9636586"/>
              <a:gd name="connsiteY5999" fmla="*/ 501322 h 7041654"/>
              <a:gd name="connsiteX6000" fmla="*/ 3606905 w 9636586"/>
              <a:gd name="connsiteY6000" fmla="*/ 502836 h 7041654"/>
              <a:gd name="connsiteX6001" fmla="*/ 3608411 w 9636586"/>
              <a:gd name="connsiteY6001" fmla="*/ 504349 h 7041654"/>
              <a:gd name="connsiteX6002" fmla="*/ 3610439 w 9636586"/>
              <a:gd name="connsiteY6002" fmla="*/ 503349 h 7041654"/>
              <a:gd name="connsiteX6003" fmla="*/ 3616001 w 9636586"/>
              <a:gd name="connsiteY6003" fmla="*/ 505862 h 7041654"/>
              <a:gd name="connsiteX6004" fmla="*/ 3625097 w 9636586"/>
              <a:gd name="connsiteY6004" fmla="*/ 512940 h 7041654"/>
              <a:gd name="connsiteX6005" fmla="*/ 3626360 w 9636586"/>
              <a:gd name="connsiteY6005" fmla="*/ 514200 h 7041654"/>
              <a:gd name="connsiteX6006" fmla="*/ 3627855 w 9636586"/>
              <a:gd name="connsiteY6006" fmla="*/ 515673 h 7041654"/>
              <a:gd name="connsiteX6007" fmla="*/ 3628865 w 9636586"/>
              <a:gd name="connsiteY6007" fmla="*/ 517166 h 7041654"/>
              <a:gd name="connsiteX6008" fmla="*/ 3628359 w 9636586"/>
              <a:gd name="connsiteY6008" fmla="*/ 521148 h 7041654"/>
              <a:gd name="connsiteX6009" fmla="*/ 3627350 w 9636586"/>
              <a:gd name="connsiteY6009" fmla="*/ 524632 h 7041654"/>
              <a:gd name="connsiteX6010" fmla="*/ 3625330 w 9636586"/>
              <a:gd name="connsiteY6010" fmla="*/ 526622 h 7041654"/>
              <a:gd name="connsiteX6011" fmla="*/ 3616243 w 9636586"/>
              <a:gd name="connsiteY6011" fmla="*/ 530106 h 7041654"/>
              <a:gd name="connsiteX6012" fmla="*/ 3616008 w 9636586"/>
              <a:gd name="connsiteY6012" fmla="*/ 530095 h 7041654"/>
              <a:gd name="connsiteX6013" fmla="*/ 3616001 w 9636586"/>
              <a:gd name="connsiteY6013" fmla="*/ 530098 h 7041654"/>
              <a:gd name="connsiteX6014" fmla="*/ 3605597 w 9636586"/>
              <a:gd name="connsiteY6014" fmla="*/ 529620 h 7041654"/>
              <a:gd name="connsiteX6015" fmla="*/ 3600088 w 9636586"/>
              <a:gd name="connsiteY6015" fmla="*/ 531102 h 7041654"/>
              <a:gd name="connsiteX6016" fmla="*/ 3600029 w 9636586"/>
              <a:gd name="connsiteY6016" fmla="*/ 531067 h 7041654"/>
              <a:gd name="connsiteX6017" fmla="*/ 3599822 w 9636586"/>
              <a:gd name="connsiteY6017" fmla="*/ 531123 h 7041654"/>
              <a:gd name="connsiteX6018" fmla="*/ 3594768 w 9636586"/>
              <a:gd name="connsiteY6018" fmla="*/ 528097 h 7041654"/>
              <a:gd name="connsiteX6019" fmla="*/ 3588207 w 9636586"/>
              <a:gd name="connsiteY6019" fmla="*/ 526071 h 7041654"/>
              <a:gd name="connsiteX6020" fmla="*/ 3582258 w 9636586"/>
              <a:gd name="connsiteY6020" fmla="*/ 524238 h 7041654"/>
              <a:gd name="connsiteX6021" fmla="*/ 3581913 w 9636586"/>
              <a:gd name="connsiteY6021" fmla="*/ 524134 h 7041654"/>
              <a:gd name="connsiteX6022" fmla="*/ 3575855 w 9636586"/>
              <a:gd name="connsiteY6022" fmla="*/ 523139 h 7041654"/>
              <a:gd name="connsiteX6023" fmla="*/ 3572321 w 9636586"/>
              <a:gd name="connsiteY6023" fmla="*/ 522144 h 7041654"/>
              <a:gd name="connsiteX6024" fmla="*/ 3572232 w 9636586"/>
              <a:gd name="connsiteY6024" fmla="*/ 522074 h 7041654"/>
              <a:gd name="connsiteX6025" fmla="*/ 3572044 w 9636586"/>
              <a:gd name="connsiteY6025" fmla="*/ 522019 h 7041654"/>
              <a:gd name="connsiteX6026" fmla="*/ 3567179 w 9636586"/>
              <a:gd name="connsiteY6026" fmla="*/ 518144 h 7041654"/>
              <a:gd name="connsiteX6027" fmla="*/ 3564748 w 9636586"/>
              <a:gd name="connsiteY6027" fmla="*/ 517664 h 7041654"/>
              <a:gd name="connsiteX6028" fmla="*/ 3561719 w 9636586"/>
              <a:gd name="connsiteY6028" fmla="*/ 518162 h 7041654"/>
              <a:gd name="connsiteX6029" fmla="*/ 3556166 w 9636586"/>
              <a:gd name="connsiteY6029" fmla="*/ 520153 h 7041654"/>
              <a:gd name="connsiteX6030" fmla="*/ 3547079 w 9636586"/>
              <a:gd name="connsiteY6030" fmla="*/ 521646 h 7041654"/>
              <a:gd name="connsiteX6031" fmla="*/ 3528904 w 9636586"/>
              <a:gd name="connsiteY6031" fmla="*/ 528115 h 7041654"/>
              <a:gd name="connsiteX6032" fmla="*/ 3522846 w 9636586"/>
              <a:gd name="connsiteY6032" fmla="*/ 529608 h 7041654"/>
              <a:gd name="connsiteX6033" fmla="*/ 3522535 w 9636586"/>
              <a:gd name="connsiteY6033" fmla="*/ 529608 h 7041654"/>
              <a:gd name="connsiteX6034" fmla="*/ 3522525 w 9636586"/>
              <a:gd name="connsiteY6034" fmla="*/ 529611 h 7041654"/>
              <a:gd name="connsiteX6035" fmla="*/ 3515442 w 9636586"/>
              <a:gd name="connsiteY6035" fmla="*/ 529611 h 7041654"/>
              <a:gd name="connsiteX6036" fmla="*/ 3509388 w 9636586"/>
              <a:gd name="connsiteY6036" fmla="*/ 528097 h 7041654"/>
              <a:gd name="connsiteX6037" fmla="*/ 3505854 w 9636586"/>
              <a:gd name="connsiteY6037" fmla="*/ 526071 h 7041654"/>
              <a:gd name="connsiteX6038" fmla="*/ 3503319 w 9636586"/>
              <a:gd name="connsiteY6038" fmla="*/ 522019 h 7041654"/>
              <a:gd name="connsiteX6039" fmla="*/ 3502305 w 9636586"/>
              <a:gd name="connsiteY6039" fmla="*/ 520506 h 7041654"/>
              <a:gd name="connsiteX6040" fmla="*/ 3501307 w 9636586"/>
              <a:gd name="connsiteY6040" fmla="*/ 518505 h 7041654"/>
              <a:gd name="connsiteX6041" fmla="*/ 3503319 w 9636586"/>
              <a:gd name="connsiteY6041" fmla="*/ 515453 h 7041654"/>
              <a:gd name="connsiteX6042" fmla="*/ 3504333 w 9636586"/>
              <a:gd name="connsiteY6042" fmla="*/ 514966 h 7041654"/>
              <a:gd name="connsiteX6043" fmla="*/ 3509388 w 9636586"/>
              <a:gd name="connsiteY6043" fmla="*/ 515967 h 7041654"/>
              <a:gd name="connsiteX6044" fmla="*/ 3512922 w 9636586"/>
              <a:gd name="connsiteY6044" fmla="*/ 514453 h 7041654"/>
              <a:gd name="connsiteX6045" fmla="*/ 3512922 w 9636586"/>
              <a:gd name="connsiteY6045" fmla="*/ 510914 h 7041654"/>
              <a:gd name="connsiteX6046" fmla="*/ 3511908 w 9636586"/>
              <a:gd name="connsiteY6046" fmla="*/ 501322 h 7041654"/>
              <a:gd name="connsiteX6047" fmla="*/ 3512922 w 9636586"/>
              <a:gd name="connsiteY6047" fmla="*/ 496783 h 7041654"/>
              <a:gd name="connsiteX6048" fmla="*/ 3516456 w 9636586"/>
              <a:gd name="connsiteY6048" fmla="*/ 497296 h 7041654"/>
              <a:gd name="connsiteX6049" fmla="*/ 3522525 w 9636586"/>
              <a:gd name="connsiteY6049" fmla="*/ 501835 h 7041654"/>
              <a:gd name="connsiteX6050" fmla="*/ 3528071 w 9636586"/>
              <a:gd name="connsiteY6050" fmla="*/ 502836 h 7041654"/>
              <a:gd name="connsiteX6051" fmla="*/ 3532619 w 9636586"/>
              <a:gd name="connsiteY6051" fmla="*/ 501835 h 7041654"/>
              <a:gd name="connsiteX6052" fmla="*/ 3536675 w 9636586"/>
              <a:gd name="connsiteY6052" fmla="*/ 498296 h 7041654"/>
              <a:gd name="connsiteX6053" fmla="*/ 3539702 w 9636586"/>
              <a:gd name="connsiteY6053" fmla="*/ 493244 h 7041654"/>
              <a:gd name="connsiteX6054" fmla="*/ 3538181 w 9636586"/>
              <a:gd name="connsiteY6054" fmla="*/ 489217 h 7041654"/>
              <a:gd name="connsiteX6055" fmla="*/ 3535661 w 9636586"/>
              <a:gd name="connsiteY6055" fmla="*/ 471547 h 7041654"/>
              <a:gd name="connsiteX6056" fmla="*/ 3538181 w 9636586"/>
              <a:gd name="connsiteY6056" fmla="*/ 469008 h 7041654"/>
              <a:gd name="connsiteX6057" fmla="*/ 3538688 w 9636586"/>
              <a:gd name="connsiteY6057" fmla="*/ 465982 h 7041654"/>
              <a:gd name="connsiteX6058" fmla="*/ 3538688 w 9636586"/>
              <a:gd name="connsiteY6058" fmla="*/ 462992 h 7041654"/>
              <a:gd name="connsiteX6059" fmla="*/ 3538495 w 9636586"/>
              <a:gd name="connsiteY6059" fmla="*/ 462423 h 7041654"/>
              <a:gd name="connsiteX6060" fmla="*/ 3536981 w 9636586"/>
              <a:gd name="connsiteY6060" fmla="*/ 460432 h 7041654"/>
              <a:gd name="connsiteX6061" fmla="*/ 3534457 w 9636586"/>
              <a:gd name="connsiteY6061" fmla="*/ 459934 h 7041654"/>
              <a:gd name="connsiteX6062" fmla="*/ 3531933 w 9636586"/>
              <a:gd name="connsiteY6062" fmla="*/ 459934 h 7041654"/>
              <a:gd name="connsiteX6063" fmla="*/ 3528904 w 9636586"/>
              <a:gd name="connsiteY6063" fmla="*/ 460432 h 7041654"/>
              <a:gd name="connsiteX6064" fmla="*/ 3529664 w 9636586"/>
              <a:gd name="connsiteY6064" fmla="*/ 459233 h 7041654"/>
              <a:gd name="connsiteX6065" fmla="*/ 3528578 w 9636586"/>
              <a:gd name="connsiteY6065" fmla="*/ 459416 h 7041654"/>
              <a:gd name="connsiteX6066" fmla="*/ 3533633 w 9636586"/>
              <a:gd name="connsiteY6066" fmla="*/ 451338 h 7041654"/>
              <a:gd name="connsiteX6067" fmla="*/ 3535154 w 9636586"/>
              <a:gd name="connsiteY6067" fmla="*/ 448824 h 7041654"/>
              <a:gd name="connsiteX6068" fmla="*/ 3538181 w 9636586"/>
              <a:gd name="connsiteY6068" fmla="*/ 446285 h 7041654"/>
              <a:gd name="connsiteX6069" fmla="*/ 3543236 w 9636586"/>
              <a:gd name="connsiteY6069" fmla="*/ 443259 h 7041654"/>
              <a:gd name="connsiteX6070" fmla="*/ 3544757 w 9636586"/>
              <a:gd name="connsiteY6070" fmla="*/ 441233 h 7041654"/>
              <a:gd name="connsiteX6071" fmla="*/ 3551317 w 9636586"/>
              <a:gd name="connsiteY6071" fmla="*/ 431128 h 7041654"/>
              <a:gd name="connsiteX6072" fmla="*/ 3553345 w 9636586"/>
              <a:gd name="connsiteY6072" fmla="*/ 428616 h 7041654"/>
              <a:gd name="connsiteX6073" fmla="*/ 3557386 w 9636586"/>
              <a:gd name="connsiteY6073" fmla="*/ 427615 h 7041654"/>
              <a:gd name="connsiteX6074" fmla="*/ 3561934 w 9636586"/>
              <a:gd name="connsiteY6074" fmla="*/ 427615 h 7041654"/>
              <a:gd name="connsiteX6075" fmla="*/ 3565468 w 9636586"/>
              <a:gd name="connsiteY6075" fmla="*/ 427102 h 7041654"/>
              <a:gd name="connsiteX6076" fmla="*/ 3580632 w 9636586"/>
              <a:gd name="connsiteY6076" fmla="*/ 390736 h 7041654"/>
              <a:gd name="connsiteX6077" fmla="*/ 3581527 w 9636586"/>
              <a:gd name="connsiteY6077" fmla="*/ 392080 h 7041654"/>
              <a:gd name="connsiteX6078" fmla="*/ 3581896 w 9636586"/>
              <a:gd name="connsiteY6078" fmla="*/ 391765 h 7041654"/>
              <a:gd name="connsiteX6079" fmla="*/ 3588949 w 9636586"/>
              <a:gd name="connsiteY6079" fmla="*/ 402300 h 7041654"/>
              <a:gd name="connsiteX6080" fmla="*/ 3603560 w 9636586"/>
              <a:gd name="connsiteY6080" fmla="*/ 416848 h 7041654"/>
              <a:gd name="connsiteX6081" fmla="*/ 3604639 w 9636586"/>
              <a:gd name="connsiteY6081" fmla="*/ 420074 h 7041654"/>
              <a:gd name="connsiteX6082" fmla="*/ 3606398 w 9636586"/>
              <a:gd name="connsiteY6082" fmla="*/ 419025 h 7041654"/>
              <a:gd name="connsiteX6083" fmla="*/ 3608411 w 9636586"/>
              <a:gd name="connsiteY6083" fmla="*/ 416998 h 7041654"/>
              <a:gd name="connsiteX6084" fmla="*/ 3609932 w 9636586"/>
              <a:gd name="connsiteY6084" fmla="*/ 415485 h 7041654"/>
              <a:gd name="connsiteX6085" fmla="*/ 3612959 w 9636586"/>
              <a:gd name="connsiteY6085" fmla="*/ 414972 h 7041654"/>
              <a:gd name="connsiteX6086" fmla="*/ 3616001 w 9636586"/>
              <a:gd name="connsiteY6086" fmla="*/ 415998 h 7041654"/>
              <a:gd name="connsiteX6087" fmla="*/ 3616699 w 9636586"/>
              <a:gd name="connsiteY6087" fmla="*/ 416695 h 7041654"/>
              <a:gd name="connsiteX6088" fmla="*/ 3617161 w 9636586"/>
              <a:gd name="connsiteY6088" fmla="*/ 416848 h 7041654"/>
              <a:gd name="connsiteX6089" fmla="*/ 3619680 w 9636586"/>
              <a:gd name="connsiteY6089" fmla="*/ 419356 h 7041654"/>
              <a:gd name="connsiteX6090" fmla="*/ 3621695 w 9636586"/>
              <a:gd name="connsiteY6090" fmla="*/ 422366 h 7041654"/>
              <a:gd name="connsiteX6091" fmla="*/ 3622200 w 9636586"/>
              <a:gd name="connsiteY6091" fmla="*/ 425377 h 7041654"/>
              <a:gd name="connsiteX6092" fmla="*/ 3620185 w 9636586"/>
              <a:gd name="connsiteY6092" fmla="*/ 428888 h 7041654"/>
              <a:gd name="connsiteX6093" fmla="*/ 3614642 w 9636586"/>
              <a:gd name="connsiteY6093" fmla="*/ 434407 h 7041654"/>
              <a:gd name="connsiteX6094" fmla="*/ 3614139 w 9636586"/>
              <a:gd name="connsiteY6094" fmla="*/ 437918 h 7041654"/>
              <a:gd name="connsiteX6095" fmla="*/ 3615420 w 9636586"/>
              <a:gd name="connsiteY6095" fmla="*/ 440472 h 7041654"/>
              <a:gd name="connsiteX6096" fmla="*/ 3616493 w 9636586"/>
              <a:gd name="connsiteY6096" fmla="*/ 440746 h 7041654"/>
              <a:gd name="connsiteX6097" fmla="*/ 3619028 w 9636586"/>
              <a:gd name="connsiteY6097" fmla="*/ 439720 h 7041654"/>
              <a:gd name="connsiteX6098" fmla="*/ 3621040 w 9636586"/>
              <a:gd name="connsiteY6098" fmla="*/ 438720 h 7041654"/>
              <a:gd name="connsiteX6099" fmla="*/ 3629138 w 9636586"/>
              <a:gd name="connsiteY6099" fmla="*/ 430128 h 7041654"/>
              <a:gd name="connsiteX6100" fmla="*/ 3633685 w 9636586"/>
              <a:gd name="connsiteY6100" fmla="*/ 427615 h 7041654"/>
              <a:gd name="connsiteX6101" fmla="*/ 3634309 w 9636586"/>
              <a:gd name="connsiteY6101" fmla="*/ 428656 h 7041654"/>
              <a:gd name="connsiteX6102" fmla="*/ 3634794 w 9636586"/>
              <a:gd name="connsiteY6102" fmla="*/ 428387 h 7041654"/>
              <a:gd name="connsiteX6103" fmla="*/ 3636306 w 9636586"/>
              <a:gd name="connsiteY6103" fmla="*/ 430895 h 7041654"/>
              <a:gd name="connsiteX6104" fmla="*/ 3633282 w 9636586"/>
              <a:gd name="connsiteY6104" fmla="*/ 437918 h 7041654"/>
              <a:gd name="connsiteX6105" fmla="*/ 3634139 w 9636586"/>
              <a:gd name="connsiteY6105" fmla="*/ 439197 h 7041654"/>
              <a:gd name="connsiteX6106" fmla="*/ 3635191 w 9636586"/>
              <a:gd name="connsiteY6106" fmla="*/ 439720 h 7041654"/>
              <a:gd name="connsiteX6107" fmla="*/ 3635381 w 9636586"/>
              <a:gd name="connsiteY6107" fmla="*/ 439966 h 7041654"/>
              <a:gd name="connsiteX6108" fmla="*/ 3636306 w 9636586"/>
              <a:gd name="connsiteY6108" fmla="*/ 440426 h 7041654"/>
              <a:gd name="connsiteX6109" fmla="*/ 3641344 w 9636586"/>
              <a:gd name="connsiteY6109" fmla="*/ 446949 h 7041654"/>
              <a:gd name="connsiteX6110" fmla="*/ 3641478 w 9636586"/>
              <a:gd name="connsiteY6110" fmla="*/ 447617 h 7041654"/>
              <a:gd name="connsiteX6111" fmla="*/ 3646822 w 9636586"/>
              <a:gd name="connsiteY6111" fmla="*/ 438720 h 7041654"/>
              <a:gd name="connsiteX6112" fmla="*/ 3658944 w 9636586"/>
              <a:gd name="connsiteY6112" fmla="*/ 434668 h 7041654"/>
              <a:gd name="connsiteX6113" fmla="*/ 3671574 w 9636586"/>
              <a:gd name="connsiteY6113" fmla="*/ 433667 h 7041654"/>
              <a:gd name="connsiteX6114" fmla="*/ 3677643 w 9636586"/>
              <a:gd name="connsiteY6114" fmla="*/ 428102 h 7041654"/>
              <a:gd name="connsiteX6115" fmla="*/ 3680669 w 9636586"/>
              <a:gd name="connsiteY6115" fmla="*/ 424075 h 7041654"/>
              <a:gd name="connsiteX6116" fmla="*/ 3687230 w 9636586"/>
              <a:gd name="connsiteY6116" fmla="*/ 422564 h 7041654"/>
              <a:gd name="connsiteX6117" fmla="*/ 3693806 w 9636586"/>
              <a:gd name="connsiteY6117" fmla="*/ 424589 h 7041654"/>
              <a:gd name="connsiteX6118" fmla="*/ 3696833 w 9636586"/>
              <a:gd name="connsiteY6118" fmla="*/ 427102 h 7041654"/>
              <a:gd name="connsiteX6119" fmla="*/ 3696843 w 9636586"/>
              <a:gd name="connsiteY6119" fmla="*/ 427117 h 7041654"/>
              <a:gd name="connsiteX6120" fmla="*/ 3697769 w 9636586"/>
              <a:gd name="connsiteY6120" fmla="*/ 427885 h 7041654"/>
              <a:gd name="connsiteX6121" fmla="*/ 3698377 w 9636586"/>
              <a:gd name="connsiteY6121" fmla="*/ 428793 h 7041654"/>
              <a:gd name="connsiteX6122" fmla="*/ 3703915 w 9636586"/>
              <a:gd name="connsiteY6122" fmla="*/ 430641 h 7041654"/>
              <a:gd name="connsiteX6123" fmla="*/ 3704364 w 9636586"/>
              <a:gd name="connsiteY6123" fmla="*/ 431245 h 7041654"/>
              <a:gd name="connsiteX6124" fmla="*/ 3704822 w 9636586"/>
              <a:gd name="connsiteY6124" fmla="*/ 431397 h 7041654"/>
              <a:gd name="connsiteX6125" fmla="*/ 3706332 w 9636586"/>
              <a:gd name="connsiteY6125" fmla="*/ 433403 h 7041654"/>
              <a:gd name="connsiteX6126" fmla="*/ 3707844 w 9636586"/>
              <a:gd name="connsiteY6126" fmla="*/ 441931 h 7041654"/>
              <a:gd name="connsiteX6127" fmla="*/ 3708355 w 9636586"/>
              <a:gd name="connsiteY6127" fmla="*/ 443458 h 7041654"/>
              <a:gd name="connsiteX6128" fmla="*/ 3709462 w 9636586"/>
              <a:gd name="connsiteY6128" fmla="*/ 441233 h 7041654"/>
              <a:gd name="connsiteX6129" fmla="*/ 3713011 w 9636586"/>
              <a:gd name="connsiteY6129" fmla="*/ 424075 h 7041654"/>
              <a:gd name="connsiteX6130" fmla="*/ 3716038 w 9636586"/>
              <a:gd name="connsiteY6130" fmla="*/ 422050 h 7041654"/>
              <a:gd name="connsiteX6131" fmla="*/ 3719572 w 9636586"/>
              <a:gd name="connsiteY6131" fmla="*/ 421049 h 7041654"/>
              <a:gd name="connsiteX6132" fmla="*/ 3723612 w 9636586"/>
              <a:gd name="connsiteY6132" fmla="*/ 419025 h 7041654"/>
              <a:gd name="connsiteX6133" fmla="*/ 3730695 w 9636586"/>
              <a:gd name="connsiteY6133" fmla="*/ 412459 h 7041654"/>
              <a:gd name="connsiteX6134" fmla="*/ 3734736 w 9636586"/>
              <a:gd name="connsiteY6134" fmla="*/ 410944 h 7041654"/>
              <a:gd name="connsiteX6135" fmla="*/ 3735174 w 9636586"/>
              <a:gd name="connsiteY6135" fmla="*/ 411974 h 7041654"/>
              <a:gd name="connsiteX6136" fmla="*/ 3735554 w 9636586"/>
              <a:gd name="connsiteY6136" fmla="*/ 411832 h 7041654"/>
              <a:gd name="connsiteX6137" fmla="*/ 3737064 w 9636586"/>
              <a:gd name="connsiteY6137" fmla="*/ 415343 h 7041654"/>
              <a:gd name="connsiteX6138" fmla="*/ 3737569 w 9636586"/>
              <a:gd name="connsiteY6138" fmla="*/ 419356 h 7041654"/>
              <a:gd name="connsiteX6139" fmla="*/ 3738576 w 9636586"/>
              <a:gd name="connsiteY6139" fmla="*/ 424373 h 7041654"/>
              <a:gd name="connsiteX6140" fmla="*/ 3740590 w 9636586"/>
              <a:gd name="connsiteY6140" fmla="*/ 427885 h 7041654"/>
              <a:gd name="connsiteX6141" fmla="*/ 3749156 w 9636586"/>
              <a:gd name="connsiteY6141" fmla="*/ 440426 h 7041654"/>
              <a:gd name="connsiteX6142" fmla="*/ 3749156 w 9636586"/>
              <a:gd name="connsiteY6142" fmla="*/ 440649 h 7041654"/>
              <a:gd name="connsiteX6143" fmla="*/ 3750392 w 9636586"/>
              <a:gd name="connsiteY6143" fmla="*/ 439720 h 7041654"/>
              <a:gd name="connsiteX6144" fmla="*/ 3749885 w 9636586"/>
              <a:gd name="connsiteY6144" fmla="*/ 435694 h 7041654"/>
              <a:gd name="connsiteX6145" fmla="*/ 3747366 w 9636586"/>
              <a:gd name="connsiteY6145" fmla="*/ 428616 h 7041654"/>
              <a:gd name="connsiteX6146" fmla="*/ 3747366 w 9636586"/>
              <a:gd name="connsiteY6146" fmla="*/ 427102 h 7041654"/>
              <a:gd name="connsiteX6147" fmla="*/ 3747366 w 9636586"/>
              <a:gd name="connsiteY6147" fmla="*/ 422050 h 7041654"/>
              <a:gd name="connsiteX6148" fmla="*/ 3747366 w 9636586"/>
              <a:gd name="connsiteY6148" fmla="*/ 421364 h 7041654"/>
              <a:gd name="connsiteX6149" fmla="*/ 3746134 w 9636586"/>
              <a:gd name="connsiteY6149" fmla="*/ 421364 h 7041654"/>
              <a:gd name="connsiteX6150" fmla="*/ 3744622 w 9636586"/>
              <a:gd name="connsiteY6150" fmla="*/ 421364 h 7041654"/>
              <a:gd name="connsiteX6151" fmla="*/ 3744344 w 9636586"/>
              <a:gd name="connsiteY6151" fmla="*/ 420536 h 7041654"/>
              <a:gd name="connsiteX6152" fmla="*/ 3743832 w 9636586"/>
              <a:gd name="connsiteY6152" fmla="*/ 420536 h 7041654"/>
              <a:gd name="connsiteX6153" fmla="*/ 3743325 w 9636586"/>
              <a:gd name="connsiteY6153" fmla="*/ 419025 h 7041654"/>
              <a:gd name="connsiteX6154" fmla="*/ 3743325 w 9636586"/>
              <a:gd name="connsiteY6154" fmla="*/ 418024 h 7041654"/>
              <a:gd name="connsiteX6155" fmla="*/ 3744339 w 9636586"/>
              <a:gd name="connsiteY6155" fmla="*/ 415485 h 7041654"/>
              <a:gd name="connsiteX6156" fmla="*/ 3745338 w 9636586"/>
              <a:gd name="connsiteY6156" fmla="*/ 409945 h 7041654"/>
              <a:gd name="connsiteX6157" fmla="*/ 3747366 w 9636586"/>
              <a:gd name="connsiteY6157" fmla="*/ 405894 h 7041654"/>
              <a:gd name="connsiteX6158" fmla="*/ 3750392 w 9636586"/>
              <a:gd name="connsiteY6158" fmla="*/ 402354 h 7041654"/>
              <a:gd name="connsiteX6159" fmla="*/ 3754940 w 9636586"/>
              <a:gd name="connsiteY6159" fmla="*/ 399328 h 7041654"/>
              <a:gd name="connsiteX6160" fmla="*/ 3759488 w 9636586"/>
              <a:gd name="connsiteY6160" fmla="*/ 398815 h 7041654"/>
              <a:gd name="connsiteX6161" fmla="*/ 3763022 w 9636586"/>
              <a:gd name="connsiteY6161" fmla="*/ 399840 h 7041654"/>
              <a:gd name="connsiteX6162" fmla="*/ 3763459 w 9636586"/>
              <a:gd name="connsiteY6162" fmla="*/ 400707 h 7041654"/>
              <a:gd name="connsiteX6163" fmla="*/ 3763766 w 9636586"/>
              <a:gd name="connsiteY6163" fmla="*/ 400795 h 7041654"/>
              <a:gd name="connsiteX6164" fmla="*/ 3765781 w 9636586"/>
              <a:gd name="connsiteY6164" fmla="*/ 404808 h 7041654"/>
              <a:gd name="connsiteX6165" fmla="*/ 3766286 w 9636586"/>
              <a:gd name="connsiteY6165" fmla="*/ 410327 h 7041654"/>
              <a:gd name="connsiteX6166" fmla="*/ 3765781 w 9636586"/>
              <a:gd name="connsiteY6166" fmla="*/ 410828 h 7041654"/>
              <a:gd name="connsiteX6167" fmla="*/ 3763766 w 9636586"/>
              <a:gd name="connsiteY6167" fmla="*/ 413337 h 7041654"/>
              <a:gd name="connsiteX6168" fmla="*/ 3763325 w 9636586"/>
              <a:gd name="connsiteY6168" fmla="*/ 415969 h 7041654"/>
              <a:gd name="connsiteX6169" fmla="*/ 3765050 w 9636586"/>
              <a:gd name="connsiteY6169" fmla="*/ 416998 h 7041654"/>
              <a:gd name="connsiteX6170" fmla="*/ 3768077 w 9636586"/>
              <a:gd name="connsiteY6170" fmla="*/ 415485 h 7041654"/>
              <a:gd name="connsiteX6171" fmla="*/ 3769091 w 9636586"/>
              <a:gd name="connsiteY6171" fmla="*/ 412973 h 7041654"/>
              <a:gd name="connsiteX6172" fmla="*/ 3770105 w 9636586"/>
              <a:gd name="connsiteY6172" fmla="*/ 410944 h 7041654"/>
              <a:gd name="connsiteX6173" fmla="*/ 3771119 w 9636586"/>
              <a:gd name="connsiteY6173" fmla="*/ 409433 h 7041654"/>
              <a:gd name="connsiteX6174" fmla="*/ 3773639 w 9636586"/>
              <a:gd name="connsiteY6174" fmla="*/ 408920 h 7041654"/>
              <a:gd name="connsiteX6175" fmla="*/ 3775160 w 9636586"/>
              <a:gd name="connsiteY6175" fmla="*/ 409945 h 7041654"/>
              <a:gd name="connsiteX6176" fmla="*/ 3777172 w 9636586"/>
              <a:gd name="connsiteY6176" fmla="*/ 411458 h 7041654"/>
              <a:gd name="connsiteX6177" fmla="*/ 3778693 w 9636586"/>
              <a:gd name="connsiteY6177" fmla="*/ 411946 h 7041654"/>
              <a:gd name="connsiteX6178" fmla="*/ 3781213 w 9636586"/>
              <a:gd name="connsiteY6178" fmla="*/ 411946 h 7041654"/>
              <a:gd name="connsiteX6179" fmla="*/ 3785761 w 9636586"/>
              <a:gd name="connsiteY6179" fmla="*/ 409433 h 7041654"/>
              <a:gd name="connsiteX6180" fmla="*/ 3787789 w 9636586"/>
              <a:gd name="connsiteY6180" fmla="*/ 409433 h 7041654"/>
              <a:gd name="connsiteX6181" fmla="*/ 3790816 w 9636586"/>
              <a:gd name="connsiteY6181" fmla="*/ 410944 h 7041654"/>
              <a:gd name="connsiteX6182" fmla="*/ 3791379 w 9636586"/>
              <a:gd name="connsiteY6182" fmla="*/ 411784 h 7041654"/>
              <a:gd name="connsiteX6183" fmla="*/ 3791474 w 9636586"/>
              <a:gd name="connsiteY6183" fmla="*/ 411832 h 7041654"/>
              <a:gd name="connsiteX6184" fmla="*/ 3793489 w 9636586"/>
              <a:gd name="connsiteY6184" fmla="*/ 414842 h 7041654"/>
              <a:gd name="connsiteX6185" fmla="*/ 3793993 w 9636586"/>
              <a:gd name="connsiteY6185" fmla="*/ 418855 h 7041654"/>
              <a:gd name="connsiteX6186" fmla="*/ 3793112 w 9636586"/>
              <a:gd name="connsiteY6186" fmla="*/ 421926 h 7041654"/>
              <a:gd name="connsiteX6187" fmla="*/ 3796378 w 9636586"/>
              <a:gd name="connsiteY6187" fmla="*/ 423562 h 7041654"/>
              <a:gd name="connsiteX6188" fmla="*/ 3796519 w 9636586"/>
              <a:gd name="connsiteY6188" fmla="*/ 424127 h 7041654"/>
              <a:gd name="connsiteX6189" fmla="*/ 3797015 w 9636586"/>
              <a:gd name="connsiteY6189" fmla="*/ 424373 h 7041654"/>
              <a:gd name="connsiteX6190" fmla="*/ 3798025 w 9636586"/>
              <a:gd name="connsiteY6190" fmla="*/ 428387 h 7041654"/>
              <a:gd name="connsiteX6191" fmla="*/ 3798025 w 9636586"/>
              <a:gd name="connsiteY6191" fmla="*/ 433906 h 7041654"/>
              <a:gd name="connsiteX6192" fmla="*/ 3800039 w 9636586"/>
              <a:gd name="connsiteY6192" fmla="*/ 438420 h 7041654"/>
              <a:gd name="connsiteX6193" fmla="*/ 3800831 w 9636586"/>
              <a:gd name="connsiteY6193" fmla="*/ 439997 h 7041654"/>
              <a:gd name="connsiteX6194" fmla="*/ 3801940 w 9636586"/>
              <a:gd name="connsiteY6194" fmla="*/ 440746 h 7041654"/>
              <a:gd name="connsiteX6195" fmla="*/ 3802431 w 9636586"/>
              <a:gd name="connsiteY6195" fmla="*/ 439233 h 7041654"/>
              <a:gd name="connsiteX6196" fmla="*/ 3805980 w 9636586"/>
              <a:gd name="connsiteY6196" fmla="*/ 437206 h 7041654"/>
              <a:gd name="connsiteX6197" fmla="*/ 3809514 w 9636586"/>
              <a:gd name="connsiteY6197" fmla="*/ 437694 h 7041654"/>
              <a:gd name="connsiteX6198" fmla="*/ 3811527 w 9636586"/>
              <a:gd name="connsiteY6198" fmla="*/ 439233 h 7041654"/>
              <a:gd name="connsiteX6199" fmla="*/ 3811851 w 9636586"/>
              <a:gd name="connsiteY6199" fmla="*/ 439716 h 7041654"/>
              <a:gd name="connsiteX6200" fmla="*/ 3812131 w 9636586"/>
              <a:gd name="connsiteY6200" fmla="*/ 439925 h 7041654"/>
              <a:gd name="connsiteX6201" fmla="*/ 3813138 w 9636586"/>
              <a:gd name="connsiteY6201" fmla="*/ 441430 h 7041654"/>
              <a:gd name="connsiteX6202" fmla="*/ 3813641 w 9636586"/>
              <a:gd name="connsiteY6202" fmla="*/ 444943 h 7041654"/>
              <a:gd name="connsiteX6203" fmla="*/ 3814650 w 9636586"/>
              <a:gd name="connsiteY6203" fmla="*/ 451966 h 7041654"/>
              <a:gd name="connsiteX6204" fmla="*/ 3813641 w 9636586"/>
              <a:gd name="connsiteY6204" fmla="*/ 455477 h 7041654"/>
              <a:gd name="connsiteX6205" fmla="*/ 3812633 w 9636586"/>
              <a:gd name="connsiteY6205" fmla="*/ 457986 h 7041654"/>
              <a:gd name="connsiteX6206" fmla="*/ 3810114 w 9636586"/>
              <a:gd name="connsiteY6206" fmla="*/ 458487 h 7041654"/>
              <a:gd name="connsiteX6207" fmla="*/ 3805580 w 9636586"/>
              <a:gd name="connsiteY6207" fmla="*/ 456481 h 7041654"/>
              <a:gd name="connsiteX6208" fmla="*/ 3803061 w 9636586"/>
              <a:gd name="connsiteY6208" fmla="*/ 457986 h 7041654"/>
              <a:gd name="connsiteX6209" fmla="*/ 3800542 w 9636586"/>
              <a:gd name="connsiteY6209" fmla="*/ 461497 h 7041654"/>
              <a:gd name="connsiteX6210" fmla="*/ 3798025 w 9636586"/>
              <a:gd name="connsiteY6210" fmla="*/ 468019 h 7041654"/>
              <a:gd name="connsiteX6211" fmla="*/ 3797520 w 9636586"/>
              <a:gd name="connsiteY6211" fmla="*/ 475043 h 7041654"/>
              <a:gd name="connsiteX6212" fmla="*/ 3799404 w 9636586"/>
              <a:gd name="connsiteY6212" fmla="*/ 478795 h 7041654"/>
              <a:gd name="connsiteX6213" fmla="*/ 3799404 w 9636586"/>
              <a:gd name="connsiteY6213" fmla="*/ 478113 h 7041654"/>
              <a:gd name="connsiteX6214" fmla="*/ 3799679 w 9636586"/>
              <a:gd name="connsiteY6214" fmla="*/ 479343 h 7041654"/>
              <a:gd name="connsiteX6215" fmla="*/ 3800039 w 9636586"/>
              <a:gd name="connsiteY6215" fmla="*/ 480060 h 7041654"/>
              <a:gd name="connsiteX6216" fmla="*/ 3800039 w 9636586"/>
              <a:gd name="connsiteY6216" fmla="*/ 478555 h 7041654"/>
              <a:gd name="connsiteX6217" fmla="*/ 3801046 w 9636586"/>
              <a:gd name="connsiteY6217" fmla="*/ 483070 h 7041654"/>
              <a:gd name="connsiteX6218" fmla="*/ 3797015 w 9636586"/>
              <a:gd name="connsiteY6218" fmla="*/ 484575 h 7041654"/>
              <a:gd name="connsiteX6219" fmla="*/ 3791979 w 9636586"/>
              <a:gd name="connsiteY6219" fmla="*/ 484072 h 7041654"/>
              <a:gd name="connsiteX6220" fmla="*/ 3789962 w 9636586"/>
              <a:gd name="connsiteY6220" fmla="*/ 483571 h 7041654"/>
              <a:gd name="connsiteX6221" fmla="*/ 3789866 w 9636586"/>
              <a:gd name="connsiteY6221" fmla="*/ 483284 h 7041654"/>
              <a:gd name="connsiteX6222" fmla="*/ 3789295 w 9636586"/>
              <a:gd name="connsiteY6222" fmla="*/ 483139 h 7041654"/>
              <a:gd name="connsiteX6223" fmla="*/ 3788805 w 9636586"/>
              <a:gd name="connsiteY6223" fmla="*/ 481631 h 7041654"/>
              <a:gd name="connsiteX6224" fmla="*/ 3784926 w 9636586"/>
              <a:gd name="connsiteY6224" fmla="*/ 479056 h 7041654"/>
              <a:gd name="connsiteX6225" fmla="*/ 3783414 w 9636586"/>
              <a:gd name="connsiteY6225" fmla="*/ 478555 h 7041654"/>
              <a:gd name="connsiteX6226" fmla="*/ 3781399 w 9636586"/>
              <a:gd name="connsiteY6226" fmla="*/ 480060 h 7041654"/>
              <a:gd name="connsiteX6227" fmla="*/ 3770819 w 9636586"/>
              <a:gd name="connsiteY6227" fmla="*/ 499625 h 7041654"/>
              <a:gd name="connsiteX6228" fmla="*/ 3766286 w 9636586"/>
              <a:gd name="connsiteY6228" fmla="*/ 503136 h 7041654"/>
              <a:gd name="connsiteX6229" fmla="*/ 3763766 w 9636586"/>
              <a:gd name="connsiteY6229" fmla="*/ 508154 h 7041654"/>
              <a:gd name="connsiteX6230" fmla="*/ 3761750 w 9636586"/>
              <a:gd name="connsiteY6230" fmla="*/ 509156 h 7041654"/>
              <a:gd name="connsiteX6231" fmla="*/ 3759233 w 9636586"/>
              <a:gd name="connsiteY6231" fmla="*/ 509156 h 7041654"/>
              <a:gd name="connsiteX6232" fmla="*/ 3756713 w 9636586"/>
              <a:gd name="connsiteY6232" fmla="*/ 509156 h 7041654"/>
              <a:gd name="connsiteX6233" fmla="*/ 3750667 w 9636586"/>
              <a:gd name="connsiteY6233" fmla="*/ 512167 h 7041654"/>
              <a:gd name="connsiteX6234" fmla="*/ 3748148 w 9636586"/>
              <a:gd name="connsiteY6234" fmla="*/ 514674 h 7041654"/>
              <a:gd name="connsiteX6235" fmla="*/ 3747141 w 9636586"/>
              <a:gd name="connsiteY6235" fmla="*/ 517183 h 7041654"/>
              <a:gd name="connsiteX6236" fmla="*/ 3745126 w 9636586"/>
              <a:gd name="connsiteY6236" fmla="*/ 518688 h 7041654"/>
              <a:gd name="connsiteX6237" fmla="*/ 3724470 w 9636586"/>
              <a:gd name="connsiteY6237" fmla="*/ 529725 h 7041654"/>
              <a:gd name="connsiteX6238" fmla="*/ 3700288 w 9636586"/>
              <a:gd name="connsiteY6238" fmla="*/ 549290 h 7041654"/>
              <a:gd name="connsiteX6239" fmla="*/ 3696257 w 9636586"/>
              <a:gd name="connsiteY6239" fmla="*/ 551298 h 7041654"/>
              <a:gd name="connsiteX6240" fmla="*/ 3695738 w 9636586"/>
              <a:gd name="connsiteY6240" fmla="*/ 551104 h 7041654"/>
              <a:gd name="connsiteX6241" fmla="*/ 3695327 w 9636586"/>
              <a:gd name="connsiteY6241" fmla="*/ 551307 h 7041654"/>
              <a:gd name="connsiteX6242" fmla="*/ 3691286 w 9636586"/>
              <a:gd name="connsiteY6242" fmla="*/ 549794 h 7041654"/>
              <a:gd name="connsiteX6243" fmla="*/ 3687230 w 9636586"/>
              <a:gd name="connsiteY6243" fmla="*/ 543742 h 7041654"/>
              <a:gd name="connsiteX6244" fmla="*/ 3681683 w 9636586"/>
              <a:gd name="connsiteY6244" fmla="*/ 539689 h 7041654"/>
              <a:gd name="connsiteX6245" fmla="*/ 3674600 w 9636586"/>
              <a:gd name="connsiteY6245" fmla="*/ 535663 h 7041654"/>
              <a:gd name="connsiteX6246" fmla="*/ 3664506 w 9636586"/>
              <a:gd name="connsiteY6246" fmla="*/ 532637 h 7041654"/>
              <a:gd name="connsiteX6247" fmla="*/ 3653889 w 9636586"/>
              <a:gd name="connsiteY6247" fmla="*/ 526584 h 7041654"/>
              <a:gd name="connsiteX6248" fmla="*/ 3652875 w 9636586"/>
              <a:gd name="connsiteY6248" fmla="*/ 526071 h 7041654"/>
              <a:gd name="connsiteX6249" fmla="*/ 3649342 w 9636586"/>
              <a:gd name="connsiteY6249" fmla="*/ 525071 h 7041654"/>
              <a:gd name="connsiteX6250" fmla="*/ 3644287 w 9636586"/>
              <a:gd name="connsiteY6250" fmla="*/ 523532 h 7041654"/>
              <a:gd name="connsiteX6251" fmla="*/ 3639739 w 9636586"/>
              <a:gd name="connsiteY6251" fmla="*/ 521019 h 7041654"/>
              <a:gd name="connsiteX6252" fmla="*/ 3636712 w 9636586"/>
              <a:gd name="connsiteY6252" fmla="*/ 518505 h 7041654"/>
              <a:gd name="connsiteX6253" fmla="*/ 3636712 w 9636586"/>
              <a:gd name="connsiteY6253" fmla="*/ 517992 h 7041654"/>
              <a:gd name="connsiteX6254" fmla="*/ 3638233 w 9636586"/>
              <a:gd name="connsiteY6254" fmla="*/ 516967 h 7041654"/>
              <a:gd name="connsiteX6255" fmla="*/ 3637726 w 9636586"/>
              <a:gd name="connsiteY6255" fmla="*/ 515967 h 7041654"/>
              <a:gd name="connsiteX6256" fmla="*/ 3636727 w 9636586"/>
              <a:gd name="connsiteY6256" fmla="*/ 515461 h 7041654"/>
              <a:gd name="connsiteX6257" fmla="*/ 3636025 w 9636586"/>
              <a:gd name="connsiteY6257" fmla="*/ 515321 h 7041654"/>
              <a:gd name="connsiteX6258" fmla="*/ 3634177 w 9636586"/>
              <a:gd name="connsiteY6258" fmla="*/ 514966 h 7041654"/>
              <a:gd name="connsiteX6259" fmla="*/ 3633685 w 9636586"/>
              <a:gd name="connsiteY6259" fmla="*/ 514453 h 7041654"/>
              <a:gd name="connsiteX6260" fmla="*/ 3624083 w 9636586"/>
              <a:gd name="connsiteY6260" fmla="*/ 506375 h 7041654"/>
              <a:gd name="connsiteX6261" fmla="*/ 3618014 w 9636586"/>
              <a:gd name="connsiteY6261" fmla="*/ 502348 h 7041654"/>
              <a:gd name="connsiteX6262" fmla="*/ 3616001 w 9636586"/>
              <a:gd name="connsiteY6262" fmla="*/ 501322 h 7041654"/>
              <a:gd name="connsiteX6263" fmla="*/ 3613466 w 9636586"/>
              <a:gd name="connsiteY6263" fmla="*/ 497296 h 7041654"/>
              <a:gd name="connsiteX6264" fmla="*/ 3612987 w 9636586"/>
              <a:gd name="connsiteY6264" fmla="*/ 496328 h 7041654"/>
              <a:gd name="connsiteX6265" fmla="*/ 3610108 w 9636586"/>
              <a:gd name="connsiteY6265" fmla="*/ 495612 h 7041654"/>
              <a:gd name="connsiteX6266" fmla="*/ 3605070 w 9636586"/>
              <a:gd name="connsiteY6266" fmla="*/ 494608 h 7041654"/>
              <a:gd name="connsiteX6267" fmla="*/ 3604637 w 9636586"/>
              <a:gd name="connsiteY6267" fmla="*/ 494423 h 7041654"/>
              <a:gd name="connsiteX6268" fmla="*/ 3603863 w 9636586"/>
              <a:gd name="connsiteY6268" fmla="*/ 494270 h 7041654"/>
              <a:gd name="connsiteX6269" fmla="*/ 3600329 w 9636586"/>
              <a:gd name="connsiteY6269" fmla="*/ 492731 h 7041654"/>
              <a:gd name="connsiteX6270" fmla="*/ 3598808 w 9636586"/>
              <a:gd name="connsiteY6270" fmla="*/ 488704 h 7041654"/>
              <a:gd name="connsiteX6271" fmla="*/ 3597810 w 9636586"/>
              <a:gd name="connsiteY6271" fmla="*/ 474573 h 7041654"/>
              <a:gd name="connsiteX6272" fmla="*/ 3597303 w 9636586"/>
              <a:gd name="connsiteY6272" fmla="*/ 471034 h 7041654"/>
              <a:gd name="connsiteX6273" fmla="*/ 3596289 w 9636586"/>
              <a:gd name="connsiteY6273" fmla="*/ 470521 h 7041654"/>
              <a:gd name="connsiteX6274" fmla="*/ 3593769 w 9636586"/>
              <a:gd name="connsiteY6274" fmla="*/ 469008 h 7041654"/>
              <a:gd name="connsiteX6275" fmla="*/ 3593262 w 9636586"/>
              <a:gd name="connsiteY6275" fmla="*/ 468008 h 7041654"/>
              <a:gd name="connsiteX6276" fmla="*/ 3588207 w 9636586"/>
              <a:gd name="connsiteY6276" fmla="*/ 461929 h 7041654"/>
              <a:gd name="connsiteX6277" fmla="*/ 3586686 w 9636586"/>
              <a:gd name="connsiteY6277" fmla="*/ 458903 h 7041654"/>
              <a:gd name="connsiteX6278" fmla="*/ 3581631 w 9636586"/>
              <a:gd name="connsiteY6278" fmla="*/ 436693 h 7041654"/>
              <a:gd name="connsiteX6279" fmla="*/ 3581631 w 9636586"/>
              <a:gd name="connsiteY6279" fmla="*/ 432669 h 7041654"/>
              <a:gd name="connsiteX6280" fmla="*/ 3581128 w 9636586"/>
              <a:gd name="connsiteY6280" fmla="*/ 431142 h 7041654"/>
              <a:gd name="connsiteX6281" fmla="*/ 3580384 w 9636586"/>
              <a:gd name="connsiteY6281" fmla="*/ 430895 h 7041654"/>
              <a:gd name="connsiteX6282" fmla="*/ 3580292 w 9636586"/>
              <a:gd name="connsiteY6282" fmla="*/ 430526 h 7041654"/>
              <a:gd name="connsiteX6283" fmla="*/ 3579111 w 9636586"/>
              <a:gd name="connsiteY6283" fmla="*/ 430128 h 7041654"/>
              <a:gd name="connsiteX6284" fmla="*/ 3578604 w 9636586"/>
              <a:gd name="connsiteY6284" fmla="*/ 428102 h 7041654"/>
              <a:gd name="connsiteX6285" fmla="*/ 3579111 w 9636586"/>
              <a:gd name="connsiteY6285" fmla="*/ 425590 h 7041654"/>
              <a:gd name="connsiteX6286" fmla="*/ 3579111 w 9636586"/>
              <a:gd name="connsiteY6286" fmla="*/ 424075 h 7041654"/>
              <a:gd name="connsiteX6287" fmla="*/ 3580632 w 9636586"/>
              <a:gd name="connsiteY6287" fmla="*/ 422050 h 7041654"/>
              <a:gd name="connsiteX6288" fmla="*/ 3581631 w 9636586"/>
              <a:gd name="connsiteY6288" fmla="*/ 420536 h 7041654"/>
              <a:gd name="connsiteX6289" fmla="*/ 3576085 w 9636586"/>
              <a:gd name="connsiteY6289" fmla="*/ 414972 h 7041654"/>
              <a:gd name="connsiteX6290" fmla="*/ 3574564 w 9636586"/>
              <a:gd name="connsiteY6290" fmla="*/ 411458 h 7041654"/>
              <a:gd name="connsiteX6291" fmla="*/ 3573042 w 9636586"/>
              <a:gd name="connsiteY6291" fmla="*/ 406893 h 7041654"/>
              <a:gd name="connsiteX6292" fmla="*/ 3574057 w 9636586"/>
              <a:gd name="connsiteY6292" fmla="*/ 401867 h 7041654"/>
              <a:gd name="connsiteX6293" fmla="*/ 3575071 w 9636586"/>
              <a:gd name="connsiteY6293" fmla="*/ 397301 h 7041654"/>
              <a:gd name="connsiteX6294" fmla="*/ 3577083 w 9636586"/>
              <a:gd name="connsiteY6294" fmla="*/ 393787 h 7041654"/>
              <a:gd name="connsiteX6295" fmla="*/ 4885229 w 9636586"/>
              <a:gd name="connsiteY6295" fmla="*/ 362986 h 7041654"/>
              <a:gd name="connsiteX6296" fmla="*/ 4887749 w 9636586"/>
              <a:gd name="connsiteY6296" fmla="*/ 364500 h 7041654"/>
              <a:gd name="connsiteX6297" fmla="*/ 4887749 w 9636586"/>
              <a:gd name="connsiteY6297" fmla="*/ 366012 h 7041654"/>
              <a:gd name="connsiteX6298" fmla="*/ 4887242 w 9636586"/>
              <a:gd name="connsiteY6298" fmla="*/ 368013 h 7041654"/>
              <a:gd name="connsiteX6299" fmla="*/ 4886735 w 9636586"/>
              <a:gd name="connsiteY6299" fmla="*/ 369040 h 7041654"/>
              <a:gd name="connsiteX6300" fmla="*/ 4885229 w 9636586"/>
              <a:gd name="connsiteY6300" fmla="*/ 374091 h 7041654"/>
              <a:gd name="connsiteX6301" fmla="*/ 4881173 w 9636586"/>
              <a:gd name="connsiteY6301" fmla="*/ 383683 h 7041654"/>
              <a:gd name="connsiteX6302" fmla="*/ 4878146 w 9636586"/>
              <a:gd name="connsiteY6302" fmla="*/ 389224 h 7041654"/>
              <a:gd name="connsiteX6303" fmla="*/ 4878146 w 9636586"/>
              <a:gd name="connsiteY6303" fmla="*/ 396301 h 7041654"/>
              <a:gd name="connsiteX6304" fmla="*/ 4877639 w 9636586"/>
              <a:gd name="connsiteY6304" fmla="*/ 399328 h 7041654"/>
              <a:gd name="connsiteX6305" fmla="*/ 4876625 w 9636586"/>
              <a:gd name="connsiteY6305" fmla="*/ 401353 h 7041654"/>
              <a:gd name="connsiteX6306" fmla="*/ 4876477 w 9636586"/>
              <a:gd name="connsiteY6306" fmla="*/ 401391 h 7041654"/>
              <a:gd name="connsiteX6307" fmla="*/ 4876040 w 9636586"/>
              <a:gd name="connsiteY6307" fmla="*/ 402291 h 7041654"/>
              <a:gd name="connsiteX6308" fmla="*/ 4874056 w 9636586"/>
              <a:gd name="connsiteY6308" fmla="*/ 402802 h 7041654"/>
              <a:gd name="connsiteX6309" fmla="*/ 4872072 w 9636586"/>
              <a:gd name="connsiteY6309" fmla="*/ 403312 h 7041654"/>
              <a:gd name="connsiteX6310" fmla="*/ 4871576 w 9636586"/>
              <a:gd name="connsiteY6310" fmla="*/ 403823 h 7041654"/>
              <a:gd name="connsiteX6311" fmla="*/ 4871107 w 9636586"/>
              <a:gd name="connsiteY6311" fmla="*/ 403823 h 7041654"/>
              <a:gd name="connsiteX6312" fmla="*/ 4870291 w 9636586"/>
              <a:gd name="connsiteY6312" fmla="*/ 405447 h 7041654"/>
              <a:gd name="connsiteX6313" fmla="*/ 4868600 w 9636586"/>
              <a:gd name="connsiteY6313" fmla="*/ 408928 h 7041654"/>
              <a:gd name="connsiteX6314" fmla="*/ 4864632 w 9636586"/>
              <a:gd name="connsiteY6314" fmla="*/ 416076 h 7041654"/>
              <a:gd name="connsiteX6315" fmla="*/ 4861160 w 9636586"/>
              <a:gd name="connsiteY6315" fmla="*/ 420160 h 7041654"/>
              <a:gd name="connsiteX6316" fmla="*/ 4855704 w 9636586"/>
              <a:gd name="connsiteY6316" fmla="*/ 428329 h 7041654"/>
              <a:gd name="connsiteX6317" fmla="*/ 4853720 w 9636586"/>
              <a:gd name="connsiteY6317" fmla="*/ 434455 h 7041654"/>
              <a:gd name="connsiteX6318" fmla="*/ 4839833 w 9636586"/>
              <a:gd name="connsiteY6318" fmla="*/ 451812 h 7041654"/>
              <a:gd name="connsiteX6319" fmla="*/ 4838345 w 9636586"/>
              <a:gd name="connsiteY6319" fmla="*/ 454365 h 7041654"/>
              <a:gd name="connsiteX6320" fmla="*/ 4837849 w 9636586"/>
              <a:gd name="connsiteY6320" fmla="*/ 453343 h 7041654"/>
              <a:gd name="connsiteX6321" fmla="*/ 4837352 w 9636586"/>
              <a:gd name="connsiteY6321" fmla="*/ 451302 h 7041654"/>
              <a:gd name="connsiteX6322" fmla="*/ 4836857 w 9636586"/>
              <a:gd name="connsiteY6322" fmla="*/ 450280 h 7041654"/>
              <a:gd name="connsiteX6323" fmla="*/ 4835369 w 9636586"/>
              <a:gd name="connsiteY6323" fmla="*/ 451302 h 7041654"/>
              <a:gd name="connsiteX6324" fmla="*/ 4832393 w 9636586"/>
              <a:gd name="connsiteY6324" fmla="*/ 453854 h 7041654"/>
              <a:gd name="connsiteX6325" fmla="*/ 4831401 w 9636586"/>
              <a:gd name="connsiteY6325" fmla="*/ 454365 h 7041654"/>
              <a:gd name="connsiteX6326" fmla="*/ 4830409 w 9636586"/>
              <a:gd name="connsiteY6326" fmla="*/ 452833 h 7041654"/>
              <a:gd name="connsiteX6327" fmla="*/ 4830576 w 9636586"/>
              <a:gd name="connsiteY6327" fmla="*/ 451976 h 7041654"/>
              <a:gd name="connsiteX6328" fmla="*/ 4830148 w 9636586"/>
              <a:gd name="connsiteY6328" fmla="*/ 451338 h 7041654"/>
              <a:gd name="connsiteX6329" fmla="*/ 4830655 w 9636586"/>
              <a:gd name="connsiteY6329" fmla="*/ 448824 h 7041654"/>
              <a:gd name="connsiteX6330" fmla="*/ 4831669 w 9636586"/>
              <a:gd name="connsiteY6330" fmla="*/ 446798 h 7041654"/>
              <a:gd name="connsiteX6331" fmla="*/ 4833014 w 9636586"/>
              <a:gd name="connsiteY6331" fmla="*/ 445882 h 7041654"/>
              <a:gd name="connsiteX6332" fmla="*/ 4832393 w 9636586"/>
              <a:gd name="connsiteY6332" fmla="*/ 443644 h 7041654"/>
              <a:gd name="connsiteX6333" fmla="*/ 4832538 w 9636586"/>
              <a:gd name="connsiteY6333" fmla="*/ 443532 h 7041654"/>
              <a:gd name="connsiteX6334" fmla="*/ 4832176 w 9636586"/>
              <a:gd name="connsiteY6334" fmla="*/ 442259 h 7041654"/>
              <a:gd name="connsiteX6335" fmla="*/ 4840258 w 9636586"/>
              <a:gd name="connsiteY6335" fmla="*/ 436182 h 7041654"/>
              <a:gd name="connsiteX6336" fmla="*/ 4842778 w 9636586"/>
              <a:gd name="connsiteY6336" fmla="*/ 432669 h 7041654"/>
              <a:gd name="connsiteX6337" fmla="*/ 4843285 w 9636586"/>
              <a:gd name="connsiteY6337" fmla="*/ 430641 h 7041654"/>
              <a:gd name="connsiteX6338" fmla="*/ 4846818 w 9636586"/>
              <a:gd name="connsiteY6338" fmla="*/ 427102 h 7041654"/>
              <a:gd name="connsiteX6339" fmla="*/ 4847832 w 9636586"/>
              <a:gd name="connsiteY6339" fmla="*/ 424589 h 7041654"/>
              <a:gd name="connsiteX6340" fmla="*/ 4851873 w 9636586"/>
              <a:gd name="connsiteY6340" fmla="*/ 415485 h 7041654"/>
              <a:gd name="connsiteX6341" fmla="*/ 4853901 w 9636586"/>
              <a:gd name="connsiteY6341" fmla="*/ 411946 h 7041654"/>
              <a:gd name="connsiteX6342" fmla="*/ 4862997 w 9636586"/>
              <a:gd name="connsiteY6342" fmla="*/ 400353 h 7041654"/>
              <a:gd name="connsiteX6343" fmla="*/ 4872077 w 9636586"/>
              <a:gd name="connsiteY6343" fmla="*/ 397301 h 7041654"/>
              <a:gd name="connsiteX6344" fmla="*/ 4872155 w 9636586"/>
              <a:gd name="connsiteY6344" fmla="*/ 397227 h 7041654"/>
              <a:gd name="connsiteX6345" fmla="*/ 4874056 w 9636586"/>
              <a:gd name="connsiteY6345" fmla="*/ 386466 h 7041654"/>
              <a:gd name="connsiteX6346" fmla="*/ 4874056 w 9636586"/>
              <a:gd name="connsiteY6346" fmla="*/ 379318 h 7041654"/>
              <a:gd name="connsiteX6347" fmla="*/ 4874612 w 9636586"/>
              <a:gd name="connsiteY6347" fmla="*/ 378746 h 7041654"/>
              <a:gd name="connsiteX6348" fmla="*/ 4874612 w 9636586"/>
              <a:gd name="connsiteY6348" fmla="*/ 378632 h 7041654"/>
              <a:gd name="connsiteX6349" fmla="*/ 4875626 w 9636586"/>
              <a:gd name="connsiteY6349" fmla="*/ 377631 h 7041654"/>
              <a:gd name="connsiteX6350" fmla="*/ 4878487 w 9636586"/>
              <a:gd name="connsiteY6350" fmla="*/ 378092 h 7041654"/>
              <a:gd name="connsiteX6351" fmla="*/ 4880008 w 9636586"/>
              <a:gd name="connsiteY6351" fmla="*/ 375744 h 7041654"/>
              <a:gd name="connsiteX6352" fmla="*/ 4877032 w 9636586"/>
              <a:gd name="connsiteY6352" fmla="*/ 369618 h 7041654"/>
              <a:gd name="connsiteX6353" fmla="*/ 4878024 w 9636586"/>
              <a:gd name="connsiteY6353" fmla="*/ 366045 h 7041654"/>
              <a:gd name="connsiteX6354" fmla="*/ 4878455 w 9636586"/>
              <a:gd name="connsiteY6354" fmla="*/ 366192 h 7041654"/>
              <a:gd name="connsiteX6355" fmla="*/ 4878653 w 9636586"/>
              <a:gd name="connsiteY6355" fmla="*/ 365501 h 7041654"/>
              <a:gd name="connsiteX6356" fmla="*/ 4880174 w 9636586"/>
              <a:gd name="connsiteY6356" fmla="*/ 366012 h 7041654"/>
              <a:gd name="connsiteX6357" fmla="*/ 4880681 w 9636586"/>
              <a:gd name="connsiteY6357" fmla="*/ 367012 h 7041654"/>
              <a:gd name="connsiteX6358" fmla="*/ 4881173 w 9636586"/>
              <a:gd name="connsiteY6358" fmla="*/ 367012 h 7041654"/>
              <a:gd name="connsiteX6359" fmla="*/ 4881348 w 9636586"/>
              <a:gd name="connsiteY6359" fmla="*/ 367190 h 7041654"/>
              <a:gd name="connsiteX6360" fmla="*/ 4881992 w 9636586"/>
              <a:gd name="connsiteY6360" fmla="*/ 365535 h 7041654"/>
              <a:gd name="connsiteX6361" fmla="*/ 4882984 w 9636586"/>
              <a:gd name="connsiteY6361" fmla="*/ 364514 h 7041654"/>
              <a:gd name="connsiteX6362" fmla="*/ 4883610 w 9636586"/>
              <a:gd name="connsiteY6362" fmla="*/ 364084 h 7041654"/>
              <a:gd name="connsiteX6363" fmla="*/ 4883708 w 9636586"/>
              <a:gd name="connsiteY6363" fmla="*/ 363987 h 7041654"/>
              <a:gd name="connsiteX6364" fmla="*/ 4026780 w 9636586"/>
              <a:gd name="connsiteY6364" fmla="*/ 353394 h 7041654"/>
              <a:gd name="connsiteX6365" fmla="*/ 4027191 w 9636586"/>
              <a:gd name="connsiteY6365" fmla="*/ 353394 h 7041654"/>
              <a:gd name="connsiteX6366" fmla="*/ 4031229 w 9636586"/>
              <a:gd name="connsiteY6366" fmla="*/ 353394 h 7041654"/>
              <a:gd name="connsiteX6367" fmla="*/ 4030724 w 9636586"/>
              <a:gd name="connsiteY6367" fmla="*/ 355918 h 7041654"/>
              <a:gd name="connsiteX6368" fmla="*/ 4027695 w 9636586"/>
              <a:gd name="connsiteY6368" fmla="*/ 359452 h 7041654"/>
              <a:gd name="connsiteX6369" fmla="*/ 4027191 w 9636586"/>
              <a:gd name="connsiteY6369" fmla="*/ 362481 h 7041654"/>
              <a:gd name="connsiteX6370" fmla="*/ 4027695 w 9636586"/>
              <a:gd name="connsiteY6370" fmla="*/ 365005 h 7041654"/>
              <a:gd name="connsiteX6371" fmla="*/ 4029210 w 9636586"/>
              <a:gd name="connsiteY6371" fmla="*/ 368034 h 7041654"/>
              <a:gd name="connsiteX6372" fmla="*/ 4031229 w 9636586"/>
              <a:gd name="connsiteY6372" fmla="*/ 372579 h 7041654"/>
              <a:gd name="connsiteX6373" fmla="*/ 4030821 w 9636586"/>
              <a:gd name="connsiteY6373" fmla="*/ 372579 h 7041654"/>
              <a:gd name="connsiteX6374" fmla="*/ 4030221 w 9636586"/>
              <a:gd name="connsiteY6374" fmla="*/ 372579 h 7041654"/>
              <a:gd name="connsiteX6375" fmla="*/ 4031229 w 9636586"/>
              <a:gd name="connsiteY6375" fmla="*/ 374599 h 7041654"/>
              <a:gd name="connsiteX6376" fmla="*/ 4032744 w 9636586"/>
              <a:gd name="connsiteY6376" fmla="*/ 377123 h 7041654"/>
              <a:gd name="connsiteX6377" fmla="*/ 4033753 w 9636586"/>
              <a:gd name="connsiteY6377" fmla="*/ 380152 h 7041654"/>
              <a:gd name="connsiteX6378" fmla="*/ 4034258 w 9636586"/>
              <a:gd name="connsiteY6378" fmla="*/ 381666 h 7041654"/>
              <a:gd name="connsiteX6379" fmla="*/ 4033753 w 9636586"/>
              <a:gd name="connsiteY6379" fmla="*/ 384695 h 7041654"/>
              <a:gd name="connsiteX6380" fmla="*/ 4031734 w 9636586"/>
              <a:gd name="connsiteY6380" fmla="*/ 385704 h 7041654"/>
              <a:gd name="connsiteX6381" fmla="*/ 4031340 w 9636586"/>
              <a:gd name="connsiteY6381" fmla="*/ 385704 h 7041654"/>
              <a:gd name="connsiteX6382" fmla="*/ 4031328 w 9636586"/>
              <a:gd name="connsiteY6382" fmla="*/ 385710 h 7041654"/>
              <a:gd name="connsiteX6383" fmla="*/ 4030208 w 9636586"/>
              <a:gd name="connsiteY6383" fmla="*/ 385710 h 7041654"/>
              <a:gd name="connsiteX6384" fmla="*/ 4028200 w 9636586"/>
              <a:gd name="connsiteY6384" fmla="*/ 386714 h 7041654"/>
              <a:gd name="connsiteX6385" fmla="*/ 4027695 w 9636586"/>
              <a:gd name="connsiteY6385" fmla="*/ 390753 h 7041654"/>
              <a:gd name="connsiteX6386" fmla="*/ 4030724 w 9636586"/>
              <a:gd name="connsiteY6386" fmla="*/ 392267 h 7041654"/>
              <a:gd name="connsiteX6387" fmla="*/ 4034763 w 9636586"/>
              <a:gd name="connsiteY6387" fmla="*/ 392772 h 7041654"/>
              <a:gd name="connsiteX6388" fmla="*/ 4038802 w 9636586"/>
              <a:gd name="connsiteY6388" fmla="*/ 395296 h 7041654"/>
              <a:gd name="connsiteX6389" fmla="*/ 4033753 w 9636586"/>
              <a:gd name="connsiteY6389" fmla="*/ 397315 h 7041654"/>
              <a:gd name="connsiteX6390" fmla="*/ 4033753 w 9636586"/>
              <a:gd name="connsiteY6390" fmla="*/ 400344 h 7041654"/>
              <a:gd name="connsiteX6391" fmla="*/ 4035773 w 9636586"/>
              <a:gd name="connsiteY6391" fmla="*/ 403878 h 7041654"/>
              <a:gd name="connsiteX6392" fmla="*/ 4036783 w 9636586"/>
              <a:gd name="connsiteY6392" fmla="*/ 409938 h 7041654"/>
              <a:gd name="connsiteX6393" fmla="*/ 4036278 w 9636586"/>
              <a:gd name="connsiteY6393" fmla="*/ 415491 h 7041654"/>
              <a:gd name="connsiteX6394" fmla="*/ 4031229 w 9636586"/>
              <a:gd name="connsiteY6394" fmla="*/ 424577 h 7041654"/>
              <a:gd name="connsiteX6395" fmla="*/ 4031229 w 9636586"/>
              <a:gd name="connsiteY6395" fmla="*/ 430130 h 7041654"/>
              <a:gd name="connsiteX6396" fmla="*/ 4030821 w 9636586"/>
              <a:gd name="connsiteY6396" fmla="*/ 429752 h 7041654"/>
              <a:gd name="connsiteX6397" fmla="*/ 4030821 w 9636586"/>
              <a:gd name="connsiteY6397" fmla="*/ 430128 h 7041654"/>
              <a:gd name="connsiteX6398" fmla="*/ 4023738 w 9636586"/>
              <a:gd name="connsiteY6398" fmla="*/ 423562 h 7041654"/>
              <a:gd name="connsiteX6399" fmla="*/ 4023231 w 9636586"/>
              <a:gd name="connsiteY6399" fmla="*/ 415998 h 7041654"/>
              <a:gd name="connsiteX6400" fmla="*/ 4020712 w 9636586"/>
              <a:gd name="connsiteY6400" fmla="*/ 409945 h 7041654"/>
              <a:gd name="connsiteX6401" fmla="*/ 4017685 w 9636586"/>
              <a:gd name="connsiteY6401" fmla="*/ 404893 h 7041654"/>
              <a:gd name="connsiteX6402" fmla="*/ 4009096 w 9636586"/>
              <a:gd name="connsiteY6402" fmla="*/ 393787 h 7041654"/>
              <a:gd name="connsiteX6403" fmla="*/ 4008589 w 9636586"/>
              <a:gd name="connsiteY6403" fmla="*/ 392761 h 7041654"/>
              <a:gd name="connsiteX6404" fmla="*/ 4009096 w 9636586"/>
              <a:gd name="connsiteY6404" fmla="*/ 390248 h 7041654"/>
              <a:gd name="connsiteX6405" fmla="*/ 4011109 w 9636586"/>
              <a:gd name="connsiteY6405" fmla="*/ 389735 h 7041654"/>
              <a:gd name="connsiteX6406" fmla="*/ 4012630 w 9636586"/>
              <a:gd name="connsiteY6406" fmla="*/ 389224 h 7041654"/>
              <a:gd name="connsiteX6407" fmla="*/ 4014151 w 9636586"/>
              <a:gd name="connsiteY6407" fmla="*/ 388223 h 7041654"/>
              <a:gd name="connsiteX6408" fmla="*/ 4014151 w 9636586"/>
              <a:gd name="connsiteY6408" fmla="*/ 386196 h 7041654"/>
              <a:gd name="connsiteX6409" fmla="*/ 4012630 w 9636586"/>
              <a:gd name="connsiteY6409" fmla="*/ 377631 h 7041654"/>
              <a:gd name="connsiteX6410" fmla="*/ 4012123 w 9636586"/>
              <a:gd name="connsiteY6410" fmla="*/ 375606 h 7041654"/>
              <a:gd name="connsiteX6411" fmla="*/ 4010095 w 9636586"/>
              <a:gd name="connsiteY6411" fmla="*/ 374579 h 7041654"/>
              <a:gd name="connsiteX6412" fmla="*/ 4008082 w 9636586"/>
              <a:gd name="connsiteY6412" fmla="*/ 372579 h 7041654"/>
              <a:gd name="connsiteX6413" fmla="*/ 4006054 w 9636586"/>
              <a:gd name="connsiteY6413" fmla="*/ 370552 h 7041654"/>
              <a:gd name="connsiteX6414" fmla="*/ 4005055 w 9636586"/>
              <a:gd name="connsiteY6414" fmla="*/ 368013 h 7041654"/>
              <a:gd name="connsiteX6415" fmla="*/ 4004041 w 9636586"/>
              <a:gd name="connsiteY6415" fmla="*/ 365501 h 7041654"/>
              <a:gd name="connsiteX6416" fmla="*/ 4004501 w 9636586"/>
              <a:gd name="connsiteY6416" fmla="*/ 365579 h 7041654"/>
              <a:gd name="connsiteX6417" fmla="*/ 4004473 w 9636586"/>
              <a:gd name="connsiteY6417" fmla="*/ 365510 h 7041654"/>
              <a:gd name="connsiteX6418" fmla="*/ 4007502 w 9636586"/>
              <a:gd name="connsiteY6418" fmla="*/ 366014 h 7041654"/>
              <a:gd name="connsiteX6419" fmla="*/ 4011540 w 9636586"/>
              <a:gd name="connsiteY6419" fmla="*/ 368034 h 7041654"/>
              <a:gd name="connsiteX6420" fmla="*/ 4012838 w 9636586"/>
              <a:gd name="connsiteY6420" fmla="*/ 368900 h 7041654"/>
              <a:gd name="connsiteX6421" fmla="*/ 4014151 w 9636586"/>
              <a:gd name="connsiteY6421" fmla="*/ 368013 h 7041654"/>
              <a:gd name="connsiteX6422" fmla="*/ 4017685 w 9636586"/>
              <a:gd name="connsiteY6422" fmla="*/ 367526 h 7041654"/>
              <a:gd name="connsiteX6423" fmla="*/ 4021219 w 9636586"/>
              <a:gd name="connsiteY6423" fmla="*/ 366012 h 7041654"/>
              <a:gd name="connsiteX6424" fmla="*/ 4022740 w 9636586"/>
              <a:gd name="connsiteY6424" fmla="*/ 363987 h 7041654"/>
              <a:gd name="connsiteX6425" fmla="*/ 4023231 w 9636586"/>
              <a:gd name="connsiteY6425" fmla="*/ 359447 h 7041654"/>
              <a:gd name="connsiteX6426" fmla="*/ 4024245 w 9636586"/>
              <a:gd name="connsiteY6426" fmla="*/ 355908 h 7041654"/>
              <a:gd name="connsiteX6427" fmla="*/ 6067687 w 9636586"/>
              <a:gd name="connsiteY6427" fmla="*/ 296286 h 7041654"/>
              <a:gd name="connsiteX6428" fmla="*/ 6069186 w 9636586"/>
              <a:gd name="connsiteY6428" fmla="*/ 296796 h 7041654"/>
              <a:gd name="connsiteX6429" fmla="*/ 6069186 w 9636586"/>
              <a:gd name="connsiteY6429" fmla="*/ 297817 h 7041654"/>
              <a:gd name="connsiteX6430" fmla="*/ 6068174 w 9636586"/>
              <a:gd name="connsiteY6430" fmla="*/ 299311 h 7041654"/>
              <a:gd name="connsiteX6431" fmla="*/ 6069186 w 9636586"/>
              <a:gd name="connsiteY6431" fmla="*/ 300333 h 7041654"/>
              <a:gd name="connsiteX6432" fmla="*/ 6071211 w 9636586"/>
              <a:gd name="connsiteY6432" fmla="*/ 302337 h 7041654"/>
              <a:gd name="connsiteX6433" fmla="*/ 6079272 w 9636586"/>
              <a:gd name="connsiteY6433" fmla="*/ 305871 h 7041654"/>
              <a:gd name="connsiteX6434" fmla="*/ 6082309 w 9636586"/>
              <a:gd name="connsiteY6434" fmla="*/ 308421 h 7041654"/>
              <a:gd name="connsiteX6435" fmla="*/ 6082309 w 9636586"/>
              <a:gd name="connsiteY6435" fmla="*/ 309407 h 7041654"/>
              <a:gd name="connsiteX6436" fmla="*/ 6081822 w 9636586"/>
              <a:gd name="connsiteY6436" fmla="*/ 311957 h 7041654"/>
              <a:gd name="connsiteX6437" fmla="*/ 6080284 w 9636586"/>
              <a:gd name="connsiteY6437" fmla="*/ 313452 h 7041654"/>
              <a:gd name="connsiteX6438" fmla="*/ 6079272 w 9636586"/>
              <a:gd name="connsiteY6438" fmla="*/ 314983 h 7041654"/>
              <a:gd name="connsiteX6439" fmla="*/ 6077285 w 9636586"/>
              <a:gd name="connsiteY6439" fmla="*/ 316477 h 7041654"/>
              <a:gd name="connsiteX6440" fmla="*/ 6074248 w 9636586"/>
              <a:gd name="connsiteY6440" fmla="*/ 318007 h 7041654"/>
              <a:gd name="connsiteX6441" fmla="*/ 6073236 w 9636586"/>
              <a:gd name="connsiteY6441" fmla="*/ 318517 h 7041654"/>
              <a:gd name="connsiteX6442" fmla="*/ 6071698 w 9636586"/>
              <a:gd name="connsiteY6442" fmla="*/ 320014 h 7041654"/>
              <a:gd name="connsiteX6443" fmla="*/ 6070199 w 9636586"/>
              <a:gd name="connsiteY6443" fmla="*/ 325079 h 7041654"/>
              <a:gd name="connsiteX6444" fmla="*/ 6069186 w 9636586"/>
              <a:gd name="connsiteY6444" fmla="*/ 327084 h 7041654"/>
              <a:gd name="connsiteX6445" fmla="*/ 6067162 w 9636586"/>
              <a:gd name="connsiteY6445" fmla="*/ 327594 h 7041654"/>
              <a:gd name="connsiteX6446" fmla="*/ 6063150 w 9636586"/>
              <a:gd name="connsiteY6446" fmla="*/ 328613 h 7041654"/>
              <a:gd name="connsiteX6447" fmla="*/ 6061613 w 9636586"/>
              <a:gd name="connsiteY6447" fmla="*/ 330110 h 7041654"/>
              <a:gd name="connsiteX6448" fmla="*/ 6060600 w 9636586"/>
              <a:gd name="connsiteY6448" fmla="*/ 334665 h 7041654"/>
              <a:gd name="connsiteX6449" fmla="*/ 6061613 w 9636586"/>
              <a:gd name="connsiteY6449" fmla="*/ 339696 h 7041654"/>
              <a:gd name="connsiteX6450" fmla="*/ 6061613 w 9636586"/>
              <a:gd name="connsiteY6450" fmla="*/ 344250 h 7041654"/>
              <a:gd name="connsiteX6451" fmla="*/ 6058576 w 9636586"/>
              <a:gd name="connsiteY6451" fmla="*/ 349792 h 7041654"/>
              <a:gd name="connsiteX6452" fmla="*/ 6063150 w 9636586"/>
              <a:gd name="connsiteY6452" fmla="*/ 347787 h 7041654"/>
              <a:gd name="connsiteX6453" fmla="*/ 6066674 w 9636586"/>
              <a:gd name="connsiteY6453" fmla="*/ 344761 h 7041654"/>
              <a:gd name="connsiteX6454" fmla="*/ 6069186 w 9636586"/>
              <a:gd name="connsiteY6454" fmla="*/ 340717 h 7041654"/>
              <a:gd name="connsiteX6455" fmla="*/ 6070199 w 9636586"/>
              <a:gd name="connsiteY6455" fmla="*/ 335684 h 7041654"/>
              <a:gd name="connsiteX6456" fmla="*/ 6072711 w 9636586"/>
              <a:gd name="connsiteY6456" fmla="*/ 333644 h 7041654"/>
              <a:gd name="connsiteX6457" fmla="*/ 6077285 w 9636586"/>
              <a:gd name="connsiteY6457" fmla="*/ 332149 h 7041654"/>
              <a:gd name="connsiteX6458" fmla="*/ 6082309 w 9636586"/>
              <a:gd name="connsiteY6458" fmla="*/ 332626 h 7041654"/>
              <a:gd name="connsiteX6459" fmla="*/ 6083846 w 9636586"/>
              <a:gd name="connsiteY6459" fmla="*/ 335684 h 7041654"/>
              <a:gd name="connsiteX6460" fmla="*/ 6085834 w 9636586"/>
              <a:gd name="connsiteY6460" fmla="*/ 346256 h 7041654"/>
              <a:gd name="connsiteX6461" fmla="*/ 6086846 w 9636586"/>
              <a:gd name="connsiteY6461" fmla="*/ 346256 h 7041654"/>
              <a:gd name="connsiteX6462" fmla="*/ 6088870 w 9636586"/>
              <a:gd name="connsiteY6462" fmla="*/ 345779 h 7041654"/>
              <a:gd name="connsiteX6463" fmla="*/ 6091383 w 9636586"/>
              <a:gd name="connsiteY6463" fmla="*/ 346766 h 7041654"/>
              <a:gd name="connsiteX6464" fmla="*/ 6092920 w 9636586"/>
              <a:gd name="connsiteY6464" fmla="*/ 350302 h 7041654"/>
              <a:gd name="connsiteX6465" fmla="*/ 6091383 w 9636586"/>
              <a:gd name="connsiteY6465" fmla="*/ 356862 h 7041654"/>
              <a:gd name="connsiteX6466" fmla="*/ 6092395 w 9636586"/>
              <a:gd name="connsiteY6466" fmla="*/ 360398 h 7041654"/>
              <a:gd name="connsiteX6467" fmla="*/ 6094944 w 9636586"/>
              <a:gd name="connsiteY6467" fmla="*/ 356351 h 7041654"/>
              <a:gd name="connsiteX6468" fmla="*/ 6099481 w 9636586"/>
              <a:gd name="connsiteY6468" fmla="*/ 353836 h 7041654"/>
              <a:gd name="connsiteX6469" fmla="*/ 6104543 w 9636586"/>
              <a:gd name="connsiteY6469" fmla="*/ 353328 h 7041654"/>
              <a:gd name="connsiteX6470" fmla="*/ 6108067 w 9636586"/>
              <a:gd name="connsiteY6470" fmla="*/ 355367 h 7041654"/>
              <a:gd name="connsiteX6471" fmla="*/ 6108555 w 9636586"/>
              <a:gd name="connsiteY6471" fmla="*/ 356862 h 7041654"/>
              <a:gd name="connsiteX6472" fmla="*/ 6110092 w 9636586"/>
              <a:gd name="connsiteY6472" fmla="*/ 362914 h 7041654"/>
              <a:gd name="connsiteX6473" fmla="*/ 6111592 w 9636586"/>
              <a:gd name="connsiteY6473" fmla="*/ 365462 h 7041654"/>
              <a:gd name="connsiteX6474" fmla="*/ 6113616 w 9636586"/>
              <a:gd name="connsiteY6474" fmla="*/ 368487 h 7041654"/>
              <a:gd name="connsiteX6475" fmla="*/ 6115116 w 9636586"/>
              <a:gd name="connsiteY6475" fmla="*/ 371513 h 7041654"/>
              <a:gd name="connsiteX6476" fmla="*/ 6117666 w 9636586"/>
              <a:gd name="connsiteY6476" fmla="*/ 377565 h 7041654"/>
              <a:gd name="connsiteX6477" fmla="*/ 6119165 w 9636586"/>
              <a:gd name="connsiteY6477" fmla="*/ 383614 h 7041654"/>
              <a:gd name="connsiteX6478" fmla="*/ 6119653 w 9636586"/>
              <a:gd name="connsiteY6478" fmla="*/ 389666 h 7041654"/>
              <a:gd name="connsiteX6479" fmla="*/ 6121190 w 9636586"/>
              <a:gd name="connsiteY6479" fmla="*/ 394220 h 7041654"/>
              <a:gd name="connsiteX6480" fmla="*/ 6122202 w 9636586"/>
              <a:gd name="connsiteY6480" fmla="*/ 394731 h 7041654"/>
              <a:gd name="connsiteX6481" fmla="*/ 6121190 w 9636586"/>
              <a:gd name="connsiteY6481" fmla="*/ 396736 h 7041654"/>
              <a:gd name="connsiteX6482" fmla="*/ 6119653 w 9636586"/>
              <a:gd name="connsiteY6482" fmla="*/ 399761 h 7041654"/>
              <a:gd name="connsiteX6483" fmla="*/ 6119165 w 9636586"/>
              <a:gd name="connsiteY6483" fmla="*/ 404316 h 7041654"/>
              <a:gd name="connsiteX6484" fmla="*/ 6119165 w 9636586"/>
              <a:gd name="connsiteY6484" fmla="*/ 411387 h 7041654"/>
              <a:gd name="connsiteX6485" fmla="*/ 6120178 w 9636586"/>
              <a:gd name="connsiteY6485" fmla="*/ 417438 h 7041654"/>
              <a:gd name="connsiteX6486" fmla="*/ 6123702 w 9636586"/>
              <a:gd name="connsiteY6486" fmla="*/ 420973 h 7041654"/>
              <a:gd name="connsiteX6487" fmla="*/ 6126214 w 9636586"/>
              <a:gd name="connsiteY6487" fmla="*/ 420464 h 7041654"/>
              <a:gd name="connsiteX6488" fmla="*/ 6127751 w 9636586"/>
              <a:gd name="connsiteY6488" fmla="*/ 423012 h 7041654"/>
              <a:gd name="connsiteX6489" fmla="*/ 6129776 w 9636586"/>
              <a:gd name="connsiteY6489" fmla="*/ 427024 h 7041654"/>
              <a:gd name="connsiteX6490" fmla="*/ 6130263 w 9636586"/>
              <a:gd name="connsiteY6490" fmla="*/ 430050 h 7041654"/>
              <a:gd name="connsiteX6491" fmla="*/ 6130788 w 9636586"/>
              <a:gd name="connsiteY6491" fmla="*/ 432089 h 7041654"/>
              <a:gd name="connsiteX6492" fmla="*/ 6133788 w 9636586"/>
              <a:gd name="connsiteY6492" fmla="*/ 436610 h 7041654"/>
              <a:gd name="connsiteX6493" fmla="*/ 6134800 w 9636586"/>
              <a:gd name="connsiteY6493" fmla="*/ 438139 h 7041654"/>
              <a:gd name="connsiteX6494" fmla="*/ 6133788 w 9636586"/>
              <a:gd name="connsiteY6494" fmla="*/ 440145 h 7041654"/>
              <a:gd name="connsiteX6495" fmla="*/ 6132776 w 9636586"/>
              <a:gd name="connsiteY6495" fmla="*/ 441675 h 7041654"/>
              <a:gd name="connsiteX6496" fmla="*/ 6130263 w 9636586"/>
              <a:gd name="connsiteY6496" fmla="*/ 444700 h 7041654"/>
              <a:gd name="connsiteX6497" fmla="*/ 6126214 w 9636586"/>
              <a:gd name="connsiteY6497" fmla="*/ 452790 h 7041654"/>
              <a:gd name="connsiteX6498" fmla="*/ 6124227 w 9636586"/>
              <a:gd name="connsiteY6498" fmla="*/ 458331 h 7041654"/>
              <a:gd name="connsiteX6499" fmla="*/ 6125727 w 9636586"/>
              <a:gd name="connsiteY6499" fmla="*/ 459861 h 7041654"/>
              <a:gd name="connsiteX6500" fmla="*/ 6127751 w 9636586"/>
              <a:gd name="connsiteY6500" fmla="*/ 462376 h 7041654"/>
              <a:gd name="connsiteX6501" fmla="*/ 6128764 w 9636586"/>
              <a:gd name="connsiteY6501" fmla="*/ 466421 h 7041654"/>
              <a:gd name="connsiteX6502" fmla="*/ 6127226 w 9636586"/>
              <a:gd name="connsiteY6502" fmla="*/ 475498 h 7041654"/>
              <a:gd name="connsiteX6503" fmla="*/ 6128764 w 9636586"/>
              <a:gd name="connsiteY6503" fmla="*/ 477504 h 7041654"/>
              <a:gd name="connsiteX6504" fmla="*/ 6130788 w 9636586"/>
              <a:gd name="connsiteY6504" fmla="*/ 481549 h 7041654"/>
              <a:gd name="connsiteX6505" fmla="*/ 6131801 w 9636586"/>
              <a:gd name="connsiteY6505" fmla="*/ 484064 h 7041654"/>
              <a:gd name="connsiteX6506" fmla="*/ 6133300 w 9636586"/>
              <a:gd name="connsiteY6506" fmla="*/ 510817 h 7041654"/>
              <a:gd name="connsiteX6507" fmla="*/ 6131801 w 9636586"/>
              <a:gd name="connsiteY6507" fmla="*/ 527984 h 7041654"/>
              <a:gd name="connsiteX6508" fmla="*/ 6132776 w 9636586"/>
              <a:gd name="connsiteY6508" fmla="*/ 531519 h 7041654"/>
              <a:gd name="connsiteX6509" fmla="*/ 6134800 w 9636586"/>
              <a:gd name="connsiteY6509" fmla="*/ 534034 h 7041654"/>
              <a:gd name="connsiteX6510" fmla="*/ 6145936 w 9636586"/>
              <a:gd name="connsiteY6510" fmla="*/ 543144 h 7041654"/>
              <a:gd name="connsiteX6511" fmla="*/ 6148448 w 9636586"/>
              <a:gd name="connsiteY6511" fmla="*/ 543144 h 7041654"/>
              <a:gd name="connsiteX6512" fmla="*/ 6155497 w 9636586"/>
              <a:gd name="connsiteY6512" fmla="*/ 549705 h 7041654"/>
              <a:gd name="connsiteX6513" fmla="*/ 6159546 w 9636586"/>
              <a:gd name="connsiteY6513" fmla="*/ 551711 h 7041654"/>
              <a:gd name="connsiteX6514" fmla="*/ 6165095 w 9636586"/>
              <a:gd name="connsiteY6514" fmla="*/ 550691 h 7041654"/>
              <a:gd name="connsiteX6515" fmla="*/ 6169144 w 9636586"/>
              <a:gd name="connsiteY6515" fmla="*/ 549705 h 7041654"/>
              <a:gd name="connsiteX6516" fmla="*/ 6176718 w 9636586"/>
              <a:gd name="connsiteY6516" fmla="*/ 545660 h 7041654"/>
              <a:gd name="connsiteX6517" fmla="*/ 6182267 w 9636586"/>
              <a:gd name="connsiteY6517" fmla="*/ 545150 h 7041654"/>
              <a:gd name="connsiteX6518" fmla="*/ 6186316 w 9636586"/>
              <a:gd name="connsiteY6518" fmla="*/ 546680 h 7041654"/>
              <a:gd name="connsiteX6519" fmla="*/ 6196890 w 9636586"/>
              <a:gd name="connsiteY6519" fmla="*/ 556776 h 7041654"/>
              <a:gd name="connsiteX6520" fmla="*/ 6198427 w 9636586"/>
              <a:gd name="connsiteY6520" fmla="*/ 557761 h 7041654"/>
              <a:gd name="connsiteX6521" fmla="*/ 6201951 w 9636586"/>
              <a:gd name="connsiteY6521" fmla="*/ 556776 h 7041654"/>
              <a:gd name="connsiteX6522" fmla="*/ 6207500 w 9636586"/>
              <a:gd name="connsiteY6522" fmla="*/ 555756 h 7041654"/>
              <a:gd name="connsiteX6523" fmla="*/ 6210012 w 9636586"/>
              <a:gd name="connsiteY6523" fmla="*/ 555756 h 7041654"/>
              <a:gd name="connsiteX6524" fmla="*/ 6211550 w 9636586"/>
              <a:gd name="connsiteY6524" fmla="*/ 558272 h 7041654"/>
              <a:gd name="connsiteX6525" fmla="*/ 6210012 w 9636586"/>
              <a:gd name="connsiteY6525" fmla="*/ 560787 h 7041654"/>
              <a:gd name="connsiteX6526" fmla="*/ 6207500 w 9636586"/>
              <a:gd name="connsiteY6526" fmla="*/ 561297 h 7041654"/>
              <a:gd name="connsiteX6527" fmla="*/ 6202438 w 9636586"/>
              <a:gd name="connsiteY6527" fmla="*/ 561297 h 7041654"/>
              <a:gd name="connsiteX6528" fmla="*/ 6182754 w 9636586"/>
              <a:gd name="connsiteY6528" fmla="*/ 592604 h 7041654"/>
              <a:gd name="connsiteX6529" fmla="*/ 6181742 w 9636586"/>
              <a:gd name="connsiteY6529" fmla="*/ 593624 h 7041654"/>
              <a:gd name="connsiteX6530" fmla="*/ 6179755 w 9636586"/>
              <a:gd name="connsiteY6530" fmla="*/ 593624 h 7041654"/>
              <a:gd name="connsiteX6531" fmla="*/ 6178743 w 9636586"/>
              <a:gd name="connsiteY6531" fmla="*/ 595630 h 7041654"/>
              <a:gd name="connsiteX6532" fmla="*/ 6178218 w 9636586"/>
              <a:gd name="connsiteY6532" fmla="*/ 599165 h 7041654"/>
              <a:gd name="connsiteX6533" fmla="*/ 6178743 w 9636586"/>
              <a:gd name="connsiteY6533" fmla="*/ 599675 h 7041654"/>
              <a:gd name="connsiteX6534" fmla="*/ 6179230 w 9636586"/>
              <a:gd name="connsiteY6534" fmla="*/ 605216 h 7041654"/>
              <a:gd name="connsiteX6535" fmla="*/ 6179230 w 9636586"/>
              <a:gd name="connsiteY6535" fmla="*/ 608241 h 7041654"/>
              <a:gd name="connsiteX6536" fmla="*/ 6179230 w 9636586"/>
              <a:gd name="connsiteY6536" fmla="*/ 609771 h 7041654"/>
              <a:gd name="connsiteX6537" fmla="*/ 6178218 w 9636586"/>
              <a:gd name="connsiteY6537" fmla="*/ 611777 h 7041654"/>
              <a:gd name="connsiteX6538" fmla="*/ 6176718 w 9636586"/>
              <a:gd name="connsiteY6538" fmla="*/ 612797 h 7041654"/>
              <a:gd name="connsiteX6539" fmla="*/ 6177205 w 9636586"/>
              <a:gd name="connsiteY6539" fmla="*/ 614326 h 7041654"/>
              <a:gd name="connsiteX6540" fmla="*/ 6178743 w 9636586"/>
              <a:gd name="connsiteY6540" fmla="*/ 615312 h 7041654"/>
              <a:gd name="connsiteX6541" fmla="*/ 6179230 w 9636586"/>
              <a:gd name="connsiteY6541" fmla="*/ 615822 h 7041654"/>
              <a:gd name="connsiteX6542" fmla="*/ 6178218 w 9636586"/>
              <a:gd name="connsiteY6542" fmla="*/ 619867 h 7041654"/>
              <a:gd name="connsiteX6543" fmla="*/ 6176718 w 9636586"/>
              <a:gd name="connsiteY6543" fmla="*/ 623912 h 7041654"/>
              <a:gd name="connsiteX6544" fmla="*/ 6176718 w 9636586"/>
              <a:gd name="connsiteY6544" fmla="*/ 632479 h 7041654"/>
              <a:gd name="connsiteX6545" fmla="*/ 6178743 w 9636586"/>
              <a:gd name="connsiteY6545" fmla="*/ 633498 h 7041654"/>
              <a:gd name="connsiteX6546" fmla="*/ 6182267 w 9636586"/>
              <a:gd name="connsiteY6546" fmla="*/ 634518 h 7041654"/>
              <a:gd name="connsiteX6547" fmla="*/ 6189316 w 9636586"/>
              <a:gd name="connsiteY6547" fmla="*/ 636014 h 7041654"/>
              <a:gd name="connsiteX6548" fmla="*/ 6196890 w 9636586"/>
              <a:gd name="connsiteY6548" fmla="*/ 634009 h 7041654"/>
              <a:gd name="connsiteX6549" fmla="*/ 6198914 w 9636586"/>
              <a:gd name="connsiteY6549" fmla="*/ 634518 h 7041654"/>
              <a:gd name="connsiteX6550" fmla="*/ 6202438 w 9636586"/>
              <a:gd name="connsiteY6550" fmla="*/ 637544 h 7041654"/>
              <a:gd name="connsiteX6551" fmla="*/ 6203976 w 9636586"/>
              <a:gd name="connsiteY6551" fmla="*/ 638529 h 7041654"/>
              <a:gd name="connsiteX6552" fmla="*/ 6213049 w 9636586"/>
              <a:gd name="connsiteY6552" fmla="*/ 644104 h 7041654"/>
              <a:gd name="connsiteX6553" fmla="*/ 6213574 w 9636586"/>
              <a:gd name="connsiteY6553" fmla="*/ 645090 h 7041654"/>
              <a:gd name="connsiteX6554" fmla="*/ 6214586 w 9636586"/>
              <a:gd name="connsiteY6554" fmla="*/ 646620 h 7041654"/>
              <a:gd name="connsiteX6555" fmla="*/ 6216574 w 9636586"/>
              <a:gd name="connsiteY6555" fmla="*/ 650155 h 7041654"/>
              <a:gd name="connsiteX6556" fmla="*/ 6217098 w 9636586"/>
              <a:gd name="connsiteY6556" fmla="*/ 653180 h 7041654"/>
              <a:gd name="connsiteX6557" fmla="*/ 6217586 w 9636586"/>
              <a:gd name="connsiteY6557" fmla="*/ 665792 h 7041654"/>
              <a:gd name="connsiteX6558" fmla="*/ 6219123 w 9636586"/>
              <a:gd name="connsiteY6558" fmla="*/ 670347 h 7041654"/>
              <a:gd name="connsiteX6559" fmla="*/ 6221148 w 9636586"/>
              <a:gd name="connsiteY6559" fmla="*/ 674392 h 7041654"/>
              <a:gd name="connsiteX6560" fmla="*/ 6224147 w 9636586"/>
              <a:gd name="connsiteY6560" fmla="*/ 677418 h 7041654"/>
              <a:gd name="connsiteX6561" fmla="*/ 6227184 w 9636586"/>
              <a:gd name="connsiteY6561" fmla="*/ 679423 h 7041654"/>
              <a:gd name="connsiteX6562" fmla="*/ 6235283 w 9636586"/>
              <a:gd name="connsiteY6562" fmla="*/ 681463 h 7041654"/>
              <a:gd name="connsiteX6563" fmla="*/ 6237795 w 9636586"/>
              <a:gd name="connsiteY6563" fmla="*/ 681463 h 7041654"/>
              <a:gd name="connsiteX6564" fmla="*/ 6241319 w 9636586"/>
              <a:gd name="connsiteY6564" fmla="*/ 682959 h 7041654"/>
              <a:gd name="connsiteX6565" fmla="*/ 6244356 w 9636586"/>
              <a:gd name="connsiteY6565" fmla="*/ 685474 h 7041654"/>
              <a:gd name="connsiteX6566" fmla="*/ 6249905 w 9636586"/>
              <a:gd name="connsiteY6566" fmla="*/ 690029 h 7041654"/>
              <a:gd name="connsiteX6567" fmla="*/ 6249905 w 9636586"/>
              <a:gd name="connsiteY6567" fmla="*/ 691559 h 7041654"/>
              <a:gd name="connsiteX6568" fmla="*/ 6244844 w 9636586"/>
              <a:gd name="connsiteY6568" fmla="*/ 697100 h 7041654"/>
              <a:gd name="connsiteX6569" fmla="*/ 6242857 w 9636586"/>
              <a:gd name="connsiteY6569" fmla="*/ 701145 h 7041654"/>
              <a:gd name="connsiteX6570" fmla="*/ 6244844 w 9636586"/>
              <a:gd name="connsiteY6570" fmla="*/ 702641 h 7041654"/>
              <a:gd name="connsiteX6571" fmla="*/ 6245369 w 9636586"/>
              <a:gd name="connsiteY6571" fmla="*/ 704680 h 7041654"/>
              <a:gd name="connsiteX6572" fmla="*/ 6238807 w 9636586"/>
              <a:gd name="connsiteY6572" fmla="*/ 714776 h 7041654"/>
              <a:gd name="connsiteX6573" fmla="*/ 6238282 w 9636586"/>
              <a:gd name="connsiteY6573" fmla="*/ 718312 h 7041654"/>
              <a:gd name="connsiteX6574" fmla="*/ 6235770 w 9636586"/>
              <a:gd name="connsiteY6574" fmla="*/ 729903 h 7041654"/>
              <a:gd name="connsiteX6575" fmla="*/ 6235283 w 9636586"/>
              <a:gd name="connsiteY6575" fmla="*/ 741529 h 7041654"/>
              <a:gd name="connsiteX6576" fmla="*/ 6234758 w 9636586"/>
              <a:gd name="connsiteY6576" fmla="*/ 745064 h 7041654"/>
              <a:gd name="connsiteX6577" fmla="*/ 6238807 w 9636586"/>
              <a:gd name="connsiteY6577" fmla="*/ 739489 h 7041654"/>
              <a:gd name="connsiteX6578" fmla="*/ 6240832 w 9636586"/>
              <a:gd name="connsiteY6578" fmla="*/ 740509 h 7041654"/>
              <a:gd name="connsiteX6579" fmla="*/ 6242857 w 9636586"/>
              <a:gd name="connsiteY6579" fmla="*/ 742005 h 7041654"/>
              <a:gd name="connsiteX6580" fmla="*/ 6245369 w 9636586"/>
              <a:gd name="connsiteY6580" fmla="*/ 742515 h 7041654"/>
              <a:gd name="connsiteX6581" fmla="*/ 6247881 w 9636586"/>
              <a:gd name="connsiteY6581" fmla="*/ 741529 h 7041654"/>
              <a:gd name="connsiteX6582" fmla="*/ 6250918 w 9636586"/>
              <a:gd name="connsiteY6582" fmla="*/ 738980 h 7041654"/>
              <a:gd name="connsiteX6583" fmla="*/ 6252942 w 9636586"/>
              <a:gd name="connsiteY6583" fmla="*/ 738980 h 7041654"/>
              <a:gd name="connsiteX6584" fmla="*/ 6254442 w 9636586"/>
              <a:gd name="connsiteY6584" fmla="*/ 739999 h 7041654"/>
              <a:gd name="connsiteX6585" fmla="*/ 6257479 w 9636586"/>
              <a:gd name="connsiteY6585" fmla="*/ 740509 h 7041654"/>
              <a:gd name="connsiteX6586" fmla="*/ 6263028 w 9636586"/>
              <a:gd name="connsiteY6586" fmla="*/ 739999 h 7041654"/>
              <a:gd name="connsiteX6587" fmla="*/ 6266065 w 9636586"/>
              <a:gd name="connsiteY6587" fmla="*/ 738980 h 7041654"/>
              <a:gd name="connsiteX6588" fmla="*/ 6268577 w 9636586"/>
              <a:gd name="connsiteY6588" fmla="*/ 736974 h 7041654"/>
              <a:gd name="connsiteX6589" fmla="*/ 6272102 w 9636586"/>
              <a:gd name="connsiteY6589" fmla="*/ 735444 h 7041654"/>
              <a:gd name="connsiteX6590" fmla="*/ 6262541 w 9636586"/>
              <a:gd name="connsiteY6590" fmla="*/ 753121 h 7041654"/>
              <a:gd name="connsiteX6591" fmla="*/ 6265540 w 9636586"/>
              <a:gd name="connsiteY6591" fmla="*/ 760192 h 7041654"/>
              <a:gd name="connsiteX6592" fmla="*/ 6266065 w 9636586"/>
              <a:gd name="connsiteY6592" fmla="*/ 768792 h 7041654"/>
              <a:gd name="connsiteX6593" fmla="*/ 6264040 w 9636586"/>
              <a:gd name="connsiteY6593" fmla="*/ 784428 h 7041654"/>
              <a:gd name="connsiteX6594" fmla="*/ 6269102 w 9636586"/>
              <a:gd name="connsiteY6594" fmla="*/ 810161 h 7041654"/>
              <a:gd name="connsiteX6595" fmla="*/ 6269102 w 9636586"/>
              <a:gd name="connsiteY6595" fmla="*/ 836914 h 7041654"/>
              <a:gd name="connsiteX6596" fmla="*/ 6269590 w 9636586"/>
              <a:gd name="connsiteY6596" fmla="*/ 839430 h 7041654"/>
              <a:gd name="connsiteX6597" fmla="*/ 6270114 w 9636586"/>
              <a:gd name="connsiteY6597" fmla="*/ 841469 h 7041654"/>
              <a:gd name="connsiteX6598" fmla="*/ 6278176 w 9636586"/>
              <a:gd name="connsiteY6598" fmla="*/ 846500 h 7041654"/>
              <a:gd name="connsiteX6599" fmla="*/ 6278176 w 9636586"/>
              <a:gd name="connsiteY6599" fmla="*/ 849050 h 7041654"/>
              <a:gd name="connsiteX6600" fmla="*/ 6281212 w 9636586"/>
              <a:gd name="connsiteY6600" fmla="*/ 852075 h 7041654"/>
              <a:gd name="connsiteX6601" fmla="*/ 6281700 w 9636586"/>
              <a:gd name="connsiteY6601" fmla="*/ 854591 h 7041654"/>
              <a:gd name="connsiteX6602" fmla="*/ 6282712 w 9636586"/>
              <a:gd name="connsiteY6602" fmla="*/ 857106 h 7041654"/>
              <a:gd name="connsiteX6603" fmla="*/ 6282712 w 9636586"/>
              <a:gd name="connsiteY6603" fmla="*/ 858636 h 7041654"/>
              <a:gd name="connsiteX6604" fmla="*/ 6279675 w 9636586"/>
              <a:gd name="connsiteY6604" fmla="*/ 871247 h 7041654"/>
              <a:gd name="connsiteX6605" fmla="*/ 6280200 w 9636586"/>
              <a:gd name="connsiteY6605" fmla="*/ 874783 h 7041654"/>
              <a:gd name="connsiteX6606" fmla="*/ 6283237 w 9636586"/>
              <a:gd name="connsiteY6606" fmla="*/ 876788 h 7041654"/>
              <a:gd name="connsiteX6607" fmla="*/ 6282225 w 9636586"/>
              <a:gd name="connsiteY6607" fmla="*/ 880323 h 7041654"/>
              <a:gd name="connsiteX6608" fmla="*/ 6276151 w 9636586"/>
              <a:gd name="connsiteY6608" fmla="*/ 891949 h 7041654"/>
              <a:gd name="connsiteX6609" fmla="*/ 6274126 w 9636586"/>
              <a:gd name="connsiteY6609" fmla="*/ 899020 h 7041654"/>
              <a:gd name="connsiteX6610" fmla="*/ 6273114 w 9636586"/>
              <a:gd name="connsiteY6610" fmla="*/ 911121 h 7041654"/>
              <a:gd name="connsiteX6611" fmla="*/ 6270114 w 9636586"/>
              <a:gd name="connsiteY6611" fmla="*/ 919212 h 7041654"/>
              <a:gd name="connsiteX6612" fmla="*/ 6269590 w 9636586"/>
              <a:gd name="connsiteY6612" fmla="*/ 923257 h 7041654"/>
              <a:gd name="connsiteX6613" fmla="*/ 6270114 w 9636586"/>
              <a:gd name="connsiteY6613" fmla="*/ 926283 h 7041654"/>
              <a:gd name="connsiteX6614" fmla="*/ 6274126 w 9636586"/>
              <a:gd name="connsiteY6614" fmla="*/ 933829 h 7041654"/>
              <a:gd name="connsiteX6615" fmla="*/ 6275138 w 9636586"/>
              <a:gd name="connsiteY6615" fmla="*/ 937874 h 7041654"/>
              <a:gd name="connsiteX6616" fmla="*/ 6276151 w 9636586"/>
              <a:gd name="connsiteY6616" fmla="*/ 939914 h 7041654"/>
              <a:gd name="connsiteX6617" fmla="*/ 6282712 w 9636586"/>
              <a:gd name="connsiteY6617" fmla="*/ 948990 h 7041654"/>
              <a:gd name="connsiteX6618" fmla="*/ 6283237 w 9636586"/>
              <a:gd name="connsiteY6618" fmla="*/ 950486 h 7041654"/>
              <a:gd name="connsiteX6619" fmla="*/ 6283237 w 9636586"/>
              <a:gd name="connsiteY6619" fmla="*/ 957047 h 7041654"/>
              <a:gd name="connsiteX6620" fmla="*/ 6284250 w 9636586"/>
              <a:gd name="connsiteY6620" fmla="*/ 959596 h 7041654"/>
              <a:gd name="connsiteX6621" fmla="*/ 6284737 w 9636586"/>
              <a:gd name="connsiteY6621" fmla="*/ 961092 h 7041654"/>
              <a:gd name="connsiteX6622" fmla="*/ 6285749 w 9636586"/>
              <a:gd name="connsiteY6622" fmla="*/ 963607 h 7041654"/>
              <a:gd name="connsiteX6623" fmla="*/ 6287774 w 9636586"/>
              <a:gd name="connsiteY6623" fmla="*/ 965137 h 7041654"/>
              <a:gd name="connsiteX6624" fmla="*/ 6299884 w 9636586"/>
              <a:gd name="connsiteY6624" fmla="*/ 975233 h 7041654"/>
              <a:gd name="connsiteX6625" fmla="*/ 6301384 w 9636586"/>
              <a:gd name="connsiteY6625" fmla="*/ 976763 h 7041654"/>
              <a:gd name="connsiteX6626" fmla="*/ 6303409 w 9636586"/>
              <a:gd name="connsiteY6626" fmla="*/ 989374 h 7041654"/>
              <a:gd name="connsiteX6627" fmla="*/ 6302921 w 9636586"/>
              <a:gd name="connsiteY6627" fmla="*/ 992910 h 7041654"/>
              <a:gd name="connsiteX6628" fmla="*/ 6304946 w 9636586"/>
              <a:gd name="connsiteY6628" fmla="*/ 997431 h 7041654"/>
              <a:gd name="connsiteX6629" fmla="*/ 6305921 w 9636586"/>
              <a:gd name="connsiteY6629" fmla="*/ 1017147 h 7041654"/>
              <a:gd name="connsiteX6630" fmla="*/ 6314019 w 9636586"/>
              <a:gd name="connsiteY6630" fmla="*/ 1043899 h 7041654"/>
              <a:gd name="connsiteX6631" fmla="*/ 6321593 w 9636586"/>
              <a:gd name="connsiteY6631" fmla="*/ 1056511 h 7041654"/>
              <a:gd name="connsiteX6632" fmla="*/ 6325642 w 9636586"/>
              <a:gd name="connsiteY6632" fmla="*/ 1062562 h 7041654"/>
              <a:gd name="connsiteX6633" fmla="*/ 6331191 w 9636586"/>
              <a:gd name="connsiteY6633" fmla="*/ 1067627 h 7041654"/>
              <a:gd name="connsiteX6634" fmla="*/ 6334191 w 9636586"/>
              <a:gd name="connsiteY6634" fmla="*/ 1069632 h 7041654"/>
              <a:gd name="connsiteX6635" fmla="*/ 6337228 w 9636586"/>
              <a:gd name="connsiteY6635" fmla="*/ 1071638 h 7041654"/>
              <a:gd name="connsiteX6636" fmla="*/ 6340265 w 9636586"/>
              <a:gd name="connsiteY6636" fmla="*/ 1072658 h 7041654"/>
              <a:gd name="connsiteX6637" fmla="*/ 6343789 w 9636586"/>
              <a:gd name="connsiteY6637" fmla="*/ 1073168 h 7041654"/>
              <a:gd name="connsiteX6638" fmla="*/ 6350351 w 9636586"/>
              <a:gd name="connsiteY6638" fmla="*/ 1073678 h 7041654"/>
              <a:gd name="connsiteX6639" fmla="*/ 6351888 w 9636586"/>
              <a:gd name="connsiteY6639" fmla="*/ 1075173 h 7041654"/>
              <a:gd name="connsiteX6640" fmla="*/ 6353388 w 9636586"/>
              <a:gd name="connsiteY6640" fmla="*/ 1078709 h 7041654"/>
              <a:gd name="connsiteX6641" fmla="*/ 6355900 w 9636586"/>
              <a:gd name="connsiteY6641" fmla="*/ 1076193 h 7041654"/>
              <a:gd name="connsiteX6642" fmla="*/ 6357924 w 9636586"/>
              <a:gd name="connsiteY6642" fmla="*/ 1075683 h 7041654"/>
              <a:gd name="connsiteX6643" fmla="*/ 6363473 w 9636586"/>
              <a:gd name="connsiteY6643" fmla="*/ 1074187 h 7041654"/>
              <a:gd name="connsiteX6644" fmla="*/ 6372059 w 9636586"/>
              <a:gd name="connsiteY6644" fmla="*/ 1069632 h 7041654"/>
              <a:gd name="connsiteX6645" fmla="*/ 6379146 w 9636586"/>
              <a:gd name="connsiteY6645" fmla="*/ 1066607 h 7041654"/>
              <a:gd name="connsiteX6646" fmla="*/ 6388706 w 9636586"/>
              <a:gd name="connsiteY6646" fmla="*/ 1057021 h 7041654"/>
              <a:gd name="connsiteX6647" fmla="*/ 6391744 w 9636586"/>
              <a:gd name="connsiteY6647" fmla="*/ 1054981 h 7041654"/>
              <a:gd name="connsiteX6648" fmla="*/ 6395268 w 9636586"/>
              <a:gd name="connsiteY6648" fmla="*/ 1053486 h 7041654"/>
              <a:gd name="connsiteX6649" fmla="*/ 6398305 w 9636586"/>
              <a:gd name="connsiteY6649" fmla="*/ 1050460 h 7041654"/>
              <a:gd name="connsiteX6650" fmla="*/ 6400854 w 9636586"/>
              <a:gd name="connsiteY6650" fmla="*/ 1046925 h 7041654"/>
              <a:gd name="connsiteX6651" fmla="*/ 6402842 w 9636586"/>
              <a:gd name="connsiteY6651" fmla="*/ 1043899 h 7041654"/>
              <a:gd name="connsiteX6652" fmla="*/ 6402842 w 9636586"/>
              <a:gd name="connsiteY6652" fmla="*/ 1038324 h 7041654"/>
              <a:gd name="connsiteX6653" fmla="*/ 6402842 w 9636586"/>
              <a:gd name="connsiteY6653" fmla="*/ 1032784 h 7041654"/>
              <a:gd name="connsiteX6654" fmla="*/ 6403366 w 9636586"/>
              <a:gd name="connsiteY6654" fmla="*/ 1028228 h 7041654"/>
              <a:gd name="connsiteX6655" fmla="*/ 6406891 w 9636586"/>
              <a:gd name="connsiteY6655" fmla="*/ 1025713 h 7041654"/>
              <a:gd name="connsiteX6656" fmla="*/ 6407416 w 9636586"/>
              <a:gd name="connsiteY6656" fmla="*/ 1026733 h 7041654"/>
              <a:gd name="connsiteX6657" fmla="*/ 6408916 w 9636586"/>
              <a:gd name="connsiteY6657" fmla="*/ 1028739 h 7041654"/>
              <a:gd name="connsiteX6658" fmla="*/ 6409403 w 9636586"/>
              <a:gd name="connsiteY6658" fmla="*/ 1029758 h 7041654"/>
              <a:gd name="connsiteX6659" fmla="*/ 6410415 w 9636586"/>
              <a:gd name="connsiteY6659" fmla="*/ 1028739 h 7041654"/>
              <a:gd name="connsiteX6660" fmla="*/ 6410940 w 9636586"/>
              <a:gd name="connsiteY6660" fmla="*/ 1028228 h 7041654"/>
              <a:gd name="connsiteX6661" fmla="*/ 6411952 w 9636586"/>
              <a:gd name="connsiteY6661" fmla="*/ 1028228 h 7041654"/>
              <a:gd name="connsiteX6662" fmla="*/ 6412440 w 9636586"/>
              <a:gd name="connsiteY6662" fmla="*/ 1026733 h 7041654"/>
              <a:gd name="connsiteX6663" fmla="*/ 6413452 w 9636586"/>
              <a:gd name="connsiteY6663" fmla="*/ 1026733 h 7041654"/>
              <a:gd name="connsiteX6664" fmla="*/ 6416977 w 9636586"/>
              <a:gd name="connsiteY6664" fmla="*/ 1034279 h 7041654"/>
              <a:gd name="connsiteX6665" fmla="*/ 6417989 w 9636586"/>
              <a:gd name="connsiteY6665" fmla="*/ 1035299 h 7041654"/>
              <a:gd name="connsiteX6666" fmla="*/ 6421026 w 9636586"/>
              <a:gd name="connsiteY6666" fmla="*/ 1036319 h 7041654"/>
              <a:gd name="connsiteX6667" fmla="*/ 6423051 w 9636586"/>
              <a:gd name="connsiteY6667" fmla="*/ 1035809 h 7041654"/>
              <a:gd name="connsiteX6668" fmla="*/ 6425563 w 9636586"/>
              <a:gd name="connsiteY6668" fmla="*/ 1036319 h 7041654"/>
              <a:gd name="connsiteX6669" fmla="*/ 6428112 w 9636586"/>
              <a:gd name="connsiteY6669" fmla="*/ 1038324 h 7041654"/>
              <a:gd name="connsiteX6670" fmla="*/ 6455858 w 9636586"/>
              <a:gd name="connsiteY6670" fmla="*/ 1025713 h 7041654"/>
              <a:gd name="connsiteX6671" fmla="*/ 6457395 w 9636586"/>
              <a:gd name="connsiteY6671" fmla="*/ 1023707 h 7041654"/>
              <a:gd name="connsiteX6672" fmla="*/ 6460919 w 9636586"/>
              <a:gd name="connsiteY6672" fmla="*/ 1014087 h 7041654"/>
              <a:gd name="connsiteX6673" fmla="*/ 6462419 w 9636586"/>
              <a:gd name="connsiteY6673" fmla="*/ 1013101 h 7041654"/>
              <a:gd name="connsiteX6674" fmla="*/ 6462944 w 9636586"/>
              <a:gd name="connsiteY6674" fmla="*/ 1012592 h 7041654"/>
              <a:gd name="connsiteX6675" fmla="*/ 6462944 w 9636586"/>
              <a:gd name="connsiteY6675" fmla="*/ 1010552 h 7041654"/>
              <a:gd name="connsiteX6676" fmla="*/ 6462944 w 9636586"/>
              <a:gd name="connsiteY6676" fmla="*/ 1008036 h 7041654"/>
              <a:gd name="connsiteX6677" fmla="*/ 6463431 w 9636586"/>
              <a:gd name="connsiteY6677" fmla="*/ 1007051 h 7041654"/>
              <a:gd name="connsiteX6678" fmla="*/ 6465456 w 9636586"/>
              <a:gd name="connsiteY6678" fmla="*/ 1007527 h 7041654"/>
              <a:gd name="connsiteX6679" fmla="*/ 6467968 w 9636586"/>
              <a:gd name="connsiteY6679" fmla="*/ 1008547 h 7041654"/>
              <a:gd name="connsiteX6680" fmla="*/ 6471005 w 9636586"/>
              <a:gd name="connsiteY6680" fmla="*/ 1009566 h 7041654"/>
              <a:gd name="connsiteX6681" fmla="*/ 6472505 w 9636586"/>
              <a:gd name="connsiteY6681" fmla="*/ 1011062 h 7041654"/>
              <a:gd name="connsiteX6682" fmla="*/ 6474042 w 9636586"/>
              <a:gd name="connsiteY6682" fmla="*/ 1013101 h 7041654"/>
              <a:gd name="connsiteX6683" fmla="*/ 6475054 w 9636586"/>
              <a:gd name="connsiteY6683" fmla="*/ 1014087 h 7041654"/>
              <a:gd name="connsiteX6684" fmla="*/ 6477079 w 9636586"/>
              <a:gd name="connsiteY6684" fmla="*/ 1016127 h 7041654"/>
              <a:gd name="connsiteX6685" fmla="*/ 6485140 w 9636586"/>
              <a:gd name="connsiteY6685" fmla="*/ 1028739 h 7041654"/>
              <a:gd name="connsiteX6686" fmla="*/ 6483640 w 9636586"/>
              <a:gd name="connsiteY6686" fmla="*/ 1031764 h 7041654"/>
              <a:gd name="connsiteX6687" fmla="*/ 6482628 w 9636586"/>
              <a:gd name="connsiteY6687" fmla="*/ 1035809 h 7041654"/>
              <a:gd name="connsiteX6688" fmla="*/ 6482628 w 9636586"/>
              <a:gd name="connsiteY6688" fmla="*/ 1044375 h 7041654"/>
              <a:gd name="connsiteX6689" fmla="*/ 6484652 w 9636586"/>
              <a:gd name="connsiteY6689" fmla="*/ 1048421 h 7041654"/>
              <a:gd name="connsiteX6690" fmla="*/ 6488177 w 9636586"/>
              <a:gd name="connsiteY6690" fmla="*/ 1048930 h 7041654"/>
              <a:gd name="connsiteX6691" fmla="*/ 6492714 w 9636586"/>
              <a:gd name="connsiteY6691" fmla="*/ 1046925 h 7041654"/>
              <a:gd name="connsiteX6692" fmla="*/ 6495751 w 9636586"/>
              <a:gd name="connsiteY6692" fmla="*/ 1043899 h 7041654"/>
              <a:gd name="connsiteX6693" fmla="*/ 6496238 w 9636586"/>
              <a:gd name="connsiteY6693" fmla="*/ 1047435 h 7041654"/>
              <a:gd name="connsiteX6694" fmla="*/ 6495751 w 9636586"/>
              <a:gd name="connsiteY6694" fmla="*/ 1051446 h 7041654"/>
              <a:gd name="connsiteX6695" fmla="*/ 6493726 w 9636586"/>
              <a:gd name="connsiteY6695" fmla="*/ 1054471 h 7041654"/>
              <a:gd name="connsiteX6696" fmla="*/ 6491701 w 9636586"/>
              <a:gd name="connsiteY6696" fmla="*/ 1056511 h 7041654"/>
              <a:gd name="connsiteX6697" fmla="*/ 6490689 w 9636586"/>
              <a:gd name="connsiteY6697" fmla="*/ 1058517 h 7041654"/>
              <a:gd name="connsiteX6698" fmla="*/ 6491701 w 9636586"/>
              <a:gd name="connsiteY6698" fmla="*/ 1069632 h 7041654"/>
              <a:gd name="connsiteX6699" fmla="*/ 6492714 w 9636586"/>
              <a:gd name="connsiteY6699" fmla="*/ 1073168 h 7041654"/>
              <a:gd name="connsiteX6700" fmla="*/ 6493726 w 9636586"/>
              <a:gd name="connsiteY6700" fmla="*/ 1074187 h 7041654"/>
              <a:gd name="connsiteX6701" fmla="*/ 6499762 w 9636586"/>
              <a:gd name="connsiteY6701" fmla="*/ 1078709 h 7041654"/>
              <a:gd name="connsiteX6702" fmla="*/ 6500775 w 9636586"/>
              <a:gd name="connsiteY6702" fmla="*/ 1081224 h 7041654"/>
              <a:gd name="connsiteX6703" fmla="*/ 6502799 w 9636586"/>
              <a:gd name="connsiteY6703" fmla="*/ 1085779 h 7041654"/>
              <a:gd name="connsiteX6704" fmla="*/ 6504337 w 9636586"/>
              <a:gd name="connsiteY6704" fmla="*/ 1087785 h 7041654"/>
              <a:gd name="connsiteX6705" fmla="*/ 6508348 w 9636586"/>
              <a:gd name="connsiteY6705" fmla="*/ 1088805 h 7041654"/>
              <a:gd name="connsiteX6706" fmla="*/ 6516934 w 9636586"/>
              <a:gd name="connsiteY6706" fmla="*/ 1087309 h 7041654"/>
              <a:gd name="connsiteX6707" fmla="*/ 6519972 w 9636586"/>
              <a:gd name="connsiteY6707" fmla="*/ 1087309 h 7041654"/>
              <a:gd name="connsiteX6708" fmla="*/ 6523008 w 9636586"/>
              <a:gd name="connsiteY6708" fmla="*/ 1090334 h 7041654"/>
              <a:gd name="connsiteX6709" fmla="*/ 6525520 w 9636586"/>
              <a:gd name="connsiteY6709" fmla="*/ 1093870 h 7041654"/>
              <a:gd name="connsiteX6710" fmla="*/ 6528558 w 9636586"/>
              <a:gd name="connsiteY6710" fmla="*/ 1097405 h 7041654"/>
              <a:gd name="connsiteX6711" fmla="*/ 6534106 w 9636586"/>
              <a:gd name="connsiteY6711" fmla="*/ 1098391 h 7041654"/>
              <a:gd name="connsiteX6712" fmla="*/ 6546742 w 9636586"/>
              <a:gd name="connsiteY6712" fmla="*/ 1098901 h 7041654"/>
              <a:gd name="connsiteX6713" fmla="*/ 6549741 w 9636586"/>
              <a:gd name="connsiteY6713" fmla="*/ 1099920 h 7041654"/>
              <a:gd name="connsiteX6714" fmla="*/ 6551766 w 9636586"/>
              <a:gd name="connsiteY6714" fmla="*/ 1101416 h 7041654"/>
              <a:gd name="connsiteX6715" fmla="*/ 6552291 w 9636586"/>
              <a:gd name="connsiteY6715" fmla="*/ 1103456 h 7041654"/>
              <a:gd name="connsiteX6716" fmla="*/ 6552291 w 9636586"/>
              <a:gd name="connsiteY6716" fmla="*/ 1104475 h 7041654"/>
              <a:gd name="connsiteX6717" fmla="*/ 6552778 w 9636586"/>
              <a:gd name="connsiteY6717" fmla="*/ 1106991 h 7041654"/>
              <a:gd name="connsiteX6718" fmla="*/ 6553791 w 9636586"/>
              <a:gd name="connsiteY6718" fmla="*/ 1107977 h 7041654"/>
              <a:gd name="connsiteX6719" fmla="*/ 6557315 w 9636586"/>
              <a:gd name="connsiteY6719" fmla="*/ 1111512 h 7041654"/>
              <a:gd name="connsiteX6720" fmla="*/ 6557315 w 9636586"/>
              <a:gd name="connsiteY6720" fmla="*/ 1112532 h 7041654"/>
              <a:gd name="connsiteX6721" fmla="*/ 6558327 w 9636586"/>
              <a:gd name="connsiteY6721" fmla="*/ 1122628 h 7041654"/>
              <a:gd name="connsiteX6722" fmla="*/ 6558852 w 9636586"/>
              <a:gd name="connsiteY6722" fmla="*/ 1124667 h 7041654"/>
              <a:gd name="connsiteX6723" fmla="*/ 6561364 w 9636586"/>
              <a:gd name="connsiteY6723" fmla="*/ 1126163 h 7041654"/>
              <a:gd name="connsiteX6724" fmla="*/ 6572987 w 9636586"/>
              <a:gd name="connsiteY6724" fmla="*/ 1134764 h 7041654"/>
              <a:gd name="connsiteX6725" fmla="*/ 6576999 w 9636586"/>
              <a:gd name="connsiteY6725" fmla="*/ 1138775 h 7041654"/>
              <a:gd name="connsiteX6726" fmla="*/ 6581573 w 9636586"/>
              <a:gd name="connsiteY6726" fmla="*/ 1136259 h 7041654"/>
              <a:gd name="connsiteX6727" fmla="*/ 6586110 w 9636586"/>
              <a:gd name="connsiteY6727" fmla="*/ 1138265 h 7041654"/>
              <a:gd name="connsiteX6728" fmla="*/ 6590647 w 9636586"/>
              <a:gd name="connsiteY6728" fmla="*/ 1141324 h 7041654"/>
              <a:gd name="connsiteX6729" fmla="*/ 6595671 w 9636586"/>
              <a:gd name="connsiteY6729" fmla="*/ 1143330 h 7041654"/>
              <a:gd name="connsiteX6730" fmla="*/ 6597696 w 9636586"/>
              <a:gd name="connsiteY6730" fmla="*/ 1143840 h 7041654"/>
              <a:gd name="connsiteX6731" fmla="*/ 6602270 w 9636586"/>
              <a:gd name="connsiteY6731" fmla="*/ 1145335 h 7041654"/>
              <a:gd name="connsiteX6732" fmla="*/ 6604782 w 9636586"/>
              <a:gd name="connsiteY6732" fmla="*/ 1145845 h 7041654"/>
              <a:gd name="connsiteX6733" fmla="*/ 6607819 w 9636586"/>
              <a:gd name="connsiteY6733" fmla="*/ 1145845 h 7041654"/>
              <a:gd name="connsiteX6734" fmla="*/ 6612843 w 9636586"/>
              <a:gd name="connsiteY6734" fmla="*/ 1144350 h 7041654"/>
              <a:gd name="connsiteX6735" fmla="*/ 6615880 w 9636586"/>
              <a:gd name="connsiteY6735" fmla="*/ 1144350 h 7041654"/>
              <a:gd name="connsiteX6736" fmla="*/ 6613368 w 9636586"/>
              <a:gd name="connsiteY6736" fmla="*/ 1150400 h 7041654"/>
              <a:gd name="connsiteX6737" fmla="*/ 6615393 w 9636586"/>
              <a:gd name="connsiteY6737" fmla="*/ 1154446 h 7041654"/>
              <a:gd name="connsiteX6738" fmla="*/ 6626978 w 9636586"/>
              <a:gd name="connsiteY6738" fmla="*/ 1167567 h 7041654"/>
              <a:gd name="connsiteX6739" fmla="*/ 6630502 w 9636586"/>
              <a:gd name="connsiteY6739" fmla="*/ 1168553 h 7041654"/>
              <a:gd name="connsiteX6740" fmla="*/ 6634552 w 9636586"/>
              <a:gd name="connsiteY6740" fmla="*/ 1167057 h 7041654"/>
              <a:gd name="connsiteX6741" fmla="*/ 6641113 w 9636586"/>
              <a:gd name="connsiteY6741" fmla="*/ 1167057 h 7041654"/>
              <a:gd name="connsiteX6742" fmla="*/ 6638076 w 9636586"/>
              <a:gd name="connsiteY6742" fmla="*/ 1172598 h 7041654"/>
              <a:gd name="connsiteX6743" fmla="*/ 6623454 w 9636586"/>
              <a:gd name="connsiteY6743" fmla="*/ 1194320 h 7041654"/>
              <a:gd name="connsiteX6744" fmla="*/ 6620942 w 9636586"/>
              <a:gd name="connsiteY6744" fmla="*/ 1198365 h 7041654"/>
              <a:gd name="connsiteX6745" fmla="*/ 6618392 w 9636586"/>
              <a:gd name="connsiteY6745" fmla="*/ 1212982 h 7041654"/>
              <a:gd name="connsiteX6746" fmla="*/ 6618917 w 9636586"/>
              <a:gd name="connsiteY6746" fmla="*/ 1216007 h 7041654"/>
              <a:gd name="connsiteX6747" fmla="*/ 6621954 w 9636586"/>
              <a:gd name="connsiteY6747" fmla="*/ 1222058 h 7041654"/>
              <a:gd name="connsiteX6748" fmla="*/ 6623454 w 9636586"/>
              <a:gd name="connsiteY6748" fmla="*/ 1228143 h 7041654"/>
              <a:gd name="connsiteX6749" fmla="*/ 6624953 w 9636586"/>
              <a:gd name="connsiteY6749" fmla="*/ 1229639 h 7041654"/>
              <a:gd name="connsiteX6750" fmla="*/ 6627990 w 9636586"/>
              <a:gd name="connsiteY6750" fmla="*/ 1231168 h 7041654"/>
              <a:gd name="connsiteX6751" fmla="*/ 6630502 w 9636586"/>
              <a:gd name="connsiteY6751" fmla="*/ 1231678 h 7041654"/>
              <a:gd name="connsiteX6752" fmla="*/ 6633540 w 9636586"/>
              <a:gd name="connsiteY6752" fmla="*/ 1231168 h 7041654"/>
              <a:gd name="connsiteX6753" fmla="*/ 6635077 w 9636586"/>
              <a:gd name="connsiteY6753" fmla="*/ 1229129 h 7041654"/>
              <a:gd name="connsiteX6754" fmla="*/ 6636576 w 9636586"/>
              <a:gd name="connsiteY6754" fmla="*/ 1223078 h 7041654"/>
              <a:gd name="connsiteX6755" fmla="*/ 6640101 w 9636586"/>
              <a:gd name="connsiteY6755" fmla="*/ 1225593 h 7041654"/>
              <a:gd name="connsiteX6756" fmla="*/ 6642126 w 9636586"/>
              <a:gd name="connsiteY6756" fmla="*/ 1229639 h 7041654"/>
              <a:gd name="connsiteX6757" fmla="*/ 6640626 w 9636586"/>
              <a:gd name="connsiteY6757" fmla="*/ 1234194 h 7041654"/>
              <a:gd name="connsiteX6758" fmla="*/ 6632040 w 9636586"/>
              <a:gd name="connsiteY6758" fmla="*/ 1237219 h 7041654"/>
              <a:gd name="connsiteX6759" fmla="*/ 6628515 w 9636586"/>
              <a:gd name="connsiteY6759" fmla="*/ 1240245 h 7041654"/>
              <a:gd name="connsiteX6760" fmla="*/ 6627990 w 9636586"/>
              <a:gd name="connsiteY6760" fmla="*/ 1244290 h 7041654"/>
              <a:gd name="connsiteX6761" fmla="*/ 6631027 w 9636586"/>
              <a:gd name="connsiteY6761" fmla="*/ 1246805 h 7041654"/>
              <a:gd name="connsiteX6762" fmla="*/ 6629003 w 9636586"/>
              <a:gd name="connsiteY6762" fmla="*/ 1249321 h 7041654"/>
              <a:gd name="connsiteX6763" fmla="*/ 6629003 w 9636586"/>
              <a:gd name="connsiteY6763" fmla="*/ 1250850 h 7041654"/>
              <a:gd name="connsiteX6764" fmla="*/ 6629003 w 9636586"/>
              <a:gd name="connsiteY6764" fmla="*/ 1253366 h 7041654"/>
              <a:gd name="connsiteX6765" fmla="*/ 6628515 w 9636586"/>
              <a:gd name="connsiteY6765" fmla="*/ 1254896 h 7041654"/>
              <a:gd name="connsiteX6766" fmla="*/ 6627503 w 9636586"/>
              <a:gd name="connsiteY6766" fmla="*/ 1256391 h 7041654"/>
              <a:gd name="connsiteX6767" fmla="*/ 6623941 w 9636586"/>
              <a:gd name="connsiteY6767" fmla="*/ 1257411 h 7041654"/>
              <a:gd name="connsiteX6768" fmla="*/ 6622441 w 9636586"/>
              <a:gd name="connsiteY6768" fmla="*/ 1257921 h 7041654"/>
              <a:gd name="connsiteX6769" fmla="*/ 6620942 w 9636586"/>
              <a:gd name="connsiteY6769" fmla="*/ 1261966 h 7041654"/>
              <a:gd name="connsiteX6770" fmla="*/ 6620417 w 9636586"/>
              <a:gd name="connsiteY6770" fmla="*/ 1266487 h 7041654"/>
              <a:gd name="connsiteX6771" fmla="*/ 6620942 w 9636586"/>
              <a:gd name="connsiteY6771" fmla="*/ 1269513 h 7041654"/>
              <a:gd name="connsiteX6772" fmla="*/ 6622441 w 9636586"/>
              <a:gd name="connsiteY6772" fmla="*/ 1268017 h 7041654"/>
              <a:gd name="connsiteX6773" fmla="*/ 6624466 w 9636586"/>
              <a:gd name="connsiteY6773" fmla="*/ 1268017 h 7041654"/>
              <a:gd name="connsiteX6774" fmla="*/ 6627503 w 9636586"/>
              <a:gd name="connsiteY6774" fmla="*/ 1276073 h 7041654"/>
              <a:gd name="connsiteX6775" fmla="*/ 6627503 w 9636586"/>
              <a:gd name="connsiteY6775" fmla="*/ 1280629 h 7041654"/>
              <a:gd name="connsiteX6776" fmla="*/ 6624953 w 9636586"/>
              <a:gd name="connsiteY6776" fmla="*/ 1282158 h 7041654"/>
              <a:gd name="connsiteX6777" fmla="*/ 6624466 w 9636586"/>
              <a:gd name="connsiteY6777" fmla="*/ 1282634 h 7041654"/>
              <a:gd name="connsiteX6778" fmla="*/ 6624466 w 9636586"/>
              <a:gd name="connsiteY6778" fmla="*/ 1285184 h 7041654"/>
              <a:gd name="connsiteX6779" fmla="*/ 6624953 w 9636586"/>
              <a:gd name="connsiteY6779" fmla="*/ 1287189 h 7041654"/>
              <a:gd name="connsiteX6780" fmla="*/ 6626491 w 9636586"/>
              <a:gd name="connsiteY6780" fmla="*/ 1287699 h 7041654"/>
              <a:gd name="connsiteX6781" fmla="*/ 6626491 w 9636586"/>
              <a:gd name="connsiteY6781" fmla="*/ 1288209 h 7041654"/>
              <a:gd name="connsiteX6782" fmla="*/ 6633540 w 9636586"/>
              <a:gd name="connsiteY6782" fmla="*/ 1293750 h 7041654"/>
              <a:gd name="connsiteX6783" fmla="*/ 6634552 w 9636586"/>
              <a:gd name="connsiteY6783" fmla="*/ 1294770 h 7041654"/>
              <a:gd name="connsiteX6784" fmla="*/ 6636089 w 9636586"/>
              <a:gd name="connsiteY6784" fmla="*/ 1299801 h 7041654"/>
              <a:gd name="connsiteX6785" fmla="*/ 6636576 w 9636586"/>
              <a:gd name="connsiteY6785" fmla="*/ 1301330 h 7041654"/>
              <a:gd name="connsiteX6786" fmla="*/ 6636089 w 9636586"/>
              <a:gd name="connsiteY6786" fmla="*/ 1303336 h 7041654"/>
              <a:gd name="connsiteX6787" fmla="*/ 6633540 w 9636586"/>
              <a:gd name="connsiteY6787" fmla="*/ 1307381 h 7041654"/>
              <a:gd name="connsiteX6788" fmla="*/ 6633540 w 9636586"/>
              <a:gd name="connsiteY6788" fmla="*/ 1308911 h 7041654"/>
              <a:gd name="connsiteX6789" fmla="*/ 6634552 w 9636586"/>
              <a:gd name="connsiteY6789" fmla="*/ 1309387 h 7041654"/>
              <a:gd name="connsiteX6790" fmla="*/ 6642650 w 9636586"/>
              <a:gd name="connsiteY6790" fmla="*/ 1326553 h 7041654"/>
              <a:gd name="connsiteX6791" fmla="*/ 6644150 w 9636586"/>
              <a:gd name="connsiteY6791" fmla="*/ 1329103 h 7041654"/>
              <a:gd name="connsiteX6792" fmla="*/ 6645650 w 9636586"/>
              <a:gd name="connsiteY6792" fmla="*/ 1332128 h 7041654"/>
              <a:gd name="connsiteX6793" fmla="*/ 6643663 w 9636586"/>
              <a:gd name="connsiteY6793" fmla="*/ 1341715 h 7041654"/>
              <a:gd name="connsiteX6794" fmla="*/ 6643663 w 9636586"/>
              <a:gd name="connsiteY6794" fmla="*/ 1344740 h 7041654"/>
              <a:gd name="connsiteX6795" fmla="*/ 6644638 w 9636586"/>
              <a:gd name="connsiteY6795" fmla="*/ 1347255 h 7041654"/>
              <a:gd name="connsiteX6796" fmla="*/ 6646175 w 9636586"/>
              <a:gd name="connsiteY6796" fmla="*/ 1347765 h 7041654"/>
              <a:gd name="connsiteX6797" fmla="*/ 6646662 w 9636586"/>
              <a:gd name="connsiteY6797" fmla="*/ 1349295 h 7041654"/>
              <a:gd name="connsiteX6798" fmla="*/ 6646662 w 9636586"/>
              <a:gd name="connsiteY6798" fmla="*/ 1350791 h 7041654"/>
              <a:gd name="connsiteX6799" fmla="*/ 6645650 w 9636586"/>
              <a:gd name="connsiteY6799" fmla="*/ 1353306 h 7041654"/>
              <a:gd name="connsiteX6800" fmla="*/ 6643138 w 9636586"/>
              <a:gd name="connsiteY6800" fmla="*/ 1357351 h 7041654"/>
              <a:gd name="connsiteX6801" fmla="*/ 6642650 w 9636586"/>
              <a:gd name="connsiteY6801" fmla="*/ 1359867 h 7041654"/>
              <a:gd name="connsiteX6802" fmla="*/ 6643138 w 9636586"/>
              <a:gd name="connsiteY6802" fmla="*/ 1363402 h 7041654"/>
              <a:gd name="connsiteX6803" fmla="*/ 6644638 w 9636586"/>
              <a:gd name="connsiteY6803" fmla="*/ 1366428 h 7041654"/>
              <a:gd name="connsiteX6804" fmla="*/ 6649699 w 9636586"/>
              <a:gd name="connsiteY6804" fmla="*/ 1369963 h 7041654"/>
              <a:gd name="connsiteX6805" fmla="*/ 6658285 w 9636586"/>
              <a:gd name="connsiteY6805" fmla="*/ 1381589 h 7041654"/>
              <a:gd name="connsiteX6806" fmla="*/ 6662334 w 9636586"/>
              <a:gd name="connsiteY6806" fmla="*/ 1388659 h 7041654"/>
              <a:gd name="connsiteX6807" fmla="*/ 6664847 w 9636586"/>
              <a:gd name="connsiteY6807" fmla="*/ 1396240 h 7041654"/>
              <a:gd name="connsiteX6808" fmla="*/ 6664847 w 9636586"/>
              <a:gd name="connsiteY6808" fmla="*/ 1403786 h 7041654"/>
              <a:gd name="connsiteX6809" fmla="*/ 6660797 w 9636586"/>
              <a:gd name="connsiteY6809" fmla="*/ 1416908 h 7041654"/>
              <a:gd name="connsiteX6810" fmla="*/ 6659298 w 9636586"/>
              <a:gd name="connsiteY6810" fmla="*/ 1424488 h 7041654"/>
              <a:gd name="connsiteX6811" fmla="*/ 6659785 w 9636586"/>
              <a:gd name="connsiteY6811" fmla="*/ 1424998 h 7041654"/>
              <a:gd name="connsiteX6812" fmla="*/ 6664359 w 9636586"/>
              <a:gd name="connsiteY6812" fmla="*/ 1427513 h 7041654"/>
              <a:gd name="connsiteX6813" fmla="*/ 6664847 w 9636586"/>
              <a:gd name="connsiteY6813" fmla="*/ 1428533 h 7041654"/>
              <a:gd name="connsiteX6814" fmla="*/ 6665859 w 9636586"/>
              <a:gd name="connsiteY6814" fmla="*/ 1433564 h 7041654"/>
              <a:gd name="connsiteX6815" fmla="*/ 6665859 w 9636586"/>
              <a:gd name="connsiteY6815" fmla="*/ 1437100 h 7041654"/>
              <a:gd name="connsiteX6816" fmla="*/ 6664847 w 9636586"/>
              <a:gd name="connsiteY6816" fmla="*/ 1439649 h 7041654"/>
              <a:gd name="connsiteX6817" fmla="*/ 6658773 w 9636586"/>
              <a:gd name="connsiteY6817" fmla="*/ 1445700 h 7041654"/>
              <a:gd name="connsiteX6818" fmla="*/ 6655248 w 9636586"/>
              <a:gd name="connsiteY6818" fmla="*/ 1452261 h 7041654"/>
              <a:gd name="connsiteX6819" fmla="*/ 6655248 w 9636586"/>
              <a:gd name="connsiteY6819" fmla="*/ 1467388 h 7041654"/>
              <a:gd name="connsiteX6820" fmla="*/ 6652211 w 9636586"/>
              <a:gd name="connsiteY6820" fmla="*/ 1474458 h 7041654"/>
              <a:gd name="connsiteX6821" fmla="*/ 6652736 w 9636586"/>
              <a:gd name="connsiteY6821" fmla="*/ 1477008 h 7041654"/>
              <a:gd name="connsiteX6822" fmla="*/ 6653748 w 9636586"/>
              <a:gd name="connsiteY6822" fmla="*/ 1478503 h 7041654"/>
              <a:gd name="connsiteX6823" fmla="*/ 6655773 w 9636586"/>
              <a:gd name="connsiteY6823" fmla="*/ 1480543 h 7041654"/>
              <a:gd name="connsiteX6824" fmla="*/ 6657798 w 9636586"/>
              <a:gd name="connsiteY6824" fmla="*/ 1481529 h 7041654"/>
              <a:gd name="connsiteX6825" fmla="*/ 6661810 w 9636586"/>
              <a:gd name="connsiteY6825" fmla="*/ 1480033 h 7041654"/>
              <a:gd name="connsiteX6826" fmla="*/ 6665334 w 9636586"/>
              <a:gd name="connsiteY6826" fmla="*/ 1482039 h 7041654"/>
              <a:gd name="connsiteX6827" fmla="*/ 6667359 w 9636586"/>
              <a:gd name="connsiteY6827" fmla="*/ 1486084 h 7041654"/>
              <a:gd name="connsiteX6828" fmla="*/ 6667884 w 9636586"/>
              <a:gd name="connsiteY6828" fmla="*/ 1490129 h 7041654"/>
              <a:gd name="connsiteX6829" fmla="*/ 6668896 w 9636586"/>
              <a:gd name="connsiteY6829" fmla="*/ 1492645 h 7041654"/>
              <a:gd name="connsiteX6830" fmla="*/ 6676470 w 9636586"/>
              <a:gd name="connsiteY6830" fmla="*/ 1499715 h 7041654"/>
              <a:gd name="connsiteX6831" fmla="*/ 6678494 w 9636586"/>
              <a:gd name="connsiteY6831" fmla="*/ 1506276 h 7041654"/>
              <a:gd name="connsiteX6832" fmla="*/ 6683031 w 9636586"/>
              <a:gd name="connsiteY6832" fmla="*/ 1510321 h 7041654"/>
              <a:gd name="connsiteX6833" fmla="*/ 6683518 w 9636586"/>
              <a:gd name="connsiteY6833" fmla="*/ 1511817 h 7041654"/>
              <a:gd name="connsiteX6834" fmla="*/ 6684043 w 9636586"/>
              <a:gd name="connsiteY6834" fmla="*/ 1514842 h 7041654"/>
              <a:gd name="connsiteX6835" fmla="*/ 6686030 w 9636586"/>
              <a:gd name="connsiteY6835" fmla="*/ 1517868 h 7041654"/>
              <a:gd name="connsiteX6836" fmla="*/ 6689067 w 9636586"/>
              <a:gd name="connsiteY6836" fmla="*/ 1520893 h 7041654"/>
              <a:gd name="connsiteX6837" fmla="*/ 6698666 w 9636586"/>
              <a:gd name="connsiteY6837" fmla="*/ 1528983 h 7041654"/>
              <a:gd name="connsiteX6838" fmla="*/ 6700690 w 9636586"/>
              <a:gd name="connsiteY6838" fmla="*/ 1530513 h 7041654"/>
              <a:gd name="connsiteX6839" fmla="*/ 6705752 w 9636586"/>
              <a:gd name="connsiteY6839" fmla="*/ 1532009 h 7041654"/>
              <a:gd name="connsiteX6840" fmla="*/ 6707739 w 9636586"/>
              <a:gd name="connsiteY6840" fmla="*/ 1534048 h 7041654"/>
              <a:gd name="connsiteX6841" fmla="*/ 6708752 w 9636586"/>
              <a:gd name="connsiteY6841" fmla="*/ 1536054 h 7041654"/>
              <a:gd name="connsiteX6842" fmla="*/ 6709276 w 9636586"/>
              <a:gd name="connsiteY6842" fmla="*/ 1540099 h 7041654"/>
              <a:gd name="connsiteX6843" fmla="*/ 6710776 w 9636586"/>
              <a:gd name="connsiteY6843" fmla="*/ 1542615 h 7041654"/>
              <a:gd name="connsiteX6844" fmla="*/ 6712313 w 9636586"/>
              <a:gd name="connsiteY6844" fmla="*/ 1544144 h 7041654"/>
              <a:gd name="connsiteX6845" fmla="*/ 6716850 w 9636586"/>
              <a:gd name="connsiteY6845" fmla="*/ 1546150 h 7041654"/>
              <a:gd name="connsiteX6846" fmla="*/ 6718350 w 9636586"/>
              <a:gd name="connsiteY6846" fmla="*/ 1547170 h 7041654"/>
              <a:gd name="connsiteX6847" fmla="*/ 6722399 w 9636586"/>
              <a:gd name="connsiteY6847" fmla="*/ 1556756 h 7041654"/>
              <a:gd name="connsiteX6848" fmla="*/ 6725436 w 9636586"/>
              <a:gd name="connsiteY6848" fmla="*/ 1559271 h 7041654"/>
              <a:gd name="connsiteX6849" fmla="*/ 6728436 w 9636586"/>
              <a:gd name="connsiteY6849" fmla="*/ 1562807 h 7041654"/>
              <a:gd name="connsiteX6850" fmla="*/ 6729448 w 9636586"/>
              <a:gd name="connsiteY6850" fmla="*/ 1564812 h 7041654"/>
              <a:gd name="connsiteX6851" fmla="*/ 6728436 w 9636586"/>
              <a:gd name="connsiteY6851" fmla="*/ 1567362 h 7041654"/>
              <a:gd name="connsiteX6852" fmla="*/ 6726936 w 9636586"/>
              <a:gd name="connsiteY6852" fmla="*/ 1568348 h 7041654"/>
              <a:gd name="connsiteX6853" fmla="*/ 6724424 w 9636586"/>
              <a:gd name="connsiteY6853" fmla="*/ 1568348 h 7041654"/>
              <a:gd name="connsiteX6854" fmla="*/ 6722399 w 9636586"/>
              <a:gd name="connsiteY6854" fmla="*/ 1569367 h 7041654"/>
              <a:gd name="connsiteX6855" fmla="*/ 6721874 w 9636586"/>
              <a:gd name="connsiteY6855" fmla="*/ 1571883 h 7041654"/>
              <a:gd name="connsiteX6856" fmla="*/ 6723412 w 9636586"/>
              <a:gd name="connsiteY6856" fmla="*/ 1574432 h 7041654"/>
              <a:gd name="connsiteX6857" fmla="*/ 6725436 w 9636586"/>
              <a:gd name="connsiteY6857" fmla="*/ 1576948 h 7041654"/>
              <a:gd name="connsiteX6858" fmla="*/ 6727948 w 9636586"/>
              <a:gd name="connsiteY6858" fmla="*/ 1578953 h 7041654"/>
              <a:gd name="connsiteX6859" fmla="*/ 6728436 w 9636586"/>
              <a:gd name="connsiteY6859" fmla="*/ 1580993 h 7041654"/>
              <a:gd name="connsiteX6860" fmla="*/ 6727948 w 9636586"/>
              <a:gd name="connsiteY6860" fmla="*/ 1584528 h 7041654"/>
              <a:gd name="connsiteX6861" fmla="*/ 6728436 w 9636586"/>
              <a:gd name="connsiteY6861" fmla="*/ 1586024 h 7041654"/>
              <a:gd name="connsiteX6862" fmla="*/ 6730460 w 9636586"/>
              <a:gd name="connsiteY6862" fmla="*/ 1586534 h 7041654"/>
              <a:gd name="connsiteX6863" fmla="*/ 6733010 w 9636586"/>
              <a:gd name="connsiteY6863" fmla="*/ 1586024 h 7041654"/>
              <a:gd name="connsiteX6864" fmla="*/ 6733497 w 9636586"/>
              <a:gd name="connsiteY6864" fmla="*/ 1584528 h 7041654"/>
              <a:gd name="connsiteX6865" fmla="*/ 6731473 w 9636586"/>
              <a:gd name="connsiteY6865" fmla="*/ 1580483 h 7041654"/>
              <a:gd name="connsiteX6866" fmla="*/ 6730985 w 9636586"/>
              <a:gd name="connsiteY6866" fmla="*/ 1576948 h 7041654"/>
              <a:gd name="connsiteX6867" fmla="*/ 6731473 w 9636586"/>
              <a:gd name="connsiteY6867" fmla="*/ 1573922 h 7041654"/>
              <a:gd name="connsiteX6868" fmla="*/ 6733010 w 9636586"/>
              <a:gd name="connsiteY6868" fmla="*/ 1572393 h 7041654"/>
              <a:gd name="connsiteX6869" fmla="*/ 6734510 w 9636586"/>
              <a:gd name="connsiteY6869" fmla="*/ 1571373 h 7041654"/>
              <a:gd name="connsiteX6870" fmla="*/ 6740059 w 9636586"/>
              <a:gd name="connsiteY6870" fmla="*/ 1565832 h 7041654"/>
              <a:gd name="connsiteX6871" fmla="*/ 6742083 w 9636586"/>
              <a:gd name="connsiteY6871" fmla="*/ 1564336 h 7041654"/>
              <a:gd name="connsiteX6872" fmla="*/ 6745608 w 9636586"/>
              <a:gd name="connsiteY6872" fmla="*/ 1565832 h 7041654"/>
              <a:gd name="connsiteX6873" fmla="*/ 6748120 w 9636586"/>
              <a:gd name="connsiteY6873" fmla="*/ 1568348 h 7041654"/>
              <a:gd name="connsiteX6874" fmla="*/ 6750144 w 9636586"/>
              <a:gd name="connsiteY6874" fmla="*/ 1568858 h 7041654"/>
              <a:gd name="connsiteX6875" fmla="*/ 6755206 w 9636586"/>
              <a:gd name="connsiteY6875" fmla="*/ 1564812 h 7041654"/>
              <a:gd name="connsiteX6876" fmla="*/ 6756706 w 9636586"/>
              <a:gd name="connsiteY6876" fmla="*/ 1562807 h 7041654"/>
              <a:gd name="connsiteX6877" fmla="*/ 6758243 w 9636586"/>
              <a:gd name="connsiteY6877" fmla="*/ 1561787 h 7041654"/>
              <a:gd name="connsiteX6878" fmla="*/ 6759255 w 9636586"/>
              <a:gd name="connsiteY6878" fmla="*/ 1561277 h 7041654"/>
              <a:gd name="connsiteX6879" fmla="*/ 6762255 w 9636586"/>
              <a:gd name="connsiteY6879" fmla="*/ 1561277 h 7041654"/>
              <a:gd name="connsiteX6880" fmla="*/ 6765817 w 9636586"/>
              <a:gd name="connsiteY6880" fmla="*/ 1562297 h 7041654"/>
              <a:gd name="connsiteX6881" fmla="*/ 6765817 w 9636586"/>
              <a:gd name="connsiteY6881" fmla="*/ 1564812 h 7041654"/>
              <a:gd name="connsiteX6882" fmla="*/ 6765292 w 9636586"/>
              <a:gd name="connsiteY6882" fmla="*/ 1567362 h 7041654"/>
              <a:gd name="connsiteX6883" fmla="*/ 6764804 w 9636586"/>
              <a:gd name="connsiteY6883" fmla="*/ 1568348 h 7041654"/>
              <a:gd name="connsiteX6884" fmla="*/ 6764280 w 9636586"/>
              <a:gd name="connsiteY6884" fmla="*/ 1568348 h 7041654"/>
              <a:gd name="connsiteX6885" fmla="*/ 6762255 w 9636586"/>
              <a:gd name="connsiteY6885" fmla="*/ 1570387 h 7041654"/>
              <a:gd name="connsiteX6886" fmla="*/ 6761767 w 9636586"/>
              <a:gd name="connsiteY6886" fmla="*/ 1570897 h 7041654"/>
              <a:gd name="connsiteX6887" fmla="*/ 6761767 w 9636586"/>
              <a:gd name="connsiteY6887" fmla="*/ 1571883 h 7041654"/>
              <a:gd name="connsiteX6888" fmla="*/ 6762780 w 9636586"/>
              <a:gd name="connsiteY6888" fmla="*/ 1572393 h 7041654"/>
              <a:gd name="connsiteX6889" fmla="*/ 6762780 w 9636586"/>
              <a:gd name="connsiteY6889" fmla="*/ 1573922 h 7041654"/>
              <a:gd name="connsiteX6890" fmla="*/ 6761280 w 9636586"/>
              <a:gd name="connsiteY6890" fmla="*/ 1577934 h 7041654"/>
              <a:gd name="connsiteX6891" fmla="*/ 6759255 w 9636586"/>
              <a:gd name="connsiteY6891" fmla="*/ 1579973 h 7041654"/>
              <a:gd name="connsiteX6892" fmla="*/ 6758243 w 9636586"/>
              <a:gd name="connsiteY6892" fmla="*/ 1580993 h 7041654"/>
              <a:gd name="connsiteX6893" fmla="*/ 6756218 w 9636586"/>
              <a:gd name="connsiteY6893" fmla="*/ 1581979 h 7041654"/>
              <a:gd name="connsiteX6894" fmla="*/ 6752694 w 9636586"/>
              <a:gd name="connsiteY6894" fmla="*/ 1589559 h 7041654"/>
              <a:gd name="connsiteX6895" fmla="*/ 6752169 w 9636586"/>
              <a:gd name="connsiteY6895" fmla="*/ 1592075 h 7041654"/>
              <a:gd name="connsiteX6896" fmla="*/ 6751157 w 9636586"/>
              <a:gd name="connsiteY6896" fmla="*/ 1596120 h 7041654"/>
              <a:gd name="connsiteX6897" fmla="*/ 6751157 w 9636586"/>
              <a:gd name="connsiteY6897" fmla="*/ 1600165 h 7041654"/>
              <a:gd name="connsiteX6898" fmla="*/ 6752169 w 9636586"/>
              <a:gd name="connsiteY6898" fmla="*/ 1603191 h 7041654"/>
              <a:gd name="connsiteX6899" fmla="*/ 6755206 w 9636586"/>
              <a:gd name="connsiteY6899" fmla="*/ 1604720 h 7041654"/>
              <a:gd name="connsiteX6900" fmla="*/ 6756706 w 9636586"/>
              <a:gd name="connsiteY6900" fmla="*/ 1606216 h 7041654"/>
              <a:gd name="connsiteX6901" fmla="*/ 6765292 w 9636586"/>
              <a:gd name="connsiteY6901" fmla="*/ 1621377 h 7041654"/>
              <a:gd name="connsiteX6902" fmla="*/ 6766829 w 9636586"/>
              <a:gd name="connsiteY6902" fmla="*/ 1625388 h 7041654"/>
              <a:gd name="connsiteX6903" fmla="*/ 6767316 w 9636586"/>
              <a:gd name="connsiteY6903" fmla="*/ 1630453 h 7041654"/>
              <a:gd name="connsiteX6904" fmla="*/ 6767316 w 9636586"/>
              <a:gd name="connsiteY6904" fmla="*/ 1634498 h 7041654"/>
              <a:gd name="connsiteX6905" fmla="*/ 6768329 w 9636586"/>
              <a:gd name="connsiteY6905" fmla="*/ 1637524 h 7041654"/>
              <a:gd name="connsiteX6906" fmla="*/ 6775378 w 9636586"/>
              <a:gd name="connsiteY6906" fmla="*/ 1648606 h 7041654"/>
              <a:gd name="connsiteX6907" fmla="*/ 6780964 w 9636586"/>
              <a:gd name="connsiteY6907" fmla="*/ 1661251 h 7041654"/>
              <a:gd name="connsiteX6908" fmla="*/ 6783476 w 9636586"/>
              <a:gd name="connsiteY6908" fmla="*/ 1664277 h 7041654"/>
              <a:gd name="connsiteX6909" fmla="*/ 6787001 w 9636586"/>
              <a:gd name="connsiteY6909" fmla="*/ 1667302 h 7041654"/>
              <a:gd name="connsiteX6910" fmla="*/ 6789513 w 9636586"/>
              <a:gd name="connsiteY6910" fmla="*/ 1668322 h 7041654"/>
              <a:gd name="connsiteX6911" fmla="*/ 6790038 w 9636586"/>
              <a:gd name="connsiteY6911" fmla="*/ 1670837 h 7041654"/>
              <a:gd name="connsiteX6912" fmla="*/ 6789513 w 9636586"/>
              <a:gd name="connsiteY6912" fmla="*/ 1679404 h 7041654"/>
              <a:gd name="connsiteX6913" fmla="*/ 6790038 w 9636586"/>
              <a:gd name="connsiteY6913" fmla="*/ 1692049 h 7041654"/>
              <a:gd name="connsiteX6914" fmla="*/ 6789025 w 9636586"/>
              <a:gd name="connsiteY6914" fmla="*/ 1693545 h 7041654"/>
              <a:gd name="connsiteX6915" fmla="*/ 6791537 w 9636586"/>
              <a:gd name="connsiteY6915" fmla="*/ 1698610 h 7041654"/>
              <a:gd name="connsiteX6916" fmla="*/ 6796599 w 9636586"/>
              <a:gd name="connsiteY6916" fmla="*/ 1705646 h 7041654"/>
              <a:gd name="connsiteX6917" fmla="*/ 6802673 w 9636586"/>
              <a:gd name="connsiteY6917" fmla="*/ 1711221 h 7041654"/>
              <a:gd name="connsiteX6918" fmla="*/ 6804660 w 9636586"/>
              <a:gd name="connsiteY6918" fmla="*/ 1713737 h 7041654"/>
              <a:gd name="connsiteX6919" fmla="*/ 6805185 w 9636586"/>
              <a:gd name="connsiteY6919" fmla="*/ 1717782 h 7041654"/>
              <a:gd name="connsiteX6920" fmla="*/ 6804173 w 9636586"/>
              <a:gd name="connsiteY6920" fmla="*/ 1720807 h 7041654"/>
              <a:gd name="connsiteX6921" fmla="*/ 6799111 w 9636586"/>
              <a:gd name="connsiteY6921" fmla="*/ 1724853 h 7041654"/>
              <a:gd name="connsiteX6922" fmla="*/ 6796599 w 9636586"/>
              <a:gd name="connsiteY6922" fmla="*/ 1727878 h 7041654"/>
              <a:gd name="connsiteX6923" fmla="*/ 6796074 w 9636586"/>
              <a:gd name="connsiteY6923" fmla="*/ 1732909 h 7041654"/>
              <a:gd name="connsiteX6924" fmla="*/ 6796599 w 9636586"/>
              <a:gd name="connsiteY6924" fmla="*/ 1745555 h 7041654"/>
              <a:gd name="connsiteX6925" fmla="*/ 6795587 w 9636586"/>
              <a:gd name="connsiteY6925" fmla="*/ 1746030 h 7041654"/>
              <a:gd name="connsiteX6926" fmla="*/ 6793562 w 9636586"/>
              <a:gd name="connsiteY6926" fmla="*/ 1748580 h 7041654"/>
              <a:gd name="connsiteX6927" fmla="*/ 6792550 w 9636586"/>
              <a:gd name="connsiteY6927" fmla="*/ 1751095 h 7041654"/>
              <a:gd name="connsiteX6928" fmla="*/ 6793074 w 9636586"/>
              <a:gd name="connsiteY6928" fmla="*/ 1752115 h 7041654"/>
              <a:gd name="connsiteX6929" fmla="*/ 6795099 w 9636586"/>
              <a:gd name="connsiteY6929" fmla="*/ 1752591 h 7041654"/>
              <a:gd name="connsiteX6930" fmla="*/ 6795099 w 9636586"/>
              <a:gd name="connsiteY6930" fmla="*/ 1755141 h 7041654"/>
              <a:gd name="connsiteX6931" fmla="*/ 6794087 w 9636586"/>
              <a:gd name="connsiteY6931" fmla="*/ 1757656 h 7041654"/>
              <a:gd name="connsiteX6932" fmla="*/ 6794087 w 9636586"/>
              <a:gd name="connsiteY6932" fmla="*/ 1759186 h 7041654"/>
              <a:gd name="connsiteX6933" fmla="*/ 6796599 w 9636586"/>
              <a:gd name="connsiteY6933" fmla="*/ 1762687 h 7041654"/>
              <a:gd name="connsiteX6934" fmla="*/ 6798624 w 9636586"/>
              <a:gd name="connsiteY6934" fmla="*/ 1765237 h 7041654"/>
              <a:gd name="connsiteX6935" fmla="*/ 6796074 w 9636586"/>
              <a:gd name="connsiteY6935" fmla="*/ 1767752 h 7041654"/>
              <a:gd name="connsiteX6936" fmla="*/ 6795587 w 9636586"/>
              <a:gd name="connsiteY6936" fmla="*/ 1774313 h 7041654"/>
              <a:gd name="connsiteX6937" fmla="*/ 6795099 w 9636586"/>
              <a:gd name="connsiteY6937" fmla="*/ 1775843 h 7041654"/>
              <a:gd name="connsiteX6938" fmla="*/ 6795099 w 9636586"/>
              <a:gd name="connsiteY6938" fmla="*/ 1778358 h 7041654"/>
              <a:gd name="connsiteX6939" fmla="*/ 6789513 w 9636586"/>
              <a:gd name="connsiteY6939" fmla="*/ 1792499 h 7041654"/>
              <a:gd name="connsiteX6940" fmla="*/ 6779427 w 9636586"/>
              <a:gd name="connsiteY6940" fmla="*/ 1810652 h 7041654"/>
              <a:gd name="connsiteX6941" fmla="*/ 6777927 w 9636586"/>
              <a:gd name="connsiteY6941" fmla="*/ 1816702 h 7041654"/>
              <a:gd name="connsiteX6942" fmla="*/ 6776390 w 9636586"/>
              <a:gd name="connsiteY6942" fmla="*/ 1821767 h 7041654"/>
              <a:gd name="connsiteX6943" fmla="*/ 6775378 w 9636586"/>
              <a:gd name="connsiteY6943" fmla="*/ 1824793 h 7041654"/>
              <a:gd name="connsiteX6944" fmla="*/ 6775378 w 9636586"/>
              <a:gd name="connsiteY6944" fmla="*/ 1827818 h 7041654"/>
              <a:gd name="connsiteX6945" fmla="*/ 6776390 w 9636586"/>
              <a:gd name="connsiteY6945" fmla="*/ 1830844 h 7041654"/>
              <a:gd name="connsiteX6946" fmla="*/ 6776915 w 9636586"/>
              <a:gd name="connsiteY6946" fmla="*/ 1833359 h 7041654"/>
              <a:gd name="connsiteX6947" fmla="*/ 6778414 w 9636586"/>
              <a:gd name="connsiteY6947" fmla="*/ 1836418 h 7041654"/>
              <a:gd name="connsiteX6948" fmla="*/ 6776915 w 9636586"/>
              <a:gd name="connsiteY6948" fmla="*/ 1841449 h 7041654"/>
              <a:gd name="connsiteX6949" fmla="*/ 6779952 w 9636586"/>
              <a:gd name="connsiteY6949" fmla="*/ 1846514 h 7041654"/>
              <a:gd name="connsiteX6950" fmla="*/ 6795587 w 9636586"/>
              <a:gd name="connsiteY6950" fmla="*/ 1864157 h 7041654"/>
              <a:gd name="connsiteX6951" fmla="*/ 6799636 w 9636586"/>
              <a:gd name="connsiteY6951" fmla="*/ 1867182 h 7041654"/>
              <a:gd name="connsiteX6952" fmla="*/ 6802148 w 9636586"/>
              <a:gd name="connsiteY6952" fmla="*/ 1867182 h 7041654"/>
              <a:gd name="connsiteX6953" fmla="*/ 6808709 w 9636586"/>
              <a:gd name="connsiteY6953" fmla="*/ 1867692 h 7041654"/>
              <a:gd name="connsiteX6954" fmla="*/ 6810734 w 9636586"/>
              <a:gd name="connsiteY6954" fmla="*/ 1868202 h 7041654"/>
              <a:gd name="connsiteX6955" fmla="*/ 6812234 w 9636586"/>
              <a:gd name="connsiteY6955" fmla="*/ 1870718 h 7041654"/>
              <a:gd name="connsiteX6956" fmla="*/ 6812759 w 9636586"/>
              <a:gd name="connsiteY6956" fmla="*/ 1873743 h 7041654"/>
              <a:gd name="connsiteX6957" fmla="*/ 6813771 w 9636586"/>
              <a:gd name="connsiteY6957" fmla="*/ 1879828 h 7041654"/>
              <a:gd name="connsiteX6958" fmla="*/ 6818795 w 9636586"/>
              <a:gd name="connsiteY6958" fmla="*/ 1893459 h 7041654"/>
              <a:gd name="connsiteX6959" fmla="*/ 6817783 w 9636586"/>
              <a:gd name="connsiteY6959" fmla="*/ 1897980 h 7041654"/>
              <a:gd name="connsiteX6960" fmla="*/ 6821832 w 9636586"/>
              <a:gd name="connsiteY6960" fmla="*/ 1896485 h 7041654"/>
              <a:gd name="connsiteX6961" fmla="*/ 6826369 w 9636586"/>
              <a:gd name="connsiteY6961" fmla="*/ 1897470 h 7041654"/>
              <a:gd name="connsiteX6962" fmla="*/ 6829931 w 9636586"/>
              <a:gd name="connsiteY6962" fmla="*/ 1899000 h 7041654"/>
              <a:gd name="connsiteX6963" fmla="*/ 6830906 w 9636586"/>
              <a:gd name="connsiteY6963" fmla="*/ 1900496 h 7041654"/>
              <a:gd name="connsiteX6964" fmla="*/ 6833942 w 9636586"/>
              <a:gd name="connsiteY6964" fmla="*/ 1898490 h 7041654"/>
              <a:gd name="connsiteX6965" fmla="*/ 6836980 w 9636586"/>
              <a:gd name="connsiteY6965" fmla="*/ 1898490 h 7041654"/>
              <a:gd name="connsiteX6966" fmla="*/ 6844553 w 9636586"/>
              <a:gd name="connsiteY6966" fmla="*/ 1901006 h 7041654"/>
              <a:gd name="connsiteX6967" fmla="*/ 6844553 w 9636586"/>
              <a:gd name="connsiteY6967" fmla="*/ 1910116 h 7041654"/>
              <a:gd name="connsiteX6968" fmla="*/ 6842528 w 9636586"/>
              <a:gd name="connsiteY6968" fmla="*/ 1918172 h 7041654"/>
              <a:gd name="connsiteX6969" fmla="*/ 6840504 w 9636586"/>
              <a:gd name="connsiteY6969" fmla="*/ 1924733 h 7041654"/>
              <a:gd name="connsiteX6970" fmla="*/ 6834467 w 9636586"/>
              <a:gd name="connsiteY6970" fmla="*/ 1938364 h 7041654"/>
              <a:gd name="connsiteX6971" fmla="*/ 6831430 w 9636586"/>
              <a:gd name="connsiteY6971" fmla="*/ 1962092 h 7041654"/>
              <a:gd name="connsiteX6972" fmla="*/ 6831430 w 9636586"/>
              <a:gd name="connsiteY6972" fmla="*/ 1963621 h 7041654"/>
              <a:gd name="connsiteX6973" fmla="*/ 6830906 w 9636586"/>
              <a:gd name="connsiteY6973" fmla="*/ 1965117 h 7041654"/>
              <a:gd name="connsiteX6974" fmla="*/ 6830418 w 9636586"/>
              <a:gd name="connsiteY6974" fmla="*/ 1967157 h 7041654"/>
              <a:gd name="connsiteX6975" fmla="*/ 6830418 w 9636586"/>
              <a:gd name="connsiteY6975" fmla="*/ 1969672 h 7041654"/>
              <a:gd name="connsiteX6976" fmla="*/ 6831430 w 9636586"/>
              <a:gd name="connsiteY6976" fmla="*/ 1972188 h 7041654"/>
              <a:gd name="connsiteX6977" fmla="*/ 6835480 w 9636586"/>
              <a:gd name="connsiteY6977" fmla="*/ 1976233 h 7041654"/>
              <a:gd name="connsiteX6978" fmla="*/ 6835967 w 9636586"/>
              <a:gd name="connsiteY6978" fmla="*/ 1978748 h 7041654"/>
              <a:gd name="connsiteX6979" fmla="*/ 6836492 w 9636586"/>
              <a:gd name="connsiteY6979" fmla="*/ 1979768 h 7041654"/>
              <a:gd name="connsiteX6980" fmla="*/ 6839492 w 9636586"/>
              <a:gd name="connsiteY6980" fmla="*/ 1981774 h 7041654"/>
              <a:gd name="connsiteX6981" fmla="*/ 6840504 w 9636586"/>
              <a:gd name="connsiteY6981" fmla="*/ 1983303 h 7041654"/>
              <a:gd name="connsiteX6982" fmla="*/ 6843054 w 9636586"/>
              <a:gd name="connsiteY6982" fmla="*/ 1988844 h 7041654"/>
              <a:gd name="connsiteX6983" fmla="*/ 6858688 w 9636586"/>
              <a:gd name="connsiteY6983" fmla="*/ 1999450 h 7041654"/>
              <a:gd name="connsiteX6984" fmla="*/ 6862213 w 9636586"/>
              <a:gd name="connsiteY6984" fmla="*/ 2003495 h 7041654"/>
              <a:gd name="connsiteX6985" fmla="*/ 6866749 w 9636586"/>
              <a:gd name="connsiteY6985" fmla="*/ 2010056 h 7041654"/>
              <a:gd name="connsiteX6986" fmla="*/ 6869786 w 9636586"/>
              <a:gd name="connsiteY6986" fmla="*/ 2013081 h 7041654"/>
              <a:gd name="connsiteX6987" fmla="*/ 6873311 w 9636586"/>
              <a:gd name="connsiteY6987" fmla="*/ 2014577 h 7041654"/>
              <a:gd name="connsiteX6988" fmla="*/ 6880884 w 9636586"/>
              <a:gd name="connsiteY6988" fmla="*/ 2017127 h 7041654"/>
              <a:gd name="connsiteX6989" fmla="*/ 6884934 w 9636586"/>
              <a:gd name="connsiteY6989" fmla="*/ 2019132 h 7041654"/>
              <a:gd name="connsiteX6990" fmla="*/ 6888983 w 9636586"/>
              <a:gd name="connsiteY6990" fmla="*/ 2023687 h 7041654"/>
              <a:gd name="connsiteX6991" fmla="*/ 6889995 w 9636586"/>
              <a:gd name="connsiteY6991" fmla="*/ 2026203 h 7041654"/>
              <a:gd name="connsiteX6992" fmla="*/ 6891495 w 9636586"/>
              <a:gd name="connsiteY6992" fmla="*/ 2026203 h 7041654"/>
              <a:gd name="connsiteX6993" fmla="*/ 6892995 w 9636586"/>
              <a:gd name="connsiteY6993" fmla="*/ 2026203 h 7041654"/>
              <a:gd name="connsiteX6994" fmla="*/ 6895020 w 9636586"/>
              <a:gd name="connsiteY6994" fmla="*/ 2026713 h 7041654"/>
              <a:gd name="connsiteX6995" fmla="*/ 6908667 w 9636586"/>
              <a:gd name="connsiteY6995" fmla="*/ 2034769 h 7041654"/>
              <a:gd name="connsiteX6996" fmla="*/ 6916728 w 9636586"/>
              <a:gd name="connsiteY6996" fmla="*/ 2036809 h 7041654"/>
              <a:gd name="connsiteX6997" fmla="*/ 6927339 w 9636586"/>
              <a:gd name="connsiteY6997" fmla="*/ 2032764 h 7041654"/>
              <a:gd name="connsiteX6998" fmla="*/ 6930376 w 9636586"/>
              <a:gd name="connsiteY6998" fmla="*/ 2034769 h 7041654"/>
              <a:gd name="connsiteX6999" fmla="*/ 6933900 w 9636586"/>
              <a:gd name="connsiteY6999" fmla="*/ 2041330 h 7041654"/>
              <a:gd name="connsiteX7000" fmla="*/ 6939449 w 9636586"/>
              <a:gd name="connsiteY7000" fmla="*/ 2045885 h 7041654"/>
              <a:gd name="connsiteX7001" fmla="*/ 6942486 w 9636586"/>
              <a:gd name="connsiteY7001" fmla="*/ 2048400 h 7041654"/>
              <a:gd name="connsiteX7002" fmla="*/ 6944998 w 9636586"/>
              <a:gd name="connsiteY7002" fmla="*/ 2048910 h 7041654"/>
              <a:gd name="connsiteX7003" fmla="*/ 6949048 w 9636586"/>
              <a:gd name="connsiteY7003" fmla="*/ 2051426 h 7041654"/>
              <a:gd name="connsiteX7004" fmla="*/ 6954109 w 9636586"/>
              <a:gd name="connsiteY7004" fmla="*/ 2056491 h 7041654"/>
              <a:gd name="connsiteX7005" fmla="*/ 6960146 w 9636586"/>
              <a:gd name="connsiteY7005" fmla="*/ 2060026 h 7041654"/>
              <a:gd name="connsiteX7006" fmla="*/ 6967720 w 9636586"/>
              <a:gd name="connsiteY7006" fmla="*/ 2057511 h 7041654"/>
              <a:gd name="connsiteX7007" fmla="*/ 6970756 w 9636586"/>
              <a:gd name="connsiteY7007" fmla="*/ 2058021 h 7041654"/>
              <a:gd name="connsiteX7008" fmla="*/ 6975293 w 9636586"/>
              <a:gd name="connsiteY7008" fmla="*/ 2055471 h 7041654"/>
              <a:gd name="connsiteX7009" fmla="*/ 6981855 w 9636586"/>
              <a:gd name="connsiteY7009" fmla="*/ 2048910 h 7041654"/>
              <a:gd name="connsiteX7010" fmla="*/ 6983354 w 9636586"/>
              <a:gd name="connsiteY7010" fmla="*/ 2045885 h 7041654"/>
              <a:gd name="connsiteX7011" fmla="*/ 6983879 w 9636586"/>
              <a:gd name="connsiteY7011" fmla="*/ 2041840 h 7041654"/>
              <a:gd name="connsiteX7012" fmla="*/ 6983879 w 9636586"/>
              <a:gd name="connsiteY7012" fmla="*/ 2038304 h 7041654"/>
              <a:gd name="connsiteX7013" fmla="*/ 6983354 w 9636586"/>
              <a:gd name="connsiteY7013" fmla="*/ 2033783 h 7041654"/>
              <a:gd name="connsiteX7014" fmla="*/ 6984892 w 9636586"/>
              <a:gd name="connsiteY7014" fmla="*/ 2033783 h 7041654"/>
              <a:gd name="connsiteX7015" fmla="*/ 6985379 w 9636586"/>
              <a:gd name="connsiteY7015" fmla="*/ 2036809 h 7041654"/>
              <a:gd name="connsiteX7016" fmla="*/ 6989428 w 9636586"/>
              <a:gd name="connsiteY7016" fmla="*/ 2040854 h 7041654"/>
              <a:gd name="connsiteX7017" fmla="*/ 6989916 w 9636586"/>
              <a:gd name="connsiteY7017" fmla="*/ 2044389 h 7041654"/>
              <a:gd name="connsiteX7018" fmla="*/ 6990928 w 9636586"/>
              <a:gd name="connsiteY7018" fmla="*/ 2045375 h 7041654"/>
              <a:gd name="connsiteX7019" fmla="*/ 6992465 w 9636586"/>
              <a:gd name="connsiteY7019" fmla="*/ 2047415 h 7041654"/>
              <a:gd name="connsiteX7020" fmla="*/ 6992953 w 9636586"/>
              <a:gd name="connsiteY7020" fmla="*/ 2047925 h 7041654"/>
              <a:gd name="connsiteX7021" fmla="*/ 6992465 w 9636586"/>
              <a:gd name="connsiteY7021" fmla="*/ 2048910 h 7041654"/>
              <a:gd name="connsiteX7022" fmla="*/ 6991940 w 9636586"/>
              <a:gd name="connsiteY7022" fmla="*/ 2050440 h 7041654"/>
              <a:gd name="connsiteX7023" fmla="*/ 6989916 w 9636586"/>
              <a:gd name="connsiteY7023" fmla="*/ 2057001 h 7041654"/>
              <a:gd name="connsiteX7024" fmla="*/ 6989916 w 9636586"/>
              <a:gd name="connsiteY7024" fmla="*/ 2059516 h 7041654"/>
              <a:gd name="connsiteX7025" fmla="*/ 6991940 w 9636586"/>
              <a:gd name="connsiteY7025" fmla="*/ 2062542 h 7041654"/>
              <a:gd name="connsiteX7026" fmla="*/ 6995990 w 9636586"/>
              <a:gd name="connsiteY7026" fmla="*/ 2067607 h 7041654"/>
              <a:gd name="connsiteX7027" fmla="*/ 6997489 w 9636586"/>
              <a:gd name="connsiteY7027" fmla="*/ 2069612 h 7041654"/>
              <a:gd name="connsiteX7028" fmla="*/ 7007088 w 9636586"/>
              <a:gd name="connsiteY7028" fmla="*/ 2081714 h 7041654"/>
              <a:gd name="connsiteX7029" fmla="*/ 7009637 w 9636586"/>
              <a:gd name="connsiteY7029" fmla="*/ 2079198 h 7041654"/>
              <a:gd name="connsiteX7030" fmla="*/ 7013649 w 9636586"/>
              <a:gd name="connsiteY7030" fmla="*/ 2079198 h 7041654"/>
              <a:gd name="connsiteX7031" fmla="*/ 7025272 w 9636586"/>
              <a:gd name="connsiteY7031" fmla="*/ 2082224 h 7041654"/>
              <a:gd name="connsiteX7032" fmla="*/ 7029809 w 9636586"/>
              <a:gd name="connsiteY7032" fmla="*/ 2084263 h 7041654"/>
              <a:gd name="connsiteX7033" fmla="*/ 7031834 w 9636586"/>
              <a:gd name="connsiteY7033" fmla="*/ 2084773 h 7041654"/>
              <a:gd name="connsiteX7034" fmla="*/ 7033333 w 9636586"/>
              <a:gd name="connsiteY7034" fmla="*/ 2084263 h 7041654"/>
              <a:gd name="connsiteX7035" fmla="*/ 7038395 w 9636586"/>
              <a:gd name="connsiteY7035" fmla="*/ 2081714 h 7041654"/>
              <a:gd name="connsiteX7036" fmla="*/ 7066140 w 9636586"/>
              <a:gd name="connsiteY7036" fmla="*/ 2082224 h 7041654"/>
              <a:gd name="connsiteX7037" fmla="*/ 7071202 w 9636586"/>
              <a:gd name="connsiteY7037" fmla="*/ 2078689 h 7041654"/>
              <a:gd name="connsiteX7038" fmla="*/ 7072214 w 9636586"/>
              <a:gd name="connsiteY7038" fmla="*/ 2075153 h 7041654"/>
              <a:gd name="connsiteX7039" fmla="*/ 7070189 w 9636586"/>
              <a:gd name="connsiteY7039" fmla="*/ 2070632 h 7041654"/>
              <a:gd name="connsiteX7040" fmla="*/ 7067152 w 9636586"/>
              <a:gd name="connsiteY7040" fmla="*/ 2067607 h 7041654"/>
              <a:gd name="connsiteX7041" fmla="*/ 7063141 w 9636586"/>
              <a:gd name="connsiteY7041" fmla="*/ 2064581 h 7041654"/>
              <a:gd name="connsiteX7042" fmla="*/ 7061116 w 9636586"/>
              <a:gd name="connsiteY7042" fmla="*/ 2061522 h 7041654"/>
              <a:gd name="connsiteX7043" fmla="*/ 7061603 w 9636586"/>
              <a:gd name="connsiteY7043" fmla="*/ 2060026 h 7041654"/>
              <a:gd name="connsiteX7044" fmla="*/ 7066140 w 9636586"/>
              <a:gd name="connsiteY7044" fmla="*/ 2061522 h 7041654"/>
              <a:gd name="connsiteX7045" fmla="*/ 7070714 w 9636586"/>
              <a:gd name="connsiteY7045" fmla="*/ 2067097 h 7041654"/>
              <a:gd name="connsiteX7046" fmla="*/ 7080275 w 9636586"/>
              <a:gd name="connsiteY7046" fmla="*/ 2089804 h 7041654"/>
              <a:gd name="connsiteX7047" fmla="*/ 7092423 w 9636586"/>
              <a:gd name="connsiteY7047" fmla="*/ 2103946 h 7041654"/>
              <a:gd name="connsiteX7048" fmla="*/ 7094410 w 9636586"/>
              <a:gd name="connsiteY7048" fmla="*/ 2107481 h 7041654"/>
              <a:gd name="connsiteX7049" fmla="*/ 7094410 w 9636586"/>
              <a:gd name="connsiteY7049" fmla="*/ 2112512 h 7041654"/>
              <a:gd name="connsiteX7050" fmla="*/ 7095948 w 9636586"/>
              <a:gd name="connsiteY7050" fmla="*/ 2117577 h 7041654"/>
              <a:gd name="connsiteX7051" fmla="*/ 7097972 w 9636586"/>
              <a:gd name="connsiteY7051" fmla="*/ 2123118 h 7041654"/>
              <a:gd name="connsiteX7052" fmla="*/ 7100972 w 9636586"/>
              <a:gd name="connsiteY7052" fmla="*/ 2128183 h 7041654"/>
              <a:gd name="connsiteX7053" fmla="*/ 7100484 w 9636586"/>
              <a:gd name="connsiteY7053" fmla="*/ 2133214 h 7041654"/>
              <a:gd name="connsiteX7054" fmla="*/ 7101984 w 9636586"/>
              <a:gd name="connsiteY7054" fmla="*/ 2138279 h 7041654"/>
              <a:gd name="connsiteX7055" fmla="*/ 7101984 w 9636586"/>
              <a:gd name="connsiteY7055" fmla="*/ 2141304 h 7041654"/>
              <a:gd name="connsiteX7056" fmla="*/ 7095423 w 9636586"/>
              <a:gd name="connsiteY7056" fmla="*/ 2141814 h 7041654"/>
              <a:gd name="connsiteX7057" fmla="*/ 7098460 w 9636586"/>
              <a:gd name="connsiteY7057" fmla="*/ 2142800 h 7041654"/>
              <a:gd name="connsiteX7058" fmla="*/ 7100972 w 9636586"/>
              <a:gd name="connsiteY7058" fmla="*/ 2145349 h 7041654"/>
              <a:gd name="connsiteX7059" fmla="*/ 7105021 w 9636586"/>
              <a:gd name="connsiteY7059" fmla="*/ 2151400 h 7041654"/>
              <a:gd name="connsiteX7060" fmla="*/ 7119681 w 9636586"/>
              <a:gd name="connsiteY7060" fmla="*/ 2167037 h 7041654"/>
              <a:gd name="connsiteX7061" fmla="*/ 7126730 w 9636586"/>
              <a:gd name="connsiteY7061" fmla="*/ 2167547 h 7041654"/>
              <a:gd name="connsiteX7062" fmla="*/ 7140377 w 9636586"/>
              <a:gd name="connsiteY7062" fmla="*/ 2168567 h 7041654"/>
              <a:gd name="connsiteX7063" fmla="*/ 7135316 w 9636586"/>
              <a:gd name="connsiteY7063" fmla="*/ 2156431 h 7041654"/>
              <a:gd name="connsiteX7064" fmla="*/ 7134303 w 9636586"/>
              <a:gd name="connsiteY7064" fmla="*/ 2154425 h 7041654"/>
              <a:gd name="connsiteX7065" fmla="*/ 7134303 w 9636586"/>
              <a:gd name="connsiteY7065" fmla="*/ 2152896 h 7041654"/>
              <a:gd name="connsiteX7066" fmla="*/ 7133291 w 9636586"/>
              <a:gd name="connsiteY7066" fmla="*/ 2138754 h 7041654"/>
              <a:gd name="connsiteX7067" fmla="*/ 7148438 w 9636586"/>
              <a:gd name="connsiteY7067" fmla="*/ 2143820 h 7041654"/>
              <a:gd name="connsiteX7068" fmla="*/ 7152975 w 9636586"/>
              <a:gd name="connsiteY7068" fmla="*/ 2147865 h 7041654"/>
              <a:gd name="connsiteX7069" fmla="*/ 7156012 w 9636586"/>
              <a:gd name="connsiteY7069" fmla="*/ 2166527 h 7041654"/>
              <a:gd name="connsiteX7070" fmla="*/ 7159049 w 9636586"/>
              <a:gd name="connsiteY7070" fmla="*/ 2172578 h 7041654"/>
              <a:gd name="connsiteX7071" fmla="*/ 7163586 w 9636586"/>
              <a:gd name="connsiteY7071" fmla="*/ 2176623 h 7041654"/>
              <a:gd name="connsiteX7072" fmla="*/ 7169622 w 9636586"/>
              <a:gd name="connsiteY7072" fmla="*/ 2181178 h 7041654"/>
              <a:gd name="connsiteX7073" fmla="*/ 7173672 w 9636586"/>
              <a:gd name="connsiteY7073" fmla="*/ 2183184 h 7041654"/>
              <a:gd name="connsiteX7074" fmla="*/ 7178208 w 9636586"/>
              <a:gd name="connsiteY7074" fmla="*/ 2184203 h 7041654"/>
              <a:gd name="connsiteX7075" fmla="*/ 7187807 w 9636586"/>
              <a:gd name="connsiteY7075" fmla="*/ 2184203 h 7041654"/>
              <a:gd name="connsiteX7076" fmla="*/ 7188332 w 9636586"/>
              <a:gd name="connsiteY7076" fmla="*/ 2183184 h 7041654"/>
              <a:gd name="connsiteX7077" fmla="*/ 7188332 w 9636586"/>
              <a:gd name="connsiteY7077" fmla="*/ 2181178 h 7041654"/>
              <a:gd name="connsiteX7078" fmla="*/ 7188819 w 9636586"/>
              <a:gd name="connsiteY7078" fmla="*/ 2179138 h 7041654"/>
              <a:gd name="connsiteX7079" fmla="*/ 7190319 w 9636586"/>
              <a:gd name="connsiteY7079" fmla="*/ 2178663 h 7041654"/>
              <a:gd name="connsiteX7080" fmla="*/ 7191331 w 9636586"/>
              <a:gd name="connsiteY7080" fmla="*/ 2178663 h 7041654"/>
              <a:gd name="connsiteX7081" fmla="*/ 7193356 w 9636586"/>
              <a:gd name="connsiteY7081" fmla="*/ 2179138 h 7041654"/>
              <a:gd name="connsiteX7082" fmla="*/ 7194368 w 9636586"/>
              <a:gd name="connsiteY7082" fmla="*/ 2179648 h 7041654"/>
              <a:gd name="connsiteX7083" fmla="*/ 7195380 w 9636586"/>
              <a:gd name="connsiteY7083" fmla="*/ 2179138 h 7041654"/>
              <a:gd name="connsiteX7084" fmla="*/ 7199430 w 9636586"/>
              <a:gd name="connsiteY7084" fmla="*/ 2176623 h 7041654"/>
              <a:gd name="connsiteX7085" fmla="*/ 7201454 w 9636586"/>
              <a:gd name="connsiteY7085" fmla="*/ 2178663 h 7041654"/>
              <a:gd name="connsiteX7086" fmla="*/ 7207491 w 9636586"/>
              <a:gd name="connsiteY7086" fmla="*/ 2185223 h 7041654"/>
              <a:gd name="connsiteX7087" fmla="*/ 7209028 w 9636586"/>
              <a:gd name="connsiteY7087" fmla="*/ 2187739 h 7041654"/>
              <a:gd name="connsiteX7088" fmla="*/ 7211015 w 9636586"/>
              <a:gd name="connsiteY7088" fmla="*/ 2188759 h 7041654"/>
              <a:gd name="connsiteX7089" fmla="*/ 7224663 w 9636586"/>
              <a:gd name="connsiteY7089" fmla="*/ 2191274 h 7041654"/>
              <a:gd name="connsiteX7090" fmla="*/ 7236773 w 9636586"/>
              <a:gd name="connsiteY7090" fmla="*/ 2194809 h 7041654"/>
              <a:gd name="connsiteX7091" fmla="*/ 7241310 w 9636586"/>
              <a:gd name="connsiteY7091" fmla="*/ 2194809 h 7041654"/>
              <a:gd name="connsiteX7092" fmla="*/ 7240298 w 9636586"/>
              <a:gd name="connsiteY7092" fmla="*/ 2198855 h 7041654"/>
              <a:gd name="connsiteX7093" fmla="*/ 7241310 w 9636586"/>
              <a:gd name="connsiteY7093" fmla="*/ 2202866 h 7041654"/>
              <a:gd name="connsiteX7094" fmla="*/ 7247384 w 9636586"/>
              <a:gd name="connsiteY7094" fmla="*/ 2209426 h 7041654"/>
              <a:gd name="connsiteX7095" fmla="*/ 7242322 w 9636586"/>
              <a:gd name="connsiteY7095" fmla="*/ 2209937 h 7041654"/>
              <a:gd name="connsiteX7096" fmla="*/ 7238310 w 9636586"/>
              <a:gd name="connsiteY7096" fmla="*/ 2211466 h 7041654"/>
              <a:gd name="connsiteX7097" fmla="*/ 7240822 w 9636586"/>
              <a:gd name="connsiteY7097" fmla="*/ 2213472 h 7041654"/>
              <a:gd name="connsiteX7098" fmla="*/ 7241310 w 9636586"/>
              <a:gd name="connsiteY7098" fmla="*/ 2215511 h 7041654"/>
              <a:gd name="connsiteX7099" fmla="*/ 7240822 w 9636586"/>
              <a:gd name="connsiteY7099" fmla="*/ 2217517 h 7041654"/>
              <a:gd name="connsiteX7100" fmla="*/ 7238310 w 9636586"/>
              <a:gd name="connsiteY7100" fmla="*/ 2219047 h 7041654"/>
              <a:gd name="connsiteX7101" fmla="*/ 7243860 w 9636586"/>
              <a:gd name="connsiteY7101" fmla="*/ 2221562 h 7041654"/>
              <a:gd name="connsiteX7102" fmla="*/ 7246372 w 9636586"/>
              <a:gd name="connsiteY7102" fmla="*/ 2222548 h 7041654"/>
              <a:gd name="connsiteX7103" fmla="*/ 7251433 w 9636586"/>
              <a:gd name="connsiteY7103" fmla="*/ 2229143 h 7041654"/>
              <a:gd name="connsiteX7104" fmla="*/ 7252408 w 9636586"/>
              <a:gd name="connsiteY7104" fmla="*/ 2230128 h 7041654"/>
              <a:gd name="connsiteX7105" fmla="*/ 7253420 w 9636586"/>
              <a:gd name="connsiteY7105" fmla="*/ 2231148 h 7041654"/>
              <a:gd name="connsiteX7106" fmla="*/ 7260994 w 9636586"/>
              <a:gd name="connsiteY7106" fmla="*/ 2235703 h 7041654"/>
              <a:gd name="connsiteX7107" fmla="*/ 7266543 w 9636586"/>
              <a:gd name="connsiteY7107" fmla="*/ 2237709 h 7041654"/>
              <a:gd name="connsiteX7108" fmla="*/ 7268080 w 9636586"/>
              <a:gd name="connsiteY7108" fmla="*/ 2239239 h 7041654"/>
              <a:gd name="connsiteX7109" fmla="*/ 7266543 w 9636586"/>
              <a:gd name="connsiteY7109" fmla="*/ 2243250 h 7041654"/>
              <a:gd name="connsiteX7110" fmla="*/ 7269580 w 9636586"/>
              <a:gd name="connsiteY7110" fmla="*/ 2243760 h 7041654"/>
              <a:gd name="connsiteX7111" fmla="*/ 7273104 w 9636586"/>
              <a:gd name="connsiteY7111" fmla="*/ 2243250 h 7041654"/>
              <a:gd name="connsiteX7112" fmla="*/ 7277679 w 9636586"/>
              <a:gd name="connsiteY7112" fmla="*/ 2241754 h 7041654"/>
              <a:gd name="connsiteX7113" fmla="*/ 7279178 w 9636586"/>
              <a:gd name="connsiteY7113" fmla="*/ 2240224 h 7041654"/>
              <a:gd name="connsiteX7114" fmla="*/ 7279704 w 9636586"/>
              <a:gd name="connsiteY7114" fmla="*/ 2237709 h 7041654"/>
              <a:gd name="connsiteX7115" fmla="*/ 7277679 w 9636586"/>
              <a:gd name="connsiteY7115" fmla="*/ 2237199 h 7041654"/>
              <a:gd name="connsiteX7116" fmla="*/ 7274642 w 9636586"/>
              <a:gd name="connsiteY7116" fmla="*/ 2237199 h 7041654"/>
              <a:gd name="connsiteX7117" fmla="*/ 7271118 w 9636586"/>
              <a:gd name="connsiteY7117" fmla="*/ 2235703 h 7041654"/>
              <a:gd name="connsiteX7118" fmla="*/ 7273104 w 9636586"/>
              <a:gd name="connsiteY7118" fmla="*/ 2233154 h 7041654"/>
              <a:gd name="connsiteX7119" fmla="*/ 7275654 w 9636586"/>
              <a:gd name="connsiteY7119" fmla="*/ 2232644 h 7041654"/>
              <a:gd name="connsiteX7120" fmla="*/ 7278166 w 9636586"/>
              <a:gd name="connsiteY7120" fmla="*/ 2232644 h 7041654"/>
              <a:gd name="connsiteX7121" fmla="*/ 7280678 w 9636586"/>
              <a:gd name="connsiteY7121" fmla="*/ 2231658 h 7041654"/>
              <a:gd name="connsiteX7122" fmla="*/ 7281690 w 9636586"/>
              <a:gd name="connsiteY7122" fmla="*/ 2229143 h 7041654"/>
              <a:gd name="connsiteX7123" fmla="*/ 7281203 w 9636586"/>
              <a:gd name="connsiteY7123" fmla="*/ 2226593 h 7041654"/>
              <a:gd name="connsiteX7124" fmla="*/ 7279178 w 9636586"/>
              <a:gd name="connsiteY7124" fmla="*/ 2225607 h 7041654"/>
              <a:gd name="connsiteX7125" fmla="*/ 7276666 w 9636586"/>
              <a:gd name="connsiteY7125" fmla="*/ 2224588 h 7041654"/>
              <a:gd name="connsiteX7126" fmla="*/ 7275129 w 9636586"/>
              <a:gd name="connsiteY7126" fmla="*/ 2223568 h 7041654"/>
              <a:gd name="connsiteX7127" fmla="*/ 7274117 w 9636586"/>
              <a:gd name="connsiteY7127" fmla="*/ 2220543 h 7041654"/>
              <a:gd name="connsiteX7128" fmla="*/ 7274117 w 9636586"/>
              <a:gd name="connsiteY7128" fmla="*/ 2217517 h 7041654"/>
              <a:gd name="connsiteX7129" fmla="*/ 7275129 w 9636586"/>
              <a:gd name="connsiteY7129" fmla="*/ 2214491 h 7041654"/>
              <a:gd name="connsiteX7130" fmla="*/ 7278166 w 9636586"/>
              <a:gd name="connsiteY7130" fmla="*/ 2213472 h 7041654"/>
              <a:gd name="connsiteX7131" fmla="*/ 7280678 w 9636586"/>
              <a:gd name="connsiteY7131" fmla="*/ 2215511 h 7041654"/>
              <a:gd name="connsiteX7132" fmla="*/ 7282703 w 9636586"/>
              <a:gd name="connsiteY7132" fmla="*/ 2217517 h 7041654"/>
              <a:gd name="connsiteX7133" fmla="*/ 7285740 w 9636586"/>
              <a:gd name="connsiteY7133" fmla="*/ 2219047 h 7041654"/>
              <a:gd name="connsiteX7134" fmla="*/ 7291289 w 9636586"/>
              <a:gd name="connsiteY7134" fmla="*/ 2219047 h 7041654"/>
              <a:gd name="connsiteX7135" fmla="*/ 7293314 w 9636586"/>
              <a:gd name="connsiteY7135" fmla="*/ 2218537 h 7041654"/>
              <a:gd name="connsiteX7136" fmla="*/ 7295338 w 9636586"/>
              <a:gd name="connsiteY7136" fmla="*/ 2215511 h 7041654"/>
              <a:gd name="connsiteX7137" fmla="*/ 7299388 w 9636586"/>
              <a:gd name="connsiteY7137" fmla="*/ 2212962 h 7041654"/>
              <a:gd name="connsiteX7138" fmla="*/ 7300400 w 9636586"/>
              <a:gd name="connsiteY7138" fmla="*/ 2214491 h 7041654"/>
              <a:gd name="connsiteX7139" fmla="*/ 7300887 w 9636586"/>
              <a:gd name="connsiteY7139" fmla="*/ 2225607 h 7041654"/>
              <a:gd name="connsiteX7140" fmla="*/ 7302387 w 9636586"/>
              <a:gd name="connsiteY7140" fmla="*/ 2232168 h 7041654"/>
              <a:gd name="connsiteX7141" fmla="*/ 7305424 w 9636586"/>
              <a:gd name="connsiteY7141" fmla="*/ 2237709 h 7041654"/>
              <a:gd name="connsiteX7142" fmla="*/ 7309961 w 9636586"/>
              <a:gd name="connsiteY7142" fmla="*/ 2238729 h 7041654"/>
              <a:gd name="connsiteX7143" fmla="*/ 7308948 w 9636586"/>
              <a:gd name="connsiteY7143" fmla="*/ 2241244 h 7041654"/>
              <a:gd name="connsiteX7144" fmla="*/ 7308461 w 9636586"/>
              <a:gd name="connsiteY7144" fmla="*/ 2244270 h 7041654"/>
              <a:gd name="connsiteX7145" fmla="*/ 7309473 w 9636586"/>
              <a:gd name="connsiteY7145" fmla="*/ 2246275 h 7041654"/>
              <a:gd name="connsiteX7146" fmla="*/ 7312998 w 9636586"/>
              <a:gd name="connsiteY7146" fmla="*/ 2245289 h 7041654"/>
              <a:gd name="connsiteX7147" fmla="*/ 7315022 w 9636586"/>
              <a:gd name="connsiteY7147" fmla="*/ 2243760 h 7041654"/>
              <a:gd name="connsiteX7148" fmla="*/ 7315510 w 9636586"/>
              <a:gd name="connsiteY7148" fmla="*/ 2241244 h 7041654"/>
              <a:gd name="connsiteX7149" fmla="*/ 7316035 w 9636586"/>
              <a:gd name="connsiteY7149" fmla="*/ 2238729 h 7041654"/>
              <a:gd name="connsiteX7150" fmla="*/ 7317047 w 9636586"/>
              <a:gd name="connsiteY7150" fmla="*/ 2235703 h 7041654"/>
              <a:gd name="connsiteX7151" fmla="*/ 7319072 w 9636586"/>
              <a:gd name="connsiteY7151" fmla="*/ 2237709 h 7041654"/>
              <a:gd name="connsiteX7152" fmla="*/ 7319559 w 9636586"/>
              <a:gd name="connsiteY7152" fmla="*/ 2239239 h 7041654"/>
              <a:gd name="connsiteX7153" fmla="*/ 7319559 w 9636586"/>
              <a:gd name="connsiteY7153" fmla="*/ 2241244 h 7041654"/>
              <a:gd name="connsiteX7154" fmla="*/ 7318547 w 9636586"/>
              <a:gd name="connsiteY7154" fmla="*/ 2243250 h 7041654"/>
              <a:gd name="connsiteX7155" fmla="*/ 7322596 w 9636586"/>
              <a:gd name="connsiteY7155" fmla="*/ 2241244 h 7041654"/>
              <a:gd name="connsiteX7156" fmla="*/ 7324096 w 9636586"/>
              <a:gd name="connsiteY7156" fmla="*/ 2240224 h 7041654"/>
              <a:gd name="connsiteX7157" fmla="*/ 7324096 w 9636586"/>
              <a:gd name="connsiteY7157" fmla="*/ 2242264 h 7041654"/>
              <a:gd name="connsiteX7158" fmla="*/ 7323084 w 9636586"/>
              <a:gd name="connsiteY7158" fmla="*/ 2244779 h 7041654"/>
              <a:gd name="connsiteX7159" fmla="*/ 7322071 w 9636586"/>
              <a:gd name="connsiteY7159" fmla="*/ 2246785 h 7041654"/>
              <a:gd name="connsiteX7160" fmla="*/ 7320084 w 9636586"/>
              <a:gd name="connsiteY7160" fmla="*/ 2248315 h 7041654"/>
              <a:gd name="connsiteX7161" fmla="*/ 7324096 w 9636586"/>
              <a:gd name="connsiteY7161" fmla="*/ 2250831 h 7041654"/>
              <a:gd name="connsiteX7162" fmla="*/ 7325633 w 9636586"/>
              <a:gd name="connsiteY7162" fmla="*/ 2251340 h 7041654"/>
              <a:gd name="connsiteX7163" fmla="*/ 7324621 w 9636586"/>
              <a:gd name="connsiteY7163" fmla="*/ 2252836 h 7041654"/>
              <a:gd name="connsiteX7164" fmla="*/ 7324096 w 9636586"/>
              <a:gd name="connsiteY7164" fmla="*/ 2253856 h 7041654"/>
              <a:gd name="connsiteX7165" fmla="*/ 7324096 w 9636586"/>
              <a:gd name="connsiteY7165" fmla="*/ 2256371 h 7041654"/>
              <a:gd name="connsiteX7166" fmla="*/ 7324096 w 9636586"/>
              <a:gd name="connsiteY7166" fmla="*/ 2257901 h 7041654"/>
              <a:gd name="connsiteX7167" fmla="*/ 7332194 w 9636586"/>
              <a:gd name="connsiteY7167" fmla="*/ 2254875 h 7041654"/>
              <a:gd name="connsiteX7168" fmla="*/ 7335719 w 9636586"/>
              <a:gd name="connsiteY7168" fmla="*/ 2253346 h 7041654"/>
              <a:gd name="connsiteX7169" fmla="*/ 7339768 w 9636586"/>
              <a:gd name="connsiteY7169" fmla="*/ 2253856 h 7041654"/>
              <a:gd name="connsiteX7170" fmla="*/ 7338756 w 9636586"/>
              <a:gd name="connsiteY7170" fmla="*/ 2248825 h 7041654"/>
              <a:gd name="connsiteX7171" fmla="*/ 7344305 w 9636586"/>
              <a:gd name="connsiteY7171" fmla="*/ 2251340 h 7041654"/>
              <a:gd name="connsiteX7172" fmla="*/ 7349329 w 9636586"/>
              <a:gd name="connsiteY7172" fmla="*/ 2256881 h 7041654"/>
              <a:gd name="connsiteX7173" fmla="*/ 7346817 w 9636586"/>
              <a:gd name="connsiteY7173" fmla="*/ 2260926 h 7041654"/>
              <a:gd name="connsiteX7174" fmla="*/ 7347342 w 9636586"/>
              <a:gd name="connsiteY7174" fmla="*/ 2262456 h 7041654"/>
              <a:gd name="connsiteX7175" fmla="*/ 7350341 w 9636586"/>
              <a:gd name="connsiteY7175" fmla="*/ 2265481 h 7041654"/>
              <a:gd name="connsiteX7176" fmla="*/ 7350866 w 9636586"/>
              <a:gd name="connsiteY7176" fmla="*/ 2265991 h 7041654"/>
              <a:gd name="connsiteX7177" fmla="*/ 7351354 w 9636586"/>
              <a:gd name="connsiteY7177" fmla="*/ 2267487 h 7041654"/>
              <a:gd name="connsiteX7178" fmla="*/ 7353378 w 9636586"/>
              <a:gd name="connsiteY7178" fmla="*/ 2268507 h 7041654"/>
              <a:gd name="connsiteX7179" fmla="*/ 7355403 w 9636586"/>
              <a:gd name="connsiteY7179" fmla="*/ 2269017 h 7041654"/>
              <a:gd name="connsiteX7180" fmla="*/ 7356415 w 9636586"/>
              <a:gd name="connsiteY7180" fmla="*/ 2269527 h 7041654"/>
              <a:gd name="connsiteX7181" fmla="*/ 7358440 w 9636586"/>
              <a:gd name="connsiteY7181" fmla="*/ 2273538 h 7041654"/>
              <a:gd name="connsiteX7182" fmla="*/ 7357428 w 9636586"/>
              <a:gd name="connsiteY7182" fmla="*/ 2276088 h 7041654"/>
              <a:gd name="connsiteX7183" fmla="*/ 7356903 w 9636586"/>
              <a:gd name="connsiteY7183" fmla="*/ 2279113 h 7041654"/>
              <a:gd name="connsiteX7184" fmla="*/ 7356415 w 9636586"/>
              <a:gd name="connsiteY7184" fmla="*/ 2282138 h 7041654"/>
              <a:gd name="connsiteX7185" fmla="*/ 7358927 w 9636586"/>
              <a:gd name="connsiteY7185" fmla="*/ 2288189 h 7041654"/>
              <a:gd name="connsiteX7186" fmla="*/ 7362489 w 9636586"/>
              <a:gd name="connsiteY7186" fmla="*/ 2292234 h 7041654"/>
              <a:gd name="connsiteX7187" fmla="*/ 7373062 w 9636586"/>
              <a:gd name="connsiteY7187" fmla="*/ 2299305 h 7041654"/>
              <a:gd name="connsiteX7188" fmla="*/ 7368526 w 9636586"/>
              <a:gd name="connsiteY7188" fmla="*/ 2299781 h 7041654"/>
              <a:gd name="connsiteX7189" fmla="*/ 7369538 w 9636586"/>
              <a:gd name="connsiteY7189" fmla="*/ 2303316 h 7041654"/>
              <a:gd name="connsiteX7190" fmla="*/ 7374075 w 9636586"/>
              <a:gd name="connsiteY7190" fmla="*/ 2307871 h 7041654"/>
              <a:gd name="connsiteX7191" fmla="*/ 7376099 w 9636586"/>
              <a:gd name="connsiteY7191" fmla="*/ 2311916 h 7041654"/>
              <a:gd name="connsiteX7192" fmla="*/ 7374600 w 9636586"/>
              <a:gd name="connsiteY7192" fmla="*/ 2310897 h 7041654"/>
              <a:gd name="connsiteX7193" fmla="*/ 7372575 w 9636586"/>
              <a:gd name="connsiteY7193" fmla="*/ 2310386 h 7041654"/>
              <a:gd name="connsiteX7194" fmla="*/ 7371038 w 9636586"/>
              <a:gd name="connsiteY7194" fmla="*/ 2310897 h 7041654"/>
              <a:gd name="connsiteX7195" fmla="*/ 7369050 w 9636586"/>
              <a:gd name="connsiteY7195" fmla="*/ 2311916 h 7041654"/>
              <a:gd name="connsiteX7196" fmla="*/ 7368038 w 9636586"/>
              <a:gd name="connsiteY7196" fmla="*/ 2309401 h 7041654"/>
              <a:gd name="connsiteX7197" fmla="*/ 7365489 w 9636586"/>
              <a:gd name="connsiteY7197" fmla="*/ 2308891 h 7041654"/>
              <a:gd name="connsiteX7198" fmla="*/ 7363464 w 9636586"/>
              <a:gd name="connsiteY7198" fmla="*/ 2308891 h 7041654"/>
              <a:gd name="connsiteX7199" fmla="*/ 7361964 w 9636586"/>
              <a:gd name="connsiteY7199" fmla="*/ 2310386 h 7041654"/>
              <a:gd name="connsiteX7200" fmla="*/ 7360464 w 9636586"/>
              <a:gd name="connsiteY7200" fmla="*/ 2307361 h 7041654"/>
              <a:gd name="connsiteX7201" fmla="*/ 7358927 w 9636586"/>
              <a:gd name="connsiteY7201" fmla="*/ 2304846 h 7041654"/>
              <a:gd name="connsiteX7202" fmla="*/ 7356415 w 9636586"/>
              <a:gd name="connsiteY7202" fmla="*/ 2303826 h 7041654"/>
              <a:gd name="connsiteX7203" fmla="*/ 7353378 w 9636586"/>
              <a:gd name="connsiteY7203" fmla="*/ 2303316 h 7041654"/>
              <a:gd name="connsiteX7204" fmla="*/ 7354390 w 9636586"/>
              <a:gd name="connsiteY7204" fmla="*/ 2300800 h 7041654"/>
              <a:gd name="connsiteX7205" fmla="*/ 7355403 w 9636586"/>
              <a:gd name="connsiteY7205" fmla="*/ 2298285 h 7041654"/>
              <a:gd name="connsiteX7206" fmla="*/ 7354390 w 9636586"/>
              <a:gd name="connsiteY7206" fmla="*/ 2295259 h 7041654"/>
              <a:gd name="connsiteX7207" fmla="*/ 7353378 w 9636586"/>
              <a:gd name="connsiteY7207" fmla="*/ 2293730 h 7041654"/>
              <a:gd name="connsiteX7208" fmla="*/ 7352891 w 9636586"/>
              <a:gd name="connsiteY7208" fmla="*/ 2292234 h 7041654"/>
              <a:gd name="connsiteX7209" fmla="*/ 7349854 w 9636586"/>
              <a:gd name="connsiteY7209" fmla="*/ 2290704 h 7041654"/>
              <a:gd name="connsiteX7210" fmla="*/ 7348842 w 9636586"/>
              <a:gd name="connsiteY7210" fmla="*/ 2290704 h 7041654"/>
              <a:gd name="connsiteX7211" fmla="*/ 7346817 w 9636586"/>
              <a:gd name="connsiteY7211" fmla="*/ 2291214 h 7041654"/>
              <a:gd name="connsiteX7212" fmla="*/ 7346330 w 9636586"/>
              <a:gd name="connsiteY7212" fmla="*/ 2291724 h 7041654"/>
              <a:gd name="connsiteX7213" fmla="*/ 7346817 w 9636586"/>
              <a:gd name="connsiteY7213" fmla="*/ 2293730 h 7041654"/>
              <a:gd name="connsiteX7214" fmla="*/ 7344792 w 9636586"/>
              <a:gd name="connsiteY7214" fmla="*/ 2295259 h 7041654"/>
              <a:gd name="connsiteX7215" fmla="*/ 7344305 w 9636586"/>
              <a:gd name="connsiteY7215" fmla="*/ 2297265 h 7041654"/>
              <a:gd name="connsiteX7216" fmla="*/ 7343292 w 9636586"/>
              <a:gd name="connsiteY7216" fmla="*/ 2298285 h 7041654"/>
              <a:gd name="connsiteX7217" fmla="*/ 7339768 w 9636586"/>
              <a:gd name="connsiteY7217" fmla="*/ 2299305 h 7041654"/>
              <a:gd name="connsiteX7218" fmla="*/ 7336731 w 9636586"/>
              <a:gd name="connsiteY7218" fmla="*/ 2298285 h 7041654"/>
              <a:gd name="connsiteX7219" fmla="*/ 7335194 w 9636586"/>
              <a:gd name="connsiteY7219" fmla="*/ 2296755 h 7041654"/>
              <a:gd name="connsiteX7220" fmla="*/ 7334706 w 9636586"/>
              <a:gd name="connsiteY7220" fmla="*/ 2295259 h 7041654"/>
              <a:gd name="connsiteX7221" fmla="*/ 7332194 w 9636586"/>
              <a:gd name="connsiteY7221" fmla="*/ 2293730 h 7041654"/>
              <a:gd name="connsiteX7222" fmla="*/ 7328145 w 9636586"/>
              <a:gd name="connsiteY7222" fmla="*/ 2291724 h 7041654"/>
              <a:gd name="connsiteX7223" fmla="*/ 7328632 w 9636586"/>
              <a:gd name="connsiteY7223" fmla="*/ 2295259 h 7041654"/>
              <a:gd name="connsiteX7224" fmla="*/ 7331182 w 9636586"/>
              <a:gd name="connsiteY7224" fmla="*/ 2300291 h 7041654"/>
              <a:gd name="connsiteX7225" fmla="*/ 7332194 w 9636586"/>
              <a:gd name="connsiteY7225" fmla="*/ 2304336 h 7041654"/>
              <a:gd name="connsiteX7226" fmla="*/ 7331182 w 9636586"/>
              <a:gd name="connsiteY7226" fmla="*/ 2308891 h 7041654"/>
              <a:gd name="connsiteX7227" fmla="*/ 7327658 w 9636586"/>
              <a:gd name="connsiteY7227" fmla="*/ 2313412 h 7041654"/>
              <a:gd name="connsiteX7228" fmla="*/ 7322596 w 9636586"/>
              <a:gd name="connsiteY7228" fmla="*/ 2315962 h 7041654"/>
              <a:gd name="connsiteX7229" fmla="*/ 7318547 w 9636586"/>
              <a:gd name="connsiteY7229" fmla="*/ 2315962 h 7041654"/>
              <a:gd name="connsiteX7230" fmla="*/ 7319559 w 9636586"/>
              <a:gd name="connsiteY7230" fmla="*/ 2319497 h 7041654"/>
              <a:gd name="connsiteX7231" fmla="*/ 7321584 w 9636586"/>
              <a:gd name="connsiteY7231" fmla="*/ 2322012 h 7041654"/>
              <a:gd name="connsiteX7232" fmla="*/ 7325633 w 9636586"/>
              <a:gd name="connsiteY7232" fmla="*/ 2326568 h 7041654"/>
              <a:gd name="connsiteX7233" fmla="*/ 7325633 w 9636586"/>
              <a:gd name="connsiteY7233" fmla="*/ 2328063 h 7041654"/>
              <a:gd name="connsiteX7234" fmla="*/ 7326120 w 9636586"/>
              <a:gd name="connsiteY7234" fmla="*/ 2330578 h 7041654"/>
              <a:gd name="connsiteX7235" fmla="*/ 7327133 w 9636586"/>
              <a:gd name="connsiteY7235" fmla="*/ 2331088 h 7041654"/>
              <a:gd name="connsiteX7236" fmla="*/ 7328145 w 9636586"/>
              <a:gd name="connsiteY7236" fmla="*/ 2331598 h 7041654"/>
              <a:gd name="connsiteX7237" fmla="*/ 7331182 w 9636586"/>
              <a:gd name="connsiteY7237" fmla="*/ 2331598 h 7041654"/>
              <a:gd name="connsiteX7238" fmla="*/ 7331670 w 9636586"/>
              <a:gd name="connsiteY7238" fmla="*/ 2332108 h 7041654"/>
              <a:gd name="connsiteX7239" fmla="*/ 7333694 w 9636586"/>
              <a:gd name="connsiteY7239" fmla="*/ 2334624 h 7041654"/>
              <a:gd name="connsiteX7240" fmla="*/ 7332682 w 9636586"/>
              <a:gd name="connsiteY7240" fmla="*/ 2336663 h 7041654"/>
              <a:gd name="connsiteX7241" fmla="*/ 7330170 w 9636586"/>
              <a:gd name="connsiteY7241" fmla="*/ 2341185 h 7041654"/>
              <a:gd name="connsiteX7242" fmla="*/ 7332682 w 9636586"/>
              <a:gd name="connsiteY7242" fmla="*/ 2342204 h 7041654"/>
              <a:gd name="connsiteX7243" fmla="*/ 7335719 w 9636586"/>
              <a:gd name="connsiteY7243" fmla="*/ 2349275 h 7041654"/>
              <a:gd name="connsiteX7244" fmla="*/ 7340256 w 9636586"/>
              <a:gd name="connsiteY7244" fmla="*/ 2350771 h 7041654"/>
              <a:gd name="connsiteX7245" fmla="*/ 7341268 w 9636586"/>
              <a:gd name="connsiteY7245" fmla="*/ 2352300 h 7041654"/>
              <a:gd name="connsiteX7246" fmla="*/ 7344305 w 9636586"/>
              <a:gd name="connsiteY7246" fmla="*/ 2356855 h 7041654"/>
              <a:gd name="connsiteX7247" fmla="*/ 7344792 w 9636586"/>
              <a:gd name="connsiteY7247" fmla="*/ 2358861 h 7041654"/>
              <a:gd name="connsiteX7248" fmla="*/ 7346330 w 9636586"/>
              <a:gd name="connsiteY7248" fmla="*/ 2359371 h 7041654"/>
              <a:gd name="connsiteX7249" fmla="*/ 7348842 w 9636586"/>
              <a:gd name="connsiteY7249" fmla="*/ 2359371 h 7041654"/>
              <a:gd name="connsiteX7250" fmla="*/ 7350341 w 9636586"/>
              <a:gd name="connsiteY7250" fmla="*/ 2357841 h 7041654"/>
              <a:gd name="connsiteX7251" fmla="*/ 7352366 w 9636586"/>
              <a:gd name="connsiteY7251" fmla="*/ 2357331 h 7041654"/>
              <a:gd name="connsiteX7252" fmla="*/ 7354390 w 9636586"/>
              <a:gd name="connsiteY7252" fmla="*/ 2358861 h 7041654"/>
              <a:gd name="connsiteX7253" fmla="*/ 7355890 w 9636586"/>
              <a:gd name="connsiteY7253" fmla="*/ 2359881 h 7041654"/>
              <a:gd name="connsiteX7254" fmla="*/ 7356903 w 9636586"/>
              <a:gd name="connsiteY7254" fmla="*/ 2360866 h 7041654"/>
              <a:gd name="connsiteX7255" fmla="*/ 7357428 w 9636586"/>
              <a:gd name="connsiteY7255" fmla="*/ 2363416 h 7041654"/>
              <a:gd name="connsiteX7256" fmla="*/ 7359452 w 9636586"/>
              <a:gd name="connsiteY7256" fmla="*/ 2372492 h 7041654"/>
              <a:gd name="connsiteX7257" fmla="*/ 7358927 w 9636586"/>
              <a:gd name="connsiteY7257" fmla="*/ 2373512 h 7041654"/>
              <a:gd name="connsiteX7258" fmla="*/ 7357428 w 9636586"/>
              <a:gd name="connsiteY7258" fmla="*/ 2374498 h 7041654"/>
              <a:gd name="connsiteX7259" fmla="*/ 7356903 w 9636586"/>
              <a:gd name="connsiteY7259" fmla="*/ 2376028 h 7041654"/>
              <a:gd name="connsiteX7260" fmla="*/ 7356415 w 9636586"/>
              <a:gd name="connsiteY7260" fmla="*/ 2378033 h 7041654"/>
              <a:gd name="connsiteX7261" fmla="*/ 7356415 w 9636586"/>
              <a:gd name="connsiteY7261" fmla="*/ 2380549 h 7041654"/>
              <a:gd name="connsiteX7262" fmla="*/ 7355890 w 9636586"/>
              <a:gd name="connsiteY7262" fmla="*/ 2382078 h 7041654"/>
              <a:gd name="connsiteX7263" fmla="*/ 7354390 w 9636586"/>
              <a:gd name="connsiteY7263" fmla="*/ 2383608 h 7041654"/>
              <a:gd name="connsiteX7264" fmla="*/ 7353378 w 9636586"/>
              <a:gd name="connsiteY7264" fmla="*/ 2384594 h 7041654"/>
              <a:gd name="connsiteX7265" fmla="*/ 7357428 w 9636586"/>
              <a:gd name="connsiteY7265" fmla="*/ 2384084 h 7041654"/>
              <a:gd name="connsiteX7266" fmla="*/ 7359940 w 9636586"/>
              <a:gd name="connsiteY7266" fmla="*/ 2381059 h 7041654"/>
              <a:gd name="connsiteX7267" fmla="*/ 7363464 w 9636586"/>
              <a:gd name="connsiteY7267" fmla="*/ 2374498 h 7041654"/>
              <a:gd name="connsiteX7268" fmla="*/ 7366014 w 9636586"/>
              <a:gd name="connsiteY7268" fmla="*/ 2376537 h 7041654"/>
              <a:gd name="connsiteX7269" fmla="*/ 7368526 w 9636586"/>
              <a:gd name="connsiteY7269" fmla="*/ 2379053 h 7041654"/>
              <a:gd name="connsiteX7270" fmla="*/ 7371038 w 9636586"/>
              <a:gd name="connsiteY7270" fmla="*/ 2381059 h 7041654"/>
              <a:gd name="connsiteX7271" fmla="*/ 7374075 w 9636586"/>
              <a:gd name="connsiteY7271" fmla="*/ 2381568 h 7041654"/>
              <a:gd name="connsiteX7272" fmla="*/ 7380149 w 9636586"/>
              <a:gd name="connsiteY7272" fmla="*/ 2380549 h 7041654"/>
              <a:gd name="connsiteX7273" fmla="*/ 7383186 w 9636586"/>
              <a:gd name="connsiteY7273" fmla="*/ 2380549 h 7041654"/>
              <a:gd name="connsiteX7274" fmla="*/ 7384686 w 9636586"/>
              <a:gd name="connsiteY7274" fmla="*/ 2382078 h 7041654"/>
              <a:gd name="connsiteX7275" fmla="*/ 7389747 w 9636586"/>
              <a:gd name="connsiteY7275" fmla="*/ 2386634 h 7041654"/>
              <a:gd name="connsiteX7276" fmla="*/ 7391734 w 9636586"/>
              <a:gd name="connsiteY7276" fmla="*/ 2388129 h 7041654"/>
              <a:gd name="connsiteX7277" fmla="*/ 7392746 w 9636586"/>
              <a:gd name="connsiteY7277" fmla="*/ 2387619 h 7041654"/>
              <a:gd name="connsiteX7278" fmla="*/ 7393272 w 9636586"/>
              <a:gd name="connsiteY7278" fmla="*/ 2386634 h 7041654"/>
              <a:gd name="connsiteX7279" fmla="*/ 7394284 w 9636586"/>
              <a:gd name="connsiteY7279" fmla="*/ 2385614 h 7041654"/>
              <a:gd name="connsiteX7280" fmla="*/ 7397321 w 9636586"/>
              <a:gd name="connsiteY7280" fmla="*/ 2385614 h 7041654"/>
              <a:gd name="connsiteX7281" fmla="*/ 7400320 w 9636586"/>
              <a:gd name="connsiteY7281" fmla="*/ 2385614 h 7041654"/>
              <a:gd name="connsiteX7282" fmla="*/ 7403357 w 9636586"/>
              <a:gd name="connsiteY7282" fmla="*/ 2387619 h 7041654"/>
              <a:gd name="connsiteX7283" fmla="*/ 7403882 w 9636586"/>
              <a:gd name="connsiteY7283" fmla="*/ 2391154 h 7041654"/>
              <a:gd name="connsiteX7284" fmla="*/ 7400320 w 9636586"/>
              <a:gd name="connsiteY7284" fmla="*/ 2390169 h 7041654"/>
              <a:gd name="connsiteX7285" fmla="*/ 7396796 w 9636586"/>
              <a:gd name="connsiteY7285" fmla="*/ 2389659 h 7041654"/>
              <a:gd name="connsiteX7286" fmla="*/ 7394284 w 9636586"/>
              <a:gd name="connsiteY7286" fmla="*/ 2390645 h 7041654"/>
              <a:gd name="connsiteX7287" fmla="*/ 7396308 w 9636586"/>
              <a:gd name="connsiteY7287" fmla="*/ 2393704 h 7041654"/>
              <a:gd name="connsiteX7288" fmla="*/ 7397321 w 9636586"/>
              <a:gd name="connsiteY7288" fmla="*/ 2396729 h 7041654"/>
              <a:gd name="connsiteX7289" fmla="*/ 7395784 w 9636586"/>
              <a:gd name="connsiteY7289" fmla="*/ 2399755 h 7041654"/>
              <a:gd name="connsiteX7290" fmla="*/ 7394284 w 9636586"/>
              <a:gd name="connsiteY7290" fmla="*/ 2402271 h 7041654"/>
              <a:gd name="connsiteX7291" fmla="*/ 7398820 w 9636586"/>
              <a:gd name="connsiteY7291" fmla="*/ 2402780 h 7041654"/>
              <a:gd name="connsiteX7292" fmla="*/ 7405382 w 9636586"/>
              <a:gd name="connsiteY7292" fmla="*/ 2400741 h 7041654"/>
              <a:gd name="connsiteX7293" fmla="*/ 7408419 w 9636586"/>
              <a:gd name="connsiteY7293" fmla="*/ 2400741 h 7041654"/>
              <a:gd name="connsiteX7294" fmla="*/ 7409918 w 9636586"/>
              <a:gd name="connsiteY7294" fmla="*/ 2403290 h 7041654"/>
              <a:gd name="connsiteX7295" fmla="*/ 7411943 w 9636586"/>
              <a:gd name="connsiteY7295" fmla="*/ 2405296 h 7041654"/>
              <a:gd name="connsiteX7296" fmla="*/ 7419517 w 9636586"/>
              <a:gd name="connsiteY7296" fmla="*/ 2406316 h 7041654"/>
              <a:gd name="connsiteX7297" fmla="*/ 7422554 w 9636586"/>
              <a:gd name="connsiteY7297" fmla="*/ 2408831 h 7041654"/>
              <a:gd name="connsiteX7298" fmla="*/ 7423566 w 9636586"/>
              <a:gd name="connsiteY7298" fmla="*/ 2411857 h 7041654"/>
              <a:gd name="connsiteX7299" fmla="*/ 7425066 w 9636586"/>
              <a:gd name="connsiteY7299" fmla="*/ 2413896 h 7041654"/>
              <a:gd name="connsiteX7300" fmla="*/ 7427578 w 9636586"/>
              <a:gd name="connsiteY7300" fmla="*/ 2415902 h 7041654"/>
              <a:gd name="connsiteX7301" fmla="*/ 7430128 w 9636586"/>
              <a:gd name="connsiteY7301" fmla="*/ 2416411 h 7041654"/>
              <a:gd name="connsiteX7302" fmla="*/ 7430615 w 9636586"/>
              <a:gd name="connsiteY7302" fmla="*/ 2417907 h 7041654"/>
              <a:gd name="connsiteX7303" fmla="*/ 7436689 w 9636586"/>
              <a:gd name="connsiteY7303" fmla="*/ 2424978 h 7041654"/>
              <a:gd name="connsiteX7304" fmla="*/ 7436689 w 9636586"/>
              <a:gd name="connsiteY7304" fmla="*/ 2432558 h 7041654"/>
              <a:gd name="connsiteX7305" fmla="*/ 7429115 w 9636586"/>
              <a:gd name="connsiteY7305" fmla="*/ 2443674 h 7041654"/>
              <a:gd name="connsiteX7306" fmla="*/ 7429115 w 9636586"/>
              <a:gd name="connsiteY7306" fmla="*/ 2452240 h 7041654"/>
              <a:gd name="connsiteX7307" fmla="*/ 7435152 w 9636586"/>
              <a:gd name="connsiteY7307" fmla="*/ 2462846 h 7041654"/>
              <a:gd name="connsiteX7308" fmla="*/ 7437176 w 9636586"/>
              <a:gd name="connsiteY7308" fmla="*/ 2464852 h 7041654"/>
              <a:gd name="connsiteX7309" fmla="*/ 7439201 w 9636586"/>
              <a:gd name="connsiteY7309" fmla="*/ 2463356 h 7041654"/>
              <a:gd name="connsiteX7310" fmla="*/ 7440213 w 9636586"/>
              <a:gd name="connsiteY7310" fmla="*/ 2459821 h 7041654"/>
              <a:gd name="connsiteX7311" fmla="*/ 7441226 w 9636586"/>
              <a:gd name="connsiteY7311" fmla="*/ 2458801 h 7041654"/>
              <a:gd name="connsiteX7312" fmla="*/ 7443250 w 9636586"/>
              <a:gd name="connsiteY7312" fmla="*/ 2458801 h 7041654"/>
              <a:gd name="connsiteX7313" fmla="*/ 7443250 w 9636586"/>
              <a:gd name="connsiteY7313" fmla="*/ 2459311 h 7041654"/>
              <a:gd name="connsiteX7314" fmla="*/ 7443250 w 9636586"/>
              <a:gd name="connsiteY7314" fmla="*/ 2459821 h 7041654"/>
              <a:gd name="connsiteX7315" fmla="*/ 7444750 w 9636586"/>
              <a:gd name="connsiteY7315" fmla="*/ 2461826 h 7041654"/>
              <a:gd name="connsiteX7316" fmla="*/ 7444750 w 9636586"/>
              <a:gd name="connsiteY7316" fmla="*/ 2462337 h 7041654"/>
              <a:gd name="connsiteX7317" fmla="*/ 7444750 w 9636586"/>
              <a:gd name="connsiteY7317" fmla="*/ 2463356 h 7041654"/>
              <a:gd name="connsiteX7318" fmla="*/ 7444750 w 9636586"/>
              <a:gd name="connsiteY7318" fmla="*/ 2463866 h 7041654"/>
              <a:gd name="connsiteX7319" fmla="*/ 7445762 w 9636586"/>
              <a:gd name="connsiteY7319" fmla="*/ 2464852 h 7041654"/>
              <a:gd name="connsiteX7320" fmla="*/ 7448800 w 9636586"/>
              <a:gd name="connsiteY7320" fmla="*/ 2463866 h 7041654"/>
              <a:gd name="connsiteX7321" fmla="*/ 7449287 w 9636586"/>
              <a:gd name="connsiteY7321" fmla="*/ 2464852 h 7041654"/>
              <a:gd name="connsiteX7322" fmla="*/ 7450299 w 9636586"/>
              <a:gd name="connsiteY7322" fmla="*/ 2466891 h 7041654"/>
              <a:gd name="connsiteX7323" fmla="*/ 7450299 w 9636586"/>
              <a:gd name="connsiteY7323" fmla="*/ 2469407 h 7041654"/>
              <a:gd name="connsiteX7324" fmla="*/ 7449812 w 9636586"/>
              <a:gd name="connsiteY7324" fmla="*/ 2469917 h 7041654"/>
              <a:gd name="connsiteX7325" fmla="*/ 7449287 w 9636586"/>
              <a:gd name="connsiteY7325" fmla="*/ 2471922 h 7041654"/>
              <a:gd name="connsiteX7326" fmla="*/ 7450299 w 9636586"/>
              <a:gd name="connsiteY7326" fmla="*/ 2476988 h 7041654"/>
              <a:gd name="connsiteX7327" fmla="*/ 7454836 w 9636586"/>
              <a:gd name="connsiteY7327" fmla="*/ 2484058 h 7041654"/>
              <a:gd name="connsiteX7328" fmla="*/ 7453336 w 9636586"/>
              <a:gd name="connsiteY7328" fmla="*/ 2485554 h 7041654"/>
              <a:gd name="connsiteX7329" fmla="*/ 7451836 w 9636586"/>
              <a:gd name="connsiteY7329" fmla="*/ 2487083 h 7041654"/>
              <a:gd name="connsiteX7330" fmla="*/ 7449812 w 9636586"/>
              <a:gd name="connsiteY7330" fmla="*/ 2487593 h 7041654"/>
              <a:gd name="connsiteX7331" fmla="*/ 7447787 w 9636586"/>
              <a:gd name="connsiteY7331" fmla="*/ 2488069 h 7041654"/>
              <a:gd name="connsiteX7332" fmla="*/ 7449812 w 9636586"/>
              <a:gd name="connsiteY7332" fmla="*/ 2490619 h 7041654"/>
              <a:gd name="connsiteX7333" fmla="*/ 7455848 w 9636586"/>
              <a:gd name="connsiteY7333" fmla="*/ 2491605 h 7041654"/>
              <a:gd name="connsiteX7334" fmla="*/ 7458885 w 9636586"/>
              <a:gd name="connsiteY7334" fmla="*/ 2493644 h 7041654"/>
              <a:gd name="connsiteX7335" fmla="*/ 7455848 w 9636586"/>
              <a:gd name="connsiteY7335" fmla="*/ 2496670 h 7041654"/>
              <a:gd name="connsiteX7336" fmla="*/ 7452324 w 9636586"/>
              <a:gd name="connsiteY7336" fmla="*/ 2498675 h 7041654"/>
              <a:gd name="connsiteX7337" fmla="*/ 7449287 w 9636586"/>
              <a:gd name="connsiteY7337" fmla="*/ 2501225 h 7041654"/>
              <a:gd name="connsiteX7338" fmla="*/ 7447787 w 9636586"/>
              <a:gd name="connsiteY7338" fmla="*/ 2505746 h 7041654"/>
              <a:gd name="connsiteX7339" fmla="*/ 7448800 w 9636586"/>
              <a:gd name="connsiteY7339" fmla="*/ 2511287 h 7041654"/>
              <a:gd name="connsiteX7340" fmla="*/ 7451836 w 9636586"/>
              <a:gd name="connsiteY7340" fmla="*/ 2511287 h 7041654"/>
              <a:gd name="connsiteX7341" fmla="*/ 7459898 w 9636586"/>
              <a:gd name="connsiteY7341" fmla="*/ 2505236 h 7041654"/>
              <a:gd name="connsiteX7342" fmla="*/ 7461922 w 9636586"/>
              <a:gd name="connsiteY7342" fmla="*/ 2508261 h 7041654"/>
              <a:gd name="connsiteX7343" fmla="*/ 7465446 w 9636586"/>
              <a:gd name="connsiteY7343" fmla="*/ 2509281 h 7041654"/>
              <a:gd name="connsiteX7344" fmla="*/ 7468484 w 9636586"/>
              <a:gd name="connsiteY7344" fmla="*/ 2509281 h 7041654"/>
              <a:gd name="connsiteX7345" fmla="*/ 7469496 w 9636586"/>
              <a:gd name="connsiteY7345" fmla="*/ 2509791 h 7041654"/>
              <a:gd name="connsiteX7346" fmla="*/ 7469496 w 9636586"/>
              <a:gd name="connsiteY7346" fmla="*/ 2515842 h 7041654"/>
              <a:gd name="connsiteX7347" fmla="*/ 7470508 w 9636586"/>
              <a:gd name="connsiteY7347" fmla="*/ 2518867 h 7041654"/>
              <a:gd name="connsiteX7348" fmla="*/ 7473508 w 9636586"/>
              <a:gd name="connsiteY7348" fmla="*/ 2520907 h 7041654"/>
              <a:gd name="connsiteX7349" fmla="*/ 7474032 w 9636586"/>
              <a:gd name="connsiteY7349" fmla="*/ 2521893 h 7041654"/>
              <a:gd name="connsiteX7350" fmla="*/ 7474520 w 9636586"/>
              <a:gd name="connsiteY7350" fmla="*/ 2524442 h 7041654"/>
              <a:gd name="connsiteX7351" fmla="*/ 7477070 w 9636586"/>
              <a:gd name="connsiteY7351" fmla="*/ 2525938 h 7041654"/>
              <a:gd name="connsiteX7352" fmla="*/ 7481081 w 9636586"/>
              <a:gd name="connsiteY7352" fmla="*/ 2524918 h 7041654"/>
              <a:gd name="connsiteX7353" fmla="*/ 7483106 w 9636586"/>
              <a:gd name="connsiteY7353" fmla="*/ 2522402 h 7041654"/>
              <a:gd name="connsiteX7354" fmla="*/ 7485131 w 9636586"/>
              <a:gd name="connsiteY7354" fmla="*/ 2517371 h 7041654"/>
              <a:gd name="connsiteX7355" fmla="*/ 7487155 w 9636586"/>
              <a:gd name="connsiteY7355" fmla="*/ 2514822 h 7041654"/>
              <a:gd name="connsiteX7356" fmla="*/ 7489180 w 9636586"/>
              <a:gd name="connsiteY7356" fmla="*/ 2516352 h 7041654"/>
              <a:gd name="connsiteX7357" fmla="*/ 7489667 w 9636586"/>
              <a:gd name="connsiteY7357" fmla="*/ 2518357 h 7041654"/>
              <a:gd name="connsiteX7358" fmla="*/ 7491204 w 9636586"/>
              <a:gd name="connsiteY7358" fmla="*/ 2522912 h 7041654"/>
              <a:gd name="connsiteX7359" fmla="*/ 7480594 w 9636586"/>
              <a:gd name="connsiteY7359" fmla="*/ 2534028 h 7041654"/>
              <a:gd name="connsiteX7360" fmla="*/ 7479094 w 9636586"/>
              <a:gd name="connsiteY7360" fmla="*/ 2537054 h 7041654"/>
              <a:gd name="connsiteX7361" fmla="*/ 7480594 w 9636586"/>
              <a:gd name="connsiteY7361" fmla="*/ 2541575 h 7041654"/>
              <a:gd name="connsiteX7362" fmla="*/ 7484118 w 9636586"/>
              <a:gd name="connsiteY7362" fmla="*/ 2549665 h 7041654"/>
              <a:gd name="connsiteX7363" fmla="*/ 7486143 w 9636586"/>
              <a:gd name="connsiteY7363" fmla="*/ 2552690 h 7041654"/>
              <a:gd name="connsiteX7364" fmla="*/ 7487155 w 9636586"/>
              <a:gd name="connsiteY7364" fmla="*/ 2553710 h 7041654"/>
              <a:gd name="connsiteX7365" fmla="*/ 7487155 w 9636586"/>
              <a:gd name="connsiteY7365" fmla="*/ 2555716 h 7041654"/>
              <a:gd name="connsiteX7366" fmla="*/ 7485131 w 9636586"/>
              <a:gd name="connsiteY7366" fmla="*/ 2558265 h 7041654"/>
              <a:gd name="connsiteX7367" fmla="*/ 7484118 w 9636586"/>
              <a:gd name="connsiteY7367" fmla="*/ 2558265 h 7041654"/>
              <a:gd name="connsiteX7368" fmla="*/ 7481606 w 9636586"/>
              <a:gd name="connsiteY7368" fmla="*/ 2558741 h 7041654"/>
              <a:gd name="connsiteX7369" fmla="*/ 7479094 w 9636586"/>
              <a:gd name="connsiteY7369" fmla="*/ 2560271 h 7041654"/>
              <a:gd name="connsiteX7370" fmla="*/ 7477557 w 9636586"/>
              <a:gd name="connsiteY7370" fmla="*/ 2564316 h 7041654"/>
              <a:gd name="connsiteX7371" fmla="*/ 7478082 w 9636586"/>
              <a:gd name="connsiteY7371" fmla="*/ 2568361 h 7041654"/>
              <a:gd name="connsiteX7372" fmla="*/ 7480106 w 9636586"/>
              <a:gd name="connsiteY7372" fmla="*/ 2572373 h 7041654"/>
              <a:gd name="connsiteX7373" fmla="*/ 7482094 w 9636586"/>
              <a:gd name="connsiteY7373" fmla="*/ 2576928 h 7041654"/>
              <a:gd name="connsiteX7374" fmla="*/ 7484118 w 9636586"/>
              <a:gd name="connsiteY7374" fmla="*/ 2578423 h 7041654"/>
              <a:gd name="connsiteX7375" fmla="*/ 7485131 w 9636586"/>
              <a:gd name="connsiteY7375" fmla="*/ 2579953 h 7041654"/>
              <a:gd name="connsiteX7376" fmla="*/ 7486668 w 9636586"/>
              <a:gd name="connsiteY7376" fmla="*/ 2580973 h 7041654"/>
              <a:gd name="connsiteX7377" fmla="*/ 7487155 w 9636586"/>
              <a:gd name="connsiteY7377" fmla="*/ 2583998 h 7041654"/>
              <a:gd name="connsiteX7378" fmla="*/ 7486668 w 9636586"/>
              <a:gd name="connsiteY7378" fmla="*/ 2586004 h 7041654"/>
              <a:gd name="connsiteX7379" fmla="*/ 7486143 w 9636586"/>
              <a:gd name="connsiteY7379" fmla="*/ 2590559 h 7041654"/>
              <a:gd name="connsiteX7380" fmla="*/ 7485131 w 9636586"/>
              <a:gd name="connsiteY7380" fmla="*/ 2593074 h 7041654"/>
              <a:gd name="connsiteX7381" fmla="*/ 7486143 w 9636586"/>
              <a:gd name="connsiteY7381" fmla="*/ 2597120 h 7041654"/>
              <a:gd name="connsiteX7382" fmla="*/ 7487643 w 9636586"/>
              <a:gd name="connsiteY7382" fmla="*/ 2601675 h 7041654"/>
              <a:gd name="connsiteX7383" fmla="*/ 7495741 w 9636586"/>
              <a:gd name="connsiteY7383" fmla="*/ 2614286 h 7041654"/>
              <a:gd name="connsiteX7384" fmla="*/ 7496754 w 9636586"/>
              <a:gd name="connsiteY7384" fmla="*/ 2617312 h 7041654"/>
              <a:gd name="connsiteX7385" fmla="*/ 7497241 w 9636586"/>
              <a:gd name="connsiteY7385" fmla="*/ 2626898 h 7041654"/>
              <a:gd name="connsiteX7386" fmla="*/ 7498778 w 9636586"/>
              <a:gd name="connsiteY7386" fmla="*/ 2630943 h 7041654"/>
              <a:gd name="connsiteX7387" fmla="*/ 7506352 w 9636586"/>
              <a:gd name="connsiteY7387" fmla="*/ 2644064 h 7041654"/>
              <a:gd name="connsiteX7388" fmla="*/ 7503315 w 9636586"/>
              <a:gd name="connsiteY7388" fmla="*/ 2646580 h 7041654"/>
              <a:gd name="connsiteX7389" fmla="*/ 7502303 w 9636586"/>
              <a:gd name="connsiteY7389" fmla="*/ 2647600 h 7041654"/>
              <a:gd name="connsiteX7390" fmla="*/ 7502303 w 9636586"/>
              <a:gd name="connsiteY7390" fmla="*/ 2649605 h 7041654"/>
              <a:gd name="connsiteX7391" fmla="*/ 7506352 w 9636586"/>
              <a:gd name="connsiteY7391" fmla="*/ 2650625 h 7041654"/>
              <a:gd name="connsiteX7392" fmla="*/ 7507852 w 9636586"/>
              <a:gd name="connsiteY7392" fmla="*/ 2655180 h 7041654"/>
              <a:gd name="connsiteX7393" fmla="*/ 7508864 w 9636586"/>
              <a:gd name="connsiteY7393" fmla="*/ 2656166 h 7041654"/>
              <a:gd name="connsiteX7394" fmla="*/ 7513926 w 9636586"/>
              <a:gd name="connsiteY7394" fmla="*/ 2661741 h 7041654"/>
              <a:gd name="connsiteX7395" fmla="*/ 7512913 w 9636586"/>
              <a:gd name="connsiteY7395" fmla="*/ 2663237 h 7041654"/>
              <a:gd name="connsiteX7396" fmla="*/ 7509876 w 9636586"/>
              <a:gd name="connsiteY7396" fmla="*/ 2667792 h 7041654"/>
              <a:gd name="connsiteX7397" fmla="*/ 7509352 w 9636586"/>
              <a:gd name="connsiteY7397" fmla="*/ 2669287 h 7041654"/>
              <a:gd name="connsiteX7398" fmla="*/ 7509876 w 9636586"/>
              <a:gd name="connsiteY7398" fmla="*/ 2670307 h 7041654"/>
              <a:gd name="connsiteX7399" fmla="*/ 7519475 w 9636586"/>
              <a:gd name="connsiteY7399" fmla="*/ 2673842 h 7041654"/>
              <a:gd name="connsiteX7400" fmla="*/ 7520974 w 9636586"/>
              <a:gd name="connsiteY7400" fmla="*/ 2674352 h 7041654"/>
              <a:gd name="connsiteX7401" fmla="*/ 7522474 w 9636586"/>
              <a:gd name="connsiteY7401" fmla="*/ 2675372 h 7041654"/>
              <a:gd name="connsiteX7402" fmla="*/ 7524499 w 9636586"/>
              <a:gd name="connsiteY7402" fmla="*/ 2678398 h 7041654"/>
              <a:gd name="connsiteX7403" fmla="*/ 7525511 w 9636586"/>
              <a:gd name="connsiteY7403" fmla="*/ 2681423 h 7041654"/>
              <a:gd name="connsiteX7404" fmla="*/ 7528061 w 9636586"/>
              <a:gd name="connsiteY7404" fmla="*/ 2683429 h 7041654"/>
              <a:gd name="connsiteX7405" fmla="*/ 7531585 w 9636586"/>
              <a:gd name="connsiteY7405" fmla="*/ 2681933 h 7041654"/>
              <a:gd name="connsiteX7406" fmla="*/ 7533085 w 9636586"/>
              <a:gd name="connsiteY7406" fmla="*/ 2685944 h 7041654"/>
              <a:gd name="connsiteX7407" fmla="*/ 7533610 w 9636586"/>
              <a:gd name="connsiteY7407" fmla="*/ 2689989 h 7041654"/>
              <a:gd name="connsiteX7408" fmla="*/ 7533085 w 9636586"/>
              <a:gd name="connsiteY7408" fmla="*/ 2698080 h 7041654"/>
              <a:gd name="connsiteX7409" fmla="*/ 7532598 w 9636586"/>
              <a:gd name="connsiteY7409" fmla="*/ 2703111 h 7041654"/>
              <a:gd name="connsiteX7410" fmla="*/ 7530048 w 9636586"/>
              <a:gd name="connsiteY7410" fmla="*/ 2705660 h 7041654"/>
              <a:gd name="connsiteX7411" fmla="*/ 7527048 w 9636586"/>
              <a:gd name="connsiteY7411" fmla="*/ 2708686 h 7041654"/>
              <a:gd name="connsiteX7412" fmla="*/ 7524499 w 9636586"/>
              <a:gd name="connsiteY7412" fmla="*/ 2712221 h 7041654"/>
              <a:gd name="connsiteX7413" fmla="*/ 7531060 w 9636586"/>
              <a:gd name="connsiteY7413" fmla="*/ 2711711 h 7041654"/>
              <a:gd name="connsiteX7414" fmla="*/ 7539159 w 9636586"/>
              <a:gd name="connsiteY7414" fmla="*/ 2707666 h 7041654"/>
              <a:gd name="connsiteX7415" fmla="*/ 7545720 w 9636586"/>
              <a:gd name="connsiteY7415" fmla="*/ 2702635 h 7041654"/>
              <a:gd name="connsiteX7416" fmla="*/ 7549732 w 9636586"/>
              <a:gd name="connsiteY7416" fmla="*/ 2698590 h 7041654"/>
              <a:gd name="connsiteX7417" fmla="*/ 7553294 w 9636586"/>
              <a:gd name="connsiteY7417" fmla="*/ 2691009 h 7041654"/>
              <a:gd name="connsiteX7418" fmla="*/ 7555318 w 9636586"/>
              <a:gd name="connsiteY7418" fmla="*/ 2689003 h 7041654"/>
              <a:gd name="connsiteX7419" fmla="*/ 7558843 w 9636586"/>
              <a:gd name="connsiteY7419" fmla="*/ 2691009 h 7041654"/>
              <a:gd name="connsiteX7420" fmla="*/ 7564880 w 9636586"/>
              <a:gd name="connsiteY7420" fmla="*/ 2698080 h 7041654"/>
              <a:gd name="connsiteX7421" fmla="*/ 7567429 w 9636586"/>
              <a:gd name="connsiteY7421" fmla="*/ 2701615 h 7041654"/>
              <a:gd name="connsiteX7422" fmla="*/ 7568441 w 9636586"/>
              <a:gd name="connsiteY7422" fmla="*/ 2705150 h 7041654"/>
              <a:gd name="connsiteX7423" fmla="*/ 7568929 w 9636586"/>
              <a:gd name="connsiteY7423" fmla="*/ 2706646 h 7041654"/>
              <a:gd name="connsiteX7424" fmla="*/ 7586588 w 9636586"/>
              <a:gd name="connsiteY7424" fmla="*/ 2720787 h 7041654"/>
              <a:gd name="connsiteX7425" fmla="*/ 7587600 w 9636586"/>
              <a:gd name="connsiteY7425" fmla="*/ 2723303 h 7041654"/>
              <a:gd name="connsiteX7426" fmla="*/ 7589625 w 9636586"/>
              <a:gd name="connsiteY7426" fmla="*/ 2729863 h 7041654"/>
              <a:gd name="connsiteX7427" fmla="*/ 7593674 w 9636586"/>
              <a:gd name="connsiteY7427" fmla="*/ 2736424 h 7041654"/>
              <a:gd name="connsiteX7428" fmla="*/ 7599224 w 9636586"/>
              <a:gd name="connsiteY7428" fmla="*/ 2740979 h 7041654"/>
              <a:gd name="connsiteX7429" fmla="*/ 7603273 w 9636586"/>
              <a:gd name="connsiteY7429" fmla="*/ 2743495 h 7041654"/>
              <a:gd name="connsiteX7430" fmla="*/ 7598698 w 9636586"/>
              <a:gd name="connsiteY7430" fmla="*/ 2724832 h 7041654"/>
              <a:gd name="connsiteX7431" fmla="*/ 7584564 w 9636586"/>
              <a:gd name="connsiteY7431" fmla="*/ 2693525 h 7041654"/>
              <a:gd name="connsiteX7432" fmla="*/ 7581039 w 9636586"/>
              <a:gd name="connsiteY7432" fmla="*/ 2689479 h 7041654"/>
              <a:gd name="connsiteX7433" fmla="*/ 7579540 w 9636586"/>
              <a:gd name="connsiteY7433" fmla="*/ 2684448 h 7041654"/>
              <a:gd name="connsiteX7434" fmla="*/ 7579540 w 9636586"/>
              <a:gd name="connsiteY7434" fmla="*/ 2680913 h 7041654"/>
              <a:gd name="connsiteX7435" fmla="*/ 7583589 w 9636586"/>
              <a:gd name="connsiteY7435" fmla="*/ 2681933 h 7041654"/>
              <a:gd name="connsiteX7436" fmla="*/ 7582576 w 9636586"/>
              <a:gd name="connsiteY7436" fmla="*/ 2678398 h 7041654"/>
              <a:gd name="connsiteX7437" fmla="*/ 7579540 w 9636586"/>
              <a:gd name="connsiteY7437" fmla="*/ 2675372 h 7041654"/>
              <a:gd name="connsiteX7438" fmla="*/ 7578002 w 9636586"/>
              <a:gd name="connsiteY7438" fmla="*/ 2672347 h 7041654"/>
              <a:gd name="connsiteX7439" fmla="*/ 7580027 w 9636586"/>
              <a:gd name="connsiteY7439" fmla="*/ 2668302 h 7041654"/>
              <a:gd name="connsiteX7440" fmla="*/ 7582576 w 9636586"/>
              <a:gd name="connsiteY7440" fmla="*/ 2665752 h 7041654"/>
              <a:gd name="connsiteX7441" fmla="*/ 7586101 w 9636586"/>
              <a:gd name="connsiteY7441" fmla="*/ 2656676 h 7041654"/>
              <a:gd name="connsiteX7442" fmla="*/ 7587113 w 9636586"/>
              <a:gd name="connsiteY7442" fmla="*/ 2650115 h 7041654"/>
              <a:gd name="connsiteX7443" fmla="*/ 7589625 w 9636586"/>
              <a:gd name="connsiteY7443" fmla="*/ 2647090 h 7041654"/>
              <a:gd name="connsiteX7444" fmla="*/ 7592137 w 9636586"/>
              <a:gd name="connsiteY7444" fmla="*/ 2644574 h 7041654"/>
              <a:gd name="connsiteX7445" fmla="*/ 7594162 w 9636586"/>
              <a:gd name="connsiteY7445" fmla="*/ 2644064 h 7041654"/>
              <a:gd name="connsiteX7446" fmla="*/ 7597199 w 9636586"/>
              <a:gd name="connsiteY7446" fmla="*/ 2643554 h 7041654"/>
              <a:gd name="connsiteX7447" fmla="*/ 7604772 w 9636586"/>
              <a:gd name="connsiteY7447" fmla="*/ 2640529 h 7041654"/>
              <a:gd name="connsiteX7448" fmla="*/ 7605785 w 9636586"/>
              <a:gd name="connsiteY7448" fmla="*/ 2642059 h 7041654"/>
              <a:gd name="connsiteX7449" fmla="*/ 7609309 w 9636586"/>
              <a:gd name="connsiteY7449" fmla="*/ 2643554 h 7041654"/>
              <a:gd name="connsiteX7450" fmla="*/ 7610846 w 9636586"/>
              <a:gd name="connsiteY7450" fmla="*/ 2644574 h 7041654"/>
              <a:gd name="connsiteX7451" fmla="*/ 7610846 w 9636586"/>
              <a:gd name="connsiteY7451" fmla="*/ 2646580 h 7041654"/>
              <a:gd name="connsiteX7452" fmla="*/ 7614858 w 9636586"/>
              <a:gd name="connsiteY7452" fmla="*/ 2656166 h 7041654"/>
              <a:gd name="connsiteX7453" fmla="*/ 7615871 w 9636586"/>
              <a:gd name="connsiteY7453" fmla="*/ 2659191 h 7041654"/>
              <a:gd name="connsiteX7454" fmla="*/ 7618420 w 9636586"/>
              <a:gd name="connsiteY7454" fmla="*/ 2661741 h 7041654"/>
              <a:gd name="connsiteX7455" fmla="*/ 7620408 w 9636586"/>
              <a:gd name="connsiteY7455" fmla="*/ 2663237 h 7041654"/>
              <a:gd name="connsiteX7456" fmla="*/ 7621945 w 9636586"/>
              <a:gd name="connsiteY7456" fmla="*/ 2664766 h 7041654"/>
              <a:gd name="connsiteX7457" fmla="*/ 7623969 w 9636586"/>
              <a:gd name="connsiteY7457" fmla="*/ 2664766 h 7041654"/>
              <a:gd name="connsiteX7458" fmla="*/ 7624982 w 9636586"/>
              <a:gd name="connsiteY7458" fmla="*/ 2665752 h 7041654"/>
              <a:gd name="connsiteX7459" fmla="*/ 7625956 w 9636586"/>
              <a:gd name="connsiteY7459" fmla="*/ 2668302 h 7041654"/>
              <a:gd name="connsiteX7460" fmla="*/ 7625956 w 9636586"/>
              <a:gd name="connsiteY7460" fmla="*/ 2670817 h 7041654"/>
              <a:gd name="connsiteX7461" fmla="*/ 7626481 w 9636586"/>
              <a:gd name="connsiteY7461" fmla="*/ 2672347 h 7041654"/>
              <a:gd name="connsiteX7462" fmla="*/ 7626481 w 9636586"/>
              <a:gd name="connsiteY7462" fmla="*/ 2673842 h 7041654"/>
              <a:gd name="connsiteX7463" fmla="*/ 7626969 w 9636586"/>
              <a:gd name="connsiteY7463" fmla="*/ 2674862 h 7041654"/>
              <a:gd name="connsiteX7464" fmla="*/ 7632518 w 9636586"/>
              <a:gd name="connsiteY7464" fmla="*/ 2678398 h 7041654"/>
              <a:gd name="connsiteX7465" fmla="*/ 7633530 w 9636586"/>
              <a:gd name="connsiteY7465" fmla="*/ 2680913 h 7041654"/>
              <a:gd name="connsiteX7466" fmla="*/ 7630006 w 9636586"/>
              <a:gd name="connsiteY7466" fmla="*/ 2683429 h 7041654"/>
              <a:gd name="connsiteX7467" fmla="*/ 7633530 w 9636586"/>
              <a:gd name="connsiteY7467" fmla="*/ 2689003 h 7041654"/>
              <a:gd name="connsiteX7468" fmla="*/ 7637580 w 9636586"/>
              <a:gd name="connsiteY7468" fmla="*/ 2692539 h 7041654"/>
              <a:gd name="connsiteX7469" fmla="*/ 7655239 w 9636586"/>
              <a:gd name="connsiteY7469" fmla="*/ 2697060 h 7041654"/>
              <a:gd name="connsiteX7470" fmla="*/ 7657788 w 9636586"/>
              <a:gd name="connsiteY7470" fmla="*/ 2698590 h 7041654"/>
              <a:gd name="connsiteX7471" fmla="*/ 7663825 w 9636586"/>
              <a:gd name="connsiteY7471" fmla="*/ 2702635 h 7041654"/>
              <a:gd name="connsiteX7472" fmla="*/ 7666862 w 9636586"/>
              <a:gd name="connsiteY7472" fmla="*/ 2704640 h 7041654"/>
              <a:gd name="connsiteX7473" fmla="*/ 7672936 w 9636586"/>
              <a:gd name="connsiteY7473" fmla="*/ 2706646 h 7041654"/>
              <a:gd name="connsiteX7474" fmla="*/ 7676460 w 9636586"/>
              <a:gd name="connsiteY7474" fmla="*/ 2708686 h 7041654"/>
              <a:gd name="connsiteX7475" fmla="*/ 7677960 w 9636586"/>
              <a:gd name="connsiteY7475" fmla="*/ 2709671 h 7041654"/>
              <a:gd name="connsiteX7476" fmla="*/ 7682009 w 9636586"/>
              <a:gd name="connsiteY7476" fmla="*/ 2714736 h 7041654"/>
              <a:gd name="connsiteX7477" fmla="*/ 7684522 w 9636586"/>
              <a:gd name="connsiteY7477" fmla="*/ 2716742 h 7041654"/>
              <a:gd name="connsiteX7478" fmla="*/ 7688571 w 9636586"/>
              <a:gd name="connsiteY7478" fmla="*/ 2718272 h 7041654"/>
              <a:gd name="connsiteX7479" fmla="*/ 7698656 w 9636586"/>
              <a:gd name="connsiteY7479" fmla="*/ 2721297 h 7041654"/>
              <a:gd name="connsiteX7480" fmla="*/ 7702706 w 9636586"/>
              <a:gd name="connsiteY7480" fmla="*/ 2723813 h 7041654"/>
              <a:gd name="connsiteX7481" fmla="*/ 7718340 w 9636586"/>
              <a:gd name="connsiteY7481" fmla="*/ 2736424 h 7041654"/>
              <a:gd name="connsiteX7482" fmla="*/ 7719878 w 9636586"/>
              <a:gd name="connsiteY7482" fmla="*/ 2734928 h 7041654"/>
              <a:gd name="connsiteX7483" fmla="*/ 7716316 w 9636586"/>
              <a:gd name="connsiteY7483" fmla="*/ 2731393 h 7041654"/>
              <a:gd name="connsiteX7484" fmla="*/ 7713316 w 9636586"/>
              <a:gd name="connsiteY7484" fmla="*/ 2726328 h 7041654"/>
              <a:gd name="connsiteX7485" fmla="*/ 7711292 w 9636586"/>
              <a:gd name="connsiteY7485" fmla="*/ 2720277 h 7041654"/>
              <a:gd name="connsiteX7486" fmla="*/ 7712304 w 9636586"/>
              <a:gd name="connsiteY7486" fmla="*/ 2716742 h 7041654"/>
              <a:gd name="connsiteX7487" fmla="*/ 7712304 w 9636586"/>
              <a:gd name="connsiteY7487" fmla="*/ 2715246 h 7041654"/>
              <a:gd name="connsiteX7488" fmla="*/ 7705218 w 9636586"/>
              <a:gd name="connsiteY7488" fmla="*/ 2709671 h 7041654"/>
              <a:gd name="connsiteX7489" fmla="*/ 7703193 w 9636586"/>
              <a:gd name="connsiteY7489" fmla="*/ 2699099 h 7041654"/>
              <a:gd name="connsiteX7490" fmla="*/ 7705218 w 9636586"/>
              <a:gd name="connsiteY7490" fmla="*/ 2686454 h 7041654"/>
              <a:gd name="connsiteX7491" fmla="*/ 7710280 w 9636586"/>
              <a:gd name="connsiteY7491" fmla="*/ 2677378 h 7041654"/>
              <a:gd name="connsiteX7492" fmla="*/ 7711779 w 9636586"/>
              <a:gd name="connsiteY7492" fmla="*/ 2679383 h 7041654"/>
              <a:gd name="connsiteX7493" fmla="*/ 7716841 w 9636586"/>
              <a:gd name="connsiteY7493" fmla="*/ 2681933 h 7041654"/>
              <a:gd name="connsiteX7494" fmla="*/ 7720365 w 9636586"/>
              <a:gd name="connsiteY7494" fmla="*/ 2679893 h 7041654"/>
              <a:gd name="connsiteX7495" fmla="*/ 7723890 w 9636586"/>
              <a:gd name="connsiteY7495" fmla="*/ 2681423 h 7041654"/>
              <a:gd name="connsiteX7496" fmla="*/ 7725914 w 9636586"/>
              <a:gd name="connsiteY7496" fmla="*/ 2684448 h 7041654"/>
              <a:gd name="connsiteX7497" fmla="*/ 7722877 w 9636586"/>
              <a:gd name="connsiteY7497" fmla="*/ 2686454 h 7041654"/>
              <a:gd name="connsiteX7498" fmla="*/ 7723402 w 9636586"/>
              <a:gd name="connsiteY7498" fmla="*/ 2687984 h 7041654"/>
              <a:gd name="connsiteX7499" fmla="*/ 7723890 w 9636586"/>
              <a:gd name="connsiteY7499" fmla="*/ 2689479 h 7041654"/>
              <a:gd name="connsiteX7500" fmla="*/ 7723402 w 9636586"/>
              <a:gd name="connsiteY7500" fmla="*/ 2690499 h 7041654"/>
              <a:gd name="connsiteX7501" fmla="*/ 7721378 w 9636586"/>
              <a:gd name="connsiteY7501" fmla="*/ 2692029 h 7041654"/>
              <a:gd name="connsiteX7502" fmla="*/ 7723402 w 9636586"/>
              <a:gd name="connsiteY7502" fmla="*/ 2692539 h 7041654"/>
              <a:gd name="connsiteX7503" fmla="*/ 7725914 w 9636586"/>
              <a:gd name="connsiteY7503" fmla="*/ 2693525 h 7041654"/>
              <a:gd name="connsiteX7504" fmla="*/ 7727452 w 9636586"/>
              <a:gd name="connsiteY7504" fmla="*/ 2695564 h 7041654"/>
              <a:gd name="connsiteX7505" fmla="*/ 7729439 w 9636586"/>
              <a:gd name="connsiteY7505" fmla="*/ 2697060 h 7041654"/>
              <a:gd name="connsiteX7506" fmla="*/ 7730976 w 9636586"/>
              <a:gd name="connsiteY7506" fmla="*/ 2696040 h 7041654"/>
              <a:gd name="connsiteX7507" fmla="*/ 7729439 w 9636586"/>
              <a:gd name="connsiteY7507" fmla="*/ 2693525 h 7041654"/>
              <a:gd name="connsiteX7508" fmla="*/ 7728951 w 9636586"/>
              <a:gd name="connsiteY7508" fmla="*/ 2689989 h 7041654"/>
              <a:gd name="connsiteX7509" fmla="*/ 7729964 w 9636586"/>
              <a:gd name="connsiteY7509" fmla="*/ 2686964 h 7041654"/>
              <a:gd name="connsiteX7510" fmla="*/ 7732476 w 9636586"/>
              <a:gd name="connsiteY7510" fmla="*/ 2684448 h 7041654"/>
              <a:gd name="connsiteX7511" fmla="*/ 7733000 w 9636586"/>
              <a:gd name="connsiteY7511" fmla="*/ 2689479 h 7041654"/>
              <a:gd name="connsiteX7512" fmla="*/ 7734013 w 9636586"/>
              <a:gd name="connsiteY7512" fmla="*/ 2694034 h 7041654"/>
              <a:gd name="connsiteX7513" fmla="*/ 7736000 w 9636586"/>
              <a:gd name="connsiteY7513" fmla="*/ 2698590 h 7041654"/>
              <a:gd name="connsiteX7514" fmla="*/ 7738025 w 9636586"/>
              <a:gd name="connsiteY7514" fmla="*/ 2701615 h 7041654"/>
              <a:gd name="connsiteX7515" fmla="*/ 7739562 w 9636586"/>
              <a:gd name="connsiteY7515" fmla="*/ 2702635 h 7041654"/>
              <a:gd name="connsiteX7516" fmla="*/ 7745111 w 9636586"/>
              <a:gd name="connsiteY7516" fmla="*/ 2703621 h 7041654"/>
              <a:gd name="connsiteX7517" fmla="*/ 7747623 w 9636586"/>
              <a:gd name="connsiteY7517" fmla="*/ 2704640 h 7041654"/>
              <a:gd name="connsiteX7518" fmla="*/ 7748635 w 9636586"/>
              <a:gd name="connsiteY7518" fmla="*/ 2705660 h 7041654"/>
              <a:gd name="connsiteX7519" fmla="*/ 7749160 w 9636586"/>
              <a:gd name="connsiteY7519" fmla="*/ 2708176 h 7041654"/>
              <a:gd name="connsiteX7520" fmla="*/ 7749160 w 9636586"/>
              <a:gd name="connsiteY7520" fmla="*/ 2710691 h 7041654"/>
              <a:gd name="connsiteX7521" fmla="*/ 7747623 w 9636586"/>
              <a:gd name="connsiteY7521" fmla="*/ 2711201 h 7041654"/>
              <a:gd name="connsiteX7522" fmla="*/ 7742074 w 9636586"/>
              <a:gd name="connsiteY7522" fmla="*/ 2717762 h 7041654"/>
              <a:gd name="connsiteX7523" fmla="*/ 7738550 w 9636586"/>
              <a:gd name="connsiteY7523" fmla="*/ 2719291 h 7041654"/>
              <a:gd name="connsiteX7524" fmla="*/ 7736525 w 9636586"/>
              <a:gd name="connsiteY7524" fmla="*/ 2714736 h 7041654"/>
              <a:gd name="connsiteX7525" fmla="*/ 7735025 w 9636586"/>
              <a:gd name="connsiteY7525" fmla="*/ 2713717 h 7041654"/>
              <a:gd name="connsiteX7526" fmla="*/ 7732476 w 9636586"/>
              <a:gd name="connsiteY7526" fmla="*/ 2715246 h 7041654"/>
              <a:gd name="connsiteX7527" fmla="*/ 7730976 w 9636586"/>
              <a:gd name="connsiteY7527" fmla="*/ 2718272 h 7041654"/>
              <a:gd name="connsiteX7528" fmla="*/ 7735512 w 9636586"/>
              <a:gd name="connsiteY7528" fmla="*/ 2721297 h 7041654"/>
              <a:gd name="connsiteX7529" fmla="*/ 7732476 w 9636586"/>
              <a:gd name="connsiteY7529" fmla="*/ 2726838 h 7041654"/>
              <a:gd name="connsiteX7530" fmla="*/ 7738025 w 9636586"/>
              <a:gd name="connsiteY7530" fmla="*/ 2725342 h 7041654"/>
              <a:gd name="connsiteX7531" fmla="*/ 7740049 w 9636586"/>
              <a:gd name="connsiteY7531" fmla="*/ 2726838 h 7041654"/>
              <a:gd name="connsiteX7532" fmla="*/ 7740574 w 9636586"/>
              <a:gd name="connsiteY7532" fmla="*/ 2730373 h 7041654"/>
              <a:gd name="connsiteX7533" fmla="*/ 7740574 w 9636586"/>
              <a:gd name="connsiteY7533" fmla="*/ 2735948 h 7041654"/>
              <a:gd name="connsiteX7534" fmla="*/ 7741586 w 9636586"/>
              <a:gd name="connsiteY7534" fmla="*/ 2739483 h 7041654"/>
              <a:gd name="connsiteX7535" fmla="*/ 7743574 w 9636586"/>
              <a:gd name="connsiteY7535" fmla="*/ 2739959 h 7041654"/>
              <a:gd name="connsiteX7536" fmla="*/ 7745598 w 9636586"/>
              <a:gd name="connsiteY7536" fmla="*/ 2738974 h 7041654"/>
              <a:gd name="connsiteX7537" fmla="*/ 7748148 w 9636586"/>
              <a:gd name="connsiteY7537" fmla="*/ 2736424 h 7041654"/>
              <a:gd name="connsiteX7538" fmla="*/ 7748635 w 9636586"/>
              <a:gd name="connsiteY7538" fmla="*/ 2733909 h 7041654"/>
              <a:gd name="connsiteX7539" fmla="*/ 7749160 w 9636586"/>
              <a:gd name="connsiteY7539" fmla="*/ 2731393 h 7041654"/>
              <a:gd name="connsiteX7540" fmla="*/ 7749160 w 9636586"/>
              <a:gd name="connsiteY7540" fmla="*/ 2726328 h 7041654"/>
              <a:gd name="connsiteX7541" fmla="*/ 7749648 w 9636586"/>
              <a:gd name="connsiteY7541" fmla="*/ 2720787 h 7041654"/>
              <a:gd name="connsiteX7542" fmla="*/ 7752160 w 9636586"/>
              <a:gd name="connsiteY7542" fmla="*/ 2720277 h 7041654"/>
              <a:gd name="connsiteX7543" fmla="*/ 7754184 w 9636586"/>
              <a:gd name="connsiteY7543" fmla="*/ 2722317 h 7041654"/>
              <a:gd name="connsiteX7544" fmla="*/ 7754709 w 9636586"/>
              <a:gd name="connsiteY7544" fmla="*/ 2727858 h 7041654"/>
              <a:gd name="connsiteX7545" fmla="*/ 7753697 w 9636586"/>
              <a:gd name="connsiteY7545" fmla="*/ 2739959 h 7041654"/>
              <a:gd name="connsiteX7546" fmla="*/ 7754184 w 9636586"/>
              <a:gd name="connsiteY7546" fmla="*/ 2745534 h 7041654"/>
              <a:gd name="connsiteX7547" fmla="*/ 7758721 w 9636586"/>
              <a:gd name="connsiteY7547" fmla="*/ 2745024 h 7041654"/>
              <a:gd name="connsiteX7548" fmla="*/ 7760258 w 9636586"/>
              <a:gd name="connsiteY7548" fmla="*/ 2749070 h 7041654"/>
              <a:gd name="connsiteX7549" fmla="*/ 7763295 w 9636586"/>
              <a:gd name="connsiteY7549" fmla="*/ 2754610 h 7041654"/>
              <a:gd name="connsiteX7550" fmla="*/ 7763295 w 9636586"/>
              <a:gd name="connsiteY7550" fmla="*/ 2757636 h 7041654"/>
              <a:gd name="connsiteX7551" fmla="*/ 7762283 w 9636586"/>
              <a:gd name="connsiteY7551" fmla="*/ 2761681 h 7041654"/>
              <a:gd name="connsiteX7552" fmla="*/ 7759246 w 9636586"/>
              <a:gd name="connsiteY7552" fmla="*/ 2769771 h 7041654"/>
              <a:gd name="connsiteX7553" fmla="*/ 7758234 w 9636586"/>
              <a:gd name="connsiteY7553" fmla="*/ 2777828 h 7041654"/>
              <a:gd name="connsiteX7554" fmla="*/ 7756696 w 9636586"/>
              <a:gd name="connsiteY7554" fmla="*/ 2785408 h 7041654"/>
              <a:gd name="connsiteX7555" fmla="*/ 7755197 w 9636586"/>
              <a:gd name="connsiteY7555" fmla="*/ 2795504 h 7041654"/>
              <a:gd name="connsiteX7556" fmla="*/ 7754709 w 9636586"/>
              <a:gd name="connsiteY7556" fmla="*/ 2797000 h 7041654"/>
              <a:gd name="connsiteX7557" fmla="*/ 7754709 w 9636586"/>
              <a:gd name="connsiteY7557" fmla="*/ 2798020 h 7041654"/>
              <a:gd name="connsiteX7558" fmla="*/ 7755197 w 9636586"/>
              <a:gd name="connsiteY7558" fmla="*/ 2800026 h 7041654"/>
              <a:gd name="connsiteX7559" fmla="*/ 7754709 w 9636586"/>
              <a:gd name="connsiteY7559" fmla="*/ 2801045 h 7041654"/>
              <a:gd name="connsiteX7560" fmla="*/ 7754184 w 9636586"/>
              <a:gd name="connsiteY7560" fmla="*/ 2801555 h 7041654"/>
              <a:gd name="connsiteX7561" fmla="*/ 7750660 w 9636586"/>
              <a:gd name="connsiteY7561" fmla="*/ 2801045 h 7041654"/>
              <a:gd name="connsiteX7562" fmla="*/ 7745598 w 9636586"/>
              <a:gd name="connsiteY7562" fmla="*/ 2801555 h 7041654"/>
              <a:gd name="connsiteX7563" fmla="*/ 7744586 w 9636586"/>
              <a:gd name="connsiteY7563" fmla="*/ 2802575 h 7041654"/>
              <a:gd name="connsiteX7564" fmla="*/ 7745598 w 9636586"/>
              <a:gd name="connsiteY7564" fmla="*/ 2804581 h 7041654"/>
              <a:gd name="connsiteX7565" fmla="*/ 7747623 w 9636586"/>
              <a:gd name="connsiteY7565" fmla="*/ 2806110 h 7041654"/>
              <a:gd name="connsiteX7566" fmla="*/ 7751148 w 9636586"/>
              <a:gd name="connsiteY7566" fmla="*/ 2808116 h 7041654"/>
              <a:gd name="connsiteX7567" fmla="*/ 7752160 w 9636586"/>
              <a:gd name="connsiteY7567" fmla="*/ 2809136 h 7041654"/>
              <a:gd name="connsiteX7568" fmla="*/ 7752160 w 9636586"/>
              <a:gd name="connsiteY7568" fmla="*/ 2811651 h 7041654"/>
              <a:gd name="connsiteX7569" fmla="*/ 7751148 w 9636586"/>
              <a:gd name="connsiteY7569" fmla="*/ 2813657 h 7041654"/>
              <a:gd name="connsiteX7570" fmla="*/ 7750660 w 9636586"/>
              <a:gd name="connsiteY7570" fmla="*/ 2815186 h 7041654"/>
              <a:gd name="connsiteX7571" fmla="*/ 7751672 w 9636586"/>
              <a:gd name="connsiteY7571" fmla="*/ 2817192 h 7041654"/>
              <a:gd name="connsiteX7572" fmla="*/ 7752685 w 9636586"/>
              <a:gd name="connsiteY7572" fmla="*/ 2818212 h 7041654"/>
              <a:gd name="connsiteX7573" fmla="*/ 7753697 w 9636586"/>
              <a:gd name="connsiteY7573" fmla="*/ 2820218 h 7041654"/>
              <a:gd name="connsiteX7574" fmla="*/ 7753697 w 9636586"/>
              <a:gd name="connsiteY7574" fmla="*/ 2824263 h 7041654"/>
              <a:gd name="connsiteX7575" fmla="*/ 7749160 w 9636586"/>
              <a:gd name="connsiteY7575" fmla="*/ 2840410 h 7041654"/>
              <a:gd name="connsiteX7576" fmla="*/ 7750660 w 9636586"/>
              <a:gd name="connsiteY7576" fmla="*/ 2848500 h 7041654"/>
              <a:gd name="connsiteX7577" fmla="*/ 7757709 w 9636586"/>
              <a:gd name="connsiteY7577" fmla="*/ 2852545 h 7041654"/>
              <a:gd name="connsiteX7578" fmla="*/ 7756696 w 9636586"/>
              <a:gd name="connsiteY7578" fmla="*/ 2857100 h 7041654"/>
              <a:gd name="connsiteX7579" fmla="*/ 7756696 w 9636586"/>
              <a:gd name="connsiteY7579" fmla="*/ 2860126 h 7041654"/>
              <a:gd name="connsiteX7580" fmla="*/ 7757709 w 9636586"/>
              <a:gd name="connsiteY7580" fmla="*/ 2862641 h 7041654"/>
              <a:gd name="connsiteX7581" fmla="*/ 7760258 w 9636586"/>
              <a:gd name="connsiteY7581" fmla="*/ 2865157 h 7041654"/>
              <a:gd name="connsiteX7582" fmla="*/ 7760746 w 9636586"/>
              <a:gd name="connsiteY7582" fmla="*/ 2864647 h 7041654"/>
              <a:gd name="connsiteX7583" fmla="*/ 7761271 w 9636586"/>
              <a:gd name="connsiteY7583" fmla="*/ 2863661 h 7041654"/>
              <a:gd name="connsiteX7584" fmla="*/ 7761758 w 9636586"/>
              <a:gd name="connsiteY7584" fmla="*/ 2862641 h 7041654"/>
              <a:gd name="connsiteX7585" fmla="*/ 7765282 w 9636586"/>
              <a:gd name="connsiteY7585" fmla="*/ 2867162 h 7041654"/>
              <a:gd name="connsiteX7586" fmla="*/ 7764270 w 9636586"/>
              <a:gd name="connsiteY7586" fmla="*/ 2872737 h 7041654"/>
              <a:gd name="connsiteX7587" fmla="*/ 7760258 w 9636586"/>
              <a:gd name="connsiteY7587" fmla="*/ 2877258 h 7041654"/>
              <a:gd name="connsiteX7588" fmla="*/ 7754709 w 9636586"/>
              <a:gd name="connsiteY7588" fmla="*/ 2879808 h 7041654"/>
              <a:gd name="connsiteX7589" fmla="*/ 7760746 w 9636586"/>
              <a:gd name="connsiteY7589" fmla="*/ 2900000 h 7041654"/>
              <a:gd name="connsiteX7590" fmla="*/ 7766295 w 9636586"/>
              <a:gd name="connsiteY7590" fmla="*/ 2905031 h 7041654"/>
              <a:gd name="connsiteX7591" fmla="*/ 7772856 w 9636586"/>
              <a:gd name="connsiteY7591" fmla="*/ 2913631 h 7041654"/>
              <a:gd name="connsiteX7592" fmla="*/ 7774394 w 9636586"/>
              <a:gd name="connsiteY7592" fmla="*/ 2916656 h 7041654"/>
              <a:gd name="connsiteX7593" fmla="*/ 7772369 w 9636586"/>
              <a:gd name="connsiteY7593" fmla="*/ 2918152 h 7041654"/>
              <a:gd name="connsiteX7594" fmla="*/ 7768320 w 9636586"/>
              <a:gd name="connsiteY7594" fmla="*/ 2919682 h 7041654"/>
              <a:gd name="connsiteX7595" fmla="*/ 7760258 w 9636586"/>
              <a:gd name="connsiteY7595" fmla="*/ 2918662 h 7041654"/>
              <a:gd name="connsiteX7596" fmla="*/ 7760258 w 9636586"/>
              <a:gd name="connsiteY7596" fmla="*/ 2920192 h 7041654"/>
              <a:gd name="connsiteX7597" fmla="*/ 7764795 w 9636586"/>
              <a:gd name="connsiteY7597" fmla="*/ 2921178 h 7041654"/>
              <a:gd name="connsiteX7598" fmla="*/ 7769332 w 9636586"/>
              <a:gd name="connsiteY7598" fmla="*/ 2922707 h 7041654"/>
              <a:gd name="connsiteX7599" fmla="*/ 7772369 w 9636586"/>
              <a:gd name="connsiteY7599" fmla="*/ 2925733 h 7041654"/>
              <a:gd name="connsiteX7600" fmla="*/ 7772856 w 9636586"/>
              <a:gd name="connsiteY7600" fmla="*/ 2929268 h 7041654"/>
              <a:gd name="connsiteX7601" fmla="*/ 7775406 w 9636586"/>
              <a:gd name="connsiteY7601" fmla="*/ 2933313 h 7041654"/>
              <a:gd name="connsiteX7602" fmla="*/ 7779942 w 9636586"/>
              <a:gd name="connsiteY7602" fmla="*/ 2932293 h 7041654"/>
              <a:gd name="connsiteX7603" fmla="*/ 7783992 w 9636586"/>
              <a:gd name="connsiteY7603" fmla="*/ 2928758 h 7041654"/>
              <a:gd name="connsiteX7604" fmla="*/ 7785492 w 9636586"/>
              <a:gd name="connsiteY7604" fmla="*/ 2927262 h 7041654"/>
              <a:gd name="connsiteX7605" fmla="*/ 7789541 w 9636586"/>
              <a:gd name="connsiteY7605" fmla="*/ 2927738 h 7041654"/>
              <a:gd name="connsiteX7606" fmla="*/ 7795577 w 9636586"/>
              <a:gd name="connsiteY7606" fmla="*/ 2931783 h 7041654"/>
              <a:gd name="connsiteX7607" fmla="*/ 7803676 w 9636586"/>
              <a:gd name="connsiteY7607" fmla="*/ 2929778 h 7041654"/>
              <a:gd name="connsiteX7608" fmla="*/ 7805663 w 9636586"/>
              <a:gd name="connsiteY7608" fmla="*/ 2932293 h 7041654"/>
              <a:gd name="connsiteX7609" fmla="*/ 7809712 w 9636586"/>
              <a:gd name="connsiteY7609" fmla="*/ 2941370 h 7041654"/>
              <a:gd name="connsiteX7610" fmla="*/ 7812749 w 9636586"/>
              <a:gd name="connsiteY7610" fmla="*/ 2943409 h 7041654"/>
              <a:gd name="connsiteX7611" fmla="*/ 7821335 w 9636586"/>
              <a:gd name="connsiteY7611" fmla="*/ 2949460 h 7041654"/>
              <a:gd name="connsiteX7612" fmla="*/ 7823360 w 9636586"/>
              <a:gd name="connsiteY7612" fmla="*/ 2951975 h 7041654"/>
              <a:gd name="connsiteX7613" fmla="*/ 7823848 w 9636586"/>
              <a:gd name="connsiteY7613" fmla="*/ 2954491 h 7041654"/>
              <a:gd name="connsiteX7614" fmla="*/ 7827372 w 9636586"/>
              <a:gd name="connsiteY7614" fmla="*/ 2961086 h 7041654"/>
              <a:gd name="connsiteX7615" fmla="*/ 7829396 w 9636586"/>
              <a:gd name="connsiteY7615" fmla="*/ 2965097 h 7041654"/>
              <a:gd name="connsiteX7616" fmla="*/ 7829922 w 9636586"/>
              <a:gd name="connsiteY7616" fmla="*/ 2970162 h 7041654"/>
              <a:gd name="connsiteX7617" fmla="*/ 7830409 w 9636586"/>
              <a:gd name="connsiteY7617" fmla="*/ 2971658 h 7041654"/>
              <a:gd name="connsiteX7618" fmla="*/ 7831421 w 9636586"/>
              <a:gd name="connsiteY7618" fmla="*/ 2973697 h 7041654"/>
              <a:gd name="connsiteX7619" fmla="*/ 7833933 w 9636586"/>
              <a:gd name="connsiteY7619" fmla="*/ 2977742 h 7041654"/>
              <a:gd name="connsiteX7620" fmla="*/ 7834946 w 9636586"/>
              <a:gd name="connsiteY7620" fmla="*/ 2978728 h 7041654"/>
              <a:gd name="connsiteX7621" fmla="*/ 7836483 w 9636586"/>
              <a:gd name="connsiteY7621" fmla="*/ 2980768 h 7041654"/>
              <a:gd name="connsiteX7622" fmla="*/ 7841507 w 9636586"/>
              <a:gd name="connsiteY7622" fmla="*/ 2982773 h 7041654"/>
              <a:gd name="connsiteX7623" fmla="*/ 7850618 w 9636586"/>
              <a:gd name="connsiteY7623" fmla="*/ 2984779 h 7041654"/>
              <a:gd name="connsiteX7624" fmla="*/ 7851630 w 9636586"/>
              <a:gd name="connsiteY7624" fmla="*/ 2984779 h 7041654"/>
              <a:gd name="connsiteX7625" fmla="*/ 7853617 w 9636586"/>
              <a:gd name="connsiteY7625" fmla="*/ 2984779 h 7041654"/>
              <a:gd name="connsiteX7626" fmla="*/ 7855154 w 9636586"/>
              <a:gd name="connsiteY7626" fmla="*/ 2984779 h 7041654"/>
              <a:gd name="connsiteX7627" fmla="*/ 7855642 w 9636586"/>
              <a:gd name="connsiteY7627" fmla="*/ 2985799 h 7041654"/>
              <a:gd name="connsiteX7628" fmla="*/ 7856654 w 9636586"/>
              <a:gd name="connsiteY7628" fmla="*/ 2987328 h 7041654"/>
              <a:gd name="connsiteX7629" fmla="*/ 7856654 w 9636586"/>
              <a:gd name="connsiteY7629" fmla="*/ 2988824 h 7041654"/>
              <a:gd name="connsiteX7630" fmla="*/ 7857667 w 9636586"/>
              <a:gd name="connsiteY7630" fmla="*/ 2990354 h 7041654"/>
              <a:gd name="connsiteX7631" fmla="*/ 7858679 w 9636586"/>
              <a:gd name="connsiteY7631" fmla="*/ 2991850 h 7041654"/>
              <a:gd name="connsiteX7632" fmla="*/ 7859691 w 9636586"/>
              <a:gd name="connsiteY7632" fmla="*/ 2991850 h 7041654"/>
              <a:gd name="connsiteX7633" fmla="*/ 7861191 w 9636586"/>
              <a:gd name="connsiteY7633" fmla="*/ 2991374 h 7041654"/>
              <a:gd name="connsiteX7634" fmla="*/ 7863216 w 9636586"/>
              <a:gd name="connsiteY7634" fmla="*/ 2991850 h 7041654"/>
              <a:gd name="connsiteX7635" fmla="*/ 7864753 w 9636586"/>
              <a:gd name="connsiteY7635" fmla="*/ 2992359 h 7041654"/>
              <a:gd name="connsiteX7636" fmla="*/ 7866253 w 9636586"/>
              <a:gd name="connsiteY7636" fmla="*/ 2994399 h 7041654"/>
              <a:gd name="connsiteX7637" fmla="*/ 7867752 w 9636586"/>
              <a:gd name="connsiteY7637" fmla="*/ 2997934 h 7041654"/>
              <a:gd name="connsiteX7638" fmla="*/ 7869290 w 9636586"/>
              <a:gd name="connsiteY7638" fmla="*/ 2999430 h 7041654"/>
              <a:gd name="connsiteX7639" fmla="*/ 7881400 w 9636586"/>
              <a:gd name="connsiteY7639" fmla="*/ 3010546 h 7041654"/>
              <a:gd name="connsiteX7640" fmla="*/ 7885449 w 9636586"/>
              <a:gd name="connsiteY7640" fmla="*/ 3016087 h 7041654"/>
              <a:gd name="connsiteX7641" fmla="*/ 7887962 w 9636586"/>
              <a:gd name="connsiteY7641" fmla="*/ 3020642 h 7041654"/>
              <a:gd name="connsiteX7642" fmla="*/ 7888974 w 9636586"/>
              <a:gd name="connsiteY7642" fmla="*/ 3022138 h 7041654"/>
              <a:gd name="connsiteX7643" fmla="*/ 7889986 w 9636586"/>
              <a:gd name="connsiteY7643" fmla="*/ 3022647 h 7041654"/>
              <a:gd name="connsiteX7644" fmla="*/ 7891486 w 9636586"/>
              <a:gd name="connsiteY7644" fmla="*/ 3021152 h 7041654"/>
              <a:gd name="connsiteX7645" fmla="*/ 7892011 w 9636586"/>
              <a:gd name="connsiteY7645" fmla="*/ 3019622 h 7041654"/>
              <a:gd name="connsiteX7646" fmla="*/ 7894036 w 9636586"/>
              <a:gd name="connsiteY7646" fmla="*/ 3018126 h 7041654"/>
              <a:gd name="connsiteX7647" fmla="*/ 7897035 w 9636586"/>
              <a:gd name="connsiteY7647" fmla="*/ 3018126 h 7041654"/>
              <a:gd name="connsiteX7648" fmla="*/ 7900597 w 9636586"/>
              <a:gd name="connsiteY7648" fmla="*/ 3019622 h 7041654"/>
              <a:gd name="connsiteX7649" fmla="*/ 7903596 w 9636586"/>
              <a:gd name="connsiteY7649" fmla="*/ 3021152 h 7041654"/>
              <a:gd name="connsiteX7650" fmla="*/ 7907158 w 9636586"/>
              <a:gd name="connsiteY7650" fmla="*/ 3024177 h 7041654"/>
              <a:gd name="connsiteX7651" fmla="*/ 7908170 w 9636586"/>
              <a:gd name="connsiteY7651" fmla="*/ 3025673 h 7041654"/>
              <a:gd name="connsiteX7652" fmla="*/ 7909670 w 9636586"/>
              <a:gd name="connsiteY7652" fmla="*/ 3026183 h 7041654"/>
              <a:gd name="connsiteX7653" fmla="*/ 7910682 w 9636586"/>
              <a:gd name="connsiteY7653" fmla="*/ 3028698 h 7041654"/>
              <a:gd name="connsiteX7654" fmla="*/ 7910158 w 9636586"/>
              <a:gd name="connsiteY7654" fmla="*/ 3029718 h 7041654"/>
              <a:gd name="connsiteX7655" fmla="*/ 7909670 w 9636586"/>
              <a:gd name="connsiteY7655" fmla="*/ 3030228 h 7041654"/>
              <a:gd name="connsiteX7656" fmla="*/ 7908170 w 9636586"/>
              <a:gd name="connsiteY7656" fmla="*/ 3030738 h 7041654"/>
              <a:gd name="connsiteX7657" fmla="*/ 7907646 w 9636586"/>
              <a:gd name="connsiteY7657" fmla="*/ 3031724 h 7041654"/>
              <a:gd name="connsiteX7658" fmla="*/ 7908170 w 9636586"/>
              <a:gd name="connsiteY7658" fmla="*/ 3035769 h 7041654"/>
              <a:gd name="connsiteX7659" fmla="*/ 7908658 w 9636586"/>
              <a:gd name="connsiteY7659" fmla="*/ 3038318 h 7041654"/>
              <a:gd name="connsiteX7660" fmla="*/ 7911170 w 9636586"/>
              <a:gd name="connsiteY7660" fmla="*/ 3039304 h 7041654"/>
              <a:gd name="connsiteX7661" fmla="*/ 7914732 w 9636586"/>
              <a:gd name="connsiteY7661" fmla="*/ 3041344 h 7041654"/>
              <a:gd name="connsiteX7662" fmla="*/ 7914732 w 9636586"/>
              <a:gd name="connsiteY7662" fmla="*/ 3039814 h 7041654"/>
              <a:gd name="connsiteX7663" fmla="*/ 7914732 w 9636586"/>
              <a:gd name="connsiteY7663" fmla="*/ 3039304 h 7041654"/>
              <a:gd name="connsiteX7664" fmla="*/ 7915707 w 9636586"/>
              <a:gd name="connsiteY7664" fmla="*/ 3038794 h 7041654"/>
              <a:gd name="connsiteX7665" fmla="*/ 7916232 w 9636586"/>
              <a:gd name="connsiteY7665" fmla="*/ 3038318 h 7041654"/>
              <a:gd name="connsiteX7666" fmla="*/ 7915707 w 9636586"/>
              <a:gd name="connsiteY7666" fmla="*/ 3036279 h 7041654"/>
              <a:gd name="connsiteX7667" fmla="*/ 7917244 w 9636586"/>
              <a:gd name="connsiteY7667" fmla="*/ 3032743 h 7041654"/>
              <a:gd name="connsiteX7668" fmla="*/ 7917244 w 9636586"/>
              <a:gd name="connsiteY7668" fmla="*/ 3029718 h 7041654"/>
              <a:gd name="connsiteX7669" fmla="*/ 7918744 w 9636586"/>
              <a:gd name="connsiteY7669" fmla="*/ 3030738 h 7041654"/>
              <a:gd name="connsiteX7670" fmla="*/ 7919756 w 9636586"/>
              <a:gd name="connsiteY7670" fmla="*/ 3031724 h 7041654"/>
              <a:gd name="connsiteX7671" fmla="*/ 7920281 w 9636586"/>
              <a:gd name="connsiteY7671" fmla="*/ 3032234 h 7041654"/>
              <a:gd name="connsiteX7672" fmla="*/ 7925830 w 9636586"/>
              <a:gd name="connsiteY7672" fmla="*/ 3030738 h 7041654"/>
              <a:gd name="connsiteX7673" fmla="*/ 7930367 w 9636586"/>
              <a:gd name="connsiteY7673" fmla="*/ 3033763 h 7041654"/>
              <a:gd name="connsiteX7674" fmla="*/ 7934903 w 9636586"/>
              <a:gd name="connsiteY7674" fmla="*/ 3038318 h 7041654"/>
              <a:gd name="connsiteX7675" fmla="*/ 7940452 w 9636586"/>
              <a:gd name="connsiteY7675" fmla="*/ 3041344 h 7041654"/>
              <a:gd name="connsiteX7676" fmla="*/ 7938428 w 9636586"/>
              <a:gd name="connsiteY7676" fmla="*/ 3033253 h 7041654"/>
              <a:gd name="connsiteX7677" fmla="*/ 7936403 w 9636586"/>
              <a:gd name="connsiteY7677" fmla="*/ 3030228 h 7041654"/>
              <a:gd name="connsiteX7678" fmla="*/ 7934416 w 9636586"/>
              <a:gd name="connsiteY7678" fmla="*/ 3026693 h 7041654"/>
              <a:gd name="connsiteX7679" fmla="*/ 7931866 w 9636586"/>
              <a:gd name="connsiteY7679" fmla="*/ 3024687 h 7041654"/>
              <a:gd name="connsiteX7680" fmla="*/ 7925830 w 9636586"/>
              <a:gd name="connsiteY7680" fmla="*/ 3022138 h 7041654"/>
              <a:gd name="connsiteX7681" fmla="*/ 7924293 w 9636586"/>
              <a:gd name="connsiteY7681" fmla="*/ 3020132 h 7041654"/>
              <a:gd name="connsiteX7682" fmla="*/ 7926317 w 9636586"/>
              <a:gd name="connsiteY7682" fmla="*/ 3017616 h 7041654"/>
              <a:gd name="connsiteX7683" fmla="*/ 7929842 w 9636586"/>
              <a:gd name="connsiteY7683" fmla="*/ 3016597 h 7041654"/>
              <a:gd name="connsiteX7684" fmla="*/ 7934416 w 9636586"/>
              <a:gd name="connsiteY7684" fmla="*/ 3016597 h 7041654"/>
              <a:gd name="connsiteX7685" fmla="*/ 7937416 w 9636586"/>
              <a:gd name="connsiteY7685" fmla="*/ 3017107 h 7041654"/>
              <a:gd name="connsiteX7686" fmla="*/ 7939440 w 9636586"/>
              <a:gd name="connsiteY7686" fmla="*/ 3019112 h 7041654"/>
              <a:gd name="connsiteX7687" fmla="*/ 7941990 w 9636586"/>
              <a:gd name="connsiteY7687" fmla="*/ 3021152 h 7041654"/>
              <a:gd name="connsiteX7688" fmla="*/ 7944502 w 9636586"/>
              <a:gd name="connsiteY7688" fmla="*/ 3023157 h 7041654"/>
              <a:gd name="connsiteX7689" fmla="*/ 7948551 w 9636586"/>
              <a:gd name="connsiteY7689" fmla="*/ 3024177 h 7041654"/>
              <a:gd name="connsiteX7690" fmla="*/ 7948551 w 9636586"/>
              <a:gd name="connsiteY7690" fmla="*/ 3025673 h 7041654"/>
              <a:gd name="connsiteX7691" fmla="*/ 7943977 w 9636586"/>
              <a:gd name="connsiteY7691" fmla="*/ 3029718 h 7041654"/>
              <a:gd name="connsiteX7692" fmla="*/ 7946002 w 9636586"/>
              <a:gd name="connsiteY7692" fmla="*/ 3032743 h 7041654"/>
              <a:gd name="connsiteX7693" fmla="*/ 7950051 w 9636586"/>
              <a:gd name="connsiteY7693" fmla="*/ 3033763 h 7041654"/>
              <a:gd name="connsiteX7694" fmla="*/ 7950051 w 9636586"/>
              <a:gd name="connsiteY7694" fmla="*/ 3030738 h 7041654"/>
              <a:gd name="connsiteX7695" fmla="*/ 7951550 w 9636586"/>
              <a:gd name="connsiteY7695" fmla="*/ 3030228 h 7041654"/>
              <a:gd name="connsiteX7696" fmla="*/ 7958112 w 9636586"/>
              <a:gd name="connsiteY7696" fmla="*/ 3025673 h 7041654"/>
              <a:gd name="connsiteX7697" fmla="*/ 7958112 w 9636586"/>
              <a:gd name="connsiteY7697" fmla="*/ 3031724 h 7041654"/>
              <a:gd name="connsiteX7698" fmla="*/ 7959649 w 9636586"/>
              <a:gd name="connsiteY7698" fmla="*/ 3038794 h 7041654"/>
              <a:gd name="connsiteX7699" fmla="*/ 7961149 w 9636586"/>
              <a:gd name="connsiteY7699" fmla="*/ 3045355 h 7041654"/>
              <a:gd name="connsiteX7700" fmla="*/ 7964186 w 9636586"/>
              <a:gd name="connsiteY7700" fmla="*/ 3050420 h 7041654"/>
              <a:gd name="connsiteX7701" fmla="*/ 7969735 w 9636586"/>
              <a:gd name="connsiteY7701" fmla="*/ 3054465 h 7041654"/>
              <a:gd name="connsiteX7702" fmla="*/ 7972772 w 9636586"/>
              <a:gd name="connsiteY7702" fmla="*/ 3055451 h 7041654"/>
              <a:gd name="connsiteX7703" fmla="*/ 7976296 w 9636586"/>
              <a:gd name="connsiteY7703" fmla="*/ 3056471 h 7041654"/>
              <a:gd name="connsiteX7704" fmla="*/ 7977834 w 9636586"/>
              <a:gd name="connsiteY7704" fmla="*/ 3056471 h 7041654"/>
              <a:gd name="connsiteX7705" fmla="*/ 7978321 w 9636586"/>
              <a:gd name="connsiteY7705" fmla="*/ 3056471 h 7041654"/>
              <a:gd name="connsiteX7706" fmla="*/ 7979333 w 9636586"/>
              <a:gd name="connsiteY7706" fmla="*/ 3054975 h 7041654"/>
              <a:gd name="connsiteX7707" fmla="*/ 7979821 w 9636586"/>
              <a:gd name="connsiteY7707" fmla="*/ 3053955 h 7041654"/>
              <a:gd name="connsiteX7708" fmla="*/ 7979821 w 9636586"/>
              <a:gd name="connsiteY7708" fmla="*/ 3051916 h 7041654"/>
              <a:gd name="connsiteX7709" fmla="*/ 7980346 w 9636586"/>
              <a:gd name="connsiteY7709" fmla="*/ 3051440 h 7041654"/>
              <a:gd name="connsiteX7710" fmla="*/ 7982370 w 9636586"/>
              <a:gd name="connsiteY7710" fmla="*/ 3050930 h 7041654"/>
              <a:gd name="connsiteX7711" fmla="*/ 7982858 w 9636586"/>
              <a:gd name="connsiteY7711" fmla="*/ 3052426 h 7041654"/>
              <a:gd name="connsiteX7712" fmla="*/ 7982858 w 9636586"/>
              <a:gd name="connsiteY7712" fmla="*/ 3057491 h 7041654"/>
              <a:gd name="connsiteX7713" fmla="*/ 7983382 w 9636586"/>
              <a:gd name="connsiteY7713" fmla="*/ 3059496 h 7041654"/>
              <a:gd name="connsiteX7714" fmla="*/ 7985370 w 9636586"/>
              <a:gd name="connsiteY7714" fmla="*/ 3061026 h 7041654"/>
              <a:gd name="connsiteX7715" fmla="*/ 7989419 w 9636586"/>
              <a:gd name="connsiteY7715" fmla="*/ 3064051 h 7041654"/>
              <a:gd name="connsiteX7716" fmla="*/ 7990431 w 9636586"/>
              <a:gd name="connsiteY7716" fmla="*/ 3065071 h 7041654"/>
              <a:gd name="connsiteX7717" fmla="*/ 7990956 w 9636586"/>
              <a:gd name="connsiteY7717" fmla="*/ 3069082 h 7041654"/>
              <a:gd name="connsiteX7718" fmla="*/ 8004079 w 9636586"/>
              <a:gd name="connsiteY7718" fmla="*/ 3104945 h 7041654"/>
              <a:gd name="connsiteX7719" fmla="*/ 8015177 w 9636586"/>
              <a:gd name="connsiteY7719" fmla="*/ 3126123 h 7041654"/>
              <a:gd name="connsiteX7720" fmla="*/ 8020201 w 9636586"/>
              <a:gd name="connsiteY7720" fmla="*/ 3129658 h 7041654"/>
              <a:gd name="connsiteX7721" fmla="*/ 8028300 w 9636586"/>
              <a:gd name="connsiteY7721" fmla="*/ 3141794 h 7041654"/>
              <a:gd name="connsiteX7722" fmla="*/ 8034336 w 9636586"/>
              <a:gd name="connsiteY7722" fmla="*/ 3147845 h 7041654"/>
              <a:gd name="connsiteX7723" fmla="*/ 8065644 w 9636586"/>
              <a:gd name="connsiteY7723" fmla="*/ 3169056 h 7041654"/>
              <a:gd name="connsiteX7724" fmla="*/ 8069693 w 9636586"/>
              <a:gd name="connsiteY7724" fmla="*/ 3170042 h 7041654"/>
              <a:gd name="connsiteX7725" fmla="*/ 8073742 w 9636586"/>
              <a:gd name="connsiteY7725" fmla="*/ 3170042 h 7041654"/>
              <a:gd name="connsiteX7726" fmla="*/ 8085852 w 9636586"/>
              <a:gd name="connsiteY7726" fmla="*/ 3174087 h 7041654"/>
              <a:gd name="connsiteX7727" fmla="*/ 8093426 w 9636586"/>
              <a:gd name="connsiteY7727" fmla="*/ 3178643 h 7041654"/>
              <a:gd name="connsiteX7728" fmla="*/ 8099462 w 9636586"/>
              <a:gd name="connsiteY7728" fmla="*/ 3185713 h 7041654"/>
              <a:gd name="connsiteX7729" fmla="*/ 8103512 w 9636586"/>
              <a:gd name="connsiteY7729" fmla="*/ 3194279 h 7041654"/>
              <a:gd name="connsiteX7730" fmla="*/ 8105536 w 9636586"/>
              <a:gd name="connsiteY7730" fmla="*/ 3203866 h 7041654"/>
              <a:gd name="connsiteX7731" fmla="*/ 8105536 w 9636586"/>
              <a:gd name="connsiteY7731" fmla="*/ 3221542 h 7041654"/>
              <a:gd name="connsiteX7732" fmla="*/ 8106549 w 9636586"/>
              <a:gd name="connsiteY7732" fmla="*/ 3225587 h 7041654"/>
              <a:gd name="connsiteX7733" fmla="*/ 8121696 w 9636586"/>
              <a:gd name="connsiteY7733" fmla="*/ 3245779 h 7041654"/>
              <a:gd name="connsiteX7734" fmla="*/ 8122184 w 9636586"/>
              <a:gd name="connsiteY7734" fmla="*/ 3247785 h 7041654"/>
              <a:gd name="connsiteX7735" fmla="*/ 8124696 w 9636586"/>
              <a:gd name="connsiteY7735" fmla="*/ 3250300 h 7041654"/>
              <a:gd name="connsiteX7736" fmla="*/ 8132270 w 9636586"/>
              <a:gd name="connsiteY7736" fmla="*/ 3254346 h 7041654"/>
              <a:gd name="connsiteX7737" fmla="*/ 8133807 w 9636586"/>
              <a:gd name="connsiteY7737" fmla="*/ 3257881 h 7041654"/>
              <a:gd name="connsiteX7738" fmla="*/ 8132270 w 9636586"/>
              <a:gd name="connsiteY7738" fmla="*/ 3259920 h 7041654"/>
              <a:gd name="connsiteX7739" fmla="*/ 8131257 w 9636586"/>
              <a:gd name="connsiteY7739" fmla="*/ 3260906 h 7041654"/>
              <a:gd name="connsiteX7740" fmla="*/ 8126233 w 9636586"/>
              <a:gd name="connsiteY7740" fmla="*/ 3260906 h 7041654"/>
              <a:gd name="connsiteX7741" fmla="*/ 8125708 w 9636586"/>
              <a:gd name="connsiteY7741" fmla="*/ 3260906 h 7041654"/>
              <a:gd name="connsiteX7742" fmla="*/ 8122708 w 9636586"/>
              <a:gd name="connsiteY7742" fmla="*/ 3259920 h 7041654"/>
              <a:gd name="connsiteX7743" fmla="*/ 8121696 w 9636586"/>
              <a:gd name="connsiteY7743" fmla="*/ 3259920 h 7041654"/>
              <a:gd name="connsiteX7744" fmla="*/ 8120159 w 9636586"/>
              <a:gd name="connsiteY7744" fmla="*/ 3259920 h 7041654"/>
              <a:gd name="connsiteX7745" fmla="*/ 8119147 w 9636586"/>
              <a:gd name="connsiteY7745" fmla="*/ 3260906 h 7041654"/>
              <a:gd name="connsiteX7746" fmla="*/ 8119147 w 9636586"/>
              <a:gd name="connsiteY7746" fmla="*/ 3262436 h 7041654"/>
              <a:gd name="connsiteX7747" fmla="*/ 8120159 w 9636586"/>
              <a:gd name="connsiteY7747" fmla="*/ 3262436 h 7041654"/>
              <a:gd name="connsiteX7748" fmla="*/ 8125221 w 9636586"/>
              <a:gd name="connsiteY7748" fmla="*/ 3262946 h 7041654"/>
              <a:gd name="connsiteX7749" fmla="*/ 8129758 w 9636586"/>
              <a:gd name="connsiteY7749" fmla="*/ 3264442 h 7041654"/>
              <a:gd name="connsiteX7750" fmla="*/ 8133807 w 9636586"/>
              <a:gd name="connsiteY7750" fmla="*/ 3266481 h 7041654"/>
              <a:gd name="connsiteX7751" fmla="*/ 8136844 w 9636586"/>
              <a:gd name="connsiteY7751" fmla="*/ 3269507 h 7041654"/>
              <a:gd name="connsiteX7752" fmla="*/ 8138344 w 9636586"/>
              <a:gd name="connsiteY7752" fmla="*/ 3272532 h 7041654"/>
              <a:gd name="connsiteX7753" fmla="*/ 8141868 w 9636586"/>
              <a:gd name="connsiteY7753" fmla="*/ 3275047 h 7041654"/>
              <a:gd name="connsiteX7754" fmla="*/ 8145917 w 9636586"/>
              <a:gd name="connsiteY7754" fmla="*/ 3277053 h 7041654"/>
              <a:gd name="connsiteX7755" fmla="*/ 8156003 w 9636586"/>
              <a:gd name="connsiteY7755" fmla="*/ 3278583 h 7041654"/>
              <a:gd name="connsiteX7756" fmla="*/ 8161552 w 9636586"/>
              <a:gd name="connsiteY7756" fmla="*/ 3279603 h 7041654"/>
              <a:gd name="connsiteX7757" fmla="*/ 8166089 w 9636586"/>
              <a:gd name="connsiteY7757" fmla="*/ 3281608 h 7041654"/>
              <a:gd name="connsiteX7758" fmla="*/ 8169650 w 9636586"/>
              <a:gd name="connsiteY7758" fmla="*/ 3283138 h 7041654"/>
              <a:gd name="connsiteX7759" fmla="*/ 8170138 w 9636586"/>
              <a:gd name="connsiteY7759" fmla="*/ 3281098 h 7041654"/>
              <a:gd name="connsiteX7760" fmla="*/ 8170138 w 9636586"/>
              <a:gd name="connsiteY7760" fmla="*/ 3278583 h 7041654"/>
              <a:gd name="connsiteX7761" fmla="*/ 8170138 w 9636586"/>
              <a:gd name="connsiteY7761" fmla="*/ 3276067 h 7041654"/>
              <a:gd name="connsiteX7762" fmla="*/ 8172650 w 9636586"/>
              <a:gd name="connsiteY7762" fmla="*/ 3275047 h 7041654"/>
              <a:gd name="connsiteX7763" fmla="*/ 8174187 w 9636586"/>
              <a:gd name="connsiteY7763" fmla="*/ 3276067 h 7041654"/>
              <a:gd name="connsiteX7764" fmla="*/ 8175687 w 9636586"/>
              <a:gd name="connsiteY7764" fmla="*/ 3281098 h 7041654"/>
              <a:gd name="connsiteX7765" fmla="*/ 8177712 w 9636586"/>
              <a:gd name="connsiteY7765" fmla="*/ 3282118 h 7041654"/>
              <a:gd name="connsiteX7766" fmla="*/ 8187798 w 9636586"/>
              <a:gd name="connsiteY7766" fmla="*/ 3283138 h 7041654"/>
              <a:gd name="connsiteX7767" fmla="*/ 8190347 w 9636586"/>
              <a:gd name="connsiteY7767" fmla="*/ 3284634 h 7041654"/>
              <a:gd name="connsiteX7768" fmla="*/ 8190834 w 9636586"/>
              <a:gd name="connsiteY7768" fmla="*/ 3286163 h 7041654"/>
              <a:gd name="connsiteX7769" fmla="*/ 8190834 w 9636586"/>
              <a:gd name="connsiteY7769" fmla="*/ 3291704 h 7041654"/>
              <a:gd name="connsiteX7770" fmla="*/ 8193871 w 9636586"/>
              <a:gd name="connsiteY7770" fmla="*/ 3310876 h 7041654"/>
              <a:gd name="connsiteX7771" fmla="*/ 8192859 w 9636586"/>
              <a:gd name="connsiteY7771" fmla="*/ 3312406 h 7041654"/>
              <a:gd name="connsiteX7772" fmla="*/ 8184798 w 9636586"/>
              <a:gd name="connsiteY7772" fmla="*/ 3316451 h 7041654"/>
              <a:gd name="connsiteX7773" fmla="*/ 8183261 w 9636586"/>
              <a:gd name="connsiteY7773" fmla="*/ 3318457 h 7041654"/>
              <a:gd name="connsiteX7774" fmla="*/ 8182248 w 9636586"/>
              <a:gd name="connsiteY7774" fmla="*/ 3320462 h 7041654"/>
              <a:gd name="connsiteX7775" fmla="*/ 8181236 w 9636586"/>
              <a:gd name="connsiteY7775" fmla="*/ 3323012 h 7041654"/>
              <a:gd name="connsiteX7776" fmla="*/ 8185285 w 9636586"/>
              <a:gd name="connsiteY7776" fmla="*/ 3321482 h 7041654"/>
              <a:gd name="connsiteX7777" fmla="*/ 8196384 w 9636586"/>
              <a:gd name="connsiteY7777" fmla="*/ 3315431 h 7041654"/>
              <a:gd name="connsiteX7778" fmla="*/ 8199908 w 9636586"/>
              <a:gd name="connsiteY7778" fmla="*/ 3315431 h 7041654"/>
              <a:gd name="connsiteX7779" fmla="*/ 8201932 w 9636586"/>
              <a:gd name="connsiteY7779" fmla="*/ 3318457 h 7041654"/>
              <a:gd name="connsiteX7780" fmla="*/ 8199908 w 9636586"/>
              <a:gd name="connsiteY7780" fmla="*/ 3319987 h 7041654"/>
              <a:gd name="connsiteX7781" fmla="*/ 8196908 w 9636586"/>
              <a:gd name="connsiteY7781" fmla="*/ 3321992 h 7041654"/>
              <a:gd name="connsiteX7782" fmla="*/ 8194884 w 9636586"/>
              <a:gd name="connsiteY7782" fmla="*/ 3323012 h 7041654"/>
              <a:gd name="connsiteX7783" fmla="*/ 8196908 w 9636586"/>
              <a:gd name="connsiteY7783" fmla="*/ 3325018 h 7041654"/>
              <a:gd name="connsiteX7784" fmla="*/ 8199420 w 9636586"/>
              <a:gd name="connsiteY7784" fmla="*/ 3326037 h 7041654"/>
              <a:gd name="connsiteX7785" fmla="*/ 8200920 w 9636586"/>
              <a:gd name="connsiteY7785" fmla="*/ 3327533 h 7041654"/>
              <a:gd name="connsiteX7786" fmla="*/ 8198933 w 9636586"/>
              <a:gd name="connsiteY7786" fmla="*/ 3330558 h 7041654"/>
              <a:gd name="connsiteX7787" fmla="*/ 8191359 w 9636586"/>
              <a:gd name="connsiteY7787" fmla="*/ 3337153 h 7041654"/>
              <a:gd name="connsiteX7788" fmla="*/ 8188322 w 9636586"/>
              <a:gd name="connsiteY7788" fmla="*/ 3340179 h 7041654"/>
              <a:gd name="connsiteX7789" fmla="*/ 8186785 w 9636586"/>
              <a:gd name="connsiteY7789" fmla="*/ 3345210 h 7041654"/>
              <a:gd name="connsiteX7790" fmla="*/ 8188810 w 9636586"/>
              <a:gd name="connsiteY7790" fmla="*/ 3357345 h 7041654"/>
              <a:gd name="connsiteX7791" fmla="*/ 8188810 w 9636586"/>
              <a:gd name="connsiteY7791" fmla="*/ 3362376 h 7041654"/>
              <a:gd name="connsiteX7792" fmla="*/ 8184273 w 9636586"/>
              <a:gd name="connsiteY7792" fmla="*/ 3363396 h 7041654"/>
              <a:gd name="connsiteX7793" fmla="*/ 8185773 w 9636586"/>
              <a:gd name="connsiteY7793" fmla="*/ 3366421 h 7041654"/>
              <a:gd name="connsiteX7794" fmla="*/ 8188810 w 9636586"/>
              <a:gd name="connsiteY7794" fmla="*/ 3368427 h 7041654"/>
              <a:gd name="connsiteX7795" fmla="*/ 8194884 w 9636586"/>
              <a:gd name="connsiteY7795" fmla="*/ 3371962 h 7041654"/>
              <a:gd name="connsiteX7796" fmla="*/ 8191847 w 9636586"/>
              <a:gd name="connsiteY7796" fmla="*/ 3372982 h 7041654"/>
              <a:gd name="connsiteX7797" fmla="*/ 8190834 w 9636586"/>
              <a:gd name="connsiteY7797" fmla="*/ 3372982 h 7041654"/>
              <a:gd name="connsiteX7798" fmla="*/ 8192859 w 9636586"/>
              <a:gd name="connsiteY7798" fmla="*/ 3376517 h 7041654"/>
              <a:gd name="connsiteX7799" fmla="*/ 8196384 w 9636586"/>
              <a:gd name="connsiteY7799" fmla="*/ 3379543 h 7041654"/>
              <a:gd name="connsiteX7800" fmla="*/ 8200433 w 9636586"/>
              <a:gd name="connsiteY7800" fmla="*/ 3381548 h 7041654"/>
              <a:gd name="connsiteX7801" fmla="*/ 8204482 w 9636586"/>
              <a:gd name="connsiteY7801" fmla="*/ 3381548 h 7041654"/>
              <a:gd name="connsiteX7802" fmla="*/ 8212056 w 9636586"/>
              <a:gd name="connsiteY7802" fmla="*/ 3394194 h 7041654"/>
              <a:gd name="connsiteX7803" fmla="*/ 8213556 w 9636586"/>
              <a:gd name="connsiteY7803" fmla="*/ 3398205 h 7041654"/>
              <a:gd name="connsiteX7804" fmla="*/ 8215055 w 9636586"/>
              <a:gd name="connsiteY7804" fmla="*/ 3406805 h 7041654"/>
              <a:gd name="connsiteX7805" fmla="*/ 8215055 w 9636586"/>
              <a:gd name="connsiteY7805" fmla="*/ 3410341 h 7041654"/>
              <a:gd name="connsiteX7806" fmla="*/ 8214568 w 9636586"/>
              <a:gd name="connsiteY7806" fmla="*/ 3410851 h 7041654"/>
              <a:gd name="connsiteX7807" fmla="*/ 8212543 w 9636586"/>
              <a:gd name="connsiteY7807" fmla="*/ 3413366 h 7041654"/>
              <a:gd name="connsiteX7808" fmla="*/ 8212056 w 9636586"/>
              <a:gd name="connsiteY7808" fmla="*/ 3415372 h 7041654"/>
              <a:gd name="connsiteX7809" fmla="*/ 8212056 w 9636586"/>
              <a:gd name="connsiteY7809" fmla="*/ 3417887 h 7041654"/>
              <a:gd name="connsiteX7810" fmla="*/ 8212056 w 9636586"/>
              <a:gd name="connsiteY7810" fmla="*/ 3423462 h 7041654"/>
              <a:gd name="connsiteX7811" fmla="*/ 8213556 w 9636586"/>
              <a:gd name="connsiteY7811" fmla="*/ 3423462 h 7041654"/>
              <a:gd name="connsiteX7812" fmla="*/ 8219630 w 9636586"/>
              <a:gd name="connsiteY7812" fmla="*/ 3412856 h 7041654"/>
              <a:gd name="connsiteX7813" fmla="*/ 8220604 w 9636586"/>
              <a:gd name="connsiteY7813" fmla="*/ 3410341 h 7041654"/>
              <a:gd name="connsiteX7814" fmla="*/ 8220604 w 9636586"/>
              <a:gd name="connsiteY7814" fmla="*/ 3403780 h 7041654"/>
              <a:gd name="connsiteX7815" fmla="*/ 8221129 w 9636586"/>
              <a:gd name="connsiteY7815" fmla="*/ 3400245 h 7041654"/>
              <a:gd name="connsiteX7816" fmla="*/ 8223154 w 9636586"/>
              <a:gd name="connsiteY7816" fmla="*/ 3397219 h 7041654"/>
              <a:gd name="connsiteX7817" fmla="*/ 8221616 w 9636586"/>
              <a:gd name="connsiteY7817" fmla="*/ 3393684 h 7041654"/>
              <a:gd name="connsiteX7818" fmla="*/ 8220604 w 9636586"/>
              <a:gd name="connsiteY7818" fmla="*/ 3393174 h 7041654"/>
              <a:gd name="connsiteX7819" fmla="*/ 8223154 w 9636586"/>
              <a:gd name="connsiteY7819" fmla="*/ 3394194 h 7041654"/>
              <a:gd name="connsiteX7820" fmla="*/ 8225178 w 9636586"/>
              <a:gd name="connsiteY7820" fmla="*/ 3396709 h 7041654"/>
              <a:gd name="connsiteX7821" fmla="*/ 8226191 w 9636586"/>
              <a:gd name="connsiteY7821" fmla="*/ 3402760 h 7041654"/>
              <a:gd name="connsiteX7822" fmla="*/ 8230728 w 9636586"/>
              <a:gd name="connsiteY7822" fmla="*/ 3413366 h 7041654"/>
              <a:gd name="connsiteX7823" fmla="*/ 8233240 w 9636586"/>
              <a:gd name="connsiteY7823" fmla="*/ 3416391 h 7041654"/>
              <a:gd name="connsiteX7824" fmla="*/ 8238301 w 9636586"/>
              <a:gd name="connsiteY7824" fmla="*/ 3418907 h 7041654"/>
              <a:gd name="connsiteX7825" fmla="*/ 8244862 w 9636586"/>
              <a:gd name="connsiteY7825" fmla="*/ 3418907 h 7041654"/>
              <a:gd name="connsiteX7826" fmla="*/ 8249887 w 9636586"/>
              <a:gd name="connsiteY7826" fmla="*/ 3416901 h 7041654"/>
              <a:gd name="connsiteX7827" fmla="*/ 8248874 w 9636586"/>
              <a:gd name="connsiteY7827" fmla="*/ 3419417 h 7041654"/>
              <a:gd name="connsiteX7828" fmla="*/ 8244862 w 9636586"/>
              <a:gd name="connsiteY7828" fmla="*/ 3424958 h 7041654"/>
              <a:gd name="connsiteX7829" fmla="*/ 8243850 w 9636586"/>
              <a:gd name="connsiteY7829" fmla="*/ 3429513 h 7041654"/>
              <a:gd name="connsiteX7830" fmla="*/ 8239801 w 9636586"/>
              <a:gd name="connsiteY7830" fmla="*/ 3437603 h 7041654"/>
              <a:gd name="connsiteX7831" fmla="*/ 8237776 w 9636586"/>
              <a:gd name="connsiteY7831" fmla="*/ 3440119 h 7041654"/>
              <a:gd name="connsiteX7832" fmla="*/ 8236764 w 9636586"/>
              <a:gd name="connsiteY7832" fmla="*/ 3443144 h 7041654"/>
              <a:gd name="connsiteX7833" fmla="*/ 8234739 w 9636586"/>
              <a:gd name="connsiteY7833" fmla="*/ 3451235 h 7041654"/>
              <a:gd name="connsiteX7834" fmla="*/ 8233727 w 9636586"/>
              <a:gd name="connsiteY7834" fmla="*/ 3453240 h 7041654"/>
              <a:gd name="connsiteX7835" fmla="*/ 8230728 w 9636586"/>
              <a:gd name="connsiteY7835" fmla="*/ 3463846 h 7041654"/>
              <a:gd name="connsiteX7836" fmla="*/ 8230203 w 9636586"/>
              <a:gd name="connsiteY7836" fmla="*/ 3466871 h 7041654"/>
              <a:gd name="connsiteX7837" fmla="*/ 8224166 w 9636586"/>
              <a:gd name="connsiteY7837" fmla="*/ 3487573 h 7041654"/>
              <a:gd name="connsiteX7838" fmla="*/ 8222629 w 9636586"/>
              <a:gd name="connsiteY7838" fmla="*/ 3494644 h 7041654"/>
              <a:gd name="connsiteX7839" fmla="*/ 8223154 w 9636586"/>
              <a:gd name="connsiteY7839" fmla="*/ 3499165 h 7041654"/>
              <a:gd name="connsiteX7840" fmla="*/ 8224166 w 9636586"/>
              <a:gd name="connsiteY7840" fmla="*/ 3502190 h 7041654"/>
              <a:gd name="connsiteX7841" fmla="*/ 8226191 w 9636586"/>
              <a:gd name="connsiteY7841" fmla="*/ 3505216 h 7041654"/>
              <a:gd name="connsiteX7842" fmla="*/ 8228703 w 9636586"/>
              <a:gd name="connsiteY7842" fmla="*/ 3506746 h 7041654"/>
              <a:gd name="connsiteX7843" fmla="*/ 8231740 w 9636586"/>
              <a:gd name="connsiteY7843" fmla="*/ 3506746 h 7041654"/>
              <a:gd name="connsiteX7844" fmla="*/ 8234252 w 9636586"/>
              <a:gd name="connsiteY7844" fmla="*/ 3507255 h 7041654"/>
              <a:gd name="connsiteX7845" fmla="*/ 8236276 w 9636586"/>
              <a:gd name="connsiteY7845" fmla="*/ 3510281 h 7041654"/>
              <a:gd name="connsiteX7846" fmla="*/ 8233240 w 9636586"/>
              <a:gd name="connsiteY7846" fmla="*/ 3516842 h 7041654"/>
              <a:gd name="connsiteX7847" fmla="*/ 8231215 w 9636586"/>
              <a:gd name="connsiteY7847" fmla="*/ 3523912 h 7041654"/>
              <a:gd name="connsiteX7848" fmla="*/ 8230728 w 9636586"/>
              <a:gd name="connsiteY7848" fmla="*/ 3562766 h 7041654"/>
              <a:gd name="connsiteX7849" fmla="*/ 8231215 w 9636586"/>
              <a:gd name="connsiteY7849" fmla="*/ 3565792 h 7041654"/>
              <a:gd name="connsiteX7850" fmla="*/ 8231740 w 9636586"/>
              <a:gd name="connsiteY7850" fmla="*/ 3567831 h 7041654"/>
              <a:gd name="connsiteX7851" fmla="*/ 8232227 w 9636586"/>
              <a:gd name="connsiteY7851" fmla="*/ 3568341 h 7041654"/>
              <a:gd name="connsiteX7852" fmla="*/ 8238301 w 9636586"/>
              <a:gd name="connsiteY7852" fmla="*/ 3569837 h 7041654"/>
              <a:gd name="connsiteX7853" fmla="*/ 8237289 w 9636586"/>
              <a:gd name="connsiteY7853" fmla="*/ 3580443 h 7041654"/>
              <a:gd name="connsiteX7854" fmla="*/ 8237289 w 9636586"/>
              <a:gd name="connsiteY7854" fmla="*/ 3583978 h 7041654"/>
              <a:gd name="connsiteX7855" fmla="*/ 8238301 w 9636586"/>
              <a:gd name="connsiteY7855" fmla="*/ 3590029 h 7041654"/>
              <a:gd name="connsiteX7856" fmla="*/ 8239801 w 9636586"/>
              <a:gd name="connsiteY7856" fmla="*/ 3592545 h 7041654"/>
              <a:gd name="connsiteX7857" fmla="*/ 8240813 w 9636586"/>
              <a:gd name="connsiteY7857" fmla="*/ 3593564 h 7041654"/>
              <a:gd name="connsiteX7858" fmla="*/ 8238789 w 9636586"/>
              <a:gd name="connsiteY7858" fmla="*/ 3595604 h 7041654"/>
              <a:gd name="connsiteX7859" fmla="*/ 8237776 w 9636586"/>
              <a:gd name="connsiteY7859" fmla="*/ 3599105 h 7041654"/>
              <a:gd name="connsiteX7860" fmla="*/ 8237289 w 9636586"/>
              <a:gd name="connsiteY7860" fmla="*/ 3603150 h 7041654"/>
              <a:gd name="connsiteX7861" fmla="*/ 8237289 w 9636586"/>
              <a:gd name="connsiteY7861" fmla="*/ 3604170 h 7041654"/>
              <a:gd name="connsiteX7862" fmla="*/ 8237776 w 9636586"/>
              <a:gd name="connsiteY7862" fmla="*/ 3612737 h 7041654"/>
              <a:gd name="connsiteX7863" fmla="*/ 8238789 w 9636586"/>
              <a:gd name="connsiteY7863" fmla="*/ 3619297 h 7041654"/>
              <a:gd name="connsiteX7864" fmla="*/ 8249887 w 9636586"/>
              <a:gd name="connsiteY7864" fmla="*/ 3644044 h 7041654"/>
              <a:gd name="connsiteX7865" fmla="*/ 8250899 w 9636586"/>
              <a:gd name="connsiteY7865" fmla="*/ 3650605 h 7041654"/>
              <a:gd name="connsiteX7866" fmla="*/ 8246887 w 9636586"/>
              <a:gd name="connsiteY7866" fmla="*/ 3655160 h 7041654"/>
              <a:gd name="connsiteX7867" fmla="*/ 8239801 w 9636586"/>
              <a:gd name="connsiteY7867" fmla="*/ 3652135 h 7041654"/>
              <a:gd name="connsiteX7868" fmla="*/ 8231740 w 9636586"/>
              <a:gd name="connsiteY7868" fmla="*/ 3653121 h 7041654"/>
              <a:gd name="connsiteX7869" fmla="*/ 8224654 w 9636586"/>
              <a:gd name="connsiteY7869" fmla="*/ 3657166 h 7041654"/>
              <a:gd name="connsiteX7870" fmla="*/ 8219104 w 9636586"/>
              <a:gd name="connsiteY7870" fmla="*/ 3663217 h 7041654"/>
              <a:gd name="connsiteX7871" fmla="*/ 8217605 w 9636586"/>
              <a:gd name="connsiteY7871" fmla="*/ 3665766 h 7041654"/>
              <a:gd name="connsiteX7872" fmla="*/ 8215580 w 9636586"/>
              <a:gd name="connsiteY7872" fmla="*/ 3670287 h 7041654"/>
              <a:gd name="connsiteX7873" fmla="*/ 8215580 w 9636586"/>
              <a:gd name="connsiteY7873" fmla="*/ 3674332 h 7041654"/>
              <a:gd name="connsiteX7874" fmla="*/ 8219630 w 9636586"/>
              <a:gd name="connsiteY7874" fmla="*/ 3675862 h 7041654"/>
              <a:gd name="connsiteX7875" fmla="*/ 8224166 w 9636586"/>
              <a:gd name="connsiteY7875" fmla="*/ 3676848 h 7041654"/>
              <a:gd name="connsiteX7876" fmla="*/ 8226191 w 9636586"/>
              <a:gd name="connsiteY7876" fmla="*/ 3675862 h 7041654"/>
              <a:gd name="connsiteX7877" fmla="*/ 8228178 w 9636586"/>
              <a:gd name="connsiteY7877" fmla="*/ 3675352 h 7041654"/>
              <a:gd name="connsiteX7878" fmla="*/ 8231215 w 9636586"/>
              <a:gd name="connsiteY7878" fmla="*/ 3673822 h 7041654"/>
              <a:gd name="connsiteX7879" fmla="*/ 8231740 w 9636586"/>
              <a:gd name="connsiteY7879" fmla="*/ 3674842 h 7041654"/>
              <a:gd name="connsiteX7880" fmla="*/ 8231215 w 9636586"/>
              <a:gd name="connsiteY7880" fmla="*/ 3684428 h 7041654"/>
              <a:gd name="connsiteX7881" fmla="*/ 8229190 w 9636586"/>
              <a:gd name="connsiteY7881" fmla="*/ 3686944 h 7041654"/>
              <a:gd name="connsiteX7882" fmla="*/ 8226191 w 9636586"/>
              <a:gd name="connsiteY7882" fmla="*/ 3687964 h 7041654"/>
              <a:gd name="connsiteX7883" fmla="*/ 8222629 w 9636586"/>
              <a:gd name="connsiteY7883" fmla="*/ 3690989 h 7041654"/>
              <a:gd name="connsiteX7884" fmla="*/ 8220604 w 9636586"/>
              <a:gd name="connsiteY7884" fmla="*/ 3695544 h 7041654"/>
              <a:gd name="connsiteX7885" fmla="*/ 8221129 w 9636586"/>
              <a:gd name="connsiteY7885" fmla="*/ 3698570 h 7041654"/>
              <a:gd name="connsiteX7886" fmla="*/ 8223154 w 9636586"/>
              <a:gd name="connsiteY7886" fmla="*/ 3700575 h 7041654"/>
              <a:gd name="connsiteX7887" fmla="*/ 8226191 w 9636586"/>
              <a:gd name="connsiteY7887" fmla="*/ 3702615 h 7041654"/>
              <a:gd name="connsiteX7888" fmla="*/ 8230203 w 9636586"/>
              <a:gd name="connsiteY7888" fmla="*/ 3704620 h 7041654"/>
              <a:gd name="connsiteX7889" fmla="*/ 8238789 w 9636586"/>
              <a:gd name="connsiteY7889" fmla="*/ 3706626 h 7041654"/>
              <a:gd name="connsiteX7890" fmla="*/ 8241826 w 9636586"/>
              <a:gd name="connsiteY7890" fmla="*/ 3709175 h 7041654"/>
              <a:gd name="connsiteX7891" fmla="*/ 8244338 w 9636586"/>
              <a:gd name="connsiteY7891" fmla="*/ 3712711 h 7041654"/>
              <a:gd name="connsiteX7892" fmla="*/ 8245875 w 9636586"/>
              <a:gd name="connsiteY7892" fmla="*/ 3722297 h 7041654"/>
              <a:gd name="connsiteX7893" fmla="*/ 8246887 w 9636586"/>
              <a:gd name="connsiteY7893" fmla="*/ 3726818 h 7041654"/>
              <a:gd name="connsiteX7894" fmla="*/ 8250412 w 9636586"/>
              <a:gd name="connsiteY7894" fmla="*/ 3729877 h 7041654"/>
              <a:gd name="connsiteX7895" fmla="*/ 8253449 w 9636586"/>
              <a:gd name="connsiteY7895" fmla="*/ 3730863 h 7041654"/>
              <a:gd name="connsiteX7896" fmla="*/ 8256448 w 9636586"/>
              <a:gd name="connsiteY7896" fmla="*/ 3730353 h 7041654"/>
              <a:gd name="connsiteX7897" fmla="*/ 8258998 w 9636586"/>
              <a:gd name="connsiteY7897" fmla="*/ 3731373 h 7041654"/>
              <a:gd name="connsiteX7898" fmla="*/ 8261510 w 9636586"/>
              <a:gd name="connsiteY7898" fmla="*/ 3733889 h 7041654"/>
              <a:gd name="connsiteX7899" fmla="*/ 8262522 w 9636586"/>
              <a:gd name="connsiteY7899" fmla="*/ 3736438 h 7041654"/>
              <a:gd name="connsiteX7900" fmla="*/ 8265559 w 9636586"/>
              <a:gd name="connsiteY7900" fmla="*/ 3742489 h 7041654"/>
              <a:gd name="connsiteX7901" fmla="*/ 8266046 w 9636586"/>
              <a:gd name="connsiteY7901" fmla="*/ 3743985 h 7041654"/>
              <a:gd name="connsiteX7902" fmla="*/ 8266046 w 9636586"/>
              <a:gd name="connsiteY7902" fmla="*/ 3745514 h 7041654"/>
              <a:gd name="connsiteX7903" fmla="*/ 8266046 w 9636586"/>
              <a:gd name="connsiteY7903" fmla="*/ 3746534 h 7041654"/>
              <a:gd name="connsiteX7904" fmla="*/ 8270583 w 9636586"/>
              <a:gd name="connsiteY7904" fmla="*/ 3751565 h 7041654"/>
              <a:gd name="connsiteX7905" fmla="*/ 8271108 w 9636586"/>
              <a:gd name="connsiteY7905" fmla="*/ 3753095 h 7041654"/>
              <a:gd name="connsiteX7906" fmla="*/ 8271596 w 9636586"/>
              <a:gd name="connsiteY7906" fmla="*/ 3765706 h 7041654"/>
              <a:gd name="connsiteX7907" fmla="*/ 8272120 w 9636586"/>
              <a:gd name="connsiteY7907" fmla="*/ 3768732 h 7041654"/>
              <a:gd name="connsiteX7908" fmla="*/ 8274145 w 9636586"/>
              <a:gd name="connsiteY7908" fmla="*/ 3771247 h 7041654"/>
              <a:gd name="connsiteX7909" fmla="*/ 8278682 w 9636586"/>
              <a:gd name="connsiteY7909" fmla="*/ 3775292 h 7041654"/>
              <a:gd name="connsiteX7910" fmla="*/ 8279169 w 9636586"/>
              <a:gd name="connsiteY7910" fmla="*/ 3777808 h 7041654"/>
              <a:gd name="connsiteX7911" fmla="*/ 8279169 w 9636586"/>
              <a:gd name="connsiteY7911" fmla="*/ 3778318 h 7041654"/>
              <a:gd name="connsiteX7912" fmla="*/ 8280706 w 9636586"/>
              <a:gd name="connsiteY7912" fmla="*/ 3782873 h 7041654"/>
              <a:gd name="connsiteX7913" fmla="*/ 8281719 w 9636586"/>
              <a:gd name="connsiteY7913" fmla="*/ 3784369 h 7041654"/>
              <a:gd name="connsiteX7914" fmla="*/ 8283218 w 9636586"/>
              <a:gd name="connsiteY7914" fmla="*/ 3785898 h 7041654"/>
              <a:gd name="connsiteX7915" fmla="*/ 8284231 w 9636586"/>
              <a:gd name="connsiteY7915" fmla="*/ 3786408 h 7041654"/>
              <a:gd name="connsiteX7916" fmla="*/ 8289780 w 9636586"/>
              <a:gd name="connsiteY7916" fmla="*/ 3791949 h 7041654"/>
              <a:gd name="connsiteX7917" fmla="*/ 8291280 w 9636586"/>
              <a:gd name="connsiteY7917" fmla="*/ 3794974 h 7041654"/>
              <a:gd name="connsiteX7918" fmla="*/ 8291280 w 9636586"/>
              <a:gd name="connsiteY7918" fmla="*/ 3798000 h 7041654"/>
              <a:gd name="connsiteX7919" fmla="*/ 8290267 w 9636586"/>
              <a:gd name="connsiteY7919" fmla="*/ 3800039 h 7041654"/>
              <a:gd name="connsiteX7920" fmla="*/ 8292292 w 9636586"/>
              <a:gd name="connsiteY7920" fmla="*/ 3802045 h 7041654"/>
              <a:gd name="connsiteX7921" fmla="*/ 8294842 w 9636586"/>
              <a:gd name="connsiteY7921" fmla="*/ 3800515 h 7041654"/>
              <a:gd name="connsiteX7922" fmla="*/ 8297354 w 9636586"/>
              <a:gd name="connsiteY7922" fmla="*/ 3796504 h 7041654"/>
              <a:gd name="connsiteX7923" fmla="*/ 8299378 w 9636586"/>
              <a:gd name="connsiteY7923" fmla="*/ 3796504 h 7041654"/>
              <a:gd name="connsiteX7924" fmla="*/ 8299378 w 9636586"/>
              <a:gd name="connsiteY7924" fmla="*/ 3800515 h 7041654"/>
              <a:gd name="connsiteX7925" fmla="*/ 8296341 w 9636586"/>
              <a:gd name="connsiteY7925" fmla="*/ 3811121 h 7041654"/>
              <a:gd name="connsiteX7926" fmla="*/ 8295816 w 9636586"/>
              <a:gd name="connsiteY7926" fmla="*/ 3814657 h 7041654"/>
              <a:gd name="connsiteX7927" fmla="*/ 8296341 w 9636586"/>
              <a:gd name="connsiteY7927" fmla="*/ 3826282 h 7041654"/>
              <a:gd name="connsiteX7928" fmla="*/ 8293304 w 9636586"/>
              <a:gd name="connsiteY7928" fmla="*/ 3820707 h 7041654"/>
              <a:gd name="connsiteX7929" fmla="*/ 8291280 w 9636586"/>
              <a:gd name="connsiteY7929" fmla="*/ 3822237 h 7041654"/>
              <a:gd name="connsiteX7930" fmla="*/ 8290267 w 9636586"/>
              <a:gd name="connsiteY7930" fmla="*/ 3826282 h 7041654"/>
              <a:gd name="connsiteX7931" fmla="*/ 8289780 w 9636586"/>
              <a:gd name="connsiteY7931" fmla="*/ 3830327 h 7041654"/>
              <a:gd name="connsiteX7932" fmla="*/ 8290267 w 9636586"/>
              <a:gd name="connsiteY7932" fmla="*/ 3833353 h 7041654"/>
              <a:gd name="connsiteX7933" fmla="*/ 8292817 w 9636586"/>
              <a:gd name="connsiteY7933" fmla="*/ 3834339 h 7041654"/>
              <a:gd name="connsiteX7934" fmla="*/ 8294316 w 9636586"/>
              <a:gd name="connsiteY7934" fmla="*/ 3833353 h 7041654"/>
              <a:gd name="connsiteX7935" fmla="*/ 8295816 w 9636586"/>
              <a:gd name="connsiteY7935" fmla="*/ 3830803 h 7041654"/>
              <a:gd name="connsiteX7936" fmla="*/ 8297354 w 9636586"/>
              <a:gd name="connsiteY7936" fmla="*/ 3829308 h 7041654"/>
              <a:gd name="connsiteX7937" fmla="*/ 8298853 w 9636586"/>
              <a:gd name="connsiteY7937" fmla="*/ 3835868 h 7041654"/>
              <a:gd name="connsiteX7938" fmla="*/ 8299866 w 9636586"/>
              <a:gd name="connsiteY7938" fmla="*/ 3854531 h 7041654"/>
              <a:gd name="connsiteX7939" fmla="*/ 8302415 w 9636586"/>
              <a:gd name="connsiteY7939" fmla="*/ 3858576 h 7041654"/>
              <a:gd name="connsiteX7940" fmla="*/ 8306427 w 9636586"/>
              <a:gd name="connsiteY7940" fmla="*/ 3862111 h 7041654"/>
              <a:gd name="connsiteX7941" fmla="*/ 8311489 w 9636586"/>
              <a:gd name="connsiteY7941" fmla="*/ 3869692 h 7041654"/>
              <a:gd name="connsiteX7942" fmla="*/ 8311489 w 9636586"/>
              <a:gd name="connsiteY7942" fmla="*/ 3870202 h 7041654"/>
              <a:gd name="connsiteX7943" fmla="*/ 8304927 w 9636586"/>
              <a:gd name="connsiteY7943" fmla="*/ 3875233 h 7041654"/>
              <a:gd name="connsiteX7944" fmla="*/ 8286256 w 9636586"/>
              <a:gd name="connsiteY7944" fmla="*/ 3888354 h 7041654"/>
              <a:gd name="connsiteX7945" fmla="*/ 8280182 w 9636586"/>
              <a:gd name="connsiteY7945" fmla="*/ 3890394 h 7041654"/>
              <a:gd name="connsiteX7946" fmla="*/ 8274632 w 9636586"/>
              <a:gd name="connsiteY7946" fmla="*/ 3889374 h 7041654"/>
              <a:gd name="connsiteX7947" fmla="*/ 8271596 w 9636586"/>
              <a:gd name="connsiteY7947" fmla="*/ 3889374 h 7041654"/>
              <a:gd name="connsiteX7948" fmla="*/ 8255436 w 9636586"/>
              <a:gd name="connsiteY7948" fmla="*/ 3892909 h 7041654"/>
              <a:gd name="connsiteX7949" fmla="*/ 8252436 w 9636586"/>
              <a:gd name="connsiteY7949" fmla="*/ 3892399 h 7041654"/>
              <a:gd name="connsiteX7950" fmla="*/ 8247375 w 9636586"/>
              <a:gd name="connsiteY7950" fmla="*/ 3892909 h 7041654"/>
              <a:gd name="connsiteX7951" fmla="*/ 8244338 w 9636586"/>
              <a:gd name="connsiteY7951" fmla="*/ 3895934 h 7041654"/>
              <a:gd name="connsiteX7952" fmla="*/ 8244255 w 9636586"/>
              <a:gd name="connsiteY7952" fmla="*/ 3896359 h 7041654"/>
              <a:gd name="connsiteX7953" fmla="*/ 8246741 w 9636586"/>
              <a:gd name="connsiteY7953" fmla="*/ 3893879 h 7041654"/>
              <a:gd name="connsiteX7954" fmla="*/ 8251781 w 9636586"/>
              <a:gd name="connsiteY7954" fmla="*/ 3893384 h 7041654"/>
              <a:gd name="connsiteX7955" fmla="*/ 8254818 w 9636586"/>
              <a:gd name="connsiteY7955" fmla="*/ 3893879 h 7041654"/>
              <a:gd name="connsiteX7956" fmla="*/ 8270974 w 9636586"/>
              <a:gd name="connsiteY7956" fmla="*/ 3890353 h 7041654"/>
              <a:gd name="connsiteX7957" fmla="*/ 8273989 w 9636586"/>
              <a:gd name="connsiteY7957" fmla="*/ 3890353 h 7041654"/>
              <a:gd name="connsiteX7958" fmla="*/ 8279547 w 9636586"/>
              <a:gd name="connsiteY7958" fmla="*/ 3891358 h 7041654"/>
              <a:gd name="connsiteX7959" fmla="*/ 8285600 w 9636586"/>
              <a:gd name="connsiteY7959" fmla="*/ 3889348 h 7041654"/>
              <a:gd name="connsiteX7960" fmla="*/ 8304275 w 9636586"/>
              <a:gd name="connsiteY7960" fmla="*/ 3876234 h 7041654"/>
              <a:gd name="connsiteX7961" fmla="*/ 8310845 w 9636586"/>
              <a:gd name="connsiteY7961" fmla="*/ 3871193 h 7041654"/>
              <a:gd name="connsiteX7962" fmla="*/ 8315885 w 9636586"/>
              <a:gd name="connsiteY7962" fmla="*/ 3877240 h 7041654"/>
              <a:gd name="connsiteX7963" fmla="*/ 8321938 w 9636586"/>
              <a:gd name="connsiteY7963" fmla="*/ 3876234 h 7041654"/>
              <a:gd name="connsiteX7964" fmla="*/ 8323963 w 9636586"/>
              <a:gd name="connsiteY7964" fmla="*/ 3880271 h 7041654"/>
              <a:gd name="connsiteX7965" fmla="*/ 8326483 w 9636586"/>
              <a:gd name="connsiteY7965" fmla="*/ 3890864 h 7041654"/>
              <a:gd name="connsiteX7966" fmla="*/ 8328012 w 9636586"/>
              <a:gd name="connsiteY7966" fmla="*/ 3894900 h 7041654"/>
              <a:gd name="connsiteX7967" fmla="*/ 8328012 w 9636586"/>
              <a:gd name="connsiteY7967" fmla="*/ 3905987 h 7041654"/>
              <a:gd name="connsiteX7968" fmla="*/ 8322950 w 9636586"/>
              <a:gd name="connsiteY7968" fmla="*/ 3934751 h 7041654"/>
              <a:gd name="connsiteX7969" fmla="*/ 8321938 w 9636586"/>
              <a:gd name="connsiteY7969" fmla="*/ 3943829 h 7041654"/>
              <a:gd name="connsiteX7970" fmla="*/ 8324975 w 9636586"/>
              <a:gd name="connsiteY7970" fmla="*/ 3961489 h 7041654"/>
              <a:gd name="connsiteX7971" fmla="*/ 8327000 w 9636586"/>
              <a:gd name="connsiteY7971" fmla="*/ 3965014 h 7041654"/>
              <a:gd name="connsiteX7972" fmla="*/ 8334065 w 9636586"/>
              <a:gd name="connsiteY7972" fmla="*/ 3972082 h 7041654"/>
              <a:gd name="connsiteX7973" fmla="*/ 8336090 w 9636586"/>
              <a:gd name="connsiteY7973" fmla="*/ 3975607 h 7041654"/>
              <a:gd name="connsiteX7974" fmla="*/ 8336090 w 9636586"/>
              <a:gd name="connsiteY7974" fmla="*/ 3977123 h 7041654"/>
              <a:gd name="connsiteX7975" fmla="*/ 8334065 w 9636586"/>
              <a:gd name="connsiteY7975" fmla="*/ 3981159 h 7041654"/>
              <a:gd name="connsiteX7976" fmla="*/ 8333548 w 9636586"/>
              <a:gd name="connsiteY7976" fmla="*/ 3983169 h 7041654"/>
              <a:gd name="connsiteX7977" fmla="*/ 8333548 w 9636586"/>
              <a:gd name="connsiteY7977" fmla="*/ 3984685 h 7041654"/>
              <a:gd name="connsiteX7978" fmla="*/ 8334065 w 9636586"/>
              <a:gd name="connsiteY7978" fmla="*/ 3987205 h 7041654"/>
              <a:gd name="connsiteX7979" fmla="*/ 8334065 w 9636586"/>
              <a:gd name="connsiteY7979" fmla="*/ 3989726 h 7041654"/>
              <a:gd name="connsiteX7980" fmla="*/ 8330532 w 9636586"/>
              <a:gd name="connsiteY7980" fmla="*/ 3996283 h 7041654"/>
              <a:gd name="connsiteX7981" fmla="*/ 8330016 w 9636586"/>
              <a:gd name="connsiteY7981" fmla="*/ 4000319 h 7041654"/>
              <a:gd name="connsiteX7982" fmla="*/ 8332536 w 9636586"/>
              <a:gd name="connsiteY7982" fmla="*/ 4009412 h 7041654"/>
              <a:gd name="connsiteX7983" fmla="*/ 8331028 w 9636586"/>
              <a:gd name="connsiteY7983" fmla="*/ 4017979 h 7041654"/>
              <a:gd name="connsiteX7984" fmla="*/ 8326483 w 9636586"/>
              <a:gd name="connsiteY7984" fmla="*/ 4024042 h 7041654"/>
              <a:gd name="connsiteX7985" fmla="*/ 8313860 w 9636586"/>
              <a:gd name="connsiteY7985" fmla="*/ 4033614 h 7041654"/>
              <a:gd name="connsiteX7986" fmla="*/ 8304792 w 9636586"/>
              <a:gd name="connsiteY7986" fmla="*/ 4045228 h 7041654"/>
              <a:gd name="connsiteX7987" fmla="*/ 8299730 w 9636586"/>
              <a:gd name="connsiteY7987" fmla="*/ 4052279 h 7041654"/>
              <a:gd name="connsiteX7988" fmla="*/ 8296714 w 9636586"/>
              <a:gd name="connsiteY7988" fmla="*/ 4059857 h 7041654"/>
              <a:gd name="connsiteX7989" fmla="*/ 8296198 w 9636586"/>
              <a:gd name="connsiteY7989" fmla="*/ 4062377 h 7041654"/>
              <a:gd name="connsiteX7990" fmla="*/ 8296198 w 9636586"/>
              <a:gd name="connsiteY7990" fmla="*/ 4064387 h 7041654"/>
              <a:gd name="connsiteX7991" fmla="*/ 8298222 w 9636586"/>
              <a:gd name="connsiteY7991" fmla="*/ 4073975 h 7041654"/>
              <a:gd name="connsiteX7992" fmla="*/ 8298718 w 9636586"/>
              <a:gd name="connsiteY7992" fmla="*/ 4076496 h 7041654"/>
              <a:gd name="connsiteX7993" fmla="*/ 8297210 w 9636586"/>
              <a:gd name="connsiteY7993" fmla="*/ 4077006 h 7041654"/>
              <a:gd name="connsiteX7994" fmla="*/ 8293677 w 9636586"/>
              <a:gd name="connsiteY7994" fmla="*/ 4078011 h 7041654"/>
              <a:gd name="connsiteX7995" fmla="*/ 8292665 w 9636586"/>
              <a:gd name="connsiteY7995" fmla="*/ 4078522 h 7041654"/>
              <a:gd name="connsiteX7996" fmla="*/ 8292169 w 9636586"/>
              <a:gd name="connsiteY7996" fmla="*/ 4081043 h 7041654"/>
              <a:gd name="connsiteX7997" fmla="*/ 8283079 w 9636586"/>
              <a:gd name="connsiteY7997" fmla="*/ 4094156 h 7041654"/>
              <a:gd name="connsiteX7998" fmla="*/ 8278534 w 9636586"/>
              <a:gd name="connsiteY7998" fmla="*/ 4102229 h 7041654"/>
              <a:gd name="connsiteX7999" fmla="*/ 8277026 w 9636586"/>
              <a:gd name="connsiteY7999" fmla="*/ 4111306 h 7041654"/>
              <a:gd name="connsiteX8000" fmla="*/ 8278534 w 9636586"/>
              <a:gd name="connsiteY8000" fmla="*/ 4118868 h 7041654"/>
              <a:gd name="connsiteX8001" fmla="*/ 8282584 w 9636586"/>
              <a:gd name="connsiteY8001" fmla="*/ 4123415 h 7041654"/>
              <a:gd name="connsiteX8002" fmla="*/ 8283079 w 9636586"/>
              <a:gd name="connsiteY8002" fmla="*/ 4126446 h 7041654"/>
              <a:gd name="connsiteX8003" fmla="*/ 8281054 w 9636586"/>
              <a:gd name="connsiteY8003" fmla="*/ 4129461 h 7041654"/>
              <a:gd name="connsiteX8004" fmla="*/ 8280042 w 9636586"/>
              <a:gd name="connsiteY8004" fmla="*/ 4131487 h 7041654"/>
              <a:gd name="connsiteX8005" fmla="*/ 8280559 w 9636586"/>
              <a:gd name="connsiteY8005" fmla="*/ 4136018 h 7041654"/>
              <a:gd name="connsiteX8006" fmla="*/ 8281054 w 9636586"/>
              <a:gd name="connsiteY8006" fmla="*/ 4139559 h 7041654"/>
              <a:gd name="connsiteX8007" fmla="*/ 8281572 w 9636586"/>
              <a:gd name="connsiteY8007" fmla="*/ 4141569 h 7041654"/>
              <a:gd name="connsiteX8008" fmla="*/ 8279547 w 9636586"/>
              <a:gd name="connsiteY8008" fmla="*/ 4145606 h 7041654"/>
              <a:gd name="connsiteX8009" fmla="*/ 8277522 w 9636586"/>
              <a:gd name="connsiteY8009" fmla="*/ 4154683 h 7041654"/>
              <a:gd name="connsiteX8010" fmla="*/ 8274506 w 9636586"/>
              <a:gd name="connsiteY8010" fmla="*/ 4160745 h 7041654"/>
              <a:gd name="connsiteX8011" fmla="*/ 8273494 w 9636586"/>
              <a:gd name="connsiteY8011" fmla="*/ 4162755 h 7041654"/>
              <a:gd name="connsiteX8012" fmla="*/ 8273494 w 9636586"/>
              <a:gd name="connsiteY8012" fmla="*/ 4167302 h 7041654"/>
              <a:gd name="connsiteX8013" fmla="*/ 8273494 w 9636586"/>
              <a:gd name="connsiteY8013" fmla="*/ 4168307 h 7041654"/>
              <a:gd name="connsiteX8014" fmla="*/ 8274506 w 9636586"/>
              <a:gd name="connsiteY8014" fmla="*/ 4170317 h 7041654"/>
              <a:gd name="connsiteX8015" fmla="*/ 8274506 w 9636586"/>
              <a:gd name="connsiteY8015" fmla="*/ 4171338 h 7041654"/>
              <a:gd name="connsiteX8016" fmla="*/ 8273989 w 9636586"/>
              <a:gd name="connsiteY8016" fmla="*/ 4172854 h 7041654"/>
              <a:gd name="connsiteX8017" fmla="*/ 8271986 w 9636586"/>
              <a:gd name="connsiteY8017" fmla="*/ 4174864 h 7041654"/>
              <a:gd name="connsiteX8018" fmla="*/ 8271469 w 9636586"/>
              <a:gd name="connsiteY8018" fmla="*/ 4176379 h 7041654"/>
              <a:gd name="connsiteX8019" fmla="*/ 8271986 w 9636586"/>
              <a:gd name="connsiteY8019" fmla="*/ 4180926 h 7041654"/>
              <a:gd name="connsiteX8020" fmla="*/ 8273494 w 9636586"/>
              <a:gd name="connsiteY8020" fmla="*/ 4184452 h 7041654"/>
              <a:gd name="connsiteX8021" fmla="*/ 8272977 w 9636586"/>
              <a:gd name="connsiteY8021" fmla="*/ 4187483 h 7041654"/>
              <a:gd name="connsiteX8022" fmla="*/ 8267936 w 9636586"/>
              <a:gd name="connsiteY8022" fmla="*/ 4195555 h 7041654"/>
              <a:gd name="connsiteX8023" fmla="*/ 8266924 w 9636586"/>
              <a:gd name="connsiteY8023" fmla="*/ 4199081 h 7041654"/>
              <a:gd name="connsiteX8024" fmla="*/ 8265912 w 9636586"/>
              <a:gd name="connsiteY8024" fmla="*/ 4202607 h 7041654"/>
              <a:gd name="connsiteX8025" fmla="*/ 8265912 w 9636586"/>
              <a:gd name="connsiteY8025" fmla="*/ 4205638 h 7041654"/>
              <a:gd name="connsiteX8026" fmla="*/ 8267441 w 9636586"/>
              <a:gd name="connsiteY8026" fmla="*/ 4214205 h 7041654"/>
              <a:gd name="connsiteX8027" fmla="*/ 8266924 w 9636586"/>
              <a:gd name="connsiteY8027" fmla="*/ 4216231 h 7041654"/>
              <a:gd name="connsiteX8028" fmla="*/ 8263908 w 9636586"/>
              <a:gd name="connsiteY8028" fmla="*/ 4218751 h 7041654"/>
              <a:gd name="connsiteX8029" fmla="*/ 8262896 w 9636586"/>
              <a:gd name="connsiteY8029" fmla="*/ 4220267 h 7041654"/>
              <a:gd name="connsiteX8030" fmla="*/ 8262379 w 9636586"/>
              <a:gd name="connsiteY8030" fmla="*/ 4229344 h 7041654"/>
              <a:gd name="connsiteX8031" fmla="*/ 8261884 w 9636586"/>
              <a:gd name="connsiteY8031" fmla="*/ 4233891 h 7041654"/>
              <a:gd name="connsiteX8032" fmla="*/ 8260871 w 9636586"/>
              <a:gd name="connsiteY8032" fmla="*/ 4238422 h 7041654"/>
              <a:gd name="connsiteX8033" fmla="*/ 8252794 w 9636586"/>
              <a:gd name="connsiteY8033" fmla="*/ 4246494 h 7041654"/>
              <a:gd name="connsiteX8034" fmla="*/ 8252298 w 9636586"/>
              <a:gd name="connsiteY8034" fmla="*/ 4249525 h 7041654"/>
              <a:gd name="connsiteX8035" fmla="*/ 8251781 w 9636586"/>
              <a:gd name="connsiteY8035" fmla="*/ 4251041 h 7041654"/>
              <a:gd name="connsiteX8036" fmla="*/ 8248766 w 9636586"/>
              <a:gd name="connsiteY8036" fmla="*/ 4254566 h 7041654"/>
              <a:gd name="connsiteX8037" fmla="*/ 8248249 w 9636586"/>
              <a:gd name="connsiteY8037" fmla="*/ 4257087 h 7041654"/>
              <a:gd name="connsiteX8038" fmla="*/ 8248249 w 9636586"/>
              <a:gd name="connsiteY8038" fmla="*/ 4259113 h 7041654"/>
              <a:gd name="connsiteX8039" fmla="*/ 8249261 w 9636586"/>
              <a:gd name="connsiteY8039" fmla="*/ 4264665 h 7041654"/>
              <a:gd name="connsiteX8040" fmla="*/ 8248766 w 9636586"/>
              <a:gd name="connsiteY8040" fmla="*/ 4276263 h 7041654"/>
              <a:gd name="connsiteX8041" fmla="*/ 8246224 w 9636586"/>
              <a:gd name="connsiteY8041" fmla="*/ 4285340 h 7041654"/>
              <a:gd name="connsiteX8042" fmla="*/ 8235626 w 9636586"/>
              <a:gd name="connsiteY8042" fmla="*/ 4301980 h 7041654"/>
              <a:gd name="connsiteX8043" fmla="*/ 8237156 w 9636586"/>
              <a:gd name="connsiteY8043" fmla="*/ 4308042 h 7041654"/>
              <a:gd name="connsiteX8044" fmla="*/ 8234118 w 9636586"/>
              <a:gd name="connsiteY8044" fmla="*/ 4316114 h 7041654"/>
              <a:gd name="connsiteX8045" fmla="*/ 8225545 w 9636586"/>
              <a:gd name="connsiteY8045" fmla="*/ 4329228 h 7041654"/>
              <a:gd name="connsiteX8046" fmla="*/ 8224016 w 9636586"/>
              <a:gd name="connsiteY8046" fmla="*/ 4332753 h 7041654"/>
              <a:gd name="connsiteX8047" fmla="*/ 8222508 w 9636586"/>
              <a:gd name="connsiteY8047" fmla="*/ 4339310 h 7041654"/>
              <a:gd name="connsiteX8048" fmla="*/ 8217468 w 9636586"/>
              <a:gd name="connsiteY8048" fmla="*/ 4346377 h 7041654"/>
              <a:gd name="connsiteX8049" fmla="*/ 8215938 w 9636586"/>
              <a:gd name="connsiteY8049" fmla="*/ 4350924 h 7041654"/>
              <a:gd name="connsiteX8050" fmla="*/ 8211415 w 9636586"/>
              <a:gd name="connsiteY8050" fmla="*/ 4377151 h 7041654"/>
              <a:gd name="connsiteX8051" fmla="*/ 8210898 w 9636586"/>
              <a:gd name="connsiteY8051" fmla="*/ 4379161 h 7041654"/>
              <a:gd name="connsiteX8052" fmla="*/ 8208873 w 9636586"/>
              <a:gd name="connsiteY8052" fmla="*/ 4382703 h 7041654"/>
              <a:gd name="connsiteX8053" fmla="*/ 8209390 w 9636586"/>
              <a:gd name="connsiteY8053" fmla="*/ 4383198 h 7041654"/>
              <a:gd name="connsiteX8054" fmla="*/ 8209886 w 9636586"/>
              <a:gd name="connsiteY8054" fmla="*/ 4384713 h 7041654"/>
              <a:gd name="connsiteX8055" fmla="*/ 8209390 w 9636586"/>
              <a:gd name="connsiteY8055" fmla="*/ 4417513 h 7041654"/>
              <a:gd name="connsiteX8056" fmla="*/ 8212406 w 9636586"/>
              <a:gd name="connsiteY8056" fmla="*/ 4426591 h 7041654"/>
              <a:gd name="connsiteX8057" fmla="*/ 8212406 w 9636586"/>
              <a:gd name="connsiteY8057" fmla="*/ 4428106 h 7041654"/>
              <a:gd name="connsiteX8058" fmla="*/ 8212923 w 9636586"/>
              <a:gd name="connsiteY8058" fmla="*/ 4428601 h 7041654"/>
              <a:gd name="connsiteX8059" fmla="*/ 8214430 w 9636586"/>
              <a:gd name="connsiteY8059" fmla="*/ 4430116 h 7041654"/>
              <a:gd name="connsiteX8060" fmla="*/ 8215938 w 9636586"/>
              <a:gd name="connsiteY8060" fmla="*/ 4431121 h 7041654"/>
              <a:gd name="connsiteX8061" fmla="*/ 8218480 w 9636586"/>
              <a:gd name="connsiteY8061" fmla="*/ 4432142 h 7041654"/>
              <a:gd name="connsiteX8062" fmla="*/ 8220483 w 9636586"/>
              <a:gd name="connsiteY8062" fmla="*/ 4432142 h 7041654"/>
              <a:gd name="connsiteX8063" fmla="*/ 8221496 w 9636586"/>
              <a:gd name="connsiteY8063" fmla="*/ 4431121 h 7041654"/>
              <a:gd name="connsiteX8064" fmla="*/ 8222013 w 9636586"/>
              <a:gd name="connsiteY8064" fmla="*/ 4429606 h 7041654"/>
              <a:gd name="connsiteX8065" fmla="*/ 8223520 w 9636586"/>
              <a:gd name="connsiteY8065" fmla="*/ 4431121 h 7041654"/>
              <a:gd name="connsiteX8066" fmla="*/ 8225028 w 9636586"/>
              <a:gd name="connsiteY8066" fmla="*/ 4432637 h 7041654"/>
              <a:gd name="connsiteX8067" fmla="*/ 8225545 w 9636586"/>
              <a:gd name="connsiteY8067" fmla="*/ 4434663 h 7041654"/>
              <a:gd name="connsiteX8068" fmla="*/ 8225028 w 9636586"/>
              <a:gd name="connsiteY8068" fmla="*/ 4439194 h 7041654"/>
              <a:gd name="connsiteX8069" fmla="*/ 8224533 w 9636586"/>
              <a:gd name="connsiteY8069" fmla="*/ 4441220 h 7041654"/>
              <a:gd name="connsiteX8070" fmla="*/ 8224016 w 9636586"/>
              <a:gd name="connsiteY8070" fmla="*/ 4442225 h 7041654"/>
              <a:gd name="connsiteX8071" fmla="*/ 8219988 w 9636586"/>
              <a:gd name="connsiteY8071" fmla="*/ 4449787 h 7041654"/>
              <a:gd name="connsiteX8072" fmla="*/ 8217963 w 9636586"/>
              <a:gd name="connsiteY8072" fmla="*/ 4453823 h 7041654"/>
              <a:gd name="connsiteX8073" fmla="*/ 8217468 w 9636586"/>
              <a:gd name="connsiteY8073" fmla="*/ 4458369 h 7041654"/>
              <a:gd name="connsiteX8074" fmla="*/ 8218480 w 9636586"/>
              <a:gd name="connsiteY8074" fmla="*/ 4462406 h 7041654"/>
              <a:gd name="connsiteX8075" fmla="*/ 8221000 w 9636586"/>
              <a:gd name="connsiteY8075" fmla="*/ 4463921 h 7041654"/>
              <a:gd name="connsiteX8076" fmla="*/ 8221496 w 9636586"/>
              <a:gd name="connsiteY8076" fmla="*/ 4466442 h 7041654"/>
              <a:gd name="connsiteX8077" fmla="*/ 8219988 w 9636586"/>
              <a:gd name="connsiteY8077" fmla="*/ 4470478 h 7041654"/>
              <a:gd name="connsiteX8078" fmla="*/ 8218480 w 9636586"/>
              <a:gd name="connsiteY8078" fmla="*/ 4472488 h 7041654"/>
              <a:gd name="connsiteX8079" fmla="*/ 8214430 w 9636586"/>
              <a:gd name="connsiteY8079" fmla="*/ 4476030 h 7041654"/>
              <a:gd name="connsiteX8080" fmla="*/ 8205858 w 9636586"/>
              <a:gd name="connsiteY8080" fmla="*/ 4489638 h 7041654"/>
              <a:gd name="connsiteX8081" fmla="*/ 8202820 w 9636586"/>
              <a:gd name="connsiteY8081" fmla="*/ 4497216 h 7041654"/>
              <a:gd name="connsiteX8082" fmla="*/ 8202820 w 9636586"/>
              <a:gd name="connsiteY8082" fmla="*/ 4501252 h 7041654"/>
              <a:gd name="connsiteX8083" fmla="*/ 8202820 w 9636586"/>
              <a:gd name="connsiteY8083" fmla="*/ 4515371 h 7041654"/>
              <a:gd name="connsiteX8084" fmla="*/ 8202325 w 9636586"/>
              <a:gd name="connsiteY8084" fmla="*/ 4519407 h 7041654"/>
              <a:gd name="connsiteX8085" fmla="*/ 8195260 w 9636586"/>
              <a:gd name="connsiteY8085" fmla="*/ 4534546 h 7041654"/>
              <a:gd name="connsiteX8086" fmla="*/ 8195260 w 9636586"/>
              <a:gd name="connsiteY8086" fmla="*/ 4536046 h 7041654"/>
              <a:gd name="connsiteX8087" fmla="*/ 8194247 w 9636586"/>
              <a:gd name="connsiteY8087" fmla="*/ 4538567 h 7041654"/>
              <a:gd name="connsiteX8088" fmla="*/ 8195260 w 9636586"/>
              <a:gd name="connsiteY8088" fmla="*/ 4541103 h 7041654"/>
              <a:gd name="connsiteX8089" fmla="*/ 8196768 w 9636586"/>
              <a:gd name="connsiteY8089" fmla="*/ 4544629 h 7041654"/>
              <a:gd name="connsiteX8090" fmla="*/ 8197263 w 9636586"/>
              <a:gd name="connsiteY8090" fmla="*/ 4546639 h 7041654"/>
              <a:gd name="connsiteX8091" fmla="*/ 8196768 w 9636586"/>
              <a:gd name="connsiteY8091" fmla="*/ 4550675 h 7041654"/>
              <a:gd name="connsiteX8092" fmla="*/ 8195260 w 9636586"/>
              <a:gd name="connsiteY8092" fmla="*/ 4554217 h 7041654"/>
              <a:gd name="connsiteX8093" fmla="*/ 8189207 w 9636586"/>
              <a:gd name="connsiteY8093" fmla="*/ 4559258 h 7041654"/>
              <a:gd name="connsiteX8094" fmla="*/ 8184145 w 9636586"/>
              <a:gd name="connsiteY8094" fmla="*/ 4563805 h 7041654"/>
              <a:gd name="connsiteX8095" fmla="*/ 8180612 w 9636586"/>
              <a:gd name="connsiteY8095" fmla="*/ 4570361 h 7041654"/>
              <a:gd name="connsiteX8096" fmla="*/ 8178588 w 9636586"/>
              <a:gd name="connsiteY8096" fmla="*/ 4577923 h 7041654"/>
              <a:gd name="connsiteX8097" fmla="*/ 8180612 w 9636586"/>
              <a:gd name="connsiteY8097" fmla="*/ 4585485 h 7041654"/>
              <a:gd name="connsiteX8098" fmla="*/ 8177596 w 9636586"/>
              <a:gd name="connsiteY8098" fmla="*/ 4587511 h 7041654"/>
              <a:gd name="connsiteX8099" fmla="*/ 8175055 w 9636586"/>
              <a:gd name="connsiteY8099" fmla="*/ 4590032 h 7041654"/>
              <a:gd name="connsiteX8100" fmla="*/ 8172535 w 9636586"/>
              <a:gd name="connsiteY8100" fmla="*/ 4593063 h 7041654"/>
              <a:gd name="connsiteX8101" fmla="*/ 8172039 w 9636586"/>
              <a:gd name="connsiteY8101" fmla="*/ 4596589 h 7041654"/>
              <a:gd name="connsiteX8102" fmla="*/ 8172535 w 9636586"/>
              <a:gd name="connsiteY8102" fmla="*/ 4597594 h 7041654"/>
              <a:gd name="connsiteX8103" fmla="*/ 8173547 w 9636586"/>
              <a:gd name="connsiteY8103" fmla="*/ 4598104 h 7041654"/>
              <a:gd name="connsiteX8104" fmla="*/ 8174064 w 9636586"/>
              <a:gd name="connsiteY8104" fmla="*/ 4599620 h 7041654"/>
              <a:gd name="connsiteX8105" fmla="*/ 8173547 w 9636586"/>
              <a:gd name="connsiteY8105" fmla="*/ 4600625 h 7041654"/>
              <a:gd name="connsiteX8106" fmla="*/ 8172535 w 9636586"/>
              <a:gd name="connsiteY8106" fmla="*/ 4602635 h 7041654"/>
              <a:gd name="connsiteX8107" fmla="*/ 8168506 w 9636586"/>
              <a:gd name="connsiteY8107" fmla="*/ 4604661 h 7041654"/>
              <a:gd name="connsiteX8108" fmla="*/ 8160924 w 9636586"/>
              <a:gd name="connsiteY8108" fmla="*/ 4614249 h 7041654"/>
              <a:gd name="connsiteX8109" fmla="*/ 8158404 w 9636586"/>
              <a:gd name="connsiteY8109" fmla="*/ 4619785 h 7041654"/>
              <a:gd name="connsiteX8110" fmla="*/ 8162454 w 9636586"/>
              <a:gd name="connsiteY8110" fmla="*/ 4623326 h 7041654"/>
              <a:gd name="connsiteX8111" fmla="*/ 8158404 w 9636586"/>
              <a:gd name="connsiteY8111" fmla="*/ 4628368 h 7041654"/>
              <a:gd name="connsiteX8112" fmla="*/ 8144274 w 9636586"/>
              <a:gd name="connsiteY8112" fmla="*/ 4634924 h 7041654"/>
              <a:gd name="connsiteX8113" fmla="*/ 8138221 w 9636586"/>
              <a:gd name="connsiteY8113" fmla="*/ 4638961 h 7041654"/>
              <a:gd name="connsiteX8114" fmla="*/ 8119546 w 9636586"/>
              <a:gd name="connsiteY8114" fmla="*/ 4661662 h 7041654"/>
              <a:gd name="connsiteX8115" fmla="*/ 8118533 w 9636586"/>
              <a:gd name="connsiteY8115" fmla="*/ 4663178 h 7041654"/>
              <a:gd name="connsiteX8116" fmla="*/ 8116013 w 9636586"/>
              <a:gd name="connsiteY8116" fmla="*/ 4669734 h 7041654"/>
              <a:gd name="connsiteX8117" fmla="*/ 8110456 w 9636586"/>
              <a:gd name="connsiteY8117" fmla="*/ 4678301 h 7041654"/>
              <a:gd name="connsiteX8118" fmla="*/ 8108948 w 9636586"/>
              <a:gd name="connsiteY8118" fmla="*/ 4682337 h 7041654"/>
              <a:gd name="connsiteX8119" fmla="*/ 8107935 w 9636586"/>
              <a:gd name="connsiteY8119" fmla="*/ 4686884 h 7041654"/>
              <a:gd name="connsiteX8120" fmla="*/ 8108431 w 9636586"/>
              <a:gd name="connsiteY8120" fmla="*/ 4688400 h 7041654"/>
              <a:gd name="connsiteX8121" fmla="*/ 8112976 w 9636586"/>
              <a:gd name="connsiteY8121" fmla="*/ 4691925 h 7041654"/>
              <a:gd name="connsiteX8122" fmla="*/ 8116013 w 9636586"/>
              <a:gd name="connsiteY8122" fmla="*/ 4696967 h 7041654"/>
              <a:gd name="connsiteX8123" fmla="*/ 8118016 w 9636586"/>
              <a:gd name="connsiteY8123" fmla="*/ 4698993 h 7041654"/>
              <a:gd name="connsiteX8124" fmla="*/ 8121570 w 9636586"/>
              <a:gd name="connsiteY8124" fmla="*/ 4700508 h 7041654"/>
              <a:gd name="connsiteX8125" fmla="*/ 8121570 w 9636586"/>
              <a:gd name="connsiteY8125" fmla="*/ 4702024 h 7041654"/>
              <a:gd name="connsiteX8126" fmla="*/ 8119028 w 9636586"/>
              <a:gd name="connsiteY8126" fmla="*/ 4703523 h 7041654"/>
              <a:gd name="connsiteX8127" fmla="*/ 8116508 w 9636586"/>
              <a:gd name="connsiteY8127" fmla="*/ 4706060 h 7041654"/>
              <a:gd name="connsiteX8128" fmla="*/ 8114484 w 9636586"/>
              <a:gd name="connsiteY8128" fmla="*/ 4709075 h 7041654"/>
              <a:gd name="connsiteX8129" fmla="*/ 8112976 w 9636586"/>
              <a:gd name="connsiteY8129" fmla="*/ 4712106 h 7041654"/>
              <a:gd name="connsiteX8130" fmla="*/ 8112976 w 9636586"/>
              <a:gd name="connsiteY8130" fmla="*/ 4713111 h 7041654"/>
              <a:gd name="connsiteX8131" fmla="*/ 8112976 w 9636586"/>
              <a:gd name="connsiteY8131" fmla="*/ 4717658 h 7041654"/>
              <a:gd name="connsiteX8132" fmla="*/ 8112976 w 9636586"/>
              <a:gd name="connsiteY8132" fmla="*/ 4718663 h 7041654"/>
              <a:gd name="connsiteX8133" fmla="*/ 8113493 w 9636586"/>
              <a:gd name="connsiteY8133" fmla="*/ 4720689 h 7041654"/>
              <a:gd name="connsiteX8134" fmla="*/ 8115496 w 9636586"/>
              <a:gd name="connsiteY8134" fmla="*/ 4722699 h 7041654"/>
              <a:gd name="connsiteX8135" fmla="*/ 8116013 w 9636586"/>
              <a:gd name="connsiteY8135" fmla="*/ 4724215 h 7041654"/>
              <a:gd name="connsiteX8136" fmla="*/ 8115496 w 9636586"/>
              <a:gd name="connsiteY8136" fmla="*/ 4725730 h 7041654"/>
              <a:gd name="connsiteX8137" fmla="*/ 8115000 w 9636586"/>
              <a:gd name="connsiteY8137" fmla="*/ 4726225 h 7041654"/>
              <a:gd name="connsiteX8138" fmla="*/ 8113493 w 9636586"/>
              <a:gd name="connsiteY8138" fmla="*/ 4727246 h 7041654"/>
              <a:gd name="connsiteX8139" fmla="*/ 8112976 w 9636586"/>
              <a:gd name="connsiteY8139" fmla="*/ 4728251 h 7041654"/>
              <a:gd name="connsiteX8140" fmla="*/ 8112480 w 9636586"/>
              <a:gd name="connsiteY8140" fmla="*/ 4731282 h 7041654"/>
              <a:gd name="connsiteX8141" fmla="*/ 8111963 w 9636586"/>
              <a:gd name="connsiteY8141" fmla="*/ 4734297 h 7041654"/>
              <a:gd name="connsiteX8142" fmla="*/ 8111963 w 9636586"/>
              <a:gd name="connsiteY8142" fmla="*/ 4737839 h 7041654"/>
              <a:gd name="connsiteX8143" fmla="*/ 8111963 w 9636586"/>
              <a:gd name="connsiteY8143" fmla="*/ 4741875 h 7041654"/>
              <a:gd name="connsiteX8144" fmla="*/ 8112976 w 9636586"/>
              <a:gd name="connsiteY8144" fmla="*/ 4744890 h 7041654"/>
              <a:gd name="connsiteX8145" fmla="*/ 8115000 w 9636586"/>
              <a:gd name="connsiteY8145" fmla="*/ 4747921 h 7041654"/>
              <a:gd name="connsiteX8146" fmla="*/ 8085210 w 9636586"/>
              <a:gd name="connsiteY8146" fmla="*/ 4760540 h 7041654"/>
              <a:gd name="connsiteX8147" fmla="*/ 8078145 w 9636586"/>
              <a:gd name="connsiteY8147" fmla="*/ 4765071 h 7041654"/>
              <a:gd name="connsiteX8148" fmla="*/ 8074612 w 9636586"/>
              <a:gd name="connsiteY8148" fmla="*/ 4767592 h 7041654"/>
              <a:gd name="connsiteX8149" fmla="*/ 8063519 w 9636586"/>
              <a:gd name="connsiteY8149" fmla="*/ 4779190 h 7041654"/>
              <a:gd name="connsiteX8150" fmla="*/ 8059987 w 9636586"/>
              <a:gd name="connsiteY8150" fmla="*/ 4781726 h 7041654"/>
              <a:gd name="connsiteX8151" fmla="*/ 8051909 w 9636586"/>
              <a:gd name="connsiteY8151" fmla="*/ 4785252 h 7041654"/>
              <a:gd name="connsiteX8152" fmla="*/ 8047860 w 9636586"/>
              <a:gd name="connsiteY8152" fmla="*/ 4787773 h 7041654"/>
              <a:gd name="connsiteX8153" fmla="*/ 8046352 w 9636586"/>
              <a:gd name="connsiteY8153" fmla="*/ 4791298 h 7041654"/>
              <a:gd name="connsiteX8154" fmla="*/ 8046352 w 9636586"/>
              <a:gd name="connsiteY8154" fmla="*/ 4796356 h 7041654"/>
              <a:gd name="connsiteX8155" fmla="*/ 8047364 w 9636586"/>
              <a:gd name="connsiteY8155" fmla="*/ 4799371 h 7041654"/>
              <a:gd name="connsiteX8156" fmla="*/ 8047364 w 9636586"/>
              <a:gd name="connsiteY8156" fmla="*/ 4800886 h 7041654"/>
              <a:gd name="connsiteX8157" fmla="*/ 8044327 w 9636586"/>
              <a:gd name="connsiteY8157" fmla="*/ 4800886 h 7041654"/>
              <a:gd name="connsiteX8158" fmla="*/ 8043832 w 9636586"/>
              <a:gd name="connsiteY8158" fmla="*/ 4800886 h 7041654"/>
              <a:gd name="connsiteX8159" fmla="*/ 8041807 w 9636586"/>
              <a:gd name="connsiteY8159" fmla="*/ 4799371 h 7041654"/>
              <a:gd name="connsiteX8160" fmla="*/ 8041311 w 9636586"/>
              <a:gd name="connsiteY8160" fmla="*/ 4798876 h 7041654"/>
              <a:gd name="connsiteX8161" fmla="*/ 8040794 w 9636586"/>
              <a:gd name="connsiteY8161" fmla="*/ 4798876 h 7041654"/>
              <a:gd name="connsiteX8162" fmla="*/ 8038274 w 9636586"/>
              <a:gd name="connsiteY8162" fmla="*/ 4798876 h 7041654"/>
              <a:gd name="connsiteX8163" fmla="*/ 8037262 w 9636586"/>
              <a:gd name="connsiteY8163" fmla="*/ 4798876 h 7041654"/>
              <a:gd name="connsiteX8164" fmla="*/ 8032221 w 9636586"/>
              <a:gd name="connsiteY8164" fmla="*/ 4794840 h 7041654"/>
              <a:gd name="connsiteX8165" fmla="*/ 8030714 w 9636586"/>
              <a:gd name="connsiteY8165" fmla="*/ 4794329 h 7041654"/>
              <a:gd name="connsiteX8166" fmla="*/ 8030196 w 9636586"/>
              <a:gd name="connsiteY8166" fmla="*/ 4794840 h 7041654"/>
              <a:gd name="connsiteX8167" fmla="*/ 8026168 w 9636586"/>
              <a:gd name="connsiteY8167" fmla="*/ 4797361 h 7041654"/>
              <a:gd name="connsiteX8168" fmla="*/ 8025156 w 9636586"/>
              <a:gd name="connsiteY8168" fmla="*/ 4798876 h 7041654"/>
              <a:gd name="connsiteX8169" fmla="*/ 8015054 w 9636586"/>
              <a:gd name="connsiteY8169" fmla="*/ 4800886 h 7041654"/>
              <a:gd name="connsiteX8170" fmla="*/ 8020094 w 9636586"/>
              <a:gd name="connsiteY8170" fmla="*/ 4805433 h 7041654"/>
              <a:gd name="connsiteX8171" fmla="*/ 8021624 w 9636586"/>
              <a:gd name="connsiteY8171" fmla="*/ 4805433 h 7041654"/>
              <a:gd name="connsiteX8172" fmla="*/ 8036766 w 9636586"/>
              <a:gd name="connsiteY8172" fmla="*/ 4805433 h 7041654"/>
              <a:gd name="connsiteX8173" fmla="*/ 8038791 w 9636586"/>
              <a:gd name="connsiteY8173" fmla="*/ 4805928 h 7041654"/>
              <a:gd name="connsiteX8174" fmla="*/ 8041311 w 9636586"/>
              <a:gd name="connsiteY8174" fmla="*/ 4806949 h 7041654"/>
              <a:gd name="connsiteX8175" fmla="*/ 8043314 w 9636586"/>
              <a:gd name="connsiteY8175" fmla="*/ 4807954 h 7041654"/>
              <a:gd name="connsiteX8176" fmla="*/ 8042819 w 9636586"/>
              <a:gd name="connsiteY8176" fmla="*/ 4808448 h 7041654"/>
              <a:gd name="connsiteX8177" fmla="*/ 8041311 w 9636586"/>
              <a:gd name="connsiteY8177" fmla="*/ 4809469 h 7041654"/>
              <a:gd name="connsiteX8178" fmla="*/ 8041311 w 9636586"/>
              <a:gd name="connsiteY8178" fmla="*/ 4813505 h 7041654"/>
              <a:gd name="connsiteX8179" fmla="*/ 8040299 w 9636586"/>
              <a:gd name="connsiteY8179" fmla="*/ 4815515 h 7041654"/>
              <a:gd name="connsiteX8180" fmla="*/ 8038274 w 9636586"/>
              <a:gd name="connsiteY8180" fmla="*/ 4816026 h 7041654"/>
              <a:gd name="connsiteX8181" fmla="*/ 8033234 w 9636586"/>
              <a:gd name="connsiteY8181" fmla="*/ 4815515 h 7041654"/>
              <a:gd name="connsiteX8182" fmla="*/ 8031209 w 9636586"/>
              <a:gd name="connsiteY8182" fmla="*/ 4816026 h 7041654"/>
              <a:gd name="connsiteX8183" fmla="*/ 8029184 w 9636586"/>
              <a:gd name="connsiteY8183" fmla="*/ 4818547 h 7041654"/>
              <a:gd name="connsiteX8184" fmla="*/ 8028688 w 9636586"/>
              <a:gd name="connsiteY8184" fmla="*/ 4819552 h 7041654"/>
              <a:gd name="connsiteX8185" fmla="*/ 8027676 w 9636586"/>
              <a:gd name="connsiteY8185" fmla="*/ 4820557 h 7041654"/>
              <a:gd name="connsiteX8186" fmla="*/ 8025156 w 9636586"/>
              <a:gd name="connsiteY8186" fmla="*/ 4821067 h 7041654"/>
              <a:gd name="connsiteX8187" fmla="*/ 8015054 w 9636586"/>
              <a:gd name="connsiteY8187" fmla="*/ 4821067 h 7041654"/>
              <a:gd name="connsiteX8188" fmla="*/ 7999415 w 9636586"/>
              <a:gd name="connsiteY8188" fmla="*/ 4824593 h 7041654"/>
              <a:gd name="connsiteX8189" fmla="*/ 7991338 w 9636586"/>
              <a:gd name="connsiteY8189" fmla="*/ 4827624 h 7041654"/>
              <a:gd name="connsiteX8190" fmla="*/ 7982248 w 9636586"/>
              <a:gd name="connsiteY8190" fmla="*/ 4833176 h 7041654"/>
              <a:gd name="connsiteX8191" fmla="*/ 7972662 w 9636586"/>
              <a:gd name="connsiteY8191" fmla="*/ 4836207 h 7041654"/>
              <a:gd name="connsiteX8192" fmla="*/ 7969625 w 9636586"/>
              <a:gd name="connsiteY8192" fmla="*/ 4836701 h 7041654"/>
              <a:gd name="connsiteX8193" fmla="*/ 7965597 w 9636586"/>
              <a:gd name="connsiteY8193" fmla="*/ 4838217 h 7041654"/>
              <a:gd name="connsiteX8194" fmla="*/ 7962560 w 9636586"/>
              <a:gd name="connsiteY8194" fmla="*/ 4846800 h 7041654"/>
              <a:gd name="connsiteX8195" fmla="*/ 7959027 w 9636586"/>
              <a:gd name="connsiteY8195" fmla="*/ 4849320 h 7041654"/>
              <a:gd name="connsiteX8196" fmla="*/ 7960040 w 9636586"/>
              <a:gd name="connsiteY8196" fmla="*/ 4850325 h 7041654"/>
              <a:gd name="connsiteX8197" fmla="*/ 7957002 w 9636586"/>
              <a:gd name="connsiteY8197" fmla="*/ 4851841 h 7041654"/>
              <a:gd name="connsiteX8198" fmla="*/ 7953987 w 9636586"/>
              <a:gd name="connsiteY8198" fmla="*/ 4853851 h 7041654"/>
              <a:gd name="connsiteX8199" fmla="*/ 7952458 w 9636586"/>
              <a:gd name="connsiteY8199" fmla="*/ 4856372 h 7041654"/>
              <a:gd name="connsiteX8200" fmla="*/ 7950454 w 9636586"/>
              <a:gd name="connsiteY8200" fmla="*/ 4858908 h 7041654"/>
              <a:gd name="connsiteX8201" fmla="*/ 7949442 w 9636586"/>
              <a:gd name="connsiteY8201" fmla="*/ 4861924 h 7041654"/>
              <a:gd name="connsiteX8202" fmla="*/ 7947934 w 9636586"/>
              <a:gd name="connsiteY8202" fmla="*/ 4865960 h 7041654"/>
              <a:gd name="connsiteX8203" fmla="*/ 7946405 w 9636586"/>
              <a:gd name="connsiteY8203" fmla="*/ 4868480 h 7041654"/>
              <a:gd name="connsiteX8204" fmla="*/ 7943884 w 9636586"/>
              <a:gd name="connsiteY8204" fmla="*/ 4870506 h 7041654"/>
              <a:gd name="connsiteX8205" fmla="*/ 7937315 w 9636586"/>
              <a:gd name="connsiteY8205" fmla="*/ 4873537 h 7041654"/>
              <a:gd name="connsiteX8206" fmla="*/ 7935312 w 9636586"/>
              <a:gd name="connsiteY8206" fmla="*/ 4875548 h 7041654"/>
              <a:gd name="connsiteX8207" fmla="*/ 7934299 w 9636586"/>
              <a:gd name="connsiteY8207" fmla="*/ 4878068 h 7041654"/>
              <a:gd name="connsiteX8208" fmla="*/ 7933782 w 9636586"/>
              <a:gd name="connsiteY8208" fmla="*/ 4889172 h 7041654"/>
              <a:gd name="connsiteX8209" fmla="*/ 7932274 w 9636586"/>
              <a:gd name="connsiteY8209" fmla="*/ 4890177 h 7041654"/>
              <a:gd name="connsiteX8210" fmla="*/ 7929754 w 9636586"/>
              <a:gd name="connsiteY8210" fmla="*/ 4892697 h 7041654"/>
              <a:gd name="connsiteX8211" fmla="*/ 7927729 w 9636586"/>
              <a:gd name="connsiteY8211" fmla="*/ 4895728 h 7041654"/>
              <a:gd name="connsiteX8212" fmla="*/ 7926717 w 9636586"/>
              <a:gd name="connsiteY8212" fmla="*/ 4898760 h 7041654"/>
              <a:gd name="connsiteX8213" fmla="*/ 7925726 w 9636586"/>
              <a:gd name="connsiteY8213" fmla="*/ 4902285 h 7041654"/>
              <a:gd name="connsiteX8214" fmla="*/ 7923701 w 9636586"/>
              <a:gd name="connsiteY8214" fmla="*/ 4906321 h 7041654"/>
              <a:gd name="connsiteX8215" fmla="*/ 7921676 w 9636586"/>
              <a:gd name="connsiteY8215" fmla="*/ 4910852 h 7041654"/>
              <a:gd name="connsiteX8216" fmla="*/ 7916636 w 9636586"/>
              <a:gd name="connsiteY8216" fmla="*/ 4913883 h 7041654"/>
              <a:gd name="connsiteX8217" fmla="*/ 7916119 w 9636586"/>
              <a:gd name="connsiteY8217" fmla="*/ 4917425 h 7041654"/>
              <a:gd name="connsiteX8218" fmla="*/ 7915624 w 9636586"/>
              <a:gd name="connsiteY8218" fmla="*/ 4920951 h 7041654"/>
              <a:gd name="connsiteX8219" fmla="*/ 7915107 w 9636586"/>
              <a:gd name="connsiteY8219" fmla="*/ 4923982 h 7041654"/>
              <a:gd name="connsiteX8220" fmla="*/ 7907546 w 9636586"/>
              <a:gd name="connsiteY8220" fmla="*/ 4930028 h 7041654"/>
              <a:gd name="connsiteX8221" fmla="*/ 7906038 w 9636586"/>
              <a:gd name="connsiteY8221" fmla="*/ 4933059 h 7041654"/>
              <a:gd name="connsiteX8222" fmla="*/ 7906534 w 9636586"/>
              <a:gd name="connsiteY8222" fmla="*/ 4930028 h 7041654"/>
              <a:gd name="connsiteX8223" fmla="*/ 7908042 w 9636586"/>
              <a:gd name="connsiteY8223" fmla="*/ 4926997 h 7041654"/>
              <a:gd name="connsiteX8224" fmla="*/ 7912586 w 9636586"/>
              <a:gd name="connsiteY8224" fmla="*/ 4920440 h 7041654"/>
              <a:gd name="connsiteX8225" fmla="*/ 7906534 w 9636586"/>
              <a:gd name="connsiteY8225" fmla="*/ 4918925 h 7041654"/>
              <a:gd name="connsiteX8226" fmla="*/ 7900976 w 9636586"/>
              <a:gd name="connsiteY8226" fmla="*/ 4920951 h 7041654"/>
              <a:gd name="connsiteX8227" fmla="*/ 7890378 w 9636586"/>
              <a:gd name="connsiteY8227" fmla="*/ 4927507 h 7041654"/>
              <a:gd name="connsiteX8228" fmla="*/ 7892403 w 9636586"/>
              <a:gd name="connsiteY8228" fmla="*/ 4930028 h 7041654"/>
              <a:gd name="connsiteX8229" fmla="*/ 7893911 w 9636586"/>
              <a:gd name="connsiteY8229" fmla="*/ 4930539 h 7041654"/>
              <a:gd name="connsiteX8230" fmla="*/ 7895440 w 9636586"/>
              <a:gd name="connsiteY8230" fmla="*/ 4930539 h 7041654"/>
              <a:gd name="connsiteX8231" fmla="*/ 7894428 w 9636586"/>
              <a:gd name="connsiteY8231" fmla="*/ 4932549 h 7041654"/>
              <a:gd name="connsiteX8232" fmla="*/ 7891908 w 9636586"/>
              <a:gd name="connsiteY8232" fmla="*/ 4933059 h 7041654"/>
              <a:gd name="connsiteX8233" fmla="*/ 7889366 w 9636586"/>
              <a:gd name="connsiteY8233" fmla="*/ 4933554 h 7041654"/>
              <a:gd name="connsiteX8234" fmla="*/ 7888871 w 9636586"/>
              <a:gd name="connsiteY8234" fmla="*/ 4933554 h 7041654"/>
              <a:gd name="connsiteX8235" fmla="*/ 7888871 w 9636586"/>
              <a:gd name="connsiteY8235" fmla="*/ 4936585 h 7041654"/>
              <a:gd name="connsiteX8236" fmla="*/ 7890378 w 9636586"/>
              <a:gd name="connsiteY8236" fmla="*/ 4938611 h 7041654"/>
              <a:gd name="connsiteX8237" fmla="*/ 7891908 w 9636586"/>
              <a:gd name="connsiteY8237" fmla="*/ 4939616 h 7041654"/>
              <a:gd name="connsiteX8238" fmla="*/ 7894428 w 9636586"/>
              <a:gd name="connsiteY8238" fmla="*/ 4940110 h 7041654"/>
              <a:gd name="connsiteX8239" fmla="*/ 7898456 w 9636586"/>
              <a:gd name="connsiteY8239" fmla="*/ 4937095 h 7041654"/>
              <a:gd name="connsiteX8240" fmla="*/ 7900481 w 9636586"/>
              <a:gd name="connsiteY8240" fmla="*/ 4936585 h 7041654"/>
              <a:gd name="connsiteX8241" fmla="*/ 7903001 w 9636586"/>
              <a:gd name="connsiteY8241" fmla="*/ 4937590 h 7041654"/>
              <a:gd name="connsiteX8242" fmla="*/ 7901493 w 9636586"/>
              <a:gd name="connsiteY8242" fmla="*/ 4939616 h 7041654"/>
              <a:gd name="connsiteX8243" fmla="*/ 7898456 w 9636586"/>
              <a:gd name="connsiteY8243" fmla="*/ 4944147 h 7041654"/>
              <a:gd name="connsiteX8244" fmla="*/ 7897444 w 9636586"/>
              <a:gd name="connsiteY8244" fmla="*/ 4947178 h 7041654"/>
              <a:gd name="connsiteX8245" fmla="*/ 7891391 w 9636586"/>
              <a:gd name="connsiteY8245" fmla="*/ 4952730 h 7041654"/>
              <a:gd name="connsiteX8246" fmla="*/ 7890378 w 9636586"/>
              <a:gd name="connsiteY8246" fmla="*/ 4955761 h 7041654"/>
              <a:gd name="connsiteX8247" fmla="*/ 7891908 w 9636586"/>
              <a:gd name="connsiteY8247" fmla="*/ 4956255 h 7041654"/>
              <a:gd name="connsiteX8248" fmla="*/ 7892403 w 9636586"/>
              <a:gd name="connsiteY8248" fmla="*/ 4958281 h 7041654"/>
              <a:gd name="connsiteX8249" fmla="*/ 7891908 w 9636586"/>
              <a:gd name="connsiteY8249" fmla="*/ 4959286 h 7041654"/>
              <a:gd name="connsiteX8250" fmla="*/ 7890378 w 9636586"/>
              <a:gd name="connsiteY8250" fmla="*/ 4961312 h 7041654"/>
              <a:gd name="connsiteX8251" fmla="*/ 7891391 w 9636586"/>
              <a:gd name="connsiteY8251" fmla="*/ 4962812 h 7041654"/>
              <a:gd name="connsiteX8252" fmla="*/ 7891391 w 9636586"/>
              <a:gd name="connsiteY8252" fmla="*/ 4964838 h 7041654"/>
              <a:gd name="connsiteX8253" fmla="*/ 7890378 w 9636586"/>
              <a:gd name="connsiteY8253" fmla="*/ 4966848 h 7041654"/>
              <a:gd name="connsiteX8254" fmla="*/ 7886350 w 9636586"/>
              <a:gd name="connsiteY8254" fmla="*/ 4967359 h 7041654"/>
              <a:gd name="connsiteX8255" fmla="*/ 7885834 w 9636586"/>
              <a:gd name="connsiteY8255" fmla="*/ 4968364 h 7041654"/>
              <a:gd name="connsiteX8256" fmla="*/ 7885338 w 9636586"/>
              <a:gd name="connsiteY8256" fmla="*/ 4969879 h 7041654"/>
              <a:gd name="connsiteX8257" fmla="*/ 7884821 w 9636586"/>
              <a:gd name="connsiteY8257" fmla="*/ 4970884 h 7041654"/>
              <a:gd name="connsiteX8258" fmla="*/ 7882301 w 9636586"/>
              <a:gd name="connsiteY8258" fmla="*/ 4971905 h 7041654"/>
              <a:gd name="connsiteX8259" fmla="*/ 7881288 w 9636586"/>
              <a:gd name="connsiteY8259" fmla="*/ 4972910 h 7041654"/>
              <a:gd name="connsiteX8260" fmla="*/ 7876765 w 9636586"/>
              <a:gd name="connsiteY8260" fmla="*/ 4972910 h 7041654"/>
              <a:gd name="connsiteX8261" fmla="*/ 7875752 w 9636586"/>
              <a:gd name="connsiteY8261" fmla="*/ 4972910 h 7041654"/>
              <a:gd name="connsiteX8262" fmla="*/ 7872220 w 9636586"/>
              <a:gd name="connsiteY8262" fmla="*/ 4975431 h 7041654"/>
              <a:gd name="connsiteX8263" fmla="*/ 7870691 w 9636586"/>
              <a:gd name="connsiteY8263" fmla="*/ 4976947 h 7041654"/>
              <a:gd name="connsiteX8264" fmla="*/ 7867675 w 9636586"/>
              <a:gd name="connsiteY8264" fmla="*/ 4974921 h 7041654"/>
              <a:gd name="connsiteX8265" fmla="*/ 7863626 w 9636586"/>
              <a:gd name="connsiteY8265" fmla="*/ 4975431 h 7041654"/>
              <a:gd name="connsiteX8266" fmla="*/ 7861105 w 9636586"/>
              <a:gd name="connsiteY8266" fmla="*/ 4974921 h 7041654"/>
              <a:gd name="connsiteX8267" fmla="*/ 7856065 w 9636586"/>
              <a:gd name="connsiteY8267" fmla="*/ 4977952 h 7041654"/>
              <a:gd name="connsiteX8268" fmla="*/ 7852015 w 9636586"/>
              <a:gd name="connsiteY8268" fmla="*/ 4977952 h 7041654"/>
              <a:gd name="connsiteX8269" fmla="*/ 7850012 w 9636586"/>
              <a:gd name="connsiteY8269" fmla="*/ 4974921 h 7041654"/>
              <a:gd name="connsiteX8270" fmla="*/ 7847987 w 9636586"/>
              <a:gd name="connsiteY8270" fmla="*/ 4969879 h 7041654"/>
              <a:gd name="connsiteX8271" fmla="*/ 7844950 w 9636586"/>
              <a:gd name="connsiteY8271" fmla="*/ 4972910 h 7041654"/>
              <a:gd name="connsiteX8272" fmla="*/ 7844455 w 9636586"/>
              <a:gd name="connsiteY8272" fmla="*/ 4976947 h 7041654"/>
              <a:gd name="connsiteX8273" fmla="*/ 7845467 w 9636586"/>
              <a:gd name="connsiteY8273" fmla="*/ 4980472 h 7041654"/>
              <a:gd name="connsiteX8274" fmla="*/ 7850012 w 9636586"/>
              <a:gd name="connsiteY8274" fmla="*/ 4982498 h 7041654"/>
              <a:gd name="connsiteX8275" fmla="*/ 7848482 w 9636586"/>
              <a:gd name="connsiteY8275" fmla="*/ 4983998 h 7041654"/>
              <a:gd name="connsiteX8276" fmla="*/ 7847470 w 9636586"/>
              <a:gd name="connsiteY8276" fmla="*/ 4985513 h 7041654"/>
              <a:gd name="connsiteX8277" fmla="*/ 7845467 w 9636586"/>
              <a:gd name="connsiteY8277" fmla="*/ 4986024 h 7041654"/>
              <a:gd name="connsiteX8278" fmla="*/ 7843938 w 9636586"/>
              <a:gd name="connsiteY8278" fmla="*/ 4986535 h 7041654"/>
              <a:gd name="connsiteX8279" fmla="*/ 7843938 w 9636586"/>
              <a:gd name="connsiteY8279" fmla="*/ 4987540 h 7041654"/>
              <a:gd name="connsiteX8280" fmla="*/ 7848482 w 9636586"/>
              <a:gd name="connsiteY8280" fmla="*/ 4987029 h 7041654"/>
              <a:gd name="connsiteX8281" fmla="*/ 7857572 w 9636586"/>
              <a:gd name="connsiteY8281" fmla="*/ 4983503 h 7041654"/>
              <a:gd name="connsiteX8282" fmla="*/ 7862118 w 9636586"/>
              <a:gd name="connsiteY8282" fmla="*/ 4982498 h 7041654"/>
              <a:gd name="connsiteX8283" fmla="*/ 7862613 w 9636586"/>
              <a:gd name="connsiteY8283" fmla="*/ 4984508 h 7041654"/>
              <a:gd name="connsiteX8284" fmla="*/ 7857077 w 9636586"/>
              <a:gd name="connsiteY8284" fmla="*/ 4996106 h 7041654"/>
              <a:gd name="connsiteX8285" fmla="*/ 7856560 w 9636586"/>
              <a:gd name="connsiteY8285" fmla="*/ 5000143 h 7041654"/>
              <a:gd name="connsiteX8286" fmla="*/ 7860610 w 9636586"/>
              <a:gd name="connsiteY8286" fmla="*/ 4998627 h 7041654"/>
              <a:gd name="connsiteX8287" fmla="*/ 7863130 w 9636586"/>
              <a:gd name="connsiteY8287" fmla="*/ 4995612 h 7041654"/>
              <a:gd name="connsiteX8288" fmla="*/ 7865155 w 9636586"/>
              <a:gd name="connsiteY8288" fmla="*/ 4992070 h 7041654"/>
              <a:gd name="connsiteX8289" fmla="*/ 7866146 w 9636586"/>
              <a:gd name="connsiteY8289" fmla="*/ 4987540 h 7041654"/>
              <a:gd name="connsiteX8290" fmla="*/ 7867675 w 9636586"/>
              <a:gd name="connsiteY8290" fmla="*/ 4993091 h 7041654"/>
              <a:gd name="connsiteX8291" fmla="*/ 7864142 w 9636586"/>
              <a:gd name="connsiteY8291" fmla="*/ 5003174 h 7041654"/>
              <a:gd name="connsiteX8292" fmla="*/ 7865155 w 9636586"/>
              <a:gd name="connsiteY8292" fmla="*/ 5007720 h 7041654"/>
              <a:gd name="connsiteX8293" fmla="*/ 7860610 w 9636586"/>
              <a:gd name="connsiteY8293" fmla="*/ 5010736 h 7041654"/>
              <a:gd name="connsiteX8294" fmla="*/ 7860093 w 9636586"/>
              <a:gd name="connsiteY8294" fmla="*/ 5011757 h 7041654"/>
              <a:gd name="connsiteX8295" fmla="*/ 7862118 w 9636586"/>
              <a:gd name="connsiteY8295" fmla="*/ 5013767 h 7041654"/>
              <a:gd name="connsiteX8296" fmla="*/ 7863130 w 9636586"/>
              <a:gd name="connsiteY8296" fmla="*/ 5015793 h 7041654"/>
              <a:gd name="connsiteX8297" fmla="*/ 7862613 w 9636586"/>
              <a:gd name="connsiteY8297" fmla="*/ 5017803 h 7041654"/>
              <a:gd name="connsiteX8298" fmla="*/ 7861105 w 9636586"/>
              <a:gd name="connsiteY8298" fmla="*/ 5022844 h 7041654"/>
              <a:gd name="connsiteX8299" fmla="*/ 7860093 w 9636586"/>
              <a:gd name="connsiteY8299" fmla="*/ 5032432 h 7041654"/>
              <a:gd name="connsiteX8300" fmla="*/ 7857572 w 9636586"/>
              <a:gd name="connsiteY8300" fmla="*/ 5032943 h 7041654"/>
              <a:gd name="connsiteX8301" fmla="*/ 7855052 w 9636586"/>
              <a:gd name="connsiteY8301" fmla="*/ 5032432 h 7041654"/>
              <a:gd name="connsiteX8302" fmla="*/ 7852015 w 9636586"/>
              <a:gd name="connsiteY8302" fmla="*/ 5032943 h 7041654"/>
              <a:gd name="connsiteX8303" fmla="*/ 7850012 w 9636586"/>
              <a:gd name="connsiteY8303" fmla="*/ 5035463 h 7041654"/>
              <a:gd name="connsiteX8304" fmla="*/ 7848482 w 9636586"/>
              <a:gd name="connsiteY8304" fmla="*/ 5038478 h 7041654"/>
              <a:gd name="connsiteX8305" fmla="*/ 7848482 w 9636586"/>
              <a:gd name="connsiteY8305" fmla="*/ 5040504 h 7041654"/>
              <a:gd name="connsiteX8306" fmla="*/ 7850012 w 9636586"/>
              <a:gd name="connsiteY8306" fmla="*/ 5042020 h 7041654"/>
              <a:gd name="connsiteX8307" fmla="*/ 7853028 w 9636586"/>
              <a:gd name="connsiteY8307" fmla="*/ 5042515 h 7041654"/>
              <a:gd name="connsiteX8308" fmla="*/ 7855052 w 9636586"/>
              <a:gd name="connsiteY8308" fmla="*/ 5041509 h 7041654"/>
              <a:gd name="connsiteX8309" fmla="*/ 7856065 w 9636586"/>
              <a:gd name="connsiteY8309" fmla="*/ 5038989 h 7041654"/>
              <a:gd name="connsiteX8310" fmla="*/ 7856560 w 9636586"/>
              <a:gd name="connsiteY8310" fmla="*/ 5038478 h 7041654"/>
              <a:gd name="connsiteX8311" fmla="*/ 7858090 w 9636586"/>
              <a:gd name="connsiteY8311" fmla="*/ 5041509 h 7041654"/>
              <a:gd name="connsiteX8312" fmla="*/ 7857572 w 9636586"/>
              <a:gd name="connsiteY8312" fmla="*/ 5045546 h 7041654"/>
              <a:gd name="connsiteX8313" fmla="*/ 7854040 w 9636586"/>
              <a:gd name="connsiteY8313" fmla="*/ 5055134 h 7041654"/>
              <a:gd name="connsiteX8314" fmla="*/ 7855052 w 9636586"/>
              <a:gd name="connsiteY8314" fmla="*/ 5058165 h 7041654"/>
              <a:gd name="connsiteX8315" fmla="*/ 7853028 w 9636586"/>
              <a:gd name="connsiteY8315" fmla="*/ 5064211 h 7041654"/>
              <a:gd name="connsiteX8316" fmla="*/ 7851003 w 9636586"/>
              <a:gd name="connsiteY8316" fmla="*/ 5065727 h 7041654"/>
              <a:gd name="connsiteX8317" fmla="*/ 7848482 w 9636586"/>
              <a:gd name="connsiteY8317" fmla="*/ 5068247 h 7041654"/>
              <a:gd name="connsiteX8318" fmla="*/ 7847470 w 9636586"/>
              <a:gd name="connsiteY8318" fmla="*/ 5067242 h 7041654"/>
              <a:gd name="connsiteX8319" fmla="*/ 7841417 w 9636586"/>
              <a:gd name="connsiteY8319" fmla="*/ 5061180 h 7041654"/>
              <a:gd name="connsiteX8320" fmla="*/ 7838897 w 9636586"/>
              <a:gd name="connsiteY8320" fmla="*/ 5059170 h 7041654"/>
              <a:gd name="connsiteX8321" fmla="*/ 7835365 w 9636586"/>
              <a:gd name="connsiteY8321" fmla="*/ 5060175 h 7041654"/>
              <a:gd name="connsiteX8322" fmla="*/ 7834352 w 9636586"/>
              <a:gd name="connsiteY8322" fmla="*/ 5062201 h 7041654"/>
              <a:gd name="connsiteX8323" fmla="*/ 7834352 w 9636586"/>
              <a:gd name="connsiteY8323" fmla="*/ 5065216 h 7041654"/>
              <a:gd name="connsiteX8324" fmla="*/ 7831336 w 9636586"/>
              <a:gd name="connsiteY8324" fmla="*/ 5067737 h 7041654"/>
              <a:gd name="connsiteX8325" fmla="*/ 7827804 w 9636586"/>
              <a:gd name="connsiteY8325" fmla="*/ 5068247 h 7041654"/>
              <a:gd name="connsiteX8326" fmla="*/ 7823259 w 9636586"/>
              <a:gd name="connsiteY8326" fmla="*/ 5067737 h 7041654"/>
              <a:gd name="connsiteX8327" fmla="*/ 7819726 w 9636586"/>
              <a:gd name="connsiteY8327" fmla="*/ 5067737 h 7041654"/>
              <a:gd name="connsiteX8328" fmla="*/ 7817185 w 9636586"/>
              <a:gd name="connsiteY8328" fmla="*/ 5070768 h 7041654"/>
              <a:gd name="connsiteX8329" fmla="*/ 7823259 w 9636586"/>
              <a:gd name="connsiteY8329" fmla="*/ 5071773 h 7041654"/>
              <a:gd name="connsiteX8330" fmla="*/ 7825262 w 9636586"/>
              <a:gd name="connsiteY8330" fmla="*/ 5072794 h 7041654"/>
              <a:gd name="connsiteX8331" fmla="*/ 7827804 w 9636586"/>
              <a:gd name="connsiteY8331" fmla="*/ 5074309 h 7041654"/>
              <a:gd name="connsiteX8332" fmla="*/ 7828299 w 9636586"/>
              <a:gd name="connsiteY8332" fmla="*/ 5074309 h 7041654"/>
              <a:gd name="connsiteX8333" fmla="*/ 7830820 w 9636586"/>
              <a:gd name="connsiteY8333" fmla="*/ 5071278 h 7041654"/>
              <a:gd name="connsiteX8334" fmla="*/ 7843442 w 9636586"/>
              <a:gd name="connsiteY8334" fmla="*/ 5072794 h 7041654"/>
              <a:gd name="connsiteX8335" fmla="*/ 7845467 w 9636586"/>
              <a:gd name="connsiteY8335" fmla="*/ 5072794 h 7041654"/>
              <a:gd name="connsiteX8336" fmla="*/ 7844950 w 9636586"/>
              <a:gd name="connsiteY8336" fmla="*/ 5076320 h 7041654"/>
              <a:gd name="connsiteX8337" fmla="*/ 7843938 w 9636586"/>
              <a:gd name="connsiteY8337" fmla="*/ 5077325 h 7041654"/>
              <a:gd name="connsiteX8338" fmla="*/ 7834869 w 9636586"/>
              <a:gd name="connsiteY8338" fmla="*/ 5077325 h 7041654"/>
              <a:gd name="connsiteX8339" fmla="*/ 7833340 w 9636586"/>
              <a:gd name="connsiteY8339" fmla="*/ 5077325 h 7041654"/>
              <a:gd name="connsiteX8340" fmla="*/ 7832844 w 9636586"/>
              <a:gd name="connsiteY8340" fmla="*/ 5077325 h 7041654"/>
              <a:gd name="connsiteX8341" fmla="*/ 7831336 w 9636586"/>
              <a:gd name="connsiteY8341" fmla="*/ 5078840 h 7041654"/>
              <a:gd name="connsiteX8342" fmla="*/ 7830820 w 9636586"/>
              <a:gd name="connsiteY8342" fmla="*/ 5080356 h 7041654"/>
              <a:gd name="connsiteX8343" fmla="*/ 7829312 w 9636586"/>
              <a:gd name="connsiteY8343" fmla="*/ 5082366 h 7041654"/>
              <a:gd name="connsiteX8344" fmla="*/ 7828299 w 9636586"/>
              <a:gd name="connsiteY8344" fmla="*/ 5083387 h 7041654"/>
              <a:gd name="connsiteX8345" fmla="*/ 7825779 w 9636586"/>
              <a:gd name="connsiteY8345" fmla="*/ 5084392 h 7041654"/>
              <a:gd name="connsiteX8346" fmla="*/ 7828299 w 9636586"/>
              <a:gd name="connsiteY8346" fmla="*/ 5085397 h 7041654"/>
              <a:gd name="connsiteX8347" fmla="*/ 7832844 w 9636586"/>
              <a:gd name="connsiteY8347" fmla="*/ 5085397 h 7041654"/>
              <a:gd name="connsiteX8348" fmla="*/ 7834352 w 9636586"/>
              <a:gd name="connsiteY8348" fmla="*/ 5085907 h 7041654"/>
              <a:gd name="connsiteX8349" fmla="*/ 7834352 w 9636586"/>
              <a:gd name="connsiteY8349" fmla="*/ 5088428 h 7041654"/>
              <a:gd name="connsiteX8350" fmla="*/ 7832327 w 9636586"/>
              <a:gd name="connsiteY8350" fmla="*/ 5089944 h 7041654"/>
              <a:gd name="connsiteX8351" fmla="*/ 7828795 w 9636586"/>
              <a:gd name="connsiteY8351" fmla="*/ 5092959 h 7041654"/>
              <a:gd name="connsiteX8352" fmla="*/ 7824767 w 9636586"/>
              <a:gd name="connsiteY8352" fmla="*/ 5098511 h 7041654"/>
              <a:gd name="connsiteX8353" fmla="*/ 7822246 w 9636586"/>
              <a:gd name="connsiteY8353" fmla="*/ 5100537 h 7041654"/>
              <a:gd name="connsiteX8354" fmla="*/ 7818714 w 9636586"/>
              <a:gd name="connsiteY8354" fmla="*/ 5102052 h 7041654"/>
              <a:gd name="connsiteX8355" fmla="*/ 7816689 w 9636586"/>
              <a:gd name="connsiteY8355" fmla="*/ 5103057 h 7041654"/>
              <a:gd name="connsiteX8356" fmla="*/ 7804066 w 9636586"/>
              <a:gd name="connsiteY8356" fmla="*/ 5110619 h 7041654"/>
              <a:gd name="connsiteX8357" fmla="*/ 7801546 w 9636586"/>
              <a:gd name="connsiteY8357" fmla="*/ 5113140 h 7041654"/>
              <a:gd name="connsiteX8358" fmla="*/ 7800534 w 9636586"/>
              <a:gd name="connsiteY8358" fmla="*/ 5116171 h 7041654"/>
              <a:gd name="connsiteX8359" fmla="*/ 7786404 w 9636586"/>
              <a:gd name="connsiteY8359" fmla="*/ 5132316 h 7041654"/>
              <a:gd name="connsiteX8360" fmla="*/ 7784896 w 9636586"/>
              <a:gd name="connsiteY8360" fmla="*/ 5135347 h 7041654"/>
              <a:gd name="connsiteX8361" fmla="*/ 7781363 w 9636586"/>
              <a:gd name="connsiteY8361" fmla="*/ 5151475 h 7041654"/>
              <a:gd name="connsiteX8362" fmla="*/ 7781363 w 9636586"/>
              <a:gd name="connsiteY8362" fmla="*/ 5168131 h 7041654"/>
              <a:gd name="connsiteX8363" fmla="*/ 7781858 w 9636586"/>
              <a:gd name="connsiteY8363" fmla="*/ 5170141 h 7041654"/>
              <a:gd name="connsiteX8364" fmla="*/ 7777314 w 9636586"/>
              <a:gd name="connsiteY8364" fmla="*/ 5172167 h 7041654"/>
              <a:gd name="connsiteX8365" fmla="*/ 7774793 w 9636586"/>
              <a:gd name="connsiteY8365" fmla="*/ 5176203 h 7041654"/>
              <a:gd name="connsiteX8366" fmla="*/ 7772273 w 9636586"/>
              <a:gd name="connsiteY8366" fmla="*/ 5179234 h 7041654"/>
              <a:gd name="connsiteX8367" fmla="*/ 7767728 w 9636586"/>
              <a:gd name="connsiteY8367" fmla="*/ 5178724 h 7041654"/>
              <a:gd name="connsiteX8368" fmla="*/ 7770248 w 9636586"/>
              <a:gd name="connsiteY8368" fmla="*/ 5174177 h 7041654"/>
              <a:gd name="connsiteX8369" fmla="*/ 7769236 w 9636586"/>
              <a:gd name="connsiteY8369" fmla="*/ 5172677 h 7041654"/>
              <a:gd name="connsiteX8370" fmla="*/ 7766716 w 9636586"/>
              <a:gd name="connsiteY8370" fmla="*/ 5172167 h 7041654"/>
              <a:gd name="connsiteX8371" fmla="*/ 7765703 w 9636586"/>
              <a:gd name="connsiteY8371" fmla="*/ 5172167 h 7041654"/>
              <a:gd name="connsiteX8372" fmla="*/ 7764196 w 9636586"/>
              <a:gd name="connsiteY8372" fmla="*/ 5172677 h 7041654"/>
              <a:gd name="connsiteX8373" fmla="*/ 7757130 w 9636586"/>
              <a:gd name="connsiteY8373" fmla="*/ 5179729 h 7041654"/>
              <a:gd name="connsiteX8374" fmla="*/ 7758143 w 9636586"/>
              <a:gd name="connsiteY8374" fmla="*/ 5181755 h 7041654"/>
              <a:gd name="connsiteX8375" fmla="*/ 7759650 w 9636586"/>
              <a:gd name="connsiteY8375" fmla="*/ 5182760 h 7041654"/>
              <a:gd name="connsiteX8376" fmla="*/ 7761158 w 9636586"/>
              <a:gd name="connsiteY8376" fmla="*/ 5182760 h 7041654"/>
              <a:gd name="connsiteX8377" fmla="*/ 7765703 w 9636586"/>
              <a:gd name="connsiteY8377" fmla="*/ 5182760 h 7041654"/>
              <a:gd name="connsiteX8378" fmla="*/ 7767728 w 9636586"/>
              <a:gd name="connsiteY8378" fmla="*/ 5184770 h 7041654"/>
              <a:gd name="connsiteX8379" fmla="*/ 7773781 w 9636586"/>
              <a:gd name="connsiteY8379" fmla="*/ 5188806 h 7041654"/>
              <a:gd name="connsiteX8380" fmla="*/ 7776818 w 9636586"/>
              <a:gd name="connsiteY8380" fmla="*/ 5190832 h 7041654"/>
              <a:gd name="connsiteX8381" fmla="*/ 7781363 w 9636586"/>
              <a:gd name="connsiteY8381" fmla="*/ 5191327 h 7041654"/>
              <a:gd name="connsiteX8382" fmla="*/ 7773781 w 9636586"/>
              <a:gd name="connsiteY8382" fmla="*/ 5191837 h 7041654"/>
              <a:gd name="connsiteX8383" fmla="*/ 7771756 w 9636586"/>
              <a:gd name="connsiteY8383" fmla="*/ 5195873 h 7041654"/>
              <a:gd name="connsiteX8384" fmla="*/ 7766716 w 9636586"/>
              <a:gd name="connsiteY8384" fmla="*/ 5221096 h 7041654"/>
              <a:gd name="connsiteX8385" fmla="*/ 7763700 w 9636586"/>
              <a:gd name="connsiteY8385" fmla="*/ 5227652 h 7041654"/>
              <a:gd name="connsiteX8386" fmla="*/ 7758638 w 9636586"/>
              <a:gd name="connsiteY8386" fmla="*/ 5230173 h 7041654"/>
              <a:gd name="connsiteX8387" fmla="*/ 7753081 w 9636586"/>
              <a:gd name="connsiteY8387" fmla="*/ 5232694 h 7041654"/>
              <a:gd name="connsiteX8388" fmla="*/ 7747545 w 9636586"/>
              <a:gd name="connsiteY8388" fmla="*/ 5242792 h 7041654"/>
              <a:gd name="connsiteX8389" fmla="*/ 7742483 w 9636586"/>
              <a:gd name="connsiteY8389" fmla="*/ 5245313 h 7041654"/>
              <a:gd name="connsiteX8390" fmla="*/ 7741988 w 9636586"/>
              <a:gd name="connsiteY8390" fmla="*/ 5246318 h 7041654"/>
              <a:gd name="connsiteX8391" fmla="*/ 7744508 w 9636586"/>
              <a:gd name="connsiteY8391" fmla="*/ 5248344 h 7041654"/>
              <a:gd name="connsiteX8392" fmla="*/ 7747545 w 9636586"/>
              <a:gd name="connsiteY8392" fmla="*/ 5250354 h 7041654"/>
              <a:gd name="connsiteX8393" fmla="*/ 7749053 w 9636586"/>
              <a:gd name="connsiteY8393" fmla="*/ 5251359 h 7041654"/>
              <a:gd name="connsiteX8394" fmla="*/ 7752090 w 9636586"/>
              <a:gd name="connsiteY8394" fmla="*/ 5251869 h 7041654"/>
              <a:gd name="connsiteX8395" fmla="*/ 7752090 w 9636586"/>
              <a:gd name="connsiteY8395" fmla="*/ 5253879 h 7041654"/>
              <a:gd name="connsiteX8396" fmla="*/ 7750065 w 9636586"/>
              <a:gd name="connsiteY8396" fmla="*/ 5255395 h 7041654"/>
              <a:gd name="connsiteX8397" fmla="*/ 7745520 w 9636586"/>
              <a:gd name="connsiteY8397" fmla="*/ 5255395 h 7041654"/>
              <a:gd name="connsiteX8398" fmla="*/ 7747545 w 9636586"/>
              <a:gd name="connsiteY8398" fmla="*/ 5257421 h 7041654"/>
              <a:gd name="connsiteX8399" fmla="*/ 7752090 w 9636586"/>
              <a:gd name="connsiteY8399" fmla="*/ 5259431 h 7041654"/>
              <a:gd name="connsiteX8400" fmla="*/ 7754093 w 9636586"/>
              <a:gd name="connsiteY8400" fmla="*/ 5260947 h 7041654"/>
              <a:gd name="connsiteX8401" fmla="*/ 7753081 w 9636586"/>
              <a:gd name="connsiteY8401" fmla="*/ 5262973 h 7041654"/>
              <a:gd name="connsiteX8402" fmla="*/ 7754093 w 9636586"/>
              <a:gd name="connsiteY8402" fmla="*/ 5263978 h 7041654"/>
              <a:gd name="connsiteX8403" fmla="*/ 7752090 w 9636586"/>
              <a:gd name="connsiteY8403" fmla="*/ 5269530 h 7041654"/>
              <a:gd name="connsiteX8404" fmla="*/ 7756118 w 9636586"/>
              <a:gd name="connsiteY8404" fmla="*/ 5273055 h 7041654"/>
              <a:gd name="connsiteX8405" fmla="*/ 7762688 w 9636586"/>
              <a:gd name="connsiteY8405" fmla="*/ 5275081 h 7041654"/>
              <a:gd name="connsiteX8406" fmla="*/ 7767233 w 9636586"/>
              <a:gd name="connsiteY8406" fmla="*/ 5275576 h 7041654"/>
              <a:gd name="connsiteX8407" fmla="*/ 7767728 w 9636586"/>
              <a:gd name="connsiteY8407" fmla="*/ 5276581 h 7041654"/>
              <a:gd name="connsiteX8408" fmla="*/ 7766220 w 9636586"/>
              <a:gd name="connsiteY8408" fmla="*/ 5283138 h 7041654"/>
              <a:gd name="connsiteX8409" fmla="*/ 7766220 w 9636586"/>
              <a:gd name="connsiteY8409" fmla="*/ 5288195 h 7041654"/>
              <a:gd name="connsiteX8410" fmla="*/ 7763700 w 9636586"/>
              <a:gd name="connsiteY8410" fmla="*/ 5290716 h 7041654"/>
              <a:gd name="connsiteX8411" fmla="*/ 7758143 w 9636586"/>
              <a:gd name="connsiteY8411" fmla="*/ 5294752 h 7041654"/>
              <a:gd name="connsiteX8412" fmla="*/ 7756635 w 9636586"/>
              <a:gd name="connsiteY8412" fmla="*/ 5292231 h 7041654"/>
              <a:gd name="connsiteX8413" fmla="*/ 7754093 w 9636586"/>
              <a:gd name="connsiteY8413" fmla="*/ 5290716 h 7041654"/>
              <a:gd name="connsiteX8414" fmla="*/ 7752090 w 9636586"/>
              <a:gd name="connsiteY8414" fmla="*/ 5288195 h 7041654"/>
              <a:gd name="connsiteX8415" fmla="*/ 7753598 w 9636586"/>
              <a:gd name="connsiteY8415" fmla="*/ 5285674 h 7041654"/>
              <a:gd name="connsiteX8416" fmla="*/ 7755106 w 9636586"/>
              <a:gd name="connsiteY8416" fmla="*/ 5282643 h 7041654"/>
              <a:gd name="connsiteX8417" fmla="*/ 7753081 w 9636586"/>
              <a:gd name="connsiteY8417" fmla="*/ 5278097 h 7041654"/>
              <a:gd name="connsiteX8418" fmla="*/ 7754093 w 9636586"/>
              <a:gd name="connsiteY8418" fmla="*/ 5275576 h 7041654"/>
              <a:gd name="connsiteX8419" fmla="*/ 7750560 w 9636586"/>
              <a:gd name="connsiteY8419" fmla="*/ 5273566 h 7041654"/>
              <a:gd name="connsiteX8420" fmla="*/ 7746016 w 9636586"/>
              <a:gd name="connsiteY8420" fmla="*/ 5274060 h 7041654"/>
              <a:gd name="connsiteX8421" fmla="*/ 7742483 w 9636586"/>
              <a:gd name="connsiteY8421" fmla="*/ 5275576 h 7041654"/>
              <a:gd name="connsiteX8422" fmla="*/ 7735418 w 9636586"/>
              <a:gd name="connsiteY8422" fmla="*/ 5277092 h 7041654"/>
              <a:gd name="connsiteX8423" fmla="*/ 7733414 w 9636586"/>
              <a:gd name="connsiteY8423" fmla="*/ 5280123 h 7041654"/>
              <a:gd name="connsiteX8424" fmla="*/ 7731885 w 9636586"/>
              <a:gd name="connsiteY8424" fmla="*/ 5287684 h 7041654"/>
              <a:gd name="connsiteX8425" fmla="*/ 7735935 w 9636586"/>
              <a:gd name="connsiteY8425" fmla="*/ 5288690 h 7041654"/>
              <a:gd name="connsiteX8426" fmla="*/ 7736430 w 9636586"/>
              <a:gd name="connsiteY8426" fmla="*/ 5291210 h 7041654"/>
              <a:gd name="connsiteX8427" fmla="*/ 7736430 w 9636586"/>
              <a:gd name="connsiteY8427" fmla="*/ 5294752 h 7041654"/>
              <a:gd name="connsiteX8428" fmla="*/ 7737442 w 9636586"/>
              <a:gd name="connsiteY8428" fmla="*/ 5297272 h 7041654"/>
              <a:gd name="connsiteX8429" fmla="*/ 7737442 w 9636586"/>
              <a:gd name="connsiteY8429" fmla="*/ 5297767 h 7041654"/>
              <a:gd name="connsiteX8430" fmla="*/ 7740975 w 9636586"/>
              <a:gd name="connsiteY8430" fmla="*/ 5300304 h 7041654"/>
              <a:gd name="connsiteX8431" fmla="*/ 7744012 w 9636586"/>
              <a:gd name="connsiteY8431" fmla="*/ 5298788 h 7041654"/>
              <a:gd name="connsiteX8432" fmla="*/ 7747545 w 9636586"/>
              <a:gd name="connsiteY8432" fmla="*/ 5297767 h 7041654"/>
              <a:gd name="connsiteX8433" fmla="*/ 7750065 w 9636586"/>
              <a:gd name="connsiteY8433" fmla="*/ 5297767 h 7041654"/>
              <a:gd name="connsiteX8434" fmla="*/ 7751078 w 9636586"/>
              <a:gd name="connsiteY8434" fmla="*/ 5299793 h 7041654"/>
              <a:gd name="connsiteX8435" fmla="*/ 7750560 w 9636586"/>
              <a:gd name="connsiteY8435" fmla="*/ 5302314 h 7041654"/>
              <a:gd name="connsiteX8436" fmla="*/ 7750065 w 9636586"/>
              <a:gd name="connsiteY8436" fmla="*/ 5306350 h 7041654"/>
              <a:gd name="connsiteX8437" fmla="*/ 7748557 w 9636586"/>
              <a:gd name="connsiteY8437" fmla="*/ 5308360 h 7041654"/>
              <a:gd name="connsiteX8438" fmla="*/ 7747028 w 9636586"/>
              <a:gd name="connsiteY8438" fmla="*/ 5309875 h 7041654"/>
              <a:gd name="connsiteX8439" fmla="*/ 7745025 w 9636586"/>
              <a:gd name="connsiteY8439" fmla="*/ 5309875 h 7041654"/>
              <a:gd name="connsiteX8440" fmla="*/ 7744012 w 9636586"/>
              <a:gd name="connsiteY8440" fmla="*/ 5309381 h 7041654"/>
              <a:gd name="connsiteX8441" fmla="*/ 7743000 w 9636586"/>
              <a:gd name="connsiteY8441" fmla="*/ 5309875 h 7041654"/>
              <a:gd name="connsiteX8442" fmla="*/ 7742483 w 9636586"/>
              <a:gd name="connsiteY8442" fmla="*/ 5310386 h 7041654"/>
              <a:gd name="connsiteX8443" fmla="*/ 7740975 w 9636586"/>
              <a:gd name="connsiteY8443" fmla="*/ 5311391 h 7041654"/>
              <a:gd name="connsiteX8444" fmla="*/ 7738950 w 9636586"/>
              <a:gd name="connsiteY8444" fmla="*/ 5312396 h 7041654"/>
              <a:gd name="connsiteX8445" fmla="*/ 7737442 w 9636586"/>
              <a:gd name="connsiteY8445" fmla="*/ 5312907 h 7041654"/>
              <a:gd name="connsiteX8446" fmla="*/ 7733414 w 9636586"/>
              <a:gd name="connsiteY8446" fmla="*/ 5307865 h 7041654"/>
              <a:gd name="connsiteX8447" fmla="*/ 7723312 w 9636586"/>
              <a:gd name="connsiteY8447" fmla="*/ 5309381 h 7041654"/>
              <a:gd name="connsiteX8448" fmla="*/ 7718767 w 9636586"/>
              <a:gd name="connsiteY8448" fmla="*/ 5310386 h 7041654"/>
              <a:gd name="connsiteX8449" fmla="*/ 7713210 w 9636586"/>
              <a:gd name="connsiteY8449" fmla="*/ 5312396 h 7041654"/>
              <a:gd name="connsiteX8450" fmla="*/ 7706661 w 9636586"/>
              <a:gd name="connsiteY8450" fmla="*/ 5315938 h 7041654"/>
              <a:gd name="connsiteX8451" fmla="*/ 7705132 w 9636586"/>
              <a:gd name="connsiteY8451" fmla="*/ 5317453 h 7041654"/>
              <a:gd name="connsiteX8452" fmla="*/ 7704637 w 9636586"/>
              <a:gd name="connsiteY8452" fmla="*/ 5320468 h 7041654"/>
              <a:gd name="connsiteX8453" fmla="*/ 7703624 w 9636586"/>
              <a:gd name="connsiteY8453" fmla="*/ 5322989 h 7041654"/>
              <a:gd name="connsiteX8454" fmla="*/ 7702612 w 9636586"/>
              <a:gd name="connsiteY8454" fmla="*/ 5324010 h 7041654"/>
              <a:gd name="connsiteX8455" fmla="*/ 7700587 w 9636586"/>
              <a:gd name="connsiteY8455" fmla="*/ 5326020 h 7041654"/>
              <a:gd name="connsiteX8456" fmla="*/ 7695547 w 9636586"/>
              <a:gd name="connsiteY8456" fmla="*/ 5331572 h 7041654"/>
              <a:gd name="connsiteX8457" fmla="*/ 7693026 w 9636586"/>
              <a:gd name="connsiteY8457" fmla="*/ 5334603 h 7041654"/>
              <a:gd name="connsiteX8458" fmla="*/ 7692531 w 9636586"/>
              <a:gd name="connsiteY8458" fmla="*/ 5338639 h 7041654"/>
              <a:gd name="connsiteX8459" fmla="*/ 7692531 w 9636586"/>
              <a:gd name="connsiteY8459" fmla="*/ 5344191 h 7041654"/>
              <a:gd name="connsiteX8460" fmla="*/ 7693026 w 9636586"/>
              <a:gd name="connsiteY8460" fmla="*/ 5347206 h 7041654"/>
              <a:gd name="connsiteX8461" fmla="*/ 7694039 w 9636586"/>
              <a:gd name="connsiteY8461" fmla="*/ 5347717 h 7041654"/>
              <a:gd name="connsiteX8462" fmla="*/ 7694039 w 9636586"/>
              <a:gd name="connsiteY8462" fmla="*/ 5348211 h 7041654"/>
              <a:gd name="connsiteX8463" fmla="*/ 7692531 w 9636586"/>
              <a:gd name="connsiteY8463" fmla="*/ 5350748 h 7041654"/>
              <a:gd name="connsiteX8464" fmla="*/ 7686457 w 9636586"/>
              <a:gd name="connsiteY8464" fmla="*/ 5354784 h 7041654"/>
              <a:gd name="connsiteX8465" fmla="*/ 7685444 w 9636586"/>
              <a:gd name="connsiteY8465" fmla="*/ 5355279 h 7041654"/>
              <a:gd name="connsiteX8466" fmla="*/ 7683936 w 9636586"/>
              <a:gd name="connsiteY8466" fmla="*/ 5359315 h 7041654"/>
              <a:gd name="connsiteX8467" fmla="*/ 7681912 w 9636586"/>
              <a:gd name="connsiteY8467" fmla="*/ 5362346 h 7041654"/>
              <a:gd name="connsiteX8468" fmla="*/ 7678896 w 9636586"/>
              <a:gd name="connsiteY8468" fmla="*/ 5365377 h 7041654"/>
              <a:gd name="connsiteX8469" fmla="*/ 7676871 w 9636586"/>
              <a:gd name="connsiteY8469" fmla="*/ 5367387 h 7041654"/>
              <a:gd name="connsiteX8470" fmla="*/ 7676376 w 9636586"/>
              <a:gd name="connsiteY8470" fmla="*/ 5371934 h 7041654"/>
              <a:gd name="connsiteX8471" fmla="*/ 7676871 w 9636586"/>
              <a:gd name="connsiteY8471" fmla="*/ 5382527 h 7041654"/>
              <a:gd name="connsiteX8472" fmla="*/ 7676376 w 9636586"/>
              <a:gd name="connsiteY8472" fmla="*/ 5384537 h 7041654"/>
              <a:gd name="connsiteX8473" fmla="*/ 7672843 w 9636586"/>
              <a:gd name="connsiteY8473" fmla="*/ 5386052 h 7041654"/>
              <a:gd name="connsiteX8474" fmla="*/ 7669310 w 9636586"/>
              <a:gd name="connsiteY8474" fmla="*/ 5390599 h 7041654"/>
              <a:gd name="connsiteX8475" fmla="*/ 7661233 w 9636586"/>
              <a:gd name="connsiteY8475" fmla="*/ 5403202 h 7041654"/>
              <a:gd name="connsiteX8476" fmla="*/ 7655676 w 9636586"/>
              <a:gd name="connsiteY8476" fmla="*/ 5415821 h 7041654"/>
              <a:gd name="connsiteX8477" fmla="*/ 7652638 w 9636586"/>
              <a:gd name="connsiteY8477" fmla="*/ 5419857 h 7041654"/>
              <a:gd name="connsiteX8478" fmla="*/ 7649106 w 9636586"/>
              <a:gd name="connsiteY8478" fmla="*/ 5421867 h 7041654"/>
              <a:gd name="connsiteX8479" fmla="*/ 7645078 w 9636586"/>
              <a:gd name="connsiteY8479" fmla="*/ 5420352 h 7041654"/>
              <a:gd name="connsiteX8480" fmla="*/ 7641028 w 9636586"/>
              <a:gd name="connsiteY8480" fmla="*/ 5418342 h 7041654"/>
              <a:gd name="connsiteX8481" fmla="*/ 7638508 w 9636586"/>
              <a:gd name="connsiteY8481" fmla="*/ 5419347 h 7041654"/>
              <a:gd name="connsiteX8482" fmla="*/ 7632455 w 9636586"/>
              <a:gd name="connsiteY8482" fmla="*/ 5421357 h 7041654"/>
              <a:gd name="connsiteX8483" fmla="*/ 7638012 w 9636586"/>
              <a:gd name="connsiteY8483" fmla="*/ 5425904 h 7041654"/>
              <a:gd name="connsiteX8484" fmla="*/ 7639520 w 9636586"/>
              <a:gd name="connsiteY8484" fmla="*/ 5431455 h 7041654"/>
              <a:gd name="connsiteX8485" fmla="*/ 7640016 w 9636586"/>
              <a:gd name="connsiteY8485" fmla="*/ 5432460 h 7041654"/>
              <a:gd name="connsiteX8486" fmla="*/ 7642040 w 9636586"/>
              <a:gd name="connsiteY8486" fmla="*/ 5435492 h 7041654"/>
              <a:gd name="connsiteX8487" fmla="*/ 7642558 w 9636586"/>
              <a:gd name="connsiteY8487" fmla="*/ 5438012 h 7041654"/>
              <a:gd name="connsiteX8488" fmla="*/ 7642040 w 9636586"/>
              <a:gd name="connsiteY8488" fmla="*/ 5443053 h 7041654"/>
              <a:gd name="connsiteX8489" fmla="*/ 7641028 w 9636586"/>
              <a:gd name="connsiteY8489" fmla="*/ 5444569 h 7041654"/>
              <a:gd name="connsiteX8490" fmla="*/ 7638012 w 9636586"/>
              <a:gd name="connsiteY8490" fmla="*/ 5445574 h 7041654"/>
              <a:gd name="connsiteX8491" fmla="*/ 7632455 w 9636586"/>
              <a:gd name="connsiteY8491" fmla="*/ 5447600 h 7041654"/>
              <a:gd name="connsiteX8492" fmla="*/ 7631960 w 9636586"/>
              <a:gd name="connsiteY8492" fmla="*/ 5448095 h 7041654"/>
              <a:gd name="connsiteX8493" fmla="*/ 7624378 w 9636586"/>
              <a:gd name="connsiteY8493" fmla="*/ 5454651 h 7041654"/>
              <a:gd name="connsiteX8494" fmla="*/ 7623882 w 9636586"/>
              <a:gd name="connsiteY8494" fmla="*/ 5456167 h 7041654"/>
              <a:gd name="connsiteX8495" fmla="*/ 7623882 w 9636586"/>
              <a:gd name="connsiteY8495" fmla="*/ 5459198 h 7041654"/>
              <a:gd name="connsiteX8496" fmla="*/ 7626402 w 9636586"/>
              <a:gd name="connsiteY8496" fmla="*/ 5464239 h 7041654"/>
              <a:gd name="connsiteX8497" fmla="*/ 7626402 w 9636586"/>
              <a:gd name="connsiteY8497" fmla="*/ 5468276 h 7041654"/>
              <a:gd name="connsiteX8498" fmla="*/ 7625390 w 9636586"/>
              <a:gd name="connsiteY8498" fmla="*/ 5481900 h 7041654"/>
              <a:gd name="connsiteX8499" fmla="*/ 7623365 w 9636586"/>
              <a:gd name="connsiteY8499" fmla="*/ 5489972 h 7041654"/>
              <a:gd name="connsiteX8500" fmla="*/ 7619832 w 9636586"/>
              <a:gd name="connsiteY8500" fmla="*/ 5488967 h 7041654"/>
              <a:gd name="connsiteX8501" fmla="*/ 7614792 w 9636586"/>
              <a:gd name="connsiteY8501" fmla="*/ 5486941 h 7041654"/>
              <a:gd name="connsiteX8502" fmla="*/ 7611260 w 9636586"/>
              <a:gd name="connsiteY8502" fmla="*/ 5489972 h 7041654"/>
              <a:gd name="connsiteX8503" fmla="*/ 7611755 w 9636586"/>
              <a:gd name="connsiteY8503" fmla="*/ 5490977 h 7041654"/>
              <a:gd name="connsiteX8504" fmla="*/ 7611755 w 9636586"/>
              <a:gd name="connsiteY8504" fmla="*/ 5491982 h 7041654"/>
              <a:gd name="connsiteX8505" fmla="*/ 7610247 w 9636586"/>
              <a:gd name="connsiteY8505" fmla="*/ 5494008 h 7041654"/>
              <a:gd name="connsiteX8506" fmla="*/ 7611260 w 9636586"/>
              <a:gd name="connsiteY8506" fmla="*/ 5494008 h 7041654"/>
              <a:gd name="connsiteX8507" fmla="*/ 7611755 w 9636586"/>
              <a:gd name="connsiteY8507" fmla="*/ 5493498 h 7041654"/>
              <a:gd name="connsiteX8508" fmla="*/ 7613284 w 9636586"/>
              <a:gd name="connsiteY8508" fmla="*/ 5493498 h 7041654"/>
              <a:gd name="connsiteX8509" fmla="*/ 7614275 w 9636586"/>
              <a:gd name="connsiteY8509" fmla="*/ 5491982 h 7041654"/>
              <a:gd name="connsiteX8510" fmla="*/ 7617312 w 9636586"/>
              <a:gd name="connsiteY8510" fmla="*/ 5494008 h 7041654"/>
              <a:gd name="connsiteX8511" fmla="*/ 7620845 w 9636586"/>
              <a:gd name="connsiteY8511" fmla="*/ 5497039 h 7041654"/>
              <a:gd name="connsiteX8512" fmla="*/ 7622870 w 9636586"/>
              <a:gd name="connsiteY8512" fmla="*/ 5500054 h 7041654"/>
              <a:gd name="connsiteX8513" fmla="*/ 7618325 w 9636586"/>
              <a:gd name="connsiteY8513" fmla="*/ 5507632 h 7041654"/>
              <a:gd name="connsiteX8514" fmla="*/ 7617808 w 9636586"/>
              <a:gd name="connsiteY8514" fmla="*/ 5512163 h 7041654"/>
              <a:gd name="connsiteX8515" fmla="*/ 7618325 w 9636586"/>
              <a:gd name="connsiteY8515" fmla="*/ 5516710 h 7041654"/>
              <a:gd name="connsiteX8516" fmla="*/ 7622870 w 9636586"/>
              <a:gd name="connsiteY8516" fmla="*/ 5528308 h 7041654"/>
              <a:gd name="connsiteX8517" fmla="*/ 7623365 w 9636586"/>
              <a:gd name="connsiteY8517" fmla="*/ 5532344 h 7041654"/>
              <a:gd name="connsiteX8518" fmla="*/ 7620350 w 9636586"/>
              <a:gd name="connsiteY8518" fmla="*/ 5534354 h 7041654"/>
              <a:gd name="connsiteX8519" fmla="*/ 7620350 w 9636586"/>
              <a:gd name="connsiteY8519" fmla="*/ 5535375 h 7041654"/>
              <a:gd name="connsiteX8520" fmla="*/ 7622353 w 9636586"/>
              <a:gd name="connsiteY8520" fmla="*/ 5540416 h 7041654"/>
              <a:gd name="connsiteX8521" fmla="*/ 7622353 w 9636586"/>
              <a:gd name="connsiteY8521" fmla="*/ 5541932 h 7041654"/>
              <a:gd name="connsiteX8522" fmla="*/ 7621340 w 9636586"/>
              <a:gd name="connsiteY8522" fmla="*/ 5544452 h 7041654"/>
              <a:gd name="connsiteX8523" fmla="*/ 7619832 w 9636586"/>
              <a:gd name="connsiteY8523" fmla="*/ 5545968 h 7041654"/>
              <a:gd name="connsiteX8524" fmla="*/ 7615288 w 9636586"/>
              <a:gd name="connsiteY8524" fmla="*/ 5548983 h 7041654"/>
              <a:gd name="connsiteX8525" fmla="*/ 7611755 w 9636586"/>
              <a:gd name="connsiteY8525" fmla="*/ 5552014 h 7041654"/>
              <a:gd name="connsiteX8526" fmla="*/ 7609235 w 9636586"/>
              <a:gd name="connsiteY8526" fmla="*/ 5556050 h 7041654"/>
              <a:gd name="connsiteX8527" fmla="*/ 7607727 w 9636586"/>
              <a:gd name="connsiteY8527" fmla="*/ 5559576 h 7041654"/>
              <a:gd name="connsiteX8528" fmla="*/ 7607210 w 9636586"/>
              <a:gd name="connsiteY8528" fmla="*/ 5564633 h 7041654"/>
              <a:gd name="connsiteX8529" fmla="*/ 7608222 w 9636586"/>
              <a:gd name="connsiteY8529" fmla="*/ 5569164 h 7041654"/>
              <a:gd name="connsiteX8530" fmla="*/ 7608222 w 9636586"/>
              <a:gd name="connsiteY8530" fmla="*/ 5571685 h 7041654"/>
              <a:gd name="connsiteX8531" fmla="*/ 7607727 w 9636586"/>
              <a:gd name="connsiteY8531" fmla="*/ 5572706 h 7041654"/>
              <a:gd name="connsiteX8532" fmla="*/ 7604690 w 9636586"/>
              <a:gd name="connsiteY8532" fmla="*/ 5577236 h 7041654"/>
              <a:gd name="connsiteX8533" fmla="*/ 7604194 w 9636586"/>
              <a:gd name="connsiteY8533" fmla="*/ 5579262 h 7041654"/>
              <a:gd name="connsiteX8534" fmla="*/ 7606714 w 9636586"/>
              <a:gd name="connsiteY8534" fmla="*/ 5587829 h 7041654"/>
              <a:gd name="connsiteX8535" fmla="*/ 7606714 w 9636586"/>
              <a:gd name="connsiteY8535" fmla="*/ 5592871 h 7041654"/>
              <a:gd name="connsiteX8536" fmla="*/ 7604690 w 9636586"/>
              <a:gd name="connsiteY8536" fmla="*/ 5596907 h 7041654"/>
              <a:gd name="connsiteX8537" fmla="*/ 7599132 w 9636586"/>
              <a:gd name="connsiteY8537" fmla="*/ 5603974 h 7041654"/>
              <a:gd name="connsiteX8538" fmla="*/ 7592067 w 9636586"/>
              <a:gd name="connsiteY8538" fmla="*/ 5617598 h 7041654"/>
              <a:gd name="connsiteX8539" fmla="*/ 7590559 w 9636586"/>
              <a:gd name="connsiteY8539" fmla="*/ 5621124 h 7041654"/>
              <a:gd name="connsiteX8540" fmla="*/ 7590064 w 9636586"/>
              <a:gd name="connsiteY8540" fmla="*/ 5624666 h 7041654"/>
              <a:gd name="connsiteX8541" fmla="*/ 7590064 w 9636586"/>
              <a:gd name="connsiteY8541" fmla="*/ 5628702 h 7041654"/>
              <a:gd name="connsiteX8542" fmla="*/ 7589051 w 9636586"/>
              <a:gd name="connsiteY8542" fmla="*/ 5634237 h 7041654"/>
              <a:gd name="connsiteX8543" fmla="*/ 7586014 w 9636586"/>
              <a:gd name="connsiteY8543" fmla="*/ 5639295 h 7041654"/>
              <a:gd name="connsiteX8544" fmla="*/ 7582482 w 9636586"/>
              <a:gd name="connsiteY8544" fmla="*/ 5643825 h 7041654"/>
              <a:gd name="connsiteX8545" fmla="*/ 7578949 w 9636586"/>
              <a:gd name="connsiteY8545" fmla="*/ 5646857 h 7041654"/>
              <a:gd name="connsiteX8546" fmla="*/ 7580457 w 9636586"/>
              <a:gd name="connsiteY8546" fmla="*/ 5650893 h 7041654"/>
              <a:gd name="connsiteX8547" fmla="*/ 7579961 w 9636586"/>
              <a:gd name="connsiteY8547" fmla="*/ 5654929 h 7041654"/>
              <a:gd name="connsiteX8548" fmla="*/ 7574404 w 9636586"/>
              <a:gd name="connsiteY8548" fmla="*/ 5661980 h 7041654"/>
              <a:gd name="connsiteX8549" fmla="*/ 7573392 w 9636586"/>
              <a:gd name="connsiteY8549" fmla="*/ 5666527 h 7041654"/>
              <a:gd name="connsiteX8550" fmla="*/ 7574921 w 9636586"/>
              <a:gd name="connsiteY8550" fmla="*/ 5668553 h 7041654"/>
              <a:gd name="connsiteX8551" fmla="*/ 7577937 w 9636586"/>
              <a:gd name="connsiteY8551" fmla="*/ 5669558 h 7041654"/>
              <a:gd name="connsiteX8552" fmla="*/ 7581986 w 9636586"/>
              <a:gd name="connsiteY8552" fmla="*/ 5671568 h 7041654"/>
              <a:gd name="connsiteX8553" fmla="*/ 7579466 w 9636586"/>
              <a:gd name="connsiteY8553" fmla="*/ 5674089 h 7041654"/>
              <a:gd name="connsiteX8554" fmla="*/ 7577441 w 9636586"/>
              <a:gd name="connsiteY8554" fmla="*/ 5678125 h 7041654"/>
              <a:gd name="connsiteX8555" fmla="*/ 7576924 w 9636586"/>
              <a:gd name="connsiteY8555" fmla="*/ 5681667 h 7041654"/>
              <a:gd name="connsiteX8556" fmla="*/ 7577937 w 9636586"/>
              <a:gd name="connsiteY8556" fmla="*/ 5684682 h 7041654"/>
              <a:gd name="connsiteX8557" fmla="*/ 7579961 w 9636586"/>
              <a:gd name="connsiteY8557" fmla="*/ 5686708 h 7041654"/>
              <a:gd name="connsiteX8558" fmla="*/ 7580457 w 9636586"/>
              <a:gd name="connsiteY8558" fmla="*/ 5688223 h 7041654"/>
              <a:gd name="connsiteX8559" fmla="*/ 7581986 w 9636586"/>
              <a:gd name="connsiteY8559" fmla="*/ 5689739 h 7041654"/>
              <a:gd name="connsiteX8560" fmla="*/ 7581986 w 9636586"/>
              <a:gd name="connsiteY8560" fmla="*/ 5692260 h 7041654"/>
              <a:gd name="connsiteX8561" fmla="*/ 7580974 w 9636586"/>
              <a:gd name="connsiteY8561" fmla="*/ 5693775 h 7041654"/>
              <a:gd name="connsiteX8562" fmla="*/ 7579961 w 9636586"/>
              <a:gd name="connsiteY8562" fmla="*/ 5695785 h 7041654"/>
              <a:gd name="connsiteX8563" fmla="*/ 7579466 w 9636586"/>
              <a:gd name="connsiteY8563" fmla="*/ 5695785 h 7041654"/>
              <a:gd name="connsiteX8564" fmla="*/ 7578949 w 9636586"/>
              <a:gd name="connsiteY8564" fmla="*/ 5695275 h 7041654"/>
              <a:gd name="connsiteX8565" fmla="*/ 7577441 w 9636586"/>
              <a:gd name="connsiteY8565" fmla="*/ 5693775 h 7041654"/>
              <a:gd name="connsiteX8566" fmla="*/ 7573909 w 9636586"/>
              <a:gd name="connsiteY8566" fmla="*/ 5695785 h 7041654"/>
              <a:gd name="connsiteX8567" fmla="*/ 7570871 w 9636586"/>
              <a:gd name="connsiteY8567" fmla="*/ 5698816 h 7041654"/>
              <a:gd name="connsiteX8568" fmla="*/ 7569859 w 9636586"/>
              <a:gd name="connsiteY8568" fmla="*/ 5699821 h 7041654"/>
              <a:gd name="connsiteX8569" fmla="*/ 7567856 w 9636586"/>
              <a:gd name="connsiteY8569" fmla="*/ 5700826 h 7041654"/>
              <a:gd name="connsiteX8570" fmla="*/ 7569364 w 9636586"/>
              <a:gd name="connsiteY8570" fmla="*/ 5703347 h 7041654"/>
              <a:gd name="connsiteX8571" fmla="*/ 7571884 w 9636586"/>
              <a:gd name="connsiteY8571" fmla="*/ 5705868 h 7041654"/>
              <a:gd name="connsiteX8572" fmla="*/ 7574921 w 9636586"/>
              <a:gd name="connsiteY8572" fmla="*/ 5706889 h 7041654"/>
              <a:gd name="connsiteX8573" fmla="*/ 7578949 w 9636586"/>
              <a:gd name="connsiteY8573" fmla="*/ 5706378 h 7041654"/>
              <a:gd name="connsiteX8574" fmla="*/ 7580457 w 9636586"/>
              <a:gd name="connsiteY8574" fmla="*/ 5705868 h 7041654"/>
              <a:gd name="connsiteX8575" fmla="*/ 7582482 w 9636586"/>
              <a:gd name="connsiteY8575" fmla="*/ 5705868 h 7041654"/>
              <a:gd name="connsiteX8576" fmla="*/ 7585002 w 9636586"/>
              <a:gd name="connsiteY8576" fmla="*/ 5706889 h 7041654"/>
              <a:gd name="connsiteX8577" fmla="*/ 7592584 w 9636586"/>
              <a:gd name="connsiteY8577" fmla="*/ 5711930 h 7041654"/>
              <a:gd name="connsiteX8578" fmla="*/ 7594609 w 9636586"/>
              <a:gd name="connsiteY8578" fmla="*/ 5713940 h 7041654"/>
              <a:gd name="connsiteX8579" fmla="*/ 7595600 w 9636586"/>
              <a:gd name="connsiteY8579" fmla="*/ 5716461 h 7041654"/>
              <a:gd name="connsiteX8580" fmla="*/ 7596117 w 9636586"/>
              <a:gd name="connsiteY8580" fmla="*/ 5723528 h 7041654"/>
              <a:gd name="connsiteX8581" fmla="*/ 7597624 w 9636586"/>
              <a:gd name="connsiteY8581" fmla="*/ 5726559 h 7041654"/>
              <a:gd name="connsiteX8582" fmla="*/ 7604194 w 9636586"/>
              <a:gd name="connsiteY8582" fmla="*/ 5736147 h 7041654"/>
              <a:gd name="connsiteX8583" fmla="*/ 7604194 w 9636586"/>
              <a:gd name="connsiteY8583" fmla="*/ 5737663 h 7041654"/>
              <a:gd name="connsiteX8584" fmla="*/ 7599132 w 9636586"/>
              <a:gd name="connsiteY8584" fmla="*/ 5736147 h 7041654"/>
              <a:gd name="connsiteX8585" fmla="*/ 7594609 w 9636586"/>
              <a:gd name="connsiteY8585" fmla="*/ 5734121 h 7041654"/>
              <a:gd name="connsiteX8586" fmla="*/ 7590064 w 9636586"/>
              <a:gd name="connsiteY8586" fmla="*/ 5734121 h 7041654"/>
              <a:gd name="connsiteX8587" fmla="*/ 7586014 w 9636586"/>
              <a:gd name="connsiteY8587" fmla="*/ 5736147 h 7041654"/>
              <a:gd name="connsiteX8588" fmla="*/ 7582999 w 9636586"/>
              <a:gd name="connsiteY8588" fmla="*/ 5739673 h 7041654"/>
              <a:gd name="connsiteX8589" fmla="*/ 7582999 w 9636586"/>
              <a:gd name="connsiteY8589" fmla="*/ 5742704 h 7041654"/>
              <a:gd name="connsiteX8590" fmla="*/ 7587027 w 9636586"/>
              <a:gd name="connsiteY8590" fmla="*/ 5750266 h 7041654"/>
              <a:gd name="connsiteX8591" fmla="*/ 7583990 w 9636586"/>
              <a:gd name="connsiteY8591" fmla="*/ 5758848 h 7041654"/>
              <a:gd name="connsiteX8592" fmla="*/ 7583990 w 9636586"/>
              <a:gd name="connsiteY8592" fmla="*/ 5765900 h 7041654"/>
              <a:gd name="connsiteX8593" fmla="*/ 7586531 w 9636586"/>
              <a:gd name="connsiteY8593" fmla="*/ 5773972 h 7041654"/>
              <a:gd name="connsiteX8594" fmla="*/ 7590064 w 9636586"/>
              <a:gd name="connsiteY8594" fmla="*/ 5783050 h 7041654"/>
              <a:gd name="connsiteX8595" fmla="*/ 7587027 w 9636586"/>
              <a:gd name="connsiteY8595" fmla="*/ 5785586 h 7041654"/>
              <a:gd name="connsiteX8596" fmla="*/ 7544635 w 9636586"/>
              <a:gd name="connsiteY8596" fmla="*/ 5768420 h 7041654"/>
              <a:gd name="connsiteX8597" fmla="*/ 7455286 w 9636586"/>
              <a:gd name="connsiteY8597" fmla="*/ 5732605 h 7041654"/>
              <a:gd name="connsiteX8598" fmla="*/ 7411366 w 9636586"/>
              <a:gd name="connsiteY8598" fmla="*/ 5714451 h 7041654"/>
              <a:gd name="connsiteX8599" fmla="*/ 7322038 w 9636586"/>
              <a:gd name="connsiteY8599" fmla="*/ 5678635 h 7041654"/>
              <a:gd name="connsiteX8600" fmla="*/ 7278118 w 9636586"/>
              <a:gd name="connsiteY8600" fmla="*/ 5660481 h 7041654"/>
              <a:gd name="connsiteX8601" fmla="*/ 7233701 w 9636586"/>
              <a:gd name="connsiteY8601" fmla="*/ 5642820 h 7041654"/>
              <a:gd name="connsiteX8602" fmla="*/ 7228144 w 9636586"/>
              <a:gd name="connsiteY8602" fmla="*/ 5640794 h 7041654"/>
              <a:gd name="connsiteX8603" fmla="*/ 7216534 w 9636586"/>
              <a:gd name="connsiteY8603" fmla="*/ 5640300 h 7041654"/>
              <a:gd name="connsiteX8604" fmla="*/ 7211493 w 9636586"/>
              <a:gd name="connsiteY8604" fmla="*/ 5639295 h 7041654"/>
              <a:gd name="connsiteX8605" fmla="*/ 7209068 w 9636586"/>
              <a:gd name="connsiteY8605" fmla="*/ 5637836 h 7041654"/>
              <a:gd name="connsiteX8606" fmla="*/ 7209068 w 9636586"/>
              <a:gd name="connsiteY8606" fmla="*/ 5638166 h 7041654"/>
              <a:gd name="connsiteX8607" fmla="*/ 7211586 w 9636586"/>
              <a:gd name="connsiteY8607" fmla="*/ 5639679 h 7041654"/>
              <a:gd name="connsiteX8608" fmla="*/ 7216635 w 9636586"/>
              <a:gd name="connsiteY8608" fmla="*/ 5640692 h 7041654"/>
              <a:gd name="connsiteX8609" fmla="*/ 7228238 w 9636586"/>
              <a:gd name="connsiteY8609" fmla="*/ 5641193 h 7041654"/>
              <a:gd name="connsiteX8610" fmla="*/ 7233778 w 9636586"/>
              <a:gd name="connsiteY8610" fmla="*/ 5643218 h 7041654"/>
              <a:gd name="connsiteX8611" fmla="*/ 7278163 w 9636586"/>
              <a:gd name="connsiteY8611" fmla="*/ 5660882 h 7041654"/>
              <a:gd name="connsiteX8612" fmla="*/ 7322056 w 9636586"/>
              <a:gd name="connsiteY8612" fmla="*/ 5679056 h 7041654"/>
              <a:gd name="connsiteX8613" fmla="*/ 7411348 w 9636586"/>
              <a:gd name="connsiteY8613" fmla="*/ 5714904 h 7041654"/>
              <a:gd name="connsiteX8614" fmla="*/ 7455226 w 9636586"/>
              <a:gd name="connsiteY8614" fmla="*/ 5733078 h 7041654"/>
              <a:gd name="connsiteX8615" fmla="*/ 7544518 w 9636586"/>
              <a:gd name="connsiteY8615" fmla="*/ 5768925 h 7041654"/>
              <a:gd name="connsiteX8616" fmla="*/ 7586892 w 9636586"/>
              <a:gd name="connsiteY8616" fmla="*/ 5786088 h 7041654"/>
              <a:gd name="connsiteX8617" fmla="*/ 7583347 w 9636586"/>
              <a:gd name="connsiteY8617" fmla="*/ 5790128 h 7041654"/>
              <a:gd name="connsiteX8618" fmla="*/ 7571744 w 9636586"/>
              <a:gd name="connsiteY8618" fmla="*/ 5794167 h 7041654"/>
              <a:gd name="connsiteX8619" fmla="*/ 7548048 w 9636586"/>
              <a:gd name="connsiteY8619" fmla="*/ 5795681 h 7041654"/>
              <a:gd name="connsiteX8620" fmla="*/ 7549552 w 9636586"/>
              <a:gd name="connsiteY8620" fmla="*/ 5794669 h 7041654"/>
              <a:gd name="connsiteX8621" fmla="*/ 7550565 w 9636586"/>
              <a:gd name="connsiteY8621" fmla="*/ 5793657 h 7041654"/>
              <a:gd name="connsiteX8622" fmla="*/ 7550565 w 9636586"/>
              <a:gd name="connsiteY8622" fmla="*/ 5792654 h 7041654"/>
              <a:gd name="connsiteX8623" fmla="*/ 7549045 w 9636586"/>
              <a:gd name="connsiteY8623" fmla="*/ 5791140 h 7041654"/>
              <a:gd name="connsiteX8624" fmla="*/ 7551578 w 9636586"/>
              <a:gd name="connsiteY8624" fmla="*/ 5788103 h 7041654"/>
              <a:gd name="connsiteX8625" fmla="*/ 7551071 w 9636586"/>
              <a:gd name="connsiteY8625" fmla="*/ 5786590 h 7041654"/>
              <a:gd name="connsiteX8626" fmla="*/ 7548554 w 9636586"/>
              <a:gd name="connsiteY8626" fmla="*/ 5786590 h 7041654"/>
              <a:gd name="connsiteX8627" fmla="*/ 7546528 w 9636586"/>
              <a:gd name="connsiteY8627" fmla="*/ 5790128 h 7041654"/>
              <a:gd name="connsiteX8628" fmla="*/ 7543505 w 9636586"/>
              <a:gd name="connsiteY8628" fmla="*/ 5788614 h 7041654"/>
              <a:gd name="connsiteX8629" fmla="*/ 7535432 w 9636586"/>
              <a:gd name="connsiteY8629" fmla="*/ 5787100 h 7041654"/>
              <a:gd name="connsiteX8630" fmla="*/ 7544518 w 9636586"/>
              <a:gd name="connsiteY8630" fmla="*/ 5797697 h 7041654"/>
              <a:gd name="connsiteX8631" fmla="*/ 7545515 w 9636586"/>
              <a:gd name="connsiteY8631" fmla="*/ 5801736 h 7041654"/>
              <a:gd name="connsiteX8632" fmla="*/ 7543505 w 9636586"/>
              <a:gd name="connsiteY8632" fmla="*/ 5803761 h 7041654"/>
              <a:gd name="connsiteX8633" fmla="*/ 7536951 w 9636586"/>
              <a:gd name="connsiteY8633" fmla="*/ 5808804 h 7041654"/>
              <a:gd name="connsiteX8634" fmla="*/ 7533913 w 9636586"/>
              <a:gd name="connsiteY8634" fmla="*/ 5814868 h 7041654"/>
              <a:gd name="connsiteX8635" fmla="*/ 7527359 w 9636586"/>
              <a:gd name="connsiteY8635" fmla="*/ 5823449 h 7041654"/>
              <a:gd name="connsiteX8636" fmla="*/ 7524842 w 9636586"/>
              <a:gd name="connsiteY8636" fmla="*/ 5824963 h 7041654"/>
              <a:gd name="connsiteX8637" fmla="*/ 7514252 w 9636586"/>
              <a:gd name="connsiteY8637" fmla="*/ 5827489 h 7041654"/>
              <a:gd name="connsiteX8638" fmla="*/ 7513240 w 9636586"/>
              <a:gd name="connsiteY8638" fmla="*/ 5828492 h 7041654"/>
              <a:gd name="connsiteX8639" fmla="*/ 7512227 w 9636586"/>
              <a:gd name="connsiteY8639" fmla="*/ 5830516 h 7041654"/>
              <a:gd name="connsiteX8640" fmla="*/ 7510216 w 9636586"/>
              <a:gd name="connsiteY8640" fmla="*/ 5832030 h 7041654"/>
              <a:gd name="connsiteX8641" fmla="*/ 7506180 w 9636586"/>
              <a:gd name="connsiteY8641" fmla="*/ 5833544 h 7041654"/>
              <a:gd name="connsiteX8642" fmla="*/ 7497094 w 9636586"/>
              <a:gd name="connsiteY8642" fmla="*/ 5834556 h 7041654"/>
              <a:gd name="connsiteX8643" fmla="*/ 7493058 w 9636586"/>
              <a:gd name="connsiteY8643" fmla="*/ 5836572 h 7041654"/>
              <a:gd name="connsiteX8644" fmla="*/ 7492551 w 9636586"/>
              <a:gd name="connsiteY8644" fmla="*/ 5837584 h 7041654"/>
              <a:gd name="connsiteX8645" fmla="*/ 7490034 w 9636586"/>
              <a:gd name="connsiteY8645" fmla="*/ 5840611 h 7041654"/>
              <a:gd name="connsiteX8646" fmla="*/ 7489021 w 9636586"/>
              <a:gd name="connsiteY8646" fmla="*/ 5841624 h 7041654"/>
              <a:gd name="connsiteX8647" fmla="*/ 7486504 w 9636586"/>
              <a:gd name="connsiteY8647" fmla="*/ 5842627 h 7041654"/>
              <a:gd name="connsiteX8648" fmla="*/ 7458250 w 9636586"/>
              <a:gd name="connsiteY8648" fmla="*/ 5842627 h 7041654"/>
              <a:gd name="connsiteX8649" fmla="*/ 7449670 w 9636586"/>
              <a:gd name="connsiteY8649" fmla="*/ 5844651 h 7041654"/>
              <a:gd name="connsiteX8650" fmla="*/ 7444130 w 9636586"/>
              <a:gd name="connsiteY8650" fmla="*/ 5850205 h 7041654"/>
              <a:gd name="connsiteX8651" fmla="*/ 7442611 w 9636586"/>
              <a:gd name="connsiteY8651" fmla="*/ 5849193 h 7041654"/>
              <a:gd name="connsiteX8652" fmla="*/ 7442104 w 9636586"/>
              <a:gd name="connsiteY8652" fmla="*/ 5847177 h 7041654"/>
              <a:gd name="connsiteX8653" fmla="*/ 7441107 w 9636586"/>
              <a:gd name="connsiteY8653" fmla="*/ 5846165 h 7041654"/>
              <a:gd name="connsiteX8654" fmla="*/ 7441107 w 9636586"/>
              <a:gd name="connsiteY8654" fmla="*/ 5844141 h 7041654"/>
              <a:gd name="connsiteX8655" fmla="*/ 7440094 w 9636586"/>
              <a:gd name="connsiteY8655" fmla="*/ 5843137 h 7041654"/>
              <a:gd name="connsiteX8656" fmla="*/ 7423948 w 9636586"/>
              <a:gd name="connsiteY8656" fmla="*/ 5843639 h 7041654"/>
              <a:gd name="connsiteX8657" fmla="*/ 7419912 w 9636586"/>
              <a:gd name="connsiteY8657" fmla="*/ 5842627 h 7041654"/>
              <a:gd name="connsiteX8658" fmla="*/ 7415875 w 9636586"/>
              <a:gd name="connsiteY8658" fmla="*/ 5840611 h 7041654"/>
              <a:gd name="connsiteX8659" fmla="*/ 7407803 w 9636586"/>
              <a:gd name="connsiteY8659" fmla="*/ 5843137 h 7041654"/>
              <a:gd name="connsiteX8660" fmla="*/ 7377046 w 9636586"/>
              <a:gd name="connsiteY8660" fmla="*/ 5843137 h 7041654"/>
              <a:gd name="connsiteX8661" fmla="*/ 7368467 w 9636586"/>
              <a:gd name="connsiteY8661" fmla="*/ 5844651 h 7041654"/>
              <a:gd name="connsiteX8662" fmla="*/ 7344249 w 9636586"/>
              <a:gd name="connsiteY8662" fmla="*/ 5844651 h 7041654"/>
              <a:gd name="connsiteX8663" fmla="*/ 7340212 w 9636586"/>
              <a:gd name="connsiteY8663" fmla="*/ 5846165 h 7041654"/>
              <a:gd name="connsiteX8664" fmla="*/ 7334672 w 9636586"/>
              <a:gd name="connsiteY8664" fmla="*/ 5849694 h 7041654"/>
              <a:gd name="connsiteX8665" fmla="*/ 7331633 w 9636586"/>
              <a:gd name="connsiteY8665" fmla="*/ 5850205 h 7041654"/>
              <a:gd name="connsiteX8666" fmla="*/ 7307937 w 9636586"/>
              <a:gd name="connsiteY8666" fmla="*/ 5847679 h 7041654"/>
              <a:gd name="connsiteX8667" fmla="*/ 7246900 w 9636586"/>
              <a:gd name="connsiteY8667" fmla="*/ 5850205 h 7041654"/>
              <a:gd name="connsiteX8668" fmla="*/ 7210572 w 9636586"/>
              <a:gd name="connsiteY8668" fmla="*/ 5856770 h 7041654"/>
              <a:gd name="connsiteX8669" fmla="*/ 7166694 w 9636586"/>
              <a:gd name="connsiteY8669" fmla="*/ 5869391 h 7041654"/>
              <a:gd name="connsiteX8670" fmla="*/ 7134403 w 9636586"/>
              <a:gd name="connsiteY8670" fmla="*/ 5883526 h 7041654"/>
              <a:gd name="connsiteX8671" fmla="*/ 7100102 w 9636586"/>
              <a:gd name="connsiteY8671" fmla="*/ 5902704 h 7041654"/>
              <a:gd name="connsiteX8672" fmla="*/ 7060260 w 9636586"/>
              <a:gd name="connsiteY8672" fmla="*/ 5931484 h 7041654"/>
              <a:gd name="connsiteX8673" fmla="*/ 7016366 w 9636586"/>
              <a:gd name="connsiteY8673" fmla="*/ 5967833 h 7041654"/>
              <a:gd name="connsiteX8674" fmla="*/ 6996690 w 9636586"/>
              <a:gd name="connsiteY8674" fmla="*/ 5983482 h 7041654"/>
              <a:gd name="connsiteX8675" fmla="*/ 6976018 w 9636586"/>
              <a:gd name="connsiteY8675" fmla="*/ 6003170 h 7041654"/>
              <a:gd name="connsiteX8676" fmla="*/ 6957846 w 9636586"/>
              <a:gd name="connsiteY8676" fmla="*/ 6015791 h 7041654"/>
              <a:gd name="connsiteX8677" fmla="*/ 6955329 w 9636586"/>
              <a:gd name="connsiteY8677" fmla="*/ 6017305 h 7041654"/>
              <a:gd name="connsiteX8678" fmla="*/ 6954316 w 9636586"/>
              <a:gd name="connsiteY8678" fmla="*/ 6018317 h 7041654"/>
              <a:gd name="connsiteX8679" fmla="*/ 6948269 w 9636586"/>
              <a:gd name="connsiteY8679" fmla="*/ 6026898 h 7041654"/>
              <a:gd name="connsiteX8680" fmla="*/ 6945752 w 9636586"/>
              <a:gd name="connsiteY8680" fmla="*/ 6026396 h 7041654"/>
              <a:gd name="connsiteX8681" fmla="*/ 6945246 w 9636586"/>
              <a:gd name="connsiteY8681" fmla="*/ 6023871 h 7041654"/>
              <a:gd name="connsiteX8682" fmla="*/ 6948269 w 9636586"/>
              <a:gd name="connsiteY8682" fmla="*/ 6021345 h 7041654"/>
              <a:gd name="connsiteX8683" fmla="*/ 6944739 w 9636586"/>
              <a:gd name="connsiteY8683" fmla="*/ 6020341 h 7041654"/>
              <a:gd name="connsiteX8684" fmla="*/ 6915978 w 9636586"/>
              <a:gd name="connsiteY8684" fmla="*/ 6025384 h 7041654"/>
              <a:gd name="connsiteX8685" fmla="*/ 6905895 w 9636586"/>
              <a:gd name="connsiteY8685" fmla="*/ 6024883 h 7041654"/>
              <a:gd name="connsiteX8686" fmla="*/ 6901352 w 9636586"/>
              <a:gd name="connsiteY8686" fmla="*/ 6025384 h 7041654"/>
              <a:gd name="connsiteX8687" fmla="*/ 6892282 w 9636586"/>
              <a:gd name="connsiteY8687" fmla="*/ 6030436 h 7041654"/>
              <a:gd name="connsiteX8688" fmla="*/ 6888245 w 9636586"/>
              <a:gd name="connsiteY8688" fmla="*/ 6030436 h 7041654"/>
              <a:gd name="connsiteX8689" fmla="*/ 6883196 w 9636586"/>
              <a:gd name="connsiteY8689" fmla="*/ 6029926 h 7041654"/>
              <a:gd name="connsiteX8690" fmla="*/ 6877656 w 9636586"/>
              <a:gd name="connsiteY8690" fmla="*/ 6029926 h 7041654"/>
              <a:gd name="connsiteX8691" fmla="*/ 6868570 w 9636586"/>
              <a:gd name="connsiteY8691" fmla="*/ 6031448 h 7041654"/>
              <a:gd name="connsiteX8692" fmla="*/ 6863521 w 9636586"/>
              <a:gd name="connsiteY8692" fmla="*/ 6033464 h 7041654"/>
              <a:gd name="connsiteX8693" fmla="*/ 6861004 w 9636586"/>
              <a:gd name="connsiteY8693" fmla="*/ 6035990 h 7041654"/>
              <a:gd name="connsiteX8694" fmla="*/ 6858978 w 9636586"/>
              <a:gd name="connsiteY8694" fmla="*/ 6037504 h 7041654"/>
              <a:gd name="connsiteX8695" fmla="*/ 6854941 w 9636586"/>
              <a:gd name="connsiteY8695" fmla="*/ 6035479 h 7041654"/>
              <a:gd name="connsiteX8696" fmla="*/ 6850920 w 9636586"/>
              <a:gd name="connsiteY8696" fmla="*/ 6030938 h 7041654"/>
              <a:gd name="connsiteX8697" fmla="*/ 6849908 w 9636586"/>
              <a:gd name="connsiteY8697" fmla="*/ 6029926 h 7041654"/>
              <a:gd name="connsiteX8698" fmla="*/ 6846378 w 9636586"/>
              <a:gd name="connsiteY8698" fmla="*/ 6028412 h 7041654"/>
              <a:gd name="connsiteX8699" fmla="*/ 6827209 w 9636586"/>
              <a:gd name="connsiteY8699" fmla="*/ 6029926 h 7041654"/>
              <a:gd name="connsiteX8700" fmla="*/ 6823679 w 9636586"/>
              <a:gd name="connsiteY8700" fmla="*/ 6030938 h 7041654"/>
              <a:gd name="connsiteX8701" fmla="*/ 6820640 w 9636586"/>
              <a:gd name="connsiteY8701" fmla="*/ 6032962 h 7041654"/>
              <a:gd name="connsiteX8702" fmla="*/ 6812076 w 9636586"/>
              <a:gd name="connsiteY8702" fmla="*/ 6041033 h 7041654"/>
              <a:gd name="connsiteX8703" fmla="*/ 6818629 w 9636586"/>
              <a:gd name="connsiteY8703" fmla="*/ 6046586 h 7041654"/>
              <a:gd name="connsiteX8704" fmla="*/ 6820149 w 9636586"/>
              <a:gd name="connsiteY8704" fmla="*/ 6048611 h 7041654"/>
              <a:gd name="connsiteX8705" fmla="*/ 6821653 w 9636586"/>
              <a:gd name="connsiteY8705" fmla="*/ 6052140 h 7041654"/>
              <a:gd name="connsiteX8706" fmla="*/ 6823172 w 9636586"/>
              <a:gd name="connsiteY8706" fmla="*/ 6054164 h 7041654"/>
              <a:gd name="connsiteX8707" fmla="*/ 6824185 w 9636586"/>
              <a:gd name="connsiteY8707" fmla="*/ 6054164 h 7041654"/>
              <a:gd name="connsiteX8708" fmla="*/ 6827715 w 9636586"/>
              <a:gd name="connsiteY8708" fmla="*/ 6054164 h 7041654"/>
              <a:gd name="connsiteX8709" fmla="*/ 6829219 w 9636586"/>
              <a:gd name="connsiteY8709" fmla="*/ 6054666 h 7041654"/>
              <a:gd name="connsiteX8710" fmla="*/ 6829219 w 9636586"/>
              <a:gd name="connsiteY8710" fmla="*/ 6055678 h 7041654"/>
              <a:gd name="connsiteX8711" fmla="*/ 6828713 w 9636586"/>
              <a:gd name="connsiteY8711" fmla="*/ 6057192 h 7041654"/>
              <a:gd name="connsiteX8712" fmla="*/ 6829219 w 9636586"/>
              <a:gd name="connsiteY8712" fmla="*/ 6058204 h 7041654"/>
              <a:gd name="connsiteX8713" fmla="*/ 6829726 w 9636586"/>
              <a:gd name="connsiteY8713" fmla="*/ 6060721 h 7041654"/>
              <a:gd name="connsiteX8714" fmla="*/ 6829219 w 9636586"/>
              <a:gd name="connsiteY8714" fmla="*/ 6062746 h 7041654"/>
              <a:gd name="connsiteX8715" fmla="*/ 6830232 w 9636586"/>
              <a:gd name="connsiteY8715" fmla="*/ 6065271 h 7041654"/>
              <a:gd name="connsiteX8716" fmla="*/ 6833256 w 9636586"/>
              <a:gd name="connsiteY8716" fmla="*/ 6066785 h 7041654"/>
              <a:gd name="connsiteX8717" fmla="*/ 6831245 w 9636586"/>
              <a:gd name="connsiteY8717" fmla="*/ 6070315 h 7041654"/>
              <a:gd name="connsiteX8718" fmla="*/ 6833256 w 9636586"/>
              <a:gd name="connsiteY8718" fmla="*/ 6072841 h 7041654"/>
              <a:gd name="connsiteX8719" fmla="*/ 6836785 w 9636586"/>
              <a:gd name="connsiteY8719" fmla="*/ 6073351 h 7041654"/>
              <a:gd name="connsiteX8720" fmla="*/ 6839809 w 9636586"/>
              <a:gd name="connsiteY8720" fmla="*/ 6071828 h 7041654"/>
              <a:gd name="connsiteX8721" fmla="*/ 6843339 w 9636586"/>
              <a:gd name="connsiteY8721" fmla="*/ 6068801 h 7041654"/>
              <a:gd name="connsiteX8722" fmla="*/ 6847375 w 9636586"/>
              <a:gd name="connsiteY8722" fmla="*/ 6064259 h 7041654"/>
              <a:gd name="connsiteX8723" fmla="*/ 6851412 w 9636586"/>
              <a:gd name="connsiteY8723" fmla="*/ 6062244 h 7041654"/>
              <a:gd name="connsiteX8724" fmla="*/ 6852931 w 9636586"/>
              <a:gd name="connsiteY8724" fmla="*/ 6061733 h 7041654"/>
              <a:gd name="connsiteX8725" fmla="*/ 6857474 w 9636586"/>
              <a:gd name="connsiteY8725" fmla="*/ 6062244 h 7041654"/>
              <a:gd name="connsiteX8726" fmla="*/ 6858487 w 9636586"/>
              <a:gd name="connsiteY8726" fmla="*/ 6061733 h 7041654"/>
              <a:gd name="connsiteX8727" fmla="*/ 6860497 w 9636586"/>
              <a:gd name="connsiteY8727" fmla="*/ 6059718 h 7041654"/>
              <a:gd name="connsiteX8728" fmla="*/ 6860497 w 9636586"/>
              <a:gd name="connsiteY8728" fmla="*/ 6057694 h 7041654"/>
              <a:gd name="connsiteX8729" fmla="*/ 6860497 w 9636586"/>
              <a:gd name="connsiteY8729" fmla="*/ 6055678 h 7041654"/>
              <a:gd name="connsiteX8730" fmla="*/ 6861004 w 9636586"/>
              <a:gd name="connsiteY8730" fmla="*/ 6054164 h 7041654"/>
              <a:gd name="connsiteX8731" fmla="*/ 6863521 w 9636586"/>
              <a:gd name="connsiteY8731" fmla="*/ 6050125 h 7041654"/>
              <a:gd name="connsiteX8732" fmla="*/ 6866544 w 9636586"/>
              <a:gd name="connsiteY8732" fmla="*/ 6048611 h 7041654"/>
              <a:gd name="connsiteX8733" fmla="*/ 6869583 w 9636586"/>
              <a:gd name="connsiteY8733" fmla="*/ 6048611 h 7041654"/>
              <a:gd name="connsiteX8734" fmla="*/ 6872606 w 9636586"/>
              <a:gd name="connsiteY8734" fmla="*/ 6052140 h 7041654"/>
              <a:gd name="connsiteX8735" fmla="*/ 6871087 w 9636586"/>
              <a:gd name="connsiteY8735" fmla="*/ 6055176 h 7041654"/>
              <a:gd name="connsiteX8736" fmla="*/ 6870580 w 9636586"/>
              <a:gd name="connsiteY8736" fmla="*/ 6058204 h 7041654"/>
              <a:gd name="connsiteX8737" fmla="*/ 6870580 w 9636586"/>
              <a:gd name="connsiteY8737" fmla="*/ 6064259 h 7041654"/>
              <a:gd name="connsiteX8738" fmla="*/ 6871087 w 9636586"/>
              <a:gd name="connsiteY8738" fmla="*/ 6066785 h 7041654"/>
              <a:gd name="connsiteX8739" fmla="*/ 6871593 w 9636586"/>
              <a:gd name="connsiteY8739" fmla="*/ 6067797 h 7041654"/>
              <a:gd name="connsiteX8740" fmla="*/ 6873113 w 9636586"/>
              <a:gd name="connsiteY8740" fmla="*/ 6068801 h 7041654"/>
              <a:gd name="connsiteX8741" fmla="*/ 6873619 w 9636586"/>
              <a:gd name="connsiteY8741" fmla="*/ 6070825 h 7041654"/>
              <a:gd name="connsiteX8742" fmla="*/ 6873619 w 9636586"/>
              <a:gd name="connsiteY8742" fmla="*/ 6071828 h 7041654"/>
              <a:gd name="connsiteX8743" fmla="*/ 6873619 w 9636586"/>
              <a:gd name="connsiteY8743" fmla="*/ 6072841 h 7041654"/>
              <a:gd name="connsiteX8744" fmla="*/ 6873619 w 9636586"/>
              <a:gd name="connsiteY8744" fmla="*/ 6073853 h 7041654"/>
              <a:gd name="connsiteX8745" fmla="*/ 6873619 w 9636586"/>
              <a:gd name="connsiteY8745" fmla="*/ 6075868 h 7041654"/>
              <a:gd name="connsiteX8746" fmla="*/ 6872606 w 9636586"/>
              <a:gd name="connsiteY8746" fmla="*/ 6076880 h 7041654"/>
              <a:gd name="connsiteX8747" fmla="*/ 6870074 w 9636586"/>
              <a:gd name="connsiteY8747" fmla="*/ 6077892 h 7041654"/>
              <a:gd name="connsiteX8748" fmla="*/ 6867557 w 9636586"/>
              <a:gd name="connsiteY8748" fmla="*/ 6080418 h 7041654"/>
              <a:gd name="connsiteX8749" fmla="*/ 6866544 w 9636586"/>
              <a:gd name="connsiteY8749" fmla="*/ 6083948 h 7041654"/>
              <a:gd name="connsiteX8750" fmla="*/ 6866544 w 9636586"/>
              <a:gd name="connsiteY8750" fmla="*/ 6085972 h 7041654"/>
              <a:gd name="connsiteX8751" fmla="*/ 6864027 w 9636586"/>
              <a:gd name="connsiteY8751" fmla="*/ 6092027 h 7041654"/>
              <a:gd name="connsiteX8752" fmla="*/ 6864027 w 9636586"/>
              <a:gd name="connsiteY8752" fmla="*/ 6095557 h 7041654"/>
              <a:gd name="connsiteX8753" fmla="*/ 6864534 w 9636586"/>
              <a:gd name="connsiteY8753" fmla="*/ 6096569 h 7041654"/>
              <a:gd name="connsiteX8754" fmla="*/ 6866053 w 9636586"/>
              <a:gd name="connsiteY8754" fmla="*/ 6097079 h 7041654"/>
              <a:gd name="connsiteX8755" fmla="*/ 6867557 w 9636586"/>
              <a:gd name="connsiteY8755" fmla="*/ 6097079 h 7041654"/>
              <a:gd name="connsiteX8756" fmla="*/ 6870074 w 9636586"/>
              <a:gd name="connsiteY8756" fmla="*/ 6096067 h 7041654"/>
              <a:gd name="connsiteX8757" fmla="*/ 6871087 w 9636586"/>
              <a:gd name="connsiteY8757" fmla="*/ 6096569 h 7041654"/>
              <a:gd name="connsiteX8758" fmla="*/ 6873619 w 9636586"/>
              <a:gd name="connsiteY8758" fmla="*/ 6104648 h 7041654"/>
              <a:gd name="connsiteX8759" fmla="*/ 6872606 w 9636586"/>
              <a:gd name="connsiteY8759" fmla="*/ 6105660 h 7041654"/>
              <a:gd name="connsiteX8760" fmla="*/ 6870074 w 9636586"/>
              <a:gd name="connsiteY8760" fmla="*/ 6106162 h 7041654"/>
              <a:gd name="connsiteX8761" fmla="*/ 6866544 w 9636586"/>
              <a:gd name="connsiteY8761" fmla="*/ 6107174 h 7041654"/>
              <a:gd name="connsiteX8762" fmla="*/ 6863521 w 9636586"/>
              <a:gd name="connsiteY8762" fmla="*/ 6109190 h 7041654"/>
              <a:gd name="connsiteX8763" fmla="*/ 6864027 w 9636586"/>
              <a:gd name="connsiteY8763" fmla="*/ 6111214 h 7041654"/>
              <a:gd name="connsiteX8764" fmla="*/ 6864534 w 9636586"/>
              <a:gd name="connsiteY8764" fmla="*/ 6112728 h 7041654"/>
              <a:gd name="connsiteX8765" fmla="*/ 6864027 w 9636586"/>
              <a:gd name="connsiteY8765" fmla="*/ 6117269 h 7041654"/>
              <a:gd name="connsiteX8766" fmla="*/ 6862017 w 9636586"/>
              <a:gd name="connsiteY8766" fmla="*/ 6118783 h 7041654"/>
              <a:gd name="connsiteX8767" fmla="*/ 6858487 w 9636586"/>
              <a:gd name="connsiteY8767" fmla="*/ 6120297 h 7041654"/>
              <a:gd name="connsiteX8768" fmla="*/ 6855448 w 9636586"/>
              <a:gd name="connsiteY8768" fmla="*/ 6120807 h 7041654"/>
              <a:gd name="connsiteX8769" fmla="*/ 6852424 w 9636586"/>
              <a:gd name="connsiteY8769" fmla="*/ 6119795 h 7041654"/>
              <a:gd name="connsiteX8770" fmla="*/ 6846378 w 9636586"/>
              <a:gd name="connsiteY8770" fmla="*/ 6117269 h 7041654"/>
              <a:gd name="connsiteX8771" fmla="*/ 6843339 w 9636586"/>
              <a:gd name="connsiteY8771" fmla="*/ 6115254 h 7041654"/>
              <a:gd name="connsiteX8772" fmla="*/ 6841835 w 9636586"/>
              <a:gd name="connsiteY8772" fmla="*/ 6112728 h 7041654"/>
              <a:gd name="connsiteX8773" fmla="*/ 6840315 w 9636586"/>
              <a:gd name="connsiteY8773" fmla="*/ 6109190 h 7041654"/>
              <a:gd name="connsiteX8774" fmla="*/ 6842341 w 9636586"/>
              <a:gd name="connsiteY8774" fmla="*/ 6108177 h 7041654"/>
              <a:gd name="connsiteX8775" fmla="*/ 6844858 w 9636586"/>
              <a:gd name="connsiteY8775" fmla="*/ 6107174 h 7041654"/>
              <a:gd name="connsiteX8776" fmla="*/ 6845871 w 9636586"/>
              <a:gd name="connsiteY8776" fmla="*/ 6104146 h 7041654"/>
              <a:gd name="connsiteX8777" fmla="*/ 6844858 w 9636586"/>
              <a:gd name="connsiteY8777" fmla="*/ 6102122 h 7041654"/>
              <a:gd name="connsiteX8778" fmla="*/ 6835772 w 9636586"/>
              <a:gd name="connsiteY8778" fmla="*/ 6098593 h 7041654"/>
              <a:gd name="connsiteX8779" fmla="*/ 6833762 w 9636586"/>
              <a:gd name="connsiteY8779" fmla="*/ 6096569 h 7041654"/>
              <a:gd name="connsiteX8780" fmla="*/ 6829219 w 9636586"/>
              <a:gd name="connsiteY8780" fmla="*/ 6090003 h 7041654"/>
              <a:gd name="connsiteX8781" fmla="*/ 6826196 w 9636586"/>
              <a:gd name="connsiteY8781" fmla="*/ 6078394 h 7041654"/>
              <a:gd name="connsiteX8782" fmla="*/ 6812076 w 9636586"/>
              <a:gd name="connsiteY8782" fmla="*/ 6064259 h 7041654"/>
              <a:gd name="connsiteX8783" fmla="*/ 6793414 w 9636586"/>
              <a:gd name="connsiteY8783" fmla="*/ 6054666 h 7041654"/>
              <a:gd name="connsiteX8784" fmla="*/ 6778281 w 9636586"/>
              <a:gd name="connsiteY8784" fmla="*/ 6056180 h 7041654"/>
              <a:gd name="connsiteX8785" fmla="*/ 6776762 w 9636586"/>
              <a:gd name="connsiteY8785" fmla="*/ 6059718 h 7041654"/>
              <a:gd name="connsiteX8786" fmla="*/ 6775242 w 9636586"/>
              <a:gd name="connsiteY8786" fmla="*/ 6063758 h 7041654"/>
              <a:gd name="connsiteX8787" fmla="*/ 6775242 w 9636586"/>
              <a:gd name="connsiteY8787" fmla="*/ 6069813 h 7041654"/>
              <a:gd name="connsiteX8788" fmla="*/ 6773232 w 9636586"/>
              <a:gd name="connsiteY8788" fmla="*/ 6070825 h 7041654"/>
              <a:gd name="connsiteX8789" fmla="*/ 6762135 w 9636586"/>
              <a:gd name="connsiteY8789" fmla="*/ 6072841 h 7041654"/>
              <a:gd name="connsiteX8790" fmla="*/ 6758606 w 9636586"/>
              <a:gd name="connsiteY8790" fmla="*/ 6071828 h 7041654"/>
              <a:gd name="connsiteX8791" fmla="*/ 6757593 w 9636586"/>
              <a:gd name="connsiteY8791" fmla="*/ 6069813 h 7041654"/>
              <a:gd name="connsiteX8792" fmla="*/ 6754063 w 9636586"/>
              <a:gd name="connsiteY8792" fmla="*/ 6056180 h 7041654"/>
              <a:gd name="connsiteX8793" fmla="*/ 6745483 w 9636586"/>
              <a:gd name="connsiteY8793" fmla="*/ 6042045 h 7041654"/>
              <a:gd name="connsiteX8794" fmla="*/ 6737917 w 9636586"/>
              <a:gd name="connsiteY8794" fmla="*/ 6033464 h 7041654"/>
              <a:gd name="connsiteX8795" fmla="*/ 6727327 w 9636586"/>
              <a:gd name="connsiteY8795" fmla="*/ 6024372 h 7041654"/>
              <a:gd name="connsiteX8796" fmla="*/ 6724810 w 9636586"/>
              <a:gd name="connsiteY8796" fmla="*/ 6021345 h 7041654"/>
              <a:gd name="connsiteX8797" fmla="*/ 6730857 w 9636586"/>
              <a:gd name="connsiteY8797" fmla="*/ 6023369 h 7041654"/>
              <a:gd name="connsiteX8798" fmla="*/ 6739436 w 9636586"/>
              <a:gd name="connsiteY8798" fmla="*/ 6028412 h 7041654"/>
              <a:gd name="connsiteX8799" fmla="*/ 6744977 w 9636586"/>
              <a:gd name="connsiteY8799" fmla="*/ 6029926 h 7041654"/>
              <a:gd name="connsiteX8800" fmla="*/ 6740434 w 9636586"/>
              <a:gd name="connsiteY8800" fmla="*/ 6023369 h 7041654"/>
              <a:gd name="connsiteX8801" fmla="*/ 6735907 w 9636586"/>
              <a:gd name="connsiteY8801" fmla="*/ 6019831 h 7041654"/>
              <a:gd name="connsiteX8802" fmla="*/ 6729338 w 9636586"/>
              <a:gd name="connsiteY8802" fmla="*/ 6017815 h 7041654"/>
              <a:gd name="connsiteX8803" fmla="*/ 6720268 w 9636586"/>
              <a:gd name="connsiteY8803" fmla="*/ 6017305 h 7041654"/>
              <a:gd name="connsiteX8804" fmla="*/ 6713699 w 9636586"/>
              <a:gd name="connsiteY8804" fmla="*/ 6018827 h 7041654"/>
              <a:gd name="connsiteX8805" fmla="*/ 6700592 w 9636586"/>
              <a:gd name="connsiteY8805" fmla="*/ 6024883 h 7041654"/>
              <a:gd name="connsiteX8806" fmla="*/ 6693026 w 9636586"/>
              <a:gd name="connsiteY8806" fmla="*/ 6025384 h 7041654"/>
              <a:gd name="connsiteX8807" fmla="*/ 6686979 w 9636586"/>
              <a:gd name="connsiteY8807" fmla="*/ 6021855 h 7041654"/>
              <a:gd name="connsiteX8808" fmla="*/ 6678400 w 9636586"/>
              <a:gd name="connsiteY8808" fmla="*/ 6008222 h 7041654"/>
              <a:gd name="connsiteX8809" fmla="*/ 6675376 w 9636586"/>
              <a:gd name="connsiteY8809" fmla="*/ 6004684 h 7041654"/>
              <a:gd name="connsiteX8810" fmla="*/ 6673350 w 9636586"/>
              <a:gd name="connsiteY8810" fmla="*/ 6004182 h 7041654"/>
              <a:gd name="connsiteX8811" fmla="*/ 6661748 w 9636586"/>
              <a:gd name="connsiteY8811" fmla="*/ 5999130 h 7041654"/>
              <a:gd name="connsiteX8812" fmla="*/ 6650145 w 9636586"/>
              <a:gd name="connsiteY8812" fmla="*/ 5997115 h 7041654"/>
              <a:gd name="connsiteX8813" fmla="*/ 6646615 w 9636586"/>
              <a:gd name="connsiteY8813" fmla="*/ 5996103 h 7041654"/>
              <a:gd name="connsiteX8814" fmla="*/ 6646615 w 9636586"/>
              <a:gd name="connsiteY8814" fmla="*/ 5995099 h 7041654"/>
              <a:gd name="connsiteX8815" fmla="*/ 6650652 w 9636586"/>
              <a:gd name="connsiteY8815" fmla="*/ 5994087 h 7041654"/>
              <a:gd name="connsiteX8816" fmla="*/ 6656207 w 9636586"/>
              <a:gd name="connsiteY8816" fmla="*/ 5992063 h 7041654"/>
              <a:gd name="connsiteX8817" fmla="*/ 6659231 w 9636586"/>
              <a:gd name="connsiteY8817" fmla="*/ 5989035 h 7041654"/>
              <a:gd name="connsiteX8818" fmla="*/ 6656207 w 9636586"/>
              <a:gd name="connsiteY8818" fmla="*/ 5986509 h 7041654"/>
              <a:gd name="connsiteX8819" fmla="*/ 6658724 w 9636586"/>
              <a:gd name="connsiteY8819" fmla="*/ 5983992 h 7041654"/>
              <a:gd name="connsiteX8820" fmla="*/ 6659231 w 9636586"/>
              <a:gd name="connsiteY8820" fmla="*/ 5980454 h 7041654"/>
              <a:gd name="connsiteX8821" fmla="*/ 6658724 w 9636586"/>
              <a:gd name="connsiteY8821" fmla="*/ 5976925 h 7041654"/>
              <a:gd name="connsiteX8822" fmla="*/ 6656207 w 9636586"/>
              <a:gd name="connsiteY8822" fmla="*/ 5973888 h 7041654"/>
              <a:gd name="connsiteX8823" fmla="*/ 6662761 w 9636586"/>
              <a:gd name="connsiteY8823" fmla="*/ 5970861 h 7041654"/>
              <a:gd name="connsiteX8824" fmla="*/ 6664771 w 9636586"/>
              <a:gd name="connsiteY8824" fmla="*/ 5971371 h 7041654"/>
              <a:gd name="connsiteX8825" fmla="*/ 6666291 w 9636586"/>
              <a:gd name="connsiteY8825" fmla="*/ 5972375 h 7041654"/>
              <a:gd name="connsiteX8826" fmla="*/ 6667810 w 9636586"/>
              <a:gd name="connsiteY8826" fmla="*/ 5973387 h 7041654"/>
              <a:gd name="connsiteX8827" fmla="*/ 6668808 w 9636586"/>
              <a:gd name="connsiteY8827" fmla="*/ 5973888 h 7041654"/>
              <a:gd name="connsiteX8828" fmla="*/ 6673857 w 9636586"/>
              <a:gd name="connsiteY8828" fmla="*/ 5973387 h 7041654"/>
              <a:gd name="connsiteX8829" fmla="*/ 6676880 w 9636586"/>
              <a:gd name="connsiteY8829" fmla="*/ 5970861 h 7041654"/>
              <a:gd name="connsiteX8830" fmla="*/ 6679397 w 9636586"/>
              <a:gd name="connsiteY8830" fmla="*/ 5967833 h 7041654"/>
              <a:gd name="connsiteX8831" fmla="*/ 6680917 w 9636586"/>
              <a:gd name="connsiteY8831" fmla="*/ 5966821 h 7041654"/>
              <a:gd name="connsiteX8832" fmla="*/ 6683940 w 9636586"/>
              <a:gd name="connsiteY8832" fmla="*/ 5965307 h 7041654"/>
              <a:gd name="connsiteX8833" fmla="*/ 6683434 w 9636586"/>
              <a:gd name="connsiteY8833" fmla="*/ 5961778 h 7041654"/>
              <a:gd name="connsiteX8834" fmla="*/ 6680917 w 9636586"/>
              <a:gd name="connsiteY8834" fmla="*/ 5958741 h 7041654"/>
              <a:gd name="connsiteX8835" fmla="*/ 6676880 w 9636586"/>
              <a:gd name="connsiteY8835" fmla="*/ 5956726 h 7041654"/>
              <a:gd name="connsiteX8836" fmla="*/ 6675376 w 9636586"/>
              <a:gd name="connsiteY8836" fmla="*/ 5955714 h 7041654"/>
              <a:gd name="connsiteX8837" fmla="*/ 6676374 w 9636586"/>
              <a:gd name="connsiteY8837" fmla="*/ 5953197 h 7041654"/>
              <a:gd name="connsiteX8838" fmla="*/ 6677387 w 9636586"/>
              <a:gd name="connsiteY8838" fmla="*/ 5949659 h 7041654"/>
              <a:gd name="connsiteX8839" fmla="*/ 6676374 w 9636586"/>
              <a:gd name="connsiteY8839" fmla="*/ 5948145 h 7041654"/>
              <a:gd name="connsiteX8840" fmla="*/ 6673350 w 9636586"/>
              <a:gd name="connsiteY8840" fmla="*/ 5945117 h 7041654"/>
              <a:gd name="connsiteX8841" fmla="*/ 6667810 w 9636586"/>
              <a:gd name="connsiteY8841" fmla="*/ 5936536 h 7041654"/>
              <a:gd name="connsiteX8842" fmla="*/ 6665278 w 9636586"/>
              <a:gd name="connsiteY8842" fmla="*/ 5934512 h 7041654"/>
              <a:gd name="connsiteX8843" fmla="*/ 6661748 w 9636586"/>
              <a:gd name="connsiteY8843" fmla="*/ 5932998 h 7041654"/>
              <a:gd name="connsiteX8844" fmla="*/ 6658218 w 9636586"/>
              <a:gd name="connsiteY8844" fmla="*/ 5932998 h 7041654"/>
              <a:gd name="connsiteX8845" fmla="*/ 6648641 w 9636586"/>
              <a:gd name="connsiteY8845" fmla="*/ 5934512 h 7041654"/>
              <a:gd name="connsiteX8846" fmla="*/ 6641075 w 9636586"/>
              <a:gd name="connsiteY8846" fmla="*/ 5934512 h 7041654"/>
              <a:gd name="connsiteX8847" fmla="*/ 6639555 w 9636586"/>
              <a:gd name="connsiteY8847" fmla="*/ 5935022 h 7041654"/>
              <a:gd name="connsiteX8848" fmla="*/ 6639049 w 9636586"/>
              <a:gd name="connsiteY8848" fmla="*/ 5936536 h 7041654"/>
              <a:gd name="connsiteX8849" fmla="*/ 6637038 w 9636586"/>
              <a:gd name="connsiteY8849" fmla="*/ 5937038 h 7041654"/>
              <a:gd name="connsiteX8850" fmla="*/ 6634506 w 9636586"/>
              <a:gd name="connsiteY8850" fmla="*/ 5935022 h 7041654"/>
              <a:gd name="connsiteX8851" fmla="*/ 6630976 w 9636586"/>
              <a:gd name="connsiteY8851" fmla="*/ 5934010 h 7041654"/>
              <a:gd name="connsiteX8852" fmla="*/ 6625436 w 9636586"/>
              <a:gd name="connsiteY8852" fmla="*/ 5934010 h 7041654"/>
              <a:gd name="connsiteX8853" fmla="*/ 6622397 w 9636586"/>
              <a:gd name="connsiteY8853" fmla="*/ 5936025 h 7041654"/>
              <a:gd name="connsiteX8854" fmla="*/ 6624423 w 9636586"/>
              <a:gd name="connsiteY8854" fmla="*/ 5939053 h 7041654"/>
              <a:gd name="connsiteX8855" fmla="*/ 6622397 w 9636586"/>
              <a:gd name="connsiteY8855" fmla="*/ 5940567 h 7041654"/>
              <a:gd name="connsiteX8856" fmla="*/ 6620893 w 9636586"/>
              <a:gd name="connsiteY8856" fmla="*/ 5942591 h 7041654"/>
              <a:gd name="connsiteX8857" fmla="*/ 6618867 w 9636586"/>
              <a:gd name="connsiteY8857" fmla="*/ 5944105 h 7041654"/>
              <a:gd name="connsiteX8858" fmla="*/ 6617869 w 9636586"/>
              <a:gd name="connsiteY8858" fmla="*/ 5949157 h 7041654"/>
              <a:gd name="connsiteX8859" fmla="*/ 6615337 w 9636586"/>
              <a:gd name="connsiteY8859" fmla="*/ 5949659 h 7041654"/>
              <a:gd name="connsiteX8860" fmla="*/ 6613326 w 9636586"/>
              <a:gd name="connsiteY8860" fmla="*/ 5950671 h 7041654"/>
              <a:gd name="connsiteX8861" fmla="*/ 6611807 w 9636586"/>
              <a:gd name="connsiteY8861" fmla="*/ 5952686 h 7041654"/>
              <a:gd name="connsiteX8862" fmla="*/ 6611807 w 9636586"/>
              <a:gd name="connsiteY8862" fmla="*/ 5955212 h 7041654"/>
              <a:gd name="connsiteX8863" fmla="*/ 6614831 w 9636586"/>
              <a:gd name="connsiteY8863" fmla="*/ 5958240 h 7041654"/>
              <a:gd name="connsiteX8864" fmla="*/ 6615844 w 9636586"/>
              <a:gd name="connsiteY8864" fmla="*/ 5960766 h 7041654"/>
              <a:gd name="connsiteX8865" fmla="*/ 6615844 w 9636586"/>
              <a:gd name="connsiteY8865" fmla="*/ 5965307 h 7041654"/>
              <a:gd name="connsiteX8866" fmla="*/ 6617363 w 9636586"/>
              <a:gd name="connsiteY8866" fmla="*/ 5970861 h 7041654"/>
              <a:gd name="connsiteX8867" fmla="*/ 6598700 w 9636586"/>
              <a:gd name="connsiteY8867" fmla="*/ 5968335 h 7041654"/>
              <a:gd name="connsiteX8868" fmla="*/ 6593145 w 9636586"/>
              <a:gd name="connsiteY8868" fmla="*/ 5969347 h 7041654"/>
              <a:gd name="connsiteX8869" fmla="*/ 6591641 w 9636586"/>
              <a:gd name="connsiteY8869" fmla="*/ 5971371 h 7041654"/>
              <a:gd name="connsiteX8870" fmla="*/ 6590628 w 9636586"/>
              <a:gd name="connsiteY8870" fmla="*/ 5973888 h 7041654"/>
              <a:gd name="connsiteX8871" fmla="*/ 6589108 w 9636586"/>
              <a:gd name="connsiteY8871" fmla="*/ 5975402 h 7041654"/>
              <a:gd name="connsiteX8872" fmla="*/ 6583061 w 9636586"/>
              <a:gd name="connsiteY8872" fmla="*/ 5977426 h 7041654"/>
              <a:gd name="connsiteX8873" fmla="*/ 6580529 w 9636586"/>
              <a:gd name="connsiteY8873" fmla="*/ 5979952 h 7041654"/>
              <a:gd name="connsiteX8874" fmla="*/ 6578012 w 9636586"/>
              <a:gd name="connsiteY8874" fmla="*/ 5985506 h 7041654"/>
              <a:gd name="connsiteX8875" fmla="*/ 6579025 w 9636586"/>
              <a:gd name="connsiteY8875" fmla="*/ 5986509 h 7041654"/>
              <a:gd name="connsiteX8876" fmla="*/ 6575495 w 9636586"/>
              <a:gd name="connsiteY8876" fmla="*/ 5987521 h 7041654"/>
              <a:gd name="connsiteX8877" fmla="*/ 6561360 w 9636586"/>
              <a:gd name="connsiteY8877" fmla="*/ 5988023 h 7041654"/>
              <a:gd name="connsiteX8878" fmla="*/ 6558843 w 9636586"/>
              <a:gd name="connsiteY8878" fmla="*/ 5990549 h 7041654"/>
              <a:gd name="connsiteX8879" fmla="*/ 6553794 w 9636586"/>
              <a:gd name="connsiteY8879" fmla="*/ 5989546 h 7041654"/>
              <a:gd name="connsiteX8880" fmla="*/ 6547240 w 9636586"/>
              <a:gd name="connsiteY8880" fmla="*/ 5985506 h 7041654"/>
              <a:gd name="connsiteX8881" fmla="*/ 6514965 w 9636586"/>
              <a:gd name="connsiteY8881" fmla="*/ 5958240 h 7041654"/>
              <a:gd name="connsiteX8882" fmla="*/ 6511435 w 9636586"/>
              <a:gd name="connsiteY8882" fmla="*/ 5956224 h 7041654"/>
              <a:gd name="connsiteX8883" fmla="*/ 6506892 w 9636586"/>
              <a:gd name="connsiteY8883" fmla="*/ 5955714 h 7041654"/>
              <a:gd name="connsiteX8884" fmla="*/ 6503868 w 9636586"/>
              <a:gd name="connsiteY8884" fmla="*/ 5954711 h 7041654"/>
              <a:gd name="connsiteX8885" fmla="*/ 6503362 w 9636586"/>
              <a:gd name="connsiteY8885" fmla="*/ 5952686 h 7041654"/>
              <a:gd name="connsiteX8886" fmla="*/ 6503868 w 9636586"/>
              <a:gd name="connsiteY8886" fmla="*/ 5950671 h 7041654"/>
              <a:gd name="connsiteX8887" fmla="*/ 6505879 w 9636586"/>
              <a:gd name="connsiteY8887" fmla="*/ 5952185 h 7041654"/>
              <a:gd name="connsiteX8888" fmla="*/ 6507398 w 9636586"/>
              <a:gd name="connsiteY8888" fmla="*/ 5953197 h 7041654"/>
              <a:gd name="connsiteX8889" fmla="*/ 6514965 w 9636586"/>
              <a:gd name="connsiteY8889" fmla="*/ 5954711 h 7041654"/>
              <a:gd name="connsiteX8890" fmla="*/ 6519001 w 9636586"/>
              <a:gd name="connsiteY8890" fmla="*/ 5956224 h 7041654"/>
              <a:gd name="connsiteX8891" fmla="*/ 6526061 w 9636586"/>
              <a:gd name="connsiteY8891" fmla="*/ 5962781 h 7041654"/>
              <a:gd name="connsiteX8892" fmla="*/ 6530604 w 9636586"/>
              <a:gd name="connsiteY8892" fmla="*/ 5964295 h 7041654"/>
              <a:gd name="connsiteX8893" fmla="*/ 6539674 w 9636586"/>
              <a:gd name="connsiteY8893" fmla="*/ 5964295 h 7041654"/>
              <a:gd name="connsiteX8894" fmla="*/ 6548760 w 9636586"/>
              <a:gd name="connsiteY8894" fmla="*/ 5962781 h 7041654"/>
              <a:gd name="connsiteX8895" fmla="*/ 6560362 w 9636586"/>
              <a:gd name="connsiteY8895" fmla="*/ 5957738 h 7041654"/>
              <a:gd name="connsiteX8896" fmla="*/ 6566409 w 9636586"/>
              <a:gd name="connsiteY8896" fmla="*/ 5956224 h 7041654"/>
              <a:gd name="connsiteX8897" fmla="*/ 6568926 w 9636586"/>
              <a:gd name="connsiteY8897" fmla="*/ 5954711 h 7041654"/>
              <a:gd name="connsiteX8898" fmla="*/ 6570446 w 9636586"/>
              <a:gd name="connsiteY8898" fmla="*/ 5952686 h 7041654"/>
              <a:gd name="connsiteX8899" fmla="*/ 6568926 w 9636586"/>
              <a:gd name="connsiteY8899" fmla="*/ 5950671 h 7041654"/>
              <a:gd name="connsiteX8900" fmla="*/ 6568435 w 9636586"/>
              <a:gd name="connsiteY8900" fmla="*/ 5948646 h 7041654"/>
              <a:gd name="connsiteX8901" fmla="*/ 6570952 w 9636586"/>
              <a:gd name="connsiteY8901" fmla="*/ 5946631 h 7041654"/>
              <a:gd name="connsiteX8902" fmla="*/ 6574989 w 9636586"/>
              <a:gd name="connsiteY8902" fmla="*/ 5944105 h 7041654"/>
              <a:gd name="connsiteX8903" fmla="*/ 6575495 w 9636586"/>
              <a:gd name="connsiteY8903" fmla="*/ 5943093 h 7041654"/>
              <a:gd name="connsiteX8904" fmla="*/ 6576999 w 9636586"/>
              <a:gd name="connsiteY8904" fmla="*/ 5939564 h 7041654"/>
              <a:gd name="connsiteX8905" fmla="*/ 6578012 w 9636586"/>
              <a:gd name="connsiteY8905" fmla="*/ 5937038 h 7041654"/>
              <a:gd name="connsiteX8906" fmla="*/ 6579025 w 9636586"/>
              <a:gd name="connsiteY8906" fmla="*/ 5935022 h 7041654"/>
              <a:gd name="connsiteX8907" fmla="*/ 6583061 w 9636586"/>
              <a:gd name="connsiteY8907" fmla="*/ 5931986 h 7041654"/>
              <a:gd name="connsiteX8908" fmla="*/ 6585072 w 9636586"/>
              <a:gd name="connsiteY8908" fmla="*/ 5928456 h 7041654"/>
              <a:gd name="connsiteX8909" fmla="*/ 6594664 w 9636586"/>
              <a:gd name="connsiteY8909" fmla="*/ 5918863 h 7041654"/>
              <a:gd name="connsiteX8910" fmla="*/ 6596674 w 9636586"/>
              <a:gd name="connsiteY8910" fmla="*/ 5912297 h 7041654"/>
              <a:gd name="connsiteX8911" fmla="*/ 6596168 w 9636586"/>
              <a:gd name="connsiteY8911" fmla="*/ 5904728 h 7041654"/>
              <a:gd name="connsiteX8912" fmla="*/ 6593145 w 9636586"/>
              <a:gd name="connsiteY8912" fmla="*/ 5896649 h 7041654"/>
              <a:gd name="connsiteX8913" fmla="*/ 6587604 w 9636586"/>
              <a:gd name="connsiteY8913" fmla="*/ 5891095 h 7041654"/>
              <a:gd name="connsiteX8914" fmla="*/ 6586085 w 9636586"/>
              <a:gd name="connsiteY8914" fmla="*/ 5890083 h 7041654"/>
              <a:gd name="connsiteX8915" fmla="*/ 6579025 w 9636586"/>
              <a:gd name="connsiteY8915" fmla="*/ 5888068 h 7041654"/>
              <a:gd name="connsiteX8916" fmla="*/ 6576999 w 9636586"/>
              <a:gd name="connsiteY8916" fmla="*/ 5887055 h 7041654"/>
              <a:gd name="connsiteX8917" fmla="*/ 6575495 w 9636586"/>
              <a:gd name="connsiteY8917" fmla="*/ 5886043 h 7041654"/>
              <a:gd name="connsiteX8918" fmla="*/ 6570952 w 9636586"/>
              <a:gd name="connsiteY8918" fmla="*/ 5877973 h 7041654"/>
              <a:gd name="connsiteX8919" fmla="*/ 6568926 w 9636586"/>
              <a:gd name="connsiteY8919" fmla="*/ 5870395 h 7041654"/>
              <a:gd name="connsiteX8920" fmla="*/ 6566409 w 9636586"/>
              <a:gd name="connsiteY8920" fmla="*/ 5865853 h 7041654"/>
              <a:gd name="connsiteX8921" fmla="*/ 6562879 w 9636586"/>
              <a:gd name="connsiteY8921" fmla="*/ 5862315 h 7041654"/>
              <a:gd name="connsiteX8922" fmla="*/ 6556833 w 9636586"/>
              <a:gd name="connsiteY8922" fmla="*/ 5859288 h 7041654"/>
              <a:gd name="connsiteX8923" fmla="*/ 6552290 w 9636586"/>
              <a:gd name="connsiteY8923" fmla="*/ 5859798 h 7041654"/>
              <a:gd name="connsiteX8924" fmla="*/ 6551783 w 9636586"/>
              <a:gd name="connsiteY8924" fmla="*/ 5865853 h 7041654"/>
              <a:gd name="connsiteX8925" fmla="*/ 6537664 w 9636586"/>
              <a:gd name="connsiteY8925" fmla="*/ 5864841 h 7041654"/>
              <a:gd name="connsiteX8926" fmla="*/ 6534625 w 9636586"/>
              <a:gd name="connsiteY8926" fmla="*/ 5865352 h 7041654"/>
              <a:gd name="connsiteX8927" fmla="*/ 6533121 w 9636586"/>
              <a:gd name="connsiteY8927" fmla="*/ 5868379 h 7041654"/>
              <a:gd name="connsiteX8928" fmla="*/ 6531601 w 9636586"/>
              <a:gd name="connsiteY8928" fmla="*/ 5871407 h 7041654"/>
              <a:gd name="connsiteX8929" fmla="*/ 6530604 w 9636586"/>
              <a:gd name="connsiteY8929" fmla="*/ 5874435 h 7041654"/>
              <a:gd name="connsiteX8930" fmla="*/ 6528071 w 9636586"/>
              <a:gd name="connsiteY8930" fmla="*/ 5875447 h 7041654"/>
              <a:gd name="connsiteX8931" fmla="*/ 6525048 w 9636586"/>
              <a:gd name="connsiteY8931" fmla="*/ 5876960 h 7041654"/>
              <a:gd name="connsiteX8932" fmla="*/ 6521518 w 9636586"/>
              <a:gd name="connsiteY8932" fmla="*/ 5877973 h 7041654"/>
              <a:gd name="connsiteX8933" fmla="*/ 6518495 w 9636586"/>
              <a:gd name="connsiteY8933" fmla="*/ 5878474 h 7041654"/>
              <a:gd name="connsiteX8934" fmla="*/ 6515962 w 9636586"/>
              <a:gd name="connsiteY8934" fmla="*/ 5879988 h 7041654"/>
              <a:gd name="connsiteX8935" fmla="*/ 6508396 w 9636586"/>
              <a:gd name="connsiteY8935" fmla="*/ 5886043 h 7041654"/>
              <a:gd name="connsiteX8936" fmla="*/ 6506386 w 9636586"/>
              <a:gd name="connsiteY8936" fmla="*/ 5887566 h 7041654"/>
              <a:gd name="connsiteX8937" fmla="*/ 6503362 w 9636586"/>
              <a:gd name="connsiteY8937" fmla="*/ 5890083 h 7041654"/>
              <a:gd name="connsiteX8938" fmla="*/ 6479650 w 9636586"/>
              <a:gd name="connsiteY8938" fmla="*/ 5896147 h 7041654"/>
              <a:gd name="connsiteX8939" fmla="*/ 6477133 w 9636586"/>
              <a:gd name="connsiteY8939" fmla="*/ 5898664 h 7041654"/>
              <a:gd name="connsiteX8940" fmla="*/ 6474601 w 9636586"/>
              <a:gd name="connsiteY8940" fmla="*/ 5900689 h 7041654"/>
              <a:gd name="connsiteX8941" fmla="*/ 6472590 w 9636586"/>
              <a:gd name="connsiteY8941" fmla="*/ 5903215 h 7041654"/>
              <a:gd name="connsiteX8942" fmla="*/ 6472590 w 9636586"/>
              <a:gd name="connsiteY8942" fmla="*/ 5905230 h 7041654"/>
              <a:gd name="connsiteX8943" fmla="*/ 6474094 w 9636586"/>
              <a:gd name="connsiteY8943" fmla="*/ 5906242 h 7041654"/>
              <a:gd name="connsiteX8944" fmla="*/ 6474094 w 9636586"/>
              <a:gd name="connsiteY8944" fmla="*/ 5907756 h 7041654"/>
              <a:gd name="connsiteX8945" fmla="*/ 6471577 w 9636586"/>
              <a:gd name="connsiteY8945" fmla="*/ 5909270 h 7041654"/>
              <a:gd name="connsiteX8946" fmla="*/ 6469567 w 9636586"/>
              <a:gd name="connsiteY8946" fmla="*/ 5909270 h 7041654"/>
              <a:gd name="connsiteX8947" fmla="*/ 6468048 w 9636586"/>
              <a:gd name="connsiteY8947" fmla="*/ 5908768 h 7041654"/>
              <a:gd name="connsiteX8948" fmla="*/ 6466022 w 9636586"/>
              <a:gd name="connsiteY8948" fmla="*/ 5907756 h 7041654"/>
              <a:gd name="connsiteX8949" fmla="*/ 6464011 w 9636586"/>
              <a:gd name="connsiteY8949" fmla="*/ 5906242 h 7041654"/>
              <a:gd name="connsiteX8950" fmla="*/ 6458962 w 9636586"/>
              <a:gd name="connsiteY8950" fmla="*/ 5908258 h 7041654"/>
              <a:gd name="connsiteX8951" fmla="*/ 6446853 w 9636586"/>
              <a:gd name="connsiteY8951" fmla="*/ 5908258 h 7041654"/>
              <a:gd name="connsiteX8952" fmla="*/ 6441819 w 9636586"/>
              <a:gd name="connsiteY8952" fmla="*/ 5910784 h 7041654"/>
              <a:gd name="connsiteX8953" fmla="*/ 6440299 w 9636586"/>
              <a:gd name="connsiteY8953" fmla="*/ 5916337 h 7041654"/>
              <a:gd name="connsiteX8954" fmla="*/ 6443829 w 9636586"/>
              <a:gd name="connsiteY8954" fmla="*/ 5918361 h 7041654"/>
              <a:gd name="connsiteX8955" fmla="*/ 6454419 w 9636586"/>
              <a:gd name="connsiteY8955" fmla="*/ 5918863 h 7041654"/>
              <a:gd name="connsiteX8956" fmla="*/ 6472590 w 9636586"/>
              <a:gd name="connsiteY8956" fmla="*/ 5922392 h 7041654"/>
              <a:gd name="connsiteX8957" fmla="*/ 6479650 w 9636586"/>
              <a:gd name="connsiteY8957" fmla="*/ 5921891 h 7041654"/>
              <a:gd name="connsiteX8958" fmla="*/ 6484700 w 9636586"/>
              <a:gd name="connsiteY8958" fmla="*/ 5919365 h 7041654"/>
              <a:gd name="connsiteX8959" fmla="*/ 6499832 w 9636586"/>
              <a:gd name="connsiteY8959" fmla="*/ 5911796 h 7041654"/>
              <a:gd name="connsiteX8960" fmla="*/ 6509915 w 9636586"/>
              <a:gd name="connsiteY8960" fmla="*/ 5916337 h 7041654"/>
              <a:gd name="connsiteX8961" fmla="*/ 6514458 w 9636586"/>
              <a:gd name="connsiteY8961" fmla="*/ 5920377 h 7041654"/>
              <a:gd name="connsiteX8962" fmla="*/ 6512432 w 9636586"/>
              <a:gd name="connsiteY8962" fmla="*/ 5925429 h 7041654"/>
              <a:gd name="connsiteX8963" fmla="*/ 6512432 w 9636586"/>
              <a:gd name="connsiteY8963" fmla="*/ 5926432 h 7041654"/>
              <a:gd name="connsiteX8964" fmla="*/ 6512432 w 9636586"/>
              <a:gd name="connsiteY8964" fmla="*/ 5929469 h 7041654"/>
              <a:gd name="connsiteX8965" fmla="*/ 6511926 w 9636586"/>
              <a:gd name="connsiteY8965" fmla="*/ 5930472 h 7041654"/>
              <a:gd name="connsiteX8966" fmla="*/ 6510422 w 9636586"/>
              <a:gd name="connsiteY8966" fmla="*/ 5930982 h 7041654"/>
              <a:gd name="connsiteX8967" fmla="*/ 6508396 w 9636586"/>
              <a:gd name="connsiteY8967" fmla="*/ 5930982 h 7041654"/>
              <a:gd name="connsiteX8968" fmla="*/ 6506386 w 9636586"/>
              <a:gd name="connsiteY8968" fmla="*/ 5931484 h 7041654"/>
              <a:gd name="connsiteX8969" fmla="*/ 6502856 w 9636586"/>
              <a:gd name="connsiteY8969" fmla="*/ 5935022 h 7041654"/>
              <a:gd name="connsiteX8970" fmla="*/ 6500830 w 9636586"/>
              <a:gd name="connsiteY8970" fmla="*/ 5937539 h 7041654"/>
              <a:gd name="connsiteX8971" fmla="*/ 6499832 w 9636586"/>
              <a:gd name="connsiteY8971" fmla="*/ 5940065 h 7041654"/>
              <a:gd name="connsiteX8972" fmla="*/ 6499326 w 9636586"/>
              <a:gd name="connsiteY8972" fmla="*/ 5945117 h 7041654"/>
              <a:gd name="connsiteX8973" fmla="*/ 6490746 w 9636586"/>
              <a:gd name="connsiteY8973" fmla="*/ 5946121 h 7041654"/>
              <a:gd name="connsiteX8974" fmla="*/ 6474601 w 9636586"/>
              <a:gd name="connsiteY8974" fmla="*/ 5946121 h 7041654"/>
              <a:gd name="connsiteX8975" fmla="*/ 6472084 w 9636586"/>
              <a:gd name="connsiteY8975" fmla="*/ 5946631 h 7041654"/>
              <a:gd name="connsiteX8976" fmla="*/ 6470058 w 9636586"/>
              <a:gd name="connsiteY8976" fmla="*/ 5948145 h 7041654"/>
              <a:gd name="connsiteX8977" fmla="*/ 6468554 w 9636586"/>
              <a:gd name="connsiteY8977" fmla="*/ 5948646 h 7041654"/>
              <a:gd name="connsiteX8978" fmla="*/ 6466022 w 9636586"/>
              <a:gd name="connsiteY8978" fmla="*/ 5948646 h 7041654"/>
              <a:gd name="connsiteX8979" fmla="*/ 6463505 w 9636586"/>
              <a:gd name="connsiteY8979" fmla="*/ 5948145 h 7041654"/>
              <a:gd name="connsiteX8980" fmla="*/ 6458962 w 9636586"/>
              <a:gd name="connsiteY8980" fmla="*/ 5946121 h 7041654"/>
              <a:gd name="connsiteX8981" fmla="*/ 6456445 w 9636586"/>
              <a:gd name="connsiteY8981" fmla="*/ 5946121 h 7041654"/>
              <a:gd name="connsiteX8982" fmla="*/ 6452408 w 9636586"/>
              <a:gd name="connsiteY8982" fmla="*/ 5946631 h 7041654"/>
              <a:gd name="connsiteX8983" fmla="*/ 6447866 w 9636586"/>
              <a:gd name="connsiteY8983" fmla="*/ 5948145 h 7041654"/>
              <a:gd name="connsiteX8984" fmla="*/ 6429203 w 9636586"/>
              <a:gd name="connsiteY8984" fmla="*/ 5959252 h 7041654"/>
              <a:gd name="connsiteX8985" fmla="*/ 6419120 w 9636586"/>
              <a:gd name="connsiteY8985" fmla="*/ 5967331 h 7041654"/>
              <a:gd name="connsiteX8986" fmla="*/ 6416588 w 9636586"/>
              <a:gd name="connsiteY8986" fmla="*/ 5968335 h 7041654"/>
              <a:gd name="connsiteX8987" fmla="*/ 6412551 w 9636586"/>
              <a:gd name="connsiteY8987" fmla="*/ 5968845 h 7041654"/>
              <a:gd name="connsiteX8988" fmla="*/ 6409528 w 9636586"/>
              <a:gd name="connsiteY8988" fmla="*/ 5969347 h 7041654"/>
              <a:gd name="connsiteX8989" fmla="*/ 6408024 w 9636586"/>
              <a:gd name="connsiteY8989" fmla="*/ 5970861 h 7041654"/>
              <a:gd name="connsiteX8990" fmla="*/ 6404985 w 9636586"/>
              <a:gd name="connsiteY8990" fmla="*/ 5974399 h 7041654"/>
              <a:gd name="connsiteX8991" fmla="*/ 6403987 w 9636586"/>
              <a:gd name="connsiteY8991" fmla="*/ 5974901 h 7041654"/>
              <a:gd name="connsiteX8992" fmla="*/ 6393889 w 9636586"/>
              <a:gd name="connsiteY8992" fmla="*/ 5977928 h 7041654"/>
              <a:gd name="connsiteX8993" fmla="*/ 6392385 w 9636586"/>
              <a:gd name="connsiteY8993" fmla="*/ 5978439 h 7041654"/>
              <a:gd name="connsiteX8994" fmla="*/ 6390865 w 9636586"/>
              <a:gd name="connsiteY8994" fmla="*/ 5981466 h 7041654"/>
              <a:gd name="connsiteX8995" fmla="*/ 6389361 w 9636586"/>
              <a:gd name="connsiteY8995" fmla="*/ 5982470 h 7041654"/>
              <a:gd name="connsiteX8996" fmla="*/ 6380782 w 9636586"/>
              <a:gd name="connsiteY8996" fmla="*/ 5983482 h 7041654"/>
              <a:gd name="connsiteX8997" fmla="*/ 6376239 w 9636586"/>
              <a:gd name="connsiteY8997" fmla="*/ 5986008 h 7041654"/>
              <a:gd name="connsiteX8998" fmla="*/ 6365649 w 9636586"/>
              <a:gd name="connsiteY8998" fmla="*/ 5995601 h 7041654"/>
              <a:gd name="connsiteX8999" fmla="*/ 6365143 w 9636586"/>
              <a:gd name="connsiteY8999" fmla="*/ 5996613 h 7041654"/>
              <a:gd name="connsiteX9000" fmla="*/ 6365649 w 9636586"/>
              <a:gd name="connsiteY9000" fmla="*/ 5998629 h 7041654"/>
              <a:gd name="connsiteX9001" fmla="*/ 6365649 w 9636586"/>
              <a:gd name="connsiteY9001" fmla="*/ 6000142 h 7041654"/>
              <a:gd name="connsiteX9002" fmla="*/ 6364130 w 9636586"/>
              <a:gd name="connsiteY9002" fmla="*/ 6002668 h 7041654"/>
              <a:gd name="connsiteX9003" fmla="*/ 6361106 w 9636586"/>
              <a:gd name="connsiteY9003" fmla="*/ 6004684 h 7041654"/>
              <a:gd name="connsiteX9004" fmla="*/ 6356564 w 9636586"/>
              <a:gd name="connsiteY9004" fmla="*/ 6005194 h 7041654"/>
              <a:gd name="connsiteX9005" fmla="*/ 6353540 w 9636586"/>
              <a:gd name="connsiteY9005" fmla="*/ 6006198 h 7041654"/>
              <a:gd name="connsiteX9006" fmla="*/ 6351023 w 9636586"/>
              <a:gd name="connsiteY9006" fmla="*/ 6009234 h 7041654"/>
              <a:gd name="connsiteX9007" fmla="*/ 6346480 w 9636586"/>
              <a:gd name="connsiteY9007" fmla="*/ 6018317 h 7041654"/>
              <a:gd name="connsiteX9008" fmla="*/ 6343457 w 9636586"/>
              <a:gd name="connsiteY9008" fmla="*/ 6020341 h 7041654"/>
              <a:gd name="connsiteX9009" fmla="*/ 6341431 w 9636586"/>
              <a:gd name="connsiteY9009" fmla="*/ 6020843 h 7041654"/>
              <a:gd name="connsiteX9010" fmla="*/ 6338914 w 9636586"/>
              <a:gd name="connsiteY9010" fmla="*/ 6022357 h 7041654"/>
              <a:gd name="connsiteX9011" fmla="*/ 6335891 w 9636586"/>
              <a:gd name="connsiteY9011" fmla="*/ 6026396 h 7041654"/>
              <a:gd name="connsiteX9012" fmla="*/ 6334371 w 9636586"/>
              <a:gd name="connsiteY9012" fmla="*/ 6027910 h 7041654"/>
              <a:gd name="connsiteX9013" fmla="*/ 6313683 w 9636586"/>
              <a:gd name="connsiteY9013" fmla="*/ 6033464 h 7041654"/>
              <a:gd name="connsiteX9014" fmla="*/ 6309646 w 9636586"/>
              <a:gd name="connsiteY9014" fmla="*/ 6033966 h 7041654"/>
              <a:gd name="connsiteX9015" fmla="*/ 6305119 w 9636586"/>
              <a:gd name="connsiteY9015" fmla="*/ 6035479 h 7041654"/>
              <a:gd name="connsiteX9016" fmla="*/ 6303093 w 9636586"/>
              <a:gd name="connsiteY9016" fmla="*/ 6038516 h 7041654"/>
              <a:gd name="connsiteX9017" fmla="*/ 6301083 w 9636586"/>
              <a:gd name="connsiteY9017" fmla="*/ 6042547 h 7041654"/>
              <a:gd name="connsiteX9018" fmla="*/ 6298550 w 9636586"/>
              <a:gd name="connsiteY9018" fmla="*/ 6046085 h 7041654"/>
              <a:gd name="connsiteX9019" fmla="*/ 6298550 w 9636586"/>
              <a:gd name="connsiteY9019" fmla="*/ 6046586 h 7041654"/>
              <a:gd name="connsiteX9020" fmla="*/ 6298059 w 9636586"/>
              <a:gd name="connsiteY9020" fmla="*/ 6047097 h 7041654"/>
              <a:gd name="connsiteX9021" fmla="*/ 6297553 w 9636586"/>
              <a:gd name="connsiteY9021" fmla="*/ 6048100 h 7041654"/>
              <a:gd name="connsiteX9022" fmla="*/ 6297046 w 9636586"/>
              <a:gd name="connsiteY9022" fmla="*/ 6048611 h 7041654"/>
              <a:gd name="connsiteX9023" fmla="*/ 6294514 w 9636586"/>
              <a:gd name="connsiteY9023" fmla="*/ 6048100 h 7041654"/>
              <a:gd name="connsiteX9024" fmla="*/ 6293010 w 9636586"/>
              <a:gd name="connsiteY9024" fmla="*/ 6048100 h 7041654"/>
              <a:gd name="connsiteX9025" fmla="*/ 6285950 w 9636586"/>
              <a:gd name="connsiteY9025" fmla="*/ 6051638 h 7041654"/>
              <a:gd name="connsiteX9026" fmla="*/ 6284431 w 9636586"/>
              <a:gd name="connsiteY9026" fmla="*/ 6053152 h 7041654"/>
              <a:gd name="connsiteX9027" fmla="*/ 6278384 w 9636586"/>
              <a:gd name="connsiteY9027" fmla="*/ 6058706 h 7041654"/>
              <a:gd name="connsiteX9028" fmla="*/ 6275345 w 9636586"/>
              <a:gd name="connsiteY9028" fmla="*/ 6061232 h 7041654"/>
              <a:gd name="connsiteX9029" fmla="*/ 6270817 w 9636586"/>
              <a:gd name="connsiteY9029" fmla="*/ 6062244 h 7041654"/>
              <a:gd name="connsiteX9030" fmla="*/ 6266781 w 9636586"/>
              <a:gd name="connsiteY9030" fmla="*/ 6060721 h 7041654"/>
              <a:gd name="connsiteX9031" fmla="*/ 6260212 w 9636586"/>
              <a:gd name="connsiteY9031" fmla="*/ 6055176 h 7041654"/>
              <a:gd name="connsiteX9032" fmla="*/ 6257695 w 9636586"/>
              <a:gd name="connsiteY9032" fmla="*/ 6054164 h 7041654"/>
              <a:gd name="connsiteX9033" fmla="*/ 6256682 w 9636586"/>
              <a:gd name="connsiteY9033" fmla="*/ 6053152 h 7041654"/>
              <a:gd name="connsiteX9034" fmla="*/ 6254672 w 9636586"/>
              <a:gd name="connsiteY9034" fmla="*/ 6050125 h 7041654"/>
              <a:gd name="connsiteX9035" fmla="*/ 6253659 w 9636586"/>
              <a:gd name="connsiteY9035" fmla="*/ 6049623 h 7041654"/>
              <a:gd name="connsiteX9036" fmla="*/ 6245586 w 9636586"/>
              <a:gd name="connsiteY9036" fmla="*/ 6046586 h 7041654"/>
              <a:gd name="connsiteX9037" fmla="*/ 6238020 w 9636586"/>
              <a:gd name="connsiteY9037" fmla="*/ 6043057 h 7041654"/>
              <a:gd name="connsiteX9038" fmla="*/ 6234490 w 9636586"/>
              <a:gd name="connsiteY9038" fmla="*/ 6041033 h 7041654"/>
              <a:gd name="connsiteX9039" fmla="*/ 6229441 w 9636586"/>
              <a:gd name="connsiteY9039" fmla="*/ 6041033 h 7041654"/>
              <a:gd name="connsiteX9040" fmla="*/ 6210778 w 9636586"/>
              <a:gd name="connsiteY9040" fmla="*/ 6042547 h 7041654"/>
              <a:gd name="connsiteX9041" fmla="*/ 6207248 w 9636586"/>
              <a:gd name="connsiteY9041" fmla="*/ 6041033 h 7041654"/>
              <a:gd name="connsiteX9042" fmla="*/ 6202721 w 9636586"/>
              <a:gd name="connsiteY9042" fmla="*/ 6038516 h 7041654"/>
              <a:gd name="connsiteX9043" fmla="*/ 6199176 w 9636586"/>
              <a:gd name="connsiteY9043" fmla="*/ 6035479 h 7041654"/>
              <a:gd name="connsiteX9044" fmla="*/ 6197672 w 9636586"/>
              <a:gd name="connsiteY9044" fmla="*/ 6032452 h 7041654"/>
              <a:gd name="connsiteX9045" fmla="*/ 6185562 w 9636586"/>
              <a:gd name="connsiteY9045" fmla="*/ 6022357 h 7041654"/>
              <a:gd name="connsiteX9046" fmla="*/ 6177490 w 9636586"/>
              <a:gd name="connsiteY9046" fmla="*/ 6018317 h 7041654"/>
              <a:gd name="connsiteX9047" fmla="*/ 6173453 w 9636586"/>
              <a:gd name="connsiteY9047" fmla="*/ 6016803 h 7041654"/>
              <a:gd name="connsiteX9048" fmla="*/ 6150754 w 9636586"/>
              <a:gd name="connsiteY9048" fmla="*/ 6012763 h 7041654"/>
              <a:gd name="connsiteX9049" fmla="*/ 6141178 w 9636586"/>
              <a:gd name="connsiteY9049" fmla="*/ 6009234 h 7041654"/>
              <a:gd name="connsiteX9050" fmla="*/ 6135115 w 9636586"/>
              <a:gd name="connsiteY9050" fmla="*/ 6008724 h 7041654"/>
              <a:gd name="connsiteX9051" fmla="*/ 6131079 w 9636586"/>
              <a:gd name="connsiteY9051" fmla="*/ 6006198 h 7041654"/>
              <a:gd name="connsiteX9052" fmla="*/ 6130081 w 9636586"/>
              <a:gd name="connsiteY9052" fmla="*/ 6006198 h 7041654"/>
              <a:gd name="connsiteX9053" fmla="*/ 6122515 w 9636586"/>
              <a:gd name="connsiteY9053" fmla="*/ 6004684 h 7041654"/>
              <a:gd name="connsiteX9054" fmla="*/ 6112416 w 9636586"/>
              <a:gd name="connsiteY9054" fmla="*/ 5996103 h 7041654"/>
              <a:gd name="connsiteX9055" fmla="*/ 6107382 w 9636586"/>
              <a:gd name="connsiteY9055" fmla="*/ 5994087 h 7041654"/>
              <a:gd name="connsiteX9056" fmla="*/ 6090224 w 9636586"/>
              <a:gd name="connsiteY9056" fmla="*/ 5983482 h 7041654"/>
              <a:gd name="connsiteX9057" fmla="*/ 6077102 w 9636586"/>
              <a:gd name="connsiteY9057" fmla="*/ 5976925 h 7041654"/>
              <a:gd name="connsiteX9058" fmla="*/ 6070042 w 9636586"/>
              <a:gd name="connsiteY9058" fmla="*/ 5971873 h 7041654"/>
              <a:gd name="connsiteX9059" fmla="*/ 6067019 w 9636586"/>
              <a:gd name="connsiteY9059" fmla="*/ 5971371 h 7041654"/>
              <a:gd name="connsiteX9060" fmla="*/ 6065499 w 9636586"/>
              <a:gd name="connsiteY9060" fmla="*/ 5970359 h 7041654"/>
              <a:gd name="connsiteX9061" fmla="*/ 6064502 w 9636586"/>
              <a:gd name="connsiteY9061" fmla="*/ 5970359 h 7041654"/>
              <a:gd name="connsiteX9062" fmla="*/ 6062476 w 9636586"/>
              <a:gd name="connsiteY9062" fmla="*/ 5969347 h 7041654"/>
              <a:gd name="connsiteX9063" fmla="*/ 6061969 w 9636586"/>
              <a:gd name="connsiteY9063" fmla="*/ 5969347 h 7041654"/>
              <a:gd name="connsiteX9064" fmla="*/ 6059452 w 9636586"/>
              <a:gd name="connsiteY9064" fmla="*/ 5965307 h 7041654"/>
              <a:gd name="connsiteX9065" fmla="*/ 6059452 w 9636586"/>
              <a:gd name="connsiteY9065" fmla="*/ 5964295 h 7041654"/>
              <a:gd name="connsiteX9066" fmla="*/ 6059452 w 9636586"/>
              <a:gd name="connsiteY9066" fmla="*/ 5962781 h 7041654"/>
              <a:gd name="connsiteX9067" fmla="*/ 6056429 w 9636586"/>
              <a:gd name="connsiteY9067" fmla="*/ 5962781 h 7041654"/>
              <a:gd name="connsiteX9068" fmla="*/ 6054403 w 9636586"/>
              <a:gd name="connsiteY9068" fmla="*/ 5963793 h 7041654"/>
              <a:gd name="connsiteX9069" fmla="*/ 6053406 w 9636586"/>
              <a:gd name="connsiteY9069" fmla="*/ 5965307 h 7041654"/>
              <a:gd name="connsiteX9070" fmla="*/ 6052393 w 9636586"/>
              <a:gd name="connsiteY9070" fmla="*/ 5967833 h 7041654"/>
              <a:gd name="connsiteX9071" fmla="*/ 6052393 w 9636586"/>
              <a:gd name="connsiteY9071" fmla="*/ 5969347 h 7041654"/>
              <a:gd name="connsiteX9072" fmla="*/ 6047850 w 9636586"/>
              <a:gd name="connsiteY9072" fmla="*/ 5967833 h 7041654"/>
              <a:gd name="connsiteX9073" fmla="*/ 6045333 w 9636586"/>
              <a:gd name="connsiteY9073" fmla="*/ 5966821 h 7041654"/>
              <a:gd name="connsiteX9074" fmla="*/ 6040283 w 9636586"/>
              <a:gd name="connsiteY9074" fmla="*/ 5962280 h 7041654"/>
              <a:gd name="connsiteX9075" fmla="*/ 6037766 w 9636586"/>
              <a:gd name="connsiteY9075" fmla="*/ 5961778 h 7041654"/>
              <a:gd name="connsiteX9076" fmla="*/ 6020608 w 9636586"/>
              <a:gd name="connsiteY9076" fmla="*/ 5961778 h 7041654"/>
              <a:gd name="connsiteX9077" fmla="*/ 6014561 w 9636586"/>
              <a:gd name="connsiteY9077" fmla="*/ 5962781 h 7041654"/>
              <a:gd name="connsiteX9078" fmla="*/ 6011538 w 9636586"/>
              <a:gd name="connsiteY9078" fmla="*/ 5966821 h 7041654"/>
              <a:gd name="connsiteX9079" fmla="*/ 6002452 w 9636586"/>
              <a:gd name="connsiteY9079" fmla="*/ 5969347 h 7041654"/>
              <a:gd name="connsiteX9080" fmla="*/ 5992369 w 9636586"/>
              <a:gd name="connsiteY9080" fmla="*/ 5967833 h 7041654"/>
              <a:gd name="connsiteX9081" fmla="*/ 5975210 w 9636586"/>
              <a:gd name="connsiteY9081" fmla="*/ 5961267 h 7041654"/>
              <a:gd name="connsiteX9082" fmla="*/ 5953524 w 9636586"/>
              <a:gd name="connsiteY9082" fmla="*/ 5947133 h 7041654"/>
              <a:gd name="connsiteX9083" fmla="*/ 5945958 w 9636586"/>
              <a:gd name="connsiteY9083" fmla="*/ 5944105 h 7041654"/>
              <a:gd name="connsiteX9084" fmla="*/ 5943441 w 9636586"/>
              <a:gd name="connsiteY9084" fmla="*/ 5944105 h 7041654"/>
              <a:gd name="connsiteX9085" fmla="*/ 5936366 w 9636586"/>
              <a:gd name="connsiteY9085" fmla="*/ 5944105 h 7041654"/>
              <a:gd name="connsiteX9086" fmla="*/ 5933849 w 9636586"/>
              <a:gd name="connsiteY9086" fmla="*/ 5943603 h 7041654"/>
              <a:gd name="connsiteX9087" fmla="*/ 5928800 w 9636586"/>
              <a:gd name="connsiteY9087" fmla="*/ 5942090 h 7041654"/>
              <a:gd name="connsiteX9088" fmla="*/ 5908127 w 9636586"/>
              <a:gd name="connsiteY9088" fmla="*/ 5940065 h 7041654"/>
              <a:gd name="connsiteX9089" fmla="*/ 5899547 w 9636586"/>
              <a:gd name="connsiteY9089" fmla="*/ 5941077 h 7041654"/>
              <a:gd name="connsiteX9090" fmla="*/ 5889970 w 9636586"/>
              <a:gd name="connsiteY9090" fmla="*/ 5944105 h 7041654"/>
              <a:gd name="connsiteX9091" fmla="*/ 5881391 w 9636586"/>
              <a:gd name="connsiteY9091" fmla="*/ 5949659 h 7041654"/>
              <a:gd name="connsiteX9092" fmla="*/ 5878368 w 9636586"/>
              <a:gd name="connsiteY9092" fmla="*/ 5955714 h 7041654"/>
              <a:gd name="connsiteX9093" fmla="*/ 5879872 w 9636586"/>
              <a:gd name="connsiteY9093" fmla="*/ 5958741 h 7041654"/>
              <a:gd name="connsiteX9094" fmla="*/ 5883908 w 9636586"/>
              <a:gd name="connsiteY9094" fmla="*/ 5962781 h 7041654"/>
              <a:gd name="connsiteX9095" fmla="*/ 5885428 w 9636586"/>
              <a:gd name="connsiteY9095" fmla="*/ 5965307 h 7041654"/>
              <a:gd name="connsiteX9096" fmla="*/ 5885428 w 9636586"/>
              <a:gd name="connsiteY9096" fmla="*/ 5968335 h 7041654"/>
              <a:gd name="connsiteX9097" fmla="*/ 5884415 w 9636586"/>
              <a:gd name="connsiteY9097" fmla="*/ 5968845 h 7041654"/>
              <a:gd name="connsiteX9098" fmla="*/ 5878859 w 9636586"/>
              <a:gd name="connsiteY9098" fmla="*/ 5967833 h 7041654"/>
              <a:gd name="connsiteX9099" fmla="*/ 5877861 w 9636586"/>
              <a:gd name="connsiteY9099" fmla="*/ 5967833 h 7041654"/>
              <a:gd name="connsiteX9100" fmla="*/ 5876848 w 9636586"/>
              <a:gd name="connsiteY9100" fmla="*/ 5967331 h 7041654"/>
              <a:gd name="connsiteX9101" fmla="*/ 5875329 w 9636586"/>
              <a:gd name="connsiteY9101" fmla="*/ 5966821 h 7041654"/>
              <a:gd name="connsiteX9102" fmla="*/ 5873825 w 9636586"/>
              <a:gd name="connsiteY9102" fmla="*/ 5967331 h 7041654"/>
              <a:gd name="connsiteX9103" fmla="*/ 5869282 w 9636586"/>
              <a:gd name="connsiteY9103" fmla="*/ 5970861 h 7041654"/>
              <a:gd name="connsiteX9104" fmla="*/ 5868269 w 9636586"/>
              <a:gd name="connsiteY9104" fmla="*/ 5971873 h 7041654"/>
              <a:gd name="connsiteX9105" fmla="*/ 5867763 w 9636586"/>
              <a:gd name="connsiteY9105" fmla="*/ 5974901 h 7041654"/>
              <a:gd name="connsiteX9106" fmla="*/ 5866259 w 9636586"/>
              <a:gd name="connsiteY9106" fmla="*/ 5976414 h 7041654"/>
              <a:gd name="connsiteX9107" fmla="*/ 5863235 w 9636586"/>
              <a:gd name="connsiteY9107" fmla="*/ 5974901 h 7041654"/>
              <a:gd name="connsiteX9108" fmla="*/ 5861209 w 9636586"/>
              <a:gd name="connsiteY9108" fmla="*/ 5973387 h 7041654"/>
              <a:gd name="connsiteX9109" fmla="*/ 5858692 w 9636586"/>
              <a:gd name="connsiteY9109" fmla="*/ 5967833 h 7041654"/>
              <a:gd name="connsiteX9110" fmla="*/ 5856160 w 9636586"/>
              <a:gd name="connsiteY9110" fmla="*/ 5965307 h 7041654"/>
              <a:gd name="connsiteX9111" fmla="*/ 5853643 w 9636586"/>
              <a:gd name="connsiteY9111" fmla="*/ 5964295 h 7041654"/>
              <a:gd name="connsiteX9112" fmla="*/ 5850620 w 9636586"/>
              <a:gd name="connsiteY9112" fmla="*/ 5963793 h 7041654"/>
              <a:gd name="connsiteX9113" fmla="*/ 5847596 w 9636586"/>
              <a:gd name="connsiteY9113" fmla="*/ 5962781 h 7041654"/>
              <a:gd name="connsiteX9114" fmla="*/ 5844066 w 9636586"/>
              <a:gd name="connsiteY9114" fmla="*/ 5962781 h 7041654"/>
              <a:gd name="connsiteX9115" fmla="*/ 5841027 w 9636586"/>
              <a:gd name="connsiteY9115" fmla="*/ 5962781 h 7041654"/>
              <a:gd name="connsiteX9116" fmla="*/ 5840030 w 9636586"/>
              <a:gd name="connsiteY9116" fmla="*/ 5964295 h 7041654"/>
              <a:gd name="connsiteX9117" fmla="*/ 5840030 w 9636586"/>
              <a:gd name="connsiteY9117" fmla="*/ 5966821 h 7041654"/>
              <a:gd name="connsiteX9118" fmla="*/ 5838510 w 9636586"/>
              <a:gd name="connsiteY9118" fmla="*/ 5968845 h 7041654"/>
              <a:gd name="connsiteX9119" fmla="*/ 5836500 w 9636586"/>
              <a:gd name="connsiteY9119" fmla="*/ 5969347 h 7041654"/>
              <a:gd name="connsiteX9120" fmla="*/ 5832464 w 9636586"/>
              <a:gd name="connsiteY9120" fmla="*/ 5968335 h 7041654"/>
              <a:gd name="connsiteX9121" fmla="*/ 5829425 w 9636586"/>
              <a:gd name="connsiteY9121" fmla="*/ 5966821 h 7041654"/>
              <a:gd name="connsiteX9122" fmla="*/ 5827921 w 9636586"/>
              <a:gd name="connsiteY9122" fmla="*/ 5965307 h 7041654"/>
              <a:gd name="connsiteX9123" fmla="*/ 5828934 w 9636586"/>
              <a:gd name="connsiteY9123" fmla="*/ 5963793 h 7041654"/>
              <a:gd name="connsiteX9124" fmla="*/ 5831957 w 9636586"/>
              <a:gd name="connsiteY9124" fmla="*/ 5959754 h 7041654"/>
              <a:gd name="connsiteX9125" fmla="*/ 5833461 w 9636586"/>
              <a:gd name="connsiteY9125" fmla="*/ 5956726 h 7041654"/>
              <a:gd name="connsiteX9126" fmla="*/ 5833968 w 9636586"/>
              <a:gd name="connsiteY9126" fmla="*/ 5955212 h 7041654"/>
              <a:gd name="connsiteX9127" fmla="*/ 5833461 w 9636586"/>
              <a:gd name="connsiteY9127" fmla="*/ 5952185 h 7041654"/>
              <a:gd name="connsiteX9128" fmla="*/ 5831957 w 9636586"/>
              <a:gd name="connsiteY9128" fmla="*/ 5949157 h 7041654"/>
              <a:gd name="connsiteX9129" fmla="*/ 5828427 w 9636586"/>
              <a:gd name="connsiteY9129" fmla="*/ 5946121 h 7041654"/>
              <a:gd name="connsiteX9130" fmla="*/ 5796136 w 9636586"/>
              <a:gd name="connsiteY9130" fmla="*/ 5921891 h 7041654"/>
              <a:gd name="connsiteX9131" fmla="*/ 5779500 w 9636586"/>
              <a:gd name="connsiteY9131" fmla="*/ 5912297 h 7041654"/>
              <a:gd name="connsiteX9132" fmla="*/ 5749725 w 9636586"/>
              <a:gd name="connsiteY9132" fmla="*/ 5900689 h 7041654"/>
              <a:gd name="connsiteX9133" fmla="*/ 5746196 w 9636586"/>
              <a:gd name="connsiteY9133" fmla="*/ 5898664 h 7041654"/>
              <a:gd name="connsiteX9134" fmla="*/ 5745198 w 9636586"/>
              <a:gd name="connsiteY9134" fmla="*/ 5898664 h 7041654"/>
              <a:gd name="connsiteX9135" fmla="*/ 5745198 w 9636586"/>
              <a:gd name="connsiteY9135" fmla="*/ 5797195 h 7041654"/>
              <a:gd name="connsiteX9136" fmla="*/ 5745198 w 9636586"/>
              <a:gd name="connsiteY9136" fmla="*/ 5694705 h 7041654"/>
              <a:gd name="connsiteX9137" fmla="*/ 5745198 w 9636586"/>
              <a:gd name="connsiteY9137" fmla="*/ 5592223 h 7041654"/>
              <a:gd name="connsiteX9138" fmla="*/ 5745198 w 9636586"/>
              <a:gd name="connsiteY9138" fmla="*/ 5490754 h 7041654"/>
              <a:gd name="connsiteX9139" fmla="*/ 5745198 w 9636586"/>
              <a:gd name="connsiteY9139" fmla="*/ 5285782 h 7041654"/>
              <a:gd name="connsiteX9140" fmla="*/ 5745198 w 9636586"/>
              <a:gd name="connsiteY9140" fmla="*/ 5183292 h 7041654"/>
              <a:gd name="connsiteX9141" fmla="*/ 5745198 w 9636586"/>
              <a:gd name="connsiteY9141" fmla="*/ 5080810 h 7041654"/>
              <a:gd name="connsiteX9142" fmla="*/ 5745198 w 9636586"/>
              <a:gd name="connsiteY9142" fmla="*/ 5065502 h 7041654"/>
              <a:gd name="connsiteX9143" fmla="*/ 5744169 w 9636586"/>
              <a:gd name="connsiteY9143" fmla="*/ 5064812 h 7041654"/>
              <a:gd name="connsiteX9144" fmla="*/ 5744169 w 9636586"/>
              <a:gd name="connsiteY9144" fmla="*/ 5080969 h 7041654"/>
              <a:gd name="connsiteX9145" fmla="*/ 5744169 w 9636586"/>
              <a:gd name="connsiteY9145" fmla="*/ 5183442 h 7041654"/>
              <a:gd name="connsiteX9146" fmla="*/ 5744169 w 9636586"/>
              <a:gd name="connsiteY9146" fmla="*/ 5285894 h 7041654"/>
              <a:gd name="connsiteX9147" fmla="*/ 5744169 w 9636586"/>
              <a:gd name="connsiteY9147" fmla="*/ 5490820 h 7041654"/>
              <a:gd name="connsiteX9148" fmla="*/ 5744169 w 9636586"/>
              <a:gd name="connsiteY9148" fmla="*/ 5592285 h 7041654"/>
              <a:gd name="connsiteX9149" fmla="*/ 5744169 w 9636586"/>
              <a:gd name="connsiteY9149" fmla="*/ 5694737 h 7041654"/>
              <a:gd name="connsiteX9150" fmla="*/ 5744169 w 9636586"/>
              <a:gd name="connsiteY9150" fmla="*/ 5797210 h 7041654"/>
              <a:gd name="connsiteX9151" fmla="*/ 5744169 w 9636586"/>
              <a:gd name="connsiteY9151" fmla="*/ 5898655 h 7041654"/>
              <a:gd name="connsiteX9152" fmla="*/ 5741138 w 9636586"/>
              <a:gd name="connsiteY9152" fmla="*/ 5897152 h 7041654"/>
              <a:gd name="connsiteX9153" fmla="*/ 5692662 w 9636586"/>
              <a:gd name="connsiteY9153" fmla="*/ 5900692 h 7041654"/>
              <a:gd name="connsiteX9154" fmla="*/ 5687603 w 9636586"/>
              <a:gd name="connsiteY9154" fmla="*/ 5900178 h 7041654"/>
              <a:gd name="connsiteX9155" fmla="*/ 5683568 w 9636586"/>
              <a:gd name="connsiteY9155" fmla="*/ 5899169 h 7041654"/>
              <a:gd name="connsiteX9156" fmla="*/ 5680025 w 9636586"/>
              <a:gd name="connsiteY9156" fmla="*/ 5897152 h 7041654"/>
              <a:gd name="connsiteX9157" fmla="*/ 5676503 w 9636586"/>
              <a:gd name="connsiteY9157" fmla="*/ 5895135 h 7041654"/>
              <a:gd name="connsiteX9158" fmla="*/ 5674475 w 9636586"/>
              <a:gd name="connsiteY9158" fmla="*/ 5893612 h 7041654"/>
              <a:gd name="connsiteX9159" fmla="*/ 5669416 w 9636586"/>
              <a:gd name="connsiteY9159" fmla="*/ 5894127 h 7041654"/>
              <a:gd name="connsiteX9160" fmla="*/ 5667901 w 9636586"/>
              <a:gd name="connsiteY9160" fmla="*/ 5893118 h 7041654"/>
              <a:gd name="connsiteX9161" fmla="*/ 5665894 w 9636586"/>
              <a:gd name="connsiteY9161" fmla="*/ 5891101 h 7041654"/>
              <a:gd name="connsiteX9162" fmla="*/ 5664378 w 9636586"/>
              <a:gd name="connsiteY9162" fmla="*/ 5890072 h 7041654"/>
              <a:gd name="connsiteX9163" fmla="*/ 5659832 w 9636586"/>
              <a:gd name="connsiteY9163" fmla="*/ 5888055 h 7041654"/>
              <a:gd name="connsiteX9164" fmla="*/ 5643673 w 9636586"/>
              <a:gd name="connsiteY9164" fmla="*/ 5876448 h 7041654"/>
              <a:gd name="connsiteX9165" fmla="*/ 5640130 w 9636586"/>
              <a:gd name="connsiteY9165" fmla="*/ 5873937 h 7041654"/>
              <a:gd name="connsiteX9166" fmla="*/ 5631549 w 9636586"/>
              <a:gd name="connsiteY9166" fmla="*/ 5871405 h 7041654"/>
              <a:gd name="connsiteX9167" fmla="*/ 5628006 w 9636586"/>
              <a:gd name="connsiteY9167" fmla="*/ 5870397 h 7041654"/>
              <a:gd name="connsiteX9168" fmla="*/ 5627514 w 9636586"/>
              <a:gd name="connsiteY9168" fmla="*/ 5868874 h 7041654"/>
              <a:gd name="connsiteX9169" fmla="*/ 5627002 w 9636586"/>
              <a:gd name="connsiteY9169" fmla="*/ 5866363 h 7041654"/>
              <a:gd name="connsiteX9170" fmla="*/ 5625999 w 9636586"/>
              <a:gd name="connsiteY9170" fmla="*/ 5865848 h 7041654"/>
              <a:gd name="connsiteX9171" fmla="*/ 5625487 w 9636586"/>
              <a:gd name="connsiteY9171" fmla="*/ 5865354 h 7041654"/>
              <a:gd name="connsiteX9172" fmla="*/ 5623459 w 9636586"/>
              <a:gd name="connsiteY9172" fmla="*/ 5864840 h 7041654"/>
              <a:gd name="connsiteX9173" fmla="*/ 5621944 w 9636586"/>
              <a:gd name="connsiteY9173" fmla="*/ 5864840 h 7041654"/>
              <a:gd name="connsiteX9174" fmla="*/ 5620428 w 9636586"/>
              <a:gd name="connsiteY9174" fmla="*/ 5862329 h 7041654"/>
              <a:gd name="connsiteX9175" fmla="*/ 5619424 w 9636586"/>
              <a:gd name="connsiteY9175" fmla="*/ 5860312 h 7041654"/>
              <a:gd name="connsiteX9176" fmla="*/ 5619424 w 9636586"/>
              <a:gd name="connsiteY9176" fmla="*/ 5858275 h 7041654"/>
              <a:gd name="connsiteX9177" fmla="*/ 5618421 w 9636586"/>
              <a:gd name="connsiteY9177" fmla="*/ 5855249 h 7041654"/>
              <a:gd name="connsiteX9178" fmla="*/ 5615390 w 9636586"/>
              <a:gd name="connsiteY9178" fmla="*/ 5848684 h 7041654"/>
              <a:gd name="connsiteX9179" fmla="*/ 5605273 w 9636586"/>
              <a:gd name="connsiteY9179" fmla="*/ 5835059 h 7041654"/>
              <a:gd name="connsiteX9180" fmla="*/ 5603778 w 9636586"/>
              <a:gd name="connsiteY9180" fmla="*/ 5831540 h 7041654"/>
              <a:gd name="connsiteX9181" fmla="*/ 5595688 w 9636586"/>
              <a:gd name="connsiteY9181" fmla="*/ 5817894 h 7041654"/>
              <a:gd name="connsiteX9182" fmla="*/ 5590138 w 9636586"/>
              <a:gd name="connsiteY9182" fmla="*/ 5812852 h 7041654"/>
              <a:gd name="connsiteX9183" fmla="*/ 5574471 w 9636586"/>
              <a:gd name="connsiteY9183" fmla="*/ 5803261 h 7041654"/>
              <a:gd name="connsiteX9184" fmla="*/ 5568921 w 9636586"/>
              <a:gd name="connsiteY9184" fmla="*/ 5798713 h 7041654"/>
              <a:gd name="connsiteX9185" fmla="*/ 5568921 w 9636586"/>
              <a:gd name="connsiteY9185" fmla="*/ 5797210 h 7041654"/>
              <a:gd name="connsiteX9186" fmla="*/ 5573979 w 9636586"/>
              <a:gd name="connsiteY9186" fmla="*/ 5795687 h 7041654"/>
              <a:gd name="connsiteX9187" fmla="*/ 5572955 w 9636586"/>
              <a:gd name="connsiteY9187" fmla="*/ 5791654 h 7041654"/>
              <a:gd name="connsiteX9188" fmla="*/ 5569433 w 9636586"/>
              <a:gd name="connsiteY9188" fmla="*/ 5787620 h 7041654"/>
              <a:gd name="connsiteX9189" fmla="*/ 5565378 w 9636586"/>
              <a:gd name="connsiteY9189" fmla="*/ 5786097 h 7041654"/>
              <a:gd name="connsiteX9190" fmla="*/ 5562858 w 9636586"/>
              <a:gd name="connsiteY9190" fmla="*/ 5785088 h 7041654"/>
              <a:gd name="connsiteX9191" fmla="*/ 5559316 w 9636586"/>
              <a:gd name="connsiteY9191" fmla="*/ 5782063 h 7041654"/>
              <a:gd name="connsiteX9192" fmla="*/ 5556796 w 9636586"/>
              <a:gd name="connsiteY9192" fmla="*/ 5781569 h 7041654"/>
              <a:gd name="connsiteX9193" fmla="*/ 5555793 w 9636586"/>
              <a:gd name="connsiteY9193" fmla="*/ 5781569 h 7041654"/>
              <a:gd name="connsiteX9194" fmla="*/ 5553766 w 9636586"/>
              <a:gd name="connsiteY9194" fmla="*/ 5780560 h 7041654"/>
              <a:gd name="connsiteX9195" fmla="*/ 5552762 w 9636586"/>
              <a:gd name="connsiteY9195" fmla="*/ 5780560 h 7041654"/>
              <a:gd name="connsiteX9196" fmla="*/ 5551246 w 9636586"/>
              <a:gd name="connsiteY9196" fmla="*/ 5781054 h 7041654"/>
              <a:gd name="connsiteX9197" fmla="*/ 5550734 w 9636586"/>
              <a:gd name="connsiteY9197" fmla="*/ 5782063 h 7041654"/>
              <a:gd name="connsiteX9198" fmla="*/ 5550734 w 9636586"/>
              <a:gd name="connsiteY9198" fmla="*/ 5783586 h 7041654"/>
              <a:gd name="connsiteX9199" fmla="*/ 5550734 w 9636586"/>
              <a:gd name="connsiteY9199" fmla="*/ 5784594 h 7041654"/>
              <a:gd name="connsiteX9200" fmla="*/ 5543669 w 9636586"/>
              <a:gd name="connsiteY9200" fmla="*/ 5781569 h 7041654"/>
              <a:gd name="connsiteX9201" fmla="*/ 5504265 w 9636586"/>
              <a:gd name="connsiteY9201" fmla="*/ 5736640 h 7041654"/>
              <a:gd name="connsiteX9202" fmla="*/ 5499227 w 9636586"/>
              <a:gd name="connsiteY9202" fmla="*/ 5727050 h 7041654"/>
              <a:gd name="connsiteX9203" fmla="*/ 5493656 w 9636586"/>
              <a:gd name="connsiteY9203" fmla="*/ 5718982 h 7041654"/>
              <a:gd name="connsiteX9204" fmla="*/ 5494680 w 9636586"/>
              <a:gd name="connsiteY9204" fmla="*/ 5716450 h 7041654"/>
              <a:gd name="connsiteX9205" fmla="*/ 5497711 w 9636586"/>
              <a:gd name="connsiteY9205" fmla="*/ 5715442 h 7041654"/>
              <a:gd name="connsiteX9206" fmla="*/ 5501234 w 9636586"/>
              <a:gd name="connsiteY9206" fmla="*/ 5712910 h 7041654"/>
              <a:gd name="connsiteX9207" fmla="*/ 5502750 w 9636586"/>
              <a:gd name="connsiteY9207" fmla="*/ 5707354 h 7041654"/>
              <a:gd name="connsiteX9208" fmla="*/ 5500230 w 9636586"/>
              <a:gd name="connsiteY9208" fmla="*/ 5702826 h 7041654"/>
              <a:gd name="connsiteX9209" fmla="*/ 5496196 w 9636586"/>
              <a:gd name="connsiteY9209" fmla="*/ 5698277 h 7041654"/>
              <a:gd name="connsiteX9210" fmla="*/ 5493165 w 9636586"/>
              <a:gd name="connsiteY9210" fmla="*/ 5693235 h 7041654"/>
              <a:gd name="connsiteX9211" fmla="*/ 5492653 w 9636586"/>
              <a:gd name="connsiteY9211" fmla="*/ 5685661 h 7041654"/>
              <a:gd name="connsiteX9212" fmla="*/ 5490625 w 9636586"/>
              <a:gd name="connsiteY9212" fmla="*/ 5682121 h 7041654"/>
              <a:gd name="connsiteX9213" fmla="*/ 5487615 w 9636586"/>
              <a:gd name="connsiteY9213" fmla="*/ 5679096 h 7041654"/>
              <a:gd name="connsiteX9214" fmla="*/ 5482044 w 9636586"/>
              <a:gd name="connsiteY9214" fmla="*/ 5677079 h 7041654"/>
              <a:gd name="connsiteX9215" fmla="*/ 5479525 w 9636586"/>
              <a:gd name="connsiteY9215" fmla="*/ 5675062 h 7041654"/>
              <a:gd name="connsiteX9216" fmla="*/ 5479013 w 9636586"/>
              <a:gd name="connsiteY9216" fmla="*/ 5672036 h 7041654"/>
              <a:gd name="connsiteX9217" fmla="*/ 5502258 w 9636586"/>
              <a:gd name="connsiteY9217" fmla="*/ 5661931 h 7041654"/>
              <a:gd name="connsiteX9218" fmla="*/ 5508812 w 9636586"/>
              <a:gd name="connsiteY9218" fmla="*/ 5656889 h 7041654"/>
              <a:gd name="connsiteX9219" fmla="*/ 5513870 w 9636586"/>
              <a:gd name="connsiteY9219" fmla="*/ 5650323 h 7041654"/>
              <a:gd name="connsiteX9220" fmla="*/ 5516901 w 9636586"/>
              <a:gd name="connsiteY9220" fmla="*/ 5642750 h 7041654"/>
              <a:gd name="connsiteX9221" fmla="*/ 5518417 w 9636586"/>
              <a:gd name="connsiteY9221" fmla="*/ 5634167 h 7041654"/>
              <a:gd name="connsiteX9222" fmla="*/ 5516901 w 9636586"/>
              <a:gd name="connsiteY9222" fmla="*/ 5606918 h 7041654"/>
              <a:gd name="connsiteX9223" fmla="*/ 5516389 w 9636586"/>
              <a:gd name="connsiteY9223" fmla="*/ 5604386 h 7041654"/>
              <a:gd name="connsiteX9224" fmla="*/ 5490625 w 9636586"/>
              <a:gd name="connsiteY9224" fmla="*/ 5553407 h 7041654"/>
              <a:gd name="connsiteX9225" fmla="*/ 5471436 w 9636586"/>
              <a:gd name="connsiteY9225" fmla="*/ 5518584 h 7041654"/>
              <a:gd name="connsiteX9226" fmla="*/ 5457304 w 9636586"/>
              <a:gd name="connsiteY9226" fmla="*/ 5492343 h 7041654"/>
              <a:gd name="connsiteX9227" fmla="*/ 5453761 w 9636586"/>
              <a:gd name="connsiteY9227" fmla="*/ 5488803 h 7041654"/>
              <a:gd name="connsiteX9228" fmla="*/ 5447208 w 9636586"/>
              <a:gd name="connsiteY9228" fmla="*/ 5484275 h 7041654"/>
              <a:gd name="connsiteX9229" fmla="*/ 5438114 w 9636586"/>
              <a:gd name="connsiteY9229" fmla="*/ 5473655 h 7041654"/>
              <a:gd name="connsiteX9230" fmla="*/ 5437090 w 9636586"/>
              <a:gd name="connsiteY9230" fmla="*/ 5470630 h 7041654"/>
              <a:gd name="connsiteX9231" fmla="*/ 5435083 w 9636586"/>
              <a:gd name="connsiteY9231" fmla="*/ 5468613 h 7041654"/>
              <a:gd name="connsiteX9232" fmla="*/ 5397195 w 9636586"/>
              <a:gd name="connsiteY9232" fmla="*/ 5437330 h 7041654"/>
              <a:gd name="connsiteX9233" fmla="*/ 5382040 w 9636586"/>
              <a:gd name="connsiteY9233" fmla="*/ 5425208 h 7041654"/>
              <a:gd name="connsiteX9234" fmla="*/ 5374462 w 9636586"/>
              <a:gd name="connsiteY9234" fmla="*/ 5421668 h 7041654"/>
              <a:gd name="connsiteX9235" fmla="*/ 5368420 w 9636586"/>
              <a:gd name="connsiteY9235" fmla="*/ 5415617 h 7041654"/>
              <a:gd name="connsiteX9236" fmla="*/ 5361846 w 9636586"/>
              <a:gd name="connsiteY9236" fmla="*/ 5413106 h 7041654"/>
              <a:gd name="connsiteX9237" fmla="*/ 5354269 w 9636586"/>
              <a:gd name="connsiteY9237" fmla="*/ 5407035 h 7041654"/>
              <a:gd name="connsiteX9238" fmla="*/ 5347695 w 9636586"/>
              <a:gd name="connsiteY9238" fmla="*/ 5404524 h 7041654"/>
              <a:gd name="connsiteX9239" fmla="*/ 5341141 w 9636586"/>
              <a:gd name="connsiteY9239" fmla="*/ 5398452 h 7041654"/>
              <a:gd name="connsiteX9240" fmla="*/ 5335079 w 9636586"/>
              <a:gd name="connsiteY9240" fmla="*/ 5396950 h 7041654"/>
              <a:gd name="connsiteX9241" fmla="*/ 5324982 w 9636586"/>
              <a:gd name="connsiteY9241" fmla="*/ 5390878 h 7041654"/>
              <a:gd name="connsiteX9242" fmla="*/ 5333051 w 9636586"/>
              <a:gd name="connsiteY9242" fmla="*/ 5388367 h 7041654"/>
              <a:gd name="connsiteX9243" fmla="*/ 5341653 w 9636586"/>
              <a:gd name="connsiteY9243" fmla="*/ 5392401 h 7041654"/>
              <a:gd name="connsiteX9244" fmla="*/ 5412862 w 9636586"/>
              <a:gd name="connsiteY9244" fmla="*/ 5445912 h 7041654"/>
              <a:gd name="connsiteX9245" fmla="*/ 5433568 w 9636586"/>
              <a:gd name="connsiteY9245" fmla="*/ 5462562 h 7041654"/>
              <a:gd name="connsiteX9246" fmla="*/ 5443664 w 9636586"/>
              <a:gd name="connsiteY9246" fmla="*/ 5472647 h 7041654"/>
              <a:gd name="connsiteX9247" fmla="*/ 5457304 w 9636586"/>
              <a:gd name="connsiteY9247" fmla="*/ 5487301 h 7041654"/>
              <a:gd name="connsiteX9248" fmla="*/ 5464882 w 9636586"/>
              <a:gd name="connsiteY9248" fmla="*/ 5499917 h 7041654"/>
              <a:gd name="connsiteX9249" fmla="*/ 5478010 w 9636586"/>
              <a:gd name="connsiteY9249" fmla="*/ 5523626 h 7041654"/>
              <a:gd name="connsiteX9250" fmla="*/ 5479013 w 9636586"/>
              <a:gd name="connsiteY9250" fmla="*/ 5523626 h 7041654"/>
              <a:gd name="connsiteX9251" fmla="*/ 5478010 w 9636586"/>
              <a:gd name="connsiteY9251" fmla="*/ 5515065 h 7041654"/>
              <a:gd name="connsiteX9252" fmla="*/ 5466397 w 9636586"/>
              <a:gd name="connsiteY9252" fmla="*/ 5492343 h 7041654"/>
              <a:gd name="connsiteX9253" fmla="*/ 5464882 w 9636586"/>
              <a:gd name="connsiteY9253" fmla="*/ 5484769 h 7041654"/>
              <a:gd name="connsiteX9254" fmla="*/ 5462854 w 9636586"/>
              <a:gd name="connsiteY9254" fmla="*/ 5481744 h 7041654"/>
              <a:gd name="connsiteX9255" fmla="*/ 5438606 w 9636586"/>
              <a:gd name="connsiteY9255" fmla="*/ 5455997 h 7041654"/>
              <a:gd name="connsiteX9256" fmla="*/ 5435083 w 9636586"/>
              <a:gd name="connsiteY9256" fmla="*/ 5453465 h 7041654"/>
              <a:gd name="connsiteX9257" fmla="*/ 5427506 w 9636586"/>
              <a:gd name="connsiteY9257" fmla="*/ 5450955 h 7041654"/>
              <a:gd name="connsiteX9258" fmla="*/ 5423471 w 9636586"/>
              <a:gd name="connsiteY9258" fmla="*/ 5447929 h 7041654"/>
              <a:gd name="connsiteX9259" fmla="*/ 5418412 w 9636586"/>
              <a:gd name="connsiteY9259" fmla="*/ 5442372 h 7041654"/>
              <a:gd name="connsiteX9260" fmla="*/ 5379521 w 9636586"/>
              <a:gd name="connsiteY9260" fmla="*/ 5413600 h 7041654"/>
              <a:gd name="connsiteX9261" fmla="*/ 5375978 w 9636586"/>
              <a:gd name="connsiteY9261" fmla="*/ 5413106 h 7041654"/>
              <a:gd name="connsiteX9262" fmla="*/ 5362850 w 9636586"/>
              <a:gd name="connsiteY9262" fmla="*/ 5403515 h 7041654"/>
              <a:gd name="connsiteX9263" fmla="*/ 5360843 w 9636586"/>
              <a:gd name="connsiteY9263" fmla="*/ 5401478 h 7041654"/>
              <a:gd name="connsiteX9264" fmla="*/ 5352753 w 9636586"/>
              <a:gd name="connsiteY9264" fmla="*/ 5397958 h 7041654"/>
              <a:gd name="connsiteX9265" fmla="*/ 5350234 w 9636586"/>
              <a:gd name="connsiteY9265" fmla="*/ 5395941 h 7041654"/>
              <a:gd name="connsiteX9266" fmla="*/ 5348719 w 9636586"/>
              <a:gd name="connsiteY9266" fmla="*/ 5392401 h 7041654"/>
              <a:gd name="connsiteX9267" fmla="*/ 5350234 w 9636586"/>
              <a:gd name="connsiteY9267" fmla="*/ 5390384 h 7041654"/>
              <a:gd name="connsiteX9268" fmla="*/ 5352753 w 9636586"/>
              <a:gd name="connsiteY9268" fmla="*/ 5388861 h 7041654"/>
              <a:gd name="connsiteX9269" fmla="*/ 5356788 w 9636586"/>
              <a:gd name="connsiteY9269" fmla="*/ 5390878 h 7041654"/>
              <a:gd name="connsiteX9270" fmla="*/ 5357300 w 9636586"/>
              <a:gd name="connsiteY9270" fmla="*/ 5385342 h 7041654"/>
              <a:gd name="connsiteX9271" fmla="*/ 5359327 w 9636586"/>
              <a:gd name="connsiteY9271" fmla="*/ 5382296 h 7041654"/>
              <a:gd name="connsiteX9272" fmla="*/ 5364877 w 9636586"/>
              <a:gd name="connsiteY9272" fmla="*/ 5376760 h 7041654"/>
              <a:gd name="connsiteX9273" fmla="*/ 5369424 w 9636586"/>
              <a:gd name="connsiteY9273" fmla="*/ 5374228 h 7041654"/>
              <a:gd name="connsiteX9274" fmla="*/ 5372947 w 9636586"/>
              <a:gd name="connsiteY9274" fmla="*/ 5375751 h 7041654"/>
              <a:gd name="connsiteX9275" fmla="*/ 5379009 w 9636586"/>
              <a:gd name="connsiteY9275" fmla="*/ 5380279 h 7041654"/>
              <a:gd name="connsiteX9276" fmla="*/ 5382552 w 9636586"/>
              <a:gd name="connsiteY9276" fmla="*/ 5381802 h 7041654"/>
              <a:gd name="connsiteX9277" fmla="*/ 5386095 w 9636586"/>
              <a:gd name="connsiteY9277" fmla="*/ 5382811 h 7041654"/>
              <a:gd name="connsiteX9278" fmla="*/ 5389126 w 9636586"/>
              <a:gd name="connsiteY9278" fmla="*/ 5384828 h 7041654"/>
              <a:gd name="connsiteX9279" fmla="*/ 5390641 w 9636586"/>
              <a:gd name="connsiteY9279" fmla="*/ 5388367 h 7041654"/>
              <a:gd name="connsiteX9280" fmla="*/ 5390129 w 9636586"/>
              <a:gd name="connsiteY9280" fmla="*/ 5392916 h 7041654"/>
              <a:gd name="connsiteX9281" fmla="*/ 5388102 w 9636586"/>
              <a:gd name="connsiteY9281" fmla="*/ 5395941 h 7041654"/>
              <a:gd name="connsiteX9282" fmla="*/ 5387610 w 9636586"/>
              <a:gd name="connsiteY9282" fmla="*/ 5398452 h 7041654"/>
              <a:gd name="connsiteX9283" fmla="*/ 5389126 w 9636586"/>
              <a:gd name="connsiteY9283" fmla="*/ 5401478 h 7041654"/>
              <a:gd name="connsiteX9284" fmla="*/ 5391133 w 9636586"/>
              <a:gd name="connsiteY9284" fmla="*/ 5403001 h 7041654"/>
              <a:gd name="connsiteX9285" fmla="*/ 5393160 w 9636586"/>
              <a:gd name="connsiteY9285" fmla="*/ 5401992 h 7041654"/>
              <a:gd name="connsiteX9286" fmla="*/ 5394164 w 9636586"/>
              <a:gd name="connsiteY9286" fmla="*/ 5403001 h 7041654"/>
              <a:gd name="connsiteX9287" fmla="*/ 5393672 w 9636586"/>
              <a:gd name="connsiteY9287" fmla="*/ 5406026 h 7041654"/>
              <a:gd name="connsiteX9288" fmla="*/ 5391645 w 9636586"/>
              <a:gd name="connsiteY9288" fmla="*/ 5407035 h 7041654"/>
              <a:gd name="connsiteX9289" fmla="*/ 5389126 w 9636586"/>
              <a:gd name="connsiteY9289" fmla="*/ 5408558 h 7041654"/>
              <a:gd name="connsiteX9290" fmla="*/ 5387610 w 9636586"/>
              <a:gd name="connsiteY9290" fmla="*/ 5410574 h 7041654"/>
              <a:gd name="connsiteX9291" fmla="*/ 5388614 w 9636586"/>
              <a:gd name="connsiteY9291" fmla="*/ 5413600 h 7041654"/>
              <a:gd name="connsiteX9292" fmla="*/ 5391645 w 9636586"/>
              <a:gd name="connsiteY9292" fmla="*/ 5414608 h 7041654"/>
              <a:gd name="connsiteX9293" fmla="*/ 5402745 w 9636586"/>
              <a:gd name="connsiteY9293" fmla="*/ 5416131 h 7041654"/>
              <a:gd name="connsiteX9294" fmla="*/ 5406288 w 9636586"/>
              <a:gd name="connsiteY9294" fmla="*/ 5416131 h 7041654"/>
              <a:gd name="connsiteX9295" fmla="*/ 5410323 w 9636586"/>
              <a:gd name="connsiteY9295" fmla="*/ 5413106 h 7041654"/>
              <a:gd name="connsiteX9296" fmla="*/ 5410835 w 9636586"/>
              <a:gd name="connsiteY9296" fmla="*/ 5409566 h 7041654"/>
              <a:gd name="connsiteX9297" fmla="*/ 5410323 w 9636586"/>
              <a:gd name="connsiteY9297" fmla="*/ 5405018 h 7041654"/>
              <a:gd name="connsiteX9298" fmla="*/ 5412350 w 9636586"/>
              <a:gd name="connsiteY9298" fmla="*/ 5400984 h 7041654"/>
              <a:gd name="connsiteX9299" fmla="*/ 5415381 w 9636586"/>
              <a:gd name="connsiteY9299" fmla="*/ 5396950 h 7041654"/>
              <a:gd name="connsiteX9300" fmla="*/ 5413866 w 9636586"/>
              <a:gd name="connsiteY9300" fmla="*/ 5393924 h 7041654"/>
              <a:gd name="connsiteX9301" fmla="*/ 5399734 w 9636586"/>
              <a:gd name="connsiteY9301" fmla="*/ 5382811 h 7041654"/>
              <a:gd name="connsiteX9302" fmla="*/ 5397195 w 9636586"/>
              <a:gd name="connsiteY9302" fmla="*/ 5381288 h 7041654"/>
              <a:gd name="connsiteX9303" fmla="*/ 5390129 w 9636586"/>
              <a:gd name="connsiteY9303" fmla="*/ 5379785 h 7041654"/>
              <a:gd name="connsiteX9304" fmla="*/ 5387098 w 9636586"/>
              <a:gd name="connsiteY9304" fmla="*/ 5378777 h 7041654"/>
              <a:gd name="connsiteX9305" fmla="*/ 5386095 w 9636586"/>
              <a:gd name="connsiteY9305" fmla="*/ 5376245 h 7041654"/>
              <a:gd name="connsiteX9306" fmla="*/ 5388614 w 9636586"/>
              <a:gd name="connsiteY9306" fmla="*/ 5375237 h 7041654"/>
              <a:gd name="connsiteX9307" fmla="*/ 5394676 w 9636586"/>
              <a:gd name="connsiteY9307" fmla="*/ 5373734 h 7041654"/>
              <a:gd name="connsiteX9308" fmla="*/ 5396192 w 9636586"/>
              <a:gd name="connsiteY9308" fmla="*/ 5372726 h 7041654"/>
              <a:gd name="connsiteX9309" fmla="*/ 5396704 w 9636586"/>
              <a:gd name="connsiteY9309" fmla="*/ 5372211 h 7041654"/>
              <a:gd name="connsiteX9310" fmla="*/ 5397707 w 9636586"/>
              <a:gd name="connsiteY9310" fmla="*/ 5370688 h 7041654"/>
              <a:gd name="connsiteX9311" fmla="*/ 5399734 w 9636586"/>
              <a:gd name="connsiteY9311" fmla="*/ 5370688 h 7041654"/>
              <a:gd name="connsiteX9312" fmla="*/ 5402254 w 9636586"/>
              <a:gd name="connsiteY9312" fmla="*/ 5370688 h 7041654"/>
              <a:gd name="connsiteX9313" fmla="*/ 5413354 w 9636586"/>
              <a:gd name="connsiteY9313" fmla="*/ 5373220 h 7041654"/>
              <a:gd name="connsiteX9314" fmla="*/ 5415381 w 9636586"/>
              <a:gd name="connsiteY9314" fmla="*/ 5372726 h 7041654"/>
              <a:gd name="connsiteX9315" fmla="*/ 5417900 w 9636586"/>
              <a:gd name="connsiteY9315" fmla="*/ 5370194 h 7041654"/>
              <a:gd name="connsiteX9316" fmla="*/ 5418412 w 9636586"/>
              <a:gd name="connsiteY9316" fmla="*/ 5367169 h 7041654"/>
              <a:gd name="connsiteX9317" fmla="*/ 5416385 w 9636586"/>
              <a:gd name="connsiteY9317" fmla="*/ 5364638 h 7041654"/>
              <a:gd name="connsiteX9318" fmla="*/ 5413866 w 9636586"/>
              <a:gd name="connsiteY9318" fmla="*/ 5363135 h 7041654"/>
              <a:gd name="connsiteX9319" fmla="*/ 5412862 w 9636586"/>
              <a:gd name="connsiteY9319" fmla="*/ 5360089 h 7041654"/>
              <a:gd name="connsiteX9320" fmla="*/ 5415893 w 9636586"/>
              <a:gd name="connsiteY9320" fmla="*/ 5352021 h 7041654"/>
              <a:gd name="connsiteX9321" fmla="*/ 5415893 w 9636586"/>
              <a:gd name="connsiteY9321" fmla="*/ 5350004 h 7041654"/>
              <a:gd name="connsiteX9322" fmla="*/ 5413354 w 9636586"/>
              <a:gd name="connsiteY9322" fmla="*/ 5347987 h 7041654"/>
              <a:gd name="connsiteX9323" fmla="*/ 5410835 w 9636586"/>
              <a:gd name="connsiteY9323" fmla="*/ 5350004 h 7041654"/>
              <a:gd name="connsiteX9324" fmla="*/ 5406288 w 9636586"/>
              <a:gd name="connsiteY9324" fmla="*/ 5354038 h 7041654"/>
              <a:gd name="connsiteX9325" fmla="*/ 5403257 w 9636586"/>
              <a:gd name="connsiteY9325" fmla="*/ 5345456 h 7041654"/>
              <a:gd name="connsiteX9326" fmla="*/ 5396704 w 9636586"/>
              <a:gd name="connsiteY9326" fmla="*/ 5339899 h 7041654"/>
              <a:gd name="connsiteX9327" fmla="*/ 5387098 w 9636586"/>
              <a:gd name="connsiteY9327" fmla="*/ 5337882 h 7041654"/>
              <a:gd name="connsiteX9328" fmla="*/ 5378005 w 9636586"/>
              <a:gd name="connsiteY9328" fmla="*/ 5336874 h 7041654"/>
              <a:gd name="connsiteX9329" fmla="*/ 5379009 w 9636586"/>
              <a:gd name="connsiteY9329" fmla="*/ 5338397 h 7041654"/>
              <a:gd name="connsiteX9330" fmla="*/ 5379521 w 9636586"/>
              <a:gd name="connsiteY9330" fmla="*/ 5338891 h 7041654"/>
              <a:gd name="connsiteX9331" fmla="*/ 5380524 w 9636586"/>
              <a:gd name="connsiteY9331" fmla="*/ 5339405 h 7041654"/>
              <a:gd name="connsiteX9332" fmla="*/ 5382040 w 9636586"/>
              <a:gd name="connsiteY9332" fmla="*/ 5339405 h 7041654"/>
              <a:gd name="connsiteX9333" fmla="*/ 5379009 w 9636586"/>
              <a:gd name="connsiteY9333" fmla="*/ 5342945 h 7041654"/>
              <a:gd name="connsiteX9334" fmla="*/ 5369424 w 9636586"/>
              <a:gd name="connsiteY9334" fmla="*/ 5347473 h 7041654"/>
              <a:gd name="connsiteX9335" fmla="*/ 5365881 w 9636586"/>
              <a:gd name="connsiteY9335" fmla="*/ 5350498 h 7041654"/>
              <a:gd name="connsiteX9336" fmla="*/ 5362358 w 9636586"/>
              <a:gd name="connsiteY9336" fmla="*/ 5352021 h 7041654"/>
              <a:gd name="connsiteX9337" fmla="*/ 5356788 w 9636586"/>
              <a:gd name="connsiteY9337" fmla="*/ 5353030 h 7041654"/>
              <a:gd name="connsiteX9338" fmla="*/ 5350726 w 9636586"/>
              <a:gd name="connsiteY9338" fmla="*/ 5352021 h 7041654"/>
              <a:gd name="connsiteX9339" fmla="*/ 5347203 w 9636586"/>
              <a:gd name="connsiteY9339" fmla="*/ 5351013 h 7041654"/>
              <a:gd name="connsiteX9340" fmla="*/ 5337598 w 9636586"/>
              <a:gd name="connsiteY9340" fmla="*/ 5354553 h 7041654"/>
              <a:gd name="connsiteX9341" fmla="*/ 5333051 w 9636586"/>
              <a:gd name="connsiteY9341" fmla="*/ 5357064 h 7041654"/>
              <a:gd name="connsiteX9342" fmla="*/ 5332048 w 9636586"/>
              <a:gd name="connsiteY9342" fmla="*/ 5361612 h 7041654"/>
              <a:gd name="connsiteX9343" fmla="*/ 5332560 w 9636586"/>
              <a:gd name="connsiteY9343" fmla="*/ 5367169 h 7041654"/>
              <a:gd name="connsiteX9344" fmla="*/ 5335079 w 9636586"/>
              <a:gd name="connsiteY9344" fmla="*/ 5369680 h 7041654"/>
              <a:gd name="connsiteX9345" fmla="*/ 5344172 w 9636586"/>
              <a:gd name="connsiteY9345" fmla="*/ 5372211 h 7041654"/>
              <a:gd name="connsiteX9346" fmla="*/ 5347695 w 9636586"/>
              <a:gd name="connsiteY9346" fmla="*/ 5373734 h 7041654"/>
              <a:gd name="connsiteX9347" fmla="*/ 5349722 w 9636586"/>
              <a:gd name="connsiteY9347" fmla="*/ 5376245 h 7041654"/>
              <a:gd name="connsiteX9348" fmla="*/ 5347695 w 9636586"/>
              <a:gd name="connsiteY9348" fmla="*/ 5378262 h 7041654"/>
              <a:gd name="connsiteX9349" fmla="*/ 5343148 w 9636586"/>
              <a:gd name="connsiteY9349" fmla="*/ 5379271 h 7041654"/>
              <a:gd name="connsiteX9350" fmla="*/ 5340629 w 9636586"/>
              <a:gd name="connsiteY9350" fmla="*/ 5378777 h 7041654"/>
              <a:gd name="connsiteX9351" fmla="*/ 5336082 w 9636586"/>
              <a:gd name="connsiteY9351" fmla="*/ 5376760 h 7041654"/>
              <a:gd name="connsiteX9352" fmla="*/ 5324982 w 9636586"/>
              <a:gd name="connsiteY9352" fmla="*/ 5375237 h 7041654"/>
              <a:gd name="connsiteX9353" fmla="*/ 5322955 w 9636586"/>
              <a:gd name="connsiteY9353" fmla="*/ 5373734 h 7041654"/>
              <a:gd name="connsiteX9354" fmla="*/ 5320436 w 9636586"/>
              <a:gd name="connsiteY9354" fmla="*/ 5370194 h 7041654"/>
              <a:gd name="connsiteX9355" fmla="*/ 5319412 w 9636586"/>
              <a:gd name="connsiteY9355" fmla="*/ 5369186 h 7041654"/>
              <a:gd name="connsiteX9356" fmla="*/ 5316892 w 9636586"/>
              <a:gd name="connsiteY9356" fmla="*/ 5369186 h 7041654"/>
              <a:gd name="connsiteX9357" fmla="*/ 5301246 w 9636586"/>
              <a:gd name="connsiteY9357" fmla="*/ 5369680 h 7041654"/>
              <a:gd name="connsiteX9358" fmla="*/ 5299730 w 9636586"/>
              <a:gd name="connsiteY9358" fmla="*/ 5371697 h 7041654"/>
              <a:gd name="connsiteX9359" fmla="*/ 5302761 w 9636586"/>
              <a:gd name="connsiteY9359" fmla="*/ 5375237 h 7041654"/>
              <a:gd name="connsiteX9360" fmla="*/ 5306284 w 9636586"/>
              <a:gd name="connsiteY9360" fmla="*/ 5376245 h 7041654"/>
              <a:gd name="connsiteX9361" fmla="*/ 5320436 w 9636586"/>
              <a:gd name="connsiteY9361" fmla="*/ 5376245 h 7041654"/>
              <a:gd name="connsiteX9362" fmla="*/ 5322955 w 9636586"/>
              <a:gd name="connsiteY9362" fmla="*/ 5376760 h 7041654"/>
              <a:gd name="connsiteX9363" fmla="*/ 5324982 w 9636586"/>
              <a:gd name="connsiteY9363" fmla="*/ 5378262 h 7041654"/>
              <a:gd name="connsiteX9364" fmla="*/ 5328505 w 9636586"/>
              <a:gd name="connsiteY9364" fmla="*/ 5381288 h 7041654"/>
              <a:gd name="connsiteX9365" fmla="*/ 5330020 w 9636586"/>
              <a:gd name="connsiteY9365" fmla="*/ 5382296 h 7041654"/>
              <a:gd name="connsiteX9366" fmla="*/ 5333051 w 9636586"/>
              <a:gd name="connsiteY9366" fmla="*/ 5381802 h 7041654"/>
              <a:gd name="connsiteX9367" fmla="*/ 5335079 w 9636586"/>
              <a:gd name="connsiteY9367" fmla="*/ 5381288 h 7041654"/>
              <a:gd name="connsiteX9368" fmla="*/ 5337598 w 9636586"/>
              <a:gd name="connsiteY9368" fmla="*/ 5380279 h 7041654"/>
              <a:gd name="connsiteX9369" fmla="*/ 5341653 w 9636586"/>
              <a:gd name="connsiteY9369" fmla="*/ 5382811 h 7041654"/>
              <a:gd name="connsiteX9370" fmla="*/ 5340138 w 9636586"/>
              <a:gd name="connsiteY9370" fmla="*/ 5384828 h 7041654"/>
              <a:gd name="connsiteX9371" fmla="*/ 5335591 w 9636586"/>
              <a:gd name="connsiteY9371" fmla="*/ 5385836 h 7041654"/>
              <a:gd name="connsiteX9372" fmla="*/ 5331044 w 9636586"/>
              <a:gd name="connsiteY9372" fmla="*/ 5386351 h 7041654"/>
              <a:gd name="connsiteX9373" fmla="*/ 5329017 w 9636586"/>
              <a:gd name="connsiteY9373" fmla="*/ 5385836 h 7041654"/>
              <a:gd name="connsiteX9374" fmla="*/ 5324982 w 9636586"/>
              <a:gd name="connsiteY9374" fmla="*/ 5385342 h 7041654"/>
              <a:gd name="connsiteX9375" fmla="*/ 5322443 w 9636586"/>
              <a:gd name="connsiteY9375" fmla="*/ 5384828 h 7041654"/>
              <a:gd name="connsiteX9376" fmla="*/ 5320436 w 9636586"/>
              <a:gd name="connsiteY9376" fmla="*/ 5385342 h 7041654"/>
              <a:gd name="connsiteX9377" fmla="*/ 5316892 w 9636586"/>
              <a:gd name="connsiteY9377" fmla="*/ 5387359 h 7041654"/>
              <a:gd name="connsiteX9378" fmla="*/ 5314374 w 9636586"/>
              <a:gd name="connsiteY9378" fmla="*/ 5387853 h 7041654"/>
              <a:gd name="connsiteX9379" fmla="*/ 5310830 w 9636586"/>
              <a:gd name="connsiteY9379" fmla="*/ 5386351 h 7041654"/>
              <a:gd name="connsiteX9380" fmla="*/ 5303765 w 9636586"/>
              <a:gd name="connsiteY9380" fmla="*/ 5382811 h 7041654"/>
              <a:gd name="connsiteX9381" fmla="*/ 5298706 w 9636586"/>
              <a:gd name="connsiteY9381" fmla="*/ 5381802 h 7041654"/>
              <a:gd name="connsiteX9382" fmla="*/ 5289122 w 9636586"/>
              <a:gd name="connsiteY9382" fmla="*/ 5382811 h 7041654"/>
              <a:gd name="connsiteX9383" fmla="*/ 5271939 w 9636586"/>
              <a:gd name="connsiteY9383" fmla="*/ 5386351 h 7041654"/>
              <a:gd name="connsiteX9384" fmla="*/ 5267392 w 9636586"/>
              <a:gd name="connsiteY9384" fmla="*/ 5388367 h 7041654"/>
              <a:gd name="connsiteX9385" fmla="*/ 5265877 w 9636586"/>
              <a:gd name="connsiteY9385" fmla="*/ 5391393 h 7041654"/>
              <a:gd name="connsiteX9386" fmla="*/ 5263870 w 9636586"/>
              <a:gd name="connsiteY9386" fmla="*/ 5394418 h 7041654"/>
              <a:gd name="connsiteX9387" fmla="*/ 5260838 w 9636586"/>
              <a:gd name="connsiteY9387" fmla="*/ 5397444 h 7041654"/>
              <a:gd name="connsiteX9388" fmla="*/ 5253261 w 9636586"/>
              <a:gd name="connsiteY9388" fmla="*/ 5401478 h 7041654"/>
              <a:gd name="connsiteX9389" fmla="*/ 5245171 w 9636586"/>
              <a:gd name="connsiteY9389" fmla="*/ 5404524 h 7041654"/>
              <a:gd name="connsiteX9390" fmla="*/ 5225981 w 9636586"/>
              <a:gd name="connsiteY9390" fmla="*/ 5407035 h 7041654"/>
              <a:gd name="connsiteX9391" fmla="*/ 5194176 w 9636586"/>
              <a:gd name="connsiteY9391" fmla="*/ 5406026 h 7041654"/>
              <a:gd name="connsiteX9392" fmla="*/ 5194176 w 9636586"/>
              <a:gd name="connsiteY9392" fmla="*/ 5404524 h 7041654"/>
              <a:gd name="connsiteX9393" fmla="*/ 5191145 w 9636586"/>
              <a:gd name="connsiteY9393" fmla="*/ 5406541 h 7041654"/>
              <a:gd name="connsiteX9394" fmla="*/ 5186598 w 9636586"/>
              <a:gd name="connsiteY9394" fmla="*/ 5408043 h 7041654"/>
              <a:gd name="connsiteX9395" fmla="*/ 5182052 w 9636586"/>
              <a:gd name="connsiteY9395" fmla="*/ 5409566 h 7041654"/>
              <a:gd name="connsiteX9396" fmla="*/ 5177996 w 9636586"/>
              <a:gd name="connsiteY9396" fmla="*/ 5410060 h 7041654"/>
              <a:gd name="connsiteX9397" fmla="*/ 5172958 w 9636586"/>
              <a:gd name="connsiteY9397" fmla="*/ 5409566 h 7041654"/>
              <a:gd name="connsiteX9398" fmla="*/ 5169415 w 9636586"/>
              <a:gd name="connsiteY9398" fmla="*/ 5407549 h 7041654"/>
              <a:gd name="connsiteX9399" fmla="*/ 5158315 w 9636586"/>
              <a:gd name="connsiteY9399" fmla="*/ 5398967 h 7041654"/>
              <a:gd name="connsiteX9400" fmla="*/ 5158315 w 9636586"/>
              <a:gd name="connsiteY9400" fmla="*/ 5397444 h 7041654"/>
              <a:gd name="connsiteX9401" fmla="*/ 5159831 w 9636586"/>
              <a:gd name="connsiteY9401" fmla="*/ 5394933 h 7041654"/>
              <a:gd name="connsiteX9402" fmla="*/ 5160322 w 9636586"/>
              <a:gd name="connsiteY9402" fmla="*/ 5389376 h 7041654"/>
              <a:gd name="connsiteX9403" fmla="*/ 5161838 w 9636586"/>
              <a:gd name="connsiteY9403" fmla="*/ 5385836 h 7041654"/>
              <a:gd name="connsiteX9404" fmla="*/ 5164869 w 9636586"/>
              <a:gd name="connsiteY9404" fmla="*/ 5382811 h 7041654"/>
              <a:gd name="connsiteX9405" fmla="*/ 5169415 w 9636586"/>
              <a:gd name="connsiteY9405" fmla="*/ 5380279 h 7041654"/>
              <a:gd name="connsiteX9406" fmla="*/ 5189117 w 9636586"/>
              <a:gd name="connsiteY9406" fmla="*/ 5372726 h 7041654"/>
              <a:gd name="connsiteX9407" fmla="*/ 5195179 w 9636586"/>
              <a:gd name="connsiteY9407" fmla="*/ 5368671 h 7041654"/>
              <a:gd name="connsiteX9408" fmla="*/ 5201241 w 9636586"/>
              <a:gd name="connsiteY9408" fmla="*/ 5362621 h 7041654"/>
              <a:gd name="connsiteX9409" fmla="*/ 5206280 w 9636586"/>
              <a:gd name="connsiteY9409" fmla="*/ 5354553 h 7041654"/>
              <a:gd name="connsiteX9410" fmla="*/ 5209823 w 9636586"/>
              <a:gd name="connsiteY9410" fmla="*/ 5351013 h 7041654"/>
              <a:gd name="connsiteX9411" fmla="*/ 5213366 w 9636586"/>
              <a:gd name="connsiteY9411" fmla="*/ 5350004 h 7041654"/>
              <a:gd name="connsiteX9412" fmla="*/ 5216397 w 9636586"/>
              <a:gd name="connsiteY9412" fmla="*/ 5348481 h 7041654"/>
              <a:gd name="connsiteX9413" fmla="*/ 5220431 w 9636586"/>
              <a:gd name="connsiteY9413" fmla="*/ 5346979 h 7041654"/>
              <a:gd name="connsiteX9414" fmla="*/ 5223974 w 9636586"/>
              <a:gd name="connsiteY9414" fmla="*/ 5344447 h 7041654"/>
              <a:gd name="connsiteX9415" fmla="*/ 5226493 w 9636586"/>
              <a:gd name="connsiteY9415" fmla="*/ 5342431 h 7041654"/>
              <a:gd name="connsiteX9416" fmla="*/ 5228009 w 9636586"/>
              <a:gd name="connsiteY9416" fmla="*/ 5338397 h 7041654"/>
              <a:gd name="connsiteX9417" fmla="*/ 5226985 w 9636586"/>
              <a:gd name="connsiteY9417" fmla="*/ 5329814 h 7041654"/>
              <a:gd name="connsiteX9418" fmla="*/ 5228009 w 9636586"/>
              <a:gd name="connsiteY9418" fmla="*/ 5325780 h 7041654"/>
              <a:gd name="connsiteX9419" fmla="*/ 5229012 w 9636586"/>
              <a:gd name="connsiteY9419" fmla="*/ 5323763 h 7041654"/>
              <a:gd name="connsiteX9420" fmla="*/ 5231040 w 9636586"/>
              <a:gd name="connsiteY9420" fmla="*/ 5322755 h 7041654"/>
              <a:gd name="connsiteX9421" fmla="*/ 5232556 w 9636586"/>
              <a:gd name="connsiteY9421" fmla="*/ 5321232 h 7041654"/>
              <a:gd name="connsiteX9422" fmla="*/ 5233047 w 9636586"/>
              <a:gd name="connsiteY9422" fmla="*/ 5319215 h 7041654"/>
              <a:gd name="connsiteX9423" fmla="*/ 5233047 w 9636586"/>
              <a:gd name="connsiteY9423" fmla="*/ 5316684 h 7041654"/>
              <a:gd name="connsiteX9424" fmla="*/ 5232556 w 9636586"/>
              <a:gd name="connsiteY9424" fmla="*/ 5314173 h 7041654"/>
              <a:gd name="connsiteX9425" fmla="*/ 5231532 w 9636586"/>
              <a:gd name="connsiteY9425" fmla="*/ 5312650 h 7041654"/>
              <a:gd name="connsiteX9426" fmla="*/ 5231040 w 9636586"/>
              <a:gd name="connsiteY9426" fmla="*/ 5310633 h 7041654"/>
              <a:gd name="connsiteX9427" fmla="*/ 5231040 w 9636586"/>
              <a:gd name="connsiteY9427" fmla="*/ 5306599 h 7041654"/>
              <a:gd name="connsiteX9428" fmla="*/ 5232044 w 9636586"/>
              <a:gd name="connsiteY9428" fmla="*/ 5294991 h 7041654"/>
              <a:gd name="connsiteX9429" fmla="*/ 5234562 w 9636586"/>
              <a:gd name="connsiteY9429" fmla="*/ 5291451 h 7041654"/>
              <a:gd name="connsiteX9430" fmla="*/ 5240625 w 9636586"/>
              <a:gd name="connsiteY9430" fmla="*/ 5283877 h 7041654"/>
              <a:gd name="connsiteX9431" fmla="*/ 5241649 w 9636586"/>
              <a:gd name="connsiteY9431" fmla="*/ 5280337 h 7041654"/>
              <a:gd name="connsiteX9432" fmla="*/ 5241137 w 9636586"/>
              <a:gd name="connsiteY9432" fmla="*/ 5271261 h 7041654"/>
              <a:gd name="connsiteX9433" fmla="*/ 5237594 w 9636586"/>
              <a:gd name="connsiteY9433" fmla="*/ 5254611 h 7041654"/>
              <a:gd name="connsiteX9434" fmla="*/ 5236078 w 9636586"/>
              <a:gd name="connsiteY9434" fmla="*/ 5246523 h 7041654"/>
              <a:gd name="connsiteX9435" fmla="*/ 5238106 w 9636586"/>
              <a:gd name="connsiteY9435" fmla="*/ 5229873 h 7041654"/>
              <a:gd name="connsiteX9436" fmla="*/ 5239109 w 9636586"/>
              <a:gd name="connsiteY9436" fmla="*/ 5225839 h 7041654"/>
              <a:gd name="connsiteX9437" fmla="*/ 5242652 w 9636586"/>
              <a:gd name="connsiteY9437" fmla="*/ 5225324 h 7041654"/>
              <a:gd name="connsiteX9438" fmla="*/ 5246687 w 9636586"/>
              <a:gd name="connsiteY9438" fmla="*/ 5227341 h 7041654"/>
              <a:gd name="connsiteX9439" fmla="*/ 5248714 w 9636586"/>
              <a:gd name="connsiteY9439" fmla="*/ 5231890 h 7041654"/>
              <a:gd name="connsiteX9440" fmla="*/ 5249718 w 9636586"/>
              <a:gd name="connsiteY9440" fmla="*/ 5227341 h 7041654"/>
              <a:gd name="connsiteX9441" fmla="*/ 5248714 w 9636586"/>
              <a:gd name="connsiteY9441" fmla="*/ 5223307 h 7041654"/>
              <a:gd name="connsiteX9442" fmla="*/ 5246687 w 9636586"/>
              <a:gd name="connsiteY9442" fmla="*/ 5219788 h 7041654"/>
              <a:gd name="connsiteX9443" fmla="*/ 5242652 w 9636586"/>
              <a:gd name="connsiteY9443" fmla="*/ 5217750 h 7041654"/>
              <a:gd name="connsiteX9444" fmla="*/ 5240625 w 9636586"/>
              <a:gd name="connsiteY9444" fmla="*/ 5217256 h 7041654"/>
              <a:gd name="connsiteX9445" fmla="*/ 5238618 w 9636586"/>
              <a:gd name="connsiteY9445" fmla="*/ 5216248 h 7041654"/>
              <a:gd name="connsiteX9446" fmla="*/ 5236590 w 9636586"/>
              <a:gd name="connsiteY9446" fmla="*/ 5213716 h 7041654"/>
              <a:gd name="connsiteX9447" fmla="*/ 5236078 w 9636586"/>
              <a:gd name="connsiteY9447" fmla="*/ 5211700 h 7041654"/>
              <a:gd name="connsiteX9448" fmla="*/ 5235074 w 9636586"/>
              <a:gd name="connsiteY9448" fmla="*/ 5210691 h 7041654"/>
              <a:gd name="connsiteX9449" fmla="*/ 5229524 w 9636586"/>
              <a:gd name="connsiteY9449" fmla="*/ 5209683 h 7041654"/>
              <a:gd name="connsiteX9450" fmla="*/ 5228009 w 9636586"/>
              <a:gd name="connsiteY9450" fmla="*/ 5208160 h 7041654"/>
              <a:gd name="connsiteX9451" fmla="*/ 5226493 w 9636586"/>
              <a:gd name="connsiteY9451" fmla="*/ 5205649 h 7041654"/>
              <a:gd name="connsiteX9452" fmla="*/ 5226493 w 9636586"/>
              <a:gd name="connsiteY9452" fmla="*/ 5204126 h 7041654"/>
              <a:gd name="connsiteX9453" fmla="*/ 5226493 w 9636586"/>
              <a:gd name="connsiteY9453" fmla="*/ 5202109 h 7041654"/>
              <a:gd name="connsiteX9454" fmla="*/ 5226493 w 9636586"/>
              <a:gd name="connsiteY9454" fmla="*/ 5199598 h 7041654"/>
              <a:gd name="connsiteX9455" fmla="*/ 5225469 w 9636586"/>
              <a:gd name="connsiteY9455" fmla="*/ 5198075 h 7041654"/>
              <a:gd name="connsiteX9456" fmla="*/ 5217912 w 9636586"/>
              <a:gd name="connsiteY9456" fmla="*/ 5192024 h 7041654"/>
              <a:gd name="connsiteX9457" fmla="*/ 5212342 w 9636586"/>
              <a:gd name="connsiteY9457" fmla="*/ 5188978 h 7041654"/>
              <a:gd name="connsiteX9458" fmla="*/ 5209823 w 9636586"/>
              <a:gd name="connsiteY9458" fmla="*/ 5185953 h 7041654"/>
              <a:gd name="connsiteX9459" fmla="*/ 5206792 w 9636586"/>
              <a:gd name="connsiteY9459" fmla="*/ 5177885 h 7041654"/>
              <a:gd name="connsiteX9460" fmla="*/ 5204272 w 9636586"/>
              <a:gd name="connsiteY9460" fmla="*/ 5174345 h 7041654"/>
              <a:gd name="connsiteX9461" fmla="*/ 5197186 w 9636586"/>
              <a:gd name="connsiteY9461" fmla="*/ 5170826 h 7041654"/>
              <a:gd name="connsiteX9462" fmla="*/ 5194176 w 9636586"/>
              <a:gd name="connsiteY9462" fmla="*/ 5166771 h 7041654"/>
              <a:gd name="connsiteX9463" fmla="*/ 5189629 w 9636586"/>
              <a:gd name="connsiteY9463" fmla="*/ 5157695 h 7041654"/>
              <a:gd name="connsiteX9464" fmla="*/ 5183055 w 9636586"/>
              <a:gd name="connsiteY9464" fmla="*/ 5133471 h 7041654"/>
              <a:gd name="connsiteX9465" fmla="*/ 5179020 w 9636586"/>
              <a:gd name="connsiteY9465" fmla="*/ 5126906 h 7041654"/>
              <a:gd name="connsiteX9466" fmla="*/ 5171934 w 9636586"/>
              <a:gd name="connsiteY9466" fmla="*/ 5123366 h 7041654"/>
              <a:gd name="connsiteX9467" fmla="*/ 5168903 w 9636586"/>
              <a:gd name="connsiteY9467" fmla="*/ 5120855 h 7041654"/>
              <a:gd name="connsiteX9468" fmla="*/ 5167900 w 9636586"/>
              <a:gd name="connsiteY9468" fmla="*/ 5119332 h 7041654"/>
              <a:gd name="connsiteX9469" fmla="*/ 5170419 w 9636586"/>
              <a:gd name="connsiteY9469" fmla="*/ 5114783 h 7041654"/>
              <a:gd name="connsiteX9470" fmla="*/ 5169415 w 9636586"/>
              <a:gd name="connsiteY9470" fmla="*/ 5111264 h 7041654"/>
              <a:gd name="connsiteX9471" fmla="*/ 5157291 w 9636586"/>
              <a:gd name="connsiteY9471" fmla="*/ 5097619 h 7041654"/>
              <a:gd name="connsiteX9472" fmla="*/ 5152253 w 9636586"/>
              <a:gd name="connsiteY9472" fmla="*/ 5093585 h 7041654"/>
              <a:gd name="connsiteX9473" fmla="*/ 5150738 w 9636586"/>
              <a:gd name="connsiteY9473" fmla="*/ 5096610 h 7041654"/>
              <a:gd name="connsiteX9474" fmla="*/ 5150226 w 9636586"/>
              <a:gd name="connsiteY9474" fmla="*/ 5101159 h 7041654"/>
              <a:gd name="connsiteX9475" fmla="*/ 5147706 w 9636586"/>
              <a:gd name="connsiteY9475" fmla="*/ 5104699 h 7041654"/>
              <a:gd name="connsiteX9476" fmla="*/ 5139617 w 9636586"/>
              <a:gd name="connsiteY9476" fmla="*/ 5114289 h 7041654"/>
              <a:gd name="connsiteX9477" fmla="*/ 5138613 w 9636586"/>
              <a:gd name="connsiteY9477" fmla="*/ 5117809 h 7041654"/>
              <a:gd name="connsiteX9478" fmla="*/ 5138613 w 9636586"/>
              <a:gd name="connsiteY9478" fmla="*/ 5121349 h 7041654"/>
              <a:gd name="connsiteX9479" fmla="*/ 5141644 w 9636586"/>
              <a:gd name="connsiteY9479" fmla="*/ 5125897 h 7041654"/>
              <a:gd name="connsiteX9480" fmla="*/ 5142648 w 9636586"/>
              <a:gd name="connsiteY9480" fmla="*/ 5127399 h 7041654"/>
              <a:gd name="connsiteX9481" fmla="*/ 5144163 w 9636586"/>
              <a:gd name="connsiteY9481" fmla="*/ 5128922 h 7041654"/>
              <a:gd name="connsiteX9482" fmla="*/ 5144675 w 9636586"/>
              <a:gd name="connsiteY9482" fmla="*/ 5130445 h 7041654"/>
              <a:gd name="connsiteX9483" fmla="*/ 5136586 w 9636586"/>
              <a:gd name="connsiteY9483" fmla="*/ 5140530 h 7041654"/>
              <a:gd name="connsiteX9484" fmla="*/ 5122454 w 9636586"/>
              <a:gd name="connsiteY9484" fmla="*/ 5152652 h 7041654"/>
              <a:gd name="connsiteX9485" fmla="*/ 5121942 w 9636586"/>
              <a:gd name="connsiteY9485" fmla="*/ 5155678 h 7041654"/>
              <a:gd name="connsiteX9486" fmla="*/ 5114365 w 9636586"/>
              <a:gd name="connsiteY9486" fmla="*/ 5175868 h 7041654"/>
              <a:gd name="connsiteX9487" fmla="*/ 5113853 w 9636586"/>
              <a:gd name="connsiteY9487" fmla="*/ 5178893 h 7041654"/>
              <a:gd name="connsiteX9488" fmla="*/ 5114365 w 9636586"/>
              <a:gd name="connsiteY9488" fmla="*/ 5183936 h 7041654"/>
              <a:gd name="connsiteX9489" fmla="*/ 5113853 w 9636586"/>
              <a:gd name="connsiteY9489" fmla="*/ 5186467 h 7041654"/>
              <a:gd name="connsiteX9490" fmla="*/ 5112849 w 9636586"/>
              <a:gd name="connsiteY9490" fmla="*/ 5188484 h 7041654"/>
              <a:gd name="connsiteX9491" fmla="*/ 5117908 w 9636586"/>
              <a:gd name="connsiteY9491" fmla="*/ 5195543 h 7041654"/>
              <a:gd name="connsiteX9492" fmla="*/ 5115880 w 9636586"/>
              <a:gd name="connsiteY9492" fmla="*/ 5199598 h 7041654"/>
              <a:gd name="connsiteX9493" fmla="*/ 5113361 w 9636586"/>
              <a:gd name="connsiteY9493" fmla="*/ 5204126 h 7041654"/>
              <a:gd name="connsiteX9494" fmla="*/ 5111846 w 9636586"/>
              <a:gd name="connsiteY9494" fmla="*/ 5209683 h 7041654"/>
              <a:gd name="connsiteX9495" fmla="*/ 5110822 w 9636586"/>
              <a:gd name="connsiteY9495" fmla="*/ 5223307 h 7041654"/>
              <a:gd name="connsiteX9496" fmla="*/ 5110330 w 9636586"/>
              <a:gd name="connsiteY9496" fmla="*/ 5226333 h 7041654"/>
              <a:gd name="connsiteX9497" fmla="*/ 5108815 w 9636586"/>
              <a:gd name="connsiteY9497" fmla="*/ 5228864 h 7041654"/>
              <a:gd name="connsiteX9498" fmla="*/ 5105272 w 9636586"/>
              <a:gd name="connsiteY9498" fmla="*/ 5233907 h 7041654"/>
              <a:gd name="connsiteX9499" fmla="*/ 5104268 w 9636586"/>
              <a:gd name="connsiteY9499" fmla="*/ 5235430 h 7041654"/>
              <a:gd name="connsiteX9500" fmla="*/ 5103756 w 9636586"/>
              <a:gd name="connsiteY9500" fmla="*/ 5237940 h 7041654"/>
              <a:gd name="connsiteX9501" fmla="*/ 5099210 w 9636586"/>
              <a:gd name="connsiteY9501" fmla="*/ 5241995 h 7041654"/>
              <a:gd name="connsiteX9502" fmla="*/ 5098718 w 9636586"/>
              <a:gd name="connsiteY9502" fmla="*/ 5244012 h 7041654"/>
              <a:gd name="connsiteX9503" fmla="*/ 5098206 w 9636586"/>
              <a:gd name="connsiteY9503" fmla="*/ 5246523 h 7041654"/>
              <a:gd name="connsiteX9504" fmla="*/ 5095687 w 9636586"/>
              <a:gd name="connsiteY9504" fmla="*/ 5255620 h 7041654"/>
              <a:gd name="connsiteX9505" fmla="*/ 5090116 w 9636586"/>
              <a:gd name="connsiteY9505" fmla="*/ 5267721 h 7041654"/>
              <a:gd name="connsiteX9506" fmla="*/ 5088601 w 9636586"/>
              <a:gd name="connsiteY9506" fmla="*/ 5273793 h 7041654"/>
              <a:gd name="connsiteX9507" fmla="*/ 5090116 w 9636586"/>
              <a:gd name="connsiteY9507" fmla="*/ 5279329 h 7041654"/>
              <a:gd name="connsiteX9508" fmla="*/ 5086082 w 9636586"/>
              <a:gd name="connsiteY9508" fmla="*/ 5282375 h 7041654"/>
              <a:gd name="connsiteX9509" fmla="*/ 5085078 w 9636586"/>
              <a:gd name="connsiteY9509" fmla="*/ 5284886 h 7041654"/>
              <a:gd name="connsiteX9510" fmla="*/ 5086082 w 9636586"/>
              <a:gd name="connsiteY9510" fmla="*/ 5291451 h 7041654"/>
              <a:gd name="connsiteX9511" fmla="*/ 5085570 w 9636586"/>
              <a:gd name="connsiteY9511" fmla="*/ 5298017 h 7041654"/>
              <a:gd name="connsiteX9512" fmla="*/ 5085570 w 9636586"/>
              <a:gd name="connsiteY9512" fmla="*/ 5299025 h 7041654"/>
              <a:gd name="connsiteX9513" fmla="*/ 5085078 w 9636586"/>
              <a:gd name="connsiteY9513" fmla="*/ 5300034 h 7041654"/>
              <a:gd name="connsiteX9514" fmla="*/ 5079016 w 9636586"/>
              <a:gd name="connsiteY9514" fmla="*/ 5302050 h 7041654"/>
              <a:gd name="connsiteX9515" fmla="*/ 5073958 w 9636586"/>
              <a:gd name="connsiteY9515" fmla="*/ 5307607 h 7041654"/>
              <a:gd name="connsiteX9516" fmla="*/ 5072442 w 9636586"/>
              <a:gd name="connsiteY9516" fmla="*/ 5308616 h 7041654"/>
              <a:gd name="connsiteX9517" fmla="*/ 5069411 w 9636586"/>
              <a:gd name="connsiteY9517" fmla="*/ 5309624 h 7041654"/>
              <a:gd name="connsiteX9518" fmla="*/ 5058802 w 9636586"/>
              <a:gd name="connsiteY9518" fmla="*/ 5306599 h 7041654"/>
              <a:gd name="connsiteX9519" fmla="*/ 5051225 w 9636586"/>
              <a:gd name="connsiteY9519" fmla="*/ 5301042 h 7041654"/>
              <a:gd name="connsiteX9520" fmla="*/ 5047190 w 9636586"/>
              <a:gd name="connsiteY9520" fmla="*/ 5299025 h 7041654"/>
              <a:gd name="connsiteX9521" fmla="*/ 5044671 w 9636586"/>
              <a:gd name="connsiteY9521" fmla="*/ 5299025 h 7041654"/>
              <a:gd name="connsiteX9522" fmla="*/ 5038609 w 9636586"/>
              <a:gd name="connsiteY9522" fmla="*/ 5299025 h 7041654"/>
              <a:gd name="connsiteX9523" fmla="*/ 5036090 w 9636586"/>
              <a:gd name="connsiteY9523" fmla="*/ 5298511 h 7041654"/>
              <a:gd name="connsiteX9524" fmla="*/ 5032547 w 9636586"/>
              <a:gd name="connsiteY9524" fmla="*/ 5297008 h 7041654"/>
              <a:gd name="connsiteX9525" fmla="*/ 5030519 w 9636586"/>
              <a:gd name="connsiteY9525" fmla="*/ 5297008 h 7041654"/>
              <a:gd name="connsiteX9526" fmla="*/ 5022942 w 9636586"/>
              <a:gd name="connsiteY9526" fmla="*/ 5296000 h 7041654"/>
              <a:gd name="connsiteX9527" fmla="*/ 5019419 w 9636586"/>
              <a:gd name="connsiteY9527" fmla="*/ 5297008 h 7041654"/>
              <a:gd name="connsiteX9528" fmla="*/ 5014360 w 9636586"/>
              <a:gd name="connsiteY9528" fmla="*/ 5298017 h 7041654"/>
              <a:gd name="connsiteX9529" fmla="*/ 5010326 w 9636586"/>
              <a:gd name="connsiteY9529" fmla="*/ 5300527 h 7041654"/>
              <a:gd name="connsiteX9530" fmla="*/ 5003752 w 9636586"/>
              <a:gd name="connsiteY9530" fmla="*/ 5306599 h 7041654"/>
              <a:gd name="connsiteX9531" fmla="*/ 4999717 w 9636586"/>
              <a:gd name="connsiteY9531" fmla="*/ 5307607 h 7041654"/>
              <a:gd name="connsiteX9532" fmla="*/ 4985586 w 9636586"/>
              <a:gd name="connsiteY9532" fmla="*/ 5306599 h 7041654"/>
              <a:gd name="connsiteX9533" fmla="*/ 4980527 w 9636586"/>
              <a:gd name="connsiteY9533" fmla="*/ 5307607 h 7041654"/>
              <a:gd name="connsiteX9534" fmla="*/ 4974465 w 9636586"/>
              <a:gd name="connsiteY9534" fmla="*/ 5313164 h 7041654"/>
              <a:gd name="connsiteX9535" fmla="*/ 4970922 w 9636586"/>
              <a:gd name="connsiteY9535" fmla="*/ 5318207 h 7041654"/>
              <a:gd name="connsiteX9536" fmla="*/ 4966888 w 9636586"/>
              <a:gd name="connsiteY9536" fmla="*/ 5322240 h 7041654"/>
              <a:gd name="connsiteX9537" fmla="*/ 4957303 w 9636586"/>
              <a:gd name="connsiteY9537" fmla="*/ 5321232 h 7041654"/>
              <a:gd name="connsiteX9538" fmla="*/ 4944667 w 9636586"/>
              <a:gd name="connsiteY9538" fmla="*/ 5319215 h 7041654"/>
              <a:gd name="connsiteX9539" fmla="*/ 4940120 w 9636586"/>
              <a:gd name="connsiteY9539" fmla="*/ 5319215 h 7041654"/>
              <a:gd name="connsiteX9540" fmla="*/ 4927996 w 9636586"/>
              <a:gd name="connsiteY9540" fmla="*/ 5324257 h 7041654"/>
              <a:gd name="connsiteX9541" fmla="*/ 4921934 w 9636586"/>
              <a:gd name="connsiteY9541" fmla="*/ 5330308 h 7041654"/>
              <a:gd name="connsiteX9542" fmla="*/ 4914356 w 9636586"/>
              <a:gd name="connsiteY9542" fmla="*/ 5332840 h 7041654"/>
              <a:gd name="connsiteX9543" fmla="*/ 4905775 w 9636586"/>
              <a:gd name="connsiteY9543" fmla="*/ 5332840 h 7041654"/>
              <a:gd name="connsiteX9544" fmla="*/ 4902252 w 9636586"/>
              <a:gd name="connsiteY9544" fmla="*/ 5328291 h 7041654"/>
              <a:gd name="connsiteX9545" fmla="*/ 4901740 w 9636586"/>
              <a:gd name="connsiteY9545" fmla="*/ 5326789 h 7041654"/>
              <a:gd name="connsiteX9546" fmla="*/ 4899221 w 9636586"/>
              <a:gd name="connsiteY9546" fmla="*/ 5325266 h 7041654"/>
              <a:gd name="connsiteX9547" fmla="*/ 4898197 w 9636586"/>
              <a:gd name="connsiteY9547" fmla="*/ 5323249 h 7041654"/>
              <a:gd name="connsiteX9548" fmla="*/ 4898709 w 9636586"/>
              <a:gd name="connsiteY9548" fmla="*/ 5322240 h 7041654"/>
              <a:gd name="connsiteX9549" fmla="*/ 4900737 w 9636586"/>
              <a:gd name="connsiteY9549" fmla="*/ 5319215 h 7041654"/>
              <a:gd name="connsiteX9550" fmla="*/ 4901228 w 9636586"/>
              <a:gd name="connsiteY9550" fmla="*/ 5316684 h 7041654"/>
              <a:gd name="connsiteX9551" fmla="*/ 4902252 w 9636586"/>
              <a:gd name="connsiteY9551" fmla="*/ 5314173 h 7041654"/>
              <a:gd name="connsiteX9552" fmla="*/ 4909318 w 9636586"/>
              <a:gd name="connsiteY9552" fmla="*/ 5311127 h 7041654"/>
              <a:gd name="connsiteX9553" fmla="*/ 4911837 w 9636586"/>
              <a:gd name="connsiteY9553" fmla="*/ 5308616 h 7041654"/>
              <a:gd name="connsiteX9554" fmla="*/ 4910834 w 9636586"/>
              <a:gd name="connsiteY9554" fmla="*/ 5307607 h 7041654"/>
              <a:gd name="connsiteX9555" fmla="*/ 4912349 w 9636586"/>
              <a:gd name="connsiteY9555" fmla="*/ 5306599 h 7041654"/>
              <a:gd name="connsiteX9556" fmla="*/ 4916384 w 9636586"/>
              <a:gd name="connsiteY9556" fmla="*/ 5304582 h 7041654"/>
              <a:gd name="connsiteX9557" fmla="*/ 4917387 w 9636586"/>
              <a:gd name="connsiteY9557" fmla="*/ 5303573 h 7041654"/>
              <a:gd name="connsiteX9558" fmla="*/ 4918411 w 9636586"/>
              <a:gd name="connsiteY9558" fmla="*/ 5302050 h 7041654"/>
              <a:gd name="connsiteX9559" fmla="*/ 4919927 w 9636586"/>
              <a:gd name="connsiteY9559" fmla="*/ 5300034 h 7041654"/>
              <a:gd name="connsiteX9560" fmla="*/ 4923961 w 9636586"/>
              <a:gd name="connsiteY9560" fmla="*/ 5291966 h 7041654"/>
              <a:gd name="connsiteX9561" fmla="*/ 4923961 w 9636586"/>
              <a:gd name="connsiteY9561" fmla="*/ 5288920 h 7041654"/>
              <a:gd name="connsiteX9562" fmla="*/ 4923449 w 9636586"/>
              <a:gd name="connsiteY9562" fmla="*/ 5285400 h 7041654"/>
              <a:gd name="connsiteX9563" fmla="*/ 4921442 w 9636586"/>
              <a:gd name="connsiteY9563" fmla="*/ 5282375 h 7041654"/>
              <a:gd name="connsiteX9564" fmla="*/ 4919927 w 9636586"/>
              <a:gd name="connsiteY9564" fmla="*/ 5280337 h 7041654"/>
              <a:gd name="connsiteX9565" fmla="*/ 4919927 w 9636586"/>
              <a:gd name="connsiteY9565" fmla="*/ 5278835 h 7041654"/>
              <a:gd name="connsiteX9566" fmla="*/ 4921934 w 9636586"/>
              <a:gd name="connsiteY9566" fmla="*/ 5275810 h 7041654"/>
              <a:gd name="connsiteX9567" fmla="*/ 4926992 w 9636586"/>
              <a:gd name="connsiteY9567" fmla="*/ 5271261 h 7041654"/>
              <a:gd name="connsiteX9568" fmla="*/ 4927996 w 9636586"/>
              <a:gd name="connsiteY9568" fmla="*/ 5269244 h 7041654"/>
              <a:gd name="connsiteX9569" fmla="*/ 4925989 w 9636586"/>
              <a:gd name="connsiteY9569" fmla="*/ 5265210 h 7041654"/>
              <a:gd name="connsiteX9570" fmla="*/ 4935062 w 9636586"/>
              <a:gd name="connsiteY9570" fmla="*/ 5255620 h 7041654"/>
              <a:gd name="connsiteX9571" fmla="*/ 4936086 w 9636586"/>
              <a:gd name="connsiteY9571" fmla="*/ 5252080 h 7041654"/>
              <a:gd name="connsiteX9572" fmla="*/ 4938605 w 9636586"/>
              <a:gd name="connsiteY9572" fmla="*/ 5252080 h 7041654"/>
              <a:gd name="connsiteX9573" fmla="*/ 4951241 w 9636586"/>
              <a:gd name="connsiteY9573" fmla="*/ 5257122 h 7041654"/>
              <a:gd name="connsiteX9574" fmla="*/ 4960826 w 9636586"/>
              <a:gd name="connsiteY9574" fmla="*/ 5257122 h 7041654"/>
              <a:gd name="connsiteX9575" fmla="*/ 4977496 w 9636586"/>
              <a:gd name="connsiteY9575" fmla="*/ 5253603 h 7041654"/>
              <a:gd name="connsiteX9576" fmla="*/ 4986590 w 9636586"/>
              <a:gd name="connsiteY9576" fmla="*/ 5252594 h 7041654"/>
              <a:gd name="connsiteX9577" fmla="*/ 4991136 w 9636586"/>
              <a:gd name="connsiteY9577" fmla="*/ 5254097 h 7041654"/>
              <a:gd name="connsiteX9578" fmla="*/ 4992652 w 9636586"/>
              <a:gd name="connsiteY9578" fmla="*/ 5256628 h 7041654"/>
              <a:gd name="connsiteX9579" fmla="*/ 4995171 w 9636586"/>
              <a:gd name="connsiteY9579" fmla="*/ 5257636 h 7041654"/>
              <a:gd name="connsiteX9580" fmla="*/ 5004776 w 9636586"/>
              <a:gd name="connsiteY9580" fmla="*/ 5259653 h 7041654"/>
              <a:gd name="connsiteX9581" fmla="*/ 5008298 w 9636586"/>
              <a:gd name="connsiteY9581" fmla="*/ 5261670 h 7041654"/>
              <a:gd name="connsiteX9582" fmla="*/ 5011842 w 9636586"/>
              <a:gd name="connsiteY9582" fmla="*/ 5263193 h 7041654"/>
              <a:gd name="connsiteX9583" fmla="*/ 5017392 w 9636586"/>
              <a:gd name="connsiteY9583" fmla="*/ 5261176 h 7041654"/>
              <a:gd name="connsiteX9584" fmla="*/ 5023454 w 9636586"/>
              <a:gd name="connsiteY9584" fmla="*/ 5255620 h 7041654"/>
              <a:gd name="connsiteX9585" fmla="*/ 5024457 w 9636586"/>
              <a:gd name="connsiteY9585" fmla="*/ 5248540 h 7041654"/>
              <a:gd name="connsiteX9586" fmla="*/ 5024457 w 9636586"/>
              <a:gd name="connsiteY9586" fmla="*/ 5240986 h 7041654"/>
              <a:gd name="connsiteX9587" fmla="*/ 5025973 w 9636586"/>
              <a:gd name="connsiteY9587" fmla="*/ 5231890 h 7041654"/>
              <a:gd name="connsiteX9588" fmla="*/ 5029004 w 9636586"/>
              <a:gd name="connsiteY9588" fmla="*/ 5225839 h 7041654"/>
              <a:gd name="connsiteX9589" fmla="*/ 5030028 w 9636586"/>
              <a:gd name="connsiteY9589" fmla="*/ 5223307 h 7041654"/>
              <a:gd name="connsiteX9590" fmla="*/ 5030028 w 9636586"/>
              <a:gd name="connsiteY9590" fmla="*/ 5220796 h 7041654"/>
              <a:gd name="connsiteX9591" fmla="*/ 5029516 w 9636586"/>
              <a:gd name="connsiteY9591" fmla="*/ 5216248 h 7041654"/>
              <a:gd name="connsiteX9592" fmla="*/ 5030028 w 9636586"/>
              <a:gd name="connsiteY9592" fmla="*/ 5213716 h 7041654"/>
              <a:gd name="connsiteX9593" fmla="*/ 5036581 w 9636586"/>
              <a:gd name="connsiteY9593" fmla="*/ 5194535 h 7041654"/>
              <a:gd name="connsiteX9594" fmla="*/ 5034062 w 9636586"/>
              <a:gd name="connsiteY9594" fmla="*/ 5188484 h 7041654"/>
              <a:gd name="connsiteX9595" fmla="*/ 5033059 w 9636586"/>
              <a:gd name="connsiteY9595" fmla="*/ 5180910 h 7041654"/>
              <a:gd name="connsiteX9596" fmla="*/ 5030028 w 9636586"/>
              <a:gd name="connsiteY9596" fmla="*/ 5175868 h 7041654"/>
              <a:gd name="connsiteX9597" fmla="*/ 5030519 w 9636586"/>
              <a:gd name="connsiteY9597" fmla="*/ 5166771 h 7041654"/>
              <a:gd name="connsiteX9598" fmla="*/ 5030028 w 9636586"/>
              <a:gd name="connsiteY9598" fmla="*/ 5163252 h 7041654"/>
              <a:gd name="connsiteX9599" fmla="*/ 5025973 w 9636586"/>
              <a:gd name="connsiteY9599" fmla="*/ 5159218 h 7041654"/>
              <a:gd name="connsiteX9600" fmla="*/ 5022942 w 9636586"/>
              <a:gd name="connsiteY9600" fmla="*/ 5160226 h 7041654"/>
              <a:gd name="connsiteX9601" fmla="*/ 5020423 w 9636586"/>
              <a:gd name="connsiteY9601" fmla="*/ 5163252 h 7041654"/>
              <a:gd name="connsiteX9602" fmla="*/ 5016900 w 9636586"/>
              <a:gd name="connsiteY9602" fmla="*/ 5164260 h 7041654"/>
              <a:gd name="connsiteX9603" fmla="*/ 5016900 w 9636586"/>
              <a:gd name="connsiteY9603" fmla="*/ 5162243 h 7041654"/>
              <a:gd name="connsiteX9604" fmla="*/ 5020935 w 9636586"/>
              <a:gd name="connsiteY9604" fmla="*/ 5153661 h 7041654"/>
              <a:gd name="connsiteX9605" fmla="*/ 5022942 w 9636586"/>
              <a:gd name="connsiteY9605" fmla="*/ 5150635 h 7041654"/>
              <a:gd name="connsiteX9606" fmla="*/ 5023966 w 9636586"/>
              <a:gd name="connsiteY9606" fmla="*/ 5150635 h 7041654"/>
              <a:gd name="connsiteX9607" fmla="*/ 5026485 w 9636586"/>
              <a:gd name="connsiteY9607" fmla="*/ 5151129 h 7041654"/>
              <a:gd name="connsiteX9608" fmla="*/ 5026997 w 9636586"/>
              <a:gd name="connsiteY9608" fmla="*/ 5150635 h 7041654"/>
              <a:gd name="connsiteX9609" fmla="*/ 5027488 w 9636586"/>
              <a:gd name="connsiteY9609" fmla="*/ 5149627 h 7041654"/>
              <a:gd name="connsiteX9610" fmla="*/ 5028512 w 9636586"/>
              <a:gd name="connsiteY9610" fmla="*/ 5147589 h 7041654"/>
              <a:gd name="connsiteX9611" fmla="*/ 5029516 w 9636586"/>
              <a:gd name="connsiteY9611" fmla="*/ 5145079 h 7041654"/>
              <a:gd name="connsiteX9612" fmla="*/ 5031031 w 9636586"/>
              <a:gd name="connsiteY9612" fmla="*/ 5140530 h 7041654"/>
              <a:gd name="connsiteX9613" fmla="*/ 5032547 w 9636586"/>
              <a:gd name="connsiteY9613" fmla="*/ 5125897 h 7041654"/>
              <a:gd name="connsiteX9614" fmla="*/ 5032547 w 9636586"/>
              <a:gd name="connsiteY9614" fmla="*/ 5120855 h 7041654"/>
              <a:gd name="connsiteX9615" fmla="*/ 5032035 w 9636586"/>
              <a:gd name="connsiteY9615" fmla="*/ 5116800 h 7041654"/>
              <a:gd name="connsiteX9616" fmla="*/ 5030519 w 9636586"/>
              <a:gd name="connsiteY9616" fmla="*/ 5111758 h 7041654"/>
              <a:gd name="connsiteX9617" fmla="*/ 5029004 w 9636586"/>
              <a:gd name="connsiteY9617" fmla="*/ 5107209 h 7041654"/>
              <a:gd name="connsiteX9618" fmla="*/ 5024457 w 9636586"/>
              <a:gd name="connsiteY9618" fmla="*/ 5101673 h 7041654"/>
              <a:gd name="connsiteX9619" fmla="*/ 5024457 w 9636586"/>
              <a:gd name="connsiteY9619" fmla="*/ 5099656 h 7041654"/>
              <a:gd name="connsiteX9620" fmla="*/ 5025481 w 9636586"/>
              <a:gd name="connsiteY9620" fmla="*/ 5098133 h 7041654"/>
              <a:gd name="connsiteX9621" fmla="*/ 5026485 w 9636586"/>
              <a:gd name="connsiteY9621" fmla="*/ 5096610 h 7041654"/>
              <a:gd name="connsiteX9622" fmla="*/ 5028512 w 9636586"/>
              <a:gd name="connsiteY9622" fmla="*/ 5096116 h 7041654"/>
              <a:gd name="connsiteX9623" fmla="*/ 5033059 w 9636586"/>
              <a:gd name="connsiteY9623" fmla="*/ 5098133 h 7041654"/>
              <a:gd name="connsiteX9624" fmla="*/ 5035578 w 9636586"/>
              <a:gd name="connsiteY9624" fmla="*/ 5098648 h 7041654"/>
              <a:gd name="connsiteX9625" fmla="*/ 5038609 w 9636586"/>
              <a:gd name="connsiteY9625" fmla="*/ 5096116 h 7041654"/>
              <a:gd name="connsiteX9626" fmla="*/ 5044671 w 9636586"/>
              <a:gd name="connsiteY9626" fmla="*/ 5086011 h 7041654"/>
              <a:gd name="connsiteX9627" fmla="*/ 5045183 w 9636586"/>
              <a:gd name="connsiteY9627" fmla="*/ 5082492 h 7041654"/>
              <a:gd name="connsiteX9628" fmla="*/ 5045183 w 9636586"/>
              <a:gd name="connsiteY9628" fmla="*/ 5079960 h 7041654"/>
              <a:gd name="connsiteX9629" fmla="*/ 5045183 w 9636586"/>
              <a:gd name="connsiteY9629" fmla="*/ 5077943 h 7041654"/>
              <a:gd name="connsiteX9630" fmla="*/ 5042644 w 9636586"/>
              <a:gd name="connsiteY9630" fmla="*/ 5073395 h 7041654"/>
              <a:gd name="connsiteX9631" fmla="*/ 5041640 w 9636586"/>
              <a:gd name="connsiteY9631" fmla="*/ 5071378 h 7041654"/>
              <a:gd name="connsiteX9632" fmla="*/ 5041128 w 9636586"/>
              <a:gd name="connsiteY9632" fmla="*/ 5070884 h 7041654"/>
              <a:gd name="connsiteX9633" fmla="*/ 5042644 w 9636586"/>
              <a:gd name="connsiteY9633" fmla="*/ 5067858 h 7041654"/>
              <a:gd name="connsiteX9634" fmla="*/ 5045183 w 9636586"/>
              <a:gd name="connsiteY9634" fmla="*/ 5064812 h 7041654"/>
              <a:gd name="connsiteX9635" fmla="*/ 5048706 w 9636586"/>
              <a:gd name="connsiteY9635" fmla="*/ 5060779 h 7041654"/>
              <a:gd name="connsiteX9636" fmla="*/ 5052740 w 9636586"/>
              <a:gd name="connsiteY9636" fmla="*/ 5057753 h 7041654"/>
              <a:gd name="connsiteX9637" fmla="*/ 5057799 w 9636586"/>
              <a:gd name="connsiteY9637" fmla="*/ 5055736 h 7041654"/>
              <a:gd name="connsiteX9638" fmla="*/ 5059826 w 9636586"/>
              <a:gd name="connsiteY9638" fmla="*/ 5054213 h 7041654"/>
              <a:gd name="connsiteX9639" fmla="*/ 5060318 w 9636586"/>
              <a:gd name="connsiteY9639" fmla="*/ 5051702 h 7041654"/>
              <a:gd name="connsiteX9640" fmla="*/ 5060830 w 9636586"/>
              <a:gd name="connsiteY9640" fmla="*/ 5049171 h 7041654"/>
              <a:gd name="connsiteX9641" fmla="*/ 5060318 w 9636586"/>
              <a:gd name="connsiteY9641" fmla="*/ 5047154 h 7041654"/>
              <a:gd name="connsiteX9642" fmla="*/ 5058311 w 9636586"/>
              <a:gd name="connsiteY9642" fmla="*/ 5045631 h 7041654"/>
              <a:gd name="connsiteX9643" fmla="*/ 5056795 w 9636586"/>
              <a:gd name="connsiteY9643" fmla="*/ 5044622 h 7041654"/>
              <a:gd name="connsiteX9644" fmla="*/ 5055280 w 9636586"/>
              <a:gd name="connsiteY9644" fmla="*/ 5042605 h 7041654"/>
              <a:gd name="connsiteX9645" fmla="*/ 5058311 w 9636586"/>
              <a:gd name="connsiteY9645" fmla="*/ 5040588 h 7041654"/>
              <a:gd name="connsiteX9646" fmla="*/ 5061342 w 9636586"/>
              <a:gd name="connsiteY9646" fmla="*/ 5039086 h 7041654"/>
              <a:gd name="connsiteX9647" fmla="*/ 5065888 w 9636586"/>
              <a:gd name="connsiteY9647" fmla="*/ 5033529 h 7041654"/>
              <a:gd name="connsiteX9648" fmla="*/ 5075985 w 9636586"/>
              <a:gd name="connsiteY9648" fmla="*/ 5025955 h 7041654"/>
              <a:gd name="connsiteX9649" fmla="*/ 5078504 w 9636586"/>
              <a:gd name="connsiteY9649" fmla="*/ 5024432 h 7041654"/>
              <a:gd name="connsiteX9650" fmla="*/ 5086082 w 9636586"/>
              <a:gd name="connsiteY9650" fmla="*/ 5011816 h 7041654"/>
              <a:gd name="connsiteX9651" fmla="*/ 5091140 w 9636586"/>
              <a:gd name="connsiteY9651" fmla="*/ 5005251 h 7041654"/>
              <a:gd name="connsiteX9652" fmla="*/ 5094663 w 9636586"/>
              <a:gd name="connsiteY9652" fmla="*/ 5005765 h 7041654"/>
              <a:gd name="connsiteX9653" fmla="*/ 5095687 w 9636586"/>
              <a:gd name="connsiteY9653" fmla="*/ 5005765 h 7041654"/>
              <a:gd name="connsiteX9654" fmla="*/ 5108303 w 9636586"/>
              <a:gd name="connsiteY9654" fmla="*/ 4991626 h 7041654"/>
              <a:gd name="connsiteX9655" fmla="*/ 5115880 w 9636586"/>
              <a:gd name="connsiteY9655" fmla="*/ 4986584 h 7041654"/>
              <a:gd name="connsiteX9656" fmla="*/ 5122454 w 9636586"/>
              <a:gd name="connsiteY9656" fmla="*/ 4989609 h 7041654"/>
              <a:gd name="connsiteX9657" fmla="*/ 5122946 w 9636586"/>
              <a:gd name="connsiteY9657" fmla="*/ 4986584 h 7041654"/>
              <a:gd name="connsiteX9658" fmla="*/ 5124462 w 9636586"/>
              <a:gd name="connsiteY9658" fmla="*/ 4981541 h 7041654"/>
              <a:gd name="connsiteX9659" fmla="*/ 5125486 w 9636586"/>
              <a:gd name="connsiteY9659" fmla="*/ 4980018 h 7041654"/>
              <a:gd name="connsiteX9660" fmla="*/ 5125486 w 9636586"/>
              <a:gd name="connsiteY9660" fmla="*/ 4968925 h 7041654"/>
              <a:gd name="connsiteX9661" fmla="*/ 5124462 w 9636586"/>
              <a:gd name="connsiteY9661" fmla="*/ 4965900 h 7041654"/>
              <a:gd name="connsiteX9662" fmla="*/ 5121942 w 9636586"/>
              <a:gd name="connsiteY9662" fmla="*/ 4961351 h 7041654"/>
              <a:gd name="connsiteX9663" fmla="*/ 5120427 w 9636586"/>
              <a:gd name="connsiteY9663" fmla="*/ 4955280 h 7041654"/>
              <a:gd name="connsiteX9664" fmla="*/ 5119423 w 9636586"/>
              <a:gd name="connsiteY9664" fmla="*/ 4952255 h 7041654"/>
              <a:gd name="connsiteX9665" fmla="*/ 5117396 w 9636586"/>
              <a:gd name="connsiteY9665" fmla="*/ 4949744 h 7041654"/>
              <a:gd name="connsiteX9666" fmla="*/ 5111846 w 9636586"/>
              <a:gd name="connsiteY9666" fmla="*/ 4947212 h 7041654"/>
              <a:gd name="connsiteX9667" fmla="*/ 5111334 w 9636586"/>
              <a:gd name="connsiteY9667" fmla="*/ 4944187 h 7041654"/>
              <a:gd name="connsiteX9668" fmla="*/ 5112849 w 9636586"/>
              <a:gd name="connsiteY9668" fmla="*/ 4939144 h 7041654"/>
              <a:gd name="connsiteX9669" fmla="*/ 5112849 w 9636586"/>
              <a:gd name="connsiteY9669" fmla="*/ 4934596 h 7041654"/>
              <a:gd name="connsiteX9670" fmla="*/ 5112849 w 9636586"/>
              <a:gd name="connsiteY9670" fmla="*/ 4933587 h 7041654"/>
              <a:gd name="connsiteX9671" fmla="*/ 5105272 w 9636586"/>
              <a:gd name="connsiteY9671" fmla="*/ 4928031 h 7041654"/>
              <a:gd name="connsiteX9672" fmla="*/ 5101749 w 9636586"/>
              <a:gd name="connsiteY9672" fmla="*/ 4923997 h 7041654"/>
              <a:gd name="connsiteX9673" fmla="*/ 5099210 w 9636586"/>
              <a:gd name="connsiteY9673" fmla="*/ 4918440 h 7041654"/>
              <a:gd name="connsiteX9674" fmla="*/ 5100234 w 9636586"/>
              <a:gd name="connsiteY9674" fmla="*/ 4913891 h 7041654"/>
              <a:gd name="connsiteX9675" fmla="*/ 5101749 w 9636586"/>
              <a:gd name="connsiteY9675" fmla="*/ 4909364 h 7041654"/>
              <a:gd name="connsiteX9676" fmla="*/ 5104268 w 9636586"/>
              <a:gd name="connsiteY9676" fmla="*/ 4905330 h 7041654"/>
              <a:gd name="connsiteX9677" fmla="*/ 5107299 w 9636586"/>
              <a:gd name="connsiteY9677" fmla="*/ 4902284 h 7041654"/>
              <a:gd name="connsiteX9678" fmla="*/ 5114877 w 9636586"/>
              <a:gd name="connsiteY9678" fmla="*/ 4899773 h 7041654"/>
              <a:gd name="connsiteX9679" fmla="*/ 5127001 w 9636586"/>
              <a:gd name="connsiteY9679" fmla="*/ 4892693 h 7041654"/>
              <a:gd name="connsiteX9680" fmla="*/ 5127493 w 9636586"/>
              <a:gd name="connsiteY9680" fmla="*/ 4892693 h 7041654"/>
              <a:gd name="connsiteX9681" fmla="*/ 5130032 w 9636586"/>
              <a:gd name="connsiteY9681" fmla="*/ 4893701 h 7041654"/>
              <a:gd name="connsiteX9682" fmla="*/ 5131548 w 9636586"/>
              <a:gd name="connsiteY9682" fmla="*/ 4893701 h 7041654"/>
              <a:gd name="connsiteX9683" fmla="*/ 5132039 w 9636586"/>
              <a:gd name="connsiteY9683" fmla="*/ 4893207 h 7041654"/>
              <a:gd name="connsiteX9684" fmla="*/ 5134579 w 9636586"/>
              <a:gd name="connsiteY9684" fmla="*/ 4891190 h 7041654"/>
              <a:gd name="connsiteX9685" fmla="*/ 5135070 w 9636586"/>
              <a:gd name="connsiteY9685" fmla="*/ 4890676 h 7041654"/>
              <a:gd name="connsiteX9686" fmla="*/ 5137589 w 9636586"/>
              <a:gd name="connsiteY9686" fmla="*/ 4891190 h 7041654"/>
              <a:gd name="connsiteX9687" fmla="*/ 5139617 w 9636586"/>
              <a:gd name="connsiteY9687" fmla="*/ 4893207 h 7041654"/>
              <a:gd name="connsiteX9688" fmla="*/ 5141644 w 9636586"/>
              <a:gd name="connsiteY9688" fmla="*/ 4893701 h 7041654"/>
              <a:gd name="connsiteX9689" fmla="*/ 5144675 w 9636586"/>
              <a:gd name="connsiteY9689" fmla="*/ 4891190 h 7041654"/>
              <a:gd name="connsiteX9690" fmla="*/ 5145679 w 9636586"/>
              <a:gd name="connsiteY9690" fmla="*/ 4889667 h 7041654"/>
              <a:gd name="connsiteX9691" fmla="*/ 5145679 w 9636586"/>
              <a:gd name="connsiteY9691" fmla="*/ 4889174 h 7041654"/>
              <a:gd name="connsiteX9692" fmla="*/ 5145167 w 9636586"/>
              <a:gd name="connsiteY9692" fmla="*/ 4887651 h 7041654"/>
              <a:gd name="connsiteX9693" fmla="*/ 5145167 w 9636586"/>
              <a:gd name="connsiteY9693" fmla="*/ 4886148 h 7041654"/>
              <a:gd name="connsiteX9694" fmla="*/ 5145167 w 9636586"/>
              <a:gd name="connsiteY9694" fmla="*/ 4881085 h 7041654"/>
              <a:gd name="connsiteX9695" fmla="*/ 5145167 w 9636586"/>
              <a:gd name="connsiteY9695" fmla="*/ 4880077 h 7041654"/>
              <a:gd name="connsiteX9696" fmla="*/ 5144163 w 9636586"/>
              <a:gd name="connsiteY9696" fmla="*/ 4877051 h 7041654"/>
              <a:gd name="connsiteX9697" fmla="*/ 5142648 w 9636586"/>
              <a:gd name="connsiteY9697" fmla="*/ 4873511 h 7041654"/>
              <a:gd name="connsiteX9698" fmla="*/ 5141132 w 9636586"/>
              <a:gd name="connsiteY9698" fmla="*/ 4871000 h 7041654"/>
              <a:gd name="connsiteX9699" fmla="*/ 5138613 w 9636586"/>
              <a:gd name="connsiteY9699" fmla="*/ 4867975 h 7041654"/>
              <a:gd name="connsiteX9700" fmla="*/ 5136586 w 9636586"/>
              <a:gd name="connsiteY9700" fmla="*/ 4867460 h 7041654"/>
              <a:gd name="connsiteX9701" fmla="*/ 5132551 w 9636586"/>
              <a:gd name="connsiteY9701" fmla="*/ 4867460 h 7041654"/>
              <a:gd name="connsiteX9702" fmla="*/ 5130032 w 9636586"/>
              <a:gd name="connsiteY9702" fmla="*/ 4866452 h 7041654"/>
              <a:gd name="connsiteX9703" fmla="*/ 5129008 w 9636586"/>
              <a:gd name="connsiteY9703" fmla="*/ 4864950 h 7041654"/>
              <a:gd name="connsiteX9704" fmla="*/ 5127493 w 9636586"/>
              <a:gd name="connsiteY9704" fmla="*/ 4864435 h 7041654"/>
              <a:gd name="connsiteX9705" fmla="*/ 5116884 w 9636586"/>
              <a:gd name="connsiteY9705" fmla="*/ 4819507 h 7041654"/>
              <a:gd name="connsiteX9706" fmla="*/ 5116884 w 9636586"/>
              <a:gd name="connsiteY9706" fmla="*/ 4816481 h 7041654"/>
              <a:gd name="connsiteX9707" fmla="*/ 5118911 w 9636586"/>
              <a:gd name="connsiteY9707" fmla="*/ 4814979 h 7041654"/>
              <a:gd name="connsiteX9708" fmla="*/ 5123970 w 9636586"/>
              <a:gd name="connsiteY9708" fmla="*/ 4812447 h 7041654"/>
              <a:gd name="connsiteX9709" fmla="*/ 5115880 w 9636586"/>
              <a:gd name="connsiteY9709" fmla="*/ 4805882 h 7041654"/>
              <a:gd name="connsiteX9710" fmla="*/ 5113853 w 9636586"/>
              <a:gd name="connsiteY9710" fmla="*/ 4804873 h 7041654"/>
              <a:gd name="connsiteX9711" fmla="*/ 5113853 w 9636586"/>
              <a:gd name="connsiteY9711" fmla="*/ 4803865 h 7041654"/>
              <a:gd name="connsiteX9712" fmla="*/ 5111846 w 9636586"/>
              <a:gd name="connsiteY9712" fmla="*/ 4803371 h 7041654"/>
              <a:gd name="connsiteX9713" fmla="*/ 5110822 w 9636586"/>
              <a:gd name="connsiteY9713" fmla="*/ 4802856 h 7041654"/>
              <a:gd name="connsiteX9714" fmla="*/ 5108303 w 9636586"/>
              <a:gd name="connsiteY9714" fmla="*/ 4801848 h 7041654"/>
              <a:gd name="connsiteX9715" fmla="*/ 5106787 w 9636586"/>
              <a:gd name="connsiteY9715" fmla="*/ 4801848 h 7041654"/>
              <a:gd name="connsiteX9716" fmla="*/ 5105784 w 9636586"/>
              <a:gd name="connsiteY9716" fmla="*/ 4800840 h 7041654"/>
              <a:gd name="connsiteX9717" fmla="*/ 5105272 w 9636586"/>
              <a:gd name="connsiteY9717" fmla="*/ 4800325 h 7041654"/>
              <a:gd name="connsiteX9718" fmla="*/ 5105272 w 9636586"/>
              <a:gd name="connsiteY9718" fmla="*/ 4799831 h 7041654"/>
              <a:gd name="connsiteX9719" fmla="*/ 5105272 w 9636586"/>
              <a:gd name="connsiteY9719" fmla="*/ 4798823 h 7041654"/>
              <a:gd name="connsiteX9720" fmla="*/ 5104780 w 9636586"/>
              <a:gd name="connsiteY9720" fmla="*/ 4797814 h 7041654"/>
              <a:gd name="connsiteX9721" fmla="*/ 5104780 w 9636586"/>
              <a:gd name="connsiteY9721" fmla="*/ 4796806 h 7041654"/>
              <a:gd name="connsiteX9722" fmla="*/ 5105784 w 9636586"/>
              <a:gd name="connsiteY9722" fmla="*/ 4793266 h 7041654"/>
              <a:gd name="connsiteX9723" fmla="*/ 5105784 w 9636586"/>
              <a:gd name="connsiteY9723" fmla="*/ 4791249 h 7041654"/>
              <a:gd name="connsiteX9724" fmla="*/ 5104780 w 9636586"/>
              <a:gd name="connsiteY9724" fmla="*/ 4789726 h 7041654"/>
              <a:gd name="connsiteX9725" fmla="*/ 5100234 w 9636586"/>
              <a:gd name="connsiteY9725" fmla="*/ 4786206 h 7041654"/>
              <a:gd name="connsiteX9726" fmla="*/ 5098206 w 9636586"/>
              <a:gd name="connsiteY9726" fmla="*/ 4783181 h 7041654"/>
              <a:gd name="connsiteX9727" fmla="*/ 5096178 w 9636586"/>
              <a:gd name="connsiteY9727" fmla="*/ 4780135 h 7041654"/>
              <a:gd name="connsiteX9728" fmla="*/ 5097202 w 9636586"/>
              <a:gd name="connsiteY9728" fmla="*/ 4777624 h 7041654"/>
              <a:gd name="connsiteX9729" fmla="*/ 5100234 w 9636586"/>
              <a:gd name="connsiteY9729" fmla="*/ 4774599 h 7041654"/>
              <a:gd name="connsiteX9730" fmla="*/ 5098206 w 9636586"/>
              <a:gd name="connsiteY9730" fmla="*/ 4773590 h 7041654"/>
              <a:gd name="connsiteX9731" fmla="*/ 5096178 w 9636586"/>
              <a:gd name="connsiteY9731" fmla="*/ 4772582 h 7041654"/>
              <a:gd name="connsiteX9732" fmla="*/ 5094663 w 9636586"/>
              <a:gd name="connsiteY9732" fmla="*/ 4772582 h 7041654"/>
              <a:gd name="connsiteX9733" fmla="*/ 5092656 w 9636586"/>
              <a:gd name="connsiteY9733" fmla="*/ 4771553 h 7041654"/>
              <a:gd name="connsiteX9734" fmla="*/ 5092144 w 9636586"/>
              <a:gd name="connsiteY9734" fmla="*/ 4770544 h 7041654"/>
              <a:gd name="connsiteX9735" fmla="*/ 5091632 w 9636586"/>
              <a:gd name="connsiteY9735" fmla="*/ 4766016 h 7041654"/>
              <a:gd name="connsiteX9736" fmla="*/ 5090116 w 9636586"/>
              <a:gd name="connsiteY9736" fmla="*/ 4765008 h 7041654"/>
              <a:gd name="connsiteX9737" fmla="*/ 5088601 w 9636586"/>
              <a:gd name="connsiteY9737" fmla="*/ 4765502 h 7041654"/>
              <a:gd name="connsiteX9738" fmla="*/ 5087085 w 9636586"/>
              <a:gd name="connsiteY9738" fmla="*/ 4769042 h 7041654"/>
              <a:gd name="connsiteX9739" fmla="*/ 5086594 w 9636586"/>
              <a:gd name="connsiteY9739" fmla="*/ 4773590 h 7041654"/>
              <a:gd name="connsiteX9740" fmla="*/ 5086082 w 9636586"/>
              <a:gd name="connsiteY9740" fmla="*/ 4776101 h 7041654"/>
              <a:gd name="connsiteX9741" fmla="*/ 5087085 w 9636586"/>
              <a:gd name="connsiteY9741" fmla="*/ 4780135 h 7041654"/>
              <a:gd name="connsiteX9742" fmla="*/ 5088109 w 9636586"/>
              <a:gd name="connsiteY9742" fmla="*/ 4784683 h 7041654"/>
              <a:gd name="connsiteX9743" fmla="*/ 5087085 w 9636586"/>
              <a:gd name="connsiteY9743" fmla="*/ 4793780 h 7041654"/>
              <a:gd name="connsiteX9744" fmla="*/ 5086082 w 9636586"/>
              <a:gd name="connsiteY9744" fmla="*/ 4797814 h 7041654"/>
              <a:gd name="connsiteX9745" fmla="*/ 5086082 w 9636586"/>
              <a:gd name="connsiteY9745" fmla="*/ 4800325 h 7041654"/>
              <a:gd name="connsiteX9746" fmla="*/ 5091632 w 9636586"/>
              <a:gd name="connsiteY9746" fmla="*/ 4802342 h 7041654"/>
              <a:gd name="connsiteX9747" fmla="*/ 5093148 w 9636586"/>
              <a:gd name="connsiteY9747" fmla="*/ 4804873 h 7041654"/>
              <a:gd name="connsiteX9748" fmla="*/ 5095175 w 9636586"/>
              <a:gd name="connsiteY9748" fmla="*/ 4806890 h 7041654"/>
              <a:gd name="connsiteX9749" fmla="*/ 5095687 w 9636586"/>
              <a:gd name="connsiteY9749" fmla="*/ 4809422 h 7041654"/>
              <a:gd name="connsiteX9750" fmla="*/ 5097202 w 9636586"/>
              <a:gd name="connsiteY9750" fmla="*/ 4818004 h 7041654"/>
              <a:gd name="connsiteX9751" fmla="*/ 5097694 w 9636586"/>
              <a:gd name="connsiteY9751" fmla="*/ 4831629 h 7041654"/>
              <a:gd name="connsiteX9752" fmla="*/ 5097694 w 9636586"/>
              <a:gd name="connsiteY9752" fmla="*/ 4834160 h 7041654"/>
              <a:gd name="connsiteX9753" fmla="*/ 5096178 w 9636586"/>
              <a:gd name="connsiteY9753" fmla="*/ 4836177 h 7041654"/>
              <a:gd name="connsiteX9754" fmla="*/ 5095175 w 9636586"/>
              <a:gd name="connsiteY9754" fmla="*/ 4838194 h 7041654"/>
              <a:gd name="connsiteX9755" fmla="*/ 5092656 w 9636586"/>
              <a:gd name="connsiteY9755" fmla="*/ 4842722 h 7041654"/>
              <a:gd name="connsiteX9756" fmla="*/ 5091632 w 9636586"/>
              <a:gd name="connsiteY9756" fmla="*/ 4845253 h 7041654"/>
              <a:gd name="connsiteX9757" fmla="*/ 5089625 w 9636586"/>
              <a:gd name="connsiteY9757" fmla="*/ 4845253 h 7041654"/>
              <a:gd name="connsiteX9758" fmla="*/ 5088601 w 9636586"/>
              <a:gd name="connsiteY9758" fmla="*/ 4844245 h 7041654"/>
              <a:gd name="connsiteX9759" fmla="*/ 5087085 w 9636586"/>
              <a:gd name="connsiteY9759" fmla="*/ 4843751 h 7041654"/>
              <a:gd name="connsiteX9760" fmla="*/ 5086082 w 9636586"/>
              <a:gd name="connsiteY9760" fmla="*/ 4846262 h 7041654"/>
              <a:gd name="connsiteX9761" fmla="*/ 5086082 w 9636586"/>
              <a:gd name="connsiteY9761" fmla="*/ 4848279 h 7041654"/>
              <a:gd name="connsiteX9762" fmla="*/ 5086082 w 9636586"/>
              <a:gd name="connsiteY9762" fmla="*/ 4850296 h 7041654"/>
              <a:gd name="connsiteX9763" fmla="*/ 5087085 w 9636586"/>
              <a:gd name="connsiteY9763" fmla="*/ 4852313 h 7041654"/>
              <a:gd name="connsiteX9764" fmla="*/ 5091140 w 9636586"/>
              <a:gd name="connsiteY9764" fmla="*/ 4856861 h 7041654"/>
              <a:gd name="connsiteX9765" fmla="*/ 5091632 w 9636586"/>
              <a:gd name="connsiteY9765" fmla="*/ 4859393 h 7041654"/>
              <a:gd name="connsiteX9766" fmla="*/ 5089625 w 9636586"/>
              <a:gd name="connsiteY9766" fmla="*/ 4861410 h 7041654"/>
              <a:gd name="connsiteX9767" fmla="*/ 5085078 w 9636586"/>
              <a:gd name="connsiteY9767" fmla="*/ 4861904 h 7041654"/>
              <a:gd name="connsiteX9768" fmla="*/ 5082047 w 9636586"/>
              <a:gd name="connsiteY9768" fmla="*/ 4861410 h 7041654"/>
              <a:gd name="connsiteX9769" fmla="*/ 5080020 w 9636586"/>
              <a:gd name="connsiteY9769" fmla="*/ 4861410 h 7041654"/>
              <a:gd name="connsiteX9770" fmla="*/ 5076497 w 9636586"/>
              <a:gd name="connsiteY9770" fmla="*/ 4858878 h 7041654"/>
              <a:gd name="connsiteX9771" fmla="*/ 5069923 w 9636586"/>
              <a:gd name="connsiteY9771" fmla="*/ 4853836 h 7041654"/>
              <a:gd name="connsiteX9772" fmla="*/ 5066380 w 9636586"/>
              <a:gd name="connsiteY9772" fmla="*/ 4853321 h 7041654"/>
              <a:gd name="connsiteX9773" fmla="*/ 5061342 w 9636586"/>
              <a:gd name="connsiteY9773" fmla="*/ 4855359 h 7041654"/>
              <a:gd name="connsiteX9774" fmla="*/ 5056795 w 9636586"/>
              <a:gd name="connsiteY9774" fmla="*/ 4858384 h 7041654"/>
              <a:gd name="connsiteX9775" fmla="*/ 5053764 w 9636586"/>
              <a:gd name="connsiteY9775" fmla="*/ 4861904 h 7041654"/>
              <a:gd name="connsiteX9776" fmla="*/ 5053764 w 9636586"/>
              <a:gd name="connsiteY9776" fmla="*/ 4862912 h 7041654"/>
              <a:gd name="connsiteX9777" fmla="*/ 5054256 w 9636586"/>
              <a:gd name="connsiteY9777" fmla="*/ 4867460 h 7041654"/>
              <a:gd name="connsiteX9778" fmla="*/ 5053764 w 9636586"/>
              <a:gd name="connsiteY9778" fmla="*/ 4868469 h 7041654"/>
              <a:gd name="connsiteX9779" fmla="*/ 5052740 w 9636586"/>
              <a:gd name="connsiteY9779" fmla="*/ 4870486 h 7041654"/>
              <a:gd name="connsiteX9780" fmla="*/ 5036581 w 9636586"/>
              <a:gd name="connsiteY9780" fmla="*/ 4885140 h 7041654"/>
              <a:gd name="connsiteX9781" fmla="*/ 5032547 w 9636586"/>
              <a:gd name="connsiteY9781" fmla="*/ 4887651 h 7041654"/>
              <a:gd name="connsiteX9782" fmla="*/ 5028512 w 9636586"/>
              <a:gd name="connsiteY9782" fmla="*/ 4889667 h 7041654"/>
              <a:gd name="connsiteX9783" fmla="*/ 5024457 w 9636586"/>
              <a:gd name="connsiteY9783" fmla="*/ 4892199 h 7041654"/>
              <a:gd name="connsiteX9784" fmla="*/ 5022942 w 9636586"/>
              <a:gd name="connsiteY9784" fmla="*/ 4896233 h 7041654"/>
              <a:gd name="connsiteX9785" fmla="*/ 5022942 w 9636586"/>
              <a:gd name="connsiteY9785" fmla="*/ 4901275 h 7041654"/>
              <a:gd name="connsiteX9786" fmla="*/ 5022450 w 9636586"/>
              <a:gd name="connsiteY9786" fmla="*/ 4905330 h 7041654"/>
              <a:gd name="connsiteX9787" fmla="*/ 5020935 w 9636586"/>
              <a:gd name="connsiteY9787" fmla="*/ 4908849 h 7041654"/>
              <a:gd name="connsiteX9788" fmla="*/ 5011330 w 9636586"/>
              <a:gd name="connsiteY9788" fmla="*/ 4923482 h 7041654"/>
              <a:gd name="connsiteX9789" fmla="*/ 5010326 w 9636586"/>
              <a:gd name="connsiteY9789" fmla="*/ 4927022 h 7041654"/>
              <a:gd name="connsiteX9790" fmla="*/ 5008810 w 9636586"/>
              <a:gd name="connsiteY9790" fmla="*/ 4943178 h 7041654"/>
              <a:gd name="connsiteX9791" fmla="*/ 5007807 w 9636586"/>
              <a:gd name="connsiteY9791" fmla="*/ 4947212 h 7041654"/>
              <a:gd name="connsiteX9792" fmla="*/ 5005267 w 9636586"/>
              <a:gd name="connsiteY9792" fmla="*/ 4951761 h 7041654"/>
              <a:gd name="connsiteX9793" fmla="*/ 4996686 w 9636586"/>
              <a:gd name="connsiteY9793" fmla="*/ 4961845 h 7041654"/>
              <a:gd name="connsiteX9794" fmla="*/ 4994659 w 9636586"/>
              <a:gd name="connsiteY9794" fmla="*/ 4965385 h 7041654"/>
              <a:gd name="connsiteX9795" fmla="*/ 4983558 w 9636586"/>
              <a:gd name="connsiteY9795" fmla="*/ 4988601 h 7041654"/>
              <a:gd name="connsiteX9796" fmla="*/ 4977496 w 9636586"/>
              <a:gd name="connsiteY9796" fmla="*/ 4996689 h 7041654"/>
              <a:gd name="connsiteX9797" fmla="*/ 4973462 w 9636586"/>
              <a:gd name="connsiteY9797" fmla="*/ 5000208 h 7041654"/>
              <a:gd name="connsiteX9798" fmla="*/ 4969919 w 9636586"/>
              <a:gd name="connsiteY9798" fmla="*/ 5001731 h 7041654"/>
              <a:gd name="connsiteX9799" fmla="*/ 4963857 w 9636586"/>
              <a:gd name="connsiteY9799" fmla="*/ 5007782 h 7041654"/>
              <a:gd name="connsiteX9800" fmla="*/ 4958818 w 9636586"/>
              <a:gd name="connsiteY9800" fmla="*/ 5008791 h 7041654"/>
              <a:gd name="connsiteX9801" fmla="*/ 4949213 w 9636586"/>
              <a:gd name="connsiteY9801" fmla="*/ 5010314 h 7041654"/>
              <a:gd name="connsiteX9802" fmla="*/ 4936086 w 9636586"/>
              <a:gd name="connsiteY9802" fmla="*/ 5012331 h 7041654"/>
              <a:gd name="connsiteX9803" fmla="*/ 4935062 w 9636586"/>
              <a:gd name="connsiteY9803" fmla="*/ 5012331 h 7041654"/>
              <a:gd name="connsiteX9804" fmla="*/ 4933054 w 9636586"/>
              <a:gd name="connsiteY9804" fmla="*/ 5011816 h 7041654"/>
              <a:gd name="connsiteX9805" fmla="*/ 4930536 w 9636586"/>
              <a:gd name="connsiteY9805" fmla="*/ 5010808 h 7041654"/>
              <a:gd name="connsiteX9806" fmla="*/ 4930024 w 9636586"/>
              <a:gd name="connsiteY9806" fmla="*/ 5009305 h 7041654"/>
              <a:gd name="connsiteX9807" fmla="*/ 4930024 w 9636586"/>
              <a:gd name="connsiteY9807" fmla="*/ 5007782 h 7041654"/>
              <a:gd name="connsiteX9808" fmla="*/ 4929020 w 9636586"/>
              <a:gd name="connsiteY9808" fmla="*/ 5005765 h 7041654"/>
              <a:gd name="connsiteX9809" fmla="*/ 4924473 w 9636586"/>
              <a:gd name="connsiteY9809" fmla="*/ 5003234 h 7041654"/>
              <a:gd name="connsiteX9810" fmla="*/ 4920930 w 9636586"/>
              <a:gd name="connsiteY9810" fmla="*/ 5002740 h 7041654"/>
              <a:gd name="connsiteX9811" fmla="*/ 4917387 w 9636586"/>
              <a:gd name="connsiteY9811" fmla="*/ 5004757 h 7041654"/>
              <a:gd name="connsiteX9812" fmla="*/ 4916384 w 9636586"/>
              <a:gd name="connsiteY9812" fmla="*/ 5009305 h 7041654"/>
              <a:gd name="connsiteX9813" fmla="*/ 4915380 w 9636586"/>
              <a:gd name="connsiteY9813" fmla="*/ 5011322 h 7041654"/>
              <a:gd name="connsiteX9814" fmla="*/ 4913865 w 9636586"/>
              <a:gd name="connsiteY9814" fmla="*/ 5012825 h 7041654"/>
              <a:gd name="connsiteX9815" fmla="*/ 4911325 w 9636586"/>
              <a:gd name="connsiteY9815" fmla="*/ 5014348 h 7041654"/>
              <a:gd name="connsiteX9816" fmla="*/ 4910322 w 9636586"/>
              <a:gd name="connsiteY9816" fmla="*/ 5014348 h 7041654"/>
              <a:gd name="connsiteX9817" fmla="*/ 4907802 w 9636586"/>
              <a:gd name="connsiteY9817" fmla="*/ 5015356 h 7041654"/>
              <a:gd name="connsiteX9818" fmla="*/ 4907802 w 9636586"/>
              <a:gd name="connsiteY9818" fmla="*/ 5017888 h 7041654"/>
              <a:gd name="connsiteX9819" fmla="*/ 4908806 w 9636586"/>
              <a:gd name="connsiteY9819" fmla="*/ 5019905 h 7041654"/>
              <a:gd name="connsiteX9820" fmla="*/ 4909318 w 9636586"/>
              <a:gd name="connsiteY9820" fmla="*/ 5020913 h 7041654"/>
              <a:gd name="connsiteX9821" fmla="*/ 4920930 w 9636586"/>
              <a:gd name="connsiteY9821" fmla="*/ 5016879 h 7041654"/>
              <a:gd name="connsiteX9822" fmla="*/ 4924473 w 9636586"/>
              <a:gd name="connsiteY9822" fmla="*/ 5017373 h 7041654"/>
              <a:gd name="connsiteX9823" fmla="*/ 4913865 w 9636586"/>
              <a:gd name="connsiteY9823" fmla="*/ 5022930 h 7041654"/>
              <a:gd name="connsiteX9824" fmla="*/ 4911325 w 9636586"/>
              <a:gd name="connsiteY9824" fmla="*/ 5024947 h 7041654"/>
              <a:gd name="connsiteX9825" fmla="*/ 4907290 w 9636586"/>
              <a:gd name="connsiteY9825" fmla="*/ 5027478 h 7041654"/>
              <a:gd name="connsiteX9826" fmla="*/ 4902252 w 9636586"/>
              <a:gd name="connsiteY9826" fmla="*/ 5027972 h 7041654"/>
              <a:gd name="connsiteX9827" fmla="*/ 4897706 w 9636586"/>
              <a:gd name="connsiteY9827" fmla="*/ 5027478 h 7041654"/>
              <a:gd name="connsiteX9828" fmla="*/ 4892647 w 9636586"/>
              <a:gd name="connsiteY9828" fmla="*/ 5028981 h 7041654"/>
              <a:gd name="connsiteX9829" fmla="*/ 4889104 w 9636586"/>
              <a:gd name="connsiteY9829" fmla="*/ 5030504 h 7041654"/>
              <a:gd name="connsiteX9830" fmla="*/ 4886073 w 9636586"/>
              <a:gd name="connsiteY9830" fmla="*/ 5033015 h 7041654"/>
              <a:gd name="connsiteX9831" fmla="*/ 4883042 w 9636586"/>
              <a:gd name="connsiteY9831" fmla="*/ 5034538 h 7041654"/>
              <a:gd name="connsiteX9832" fmla="*/ 4877492 w 9636586"/>
              <a:gd name="connsiteY9832" fmla="*/ 5035546 h 7041654"/>
              <a:gd name="connsiteX9833" fmla="*/ 4875976 w 9636586"/>
              <a:gd name="connsiteY9833" fmla="*/ 5036555 h 7041654"/>
              <a:gd name="connsiteX9834" fmla="*/ 4872945 w 9636586"/>
              <a:gd name="connsiteY9834" fmla="*/ 5040095 h 7041654"/>
              <a:gd name="connsiteX9835" fmla="*/ 4870938 w 9636586"/>
              <a:gd name="connsiteY9835" fmla="*/ 5041597 h 7041654"/>
              <a:gd name="connsiteX9836" fmla="*/ 4869914 w 9636586"/>
              <a:gd name="connsiteY9836" fmla="*/ 5041597 h 7041654"/>
              <a:gd name="connsiteX9837" fmla="*/ 4864364 w 9636586"/>
              <a:gd name="connsiteY9837" fmla="*/ 5043614 h 7041654"/>
              <a:gd name="connsiteX9838" fmla="*/ 4851728 w 9636586"/>
              <a:gd name="connsiteY9838" fmla="*/ 5048162 h 7041654"/>
              <a:gd name="connsiteX9839" fmla="*/ 4848206 w 9636586"/>
              <a:gd name="connsiteY9839" fmla="*/ 5050179 h 7041654"/>
              <a:gd name="connsiteX9840" fmla="*/ 4846690 w 9636586"/>
              <a:gd name="connsiteY9840" fmla="*/ 5051702 h 7041654"/>
              <a:gd name="connsiteX9841" fmla="*/ 4846178 w 9636586"/>
              <a:gd name="connsiteY9841" fmla="*/ 5053205 h 7041654"/>
              <a:gd name="connsiteX9842" fmla="*/ 4846178 w 9636586"/>
              <a:gd name="connsiteY9842" fmla="*/ 5057753 h 7041654"/>
              <a:gd name="connsiteX9843" fmla="*/ 4837597 w 9636586"/>
              <a:gd name="connsiteY9843" fmla="*/ 5062302 h 7041654"/>
              <a:gd name="connsiteX9844" fmla="*/ 4831535 w 9636586"/>
              <a:gd name="connsiteY9844" fmla="*/ 5067344 h 7041654"/>
              <a:gd name="connsiteX9845" fmla="*/ 4827992 w 9636586"/>
              <a:gd name="connsiteY9845" fmla="*/ 5069875 h 7041654"/>
              <a:gd name="connsiteX9846" fmla="*/ 4819922 w 9636586"/>
              <a:gd name="connsiteY9846" fmla="*/ 5071378 h 7041654"/>
              <a:gd name="connsiteX9847" fmla="*/ 4815376 w 9636586"/>
              <a:gd name="connsiteY9847" fmla="*/ 5073395 h 7041654"/>
              <a:gd name="connsiteX9848" fmla="*/ 4802740 w 9636586"/>
              <a:gd name="connsiteY9848" fmla="*/ 5082985 h 7041654"/>
              <a:gd name="connsiteX9849" fmla="*/ 4801224 w 9636586"/>
              <a:gd name="connsiteY9849" fmla="*/ 5084508 h 7041654"/>
              <a:gd name="connsiteX9850" fmla="*/ 4800221 w 9636586"/>
              <a:gd name="connsiteY9850" fmla="*/ 5087019 h 7041654"/>
              <a:gd name="connsiteX9851" fmla="*/ 4800221 w 9636586"/>
              <a:gd name="connsiteY9851" fmla="*/ 5091568 h 7041654"/>
              <a:gd name="connsiteX9852" fmla="*/ 4799709 w 9636586"/>
              <a:gd name="connsiteY9852" fmla="*/ 5093091 h 7041654"/>
              <a:gd name="connsiteX9853" fmla="*/ 4798705 w 9636586"/>
              <a:gd name="connsiteY9853" fmla="*/ 5095108 h 7041654"/>
              <a:gd name="connsiteX9854" fmla="*/ 4795674 w 9636586"/>
              <a:gd name="connsiteY9854" fmla="*/ 5098133 h 7041654"/>
              <a:gd name="connsiteX9855" fmla="*/ 4794158 w 9636586"/>
              <a:gd name="connsiteY9855" fmla="*/ 5099656 h 7041654"/>
              <a:gd name="connsiteX9856" fmla="*/ 4792131 w 9636586"/>
              <a:gd name="connsiteY9856" fmla="*/ 5105707 h 7041654"/>
              <a:gd name="connsiteX9857" fmla="*/ 4787093 w 9636586"/>
              <a:gd name="connsiteY9857" fmla="*/ 5110749 h 7041654"/>
              <a:gd name="connsiteX9858" fmla="*/ 4774457 w 9636586"/>
              <a:gd name="connsiteY9858" fmla="*/ 5130939 h 7041654"/>
              <a:gd name="connsiteX9859" fmla="*/ 4767903 w 9636586"/>
              <a:gd name="connsiteY9859" fmla="*/ 5135488 h 7041654"/>
              <a:gd name="connsiteX9860" fmla="*/ 4755267 w 9636586"/>
              <a:gd name="connsiteY9860" fmla="*/ 5140036 h 7041654"/>
              <a:gd name="connsiteX9861" fmla="*/ 4750229 w 9636586"/>
              <a:gd name="connsiteY9861" fmla="*/ 5146087 h 7041654"/>
              <a:gd name="connsiteX9862" fmla="*/ 4752748 w 9636586"/>
              <a:gd name="connsiteY9862" fmla="*/ 5149112 h 7041654"/>
              <a:gd name="connsiteX9863" fmla="*/ 4751744 w 9636586"/>
              <a:gd name="connsiteY9863" fmla="*/ 5151644 h 7041654"/>
              <a:gd name="connsiteX9864" fmla="*/ 4749717 w 9636586"/>
              <a:gd name="connsiteY9864" fmla="*/ 5153661 h 7041654"/>
              <a:gd name="connsiteX9865" fmla="*/ 4749717 w 9636586"/>
              <a:gd name="connsiteY9865" fmla="*/ 5155163 h 7041654"/>
              <a:gd name="connsiteX9866" fmla="*/ 4752236 w 9636586"/>
              <a:gd name="connsiteY9866" fmla="*/ 5158189 h 7041654"/>
              <a:gd name="connsiteX9867" fmla="*/ 4752748 w 9636586"/>
              <a:gd name="connsiteY9867" fmla="*/ 5160720 h 7041654"/>
              <a:gd name="connsiteX9868" fmla="*/ 4752236 w 9636586"/>
              <a:gd name="connsiteY9868" fmla="*/ 5166771 h 7041654"/>
              <a:gd name="connsiteX9869" fmla="*/ 4751232 w 9636586"/>
              <a:gd name="connsiteY9869" fmla="*/ 5173336 h 7041654"/>
              <a:gd name="connsiteX9870" fmla="*/ 4748201 w 9636586"/>
              <a:gd name="connsiteY9870" fmla="*/ 5177370 h 7041654"/>
              <a:gd name="connsiteX9871" fmla="*/ 4745170 w 9636586"/>
              <a:gd name="connsiteY9871" fmla="*/ 5176876 h 7041654"/>
              <a:gd name="connsiteX9872" fmla="*/ 4743654 w 9636586"/>
              <a:gd name="connsiteY9872" fmla="*/ 5170826 h 7041654"/>
              <a:gd name="connsiteX9873" fmla="*/ 4741136 w 9636586"/>
              <a:gd name="connsiteY9873" fmla="*/ 5166771 h 7041654"/>
              <a:gd name="connsiteX9874" fmla="*/ 4736077 w 9636586"/>
              <a:gd name="connsiteY9874" fmla="*/ 5167286 h 7041654"/>
              <a:gd name="connsiteX9875" fmla="*/ 4724977 w 9636586"/>
              <a:gd name="connsiteY9875" fmla="*/ 5172842 h 7041654"/>
              <a:gd name="connsiteX9876" fmla="*/ 4720430 w 9636586"/>
              <a:gd name="connsiteY9876" fmla="*/ 5173336 h 7041654"/>
              <a:gd name="connsiteX9877" fmla="*/ 4717399 w 9636586"/>
              <a:gd name="connsiteY9877" fmla="*/ 5174345 h 7041654"/>
              <a:gd name="connsiteX9878" fmla="*/ 4714368 w 9636586"/>
              <a:gd name="connsiteY9878" fmla="*/ 5176876 h 7041654"/>
              <a:gd name="connsiteX9879" fmla="*/ 4712852 w 9636586"/>
              <a:gd name="connsiteY9879" fmla="*/ 5179902 h 7041654"/>
              <a:gd name="connsiteX9880" fmla="*/ 4711828 w 9636586"/>
              <a:gd name="connsiteY9880" fmla="*/ 5185953 h 7041654"/>
              <a:gd name="connsiteX9881" fmla="*/ 4709821 w 9636586"/>
              <a:gd name="connsiteY9881" fmla="*/ 5188484 h 7041654"/>
              <a:gd name="connsiteX9882" fmla="*/ 4714860 w 9636586"/>
              <a:gd name="connsiteY9882" fmla="*/ 5195049 h 7041654"/>
              <a:gd name="connsiteX9883" fmla="*/ 4715372 w 9636586"/>
              <a:gd name="connsiteY9883" fmla="*/ 5198075 h 7041654"/>
              <a:gd name="connsiteX9884" fmla="*/ 4712852 w 9636586"/>
              <a:gd name="connsiteY9884" fmla="*/ 5201615 h 7041654"/>
              <a:gd name="connsiteX9885" fmla="*/ 4708797 w 9636586"/>
              <a:gd name="connsiteY9885" fmla="*/ 5197560 h 7041654"/>
              <a:gd name="connsiteX9886" fmla="*/ 4704763 w 9636586"/>
              <a:gd name="connsiteY9886" fmla="*/ 5196552 h 7041654"/>
              <a:gd name="connsiteX9887" fmla="*/ 4701732 w 9636586"/>
              <a:gd name="connsiteY9887" fmla="*/ 5199598 h 7041654"/>
              <a:gd name="connsiteX9888" fmla="*/ 4700216 w 9636586"/>
              <a:gd name="connsiteY9888" fmla="*/ 5204640 h 7041654"/>
              <a:gd name="connsiteX9889" fmla="*/ 4699704 w 9636586"/>
              <a:gd name="connsiteY9889" fmla="*/ 5206657 h 7041654"/>
              <a:gd name="connsiteX9890" fmla="*/ 4699213 w 9636586"/>
              <a:gd name="connsiteY9890" fmla="*/ 5210691 h 7041654"/>
              <a:gd name="connsiteX9891" fmla="*/ 4698701 w 9636586"/>
              <a:gd name="connsiteY9891" fmla="*/ 5213223 h 7041654"/>
              <a:gd name="connsiteX9892" fmla="*/ 4699213 w 9636586"/>
              <a:gd name="connsiteY9892" fmla="*/ 5214725 h 7041654"/>
              <a:gd name="connsiteX9893" fmla="*/ 4703247 w 9636586"/>
              <a:gd name="connsiteY9893" fmla="*/ 5218265 h 7041654"/>
              <a:gd name="connsiteX9894" fmla="*/ 4704763 w 9636586"/>
              <a:gd name="connsiteY9894" fmla="*/ 5220796 h 7041654"/>
              <a:gd name="connsiteX9895" fmla="*/ 4703247 w 9636586"/>
              <a:gd name="connsiteY9895" fmla="*/ 5225324 h 7041654"/>
              <a:gd name="connsiteX9896" fmla="*/ 4698701 w 9636586"/>
              <a:gd name="connsiteY9896" fmla="*/ 5225324 h 7041654"/>
              <a:gd name="connsiteX9897" fmla="*/ 4693663 w 9636586"/>
              <a:gd name="connsiteY9897" fmla="*/ 5224316 h 7041654"/>
              <a:gd name="connsiteX9898" fmla="*/ 4692147 w 9636586"/>
              <a:gd name="connsiteY9898" fmla="*/ 5226847 h 7041654"/>
              <a:gd name="connsiteX9899" fmla="*/ 4690632 w 9636586"/>
              <a:gd name="connsiteY9899" fmla="*/ 5228864 h 7041654"/>
              <a:gd name="connsiteX9900" fmla="*/ 4687088 w 9636586"/>
              <a:gd name="connsiteY9900" fmla="*/ 5230881 h 7041654"/>
              <a:gd name="connsiteX9901" fmla="*/ 4686085 w 9636586"/>
              <a:gd name="connsiteY9901" fmla="*/ 5232404 h 7041654"/>
              <a:gd name="connsiteX9902" fmla="*/ 4687088 w 9636586"/>
              <a:gd name="connsiteY9902" fmla="*/ 5234915 h 7041654"/>
              <a:gd name="connsiteX9903" fmla="*/ 4690120 w 9636586"/>
              <a:gd name="connsiteY9903" fmla="*/ 5235923 h 7041654"/>
              <a:gd name="connsiteX9904" fmla="*/ 4696182 w 9636586"/>
              <a:gd name="connsiteY9904" fmla="*/ 5235923 h 7041654"/>
              <a:gd name="connsiteX9905" fmla="*/ 4699704 w 9636586"/>
              <a:gd name="connsiteY9905" fmla="*/ 5235430 h 7041654"/>
              <a:gd name="connsiteX9906" fmla="*/ 4703759 w 9636586"/>
              <a:gd name="connsiteY9906" fmla="*/ 5233907 h 7041654"/>
              <a:gd name="connsiteX9907" fmla="*/ 4707794 w 9636586"/>
              <a:gd name="connsiteY9907" fmla="*/ 5232404 h 7041654"/>
              <a:gd name="connsiteX9908" fmla="*/ 4715372 w 9636586"/>
              <a:gd name="connsiteY9908" fmla="*/ 5225839 h 7041654"/>
              <a:gd name="connsiteX9909" fmla="*/ 4715884 w 9636586"/>
              <a:gd name="connsiteY9909" fmla="*/ 5225324 h 7041654"/>
              <a:gd name="connsiteX9910" fmla="*/ 4718915 w 9636586"/>
              <a:gd name="connsiteY9910" fmla="*/ 5225839 h 7041654"/>
              <a:gd name="connsiteX9911" fmla="*/ 4720430 w 9636586"/>
              <a:gd name="connsiteY9911" fmla="*/ 5227341 h 7041654"/>
              <a:gd name="connsiteX9912" fmla="*/ 4721434 w 9636586"/>
              <a:gd name="connsiteY9912" fmla="*/ 5228864 h 7041654"/>
              <a:gd name="connsiteX9913" fmla="*/ 4723953 w 9636586"/>
              <a:gd name="connsiteY9913" fmla="*/ 5227341 h 7041654"/>
              <a:gd name="connsiteX9914" fmla="*/ 4724977 w 9636586"/>
              <a:gd name="connsiteY9914" fmla="*/ 5225839 h 7041654"/>
              <a:gd name="connsiteX9915" fmla="*/ 4724465 w 9636586"/>
              <a:gd name="connsiteY9915" fmla="*/ 5220796 h 7041654"/>
              <a:gd name="connsiteX9916" fmla="*/ 4724977 w 9636586"/>
              <a:gd name="connsiteY9916" fmla="*/ 5219273 h 7041654"/>
              <a:gd name="connsiteX9917" fmla="*/ 4726984 w 9636586"/>
              <a:gd name="connsiteY9917" fmla="*/ 5218265 h 7041654"/>
              <a:gd name="connsiteX9918" fmla="*/ 4728499 w 9636586"/>
              <a:gd name="connsiteY9918" fmla="*/ 5218265 h 7041654"/>
              <a:gd name="connsiteX9919" fmla="*/ 4730527 w 9636586"/>
              <a:gd name="connsiteY9919" fmla="*/ 5220282 h 7041654"/>
              <a:gd name="connsiteX9920" fmla="*/ 4731018 w 9636586"/>
              <a:gd name="connsiteY9920" fmla="*/ 5222813 h 7041654"/>
              <a:gd name="connsiteX9921" fmla="*/ 4730527 w 9636586"/>
              <a:gd name="connsiteY9921" fmla="*/ 5231890 h 7041654"/>
              <a:gd name="connsiteX9922" fmla="*/ 4729503 w 9636586"/>
              <a:gd name="connsiteY9922" fmla="*/ 5235430 h 7041654"/>
              <a:gd name="connsiteX9923" fmla="*/ 4726984 w 9636586"/>
              <a:gd name="connsiteY9923" fmla="*/ 5238949 h 7041654"/>
              <a:gd name="connsiteX9924" fmla="*/ 4723461 w 9636586"/>
              <a:gd name="connsiteY9924" fmla="*/ 5241995 h 7041654"/>
              <a:gd name="connsiteX9925" fmla="*/ 4721434 w 9636586"/>
              <a:gd name="connsiteY9925" fmla="*/ 5244506 h 7041654"/>
              <a:gd name="connsiteX9926" fmla="*/ 4720922 w 9636586"/>
              <a:gd name="connsiteY9926" fmla="*/ 5247531 h 7041654"/>
              <a:gd name="connsiteX9927" fmla="*/ 4726984 w 9636586"/>
              <a:gd name="connsiteY9927" fmla="*/ 5261176 h 7041654"/>
              <a:gd name="connsiteX9928" fmla="*/ 4726984 w 9636586"/>
              <a:gd name="connsiteY9928" fmla="*/ 5264696 h 7041654"/>
              <a:gd name="connsiteX9929" fmla="*/ 4726984 w 9636586"/>
              <a:gd name="connsiteY9929" fmla="*/ 5265210 h 7041654"/>
              <a:gd name="connsiteX9930" fmla="*/ 4730015 w 9636586"/>
              <a:gd name="connsiteY9930" fmla="*/ 5268236 h 7041654"/>
              <a:gd name="connsiteX9931" fmla="*/ 4727496 w 9636586"/>
              <a:gd name="connsiteY9931" fmla="*/ 5270253 h 7041654"/>
              <a:gd name="connsiteX9932" fmla="*/ 4722437 w 9636586"/>
              <a:gd name="connsiteY9932" fmla="*/ 5272270 h 7041654"/>
              <a:gd name="connsiteX9933" fmla="*/ 4719406 w 9636586"/>
              <a:gd name="connsiteY9933" fmla="*/ 5273793 h 7041654"/>
              <a:gd name="connsiteX9934" fmla="*/ 4715884 w 9636586"/>
              <a:gd name="connsiteY9934" fmla="*/ 5272270 h 7041654"/>
              <a:gd name="connsiteX9935" fmla="*/ 4712340 w 9636586"/>
              <a:gd name="connsiteY9935" fmla="*/ 5263193 h 7041654"/>
              <a:gd name="connsiteX9936" fmla="*/ 4709309 w 9636586"/>
              <a:gd name="connsiteY9936" fmla="*/ 5261176 h 7041654"/>
              <a:gd name="connsiteX9937" fmla="*/ 4706790 w 9636586"/>
              <a:gd name="connsiteY9937" fmla="*/ 5260662 h 7041654"/>
              <a:gd name="connsiteX9938" fmla="*/ 4702244 w 9636586"/>
              <a:gd name="connsiteY9938" fmla="*/ 5258130 h 7041654"/>
              <a:gd name="connsiteX9939" fmla="*/ 4699213 w 9636586"/>
              <a:gd name="connsiteY9939" fmla="*/ 5258130 h 7041654"/>
              <a:gd name="connsiteX9940" fmla="*/ 4698701 w 9636586"/>
              <a:gd name="connsiteY9940" fmla="*/ 5257122 h 7041654"/>
              <a:gd name="connsiteX9941" fmla="*/ 4697697 w 9636586"/>
              <a:gd name="connsiteY9941" fmla="*/ 5255105 h 7041654"/>
              <a:gd name="connsiteX9942" fmla="*/ 4697185 w 9636586"/>
              <a:gd name="connsiteY9942" fmla="*/ 5252594 h 7041654"/>
              <a:gd name="connsiteX9943" fmla="*/ 4690632 w 9636586"/>
              <a:gd name="connsiteY9943" fmla="*/ 5246523 h 7041654"/>
              <a:gd name="connsiteX9944" fmla="*/ 4683054 w 9636586"/>
              <a:gd name="connsiteY9944" fmla="*/ 5243003 h 7041654"/>
              <a:gd name="connsiteX9945" fmla="*/ 4674452 w 9636586"/>
              <a:gd name="connsiteY9945" fmla="*/ 5244012 h 7041654"/>
              <a:gd name="connsiteX9946" fmla="*/ 4666383 w 9636586"/>
              <a:gd name="connsiteY9946" fmla="*/ 5249548 h 7041654"/>
              <a:gd name="connsiteX9947" fmla="*/ 4665380 w 9636586"/>
              <a:gd name="connsiteY9947" fmla="*/ 5254097 h 7041654"/>
              <a:gd name="connsiteX9948" fmla="*/ 4664868 w 9636586"/>
              <a:gd name="connsiteY9948" fmla="*/ 5255105 h 7041654"/>
              <a:gd name="connsiteX9949" fmla="*/ 4663352 w 9636586"/>
              <a:gd name="connsiteY9949" fmla="*/ 5255105 h 7041654"/>
              <a:gd name="connsiteX9950" fmla="*/ 4662349 w 9636586"/>
              <a:gd name="connsiteY9950" fmla="*/ 5255620 h 7041654"/>
              <a:gd name="connsiteX9951" fmla="*/ 4662840 w 9636586"/>
              <a:gd name="connsiteY9951" fmla="*/ 5257636 h 7041654"/>
              <a:gd name="connsiteX9952" fmla="*/ 4663352 w 9636586"/>
              <a:gd name="connsiteY9952" fmla="*/ 5260147 h 7041654"/>
              <a:gd name="connsiteX9953" fmla="*/ 4663352 w 9636586"/>
              <a:gd name="connsiteY9953" fmla="*/ 5261670 h 7041654"/>
              <a:gd name="connsiteX9954" fmla="*/ 4661836 w 9636586"/>
              <a:gd name="connsiteY9954" fmla="*/ 5263193 h 7041654"/>
              <a:gd name="connsiteX9955" fmla="*/ 4652231 w 9636586"/>
              <a:gd name="connsiteY9955" fmla="*/ 5263193 h 7041654"/>
              <a:gd name="connsiteX9956" fmla="*/ 4649712 w 9636586"/>
              <a:gd name="connsiteY9956" fmla="*/ 5261670 h 7041654"/>
              <a:gd name="connsiteX9957" fmla="*/ 4649712 w 9636586"/>
              <a:gd name="connsiteY9957" fmla="*/ 5259653 h 7041654"/>
              <a:gd name="connsiteX9958" fmla="*/ 4649712 w 9636586"/>
              <a:gd name="connsiteY9958" fmla="*/ 5256628 h 7041654"/>
              <a:gd name="connsiteX9959" fmla="*/ 4649712 w 9636586"/>
              <a:gd name="connsiteY9959" fmla="*/ 5254097 h 7041654"/>
              <a:gd name="connsiteX9960" fmla="*/ 4646169 w 9636586"/>
              <a:gd name="connsiteY9960" fmla="*/ 5248046 h 7041654"/>
              <a:gd name="connsiteX9961" fmla="*/ 4627491 w 9636586"/>
              <a:gd name="connsiteY9961" fmla="*/ 5230387 h 7041654"/>
              <a:gd name="connsiteX9962" fmla="*/ 4619402 w 9636586"/>
              <a:gd name="connsiteY9962" fmla="*/ 5221290 h 7041654"/>
              <a:gd name="connsiteX9963" fmla="*/ 4615879 w 9636586"/>
              <a:gd name="connsiteY9963" fmla="*/ 5217256 h 7041654"/>
              <a:gd name="connsiteX9964" fmla="*/ 4610309 w 9636586"/>
              <a:gd name="connsiteY9964" fmla="*/ 5213716 h 7041654"/>
              <a:gd name="connsiteX9965" fmla="*/ 4600724 w 9636586"/>
              <a:gd name="connsiteY9965" fmla="*/ 5210197 h 7041654"/>
              <a:gd name="connsiteX9966" fmla="*/ 4598696 w 9636586"/>
              <a:gd name="connsiteY9966" fmla="*/ 5208674 h 7041654"/>
              <a:gd name="connsiteX9967" fmla="*/ 4596177 w 9636586"/>
              <a:gd name="connsiteY9967" fmla="*/ 5208160 h 7041654"/>
              <a:gd name="connsiteX9968" fmla="*/ 4590115 w 9636586"/>
              <a:gd name="connsiteY9968" fmla="*/ 5208674 h 7041654"/>
              <a:gd name="connsiteX9969" fmla="*/ 4587596 w 9636586"/>
              <a:gd name="connsiteY9969" fmla="*/ 5208160 h 7041654"/>
              <a:gd name="connsiteX9970" fmla="*/ 4592634 w 9636586"/>
              <a:gd name="connsiteY9970" fmla="*/ 5201100 h 7041654"/>
              <a:gd name="connsiteX9971" fmla="*/ 4591631 w 9636586"/>
              <a:gd name="connsiteY9971" fmla="*/ 5198569 h 7041654"/>
              <a:gd name="connsiteX9972" fmla="*/ 4588088 w 9636586"/>
              <a:gd name="connsiteY9972" fmla="*/ 5195049 h 7041654"/>
              <a:gd name="connsiteX9973" fmla="*/ 4581022 w 9636586"/>
              <a:gd name="connsiteY9973" fmla="*/ 5188978 h 7041654"/>
              <a:gd name="connsiteX9974" fmla="*/ 4573956 w 9636586"/>
              <a:gd name="connsiteY9974" fmla="*/ 5184944 h 7041654"/>
              <a:gd name="connsiteX9975" fmla="*/ 4569410 w 9636586"/>
              <a:gd name="connsiteY9975" fmla="*/ 5183442 h 7041654"/>
              <a:gd name="connsiteX9976" fmla="*/ 4565867 w 9636586"/>
              <a:gd name="connsiteY9976" fmla="*/ 5183936 h 7041654"/>
              <a:gd name="connsiteX9977" fmla="*/ 4562344 w 9636586"/>
              <a:gd name="connsiteY9977" fmla="*/ 5185459 h 7041654"/>
              <a:gd name="connsiteX9978" fmla="*/ 4558289 w 9636586"/>
              <a:gd name="connsiteY9978" fmla="*/ 5185953 h 7041654"/>
              <a:gd name="connsiteX9979" fmla="*/ 4554255 w 9636586"/>
              <a:gd name="connsiteY9979" fmla="*/ 5186961 h 7041654"/>
              <a:gd name="connsiteX9980" fmla="*/ 4550732 w 9636586"/>
              <a:gd name="connsiteY9980" fmla="*/ 5190007 h 7041654"/>
              <a:gd name="connsiteX9981" fmla="*/ 4547189 w 9636586"/>
              <a:gd name="connsiteY9981" fmla="*/ 5191510 h 7041654"/>
              <a:gd name="connsiteX9982" fmla="*/ 4544158 w 9636586"/>
              <a:gd name="connsiteY9982" fmla="*/ 5189493 h 7041654"/>
              <a:gd name="connsiteX9983" fmla="*/ 4544670 w 9636586"/>
              <a:gd name="connsiteY9983" fmla="*/ 5185953 h 7041654"/>
              <a:gd name="connsiteX9984" fmla="*/ 4551224 w 9636586"/>
              <a:gd name="connsiteY9984" fmla="*/ 5178893 h 7041654"/>
              <a:gd name="connsiteX9985" fmla="*/ 4552739 w 9636586"/>
              <a:gd name="connsiteY9985" fmla="*/ 5174859 h 7041654"/>
              <a:gd name="connsiteX9986" fmla="*/ 4553743 w 9636586"/>
              <a:gd name="connsiteY9986" fmla="*/ 5170311 h 7041654"/>
              <a:gd name="connsiteX9987" fmla="*/ 4555770 w 9636586"/>
              <a:gd name="connsiteY9987" fmla="*/ 5167780 h 7041654"/>
              <a:gd name="connsiteX9988" fmla="*/ 4558801 w 9636586"/>
              <a:gd name="connsiteY9988" fmla="*/ 5166277 h 7041654"/>
              <a:gd name="connsiteX9989" fmla="*/ 4561320 w 9636586"/>
              <a:gd name="connsiteY9989" fmla="*/ 5163252 h 7041654"/>
              <a:gd name="connsiteX9990" fmla="*/ 4561832 w 9636586"/>
              <a:gd name="connsiteY9990" fmla="*/ 5161235 h 7041654"/>
              <a:gd name="connsiteX9991" fmla="*/ 4562344 w 9636586"/>
              <a:gd name="connsiteY9991" fmla="*/ 5158703 h 7041654"/>
              <a:gd name="connsiteX9992" fmla="*/ 4563348 w 9636586"/>
              <a:gd name="connsiteY9992" fmla="*/ 5157180 h 7041654"/>
              <a:gd name="connsiteX9993" fmla="*/ 4565375 w 9636586"/>
              <a:gd name="connsiteY9993" fmla="*/ 5155678 h 7041654"/>
              <a:gd name="connsiteX9994" fmla="*/ 4567382 w 9636586"/>
              <a:gd name="connsiteY9994" fmla="*/ 5157180 h 7041654"/>
              <a:gd name="connsiteX9995" fmla="*/ 4567382 w 9636586"/>
              <a:gd name="connsiteY9995" fmla="*/ 5159218 h 7041654"/>
              <a:gd name="connsiteX9996" fmla="*/ 4565375 w 9636586"/>
              <a:gd name="connsiteY9996" fmla="*/ 5163746 h 7041654"/>
              <a:gd name="connsiteX9997" fmla="*/ 4565867 w 9636586"/>
              <a:gd name="connsiteY9997" fmla="*/ 5168294 h 7041654"/>
              <a:gd name="connsiteX9998" fmla="*/ 4568406 w 9636586"/>
              <a:gd name="connsiteY9998" fmla="*/ 5170826 h 7041654"/>
              <a:gd name="connsiteX9999" fmla="*/ 4571929 w 9636586"/>
              <a:gd name="connsiteY9999" fmla="*/ 5172328 h 7041654"/>
              <a:gd name="connsiteX10000" fmla="*/ 4586572 w 9636586"/>
              <a:gd name="connsiteY10000" fmla="*/ 5174859 h 7041654"/>
              <a:gd name="connsiteX10001" fmla="*/ 4589603 w 9636586"/>
              <a:gd name="connsiteY10001" fmla="*/ 5175868 h 7041654"/>
              <a:gd name="connsiteX10002" fmla="*/ 4586081 w 9636586"/>
              <a:gd name="connsiteY10002" fmla="*/ 5177885 h 7041654"/>
              <a:gd name="connsiteX10003" fmla="*/ 4584053 w 9636586"/>
              <a:gd name="connsiteY10003" fmla="*/ 5180416 h 7041654"/>
              <a:gd name="connsiteX10004" fmla="*/ 4585057 w 9636586"/>
              <a:gd name="connsiteY10004" fmla="*/ 5182927 h 7041654"/>
              <a:gd name="connsiteX10005" fmla="*/ 4587596 w 9636586"/>
              <a:gd name="connsiteY10005" fmla="*/ 5185953 h 7041654"/>
              <a:gd name="connsiteX10006" fmla="*/ 4593658 w 9636586"/>
              <a:gd name="connsiteY10006" fmla="*/ 5187970 h 7041654"/>
              <a:gd name="connsiteX10007" fmla="*/ 4594662 w 9636586"/>
              <a:gd name="connsiteY10007" fmla="*/ 5188978 h 7041654"/>
              <a:gd name="connsiteX10008" fmla="*/ 4591631 w 9636586"/>
              <a:gd name="connsiteY10008" fmla="*/ 5191510 h 7041654"/>
              <a:gd name="connsiteX10009" fmla="*/ 4594150 w 9636586"/>
              <a:gd name="connsiteY10009" fmla="*/ 5193526 h 7041654"/>
              <a:gd name="connsiteX10010" fmla="*/ 4598696 w 9636586"/>
              <a:gd name="connsiteY10010" fmla="*/ 5196058 h 7041654"/>
              <a:gd name="connsiteX10011" fmla="*/ 4602752 w 9636586"/>
              <a:gd name="connsiteY10011" fmla="*/ 5198569 h 7041654"/>
              <a:gd name="connsiteX10012" fmla="*/ 4605270 w 9636586"/>
              <a:gd name="connsiteY10012" fmla="*/ 5199598 h 7041654"/>
              <a:gd name="connsiteX10013" fmla="*/ 4607298 w 9636586"/>
              <a:gd name="connsiteY10013" fmla="*/ 5199083 h 7041654"/>
              <a:gd name="connsiteX10014" fmla="*/ 4611824 w 9636586"/>
              <a:gd name="connsiteY10014" fmla="*/ 5197560 h 7041654"/>
              <a:gd name="connsiteX10015" fmla="*/ 4624460 w 9636586"/>
              <a:gd name="connsiteY10015" fmla="*/ 5195543 h 7041654"/>
              <a:gd name="connsiteX10016" fmla="*/ 4625464 w 9636586"/>
              <a:gd name="connsiteY10016" fmla="*/ 5193033 h 7041654"/>
              <a:gd name="connsiteX10017" fmla="*/ 4620917 w 9636586"/>
              <a:gd name="connsiteY10017" fmla="*/ 5192024 h 7041654"/>
              <a:gd name="connsiteX10018" fmla="*/ 4611824 w 9636586"/>
              <a:gd name="connsiteY10018" fmla="*/ 5191016 h 7041654"/>
              <a:gd name="connsiteX10019" fmla="*/ 4611824 w 9636586"/>
              <a:gd name="connsiteY10019" fmla="*/ 5188484 h 7041654"/>
              <a:gd name="connsiteX10020" fmla="*/ 4612848 w 9636586"/>
              <a:gd name="connsiteY10020" fmla="*/ 5183936 h 7041654"/>
              <a:gd name="connsiteX10021" fmla="*/ 4612848 w 9636586"/>
              <a:gd name="connsiteY10021" fmla="*/ 5182433 h 7041654"/>
              <a:gd name="connsiteX10022" fmla="*/ 4612336 w 9636586"/>
              <a:gd name="connsiteY10022" fmla="*/ 5179408 h 7041654"/>
              <a:gd name="connsiteX10023" fmla="*/ 4609817 w 9636586"/>
              <a:gd name="connsiteY10023" fmla="*/ 5179902 h 7041654"/>
              <a:gd name="connsiteX10024" fmla="*/ 4608302 w 9636586"/>
              <a:gd name="connsiteY10024" fmla="*/ 5181919 h 7041654"/>
              <a:gd name="connsiteX10025" fmla="*/ 4607298 w 9636586"/>
              <a:gd name="connsiteY10025" fmla="*/ 5182927 h 7041654"/>
              <a:gd name="connsiteX10026" fmla="*/ 4605782 w 9636586"/>
              <a:gd name="connsiteY10026" fmla="*/ 5184944 h 7041654"/>
              <a:gd name="connsiteX10027" fmla="*/ 4605782 w 9636586"/>
              <a:gd name="connsiteY10027" fmla="*/ 5185953 h 7041654"/>
              <a:gd name="connsiteX10028" fmla="*/ 4605270 w 9636586"/>
              <a:gd name="connsiteY10028" fmla="*/ 5186467 h 7041654"/>
              <a:gd name="connsiteX10029" fmla="*/ 4603243 w 9636586"/>
              <a:gd name="connsiteY10029" fmla="*/ 5185953 h 7041654"/>
              <a:gd name="connsiteX10030" fmla="*/ 4602240 w 9636586"/>
              <a:gd name="connsiteY10030" fmla="*/ 5183936 h 7041654"/>
              <a:gd name="connsiteX10031" fmla="*/ 4600724 w 9636586"/>
              <a:gd name="connsiteY10031" fmla="*/ 5182433 h 7041654"/>
              <a:gd name="connsiteX10032" fmla="*/ 4600724 w 9636586"/>
              <a:gd name="connsiteY10032" fmla="*/ 5179902 h 7041654"/>
              <a:gd name="connsiteX10033" fmla="*/ 4600212 w 9636586"/>
              <a:gd name="connsiteY10033" fmla="*/ 5177885 h 7041654"/>
              <a:gd name="connsiteX10034" fmla="*/ 4600212 w 9636586"/>
              <a:gd name="connsiteY10034" fmla="*/ 5176876 h 7041654"/>
              <a:gd name="connsiteX10035" fmla="*/ 4599720 w 9636586"/>
              <a:gd name="connsiteY10035" fmla="*/ 5174859 h 7041654"/>
              <a:gd name="connsiteX10036" fmla="*/ 4599720 w 9636586"/>
              <a:gd name="connsiteY10036" fmla="*/ 5172842 h 7041654"/>
              <a:gd name="connsiteX10037" fmla="*/ 4602752 w 9636586"/>
              <a:gd name="connsiteY10037" fmla="*/ 5170826 h 7041654"/>
              <a:gd name="connsiteX10038" fmla="*/ 4603243 w 9636586"/>
              <a:gd name="connsiteY10038" fmla="*/ 5169303 h 7041654"/>
              <a:gd name="connsiteX10039" fmla="*/ 4603243 w 9636586"/>
              <a:gd name="connsiteY10039" fmla="*/ 5166771 h 7041654"/>
              <a:gd name="connsiteX10040" fmla="*/ 4603243 w 9636586"/>
              <a:gd name="connsiteY10040" fmla="*/ 5164260 h 7041654"/>
              <a:gd name="connsiteX10041" fmla="*/ 4602240 w 9636586"/>
              <a:gd name="connsiteY10041" fmla="*/ 5160226 h 7041654"/>
              <a:gd name="connsiteX10042" fmla="*/ 4597181 w 9636586"/>
              <a:gd name="connsiteY10042" fmla="*/ 5154155 h 7041654"/>
              <a:gd name="connsiteX10043" fmla="*/ 4596177 w 9636586"/>
              <a:gd name="connsiteY10043" fmla="*/ 5151129 h 7041654"/>
              <a:gd name="connsiteX10044" fmla="*/ 4593146 w 9636586"/>
              <a:gd name="connsiteY10044" fmla="*/ 5123880 h 7041654"/>
              <a:gd name="connsiteX10045" fmla="*/ 4589603 w 9636586"/>
              <a:gd name="connsiteY10045" fmla="*/ 5113281 h 7041654"/>
              <a:gd name="connsiteX10046" fmla="*/ 4584053 w 9636586"/>
              <a:gd name="connsiteY10046" fmla="*/ 5104699 h 7041654"/>
              <a:gd name="connsiteX10047" fmla="*/ 4576988 w 9636586"/>
              <a:gd name="connsiteY10047" fmla="*/ 5104184 h 7041654"/>
              <a:gd name="connsiteX10048" fmla="*/ 4572441 w 9636586"/>
              <a:gd name="connsiteY10048" fmla="*/ 5100665 h 7041654"/>
              <a:gd name="connsiteX10049" fmla="*/ 4570925 w 9636586"/>
              <a:gd name="connsiteY10049" fmla="*/ 5098133 h 7041654"/>
              <a:gd name="connsiteX10050" fmla="*/ 4569410 w 9636586"/>
              <a:gd name="connsiteY10050" fmla="*/ 5095602 h 7041654"/>
              <a:gd name="connsiteX10051" fmla="*/ 4572953 w 9636586"/>
              <a:gd name="connsiteY10051" fmla="*/ 5095602 h 7041654"/>
              <a:gd name="connsiteX10052" fmla="*/ 4576988 w 9636586"/>
              <a:gd name="connsiteY10052" fmla="*/ 5093585 h 7041654"/>
              <a:gd name="connsiteX10053" fmla="*/ 4577991 w 9636586"/>
              <a:gd name="connsiteY10053" fmla="*/ 5091568 h 7041654"/>
              <a:gd name="connsiteX10054" fmla="*/ 4576988 w 9636586"/>
              <a:gd name="connsiteY10054" fmla="*/ 5089057 h 7041654"/>
              <a:gd name="connsiteX10055" fmla="*/ 4577991 w 9636586"/>
              <a:gd name="connsiteY10055" fmla="*/ 5086525 h 7041654"/>
              <a:gd name="connsiteX10056" fmla="*/ 4577500 w 9636586"/>
              <a:gd name="connsiteY10056" fmla="*/ 5084508 h 7041654"/>
              <a:gd name="connsiteX10057" fmla="*/ 4576988 w 9636586"/>
              <a:gd name="connsiteY10057" fmla="*/ 5082985 h 7041654"/>
              <a:gd name="connsiteX10058" fmla="*/ 4576988 w 9636586"/>
              <a:gd name="connsiteY10058" fmla="*/ 5080475 h 7041654"/>
              <a:gd name="connsiteX10059" fmla="*/ 4576988 w 9636586"/>
              <a:gd name="connsiteY10059" fmla="*/ 5071378 h 7041654"/>
              <a:gd name="connsiteX10060" fmla="*/ 4575472 w 9636586"/>
              <a:gd name="connsiteY10060" fmla="*/ 5067344 h 7041654"/>
              <a:gd name="connsiteX10061" fmla="*/ 4572441 w 9636586"/>
              <a:gd name="connsiteY10061" fmla="*/ 5063804 h 7041654"/>
              <a:gd name="connsiteX10062" fmla="*/ 4567382 w 9636586"/>
              <a:gd name="connsiteY10062" fmla="*/ 5058268 h 7041654"/>
              <a:gd name="connsiteX10063" fmla="*/ 4561320 w 9636586"/>
              <a:gd name="connsiteY10063" fmla="*/ 5046145 h 7041654"/>
              <a:gd name="connsiteX10064" fmla="*/ 4558801 w 9636586"/>
              <a:gd name="connsiteY10064" fmla="*/ 5043614 h 7041654"/>
              <a:gd name="connsiteX10065" fmla="*/ 4553743 w 9636586"/>
              <a:gd name="connsiteY10065" fmla="*/ 5043120 h 7041654"/>
              <a:gd name="connsiteX10066" fmla="*/ 4550732 w 9636586"/>
              <a:gd name="connsiteY10066" fmla="*/ 5040588 h 7041654"/>
              <a:gd name="connsiteX10067" fmla="*/ 4535065 w 9636586"/>
              <a:gd name="connsiteY10067" fmla="*/ 5025955 h 7041654"/>
              <a:gd name="connsiteX10068" fmla="*/ 4522940 w 9636586"/>
              <a:gd name="connsiteY10068" fmla="*/ 5015850 h 7041654"/>
              <a:gd name="connsiteX10069" fmla="*/ 4511328 w 9636586"/>
              <a:gd name="connsiteY10069" fmla="*/ 5008791 h 7041654"/>
              <a:gd name="connsiteX10070" fmla="*/ 4509301 w 9636586"/>
              <a:gd name="connsiteY10070" fmla="*/ 5007288 h 7041654"/>
              <a:gd name="connsiteX10071" fmla="*/ 4504263 w 9636586"/>
              <a:gd name="connsiteY10071" fmla="*/ 5004242 h 7041654"/>
              <a:gd name="connsiteX10072" fmla="*/ 4503239 w 9636586"/>
              <a:gd name="connsiteY10072" fmla="*/ 5002225 h 7041654"/>
              <a:gd name="connsiteX10073" fmla="*/ 4499716 w 9636586"/>
              <a:gd name="connsiteY10073" fmla="*/ 4997183 h 7041654"/>
              <a:gd name="connsiteX10074" fmla="*/ 4497688 w 9636586"/>
              <a:gd name="connsiteY10074" fmla="*/ 4996175 h 7041654"/>
              <a:gd name="connsiteX10075" fmla="*/ 4491626 w 9636586"/>
              <a:gd name="connsiteY10075" fmla="*/ 4993643 h 7041654"/>
              <a:gd name="connsiteX10076" fmla="*/ 4489619 w 9636586"/>
              <a:gd name="connsiteY10076" fmla="*/ 4992635 h 7041654"/>
              <a:gd name="connsiteX10077" fmla="*/ 4492650 w 9636586"/>
              <a:gd name="connsiteY10077" fmla="*/ 4990618 h 7041654"/>
              <a:gd name="connsiteX10078" fmla="*/ 4491135 w 9636586"/>
              <a:gd name="connsiteY10078" fmla="*/ 4986584 h 7041654"/>
              <a:gd name="connsiteX10079" fmla="*/ 4492650 w 9636586"/>
              <a:gd name="connsiteY10079" fmla="*/ 4982550 h 7041654"/>
              <a:gd name="connsiteX10080" fmla="*/ 4494146 w 9636586"/>
              <a:gd name="connsiteY10080" fmla="*/ 4978516 h 7041654"/>
              <a:gd name="connsiteX10081" fmla="*/ 4495170 w 9636586"/>
              <a:gd name="connsiteY10081" fmla="*/ 4974461 h 7041654"/>
              <a:gd name="connsiteX10082" fmla="*/ 4494658 w 9636586"/>
              <a:gd name="connsiteY10082" fmla="*/ 4965385 h 7041654"/>
              <a:gd name="connsiteX10083" fmla="*/ 4493654 w 9636586"/>
              <a:gd name="connsiteY10083" fmla="*/ 4961351 h 7041654"/>
              <a:gd name="connsiteX10084" fmla="*/ 4492650 w 9636586"/>
              <a:gd name="connsiteY10084" fmla="*/ 4956803 h 7041654"/>
              <a:gd name="connsiteX10085" fmla="*/ 4486588 w 9636586"/>
              <a:gd name="connsiteY10085" fmla="*/ 4943672 h 7041654"/>
              <a:gd name="connsiteX10086" fmla="*/ 4484049 w 9636586"/>
              <a:gd name="connsiteY10086" fmla="*/ 4935604 h 7041654"/>
              <a:gd name="connsiteX10087" fmla="*/ 4481018 w 9636586"/>
              <a:gd name="connsiteY10087" fmla="*/ 4931571 h 7041654"/>
              <a:gd name="connsiteX10088" fmla="*/ 4474464 w 9636586"/>
              <a:gd name="connsiteY10088" fmla="*/ 4926528 h 7041654"/>
              <a:gd name="connsiteX10089" fmla="*/ 4466886 w 9636586"/>
              <a:gd name="connsiteY10089" fmla="*/ 4918954 h 7041654"/>
              <a:gd name="connsiteX10090" fmla="*/ 4464859 w 9636586"/>
              <a:gd name="connsiteY10090" fmla="*/ 4917946 h 7041654"/>
              <a:gd name="connsiteX10091" fmla="*/ 4459821 w 9636586"/>
              <a:gd name="connsiteY10091" fmla="*/ 4915414 h 7041654"/>
              <a:gd name="connsiteX10092" fmla="*/ 4457793 w 9636586"/>
              <a:gd name="connsiteY10092" fmla="*/ 4914406 h 7041654"/>
              <a:gd name="connsiteX10093" fmla="*/ 4456278 w 9636586"/>
              <a:gd name="connsiteY10093" fmla="*/ 4910866 h 7041654"/>
              <a:gd name="connsiteX10094" fmla="*/ 4459309 w 9636586"/>
              <a:gd name="connsiteY10094" fmla="*/ 4909857 h 7041654"/>
              <a:gd name="connsiteX10095" fmla="*/ 4463855 w 9636586"/>
              <a:gd name="connsiteY10095" fmla="*/ 4909857 h 7041654"/>
              <a:gd name="connsiteX10096" fmla="*/ 4466886 w 9636586"/>
              <a:gd name="connsiteY10096" fmla="*/ 4909364 h 7041654"/>
              <a:gd name="connsiteX10097" fmla="*/ 4466374 w 9636586"/>
              <a:gd name="connsiteY10097" fmla="*/ 4906832 h 7041654"/>
              <a:gd name="connsiteX10098" fmla="*/ 4464859 w 9636586"/>
              <a:gd name="connsiteY10098" fmla="*/ 4902798 h 7041654"/>
              <a:gd name="connsiteX10099" fmla="*/ 4462340 w 9636586"/>
              <a:gd name="connsiteY10099" fmla="*/ 4898764 h 7041654"/>
              <a:gd name="connsiteX10100" fmla="*/ 4459309 w 9636586"/>
              <a:gd name="connsiteY10100" fmla="*/ 4896747 h 7041654"/>
              <a:gd name="connsiteX10101" fmla="*/ 4455274 w 9636586"/>
              <a:gd name="connsiteY10101" fmla="*/ 4896233 h 7041654"/>
              <a:gd name="connsiteX10102" fmla="*/ 4441634 w 9636586"/>
              <a:gd name="connsiteY10102" fmla="*/ 4892693 h 7041654"/>
              <a:gd name="connsiteX10103" fmla="*/ 4436576 w 9636586"/>
              <a:gd name="connsiteY10103" fmla="*/ 4893207 h 7041654"/>
              <a:gd name="connsiteX10104" fmla="*/ 4434569 w 9636586"/>
              <a:gd name="connsiteY10104" fmla="*/ 4896233 h 7041654"/>
              <a:gd name="connsiteX10105" fmla="*/ 4435060 w 9636586"/>
              <a:gd name="connsiteY10105" fmla="*/ 4899258 h 7041654"/>
              <a:gd name="connsiteX10106" fmla="*/ 4438604 w 9636586"/>
              <a:gd name="connsiteY10106" fmla="*/ 4901275 h 7041654"/>
              <a:gd name="connsiteX10107" fmla="*/ 4444154 w 9636586"/>
              <a:gd name="connsiteY10107" fmla="*/ 4900267 h 7041654"/>
              <a:gd name="connsiteX10108" fmla="*/ 4446673 w 9636586"/>
              <a:gd name="connsiteY10108" fmla="*/ 4901275 h 7041654"/>
              <a:gd name="connsiteX10109" fmla="*/ 4447697 w 9636586"/>
              <a:gd name="connsiteY10109" fmla="*/ 4902798 h 7041654"/>
              <a:gd name="connsiteX10110" fmla="*/ 4448188 w 9636586"/>
              <a:gd name="connsiteY10110" fmla="*/ 4905330 h 7041654"/>
              <a:gd name="connsiteX10111" fmla="*/ 4449704 w 9636586"/>
              <a:gd name="connsiteY10111" fmla="*/ 4906338 h 7041654"/>
              <a:gd name="connsiteX10112" fmla="*/ 4451219 w 9636586"/>
              <a:gd name="connsiteY10112" fmla="*/ 4907841 h 7041654"/>
              <a:gd name="connsiteX10113" fmla="*/ 4453247 w 9636586"/>
              <a:gd name="connsiteY10113" fmla="*/ 4909364 h 7041654"/>
              <a:gd name="connsiteX10114" fmla="*/ 4451219 w 9636586"/>
              <a:gd name="connsiteY10114" fmla="*/ 4909364 h 7041654"/>
              <a:gd name="connsiteX10115" fmla="*/ 4449704 w 9636586"/>
              <a:gd name="connsiteY10115" fmla="*/ 4910866 h 7041654"/>
              <a:gd name="connsiteX10116" fmla="*/ 4447697 w 9636586"/>
              <a:gd name="connsiteY10116" fmla="*/ 4911874 h 7041654"/>
              <a:gd name="connsiteX10117" fmla="*/ 4446181 w 9636586"/>
              <a:gd name="connsiteY10117" fmla="*/ 4913891 h 7041654"/>
              <a:gd name="connsiteX10118" fmla="*/ 4441122 w 9636586"/>
              <a:gd name="connsiteY10118" fmla="*/ 4906338 h 7041654"/>
              <a:gd name="connsiteX10119" fmla="*/ 4438092 w 9636586"/>
              <a:gd name="connsiteY10119" fmla="*/ 4904815 h 7041654"/>
              <a:gd name="connsiteX10120" fmla="*/ 4428507 w 9636586"/>
              <a:gd name="connsiteY10120" fmla="*/ 4902798 h 7041654"/>
              <a:gd name="connsiteX10121" fmla="*/ 4415358 w 9636586"/>
              <a:gd name="connsiteY10121" fmla="*/ 4895739 h 7041654"/>
              <a:gd name="connsiteX10122" fmla="*/ 4408805 w 9636586"/>
              <a:gd name="connsiteY10122" fmla="*/ 4894216 h 7041654"/>
              <a:gd name="connsiteX10123" fmla="*/ 4404258 w 9636586"/>
              <a:gd name="connsiteY10123" fmla="*/ 4896233 h 7041654"/>
              <a:gd name="connsiteX10124" fmla="*/ 4400224 w 9636586"/>
              <a:gd name="connsiteY10124" fmla="*/ 4898764 h 7041654"/>
              <a:gd name="connsiteX10125" fmla="*/ 4394653 w 9636586"/>
              <a:gd name="connsiteY10125" fmla="*/ 4899258 h 7041654"/>
              <a:gd name="connsiteX10126" fmla="*/ 4394653 w 9636586"/>
              <a:gd name="connsiteY10126" fmla="*/ 4898250 h 7041654"/>
              <a:gd name="connsiteX10127" fmla="*/ 4393138 w 9636586"/>
              <a:gd name="connsiteY10127" fmla="*/ 4896233 h 7041654"/>
              <a:gd name="connsiteX10128" fmla="*/ 4391131 w 9636586"/>
              <a:gd name="connsiteY10128" fmla="*/ 4894216 h 7041654"/>
              <a:gd name="connsiteX10129" fmla="*/ 4390107 w 9636586"/>
              <a:gd name="connsiteY10129" fmla="*/ 4896233 h 7041654"/>
              <a:gd name="connsiteX10130" fmla="*/ 4390107 w 9636586"/>
              <a:gd name="connsiteY10130" fmla="*/ 4899258 h 7041654"/>
              <a:gd name="connsiteX10131" fmla="*/ 4389103 w 9636586"/>
              <a:gd name="connsiteY10131" fmla="*/ 4901790 h 7041654"/>
              <a:gd name="connsiteX10132" fmla="*/ 4388100 w 9636586"/>
              <a:gd name="connsiteY10132" fmla="*/ 4903292 h 7041654"/>
              <a:gd name="connsiteX10133" fmla="*/ 4385560 w 9636586"/>
              <a:gd name="connsiteY10133" fmla="*/ 4905330 h 7041654"/>
              <a:gd name="connsiteX10134" fmla="*/ 4374972 w 9636586"/>
              <a:gd name="connsiteY10134" fmla="*/ 4896233 h 7041654"/>
              <a:gd name="connsiteX10135" fmla="*/ 4372944 w 9636586"/>
              <a:gd name="connsiteY10135" fmla="*/ 4893207 h 7041654"/>
              <a:gd name="connsiteX10136" fmla="*/ 4372432 w 9636586"/>
              <a:gd name="connsiteY10136" fmla="*/ 4889174 h 7041654"/>
              <a:gd name="connsiteX10137" fmla="*/ 4371941 w 9636586"/>
              <a:gd name="connsiteY10137" fmla="*/ 4884625 h 7041654"/>
              <a:gd name="connsiteX10138" fmla="*/ 4366882 w 9636586"/>
              <a:gd name="connsiteY10138" fmla="*/ 4875034 h 7041654"/>
              <a:gd name="connsiteX10139" fmla="*/ 4365367 w 9636586"/>
              <a:gd name="connsiteY10139" fmla="*/ 4872503 h 7041654"/>
              <a:gd name="connsiteX10140" fmla="*/ 4362848 w 9636586"/>
              <a:gd name="connsiteY10140" fmla="*/ 4871494 h 7041654"/>
              <a:gd name="connsiteX10141" fmla="*/ 4358792 w 9636586"/>
              <a:gd name="connsiteY10141" fmla="*/ 4871494 h 7041654"/>
              <a:gd name="connsiteX10142" fmla="*/ 4352730 w 9636586"/>
              <a:gd name="connsiteY10142" fmla="*/ 4872009 h 7041654"/>
              <a:gd name="connsiteX10143" fmla="*/ 4350211 w 9636586"/>
              <a:gd name="connsiteY10143" fmla="*/ 4871494 h 7041654"/>
              <a:gd name="connsiteX10144" fmla="*/ 4347692 w 9636586"/>
              <a:gd name="connsiteY10144" fmla="*/ 4868469 h 7041654"/>
              <a:gd name="connsiteX10145" fmla="*/ 4351215 w 9636586"/>
              <a:gd name="connsiteY10145" fmla="*/ 4866452 h 7041654"/>
              <a:gd name="connsiteX10146" fmla="*/ 4357789 w 9636586"/>
              <a:gd name="connsiteY10146" fmla="*/ 4865444 h 7041654"/>
              <a:gd name="connsiteX10147" fmla="*/ 4360308 w 9636586"/>
              <a:gd name="connsiteY10147" fmla="*/ 4862912 h 7041654"/>
              <a:gd name="connsiteX10148" fmla="*/ 4360820 w 9636586"/>
              <a:gd name="connsiteY10148" fmla="*/ 4859393 h 7041654"/>
              <a:gd name="connsiteX10149" fmla="*/ 4359304 w 9636586"/>
              <a:gd name="connsiteY10149" fmla="*/ 4855359 h 7041654"/>
              <a:gd name="connsiteX10150" fmla="*/ 4356786 w 9636586"/>
              <a:gd name="connsiteY10150" fmla="*/ 4852313 h 7041654"/>
              <a:gd name="connsiteX10151" fmla="*/ 4353242 w 9636586"/>
              <a:gd name="connsiteY10151" fmla="*/ 4850296 h 7041654"/>
              <a:gd name="connsiteX10152" fmla="*/ 4351215 w 9636586"/>
              <a:gd name="connsiteY10152" fmla="*/ 4850296 h 7041654"/>
              <a:gd name="connsiteX10153" fmla="*/ 4349699 w 9636586"/>
              <a:gd name="connsiteY10153" fmla="*/ 4851819 h 7041654"/>
              <a:gd name="connsiteX10154" fmla="*/ 4348184 w 9636586"/>
              <a:gd name="connsiteY10154" fmla="*/ 4852827 h 7041654"/>
              <a:gd name="connsiteX10155" fmla="*/ 4347692 w 9636586"/>
              <a:gd name="connsiteY10155" fmla="*/ 4853321 h 7041654"/>
              <a:gd name="connsiteX10156" fmla="*/ 4345665 w 9636586"/>
              <a:gd name="connsiteY10156" fmla="*/ 4852827 h 7041654"/>
              <a:gd name="connsiteX10157" fmla="*/ 4342142 w 9636586"/>
              <a:gd name="connsiteY10157" fmla="*/ 4850296 h 7041654"/>
              <a:gd name="connsiteX10158" fmla="*/ 4334565 w 9636586"/>
              <a:gd name="connsiteY10158" fmla="*/ 4849802 h 7041654"/>
              <a:gd name="connsiteX10159" fmla="*/ 4331534 w 9636586"/>
              <a:gd name="connsiteY10159" fmla="*/ 4848793 h 7041654"/>
              <a:gd name="connsiteX10160" fmla="*/ 4329506 w 9636586"/>
              <a:gd name="connsiteY10160" fmla="*/ 4845253 h 7041654"/>
              <a:gd name="connsiteX10161" fmla="*/ 4331534 w 9636586"/>
              <a:gd name="connsiteY10161" fmla="*/ 4843751 h 7041654"/>
              <a:gd name="connsiteX10162" fmla="*/ 4334053 w 9636586"/>
              <a:gd name="connsiteY10162" fmla="*/ 4840705 h 7041654"/>
              <a:gd name="connsiteX10163" fmla="*/ 4335056 w 9636586"/>
              <a:gd name="connsiteY10163" fmla="*/ 4839203 h 7041654"/>
              <a:gd name="connsiteX10164" fmla="*/ 4341118 w 9636586"/>
              <a:gd name="connsiteY10164" fmla="*/ 4836177 h 7041654"/>
              <a:gd name="connsiteX10165" fmla="*/ 4343146 w 9636586"/>
              <a:gd name="connsiteY10165" fmla="*/ 4834160 h 7041654"/>
              <a:gd name="connsiteX10166" fmla="*/ 4344661 w 9636586"/>
              <a:gd name="connsiteY10166" fmla="*/ 4829612 h 7041654"/>
              <a:gd name="connsiteX10167" fmla="*/ 4343146 w 9636586"/>
              <a:gd name="connsiteY10167" fmla="*/ 4823561 h 7041654"/>
              <a:gd name="connsiteX10168" fmla="*/ 4340115 w 9636586"/>
              <a:gd name="connsiteY10168" fmla="*/ 4818004 h 7041654"/>
              <a:gd name="connsiteX10169" fmla="*/ 4331534 w 9636586"/>
              <a:gd name="connsiteY10169" fmla="*/ 4808413 h 7041654"/>
              <a:gd name="connsiteX10170" fmla="*/ 4331022 w 9636586"/>
              <a:gd name="connsiteY10170" fmla="*/ 4806890 h 7041654"/>
              <a:gd name="connsiteX10171" fmla="*/ 4332537 w 9636586"/>
              <a:gd name="connsiteY10171" fmla="*/ 4804873 h 7041654"/>
              <a:gd name="connsiteX10172" fmla="*/ 4335056 w 9636586"/>
              <a:gd name="connsiteY10172" fmla="*/ 4803865 h 7041654"/>
              <a:gd name="connsiteX10173" fmla="*/ 4341630 w 9636586"/>
              <a:gd name="connsiteY10173" fmla="*/ 4805388 h 7041654"/>
              <a:gd name="connsiteX10174" fmla="*/ 4357277 w 9636586"/>
              <a:gd name="connsiteY10174" fmla="*/ 4805882 h 7041654"/>
              <a:gd name="connsiteX10175" fmla="*/ 4362336 w 9636586"/>
              <a:gd name="connsiteY10175" fmla="*/ 4806890 h 7041654"/>
              <a:gd name="connsiteX10176" fmla="*/ 4359304 w 9636586"/>
              <a:gd name="connsiteY10176" fmla="*/ 4809916 h 7041654"/>
              <a:gd name="connsiteX10177" fmla="*/ 4358792 w 9636586"/>
              <a:gd name="connsiteY10177" fmla="*/ 4811933 h 7041654"/>
              <a:gd name="connsiteX10178" fmla="*/ 4357789 w 9636586"/>
              <a:gd name="connsiteY10178" fmla="*/ 4814464 h 7041654"/>
              <a:gd name="connsiteX10179" fmla="*/ 4357277 w 9636586"/>
              <a:gd name="connsiteY10179" fmla="*/ 4815987 h 7041654"/>
              <a:gd name="connsiteX10180" fmla="*/ 4357277 w 9636586"/>
              <a:gd name="connsiteY10180" fmla="*/ 4818498 h 7041654"/>
              <a:gd name="connsiteX10181" fmla="*/ 4357789 w 9636586"/>
              <a:gd name="connsiteY10181" fmla="*/ 4821524 h 7041654"/>
              <a:gd name="connsiteX10182" fmla="*/ 4358792 w 9636586"/>
              <a:gd name="connsiteY10182" fmla="*/ 4822038 h 7041654"/>
              <a:gd name="connsiteX10183" fmla="*/ 4361824 w 9636586"/>
              <a:gd name="connsiteY10183" fmla="*/ 4823561 h 7041654"/>
              <a:gd name="connsiteX10184" fmla="*/ 4362848 w 9636586"/>
              <a:gd name="connsiteY10184" fmla="*/ 4823561 h 7041654"/>
              <a:gd name="connsiteX10185" fmla="*/ 4363851 w 9636586"/>
              <a:gd name="connsiteY10185" fmla="*/ 4818004 h 7041654"/>
              <a:gd name="connsiteX10186" fmla="*/ 4365367 w 9636586"/>
              <a:gd name="connsiteY10186" fmla="*/ 4815473 h 7041654"/>
              <a:gd name="connsiteX10187" fmla="*/ 4367394 w 9636586"/>
              <a:gd name="connsiteY10187" fmla="*/ 4812447 h 7041654"/>
              <a:gd name="connsiteX10188" fmla="*/ 4371941 w 9636586"/>
              <a:gd name="connsiteY10188" fmla="*/ 4809916 h 7041654"/>
              <a:gd name="connsiteX10189" fmla="*/ 4372944 w 9636586"/>
              <a:gd name="connsiteY10189" fmla="*/ 4808413 h 7041654"/>
              <a:gd name="connsiteX10190" fmla="*/ 4374460 w 9636586"/>
              <a:gd name="connsiteY10190" fmla="*/ 4806396 h 7041654"/>
              <a:gd name="connsiteX10191" fmla="*/ 4375463 w 9636586"/>
              <a:gd name="connsiteY10191" fmla="*/ 4802342 h 7041654"/>
              <a:gd name="connsiteX10192" fmla="*/ 4378494 w 9636586"/>
              <a:gd name="connsiteY10192" fmla="*/ 4797300 h 7041654"/>
              <a:gd name="connsiteX10193" fmla="*/ 4378494 w 9636586"/>
              <a:gd name="connsiteY10193" fmla="*/ 4793780 h 7041654"/>
              <a:gd name="connsiteX10194" fmla="*/ 4373456 w 9636586"/>
              <a:gd name="connsiteY10194" fmla="*/ 4778633 h 7041654"/>
              <a:gd name="connsiteX10195" fmla="*/ 4369401 w 9636586"/>
              <a:gd name="connsiteY10195" fmla="*/ 4772067 h 7041654"/>
              <a:gd name="connsiteX10196" fmla="*/ 4364363 w 9636586"/>
              <a:gd name="connsiteY10196" fmla="*/ 4765502 h 7041654"/>
              <a:gd name="connsiteX10197" fmla="*/ 4357277 w 9636586"/>
              <a:gd name="connsiteY10197" fmla="*/ 4759945 h 7041654"/>
              <a:gd name="connsiteX10198" fmla="*/ 4347692 w 9636586"/>
              <a:gd name="connsiteY10198" fmla="*/ 4752392 h 7041654"/>
              <a:gd name="connsiteX10199" fmla="*/ 4344149 w 9636586"/>
              <a:gd name="connsiteY10199" fmla="*/ 4750869 h 7041654"/>
              <a:gd name="connsiteX10200" fmla="*/ 4341630 w 9636586"/>
              <a:gd name="connsiteY10200" fmla="*/ 4750869 h 7041654"/>
              <a:gd name="connsiteX10201" fmla="*/ 4340115 w 9636586"/>
              <a:gd name="connsiteY10201" fmla="*/ 4751877 h 7041654"/>
              <a:gd name="connsiteX10202" fmla="*/ 4338087 w 9636586"/>
              <a:gd name="connsiteY10202" fmla="*/ 4752886 h 7041654"/>
              <a:gd name="connsiteX10203" fmla="*/ 4336080 w 9636586"/>
              <a:gd name="connsiteY10203" fmla="*/ 4754903 h 7041654"/>
              <a:gd name="connsiteX10204" fmla="*/ 4334565 w 9636586"/>
              <a:gd name="connsiteY10204" fmla="*/ 4754903 h 7041654"/>
              <a:gd name="connsiteX10205" fmla="*/ 4330018 w 9636586"/>
              <a:gd name="connsiteY10205" fmla="*/ 4752886 h 7041654"/>
              <a:gd name="connsiteX10206" fmla="*/ 4328502 w 9636586"/>
              <a:gd name="connsiteY10206" fmla="*/ 4752392 h 7041654"/>
              <a:gd name="connsiteX10207" fmla="*/ 4324447 w 9636586"/>
              <a:gd name="connsiteY10207" fmla="*/ 4753894 h 7041654"/>
              <a:gd name="connsiteX10208" fmla="*/ 4321416 w 9636586"/>
              <a:gd name="connsiteY10208" fmla="*/ 4756920 h 7041654"/>
              <a:gd name="connsiteX10209" fmla="*/ 4318897 w 9636586"/>
              <a:gd name="connsiteY10209" fmla="*/ 4760459 h 7041654"/>
              <a:gd name="connsiteX10210" fmla="*/ 4316378 w 9636586"/>
              <a:gd name="connsiteY10210" fmla="*/ 4761962 h 7041654"/>
              <a:gd name="connsiteX10211" fmla="*/ 4310828 w 9636586"/>
              <a:gd name="connsiteY10211" fmla="*/ 4761468 h 7041654"/>
              <a:gd name="connsiteX10212" fmla="*/ 4307797 w 9636586"/>
              <a:gd name="connsiteY10212" fmla="*/ 4760459 h 7041654"/>
              <a:gd name="connsiteX10213" fmla="*/ 4304254 w 9636586"/>
              <a:gd name="connsiteY10213" fmla="*/ 4761468 h 7041654"/>
              <a:gd name="connsiteX10214" fmla="*/ 4300219 w 9636586"/>
              <a:gd name="connsiteY10214" fmla="*/ 4765008 h 7041654"/>
              <a:gd name="connsiteX10215" fmla="*/ 4298704 w 9636586"/>
              <a:gd name="connsiteY10215" fmla="*/ 4766510 h 7041654"/>
              <a:gd name="connsiteX10216" fmla="*/ 4298192 w 9636586"/>
              <a:gd name="connsiteY10216" fmla="*/ 4768527 h 7041654"/>
              <a:gd name="connsiteX10217" fmla="*/ 4297188 w 9636586"/>
              <a:gd name="connsiteY10217" fmla="*/ 4769536 h 7041654"/>
              <a:gd name="connsiteX10218" fmla="*/ 4294649 w 9636586"/>
              <a:gd name="connsiteY10218" fmla="*/ 4770544 h 7041654"/>
              <a:gd name="connsiteX10219" fmla="*/ 4291618 w 9636586"/>
              <a:gd name="connsiteY10219" fmla="*/ 4771059 h 7041654"/>
              <a:gd name="connsiteX10220" fmla="*/ 4289611 w 9636586"/>
              <a:gd name="connsiteY10220" fmla="*/ 4770544 h 7041654"/>
              <a:gd name="connsiteX10221" fmla="*/ 4288095 w 9636586"/>
              <a:gd name="connsiteY10221" fmla="*/ 4769042 h 7041654"/>
              <a:gd name="connsiteX10222" fmla="*/ 4287583 w 9636586"/>
              <a:gd name="connsiteY10222" fmla="*/ 4766510 h 7041654"/>
              <a:gd name="connsiteX10223" fmla="*/ 4288095 w 9636586"/>
              <a:gd name="connsiteY10223" fmla="*/ 4766016 h 7041654"/>
              <a:gd name="connsiteX10224" fmla="*/ 4289099 w 9636586"/>
              <a:gd name="connsiteY10224" fmla="*/ 4763485 h 7041654"/>
              <a:gd name="connsiteX10225" fmla="*/ 4289611 w 9636586"/>
              <a:gd name="connsiteY10225" fmla="*/ 4762476 h 7041654"/>
              <a:gd name="connsiteX10226" fmla="*/ 4289611 w 9636586"/>
              <a:gd name="connsiteY10226" fmla="*/ 4761962 h 7041654"/>
              <a:gd name="connsiteX10227" fmla="*/ 4289099 w 9636586"/>
              <a:gd name="connsiteY10227" fmla="*/ 4759451 h 7041654"/>
              <a:gd name="connsiteX10228" fmla="*/ 4288587 w 9636586"/>
              <a:gd name="connsiteY10228" fmla="*/ 4758443 h 7041654"/>
              <a:gd name="connsiteX10229" fmla="*/ 4288587 w 9636586"/>
              <a:gd name="connsiteY10229" fmla="*/ 4752392 h 7041654"/>
              <a:gd name="connsiteX10230" fmla="*/ 4288587 w 9636586"/>
              <a:gd name="connsiteY10230" fmla="*/ 4750869 h 7041654"/>
              <a:gd name="connsiteX10231" fmla="*/ 4290614 w 9636586"/>
              <a:gd name="connsiteY10231" fmla="*/ 4746835 h 7041654"/>
              <a:gd name="connsiteX10232" fmla="*/ 4293645 w 9636586"/>
              <a:gd name="connsiteY10232" fmla="*/ 4742801 h 7041654"/>
              <a:gd name="connsiteX10233" fmla="*/ 4296676 w 9636586"/>
              <a:gd name="connsiteY10233" fmla="*/ 4740269 h 7041654"/>
              <a:gd name="connsiteX10234" fmla="*/ 4297680 w 9636586"/>
              <a:gd name="connsiteY10234" fmla="*/ 4743295 h 7041654"/>
              <a:gd name="connsiteX10235" fmla="*/ 4299707 w 9636586"/>
              <a:gd name="connsiteY10235" fmla="*/ 4744818 h 7041654"/>
              <a:gd name="connsiteX10236" fmla="*/ 4303250 w 9636586"/>
              <a:gd name="connsiteY10236" fmla="*/ 4744303 h 7041654"/>
              <a:gd name="connsiteX10237" fmla="*/ 4306773 w 9636586"/>
              <a:gd name="connsiteY10237" fmla="*/ 4741772 h 7041654"/>
              <a:gd name="connsiteX10238" fmla="*/ 4307285 w 9636586"/>
              <a:gd name="connsiteY10238" fmla="*/ 4738252 h 7041654"/>
              <a:gd name="connsiteX10239" fmla="*/ 4304766 w 9636586"/>
              <a:gd name="connsiteY10239" fmla="*/ 4735227 h 7041654"/>
              <a:gd name="connsiteX10240" fmla="*/ 4298704 w 9636586"/>
              <a:gd name="connsiteY10240" fmla="*/ 4728662 h 7041654"/>
              <a:gd name="connsiteX10241" fmla="*/ 4297680 w 9636586"/>
              <a:gd name="connsiteY10241" fmla="*/ 4725122 h 7041654"/>
              <a:gd name="connsiteX10242" fmla="*/ 4295673 w 9636586"/>
              <a:gd name="connsiteY10242" fmla="*/ 4722611 h 7041654"/>
              <a:gd name="connsiteX10243" fmla="*/ 4286068 w 9636586"/>
              <a:gd name="connsiteY10243" fmla="*/ 4714523 h 7041654"/>
              <a:gd name="connsiteX10244" fmla="*/ 4283037 w 9636586"/>
              <a:gd name="connsiteY10244" fmla="*/ 4709480 h 7041654"/>
              <a:gd name="connsiteX10245" fmla="*/ 4282033 w 9636586"/>
              <a:gd name="connsiteY10245" fmla="*/ 4708966 h 7041654"/>
              <a:gd name="connsiteX10246" fmla="*/ 4279002 w 9636586"/>
              <a:gd name="connsiteY10246" fmla="*/ 4708966 h 7041654"/>
              <a:gd name="connsiteX10247" fmla="*/ 4276974 w 9636586"/>
              <a:gd name="connsiteY10247" fmla="*/ 4710489 h 7041654"/>
              <a:gd name="connsiteX10248" fmla="*/ 4275459 w 9636586"/>
              <a:gd name="connsiteY10248" fmla="*/ 4712506 h 7041654"/>
              <a:gd name="connsiteX10249" fmla="*/ 4273943 w 9636586"/>
              <a:gd name="connsiteY10249" fmla="*/ 4713020 h 7041654"/>
              <a:gd name="connsiteX10250" fmla="*/ 4271936 w 9636586"/>
              <a:gd name="connsiteY10250" fmla="*/ 4712506 h 7041654"/>
              <a:gd name="connsiteX10251" fmla="*/ 4269909 w 9636586"/>
              <a:gd name="connsiteY10251" fmla="*/ 4711497 h 7041654"/>
              <a:gd name="connsiteX10252" fmla="*/ 4269397 w 9636586"/>
              <a:gd name="connsiteY10252" fmla="*/ 4709480 h 7041654"/>
              <a:gd name="connsiteX10253" fmla="*/ 4269397 w 9636586"/>
              <a:gd name="connsiteY10253" fmla="*/ 4703429 h 7041654"/>
              <a:gd name="connsiteX10254" fmla="*/ 4268905 w 9636586"/>
              <a:gd name="connsiteY10254" fmla="*/ 4702915 h 7041654"/>
              <a:gd name="connsiteX10255" fmla="*/ 4266878 w 9636586"/>
              <a:gd name="connsiteY10255" fmla="*/ 4702915 h 7041654"/>
              <a:gd name="connsiteX10256" fmla="*/ 4263335 w 9636586"/>
              <a:gd name="connsiteY10256" fmla="*/ 4700898 h 7041654"/>
              <a:gd name="connsiteX10257" fmla="*/ 4258297 w 9636586"/>
              <a:gd name="connsiteY10257" fmla="*/ 4699889 h 7041654"/>
              <a:gd name="connsiteX10258" fmla="*/ 4256781 w 9636586"/>
              <a:gd name="connsiteY10258" fmla="*/ 4698881 h 7041654"/>
              <a:gd name="connsiteX10259" fmla="*/ 4254754 w 9636586"/>
              <a:gd name="connsiteY10259" fmla="*/ 4697358 h 7041654"/>
              <a:gd name="connsiteX10260" fmla="*/ 4254262 w 9636586"/>
              <a:gd name="connsiteY10260" fmla="*/ 4697358 h 7041654"/>
              <a:gd name="connsiteX10261" fmla="*/ 4254754 w 9636586"/>
              <a:gd name="connsiteY10261" fmla="*/ 4696349 h 7041654"/>
              <a:gd name="connsiteX10262" fmla="*/ 4255266 w 9636586"/>
              <a:gd name="connsiteY10262" fmla="*/ 4693839 h 7041654"/>
              <a:gd name="connsiteX10263" fmla="*/ 4254262 w 9636586"/>
              <a:gd name="connsiteY10263" fmla="*/ 4691822 h 7041654"/>
              <a:gd name="connsiteX10264" fmla="*/ 4253238 w 9636586"/>
              <a:gd name="connsiteY10264" fmla="*/ 4691307 h 7041654"/>
              <a:gd name="connsiteX10265" fmla="*/ 4250719 w 9636586"/>
              <a:gd name="connsiteY10265" fmla="*/ 4690793 h 7041654"/>
              <a:gd name="connsiteX10266" fmla="*/ 4248692 w 9636586"/>
              <a:gd name="connsiteY10266" fmla="*/ 4689784 h 7041654"/>
              <a:gd name="connsiteX10267" fmla="*/ 4248200 w 9636586"/>
              <a:gd name="connsiteY10267" fmla="*/ 4687767 h 7041654"/>
              <a:gd name="connsiteX10268" fmla="*/ 4249716 w 9636586"/>
              <a:gd name="connsiteY10268" fmla="*/ 4686759 h 7041654"/>
              <a:gd name="connsiteX10269" fmla="*/ 4251723 w 9636586"/>
              <a:gd name="connsiteY10269" fmla="*/ 4684742 h 7041654"/>
              <a:gd name="connsiteX10270" fmla="*/ 4252235 w 9636586"/>
              <a:gd name="connsiteY10270" fmla="*/ 4683733 h 7041654"/>
              <a:gd name="connsiteX10271" fmla="*/ 4250207 w 9636586"/>
              <a:gd name="connsiteY10271" fmla="*/ 4681222 h 7041654"/>
              <a:gd name="connsiteX10272" fmla="*/ 4245660 w 9636586"/>
              <a:gd name="connsiteY10272" fmla="*/ 4679185 h 7041654"/>
              <a:gd name="connsiteX10273" fmla="*/ 4240622 w 9636586"/>
              <a:gd name="connsiteY10273" fmla="*/ 4678176 h 7041654"/>
              <a:gd name="connsiteX10274" fmla="*/ 4236076 w 9636586"/>
              <a:gd name="connsiteY10274" fmla="*/ 4678176 h 7041654"/>
              <a:gd name="connsiteX10275" fmla="*/ 4232533 w 9636586"/>
              <a:gd name="connsiteY10275" fmla="*/ 4679185 h 7041654"/>
              <a:gd name="connsiteX10276" fmla="*/ 4232021 w 9636586"/>
              <a:gd name="connsiteY10276" fmla="*/ 4683733 h 7041654"/>
              <a:gd name="connsiteX10277" fmla="*/ 4231529 w 9636586"/>
              <a:gd name="connsiteY10277" fmla="*/ 4687767 h 7041654"/>
              <a:gd name="connsiteX10278" fmla="*/ 4230014 w 9636586"/>
              <a:gd name="connsiteY10278" fmla="*/ 4691822 h 7041654"/>
              <a:gd name="connsiteX10279" fmla="*/ 4227986 w 9636586"/>
              <a:gd name="connsiteY10279" fmla="*/ 4693839 h 7041654"/>
              <a:gd name="connsiteX10280" fmla="*/ 4225979 w 9636586"/>
              <a:gd name="connsiteY10280" fmla="*/ 4693839 h 7041654"/>
              <a:gd name="connsiteX10281" fmla="*/ 4216886 w 9636586"/>
              <a:gd name="connsiteY10281" fmla="*/ 4689784 h 7041654"/>
              <a:gd name="connsiteX10282" fmla="*/ 4214346 w 9636586"/>
              <a:gd name="connsiteY10282" fmla="*/ 4688282 h 7041654"/>
              <a:gd name="connsiteX10283" fmla="*/ 4213343 w 9636586"/>
              <a:gd name="connsiteY10283" fmla="*/ 4687273 h 7041654"/>
              <a:gd name="connsiteX10284" fmla="*/ 4212339 w 9636586"/>
              <a:gd name="connsiteY10284" fmla="*/ 4681716 h 7041654"/>
              <a:gd name="connsiteX10285" fmla="*/ 4210312 w 9636586"/>
              <a:gd name="connsiteY10285" fmla="*/ 4681222 h 7041654"/>
              <a:gd name="connsiteX10286" fmla="*/ 4204762 w 9636586"/>
              <a:gd name="connsiteY10286" fmla="*/ 4684742 h 7041654"/>
              <a:gd name="connsiteX10287" fmla="*/ 4202222 w 9636586"/>
              <a:gd name="connsiteY10287" fmla="*/ 4685256 h 7041654"/>
              <a:gd name="connsiteX10288" fmla="*/ 4200707 w 9636586"/>
              <a:gd name="connsiteY10288" fmla="*/ 4685256 h 7041654"/>
              <a:gd name="connsiteX10289" fmla="*/ 4198188 w 9636586"/>
              <a:gd name="connsiteY10289" fmla="*/ 4685750 h 7041654"/>
              <a:gd name="connsiteX10290" fmla="*/ 4197696 w 9636586"/>
              <a:gd name="connsiteY10290" fmla="*/ 4688282 h 7041654"/>
              <a:gd name="connsiteX10291" fmla="*/ 4198188 w 9636586"/>
              <a:gd name="connsiteY10291" fmla="*/ 4690793 h 7041654"/>
              <a:gd name="connsiteX10292" fmla="*/ 4200215 w 9636586"/>
              <a:gd name="connsiteY10292" fmla="*/ 4691307 h 7041654"/>
              <a:gd name="connsiteX10293" fmla="*/ 4204762 w 9636586"/>
              <a:gd name="connsiteY10293" fmla="*/ 4691822 h 7041654"/>
              <a:gd name="connsiteX10294" fmla="*/ 4209800 w 9636586"/>
              <a:gd name="connsiteY10294" fmla="*/ 4693839 h 7041654"/>
              <a:gd name="connsiteX10295" fmla="*/ 4213343 w 9636586"/>
              <a:gd name="connsiteY10295" fmla="*/ 4696864 h 7041654"/>
              <a:gd name="connsiteX10296" fmla="*/ 4213855 w 9636586"/>
              <a:gd name="connsiteY10296" fmla="*/ 4699375 h 7041654"/>
              <a:gd name="connsiteX10297" fmla="*/ 4209800 w 9636586"/>
              <a:gd name="connsiteY10297" fmla="*/ 4700383 h 7041654"/>
              <a:gd name="connsiteX10298" fmla="*/ 4207793 w 9636586"/>
              <a:gd name="connsiteY10298" fmla="*/ 4699889 h 7041654"/>
              <a:gd name="connsiteX10299" fmla="*/ 4204762 w 9636586"/>
              <a:gd name="connsiteY10299" fmla="*/ 4697872 h 7041654"/>
              <a:gd name="connsiteX10300" fmla="*/ 4201731 w 9636586"/>
              <a:gd name="connsiteY10300" fmla="*/ 4697358 h 7041654"/>
              <a:gd name="connsiteX10301" fmla="*/ 4201219 w 9636586"/>
              <a:gd name="connsiteY10301" fmla="*/ 4697872 h 7041654"/>
              <a:gd name="connsiteX10302" fmla="*/ 4200215 w 9636586"/>
              <a:gd name="connsiteY10302" fmla="*/ 4699889 h 7041654"/>
              <a:gd name="connsiteX10303" fmla="*/ 4198700 w 9636586"/>
              <a:gd name="connsiteY10303" fmla="*/ 4700898 h 7041654"/>
              <a:gd name="connsiteX10304" fmla="*/ 4197184 w 9636586"/>
              <a:gd name="connsiteY10304" fmla="*/ 4701906 h 7041654"/>
              <a:gd name="connsiteX10305" fmla="*/ 4185572 w 9636586"/>
              <a:gd name="connsiteY10305" fmla="*/ 4700383 h 7041654"/>
              <a:gd name="connsiteX10306" fmla="*/ 4179510 w 9636586"/>
              <a:gd name="connsiteY10306" fmla="*/ 4699375 h 7041654"/>
              <a:gd name="connsiteX10307" fmla="*/ 4175455 w 9636586"/>
              <a:gd name="connsiteY10307" fmla="*/ 4697358 h 7041654"/>
              <a:gd name="connsiteX10308" fmla="*/ 4169905 w 9636586"/>
              <a:gd name="connsiteY10308" fmla="*/ 4702421 h 7041654"/>
              <a:gd name="connsiteX10309" fmla="*/ 4167898 w 9636586"/>
              <a:gd name="connsiteY10309" fmla="*/ 4703429 h 7041654"/>
              <a:gd name="connsiteX10310" fmla="*/ 4166382 w 9636586"/>
              <a:gd name="connsiteY10310" fmla="*/ 4702915 h 7041654"/>
              <a:gd name="connsiteX10311" fmla="*/ 4162839 w 9636586"/>
              <a:gd name="connsiteY10311" fmla="*/ 4699889 h 7041654"/>
              <a:gd name="connsiteX10312" fmla="*/ 4158292 w 9636586"/>
              <a:gd name="connsiteY10312" fmla="*/ 4698881 h 7041654"/>
              <a:gd name="connsiteX10313" fmla="*/ 4154258 w 9636586"/>
              <a:gd name="connsiteY10313" fmla="*/ 4696864 h 7041654"/>
              <a:gd name="connsiteX10314" fmla="*/ 4151718 w 9636586"/>
              <a:gd name="connsiteY10314" fmla="*/ 4696349 h 7041654"/>
              <a:gd name="connsiteX10315" fmla="*/ 4150203 w 9636586"/>
              <a:gd name="connsiteY10315" fmla="*/ 4696864 h 7041654"/>
              <a:gd name="connsiteX10316" fmla="*/ 4145656 w 9636586"/>
              <a:gd name="connsiteY10316" fmla="*/ 4698881 h 7041654"/>
              <a:gd name="connsiteX10317" fmla="*/ 4144653 w 9636586"/>
              <a:gd name="connsiteY10317" fmla="*/ 4698881 h 7041654"/>
              <a:gd name="connsiteX10318" fmla="*/ 4142625 w 9636586"/>
              <a:gd name="connsiteY10318" fmla="*/ 4698881 h 7041654"/>
              <a:gd name="connsiteX10319" fmla="*/ 4142625 w 9636586"/>
              <a:gd name="connsiteY10319" fmla="*/ 4697872 h 7041654"/>
              <a:gd name="connsiteX10320" fmla="*/ 4142134 w 9636586"/>
              <a:gd name="connsiteY10320" fmla="*/ 4696864 h 7041654"/>
              <a:gd name="connsiteX10321" fmla="*/ 4140618 w 9636586"/>
              <a:gd name="connsiteY10321" fmla="*/ 4694332 h 7041654"/>
              <a:gd name="connsiteX10322" fmla="*/ 4123947 w 9636586"/>
              <a:gd name="connsiteY10322" fmla="*/ 4680708 h 7041654"/>
              <a:gd name="connsiteX10323" fmla="*/ 4119913 w 9636586"/>
              <a:gd name="connsiteY10323" fmla="*/ 4678176 h 7041654"/>
              <a:gd name="connsiteX10324" fmla="*/ 4114854 w 9636586"/>
              <a:gd name="connsiteY10324" fmla="*/ 4678176 h 7041654"/>
              <a:gd name="connsiteX10325" fmla="*/ 4113338 w 9636586"/>
              <a:gd name="connsiteY10325" fmla="*/ 4678691 h 7041654"/>
              <a:gd name="connsiteX10326" fmla="*/ 4111823 w 9636586"/>
              <a:gd name="connsiteY10326" fmla="*/ 4680708 h 7041654"/>
              <a:gd name="connsiteX10327" fmla="*/ 4110307 w 9636586"/>
              <a:gd name="connsiteY10327" fmla="*/ 4681222 h 7041654"/>
              <a:gd name="connsiteX10328" fmla="*/ 4107788 w 9636586"/>
              <a:gd name="connsiteY10328" fmla="*/ 4680708 h 7041654"/>
              <a:gd name="connsiteX10329" fmla="*/ 4107276 w 9636586"/>
              <a:gd name="connsiteY10329" fmla="*/ 4679185 h 7041654"/>
              <a:gd name="connsiteX10330" fmla="*/ 4106785 w 9636586"/>
              <a:gd name="connsiteY10330" fmla="*/ 4676159 h 7041654"/>
              <a:gd name="connsiteX10331" fmla="*/ 4105761 w 9636586"/>
              <a:gd name="connsiteY10331" fmla="*/ 4673134 h 7041654"/>
              <a:gd name="connsiteX10332" fmla="*/ 4103242 w 9636586"/>
              <a:gd name="connsiteY10332" fmla="*/ 4672125 h 7041654"/>
              <a:gd name="connsiteX10333" fmla="*/ 4099207 w 9636586"/>
              <a:gd name="connsiteY10333" fmla="*/ 4671117 h 7041654"/>
              <a:gd name="connsiteX10334" fmla="*/ 4085568 w 9636586"/>
              <a:gd name="connsiteY10334" fmla="*/ 4662041 h 7041654"/>
              <a:gd name="connsiteX10335" fmla="*/ 4080509 w 9636586"/>
              <a:gd name="connsiteY10335" fmla="*/ 4656484 h 7041654"/>
              <a:gd name="connsiteX10336" fmla="*/ 4070924 w 9636586"/>
              <a:gd name="connsiteY10336" fmla="*/ 4649404 h 7041654"/>
              <a:gd name="connsiteX10337" fmla="*/ 4066869 w 9636586"/>
              <a:gd name="connsiteY10337" fmla="*/ 4648910 h 7041654"/>
              <a:gd name="connsiteX10338" fmla="*/ 4061831 w 9636586"/>
              <a:gd name="connsiteY10338" fmla="*/ 4647902 h 7041654"/>
              <a:gd name="connsiteX10339" fmla="*/ 4052226 w 9636586"/>
              <a:gd name="connsiteY10339" fmla="*/ 4648910 h 7041654"/>
              <a:gd name="connsiteX10340" fmla="*/ 4042641 w 9636586"/>
              <a:gd name="connsiteY10340" fmla="*/ 4647902 h 7041654"/>
              <a:gd name="connsiteX10341" fmla="*/ 4028489 w 9636586"/>
              <a:gd name="connsiteY10341" fmla="*/ 4644876 h 7041654"/>
              <a:gd name="connsiteX10342" fmla="*/ 4023451 w 9636586"/>
              <a:gd name="connsiteY10342" fmla="*/ 4644876 h 7041654"/>
              <a:gd name="connsiteX10343" fmla="*/ 4013846 w 9636586"/>
              <a:gd name="connsiteY10343" fmla="*/ 4646379 h 7041654"/>
              <a:gd name="connsiteX10344" fmla="*/ 4008788 w 9636586"/>
              <a:gd name="connsiteY10344" fmla="*/ 4647387 h 7041654"/>
              <a:gd name="connsiteX10345" fmla="*/ 4005265 w 9636586"/>
              <a:gd name="connsiteY10345" fmla="*/ 4649404 h 7041654"/>
              <a:gd name="connsiteX10346" fmla="*/ 4002726 w 9636586"/>
              <a:gd name="connsiteY10346" fmla="*/ 4650927 h 7041654"/>
              <a:gd name="connsiteX10347" fmla="*/ 4000718 w 9636586"/>
              <a:gd name="connsiteY10347" fmla="*/ 4655475 h 7041654"/>
              <a:gd name="connsiteX10348" fmla="*/ 4001722 w 9636586"/>
              <a:gd name="connsiteY10348" fmla="*/ 4657492 h 7041654"/>
              <a:gd name="connsiteX10349" fmla="*/ 4004241 w 9636586"/>
              <a:gd name="connsiteY10349" fmla="*/ 4660518 h 7041654"/>
              <a:gd name="connsiteX10350" fmla="*/ 4007272 w 9636586"/>
              <a:gd name="connsiteY10350" fmla="*/ 4663543 h 7041654"/>
              <a:gd name="connsiteX10351" fmla="*/ 4004753 w 9636586"/>
              <a:gd name="connsiteY10351" fmla="*/ 4665066 h 7041654"/>
              <a:gd name="connsiteX10352" fmla="*/ 4002726 w 9636586"/>
              <a:gd name="connsiteY10352" fmla="*/ 4664552 h 7041654"/>
              <a:gd name="connsiteX10353" fmla="*/ 3998179 w 9636586"/>
              <a:gd name="connsiteY10353" fmla="*/ 4662535 h 7041654"/>
              <a:gd name="connsiteX10354" fmla="*/ 3993653 w 9636586"/>
              <a:gd name="connsiteY10354" fmla="*/ 4661526 h 7041654"/>
              <a:gd name="connsiteX10355" fmla="*/ 3989106 w 9636586"/>
              <a:gd name="connsiteY10355" fmla="*/ 4661526 h 7041654"/>
              <a:gd name="connsiteX10356" fmla="*/ 3985051 w 9636586"/>
              <a:gd name="connsiteY10356" fmla="*/ 4661526 h 7041654"/>
              <a:gd name="connsiteX10357" fmla="*/ 3974442 w 9636586"/>
              <a:gd name="connsiteY10357" fmla="*/ 4665560 h 7041654"/>
              <a:gd name="connsiteX10358" fmla="*/ 3964858 w 9636586"/>
              <a:gd name="connsiteY10358" fmla="*/ 4666075 h 7041654"/>
              <a:gd name="connsiteX10359" fmla="*/ 3955765 w 9636586"/>
              <a:gd name="connsiteY10359" fmla="*/ 4665560 h 7041654"/>
              <a:gd name="connsiteX10360" fmla="*/ 3947675 w 9636586"/>
              <a:gd name="connsiteY10360" fmla="*/ 4662041 h 7041654"/>
              <a:gd name="connsiteX10361" fmla="*/ 3940609 w 9636586"/>
              <a:gd name="connsiteY10361" fmla="*/ 4656484 h 7041654"/>
              <a:gd name="connsiteX10362" fmla="*/ 3930001 w 9636586"/>
              <a:gd name="connsiteY10362" fmla="*/ 4644362 h 7041654"/>
              <a:gd name="connsiteX10363" fmla="*/ 3923939 w 9636586"/>
              <a:gd name="connsiteY10363" fmla="*/ 4639813 h 7041654"/>
              <a:gd name="connsiteX10364" fmla="*/ 3892133 w 9636586"/>
              <a:gd name="connsiteY10364" fmla="*/ 4622669 h 7041654"/>
              <a:gd name="connsiteX10365" fmla="*/ 3863850 w 9636586"/>
              <a:gd name="connsiteY10365" fmla="*/ 4602973 h 7041654"/>
              <a:gd name="connsiteX10366" fmla="*/ 3812834 w 9636586"/>
              <a:gd name="connsiteY10366" fmla="*/ 4577741 h 7041654"/>
              <a:gd name="connsiteX10367" fmla="*/ 3773942 w 9636586"/>
              <a:gd name="connsiteY10367" fmla="*/ 4562593 h 7041654"/>
              <a:gd name="connsiteX10368" fmla="*/ 3739597 w 9636586"/>
              <a:gd name="connsiteY10368" fmla="*/ 4551500 h 7041654"/>
              <a:gd name="connsiteX10369" fmla="*/ 3731016 w 9636586"/>
              <a:gd name="connsiteY10369" fmla="*/ 4550985 h 7041654"/>
              <a:gd name="connsiteX10370" fmla="*/ 3721923 w 9636586"/>
              <a:gd name="connsiteY10370" fmla="*/ 4554525 h 7041654"/>
              <a:gd name="connsiteX10371" fmla="*/ 3701729 w 9636586"/>
              <a:gd name="connsiteY10371" fmla="*/ 4567141 h 7041654"/>
              <a:gd name="connsiteX10372" fmla="*/ 3668900 w 9636586"/>
              <a:gd name="connsiteY10372" fmla="*/ 4577226 h 7041654"/>
              <a:gd name="connsiteX10373" fmla="*/ 3659807 w 9636586"/>
              <a:gd name="connsiteY10373" fmla="*/ 4578235 h 7041654"/>
              <a:gd name="connsiteX10374" fmla="*/ 3641108 w 9636586"/>
              <a:gd name="connsiteY10374" fmla="*/ 4577741 h 7041654"/>
              <a:gd name="connsiteX10375" fmla="*/ 3610306 w 9636586"/>
              <a:gd name="connsiteY10375" fmla="*/ 4574201 h 7041654"/>
              <a:gd name="connsiteX10376" fmla="*/ 3562321 w 9636586"/>
              <a:gd name="connsiteY10376" fmla="*/ 4574201 h 7041654"/>
              <a:gd name="connsiteX10377" fmla="*/ 3553228 w 9636586"/>
              <a:gd name="connsiteY10377" fmla="*/ 4571690 h 7041654"/>
              <a:gd name="connsiteX10378" fmla="*/ 3530495 w 9636586"/>
              <a:gd name="connsiteY10378" fmla="*/ 4571690 h 7041654"/>
              <a:gd name="connsiteX10379" fmla="*/ 3525969 w 9636586"/>
              <a:gd name="connsiteY10379" fmla="*/ 4572184 h 7041654"/>
              <a:gd name="connsiteX10380" fmla="*/ 3514849 w 9636586"/>
              <a:gd name="connsiteY10380" fmla="*/ 4575724 h 7041654"/>
              <a:gd name="connsiteX10381" fmla="*/ 3487078 w 9636586"/>
              <a:gd name="connsiteY10381" fmla="*/ 4574715 h 7041654"/>
              <a:gd name="connsiteX10382" fmla="*/ 3447674 w 9636586"/>
              <a:gd name="connsiteY10382" fmla="*/ 4579758 h 7041654"/>
              <a:gd name="connsiteX10383" fmla="*/ 3403232 w 9636586"/>
              <a:gd name="connsiteY10383" fmla="*/ 4581281 h 7041654"/>
              <a:gd name="connsiteX10384" fmla="*/ 3390104 w 9636586"/>
              <a:gd name="connsiteY10384" fmla="*/ 4584800 h 7041654"/>
              <a:gd name="connsiteX10385" fmla="*/ 3385558 w 9636586"/>
              <a:gd name="connsiteY10385" fmla="*/ 4585315 h 7041654"/>
              <a:gd name="connsiteX10386" fmla="*/ 3368375 w 9636586"/>
              <a:gd name="connsiteY10386" fmla="*/ 4585315 h 7041654"/>
              <a:gd name="connsiteX10387" fmla="*/ 3356763 w 9636586"/>
              <a:gd name="connsiteY10387" fmla="*/ 4587825 h 7041654"/>
              <a:gd name="connsiteX10388" fmla="*/ 3351725 w 9636586"/>
              <a:gd name="connsiteY10388" fmla="*/ 4588340 h 7041654"/>
              <a:gd name="connsiteX10389" fmla="*/ 3338576 w 9636586"/>
              <a:gd name="connsiteY10389" fmla="*/ 4587825 h 7041654"/>
              <a:gd name="connsiteX10390" fmla="*/ 3334542 w 9636586"/>
              <a:gd name="connsiteY10390" fmla="*/ 4588340 h 7041654"/>
              <a:gd name="connsiteX10391" fmla="*/ 3321926 w 9636586"/>
              <a:gd name="connsiteY10391" fmla="*/ 4592888 h 7041654"/>
              <a:gd name="connsiteX10392" fmla="*/ 3318895 w 9636586"/>
              <a:gd name="connsiteY10392" fmla="*/ 4592888 h 7041654"/>
              <a:gd name="connsiteX10393" fmla="*/ 3312833 w 9636586"/>
              <a:gd name="connsiteY10393" fmla="*/ 4592888 h 7041654"/>
              <a:gd name="connsiteX10394" fmla="*/ 3293645 w 9636586"/>
              <a:gd name="connsiteY10394" fmla="*/ 4594905 h 7041654"/>
              <a:gd name="connsiteX10395" fmla="*/ 3293645 w 9636586"/>
              <a:gd name="connsiteY10395" fmla="*/ 4595302 h 7041654"/>
              <a:gd name="connsiteX10396" fmla="*/ 3291614 w 9636586"/>
              <a:gd name="connsiteY10396" fmla="*/ 4595302 h 7041654"/>
              <a:gd name="connsiteX10397" fmla="*/ 3279510 w 9636586"/>
              <a:gd name="connsiteY10397" fmla="*/ 4598844 h 7041654"/>
              <a:gd name="connsiteX10398" fmla="*/ 3246683 w 9636586"/>
              <a:gd name="connsiteY10398" fmla="*/ 4613451 h 7041654"/>
              <a:gd name="connsiteX10399" fmla="*/ 3243664 w 9636586"/>
              <a:gd name="connsiteY10399" fmla="*/ 4616482 h 7041654"/>
              <a:gd name="connsiteX10400" fmla="*/ 3236610 w 9636586"/>
              <a:gd name="connsiteY10400" fmla="*/ 4619002 h 7041654"/>
              <a:gd name="connsiteX10401" fmla="*/ 3222969 w 9636586"/>
              <a:gd name="connsiteY10401" fmla="*/ 4627584 h 7041654"/>
              <a:gd name="connsiteX10402" fmla="*/ 3133656 w 9636586"/>
              <a:gd name="connsiteY10402" fmla="*/ 4662421 h 7041654"/>
              <a:gd name="connsiteX10403" fmla="*/ 3092266 w 9636586"/>
              <a:gd name="connsiteY10403" fmla="*/ 4676042 h 7041654"/>
              <a:gd name="connsiteX10404" fmla="*/ 3041297 w 9636586"/>
              <a:gd name="connsiteY10404" fmla="*/ 4684113 h 7041654"/>
              <a:gd name="connsiteX10405" fmla="*/ 3004436 w 9636586"/>
              <a:gd name="connsiteY10405" fmla="*/ 4696237 h 7041654"/>
              <a:gd name="connsiteX10406" fmla="*/ 2999907 w 9636586"/>
              <a:gd name="connsiteY10406" fmla="*/ 4696748 h 7041654"/>
              <a:gd name="connsiteX10407" fmla="*/ 2997876 w 9636586"/>
              <a:gd name="connsiteY10407" fmla="*/ 4697259 h 7041654"/>
              <a:gd name="connsiteX10408" fmla="*/ 2993841 w 9636586"/>
              <a:gd name="connsiteY10408" fmla="*/ 4701276 h 7041654"/>
              <a:gd name="connsiteX10409" fmla="*/ 2992826 w 9636586"/>
              <a:gd name="connsiteY10409" fmla="*/ 4702298 h 7041654"/>
              <a:gd name="connsiteX10410" fmla="*/ 2943366 w 9636586"/>
              <a:gd name="connsiteY10410" fmla="*/ 4714934 h 7041654"/>
              <a:gd name="connsiteX10411" fmla="*/ 2906532 w 9636586"/>
              <a:gd name="connsiteY10411" fmla="*/ 4718950 h 7041654"/>
              <a:gd name="connsiteX10412" fmla="*/ 2902497 w 9636586"/>
              <a:gd name="connsiteY10412" fmla="*/ 4720959 h 7041654"/>
              <a:gd name="connsiteX10413" fmla="*/ 2901482 w 9636586"/>
              <a:gd name="connsiteY10413" fmla="*/ 4718950 h 7041654"/>
              <a:gd name="connsiteX10414" fmla="*/ 2895416 w 9636586"/>
              <a:gd name="connsiteY10414" fmla="*/ 4720959 h 7041654"/>
              <a:gd name="connsiteX10415" fmla="*/ 2871208 w 9636586"/>
              <a:gd name="connsiteY10415" fmla="*/ 4720959 h 7041654"/>
              <a:gd name="connsiteX10416" fmla="*/ 2847493 w 9636586"/>
              <a:gd name="connsiteY10416" fmla="*/ 4722493 h 7041654"/>
              <a:gd name="connsiteX10417" fmla="*/ 2840906 w 9636586"/>
              <a:gd name="connsiteY10417" fmla="*/ 4720959 h 7041654"/>
              <a:gd name="connsiteX10418" fmla="*/ 2834868 w 9636586"/>
              <a:gd name="connsiteY10418" fmla="*/ 4722493 h 7041654"/>
              <a:gd name="connsiteX10419" fmla="*/ 2818207 w 9636586"/>
              <a:gd name="connsiteY10419" fmla="*/ 4723479 h 7041654"/>
              <a:gd name="connsiteX10420" fmla="*/ 2755628 w 9636586"/>
              <a:gd name="connsiteY10420" fmla="*/ 4716431 h 7041654"/>
              <a:gd name="connsiteX10421" fmla="*/ 2736442 w 9636586"/>
              <a:gd name="connsiteY10421" fmla="*/ 4710880 h 7041654"/>
              <a:gd name="connsiteX10422" fmla="*/ 2730404 w 9636586"/>
              <a:gd name="connsiteY10422" fmla="*/ 4707849 h 7041654"/>
              <a:gd name="connsiteX10423" fmla="*/ 2721319 w 9636586"/>
              <a:gd name="connsiteY10423" fmla="*/ 4707338 h 7041654"/>
              <a:gd name="connsiteX10424" fmla="*/ 2717778 w 9636586"/>
              <a:gd name="connsiteY10424" fmla="*/ 4706352 h 7041654"/>
              <a:gd name="connsiteX10425" fmla="*/ 2715254 w 9636586"/>
              <a:gd name="connsiteY10425" fmla="*/ 4707338 h 7041654"/>
              <a:gd name="connsiteX10426" fmla="*/ 2708172 w 9636586"/>
              <a:gd name="connsiteY10426" fmla="*/ 4709346 h 7041654"/>
              <a:gd name="connsiteX10427" fmla="*/ 2705647 w 9636586"/>
              <a:gd name="connsiteY10427" fmla="*/ 4710369 h 7041654"/>
              <a:gd name="connsiteX10428" fmla="*/ 2702134 w 9636586"/>
              <a:gd name="connsiteY10428" fmla="*/ 4713400 h 7041654"/>
              <a:gd name="connsiteX10429" fmla="*/ 2700624 w 9636586"/>
              <a:gd name="connsiteY10429" fmla="*/ 4714934 h 7041654"/>
              <a:gd name="connsiteX10430" fmla="*/ 2696068 w 9636586"/>
              <a:gd name="connsiteY10430" fmla="*/ 4716431 h 7041654"/>
              <a:gd name="connsiteX10431" fmla="*/ 2680917 w 9636586"/>
              <a:gd name="connsiteY10431" fmla="*/ 4714934 h 7041654"/>
              <a:gd name="connsiteX10432" fmla="*/ 2672354 w 9636586"/>
              <a:gd name="connsiteY10432" fmla="*/ 4713400 h 7041654"/>
              <a:gd name="connsiteX10433" fmla="*/ 2663763 w 9636586"/>
              <a:gd name="connsiteY10433" fmla="*/ 4716942 h 7041654"/>
              <a:gd name="connsiteX10434" fmla="*/ 2649134 w 9636586"/>
              <a:gd name="connsiteY10434" fmla="*/ 4726035 h 7041654"/>
              <a:gd name="connsiteX10435" fmla="*/ 2641064 w 9636586"/>
              <a:gd name="connsiteY10435" fmla="*/ 4729066 h 7041654"/>
              <a:gd name="connsiteX10436" fmla="*/ 2611778 w 9636586"/>
              <a:gd name="connsiteY10436" fmla="*/ 4749223 h 7041654"/>
              <a:gd name="connsiteX10437" fmla="*/ 2583535 w 9636586"/>
              <a:gd name="connsiteY10437" fmla="*/ 4768906 h 7041654"/>
              <a:gd name="connsiteX10438" fmla="*/ 2575438 w 9636586"/>
              <a:gd name="connsiteY10438" fmla="*/ 4771937 h 7041654"/>
              <a:gd name="connsiteX10439" fmla="*/ 2541624 w 9636586"/>
              <a:gd name="connsiteY10439" fmla="*/ 4780519 h 7041654"/>
              <a:gd name="connsiteX10440" fmla="*/ 2525485 w 9636586"/>
              <a:gd name="connsiteY10440" fmla="*/ 4786581 h 7041654"/>
              <a:gd name="connsiteX10441" fmla="*/ 2494689 w 9636586"/>
              <a:gd name="connsiteY10441" fmla="*/ 4804255 h 7041654"/>
              <a:gd name="connsiteX10442" fmla="*/ 2482091 w 9636586"/>
              <a:gd name="connsiteY10442" fmla="*/ 4808309 h 7041654"/>
              <a:gd name="connsiteX10443" fmla="*/ 2478550 w 9636586"/>
              <a:gd name="connsiteY10443" fmla="*/ 4808784 h 7041654"/>
              <a:gd name="connsiteX10444" fmla="*/ 2475010 w 9636586"/>
              <a:gd name="connsiteY10444" fmla="*/ 4809806 h 7041654"/>
              <a:gd name="connsiteX10445" fmla="*/ 2448276 w 9636586"/>
              <a:gd name="connsiteY10445" fmla="*/ 4830000 h 7041654"/>
              <a:gd name="connsiteX10446" fmla="*/ 2441195 w 9636586"/>
              <a:gd name="connsiteY10446" fmla="*/ 4832009 h 7041654"/>
              <a:gd name="connsiteX10447" fmla="*/ 2423025 w 9636586"/>
              <a:gd name="connsiteY10447" fmla="*/ 4841102 h 7041654"/>
              <a:gd name="connsiteX10448" fmla="*/ 2415450 w 9636586"/>
              <a:gd name="connsiteY10448" fmla="*/ 4843621 h 7041654"/>
              <a:gd name="connsiteX10449" fmla="*/ 2378122 w 9636586"/>
              <a:gd name="connsiteY10449" fmla="*/ 4851180 h 7041654"/>
              <a:gd name="connsiteX10450" fmla="*/ 2343291 w 9636586"/>
              <a:gd name="connsiteY10450" fmla="*/ 4853700 h 7041654"/>
              <a:gd name="connsiteX10451" fmla="*/ 2334700 w 9636586"/>
              <a:gd name="connsiteY10451" fmla="*/ 4856731 h 7041654"/>
              <a:gd name="connsiteX10452" fmla="*/ 2330666 w 9636586"/>
              <a:gd name="connsiteY10452" fmla="*/ 4859287 h 7041654"/>
              <a:gd name="connsiteX10453" fmla="*/ 2322596 w 9636586"/>
              <a:gd name="connsiteY10453" fmla="*/ 4866335 h 7041654"/>
              <a:gd name="connsiteX10454" fmla="*/ 2320071 w 9636586"/>
              <a:gd name="connsiteY10454" fmla="*/ 4867832 h 7041654"/>
              <a:gd name="connsiteX10455" fmla="*/ 2316036 w 9636586"/>
              <a:gd name="connsiteY10455" fmla="*/ 4868855 h 7041654"/>
              <a:gd name="connsiteX10456" fmla="*/ 2311480 w 9636586"/>
              <a:gd name="connsiteY10456" fmla="*/ 4871375 h 7041654"/>
              <a:gd name="connsiteX10457" fmla="*/ 2303932 w 9636586"/>
              <a:gd name="connsiteY10457" fmla="*/ 4877436 h 7041654"/>
              <a:gd name="connsiteX10458" fmla="*/ 2294326 w 9636586"/>
              <a:gd name="connsiteY10458" fmla="*/ 4888027 h 7041654"/>
              <a:gd name="connsiteX10459" fmla="*/ 2289276 w 9636586"/>
              <a:gd name="connsiteY10459" fmla="*/ 4895622 h 7041654"/>
              <a:gd name="connsiteX10460" fmla="*/ 2286750 w 9636586"/>
              <a:gd name="connsiteY10460" fmla="*/ 4902670 h 7041654"/>
              <a:gd name="connsiteX10461" fmla="*/ 2285762 w 9636586"/>
              <a:gd name="connsiteY10461" fmla="*/ 4911252 h 7041654"/>
              <a:gd name="connsiteX10462" fmla="*/ 2284747 w 9636586"/>
              <a:gd name="connsiteY10462" fmla="*/ 4915305 h 7041654"/>
              <a:gd name="connsiteX10463" fmla="*/ 2282222 w 9636586"/>
              <a:gd name="connsiteY10463" fmla="*/ 4918811 h 7041654"/>
              <a:gd name="connsiteX10464" fmla="*/ 2279696 w 9636586"/>
              <a:gd name="connsiteY10464" fmla="*/ 4921842 h 7041654"/>
              <a:gd name="connsiteX10465" fmla="*/ 2271627 w 9636586"/>
              <a:gd name="connsiteY10465" fmla="*/ 4935974 h 7041654"/>
              <a:gd name="connsiteX10466" fmla="*/ 2271627 w 9636586"/>
              <a:gd name="connsiteY10466" fmla="*/ 4937508 h 7041654"/>
              <a:gd name="connsiteX10467" fmla="*/ 2271627 w 9636586"/>
              <a:gd name="connsiteY10467" fmla="*/ 4939005 h 7041654"/>
              <a:gd name="connsiteX10468" fmla="*/ 2271627 w 9636586"/>
              <a:gd name="connsiteY10468" fmla="*/ 4940539 h 7041654"/>
              <a:gd name="connsiteX10469" fmla="*/ 2271106 w 9636586"/>
              <a:gd name="connsiteY10469" fmla="*/ 4943058 h 7041654"/>
              <a:gd name="connsiteX10470" fmla="*/ 2268580 w 9636586"/>
              <a:gd name="connsiteY10470" fmla="*/ 4947587 h 7041654"/>
              <a:gd name="connsiteX10471" fmla="*/ 2267592 w 9636586"/>
              <a:gd name="connsiteY10471" fmla="*/ 4952663 h 7041654"/>
              <a:gd name="connsiteX10472" fmla="*/ 2264052 w 9636586"/>
              <a:gd name="connsiteY10472" fmla="*/ 4961719 h 7041654"/>
              <a:gd name="connsiteX10473" fmla="*/ 2263558 w 9636586"/>
              <a:gd name="connsiteY10473" fmla="*/ 4965772 h 7041654"/>
              <a:gd name="connsiteX10474" fmla="*/ 2262020 w 9636586"/>
              <a:gd name="connsiteY10474" fmla="*/ 4975376 h 7041654"/>
              <a:gd name="connsiteX10475" fmla="*/ 2260511 w 9636586"/>
              <a:gd name="connsiteY10475" fmla="*/ 4979905 h 7041654"/>
              <a:gd name="connsiteX10476" fmla="*/ 2256998 w 9636586"/>
              <a:gd name="connsiteY10476" fmla="*/ 4981402 h 7041654"/>
              <a:gd name="connsiteX10477" fmla="*/ 2251948 w 9636586"/>
              <a:gd name="connsiteY10477" fmla="*/ 4981913 h 7041654"/>
              <a:gd name="connsiteX10478" fmla="*/ 2247913 w 9636586"/>
              <a:gd name="connsiteY10478" fmla="*/ 4983922 h 7041654"/>
              <a:gd name="connsiteX10479" fmla="*/ 2244866 w 9636586"/>
              <a:gd name="connsiteY10479" fmla="*/ 4986478 h 7041654"/>
              <a:gd name="connsiteX10480" fmla="*/ 2242341 w 9636586"/>
              <a:gd name="connsiteY10480" fmla="*/ 4989983 h 7041654"/>
              <a:gd name="connsiteX10481" fmla="*/ 2242341 w 9636586"/>
              <a:gd name="connsiteY10481" fmla="*/ 4990495 h 7041654"/>
              <a:gd name="connsiteX10482" fmla="*/ 2242341 w 9636586"/>
              <a:gd name="connsiteY10482" fmla="*/ 4992028 h 7041654"/>
              <a:gd name="connsiteX10483" fmla="*/ 2242341 w 9636586"/>
              <a:gd name="connsiteY10483" fmla="*/ 4992503 h 7041654"/>
              <a:gd name="connsiteX10484" fmla="*/ 2241353 w 9636586"/>
              <a:gd name="connsiteY10484" fmla="*/ 4993014 h 7041654"/>
              <a:gd name="connsiteX10485" fmla="*/ 2232268 w 9636586"/>
              <a:gd name="connsiteY10485" fmla="*/ 4998565 h 7041654"/>
              <a:gd name="connsiteX10486" fmla="*/ 2220658 w 9636586"/>
              <a:gd name="connsiteY10486" fmla="*/ 5009666 h 7041654"/>
              <a:gd name="connsiteX10487" fmla="*/ 2217611 w 9636586"/>
              <a:gd name="connsiteY10487" fmla="*/ 5014742 h 7041654"/>
              <a:gd name="connsiteX10488" fmla="*/ 2215608 w 9636586"/>
              <a:gd name="connsiteY10488" fmla="*/ 5018759 h 7041654"/>
              <a:gd name="connsiteX10489" fmla="*/ 2215086 w 9636586"/>
              <a:gd name="connsiteY10489" fmla="*/ 5020768 h 7041654"/>
              <a:gd name="connsiteX10490" fmla="*/ 2215608 w 9636586"/>
              <a:gd name="connsiteY10490" fmla="*/ 5023324 h 7041654"/>
              <a:gd name="connsiteX10491" fmla="*/ 2216623 w 9636586"/>
              <a:gd name="connsiteY10491" fmla="*/ 5024821 h 7041654"/>
              <a:gd name="connsiteX10492" fmla="*/ 2217117 w 9636586"/>
              <a:gd name="connsiteY10492" fmla="*/ 5026318 h 7041654"/>
              <a:gd name="connsiteX10493" fmla="*/ 2214592 w 9636586"/>
              <a:gd name="connsiteY10493" fmla="*/ 5028363 h 7041654"/>
              <a:gd name="connsiteX10494" fmla="*/ 2211051 w 9636586"/>
              <a:gd name="connsiteY10494" fmla="*/ 5030372 h 7041654"/>
              <a:gd name="connsiteX10495" fmla="*/ 2201966 w 9636586"/>
              <a:gd name="connsiteY10495" fmla="*/ 5033914 h 7041654"/>
              <a:gd name="connsiteX10496" fmla="*/ 2198453 w 9636586"/>
              <a:gd name="connsiteY10496" fmla="*/ 5035923 h 7041654"/>
              <a:gd name="connsiteX10497" fmla="*/ 2196916 w 9636586"/>
              <a:gd name="connsiteY10497" fmla="*/ 5037456 h 7041654"/>
              <a:gd name="connsiteX10498" fmla="*/ 2194391 w 9636586"/>
              <a:gd name="connsiteY10498" fmla="*/ 5041984 h 7041654"/>
              <a:gd name="connsiteX10499" fmla="*/ 2192882 w 9636586"/>
              <a:gd name="connsiteY10499" fmla="*/ 5043007 h 7041654"/>
              <a:gd name="connsiteX10500" fmla="*/ 2190356 w 9636586"/>
              <a:gd name="connsiteY10500" fmla="*/ 5043007 h 7041654"/>
              <a:gd name="connsiteX10501" fmla="*/ 2184318 w 9636586"/>
              <a:gd name="connsiteY10501" fmla="*/ 5043007 h 7041654"/>
              <a:gd name="connsiteX10502" fmla="*/ 2181271 w 9636586"/>
              <a:gd name="connsiteY10502" fmla="*/ 5045015 h 7041654"/>
              <a:gd name="connsiteX10503" fmla="*/ 2173202 w 9636586"/>
              <a:gd name="connsiteY10503" fmla="*/ 5055605 h 7041654"/>
              <a:gd name="connsiteX10504" fmla="*/ 2170183 w 9636586"/>
              <a:gd name="connsiteY10504" fmla="*/ 5055605 h 7041654"/>
              <a:gd name="connsiteX10505" fmla="*/ 2166642 w 9636586"/>
              <a:gd name="connsiteY10505" fmla="*/ 5054619 h 7041654"/>
              <a:gd name="connsiteX10506" fmla="*/ 2163623 w 9636586"/>
              <a:gd name="connsiteY10506" fmla="*/ 5051589 h 7041654"/>
              <a:gd name="connsiteX10507" fmla="*/ 2162113 w 9636586"/>
              <a:gd name="connsiteY10507" fmla="*/ 5049544 h 7041654"/>
              <a:gd name="connsiteX10508" fmla="*/ 2159588 w 9636586"/>
              <a:gd name="connsiteY10508" fmla="*/ 5047535 h 7041654"/>
              <a:gd name="connsiteX10509" fmla="*/ 2143943 w 9636586"/>
              <a:gd name="connsiteY10509" fmla="*/ 5046038 h 7041654"/>
              <a:gd name="connsiteX10510" fmla="*/ 2135846 w 9636586"/>
              <a:gd name="connsiteY10510" fmla="*/ 5048558 h 7041654"/>
              <a:gd name="connsiteX10511" fmla="*/ 2129808 w 9636586"/>
              <a:gd name="connsiteY10511" fmla="*/ 5053597 h 7041654"/>
              <a:gd name="connsiteX10512" fmla="*/ 2120202 w 9636586"/>
              <a:gd name="connsiteY10512" fmla="*/ 5065210 h 7041654"/>
              <a:gd name="connsiteX10513" fmla="*/ 2112654 w 9636586"/>
              <a:gd name="connsiteY10513" fmla="*/ 5068241 h 7041654"/>
              <a:gd name="connsiteX10514" fmla="*/ 2112132 w 9636586"/>
              <a:gd name="connsiteY10514" fmla="*/ 5068241 h 7041654"/>
              <a:gd name="connsiteX10515" fmla="*/ 2111638 w 9636586"/>
              <a:gd name="connsiteY10515" fmla="*/ 5067218 h 7041654"/>
              <a:gd name="connsiteX10516" fmla="*/ 2110622 w 9636586"/>
              <a:gd name="connsiteY10516" fmla="*/ 5067218 h 7041654"/>
              <a:gd name="connsiteX10517" fmla="*/ 2108619 w 9636586"/>
              <a:gd name="connsiteY10517" fmla="*/ 5067218 h 7041654"/>
              <a:gd name="connsiteX10518" fmla="*/ 2107604 w 9636586"/>
              <a:gd name="connsiteY10518" fmla="*/ 5067729 h 7041654"/>
              <a:gd name="connsiteX10519" fmla="*/ 2105572 w 9636586"/>
              <a:gd name="connsiteY10519" fmla="*/ 5069226 h 7041654"/>
              <a:gd name="connsiteX10520" fmla="*/ 2103569 w 9636586"/>
              <a:gd name="connsiteY10520" fmla="*/ 5069226 h 7041654"/>
              <a:gd name="connsiteX10521" fmla="*/ 2097009 w 9636586"/>
              <a:gd name="connsiteY10521" fmla="*/ 5070249 h 7041654"/>
              <a:gd name="connsiteX10522" fmla="*/ 2095993 w 9636586"/>
              <a:gd name="connsiteY10522" fmla="*/ 5068752 h 7041654"/>
              <a:gd name="connsiteX10523" fmla="*/ 2092947 w 9636586"/>
              <a:gd name="connsiteY10523" fmla="*/ 5055605 h 7041654"/>
              <a:gd name="connsiteX10524" fmla="*/ 2088912 w 9636586"/>
              <a:gd name="connsiteY10524" fmla="*/ 5048558 h 7041654"/>
              <a:gd name="connsiteX10525" fmla="*/ 2082874 w 9636586"/>
              <a:gd name="connsiteY10525" fmla="*/ 5043007 h 7041654"/>
              <a:gd name="connsiteX10526" fmla="*/ 2074804 w 9636586"/>
              <a:gd name="connsiteY10526" fmla="*/ 5039976 h 7041654"/>
              <a:gd name="connsiteX10527" fmla="*/ 2070248 w 9636586"/>
              <a:gd name="connsiteY10527" fmla="*/ 5039465 h 7041654"/>
              <a:gd name="connsiteX10528" fmla="*/ 2067229 w 9636586"/>
              <a:gd name="connsiteY10528" fmla="*/ 5040487 h 7041654"/>
              <a:gd name="connsiteX10529" fmla="*/ 2064182 w 9636586"/>
              <a:gd name="connsiteY10529" fmla="*/ 5040962 h 7041654"/>
              <a:gd name="connsiteX10530" fmla="*/ 2056113 w 9636586"/>
              <a:gd name="connsiteY10530" fmla="*/ 5042496 h 7041654"/>
              <a:gd name="connsiteX10531" fmla="*/ 2040468 w 9636586"/>
              <a:gd name="connsiteY10531" fmla="*/ 5047024 h 7041654"/>
              <a:gd name="connsiteX10532" fmla="*/ 2032893 w 9636586"/>
              <a:gd name="connsiteY10532" fmla="*/ 5048558 h 7041654"/>
              <a:gd name="connsiteX10533" fmla="*/ 2028364 w 9636586"/>
              <a:gd name="connsiteY10533" fmla="*/ 5048558 h 7041654"/>
              <a:gd name="connsiteX10534" fmla="*/ 2026333 w 9636586"/>
              <a:gd name="connsiteY10534" fmla="*/ 5047535 h 7041654"/>
              <a:gd name="connsiteX10535" fmla="*/ 2021804 w 9636586"/>
              <a:gd name="connsiteY10535" fmla="*/ 5043482 h 7041654"/>
              <a:gd name="connsiteX10536" fmla="*/ 2020294 w 9636586"/>
              <a:gd name="connsiteY10536" fmla="*/ 5043007 h 7041654"/>
              <a:gd name="connsiteX10537" fmla="*/ 2017248 w 9636586"/>
              <a:gd name="connsiteY10537" fmla="*/ 5043482 h 7041654"/>
              <a:gd name="connsiteX10538" fmla="*/ 2011704 w 9636586"/>
              <a:gd name="connsiteY10538" fmla="*/ 5046038 h 7041654"/>
              <a:gd name="connsiteX10539" fmla="*/ 1993534 w 9636586"/>
              <a:gd name="connsiteY10539" fmla="*/ 5045527 h 7041654"/>
              <a:gd name="connsiteX10540" fmla="*/ 1984943 w 9636586"/>
              <a:gd name="connsiteY10540" fmla="*/ 5046513 h 7041654"/>
              <a:gd name="connsiteX10541" fmla="*/ 1978383 w 9636586"/>
              <a:gd name="connsiteY10541" fmla="*/ 5049544 h 7041654"/>
              <a:gd name="connsiteX10542" fmla="*/ 1980414 w 9636586"/>
              <a:gd name="connsiteY10542" fmla="*/ 5052574 h 7041654"/>
              <a:gd name="connsiteX10543" fmla="*/ 1980414 w 9636586"/>
              <a:gd name="connsiteY10543" fmla="*/ 5055094 h 7041654"/>
              <a:gd name="connsiteX10544" fmla="*/ 1978383 w 9636586"/>
              <a:gd name="connsiteY10544" fmla="*/ 5058125 h 7041654"/>
              <a:gd name="connsiteX10545" fmla="*/ 1975364 w 9636586"/>
              <a:gd name="connsiteY10545" fmla="*/ 5059659 h 7041654"/>
              <a:gd name="connsiteX10546" fmla="*/ 1971823 w 9636586"/>
              <a:gd name="connsiteY10546" fmla="*/ 5056117 h 7041654"/>
              <a:gd name="connsiteX10547" fmla="*/ 1970835 w 9636586"/>
              <a:gd name="connsiteY10547" fmla="*/ 5055605 h 7041654"/>
              <a:gd name="connsiteX10548" fmla="*/ 1969298 w 9636586"/>
              <a:gd name="connsiteY10548" fmla="*/ 5055094 h 7041654"/>
              <a:gd name="connsiteX10549" fmla="*/ 1968804 w 9636586"/>
              <a:gd name="connsiteY10549" fmla="*/ 5054619 h 7041654"/>
              <a:gd name="connsiteX10550" fmla="*/ 1967788 w 9636586"/>
              <a:gd name="connsiteY10550" fmla="*/ 5053597 h 7041654"/>
              <a:gd name="connsiteX10551" fmla="*/ 1963260 w 9636586"/>
              <a:gd name="connsiteY10551" fmla="*/ 5056628 h 7041654"/>
              <a:gd name="connsiteX10552" fmla="*/ 1961228 w 9636586"/>
              <a:gd name="connsiteY10552" fmla="*/ 5056628 h 7041654"/>
              <a:gd name="connsiteX10553" fmla="*/ 1940533 w 9636586"/>
              <a:gd name="connsiteY10553" fmla="*/ 5050566 h 7041654"/>
              <a:gd name="connsiteX10554" fmla="*/ 1932958 w 9636586"/>
              <a:gd name="connsiteY10554" fmla="*/ 5050566 h 7041654"/>
              <a:gd name="connsiteX10555" fmla="*/ 1924888 w 9636586"/>
              <a:gd name="connsiteY10555" fmla="*/ 5052574 h 7041654"/>
              <a:gd name="connsiteX10556" fmla="*/ 1918329 w 9636586"/>
              <a:gd name="connsiteY10556" fmla="*/ 5056628 h 7041654"/>
              <a:gd name="connsiteX10557" fmla="*/ 1915804 w 9636586"/>
              <a:gd name="connsiteY10557" fmla="*/ 5059659 h 7041654"/>
              <a:gd name="connsiteX10558" fmla="*/ 1915310 w 9636586"/>
              <a:gd name="connsiteY10558" fmla="*/ 5062179 h 7041654"/>
              <a:gd name="connsiteX10559" fmla="*/ 1915310 w 9636586"/>
              <a:gd name="connsiteY10559" fmla="*/ 5068752 h 7041654"/>
              <a:gd name="connsiteX10560" fmla="*/ 1913278 w 9636586"/>
              <a:gd name="connsiteY10560" fmla="*/ 5072257 h 7041654"/>
              <a:gd name="connsiteX10561" fmla="*/ 1909765 w 9636586"/>
              <a:gd name="connsiteY10561" fmla="*/ 5071271 h 7041654"/>
              <a:gd name="connsiteX10562" fmla="*/ 1906718 w 9636586"/>
              <a:gd name="connsiteY10562" fmla="*/ 5068241 h 7041654"/>
              <a:gd name="connsiteX10563" fmla="*/ 1905730 w 9636586"/>
              <a:gd name="connsiteY10563" fmla="*/ 5067218 h 7041654"/>
              <a:gd name="connsiteX10564" fmla="*/ 1903205 w 9636586"/>
              <a:gd name="connsiteY10564" fmla="*/ 5067729 h 7041654"/>
              <a:gd name="connsiteX10565" fmla="*/ 1902190 w 9636586"/>
              <a:gd name="connsiteY10565" fmla="*/ 5069226 h 7041654"/>
              <a:gd name="connsiteX10566" fmla="*/ 1900159 w 9636586"/>
              <a:gd name="connsiteY10566" fmla="*/ 5071271 h 7041654"/>
              <a:gd name="connsiteX10567" fmla="*/ 1899143 w 9636586"/>
              <a:gd name="connsiteY10567" fmla="*/ 5072257 h 7041654"/>
              <a:gd name="connsiteX10568" fmla="*/ 1880479 w 9636586"/>
              <a:gd name="connsiteY10568" fmla="*/ 5071746 h 7041654"/>
              <a:gd name="connsiteX10569" fmla="*/ 1875950 w 9636586"/>
              <a:gd name="connsiteY10569" fmla="*/ 5071271 h 7041654"/>
              <a:gd name="connsiteX10570" fmla="*/ 1875950 w 9636586"/>
              <a:gd name="connsiteY10570" fmla="*/ 5069226 h 7041654"/>
              <a:gd name="connsiteX10571" fmla="*/ 1881989 w 9636586"/>
              <a:gd name="connsiteY10571" fmla="*/ 5064187 h 7041654"/>
              <a:gd name="connsiteX10572" fmla="*/ 1882510 w 9636586"/>
              <a:gd name="connsiteY10572" fmla="*/ 5061156 h 7041654"/>
              <a:gd name="connsiteX10573" fmla="*/ 1877954 w 9636586"/>
              <a:gd name="connsiteY10573" fmla="*/ 5053086 h 7041654"/>
              <a:gd name="connsiteX10574" fmla="*/ 1875950 w 9636586"/>
              <a:gd name="connsiteY10574" fmla="*/ 5046038 h 7041654"/>
              <a:gd name="connsiteX10575" fmla="*/ 1874935 w 9636586"/>
              <a:gd name="connsiteY10575" fmla="*/ 5043007 h 7041654"/>
              <a:gd name="connsiteX10576" fmla="*/ 1873919 w 9636586"/>
              <a:gd name="connsiteY10576" fmla="*/ 5041984 h 7041654"/>
              <a:gd name="connsiteX10577" fmla="*/ 1868869 w 9636586"/>
              <a:gd name="connsiteY10577" fmla="*/ 5038953 h 7041654"/>
              <a:gd name="connsiteX10578" fmla="*/ 1863819 w 9636586"/>
              <a:gd name="connsiteY10578" fmla="*/ 5032892 h 7041654"/>
              <a:gd name="connsiteX10579" fmla="*/ 1862309 w 9636586"/>
              <a:gd name="connsiteY10579" fmla="*/ 5031394 h 7041654"/>
              <a:gd name="connsiteX10580" fmla="*/ 1859784 w 9636586"/>
              <a:gd name="connsiteY10580" fmla="*/ 5031906 h 7041654"/>
              <a:gd name="connsiteX10581" fmla="*/ 1857259 w 9636586"/>
              <a:gd name="connsiteY10581" fmla="*/ 5033403 h 7041654"/>
              <a:gd name="connsiteX10582" fmla="*/ 1847680 w 9636586"/>
              <a:gd name="connsiteY10582" fmla="*/ 5033403 h 7041654"/>
              <a:gd name="connsiteX10583" fmla="*/ 1843124 w 9636586"/>
              <a:gd name="connsiteY10583" fmla="*/ 5034900 h 7041654"/>
              <a:gd name="connsiteX10584" fmla="*/ 1836564 w 9636586"/>
              <a:gd name="connsiteY10584" fmla="*/ 5041984 h 7041654"/>
              <a:gd name="connsiteX10585" fmla="*/ 1833545 w 9636586"/>
              <a:gd name="connsiteY10585" fmla="*/ 5043007 h 7041654"/>
              <a:gd name="connsiteX10586" fmla="*/ 1829510 w 9636586"/>
              <a:gd name="connsiteY10586" fmla="*/ 5043482 h 7041654"/>
              <a:gd name="connsiteX10587" fmla="*/ 1822456 w 9636586"/>
              <a:gd name="connsiteY10587" fmla="*/ 5046513 h 7041654"/>
              <a:gd name="connsiteX10588" fmla="*/ 1818916 w 9636586"/>
              <a:gd name="connsiteY10588" fmla="*/ 5047024 h 7041654"/>
              <a:gd name="connsiteX10589" fmla="*/ 1815375 w 9636586"/>
              <a:gd name="connsiteY10589" fmla="*/ 5046038 h 7041654"/>
              <a:gd name="connsiteX10590" fmla="*/ 1808815 w 9636586"/>
              <a:gd name="connsiteY10590" fmla="*/ 5040962 h 7041654"/>
              <a:gd name="connsiteX10591" fmla="*/ 1805274 w 9636586"/>
              <a:gd name="connsiteY10591" fmla="*/ 5039976 h 7041654"/>
              <a:gd name="connsiteX10592" fmla="*/ 1803271 w 9636586"/>
              <a:gd name="connsiteY10592" fmla="*/ 5039976 h 7041654"/>
              <a:gd name="connsiteX10593" fmla="*/ 1799236 w 9636586"/>
              <a:gd name="connsiteY10593" fmla="*/ 5038953 h 7041654"/>
              <a:gd name="connsiteX10594" fmla="*/ 1796711 w 9636586"/>
              <a:gd name="connsiteY10594" fmla="*/ 5038953 h 7041654"/>
              <a:gd name="connsiteX10595" fmla="*/ 1794186 w 9636586"/>
              <a:gd name="connsiteY10595" fmla="*/ 5039465 h 7041654"/>
              <a:gd name="connsiteX10596" fmla="*/ 1792155 w 9636586"/>
              <a:gd name="connsiteY10596" fmla="*/ 5040487 h 7041654"/>
              <a:gd name="connsiteX10597" fmla="*/ 1790645 w 9636586"/>
              <a:gd name="connsiteY10597" fmla="*/ 5041984 h 7041654"/>
              <a:gd name="connsiteX10598" fmla="*/ 1789135 w 9636586"/>
              <a:gd name="connsiteY10598" fmla="*/ 5043007 h 7041654"/>
              <a:gd name="connsiteX10599" fmla="*/ 1785101 w 9636586"/>
              <a:gd name="connsiteY10599" fmla="*/ 5043007 h 7041654"/>
              <a:gd name="connsiteX10600" fmla="*/ 1782054 w 9636586"/>
              <a:gd name="connsiteY10600" fmla="*/ 5040487 h 7041654"/>
              <a:gd name="connsiteX10601" fmla="*/ 1779556 w 9636586"/>
              <a:gd name="connsiteY10601" fmla="*/ 5037456 h 7041654"/>
              <a:gd name="connsiteX10602" fmla="*/ 1776016 w 9636586"/>
              <a:gd name="connsiteY10602" fmla="*/ 5035923 h 7041654"/>
              <a:gd name="connsiteX10603" fmla="*/ 1774506 w 9636586"/>
              <a:gd name="connsiteY10603" fmla="*/ 5035923 h 7041654"/>
              <a:gd name="connsiteX10604" fmla="*/ 1768934 w 9636586"/>
              <a:gd name="connsiteY10604" fmla="*/ 5033403 h 7041654"/>
              <a:gd name="connsiteX10605" fmla="*/ 1765421 w 9636586"/>
              <a:gd name="connsiteY10605" fmla="*/ 5031394 h 7041654"/>
              <a:gd name="connsiteX10606" fmla="*/ 1762896 w 9636586"/>
              <a:gd name="connsiteY10606" fmla="*/ 5030883 h 7041654"/>
              <a:gd name="connsiteX10607" fmla="*/ 1757846 w 9636586"/>
              <a:gd name="connsiteY10607" fmla="*/ 5031394 h 7041654"/>
              <a:gd name="connsiteX10608" fmla="*/ 1724525 w 9636586"/>
              <a:gd name="connsiteY10608" fmla="*/ 5030372 h 7041654"/>
              <a:gd name="connsiteX10609" fmla="*/ 1720490 w 9636586"/>
              <a:gd name="connsiteY10609" fmla="*/ 5031394 h 7041654"/>
              <a:gd name="connsiteX10610" fmla="*/ 1713436 w 9636586"/>
              <a:gd name="connsiteY10610" fmla="*/ 5033914 h 7041654"/>
              <a:gd name="connsiteX10611" fmla="*/ 1703336 w 9636586"/>
              <a:gd name="connsiteY10611" fmla="*/ 5034900 h 7041654"/>
              <a:gd name="connsiteX10612" fmla="*/ 1699795 w 9636586"/>
              <a:gd name="connsiteY10612" fmla="*/ 5036434 h 7041654"/>
              <a:gd name="connsiteX10613" fmla="*/ 1690710 w 9636586"/>
              <a:gd name="connsiteY10613" fmla="*/ 5040962 h 7041654"/>
              <a:gd name="connsiteX10614" fmla="*/ 1689201 w 9636586"/>
              <a:gd name="connsiteY10614" fmla="*/ 5040962 h 7041654"/>
              <a:gd name="connsiteX10615" fmla="*/ 1688185 w 9636586"/>
              <a:gd name="connsiteY10615" fmla="*/ 5040487 h 7041654"/>
              <a:gd name="connsiteX10616" fmla="*/ 1683135 w 9636586"/>
              <a:gd name="connsiteY10616" fmla="*/ 5037456 h 7041654"/>
              <a:gd name="connsiteX10617" fmla="*/ 1678606 w 9636586"/>
              <a:gd name="connsiteY10617" fmla="*/ 5036434 h 7041654"/>
              <a:gd name="connsiteX10618" fmla="*/ 1676081 w 9636586"/>
              <a:gd name="connsiteY10618" fmla="*/ 5035923 h 7041654"/>
              <a:gd name="connsiteX10619" fmla="*/ 1672540 w 9636586"/>
              <a:gd name="connsiteY10619" fmla="*/ 5036434 h 7041654"/>
              <a:gd name="connsiteX10620" fmla="*/ 1663977 w 9636586"/>
              <a:gd name="connsiteY10620" fmla="*/ 5039465 h 7041654"/>
              <a:gd name="connsiteX10621" fmla="*/ 1660436 w 9636586"/>
              <a:gd name="connsiteY10621" fmla="*/ 5039976 h 7041654"/>
              <a:gd name="connsiteX10622" fmla="*/ 1654892 w 9636586"/>
              <a:gd name="connsiteY10622" fmla="*/ 5039976 h 7041654"/>
              <a:gd name="connsiteX10623" fmla="*/ 1652861 w 9636586"/>
              <a:gd name="connsiteY10623" fmla="*/ 5040487 h 7041654"/>
              <a:gd name="connsiteX10624" fmla="*/ 1650336 w 9636586"/>
              <a:gd name="connsiteY10624" fmla="*/ 5041984 h 7041654"/>
              <a:gd name="connsiteX10625" fmla="*/ 1645807 w 9636586"/>
              <a:gd name="connsiteY10625" fmla="*/ 5039976 h 7041654"/>
              <a:gd name="connsiteX10626" fmla="*/ 1639741 w 9636586"/>
              <a:gd name="connsiteY10626" fmla="*/ 5038953 h 7041654"/>
              <a:gd name="connsiteX10627" fmla="*/ 1629147 w 9636586"/>
              <a:gd name="connsiteY10627" fmla="*/ 5038953 h 7041654"/>
              <a:gd name="connsiteX10628" fmla="*/ 1623602 w 9636586"/>
              <a:gd name="connsiteY10628" fmla="*/ 5040487 h 7041654"/>
              <a:gd name="connsiteX10629" fmla="*/ 1619046 w 9636586"/>
              <a:gd name="connsiteY10629" fmla="*/ 5043007 h 7041654"/>
              <a:gd name="connsiteX10630" fmla="*/ 1613502 w 9636586"/>
              <a:gd name="connsiteY10630" fmla="*/ 5045015 h 7041654"/>
              <a:gd name="connsiteX10631" fmla="*/ 1607958 w 9636586"/>
              <a:gd name="connsiteY10631" fmla="*/ 5043993 h 7041654"/>
              <a:gd name="connsiteX10632" fmla="*/ 1604417 w 9636586"/>
              <a:gd name="connsiteY10632" fmla="*/ 5046038 h 7041654"/>
              <a:gd name="connsiteX10633" fmla="*/ 1569092 w 9636586"/>
              <a:gd name="connsiteY10633" fmla="*/ 5046038 h 7041654"/>
              <a:gd name="connsiteX10634" fmla="*/ 1566567 w 9636586"/>
              <a:gd name="connsiteY10634" fmla="*/ 5046513 h 7041654"/>
              <a:gd name="connsiteX10635" fmla="*/ 1564536 w 9636586"/>
              <a:gd name="connsiteY10635" fmla="*/ 5047024 h 7041654"/>
              <a:gd name="connsiteX10636" fmla="*/ 1563521 w 9636586"/>
              <a:gd name="connsiteY10636" fmla="*/ 5049032 h 7041654"/>
              <a:gd name="connsiteX10637" fmla="*/ 1563027 w 9636586"/>
              <a:gd name="connsiteY10637" fmla="*/ 5050566 h 7041654"/>
              <a:gd name="connsiteX10638" fmla="*/ 1563521 w 9636586"/>
              <a:gd name="connsiteY10638" fmla="*/ 5052063 h 7041654"/>
              <a:gd name="connsiteX10639" fmla="*/ 1563027 w 9636586"/>
              <a:gd name="connsiteY10639" fmla="*/ 5053086 h 7041654"/>
              <a:gd name="connsiteX10640" fmla="*/ 1559486 w 9636586"/>
              <a:gd name="connsiteY10640" fmla="*/ 5055094 h 7041654"/>
              <a:gd name="connsiteX10641" fmla="*/ 1538297 w 9636586"/>
              <a:gd name="connsiteY10641" fmla="*/ 5062179 h 7041654"/>
              <a:gd name="connsiteX10642" fmla="*/ 1532231 w 9636586"/>
              <a:gd name="connsiteY10642" fmla="*/ 5062690 h 7041654"/>
              <a:gd name="connsiteX10643" fmla="*/ 1529706 w 9636586"/>
              <a:gd name="connsiteY10643" fmla="*/ 5060645 h 7041654"/>
              <a:gd name="connsiteX10644" fmla="*/ 1508517 w 9636586"/>
              <a:gd name="connsiteY10644" fmla="*/ 5055605 h 7041654"/>
              <a:gd name="connsiteX10645" fmla="*/ 1488343 w 9636586"/>
              <a:gd name="connsiteY10645" fmla="*/ 5054619 h 7041654"/>
              <a:gd name="connsiteX10646" fmla="*/ 1483787 w 9636586"/>
              <a:gd name="connsiteY10646" fmla="*/ 5055094 h 7041654"/>
              <a:gd name="connsiteX10647" fmla="*/ 1476733 w 9636586"/>
              <a:gd name="connsiteY10647" fmla="*/ 5058125 h 7041654"/>
              <a:gd name="connsiteX10648" fmla="*/ 1471683 w 9636586"/>
              <a:gd name="connsiteY10648" fmla="*/ 5058636 h 7041654"/>
              <a:gd name="connsiteX10649" fmla="*/ 1469158 w 9636586"/>
              <a:gd name="connsiteY10649" fmla="*/ 5057614 h 7041654"/>
              <a:gd name="connsiteX10650" fmla="*/ 1463092 w 9636586"/>
              <a:gd name="connsiteY10650" fmla="*/ 5053597 h 7041654"/>
              <a:gd name="connsiteX10651" fmla="*/ 1459057 w 9636586"/>
              <a:gd name="connsiteY10651" fmla="*/ 5052574 h 7041654"/>
              <a:gd name="connsiteX10652" fmla="*/ 1455517 w 9636586"/>
              <a:gd name="connsiteY10652" fmla="*/ 5052574 h 7041654"/>
              <a:gd name="connsiteX10653" fmla="*/ 1452003 w 9636586"/>
              <a:gd name="connsiteY10653" fmla="*/ 5053086 h 7041654"/>
              <a:gd name="connsiteX10654" fmla="*/ 1448463 w 9636586"/>
              <a:gd name="connsiteY10654" fmla="*/ 5054619 h 7041654"/>
              <a:gd name="connsiteX10655" fmla="*/ 1445444 w 9636586"/>
              <a:gd name="connsiteY10655" fmla="*/ 5055605 h 7041654"/>
              <a:gd name="connsiteX10656" fmla="*/ 1439872 w 9636586"/>
              <a:gd name="connsiteY10656" fmla="*/ 5059148 h 7041654"/>
              <a:gd name="connsiteX10657" fmla="*/ 1436853 w 9636586"/>
              <a:gd name="connsiteY10657" fmla="*/ 5060645 h 7041654"/>
              <a:gd name="connsiteX10658" fmla="*/ 1432818 w 9636586"/>
              <a:gd name="connsiteY10658" fmla="*/ 5061156 h 7041654"/>
              <a:gd name="connsiteX10659" fmla="*/ 1422717 w 9636586"/>
              <a:gd name="connsiteY10659" fmla="*/ 5061667 h 7041654"/>
              <a:gd name="connsiteX10660" fmla="*/ 1411629 w 9636586"/>
              <a:gd name="connsiteY10660" fmla="*/ 5065210 h 7041654"/>
              <a:gd name="connsiteX10661" fmla="*/ 1409104 w 9636586"/>
              <a:gd name="connsiteY10661" fmla="*/ 5067218 h 7041654"/>
              <a:gd name="connsiteX10662" fmla="*/ 1396478 w 9636586"/>
              <a:gd name="connsiteY10662" fmla="*/ 5077808 h 7041654"/>
              <a:gd name="connsiteX10663" fmla="*/ 1390412 w 9636586"/>
              <a:gd name="connsiteY10663" fmla="*/ 5080839 h 7041654"/>
              <a:gd name="connsiteX10664" fmla="*/ 1377814 w 9636586"/>
              <a:gd name="connsiteY10664" fmla="*/ 5085878 h 7041654"/>
              <a:gd name="connsiteX10665" fmla="*/ 1372764 w 9636586"/>
              <a:gd name="connsiteY10665" fmla="*/ 5089421 h 7041654"/>
              <a:gd name="connsiteX10666" fmla="*/ 1374273 w 9636586"/>
              <a:gd name="connsiteY10666" fmla="*/ 5090954 h 7041654"/>
              <a:gd name="connsiteX10667" fmla="*/ 1373779 w 9636586"/>
              <a:gd name="connsiteY10667" fmla="*/ 5092963 h 7041654"/>
              <a:gd name="connsiteX10668" fmla="*/ 1370733 w 9636586"/>
              <a:gd name="connsiteY10668" fmla="*/ 5093985 h 7041654"/>
              <a:gd name="connsiteX10669" fmla="*/ 1365682 w 9636586"/>
              <a:gd name="connsiteY10669" fmla="*/ 5095483 h 7041654"/>
              <a:gd name="connsiteX10670" fmla="*/ 1364173 w 9636586"/>
              <a:gd name="connsiteY10670" fmla="*/ 5097016 h 7041654"/>
              <a:gd name="connsiteX10671" fmla="*/ 1357613 w 9636586"/>
              <a:gd name="connsiteY10671" fmla="*/ 5111149 h 7041654"/>
              <a:gd name="connsiteX10672" fmla="*/ 1356103 w 9636586"/>
              <a:gd name="connsiteY10672" fmla="*/ 5112135 h 7041654"/>
              <a:gd name="connsiteX10673" fmla="*/ 1348528 w 9636586"/>
              <a:gd name="connsiteY10673" fmla="*/ 5117174 h 7041654"/>
              <a:gd name="connsiteX10674" fmla="*/ 1346003 w 9636586"/>
              <a:gd name="connsiteY10674" fmla="*/ 5121228 h 7041654"/>
              <a:gd name="connsiteX10675" fmla="*/ 1343999 w 9636586"/>
              <a:gd name="connsiteY10675" fmla="*/ 5126778 h 7041654"/>
              <a:gd name="connsiteX10676" fmla="*/ 1342984 w 9636586"/>
              <a:gd name="connsiteY10676" fmla="*/ 5132329 h 7041654"/>
              <a:gd name="connsiteX10677" fmla="*/ 1342984 w 9636586"/>
              <a:gd name="connsiteY10677" fmla="*/ 5136857 h 7041654"/>
              <a:gd name="connsiteX10678" fmla="*/ 1346003 w 9636586"/>
              <a:gd name="connsiteY10678" fmla="*/ 5141933 h 7041654"/>
              <a:gd name="connsiteX10679" fmla="*/ 1351053 w 9636586"/>
              <a:gd name="connsiteY10679" fmla="*/ 5142919 h 7041654"/>
              <a:gd name="connsiteX10680" fmla="*/ 1356103 w 9636586"/>
              <a:gd name="connsiteY10680" fmla="*/ 5143941 h 7041654"/>
              <a:gd name="connsiteX10681" fmla="*/ 1361648 w 9636586"/>
              <a:gd name="connsiteY10681" fmla="*/ 5146461 h 7041654"/>
              <a:gd name="connsiteX10682" fmla="*/ 1358628 w 9636586"/>
              <a:gd name="connsiteY10682" fmla="*/ 5147995 h 7041654"/>
              <a:gd name="connsiteX10683" fmla="*/ 1356103 w 9636586"/>
              <a:gd name="connsiteY10683" fmla="*/ 5147995 h 7041654"/>
              <a:gd name="connsiteX10684" fmla="*/ 1351575 w 9636586"/>
              <a:gd name="connsiteY10684" fmla="*/ 5149492 h 7041654"/>
              <a:gd name="connsiteX10685" fmla="*/ 1344987 w 9636586"/>
              <a:gd name="connsiteY10685" fmla="*/ 5150989 h 7041654"/>
              <a:gd name="connsiteX10686" fmla="*/ 1337440 w 9636586"/>
              <a:gd name="connsiteY10686" fmla="*/ 5144964 h 7041654"/>
              <a:gd name="connsiteX10687" fmla="*/ 1330358 w 9636586"/>
              <a:gd name="connsiteY10687" fmla="*/ 5143941 h 7041654"/>
              <a:gd name="connsiteX10688" fmla="*/ 1325308 w 9636586"/>
              <a:gd name="connsiteY10688" fmla="*/ 5146972 h 7041654"/>
              <a:gd name="connsiteX10689" fmla="*/ 1323798 w 9636586"/>
              <a:gd name="connsiteY10689" fmla="*/ 5152523 h 7041654"/>
              <a:gd name="connsiteX10690" fmla="*/ 1324814 w 9636586"/>
              <a:gd name="connsiteY10690" fmla="*/ 5158074 h 7041654"/>
              <a:gd name="connsiteX10691" fmla="*/ 1329343 w 9636586"/>
              <a:gd name="connsiteY10691" fmla="*/ 5162127 h 7041654"/>
              <a:gd name="connsiteX10692" fmla="*/ 1326845 w 9636586"/>
              <a:gd name="connsiteY10692" fmla="*/ 5162602 h 7041654"/>
              <a:gd name="connsiteX10693" fmla="*/ 1321795 w 9636586"/>
              <a:gd name="connsiteY10693" fmla="*/ 5166655 h 7041654"/>
              <a:gd name="connsiteX10694" fmla="*/ 1321795 w 9636586"/>
              <a:gd name="connsiteY10694" fmla="*/ 5167678 h 7041654"/>
              <a:gd name="connsiteX10695" fmla="*/ 1321795 w 9636586"/>
              <a:gd name="connsiteY10695" fmla="*/ 5168664 h 7041654"/>
              <a:gd name="connsiteX10696" fmla="*/ 1321273 w 9636586"/>
              <a:gd name="connsiteY10696" fmla="*/ 5169686 h 7041654"/>
              <a:gd name="connsiteX10697" fmla="*/ 1318748 w 9636586"/>
              <a:gd name="connsiteY10697" fmla="*/ 5169686 h 7041654"/>
              <a:gd name="connsiteX10698" fmla="*/ 1318254 w 9636586"/>
              <a:gd name="connsiteY10698" fmla="*/ 5168153 h 7041654"/>
              <a:gd name="connsiteX10699" fmla="*/ 1316744 w 9636586"/>
              <a:gd name="connsiteY10699" fmla="*/ 5165122 h 7041654"/>
              <a:gd name="connsiteX10700" fmla="*/ 1315235 w 9636586"/>
              <a:gd name="connsiteY10700" fmla="*/ 5160593 h 7041654"/>
              <a:gd name="connsiteX10701" fmla="*/ 1312188 w 9636586"/>
              <a:gd name="connsiteY10701" fmla="*/ 5159096 h 7041654"/>
              <a:gd name="connsiteX10702" fmla="*/ 1308675 w 9636586"/>
              <a:gd name="connsiteY10702" fmla="*/ 5159096 h 7041654"/>
              <a:gd name="connsiteX10703" fmla="*/ 1305134 w 9636586"/>
              <a:gd name="connsiteY10703" fmla="*/ 5161105 h 7041654"/>
              <a:gd name="connsiteX10704" fmla="*/ 1303103 w 9636586"/>
              <a:gd name="connsiteY10704" fmla="*/ 5162127 h 7041654"/>
              <a:gd name="connsiteX10705" fmla="*/ 1302115 w 9636586"/>
              <a:gd name="connsiteY10705" fmla="*/ 5163624 h 7041654"/>
              <a:gd name="connsiteX10706" fmla="*/ 1301100 w 9636586"/>
              <a:gd name="connsiteY10706" fmla="*/ 5167678 h 7041654"/>
              <a:gd name="connsiteX10707" fmla="*/ 1301594 w 9636586"/>
              <a:gd name="connsiteY10707" fmla="*/ 5172717 h 7041654"/>
              <a:gd name="connsiteX10708" fmla="*/ 1300084 w 9636586"/>
              <a:gd name="connsiteY10708" fmla="*/ 5174726 h 7041654"/>
              <a:gd name="connsiteX10709" fmla="*/ 1297065 w 9636586"/>
              <a:gd name="connsiteY10709" fmla="*/ 5176259 h 7041654"/>
              <a:gd name="connsiteX10710" fmla="*/ 1294018 w 9636586"/>
              <a:gd name="connsiteY10710" fmla="*/ 5177245 h 7041654"/>
              <a:gd name="connsiteX10711" fmla="*/ 1292015 w 9636586"/>
              <a:gd name="connsiteY10711" fmla="*/ 5177245 h 7041654"/>
              <a:gd name="connsiteX10712" fmla="*/ 1290999 w 9636586"/>
              <a:gd name="connsiteY10712" fmla="*/ 5175237 h 7041654"/>
              <a:gd name="connsiteX10713" fmla="*/ 1290999 w 9636586"/>
              <a:gd name="connsiteY10713" fmla="*/ 5173228 h 7041654"/>
              <a:gd name="connsiteX10714" fmla="*/ 1289984 w 9636586"/>
              <a:gd name="connsiteY10714" fmla="*/ 5171184 h 7041654"/>
              <a:gd name="connsiteX10715" fmla="*/ 1287980 w 9636586"/>
              <a:gd name="connsiteY10715" fmla="*/ 5170198 h 7041654"/>
              <a:gd name="connsiteX10716" fmla="*/ 1285949 w 9636586"/>
              <a:gd name="connsiteY10716" fmla="*/ 5169686 h 7041654"/>
              <a:gd name="connsiteX10717" fmla="*/ 1283424 w 9636586"/>
              <a:gd name="connsiteY10717" fmla="*/ 5168664 h 7041654"/>
              <a:gd name="connsiteX10718" fmla="*/ 1279883 w 9636586"/>
              <a:gd name="connsiteY10718" fmla="*/ 5169686 h 7041654"/>
              <a:gd name="connsiteX10719" fmla="*/ 1277358 w 9636586"/>
              <a:gd name="connsiteY10719" fmla="*/ 5169686 h 7041654"/>
              <a:gd name="connsiteX10720" fmla="*/ 1275354 w 9636586"/>
              <a:gd name="connsiteY10720" fmla="*/ 5168153 h 7041654"/>
              <a:gd name="connsiteX10721" fmla="*/ 1271814 w 9636586"/>
              <a:gd name="connsiteY10721" fmla="*/ 5165122 h 7041654"/>
              <a:gd name="connsiteX10722" fmla="*/ 1270798 w 9636586"/>
              <a:gd name="connsiteY10722" fmla="*/ 5164647 h 7041654"/>
              <a:gd name="connsiteX10723" fmla="*/ 1232948 w 9636586"/>
              <a:gd name="connsiteY10723" fmla="*/ 5159096 h 7041654"/>
              <a:gd name="connsiteX10724" fmla="*/ 1230945 w 9636586"/>
              <a:gd name="connsiteY10724" fmla="*/ 5159571 h 7041654"/>
              <a:gd name="connsiteX10725" fmla="*/ 1227404 w 9636586"/>
              <a:gd name="connsiteY10725" fmla="*/ 5161616 h 7041654"/>
              <a:gd name="connsiteX10726" fmla="*/ 1226389 w 9636586"/>
              <a:gd name="connsiteY10726" fmla="*/ 5162127 h 7041654"/>
              <a:gd name="connsiteX10727" fmla="*/ 1215300 w 9636586"/>
              <a:gd name="connsiteY10727" fmla="*/ 5161105 h 7041654"/>
              <a:gd name="connsiteX10728" fmla="*/ 1214285 w 9636586"/>
              <a:gd name="connsiteY10728" fmla="*/ 5161105 h 7041654"/>
              <a:gd name="connsiteX10729" fmla="*/ 1222354 w 9636586"/>
              <a:gd name="connsiteY10729" fmla="*/ 5168664 h 7041654"/>
              <a:gd name="connsiteX10730" fmla="*/ 1223864 w 9636586"/>
              <a:gd name="connsiteY10730" fmla="*/ 5170709 h 7041654"/>
              <a:gd name="connsiteX10731" fmla="*/ 1221338 w 9636586"/>
              <a:gd name="connsiteY10731" fmla="*/ 5171695 h 7041654"/>
              <a:gd name="connsiteX10732" fmla="*/ 1208219 w 9636586"/>
              <a:gd name="connsiteY10732" fmla="*/ 5173228 h 7041654"/>
              <a:gd name="connsiteX10733" fmla="*/ 1203690 w 9636586"/>
              <a:gd name="connsiteY10733" fmla="*/ 5174214 h 7041654"/>
              <a:gd name="connsiteX10734" fmla="*/ 1196609 w 9636586"/>
              <a:gd name="connsiteY10734" fmla="*/ 5179254 h 7041654"/>
              <a:gd name="connsiteX10735" fmla="*/ 1193590 w 9636586"/>
              <a:gd name="connsiteY10735" fmla="*/ 5180276 h 7041654"/>
              <a:gd name="connsiteX10736" fmla="*/ 1191064 w 9636586"/>
              <a:gd name="connsiteY10736" fmla="*/ 5182285 h 7041654"/>
              <a:gd name="connsiteX10737" fmla="*/ 1190570 w 9636586"/>
              <a:gd name="connsiteY10737" fmla="*/ 5186338 h 7041654"/>
              <a:gd name="connsiteX10738" fmla="*/ 1192574 w 9636586"/>
              <a:gd name="connsiteY10738" fmla="*/ 5190392 h 7041654"/>
              <a:gd name="connsiteX10739" fmla="*/ 1197130 w 9636586"/>
              <a:gd name="connsiteY10739" fmla="*/ 5191889 h 7041654"/>
              <a:gd name="connsiteX10740" fmla="*/ 1190570 w 9636586"/>
              <a:gd name="connsiteY10740" fmla="*/ 5198462 h 7041654"/>
              <a:gd name="connsiteX10741" fmla="*/ 1187030 w 9636586"/>
              <a:gd name="connsiteY10741" fmla="*/ 5200982 h 7041654"/>
              <a:gd name="connsiteX10742" fmla="*/ 1178439 w 9636586"/>
              <a:gd name="connsiteY10742" fmla="*/ 5202479 h 7041654"/>
              <a:gd name="connsiteX10743" fmla="*/ 1171879 w 9636586"/>
              <a:gd name="connsiteY10743" fmla="*/ 5207044 h 7041654"/>
              <a:gd name="connsiteX10744" fmla="*/ 1167844 w 9636586"/>
              <a:gd name="connsiteY10744" fmla="*/ 5208541 h 7041654"/>
              <a:gd name="connsiteX10745" fmla="*/ 1149674 w 9636586"/>
              <a:gd name="connsiteY10745" fmla="*/ 5212083 h 7041654"/>
              <a:gd name="connsiteX10746" fmla="*/ 1140589 w 9636586"/>
              <a:gd name="connsiteY10746" fmla="*/ 5214603 h 7041654"/>
              <a:gd name="connsiteX10747" fmla="*/ 1133041 w 9636586"/>
              <a:gd name="connsiteY10747" fmla="*/ 5219642 h 7041654"/>
              <a:gd name="connsiteX10748" fmla="*/ 1130516 w 9636586"/>
              <a:gd name="connsiteY10748" fmla="*/ 5222673 h 7041654"/>
              <a:gd name="connsiteX10749" fmla="*/ 1125960 w 9636586"/>
              <a:gd name="connsiteY10749" fmla="*/ 5229758 h 7041654"/>
              <a:gd name="connsiteX10750" fmla="*/ 1123956 w 9636586"/>
              <a:gd name="connsiteY10750" fmla="*/ 5232789 h 7041654"/>
              <a:gd name="connsiteX10751" fmla="*/ 1121431 w 9636586"/>
              <a:gd name="connsiteY10751" fmla="*/ 5236805 h 7041654"/>
              <a:gd name="connsiteX10752" fmla="*/ 1121925 w 9636586"/>
              <a:gd name="connsiteY10752" fmla="*/ 5241370 h 7041654"/>
              <a:gd name="connsiteX10753" fmla="*/ 1124450 w 9636586"/>
              <a:gd name="connsiteY10753" fmla="*/ 5247907 h 7041654"/>
              <a:gd name="connsiteX10754" fmla="*/ 1123956 w 9636586"/>
              <a:gd name="connsiteY10754" fmla="*/ 5252472 h 7041654"/>
              <a:gd name="connsiteX10755" fmla="*/ 1121431 w 9636586"/>
              <a:gd name="connsiteY10755" fmla="*/ 5253969 h 7041654"/>
              <a:gd name="connsiteX10756" fmla="*/ 1112346 w 9636586"/>
              <a:gd name="connsiteY10756" fmla="*/ 5252946 h 7041654"/>
              <a:gd name="connsiteX10757" fmla="*/ 1096702 w 9636586"/>
              <a:gd name="connsiteY10757" fmla="*/ 5254480 h 7041654"/>
              <a:gd name="connsiteX10758" fmla="*/ 1092639 w 9636586"/>
              <a:gd name="connsiteY10758" fmla="*/ 5255502 h 7041654"/>
              <a:gd name="connsiteX10759" fmla="*/ 1084076 w 9636586"/>
              <a:gd name="connsiteY10759" fmla="*/ 5260542 h 7041654"/>
              <a:gd name="connsiteX10760" fmla="*/ 1076994 w 9636586"/>
              <a:gd name="connsiteY10760" fmla="*/ 5261053 h 7041654"/>
              <a:gd name="connsiteX10761" fmla="*/ 1074991 w 9636586"/>
              <a:gd name="connsiteY10761" fmla="*/ 5261528 h 7041654"/>
              <a:gd name="connsiteX10762" fmla="*/ 1074991 w 9636586"/>
              <a:gd name="connsiteY10762" fmla="*/ 5264084 h 7041654"/>
              <a:gd name="connsiteX10763" fmla="*/ 1076006 w 9636586"/>
              <a:gd name="connsiteY10763" fmla="*/ 5265070 h 7041654"/>
              <a:gd name="connsiteX10764" fmla="*/ 1078010 w 9636586"/>
              <a:gd name="connsiteY10764" fmla="*/ 5265070 h 7041654"/>
              <a:gd name="connsiteX10765" fmla="*/ 1079026 w 9636586"/>
              <a:gd name="connsiteY10765" fmla="*/ 5265581 h 7041654"/>
              <a:gd name="connsiteX10766" fmla="*/ 1081551 w 9636586"/>
              <a:gd name="connsiteY10766" fmla="*/ 5269635 h 7041654"/>
              <a:gd name="connsiteX10767" fmla="*/ 1083582 w 9636586"/>
              <a:gd name="connsiteY10767" fmla="*/ 5273140 h 7041654"/>
              <a:gd name="connsiteX10768" fmla="*/ 1083582 w 9636586"/>
              <a:gd name="connsiteY10768" fmla="*/ 5276171 h 7041654"/>
              <a:gd name="connsiteX10769" fmla="*/ 1079026 w 9636586"/>
              <a:gd name="connsiteY10769" fmla="*/ 5277194 h 7041654"/>
              <a:gd name="connsiteX10770" fmla="*/ 1076994 w 9636586"/>
              <a:gd name="connsiteY10770" fmla="*/ 5276171 h 7041654"/>
              <a:gd name="connsiteX10771" fmla="*/ 1066400 w 9636586"/>
              <a:gd name="connsiteY10771" fmla="*/ 5270109 h 7041654"/>
              <a:gd name="connsiteX10772" fmla="*/ 1065412 w 9636586"/>
              <a:gd name="connsiteY10772" fmla="*/ 5271643 h 7041654"/>
              <a:gd name="connsiteX10773" fmla="*/ 1063875 w 9636586"/>
              <a:gd name="connsiteY10773" fmla="*/ 5270109 h 7041654"/>
              <a:gd name="connsiteX10774" fmla="*/ 1061350 w 9636586"/>
              <a:gd name="connsiteY10774" fmla="*/ 5271643 h 7041654"/>
              <a:gd name="connsiteX10775" fmla="*/ 1051277 w 9636586"/>
              <a:gd name="connsiteY10775" fmla="*/ 5274163 h 7041654"/>
              <a:gd name="connsiteX10776" fmla="*/ 1049246 w 9636586"/>
              <a:gd name="connsiteY10776" fmla="*/ 5275660 h 7041654"/>
              <a:gd name="connsiteX10777" fmla="*/ 1047736 w 9636586"/>
              <a:gd name="connsiteY10777" fmla="*/ 5275660 h 7041654"/>
              <a:gd name="connsiteX10778" fmla="*/ 1045211 w 9636586"/>
              <a:gd name="connsiteY10778" fmla="*/ 5276171 h 7041654"/>
              <a:gd name="connsiteX10779" fmla="*/ 1044195 w 9636586"/>
              <a:gd name="connsiteY10779" fmla="*/ 5275660 h 7041654"/>
              <a:gd name="connsiteX10780" fmla="*/ 1040161 w 9636586"/>
              <a:gd name="connsiteY10780" fmla="*/ 5274674 h 7041654"/>
              <a:gd name="connsiteX10781" fmla="*/ 1038157 w 9636586"/>
              <a:gd name="connsiteY10781" fmla="*/ 5274163 h 7041654"/>
              <a:gd name="connsiteX10782" fmla="*/ 1036620 w 9636586"/>
              <a:gd name="connsiteY10782" fmla="*/ 5274674 h 7041654"/>
              <a:gd name="connsiteX10783" fmla="*/ 1032585 w 9636586"/>
              <a:gd name="connsiteY10783" fmla="*/ 5275660 h 7041654"/>
              <a:gd name="connsiteX10784" fmla="*/ 1031076 w 9636586"/>
              <a:gd name="connsiteY10784" fmla="*/ 5276171 h 7041654"/>
              <a:gd name="connsiteX10785" fmla="*/ 1029566 w 9636586"/>
              <a:gd name="connsiteY10785" fmla="*/ 5275660 h 7041654"/>
              <a:gd name="connsiteX10786" fmla="*/ 1028550 w 9636586"/>
              <a:gd name="connsiteY10786" fmla="*/ 5274674 h 7041654"/>
              <a:gd name="connsiteX10787" fmla="*/ 1028056 w 9636586"/>
              <a:gd name="connsiteY10787" fmla="*/ 5274163 h 7041654"/>
              <a:gd name="connsiteX10788" fmla="*/ 1026025 w 9636586"/>
              <a:gd name="connsiteY10788" fmla="*/ 5274163 h 7041654"/>
              <a:gd name="connsiteX10789" fmla="*/ 1025531 w 9636586"/>
              <a:gd name="connsiteY10789" fmla="*/ 5274674 h 7041654"/>
              <a:gd name="connsiteX10790" fmla="*/ 1024022 w 9636586"/>
              <a:gd name="connsiteY10790" fmla="*/ 5276683 h 7041654"/>
              <a:gd name="connsiteX10791" fmla="*/ 1023006 w 9636586"/>
              <a:gd name="connsiteY10791" fmla="*/ 5277194 h 7041654"/>
              <a:gd name="connsiteX10792" fmla="*/ 1011890 w 9636586"/>
              <a:gd name="connsiteY10792" fmla="*/ 5277705 h 7041654"/>
              <a:gd name="connsiteX10793" fmla="*/ 1008871 w 9636586"/>
              <a:gd name="connsiteY10793" fmla="*/ 5279202 h 7041654"/>
              <a:gd name="connsiteX10794" fmla="*/ 1007855 w 9636586"/>
              <a:gd name="connsiteY10794" fmla="*/ 5282233 h 7041654"/>
              <a:gd name="connsiteX10795" fmla="*/ 1010380 w 9636586"/>
              <a:gd name="connsiteY10795" fmla="*/ 5285264 h 7041654"/>
              <a:gd name="connsiteX10796" fmla="*/ 1013427 w 9636586"/>
              <a:gd name="connsiteY10796" fmla="*/ 5287273 h 7041654"/>
              <a:gd name="connsiteX10797" fmla="*/ 1019465 w 9636586"/>
              <a:gd name="connsiteY10797" fmla="*/ 5289318 h 7041654"/>
              <a:gd name="connsiteX10798" fmla="*/ 1021497 w 9636586"/>
              <a:gd name="connsiteY10798" fmla="*/ 5289318 h 7041654"/>
              <a:gd name="connsiteX10799" fmla="*/ 1021991 w 9636586"/>
              <a:gd name="connsiteY10799" fmla="*/ 5287273 h 7041654"/>
              <a:gd name="connsiteX10800" fmla="*/ 1021497 w 9636586"/>
              <a:gd name="connsiteY10800" fmla="*/ 5285775 h 7041654"/>
              <a:gd name="connsiteX10801" fmla="*/ 1020975 w 9636586"/>
              <a:gd name="connsiteY10801" fmla="*/ 5283767 h 7041654"/>
              <a:gd name="connsiteX10802" fmla="*/ 1019987 w 9636586"/>
              <a:gd name="connsiteY10802" fmla="*/ 5282233 h 7041654"/>
              <a:gd name="connsiteX10803" fmla="*/ 1021991 w 9636586"/>
              <a:gd name="connsiteY10803" fmla="*/ 5281722 h 7041654"/>
              <a:gd name="connsiteX10804" fmla="*/ 1025531 w 9636586"/>
              <a:gd name="connsiteY10804" fmla="*/ 5282745 h 7041654"/>
              <a:gd name="connsiteX10805" fmla="*/ 1029072 w 9636586"/>
              <a:gd name="connsiteY10805" fmla="*/ 5289318 h 7041654"/>
              <a:gd name="connsiteX10806" fmla="*/ 1032091 w 9636586"/>
              <a:gd name="connsiteY10806" fmla="*/ 5291326 h 7041654"/>
              <a:gd name="connsiteX10807" fmla="*/ 1040161 w 9636586"/>
              <a:gd name="connsiteY10807" fmla="*/ 5289792 h 7041654"/>
              <a:gd name="connsiteX10808" fmla="*/ 1042686 w 9636586"/>
              <a:gd name="connsiteY10808" fmla="*/ 5291326 h 7041654"/>
              <a:gd name="connsiteX10809" fmla="*/ 1041670 w 9636586"/>
              <a:gd name="connsiteY10809" fmla="*/ 5294357 h 7041654"/>
              <a:gd name="connsiteX10810" fmla="*/ 1038651 w 9636586"/>
              <a:gd name="connsiteY10810" fmla="*/ 5292823 h 7041654"/>
              <a:gd name="connsiteX10811" fmla="*/ 1036620 w 9636586"/>
              <a:gd name="connsiteY10811" fmla="*/ 5294357 h 7041654"/>
              <a:gd name="connsiteX10812" fmla="*/ 1031597 w 9636586"/>
              <a:gd name="connsiteY10812" fmla="*/ 5297388 h 7041654"/>
              <a:gd name="connsiteX10813" fmla="*/ 1028550 w 9636586"/>
              <a:gd name="connsiteY10813" fmla="*/ 5297899 h 7041654"/>
              <a:gd name="connsiteX10814" fmla="*/ 1019987 w 9636586"/>
              <a:gd name="connsiteY10814" fmla="*/ 5297388 h 7041654"/>
              <a:gd name="connsiteX10815" fmla="*/ 1013427 w 9636586"/>
              <a:gd name="connsiteY10815" fmla="*/ 5295343 h 7041654"/>
              <a:gd name="connsiteX10816" fmla="*/ 1003327 w 9636586"/>
              <a:gd name="connsiteY10816" fmla="*/ 5287273 h 7041654"/>
              <a:gd name="connsiteX10817" fmla="*/ 990701 w 9636586"/>
              <a:gd name="connsiteY10817" fmla="*/ 5283256 h 7041654"/>
              <a:gd name="connsiteX10818" fmla="*/ 978075 w 9636586"/>
              <a:gd name="connsiteY10818" fmla="*/ 5282233 h 7041654"/>
              <a:gd name="connsiteX10819" fmla="*/ 974562 w 9636586"/>
              <a:gd name="connsiteY10819" fmla="*/ 5282745 h 7041654"/>
              <a:gd name="connsiteX10820" fmla="*/ 968990 w 9636586"/>
              <a:gd name="connsiteY10820" fmla="*/ 5285264 h 7041654"/>
              <a:gd name="connsiteX10821" fmla="*/ 965971 w 9636586"/>
              <a:gd name="connsiteY10821" fmla="*/ 5289318 h 7041654"/>
              <a:gd name="connsiteX10822" fmla="*/ 964956 w 9636586"/>
              <a:gd name="connsiteY10822" fmla="*/ 5294868 h 7041654"/>
              <a:gd name="connsiteX10823" fmla="*/ 964956 w 9636586"/>
              <a:gd name="connsiteY10823" fmla="*/ 5300930 h 7041654"/>
              <a:gd name="connsiteX10824" fmla="*/ 957902 w 9636586"/>
              <a:gd name="connsiteY10824" fmla="*/ 5298374 h 7041654"/>
              <a:gd name="connsiteX10825" fmla="*/ 947801 w 9636586"/>
              <a:gd name="connsiteY10825" fmla="*/ 5291837 h 7041654"/>
              <a:gd name="connsiteX10826" fmla="*/ 940747 w 9636586"/>
              <a:gd name="connsiteY10826" fmla="*/ 5289792 h 7041654"/>
              <a:gd name="connsiteX10827" fmla="*/ 934188 w 9636586"/>
              <a:gd name="connsiteY10827" fmla="*/ 5289318 h 7041654"/>
              <a:gd name="connsiteX10828" fmla="*/ 931662 w 9636586"/>
              <a:gd name="connsiteY10828" fmla="*/ 5288295 h 7041654"/>
              <a:gd name="connsiteX10829" fmla="*/ 920052 w 9636586"/>
              <a:gd name="connsiteY10829" fmla="*/ 5282745 h 7041654"/>
              <a:gd name="connsiteX10830" fmla="*/ 917006 w 9636586"/>
              <a:gd name="connsiteY10830" fmla="*/ 5280736 h 7041654"/>
              <a:gd name="connsiteX10831" fmla="*/ 910967 w 9636586"/>
              <a:gd name="connsiteY10831" fmla="*/ 5277705 h 7041654"/>
              <a:gd name="connsiteX10832" fmla="*/ 907427 w 9636586"/>
              <a:gd name="connsiteY10832" fmla="*/ 5276683 h 7041654"/>
              <a:gd name="connsiteX10833" fmla="*/ 905917 w 9636586"/>
              <a:gd name="connsiteY10833" fmla="*/ 5276683 h 7041654"/>
              <a:gd name="connsiteX10834" fmla="*/ 903886 w 9636586"/>
              <a:gd name="connsiteY10834" fmla="*/ 5279714 h 7041654"/>
              <a:gd name="connsiteX10835" fmla="*/ 900373 w 9636586"/>
              <a:gd name="connsiteY10835" fmla="*/ 5279202 h 7041654"/>
              <a:gd name="connsiteX10836" fmla="*/ 892276 w 9636586"/>
              <a:gd name="connsiteY10836" fmla="*/ 5276171 h 7041654"/>
              <a:gd name="connsiteX10837" fmla="*/ 888763 w 9636586"/>
              <a:gd name="connsiteY10837" fmla="*/ 5275660 h 7041654"/>
              <a:gd name="connsiteX10838" fmla="*/ 886238 w 9636586"/>
              <a:gd name="connsiteY10838" fmla="*/ 5276171 h 7041654"/>
              <a:gd name="connsiteX10839" fmla="*/ 885222 w 9636586"/>
              <a:gd name="connsiteY10839" fmla="*/ 5276683 h 7041654"/>
              <a:gd name="connsiteX10840" fmla="*/ 883191 w 9636586"/>
              <a:gd name="connsiteY10840" fmla="*/ 5277194 h 7041654"/>
              <a:gd name="connsiteX10841" fmla="*/ 881187 w 9636586"/>
              <a:gd name="connsiteY10841" fmla="*/ 5276171 h 7041654"/>
              <a:gd name="connsiteX10842" fmla="*/ 878662 w 9636586"/>
              <a:gd name="connsiteY10842" fmla="*/ 5274674 h 7041654"/>
              <a:gd name="connsiteX10843" fmla="*/ 876631 w 9636586"/>
              <a:gd name="connsiteY10843" fmla="*/ 5274163 h 7041654"/>
              <a:gd name="connsiteX10844" fmla="*/ 872596 w 9636586"/>
              <a:gd name="connsiteY10844" fmla="*/ 5275660 h 7041654"/>
              <a:gd name="connsiteX10845" fmla="*/ 870071 w 9636586"/>
              <a:gd name="connsiteY10845" fmla="*/ 5278691 h 7041654"/>
              <a:gd name="connsiteX10846" fmla="*/ 866558 w 9636586"/>
              <a:gd name="connsiteY10846" fmla="*/ 5285775 h 7041654"/>
              <a:gd name="connsiteX10847" fmla="*/ 863511 w 9636586"/>
              <a:gd name="connsiteY10847" fmla="*/ 5284242 h 7041654"/>
              <a:gd name="connsiteX10848" fmla="*/ 859477 w 9636586"/>
              <a:gd name="connsiteY10848" fmla="*/ 5280736 h 7041654"/>
              <a:gd name="connsiteX10849" fmla="*/ 856952 w 9636586"/>
              <a:gd name="connsiteY10849" fmla="*/ 5279714 h 7041654"/>
              <a:gd name="connsiteX10850" fmla="*/ 853932 w 9636586"/>
              <a:gd name="connsiteY10850" fmla="*/ 5279714 h 7041654"/>
              <a:gd name="connsiteX10851" fmla="*/ 848388 w 9636586"/>
              <a:gd name="connsiteY10851" fmla="*/ 5277705 h 7041654"/>
              <a:gd name="connsiteX10852" fmla="*/ 845863 w 9636586"/>
              <a:gd name="connsiteY10852" fmla="*/ 5277194 h 7041654"/>
              <a:gd name="connsiteX10853" fmla="*/ 843832 w 9636586"/>
              <a:gd name="connsiteY10853" fmla="*/ 5277705 h 7041654"/>
              <a:gd name="connsiteX10854" fmla="*/ 840813 w 9636586"/>
              <a:gd name="connsiteY10854" fmla="*/ 5278691 h 7041654"/>
              <a:gd name="connsiteX10855" fmla="*/ 838288 w 9636586"/>
              <a:gd name="connsiteY10855" fmla="*/ 5278691 h 7041654"/>
              <a:gd name="connsiteX10856" fmla="*/ 835762 w 9636586"/>
              <a:gd name="connsiteY10856" fmla="*/ 5277705 h 7041654"/>
              <a:gd name="connsiteX10857" fmla="*/ 834253 w 9636586"/>
              <a:gd name="connsiteY10857" fmla="*/ 5276683 h 7041654"/>
              <a:gd name="connsiteX10858" fmla="*/ 830218 w 9636586"/>
              <a:gd name="connsiteY10858" fmla="*/ 5275660 h 7041654"/>
              <a:gd name="connsiteX10859" fmla="*/ 827172 w 9636586"/>
              <a:gd name="connsiteY10859" fmla="*/ 5275660 h 7041654"/>
              <a:gd name="connsiteX10860" fmla="*/ 825168 w 9636586"/>
              <a:gd name="connsiteY10860" fmla="*/ 5276683 h 7041654"/>
              <a:gd name="connsiteX10861" fmla="*/ 820612 w 9636586"/>
              <a:gd name="connsiteY10861" fmla="*/ 5280225 h 7041654"/>
              <a:gd name="connsiteX10862" fmla="*/ 817098 w 9636586"/>
              <a:gd name="connsiteY10862" fmla="*/ 5283256 h 7041654"/>
              <a:gd name="connsiteX10863" fmla="*/ 812542 w 9636586"/>
              <a:gd name="connsiteY10863" fmla="*/ 5283767 h 7041654"/>
              <a:gd name="connsiteX10864" fmla="*/ 805488 w 9636586"/>
              <a:gd name="connsiteY10864" fmla="*/ 5282745 h 7041654"/>
              <a:gd name="connsiteX10865" fmla="*/ 803457 w 9636586"/>
              <a:gd name="connsiteY10865" fmla="*/ 5281722 h 7041654"/>
              <a:gd name="connsiteX10866" fmla="*/ 794894 w 9636586"/>
              <a:gd name="connsiteY10866" fmla="*/ 5277194 h 7041654"/>
              <a:gd name="connsiteX10867" fmla="*/ 786303 w 9636586"/>
              <a:gd name="connsiteY10867" fmla="*/ 5275660 h 7041654"/>
              <a:gd name="connsiteX10868" fmla="*/ 783284 w 9636586"/>
              <a:gd name="connsiteY10868" fmla="*/ 5274163 h 7041654"/>
              <a:gd name="connsiteX10869" fmla="*/ 782762 w 9636586"/>
              <a:gd name="connsiteY10869" fmla="*/ 5276171 h 7041654"/>
              <a:gd name="connsiteX10870" fmla="*/ 782268 w 9636586"/>
              <a:gd name="connsiteY10870" fmla="*/ 5276683 h 7041654"/>
              <a:gd name="connsiteX10871" fmla="*/ 781747 w 9636586"/>
              <a:gd name="connsiteY10871" fmla="*/ 5277194 h 7041654"/>
              <a:gd name="connsiteX10872" fmla="*/ 782268 w 9636586"/>
              <a:gd name="connsiteY10872" fmla="*/ 5278691 h 7041654"/>
              <a:gd name="connsiteX10873" fmla="*/ 767639 w 9636586"/>
              <a:gd name="connsiteY10873" fmla="*/ 5278691 h 7041654"/>
              <a:gd name="connsiteX10874" fmla="*/ 765608 w 9636586"/>
              <a:gd name="connsiteY10874" fmla="*/ 5280736 h 7041654"/>
              <a:gd name="connsiteX10875" fmla="*/ 763604 w 9636586"/>
              <a:gd name="connsiteY10875" fmla="*/ 5283256 h 7041654"/>
              <a:gd name="connsiteX10876" fmla="*/ 759542 w 9636586"/>
              <a:gd name="connsiteY10876" fmla="*/ 5281722 h 7041654"/>
              <a:gd name="connsiteX10877" fmla="*/ 752488 w 9636586"/>
              <a:gd name="connsiteY10877" fmla="*/ 5277194 h 7041654"/>
              <a:gd name="connsiteX10878" fmla="*/ 741894 w 9636586"/>
              <a:gd name="connsiteY10878" fmla="*/ 5276171 h 7041654"/>
              <a:gd name="connsiteX10879" fmla="*/ 738353 w 9636586"/>
              <a:gd name="connsiteY10879" fmla="*/ 5273652 h 7041654"/>
              <a:gd name="connsiteX10880" fmla="*/ 735828 w 9636586"/>
              <a:gd name="connsiteY10880" fmla="*/ 5273140 h 7041654"/>
              <a:gd name="connsiteX10881" fmla="*/ 733303 w 9636586"/>
              <a:gd name="connsiteY10881" fmla="*/ 5272629 h 7041654"/>
              <a:gd name="connsiteX10882" fmla="*/ 728252 w 9636586"/>
              <a:gd name="connsiteY10882" fmla="*/ 5273140 h 7041654"/>
              <a:gd name="connsiteX10883" fmla="*/ 726743 w 9636586"/>
              <a:gd name="connsiteY10883" fmla="*/ 5272629 h 7041654"/>
              <a:gd name="connsiteX10884" fmla="*/ 722214 w 9636586"/>
              <a:gd name="connsiteY10884" fmla="*/ 5267590 h 7041654"/>
              <a:gd name="connsiteX10885" fmla="*/ 713623 w 9636586"/>
              <a:gd name="connsiteY10885" fmla="*/ 5262039 h 7041654"/>
              <a:gd name="connsiteX10886" fmla="*/ 710082 w 9636586"/>
              <a:gd name="connsiteY10886" fmla="*/ 5259008 h 7041654"/>
              <a:gd name="connsiteX10887" fmla="*/ 711098 w 9636586"/>
              <a:gd name="connsiteY10887" fmla="*/ 5257511 h 7041654"/>
              <a:gd name="connsiteX10888" fmla="*/ 729268 w 9636586"/>
              <a:gd name="connsiteY10888" fmla="*/ 5260542 h 7041654"/>
              <a:gd name="connsiteX10889" fmla="*/ 732809 w 9636586"/>
              <a:gd name="connsiteY10889" fmla="*/ 5261528 h 7041654"/>
              <a:gd name="connsiteX10890" fmla="*/ 734812 w 9636586"/>
              <a:gd name="connsiteY10890" fmla="*/ 5261528 h 7041654"/>
              <a:gd name="connsiteX10891" fmla="*/ 735828 w 9636586"/>
              <a:gd name="connsiteY10891" fmla="*/ 5260542 h 7041654"/>
              <a:gd name="connsiteX10892" fmla="*/ 735334 w 9636586"/>
              <a:gd name="connsiteY10892" fmla="*/ 5258022 h 7041654"/>
              <a:gd name="connsiteX10893" fmla="*/ 733303 w 9636586"/>
              <a:gd name="connsiteY10893" fmla="*/ 5255977 h 7041654"/>
              <a:gd name="connsiteX10894" fmla="*/ 730283 w 9636586"/>
              <a:gd name="connsiteY10894" fmla="*/ 5254991 h 7041654"/>
              <a:gd name="connsiteX10895" fmla="*/ 723724 w 9636586"/>
              <a:gd name="connsiteY10895" fmla="*/ 5253969 h 7041654"/>
              <a:gd name="connsiteX10896" fmla="*/ 720183 w 9636586"/>
              <a:gd name="connsiteY10896" fmla="*/ 5250938 h 7041654"/>
              <a:gd name="connsiteX10897" fmla="*/ 717658 w 9636586"/>
              <a:gd name="connsiteY10897" fmla="*/ 5247907 h 7041654"/>
              <a:gd name="connsiteX10898" fmla="*/ 714639 w 9636586"/>
              <a:gd name="connsiteY10898" fmla="*/ 5244876 h 7041654"/>
              <a:gd name="connsiteX10899" fmla="*/ 713623 w 9636586"/>
              <a:gd name="connsiteY10899" fmla="*/ 5244365 h 7041654"/>
              <a:gd name="connsiteX10900" fmla="*/ 712114 w 9636586"/>
              <a:gd name="connsiteY10900" fmla="*/ 5243379 h 7041654"/>
              <a:gd name="connsiteX10901" fmla="*/ 711098 w 9636586"/>
              <a:gd name="connsiteY10901" fmla="*/ 5243379 h 7041654"/>
              <a:gd name="connsiteX10902" fmla="*/ 709588 w 9636586"/>
              <a:gd name="connsiteY10902" fmla="*/ 5244876 h 7041654"/>
              <a:gd name="connsiteX10903" fmla="*/ 714639 w 9636586"/>
              <a:gd name="connsiteY10903" fmla="*/ 5252946 h 7041654"/>
              <a:gd name="connsiteX10904" fmla="*/ 710082 w 9636586"/>
              <a:gd name="connsiteY10904" fmla="*/ 5255977 h 7041654"/>
              <a:gd name="connsiteX10905" fmla="*/ 700997 w 9636586"/>
              <a:gd name="connsiteY10905" fmla="*/ 5254991 h 7041654"/>
              <a:gd name="connsiteX10906" fmla="*/ 692434 w 9636586"/>
              <a:gd name="connsiteY10906" fmla="*/ 5251960 h 7041654"/>
              <a:gd name="connsiteX10907" fmla="*/ 683843 w 9636586"/>
              <a:gd name="connsiteY10907" fmla="*/ 5247907 h 7041654"/>
              <a:gd name="connsiteX10908" fmla="*/ 652553 w 9636586"/>
              <a:gd name="connsiteY10908" fmla="*/ 5239836 h 7041654"/>
              <a:gd name="connsiteX10909" fmla="*/ 636909 w 9636586"/>
              <a:gd name="connsiteY10909" fmla="*/ 5238339 h 7041654"/>
              <a:gd name="connsiteX10910" fmla="*/ 634905 w 9636586"/>
              <a:gd name="connsiteY10910" fmla="*/ 5238339 h 7041654"/>
              <a:gd name="connsiteX10911" fmla="*/ 630843 w 9636586"/>
              <a:gd name="connsiteY10911" fmla="*/ 5238814 h 7041654"/>
              <a:gd name="connsiteX10912" fmla="*/ 628839 w 9636586"/>
              <a:gd name="connsiteY10912" fmla="*/ 5239325 h 7041654"/>
              <a:gd name="connsiteX10913" fmla="*/ 627330 w 9636586"/>
              <a:gd name="connsiteY10913" fmla="*/ 5238339 h 7041654"/>
              <a:gd name="connsiteX10914" fmla="*/ 627824 w 9636586"/>
              <a:gd name="connsiteY10914" fmla="*/ 5235820 h 7041654"/>
              <a:gd name="connsiteX10915" fmla="*/ 629333 w 9636586"/>
              <a:gd name="connsiteY10915" fmla="*/ 5232277 h 7041654"/>
              <a:gd name="connsiteX10916" fmla="*/ 627330 w 9636586"/>
              <a:gd name="connsiteY10916" fmla="*/ 5228224 h 7041654"/>
              <a:gd name="connsiteX10917" fmla="*/ 621758 w 9636586"/>
              <a:gd name="connsiteY10917" fmla="*/ 5223184 h 7041654"/>
              <a:gd name="connsiteX10918" fmla="*/ 619754 w 9636586"/>
              <a:gd name="connsiteY10918" fmla="*/ 5215625 h 7041654"/>
              <a:gd name="connsiteX10919" fmla="*/ 616214 w 9636586"/>
              <a:gd name="connsiteY10919" fmla="*/ 5211572 h 7041654"/>
              <a:gd name="connsiteX10920" fmla="*/ 610175 w 9636586"/>
              <a:gd name="connsiteY10920" fmla="*/ 5207044 h 7041654"/>
              <a:gd name="connsiteX10921" fmla="*/ 580889 w 9636586"/>
              <a:gd name="connsiteY10921" fmla="*/ 5178268 h 7041654"/>
              <a:gd name="connsiteX10922" fmla="*/ 554156 w 9636586"/>
              <a:gd name="connsiteY10922" fmla="*/ 5159096 h 7041654"/>
              <a:gd name="connsiteX10923" fmla="*/ 545071 w 9636586"/>
              <a:gd name="connsiteY10923" fmla="*/ 5155043 h 7041654"/>
              <a:gd name="connsiteX10924" fmla="*/ 537495 w 9636586"/>
              <a:gd name="connsiteY10924" fmla="*/ 5154020 h 7041654"/>
              <a:gd name="connsiteX10925" fmla="*/ 535986 w 9636586"/>
              <a:gd name="connsiteY10925" fmla="*/ 5153034 h 7041654"/>
              <a:gd name="connsiteX10926" fmla="*/ 534449 w 9636586"/>
              <a:gd name="connsiteY10926" fmla="*/ 5151501 h 7041654"/>
              <a:gd name="connsiteX10927" fmla="*/ 533461 w 9636586"/>
              <a:gd name="connsiteY10927" fmla="*/ 5148981 h 7041654"/>
              <a:gd name="connsiteX10928" fmla="*/ 532445 w 9636586"/>
              <a:gd name="connsiteY10928" fmla="*/ 5146972 h 7041654"/>
              <a:gd name="connsiteX10929" fmla="*/ 530414 w 9636586"/>
              <a:gd name="connsiteY10929" fmla="*/ 5146461 h 7041654"/>
              <a:gd name="connsiteX10930" fmla="*/ 528410 w 9636586"/>
              <a:gd name="connsiteY10930" fmla="*/ 5146461 h 7041654"/>
              <a:gd name="connsiteX10931" fmla="*/ 496599 w 9636586"/>
              <a:gd name="connsiteY10931" fmla="*/ 5132840 h 7041654"/>
              <a:gd name="connsiteX10932" fmla="*/ 487514 w 9636586"/>
              <a:gd name="connsiteY10932" fmla="*/ 5129809 h 7041654"/>
              <a:gd name="connsiteX10933" fmla="*/ 482464 w 9636586"/>
              <a:gd name="connsiteY10933" fmla="*/ 5129298 h 7041654"/>
              <a:gd name="connsiteX10934" fmla="*/ 465831 w 9636586"/>
              <a:gd name="connsiteY10934" fmla="*/ 5129809 h 7041654"/>
              <a:gd name="connsiteX10935" fmla="*/ 462291 w 9636586"/>
              <a:gd name="connsiteY10935" fmla="*/ 5131306 h 7041654"/>
              <a:gd name="connsiteX10936" fmla="*/ 456225 w 9636586"/>
              <a:gd name="connsiteY10936" fmla="*/ 5139888 h 7041654"/>
              <a:gd name="connsiteX10937" fmla="*/ 452712 w 9636586"/>
              <a:gd name="connsiteY10937" fmla="*/ 5142408 h 7041654"/>
              <a:gd name="connsiteX10938" fmla="*/ 450186 w 9636586"/>
              <a:gd name="connsiteY10938" fmla="*/ 5138902 h 7041654"/>
              <a:gd name="connsiteX10939" fmla="*/ 432510 w 9636586"/>
              <a:gd name="connsiteY10939" fmla="*/ 5121739 h 7041654"/>
              <a:gd name="connsiteX10940" fmla="*/ 430479 w 9636586"/>
              <a:gd name="connsiteY10940" fmla="*/ 5118197 h 7041654"/>
              <a:gd name="connsiteX10941" fmla="*/ 430479 w 9636586"/>
              <a:gd name="connsiteY10941" fmla="*/ 5112646 h 7041654"/>
              <a:gd name="connsiteX10942" fmla="*/ 430479 w 9636586"/>
              <a:gd name="connsiteY10942" fmla="*/ 5105087 h 7041654"/>
              <a:gd name="connsiteX10943" fmla="*/ 430479 w 9636586"/>
              <a:gd name="connsiteY10943" fmla="*/ 5101544 h 7041654"/>
              <a:gd name="connsiteX10944" fmla="*/ 428476 w 9636586"/>
              <a:gd name="connsiteY10944" fmla="*/ 5098002 h 7041654"/>
              <a:gd name="connsiteX10945" fmla="*/ 423426 w 9636586"/>
              <a:gd name="connsiteY10945" fmla="*/ 5086901 h 7041654"/>
              <a:gd name="connsiteX10946" fmla="*/ 422410 w 9636586"/>
              <a:gd name="connsiteY10946" fmla="*/ 5084892 h 7041654"/>
              <a:gd name="connsiteX10947" fmla="*/ 423426 w 9636586"/>
              <a:gd name="connsiteY10947" fmla="*/ 5080839 h 7041654"/>
              <a:gd name="connsiteX10948" fmla="*/ 422410 w 9636586"/>
              <a:gd name="connsiteY10948" fmla="*/ 5052574 h 7041654"/>
              <a:gd name="connsiteX10949" fmla="*/ 420900 w 9636586"/>
              <a:gd name="connsiteY10949" fmla="*/ 5043993 h 7041654"/>
              <a:gd name="connsiteX10950" fmla="*/ 420406 w 9636586"/>
              <a:gd name="connsiteY10950" fmla="*/ 5039465 h 7041654"/>
              <a:gd name="connsiteX10951" fmla="*/ 420900 w 9636586"/>
              <a:gd name="connsiteY10951" fmla="*/ 5035923 h 7041654"/>
              <a:gd name="connsiteX10952" fmla="*/ 424441 w 9636586"/>
              <a:gd name="connsiteY10952" fmla="*/ 5026830 h 7041654"/>
              <a:gd name="connsiteX10953" fmla="*/ 426445 w 9636586"/>
              <a:gd name="connsiteY10953" fmla="*/ 5023324 h 7041654"/>
              <a:gd name="connsiteX10954" fmla="*/ 422410 w 9636586"/>
              <a:gd name="connsiteY10954" fmla="*/ 5018248 h 7041654"/>
              <a:gd name="connsiteX10955" fmla="*/ 420406 w 9636586"/>
              <a:gd name="connsiteY10955" fmla="*/ 5011200 h 7041654"/>
              <a:gd name="connsiteX10956" fmla="*/ 419391 w 9636586"/>
              <a:gd name="connsiteY10956" fmla="*/ 5003130 h 7041654"/>
              <a:gd name="connsiteX10957" fmla="*/ 422410 w 9636586"/>
              <a:gd name="connsiteY10957" fmla="*/ 4997068 h 7041654"/>
              <a:gd name="connsiteX10958" fmla="*/ 427982 w 9636586"/>
              <a:gd name="connsiteY10958" fmla="*/ 4993014 h 7041654"/>
              <a:gd name="connsiteX10959" fmla="*/ 429491 w 9636586"/>
              <a:gd name="connsiteY10959" fmla="*/ 4989983 h 7041654"/>
              <a:gd name="connsiteX10960" fmla="*/ 428476 w 9636586"/>
              <a:gd name="connsiteY10960" fmla="*/ 4984944 h 7041654"/>
              <a:gd name="connsiteX10961" fmla="*/ 426445 w 9636586"/>
              <a:gd name="connsiteY10961" fmla="*/ 4974354 h 7041654"/>
              <a:gd name="connsiteX10962" fmla="*/ 426445 w 9636586"/>
              <a:gd name="connsiteY10962" fmla="*/ 4970301 h 7041654"/>
              <a:gd name="connsiteX10963" fmla="*/ 428476 w 9636586"/>
              <a:gd name="connsiteY10963" fmla="*/ 4970301 h 7041654"/>
              <a:gd name="connsiteX10964" fmla="*/ 437561 w 9636586"/>
              <a:gd name="connsiteY10964" fmla="*/ 4973843 h 7041654"/>
              <a:gd name="connsiteX10965" fmla="*/ 442611 w 9636586"/>
              <a:gd name="connsiteY10965" fmla="*/ 4978882 h 7041654"/>
              <a:gd name="connsiteX10966" fmla="*/ 446646 w 9636586"/>
              <a:gd name="connsiteY10966" fmla="*/ 4984944 h 7041654"/>
              <a:gd name="connsiteX10967" fmla="*/ 452712 w 9636586"/>
              <a:gd name="connsiteY10967" fmla="*/ 4989983 h 7041654"/>
              <a:gd name="connsiteX10968" fmla="*/ 459765 w 9636586"/>
              <a:gd name="connsiteY10968" fmla="*/ 4993014 h 7041654"/>
              <a:gd name="connsiteX10969" fmla="*/ 468356 w 9636586"/>
              <a:gd name="connsiteY10969" fmla="*/ 4995534 h 7041654"/>
              <a:gd name="connsiteX10970" fmla="*/ 476920 w 9636586"/>
              <a:gd name="connsiteY10970" fmla="*/ 4996557 h 7041654"/>
              <a:gd name="connsiteX10971" fmla="*/ 486526 w 9636586"/>
              <a:gd name="connsiteY10971" fmla="*/ 4996557 h 7041654"/>
              <a:gd name="connsiteX10972" fmla="*/ 494074 w 9636586"/>
              <a:gd name="connsiteY10972" fmla="*/ 4995534 h 7041654"/>
              <a:gd name="connsiteX10973" fmla="*/ 503159 w 9636586"/>
              <a:gd name="connsiteY10973" fmla="*/ 4993014 h 7041654"/>
              <a:gd name="connsiteX10974" fmla="*/ 511256 w 9636586"/>
              <a:gd name="connsiteY10974" fmla="*/ 4989509 h 7041654"/>
              <a:gd name="connsiteX10975" fmla="*/ 517294 w 9636586"/>
              <a:gd name="connsiteY10975" fmla="*/ 4984944 h 7041654"/>
              <a:gd name="connsiteX10976" fmla="*/ 533955 w 9636586"/>
              <a:gd name="connsiteY10976" fmla="*/ 4968292 h 7041654"/>
              <a:gd name="connsiteX10977" fmla="*/ 546059 w 9636586"/>
              <a:gd name="connsiteY10977" fmla="*/ 4950618 h 7041654"/>
              <a:gd name="connsiteX10978" fmla="*/ 552125 w 9636586"/>
              <a:gd name="connsiteY10978" fmla="*/ 4939516 h 7041654"/>
              <a:gd name="connsiteX10979" fmla="*/ 555144 w 9636586"/>
              <a:gd name="connsiteY10979" fmla="*/ 4928926 h 7041654"/>
              <a:gd name="connsiteX10980" fmla="*/ 556159 w 9636586"/>
              <a:gd name="connsiteY10980" fmla="*/ 4926918 h 7041654"/>
              <a:gd name="connsiteX10981" fmla="*/ 558685 w 9636586"/>
              <a:gd name="connsiteY10981" fmla="*/ 4924873 h 7041654"/>
              <a:gd name="connsiteX10982" fmla="*/ 560716 w 9636586"/>
              <a:gd name="connsiteY10982" fmla="*/ 4924873 h 7041654"/>
              <a:gd name="connsiteX10983" fmla="*/ 563213 w 9636586"/>
              <a:gd name="connsiteY10983" fmla="*/ 4925895 h 7041654"/>
              <a:gd name="connsiteX10984" fmla="*/ 567275 w 9636586"/>
              <a:gd name="connsiteY10984" fmla="*/ 4926918 h 7041654"/>
              <a:gd name="connsiteX10985" fmla="*/ 571804 w 9636586"/>
              <a:gd name="connsiteY10985" fmla="*/ 4924398 h 7041654"/>
              <a:gd name="connsiteX10986" fmla="*/ 573835 w 9636586"/>
              <a:gd name="connsiteY10986" fmla="*/ 4918811 h 7041654"/>
              <a:gd name="connsiteX10987" fmla="*/ 573314 w 9636586"/>
              <a:gd name="connsiteY10987" fmla="*/ 4906212 h 7041654"/>
              <a:gd name="connsiteX10988" fmla="*/ 572820 w 9636586"/>
              <a:gd name="connsiteY10988" fmla="*/ 4903181 h 7041654"/>
              <a:gd name="connsiteX10989" fmla="*/ 571310 w 9636586"/>
              <a:gd name="connsiteY10989" fmla="*/ 4903181 h 7041654"/>
              <a:gd name="connsiteX10990" fmla="*/ 569801 w 9636586"/>
              <a:gd name="connsiteY10990" fmla="*/ 4905701 h 7041654"/>
              <a:gd name="connsiteX10991" fmla="*/ 568785 w 9636586"/>
              <a:gd name="connsiteY10991" fmla="*/ 4912785 h 7041654"/>
              <a:gd name="connsiteX10992" fmla="*/ 565738 w 9636586"/>
              <a:gd name="connsiteY10992" fmla="*/ 4922353 h 7041654"/>
              <a:gd name="connsiteX10993" fmla="*/ 564750 w 9636586"/>
              <a:gd name="connsiteY10993" fmla="*/ 4922353 h 7041654"/>
              <a:gd name="connsiteX10994" fmla="*/ 565738 w 9636586"/>
              <a:gd name="connsiteY10994" fmla="*/ 4888027 h 7041654"/>
              <a:gd name="connsiteX10995" fmla="*/ 566754 w 9636586"/>
              <a:gd name="connsiteY10995" fmla="*/ 4868855 h 7041654"/>
              <a:gd name="connsiteX10996" fmla="*/ 563735 w 9636586"/>
              <a:gd name="connsiteY10996" fmla="*/ 4850706 h 7041654"/>
              <a:gd name="connsiteX10997" fmla="*/ 556159 w 9636586"/>
              <a:gd name="connsiteY10997" fmla="*/ 4824961 h 7041654"/>
              <a:gd name="connsiteX10998" fmla="*/ 554156 w 9636586"/>
              <a:gd name="connsiteY10998" fmla="*/ 4808309 h 7041654"/>
              <a:gd name="connsiteX10999" fmla="*/ 552125 w 9636586"/>
              <a:gd name="connsiteY10999" fmla="*/ 4800713 h 7041654"/>
              <a:gd name="connsiteX11000" fmla="*/ 551631 w 9636586"/>
              <a:gd name="connsiteY11000" fmla="*/ 4794177 h 7041654"/>
              <a:gd name="connsiteX11001" fmla="*/ 554156 w 9636586"/>
              <a:gd name="connsiteY11001" fmla="*/ 4786581 h 7041654"/>
              <a:gd name="connsiteX11002" fmla="*/ 557175 w 9636586"/>
              <a:gd name="connsiteY11002" fmla="*/ 4780519 h 7041654"/>
              <a:gd name="connsiteX11003" fmla="*/ 566754 w 9636586"/>
              <a:gd name="connsiteY11003" fmla="*/ 4768432 h 7041654"/>
              <a:gd name="connsiteX11004" fmla="*/ 571804 w 9636586"/>
              <a:gd name="connsiteY11004" fmla="*/ 4763867 h 7041654"/>
              <a:gd name="connsiteX11005" fmla="*/ 570295 w 9636586"/>
              <a:gd name="connsiteY11005" fmla="*/ 4771937 h 7041654"/>
              <a:gd name="connsiteX11006" fmla="*/ 559179 w 9636586"/>
              <a:gd name="connsiteY11006" fmla="*/ 4783550 h 7041654"/>
              <a:gd name="connsiteX11007" fmla="*/ 559179 w 9636586"/>
              <a:gd name="connsiteY11007" fmla="*/ 4793665 h 7041654"/>
              <a:gd name="connsiteX11008" fmla="*/ 564750 w 9636586"/>
              <a:gd name="connsiteY11008" fmla="*/ 4808784 h 7041654"/>
              <a:gd name="connsiteX11009" fmla="*/ 569801 w 9636586"/>
              <a:gd name="connsiteY11009" fmla="*/ 4816379 h 7041654"/>
              <a:gd name="connsiteX11010" fmla="*/ 574329 w 9636586"/>
              <a:gd name="connsiteY11010" fmla="*/ 4818899 h 7041654"/>
              <a:gd name="connsiteX11011" fmla="*/ 576360 w 9636586"/>
              <a:gd name="connsiteY11011" fmla="*/ 4815357 h 7041654"/>
              <a:gd name="connsiteX11012" fmla="*/ 574823 w 9636586"/>
              <a:gd name="connsiteY11012" fmla="*/ 4810317 h 7041654"/>
              <a:gd name="connsiteX11013" fmla="*/ 571310 w 9636586"/>
              <a:gd name="connsiteY11013" fmla="*/ 4802722 h 7041654"/>
              <a:gd name="connsiteX11014" fmla="*/ 568264 w 9636586"/>
              <a:gd name="connsiteY11014" fmla="*/ 4800202 h 7041654"/>
              <a:gd name="connsiteX11015" fmla="*/ 567770 w 9636586"/>
              <a:gd name="connsiteY11015" fmla="*/ 4798193 h 7041654"/>
              <a:gd name="connsiteX11016" fmla="*/ 567770 w 9636586"/>
              <a:gd name="connsiteY11016" fmla="*/ 4794651 h 7041654"/>
              <a:gd name="connsiteX11017" fmla="*/ 567275 w 9636586"/>
              <a:gd name="connsiteY11017" fmla="*/ 4793154 h 7041654"/>
              <a:gd name="connsiteX11018" fmla="*/ 565738 w 9636586"/>
              <a:gd name="connsiteY11018" fmla="*/ 4790634 h 7041654"/>
              <a:gd name="connsiteX11019" fmla="*/ 563735 w 9636586"/>
              <a:gd name="connsiteY11019" fmla="*/ 4788589 h 7041654"/>
              <a:gd name="connsiteX11020" fmla="*/ 563213 w 9636586"/>
              <a:gd name="connsiteY11020" fmla="*/ 4787603 h 7041654"/>
              <a:gd name="connsiteX11021" fmla="*/ 564750 w 9636586"/>
              <a:gd name="connsiteY11021" fmla="*/ 4786581 h 7041654"/>
              <a:gd name="connsiteX11022" fmla="*/ 566754 w 9636586"/>
              <a:gd name="connsiteY11022" fmla="*/ 4786581 h 7041654"/>
              <a:gd name="connsiteX11023" fmla="*/ 570295 w 9636586"/>
              <a:gd name="connsiteY11023" fmla="*/ 4788589 h 7041654"/>
              <a:gd name="connsiteX11024" fmla="*/ 572820 w 9636586"/>
              <a:gd name="connsiteY11024" fmla="*/ 4789612 h 7041654"/>
              <a:gd name="connsiteX11025" fmla="*/ 581905 w 9636586"/>
              <a:gd name="connsiteY11025" fmla="*/ 4789612 h 7041654"/>
              <a:gd name="connsiteX11026" fmla="*/ 584430 w 9636586"/>
              <a:gd name="connsiteY11026" fmla="*/ 4787603 h 7041654"/>
              <a:gd name="connsiteX11027" fmla="*/ 585939 w 9636586"/>
              <a:gd name="connsiteY11027" fmla="*/ 4782053 h 7041654"/>
              <a:gd name="connsiteX11028" fmla="*/ 584430 w 9636586"/>
              <a:gd name="connsiteY11028" fmla="*/ 4777488 h 7041654"/>
              <a:gd name="connsiteX11029" fmla="*/ 580889 w 9636586"/>
              <a:gd name="connsiteY11029" fmla="*/ 4775480 h 7041654"/>
              <a:gd name="connsiteX11030" fmla="*/ 577348 w 9636586"/>
              <a:gd name="connsiteY11030" fmla="*/ 4774968 h 7041654"/>
              <a:gd name="connsiteX11031" fmla="*/ 576360 w 9636586"/>
              <a:gd name="connsiteY11031" fmla="*/ 4772960 h 7041654"/>
              <a:gd name="connsiteX11032" fmla="*/ 574329 w 9636586"/>
              <a:gd name="connsiteY11032" fmla="*/ 4768906 h 7041654"/>
              <a:gd name="connsiteX11033" fmla="*/ 574329 w 9636586"/>
              <a:gd name="connsiteY11033" fmla="*/ 4766387 h 7041654"/>
              <a:gd name="connsiteX11034" fmla="*/ 574823 w 9636586"/>
              <a:gd name="connsiteY11034" fmla="*/ 4765401 h 7041654"/>
              <a:gd name="connsiteX11035" fmla="*/ 577348 w 9636586"/>
              <a:gd name="connsiteY11035" fmla="*/ 4761859 h 7041654"/>
              <a:gd name="connsiteX11036" fmla="*/ 578886 w 9636586"/>
              <a:gd name="connsiteY11036" fmla="*/ 4759850 h 7041654"/>
              <a:gd name="connsiteX11037" fmla="*/ 580889 w 9636586"/>
              <a:gd name="connsiteY11037" fmla="*/ 4752254 h 7041654"/>
              <a:gd name="connsiteX11038" fmla="*/ 580889 w 9636586"/>
              <a:gd name="connsiteY11038" fmla="*/ 4744695 h 7041654"/>
              <a:gd name="connsiteX11039" fmla="*/ 578886 w 9636586"/>
              <a:gd name="connsiteY11039" fmla="*/ 4738122 h 7041654"/>
              <a:gd name="connsiteX11040" fmla="*/ 573314 w 9636586"/>
              <a:gd name="connsiteY11040" fmla="*/ 4734616 h 7041654"/>
              <a:gd name="connsiteX11041" fmla="*/ 577870 w 9636586"/>
              <a:gd name="connsiteY11041" fmla="*/ 4729541 h 7041654"/>
              <a:gd name="connsiteX11042" fmla="*/ 578886 w 9636586"/>
              <a:gd name="connsiteY11042" fmla="*/ 4727532 h 7041654"/>
              <a:gd name="connsiteX11043" fmla="*/ 577348 w 9636586"/>
              <a:gd name="connsiteY11043" fmla="*/ 4723004 h 7041654"/>
              <a:gd name="connsiteX11044" fmla="*/ 574329 w 9636586"/>
              <a:gd name="connsiteY11044" fmla="*/ 4720959 h 7041654"/>
              <a:gd name="connsiteX11045" fmla="*/ 568785 w 9636586"/>
              <a:gd name="connsiteY11045" fmla="*/ 4718439 h 7041654"/>
              <a:gd name="connsiteX11046" fmla="*/ 565738 w 9636586"/>
              <a:gd name="connsiteY11046" fmla="*/ 4714934 h 7041654"/>
              <a:gd name="connsiteX11047" fmla="*/ 575839 w 9636586"/>
              <a:gd name="connsiteY11047" fmla="*/ 4714934 h 7041654"/>
              <a:gd name="connsiteX11048" fmla="*/ 578886 w 9636586"/>
              <a:gd name="connsiteY11048" fmla="*/ 4712889 h 7041654"/>
              <a:gd name="connsiteX11049" fmla="*/ 580395 w 9636586"/>
              <a:gd name="connsiteY11049" fmla="*/ 4708872 h 7041654"/>
              <a:gd name="connsiteX11050" fmla="*/ 580889 w 9636586"/>
              <a:gd name="connsiteY11050" fmla="*/ 4704307 h 7041654"/>
              <a:gd name="connsiteX11051" fmla="*/ 583414 w 9636586"/>
              <a:gd name="connsiteY11051" fmla="*/ 4696748 h 7041654"/>
              <a:gd name="connsiteX11052" fmla="*/ 582920 w 9636586"/>
              <a:gd name="connsiteY11052" fmla="*/ 4692220 h 7041654"/>
              <a:gd name="connsiteX11053" fmla="*/ 582399 w 9636586"/>
              <a:gd name="connsiteY11053" fmla="*/ 4690175 h 7041654"/>
              <a:gd name="connsiteX11054" fmla="*/ 579874 w 9636586"/>
              <a:gd name="connsiteY11054" fmla="*/ 4687655 h 7041654"/>
              <a:gd name="connsiteX11055" fmla="*/ 578886 w 9636586"/>
              <a:gd name="connsiteY11055" fmla="*/ 4685135 h 7041654"/>
              <a:gd name="connsiteX11056" fmla="*/ 579874 w 9636586"/>
              <a:gd name="connsiteY11056" fmla="*/ 4682104 h 7041654"/>
              <a:gd name="connsiteX11057" fmla="*/ 580395 w 9636586"/>
              <a:gd name="connsiteY11057" fmla="*/ 4679585 h 7041654"/>
              <a:gd name="connsiteX11058" fmla="*/ 579380 w 9636586"/>
              <a:gd name="connsiteY11058" fmla="*/ 4677576 h 7041654"/>
              <a:gd name="connsiteX11059" fmla="*/ 577348 w 9636586"/>
              <a:gd name="connsiteY11059" fmla="*/ 4674545 h 7041654"/>
              <a:gd name="connsiteX11060" fmla="*/ 577348 w 9636586"/>
              <a:gd name="connsiteY11060" fmla="*/ 4669980 h 7041654"/>
              <a:gd name="connsiteX11061" fmla="*/ 580395 w 9636586"/>
              <a:gd name="connsiteY11061" fmla="*/ 4644236 h 7041654"/>
              <a:gd name="connsiteX11062" fmla="*/ 576360 w 9636586"/>
              <a:gd name="connsiteY11062" fmla="*/ 4612465 h 7041654"/>
              <a:gd name="connsiteX11063" fmla="*/ 571804 w 9636586"/>
              <a:gd name="connsiteY11063" fmla="*/ 4595302 h 7041654"/>
              <a:gd name="connsiteX11064" fmla="*/ 567770 w 9636586"/>
              <a:gd name="connsiteY11064" fmla="*/ 4587232 h 7041654"/>
              <a:gd name="connsiteX11065" fmla="*/ 552125 w 9636586"/>
              <a:gd name="connsiteY11065" fmla="*/ 4566015 h 7041654"/>
              <a:gd name="connsiteX11066" fmla="*/ 541530 w 9636586"/>
              <a:gd name="connsiteY11066" fmla="*/ 4542790 h 7041654"/>
              <a:gd name="connsiteX11067" fmla="*/ 521329 w 9636586"/>
              <a:gd name="connsiteY11067" fmla="*/ 4516570 h 7041654"/>
              <a:gd name="connsiteX11068" fmla="*/ 507194 w 9636586"/>
              <a:gd name="connsiteY11068" fmla="*/ 4481733 h 7041654"/>
              <a:gd name="connsiteX11069" fmla="*/ 492565 w 9636586"/>
              <a:gd name="connsiteY11069" fmla="*/ 4451934 h 7041654"/>
              <a:gd name="connsiteX11070" fmla="*/ 477441 w 9636586"/>
              <a:gd name="connsiteY11070" fmla="*/ 4429220 h 7041654"/>
              <a:gd name="connsiteX11071" fmla="*/ 465310 w 9636586"/>
              <a:gd name="connsiteY11071" fmla="*/ 4419142 h 7041654"/>
              <a:gd name="connsiteX11072" fmla="*/ 462291 w 9636586"/>
              <a:gd name="connsiteY11072" fmla="*/ 4406507 h 7041654"/>
              <a:gd name="connsiteX11073" fmla="*/ 462291 w 9636586"/>
              <a:gd name="connsiteY11073" fmla="*/ 4403987 h 7041654"/>
              <a:gd name="connsiteX11074" fmla="*/ 461796 w 9636586"/>
              <a:gd name="connsiteY11074" fmla="*/ 4401467 h 7041654"/>
              <a:gd name="connsiteX11075" fmla="*/ 449171 w 9636586"/>
              <a:gd name="connsiteY11075" fmla="*/ 4379265 h 7041654"/>
              <a:gd name="connsiteX11076" fmla="*/ 448649 w 9636586"/>
              <a:gd name="connsiteY11076" fmla="*/ 4377256 h 7041654"/>
              <a:gd name="connsiteX11077" fmla="*/ 448155 w 9636586"/>
              <a:gd name="connsiteY11077" fmla="*/ 4373714 h 7041654"/>
              <a:gd name="connsiteX11078" fmla="*/ 440580 w 9636586"/>
              <a:gd name="connsiteY11078" fmla="*/ 4356551 h 7041654"/>
              <a:gd name="connsiteX11079" fmla="*/ 440086 w 9636586"/>
              <a:gd name="connsiteY11079" fmla="*/ 4353520 h 7041654"/>
              <a:gd name="connsiteX11080" fmla="*/ 440086 w 9636586"/>
              <a:gd name="connsiteY11080" fmla="*/ 4345449 h 7041654"/>
              <a:gd name="connsiteX11081" fmla="*/ 439564 w 9636586"/>
              <a:gd name="connsiteY11081" fmla="*/ 4341396 h 7041654"/>
              <a:gd name="connsiteX11082" fmla="*/ 435036 w 9636586"/>
              <a:gd name="connsiteY11082" fmla="*/ 4325766 h 7041654"/>
              <a:gd name="connsiteX11083" fmla="*/ 433005 w 9636586"/>
              <a:gd name="connsiteY11083" fmla="*/ 4319704 h 7041654"/>
              <a:gd name="connsiteX11084" fmla="*/ 432510 w 9636586"/>
              <a:gd name="connsiteY11084" fmla="*/ 4318207 h 7041654"/>
              <a:gd name="connsiteX11085" fmla="*/ 430479 w 9636586"/>
              <a:gd name="connsiteY11085" fmla="*/ 4316162 h 7041654"/>
              <a:gd name="connsiteX11086" fmla="*/ 430479 w 9636586"/>
              <a:gd name="connsiteY11086" fmla="*/ 4315176 h 7041654"/>
              <a:gd name="connsiteX11087" fmla="*/ 430479 w 9636586"/>
              <a:gd name="connsiteY11087" fmla="*/ 4313643 h 7041654"/>
              <a:gd name="connsiteX11088" fmla="*/ 432510 w 9636586"/>
              <a:gd name="connsiteY11088" fmla="*/ 4311634 h 7041654"/>
              <a:gd name="connsiteX11089" fmla="*/ 433005 w 9636586"/>
              <a:gd name="connsiteY11089" fmla="*/ 4310137 h 7041654"/>
              <a:gd name="connsiteX11090" fmla="*/ 433526 w 9636586"/>
              <a:gd name="connsiteY11090" fmla="*/ 4305572 h 7041654"/>
              <a:gd name="connsiteX11091" fmla="*/ 433005 w 9636586"/>
              <a:gd name="connsiteY11091" fmla="*/ 4303564 h 7041654"/>
              <a:gd name="connsiteX11092" fmla="*/ 432510 w 9636586"/>
              <a:gd name="connsiteY11092" fmla="*/ 4301555 h 7041654"/>
              <a:gd name="connsiteX11093" fmla="*/ 430479 w 9636586"/>
              <a:gd name="connsiteY11093" fmla="*/ 4300533 h 7041654"/>
              <a:gd name="connsiteX11094" fmla="*/ 426445 w 9636586"/>
              <a:gd name="connsiteY11094" fmla="*/ 4298013 h 7041654"/>
              <a:gd name="connsiteX11095" fmla="*/ 424441 w 9636586"/>
              <a:gd name="connsiteY11095" fmla="*/ 4297502 h 7041654"/>
              <a:gd name="connsiteX11096" fmla="*/ 423426 w 9636586"/>
              <a:gd name="connsiteY11096" fmla="*/ 4293448 h 7041654"/>
              <a:gd name="connsiteX11097" fmla="*/ 423920 w 9636586"/>
              <a:gd name="connsiteY11097" fmla="*/ 4288920 h 7041654"/>
              <a:gd name="connsiteX11098" fmla="*/ 424935 w 9636586"/>
              <a:gd name="connsiteY11098" fmla="*/ 4283881 h 7041654"/>
              <a:gd name="connsiteX11099" fmla="*/ 426445 w 9636586"/>
              <a:gd name="connsiteY11099" fmla="*/ 4279316 h 7041654"/>
              <a:gd name="connsiteX11100" fmla="*/ 425457 w 9636586"/>
              <a:gd name="connsiteY11100" fmla="*/ 4277308 h 7041654"/>
              <a:gd name="connsiteX11101" fmla="*/ 423920 w 9636586"/>
              <a:gd name="connsiteY11101" fmla="*/ 4273291 h 7041654"/>
              <a:gd name="connsiteX11102" fmla="*/ 422410 w 9636586"/>
              <a:gd name="connsiteY11102" fmla="*/ 4268215 h 7041654"/>
              <a:gd name="connsiteX11103" fmla="*/ 420900 w 9636586"/>
              <a:gd name="connsiteY11103" fmla="*/ 4266718 h 7041654"/>
              <a:gd name="connsiteX11104" fmla="*/ 418897 w 9636586"/>
              <a:gd name="connsiteY11104" fmla="*/ 4264709 h 7041654"/>
              <a:gd name="connsiteX11105" fmla="*/ 417881 w 9636586"/>
              <a:gd name="connsiteY11105" fmla="*/ 4263175 h 7041654"/>
              <a:gd name="connsiteX11106" fmla="*/ 416372 w 9636586"/>
              <a:gd name="connsiteY11106" fmla="*/ 4255616 h 7041654"/>
              <a:gd name="connsiteX11107" fmla="*/ 421394 w 9636586"/>
              <a:gd name="connsiteY11107" fmla="*/ 4229871 h 7041654"/>
              <a:gd name="connsiteX11108" fmla="*/ 421394 w 9636586"/>
              <a:gd name="connsiteY11108" fmla="*/ 4224832 h 7041654"/>
              <a:gd name="connsiteX11109" fmla="*/ 418375 w 9636586"/>
              <a:gd name="connsiteY11109" fmla="*/ 4217748 h 7041654"/>
              <a:gd name="connsiteX11110" fmla="*/ 417881 w 9636586"/>
              <a:gd name="connsiteY11110" fmla="*/ 4214717 h 7041654"/>
              <a:gd name="connsiteX11111" fmla="*/ 415850 w 9636586"/>
              <a:gd name="connsiteY11111" fmla="*/ 4197553 h 7041654"/>
              <a:gd name="connsiteX11112" fmla="*/ 417360 w 9636586"/>
              <a:gd name="connsiteY11112" fmla="*/ 4179915 h 7041654"/>
              <a:gd name="connsiteX11113" fmla="*/ 420406 w 9636586"/>
              <a:gd name="connsiteY11113" fmla="*/ 4163738 h 7041654"/>
              <a:gd name="connsiteX11114" fmla="*/ 423920 w 9636586"/>
              <a:gd name="connsiteY11114" fmla="*/ 4152126 h 7041654"/>
              <a:gd name="connsiteX11115" fmla="*/ 424441 w 9636586"/>
              <a:gd name="connsiteY11115" fmla="*/ 4148109 h 7041654"/>
              <a:gd name="connsiteX11116" fmla="*/ 423920 w 9636586"/>
              <a:gd name="connsiteY11116" fmla="*/ 4143069 h 7041654"/>
              <a:gd name="connsiteX11117" fmla="*/ 418897 w 9636586"/>
              <a:gd name="connsiteY11117" fmla="*/ 4132954 h 7041654"/>
              <a:gd name="connsiteX11118" fmla="*/ 415850 w 9636586"/>
              <a:gd name="connsiteY11118" fmla="*/ 4124372 h 7041654"/>
              <a:gd name="connsiteX11119" fmla="*/ 414835 w 9636586"/>
              <a:gd name="connsiteY11119" fmla="*/ 4119844 h 7041654"/>
              <a:gd name="connsiteX11120" fmla="*/ 414835 w 9636586"/>
              <a:gd name="connsiteY11120" fmla="*/ 4115279 h 7041654"/>
              <a:gd name="connsiteX11121" fmla="*/ 414341 w 9636586"/>
              <a:gd name="connsiteY11121" fmla="*/ 4111774 h 7041654"/>
              <a:gd name="connsiteX11122" fmla="*/ 410800 w 9636586"/>
              <a:gd name="connsiteY11122" fmla="*/ 4104689 h 7041654"/>
              <a:gd name="connsiteX11123" fmla="*/ 406765 w 9636586"/>
              <a:gd name="connsiteY11123" fmla="*/ 4092565 h 7041654"/>
              <a:gd name="connsiteX11124" fmla="*/ 396171 w 9636586"/>
              <a:gd name="connsiteY11124" fmla="*/ 4067332 h 7041654"/>
              <a:gd name="connsiteX11125" fmla="*/ 393645 w 9636586"/>
              <a:gd name="connsiteY11125" fmla="*/ 4063826 h 7041654"/>
              <a:gd name="connsiteX11126" fmla="*/ 356812 w 9636586"/>
              <a:gd name="connsiteY11126" fmla="*/ 4026980 h 7041654"/>
              <a:gd name="connsiteX11127" fmla="*/ 356290 w 9636586"/>
              <a:gd name="connsiteY11127" fmla="*/ 4024935 h 7041654"/>
              <a:gd name="connsiteX11128" fmla="*/ 349730 w 9636586"/>
              <a:gd name="connsiteY11128" fmla="*/ 4015842 h 7041654"/>
              <a:gd name="connsiteX11129" fmla="*/ 347205 w 9636586"/>
              <a:gd name="connsiteY11129" fmla="*/ 4011825 h 7041654"/>
              <a:gd name="connsiteX11130" fmla="*/ 344680 w 9636586"/>
              <a:gd name="connsiteY11130" fmla="*/ 4003244 h 7041654"/>
              <a:gd name="connsiteX11131" fmla="*/ 341661 w 9636586"/>
              <a:gd name="connsiteY11131" fmla="*/ 4000724 h 7041654"/>
              <a:gd name="connsiteX11132" fmla="*/ 345696 w 9636586"/>
              <a:gd name="connsiteY11132" fmla="*/ 3993128 h 7041654"/>
              <a:gd name="connsiteX11133" fmla="*/ 346217 w 9636586"/>
              <a:gd name="connsiteY11133" fmla="*/ 3984072 h 7041654"/>
              <a:gd name="connsiteX11134" fmla="*/ 344186 w 9636586"/>
              <a:gd name="connsiteY11134" fmla="*/ 3974468 h 7041654"/>
              <a:gd name="connsiteX11135" fmla="*/ 332082 w 9636586"/>
              <a:gd name="connsiteY11135" fmla="*/ 3947226 h 7041654"/>
              <a:gd name="connsiteX11136" fmla="*/ 328047 w 9636586"/>
              <a:gd name="connsiteY11136" fmla="*/ 3940653 h 7041654"/>
              <a:gd name="connsiteX11137" fmla="*/ 309877 w 9636586"/>
              <a:gd name="connsiteY11137" fmla="*/ 3921992 h 7041654"/>
              <a:gd name="connsiteX11138" fmla="*/ 299283 w 9636586"/>
              <a:gd name="connsiteY11138" fmla="*/ 3906326 h 7041654"/>
              <a:gd name="connsiteX11139" fmla="*/ 298761 w 9636586"/>
              <a:gd name="connsiteY11139" fmla="*/ 3903295 h 7041654"/>
              <a:gd name="connsiteX11140" fmla="*/ 296757 w 9636586"/>
              <a:gd name="connsiteY11140" fmla="*/ 3900264 h 7041654"/>
              <a:gd name="connsiteX11141" fmla="*/ 287151 w 9636586"/>
              <a:gd name="connsiteY11141" fmla="*/ 3887666 h 7041654"/>
              <a:gd name="connsiteX11142" fmla="*/ 284132 w 9636586"/>
              <a:gd name="connsiteY11142" fmla="*/ 3886132 h 7041654"/>
              <a:gd name="connsiteX11143" fmla="*/ 277078 w 9636586"/>
              <a:gd name="connsiteY11143" fmla="*/ 3882115 h 7041654"/>
              <a:gd name="connsiteX11144" fmla="*/ 274031 w 9636586"/>
              <a:gd name="connsiteY11144" fmla="*/ 3880070 h 7041654"/>
              <a:gd name="connsiteX11145" fmla="*/ 257371 w 9636586"/>
              <a:gd name="connsiteY11145" fmla="*/ 3862432 h 7041654"/>
              <a:gd name="connsiteX11146" fmla="*/ 255367 w 9636586"/>
              <a:gd name="connsiteY11146" fmla="*/ 3856370 h 7041654"/>
              <a:gd name="connsiteX11147" fmla="*/ 253858 w 9636586"/>
              <a:gd name="connsiteY11147" fmla="*/ 3854836 h 7041654"/>
              <a:gd name="connsiteX11148" fmla="*/ 253858 w 9636586"/>
              <a:gd name="connsiteY11148" fmla="*/ 3852828 h 7041654"/>
              <a:gd name="connsiteX11149" fmla="*/ 253336 w 9636586"/>
              <a:gd name="connsiteY11149" fmla="*/ 3846255 h 7041654"/>
              <a:gd name="connsiteX11150" fmla="*/ 253336 w 9636586"/>
              <a:gd name="connsiteY11150" fmla="*/ 3844246 h 7041654"/>
              <a:gd name="connsiteX11151" fmla="*/ 245761 w 9636586"/>
              <a:gd name="connsiteY11151" fmla="*/ 3821021 h 7041654"/>
              <a:gd name="connsiteX11152" fmla="*/ 243757 w 9636586"/>
              <a:gd name="connsiteY11152" fmla="*/ 3812440 h 7041654"/>
              <a:gd name="connsiteX11153" fmla="*/ 243757 w 9636586"/>
              <a:gd name="connsiteY11153" fmla="*/ 3803383 h 7041654"/>
              <a:gd name="connsiteX11154" fmla="*/ 244773 w 9636586"/>
              <a:gd name="connsiteY11154" fmla="*/ 3799330 h 7041654"/>
              <a:gd name="connsiteX11155" fmla="*/ 248286 w 9636586"/>
              <a:gd name="connsiteY11155" fmla="*/ 3791259 h 7041654"/>
              <a:gd name="connsiteX11156" fmla="*/ 249301 w 9636586"/>
              <a:gd name="connsiteY11156" fmla="*/ 3787206 h 7041654"/>
              <a:gd name="connsiteX11157" fmla="*/ 249823 w 9636586"/>
              <a:gd name="connsiteY11157" fmla="*/ 3785198 h 7041654"/>
              <a:gd name="connsiteX11158" fmla="*/ 252842 w 9636586"/>
              <a:gd name="connsiteY11158" fmla="*/ 3780669 h 7041654"/>
              <a:gd name="connsiteX11159" fmla="*/ 253336 w 9636586"/>
              <a:gd name="connsiteY11159" fmla="*/ 3778624 h 7041654"/>
              <a:gd name="connsiteX11160" fmla="*/ 253336 w 9636586"/>
              <a:gd name="connsiteY11160" fmla="*/ 3776105 h 7041654"/>
              <a:gd name="connsiteX11161" fmla="*/ 238707 w 9636586"/>
              <a:gd name="connsiteY11161" fmla="*/ 3727135 h 7041654"/>
              <a:gd name="connsiteX11162" fmla="*/ 226081 w 9636586"/>
              <a:gd name="connsiteY11162" fmla="*/ 3700404 h 7041654"/>
              <a:gd name="connsiteX11163" fmla="*/ 208433 w 9636586"/>
              <a:gd name="connsiteY11163" fmla="*/ 3671117 h 7041654"/>
              <a:gd name="connsiteX11164" fmla="*/ 175634 w 9636586"/>
              <a:gd name="connsiteY11164" fmla="*/ 3619152 h 7041654"/>
              <a:gd name="connsiteX11165" fmla="*/ 151398 w 9636586"/>
              <a:gd name="connsiteY11165" fmla="*/ 3588332 h 7041654"/>
              <a:gd name="connsiteX11166" fmla="*/ 133722 w 9636586"/>
              <a:gd name="connsiteY11166" fmla="*/ 3566640 h 7041654"/>
              <a:gd name="connsiteX11167" fmla="*/ 129688 w 9636586"/>
              <a:gd name="connsiteY11167" fmla="*/ 3561090 h 7041654"/>
              <a:gd name="connsiteX11168" fmla="*/ 128178 w 9636586"/>
              <a:gd name="connsiteY11168" fmla="*/ 3559081 h 7041654"/>
              <a:gd name="connsiteX11169" fmla="*/ 113027 w 9636586"/>
              <a:gd name="connsiteY11169" fmla="*/ 3546957 h 7041654"/>
              <a:gd name="connsiteX11170" fmla="*/ 91838 w 9636586"/>
              <a:gd name="connsiteY11170" fmla="*/ 3523732 h 7041654"/>
              <a:gd name="connsiteX11171" fmla="*/ 88819 w 9636586"/>
              <a:gd name="connsiteY11171" fmla="*/ 3521724 h 7041654"/>
              <a:gd name="connsiteX11172" fmla="*/ 82753 w 9636586"/>
              <a:gd name="connsiteY11172" fmla="*/ 3517196 h 7041654"/>
              <a:gd name="connsiteX11173" fmla="*/ 79734 w 9636586"/>
              <a:gd name="connsiteY11173" fmla="*/ 3514165 h 7041654"/>
              <a:gd name="connsiteX11174" fmla="*/ 78224 w 9636586"/>
              <a:gd name="connsiteY11174" fmla="*/ 3511134 h 7041654"/>
              <a:gd name="connsiteX11175" fmla="*/ 75699 w 9636586"/>
              <a:gd name="connsiteY11175" fmla="*/ 3504560 h 7041654"/>
              <a:gd name="connsiteX11176" fmla="*/ 73668 w 9636586"/>
              <a:gd name="connsiteY11176" fmla="*/ 3501529 h 7041654"/>
              <a:gd name="connsiteX11177" fmla="*/ 75178 w 9636586"/>
              <a:gd name="connsiteY11177" fmla="*/ 3495979 h 7041654"/>
              <a:gd name="connsiteX11178" fmla="*/ 71664 w 9636586"/>
              <a:gd name="connsiteY11178" fmla="*/ 3490428 h 7041654"/>
              <a:gd name="connsiteX11179" fmla="*/ 67108 w 9636586"/>
              <a:gd name="connsiteY11179" fmla="*/ 3484366 h 7041654"/>
              <a:gd name="connsiteX11180" fmla="*/ 62580 w 9636586"/>
              <a:gd name="connsiteY11180" fmla="*/ 3475273 h 7041654"/>
              <a:gd name="connsiteX11181" fmla="*/ 49954 w 9636586"/>
              <a:gd name="connsiteY11181" fmla="*/ 3466692 h 7041654"/>
              <a:gd name="connsiteX11182" fmla="*/ 45919 w 9636586"/>
              <a:gd name="connsiteY11182" fmla="*/ 3461141 h 7041654"/>
              <a:gd name="connsiteX11183" fmla="*/ 50448 w 9636586"/>
              <a:gd name="connsiteY11183" fmla="*/ 3462675 h 7041654"/>
              <a:gd name="connsiteX11184" fmla="*/ 57529 w 9636586"/>
              <a:gd name="connsiteY11184" fmla="*/ 3466217 h 7041654"/>
              <a:gd name="connsiteX11185" fmla="*/ 62058 w 9636586"/>
              <a:gd name="connsiteY11185" fmla="*/ 3466692 h 7041654"/>
              <a:gd name="connsiteX11186" fmla="*/ 66093 w 9636586"/>
              <a:gd name="connsiteY11186" fmla="*/ 3467714 h 7041654"/>
              <a:gd name="connsiteX11187" fmla="*/ 67108 w 9636586"/>
              <a:gd name="connsiteY11187" fmla="*/ 3470745 h 7041654"/>
              <a:gd name="connsiteX11188" fmla="*/ 68618 w 9636586"/>
              <a:gd name="connsiteY11188" fmla="*/ 3474799 h 7041654"/>
              <a:gd name="connsiteX11189" fmla="*/ 69633 w 9636586"/>
              <a:gd name="connsiteY11189" fmla="*/ 3478304 h 7041654"/>
              <a:gd name="connsiteX11190" fmla="*/ 71664 w 9636586"/>
              <a:gd name="connsiteY11190" fmla="*/ 3478816 h 7041654"/>
              <a:gd name="connsiteX11191" fmla="*/ 72159 w 9636586"/>
              <a:gd name="connsiteY11191" fmla="*/ 3469723 h 7041654"/>
              <a:gd name="connsiteX11192" fmla="*/ 73174 w 9636586"/>
              <a:gd name="connsiteY11192" fmla="*/ 3466217 h 7041654"/>
              <a:gd name="connsiteX11193" fmla="*/ 75178 w 9636586"/>
              <a:gd name="connsiteY11193" fmla="*/ 3462675 h 7041654"/>
              <a:gd name="connsiteX11194" fmla="*/ 75178 w 9636586"/>
              <a:gd name="connsiteY11194" fmla="*/ 3458110 h 7041654"/>
              <a:gd name="connsiteX11195" fmla="*/ 73668 w 9636586"/>
              <a:gd name="connsiteY11195" fmla="*/ 3450040 h 7041654"/>
              <a:gd name="connsiteX11196" fmla="*/ 73668 w 9636586"/>
              <a:gd name="connsiteY11196" fmla="*/ 3440983 h 7041654"/>
              <a:gd name="connsiteX11197" fmla="*/ 75178 w 9636586"/>
              <a:gd name="connsiteY11197" fmla="*/ 3435908 h 7041654"/>
              <a:gd name="connsiteX11198" fmla="*/ 77703 w 9636586"/>
              <a:gd name="connsiteY11198" fmla="*/ 3434410 h 7041654"/>
              <a:gd name="connsiteX11199" fmla="*/ 79212 w 9636586"/>
              <a:gd name="connsiteY11199" fmla="*/ 3436419 h 7041654"/>
              <a:gd name="connsiteX11200" fmla="*/ 81243 w 9636586"/>
              <a:gd name="connsiteY11200" fmla="*/ 3483380 h 7041654"/>
              <a:gd name="connsiteX11201" fmla="*/ 81738 w 9636586"/>
              <a:gd name="connsiteY11201" fmla="*/ 3485900 h 7041654"/>
              <a:gd name="connsiteX11202" fmla="*/ 84263 w 9636586"/>
              <a:gd name="connsiteY11202" fmla="*/ 3493459 h 7041654"/>
              <a:gd name="connsiteX11203" fmla="*/ 83275 w 9636586"/>
              <a:gd name="connsiteY11203" fmla="*/ 3495468 h 7041654"/>
              <a:gd name="connsiteX11204" fmla="*/ 82753 w 9636586"/>
              <a:gd name="connsiteY11204" fmla="*/ 3497987 h 7041654"/>
              <a:gd name="connsiteX11205" fmla="*/ 83275 w 9636586"/>
              <a:gd name="connsiteY11205" fmla="*/ 3499010 h 7041654"/>
              <a:gd name="connsiteX11206" fmla="*/ 86294 w 9636586"/>
              <a:gd name="connsiteY11206" fmla="*/ 3497513 h 7041654"/>
              <a:gd name="connsiteX11207" fmla="*/ 88819 w 9636586"/>
              <a:gd name="connsiteY11207" fmla="*/ 3500507 h 7041654"/>
              <a:gd name="connsiteX11208" fmla="*/ 90328 w 9636586"/>
              <a:gd name="connsiteY11208" fmla="*/ 3504560 h 7041654"/>
              <a:gd name="connsiteX11209" fmla="*/ 91344 w 9636586"/>
              <a:gd name="connsiteY11209" fmla="*/ 3507591 h 7041654"/>
              <a:gd name="connsiteX11210" fmla="*/ 94857 w 9636586"/>
              <a:gd name="connsiteY11210" fmla="*/ 3509089 h 7041654"/>
              <a:gd name="connsiteX11211" fmla="*/ 93869 w 9636586"/>
              <a:gd name="connsiteY11211" fmla="*/ 3504049 h 7041654"/>
              <a:gd name="connsiteX11212" fmla="*/ 88819 w 9636586"/>
              <a:gd name="connsiteY11212" fmla="*/ 3494482 h 7041654"/>
              <a:gd name="connsiteX11213" fmla="*/ 87803 w 9636586"/>
              <a:gd name="connsiteY11213" fmla="*/ 3489406 h 7041654"/>
              <a:gd name="connsiteX11214" fmla="*/ 88297 w 9636586"/>
              <a:gd name="connsiteY11214" fmla="*/ 3484878 h 7041654"/>
              <a:gd name="connsiteX11215" fmla="*/ 91344 w 9636586"/>
              <a:gd name="connsiteY11215" fmla="*/ 3476296 h 7041654"/>
              <a:gd name="connsiteX11216" fmla="*/ 93869 w 9636586"/>
              <a:gd name="connsiteY11216" fmla="*/ 3453071 h 7041654"/>
              <a:gd name="connsiteX11217" fmla="*/ 89313 w 9636586"/>
              <a:gd name="connsiteY11217" fmla="*/ 3438427 h 7041654"/>
              <a:gd name="connsiteX11218" fmla="*/ 90823 w 9636586"/>
              <a:gd name="connsiteY11218" fmla="*/ 3434410 h 7041654"/>
              <a:gd name="connsiteX11219" fmla="*/ 94363 w 9636586"/>
              <a:gd name="connsiteY11219" fmla="*/ 3441458 h 7041654"/>
              <a:gd name="connsiteX11220" fmla="*/ 97904 w 9636586"/>
              <a:gd name="connsiteY11220" fmla="*/ 3465706 h 7041654"/>
              <a:gd name="connsiteX11221" fmla="*/ 98398 w 9636586"/>
              <a:gd name="connsiteY11221" fmla="*/ 3461141 h 7041654"/>
              <a:gd name="connsiteX11222" fmla="*/ 99413 w 9636586"/>
              <a:gd name="connsiteY11222" fmla="*/ 3457124 h 7041654"/>
              <a:gd name="connsiteX11223" fmla="*/ 101939 w 9636586"/>
              <a:gd name="connsiteY11223" fmla="*/ 3460155 h 7041654"/>
              <a:gd name="connsiteX11224" fmla="*/ 105973 w 9636586"/>
              <a:gd name="connsiteY11224" fmla="*/ 3471768 h 7041654"/>
              <a:gd name="connsiteX11225" fmla="*/ 110008 w 9636586"/>
              <a:gd name="connsiteY11225" fmla="*/ 3478304 h 7041654"/>
              <a:gd name="connsiteX11226" fmla="*/ 112039 w 9636586"/>
              <a:gd name="connsiteY11226" fmla="*/ 3486375 h 7041654"/>
              <a:gd name="connsiteX11227" fmla="*/ 112533 w 9636586"/>
              <a:gd name="connsiteY11227" fmla="*/ 3487397 h 7041654"/>
              <a:gd name="connsiteX11228" fmla="*/ 113027 w 9636586"/>
              <a:gd name="connsiteY11228" fmla="*/ 3487397 h 7041654"/>
              <a:gd name="connsiteX11229" fmla="*/ 114043 w 9636586"/>
              <a:gd name="connsiteY11229" fmla="*/ 3488420 h 7041654"/>
              <a:gd name="connsiteX11230" fmla="*/ 114043 w 9636586"/>
              <a:gd name="connsiteY11230" fmla="*/ 3489406 h 7041654"/>
              <a:gd name="connsiteX11231" fmla="*/ 115058 w 9636586"/>
              <a:gd name="connsiteY11231" fmla="*/ 3500507 h 7041654"/>
              <a:gd name="connsiteX11232" fmla="*/ 116074 w 9636586"/>
              <a:gd name="connsiteY11232" fmla="*/ 3506094 h 7041654"/>
              <a:gd name="connsiteX11233" fmla="*/ 117089 w 9636586"/>
              <a:gd name="connsiteY11233" fmla="*/ 3509600 h 7041654"/>
              <a:gd name="connsiteX11234" fmla="*/ 120109 w 9636586"/>
              <a:gd name="connsiteY11234" fmla="*/ 3507080 h 7041654"/>
              <a:gd name="connsiteX11235" fmla="*/ 121618 w 9636586"/>
              <a:gd name="connsiteY11235" fmla="*/ 3501529 h 7041654"/>
              <a:gd name="connsiteX11236" fmla="*/ 119093 w 9636586"/>
              <a:gd name="connsiteY11236" fmla="*/ 3491451 h 7041654"/>
              <a:gd name="connsiteX11237" fmla="*/ 121618 w 9636586"/>
              <a:gd name="connsiteY11237" fmla="*/ 3486375 h 7041654"/>
              <a:gd name="connsiteX11238" fmla="*/ 123649 w 9636586"/>
              <a:gd name="connsiteY11238" fmla="*/ 3488931 h 7041654"/>
              <a:gd name="connsiteX11239" fmla="*/ 126147 w 9636586"/>
              <a:gd name="connsiteY11239" fmla="*/ 3493459 h 7041654"/>
              <a:gd name="connsiteX11240" fmla="*/ 128178 w 9636586"/>
              <a:gd name="connsiteY11240" fmla="*/ 3497513 h 7041654"/>
              <a:gd name="connsiteX11241" fmla="*/ 129688 w 9636586"/>
              <a:gd name="connsiteY11241" fmla="*/ 3510111 h 7041654"/>
              <a:gd name="connsiteX11242" fmla="*/ 129688 w 9636586"/>
              <a:gd name="connsiteY11242" fmla="*/ 3515662 h 7041654"/>
              <a:gd name="connsiteX11243" fmla="*/ 128672 w 9636586"/>
              <a:gd name="connsiteY11243" fmla="*/ 3519715 h 7041654"/>
              <a:gd name="connsiteX11244" fmla="*/ 129688 w 9636586"/>
              <a:gd name="connsiteY11244" fmla="*/ 3521724 h 7041654"/>
              <a:gd name="connsiteX11245" fmla="*/ 128672 w 9636586"/>
              <a:gd name="connsiteY11245" fmla="*/ 3524755 h 7041654"/>
              <a:gd name="connsiteX11246" fmla="*/ 129193 w 9636586"/>
              <a:gd name="connsiteY11246" fmla="*/ 3528297 h 7041654"/>
              <a:gd name="connsiteX11247" fmla="*/ 131719 w 9636586"/>
              <a:gd name="connsiteY11247" fmla="*/ 3532314 h 7041654"/>
              <a:gd name="connsiteX11248" fmla="*/ 131719 w 9636586"/>
              <a:gd name="connsiteY11248" fmla="*/ 3547980 h 7041654"/>
              <a:gd name="connsiteX11249" fmla="*/ 132213 w 9636586"/>
              <a:gd name="connsiteY11249" fmla="*/ 3551997 h 7041654"/>
              <a:gd name="connsiteX11250" fmla="*/ 134244 w 9636586"/>
              <a:gd name="connsiteY11250" fmla="*/ 3555028 h 7041654"/>
              <a:gd name="connsiteX11251" fmla="*/ 137263 w 9636586"/>
              <a:gd name="connsiteY11251" fmla="*/ 3555028 h 7041654"/>
              <a:gd name="connsiteX11252" fmla="*/ 137263 w 9636586"/>
              <a:gd name="connsiteY11252" fmla="*/ 3541407 h 7041654"/>
              <a:gd name="connsiteX11253" fmla="*/ 137757 w 9636586"/>
              <a:gd name="connsiteY11253" fmla="*/ 3538376 h 7041654"/>
              <a:gd name="connsiteX11254" fmla="*/ 139294 w 9636586"/>
              <a:gd name="connsiteY11254" fmla="*/ 3534833 h 7041654"/>
              <a:gd name="connsiteX11255" fmla="*/ 139294 w 9636586"/>
              <a:gd name="connsiteY11255" fmla="*/ 3531803 h 7041654"/>
              <a:gd name="connsiteX11256" fmla="*/ 140804 w 9636586"/>
              <a:gd name="connsiteY11256" fmla="*/ 3528808 h 7041654"/>
              <a:gd name="connsiteX11257" fmla="*/ 142313 w 9636586"/>
              <a:gd name="connsiteY11257" fmla="*/ 3526252 h 7041654"/>
              <a:gd name="connsiteX11258" fmla="*/ 144317 w 9636586"/>
              <a:gd name="connsiteY11258" fmla="*/ 3525777 h 7041654"/>
              <a:gd name="connsiteX11259" fmla="*/ 145332 w 9636586"/>
              <a:gd name="connsiteY11259" fmla="*/ 3529283 h 7041654"/>
              <a:gd name="connsiteX11260" fmla="*/ 144838 w 9636586"/>
              <a:gd name="connsiteY11260" fmla="*/ 3532314 h 7041654"/>
              <a:gd name="connsiteX11261" fmla="*/ 144317 w 9636586"/>
              <a:gd name="connsiteY11261" fmla="*/ 3536367 h 7041654"/>
              <a:gd name="connsiteX11262" fmla="*/ 143823 w 9636586"/>
              <a:gd name="connsiteY11262" fmla="*/ 3540384 h 7041654"/>
              <a:gd name="connsiteX11263" fmla="*/ 144838 w 9636586"/>
              <a:gd name="connsiteY11263" fmla="*/ 3546957 h 7041654"/>
              <a:gd name="connsiteX11264" fmla="*/ 145332 w 9636586"/>
              <a:gd name="connsiteY11264" fmla="*/ 3550499 h 7041654"/>
              <a:gd name="connsiteX11265" fmla="*/ 143823 w 9636586"/>
              <a:gd name="connsiteY11265" fmla="*/ 3553530 h 7041654"/>
              <a:gd name="connsiteX11266" fmla="*/ 147857 w 9636586"/>
              <a:gd name="connsiteY11266" fmla="*/ 3553530 h 7041654"/>
              <a:gd name="connsiteX11267" fmla="*/ 149367 w 9636586"/>
              <a:gd name="connsiteY11267" fmla="*/ 3554516 h 7041654"/>
              <a:gd name="connsiteX11268" fmla="*/ 149889 w 9636586"/>
              <a:gd name="connsiteY11268" fmla="*/ 3557547 h 7041654"/>
              <a:gd name="connsiteX11269" fmla="*/ 149889 w 9636586"/>
              <a:gd name="connsiteY11269" fmla="*/ 3561090 h 7041654"/>
              <a:gd name="connsiteX11270" fmla="*/ 150383 w 9636586"/>
              <a:gd name="connsiteY11270" fmla="*/ 3563609 h 7041654"/>
              <a:gd name="connsiteX11271" fmla="*/ 152908 w 9636586"/>
              <a:gd name="connsiteY11271" fmla="*/ 3565143 h 7041654"/>
              <a:gd name="connsiteX11272" fmla="*/ 159468 w 9636586"/>
              <a:gd name="connsiteY11272" fmla="*/ 3565143 h 7041654"/>
              <a:gd name="connsiteX11273" fmla="*/ 157464 w 9636586"/>
              <a:gd name="connsiteY11273" fmla="*/ 3560067 h 7041654"/>
              <a:gd name="connsiteX11274" fmla="*/ 158974 w 9636586"/>
              <a:gd name="connsiteY11274" fmla="*/ 3557547 h 7041654"/>
              <a:gd name="connsiteX11275" fmla="*/ 166549 w 9636586"/>
              <a:gd name="connsiteY11275" fmla="*/ 3555028 h 7041654"/>
              <a:gd name="connsiteX11276" fmla="*/ 171571 w 9636586"/>
              <a:gd name="connsiteY11276" fmla="*/ 3551485 h 7041654"/>
              <a:gd name="connsiteX11277" fmla="*/ 173108 w 9636586"/>
              <a:gd name="connsiteY11277" fmla="*/ 3551011 h 7041654"/>
              <a:gd name="connsiteX11278" fmla="*/ 175112 w 9636586"/>
              <a:gd name="connsiteY11278" fmla="*/ 3551011 h 7041654"/>
              <a:gd name="connsiteX11279" fmla="*/ 178653 w 9636586"/>
              <a:gd name="connsiteY11279" fmla="*/ 3554042 h 7041654"/>
              <a:gd name="connsiteX11280" fmla="*/ 180656 w 9636586"/>
              <a:gd name="connsiteY11280" fmla="*/ 3555028 h 7041654"/>
              <a:gd name="connsiteX11281" fmla="*/ 186722 w 9636586"/>
              <a:gd name="connsiteY11281" fmla="*/ 3544438 h 7041654"/>
              <a:gd name="connsiteX11282" fmla="*/ 187216 w 9636586"/>
              <a:gd name="connsiteY11282" fmla="*/ 3542429 h 7041654"/>
              <a:gd name="connsiteX11283" fmla="*/ 190263 w 9636586"/>
              <a:gd name="connsiteY11283" fmla="*/ 3540895 h 7041654"/>
              <a:gd name="connsiteX11284" fmla="*/ 192788 w 9636586"/>
              <a:gd name="connsiteY11284" fmla="*/ 3537864 h 7041654"/>
              <a:gd name="connsiteX11285" fmla="*/ 194792 w 9636586"/>
              <a:gd name="connsiteY11285" fmla="*/ 3533336 h 7041654"/>
              <a:gd name="connsiteX11286" fmla="*/ 196301 w 9636586"/>
              <a:gd name="connsiteY11286" fmla="*/ 3529794 h 7041654"/>
              <a:gd name="connsiteX11287" fmla="*/ 196301 w 9636586"/>
              <a:gd name="connsiteY11287" fmla="*/ 3524755 h 7041654"/>
              <a:gd name="connsiteX11288" fmla="*/ 193776 w 9636586"/>
              <a:gd name="connsiteY11288" fmla="*/ 3516173 h 7041654"/>
              <a:gd name="connsiteX11289" fmla="*/ 193282 w 9636586"/>
              <a:gd name="connsiteY11289" fmla="*/ 3512631 h 7041654"/>
              <a:gd name="connsiteX11290" fmla="*/ 193776 w 9636586"/>
              <a:gd name="connsiteY11290" fmla="*/ 3507591 h 7041654"/>
              <a:gd name="connsiteX11291" fmla="*/ 195313 w 9636586"/>
              <a:gd name="connsiteY11291" fmla="*/ 3501018 h 7041654"/>
              <a:gd name="connsiteX11292" fmla="*/ 194792 w 9636586"/>
              <a:gd name="connsiteY11292" fmla="*/ 3497513 h 7041654"/>
              <a:gd name="connsiteX11293" fmla="*/ 191278 w 9636586"/>
              <a:gd name="connsiteY11293" fmla="*/ 3491451 h 7041654"/>
              <a:gd name="connsiteX11294" fmla="*/ 185707 w 9636586"/>
              <a:gd name="connsiteY11294" fmla="*/ 3485389 h 7041654"/>
              <a:gd name="connsiteX11295" fmla="*/ 179147 w 9636586"/>
              <a:gd name="connsiteY11295" fmla="*/ 3480349 h 7041654"/>
              <a:gd name="connsiteX11296" fmla="*/ 172093 w 9636586"/>
              <a:gd name="connsiteY11296" fmla="*/ 3476296 h 7041654"/>
              <a:gd name="connsiteX11297" fmla="*/ 157464 w 9636586"/>
              <a:gd name="connsiteY11297" fmla="*/ 3474799 h 7041654"/>
              <a:gd name="connsiteX11298" fmla="*/ 155433 w 9636586"/>
              <a:gd name="connsiteY11298" fmla="*/ 3472754 h 7041654"/>
              <a:gd name="connsiteX11299" fmla="*/ 154417 w 9636586"/>
              <a:gd name="connsiteY11299" fmla="*/ 3469723 h 7041654"/>
              <a:gd name="connsiteX11300" fmla="*/ 153402 w 9636586"/>
              <a:gd name="connsiteY11300" fmla="*/ 3466217 h 7041654"/>
              <a:gd name="connsiteX11301" fmla="*/ 151398 w 9636586"/>
              <a:gd name="connsiteY11301" fmla="*/ 3463697 h 7041654"/>
              <a:gd name="connsiteX11302" fmla="*/ 143823 w 9636586"/>
              <a:gd name="connsiteY11302" fmla="*/ 3454093 h 7041654"/>
              <a:gd name="connsiteX11303" fmla="*/ 141819 w 9636586"/>
              <a:gd name="connsiteY11303" fmla="*/ 3452085 h 7041654"/>
              <a:gd name="connsiteX11304" fmla="*/ 135232 w 9636586"/>
              <a:gd name="connsiteY11304" fmla="*/ 3448543 h 7041654"/>
              <a:gd name="connsiteX11305" fmla="*/ 132213 w 9636586"/>
              <a:gd name="connsiteY11305" fmla="*/ 3446023 h 7041654"/>
              <a:gd name="connsiteX11306" fmla="*/ 131719 w 9636586"/>
              <a:gd name="connsiteY11306" fmla="*/ 3443978 h 7041654"/>
              <a:gd name="connsiteX11307" fmla="*/ 128178 w 9636586"/>
              <a:gd name="connsiteY11307" fmla="*/ 3420278 h 7041654"/>
              <a:gd name="connsiteX11308" fmla="*/ 121618 w 9636586"/>
              <a:gd name="connsiteY11308" fmla="*/ 3414216 h 7041654"/>
              <a:gd name="connsiteX11309" fmla="*/ 120109 w 9636586"/>
              <a:gd name="connsiteY11309" fmla="*/ 3411696 h 7041654"/>
              <a:gd name="connsiteX11310" fmla="*/ 120109 w 9636586"/>
              <a:gd name="connsiteY11310" fmla="*/ 3408665 h 7041654"/>
              <a:gd name="connsiteX11311" fmla="*/ 120603 w 9636586"/>
              <a:gd name="connsiteY11311" fmla="*/ 3403626 h 7041654"/>
              <a:gd name="connsiteX11312" fmla="*/ 120109 w 9636586"/>
              <a:gd name="connsiteY11312" fmla="*/ 3400595 h 7041654"/>
              <a:gd name="connsiteX11313" fmla="*/ 119093 w 9636586"/>
              <a:gd name="connsiteY11313" fmla="*/ 3399061 h 7041654"/>
              <a:gd name="connsiteX11314" fmla="*/ 115058 w 9636586"/>
              <a:gd name="connsiteY11314" fmla="*/ 3397053 h 7041654"/>
              <a:gd name="connsiteX11315" fmla="*/ 113027 w 9636586"/>
              <a:gd name="connsiteY11315" fmla="*/ 3395044 h 7041654"/>
              <a:gd name="connsiteX11316" fmla="*/ 110502 w 9636586"/>
              <a:gd name="connsiteY11316" fmla="*/ 3392013 h 7041654"/>
              <a:gd name="connsiteX11317" fmla="*/ 110008 w 9636586"/>
              <a:gd name="connsiteY11317" fmla="*/ 3389494 h 7041654"/>
              <a:gd name="connsiteX11318" fmla="*/ 111024 w 9636586"/>
              <a:gd name="connsiteY11318" fmla="*/ 3388471 h 7041654"/>
              <a:gd name="connsiteX11319" fmla="*/ 113027 w 9636586"/>
              <a:gd name="connsiteY11319" fmla="*/ 3385440 h 7041654"/>
              <a:gd name="connsiteX11320" fmla="*/ 110502 w 9636586"/>
              <a:gd name="connsiteY11320" fmla="*/ 3382921 h 7041654"/>
              <a:gd name="connsiteX11321" fmla="*/ 101939 w 9636586"/>
              <a:gd name="connsiteY11321" fmla="*/ 3376859 h 7041654"/>
              <a:gd name="connsiteX11322" fmla="*/ 99413 w 9636586"/>
              <a:gd name="connsiteY11322" fmla="*/ 3372842 h 7041654"/>
              <a:gd name="connsiteX11323" fmla="*/ 98398 w 9636586"/>
              <a:gd name="connsiteY11323" fmla="*/ 3368277 h 7041654"/>
              <a:gd name="connsiteX11324" fmla="*/ 99413 w 9636586"/>
              <a:gd name="connsiteY11324" fmla="*/ 3363749 h 7041654"/>
              <a:gd name="connsiteX11325" fmla="*/ 100923 w 9636586"/>
              <a:gd name="connsiteY11325" fmla="*/ 3358198 h 7041654"/>
              <a:gd name="connsiteX11326" fmla="*/ 102954 w 9636586"/>
              <a:gd name="connsiteY11326" fmla="*/ 3355167 h 7041654"/>
              <a:gd name="connsiteX11327" fmla="*/ 108004 w 9636586"/>
              <a:gd name="connsiteY11327" fmla="*/ 3348594 h 7041654"/>
              <a:gd name="connsiteX11328" fmla="*/ 110502 w 9636586"/>
              <a:gd name="connsiteY11328" fmla="*/ 3345052 h 7041654"/>
              <a:gd name="connsiteX11329" fmla="*/ 113027 w 9636586"/>
              <a:gd name="connsiteY11329" fmla="*/ 3338515 h 7041654"/>
              <a:gd name="connsiteX11330" fmla="*/ 118599 w 9636586"/>
              <a:gd name="connsiteY11330" fmla="*/ 3329934 h 7041654"/>
              <a:gd name="connsiteX11331" fmla="*/ 120109 w 9636586"/>
              <a:gd name="connsiteY11331" fmla="*/ 3328400 h 7041654"/>
              <a:gd name="connsiteX11332" fmla="*/ 121618 w 9636586"/>
              <a:gd name="connsiteY11332" fmla="*/ 3336470 h 7041654"/>
              <a:gd name="connsiteX11333" fmla="*/ 121618 w 9636586"/>
              <a:gd name="connsiteY11333" fmla="*/ 3345563 h 7041654"/>
              <a:gd name="connsiteX11334" fmla="*/ 122112 w 9636586"/>
              <a:gd name="connsiteY11334" fmla="*/ 3347608 h 7041654"/>
              <a:gd name="connsiteX11335" fmla="*/ 123128 w 9636586"/>
              <a:gd name="connsiteY11335" fmla="*/ 3348594 h 7041654"/>
              <a:gd name="connsiteX11336" fmla="*/ 123649 w 9636586"/>
              <a:gd name="connsiteY11336" fmla="*/ 3349617 h 7041654"/>
              <a:gd name="connsiteX11337" fmla="*/ 124637 w 9636586"/>
              <a:gd name="connsiteY11337" fmla="*/ 3351114 h 7041654"/>
              <a:gd name="connsiteX11338" fmla="*/ 125653 w 9636586"/>
              <a:gd name="connsiteY11338" fmla="*/ 3352648 h 7041654"/>
              <a:gd name="connsiteX11339" fmla="*/ 128178 w 9636586"/>
              <a:gd name="connsiteY11339" fmla="*/ 3352648 h 7041654"/>
              <a:gd name="connsiteX11340" fmla="*/ 131197 w 9636586"/>
              <a:gd name="connsiteY11340" fmla="*/ 3352648 h 7041654"/>
              <a:gd name="connsiteX11341" fmla="*/ 132734 w 9636586"/>
              <a:gd name="connsiteY11341" fmla="*/ 3353634 h 7041654"/>
              <a:gd name="connsiteX11342" fmla="*/ 134244 w 9636586"/>
              <a:gd name="connsiteY11342" fmla="*/ 3355679 h 7041654"/>
              <a:gd name="connsiteX11343" fmla="*/ 136769 w 9636586"/>
              <a:gd name="connsiteY11343" fmla="*/ 3364260 h 7041654"/>
              <a:gd name="connsiteX11344" fmla="*/ 137263 w 9636586"/>
              <a:gd name="connsiteY11344" fmla="*/ 3367766 h 7041654"/>
              <a:gd name="connsiteX11345" fmla="*/ 138278 w 9636586"/>
              <a:gd name="connsiteY11345" fmla="*/ 3370286 h 7041654"/>
              <a:gd name="connsiteX11346" fmla="*/ 147857 w 9636586"/>
              <a:gd name="connsiteY11346" fmla="*/ 3376859 h 7041654"/>
              <a:gd name="connsiteX11347" fmla="*/ 152908 w 9636586"/>
              <a:gd name="connsiteY11347" fmla="*/ 3382409 h 7041654"/>
              <a:gd name="connsiteX11348" fmla="*/ 155927 w 9636586"/>
              <a:gd name="connsiteY11348" fmla="*/ 3385440 h 7041654"/>
              <a:gd name="connsiteX11349" fmla="*/ 162487 w 9636586"/>
              <a:gd name="connsiteY11349" fmla="*/ 3388471 h 7041654"/>
              <a:gd name="connsiteX11350" fmla="*/ 163502 w 9636586"/>
              <a:gd name="connsiteY11350" fmla="*/ 3392013 h 7041654"/>
              <a:gd name="connsiteX11351" fmla="*/ 163502 w 9636586"/>
              <a:gd name="connsiteY11351" fmla="*/ 3397053 h 7041654"/>
              <a:gd name="connsiteX11352" fmla="*/ 163502 w 9636586"/>
              <a:gd name="connsiteY11352" fmla="*/ 3400595 h 7041654"/>
              <a:gd name="connsiteX11353" fmla="*/ 165012 w 9636586"/>
              <a:gd name="connsiteY11353" fmla="*/ 3402092 h 7041654"/>
              <a:gd name="connsiteX11354" fmla="*/ 166549 w 9636586"/>
              <a:gd name="connsiteY11354" fmla="*/ 3403626 h 7041654"/>
              <a:gd name="connsiteX11355" fmla="*/ 168058 w 9636586"/>
              <a:gd name="connsiteY11355" fmla="*/ 3405123 h 7041654"/>
              <a:gd name="connsiteX11356" fmla="*/ 168553 w 9636586"/>
              <a:gd name="connsiteY11356" fmla="*/ 3406657 h 7041654"/>
              <a:gd name="connsiteX11357" fmla="*/ 169047 w 9636586"/>
              <a:gd name="connsiteY11357" fmla="*/ 3408154 h 7041654"/>
              <a:gd name="connsiteX11358" fmla="*/ 169568 w 9636586"/>
              <a:gd name="connsiteY11358" fmla="*/ 3412719 h 7041654"/>
              <a:gd name="connsiteX11359" fmla="*/ 169047 w 9636586"/>
              <a:gd name="connsiteY11359" fmla="*/ 3414216 h 7041654"/>
              <a:gd name="connsiteX11360" fmla="*/ 166027 w 9636586"/>
              <a:gd name="connsiteY11360" fmla="*/ 3417247 h 7041654"/>
              <a:gd name="connsiteX11361" fmla="*/ 165012 w 9636586"/>
              <a:gd name="connsiteY11361" fmla="*/ 3419767 h 7041654"/>
              <a:gd name="connsiteX11362" fmla="*/ 165533 w 9636586"/>
              <a:gd name="connsiteY11362" fmla="*/ 3425829 h 7041654"/>
              <a:gd name="connsiteX11363" fmla="*/ 165012 w 9636586"/>
              <a:gd name="connsiteY11363" fmla="*/ 3427326 h 7041654"/>
              <a:gd name="connsiteX11364" fmla="*/ 163502 w 9636586"/>
              <a:gd name="connsiteY11364" fmla="*/ 3431379 h 7041654"/>
              <a:gd name="connsiteX11365" fmla="*/ 159468 w 9636586"/>
              <a:gd name="connsiteY11365" fmla="*/ 3436419 h 7041654"/>
              <a:gd name="connsiteX11366" fmla="*/ 157958 w 9636586"/>
              <a:gd name="connsiteY11366" fmla="*/ 3439961 h 7041654"/>
              <a:gd name="connsiteX11367" fmla="*/ 159468 w 9636586"/>
              <a:gd name="connsiteY11367" fmla="*/ 3448031 h 7041654"/>
              <a:gd name="connsiteX11368" fmla="*/ 159468 w 9636586"/>
              <a:gd name="connsiteY11368" fmla="*/ 3457635 h 7041654"/>
              <a:gd name="connsiteX11369" fmla="*/ 160483 w 9636586"/>
              <a:gd name="connsiteY11369" fmla="*/ 3460666 h 7041654"/>
              <a:gd name="connsiteX11370" fmla="*/ 164024 w 9636586"/>
              <a:gd name="connsiteY11370" fmla="*/ 3466692 h 7041654"/>
              <a:gd name="connsiteX11371" fmla="*/ 165012 w 9636586"/>
              <a:gd name="connsiteY11371" fmla="*/ 3470745 h 7041654"/>
              <a:gd name="connsiteX11372" fmla="*/ 168058 w 9636586"/>
              <a:gd name="connsiteY11372" fmla="*/ 3470745 h 7041654"/>
              <a:gd name="connsiteX11373" fmla="*/ 172093 w 9636586"/>
              <a:gd name="connsiteY11373" fmla="*/ 3472242 h 7041654"/>
              <a:gd name="connsiteX11374" fmla="*/ 176128 w 9636586"/>
              <a:gd name="connsiteY11374" fmla="*/ 3472242 h 7041654"/>
              <a:gd name="connsiteX11375" fmla="*/ 191278 w 9636586"/>
              <a:gd name="connsiteY11375" fmla="*/ 3453071 h 7041654"/>
              <a:gd name="connsiteX11376" fmla="*/ 194298 w 9636586"/>
              <a:gd name="connsiteY11376" fmla="*/ 3445512 h 7041654"/>
              <a:gd name="connsiteX11377" fmla="*/ 195313 w 9636586"/>
              <a:gd name="connsiteY11377" fmla="*/ 3437952 h 7041654"/>
              <a:gd name="connsiteX11378" fmla="*/ 196301 w 9636586"/>
              <a:gd name="connsiteY11378" fmla="*/ 3431379 h 7041654"/>
              <a:gd name="connsiteX11379" fmla="*/ 195313 w 9636586"/>
              <a:gd name="connsiteY11379" fmla="*/ 3428860 h 7041654"/>
              <a:gd name="connsiteX11380" fmla="*/ 193776 w 9636586"/>
              <a:gd name="connsiteY11380" fmla="*/ 3425317 h 7041654"/>
              <a:gd name="connsiteX11381" fmla="*/ 193282 w 9636586"/>
              <a:gd name="connsiteY11381" fmla="*/ 3423309 h 7041654"/>
              <a:gd name="connsiteX11382" fmla="*/ 193282 w 9636586"/>
              <a:gd name="connsiteY11382" fmla="*/ 3420278 h 7041654"/>
              <a:gd name="connsiteX11383" fmla="*/ 193776 w 9636586"/>
              <a:gd name="connsiteY11383" fmla="*/ 3419767 h 7041654"/>
              <a:gd name="connsiteX11384" fmla="*/ 194792 w 9636586"/>
              <a:gd name="connsiteY11384" fmla="*/ 3419767 h 7041654"/>
              <a:gd name="connsiteX11385" fmla="*/ 196301 w 9636586"/>
              <a:gd name="connsiteY11385" fmla="*/ 3420278 h 7041654"/>
              <a:gd name="connsiteX11386" fmla="*/ 200363 w 9636586"/>
              <a:gd name="connsiteY11386" fmla="*/ 3420789 h 7041654"/>
              <a:gd name="connsiteX11387" fmla="*/ 200857 w 9636586"/>
              <a:gd name="connsiteY11387" fmla="*/ 3423309 h 7041654"/>
              <a:gd name="connsiteX11388" fmla="*/ 199348 w 9636586"/>
              <a:gd name="connsiteY11388" fmla="*/ 3428860 h 7041654"/>
              <a:gd name="connsiteX11389" fmla="*/ 198332 w 9636586"/>
              <a:gd name="connsiteY11389" fmla="*/ 3432877 h 7041654"/>
              <a:gd name="connsiteX11390" fmla="*/ 202861 w 9636586"/>
              <a:gd name="connsiteY11390" fmla="*/ 3453071 h 7041654"/>
              <a:gd name="connsiteX11391" fmla="*/ 204398 w 9636586"/>
              <a:gd name="connsiteY11391" fmla="*/ 3455116 h 7041654"/>
              <a:gd name="connsiteX11392" fmla="*/ 208927 w 9636586"/>
              <a:gd name="connsiteY11392" fmla="*/ 3455116 h 7041654"/>
              <a:gd name="connsiteX11393" fmla="*/ 206923 w 9636586"/>
              <a:gd name="connsiteY11393" fmla="*/ 3461141 h 7041654"/>
              <a:gd name="connsiteX11394" fmla="*/ 207417 w 9636586"/>
              <a:gd name="connsiteY11394" fmla="*/ 3466692 h 7041654"/>
              <a:gd name="connsiteX11395" fmla="*/ 209942 w 9636586"/>
              <a:gd name="connsiteY11395" fmla="*/ 3476296 h 7041654"/>
              <a:gd name="connsiteX11396" fmla="*/ 210958 w 9636586"/>
              <a:gd name="connsiteY11396" fmla="*/ 3486375 h 7041654"/>
              <a:gd name="connsiteX11397" fmla="*/ 212468 w 9636586"/>
              <a:gd name="connsiteY11397" fmla="*/ 3490939 h 7041654"/>
              <a:gd name="connsiteX11398" fmla="*/ 213977 w 9636586"/>
              <a:gd name="connsiteY11398" fmla="*/ 3494956 h 7041654"/>
              <a:gd name="connsiteX11399" fmla="*/ 218012 w 9636586"/>
              <a:gd name="connsiteY11399" fmla="*/ 3498499 h 7041654"/>
              <a:gd name="connsiteX11400" fmla="*/ 228112 w 9636586"/>
              <a:gd name="connsiteY11400" fmla="*/ 3509089 h 7041654"/>
              <a:gd name="connsiteX11401" fmla="*/ 235688 w 9636586"/>
              <a:gd name="connsiteY11401" fmla="*/ 3522746 h 7041654"/>
              <a:gd name="connsiteX11402" fmla="*/ 239722 w 9636586"/>
              <a:gd name="connsiteY11402" fmla="*/ 3525777 h 7041654"/>
              <a:gd name="connsiteX11403" fmla="*/ 241232 w 9636586"/>
              <a:gd name="connsiteY11403" fmla="*/ 3521724 h 7041654"/>
              <a:gd name="connsiteX11404" fmla="*/ 245761 w 9636586"/>
              <a:gd name="connsiteY11404" fmla="*/ 3517670 h 7041654"/>
              <a:gd name="connsiteX11405" fmla="*/ 249301 w 9636586"/>
              <a:gd name="connsiteY11405" fmla="*/ 3516173 h 7041654"/>
              <a:gd name="connsiteX11406" fmla="*/ 250811 w 9636586"/>
              <a:gd name="connsiteY11406" fmla="*/ 3513653 h 7041654"/>
              <a:gd name="connsiteX11407" fmla="*/ 252321 w 9636586"/>
              <a:gd name="connsiteY11407" fmla="*/ 3509089 h 7041654"/>
              <a:gd name="connsiteX11408" fmla="*/ 255861 w 9636586"/>
              <a:gd name="connsiteY11408" fmla="*/ 3507591 h 7041654"/>
              <a:gd name="connsiteX11409" fmla="*/ 260418 w 9636586"/>
              <a:gd name="connsiteY11409" fmla="*/ 3507591 h 7041654"/>
              <a:gd name="connsiteX11410" fmla="*/ 264946 w 9636586"/>
              <a:gd name="connsiteY11410" fmla="*/ 3506094 h 7041654"/>
              <a:gd name="connsiteX11411" fmla="*/ 265962 w 9636586"/>
              <a:gd name="connsiteY11411" fmla="*/ 3503063 h 7041654"/>
              <a:gd name="connsiteX11412" fmla="*/ 269502 w 9636586"/>
              <a:gd name="connsiteY11412" fmla="*/ 3488931 h 7041654"/>
              <a:gd name="connsiteX11413" fmla="*/ 266977 w 9636586"/>
              <a:gd name="connsiteY11413" fmla="*/ 3487397 h 7041654"/>
              <a:gd name="connsiteX11414" fmla="*/ 262421 w 9636586"/>
              <a:gd name="connsiteY11414" fmla="*/ 3478816 h 7041654"/>
              <a:gd name="connsiteX11415" fmla="*/ 260418 w 9636586"/>
              <a:gd name="connsiteY11415" fmla="*/ 3475273 h 7041654"/>
              <a:gd name="connsiteX11416" fmla="*/ 259402 w 9636586"/>
              <a:gd name="connsiteY11416" fmla="*/ 3470234 h 7041654"/>
              <a:gd name="connsiteX11417" fmla="*/ 259402 w 9636586"/>
              <a:gd name="connsiteY11417" fmla="*/ 3466217 h 7041654"/>
              <a:gd name="connsiteX11418" fmla="*/ 261406 w 9636586"/>
              <a:gd name="connsiteY11418" fmla="*/ 3461652 h 7041654"/>
              <a:gd name="connsiteX11419" fmla="*/ 264452 w 9636586"/>
              <a:gd name="connsiteY11419" fmla="*/ 3457635 h 7041654"/>
              <a:gd name="connsiteX11420" fmla="*/ 264946 w 9636586"/>
              <a:gd name="connsiteY11420" fmla="*/ 3456102 h 7041654"/>
              <a:gd name="connsiteX11421" fmla="*/ 265468 w 9636586"/>
              <a:gd name="connsiteY11421" fmla="*/ 3454093 h 7041654"/>
              <a:gd name="connsiteX11422" fmla="*/ 265962 w 9636586"/>
              <a:gd name="connsiteY11422" fmla="*/ 3453071 h 7041654"/>
              <a:gd name="connsiteX11423" fmla="*/ 268487 w 9636586"/>
              <a:gd name="connsiteY11423" fmla="*/ 3453071 h 7041654"/>
              <a:gd name="connsiteX11424" fmla="*/ 269502 w 9636586"/>
              <a:gd name="connsiteY11424" fmla="*/ 3451574 h 7041654"/>
              <a:gd name="connsiteX11425" fmla="*/ 269997 w 9636586"/>
              <a:gd name="connsiteY11425" fmla="*/ 3449054 h 7041654"/>
              <a:gd name="connsiteX11426" fmla="*/ 269997 w 9636586"/>
              <a:gd name="connsiteY11426" fmla="*/ 3446023 h 7041654"/>
              <a:gd name="connsiteX11427" fmla="*/ 269997 w 9636586"/>
              <a:gd name="connsiteY11427" fmla="*/ 3444489 h 7041654"/>
              <a:gd name="connsiteX11428" fmla="*/ 268487 w 9636586"/>
              <a:gd name="connsiteY11428" fmla="*/ 3439450 h 7041654"/>
              <a:gd name="connsiteX11429" fmla="*/ 262943 w 9636586"/>
              <a:gd name="connsiteY11429" fmla="*/ 3431891 h 7041654"/>
              <a:gd name="connsiteX11430" fmla="*/ 261927 w 9636586"/>
              <a:gd name="connsiteY11430" fmla="*/ 3426851 h 7041654"/>
              <a:gd name="connsiteX11431" fmla="*/ 262943 w 9636586"/>
              <a:gd name="connsiteY11431" fmla="*/ 3425317 h 7041654"/>
              <a:gd name="connsiteX11432" fmla="*/ 264946 w 9636586"/>
              <a:gd name="connsiteY11432" fmla="*/ 3426340 h 7041654"/>
              <a:gd name="connsiteX11433" fmla="*/ 266977 w 9636586"/>
              <a:gd name="connsiteY11433" fmla="*/ 3429371 h 7041654"/>
              <a:gd name="connsiteX11434" fmla="*/ 268487 w 9636586"/>
              <a:gd name="connsiteY11434" fmla="*/ 3430357 h 7041654"/>
              <a:gd name="connsiteX11435" fmla="*/ 271506 w 9636586"/>
              <a:gd name="connsiteY11435" fmla="*/ 3429846 h 7041654"/>
              <a:gd name="connsiteX11436" fmla="*/ 274553 w 9636586"/>
              <a:gd name="connsiteY11436" fmla="*/ 3429371 h 7041654"/>
              <a:gd name="connsiteX11437" fmla="*/ 276062 w 9636586"/>
              <a:gd name="connsiteY11437" fmla="*/ 3428860 h 7041654"/>
              <a:gd name="connsiteX11438" fmla="*/ 278587 w 9636586"/>
              <a:gd name="connsiteY11438" fmla="*/ 3428860 h 7041654"/>
              <a:gd name="connsiteX11439" fmla="*/ 277078 w 9636586"/>
              <a:gd name="connsiteY11439" fmla="*/ 3425317 h 7041654"/>
              <a:gd name="connsiteX11440" fmla="*/ 274553 w 9636586"/>
              <a:gd name="connsiteY11440" fmla="*/ 3422798 h 7041654"/>
              <a:gd name="connsiteX11441" fmla="*/ 272028 w 9636586"/>
              <a:gd name="connsiteY11441" fmla="*/ 3420789 h 7041654"/>
              <a:gd name="connsiteX11442" fmla="*/ 271506 w 9636586"/>
              <a:gd name="connsiteY11442" fmla="*/ 3416225 h 7041654"/>
              <a:gd name="connsiteX11443" fmla="*/ 273016 w 9636586"/>
              <a:gd name="connsiteY11443" fmla="*/ 3412719 h 7041654"/>
              <a:gd name="connsiteX11444" fmla="*/ 275541 w 9636586"/>
              <a:gd name="connsiteY11444" fmla="*/ 3407643 h 7041654"/>
              <a:gd name="connsiteX11445" fmla="*/ 277572 w 9636586"/>
              <a:gd name="connsiteY11445" fmla="*/ 3403115 h 7041654"/>
              <a:gd name="connsiteX11446" fmla="*/ 277078 w 9636586"/>
              <a:gd name="connsiteY11446" fmla="*/ 3398587 h 7041654"/>
              <a:gd name="connsiteX11447" fmla="*/ 273016 w 9636586"/>
              <a:gd name="connsiteY11447" fmla="*/ 3396030 h 7041654"/>
              <a:gd name="connsiteX11448" fmla="*/ 262943 w 9636586"/>
              <a:gd name="connsiteY11448" fmla="*/ 3390005 h 7041654"/>
              <a:gd name="connsiteX11449" fmla="*/ 255367 w 9636586"/>
              <a:gd name="connsiteY11449" fmla="*/ 3387960 h 7041654"/>
              <a:gd name="connsiteX11450" fmla="*/ 253858 w 9636586"/>
              <a:gd name="connsiteY11450" fmla="*/ 3384929 h 7041654"/>
              <a:gd name="connsiteX11451" fmla="*/ 253336 w 9636586"/>
              <a:gd name="connsiteY11451" fmla="*/ 3381423 h 7041654"/>
              <a:gd name="connsiteX11452" fmla="*/ 250811 w 9636586"/>
              <a:gd name="connsiteY11452" fmla="*/ 3379890 h 7041654"/>
              <a:gd name="connsiteX11453" fmla="*/ 251333 w 9636586"/>
              <a:gd name="connsiteY11453" fmla="*/ 3376347 h 7041654"/>
              <a:gd name="connsiteX11454" fmla="*/ 250317 w 9636586"/>
              <a:gd name="connsiteY11454" fmla="*/ 3372842 h 7041654"/>
              <a:gd name="connsiteX11455" fmla="*/ 247298 w 9636586"/>
              <a:gd name="connsiteY11455" fmla="*/ 3369811 h 7041654"/>
              <a:gd name="connsiteX11456" fmla="*/ 244251 w 9636586"/>
              <a:gd name="connsiteY11456" fmla="*/ 3368277 h 7041654"/>
              <a:gd name="connsiteX11457" fmla="*/ 243757 w 9636586"/>
              <a:gd name="connsiteY11457" fmla="*/ 3367766 h 7041654"/>
              <a:gd name="connsiteX11458" fmla="*/ 242742 w 9636586"/>
              <a:gd name="connsiteY11458" fmla="*/ 3363749 h 7041654"/>
              <a:gd name="connsiteX11459" fmla="*/ 241232 w 9636586"/>
              <a:gd name="connsiteY11459" fmla="*/ 3363238 h 7041654"/>
              <a:gd name="connsiteX11460" fmla="*/ 234178 w 9636586"/>
              <a:gd name="connsiteY11460" fmla="*/ 3358709 h 7041654"/>
              <a:gd name="connsiteX11461" fmla="*/ 232147 w 9636586"/>
              <a:gd name="connsiteY11461" fmla="*/ 3355679 h 7041654"/>
              <a:gd name="connsiteX11462" fmla="*/ 227097 w 9636586"/>
              <a:gd name="connsiteY11462" fmla="*/ 3343043 h 7041654"/>
              <a:gd name="connsiteX11463" fmla="*/ 213483 w 9636586"/>
              <a:gd name="connsiteY11463" fmla="*/ 3326391 h 7041654"/>
              <a:gd name="connsiteX11464" fmla="*/ 208927 w 9636586"/>
              <a:gd name="connsiteY11464" fmla="*/ 3318321 h 7041654"/>
              <a:gd name="connsiteX11465" fmla="*/ 195313 w 9636586"/>
              <a:gd name="connsiteY11465" fmla="*/ 3288523 h 7041654"/>
              <a:gd name="connsiteX11466" fmla="*/ 194792 w 9636586"/>
              <a:gd name="connsiteY11466" fmla="*/ 3283483 h 7041654"/>
              <a:gd name="connsiteX11467" fmla="*/ 193776 w 9636586"/>
              <a:gd name="connsiteY11467" fmla="*/ 3280452 h 7041654"/>
              <a:gd name="connsiteX11468" fmla="*/ 185707 w 9636586"/>
              <a:gd name="connsiteY11468" fmla="*/ 3269351 h 7041654"/>
              <a:gd name="connsiteX11469" fmla="*/ 184719 w 9636586"/>
              <a:gd name="connsiteY11469" fmla="*/ 3263800 h 7041654"/>
              <a:gd name="connsiteX11470" fmla="*/ 183703 w 9636586"/>
              <a:gd name="connsiteY11470" fmla="*/ 3261281 h 7041654"/>
              <a:gd name="connsiteX11471" fmla="*/ 180656 w 9636586"/>
              <a:gd name="connsiteY11471" fmla="*/ 3258761 h 7041654"/>
              <a:gd name="connsiteX11472" fmla="*/ 172093 w 9636586"/>
              <a:gd name="connsiteY11472" fmla="*/ 3254233 h 7041654"/>
              <a:gd name="connsiteX11473" fmla="*/ 165012 w 9636586"/>
              <a:gd name="connsiteY11473" fmla="*/ 3251677 h 7041654"/>
              <a:gd name="connsiteX11474" fmla="*/ 160483 w 9636586"/>
              <a:gd name="connsiteY11474" fmla="*/ 3248171 h 7041654"/>
              <a:gd name="connsiteX11475" fmla="*/ 157464 w 9636586"/>
              <a:gd name="connsiteY11475" fmla="*/ 3243095 h 7041654"/>
              <a:gd name="connsiteX11476" fmla="*/ 155927 w 9636586"/>
              <a:gd name="connsiteY11476" fmla="*/ 3236047 h 7041654"/>
              <a:gd name="connsiteX11477" fmla="*/ 153402 w 9636586"/>
              <a:gd name="connsiteY11477" fmla="*/ 3231994 h 7041654"/>
              <a:gd name="connsiteX11478" fmla="*/ 152414 w 9636586"/>
              <a:gd name="connsiteY11478" fmla="*/ 3227466 h 7041654"/>
              <a:gd name="connsiteX11479" fmla="*/ 150904 w 9636586"/>
              <a:gd name="connsiteY11479" fmla="*/ 3224946 h 7041654"/>
              <a:gd name="connsiteX11480" fmla="*/ 150904 w 9636586"/>
              <a:gd name="connsiteY11480" fmla="*/ 3223412 h 7041654"/>
              <a:gd name="connsiteX11481" fmla="*/ 151398 w 9636586"/>
              <a:gd name="connsiteY11481" fmla="*/ 3221404 h 7041654"/>
              <a:gd name="connsiteX11482" fmla="*/ 153923 w 9636586"/>
              <a:gd name="connsiteY11482" fmla="*/ 3218373 h 7041654"/>
              <a:gd name="connsiteX11483" fmla="*/ 155433 w 9636586"/>
              <a:gd name="connsiteY11483" fmla="*/ 3217387 h 7041654"/>
              <a:gd name="connsiteX11484" fmla="*/ 155927 w 9636586"/>
              <a:gd name="connsiteY11484" fmla="*/ 3212311 h 7041654"/>
              <a:gd name="connsiteX11485" fmla="*/ 153923 w 9636586"/>
              <a:gd name="connsiteY11485" fmla="*/ 3208294 h 7041654"/>
              <a:gd name="connsiteX11486" fmla="*/ 149889 w 9636586"/>
              <a:gd name="connsiteY11486" fmla="*/ 3205263 h 7041654"/>
              <a:gd name="connsiteX11487" fmla="*/ 143823 w 9636586"/>
              <a:gd name="connsiteY11487" fmla="*/ 3204752 h 7041654"/>
              <a:gd name="connsiteX11488" fmla="*/ 143823 w 9636586"/>
              <a:gd name="connsiteY11488" fmla="*/ 3199712 h 7041654"/>
              <a:gd name="connsiteX11489" fmla="*/ 143329 w 9636586"/>
              <a:gd name="connsiteY11489" fmla="*/ 3195659 h 7041654"/>
              <a:gd name="connsiteX11490" fmla="*/ 143329 w 9636586"/>
              <a:gd name="connsiteY11490" fmla="*/ 3191642 h 7041654"/>
              <a:gd name="connsiteX11491" fmla="*/ 144838 w 9636586"/>
              <a:gd name="connsiteY11491" fmla="*/ 3188611 h 7041654"/>
              <a:gd name="connsiteX11492" fmla="*/ 146348 w 9636586"/>
              <a:gd name="connsiteY11492" fmla="*/ 3185069 h 7041654"/>
              <a:gd name="connsiteX11493" fmla="*/ 145332 w 9636586"/>
              <a:gd name="connsiteY11493" fmla="*/ 3179518 h 7041654"/>
              <a:gd name="connsiteX11494" fmla="*/ 144317 w 9636586"/>
              <a:gd name="connsiteY11494" fmla="*/ 3174479 h 7041654"/>
              <a:gd name="connsiteX11495" fmla="*/ 142313 w 9636586"/>
              <a:gd name="connsiteY11495" fmla="*/ 3170936 h 7041654"/>
              <a:gd name="connsiteX11496" fmla="*/ 129688 w 9636586"/>
              <a:gd name="connsiteY11496" fmla="*/ 3153262 h 7041654"/>
              <a:gd name="connsiteX11497" fmla="*/ 108992 w 9636586"/>
              <a:gd name="connsiteY11497" fmla="*/ 3130548 h 7041654"/>
              <a:gd name="connsiteX11498" fmla="*/ 104464 w 9636586"/>
              <a:gd name="connsiteY11498" fmla="*/ 3123500 h 7041654"/>
              <a:gd name="connsiteX11499" fmla="*/ 100923 w 9636586"/>
              <a:gd name="connsiteY11499" fmla="*/ 3115430 h 7041654"/>
              <a:gd name="connsiteX11500" fmla="*/ 99413 w 9636586"/>
              <a:gd name="connsiteY11500" fmla="*/ 3106337 h 7041654"/>
              <a:gd name="connsiteX11501" fmla="*/ 97904 w 9636586"/>
              <a:gd name="connsiteY11501" fmla="*/ 3073033 h 7041654"/>
              <a:gd name="connsiteX11502" fmla="*/ 98398 w 9636586"/>
              <a:gd name="connsiteY11502" fmla="*/ 3068468 h 7041654"/>
              <a:gd name="connsiteX11503" fmla="*/ 100429 w 9636586"/>
              <a:gd name="connsiteY11503" fmla="*/ 3065437 h 7041654"/>
              <a:gd name="connsiteX11504" fmla="*/ 105973 w 9636586"/>
              <a:gd name="connsiteY11504" fmla="*/ 3060909 h 7041654"/>
              <a:gd name="connsiteX11505" fmla="*/ 107483 w 9636586"/>
              <a:gd name="connsiteY11505" fmla="*/ 3056344 h 7041654"/>
              <a:gd name="connsiteX11506" fmla="*/ 107483 w 9636586"/>
              <a:gd name="connsiteY11506" fmla="*/ 3051816 h 7041654"/>
              <a:gd name="connsiteX11507" fmla="*/ 104464 w 9636586"/>
              <a:gd name="connsiteY11507" fmla="*/ 3043235 h 7041654"/>
              <a:gd name="connsiteX11508" fmla="*/ 103942 w 9636586"/>
              <a:gd name="connsiteY11508" fmla="*/ 3036187 h 7041654"/>
              <a:gd name="connsiteX11509" fmla="*/ 103942 w 9636586"/>
              <a:gd name="connsiteY11509" fmla="*/ 3031622 h 7041654"/>
              <a:gd name="connsiteX11510" fmla="*/ 105973 w 9636586"/>
              <a:gd name="connsiteY11510" fmla="*/ 3028080 h 7041654"/>
              <a:gd name="connsiteX11511" fmla="*/ 108004 w 9636586"/>
              <a:gd name="connsiteY11511" fmla="*/ 3025560 h 7041654"/>
              <a:gd name="connsiteX11512" fmla="*/ 110502 w 9636586"/>
              <a:gd name="connsiteY11512" fmla="*/ 3023552 h 7041654"/>
              <a:gd name="connsiteX11513" fmla="*/ 112533 w 9636586"/>
              <a:gd name="connsiteY11513" fmla="*/ 3020010 h 7041654"/>
              <a:gd name="connsiteX11514" fmla="*/ 113027 w 9636586"/>
              <a:gd name="connsiteY11514" fmla="*/ 3014970 h 7041654"/>
              <a:gd name="connsiteX11515" fmla="*/ 113027 w 9636586"/>
              <a:gd name="connsiteY11515" fmla="*/ 3009931 h 7041654"/>
              <a:gd name="connsiteX11516" fmla="*/ 112533 w 9636586"/>
              <a:gd name="connsiteY11516" fmla="*/ 3006389 h 7041654"/>
              <a:gd name="connsiteX11517" fmla="*/ 113027 w 9636586"/>
              <a:gd name="connsiteY11517" fmla="*/ 3003358 h 7041654"/>
              <a:gd name="connsiteX11518" fmla="*/ 119587 w 9636586"/>
              <a:gd name="connsiteY11518" fmla="*/ 2995798 h 7041654"/>
              <a:gd name="connsiteX11519" fmla="*/ 122112 w 9636586"/>
              <a:gd name="connsiteY11519" fmla="*/ 2991234 h 7041654"/>
              <a:gd name="connsiteX11520" fmla="*/ 126668 w 9636586"/>
              <a:gd name="connsiteY11520" fmla="*/ 2973596 h 7041654"/>
              <a:gd name="connsiteX11521" fmla="*/ 129193 w 9636586"/>
              <a:gd name="connsiteY11521" fmla="*/ 2970565 h 7041654"/>
              <a:gd name="connsiteX11522" fmla="*/ 133722 w 9636586"/>
              <a:gd name="connsiteY11522" fmla="*/ 2969031 h 7041654"/>
              <a:gd name="connsiteX11523" fmla="*/ 141819 w 9636586"/>
              <a:gd name="connsiteY11523" fmla="*/ 2946828 h 7041654"/>
              <a:gd name="connsiteX11524" fmla="*/ 142313 w 9636586"/>
              <a:gd name="connsiteY11524" fmla="*/ 2945331 h 7041654"/>
              <a:gd name="connsiteX11525" fmla="*/ 144317 w 9636586"/>
              <a:gd name="connsiteY11525" fmla="*/ 2943798 h 7041654"/>
              <a:gd name="connsiteX11526" fmla="*/ 146348 w 9636586"/>
              <a:gd name="connsiteY11526" fmla="*/ 2943286 h 7041654"/>
              <a:gd name="connsiteX11527" fmla="*/ 147363 w 9636586"/>
              <a:gd name="connsiteY11527" fmla="*/ 2942300 h 7041654"/>
              <a:gd name="connsiteX11528" fmla="*/ 147857 w 9636586"/>
              <a:gd name="connsiteY11528" fmla="*/ 2940255 h 7041654"/>
              <a:gd name="connsiteX11529" fmla="*/ 149367 w 9636586"/>
              <a:gd name="connsiteY11529" fmla="*/ 2939269 h 7041654"/>
              <a:gd name="connsiteX11530" fmla="*/ 153923 w 9636586"/>
              <a:gd name="connsiteY11530" fmla="*/ 2937224 h 7041654"/>
              <a:gd name="connsiteX11531" fmla="*/ 158974 w 9636586"/>
              <a:gd name="connsiteY11531" fmla="*/ 2935216 h 7041654"/>
              <a:gd name="connsiteX11532" fmla="*/ 159962 w 9636586"/>
              <a:gd name="connsiteY11532" fmla="*/ 2933719 h 7041654"/>
              <a:gd name="connsiteX11533" fmla="*/ 160977 w 9636586"/>
              <a:gd name="connsiteY11533" fmla="*/ 2931199 h 7041654"/>
              <a:gd name="connsiteX11534" fmla="*/ 162487 w 9636586"/>
              <a:gd name="connsiteY11534" fmla="*/ 2929665 h 7041654"/>
              <a:gd name="connsiteX11535" fmla="*/ 170062 w 9636586"/>
              <a:gd name="connsiteY11535" fmla="*/ 2925137 h 7041654"/>
              <a:gd name="connsiteX11536" fmla="*/ 172587 w 9636586"/>
              <a:gd name="connsiteY11536" fmla="*/ 2921595 h 7041654"/>
              <a:gd name="connsiteX11537" fmla="*/ 173108 w 9636586"/>
              <a:gd name="connsiteY11537" fmla="*/ 2916044 h 7041654"/>
              <a:gd name="connsiteX11538" fmla="*/ 174097 w 9636586"/>
              <a:gd name="connsiteY11538" fmla="*/ 2915022 h 7041654"/>
              <a:gd name="connsiteX11539" fmla="*/ 175634 w 9636586"/>
              <a:gd name="connsiteY11539" fmla="*/ 2912502 h 7041654"/>
              <a:gd name="connsiteX11540" fmla="*/ 176128 w 9636586"/>
              <a:gd name="connsiteY11540" fmla="*/ 2911005 h 7041654"/>
              <a:gd name="connsiteX11541" fmla="*/ 176622 w 9636586"/>
              <a:gd name="connsiteY11541" fmla="*/ 2896873 h 7041654"/>
              <a:gd name="connsiteX11542" fmla="*/ 178653 w 9636586"/>
              <a:gd name="connsiteY11542" fmla="*/ 2888291 h 7041654"/>
              <a:gd name="connsiteX11543" fmla="*/ 179147 w 9636586"/>
              <a:gd name="connsiteY11543" fmla="*/ 2884237 h 7041654"/>
              <a:gd name="connsiteX11544" fmla="*/ 176128 w 9636586"/>
              <a:gd name="connsiteY11544" fmla="*/ 2866088 h 7041654"/>
              <a:gd name="connsiteX11545" fmla="*/ 172587 w 9636586"/>
              <a:gd name="connsiteY11545" fmla="*/ 2853964 h 7041654"/>
              <a:gd name="connsiteX11546" fmla="*/ 172093 w 9636586"/>
              <a:gd name="connsiteY11546" fmla="*/ 2850422 h 7041654"/>
              <a:gd name="connsiteX11547" fmla="*/ 173108 w 9636586"/>
              <a:gd name="connsiteY11547" fmla="*/ 2844872 h 7041654"/>
              <a:gd name="connsiteX11548" fmla="*/ 173108 w 9636586"/>
              <a:gd name="connsiteY11548" fmla="*/ 2843374 h 7041654"/>
              <a:gd name="connsiteX11549" fmla="*/ 174618 w 9636586"/>
              <a:gd name="connsiteY11549" fmla="*/ 2841329 h 7041654"/>
              <a:gd name="connsiteX11550" fmla="*/ 176128 w 9636586"/>
              <a:gd name="connsiteY11550" fmla="*/ 2839832 h 7041654"/>
              <a:gd name="connsiteX11551" fmla="*/ 178653 w 9636586"/>
              <a:gd name="connsiteY11551" fmla="*/ 2838298 h 7041654"/>
              <a:gd name="connsiteX11552" fmla="*/ 180656 w 9636586"/>
              <a:gd name="connsiteY11552" fmla="*/ 2836801 h 7041654"/>
              <a:gd name="connsiteX11553" fmla="*/ 184197 w 9636586"/>
              <a:gd name="connsiteY11553" fmla="*/ 2832273 h 7041654"/>
              <a:gd name="connsiteX11554" fmla="*/ 185213 w 9636586"/>
              <a:gd name="connsiteY11554" fmla="*/ 2827708 h 7041654"/>
              <a:gd name="connsiteX11555" fmla="*/ 184197 w 9636586"/>
              <a:gd name="connsiteY11555" fmla="*/ 2802986 h 7041654"/>
              <a:gd name="connsiteX11556" fmla="*/ 182688 w 9636586"/>
              <a:gd name="connsiteY11556" fmla="*/ 2796413 h 7041654"/>
              <a:gd name="connsiteX11557" fmla="*/ 179668 w 9636586"/>
              <a:gd name="connsiteY11557" fmla="*/ 2791373 h 7041654"/>
              <a:gd name="connsiteX11558" fmla="*/ 177637 w 9636586"/>
              <a:gd name="connsiteY11558" fmla="*/ 2786845 h 7041654"/>
              <a:gd name="connsiteX11559" fmla="*/ 174618 w 9636586"/>
              <a:gd name="connsiteY11559" fmla="*/ 2774210 h 7041654"/>
              <a:gd name="connsiteX11560" fmla="*/ 165012 w 9636586"/>
              <a:gd name="connsiteY11560" fmla="*/ 2764606 h 7041654"/>
              <a:gd name="connsiteX11561" fmla="*/ 163008 w 9636586"/>
              <a:gd name="connsiteY11561" fmla="*/ 2763109 h 7041654"/>
              <a:gd name="connsiteX11562" fmla="*/ 160483 w 9636586"/>
              <a:gd name="connsiteY11562" fmla="*/ 2762086 h 7041654"/>
              <a:gd name="connsiteX11563" fmla="*/ 157464 w 9636586"/>
              <a:gd name="connsiteY11563" fmla="*/ 2761612 h 7041654"/>
              <a:gd name="connsiteX11564" fmla="*/ 153923 w 9636586"/>
              <a:gd name="connsiteY11564" fmla="*/ 2761612 h 7041654"/>
              <a:gd name="connsiteX11565" fmla="*/ 156448 w 9636586"/>
              <a:gd name="connsiteY11565" fmla="*/ 2753505 h 7041654"/>
              <a:gd name="connsiteX11566" fmla="*/ 156448 w 9636586"/>
              <a:gd name="connsiteY11566" fmla="*/ 2749488 h 7041654"/>
              <a:gd name="connsiteX11567" fmla="*/ 154417 w 9636586"/>
              <a:gd name="connsiteY11567" fmla="*/ 2744923 h 7041654"/>
              <a:gd name="connsiteX11568" fmla="*/ 153923 w 9636586"/>
              <a:gd name="connsiteY11568" fmla="*/ 2743426 h 7041654"/>
              <a:gd name="connsiteX11569" fmla="*/ 153923 w 9636586"/>
              <a:gd name="connsiteY11569" fmla="*/ 2736853 h 7041654"/>
              <a:gd name="connsiteX11570" fmla="*/ 153402 w 9636586"/>
              <a:gd name="connsiteY11570" fmla="*/ 2734333 h 7041654"/>
              <a:gd name="connsiteX11571" fmla="*/ 152414 w 9636586"/>
              <a:gd name="connsiteY11571" fmla="*/ 2732325 h 7041654"/>
              <a:gd name="connsiteX11572" fmla="*/ 151398 w 9636586"/>
              <a:gd name="connsiteY11572" fmla="*/ 2730791 h 7041654"/>
              <a:gd name="connsiteX11573" fmla="*/ 152908 w 9636586"/>
              <a:gd name="connsiteY11573" fmla="*/ 2727760 h 7041654"/>
              <a:gd name="connsiteX11574" fmla="*/ 153923 w 9636586"/>
              <a:gd name="connsiteY11574" fmla="*/ 2725751 h 7041654"/>
              <a:gd name="connsiteX11575" fmla="*/ 158974 w 9636586"/>
              <a:gd name="connsiteY11575" fmla="*/ 2723232 h 7041654"/>
              <a:gd name="connsiteX11576" fmla="*/ 160483 w 9636586"/>
              <a:gd name="connsiteY11576" fmla="*/ 2722209 h 7041654"/>
              <a:gd name="connsiteX11577" fmla="*/ 166027 w 9636586"/>
              <a:gd name="connsiteY11577" fmla="*/ 2713153 h 7041654"/>
              <a:gd name="connsiteX11578" fmla="*/ 169047 w 9636586"/>
              <a:gd name="connsiteY11578" fmla="*/ 2710633 h 7041654"/>
              <a:gd name="connsiteX11579" fmla="*/ 169568 w 9636586"/>
              <a:gd name="connsiteY11579" fmla="*/ 2708588 h 7041654"/>
              <a:gd name="connsiteX11580" fmla="*/ 171077 w 9636586"/>
              <a:gd name="connsiteY11580" fmla="*/ 2699495 h 7041654"/>
              <a:gd name="connsiteX11581" fmla="*/ 172093 w 9636586"/>
              <a:gd name="connsiteY11581" fmla="*/ 2694456 h 7041654"/>
              <a:gd name="connsiteX11582" fmla="*/ 174618 w 9636586"/>
              <a:gd name="connsiteY11582" fmla="*/ 2690914 h 7041654"/>
              <a:gd name="connsiteX11583" fmla="*/ 181178 w 9636586"/>
              <a:gd name="connsiteY11583" fmla="*/ 2683866 h 7041654"/>
              <a:gd name="connsiteX11584" fmla="*/ 183703 w 9636586"/>
              <a:gd name="connsiteY11584" fmla="*/ 2680324 h 7041654"/>
              <a:gd name="connsiteX11585" fmla="*/ 200363 w 9636586"/>
              <a:gd name="connsiteY11585" fmla="*/ 2634896 h 7041654"/>
              <a:gd name="connsiteX11586" fmla="*/ 201352 w 9636586"/>
              <a:gd name="connsiteY11586" fmla="*/ 2630879 h 7041654"/>
              <a:gd name="connsiteX11587" fmla="*/ 201352 w 9636586"/>
              <a:gd name="connsiteY11587" fmla="*/ 2626314 h 7041654"/>
              <a:gd name="connsiteX11588" fmla="*/ 202861 w 9636586"/>
              <a:gd name="connsiteY11588" fmla="*/ 2622297 h 7041654"/>
              <a:gd name="connsiteX11589" fmla="*/ 208433 w 9636586"/>
              <a:gd name="connsiteY11589" fmla="*/ 2615213 h 7041654"/>
              <a:gd name="connsiteX11590" fmla="*/ 212962 w 9636586"/>
              <a:gd name="connsiteY11590" fmla="*/ 2603126 h 7041654"/>
              <a:gd name="connsiteX11591" fmla="*/ 226081 w 9636586"/>
              <a:gd name="connsiteY11591" fmla="*/ 2583917 h 7041654"/>
              <a:gd name="connsiteX11592" fmla="*/ 231132 w 9636586"/>
              <a:gd name="connsiteY11592" fmla="*/ 2579389 h 7041654"/>
              <a:gd name="connsiteX11593" fmla="*/ 237691 w 9636586"/>
              <a:gd name="connsiteY11593" fmla="*/ 2575336 h 7041654"/>
              <a:gd name="connsiteX11594" fmla="*/ 241232 w 9636586"/>
              <a:gd name="connsiteY11594" fmla="*/ 2573839 h 7041654"/>
              <a:gd name="connsiteX11595" fmla="*/ 245761 w 9636586"/>
              <a:gd name="connsiteY11595" fmla="*/ 2573327 h 7041654"/>
              <a:gd name="connsiteX11596" fmla="*/ 249823 w 9636586"/>
              <a:gd name="connsiteY11596" fmla="*/ 2572305 h 7041654"/>
              <a:gd name="connsiteX11597" fmla="*/ 253336 w 9636586"/>
              <a:gd name="connsiteY11597" fmla="*/ 2570296 h 7041654"/>
              <a:gd name="connsiteX11598" fmla="*/ 256383 w 9636586"/>
              <a:gd name="connsiteY11598" fmla="*/ 2569785 h 7041654"/>
              <a:gd name="connsiteX11599" fmla="*/ 258908 w 9636586"/>
              <a:gd name="connsiteY11599" fmla="*/ 2572305 h 7041654"/>
              <a:gd name="connsiteX11600" fmla="*/ 259896 w 9636586"/>
              <a:gd name="connsiteY11600" fmla="*/ 2575847 h 7041654"/>
              <a:gd name="connsiteX11601" fmla="*/ 257371 w 9636586"/>
              <a:gd name="connsiteY11601" fmla="*/ 2578878 h 7041654"/>
              <a:gd name="connsiteX11602" fmla="*/ 255367 w 9636586"/>
              <a:gd name="connsiteY11602" fmla="*/ 2580886 h 7041654"/>
              <a:gd name="connsiteX11603" fmla="*/ 253336 w 9636586"/>
              <a:gd name="connsiteY11603" fmla="*/ 2583917 h 7041654"/>
              <a:gd name="connsiteX11604" fmla="*/ 252842 w 9636586"/>
              <a:gd name="connsiteY11604" fmla="*/ 2587971 h 7041654"/>
              <a:gd name="connsiteX11605" fmla="*/ 249823 w 9636586"/>
              <a:gd name="connsiteY11605" fmla="*/ 2596552 h 7041654"/>
              <a:gd name="connsiteX11606" fmla="*/ 243757 w 9636586"/>
              <a:gd name="connsiteY11606" fmla="*/ 2634385 h 7041654"/>
              <a:gd name="connsiteX11607" fmla="*/ 240738 w 9636586"/>
              <a:gd name="connsiteY11607" fmla="*/ 2640958 h 7041654"/>
              <a:gd name="connsiteX11608" fmla="*/ 239722 w 9636586"/>
              <a:gd name="connsiteY11608" fmla="*/ 2648042 h 7041654"/>
              <a:gd name="connsiteX11609" fmla="*/ 243263 w 9636586"/>
              <a:gd name="connsiteY11609" fmla="*/ 2655601 h 7041654"/>
              <a:gd name="connsiteX11610" fmla="*/ 244773 w 9636586"/>
              <a:gd name="connsiteY11610" fmla="*/ 2657610 h 7041654"/>
              <a:gd name="connsiteX11611" fmla="*/ 248286 w 9636586"/>
              <a:gd name="connsiteY11611" fmla="*/ 2665680 h 7041654"/>
              <a:gd name="connsiteX11612" fmla="*/ 249301 w 9636586"/>
              <a:gd name="connsiteY11612" fmla="*/ 2668711 h 7041654"/>
              <a:gd name="connsiteX11613" fmla="*/ 246776 w 9636586"/>
              <a:gd name="connsiteY11613" fmla="*/ 2676307 h 7041654"/>
              <a:gd name="connsiteX11614" fmla="*/ 246282 w 9636586"/>
              <a:gd name="connsiteY11614" fmla="*/ 2680324 h 7041654"/>
              <a:gd name="connsiteX11615" fmla="*/ 249301 w 9636586"/>
              <a:gd name="connsiteY11615" fmla="*/ 2681346 h 7041654"/>
              <a:gd name="connsiteX11616" fmla="*/ 250317 w 9636586"/>
              <a:gd name="connsiteY11616" fmla="*/ 2679338 h 7041654"/>
              <a:gd name="connsiteX11617" fmla="*/ 251333 w 9636586"/>
              <a:gd name="connsiteY11617" fmla="*/ 2675284 h 7041654"/>
              <a:gd name="connsiteX11618" fmla="*/ 253858 w 9636586"/>
              <a:gd name="connsiteY11618" fmla="*/ 2672765 h 7041654"/>
              <a:gd name="connsiteX11619" fmla="*/ 257371 w 9636586"/>
              <a:gd name="connsiteY11619" fmla="*/ 2674773 h 7041654"/>
              <a:gd name="connsiteX11620" fmla="*/ 258908 w 9636586"/>
              <a:gd name="connsiteY11620" fmla="*/ 2677804 h 7041654"/>
              <a:gd name="connsiteX11621" fmla="*/ 258908 w 9636586"/>
              <a:gd name="connsiteY11621" fmla="*/ 2681857 h 7041654"/>
              <a:gd name="connsiteX11622" fmla="*/ 256877 w 9636586"/>
              <a:gd name="connsiteY11622" fmla="*/ 2684888 h 7041654"/>
              <a:gd name="connsiteX11623" fmla="*/ 254352 w 9636586"/>
              <a:gd name="connsiteY11623" fmla="*/ 2685363 h 7041654"/>
              <a:gd name="connsiteX11624" fmla="*/ 248286 w 9636586"/>
              <a:gd name="connsiteY11624" fmla="*/ 2691936 h 7041654"/>
              <a:gd name="connsiteX11625" fmla="*/ 247792 w 9636586"/>
              <a:gd name="connsiteY11625" fmla="*/ 2693945 h 7041654"/>
              <a:gd name="connsiteX11626" fmla="*/ 247792 w 9636586"/>
              <a:gd name="connsiteY11626" fmla="*/ 2696976 h 7041654"/>
              <a:gd name="connsiteX11627" fmla="*/ 249301 w 9636586"/>
              <a:gd name="connsiteY11627" fmla="*/ 2702526 h 7041654"/>
              <a:gd name="connsiteX11628" fmla="*/ 246282 w 9636586"/>
              <a:gd name="connsiteY11628" fmla="*/ 2710122 h 7041654"/>
              <a:gd name="connsiteX11629" fmla="*/ 248286 w 9636586"/>
              <a:gd name="connsiteY11629" fmla="*/ 2715673 h 7041654"/>
              <a:gd name="connsiteX11630" fmla="*/ 253858 w 9636586"/>
              <a:gd name="connsiteY11630" fmla="*/ 2719215 h 7041654"/>
              <a:gd name="connsiteX11631" fmla="*/ 260418 w 9636586"/>
              <a:gd name="connsiteY11631" fmla="*/ 2719215 h 7041654"/>
              <a:gd name="connsiteX11632" fmla="*/ 263437 w 9636586"/>
              <a:gd name="connsiteY11632" fmla="*/ 2716184 h 7041654"/>
              <a:gd name="connsiteX11633" fmla="*/ 265962 w 9636586"/>
              <a:gd name="connsiteY11633" fmla="*/ 2712130 h 7041654"/>
              <a:gd name="connsiteX11634" fmla="*/ 268981 w 9636586"/>
              <a:gd name="connsiteY11634" fmla="*/ 2708588 h 7041654"/>
              <a:gd name="connsiteX11635" fmla="*/ 275047 w 9636586"/>
              <a:gd name="connsiteY11635" fmla="*/ 2706580 h 7041654"/>
              <a:gd name="connsiteX11636" fmla="*/ 277572 w 9636586"/>
              <a:gd name="connsiteY11636" fmla="*/ 2705557 h 7041654"/>
              <a:gd name="connsiteX11637" fmla="*/ 280097 w 9636586"/>
              <a:gd name="connsiteY11637" fmla="*/ 2704060 h 7041654"/>
              <a:gd name="connsiteX11638" fmla="*/ 282101 w 9636586"/>
              <a:gd name="connsiteY11638" fmla="*/ 2703038 h 7041654"/>
              <a:gd name="connsiteX11639" fmla="*/ 285147 w 9636586"/>
              <a:gd name="connsiteY11639" fmla="*/ 2704060 h 7041654"/>
              <a:gd name="connsiteX11640" fmla="*/ 286657 w 9636586"/>
              <a:gd name="connsiteY11640" fmla="*/ 2707091 h 7041654"/>
              <a:gd name="connsiteX11641" fmla="*/ 287672 w 9636586"/>
              <a:gd name="connsiteY11641" fmla="*/ 2709611 h 7041654"/>
              <a:gd name="connsiteX11642" fmla="*/ 288661 w 9636586"/>
              <a:gd name="connsiteY11642" fmla="*/ 2712130 h 7041654"/>
              <a:gd name="connsiteX11643" fmla="*/ 292723 w 9636586"/>
              <a:gd name="connsiteY11643" fmla="*/ 2713153 h 7041654"/>
              <a:gd name="connsiteX11644" fmla="*/ 296757 w 9636586"/>
              <a:gd name="connsiteY11644" fmla="*/ 2712130 h 7041654"/>
              <a:gd name="connsiteX11645" fmla="*/ 298761 w 9636586"/>
              <a:gd name="connsiteY11645" fmla="*/ 2710122 h 7041654"/>
              <a:gd name="connsiteX11646" fmla="*/ 299777 w 9636586"/>
              <a:gd name="connsiteY11646" fmla="*/ 2707602 h 7041654"/>
              <a:gd name="connsiteX11647" fmla="*/ 299777 w 9636586"/>
              <a:gd name="connsiteY11647" fmla="*/ 2703038 h 7041654"/>
              <a:gd name="connsiteX11648" fmla="*/ 300271 w 9636586"/>
              <a:gd name="connsiteY11648" fmla="*/ 2701029 h 7041654"/>
              <a:gd name="connsiteX11649" fmla="*/ 302302 w 9636586"/>
              <a:gd name="connsiteY11649" fmla="*/ 2696976 h 7041654"/>
              <a:gd name="connsiteX11650" fmla="*/ 302796 w 9636586"/>
              <a:gd name="connsiteY11650" fmla="*/ 2694456 h 7041654"/>
              <a:gd name="connsiteX11651" fmla="*/ 302796 w 9636586"/>
              <a:gd name="connsiteY11651" fmla="*/ 2690439 h 7041654"/>
              <a:gd name="connsiteX11652" fmla="*/ 303811 w 9636586"/>
              <a:gd name="connsiteY11652" fmla="*/ 2685363 h 7041654"/>
              <a:gd name="connsiteX11653" fmla="*/ 309877 w 9636586"/>
              <a:gd name="connsiteY11653" fmla="*/ 2673276 h 7041654"/>
              <a:gd name="connsiteX11654" fmla="*/ 311387 w 9636586"/>
              <a:gd name="connsiteY11654" fmla="*/ 2668236 h 7041654"/>
              <a:gd name="connsiteX11655" fmla="*/ 313390 w 9636586"/>
              <a:gd name="connsiteY11655" fmla="*/ 2662649 h 7041654"/>
              <a:gd name="connsiteX11656" fmla="*/ 314927 w 9636586"/>
              <a:gd name="connsiteY11656" fmla="*/ 2660641 h 7041654"/>
              <a:gd name="connsiteX11657" fmla="*/ 319456 w 9636586"/>
              <a:gd name="connsiteY11657" fmla="*/ 2654579 h 7041654"/>
              <a:gd name="connsiteX11658" fmla="*/ 319456 w 9636586"/>
              <a:gd name="connsiteY11658" fmla="*/ 2652570 h 7041654"/>
              <a:gd name="connsiteX11659" fmla="*/ 318441 w 9636586"/>
              <a:gd name="connsiteY11659" fmla="*/ 2649539 h 7041654"/>
              <a:gd name="connsiteX11660" fmla="*/ 319456 w 9636586"/>
              <a:gd name="connsiteY11660" fmla="*/ 2647531 h 7041654"/>
              <a:gd name="connsiteX11661" fmla="*/ 321487 w 9636586"/>
              <a:gd name="connsiteY11661" fmla="*/ 2647020 h 7041654"/>
              <a:gd name="connsiteX11662" fmla="*/ 324012 w 9636586"/>
              <a:gd name="connsiteY11662" fmla="*/ 2647020 h 7041654"/>
              <a:gd name="connsiteX11663" fmla="*/ 325522 w 9636586"/>
              <a:gd name="connsiteY11663" fmla="*/ 2645522 h 7041654"/>
              <a:gd name="connsiteX11664" fmla="*/ 327526 w 9636586"/>
              <a:gd name="connsiteY11664" fmla="*/ 2638438 h 7041654"/>
              <a:gd name="connsiteX11665" fmla="*/ 330572 w 9636586"/>
              <a:gd name="connsiteY11665" fmla="*/ 2630879 h 7041654"/>
              <a:gd name="connsiteX11666" fmla="*/ 330572 w 9636586"/>
              <a:gd name="connsiteY11666" fmla="*/ 2626314 h 7041654"/>
              <a:gd name="connsiteX11667" fmla="*/ 330051 w 9636586"/>
              <a:gd name="connsiteY11667" fmla="*/ 2624817 h 7041654"/>
              <a:gd name="connsiteX11668" fmla="*/ 327526 w 9636586"/>
              <a:gd name="connsiteY11668" fmla="*/ 2622297 h 7041654"/>
              <a:gd name="connsiteX11669" fmla="*/ 326016 w 9636586"/>
              <a:gd name="connsiteY11669" fmla="*/ 2621275 h 7041654"/>
              <a:gd name="connsiteX11670" fmla="*/ 325522 w 9636586"/>
              <a:gd name="connsiteY11670" fmla="*/ 2619778 h 7041654"/>
              <a:gd name="connsiteX11671" fmla="*/ 325000 w 9636586"/>
              <a:gd name="connsiteY11671" fmla="*/ 2615724 h 7041654"/>
              <a:gd name="connsiteX11672" fmla="*/ 325000 w 9636586"/>
              <a:gd name="connsiteY11672" fmla="*/ 2613204 h 7041654"/>
              <a:gd name="connsiteX11673" fmla="*/ 327032 w 9636586"/>
              <a:gd name="connsiteY11673" fmla="*/ 2611196 h 7041654"/>
              <a:gd name="connsiteX11674" fmla="*/ 330572 w 9636586"/>
              <a:gd name="connsiteY11674" fmla="*/ 2614227 h 7041654"/>
              <a:gd name="connsiteX11675" fmla="*/ 334085 w 9636586"/>
              <a:gd name="connsiteY11675" fmla="*/ 2619266 h 7041654"/>
              <a:gd name="connsiteX11676" fmla="*/ 336611 w 9636586"/>
              <a:gd name="connsiteY11676" fmla="*/ 2621275 h 7041654"/>
              <a:gd name="connsiteX11677" fmla="*/ 346217 w 9636586"/>
              <a:gd name="connsiteY11677" fmla="*/ 2603600 h 7041654"/>
              <a:gd name="connsiteX11678" fmla="*/ 348742 w 9636586"/>
              <a:gd name="connsiteY11678" fmla="*/ 2597064 h 7041654"/>
              <a:gd name="connsiteX11679" fmla="*/ 349236 w 9636586"/>
              <a:gd name="connsiteY11679" fmla="*/ 2597064 h 7041654"/>
              <a:gd name="connsiteX11680" fmla="*/ 350252 w 9636586"/>
              <a:gd name="connsiteY11680" fmla="*/ 2597064 h 7041654"/>
              <a:gd name="connsiteX11681" fmla="*/ 350746 w 9636586"/>
              <a:gd name="connsiteY11681" fmla="*/ 2596552 h 7041654"/>
              <a:gd name="connsiteX11682" fmla="*/ 351761 w 9636586"/>
              <a:gd name="connsiteY11682" fmla="*/ 2595530 h 7041654"/>
              <a:gd name="connsiteX11683" fmla="*/ 352255 w 9636586"/>
              <a:gd name="connsiteY11683" fmla="*/ 2594544 h 7041654"/>
              <a:gd name="connsiteX11684" fmla="*/ 352777 w 9636586"/>
              <a:gd name="connsiteY11684" fmla="*/ 2591513 h 7041654"/>
              <a:gd name="connsiteX11685" fmla="*/ 353765 w 9636586"/>
              <a:gd name="connsiteY11685" fmla="*/ 2582931 h 7041654"/>
              <a:gd name="connsiteX11686" fmla="*/ 355796 w 9636586"/>
              <a:gd name="connsiteY11686" fmla="*/ 2579900 h 7041654"/>
              <a:gd name="connsiteX11687" fmla="*/ 360352 w 9636586"/>
              <a:gd name="connsiteY11687" fmla="*/ 2579389 h 7041654"/>
              <a:gd name="connsiteX11688" fmla="*/ 362356 w 9636586"/>
              <a:gd name="connsiteY11688" fmla="*/ 2578367 h 7041654"/>
              <a:gd name="connsiteX11689" fmla="*/ 365375 w 9636586"/>
              <a:gd name="connsiteY11689" fmla="*/ 2575336 h 7041654"/>
              <a:gd name="connsiteX11690" fmla="*/ 367406 w 9636586"/>
              <a:gd name="connsiteY11690" fmla="*/ 2573327 h 7041654"/>
              <a:gd name="connsiteX11691" fmla="*/ 383051 w 9636586"/>
              <a:gd name="connsiteY11691" fmla="*/ 2567265 h 7041654"/>
              <a:gd name="connsiteX11692" fmla="*/ 413846 w 9636586"/>
              <a:gd name="connsiteY11692" fmla="*/ 2550102 h 7041654"/>
              <a:gd name="connsiteX11693" fmla="*/ 422410 w 9636586"/>
              <a:gd name="connsiteY11693" fmla="*/ 2547582 h 7041654"/>
              <a:gd name="connsiteX11694" fmla="*/ 430479 w 9636586"/>
              <a:gd name="connsiteY11694" fmla="*/ 2549591 h 7041654"/>
              <a:gd name="connsiteX11695" fmla="*/ 439564 w 9636586"/>
              <a:gd name="connsiteY11695" fmla="*/ 2546560 h 7041654"/>
              <a:gd name="connsiteX11696" fmla="*/ 442090 w 9636586"/>
              <a:gd name="connsiteY11696" fmla="*/ 2544552 h 7041654"/>
              <a:gd name="connsiteX11697" fmla="*/ 444121 w 9636586"/>
              <a:gd name="connsiteY11697" fmla="*/ 2542543 h 7041654"/>
              <a:gd name="connsiteX11698" fmla="*/ 446646 w 9636586"/>
              <a:gd name="connsiteY11698" fmla="*/ 2541521 h 7041654"/>
              <a:gd name="connsiteX11699" fmla="*/ 448649 w 9636586"/>
              <a:gd name="connsiteY11699" fmla="*/ 2541521 h 7041654"/>
              <a:gd name="connsiteX11700" fmla="*/ 449665 w 9636586"/>
              <a:gd name="connsiteY11700" fmla="*/ 2544040 h 7041654"/>
              <a:gd name="connsiteX11701" fmla="*/ 474395 w 9636586"/>
              <a:gd name="connsiteY11701" fmla="*/ 2529908 h 7041654"/>
              <a:gd name="connsiteX11702" fmla="*/ 521329 w 9636586"/>
              <a:gd name="connsiteY11702" fmla="*/ 2512745 h 7041654"/>
              <a:gd name="connsiteX11703" fmla="*/ 526379 w 9636586"/>
              <a:gd name="connsiteY11703" fmla="*/ 2510225 h 7041654"/>
              <a:gd name="connsiteX11704" fmla="*/ 528410 w 9636586"/>
              <a:gd name="connsiteY11704" fmla="*/ 2506719 h 7041654"/>
              <a:gd name="connsiteX11705" fmla="*/ 529920 w 9636586"/>
              <a:gd name="connsiteY11705" fmla="*/ 2503178 h 7041654"/>
              <a:gd name="connsiteX11706" fmla="*/ 532445 w 9636586"/>
              <a:gd name="connsiteY11706" fmla="*/ 2500146 h 7041654"/>
              <a:gd name="connsiteX11707" fmla="*/ 538484 w 9636586"/>
              <a:gd name="connsiteY11707" fmla="*/ 2494596 h 7041654"/>
              <a:gd name="connsiteX11708" fmla="*/ 551631 w 9636586"/>
              <a:gd name="connsiteY11708" fmla="*/ 2478455 h 7041654"/>
              <a:gd name="connsiteX11709" fmla="*/ 556159 w 9636586"/>
              <a:gd name="connsiteY11709" fmla="*/ 2473379 h 7041654"/>
              <a:gd name="connsiteX11710" fmla="*/ 564229 w 9636586"/>
              <a:gd name="connsiteY11710" fmla="*/ 2468851 h 7041654"/>
              <a:gd name="connsiteX11711" fmla="*/ 592993 w 9636586"/>
              <a:gd name="connsiteY11711" fmla="*/ 2456216 h 7041654"/>
              <a:gd name="connsiteX11712" fmla="*/ 596040 w 9636586"/>
              <a:gd name="connsiteY11712" fmla="*/ 2454207 h 7041654"/>
              <a:gd name="connsiteX11713" fmla="*/ 598565 w 9636586"/>
              <a:gd name="connsiteY11713" fmla="*/ 2447159 h 7041654"/>
              <a:gd name="connsiteX11714" fmla="*/ 604109 w 9636586"/>
              <a:gd name="connsiteY11714" fmla="*/ 2439564 h 7041654"/>
              <a:gd name="connsiteX11715" fmla="*/ 608144 w 9636586"/>
              <a:gd name="connsiteY11715" fmla="*/ 2431493 h 7041654"/>
              <a:gd name="connsiteX11716" fmla="*/ 613688 w 9636586"/>
              <a:gd name="connsiteY11716" fmla="*/ 2425431 h 7041654"/>
              <a:gd name="connsiteX11717" fmla="*/ 620248 w 9636586"/>
              <a:gd name="connsiteY11717" fmla="*/ 2419881 h 7041654"/>
              <a:gd name="connsiteX11718" fmla="*/ 624283 w 9636586"/>
              <a:gd name="connsiteY11718" fmla="*/ 2417361 h 7041654"/>
              <a:gd name="connsiteX11719" fmla="*/ 627330 w 9636586"/>
              <a:gd name="connsiteY11719" fmla="*/ 2416850 h 7041654"/>
              <a:gd name="connsiteX11720" fmla="*/ 637430 w 9636586"/>
              <a:gd name="connsiteY11720" fmla="*/ 2411810 h 7041654"/>
              <a:gd name="connsiteX11721" fmla="*/ 644484 w 9636586"/>
              <a:gd name="connsiteY11721" fmla="*/ 2410313 h 7041654"/>
              <a:gd name="connsiteX11722" fmla="*/ 647503 w 9636586"/>
              <a:gd name="connsiteY11722" fmla="*/ 2408268 h 7041654"/>
              <a:gd name="connsiteX11723" fmla="*/ 650550 w 9636586"/>
              <a:gd name="connsiteY11723" fmla="*/ 2406771 h 7041654"/>
              <a:gd name="connsiteX11724" fmla="*/ 657604 w 9636586"/>
              <a:gd name="connsiteY11724" fmla="*/ 2404763 h 7041654"/>
              <a:gd name="connsiteX11725" fmla="*/ 664164 w 9636586"/>
              <a:gd name="connsiteY11725" fmla="*/ 2401732 h 7041654"/>
              <a:gd name="connsiteX11726" fmla="*/ 668198 w 9636586"/>
              <a:gd name="connsiteY11726" fmla="*/ 2396181 h 7041654"/>
              <a:gd name="connsiteX11727" fmla="*/ 671245 w 9636586"/>
              <a:gd name="connsiteY11727" fmla="*/ 2388074 h 7041654"/>
              <a:gd name="connsiteX11728" fmla="*/ 672233 w 9636586"/>
              <a:gd name="connsiteY11728" fmla="*/ 2379018 h 7041654"/>
              <a:gd name="connsiteX11729" fmla="*/ 673248 w 9636586"/>
              <a:gd name="connsiteY11729" fmla="*/ 2376498 h 7041654"/>
              <a:gd name="connsiteX11730" fmla="*/ 677805 w 9636586"/>
              <a:gd name="connsiteY11730" fmla="*/ 2375475 h 7041654"/>
              <a:gd name="connsiteX11731" fmla="*/ 679808 w 9636586"/>
              <a:gd name="connsiteY11731" fmla="*/ 2376498 h 7041654"/>
              <a:gd name="connsiteX11732" fmla="*/ 683349 w 9636586"/>
              <a:gd name="connsiteY11732" fmla="*/ 2378506 h 7041654"/>
              <a:gd name="connsiteX11733" fmla="*/ 687878 w 9636586"/>
              <a:gd name="connsiteY11733" fmla="*/ 2379529 h 7041654"/>
              <a:gd name="connsiteX11734" fmla="*/ 692434 w 9636586"/>
              <a:gd name="connsiteY11734" fmla="*/ 2379529 h 7041654"/>
              <a:gd name="connsiteX11735" fmla="*/ 695975 w 9636586"/>
              <a:gd name="connsiteY11735" fmla="*/ 2378506 h 7041654"/>
              <a:gd name="connsiteX11736" fmla="*/ 701519 w 9636586"/>
              <a:gd name="connsiteY11736" fmla="*/ 2373467 h 7041654"/>
              <a:gd name="connsiteX11737" fmla="*/ 704044 w 9636586"/>
              <a:gd name="connsiteY11737" fmla="*/ 2372956 h 7041654"/>
              <a:gd name="connsiteX11738" fmla="*/ 713129 w 9636586"/>
              <a:gd name="connsiteY11738" fmla="*/ 2372445 h 7041654"/>
              <a:gd name="connsiteX11739" fmla="*/ 722214 w 9636586"/>
              <a:gd name="connsiteY11739" fmla="*/ 2371934 h 7041654"/>
              <a:gd name="connsiteX11740" fmla="*/ 725727 w 9636586"/>
              <a:gd name="connsiteY11740" fmla="*/ 2369925 h 7041654"/>
              <a:gd name="connsiteX11741" fmla="*/ 731793 w 9636586"/>
              <a:gd name="connsiteY11741" fmla="*/ 2364885 h 7041654"/>
              <a:gd name="connsiteX11742" fmla="*/ 733303 w 9636586"/>
              <a:gd name="connsiteY11742" fmla="*/ 2364374 h 7041654"/>
              <a:gd name="connsiteX11743" fmla="*/ 734812 w 9636586"/>
              <a:gd name="connsiteY11743" fmla="*/ 2363863 h 7041654"/>
              <a:gd name="connsiteX11744" fmla="*/ 736349 w 9636586"/>
              <a:gd name="connsiteY11744" fmla="*/ 2362840 h 7041654"/>
              <a:gd name="connsiteX11745" fmla="*/ 738353 w 9636586"/>
              <a:gd name="connsiteY11745" fmla="*/ 2361343 h 7041654"/>
              <a:gd name="connsiteX11746" fmla="*/ 739368 w 9636586"/>
              <a:gd name="connsiteY11746" fmla="*/ 2356815 h 7041654"/>
              <a:gd name="connsiteX11747" fmla="*/ 741372 w 9636586"/>
              <a:gd name="connsiteY11747" fmla="*/ 2356304 h 7041654"/>
              <a:gd name="connsiteX11748" fmla="*/ 745434 w 9636586"/>
              <a:gd name="connsiteY11748" fmla="*/ 2356304 h 7041654"/>
              <a:gd name="connsiteX11749" fmla="*/ 753504 w 9636586"/>
              <a:gd name="connsiteY11749" fmla="*/ 2353784 h 7041654"/>
              <a:gd name="connsiteX11750" fmla="*/ 776202 w 9636586"/>
              <a:gd name="connsiteY11750" fmla="*/ 2338118 h 7041654"/>
              <a:gd name="connsiteX11751" fmla="*/ 785287 w 9636586"/>
              <a:gd name="connsiteY11751" fmla="*/ 2329536 h 7041654"/>
              <a:gd name="connsiteX11752" fmla="*/ 792369 w 9636586"/>
              <a:gd name="connsiteY11752" fmla="*/ 2317924 h 7041654"/>
              <a:gd name="connsiteX11753" fmla="*/ 795882 w 9636586"/>
              <a:gd name="connsiteY11753" fmla="*/ 2315915 h 7041654"/>
              <a:gd name="connsiteX11754" fmla="*/ 794894 w 9636586"/>
              <a:gd name="connsiteY11754" fmla="*/ 2312884 h 7041654"/>
              <a:gd name="connsiteX11755" fmla="*/ 797913 w 9636586"/>
              <a:gd name="connsiteY11755" fmla="*/ 2311387 h 7041654"/>
              <a:gd name="connsiteX11756" fmla="*/ 799917 w 9636586"/>
              <a:gd name="connsiteY11756" fmla="*/ 2310876 h 7041654"/>
              <a:gd name="connsiteX11757" fmla="*/ 801454 w 9636586"/>
              <a:gd name="connsiteY11757" fmla="*/ 2311387 h 7041654"/>
              <a:gd name="connsiteX11758" fmla="*/ 803979 w 9636586"/>
              <a:gd name="connsiteY11758" fmla="*/ 2311862 h 7041654"/>
              <a:gd name="connsiteX11759" fmla="*/ 805488 w 9636586"/>
              <a:gd name="connsiteY11759" fmla="*/ 2312884 h 7041654"/>
              <a:gd name="connsiteX11760" fmla="*/ 805488 w 9636586"/>
              <a:gd name="connsiteY11760" fmla="*/ 2313396 h 7041654"/>
              <a:gd name="connsiteX11761" fmla="*/ 803979 w 9636586"/>
              <a:gd name="connsiteY11761" fmla="*/ 2313907 h 7041654"/>
              <a:gd name="connsiteX11762" fmla="*/ 800932 w 9636586"/>
              <a:gd name="connsiteY11762" fmla="*/ 2315915 h 7041654"/>
              <a:gd name="connsiteX11763" fmla="*/ 799917 w 9636586"/>
              <a:gd name="connsiteY11763" fmla="*/ 2319969 h 7041654"/>
              <a:gd name="connsiteX11764" fmla="*/ 798928 w 9636586"/>
              <a:gd name="connsiteY11764" fmla="*/ 2327528 h 7041654"/>
              <a:gd name="connsiteX11765" fmla="*/ 797913 w 9636586"/>
              <a:gd name="connsiteY11765" fmla="*/ 2329536 h 7041654"/>
              <a:gd name="connsiteX11766" fmla="*/ 794372 w 9636586"/>
              <a:gd name="connsiteY11766" fmla="*/ 2332567 h 7041654"/>
              <a:gd name="connsiteX11767" fmla="*/ 793878 w 9636586"/>
              <a:gd name="connsiteY11767" fmla="*/ 2335087 h 7041654"/>
              <a:gd name="connsiteX11768" fmla="*/ 793878 w 9636586"/>
              <a:gd name="connsiteY11768" fmla="*/ 2337607 h 7041654"/>
              <a:gd name="connsiteX11769" fmla="*/ 794372 w 9636586"/>
              <a:gd name="connsiteY11769" fmla="*/ 2339141 h 7041654"/>
              <a:gd name="connsiteX11770" fmla="*/ 803979 w 9636586"/>
              <a:gd name="connsiteY11770" fmla="*/ 2347211 h 7041654"/>
              <a:gd name="connsiteX11771" fmla="*/ 808013 w 9636586"/>
              <a:gd name="connsiteY11771" fmla="*/ 2348708 h 7041654"/>
              <a:gd name="connsiteX11772" fmla="*/ 813064 w 9636586"/>
              <a:gd name="connsiteY11772" fmla="*/ 2348708 h 7041654"/>
              <a:gd name="connsiteX11773" fmla="*/ 817098 w 9636586"/>
              <a:gd name="connsiteY11773" fmla="*/ 2348233 h 7041654"/>
              <a:gd name="connsiteX11774" fmla="*/ 821627 w 9636586"/>
              <a:gd name="connsiteY11774" fmla="*/ 2345677 h 7041654"/>
              <a:gd name="connsiteX11775" fmla="*/ 825662 w 9636586"/>
              <a:gd name="connsiteY11775" fmla="*/ 2343158 h 7041654"/>
              <a:gd name="connsiteX11776" fmla="*/ 826677 w 9636586"/>
              <a:gd name="connsiteY11776" fmla="*/ 2341660 h 7041654"/>
              <a:gd name="connsiteX11777" fmla="*/ 828708 w 9636586"/>
              <a:gd name="connsiteY11777" fmla="*/ 2339652 h 7041654"/>
              <a:gd name="connsiteX11778" fmla="*/ 850392 w 9636586"/>
              <a:gd name="connsiteY11778" fmla="*/ 2330048 h 7041654"/>
              <a:gd name="connsiteX11779" fmla="*/ 851901 w 9636586"/>
              <a:gd name="connsiteY11779" fmla="*/ 2330048 h 7041654"/>
              <a:gd name="connsiteX11780" fmla="*/ 856458 w 9636586"/>
              <a:gd name="connsiteY11780" fmla="*/ 2333079 h 7041654"/>
              <a:gd name="connsiteX11781" fmla="*/ 856952 w 9636586"/>
              <a:gd name="connsiteY11781" fmla="*/ 2333590 h 7041654"/>
              <a:gd name="connsiteX11782" fmla="*/ 859998 w 9636586"/>
              <a:gd name="connsiteY11782" fmla="*/ 2333079 h 7041654"/>
              <a:gd name="connsiteX11783" fmla="*/ 861508 w 9636586"/>
              <a:gd name="connsiteY11783" fmla="*/ 2332056 h 7041654"/>
              <a:gd name="connsiteX11784" fmla="*/ 867052 w 9636586"/>
              <a:gd name="connsiteY11784" fmla="*/ 2327017 h 7041654"/>
              <a:gd name="connsiteX11785" fmla="*/ 869083 w 9636586"/>
              <a:gd name="connsiteY11785" fmla="*/ 2325520 h 7041654"/>
              <a:gd name="connsiteX11786" fmla="*/ 870071 w 9636586"/>
              <a:gd name="connsiteY11786" fmla="*/ 2325520 h 7041654"/>
              <a:gd name="connsiteX11787" fmla="*/ 872102 w 9636586"/>
              <a:gd name="connsiteY11787" fmla="*/ 2326506 h 7041654"/>
              <a:gd name="connsiteX11788" fmla="*/ 872102 w 9636586"/>
              <a:gd name="connsiteY11788" fmla="*/ 2327528 h 7041654"/>
              <a:gd name="connsiteX11789" fmla="*/ 872102 w 9636586"/>
              <a:gd name="connsiteY11789" fmla="*/ 2329025 h 7041654"/>
              <a:gd name="connsiteX11790" fmla="*/ 872102 w 9636586"/>
              <a:gd name="connsiteY11790" fmla="*/ 2330559 h 7041654"/>
              <a:gd name="connsiteX11791" fmla="*/ 870593 w 9636586"/>
              <a:gd name="connsiteY11791" fmla="*/ 2333590 h 7041654"/>
              <a:gd name="connsiteX11792" fmla="*/ 870071 w 9636586"/>
              <a:gd name="connsiteY11792" fmla="*/ 2335087 h 7041654"/>
              <a:gd name="connsiteX11793" fmla="*/ 870593 w 9636586"/>
              <a:gd name="connsiteY11793" fmla="*/ 2336110 h 7041654"/>
              <a:gd name="connsiteX11794" fmla="*/ 873118 w 9636586"/>
              <a:gd name="connsiteY11794" fmla="*/ 2338118 h 7041654"/>
              <a:gd name="connsiteX11795" fmla="*/ 873118 w 9636586"/>
              <a:gd name="connsiteY11795" fmla="*/ 2338629 h 7041654"/>
              <a:gd name="connsiteX11796" fmla="*/ 875122 w 9636586"/>
              <a:gd name="connsiteY11796" fmla="*/ 2341149 h 7041654"/>
              <a:gd name="connsiteX11797" fmla="*/ 878168 w 9636586"/>
              <a:gd name="connsiteY11797" fmla="*/ 2342683 h 7041654"/>
              <a:gd name="connsiteX11798" fmla="*/ 893813 w 9636586"/>
              <a:gd name="connsiteY11798" fmla="*/ 2348708 h 7041654"/>
              <a:gd name="connsiteX11799" fmla="*/ 901361 w 9636586"/>
              <a:gd name="connsiteY11799" fmla="*/ 2351228 h 7041654"/>
              <a:gd name="connsiteX11800" fmla="*/ 909952 w 9636586"/>
              <a:gd name="connsiteY11800" fmla="*/ 2351739 h 7041654"/>
              <a:gd name="connsiteX11801" fmla="*/ 927628 w 9636586"/>
              <a:gd name="connsiteY11801" fmla="*/ 2351228 h 7041654"/>
              <a:gd name="connsiteX11802" fmla="*/ 942257 w 9636586"/>
              <a:gd name="connsiteY11802" fmla="*/ 2347722 h 7041654"/>
              <a:gd name="connsiteX11803" fmla="*/ 949311 w 9636586"/>
              <a:gd name="connsiteY11803" fmla="*/ 2344691 h 7041654"/>
              <a:gd name="connsiteX11804" fmla="*/ 956392 w 9636586"/>
              <a:gd name="connsiteY11804" fmla="*/ 2339652 h 7041654"/>
              <a:gd name="connsiteX11805" fmla="*/ 960921 w 9636586"/>
              <a:gd name="connsiteY11805" fmla="*/ 2337607 h 7041654"/>
              <a:gd name="connsiteX11806" fmla="*/ 965477 w 9636586"/>
              <a:gd name="connsiteY11806" fmla="*/ 2338629 h 7041654"/>
              <a:gd name="connsiteX11807" fmla="*/ 968002 w 9636586"/>
              <a:gd name="connsiteY11807" fmla="*/ 2341149 h 7041654"/>
              <a:gd name="connsiteX11808" fmla="*/ 971021 w 9636586"/>
              <a:gd name="connsiteY11808" fmla="*/ 2341149 h 7041654"/>
              <a:gd name="connsiteX11809" fmla="*/ 973052 w 9636586"/>
              <a:gd name="connsiteY11809" fmla="*/ 2338629 h 7041654"/>
              <a:gd name="connsiteX11810" fmla="*/ 973547 w 9636586"/>
              <a:gd name="connsiteY11810" fmla="*/ 2337607 h 7041654"/>
              <a:gd name="connsiteX11811" fmla="*/ 975056 w 9636586"/>
              <a:gd name="connsiteY11811" fmla="*/ 2338629 h 7041654"/>
              <a:gd name="connsiteX11812" fmla="*/ 975550 w 9636586"/>
              <a:gd name="connsiteY11812" fmla="*/ 2339652 h 7041654"/>
              <a:gd name="connsiteX11813" fmla="*/ 975550 w 9636586"/>
              <a:gd name="connsiteY11813" fmla="*/ 2341149 h 7041654"/>
              <a:gd name="connsiteX11814" fmla="*/ 978597 w 9636586"/>
              <a:gd name="connsiteY11814" fmla="*/ 2339652 h 7041654"/>
              <a:gd name="connsiteX11815" fmla="*/ 987160 w 9636586"/>
              <a:gd name="connsiteY11815" fmla="*/ 2336110 h 7041654"/>
              <a:gd name="connsiteX11816" fmla="*/ 988176 w 9636586"/>
              <a:gd name="connsiteY11816" fmla="*/ 2338118 h 7041654"/>
              <a:gd name="connsiteX11817" fmla="*/ 991222 w 9636586"/>
              <a:gd name="connsiteY11817" fmla="*/ 2336110 h 7041654"/>
              <a:gd name="connsiteX11818" fmla="*/ 998276 w 9636586"/>
              <a:gd name="connsiteY11818" fmla="*/ 2333079 h 7041654"/>
              <a:gd name="connsiteX11819" fmla="*/ 1003327 w 9636586"/>
              <a:gd name="connsiteY11819" fmla="*/ 2330559 h 7041654"/>
              <a:gd name="connsiteX11820" fmla="*/ 1007361 w 9636586"/>
              <a:gd name="connsiteY11820" fmla="*/ 2330048 h 7041654"/>
              <a:gd name="connsiteX11821" fmla="*/ 1009365 w 9636586"/>
              <a:gd name="connsiteY11821" fmla="*/ 2329536 h 7041654"/>
              <a:gd name="connsiteX11822" fmla="*/ 1011890 w 9636586"/>
              <a:gd name="connsiteY11822" fmla="*/ 2327017 h 7041654"/>
              <a:gd name="connsiteX11823" fmla="*/ 1013427 w 9636586"/>
              <a:gd name="connsiteY11823" fmla="*/ 2322963 h 7041654"/>
              <a:gd name="connsiteX11824" fmla="*/ 1015431 w 9636586"/>
              <a:gd name="connsiteY11824" fmla="*/ 2320955 h 7041654"/>
              <a:gd name="connsiteX11825" fmla="*/ 1017956 w 9636586"/>
              <a:gd name="connsiteY11825" fmla="*/ 2318946 h 7041654"/>
              <a:gd name="connsiteX11826" fmla="*/ 1018971 w 9636586"/>
              <a:gd name="connsiteY11826" fmla="*/ 2317924 h 7041654"/>
              <a:gd name="connsiteX11827" fmla="*/ 1024516 w 9636586"/>
              <a:gd name="connsiteY11827" fmla="*/ 2317924 h 7041654"/>
              <a:gd name="connsiteX11828" fmla="*/ 1025531 w 9636586"/>
              <a:gd name="connsiteY11828" fmla="*/ 2316938 h 7041654"/>
              <a:gd name="connsiteX11829" fmla="*/ 1028550 w 9636586"/>
              <a:gd name="connsiteY11829" fmla="*/ 2313396 h 7041654"/>
              <a:gd name="connsiteX11830" fmla="*/ 1029072 w 9636586"/>
              <a:gd name="connsiteY11830" fmla="*/ 2311387 h 7041654"/>
              <a:gd name="connsiteX11831" fmla="*/ 1028550 w 9636586"/>
              <a:gd name="connsiteY11831" fmla="*/ 2307334 h 7041654"/>
              <a:gd name="connsiteX11832" fmla="*/ 1029072 w 9636586"/>
              <a:gd name="connsiteY11832" fmla="*/ 2305325 h 7041654"/>
              <a:gd name="connsiteX11833" fmla="*/ 1030582 w 9636586"/>
              <a:gd name="connsiteY11833" fmla="*/ 2304303 h 7041654"/>
              <a:gd name="connsiteX11834" fmla="*/ 1069941 w 9636586"/>
              <a:gd name="connsiteY11834" fmla="*/ 2277061 h 7041654"/>
              <a:gd name="connsiteX11835" fmla="*/ 1072960 w 9636586"/>
              <a:gd name="connsiteY11835" fmla="*/ 2276038 h 7041654"/>
              <a:gd name="connsiteX11836" fmla="*/ 1075485 w 9636586"/>
              <a:gd name="connsiteY11836" fmla="*/ 2276038 h 7041654"/>
              <a:gd name="connsiteX11837" fmla="*/ 1076994 w 9636586"/>
              <a:gd name="connsiteY11837" fmla="*/ 2274541 h 7041654"/>
              <a:gd name="connsiteX11838" fmla="*/ 1078532 w 9636586"/>
              <a:gd name="connsiteY11838" fmla="*/ 2274030 h 7041654"/>
              <a:gd name="connsiteX11839" fmla="*/ 1081057 w 9636586"/>
              <a:gd name="connsiteY11839" fmla="*/ 2274541 h 7041654"/>
              <a:gd name="connsiteX11840" fmla="*/ 1081551 w 9636586"/>
              <a:gd name="connsiteY11840" fmla="*/ 2276038 h 7041654"/>
              <a:gd name="connsiteX11841" fmla="*/ 1081551 w 9636586"/>
              <a:gd name="connsiteY11841" fmla="*/ 2278558 h 7041654"/>
              <a:gd name="connsiteX11842" fmla="*/ 1082045 w 9636586"/>
              <a:gd name="connsiteY11842" fmla="*/ 2279069 h 7041654"/>
              <a:gd name="connsiteX11843" fmla="*/ 1085091 w 9636586"/>
              <a:gd name="connsiteY11843" fmla="*/ 2277061 h 7041654"/>
              <a:gd name="connsiteX11844" fmla="*/ 1089620 w 9636586"/>
              <a:gd name="connsiteY11844" fmla="*/ 2279069 h 7041654"/>
              <a:gd name="connsiteX11845" fmla="*/ 1093161 w 9636586"/>
              <a:gd name="connsiteY11845" fmla="*/ 2277572 h 7041654"/>
              <a:gd name="connsiteX11846" fmla="*/ 1096702 w 9636586"/>
              <a:gd name="connsiteY11846" fmla="*/ 2276038 h 7041654"/>
              <a:gd name="connsiteX11847" fmla="*/ 1099721 w 9636586"/>
              <a:gd name="connsiteY11847" fmla="*/ 2274541 h 7041654"/>
              <a:gd name="connsiteX11848" fmla="*/ 1102246 w 9636586"/>
              <a:gd name="connsiteY11848" fmla="*/ 2274030 h 7041654"/>
              <a:gd name="connsiteX11849" fmla="*/ 1106280 w 9636586"/>
              <a:gd name="connsiteY11849" fmla="*/ 2272496 h 7041654"/>
              <a:gd name="connsiteX11850" fmla="*/ 1108312 w 9636586"/>
              <a:gd name="connsiteY11850" fmla="*/ 2271510 h 7041654"/>
              <a:gd name="connsiteX11851" fmla="*/ 1111331 w 9636586"/>
              <a:gd name="connsiteY11851" fmla="*/ 2272496 h 7041654"/>
              <a:gd name="connsiteX11852" fmla="*/ 1111825 w 9636586"/>
              <a:gd name="connsiteY11852" fmla="*/ 2274030 h 7041654"/>
              <a:gd name="connsiteX11853" fmla="*/ 1112346 w 9636586"/>
              <a:gd name="connsiteY11853" fmla="*/ 2276038 h 7041654"/>
              <a:gd name="connsiteX11854" fmla="*/ 1114871 w 9636586"/>
              <a:gd name="connsiteY11854" fmla="*/ 2277061 h 7041654"/>
              <a:gd name="connsiteX11855" fmla="*/ 1117890 w 9636586"/>
              <a:gd name="connsiteY11855" fmla="*/ 2277061 h 7041654"/>
              <a:gd name="connsiteX11856" fmla="*/ 1125960 w 9636586"/>
              <a:gd name="connsiteY11856" fmla="*/ 2274030 h 7041654"/>
              <a:gd name="connsiteX11857" fmla="*/ 1155246 w 9636586"/>
              <a:gd name="connsiteY11857" fmla="*/ 2268479 h 7041654"/>
              <a:gd name="connsiteX11858" fmla="*/ 1155246 w 9636586"/>
              <a:gd name="connsiteY11858" fmla="*/ 2269465 h 7041654"/>
              <a:gd name="connsiteX11859" fmla="*/ 1155740 w 9636586"/>
              <a:gd name="connsiteY11859" fmla="*/ 2269465 h 7041654"/>
              <a:gd name="connsiteX11860" fmla="*/ 1158265 w 9636586"/>
              <a:gd name="connsiteY11860" fmla="*/ 2268479 h 7041654"/>
              <a:gd name="connsiteX11861" fmla="*/ 1159281 w 9636586"/>
              <a:gd name="connsiteY11861" fmla="*/ 2268479 h 7041654"/>
              <a:gd name="connsiteX11862" fmla="*/ 1159281 w 9636586"/>
              <a:gd name="connsiteY11862" fmla="*/ 2267968 h 7041654"/>
              <a:gd name="connsiteX11863" fmla="*/ 1159775 w 9636586"/>
              <a:gd name="connsiteY11863" fmla="*/ 2267968 h 7041654"/>
              <a:gd name="connsiteX11864" fmla="*/ 1166335 w 9636586"/>
              <a:gd name="connsiteY11864" fmla="*/ 2266434 h 7041654"/>
              <a:gd name="connsiteX11865" fmla="*/ 1168366 w 9636586"/>
              <a:gd name="connsiteY11865" fmla="*/ 2266434 h 7041654"/>
              <a:gd name="connsiteX11866" fmla="*/ 1170891 w 9636586"/>
              <a:gd name="connsiteY11866" fmla="*/ 2266434 h 7041654"/>
              <a:gd name="connsiteX11867" fmla="*/ 1171879 w 9636586"/>
              <a:gd name="connsiteY11867" fmla="*/ 2267457 h 7041654"/>
              <a:gd name="connsiteX11868" fmla="*/ 1173416 w 9636586"/>
              <a:gd name="connsiteY11868" fmla="*/ 2267968 h 7041654"/>
              <a:gd name="connsiteX11869" fmla="*/ 1174926 w 9636586"/>
              <a:gd name="connsiteY11869" fmla="*/ 2268479 h 7041654"/>
              <a:gd name="connsiteX11870" fmla="*/ 1177945 w 9636586"/>
              <a:gd name="connsiteY11870" fmla="*/ 2269465 h 7041654"/>
              <a:gd name="connsiteX11871" fmla="*/ 1181485 w 9636586"/>
              <a:gd name="connsiteY11871" fmla="*/ 2269465 h 7041654"/>
              <a:gd name="connsiteX11872" fmla="*/ 1186014 w 9636586"/>
              <a:gd name="connsiteY11872" fmla="*/ 2267968 h 7041654"/>
              <a:gd name="connsiteX11873" fmla="*/ 1193096 w 9636586"/>
              <a:gd name="connsiteY11873" fmla="*/ 2262929 h 7041654"/>
              <a:gd name="connsiteX11874" fmla="*/ 1197624 w 9636586"/>
              <a:gd name="connsiteY11874" fmla="*/ 2261906 h 7041654"/>
              <a:gd name="connsiteX11875" fmla="*/ 1202674 w 9636586"/>
              <a:gd name="connsiteY11875" fmla="*/ 2261906 h 7041654"/>
              <a:gd name="connsiteX11876" fmla="*/ 1206709 w 9636586"/>
              <a:gd name="connsiteY11876" fmla="*/ 2260884 h 7041654"/>
              <a:gd name="connsiteX11877" fmla="*/ 1212254 w 9636586"/>
              <a:gd name="connsiteY11877" fmla="*/ 2256867 h 7041654"/>
              <a:gd name="connsiteX11878" fmla="*/ 1216316 w 9636586"/>
              <a:gd name="connsiteY11878" fmla="*/ 2251316 h 7041654"/>
              <a:gd name="connsiteX11879" fmla="*/ 1222354 w 9636586"/>
              <a:gd name="connsiteY11879" fmla="*/ 2241201 h 7041654"/>
              <a:gd name="connsiteX11880" fmla="*/ 1239014 w 9636586"/>
              <a:gd name="connsiteY11880" fmla="*/ 2224549 h 7041654"/>
              <a:gd name="connsiteX11881" fmla="*/ 1240524 w 9636586"/>
              <a:gd name="connsiteY11881" fmla="*/ 2218012 h 7041654"/>
              <a:gd name="connsiteX11882" fmla="*/ 1242034 w 9636586"/>
              <a:gd name="connsiteY11882" fmla="*/ 2213447 h 7041654"/>
              <a:gd name="connsiteX11883" fmla="*/ 1244065 w 9636586"/>
              <a:gd name="connsiteY11883" fmla="*/ 2211439 h 7041654"/>
              <a:gd name="connsiteX11884" fmla="*/ 1247084 w 9636586"/>
              <a:gd name="connsiteY11884" fmla="*/ 2210416 h 7041654"/>
              <a:gd name="connsiteX11885" fmla="*/ 1250130 w 9636586"/>
              <a:gd name="connsiteY11885" fmla="*/ 2207897 h 7041654"/>
              <a:gd name="connsiteX11886" fmla="*/ 1256690 w 9636586"/>
              <a:gd name="connsiteY11886" fmla="*/ 2205888 h 7041654"/>
              <a:gd name="connsiteX11887" fmla="*/ 1258694 w 9636586"/>
              <a:gd name="connsiteY11887" fmla="*/ 2204866 h 7041654"/>
              <a:gd name="connsiteX11888" fmla="*/ 1259215 w 9636586"/>
              <a:gd name="connsiteY11888" fmla="*/ 2202857 h 7041654"/>
              <a:gd name="connsiteX11889" fmla="*/ 1259709 w 9636586"/>
              <a:gd name="connsiteY11889" fmla="*/ 2201323 h 7041654"/>
              <a:gd name="connsiteX11890" fmla="*/ 1261219 w 9636586"/>
              <a:gd name="connsiteY11890" fmla="*/ 2199315 h 7041654"/>
              <a:gd name="connsiteX11891" fmla="*/ 1266763 w 9636586"/>
              <a:gd name="connsiteY11891" fmla="*/ 2196284 h 7041654"/>
              <a:gd name="connsiteX11892" fmla="*/ 1271320 w 9636586"/>
              <a:gd name="connsiteY11892" fmla="*/ 2197818 h 7041654"/>
              <a:gd name="connsiteX11893" fmla="*/ 1279883 w 9636586"/>
              <a:gd name="connsiteY11893" fmla="*/ 2204866 h 7041654"/>
              <a:gd name="connsiteX11894" fmla="*/ 1279883 w 9636586"/>
              <a:gd name="connsiteY11894" fmla="*/ 2199315 h 7041654"/>
              <a:gd name="connsiteX11895" fmla="*/ 1280404 w 9636586"/>
              <a:gd name="connsiteY11895" fmla="*/ 2196284 h 7041654"/>
              <a:gd name="connsiteX11896" fmla="*/ 1282408 w 9636586"/>
              <a:gd name="connsiteY11896" fmla="*/ 2195298 h 7041654"/>
              <a:gd name="connsiteX11897" fmla="*/ 1286443 w 9636586"/>
              <a:gd name="connsiteY11897" fmla="*/ 2194787 h 7041654"/>
              <a:gd name="connsiteX11898" fmla="*/ 1290505 w 9636586"/>
              <a:gd name="connsiteY11898" fmla="*/ 2195298 h 7041654"/>
              <a:gd name="connsiteX11899" fmla="*/ 1306644 w 9636586"/>
              <a:gd name="connsiteY11899" fmla="*/ 2199826 h 7041654"/>
              <a:gd name="connsiteX11900" fmla="*/ 1315235 w 9636586"/>
              <a:gd name="connsiteY11900" fmla="*/ 2201323 h 7041654"/>
              <a:gd name="connsiteX11901" fmla="*/ 1320258 w 9636586"/>
              <a:gd name="connsiteY11901" fmla="*/ 2201835 h 7041654"/>
              <a:gd name="connsiteX11902" fmla="*/ 1323798 w 9636586"/>
              <a:gd name="connsiteY11902" fmla="*/ 2202346 h 7041654"/>
              <a:gd name="connsiteX11903" fmla="*/ 1332389 w 9636586"/>
              <a:gd name="connsiteY11903" fmla="*/ 2205377 h 7041654"/>
              <a:gd name="connsiteX11904" fmla="*/ 1336424 w 9636586"/>
              <a:gd name="connsiteY11904" fmla="*/ 2205888 h 7041654"/>
              <a:gd name="connsiteX11905" fmla="*/ 1338428 w 9636586"/>
              <a:gd name="connsiteY11905" fmla="*/ 2205377 h 7041654"/>
              <a:gd name="connsiteX11906" fmla="*/ 1340459 w 9636586"/>
              <a:gd name="connsiteY11906" fmla="*/ 2203880 h 7041654"/>
              <a:gd name="connsiteX11907" fmla="*/ 1341968 w 9636586"/>
              <a:gd name="connsiteY11907" fmla="*/ 2202857 h 7041654"/>
              <a:gd name="connsiteX11908" fmla="*/ 1343999 w 9636586"/>
              <a:gd name="connsiteY11908" fmla="*/ 2204354 h 7041654"/>
              <a:gd name="connsiteX11909" fmla="*/ 1344987 w 9636586"/>
              <a:gd name="connsiteY11909" fmla="*/ 2205888 h 7041654"/>
              <a:gd name="connsiteX11910" fmla="*/ 1345509 w 9636586"/>
              <a:gd name="connsiteY11910" fmla="*/ 2207897 h 7041654"/>
              <a:gd name="connsiteX11911" fmla="*/ 1346524 w 9636586"/>
              <a:gd name="connsiteY11911" fmla="*/ 2209905 h 7041654"/>
              <a:gd name="connsiteX11912" fmla="*/ 1354072 w 9636586"/>
              <a:gd name="connsiteY11912" fmla="*/ 2213958 h 7041654"/>
              <a:gd name="connsiteX11913" fmla="*/ 1358628 w 9636586"/>
              <a:gd name="connsiteY11913" fmla="*/ 2216478 h 7041654"/>
              <a:gd name="connsiteX11914" fmla="*/ 1362663 w 9636586"/>
              <a:gd name="connsiteY11914" fmla="*/ 2216990 h 7041654"/>
              <a:gd name="connsiteX11915" fmla="*/ 1367714 w 9636586"/>
              <a:gd name="connsiteY11915" fmla="*/ 2216478 h 7041654"/>
              <a:gd name="connsiteX11916" fmla="*/ 1374273 w 9636586"/>
              <a:gd name="connsiteY11916" fmla="*/ 2212461 h 7041654"/>
              <a:gd name="connsiteX11917" fmla="*/ 1377292 w 9636586"/>
              <a:gd name="connsiteY11917" fmla="*/ 2211439 h 7041654"/>
              <a:gd name="connsiteX11918" fmla="*/ 1378802 w 9636586"/>
              <a:gd name="connsiteY11918" fmla="*/ 2210927 h 7041654"/>
              <a:gd name="connsiteX11919" fmla="*/ 1382864 w 9636586"/>
              <a:gd name="connsiteY11919" fmla="*/ 2205377 h 7041654"/>
              <a:gd name="connsiteX11920" fmla="*/ 1384374 w 9636586"/>
              <a:gd name="connsiteY11920" fmla="*/ 2204866 h 7041654"/>
              <a:gd name="connsiteX11921" fmla="*/ 1388409 w 9636586"/>
              <a:gd name="connsiteY11921" fmla="*/ 2205888 h 7041654"/>
              <a:gd name="connsiteX11922" fmla="*/ 1390412 w 9636586"/>
              <a:gd name="connsiteY11922" fmla="*/ 2205888 h 7041654"/>
              <a:gd name="connsiteX11923" fmla="*/ 1393459 w 9636586"/>
              <a:gd name="connsiteY11923" fmla="*/ 2203880 h 7041654"/>
              <a:gd name="connsiteX11924" fmla="*/ 1394474 w 9636586"/>
              <a:gd name="connsiteY11924" fmla="*/ 2201835 h 7041654"/>
              <a:gd name="connsiteX11925" fmla="*/ 1393459 w 9636586"/>
              <a:gd name="connsiteY11925" fmla="*/ 2199315 h 7041654"/>
              <a:gd name="connsiteX11926" fmla="*/ 1393459 w 9636586"/>
              <a:gd name="connsiteY11926" fmla="*/ 2197818 h 7041654"/>
              <a:gd name="connsiteX11927" fmla="*/ 1397494 w 9636586"/>
              <a:gd name="connsiteY11927" fmla="*/ 2195298 h 7041654"/>
              <a:gd name="connsiteX11928" fmla="*/ 1401528 w 9636586"/>
              <a:gd name="connsiteY11928" fmla="*/ 2195298 h 7041654"/>
              <a:gd name="connsiteX11929" fmla="*/ 1411107 w 9636586"/>
              <a:gd name="connsiteY11929" fmla="*/ 2195773 h 7041654"/>
              <a:gd name="connsiteX11930" fmla="*/ 1432818 w 9636586"/>
              <a:gd name="connsiteY11930" fmla="*/ 2192267 h 7041654"/>
              <a:gd name="connsiteX11931" fmla="*/ 1466139 w 9636586"/>
              <a:gd name="connsiteY11931" fmla="*/ 2187191 h 7041654"/>
              <a:gd name="connsiteX11932" fmla="*/ 1500447 w 9636586"/>
              <a:gd name="connsiteY11932" fmla="*/ 2183686 h 7041654"/>
              <a:gd name="connsiteX11933" fmla="*/ 1526687 w 9636586"/>
              <a:gd name="connsiteY11933" fmla="*/ 2176090 h 7041654"/>
              <a:gd name="connsiteX11934" fmla="*/ 1584737 w 9636586"/>
              <a:gd name="connsiteY11934" fmla="*/ 2154910 h 7041654"/>
              <a:gd name="connsiteX11935" fmla="*/ 1616027 w 9636586"/>
              <a:gd name="connsiteY11935" fmla="*/ 2141763 h 7041654"/>
              <a:gd name="connsiteX11936" fmla="*/ 1646822 w 9636586"/>
              <a:gd name="connsiteY11936" fmla="*/ 2128142 h 7041654"/>
              <a:gd name="connsiteX11937" fmla="*/ 1682641 w 9636586"/>
              <a:gd name="connsiteY11937" fmla="*/ 2104917 h 7041654"/>
              <a:gd name="connsiteX11938" fmla="*/ 1690216 w 9636586"/>
              <a:gd name="connsiteY11938" fmla="*/ 2097869 h 7041654"/>
              <a:gd name="connsiteX11939" fmla="*/ 1693236 w 9636586"/>
              <a:gd name="connsiteY11939" fmla="*/ 2096372 h 7041654"/>
              <a:gd name="connsiteX11940" fmla="*/ 1695761 w 9636586"/>
              <a:gd name="connsiteY11940" fmla="*/ 2095350 h 7041654"/>
              <a:gd name="connsiteX11941" fmla="*/ 1719996 w 9636586"/>
              <a:gd name="connsiteY11941" fmla="*/ 2071102 h 7041654"/>
              <a:gd name="connsiteX11942" fmla="*/ 1741185 w 9636586"/>
              <a:gd name="connsiteY11942" fmla="*/ 2043860 h 7041654"/>
              <a:gd name="connsiteX11943" fmla="*/ 1762896 w 9636586"/>
              <a:gd name="connsiteY11943" fmla="*/ 2012564 h 7041654"/>
              <a:gd name="connsiteX11944" fmla="*/ 1766409 w 9636586"/>
              <a:gd name="connsiteY11944" fmla="*/ 2001464 h 7041654"/>
              <a:gd name="connsiteX11945" fmla="*/ 1770471 w 9636586"/>
              <a:gd name="connsiteY11945" fmla="*/ 1996424 h 7041654"/>
              <a:gd name="connsiteX11946" fmla="*/ 1771981 w 9636586"/>
              <a:gd name="connsiteY11946" fmla="*/ 1993393 h 7041654"/>
              <a:gd name="connsiteX11947" fmla="*/ 1772475 w 9636586"/>
              <a:gd name="connsiteY11947" fmla="*/ 1989339 h 7041654"/>
              <a:gd name="connsiteX11948" fmla="*/ 1772475 w 9636586"/>
              <a:gd name="connsiteY11948" fmla="*/ 1987331 h 7041654"/>
              <a:gd name="connsiteX11949" fmla="*/ 1774506 w 9636586"/>
              <a:gd name="connsiteY11949" fmla="*/ 1985834 h 7041654"/>
              <a:gd name="connsiteX11950" fmla="*/ 1777525 w 9636586"/>
              <a:gd name="connsiteY11950" fmla="*/ 1982803 h 7041654"/>
              <a:gd name="connsiteX11951" fmla="*/ 1778541 w 9636586"/>
              <a:gd name="connsiteY11951" fmla="*/ 1980283 h 7041654"/>
              <a:gd name="connsiteX11952" fmla="*/ 1781560 w 9636586"/>
              <a:gd name="connsiteY11952" fmla="*/ 1971190 h 7041654"/>
              <a:gd name="connsiteX11953" fmla="*/ 1785595 w 9636586"/>
              <a:gd name="connsiteY11953" fmla="*/ 1962608 h 7041654"/>
              <a:gd name="connsiteX11954" fmla="*/ 1787626 w 9636586"/>
              <a:gd name="connsiteY11954" fmla="*/ 1959578 h 7041654"/>
              <a:gd name="connsiteX11955" fmla="*/ 1788641 w 9636586"/>
              <a:gd name="connsiteY11955" fmla="*/ 1955013 h 7041654"/>
              <a:gd name="connsiteX11956" fmla="*/ 1789135 w 9636586"/>
              <a:gd name="connsiteY11956" fmla="*/ 1953004 h 7041654"/>
              <a:gd name="connsiteX11957" fmla="*/ 1788641 w 9636586"/>
              <a:gd name="connsiteY11957" fmla="*/ 1949973 h 7041654"/>
              <a:gd name="connsiteX11958" fmla="*/ 1787104 w 9636586"/>
              <a:gd name="connsiteY11958" fmla="*/ 1948476 h 7041654"/>
              <a:gd name="connsiteX11959" fmla="*/ 1785101 w 9636586"/>
              <a:gd name="connsiteY11959" fmla="*/ 1946943 h 7041654"/>
              <a:gd name="connsiteX11960" fmla="*/ 1783591 w 9636586"/>
              <a:gd name="connsiteY11960" fmla="*/ 1945445 h 7041654"/>
              <a:gd name="connsiteX11961" fmla="*/ 1781560 w 9636586"/>
              <a:gd name="connsiteY11961" fmla="*/ 1939894 h 7041654"/>
              <a:gd name="connsiteX11962" fmla="*/ 1784085 w 9636586"/>
              <a:gd name="connsiteY11962" fmla="*/ 1939383 h 7041654"/>
              <a:gd name="connsiteX11963" fmla="*/ 1788120 w 9636586"/>
              <a:gd name="connsiteY11963" fmla="*/ 1940406 h 7041654"/>
              <a:gd name="connsiteX11964" fmla="*/ 1791139 w 9636586"/>
              <a:gd name="connsiteY11964" fmla="*/ 1940406 h 7041654"/>
              <a:gd name="connsiteX11965" fmla="*/ 1793170 w 9636586"/>
              <a:gd name="connsiteY11965" fmla="*/ 1939383 h 7041654"/>
              <a:gd name="connsiteX11966" fmla="*/ 1795201 w 9636586"/>
              <a:gd name="connsiteY11966" fmla="*/ 1938872 h 7041654"/>
              <a:gd name="connsiteX11967" fmla="*/ 1802749 w 9636586"/>
              <a:gd name="connsiteY11967" fmla="*/ 1937886 h 7041654"/>
              <a:gd name="connsiteX11968" fmla="*/ 1804286 w 9636586"/>
              <a:gd name="connsiteY11968" fmla="*/ 1936863 h 7041654"/>
              <a:gd name="connsiteX11969" fmla="*/ 1813371 w 9636586"/>
              <a:gd name="connsiteY11969" fmla="*/ 1928282 h 7041654"/>
              <a:gd name="connsiteX11970" fmla="*/ 1815375 w 9636586"/>
              <a:gd name="connsiteY11970" fmla="*/ 1924740 h 7041654"/>
              <a:gd name="connsiteX11971" fmla="*/ 1815869 w 9636586"/>
              <a:gd name="connsiteY11971" fmla="*/ 1920723 h 7041654"/>
              <a:gd name="connsiteX11972" fmla="*/ 1814881 w 9636586"/>
              <a:gd name="connsiteY11972" fmla="*/ 1918167 h 7041654"/>
              <a:gd name="connsiteX11973" fmla="*/ 1812356 w 9636586"/>
              <a:gd name="connsiteY11973" fmla="*/ 1915647 h 7041654"/>
              <a:gd name="connsiteX11974" fmla="*/ 1806290 w 9636586"/>
              <a:gd name="connsiteY11974" fmla="*/ 1912616 h 7041654"/>
              <a:gd name="connsiteX11975" fmla="*/ 1811834 w 9636586"/>
              <a:gd name="connsiteY11975" fmla="*/ 1908599 h 7041654"/>
              <a:gd name="connsiteX11976" fmla="*/ 1814881 w 9636586"/>
              <a:gd name="connsiteY11976" fmla="*/ 1905568 h 7041654"/>
              <a:gd name="connsiteX11977" fmla="*/ 1819410 w 9636586"/>
              <a:gd name="connsiteY11977" fmla="*/ 1893444 h 7041654"/>
              <a:gd name="connsiteX11978" fmla="*/ 1822456 w 9636586"/>
              <a:gd name="connsiteY11978" fmla="*/ 1888405 h 7041654"/>
              <a:gd name="connsiteX11979" fmla="*/ 1824954 w 9636586"/>
              <a:gd name="connsiteY11979" fmla="*/ 1886396 h 7041654"/>
              <a:gd name="connsiteX11980" fmla="*/ 1828000 w 9636586"/>
              <a:gd name="connsiteY11980" fmla="*/ 1886908 h 7041654"/>
              <a:gd name="connsiteX11981" fmla="*/ 1830526 w 9636586"/>
              <a:gd name="connsiteY11981" fmla="*/ 1888405 h 7041654"/>
              <a:gd name="connsiteX11982" fmla="*/ 1833545 w 9636586"/>
              <a:gd name="connsiteY11982" fmla="*/ 1890413 h 7041654"/>
              <a:gd name="connsiteX11983" fmla="*/ 1838101 w 9636586"/>
              <a:gd name="connsiteY11983" fmla="*/ 1890413 h 7041654"/>
              <a:gd name="connsiteX11984" fmla="*/ 1842136 w 9636586"/>
              <a:gd name="connsiteY11984" fmla="*/ 1888405 h 7041654"/>
              <a:gd name="connsiteX11985" fmla="*/ 1865328 w 9636586"/>
              <a:gd name="connsiteY11985" fmla="*/ 1872264 h 7041654"/>
              <a:gd name="connsiteX11986" fmla="*/ 1869885 w 9636586"/>
              <a:gd name="connsiteY11986" fmla="*/ 1867699 h 7041654"/>
              <a:gd name="connsiteX11987" fmla="*/ 1871916 w 9636586"/>
              <a:gd name="connsiteY11987" fmla="*/ 1861637 h 7041654"/>
              <a:gd name="connsiteX11988" fmla="*/ 1873919 w 9636586"/>
              <a:gd name="connsiteY11988" fmla="*/ 1859118 h 7041654"/>
              <a:gd name="connsiteX11989" fmla="*/ 1885529 w 9636586"/>
              <a:gd name="connsiteY11989" fmla="*/ 1853567 h 7041654"/>
              <a:gd name="connsiteX11990" fmla="*/ 1890086 w 9636586"/>
              <a:gd name="connsiteY11990" fmla="*/ 1851048 h 7041654"/>
              <a:gd name="connsiteX11991" fmla="*/ 1893599 w 9636586"/>
              <a:gd name="connsiteY11991" fmla="*/ 1847505 h 7041654"/>
              <a:gd name="connsiteX11992" fmla="*/ 1898155 w 9636586"/>
              <a:gd name="connsiteY11992" fmla="*/ 1839946 h 7041654"/>
              <a:gd name="connsiteX11993" fmla="*/ 1899143 w 9636586"/>
              <a:gd name="connsiteY11993" fmla="*/ 1840969 h 7041654"/>
              <a:gd name="connsiteX11994" fmla="*/ 1900159 w 9636586"/>
              <a:gd name="connsiteY11994" fmla="*/ 1841480 h 7041654"/>
              <a:gd name="connsiteX11995" fmla="*/ 1901174 w 9636586"/>
              <a:gd name="connsiteY11995" fmla="*/ 1842977 h 7041654"/>
              <a:gd name="connsiteX11996" fmla="*/ 1903699 w 9636586"/>
              <a:gd name="connsiteY11996" fmla="*/ 1836915 h 7041654"/>
              <a:gd name="connsiteX11997" fmla="*/ 1906224 w 9636586"/>
              <a:gd name="connsiteY11997" fmla="*/ 1834396 h 7041654"/>
              <a:gd name="connsiteX11998" fmla="*/ 1912290 w 9636586"/>
              <a:gd name="connsiteY11998" fmla="*/ 1831876 h 7041654"/>
              <a:gd name="connsiteX11999" fmla="*/ 1927414 w 9636586"/>
              <a:gd name="connsiteY11999" fmla="*/ 1824791 h 7041654"/>
              <a:gd name="connsiteX12000" fmla="*/ 1931970 w 9636586"/>
              <a:gd name="connsiteY12000" fmla="*/ 1818766 h 7041654"/>
              <a:gd name="connsiteX12001" fmla="*/ 1934989 w 9636586"/>
              <a:gd name="connsiteY12001" fmla="*/ 1811681 h 7041654"/>
              <a:gd name="connsiteX12002" fmla="*/ 1936499 w 9636586"/>
              <a:gd name="connsiteY12002" fmla="*/ 1806642 h 7041654"/>
              <a:gd name="connsiteX12003" fmla="*/ 1936499 w 9636586"/>
              <a:gd name="connsiteY12003" fmla="*/ 1799558 h 7041654"/>
              <a:gd name="connsiteX12004" fmla="*/ 1934495 w 9636586"/>
              <a:gd name="connsiteY12004" fmla="*/ 1794007 h 7041654"/>
              <a:gd name="connsiteX12005" fmla="*/ 1931448 w 9636586"/>
              <a:gd name="connsiteY12005" fmla="*/ 1790501 h 7041654"/>
              <a:gd name="connsiteX12006" fmla="*/ 1924888 w 9636586"/>
              <a:gd name="connsiteY12006" fmla="*/ 1787945 h 7041654"/>
              <a:gd name="connsiteX12007" fmla="*/ 1918850 w 9636586"/>
              <a:gd name="connsiteY12007" fmla="*/ 1786448 h 7041654"/>
              <a:gd name="connsiteX12008" fmla="*/ 1911769 w 9636586"/>
              <a:gd name="connsiteY12008" fmla="*/ 1785425 h 7041654"/>
              <a:gd name="connsiteX12009" fmla="*/ 1905730 w 9636586"/>
              <a:gd name="connsiteY12009" fmla="*/ 1787471 h 7041654"/>
              <a:gd name="connsiteX12010" fmla="*/ 1901174 w 9636586"/>
              <a:gd name="connsiteY12010" fmla="*/ 1793532 h 7041654"/>
              <a:gd name="connsiteX12011" fmla="*/ 1900159 w 9636586"/>
              <a:gd name="connsiteY12011" fmla="*/ 1793532 h 7041654"/>
              <a:gd name="connsiteX12012" fmla="*/ 1899143 w 9636586"/>
              <a:gd name="connsiteY12012" fmla="*/ 1792510 h 7041654"/>
              <a:gd name="connsiteX12013" fmla="*/ 1898155 w 9636586"/>
              <a:gd name="connsiteY12013" fmla="*/ 1790977 h 7041654"/>
              <a:gd name="connsiteX12014" fmla="*/ 1897140 w 9636586"/>
              <a:gd name="connsiteY12014" fmla="*/ 1790501 h 7041654"/>
              <a:gd name="connsiteX12015" fmla="*/ 1895630 w 9636586"/>
              <a:gd name="connsiteY12015" fmla="*/ 1789479 h 7041654"/>
              <a:gd name="connsiteX12016" fmla="*/ 1900680 w 9636586"/>
              <a:gd name="connsiteY12016" fmla="*/ 1782394 h 7041654"/>
              <a:gd name="connsiteX12017" fmla="*/ 1903205 w 9636586"/>
              <a:gd name="connsiteY12017" fmla="*/ 1775347 h 7041654"/>
              <a:gd name="connsiteX12018" fmla="*/ 1903205 w 9636586"/>
              <a:gd name="connsiteY12018" fmla="*/ 1768262 h 7041654"/>
              <a:gd name="connsiteX12019" fmla="*/ 1900159 w 9636586"/>
              <a:gd name="connsiteY12019" fmla="*/ 1754130 h 7041654"/>
              <a:gd name="connsiteX12020" fmla="*/ 1901174 w 9636586"/>
              <a:gd name="connsiteY12020" fmla="*/ 1741020 h 7041654"/>
              <a:gd name="connsiteX12021" fmla="*/ 1902190 w 9636586"/>
              <a:gd name="connsiteY12021" fmla="*/ 1739523 h 7041654"/>
              <a:gd name="connsiteX12022" fmla="*/ 1902684 w 9636586"/>
              <a:gd name="connsiteY12022" fmla="*/ 1736967 h 7041654"/>
              <a:gd name="connsiteX12023" fmla="*/ 1903205 w 9636586"/>
              <a:gd name="connsiteY12023" fmla="*/ 1734447 h 7041654"/>
              <a:gd name="connsiteX12024" fmla="*/ 1902190 w 9636586"/>
              <a:gd name="connsiteY12024" fmla="*/ 1732439 h 7041654"/>
              <a:gd name="connsiteX12025" fmla="*/ 1899665 w 9636586"/>
              <a:gd name="connsiteY12025" fmla="*/ 1728896 h 7041654"/>
              <a:gd name="connsiteX12026" fmla="*/ 1897140 w 9636586"/>
              <a:gd name="connsiteY12026" fmla="*/ 1724879 h 7041654"/>
              <a:gd name="connsiteX12027" fmla="*/ 1896646 w 9636586"/>
              <a:gd name="connsiteY12027" fmla="*/ 1722834 h 7041654"/>
              <a:gd name="connsiteX12028" fmla="*/ 1895630 w 9636586"/>
              <a:gd name="connsiteY12028" fmla="*/ 1718306 h 7041654"/>
              <a:gd name="connsiteX12029" fmla="*/ 1893105 w 9636586"/>
              <a:gd name="connsiteY12029" fmla="*/ 1711733 h 7041654"/>
              <a:gd name="connsiteX12030" fmla="*/ 1892583 w 9636586"/>
              <a:gd name="connsiteY12030" fmla="*/ 1709725 h 7041654"/>
              <a:gd name="connsiteX12031" fmla="*/ 1890580 w 9636586"/>
              <a:gd name="connsiteY12031" fmla="*/ 1706182 h 7041654"/>
              <a:gd name="connsiteX12032" fmla="*/ 1890086 w 9636586"/>
              <a:gd name="connsiteY12032" fmla="*/ 1704174 h 7041654"/>
              <a:gd name="connsiteX12033" fmla="*/ 1890086 w 9636586"/>
              <a:gd name="connsiteY12033" fmla="*/ 1683468 h 7041654"/>
              <a:gd name="connsiteX12034" fmla="*/ 1891595 w 9636586"/>
              <a:gd name="connsiteY12034" fmla="*/ 1659257 h 7041654"/>
              <a:gd name="connsiteX12035" fmla="*/ 1894614 w 9636586"/>
              <a:gd name="connsiteY12035" fmla="*/ 1649653 h 7041654"/>
              <a:gd name="connsiteX12036" fmla="*/ 1896124 w 9636586"/>
              <a:gd name="connsiteY12036" fmla="*/ 1643117 h 7041654"/>
              <a:gd name="connsiteX12037" fmla="*/ 1897634 w 9636586"/>
              <a:gd name="connsiteY12037" fmla="*/ 1639063 h 7041654"/>
              <a:gd name="connsiteX12038" fmla="*/ 1900159 w 9636586"/>
              <a:gd name="connsiteY12038" fmla="*/ 1636032 h 7041654"/>
              <a:gd name="connsiteX12039" fmla="*/ 1903205 w 9636586"/>
              <a:gd name="connsiteY12039" fmla="*/ 1635010 h 7041654"/>
              <a:gd name="connsiteX12040" fmla="*/ 1905209 w 9636586"/>
              <a:gd name="connsiteY12040" fmla="*/ 1632015 h 7041654"/>
              <a:gd name="connsiteX12041" fmla="*/ 1915310 w 9636586"/>
              <a:gd name="connsiteY12041" fmla="*/ 1619892 h 7041654"/>
              <a:gd name="connsiteX12042" fmla="*/ 1918329 w 9636586"/>
              <a:gd name="connsiteY12042" fmla="*/ 1617372 h 7041654"/>
              <a:gd name="connsiteX12043" fmla="*/ 1916819 w 9636586"/>
              <a:gd name="connsiteY12043" fmla="*/ 1615327 h 7041654"/>
              <a:gd name="connsiteX12044" fmla="*/ 1914815 w 9636586"/>
              <a:gd name="connsiteY12044" fmla="*/ 1615327 h 7041654"/>
              <a:gd name="connsiteX12045" fmla="*/ 1913278 w 9636586"/>
              <a:gd name="connsiteY12045" fmla="*/ 1613830 h 7041654"/>
              <a:gd name="connsiteX12046" fmla="*/ 1915310 w 9636586"/>
              <a:gd name="connsiteY12046" fmla="*/ 1609776 h 7041654"/>
              <a:gd name="connsiteX12047" fmla="*/ 1917835 w 9636586"/>
              <a:gd name="connsiteY12047" fmla="*/ 1607257 h 7041654"/>
              <a:gd name="connsiteX12048" fmla="*/ 1945584 w 9636586"/>
              <a:gd name="connsiteY12048" fmla="*/ 1584068 h 7041654"/>
              <a:gd name="connsiteX12049" fmla="*/ 1953159 w 9636586"/>
              <a:gd name="connsiteY12049" fmla="*/ 1578992 h 7041654"/>
              <a:gd name="connsiteX12050" fmla="*/ 1952143 w 9636586"/>
              <a:gd name="connsiteY12050" fmla="*/ 1582534 h 7041654"/>
              <a:gd name="connsiteX12051" fmla="*/ 1953159 w 9636586"/>
              <a:gd name="connsiteY12051" fmla="*/ 1585565 h 7041654"/>
              <a:gd name="connsiteX12052" fmla="*/ 1955684 w 9636586"/>
              <a:gd name="connsiteY12052" fmla="*/ 1585565 h 7041654"/>
              <a:gd name="connsiteX12053" fmla="*/ 1958703 w 9636586"/>
              <a:gd name="connsiteY12053" fmla="*/ 1583045 h 7041654"/>
              <a:gd name="connsiteX12054" fmla="*/ 1959225 w 9636586"/>
              <a:gd name="connsiteY12054" fmla="*/ 1578992 h 7041654"/>
              <a:gd name="connsiteX12055" fmla="*/ 1958209 w 9636586"/>
              <a:gd name="connsiteY12055" fmla="*/ 1575486 h 7041654"/>
              <a:gd name="connsiteX12056" fmla="*/ 1957194 w 9636586"/>
              <a:gd name="connsiteY12056" fmla="*/ 1572930 h 7041654"/>
              <a:gd name="connsiteX12057" fmla="*/ 1961228 w 9636586"/>
              <a:gd name="connsiteY12057" fmla="*/ 1571944 h 7041654"/>
              <a:gd name="connsiteX12058" fmla="*/ 1964769 w 9636586"/>
              <a:gd name="connsiteY12058" fmla="*/ 1572930 h 7041654"/>
              <a:gd name="connsiteX12059" fmla="*/ 1966279 w 9636586"/>
              <a:gd name="connsiteY12059" fmla="*/ 1574975 h 7041654"/>
              <a:gd name="connsiteX12060" fmla="*/ 1967788 w 9636586"/>
              <a:gd name="connsiteY12060" fmla="*/ 1577495 h 7041654"/>
              <a:gd name="connsiteX12061" fmla="*/ 1969298 w 9636586"/>
              <a:gd name="connsiteY12061" fmla="*/ 1579503 h 7041654"/>
              <a:gd name="connsiteX12062" fmla="*/ 1971823 w 9636586"/>
              <a:gd name="connsiteY12062" fmla="*/ 1581512 h 7041654"/>
              <a:gd name="connsiteX12063" fmla="*/ 1982939 w 9636586"/>
              <a:gd name="connsiteY12063" fmla="*/ 1583045 h 7041654"/>
              <a:gd name="connsiteX12064" fmla="*/ 1980414 w 9636586"/>
              <a:gd name="connsiteY12064" fmla="*/ 1580014 h 7041654"/>
              <a:gd name="connsiteX12065" fmla="*/ 1975364 w 9636586"/>
              <a:gd name="connsiteY12065" fmla="*/ 1570410 h 7041654"/>
              <a:gd name="connsiteX12066" fmla="*/ 1969298 w 9636586"/>
              <a:gd name="connsiteY12066" fmla="*/ 1563362 h 7041654"/>
              <a:gd name="connsiteX12067" fmla="*/ 1968804 w 9636586"/>
              <a:gd name="connsiteY12067" fmla="*/ 1560843 h 7041654"/>
              <a:gd name="connsiteX12068" fmla="*/ 1968804 w 9636586"/>
              <a:gd name="connsiteY12068" fmla="*/ 1558798 h 7041654"/>
              <a:gd name="connsiteX12069" fmla="*/ 1969298 w 9636586"/>
              <a:gd name="connsiteY12069" fmla="*/ 1557300 h 7041654"/>
              <a:gd name="connsiteX12070" fmla="*/ 1970835 w 9636586"/>
              <a:gd name="connsiteY12070" fmla="*/ 1556789 h 7041654"/>
              <a:gd name="connsiteX12071" fmla="*/ 1971329 w 9636586"/>
              <a:gd name="connsiteY12071" fmla="*/ 1555767 h 7041654"/>
              <a:gd name="connsiteX12072" fmla="*/ 1971823 w 9636586"/>
              <a:gd name="connsiteY12072" fmla="*/ 1556278 h 7041654"/>
              <a:gd name="connsiteX12073" fmla="*/ 1972344 w 9636586"/>
              <a:gd name="connsiteY12073" fmla="*/ 1556278 h 7041654"/>
              <a:gd name="connsiteX12074" fmla="*/ 1973854 w 9636586"/>
              <a:gd name="connsiteY12074" fmla="*/ 1556278 h 7041654"/>
              <a:gd name="connsiteX12075" fmla="*/ 1974348 w 9636586"/>
              <a:gd name="connsiteY12075" fmla="*/ 1554270 h 7041654"/>
              <a:gd name="connsiteX12076" fmla="*/ 1974348 w 9636586"/>
              <a:gd name="connsiteY12076" fmla="*/ 1551750 h 7041654"/>
              <a:gd name="connsiteX12077" fmla="*/ 1974348 w 9636586"/>
              <a:gd name="connsiteY12077" fmla="*/ 1551239 h 7041654"/>
              <a:gd name="connsiteX12078" fmla="*/ 1975858 w 9636586"/>
              <a:gd name="connsiteY12078" fmla="*/ 1548208 h 7041654"/>
              <a:gd name="connsiteX12079" fmla="*/ 1977889 w 9636586"/>
              <a:gd name="connsiteY12079" fmla="*/ 1545688 h 7041654"/>
              <a:gd name="connsiteX12080" fmla="*/ 1980414 w 9636586"/>
              <a:gd name="connsiteY12080" fmla="*/ 1544191 h 7041654"/>
              <a:gd name="connsiteX12081" fmla="*/ 1983954 w 9636586"/>
              <a:gd name="connsiteY12081" fmla="*/ 1542146 h 7041654"/>
              <a:gd name="connsiteX12082" fmla="*/ 1984943 w 9636586"/>
              <a:gd name="connsiteY12082" fmla="*/ 1545177 h 7041654"/>
              <a:gd name="connsiteX12083" fmla="*/ 1986480 w 9636586"/>
              <a:gd name="connsiteY12083" fmla="*/ 1547696 h 7041654"/>
              <a:gd name="connsiteX12084" fmla="*/ 1989005 w 9636586"/>
              <a:gd name="connsiteY12084" fmla="*/ 1548208 h 7041654"/>
              <a:gd name="connsiteX12085" fmla="*/ 1992518 w 9636586"/>
              <a:gd name="connsiteY12085" fmla="*/ 1548208 h 7041654"/>
              <a:gd name="connsiteX12086" fmla="*/ 1994028 w 9636586"/>
              <a:gd name="connsiteY12086" fmla="*/ 1547696 h 7041654"/>
              <a:gd name="connsiteX12087" fmla="*/ 1997074 w 9636586"/>
              <a:gd name="connsiteY12087" fmla="*/ 1545688 h 7041654"/>
              <a:gd name="connsiteX12088" fmla="*/ 1999078 w 9636586"/>
              <a:gd name="connsiteY12088" fmla="*/ 1545177 h 7041654"/>
              <a:gd name="connsiteX12089" fmla="*/ 2003634 w 9636586"/>
              <a:gd name="connsiteY12089" fmla="*/ 1545688 h 7041654"/>
              <a:gd name="connsiteX12090" fmla="*/ 2005144 w 9636586"/>
              <a:gd name="connsiteY12090" fmla="*/ 1545177 h 7041654"/>
              <a:gd name="connsiteX12091" fmla="*/ 2008163 w 9636586"/>
              <a:gd name="connsiteY12091" fmla="*/ 1544191 h 7041654"/>
              <a:gd name="connsiteX12092" fmla="*/ 2009672 w 9636586"/>
              <a:gd name="connsiteY12092" fmla="*/ 1541634 h 7041654"/>
              <a:gd name="connsiteX12093" fmla="*/ 2012198 w 9636586"/>
              <a:gd name="connsiteY12093" fmla="*/ 1540648 h 7041654"/>
              <a:gd name="connsiteX12094" fmla="*/ 2016260 w 9636586"/>
              <a:gd name="connsiteY12094" fmla="*/ 1540137 h 7041654"/>
              <a:gd name="connsiteX12095" fmla="*/ 2019279 w 9636586"/>
              <a:gd name="connsiteY12095" fmla="*/ 1540648 h 7041654"/>
              <a:gd name="connsiteX12096" fmla="*/ 2028858 w 9636586"/>
              <a:gd name="connsiteY12096" fmla="*/ 1544191 h 7041654"/>
              <a:gd name="connsiteX12097" fmla="*/ 2017248 w 9636586"/>
              <a:gd name="connsiteY12097" fmla="*/ 1534075 h 7041654"/>
              <a:gd name="connsiteX12098" fmla="*/ 2013213 w 9636586"/>
              <a:gd name="connsiteY12098" fmla="*/ 1528525 h 7041654"/>
              <a:gd name="connsiteX12099" fmla="*/ 2013213 w 9636586"/>
              <a:gd name="connsiteY12099" fmla="*/ 1521951 h 7041654"/>
              <a:gd name="connsiteX12100" fmla="*/ 2014229 w 9636586"/>
              <a:gd name="connsiteY12100" fmla="*/ 1519943 h 7041654"/>
              <a:gd name="connsiteX12101" fmla="*/ 2015738 w 9636586"/>
              <a:gd name="connsiteY12101" fmla="*/ 1516912 h 7041654"/>
              <a:gd name="connsiteX12102" fmla="*/ 2016260 w 9636586"/>
              <a:gd name="connsiteY12102" fmla="*/ 1515415 h 7041654"/>
              <a:gd name="connsiteX12103" fmla="*/ 2016260 w 9636586"/>
              <a:gd name="connsiteY12103" fmla="*/ 1507819 h 7041654"/>
              <a:gd name="connsiteX12104" fmla="*/ 2017248 w 9636586"/>
              <a:gd name="connsiteY12104" fmla="*/ 1506322 h 7041654"/>
              <a:gd name="connsiteX12105" fmla="*/ 2018757 w 9636586"/>
              <a:gd name="connsiteY12105" fmla="*/ 1503291 h 7041654"/>
              <a:gd name="connsiteX12106" fmla="*/ 2021282 w 9636586"/>
              <a:gd name="connsiteY12106" fmla="*/ 1500260 h 7041654"/>
              <a:gd name="connsiteX12107" fmla="*/ 2024329 w 9636586"/>
              <a:gd name="connsiteY12107" fmla="*/ 1498763 h 7041654"/>
              <a:gd name="connsiteX12108" fmla="*/ 2029873 w 9636586"/>
              <a:gd name="connsiteY12108" fmla="*/ 1499749 h 7041654"/>
              <a:gd name="connsiteX12109" fmla="*/ 2031904 w 9636586"/>
              <a:gd name="connsiteY12109" fmla="*/ 1499749 h 7041654"/>
              <a:gd name="connsiteX12110" fmla="*/ 2034402 w 9636586"/>
              <a:gd name="connsiteY12110" fmla="*/ 1497740 h 7041654"/>
              <a:gd name="connsiteX12111" fmla="*/ 2036433 w 9636586"/>
              <a:gd name="connsiteY12111" fmla="*/ 1495221 h 7041654"/>
              <a:gd name="connsiteX12112" fmla="*/ 2037449 w 9636586"/>
              <a:gd name="connsiteY12112" fmla="*/ 1492190 h 7041654"/>
              <a:gd name="connsiteX12113" fmla="*/ 2038958 w 9636586"/>
              <a:gd name="connsiteY12113" fmla="*/ 1490656 h 7041654"/>
              <a:gd name="connsiteX12114" fmla="*/ 2042499 w 9636586"/>
              <a:gd name="connsiteY12114" fmla="*/ 1489159 h 7041654"/>
              <a:gd name="connsiteX12115" fmla="*/ 2044009 w 9636586"/>
              <a:gd name="connsiteY12115" fmla="*/ 1485105 h 7041654"/>
              <a:gd name="connsiteX12116" fmla="*/ 2046012 w 9636586"/>
              <a:gd name="connsiteY12116" fmla="*/ 1476524 h 7041654"/>
              <a:gd name="connsiteX12117" fmla="*/ 2048537 w 9636586"/>
              <a:gd name="connsiteY12117" fmla="*/ 1469476 h 7041654"/>
              <a:gd name="connsiteX12118" fmla="*/ 2053094 w 9636586"/>
              <a:gd name="connsiteY12118" fmla="*/ 1469476 h 7041654"/>
              <a:gd name="connsiteX12119" fmla="*/ 2067229 w 9636586"/>
              <a:gd name="connsiteY12119" fmla="*/ 1460894 h 7041654"/>
              <a:gd name="connsiteX12120" fmla="*/ 2069232 w 9636586"/>
              <a:gd name="connsiteY12120" fmla="*/ 1462903 h 7041654"/>
              <a:gd name="connsiteX12121" fmla="*/ 2069232 w 9636586"/>
              <a:gd name="connsiteY12121" fmla="*/ 1465934 h 7041654"/>
              <a:gd name="connsiteX12122" fmla="*/ 2065198 w 9636586"/>
              <a:gd name="connsiteY12122" fmla="*/ 1470973 h 7041654"/>
              <a:gd name="connsiteX12123" fmla="*/ 2074283 w 9636586"/>
              <a:gd name="connsiteY12123" fmla="*/ 1475026 h 7041654"/>
              <a:gd name="connsiteX12124" fmla="*/ 2077302 w 9636586"/>
              <a:gd name="connsiteY12124" fmla="*/ 1477035 h 7041654"/>
              <a:gd name="connsiteX12125" fmla="*/ 2076808 w 9636586"/>
              <a:gd name="connsiteY12125" fmla="*/ 1481089 h 7041654"/>
              <a:gd name="connsiteX12126" fmla="*/ 2073789 w 9636586"/>
              <a:gd name="connsiteY12126" fmla="*/ 1482586 h 7041654"/>
              <a:gd name="connsiteX12127" fmla="*/ 2071264 w 9636586"/>
              <a:gd name="connsiteY12127" fmla="*/ 1482111 h 7041654"/>
              <a:gd name="connsiteX12128" fmla="*/ 2068738 w 9636586"/>
              <a:gd name="connsiteY12128" fmla="*/ 1481600 h 7041654"/>
              <a:gd name="connsiteX12129" fmla="*/ 2065719 w 9636586"/>
              <a:gd name="connsiteY12129" fmla="*/ 1481089 h 7041654"/>
              <a:gd name="connsiteX12130" fmla="*/ 2063688 w 9636586"/>
              <a:gd name="connsiteY12130" fmla="*/ 1481600 h 7041654"/>
              <a:gd name="connsiteX12131" fmla="*/ 2062179 w 9636586"/>
              <a:gd name="connsiteY12131" fmla="*/ 1483097 h 7041654"/>
              <a:gd name="connsiteX12132" fmla="*/ 2061163 w 9636586"/>
              <a:gd name="connsiteY12132" fmla="*/ 1488136 h 7041654"/>
              <a:gd name="connsiteX12133" fmla="*/ 2063688 w 9636586"/>
              <a:gd name="connsiteY12133" fmla="*/ 1492701 h 7041654"/>
              <a:gd name="connsiteX12134" fmla="*/ 2057622 w 9636586"/>
              <a:gd name="connsiteY12134" fmla="*/ 1503291 h 7041654"/>
              <a:gd name="connsiteX12135" fmla="*/ 2059654 w 9636586"/>
              <a:gd name="connsiteY12135" fmla="*/ 1506322 h 7041654"/>
              <a:gd name="connsiteX12136" fmla="*/ 2061163 w 9636586"/>
              <a:gd name="connsiteY12136" fmla="*/ 1510850 h 7041654"/>
              <a:gd name="connsiteX12137" fmla="*/ 2061657 w 9636586"/>
              <a:gd name="connsiteY12137" fmla="*/ 1512896 h 7041654"/>
              <a:gd name="connsiteX12138" fmla="*/ 2063688 w 9636586"/>
              <a:gd name="connsiteY12138" fmla="*/ 1513370 h 7041654"/>
              <a:gd name="connsiteX12139" fmla="*/ 2067723 w 9636586"/>
              <a:gd name="connsiteY12139" fmla="*/ 1510850 h 7041654"/>
              <a:gd name="connsiteX12140" fmla="*/ 2070248 w 9636586"/>
              <a:gd name="connsiteY12140" fmla="*/ 1510375 h 7041654"/>
              <a:gd name="connsiteX12141" fmla="*/ 2070742 w 9636586"/>
              <a:gd name="connsiteY12141" fmla="*/ 1512896 h 7041654"/>
              <a:gd name="connsiteX12142" fmla="*/ 2071264 w 9636586"/>
              <a:gd name="connsiteY12142" fmla="*/ 1517423 h 7041654"/>
              <a:gd name="connsiteX12143" fmla="*/ 2071758 w 9636586"/>
              <a:gd name="connsiteY12143" fmla="*/ 1522974 h 7041654"/>
              <a:gd name="connsiteX12144" fmla="*/ 2074283 w 9636586"/>
              <a:gd name="connsiteY12144" fmla="*/ 1526005 h 7041654"/>
              <a:gd name="connsiteX12145" fmla="*/ 2079333 w 9636586"/>
              <a:gd name="connsiteY12145" fmla="*/ 1524508 h 7041654"/>
              <a:gd name="connsiteX12146" fmla="*/ 2082352 w 9636586"/>
              <a:gd name="connsiteY12146" fmla="*/ 1528525 h 7041654"/>
              <a:gd name="connsiteX12147" fmla="*/ 2083862 w 9636586"/>
              <a:gd name="connsiteY12147" fmla="*/ 1529547 h 7041654"/>
              <a:gd name="connsiteX12148" fmla="*/ 2086387 w 9636586"/>
              <a:gd name="connsiteY12148" fmla="*/ 1530059 h 7041654"/>
              <a:gd name="connsiteX12149" fmla="*/ 2088912 w 9636586"/>
              <a:gd name="connsiteY12149" fmla="*/ 1529547 h 7041654"/>
              <a:gd name="connsiteX12150" fmla="*/ 2089434 w 9636586"/>
              <a:gd name="connsiteY12150" fmla="*/ 1528525 h 7041654"/>
              <a:gd name="connsiteX12151" fmla="*/ 2089928 w 9636586"/>
              <a:gd name="connsiteY12151" fmla="*/ 1526516 h 7041654"/>
              <a:gd name="connsiteX12152" fmla="*/ 2090943 w 9636586"/>
              <a:gd name="connsiteY12152" fmla="*/ 1524982 h 7041654"/>
              <a:gd name="connsiteX12153" fmla="*/ 2092947 w 9636586"/>
              <a:gd name="connsiteY12153" fmla="*/ 1524982 h 7041654"/>
              <a:gd name="connsiteX12154" fmla="*/ 2092947 w 9636586"/>
              <a:gd name="connsiteY12154" fmla="*/ 1527027 h 7041654"/>
              <a:gd name="connsiteX12155" fmla="*/ 2092453 w 9636586"/>
              <a:gd name="connsiteY12155" fmla="*/ 1530059 h 7041654"/>
              <a:gd name="connsiteX12156" fmla="*/ 2090943 w 9636586"/>
              <a:gd name="connsiteY12156" fmla="*/ 1532067 h 7041654"/>
              <a:gd name="connsiteX12157" fmla="*/ 2089434 w 9636586"/>
              <a:gd name="connsiteY12157" fmla="*/ 1533089 h 7041654"/>
              <a:gd name="connsiteX12158" fmla="*/ 2087402 w 9636586"/>
              <a:gd name="connsiteY12158" fmla="*/ 1534075 h 7041654"/>
              <a:gd name="connsiteX12159" fmla="*/ 2086387 w 9636586"/>
              <a:gd name="connsiteY12159" fmla="*/ 1534587 h 7041654"/>
              <a:gd name="connsiteX12160" fmla="*/ 2084877 w 9636586"/>
              <a:gd name="connsiteY12160" fmla="*/ 1537106 h 7041654"/>
              <a:gd name="connsiteX12161" fmla="*/ 2084877 w 9636586"/>
              <a:gd name="connsiteY12161" fmla="*/ 1541634 h 7041654"/>
              <a:gd name="connsiteX12162" fmla="*/ 2087402 w 9636586"/>
              <a:gd name="connsiteY12162" fmla="*/ 1545177 h 7041654"/>
              <a:gd name="connsiteX12163" fmla="*/ 2090943 w 9636586"/>
              <a:gd name="connsiteY12163" fmla="*/ 1547696 h 7041654"/>
              <a:gd name="connsiteX12164" fmla="*/ 2093962 w 9636586"/>
              <a:gd name="connsiteY12164" fmla="*/ 1548208 h 7041654"/>
              <a:gd name="connsiteX12165" fmla="*/ 2096487 w 9636586"/>
              <a:gd name="connsiteY12165" fmla="*/ 1550216 h 7041654"/>
              <a:gd name="connsiteX12166" fmla="*/ 2097997 w 9636586"/>
              <a:gd name="connsiteY12166" fmla="*/ 1553247 h 7041654"/>
              <a:gd name="connsiteX12167" fmla="*/ 2097997 w 9636586"/>
              <a:gd name="connsiteY12167" fmla="*/ 1557300 h 7041654"/>
              <a:gd name="connsiteX12168" fmla="*/ 2097997 w 9636586"/>
              <a:gd name="connsiteY12168" fmla="*/ 1559820 h 7041654"/>
              <a:gd name="connsiteX12169" fmla="*/ 2094978 w 9636586"/>
              <a:gd name="connsiteY12169" fmla="*/ 1566905 h 7041654"/>
              <a:gd name="connsiteX12170" fmla="*/ 2094978 w 9636586"/>
              <a:gd name="connsiteY12170" fmla="*/ 1571944 h 7041654"/>
              <a:gd name="connsiteX12171" fmla="*/ 2098518 w 9636586"/>
              <a:gd name="connsiteY12171" fmla="*/ 1573441 h 7041654"/>
              <a:gd name="connsiteX12172" fmla="*/ 2103047 w 9636586"/>
              <a:gd name="connsiteY12172" fmla="*/ 1574975 h 7041654"/>
              <a:gd name="connsiteX12173" fmla="*/ 2106094 w 9636586"/>
              <a:gd name="connsiteY12173" fmla="*/ 1578006 h 7041654"/>
              <a:gd name="connsiteX12174" fmla="*/ 2110622 w 9636586"/>
              <a:gd name="connsiteY12174" fmla="*/ 1584542 h 7041654"/>
              <a:gd name="connsiteX12175" fmla="*/ 2118692 w 9636586"/>
              <a:gd name="connsiteY12175" fmla="*/ 1592138 h 7041654"/>
              <a:gd name="connsiteX12176" fmla="*/ 2120202 w 9636586"/>
              <a:gd name="connsiteY12176" fmla="*/ 1595169 h 7041654"/>
              <a:gd name="connsiteX12177" fmla="*/ 2120202 w 9636586"/>
              <a:gd name="connsiteY12177" fmla="*/ 1603751 h 7041654"/>
              <a:gd name="connsiteX12178" fmla="*/ 2121217 w 9636586"/>
              <a:gd name="connsiteY12178" fmla="*/ 1606745 h 7041654"/>
              <a:gd name="connsiteX12179" fmla="*/ 2123248 w 9636586"/>
              <a:gd name="connsiteY12179" fmla="*/ 1609776 h 7041654"/>
              <a:gd name="connsiteX12180" fmla="*/ 2130302 w 9636586"/>
              <a:gd name="connsiteY12180" fmla="*/ 1617372 h 7041654"/>
              <a:gd name="connsiteX12181" fmla="*/ 2133843 w 9636586"/>
              <a:gd name="connsiteY12181" fmla="*/ 1622411 h 7041654"/>
              <a:gd name="connsiteX12182" fmla="*/ 2135846 w 9636586"/>
              <a:gd name="connsiteY12182" fmla="*/ 1627451 h 7041654"/>
              <a:gd name="connsiteX12183" fmla="*/ 2137384 w 9636586"/>
              <a:gd name="connsiteY12183" fmla="*/ 1630993 h 7041654"/>
              <a:gd name="connsiteX12184" fmla="*/ 2140897 w 9636586"/>
              <a:gd name="connsiteY12184" fmla="*/ 1635521 h 7041654"/>
              <a:gd name="connsiteX12185" fmla="*/ 2142928 w 9636586"/>
              <a:gd name="connsiteY12185" fmla="*/ 1641072 h 7041654"/>
              <a:gd name="connsiteX12186" fmla="*/ 2140897 w 9636586"/>
              <a:gd name="connsiteY12186" fmla="*/ 1646622 h 7041654"/>
              <a:gd name="connsiteX12187" fmla="*/ 2144932 w 9636586"/>
              <a:gd name="connsiteY12187" fmla="*/ 1653707 h 7041654"/>
              <a:gd name="connsiteX12188" fmla="*/ 2146962 w 9636586"/>
              <a:gd name="connsiteY12188" fmla="*/ 1656738 h 7041654"/>
              <a:gd name="connsiteX12189" fmla="*/ 2154538 w 9636586"/>
              <a:gd name="connsiteY12189" fmla="*/ 1659769 h 7041654"/>
              <a:gd name="connsiteX12190" fmla="*/ 2157557 w 9636586"/>
              <a:gd name="connsiteY12190" fmla="*/ 1663785 h 7041654"/>
              <a:gd name="connsiteX12191" fmla="*/ 2159067 w 9636586"/>
              <a:gd name="connsiteY12191" fmla="*/ 1667839 h 7041654"/>
              <a:gd name="connsiteX12192" fmla="*/ 2161098 w 9636586"/>
              <a:gd name="connsiteY12192" fmla="*/ 1668862 h 7041654"/>
              <a:gd name="connsiteX12193" fmla="*/ 2163623 w 9636586"/>
              <a:gd name="connsiteY12193" fmla="*/ 1672367 h 7041654"/>
              <a:gd name="connsiteX12194" fmla="*/ 2165626 w 9636586"/>
              <a:gd name="connsiteY12194" fmla="*/ 1674412 h 7041654"/>
              <a:gd name="connsiteX12195" fmla="*/ 2168152 w 9636586"/>
              <a:gd name="connsiteY12195" fmla="*/ 1677443 h 7041654"/>
              <a:gd name="connsiteX12196" fmla="*/ 2170183 w 9636586"/>
              <a:gd name="connsiteY12196" fmla="*/ 1685513 h 7041654"/>
              <a:gd name="connsiteX12197" fmla="*/ 2176221 w 9636586"/>
              <a:gd name="connsiteY12197" fmla="*/ 1691575 h 7041654"/>
              <a:gd name="connsiteX12198" fmla="*/ 2179268 w 9636586"/>
              <a:gd name="connsiteY12198" fmla="*/ 1695081 h 7041654"/>
              <a:gd name="connsiteX12199" fmla="*/ 2180283 w 9636586"/>
              <a:gd name="connsiteY12199" fmla="*/ 1699135 h 7041654"/>
              <a:gd name="connsiteX12200" fmla="*/ 2181271 w 9636586"/>
              <a:gd name="connsiteY12200" fmla="*/ 1707205 h 7041654"/>
              <a:gd name="connsiteX12201" fmla="*/ 2181271 w 9636586"/>
              <a:gd name="connsiteY12201" fmla="*/ 1710236 h 7041654"/>
              <a:gd name="connsiteX12202" fmla="*/ 2182287 w 9636586"/>
              <a:gd name="connsiteY12202" fmla="*/ 1710747 h 7041654"/>
              <a:gd name="connsiteX12203" fmla="*/ 2183796 w 9636586"/>
              <a:gd name="connsiteY12203" fmla="*/ 1709725 h 7041654"/>
              <a:gd name="connsiteX12204" fmla="*/ 2185306 w 9636586"/>
              <a:gd name="connsiteY12204" fmla="*/ 1707716 h 7041654"/>
              <a:gd name="connsiteX12205" fmla="*/ 2185828 w 9636586"/>
              <a:gd name="connsiteY12205" fmla="*/ 1706182 h 7041654"/>
              <a:gd name="connsiteX12206" fmla="*/ 2185828 w 9636586"/>
              <a:gd name="connsiteY12206" fmla="*/ 1694570 h 7041654"/>
              <a:gd name="connsiteX12207" fmla="*/ 2185828 w 9636586"/>
              <a:gd name="connsiteY12207" fmla="*/ 1693073 h 7041654"/>
              <a:gd name="connsiteX12208" fmla="*/ 2184318 w 9636586"/>
              <a:gd name="connsiteY12208" fmla="*/ 1690042 h 7041654"/>
              <a:gd name="connsiteX12209" fmla="*/ 2180777 w 9636586"/>
              <a:gd name="connsiteY12209" fmla="*/ 1682483 h 7041654"/>
              <a:gd name="connsiteX12210" fmla="*/ 2180283 w 9636586"/>
              <a:gd name="connsiteY12210" fmla="*/ 1680949 h 7041654"/>
              <a:gd name="connsiteX12211" fmla="*/ 2180283 w 9636586"/>
              <a:gd name="connsiteY12211" fmla="*/ 1671856 h 7041654"/>
              <a:gd name="connsiteX12212" fmla="*/ 2181271 w 9636586"/>
              <a:gd name="connsiteY12212" fmla="*/ 1663311 h 7041654"/>
              <a:gd name="connsiteX12213" fmla="*/ 2182808 w 9636586"/>
              <a:gd name="connsiteY12213" fmla="*/ 1660755 h 7041654"/>
              <a:gd name="connsiteX12214" fmla="*/ 2186322 w 9636586"/>
              <a:gd name="connsiteY12214" fmla="*/ 1656226 h 7041654"/>
              <a:gd name="connsiteX12215" fmla="*/ 2187337 w 9636586"/>
              <a:gd name="connsiteY12215" fmla="*/ 1653196 h 7041654"/>
              <a:gd name="connsiteX12216" fmla="*/ 2187337 w 9636586"/>
              <a:gd name="connsiteY12216" fmla="*/ 1651187 h 7041654"/>
              <a:gd name="connsiteX12217" fmla="*/ 2186843 w 9636586"/>
              <a:gd name="connsiteY12217" fmla="*/ 1649178 h 7041654"/>
              <a:gd name="connsiteX12218" fmla="*/ 2186843 w 9636586"/>
              <a:gd name="connsiteY12218" fmla="*/ 1646622 h 7041654"/>
              <a:gd name="connsiteX12219" fmla="*/ 2188353 w 9636586"/>
              <a:gd name="connsiteY12219" fmla="*/ 1644103 h 7041654"/>
              <a:gd name="connsiteX12220" fmla="*/ 2189368 w 9636586"/>
              <a:gd name="connsiteY12220" fmla="*/ 1642094 h 7041654"/>
              <a:gd name="connsiteX12221" fmla="*/ 2189862 w 9636586"/>
              <a:gd name="connsiteY12221" fmla="*/ 1640597 h 7041654"/>
              <a:gd name="connsiteX12222" fmla="*/ 2190356 w 9636586"/>
              <a:gd name="connsiteY12222" fmla="*/ 1635521 h 7041654"/>
              <a:gd name="connsiteX12223" fmla="*/ 2191372 w 9636586"/>
              <a:gd name="connsiteY12223" fmla="*/ 1633512 h 7041654"/>
              <a:gd name="connsiteX12224" fmla="*/ 2192387 w 9636586"/>
              <a:gd name="connsiteY12224" fmla="*/ 1631504 h 7041654"/>
              <a:gd name="connsiteX12225" fmla="*/ 2194912 w 9636586"/>
              <a:gd name="connsiteY12225" fmla="*/ 1630993 h 7041654"/>
              <a:gd name="connsiteX12226" fmla="*/ 2195406 w 9636586"/>
              <a:gd name="connsiteY12226" fmla="*/ 1630482 h 7041654"/>
              <a:gd name="connsiteX12227" fmla="*/ 2195928 w 9636586"/>
              <a:gd name="connsiteY12227" fmla="*/ 1630993 h 7041654"/>
              <a:gd name="connsiteX12228" fmla="*/ 2196916 w 9636586"/>
              <a:gd name="connsiteY12228" fmla="*/ 1630993 h 7041654"/>
              <a:gd name="connsiteX12229" fmla="*/ 2196916 w 9636586"/>
              <a:gd name="connsiteY12229" fmla="*/ 1627451 h 7041654"/>
              <a:gd name="connsiteX12230" fmla="*/ 2196422 w 9636586"/>
              <a:gd name="connsiteY12230" fmla="*/ 1624931 h 7041654"/>
              <a:gd name="connsiteX12231" fmla="*/ 2192882 w 9636586"/>
              <a:gd name="connsiteY12231" fmla="*/ 1621389 h 7041654"/>
              <a:gd name="connsiteX12232" fmla="*/ 2183796 w 9636586"/>
              <a:gd name="connsiteY12232" fmla="*/ 1608790 h 7041654"/>
              <a:gd name="connsiteX12233" fmla="*/ 2183302 w 9636586"/>
              <a:gd name="connsiteY12233" fmla="*/ 1597689 h 7041654"/>
              <a:gd name="connsiteX12234" fmla="*/ 2183796 w 9636586"/>
              <a:gd name="connsiteY12234" fmla="*/ 1594147 h 7041654"/>
              <a:gd name="connsiteX12235" fmla="*/ 2186322 w 9636586"/>
              <a:gd name="connsiteY12235" fmla="*/ 1589108 h 7041654"/>
              <a:gd name="connsiteX12236" fmla="*/ 2187337 w 9636586"/>
              <a:gd name="connsiteY12236" fmla="*/ 1586076 h 7041654"/>
              <a:gd name="connsiteX12237" fmla="*/ 2189368 w 9636586"/>
              <a:gd name="connsiteY12237" fmla="*/ 1588596 h 7041654"/>
              <a:gd name="connsiteX12238" fmla="*/ 2191893 w 9636586"/>
              <a:gd name="connsiteY12238" fmla="*/ 1588596 h 7041654"/>
              <a:gd name="connsiteX12239" fmla="*/ 2193403 w 9636586"/>
              <a:gd name="connsiteY12239" fmla="*/ 1587573 h 7041654"/>
              <a:gd name="connsiteX12240" fmla="*/ 2195928 w 9636586"/>
              <a:gd name="connsiteY12240" fmla="*/ 1587573 h 7041654"/>
              <a:gd name="connsiteX12241" fmla="*/ 2198947 w 9636586"/>
              <a:gd name="connsiteY12241" fmla="*/ 1588085 h 7041654"/>
              <a:gd name="connsiteX12242" fmla="*/ 2199441 w 9636586"/>
              <a:gd name="connsiteY12242" fmla="*/ 1588085 h 7041654"/>
              <a:gd name="connsiteX12243" fmla="*/ 2201966 w 9636586"/>
              <a:gd name="connsiteY12243" fmla="*/ 1591116 h 7041654"/>
              <a:gd name="connsiteX12244" fmla="*/ 2202488 w 9636586"/>
              <a:gd name="connsiteY12244" fmla="*/ 1592138 h 7041654"/>
              <a:gd name="connsiteX12245" fmla="*/ 2205013 w 9636586"/>
              <a:gd name="connsiteY12245" fmla="*/ 1601194 h 7041654"/>
              <a:gd name="connsiteX12246" fmla="*/ 2206001 w 9636586"/>
              <a:gd name="connsiteY12246" fmla="*/ 1601194 h 7041654"/>
              <a:gd name="connsiteX12247" fmla="*/ 2207538 w 9636586"/>
              <a:gd name="connsiteY12247" fmla="*/ 1599697 h 7041654"/>
              <a:gd name="connsiteX12248" fmla="*/ 2208526 w 9636586"/>
              <a:gd name="connsiteY12248" fmla="*/ 1598675 h 7041654"/>
              <a:gd name="connsiteX12249" fmla="*/ 2211573 w 9636586"/>
              <a:gd name="connsiteY12249" fmla="*/ 1600208 h 7041654"/>
              <a:gd name="connsiteX12250" fmla="*/ 2215608 w 9636586"/>
              <a:gd name="connsiteY12250" fmla="*/ 1602728 h 7041654"/>
              <a:gd name="connsiteX12251" fmla="*/ 2219642 w 9636586"/>
              <a:gd name="connsiteY12251" fmla="*/ 1606271 h 7041654"/>
              <a:gd name="connsiteX12252" fmla="*/ 2221152 w 9636586"/>
              <a:gd name="connsiteY12252" fmla="*/ 1609301 h 7041654"/>
              <a:gd name="connsiteX12253" fmla="*/ 2221152 w 9636586"/>
              <a:gd name="connsiteY12253" fmla="*/ 1611821 h 7041654"/>
              <a:gd name="connsiteX12254" fmla="*/ 2222662 w 9636586"/>
              <a:gd name="connsiteY12254" fmla="*/ 1613318 h 7041654"/>
              <a:gd name="connsiteX12255" fmla="*/ 2223677 w 9636586"/>
              <a:gd name="connsiteY12255" fmla="*/ 1615327 h 7041654"/>
              <a:gd name="connsiteX12256" fmla="*/ 2224692 w 9636586"/>
              <a:gd name="connsiteY12256" fmla="*/ 1616349 h 7041654"/>
              <a:gd name="connsiteX12257" fmla="*/ 2227218 w 9636586"/>
              <a:gd name="connsiteY12257" fmla="*/ 1618358 h 7041654"/>
              <a:gd name="connsiteX12258" fmla="*/ 2231252 w 9636586"/>
              <a:gd name="connsiteY12258" fmla="*/ 1619892 h 7041654"/>
              <a:gd name="connsiteX12259" fmla="*/ 2233778 w 9636586"/>
              <a:gd name="connsiteY12259" fmla="*/ 1621389 h 7041654"/>
              <a:gd name="connsiteX12260" fmla="*/ 2236302 w 9636586"/>
              <a:gd name="connsiteY12260" fmla="*/ 1624420 h 7041654"/>
              <a:gd name="connsiteX12261" fmla="*/ 2238828 w 9636586"/>
              <a:gd name="connsiteY12261" fmla="*/ 1628473 h 7041654"/>
              <a:gd name="connsiteX12262" fmla="*/ 2241847 w 9636586"/>
              <a:gd name="connsiteY12262" fmla="*/ 1632015 h 7041654"/>
              <a:gd name="connsiteX12263" fmla="*/ 2245388 w 9636586"/>
              <a:gd name="connsiteY12263" fmla="*/ 1634024 h 7041654"/>
              <a:gd name="connsiteX12264" fmla="*/ 2249916 w 9636586"/>
              <a:gd name="connsiteY12264" fmla="*/ 1634024 h 7041654"/>
              <a:gd name="connsiteX12265" fmla="*/ 2252442 w 9636586"/>
              <a:gd name="connsiteY12265" fmla="*/ 1633512 h 7041654"/>
              <a:gd name="connsiteX12266" fmla="*/ 2252936 w 9636586"/>
              <a:gd name="connsiteY12266" fmla="*/ 1631504 h 7041654"/>
              <a:gd name="connsiteX12267" fmla="*/ 2252442 w 9636586"/>
              <a:gd name="connsiteY12267" fmla="*/ 1629459 h 7041654"/>
              <a:gd name="connsiteX12268" fmla="*/ 2250932 w 9636586"/>
              <a:gd name="connsiteY12268" fmla="*/ 1628984 h 7041654"/>
              <a:gd name="connsiteX12269" fmla="*/ 2248407 w 9636586"/>
              <a:gd name="connsiteY12269" fmla="*/ 1628984 h 7041654"/>
              <a:gd name="connsiteX12270" fmla="*/ 2246376 w 9636586"/>
              <a:gd name="connsiteY12270" fmla="*/ 1628473 h 7041654"/>
              <a:gd name="connsiteX12271" fmla="*/ 2240337 w 9636586"/>
              <a:gd name="connsiteY12271" fmla="*/ 1622411 h 7041654"/>
              <a:gd name="connsiteX12272" fmla="*/ 2236797 w 9636586"/>
              <a:gd name="connsiteY12272" fmla="*/ 1616349 h 7041654"/>
              <a:gd name="connsiteX12273" fmla="*/ 2232268 w 9636586"/>
              <a:gd name="connsiteY12273" fmla="*/ 1600208 h 7041654"/>
              <a:gd name="connsiteX12274" fmla="*/ 2229221 w 9636586"/>
              <a:gd name="connsiteY12274" fmla="*/ 1593636 h 7041654"/>
              <a:gd name="connsiteX12275" fmla="*/ 2227712 w 9636586"/>
              <a:gd name="connsiteY12275" fmla="*/ 1589108 h 7041654"/>
              <a:gd name="connsiteX12276" fmla="*/ 2230237 w 9636586"/>
              <a:gd name="connsiteY12276" fmla="*/ 1587573 h 7041654"/>
              <a:gd name="connsiteX12277" fmla="*/ 2232762 w 9636586"/>
              <a:gd name="connsiteY12277" fmla="*/ 1588596 h 7041654"/>
              <a:gd name="connsiteX12278" fmla="*/ 2240337 w 9636586"/>
              <a:gd name="connsiteY12278" fmla="*/ 1593124 h 7041654"/>
              <a:gd name="connsiteX12279" fmla="*/ 2242341 w 9636586"/>
              <a:gd name="connsiteY12279" fmla="*/ 1594658 h 7041654"/>
              <a:gd name="connsiteX12280" fmla="*/ 2243356 w 9636586"/>
              <a:gd name="connsiteY12280" fmla="*/ 1590093 h 7041654"/>
              <a:gd name="connsiteX12281" fmla="*/ 2241353 w 9636586"/>
              <a:gd name="connsiteY12281" fmla="*/ 1587573 h 7041654"/>
              <a:gd name="connsiteX12282" fmla="*/ 2238306 w 9636586"/>
              <a:gd name="connsiteY12282" fmla="*/ 1585054 h 7041654"/>
              <a:gd name="connsiteX12283" fmla="*/ 2236302 w 9636586"/>
              <a:gd name="connsiteY12283" fmla="*/ 1581512 h 7041654"/>
              <a:gd name="connsiteX12284" fmla="*/ 2238306 w 9636586"/>
              <a:gd name="connsiteY12284" fmla="*/ 1578481 h 7041654"/>
              <a:gd name="connsiteX12285" fmla="*/ 2243356 w 9636586"/>
              <a:gd name="connsiteY12285" fmla="*/ 1573441 h 7041654"/>
              <a:gd name="connsiteX12286" fmla="*/ 2244866 w 9636586"/>
              <a:gd name="connsiteY12286" fmla="*/ 1571433 h 7041654"/>
              <a:gd name="connsiteX12287" fmla="*/ 2246376 w 9636586"/>
              <a:gd name="connsiteY12287" fmla="*/ 1568402 h 7041654"/>
              <a:gd name="connsiteX12288" fmla="*/ 2249916 w 9636586"/>
              <a:gd name="connsiteY12288" fmla="*/ 1565882 h 7041654"/>
              <a:gd name="connsiteX12289" fmla="*/ 2253951 w 9636586"/>
              <a:gd name="connsiteY12289" fmla="*/ 1564348 h 7041654"/>
              <a:gd name="connsiteX12290" fmla="*/ 2257492 w 9636586"/>
              <a:gd name="connsiteY12290" fmla="*/ 1562340 h 7041654"/>
              <a:gd name="connsiteX12291" fmla="*/ 2260017 w 9636586"/>
              <a:gd name="connsiteY12291" fmla="*/ 1558798 h 7041654"/>
              <a:gd name="connsiteX12292" fmla="*/ 2260511 w 9636586"/>
              <a:gd name="connsiteY12292" fmla="*/ 1554270 h 7041654"/>
              <a:gd name="connsiteX12293" fmla="*/ 2260017 w 9636586"/>
              <a:gd name="connsiteY12293" fmla="*/ 1550216 h 7041654"/>
              <a:gd name="connsiteX12294" fmla="*/ 2255982 w 9636586"/>
              <a:gd name="connsiteY12294" fmla="*/ 1548208 h 7041654"/>
              <a:gd name="connsiteX12295" fmla="*/ 2254472 w 9636586"/>
              <a:gd name="connsiteY12295" fmla="*/ 1556278 h 7041654"/>
              <a:gd name="connsiteX12296" fmla="*/ 2249916 w 9636586"/>
              <a:gd name="connsiteY12296" fmla="*/ 1560332 h 7041654"/>
              <a:gd name="connsiteX12297" fmla="*/ 2236302 w 9636586"/>
              <a:gd name="connsiteY12297" fmla="*/ 1565371 h 7041654"/>
              <a:gd name="connsiteX12298" fmla="*/ 2227712 w 9636586"/>
              <a:gd name="connsiteY12298" fmla="*/ 1566905 h 7041654"/>
              <a:gd name="connsiteX12299" fmla="*/ 2222662 w 9636586"/>
              <a:gd name="connsiteY12299" fmla="*/ 1564348 h 7041654"/>
              <a:gd name="connsiteX12300" fmla="*/ 2215086 w 9636586"/>
              <a:gd name="connsiteY12300" fmla="*/ 1551239 h 7041654"/>
              <a:gd name="connsiteX12301" fmla="*/ 2214098 w 9636586"/>
              <a:gd name="connsiteY12301" fmla="*/ 1547696 h 7041654"/>
              <a:gd name="connsiteX12302" fmla="*/ 2212067 w 9636586"/>
              <a:gd name="connsiteY12302" fmla="*/ 1539115 h 7041654"/>
              <a:gd name="connsiteX12303" fmla="*/ 2210557 w 9636586"/>
              <a:gd name="connsiteY12303" fmla="*/ 1536084 h 7041654"/>
              <a:gd name="connsiteX12304" fmla="*/ 2207538 w 9636586"/>
              <a:gd name="connsiteY12304" fmla="*/ 1534075 h 7041654"/>
              <a:gd name="connsiteX12305" fmla="*/ 2200978 w 9636586"/>
              <a:gd name="connsiteY12305" fmla="*/ 1531045 h 7041654"/>
              <a:gd name="connsiteX12306" fmla="*/ 2196916 w 9636586"/>
              <a:gd name="connsiteY12306" fmla="*/ 1528525 h 7041654"/>
              <a:gd name="connsiteX12307" fmla="*/ 2190356 w 9636586"/>
              <a:gd name="connsiteY12307" fmla="*/ 1522463 h 7041654"/>
              <a:gd name="connsiteX12308" fmla="*/ 2187337 w 9636586"/>
              <a:gd name="connsiteY12308" fmla="*/ 1520454 h 7041654"/>
              <a:gd name="connsiteX12309" fmla="*/ 2170183 w 9636586"/>
              <a:gd name="connsiteY12309" fmla="*/ 1518446 h 7041654"/>
              <a:gd name="connsiteX12310" fmla="*/ 2170183 w 9636586"/>
              <a:gd name="connsiteY12310" fmla="*/ 1517423 h 7041654"/>
              <a:gd name="connsiteX12311" fmla="*/ 2170677 w 9636586"/>
              <a:gd name="connsiteY12311" fmla="*/ 1515926 h 7041654"/>
              <a:gd name="connsiteX12312" fmla="*/ 2173723 w 9636586"/>
              <a:gd name="connsiteY12312" fmla="*/ 1513882 h 7041654"/>
              <a:gd name="connsiteX12313" fmla="*/ 2178252 w 9636586"/>
              <a:gd name="connsiteY12313" fmla="*/ 1512896 h 7041654"/>
              <a:gd name="connsiteX12314" fmla="*/ 2181271 w 9636586"/>
              <a:gd name="connsiteY12314" fmla="*/ 1510375 h 7041654"/>
              <a:gd name="connsiteX12315" fmla="*/ 2179268 w 9636586"/>
              <a:gd name="connsiteY12315" fmla="*/ 1506322 h 7041654"/>
              <a:gd name="connsiteX12316" fmla="*/ 2187337 w 9636586"/>
              <a:gd name="connsiteY12316" fmla="*/ 1501794 h 7041654"/>
              <a:gd name="connsiteX12317" fmla="*/ 2190356 w 9636586"/>
              <a:gd name="connsiteY12317" fmla="*/ 1500260 h 7041654"/>
              <a:gd name="connsiteX12318" fmla="*/ 2190356 w 9636586"/>
              <a:gd name="connsiteY12318" fmla="*/ 1496718 h 7041654"/>
              <a:gd name="connsiteX12319" fmla="*/ 2187337 w 9636586"/>
              <a:gd name="connsiteY12319" fmla="*/ 1494198 h 7041654"/>
              <a:gd name="connsiteX12320" fmla="*/ 2179268 w 9636586"/>
              <a:gd name="connsiteY12320" fmla="*/ 1494709 h 7041654"/>
              <a:gd name="connsiteX12321" fmla="*/ 2174712 w 9636586"/>
              <a:gd name="connsiteY12321" fmla="*/ 1493687 h 7041654"/>
              <a:gd name="connsiteX12322" fmla="*/ 2177236 w 9636586"/>
              <a:gd name="connsiteY12322" fmla="*/ 1499749 h 7041654"/>
              <a:gd name="connsiteX12323" fmla="*/ 2176742 w 9636586"/>
              <a:gd name="connsiteY12323" fmla="*/ 1500771 h 7041654"/>
              <a:gd name="connsiteX12324" fmla="*/ 2170677 w 9636586"/>
              <a:gd name="connsiteY12324" fmla="*/ 1500771 h 7041654"/>
              <a:gd name="connsiteX12325" fmla="*/ 2167658 w 9636586"/>
              <a:gd name="connsiteY12325" fmla="*/ 1499749 h 7041654"/>
              <a:gd name="connsiteX12326" fmla="*/ 2166642 w 9636586"/>
              <a:gd name="connsiteY12326" fmla="*/ 1497229 h 7041654"/>
              <a:gd name="connsiteX12327" fmla="*/ 2165132 w 9636586"/>
              <a:gd name="connsiteY12327" fmla="*/ 1495732 h 7041654"/>
              <a:gd name="connsiteX12328" fmla="*/ 2159067 w 9636586"/>
              <a:gd name="connsiteY12328" fmla="*/ 1492190 h 7041654"/>
              <a:gd name="connsiteX12329" fmla="*/ 2159067 w 9636586"/>
              <a:gd name="connsiteY12329" fmla="*/ 1491678 h 7041654"/>
              <a:gd name="connsiteX12330" fmla="*/ 2157063 w 9636586"/>
              <a:gd name="connsiteY12330" fmla="*/ 1489159 h 7041654"/>
              <a:gd name="connsiteX12331" fmla="*/ 2155554 w 9636586"/>
              <a:gd name="connsiteY12331" fmla="*/ 1488648 h 7041654"/>
              <a:gd name="connsiteX12332" fmla="*/ 2154538 w 9636586"/>
              <a:gd name="connsiteY12332" fmla="*/ 1488136 h 7041654"/>
              <a:gd name="connsiteX12333" fmla="*/ 2153028 w 9636586"/>
              <a:gd name="connsiteY12333" fmla="*/ 1487150 h 7041654"/>
              <a:gd name="connsiteX12334" fmla="*/ 2152507 w 9636586"/>
              <a:gd name="connsiteY12334" fmla="*/ 1485105 h 7041654"/>
              <a:gd name="connsiteX12335" fmla="*/ 2161592 w 9636586"/>
              <a:gd name="connsiteY12335" fmla="*/ 1487662 h 7041654"/>
              <a:gd name="connsiteX12336" fmla="*/ 2164638 w 9636586"/>
              <a:gd name="connsiteY12336" fmla="*/ 1488136 h 7041654"/>
              <a:gd name="connsiteX12337" fmla="*/ 2166642 w 9636586"/>
              <a:gd name="connsiteY12337" fmla="*/ 1487150 h 7041654"/>
              <a:gd name="connsiteX12338" fmla="*/ 2165132 w 9636586"/>
              <a:gd name="connsiteY12338" fmla="*/ 1484631 h 7041654"/>
              <a:gd name="connsiteX12339" fmla="*/ 2161098 w 9636586"/>
              <a:gd name="connsiteY12339" fmla="*/ 1479555 h 7041654"/>
              <a:gd name="connsiteX12340" fmla="*/ 2165626 w 9636586"/>
              <a:gd name="connsiteY12340" fmla="*/ 1480066 h 7041654"/>
              <a:gd name="connsiteX12341" fmla="*/ 2173202 w 9636586"/>
              <a:gd name="connsiteY12341" fmla="*/ 1486128 h 7041654"/>
              <a:gd name="connsiteX12342" fmla="*/ 2176742 w 9636586"/>
              <a:gd name="connsiteY12342" fmla="*/ 1488136 h 7041654"/>
              <a:gd name="connsiteX12343" fmla="*/ 2181271 w 9636586"/>
              <a:gd name="connsiteY12343" fmla="*/ 1489159 h 7041654"/>
              <a:gd name="connsiteX12344" fmla="*/ 2186843 w 9636586"/>
              <a:gd name="connsiteY12344" fmla="*/ 1491678 h 7041654"/>
              <a:gd name="connsiteX12345" fmla="*/ 2192387 w 9636586"/>
              <a:gd name="connsiteY12345" fmla="*/ 1492701 h 7041654"/>
              <a:gd name="connsiteX12346" fmla="*/ 2196916 w 9636586"/>
              <a:gd name="connsiteY12346" fmla="*/ 1492190 h 7041654"/>
              <a:gd name="connsiteX12347" fmla="*/ 2195406 w 9636586"/>
              <a:gd name="connsiteY12347" fmla="*/ 1489670 h 7041654"/>
              <a:gd name="connsiteX12348" fmla="*/ 2192387 w 9636586"/>
              <a:gd name="connsiteY12348" fmla="*/ 1488648 h 7041654"/>
              <a:gd name="connsiteX12349" fmla="*/ 2185828 w 9636586"/>
              <a:gd name="connsiteY12349" fmla="*/ 1488136 h 7041654"/>
              <a:gd name="connsiteX12350" fmla="*/ 2189862 w 9636586"/>
              <a:gd name="connsiteY12350" fmla="*/ 1485617 h 7041654"/>
              <a:gd name="connsiteX12351" fmla="*/ 2195928 w 9636586"/>
              <a:gd name="connsiteY12351" fmla="*/ 1484631 h 7041654"/>
              <a:gd name="connsiteX12352" fmla="*/ 2199441 w 9636586"/>
              <a:gd name="connsiteY12352" fmla="*/ 1484120 h 7041654"/>
              <a:gd name="connsiteX12353" fmla="*/ 2176221 w 9636586"/>
              <a:gd name="connsiteY12353" fmla="*/ 1471996 h 7041654"/>
              <a:gd name="connsiteX12354" fmla="*/ 2168673 w 9636586"/>
              <a:gd name="connsiteY12354" fmla="*/ 1469476 h 7041654"/>
              <a:gd name="connsiteX12355" fmla="*/ 2168673 w 9636586"/>
              <a:gd name="connsiteY12355" fmla="*/ 1468453 h 7041654"/>
              <a:gd name="connsiteX12356" fmla="*/ 2175727 w 9636586"/>
              <a:gd name="connsiteY12356" fmla="*/ 1469476 h 7041654"/>
              <a:gd name="connsiteX12357" fmla="*/ 2177758 w 9636586"/>
              <a:gd name="connsiteY12357" fmla="*/ 1468965 h 7041654"/>
              <a:gd name="connsiteX12358" fmla="*/ 2179268 w 9636586"/>
              <a:gd name="connsiteY12358" fmla="*/ 1465934 h 7041654"/>
              <a:gd name="connsiteX12359" fmla="*/ 2198453 w 9636586"/>
              <a:gd name="connsiteY12359" fmla="*/ 1471996 h 7041654"/>
              <a:gd name="connsiteX12360" fmla="*/ 2211051 w 9636586"/>
              <a:gd name="connsiteY12360" fmla="*/ 1472507 h 7041654"/>
              <a:gd name="connsiteX12361" fmla="*/ 2206001 w 9636586"/>
              <a:gd name="connsiteY12361" fmla="*/ 1468453 h 7041654"/>
              <a:gd name="connsiteX12362" fmla="*/ 2203998 w 9636586"/>
              <a:gd name="connsiteY12362" fmla="*/ 1466445 h 7041654"/>
              <a:gd name="connsiteX12363" fmla="*/ 2200978 w 9636586"/>
              <a:gd name="connsiteY12363" fmla="*/ 1465934 h 7041654"/>
              <a:gd name="connsiteX12364" fmla="*/ 2198947 w 9636586"/>
              <a:gd name="connsiteY12364" fmla="*/ 1464436 h 7041654"/>
              <a:gd name="connsiteX12365" fmla="*/ 2196916 w 9636586"/>
              <a:gd name="connsiteY12365" fmla="*/ 1463414 h 7041654"/>
              <a:gd name="connsiteX12366" fmla="*/ 2194912 w 9636586"/>
              <a:gd name="connsiteY12366" fmla="*/ 1460383 h 7041654"/>
              <a:gd name="connsiteX12367" fmla="*/ 2194912 w 9636586"/>
              <a:gd name="connsiteY12367" fmla="*/ 1459397 h 7041654"/>
              <a:gd name="connsiteX12368" fmla="*/ 2196422 w 9636586"/>
              <a:gd name="connsiteY12368" fmla="*/ 1458374 h 7041654"/>
              <a:gd name="connsiteX12369" fmla="*/ 2198947 w 9636586"/>
              <a:gd name="connsiteY12369" fmla="*/ 1458374 h 7041654"/>
              <a:gd name="connsiteX12370" fmla="*/ 2201472 w 9636586"/>
              <a:gd name="connsiteY12370" fmla="*/ 1460383 h 7041654"/>
              <a:gd name="connsiteX12371" fmla="*/ 2205013 w 9636586"/>
              <a:gd name="connsiteY12371" fmla="*/ 1461405 h 7041654"/>
              <a:gd name="connsiteX12372" fmla="*/ 2208526 w 9636586"/>
              <a:gd name="connsiteY12372" fmla="*/ 1462903 h 7041654"/>
              <a:gd name="connsiteX12373" fmla="*/ 2211051 w 9636586"/>
              <a:gd name="connsiteY12373" fmla="*/ 1462903 h 7041654"/>
              <a:gd name="connsiteX12374" fmla="*/ 2212067 w 9636586"/>
              <a:gd name="connsiteY12374" fmla="*/ 1460894 h 7041654"/>
              <a:gd name="connsiteX12375" fmla="*/ 2212067 w 9636586"/>
              <a:gd name="connsiteY12375" fmla="*/ 1457863 h 7041654"/>
              <a:gd name="connsiteX12376" fmla="*/ 2212067 w 9636586"/>
              <a:gd name="connsiteY12376" fmla="*/ 1454833 h 7041654"/>
              <a:gd name="connsiteX12377" fmla="*/ 2211051 w 9636586"/>
              <a:gd name="connsiteY12377" fmla="*/ 1452824 h 7041654"/>
              <a:gd name="connsiteX12378" fmla="*/ 2208526 w 9636586"/>
              <a:gd name="connsiteY12378" fmla="*/ 1451801 h 7041654"/>
              <a:gd name="connsiteX12379" fmla="*/ 2199963 w 9636586"/>
              <a:gd name="connsiteY12379" fmla="*/ 1451290 h 7041654"/>
              <a:gd name="connsiteX12380" fmla="*/ 2198453 w 9636586"/>
              <a:gd name="connsiteY12380" fmla="*/ 1450816 h 7041654"/>
              <a:gd name="connsiteX12381" fmla="*/ 2197932 w 9636586"/>
              <a:gd name="connsiteY12381" fmla="*/ 1448770 h 7041654"/>
              <a:gd name="connsiteX12382" fmla="*/ 2195928 w 9636586"/>
              <a:gd name="connsiteY12382" fmla="*/ 1447273 h 7041654"/>
              <a:gd name="connsiteX12383" fmla="*/ 2194391 w 9636586"/>
              <a:gd name="connsiteY12383" fmla="*/ 1445265 h 7041654"/>
              <a:gd name="connsiteX12384" fmla="*/ 2192387 w 9636586"/>
              <a:gd name="connsiteY12384" fmla="*/ 1444753 h 7041654"/>
              <a:gd name="connsiteX12385" fmla="*/ 2190356 w 9636586"/>
              <a:gd name="connsiteY12385" fmla="*/ 1444753 h 7041654"/>
              <a:gd name="connsiteX12386" fmla="*/ 2189368 w 9636586"/>
              <a:gd name="connsiteY12386" fmla="*/ 1445739 h 7041654"/>
              <a:gd name="connsiteX12387" fmla="*/ 2188847 w 9636586"/>
              <a:gd name="connsiteY12387" fmla="*/ 1446762 h 7041654"/>
              <a:gd name="connsiteX12388" fmla="*/ 2191372 w 9636586"/>
              <a:gd name="connsiteY12388" fmla="*/ 1447273 h 7041654"/>
              <a:gd name="connsiteX12389" fmla="*/ 2191893 w 9636586"/>
              <a:gd name="connsiteY12389" fmla="*/ 1447784 h 7041654"/>
              <a:gd name="connsiteX12390" fmla="*/ 2191893 w 9636586"/>
              <a:gd name="connsiteY12390" fmla="*/ 1448770 h 7041654"/>
              <a:gd name="connsiteX12391" fmla="*/ 2190356 w 9636586"/>
              <a:gd name="connsiteY12391" fmla="*/ 1449793 h 7041654"/>
              <a:gd name="connsiteX12392" fmla="*/ 2188847 w 9636586"/>
              <a:gd name="connsiteY12392" fmla="*/ 1450304 h 7041654"/>
              <a:gd name="connsiteX12393" fmla="*/ 2186843 w 9636586"/>
              <a:gd name="connsiteY12393" fmla="*/ 1449793 h 7041654"/>
              <a:gd name="connsiteX12394" fmla="*/ 2186322 w 9636586"/>
              <a:gd name="connsiteY12394" fmla="*/ 1448259 h 7041654"/>
              <a:gd name="connsiteX12395" fmla="*/ 2185306 w 9636586"/>
              <a:gd name="connsiteY12395" fmla="*/ 1447273 h 7041654"/>
              <a:gd name="connsiteX12396" fmla="*/ 2184318 w 9636586"/>
              <a:gd name="connsiteY12396" fmla="*/ 1445739 h 7041654"/>
              <a:gd name="connsiteX12397" fmla="*/ 2179762 w 9636586"/>
              <a:gd name="connsiteY12397" fmla="*/ 1442709 h 7041654"/>
              <a:gd name="connsiteX12398" fmla="*/ 2177236 w 9636586"/>
              <a:gd name="connsiteY12398" fmla="*/ 1441211 h 7041654"/>
              <a:gd name="connsiteX12399" fmla="*/ 2176221 w 9636586"/>
              <a:gd name="connsiteY12399" fmla="*/ 1438692 h 7041654"/>
              <a:gd name="connsiteX12400" fmla="*/ 2181271 w 9636586"/>
              <a:gd name="connsiteY12400" fmla="*/ 1438180 h 7041654"/>
              <a:gd name="connsiteX12401" fmla="*/ 2183302 w 9636586"/>
              <a:gd name="connsiteY12401" fmla="*/ 1434127 h 7041654"/>
              <a:gd name="connsiteX12402" fmla="*/ 2182287 w 9636586"/>
              <a:gd name="connsiteY12402" fmla="*/ 1429599 h 7041654"/>
              <a:gd name="connsiteX12403" fmla="*/ 2179268 w 9636586"/>
              <a:gd name="connsiteY12403" fmla="*/ 1428101 h 7041654"/>
              <a:gd name="connsiteX12404" fmla="*/ 2180777 w 9636586"/>
              <a:gd name="connsiteY12404" fmla="*/ 1422551 h 7041654"/>
              <a:gd name="connsiteX12405" fmla="*/ 2182287 w 9636586"/>
              <a:gd name="connsiteY12405" fmla="*/ 1420506 h 7041654"/>
              <a:gd name="connsiteX12406" fmla="*/ 2184318 w 9636586"/>
              <a:gd name="connsiteY12406" fmla="*/ 1419520 h 7041654"/>
              <a:gd name="connsiteX12407" fmla="*/ 2185306 w 9636586"/>
              <a:gd name="connsiteY12407" fmla="*/ 1419995 h 7041654"/>
              <a:gd name="connsiteX12408" fmla="*/ 2187337 w 9636586"/>
              <a:gd name="connsiteY12408" fmla="*/ 1421017 h 7041654"/>
              <a:gd name="connsiteX12409" fmla="*/ 2189368 w 9636586"/>
              <a:gd name="connsiteY12409" fmla="*/ 1420506 h 7041654"/>
              <a:gd name="connsiteX12410" fmla="*/ 2187337 w 9636586"/>
              <a:gd name="connsiteY12410" fmla="*/ 1416489 h 7041654"/>
              <a:gd name="connsiteX12411" fmla="*/ 2207016 w 9636586"/>
              <a:gd name="connsiteY12411" fmla="*/ 1415466 h 7041654"/>
              <a:gd name="connsiteX12412" fmla="*/ 2212561 w 9636586"/>
              <a:gd name="connsiteY12412" fmla="*/ 1416489 h 7041654"/>
              <a:gd name="connsiteX12413" fmla="*/ 2214098 w 9636586"/>
              <a:gd name="connsiteY12413" fmla="*/ 1412436 h 7041654"/>
              <a:gd name="connsiteX12414" fmla="*/ 2215086 w 9636586"/>
              <a:gd name="connsiteY12414" fmla="*/ 1413458 h 7041654"/>
              <a:gd name="connsiteX12415" fmla="*/ 2217611 w 9636586"/>
              <a:gd name="connsiteY12415" fmla="*/ 1416489 h 7041654"/>
              <a:gd name="connsiteX12416" fmla="*/ 2218627 w 9636586"/>
              <a:gd name="connsiteY12416" fmla="*/ 1417475 h 7041654"/>
              <a:gd name="connsiteX12417" fmla="*/ 2223183 w 9636586"/>
              <a:gd name="connsiteY12417" fmla="*/ 1417986 h 7041654"/>
              <a:gd name="connsiteX12418" fmla="*/ 2223677 w 9636586"/>
              <a:gd name="connsiteY12418" fmla="*/ 1417475 h 7041654"/>
              <a:gd name="connsiteX12419" fmla="*/ 2224692 w 9636586"/>
              <a:gd name="connsiteY12419" fmla="*/ 1419009 h 7041654"/>
              <a:gd name="connsiteX12420" fmla="*/ 2226202 w 9636586"/>
              <a:gd name="connsiteY12420" fmla="*/ 1421017 h 7041654"/>
              <a:gd name="connsiteX12421" fmla="*/ 2227218 w 9636586"/>
              <a:gd name="connsiteY12421" fmla="*/ 1422040 h 7041654"/>
              <a:gd name="connsiteX12422" fmla="*/ 2229221 w 9636586"/>
              <a:gd name="connsiteY12422" fmla="*/ 1422551 h 7041654"/>
              <a:gd name="connsiteX12423" fmla="*/ 2230731 w 9636586"/>
              <a:gd name="connsiteY12423" fmla="*/ 1423537 h 7041654"/>
              <a:gd name="connsiteX12424" fmla="*/ 2230731 w 9636586"/>
              <a:gd name="connsiteY12424" fmla="*/ 1425545 h 7041654"/>
              <a:gd name="connsiteX12425" fmla="*/ 2230237 w 9636586"/>
              <a:gd name="connsiteY12425" fmla="*/ 1427079 h 7041654"/>
              <a:gd name="connsiteX12426" fmla="*/ 2228727 w 9636586"/>
              <a:gd name="connsiteY12426" fmla="*/ 1427079 h 7041654"/>
              <a:gd name="connsiteX12427" fmla="*/ 2224171 w 9636586"/>
              <a:gd name="connsiteY12427" fmla="*/ 1426057 h 7041654"/>
              <a:gd name="connsiteX12428" fmla="*/ 2222662 w 9636586"/>
              <a:gd name="connsiteY12428" fmla="*/ 1426568 h 7041654"/>
              <a:gd name="connsiteX12429" fmla="*/ 2223183 w 9636586"/>
              <a:gd name="connsiteY12429" fmla="*/ 1429087 h 7041654"/>
              <a:gd name="connsiteX12430" fmla="*/ 2226696 w 9636586"/>
              <a:gd name="connsiteY12430" fmla="*/ 1431132 h 7041654"/>
              <a:gd name="connsiteX12431" fmla="*/ 2231252 w 9636586"/>
              <a:gd name="connsiteY12431" fmla="*/ 1431607 h 7041654"/>
              <a:gd name="connsiteX12432" fmla="*/ 2235287 w 9636586"/>
              <a:gd name="connsiteY12432" fmla="*/ 1432118 h 7041654"/>
              <a:gd name="connsiteX12433" fmla="*/ 2232268 w 9636586"/>
              <a:gd name="connsiteY12433" fmla="*/ 1435149 h 7041654"/>
              <a:gd name="connsiteX12434" fmla="*/ 2226696 w 9636586"/>
              <a:gd name="connsiteY12434" fmla="*/ 1436172 h 7041654"/>
              <a:gd name="connsiteX12435" fmla="*/ 2220658 w 9636586"/>
              <a:gd name="connsiteY12435" fmla="*/ 1436172 h 7041654"/>
              <a:gd name="connsiteX12436" fmla="*/ 2215086 w 9636586"/>
              <a:gd name="connsiteY12436" fmla="*/ 1437670 h 7041654"/>
              <a:gd name="connsiteX12437" fmla="*/ 2229743 w 9636586"/>
              <a:gd name="connsiteY12437" fmla="*/ 1447784 h 7041654"/>
              <a:gd name="connsiteX12438" fmla="*/ 2235287 w 9636586"/>
              <a:gd name="connsiteY12438" fmla="*/ 1450304 h 7041654"/>
              <a:gd name="connsiteX12439" fmla="*/ 2238306 w 9636586"/>
              <a:gd name="connsiteY12439" fmla="*/ 1450816 h 7041654"/>
              <a:gd name="connsiteX12440" fmla="*/ 2240337 w 9636586"/>
              <a:gd name="connsiteY12440" fmla="*/ 1450816 h 7041654"/>
              <a:gd name="connsiteX12441" fmla="*/ 2242341 w 9636586"/>
              <a:gd name="connsiteY12441" fmla="*/ 1451290 h 7041654"/>
              <a:gd name="connsiteX12442" fmla="*/ 2243356 w 9636586"/>
              <a:gd name="connsiteY12442" fmla="*/ 1454321 h 7041654"/>
              <a:gd name="connsiteX12443" fmla="*/ 2243356 w 9636586"/>
              <a:gd name="connsiteY12443" fmla="*/ 1457352 h 7041654"/>
              <a:gd name="connsiteX12444" fmla="*/ 2242862 w 9636586"/>
              <a:gd name="connsiteY12444" fmla="*/ 1459872 h 7041654"/>
              <a:gd name="connsiteX12445" fmla="*/ 2241353 w 9636586"/>
              <a:gd name="connsiteY12445" fmla="*/ 1460383 h 7041654"/>
              <a:gd name="connsiteX12446" fmla="*/ 2239322 w 9636586"/>
              <a:gd name="connsiteY12446" fmla="*/ 1458374 h 7041654"/>
              <a:gd name="connsiteX12447" fmla="*/ 2236302 w 9636586"/>
              <a:gd name="connsiteY12447" fmla="*/ 1459872 h 7041654"/>
              <a:gd name="connsiteX12448" fmla="*/ 2239816 w 9636586"/>
              <a:gd name="connsiteY12448" fmla="*/ 1469476 h 7041654"/>
              <a:gd name="connsiteX12449" fmla="*/ 2242341 w 9636586"/>
              <a:gd name="connsiteY12449" fmla="*/ 1472507 h 7041654"/>
              <a:gd name="connsiteX12450" fmla="*/ 2243356 w 9636586"/>
              <a:gd name="connsiteY12450" fmla="*/ 1469476 h 7041654"/>
              <a:gd name="connsiteX12451" fmla="*/ 2244866 w 9636586"/>
              <a:gd name="connsiteY12451" fmla="*/ 1469476 h 7041654"/>
              <a:gd name="connsiteX12452" fmla="*/ 2245388 w 9636586"/>
              <a:gd name="connsiteY12452" fmla="*/ 1470498 h 7041654"/>
              <a:gd name="connsiteX12453" fmla="*/ 2246376 w 9636586"/>
              <a:gd name="connsiteY12453" fmla="*/ 1470973 h 7041654"/>
              <a:gd name="connsiteX12454" fmla="*/ 2247913 w 9636586"/>
              <a:gd name="connsiteY12454" fmla="*/ 1472507 h 7041654"/>
              <a:gd name="connsiteX12455" fmla="*/ 2248901 w 9636586"/>
              <a:gd name="connsiteY12455" fmla="*/ 1468453 h 7041654"/>
              <a:gd name="connsiteX12456" fmla="*/ 2247913 w 9636586"/>
              <a:gd name="connsiteY12456" fmla="*/ 1460383 h 7041654"/>
              <a:gd name="connsiteX12457" fmla="*/ 2248901 w 9636586"/>
              <a:gd name="connsiteY12457" fmla="*/ 1456841 h 7041654"/>
              <a:gd name="connsiteX12458" fmla="*/ 2248407 w 9636586"/>
              <a:gd name="connsiteY12458" fmla="*/ 1453847 h 7041654"/>
              <a:gd name="connsiteX12459" fmla="*/ 2251426 w 9636586"/>
              <a:gd name="connsiteY12459" fmla="*/ 1453847 h 7041654"/>
              <a:gd name="connsiteX12460" fmla="*/ 2255461 w 9636586"/>
              <a:gd name="connsiteY12460" fmla="*/ 1455344 h 7041654"/>
              <a:gd name="connsiteX12461" fmla="*/ 2259001 w 9636586"/>
              <a:gd name="connsiteY12461" fmla="*/ 1456841 h 7041654"/>
              <a:gd name="connsiteX12462" fmla="*/ 2260017 w 9636586"/>
              <a:gd name="connsiteY12462" fmla="*/ 1457863 h 7041654"/>
              <a:gd name="connsiteX12463" fmla="*/ 2263558 w 9636586"/>
              <a:gd name="connsiteY12463" fmla="*/ 1460894 h 7041654"/>
              <a:gd name="connsiteX12464" fmla="*/ 2267071 w 9636586"/>
              <a:gd name="connsiteY12464" fmla="*/ 1463414 h 7041654"/>
              <a:gd name="connsiteX12465" fmla="*/ 2268580 w 9636586"/>
              <a:gd name="connsiteY12465" fmla="*/ 1461405 h 7041654"/>
              <a:gd name="connsiteX12466" fmla="*/ 2261526 w 9636586"/>
              <a:gd name="connsiteY12466" fmla="*/ 1450304 h 7041654"/>
              <a:gd name="connsiteX12467" fmla="*/ 2260511 w 9636586"/>
              <a:gd name="connsiteY12467" fmla="*/ 1444753 h 7041654"/>
              <a:gd name="connsiteX12468" fmla="*/ 2267592 w 9636586"/>
              <a:gd name="connsiteY12468" fmla="*/ 1442709 h 7041654"/>
              <a:gd name="connsiteX12469" fmla="*/ 2267592 w 9636586"/>
              <a:gd name="connsiteY12469" fmla="*/ 1441723 h 7041654"/>
              <a:gd name="connsiteX12470" fmla="*/ 2263036 w 9636586"/>
              <a:gd name="connsiteY12470" fmla="*/ 1439203 h 7041654"/>
              <a:gd name="connsiteX12471" fmla="*/ 2258507 w 9636586"/>
              <a:gd name="connsiteY12471" fmla="*/ 1436172 h 7041654"/>
              <a:gd name="connsiteX12472" fmla="*/ 2254472 w 9636586"/>
              <a:gd name="connsiteY12472" fmla="*/ 1432630 h 7041654"/>
              <a:gd name="connsiteX12473" fmla="*/ 2251948 w 9636586"/>
              <a:gd name="connsiteY12473" fmla="*/ 1429087 h 7041654"/>
              <a:gd name="connsiteX12474" fmla="*/ 2255982 w 9636586"/>
              <a:gd name="connsiteY12474" fmla="*/ 1429599 h 7041654"/>
              <a:gd name="connsiteX12475" fmla="*/ 2264546 w 9636586"/>
              <a:gd name="connsiteY12475" fmla="*/ 1434127 h 7041654"/>
              <a:gd name="connsiteX12476" fmla="*/ 2269596 w 9636586"/>
              <a:gd name="connsiteY12476" fmla="*/ 1434638 h 7041654"/>
              <a:gd name="connsiteX12477" fmla="*/ 2274152 w 9636586"/>
              <a:gd name="connsiteY12477" fmla="*/ 1435149 h 7041654"/>
              <a:gd name="connsiteX12478" fmla="*/ 2276156 w 9636586"/>
              <a:gd name="connsiteY12478" fmla="*/ 1435661 h 7041654"/>
              <a:gd name="connsiteX12479" fmla="*/ 2277171 w 9636586"/>
              <a:gd name="connsiteY12479" fmla="*/ 1436684 h 7041654"/>
              <a:gd name="connsiteX12480" fmla="*/ 2277665 w 9636586"/>
              <a:gd name="connsiteY12480" fmla="*/ 1438692 h 7041654"/>
              <a:gd name="connsiteX12481" fmla="*/ 2279696 w 9636586"/>
              <a:gd name="connsiteY12481" fmla="*/ 1438692 h 7041654"/>
              <a:gd name="connsiteX12482" fmla="*/ 2284747 w 9636586"/>
              <a:gd name="connsiteY12482" fmla="*/ 1437670 h 7041654"/>
              <a:gd name="connsiteX12483" fmla="*/ 2292322 w 9636586"/>
              <a:gd name="connsiteY12483" fmla="*/ 1438692 h 7041654"/>
              <a:gd name="connsiteX12484" fmla="*/ 2295835 w 9636586"/>
              <a:gd name="connsiteY12484" fmla="*/ 1440700 h 7041654"/>
              <a:gd name="connsiteX12485" fmla="*/ 2300886 w 9636586"/>
              <a:gd name="connsiteY12485" fmla="*/ 1443731 h 7041654"/>
              <a:gd name="connsiteX12486" fmla="*/ 2304426 w 9636586"/>
              <a:gd name="connsiteY12486" fmla="*/ 1445265 h 7041654"/>
              <a:gd name="connsiteX12487" fmla="*/ 2304920 w 9636586"/>
              <a:gd name="connsiteY12487" fmla="*/ 1446762 h 7041654"/>
              <a:gd name="connsiteX12488" fmla="*/ 2310986 w 9636586"/>
              <a:gd name="connsiteY12488" fmla="*/ 1461405 h 7041654"/>
              <a:gd name="connsiteX12489" fmla="*/ 2313511 w 9636586"/>
              <a:gd name="connsiteY12489" fmla="*/ 1463925 h 7041654"/>
              <a:gd name="connsiteX12490" fmla="*/ 2316036 w 9636586"/>
              <a:gd name="connsiteY12490" fmla="*/ 1465934 h 7041654"/>
              <a:gd name="connsiteX12491" fmla="*/ 2331681 w 9636586"/>
              <a:gd name="connsiteY12491" fmla="*/ 1466956 h 7041654"/>
              <a:gd name="connsiteX12492" fmla="*/ 2338241 w 9636586"/>
              <a:gd name="connsiteY12492" fmla="*/ 1468453 h 7041654"/>
              <a:gd name="connsiteX12493" fmla="*/ 2340766 w 9636586"/>
              <a:gd name="connsiteY12493" fmla="*/ 1468453 h 7041654"/>
              <a:gd name="connsiteX12494" fmla="*/ 2345295 w 9636586"/>
              <a:gd name="connsiteY12494" fmla="*/ 1459397 h 7041654"/>
              <a:gd name="connsiteX12495" fmla="*/ 2349357 w 9636586"/>
              <a:gd name="connsiteY12495" fmla="*/ 1456366 h 7041654"/>
              <a:gd name="connsiteX12496" fmla="*/ 2351882 w 9636586"/>
              <a:gd name="connsiteY12496" fmla="*/ 1456841 h 7041654"/>
              <a:gd name="connsiteX12497" fmla="*/ 2357426 w 9636586"/>
              <a:gd name="connsiteY12497" fmla="*/ 1460894 h 7041654"/>
              <a:gd name="connsiteX12498" fmla="*/ 2361955 w 9636586"/>
              <a:gd name="connsiteY12498" fmla="*/ 1463925 h 7041654"/>
              <a:gd name="connsiteX12499" fmla="*/ 2367006 w 9636586"/>
              <a:gd name="connsiteY12499" fmla="*/ 1465422 h 7041654"/>
              <a:gd name="connsiteX12500" fmla="*/ 2391735 w 9636586"/>
              <a:gd name="connsiteY12500" fmla="*/ 1466445 h 7041654"/>
              <a:gd name="connsiteX12501" fmla="*/ 2397801 w 9636586"/>
              <a:gd name="connsiteY12501" fmla="*/ 1466445 h 7041654"/>
              <a:gd name="connsiteX12502" fmla="*/ 2403345 w 9636586"/>
              <a:gd name="connsiteY12502" fmla="*/ 1463925 h 7041654"/>
              <a:gd name="connsiteX12503" fmla="*/ 2404855 w 9636586"/>
              <a:gd name="connsiteY12503" fmla="*/ 1465934 h 7041654"/>
              <a:gd name="connsiteX12504" fmla="*/ 2409905 w 9636586"/>
              <a:gd name="connsiteY12504" fmla="*/ 1463925 h 7041654"/>
              <a:gd name="connsiteX12505" fmla="*/ 2418990 w 9636586"/>
              <a:gd name="connsiteY12505" fmla="*/ 1462903 h 7041654"/>
              <a:gd name="connsiteX12506" fmla="*/ 2427060 w 9636586"/>
              <a:gd name="connsiteY12506" fmla="*/ 1463414 h 7041654"/>
              <a:gd name="connsiteX12507" fmla="*/ 2431616 w 9636586"/>
              <a:gd name="connsiteY12507" fmla="*/ 1466445 h 7041654"/>
              <a:gd name="connsiteX12508" fmla="*/ 2434635 w 9636586"/>
              <a:gd name="connsiteY12508" fmla="*/ 1469987 h 7041654"/>
              <a:gd name="connsiteX12509" fmla="*/ 2442210 w 9636586"/>
              <a:gd name="connsiteY12509" fmla="*/ 1471996 h 7041654"/>
              <a:gd name="connsiteX12510" fmla="*/ 2450280 w 9636586"/>
              <a:gd name="connsiteY12510" fmla="*/ 1470498 h 7041654"/>
              <a:gd name="connsiteX12511" fmla="*/ 2454836 w 9636586"/>
              <a:gd name="connsiteY12511" fmla="*/ 1466956 h 7041654"/>
              <a:gd name="connsiteX12512" fmla="*/ 2451295 w 9636586"/>
              <a:gd name="connsiteY12512" fmla="*/ 1466445 h 7041654"/>
              <a:gd name="connsiteX12513" fmla="*/ 2442210 w 9636586"/>
              <a:gd name="connsiteY12513" fmla="*/ 1467468 h 7041654"/>
              <a:gd name="connsiteX12514" fmla="*/ 2439191 w 9636586"/>
              <a:gd name="connsiteY12514" fmla="*/ 1466445 h 7041654"/>
              <a:gd name="connsiteX12515" fmla="*/ 2435650 w 9636586"/>
              <a:gd name="connsiteY12515" fmla="*/ 1463925 h 7041654"/>
              <a:gd name="connsiteX12516" fmla="*/ 2432110 w 9636586"/>
              <a:gd name="connsiteY12516" fmla="*/ 1462903 h 7041654"/>
              <a:gd name="connsiteX12517" fmla="*/ 2424040 w 9636586"/>
              <a:gd name="connsiteY12517" fmla="*/ 1460894 h 7041654"/>
              <a:gd name="connsiteX12518" fmla="*/ 2412924 w 9636586"/>
              <a:gd name="connsiteY12518" fmla="*/ 1454833 h 7041654"/>
              <a:gd name="connsiteX12519" fmla="*/ 2392257 w 9636586"/>
              <a:gd name="connsiteY12519" fmla="*/ 1451290 h 7041654"/>
              <a:gd name="connsiteX12520" fmla="*/ 2387700 w 9636586"/>
              <a:gd name="connsiteY12520" fmla="*/ 1451290 h 7041654"/>
              <a:gd name="connsiteX12521" fmla="*/ 2372550 w 9636586"/>
              <a:gd name="connsiteY12521" fmla="*/ 1453335 h 7041654"/>
              <a:gd name="connsiteX12522" fmla="*/ 2369530 w 9636586"/>
              <a:gd name="connsiteY12522" fmla="*/ 1454833 h 7041654"/>
              <a:gd name="connsiteX12523" fmla="*/ 2367527 w 9636586"/>
              <a:gd name="connsiteY12523" fmla="*/ 1455344 h 7041654"/>
              <a:gd name="connsiteX12524" fmla="*/ 2363465 w 9636586"/>
              <a:gd name="connsiteY12524" fmla="*/ 1452824 h 7041654"/>
              <a:gd name="connsiteX12525" fmla="*/ 2362971 w 9636586"/>
              <a:gd name="connsiteY12525" fmla="*/ 1453335 h 7041654"/>
              <a:gd name="connsiteX12526" fmla="*/ 2361955 w 9636586"/>
              <a:gd name="connsiteY12526" fmla="*/ 1453847 h 7041654"/>
              <a:gd name="connsiteX12527" fmla="*/ 2360967 w 9636586"/>
              <a:gd name="connsiteY12527" fmla="*/ 1454321 h 7041654"/>
              <a:gd name="connsiteX12528" fmla="*/ 2357920 w 9636586"/>
              <a:gd name="connsiteY12528" fmla="*/ 1454321 h 7041654"/>
              <a:gd name="connsiteX12529" fmla="*/ 2354901 w 9636586"/>
              <a:gd name="connsiteY12529" fmla="*/ 1453847 h 7041654"/>
              <a:gd name="connsiteX12530" fmla="*/ 2352376 w 9636586"/>
              <a:gd name="connsiteY12530" fmla="*/ 1451801 h 7041654"/>
              <a:gd name="connsiteX12531" fmla="*/ 2350866 w 9636586"/>
              <a:gd name="connsiteY12531" fmla="*/ 1445739 h 7041654"/>
              <a:gd name="connsiteX12532" fmla="*/ 2350345 w 9636586"/>
              <a:gd name="connsiteY12532" fmla="*/ 1444753 h 7041654"/>
              <a:gd name="connsiteX12533" fmla="*/ 2348836 w 9636586"/>
              <a:gd name="connsiteY12533" fmla="*/ 1443731 h 7041654"/>
              <a:gd name="connsiteX12534" fmla="*/ 2348836 w 9636586"/>
              <a:gd name="connsiteY12534" fmla="*/ 1442234 h 7041654"/>
              <a:gd name="connsiteX12535" fmla="*/ 2348836 w 9636586"/>
              <a:gd name="connsiteY12535" fmla="*/ 1439677 h 7041654"/>
              <a:gd name="connsiteX12536" fmla="*/ 2350866 w 9636586"/>
              <a:gd name="connsiteY12536" fmla="*/ 1435661 h 7041654"/>
              <a:gd name="connsiteX12537" fmla="*/ 2351360 w 9636586"/>
              <a:gd name="connsiteY12537" fmla="*/ 1433141 h 7041654"/>
              <a:gd name="connsiteX12538" fmla="*/ 2350866 w 9636586"/>
              <a:gd name="connsiteY12538" fmla="*/ 1431607 h 7041654"/>
              <a:gd name="connsiteX12539" fmla="*/ 2348342 w 9636586"/>
              <a:gd name="connsiteY12539" fmla="*/ 1430110 h 7041654"/>
              <a:gd name="connsiteX12540" fmla="*/ 2347820 w 9636586"/>
              <a:gd name="connsiteY12540" fmla="*/ 1428576 h 7041654"/>
              <a:gd name="connsiteX12541" fmla="*/ 2349357 w 9636586"/>
              <a:gd name="connsiteY12541" fmla="*/ 1425545 h 7041654"/>
              <a:gd name="connsiteX12542" fmla="*/ 2350345 w 9636586"/>
              <a:gd name="connsiteY12542" fmla="*/ 1423026 h 7041654"/>
              <a:gd name="connsiteX12543" fmla="*/ 2350345 w 9636586"/>
              <a:gd name="connsiteY12543" fmla="*/ 1420506 h 7041654"/>
              <a:gd name="connsiteX12544" fmla="*/ 2350866 w 9636586"/>
              <a:gd name="connsiteY12544" fmla="*/ 1419009 h 7041654"/>
              <a:gd name="connsiteX12545" fmla="*/ 2355395 w 9636586"/>
              <a:gd name="connsiteY12545" fmla="*/ 1417475 h 7041654"/>
              <a:gd name="connsiteX12546" fmla="*/ 2357426 w 9636586"/>
              <a:gd name="connsiteY12546" fmla="*/ 1415978 h 7041654"/>
              <a:gd name="connsiteX12547" fmla="*/ 2357920 w 9636586"/>
              <a:gd name="connsiteY12547" fmla="*/ 1413458 h 7041654"/>
              <a:gd name="connsiteX12548" fmla="*/ 2358442 w 9636586"/>
              <a:gd name="connsiteY12548" fmla="*/ 1398814 h 7041654"/>
              <a:gd name="connsiteX12549" fmla="*/ 2359430 w 9636586"/>
              <a:gd name="connsiteY12549" fmla="*/ 1396806 h 7041654"/>
              <a:gd name="connsiteX12550" fmla="*/ 2360967 w 9636586"/>
              <a:gd name="connsiteY12550" fmla="*/ 1395272 h 7041654"/>
              <a:gd name="connsiteX12551" fmla="*/ 2363465 w 9636586"/>
              <a:gd name="connsiteY12551" fmla="*/ 1395272 h 7041654"/>
              <a:gd name="connsiteX12552" fmla="*/ 2365990 w 9636586"/>
              <a:gd name="connsiteY12552" fmla="*/ 1397281 h 7041654"/>
              <a:gd name="connsiteX12553" fmla="*/ 2367006 w 9636586"/>
              <a:gd name="connsiteY12553" fmla="*/ 1399326 h 7041654"/>
              <a:gd name="connsiteX12554" fmla="*/ 2367006 w 9636586"/>
              <a:gd name="connsiteY12554" fmla="*/ 1402357 h 7041654"/>
              <a:gd name="connsiteX12555" fmla="*/ 2366512 w 9636586"/>
              <a:gd name="connsiteY12555" fmla="*/ 1405388 h 7041654"/>
              <a:gd name="connsiteX12556" fmla="*/ 2367006 w 9636586"/>
              <a:gd name="connsiteY12556" fmla="*/ 1407907 h 7041654"/>
              <a:gd name="connsiteX12557" fmla="*/ 2367527 w 9636586"/>
              <a:gd name="connsiteY12557" fmla="*/ 1409405 h 7041654"/>
              <a:gd name="connsiteX12558" fmla="*/ 2372550 w 9636586"/>
              <a:gd name="connsiteY12558" fmla="*/ 1413458 h 7041654"/>
              <a:gd name="connsiteX12559" fmla="*/ 2375075 w 9636586"/>
              <a:gd name="connsiteY12559" fmla="*/ 1417000 h 7041654"/>
              <a:gd name="connsiteX12560" fmla="*/ 2376612 w 9636586"/>
              <a:gd name="connsiteY12560" fmla="*/ 1420506 h 7041654"/>
              <a:gd name="connsiteX12561" fmla="*/ 2378616 w 9636586"/>
              <a:gd name="connsiteY12561" fmla="*/ 1416489 h 7041654"/>
              <a:gd name="connsiteX12562" fmla="*/ 2382156 w 9636586"/>
              <a:gd name="connsiteY12562" fmla="*/ 1410938 h 7041654"/>
              <a:gd name="connsiteX12563" fmla="*/ 2386685 w 9636586"/>
              <a:gd name="connsiteY12563" fmla="*/ 1406885 h 7041654"/>
              <a:gd name="connsiteX12564" fmla="*/ 2392257 w 9636586"/>
              <a:gd name="connsiteY12564" fmla="*/ 1407907 h 7041654"/>
              <a:gd name="connsiteX12565" fmla="*/ 2391241 w 9636586"/>
              <a:gd name="connsiteY12565" fmla="*/ 1403854 h 7041654"/>
              <a:gd name="connsiteX12566" fmla="*/ 2391241 w 9636586"/>
              <a:gd name="connsiteY12566" fmla="*/ 1389722 h 7041654"/>
              <a:gd name="connsiteX12567" fmla="*/ 2389732 w 9636586"/>
              <a:gd name="connsiteY12567" fmla="*/ 1382162 h 7041654"/>
              <a:gd name="connsiteX12568" fmla="*/ 2391241 w 9636586"/>
              <a:gd name="connsiteY12568" fmla="*/ 1379643 h 7041654"/>
              <a:gd name="connsiteX12569" fmla="*/ 2396786 w 9636586"/>
              <a:gd name="connsiteY12569" fmla="*/ 1379643 h 7041654"/>
              <a:gd name="connsiteX12570" fmla="*/ 2394754 w 9636586"/>
              <a:gd name="connsiteY12570" fmla="*/ 1376100 h 7041654"/>
              <a:gd name="connsiteX12571" fmla="*/ 2394260 w 9636586"/>
              <a:gd name="connsiteY12571" fmla="*/ 1372047 h 7041654"/>
              <a:gd name="connsiteX12572" fmla="*/ 2394754 w 9636586"/>
              <a:gd name="connsiteY12572" fmla="*/ 1363977 h 7041654"/>
              <a:gd name="connsiteX12573" fmla="*/ 2397280 w 9636586"/>
              <a:gd name="connsiteY12573" fmla="*/ 1360434 h 7041654"/>
              <a:gd name="connsiteX12574" fmla="*/ 2401836 w 9636586"/>
              <a:gd name="connsiteY12574" fmla="*/ 1356929 h 7041654"/>
              <a:gd name="connsiteX12575" fmla="*/ 2406886 w 9636586"/>
              <a:gd name="connsiteY12575" fmla="*/ 1356418 h 7041654"/>
              <a:gd name="connsiteX12576" fmla="*/ 2409411 w 9636586"/>
              <a:gd name="connsiteY12576" fmla="*/ 1360434 h 7041654"/>
              <a:gd name="connsiteX12577" fmla="*/ 2410427 w 9636586"/>
              <a:gd name="connsiteY12577" fmla="*/ 1360434 h 7041654"/>
              <a:gd name="connsiteX12578" fmla="*/ 2412430 w 9636586"/>
              <a:gd name="connsiteY12578" fmla="*/ 1354884 h 7041654"/>
              <a:gd name="connsiteX12579" fmla="*/ 2413446 w 9636586"/>
              <a:gd name="connsiteY12579" fmla="*/ 1351378 h 7041654"/>
              <a:gd name="connsiteX12580" fmla="*/ 2415450 w 9636586"/>
              <a:gd name="connsiteY12580" fmla="*/ 1347836 h 7041654"/>
              <a:gd name="connsiteX12581" fmla="*/ 2420006 w 9636586"/>
              <a:gd name="connsiteY12581" fmla="*/ 1344805 h 7041654"/>
              <a:gd name="connsiteX12582" fmla="*/ 2412924 w 9636586"/>
              <a:gd name="connsiteY12582" fmla="*/ 1342285 h 7041654"/>
              <a:gd name="connsiteX12583" fmla="*/ 2409411 w 9636586"/>
              <a:gd name="connsiteY12583" fmla="*/ 1341774 h 7041654"/>
              <a:gd name="connsiteX12584" fmla="*/ 2399310 w 9636586"/>
              <a:gd name="connsiteY12584" fmla="*/ 1342285 h 7041654"/>
              <a:gd name="connsiteX12585" fmla="*/ 2397801 w 9636586"/>
              <a:gd name="connsiteY12585" fmla="*/ 1342797 h 7041654"/>
              <a:gd name="connsiteX12586" fmla="*/ 2394754 w 9636586"/>
              <a:gd name="connsiteY12586" fmla="*/ 1344805 h 7041654"/>
              <a:gd name="connsiteX12587" fmla="*/ 2390720 w 9636586"/>
              <a:gd name="connsiteY12587" fmla="*/ 1353387 h 7041654"/>
              <a:gd name="connsiteX12588" fmla="*/ 2384681 w 9636586"/>
              <a:gd name="connsiteY12588" fmla="*/ 1359448 h 7041654"/>
              <a:gd name="connsiteX12589" fmla="*/ 2375596 w 9636586"/>
              <a:gd name="connsiteY12589" fmla="*/ 1378621 h 7041654"/>
              <a:gd name="connsiteX12590" fmla="*/ 2370024 w 9636586"/>
              <a:gd name="connsiteY12590" fmla="*/ 1384682 h 7041654"/>
              <a:gd name="connsiteX12591" fmla="*/ 2369530 w 9636586"/>
              <a:gd name="connsiteY12591" fmla="*/ 1381651 h 7041654"/>
              <a:gd name="connsiteX12592" fmla="*/ 2370024 w 9636586"/>
              <a:gd name="connsiteY12592" fmla="*/ 1379643 h 7041654"/>
              <a:gd name="connsiteX12593" fmla="*/ 2370546 w 9636586"/>
              <a:gd name="connsiteY12593" fmla="*/ 1377123 h 7041654"/>
              <a:gd name="connsiteX12594" fmla="*/ 2371040 w 9636586"/>
              <a:gd name="connsiteY12594" fmla="*/ 1374092 h 7041654"/>
              <a:gd name="connsiteX12595" fmla="*/ 2370546 w 9636586"/>
              <a:gd name="connsiteY12595" fmla="*/ 1372558 h 7041654"/>
              <a:gd name="connsiteX12596" fmla="*/ 2369036 w 9636586"/>
              <a:gd name="connsiteY12596" fmla="*/ 1371061 h 7041654"/>
              <a:gd name="connsiteX12597" fmla="*/ 2367527 w 9636586"/>
              <a:gd name="connsiteY12597" fmla="*/ 1369527 h 7041654"/>
              <a:gd name="connsiteX12598" fmla="*/ 2366512 w 9636586"/>
              <a:gd name="connsiteY12598" fmla="*/ 1363465 h 7041654"/>
              <a:gd name="connsiteX12599" fmla="*/ 2361955 w 9636586"/>
              <a:gd name="connsiteY12599" fmla="*/ 1352364 h 7041654"/>
              <a:gd name="connsiteX12600" fmla="*/ 2359952 w 9636586"/>
              <a:gd name="connsiteY12600" fmla="*/ 1348859 h 7041654"/>
              <a:gd name="connsiteX12601" fmla="*/ 2360446 w 9636586"/>
              <a:gd name="connsiteY12601" fmla="*/ 1351378 h 7041654"/>
              <a:gd name="connsiteX12602" fmla="*/ 2359952 w 9636586"/>
              <a:gd name="connsiteY12602" fmla="*/ 1353898 h 7041654"/>
              <a:gd name="connsiteX12603" fmla="*/ 2359430 w 9636586"/>
              <a:gd name="connsiteY12603" fmla="*/ 1354884 h 7041654"/>
              <a:gd name="connsiteX12604" fmla="*/ 2357426 w 9636586"/>
              <a:gd name="connsiteY12604" fmla="*/ 1354884 h 7041654"/>
              <a:gd name="connsiteX12605" fmla="*/ 2356411 w 9636586"/>
              <a:gd name="connsiteY12605" fmla="*/ 1356418 h 7041654"/>
              <a:gd name="connsiteX12606" fmla="*/ 2355395 w 9636586"/>
              <a:gd name="connsiteY12606" fmla="*/ 1356929 h 7041654"/>
              <a:gd name="connsiteX12607" fmla="*/ 2353392 w 9636586"/>
              <a:gd name="connsiteY12607" fmla="*/ 1359448 h 7041654"/>
              <a:gd name="connsiteX12608" fmla="*/ 2351882 w 9636586"/>
              <a:gd name="connsiteY12608" fmla="*/ 1344805 h 7041654"/>
              <a:gd name="connsiteX12609" fmla="*/ 2350866 w 9636586"/>
              <a:gd name="connsiteY12609" fmla="*/ 1341263 h 7041654"/>
              <a:gd name="connsiteX12610" fmla="*/ 2348836 w 9636586"/>
              <a:gd name="connsiteY12610" fmla="*/ 1337757 h 7041654"/>
              <a:gd name="connsiteX12611" fmla="*/ 2348342 w 9636586"/>
              <a:gd name="connsiteY12611" fmla="*/ 1333193 h 7041654"/>
              <a:gd name="connsiteX12612" fmla="*/ 2348836 w 9636586"/>
              <a:gd name="connsiteY12612" fmla="*/ 1329175 h 7041654"/>
              <a:gd name="connsiteX12613" fmla="*/ 2350345 w 9636586"/>
              <a:gd name="connsiteY12613" fmla="*/ 1326619 h 7041654"/>
              <a:gd name="connsiteX12614" fmla="*/ 2347820 w 9636586"/>
              <a:gd name="connsiteY12614" fmla="*/ 1320594 h 7041654"/>
              <a:gd name="connsiteX12615" fmla="*/ 2347326 w 9636586"/>
              <a:gd name="connsiteY12615" fmla="*/ 1318038 h 7041654"/>
              <a:gd name="connsiteX12616" fmla="*/ 2347820 w 9636586"/>
              <a:gd name="connsiteY12616" fmla="*/ 1316541 h 7041654"/>
              <a:gd name="connsiteX12617" fmla="*/ 2348342 w 9636586"/>
              <a:gd name="connsiteY12617" fmla="*/ 1316029 h 7041654"/>
              <a:gd name="connsiteX12618" fmla="*/ 2348836 w 9636586"/>
              <a:gd name="connsiteY12618" fmla="*/ 1316541 h 7041654"/>
              <a:gd name="connsiteX12619" fmla="*/ 2350345 w 9636586"/>
              <a:gd name="connsiteY12619" fmla="*/ 1318038 h 7041654"/>
              <a:gd name="connsiteX12620" fmla="*/ 2351360 w 9636586"/>
              <a:gd name="connsiteY12620" fmla="*/ 1318038 h 7041654"/>
              <a:gd name="connsiteX12621" fmla="*/ 2351360 w 9636586"/>
              <a:gd name="connsiteY12621" fmla="*/ 1316029 h 7041654"/>
              <a:gd name="connsiteX12622" fmla="*/ 2351360 w 9636586"/>
              <a:gd name="connsiteY12622" fmla="*/ 1313509 h 7041654"/>
              <a:gd name="connsiteX12623" fmla="*/ 2351882 w 9636586"/>
              <a:gd name="connsiteY12623" fmla="*/ 1311501 h 7041654"/>
              <a:gd name="connsiteX12624" fmla="*/ 2353392 w 9636586"/>
              <a:gd name="connsiteY12624" fmla="*/ 1309967 h 7041654"/>
              <a:gd name="connsiteX12625" fmla="*/ 2355395 w 9636586"/>
              <a:gd name="connsiteY12625" fmla="*/ 1317052 h 7041654"/>
              <a:gd name="connsiteX12626" fmla="*/ 2357426 w 9636586"/>
              <a:gd name="connsiteY12626" fmla="*/ 1312012 h 7041654"/>
              <a:gd name="connsiteX12627" fmla="*/ 2357920 w 9636586"/>
              <a:gd name="connsiteY12627" fmla="*/ 1306936 h 7041654"/>
              <a:gd name="connsiteX12628" fmla="*/ 2355395 w 9636586"/>
              <a:gd name="connsiteY12628" fmla="*/ 1303906 h 7041654"/>
              <a:gd name="connsiteX12629" fmla="*/ 2351360 w 9636586"/>
              <a:gd name="connsiteY12629" fmla="*/ 1304417 h 7041654"/>
              <a:gd name="connsiteX12630" fmla="*/ 2352376 w 9636586"/>
              <a:gd name="connsiteY12630" fmla="*/ 1294338 h 7041654"/>
              <a:gd name="connsiteX12631" fmla="*/ 2351360 w 9636586"/>
              <a:gd name="connsiteY12631" fmla="*/ 1290796 h 7041654"/>
              <a:gd name="connsiteX12632" fmla="*/ 2347326 w 9636586"/>
              <a:gd name="connsiteY12632" fmla="*/ 1287765 h 7041654"/>
              <a:gd name="connsiteX12633" fmla="*/ 2350345 w 9636586"/>
              <a:gd name="connsiteY12633" fmla="*/ 1286779 h 7041654"/>
              <a:gd name="connsiteX12634" fmla="*/ 2353392 w 9636586"/>
              <a:gd name="connsiteY12634" fmla="*/ 1288276 h 7041654"/>
              <a:gd name="connsiteX12635" fmla="*/ 2356411 w 9636586"/>
              <a:gd name="connsiteY12635" fmla="*/ 1289298 h 7041654"/>
              <a:gd name="connsiteX12636" fmla="*/ 2357426 w 9636586"/>
              <a:gd name="connsiteY12636" fmla="*/ 1289298 h 7041654"/>
              <a:gd name="connsiteX12637" fmla="*/ 2357920 w 9636586"/>
              <a:gd name="connsiteY12637" fmla="*/ 1288787 h 7041654"/>
              <a:gd name="connsiteX12638" fmla="*/ 2361461 w 9636586"/>
              <a:gd name="connsiteY12638" fmla="*/ 1287765 h 7041654"/>
              <a:gd name="connsiteX12639" fmla="*/ 2362971 w 9636586"/>
              <a:gd name="connsiteY12639" fmla="*/ 1286779 h 7041654"/>
              <a:gd name="connsiteX12640" fmla="*/ 2362971 w 9636586"/>
              <a:gd name="connsiteY12640" fmla="*/ 1280205 h 7041654"/>
              <a:gd name="connsiteX12641" fmla="*/ 2367006 w 9636586"/>
              <a:gd name="connsiteY12641" fmla="*/ 1276152 h 7041654"/>
              <a:gd name="connsiteX12642" fmla="*/ 2373565 w 9636586"/>
              <a:gd name="connsiteY12642" fmla="*/ 1275641 h 7041654"/>
              <a:gd name="connsiteX12643" fmla="*/ 2380125 w 9636586"/>
              <a:gd name="connsiteY12643" fmla="*/ 1278672 h 7041654"/>
              <a:gd name="connsiteX12644" fmla="*/ 2385697 w 9636586"/>
              <a:gd name="connsiteY12644" fmla="*/ 1282725 h 7041654"/>
              <a:gd name="connsiteX12645" fmla="*/ 2388716 w 9636586"/>
              <a:gd name="connsiteY12645" fmla="*/ 1283748 h 7041654"/>
              <a:gd name="connsiteX12646" fmla="*/ 2392751 w 9636586"/>
              <a:gd name="connsiteY12646" fmla="*/ 1284734 h 7041654"/>
              <a:gd name="connsiteX12647" fmla="*/ 2396786 w 9636586"/>
              <a:gd name="connsiteY12647" fmla="*/ 1283748 h 7041654"/>
              <a:gd name="connsiteX12648" fmla="*/ 2398816 w 9636586"/>
              <a:gd name="connsiteY12648" fmla="*/ 1283236 h 7041654"/>
              <a:gd name="connsiteX12649" fmla="*/ 2398816 w 9636586"/>
              <a:gd name="connsiteY12649" fmla="*/ 1268082 h 7041654"/>
              <a:gd name="connsiteX12650" fmla="*/ 2399310 w 9636586"/>
              <a:gd name="connsiteY12650" fmla="*/ 1267059 h 7041654"/>
              <a:gd name="connsiteX12651" fmla="*/ 2400326 w 9636586"/>
              <a:gd name="connsiteY12651" fmla="*/ 1266073 h 7041654"/>
              <a:gd name="connsiteX12652" fmla="*/ 2401342 w 9636586"/>
              <a:gd name="connsiteY12652" fmla="*/ 1265051 h 7041654"/>
              <a:gd name="connsiteX12653" fmla="*/ 2402330 w 9636586"/>
              <a:gd name="connsiteY12653" fmla="*/ 1266073 h 7041654"/>
              <a:gd name="connsiteX12654" fmla="*/ 2403345 w 9636586"/>
              <a:gd name="connsiteY12654" fmla="*/ 1267059 h 7041654"/>
              <a:gd name="connsiteX12655" fmla="*/ 2401836 w 9636586"/>
              <a:gd name="connsiteY12655" fmla="*/ 1271113 h 7041654"/>
              <a:gd name="connsiteX12656" fmla="*/ 2401836 w 9636586"/>
              <a:gd name="connsiteY12656" fmla="*/ 1273633 h 7041654"/>
              <a:gd name="connsiteX12657" fmla="*/ 2404361 w 9636586"/>
              <a:gd name="connsiteY12657" fmla="*/ 1276663 h 7041654"/>
              <a:gd name="connsiteX12658" fmla="*/ 2406886 w 9636586"/>
              <a:gd name="connsiteY12658" fmla="*/ 1277686 h 7041654"/>
              <a:gd name="connsiteX12659" fmla="*/ 2409905 w 9636586"/>
              <a:gd name="connsiteY12659" fmla="*/ 1276663 h 7041654"/>
              <a:gd name="connsiteX12660" fmla="*/ 2411415 w 9636586"/>
              <a:gd name="connsiteY12660" fmla="*/ 1273633 h 7041654"/>
              <a:gd name="connsiteX12661" fmla="*/ 2407902 w 9636586"/>
              <a:gd name="connsiteY12661" fmla="*/ 1270602 h 7041654"/>
              <a:gd name="connsiteX12662" fmla="*/ 2407902 w 9636586"/>
              <a:gd name="connsiteY12662" fmla="*/ 1265051 h 7041654"/>
              <a:gd name="connsiteX12663" fmla="*/ 2410427 w 9636586"/>
              <a:gd name="connsiteY12663" fmla="*/ 1260523 h 7041654"/>
              <a:gd name="connsiteX12664" fmla="*/ 2412924 w 9636586"/>
              <a:gd name="connsiteY12664" fmla="*/ 1255958 h 7041654"/>
              <a:gd name="connsiteX12665" fmla="*/ 2419512 w 9636586"/>
              <a:gd name="connsiteY12665" fmla="*/ 1253949 h 7041654"/>
              <a:gd name="connsiteX12666" fmla="*/ 2420006 w 9636586"/>
              <a:gd name="connsiteY12666" fmla="*/ 1253438 h 7041654"/>
              <a:gd name="connsiteX12667" fmla="*/ 2419512 w 9636586"/>
              <a:gd name="connsiteY12667" fmla="*/ 1250918 h 7041654"/>
              <a:gd name="connsiteX12668" fmla="*/ 2415450 w 9636586"/>
              <a:gd name="connsiteY12668" fmla="*/ 1250918 h 7041654"/>
              <a:gd name="connsiteX12669" fmla="*/ 2414461 w 9636586"/>
              <a:gd name="connsiteY12669" fmla="*/ 1247887 h 7041654"/>
              <a:gd name="connsiteX12670" fmla="*/ 2409905 w 9636586"/>
              <a:gd name="connsiteY12670" fmla="*/ 1251430 h 7041654"/>
              <a:gd name="connsiteX12671" fmla="*/ 2407380 w 9636586"/>
              <a:gd name="connsiteY12671" fmla="*/ 1251941 h 7041654"/>
              <a:gd name="connsiteX12672" fmla="*/ 2406364 w 9636586"/>
              <a:gd name="connsiteY12672" fmla="*/ 1249421 h 7041654"/>
              <a:gd name="connsiteX12673" fmla="*/ 2406886 w 9636586"/>
              <a:gd name="connsiteY12673" fmla="*/ 1246390 h 7041654"/>
              <a:gd name="connsiteX12674" fmla="*/ 2408396 w 9636586"/>
              <a:gd name="connsiteY12674" fmla="*/ 1245368 h 7041654"/>
              <a:gd name="connsiteX12675" fmla="*/ 2410921 w 9636586"/>
              <a:gd name="connsiteY12675" fmla="*/ 1245368 h 7041654"/>
              <a:gd name="connsiteX12676" fmla="*/ 2412924 w 9636586"/>
              <a:gd name="connsiteY12676" fmla="*/ 1244346 h 7041654"/>
              <a:gd name="connsiteX12677" fmla="*/ 2412924 w 9636586"/>
              <a:gd name="connsiteY12677" fmla="*/ 1241351 h 7041654"/>
              <a:gd name="connsiteX12678" fmla="*/ 2410921 w 9636586"/>
              <a:gd name="connsiteY12678" fmla="*/ 1239817 h 7041654"/>
              <a:gd name="connsiteX12679" fmla="*/ 2407902 w 9636586"/>
              <a:gd name="connsiteY12679" fmla="*/ 1239817 h 7041654"/>
              <a:gd name="connsiteX12680" fmla="*/ 2406364 w 9636586"/>
              <a:gd name="connsiteY12680" fmla="*/ 1239817 h 7041654"/>
              <a:gd name="connsiteX12681" fmla="*/ 2405376 w 9636586"/>
              <a:gd name="connsiteY12681" fmla="*/ 1238320 h 7041654"/>
              <a:gd name="connsiteX12682" fmla="*/ 2405376 w 9636586"/>
              <a:gd name="connsiteY12682" fmla="*/ 1235801 h 7041654"/>
              <a:gd name="connsiteX12683" fmla="*/ 2406364 w 9636586"/>
              <a:gd name="connsiteY12683" fmla="*/ 1230724 h 7041654"/>
              <a:gd name="connsiteX12684" fmla="*/ 2409905 w 9636586"/>
              <a:gd name="connsiteY12684" fmla="*/ 1233244 h 7041654"/>
              <a:gd name="connsiteX12685" fmla="*/ 2410921 w 9636586"/>
              <a:gd name="connsiteY12685" fmla="*/ 1233755 h 7041654"/>
              <a:gd name="connsiteX12686" fmla="*/ 2412924 w 9636586"/>
              <a:gd name="connsiteY12686" fmla="*/ 1233755 h 7041654"/>
              <a:gd name="connsiteX12687" fmla="*/ 2412924 w 9636586"/>
              <a:gd name="connsiteY12687" fmla="*/ 1233244 h 7041654"/>
              <a:gd name="connsiteX12688" fmla="*/ 2412924 w 9636586"/>
              <a:gd name="connsiteY12688" fmla="*/ 1232769 h 7041654"/>
              <a:gd name="connsiteX12689" fmla="*/ 2413940 w 9636586"/>
              <a:gd name="connsiteY12689" fmla="*/ 1231747 h 7041654"/>
              <a:gd name="connsiteX12690" fmla="*/ 2415450 w 9636586"/>
              <a:gd name="connsiteY12690" fmla="*/ 1230724 h 7041654"/>
              <a:gd name="connsiteX12691" fmla="*/ 2415971 w 9636586"/>
              <a:gd name="connsiteY12691" fmla="*/ 1231747 h 7041654"/>
              <a:gd name="connsiteX12692" fmla="*/ 2416465 w 9636586"/>
              <a:gd name="connsiteY12692" fmla="*/ 1235289 h 7041654"/>
              <a:gd name="connsiteX12693" fmla="*/ 2416465 w 9636586"/>
              <a:gd name="connsiteY12693" fmla="*/ 1236275 h 7041654"/>
              <a:gd name="connsiteX12694" fmla="*/ 2417480 w 9636586"/>
              <a:gd name="connsiteY12694" fmla="*/ 1236275 h 7041654"/>
              <a:gd name="connsiteX12695" fmla="*/ 2425056 w 9636586"/>
              <a:gd name="connsiteY12695" fmla="*/ 1238320 h 7041654"/>
              <a:gd name="connsiteX12696" fmla="*/ 2426072 w 9636586"/>
              <a:gd name="connsiteY12696" fmla="*/ 1239817 h 7041654"/>
              <a:gd name="connsiteX12697" fmla="*/ 2425056 w 9636586"/>
              <a:gd name="connsiteY12697" fmla="*/ 1242848 h 7041654"/>
              <a:gd name="connsiteX12698" fmla="*/ 2422009 w 9636586"/>
              <a:gd name="connsiteY12698" fmla="*/ 1247887 h 7041654"/>
              <a:gd name="connsiteX12699" fmla="*/ 2423025 w 9636586"/>
              <a:gd name="connsiteY12699" fmla="*/ 1248399 h 7041654"/>
              <a:gd name="connsiteX12700" fmla="*/ 2430106 w 9636586"/>
              <a:gd name="connsiteY12700" fmla="*/ 1241826 h 7041654"/>
              <a:gd name="connsiteX12701" fmla="*/ 2433125 w 9636586"/>
              <a:gd name="connsiteY12701" fmla="*/ 1239817 h 7041654"/>
              <a:gd name="connsiteX12702" fmla="*/ 2434635 w 9636586"/>
              <a:gd name="connsiteY12702" fmla="*/ 1240329 h 7041654"/>
              <a:gd name="connsiteX12703" fmla="*/ 2436666 w 9636586"/>
              <a:gd name="connsiteY12703" fmla="*/ 1243359 h 7041654"/>
              <a:gd name="connsiteX12704" fmla="*/ 2439191 w 9636586"/>
              <a:gd name="connsiteY12704" fmla="*/ 1244346 h 7041654"/>
              <a:gd name="connsiteX12705" fmla="*/ 2441195 w 9636586"/>
              <a:gd name="connsiteY12705" fmla="*/ 1244857 h 7041654"/>
              <a:gd name="connsiteX12706" fmla="*/ 2441195 w 9636586"/>
              <a:gd name="connsiteY12706" fmla="*/ 1247376 h 7041654"/>
              <a:gd name="connsiteX12707" fmla="*/ 2439685 w 9636586"/>
              <a:gd name="connsiteY12707" fmla="*/ 1250407 h 7041654"/>
              <a:gd name="connsiteX12708" fmla="*/ 2438670 w 9636586"/>
              <a:gd name="connsiteY12708" fmla="*/ 1252452 h 7041654"/>
              <a:gd name="connsiteX12709" fmla="*/ 2442704 w 9636586"/>
              <a:gd name="connsiteY12709" fmla="*/ 1251941 h 7041654"/>
              <a:gd name="connsiteX12710" fmla="*/ 2448276 w 9636586"/>
              <a:gd name="connsiteY12710" fmla="*/ 1250918 h 7041654"/>
              <a:gd name="connsiteX12711" fmla="*/ 2450801 w 9636586"/>
              <a:gd name="connsiteY12711" fmla="*/ 1250918 h 7041654"/>
              <a:gd name="connsiteX12712" fmla="*/ 2455330 w 9636586"/>
              <a:gd name="connsiteY12712" fmla="*/ 1251941 h 7041654"/>
              <a:gd name="connsiteX12713" fmla="*/ 2458349 w 9636586"/>
              <a:gd name="connsiteY12713" fmla="*/ 1253949 h 7041654"/>
              <a:gd name="connsiteX12714" fmla="*/ 2463921 w 9636586"/>
              <a:gd name="connsiteY12714" fmla="*/ 1258989 h 7041654"/>
              <a:gd name="connsiteX12715" fmla="*/ 2464415 w 9636586"/>
              <a:gd name="connsiteY12715" fmla="*/ 1261034 h 7041654"/>
              <a:gd name="connsiteX12716" fmla="*/ 2465430 w 9636586"/>
              <a:gd name="connsiteY12716" fmla="*/ 1262020 h 7041654"/>
              <a:gd name="connsiteX12717" fmla="*/ 2466446 w 9636586"/>
              <a:gd name="connsiteY12717" fmla="*/ 1263553 h 7041654"/>
              <a:gd name="connsiteX12718" fmla="*/ 2469959 w 9636586"/>
              <a:gd name="connsiteY12718" fmla="*/ 1264065 h 7041654"/>
              <a:gd name="connsiteX12719" fmla="*/ 2471469 w 9636586"/>
              <a:gd name="connsiteY12719" fmla="*/ 1264539 h 7041654"/>
              <a:gd name="connsiteX12720" fmla="*/ 2473006 w 9636586"/>
              <a:gd name="connsiteY12720" fmla="*/ 1265051 h 7041654"/>
              <a:gd name="connsiteX12721" fmla="*/ 2473500 w 9636586"/>
              <a:gd name="connsiteY12721" fmla="*/ 1266585 h 7041654"/>
              <a:gd name="connsiteX12722" fmla="*/ 2473500 w 9636586"/>
              <a:gd name="connsiteY12722" fmla="*/ 1269616 h 7041654"/>
              <a:gd name="connsiteX12723" fmla="*/ 2469959 w 9636586"/>
              <a:gd name="connsiteY12723" fmla="*/ 1276152 h 7041654"/>
              <a:gd name="connsiteX12724" fmla="*/ 2470481 w 9636586"/>
              <a:gd name="connsiteY12724" fmla="*/ 1277686 h 7041654"/>
              <a:gd name="connsiteX12725" fmla="*/ 2473006 w 9636586"/>
              <a:gd name="connsiteY12725" fmla="*/ 1277686 h 7041654"/>
              <a:gd name="connsiteX12726" fmla="*/ 2475010 w 9636586"/>
              <a:gd name="connsiteY12726" fmla="*/ 1276663 h 7041654"/>
              <a:gd name="connsiteX12727" fmla="*/ 2476519 w 9636586"/>
              <a:gd name="connsiteY12727" fmla="*/ 1275641 h 7041654"/>
              <a:gd name="connsiteX12728" fmla="*/ 2478550 w 9636586"/>
              <a:gd name="connsiteY12728" fmla="*/ 1274655 h 7041654"/>
              <a:gd name="connsiteX12729" fmla="*/ 2480060 w 9636586"/>
              <a:gd name="connsiteY12729" fmla="*/ 1275641 h 7041654"/>
              <a:gd name="connsiteX12730" fmla="*/ 2480060 w 9636586"/>
              <a:gd name="connsiteY12730" fmla="*/ 1277175 h 7041654"/>
              <a:gd name="connsiteX12731" fmla="*/ 2479566 w 9636586"/>
              <a:gd name="connsiteY12731" fmla="*/ 1279183 h 7041654"/>
              <a:gd name="connsiteX12732" fmla="*/ 2480060 w 9636586"/>
              <a:gd name="connsiteY12732" fmla="*/ 1280205 h 7041654"/>
              <a:gd name="connsiteX12733" fmla="*/ 2485110 w 9636586"/>
              <a:gd name="connsiteY12733" fmla="*/ 1282214 h 7041654"/>
              <a:gd name="connsiteX12734" fmla="*/ 2485604 w 9636586"/>
              <a:gd name="connsiteY12734" fmla="*/ 1279183 h 7041654"/>
              <a:gd name="connsiteX12735" fmla="*/ 2485604 w 9636586"/>
              <a:gd name="connsiteY12735" fmla="*/ 1275641 h 7041654"/>
              <a:gd name="connsiteX12736" fmla="*/ 2487635 w 9636586"/>
              <a:gd name="connsiteY12736" fmla="*/ 1272135 h 7041654"/>
              <a:gd name="connsiteX12737" fmla="*/ 2492164 w 9636586"/>
              <a:gd name="connsiteY12737" fmla="*/ 1273121 h 7041654"/>
              <a:gd name="connsiteX12738" fmla="*/ 2507315 w 9636586"/>
              <a:gd name="connsiteY12738" fmla="*/ 1283236 h 7041654"/>
              <a:gd name="connsiteX12739" fmla="*/ 2512859 w 9636586"/>
              <a:gd name="connsiteY12739" fmla="*/ 1285756 h 7041654"/>
              <a:gd name="connsiteX12740" fmla="*/ 2510334 w 9636586"/>
              <a:gd name="connsiteY12740" fmla="*/ 1282725 h 7041654"/>
              <a:gd name="connsiteX12741" fmla="*/ 2501770 w 9636586"/>
              <a:gd name="connsiteY12741" fmla="*/ 1276663 h 7041654"/>
              <a:gd name="connsiteX12742" fmla="*/ 2500261 w 9636586"/>
              <a:gd name="connsiteY12742" fmla="*/ 1274144 h 7041654"/>
              <a:gd name="connsiteX12743" fmla="*/ 2490160 w 9636586"/>
              <a:gd name="connsiteY12743" fmla="*/ 1266073 h 7041654"/>
              <a:gd name="connsiteX12744" fmla="*/ 2490160 w 9636586"/>
              <a:gd name="connsiteY12744" fmla="*/ 1263553 h 7041654"/>
              <a:gd name="connsiteX12745" fmla="*/ 2493701 w 9636586"/>
              <a:gd name="connsiteY12745" fmla="*/ 1250918 h 7041654"/>
              <a:gd name="connsiteX12746" fmla="*/ 2495210 w 9636586"/>
              <a:gd name="connsiteY12746" fmla="*/ 1248910 h 7041654"/>
              <a:gd name="connsiteX12747" fmla="*/ 2497736 w 9636586"/>
              <a:gd name="connsiteY12747" fmla="*/ 1247376 h 7041654"/>
              <a:gd name="connsiteX12748" fmla="*/ 2501249 w 9636586"/>
              <a:gd name="connsiteY12748" fmla="*/ 1245879 h 7041654"/>
              <a:gd name="connsiteX12749" fmla="*/ 2504296 w 9636586"/>
              <a:gd name="connsiteY12749" fmla="*/ 1245368 h 7041654"/>
              <a:gd name="connsiteX12750" fmla="*/ 2504296 w 9636586"/>
              <a:gd name="connsiteY12750" fmla="*/ 1244346 h 7041654"/>
              <a:gd name="connsiteX12751" fmla="*/ 2500755 w 9636586"/>
              <a:gd name="connsiteY12751" fmla="*/ 1244346 h 7041654"/>
              <a:gd name="connsiteX12752" fmla="*/ 2498230 w 9636586"/>
              <a:gd name="connsiteY12752" fmla="*/ 1242848 h 7041654"/>
              <a:gd name="connsiteX12753" fmla="*/ 2495704 w 9636586"/>
              <a:gd name="connsiteY12753" fmla="*/ 1241351 h 7041654"/>
              <a:gd name="connsiteX12754" fmla="*/ 2494689 w 9636586"/>
              <a:gd name="connsiteY12754" fmla="*/ 1238320 h 7041654"/>
              <a:gd name="connsiteX12755" fmla="*/ 2493701 w 9636586"/>
              <a:gd name="connsiteY12755" fmla="*/ 1242337 h 7041654"/>
              <a:gd name="connsiteX12756" fmla="*/ 2490160 w 9636586"/>
              <a:gd name="connsiteY12756" fmla="*/ 1242337 h 7041654"/>
              <a:gd name="connsiteX12757" fmla="*/ 2485604 w 9636586"/>
              <a:gd name="connsiteY12757" fmla="*/ 1239817 h 7041654"/>
              <a:gd name="connsiteX12758" fmla="*/ 2482585 w 9636586"/>
              <a:gd name="connsiteY12758" fmla="*/ 1237297 h 7041654"/>
              <a:gd name="connsiteX12759" fmla="*/ 2480060 w 9636586"/>
              <a:gd name="connsiteY12759" fmla="*/ 1238320 h 7041654"/>
              <a:gd name="connsiteX12760" fmla="*/ 2471990 w 9636586"/>
              <a:gd name="connsiteY12760" fmla="*/ 1243359 h 7041654"/>
              <a:gd name="connsiteX12761" fmla="*/ 2465430 w 9636586"/>
              <a:gd name="connsiteY12761" fmla="*/ 1245879 h 7041654"/>
              <a:gd name="connsiteX12762" fmla="*/ 2460380 w 9636586"/>
              <a:gd name="connsiteY12762" fmla="*/ 1248910 h 7041654"/>
              <a:gd name="connsiteX12763" fmla="*/ 2457855 w 9636586"/>
              <a:gd name="connsiteY12763" fmla="*/ 1249421 h 7041654"/>
              <a:gd name="connsiteX12764" fmla="*/ 2455330 w 9636586"/>
              <a:gd name="connsiteY12764" fmla="*/ 1248399 h 7041654"/>
              <a:gd name="connsiteX12765" fmla="*/ 2454836 w 9636586"/>
              <a:gd name="connsiteY12765" fmla="*/ 1245879 h 7041654"/>
              <a:gd name="connsiteX12766" fmla="*/ 2453820 w 9636586"/>
              <a:gd name="connsiteY12766" fmla="*/ 1241351 h 7041654"/>
              <a:gd name="connsiteX12767" fmla="*/ 2453326 w 9636586"/>
              <a:gd name="connsiteY12767" fmla="*/ 1240329 h 7041654"/>
              <a:gd name="connsiteX12768" fmla="*/ 2451789 w 9636586"/>
              <a:gd name="connsiteY12768" fmla="*/ 1241351 h 7041654"/>
              <a:gd name="connsiteX12769" fmla="*/ 2451295 w 9636586"/>
              <a:gd name="connsiteY12769" fmla="*/ 1240329 h 7041654"/>
              <a:gd name="connsiteX12770" fmla="*/ 2450801 w 9636586"/>
              <a:gd name="connsiteY12770" fmla="*/ 1238795 h 7041654"/>
              <a:gd name="connsiteX12771" fmla="*/ 2451295 w 9636586"/>
              <a:gd name="connsiteY12771" fmla="*/ 1237297 h 7041654"/>
              <a:gd name="connsiteX12772" fmla="*/ 2451789 w 9636586"/>
              <a:gd name="connsiteY12772" fmla="*/ 1236275 h 7041654"/>
              <a:gd name="connsiteX12773" fmla="*/ 2453820 w 9636586"/>
              <a:gd name="connsiteY12773" fmla="*/ 1233755 h 7041654"/>
              <a:gd name="connsiteX12774" fmla="*/ 2455330 w 9636586"/>
              <a:gd name="connsiteY12774" fmla="*/ 1232769 h 7041654"/>
              <a:gd name="connsiteX12775" fmla="*/ 2457855 w 9636586"/>
              <a:gd name="connsiteY12775" fmla="*/ 1231747 h 7041654"/>
              <a:gd name="connsiteX12776" fmla="*/ 2459365 w 9636586"/>
              <a:gd name="connsiteY12776" fmla="*/ 1230213 h 7041654"/>
              <a:gd name="connsiteX12777" fmla="*/ 2457855 w 9636586"/>
              <a:gd name="connsiteY12777" fmla="*/ 1228716 h 7041654"/>
              <a:gd name="connsiteX12778" fmla="*/ 2459365 w 9636586"/>
              <a:gd name="connsiteY12778" fmla="*/ 1226708 h 7041654"/>
              <a:gd name="connsiteX12779" fmla="*/ 2461396 w 9636586"/>
              <a:gd name="connsiteY12779" fmla="*/ 1225685 h 7041654"/>
              <a:gd name="connsiteX12780" fmla="*/ 2463921 w 9636586"/>
              <a:gd name="connsiteY12780" fmla="*/ 1224188 h 7041654"/>
              <a:gd name="connsiteX12781" fmla="*/ 2467434 w 9636586"/>
              <a:gd name="connsiteY12781" fmla="*/ 1223677 h 7041654"/>
              <a:gd name="connsiteX12782" fmla="*/ 2468971 w 9636586"/>
              <a:gd name="connsiteY12782" fmla="*/ 1222654 h 7041654"/>
              <a:gd name="connsiteX12783" fmla="*/ 2469959 w 9636586"/>
              <a:gd name="connsiteY12783" fmla="*/ 1222654 h 7041654"/>
              <a:gd name="connsiteX12784" fmla="*/ 2473006 w 9636586"/>
              <a:gd name="connsiteY12784" fmla="*/ 1224662 h 7041654"/>
              <a:gd name="connsiteX12785" fmla="*/ 2476025 w 9636586"/>
              <a:gd name="connsiteY12785" fmla="*/ 1224662 h 7041654"/>
              <a:gd name="connsiteX12786" fmla="*/ 2480060 w 9636586"/>
              <a:gd name="connsiteY12786" fmla="*/ 1221668 h 7041654"/>
              <a:gd name="connsiteX12787" fmla="*/ 2486126 w 9636586"/>
              <a:gd name="connsiteY12787" fmla="*/ 1213086 h 7041654"/>
              <a:gd name="connsiteX12788" fmla="*/ 2484616 w 9636586"/>
              <a:gd name="connsiteY12788" fmla="*/ 1212064 h 7041654"/>
              <a:gd name="connsiteX12789" fmla="*/ 2480060 w 9636586"/>
              <a:gd name="connsiteY12789" fmla="*/ 1211042 h 7041654"/>
              <a:gd name="connsiteX12790" fmla="*/ 2478056 w 9636586"/>
              <a:gd name="connsiteY12790" fmla="*/ 1210530 h 7041654"/>
              <a:gd name="connsiteX12791" fmla="*/ 2476025 w 9636586"/>
              <a:gd name="connsiteY12791" fmla="*/ 1216592 h 7041654"/>
              <a:gd name="connsiteX12792" fmla="*/ 2475531 w 9636586"/>
              <a:gd name="connsiteY12792" fmla="*/ 1217103 h 7041654"/>
              <a:gd name="connsiteX12793" fmla="*/ 2473500 w 9636586"/>
              <a:gd name="connsiteY12793" fmla="*/ 1217103 h 7041654"/>
              <a:gd name="connsiteX12794" fmla="*/ 2471990 w 9636586"/>
              <a:gd name="connsiteY12794" fmla="*/ 1216592 h 7041654"/>
              <a:gd name="connsiteX12795" fmla="*/ 2471469 w 9636586"/>
              <a:gd name="connsiteY12795" fmla="*/ 1215095 h 7041654"/>
              <a:gd name="connsiteX12796" fmla="*/ 2470481 w 9636586"/>
              <a:gd name="connsiteY12796" fmla="*/ 1213086 h 7041654"/>
              <a:gd name="connsiteX12797" fmla="*/ 2469465 w 9636586"/>
              <a:gd name="connsiteY12797" fmla="*/ 1214072 h 7041654"/>
              <a:gd name="connsiteX12798" fmla="*/ 2467434 w 9636586"/>
              <a:gd name="connsiteY12798" fmla="*/ 1218126 h 7041654"/>
              <a:gd name="connsiteX12799" fmla="*/ 2466940 w 9636586"/>
              <a:gd name="connsiteY12799" fmla="*/ 1218637 h 7041654"/>
              <a:gd name="connsiteX12800" fmla="*/ 2465924 w 9636586"/>
              <a:gd name="connsiteY12800" fmla="*/ 1218637 h 7041654"/>
              <a:gd name="connsiteX12801" fmla="*/ 2460874 w 9636586"/>
              <a:gd name="connsiteY12801" fmla="*/ 1221157 h 7041654"/>
              <a:gd name="connsiteX12802" fmla="*/ 2451789 w 9636586"/>
              <a:gd name="connsiteY12802" fmla="*/ 1229227 h 7041654"/>
              <a:gd name="connsiteX12803" fmla="*/ 2448276 w 9636586"/>
              <a:gd name="connsiteY12803" fmla="*/ 1230724 h 7041654"/>
              <a:gd name="connsiteX12804" fmla="*/ 2448276 w 9636586"/>
              <a:gd name="connsiteY12804" fmla="*/ 1227694 h 7041654"/>
              <a:gd name="connsiteX12805" fmla="*/ 2448770 w 9636586"/>
              <a:gd name="connsiteY12805" fmla="*/ 1226708 h 7041654"/>
              <a:gd name="connsiteX12806" fmla="*/ 2449786 w 9636586"/>
              <a:gd name="connsiteY12806" fmla="*/ 1225685 h 7041654"/>
              <a:gd name="connsiteX12807" fmla="*/ 2448276 w 9636586"/>
              <a:gd name="connsiteY12807" fmla="*/ 1224188 h 7041654"/>
              <a:gd name="connsiteX12808" fmla="*/ 2447260 w 9636586"/>
              <a:gd name="connsiteY12808" fmla="*/ 1226708 h 7041654"/>
              <a:gd name="connsiteX12809" fmla="*/ 2445230 w 9636586"/>
              <a:gd name="connsiteY12809" fmla="*/ 1226708 h 7041654"/>
              <a:gd name="connsiteX12810" fmla="*/ 2445751 w 9636586"/>
              <a:gd name="connsiteY12810" fmla="*/ 1224662 h 7041654"/>
              <a:gd name="connsiteX12811" fmla="*/ 2445230 w 9636586"/>
              <a:gd name="connsiteY12811" fmla="*/ 1220645 h 7041654"/>
              <a:gd name="connsiteX12812" fmla="*/ 2445230 w 9636586"/>
              <a:gd name="connsiteY12812" fmla="*/ 1220134 h 7041654"/>
              <a:gd name="connsiteX12813" fmla="*/ 2445751 w 9636586"/>
              <a:gd name="connsiteY12813" fmla="*/ 1218126 h 7041654"/>
              <a:gd name="connsiteX12814" fmla="*/ 2447754 w 9636586"/>
              <a:gd name="connsiteY12814" fmla="*/ 1216081 h 7041654"/>
              <a:gd name="connsiteX12815" fmla="*/ 2448276 w 9636586"/>
              <a:gd name="connsiteY12815" fmla="*/ 1214072 h 7041654"/>
              <a:gd name="connsiteX12816" fmla="*/ 2446739 w 9636586"/>
              <a:gd name="connsiteY12816" fmla="*/ 1213561 h 7041654"/>
              <a:gd name="connsiteX12817" fmla="*/ 2442704 w 9636586"/>
              <a:gd name="connsiteY12817" fmla="*/ 1214072 h 7041654"/>
              <a:gd name="connsiteX12818" fmla="*/ 2441195 w 9636586"/>
              <a:gd name="connsiteY12818" fmla="*/ 1213561 h 7041654"/>
              <a:gd name="connsiteX12819" fmla="*/ 2442210 w 9636586"/>
              <a:gd name="connsiteY12819" fmla="*/ 1208522 h 7041654"/>
              <a:gd name="connsiteX12820" fmla="*/ 2442704 w 9636586"/>
              <a:gd name="connsiteY12820" fmla="*/ 1208522 h 7041654"/>
              <a:gd name="connsiteX12821" fmla="*/ 2445230 w 9636586"/>
              <a:gd name="connsiteY12821" fmla="*/ 1207536 h 7041654"/>
              <a:gd name="connsiteX12822" fmla="*/ 2445751 w 9636586"/>
              <a:gd name="connsiteY12822" fmla="*/ 1207024 h 7041654"/>
              <a:gd name="connsiteX12823" fmla="*/ 2446739 w 9636586"/>
              <a:gd name="connsiteY12823" fmla="*/ 1204505 h 7041654"/>
              <a:gd name="connsiteX12824" fmla="*/ 2447260 w 9636586"/>
              <a:gd name="connsiteY12824" fmla="*/ 1202971 h 7041654"/>
              <a:gd name="connsiteX12825" fmla="*/ 2448276 w 9636586"/>
              <a:gd name="connsiteY12825" fmla="*/ 1201949 h 7041654"/>
              <a:gd name="connsiteX12826" fmla="*/ 2451295 w 9636586"/>
              <a:gd name="connsiteY12826" fmla="*/ 1201474 h 7041654"/>
              <a:gd name="connsiteX12827" fmla="*/ 2453820 w 9636586"/>
              <a:gd name="connsiteY12827" fmla="*/ 1200963 h 7041654"/>
              <a:gd name="connsiteX12828" fmla="*/ 2456346 w 9636586"/>
              <a:gd name="connsiteY12828" fmla="*/ 1200451 h 7041654"/>
              <a:gd name="connsiteX12829" fmla="*/ 2457855 w 9636586"/>
              <a:gd name="connsiteY12829" fmla="*/ 1200963 h 7041654"/>
              <a:gd name="connsiteX12830" fmla="*/ 2460380 w 9636586"/>
              <a:gd name="connsiteY12830" fmla="*/ 1202460 h 7041654"/>
              <a:gd name="connsiteX12831" fmla="*/ 2465430 w 9636586"/>
              <a:gd name="connsiteY12831" fmla="*/ 1203993 h 7041654"/>
              <a:gd name="connsiteX12832" fmla="*/ 2466446 w 9636586"/>
              <a:gd name="connsiteY12832" fmla="*/ 1204505 h 7041654"/>
              <a:gd name="connsiteX12833" fmla="*/ 2469465 w 9636586"/>
              <a:gd name="connsiteY12833" fmla="*/ 1207536 h 7041654"/>
              <a:gd name="connsiteX12834" fmla="*/ 2473994 w 9636586"/>
              <a:gd name="connsiteY12834" fmla="*/ 1200451 h 7041654"/>
              <a:gd name="connsiteX12835" fmla="*/ 2477040 w 9636586"/>
              <a:gd name="connsiteY12835" fmla="*/ 1197420 h 7041654"/>
              <a:gd name="connsiteX12836" fmla="*/ 2479044 w 9636586"/>
              <a:gd name="connsiteY12836" fmla="*/ 1200451 h 7041654"/>
              <a:gd name="connsiteX12837" fmla="*/ 2480060 w 9636586"/>
              <a:gd name="connsiteY12837" fmla="*/ 1197420 h 7041654"/>
              <a:gd name="connsiteX12838" fmla="*/ 2481570 w 9636586"/>
              <a:gd name="connsiteY12838" fmla="*/ 1192381 h 7041654"/>
              <a:gd name="connsiteX12839" fmla="*/ 2480060 w 9636586"/>
              <a:gd name="connsiteY12839" fmla="*/ 1188327 h 7041654"/>
              <a:gd name="connsiteX12840" fmla="*/ 2477040 w 9636586"/>
              <a:gd name="connsiteY12840" fmla="*/ 1186319 h 7041654"/>
              <a:gd name="connsiteX12841" fmla="*/ 2477040 w 9636586"/>
              <a:gd name="connsiteY12841" fmla="*/ 1184310 h 7041654"/>
              <a:gd name="connsiteX12842" fmla="*/ 2477040 w 9636586"/>
              <a:gd name="connsiteY12842" fmla="*/ 1180769 h 7041654"/>
              <a:gd name="connsiteX12843" fmla="*/ 2476519 w 9636586"/>
              <a:gd name="connsiteY12843" fmla="*/ 1176715 h 7041654"/>
              <a:gd name="connsiteX12844" fmla="*/ 2475010 w 9636586"/>
              <a:gd name="connsiteY12844" fmla="*/ 1173684 h 7041654"/>
              <a:gd name="connsiteX12845" fmla="*/ 2478056 w 9636586"/>
              <a:gd name="connsiteY12845" fmla="*/ 1174195 h 7041654"/>
              <a:gd name="connsiteX12846" fmla="*/ 2479566 w 9636586"/>
              <a:gd name="connsiteY12846" fmla="*/ 1174706 h 7041654"/>
              <a:gd name="connsiteX12847" fmla="*/ 2483079 w 9636586"/>
              <a:gd name="connsiteY12847" fmla="*/ 1177737 h 7041654"/>
              <a:gd name="connsiteX12848" fmla="*/ 2484616 w 9636586"/>
              <a:gd name="connsiteY12848" fmla="*/ 1176240 h 7041654"/>
              <a:gd name="connsiteX12849" fmla="*/ 2487114 w 9636586"/>
              <a:gd name="connsiteY12849" fmla="*/ 1174195 h 7041654"/>
              <a:gd name="connsiteX12850" fmla="*/ 2490160 w 9636586"/>
              <a:gd name="connsiteY12850" fmla="*/ 1173684 h 7041654"/>
              <a:gd name="connsiteX12851" fmla="*/ 2491670 w 9636586"/>
              <a:gd name="connsiteY12851" fmla="*/ 1174706 h 7041654"/>
              <a:gd name="connsiteX12852" fmla="*/ 2491670 w 9636586"/>
              <a:gd name="connsiteY12852" fmla="*/ 1178760 h 7041654"/>
              <a:gd name="connsiteX12853" fmla="*/ 2488129 w 9636586"/>
              <a:gd name="connsiteY12853" fmla="*/ 1182777 h 7041654"/>
              <a:gd name="connsiteX12854" fmla="*/ 2487635 w 9636586"/>
              <a:gd name="connsiteY12854" fmla="*/ 1186319 h 7041654"/>
              <a:gd name="connsiteX12855" fmla="*/ 2488651 w 9636586"/>
              <a:gd name="connsiteY12855" fmla="*/ 1185297 h 7041654"/>
              <a:gd name="connsiteX12856" fmla="*/ 2490654 w 9636586"/>
              <a:gd name="connsiteY12856" fmla="*/ 1192381 h 7041654"/>
              <a:gd name="connsiteX12857" fmla="*/ 2492686 w 9636586"/>
              <a:gd name="connsiteY12857" fmla="*/ 1190372 h 7041654"/>
              <a:gd name="connsiteX12858" fmla="*/ 2495210 w 9636586"/>
              <a:gd name="connsiteY12858" fmla="*/ 1185808 h 7041654"/>
              <a:gd name="connsiteX12859" fmla="*/ 2497214 w 9636586"/>
              <a:gd name="connsiteY12859" fmla="*/ 1185297 h 7041654"/>
              <a:gd name="connsiteX12860" fmla="*/ 2497736 w 9636586"/>
              <a:gd name="connsiteY12860" fmla="*/ 1185808 h 7041654"/>
              <a:gd name="connsiteX12861" fmla="*/ 2498230 w 9636586"/>
              <a:gd name="connsiteY12861" fmla="*/ 1186319 h 7041654"/>
              <a:gd name="connsiteX12862" fmla="*/ 2499739 w 9636586"/>
              <a:gd name="connsiteY12862" fmla="*/ 1187341 h 7041654"/>
              <a:gd name="connsiteX12863" fmla="*/ 2500261 w 9636586"/>
              <a:gd name="connsiteY12863" fmla="*/ 1187341 h 7041654"/>
              <a:gd name="connsiteX12864" fmla="*/ 2500755 w 9636586"/>
              <a:gd name="connsiteY12864" fmla="*/ 1189861 h 7041654"/>
              <a:gd name="connsiteX12865" fmla="*/ 2500261 w 9636586"/>
              <a:gd name="connsiteY12865" fmla="*/ 1191358 h 7041654"/>
              <a:gd name="connsiteX12866" fmla="*/ 2499739 w 9636586"/>
              <a:gd name="connsiteY12866" fmla="*/ 1192381 h 7041654"/>
              <a:gd name="connsiteX12867" fmla="*/ 2498724 w 9636586"/>
              <a:gd name="connsiteY12867" fmla="*/ 1194390 h 7041654"/>
              <a:gd name="connsiteX12868" fmla="*/ 2501770 w 9636586"/>
              <a:gd name="connsiteY12868" fmla="*/ 1201949 h 7041654"/>
              <a:gd name="connsiteX12869" fmla="*/ 2502786 w 9636586"/>
              <a:gd name="connsiteY12869" fmla="*/ 1202971 h 7041654"/>
              <a:gd name="connsiteX12870" fmla="*/ 2503774 w 9636586"/>
              <a:gd name="connsiteY12870" fmla="*/ 1204505 h 7041654"/>
              <a:gd name="connsiteX12871" fmla="*/ 2506299 w 9636586"/>
              <a:gd name="connsiteY12871" fmla="*/ 1210530 h 7041654"/>
              <a:gd name="connsiteX12872" fmla="*/ 2508824 w 9636586"/>
              <a:gd name="connsiteY12872" fmla="*/ 1213086 h 7041654"/>
              <a:gd name="connsiteX12873" fmla="*/ 2509840 w 9636586"/>
              <a:gd name="connsiteY12873" fmla="*/ 1211553 h 7041654"/>
              <a:gd name="connsiteX12874" fmla="*/ 2509346 w 9636586"/>
              <a:gd name="connsiteY12874" fmla="*/ 1210530 h 7041654"/>
              <a:gd name="connsiteX12875" fmla="*/ 2509346 w 9636586"/>
              <a:gd name="connsiteY12875" fmla="*/ 1209033 h 7041654"/>
              <a:gd name="connsiteX12876" fmla="*/ 2509346 w 9636586"/>
              <a:gd name="connsiteY12876" fmla="*/ 1207536 h 7041654"/>
              <a:gd name="connsiteX12877" fmla="*/ 2510334 w 9636586"/>
              <a:gd name="connsiteY12877" fmla="*/ 1205491 h 7041654"/>
              <a:gd name="connsiteX12878" fmla="*/ 2510855 w 9636586"/>
              <a:gd name="connsiteY12878" fmla="*/ 1203993 h 7041654"/>
              <a:gd name="connsiteX12879" fmla="*/ 2507315 w 9636586"/>
              <a:gd name="connsiteY12879" fmla="*/ 1192892 h 7041654"/>
              <a:gd name="connsiteX12880" fmla="*/ 2504790 w 9636586"/>
              <a:gd name="connsiteY12880" fmla="*/ 1189350 h 7041654"/>
              <a:gd name="connsiteX12881" fmla="*/ 2504790 w 9636586"/>
              <a:gd name="connsiteY12881" fmla="*/ 1185808 h 7041654"/>
              <a:gd name="connsiteX12882" fmla="*/ 2508824 w 9636586"/>
              <a:gd name="connsiteY12882" fmla="*/ 1182266 h 7041654"/>
              <a:gd name="connsiteX12883" fmla="*/ 2508824 w 9636586"/>
              <a:gd name="connsiteY12883" fmla="*/ 1186319 h 7041654"/>
              <a:gd name="connsiteX12884" fmla="*/ 2510334 w 9636586"/>
              <a:gd name="connsiteY12884" fmla="*/ 1188839 h 7041654"/>
              <a:gd name="connsiteX12885" fmla="*/ 2512859 w 9636586"/>
              <a:gd name="connsiteY12885" fmla="*/ 1190372 h 7041654"/>
              <a:gd name="connsiteX12886" fmla="*/ 2516400 w 9636586"/>
              <a:gd name="connsiteY12886" fmla="*/ 1190372 h 7041654"/>
              <a:gd name="connsiteX12887" fmla="*/ 2518925 w 9636586"/>
              <a:gd name="connsiteY12887" fmla="*/ 1191870 h 7041654"/>
              <a:gd name="connsiteX12888" fmla="*/ 2519940 w 9636586"/>
              <a:gd name="connsiteY12888" fmla="*/ 1193404 h 7041654"/>
              <a:gd name="connsiteX12889" fmla="*/ 2521944 w 9636586"/>
              <a:gd name="connsiteY12889" fmla="*/ 1194901 h 7041654"/>
              <a:gd name="connsiteX12890" fmla="*/ 2525485 w 9636586"/>
              <a:gd name="connsiteY12890" fmla="*/ 1193404 h 7041654"/>
              <a:gd name="connsiteX12891" fmla="*/ 2525979 w 9636586"/>
              <a:gd name="connsiteY12891" fmla="*/ 1195923 h 7041654"/>
              <a:gd name="connsiteX12892" fmla="*/ 2527516 w 9636586"/>
              <a:gd name="connsiteY12892" fmla="*/ 1197420 h 7041654"/>
              <a:gd name="connsiteX12893" fmla="*/ 2528504 w 9636586"/>
              <a:gd name="connsiteY12893" fmla="*/ 1198443 h 7041654"/>
              <a:gd name="connsiteX12894" fmla="*/ 2532044 w 9636586"/>
              <a:gd name="connsiteY12894" fmla="*/ 1201949 h 7041654"/>
              <a:gd name="connsiteX12895" fmla="*/ 2532538 w 9636586"/>
              <a:gd name="connsiteY12895" fmla="*/ 1202971 h 7041654"/>
              <a:gd name="connsiteX12896" fmla="*/ 2532044 w 9636586"/>
              <a:gd name="connsiteY12896" fmla="*/ 1204505 h 7041654"/>
              <a:gd name="connsiteX12897" fmla="*/ 2531029 w 9636586"/>
              <a:gd name="connsiteY12897" fmla="*/ 1206002 h 7041654"/>
              <a:gd name="connsiteX12898" fmla="*/ 2534076 w 9636586"/>
              <a:gd name="connsiteY12898" fmla="*/ 1208522 h 7041654"/>
              <a:gd name="connsiteX12899" fmla="*/ 2538604 w 9636586"/>
              <a:gd name="connsiteY12899" fmla="*/ 1210530 h 7041654"/>
              <a:gd name="connsiteX12900" fmla="*/ 2542145 w 9636586"/>
              <a:gd name="connsiteY12900" fmla="*/ 1211042 h 7041654"/>
              <a:gd name="connsiteX12901" fmla="*/ 2542145 w 9636586"/>
              <a:gd name="connsiteY12901" fmla="*/ 1208522 h 7041654"/>
              <a:gd name="connsiteX12902" fmla="*/ 2547689 w 9636586"/>
              <a:gd name="connsiteY12902" fmla="*/ 1208010 h 7041654"/>
              <a:gd name="connsiteX12903" fmla="*/ 2560809 w 9636586"/>
              <a:gd name="connsiteY12903" fmla="*/ 1210530 h 7041654"/>
              <a:gd name="connsiteX12904" fmla="*/ 2563334 w 9636586"/>
              <a:gd name="connsiteY12904" fmla="*/ 1208010 h 7041654"/>
              <a:gd name="connsiteX12905" fmla="*/ 2562840 w 9636586"/>
              <a:gd name="connsiteY12905" fmla="*/ 1204505 h 7041654"/>
              <a:gd name="connsiteX12906" fmla="*/ 2561824 w 9636586"/>
              <a:gd name="connsiteY12906" fmla="*/ 1203993 h 7041654"/>
              <a:gd name="connsiteX12907" fmla="*/ 2555759 w 9636586"/>
              <a:gd name="connsiteY12907" fmla="*/ 1204505 h 7041654"/>
              <a:gd name="connsiteX12908" fmla="*/ 2553234 w 9636586"/>
              <a:gd name="connsiteY12908" fmla="*/ 1203993 h 7041654"/>
              <a:gd name="connsiteX12909" fmla="*/ 2551230 w 9636586"/>
              <a:gd name="connsiteY12909" fmla="*/ 1201949 h 7041654"/>
              <a:gd name="connsiteX12910" fmla="*/ 2550708 w 9636586"/>
              <a:gd name="connsiteY12910" fmla="*/ 1199429 h 7041654"/>
              <a:gd name="connsiteX12911" fmla="*/ 2550708 w 9636586"/>
              <a:gd name="connsiteY12911" fmla="*/ 1197932 h 7041654"/>
              <a:gd name="connsiteX12912" fmla="*/ 2551230 w 9636586"/>
              <a:gd name="connsiteY12912" fmla="*/ 1197420 h 7041654"/>
              <a:gd name="connsiteX12913" fmla="*/ 2552740 w 9636586"/>
              <a:gd name="connsiteY12913" fmla="*/ 1197420 h 7041654"/>
              <a:gd name="connsiteX12914" fmla="*/ 2554249 w 9636586"/>
              <a:gd name="connsiteY12914" fmla="*/ 1196398 h 7041654"/>
              <a:gd name="connsiteX12915" fmla="*/ 2554743 w 9636586"/>
              <a:gd name="connsiteY12915" fmla="*/ 1195412 h 7041654"/>
              <a:gd name="connsiteX12916" fmla="*/ 2554249 w 9636586"/>
              <a:gd name="connsiteY12916" fmla="*/ 1193404 h 7041654"/>
              <a:gd name="connsiteX12917" fmla="*/ 2552740 w 9636586"/>
              <a:gd name="connsiteY12917" fmla="*/ 1193404 h 7041654"/>
              <a:gd name="connsiteX12918" fmla="*/ 2551230 w 9636586"/>
              <a:gd name="connsiteY12918" fmla="*/ 1192892 h 7041654"/>
              <a:gd name="connsiteX12919" fmla="*/ 2550708 w 9636586"/>
              <a:gd name="connsiteY12919" fmla="*/ 1192381 h 7041654"/>
              <a:gd name="connsiteX12920" fmla="*/ 2550214 w 9636586"/>
              <a:gd name="connsiteY12920" fmla="*/ 1190372 h 7041654"/>
              <a:gd name="connsiteX12921" fmla="*/ 2550708 w 9636586"/>
              <a:gd name="connsiteY12921" fmla="*/ 1189861 h 7041654"/>
              <a:gd name="connsiteX12922" fmla="*/ 2552740 w 9636586"/>
              <a:gd name="connsiteY12922" fmla="*/ 1189350 h 7041654"/>
              <a:gd name="connsiteX12923" fmla="*/ 2554249 w 9636586"/>
              <a:gd name="connsiteY12923" fmla="*/ 1188839 h 7041654"/>
              <a:gd name="connsiteX12924" fmla="*/ 2557790 w 9636586"/>
              <a:gd name="connsiteY12924" fmla="*/ 1185808 h 7041654"/>
              <a:gd name="connsiteX12925" fmla="*/ 2562840 w 9636586"/>
              <a:gd name="connsiteY12925" fmla="*/ 1183799 h 7041654"/>
              <a:gd name="connsiteX12926" fmla="*/ 2562840 w 9636586"/>
              <a:gd name="connsiteY12926" fmla="*/ 1181791 h 7041654"/>
              <a:gd name="connsiteX12927" fmla="*/ 2560315 w 9636586"/>
              <a:gd name="connsiteY12927" fmla="*/ 1180257 h 7041654"/>
              <a:gd name="connsiteX12928" fmla="*/ 2553755 w 9636586"/>
              <a:gd name="connsiteY12928" fmla="*/ 1182777 h 7041654"/>
              <a:gd name="connsiteX12929" fmla="*/ 2550214 w 9636586"/>
              <a:gd name="connsiteY12929" fmla="*/ 1181791 h 7041654"/>
              <a:gd name="connsiteX12930" fmla="*/ 2547689 w 9636586"/>
              <a:gd name="connsiteY12930" fmla="*/ 1178760 h 7041654"/>
              <a:gd name="connsiteX12931" fmla="*/ 2546180 w 9636586"/>
              <a:gd name="connsiteY12931" fmla="*/ 1179235 h 7041654"/>
              <a:gd name="connsiteX12932" fmla="*/ 2543654 w 9636586"/>
              <a:gd name="connsiteY12932" fmla="*/ 1179746 h 7041654"/>
              <a:gd name="connsiteX12933" fmla="*/ 2542145 w 9636586"/>
              <a:gd name="connsiteY12933" fmla="*/ 1179235 h 7041654"/>
              <a:gd name="connsiteX12934" fmla="*/ 2541624 w 9636586"/>
              <a:gd name="connsiteY12934" fmla="*/ 1177226 h 7041654"/>
              <a:gd name="connsiteX12935" fmla="*/ 2540636 w 9636586"/>
              <a:gd name="connsiteY12935" fmla="*/ 1176715 h 7041654"/>
              <a:gd name="connsiteX12936" fmla="*/ 2540114 w 9636586"/>
              <a:gd name="connsiteY12936" fmla="*/ 1176715 h 7041654"/>
              <a:gd name="connsiteX12937" fmla="*/ 2538604 w 9636586"/>
              <a:gd name="connsiteY12937" fmla="*/ 1177226 h 7041654"/>
              <a:gd name="connsiteX12938" fmla="*/ 2538110 w 9636586"/>
              <a:gd name="connsiteY12938" fmla="*/ 1177737 h 7041654"/>
              <a:gd name="connsiteX12939" fmla="*/ 2535585 w 9636586"/>
              <a:gd name="connsiteY12939" fmla="*/ 1178760 h 7041654"/>
              <a:gd name="connsiteX12940" fmla="*/ 2534076 w 9636586"/>
              <a:gd name="connsiteY12940" fmla="*/ 1178760 h 7041654"/>
              <a:gd name="connsiteX12941" fmla="*/ 2532538 w 9636586"/>
              <a:gd name="connsiteY12941" fmla="*/ 1178760 h 7041654"/>
              <a:gd name="connsiteX12942" fmla="*/ 2531029 w 9636586"/>
              <a:gd name="connsiteY12942" fmla="*/ 1176715 h 7041654"/>
              <a:gd name="connsiteX12943" fmla="*/ 2531029 w 9636586"/>
              <a:gd name="connsiteY12943" fmla="*/ 1174706 h 7041654"/>
              <a:gd name="connsiteX12944" fmla="*/ 2531550 w 9636586"/>
              <a:gd name="connsiteY12944" fmla="*/ 1173209 h 7041654"/>
              <a:gd name="connsiteX12945" fmla="*/ 2534076 w 9636586"/>
              <a:gd name="connsiteY12945" fmla="*/ 1170689 h 7041654"/>
              <a:gd name="connsiteX12946" fmla="*/ 2531550 w 9636586"/>
              <a:gd name="connsiteY12946" fmla="*/ 1171164 h 7041654"/>
              <a:gd name="connsiteX12947" fmla="*/ 2529025 w 9636586"/>
              <a:gd name="connsiteY12947" fmla="*/ 1171675 h 7041654"/>
              <a:gd name="connsiteX12948" fmla="*/ 2527516 w 9636586"/>
              <a:gd name="connsiteY12948" fmla="*/ 1173209 h 7041654"/>
              <a:gd name="connsiteX12949" fmla="*/ 2526500 w 9636586"/>
              <a:gd name="connsiteY12949" fmla="*/ 1173684 h 7041654"/>
              <a:gd name="connsiteX12950" fmla="*/ 2524990 w 9636586"/>
              <a:gd name="connsiteY12950" fmla="*/ 1173209 h 7041654"/>
              <a:gd name="connsiteX12951" fmla="*/ 2523454 w 9636586"/>
              <a:gd name="connsiteY12951" fmla="*/ 1170178 h 7041654"/>
              <a:gd name="connsiteX12952" fmla="*/ 2521944 w 9636586"/>
              <a:gd name="connsiteY12952" fmla="*/ 1169667 h 7041654"/>
              <a:gd name="connsiteX12953" fmla="*/ 2519940 w 9636586"/>
              <a:gd name="connsiteY12953" fmla="*/ 1170178 h 7041654"/>
              <a:gd name="connsiteX12954" fmla="*/ 2519419 w 9636586"/>
              <a:gd name="connsiteY12954" fmla="*/ 1170689 h 7041654"/>
              <a:gd name="connsiteX12955" fmla="*/ 2518925 w 9636586"/>
              <a:gd name="connsiteY12955" fmla="*/ 1171164 h 7041654"/>
              <a:gd name="connsiteX12956" fmla="*/ 2516894 w 9636586"/>
              <a:gd name="connsiteY12956" fmla="*/ 1170689 h 7041654"/>
              <a:gd name="connsiteX12957" fmla="*/ 2515384 w 9636586"/>
              <a:gd name="connsiteY12957" fmla="*/ 1170178 h 7041654"/>
              <a:gd name="connsiteX12958" fmla="*/ 2512859 w 9636586"/>
              <a:gd name="connsiteY12958" fmla="*/ 1168645 h 7041654"/>
              <a:gd name="connsiteX12959" fmla="*/ 2512365 w 9636586"/>
              <a:gd name="connsiteY12959" fmla="*/ 1167658 h 7041654"/>
              <a:gd name="connsiteX12960" fmla="*/ 2514368 w 9636586"/>
              <a:gd name="connsiteY12960" fmla="*/ 1167147 h 7041654"/>
              <a:gd name="connsiteX12961" fmla="*/ 2516400 w 9636586"/>
              <a:gd name="connsiteY12961" fmla="*/ 1165614 h 7041654"/>
              <a:gd name="connsiteX12962" fmla="*/ 2517415 w 9636586"/>
              <a:gd name="connsiteY12962" fmla="*/ 1164117 h 7041654"/>
              <a:gd name="connsiteX12963" fmla="*/ 2518431 w 9636586"/>
              <a:gd name="connsiteY12963" fmla="*/ 1162108 h 7041654"/>
              <a:gd name="connsiteX12964" fmla="*/ 2518925 w 9636586"/>
              <a:gd name="connsiteY12964" fmla="*/ 1161085 h 7041654"/>
              <a:gd name="connsiteX12965" fmla="*/ 2521450 w 9636586"/>
              <a:gd name="connsiteY12965" fmla="*/ 1161085 h 7041654"/>
              <a:gd name="connsiteX12966" fmla="*/ 2524990 w 9636586"/>
              <a:gd name="connsiteY12966" fmla="*/ 1160063 h 7041654"/>
              <a:gd name="connsiteX12967" fmla="*/ 2526500 w 9636586"/>
              <a:gd name="connsiteY12967" fmla="*/ 1160063 h 7041654"/>
              <a:gd name="connsiteX12968" fmla="*/ 2527516 w 9636586"/>
              <a:gd name="connsiteY12968" fmla="*/ 1160574 h 7041654"/>
              <a:gd name="connsiteX12969" fmla="*/ 2528010 w 9636586"/>
              <a:gd name="connsiteY12969" fmla="*/ 1162108 h 7041654"/>
              <a:gd name="connsiteX12970" fmla="*/ 2528504 w 9636586"/>
              <a:gd name="connsiteY12970" fmla="*/ 1163605 h 7041654"/>
              <a:gd name="connsiteX12971" fmla="*/ 2531550 w 9636586"/>
              <a:gd name="connsiteY12971" fmla="*/ 1164117 h 7041654"/>
              <a:gd name="connsiteX12972" fmla="*/ 2534570 w 9636586"/>
              <a:gd name="connsiteY12972" fmla="*/ 1163605 h 7041654"/>
              <a:gd name="connsiteX12973" fmla="*/ 2535064 w 9636586"/>
              <a:gd name="connsiteY12973" fmla="*/ 1162108 h 7041654"/>
              <a:gd name="connsiteX12974" fmla="*/ 2535064 w 9636586"/>
              <a:gd name="connsiteY12974" fmla="*/ 1160574 h 7041654"/>
              <a:gd name="connsiteX12975" fmla="*/ 2534076 w 9636586"/>
              <a:gd name="connsiteY12975" fmla="*/ 1158566 h 7041654"/>
              <a:gd name="connsiteX12976" fmla="*/ 2538110 w 9636586"/>
              <a:gd name="connsiteY12976" fmla="*/ 1156046 h 7041654"/>
              <a:gd name="connsiteX12977" fmla="*/ 2535585 w 9636586"/>
              <a:gd name="connsiteY12977" fmla="*/ 1153015 h 7041654"/>
              <a:gd name="connsiteX12978" fmla="*/ 2529519 w 9636586"/>
              <a:gd name="connsiteY12978" fmla="*/ 1149984 h 7041654"/>
              <a:gd name="connsiteX12979" fmla="*/ 2522466 w 9636586"/>
              <a:gd name="connsiteY12979" fmla="*/ 1151481 h 7041654"/>
              <a:gd name="connsiteX12980" fmla="*/ 2521450 w 9636586"/>
              <a:gd name="connsiteY12980" fmla="*/ 1148962 h 7041654"/>
              <a:gd name="connsiteX12981" fmla="*/ 2516400 w 9636586"/>
              <a:gd name="connsiteY12981" fmla="*/ 1148450 h 7041654"/>
              <a:gd name="connsiteX12982" fmla="*/ 2513874 w 9636586"/>
              <a:gd name="connsiteY12982" fmla="*/ 1145419 h 7041654"/>
              <a:gd name="connsiteX12983" fmla="*/ 2513380 w 9636586"/>
              <a:gd name="connsiteY12983" fmla="*/ 1134318 h 7041654"/>
              <a:gd name="connsiteX12984" fmla="*/ 2512365 w 9636586"/>
              <a:gd name="connsiteY12984" fmla="*/ 1133332 h 7041654"/>
              <a:gd name="connsiteX12985" fmla="*/ 2509346 w 9636586"/>
              <a:gd name="connsiteY12985" fmla="*/ 1133844 h 7041654"/>
              <a:gd name="connsiteX12986" fmla="*/ 2507809 w 9636586"/>
              <a:gd name="connsiteY12986" fmla="*/ 1134318 h 7041654"/>
              <a:gd name="connsiteX12987" fmla="*/ 2507315 w 9636586"/>
              <a:gd name="connsiteY12987" fmla="*/ 1133844 h 7041654"/>
              <a:gd name="connsiteX12988" fmla="*/ 2506821 w 9636586"/>
              <a:gd name="connsiteY12988" fmla="*/ 1131287 h 7041654"/>
              <a:gd name="connsiteX12989" fmla="*/ 2504790 w 9636586"/>
              <a:gd name="connsiteY12989" fmla="*/ 1130813 h 7041654"/>
              <a:gd name="connsiteX12990" fmla="*/ 2503774 w 9636586"/>
              <a:gd name="connsiteY12990" fmla="*/ 1130813 h 7041654"/>
              <a:gd name="connsiteX12991" fmla="*/ 2503280 w 9636586"/>
              <a:gd name="connsiteY12991" fmla="*/ 1130301 h 7041654"/>
              <a:gd name="connsiteX12992" fmla="*/ 2502786 w 9636586"/>
              <a:gd name="connsiteY12992" fmla="*/ 1126248 h 7041654"/>
              <a:gd name="connsiteX12993" fmla="*/ 2504296 w 9636586"/>
              <a:gd name="connsiteY12993" fmla="*/ 1124239 h 7041654"/>
              <a:gd name="connsiteX12994" fmla="*/ 2506821 w 9636586"/>
              <a:gd name="connsiteY12994" fmla="*/ 1124239 h 7041654"/>
              <a:gd name="connsiteX12995" fmla="*/ 2509346 w 9636586"/>
              <a:gd name="connsiteY12995" fmla="*/ 1124751 h 7041654"/>
              <a:gd name="connsiteX12996" fmla="*/ 2510855 w 9636586"/>
              <a:gd name="connsiteY12996" fmla="*/ 1124239 h 7041654"/>
              <a:gd name="connsiteX12997" fmla="*/ 2510855 w 9636586"/>
              <a:gd name="connsiteY12997" fmla="*/ 1123217 h 7041654"/>
              <a:gd name="connsiteX12998" fmla="*/ 2510334 w 9636586"/>
              <a:gd name="connsiteY12998" fmla="*/ 1121208 h 7041654"/>
              <a:gd name="connsiteX12999" fmla="*/ 2510334 w 9636586"/>
              <a:gd name="connsiteY12999" fmla="*/ 1119711 h 7041654"/>
              <a:gd name="connsiteX13000" fmla="*/ 2512365 w 9636586"/>
              <a:gd name="connsiteY13000" fmla="*/ 1118177 h 7041654"/>
              <a:gd name="connsiteX13001" fmla="*/ 2512859 w 9636586"/>
              <a:gd name="connsiteY13001" fmla="*/ 1118177 h 7041654"/>
              <a:gd name="connsiteX13002" fmla="*/ 2513380 w 9636586"/>
              <a:gd name="connsiteY13002" fmla="*/ 1118689 h 7041654"/>
              <a:gd name="connsiteX13003" fmla="*/ 2514368 w 9636586"/>
              <a:gd name="connsiteY13003" fmla="*/ 1118689 h 7041654"/>
              <a:gd name="connsiteX13004" fmla="*/ 2518431 w 9636586"/>
              <a:gd name="connsiteY13004" fmla="*/ 1118689 h 7041654"/>
              <a:gd name="connsiteX13005" fmla="*/ 2515906 w 9636586"/>
              <a:gd name="connsiteY13005" fmla="*/ 1115146 h 7041654"/>
              <a:gd name="connsiteX13006" fmla="*/ 2516894 w 9636586"/>
              <a:gd name="connsiteY13006" fmla="*/ 1112115 h 7041654"/>
              <a:gd name="connsiteX13007" fmla="*/ 2519419 w 9636586"/>
              <a:gd name="connsiteY13007" fmla="*/ 1111129 h 7041654"/>
              <a:gd name="connsiteX13008" fmla="*/ 2526500 w 9636586"/>
              <a:gd name="connsiteY13008" fmla="*/ 1112627 h 7041654"/>
              <a:gd name="connsiteX13009" fmla="*/ 2528010 w 9636586"/>
              <a:gd name="connsiteY13009" fmla="*/ 1112627 h 7041654"/>
              <a:gd name="connsiteX13010" fmla="*/ 2528504 w 9636586"/>
              <a:gd name="connsiteY13010" fmla="*/ 1109084 h 7041654"/>
              <a:gd name="connsiteX13011" fmla="*/ 2530014 w 9636586"/>
              <a:gd name="connsiteY13011" fmla="*/ 1108573 h 7041654"/>
              <a:gd name="connsiteX13012" fmla="*/ 2533060 w 9636586"/>
              <a:gd name="connsiteY13012" fmla="*/ 1108098 h 7041654"/>
              <a:gd name="connsiteX13013" fmla="*/ 2536079 w 9636586"/>
              <a:gd name="connsiteY13013" fmla="*/ 1105068 h 7041654"/>
              <a:gd name="connsiteX13014" fmla="*/ 2532538 w 9636586"/>
              <a:gd name="connsiteY13014" fmla="*/ 1104556 h 7041654"/>
              <a:gd name="connsiteX13015" fmla="*/ 2528010 w 9636586"/>
              <a:gd name="connsiteY13015" fmla="*/ 1105068 h 7041654"/>
              <a:gd name="connsiteX13016" fmla="*/ 2523454 w 9636586"/>
              <a:gd name="connsiteY13016" fmla="*/ 1104556 h 7041654"/>
              <a:gd name="connsiteX13017" fmla="*/ 2522466 w 9636586"/>
              <a:gd name="connsiteY13017" fmla="*/ 1101014 h 7041654"/>
              <a:gd name="connsiteX13018" fmla="*/ 2524990 w 9636586"/>
              <a:gd name="connsiteY13018" fmla="*/ 1096486 h 7041654"/>
              <a:gd name="connsiteX13019" fmla="*/ 2529025 w 9636586"/>
              <a:gd name="connsiteY13019" fmla="*/ 1092944 h 7041654"/>
              <a:gd name="connsiteX13020" fmla="*/ 2534570 w 9636586"/>
              <a:gd name="connsiteY13020" fmla="*/ 1091446 h 7041654"/>
              <a:gd name="connsiteX13021" fmla="*/ 2538110 w 9636586"/>
              <a:gd name="connsiteY13021" fmla="*/ 1092433 h 7041654"/>
              <a:gd name="connsiteX13022" fmla="*/ 2539098 w 9636586"/>
              <a:gd name="connsiteY13022" fmla="*/ 1092433 h 7041654"/>
              <a:gd name="connsiteX13023" fmla="*/ 2541130 w 9636586"/>
              <a:gd name="connsiteY13023" fmla="*/ 1089402 h 7041654"/>
              <a:gd name="connsiteX13024" fmla="*/ 2542145 w 9636586"/>
              <a:gd name="connsiteY13024" fmla="*/ 1088416 h 7041654"/>
              <a:gd name="connsiteX13025" fmla="*/ 2543160 w 9636586"/>
              <a:gd name="connsiteY13025" fmla="*/ 1086370 h 7041654"/>
              <a:gd name="connsiteX13026" fmla="*/ 2544149 w 9636586"/>
              <a:gd name="connsiteY13026" fmla="*/ 1080309 h 7041654"/>
              <a:gd name="connsiteX13027" fmla="*/ 2544670 w 9636586"/>
              <a:gd name="connsiteY13027" fmla="*/ 1078300 h 7041654"/>
              <a:gd name="connsiteX13028" fmla="*/ 2546180 w 9636586"/>
              <a:gd name="connsiteY13028" fmla="*/ 1077314 h 7041654"/>
              <a:gd name="connsiteX13029" fmla="*/ 2547689 w 9636586"/>
              <a:gd name="connsiteY13029" fmla="*/ 1078300 h 7041654"/>
              <a:gd name="connsiteX13030" fmla="*/ 2547689 w 9636586"/>
              <a:gd name="connsiteY13030" fmla="*/ 1091922 h 7041654"/>
              <a:gd name="connsiteX13031" fmla="*/ 2547195 w 9636586"/>
              <a:gd name="connsiteY13031" fmla="*/ 1094952 h 7041654"/>
              <a:gd name="connsiteX13032" fmla="*/ 2545164 w 9636586"/>
              <a:gd name="connsiteY13032" fmla="*/ 1099517 h 7041654"/>
              <a:gd name="connsiteX13033" fmla="*/ 2547689 w 9636586"/>
              <a:gd name="connsiteY13033" fmla="*/ 1095463 h 7041654"/>
              <a:gd name="connsiteX13034" fmla="*/ 2551230 w 9636586"/>
              <a:gd name="connsiteY13034" fmla="*/ 1092944 h 7041654"/>
              <a:gd name="connsiteX13035" fmla="*/ 2554249 w 9636586"/>
              <a:gd name="connsiteY13035" fmla="*/ 1089913 h 7041654"/>
              <a:gd name="connsiteX13036" fmla="*/ 2554743 w 9636586"/>
              <a:gd name="connsiteY13036" fmla="*/ 1085859 h 7041654"/>
              <a:gd name="connsiteX13037" fmla="*/ 2557268 w 9636586"/>
              <a:gd name="connsiteY13037" fmla="*/ 1088416 h 7041654"/>
              <a:gd name="connsiteX13038" fmla="*/ 2564844 w 9636586"/>
              <a:gd name="connsiteY13038" fmla="*/ 1104556 h 7041654"/>
              <a:gd name="connsiteX13039" fmla="*/ 2564844 w 9636586"/>
              <a:gd name="connsiteY13039" fmla="*/ 1106054 h 7041654"/>
              <a:gd name="connsiteX13040" fmla="*/ 2565365 w 9636586"/>
              <a:gd name="connsiteY13040" fmla="*/ 1105579 h 7041654"/>
              <a:gd name="connsiteX13041" fmla="*/ 2565859 w 9636586"/>
              <a:gd name="connsiteY13041" fmla="*/ 1102037 h 7041654"/>
              <a:gd name="connsiteX13042" fmla="*/ 2564844 w 9636586"/>
              <a:gd name="connsiteY13042" fmla="*/ 1097983 h 7041654"/>
              <a:gd name="connsiteX13043" fmla="*/ 2565365 w 9636586"/>
              <a:gd name="connsiteY13043" fmla="*/ 1095975 h 7041654"/>
              <a:gd name="connsiteX13044" fmla="*/ 2568878 w 9636586"/>
              <a:gd name="connsiteY13044" fmla="*/ 1096486 h 7041654"/>
              <a:gd name="connsiteX13045" fmla="*/ 2568878 w 9636586"/>
              <a:gd name="connsiteY13045" fmla="*/ 1093966 h 7041654"/>
              <a:gd name="connsiteX13046" fmla="*/ 2568878 w 9636586"/>
              <a:gd name="connsiteY13046" fmla="*/ 1091922 h 7041654"/>
              <a:gd name="connsiteX13047" fmla="*/ 2569894 w 9636586"/>
              <a:gd name="connsiteY13047" fmla="*/ 1089913 h 7041654"/>
              <a:gd name="connsiteX13048" fmla="*/ 2571925 w 9636586"/>
              <a:gd name="connsiteY13048" fmla="*/ 1088416 h 7041654"/>
              <a:gd name="connsiteX13049" fmla="*/ 2569894 w 9636586"/>
              <a:gd name="connsiteY13049" fmla="*/ 1087393 h 7041654"/>
              <a:gd name="connsiteX13050" fmla="*/ 2569400 w 9636586"/>
              <a:gd name="connsiteY13050" fmla="*/ 1086370 h 7041654"/>
              <a:gd name="connsiteX13051" fmla="*/ 2569400 w 9636586"/>
              <a:gd name="connsiteY13051" fmla="*/ 1084362 h 7041654"/>
              <a:gd name="connsiteX13052" fmla="*/ 2569894 w 9636586"/>
              <a:gd name="connsiteY13052" fmla="*/ 1082865 h 7041654"/>
              <a:gd name="connsiteX13053" fmla="*/ 2575960 w 9636586"/>
              <a:gd name="connsiteY13053" fmla="*/ 1086882 h 7041654"/>
              <a:gd name="connsiteX13054" fmla="*/ 2574944 w 9636586"/>
              <a:gd name="connsiteY13054" fmla="*/ 1080820 h 7041654"/>
              <a:gd name="connsiteX13055" fmla="*/ 2574450 w 9636586"/>
              <a:gd name="connsiteY13055" fmla="*/ 1077789 h 7041654"/>
              <a:gd name="connsiteX13056" fmla="*/ 2575960 w 9636586"/>
              <a:gd name="connsiteY13056" fmla="*/ 1075269 h 7041654"/>
              <a:gd name="connsiteX13057" fmla="*/ 2577469 w 9636586"/>
              <a:gd name="connsiteY13057" fmla="*/ 1074758 h 7041654"/>
              <a:gd name="connsiteX13058" fmla="*/ 2578979 w 9636586"/>
              <a:gd name="connsiteY13058" fmla="*/ 1074758 h 7041654"/>
              <a:gd name="connsiteX13059" fmla="*/ 2581010 w 9636586"/>
              <a:gd name="connsiteY13059" fmla="*/ 1074758 h 7041654"/>
              <a:gd name="connsiteX13060" fmla="*/ 2581998 w 9636586"/>
              <a:gd name="connsiteY13060" fmla="*/ 1076292 h 7041654"/>
              <a:gd name="connsiteX13061" fmla="*/ 2584029 w 9636586"/>
              <a:gd name="connsiteY13061" fmla="*/ 1077314 h 7041654"/>
              <a:gd name="connsiteX13062" fmla="*/ 2587570 w 9636586"/>
              <a:gd name="connsiteY13062" fmla="*/ 1076803 h 7041654"/>
              <a:gd name="connsiteX13063" fmla="*/ 2588558 w 9636586"/>
              <a:gd name="connsiteY13063" fmla="*/ 1077314 h 7041654"/>
              <a:gd name="connsiteX13064" fmla="*/ 2588558 w 9636586"/>
              <a:gd name="connsiteY13064" fmla="*/ 1080309 h 7041654"/>
              <a:gd name="connsiteX13065" fmla="*/ 2586060 w 9636586"/>
              <a:gd name="connsiteY13065" fmla="*/ 1083340 h 7041654"/>
              <a:gd name="connsiteX13066" fmla="*/ 2584029 w 9636586"/>
              <a:gd name="connsiteY13066" fmla="*/ 1085385 h 7041654"/>
              <a:gd name="connsiteX13067" fmla="*/ 2582520 w 9636586"/>
              <a:gd name="connsiteY13067" fmla="*/ 1086882 h 7041654"/>
              <a:gd name="connsiteX13068" fmla="*/ 2585045 w 9636586"/>
              <a:gd name="connsiteY13068" fmla="*/ 1088890 h 7041654"/>
              <a:gd name="connsiteX13069" fmla="*/ 2589080 w 9636586"/>
              <a:gd name="connsiteY13069" fmla="*/ 1088890 h 7041654"/>
              <a:gd name="connsiteX13070" fmla="*/ 2593114 w 9636586"/>
              <a:gd name="connsiteY13070" fmla="*/ 1088416 h 7041654"/>
              <a:gd name="connsiteX13071" fmla="*/ 2595145 w 9636586"/>
              <a:gd name="connsiteY13071" fmla="*/ 1086882 h 7041654"/>
              <a:gd name="connsiteX13072" fmla="*/ 2594130 w 9636586"/>
              <a:gd name="connsiteY13072" fmla="*/ 1084362 h 7041654"/>
              <a:gd name="connsiteX13073" fmla="*/ 2594130 w 9636586"/>
              <a:gd name="connsiteY13073" fmla="*/ 1082865 h 7041654"/>
              <a:gd name="connsiteX13074" fmla="*/ 2595145 w 9636586"/>
              <a:gd name="connsiteY13074" fmla="*/ 1079834 h 7041654"/>
              <a:gd name="connsiteX13075" fmla="*/ 2596133 w 9636586"/>
              <a:gd name="connsiteY13075" fmla="*/ 1079834 h 7041654"/>
              <a:gd name="connsiteX13076" fmla="*/ 2596655 w 9636586"/>
              <a:gd name="connsiteY13076" fmla="*/ 1079834 h 7041654"/>
              <a:gd name="connsiteX13077" fmla="*/ 2597643 w 9636586"/>
              <a:gd name="connsiteY13077" fmla="*/ 1079323 h 7041654"/>
              <a:gd name="connsiteX13078" fmla="*/ 2598164 w 9636586"/>
              <a:gd name="connsiteY13078" fmla="*/ 1078300 h 7041654"/>
              <a:gd name="connsiteX13079" fmla="*/ 2598164 w 9636586"/>
              <a:gd name="connsiteY13079" fmla="*/ 1077314 h 7041654"/>
              <a:gd name="connsiteX13080" fmla="*/ 2597149 w 9636586"/>
              <a:gd name="connsiteY13080" fmla="*/ 1076292 h 7041654"/>
              <a:gd name="connsiteX13081" fmla="*/ 2597149 w 9636586"/>
              <a:gd name="connsiteY13081" fmla="*/ 1074758 h 7041654"/>
              <a:gd name="connsiteX13082" fmla="*/ 2599180 w 9636586"/>
              <a:gd name="connsiteY13082" fmla="*/ 1064168 h 7041654"/>
              <a:gd name="connsiteX13083" fmla="*/ 2600690 w 9636586"/>
              <a:gd name="connsiteY13083" fmla="*/ 1059129 h 7041654"/>
              <a:gd name="connsiteX13084" fmla="*/ 2601184 w 9636586"/>
              <a:gd name="connsiteY13084" fmla="*/ 1057595 h 7041654"/>
              <a:gd name="connsiteX13085" fmla="*/ 2600168 w 9636586"/>
              <a:gd name="connsiteY13085" fmla="*/ 1054089 h 7041654"/>
              <a:gd name="connsiteX13086" fmla="*/ 2597149 w 9636586"/>
              <a:gd name="connsiteY13086" fmla="*/ 1050036 h 7041654"/>
              <a:gd name="connsiteX13087" fmla="*/ 2595145 w 9636586"/>
              <a:gd name="connsiteY13087" fmla="*/ 1047005 h 7041654"/>
              <a:gd name="connsiteX13088" fmla="*/ 2596655 w 9636586"/>
              <a:gd name="connsiteY13088" fmla="*/ 1043974 h 7041654"/>
              <a:gd name="connsiteX13089" fmla="*/ 2596133 w 9636586"/>
              <a:gd name="connsiteY13089" fmla="*/ 1041965 h 7041654"/>
              <a:gd name="connsiteX13090" fmla="*/ 2594624 w 9636586"/>
              <a:gd name="connsiteY13090" fmla="*/ 1037912 h 7041654"/>
              <a:gd name="connsiteX13091" fmla="*/ 2594624 w 9636586"/>
              <a:gd name="connsiteY13091" fmla="*/ 1033895 h 7041654"/>
              <a:gd name="connsiteX13092" fmla="*/ 2597149 w 9636586"/>
              <a:gd name="connsiteY13092" fmla="*/ 1030864 h 7041654"/>
              <a:gd name="connsiteX13093" fmla="*/ 2597149 w 9636586"/>
              <a:gd name="connsiteY13093" fmla="*/ 1029842 h 7041654"/>
              <a:gd name="connsiteX13094" fmla="*/ 2594624 w 9636586"/>
              <a:gd name="connsiteY13094" fmla="*/ 1027322 h 7041654"/>
              <a:gd name="connsiteX13095" fmla="*/ 2594624 w 9636586"/>
              <a:gd name="connsiteY13095" fmla="*/ 1025314 h 7041654"/>
              <a:gd name="connsiteX13096" fmla="*/ 2596655 w 9636586"/>
              <a:gd name="connsiteY13096" fmla="*/ 1024291 h 7041654"/>
              <a:gd name="connsiteX13097" fmla="*/ 2599674 w 9636586"/>
              <a:gd name="connsiteY13097" fmla="*/ 1024802 h 7041654"/>
              <a:gd name="connsiteX13098" fmla="*/ 2599180 w 9636586"/>
              <a:gd name="connsiteY13098" fmla="*/ 1021771 h 7041654"/>
              <a:gd name="connsiteX13099" fmla="*/ 2601184 w 9636586"/>
              <a:gd name="connsiteY13099" fmla="*/ 1021260 h 7041654"/>
              <a:gd name="connsiteX13100" fmla="*/ 2604724 w 9636586"/>
              <a:gd name="connsiteY13100" fmla="*/ 1022282 h 7041654"/>
              <a:gd name="connsiteX13101" fmla="*/ 2606728 w 9636586"/>
              <a:gd name="connsiteY13101" fmla="*/ 1027833 h 7041654"/>
              <a:gd name="connsiteX13102" fmla="*/ 2608759 w 9636586"/>
              <a:gd name="connsiteY13102" fmla="*/ 1027833 h 7041654"/>
              <a:gd name="connsiteX13103" fmla="*/ 2608759 w 9636586"/>
              <a:gd name="connsiteY13103" fmla="*/ 1026810 h 7041654"/>
              <a:gd name="connsiteX13104" fmla="*/ 2609774 w 9636586"/>
              <a:gd name="connsiteY13104" fmla="*/ 1026810 h 7041654"/>
              <a:gd name="connsiteX13105" fmla="*/ 2610790 w 9636586"/>
              <a:gd name="connsiteY13105" fmla="*/ 1029330 h 7041654"/>
              <a:gd name="connsiteX13106" fmla="*/ 2616828 w 9636586"/>
              <a:gd name="connsiteY13106" fmla="*/ 1032872 h 7041654"/>
              <a:gd name="connsiteX13107" fmla="*/ 2619354 w 9636586"/>
              <a:gd name="connsiteY13107" fmla="*/ 1035392 h 7041654"/>
              <a:gd name="connsiteX13108" fmla="*/ 2619875 w 9636586"/>
              <a:gd name="connsiteY13108" fmla="*/ 1033384 h 7041654"/>
              <a:gd name="connsiteX13109" fmla="*/ 2620369 w 9636586"/>
              <a:gd name="connsiteY13109" fmla="*/ 1032361 h 7041654"/>
              <a:gd name="connsiteX13110" fmla="*/ 2621879 w 9636586"/>
              <a:gd name="connsiteY13110" fmla="*/ 1030864 h 7041654"/>
              <a:gd name="connsiteX13111" fmla="*/ 2623388 w 9636586"/>
              <a:gd name="connsiteY13111" fmla="*/ 1029842 h 7041654"/>
              <a:gd name="connsiteX13112" fmla="*/ 2624898 w 9636586"/>
              <a:gd name="connsiteY13112" fmla="*/ 1030864 h 7041654"/>
              <a:gd name="connsiteX13113" fmla="*/ 2623388 w 9636586"/>
              <a:gd name="connsiteY13113" fmla="*/ 1032872 h 7041654"/>
              <a:gd name="connsiteX13114" fmla="*/ 2620369 w 9636586"/>
              <a:gd name="connsiteY13114" fmla="*/ 1037437 h 7041654"/>
              <a:gd name="connsiteX13115" fmla="*/ 2621879 w 9636586"/>
              <a:gd name="connsiteY13115" fmla="*/ 1039445 h 7041654"/>
              <a:gd name="connsiteX13116" fmla="*/ 2621879 w 9636586"/>
              <a:gd name="connsiteY13116" fmla="*/ 1041965 h 7041654"/>
              <a:gd name="connsiteX13117" fmla="*/ 2620369 w 9636586"/>
              <a:gd name="connsiteY13117" fmla="*/ 1043462 h 7041654"/>
              <a:gd name="connsiteX13118" fmla="*/ 2618338 w 9636586"/>
              <a:gd name="connsiteY13118" fmla="*/ 1044996 h 7041654"/>
              <a:gd name="connsiteX13119" fmla="*/ 2615813 w 9636586"/>
              <a:gd name="connsiteY13119" fmla="*/ 1043974 h 7041654"/>
              <a:gd name="connsiteX13120" fmla="*/ 2614825 w 9636586"/>
              <a:gd name="connsiteY13120" fmla="*/ 1042988 h 7041654"/>
              <a:gd name="connsiteX13121" fmla="*/ 2612794 w 9636586"/>
              <a:gd name="connsiteY13121" fmla="*/ 1041965 h 7041654"/>
              <a:gd name="connsiteX13122" fmla="*/ 2609774 w 9636586"/>
              <a:gd name="connsiteY13122" fmla="*/ 1043462 h 7041654"/>
              <a:gd name="connsiteX13123" fmla="*/ 2610268 w 9636586"/>
              <a:gd name="connsiteY13123" fmla="*/ 1044996 h 7041654"/>
              <a:gd name="connsiteX13124" fmla="*/ 2610268 w 9636586"/>
              <a:gd name="connsiteY13124" fmla="*/ 1046494 h 7041654"/>
              <a:gd name="connsiteX13125" fmla="*/ 2609774 w 9636586"/>
              <a:gd name="connsiteY13125" fmla="*/ 1048027 h 7041654"/>
              <a:gd name="connsiteX13126" fmla="*/ 2609774 w 9636586"/>
              <a:gd name="connsiteY13126" fmla="*/ 1049013 h 7041654"/>
              <a:gd name="connsiteX13127" fmla="*/ 2612794 w 9636586"/>
              <a:gd name="connsiteY13127" fmla="*/ 1068733 h 7041654"/>
              <a:gd name="connsiteX13128" fmla="*/ 2614825 w 9636586"/>
              <a:gd name="connsiteY13128" fmla="*/ 1071727 h 7041654"/>
              <a:gd name="connsiteX13129" fmla="*/ 2615319 w 9636586"/>
              <a:gd name="connsiteY13129" fmla="*/ 1079323 h 7041654"/>
              <a:gd name="connsiteX13130" fmla="*/ 2604724 w 9636586"/>
              <a:gd name="connsiteY13130" fmla="*/ 1097983 h 7041654"/>
              <a:gd name="connsiteX13131" fmla="*/ 2605740 w 9636586"/>
              <a:gd name="connsiteY13131" fmla="*/ 1105068 h 7041654"/>
              <a:gd name="connsiteX13132" fmla="*/ 2608759 w 9636586"/>
              <a:gd name="connsiteY13132" fmla="*/ 1102548 h 7041654"/>
              <a:gd name="connsiteX13133" fmla="*/ 2617844 w 9636586"/>
              <a:gd name="connsiteY13133" fmla="*/ 1078300 h 7041654"/>
              <a:gd name="connsiteX13134" fmla="*/ 2619354 w 9636586"/>
              <a:gd name="connsiteY13134" fmla="*/ 1076803 h 7041654"/>
              <a:gd name="connsiteX13135" fmla="*/ 2619875 w 9636586"/>
              <a:gd name="connsiteY13135" fmla="*/ 1071727 h 7041654"/>
              <a:gd name="connsiteX13136" fmla="*/ 2620369 w 9636586"/>
              <a:gd name="connsiteY13136" fmla="*/ 1062159 h 7041654"/>
              <a:gd name="connsiteX13137" fmla="*/ 2622373 w 9636586"/>
              <a:gd name="connsiteY13137" fmla="*/ 1057595 h 7041654"/>
              <a:gd name="connsiteX13138" fmla="*/ 2624898 w 9636586"/>
              <a:gd name="connsiteY13138" fmla="*/ 1056609 h 7041654"/>
              <a:gd name="connsiteX13139" fmla="*/ 2626435 w 9636586"/>
              <a:gd name="connsiteY13139" fmla="*/ 1059129 h 7041654"/>
              <a:gd name="connsiteX13140" fmla="*/ 2624898 w 9636586"/>
              <a:gd name="connsiteY13140" fmla="*/ 1062671 h 7041654"/>
              <a:gd name="connsiteX13141" fmla="*/ 2627423 w 9636586"/>
              <a:gd name="connsiteY13141" fmla="*/ 1064168 h 7041654"/>
              <a:gd name="connsiteX13142" fmla="*/ 2627423 w 9636586"/>
              <a:gd name="connsiteY13142" fmla="*/ 1066688 h 7041654"/>
              <a:gd name="connsiteX13143" fmla="*/ 2624898 w 9636586"/>
              <a:gd name="connsiteY13143" fmla="*/ 1071252 h 7041654"/>
              <a:gd name="connsiteX13144" fmla="*/ 2631979 w 9636586"/>
              <a:gd name="connsiteY13144" fmla="*/ 1070230 h 7041654"/>
              <a:gd name="connsiteX13145" fmla="*/ 2634998 w 9636586"/>
              <a:gd name="connsiteY13145" fmla="*/ 1068733 h 7041654"/>
              <a:gd name="connsiteX13146" fmla="*/ 2636508 w 9636586"/>
              <a:gd name="connsiteY13146" fmla="*/ 1066688 h 7041654"/>
              <a:gd name="connsiteX13147" fmla="*/ 2637030 w 9636586"/>
              <a:gd name="connsiteY13147" fmla="*/ 1064679 h 7041654"/>
              <a:gd name="connsiteX13148" fmla="*/ 2638045 w 9636586"/>
              <a:gd name="connsiteY13148" fmla="*/ 1064168 h 7041654"/>
              <a:gd name="connsiteX13149" fmla="*/ 2640048 w 9636586"/>
              <a:gd name="connsiteY13149" fmla="*/ 1064679 h 7041654"/>
              <a:gd name="connsiteX13150" fmla="*/ 2640543 w 9636586"/>
              <a:gd name="connsiteY13150" fmla="*/ 1066688 h 7041654"/>
              <a:gd name="connsiteX13151" fmla="*/ 2640048 w 9636586"/>
              <a:gd name="connsiteY13151" fmla="*/ 1068221 h 7041654"/>
              <a:gd name="connsiteX13152" fmla="*/ 2639033 w 9636586"/>
              <a:gd name="connsiteY13152" fmla="*/ 1068733 h 7041654"/>
              <a:gd name="connsiteX13153" fmla="*/ 2640048 w 9636586"/>
              <a:gd name="connsiteY13153" fmla="*/ 1069719 h 7041654"/>
              <a:gd name="connsiteX13154" fmla="*/ 2641558 w 9636586"/>
              <a:gd name="connsiteY13154" fmla="*/ 1070230 h 7041654"/>
              <a:gd name="connsiteX13155" fmla="*/ 2643068 w 9636586"/>
              <a:gd name="connsiteY13155" fmla="*/ 1069719 h 7041654"/>
              <a:gd name="connsiteX13156" fmla="*/ 2644083 w 9636586"/>
              <a:gd name="connsiteY13156" fmla="*/ 1068221 h 7041654"/>
              <a:gd name="connsiteX13157" fmla="*/ 2645099 w 9636586"/>
              <a:gd name="connsiteY13157" fmla="*/ 1067199 h 7041654"/>
              <a:gd name="connsiteX13158" fmla="*/ 2647102 w 9636586"/>
              <a:gd name="connsiteY13158" fmla="*/ 1067199 h 7041654"/>
              <a:gd name="connsiteX13159" fmla="*/ 2649134 w 9636586"/>
              <a:gd name="connsiteY13159" fmla="*/ 1068733 h 7041654"/>
              <a:gd name="connsiteX13160" fmla="*/ 2649134 w 9636586"/>
              <a:gd name="connsiteY13160" fmla="*/ 1070741 h 7041654"/>
              <a:gd name="connsiteX13161" fmla="*/ 2647102 w 9636586"/>
              <a:gd name="connsiteY13161" fmla="*/ 1072749 h 7041654"/>
              <a:gd name="connsiteX13162" fmla="*/ 2645099 w 9636586"/>
              <a:gd name="connsiteY13162" fmla="*/ 1073261 h 7041654"/>
              <a:gd name="connsiteX13163" fmla="*/ 2642080 w 9636586"/>
              <a:gd name="connsiteY13163" fmla="*/ 1074283 h 7041654"/>
              <a:gd name="connsiteX13164" fmla="*/ 2645099 w 9636586"/>
              <a:gd name="connsiteY13164" fmla="*/ 1081331 h 7041654"/>
              <a:gd name="connsiteX13165" fmla="*/ 2643068 w 9636586"/>
              <a:gd name="connsiteY13165" fmla="*/ 1083851 h 7041654"/>
              <a:gd name="connsiteX13166" fmla="*/ 2643068 w 9636586"/>
              <a:gd name="connsiteY13166" fmla="*/ 1085859 h 7041654"/>
              <a:gd name="connsiteX13167" fmla="*/ 2646608 w 9636586"/>
              <a:gd name="connsiteY13167" fmla="*/ 1086882 h 7041654"/>
              <a:gd name="connsiteX13168" fmla="*/ 2646114 w 9636586"/>
              <a:gd name="connsiteY13168" fmla="*/ 1088416 h 7041654"/>
              <a:gd name="connsiteX13169" fmla="*/ 2644605 w 9636586"/>
              <a:gd name="connsiteY13169" fmla="*/ 1090424 h 7041654"/>
              <a:gd name="connsiteX13170" fmla="*/ 2644605 w 9636586"/>
              <a:gd name="connsiteY13170" fmla="*/ 1092433 h 7041654"/>
              <a:gd name="connsiteX13171" fmla="*/ 2645099 w 9636586"/>
              <a:gd name="connsiteY13171" fmla="*/ 1094952 h 7041654"/>
              <a:gd name="connsiteX13172" fmla="*/ 2646608 w 9636586"/>
              <a:gd name="connsiteY13172" fmla="*/ 1096997 h 7041654"/>
              <a:gd name="connsiteX13173" fmla="*/ 2648118 w 9636586"/>
              <a:gd name="connsiteY13173" fmla="*/ 1098494 h 7041654"/>
              <a:gd name="connsiteX13174" fmla="*/ 2650149 w 9636586"/>
              <a:gd name="connsiteY13174" fmla="*/ 1098494 h 7041654"/>
              <a:gd name="connsiteX13175" fmla="*/ 2656709 w 9636586"/>
              <a:gd name="connsiteY13175" fmla="*/ 1104045 h 7041654"/>
              <a:gd name="connsiteX13176" fmla="*/ 2660744 w 9636586"/>
              <a:gd name="connsiteY13176" fmla="*/ 1106054 h 7041654"/>
              <a:gd name="connsiteX13177" fmla="*/ 2662775 w 9636586"/>
              <a:gd name="connsiteY13177" fmla="*/ 1105579 h 7041654"/>
              <a:gd name="connsiteX13178" fmla="*/ 2663763 w 9636586"/>
              <a:gd name="connsiteY13178" fmla="*/ 1096997 h 7041654"/>
              <a:gd name="connsiteX13179" fmla="*/ 2663763 w 9636586"/>
              <a:gd name="connsiteY13179" fmla="*/ 1096486 h 7041654"/>
              <a:gd name="connsiteX13180" fmla="*/ 2662775 w 9636586"/>
              <a:gd name="connsiteY13180" fmla="*/ 1095463 h 7041654"/>
              <a:gd name="connsiteX13181" fmla="*/ 2660744 w 9636586"/>
              <a:gd name="connsiteY13181" fmla="*/ 1092944 h 7041654"/>
              <a:gd name="connsiteX13182" fmla="*/ 2659728 w 9636586"/>
              <a:gd name="connsiteY13182" fmla="*/ 1091922 h 7041654"/>
              <a:gd name="connsiteX13183" fmla="*/ 2660250 w 9636586"/>
              <a:gd name="connsiteY13183" fmla="*/ 1090424 h 7041654"/>
              <a:gd name="connsiteX13184" fmla="*/ 2660744 w 9636586"/>
              <a:gd name="connsiteY13184" fmla="*/ 1089913 h 7041654"/>
              <a:gd name="connsiteX13185" fmla="*/ 2661759 w 9636586"/>
              <a:gd name="connsiteY13185" fmla="*/ 1089402 h 7041654"/>
              <a:gd name="connsiteX13186" fmla="*/ 2662253 w 9636586"/>
              <a:gd name="connsiteY13186" fmla="*/ 1085385 h 7041654"/>
              <a:gd name="connsiteX13187" fmla="*/ 2663269 w 9636586"/>
              <a:gd name="connsiteY13187" fmla="*/ 1082865 h 7041654"/>
              <a:gd name="connsiteX13188" fmla="*/ 2663763 w 9636586"/>
              <a:gd name="connsiteY13188" fmla="*/ 1081331 h 7041654"/>
              <a:gd name="connsiteX13189" fmla="*/ 2671338 w 9636586"/>
              <a:gd name="connsiteY13189" fmla="*/ 1081331 h 7041654"/>
              <a:gd name="connsiteX13190" fmla="*/ 2672354 w 9636586"/>
              <a:gd name="connsiteY13190" fmla="*/ 1082354 h 7041654"/>
              <a:gd name="connsiteX13191" fmla="*/ 2672848 w 9636586"/>
              <a:gd name="connsiteY13191" fmla="*/ 1082865 h 7041654"/>
              <a:gd name="connsiteX13192" fmla="*/ 2675373 w 9636586"/>
              <a:gd name="connsiteY13192" fmla="*/ 1086370 h 7041654"/>
              <a:gd name="connsiteX13193" fmla="*/ 2675894 w 9636586"/>
              <a:gd name="connsiteY13193" fmla="*/ 1086882 h 7041654"/>
              <a:gd name="connsiteX13194" fmla="*/ 2678914 w 9636586"/>
              <a:gd name="connsiteY13194" fmla="*/ 1085859 h 7041654"/>
              <a:gd name="connsiteX13195" fmla="*/ 2679408 w 9636586"/>
              <a:gd name="connsiteY13195" fmla="*/ 1083851 h 7041654"/>
              <a:gd name="connsiteX13196" fmla="*/ 2678914 w 9636586"/>
              <a:gd name="connsiteY13196" fmla="*/ 1081331 h 7041654"/>
              <a:gd name="connsiteX13197" fmla="*/ 2679408 w 9636586"/>
              <a:gd name="connsiteY13197" fmla="*/ 1079834 h 7041654"/>
              <a:gd name="connsiteX13198" fmla="*/ 2681933 w 9636586"/>
              <a:gd name="connsiteY13198" fmla="*/ 1079834 h 7041654"/>
              <a:gd name="connsiteX13199" fmla="*/ 2684980 w 9636586"/>
              <a:gd name="connsiteY13199" fmla="*/ 1081331 h 7041654"/>
              <a:gd name="connsiteX13200" fmla="*/ 2686983 w 9636586"/>
              <a:gd name="connsiteY13200" fmla="*/ 1081331 h 7041654"/>
              <a:gd name="connsiteX13201" fmla="*/ 2687998 w 9636586"/>
              <a:gd name="connsiteY13201" fmla="*/ 1079323 h 7041654"/>
              <a:gd name="connsiteX13202" fmla="*/ 2687998 w 9636586"/>
              <a:gd name="connsiteY13202" fmla="*/ 1077314 h 7041654"/>
              <a:gd name="connsiteX13203" fmla="*/ 2686983 w 9636586"/>
              <a:gd name="connsiteY13203" fmla="*/ 1074758 h 7041654"/>
              <a:gd name="connsiteX13204" fmla="*/ 2686983 w 9636586"/>
              <a:gd name="connsiteY13204" fmla="*/ 1071727 h 7041654"/>
              <a:gd name="connsiteX13205" fmla="*/ 2686489 w 9636586"/>
              <a:gd name="connsiteY13205" fmla="*/ 1070230 h 7041654"/>
              <a:gd name="connsiteX13206" fmla="*/ 2683442 w 9636586"/>
              <a:gd name="connsiteY13206" fmla="*/ 1067199 h 7041654"/>
              <a:gd name="connsiteX13207" fmla="*/ 2682454 w 9636586"/>
              <a:gd name="connsiteY13207" fmla="*/ 1065190 h 7041654"/>
              <a:gd name="connsiteX13208" fmla="*/ 2681933 w 9636586"/>
              <a:gd name="connsiteY13208" fmla="*/ 1062159 h 7041654"/>
              <a:gd name="connsiteX13209" fmla="*/ 2681439 w 9636586"/>
              <a:gd name="connsiteY13209" fmla="*/ 1061137 h 7041654"/>
              <a:gd name="connsiteX13210" fmla="*/ 2679408 w 9636586"/>
              <a:gd name="connsiteY13210" fmla="*/ 1060626 h 7041654"/>
              <a:gd name="connsiteX13211" fmla="*/ 2678420 w 9636586"/>
              <a:gd name="connsiteY13211" fmla="*/ 1058617 h 7041654"/>
              <a:gd name="connsiteX13212" fmla="*/ 2677404 w 9636586"/>
              <a:gd name="connsiteY13212" fmla="*/ 1058106 h 7041654"/>
              <a:gd name="connsiteX13213" fmla="*/ 2675894 w 9636586"/>
              <a:gd name="connsiteY13213" fmla="*/ 1057595 h 7041654"/>
              <a:gd name="connsiteX13214" fmla="*/ 2674879 w 9636586"/>
              <a:gd name="connsiteY13214" fmla="*/ 1055586 h 7041654"/>
              <a:gd name="connsiteX13215" fmla="*/ 2675373 w 9636586"/>
              <a:gd name="connsiteY13215" fmla="*/ 1053067 h 7041654"/>
              <a:gd name="connsiteX13216" fmla="*/ 2676388 w 9636586"/>
              <a:gd name="connsiteY13216" fmla="*/ 1054089 h 7041654"/>
              <a:gd name="connsiteX13217" fmla="*/ 2679408 w 9636586"/>
              <a:gd name="connsiteY13217" fmla="*/ 1052556 h 7041654"/>
              <a:gd name="connsiteX13218" fmla="*/ 2681933 w 9636586"/>
              <a:gd name="connsiteY13218" fmla="*/ 1051570 h 7041654"/>
              <a:gd name="connsiteX13219" fmla="*/ 2681933 w 9636586"/>
              <a:gd name="connsiteY13219" fmla="*/ 1050036 h 7041654"/>
              <a:gd name="connsiteX13220" fmla="*/ 2682454 w 9636586"/>
              <a:gd name="connsiteY13220" fmla="*/ 1050036 h 7041654"/>
              <a:gd name="connsiteX13221" fmla="*/ 2686983 w 9636586"/>
              <a:gd name="connsiteY13221" fmla="*/ 1048027 h 7041654"/>
              <a:gd name="connsiteX13222" fmla="*/ 2692527 w 9636586"/>
              <a:gd name="connsiteY13222" fmla="*/ 1047005 h 7041654"/>
              <a:gd name="connsiteX13223" fmla="*/ 2693049 w 9636586"/>
              <a:gd name="connsiteY13223" fmla="*/ 1045507 h 7041654"/>
              <a:gd name="connsiteX13224" fmla="*/ 2692527 w 9636586"/>
              <a:gd name="connsiteY13224" fmla="*/ 1042988 h 7041654"/>
              <a:gd name="connsiteX13225" fmla="*/ 2692527 w 9636586"/>
              <a:gd name="connsiteY13225" fmla="*/ 1040468 h 7041654"/>
              <a:gd name="connsiteX13226" fmla="*/ 2693049 w 9636586"/>
              <a:gd name="connsiteY13226" fmla="*/ 1038934 h 7041654"/>
              <a:gd name="connsiteX13227" fmla="*/ 2694558 w 9636586"/>
              <a:gd name="connsiteY13227" fmla="*/ 1036926 h 7041654"/>
              <a:gd name="connsiteX13228" fmla="*/ 2695052 w 9636586"/>
              <a:gd name="connsiteY13228" fmla="*/ 1035903 h 7041654"/>
              <a:gd name="connsiteX13229" fmla="*/ 2694558 w 9636586"/>
              <a:gd name="connsiteY13229" fmla="*/ 1033895 h 7041654"/>
              <a:gd name="connsiteX13230" fmla="*/ 2693049 w 9636586"/>
              <a:gd name="connsiteY13230" fmla="*/ 1030353 h 7041654"/>
              <a:gd name="connsiteX13231" fmla="*/ 2692527 w 9636586"/>
              <a:gd name="connsiteY13231" fmla="*/ 1028344 h 7041654"/>
              <a:gd name="connsiteX13232" fmla="*/ 2692527 w 9636586"/>
              <a:gd name="connsiteY13232" fmla="*/ 1026336 h 7041654"/>
              <a:gd name="connsiteX13233" fmla="*/ 2692527 w 9636586"/>
              <a:gd name="connsiteY13233" fmla="*/ 1023779 h 7041654"/>
              <a:gd name="connsiteX13234" fmla="*/ 2694064 w 9636586"/>
              <a:gd name="connsiteY13234" fmla="*/ 1021771 h 7041654"/>
              <a:gd name="connsiteX13235" fmla="*/ 2700103 w 9636586"/>
              <a:gd name="connsiteY13235" fmla="*/ 1020749 h 7041654"/>
              <a:gd name="connsiteX13236" fmla="*/ 2702134 w 9636586"/>
              <a:gd name="connsiteY13236" fmla="*/ 1020749 h 7041654"/>
              <a:gd name="connsiteX13237" fmla="*/ 2703149 w 9636586"/>
              <a:gd name="connsiteY13237" fmla="*/ 1019763 h 7041654"/>
              <a:gd name="connsiteX13238" fmla="*/ 2708694 w 9636586"/>
              <a:gd name="connsiteY13238" fmla="*/ 1015198 h 7041654"/>
              <a:gd name="connsiteX13239" fmla="*/ 2709188 w 9636586"/>
              <a:gd name="connsiteY13239" fmla="*/ 1015198 h 7041654"/>
              <a:gd name="connsiteX13240" fmla="*/ 2709709 w 9636586"/>
              <a:gd name="connsiteY13240" fmla="*/ 1011692 h 7041654"/>
              <a:gd name="connsiteX13241" fmla="*/ 2708694 w 9636586"/>
              <a:gd name="connsiteY13241" fmla="*/ 1007639 h 7041654"/>
              <a:gd name="connsiteX13242" fmla="*/ 2708172 w 9636586"/>
              <a:gd name="connsiteY13242" fmla="*/ 1004608 h 7041654"/>
              <a:gd name="connsiteX13243" fmla="*/ 2710203 w 9636586"/>
              <a:gd name="connsiteY13243" fmla="*/ 1002599 h 7041654"/>
              <a:gd name="connsiteX13244" fmla="*/ 2706662 w 9636586"/>
              <a:gd name="connsiteY13244" fmla="*/ 995040 h 7041654"/>
              <a:gd name="connsiteX13245" fmla="*/ 2701118 w 9636586"/>
              <a:gd name="connsiteY13245" fmla="*/ 992009 h 7041654"/>
              <a:gd name="connsiteX13246" fmla="*/ 2680917 w 9636586"/>
              <a:gd name="connsiteY13246" fmla="*/ 990987 h 7041654"/>
              <a:gd name="connsiteX13247" fmla="*/ 2677898 w 9636586"/>
              <a:gd name="connsiteY13247" fmla="*/ 989964 h 7041654"/>
              <a:gd name="connsiteX13248" fmla="*/ 2676388 w 9636586"/>
              <a:gd name="connsiteY13248" fmla="*/ 986459 h 7041654"/>
              <a:gd name="connsiteX13249" fmla="*/ 2675894 w 9636586"/>
              <a:gd name="connsiteY13249" fmla="*/ 984414 h 7041654"/>
              <a:gd name="connsiteX13250" fmla="*/ 2674358 w 9636586"/>
              <a:gd name="connsiteY13250" fmla="*/ 981383 h 7041654"/>
              <a:gd name="connsiteX13251" fmla="*/ 2674358 w 9636586"/>
              <a:gd name="connsiteY13251" fmla="*/ 979885 h 7041654"/>
              <a:gd name="connsiteX13252" fmla="*/ 2674358 w 9636586"/>
              <a:gd name="connsiteY13252" fmla="*/ 977877 h 7041654"/>
              <a:gd name="connsiteX13253" fmla="*/ 2675373 w 9636586"/>
              <a:gd name="connsiteY13253" fmla="*/ 975357 h 7041654"/>
              <a:gd name="connsiteX13254" fmla="*/ 2675373 w 9636586"/>
              <a:gd name="connsiteY13254" fmla="*/ 973312 h 7041654"/>
              <a:gd name="connsiteX13255" fmla="*/ 2677898 w 9636586"/>
              <a:gd name="connsiteY13255" fmla="*/ 974846 h 7041654"/>
              <a:gd name="connsiteX13256" fmla="*/ 2681439 w 9636586"/>
              <a:gd name="connsiteY13256" fmla="*/ 980397 h 7041654"/>
              <a:gd name="connsiteX13257" fmla="*/ 2683964 w 9636586"/>
              <a:gd name="connsiteY13257" fmla="*/ 981383 h 7041654"/>
              <a:gd name="connsiteX13258" fmla="*/ 2686489 w 9636586"/>
              <a:gd name="connsiteY13258" fmla="*/ 980908 h 7041654"/>
              <a:gd name="connsiteX13259" fmla="*/ 2686983 w 9636586"/>
              <a:gd name="connsiteY13259" fmla="*/ 979374 h 7041654"/>
              <a:gd name="connsiteX13260" fmla="*/ 2686489 w 9636586"/>
              <a:gd name="connsiteY13260" fmla="*/ 976343 h 7041654"/>
              <a:gd name="connsiteX13261" fmla="*/ 2686983 w 9636586"/>
              <a:gd name="connsiteY13261" fmla="*/ 973312 h 7041654"/>
              <a:gd name="connsiteX13262" fmla="*/ 2689508 w 9636586"/>
              <a:gd name="connsiteY13262" fmla="*/ 971815 h 7041654"/>
              <a:gd name="connsiteX13263" fmla="*/ 2694558 w 9636586"/>
              <a:gd name="connsiteY13263" fmla="*/ 980397 h 7041654"/>
              <a:gd name="connsiteX13264" fmla="*/ 2699609 w 9636586"/>
              <a:gd name="connsiteY13264" fmla="*/ 980397 h 7041654"/>
              <a:gd name="connsiteX13265" fmla="*/ 2698099 w 9636586"/>
              <a:gd name="connsiteY13265" fmla="*/ 978352 h 7041654"/>
              <a:gd name="connsiteX13266" fmla="*/ 2698099 w 9636586"/>
              <a:gd name="connsiteY13266" fmla="*/ 976854 h 7041654"/>
              <a:gd name="connsiteX13267" fmla="*/ 2698099 w 9636586"/>
              <a:gd name="connsiteY13267" fmla="*/ 974335 h 7041654"/>
              <a:gd name="connsiteX13268" fmla="*/ 2697578 w 9636586"/>
              <a:gd name="connsiteY13268" fmla="*/ 971815 h 7041654"/>
              <a:gd name="connsiteX13269" fmla="*/ 2697084 w 9636586"/>
              <a:gd name="connsiteY13269" fmla="*/ 968784 h 7041654"/>
              <a:gd name="connsiteX13270" fmla="*/ 2696590 w 9636586"/>
              <a:gd name="connsiteY13270" fmla="*/ 967762 h 7041654"/>
              <a:gd name="connsiteX13271" fmla="*/ 2694558 w 9636586"/>
              <a:gd name="connsiteY13271" fmla="*/ 967762 h 7041654"/>
              <a:gd name="connsiteX13272" fmla="*/ 2686983 w 9636586"/>
              <a:gd name="connsiteY13272" fmla="*/ 963745 h 7041654"/>
              <a:gd name="connsiteX13273" fmla="*/ 2684980 w 9636586"/>
              <a:gd name="connsiteY13273" fmla="*/ 962211 h 7041654"/>
              <a:gd name="connsiteX13274" fmla="*/ 2683442 w 9636586"/>
              <a:gd name="connsiteY13274" fmla="*/ 959180 h 7041654"/>
              <a:gd name="connsiteX13275" fmla="*/ 2683964 w 9636586"/>
              <a:gd name="connsiteY13275" fmla="*/ 959180 h 7041654"/>
              <a:gd name="connsiteX13276" fmla="*/ 2686489 w 9636586"/>
              <a:gd name="connsiteY13276" fmla="*/ 959691 h 7041654"/>
              <a:gd name="connsiteX13277" fmla="*/ 2691539 w 9636586"/>
              <a:gd name="connsiteY13277" fmla="*/ 961225 h 7041654"/>
              <a:gd name="connsiteX13278" fmla="*/ 2693049 w 9636586"/>
              <a:gd name="connsiteY13278" fmla="*/ 960714 h 7041654"/>
              <a:gd name="connsiteX13279" fmla="*/ 2693543 w 9636586"/>
              <a:gd name="connsiteY13279" fmla="*/ 956660 h 7041654"/>
              <a:gd name="connsiteX13280" fmla="*/ 2694558 w 9636586"/>
              <a:gd name="connsiteY13280" fmla="*/ 954652 h 7041654"/>
              <a:gd name="connsiteX13281" fmla="*/ 2697084 w 9636586"/>
              <a:gd name="connsiteY13281" fmla="*/ 952643 h 7041654"/>
              <a:gd name="connsiteX13282" fmla="*/ 2699609 w 9636586"/>
              <a:gd name="connsiteY13282" fmla="*/ 952132 h 7041654"/>
              <a:gd name="connsiteX13283" fmla="*/ 2700624 w 9636586"/>
              <a:gd name="connsiteY13283" fmla="*/ 954652 h 7041654"/>
              <a:gd name="connsiteX13284" fmla="*/ 2700103 w 9636586"/>
              <a:gd name="connsiteY13284" fmla="*/ 956660 h 7041654"/>
              <a:gd name="connsiteX13285" fmla="*/ 2698099 w 9636586"/>
              <a:gd name="connsiteY13285" fmla="*/ 958669 h 7041654"/>
              <a:gd name="connsiteX13286" fmla="*/ 2698099 w 9636586"/>
              <a:gd name="connsiteY13286" fmla="*/ 959691 h 7041654"/>
              <a:gd name="connsiteX13287" fmla="*/ 2704138 w 9636586"/>
              <a:gd name="connsiteY13287" fmla="*/ 961225 h 7041654"/>
              <a:gd name="connsiteX13288" fmla="*/ 2706168 w 9636586"/>
              <a:gd name="connsiteY13288" fmla="*/ 961225 h 7041654"/>
              <a:gd name="connsiteX13289" fmla="*/ 2708172 w 9636586"/>
              <a:gd name="connsiteY13289" fmla="*/ 961225 h 7041654"/>
              <a:gd name="connsiteX13290" fmla="*/ 2710203 w 9636586"/>
              <a:gd name="connsiteY13290" fmla="*/ 959180 h 7041654"/>
              <a:gd name="connsiteX13291" fmla="*/ 2710203 w 9636586"/>
              <a:gd name="connsiteY13291" fmla="*/ 961700 h 7041654"/>
              <a:gd name="connsiteX13292" fmla="*/ 2709188 w 9636586"/>
              <a:gd name="connsiteY13292" fmla="*/ 963745 h 7041654"/>
              <a:gd name="connsiteX13293" fmla="*/ 2706168 w 9636586"/>
              <a:gd name="connsiteY13293" fmla="*/ 966265 h 7041654"/>
              <a:gd name="connsiteX13294" fmla="*/ 2707184 w 9636586"/>
              <a:gd name="connsiteY13294" fmla="*/ 966265 h 7041654"/>
              <a:gd name="connsiteX13295" fmla="*/ 2709188 w 9636586"/>
              <a:gd name="connsiteY13295" fmla="*/ 967762 h 7041654"/>
              <a:gd name="connsiteX13296" fmla="*/ 2710203 w 9636586"/>
              <a:gd name="connsiteY13296" fmla="*/ 967762 h 7041654"/>
              <a:gd name="connsiteX13297" fmla="*/ 2710203 w 9636586"/>
              <a:gd name="connsiteY13297" fmla="*/ 968784 h 7041654"/>
              <a:gd name="connsiteX13298" fmla="*/ 2707184 w 9636586"/>
              <a:gd name="connsiteY13298" fmla="*/ 970282 h 7041654"/>
              <a:gd name="connsiteX13299" fmla="*/ 2705153 w 9636586"/>
              <a:gd name="connsiteY13299" fmla="*/ 972326 h 7041654"/>
              <a:gd name="connsiteX13300" fmla="*/ 2703149 w 9636586"/>
              <a:gd name="connsiteY13300" fmla="*/ 975357 h 7041654"/>
              <a:gd name="connsiteX13301" fmla="*/ 2702134 w 9636586"/>
              <a:gd name="connsiteY13301" fmla="*/ 979374 h 7041654"/>
              <a:gd name="connsiteX13302" fmla="*/ 2705647 w 9636586"/>
              <a:gd name="connsiteY13302" fmla="*/ 977877 h 7041654"/>
              <a:gd name="connsiteX13303" fmla="*/ 2708694 w 9636586"/>
              <a:gd name="connsiteY13303" fmla="*/ 975357 h 7041654"/>
              <a:gd name="connsiteX13304" fmla="*/ 2714732 w 9636586"/>
              <a:gd name="connsiteY13304" fmla="*/ 970793 h 7041654"/>
              <a:gd name="connsiteX13305" fmla="*/ 2716269 w 9636586"/>
              <a:gd name="connsiteY13305" fmla="*/ 969295 h 7041654"/>
              <a:gd name="connsiteX13306" fmla="*/ 2718794 w 9636586"/>
              <a:gd name="connsiteY13306" fmla="*/ 968273 h 7041654"/>
              <a:gd name="connsiteX13307" fmla="*/ 2724832 w 9636586"/>
              <a:gd name="connsiteY13307" fmla="*/ 966265 h 7041654"/>
              <a:gd name="connsiteX13308" fmla="*/ 2722308 w 9636586"/>
              <a:gd name="connsiteY13308" fmla="*/ 970793 h 7041654"/>
              <a:gd name="connsiteX13309" fmla="*/ 2715748 w 9636586"/>
              <a:gd name="connsiteY13309" fmla="*/ 974335 h 7041654"/>
              <a:gd name="connsiteX13310" fmla="*/ 2713222 w 9636586"/>
              <a:gd name="connsiteY13310" fmla="*/ 977366 h 7041654"/>
              <a:gd name="connsiteX13311" fmla="*/ 2718794 w 9636586"/>
              <a:gd name="connsiteY13311" fmla="*/ 977877 h 7041654"/>
              <a:gd name="connsiteX13312" fmla="*/ 2722308 w 9636586"/>
              <a:gd name="connsiteY13312" fmla="*/ 980908 h 7041654"/>
              <a:gd name="connsiteX13313" fmla="*/ 2723817 w 9636586"/>
              <a:gd name="connsiteY13313" fmla="*/ 983428 h 7041654"/>
              <a:gd name="connsiteX13314" fmla="*/ 2719288 w 9636586"/>
              <a:gd name="connsiteY13314" fmla="*/ 984414 h 7041654"/>
              <a:gd name="connsiteX13315" fmla="*/ 2713744 w 9636586"/>
              <a:gd name="connsiteY13315" fmla="*/ 984925 h 7041654"/>
              <a:gd name="connsiteX13316" fmla="*/ 2713222 w 9636586"/>
              <a:gd name="connsiteY13316" fmla="*/ 986933 h 7041654"/>
              <a:gd name="connsiteX13317" fmla="*/ 2713744 w 9636586"/>
              <a:gd name="connsiteY13317" fmla="*/ 989964 h 7041654"/>
              <a:gd name="connsiteX13318" fmla="*/ 2713222 w 9636586"/>
              <a:gd name="connsiteY13318" fmla="*/ 992995 h 7041654"/>
              <a:gd name="connsiteX13319" fmla="*/ 2719782 w 9636586"/>
              <a:gd name="connsiteY13319" fmla="*/ 990987 h 7041654"/>
              <a:gd name="connsiteX13320" fmla="*/ 2722829 w 9636586"/>
              <a:gd name="connsiteY13320" fmla="*/ 992009 h 7041654"/>
              <a:gd name="connsiteX13321" fmla="*/ 2722829 w 9636586"/>
              <a:gd name="connsiteY13321" fmla="*/ 995515 h 7041654"/>
              <a:gd name="connsiteX13322" fmla="*/ 2717778 w 9636586"/>
              <a:gd name="connsiteY13322" fmla="*/ 1000080 h 7041654"/>
              <a:gd name="connsiteX13323" fmla="*/ 2716269 w 9636586"/>
              <a:gd name="connsiteY13323" fmla="*/ 1002599 h 7041654"/>
              <a:gd name="connsiteX13324" fmla="*/ 2720798 w 9636586"/>
              <a:gd name="connsiteY13324" fmla="*/ 1001577 h 7041654"/>
              <a:gd name="connsiteX13325" fmla="*/ 2718794 w 9636586"/>
              <a:gd name="connsiteY13325" fmla="*/ 1008150 h 7041654"/>
              <a:gd name="connsiteX13326" fmla="*/ 2723817 w 9636586"/>
              <a:gd name="connsiteY13326" fmla="*/ 1011181 h 7041654"/>
              <a:gd name="connsiteX13327" fmla="*/ 2728867 w 9636586"/>
              <a:gd name="connsiteY13327" fmla="*/ 1012678 h 7041654"/>
              <a:gd name="connsiteX13328" fmla="*/ 2729883 w 9636586"/>
              <a:gd name="connsiteY13328" fmla="*/ 1015709 h 7041654"/>
              <a:gd name="connsiteX13329" fmla="*/ 2727879 w 9636586"/>
              <a:gd name="connsiteY13329" fmla="*/ 1016732 h 7041654"/>
              <a:gd name="connsiteX13330" fmla="*/ 2727358 w 9636586"/>
              <a:gd name="connsiteY13330" fmla="*/ 1017243 h 7041654"/>
              <a:gd name="connsiteX13331" fmla="*/ 2725848 w 9636586"/>
              <a:gd name="connsiteY13331" fmla="*/ 1017243 h 7041654"/>
              <a:gd name="connsiteX13332" fmla="*/ 2725848 w 9636586"/>
              <a:gd name="connsiteY13332" fmla="*/ 1018740 h 7041654"/>
              <a:gd name="connsiteX13333" fmla="*/ 2726864 w 9636586"/>
              <a:gd name="connsiteY13333" fmla="*/ 1019763 h 7041654"/>
              <a:gd name="connsiteX13334" fmla="*/ 2729883 w 9636586"/>
              <a:gd name="connsiteY13334" fmla="*/ 1020749 h 7041654"/>
              <a:gd name="connsiteX13335" fmla="*/ 2730404 w 9636586"/>
              <a:gd name="connsiteY13335" fmla="*/ 1020749 h 7041654"/>
              <a:gd name="connsiteX13336" fmla="*/ 2732408 w 9636586"/>
              <a:gd name="connsiteY13336" fmla="*/ 1019763 h 7041654"/>
              <a:gd name="connsiteX13337" fmla="*/ 2734933 w 9636586"/>
              <a:gd name="connsiteY13337" fmla="*/ 1017754 h 7041654"/>
              <a:gd name="connsiteX13338" fmla="*/ 2737458 w 9636586"/>
              <a:gd name="connsiteY13338" fmla="*/ 1017754 h 7041654"/>
              <a:gd name="connsiteX13339" fmla="*/ 2738474 w 9636586"/>
              <a:gd name="connsiteY13339" fmla="*/ 1022282 h 7041654"/>
              <a:gd name="connsiteX13340" fmla="*/ 2739983 w 9636586"/>
              <a:gd name="connsiteY13340" fmla="*/ 1022282 h 7041654"/>
              <a:gd name="connsiteX13341" fmla="*/ 2740477 w 9636586"/>
              <a:gd name="connsiteY13341" fmla="*/ 1018740 h 7041654"/>
              <a:gd name="connsiteX13342" fmla="*/ 2740999 w 9636586"/>
              <a:gd name="connsiteY13342" fmla="*/ 1016732 h 7041654"/>
              <a:gd name="connsiteX13343" fmla="*/ 2743002 w 9636586"/>
              <a:gd name="connsiteY13343" fmla="*/ 1014723 h 7041654"/>
              <a:gd name="connsiteX13344" fmla="*/ 2750084 w 9636586"/>
              <a:gd name="connsiteY13344" fmla="*/ 1012678 h 7041654"/>
              <a:gd name="connsiteX13345" fmla="*/ 2750084 w 9636586"/>
              <a:gd name="connsiteY13345" fmla="*/ 1011181 h 7041654"/>
              <a:gd name="connsiteX13346" fmla="*/ 2748547 w 9636586"/>
              <a:gd name="connsiteY13346" fmla="*/ 1008150 h 7041654"/>
              <a:gd name="connsiteX13347" fmla="*/ 2744512 w 9636586"/>
              <a:gd name="connsiteY13347" fmla="*/ 1005119 h 7041654"/>
              <a:gd name="connsiteX13348" fmla="*/ 2743524 w 9636586"/>
              <a:gd name="connsiteY13348" fmla="*/ 1004608 h 7041654"/>
              <a:gd name="connsiteX13349" fmla="*/ 2742508 w 9636586"/>
              <a:gd name="connsiteY13349" fmla="*/ 1003622 h 7041654"/>
              <a:gd name="connsiteX13350" fmla="*/ 2740477 w 9636586"/>
              <a:gd name="connsiteY13350" fmla="*/ 1003622 h 7041654"/>
              <a:gd name="connsiteX13351" fmla="*/ 2739983 w 9636586"/>
              <a:gd name="connsiteY13351" fmla="*/ 1003111 h 7041654"/>
              <a:gd name="connsiteX13352" fmla="*/ 2740477 w 9636586"/>
              <a:gd name="connsiteY13352" fmla="*/ 1001577 h 7041654"/>
              <a:gd name="connsiteX13353" fmla="*/ 2743002 w 9636586"/>
              <a:gd name="connsiteY13353" fmla="*/ 998546 h 7041654"/>
              <a:gd name="connsiteX13354" fmla="*/ 2743524 w 9636586"/>
              <a:gd name="connsiteY13354" fmla="*/ 995040 h 7041654"/>
              <a:gd name="connsiteX13355" fmla="*/ 2744018 w 9636586"/>
              <a:gd name="connsiteY13355" fmla="*/ 992995 h 7041654"/>
              <a:gd name="connsiteX13356" fmla="*/ 2746049 w 9636586"/>
              <a:gd name="connsiteY13356" fmla="*/ 992009 h 7041654"/>
              <a:gd name="connsiteX13357" fmla="*/ 2749562 w 9636586"/>
              <a:gd name="connsiteY13357" fmla="*/ 989964 h 7041654"/>
              <a:gd name="connsiteX13358" fmla="*/ 2749068 w 9636586"/>
              <a:gd name="connsiteY13358" fmla="*/ 989490 h 7041654"/>
              <a:gd name="connsiteX13359" fmla="*/ 2747559 w 9636586"/>
              <a:gd name="connsiteY13359" fmla="*/ 987956 h 7041654"/>
              <a:gd name="connsiteX13360" fmla="*/ 2747037 w 9636586"/>
              <a:gd name="connsiteY13360" fmla="*/ 987445 h 7041654"/>
              <a:gd name="connsiteX13361" fmla="*/ 2750084 w 9636586"/>
              <a:gd name="connsiteY13361" fmla="*/ 984414 h 7041654"/>
              <a:gd name="connsiteX13362" fmla="*/ 2753597 w 9636586"/>
              <a:gd name="connsiteY13362" fmla="*/ 984414 h 7041654"/>
              <a:gd name="connsiteX13363" fmla="*/ 2756644 w 9636586"/>
              <a:gd name="connsiteY13363" fmla="*/ 983903 h 7041654"/>
              <a:gd name="connsiteX13364" fmla="*/ 2759169 w 9636586"/>
              <a:gd name="connsiteY13364" fmla="*/ 976343 h 7041654"/>
              <a:gd name="connsiteX13365" fmla="*/ 2765728 w 9636586"/>
              <a:gd name="connsiteY13365" fmla="*/ 971815 h 7041654"/>
              <a:gd name="connsiteX13366" fmla="*/ 2768254 w 9636586"/>
              <a:gd name="connsiteY13366" fmla="*/ 968784 h 7041654"/>
              <a:gd name="connsiteX13367" fmla="*/ 2771767 w 9636586"/>
              <a:gd name="connsiteY13367" fmla="*/ 973824 h 7041654"/>
              <a:gd name="connsiteX13368" fmla="*/ 2775308 w 9636586"/>
              <a:gd name="connsiteY13368" fmla="*/ 973824 h 7041654"/>
              <a:gd name="connsiteX13369" fmla="*/ 2779864 w 9636586"/>
              <a:gd name="connsiteY13369" fmla="*/ 971304 h 7041654"/>
              <a:gd name="connsiteX13370" fmla="*/ 2781868 w 9636586"/>
              <a:gd name="connsiteY13370" fmla="*/ 967762 h 7041654"/>
              <a:gd name="connsiteX13371" fmla="*/ 2784887 w 9636586"/>
              <a:gd name="connsiteY13371" fmla="*/ 962211 h 7041654"/>
              <a:gd name="connsiteX13372" fmla="*/ 2787412 w 9636586"/>
              <a:gd name="connsiteY13372" fmla="*/ 960714 h 7041654"/>
              <a:gd name="connsiteX13373" fmla="*/ 2790458 w 9636586"/>
              <a:gd name="connsiteY13373" fmla="*/ 961700 h 7041654"/>
              <a:gd name="connsiteX13374" fmla="*/ 2796003 w 9636586"/>
              <a:gd name="connsiteY13374" fmla="*/ 963745 h 7041654"/>
              <a:gd name="connsiteX13375" fmla="*/ 2793478 w 9636586"/>
              <a:gd name="connsiteY13375" fmla="*/ 964219 h 7041654"/>
              <a:gd name="connsiteX13376" fmla="*/ 2789937 w 9636586"/>
              <a:gd name="connsiteY13376" fmla="*/ 965753 h 7041654"/>
              <a:gd name="connsiteX13377" fmla="*/ 2787412 w 9636586"/>
              <a:gd name="connsiteY13377" fmla="*/ 967762 h 7041654"/>
              <a:gd name="connsiteX13378" fmla="*/ 2786424 w 9636586"/>
              <a:gd name="connsiteY13378" fmla="*/ 970282 h 7041654"/>
              <a:gd name="connsiteX13379" fmla="*/ 2785902 w 9636586"/>
              <a:gd name="connsiteY13379" fmla="*/ 971815 h 7041654"/>
              <a:gd name="connsiteX13380" fmla="*/ 2784392 w 9636586"/>
              <a:gd name="connsiteY13380" fmla="*/ 973312 h 7041654"/>
              <a:gd name="connsiteX13381" fmla="*/ 2783377 w 9636586"/>
              <a:gd name="connsiteY13381" fmla="*/ 973824 h 7041654"/>
              <a:gd name="connsiteX13382" fmla="*/ 2781868 w 9636586"/>
              <a:gd name="connsiteY13382" fmla="*/ 974846 h 7041654"/>
              <a:gd name="connsiteX13383" fmla="*/ 2780852 w 9636586"/>
              <a:gd name="connsiteY13383" fmla="*/ 980397 h 7041654"/>
              <a:gd name="connsiteX13384" fmla="*/ 2780852 w 9636586"/>
              <a:gd name="connsiteY13384" fmla="*/ 981383 h 7041654"/>
              <a:gd name="connsiteX13385" fmla="*/ 2774814 w 9636586"/>
              <a:gd name="connsiteY13385" fmla="*/ 987445 h 7041654"/>
              <a:gd name="connsiteX13386" fmla="*/ 2772288 w 9636586"/>
              <a:gd name="connsiteY13386" fmla="*/ 990987 h 7041654"/>
              <a:gd name="connsiteX13387" fmla="*/ 2774292 w 9636586"/>
              <a:gd name="connsiteY13387" fmla="*/ 992995 h 7041654"/>
              <a:gd name="connsiteX13388" fmla="*/ 2778327 w 9636586"/>
              <a:gd name="connsiteY13388" fmla="*/ 992009 h 7041654"/>
              <a:gd name="connsiteX13389" fmla="*/ 2784887 w 9636586"/>
              <a:gd name="connsiteY13389" fmla="*/ 989490 h 7041654"/>
              <a:gd name="connsiteX13390" fmla="*/ 2787412 w 9636586"/>
              <a:gd name="connsiteY13390" fmla="*/ 989964 h 7041654"/>
              <a:gd name="connsiteX13391" fmla="*/ 2780852 w 9636586"/>
              <a:gd name="connsiteY13391" fmla="*/ 998546 h 7041654"/>
              <a:gd name="connsiteX13392" fmla="*/ 2781868 w 9636586"/>
              <a:gd name="connsiteY13392" fmla="*/ 999569 h 7041654"/>
              <a:gd name="connsiteX13393" fmla="*/ 2784392 w 9636586"/>
              <a:gd name="connsiteY13393" fmla="*/ 1004608 h 7041654"/>
              <a:gd name="connsiteX13394" fmla="*/ 2786424 w 9636586"/>
              <a:gd name="connsiteY13394" fmla="*/ 1005630 h 7041654"/>
              <a:gd name="connsiteX13395" fmla="*/ 2789443 w 9636586"/>
              <a:gd name="connsiteY13395" fmla="*/ 1005119 h 7041654"/>
              <a:gd name="connsiteX13396" fmla="*/ 2791446 w 9636586"/>
              <a:gd name="connsiteY13396" fmla="*/ 1003622 h 7041654"/>
              <a:gd name="connsiteX13397" fmla="*/ 2793972 w 9636586"/>
              <a:gd name="connsiteY13397" fmla="*/ 1002599 h 7041654"/>
              <a:gd name="connsiteX13398" fmla="*/ 2796003 w 9636586"/>
              <a:gd name="connsiteY13398" fmla="*/ 1003622 h 7041654"/>
              <a:gd name="connsiteX13399" fmla="*/ 2796497 w 9636586"/>
              <a:gd name="connsiteY13399" fmla="*/ 1006142 h 7041654"/>
              <a:gd name="connsiteX13400" fmla="*/ 2796003 w 9636586"/>
              <a:gd name="connsiteY13400" fmla="*/ 1012678 h 7041654"/>
              <a:gd name="connsiteX13401" fmla="*/ 2796003 w 9636586"/>
              <a:gd name="connsiteY13401" fmla="*/ 1015198 h 7041654"/>
              <a:gd name="connsiteX13402" fmla="*/ 2797018 w 9636586"/>
              <a:gd name="connsiteY13402" fmla="*/ 1018229 h 7041654"/>
              <a:gd name="connsiteX13403" fmla="*/ 2799022 w 9636586"/>
              <a:gd name="connsiteY13403" fmla="*/ 1018740 h 7041654"/>
              <a:gd name="connsiteX13404" fmla="*/ 2800532 w 9636586"/>
              <a:gd name="connsiteY13404" fmla="*/ 1019763 h 7041654"/>
              <a:gd name="connsiteX13405" fmla="*/ 2803056 w 9636586"/>
              <a:gd name="connsiteY13405" fmla="*/ 1022282 h 7041654"/>
              <a:gd name="connsiteX13406" fmla="*/ 2803056 w 9636586"/>
              <a:gd name="connsiteY13406" fmla="*/ 1016732 h 7041654"/>
              <a:gd name="connsiteX13407" fmla="*/ 2803056 w 9636586"/>
              <a:gd name="connsiteY13407" fmla="*/ 1013701 h 7041654"/>
              <a:gd name="connsiteX13408" fmla="*/ 2804594 w 9636586"/>
              <a:gd name="connsiteY13408" fmla="*/ 1011181 h 7041654"/>
              <a:gd name="connsiteX13409" fmla="*/ 2806597 w 9636586"/>
              <a:gd name="connsiteY13409" fmla="*/ 1009647 h 7041654"/>
              <a:gd name="connsiteX13410" fmla="*/ 2809122 w 9636586"/>
              <a:gd name="connsiteY13410" fmla="*/ 1009172 h 7041654"/>
              <a:gd name="connsiteX13411" fmla="*/ 2812142 w 9636586"/>
              <a:gd name="connsiteY13411" fmla="*/ 1007639 h 7041654"/>
              <a:gd name="connsiteX13412" fmla="*/ 2812663 w 9636586"/>
              <a:gd name="connsiteY13412" fmla="*/ 1004608 h 7041654"/>
              <a:gd name="connsiteX13413" fmla="*/ 2812663 w 9636586"/>
              <a:gd name="connsiteY13413" fmla="*/ 1002599 h 7041654"/>
              <a:gd name="connsiteX13414" fmla="*/ 2812142 w 9636586"/>
              <a:gd name="connsiteY13414" fmla="*/ 1000080 h 7041654"/>
              <a:gd name="connsiteX13415" fmla="*/ 2812142 w 9636586"/>
              <a:gd name="connsiteY13415" fmla="*/ 998546 h 7041654"/>
              <a:gd name="connsiteX13416" fmla="*/ 2813157 w 9636586"/>
              <a:gd name="connsiteY13416" fmla="*/ 996538 h 7041654"/>
              <a:gd name="connsiteX13417" fmla="*/ 2814173 w 9636586"/>
              <a:gd name="connsiteY13417" fmla="*/ 995040 h 7041654"/>
              <a:gd name="connsiteX13418" fmla="*/ 2812663 w 9636586"/>
              <a:gd name="connsiteY13418" fmla="*/ 992995 h 7041654"/>
              <a:gd name="connsiteX13419" fmla="*/ 2812142 w 9636586"/>
              <a:gd name="connsiteY13419" fmla="*/ 990987 h 7041654"/>
              <a:gd name="connsiteX13420" fmla="*/ 2812663 w 9636586"/>
              <a:gd name="connsiteY13420" fmla="*/ 988978 h 7041654"/>
              <a:gd name="connsiteX13421" fmla="*/ 2814667 w 9636586"/>
              <a:gd name="connsiteY13421" fmla="*/ 989964 h 7041654"/>
              <a:gd name="connsiteX13422" fmla="*/ 2817713 w 9636586"/>
              <a:gd name="connsiteY13422" fmla="*/ 992009 h 7041654"/>
              <a:gd name="connsiteX13423" fmla="*/ 2818207 w 9636586"/>
              <a:gd name="connsiteY13423" fmla="*/ 992995 h 7041654"/>
              <a:gd name="connsiteX13424" fmla="*/ 2819223 w 9636586"/>
              <a:gd name="connsiteY13424" fmla="*/ 995040 h 7041654"/>
              <a:gd name="connsiteX13425" fmla="*/ 2820732 w 9636586"/>
              <a:gd name="connsiteY13425" fmla="*/ 999057 h 7041654"/>
              <a:gd name="connsiteX13426" fmla="*/ 2821226 w 9636586"/>
              <a:gd name="connsiteY13426" fmla="*/ 1000080 h 7041654"/>
              <a:gd name="connsiteX13427" fmla="*/ 2823752 w 9636586"/>
              <a:gd name="connsiteY13427" fmla="*/ 999569 h 7041654"/>
              <a:gd name="connsiteX13428" fmla="*/ 2827292 w 9636586"/>
              <a:gd name="connsiteY13428" fmla="*/ 992995 h 7041654"/>
              <a:gd name="connsiteX13429" fmla="*/ 2829818 w 9636586"/>
              <a:gd name="connsiteY13429" fmla="*/ 989964 h 7041654"/>
              <a:gd name="connsiteX13430" fmla="*/ 2828308 w 9636586"/>
              <a:gd name="connsiteY13430" fmla="*/ 986933 h 7041654"/>
              <a:gd name="connsiteX13431" fmla="*/ 2829818 w 9636586"/>
              <a:gd name="connsiteY13431" fmla="*/ 984414 h 7041654"/>
              <a:gd name="connsiteX13432" fmla="*/ 2831821 w 9636586"/>
              <a:gd name="connsiteY13432" fmla="*/ 981383 h 7041654"/>
              <a:gd name="connsiteX13433" fmla="*/ 2832836 w 9636586"/>
              <a:gd name="connsiteY13433" fmla="*/ 977366 h 7041654"/>
              <a:gd name="connsiteX13434" fmla="*/ 2831327 w 9636586"/>
              <a:gd name="connsiteY13434" fmla="*/ 977366 h 7041654"/>
              <a:gd name="connsiteX13435" fmla="*/ 2830312 w 9636586"/>
              <a:gd name="connsiteY13435" fmla="*/ 979374 h 7041654"/>
              <a:gd name="connsiteX13436" fmla="*/ 2828802 w 9636586"/>
              <a:gd name="connsiteY13436" fmla="*/ 979885 h 7041654"/>
              <a:gd name="connsiteX13437" fmla="*/ 2826798 w 9636586"/>
              <a:gd name="connsiteY13437" fmla="*/ 981383 h 7041654"/>
              <a:gd name="connsiteX13438" fmla="*/ 2824273 w 9636586"/>
              <a:gd name="connsiteY13438" fmla="*/ 979885 h 7041654"/>
              <a:gd name="connsiteX13439" fmla="*/ 2823258 w 9636586"/>
              <a:gd name="connsiteY13439" fmla="*/ 976854 h 7041654"/>
              <a:gd name="connsiteX13440" fmla="*/ 2823258 w 9636586"/>
              <a:gd name="connsiteY13440" fmla="*/ 974335 h 7041654"/>
              <a:gd name="connsiteX13441" fmla="*/ 2824273 w 9636586"/>
              <a:gd name="connsiteY13441" fmla="*/ 971815 h 7041654"/>
              <a:gd name="connsiteX13442" fmla="*/ 2825261 w 9636586"/>
              <a:gd name="connsiteY13442" fmla="*/ 971815 h 7041654"/>
              <a:gd name="connsiteX13443" fmla="*/ 2829818 w 9636586"/>
              <a:gd name="connsiteY13443" fmla="*/ 973312 h 7041654"/>
              <a:gd name="connsiteX13444" fmla="*/ 2832836 w 9636586"/>
              <a:gd name="connsiteY13444" fmla="*/ 973312 h 7041654"/>
              <a:gd name="connsiteX13445" fmla="*/ 2833358 w 9636586"/>
              <a:gd name="connsiteY13445" fmla="*/ 971304 h 7041654"/>
              <a:gd name="connsiteX13446" fmla="*/ 2835883 w 9636586"/>
              <a:gd name="connsiteY13446" fmla="*/ 968784 h 7041654"/>
              <a:gd name="connsiteX13447" fmla="*/ 2837887 w 9636586"/>
              <a:gd name="connsiteY13447" fmla="*/ 970282 h 7041654"/>
              <a:gd name="connsiteX13448" fmla="*/ 2840906 w 9636586"/>
              <a:gd name="connsiteY13448" fmla="*/ 969295 h 7041654"/>
              <a:gd name="connsiteX13449" fmla="*/ 2840906 w 9636586"/>
              <a:gd name="connsiteY13449" fmla="*/ 968784 h 7041654"/>
              <a:gd name="connsiteX13450" fmla="*/ 2846478 w 9636586"/>
              <a:gd name="connsiteY13450" fmla="*/ 971815 h 7041654"/>
              <a:gd name="connsiteX13451" fmla="*/ 2849497 w 9636586"/>
              <a:gd name="connsiteY13451" fmla="*/ 971815 h 7041654"/>
              <a:gd name="connsiteX13452" fmla="*/ 2852022 w 9636586"/>
              <a:gd name="connsiteY13452" fmla="*/ 968784 h 7041654"/>
              <a:gd name="connsiteX13453" fmla="*/ 2848482 w 9636586"/>
              <a:gd name="connsiteY13453" fmla="*/ 967762 h 7041654"/>
              <a:gd name="connsiteX13454" fmla="*/ 2845956 w 9636586"/>
              <a:gd name="connsiteY13454" fmla="*/ 966265 h 7041654"/>
              <a:gd name="connsiteX13455" fmla="*/ 2845462 w 9636586"/>
              <a:gd name="connsiteY13455" fmla="*/ 964731 h 7041654"/>
              <a:gd name="connsiteX13456" fmla="*/ 2846972 w 9636586"/>
              <a:gd name="connsiteY13456" fmla="*/ 963745 h 7041654"/>
              <a:gd name="connsiteX13457" fmla="*/ 2849497 w 9636586"/>
              <a:gd name="connsiteY13457" fmla="*/ 963745 h 7041654"/>
              <a:gd name="connsiteX13458" fmla="*/ 2855041 w 9636586"/>
              <a:gd name="connsiteY13458" fmla="*/ 964731 h 7041654"/>
              <a:gd name="connsiteX13459" fmla="*/ 2853532 w 9636586"/>
              <a:gd name="connsiteY13459" fmla="*/ 962722 h 7041654"/>
              <a:gd name="connsiteX13460" fmla="*/ 2852516 w 9636586"/>
              <a:gd name="connsiteY13460" fmla="*/ 961700 h 7041654"/>
              <a:gd name="connsiteX13461" fmla="*/ 2849991 w 9636586"/>
              <a:gd name="connsiteY13461" fmla="*/ 960714 h 7041654"/>
              <a:gd name="connsiteX13462" fmla="*/ 2846972 w 9636586"/>
              <a:gd name="connsiteY13462" fmla="*/ 960714 h 7041654"/>
              <a:gd name="connsiteX13463" fmla="*/ 2844447 w 9636586"/>
              <a:gd name="connsiteY13463" fmla="*/ 959691 h 7041654"/>
              <a:gd name="connsiteX13464" fmla="*/ 2843431 w 9636586"/>
              <a:gd name="connsiteY13464" fmla="*/ 957683 h 7041654"/>
              <a:gd name="connsiteX13465" fmla="*/ 2842937 w 9636586"/>
              <a:gd name="connsiteY13465" fmla="*/ 954652 h 7041654"/>
              <a:gd name="connsiteX13466" fmla="*/ 2842443 w 9636586"/>
              <a:gd name="connsiteY13466" fmla="*/ 951621 h 7041654"/>
              <a:gd name="connsiteX13467" fmla="*/ 2841922 w 9636586"/>
              <a:gd name="connsiteY13467" fmla="*/ 950087 h 7041654"/>
              <a:gd name="connsiteX13468" fmla="*/ 2837887 w 9636586"/>
              <a:gd name="connsiteY13468" fmla="*/ 945559 h 7041654"/>
              <a:gd name="connsiteX13469" fmla="*/ 2836871 w 9636586"/>
              <a:gd name="connsiteY13469" fmla="*/ 943550 h 7041654"/>
              <a:gd name="connsiteX13470" fmla="*/ 2834346 w 9636586"/>
              <a:gd name="connsiteY13470" fmla="*/ 934969 h 7041654"/>
              <a:gd name="connsiteX13471" fmla="*/ 2832836 w 9636586"/>
              <a:gd name="connsiteY13471" fmla="*/ 932961 h 7041654"/>
              <a:gd name="connsiteX13472" fmla="*/ 2836377 w 9636586"/>
              <a:gd name="connsiteY13472" fmla="*/ 931938 h 7041654"/>
              <a:gd name="connsiteX13473" fmla="*/ 2840412 w 9636586"/>
              <a:gd name="connsiteY13473" fmla="*/ 931427 h 7041654"/>
              <a:gd name="connsiteX13474" fmla="*/ 2843953 w 9636586"/>
              <a:gd name="connsiteY13474" fmla="*/ 930404 h 7041654"/>
              <a:gd name="connsiteX13475" fmla="*/ 2845462 w 9636586"/>
              <a:gd name="connsiteY13475" fmla="*/ 927884 h 7041654"/>
              <a:gd name="connsiteX13476" fmla="*/ 2846478 w 9636586"/>
              <a:gd name="connsiteY13476" fmla="*/ 927884 h 7041654"/>
              <a:gd name="connsiteX13477" fmla="*/ 2847493 w 9636586"/>
              <a:gd name="connsiteY13477" fmla="*/ 929929 h 7041654"/>
              <a:gd name="connsiteX13478" fmla="*/ 2849003 w 9636586"/>
              <a:gd name="connsiteY13478" fmla="*/ 932961 h 7041654"/>
              <a:gd name="connsiteX13479" fmla="*/ 2848482 w 9636586"/>
              <a:gd name="connsiteY13479" fmla="*/ 936978 h 7041654"/>
              <a:gd name="connsiteX13480" fmla="*/ 2849991 w 9636586"/>
              <a:gd name="connsiteY13480" fmla="*/ 937489 h 7041654"/>
              <a:gd name="connsiteX13481" fmla="*/ 2852022 w 9636586"/>
              <a:gd name="connsiteY13481" fmla="*/ 938000 h 7041654"/>
              <a:gd name="connsiteX13482" fmla="*/ 2852516 w 9636586"/>
              <a:gd name="connsiteY13482" fmla="*/ 935955 h 7041654"/>
              <a:gd name="connsiteX13483" fmla="*/ 2854547 w 9636586"/>
              <a:gd name="connsiteY13483" fmla="*/ 934458 h 7041654"/>
              <a:gd name="connsiteX13484" fmla="*/ 2856057 w 9636586"/>
              <a:gd name="connsiteY13484" fmla="*/ 933946 h 7041654"/>
              <a:gd name="connsiteX13485" fmla="*/ 2859076 w 9636586"/>
              <a:gd name="connsiteY13485" fmla="*/ 933946 h 7041654"/>
              <a:gd name="connsiteX13486" fmla="*/ 2859076 w 9636586"/>
              <a:gd name="connsiteY13486" fmla="*/ 932961 h 7041654"/>
              <a:gd name="connsiteX13487" fmla="*/ 2855563 w 9636586"/>
              <a:gd name="connsiteY13487" fmla="*/ 930915 h 7041654"/>
              <a:gd name="connsiteX13488" fmla="*/ 2852516 w 9636586"/>
              <a:gd name="connsiteY13488" fmla="*/ 927884 h 7041654"/>
              <a:gd name="connsiteX13489" fmla="*/ 2852516 w 9636586"/>
              <a:gd name="connsiteY13489" fmla="*/ 924854 h 7041654"/>
              <a:gd name="connsiteX13490" fmla="*/ 2856057 w 9636586"/>
              <a:gd name="connsiteY13490" fmla="*/ 922334 h 7041654"/>
              <a:gd name="connsiteX13491" fmla="*/ 2859598 w 9636586"/>
              <a:gd name="connsiteY13491" fmla="*/ 923356 h 7041654"/>
              <a:gd name="connsiteX13492" fmla="*/ 2863138 w 9636586"/>
              <a:gd name="connsiteY13492" fmla="*/ 925365 h 7041654"/>
              <a:gd name="connsiteX13493" fmla="*/ 2866157 w 9636586"/>
              <a:gd name="connsiteY13493" fmla="*/ 926898 h 7041654"/>
              <a:gd name="connsiteX13494" fmla="*/ 2870686 w 9636586"/>
              <a:gd name="connsiteY13494" fmla="*/ 925365 h 7041654"/>
              <a:gd name="connsiteX13495" fmla="*/ 2866157 w 9636586"/>
              <a:gd name="connsiteY13495" fmla="*/ 923356 h 7041654"/>
              <a:gd name="connsiteX13496" fmla="*/ 2864648 w 9636586"/>
              <a:gd name="connsiteY13496" fmla="*/ 922334 h 7041654"/>
              <a:gd name="connsiteX13497" fmla="*/ 2867173 w 9636586"/>
              <a:gd name="connsiteY13497" fmla="*/ 921348 h 7041654"/>
              <a:gd name="connsiteX13498" fmla="*/ 2869176 w 9636586"/>
              <a:gd name="connsiteY13498" fmla="*/ 920326 h 7041654"/>
              <a:gd name="connsiteX13499" fmla="*/ 2874721 w 9636586"/>
              <a:gd name="connsiteY13499" fmla="*/ 918828 h 7041654"/>
              <a:gd name="connsiteX13500" fmla="*/ 2879771 w 9636586"/>
              <a:gd name="connsiteY13500" fmla="*/ 924854 h 7041654"/>
              <a:gd name="connsiteX13501" fmla="*/ 2882818 w 9636586"/>
              <a:gd name="connsiteY13501" fmla="*/ 927373 h 7041654"/>
              <a:gd name="connsiteX13502" fmla="*/ 2886331 w 9636586"/>
              <a:gd name="connsiteY13502" fmla="*/ 928396 h 7041654"/>
              <a:gd name="connsiteX13503" fmla="*/ 2887868 w 9636586"/>
              <a:gd name="connsiteY13503" fmla="*/ 929929 h 7041654"/>
              <a:gd name="connsiteX13504" fmla="*/ 2888856 w 9636586"/>
              <a:gd name="connsiteY13504" fmla="*/ 932961 h 7041654"/>
              <a:gd name="connsiteX13505" fmla="*/ 2888856 w 9636586"/>
              <a:gd name="connsiteY13505" fmla="*/ 939497 h 7041654"/>
              <a:gd name="connsiteX13506" fmla="*/ 2891903 w 9636586"/>
              <a:gd name="connsiteY13506" fmla="*/ 937489 h 7041654"/>
              <a:gd name="connsiteX13507" fmla="*/ 2894922 w 9636586"/>
              <a:gd name="connsiteY13507" fmla="*/ 936978 h 7041654"/>
              <a:gd name="connsiteX13508" fmla="*/ 2895937 w 9636586"/>
              <a:gd name="connsiteY13508" fmla="*/ 938000 h 7041654"/>
              <a:gd name="connsiteX13509" fmla="*/ 2893906 w 9636586"/>
              <a:gd name="connsiteY13509" fmla="*/ 942528 h 7041654"/>
              <a:gd name="connsiteX13510" fmla="*/ 2898462 w 9636586"/>
              <a:gd name="connsiteY13510" fmla="*/ 940008 h 7041654"/>
              <a:gd name="connsiteX13511" fmla="*/ 2898956 w 9636586"/>
              <a:gd name="connsiteY13511" fmla="*/ 943039 h 7041654"/>
              <a:gd name="connsiteX13512" fmla="*/ 2896953 w 9636586"/>
              <a:gd name="connsiteY13512" fmla="*/ 948590 h 7041654"/>
              <a:gd name="connsiteX13513" fmla="*/ 2895416 w 9636586"/>
              <a:gd name="connsiteY13513" fmla="*/ 952132 h 7041654"/>
              <a:gd name="connsiteX13514" fmla="*/ 2901482 w 9636586"/>
              <a:gd name="connsiteY13514" fmla="*/ 951621 h 7041654"/>
              <a:gd name="connsiteX13515" fmla="*/ 2902991 w 9636586"/>
              <a:gd name="connsiteY13515" fmla="*/ 955163 h 7041654"/>
              <a:gd name="connsiteX13516" fmla="*/ 2903513 w 9636586"/>
              <a:gd name="connsiteY13516" fmla="*/ 960714 h 7041654"/>
              <a:gd name="connsiteX13517" fmla="*/ 2906038 w 9636586"/>
              <a:gd name="connsiteY13517" fmla="*/ 965753 h 7041654"/>
              <a:gd name="connsiteX13518" fmla="*/ 2911061 w 9636586"/>
              <a:gd name="connsiteY13518" fmla="*/ 968784 h 7041654"/>
              <a:gd name="connsiteX13519" fmla="*/ 2913586 w 9636586"/>
              <a:gd name="connsiteY13519" fmla="*/ 966265 h 7041654"/>
              <a:gd name="connsiteX13520" fmla="*/ 2915617 w 9636586"/>
              <a:gd name="connsiteY13520" fmla="*/ 961700 h 7041654"/>
              <a:gd name="connsiteX13521" fmla="*/ 2919158 w 9636586"/>
              <a:gd name="connsiteY13521" fmla="*/ 958194 h 7041654"/>
              <a:gd name="connsiteX13522" fmla="*/ 2917620 w 9636586"/>
              <a:gd name="connsiteY13522" fmla="*/ 956660 h 7041654"/>
              <a:gd name="connsiteX13523" fmla="*/ 2917126 w 9636586"/>
              <a:gd name="connsiteY13523" fmla="*/ 955638 h 7041654"/>
              <a:gd name="connsiteX13524" fmla="*/ 2917126 w 9636586"/>
              <a:gd name="connsiteY13524" fmla="*/ 953118 h 7041654"/>
              <a:gd name="connsiteX13525" fmla="*/ 2918142 w 9636586"/>
              <a:gd name="connsiteY13525" fmla="*/ 950598 h 7041654"/>
              <a:gd name="connsiteX13526" fmla="*/ 2921161 w 9636586"/>
              <a:gd name="connsiteY13526" fmla="*/ 952643 h 7041654"/>
              <a:gd name="connsiteX13527" fmla="*/ 2922177 w 9636586"/>
              <a:gd name="connsiteY13527" fmla="*/ 955163 h 7041654"/>
              <a:gd name="connsiteX13528" fmla="*/ 2922177 w 9636586"/>
              <a:gd name="connsiteY13528" fmla="*/ 961225 h 7041654"/>
              <a:gd name="connsiteX13529" fmla="*/ 2923192 w 9636586"/>
              <a:gd name="connsiteY13529" fmla="*/ 964731 h 7041654"/>
              <a:gd name="connsiteX13530" fmla="*/ 2924180 w 9636586"/>
              <a:gd name="connsiteY13530" fmla="*/ 964731 h 7041654"/>
              <a:gd name="connsiteX13531" fmla="*/ 2926212 w 9636586"/>
              <a:gd name="connsiteY13531" fmla="*/ 963745 h 7041654"/>
              <a:gd name="connsiteX13532" fmla="*/ 2927721 w 9636586"/>
              <a:gd name="connsiteY13532" fmla="*/ 962211 h 7041654"/>
              <a:gd name="connsiteX13533" fmla="*/ 2930246 w 9636586"/>
              <a:gd name="connsiteY13533" fmla="*/ 955638 h 7041654"/>
              <a:gd name="connsiteX13534" fmla="*/ 2932771 w 9636586"/>
              <a:gd name="connsiteY13534" fmla="*/ 953118 h 7041654"/>
              <a:gd name="connsiteX13535" fmla="*/ 2935790 w 9636586"/>
              <a:gd name="connsiteY13535" fmla="*/ 954652 h 7041654"/>
              <a:gd name="connsiteX13536" fmla="*/ 2942872 w 9636586"/>
              <a:gd name="connsiteY13536" fmla="*/ 962722 h 7041654"/>
              <a:gd name="connsiteX13537" fmla="*/ 2946412 w 9636586"/>
              <a:gd name="connsiteY13537" fmla="*/ 964731 h 7041654"/>
              <a:gd name="connsiteX13538" fmla="*/ 2952451 w 9636586"/>
              <a:gd name="connsiteY13538" fmla="*/ 967251 h 7041654"/>
              <a:gd name="connsiteX13539" fmla="*/ 2951957 w 9636586"/>
              <a:gd name="connsiteY13539" fmla="*/ 964219 h 7041654"/>
              <a:gd name="connsiteX13540" fmla="*/ 2949926 w 9636586"/>
              <a:gd name="connsiteY13540" fmla="*/ 958194 h 7041654"/>
              <a:gd name="connsiteX13541" fmla="*/ 2951957 w 9636586"/>
              <a:gd name="connsiteY13541" fmla="*/ 955163 h 7041654"/>
              <a:gd name="connsiteX13542" fmla="*/ 2954976 w 9636586"/>
              <a:gd name="connsiteY13542" fmla="*/ 955638 h 7041654"/>
              <a:gd name="connsiteX13543" fmla="*/ 2956486 w 9636586"/>
              <a:gd name="connsiteY13543" fmla="*/ 958194 h 7041654"/>
              <a:gd name="connsiteX13544" fmla="*/ 2957995 w 9636586"/>
              <a:gd name="connsiteY13544" fmla="*/ 961225 h 7041654"/>
              <a:gd name="connsiteX13545" fmla="*/ 2959011 w 9636586"/>
              <a:gd name="connsiteY13545" fmla="*/ 962211 h 7041654"/>
              <a:gd name="connsiteX13546" fmla="*/ 2962057 w 9636586"/>
              <a:gd name="connsiteY13546" fmla="*/ 962211 h 7041654"/>
              <a:gd name="connsiteX13547" fmla="*/ 2964061 w 9636586"/>
              <a:gd name="connsiteY13547" fmla="*/ 963745 h 7041654"/>
              <a:gd name="connsiteX13548" fmla="*/ 2964582 w 9636586"/>
              <a:gd name="connsiteY13548" fmla="*/ 965242 h 7041654"/>
              <a:gd name="connsiteX13549" fmla="*/ 2965570 w 9636586"/>
              <a:gd name="connsiteY13549" fmla="*/ 967762 h 7041654"/>
              <a:gd name="connsiteX13550" fmla="*/ 2967080 w 9636586"/>
              <a:gd name="connsiteY13550" fmla="*/ 967762 h 7041654"/>
              <a:gd name="connsiteX13551" fmla="*/ 2967602 w 9636586"/>
              <a:gd name="connsiteY13551" fmla="*/ 966265 h 7041654"/>
              <a:gd name="connsiteX13552" fmla="*/ 2970127 w 9636586"/>
              <a:gd name="connsiteY13552" fmla="*/ 963745 h 7041654"/>
              <a:gd name="connsiteX13553" fmla="*/ 2972652 w 9636586"/>
              <a:gd name="connsiteY13553" fmla="*/ 965753 h 7041654"/>
              <a:gd name="connsiteX13554" fmla="*/ 2974162 w 9636586"/>
              <a:gd name="connsiteY13554" fmla="*/ 968784 h 7041654"/>
              <a:gd name="connsiteX13555" fmla="*/ 2976165 w 9636586"/>
              <a:gd name="connsiteY13555" fmla="*/ 972326 h 7041654"/>
              <a:gd name="connsiteX13556" fmla="*/ 2976686 w 9636586"/>
              <a:gd name="connsiteY13556" fmla="*/ 976343 h 7041654"/>
              <a:gd name="connsiteX13557" fmla="*/ 2976686 w 9636586"/>
              <a:gd name="connsiteY13557" fmla="*/ 977877 h 7041654"/>
              <a:gd name="connsiteX13558" fmla="*/ 2975177 w 9636586"/>
              <a:gd name="connsiteY13558" fmla="*/ 984925 h 7041654"/>
              <a:gd name="connsiteX13559" fmla="*/ 2976686 w 9636586"/>
              <a:gd name="connsiteY13559" fmla="*/ 986933 h 7041654"/>
              <a:gd name="connsiteX13560" fmla="*/ 2980227 w 9636586"/>
              <a:gd name="connsiteY13560" fmla="*/ 989490 h 7041654"/>
              <a:gd name="connsiteX13561" fmla="*/ 2982752 w 9636586"/>
              <a:gd name="connsiteY13561" fmla="*/ 990987 h 7041654"/>
              <a:gd name="connsiteX13562" fmla="*/ 2984262 w 9636586"/>
              <a:gd name="connsiteY13562" fmla="*/ 986933 h 7041654"/>
              <a:gd name="connsiteX13563" fmla="*/ 2987281 w 9636586"/>
              <a:gd name="connsiteY13563" fmla="*/ 988978 h 7041654"/>
              <a:gd name="connsiteX13564" fmla="*/ 2990300 w 9636586"/>
              <a:gd name="connsiteY13564" fmla="*/ 992484 h 7041654"/>
              <a:gd name="connsiteX13565" fmla="*/ 2992826 w 9636586"/>
              <a:gd name="connsiteY13565" fmla="*/ 994018 h 7041654"/>
              <a:gd name="connsiteX13566" fmla="*/ 2995872 w 9636586"/>
              <a:gd name="connsiteY13566" fmla="*/ 995515 h 7041654"/>
              <a:gd name="connsiteX13567" fmla="*/ 3001910 w 9636586"/>
              <a:gd name="connsiteY13567" fmla="*/ 1000080 h 7041654"/>
              <a:gd name="connsiteX13568" fmla="*/ 3004957 w 9636586"/>
              <a:gd name="connsiteY13568" fmla="*/ 1002599 h 7041654"/>
              <a:gd name="connsiteX13569" fmla="*/ 3005945 w 9636586"/>
              <a:gd name="connsiteY13569" fmla="*/ 1002599 h 7041654"/>
              <a:gd name="connsiteX13570" fmla="*/ 3007976 w 9636586"/>
              <a:gd name="connsiteY13570" fmla="*/ 1002599 h 7041654"/>
              <a:gd name="connsiteX13571" fmla="*/ 3008992 w 9636586"/>
              <a:gd name="connsiteY13571" fmla="*/ 1002599 h 7041654"/>
              <a:gd name="connsiteX13572" fmla="*/ 3010501 w 9636586"/>
              <a:gd name="connsiteY13572" fmla="*/ 1003111 h 7041654"/>
              <a:gd name="connsiteX13573" fmla="*/ 3012011 w 9636586"/>
              <a:gd name="connsiteY13573" fmla="*/ 1005630 h 7041654"/>
              <a:gd name="connsiteX13574" fmla="*/ 3020602 w 9636586"/>
              <a:gd name="connsiteY13574" fmla="*/ 1011692 h 7041654"/>
              <a:gd name="connsiteX13575" fmla="*/ 3021096 w 9636586"/>
              <a:gd name="connsiteY13575" fmla="*/ 1015709 h 7041654"/>
              <a:gd name="connsiteX13576" fmla="*/ 3024115 w 9636586"/>
              <a:gd name="connsiteY13576" fmla="*/ 1019763 h 7041654"/>
              <a:gd name="connsiteX13577" fmla="*/ 3027162 w 9636586"/>
              <a:gd name="connsiteY13577" fmla="*/ 1023779 h 7041654"/>
              <a:gd name="connsiteX13578" fmla="*/ 3038772 w 9636586"/>
              <a:gd name="connsiteY13578" fmla="*/ 1033384 h 7041654"/>
              <a:gd name="connsiteX13579" fmla="*/ 3039760 w 9636586"/>
              <a:gd name="connsiteY13579" fmla="*/ 1035903 h 7041654"/>
              <a:gd name="connsiteX13580" fmla="*/ 3045826 w 9636586"/>
              <a:gd name="connsiteY13580" fmla="*/ 1050036 h 7041654"/>
              <a:gd name="connsiteX13581" fmla="*/ 3046841 w 9636586"/>
              <a:gd name="connsiteY13581" fmla="*/ 1051570 h 7041654"/>
              <a:gd name="connsiteX13582" fmla="*/ 3051370 w 9636586"/>
              <a:gd name="connsiteY13582" fmla="*/ 1052044 h 7041654"/>
              <a:gd name="connsiteX13583" fmla="*/ 3052386 w 9636586"/>
              <a:gd name="connsiteY13583" fmla="*/ 1053067 h 7041654"/>
              <a:gd name="connsiteX13584" fmla="*/ 3052880 w 9636586"/>
              <a:gd name="connsiteY13584" fmla="*/ 1055075 h 7041654"/>
              <a:gd name="connsiteX13585" fmla="*/ 3052386 w 9636586"/>
              <a:gd name="connsiteY13585" fmla="*/ 1062159 h 7041654"/>
              <a:gd name="connsiteX13586" fmla="*/ 3052880 w 9636586"/>
              <a:gd name="connsiteY13586" fmla="*/ 1064679 h 7041654"/>
              <a:gd name="connsiteX13587" fmla="*/ 3054911 w 9636586"/>
              <a:gd name="connsiteY13587" fmla="*/ 1065702 h 7041654"/>
              <a:gd name="connsiteX13588" fmla="*/ 3055926 w 9636586"/>
              <a:gd name="connsiteY13588" fmla="*/ 1065702 h 7041654"/>
              <a:gd name="connsiteX13589" fmla="*/ 3056942 w 9636586"/>
              <a:gd name="connsiteY13589" fmla="*/ 1065190 h 7041654"/>
              <a:gd name="connsiteX13590" fmla="*/ 3057436 w 9636586"/>
              <a:gd name="connsiteY13590" fmla="*/ 1062159 h 7041654"/>
              <a:gd name="connsiteX13591" fmla="*/ 3058451 w 9636586"/>
              <a:gd name="connsiteY13591" fmla="*/ 1060626 h 7041654"/>
              <a:gd name="connsiteX13592" fmla="*/ 3060455 w 9636586"/>
              <a:gd name="connsiteY13592" fmla="*/ 1060626 h 7041654"/>
              <a:gd name="connsiteX13593" fmla="*/ 3062980 w 9636586"/>
              <a:gd name="connsiteY13593" fmla="*/ 1061648 h 7041654"/>
              <a:gd name="connsiteX13594" fmla="*/ 3063996 w 9636586"/>
              <a:gd name="connsiteY13594" fmla="*/ 1065190 h 7041654"/>
              <a:gd name="connsiteX13595" fmla="*/ 3058945 w 9636586"/>
              <a:gd name="connsiteY13595" fmla="*/ 1070741 h 7041654"/>
              <a:gd name="connsiteX13596" fmla="*/ 3059961 w 9636586"/>
              <a:gd name="connsiteY13596" fmla="*/ 1074283 h 7041654"/>
              <a:gd name="connsiteX13597" fmla="*/ 3063502 w 9636586"/>
              <a:gd name="connsiteY13597" fmla="*/ 1071252 h 7041654"/>
              <a:gd name="connsiteX13598" fmla="*/ 3065505 w 9636586"/>
              <a:gd name="connsiteY13598" fmla="*/ 1072749 h 7041654"/>
              <a:gd name="connsiteX13599" fmla="*/ 3069540 w 9636586"/>
              <a:gd name="connsiteY13599" fmla="*/ 1077314 h 7041654"/>
              <a:gd name="connsiteX13600" fmla="*/ 3076621 w 9636586"/>
              <a:gd name="connsiteY13600" fmla="*/ 1081331 h 7041654"/>
              <a:gd name="connsiteX13601" fmla="*/ 3079640 w 9636586"/>
              <a:gd name="connsiteY13601" fmla="*/ 1084362 h 7041654"/>
              <a:gd name="connsiteX13602" fmla="*/ 3077115 w 9636586"/>
              <a:gd name="connsiteY13602" fmla="*/ 1085859 h 7041654"/>
              <a:gd name="connsiteX13603" fmla="*/ 3076621 w 9636586"/>
              <a:gd name="connsiteY13603" fmla="*/ 1086370 h 7041654"/>
              <a:gd name="connsiteX13604" fmla="*/ 3076621 w 9636586"/>
              <a:gd name="connsiteY13604" fmla="*/ 1088890 h 7041654"/>
              <a:gd name="connsiteX13605" fmla="*/ 3077115 w 9636586"/>
              <a:gd name="connsiteY13605" fmla="*/ 1091446 h 7041654"/>
              <a:gd name="connsiteX13606" fmla="*/ 3077609 w 9636586"/>
              <a:gd name="connsiteY13606" fmla="*/ 1092433 h 7041654"/>
              <a:gd name="connsiteX13607" fmla="*/ 3080134 w 9636586"/>
              <a:gd name="connsiteY13607" fmla="*/ 1093455 h 7041654"/>
              <a:gd name="connsiteX13608" fmla="*/ 3082166 w 9636586"/>
              <a:gd name="connsiteY13608" fmla="*/ 1093455 h 7041654"/>
              <a:gd name="connsiteX13609" fmla="*/ 3087216 w 9636586"/>
              <a:gd name="connsiteY13609" fmla="*/ 1091922 h 7041654"/>
              <a:gd name="connsiteX13610" fmla="*/ 3088726 w 9636586"/>
              <a:gd name="connsiteY13610" fmla="*/ 1090424 h 7041654"/>
              <a:gd name="connsiteX13611" fmla="*/ 3089741 w 9636586"/>
              <a:gd name="connsiteY13611" fmla="*/ 1089913 h 7041654"/>
              <a:gd name="connsiteX13612" fmla="*/ 3092760 w 9636586"/>
              <a:gd name="connsiteY13612" fmla="*/ 1091922 h 7041654"/>
              <a:gd name="connsiteX13613" fmla="*/ 3097316 w 9636586"/>
              <a:gd name="connsiteY13613" fmla="*/ 1095975 h 7041654"/>
              <a:gd name="connsiteX13614" fmla="*/ 3098304 w 9636586"/>
              <a:gd name="connsiteY13614" fmla="*/ 1096486 h 7041654"/>
              <a:gd name="connsiteX13615" fmla="*/ 3100336 w 9636586"/>
              <a:gd name="connsiteY13615" fmla="*/ 1098494 h 7041654"/>
              <a:gd name="connsiteX13616" fmla="*/ 3100830 w 9636586"/>
              <a:gd name="connsiteY13616" fmla="*/ 1101526 h 7041654"/>
              <a:gd name="connsiteX13617" fmla="*/ 3102339 w 9636586"/>
              <a:gd name="connsiteY13617" fmla="*/ 1105068 h 7041654"/>
              <a:gd name="connsiteX13618" fmla="*/ 3105386 w 9636586"/>
              <a:gd name="connsiteY13618" fmla="*/ 1106054 h 7041654"/>
              <a:gd name="connsiteX13619" fmla="*/ 3108405 w 9636586"/>
              <a:gd name="connsiteY13619" fmla="*/ 1106054 h 7041654"/>
              <a:gd name="connsiteX13620" fmla="*/ 3110930 w 9636586"/>
              <a:gd name="connsiteY13620" fmla="*/ 1107076 h 7041654"/>
              <a:gd name="connsiteX13621" fmla="*/ 3112961 w 9636586"/>
              <a:gd name="connsiteY13621" fmla="*/ 1108098 h 7041654"/>
              <a:gd name="connsiteX13622" fmla="*/ 3121030 w 9636586"/>
              <a:gd name="connsiteY13622" fmla="*/ 1115658 h 7041654"/>
              <a:gd name="connsiteX13623" fmla="*/ 3124571 w 9636586"/>
              <a:gd name="connsiteY13623" fmla="*/ 1118177 h 7041654"/>
              <a:gd name="connsiteX13624" fmla="*/ 3129100 w 9636586"/>
              <a:gd name="connsiteY13624" fmla="*/ 1118689 h 7041654"/>
              <a:gd name="connsiteX13625" fmla="*/ 3131625 w 9636586"/>
              <a:gd name="connsiteY13625" fmla="*/ 1118689 h 7041654"/>
              <a:gd name="connsiteX13626" fmla="*/ 3132641 w 9636586"/>
              <a:gd name="connsiteY13626" fmla="*/ 1118177 h 7041654"/>
              <a:gd name="connsiteX13627" fmla="*/ 3133656 w 9636586"/>
              <a:gd name="connsiteY13627" fmla="*/ 1118689 h 7041654"/>
              <a:gd name="connsiteX13628" fmla="*/ 3135660 w 9636586"/>
              <a:gd name="connsiteY13628" fmla="*/ 1120697 h 7041654"/>
              <a:gd name="connsiteX13629" fmla="*/ 3136154 w 9636586"/>
              <a:gd name="connsiteY13629" fmla="*/ 1122706 h 7041654"/>
              <a:gd name="connsiteX13630" fmla="*/ 3136154 w 9636586"/>
              <a:gd name="connsiteY13630" fmla="*/ 1124239 h 7041654"/>
              <a:gd name="connsiteX13631" fmla="*/ 3136154 w 9636586"/>
              <a:gd name="connsiteY13631" fmla="*/ 1126248 h 7041654"/>
              <a:gd name="connsiteX13632" fmla="*/ 3135660 w 9636586"/>
              <a:gd name="connsiteY13632" fmla="*/ 1127270 h 7041654"/>
              <a:gd name="connsiteX13633" fmla="*/ 3132641 w 9636586"/>
              <a:gd name="connsiteY13633" fmla="*/ 1125737 h 7041654"/>
              <a:gd name="connsiteX13634" fmla="*/ 3129594 w 9636586"/>
              <a:gd name="connsiteY13634" fmla="*/ 1124751 h 7041654"/>
              <a:gd name="connsiteX13635" fmla="*/ 3126575 w 9636586"/>
              <a:gd name="connsiteY13635" fmla="*/ 1126248 h 7041654"/>
              <a:gd name="connsiteX13636" fmla="*/ 3125559 w 9636586"/>
              <a:gd name="connsiteY13636" fmla="*/ 1129790 h 7041654"/>
              <a:gd name="connsiteX13637" fmla="*/ 3126081 w 9636586"/>
              <a:gd name="connsiteY13637" fmla="*/ 1132821 h 7041654"/>
              <a:gd name="connsiteX13638" fmla="*/ 3128606 w 9636586"/>
              <a:gd name="connsiteY13638" fmla="*/ 1139869 h 7041654"/>
              <a:gd name="connsiteX13639" fmla="*/ 3128606 w 9636586"/>
              <a:gd name="connsiteY13639" fmla="*/ 1143411 h 7041654"/>
              <a:gd name="connsiteX13640" fmla="*/ 3127590 w 9636586"/>
              <a:gd name="connsiteY13640" fmla="*/ 1145419 h 7041654"/>
              <a:gd name="connsiteX13641" fmla="*/ 3126081 w 9636586"/>
              <a:gd name="connsiteY13641" fmla="*/ 1145419 h 7041654"/>
              <a:gd name="connsiteX13642" fmla="*/ 3121524 w 9636586"/>
              <a:gd name="connsiteY13642" fmla="*/ 1145419 h 7041654"/>
              <a:gd name="connsiteX13643" fmla="*/ 3119521 w 9636586"/>
              <a:gd name="connsiteY13643" fmla="*/ 1145931 h 7041654"/>
              <a:gd name="connsiteX13644" fmla="*/ 3116996 w 9636586"/>
              <a:gd name="connsiteY13644" fmla="*/ 1146953 h 7041654"/>
              <a:gd name="connsiteX13645" fmla="*/ 3112961 w 9636586"/>
              <a:gd name="connsiteY13645" fmla="*/ 1149984 h 7041654"/>
              <a:gd name="connsiteX13646" fmla="*/ 3116996 w 9636586"/>
              <a:gd name="connsiteY13646" fmla="*/ 1151993 h 7041654"/>
              <a:gd name="connsiteX13647" fmla="*/ 3115980 w 9636586"/>
              <a:gd name="connsiteY13647" fmla="*/ 1158566 h 7041654"/>
              <a:gd name="connsiteX13648" fmla="*/ 3111424 w 9636586"/>
              <a:gd name="connsiteY13648" fmla="*/ 1171675 h 7041654"/>
              <a:gd name="connsiteX13649" fmla="*/ 3110930 w 9636586"/>
              <a:gd name="connsiteY13649" fmla="*/ 1174195 h 7041654"/>
              <a:gd name="connsiteX13650" fmla="*/ 3108405 w 9636586"/>
              <a:gd name="connsiteY13650" fmla="*/ 1179235 h 7041654"/>
              <a:gd name="connsiteX13651" fmla="*/ 3107390 w 9636586"/>
              <a:gd name="connsiteY13651" fmla="*/ 1182266 h 7041654"/>
              <a:gd name="connsiteX13652" fmla="*/ 3107390 w 9636586"/>
              <a:gd name="connsiteY13652" fmla="*/ 1186319 h 7041654"/>
              <a:gd name="connsiteX13653" fmla="*/ 3107911 w 9636586"/>
              <a:gd name="connsiteY13653" fmla="*/ 1189350 h 7041654"/>
              <a:gd name="connsiteX13654" fmla="*/ 3107390 w 9636586"/>
              <a:gd name="connsiteY13654" fmla="*/ 1192381 h 7041654"/>
              <a:gd name="connsiteX13655" fmla="*/ 3103876 w 9636586"/>
              <a:gd name="connsiteY13655" fmla="*/ 1198443 h 7041654"/>
              <a:gd name="connsiteX13656" fmla="*/ 3102860 w 9636586"/>
              <a:gd name="connsiteY13656" fmla="*/ 1201949 h 7041654"/>
              <a:gd name="connsiteX13657" fmla="*/ 3102339 w 9636586"/>
              <a:gd name="connsiteY13657" fmla="*/ 1205491 h 7041654"/>
              <a:gd name="connsiteX13658" fmla="*/ 3102860 w 9636586"/>
              <a:gd name="connsiteY13658" fmla="*/ 1208522 h 7041654"/>
              <a:gd name="connsiteX13659" fmla="*/ 3105386 w 9636586"/>
              <a:gd name="connsiteY13659" fmla="*/ 1213561 h 7041654"/>
              <a:gd name="connsiteX13660" fmla="*/ 3105880 w 9636586"/>
              <a:gd name="connsiteY13660" fmla="*/ 1216081 h 7041654"/>
              <a:gd name="connsiteX13661" fmla="*/ 3104370 w 9636586"/>
              <a:gd name="connsiteY13661" fmla="*/ 1236786 h 7041654"/>
              <a:gd name="connsiteX13662" fmla="*/ 3102860 w 9636586"/>
              <a:gd name="connsiteY13662" fmla="*/ 1238795 h 7041654"/>
              <a:gd name="connsiteX13663" fmla="*/ 3101351 w 9636586"/>
              <a:gd name="connsiteY13663" fmla="*/ 1239817 h 7041654"/>
              <a:gd name="connsiteX13664" fmla="*/ 3097810 w 9636586"/>
              <a:gd name="connsiteY13664" fmla="*/ 1239817 h 7041654"/>
              <a:gd name="connsiteX13665" fmla="*/ 3103876 w 9636586"/>
              <a:gd name="connsiteY13665" fmla="*/ 1254972 h 7041654"/>
              <a:gd name="connsiteX13666" fmla="*/ 3103876 w 9636586"/>
              <a:gd name="connsiteY13666" fmla="*/ 1263042 h 7041654"/>
              <a:gd name="connsiteX13667" fmla="*/ 3100336 w 9636586"/>
              <a:gd name="connsiteY13667" fmla="*/ 1270602 h 7041654"/>
              <a:gd name="connsiteX13668" fmla="*/ 3092760 w 9636586"/>
              <a:gd name="connsiteY13668" fmla="*/ 1277686 h 7041654"/>
              <a:gd name="connsiteX13669" fmla="*/ 3091744 w 9636586"/>
              <a:gd name="connsiteY13669" fmla="*/ 1279694 h 7041654"/>
              <a:gd name="connsiteX13670" fmla="*/ 3094270 w 9636586"/>
              <a:gd name="connsiteY13670" fmla="*/ 1281703 h 7041654"/>
              <a:gd name="connsiteX13671" fmla="*/ 3098304 w 9636586"/>
              <a:gd name="connsiteY13671" fmla="*/ 1279694 h 7041654"/>
              <a:gd name="connsiteX13672" fmla="*/ 3102860 w 9636586"/>
              <a:gd name="connsiteY13672" fmla="*/ 1276152 h 7041654"/>
              <a:gd name="connsiteX13673" fmla="*/ 3105880 w 9636586"/>
              <a:gd name="connsiteY13673" fmla="*/ 1273633 h 7041654"/>
              <a:gd name="connsiteX13674" fmla="*/ 3109914 w 9636586"/>
              <a:gd name="connsiteY13674" fmla="*/ 1267059 h 7041654"/>
              <a:gd name="connsiteX13675" fmla="*/ 3111946 w 9636586"/>
              <a:gd name="connsiteY13675" fmla="*/ 1258003 h 7041654"/>
              <a:gd name="connsiteX13676" fmla="*/ 3113455 w 9636586"/>
              <a:gd name="connsiteY13676" fmla="*/ 1248399 h 7041654"/>
              <a:gd name="connsiteX13677" fmla="*/ 3112961 w 9636586"/>
              <a:gd name="connsiteY13677" fmla="*/ 1239817 h 7041654"/>
              <a:gd name="connsiteX13678" fmla="*/ 3108899 w 9636586"/>
              <a:gd name="connsiteY13678" fmla="*/ 1226708 h 7041654"/>
              <a:gd name="connsiteX13679" fmla="*/ 3111424 w 9636586"/>
              <a:gd name="connsiteY13679" fmla="*/ 1226196 h 7041654"/>
              <a:gd name="connsiteX13680" fmla="*/ 3111424 w 9636586"/>
              <a:gd name="connsiteY13680" fmla="*/ 1223677 h 7041654"/>
              <a:gd name="connsiteX13681" fmla="*/ 3110930 w 9636586"/>
              <a:gd name="connsiteY13681" fmla="*/ 1220645 h 7041654"/>
              <a:gd name="connsiteX13682" fmla="*/ 3111424 w 9636586"/>
              <a:gd name="connsiteY13682" fmla="*/ 1218637 h 7041654"/>
              <a:gd name="connsiteX13683" fmla="*/ 3114471 w 9636586"/>
              <a:gd name="connsiteY13683" fmla="*/ 1217103 h 7041654"/>
              <a:gd name="connsiteX13684" fmla="*/ 3116474 w 9636586"/>
              <a:gd name="connsiteY13684" fmla="*/ 1218126 h 7041654"/>
              <a:gd name="connsiteX13685" fmla="*/ 3117984 w 9636586"/>
              <a:gd name="connsiteY13685" fmla="*/ 1220645 h 7041654"/>
              <a:gd name="connsiteX13686" fmla="*/ 3124571 w 9636586"/>
              <a:gd name="connsiteY13686" fmla="*/ 1223677 h 7041654"/>
              <a:gd name="connsiteX13687" fmla="*/ 3135166 w 9636586"/>
              <a:gd name="connsiteY13687" fmla="*/ 1233244 h 7041654"/>
              <a:gd name="connsiteX13688" fmla="*/ 3136675 w 9636586"/>
              <a:gd name="connsiteY13688" fmla="*/ 1236275 h 7041654"/>
              <a:gd name="connsiteX13689" fmla="*/ 3137691 w 9636586"/>
              <a:gd name="connsiteY13689" fmla="*/ 1237297 h 7041654"/>
              <a:gd name="connsiteX13690" fmla="*/ 3141204 w 9636586"/>
              <a:gd name="connsiteY13690" fmla="*/ 1243359 h 7041654"/>
              <a:gd name="connsiteX13691" fmla="*/ 3146254 w 9636586"/>
              <a:gd name="connsiteY13691" fmla="*/ 1258514 h 7041654"/>
              <a:gd name="connsiteX13692" fmla="*/ 3146254 w 9636586"/>
              <a:gd name="connsiteY13692" fmla="*/ 1262020 h 7041654"/>
              <a:gd name="connsiteX13693" fmla="*/ 3148286 w 9636586"/>
              <a:gd name="connsiteY13693" fmla="*/ 1262020 h 7041654"/>
              <a:gd name="connsiteX13694" fmla="*/ 3149301 w 9636586"/>
              <a:gd name="connsiteY13694" fmla="*/ 1244857 h 7041654"/>
              <a:gd name="connsiteX13695" fmla="*/ 3148286 w 9636586"/>
              <a:gd name="connsiteY13695" fmla="*/ 1239306 h 7041654"/>
              <a:gd name="connsiteX13696" fmla="*/ 3145760 w 9636586"/>
              <a:gd name="connsiteY13696" fmla="*/ 1235801 h 7041654"/>
              <a:gd name="connsiteX13697" fmla="*/ 3138185 w 9636586"/>
              <a:gd name="connsiteY13697" fmla="*/ 1228716 h 7041654"/>
              <a:gd name="connsiteX13698" fmla="*/ 3136154 w 9636586"/>
              <a:gd name="connsiteY13698" fmla="*/ 1225685 h 7041654"/>
              <a:gd name="connsiteX13699" fmla="*/ 3133656 w 9636586"/>
              <a:gd name="connsiteY13699" fmla="*/ 1221668 h 7041654"/>
              <a:gd name="connsiteX13700" fmla="*/ 3133135 w 9636586"/>
              <a:gd name="connsiteY13700" fmla="*/ 1217614 h 7041654"/>
              <a:gd name="connsiteX13701" fmla="*/ 3135166 w 9636586"/>
              <a:gd name="connsiteY13701" fmla="*/ 1214072 h 7041654"/>
              <a:gd name="connsiteX13702" fmla="*/ 3135166 w 9636586"/>
              <a:gd name="connsiteY13702" fmla="*/ 1213086 h 7041654"/>
              <a:gd name="connsiteX13703" fmla="*/ 3133135 w 9636586"/>
              <a:gd name="connsiteY13703" fmla="*/ 1203993 h 7041654"/>
              <a:gd name="connsiteX13704" fmla="*/ 3132119 w 9636586"/>
              <a:gd name="connsiteY13704" fmla="*/ 1202460 h 7041654"/>
              <a:gd name="connsiteX13705" fmla="*/ 3130610 w 9636586"/>
              <a:gd name="connsiteY13705" fmla="*/ 1201474 h 7041654"/>
              <a:gd name="connsiteX13706" fmla="*/ 3129594 w 9636586"/>
              <a:gd name="connsiteY13706" fmla="*/ 1200451 h 7041654"/>
              <a:gd name="connsiteX13707" fmla="*/ 3129100 w 9636586"/>
              <a:gd name="connsiteY13707" fmla="*/ 1191870 h 7041654"/>
              <a:gd name="connsiteX13708" fmla="*/ 3133135 w 9636586"/>
              <a:gd name="connsiteY13708" fmla="*/ 1184310 h 7041654"/>
              <a:gd name="connsiteX13709" fmla="*/ 3144251 w 9636586"/>
              <a:gd name="connsiteY13709" fmla="*/ 1173684 h 7041654"/>
              <a:gd name="connsiteX13710" fmla="*/ 3144745 w 9636586"/>
              <a:gd name="connsiteY13710" fmla="*/ 1173684 h 7041654"/>
              <a:gd name="connsiteX13711" fmla="*/ 3145760 w 9636586"/>
              <a:gd name="connsiteY13711" fmla="*/ 1173209 h 7041654"/>
              <a:gd name="connsiteX13712" fmla="*/ 3146254 w 9636586"/>
              <a:gd name="connsiteY13712" fmla="*/ 1172698 h 7041654"/>
              <a:gd name="connsiteX13713" fmla="*/ 3147270 w 9636586"/>
              <a:gd name="connsiteY13713" fmla="*/ 1171164 h 7041654"/>
              <a:gd name="connsiteX13714" fmla="*/ 3146254 w 9636586"/>
              <a:gd name="connsiteY13714" fmla="*/ 1168645 h 7041654"/>
              <a:gd name="connsiteX13715" fmla="*/ 3146254 w 9636586"/>
              <a:gd name="connsiteY13715" fmla="*/ 1168134 h 7041654"/>
              <a:gd name="connsiteX13716" fmla="*/ 3149301 w 9636586"/>
              <a:gd name="connsiteY13716" fmla="*/ 1164628 h 7041654"/>
              <a:gd name="connsiteX13717" fmla="*/ 3153336 w 9636586"/>
              <a:gd name="connsiteY13717" fmla="*/ 1160574 h 7041654"/>
              <a:gd name="connsiteX13718" fmla="*/ 3154845 w 9636586"/>
              <a:gd name="connsiteY13718" fmla="*/ 1161597 h 7041654"/>
              <a:gd name="connsiteX13719" fmla="*/ 3156355 w 9636586"/>
              <a:gd name="connsiteY13719" fmla="*/ 1167147 h 7041654"/>
              <a:gd name="connsiteX13720" fmla="*/ 3158880 w 9636586"/>
              <a:gd name="connsiteY13720" fmla="*/ 1183799 h 7041654"/>
              <a:gd name="connsiteX13721" fmla="*/ 3160390 w 9636586"/>
              <a:gd name="connsiteY13721" fmla="*/ 1187341 h 7041654"/>
              <a:gd name="connsiteX13722" fmla="*/ 3163409 w 9636586"/>
              <a:gd name="connsiteY13722" fmla="*/ 1189350 h 7041654"/>
              <a:gd name="connsiteX13723" fmla="*/ 3161899 w 9636586"/>
              <a:gd name="connsiteY13723" fmla="*/ 1182777 h 7041654"/>
              <a:gd name="connsiteX13724" fmla="*/ 3161899 w 9636586"/>
              <a:gd name="connsiteY13724" fmla="*/ 1179746 h 7041654"/>
              <a:gd name="connsiteX13725" fmla="*/ 3163409 w 9636586"/>
              <a:gd name="connsiteY13725" fmla="*/ 1176715 h 7041654"/>
              <a:gd name="connsiteX13726" fmla="*/ 3170490 w 9636586"/>
              <a:gd name="connsiteY13726" fmla="*/ 1184310 h 7041654"/>
              <a:gd name="connsiteX13727" fmla="*/ 3174031 w 9636586"/>
              <a:gd name="connsiteY13727" fmla="*/ 1188327 h 7041654"/>
              <a:gd name="connsiteX13728" fmla="*/ 3179575 w 9636586"/>
              <a:gd name="connsiteY13728" fmla="*/ 1189350 h 7041654"/>
              <a:gd name="connsiteX13729" fmla="*/ 3180591 w 9636586"/>
              <a:gd name="connsiteY13729" fmla="*/ 1188839 h 7041654"/>
              <a:gd name="connsiteX13730" fmla="*/ 3182100 w 9636586"/>
              <a:gd name="connsiteY13730" fmla="*/ 1186830 h 7041654"/>
              <a:gd name="connsiteX13731" fmla="*/ 3183116 w 9636586"/>
              <a:gd name="connsiteY13731" fmla="*/ 1184310 h 7041654"/>
              <a:gd name="connsiteX13732" fmla="*/ 3183116 w 9636586"/>
              <a:gd name="connsiteY13732" fmla="*/ 1182777 h 7041654"/>
              <a:gd name="connsiteX13733" fmla="*/ 3183116 w 9636586"/>
              <a:gd name="connsiteY13733" fmla="*/ 1180257 h 7041654"/>
              <a:gd name="connsiteX13734" fmla="*/ 3182594 w 9636586"/>
              <a:gd name="connsiteY13734" fmla="*/ 1179235 h 7041654"/>
              <a:gd name="connsiteX13735" fmla="*/ 3181579 w 9636586"/>
              <a:gd name="connsiteY13735" fmla="*/ 1177737 h 7041654"/>
              <a:gd name="connsiteX13736" fmla="*/ 3180069 w 9636586"/>
              <a:gd name="connsiteY13736" fmla="*/ 1176715 h 7041654"/>
              <a:gd name="connsiteX13737" fmla="*/ 3175540 w 9636586"/>
              <a:gd name="connsiteY13737" fmla="*/ 1167658 h 7041654"/>
              <a:gd name="connsiteX13738" fmla="*/ 3174031 w 9636586"/>
              <a:gd name="connsiteY13738" fmla="*/ 1163094 h 7041654"/>
              <a:gd name="connsiteX13739" fmla="*/ 3172494 w 9636586"/>
              <a:gd name="connsiteY13739" fmla="*/ 1158566 h 7041654"/>
              <a:gd name="connsiteX13740" fmla="*/ 3172000 w 9636586"/>
              <a:gd name="connsiteY13740" fmla="*/ 1156046 h 7041654"/>
              <a:gd name="connsiteX13741" fmla="*/ 3172494 w 9636586"/>
              <a:gd name="connsiteY13741" fmla="*/ 1153015 h 7041654"/>
              <a:gd name="connsiteX13742" fmla="*/ 3173015 w 9636586"/>
              <a:gd name="connsiteY13742" fmla="*/ 1152504 h 7041654"/>
              <a:gd name="connsiteX13743" fmla="*/ 3175019 w 9636586"/>
              <a:gd name="connsiteY13743" fmla="*/ 1152504 h 7041654"/>
              <a:gd name="connsiteX13744" fmla="*/ 3176034 w 9636586"/>
              <a:gd name="connsiteY13744" fmla="*/ 1151481 h 7041654"/>
              <a:gd name="connsiteX13745" fmla="*/ 3177544 w 9636586"/>
              <a:gd name="connsiteY13745" fmla="*/ 1149984 h 7041654"/>
              <a:gd name="connsiteX13746" fmla="*/ 3178560 w 9636586"/>
              <a:gd name="connsiteY13746" fmla="*/ 1149473 h 7041654"/>
              <a:gd name="connsiteX13747" fmla="*/ 3178560 w 9636586"/>
              <a:gd name="connsiteY13747" fmla="*/ 1148962 h 7041654"/>
              <a:gd name="connsiteX13748" fmla="*/ 3177544 w 9636586"/>
              <a:gd name="connsiteY13748" fmla="*/ 1146953 h 7041654"/>
              <a:gd name="connsiteX13749" fmla="*/ 3176528 w 9636586"/>
              <a:gd name="connsiteY13749" fmla="*/ 1145931 h 7041654"/>
              <a:gd name="connsiteX13750" fmla="*/ 3173015 w 9636586"/>
              <a:gd name="connsiteY13750" fmla="*/ 1144945 h 7041654"/>
              <a:gd name="connsiteX13751" fmla="*/ 3170984 w 9636586"/>
              <a:gd name="connsiteY13751" fmla="*/ 1143411 h 7041654"/>
              <a:gd name="connsiteX13752" fmla="*/ 3167965 w 9636586"/>
              <a:gd name="connsiteY13752" fmla="*/ 1139869 h 7041654"/>
              <a:gd name="connsiteX13753" fmla="*/ 3169969 w 9636586"/>
              <a:gd name="connsiteY13753" fmla="*/ 1138371 h 7041654"/>
              <a:gd name="connsiteX13754" fmla="*/ 3179054 w 9636586"/>
              <a:gd name="connsiteY13754" fmla="*/ 1137349 h 7041654"/>
              <a:gd name="connsiteX13755" fmla="*/ 3186629 w 9636586"/>
              <a:gd name="connsiteY13755" fmla="*/ 1134318 h 7041654"/>
              <a:gd name="connsiteX13756" fmla="*/ 3191185 w 9636586"/>
              <a:gd name="connsiteY13756" fmla="*/ 1132821 h 7041654"/>
              <a:gd name="connsiteX13757" fmla="*/ 3193710 w 9636586"/>
              <a:gd name="connsiteY13757" fmla="*/ 1130813 h 7041654"/>
              <a:gd name="connsiteX13758" fmla="*/ 3197745 w 9636586"/>
              <a:gd name="connsiteY13758" fmla="*/ 1129279 h 7041654"/>
              <a:gd name="connsiteX13759" fmla="*/ 3202274 w 9636586"/>
              <a:gd name="connsiteY13759" fmla="*/ 1130301 h 7041654"/>
              <a:gd name="connsiteX13760" fmla="*/ 3209849 w 9636586"/>
              <a:gd name="connsiteY13760" fmla="*/ 1134318 h 7041654"/>
              <a:gd name="connsiteX13761" fmla="*/ 3227004 w 9636586"/>
              <a:gd name="connsiteY13761" fmla="*/ 1136363 h 7041654"/>
              <a:gd name="connsiteX13762" fmla="*/ 3235073 w 9636586"/>
              <a:gd name="connsiteY13762" fmla="*/ 1138883 h 7041654"/>
              <a:gd name="connsiteX13763" fmla="*/ 3242154 w 9636586"/>
              <a:gd name="connsiteY13763" fmla="*/ 1144433 h 7041654"/>
              <a:gd name="connsiteX13764" fmla="*/ 3245695 w 9636586"/>
              <a:gd name="connsiteY13764" fmla="*/ 1143411 h 7041654"/>
              <a:gd name="connsiteX13765" fmla="*/ 3250745 w 9636586"/>
              <a:gd name="connsiteY13765" fmla="*/ 1144945 h 7041654"/>
              <a:gd name="connsiteX13766" fmla="*/ 3255274 w 9636586"/>
              <a:gd name="connsiteY13766" fmla="*/ 1146442 h 7041654"/>
              <a:gd name="connsiteX13767" fmla="*/ 3259830 w 9636586"/>
              <a:gd name="connsiteY13767" fmla="*/ 1146953 h 7041654"/>
              <a:gd name="connsiteX13768" fmla="*/ 3276985 w 9636586"/>
              <a:gd name="connsiteY13768" fmla="*/ 1146953 h 7041654"/>
              <a:gd name="connsiteX13769" fmla="*/ 3281514 w 9636586"/>
              <a:gd name="connsiteY13769" fmla="*/ 1148450 h 7041654"/>
              <a:gd name="connsiteX13770" fmla="*/ 3288073 w 9636586"/>
              <a:gd name="connsiteY13770" fmla="*/ 1151993 h 7041654"/>
              <a:gd name="connsiteX13771" fmla="*/ 3291614 w 9636586"/>
              <a:gd name="connsiteY13771" fmla="*/ 1152504 h 7041654"/>
              <a:gd name="connsiteX13772" fmla="*/ 3293643 w 9636586"/>
              <a:gd name="connsiteY13772" fmla="*/ 1153015 h 7041654"/>
              <a:gd name="connsiteX13773" fmla="*/ 3293643 w 9636586"/>
              <a:gd name="connsiteY13773" fmla="*/ 1151690 h 7041654"/>
              <a:gd name="connsiteX13774" fmla="*/ 3295149 w 9636586"/>
              <a:gd name="connsiteY13774" fmla="*/ 1151690 h 7041654"/>
              <a:gd name="connsiteX13775" fmla="*/ 3303737 w 9636586"/>
              <a:gd name="connsiteY13775" fmla="*/ 1154203 h 7041654"/>
              <a:gd name="connsiteX13776" fmla="*/ 3312326 w 9636586"/>
              <a:gd name="connsiteY13776" fmla="*/ 1157742 h 7041654"/>
              <a:gd name="connsiteX13777" fmla="*/ 3314354 w 9636586"/>
              <a:gd name="connsiteY13777" fmla="*/ 1159255 h 7041654"/>
              <a:gd name="connsiteX13778" fmla="*/ 3316367 w 9636586"/>
              <a:gd name="connsiteY13778" fmla="*/ 1161769 h 7041654"/>
              <a:gd name="connsiteX13779" fmla="*/ 3316874 w 9636586"/>
              <a:gd name="connsiteY13779" fmla="*/ 1163282 h 7041654"/>
              <a:gd name="connsiteX13780" fmla="*/ 3317381 w 9636586"/>
              <a:gd name="connsiteY13780" fmla="*/ 1165821 h 7041654"/>
              <a:gd name="connsiteX13781" fmla="*/ 3318395 w 9636586"/>
              <a:gd name="connsiteY13781" fmla="*/ 1167334 h 7041654"/>
              <a:gd name="connsiteX13782" fmla="*/ 3319916 w 9636586"/>
              <a:gd name="connsiteY13782" fmla="*/ 1168334 h 7041654"/>
              <a:gd name="connsiteX13783" fmla="*/ 3325462 w 9636586"/>
              <a:gd name="connsiteY13783" fmla="*/ 1169360 h 7041654"/>
              <a:gd name="connsiteX13784" fmla="*/ 3329012 w 9636586"/>
              <a:gd name="connsiteY13784" fmla="*/ 1171360 h 7041654"/>
              <a:gd name="connsiteX13785" fmla="*/ 3331531 w 9636586"/>
              <a:gd name="connsiteY13785" fmla="*/ 1174900 h 7041654"/>
              <a:gd name="connsiteX13786" fmla="*/ 3332038 w 9636586"/>
              <a:gd name="connsiteY13786" fmla="*/ 1179465 h 7041654"/>
              <a:gd name="connsiteX13787" fmla="*/ 3331531 w 9636586"/>
              <a:gd name="connsiteY13787" fmla="*/ 1182491 h 7041654"/>
              <a:gd name="connsiteX13788" fmla="*/ 3329503 w 9636586"/>
              <a:gd name="connsiteY13788" fmla="*/ 1187030 h 7041654"/>
              <a:gd name="connsiteX13789" fmla="*/ 3329503 w 9636586"/>
              <a:gd name="connsiteY13789" fmla="*/ 1190570 h 7041654"/>
              <a:gd name="connsiteX13790" fmla="*/ 3331531 w 9636586"/>
              <a:gd name="connsiteY13790" fmla="*/ 1194083 h 7041654"/>
              <a:gd name="connsiteX13791" fmla="*/ 3334051 w 9636586"/>
              <a:gd name="connsiteY13791" fmla="*/ 1199135 h 7041654"/>
              <a:gd name="connsiteX13792" fmla="*/ 3334558 w 9636586"/>
              <a:gd name="connsiteY13792" fmla="*/ 1202675 h 7041654"/>
              <a:gd name="connsiteX13793" fmla="*/ 3332545 w 9636586"/>
              <a:gd name="connsiteY13793" fmla="*/ 1206214 h 7041654"/>
              <a:gd name="connsiteX13794" fmla="*/ 3328505 w 9636586"/>
              <a:gd name="connsiteY13794" fmla="*/ 1213780 h 7041654"/>
              <a:gd name="connsiteX13795" fmla="*/ 3324955 w 9636586"/>
              <a:gd name="connsiteY13795" fmla="*/ 1224397 h 7041654"/>
              <a:gd name="connsiteX13796" fmla="*/ 3329012 w 9636586"/>
              <a:gd name="connsiteY13796" fmla="*/ 1224397 h 7041654"/>
              <a:gd name="connsiteX13797" fmla="*/ 3334558 w 9636586"/>
              <a:gd name="connsiteY13797" fmla="*/ 1212779 h 7041654"/>
              <a:gd name="connsiteX13798" fmla="*/ 3338599 w 9636586"/>
              <a:gd name="connsiteY13798" fmla="*/ 1213292 h 7041654"/>
              <a:gd name="connsiteX13799" fmla="*/ 3337093 w 9636586"/>
              <a:gd name="connsiteY13799" fmla="*/ 1216319 h 7041654"/>
              <a:gd name="connsiteX13800" fmla="*/ 3336079 w 9636586"/>
              <a:gd name="connsiteY13800" fmla="*/ 1220345 h 7041654"/>
              <a:gd name="connsiteX13801" fmla="*/ 3336079 w 9636586"/>
              <a:gd name="connsiteY13801" fmla="*/ 1224397 h 7041654"/>
              <a:gd name="connsiteX13802" fmla="*/ 3337600 w 9636586"/>
              <a:gd name="connsiteY13802" fmla="*/ 1227423 h 7041654"/>
              <a:gd name="connsiteX13803" fmla="*/ 3343654 w 9636586"/>
              <a:gd name="connsiteY13803" fmla="*/ 1201675 h 7041654"/>
              <a:gd name="connsiteX13804" fmla="*/ 3347188 w 9636586"/>
              <a:gd name="connsiteY13804" fmla="*/ 1200649 h 7041654"/>
              <a:gd name="connsiteX13805" fmla="*/ 3347695 w 9636586"/>
              <a:gd name="connsiteY13805" fmla="*/ 1197135 h 7041654"/>
              <a:gd name="connsiteX13806" fmla="*/ 3345682 w 9636586"/>
              <a:gd name="connsiteY13806" fmla="*/ 1185004 h 7041654"/>
              <a:gd name="connsiteX13807" fmla="*/ 3345175 w 9636586"/>
              <a:gd name="connsiteY13807" fmla="*/ 1182491 h 7041654"/>
              <a:gd name="connsiteX13808" fmla="*/ 3343654 w 9636586"/>
              <a:gd name="connsiteY13808" fmla="*/ 1180465 h 7041654"/>
              <a:gd name="connsiteX13809" fmla="*/ 3342148 w 9636586"/>
              <a:gd name="connsiteY13809" fmla="*/ 1175413 h 7041654"/>
              <a:gd name="connsiteX13810" fmla="*/ 3341641 w 9636586"/>
              <a:gd name="connsiteY13810" fmla="*/ 1165821 h 7041654"/>
              <a:gd name="connsiteX13811" fmla="*/ 3339106 w 9636586"/>
              <a:gd name="connsiteY13811" fmla="*/ 1151177 h 7041654"/>
              <a:gd name="connsiteX13812" fmla="*/ 3338599 w 9636586"/>
              <a:gd name="connsiteY13812" fmla="*/ 1146637 h 7041654"/>
              <a:gd name="connsiteX13813" fmla="*/ 3340627 w 9636586"/>
              <a:gd name="connsiteY13813" fmla="*/ 1145124 h 7041654"/>
              <a:gd name="connsiteX13814" fmla="*/ 3343654 w 9636586"/>
              <a:gd name="connsiteY13814" fmla="*/ 1146637 h 7041654"/>
              <a:gd name="connsiteX13815" fmla="*/ 3346696 w 9636586"/>
              <a:gd name="connsiteY13815" fmla="*/ 1150664 h 7041654"/>
              <a:gd name="connsiteX13816" fmla="*/ 3347188 w 9636586"/>
              <a:gd name="connsiteY13816" fmla="*/ 1155716 h 7041654"/>
              <a:gd name="connsiteX13817" fmla="*/ 3348709 w 9636586"/>
              <a:gd name="connsiteY13817" fmla="*/ 1155716 h 7041654"/>
              <a:gd name="connsiteX13818" fmla="*/ 3352749 w 9636586"/>
              <a:gd name="connsiteY13818" fmla="*/ 1150177 h 7041654"/>
              <a:gd name="connsiteX13819" fmla="*/ 3359832 w 9636586"/>
              <a:gd name="connsiteY13819" fmla="*/ 1150177 h 7041654"/>
              <a:gd name="connsiteX13820" fmla="*/ 3366900 w 9636586"/>
              <a:gd name="connsiteY13820" fmla="*/ 1153690 h 7041654"/>
              <a:gd name="connsiteX13821" fmla="*/ 3369927 w 9636586"/>
              <a:gd name="connsiteY13821" fmla="*/ 1159255 h 7041654"/>
              <a:gd name="connsiteX13822" fmla="*/ 3391145 w 9636586"/>
              <a:gd name="connsiteY13822" fmla="*/ 1165308 h 7041654"/>
              <a:gd name="connsiteX13823" fmla="*/ 3395201 w 9636586"/>
              <a:gd name="connsiteY13823" fmla="*/ 1168847 h 7041654"/>
              <a:gd name="connsiteX13824" fmla="*/ 3395201 w 9636586"/>
              <a:gd name="connsiteY13824" fmla="*/ 1169847 h 7041654"/>
              <a:gd name="connsiteX13825" fmla="*/ 3398228 w 9636586"/>
              <a:gd name="connsiteY13825" fmla="*/ 1180465 h 7041654"/>
              <a:gd name="connsiteX13826" fmla="*/ 3400747 w 9636586"/>
              <a:gd name="connsiteY13826" fmla="*/ 1181978 h 7041654"/>
              <a:gd name="connsiteX13827" fmla="*/ 3406816 w 9636586"/>
              <a:gd name="connsiteY13827" fmla="*/ 1185004 h 7041654"/>
              <a:gd name="connsiteX13828" fmla="*/ 3409336 w 9636586"/>
              <a:gd name="connsiteY13828" fmla="*/ 1186005 h 7041654"/>
              <a:gd name="connsiteX13829" fmla="*/ 3410857 w 9636586"/>
              <a:gd name="connsiteY13829" fmla="*/ 1190057 h 7041654"/>
              <a:gd name="connsiteX13830" fmla="*/ 3413377 w 9636586"/>
              <a:gd name="connsiteY13830" fmla="*/ 1196622 h 7041654"/>
              <a:gd name="connsiteX13831" fmla="*/ 3415405 w 9636586"/>
              <a:gd name="connsiteY13831" fmla="*/ 1200161 h 7041654"/>
              <a:gd name="connsiteX13832" fmla="*/ 3415912 w 9636586"/>
              <a:gd name="connsiteY13832" fmla="*/ 1202675 h 7041654"/>
              <a:gd name="connsiteX13833" fmla="*/ 3413884 w 9636586"/>
              <a:gd name="connsiteY13833" fmla="*/ 1209753 h 7041654"/>
              <a:gd name="connsiteX13834" fmla="*/ 3413377 w 9636586"/>
              <a:gd name="connsiteY13834" fmla="*/ 1213292 h 7041654"/>
              <a:gd name="connsiteX13835" fmla="*/ 3422473 w 9636586"/>
              <a:gd name="connsiteY13835" fmla="*/ 1207214 h 7041654"/>
              <a:gd name="connsiteX13836" fmla="*/ 3425515 w 9636586"/>
              <a:gd name="connsiteY13836" fmla="*/ 1206214 h 7041654"/>
              <a:gd name="connsiteX13837" fmla="*/ 3429048 w 9636586"/>
              <a:gd name="connsiteY13837" fmla="*/ 1206727 h 7041654"/>
              <a:gd name="connsiteX13838" fmla="*/ 3430570 w 9636586"/>
              <a:gd name="connsiteY13838" fmla="*/ 1209240 h 7041654"/>
              <a:gd name="connsiteX13839" fmla="*/ 3430570 w 9636586"/>
              <a:gd name="connsiteY13839" fmla="*/ 1214806 h 7041654"/>
              <a:gd name="connsiteX13840" fmla="*/ 3431061 w 9636586"/>
              <a:gd name="connsiteY13840" fmla="*/ 1218345 h 7041654"/>
              <a:gd name="connsiteX13841" fmla="*/ 3432075 w 9636586"/>
              <a:gd name="connsiteY13841" fmla="*/ 1219345 h 7041654"/>
              <a:gd name="connsiteX13842" fmla="*/ 3436116 w 9636586"/>
              <a:gd name="connsiteY13842" fmla="*/ 1218832 h 7041654"/>
              <a:gd name="connsiteX13843" fmla="*/ 3440157 w 9636586"/>
              <a:gd name="connsiteY13843" fmla="*/ 1218832 h 7041654"/>
              <a:gd name="connsiteX13844" fmla="*/ 3442185 w 9636586"/>
              <a:gd name="connsiteY13844" fmla="*/ 1218345 h 7041654"/>
              <a:gd name="connsiteX13845" fmla="*/ 3443199 w 9636586"/>
              <a:gd name="connsiteY13845" fmla="*/ 1216806 h 7041654"/>
              <a:gd name="connsiteX13846" fmla="*/ 3443199 w 9636586"/>
              <a:gd name="connsiteY13846" fmla="*/ 1213292 h 7041654"/>
              <a:gd name="connsiteX13847" fmla="*/ 3441171 w 9636586"/>
              <a:gd name="connsiteY13847" fmla="*/ 1210753 h 7041654"/>
              <a:gd name="connsiteX13848" fmla="*/ 3428541 w 9636586"/>
              <a:gd name="connsiteY13848" fmla="*/ 1197135 h 7041654"/>
              <a:gd name="connsiteX13849" fmla="*/ 3427527 w 9636586"/>
              <a:gd name="connsiteY13849" fmla="*/ 1194083 h 7041654"/>
              <a:gd name="connsiteX13850" fmla="*/ 3422473 w 9636586"/>
              <a:gd name="connsiteY13850" fmla="*/ 1182491 h 7041654"/>
              <a:gd name="connsiteX13851" fmla="*/ 3420460 w 9636586"/>
              <a:gd name="connsiteY13851" fmla="*/ 1169847 h 7041654"/>
              <a:gd name="connsiteX13852" fmla="*/ 3418939 w 9636586"/>
              <a:gd name="connsiteY13852" fmla="*/ 1166821 h 7041654"/>
              <a:gd name="connsiteX13853" fmla="*/ 3420460 w 9636586"/>
              <a:gd name="connsiteY13853" fmla="*/ 1165308 h 7041654"/>
              <a:gd name="connsiteX13854" fmla="*/ 3423487 w 9636586"/>
              <a:gd name="connsiteY13854" fmla="*/ 1159768 h 7041654"/>
              <a:gd name="connsiteX13855" fmla="*/ 3425008 w 9636586"/>
              <a:gd name="connsiteY13855" fmla="*/ 1157229 h 7041654"/>
              <a:gd name="connsiteX13856" fmla="*/ 3425515 w 9636586"/>
              <a:gd name="connsiteY13856" fmla="*/ 1145611 h 7041654"/>
              <a:gd name="connsiteX13857" fmla="*/ 3426513 w 9636586"/>
              <a:gd name="connsiteY13857" fmla="*/ 1144099 h 7041654"/>
              <a:gd name="connsiteX13858" fmla="*/ 3429555 w 9636586"/>
              <a:gd name="connsiteY13858" fmla="*/ 1145124 h 7041654"/>
              <a:gd name="connsiteX13859" fmla="*/ 3434610 w 9636586"/>
              <a:gd name="connsiteY13859" fmla="*/ 1148150 h 7041654"/>
              <a:gd name="connsiteX13860" fmla="*/ 3437637 w 9636586"/>
              <a:gd name="connsiteY13860" fmla="*/ 1148663 h 7041654"/>
              <a:gd name="connsiteX13861" fmla="*/ 3444198 w 9636586"/>
              <a:gd name="connsiteY13861" fmla="*/ 1148663 h 7041654"/>
              <a:gd name="connsiteX13862" fmla="*/ 3451281 w 9636586"/>
              <a:gd name="connsiteY13862" fmla="*/ 1150177 h 7041654"/>
              <a:gd name="connsiteX13863" fmla="*/ 3454307 w 9636586"/>
              <a:gd name="connsiteY13863" fmla="*/ 1150177 h 7041654"/>
              <a:gd name="connsiteX13864" fmla="*/ 3457334 w 9636586"/>
              <a:gd name="connsiteY13864" fmla="*/ 1150177 h 7041654"/>
              <a:gd name="connsiteX13865" fmla="*/ 3462389 w 9636586"/>
              <a:gd name="connsiteY13865" fmla="*/ 1148663 h 7041654"/>
              <a:gd name="connsiteX13866" fmla="*/ 3466937 w 9636586"/>
              <a:gd name="connsiteY13866" fmla="*/ 1146637 h 7041654"/>
              <a:gd name="connsiteX13867" fmla="*/ 3468965 w 9636586"/>
              <a:gd name="connsiteY13867" fmla="*/ 1145611 h 7041654"/>
              <a:gd name="connsiteX13868" fmla="*/ 3470978 w 9636586"/>
              <a:gd name="connsiteY13868" fmla="*/ 1145611 h 7041654"/>
              <a:gd name="connsiteX13869" fmla="*/ 3471992 w 9636586"/>
              <a:gd name="connsiteY13869" fmla="*/ 1145124 h 7041654"/>
              <a:gd name="connsiteX13870" fmla="*/ 3471992 w 9636586"/>
              <a:gd name="connsiteY13870" fmla="*/ 1144099 h 7041654"/>
              <a:gd name="connsiteX13871" fmla="*/ 3473006 w 9636586"/>
              <a:gd name="connsiteY13871" fmla="*/ 1142098 h 7041654"/>
              <a:gd name="connsiteX13872" fmla="*/ 3482101 w 9636586"/>
              <a:gd name="connsiteY13872" fmla="*/ 1135532 h 7041654"/>
              <a:gd name="connsiteX13873" fmla="*/ 3483622 w 9636586"/>
              <a:gd name="connsiteY13873" fmla="*/ 1135532 h 7041654"/>
              <a:gd name="connsiteX13874" fmla="*/ 3485128 w 9636586"/>
              <a:gd name="connsiteY13874" fmla="*/ 1134507 h 7041654"/>
              <a:gd name="connsiteX13875" fmla="*/ 3488662 w 9636586"/>
              <a:gd name="connsiteY13875" fmla="*/ 1135532 h 7041654"/>
              <a:gd name="connsiteX13876" fmla="*/ 3494731 w 9636586"/>
              <a:gd name="connsiteY13876" fmla="*/ 1138559 h 7041654"/>
              <a:gd name="connsiteX13877" fmla="*/ 3494224 w 9636586"/>
              <a:gd name="connsiteY13877" fmla="*/ 1134019 h 7041654"/>
              <a:gd name="connsiteX13878" fmla="*/ 3497250 w 9636586"/>
              <a:gd name="connsiteY13878" fmla="*/ 1122401 h 7041654"/>
              <a:gd name="connsiteX13879" fmla="*/ 3494731 w 9636586"/>
              <a:gd name="connsiteY13879" fmla="*/ 1119375 h 7041654"/>
              <a:gd name="connsiteX13880" fmla="*/ 3493210 w 9636586"/>
              <a:gd name="connsiteY13880" fmla="*/ 1125428 h 7041654"/>
              <a:gd name="connsiteX13881" fmla="*/ 3489676 w 9636586"/>
              <a:gd name="connsiteY13881" fmla="*/ 1128454 h 7041654"/>
              <a:gd name="connsiteX13882" fmla="*/ 3476539 w 9636586"/>
              <a:gd name="connsiteY13882" fmla="*/ 1131993 h 7041654"/>
              <a:gd name="connsiteX13883" fmla="*/ 3456842 w 9636586"/>
              <a:gd name="connsiteY13883" fmla="*/ 1141072 h 7041654"/>
              <a:gd name="connsiteX13884" fmla="*/ 3449759 w 9636586"/>
              <a:gd name="connsiteY13884" fmla="*/ 1141585 h 7041654"/>
              <a:gd name="connsiteX13885" fmla="*/ 3456335 w 9636586"/>
              <a:gd name="connsiteY13885" fmla="*/ 1132480 h 7041654"/>
              <a:gd name="connsiteX13886" fmla="*/ 3456842 w 9636586"/>
              <a:gd name="connsiteY13886" fmla="*/ 1129967 h 7041654"/>
              <a:gd name="connsiteX13887" fmla="*/ 3454814 w 9636586"/>
              <a:gd name="connsiteY13887" fmla="*/ 1129967 h 7041654"/>
              <a:gd name="connsiteX13888" fmla="*/ 3448254 w 9636586"/>
              <a:gd name="connsiteY13888" fmla="*/ 1134507 h 7041654"/>
              <a:gd name="connsiteX13889" fmla="*/ 3444198 w 9636586"/>
              <a:gd name="connsiteY13889" fmla="*/ 1135532 h 7041654"/>
              <a:gd name="connsiteX13890" fmla="*/ 3441678 w 9636586"/>
              <a:gd name="connsiteY13890" fmla="*/ 1135532 h 7041654"/>
              <a:gd name="connsiteX13891" fmla="*/ 3439158 w 9636586"/>
              <a:gd name="connsiteY13891" fmla="*/ 1134507 h 7041654"/>
              <a:gd name="connsiteX13892" fmla="*/ 3431061 w 9636586"/>
              <a:gd name="connsiteY13892" fmla="*/ 1127941 h 7041654"/>
              <a:gd name="connsiteX13893" fmla="*/ 3429555 w 9636586"/>
              <a:gd name="connsiteY13893" fmla="*/ 1125428 h 7041654"/>
              <a:gd name="connsiteX13894" fmla="*/ 3431568 w 9636586"/>
              <a:gd name="connsiteY13894" fmla="*/ 1121889 h 7041654"/>
              <a:gd name="connsiteX13895" fmla="*/ 3427527 w 9636586"/>
              <a:gd name="connsiteY13895" fmla="*/ 1119375 h 7041654"/>
              <a:gd name="connsiteX13896" fmla="*/ 3421965 w 9636586"/>
              <a:gd name="connsiteY13896" fmla="*/ 1115836 h 7041654"/>
              <a:gd name="connsiteX13897" fmla="*/ 3417433 w 9636586"/>
              <a:gd name="connsiteY13897" fmla="*/ 1111297 h 7041654"/>
              <a:gd name="connsiteX13898" fmla="*/ 3414898 w 9636586"/>
              <a:gd name="connsiteY13898" fmla="*/ 1102705 h 7041654"/>
              <a:gd name="connsiteX13899" fmla="*/ 3413884 w 9636586"/>
              <a:gd name="connsiteY13899" fmla="*/ 1099679 h 7041654"/>
              <a:gd name="connsiteX13900" fmla="*/ 3415405 w 9636586"/>
              <a:gd name="connsiteY13900" fmla="*/ 1098166 h 7041654"/>
              <a:gd name="connsiteX13901" fmla="*/ 3418432 w 9636586"/>
              <a:gd name="connsiteY13901" fmla="*/ 1098166 h 7041654"/>
              <a:gd name="connsiteX13902" fmla="*/ 3425515 w 9636586"/>
              <a:gd name="connsiteY13902" fmla="*/ 1097140 h 7041654"/>
              <a:gd name="connsiteX13903" fmla="*/ 3435117 w 9636586"/>
              <a:gd name="connsiteY13903" fmla="*/ 1097140 h 7041654"/>
              <a:gd name="connsiteX13904" fmla="*/ 3440664 w 9636586"/>
              <a:gd name="connsiteY13904" fmla="*/ 1095627 h 7041654"/>
              <a:gd name="connsiteX13905" fmla="*/ 3443199 w 9636586"/>
              <a:gd name="connsiteY13905" fmla="*/ 1091600 h 7041654"/>
              <a:gd name="connsiteX13906" fmla="*/ 3444705 w 9636586"/>
              <a:gd name="connsiteY13906" fmla="*/ 1090574 h 7041654"/>
              <a:gd name="connsiteX13907" fmla="*/ 3452802 w 9636586"/>
              <a:gd name="connsiteY13907" fmla="*/ 1085035 h 7041654"/>
              <a:gd name="connsiteX13908" fmla="*/ 3454814 w 9636586"/>
              <a:gd name="connsiteY13908" fmla="*/ 1082496 h 7041654"/>
              <a:gd name="connsiteX13909" fmla="*/ 3450774 w 9636586"/>
              <a:gd name="connsiteY13909" fmla="*/ 1083009 h 7041654"/>
              <a:gd name="connsiteX13910" fmla="*/ 3446226 w 9636586"/>
              <a:gd name="connsiteY13910" fmla="*/ 1084522 h 7041654"/>
              <a:gd name="connsiteX13911" fmla="*/ 3441171 w 9636586"/>
              <a:gd name="connsiteY13911" fmla="*/ 1087061 h 7041654"/>
              <a:gd name="connsiteX13912" fmla="*/ 3434103 w 9636586"/>
              <a:gd name="connsiteY13912" fmla="*/ 1091600 h 7041654"/>
              <a:gd name="connsiteX13913" fmla="*/ 3430570 w 9636586"/>
              <a:gd name="connsiteY13913" fmla="*/ 1091600 h 7041654"/>
              <a:gd name="connsiteX13914" fmla="*/ 3421965 w 9636586"/>
              <a:gd name="connsiteY13914" fmla="*/ 1090087 h 7041654"/>
              <a:gd name="connsiteX13915" fmla="*/ 3419446 w 9636586"/>
              <a:gd name="connsiteY13915" fmla="*/ 1090087 h 7041654"/>
              <a:gd name="connsiteX13916" fmla="*/ 3415405 w 9636586"/>
              <a:gd name="connsiteY13916" fmla="*/ 1090087 h 7041654"/>
              <a:gd name="connsiteX13917" fmla="*/ 3413377 w 9636586"/>
              <a:gd name="connsiteY13917" fmla="*/ 1090087 h 7041654"/>
              <a:gd name="connsiteX13918" fmla="*/ 3412378 w 9636586"/>
              <a:gd name="connsiteY13918" fmla="*/ 1089061 h 7041654"/>
              <a:gd name="connsiteX13919" fmla="*/ 3410857 w 9636586"/>
              <a:gd name="connsiteY13919" fmla="*/ 1088061 h 7041654"/>
              <a:gd name="connsiteX13920" fmla="*/ 3409843 w 9636586"/>
              <a:gd name="connsiteY13920" fmla="*/ 1087548 h 7041654"/>
              <a:gd name="connsiteX13921" fmla="*/ 3406816 w 9636586"/>
              <a:gd name="connsiteY13921" fmla="*/ 1087061 h 7041654"/>
              <a:gd name="connsiteX13922" fmla="*/ 3403283 w 9636586"/>
              <a:gd name="connsiteY13922" fmla="*/ 1085522 h 7041654"/>
              <a:gd name="connsiteX13923" fmla="*/ 3391145 w 9636586"/>
              <a:gd name="connsiteY13923" fmla="*/ 1075930 h 7041654"/>
              <a:gd name="connsiteX13924" fmla="*/ 3390146 w 9636586"/>
              <a:gd name="connsiteY13924" fmla="*/ 1075443 h 7041654"/>
              <a:gd name="connsiteX13925" fmla="*/ 3387611 w 9636586"/>
              <a:gd name="connsiteY13925" fmla="*/ 1075930 h 7041654"/>
              <a:gd name="connsiteX13926" fmla="*/ 3387104 w 9636586"/>
              <a:gd name="connsiteY13926" fmla="*/ 1075930 h 7041654"/>
              <a:gd name="connsiteX13927" fmla="*/ 3386105 w 9636586"/>
              <a:gd name="connsiteY13927" fmla="*/ 1074930 h 7041654"/>
              <a:gd name="connsiteX13928" fmla="*/ 3385598 w 9636586"/>
              <a:gd name="connsiteY13928" fmla="*/ 1072417 h 7041654"/>
              <a:gd name="connsiteX13929" fmla="*/ 3385091 w 9636586"/>
              <a:gd name="connsiteY13929" fmla="*/ 1071904 h 7041654"/>
              <a:gd name="connsiteX13930" fmla="*/ 3384584 w 9636586"/>
              <a:gd name="connsiteY13930" fmla="*/ 1071391 h 7041654"/>
              <a:gd name="connsiteX13931" fmla="*/ 3381557 w 9636586"/>
              <a:gd name="connsiteY13931" fmla="*/ 1070391 h 7041654"/>
              <a:gd name="connsiteX13932" fmla="*/ 3381050 w 9636586"/>
              <a:gd name="connsiteY13932" fmla="*/ 1069878 h 7041654"/>
              <a:gd name="connsiteX13933" fmla="*/ 3380543 w 9636586"/>
              <a:gd name="connsiteY13933" fmla="*/ 1068877 h 7041654"/>
              <a:gd name="connsiteX13934" fmla="*/ 3379529 w 9636586"/>
              <a:gd name="connsiteY13934" fmla="*/ 1066338 h 7041654"/>
              <a:gd name="connsiteX13935" fmla="*/ 3379022 w 9636586"/>
              <a:gd name="connsiteY13935" fmla="*/ 1065338 h 7041654"/>
              <a:gd name="connsiteX13936" fmla="*/ 3368913 w 9636586"/>
              <a:gd name="connsiteY13936" fmla="*/ 1059773 h 7041654"/>
              <a:gd name="connsiteX13937" fmla="*/ 3366900 w 9636586"/>
              <a:gd name="connsiteY13937" fmla="*/ 1057260 h 7041654"/>
              <a:gd name="connsiteX13938" fmla="*/ 3369927 w 9636586"/>
              <a:gd name="connsiteY13938" fmla="*/ 1041102 h 7041654"/>
              <a:gd name="connsiteX13939" fmla="*/ 3370434 w 9636586"/>
              <a:gd name="connsiteY13939" fmla="*/ 1039589 h 7041654"/>
              <a:gd name="connsiteX13940" fmla="*/ 3375996 w 9636586"/>
              <a:gd name="connsiteY13940" fmla="*/ 1034537 h 7041654"/>
              <a:gd name="connsiteX13941" fmla="*/ 3377517 w 9636586"/>
              <a:gd name="connsiteY13941" fmla="*/ 1032024 h 7041654"/>
              <a:gd name="connsiteX13942" fmla="*/ 3378008 w 9636586"/>
              <a:gd name="connsiteY13942" fmla="*/ 1029997 h 7041654"/>
              <a:gd name="connsiteX13943" fmla="*/ 3378008 w 9636586"/>
              <a:gd name="connsiteY13943" fmla="*/ 1027971 h 7041654"/>
              <a:gd name="connsiteX13944" fmla="*/ 3378515 w 9636586"/>
              <a:gd name="connsiteY13944" fmla="*/ 1025458 h 7041654"/>
              <a:gd name="connsiteX13945" fmla="*/ 3379529 w 9636586"/>
              <a:gd name="connsiteY13945" fmla="*/ 1021919 h 7041654"/>
              <a:gd name="connsiteX13946" fmla="*/ 3381557 w 9636586"/>
              <a:gd name="connsiteY13946" fmla="*/ 1018893 h 7041654"/>
              <a:gd name="connsiteX13947" fmla="*/ 3390653 w 9636586"/>
              <a:gd name="connsiteY13947" fmla="*/ 1010301 h 7041654"/>
              <a:gd name="connsiteX13948" fmla="*/ 3393173 w 9636586"/>
              <a:gd name="connsiteY13948" fmla="*/ 1006762 h 7041654"/>
              <a:gd name="connsiteX13949" fmla="*/ 3394694 w 9636586"/>
              <a:gd name="connsiteY13949" fmla="*/ 1003736 h 7041654"/>
              <a:gd name="connsiteX13950" fmla="*/ 3395201 w 9636586"/>
              <a:gd name="connsiteY13950" fmla="*/ 999684 h 7041654"/>
              <a:gd name="connsiteX13951" fmla="*/ 3395201 w 9636586"/>
              <a:gd name="connsiteY13951" fmla="*/ 992118 h 7041654"/>
              <a:gd name="connsiteX13952" fmla="*/ 3394694 w 9636586"/>
              <a:gd name="connsiteY13952" fmla="*/ 989604 h 7041654"/>
              <a:gd name="connsiteX13953" fmla="*/ 3392159 w 9636586"/>
              <a:gd name="connsiteY13953" fmla="*/ 986065 h 7041654"/>
              <a:gd name="connsiteX13954" fmla="*/ 3392159 w 9636586"/>
              <a:gd name="connsiteY13954" fmla="*/ 984552 h 7041654"/>
              <a:gd name="connsiteX13955" fmla="*/ 3393680 w 9636586"/>
              <a:gd name="connsiteY13955" fmla="*/ 983526 h 7041654"/>
              <a:gd name="connsiteX13956" fmla="*/ 3396200 w 9636586"/>
              <a:gd name="connsiteY13956" fmla="*/ 985552 h 7041654"/>
              <a:gd name="connsiteX13957" fmla="*/ 3399242 w 9636586"/>
              <a:gd name="connsiteY13957" fmla="*/ 986065 h 7041654"/>
              <a:gd name="connsiteX13958" fmla="*/ 3401761 w 9636586"/>
              <a:gd name="connsiteY13958" fmla="*/ 984552 h 7041654"/>
              <a:gd name="connsiteX13959" fmla="*/ 3402776 w 9636586"/>
              <a:gd name="connsiteY13959" fmla="*/ 986065 h 7041654"/>
              <a:gd name="connsiteX13960" fmla="*/ 3403283 w 9636586"/>
              <a:gd name="connsiteY13960" fmla="*/ 988579 h 7041654"/>
              <a:gd name="connsiteX13961" fmla="*/ 3403790 w 9636586"/>
              <a:gd name="connsiteY13961" fmla="*/ 990605 h 7041654"/>
              <a:gd name="connsiteX13962" fmla="*/ 3405802 w 9636586"/>
              <a:gd name="connsiteY13962" fmla="*/ 991605 h 7041654"/>
              <a:gd name="connsiteX13963" fmla="*/ 3407830 w 9636586"/>
              <a:gd name="connsiteY13963" fmla="*/ 990605 h 7041654"/>
              <a:gd name="connsiteX13964" fmla="*/ 3410350 w 9636586"/>
              <a:gd name="connsiteY13964" fmla="*/ 989091 h 7041654"/>
              <a:gd name="connsiteX13965" fmla="*/ 3412378 w 9636586"/>
              <a:gd name="connsiteY13965" fmla="*/ 989091 h 7041654"/>
              <a:gd name="connsiteX13966" fmla="*/ 3413377 w 9636586"/>
              <a:gd name="connsiteY13966" fmla="*/ 992631 h 7041654"/>
              <a:gd name="connsiteX13967" fmla="*/ 3417433 w 9636586"/>
              <a:gd name="connsiteY13967" fmla="*/ 987578 h 7041654"/>
              <a:gd name="connsiteX13968" fmla="*/ 3416419 w 9636586"/>
              <a:gd name="connsiteY13968" fmla="*/ 981526 h 7041654"/>
              <a:gd name="connsiteX13969" fmla="*/ 3415405 w 9636586"/>
              <a:gd name="connsiteY13969" fmla="*/ 975961 h 7041654"/>
              <a:gd name="connsiteX13970" fmla="*/ 3417433 w 9636586"/>
              <a:gd name="connsiteY13970" fmla="*/ 973447 h 7041654"/>
              <a:gd name="connsiteX13971" fmla="*/ 3418432 w 9636586"/>
              <a:gd name="connsiteY13971" fmla="*/ 979500 h 7041654"/>
              <a:gd name="connsiteX13972" fmla="*/ 3422980 w 9636586"/>
              <a:gd name="connsiteY13972" fmla="*/ 981526 h 7041654"/>
              <a:gd name="connsiteX13973" fmla="*/ 3435117 w 9636586"/>
              <a:gd name="connsiteY13973" fmla="*/ 978987 h 7041654"/>
              <a:gd name="connsiteX13974" fmla="*/ 3440664 w 9636586"/>
              <a:gd name="connsiteY13974" fmla="*/ 976986 h 7041654"/>
              <a:gd name="connsiteX13975" fmla="*/ 3444198 w 9636586"/>
              <a:gd name="connsiteY13975" fmla="*/ 972422 h 7041654"/>
              <a:gd name="connsiteX13976" fmla="*/ 3446226 w 9636586"/>
              <a:gd name="connsiteY13976" fmla="*/ 965856 h 7041654"/>
              <a:gd name="connsiteX13977" fmla="*/ 3447240 w 9636586"/>
              <a:gd name="connsiteY13977" fmla="*/ 959803 h 7041654"/>
              <a:gd name="connsiteX13978" fmla="*/ 3446226 w 9636586"/>
              <a:gd name="connsiteY13978" fmla="*/ 956264 h 7041654"/>
              <a:gd name="connsiteX13979" fmla="*/ 3444198 w 9636586"/>
              <a:gd name="connsiteY13979" fmla="*/ 954264 h 7041654"/>
              <a:gd name="connsiteX13980" fmla="*/ 3441678 w 9636586"/>
              <a:gd name="connsiteY13980" fmla="*/ 952238 h 7041654"/>
              <a:gd name="connsiteX13981" fmla="*/ 3440157 w 9636586"/>
              <a:gd name="connsiteY13981" fmla="*/ 949211 h 7041654"/>
              <a:gd name="connsiteX13982" fmla="*/ 3440157 w 9636586"/>
              <a:gd name="connsiteY13982" fmla="*/ 947185 h 7041654"/>
              <a:gd name="connsiteX13983" fmla="*/ 3441678 w 9636586"/>
              <a:gd name="connsiteY13983" fmla="*/ 943646 h 7041654"/>
              <a:gd name="connsiteX13984" fmla="*/ 3445212 w 9636586"/>
              <a:gd name="connsiteY13984" fmla="*/ 938106 h 7041654"/>
              <a:gd name="connsiteX13985" fmla="*/ 3456842 w 9636586"/>
              <a:gd name="connsiteY13985" fmla="*/ 930028 h 7041654"/>
              <a:gd name="connsiteX13986" fmla="*/ 3460376 w 9636586"/>
              <a:gd name="connsiteY13986" fmla="*/ 925463 h 7041654"/>
              <a:gd name="connsiteX13987" fmla="*/ 3457841 w 9636586"/>
              <a:gd name="connsiteY13987" fmla="*/ 920924 h 7041654"/>
              <a:gd name="connsiteX13988" fmla="*/ 3457334 w 9636586"/>
              <a:gd name="connsiteY13988" fmla="*/ 922436 h 7041654"/>
              <a:gd name="connsiteX13989" fmla="*/ 3455828 w 9636586"/>
              <a:gd name="connsiteY13989" fmla="*/ 923950 h 7041654"/>
              <a:gd name="connsiteX13990" fmla="*/ 3454814 w 9636586"/>
              <a:gd name="connsiteY13990" fmla="*/ 925463 h 7041654"/>
              <a:gd name="connsiteX13991" fmla="*/ 3453800 w 9636586"/>
              <a:gd name="connsiteY13991" fmla="*/ 923950 h 7041654"/>
              <a:gd name="connsiteX13992" fmla="*/ 3454814 w 9636586"/>
              <a:gd name="connsiteY13992" fmla="*/ 920924 h 7041654"/>
              <a:gd name="connsiteX13993" fmla="*/ 3454814 w 9636586"/>
              <a:gd name="connsiteY13993" fmla="*/ 917384 h 7041654"/>
              <a:gd name="connsiteX13994" fmla="*/ 3453800 w 9636586"/>
              <a:gd name="connsiteY13994" fmla="*/ 910819 h 7041654"/>
              <a:gd name="connsiteX13995" fmla="*/ 3454307 w 9636586"/>
              <a:gd name="connsiteY13995" fmla="*/ 907305 h 7041654"/>
              <a:gd name="connsiteX13996" fmla="*/ 3459362 w 9636586"/>
              <a:gd name="connsiteY13996" fmla="*/ 895174 h 7041654"/>
              <a:gd name="connsiteX13997" fmla="*/ 3462896 w 9636586"/>
              <a:gd name="connsiteY13997" fmla="*/ 888609 h 7041654"/>
              <a:gd name="connsiteX13998" fmla="*/ 3463403 w 9636586"/>
              <a:gd name="connsiteY13998" fmla="*/ 885583 h 7041654"/>
              <a:gd name="connsiteX13999" fmla="*/ 3463910 w 9636586"/>
              <a:gd name="connsiteY13999" fmla="*/ 879017 h 7041654"/>
              <a:gd name="connsiteX14000" fmla="*/ 3463910 w 9636586"/>
              <a:gd name="connsiteY14000" fmla="*/ 875991 h 7041654"/>
              <a:gd name="connsiteX14001" fmla="*/ 3465431 w 9636586"/>
              <a:gd name="connsiteY14001" fmla="*/ 873452 h 7041654"/>
              <a:gd name="connsiteX14002" fmla="*/ 3466937 w 9636586"/>
              <a:gd name="connsiteY14002" fmla="*/ 872451 h 7041654"/>
              <a:gd name="connsiteX14003" fmla="*/ 3469472 w 9636586"/>
              <a:gd name="connsiteY14003" fmla="*/ 870938 h 7041654"/>
              <a:gd name="connsiteX14004" fmla="*/ 3471485 w 9636586"/>
              <a:gd name="connsiteY14004" fmla="*/ 869938 h 7041654"/>
              <a:gd name="connsiteX14005" fmla="*/ 3473006 w 9636586"/>
              <a:gd name="connsiteY14005" fmla="*/ 864373 h 7041654"/>
              <a:gd name="connsiteX14006" fmla="*/ 3474527 w 9636586"/>
              <a:gd name="connsiteY14006" fmla="*/ 861346 h 7041654"/>
              <a:gd name="connsiteX14007" fmla="*/ 3476032 w 9636586"/>
              <a:gd name="connsiteY14007" fmla="*/ 858807 h 7041654"/>
              <a:gd name="connsiteX14008" fmla="*/ 3478060 w 9636586"/>
              <a:gd name="connsiteY14008" fmla="*/ 858320 h 7041654"/>
              <a:gd name="connsiteX14009" fmla="*/ 3479075 w 9636586"/>
              <a:gd name="connsiteY14009" fmla="*/ 860834 h 7041654"/>
              <a:gd name="connsiteX14010" fmla="*/ 3479566 w 9636586"/>
              <a:gd name="connsiteY14010" fmla="*/ 864373 h 7041654"/>
              <a:gd name="connsiteX14011" fmla="*/ 3479075 w 9636586"/>
              <a:gd name="connsiteY14011" fmla="*/ 871939 h 7041654"/>
              <a:gd name="connsiteX14012" fmla="*/ 3481087 w 9636586"/>
              <a:gd name="connsiteY14012" fmla="*/ 873964 h 7041654"/>
              <a:gd name="connsiteX14013" fmla="*/ 3484621 w 9636586"/>
              <a:gd name="connsiteY14013" fmla="*/ 875478 h 7041654"/>
              <a:gd name="connsiteX14014" fmla="*/ 3491704 w 9636586"/>
              <a:gd name="connsiteY14014" fmla="*/ 877504 h 7041654"/>
              <a:gd name="connsiteX14015" fmla="*/ 3494731 w 9636586"/>
              <a:gd name="connsiteY14015" fmla="*/ 876503 h 7041654"/>
              <a:gd name="connsiteX14016" fmla="*/ 3507360 w 9636586"/>
              <a:gd name="connsiteY14016" fmla="*/ 872451 h 7041654"/>
              <a:gd name="connsiteX14017" fmla="*/ 3510894 w 9636586"/>
              <a:gd name="connsiteY14017" fmla="*/ 869938 h 7041654"/>
              <a:gd name="connsiteX14018" fmla="*/ 3521511 w 9636586"/>
              <a:gd name="connsiteY14018" fmla="*/ 860834 h 7041654"/>
              <a:gd name="connsiteX14019" fmla="*/ 3525552 w 9636586"/>
              <a:gd name="connsiteY14019" fmla="*/ 863373 h 7041654"/>
              <a:gd name="connsiteX14020" fmla="*/ 3531620 w 9636586"/>
              <a:gd name="connsiteY14020" fmla="*/ 857808 h 7041654"/>
              <a:gd name="connsiteX14021" fmla="*/ 3542729 w 9636586"/>
              <a:gd name="connsiteY14021" fmla="*/ 842650 h 7041654"/>
              <a:gd name="connsiteX14022" fmla="*/ 3546770 w 9636586"/>
              <a:gd name="connsiteY14022" fmla="*/ 838111 h 7041654"/>
              <a:gd name="connsiteX14023" fmla="*/ 3550303 w 9636586"/>
              <a:gd name="connsiteY14023" fmla="*/ 835597 h 7041654"/>
              <a:gd name="connsiteX14024" fmla="*/ 3554360 w 9636586"/>
              <a:gd name="connsiteY14024" fmla="*/ 834572 h 7041654"/>
              <a:gd name="connsiteX14025" fmla="*/ 3558400 w 9636586"/>
              <a:gd name="connsiteY14025" fmla="*/ 836085 h 7041654"/>
              <a:gd name="connsiteX14026" fmla="*/ 3562948 w 9636586"/>
              <a:gd name="connsiteY14026" fmla="*/ 839137 h 7041654"/>
              <a:gd name="connsiteX14027" fmla="*/ 3566482 w 9636586"/>
              <a:gd name="connsiteY14027" fmla="*/ 839624 h 7041654"/>
              <a:gd name="connsiteX14028" fmla="*/ 3564961 w 9636586"/>
              <a:gd name="connsiteY14028" fmla="*/ 834572 h 7041654"/>
              <a:gd name="connsiteX14029" fmla="*/ 3562948 w 9636586"/>
              <a:gd name="connsiteY14029" fmla="*/ 832571 h 7041654"/>
              <a:gd name="connsiteX14030" fmla="*/ 3558907 w 9636586"/>
              <a:gd name="connsiteY14030" fmla="*/ 830032 h 7041654"/>
              <a:gd name="connsiteX14031" fmla="*/ 3553852 w 9636586"/>
              <a:gd name="connsiteY14031" fmla="*/ 828519 h 7041654"/>
              <a:gd name="connsiteX14032" fmla="*/ 3550303 w 9636586"/>
              <a:gd name="connsiteY14032" fmla="*/ 827519 h 7041654"/>
              <a:gd name="connsiteX14033" fmla="*/ 3547784 w 9636586"/>
              <a:gd name="connsiteY14033" fmla="*/ 826006 h 7041654"/>
              <a:gd name="connsiteX14034" fmla="*/ 3545756 w 9636586"/>
              <a:gd name="connsiteY14034" fmla="*/ 822979 h 7041654"/>
              <a:gd name="connsiteX14035" fmla="*/ 3542729 w 9636586"/>
              <a:gd name="connsiteY14035" fmla="*/ 817414 h 7041654"/>
              <a:gd name="connsiteX14036" fmla="*/ 3531113 w 9636586"/>
              <a:gd name="connsiteY14036" fmla="*/ 804283 h 7041654"/>
              <a:gd name="connsiteX14037" fmla="*/ 3530606 w 9636586"/>
              <a:gd name="connsiteY14037" fmla="*/ 803770 h 7041654"/>
              <a:gd name="connsiteX14038" fmla="*/ 3525044 w 9636586"/>
              <a:gd name="connsiteY14038" fmla="*/ 803770 h 7041654"/>
              <a:gd name="connsiteX14039" fmla="*/ 3524030 w 9636586"/>
              <a:gd name="connsiteY14039" fmla="*/ 802770 h 7041654"/>
              <a:gd name="connsiteX14040" fmla="*/ 3522525 w 9636586"/>
              <a:gd name="connsiteY14040" fmla="*/ 801257 h 7041654"/>
              <a:gd name="connsiteX14041" fmla="*/ 3522525 w 9636586"/>
              <a:gd name="connsiteY14041" fmla="*/ 779047 h 7041654"/>
              <a:gd name="connsiteX14042" fmla="*/ 3523032 w 9636586"/>
              <a:gd name="connsiteY14042" fmla="*/ 776021 h 7041654"/>
              <a:gd name="connsiteX14043" fmla="*/ 3525044 w 9636586"/>
              <a:gd name="connsiteY14043" fmla="*/ 773482 h 7041654"/>
              <a:gd name="connsiteX14044" fmla="*/ 3526059 w 9636586"/>
              <a:gd name="connsiteY14044" fmla="*/ 768430 h 7041654"/>
              <a:gd name="connsiteX14045" fmla="*/ 3525044 w 9636586"/>
              <a:gd name="connsiteY14045" fmla="*/ 762890 h 7041654"/>
              <a:gd name="connsiteX14046" fmla="*/ 3525044 w 9636586"/>
              <a:gd name="connsiteY14046" fmla="*/ 757325 h 7041654"/>
              <a:gd name="connsiteX14047" fmla="*/ 3528578 w 9636586"/>
              <a:gd name="connsiteY14047" fmla="*/ 752786 h 7041654"/>
              <a:gd name="connsiteX14048" fmla="*/ 3531113 w 9636586"/>
              <a:gd name="connsiteY14048" fmla="*/ 752786 h 7041654"/>
              <a:gd name="connsiteX14049" fmla="*/ 3532619 w 9636586"/>
              <a:gd name="connsiteY14049" fmla="*/ 752273 h 7041654"/>
              <a:gd name="connsiteX14050" fmla="*/ 3534647 w 9636586"/>
              <a:gd name="connsiteY14050" fmla="*/ 751272 h 7041654"/>
              <a:gd name="connsiteX14051" fmla="*/ 3535154 w 9636586"/>
              <a:gd name="connsiteY14051" fmla="*/ 748733 h 7041654"/>
              <a:gd name="connsiteX14052" fmla="*/ 3537674 w 9636586"/>
              <a:gd name="connsiteY14052" fmla="*/ 751272 h 7041654"/>
              <a:gd name="connsiteX14053" fmla="*/ 3538688 w 9636586"/>
              <a:gd name="connsiteY14053" fmla="*/ 754298 h 7041654"/>
              <a:gd name="connsiteX14054" fmla="*/ 3540209 w 9636586"/>
              <a:gd name="connsiteY14054" fmla="*/ 756812 h 7041654"/>
              <a:gd name="connsiteX14055" fmla="*/ 3544250 w 9636586"/>
              <a:gd name="connsiteY14055" fmla="*/ 757325 h 7041654"/>
              <a:gd name="connsiteX14056" fmla="*/ 3549305 w 9636586"/>
              <a:gd name="connsiteY14056" fmla="*/ 756812 h 7041654"/>
              <a:gd name="connsiteX14057" fmla="*/ 3556372 w 9636586"/>
              <a:gd name="connsiteY14057" fmla="*/ 752273 h 7041654"/>
              <a:gd name="connsiteX14058" fmla="*/ 3559906 w 9636586"/>
              <a:gd name="connsiteY14058" fmla="*/ 751785 h 7041654"/>
              <a:gd name="connsiteX14059" fmla="*/ 3563440 w 9636586"/>
              <a:gd name="connsiteY14059" fmla="*/ 749759 h 7041654"/>
              <a:gd name="connsiteX14060" fmla="*/ 3566989 w 9636586"/>
              <a:gd name="connsiteY14060" fmla="*/ 745707 h 7041654"/>
              <a:gd name="connsiteX14061" fmla="*/ 3569509 w 9636586"/>
              <a:gd name="connsiteY14061" fmla="*/ 741167 h 7041654"/>
              <a:gd name="connsiteX14062" fmla="*/ 3570016 w 9636586"/>
              <a:gd name="connsiteY14062" fmla="*/ 736628 h 7041654"/>
              <a:gd name="connsiteX14063" fmla="*/ 3570016 w 9636586"/>
              <a:gd name="connsiteY14063" fmla="*/ 724010 h 7041654"/>
              <a:gd name="connsiteX14064" fmla="*/ 3572044 w 9636586"/>
              <a:gd name="connsiteY14064" fmla="*/ 717932 h 7041654"/>
              <a:gd name="connsiteX14065" fmla="*/ 3571537 w 9636586"/>
              <a:gd name="connsiteY14065" fmla="*/ 714419 h 7041654"/>
              <a:gd name="connsiteX14066" fmla="*/ 3569509 w 9636586"/>
              <a:gd name="connsiteY14066" fmla="*/ 710366 h 7041654"/>
              <a:gd name="connsiteX14067" fmla="*/ 3569002 w 9636586"/>
              <a:gd name="connsiteY14067" fmla="*/ 706827 h 7041654"/>
              <a:gd name="connsiteX14068" fmla="*/ 3571030 w 9636586"/>
              <a:gd name="connsiteY14068" fmla="*/ 701775 h 7041654"/>
              <a:gd name="connsiteX14069" fmla="*/ 3574057 w 9636586"/>
              <a:gd name="connsiteY14069" fmla="*/ 702287 h 7041654"/>
              <a:gd name="connsiteX14070" fmla="*/ 3577083 w 9636586"/>
              <a:gd name="connsiteY14070" fmla="*/ 703801 h 7041654"/>
              <a:gd name="connsiteX14071" fmla="*/ 3580632 w 9636586"/>
              <a:gd name="connsiteY14071" fmla="*/ 704314 h 7041654"/>
              <a:gd name="connsiteX14072" fmla="*/ 3580632 w 9636586"/>
              <a:gd name="connsiteY14072" fmla="*/ 702287 h 7041654"/>
              <a:gd name="connsiteX14073" fmla="*/ 3580632 w 9636586"/>
              <a:gd name="connsiteY14073" fmla="*/ 699774 h 7041654"/>
              <a:gd name="connsiteX14074" fmla="*/ 3581124 w 9636586"/>
              <a:gd name="connsiteY14074" fmla="*/ 698261 h 7041654"/>
              <a:gd name="connsiteX14075" fmla="*/ 3582138 w 9636586"/>
              <a:gd name="connsiteY14075" fmla="*/ 696748 h 7041654"/>
              <a:gd name="connsiteX14076" fmla="*/ 3584673 w 9636586"/>
              <a:gd name="connsiteY14076" fmla="*/ 696235 h 7041654"/>
              <a:gd name="connsiteX14077" fmla="*/ 3587700 w 9636586"/>
              <a:gd name="connsiteY14077" fmla="*/ 693209 h 7041654"/>
              <a:gd name="connsiteX14078" fmla="*/ 3590220 w 9636586"/>
              <a:gd name="connsiteY14078" fmla="*/ 692696 h 7041654"/>
              <a:gd name="connsiteX14079" fmla="*/ 3593262 w 9636586"/>
              <a:gd name="connsiteY14079" fmla="*/ 693209 h 7041654"/>
              <a:gd name="connsiteX14080" fmla="*/ 3600329 w 9636586"/>
              <a:gd name="connsiteY14080" fmla="*/ 696748 h 7041654"/>
              <a:gd name="connsiteX14081" fmla="*/ 3603863 w 9636586"/>
              <a:gd name="connsiteY14081" fmla="*/ 698261 h 7041654"/>
              <a:gd name="connsiteX14082" fmla="*/ 3600836 w 9636586"/>
              <a:gd name="connsiteY14082" fmla="*/ 693696 h 7041654"/>
              <a:gd name="connsiteX14083" fmla="*/ 3599822 w 9636586"/>
              <a:gd name="connsiteY14083" fmla="*/ 691183 h 7041654"/>
              <a:gd name="connsiteX14084" fmla="*/ 3599822 w 9636586"/>
              <a:gd name="connsiteY14084" fmla="*/ 688670 h 7041654"/>
              <a:gd name="connsiteX14085" fmla="*/ 3602358 w 9636586"/>
              <a:gd name="connsiteY14085" fmla="*/ 686643 h 7041654"/>
              <a:gd name="connsiteX14086" fmla="*/ 3603863 w 9636586"/>
              <a:gd name="connsiteY14086" fmla="*/ 688157 h 7041654"/>
              <a:gd name="connsiteX14087" fmla="*/ 3612959 w 9636586"/>
              <a:gd name="connsiteY14087" fmla="*/ 704314 h 7041654"/>
              <a:gd name="connsiteX14088" fmla="*/ 3614987 w 9636586"/>
              <a:gd name="connsiteY14088" fmla="*/ 704826 h 7041654"/>
              <a:gd name="connsiteX14089" fmla="*/ 3616493 w 9636586"/>
              <a:gd name="connsiteY14089" fmla="*/ 705314 h 7041654"/>
              <a:gd name="connsiteX14090" fmla="*/ 3618521 w 9636586"/>
              <a:gd name="connsiteY14090" fmla="*/ 706827 h 7041654"/>
              <a:gd name="connsiteX14091" fmla="*/ 3618521 w 9636586"/>
              <a:gd name="connsiteY14091" fmla="*/ 709853 h 7041654"/>
              <a:gd name="connsiteX14092" fmla="*/ 3621040 w 9636586"/>
              <a:gd name="connsiteY14092" fmla="*/ 708340 h 7041654"/>
              <a:gd name="connsiteX14093" fmla="*/ 3622562 w 9636586"/>
              <a:gd name="connsiteY14093" fmla="*/ 708853 h 7041654"/>
              <a:gd name="connsiteX14094" fmla="*/ 3624590 w 9636586"/>
              <a:gd name="connsiteY14094" fmla="*/ 710366 h 7041654"/>
              <a:gd name="connsiteX14095" fmla="*/ 3627109 w 9636586"/>
              <a:gd name="connsiteY14095" fmla="*/ 710879 h 7041654"/>
              <a:gd name="connsiteX14096" fmla="*/ 3627109 w 9636586"/>
              <a:gd name="connsiteY14096" fmla="*/ 710366 h 7041654"/>
              <a:gd name="connsiteX14097" fmla="*/ 3627616 w 9636586"/>
              <a:gd name="connsiteY14097" fmla="*/ 709853 h 7041654"/>
              <a:gd name="connsiteX14098" fmla="*/ 3628630 w 9636586"/>
              <a:gd name="connsiteY14098" fmla="*/ 708340 h 7041654"/>
              <a:gd name="connsiteX14099" fmla="*/ 3630136 w 9636586"/>
              <a:gd name="connsiteY14099" fmla="*/ 707853 h 7041654"/>
              <a:gd name="connsiteX14100" fmla="*/ 3631150 w 9636586"/>
              <a:gd name="connsiteY14100" fmla="*/ 708340 h 7041654"/>
              <a:gd name="connsiteX14101" fmla="*/ 3633178 w 9636586"/>
              <a:gd name="connsiteY14101" fmla="*/ 709853 h 7041654"/>
              <a:gd name="connsiteX14102" fmla="*/ 3634684 w 9636586"/>
              <a:gd name="connsiteY14102" fmla="*/ 709853 h 7041654"/>
              <a:gd name="connsiteX14103" fmla="*/ 3636712 w 9636586"/>
              <a:gd name="connsiteY14103" fmla="*/ 709853 h 7041654"/>
              <a:gd name="connsiteX14104" fmla="*/ 3639232 w 9636586"/>
              <a:gd name="connsiteY14104" fmla="*/ 708853 h 7041654"/>
              <a:gd name="connsiteX14105" fmla="*/ 3640246 w 9636586"/>
              <a:gd name="connsiteY14105" fmla="*/ 707853 h 7041654"/>
              <a:gd name="connsiteX14106" fmla="*/ 3640753 w 9636586"/>
              <a:gd name="connsiteY14106" fmla="*/ 705827 h 7041654"/>
              <a:gd name="connsiteX14107" fmla="*/ 3624083 w 9636586"/>
              <a:gd name="connsiteY14107" fmla="*/ 701288 h 7041654"/>
              <a:gd name="connsiteX14108" fmla="*/ 3624083 w 9636586"/>
              <a:gd name="connsiteY14108" fmla="*/ 701775 h 7041654"/>
              <a:gd name="connsiteX14109" fmla="*/ 3623069 w 9636586"/>
              <a:gd name="connsiteY14109" fmla="*/ 702287 h 7041654"/>
              <a:gd name="connsiteX14110" fmla="*/ 3622055 w 9636586"/>
              <a:gd name="connsiteY14110" fmla="*/ 702287 h 7041654"/>
              <a:gd name="connsiteX14111" fmla="*/ 3621040 w 9636586"/>
              <a:gd name="connsiteY14111" fmla="*/ 702287 h 7041654"/>
              <a:gd name="connsiteX14112" fmla="*/ 3621040 w 9636586"/>
              <a:gd name="connsiteY14112" fmla="*/ 701775 h 7041654"/>
              <a:gd name="connsiteX14113" fmla="*/ 3619535 w 9636586"/>
              <a:gd name="connsiteY14113" fmla="*/ 699774 h 7041654"/>
              <a:gd name="connsiteX14114" fmla="*/ 3619028 w 9636586"/>
              <a:gd name="connsiteY14114" fmla="*/ 699774 h 7041654"/>
              <a:gd name="connsiteX14115" fmla="*/ 3619028 w 9636586"/>
              <a:gd name="connsiteY14115" fmla="*/ 698748 h 7041654"/>
              <a:gd name="connsiteX14116" fmla="*/ 3616001 w 9636586"/>
              <a:gd name="connsiteY14116" fmla="*/ 695209 h 7041654"/>
              <a:gd name="connsiteX14117" fmla="*/ 3615494 w 9636586"/>
              <a:gd name="connsiteY14117" fmla="*/ 694722 h 7041654"/>
              <a:gd name="connsiteX14118" fmla="*/ 3614987 w 9636586"/>
              <a:gd name="connsiteY14118" fmla="*/ 693696 h 7041654"/>
              <a:gd name="connsiteX14119" fmla="*/ 3612959 w 9636586"/>
              <a:gd name="connsiteY14119" fmla="*/ 693209 h 7041654"/>
              <a:gd name="connsiteX14120" fmla="*/ 3612959 w 9636586"/>
              <a:gd name="connsiteY14120" fmla="*/ 692183 h 7041654"/>
              <a:gd name="connsiteX14121" fmla="*/ 3615494 w 9636586"/>
              <a:gd name="connsiteY14121" fmla="*/ 691183 h 7041654"/>
              <a:gd name="connsiteX14122" fmla="*/ 3617507 w 9636586"/>
              <a:gd name="connsiteY14122" fmla="*/ 691183 h 7041654"/>
              <a:gd name="connsiteX14123" fmla="*/ 3619028 w 9636586"/>
              <a:gd name="connsiteY14123" fmla="*/ 691696 h 7041654"/>
              <a:gd name="connsiteX14124" fmla="*/ 3620549 w 9636586"/>
              <a:gd name="connsiteY14124" fmla="*/ 692183 h 7041654"/>
              <a:gd name="connsiteX14125" fmla="*/ 3622562 w 9636586"/>
              <a:gd name="connsiteY14125" fmla="*/ 691183 h 7041654"/>
              <a:gd name="connsiteX14126" fmla="*/ 3624590 w 9636586"/>
              <a:gd name="connsiteY14126" fmla="*/ 689157 h 7041654"/>
              <a:gd name="connsiteX14127" fmla="*/ 3625097 w 9636586"/>
              <a:gd name="connsiteY14127" fmla="*/ 688157 h 7041654"/>
              <a:gd name="connsiteX14128" fmla="*/ 3624590 w 9636586"/>
              <a:gd name="connsiteY14128" fmla="*/ 686643 h 7041654"/>
              <a:gd name="connsiteX14129" fmla="*/ 3624083 w 9636586"/>
              <a:gd name="connsiteY14129" fmla="*/ 685130 h 7041654"/>
              <a:gd name="connsiteX14130" fmla="*/ 3622562 w 9636586"/>
              <a:gd name="connsiteY14130" fmla="*/ 684104 h 7041654"/>
              <a:gd name="connsiteX14131" fmla="*/ 3618014 w 9636586"/>
              <a:gd name="connsiteY14131" fmla="*/ 684104 h 7041654"/>
              <a:gd name="connsiteX14132" fmla="*/ 3616493 w 9636586"/>
              <a:gd name="connsiteY14132" fmla="*/ 683617 h 7041654"/>
              <a:gd name="connsiteX14133" fmla="*/ 3617507 w 9636586"/>
              <a:gd name="connsiteY14133" fmla="*/ 680565 h 7041654"/>
              <a:gd name="connsiteX14134" fmla="*/ 3622055 w 9636586"/>
              <a:gd name="connsiteY14134" fmla="*/ 667460 h 7041654"/>
              <a:gd name="connsiteX14135" fmla="*/ 3622055 w 9636586"/>
              <a:gd name="connsiteY14135" fmla="*/ 664408 h 7041654"/>
              <a:gd name="connsiteX14136" fmla="*/ 3619028 w 9636586"/>
              <a:gd name="connsiteY14136" fmla="*/ 658868 h 7041654"/>
              <a:gd name="connsiteX14137" fmla="*/ 3619535 w 9636586"/>
              <a:gd name="connsiteY14137" fmla="*/ 657355 h 7041654"/>
              <a:gd name="connsiteX14138" fmla="*/ 3621548 w 9636586"/>
              <a:gd name="connsiteY14138" fmla="*/ 655329 h 7041654"/>
              <a:gd name="connsiteX14139" fmla="*/ 3625588 w 9636586"/>
              <a:gd name="connsiteY14139" fmla="*/ 653816 h 7041654"/>
              <a:gd name="connsiteX14140" fmla="*/ 3624590 w 9636586"/>
              <a:gd name="connsiteY14140" fmla="*/ 651790 h 7041654"/>
              <a:gd name="connsiteX14141" fmla="*/ 3621040 w 9636586"/>
              <a:gd name="connsiteY14141" fmla="*/ 649276 h 7041654"/>
              <a:gd name="connsiteX14142" fmla="*/ 3620549 w 9636586"/>
              <a:gd name="connsiteY14142" fmla="*/ 648764 h 7041654"/>
              <a:gd name="connsiteX14143" fmla="*/ 3616493 w 9636586"/>
              <a:gd name="connsiteY14143" fmla="*/ 647764 h 7041654"/>
              <a:gd name="connsiteX14144" fmla="*/ 3616493 w 9636586"/>
              <a:gd name="connsiteY14144" fmla="*/ 646250 h 7041654"/>
              <a:gd name="connsiteX14145" fmla="*/ 3622562 w 9636586"/>
              <a:gd name="connsiteY14145" fmla="*/ 643224 h 7041654"/>
              <a:gd name="connsiteX14146" fmla="*/ 3630136 w 9636586"/>
              <a:gd name="connsiteY14146" fmla="*/ 642711 h 7041654"/>
              <a:gd name="connsiteX14147" fmla="*/ 3636712 w 9636586"/>
              <a:gd name="connsiteY14147" fmla="*/ 644737 h 7041654"/>
              <a:gd name="connsiteX14148" fmla="*/ 3640753 w 9636586"/>
              <a:gd name="connsiteY14148" fmla="*/ 649276 h 7041654"/>
              <a:gd name="connsiteX14149" fmla="*/ 3644287 w 9636586"/>
              <a:gd name="connsiteY14149" fmla="*/ 648764 h 7041654"/>
              <a:gd name="connsiteX14150" fmla="*/ 3649849 w 9636586"/>
              <a:gd name="connsiteY14150" fmla="*/ 649276 h 7041654"/>
              <a:gd name="connsiteX14151" fmla="*/ 3655410 w 9636586"/>
              <a:gd name="connsiteY14151" fmla="*/ 651302 h 7041654"/>
              <a:gd name="connsiteX14152" fmla="*/ 3658944 w 9636586"/>
              <a:gd name="connsiteY14152" fmla="*/ 653816 h 7041654"/>
              <a:gd name="connsiteX14153" fmla="*/ 3656916 w 9636586"/>
              <a:gd name="connsiteY14153" fmla="*/ 657355 h 7041654"/>
              <a:gd name="connsiteX14154" fmla="*/ 3656916 w 9636586"/>
              <a:gd name="connsiteY14154" fmla="*/ 660381 h 7041654"/>
              <a:gd name="connsiteX14155" fmla="*/ 3658944 w 9636586"/>
              <a:gd name="connsiteY14155" fmla="*/ 667460 h 7041654"/>
              <a:gd name="connsiteX14156" fmla="*/ 3658944 w 9636586"/>
              <a:gd name="connsiteY14156" fmla="*/ 680078 h 7041654"/>
              <a:gd name="connsiteX14157" fmla="*/ 3659958 w 9636586"/>
              <a:gd name="connsiteY14157" fmla="*/ 684104 h 7041654"/>
              <a:gd name="connsiteX14158" fmla="*/ 3661464 w 9636586"/>
              <a:gd name="connsiteY14158" fmla="*/ 681078 h 7041654"/>
              <a:gd name="connsiteX14159" fmla="*/ 3661971 w 9636586"/>
              <a:gd name="connsiteY14159" fmla="*/ 679052 h 7041654"/>
              <a:gd name="connsiteX14160" fmla="*/ 3662478 w 9636586"/>
              <a:gd name="connsiteY14160" fmla="*/ 676538 h 7041654"/>
              <a:gd name="connsiteX14161" fmla="*/ 3664506 w 9636586"/>
              <a:gd name="connsiteY14161" fmla="*/ 674513 h 7041654"/>
              <a:gd name="connsiteX14162" fmla="*/ 3671067 w 9636586"/>
              <a:gd name="connsiteY14162" fmla="*/ 679052 h 7041654"/>
              <a:gd name="connsiteX14163" fmla="*/ 3678150 w 9636586"/>
              <a:gd name="connsiteY14163" fmla="*/ 691183 h 7041654"/>
              <a:gd name="connsiteX14164" fmla="*/ 3683189 w 9636586"/>
              <a:gd name="connsiteY14164" fmla="*/ 695209 h 7041654"/>
              <a:gd name="connsiteX14165" fmla="*/ 3682190 w 9636586"/>
              <a:gd name="connsiteY14165" fmla="*/ 692183 h 7041654"/>
              <a:gd name="connsiteX14166" fmla="*/ 3682190 w 9636586"/>
              <a:gd name="connsiteY14166" fmla="*/ 691183 h 7041654"/>
              <a:gd name="connsiteX14167" fmla="*/ 3681176 w 9636586"/>
              <a:gd name="connsiteY14167" fmla="*/ 689669 h 7041654"/>
              <a:gd name="connsiteX14168" fmla="*/ 3684710 w 9636586"/>
              <a:gd name="connsiteY14168" fmla="*/ 686643 h 7041654"/>
              <a:gd name="connsiteX14169" fmla="*/ 3689258 w 9636586"/>
              <a:gd name="connsiteY14169" fmla="*/ 688157 h 7041654"/>
              <a:gd name="connsiteX14170" fmla="*/ 3696833 w 9636586"/>
              <a:gd name="connsiteY14170" fmla="*/ 692696 h 7041654"/>
              <a:gd name="connsiteX14171" fmla="*/ 3694313 w 9636586"/>
              <a:gd name="connsiteY14171" fmla="*/ 686643 h 7041654"/>
              <a:gd name="connsiteX14172" fmla="*/ 3689765 w 9636586"/>
              <a:gd name="connsiteY14172" fmla="*/ 683104 h 7041654"/>
              <a:gd name="connsiteX14173" fmla="*/ 3684203 w 9636586"/>
              <a:gd name="connsiteY14173" fmla="*/ 680078 h 7041654"/>
              <a:gd name="connsiteX14174" fmla="*/ 3680162 w 9636586"/>
              <a:gd name="connsiteY14174" fmla="*/ 676026 h 7041654"/>
              <a:gd name="connsiteX14175" fmla="*/ 3678150 w 9636586"/>
              <a:gd name="connsiteY14175" fmla="*/ 671486 h 7041654"/>
              <a:gd name="connsiteX14176" fmla="*/ 3677643 w 9636586"/>
              <a:gd name="connsiteY14176" fmla="*/ 669973 h 7041654"/>
              <a:gd name="connsiteX14177" fmla="*/ 3678641 w 9636586"/>
              <a:gd name="connsiteY14177" fmla="*/ 668460 h 7041654"/>
              <a:gd name="connsiteX14178" fmla="*/ 3683189 w 9636586"/>
              <a:gd name="connsiteY14178" fmla="*/ 668460 h 7041654"/>
              <a:gd name="connsiteX14179" fmla="*/ 3686738 w 9636586"/>
              <a:gd name="connsiteY14179" fmla="*/ 669973 h 7041654"/>
              <a:gd name="connsiteX14180" fmla="*/ 3693299 w 9636586"/>
              <a:gd name="connsiteY14180" fmla="*/ 672999 h 7041654"/>
              <a:gd name="connsiteX14181" fmla="*/ 3696833 w 9636586"/>
              <a:gd name="connsiteY14181" fmla="*/ 674513 h 7041654"/>
              <a:gd name="connsiteX14182" fmla="*/ 3695834 w 9636586"/>
              <a:gd name="connsiteY14182" fmla="*/ 670973 h 7041654"/>
              <a:gd name="connsiteX14183" fmla="*/ 3693299 w 9636586"/>
              <a:gd name="connsiteY14183" fmla="*/ 667947 h 7041654"/>
              <a:gd name="connsiteX14184" fmla="*/ 3689258 w 9636586"/>
              <a:gd name="connsiteY14184" fmla="*/ 663920 h 7041654"/>
              <a:gd name="connsiteX14185" fmla="*/ 3687737 w 9636586"/>
              <a:gd name="connsiteY14185" fmla="*/ 663408 h 7041654"/>
              <a:gd name="connsiteX14186" fmla="*/ 3683696 w 9636586"/>
              <a:gd name="connsiteY14186" fmla="*/ 663408 h 7041654"/>
              <a:gd name="connsiteX14187" fmla="*/ 3683189 w 9636586"/>
              <a:gd name="connsiteY14187" fmla="*/ 662408 h 7041654"/>
              <a:gd name="connsiteX14188" fmla="*/ 3682190 w 9636586"/>
              <a:gd name="connsiteY14188" fmla="*/ 660894 h 7041654"/>
              <a:gd name="connsiteX14189" fmla="*/ 3681176 w 9636586"/>
              <a:gd name="connsiteY14189" fmla="*/ 659381 h 7041654"/>
              <a:gd name="connsiteX14190" fmla="*/ 3679148 w 9636586"/>
              <a:gd name="connsiteY14190" fmla="*/ 656842 h 7041654"/>
              <a:gd name="connsiteX14191" fmla="*/ 3675614 w 9636586"/>
              <a:gd name="connsiteY14191" fmla="*/ 655329 h 7041654"/>
              <a:gd name="connsiteX14192" fmla="*/ 3674093 w 9636586"/>
              <a:gd name="connsiteY14192" fmla="*/ 657355 h 7041654"/>
              <a:gd name="connsiteX14193" fmla="*/ 3671067 w 9636586"/>
              <a:gd name="connsiteY14193" fmla="*/ 658355 h 7041654"/>
              <a:gd name="connsiteX14194" fmla="*/ 3667533 w 9636586"/>
              <a:gd name="connsiteY14194" fmla="*/ 655842 h 7041654"/>
              <a:gd name="connsiteX14195" fmla="*/ 3666519 w 9636586"/>
              <a:gd name="connsiteY14195" fmla="*/ 654329 h 7041654"/>
              <a:gd name="connsiteX14196" fmla="*/ 3668040 w 9636586"/>
              <a:gd name="connsiteY14196" fmla="*/ 652303 h 7041654"/>
              <a:gd name="connsiteX14197" fmla="*/ 3668547 w 9636586"/>
              <a:gd name="connsiteY14197" fmla="*/ 649789 h 7041654"/>
              <a:gd name="connsiteX14198" fmla="*/ 3667533 w 9636586"/>
              <a:gd name="connsiteY14198" fmla="*/ 646250 h 7041654"/>
              <a:gd name="connsiteX14199" fmla="*/ 3674600 w 9636586"/>
              <a:gd name="connsiteY14199" fmla="*/ 645224 h 7041654"/>
              <a:gd name="connsiteX14200" fmla="*/ 3672081 w 9636586"/>
              <a:gd name="connsiteY14200" fmla="*/ 642198 h 7041654"/>
              <a:gd name="connsiteX14201" fmla="*/ 3673602 w 9636586"/>
              <a:gd name="connsiteY14201" fmla="*/ 639685 h 7041654"/>
              <a:gd name="connsiteX14202" fmla="*/ 3680162 w 9636586"/>
              <a:gd name="connsiteY14202" fmla="*/ 636658 h 7041654"/>
              <a:gd name="connsiteX14203" fmla="*/ 3681176 w 9636586"/>
              <a:gd name="connsiteY14203" fmla="*/ 635145 h 7041654"/>
              <a:gd name="connsiteX14204" fmla="*/ 3681683 w 9636586"/>
              <a:gd name="connsiteY14204" fmla="*/ 633606 h 7041654"/>
              <a:gd name="connsiteX14205" fmla="*/ 3682190 w 9636586"/>
              <a:gd name="connsiteY14205" fmla="*/ 633119 h 7041654"/>
              <a:gd name="connsiteX14206" fmla="*/ 3684203 w 9636586"/>
              <a:gd name="connsiteY14206" fmla="*/ 632606 h 7041654"/>
              <a:gd name="connsiteX14207" fmla="*/ 3686231 w 9636586"/>
              <a:gd name="connsiteY14207" fmla="*/ 632606 h 7041654"/>
              <a:gd name="connsiteX14208" fmla="*/ 3687230 w 9636586"/>
              <a:gd name="connsiteY14208" fmla="*/ 633119 h 7041654"/>
              <a:gd name="connsiteX14209" fmla="*/ 3687737 w 9636586"/>
              <a:gd name="connsiteY14209" fmla="*/ 634120 h 7041654"/>
              <a:gd name="connsiteX14210" fmla="*/ 3689765 w 9636586"/>
              <a:gd name="connsiteY14210" fmla="*/ 635632 h 7041654"/>
              <a:gd name="connsiteX14211" fmla="*/ 3708463 w 9636586"/>
              <a:gd name="connsiteY14211" fmla="*/ 638659 h 7041654"/>
              <a:gd name="connsiteX14212" fmla="*/ 3714010 w 9636586"/>
              <a:gd name="connsiteY14212" fmla="*/ 640685 h 7041654"/>
              <a:gd name="connsiteX14213" fmla="*/ 3714010 w 9636586"/>
              <a:gd name="connsiteY14213" fmla="*/ 636658 h 7041654"/>
              <a:gd name="connsiteX14214" fmla="*/ 3712504 w 9636586"/>
              <a:gd name="connsiteY14214" fmla="*/ 634120 h 7041654"/>
              <a:gd name="connsiteX14215" fmla="*/ 3709462 w 9636586"/>
              <a:gd name="connsiteY14215" fmla="*/ 629580 h 7041654"/>
              <a:gd name="connsiteX14216" fmla="*/ 3708970 w 9636586"/>
              <a:gd name="connsiteY14216" fmla="*/ 626554 h 7041654"/>
              <a:gd name="connsiteX14217" fmla="*/ 3709462 w 9636586"/>
              <a:gd name="connsiteY14217" fmla="*/ 616449 h 7041654"/>
              <a:gd name="connsiteX14218" fmla="*/ 3708463 w 9636586"/>
              <a:gd name="connsiteY14218" fmla="*/ 612423 h 7041654"/>
              <a:gd name="connsiteX14219" fmla="*/ 3703408 w 9636586"/>
              <a:gd name="connsiteY14219" fmla="*/ 606344 h 7041654"/>
              <a:gd name="connsiteX14220" fmla="*/ 3702394 w 9636586"/>
              <a:gd name="connsiteY14220" fmla="*/ 603318 h 7041654"/>
              <a:gd name="connsiteX14221" fmla="*/ 3703408 w 9636586"/>
              <a:gd name="connsiteY14221" fmla="*/ 599292 h 7041654"/>
              <a:gd name="connsiteX14222" fmla="*/ 3705421 w 9636586"/>
              <a:gd name="connsiteY14222" fmla="*/ 596266 h 7041654"/>
              <a:gd name="connsiteX14223" fmla="*/ 3708970 w 9636586"/>
              <a:gd name="connsiteY14223" fmla="*/ 594727 h 7041654"/>
              <a:gd name="connsiteX14224" fmla="*/ 3711997 w 9636586"/>
              <a:gd name="connsiteY14224" fmla="*/ 594727 h 7041654"/>
              <a:gd name="connsiteX14225" fmla="*/ 3714517 w 9636586"/>
              <a:gd name="connsiteY14225" fmla="*/ 595240 h 7041654"/>
              <a:gd name="connsiteX14226" fmla="*/ 3718066 w 9636586"/>
              <a:gd name="connsiteY14226" fmla="*/ 598266 h 7041654"/>
              <a:gd name="connsiteX14227" fmla="*/ 3719065 w 9636586"/>
              <a:gd name="connsiteY14227" fmla="*/ 598779 h 7041654"/>
              <a:gd name="connsiteX14228" fmla="*/ 3721093 w 9636586"/>
              <a:gd name="connsiteY14228" fmla="*/ 598266 h 7041654"/>
              <a:gd name="connsiteX14229" fmla="*/ 3722598 w 9636586"/>
              <a:gd name="connsiteY14229" fmla="*/ 595240 h 7041654"/>
              <a:gd name="connsiteX14230" fmla="*/ 3725134 w 9636586"/>
              <a:gd name="connsiteY14230" fmla="*/ 594727 h 7041654"/>
              <a:gd name="connsiteX14231" fmla="*/ 3727146 w 9636586"/>
              <a:gd name="connsiteY14231" fmla="*/ 596266 h 7041654"/>
              <a:gd name="connsiteX14232" fmla="*/ 3729681 w 9636586"/>
              <a:gd name="connsiteY14232" fmla="*/ 599292 h 7041654"/>
              <a:gd name="connsiteX14233" fmla="*/ 3731202 w 9636586"/>
              <a:gd name="connsiteY14233" fmla="*/ 601805 h 7041654"/>
              <a:gd name="connsiteX14234" fmla="*/ 3736749 w 9636586"/>
              <a:gd name="connsiteY14234" fmla="*/ 599779 h 7041654"/>
              <a:gd name="connsiteX14235" fmla="*/ 3741297 w 9636586"/>
              <a:gd name="connsiteY14235" fmla="*/ 605344 h 7041654"/>
              <a:gd name="connsiteX14236" fmla="*/ 3745338 w 9636586"/>
              <a:gd name="connsiteY14236" fmla="*/ 607370 h 7041654"/>
              <a:gd name="connsiteX14237" fmla="*/ 3747366 w 9636586"/>
              <a:gd name="connsiteY14237" fmla="*/ 608371 h 7041654"/>
              <a:gd name="connsiteX14238" fmla="*/ 3748887 w 9636586"/>
              <a:gd name="connsiteY14238" fmla="*/ 611397 h 7041654"/>
              <a:gd name="connsiteX14239" fmla="*/ 3750392 w 9636586"/>
              <a:gd name="connsiteY14239" fmla="*/ 613423 h 7041654"/>
              <a:gd name="connsiteX14240" fmla="*/ 3755954 w 9636586"/>
              <a:gd name="connsiteY14240" fmla="*/ 612423 h 7041654"/>
              <a:gd name="connsiteX14241" fmla="*/ 3752420 w 9636586"/>
              <a:gd name="connsiteY14241" fmla="*/ 607858 h 7041654"/>
              <a:gd name="connsiteX14242" fmla="*/ 3751913 w 9636586"/>
              <a:gd name="connsiteY14242" fmla="*/ 605857 h 7041654"/>
              <a:gd name="connsiteX14243" fmla="*/ 3752420 w 9636586"/>
              <a:gd name="connsiteY14243" fmla="*/ 604344 h 7041654"/>
              <a:gd name="connsiteX14244" fmla="*/ 3755447 w 9636586"/>
              <a:gd name="connsiteY14244" fmla="*/ 600805 h 7041654"/>
              <a:gd name="connsiteX14245" fmla="*/ 3755954 w 9636586"/>
              <a:gd name="connsiteY14245" fmla="*/ 599292 h 7041654"/>
              <a:gd name="connsiteX14246" fmla="*/ 3755954 w 9636586"/>
              <a:gd name="connsiteY14246" fmla="*/ 595240 h 7041654"/>
              <a:gd name="connsiteX14247" fmla="*/ 3756461 w 9636586"/>
              <a:gd name="connsiteY14247" fmla="*/ 592213 h 7041654"/>
              <a:gd name="connsiteX14248" fmla="*/ 3758981 w 9636586"/>
              <a:gd name="connsiteY14248" fmla="*/ 584647 h 7041654"/>
              <a:gd name="connsiteX14249" fmla="*/ 3758981 w 9636586"/>
              <a:gd name="connsiteY14249" fmla="*/ 578082 h 7041654"/>
              <a:gd name="connsiteX14250" fmla="*/ 3759995 w 9636586"/>
              <a:gd name="connsiteY14250" fmla="*/ 576569 h 7041654"/>
              <a:gd name="connsiteX14251" fmla="*/ 3762023 w 9636586"/>
              <a:gd name="connsiteY14251" fmla="*/ 574030 h 7041654"/>
              <a:gd name="connsiteX14252" fmla="*/ 3764036 w 9636586"/>
              <a:gd name="connsiteY14252" fmla="*/ 573543 h 7041654"/>
              <a:gd name="connsiteX14253" fmla="*/ 3765050 w 9636586"/>
              <a:gd name="connsiteY14253" fmla="*/ 574030 h 7041654"/>
              <a:gd name="connsiteX14254" fmla="*/ 3766064 w 9636586"/>
              <a:gd name="connsiteY14254" fmla="*/ 579082 h 7041654"/>
              <a:gd name="connsiteX14255" fmla="*/ 3768077 w 9636586"/>
              <a:gd name="connsiteY14255" fmla="*/ 582109 h 7041654"/>
              <a:gd name="connsiteX14256" fmla="*/ 3768584 w 9636586"/>
              <a:gd name="connsiteY14256" fmla="*/ 583622 h 7041654"/>
              <a:gd name="connsiteX14257" fmla="*/ 3768584 w 9636586"/>
              <a:gd name="connsiteY14257" fmla="*/ 593213 h 7041654"/>
              <a:gd name="connsiteX14258" fmla="*/ 3770612 w 9636586"/>
              <a:gd name="connsiteY14258" fmla="*/ 602318 h 7041654"/>
              <a:gd name="connsiteX14259" fmla="*/ 3774146 w 9636586"/>
              <a:gd name="connsiteY14259" fmla="*/ 609371 h 7041654"/>
              <a:gd name="connsiteX14260" fmla="*/ 3780199 w 9636586"/>
              <a:gd name="connsiteY14260" fmla="*/ 614936 h 7041654"/>
              <a:gd name="connsiteX14261" fmla="*/ 3786775 w 9636586"/>
              <a:gd name="connsiteY14261" fmla="*/ 619988 h 7041654"/>
              <a:gd name="connsiteX14262" fmla="*/ 3790309 w 9636586"/>
              <a:gd name="connsiteY14262" fmla="*/ 622015 h 7041654"/>
              <a:gd name="connsiteX14263" fmla="*/ 3795364 w 9636586"/>
              <a:gd name="connsiteY14263" fmla="*/ 624015 h 7041654"/>
              <a:gd name="connsiteX14264" fmla="*/ 3799404 w 9636586"/>
              <a:gd name="connsiteY14264" fmla="*/ 625041 h 7041654"/>
              <a:gd name="connsiteX14265" fmla="*/ 3804459 w 9636586"/>
              <a:gd name="connsiteY14265" fmla="*/ 625041 h 7041654"/>
              <a:gd name="connsiteX14266" fmla="*/ 3808500 w 9636586"/>
              <a:gd name="connsiteY14266" fmla="*/ 624528 h 7041654"/>
              <a:gd name="connsiteX14267" fmla="*/ 3817596 w 9636586"/>
              <a:gd name="connsiteY14267" fmla="*/ 623014 h 7041654"/>
              <a:gd name="connsiteX14268" fmla="*/ 3821637 w 9636586"/>
              <a:gd name="connsiteY14268" fmla="*/ 623014 h 7041654"/>
              <a:gd name="connsiteX14269" fmla="*/ 3824172 w 9636586"/>
              <a:gd name="connsiteY14269" fmla="*/ 623527 h 7041654"/>
              <a:gd name="connsiteX14270" fmla="*/ 3828704 w 9636586"/>
              <a:gd name="connsiteY14270" fmla="*/ 625041 h 7041654"/>
              <a:gd name="connsiteX14271" fmla="*/ 3831239 w 9636586"/>
              <a:gd name="connsiteY14271" fmla="*/ 624528 h 7041654"/>
              <a:gd name="connsiteX14272" fmla="*/ 3848417 w 9636586"/>
              <a:gd name="connsiteY14272" fmla="*/ 622015 h 7041654"/>
              <a:gd name="connsiteX14273" fmla="*/ 3864073 w 9636586"/>
              <a:gd name="connsiteY14273" fmla="*/ 619988 h 7041654"/>
              <a:gd name="connsiteX14274" fmla="*/ 3871156 w 9636586"/>
              <a:gd name="connsiteY14274" fmla="*/ 617449 h 7041654"/>
              <a:gd name="connsiteX14275" fmla="*/ 3875196 w 9636586"/>
              <a:gd name="connsiteY14275" fmla="*/ 614936 h 7041654"/>
              <a:gd name="connsiteX14276" fmla="*/ 3880251 w 9636586"/>
              <a:gd name="connsiteY14276" fmla="*/ 610909 h 7041654"/>
              <a:gd name="connsiteX14277" fmla="*/ 3882771 w 9636586"/>
              <a:gd name="connsiteY14277" fmla="*/ 609371 h 7041654"/>
              <a:gd name="connsiteX14278" fmla="*/ 3884292 w 9636586"/>
              <a:gd name="connsiteY14278" fmla="*/ 608884 h 7041654"/>
              <a:gd name="connsiteX14279" fmla="*/ 3886812 w 9636586"/>
              <a:gd name="connsiteY14279" fmla="*/ 608371 h 7041654"/>
              <a:gd name="connsiteX14280" fmla="*/ 3888840 w 9636586"/>
              <a:gd name="connsiteY14280" fmla="*/ 609371 h 7041654"/>
              <a:gd name="connsiteX14281" fmla="*/ 3889347 w 9636586"/>
              <a:gd name="connsiteY14281" fmla="*/ 611397 h 7041654"/>
              <a:gd name="connsiteX14282" fmla="*/ 3889854 w 9636586"/>
              <a:gd name="connsiteY14282" fmla="*/ 613936 h 7041654"/>
              <a:gd name="connsiteX14283" fmla="*/ 3890361 w 9636586"/>
              <a:gd name="connsiteY14283" fmla="*/ 615449 h 7041654"/>
              <a:gd name="connsiteX14284" fmla="*/ 3894909 w 9636586"/>
              <a:gd name="connsiteY14284" fmla="*/ 618475 h 7041654"/>
              <a:gd name="connsiteX14285" fmla="*/ 3903498 w 9636586"/>
              <a:gd name="connsiteY14285" fmla="*/ 620989 h 7041654"/>
              <a:gd name="connsiteX14286" fmla="*/ 3908537 w 9636586"/>
              <a:gd name="connsiteY14286" fmla="*/ 624015 h 7041654"/>
              <a:gd name="connsiteX14287" fmla="*/ 3913592 w 9636586"/>
              <a:gd name="connsiteY14287" fmla="*/ 625041 h 7041654"/>
              <a:gd name="connsiteX14288" fmla="*/ 3917633 w 9636586"/>
              <a:gd name="connsiteY14288" fmla="*/ 627067 h 7041654"/>
              <a:gd name="connsiteX14289" fmla="*/ 3920168 w 9636586"/>
              <a:gd name="connsiteY14289" fmla="*/ 627067 h 7041654"/>
              <a:gd name="connsiteX14290" fmla="*/ 3924209 w 9636586"/>
              <a:gd name="connsiteY14290" fmla="*/ 625041 h 7041654"/>
              <a:gd name="connsiteX14291" fmla="*/ 3932290 w 9636586"/>
              <a:gd name="connsiteY14291" fmla="*/ 620989 h 7041654"/>
              <a:gd name="connsiteX14292" fmla="*/ 3939358 w 9636586"/>
              <a:gd name="connsiteY14292" fmla="*/ 614936 h 7041654"/>
              <a:gd name="connsiteX14293" fmla="*/ 3942400 w 9636586"/>
              <a:gd name="connsiteY14293" fmla="*/ 610396 h 7041654"/>
              <a:gd name="connsiteX14294" fmla="*/ 3943414 w 9636586"/>
              <a:gd name="connsiteY14294" fmla="*/ 609371 h 7041654"/>
              <a:gd name="connsiteX14295" fmla="*/ 3952494 w 9636586"/>
              <a:gd name="connsiteY14295" fmla="*/ 607370 h 7041654"/>
              <a:gd name="connsiteX14296" fmla="*/ 3954015 w 9636586"/>
              <a:gd name="connsiteY14296" fmla="*/ 605344 h 7041654"/>
              <a:gd name="connsiteX14297" fmla="*/ 3955029 w 9636586"/>
              <a:gd name="connsiteY14297" fmla="*/ 599292 h 7041654"/>
              <a:gd name="connsiteX14298" fmla="*/ 3956550 w 9636586"/>
              <a:gd name="connsiteY14298" fmla="*/ 597778 h 7041654"/>
              <a:gd name="connsiteX14299" fmla="*/ 3959577 w 9636586"/>
              <a:gd name="connsiteY14299" fmla="*/ 596266 h 7041654"/>
              <a:gd name="connsiteX14300" fmla="*/ 3961590 w 9636586"/>
              <a:gd name="connsiteY14300" fmla="*/ 598266 h 7041654"/>
              <a:gd name="connsiteX14301" fmla="*/ 3963618 w 9636586"/>
              <a:gd name="connsiteY14301" fmla="*/ 601292 h 7041654"/>
              <a:gd name="connsiteX14302" fmla="*/ 3963618 w 9636586"/>
              <a:gd name="connsiteY14302" fmla="*/ 604831 h 7041654"/>
              <a:gd name="connsiteX14303" fmla="*/ 3965139 w 9636586"/>
              <a:gd name="connsiteY14303" fmla="*/ 611397 h 7041654"/>
              <a:gd name="connsiteX14304" fmla="*/ 3968673 w 9636586"/>
              <a:gd name="connsiteY14304" fmla="*/ 610909 h 7041654"/>
              <a:gd name="connsiteX14305" fmla="*/ 3973728 w 9636586"/>
              <a:gd name="connsiteY14305" fmla="*/ 607858 h 7041654"/>
              <a:gd name="connsiteX14306" fmla="*/ 3979274 w 9636586"/>
              <a:gd name="connsiteY14306" fmla="*/ 605857 h 7041654"/>
              <a:gd name="connsiteX14307" fmla="*/ 3982316 w 9636586"/>
              <a:gd name="connsiteY14307" fmla="*/ 605857 h 7041654"/>
              <a:gd name="connsiteX14308" fmla="*/ 3984329 w 9636586"/>
              <a:gd name="connsiteY14308" fmla="*/ 606344 h 7041654"/>
              <a:gd name="connsiteX14309" fmla="*/ 3985850 w 9636586"/>
              <a:gd name="connsiteY14309" fmla="*/ 608371 h 7041654"/>
              <a:gd name="connsiteX14310" fmla="*/ 3992411 w 9636586"/>
              <a:gd name="connsiteY14310" fmla="*/ 620501 h 7041654"/>
              <a:gd name="connsiteX14311" fmla="*/ 3993425 w 9636586"/>
              <a:gd name="connsiteY14311" fmla="*/ 624528 h 7041654"/>
              <a:gd name="connsiteX14312" fmla="*/ 3993932 w 9636586"/>
              <a:gd name="connsiteY14312" fmla="*/ 626041 h 7041654"/>
              <a:gd name="connsiteX14313" fmla="*/ 3994946 w 9636586"/>
              <a:gd name="connsiteY14313" fmla="*/ 626554 h 7041654"/>
              <a:gd name="connsiteX14314" fmla="*/ 3993932 w 9636586"/>
              <a:gd name="connsiteY14314" fmla="*/ 628067 h 7041654"/>
              <a:gd name="connsiteX14315" fmla="*/ 3993425 w 9636586"/>
              <a:gd name="connsiteY14315" fmla="*/ 629580 h 7041654"/>
              <a:gd name="connsiteX14316" fmla="*/ 3991412 w 9636586"/>
              <a:gd name="connsiteY14316" fmla="*/ 630580 h 7041654"/>
              <a:gd name="connsiteX14317" fmla="*/ 3989891 w 9636586"/>
              <a:gd name="connsiteY14317" fmla="*/ 632606 h 7041654"/>
              <a:gd name="connsiteX14318" fmla="*/ 3988370 w 9636586"/>
              <a:gd name="connsiteY14318" fmla="*/ 634120 h 7041654"/>
              <a:gd name="connsiteX14319" fmla="*/ 3987371 w 9636586"/>
              <a:gd name="connsiteY14319" fmla="*/ 635632 h 7041654"/>
              <a:gd name="connsiteX14320" fmla="*/ 3987371 w 9636586"/>
              <a:gd name="connsiteY14320" fmla="*/ 636658 h 7041654"/>
              <a:gd name="connsiteX14321" fmla="*/ 3987371 w 9636586"/>
              <a:gd name="connsiteY14321" fmla="*/ 642198 h 7041654"/>
              <a:gd name="connsiteX14322" fmla="*/ 3991412 w 9636586"/>
              <a:gd name="connsiteY14322" fmla="*/ 638171 h 7041654"/>
              <a:gd name="connsiteX14323" fmla="*/ 3996467 w 9636586"/>
              <a:gd name="connsiteY14323" fmla="*/ 632606 h 7041654"/>
              <a:gd name="connsiteX14324" fmla="*/ 4000001 w 9636586"/>
              <a:gd name="connsiteY14324" fmla="*/ 626041 h 7041654"/>
              <a:gd name="connsiteX14325" fmla="*/ 3994946 w 9636586"/>
              <a:gd name="connsiteY14325" fmla="*/ 611910 h 7041654"/>
              <a:gd name="connsiteX14326" fmla="*/ 3994946 w 9636586"/>
              <a:gd name="connsiteY14326" fmla="*/ 603318 h 7041654"/>
              <a:gd name="connsiteX14327" fmla="*/ 3998480 w 9636586"/>
              <a:gd name="connsiteY14327" fmla="*/ 596266 h 7041654"/>
              <a:gd name="connsiteX14328" fmla="*/ 4004041 w 9636586"/>
              <a:gd name="connsiteY14328" fmla="*/ 593213 h 7041654"/>
              <a:gd name="connsiteX14329" fmla="*/ 4008082 w 9636586"/>
              <a:gd name="connsiteY14329" fmla="*/ 592213 h 7041654"/>
              <a:gd name="connsiteX14330" fmla="*/ 4019698 w 9636586"/>
              <a:gd name="connsiteY14330" fmla="*/ 584647 h 7041654"/>
              <a:gd name="connsiteX14331" fmla="*/ 4023738 w 9636586"/>
              <a:gd name="connsiteY14331" fmla="*/ 583135 h 7041654"/>
              <a:gd name="connsiteX14332" fmla="*/ 4026274 w 9636586"/>
              <a:gd name="connsiteY14332" fmla="*/ 583622 h 7041654"/>
              <a:gd name="connsiteX14333" fmla="*/ 4032327 w 9636586"/>
              <a:gd name="connsiteY14333" fmla="*/ 587161 h 7041654"/>
              <a:gd name="connsiteX14334" fmla="*/ 4039410 w 9636586"/>
              <a:gd name="connsiteY14334" fmla="*/ 590187 h 7041654"/>
              <a:gd name="connsiteX14335" fmla="*/ 4047492 w 9636586"/>
              <a:gd name="connsiteY14335" fmla="*/ 592726 h 7041654"/>
              <a:gd name="connsiteX14336" fmla="*/ 4055573 w 9636586"/>
              <a:gd name="connsiteY14336" fmla="*/ 593213 h 7041654"/>
              <a:gd name="connsiteX14337" fmla="*/ 4063655 w 9636586"/>
              <a:gd name="connsiteY14337" fmla="*/ 591700 h 7041654"/>
              <a:gd name="connsiteX14338" fmla="*/ 4061135 w 9636586"/>
              <a:gd name="connsiteY14338" fmla="*/ 590700 h 7041654"/>
              <a:gd name="connsiteX14339" fmla="*/ 4057094 w 9636586"/>
              <a:gd name="connsiteY14339" fmla="*/ 590700 h 7041654"/>
              <a:gd name="connsiteX14340" fmla="*/ 4055066 w 9636586"/>
              <a:gd name="connsiteY14340" fmla="*/ 590187 h 7041654"/>
              <a:gd name="connsiteX14341" fmla="*/ 4052546 w 9636586"/>
              <a:gd name="connsiteY14341" fmla="*/ 589187 h 7041654"/>
              <a:gd name="connsiteX14342" fmla="*/ 4051025 w 9636586"/>
              <a:gd name="connsiteY14342" fmla="*/ 587161 h 7041654"/>
              <a:gd name="connsiteX14343" fmla="*/ 4049013 w 9636586"/>
              <a:gd name="connsiteY14343" fmla="*/ 586161 h 7041654"/>
              <a:gd name="connsiteX14344" fmla="*/ 4041423 w 9636586"/>
              <a:gd name="connsiteY14344" fmla="*/ 581108 h 7041654"/>
              <a:gd name="connsiteX14345" fmla="*/ 4038396 w 9636586"/>
              <a:gd name="connsiteY14345" fmla="*/ 578082 h 7041654"/>
              <a:gd name="connsiteX14346" fmla="*/ 4036383 w 9636586"/>
              <a:gd name="connsiteY14346" fmla="*/ 573543 h 7041654"/>
              <a:gd name="connsiteX14347" fmla="*/ 4036383 w 9636586"/>
              <a:gd name="connsiteY14347" fmla="*/ 564951 h 7041654"/>
              <a:gd name="connsiteX14348" fmla="*/ 4041423 w 9636586"/>
              <a:gd name="connsiteY14348" fmla="*/ 536663 h 7041654"/>
              <a:gd name="connsiteX14349" fmla="*/ 4041930 w 9636586"/>
              <a:gd name="connsiteY14349" fmla="*/ 533637 h 7041654"/>
              <a:gd name="connsiteX14350" fmla="*/ 4041423 w 9636586"/>
              <a:gd name="connsiteY14350" fmla="*/ 530098 h 7041654"/>
              <a:gd name="connsiteX14351" fmla="*/ 4039410 w 9636586"/>
              <a:gd name="connsiteY14351" fmla="*/ 527071 h 7041654"/>
              <a:gd name="connsiteX14352" fmla="*/ 4030821 w 9636586"/>
              <a:gd name="connsiteY14352" fmla="*/ 521532 h 7041654"/>
              <a:gd name="connsiteX14353" fmla="*/ 4029807 w 9636586"/>
              <a:gd name="connsiteY14353" fmla="*/ 520506 h 7041654"/>
              <a:gd name="connsiteX14354" fmla="*/ 4030821 w 9636586"/>
              <a:gd name="connsiteY14354" fmla="*/ 516967 h 7041654"/>
              <a:gd name="connsiteX14355" fmla="*/ 4039410 w 9636586"/>
              <a:gd name="connsiteY14355" fmla="*/ 508401 h 7041654"/>
              <a:gd name="connsiteX14356" fmla="*/ 4042437 w 9636586"/>
              <a:gd name="connsiteY14356" fmla="*/ 504862 h 7041654"/>
              <a:gd name="connsiteX14357" fmla="*/ 4044972 w 9636586"/>
              <a:gd name="connsiteY14357" fmla="*/ 497296 h 7041654"/>
              <a:gd name="connsiteX14358" fmla="*/ 4046478 w 9636586"/>
              <a:gd name="connsiteY14358" fmla="*/ 495783 h 7041654"/>
              <a:gd name="connsiteX14359" fmla="*/ 4051025 w 9636586"/>
              <a:gd name="connsiteY14359" fmla="*/ 495270 h 7041654"/>
              <a:gd name="connsiteX14360" fmla="*/ 4051025 w 9636586"/>
              <a:gd name="connsiteY14360" fmla="*/ 493244 h 7041654"/>
              <a:gd name="connsiteX14361" fmla="*/ 4041423 w 9636586"/>
              <a:gd name="connsiteY14361" fmla="*/ 489705 h 7041654"/>
              <a:gd name="connsiteX14362" fmla="*/ 4033341 w 9636586"/>
              <a:gd name="connsiteY14362" fmla="*/ 488704 h 7041654"/>
              <a:gd name="connsiteX14363" fmla="*/ 4029807 w 9636586"/>
              <a:gd name="connsiteY14363" fmla="*/ 487191 h 7041654"/>
              <a:gd name="connsiteX14364" fmla="*/ 4026780 w 9636586"/>
              <a:gd name="connsiteY14364" fmla="*/ 484652 h 7041654"/>
              <a:gd name="connsiteX14365" fmla="*/ 4023738 w 9636586"/>
              <a:gd name="connsiteY14365" fmla="*/ 482652 h 7041654"/>
              <a:gd name="connsiteX14366" fmla="*/ 4021219 w 9636586"/>
              <a:gd name="connsiteY14366" fmla="*/ 478600 h 7041654"/>
              <a:gd name="connsiteX14367" fmla="*/ 4021219 w 9636586"/>
              <a:gd name="connsiteY14367" fmla="*/ 477600 h 7041654"/>
              <a:gd name="connsiteX14368" fmla="*/ 4021726 w 9636586"/>
              <a:gd name="connsiteY14368" fmla="*/ 476086 h 7041654"/>
              <a:gd name="connsiteX14369" fmla="*/ 4022740 w 9636586"/>
              <a:gd name="connsiteY14369" fmla="*/ 473060 h 7041654"/>
              <a:gd name="connsiteX14370" fmla="*/ 4021219 w 9636586"/>
              <a:gd name="connsiteY14370" fmla="*/ 471034 h 7041654"/>
              <a:gd name="connsiteX14371" fmla="*/ 4017685 w 9636586"/>
              <a:gd name="connsiteY14371" fmla="*/ 470008 h 7041654"/>
              <a:gd name="connsiteX14372" fmla="*/ 4015657 w 9636586"/>
              <a:gd name="connsiteY14372" fmla="*/ 468008 h 7041654"/>
              <a:gd name="connsiteX14373" fmla="*/ 4017178 w 9636586"/>
              <a:gd name="connsiteY14373" fmla="*/ 463956 h 7041654"/>
              <a:gd name="connsiteX14374" fmla="*/ 4012630 w 9636586"/>
              <a:gd name="connsiteY14374" fmla="*/ 462955 h 7041654"/>
              <a:gd name="connsiteX14375" fmla="*/ 4010095 w 9636586"/>
              <a:gd name="connsiteY14375" fmla="*/ 457390 h 7041654"/>
              <a:gd name="connsiteX14376" fmla="*/ 3996958 w 9636586"/>
              <a:gd name="connsiteY14376" fmla="*/ 451338 h 7041654"/>
              <a:gd name="connsiteX14377" fmla="*/ 3992918 w 9636586"/>
              <a:gd name="connsiteY14377" fmla="*/ 449824 h 7041654"/>
              <a:gd name="connsiteX14378" fmla="*/ 3983822 w 9636586"/>
              <a:gd name="connsiteY14378" fmla="*/ 448824 h 7041654"/>
              <a:gd name="connsiteX14379" fmla="*/ 3979274 w 9636586"/>
              <a:gd name="connsiteY14379" fmla="*/ 449311 h 7041654"/>
              <a:gd name="connsiteX14380" fmla="*/ 3971700 w 9636586"/>
              <a:gd name="connsiteY14380" fmla="*/ 454364 h 7041654"/>
              <a:gd name="connsiteX14381" fmla="*/ 3967152 w 9636586"/>
              <a:gd name="connsiteY14381" fmla="*/ 454364 h 7041654"/>
              <a:gd name="connsiteX14382" fmla="*/ 3962097 w 9636586"/>
              <a:gd name="connsiteY14382" fmla="*/ 452851 h 7041654"/>
              <a:gd name="connsiteX14383" fmla="*/ 3958056 w 9636586"/>
              <a:gd name="connsiteY14383" fmla="*/ 452851 h 7041654"/>
              <a:gd name="connsiteX14384" fmla="*/ 3955536 w 9636586"/>
              <a:gd name="connsiteY14384" fmla="*/ 453364 h 7041654"/>
              <a:gd name="connsiteX14385" fmla="*/ 3954522 w 9636586"/>
              <a:gd name="connsiteY14385" fmla="*/ 454364 h 7041654"/>
              <a:gd name="connsiteX14386" fmla="*/ 3953001 w 9636586"/>
              <a:gd name="connsiteY14386" fmla="*/ 455390 h 7041654"/>
              <a:gd name="connsiteX14387" fmla="*/ 3950988 w 9636586"/>
              <a:gd name="connsiteY14387" fmla="*/ 457390 h 7041654"/>
              <a:gd name="connsiteX14388" fmla="*/ 3948960 w 9636586"/>
              <a:gd name="connsiteY14388" fmla="*/ 458903 h 7041654"/>
              <a:gd name="connsiteX14389" fmla="*/ 3948453 w 9636586"/>
              <a:gd name="connsiteY14389" fmla="*/ 459416 h 7041654"/>
              <a:gd name="connsiteX14390" fmla="*/ 3946441 w 9636586"/>
              <a:gd name="connsiteY14390" fmla="*/ 459416 h 7041654"/>
              <a:gd name="connsiteX14391" fmla="*/ 3945934 w 9636586"/>
              <a:gd name="connsiteY14391" fmla="*/ 458903 h 7041654"/>
              <a:gd name="connsiteX14392" fmla="*/ 3944920 w 9636586"/>
              <a:gd name="connsiteY14392" fmla="*/ 458416 h 7041654"/>
              <a:gd name="connsiteX14393" fmla="*/ 3943414 w 9636586"/>
              <a:gd name="connsiteY14393" fmla="*/ 458903 h 7041654"/>
              <a:gd name="connsiteX14394" fmla="*/ 3937345 w 9636586"/>
              <a:gd name="connsiteY14394" fmla="*/ 463956 h 7041654"/>
              <a:gd name="connsiteX14395" fmla="*/ 3933811 w 9636586"/>
              <a:gd name="connsiteY14395" fmla="*/ 465982 h 7041654"/>
              <a:gd name="connsiteX14396" fmla="*/ 3930277 w 9636586"/>
              <a:gd name="connsiteY14396" fmla="*/ 466982 h 7041654"/>
              <a:gd name="connsiteX14397" fmla="*/ 3925223 w 9636586"/>
              <a:gd name="connsiteY14397" fmla="*/ 465469 h 7041654"/>
              <a:gd name="connsiteX14398" fmla="*/ 3922180 w 9636586"/>
              <a:gd name="connsiteY14398" fmla="*/ 462955 h 7041654"/>
              <a:gd name="connsiteX14399" fmla="*/ 3920168 w 9636586"/>
              <a:gd name="connsiteY14399" fmla="*/ 460929 h 7041654"/>
              <a:gd name="connsiteX14400" fmla="*/ 3918140 w 9636586"/>
              <a:gd name="connsiteY14400" fmla="*/ 459416 h 7041654"/>
              <a:gd name="connsiteX14401" fmla="*/ 3917126 w 9636586"/>
              <a:gd name="connsiteY14401" fmla="*/ 458903 h 7041654"/>
              <a:gd name="connsiteX14402" fmla="*/ 3915620 w 9636586"/>
              <a:gd name="connsiteY14402" fmla="*/ 456390 h 7041654"/>
              <a:gd name="connsiteX14403" fmla="*/ 3914606 w 9636586"/>
              <a:gd name="connsiteY14403" fmla="*/ 454364 h 7041654"/>
              <a:gd name="connsiteX14404" fmla="*/ 3914606 w 9636586"/>
              <a:gd name="connsiteY14404" fmla="*/ 451851 h 7041654"/>
              <a:gd name="connsiteX14405" fmla="*/ 3915113 w 9636586"/>
              <a:gd name="connsiteY14405" fmla="*/ 451338 h 7041654"/>
              <a:gd name="connsiteX14406" fmla="*/ 3917633 w 9636586"/>
              <a:gd name="connsiteY14406" fmla="*/ 451338 h 7041654"/>
              <a:gd name="connsiteX14407" fmla="*/ 3919154 w 9636586"/>
              <a:gd name="connsiteY14407" fmla="*/ 450337 h 7041654"/>
              <a:gd name="connsiteX14408" fmla="*/ 3920168 w 9636586"/>
              <a:gd name="connsiteY14408" fmla="*/ 448824 h 7041654"/>
              <a:gd name="connsiteX14409" fmla="*/ 3916634 w 9636586"/>
              <a:gd name="connsiteY14409" fmla="*/ 445285 h 7041654"/>
              <a:gd name="connsiteX14410" fmla="*/ 3911072 w 9636586"/>
              <a:gd name="connsiteY14410" fmla="*/ 446285 h 7041654"/>
              <a:gd name="connsiteX14411" fmla="*/ 3906017 w 9636586"/>
              <a:gd name="connsiteY14411" fmla="*/ 446798 h 7041654"/>
              <a:gd name="connsiteX14412" fmla="*/ 3904496 w 9636586"/>
              <a:gd name="connsiteY14412" fmla="*/ 441233 h 7041654"/>
              <a:gd name="connsiteX14413" fmla="*/ 3902990 w 9636586"/>
              <a:gd name="connsiteY14413" fmla="*/ 441233 h 7041654"/>
              <a:gd name="connsiteX14414" fmla="*/ 3901469 w 9636586"/>
              <a:gd name="connsiteY14414" fmla="*/ 442746 h 7041654"/>
              <a:gd name="connsiteX14415" fmla="*/ 3898950 w 9636586"/>
              <a:gd name="connsiteY14415" fmla="*/ 442259 h 7041654"/>
              <a:gd name="connsiteX14416" fmla="*/ 3897936 w 9636586"/>
              <a:gd name="connsiteY14416" fmla="*/ 440233 h 7041654"/>
              <a:gd name="connsiteX14417" fmla="*/ 3897936 w 9636586"/>
              <a:gd name="connsiteY14417" fmla="*/ 437206 h 7041654"/>
              <a:gd name="connsiteX14418" fmla="*/ 3901976 w 9636586"/>
              <a:gd name="connsiteY14418" fmla="*/ 436182 h 7041654"/>
              <a:gd name="connsiteX14419" fmla="*/ 3903498 w 9636586"/>
              <a:gd name="connsiteY14419" fmla="*/ 434668 h 7041654"/>
              <a:gd name="connsiteX14420" fmla="*/ 3902990 w 9636586"/>
              <a:gd name="connsiteY14420" fmla="*/ 431641 h 7041654"/>
              <a:gd name="connsiteX14421" fmla="*/ 3901469 w 9636586"/>
              <a:gd name="connsiteY14421" fmla="*/ 430128 h 7041654"/>
              <a:gd name="connsiteX14422" fmla="*/ 3895908 w 9636586"/>
              <a:gd name="connsiteY14422" fmla="*/ 431641 h 7041654"/>
              <a:gd name="connsiteX14423" fmla="*/ 3893388 w 9636586"/>
              <a:gd name="connsiteY14423" fmla="*/ 431641 h 7041654"/>
              <a:gd name="connsiteX14424" fmla="*/ 3892374 w 9636586"/>
              <a:gd name="connsiteY14424" fmla="*/ 429617 h 7041654"/>
              <a:gd name="connsiteX14425" fmla="*/ 3892881 w 9636586"/>
              <a:gd name="connsiteY14425" fmla="*/ 427102 h 7041654"/>
              <a:gd name="connsiteX14426" fmla="*/ 3892881 w 9636586"/>
              <a:gd name="connsiteY14426" fmla="*/ 425077 h 7041654"/>
              <a:gd name="connsiteX14427" fmla="*/ 3889854 w 9636586"/>
              <a:gd name="connsiteY14427" fmla="*/ 424589 h 7041654"/>
              <a:gd name="connsiteX14428" fmla="*/ 3886812 w 9636586"/>
              <a:gd name="connsiteY14428" fmla="*/ 424075 h 7041654"/>
              <a:gd name="connsiteX14429" fmla="*/ 3881757 w 9636586"/>
              <a:gd name="connsiteY14429" fmla="*/ 422050 h 7041654"/>
              <a:gd name="connsiteX14430" fmla="*/ 3878223 w 9636586"/>
              <a:gd name="connsiteY14430" fmla="*/ 421537 h 7041654"/>
              <a:gd name="connsiteX14431" fmla="*/ 3876718 w 9636586"/>
              <a:gd name="connsiteY14431" fmla="*/ 422050 h 7041654"/>
              <a:gd name="connsiteX14432" fmla="*/ 3872170 w 9636586"/>
              <a:gd name="connsiteY14432" fmla="*/ 424075 h 7041654"/>
              <a:gd name="connsiteX14433" fmla="*/ 3870649 w 9636586"/>
              <a:gd name="connsiteY14433" fmla="*/ 424589 h 7041654"/>
              <a:gd name="connsiteX14434" fmla="*/ 3860539 w 9636586"/>
              <a:gd name="connsiteY14434" fmla="*/ 423562 h 7041654"/>
              <a:gd name="connsiteX14435" fmla="*/ 3860539 w 9636586"/>
              <a:gd name="connsiteY14435" fmla="*/ 422564 h 7041654"/>
              <a:gd name="connsiteX14436" fmla="*/ 3862060 w 9636586"/>
              <a:gd name="connsiteY14436" fmla="*/ 421049 h 7041654"/>
              <a:gd name="connsiteX14437" fmla="*/ 3865087 w 9636586"/>
              <a:gd name="connsiteY14437" fmla="*/ 420025 h 7041654"/>
              <a:gd name="connsiteX14438" fmla="*/ 3868129 w 9636586"/>
              <a:gd name="connsiteY14438" fmla="*/ 419025 h 7041654"/>
              <a:gd name="connsiteX14439" fmla="*/ 3865087 w 9636586"/>
              <a:gd name="connsiteY14439" fmla="*/ 413971 h 7041654"/>
              <a:gd name="connsiteX14440" fmla="*/ 3867622 w 9636586"/>
              <a:gd name="connsiteY14440" fmla="*/ 413971 h 7041654"/>
              <a:gd name="connsiteX14441" fmla="*/ 3871663 w 9636586"/>
              <a:gd name="connsiteY14441" fmla="*/ 415485 h 7041654"/>
              <a:gd name="connsiteX14442" fmla="*/ 3875196 w 9636586"/>
              <a:gd name="connsiteY14442" fmla="*/ 416998 h 7041654"/>
              <a:gd name="connsiteX14443" fmla="*/ 3876718 w 9636586"/>
              <a:gd name="connsiteY14443" fmla="*/ 413971 h 7041654"/>
              <a:gd name="connsiteX14444" fmla="*/ 3874689 w 9636586"/>
              <a:gd name="connsiteY14444" fmla="*/ 409433 h 7041654"/>
              <a:gd name="connsiteX14445" fmla="*/ 3872170 w 9636586"/>
              <a:gd name="connsiteY14445" fmla="*/ 405381 h 7041654"/>
              <a:gd name="connsiteX14446" fmla="*/ 3871156 w 9636586"/>
              <a:gd name="connsiteY14446" fmla="*/ 401353 h 7041654"/>
              <a:gd name="connsiteX14447" fmla="*/ 3873168 w 9636586"/>
              <a:gd name="connsiteY14447" fmla="*/ 401867 h 7041654"/>
              <a:gd name="connsiteX14448" fmla="*/ 3877225 w 9636586"/>
              <a:gd name="connsiteY14448" fmla="*/ 402354 h 7041654"/>
              <a:gd name="connsiteX14449" fmla="*/ 3878223 w 9636586"/>
              <a:gd name="connsiteY14449" fmla="*/ 402868 h 7041654"/>
              <a:gd name="connsiteX14450" fmla="*/ 3881265 w 9636586"/>
              <a:gd name="connsiteY14450" fmla="*/ 404893 h 7041654"/>
              <a:gd name="connsiteX14451" fmla="*/ 3882771 w 9636586"/>
              <a:gd name="connsiteY14451" fmla="*/ 403867 h 7041654"/>
              <a:gd name="connsiteX14452" fmla="*/ 3882771 w 9636586"/>
              <a:gd name="connsiteY14452" fmla="*/ 401867 h 7041654"/>
              <a:gd name="connsiteX14453" fmla="*/ 3882771 w 9636586"/>
              <a:gd name="connsiteY14453" fmla="*/ 401353 h 7041654"/>
              <a:gd name="connsiteX14454" fmla="*/ 3881265 w 9636586"/>
              <a:gd name="connsiteY14454" fmla="*/ 399328 h 7041654"/>
              <a:gd name="connsiteX14455" fmla="*/ 3882771 w 9636586"/>
              <a:gd name="connsiteY14455" fmla="*/ 396814 h 7041654"/>
              <a:gd name="connsiteX14456" fmla="*/ 3883785 w 9636586"/>
              <a:gd name="connsiteY14456" fmla="*/ 395301 h 7041654"/>
              <a:gd name="connsiteX14457" fmla="*/ 3884799 w 9636586"/>
              <a:gd name="connsiteY14457" fmla="*/ 396301 h 7041654"/>
              <a:gd name="connsiteX14458" fmla="*/ 3885813 w 9636586"/>
              <a:gd name="connsiteY14458" fmla="*/ 397301 h 7041654"/>
              <a:gd name="connsiteX14459" fmla="*/ 3888840 w 9636586"/>
              <a:gd name="connsiteY14459" fmla="*/ 400353 h 7041654"/>
              <a:gd name="connsiteX14460" fmla="*/ 3895400 w 9636586"/>
              <a:gd name="connsiteY14460" fmla="*/ 409945 h 7041654"/>
              <a:gd name="connsiteX14461" fmla="*/ 3895908 w 9636586"/>
              <a:gd name="connsiteY14461" fmla="*/ 411458 h 7041654"/>
              <a:gd name="connsiteX14462" fmla="*/ 3896922 w 9636586"/>
              <a:gd name="connsiteY14462" fmla="*/ 410944 h 7041654"/>
              <a:gd name="connsiteX14463" fmla="*/ 3900455 w 9636586"/>
              <a:gd name="connsiteY14463" fmla="*/ 409433 h 7041654"/>
              <a:gd name="connsiteX14464" fmla="*/ 3905003 w 9636586"/>
              <a:gd name="connsiteY14464" fmla="*/ 405894 h 7041654"/>
              <a:gd name="connsiteX14465" fmla="*/ 3904496 w 9636586"/>
              <a:gd name="connsiteY14465" fmla="*/ 402354 h 7041654"/>
              <a:gd name="connsiteX14466" fmla="*/ 3902483 w 9636586"/>
              <a:gd name="connsiteY14466" fmla="*/ 398815 h 7041654"/>
              <a:gd name="connsiteX14467" fmla="*/ 3901976 w 9636586"/>
              <a:gd name="connsiteY14467" fmla="*/ 393787 h 7041654"/>
              <a:gd name="connsiteX14468" fmla="*/ 3905510 w 9636586"/>
              <a:gd name="connsiteY14468" fmla="*/ 395789 h 7041654"/>
              <a:gd name="connsiteX14469" fmla="*/ 3906017 w 9636586"/>
              <a:gd name="connsiteY14469" fmla="*/ 394275 h 7041654"/>
              <a:gd name="connsiteX14470" fmla="*/ 3904496 w 9636586"/>
              <a:gd name="connsiteY14470" fmla="*/ 389735 h 7041654"/>
              <a:gd name="connsiteX14471" fmla="*/ 3904496 w 9636586"/>
              <a:gd name="connsiteY14471" fmla="*/ 386196 h 7041654"/>
              <a:gd name="connsiteX14472" fmla="*/ 3905003 w 9636586"/>
              <a:gd name="connsiteY14472" fmla="*/ 386196 h 7041654"/>
              <a:gd name="connsiteX14473" fmla="*/ 3907538 w 9636586"/>
              <a:gd name="connsiteY14473" fmla="*/ 387222 h 7041654"/>
              <a:gd name="connsiteX14474" fmla="*/ 3911072 w 9636586"/>
              <a:gd name="connsiteY14474" fmla="*/ 388223 h 7041654"/>
              <a:gd name="connsiteX14475" fmla="*/ 3912593 w 9636586"/>
              <a:gd name="connsiteY14475" fmla="*/ 389735 h 7041654"/>
              <a:gd name="connsiteX14476" fmla="*/ 3914606 w 9636586"/>
              <a:gd name="connsiteY14476" fmla="*/ 393274 h 7041654"/>
              <a:gd name="connsiteX14477" fmla="*/ 3917633 w 9636586"/>
              <a:gd name="connsiteY14477" fmla="*/ 396301 h 7041654"/>
              <a:gd name="connsiteX14478" fmla="*/ 3924209 w 9636586"/>
              <a:gd name="connsiteY14478" fmla="*/ 399328 h 7041654"/>
              <a:gd name="connsiteX14479" fmla="*/ 3923194 w 9636586"/>
              <a:gd name="connsiteY14479" fmla="*/ 403867 h 7041654"/>
              <a:gd name="connsiteX14480" fmla="*/ 3926221 w 9636586"/>
              <a:gd name="connsiteY14480" fmla="*/ 406405 h 7041654"/>
              <a:gd name="connsiteX14481" fmla="*/ 3927742 w 9636586"/>
              <a:gd name="connsiteY14481" fmla="*/ 405894 h 7041654"/>
              <a:gd name="connsiteX14482" fmla="*/ 3929770 w 9636586"/>
              <a:gd name="connsiteY14482" fmla="*/ 403379 h 7041654"/>
              <a:gd name="connsiteX14483" fmla="*/ 3931276 w 9636586"/>
              <a:gd name="connsiteY14483" fmla="*/ 402354 h 7041654"/>
              <a:gd name="connsiteX14484" fmla="*/ 3932797 w 9636586"/>
              <a:gd name="connsiteY14484" fmla="*/ 405381 h 7041654"/>
              <a:gd name="connsiteX14485" fmla="*/ 3932797 w 9636586"/>
              <a:gd name="connsiteY14485" fmla="*/ 406405 h 7041654"/>
              <a:gd name="connsiteX14486" fmla="*/ 3930277 w 9636586"/>
              <a:gd name="connsiteY14486" fmla="*/ 409945 h 7041654"/>
              <a:gd name="connsiteX14487" fmla="*/ 3930277 w 9636586"/>
              <a:gd name="connsiteY14487" fmla="*/ 411458 h 7041654"/>
              <a:gd name="connsiteX14488" fmla="*/ 3930277 w 9636586"/>
              <a:gd name="connsiteY14488" fmla="*/ 412973 h 7041654"/>
              <a:gd name="connsiteX14489" fmla="*/ 3930769 w 9636586"/>
              <a:gd name="connsiteY14489" fmla="*/ 415998 h 7041654"/>
              <a:gd name="connsiteX14490" fmla="*/ 3931276 w 9636586"/>
              <a:gd name="connsiteY14490" fmla="*/ 418511 h 7041654"/>
              <a:gd name="connsiteX14491" fmla="*/ 3930277 w 9636586"/>
              <a:gd name="connsiteY14491" fmla="*/ 424589 h 7041654"/>
              <a:gd name="connsiteX14492" fmla="*/ 3930277 w 9636586"/>
              <a:gd name="connsiteY14492" fmla="*/ 427615 h 7041654"/>
              <a:gd name="connsiteX14493" fmla="*/ 3932290 w 9636586"/>
              <a:gd name="connsiteY14493" fmla="*/ 428616 h 7041654"/>
              <a:gd name="connsiteX14494" fmla="*/ 3933304 w 9636586"/>
              <a:gd name="connsiteY14494" fmla="*/ 429617 h 7041654"/>
              <a:gd name="connsiteX14495" fmla="*/ 3933811 w 9636586"/>
              <a:gd name="connsiteY14495" fmla="*/ 430128 h 7041654"/>
              <a:gd name="connsiteX14496" fmla="*/ 3934318 w 9636586"/>
              <a:gd name="connsiteY14496" fmla="*/ 430128 h 7041654"/>
              <a:gd name="connsiteX14497" fmla="*/ 3935824 w 9636586"/>
              <a:gd name="connsiteY14497" fmla="*/ 428616 h 7041654"/>
              <a:gd name="connsiteX14498" fmla="*/ 3935824 w 9636586"/>
              <a:gd name="connsiteY14498" fmla="*/ 427615 h 7041654"/>
              <a:gd name="connsiteX14499" fmla="*/ 3935317 w 9636586"/>
              <a:gd name="connsiteY14499" fmla="*/ 425590 h 7041654"/>
              <a:gd name="connsiteX14500" fmla="*/ 3935317 w 9636586"/>
              <a:gd name="connsiteY14500" fmla="*/ 424075 h 7041654"/>
              <a:gd name="connsiteX14501" fmla="*/ 3936838 w 9636586"/>
              <a:gd name="connsiteY14501" fmla="*/ 421537 h 7041654"/>
              <a:gd name="connsiteX14502" fmla="*/ 3939358 w 9636586"/>
              <a:gd name="connsiteY14502" fmla="*/ 426591 h 7041654"/>
              <a:gd name="connsiteX14503" fmla="*/ 3939358 w 9636586"/>
              <a:gd name="connsiteY14503" fmla="*/ 432669 h 7041654"/>
              <a:gd name="connsiteX14504" fmla="*/ 3939358 w 9636586"/>
              <a:gd name="connsiteY14504" fmla="*/ 438720 h 7041654"/>
              <a:gd name="connsiteX14505" fmla="*/ 3943906 w 9636586"/>
              <a:gd name="connsiteY14505" fmla="*/ 442746 h 7041654"/>
              <a:gd name="connsiteX14506" fmla="*/ 3949974 w 9636586"/>
              <a:gd name="connsiteY14506" fmla="*/ 443772 h 7041654"/>
              <a:gd name="connsiteX14507" fmla="*/ 3949467 w 9636586"/>
              <a:gd name="connsiteY14507" fmla="*/ 439720 h 7041654"/>
              <a:gd name="connsiteX14508" fmla="*/ 3946948 w 9636586"/>
              <a:gd name="connsiteY14508" fmla="*/ 434668 h 7041654"/>
              <a:gd name="connsiteX14509" fmla="*/ 3946441 w 9636586"/>
              <a:gd name="connsiteY14509" fmla="*/ 431641 h 7041654"/>
              <a:gd name="connsiteX14510" fmla="*/ 3949467 w 9636586"/>
              <a:gd name="connsiteY14510" fmla="*/ 431128 h 7041654"/>
              <a:gd name="connsiteX14511" fmla="*/ 3952494 w 9636586"/>
              <a:gd name="connsiteY14511" fmla="*/ 433154 h 7041654"/>
              <a:gd name="connsiteX14512" fmla="*/ 3954522 w 9636586"/>
              <a:gd name="connsiteY14512" fmla="*/ 434180 h 7041654"/>
              <a:gd name="connsiteX14513" fmla="*/ 3956550 w 9636586"/>
              <a:gd name="connsiteY14513" fmla="*/ 431641 h 7041654"/>
              <a:gd name="connsiteX14514" fmla="*/ 3956043 w 9636586"/>
              <a:gd name="connsiteY14514" fmla="*/ 429617 h 7041654"/>
              <a:gd name="connsiteX14515" fmla="*/ 3955029 w 9636586"/>
              <a:gd name="connsiteY14515" fmla="*/ 427102 h 7041654"/>
              <a:gd name="connsiteX14516" fmla="*/ 3950988 w 9636586"/>
              <a:gd name="connsiteY14516" fmla="*/ 423562 h 7041654"/>
              <a:gd name="connsiteX14517" fmla="*/ 3949467 w 9636586"/>
              <a:gd name="connsiteY14517" fmla="*/ 422564 h 7041654"/>
              <a:gd name="connsiteX14518" fmla="*/ 3948960 w 9636586"/>
              <a:gd name="connsiteY14518" fmla="*/ 422564 h 7041654"/>
              <a:gd name="connsiteX14519" fmla="*/ 3947962 w 9636586"/>
              <a:gd name="connsiteY14519" fmla="*/ 423562 h 7041654"/>
              <a:gd name="connsiteX14520" fmla="*/ 3946441 w 9636586"/>
              <a:gd name="connsiteY14520" fmla="*/ 421537 h 7041654"/>
              <a:gd name="connsiteX14521" fmla="*/ 3946441 w 9636586"/>
              <a:gd name="connsiteY14521" fmla="*/ 421049 h 7041654"/>
              <a:gd name="connsiteX14522" fmla="*/ 3947962 w 9636586"/>
              <a:gd name="connsiteY14522" fmla="*/ 419025 h 7041654"/>
              <a:gd name="connsiteX14523" fmla="*/ 3948453 w 9636586"/>
              <a:gd name="connsiteY14523" fmla="*/ 418024 h 7041654"/>
              <a:gd name="connsiteX14524" fmla="*/ 3948453 w 9636586"/>
              <a:gd name="connsiteY14524" fmla="*/ 414484 h 7041654"/>
              <a:gd name="connsiteX14525" fmla="*/ 3947962 w 9636586"/>
              <a:gd name="connsiteY14525" fmla="*/ 411946 h 7041654"/>
              <a:gd name="connsiteX14526" fmla="*/ 3946948 w 9636586"/>
              <a:gd name="connsiteY14526" fmla="*/ 409433 h 7041654"/>
              <a:gd name="connsiteX14527" fmla="*/ 3945427 w 9636586"/>
              <a:gd name="connsiteY14527" fmla="*/ 406405 h 7041654"/>
              <a:gd name="connsiteX14528" fmla="*/ 3946948 w 9636586"/>
              <a:gd name="connsiteY14528" fmla="*/ 403867 h 7041654"/>
              <a:gd name="connsiteX14529" fmla="*/ 3945934 w 9636586"/>
              <a:gd name="connsiteY14529" fmla="*/ 399840 h 7041654"/>
              <a:gd name="connsiteX14530" fmla="*/ 3942907 w 9636586"/>
              <a:gd name="connsiteY14530" fmla="*/ 395789 h 7041654"/>
              <a:gd name="connsiteX14531" fmla="*/ 3940372 w 9636586"/>
              <a:gd name="connsiteY14531" fmla="*/ 393787 h 7041654"/>
              <a:gd name="connsiteX14532" fmla="*/ 3937852 w 9636586"/>
              <a:gd name="connsiteY14532" fmla="*/ 392250 h 7041654"/>
              <a:gd name="connsiteX14533" fmla="*/ 3938866 w 9636586"/>
              <a:gd name="connsiteY14533" fmla="*/ 387709 h 7041654"/>
              <a:gd name="connsiteX14534" fmla="*/ 3940879 w 9636586"/>
              <a:gd name="connsiteY14534" fmla="*/ 384684 h 7041654"/>
              <a:gd name="connsiteX14535" fmla="*/ 3946441 w 9636586"/>
              <a:gd name="connsiteY14535" fmla="*/ 386709 h 7041654"/>
              <a:gd name="connsiteX14536" fmla="*/ 3948960 w 9636586"/>
              <a:gd name="connsiteY14536" fmla="*/ 389735 h 7041654"/>
              <a:gd name="connsiteX14537" fmla="*/ 3950988 w 9636586"/>
              <a:gd name="connsiteY14537" fmla="*/ 393274 h 7041654"/>
              <a:gd name="connsiteX14538" fmla="*/ 3952494 w 9636586"/>
              <a:gd name="connsiteY14538" fmla="*/ 396814 h 7041654"/>
              <a:gd name="connsiteX14539" fmla="*/ 3956043 w 9636586"/>
              <a:gd name="connsiteY14539" fmla="*/ 398328 h 7041654"/>
              <a:gd name="connsiteX14540" fmla="*/ 3957549 w 9636586"/>
              <a:gd name="connsiteY14540" fmla="*/ 399840 h 7041654"/>
              <a:gd name="connsiteX14541" fmla="*/ 3960591 w 9636586"/>
              <a:gd name="connsiteY14541" fmla="*/ 408920 h 7041654"/>
              <a:gd name="connsiteX14542" fmla="*/ 3962097 w 9636586"/>
              <a:gd name="connsiteY14542" fmla="*/ 411946 h 7041654"/>
              <a:gd name="connsiteX14543" fmla="*/ 3966645 w 9636586"/>
              <a:gd name="connsiteY14543" fmla="*/ 414484 h 7041654"/>
              <a:gd name="connsiteX14544" fmla="*/ 3967152 w 9636586"/>
              <a:gd name="connsiteY14544" fmla="*/ 411946 h 7041654"/>
              <a:gd name="connsiteX14545" fmla="*/ 3965139 w 9636586"/>
              <a:gd name="connsiteY14545" fmla="*/ 404893 h 7041654"/>
              <a:gd name="connsiteX14546" fmla="*/ 3964125 w 9636586"/>
              <a:gd name="connsiteY14546" fmla="*/ 396301 h 7041654"/>
              <a:gd name="connsiteX14547" fmla="*/ 3965139 w 9636586"/>
              <a:gd name="connsiteY14547" fmla="*/ 392761 h 7041654"/>
              <a:gd name="connsiteX14548" fmla="*/ 3969687 w 9636586"/>
              <a:gd name="connsiteY14548" fmla="*/ 390736 h 7041654"/>
              <a:gd name="connsiteX14549" fmla="*/ 3971700 w 9636586"/>
              <a:gd name="connsiteY14549" fmla="*/ 391249 h 7041654"/>
              <a:gd name="connsiteX14550" fmla="*/ 3972714 w 9636586"/>
              <a:gd name="connsiteY14550" fmla="*/ 392761 h 7041654"/>
              <a:gd name="connsiteX14551" fmla="*/ 3973728 w 9636586"/>
              <a:gd name="connsiteY14551" fmla="*/ 392761 h 7041654"/>
              <a:gd name="connsiteX14552" fmla="*/ 3976247 w 9636586"/>
              <a:gd name="connsiteY14552" fmla="*/ 390736 h 7041654"/>
              <a:gd name="connsiteX14553" fmla="*/ 3976247 w 9636586"/>
              <a:gd name="connsiteY14553" fmla="*/ 389735 h 7041654"/>
              <a:gd name="connsiteX14554" fmla="*/ 3977261 w 9636586"/>
              <a:gd name="connsiteY14554" fmla="*/ 386709 h 7041654"/>
              <a:gd name="connsiteX14555" fmla="*/ 3978275 w 9636586"/>
              <a:gd name="connsiteY14555" fmla="*/ 384684 h 7041654"/>
              <a:gd name="connsiteX14556" fmla="*/ 3979274 w 9636586"/>
              <a:gd name="connsiteY14556" fmla="*/ 386196 h 7041654"/>
              <a:gd name="connsiteX14557" fmla="*/ 3979781 w 9636586"/>
              <a:gd name="connsiteY14557" fmla="*/ 389735 h 7041654"/>
              <a:gd name="connsiteX14558" fmla="*/ 3986864 w 9636586"/>
              <a:gd name="connsiteY14558" fmla="*/ 403379 h 7041654"/>
              <a:gd name="connsiteX14559" fmla="*/ 3986864 w 9636586"/>
              <a:gd name="connsiteY14559" fmla="*/ 404893 h 7041654"/>
              <a:gd name="connsiteX14560" fmla="*/ 3986864 w 9636586"/>
              <a:gd name="connsiteY14560" fmla="*/ 405381 h 7041654"/>
              <a:gd name="connsiteX14561" fmla="*/ 3986357 w 9636586"/>
              <a:gd name="connsiteY14561" fmla="*/ 406405 h 7041654"/>
              <a:gd name="connsiteX14562" fmla="*/ 3987371 w 9636586"/>
              <a:gd name="connsiteY14562" fmla="*/ 409945 h 7041654"/>
              <a:gd name="connsiteX14563" fmla="*/ 3985850 w 9636586"/>
              <a:gd name="connsiteY14563" fmla="*/ 418024 h 7041654"/>
              <a:gd name="connsiteX14564" fmla="*/ 3988370 w 9636586"/>
              <a:gd name="connsiteY14564" fmla="*/ 419025 h 7041654"/>
              <a:gd name="connsiteX14565" fmla="*/ 3991412 w 9636586"/>
              <a:gd name="connsiteY14565" fmla="*/ 418024 h 7041654"/>
              <a:gd name="connsiteX14566" fmla="*/ 3992411 w 9636586"/>
              <a:gd name="connsiteY14566" fmla="*/ 414484 h 7041654"/>
              <a:gd name="connsiteX14567" fmla="*/ 3993932 w 9636586"/>
              <a:gd name="connsiteY14567" fmla="*/ 406405 h 7041654"/>
              <a:gd name="connsiteX14568" fmla="*/ 3999494 w 9636586"/>
              <a:gd name="connsiteY14568" fmla="*/ 402868 h 7041654"/>
              <a:gd name="connsiteX14569" fmla="*/ 4005547 w 9636586"/>
              <a:gd name="connsiteY14569" fmla="*/ 407919 h 7041654"/>
              <a:gd name="connsiteX14570" fmla="*/ 4011109 w 9636586"/>
              <a:gd name="connsiteY14570" fmla="*/ 415485 h 7041654"/>
              <a:gd name="connsiteX14571" fmla="*/ 4014151 w 9636586"/>
              <a:gd name="connsiteY14571" fmla="*/ 423562 h 7041654"/>
              <a:gd name="connsiteX14572" fmla="*/ 4013644 w 9636586"/>
              <a:gd name="connsiteY14572" fmla="*/ 425590 h 7041654"/>
              <a:gd name="connsiteX14573" fmla="*/ 4012630 w 9636586"/>
              <a:gd name="connsiteY14573" fmla="*/ 427615 h 7041654"/>
              <a:gd name="connsiteX14574" fmla="*/ 4014151 w 9636586"/>
              <a:gd name="connsiteY14574" fmla="*/ 428616 h 7041654"/>
              <a:gd name="connsiteX14575" fmla="*/ 4015150 w 9636586"/>
              <a:gd name="connsiteY14575" fmla="*/ 428616 h 7041654"/>
              <a:gd name="connsiteX14576" fmla="*/ 4016671 w 9636586"/>
              <a:gd name="connsiteY14576" fmla="*/ 428616 h 7041654"/>
              <a:gd name="connsiteX14577" fmla="*/ 4017685 w 9636586"/>
              <a:gd name="connsiteY14577" fmla="*/ 427615 h 7041654"/>
              <a:gd name="connsiteX14578" fmla="*/ 4018192 w 9636586"/>
              <a:gd name="connsiteY14578" fmla="*/ 427615 h 7041654"/>
              <a:gd name="connsiteX14579" fmla="*/ 4019698 w 9636586"/>
              <a:gd name="connsiteY14579" fmla="*/ 428102 h 7041654"/>
              <a:gd name="connsiteX14580" fmla="*/ 4021726 w 9636586"/>
              <a:gd name="connsiteY14580" fmla="*/ 431128 h 7041654"/>
              <a:gd name="connsiteX14581" fmla="*/ 4023231 w 9636586"/>
              <a:gd name="connsiteY14581" fmla="*/ 432669 h 7041654"/>
              <a:gd name="connsiteX14582" fmla="*/ 4024752 w 9636586"/>
              <a:gd name="connsiteY14582" fmla="*/ 436693 h 7041654"/>
              <a:gd name="connsiteX14583" fmla="*/ 4033848 w 9636586"/>
              <a:gd name="connsiteY14583" fmla="*/ 442746 h 7041654"/>
              <a:gd name="connsiteX14584" fmla="*/ 4037382 w 9636586"/>
              <a:gd name="connsiteY14584" fmla="*/ 449311 h 7041654"/>
              <a:gd name="connsiteX14585" fmla="*/ 4041423 w 9636586"/>
              <a:gd name="connsiteY14585" fmla="*/ 457390 h 7041654"/>
              <a:gd name="connsiteX14586" fmla="*/ 4045970 w 9636586"/>
              <a:gd name="connsiteY14586" fmla="*/ 463956 h 7041654"/>
              <a:gd name="connsiteX14587" fmla="*/ 4055066 w 9636586"/>
              <a:gd name="connsiteY14587" fmla="*/ 465469 h 7041654"/>
              <a:gd name="connsiteX14588" fmla="*/ 4059107 w 9636586"/>
              <a:gd name="connsiteY14588" fmla="*/ 463956 h 7041654"/>
              <a:gd name="connsiteX14589" fmla="*/ 4063655 w 9636586"/>
              <a:gd name="connsiteY14589" fmla="*/ 460929 h 7041654"/>
              <a:gd name="connsiteX14590" fmla="*/ 4067696 w 9636586"/>
              <a:gd name="connsiteY14590" fmla="*/ 456390 h 7041654"/>
              <a:gd name="connsiteX14591" fmla="*/ 4069724 w 9636586"/>
              <a:gd name="connsiteY14591" fmla="*/ 450337 h 7041654"/>
              <a:gd name="connsiteX14592" fmla="*/ 4071245 w 9636586"/>
              <a:gd name="connsiteY14592" fmla="*/ 449824 h 7041654"/>
              <a:gd name="connsiteX14593" fmla="*/ 4073257 w 9636586"/>
              <a:gd name="connsiteY14593" fmla="*/ 449311 h 7041654"/>
              <a:gd name="connsiteX14594" fmla="*/ 4074272 w 9636586"/>
              <a:gd name="connsiteY14594" fmla="*/ 448824 h 7041654"/>
              <a:gd name="connsiteX14595" fmla="*/ 4077298 w 9636586"/>
              <a:gd name="connsiteY14595" fmla="*/ 446285 h 7041654"/>
              <a:gd name="connsiteX14596" fmla="*/ 4077805 w 9636586"/>
              <a:gd name="connsiteY14596" fmla="*/ 445772 h 7041654"/>
              <a:gd name="connsiteX14597" fmla="*/ 4079326 w 9636586"/>
              <a:gd name="connsiteY14597" fmla="*/ 445285 h 7041654"/>
              <a:gd name="connsiteX14598" fmla="*/ 4079326 w 9636586"/>
              <a:gd name="connsiteY14598" fmla="*/ 443772 h 7041654"/>
              <a:gd name="connsiteX14599" fmla="*/ 4078819 w 9636586"/>
              <a:gd name="connsiteY14599" fmla="*/ 442746 h 7041654"/>
              <a:gd name="connsiteX14600" fmla="*/ 4078819 w 9636586"/>
              <a:gd name="connsiteY14600" fmla="*/ 441233 h 7041654"/>
              <a:gd name="connsiteX14601" fmla="*/ 4083367 w 9636586"/>
              <a:gd name="connsiteY14601" fmla="*/ 441233 h 7041654"/>
              <a:gd name="connsiteX14602" fmla="*/ 4088422 w 9636586"/>
              <a:gd name="connsiteY14602" fmla="*/ 444259 h 7041654"/>
              <a:gd name="connsiteX14603" fmla="*/ 4091449 w 9636586"/>
              <a:gd name="connsiteY14603" fmla="*/ 445772 h 7041654"/>
              <a:gd name="connsiteX14604" fmla="*/ 4092970 w 9636586"/>
              <a:gd name="connsiteY14604" fmla="*/ 440746 h 7041654"/>
              <a:gd name="connsiteX14605" fmla="*/ 4092463 w 9636586"/>
              <a:gd name="connsiteY14605" fmla="*/ 436182 h 7041654"/>
              <a:gd name="connsiteX14606" fmla="*/ 4090435 w 9636586"/>
              <a:gd name="connsiteY14606" fmla="*/ 433154 h 7041654"/>
              <a:gd name="connsiteX14607" fmla="*/ 4085887 w 9636586"/>
              <a:gd name="connsiteY14607" fmla="*/ 428616 h 7041654"/>
              <a:gd name="connsiteX14608" fmla="*/ 4086901 w 9636586"/>
              <a:gd name="connsiteY14608" fmla="*/ 427102 h 7041654"/>
              <a:gd name="connsiteX14609" fmla="*/ 4088422 w 9636586"/>
              <a:gd name="connsiteY14609" fmla="*/ 426591 h 7041654"/>
              <a:gd name="connsiteX14610" fmla="*/ 4089928 w 9636586"/>
              <a:gd name="connsiteY14610" fmla="*/ 427102 h 7041654"/>
              <a:gd name="connsiteX14611" fmla="*/ 4094983 w 9636586"/>
              <a:gd name="connsiteY14611" fmla="*/ 427615 h 7041654"/>
              <a:gd name="connsiteX14612" fmla="*/ 4095490 w 9636586"/>
              <a:gd name="connsiteY14612" fmla="*/ 428102 h 7041654"/>
              <a:gd name="connsiteX14613" fmla="*/ 4095997 w 9636586"/>
              <a:gd name="connsiteY14613" fmla="*/ 429617 h 7041654"/>
              <a:gd name="connsiteX14614" fmla="*/ 4097518 w 9636586"/>
              <a:gd name="connsiteY14614" fmla="*/ 430128 h 7041654"/>
              <a:gd name="connsiteX14615" fmla="*/ 4098516 w 9636586"/>
              <a:gd name="connsiteY14615" fmla="*/ 431128 h 7041654"/>
              <a:gd name="connsiteX14616" fmla="*/ 4099530 w 9636586"/>
              <a:gd name="connsiteY14616" fmla="*/ 431128 h 7041654"/>
              <a:gd name="connsiteX14617" fmla="*/ 4101051 w 9636586"/>
              <a:gd name="connsiteY14617" fmla="*/ 432669 h 7041654"/>
              <a:gd name="connsiteX14618" fmla="*/ 4101558 w 9636586"/>
              <a:gd name="connsiteY14618" fmla="*/ 433667 h 7041654"/>
              <a:gd name="connsiteX14619" fmla="*/ 4104078 w 9636586"/>
              <a:gd name="connsiteY14619" fmla="*/ 439233 h 7041654"/>
              <a:gd name="connsiteX14620" fmla="*/ 4104585 w 9636586"/>
              <a:gd name="connsiteY14620" fmla="*/ 439720 h 7041654"/>
              <a:gd name="connsiteX14621" fmla="*/ 4110147 w 9636586"/>
              <a:gd name="connsiteY14621" fmla="*/ 442746 h 7041654"/>
              <a:gd name="connsiteX14622" fmla="*/ 4115202 w 9636586"/>
              <a:gd name="connsiteY14622" fmla="*/ 448311 h 7041654"/>
              <a:gd name="connsiteX14623" fmla="*/ 4119750 w 9636586"/>
              <a:gd name="connsiteY14623" fmla="*/ 455390 h 7041654"/>
              <a:gd name="connsiteX14624" fmla="*/ 4122270 w 9636586"/>
              <a:gd name="connsiteY14624" fmla="*/ 461442 h 7041654"/>
              <a:gd name="connsiteX14625" fmla="*/ 4123791 w 9636586"/>
              <a:gd name="connsiteY14625" fmla="*/ 461442 h 7041654"/>
              <a:gd name="connsiteX14626" fmla="*/ 4124805 w 9636586"/>
              <a:gd name="connsiteY14626" fmla="*/ 461929 h 7041654"/>
              <a:gd name="connsiteX14627" fmla="*/ 4126817 w 9636586"/>
              <a:gd name="connsiteY14627" fmla="*/ 462955 h 7041654"/>
              <a:gd name="connsiteX14628" fmla="*/ 4128845 w 9636586"/>
              <a:gd name="connsiteY14628" fmla="*/ 464469 h 7041654"/>
              <a:gd name="connsiteX14629" fmla="*/ 4129337 w 9636586"/>
              <a:gd name="connsiteY14629" fmla="*/ 465982 h 7041654"/>
              <a:gd name="connsiteX14630" fmla="*/ 4127831 w 9636586"/>
              <a:gd name="connsiteY14630" fmla="*/ 471547 h 7041654"/>
              <a:gd name="connsiteX14631" fmla="*/ 4127831 w 9636586"/>
              <a:gd name="connsiteY14631" fmla="*/ 474573 h 7041654"/>
              <a:gd name="connsiteX14632" fmla="*/ 4133393 w 9636586"/>
              <a:gd name="connsiteY14632" fmla="*/ 481626 h 7041654"/>
              <a:gd name="connsiteX14633" fmla="*/ 4141982 w 9636586"/>
              <a:gd name="connsiteY14633" fmla="*/ 497296 h 7041654"/>
              <a:gd name="connsiteX14634" fmla="*/ 4144502 w 9636586"/>
              <a:gd name="connsiteY14634" fmla="*/ 500322 h 7041654"/>
              <a:gd name="connsiteX14635" fmla="*/ 4147528 w 9636586"/>
              <a:gd name="connsiteY14635" fmla="*/ 504349 h 7041654"/>
              <a:gd name="connsiteX14636" fmla="*/ 4151078 w 9636586"/>
              <a:gd name="connsiteY14636" fmla="*/ 506375 h 7041654"/>
              <a:gd name="connsiteX14637" fmla="*/ 4155118 w 9636586"/>
              <a:gd name="connsiteY14637" fmla="*/ 507888 h 7041654"/>
              <a:gd name="connsiteX14638" fmla="*/ 4166734 w 9636586"/>
              <a:gd name="connsiteY14638" fmla="*/ 508888 h 7041654"/>
              <a:gd name="connsiteX14639" fmla="*/ 4170775 w 9636586"/>
              <a:gd name="connsiteY14639" fmla="*/ 507375 h 7041654"/>
              <a:gd name="connsiteX14640" fmla="*/ 4172803 w 9636586"/>
              <a:gd name="connsiteY14640" fmla="*/ 500322 h 7041654"/>
              <a:gd name="connsiteX14641" fmla="*/ 4176336 w 9636586"/>
              <a:gd name="connsiteY14641" fmla="*/ 501322 h 7041654"/>
              <a:gd name="connsiteX14642" fmla="*/ 4181898 w 9636586"/>
              <a:gd name="connsiteY14642" fmla="*/ 500322 h 7041654"/>
              <a:gd name="connsiteX14643" fmla="*/ 4183911 w 9636586"/>
              <a:gd name="connsiteY14643" fmla="*/ 500322 h 7041654"/>
              <a:gd name="connsiteX14644" fmla="*/ 4187952 w 9636586"/>
              <a:gd name="connsiteY14644" fmla="*/ 502348 h 7041654"/>
              <a:gd name="connsiteX14645" fmla="*/ 4186446 w 9636586"/>
              <a:gd name="connsiteY14645" fmla="*/ 504349 h 7041654"/>
              <a:gd name="connsiteX14646" fmla="*/ 4183404 w 9636586"/>
              <a:gd name="connsiteY14646" fmla="*/ 505374 h 7041654"/>
              <a:gd name="connsiteX14647" fmla="*/ 4180377 w 9636586"/>
              <a:gd name="connsiteY14647" fmla="*/ 506375 h 7041654"/>
              <a:gd name="connsiteX14648" fmla="*/ 4178349 w 9636586"/>
              <a:gd name="connsiteY14648" fmla="*/ 510427 h 7041654"/>
              <a:gd name="connsiteX14649" fmla="*/ 4177350 w 9636586"/>
              <a:gd name="connsiteY14649" fmla="*/ 512940 h 7041654"/>
              <a:gd name="connsiteX14650" fmla="*/ 4179363 w 9636586"/>
              <a:gd name="connsiteY14650" fmla="*/ 514966 h 7041654"/>
              <a:gd name="connsiteX14651" fmla="*/ 4183404 w 9636586"/>
              <a:gd name="connsiteY14651" fmla="*/ 515967 h 7041654"/>
              <a:gd name="connsiteX14652" fmla="*/ 4187952 w 9636586"/>
              <a:gd name="connsiteY14652" fmla="*/ 515967 h 7041654"/>
              <a:gd name="connsiteX14653" fmla="*/ 4189473 w 9636586"/>
              <a:gd name="connsiteY14653" fmla="*/ 515453 h 7041654"/>
              <a:gd name="connsiteX14654" fmla="*/ 4189980 w 9636586"/>
              <a:gd name="connsiteY14654" fmla="*/ 513940 h 7041654"/>
              <a:gd name="connsiteX14655" fmla="*/ 4192500 w 9636586"/>
              <a:gd name="connsiteY14655" fmla="*/ 510427 h 7041654"/>
              <a:gd name="connsiteX14656" fmla="*/ 4194528 w 9636586"/>
              <a:gd name="connsiteY14656" fmla="*/ 508401 h 7041654"/>
              <a:gd name="connsiteX14657" fmla="*/ 4196033 w 9636586"/>
              <a:gd name="connsiteY14657" fmla="*/ 507888 h 7041654"/>
              <a:gd name="connsiteX14658" fmla="*/ 4198062 w 9636586"/>
              <a:gd name="connsiteY14658" fmla="*/ 508888 h 7041654"/>
              <a:gd name="connsiteX14659" fmla="*/ 4199583 w 9636586"/>
              <a:gd name="connsiteY14659" fmla="*/ 511940 h 7041654"/>
              <a:gd name="connsiteX14660" fmla="*/ 4198569 w 9636586"/>
              <a:gd name="connsiteY14660" fmla="*/ 512940 h 7041654"/>
              <a:gd name="connsiteX14661" fmla="*/ 4197554 w 9636586"/>
              <a:gd name="connsiteY14661" fmla="*/ 514453 h 7041654"/>
              <a:gd name="connsiteX14662" fmla="*/ 4195542 w 9636586"/>
              <a:gd name="connsiteY14662" fmla="*/ 515453 h 7041654"/>
              <a:gd name="connsiteX14663" fmla="*/ 4196033 w 9636586"/>
              <a:gd name="connsiteY14663" fmla="*/ 516967 h 7041654"/>
              <a:gd name="connsiteX14664" fmla="*/ 4197554 w 9636586"/>
              <a:gd name="connsiteY14664" fmla="*/ 517480 h 7041654"/>
              <a:gd name="connsiteX14665" fmla="*/ 4199076 w 9636586"/>
              <a:gd name="connsiteY14665" fmla="*/ 517480 h 7041654"/>
              <a:gd name="connsiteX14666" fmla="*/ 4202609 w 9636586"/>
              <a:gd name="connsiteY14666" fmla="*/ 517480 h 7041654"/>
              <a:gd name="connsiteX14667" fmla="*/ 4208171 w 9636586"/>
              <a:gd name="connsiteY14667" fmla="*/ 520506 h 7041654"/>
              <a:gd name="connsiteX14668" fmla="*/ 4211198 w 9636586"/>
              <a:gd name="connsiteY14668" fmla="*/ 521532 h 7041654"/>
              <a:gd name="connsiteX14669" fmla="*/ 4212719 w 9636586"/>
              <a:gd name="connsiteY14669" fmla="*/ 520019 h 7041654"/>
              <a:gd name="connsiteX14670" fmla="*/ 4213718 w 9636586"/>
              <a:gd name="connsiteY14670" fmla="*/ 518505 h 7041654"/>
              <a:gd name="connsiteX14671" fmla="*/ 4216760 w 9636586"/>
              <a:gd name="connsiteY14671" fmla="*/ 517480 h 7041654"/>
              <a:gd name="connsiteX14672" fmla="*/ 4220294 w 9636586"/>
              <a:gd name="connsiteY14672" fmla="*/ 515453 h 7041654"/>
              <a:gd name="connsiteX14673" fmla="*/ 4222306 w 9636586"/>
              <a:gd name="connsiteY14673" fmla="*/ 512940 h 7041654"/>
              <a:gd name="connsiteX14674" fmla="*/ 4224334 w 9636586"/>
              <a:gd name="connsiteY14674" fmla="*/ 516967 h 7041654"/>
              <a:gd name="connsiteX14675" fmla="*/ 4223827 w 9636586"/>
              <a:gd name="connsiteY14675" fmla="*/ 523532 h 7041654"/>
              <a:gd name="connsiteX14676" fmla="*/ 4222813 w 9636586"/>
              <a:gd name="connsiteY14676" fmla="*/ 530611 h 7041654"/>
              <a:gd name="connsiteX14677" fmla="*/ 4220294 w 9636586"/>
              <a:gd name="connsiteY14677" fmla="*/ 535663 h 7041654"/>
              <a:gd name="connsiteX14678" fmla="*/ 4222306 w 9636586"/>
              <a:gd name="connsiteY14678" fmla="*/ 536663 h 7041654"/>
              <a:gd name="connsiteX14679" fmla="*/ 4223320 w 9636586"/>
              <a:gd name="connsiteY14679" fmla="*/ 534150 h 7041654"/>
              <a:gd name="connsiteX14680" fmla="*/ 4225856 w 9636586"/>
              <a:gd name="connsiteY14680" fmla="*/ 528097 h 7041654"/>
              <a:gd name="connsiteX14681" fmla="*/ 4227361 w 9636586"/>
              <a:gd name="connsiteY14681" fmla="*/ 526071 h 7041654"/>
              <a:gd name="connsiteX14682" fmla="*/ 4232416 w 9636586"/>
              <a:gd name="connsiteY14682" fmla="*/ 523532 h 7041654"/>
              <a:gd name="connsiteX14683" fmla="*/ 4233430 w 9636586"/>
              <a:gd name="connsiteY14683" fmla="*/ 523045 h 7041654"/>
              <a:gd name="connsiteX14684" fmla="*/ 4235950 w 9636586"/>
              <a:gd name="connsiteY14684" fmla="*/ 523532 h 7041654"/>
              <a:gd name="connsiteX14685" fmla="*/ 4236457 w 9636586"/>
              <a:gd name="connsiteY14685" fmla="*/ 525071 h 7041654"/>
              <a:gd name="connsiteX14686" fmla="*/ 4236457 w 9636586"/>
              <a:gd name="connsiteY14686" fmla="*/ 526584 h 7041654"/>
              <a:gd name="connsiteX14687" fmla="*/ 4236964 w 9636586"/>
              <a:gd name="connsiteY14687" fmla="*/ 527071 h 7041654"/>
              <a:gd name="connsiteX14688" fmla="*/ 4238992 w 9636586"/>
              <a:gd name="connsiteY14688" fmla="*/ 529611 h 7041654"/>
              <a:gd name="connsiteX14689" fmla="*/ 4241005 w 9636586"/>
              <a:gd name="connsiteY14689" fmla="*/ 530098 h 7041654"/>
              <a:gd name="connsiteX14690" fmla="*/ 4244047 w 9636586"/>
              <a:gd name="connsiteY14690" fmla="*/ 528097 h 7041654"/>
              <a:gd name="connsiteX14691" fmla="*/ 4247581 w 9636586"/>
              <a:gd name="connsiteY14691" fmla="*/ 527584 h 7041654"/>
              <a:gd name="connsiteX14692" fmla="*/ 4248595 w 9636586"/>
              <a:gd name="connsiteY14692" fmla="*/ 527071 h 7041654"/>
              <a:gd name="connsiteX14693" fmla="*/ 4250607 w 9636586"/>
              <a:gd name="connsiteY14693" fmla="*/ 525071 h 7041654"/>
              <a:gd name="connsiteX14694" fmla="*/ 4252636 w 9636586"/>
              <a:gd name="connsiteY14694" fmla="*/ 517480 h 7041654"/>
              <a:gd name="connsiteX14695" fmla="*/ 4256676 w 9636586"/>
              <a:gd name="connsiteY14695" fmla="*/ 518505 h 7041654"/>
              <a:gd name="connsiteX14696" fmla="*/ 4260210 w 9636586"/>
              <a:gd name="connsiteY14696" fmla="*/ 518505 h 7041654"/>
              <a:gd name="connsiteX14697" fmla="*/ 4263744 w 9636586"/>
              <a:gd name="connsiteY14697" fmla="*/ 518505 h 7041654"/>
              <a:gd name="connsiteX14698" fmla="*/ 4266771 w 9636586"/>
              <a:gd name="connsiteY14698" fmla="*/ 517480 h 7041654"/>
              <a:gd name="connsiteX14699" fmla="*/ 4269813 w 9636586"/>
              <a:gd name="connsiteY14699" fmla="*/ 514966 h 7041654"/>
              <a:gd name="connsiteX14700" fmla="*/ 4277387 w 9636586"/>
              <a:gd name="connsiteY14700" fmla="*/ 505862 h 7041654"/>
              <a:gd name="connsiteX14701" fmla="*/ 4282949 w 9636586"/>
              <a:gd name="connsiteY14701" fmla="*/ 505862 h 7041654"/>
              <a:gd name="connsiteX14702" fmla="*/ 4284962 w 9636586"/>
              <a:gd name="connsiteY14702" fmla="*/ 506375 h 7041654"/>
              <a:gd name="connsiteX14703" fmla="*/ 4285469 w 9636586"/>
              <a:gd name="connsiteY14703" fmla="*/ 507888 h 7041654"/>
              <a:gd name="connsiteX14704" fmla="*/ 4285976 w 9636586"/>
              <a:gd name="connsiteY14704" fmla="*/ 508401 h 7041654"/>
              <a:gd name="connsiteX14705" fmla="*/ 4287497 w 9636586"/>
              <a:gd name="connsiteY14705" fmla="*/ 508888 h 7041654"/>
              <a:gd name="connsiteX14706" fmla="*/ 4291031 w 9636586"/>
              <a:gd name="connsiteY14706" fmla="*/ 509401 h 7041654"/>
              <a:gd name="connsiteX14707" fmla="*/ 4294565 w 9636586"/>
              <a:gd name="connsiteY14707" fmla="*/ 511427 h 7041654"/>
              <a:gd name="connsiteX14708" fmla="*/ 4297591 w 9636586"/>
              <a:gd name="connsiteY14708" fmla="*/ 510914 h 7041654"/>
              <a:gd name="connsiteX14709" fmla="*/ 4300634 w 9636586"/>
              <a:gd name="connsiteY14709" fmla="*/ 507888 h 7041654"/>
              <a:gd name="connsiteX14710" fmla="*/ 4304167 w 9636586"/>
              <a:gd name="connsiteY14710" fmla="*/ 511940 h 7041654"/>
              <a:gd name="connsiteX14711" fmla="*/ 4305181 w 9636586"/>
              <a:gd name="connsiteY14711" fmla="*/ 514966 h 7041654"/>
              <a:gd name="connsiteX14712" fmla="*/ 4304167 w 9636586"/>
              <a:gd name="connsiteY14712" fmla="*/ 515967 h 7041654"/>
              <a:gd name="connsiteX14713" fmla="*/ 4301140 w 9636586"/>
              <a:gd name="connsiteY14713" fmla="*/ 516967 h 7041654"/>
              <a:gd name="connsiteX14714" fmla="*/ 4299112 w 9636586"/>
              <a:gd name="connsiteY14714" fmla="*/ 517992 h 7041654"/>
              <a:gd name="connsiteX14715" fmla="*/ 4297591 w 9636586"/>
              <a:gd name="connsiteY14715" fmla="*/ 520506 h 7041654"/>
              <a:gd name="connsiteX14716" fmla="*/ 4296086 w 9636586"/>
              <a:gd name="connsiteY14716" fmla="*/ 523045 h 7041654"/>
              <a:gd name="connsiteX14717" fmla="*/ 4291538 w 9636586"/>
              <a:gd name="connsiteY14717" fmla="*/ 521532 h 7041654"/>
              <a:gd name="connsiteX14718" fmla="*/ 4286483 w 9636586"/>
              <a:gd name="connsiteY14718" fmla="*/ 524558 h 7041654"/>
              <a:gd name="connsiteX14719" fmla="*/ 4283456 w 9636586"/>
              <a:gd name="connsiteY14719" fmla="*/ 530098 h 7041654"/>
              <a:gd name="connsiteX14720" fmla="*/ 4285976 w 9636586"/>
              <a:gd name="connsiteY14720" fmla="*/ 534663 h 7041654"/>
              <a:gd name="connsiteX14721" fmla="*/ 4295579 w 9636586"/>
              <a:gd name="connsiteY14721" fmla="*/ 541715 h 7041654"/>
              <a:gd name="connsiteX14722" fmla="*/ 4306687 w 9636586"/>
              <a:gd name="connsiteY14722" fmla="*/ 546768 h 7041654"/>
              <a:gd name="connsiteX14723" fmla="*/ 4314784 w 9636586"/>
              <a:gd name="connsiteY14723" fmla="*/ 541715 h 7041654"/>
              <a:gd name="connsiteX14724" fmla="*/ 4319332 w 9636586"/>
              <a:gd name="connsiteY14724" fmla="*/ 540202 h 7041654"/>
              <a:gd name="connsiteX14725" fmla="*/ 4320330 w 9636586"/>
              <a:gd name="connsiteY14725" fmla="*/ 537689 h 7041654"/>
              <a:gd name="connsiteX14726" fmla="*/ 4321852 w 9636586"/>
              <a:gd name="connsiteY14726" fmla="*/ 534663 h 7041654"/>
              <a:gd name="connsiteX14727" fmla="*/ 4323373 w 9636586"/>
              <a:gd name="connsiteY14727" fmla="*/ 533149 h 7041654"/>
              <a:gd name="connsiteX14728" fmla="*/ 4326399 w 9636586"/>
              <a:gd name="connsiteY14728" fmla="*/ 531611 h 7041654"/>
              <a:gd name="connsiteX14729" fmla="*/ 4329426 w 9636586"/>
              <a:gd name="connsiteY14729" fmla="*/ 532637 h 7041654"/>
              <a:gd name="connsiteX14730" fmla="*/ 4331961 w 9636586"/>
              <a:gd name="connsiteY14730" fmla="*/ 534663 h 7041654"/>
              <a:gd name="connsiteX14731" fmla="*/ 4332960 w 9636586"/>
              <a:gd name="connsiteY14731" fmla="*/ 537689 h 7041654"/>
              <a:gd name="connsiteX14732" fmla="*/ 4333467 w 9636586"/>
              <a:gd name="connsiteY14732" fmla="*/ 538689 h 7041654"/>
              <a:gd name="connsiteX14733" fmla="*/ 4334481 w 9636586"/>
              <a:gd name="connsiteY14733" fmla="*/ 539202 h 7041654"/>
              <a:gd name="connsiteX14734" fmla="*/ 4335495 w 9636586"/>
              <a:gd name="connsiteY14734" fmla="*/ 540202 h 7041654"/>
              <a:gd name="connsiteX14735" fmla="*/ 4335495 w 9636586"/>
              <a:gd name="connsiteY14735" fmla="*/ 542228 h 7041654"/>
              <a:gd name="connsiteX14736" fmla="*/ 4335495 w 9636586"/>
              <a:gd name="connsiteY14736" fmla="*/ 544742 h 7041654"/>
              <a:gd name="connsiteX14737" fmla="*/ 4334988 w 9636586"/>
              <a:gd name="connsiteY14737" fmla="*/ 545768 h 7041654"/>
              <a:gd name="connsiteX14738" fmla="*/ 4334988 w 9636586"/>
              <a:gd name="connsiteY14738" fmla="*/ 547768 h 7041654"/>
              <a:gd name="connsiteX14739" fmla="*/ 4335495 w 9636586"/>
              <a:gd name="connsiteY14739" fmla="*/ 549794 h 7041654"/>
              <a:gd name="connsiteX14740" fmla="*/ 4345098 w 9636586"/>
              <a:gd name="connsiteY14740" fmla="*/ 540715 h 7041654"/>
              <a:gd name="connsiteX14741" fmla="*/ 4346096 w 9636586"/>
              <a:gd name="connsiteY14741" fmla="*/ 539689 h 7041654"/>
              <a:gd name="connsiteX14742" fmla="*/ 4347618 w 9636586"/>
              <a:gd name="connsiteY14742" fmla="*/ 541715 h 7041654"/>
              <a:gd name="connsiteX14743" fmla="*/ 4350644 w 9636586"/>
              <a:gd name="connsiteY14743" fmla="*/ 548281 h 7041654"/>
              <a:gd name="connsiteX14744" fmla="*/ 4351151 w 9636586"/>
              <a:gd name="connsiteY14744" fmla="*/ 550307 h 7041654"/>
              <a:gd name="connsiteX14745" fmla="*/ 4352165 w 9636586"/>
              <a:gd name="connsiteY14745" fmla="*/ 551820 h 7041654"/>
              <a:gd name="connsiteX14746" fmla="*/ 4355192 w 9636586"/>
              <a:gd name="connsiteY14746" fmla="*/ 552333 h 7041654"/>
              <a:gd name="connsiteX14747" fmla="*/ 4357727 w 9636586"/>
              <a:gd name="connsiteY14747" fmla="*/ 553333 h 7041654"/>
              <a:gd name="connsiteX14748" fmla="*/ 4358234 w 9636586"/>
              <a:gd name="connsiteY14748" fmla="*/ 556360 h 7041654"/>
              <a:gd name="connsiteX14749" fmla="*/ 4357220 w 9636586"/>
              <a:gd name="connsiteY14749" fmla="*/ 557386 h 7041654"/>
              <a:gd name="connsiteX14750" fmla="*/ 4353686 w 9636586"/>
              <a:gd name="connsiteY14750" fmla="*/ 557386 h 7041654"/>
              <a:gd name="connsiteX14751" fmla="*/ 4352165 w 9636586"/>
              <a:gd name="connsiteY14751" fmla="*/ 557873 h 7041654"/>
              <a:gd name="connsiteX14752" fmla="*/ 4352165 w 9636586"/>
              <a:gd name="connsiteY14752" fmla="*/ 559386 h 7041654"/>
              <a:gd name="connsiteX14753" fmla="*/ 4353179 w 9636586"/>
              <a:gd name="connsiteY14753" fmla="*/ 560899 h 7041654"/>
              <a:gd name="connsiteX14754" fmla="*/ 4354193 w 9636586"/>
              <a:gd name="connsiteY14754" fmla="*/ 561925 h 7041654"/>
              <a:gd name="connsiteX14755" fmla="*/ 4355192 w 9636586"/>
              <a:gd name="connsiteY14755" fmla="*/ 563951 h 7041654"/>
              <a:gd name="connsiteX14756" fmla="*/ 4356713 w 9636586"/>
              <a:gd name="connsiteY14756" fmla="*/ 566464 h 7041654"/>
              <a:gd name="connsiteX14757" fmla="*/ 4356713 w 9636586"/>
              <a:gd name="connsiteY14757" fmla="*/ 567977 h 7041654"/>
              <a:gd name="connsiteX14758" fmla="*/ 4356713 w 9636586"/>
              <a:gd name="connsiteY14758" fmla="*/ 573030 h 7041654"/>
              <a:gd name="connsiteX14759" fmla="*/ 4356713 w 9636586"/>
              <a:gd name="connsiteY14759" fmla="*/ 574030 h 7041654"/>
              <a:gd name="connsiteX14760" fmla="*/ 4355192 w 9636586"/>
              <a:gd name="connsiteY14760" fmla="*/ 576569 h 7041654"/>
              <a:gd name="connsiteX14761" fmla="*/ 4355192 w 9636586"/>
              <a:gd name="connsiteY14761" fmla="*/ 578082 h 7041654"/>
              <a:gd name="connsiteX14762" fmla="*/ 4356206 w 9636586"/>
              <a:gd name="connsiteY14762" fmla="*/ 580108 h 7041654"/>
              <a:gd name="connsiteX14763" fmla="*/ 4357220 w 9636586"/>
              <a:gd name="connsiteY14763" fmla="*/ 580595 h 7041654"/>
              <a:gd name="connsiteX14764" fmla="*/ 4359233 w 9636586"/>
              <a:gd name="connsiteY14764" fmla="*/ 580108 h 7041654"/>
              <a:gd name="connsiteX14765" fmla="*/ 4360754 w 9636586"/>
              <a:gd name="connsiteY14765" fmla="*/ 575056 h 7041654"/>
              <a:gd name="connsiteX14766" fmla="*/ 4368836 w 9636586"/>
              <a:gd name="connsiteY14766" fmla="*/ 570004 h 7041654"/>
              <a:gd name="connsiteX14767" fmla="*/ 4370357 w 9636586"/>
              <a:gd name="connsiteY14767" fmla="*/ 567977 h 7041654"/>
              <a:gd name="connsiteX14768" fmla="*/ 4371878 w 9636586"/>
              <a:gd name="connsiteY14768" fmla="*/ 563951 h 7041654"/>
              <a:gd name="connsiteX14769" fmla="*/ 4371878 w 9636586"/>
              <a:gd name="connsiteY14769" fmla="*/ 561412 h 7041654"/>
              <a:gd name="connsiteX14770" fmla="*/ 4372385 w 9636586"/>
              <a:gd name="connsiteY14770" fmla="*/ 559386 h 7041654"/>
              <a:gd name="connsiteX14771" fmla="*/ 4376426 w 9636586"/>
              <a:gd name="connsiteY14771" fmla="*/ 557873 h 7041654"/>
              <a:gd name="connsiteX14772" fmla="*/ 4389055 w 9636586"/>
              <a:gd name="connsiteY14772" fmla="*/ 568490 h 7041654"/>
              <a:gd name="connsiteX14773" fmla="*/ 4396630 w 9636586"/>
              <a:gd name="connsiteY14773" fmla="*/ 573543 h 7041654"/>
              <a:gd name="connsiteX14774" fmla="*/ 4406232 w 9636586"/>
              <a:gd name="connsiteY14774" fmla="*/ 576569 h 7041654"/>
              <a:gd name="connsiteX14775" fmla="*/ 4424930 w 9636586"/>
              <a:gd name="connsiteY14775" fmla="*/ 577569 h 7041654"/>
              <a:gd name="connsiteX14776" fmla="*/ 4433012 w 9636586"/>
              <a:gd name="connsiteY14776" fmla="*/ 575056 h 7041654"/>
              <a:gd name="connsiteX14777" fmla="*/ 4437560 w 9636586"/>
              <a:gd name="connsiteY14777" fmla="*/ 574543 h 7041654"/>
              <a:gd name="connsiteX14778" fmla="*/ 4439573 w 9636586"/>
              <a:gd name="connsiteY14778" fmla="*/ 577569 h 7041654"/>
              <a:gd name="connsiteX14779" fmla="*/ 4441601 w 9636586"/>
              <a:gd name="connsiteY14779" fmla="*/ 574543 h 7041654"/>
              <a:gd name="connsiteX14780" fmla="*/ 4447654 w 9636586"/>
              <a:gd name="connsiteY14780" fmla="*/ 571004 h 7041654"/>
              <a:gd name="connsiteX14781" fmla="*/ 4460806 w 9636586"/>
              <a:gd name="connsiteY14781" fmla="*/ 557873 h 7041654"/>
              <a:gd name="connsiteX14782" fmla="*/ 4462312 w 9636586"/>
              <a:gd name="connsiteY14782" fmla="*/ 556360 h 7041654"/>
              <a:gd name="connsiteX14783" fmla="*/ 4465846 w 9636586"/>
              <a:gd name="connsiteY14783" fmla="*/ 554846 h 7041654"/>
              <a:gd name="connsiteX14784" fmla="*/ 4471408 w 9636586"/>
              <a:gd name="connsiteY14784" fmla="*/ 554333 h 7041654"/>
              <a:gd name="connsiteX14785" fmla="*/ 4475448 w 9636586"/>
              <a:gd name="connsiteY14785" fmla="*/ 553333 h 7041654"/>
              <a:gd name="connsiteX14786" fmla="*/ 4476462 w 9636586"/>
              <a:gd name="connsiteY14786" fmla="*/ 554846 h 7041654"/>
              <a:gd name="connsiteX14787" fmla="*/ 4476462 w 9636586"/>
              <a:gd name="connsiteY14787" fmla="*/ 557386 h 7041654"/>
              <a:gd name="connsiteX14788" fmla="*/ 4475955 w 9636586"/>
              <a:gd name="connsiteY14788" fmla="*/ 561412 h 7041654"/>
              <a:gd name="connsiteX14789" fmla="*/ 4476462 w 9636586"/>
              <a:gd name="connsiteY14789" fmla="*/ 563438 h 7041654"/>
              <a:gd name="connsiteX14790" fmla="*/ 4477983 w 9636586"/>
              <a:gd name="connsiteY14790" fmla="*/ 564951 h 7041654"/>
              <a:gd name="connsiteX14791" fmla="*/ 4479996 w 9636586"/>
              <a:gd name="connsiteY14791" fmla="*/ 567977 h 7041654"/>
              <a:gd name="connsiteX14792" fmla="*/ 4481010 w 9636586"/>
              <a:gd name="connsiteY14792" fmla="*/ 568978 h 7041654"/>
              <a:gd name="connsiteX14793" fmla="*/ 4482024 w 9636586"/>
              <a:gd name="connsiteY14793" fmla="*/ 572029 h 7041654"/>
              <a:gd name="connsiteX14794" fmla="*/ 4483023 w 9636586"/>
              <a:gd name="connsiteY14794" fmla="*/ 573543 h 7041654"/>
              <a:gd name="connsiteX14795" fmla="*/ 4485051 w 9636586"/>
              <a:gd name="connsiteY14795" fmla="*/ 573543 h 7041654"/>
              <a:gd name="connsiteX14796" fmla="*/ 4487079 w 9636586"/>
              <a:gd name="connsiteY14796" fmla="*/ 572029 h 7041654"/>
              <a:gd name="connsiteX14797" fmla="*/ 4489092 w 9636586"/>
              <a:gd name="connsiteY14797" fmla="*/ 572029 h 7041654"/>
              <a:gd name="connsiteX14798" fmla="*/ 4490106 w 9636586"/>
              <a:gd name="connsiteY14798" fmla="*/ 574030 h 7041654"/>
              <a:gd name="connsiteX14799" fmla="*/ 4491120 w 9636586"/>
              <a:gd name="connsiteY14799" fmla="*/ 583135 h 7041654"/>
              <a:gd name="connsiteX14800" fmla="*/ 4493133 w 9636586"/>
              <a:gd name="connsiteY14800" fmla="*/ 587161 h 7041654"/>
              <a:gd name="connsiteX14801" fmla="*/ 4494147 w 9636586"/>
              <a:gd name="connsiteY14801" fmla="*/ 590187 h 7041654"/>
              <a:gd name="connsiteX14802" fmla="*/ 4498188 w 9636586"/>
              <a:gd name="connsiteY14802" fmla="*/ 591700 h 7041654"/>
              <a:gd name="connsiteX14803" fmla="*/ 4507790 w 9636586"/>
              <a:gd name="connsiteY14803" fmla="*/ 592213 h 7041654"/>
              <a:gd name="connsiteX14804" fmla="*/ 4510310 w 9636586"/>
              <a:gd name="connsiteY14804" fmla="*/ 592726 h 7041654"/>
              <a:gd name="connsiteX14805" fmla="*/ 4512338 w 9636586"/>
              <a:gd name="connsiteY14805" fmla="*/ 593213 h 7041654"/>
              <a:gd name="connsiteX14806" fmla="*/ 4515872 w 9636586"/>
              <a:gd name="connsiteY14806" fmla="*/ 594727 h 7041654"/>
              <a:gd name="connsiteX14807" fmla="*/ 4516886 w 9636586"/>
              <a:gd name="connsiteY14807" fmla="*/ 595240 h 7041654"/>
              <a:gd name="connsiteX14808" fmla="*/ 4517393 w 9636586"/>
              <a:gd name="connsiteY14808" fmla="*/ 596266 h 7041654"/>
              <a:gd name="connsiteX14809" fmla="*/ 4521434 w 9636586"/>
              <a:gd name="connsiteY14809" fmla="*/ 601805 h 7041654"/>
              <a:gd name="connsiteX14810" fmla="*/ 4522939 w 9636586"/>
              <a:gd name="connsiteY14810" fmla="*/ 605857 h 7041654"/>
              <a:gd name="connsiteX14811" fmla="*/ 4523446 w 9636586"/>
              <a:gd name="connsiteY14811" fmla="*/ 607370 h 7041654"/>
              <a:gd name="connsiteX14812" fmla="*/ 4531036 w 9636586"/>
              <a:gd name="connsiteY14812" fmla="*/ 610909 h 7041654"/>
              <a:gd name="connsiteX14813" fmla="*/ 4532035 w 9636586"/>
              <a:gd name="connsiteY14813" fmla="*/ 611910 h 7041654"/>
              <a:gd name="connsiteX14814" fmla="*/ 4532542 w 9636586"/>
              <a:gd name="connsiteY14814" fmla="*/ 613423 h 7041654"/>
              <a:gd name="connsiteX14815" fmla="*/ 4537090 w 9636586"/>
              <a:gd name="connsiteY14815" fmla="*/ 617449 h 7041654"/>
              <a:gd name="connsiteX14816" fmla="*/ 4539118 w 9636586"/>
              <a:gd name="connsiteY14816" fmla="*/ 618475 h 7041654"/>
              <a:gd name="connsiteX14817" fmla="*/ 4541638 w 9636586"/>
              <a:gd name="connsiteY14817" fmla="*/ 617962 h 7041654"/>
              <a:gd name="connsiteX14818" fmla="*/ 4546692 w 9636586"/>
              <a:gd name="connsiteY14818" fmla="*/ 615449 h 7041654"/>
              <a:gd name="connsiteX14819" fmla="*/ 4550226 w 9636586"/>
              <a:gd name="connsiteY14819" fmla="*/ 614423 h 7041654"/>
              <a:gd name="connsiteX14820" fmla="*/ 4553268 w 9636586"/>
              <a:gd name="connsiteY14820" fmla="*/ 613936 h 7041654"/>
              <a:gd name="connsiteX14821" fmla="*/ 4555788 w 9636586"/>
              <a:gd name="connsiteY14821" fmla="*/ 613936 h 7041654"/>
              <a:gd name="connsiteX14822" fmla="*/ 4559322 w 9636586"/>
              <a:gd name="connsiteY14822" fmla="*/ 615449 h 7041654"/>
              <a:gd name="connsiteX14823" fmla="*/ 4561857 w 9636586"/>
              <a:gd name="connsiteY14823" fmla="*/ 617962 h 7041654"/>
              <a:gd name="connsiteX14824" fmla="*/ 4564884 w 9636586"/>
              <a:gd name="connsiteY14824" fmla="*/ 620989 h 7041654"/>
              <a:gd name="connsiteX14825" fmla="*/ 4566912 w 9636586"/>
              <a:gd name="connsiteY14825" fmla="*/ 623527 h 7041654"/>
              <a:gd name="connsiteX14826" fmla="*/ 4571444 w 9636586"/>
              <a:gd name="connsiteY14826" fmla="*/ 624015 h 7041654"/>
              <a:gd name="connsiteX14827" fmla="*/ 4569939 w 9636586"/>
              <a:gd name="connsiteY14827" fmla="*/ 620501 h 7041654"/>
              <a:gd name="connsiteX14828" fmla="*/ 4563870 w 9636586"/>
              <a:gd name="connsiteY14828" fmla="*/ 614936 h 7041654"/>
              <a:gd name="connsiteX14829" fmla="*/ 4561857 w 9636586"/>
              <a:gd name="connsiteY14829" fmla="*/ 611397 h 7041654"/>
              <a:gd name="connsiteX14830" fmla="*/ 4565391 w 9636586"/>
              <a:gd name="connsiteY14830" fmla="*/ 611397 h 7041654"/>
              <a:gd name="connsiteX14831" fmla="*/ 4571951 w 9636586"/>
              <a:gd name="connsiteY14831" fmla="*/ 609371 h 7041654"/>
              <a:gd name="connsiteX14832" fmla="*/ 4575500 w 9636586"/>
              <a:gd name="connsiteY14832" fmla="*/ 609371 h 7041654"/>
              <a:gd name="connsiteX14833" fmla="*/ 4579034 w 9636586"/>
              <a:gd name="connsiteY14833" fmla="*/ 611397 h 7041654"/>
              <a:gd name="connsiteX14834" fmla="*/ 4581554 w 9636586"/>
              <a:gd name="connsiteY14834" fmla="*/ 613423 h 7041654"/>
              <a:gd name="connsiteX14835" fmla="*/ 4584596 w 9636586"/>
              <a:gd name="connsiteY14835" fmla="*/ 614936 h 7041654"/>
              <a:gd name="connsiteX14836" fmla="*/ 4588637 w 9636586"/>
              <a:gd name="connsiteY14836" fmla="*/ 615449 h 7041654"/>
              <a:gd name="connsiteX14837" fmla="*/ 4592171 w 9636586"/>
              <a:gd name="connsiteY14837" fmla="*/ 614423 h 7041654"/>
              <a:gd name="connsiteX14838" fmla="*/ 4594184 w 9636586"/>
              <a:gd name="connsiteY14838" fmla="*/ 612423 h 7041654"/>
              <a:gd name="connsiteX14839" fmla="*/ 4594184 w 9636586"/>
              <a:gd name="connsiteY14839" fmla="*/ 610909 h 7041654"/>
              <a:gd name="connsiteX14840" fmla="*/ 4590650 w 9636586"/>
              <a:gd name="connsiteY14840" fmla="*/ 609371 h 7041654"/>
              <a:gd name="connsiteX14841" fmla="*/ 4586609 w 9636586"/>
              <a:gd name="connsiteY14841" fmla="*/ 609371 h 7041654"/>
              <a:gd name="connsiteX14842" fmla="*/ 4584089 w 9636586"/>
              <a:gd name="connsiteY14842" fmla="*/ 608371 h 7041654"/>
              <a:gd name="connsiteX14843" fmla="*/ 4575992 w 9636586"/>
              <a:gd name="connsiteY14843" fmla="*/ 602318 h 7041654"/>
              <a:gd name="connsiteX14844" fmla="*/ 4574994 w 9636586"/>
              <a:gd name="connsiteY14844" fmla="*/ 601292 h 7041654"/>
              <a:gd name="connsiteX14845" fmla="*/ 4575992 w 9636586"/>
              <a:gd name="connsiteY14845" fmla="*/ 600805 h 7041654"/>
              <a:gd name="connsiteX14846" fmla="*/ 4585595 w 9636586"/>
              <a:gd name="connsiteY14846" fmla="*/ 596753 h 7041654"/>
              <a:gd name="connsiteX14847" fmla="*/ 4587116 w 9636586"/>
              <a:gd name="connsiteY14847" fmla="*/ 595753 h 7041654"/>
              <a:gd name="connsiteX14848" fmla="*/ 4588637 w 9636586"/>
              <a:gd name="connsiteY14848" fmla="*/ 593726 h 7041654"/>
              <a:gd name="connsiteX14849" fmla="*/ 4589129 w 9636586"/>
              <a:gd name="connsiteY14849" fmla="*/ 593213 h 7041654"/>
              <a:gd name="connsiteX14850" fmla="*/ 4588637 w 9636586"/>
              <a:gd name="connsiteY14850" fmla="*/ 592213 h 7041654"/>
              <a:gd name="connsiteX14851" fmla="*/ 4588130 w 9636586"/>
              <a:gd name="connsiteY14851" fmla="*/ 589700 h 7041654"/>
              <a:gd name="connsiteX14852" fmla="*/ 4591664 w 9636586"/>
              <a:gd name="connsiteY14852" fmla="*/ 586161 h 7041654"/>
              <a:gd name="connsiteX14853" fmla="*/ 4599745 w 9636586"/>
              <a:gd name="connsiteY14853" fmla="*/ 583622 h 7041654"/>
              <a:gd name="connsiteX14854" fmla="*/ 4607827 w 9636586"/>
              <a:gd name="connsiteY14854" fmla="*/ 582109 h 7041654"/>
              <a:gd name="connsiteX14855" fmla="*/ 4612375 w 9636586"/>
              <a:gd name="connsiteY14855" fmla="*/ 582109 h 7041654"/>
              <a:gd name="connsiteX14856" fmla="*/ 4609348 w 9636586"/>
              <a:gd name="connsiteY14856" fmla="*/ 585648 h 7041654"/>
              <a:gd name="connsiteX14857" fmla="*/ 4612375 w 9636586"/>
              <a:gd name="connsiteY14857" fmla="*/ 586648 h 7041654"/>
              <a:gd name="connsiteX14858" fmla="*/ 4617937 w 9636586"/>
              <a:gd name="connsiteY14858" fmla="*/ 586648 h 7041654"/>
              <a:gd name="connsiteX14859" fmla="*/ 4621978 w 9636586"/>
              <a:gd name="connsiteY14859" fmla="*/ 586161 h 7041654"/>
              <a:gd name="connsiteX14860" fmla="*/ 4626018 w 9636586"/>
              <a:gd name="connsiteY14860" fmla="*/ 584135 h 7041654"/>
              <a:gd name="connsiteX14861" fmla="*/ 4629045 w 9636586"/>
              <a:gd name="connsiteY14861" fmla="*/ 582622 h 7041654"/>
              <a:gd name="connsiteX14862" fmla="*/ 4634607 w 9636586"/>
              <a:gd name="connsiteY14862" fmla="*/ 576569 h 7041654"/>
              <a:gd name="connsiteX14863" fmla="*/ 4637649 w 9636586"/>
              <a:gd name="connsiteY14863" fmla="*/ 582109 h 7041654"/>
              <a:gd name="connsiteX14864" fmla="*/ 4640169 w 9636586"/>
              <a:gd name="connsiteY14864" fmla="*/ 584135 h 7041654"/>
              <a:gd name="connsiteX14865" fmla="*/ 4643196 w 9636586"/>
              <a:gd name="connsiteY14865" fmla="*/ 584647 h 7041654"/>
              <a:gd name="connsiteX14866" fmla="*/ 4650278 w 9636586"/>
              <a:gd name="connsiteY14866" fmla="*/ 578082 h 7041654"/>
              <a:gd name="connsiteX14867" fmla="*/ 4651277 w 9636586"/>
              <a:gd name="connsiteY14867" fmla="*/ 577569 h 7041654"/>
              <a:gd name="connsiteX14868" fmla="*/ 4655825 w 9636586"/>
              <a:gd name="connsiteY14868" fmla="*/ 576056 h 7041654"/>
              <a:gd name="connsiteX14869" fmla="*/ 4657346 w 9636586"/>
              <a:gd name="connsiteY14869" fmla="*/ 574543 h 7041654"/>
              <a:gd name="connsiteX14870" fmla="*/ 4659866 w 9636586"/>
              <a:gd name="connsiteY14870" fmla="*/ 571004 h 7041654"/>
              <a:gd name="connsiteX14871" fmla="*/ 4659374 w 9636586"/>
              <a:gd name="connsiteY14871" fmla="*/ 568978 h 7041654"/>
              <a:gd name="connsiteX14872" fmla="*/ 4656332 w 9636586"/>
              <a:gd name="connsiteY14872" fmla="*/ 568490 h 7041654"/>
              <a:gd name="connsiteX14873" fmla="*/ 4653305 w 9636586"/>
              <a:gd name="connsiteY14873" fmla="*/ 568978 h 7041654"/>
              <a:gd name="connsiteX14874" fmla="*/ 4644210 w 9636586"/>
              <a:gd name="connsiteY14874" fmla="*/ 576056 h 7041654"/>
              <a:gd name="connsiteX14875" fmla="*/ 4641690 w 9636586"/>
              <a:gd name="connsiteY14875" fmla="*/ 576569 h 7041654"/>
              <a:gd name="connsiteX14876" fmla="*/ 4640169 w 9636586"/>
              <a:gd name="connsiteY14876" fmla="*/ 573543 h 7041654"/>
              <a:gd name="connsiteX14877" fmla="*/ 4640676 w 9636586"/>
              <a:gd name="connsiteY14877" fmla="*/ 570004 h 7041654"/>
              <a:gd name="connsiteX14878" fmla="*/ 4643196 w 9636586"/>
              <a:gd name="connsiteY14878" fmla="*/ 563951 h 7041654"/>
              <a:gd name="connsiteX14879" fmla="*/ 4644210 w 9636586"/>
              <a:gd name="connsiteY14879" fmla="*/ 557386 h 7041654"/>
              <a:gd name="connsiteX14880" fmla="*/ 4646238 w 9636586"/>
              <a:gd name="connsiteY14880" fmla="*/ 555359 h 7041654"/>
              <a:gd name="connsiteX14881" fmla="*/ 4650278 w 9636586"/>
              <a:gd name="connsiteY14881" fmla="*/ 555359 h 7041654"/>
              <a:gd name="connsiteX14882" fmla="*/ 4651277 w 9636586"/>
              <a:gd name="connsiteY14882" fmla="*/ 555359 h 7041654"/>
              <a:gd name="connsiteX14883" fmla="*/ 4652291 w 9636586"/>
              <a:gd name="connsiteY14883" fmla="*/ 556360 h 7041654"/>
              <a:gd name="connsiteX14884" fmla="*/ 4652798 w 9636586"/>
              <a:gd name="connsiteY14884" fmla="*/ 557873 h 7041654"/>
              <a:gd name="connsiteX14885" fmla="*/ 4655333 w 9636586"/>
              <a:gd name="connsiteY14885" fmla="*/ 557873 h 7041654"/>
              <a:gd name="connsiteX14886" fmla="*/ 4656839 w 9636586"/>
              <a:gd name="connsiteY14886" fmla="*/ 557873 h 7041654"/>
              <a:gd name="connsiteX14887" fmla="*/ 4658360 w 9636586"/>
              <a:gd name="connsiteY14887" fmla="*/ 556360 h 7041654"/>
              <a:gd name="connsiteX14888" fmla="*/ 4658867 w 9636586"/>
              <a:gd name="connsiteY14888" fmla="*/ 555359 h 7041654"/>
              <a:gd name="connsiteX14889" fmla="*/ 4659866 w 9636586"/>
              <a:gd name="connsiteY14889" fmla="*/ 553333 h 7041654"/>
              <a:gd name="connsiteX14890" fmla="*/ 4662908 w 9636586"/>
              <a:gd name="connsiteY14890" fmla="*/ 551820 h 7041654"/>
              <a:gd name="connsiteX14891" fmla="*/ 4666442 w 9636586"/>
              <a:gd name="connsiteY14891" fmla="*/ 550307 h 7041654"/>
              <a:gd name="connsiteX14892" fmla="*/ 4669976 w 9636586"/>
              <a:gd name="connsiteY14892" fmla="*/ 550307 h 7041654"/>
              <a:gd name="connsiteX14893" fmla="*/ 4674523 w 9636586"/>
              <a:gd name="connsiteY14893" fmla="*/ 552333 h 7041654"/>
              <a:gd name="connsiteX14894" fmla="*/ 4681606 w 9636586"/>
              <a:gd name="connsiteY14894" fmla="*/ 548281 h 7041654"/>
              <a:gd name="connsiteX14895" fmla="*/ 4688674 w 9636586"/>
              <a:gd name="connsiteY14895" fmla="*/ 542228 h 7041654"/>
              <a:gd name="connsiteX14896" fmla="*/ 4694236 w 9636586"/>
              <a:gd name="connsiteY14896" fmla="*/ 538689 h 7041654"/>
              <a:gd name="connsiteX14897" fmla="*/ 4694743 w 9636586"/>
              <a:gd name="connsiteY14897" fmla="*/ 537689 h 7041654"/>
              <a:gd name="connsiteX14898" fmla="*/ 4696248 w 9636586"/>
              <a:gd name="connsiteY14898" fmla="*/ 534663 h 7041654"/>
              <a:gd name="connsiteX14899" fmla="*/ 4697770 w 9636586"/>
              <a:gd name="connsiteY14899" fmla="*/ 533637 h 7041654"/>
              <a:gd name="connsiteX14900" fmla="*/ 4700289 w 9636586"/>
              <a:gd name="connsiteY14900" fmla="*/ 533637 h 7041654"/>
              <a:gd name="connsiteX14901" fmla="*/ 4702317 w 9636586"/>
              <a:gd name="connsiteY14901" fmla="*/ 533149 h 7041654"/>
              <a:gd name="connsiteX14902" fmla="*/ 4704330 w 9636586"/>
              <a:gd name="connsiteY14902" fmla="*/ 528097 h 7041654"/>
              <a:gd name="connsiteX14903" fmla="*/ 4703838 w 9636586"/>
              <a:gd name="connsiteY14903" fmla="*/ 524558 h 7041654"/>
              <a:gd name="connsiteX14904" fmla="*/ 4702317 w 9636586"/>
              <a:gd name="connsiteY14904" fmla="*/ 521019 h 7041654"/>
              <a:gd name="connsiteX14905" fmla="*/ 4700796 w 9636586"/>
              <a:gd name="connsiteY14905" fmla="*/ 516967 h 7041654"/>
              <a:gd name="connsiteX14906" fmla="*/ 4702824 w 9636586"/>
              <a:gd name="connsiteY14906" fmla="*/ 514453 h 7041654"/>
              <a:gd name="connsiteX14907" fmla="*/ 4707372 w 9636586"/>
              <a:gd name="connsiteY14907" fmla="*/ 514966 h 7041654"/>
              <a:gd name="connsiteX14908" fmla="*/ 4711920 w 9636586"/>
              <a:gd name="connsiteY14908" fmla="*/ 516967 h 7041654"/>
              <a:gd name="connsiteX14909" fmla="*/ 4714947 w 9636586"/>
              <a:gd name="connsiteY14909" fmla="*/ 518505 h 7041654"/>
              <a:gd name="connsiteX14910" fmla="*/ 4715454 w 9636586"/>
              <a:gd name="connsiteY14910" fmla="*/ 526071 h 7041654"/>
              <a:gd name="connsiteX14911" fmla="*/ 4709892 w 9636586"/>
              <a:gd name="connsiteY14911" fmla="*/ 533149 h 7041654"/>
              <a:gd name="connsiteX14912" fmla="*/ 4694743 w 9636586"/>
              <a:gd name="connsiteY14912" fmla="*/ 546768 h 7041654"/>
              <a:gd name="connsiteX14913" fmla="*/ 4688674 w 9636586"/>
              <a:gd name="connsiteY14913" fmla="*/ 554846 h 7041654"/>
              <a:gd name="connsiteX14914" fmla="*/ 4685140 w 9636586"/>
              <a:gd name="connsiteY14914" fmla="*/ 557386 h 7041654"/>
              <a:gd name="connsiteX14915" fmla="*/ 4678057 w 9636586"/>
              <a:gd name="connsiteY14915" fmla="*/ 558386 h 7041654"/>
              <a:gd name="connsiteX14916" fmla="*/ 4677058 w 9636586"/>
              <a:gd name="connsiteY14916" fmla="*/ 559386 h 7041654"/>
              <a:gd name="connsiteX14917" fmla="*/ 4675537 w 9636586"/>
              <a:gd name="connsiteY14917" fmla="*/ 560899 h 7041654"/>
              <a:gd name="connsiteX14918" fmla="*/ 4675537 w 9636586"/>
              <a:gd name="connsiteY14918" fmla="*/ 563438 h 7041654"/>
              <a:gd name="connsiteX14919" fmla="*/ 4677058 w 9636586"/>
              <a:gd name="connsiteY14919" fmla="*/ 563951 h 7041654"/>
              <a:gd name="connsiteX14920" fmla="*/ 4679071 w 9636586"/>
              <a:gd name="connsiteY14920" fmla="*/ 563951 h 7041654"/>
              <a:gd name="connsiteX14921" fmla="*/ 4684126 w 9636586"/>
              <a:gd name="connsiteY14921" fmla="*/ 561925 h 7041654"/>
              <a:gd name="connsiteX14922" fmla="*/ 4697262 w 9636586"/>
              <a:gd name="connsiteY14922" fmla="*/ 560899 h 7041654"/>
              <a:gd name="connsiteX14923" fmla="*/ 4700289 w 9636586"/>
              <a:gd name="connsiteY14923" fmla="*/ 560412 h 7041654"/>
              <a:gd name="connsiteX14924" fmla="*/ 4706358 w 9636586"/>
              <a:gd name="connsiteY14924" fmla="*/ 556360 h 7041654"/>
              <a:gd name="connsiteX14925" fmla="*/ 4710399 w 9636586"/>
              <a:gd name="connsiteY14925" fmla="*/ 556360 h 7041654"/>
              <a:gd name="connsiteX14926" fmla="*/ 4710399 w 9636586"/>
              <a:gd name="connsiteY14926" fmla="*/ 557873 h 7041654"/>
              <a:gd name="connsiteX14927" fmla="*/ 4707372 w 9636586"/>
              <a:gd name="connsiteY14927" fmla="*/ 559386 h 7041654"/>
              <a:gd name="connsiteX14928" fmla="*/ 4697770 w 9636586"/>
              <a:gd name="connsiteY14928" fmla="*/ 561925 h 7041654"/>
              <a:gd name="connsiteX14929" fmla="*/ 4692715 w 9636586"/>
              <a:gd name="connsiteY14929" fmla="*/ 565464 h 7041654"/>
              <a:gd name="connsiteX14930" fmla="*/ 4685140 w 9636586"/>
              <a:gd name="connsiteY14930" fmla="*/ 572029 h 7041654"/>
              <a:gd name="connsiteX14931" fmla="*/ 4679578 w 9636586"/>
              <a:gd name="connsiteY14931" fmla="*/ 579082 h 7041654"/>
              <a:gd name="connsiteX14932" fmla="*/ 4672511 w 9636586"/>
              <a:gd name="connsiteY14932" fmla="*/ 585648 h 7041654"/>
              <a:gd name="connsiteX14933" fmla="*/ 4669976 w 9636586"/>
              <a:gd name="connsiteY14933" fmla="*/ 588674 h 7041654"/>
              <a:gd name="connsiteX14934" fmla="*/ 4663922 w 9636586"/>
              <a:gd name="connsiteY14934" fmla="*/ 593213 h 7041654"/>
              <a:gd name="connsiteX14935" fmla="*/ 4662401 w 9636586"/>
              <a:gd name="connsiteY14935" fmla="*/ 594727 h 7041654"/>
              <a:gd name="connsiteX14936" fmla="*/ 4659866 w 9636586"/>
              <a:gd name="connsiteY14936" fmla="*/ 596266 h 7041654"/>
              <a:gd name="connsiteX14937" fmla="*/ 4659866 w 9636586"/>
              <a:gd name="connsiteY14937" fmla="*/ 601292 h 7041654"/>
              <a:gd name="connsiteX14938" fmla="*/ 4661894 w 9636586"/>
              <a:gd name="connsiteY14938" fmla="*/ 607858 h 7041654"/>
              <a:gd name="connsiteX14939" fmla="*/ 4663922 w 9636586"/>
              <a:gd name="connsiteY14939" fmla="*/ 612423 h 7041654"/>
              <a:gd name="connsiteX14940" fmla="*/ 4669468 w 9636586"/>
              <a:gd name="connsiteY14940" fmla="*/ 616962 h 7041654"/>
              <a:gd name="connsiteX14941" fmla="*/ 4674016 w 9636586"/>
              <a:gd name="connsiteY14941" fmla="*/ 620989 h 7041654"/>
              <a:gd name="connsiteX14942" fmla="*/ 4672511 w 9636586"/>
              <a:gd name="connsiteY14942" fmla="*/ 628067 h 7041654"/>
              <a:gd name="connsiteX14943" fmla="*/ 4677058 w 9636586"/>
              <a:gd name="connsiteY14943" fmla="*/ 619988 h 7041654"/>
              <a:gd name="connsiteX14944" fmla="*/ 4679578 w 9636586"/>
              <a:gd name="connsiteY14944" fmla="*/ 616962 h 7041654"/>
              <a:gd name="connsiteX14945" fmla="*/ 4682098 w 9636586"/>
              <a:gd name="connsiteY14945" fmla="*/ 618475 h 7041654"/>
              <a:gd name="connsiteX14946" fmla="*/ 4684126 w 9636586"/>
              <a:gd name="connsiteY14946" fmla="*/ 618475 h 7041654"/>
              <a:gd name="connsiteX14947" fmla="*/ 4685140 w 9636586"/>
              <a:gd name="connsiteY14947" fmla="*/ 612423 h 7041654"/>
              <a:gd name="connsiteX14948" fmla="*/ 4688167 w 9636586"/>
              <a:gd name="connsiteY14948" fmla="*/ 608884 h 7041654"/>
              <a:gd name="connsiteX14949" fmla="*/ 4696756 w 9636586"/>
              <a:gd name="connsiteY14949" fmla="*/ 602831 h 7041654"/>
              <a:gd name="connsiteX14950" fmla="*/ 4703331 w 9636586"/>
              <a:gd name="connsiteY14950" fmla="*/ 595753 h 7041654"/>
              <a:gd name="connsiteX14951" fmla="*/ 4705344 w 9636586"/>
              <a:gd name="connsiteY14951" fmla="*/ 594727 h 7041654"/>
              <a:gd name="connsiteX14952" fmla="*/ 4706358 w 9636586"/>
              <a:gd name="connsiteY14952" fmla="*/ 595240 h 7041654"/>
              <a:gd name="connsiteX14953" fmla="*/ 4707372 w 9636586"/>
              <a:gd name="connsiteY14953" fmla="*/ 596753 h 7041654"/>
              <a:gd name="connsiteX14954" fmla="*/ 4708878 w 9636586"/>
              <a:gd name="connsiteY14954" fmla="*/ 599292 h 7041654"/>
              <a:gd name="connsiteX14955" fmla="*/ 4709385 w 9636586"/>
              <a:gd name="connsiteY14955" fmla="*/ 601292 h 7041654"/>
              <a:gd name="connsiteX14956" fmla="*/ 4709892 w 9636586"/>
              <a:gd name="connsiteY14956" fmla="*/ 601805 h 7041654"/>
              <a:gd name="connsiteX14957" fmla="*/ 4711413 w 9636586"/>
              <a:gd name="connsiteY14957" fmla="*/ 599779 h 7041654"/>
              <a:gd name="connsiteX14958" fmla="*/ 4713426 w 9636586"/>
              <a:gd name="connsiteY14958" fmla="*/ 596266 h 7041654"/>
              <a:gd name="connsiteX14959" fmla="*/ 4714440 w 9636586"/>
              <a:gd name="connsiteY14959" fmla="*/ 594727 h 7041654"/>
              <a:gd name="connsiteX14960" fmla="*/ 4715961 w 9636586"/>
              <a:gd name="connsiteY14960" fmla="*/ 594727 h 7041654"/>
              <a:gd name="connsiteX14961" fmla="*/ 4718988 w 9636586"/>
              <a:gd name="connsiteY14961" fmla="*/ 594727 h 7041654"/>
              <a:gd name="connsiteX14962" fmla="*/ 4721016 w 9636586"/>
              <a:gd name="connsiteY14962" fmla="*/ 593726 h 7041654"/>
              <a:gd name="connsiteX14963" fmla="*/ 4733645 w 9636586"/>
              <a:gd name="connsiteY14963" fmla="*/ 581108 h 7041654"/>
              <a:gd name="connsiteX14964" fmla="*/ 4738193 w 9636586"/>
              <a:gd name="connsiteY14964" fmla="*/ 577569 h 7041654"/>
              <a:gd name="connsiteX14965" fmla="*/ 4737686 w 9636586"/>
              <a:gd name="connsiteY14965" fmla="*/ 581108 h 7041654"/>
              <a:gd name="connsiteX14966" fmla="*/ 4735151 w 9636586"/>
              <a:gd name="connsiteY14966" fmla="*/ 585648 h 7041654"/>
              <a:gd name="connsiteX14967" fmla="*/ 4731617 w 9636586"/>
              <a:gd name="connsiteY14967" fmla="*/ 589187 h 7041654"/>
              <a:gd name="connsiteX14968" fmla="*/ 4729097 w 9636586"/>
              <a:gd name="connsiteY14968" fmla="*/ 590187 h 7041654"/>
              <a:gd name="connsiteX14969" fmla="*/ 4728590 w 9636586"/>
              <a:gd name="connsiteY14969" fmla="*/ 590700 h 7041654"/>
              <a:gd name="connsiteX14970" fmla="*/ 4726070 w 9636586"/>
              <a:gd name="connsiteY14970" fmla="*/ 594727 h 7041654"/>
              <a:gd name="connsiteX14971" fmla="*/ 4725564 w 9636586"/>
              <a:gd name="connsiteY14971" fmla="*/ 595240 h 7041654"/>
              <a:gd name="connsiteX14972" fmla="*/ 4725564 w 9636586"/>
              <a:gd name="connsiteY14972" fmla="*/ 597778 h 7041654"/>
              <a:gd name="connsiteX14973" fmla="*/ 4724549 w 9636586"/>
              <a:gd name="connsiteY14973" fmla="*/ 598779 h 7041654"/>
              <a:gd name="connsiteX14974" fmla="*/ 4718480 w 9636586"/>
              <a:gd name="connsiteY14974" fmla="*/ 602318 h 7041654"/>
              <a:gd name="connsiteX14975" fmla="*/ 4715961 w 9636586"/>
              <a:gd name="connsiteY14975" fmla="*/ 603318 h 7041654"/>
              <a:gd name="connsiteX14976" fmla="*/ 4714947 w 9636586"/>
              <a:gd name="connsiteY14976" fmla="*/ 605857 h 7041654"/>
              <a:gd name="connsiteX14977" fmla="*/ 4714440 w 9636586"/>
              <a:gd name="connsiteY14977" fmla="*/ 608371 h 7041654"/>
              <a:gd name="connsiteX14978" fmla="*/ 4715454 w 9636586"/>
              <a:gd name="connsiteY14978" fmla="*/ 609371 h 7041654"/>
              <a:gd name="connsiteX14979" fmla="*/ 4716468 w 9636586"/>
              <a:gd name="connsiteY14979" fmla="*/ 610909 h 7041654"/>
              <a:gd name="connsiteX14980" fmla="*/ 4717974 w 9636586"/>
              <a:gd name="connsiteY14980" fmla="*/ 611910 h 7041654"/>
              <a:gd name="connsiteX14981" fmla="*/ 4718988 w 9636586"/>
              <a:gd name="connsiteY14981" fmla="*/ 617449 h 7041654"/>
              <a:gd name="connsiteX14982" fmla="*/ 4722521 w 9636586"/>
              <a:gd name="connsiteY14982" fmla="*/ 618475 h 7041654"/>
              <a:gd name="connsiteX14983" fmla="*/ 4727069 w 9636586"/>
              <a:gd name="connsiteY14983" fmla="*/ 617449 h 7041654"/>
              <a:gd name="connsiteX14984" fmla="*/ 4730603 w 9636586"/>
              <a:gd name="connsiteY14984" fmla="*/ 615449 h 7041654"/>
              <a:gd name="connsiteX14985" fmla="*/ 4733138 w 9636586"/>
              <a:gd name="connsiteY14985" fmla="*/ 613936 h 7041654"/>
              <a:gd name="connsiteX14986" fmla="*/ 4736672 w 9636586"/>
              <a:gd name="connsiteY14986" fmla="*/ 611910 h 7041654"/>
              <a:gd name="connsiteX14987" fmla="*/ 4740206 w 9636586"/>
              <a:gd name="connsiteY14987" fmla="*/ 611910 h 7041654"/>
              <a:gd name="connsiteX14988" fmla="*/ 4741220 w 9636586"/>
              <a:gd name="connsiteY14988" fmla="*/ 616449 h 7041654"/>
              <a:gd name="connsiteX14989" fmla="*/ 4740713 w 9636586"/>
              <a:gd name="connsiteY14989" fmla="*/ 618475 h 7041654"/>
              <a:gd name="connsiteX14990" fmla="*/ 4738193 w 9636586"/>
              <a:gd name="connsiteY14990" fmla="*/ 619988 h 7041654"/>
              <a:gd name="connsiteX14991" fmla="*/ 4736672 w 9636586"/>
              <a:gd name="connsiteY14991" fmla="*/ 619988 h 7041654"/>
              <a:gd name="connsiteX14992" fmla="*/ 4735658 w 9636586"/>
              <a:gd name="connsiteY14992" fmla="*/ 620501 h 7041654"/>
              <a:gd name="connsiteX14993" fmla="*/ 4735151 w 9636586"/>
              <a:gd name="connsiteY14993" fmla="*/ 622015 h 7041654"/>
              <a:gd name="connsiteX14994" fmla="*/ 4733138 w 9636586"/>
              <a:gd name="connsiteY14994" fmla="*/ 628067 h 7041654"/>
              <a:gd name="connsiteX14995" fmla="*/ 4725564 w 9636586"/>
              <a:gd name="connsiteY14995" fmla="*/ 636658 h 7041654"/>
              <a:gd name="connsiteX14996" fmla="*/ 4724549 w 9636586"/>
              <a:gd name="connsiteY14996" fmla="*/ 638659 h 7041654"/>
              <a:gd name="connsiteX14997" fmla="*/ 4724549 w 9636586"/>
              <a:gd name="connsiteY14997" fmla="*/ 640685 h 7041654"/>
              <a:gd name="connsiteX14998" fmla="*/ 4725056 w 9636586"/>
              <a:gd name="connsiteY14998" fmla="*/ 643224 h 7041654"/>
              <a:gd name="connsiteX14999" fmla="*/ 4726070 w 9636586"/>
              <a:gd name="connsiteY14999" fmla="*/ 645224 h 7041654"/>
              <a:gd name="connsiteX15000" fmla="*/ 4728083 w 9636586"/>
              <a:gd name="connsiteY15000" fmla="*/ 644737 h 7041654"/>
              <a:gd name="connsiteX15001" fmla="*/ 4730603 w 9636586"/>
              <a:gd name="connsiteY15001" fmla="*/ 642711 h 7041654"/>
              <a:gd name="connsiteX15002" fmla="*/ 4731110 w 9636586"/>
              <a:gd name="connsiteY15002" fmla="*/ 644737 h 7041654"/>
              <a:gd name="connsiteX15003" fmla="*/ 4730603 w 9636586"/>
              <a:gd name="connsiteY15003" fmla="*/ 649276 h 7041654"/>
              <a:gd name="connsiteX15004" fmla="*/ 4731110 w 9636586"/>
              <a:gd name="connsiteY15004" fmla="*/ 653816 h 7041654"/>
              <a:gd name="connsiteX15005" fmla="*/ 4732124 w 9636586"/>
              <a:gd name="connsiteY15005" fmla="*/ 657868 h 7041654"/>
              <a:gd name="connsiteX15006" fmla="*/ 4734659 w 9636586"/>
              <a:gd name="connsiteY15006" fmla="*/ 659381 h 7041654"/>
              <a:gd name="connsiteX15007" fmla="*/ 4737686 w 9636586"/>
              <a:gd name="connsiteY15007" fmla="*/ 658355 h 7041654"/>
              <a:gd name="connsiteX15008" fmla="*/ 4738700 w 9636586"/>
              <a:gd name="connsiteY15008" fmla="*/ 655842 h 7041654"/>
              <a:gd name="connsiteX15009" fmla="*/ 4738700 w 9636586"/>
              <a:gd name="connsiteY15009" fmla="*/ 654329 h 7041654"/>
              <a:gd name="connsiteX15010" fmla="*/ 4739699 w 9636586"/>
              <a:gd name="connsiteY15010" fmla="*/ 652303 h 7041654"/>
              <a:gd name="connsiteX15011" fmla="*/ 4741727 w 9636586"/>
              <a:gd name="connsiteY15011" fmla="*/ 651790 h 7041654"/>
              <a:gd name="connsiteX15012" fmla="*/ 4743248 w 9636586"/>
              <a:gd name="connsiteY15012" fmla="*/ 652303 h 7041654"/>
              <a:gd name="connsiteX15013" fmla="*/ 4743755 w 9636586"/>
              <a:gd name="connsiteY15013" fmla="*/ 653816 h 7041654"/>
              <a:gd name="connsiteX15014" fmla="*/ 4744246 w 9636586"/>
              <a:gd name="connsiteY15014" fmla="*/ 654329 h 7041654"/>
              <a:gd name="connsiteX15015" fmla="*/ 4744754 w 9636586"/>
              <a:gd name="connsiteY15015" fmla="*/ 655329 h 7041654"/>
              <a:gd name="connsiteX15016" fmla="*/ 4746274 w 9636586"/>
              <a:gd name="connsiteY15016" fmla="*/ 655842 h 7041654"/>
              <a:gd name="connsiteX15017" fmla="*/ 4747289 w 9636586"/>
              <a:gd name="connsiteY15017" fmla="*/ 655842 h 7041654"/>
              <a:gd name="connsiteX15018" fmla="*/ 4748794 w 9636586"/>
              <a:gd name="connsiteY15018" fmla="*/ 655329 h 7041654"/>
              <a:gd name="connsiteX15019" fmla="*/ 4756384 w 9636586"/>
              <a:gd name="connsiteY15019" fmla="*/ 653816 h 7041654"/>
              <a:gd name="connsiteX15020" fmla="*/ 4758397 w 9636586"/>
              <a:gd name="connsiteY15020" fmla="*/ 653816 h 7041654"/>
              <a:gd name="connsiteX15021" fmla="*/ 4759918 w 9636586"/>
              <a:gd name="connsiteY15021" fmla="*/ 654816 h 7041654"/>
              <a:gd name="connsiteX15022" fmla="*/ 4762438 w 9636586"/>
              <a:gd name="connsiteY15022" fmla="*/ 658355 h 7041654"/>
              <a:gd name="connsiteX15023" fmla="*/ 4762945 w 9636586"/>
              <a:gd name="connsiteY15023" fmla="*/ 658868 h 7041654"/>
              <a:gd name="connsiteX15024" fmla="*/ 4768000 w 9636586"/>
              <a:gd name="connsiteY15024" fmla="*/ 658355 h 7041654"/>
              <a:gd name="connsiteX15025" fmla="*/ 4772040 w 9636586"/>
              <a:gd name="connsiteY15025" fmla="*/ 657868 h 7041654"/>
              <a:gd name="connsiteX15026" fmla="*/ 4779123 w 9636586"/>
              <a:gd name="connsiteY15026" fmla="*/ 654816 h 7041654"/>
              <a:gd name="connsiteX15027" fmla="*/ 4786191 w 9636586"/>
              <a:gd name="connsiteY15027" fmla="*/ 649276 h 7041654"/>
              <a:gd name="connsiteX15028" fmla="*/ 4790232 w 9636586"/>
              <a:gd name="connsiteY15028" fmla="*/ 642711 h 7041654"/>
              <a:gd name="connsiteX15029" fmla="*/ 4796301 w 9636586"/>
              <a:gd name="connsiteY15029" fmla="*/ 627067 h 7041654"/>
              <a:gd name="connsiteX15030" fmla="*/ 4802354 w 9636586"/>
              <a:gd name="connsiteY15030" fmla="*/ 616962 h 7041654"/>
              <a:gd name="connsiteX15031" fmla="*/ 4802861 w 9636586"/>
              <a:gd name="connsiteY15031" fmla="*/ 613423 h 7041654"/>
              <a:gd name="connsiteX15032" fmla="*/ 4802354 w 9636586"/>
              <a:gd name="connsiteY15032" fmla="*/ 610396 h 7041654"/>
              <a:gd name="connsiteX15033" fmla="*/ 4799327 w 9636586"/>
              <a:gd name="connsiteY15033" fmla="*/ 607858 h 7041654"/>
              <a:gd name="connsiteX15034" fmla="*/ 4795794 w 9636586"/>
              <a:gd name="connsiteY15034" fmla="*/ 605857 h 7041654"/>
              <a:gd name="connsiteX15035" fmla="*/ 4791753 w 9636586"/>
              <a:gd name="connsiteY15035" fmla="*/ 605857 h 7041654"/>
              <a:gd name="connsiteX15036" fmla="*/ 4789725 w 9636586"/>
              <a:gd name="connsiteY15036" fmla="*/ 605857 h 7041654"/>
              <a:gd name="connsiteX15037" fmla="*/ 4783656 w 9636586"/>
              <a:gd name="connsiteY15037" fmla="*/ 608371 h 7041654"/>
              <a:gd name="connsiteX15038" fmla="*/ 4780629 w 9636586"/>
              <a:gd name="connsiteY15038" fmla="*/ 608371 h 7041654"/>
              <a:gd name="connsiteX15039" fmla="*/ 4777602 w 9636586"/>
              <a:gd name="connsiteY15039" fmla="*/ 607370 h 7041654"/>
              <a:gd name="connsiteX15040" fmla="*/ 4774068 w 9636586"/>
              <a:gd name="connsiteY15040" fmla="*/ 603318 h 7041654"/>
              <a:gd name="connsiteX15041" fmla="*/ 4771533 w 9636586"/>
              <a:gd name="connsiteY15041" fmla="*/ 602831 h 7041654"/>
              <a:gd name="connsiteX15042" fmla="*/ 4765972 w 9636586"/>
              <a:gd name="connsiteY15042" fmla="*/ 603318 h 7041654"/>
              <a:gd name="connsiteX15043" fmla="*/ 4764973 w 9636586"/>
              <a:gd name="connsiteY15043" fmla="*/ 602831 h 7041654"/>
              <a:gd name="connsiteX15044" fmla="*/ 4763452 w 9636586"/>
              <a:gd name="connsiteY15044" fmla="*/ 599292 h 7041654"/>
              <a:gd name="connsiteX15045" fmla="*/ 4764973 w 9636586"/>
              <a:gd name="connsiteY15045" fmla="*/ 597778 h 7041654"/>
              <a:gd name="connsiteX15046" fmla="*/ 4768000 w 9636586"/>
              <a:gd name="connsiteY15046" fmla="*/ 596753 h 7041654"/>
              <a:gd name="connsiteX15047" fmla="*/ 4774068 w 9636586"/>
              <a:gd name="connsiteY15047" fmla="*/ 595753 h 7041654"/>
              <a:gd name="connsiteX15048" fmla="*/ 4775067 w 9636586"/>
              <a:gd name="connsiteY15048" fmla="*/ 591700 h 7041654"/>
              <a:gd name="connsiteX15049" fmla="*/ 4786191 w 9636586"/>
              <a:gd name="connsiteY15049" fmla="*/ 577569 h 7041654"/>
              <a:gd name="connsiteX15050" fmla="*/ 4789218 w 9636586"/>
              <a:gd name="connsiteY15050" fmla="*/ 574543 h 7041654"/>
              <a:gd name="connsiteX15051" fmla="*/ 4793258 w 9636586"/>
              <a:gd name="connsiteY15051" fmla="*/ 574543 h 7041654"/>
              <a:gd name="connsiteX15052" fmla="*/ 4794780 w 9636586"/>
              <a:gd name="connsiteY15052" fmla="*/ 574543 h 7041654"/>
              <a:gd name="connsiteX15053" fmla="*/ 4796808 w 9636586"/>
              <a:gd name="connsiteY15053" fmla="*/ 574543 h 7041654"/>
              <a:gd name="connsiteX15054" fmla="*/ 4801847 w 9636586"/>
              <a:gd name="connsiteY15054" fmla="*/ 568978 h 7041654"/>
              <a:gd name="connsiteX15055" fmla="*/ 4806395 w 9636586"/>
              <a:gd name="connsiteY15055" fmla="*/ 565464 h 7041654"/>
              <a:gd name="connsiteX15056" fmla="*/ 4812971 w 9636586"/>
              <a:gd name="connsiteY15056" fmla="*/ 558898 h 7041654"/>
              <a:gd name="connsiteX15057" fmla="*/ 4815491 w 9636586"/>
              <a:gd name="connsiteY15057" fmla="*/ 557386 h 7041654"/>
              <a:gd name="connsiteX15058" fmla="*/ 4818026 w 9636586"/>
              <a:gd name="connsiteY15058" fmla="*/ 556360 h 7041654"/>
              <a:gd name="connsiteX15059" fmla="*/ 4822066 w 9636586"/>
              <a:gd name="connsiteY15059" fmla="*/ 552333 h 7041654"/>
              <a:gd name="connsiteX15060" fmla="*/ 4824586 w 9636586"/>
              <a:gd name="connsiteY15060" fmla="*/ 552333 h 7041654"/>
              <a:gd name="connsiteX15061" fmla="*/ 4827628 w 9636586"/>
              <a:gd name="connsiteY15061" fmla="*/ 553333 h 7041654"/>
              <a:gd name="connsiteX15062" fmla="*/ 4835203 w 9636586"/>
              <a:gd name="connsiteY15062" fmla="*/ 552820 h 7041654"/>
              <a:gd name="connsiteX15063" fmla="*/ 4841256 w 9636586"/>
              <a:gd name="connsiteY15063" fmla="*/ 551307 h 7041654"/>
              <a:gd name="connsiteX15064" fmla="*/ 4845804 w 9636586"/>
              <a:gd name="connsiteY15064" fmla="*/ 546768 h 7041654"/>
              <a:gd name="connsiteX15065" fmla="*/ 4846818 w 9636586"/>
              <a:gd name="connsiteY15065" fmla="*/ 539689 h 7041654"/>
              <a:gd name="connsiteX15066" fmla="*/ 4848846 w 9636586"/>
              <a:gd name="connsiteY15066" fmla="*/ 540715 h 7041654"/>
              <a:gd name="connsiteX15067" fmla="*/ 4849354 w 9636586"/>
              <a:gd name="connsiteY15067" fmla="*/ 542741 h 7041654"/>
              <a:gd name="connsiteX15068" fmla="*/ 4850859 w 9636586"/>
              <a:gd name="connsiteY15068" fmla="*/ 546768 h 7041654"/>
              <a:gd name="connsiteX15069" fmla="*/ 4849860 w 9636586"/>
              <a:gd name="connsiteY15069" fmla="*/ 548281 h 7041654"/>
              <a:gd name="connsiteX15070" fmla="*/ 4846818 w 9636586"/>
              <a:gd name="connsiteY15070" fmla="*/ 551820 h 7041654"/>
              <a:gd name="connsiteX15071" fmla="*/ 4845313 w 9636586"/>
              <a:gd name="connsiteY15071" fmla="*/ 553333 h 7041654"/>
              <a:gd name="connsiteX15072" fmla="*/ 4843285 w 9636586"/>
              <a:gd name="connsiteY15072" fmla="*/ 554846 h 7041654"/>
              <a:gd name="connsiteX15073" fmla="*/ 4840258 w 9636586"/>
              <a:gd name="connsiteY15073" fmla="*/ 555847 h 7041654"/>
              <a:gd name="connsiteX15074" fmla="*/ 4832176 w 9636586"/>
              <a:gd name="connsiteY15074" fmla="*/ 557386 h 7041654"/>
              <a:gd name="connsiteX15075" fmla="*/ 4829134 w 9636586"/>
              <a:gd name="connsiteY15075" fmla="*/ 558898 h 7041654"/>
              <a:gd name="connsiteX15076" fmla="*/ 4827628 w 9636586"/>
              <a:gd name="connsiteY15076" fmla="*/ 559386 h 7041654"/>
              <a:gd name="connsiteX15077" fmla="*/ 4825600 w 9636586"/>
              <a:gd name="connsiteY15077" fmla="*/ 560899 h 7041654"/>
              <a:gd name="connsiteX15078" fmla="*/ 4826614 w 9636586"/>
              <a:gd name="connsiteY15078" fmla="*/ 563438 h 7041654"/>
              <a:gd name="connsiteX15079" fmla="*/ 4830148 w 9636586"/>
              <a:gd name="connsiteY15079" fmla="*/ 567977 h 7041654"/>
              <a:gd name="connsiteX15080" fmla="*/ 4831162 w 9636586"/>
              <a:gd name="connsiteY15080" fmla="*/ 567977 h 7041654"/>
              <a:gd name="connsiteX15081" fmla="*/ 4834189 w 9636586"/>
              <a:gd name="connsiteY15081" fmla="*/ 563438 h 7041654"/>
              <a:gd name="connsiteX15082" fmla="*/ 4837723 w 9636586"/>
              <a:gd name="connsiteY15082" fmla="*/ 566977 h 7041654"/>
              <a:gd name="connsiteX15083" fmla="*/ 4843285 w 9636586"/>
              <a:gd name="connsiteY15083" fmla="*/ 577056 h 7041654"/>
              <a:gd name="connsiteX15084" fmla="*/ 4846818 w 9636586"/>
              <a:gd name="connsiteY15084" fmla="*/ 580595 h 7041654"/>
              <a:gd name="connsiteX15085" fmla="*/ 4849860 w 9636586"/>
              <a:gd name="connsiteY15085" fmla="*/ 584647 h 7041654"/>
              <a:gd name="connsiteX15086" fmla="*/ 4850352 w 9636586"/>
              <a:gd name="connsiteY15086" fmla="*/ 589187 h 7041654"/>
              <a:gd name="connsiteX15087" fmla="*/ 4847832 w 9636586"/>
              <a:gd name="connsiteY15087" fmla="*/ 594727 h 7041654"/>
              <a:gd name="connsiteX15088" fmla="*/ 4849860 w 9636586"/>
              <a:gd name="connsiteY15088" fmla="*/ 596753 h 7041654"/>
              <a:gd name="connsiteX15089" fmla="*/ 4852887 w 9636586"/>
              <a:gd name="connsiteY15089" fmla="*/ 603318 h 7041654"/>
              <a:gd name="connsiteX15090" fmla="*/ 4855407 w 9636586"/>
              <a:gd name="connsiteY15090" fmla="*/ 607370 h 7041654"/>
              <a:gd name="connsiteX15091" fmla="*/ 4860969 w 9636586"/>
              <a:gd name="connsiteY15091" fmla="*/ 612423 h 7041654"/>
              <a:gd name="connsiteX15092" fmla="*/ 4862490 w 9636586"/>
              <a:gd name="connsiteY15092" fmla="*/ 616962 h 7041654"/>
              <a:gd name="connsiteX15093" fmla="*/ 4863996 w 9636586"/>
              <a:gd name="connsiteY15093" fmla="*/ 618475 h 7041654"/>
              <a:gd name="connsiteX15094" fmla="*/ 4869050 w 9636586"/>
              <a:gd name="connsiteY15094" fmla="*/ 622015 h 7041654"/>
              <a:gd name="connsiteX15095" fmla="*/ 4875119 w 9636586"/>
              <a:gd name="connsiteY15095" fmla="*/ 622015 h 7041654"/>
              <a:gd name="connsiteX15096" fmla="*/ 4880681 w 9636586"/>
              <a:gd name="connsiteY15096" fmla="*/ 618475 h 7041654"/>
              <a:gd name="connsiteX15097" fmla="*/ 4884722 w 9636586"/>
              <a:gd name="connsiteY15097" fmla="*/ 613936 h 7041654"/>
              <a:gd name="connsiteX15098" fmla="*/ 4883201 w 9636586"/>
              <a:gd name="connsiteY15098" fmla="*/ 611910 h 7041654"/>
              <a:gd name="connsiteX15099" fmla="*/ 4881680 w 9636586"/>
              <a:gd name="connsiteY15099" fmla="*/ 610909 h 7041654"/>
              <a:gd name="connsiteX15100" fmla="*/ 4880174 w 9636586"/>
              <a:gd name="connsiteY15100" fmla="*/ 609371 h 7041654"/>
              <a:gd name="connsiteX15101" fmla="*/ 4877639 w 9636586"/>
              <a:gd name="connsiteY15101" fmla="*/ 608371 h 7041654"/>
              <a:gd name="connsiteX15102" fmla="*/ 4872584 w 9636586"/>
              <a:gd name="connsiteY15102" fmla="*/ 608371 h 7041654"/>
              <a:gd name="connsiteX15103" fmla="*/ 4869558 w 9636586"/>
              <a:gd name="connsiteY15103" fmla="*/ 607858 h 7041654"/>
              <a:gd name="connsiteX15104" fmla="*/ 4868036 w 9636586"/>
              <a:gd name="connsiteY15104" fmla="*/ 605857 h 7041654"/>
              <a:gd name="connsiteX15105" fmla="*/ 4870572 w 9636586"/>
              <a:gd name="connsiteY15105" fmla="*/ 604344 h 7041654"/>
              <a:gd name="connsiteX15106" fmla="*/ 4881680 w 9636586"/>
              <a:gd name="connsiteY15106" fmla="*/ 601292 h 7041654"/>
              <a:gd name="connsiteX15107" fmla="*/ 4883708 w 9636586"/>
              <a:gd name="connsiteY15107" fmla="*/ 598266 h 7041654"/>
              <a:gd name="connsiteX15108" fmla="*/ 4887242 w 9636586"/>
              <a:gd name="connsiteY15108" fmla="*/ 599292 h 7041654"/>
              <a:gd name="connsiteX15109" fmla="*/ 4893311 w 9636586"/>
              <a:gd name="connsiteY15109" fmla="*/ 604344 h 7041654"/>
              <a:gd name="connsiteX15110" fmla="*/ 4907953 w 9636586"/>
              <a:gd name="connsiteY15110" fmla="*/ 609371 h 7041654"/>
              <a:gd name="connsiteX15111" fmla="*/ 4909474 w 9636586"/>
              <a:gd name="connsiteY15111" fmla="*/ 611397 h 7041654"/>
              <a:gd name="connsiteX15112" fmla="*/ 4919077 w 9636586"/>
              <a:gd name="connsiteY15112" fmla="*/ 624528 h 7041654"/>
              <a:gd name="connsiteX15113" fmla="*/ 4920091 w 9636586"/>
              <a:gd name="connsiteY15113" fmla="*/ 627554 h 7041654"/>
              <a:gd name="connsiteX15114" fmla="*/ 4920091 w 9636586"/>
              <a:gd name="connsiteY15114" fmla="*/ 636145 h 7041654"/>
              <a:gd name="connsiteX15115" fmla="*/ 4922103 w 9636586"/>
              <a:gd name="connsiteY15115" fmla="*/ 636658 h 7041654"/>
              <a:gd name="connsiteX15116" fmla="*/ 4926651 w 9636586"/>
              <a:gd name="connsiteY15116" fmla="*/ 635632 h 7041654"/>
              <a:gd name="connsiteX15117" fmla="*/ 4929678 w 9636586"/>
              <a:gd name="connsiteY15117" fmla="*/ 635145 h 7041654"/>
              <a:gd name="connsiteX15118" fmla="*/ 4926651 w 9636586"/>
              <a:gd name="connsiteY15118" fmla="*/ 639172 h 7041654"/>
              <a:gd name="connsiteX15119" fmla="*/ 4925130 w 9636586"/>
              <a:gd name="connsiteY15119" fmla="*/ 640685 h 7041654"/>
              <a:gd name="connsiteX15120" fmla="*/ 4923624 w 9636586"/>
              <a:gd name="connsiteY15120" fmla="*/ 640685 h 7041654"/>
              <a:gd name="connsiteX15121" fmla="*/ 4921596 w 9636586"/>
              <a:gd name="connsiteY15121" fmla="*/ 641711 h 7041654"/>
              <a:gd name="connsiteX15122" fmla="*/ 4920091 w 9636586"/>
              <a:gd name="connsiteY15122" fmla="*/ 642198 h 7041654"/>
              <a:gd name="connsiteX15123" fmla="*/ 4917556 w 9636586"/>
              <a:gd name="connsiteY15123" fmla="*/ 643711 h 7041654"/>
              <a:gd name="connsiteX15124" fmla="*/ 4915543 w 9636586"/>
              <a:gd name="connsiteY15124" fmla="*/ 645224 h 7041654"/>
              <a:gd name="connsiteX15125" fmla="*/ 4890269 w 9636586"/>
              <a:gd name="connsiteY15125" fmla="*/ 672999 h 7041654"/>
              <a:gd name="connsiteX15126" fmla="*/ 4889270 w 9636586"/>
              <a:gd name="connsiteY15126" fmla="*/ 676026 h 7041654"/>
              <a:gd name="connsiteX15127" fmla="*/ 4887749 w 9636586"/>
              <a:gd name="connsiteY15127" fmla="*/ 676026 h 7041654"/>
              <a:gd name="connsiteX15128" fmla="*/ 4886228 w 9636586"/>
              <a:gd name="connsiteY15128" fmla="*/ 671486 h 7041654"/>
              <a:gd name="connsiteX15129" fmla="*/ 4887242 w 9636586"/>
              <a:gd name="connsiteY15129" fmla="*/ 668460 h 7041654"/>
              <a:gd name="connsiteX15130" fmla="*/ 4891283 w 9636586"/>
              <a:gd name="connsiteY15130" fmla="*/ 663408 h 7041654"/>
              <a:gd name="connsiteX15131" fmla="*/ 4892297 w 9636586"/>
              <a:gd name="connsiteY15131" fmla="*/ 661895 h 7041654"/>
              <a:gd name="connsiteX15132" fmla="*/ 4892804 w 9636586"/>
              <a:gd name="connsiteY15132" fmla="*/ 660381 h 7041654"/>
              <a:gd name="connsiteX15133" fmla="*/ 4892804 w 9636586"/>
              <a:gd name="connsiteY15133" fmla="*/ 657868 h 7041654"/>
              <a:gd name="connsiteX15134" fmla="*/ 4891283 w 9636586"/>
              <a:gd name="connsiteY15134" fmla="*/ 655842 h 7041654"/>
              <a:gd name="connsiteX15135" fmla="*/ 4889762 w 9636586"/>
              <a:gd name="connsiteY15135" fmla="*/ 655329 h 7041654"/>
              <a:gd name="connsiteX15136" fmla="*/ 4887749 w 9636586"/>
              <a:gd name="connsiteY15136" fmla="*/ 656842 h 7041654"/>
              <a:gd name="connsiteX15137" fmla="*/ 4886735 w 9636586"/>
              <a:gd name="connsiteY15137" fmla="*/ 658355 h 7041654"/>
              <a:gd name="connsiteX15138" fmla="*/ 4885229 w 9636586"/>
              <a:gd name="connsiteY15138" fmla="*/ 658868 h 7041654"/>
              <a:gd name="connsiteX15139" fmla="*/ 4879667 w 9636586"/>
              <a:gd name="connsiteY15139" fmla="*/ 661895 h 7041654"/>
              <a:gd name="connsiteX15140" fmla="*/ 4878653 w 9636586"/>
              <a:gd name="connsiteY15140" fmla="*/ 668460 h 7041654"/>
              <a:gd name="connsiteX15141" fmla="*/ 4881680 w 9636586"/>
              <a:gd name="connsiteY15141" fmla="*/ 675026 h 7041654"/>
              <a:gd name="connsiteX15142" fmla="*/ 4886228 w 9636586"/>
              <a:gd name="connsiteY15142" fmla="*/ 680078 h 7041654"/>
              <a:gd name="connsiteX15143" fmla="*/ 4879667 w 9636586"/>
              <a:gd name="connsiteY15143" fmla="*/ 682104 h 7041654"/>
              <a:gd name="connsiteX15144" fmla="*/ 4877639 w 9636586"/>
              <a:gd name="connsiteY15144" fmla="*/ 683104 h 7041654"/>
              <a:gd name="connsiteX15145" fmla="*/ 4871586 w 9636586"/>
              <a:gd name="connsiteY15145" fmla="*/ 690182 h 7041654"/>
              <a:gd name="connsiteX15146" fmla="*/ 4869050 w 9636586"/>
              <a:gd name="connsiteY15146" fmla="*/ 694722 h 7041654"/>
              <a:gd name="connsiteX15147" fmla="*/ 4869050 w 9636586"/>
              <a:gd name="connsiteY15147" fmla="*/ 704314 h 7041654"/>
              <a:gd name="connsiteX15148" fmla="*/ 4868544 w 9636586"/>
              <a:gd name="connsiteY15148" fmla="*/ 707340 h 7041654"/>
              <a:gd name="connsiteX15149" fmla="*/ 4865010 w 9636586"/>
              <a:gd name="connsiteY15149" fmla="*/ 708853 h 7041654"/>
              <a:gd name="connsiteX15150" fmla="*/ 4856421 w 9636586"/>
              <a:gd name="connsiteY15150" fmla="*/ 708340 h 7041654"/>
              <a:gd name="connsiteX15151" fmla="*/ 4852380 w 9636586"/>
              <a:gd name="connsiteY15151" fmla="*/ 710879 h 7041654"/>
              <a:gd name="connsiteX15152" fmla="*/ 4850859 w 9636586"/>
              <a:gd name="connsiteY15152" fmla="*/ 714419 h 7041654"/>
              <a:gd name="connsiteX15153" fmla="*/ 4852380 w 9636586"/>
              <a:gd name="connsiteY15153" fmla="*/ 717932 h 7041654"/>
              <a:gd name="connsiteX15154" fmla="*/ 4858449 w 9636586"/>
              <a:gd name="connsiteY15154" fmla="*/ 723497 h 7041654"/>
              <a:gd name="connsiteX15155" fmla="*/ 4855407 w 9636586"/>
              <a:gd name="connsiteY15155" fmla="*/ 725523 h 7041654"/>
              <a:gd name="connsiteX15156" fmla="*/ 4854900 w 9636586"/>
              <a:gd name="connsiteY15156" fmla="*/ 727549 h 7041654"/>
              <a:gd name="connsiteX15157" fmla="*/ 4855407 w 9636586"/>
              <a:gd name="connsiteY15157" fmla="*/ 729550 h 7041654"/>
              <a:gd name="connsiteX15158" fmla="*/ 4855407 w 9636586"/>
              <a:gd name="connsiteY15158" fmla="*/ 732089 h 7041654"/>
              <a:gd name="connsiteX15159" fmla="*/ 4852887 w 9636586"/>
              <a:gd name="connsiteY15159" fmla="*/ 734089 h 7041654"/>
              <a:gd name="connsiteX15160" fmla="*/ 4849860 w 9636586"/>
              <a:gd name="connsiteY15160" fmla="*/ 734089 h 7041654"/>
              <a:gd name="connsiteX15161" fmla="*/ 4847832 w 9636586"/>
              <a:gd name="connsiteY15161" fmla="*/ 733089 h 7041654"/>
              <a:gd name="connsiteX15162" fmla="*/ 4846818 w 9636586"/>
              <a:gd name="connsiteY15162" fmla="*/ 730063 h 7041654"/>
              <a:gd name="connsiteX15163" fmla="*/ 4846311 w 9636586"/>
              <a:gd name="connsiteY15163" fmla="*/ 726524 h 7041654"/>
              <a:gd name="connsiteX15164" fmla="*/ 4844299 w 9636586"/>
              <a:gd name="connsiteY15164" fmla="*/ 720984 h 7041654"/>
              <a:gd name="connsiteX15165" fmla="*/ 4843792 w 9636586"/>
              <a:gd name="connsiteY15165" fmla="*/ 718445 h 7041654"/>
              <a:gd name="connsiteX15166" fmla="*/ 4843285 w 9636586"/>
              <a:gd name="connsiteY15166" fmla="*/ 717445 h 7041654"/>
              <a:gd name="connsiteX15167" fmla="*/ 4842271 w 9636586"/>
              <a:gd name="connsiteY15167" fmla="*/ 716932 h 7041654"/>
              <a:gd name="connsiteX15168" fmla="*/ 4840765 w 9636586"/>
              <a:gd name="connsiteY15168" fmla="*/ 716932 h 7041654"/>
              <a:gd name="connsiteX15169" fmla="*/ 4839244 w 9636586"/>
              <a:gd name="connsiteY15169" fmla="*/ 716932 h 7041654"/>
              <a:gd name="connsiteX15170" fmla="*/ 4838230 w 9636586"/>
              <a:gd name="connsiteY15170" fmla="*/ 717445 h 7041654"/>
              <a:gd name="connsiteX15171" fmla="*/ 4839244 w 9636586"/>
              <a:gd name="connsiteY15171" fmla="*/ 719958 h 7041654"/>
              <a:gd name="connsiteX15172" fmla="*/ 4841256 w 9636586"/>
              <a:gd name="connsiteY15172" fmla="*/ 723497 h 7041654"/>
              <a:gd name="connsiteX15173" fmla="*/ 4841256 w 9636586"/>
              <a:gd name="connsiteY15173" fmla="*/ 727549 h 7041654"/>
              <a:gd name="connsiteX15174" fmla="*/ 4840258 w 9636586"/>
              <a:gd name="connsiteY15174" fmla="*/ 730063 h 7041654"/>
              <a:gd name="connsiteX15175" fmla="*/ 4838230 w 9636586"/>
              <a:gd name="connsiteY15175" fmla="*/ 731063 h 7041654"/>
              <a:gd name="connsiteX15176" fmla="*/ 4835203 w 9636586"/>
              <a:gd name="connsiteY15176" fmla="*/ 730575 h 7041654"/>
              <a:gd name="connsiteX15177" fmla="*/ 4829134 w 9636586"/>
              <a:gd name="connsiteY15177" fmla="*/ 724010 h 7041654"/>
              <a:gd name="connsiteX15178" fmla="*/ 4825600 w 9636586"/>
              <a:gd name="connsiteY15178" fmla="*/ 721471 h 7041654"/>
              <a:gd name="connsiteX15179" fmla="*/ 4824586 w 9636586"/>
              <a:gd name="connsiteY15179" fmla="*/ 722984 h 7041654"/>
              <a:gd name="connsiteX15180" fmla="*/ 4824586 w 9636586"/>
              <a:gd name="connsiteY15180" fmla="*/ 726524 h 7041654"/>
              <a:gd name="connsiteX15181" fmla="*/ 4826614 w 9636586"/>
              <a:gd name="connsiteY15181" fmla="*/ 733602 h 7041654"/>
              <a:gd name="connsiteX15182" fmla="*/ 4827121 w 9636586"/>
              <a:gd name="connsiteY15182" fmla="*/ 736628 h 7041654"/>
              <a:gd name="connsiteX15183" fmla="*/ 4828120 w 9636586"/>
              <a:gd name="connsiteY15183" fmla="*/ 738654 h 7041654"/>
              <a:gd name="connsiteX15184" fmla="*/ 4835203 w 9636586"/>
              <a:gd name="connsiteY15184" fmla="*/ 744707 h 7041654"/>
              <a:gd name="connsiteX15185" fmla="*/ 4839751 w 9636586"/>
              <a:gd name="connsiteY15185" fmla="*/ 742681 h 7041654"/>
              <a:gd name="connsiteX15186" fmla="*/ 4839751 w 9636586"/>
              <a:gd name="connsiteY15186" fmla="*/ 747220 h 7041654"/>
              <a:gd name="connsiteX15187" fmla="*/ 4839751 w 9636586"/>
              <a:gd name="connsiteY15187" fmla="*/ 751272 h 7041654"/>
              <a:gd name="connsiteX15188" fmla="*/ 4842271 w 9636586"/>
              <a:gd name="connsiteY15188" fmla="*/ 751272 h 7041654"/>
              <a:gd name="connsiteX15189" fmla="*/ 4843792 w 9636586"/>
              <a:gd name="connsiteY15189" fmla="*/ 751272 h 7041654"/>
              <a:gd name="connsiteX15190" fmla="*/ 4855407 w 9636586"/>
              <a:gd name="connsiteY15190" fmla="*/ 755812 h 7041654"/>
              <a:gd name="connsiteX15191" fmla="*/ 4859448 w 9636586"/>
              <a:gd name="connsiteY15191" fmla="*/ 758838 h 7041654"/>
              <a:gd name="connsiteX15192" fmla="*/ 4861476 w 9636586"/>
              <a:gd name="connsiteY15192" fmla="*/ 761864 h 7041654"/>
              <a:gd name="connsiteX15193" fmla="*/ 4861983 w 9636586"/>
              <a:gd name="connsiteY15193" fmla="*/ 766429 h 7041654"/>
              <a:gd name="connsiteX15194" fmla="*/ 4861983 w 9636586"/>
              <a:gd name="connsiteY15194" fmla="*/ 770456 h 7041654"/>
              <a:gd name="connsiteX15195" fmla="*/ 4861476 w 9636586"/>
              <a:gd name="connsiteY15195" fmla="*/ 771456 h 7041654"/>
              <a:gd name="connsiteX15196" fmla="*/ 4858941 w 9636586"/>
              <a:gd name="connsiteY15196" fmla="*/ 770969 h 7041654"/>
              <a:gd name="connsiteX15197" fmla="*/ 4856928 w 9636586"/>
              <a:gd name="connsiteY15197" fmla="*/ 769455 h 7041654"/>
              <a:gd name="connsiteX15198" fmla="*/ 4856421 w 9636586"/>
              <a:gd name="connsiteY15198" fmla="*/ 768430 h 7041654"/>
              <a:gd name="connsiteX15199" fmla="*/ 4854900 w 9636586"/>
              <a:gd name="connsiteY15199" fmla="*/ 766917 h 7041654"/>
              <a:gd name="connsiteX15200" fmla="*/ 4854900 w 9636586"/>
              <a:gd name="connsiteY15200" fmla="*/ 765403 h 7041654"/>
              <a:gd name="connsiteX15201" fmla="*/ 4853901 w 9636586"/>
              <a:gd name="connsiteY15201" fmla="*/ 764890 h 7041654"/>
              <a:gd name="connsiteX15202" fmla="*/ 4850859 w 9636586"/>
              <a:gd name="connsiteY15202" fmla="*/ 765403 h 7041654"/>
              <a:gd name="connsiteX15203" fmla="*/ 4846818 w 9636586"/>
              <a:gd name="connsiteY15203" fmla="*/ 769455 h 7041654"/>
              <a:gd name="connsiteX15204" fmla="*/ 4844299 w 9636586"/>
              <a:gd name="connsiteY15204" fmla="*/ 768430 h 7041654"/>
              <a:gd name="connsiteX15205" fmla="*/ 4843285 w 9636586"/>
              <a:gd name="connsiteY15205" fmla="*/ 760864 h 7041654"/>
              <a:gd name="connsiteX15206" fmla="*/ 4842271 w 9636586"/>
              <a:gd name="connsiteY15206" fmla="*/ 760351 h 7041654"/>
              <a:gd name="connsiteX15207" fmla="*/ 4838230 w 9636586"/>
              <a:gd name="connsiteY15207" fmla="*/ 761377 h 7041654"/>
              <a:gd name="connsiteX15208" fmla="*/ 4838230 w 9636586"/>
              <a:gd name="connsiteY15208" fmla="*/ 761864 h 7041654"/>
              <a:gd name="connsiteX15209" fmla="*/ 4836709 w 9636586"/>
              <a:gd name="connsiteY15209" fmla="*/ 763890 h 7041654"/>
              <a:gd name="connsiteX15210" fmla="*/ 4836709 w 9636586"/>
              <a:gd name="connsiteY15210" fmla="*/ 764403 h 7041654"/>
              <a:gd name="connsiteX15211" fmla="*/ 4835203 w 9636586"/>
              <a:gd name="connsiteY15211" fmla="*/ 764403 h 7041654"/>
              <a:gd name="connsiteX15212" fmla="*/ 4833682 w 9636586"/>
              <a:gd name="connsiteY15212" fmla="*/ 762890 h 7041654"/>
              <a:gd name="connsiteX15213" fmla="*/ 4833175 w 9636586"/>
              <a:gd name="connsiteY15213" fmla="*/ 762890 h 7041654"/>
              <a:gd name="connsiteX15214" fmla="*/ 4829134 w 9636586"/>
              <a:gd name="connsiteY15214" fmla="*/ 763890 h 7041654"/>
              <a:gd name="connsiteX15215" fmla="*/ 4828627 w 9636586"/>
              <a:gd name="connsiteY15215" fmla="*/ 764890 h 7041654"/>
              <a:gd name="connsiteX15216" fmla="*/ 4828627 w 9636586"/>
              <a:gd name="connsiteY15216" fmla="*/ 767430 h 7041654"/>
              <a:gd name="connsiteX15217" fmla="*/ 4828627 w 9636586"/>
              <a:gd name="connsiteY15217" fmla="*/ 769455 h 7041654"/>
              <a:gd name="connsiteX15218" fmla="*/ 4830148 w 9636586"/>
              <a:gd name="connsiteY15218" fmla="*/ 770969 h 7041654"/>
              <a:gd name="connsiteX15219" fmla="*/ 4831162 w 9636586"/>
              <a:gd name="connsiteY15219" fmla="*/ 772482 h 7041654"/>
              <a:gd name="connsiteX15220" fmla="*/ 4831669 w 9636586"/>
              <a:gd name="connsiteY15220" fmla="*/ 772482 h 7041654"/>
              <a:gd name="connsiteX15221" fmla="*/ 4834696 w 9636586"/>
              <a:gd name="connsiteY15221" fmla="*/ 772969 h 7041654"/>
              <a:gd name="connsiteX15222" fmla="*/ 4834696 w 9636586"/>
              <a:gd name="connsiteY15222" fmla="*/ 773995 h 7041654"/>
              <a:gd name="connsiteX15223" fmla="*/ 4834696 w 9636586"/>
              <a:gd name="connsiteY15223" fmla="*/ 775508 h 7041654"/>
              <a:gd name="connsiteX15224" fmla="*/ 4835203 w 9636586"/>
              <a:gd name="connsiteY15224" fmla="*/ 776508 h 7041654"/>
              <a:gd name="connsiteX15225" fmla="*/ 4843792 w 9636586"/>
              <a:gd name="connsiteY15225" fmla="*/ 781561 h 7041654"/>
              <a:gd name="connsiteX15226" fmla="*/ 4840258 w 9636586"/>
              <a:gd name="connsiteY15226" fmla="*/ 792666 h 7041654"/>
              <a:gd name="connsiteX15227" fmla="*/ 4836709 w 9636586"/>
              <a:gd name="connsiteY15227" fmla="*/ 798231 h 7041654"/>
              <a:gd name="connsiteX15228" fmla="*/ 4833175 w 9636586"/>
              <a:gd name="connsiteY15228" fmla="*/ 796205 h 7041654"/>
              <a:gd name="connsiteX15229" fmla="*/ 4826614 w 9636586"/>
              <a:gd name="connsiteY15229" fmla="*/ 805797 h 7041654"/>
              <a:gd name="connsiteX15230" fmla="*/ 4825600 w 9636586"/>
              <a:gd name="connsiteY15230" fmla="*/ 808335 h 7041654"/>
              <a:gd name="connsiteX15231" fmla="*/ 4825600 w 9636586"/>
              <a:gd name="connsiteY15231" fmla="*/ 815901 h 7041654"/>
              <a:gd name="connsiteX15232" fmla="*/ 4824586 w 9636586"/>
              <a:gd name="connsiteY15232" fmla="*/ 818928 h 7041654"/>
              <a:gd name="connsiteX15233" fmla="*/ 4821560 w 9636586"/>
              <a:gd name="connsiteY15233" fmla="*/ 820440 h 7041654"/>
              <a:gd name="connsiteX15234" fmla="*/ 4821560 w 9636586"/>
              <a:gd name="connsiteY15234" fmla="*/ 818928 h 7041654"/>
              <a:gd name="connsiteX15235" fmla="*/ 4821052 w 9636586"/>
              <a:gd name="connsiteY15235" fmla="*/ 816901 h 7041654"/>
              <a:gd name="connsiteX15236" fmla="*/ 4819531 w 9636586"/>
              <a:gd name="connsiteY15236" fmla="*/ 813388 h 7041654"/>
              <a:gd name="connsiteX15237" fmla="*/ 4818533 w 9636586"/>
              <a:gd name="connsiteY15237" fmla="*/ 813388 h 7041654"/>
              <a:gd name="connsiteX15238" fmla="*/ 4816505 w 9636586"/>
              <a:gd name="connsiteY15238" fmla="*/ 815901 h 7041654"/>
              <a:gd name="connsiteX15239" fmla="*/ 4809944 w 9636586"/>
              <a:gd name="connsiteY15239" fmla="*/ 820440 h 7041654"/>
              <a:gd name="connsiteX15240" fmla="*/ 4806902 w 9636586"/>
              <a:gd name="connsiteY15240" fmla="*/ 823467 h 7041654"/>
              <a:gd name="connsiteX15241" fmla="*/ 4802861 w 9636586"/>
              <a:gd name="connsiteY15241" fmla="*/ 830032 h 7041654"/>
              <a:gd name="connsiteX15242" fmla="*/ 4800342 w 9636586"/>
              <a:gd name="connsiteY15242" fmla="*/ 833058 h 7041654"/>
              <a:gd name="connsiteX15243" fmla="*/ 4797299 w 9636586"/>
              <a:gd name="connsiteY15243" fmla="*/ 834572 h 7041654"/>
              <a:gd name="connsiteX15244" fmla="*/ 4799327 w 9636586"/>
              <a:gd name="connsiteY15244" fmla="*/ 832059 h 7041654"/>
              <a:gd name="connsiteX15245" fmla="*/ 4797299 w 9636586"/>
              <a:gd name="connsiteY15245" fmla="*/ 830545 h 7041654"/>
              <a:gd name="connsiteX15246" fmla="*/ 4796808 w 9636586"/>
              <a:gd name="connsiteY15246" fmla="*/ 830032 h 7041654"/>
              <a:gd name="connsiteX15247" fmla="*/ 4796808 w 9636586"/>
              <a:gd name="connsiteY15247" fmla="*/ 828519 h 7041654"/>
              <a:gd name="connsiteX15248" fmla="*/ 4798820 w 9636586"/>
              <a:gd name="connsiteY15248" fmla="*/ 826493 h 7041654"/>
              <a:gd name="connsiteX15249" fmla="*/ 4799327 w 9636586"/>
              <a:gd name="connsiteY15249" fmla="*/ 824493 h 7041654"/>
              <a:gd name="connsiteX15250" fmla="*/ 4798820 w 9636586"/>
              <a:gd name="connsiteY15250" fmla="*/ 820440 h 7041654"/>
              <a:gd name="connsiteX15251" fmla="*/ 4799327 w 9636586"/>
              <a:gd name="connsiteY15251" fmla="*/ 818928 h 7041654"/>
              <a:gd name="connsiteX15252" fmla="*/ 4799834 w 9636586"/>
              <a:gd name="connsiteY15252" fmla="*/ 818928 h 7041654"/>
              <a:gd name="connsiteX15253" fmla="*/ 4805396 w 9636586"/>
              <a:gd name="connsiteY15253" fmla="*/ 817927 h 7041654"/>
              <a:gd name="connsiteX15254" fmla="*/ 4806395 w 9636586"/>
              <a:gd name="connsiteY15254" fmla="*/ 816901 h 7041654"/>
              <a:gd name="connsiteX15255" fmla="*/ 4806902 w 9636586"/>
              <a:gd name="connsiteY15255" fmla="*/ 815901 h 7041654"/>
              <a:gd name="connsiteX15256" fmla="*/ 4808930 w 9636586"/>
              <a:gd name="connsiteY15256" fmla="*/ 811849 h 7041654"/>
              <a:gd name="connsiteX15257" fmla="*/ 4805888 w 9636586"/>
              <a:gd name="connsiteY15257" fmla="*/ 805797 h 7041654"/>
              <a:gd name="connsiteX15258" fmla="*/ 4803875 w 9636586"/>
              <a:gd name="connsiteY15258" fmla="*/ 800744 h 7041654"/>
              <a:gd name="connsiteX15259" fmla="*/ 4803368 w 9636586"/>
              <a:gd name="connsiteY15259" fmla="*/ 795692 h 7041654"/>
              <a:gd name="connsiteX15260" fmla="*/ 4802861 w 9636586"/>
              <a:gd name="connsiteY15260" fmla="*/ 788639 h 7041654"/>
              <a:gd name="connsiteX15261" fmla="*/ 4803875 w 9636586"/>
              <a:gd name="connsiteY15261" fmla="*/ 782586 h 7041654"/>
              <a:gd name="connsiteX15262" fmla="*/ 4802861 w 9636586"/>
              <a:gd name="connsiteY15262" fmla="*/ 780561 h 7041654"/>
              <a:gd name="connsiteX15263" fmla="*/ 4798820 w 9636586"/>
              <a:gd name="connsiteY15263" fmla="*/ 779535 h 7041654"/>
              <a:gd name="connsiteX15264" fmla="*/ 4795794 w 9636586"/>
              <a:gd name="connsiteY15264" fmla="*/ 780048 h 7041654"/>
              <a:gd name="connsiteX15265" fmla="*/ 4793258 w 9636586"/>
              <a:gd name="connsiteY15265" fmla="*/ 782073 h 7041654"/>
              <a:gd name="connsiteX15266" fmla="*/ 4791246 w 9636586"/>
              <a:gd name="connsiteY15266" fmla="*/ 785100 h 7041654"/>
              <a:gd name="connsiteX15267" fmla="*/ 4790739 w 9636586"/>
              <a:gd name="connsiteY15267" fmla="*/ 788126 h 7041654"/>
              <a:gd name="connsiteX15268" fmla="*/ 4791246 w 9636586"/>
              <a:gd name="connsiteY15268" fmla="*/ 791152 h 7041654"/>
              <a:gd name="connsiteX15269" fmla="*/ 4793258 w 9636586"/>
              <a:gd name="connsiteY15269" fmla="*/ 794179 h 7041654"/>
              <a:gd name="connsiteX15270" fmla="*/ 4794272 w 9636586"/>
              <a:gd name="connsiteY15270" fmla="*/ 797205 h 7041654"/>
              <a:gd name="connsiteX15271" fmla="*/ 4793258 w 9636586"/>
              <a:gd name="connsiteY15271" fmla="*/ 800744 h 7041654"/>
              <a:gd name="connsiteX15272" fmla="*/ 4790739 w 9636586"/>
              <a:gd name="connsiteY15272" fmla="*/ 802257 h 7041654"/>
              <a:gd name="connsiteX15273" fmla="*/ 4787205 w 9636586"/>
              <a:gd name="connsiteY15273" fmla="*/ 802770 h 7041654"/>
              <a:gd name="connsiteX15274" fmla="*/ 4783656 w 9636586"/>
              <a:gd name="connsiteY15274" fmla="*/ 801770 h 7041654"/>
              <a:gd name="connsiteX15275" fmla="*/ 4781136 w 9636586"/>
              <a:gd name="connsiteY15275" fmla="*/ 795692 h 7041654"/>
              <a:gd name="connsiteX15276" fmla="*/ 4778616 w 9636586"/>
              <a:gd name="connsiteY15276" fmla="*/ 795692 h 7041654"/>
              <a:gd name="connsiteX15277" fmla="*/ 4776081 w 9636586"/>
              <a:gd name="connsiteY15277" fmla="*/ 797718 h 7041654"/>
              <a:gd name="connsiteX15278" fmla="*/ 4775067 w 9636586"/>
              <a:gd name="connsiteY15278" fmla="*/ 800257 h 7041654"/>
              <a:gd name="connsiteX15279" fmla="*/ 4776081 w 9636586"/>
              <a:gd name="connsiteY15279" fmla="*/ 802770 h 7041654"/>
              <a:gd name="connsiteX15280" fmla="*/ 4777602 w 9636586"/>
              <a:gd name="connsiteY15280" fmla="*/ 806822 h 7041654"/>
              <a:gd name="connsiteX15281" fmla="*/ 4778109 w 9636586"/>
              <a:gd name="connsiteY15281" fmla="*/ 809848 h 7041654"/>
              <a:gd name="connsiteX15282" fmla="*/ 4775067 w 9636586"/>
              <a:gd name="connsiteY15282" fmla="*/ 811849 h 7041654"/>
              <a:gd name="connsiteX15283" fmla="*/ 4774068 w 9636586"/>
              <a:gd name="connsiteY15283" fmla="*/ 810849 h 7041654"/>
              <a:gd name="connsiteX15284" fmla="*/ 4772040 w 9636586"/>
              <a:gd name="connsiteY15284" fmla="*/ 810849 h 7041654"/>
              <a:gd name="connsiteX15285" fmla="*/ 4771533 w 9636586"/>
              <a:gd name="connsiteY15285" fmla="*/ 812875 h 7041654"/>
              <a:gd name="connsiteX15286" fmla="*/ 4771026 w 9636586"/>
              <a:gd name="connsiteY15286" fmla="*/ 814388 h 7041654"/>
              <a:gd name="connsiteX15287" fmla="*/ 4771026 w 9636586"/>
              <a:gd name="connsiteY15287" fmla="*/ 813388 h 7041654"/>
              <a:gd name="connsiteX15288" fmla="*/ 4770519 w 9636586"/>
              <a:gd name="connsiteY15288" fmla="*/ 816901 h 7041654"/>
              <a:gd name="connsiteX15289" fmla="*/ 4767493 w 9636586"/>
              <a:gd name="connsiteY15289" fmla="*/ 817414 h 7041654"/>
              <a:gd name="connsiteX15290" fmla="*/ 4764466 w 9636586"/>
              <a:gd name="connsiteY15290" fmla="*/ 817414 h 7041654"/>
              <a:gd name="connsiteX15291" fmla="*/ 4761439 w 9636586"/>
              <a:gd name="connsiteY15291" fmla="*/ 818928 h 7041654"/>
              <a:gd name="connsiteX15292" fmla="*/ 4759411 w 9636586"/>
              <a:gd name="connsiteY15292" fmla="*/ 813875 h 7041654"/>
              <a:gd name="connsiteX15293" fmla="*/ 4759411 w 9636586"/>
              <a:gd name="connsiteY15293" fmla="*/ 808823 h 7041654"/>
              <a:gd name="connsiteX15294" fmla="*/ 4759918 w 9636586"/>
              <a:gd name="connsiteY15294" fmla="*/ 804283 h 7041654"/>
              <a:gd name="connsiteX15295" fmla="*/ 4759918 w 9636586"/>
              <a:gd name="connsiteY15295" fmla="*/ 799231 h 7041654"/>
              <a:gd name="connsiteX15296" fmla="*/ 4758397 w 9636586"/>
              <a:gd name="connsiteY15296" fmla="*/ 794179 h 7041654"/>
              <a:gd name="connsiteX15297" fmla="*/ 4755877 w 9636586"/>
              <a:gd name="connsiteY15297" fmla="*/ 794691 h 7041654"/>
              <a:gd name="connsiteX15298" fmla="*/ 4745768 w 9636586"/>
              <a:gd name="connsiteY15298" fmla="*/ 813388 h 7041654"/>
              <a:gd name="connsiteX15299" fmla="*/ 4745768 w 9636586"/>
              <a:gd name="connsiteY15299" fmla="*/ 813875 h 7041654"/>
              <a:gd name="connsiteX15300" fmla="*/ 4745768 w 9636586"/>
              <a:gd name="connsiteY15300" fmla="*/ 814388 h 7041654"/>
              <a:gd name="connsiteX15301" fmla="*/ 4743755 w 9636586"/>
              <a:gd name="connsiteY15301" fmla="*/ 814388 h 7041654"/>
              <a:gd name="connsiteX15302" fmla="*/ 4740713 w 9636586"/>
              <a:gd name="connsiteY15302" fmla="*/ 814388 h 7041654"/>
              <a:gd name="connsiteX15303" fmla="*/ 4739699 w 9636586"/>
              <a:gd name="connsiteY15303" fmla="*/ 814901 h 7041654"/>
              <a:gd name="connsiteX15304" fmla="*/ 4738193 w 9636586"/>
              <a:gd name="connsiteY15304" fmla="*/ 816414 h 7041654"/>
              <a:gd name="connsiteX15305" fmla="*/ 4738193 w 9636586"/>
              <a:gd name="connsiteY15305" fmla="*/ 819441 h 7041654"/>
              <a:gd name="connsiteX15306" fmla="*/ 4739699 w 9636586"/>
              <a:gd name="connsiteY15306" fmla="*/ 829032 h 7041654"/>
              <a:gd name="connsiteX15307" fmla="*/ 4738193 w 9636586"/>
              <a:gd name="connsiteY15307" fmla="*/ 833058 h 7041654"/>
              <a:gd name="connsiteX15308" fmla="*/ 4737179 w 9636586"/>
              <a:gd name="connsiteY15308" fmla="*/ 833058 h 7041654"/>
              <a:gd name="connsiteX15309" fmla="*/ 4735658 w 9636586"/>
              <a:gd name="connsiteY15309" fmla="*/ 827519 h 7041654"/>
              <a:gd name="connsiteX15310" fmla="*/ 4735151 w 9636586"/>
              <a:gd name="connsiteY15310" fmla="*/ 822467 h 7041654"/>
              <a:gd name="connsiteX15311" fmla="*/ 4734152 w 9636586"/>
              <a:gd name="connsiteY15311" fmla="*/ 817414 h 7041654"/>
              <a:gd name="connsiteX15312" fmla="*/ 4730603 w 9636586"/>
              <a:gd name="connsiteY15312" fmla="*/ 814388 h 7041654"/>
              <a:gd name="connsiteX15313" fmla="*/ 4726070 w 9636586"/>
              <a:gd name="connsiteY15313" fmla="*/ 815901 h 7041654"/>
              <a:gd name="connsiteX15314" fmla="*/ 4724549 w 9636586"/>
              <a:gd name="connsiteY15314" fmla="*/ 819441 h 7041654"/>
              <a:gd name="connsiteX15315" fmla="*/ 4721523 w 9636586"/>
              <a:gd name="connsiteY15315" fmla="*/ 830032 h 7041654"/>
              <a:gd name="connsiteX15316" fmla="*/ 4719495 w 9636586"/>
              <a:gd name="connsiteY15316" fmla="*/ 824493 h 7041654"/>
              <a:gd name="connsiteX15317" fmla="*/ 4717974 w 9636586"/>
              <a:gd name="connsiteY15317" fmla="*/ 822979 h 7041654"/>
              <a:gd name="connsiteX15318" fmla="*/ 4715454 w 9636586"/>
              <a:gd name="connsiteY15318" fmla="*/ 823980 h 7041654"/>
              <a:gd name="connsiteX15319" fmla="*/ 4712427 w 9636586"/>
              <a:gd name="connsiteY15319" fmla="*/ 827006 h 7041654"/>
              <a:gd name="connsiteX15320" fmla="*/ 4711413 w 9636586"/>
              <a:gd name="connsiteY15320" fmla="*/ 829032 h 7041654"/>
              <a:gd name="connsiteX15321" fmla="*/ 4710399 w 9636586"/>
              <a:gd name="connsiteY15321" fmla="*/ 830545 h 7041654"/>
              <a:gd name="connsiteX15322" fmla="*/ 4706358 w 9636586"/>
              <a:gd name="connsiteY15322" fmla="*/ 839137 h 7041654"/>
              <a:gd name="connsiteX15323" fmla="*/ 4705344 w 9636586"/>
              <a:gd name="connsiteY15323" fmla="*/ 843163 h 7041654"/>
              <a:gd name="connsiteX15324" fmla="*/ 4709892 w 9636586"/>
              <a:gd name="connsiteY15324" fmla="*/ 845702 h 7041654"/>
              <a:gd name="connsiteX15325" fmla="*/ 4712919 w 9636586"/>
              <a:gd name="connsiteY15325" fmla="*/ 846189 h 7041654"/>
              <a:gd name="connsiteX15326" fmla="*/ 4713426 w 9636586"/>
              <a:gd name="connsiteY15326" fmla="*/ 848216 h 7041654"/>
              <a:gd name="connsiteX15327" fmla="*/ 4714440 w 9636586"/>
              <a:gd name="connsiteY15327" fmla="*/ 850729 h 7041654"/>
              <a:gd name="connsiteX15328" fmla="*/ 4714947 w 9636586"/>
              <a:gd name="connsiteY15328" fmla="*/ 852268 h 7041654"/>
              <a:gd name="connsiteX15329" fmla="*/ 4714440 w 9636586"/>
              <a:gd name="connsiteY15329" fmla="*/ 853268 h 7041654"/>
              <a:gd name="connsiteX15330" fmla="*/ 4714440 w 9636586"/>
              <a:gd name="connsiteY15330" fmla="*/ 853781 h 7041654"/>
              <a:gd name="connsiteX15331" fmla="*/ 4714947 w 9636586"/>
              <a:gd name="connsiteY15331" fmla="*/ 854268 h 7041654"/>
              <a:gd name="connsiteX15332" fmla="*/ 4715961 w 9636586"/>
              <a:gd name="connsiteY15332" fmla="*/ 855294 h 7041654"/>
              <a:gd name="connsiteX15333" fmla="*/ 4717974 w 9636586"/>
              <a:gd name="connsiteY15333" fmla="*/ 855294 h 7041654"/>
              <a:gd name="connsiteX15334" fmla="*/ 4718480 w 9636586"/>
              <a:gd name="connsiteY15334" fmla="*/ 854781 h 7041654"/>
              <a:gd name="connsiteX15335" fmla="*/ 4719495 w 9636586"/>
              <a:gd name="connsiteY15335" fmla="*/ 854268 h 7041654"/>
              <a:gd name="connsiteX15336" fmla="*/ 4720002 w 9636586"/>
              <a:gd name="connsiteY15336" fmla="*/ 854268 h 7041654"/>
              <a:gd name="connsiteX15337" fmla="*/ 4722014 w 9636586"/>
              <a:gd name="connsiteY15337" fmla="*/ 855294 h 7041654"/>
              <a:gd name="connsiteX15338" fmla="*/ 4722521 w 9636586"/>
              <a:gd name="connsiteY15338" fmla="*/ 857295 h 7041654"/>
              <a:gd name="connsiteX15339" fmla="*/ 4722014 w 9636586"/>
              <a:gd name="connsiteY15339" fmla="*/ 858807 h 7041654"/>
              <a:gd name="connsiteX15340" fmla="*/ 4720002 w 9636586"/>
              <a:gd name="connsiteY15340" fmla="*/ 860834 h 7041654"/>
              <a:gd name="connsiteX15341" fmla="*/ 4716468 w 9636586"/>
              <a:gd name="connsiteY15341" fmla="*/ 860346 h 7041654"/>
              <a:gd name="connsiteX15342" fmla="*/ 4714947 w 9636586"/>
              <a:gd name="connsiteY15342" fmla="*/ 861346 h 7041654"/>
              <a:gd name="connsiteX15343" fmla="*/ 4714947 w 9636586"/>
              <a:gd name="connsiteY15343" fmla="*/ 865886 h 7041654"/>
              <a:gd name="connsiteX15344" fmla="*/ 4705851 w 9636586"/>
              <a:gd name="connsiteY15344" fmla="*/ 858807 h 7041654"/>
              <a:gd name="connsiteX15345" fmla="*/ 4700796 w 9636586"/>
              <a:gd name="connsiteY15345" fmla="*/ 857808 h 7041654"/>
              <a:gd name="connsiteX15346" fmla="*/ 4697770 w 9636586"/>
              <a:gd name="connsiteY15346" fmla="*/ 862860 h 7041654"/>
              <a:gd name="connsiteX15347" fmla="*/ 4699290 w 9636586"/>
              <a:gd name="connsiteY15347" fmla="*/ 867399 h 7041654"/>
              <a:gd name="connsiteX15348" fmla="*/ 4699290 w 9636586"/>
              <a:gd name="connsiteY15348" fmla="*/ 872451 h 7041654"/>
              <a:gd name="connsiteX15349" fmla="*/ 4700796 w 9636586"/>
              <a:gd name="connsiteY15349" fmla="*/ 879530 h 7041654"/>
              <a:gd name="connsiteX15350" fmla="*/ 4700796 w 9636586"/>
              <a:gd name="connsiteY15350" fmla="*/ 882043 h 7041654"/>
              <a:gd name="connsiteX15351" fmla="*/ 4699782 w 9636586"/>
              <a:gd name="connsiteY15351" fmla="*/ 883043 h 7041654"/>
              <a:gd name="connsiteX15352" fmla="*/ 4698276 w 9636586"/>
              <a:gd name="connsiteY15352" fmla="*/ 884582 h 7041654"/>
              <a:gd name="connsiteX15353" fmla="*/ 4697262 w 9636586"/>
              <a:gd name="connsiteY15353" fmla="*/ 885583 h 7041654"/>
              <a:gd name="connsiteX15354" fmla="*/ 4696756 w 9636586"/>
              <a:gd name="connsiteY15354" fmla="*/ 887608 h 7041654"/>
              <a:gd name="connsiteX15355" fmla="*/ 4696756 w 9636586"/>
              <a:gd name="connsiteY15355" fmla="*/ 890635 h 7041654"/>
              <a:gd name="connsiteX15356" fmla="*/ 4697262 w 9636586"/>
              <a:gd name="connsiteY15356" fmla="*/ 892661 h 7041654"/>
              <a:gd name="connsiteX15357" fmla="*/ 4703331 w 9636586"/>
              <a:gd name="connsiteY15357" fmla="*/ 903766 h 7041654"/>
              <a:gd name="connsiteX15358" fmla="*/ 4706358 w 9636586"/>
              <a:gd name="connsiteY15358" fmla="*/ 905279 h 7041654"/>
              <a:gd name="connsiteX15359" fmla="*/ 4710399 w 9636586"/>
              <a:gd name="connsiteY15359" fmla="*/ 903253 h 7041654"/>
              <a:gd name="connsiteX15360" fmla="*/ 4711413 w 9636586"/>
              <a:gd name="connsiteY15360" fmla="*/ 904253 h 7041654"/>
              <a:gd name="connsiteX15361" fmla="*/ 4711920 w 9636586"/>
              <a:gd name="connsiteY15361" fmla="*/ 906279 h 7041654"/>
              <a:gd name="connsiteX15362" fmla="*/ 4711920 w 9636586"/>
              <a:gd name="connsiteY15362" fmla="*/ 907305 h 7041654"/>
              <a:gd name="connsiteX15363" fmla="*/ 4705851 w 9636586"/>
              <a:gd name="connsiteY15363" fmla="*/ 910331 h 7041654"/>
              <a:gd name="connsiteX15364" fmla="*/ 4704330 w 9636586"/>
              <a:gd name="connsiteY15364" fmla="*/ 914870 h 7041654"/>
              <a:gd name="connsiteX15365" fmla="*/ 4707372 w 9636586"/>
              <a:gd name="connsiteY15365" fmla="*/ 920411 h 7041654"/>
              <a:gd name="connsiteX15366" fmla="*/ 4714947 w 9636586"/>
              <a:gd name="connsiteY15366" fmla="*/ 922949 h 7041654"/>
              <a:gd name="connsiteX15367" fmla="*/ 4721523 w 9636586"/>
              <a:gd name="connsiteY15367" fmla="*/ 920924 h 7041654"/>
              <a:gd name="connsiteX15368" fmla="*/ 4727069 w 9636586"/>
              <a:gd name="connsiteY15368" fmla="*/ 916897 h 7041654"/>
              <a:gd name="connsiteX15369" fmla="*/ 4734659 w 9636586"/>
              <a:gd name="connsiteY15369" fmla="*/ 907305 h 7041654"/>
              <a:gd name="connsiteX15370" fmla="*/ 4735151 w 9636586"/>
              <a:gd name="connsiteY15370" fmla="*/ 905279 h 7041654"/>
              <a:gd name="connsiteX15371" fmla="*/ 4735151 w 9636586"/>
              <a:gd name="connsiteY15371" fmla="*/ 904253 h 7041654"/>
              <a:gd name="connsiteX15372" fmla="*/ 4735151 w 9636586"/>
              <a:gd name="connsiteY15372" fmla="*/ 903253 h 7041654"/>
              <a:gd name="connsiteX15373" fmla="*/ 4737179 w 9636586"/>
              <a:gd name="connsiteY15373" fmla="*/ 901740 h 7041654"/>
              <a:gd name="connsiteX15374" fmla="*/ 4738700 w 9636586"/>
              <a:gd name="connsiteY15374" fmla="*/ 901227 h 7041654"/>
              <a:gd name="connsiteX15375" fmla="*/ 4740713 w 9636586"/>
              <a:gd name="connsiteY15375" fmla="*/ 901740 h 7041654"/>
              <a:gd name="connsiteX15376" fmla="*/ 4741727 w 9636586"/>
              <a:gd name="connsiteY15376" fmla="*/ 902252 h 7041654"/>
              <a:gd name="connsiteX15377" fmla="*/ 4743248 w 9636586"/>
              <a:gd name="connsiteY15377" fmla="*/ 903253 h 7041654"/>
              <a:gd name="connsiteX15378" fmla="*/ 4743755 w 9636586"/>
              <a:gd name="connsiteY15378" fmla="*/ 904766 h 7041654"/>
              <a:gd name="connsiteX15379" fmla="*/ 4742741 w 9636586"/>
              <a:gd name="connsiteY15379" fmla="*/ 906792 h 7041654"/>
              <a:gd name="connsiteX15380" fmla="*/ 4738193 w 9636586"/>
              <a:gd name="connsiteY15380" fmla="*/ 910331 h 7041654"/>
              <a:gd name="connsiteX15381" fmla="*/ 4737179 w 9636586"/>
              <a:gd name="connsiteY15381" fmla="*/ 912844 h 7041654"/>
              <a:gd name="connsiteX15382" fmla="*/ 4734659 w 9636586"/>
              <a:gd name="connsiteY15382" fmla="*/ 922949 h 7041654"/>
              <a:gd name="connsiteX15383" fmla="*/ 4728590 w 9636586"/>
              <a:gd name="connsiteY15383" fmla="*/ 932541 h 7041654"/>
              <a:gd name="connsiteX15384" fmla="*/ 4730603 w 9636586"/>
              <a:gd name="connsiteY15384" fmla="*/ 934567 h 7041654"/>
              <a:gd name="connsiteX15385" fmla="*/ 4730603 w 9636586"/>
              <a:gd name="connsiteY15385" fmla="*/ 937594 h 7041654"/>
              <a:gd name="connsiteX15386" fmla="*/ 4728590 w 9636586"/>
              <a:gd name="connsiteY15386" fmla="*/ 942133 h 7041654"/>
              <a:gd name="connsiteX15387" fmla="*/ 4728083 w 9636586"/>
              <a:gd name="connsiteY15387" fmla="*/ 943646 h 7041654"/>
              <a:gd name="connsiteX15388" fmla="*/ 4727069 w 9636586"/>
              <a:gd name="connsiteY15388" fmla="*/ 944159 h 7041654"/>
              <a:gd name="connsiteX15389" fmla="*/ 4726070 w 9636586"/>
              <a:gd name="connsiteY15389" fmla="*/ 945159 h 7041654"/>
              <a:gd name="connsiteX15390" fmla="*/ 4725564 w 9636586"/>
              <a:gd name="connsiteY15390" fmla="*/ 947698 h 7041654"/>
              <a:gd name="connsiteX15391" fmla="*/ 4726070 w 9636586"/>
              <a:gd name="connsiteY15391" fmla="*/ 952238 h 7041654"/>
              <a:gd name="connsiteX15392" fmla="*/ 4725564 w 9636586"/>
              <a:gd name="connsiteY15392" fmla="*/ 953751 h 7041654"/>
              <a:gd name="connsiteX15393" fmla="*/ 4720002 w 9636586"/>
              <a:gd name="connsiteY15393" fmla="*/ 960803 h 7041654"/>
              <a:gd name="connsiteX15394" fmla="*/ 4711920 w 9636586"/>
              <a:gd name="connsiteY15394" fmla="*/ 965856 h 7041654"/>
              <a:gd name="connsiteX15395" fmla="*/ 4708386 w 9636586"/>
              <a:gd name="connsiteY15395" fmla="*/ 1001710 h 7041654"/>
              <a:gd name="connsiteX15396" fmla="*/ 4709385 w 9636586"/>
              <a:gd name="connsiteY15396" fmla="*/ 1013840 h 7041654"/>
              <a:gd name="connsiteX15397" fmla="*/ 4705344 w 9636586"/>
              <a:gd name="connsiteY15397" fmla="*/ 1012815 h 7041654"/>
              <a:gd name="connsiteX15398" fmla="*/ 4700796 w 9636586"/>
              <a:gd name="connsiteY15398" fmla="*/ 1013328 h 7041654"/>
              <a:gd name="connsiteX15399" fmla="*/ 4697770 w 9636586"/>
              <a:gd name="connsiteY15399" fmla="*/ 1015353 h 7041654"/>
              <a:gd name="connsiteX15400" fmla="*/ 4696756 w 9636586"/>
              <a:gd name="connsiteY15400" fmla="*/ 1017379 h 7041654"/>
              <a:gd name="connsiteX15401" fmla="*/ 4695741 w 9636586"/>
              <a:gd name="connsiteY15401" fmla="*/ 1018893 h 7041654"/>
              <a:gd name="connsiteX15402" fmla="*/ 4690702 w 9636586"/>
              <a:gd name="connsiteY15402" fmla="*/ 1019893 h 7041654"/>
              <a:gd name="connsiteX15403" fmla="*/ 4689688 w 9636586"/>
              <a:gd name="connsiteY15403" fmla="*/ 1020406 h 7041654"/>
              <a:gd name="connsiteX15404" fmla="*/ 4688167 w 9636586"/>
              <a:gd name="connsiteY15404" fmla="*/ 1020406 h 7041654"/>
              <a:gd name="connsiteX15405" fmla="*/ 4684633 w 9636586"/>
              <a:gd name="connsiteY15405" fmla="*/ 1022919 h 7041654"/>
              <a:gd name="connsiteX15406" fmla="*/ 4684126 w 9636586"/>
              <a:gd name="connsiteY15406" fmla="*/ 1023432 h 7041654"/>
              <a:gd name="connsiteX15407" fmla="*/ 4678564 w 9636586"/>
              <a:gd name="connsiteY15407" fmla="*/ 1028484 h 7041654"/>
              <a:gd name="connsiteX15408" fmla="*/ 4673018 w 9636586"/>
              <a:gd name="connsiteY15408" fmla="*/ 1035050 h 7041654"/>
              <a:gd name="connsiteX15409" fmla="*/ 4660880 w 9636586"/>
              <a:gd name="connsiteY15409" fmla="*/ 1057260 h 7041654"/>
              <a:gd name="connsiteX15410" fmla="*/ 4658360 w 9636586"/>
              <a:gd name="connsiteY15410" fmla="*/ 1059773 h 7041654"/>
              <a:gd name="connsiteX15411" fmla="*/ 4653812 w 9636586"/>
              <a:gd name="connsiteY15411" fmla="*/ 1060286 h 7041654"/>
              <a:gd name="connsiteX15412" fmla="*/ 4650786 w 9636586"/>
              <a:gd name="connsiteY15412" fmla="*/ 1062312 h 7041654"/>
              <a:gd name="connsiteX15413" fmla="*/ 4647743 w 9636586"/>
              <a:gd name="connsiteY15413" fmla="*/ 1066338 h 7041654"/>
              <a:gd name="connsiteX15414" fmla="*/ 4636635 w 9636586"/>
              <a:gd name="connsiteY15414" fmla="*/ 1086035 h 7041654"/>
              <a:gd name="connsiteX15415" fmla="*/ 4634100 w 9636586"/>
              <a:gd name="connsiteY15415" fmla="*/ 1093626 h 7041654"/>
              <a:gd name="connsiteX15416" fmla="*/ 4632087 w 9636586"/>
              <a:gd name="connsiteY15416" fmla="*/ 1102705 h 7041654"/>
              <a:gd name="connsiteX15417" fmla="*/ 4629552 w 9636586"/>
              <a:gd name="connsiteY15417" fmla="*/ 1107244 h 7041654"/>
              <a:gd name="connsiteX15418" fmla="*/ 4626018 w 9636586"/>
              <a:gd name="connsiteY15418" fmla="*/ 1109783 h 7041654"/>
              <a:gd name="connsiteX15419" fmla="*/ 4620963 w 9636586"/>
              <a:gd name="connsiteY15419" fmla="*/ 1110784 h 7041654"/>
              <a:gd name="connsiteX15420" fmla="*/ 4615909 w 9636586"/>
              <a:gd name="connsiteY15420" fmla="*/ 1113810 h 7041654"/>
              <a:gd name="connsiteX15421" fmla="*/ 4613389 w 9636586"/>
              <a:gd name="connsiteY15421" fmla="*/ 1116836 h 7041654"/>
              <a:gd name="connsiteX15422" fmla="*/ 4612882 w 9636586"/>
              <a:gd name="connsiteY15422" fmla="*/ 1119862 h 7041654"/>
              <a:gd name="connsiteX15423" fmla="*/ 4611868 w 9636586"/>
              <a:gd name="connsiteY15423" fmla="*/ 1121376 h 7041654"/>
              <a:gd name="connsiteX15424" fmla="*/ 4607827 w 9636586"/>
              <a:gd name="connsiteY15424" fmla="*/ 1121889 h 7041654"/>
              <a:gd name="connsiteX15425" fmla="*/ 4605814 w 9636586"/>
              <a:gd name="connsiteY15425" fmla="*/ 1121376 h 7041654"/>
              <a:gd name="connsiteX15426" fmla="*/ 4602772 w 9636586"/>
              <a:gd name="connsiteY15426" fmla="*/ 1119862 h 7041654"/>
              <a:gd name="connsiteX15427" fmla="*/ 4600252 w 9636586"/>
              <a:gd name="connsiteY15427" fmla="*/ 1119862 h 7041654"/>
              <a:gd name="connsiteX15428" fmla="*/ 4598224 w 9636586"/>
              <a:gd name="connsiteY15428" fmla="*/ 1121889 h 7041654"/>
              <a:gd name="connsiteX15429" fmla="*/ 4601266 w 9636586"/>
              <a:gd name="connsiteY15429" fmla="*/ 1122401 h 7041654"/>
              <a:gd name="connsiteX15430" fmla="*/ 4603279 w 9636586"/>
              <a:gd name="connsiteY15430" fmla="*/ 1125428 h 7041654"/>
              <a:gd name="connsiteX15431" fmla="*/ 4603786 w 9636586"/>
              <a:gd name="connsiteY15431" fmla="*/ 1132993 h 7041654"/>
              <a:gd name="connsiteX15432" fmla="*/ 4605814 w 9636586"/>
              <a:gd name="connsiteY15432" fmla="*/ 1140585 h 7041654"/>
              <a:gd name="connsiteX15433" fmla="*/ 4614910 w 9636586"/>
              <a:gd name="connsiteY15433" fmla="*/ 1161769 h 7041654"/>
              <a:gd name="connsiteX15434" fmla="*/ 4618951 w 9636586"/>
              <a:gd name="connsiteY15434" fmla="*/ 1168334 h 7041654"/>
              <a:gd name="connsiteX15435" fmla="*/ 4635621 w 9636586"/>
              <a:gd name="connsiteY15435" fmla="*/ 1182491 h 7041654"/>
              <a:gd name="connsiteX15436" fmla="*/ 4641690 w 9636586"/>
              <a:gd name="connsiteY15436" fmla="*/ 1186005 h 7041654"/>
              <a:gd name="connsiteX15437" fmla="*/ 4649264 w 9636586"/>
              <a:gd name="connsiteY15437" fmla="*/ 1188031 h 7041654"/>
              <a:gd name="connsiteX15438" fmla="*/ 4650786 w 9636586"/>
              <a:gd name="connsiteY15438" fmla="*/ 1188031 h 7041654"/>
              <a:gd name="connsiteX15439" fmla="*/ 4655333 w 9636586"/>
              <a:gd name="connsiteY15439" fmla="*/ 1187030 h 7041654"/>
              <a:gd name="connsiteX15440" fmla="*/ 4656332 w 9636586"/>
              <a:gd name="connsiteY15440" fmla="*/ 1187543 h 7041654"/>
              <a:gd name="connsiteX15441" fmla="*/ 4659866 w 9636586"/>
              <a:gd name="connsiteY15441" fmla="*/ 1192083 h 7041654"/>
              <a:gd name="connsiteX15442" fmla="*/ 4665935 w 9636586"/>
              <a:gd name="connsiteY15442" fmla="*/ 1196622 h 7041654"/>
              <a:gd name="connsiteX15443" fmla="*/ 4667963 w 9636586"/>
              <a:gd name="connsiteY15443" fmla="*/ 1199135 h 7041654"/>
              <a:gd name="connsiteX15444" fmla="*/ 4669468 w 9636586"/>
              <a:gd name="connsiteY15444" fmla="*/ 1201675 h 7041654"/>
              <a:gd name="connsiteX15445" fmla="*/ 4674016 w 9636586"/>
              <a:gd name="connsiteY15445" fmla="*/ 1201162 h 7041654"/>
              <a:gd name="connsiteX15446" fmla="*/ 4678057 w 9636586"/>
              <a:gd name="connsiteY15446" fmla="*/ 1202675 h 7041654"/>
              <a:gd name="connsiteX15447" fmla="*/ 4682098 w 9636586"/>
              <a:gd name="connsiteY15447" fmla="*/ 1204188 h 7041654"/>
              <a:gd name="connsiteX15448" fmla="*/ 4684126 w 9636586"/>
              <a:gd name="connsiteY15448" fmla="*/ 1206727 h 7041654"/>
              <a:gd name="connsiteX15449" fmla="*/ 4685647 w 9636586"/>
              <a:gd name="connsiteY15449" fmla="*/ 1208727 h 7041654"/>
              <a:gd name="connsiteX15450" fmla="*/ 4699290 w 9636586"/>
              <a:gd name="connsiteY15450" fmla="*/ 1214806 h 7041654"/>
              <a:gd name="connsiteX15451" fmla="*/ 4704330 w 9636586"/>
              <a:gd name="connsiteY15451" fmla="*/ 1219345 h 7041654"/>
              <a:gd name="connsiteX15452" fmla="*/ 4711413 w 9636586"/>
              <a:gd name="connsiteY15452" fmla="*/ 1226423 h 7041654"/>
              <a:gd name="connsiteX15453" fmla="*/ 4717974 w 9636586"/>
              <a:gd name="connsiteY15453" fmla="*/ 1232476 h 7041654"/>
              <a:gd name="connsiteX15454" fmla="*/ 4725056 w 9636586"/>
              <a:gd name="connsiteY15454" fmla="*/ 1235502 h 7041654"/>
              <a:gd name="connsiteX15455" fmla="*/ 4728083 w 9636586"/>
              <a:gd name="connsiteY15455" fmla="*/ 1236015 h 7041654"/>
              <a:gd name="connsiteX15456" fmla="*/ 4736672 w 9636586"/>
              <a:gd name="connsiteY15456" fmla="*/ 1240554 h 7041654"/>
              <a:gd name="connsiteX15457" fmla="*/ 4740206 w 9636586"/>
              <a:gd name="connsiteY15457" fmla="*/ 1243068 h 7041654"/>
              <a:gd name="connsiteX15458" fmla="*/ 4746274 w 9636586"/>
              <a:gd name="connsiteY15458" fmla="*/ 1248120 h 7041654"/>
              <a:gd name="connsiteX15459" fmla="*/ 4748794 w 9636586"/>
              <a:gd name="connsiteY15459" fmla="*/ 1249633 h 7041654"/>
              <a:gd name="connsiteX15460" fmla="*/ 4750822 w 9636586"/>
              <a:gd name="connsiteY15460" fmla="*/ 1250659 h 7041654"/>
              <a:gd name="connsiteX15461" fmla="*/ 4755877 w 9636586"/>
              <a:gd name="connsiteY15461" fmla="*/ 1252172 h 7041654"/>
              <a:gd name="connsiteX15462" fmla="*/ 4761931 w 9636586"/>
              <a:gd name="connsiteY15462" fmla="*/ 1256199 h 7041654"/>
              <a:gd name="connsiteX15463" fmla="*/ 4769521 w 9636586"/>
              <a:gd name="connsiteY15463" fmla="*/ 1259738 h 7041654"/>
              <a:gd name="connsiteX15464" fmla="*/ 4774068 w 9636586"/>
              <a:gd name="connsiteY15464" fmla="*/ 1262251 h 7041654"/>
              <a:gd name="connsiteX15465" fmla="*/ 4776081 w 9636586"/>
              <a:gd name="connsiteY15465" fmla="*/ 1264790 h 7041654"/>
              <a:gd name="connsiteX15466" fmla="*/ 4777095 w 9636586"/>
              <a:gd name="connsiteY15466" fmla="*/ 1265303 h 7041654"/>
              <a:gd name="connsiteX15467" fmla="*/ 4780629 w 9636586"/>
              <a:gd name="connsiteY15467" fmla="*/ 1274895 h 7041654"/>
              <a:gd name="connsiteX15468" fmla="*/ 4782150 w 9636586"/>
              <a:gd name="connsiteY15468" fmla="*/ 1290026 h 7041654"/>
              <a:gd name="connsiteX15469" fmla="*/ 4783656 w 9636586"/>
              <a:gd name="connsiteY15469" fmla="*/ 1293053 h 7041654"/>
              <a:gd name="connsiteX15470" fmla="*/ 4786191 w 9636586"/>
              <a:gd name="connsiteY15470" fmla="*/ 1295079 h 7041654"/>
              <a:gd name="connsiteX15471" fmla="*/ 4795794 w 9636586"/>
              <a:gd name="connsiteY15471" fmla="*/ 1302644 h 7041654"/>
              <a:gd name="connsiteX15472" fmla="*/ 4799327 w 9636586"/>
              <a:gd name="connsiteY15472" fmla="*/ 1304183 h 7041654"/>
              <a:gd name="connsiteX15473" fmla="*/ 4808930 w 9636586"/>
              <a:gd name="connsiteY15473" fmla="*/ 1305183 h 7041654"/>
              <a:gd name="connsiteX15474" fmla="*/ 4812971 w 9636586"/>
              <a:gd name="connsiteY15474" fmla="*/ 1306184 h 7041654"/>
              <a:gd name="connsiteX15475" fmla="*/ 4823572 w 9636586"/>
              <a:gd name="connsiteY15475" fmla="*/ 1316288 h 7041654"/>
              <a:gd name="connsiteX15476" fmla="*/ 4828627 w 9636586"/>
              <a:gd name="connsiteY15476" fmla="*/ 1319828 h 7041654"/>
              <a:gd name="connsiteX15477" fmla="*/ 4831669 w 9636586"/>
              <a:gd name="connsiteY15477" fmla="*/ 1322854 h 7041654"/>
              <a:gd name="connsiteX15478" fmla="*/ 4836217 w 9636586"/>
              <a:gd name="connsiteY15478" fmla="*/ 1325880 h 7041654"/>
              <a:gd name="connsiteX15479" fmla="*/ 4841256 w 9636586"/>
              <a:gd name="connsiteY15479" fmla="*/ 1326393 h 7041654"/>
              <a:gd name="connsiteX15480" fmla="*/ 4842778 w 9636586"/>
              <a:gd name="connsiteY15480" fmla="*/ 1325880 h 7041654"/>
              <a:gd name="connsiteX15481" fmla="*/ 4845313 w 9636586"/>
              <a:gd name="connsiteY15481" fmla="*/ 1324880 h 7041654"/>
              <a:gd name="connsiteX15482" fmla="*/ 4847325 w 9636586"/>
              <a:gd name="connsiteY15482" fmla="*/ 1323854 h 7041654"/>
              <a:gd name="connsiteX15483" fmla="*/ 4849354 w 9636586"/>
              <a:gd name="connsiteY15483" fmla="*/ 1324367 h 7041654"/>
              <a:gd name="connsiteX15484" fmla="*/ 4850352 w 9636586"/>
              <a:gd name="connsiteY15484" fmla="*/ 1325367 h 7041654"/>
              <a:gd name="connsiteX15485" fmla="*/ 4851873 w 9636586"/>
              <a:gd name="connsiteY15485" fmla="*/ 1330932 h 7041654"/>
              <a:gd name="connsiteX15486" fmla="*/ 4852887 w 9636586"/>
              <a:gd name="connsiteY15486" fmla="*/ 1333446 h 7041654"/>
              <a:gd name="connsiteX15487" fmla="*/ 4862490 w 9636586"/>
              <a:gd name="connsiteY15487" fmla="*/ 1340011 h 7041654"/>
              <a:gd name="connsiteX15488" fmla="*/ 4865010 w 9636586"/>
              <a:gd name="connsiteY15488" fmla="*/ 1342550 h 7041654"/>
              <a:gd name="connsiteX15489" fmla="*/ 4872077 w 9636586"/>
              <a:gd name="connsiteY15489" fmla="*/ 1352142 h 7041654"/>
              <a:gd name="connsiteX15490" fmla="*/ 4874105 w 9636586"/>
              <a:gd name="connsiteY15490" fmla="*/ 1353655 h 7041654"/>
              <a:gd name="connsiteX15491" fmla="*/ 4875626 w 9636586"/>
              <a:gd name="connsiteY15491" fmla="*/ 1355168 h 7041654"/>
              <a:gd name="connsiteX15492" fmla="*/ 4874612 w 9636586"/>
              <a:gd name="connsiteY15492" fmla="*/ 1358707 h 7041654"/>
              <a:gd name="connsiteX15493" fmla="*/ 4872584 w 9636586"/>
              <a:gd name="connsiteY15493" fmla="*/ 1362734 h 7041654"/>
              <a:gd name="connsiteX15494" fmla="*/ 4872077 w 9636586"/>
              <a:gd name="connsiteY15494" fmla="*/ 1365760 h 7041654"/>
              <a:gd name="connsiteX15495" fmla="*/ 4874105 w 9636586"/>
              <a:gd name="connsiteY15495" fmla="*/ 1369812 h 7041654"/>
              <a:gd name="connsiteX15496" fmla="*/ 4878146 w 9636586"/>
              <a:gd name="connsiteY15496" fmla="*/ 1370812 h 7041654"/>
              <a:gd name="connsiteX15497" fmla="*/ 4881680 w 9636586"/>
              <a:gd name="connsiteY15497" fmla="*/ 1368812 h 7041654"/>
              <a:gd name="connsiteX15498" fmla="*/ 4883201 w 9636586"/>
              <a:gd name="connsiteY15498" fmla="*/ 1365273 h 7041654"/>
              <a:gd name="connsiteX15499" fmla="*/ 4884722 w 9636586"/>
              <a:gd name="connsiteY15499" fmla="*/ 1362734 h 7041654"/>
              <a:gd name="connsiteX15500" fmla="*/ 4889270 w 9636586"/>
              <a:gd name="connsiteY15500" fmla="*/ 1362734 h 7041654"/>
              <a:gd name="connsiteX15501" fmla="*/ 4897352 w 9636586"/>
              <a:gd name="connsiteY15501" fmla="*/ 1364760 h 7041654"/>
              <a:gd name="connsiteX15502" fmla="*/ 4903405 w 9636586"/>
              <a:gd name="connsiteY15502" fmla="*/ 1364760 h 7041654"/>
              <a:gd name="connsiteX15503" fmla="*/ 4905940 w 9636586"/>
              <a:gd name="connsiteY15503" fmla="*/ 1364760 h 7041654"/>
              <a:gd name="connsiteX15504" fmla="*/ 4907953 w 9636586"/>
              <a:gd name="connsiteY15504" fmla="*/ 1365760 h 7041654"/>
              <a:gd name="connsiteX15505" fmla="*/ 4911994 w 9636586"/>
              <a:gd name="connsiteY15505" fmla="*/ 1369299 h 7041654"/>
              <a:gd name="connsiteX15506" fmla="*/ 4913008 w 9636586"/>
              <a:gd name="connsiteY15506" fmla="*/ 1369812 h 7041654"/>
              <a:gd name="connsiteX15507" fmla="*/ 4917556 w 9636586"/>
              <a:gd name="connsiteY15507" fmla="*/ 1369812 h 7041654"/>
              <a:gd name="connsiteX15508" fmla="*/ 4917556 w 9636586"/>
              <a:gd name="connsiteY15508" fmla="*/ 1368812 h 7041654"/>
              <a:gd name="connsiteX15509" fmla="*/ 4917048 w 9636586"/>
              <a:gd name="connsiteY15509" fmla="*/ 1366273 h 7041654"/>
              <a:gd name="connsiteX15510" fmla="*/ 4918063 w 9636586"/>
              <a:gd name="connsiteY15510" fmla="*/ 1362247 h 7041654"/>
              <a:gd name="connsiteX15511" fmla="*/ 4921089 w 9636586"/>
              <a:gd name="connsiteY15511" fmla="*/ 1359708 h 7041654"/>
              <a:gd name="connsiteX15512" fmla="*/ 4928679 w 9636586"/>
              <a:gd name="connsiteY15512" fmla="*/ 1356168 h 7041654"/>
              <a:gd name="connsiteX15513" fmla="*/ 4930692 w 9636586"/>
              <a:gd name="connsiteY15513" fmla="*/ 1355681 h 7041654"/>
              <a:gd name="connsiteX15514" fmla="*/ 4934226 w 9636586"/>
              <a:gd name="connsiteY15514" fmla="*/ 1361221 h 7041654"/>
              <a:gd name="connsiteX15515" fmla="*/ 4942323 w 9636586"/>
              <a:gd name="connsiteY15515" fmla="*/ 1367786 h 7041654"/>
              <a:gd name="connsiteX15516" fmla="*/ 4951418 w 9636586"/>
              <a:gd name="connsiteY15516" fmla="*/ 1372326 h 7041654"/>
              <a:gd name="connsiteX15517" fmla="*/ 4960007 w 9636586"/>
              <a:gd name="connsiteY15517" fmla="*/ 1374865 h 7041654"/>
              <a:gd name="connsiteX15518" fmla="*/ 4964048 w 9636586"/>
              <a:gd name="connsiteY15518" fmla="*/ 1377891 h 7041654"/>
              <a:gd name="connsiteX15519" fmla="*/ 4965554 w 9636586"/>
              <a:gd name="connsiteY15519" fmla="*/ 1378404 h 7041654"/>
              <a:gd name="connsiteX15520" fmla="*/ 4969103 w 9636586"/>
              <a:gd name="connsiteY15520" fmla="*/ 1378891 h 7041654"/>
              <a:gd name="connsiteX15521" fmla="*/ 4971116 w 9636586"/>
              <a:gd name="connsiteY15521" fmla="*/ 1379917 h 7041654"/>
              <a:gd name="connsiteX15522" fmla="*/ 4973144 w 9636586"/>
              <a:gd name="connsiteY15522" fmla="*/ 1380404 h 7041654"/>
              <a:gd name="connsiteX15523" fmla="*/ 4983745 w 9636586"/>
              <a:gd name="connsiteY15523" fmla="*/ 1387483 h 7041654"/>
              <a:gd name="connsiteX15524" fmla="*/ 4985773 w 9636586"/>
              <a:gd name="connsiteY15524" fmla="*/ 1389509 h 7041654"/>
              <a:gd name="connsiteX15525" fmla="*/ 4986787 w 9636586"/>
              <a:gd name="connsiteY15525" fmla="*/ 1391535 h 7041654"/>
              <a:gd name="connsiteX15526" fmla="*/ 4992334 w 9636586"/>
              <a:gd name="connsiteY15526" fmla="*/ 1398100 h 7041654"/>
              <a:gd name="connsiteX15527" fmla="*/ 5006484 w 9636586"/>
              <a:gd name="connsiteY15527" fmla="*/ 1408692 h 7041654"/>
              <a:gd name="connsiteX15528" fmla="*/ 5010525 w 9636586"/>
              <a:gd name="connsiteY15528" fmla="*/ 1409692 h 7041654"/>
              <a:gd name="connsiteX15529" fmla="*/ 5015073 w 9636586"/>
              <a:gd name="connsiteY15529" fmla="*/ 1409692 h 7041654"/>
              <a:gd name="connsiteX15530" fmla="*/ 5017101 w 9636586"/>
              <a:gd name="connsiteY15530" fmla="*/ 1410205 h 7041654"/>
              <a:gd name="connsiteX15531" fmla="*/ 5018099 w 9636586"/>
              <a:gd name="connsiteY15531" fmla="*/ 1411719 h 7041654"/>
              <a:gd name="connsiteX15532" fmla="*/ 5018606 w 9636586"/>
              <a:gd name="connsiteY15532" fmla="*/ 1414258 h 7041654"/>
              <a:gd name="connsiteX15533" fmla="*/ 5021142 w 9636586"/>
              <a:gd name="connsiteY15533" fmla="*/ 1414258 h 7041654"/>
              <a:gd name="connsiteX15534" fmla="*/ 5023154 w 9636586"/>
              <a:gd name="connsiteY15534" fmla="*/ 1414258 h 7041654"/>
              <a:gd name="connsiteX15535" fmla="*/ 5024675 w 9636586"/>
              <a:gd name="connsiteY15535" fmla="*/ 1414258 h 7041654"/>
              <a:gd name="connsiteX15536" fmla="*/ 5029730 w 9636586"/>
              <a:gd name="connsiteY15536" fmla="*/ 1418284 h 7041654"/>
              <a:gd name="connsiteX15537" fmla="*/ 5031743 w 9636586"/>
              <a:gd name="connsiteY15537" fmla="*/ 1419284 h 7041654"/>
              <a:gd name="connsiteX15538" fmla="*/ 5034278 w 9636586"/>
              <a:gd name="connsiteY15538" fmla="*/ 1419284 h 7041654"/>
              <a:gd name="connsiteX15539" fmla="*/ 5038826 w 9636586"/>
              <a:gd name="connsiteY15539" fmla="*/ 1418284 h 7041654"/>
              <a:gd name="connsiteX15540" fmla="*/ 5040839 w 9636586"/>
              <a:gd name="connsiteY15540" fmla="*/ 1418284 h 7041654"/>
              <a:gd name="connsiteX15541" fmla="*/ 5045386 w 9636586"/>
              <a:gd name="connsiteY15541" fmla="*/ 1418797 h 7041654"/>
              <a:gd name="connsiteX15542" fmla="*/ 5068126 w 9636586"/>
              <a:gd name="connsiteY15542" fmla="*/ 1426876 h 7041654"/>
              <a:gd name="connsiteX15543" fmla="*/ 5073687 w 9636586"/>
              <a:gd name="connsiteY15543" fmla="*/ 1430902 h 7041654"/>
              <a:gd name="connsiteX15544" fmla="*/ 5082276 w 9636586"/>
              <a:gd name="connsiteY15544" fmla="*/ 1433441 h 7041654"/>
              <a:gd name="connsiteX15545" fmla="*/ 5085810 w 9636586"/>
              <a:gd name="connsiteY15545" fmla="*/ 1434954 h 7041654"/>
              <a:gd name="connsiteX15546" fmla="*/ 5092386 w 9636586"/>
              <a:gd name="connsiteY15546" fmla="*/ 1445546 h 7041654"/>
              <a:gd name="connsiteX15547" fmla="*/ 5093384 w 9636586"/>
              <a:gd name="connsiteY15547" fmla="*/ 1448572 h 7041654"/>
              <a:gd name="connsiteX15548" fmla="*/ 5105522 w 9636586"/>
              <a:gd name="connsiteY15548" fmla="*/ 1465243 h 7041654"/>
              <a:gd name="connsiteX15549" fmla="*/ 5106521 w 9636586"/>
              <a:gd name="connsiteY15549" fmla="*/ 1467782 h 7041654"/>
              <a:gd name="connsiteX15550" fmla="*/ 5110577 w 9636586"/>
              <a:gd name="connsiteY15550" fmla="*/ 1472808 h 7041654"/>
              <a:gd name="connsiteX15551" fmla="*/ 5119657 w 9636586"/>
              <a:gd name="connsiteY15551" fmla="*/ 1480887 h 7041654"/>
              <a:gd name="connsiteX15552" fmla="*/ 5127247 w 9636586"/>
              <a:gd name="connsiteY15552" fmla="*/ 1487965 h 7041654"/>
              <a:gd name="connsiteX15553" fmla="*/ 5137357 w 9636586"/>
              <a:gd name="connsiteY15553" fmla="*/ 1494018 h 7041654"/>
              <a:gd name="connsiteX15554" fmla="*/ 5137357 w 9636586"/>
              <a:gd name="connsiteY15554" fmla="*/ 3430962 h 7041654"/>
              <a:gd name="connsiteX15555" fmla="*/ 3293645 w 9636586"/>
              <a:gd name="connsiteY15555" fmla="*/ 3430962 h 7041654"/>
              <a:gd name="connsiteX15556" fmla="*/ 3293645 w 9636586"/>
              <a:gd name="connsiteY15556" fmla="*/ 3430963 h 7041654"/>
              <a:gd name="connsiteX15557" fmla="*/ 5751255 w 9636586"/>
              <a:gd name="connsiteY15557" fmla="*/ 3430963 h 7041654"/>
              <a:gd name="connsiteX15558" fmla="*/ 5751255 w 9636586"/>
              <a:gd name="connsiteY15558" fmla="*/ 5069820 h 7041654"/>
              <a:gd name="connsiteX15559" fmla="*/ 5751256 w 9636586"/>
              <a:gd name="connsiteY15559" fmla="*/ 5069821 h 7041654"/>
              <a:gd name="connsiteX15560" fmla="*/ 5751256 w 9636586"/>
              <a:gd name="connsiteY15560" fmla="*/ 4045228 h 7041654"/>
              <a:gd name="connsiteX15561" fmla="*/ 7381597 w 9636586"/>
              <a:gd name="connsiteY15561" fmla="*/ 4045228 h 7041654"/>
              <a:gd name="connsiteX15562" fmla="*/ 7382609 w 9636586"/>
              <a:gd name="connsiteY15562" fmla="*/ 4045228 h 7041654"/>
              <a:gd name="connsiteX15563" fmla="*/ 7388145 w 9636586"/>
              <a:gd name="connsiteY15563" fmla="*/ 4040170 h 7041654"/>
              <a:gd name="connsiteX15564" fmla="*/ 7393703 w 9636586"/>
              <a:gd name="connsiteY15564" fmla="*/ 4038160 h 7041654"/>
              <a:gd name="connsiteX15565" fmla="*/ 7398248 w 9636586"/>
              <a:gd name="connsiteY15565" fmla="*/ 4035640 h 7041654"/>
              <a:gd name="connsiteX15566" fmla="*/ 7401780 w 9636586"/>
              <a:gd name="connsiteY15566" fmla="*/ 4031603 h 7041654"/>
              <a:gd name="connsiteX15567" fmla="*/ 7401935 w 9636586"/>
              <a:gd name="connsiteY15567" fmla="*/ 4031188 h 7041654"/>
              <a:gd name="connsiteX15568" fmla="*/ 7398820 w 9636586"/>
              <a:gd name="connsiteY15568" fmla="*/ 4034763 h 7041654"/>
              <a:gd name="connsiteX15569" fmla="*/ 7394284 w 9636586"/>
              <a:gd name="connsiteY15569" fmla="*/ 4037278 h 7041654"/>
              <a:gd name="connsiteX15570" fmla="*/ 7388735 w 9636586"/>
              <a:gd name="connsiteY15570" fmla="*/ 4039284 h 7041654"/>
              <a:gd name="connsiteX15571" fmla="*/ 7383186 w 9636586"/>
              <a:gd name="connsiteY15571" fmla="*/ 4044349 h 7041654"/>
              <a:gd name="connsiteX15572" fmla="*/ 7382173 w 9636586"/>
              <a:gd name="connsiteY15572" fmla="*/ 4044349 h 7041654"/>
              <a:gd name="connsiteX15573" fmla="*/ 5751691 w 9636586"/>
              <a:gd name="connsiteY15573" fmla="*/ 4044349 h 7041654"/>
              <a:gd name="connsiteX15574" fmla="*/ 5751691 w 9636586"/>
              <a:gd name="connsiteY15574" fmla="*/ 3430533 h 7041654"/>
              <a:gd name="connsiteX15575" fmla="*/ 5137359 w 9636586"/>
              <a:gd name="connsiteY15575" fmla="*/ 3430533 h 7041654"/>
              <a:gd name="connsiteX15576" fmla="*/ 5137359 w 9636586"/>
              <a:gd name="connsiteY15576" fmla="*/ 1494140 h 7041654"/>
              <a:gd name="connsiteX15577" fmla="*/ 5149957 w 9636586"/>
              <a:gd name="connsiteY15577" fmla="*/ 1508791 h 7041654"/>
              <a:gd name="connsiteX15578" fmla="*/ 5158543 w 9636586"/>
              <a:gd name="connsiteY15578" fmla="*/ 1512837 h 7041654"/>
              <a:gd name="connsiteX15579" fmla="*/ 5168629 w 9636586"/>
              <a:gd name="connsiteY15579" fmla="*/ 1521913 h 7041654"/>
              <a:gd name="connsiteX15580" fmla="*/ 5174703 w 9636586"/>
              <a:gd name="connsiteY15580" fmla="*/ 1525958 h 7041654"/>
              <a:gd name="connsiteX15581" fmla="*/ 5182764 w 9636586"/>
              <a:gd name="connsiteY15581" fmla="*/ 1528473 h 7041654"/>
              <a:gd name="connsiteX15582" fmla="*/ 5185801 w 9636586"/>
              <a:gd name="connsiteY15582" fmla="*/ 1530513 h 7041654"/>
              <a:gd name="connsiteX15583" fmla="*/ 5191350 w 9636586"/>
              <a:gd name="connsiteY15583" fmla="*/ 1531499 h 7041654"/>
              <a:gd name="connsiteX15584" fmla="*/ 5192849 w 9636586"/>
              <a:gd name="connsiteY15584" fmla="*/ 1531499 h 7041654"/>
              <a:gd name="connsiteX15585" fmla="*/ 5194387 w 9636586"/>
              <a:gd name="connsiteY15585" fmla="*/ 1532009 h 7041654"/>
              <a:gd name="connsiteX15586" fmla="*/ 5196411 w 9636586"/>
              <a:gd name="connsiteY15586" fmla="*/ 1535034 h 7041654"/>
              <a:gd name="connsiteX15587" fmla="*/ 5197911 w 9636586"/>
              <a:gd name="connsiteY15587" fmla="*/ 1536054 h 7041654"/>
              <a:gd name="connsiteX15588" fmla="*/ 5201435 w 9636586"/>
              <a:gd name="connsiteY15588" fmla="*/ 1537074 h 7041654"/>
              <a:gd name="connsiteX15589" fmla="*/ 5214071 w 9636586"/>
              <a:gd name="connsiteY15589" fmla="*/ 1536054 h 7041654"/>
              <a:gd name="connsiteX15590" fmla="*/ 5220145 w 9636586"/>
              <a:gd name="connsiteY15590" fmla="*/ 1538060 h 7041654"/>
              <a:gd name="connsiteX15591" fmla="*/ 5229218 w 9636586"/>
              <a:gd name="connsiteY15591" fmla="*/ 1543125 h 7041654"/>
              <a:gd name="connsiteX15592" fmla="*/ 5238292 w 9636586"/>
              <a:gd name="connsiteY15592" fmla="*/ 1546150 h 7041654"/>
              <a:gd name="connsiteX15593" fmla="*/ 5248902 w 9636586"/>
              <a:gd name="connsiteY15593" fmla="*/ 1543125 h 7041654"/>
              <a:gd name="connsiteX15594" fmla="*/ 5270086 w 9636586"/>
              <a:gd name="connsiteY15594" fmla="*/ 1542615 h 7041654"/>
              <a:gd name="connsiteX15595" fmla="*/ 5272111 w 9636586"/>
              <a:gd name="connsiteY15595" fmla="*/ 1543125 h 7041654"/>
              <a:gd name="connsiteX15596" fmla="*/ 5277172 w 9636586"/>
              <a:gd name="connsiteY15596" fmla="*/ 1549175 h 7041654"/>
              <a:gd name="connsiteX15597" fmla="*/ 5279685 w 9636586"/>
              <a:gd name="connsiteY15597" fmla="*/ 1550195 h 7041654"/>
              <a:gd name="connsiteX15598" fmla="*/ 5282722 w 9636586"/>
              <a:gd name="connsiteY15598" fmla="*/ 1550705 h 7041654"/>
              <a:gd name="connsiteX15599" fmla="*/ 5288795 w 9636586"/>
              <a:gd name="connsiteY15599" fmla="*/ 1554716 h 7041654"/>
              <a:gd name="connsiteX15600" fmla="*/ 5291795 w 9636586"/>
              <a:gd name="connsiteY15600" fmla="*/ 1555736 h 7041654"/>
              <a:gd name="connsiteX15601" fmla="*/ 5301918 w 9636586"/>
              <a:gd name="connsiteY15601" fmla="*/ 1557776 h 7041654"/>
              <a:gd name="connsiteX15602" fmla="*/ 5309492 w 9636586"/>
              <a:gd name="connsiteY15602" fmla="*/ 1561787 h 7041654"/>
              <a:gd name="connsiteX15603" fmla="*/ 5315041 w 9636586"/>
              <a:gd name="connsiteY15603" fmla="*/ 1562807 h 7041654"/>
              <a:gd name="connsiteX15604" fmla="*/ 5336225 w 9636586"/>
              <a:gd name="connsiteY15604" fmla="*/ 1564812 h 7041654"/>
              <a:gd name="connsiteX15605" fmla="*/ 5343799 w 9636586"/>
              <a:gd name="connsiteY15605" fmla="*/ 1566342 h 7041654"/>
              <a:gd name="connsiteX15606" fmla="*/ 5349348 w 9636586"/>
              <a:gd name="connsiteY15606" fmla="*/ 1570897 h 7041654"/>
              <a:gd name="connsiteX15607" fmla="*/ 5354897 w 9636586"/>
              <a:gd name="connsiteY15607" fmla="*/ 1583509 h 7041654"/>
              <a:gd name="connsiteX15608" fmla="*/ 5360971 w 9636586"/>
              <a:gd name="connsiteY15608" fmla="*/ 1589049 h 7041654"/>
              <a:gd name="connsiteX15609" fmla="*/ 5374093 w 9636586"/>
              <a:gd name="connsiteY15609" fmla="*/ 1595100 h 7041654"/>
              <a:gd name="connsiteX15610" fmla="*/ 5370569 w 9636586"/>
              <a:gd name="connsiteY15610" fmla="*/ 1601661 h 7041654"/>
              <a:gd name="connsiteX15611" fmla="*/ 5371056 w 9636586"/>
              <a:gd name="connsiteY15611" fmla="*/ 1612267 h 7041654"/>
              <a:gd name="connsiteX15612" fmla="*/ 5373081 w 9636586"/>
              <a:gd name="connsiteY15612" fmla="*/ 1622363 h 7041654"/>
              <a:gd name="connsiteX15613" fmla="*/ 5375593 w 9636586"/>
              <a:gd name="connsiteY15613" fmla="*/ 1629943 h 7041654"/>
              <a:gd name="connsiteX15614" fmla="*/ 5385191 w 9636586"/>
              <a:gd name="connsiteY15614" fmla="*/ 1646600 h 7041654"/>
              <a:gd name="connsiteX15615" fmla="*/ 5391265 w 9636586"/>
              <a:gd name="connsiteY15615" fmla="*/ 1654690 h 7041654"/>
              <a:gd name="connsiteX15616" fmla="*/ 5398314 w 9636586"/>
              <a:gd name="connsiteY15616" fmla="*/ 1659212 h 7041654"/>
              <a:gd name="connsiteX15617" fmla="*/ 5406413 w 9636586"/>
              <a:gd name="connsiteY15617" fmla="*/ 1661761 h 7041654"/>
              <a:gd name="connsiteX15618" fmla="*/ 5424072 w 9636586"/>
              <a:gd name="connsiteY15618" fmla="*/ 1662747 h 7041654"/>
              <a:gd name="connsiteX15619" fmla="*/ 5432133 w 9636586"/>
              <a:gd name="connsiteY15619" fmla="*/ 1664786 h 7041654"/>
              <a:gd name="connsiteX15620" fmla="*/ 5434158 w 9636586"/>
              <a:gd name="connsiteY15620" fmla="*/ 1666792 h 7041654"/>
              <a:gd name="connsiteX15621" fmla="*/ 5438695 w 9636586"/>
              <a:gd name="connsiteY15621" fmla="*/ 1670837 h 7041654"/>
              <a:gd name="connsiteX15622" fmla="*/ 5445781 w 9636586"/>
              <a:gd name="connsiteY15622" fmla="*/ 1674373 h 7041654"/>
              <a:gd name="connsiteX15623" fmla="*/ 5448293 w 9636586"/>
              <a:gd name="connsiteY15623" fmla="*/ 1675358 h 7041654"/>
              <a:gd name="connsiteX15624" fmla="*/ 5450805 w 9636586"/>
              <a:gd name="connsiteY15624" fmla="*/ 1678418 h 7041654"/>
              <a:gd name="connsiteX15625" fmla="*/ 5459916 w 9636586"/>
              <a:gd name="connsiteY15625" fmla="*/ 1684469 h 7041654"/>
              <a:gd name="connsiteX15626" fmla="*/ 5468990 w 9636586"/>
              <a:gd name="connsiteY15626" fmla="*/ 1693035 h 7041654"/>
              <a:gd name="connsiteX15627" fmla="*/ 5473039 w 9636586"/>
              <a:gd name="connsiteY15627" fmla="*/ 1697080 h 7041654"/>
              <a:gd name="connsiteX15628" fmla="*/ 5479075 w 9636586"/>
              <a:gd name="connsiteY15628" fmla="*/ 1698610 h 7041654"/>
              <a:gd name="connsiteX15629" fmla="*/ 5484624 w 9636586"/>
              <a:gd name="connsiteY15629" fmla="*/ 1699086 h 7041654"/>
              <a:gd name="connsiteX15630" fmla="*/ 5501796 w 9636586"/>
              <a:gd name="connsiteY15630" fmla="*/ 1704151 h 7041654"/>
              <a:gd name="connsiteX15631" fmla="*/ 5506858 w 9636586"/>
              <a:gd name="connsiteY15631" fmla="*/ 1704661 h 7041654"/>
              <a:gd name="connsiteX15632" fmla="*/ 5509895 w 9636586"/>
              <a:gd name="connsiteY15632" fmla="*/ 1706156 h 7041654"/>
              <a:gd name="connsiteX15633" fmla="*/ 5512407 w 9636586"/>
              <a:gd name="connsiteY15633" fmla="*/ 1708706 h 7041654"/>
              <a:gd name="connsiteX15634" fmla="*/ 5531566 w 9636586"/>
              <a:gd name="connsiteY15634" fmla="*/ 1715266 h 7041654"/>
              <a:gd name="connsiteX15635" fmla="*/ 5533104 w 9636586"/>
              <a:gd name="connsiteY15635" fmla="*/ 1717782 h 7041654"/>
              <a:gd name="connsiteX15636" fmla="*/ 5537640 w 9636586"/>
              <a:gd name="connsiteY15636" fmla="*/ 1724853 h 7041654"/>
              <a:gd name="connsiteX15637" fmla="*/ 5544726 w 9636586"/>
              <a:gd name="connsiteY15637" fmla="*/ 1731413 h 7041654"/>
              <a:gd name="connsiteX15638" fmla="*/ 5546714 w 9636586"/>
              <a:gd name="connsiteY15638" fmla="*/ 1732909 h 7041654"/>
              <a:gd name="connsiteX15639" fmla="*/ 5570447 w 9636586"/>
              <a:gd name="connsiteY15639" fmla="*/ 1734439 h 7041654"/>
              <a:gd name="connsiteX15640" fmla="*/ 5596205 w 9636586"/>
              <a:gd name="connsiteY15640" fmla="*/ 1731413 h 7041654"/>
              <a:gd name="connsiteX15641" fmla="*/ 5629499 w 9636586"/>
              <a:gd name="connsiteY15641" fmla="*/ 1724853 h 7041654"/>
              <a:gd name="connsiteX15642" fmla="*/ 5633549 w 9636586"/>
              <a:gd name="connsiteY15642" fmla="*/ 1723323 h 7041654"/>
              <a:gd name="connsiteX15643" fmla="*/ 5635048 w 9636586"/>
              <a:gd name="connsiteY15643" fmla="*/ 1721827 h 7041654"/>
              <a:gd name="connsiteX15644" fmla="*/ 5637073 w 9636586"/>
              <a:gd name="connsiteY15644" fmla="*/ 1719788 h 7041654"/>
              <a:gd name="connsiteX15645" fmla="*/ 5641647 w 9636586"/>
              <a:gd name="connsiteY15645" fmla="*/ 1718802 h 7041654"/>
              <a:gd name="connsiteX15646" fmla="*/ 5650721 w 9636586"/>
              <a:gd name="connsiteY15646" fmla="*/ 1718292 h 7041654"/>
              <a:gd name="connsiteX15647" fmla="*/ 5653758 w 9636586"/>
              <a:gd name="connsiteY15647" fmla="*/ 1717272 h 7041654"/>
              <a:gd name="connsiteX15648" fmla="*/ 5656757 w 9636586"/>
              <a:gd name="connsiteY15648" fmla="*/ 1715266 h 7041654"/>
              <a:gd name="connsiteX15649" fmla="*/ 5662831 w 9636586"/>
              <a:gd name="connsiteY15649" fmla="*/ 1710711 h 7041654"/>
              <a:gd name="connsiteX15650" fmla="*/ 5664856 w 9636586"/>
              <a:gd name="connsiteY15650" fmla="*/ 1709182 h 7041654"/>
              <a:gd name="connsiteX15651" fmla="*/ 5669393 w 9636586"/>
              <a:gd name="connsiteY15651" fmla="*/ 1708706 h 7041654"/>
              <a:gd name="connsiteX15652" fmla="*/ 5671417 w 9636586"/>
              <a:gd name="connsiteY15652" fmla="*/ 1707686 h 7041654"/>
              <a:gd name="connsiteX15653" fmla="*/ 5672917 w 9636586"/>
              <a:gd name="connsiteY15653" fmla="*/ 1706156 h 7041654"/>
              <a:gd name="connsiteX15654" fmla="*/ 5678466 w 9636586"/>
              <a:gd name="connsiteY15654" fmla="*/ 1702621 h 7041654"/>
              <a:gd name="connsiteX15655" fmla="*/ 5684540 w 9636586"/>
              <a:gd name="connsiteY15655" fmla="*/ 1697080 h 7041654"/>
              <a:gd name="connsiteX15656" fmla="*/ 5687577 w 9636586"/>
              <a:gd name="connsiteY15656" fmla="*/ 1695550 h 7041654"/>
              <a:gd name="connsiteX15657" fmla="*/ 5697138 w 9636586"/>
              <a:gd name="connsiteY15657" fmla="*/ 1693545 h 7041654"/>
              <a:gd name="connsiteX15658" fmla="*/ 5699162 w 9636586"/>
              <a:gd name="connsiteY15658" fmla="*/ 1692049 h 7041654"/>
              <a:gd name="connsiteX15659" fmla="*/ 5699687 w 9636586"/>
              <a:gd name="connsiteY15659" fmla="*/ 1689500 h 7041654"/>
              <a:gd name="connsiteX15660" fmla="*/ 5701187 w 9636586"/>
              <a:gd name="connsiteY15660" fmla="*/ 1685964 h 7041654"/>
              <a:gd name="connsiteX15661" fmla="*/ 5703737 w 9636586"/>
              <a:gd name="connsiteY15661" fmla="*/ 1683959 h 7041654"/>
              <a:gd name="connsiteX15662" fmla="*/ 5708761 w 9636586"/>
              <a:gd name="connsiteY15662" fmla="*/ 1682429 h 7041654"/>
              <a:gd name="connsiteX15663" fmla="*/ 5713298 w 9636586"/>
              <a:gd name="connsiteY15663" fmla="*/ 1680933 h 7041654"/>
              <a:gd name="connsiteX15664" fmla="*/ 5717347 w 9636586"/>
              <a:gd name="connsiteY15664" fmla="*/ 1680423 h 7041654"/>
              <a:gd name="connsiteX15665" fmla="*/ 5719859 w 9636586"/>
              <a:gd name="connsiteY15665" fmla="*/ 1678418 h 7041654"/>
              <a:gd name="connsiteX15666" fmla="*/ 5721884 w 9636586"/>
              <a:gd name="connsiteY15666" fmla="*/ 1674373 h 7041654"/>
              <a:gd name="connsiteX15667" fmla="*/ 5727433 w 9636586"/>
              <a:gd name="connsiteY15667" fmla="*/ 1659212 h 7041654"/>
              <a:gd name="connsiteX15668" fmla="*/ 5729982 w 9636586"/>
              <a:gd name="connsiteY15668" fmla="*/ 1642045 h 7041654"/>
              <a:gd name="connsiteX15669" fmla="*/ 5731969 w 9636586"/>
              <a:gd name="connsiteY15669" fmla="*/ 1633989 h 7041654"/>
              <a:gd name="connsiteX15670" fmla="*/ 5733507 w 9636586"/>
              <a:gd name="connsiteY15670" fmla="*/ 1632459 h 7041654"/>
              <a:gd name="connsiteX15671" fmla="*/ 5737556 w 9636586"/>
              <a:gd name="connsiteY15671" fmla="*/ 1627428 h 7041654"/>
              <a:gd name="connsiteX15672" fmla="*/ 5738568 w 9636586"/>
              <a:gd name="connsiteY15672" fmla="*/ 1620867 h 7041654"/>
              <a:gd name="connsiteX15673" fmla="*/ 5740068 w 9636586"/>
              <a:gd name="connsiteY15673" fmla="*/ 1619338 h 7041654"/>
              <a:gd name="connsiteX15674" fmla="*/ 5741080 w 9636586"/>
              <a:gd name="connsiteY15674" fmla="*/ 1616312 h 7041654"/>
              <a:gd name="connsiteX15675" fmla="*/ 5743592 w 9636586"/>
              <a:gd name="connsiteY15675" fmla="*/ 1603191 h 7041654"/>
              <a:gd name="connsiteX15676" fmla="*/ 5742580 w 9636586"/>
              <a:gd name="connsiteY15676" fmla="*/ 1599655 h 7041654"/>
              <a:gd name="connsiteX15677" fmla="*/ 5741080 w 9636586"/>
              <a:gd name="connsiteY15677" fmla="*/ 1595610 h 7041654"/>
              <a:gd name="connsiteX15678" fmla="*/ 5740555 w 9636586"/>
              <a:gd name="connsiteY15678" fmla="*/ 1592075 h 7041654"/>
              <a:gd name="connsiteX15679" fmla="*/ 5742580 w 9636586"/>
              <a:gd name="connsiteY15679" fmla="*/ 1589049 h 7041654"/>
              <a:gd name="connsiteX15680" fmla="*/ 5761777 w 9636586"/>
              <a:gd name="connsiteY15680" fmla="*/ 1565322 h 7041654"/>
              <a:gd name="connsiteX15681" fmla="*/ 5768338 w 9636586"/>
              <a:gd name="connsiteY15681" fmla="*/ 1547170 h 7041654"/>
              <a:gd name="connsiteX15682" fmla="*/ 5770363 w 9636586"/>
              <a:gd name="connsiteY15682" fmla="*/ 1546660 h 7041654"/>
              <a:gd name="connsiteX15683" fmla="*/ 5773887 w 9636586"/>
              <a:gd name="connsiteY15683" fmla="*/ 1546150 h 7041654"/>
              <a:gd name="connsiteX15684" fmla="*/ 5775387 w 9636586"/>
              <a:gd name="connsiteY15684" fmla="*/ 1546150 h 7041654"/>
              <a:gd name="connsiteX15685" fmla="*/ 5776924 w 9636586"/>
              <a:gd name="connsiteY15685" fmla="*/ 1544620 h 7041654"/>
              <a:gd name="connsiteX15686" fmla="*/ 5781461 w 9636586"/>
              <a:gd name="connsiteY15686" fmla="*/ 1539079 h 7041654"/>
              <a:gd name="connsiteX15687" fmla="*/ 5792559 w 9636586"/>
              <a:gd name="connsiteY15687" fmla="*/ 1527488 h 7041654"/>
              <a:gd name="connsiteX15688" fmla="*/ 5793571 w 9636586"/>
              <a:gd name="connsiteY15688" fmla="*/ 1523952 h 7041654"/>
              <a:gd name="connsiteX15689" fmla="*/ 5794059 w 9636586"/>
              <a:gd name="connsiteY15689" fmla="*/ 1520893 h 7041654"/>
              <a:gd name="connsiteX15690" fmla="*/ 5797096 w 9636586"/>
              <a:gd name="connsiteY15690" fmla="*/ 1514332 h 7041654"/>
              <a:gd name="connsiteX15691" fmla="*/ 5799645 w 9636586"/>
              <a:gd name="connsiteY15691" fmla="*/ 1500735 h 7041654"/>
              <a:gd name="connsiteX15692" fmla="*/ 5801632 w 9636586"/>
              <a:gd name="connsiteY15692" fmla="*/ 1497200 h 7041654"/>
              <a:gd name="connsiteX15693" fmla="*/ 5805194 w 9636586"/>
              <a:gd name="connsiteY15693" fmla="*/ 1497676 h 7041654"/>
              <a:gd name="connsiteX15694" fmla="*/ 5809206 w 9636586"/>
              <a:gd name="connsiteY15694" fmla="*/ 1489619 h 7041654"/>
              <a:gd name="connsiteX15695" fmla="*/ 5811756 w 9636586"/>
              <a:gd name="connsiteY15695" fmla="*/ 1484554 h 7041654"/>
              <a:gd name="connsiteX15696" fmla="*/ 5812243 w 9636586"/>
              <a:gd name="connsiteY15696" fmla="*/ 1480543 h 7041654"/>
              <a:gd name="connsiteX15697" fmla="*/ 5813255 w 9636586"/>
              <a:gd name="connsiteY15697" fmla="*/ 1475988 h 7041654"/>
              <a:gd name="connsiteX15698" fmla="*/ 5813255 w 9636586"/>
              <a:gd name="connsiteY15698" fmla="*/ 1473948 h 7041654"/>
              <a:gd name="connsiteX15699" fmla="*/ 5812768 w 9636586"/>
              <a:gd name="connsiteY15699" fmla="*/ 1472453 h 7041654"/>
              <a:gd name="connsiteX15700" fmla="*/ 5811231 w 9636586"/>
              <a:gd name="connsiteY15700" fmla="*/ 1471943 h 7041654"/>
              <a:gd name="connsiteX15701" fmla="*/ 5810743 w 9636586"/>
              <a:gd name="connsiteY15701" fmla="*/ 1469427 h 7041654"/>
              <a:gd name="connsiteX15702" fmla="*/ 5810743 w 9636586"/>
              <a:gd name="connsiteY15702" fmla="*/ 1465892 h 7041654"/>
              <a:gd name="connsiteX15703" fmla="*/ 5812243 w 9636586"/>
              <a:gd name="connsiteY15703" fmla="*/ 1462866 h 7041654"/>
              <a:gd name="connsiteX15704" fmla="*/ 5816292 w 9636586"/>
              <a:gd name="connsiteY15704" fmla="*/ 1457292 h 7041654"/>
              <a:gd name="connsiteX15705" fmla="*/ 5817792 w 9636586"/>
              <a:gd name="connsiteY15705" fmla="*/ 1453756 h 7041654"/>
              <a:gd name="connsiteX15706" fmla="*/ 5818317 w 9636586"/>
              <a:gd name="connsiteY15706" fmla="*/ 1449745 h 7041654"/>
              <a:gd name="connsiteX15707" fmla="*/ 5821841 w 9636586"/>
              <a:gd name="connsiteY15707" fmla="*/ 1441145 h 7041654"/>
              <a:gd name="connsiteX15708" fmla="*/ 5823341 w 9636586"/>
              <a:gd name="connsiteY15708" fmla="*/ 1437610 h 7041654"/>
              <a:gd name="connsiteX15709" fmla="*/ 5823341 w 9636586"/>
              <a:gd name="connsiteY15709" fmla="*/ 1429043 h 7041654"/>
              <a:gd name="connsiteX15710" fmla="*/ 5823866 w 9636586"/>
              <a:gd name="connsiteY15710" fmla="*/ 1427513 h 7041654"/>
              <a:gd name="connsiteX15711" fmla="*/ 5825366 w 9636586"/>
              <a:gd name="connsiteY15711" fmla="*/ 1424488 h 7041654"/>
              <a:gd name="connsiteX15712" fmla="*/ 5827390 w 9636586"/>
              <a:gd name="connsiteY15712" fmla="*/ 1419967 h 7041654"/>
              <a:gd name="connsiteX15713" fmla="*/ 5838001 w 9636586"/>
              <a:gd name="connsiteY15713" fmla="*/ 1400251 h 7041654"/>
              <a:gd name="connsiteX15714" fmla="*/ 5840026 w 9636586"/>
              <a:gd name="connsiteY15714" fmla="*/ 1396240 h 7041654"/>
              <a:gd name="connsiteX15715" fmla="*/ 5835976 w 9636586"/>
              <a:gd name="connsiteY15715" fmla="*/ 1391685 h 7041654"/>
              <a:gd name="connsiteX15716" fmla="*/ 5828890 w 9636586"/>
              <a:gd name="connsiteY15716" fmla="*/ 1370983 h 7041654"/>
              <a:gd name="connsiteX15717" fmla="*/ 5828403 w 9636586"/>
              <a:gd name="connsiteY15717" fmla="*/ 1368977 h 7041654"/>
              <a:gd name="connsiteX15718" fmla="*/ 5830427 w 9636586"/>
              <a:gd name="connsiteY15718" fmla="*/ 1366428 h 7041654"/>
              <a:gd name="connsiteX15719" fmla="*/ 5833952 w 9636586"/>
              <a:gd name="connsiteY15719" fmla="*/ 1363402 h 7041654"/>
              <a:gd name="connsiteX15720" fmla="*/ 5834477 w 9636586"/>
              <a:gd name="connsiteY15720" fmla="*/ 1361397 h 7041654"/>
              <a:gd name="connsiteX15721" fmla="*/ 5834477 w 9636586"/>
              <a:gd name="connsiteY15721" fmla="*/ 1353306 h 7041654"/>
              <a:gd name="connsiteX15722" fmla="*/ 5842050 w 9636586"/>
              <a:gd name="connsiteY15722" fmla="*/ 1311936 h 7041654"/>
              <a:gd name="connsiteX15723" fmla="*/ 5851611 w 9636586"/>
              <a:gd name="connsiteY15723" fmla="*/ 1276583 h 7041654"/>
              <a:gd name="connsiteX15724" fmla="*/ 5868296 w 9636586"/>
              <a:gd name="connsiteY15724" fmla="*/ 1237729 h 7041654"/>
              <a:gd name="connsiteX15725" fmla="*/ 5869308 w 9636586"/>
              <a:gd name="connsiteY15725" fmla="*/ 1234704 h 7041654"/>
              <a:gd name="connsiteX15726" fmla="*/ 5869308 w 9636586"/>
              <a:gd name="connsiteY15726" fmla="*/ 1227633 h 7041654"/>
              <a:gd name="connsiteX15727" fmla="*/ 5870808 w 9636586"/>
              <a:gd name="connsiteY15727" fmla="*/ 1223588 h 7041654"/>
              <a:gd name="connsiteX15728" fmla="*/ 5871820 w 9636586"/>
              <a:gd name="connsiteY15728" fmla="*/ 1220562 h 7041654"/>
              <a:gd name="connsiteX15729" fmla="*/ 5874857 w 9636586"/>
              <a:gd name="connsiteY15729" fmla="*/ 1220053 h 7041654"/>
              <a:gd name="connsiteX15730" fmla="*/ 5873845 w 9636586"/>
              <a:gd name="connsiteY15730" fmla="*/ 1216007 h 7041654"/>
              <a:gd name="connsiteX15731" fmla="*/ 5876357 w 9636586"/>
              <a:gd name="connsiteY15731" fmla="*/ 1213492 h 7041654"/>
              <a:gd name="connsiteX15732" fmla="*/ 5879881 w 9636586"/>
              <a:gd name="connsiteY15732" fmla="*/ 1210976 h 7041654"/>
              <a:gd name="connsiteX15733" fmla="*/ 5882431 w 9636586"/>
              <a:gd name="connsiteY15733" fmla="*/ 1207441 h 7041654"/>
              <a:gd name="connsiteX15734" fmla="*/ 5882431 w 9636586"/>
              <a:gd name="connsiteY15734" fmla="*/ 1204416 h 7041654"/>
              <a:gd name="connsiteX15735" fmla="*/ 5880894 w 9636586"/>
              <a:gd name="connsiteY15735" fmla="*/ 1200370 h 7041654"/>
              <a:gd name="connsiteX15736" fmla="*/ 5881419 w 9636586"/>
              <a:gd name="connsiteY15736" fmla="*/ 1197855 h 7041654"/>
              <a:gd name="connsiteX15737" fmla="*/ 5886443 w 9636586"/>
              <a:gd name="connsiteY15737" fmla="*/ 1197855 h 7041654"/>
              <a:gd name="connsiteX15738" fmla="*/ 5884943 w 9636586"/>
              <a:gd name="connsiteY15738" fmla="*/ 1194320 h 7041654"/>
              <a:gd name="connsiteX15739" fmla="*/ 5885955 w 9636586"/>
              <a:gd name="connsiteY15739" fmla="*/ 1190274 h 7041654"/>
              <a:gd name="connsiteX15740" fmla="*/ 5886968 w 9636586"/>
              <a:gd name="connsiteY15740" fmla="*/ 1185719 h 7041654"/>
              <a:gd name="connsiteX15741" fmla="*/ 5887455 w 9636586"/>
              <a:gd name="connsiteY15741" fmla="*/ 1181198 h 7041654"/>
              <a:gd name="connsiteX15742" fmla="*/ 5886968 w 9636586"/>
              <a:gd name="connsiteY15742" fmla="*/ 1176643 h 7041654"/>
              <a:gd name="connsiteX15743" fmla="*/ 5884943 w 9636586"/>
              <a:gd name="connsiteY15743" fmla="*/ 1173108 h 7041654"/>
              <a:gd name="connsiteX15744" fmla="*/ 5883443 w 9636586"/>
              <a:gd name="connsiteY15744" fmla="*/ 1169573 h 7041654"/>
              <a:gd name="connsiteX15745" fmla="*/ 5880894 w 9636586"/>
              <a:gd name="connsiteY15745" fmla="*/ 1167057 h 7041654"/>
              <a:gd name="connsiteX15746" fmla="*/ 5880894 w 9636586"/>
              <a:gd name="connsiteY15746" fmla="*/ 1166037 h 7041654"/>
              <a:gd name="connsiteX15747" fmla="*/ 5882431 w 9636586"/>
              <a:gd name="connsiteY15747" fmla="*/ 1164032 h 7041654"/>
              <a:gd name="connsiteX15748" fmla="*/ 5876844 w 9636586"/>
              <a:gd name="connsiteY15748" fmla="*/ 1157471 h 7041654"/>
              <a:gd name="connsiteX15749" fmla="*/ 5874857 w 9636586"/>
              <a:gd name="connsiteY15749" fmla="*/ 1153936 h 7041654"/>
              <a:gd name="connsiteX15750" fmla="*/ 5863722 w 9636586"/>
              <a:gd name="connsiteY15750" fmla="*/ 1100940 h 7041654"/>
              <a:gd name="connsiteX15751" fmla="*/ 5862747 w 9636586"/>
              <a:gd name="connsiteY15751" fmla="*/ 1087785 h 7041654"/>
              <a:gd name="connsiteX15752" fmla="*/ 5862222 w 9636586"/>
              <a:gd name="connsiteY15752" fmla="*/ 1084759 h 7041654"/>
              <a:gd name="connsiteX15753" fmla="*/ 5859185 w 9636586"/>
              <a:gd name="connsiteY15753" fmla="*/ 1077213 h 7041654"/>
              <a:gd name="connsiteX15754" fmla="*/ 5858173 w 9636586"/>
              <a:gd name="connsiteY15754" fmla="*/ 1073168 h 7041654"/>
              <a:gd name="connsiteX15755" fmla="*/ 5858698 w 9636586"/>
              <a:gd name="connsiteY15755" fmla="*/ 1064091 h 7041654"/>
              <a:gd name="connsiteX15756" fmla="*/ 5860722 w 9636586"/>
              <a:gd name="connsiteY15756" fmla="*/ 1056511 h 7041654"/>
              <a:gd name="connsiteX15757" fmla="*/ 5872308 w 9636586"/>
              <a:gd name="connsiteY15757" fmla="*/ 1024183 h 7041654"/>
              <a:gd name="connsiteX15758" fmla="*/ 5874332 w 9636586"/>
              <a:gd name="connsiteY15758" fmla="*/ 1016127 h 7041654"/>
              <a:gd name="connsiteX15759" fmla="*/ 5874857 w 9636586"/>
              <a:gd name="connsiteY15759" fmla="*/ 1007051 h 7041654"/>
              <a:gd name="connsiteX15760" fmla="*/ 5874332 w 9636586"/>
              <a:gd name="connsiteY15760" fmla="*/ 997431 h 7041654"/>
              <a:gd name="connsiteX15761" fmla="*/ 5870808 w 9636586"/>
              <a:gd name="connsiteY15761" fmla="*/ 989374 h 7041654"/>
              <a:gd name="connsiteX15762" fmla="*/ 5866271 w 9636586"/>
              <a:gd name="connsiteY15762" fmla="*/ 983324 h 7041654"/>
              <a:gd name="connsiteX15763" fmla="*/ 5861210 w 9636586"/>
              <a:gd name="connsiteY15763" fmla="*/ 978259 h 7041654"/>
              <a:gd name="connsiteX15764" fmla="*/ 5850599 w 9636586"/>
              <a:gd name="connsiteY15764" fmla="*/ 963607 h 7041654"/>
              <a:gd name="connsiteX15765" fmla="*/ 5847075 w 9636586"/>
              <a:gd name="connsiteY15765" fmla="*/ 946475 h 7041654"/>
              <a:gd name="connsiteX15766" fmla="*/ 5848612 w 9636586"/>
              <a:gd name="connsiteY15766" fmla="*/ 928798 h 7041654"/>
              <a:gd name="connsiteX15767" fmla="*/ 5859185 w 9636586"/>
              <a:gd name="connsiteY15767" fmla="*/ 886375 h 7041654"/>
              <a:gd name="connsiteX15768" fmla="*/ 5864247 w 9636586"/>
              <a:gd name="connsiteY15768" fmla="*/ 876788 h 7041654"/>
              <a:gd name="connsiteX15769" fmla="*/ 5865259 w 9636586"/>
              <a:gd name="connsiteY15769" fmla="*/ 872267 h 7041654"/>
              <a:gd name="connsiteX15770" fmla="*/ 5865746 w 9636586"/>
              <a:gd name="connsiteY15770" fmla="*/ 870228 h 7041654"/>
              <a:gd name="connsiteX15771" fmla="*/ 5872308 w 9636586"/>
              <a:gd name="connsiteY15771" fmla="*/ 862171 h 7041654"/>
              <a:gd name="connsiteX15772" fmla="*/ 5874332 w 9636586"/>
              <a:gd name="connsiteY15772" fmla="*/ 859146 h 7041654"/>
              <a:gd name="connsiteX15773" fmla="*/ 5879881 w 9636586"/>
              <a:gd name="connsiteY15773" fmla="*/ 845005 h 7041654"/>
              <a:gd name="connsiteX15774" fmla="*/ 5880894 w 9636586"/>
              <a:gd name="connsiteY15774" fmla="*/ 839940 h 7041654"/>
              <a:gd name="connsiteX15775" fmla="*/ 5883443 w 9636586"/>
              <a:gd name="connsiteY15775" fmla="*/ 841469 h 7041654"/>
              <a:gd name="connsiteX15776" fmla="*/ 5884943 w 9636586"/>
              <a:gd name="connsiteY15776" fmla="*/ 841979 h 7041654"/>
              <a:gd name="connsiteX15777" fmla="*/ 5887455 w 9636586"/>
              <a:gd name="connsiteY15777" fmla="*/ 841469 h 7041654"/>
              <a:gd name="connsiteX15778" fmla="*/ 5889480 w 9636586"/>
              <a:gd name="connsiteY15778" fmla="*/ 839940 h 7041654"/>
              <a:gd name="connsiteX15779" fmla="*/ 5886968 w 9636586"/>
              <a:gd name="connsiteY15779" fmla="*/ 836404 h 7041654"/>
              <a:gd name="connsiteX15780" fmla="*/ 5887455 w 9636586"/>
              <a:gd name="connsiteY15780" fmla="*/ 833889 h 7041654"/>
              <a:gd name="connsiteX15781" fmla="*/ 5889480 w 9636586"/>
              <a:gd name="connsiteY15781" fmla="*/ 830863 h 7041654"/>
              <a:gd name="connsiteX15782" fmla="*/ 5890492 w 9636586"/>
              <a:gd name="connsiteY15782" fmla="*/ 828858 h 7041654"/>
              <a:gd name="connsiteX15783" fmla="*/ 5890980 w 9636586"/>
              <a:gd name="connsiteY15783" fmla="*/ 826818 h 7041654"/>
              <a:gd name="connsiteX15784" fmla="*/ 5893004 w 9636586"/>
              <a:gd name="connsiteY15784" fmla="*/ 822773 h 7041654"/>
              <a:gd name="connsiteX15785" fmla="*/ 5893529 w 9636586"/>
              <a:gd name="connsiteY15785" fmla="*/ 820767 h 7041654"/>
              <a:gd name="connsiteX15786" fmla="*/ 5893529 w 9636586"/>
              <a:gd name="connsiteY15786" fmla="*/ 819238 h 7041654"/>
              <a:gd name="connsiteX15787" fmla="*/ 5892517 w 9636586"/>
              <a:gd name="connsiteY15787" fmla="*/ 816722 h 7041654"/>
              <a:gd name="connsiteX15788" fmla="*/ 5891992 w 9636586"/>
              <a:gd name="connsiteY15788" fmla="*/ 814207 h 7041654"/>
              <a:gd name="connsiteX15789" fmla="*/ 5891992 w 9636586"/>
              <a:gd name="connsiteY15789" fmla="*/ 813697 h 7041654"/>
              <a:gd name="connsiteX15790" fmla="*/ 5890980 w 9636586"/>
              <a:gd name="connsiteY15790" fmla="*/ 812201 h 7041654"/>
              <a:gd name="connsiteX15791" fmla="*/ 5890005 w 9636586"/>
              <a:gd name="connsiteY15791" fmla="*/ 811181 h 7041654"/>
              <a:gd name="connsiteX15792" fmla="*/ 5886968 w 9636586"/>
              <a:gd name="connsiteY15792" fmla="*/ 810672 h 7041654"/>
              <a:gd name="connsiteX15793" fmla="*/ 5886443 w 9636586"/>
              <a:gd name="connsiteY15793" fmla="*/ 809142 h 7041654"/>
              <a:gd name="connsiteX15794" fmla="*/ 5885955 w 9636586"/>
              <a:gd name="connsiteY15794" fmla="*/ 807646 h 7041654"/>
              <a:gd name="connsiteX15795" fmla="*/ 5884943 w 9636586"/>
              <a:gd name="connsiteY15795" fmla="*/ 807136 h 7041654"/>
              <a:gd name="connsiteX15796" fmla="*/ 5883443 w 9636586"/>
              <a:gd name="connsiteY15796" fmla="*/ 804620 h 7041654"/>
              <a:gd name="connsiteX15797" fmla="*/ 5881419 w 9636586"/>
              <a:gd name="connsiteY15797" fmla="*/ 802105 h 7041654"/>
              <a:gd name="connsiteX15798" fmla="*/ 5879394 w 9636586"/>
              <a:gd name="connsiteY15798" fmla="*/ 796530 h 7041654"/>
              <a:gd name="connsiteX15799" fmla="*/ 5878382 w 9636586"/>
              <a:gd name="connsiteY15799" fmla="*/ 793505 h 7041654"/>
              <a:gd name="connsiteX15800" fmla="*/ 5877369 w 9636586"/>
              <a:gd name="connsiteY15800" fmla="*/ 779363 h 7041654"/>
              <a:gd name="connsiteX15801" fmla="*/ 5874857 w 9636586"/>
              <a:gd name="connsiteY15801" fmla="*/ 770797 h 7041654"/>
              <a:gd name="connsiteX15802" fmla="*/ 5874332 w 9636586"/>
              <a:gd name="connsiteY15802" fmla="*/ 770287 h 7041654"/>
              <a:gd name="connsiteX15803" fmla="*/ 5873320 w 9636586"/>
              <a:gd name="connsiteY15803" fmla="*/ 769777 h 7041654"/>
              <a:gd name="connsiteX15804" fmla="*/ 5871295 w 9636586"/>
              <a:gd name="connsiteY15804" fmla="*/ 768282 h 7041654"/>
              <a:gd name="connsiteX15805" fmla="*/ 5870808 w 9636586"/>
              <a:gd name="connsiteY15805" fmla="*/ 766752 h 7041654"/>
              <a:gd name="connsiteX15806" fmla="*/ 5871295 w 9636586"/>
              <a:gd name="connsiteY15806" fmla="*/ 764746 h 7041654"/>
              <a:gd name="connsiteX15807" fmla="*/ 5875345 w 9636586"/>
              <a:gd name="connsiteY15807" fmla="*/ 758186 h 7041654"/>
              <a:gd name="connsiteX15808" fmla="*/ 5877857 w 9636586"/>
              <a:gd name="connsiteY15808" fmla="*/ 754650 h 7041654"/>
              <a:gd name="connsiteX15809" fmla="*/ 5879881 w 9636586"/>
              <a:gd name="connsiteY15809" fmla="*/ 751625 h 7041654"/>
              <a:gd name="connsiteX15810" fmla="*/ 5880894 w 9636586"/>
              <a:gd name="connsiteY15810" fmla="*/ 748090 h 7041654"/>
              <a:gd name="connsiteX15811" fmla="*/ 5883443 w 9636586"/>
              <a:gd name="connsiteY15811" fmla="*/ 751115 h 7041654"/>
              <a:gd name="connsiteX15812" fmla="*/ 5886968 w 9636586"/>
              <a:gd name="connsiteY15812" fmla="*/ 748600 h 7041654"/>
              <a:gd name="connsiteX15813" fmla="*/ 5890492 w 9636586"/>
              <a:gd name="connsiteY15813" fmla="*/ 745540 h 7041654"/>
              <a:gd name="connsiteX15814" fmla="*/ 5898066 w 9636586"/>
              <a:gd name="connsiteY15814" fmla="*/ 742005 h 7041654"/>
              <a:gd name="connsiteX15815" fmla="*/ 5902602 w 9636586"/>
              <a:gd name="connsiteY15815" fmla="*/ 736974 h 7041654"/>
              <a:gd name="connsiteX15816" fmla="*/ 5906127 w 9636586"/>
              <a:gd name="connsiteY15816" fmla="*/ 732419 h 7041654"/>
              <a:gd name="connsiteX15817" fmla="*/ 5907664 w 9636586"/>
              <a:gd name="connsiteY15817" fmla="*/ 728883 h 7041654"/>
              <a:gd name="connsiteX15818" fmla="*/ 5908152 w 9636586"/>
              <a:gd name="connsiteY15818" fmla="*/ 725858 h 7041654"/>
              <a:gd name="connsiteX15819" fmla="*/ 5912688 w 9636586"/>
              <a:gd name="connsiteY15819" fmla="*/ 712737 h 7041654"/>
              <a:gd name="connsiteX15820" fmla="*/ 5914226 w 9636586"/>
              <a:gd name="connsiteY15820" fmla="*/ 707196 h 7041654"/>
              <a:gd name="connsiteX15821" fmla="*/ 5915238 w 9636586"/>
              <a:gd name="connsiteY15821" fmla="*/ 703151 h 7041654"/>
              <a:gd name="connsiteX15822" fmla="*/ 5917262 w 9636586"/>
              <a:gd name="connsiteY15822" fmla="*/ 701655 h 7041654"/>
              <a:gd name="connsiteX15823" fmla="*/ 5919775 w 9636586"/>
              <a:gd name="connsiteY15823" fmla="*/ 701145 h 7041654"/>
              <a:gd name="connsiteX15824" fmla="*/ 5919775 w 9636586"/>
              <a:gd name="connsiteY15824" fmla="*/ 703151 h 7041654"/>
              <a:gd name="connsiteX15825" fmla="*/ 5918762 w 9636586"/>
              <a:gd name="connsiteY15825" fmla="*/ 708216 h 7041654"/>
              <a:gd name="connsiteX15826" fmla="*/ 5920262 w 9636586"/>
              <a:gd name="connsiteY15826" fmla="*/ 708216 h 7041654"/>
              <a:gd name="connsiteX15827" fmla="*/ 5922287 w 9636586"/>
              <a:gd name="connsiteY15827" fmla="*/ 704170 h 7041654"/>
              <a:gd name="connsiteX15828" fmla="*/ 5926336 w 9636586"/>
              <a:gd name="connsiteY15828" fmla="*/ 705156 h 7041654"/>
              <a:gd name="connsiteX15829" fmla="*/ 5929373 w 9636586"/>
              <a:gd name="connsiteY15829" fmla="*/ 708216 h 7041654"/>
              <a:gd name="connsiteX15830" fmla="*/ 5932372 w 9636586"/>
              <a:gd name="connsiteY15830" fmla="*/ 711751 h 7041654"/>
              <a:gd name="connsiteX15831" fmla="*/ 5933910 w 9636586"/>
              <a:gd name="connsiteY15831" fmla="*/ 723852 h 7041654"/>
              <a:gd name="connsiteX15832" fmla="*/ 5933910 w 9636586"/>
              <a:gd name="connsiteY15832" fmla="*/ 732929 h 7041654"/>
              <a:gd name="connsiteX15833" fmla="*/ 5934397 w 9636586"/>
              <a:gd name="connsiteY15833" fmla="*/ 737484 h 7041654"/>
              <a:gd name="connsiteX15834" fmla="*/ 5936422 w 9636586"/>
              <a:gd name="connsiteY15834" fmla="*/ 739489 h 7041654"/>
              <a:gd name="connsiteX15835" fmla="*/ 5938446 w 9636586"/>
              <a:gd name="connsiteY15835" fmla="*/ 740509 h 7041654"/>
              <a:gd name="connsiteX15836" fmla="*/ 5943508 w 9636586"/>
              <a:gd name="connsiteY15836" fmla="*/ 751115 h 7041654"/>
              <a:gd name="connsiteX15837" fmla="*/ 5943508 w 9636586"/>
              <a:gd name="connsiteY15837" fmla="*/ 747580 h 7041654"/>
              <a:gd name="connsiteX15838" fmla="*/ 5943508 w 9636586"/>
              <a:gd name="connsiteY15838" fmla="*/ 742515 h 7041654"/>
              <a:gd name="connsiteX15839" fmla="*/ 5943508 w 9636586"/>
              <a:gd name="connsiteY15839" fmla="*/ 738504 h 7041654"/>
              <a:gd name="connsiteX15840" fmla="*/ 5939946 w 9636586"/>
              <a:gd name="connsiteY15840" fmla="*/ 730923 h 7041654"/>
              <a:gd name="connsiteX15841" fmla="*/ 5938971 w 9636586"/>
              <a:gd name="connsiteY15841" fmla="*/ 722833 h 7041654"/>
              <a:gd name="connsiteX15842" fmla="*/ 5936947 w 9636586"/>
              <a:gd name="connsiteY15842" fmla="*/ 719807 h 7041654"/>
              <a:gd name="connsiteX15843" fmla="*/ 5954081 w 9636586"/>
              <a:gd name="connsiteY15843" fmla="*/ 714266 h 7041654"/>
              <a:gd name="connsiteX15844" fmla="*/ 5958130 w 9636586"/>
              <a:gd name="connsiteY15844" fmla="*/ 711241 h 7041654"/>
              <a:gd name="connsiteX15845" fmla="*/ 5952581 w 9636586"/>
              <a:gd name="connsiteY15845" fmla="*/ 711751 h 7041654"/>
              <a:gd name="connsiteX15846" fmla="*/ 5946508 w 9636586"/>
              <a:gd name="connsiteY15846" fmla="*/ 711241 h 7041654"/>
              <a:gd name="connsiteX15847" fmla="*/ 5940958 w 9636586"/>
              <a:gd name="connsiteY15847" fmla="*/ 710221 h 7041654"/>
              <a:gd name="connsiteX15848" fmla="*/ 5936947 w 9636586"/>
              <a:gd name="connsiteY15848" fmla="*/ 708216 h 7041654"/>
              <a:gd name="connsiteX15849" fmla="*/ 5933910 w 9636586"/>
              <a:gd name="connsiteY15849" fmla="*/ 704680 h 7041654"/>
              <a:gd name="connsiteX15850" fmla="*/ 5932372 w 9636586"/>
              <a:gd name="connsiteY15850" fmla="*/ 702131 h 7041654"/>
              <a:gd name="connsiteX15851" fmla="*/ 5921799 w 9636586"/>
              <a:gd name="connsiteY15851" fmla="*/ 699615 h 7041654"/>
              <a:gd name="connsiteX15852" fmla="*/ 5920262 w 9636586"/>
              <a:gd name="connsiteY15852" fmla="*/ 698595 h 7041654"/>
              <a:gd name="connsiteX15853" fmla="*/ 5923299 w 9636586"/>
              <a:gd name="connsiteY15853" fmla="*/ 695570 h 7041654"/>
              <a:gd name="connsiteX15854" fmla="*/ 5930385 w 9636586"/>
              <a:gd name="connsiteY15854" fmla="*/ 692035 h 7041654"/>
              <a:gd name="connsiteX15855" fmla="*/ 5935409 w 9636586"/>
              <a:gd name="connsiteY15855" fmla="*/ 688500 h 7041654"/>
              <a:gd name="connsiteX15856" fmla="*/ 5939459 w 9636586"/>
              <a:gd name="connsiteY15856" fmla="*/ 687004 h 7041654"/>
              <a:gd name="connsiteX15857" fmla="*/ 5941971 w 9636586"/>
              <a:gd name="connsiteY15857" fmla="*/ 685474 h 7041654"/>
              <a:gd name="connsiteX15858" fmla="*/ 5943508 w 9636586"/>
              <a:gd name="connsiteY15858" fmla="*/ 684489 h 7041654"/>
              <a:gd name="connsiteX15859" fmla="*/ 5946020 w 9636586"/>
              <a:gd name="connsiteY15859" fmla="*/ 683978 h 7041654"/>
              <a:gd name="connsiteX15860" fmla="*/ 5951082 w 9636586"/>
              <a:gd name="connsiteY15860" fmla="*/ 684489 h 7041654"/>
              <a:gd name="connsiteX15861" fmla="*/ 5945533 w 9636586"/>
              <a:gd name="connsiteY15861" fmla="*/ 682959 h 7041654"/>
              <a:gd name="connsiteX15862" fmla="*/ 5941971 w 9636586"/>
              <a:gd name="connsiteY15862" fmla="*/ 680443 h 7041654"/>
              <a:gd name="connsiteX15863" fmla="*/ 5939459 w 9636586"/>
              <a:gd name="connsiteY15863" fmla="*/ 680443 h 7041654"/>
              <a:gd name="connsiteX15864" fmla="*/ 5935934 w 9636586"/>
              <a:gd name="connsiteY15864" fmla="*/ 684489 h 7041654"/>
              <a:gd name="connsiteX15865" fmla="*/ 5932897 w 9636586"/>
              <a:gd name="connsiteY15865" fmla="*/ 683469 h 7041654"/>
              <a:gd name="connsiteX15866" fmla="*/ 5929860 w 9636586"/>
              <a:gd name="connsiteY15866" fmla="*/ 683469 h 7041654"/>
              <a:gd name="connsiteX15867" fmla="*/ 5923299 w 9636586"/>
              <a:gd name="connsiteY15867" fmla="*/ 684489 h 7041654"/>
              <a:gd name="connsiteX15868" fmla="*/ 5917750 w 9636586"/>
              <a:gd name="connsiteY15868" fmla="*/ 683978 h 7041654"/>
              <a:gd name="connsiteX15869" fmla="*/ 5914713 w 9636586"/>
              <a:gd name="connsiteY15869" fmla="*/ 683469 h 7041654"/>
              <a:gd name="connsiteX15870" fmla="*/ 5911676 w 9636586"/>
              <a:gd name="connsiteY15870" fmla="*/ 681463 h 7041654"/>
              <a:gd name="connsiteX15871" fmla="*/ 5909164 w 9636586"/>
              <a:gd name="connsiteY15871" fmla="*/ 679423 h 7041654"/>
              <a:gd name="connsiteX15872" fmla="*/ 5906652 w 9636586"/>
              <a:gd name="connsiteY15872" fmla="*/ 674392 h 7041654"/>
              <a:gd name="connsiteX15873" fmla="*/ 5904627 w 9636586"/>
              <a:gd name="connsiteY15873" fmla="*/ 671843 h 7041654"/>
              <a:gd name="connsiteX15874" fmla="*/ 5902115 w 9636586"/>
              <a:gd name="connsiteY15874" fmla="*/ 670347 h 7041654"/>
              <a:gd name="connsiteX15875" fmla="*/ 5893529 w 9636586"/>
              <a:gd name="connsiteY15875" fmla="*/ 667832 h 7041654"/>
              <a:gd name="connsiteX15876" fmla="*/ 5902115 w 9636586"/>
              <a:gd name="connsiteY15876" fmla="*/ 662257 h 7041654"/>
              <a:gd name="connsiteX15877" fmla="*/ 5905115 w 9636586"/>
              <a:gd name="connsiteY15877" fmla="*/ 659232 h 7041654"/>
              <a:gd name="connsiteX15878" fmla="*/ 5903615 w 9636586"/>
              <a:gd name="connsiteY15878" fmla="*/ 658212 h 7041654"/>
              <a:gd name="connsiteX15879" fmla="*/ 5895029 w 9636586"/>
              <a:gd name="connsiteY15879" fmla="*/ 658721 h 7041654"/>
              <a:gd name="connsiteX15880" fmla="*/ 5890980 w 9636586"/>
              <a:gd name="connsiteY15880" fmla="*/ 657736 h 7041654"/>
              <a:gd name="connsiteX15881" fmla="*/ 5887455 w 9636586"/>
              <a:gd name="connsiteY15881" fmla="*/ 655186 h 7041654"/>
              <a:gd name="connsiteX15882" fmla="*/ 5887455 w 9636586"/>
              <a:gd name="connsiteY15882" fmla="*/ 655696 h 7041654"/>
              <a:gd name="connsiteX15883" fmla="*/ 5887455 w 9636586"/>
              <a:gd name="connsiteY15883" fmla="*/ 656206 h 7041654"/>
              <a:gd name="connsiteX15884" fmla="*/ 5886968 w 9636586"/>
              <a:gd name="connsiteY15884" fmla="*/ 656206 h 7041654"/>
              <a:gd name="connsiteX15885" fmla="*/ 5886443 w 9636586"/>
              <a:gd name="connsiteY15885" fmla="*/ 656206 h 7041654"/>
              <a:gd name="connsiteX15886" fmla="*/ 5886968 w 9636586"/>
              <a:gd name="connsiteY15886" fmla="*/ 659741 h 7041654"/>
              <a:gd name="connsiteX15887" fmla="*/ 5886443 w 9636586"/>
              <a:gd name="connsiteY15887" fmla="*/ 672863 h 7041654"/>
              <a:gd name="connsiteX15888" fmla="*/ 5887455 w 9636586"/>
              <a:gd name="connsiteY15888" fmla="*/ 673372 h 7041654"/>
              <a:gd name="connsiteX15889" fmla="*/ 5892517 w 9636586"/>
              <a:gd name="connsiteY15889" fmla="*/ 673372 h 7041654"/>
              <a:gd name="connsiteX15890" fmla="*/ 5894016 w 9636586"/>
              <a:gd name="connsiteY15890" fmla="*/ 673883 h 7041654"/>
              <a:gd name="connsiteX15891" fmla="*/ 5895029 w 9636586"/>
              <a:gd name="connsiteY15891" fmla="*/ 676398 h 7041654"/>
              <a:gd name="connsiteX15892" fmla="*/ 5892517 w 9636586"/>
              <a:gd name="connsiteY15892" fmla="*/ 676908 h 7041654"/>
              <a:gd name="connsiteX15893" fmla="*/ 5887455 w 9636586"/>
              <a:gd name="connsiteY15893" fmla="*/ 676398 h 7041654"/>
              <a:gd name="connsiteX15894" fmla="*/ 5878382 w 9636586"/>
              <a:gd name="connsiteY15894" fmla="*/ 679933 h 7041654"/>
              <a:gd name="connsiteX15895" fmla="*/ 5874332 w 9636586"/>
              <a:gd name="connsiteY15895" fmla="*/ 679933 h 7041654"/>
              <a:gd name="connsiteX15896" fmla="*/ 5872308 w 9636586"/>
              <a:gd name="connsiteY15896" fmla="*/ 675378 h 7041654"/>
              <a:gd name="connsiteX15897" fmla="*/ 5873320 w 9636586"/>
              <a:gd name="connsiteY15897" fmla="*/ 672863 h 7041654"/>
              <a:gd name="connsiteX15898" fmla="*/ 5893529 w 9636586"/>
              <a:gd name="connsiteY15898" fmla="*/ 628433 h 7041654"/>
              <a:gd name="connsiteX15899" fmla="*/ 5896566 w 9636586"/>
              <a:gd name="connsiteY15899" fmla="*/ 615312 h 7041654"/>
              <a:gd name="connsiteX15900" fmla="*/ 5898553 w 9636586"/>
              <a:gd name="connsiteY15900" fmla="*/ 612287 h 7041654"/>
              <a:gd name="connsiteX15901" fmla="*/ 5901590 w 9636586"/>
              <a:gd name="connsiteY15901" fmla="*/ 611777 h 7041654"/>
              <a:gd name="connsiteX15902" fmla="*/ 5909164 w 9636586"/>
              <a:gd name="connsiteY15902" fmla="*/ 614802 h 7041654"/>
              <a:gd name="connsiteX15903" fmla="*/ 5912688 w 9636586"/>
              <a:gd name="connsiteY15903" fmla="*/ 614326 h 7041654"/>
              <a:gd name="connsiteX15904" fmla="*/ 5915238 w 9636586"/>
              <a:gd name="connsiteY15904" fmla="*/ 613816 h 7041654"/>
              <a:gd name="connsiteX15905" fmla="*/ 5917262 w 9636586"/>
              <a:gd name="connsiteY15905" fmla="*/ 612797 h 7041654"/>
              <a:gd name="connsiteX15906" fmla="*/ 5915238 w 9636586"/>
              <a:gd name="connsiteY15906" fmla="*/ 612287 h 7041654"/>
              <a:gd name="connsiteX15907" fmla="*/ 5913701 w 9636586"/>
              <a:gd name="connsiteY15907" fmla="*/ 610791 h 7041654"/>
              <a:gd name="connsiteX15908" fmla="*/ 5912688 w 9636586"/>
              <a:gd name="connsiteY15908" fmla="*/ 608752 h 7041654"/>
              <a:gd name="connsiteX15909" fmla="*/ 5912688 w 9636586"/>
              <a:gd name="connsiteY15909" fmla="*/ 606236 h 7041654"/>
              <a:gd name="connsiteX15910" fmla="*/ 5911676 w 9636586"/>
              <a:gd name="connsiteY15910" fmla="*/ 606236 h 7041654"/>
              <a:gd name="connsiteX15911" fmla="*/ 5911189 w 9636586"/>
              <a:gd name="connsiteY15911" fmla="*/ 607732 h 7041654"/>
              <a:gd name="connsiteX15912" fmla="*/ 5909689 w 9636586"/>
              <a:gd name="connsiteY15912" fmla="*/ 608752 h 7041654"/>
              <a:gd name="connsiteX15913" fmla="*/ 5908676 w 9636586"/>
              <a:gd name="connsiteY15913" fmla="*/ 609771 h 7041654"/>
              <a:gd name="connsiteX15914" fmla="*/ 5906652 w 9636586"/>
              <a:gd name="connsiteY15914" fmla="*/ 609261 h 7041654"/>
              <a:gd name="connsiteX15915" fmla="*/ 5905640 w 9636586"/>
              <a:gd name="connsiteY15915" fmla="*/ 607732 h 7041654"/>
              <a:gd name="connsiteX15916" fmla="*/ 5906127 w 9636586"/>
              <a:gd name="connsiteY15916" fmla="*/ 604706 h 7041654"/>
              <a:gd name="connsiteX15917" fmla="*/ 5908152 w 9636586"/>
              <a:gd name="connsiteY15917" fmla="*/ 596140 h 7041654"/>
              <a:gd name="connsiteX15918" fmla="*/ 5912201 w 9636586"/>
              <a:gd name="connsiteY15918" fmla="*/ 588049 h 7041654"/>
              <a:gd name="connsiteX15919" fmla="*/ 5915238 w 9636586"/>
              <a:gd name="connsiteY15919" fmla="*/ 576458 h 7041654"/>
              <a:gd name="connsiteX15920" fmla="*/ 5921799 w 9636586"/>
              <a:gd name="connsiteY15920" fmla="*/ 565852 h 7041654"/>
              <a:gd name="connsiteX15921" fmla="*/ 5929860 w 9636586"/>
              <a:gd name="connsiteY15921" fmla="*/ 558272 h 7041654"/>
              <a:gd name="connsiteX15922" fmla="*/ 5938446 w 9636586"/>
              <a:gd name="connsiteY15922" fmla="*/ 555756 h 7041654"/>
              <a:gd name="connsiteX15923" fmla="*/ 5936422 w 9636586"/>
              <a:gd name="connsiteY15923" fmla="*/ 559801 h 7041654"/>
              <a:gd name="connsiteX15924" fmla="*/ 5935409 w 9636586"/>
              <a:gd name="connsiteY15924" fmla="*/ 562826 h 7041654"/>
              <a:gd name="connsiteX15925" fmla="*/ 5935934 w 9636586"/>
              <a:gd name="connsiteY15925" fmla="*/ 566872 h 7041654"/>
              <a:gd name="connsiteX15926" fmla="*/ 5938971 w 9636586"/>
              <a:gd name="connsiteY15926" fmla="*/ 577953 h 7041654"/>
              <a:gd name="connsiteX15927" fmla="*/ 5939946 w 9636586"/>
              <a:gd name="connsiteY15927" fmla="*/ 582509 h 7041654"/>
              <a:gd name="connsiteX15928" fmla="*/ 5939946 w 9636586"/>
              <a:gd name="connsiteY15928" fmla="*/ 586554 h 7041654"/>
              <a:gd name="connsiteX15929" fmla="*/ 5946508 w 9636586"/>
              <a:gd name="connsiteY15929" fmla="*/ 574418 h 7041654"/>
              <a:gd name="connsiteX15930" fmla="*/ 5949057 w 9636586"/>
              <a:gd name="connsiteY15930" fmla="*/ 572412 h 7041654"/>
              <a:gd name="connsiteX15931" fmla="*/ 5951569 w 9636586"/>
              <a:gd name="connsiteY15931" fmla="*/ 573432 h 7041654"/>
              <a:gd name="connsiteX15932" fmla="*/ 5960643 w 9636586"/>
              <a:gd name="connsiteY15932" fmla="*/ 579483 h 7041654"/>
              <a:gd name="connsiteX15933" fmla="*/ 5962667 w 9636586"/>
              <a:gd name="connsiteY15933" fmla="*/ 573432 h 7041654"/>
              <a:gd name="connsiteX15934" fmla="*/ 5962180 w 9636586"/>
              <a:gd name="connsiteY15934" fmla="*/ 570883 h 7041654"/>
              <a:gd name="connsiteX15935" fmla="*/ 5958655 w 9636586"/>
              <a:gd name="connsiteY15935" fmla="*/ 569387 h 7041654"/>
              <a:gd name="connsiteX15936" fmla="*/ 5955618 w 9636586"/>
              <a:gd name="connsiteY15936" fmla="*/ 563846 h 7041654"/>
              <a:gd name="connsiteX15937" fmla="*/ 5954606 w 9636586"/>
              <a:gd name="connsiteY15937" fmla="*/ 561807 h 7041654"/>
              <a:gd name="connsiteX15938" fmla="*/ 5952094 w 9636586"/>
              <a:gd name="connsiteY15938" fmla="*/ 560787 h 7041654"/>
              <a:gd name="connsiteX15939" fmla="*/ 5949544 w 9636586"/>
              <a:gd name="connsiteY15939" fmla="*/ 560787 h 7041654"/>
              <a:gd name="connsiteX15940" fmla="*/ 5948045 w 9636586"/>
              <a:gd name="connsiteY15940" fmla="*/ 560787 h 7041654"/>
              <a:gd name="connsiteX15941" fmla="*/ 5946508 w 9636586"/>
              <a:gd name="connsiteY15941" fmla="*/ 559801 h 7041654"/>
              <a:gd name="connsiteX15942" fmla="*/ 5945008 w 9636586"/>
              <a:gd name="connsiteY15942" fmla="*/ 553241 h 7041654"/>
              <a:gd name="connsiteX15943" fmla="*/ 5945533 w 9636586"/>
              <a:gd name="connsiteY15943" fmla="*/ 543654 h 7041654"/>
              <a:gd name="connsiteX15944" fmla="*/ 5949544 w 9636586"/>
              <a:gd name="connsiteY15944" fmla="*/ 526488 h 7041654"/>
              <a:gd name="connsiteX15945" fmla="*/ 5958130 w 9636586"/>
              <a:gd name="connsiteY15945" fmla="*/ 515372 h 7041654"/>
              <a:gd name="connsiteX15946" fmla="*/ 5958655 w 9636586"/>
              <a:gd name="connsiteY15946" fmla="*/ 512856 h 7041654"/>
              <a:gd name="connsiteX15947" fmla="*/ 5957643 w 9636586"/>
              <a:gd name="connsiteY15947" fmla="*/ 509321 h 7041654"/>
              <a:gd name="connsiteX15948" fmla="*/ 5958130 w 9636586"/>
              <a:gd name="connsiteY15948" fmla="*/ 504766 h 7041654"/>
              <a:gd name="connsiteX15949" fmla="*/ 5983364 w 9636586"/>
              <a:gd name="connsiteY15949" fmla="*/ 429063 h 7041654"/>
              <a:gd name="connsiteX15950" fmla="*/ 5983364 w 9636586"/>
              <a:gd name="connsiteY15950" fmla="*/ 424509 h 7041654"/>
              <a:gd name="connsiteX15951" fmla="*/ 5983364 w 9636586"/>
              <a:gd name="connsiteY15951" fmla="*/ 412918 h 7041654"/>
              <a:gd name="connsiteX15952" fmla="*/ 5983364 w 9636586"/>
              <a:gd name="connsiteY15952" fmla="*/ 408871 h 7041654"/>
              <a:gd name="connsiteX15953" fmla="*/ 5984376 w 9636586"/>
              <a:gd name="connsiteY15953" fmla="*/ 405338 h 7041654"/>
              <a:gd name="connsiteX15954" fmla="*/ 5987413 w 9636586"/>
              <a:gd name="connsiteY15954" fmla="*/ 398775 h 7041654"/>
              <a:gd name="connsiteX15955" fmla="*/ 5988913 w 9636586"/>
              <a:gd name="connsiteY15955" fmla="*/ 391195 h 7041654"/>
              <a:gd name="connsiteX15956" fmla="*/ 5988913 w 9636586"/>
              <a:gd name="connsiteY15956" fmla="*/ 374028 h 7041654"/>
              <a:gd name="connsiteX15957" fmla="*/ 5985913 w 9636586"/>
              <a:gd name="connsiteY15957" fmla="*/ 356862 h 7041654"/>
              <a:gd name="connsiteX15958" fmla="*/ 5986926 w 9636586"/>
              <a:gd name="connsiteY15958" fmla="*/ 349792 h 7041654"/>
              <a:gd name="connsiteX15959" fmla="*/ 5991950 w 9636586"/>
              <a:gd name="connsiteY15959" fmla="*/ 346256 h 7041654"/>
              <a:gd name="connsiteX15960" fmla="*/ 6001548 w 9636586"/>
              <a:gd name="connsiteY15960" fmla="*/ 343740 h 7041654"/>
              <a:gd name="connsiteX15961" fmla="*/ 6002560 w 9636586"/>
              <a:gd name="connsiteY15961" fmla="*/ 345779 h 7041654"/>
              <a:gd name="connsiteX15962" fmla="*/ 6005072 w 9636586"/>
              <a:gd name="connsiteY15962" fmla="*/ 343230 h 7041654"/>
              <a:gd name="connsiteX15963" fmla="*/ 6008597 w 9636586"/>
              <a:gd name="connsiteY15963" fmla="*/ 341735 h 7041654"/>
              <a:gd name="connsiteX15964" fmla="*/ 6013658 w 9636586"/>
              <a:gd name="connsiteY15964" fmla="*/ 341225 h 7041654"/>
              <a:gd name="connsiteX15965" fmla="*/ 6017708 w 9636586"/>
              <a:gd name="connsiteY15965" fmla="*/ 340717 h 7041654"/>
              <a:gd name="connsiteX15966" fmla="*/ 6022732 w 9636586"/>
              <a:gd name="connsiteY15966" fmla="*/ 340206 h 7041654"/>
              <a:gd name="connsiteX15967" fmla="*/ 6026294 w 9636586"/>
              <a:gd name="connsiteY15967" fmla="*/ 337691 h 7041654"/>
              <a:gd name="connsiteX15968" fmla="*/ 6030830 w 9636586"/>
              <a:gd name="connsiteY15968" fmla="*/ 331128 h 7041654"/>
              <a:gd name="connsiteX15969" fmla="*/ 6038404 w 9636586"/>
              <a:gd name="connsiteY15969" fmla="*/ 323040 h 7041654"/>
              <a:gd name="connsiteX15970" fmla="*/ 6039416 w 9636586"/>
              <a:gd name="connsiteY15970" fmla="*/ 321033 h 7041654"/>
              <a:gd name="connsiteX15971" fmla="*/ 6039904 w 9636586"/>
              <a:gd name="connsiteY15971" fmla="*/ 318007 h 7041654"/>
              <a:gd name="connsiteX15972" fmla="*/ 6042941 w 9636586"/>
              <a:gd name="connsiteY15972" fmla="*/ 308421 h 7041654"/>
              <a:gd name="connsiteX15973" fmla="*/ 6044966 w 9636586"/>
              <a:gd name="connsiteY15973" fmla="*/ 304376 h 7041654"/>
              <a:gd name="connsiteX15974" fmla="*/ 6048003 w 9636586"/>
              <a:gd name="connsiteY15974" fmla="*/ 301351 h 7041654"/>
              <a:gd name="connsiteX15975" fmla="*/ 6051002 w 9636586"/>
              <a:gd name="connsiteY15975" fmla="*/ 300840 h 7041654"/>
              <a:gd name="connsiteX15976" fmla="*/ 6060113 w 9636586"/>
              <a:gd name="connsiteY15976" fmla="*/ 301351 h 7041654"/>
              <a:gd name="connsiteX15977" fmla="*/ 6060600 w 9636586"/>
              <a:gd name="connsiteY15977" fmla="*/ 300840 h 7041654"/>
              <a:gd name="connsiteX15978" fmla="*/ 6064125 w 9636586"/>
              <a:gd name="connsiteY15978" fmla="*/ 298325 h 7041654"/>
              <a:gd name="connsiteX15979" fmla="*/ 6065137 w 9636586"/>
              <a:gd name="connsiteY15979" fmla="*/ 297306 h 7041654"/>
              <a:gd name="connsiteX15980" fmla="*/ 6066149 w 9636586"/>
              <a:gd name="connsiteY15980" fmla="*/ 297306 h 7041654"/>
              <a:gd name="connsiteX15981" fmla="*/ 6066149 w 9636586"/>
              <a:gd name="connsiteY15981" fmla="*/ 296796 h 7041654"/>
              <a:gd name="connsiteX15982" fmla="*/ 6066674 w 9636586"/>
              <a:gd name="connsiteY15982" fmla="*/ 296796 h 7041654"/>
              <a:gd name="connsiteX15983" fmla="*/ 5995999 w 9636586"/>
              <a:gd name="connsiteY15983" fmla="*/ 276094 h 7041654"/>
              <a:gd name="connsiteX15984" fmla="*/ 5999523 w 9636586"/>
              <a:gd name="connsiteY15984" fmla="*/ 278133 h 7041654"/>
              <a:gd name="connsiteX15985" fmla="*/ 6003048 w 9636586"/>
              <a:gd name="connsiteY15985" fmla="*/ 282145 h 7041654"/>
              <a:gd name="connsiteX15986" fmla="*/ 6008597 w 9636586"/>
              <a:gd name="connsiteY15986" fmla="*/ 291765 h 7041654"/>
              <a:gd name="connsiteX15987" fmla="*/ 6013658 w 9636586"/>
              <a:gd name="connsiteY15987" fmla="*/ 296796 h 7041654"/>
              <a:gd name="connsiteX15988" fmla="*/ 6014183 w 9636586"/>
              <a:gd name="connsiteY15988" fmla="*/ 299311 h 7041654"/>
              <a:gd name="connsiteX15989" fmla="*/ 6014183 w 9636586"/>
              <a:gd name="connsiteY15989" fmla="*/ 301351 h 7041654"/>
              <a:gd name="connsiteX15990" fmla="*/ 6013658 w 9636586"/>
              <a:gd name="connsiteY15990" fmla="*/ 302848 h 7041654"/>
              <a:gd name="connsiteX15991" fmla="*/ 6013346 w 9636586"/>
              <a:gd name="connsiteY15991" fmla="*/ 302848 h 7041654"/>
              <a:gd name="connsiteX15992" fmla="*/ 6013279 w 9636586"/>
              <a:gd name="connsiteY15992" fmla="*/ 303048 h 7041654"/>
              <a:gd name="connsiteX15993" fmla="*/ 6011787 w 9636586"/>
              <a:gd name="connsiteY15993" fmla="*/ 303048 h 7041654"/>
              <a:gd name="connsiteX15994" fmla="*/ 6009797 w 9636586"/>
              <a:gd name="connsiteY15994" fmla="*/ 302550 h 7041654"/>
              <a:gd name="connsiteX15995" fmla="*/ 6007807 w 9636586"/>
              <a:gd name="connsiteY15995" fmla="*/ 302550 h 7041654"/>
              <a:gd name="connsiteX15996" fmla="*/ 6002831 w 9636586"/>
              <a:gd name="connsiteY15996" fmla="*/ 304044 h 7041654"/>
              <a:gd name="connsiteX15997" fmla="*/ 6000841 w 9636586"/>
              <a:gd name="connsiteY15997" fmla="*/ 304543 h 7041654"/>
              <a:gd name="connsiteX15998" fmla="*/ 5998404 w 9636586"/>
              <a:gd name="connsiteY15998" fmla="*/ 306006 h 7041654"/>
              <a:gd name="connsiteX15999" fmla="*/ 5996486 w 9636586"/>
              <a:gd name="connsiteY15999" fmla="*/ 308421 h 7041654"/>
              <a:gd name="connsiteX16000" fmla="*/ 5995474 w 9636586"/>
              <a:gd name="connsiteY16000" fmla="*/ 310428 h 7041654"/>
              <a:gd name="connsiteX16001" fmla="*/ 5994462 w 9636586"/>
              <a:gd name="connsiteY16001" fmla="*/ 312944 h 7041654"/>
              <a:gd name="connsiteX16002" fmla="*/ 5994408 w 9636586"/>
              <a:gd name="connsiteY16002" fmla="*/ 312921 h 7041654"/>
              <a:gd name="connsiteX16003" fmla="*/ 5994373 w 9636586"/>
              <a:gd name="connsiteY16003" fmla="*/ 313007 h 7041654"/>
              <a:gd name="connsiteX16004" fmla="*/ 5987408 w 9636586"/>
              <a:gd name="connsiteY16004" fmla="*/ 310019 h 7041654"/>
              <a:gd name="connsiteX16005" fmla="*/ 5985916 w 9636586"/>
              <a:gd name="connsiteY16005" fmla="*/ 309024 h 7041654"/>
              <a:gd name="connsiteX16006" fmla="*/ 5983926 w 9636586"/>
              <a:gd name="connsiteY16006" fmla="*/ 305538 h 7041654"/>
              <a:gd name="connsiteX16007" fmla="*/ 5980940 w 9636586"/>
              <a:gd name="connsiteY16007" fmla="*/ 301058 h 7041654"/>
              <a:gd name="connsiteX16008" fmla="*/ 5980894 w 9636586"/>
              <a:gd name="connsiteY16008" fmla="*/ 300906 h 7041654"/>
              <a:gd name="connsiteX16009" fmla="*/ 5980852 w 9636586"/>
              <a:gd name="connsiteY16009" fmla="*/ 300840 h 7041654"/>
              <a:gd name="connsiteX16010" fmla="*/ 5979352 w 9636586"/>
              <a:gd name="connsiteY16010" fmla="*/ 295776 h 7041654"/>
              <a:gd name="connsiteX16011" fmla="*/ 5980364 w 9636586"/>
              <a:gd name="connsiteY16011" fmla="*/ 289726 h 7041654"/>
              <a:gd name="connsiteX16012" fmla="*/ 5980852 w 9636586"/>
              <a:gd name="connsiteY16012" fmla="*/ 288229 h 7041654"/>
              <a:gd name="connsiteX16013" fmla="*/ 5981339 w 9636586"/>
              <a:gd name="connsiteY16013" fmla="*/ 287210 h 7041654"/>
              <a:gd name="connsiteX16014" fmla="*/ 5982351 w 9636586"/>
              <a:gd name="connsiteY16014" fmla="*/ 286700 h 7041654"/>
              <a:gd name="connsiteX16015" fmla="*/ 5985913 w 9636586"/>
              <a:gd name="connsiteY16015" fmla="*/ 286700 h 7041654"/>
              <a:gd name="connsiteX16016" fmla="*/ 5986926 w 9636586"/>
              <a:gd name="connsiteY16016" fmla="*/ 285680 h 7041654"/>
              <a:gd name="connsiteX16017" fmla="*/ 5987413 w 9636586"/>
              <a:gd name="connsiteY16017" fmla="*/ 284695 h 7041654"/>
              <a:gd name="connsiteX16018" fmla="*/ 5988913 w 9636586"/>
              <a:gd name="connsiteY16018" fmla="*/ 283674 h 7041654"/>
              <a:gd name="connsiteX16019" fmla="*/ 5992475 w 9636586"/>
              <a:gd name="connsiteY16019" fmla="*/ 281669 h 7041654"/>
              <a:gd name="connsiteX16020" fmla="*/ 5992962 w 9636586"/>
              <a:gd name="connsiteY16020" fmla="*/ 281669 h 7041654"/>
              <a:gd name="connsiteX16021" fmla="*/ 5993487 w 9636586"/>
              <a:gd name="connsiteY16021" fmla="*/ 280648 h 7041654"/>
              <a:gd name="connsiteX16022" fmla="*/ 6016695 w 9636586"/>
              <a:gd name="connsiteY16022" fmla="*/ 272560 h 7041654"/>
              <a:gd name="connsiteX16023" fmla="*/ 6021232 w 9636586"/>
              <a:gd name="connsiteY16023" fmla="*/ 275583 h 7041654"/>
              <a:gd name="connsiteX16024" fmla="*/ 6022732 w 9636586"/>
              <a:gd name="connsiteY16024" fmla="*/ 281158 h 7041654"/>
              <a:gd name="connsiteX16025" fmla="*/ 6018195 w 9636586"/>
              <a:gd name="connsiteY16025" fmla="*/ 284695 h 7041654"/>
              <a:gd name="connsiteX16026" fmla="*/ 6012159 w 9636586"/>
              <a:gd name="connsiteY16026" fmla="*/ 286700 h 7041654"/>
              <a:gd name="connsiteX16027" fmla="*/ 6011834 w 9636586"/>
              <a:gd name="connsiteY16027" fmla="*/ 286459 h 7041654"/>
              <a:gd name="connsiteX16028" fmla="*/ 6010912 w 9636586"/>
              <a:gd name="connsiteY16028" fmla="*/ 286755 h 7041654"/>
              <a:gd name="connsiteX16029" fmla="*/ 6006742 w 9636586"/>
              <a:gd name="connsiteY16029" fmla="*/ 283726 h 7041654"/>
              <a:gd name="connsiteX16030" fmla="*/ 6005700 w 9636586"/>
              <a:gd name="connsiteY16030" fmla="*/ 278172 h 7041654"/>
              <a:gd name="connsiteX16031" fmla="*/ 6008827 w 9636586"/>
              <a:gd name="connsiteY16031" fmla="*/ 274134 h 7041654"/>
              <a:gd name="connsiteX16032" fmla="*/ 6015602 w 9636586"/>
              <a:gd name="connsiteY16032" fmla="*/ 272620 h 7041654"/>
              <a:gd name="connsiteX16033" fmla="*/ 6015823 w 9636586"/>
              <a:gd name="connsiteY16033" fmla="*/ 272763 h 7041654"/>
              <a:gd name="connsiteX16034" fmla="*/ 6008109 w 9636586"/>
              <a:gd name="connsiteY16034" fmla="*/ 183734 h 7041654"/>
              <a:gd name="connsiteX16035" fmla="*/ 6016695 w 9636586"/>
              <a:gd name="connsiteY16035" fmla="*/ 184245 h 7041654"/>
              <a:gd name="connsiteX16036" fmla="*/ 6020745 w 9636586"/>
              <a:gd name="connsiteY16036" fmla="*/ 185740 h 7041654"/>
              <a:gd name="connsiteX16037" fmla="*/ 6024269 w 9636586"/>
              <a:gd name="connsiteY16037" fmla="*/ 190294 h 7041654"/>
              <a:gd name="connsiteX16038" fmla="*/ 6026294 w 9636586"/>
              <a:gd name="connsiteY16038" fmla="*/ 194341 h 7041654"/>
              <a:gd name="connsiteX16039" fmla="*/ 6024269 w 9636586"/>
              <a:gd name="connsiteY16039" fmla="*/ 196856 h 7041654"/>
              <a:gd name="connsiteX16040" fmla="*/ 6021232 w 9636586"/>
              <a:gd name="connsiteY16040" fmla="*/ 199371 h 7041654"/>
              <a:gd name="connsiteX16041" fmla="*/ 6015158 w 9636586"/>
              <a:gd name="connsiteY16041" fmla="*/ 208957 h 7041654"/>
              <a:gd name="connsiteX16042" fmla="*/ 6013171 w 9636586"/>
              <a:gd name="connsiteY16042" fmla="*/ 207463 h 7041654"/>
              <a:gd name="connsiteX16043" fmla="*/ 6010134 w 9636586"/>
              <a:gd name="connsiteY16043" fmla="*/ 205932 h 7041654"/>
              <a:gd name="connsiteX16044" fmla="*/ 6007097 w 9636586"/>
              <a:gd name="connsiteY16044" fmla="*/ 204436 h 7041654"/>
              <a:gd name="connsiteX16045" fmla="*/ 6004060 w 9636586"/>
              <a:gd name="connsiteY16045" fmla="*/ 203926 h 7041654"/>
              <a:gd name="connsiteX16046" fmla="*/ 6001548 w 9636586"/>
              <a:gd name="connsiteY16046" fmla="*/ 205421 h 7041654"/>
              <a:gd name="connsiteX16047" fmla="*/ 5999036 w 9636586"/>
              <a:gd name="connsiteY16047" fmla="*/ 202906 h 7041654"/>
              <a:gd name="connsiteX16048" fmla="*/ 5997011 w 9636586"/>
              <a:gd name="connsiteY16048" fmla="*/ 200391 h 7041654"/>
              <a:gd name="connsiteX16049" fmla="*/ 5996892 w 9636586"/>
              <a:gd name="connsiteY16049" fmla="*/ 200095 h 7041654"/>
              <a:gd name="connsiteX16050" fmla="*/ 5996613 w 9636586"/>
              <a:gd name="connsiteY16050" fmla="*/ 199761 h 7041654"/>
              <a:gd name="connsiteX16051" fmla="*/ 5995603 w 9636586"/>
              <a:gd name="connsiteY16051" fmla="*/ 197338 h 7041654"/>
              <a:gd name="connsiteX16052" fmla="*/ 5995603 w 9636586"/>
              <a:gd name="connsiteY16052" fmla="*/ 194430 h 7041654"/>
              <a:gd name="connsiteX16053" fmla="*/ 5997622 w 9636586"/>
              <a:gd name="connsiteY16053" fmla="*/ 193945 h 7041654"/>
              <a:gd name="connsiteX16054" fmla="*/ 5999137 w 9636586"/>
              <a:gd name="connsiteY16054" fmla="*/ 192975 h 7041654"/>
              <a:gd name="connsiteX16055" fmla="*/ 5999642 w 9636586"/>
              <a:gd name="connsiteY16055" fmla="*/ 191036 h 7041654"/>
              <a:gd name="connsiteX16056" fmla="*/ 5999137 w 9636586"/>
              <a:gd name="connsiteY16056" fmla="*/ 187643 h 7041654"/>
              <a:gd name="connsiteX16057" fmla="*/ 5999642 w 9636586"/>
              <a:gd name="connsiteY16057" fmla="*/ 187159 h 7041654"/>
              <a:gd name="connsiteX16058" fmla="*/ 6003680 w 9636586"/>
              <a:gd name="connsiteY16058" fmla="*/ 184735 h 7041654"/>
              <a:gd name="connsiteX16059" fmla="*/ 6007719 w 9636586"/>
              <a:gd name="connsiteY16059" fmla="*/ 183766 h 7041654"/>
              <a:gd name="connsiteX16060" fmla="*/ 6007930 w 9636586"/>
              <a:gd name="connsiteY16060" fmla="*/ 183778 h 7041654"/>
              <a:gd name="connsiteX16061" fmla="*/ 5984497 w 9636586"/>
              <a:gd name="connsiteY16061" fmla="*/ 165592 h 7041654"/>
              <a:gd name="connsiteX16062" fmla="*/ 5987526 w 9636586"/>
              <a:gd name="connsiteY16062" fmla="*/ 166106 h 7041654"/>
              <a:gd name="connsiteX16063" fmla="*/ 5988050 w 9636586"/>
              <a:gd name="connsiteY16063" fmla="*/ 166505 h 7041654"/>
              <a:gd name="connsiteX16064" fmla="*/ 5988425 w 9636586"/>
              <a:gd name="connsiteY16064" fmla="*/ 166568 h 7041654"/>
              <a:gd name="connsiteX16065" fmla="*/ 5990450 w 9636586"/>
              <a:gd name="connsiteY16065" fmla="*/ 168063 h 7041654"/>
              <a:gd name="connsiteX16066" fmla="*/ 5994987 w 9636586"/>
              <a:gd name="connsiteY16066" fmla="*/ 172109 h 7041654"/>
              <a:gd name="connsiteX16067" fmla="*/ 5996486 w 9636586"/>
              <a:gd name="connsiteY16067" fmla="*/ 174625 h 7041654"/>
              <a:gd name="connsiteX16068" fmla="*/ 5996486 w 9636586"/>
              <a:gd name="connsiteY16068" fmla="*/ 176153 h 7041654"/>
              <a:gd name="connsiteX16069" fmla="*/ 5994987 w 9636586"/>
              <a:gd name="connsiteY16069" fmla="*/ 184721 h 7041654"/>
              <a:gd name="connsiteX16070" fmla="*/ 5993487 w 9636586"/>
              <a:gd name="connsiteY16070" fmla="*/ 187270 h 7041654"/>
              <a:gd name="connsiteX16071" fmla="*/ 5992475 w 9636586"/>
              <a:gd name="connsiteY16071" fmla="*/ 188255 h 7041654"/>
              <a:gd name="connsiteX16072" fmla="*/ 5990450 w 9636586"/>
              <a:gd name="connsiteY16072" fmla="*/ 192301 h 7041654"/>
              <a:gd name="connsiteX16073" fmla="*/ 5987413 w 9636586"/>
              <a:gd name="connsiteY16073" fmla="*/ 193830 h 7041654"/>
              <a:gd name="connsiteX16074" fmla="*/ 5986580 w 9636586"/>
              <a:gd name="connsiteY16074" fmla="*/ 193830 h 7041654"/>
              <a:gd name="connsiteX16075" fmla="*/ 5986517 w 9636586"/>
              <a:gd name="connsiteY16075" fmla="*/ 193862 h 7041654"/>
              <a:gd name="connsiteX16076" fmla="*/ 5984497 w 9636586"/>
              <a:gd name="connsiteY16076" fmla="*/ 193862 h 7041654"/>
              <a:gd name="connsiteX16077" fmla="*/ 5983488 w 9636586"/>
              <a:gd name="connsiteY16077" fmla="*/ 190778 h 7041654"/>
              <a:gd name="connsiteX16078" fmla="*/ 5980458 w 9636586"/>
              <a:gd name="connsiteY16078" fmla="*/ 187695 h 7041654"/>
              <a:gd name="connsiteX16079" fmla="*/ 5977429 w 9636586"/>
              <a:gd name="connsiteY16079" fmla="*/ 185638 h 7041654"/>
              <a:gd name="connsiteX16080" fmla="*/ 5975915 w 9636586"/>
              <a:gd name="connsiteY16080" fmla="*/ 183582 h 7041654"/>
              <a:gd name="connsiteX16081" fmla="*/ 5975410 w 9636586"/>
              <a:gd name="connsiteY16081" fmla="*/ 179470 h 7041654"/>
              <a:gd name="connsiteX16082" fmla="*/ 6110579 w 9636586"/>
              <a:gd name="connsiteY16082" fmla="*/ 26244 h 7041654"/>
              <a:gd name="connsiteX16083" fmla="*/ 6114104 w 9636586"/>
              <a:gd name="connsiteY16083" fmla="*/ 27230 h 7041654"/>
              <a:gd name="connsiteX16084" fmla="*/ 6114122 w 9636586"/>
              <a:gd name="connsiteY16084" fmla="*/ 27247 h 7041654"/>
              <a:gd name="connsiteX16085" fmla="*/ 6114174 w 9636586"/>
              <a:gd name="connsiteY16085" fmla="*/ 27262 h 7041654"/>
              <a:gd name="connsiteX16086" fmla="*/ 6116767 w 9636586"/>
              <a:gd name="connsiteY16086" fmla="*/ 29786 h 7041654"/>
              <a:gd name="connsiteX16087" fmla="*/ 6113656 w 9636586"/>
              <a:gd name="connsiteY16087" fmla="*/ 32310 h 7041654"/>
              <a:gd name="connsiteX16088" fmla="*/ 6110617 w 9636586"/>
              <a:gd name="connsiteY16088" fmla="*/ 34002 h 7041654"/>
              <a:gd name="connsiteX16089" fmla="*/ 6110092 w 9636586"/>
              <a:gd name="connsiteY16089" fmla="*/ 34300 h 7041654"/>
              <a:gd name="connsiteX16090" fmla="*/ 6108067 w 9636586"/>
              <a:gd name="connsiteY16090" fmla="*/ 36340 h 7041654"/>
              <a:gd name="connsiteX16091" fmla="*/ 6106530 w 9636586"/>
              <a:gd name="connsiteY16091" fmla="*/ 37834 h 7041654"/>
              <a:gd name="connsiteX16092" fmla="*/ 6106413 w 9636586"/>
              <a:gd name="connsiteY16092" fmla="*/ 37848 h 7041654"/>
              <a:gd name="connsiteX16093" fmla="*/ 6106397 w 9636586"/>
              <a:gd name="connsiteY16093" fmla="*/ 37863 h 7041654"/>
              <a:gd name="connsiteX16094" fmla="*/ 6103161 w 9636586"/>
              <a:gd name="connsiteY16094" fmla="*/ 38213 h 7041654"/>
              <a:gd name="connsiteX16095" fmla="*/ 6101993 w 9636586"/>
              <a:gd name="connsiteY16095" fmla="*/ 38345 h 7041654"/>
              <a:gd name="connsiteX16096" fmla="*/ 6101947 w 9636586"/>
              <a:gd name="connsiteY16096" fmla="*/ 38345 h 7041654"/>
              <a:gd name="connsiteX16097" fmla="*/ 6101731 w 9636586"/>
              <a:gd name="connsiteY16097" fmla="*/ 38368 h 7041654"/>
              <a:gd name="connsiteX16098" fmla="*/ 6087213 w 9636586"/>
              <a:gd name="connsiteY16098" fmla="*/ 38368 h 7041654"/>
              <a:gd name="connsiteX16099" fmla="*/ 6084102 w 9636586"/>
              <a:gd name="connsiteY16099" fmla="*/ 37863 h 7041654"/>
              <a:gd name="connsiteX16100" fmla="*/ 6080991 w 9636586"/>
              <a:gd name="connsiteY16100" fmla="*/ 35844 h 7041654"/>
              <a:gd name="connsiteX16101" fmla="*/ 6078399 w 9636586"/>
              <a:gd name="connsiteY16101" fmla="*/ 32310 h 7041654"/>
              <a:gd name="connsiteX16102" fmla="*/ 6080991 w 9636586"/>
              <a:gd name="connsiteY16102" fmla="*/ 29281 h 7041654"/>
              <a:gd name="connsiteX16103" fmla="*/ 6085658 w 9636586"/>
              <a:gd name="connsiteY16103" fmla="*/ 27262 h 7041654"/>
              <a:gd name="connsiteX16104" fmla="*/ 6086285 w 9636586"/>
              <a:gd name="connsiteY16104" fmla="*/ 27262 h 7041654"/>
              <a:gd name="connsiteX16105" fmla="*/ 6086358 w 9636586"/>
              <a:gd name="connsiteY16105" fmla="*/ 27230 h 7041654"/>
              <a:gd name="connsiteX16106" fmla="*/ 6092395 w 9636586"/>
              <a:gd name="connsiteY16106" fmla="*/ 27230 h 7041654"/>
              <a:gd name="connsiteX16107" fmla="*/ 6098417 w 9636586"/>
              <a:gd name="connsiteY16107" fmla="*/ 28748 h 7041654"/>
              <a:gd name="connsiteX16108" fmla="*/ 6103286 w 9636586"/>
              <a:gd name="connsiteY16108" fmla="*/ 28271 h 7041654"/>
              <a:gd name="connsiteX16109" fmla="*/ 6110545 w 9636586"/>
              <a:gd name="connsiteY16109" fmla="*/ 26252 h 7041654"/>
              <a:gd name="connsiteX16110" fmla="*/ 6110546 w 9636586"/>
              <a:gd name="connsiteY16110" fmla="*/ 26253 h 7041654"/>
              <a:gd name="connsiteX16111" fmla="*/ 5998511 w 9636586"/>
              <a:gd name="connsiteY16111" fmla="*/ 0 h 7041654"/>
              <a:gd name="connsiteX16112" fmla="*/ 5998597 w 9636586"/>
              <a:gd name="connsiteY16112" fmla="*/ 26 h 7041654"/>
              <a:gd name="connsiteX16113" fmla="*/ 5998707 w 9636586"/>
              <a:gd name="connsiteY16113" fmla="*/ 0 h 7041654"/>
              <a:gd name="connsiteX16114" fmla="*/ 6013292 w 9636586"/>
              <a:gd name="connsiteY16114" fmla="*/ 4328 h 7041654"/>
              <a:gd name="connsiteX16115" fmla="*/ 6013307 w 9636586"/>
              <a:gd name="connsiteY16115" fmla="*/ 4417 h 7041654"/>
              <a:gd name="connsiteX16116" fmla="*/ 6013658 w 9636586"/>
              <a:gd name="connsiteY16116" fmla="*/ 4523 h 7041654"/>
              <a:gd name="connsiteX16117" fmla="*/ 6014183 w 9636586"/>
              <a:gd name="connsiteY16117" fmla="*/ 7549 h 7041654"/>
              <a:gd name="connsiteX16118" fmla="*/ 6013658 w 9636586"/>
              <a:gd name="connsiteY16118" fmla="*/ 9588 h 7041654"/>
              <a:gd name="connsiteX16119" fmla="*/ 6009122 w 9636586"/>
              <a:gd name="connsiteY16119" fmla="*/ 10062 h 7041654"/>
              <a:gd name="connsiteX16120" fmla="*/ 6001548 w 9636586"/>
              <a:gd name="connsiteY16120" fmla="*/ 10572 h 7041654"/>
              <a:gd name="connsiteX16121" fmla="*/ 5992962 w 9636586"/>
              <a:gd name="connsiteY16121" fmla="*/ 8567 h 7041654"/>
              <a:gd name="connsiteX16122" fmla="*/ 5986926 w 9636586"/>
              <a:gd name="connsiteY16122" fmla="*/ 6562 h 7041654"/>
              <a:gd name="connsiteX16123" fmla="*/ 5989925 w 9636586"/>
              <a:gd name="connsiteY16123" fmla="*/ 2007 h 70416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</a:cxnLst>
            <a:rect l="l" t="t" r="r" b="b"/>
            <a:pathLst>
              <a:path w="9636586" h="7041654">
                <a:moveTo>
                  <a:pt x="7042282" y="6964001"/>
                </a:moveTo>
                <a:lnTo>
                  <a:pt x="7044303" y="6965513"/>
                </a:lnTo>
                <a:lnTo>
                  <a:pt x="7048845" y="6980135"/>
                </a:lnTo>
                <a:lnTo>
                  <a:pt x="7048845" y="6981140"/>
                </a:lnTo>
                <a:lnTo>
                  <a:pt x="7053886" y="6985682"/>
                </a:lnTo>
                <a:lnTo>
                  <a:pt x="7054393" y="6988198"/>
                </a:lnTo>
                <a:lnTo>
                  <a:pt x="7054900" y="6989717"/>
                </a:lnTo>
                <a:lnTo>
                  <a:pt x="7054900" y="6991734"/>
                </a:lnTo>
                <a:lnTo>
                  <a:pt x="7053886" y="6994251"/>
                </a:lnTo>
                <a:lnTo>
                  <a:pt x="7052372" y="6996269"/>
                </a:lnTo>
                <a:lnTo>
                  <a:pt x="7050858" y="6998792"/>
                </a:lnTo>
                <a:lnTo>
                  <a:pt x="7049344" y="6999798"/>
                </a:lnTo>
                <a:lnTo>
                  <a:pt x="7048845" y="7002322"/>
                </a:lnTo>
                <a:lnTo>
                  <a:pt x="7047331" y="7008374"/>
                </a:lnTo>
                <a:lnTo>
                  <a:pt x="7044802" y="7012909"/>
                </a:lnTo>
                <a:lnTo>
                  <a:pt x="7042282" y="7014926"/>
                </a:lnTo>
                <a:lnTo>
                  <a:pt x="7042005" y="7014807"/>
                </a:lnTo>
                <a:lnTo>
                  <a:pt x="7041259" y="7015404"/>
                </a:lnTo>
                <a:lnTo>
                  <a:pt x="7037756" y="7013904"/>
                </a:lnTo>
                <a:lnTo>
                  <a:pt x="7033253" y="7011905"/>
                </a:lnTo>
                <a:lnTo>
                  <a:pt x="7031752" y="7010905"/>
                </a:lnTo>
                <a:lnTo>
                  <a:pt x="7030751" y="7010905"/>
                </a:lnTo>
                <a:lnTo>
                  <a:pt x="7029250" y="7010905"/>
                </a:lnTo>
                <a:lnTo>
                  <a:pt x="7027749" y="7009905"/>
                </a:lnTo>
                <a:lnTo>
                  <a:pt x="7027749" y="7009405"/>
                </a:lnTo>
                <a:lnTo>
                  <a:pt x="7027749" y="7007906"/>
                </a:lnTo>
                <a:lnTo>
                  <a:pt x="7028249" y="7006906"/>
                </a:lnTo>
                <a:lnTo>
                  <a:pt x="7028750" y="7006906"/>
                </a:lnTo>
                <a:lnTo>
                  <a:pt x="7027749" y="7003407"/>
                </a:lnTo>
                <a:lnTo>
                  <a:pt x="7026248" y="7001907"/>
                </a:lnTo>
                <a:lnTo>
                  <a:pt x="7023246" y="7001408"/>
                </a:lnTo>
                <a:lnTo>
                  <a:pt x="7025033" y="7000961"/>
                </a:lnTo>
                <a:lnTo>
                  <a:pt x="7024115" y="7000810"/>
                </a:lnTo>
                <a:lnTo>
                  <a:pt x="7025757" y="7000399"/>
                </a:lnTo>
                <a:lnTo>
                  <a:pt x="7026248" y="6999908"/>
                </a:lnTo>
                <a:lnTo>
                  <a:pt x="7026670" y="6999768"/>
                </a:lnTo>
                <a:lnTo>
                  <a:pt x="7027143" y="6999292"/>
                </a:lnTo>
                <a:lnTo>
                  <a:pt x="7027432" y="6999197"/>
                </a:lnTo>
                <a:lnTo>
                  <a:pt x="7023246" y="6996409"/>
                </a:lnTo>
                <a:lnTo>
                  <a:pt x="7021573" y="6997411"/>
                </a:lnTo>
                <a:lnTo>
                  <a:pt x="7020081" y="7006357"/>
                </a:lnTo>
                <a:lnTo>
                  <a:pt x="7018060" y="7010385"/>
                </a:lnTo>
                <a:lnTo>
                  <a:pt x="7014532" y="7012909"/>
                </a:lnTo>
                <a:lnTo>
                  <a:pt x="7014432" y="7012909"/>
                </a:lnTo>
                <a:lnTo>
                  <a:pt x="7013738" y="7013404"/>
                </a:lnTo>
                <a:lnTo>
                  <a:pt x="7009735" y="7013404"/>
                </a:lnTo>
                <a:lnTo>
                  <a:pt x="7006733" y="7009905"/>
                </a:lnTo>
                <a:lnTo>
                  <a:pt x="7004732" y="7006406"/>
                </a:lnTo>
                <a:lnTo>
                  <a:pt x="7001729" y="7003407"/>
                </a:lnTo>
                <a:lnTo>
                  <a:pt x="6998727" y="7000908"/>
                </a:lnTo>
                <a:lnTo>
                  <a:pt x="6997226" y="6999408"/>
                </a:lnTo>
                <a:lnTo>
                  <a:pt x="6997726" y="6994910"/>
                </a:lnTo>
                <a:lnTo>
                  <a:pt x="6998290" y="6995121"/>
                </a:lnTo>
                <a:lnTo>
                  <a:pt x="6998387" y="6994251"/>
                </a:lnTo>
                <a:lnTo>
                  <a:pt x="7002421" y="6995763"/>
                </a:lnTo>
                <a:lnTo>
                  <a:pt x="7013518" y="7003327"/>
                </a:lnTo>
                <a:lnTo>
                  <a:pt x="7015032" y="7004339"/>
                </a:lnTo>
                <a:lnTo>
                  <a:pt x="7016267" y="7003721"/>
                </a:lnTo>
                <a:lnTo>
                  <a:pt x="7016740" y="7000408"/>
                </a:lnTo>
                <a:lnTo>
                  <a:pt x="7016240" y="6992410"/>
                </a:lnTo>
                <a:lnTo>
                  <a:pt x="7015240" y="6988911"/>
                </a:lnTo>
                <a:lnTo>
                  <a:pt x="7013738" y="6986412"/>
                </a:lnTo>
                <a:lnTo>
                  <a:pt x="7015240" y="6984912"/>
                </a:lnTo>
                <a:lnTo>
                  <a:pt x="7016240" y="6983413"/>
                </a:lnTo>
                <a:lnTo>
                  <a:pt x="7016548" y="6983413"/>
                </a:lnTo>
                <a:lnTo>
                  <a:pt x="7017053" y="6982652"/>
                </a:lnTo>
                <a:lnTo>
                  <a:pt x="7018567" y="6982652"/>
                </a:lnTo>
                <a:lnTo>
                  <a:pt x="7021087" y="6983664"/>
                </a:lnTo>
                <a:lnTo>
                  <a:pt x="7024115" y="6987699"/>
                </a:lnTo>
                <a:lnTo>
                  <a:pt x="7025775" y="6989356"/>
                </a:lnTo>
                <a:lnTo>
                  <a:pt x="7026748" y="6987412"/>
                </a:lnTo>
                <a:lnTo>
                  <a:pt x="7028249" y="6985912"/>
                </a:lnTo>
                <a:lnTo>
                  <a:pt x="7028750" y="6984412"/>
                </a:lnTo>
                <a:lnTo>
                  <a:pt x="7026748" y="6981913"/>
                </a:lnTo>
                <a:lnTo>
                  <a:pt x="7025747" y="6979414"/>
                </a:lnTo>
                <a:lnTo>
                  <a:pt x="7026748" y="6976914"/>
                </a:lnTo>
                <a:lnTo>
                  <a:pt x="7027450" y="6976603"/>
                </a:lnTo>
                <a:lnTo>
                  <a:pt x="7027650" y="6976100"/>
                </a:lnTo>
                <a:lnTo>
                  <a:pt x="7031838" y="6974239"/>
                </a:lnTo>
                <a:lnTo>
                  <a:pt x="7037756" y="6967417"/>
                </a:lnTo>
                <a:lnTo>
                  <a:pt x="7038331" y="6967007"/>
                </a:lnTo>
                <a:lnTo>
                  <a:pt x="7038755" y="6966518"/>
                </a:lnTo>
                <a:close/>
                <a:moveTo>
                  <a:pt x="7053886" y="6925674"/>
                </a:moveTo>
                <a:lnTo>
                  <a:pt x="7055907" y="6931221"/>
                </a:lnTo>
                <a:lnTo>
                  <a:pt x="7060956" y="6934750"/>
                </a:lnTo>
                <a:lnTo>
                  <a:pt x="7061963" y="6937273"/>
                </a:lnTo>
                <a:lnTo>
                  <a:pt x="7061963" y="6940296"/>
                </a:lnTo>
                <a:lnTo>
                  <a:pt x="7062969" y="6941815"/>
                </a:lnTo>
                <a:lnTo>
                  <a:pt x="7063984" y="6944332"/>
                </a:lnTo>
                <a:lnTo>
                  <a:pt x="7064990" y="6946349"/>
                </a:lnTo>
                <a:lnTo>
                  <a:pt x="7065997" y="6949372"/>
                </a:lnTo>
                <a:lnTo>
                  <a:pt x="7068018" y="6953913"/>
                </a:lnTo>
                <a:lnTo>
                  <a:pt x="7069532" y="6959460"/>
                </a:lnTo>
                <a:lnTo>
                  <a:pt x="7067004" y="6961984"/>
                </a:lnTo>
                <a:lnTo>
                  <a:pt x="7065797" y="6961620"/>
                </a:lnTo>
                <a:lnTo>
                  <a:pt x="7065510" y="6961915"/>
                </a:lnTo>
                <a:lnTo>
                  <a:pt x="7060793" y="6960465"/>
                </a:lnTo>
                <a:lnTo>
                  <a:pt x="7060449" y="6960465"/>
                </a:lnTo>
                <a:lnTo>
                  <a:pt x="7057928" y="6961478"/>
                </a:lnTo>
                <a:lnTo>
                  <a:pt x="7055400" y="6962483"/>
                </a:lnTo>
                <a:lnTo>
                  <a:pt x="7053886" y="6962989"/>
                </a:lnTo>
                <a:lnTo>
                  <a:pt x="7053512" y="6962741"/>
                </a:lnTo>
                <a:lnTo>
                  <a:pt x="7053052" y="6962898"/>
                </a:lnTo>
                <a:lnTo>
                  <a:pt x="7051614" y="6961915"/>
                </a:lnTo>
                <a:lnTo>
                  <a:pt x="7050656" y="6957003"/>
                </a:lnTo>
                <a:lnTo>
                  <a:pt x="7052093" y="6955530"/>
                </a:lnTo>
                <a:lnTo>
                  <a:pt x="7055927" y="6953565"/>
                </a:lnTo>
                <a:lnTo>
                  <a:pt x="7057843" y="6950618"/>
                </a:lnTo>
                <a:lnTo>
                  <a:pt x="7054489" y="6948162"/>
                </a:lnTo>
                <a:lnTo>
                  <a:pt x="7044906" y="6947179"/>
                </a:lnTo>
                <a:lnTo>
                  <a:pt x="7040114" y="6944724"/>
                </a:lnTo>
                <a:lnTo>
                  <a:pt x="7039635" y="6942267"/>
                </a:lnTo>
                <a:lnTo>
                  <a:pt x="7039827" y="6942149"/>
                </a:lnTo>
                <a:lnTo>
                  <a:pt x="7039761" y="6941815"/>
                </a:lnTo>
                <a:lnTo>
                  <a:pt x="7042282" y="6940296"/>
                </a:lnTo>
                <a:lnTo>
                  <a:pt x="7051255" y="6938952"/>
                </a:lnTo>
                <a:lnTo>
                  <a:pt x="7050656" y="6938338"/>
                </a:lnTo>
                <a:lnTo>
                  <a:pt x="7048260" y="6937355"/>
                </a:lnTo>
                <a:lnTo>
                  <a:pt x="7046822" y="6935882"/>
                </a:lnTo>
                <a:lnTo>
                  <a:pt x="7047302" y="6931952"/>
                </a:lnTo>
                <a:lnTo>
                  <a:pt x="7047816" y="6931338"/>
                </a:lnTo>
                <a:lnTo>
                  <a:pt x="7047830" y="6931221"/>
                </a:lnTo>
                <a:lnTo>
                  <a:pt x="7050858" y="6927692"/>
                </a:lnTo>
                <a:close/>
                <a:moveTo>
                  <a:pt x="6855864" y="6911933"/>
                </a:moveTo>
                <a:lnTo>
                  <a:pt x="6851243" y="6913932"/>
                </a:lnTo>
                <a:lnTo>
                  <a:pt x="6842509" y="6914432"/>
                </a:lnTo>
                <a:lnTo>
                  <a:pt x="6830177" y="6914432"/>
                </a:lnTo>
                <a:lnTo>
                  <a:pt x="6827094" y="6913932"/>
                </a:lnTo>
                <a:lnTo>
                  <a:pt x="6819387" y="6913932"/>
                </a:lnTo>
                <a:lnTo>
                  <a:pt x="6818249" y="6913378"/>
                </a:lnTo>
                <a:lnTo>
                  <a:pt x="6818249" y="6914082"/>
                </a:lnTo>
                <a:lnTo>
                  <a:pt x="6820271" y="6915087"/>
                </a:lnTo>
                <a:lnTo>
                  <a:pt x="6827832" y="6915087"/>
                </a:lnTo>
                <a:lnTo>
                  <a:pt x="6830860" y="6915593"/>
                </a:lnTo>
                <a:lnTo>
                  <a:pt x="6842971" y="6915593"/>
                </a:lnTo>
                <a:lnTo>
                  <a:pt x="6851547" y="6915087"/>
                </a:lnTo>
                <a:lnTo>
                  <a:pt x="6856089" y="6913069"/>
                </a:lnTo>
                <a:close/>
                <a:moveTo>
                  <a:pt x="6855583" y="6910544"/>
                </a:moveTo>
                <a:lnTo>
                  <a:pt x="6855743" y="6911322"/>
                </a:lnTo>
                <a:lnTo>
                  <a:pt x="6855589" y="6910546"/>
                </a:lnTo>
                <a:close/>
                <a:moveTo>
                  <a:pt x="6849693" y="6899787"/>
                </a:moveTo>
                <a:lnTo>
                  <a:pt x="6845077" y="6902931"/>
                </a:lnTo>
                <a:lnTo>
                  <a:pt x="6844564" y="6904431"/>
                </a:lnTo>
                <a:lnTo>
                  <a:pt x="6845158" y="6905009"/>
                </a:lnTo>
                <a:lnTo>
                  <a:pt x="6845499" y="6903994"/>
                </a:lnTo>
                <a:lnTo>
                  <a:pt x="6850540" y="6900465"/>
                </a:lnTo>
                <a:close/>
                <a:moveTo>
                  <a:pt x="6799063" y="6899431"/>
                </a:moveTo>
                <a:lnTo>
                  <a:pt x="6799076" y="6899452"/>
                </a:lnTo>
                <a:lnTo>
                  <a:pt x="6800083" y="6900465"/>
                </a:lnTo>
                <a:lnTo>
                  <a:pt x="6801596" y="6900465"/>
                </a:lnTo>
                <a:lnTo>
                  <a:pt x="6805631" y="6900465"/>
                </a:lnTo>
                <a:lnTo>
                  <a:pt x="6813200" y="6900971"/>
                </a:lnTo>
                <a:lnTo>
                  <a:pt x="6815729" y="6902482"/>
                </a:lnTo>
                <a:lnTo>
                  <a:pt x="6817440" y="6903852"/>
                </a:lnTo>
                <a:lnTo>
                  <a:pt x="6817332" y="6903431"/>
                </a:lnTo>
                <a:lnTo>
                  <a:pt x="6814763" y="6901431"/>
                </a:lnTo>
                <a:lnTo>
                  <a:pt x="6812193" y="6899931"/>
                </a:lnTo>
                <a:lnTo>
                  <a:pt x="6804487" y="6899431"/>
                </a:lnTo>
                <a:lnTo>
                  <a:pt x="6800376" y="6899431"/>
                </a:lnTo>
                <a:close/>
                <a:moveTo>
                  <a:pt x="6790253" y="6893666"/>
                </a:moveTo>
                <a:lnTo>
                  <a:pt x="6790999" y="6894412"/>
                </a:lnTo>
                <a:lnTo>
                  <a:pt x="6796548" y="6896429"/>
                </a:lnTo>
                <a:lnTo>
                  <a:pt x="6796585" y="6896447"/>
                </a:lnTo>
                <a:lnTo>
                  <a:pt x="6796266" y="6895930"/>
                </a:lnTo>
                <a:lnTo>
                  <a:pt x="6795238" y="6895430"/>
                </a:lnTo>
                <a:close/>
                <a:moveTo>
                  <a:pt x="6837370" y="6887800"/>
                </a:moveTo>
                <a:lnTo>
                  <a:pt x="6837370" y="6891430"/>
                </a:lnTo>
                <a:lnTo>
                  <a:pt x="6838912" y="6896931"/>
                </a:lnTo>
                <a:lnTo>
                  <a:pt x="6839261" y="6897270"/>
                </a:lnTo>
                <a:lnTo>
                  <a:pt x="6837930" y="6892394"/>
                </a:lnTo>
                <a:lnTo>
                  <a:pt x="6837930" y="6888359"/>
                </a:lnTo>
                <a:close/>
                <a:moveTo>
                  <a:pt x="6797807" y="6878429"/>
                </a:moveTo>
                <a:lnTo>
                  <a:pt x="6795238" y="6878929"/>
                </a:lnTo>
                <a:lnTo>
                  <a:pt x="6794724" y="6882930"/>
                </a:lnTo>
                <a:lnTo>
                  <a:pt x="6797293" y="6884930"/>
                </a:lnTo>
                <a:lnTo>
                  <a:pt x="6797797" y="6885224"/>
                </a:lnTo>
                <a:lnTo>
                  <a:pt x="6796048" y="6883825"/>
                </a:lnTo>
                <a:lnTo>
                  <a:pt x="6796548" y="6879790"/>
                </a:lnTo>
                <a:lnTo>
                  <a:pt x="6799076" y="6879283"/>
                </a:lnTo>
                <a:lnTo>
                  <a:pt x="6800865" y="6879643"/>
                </a:lnTo>
                <a:lnTo>
                  <a:pt x="6800376" y="6878929"/>
                </a:lnTo>
                <a:close/>
                <a:moveTo>
                  <a:pt x="6810501" y="6875754"/>
                </a:moveTo>
                <a:lnTo>
                  <a:pt x="6811680" y="6878429"/>
                </a:lnTo>
                <a:lnTo>
                  <a:pt x="6803459" y="6880929"/>
                </a:lnTo>
                <a:lnTo>
                  <a:pt x="6802141" y="6880608"/>
                </a:lnTo>
                <a:lnTo>
                  <a:pt x="6802603" y="6881301"/>
                </a:lnTo>
                <a:lnTo>
                  <a:pt x="6804624" y="6881807"/>
                </a:lnTo>
                <a:lnTo>
                  <a:pt x="6812701" y="6879283"/>
                </a:lnTo>
                <a:lnTo>
                  <a:pt x="6811187" y="6875754"/>
                </a:lnTo>
                <a:close/>
                <a:moveTo>
                  <a:pt x="6774386" y="6874630"/>
                </a:moveTo>
                <a:lnTo>
                  <a:pt x="6774346" y="6874749"/>
                </a:lnTo>
                <a:lnTo>
                  <a:pt x="6774854" y="6875255"/>
                </a:lnTo>
                <a:lnTo>
                  <a:pt x="6777881" y="6875754"/>
                </a:lnTo>
                <a:lnTo>
                  <a:pt x="6780149" y="6876404"/>
                </a:lnTo>
                <a:lnTo>
                  <a:pt x="6779824" y="6875929"/>
                </a:lnTo>
                <a:lnTo>
                  <a:pt x="6776227" y="6874929"/>
                </a:lnTo>
                <a:close/>
                <a:moveTo>
                  <a:pt x="6830289" y="6867015"/>
                </a:moveTo>
                <a:lnTo>
                  <a:pt x="6828745" y="6869109"/>
                </a:lnTo>
                <a:lnTo>
                  <a:pt x="6827201" y="6871727"/>
                </a:lnTo>
                <a:lnTo>
                  <a:pt x="6826686" y="6874345"/>
                </a:lnTo>
                <a:lnTo>
                  <a:pt x="6825656" y="6878533"/>
                </a:lnTo>
                <a:lnTo>
                  <a:pt x="6825656" y="6879112"/>
                </a:lnTo>
                <a:lnTo>
                  <a:pt x="6826318" y="6878784"/>
                </a:lnTo>
                <a:lnTo>
                  <a:pt x="6826318" y="6877772"/>
                </a:lnTo>
                <a:lnTo>
                  <a:pt x="6827333" y="6873737"/>
                </a:lnTo>
                <a:lnTo>
                  <a:pt x="6827832" y="6871220"/>
                </a:lnTo>
                <a:lnTo>
                  <a:pt x="6829346" y="6868696"/>
                </a:lnTo>
                <a:lnTo>
                  <a:pt x="6830608" y="6867015"/>
                </a:lnTo>
                <a:close/>
                <a:moveTo>
                  <a:pt x="6789485" y="6865673"/>
                </a:moveTo>
                <a:lnTo>
                  <a:pt x="6789416" y="6865696"/>
                </a:lnTo>
                <a:lnTo>
                  <a:pt x="6791641" y="6867428"/>
                </a:lnTo>
                <a:lnTo>
                  <a:pt x="6799348" y="6874929"/>
                </a:lnTo>
                <a:lnTo>
                  <a:pt x="6799845" y="6875010"/>
                </a:lnTo>
                <a:lnTo>
                  <a:pt x="6793020" y="6868190"/>
                </a:lnTo>
                <a:lnTo>
                  <a:pt x="6790500" y="6866173"/>
                </a:lnTo>
                <a:close/>
                <a:moveTo>
                  <a:pt x="6776582" y="6863101"/>
                </a:moveTo>
                <a:lnTo>
                  <a:pt x="6777254" y="6863428"/>
                </a:lnTo>
                <a:lnTo>
                  <a:pt x="6779310" y="6865428"/>
                </a:lnTo>
                <a:lnTo>
                  <a:pt x="6780436" y="6865702"/>
                </a:lnTo>
                <a:lnTo>
                  <a:pt x="6778888" y="6864162"/>
                </a:lnTo>
                <a:lnTo>
                  <a:pt x="6776875" y="6863150"/>
                </a:lnTo>
                <a:close/>
                <a:moveTo>
                  <a:pt x="6795801" y="6854973"/>
                </a:moveTo>
                <a:lnTo>
                  <a:pt x="6795286" y="6856020"/>
                </a:lnTo>
                <a:lnTo>
                  <a:pt x="6792712" y="6856544"/>
                </a:lnTo>
                <a:lnTo>
                  <a:pt x="6791987" y="6856544"/>
                </a:lnTo>
                <a:lnTo>
                  <a:pt x="6792014" y="6856598"/>
                </a:lnTo>
                <a:lnTo>
                  <a:pt x="6793020" y="6856598"/>
                </a:lnTo>
                <a:lnTo>
                  <a:pt x="6794027" y="6856598"/>
                </a:lnTo>
                <a:lnTo>
                  <a:pt x="6796548" y="6856092"/>
                </a:lnTo>
                <a:lnTo>
                  <a:pt x="6797055" y="6855079"/>
                </a:lnTo>
                <a:lnTo>
                  <a:pt x="6805144" y="6855079"/>
                </a:lnTo>
                <a:lnTo>
                  <a:pt x="6805066" y="6854973"/>
                </a:lnTo>
                <a:close/>
                <a:moveTo>
                  <a:pt x="6785506" y="6852879"/>
                </a:moveTo>
                <a:lnTo>
                  <a:pt x="6782932" y="6853403"/>
                </a:lnTo>
                <a:lnTo>
                  <a:pt x="6779329" y="6856020"/>
                </a:lnTo>
                <a:lnTo>
                  <a:pt x="6777270" y="6856544"/>
                </a:lnTo>
                <a:lnTo>
                  <a:pt x="6774023" y="6856544"/>
                </a:lnTo>
                <a:lnTo>
                  <a:pt x="6774346" y="6856598"/>
                </a:lnTo>
                <a:lnTo>
                  <a:pt x="6778888" y="6856598"/>
                </a:lnTo>
                <a:lnTo>
                  <a:pt x="6780909" y="6856092"/>
                </a:lnTo>
                <a:lnTo>
                  <a:pt x="6784444" y="6853568"/>
                </a:lnTo>
                <a:lnTo>
                  <a:pt x="6786486" y="6853164"/>
                </a:lnTo>
                <a:close/>
                <a:moveTo>
                  <a:pt x="6836059" y="6850932"/>
                </a:moveTo>
                <a:lnTo>
                  <a:pt x="6837495" y="6852879"/>
                </a:lnTo>
                <a:lnTo>
                  <a:pt x="6839554" y="6854450"/>
                </a:lnTo>
                <a:lnTo>
                  <a:pt x="6838525" y="6854973"/>
                </a:lnTo>
                <a:lnTo>
                  <a:pt x="6836466" y="6856544"/>
                </a:lnTo>
                <a:lnTo>
                  <a:pt x="6836466" y="6859162"/>
                </a:lnTo>
                <a:lnTo>
                  <a:pt x="6837495" y="6860732"/>
                </a:lnTo>
                <a:lnTo>
                  <a:pt x="6839040" y="6862827"/>
                </a:lnTo>
                <a:lnTo>
                  <a:pt x="6845217" y="6869109"/>
                </a:lnTo>
                <a:lnTo>
                  <a:pt x="6847498" y="6872356"/>
                </a:lnTo>
                <a:lnTo>
                  <a:pt x="6848020" y="6872225"/>
                </a:lnTo>
                <a:lnTo>
                  <a:pt x="6845499" y="6868696"/>
                </a:lnTo>
                <a:lnTo>
                  <a:pt x="6839444" y="6862644"/>
                </a:lnTo>
                <a:lnTo>
                  <a:pt x="6837930" y="6860626"/>
                </a:lnTo>
                <a:lnTo>
                  <a:pt x="6836915" y="6859114"/>
                </a:lnTo>
                <a:lnTo>
                  <a:pt x="6836915" y="6856598"/>
                </a:lnTo>
                <a:lnTo>
                  <a:pt x="6838937" y="6855079"/>
                </a:lnTo>
                <a:lnTo>
                  <a:pt x="6839943" y="6854580"/>
                </a:lnTo>
                <a:lnTo>
                  <a:pt x="6837930" y="6853069"/>
                </a:lnTo>
                <a:lnTo>
                  <a:pt x="6836416" y="6851051"/>
                </a:lnTo>
                <a:close/>
                <a:moveTo>
                  <a:pt x="6833010" y="6846945"/>
                </a:moveTo>
                <a:lnTo>
                  <a:pt x="6834407" y="6850261"/>
                </a:lnTo>
                <a:lnTo>
                  <a:pt x="6834844" y="6850409"/>
                </a:lnTo>
                <a:lnTo>
                  <a:pt x="6833388" y="6847016"/>
                </a:lnTo>
                <a:close/>
                <a:moveTo>
                  <a:pt x="6829729" y="6832893"/>
                </a:moveTo>
                <a:lnTo>
                  <a:pt x="6830289" y="6834031"/>
                </a:lnTo>
                <a:lnTo>
                  <a:pt x="6829775" y="6837172"/>
                </a:lnTo>
                <a:lnTo>
                  <a:pt x="6828745" y="6838743"/>
                </a:lnTo>
                <a:lnTo>
                  <a:pt x="6827201" y="6839790"/>
                </a:lnTo>
                <a:lnTo>
                  <a:pt x="6826171" y="6840837"/>
                </a:lnTo>
                <a:lnTo>
                  <a:pt x="6824627" y="6845026"/>
                </a:lnTo>
                <a:lnTo>
                  <a:pt x="6825434" y="6845180"/>
                </a:lnTo>
                <a:lnTo>
                  <a:pt x="6826825" y="6841469"/>
                </a:lnTo>
                <a:lnTo>
                  <a:pt x="6827832" y="6840457"/>
                </a:lnTo>
                <a:lnTo>
                  <a:pt x="6829346" y="6839452"/>
                </a:lnTo>
                <a:lnTo>
                  <a:pt x="6830360" y="6837940"/>
                </a:lnTo>
                <a:lnTo>
                  <a:pt x="6830860" y="6834910"/>
                </a:lnTo>
                <a:lnTo>
                  <a:pt x="6829853" y="6832893"/>
                </a:lnTo>
                <a:close/>
                <a:moveTo>
                  <a:pt x="6782930" y="6831381"/>
                </a:moveTo>
                <a:lnTo>
                  <a:pt x="6782895" y="6831388"/>
                </a:lnTo>
                <a:lnTo>
                  <a:pt x="6782932" y="6831413"/>
                </a:lnTo>
                <a:lnTo>
                  <a:pt x="6783447" y="6834031"/>
                </a:lnTo>
                <a:lnTo>
                  <a:pt x="6784991" y="6843979"/>
                </a:lnTo>
                <a:lnTo>
                  <a:pt x="6786021" y="6845026"/>
                </a:lnTo>
                <a:lnTo>
                  <a:pt x="6786993" y="6845026"/>
                </a:lnTo>
                <a:lnTo>
                  <a:pt x="6786458" y="6844492"/>
                </a:lnTo>
                <a:lnTo>
                  <a:pt x="6784944" y="6834910"/>
                </a:lnTo>
                <a:lnTo>
                  <a:pt x="6784444" y="6832394"/>
                </a:lnTo>
                <a:close/>
                <a:moveTo>
                  <a:pt x="6818579" y="6826745"/>
                </a:moveTo>
                <a:lnTo>
                  <a:pt x="6822568" y="6833508"/>
                </a:lnTo>
                <a:lnTo>
                  <a:pt x="6822715" y="6833452"/>
                </a:lnTo>
                <a:lnTo>
                  <a:pt x="6818757" y="6826847"/>
                </a:lnTo>
                <a:close/>
                <a:moveTo>
                  <a:pt x="6798889" y="6826505"/>
                </a:moveTo>
                <a:lnTo>
                  <a:pt x="6798889" y="6830366"/>
                </a:lnTo>
                <a:lnTo>
                  <a:pt x="6797860" y="6835078"/>
                </a:lnTo>
                <a:lnTo>
                  <a:pt x="6797860" y="6838743"/>
                </a:lnTo>
                <a:lnTo>
                  <a:pt x="6799076" y="6839193"/>
                </a:lnTo>
                <a:lnTo>
                  <a:pt x="6799076" y="6835923"/>
                </a:lnTo>
                <a:lnTo>
                  <a:pt x="6800083" y="6831381"/>
                </a:lnTo>
                <a:lnTo>
                  <a:pt x="6800083" y="6826847"/>
                </a:lnTo>
                <a:close/>
                <a:moveTo>
                  <a:pt x="7201035" y="6823560"/>
                </a:moveTo>
                <a:lnTo>
                  <a:pt x="7203928" y="6824087"/>
                </a:lnTo>
                <a:lnTo>
                  <a:pt x="7207786" y="6824614"/>
                </a:lnTo>
                <a:lnTo>
                  <a:pt x="7211644" y="6825140"/>
                </a:lnTo>
                <a:lnTo>
                  <a:pt x="7212185" y="6826323"/>
                </a:lnTo>
                <a:lnTo>
                  <a:pt x="7212330" y="6826341"/>
                </a:lnTo>
                <a:lnTo>
                  <a:pt x="7213844" y="6829364"/>
                </a:lnTo>
                <a:lnTo>
                  <a:pt x="7213844" y="6832893"/>
                </a:lnTo>
                <a:lnTo>
                  <a:pt x="7215357" y="6835417"/>
                </a:lnTo>
                <a:lnTo>
                  <a:pt x="7216783" y="6836845"/>
                </a:lnTo>
                <a:lnTo>
                  <a:pt x="7219360" y="6837783"/>
                </a:lnTo>
                <a:lnTo>
                  <a:pt x="7219076" y="6838000"/>
                </a:lnTo>
                <a:lnTo>
                  <a:pt x="7220398" y="6838439"/>
                </a:lnTo>
                <a:lnTo>
                  <a:pt x="7215357" y="6841975"/>
                </a:lnTo>
                <a:lnTo>
                  <a:pt x="7206274" y="6841975"/>
                </a:lnTo>
                <a:lnTo>
                  <a:pt x="7199768" y="6842471"/>
                </a:lnTo>
                <a:lnTo>
                  <a:pt x="7200386" y="6844091"/>
                </a:lnTo>
                <a:lnTo>
                  <a:pt x="7202240" y="6848527"/>
                </a:lnTo>
                <a:lnTo>
                  <a:pt x="7207281" y="6852563"/>
                </a:lnTo>
                <a:lnTo>
                  <a:pt x="7206274" y="6853069"/>
                </a:lnTo>
                <a:lnTo>
                  <a:pt x="7201047" y="6853902"/>
                </a:lnTo>
                <a:lnTo>
                  <a:pt x="7193801" y="6855168"/>
                </a:lnTo>
                <a:lnTo>
                  <a:pt x="7190908" y="6856748"/>
                </a:lnTo>
                <a:lnTo>
                  <a:pt x="7188979" y="6859909"/>
                </a:lnTo>
                <a:lnTo>
                  <a:pt x="7187050" y="6859909"/>
                </a:lnTo>
                <a:lnTo>
                  <a:pt x="7187050" y="6859621"/>
                </a:lnTo>
                <a:lnTo>
                  <a:pt x="7186593" y="6859621"/>
                </a:lnTo>
                <a:lnTo>
                  <a:pt x="7186593" y="6855079"/>
                </a:lnTo>
                <a:lnTo>
                  <a:pt x="7189621" y="6853069"/>
                </a:lnTo>
                <a:lnTo>
                  <a:pt x="7191642" y="6850039"/>
                </a:lnTo>
                <a:lnTo>
                  <a:pt x="7193861" y="6843380"/>
                </a:lnTo>
                <a:lnTo>
                  <a:pt x="7194138" y="6842473"/>
                </a:lnTo>
                <a:lnTo>
                  <a:pt x="7189114" y="6841975"/>
                </a:lnTo>
                <a:lnTo>
                  <a:pt x="7187600" y="6838946"/>
                </a:lnTo>
                <a:lnTo>
                  <a:pt x="7187600" y="6835417"/>
                </a:lnTo>
                <a:lnTo>
                  <a:pt x="7188188" y="6834242"/>
                </a:lnTo>
                <a:lnTo>
                  <a:pt x="7189943" y="6830408"/>
                </a:lnTo>
                <a:lnTo>
                  <a:pt x="7192837" y="6828301"/>
                </a:lnTo>
                <a:lnTo>
                  <a:pt x="7198141" y="6825667"/>
                </a:lnTo>
                <a:close/>
                <a:moveTo>
                  <a:pt x="7234507" y="6764997"/>
                </a:moveTo>
                <a:lnTo>
                  <a:pt x="7238546" y="6765562"/>
                </a:lnTo>
                <a:lnTo>
                  <a:pt x="7245109" y="6767824"/>
                </a:lnTo>
                <a:lnTo>
                  <a:pt x="7249148" y="6769521"/>
                </a:lnTo>
                <a:lnTo>
                  <a:pt x="7250096" y="6770936"/>
                </a:lnTo>
                <a:lnTo>
                  <a:pt x="7251184" y="6772386"/>
                </a:lnTo>
                <a:lnTo>
                  <a:pt x="7252698" y="6774910"/>
                </a:lnTo>
                <a:lnTo>
                  <a:pt x="7254211" y="6778439"/>
                </a:lnTo>
                <a:lnTo>
                  <a:pt x="7253197" y="6778945"/>
                </a:lnTo>
                <a:lnTo>
                  <a:pt x="7253018" y="6778945"/>
                </a:lnTo>
                <a:lnTo>
                  <a:pt x="7252682" y="6779133"/>
                </a:lnTo>
                <a:lnTo>
                  <a:pt x="7251168" y="6779133"/>
                </a:lnTo>
                <a:lnTo>
                  <a:pt x="7249653" y="6778568"/>
                </a:lnTo>
                <a:lnTo>
                  <a:pt x="7246624" y="6776871"/>
                </a:lnTo>
                <a:lnTo>
                  <a:pt x="7244099" y="6774609"/>
                </a:lnTo>
                <a:lnTo>
                  <a:pt x="7243931" y="6774496"/>
                </a:lnTo>
                <a:lnTo>
                  <a:pt x="7242100" y="6773398"/>
                </a:lnTo>
                <a:lnTo>
                  <a:pt x="7235537" y="6772386"/>
                </a:lnTo>
                <a:lnTo>
                  <a:pt x="7235151" y="6771806"/>
                </a:lnTo>
                <a:lnTo>
                  <a:pt x="7235012" y="6771782"/>
                </a:lnTo>
                <a:lnTo>
                  <a:pt x="7234181" y="6770387"/>
                </a:lnTo>
                <a:lnTo>
                  <a:pt x="7232002" y="6767346"/>
                </a:lnTo>
                <a:lnTo>
                  <a:pt x="7232210" y="6767276"/>
                </a:lnTo>
                <a:lnTo>
                  <a:pt x="7231478" y="6766128"/>
                </a:lnTo>
                <a:close/>
                <a:moveTo>
                  <a:pt x="6513988" y="6427989"/>
                </a:moveTo>
                <a:lnTo>
                  <a:pt x="6514995" y="6431525"/>
                </a:lnTo>
                <a:lnTo>
                  <a:pt x="6516509" y="6434548"/>
                </a:lnTo>
                <a:lnTo>
                  <a:pt x="6520543" y="6439589"/>
                </a:lnTo>
                <a:lnTo>
                  <a:pt x="6521558" y="6440601"/>
                </a:lnTo>
                <a:lnTo>
                  <a:pt x="6522564" y="6444130"/>
                </a:lnTo>
                <a:lnTo>
                  <a:pt x="6523072" y="6445641"/>
                </a:lnTo>
                <a:lnTo>
                  <a:pt x="6524578" y="6446148"/>
                </a:lnTo>
                <a:lnTo>
                  <a:pt x="6525592" y="6445135"/>
                </a:lnTo>
                <a:lnTo>
                  <a:pt x="6527605" y="6444130"/>
                </a:lnTo>
                <a:lnTo>
                  <a:pt x="6528620" y="6443624"/>
                </a:lnTo>
                <a:lnTo>
                  <a:pt x="6535682" y="6445135"/>
                </a:lnTo>
                <a:lnTo>
                  <a:pt x="6549307" y="6449677"/>
                </a:lnTo>
                <a:lnTo>
                  <a:pt x="6556877" y="6450176"/>
                </a:lnTo>
                <a:lnTo>
                  <a:pt x="6563939" y="6449171"/>
                </a:lnTo>
                <a:lnTo>
                  <a:pt x="6567973" y="6449677"/>
                </a:lnTo>
                <a:lnTo>
                  <a:pt x="6571001" y="6451694"/>
                </a:lnTo>
                <a:lnTo>
                  <a:pt x="6573529" y="6454211"/>
                </a:lnTo>
                <a:lnTo>
                  <a:pt x="6576050" y="6455223"/>
                </a:lnTo>
                <a:lnTo>
                  <a:pt x="6582605" y="6457740"/>
                </a:lnTo>
                <a:lnTo>
                  <a:pt x="6586647" y="6462281"/>
                </a:lnTo>
                <a:lnTo>
                  <a:pt x="6588161" y="6462787"/>
                </a:lnTo>
                <a:lnTo>
                  <a:pt x="6590174" y="6462787"/>
                </a:lnTo>
                <a:lnTo>
                  <a:pt x="6594716" y="6464805"/>
                </a:lnTo>
                <a:lnTo>
                  <a:pt x="6599258" y="6464299"/>
                </a:lnTo>
                <a:lnTo>
                  <a:pt x="6600772" y="6462281"/>
                </a:lnTo>
                <a:lnTo>
                  <a:pt x="6597744" y="6458752"/>
                </a:lnTo>
                <a:lnTo>
                  <a:pt x="6616917" y="6459758"/>
                </a:lnTo>
                <a:lnTo>
                  <a:pt x="6621966" y="6458752"/>
                </a:lnTo>
                <a:lnTo>
                  <a:pt x="6624487" y="6455722"/>
                </a:lnTo>
                <a:lnTo>
                  <a:pt x="6624994" y="6451188"/>
                </a:lnTo>
                <a:lnTo>
                  <a:pt x="6623987" y="6446647"/>
                </a:lnTo>
                <a:lnTo>
                  <a:pt x="6621966" y="6443624"/>
                </a:lnTo>
                <a:lnTo>
                  <a:pt x="6626001" y="6444130"/>
                </a:lnTo>
                <a:lnTo>
                  <a:pt x="6631050" y="6448165"/>
                </a:lnTo>
                <a:lnTo>
                  <a:pt x="6634077" y="6451694"/>
                </a:lnTo>
                <a:lnTo>
                  <a:pt x="6628022" y="6454211"/>
                </a:lnTo>
                <a:lnTo>
                  <a:pt x="6626001" y="6455223"/>
                </a:lnTo>
                <a:lnTo>
                  <a:pt x="6625501" y="6457740"/>
                </a:lnTo>
                <a:lnTo>
                  <a:pt x="6626001" y="6459758"/>
                </a:lnTo>
                <a:lnTo>
                  <a:pt x="6628022" y="6461775"/>
                </a:lnTo>
                <a:lnTo>
                  <a:pt x="6635591" y="6465810"/>
                </a:lnTo>
                <a:lnTo>
                  <a:pt x="6638619" y="6468334"/>
                </a:lnTo>
                <a:lnTo>
                  <a:pt x="6640632" y="6469846"/>
                </a:lnTo>
                <a:lnTo>
                  <a:pt x="6643660" y="6470352"/>
                </a:lnTo>
                <a:lnTo>
                  <a:pt x="6650223" y="6470352"/>
                </a:lnTo>
                <a:lnTo>
                  <a:pt x="6653758" y="6470851"/>
                </a:lnTo>
                <a:lnTo>
                  <a:pt x="6661827" y="6474380"/>
                </a:lnTo>
                <a:lnTo>
                  <a:pt x="6666876" y="6473881"/>
                </a:lnTo>
                <a:lnTo>
                  <a:pt x="6677972" y="6470352"/>
                </a:lnTo>
                <a:lnTo>
                  <a:pt x="6679994" y="6477909"/>
                </a:lnTo>
                <a:lnTo>
                  <a:pt x="6688062" y="6482956"/>
                </a:lnTo>
                <a:lnTo>
                  <a:pt x="6697653" y="6485979"/>
                </a:lnTo>
                <a:lnTo>
                  <a:pt x="6716319" y="6487491"/>
                </a:lnTo>
                <a:lnTo>
                  <a:pt x="6719854" y="6489508"/>
                </a:lnTo>
                <a:lnTo>
                  <a:pt x="6721368" y="6493037"/>
                </a:lnTo>
                <a:lnTo>
                  <a:pt x="6722882" y="6496566"/>
                </a:lnTo>
                <a:lnTo>
                  <a:pt x="6726916" y="6500095"/>
                </a:lnTo>
                <a:lnTo>
                  <a:pt x="6732972" y="6505143"/>
                </a:lnTo>
                <a:lnTo>
                  <a:pt x="6736507" y="6507160"/>
                </a:lnTo>
                <a:lnTo>
                  <a:pt x="6740541" y="6508166"/>
                </a:lnTo>
                <a:lnTo>
                  <a:pt x="6745590" y="6509178"/>
                </a:lnTo>
                <a:lnTo>
                  <a:pt x="6755680" y="6509178"/>
                </a:lnTo>
                <a:lnTo>
                  <a:pt x="6758201" y="6510183"/>
                </a:lnTo>
                <a:lnTo>
                  <a:pt x="6759215" y="6511695"/>
                </a:lnTo>
                <a:lnTo>
                  <a:pt x="6760222" y="6513712"/>
                </a:lnTo>
                <a:lnTo>
                  <a:pt x="6762243" y="6514219"/>
                </a:lnTo>
                <a:lnTo>
                  <a:pt x="6766278" y="6513712"/>
                </a:lnTo>
                <a:lnTo>
                  <a:pt x="6771319" y="6514725"/>
                </a:lnTo>
                <a:lnTo>
                  <a:pt x="6778888" y="6519765"/>
                </a:lnTo>
                <a:lnTo>
                  <a:pt x="6783937" y="6520771"/>
                </a:lnTo>
                <a:lnTo>
                  <a:pt x="6787971" y="6523294"/>
                </a:lnTo>
                <a:lnTo>
                  <a:pt x="6789485" y="6524300"/>
                </a:lnTo>
                <a:lnTo>
                  <a:pt x="6792014" y="6524806"/>
                </a:lnTo>
                <a:lnTo>
                  <a:pt x="6800083" y="6526317"/>
                </a:lnTo>
                <a:lnTo>
                  <a:pt x="6819256" y="6533375"/>
                </a:lnTo>
                <a:lnTo>
                  <a:pt x="6848020" y="6535899"/>
                </a:lnTo>
                <a:lnTo>
                  <a:pt x="6862144" y="6535899"/>
                </a:lnTo>
                <a:lnTo>
                  <a:pt x="6876277" y="6532876"/>
                </a:lnTo>
                <a:lnTo>
                  <a:pt x="6887373" y="6528841"/>
                </a:lnTo>
                <a:lnTo>
                  <a:pt x="6889394" y="6529846"/>
                </a:lnTo>
                <a:lnTo>
                  <a:pt x="6889902" y="6533881"/>
                </a:lnTo>
                <a:lnTo>
                  <a:pt x="6890401" y="6535899"/>
                </a:lnTo>
                <a:lnTo>
                  <a:pt x="6892422" y="6537410"/>
                </a:lnTo>
                <a:lnTo>
                  <a:pt x="6895450" y="6538423"/>
                </a:lnTo>
                <a:lnTo>
                  <a:pt x="6898478" y="6537410"/>
                </a:lnTo>
                <a:lnTo>
                  <a:pt x="6894943" y="6534387"/>
                </a:lnTo>
                <a:lnTo>
                  <a:pt x="6896457" y="6531365"/>
                </a:lnTo>
                <a:lnTo>
                  <a:pt x="6904026" y="6527329"/>
                </a:lnTo>
                <a:lnTo>
                  <a:pt x="6905540" y="6525818"/>
                </a:lnTo>
                <a:lnTo>
                  <a:pt x="6908061" y="6521783"/>
                </a:lnTo>
                <a:lnTo>
                  <a:pt x="6909075" y="6520771"/>
                </a:lnTo>
                <a:lnTo>
                  <a:pt x="6911596" y="6519765"/>
                </a:lnTo>
                <a:lnTo>
                  <a:pt x="6916645" y="6519765"/>
                </a:lnTo>
                <a:lnTo>
                  <a:pt x="6919672" y="6518753"/>
                </a:lnTo>
                <a:lnTo>
                  <a:pt x="6921686" y="6517748"/>
                </a:lnTo>
                <a:lnTo>
                  <a:pt x="6924713" y="6515224"/>
                </a:lnTo>
                <a:lnTo>
                  <a:pt x="6927741" y="6514725"/>
                </a:lnTo>
                <a:lnTo>
                  <a:pt x="6929762" y="6515224"/>
                </a:lnTo>
                <a:lnTo>
                  <a:pt x="6932283" y="6515730"/>
                </a:lnTo>
                <a:lnTo>
                  <a:pt x="6934304" y="6516735"/>
                </a:lnTo>
                <a:lnTo>
                  <a:pt x="6936317" y="6517748"/>
                </a:lnTo>
                <a:lnTo>
                  <a:pt x="6938338" y="6520271"/>
                </a:lnTo>
                <a:lnTo>
                  <a:pt x="6940360" y="6524300"/>
                </a:lnTo>
                <a:lnTo>
                  <a:pt x="6941874" y="6528841"/>
                </a:lnTo>
                <a:lnTo>
                  <a:pt x="6938846" y="6530352"/>
                </a:lnTo>
                <a:lnTo>
                  <a:pt x="6940360" y="6533881"/>
                </a:lnTo>
                <a:lnTo>
                  <a:pt x="6943887" y="6534387"/>
                </a:lnTo>
                <a:lnTo>
                  <a:pt x="6948428" y="6534387"/>
                </a:lnTo>
                <a:lnTo>
                  <a:pt x="6951456" y="6535899"/>
                </a:lnTo>
                <a:lnTo>
                  <a:pt x="6954484" y="6533881"/>
                </a:lnTo>
                <a:lnTo>
                  <a:pt x="6955998" y="6533375"/>
                </a:lnTo>
                <a:lnTo>
                  <a:pt x="6958019" y="6533375"/>
                </a:lnTo>
                <a:lnTo>
                  <a:pt x="6960540" y="6533375"/>
                </a:lnTo>
                <a:lnTo>
                  <a:pt x="6962561" y="6533881"/>
                </a:lnTo>
                <a:lnTo>
                  <a:pt x="6965081" y="6535393"/>
                </a:lnTo>
                <a:lnTo>
                  <a:pt x="6967102" y="6535393"/>
                </a:lnTo>
                <a:lnTo>
                  <a:pt x="6970130" y="6534387"/>
                </a:lnTo>
                <a:lnTo>
                  <a:pt x="6966595" y="6532876"/>
                </a:lnTo>
                <a:lnTo>
                  <a:pt x="6964075" y="6530352"/>
                </a:lnTo>
                <a:lnTo>
                  <a:pt x="6961047" y="6528841"/>
                </a:lnTo>
                <a:lnTo>
                  <a:pt x="6951456" y="6526823"/>
                </a:lnTo>
                <a:lnTo>
                  <a:pt x="6946915" y="6524806"/>
                </a:lnTo>
                <a:lnTo>
                  <a:pt x="6943887" y="6521783"/>
                </a:lnTo>
                <a:lnTo>
                  <a:pt x="6942880" y="6517241"/>
                </a:lnTo>
                <a:lnTo>
                  <a:pt x="6946915" y="6510183"/>
                </a:lnTo>
                <a:lnTo>
                  <a:pt x="6955499" y="6507160"/>
                </a:lnTo>
                <a:lnTo>
                  <a:pt x="6966595" y="6505143"/>
                </a:lnTo>
                <a:lnTo>
                  <a:pt x="6974165" y="6501614"/>
                </a:lnTo>
                <a:lnTo>
                  <a:pt x="6976186" y="6500095"/>
                </a:lnTo>
                <a:lnTo>
                  <a:pt x="6977192" y="6499596"/>
                </a:lnTo>
                <a:lnTo>
                  <a:pt x="6979214" y="6498584"/>
                </a:lnTo>
                <a:lnTo>
                  <a:pt x="6982241" y="6498085"/>
                </a:lnTo>
                <a:lnTo>
                  <a:pt x="6982741" y="6497073"/>
                </a:lnTo>
                <a:lnTo>
                  <a:pt x="6983755" y="6496566"/>
                </a:lnTo>
                <a:lnTo>
                  <a:pt x="6985261" y="6496566"/>
                </a:lnTo>
                <a:lnTo>
                  <a:pt x="6986276" y="6497073"/>
                </a:lnTo>
                <a:lnTo>
                  <a:pt x="6986775" y="6499090"/>
                </a:lnTo>
                <a:lnTo>
                  <a:pt x="6988289" y="6499596"/>
                </a:lnTo>
                <a:lnTo>
                  <a:pt x="7015032" y="6502619"/>
                </a:lnTo>
                <a:lnTo>
                  <a:pt x="7023109" y="6499596"/>
                </a:lnTo>
                <a:lnTo>
                  <a:pt x="7038755" y="6489508"/>
                </a:lnTo>
                <a:lnTo>
                  <a:pt x="7040261" y="6493037"/>
                </a:lnTo>
                <a:lnTo>
                  <a:pt x="7050359" y="6490014"/>
                </a:lnTo>
                <a:lnTo>
                  <a:pt x="7052372" y="6492032"/>
                </a:lnTo>
                <a:lnTo>
                  <a:pt x="7052372" y="6494050"/>
                </a:lnTo>
                <a:lnTo>
                  <a:pt x="7052879" y="6496067"/>
                </a:lnTo>
                <a:lnTo>
                  <a:pt x="7054900" y="6496566"/>
                </a:lnTo>
                <a:lnTo>
                  <a:pt x="7060449" y="6497073"/>
                </a:lnTo>
                <a:lnTo>
                  <a:pt x="7061455" y="6498584"/>
                </a:lnTo>
                <a:lnTo>
                  <a:pt x="7061963" y="6500095"/>
                </a:lnTo>
                <a:lnTo>
                  <a:pt x="7063476" y="6502113"/>
                </a:lnTo>
                <a:lnTo>
                  <a:pt x="7071046" y="6503125"/>
                </a:lnTo>
                <a:lnTo>
                  <a:pt x="7079115" y="6498584"/>
                </a:lnTo>
                <a:lnTo>
                  <a:pt x="7086684" y="6492032"/>
                </a:lnTo>
                <a:lnTo>
                  <a:pt x="7098795" y="6475392"/>
                </a:lnTo>
                <a:lnTo>
                  <a:pt x="7100309" y="6471863"/>
                </a:lnTo>
                <a:lnTo>
                  <a:pt x="7102330" y="6470352"/>
                </a:lnTo>
                <a:lnTo>
                  <a:pt x="7113427" y="6466816"/>
                </a:lnTo>
                <a:lnTo>
                  <a:pt x="7116962" y="6465810"/>
                </a:lnTo>
                <a:lnTo>
                  <a:pt x="7119990" y="6467828"/>
                </a:lnTo>
                <a:lnTo>
                  <a:pt x="7123517" y="6471863"/>
                </a:lnTo>
                <a:lnTo>
                  <a:pt x="7126545" y="6474380"/>
                </a:lnTo>
                <a:lnTo>
                  <a:pt x="7134622" y="6471863"/>
                </a:lnTo>
                <a:lnTo>
                  <a:pt x="7138656" y="6474380"/>
                </a:lnTo>
                <a:lnTo>
                  <a:pt x="7143705" y="6477909"/>
                </a:lnTo>
                <a:lnTo>
                  <a:pt x="7147739" y="6479927"/>
                </a:lnTo>
                <a:lnTo>
                  <a:pt x="7153795" y="6478415"/>
                </a:lnTo>
                <a:lnTo>
                  <a:pt x="7161364" y="6475392"/>
                </a:lnTo>
                <a:lnTo>
                  <a:pt x="7167420" y="6471357"/>
                </a:lnTo>
                <a:lnTo>
                  <a:pt x="7169941" y="6466816"/>
                </a:lnTo>
                <a:lnTo>
                  <a:pt x="7170448" y="6464805"/>
                </a:lnTo>
                <a:lnTo>
                  <a:pt x="7173476" y="6459758"/>
                </a:lnTo>
                <a:lnTo>
                  <a:pt x="7174990" y="6453206"/>
                </a:lnTo>
                <a:lnTo>
                  <a:pt x="7175996" y="6451188"/>
                </a:lnTo>
                <a:lnTo>
                  <a:pt x="7178517" y="6449171"/>
                </a:lnTo>
                <a:lnTo>
                  <a:pt x="7181544" y="6448165"/>
                </a:lnTo>
                <a:lnTo>
                  <a:pt x="7182559" y="6448664"/>
                </a:lnTo>
                <a:lnTo>
                  <a:pt x="7183566" y="6449171"/>
                </a:lnTo>
                <a:lnTo>
                  <a:pt x="7188615" y="6449171"/>
                </a:lnTo>
                <a:lnTo>
                  <a:pt x="7190628" y="6449677"/>
                </a:lnTo>
                <a:lnTo>
                  <a:pt x="7192142" y="6451188"/>
                </a:lnTo>
                <a:lnTo>
                  <a:pt x="7193656" y="6454717"/>
                </a:lnTo>
                <a:lnTo>
                  <a:pt x="7195170" y="6454717"/>
                </a:lnTo>
                <a:lnTo>
                  <a:pt x="7198705" y="6453206"/>
                </a:lnTo>
                <a:lnTo>
                  <a:pt x="7201225" y="6454211"/>
                </a:lnTo>
                <a:lnTo>
                  <a:pt x="7203746" y="6455722"/>
                </a:lnTo>
                <a:lnTo>
                  <a:pt x="7207788" y="6459758"/>
                </a:lnTo>
                <a:lnTo>
                  <a:pt x="7211315" y="6465810"/>
                </a:lnTo>
                <a:lnTo>
                  <a:pt x="7213844" y="6467828"/>
                </a:lnTo>
                <a:lnTo>
                  <a:pt x="7218884" y="6468334"/>
                </a:lnTo>
                <a:lnTo>
                  <a:pt x="7225447" y="6468334"/>
                </a:lnTo>
                <a:lnTo>
                  <a:pt x="7227968" y="6468833"/>
                </a:lnTo>
                <a:lnTo>
                  <a:pt x="7243614" y="6485979"/>
                </a:lnTo>
                <a:lnTo>
                  <a:pt x="7248655" y="6493544"/>
                </a:lnTo>
                <a:lnTo>
                  <a:pt x="7251184" y="6498085"/>
                </a:lnTo>
                <a:lnTo>
                  <a:pt x="7252698" y="6502113"/>
                </a:lnTo>
                <a:lnTo>
                  <a:pt x="7250676" y="6504131"/>
                </a:lnTo>
                <a:lnTo>
                  <a:pt x="7247648" y="6504637"/>
                </a:lnTo>
                <a:lnTo>
                  <a:pt x="7244621" y="6507160"/>
                </a:lnTo>
                <a:lnTo>
                  <a:pt x="7241593" y="6508672"/>
                </a:lnTo>
                <a:lnTo>
                  <a:pt x="7240586" y="6510690"/>
                </a:lnTo>
                <a:lnTo>
                  <a:pt x="7242600" y="6511189"/>
                </a:lnTo>
                <a:lnTo>
                  <a:pt x="7244621" y="6512201"/>
                </a:lnTo>
                <a:lnTo>
                  <a:pt x="7246642" y="6513712"/>
                </a:lnTo>
                <a:lnTo>
                  <a:pt x="7247648" y="6514725"/>
                </a:lnTo>
                <a:lnTo>
                  <a:pt x="7244113" y="6523294"/>
                </a:lnTo>
                <a:lnTo>
                  <a:pt x="7244113" y="6524806"/>
                </a:lnTo>
                <a:lnTo>
                  <a:pt x="7241086" y="6527329"/>
                </a:lnTo>
                <a:lnTo>
                  <a:pt x="7239572" y="6532876"/>
                </a:lnTo>
                <a:lnTo>
                  <a:pt x="7239572" y="6538922"/>
                </a:lnTo>
                <a:lnTo>
                  <a:pt x="7240586" y="6542957"/>
                </a:lnTo>
                <a:lnTo>
                  <a:pt x="7241593" y="6545987"/>
                </a:lnTo>
                <a:lnTo>
                  <a:pt x="7242100" y="6547498"/>
                </a:lnTo>
                <a:lnTo>
                  <a:pt x="7249670" y="6554050"/>
                </a:lnTo>
                <a:lnTo>
                  <a:pt x="7250676" y="6556068"/>
                </a:lnTo>
                <a:lnTo>
                  <a:pt x="7249670" y="6559098"/>
                </a:lnTo>
                <a:lnTo>
                  <a:pt x="7240586" y="6564644"/>
                </a:lnTo>
                <a:lnTo>
                  <a:pt x="7237051" y="6568173"/>
                </a:lnTo>
                <a:lnTo>
                  <a:pt x="7237559" y="6572708"/>
                </a:lnTo>
                <a:lnTo>
                  <a:pt x="7253197" y="6561108"/>
                </a:lnTo>
                <a:lnTo>
                  <a:pt x="7257231" y="6561108"/>
                </a:lnTo>
                <a:lnTo>
                  <a:pt x="7252698" y="6567667"/>
                </a:lnTo>
                <a:lnTo>
                  <a:pt x="7241593" y="6593383"/>
                </a:lnTo>
                <a:lnTo>
                  <a:pt x="7242100" y="6597418"/>
                </a:lnTo>
                <a:lnTo>
                  <a:pt x="7242600" y="6600441"/>
                </a:lnTo>
                <a:lnTo>
                  <a:pt x="7243614" y="6604982"/>
                </a:lnTo>
                <a:lnTo>
                  <a:pt x="7242600" y="6608005"/>
                </a:lnTo>
                <a:lnTo>
                  <a:pt x="7242100" y="6610023"/>
                </a:lnTo>
                <a:lnTo>
                  <a:pt x="7242100" y="6611028"/>
                </a:lnTo>
                <a:lnTo>
                  <a:pt x="7247648" y="6619604"/>
                </a:lnTo>
                <a:lnTo>
                  <a:pt x="7248655" y="6621116"/>
                </a:lnTo>
                <a:lnTo>
                  <a:pt x="7248655" y="6625657"/>
                </a:lnTo>
                <a:lnTo>
                  <a:pt x="7248156" y="6630192"/>
                </a:lnTo>
                <a:lnTo>
                  <a:pt x="7246642" y="6635232"/>
                </a:lnTo>
                <a:lnTo>
                  <a:pt x="7244113" y="6638761"/>
                </a:lnTo>
                <a:lnTo>
                  <a:pt x="7243614" y="6642297"/>
                </a:lnTo>
                <a:lnTo>
                  <a:pt x="7247648" y="6654902"/>
                </a:lnTo>
                <a:lnTo>
                  <a:pt x="7244621" y="6657419"/>
                </a:lnTo>
                <a:lnTo>
                  <a:pt x="7241086" y="6660948"/>
                </a:lnTo>
                <a:lnTo>
                  <a:pt x="7238058" y="6664983"/>
                </a:lnTo>
                <a:lnTo>
                  <a:pt x="7239572" y="6670030"/>
                </a:lnTo>
                <a:lnTo>
                  <a:pt x="7240586" y="6671036"/>
                </a:lnTo>
                <a:lnTo>
                  <a:pt x="7242600" y="6676582"/>
                </a:lnTo>
                <a:lnTo>
                  <a:pt x="7243614" y="6678600"/>
                </a:lnTo>
                <a:lnTo>
                  <a:pt x="7244113" y="6680111"/>
                </a:lnTo>
                <a:lnTo>
                  <a:pt x="7248655" y="6684653"/>
                </a:lnTo>
                <a:lnTo>
                  <a:pt x="7249670" y="6686164"/>
                </a:lnTo>
                <a:lnTo>
                  <a:pt x="7249670" y="6686670"/>
                </a:lnTo>
                <a:lnTo>
                  <a:pt x="7250169" y="6688182"/>
                </a:lnTo>
                <a:lnTo>
                  <a:pt x="7251683" y="6688681"/>
                </a:lnTo>
                <a:lnTo>
                  <a:pt x="7248655" y="6695746"/>
                </a:lnTo>
                <a:lnTo>
                  <a:pt x="7245627" y="6706333"/>
                </a:lnTo>
                <a:lnTo>
                  <a:pt x="7245627" y="6716414"/>
                </a:lnTo>
                <a:lnTo>
                  <a:pt x="7259252" y="6728519"/>
                </a:lnTo>
                <a:lnTo>
                  <a:pt x="7259252" y="6729525"/>
                </a:lnTo>
                <a:lnTo>
                  <a:pt x="7257738" y="6730031"/>
                </a:lnTo>
                <a:lnTo>
                  <a:pt x="7255725" y="6732048"/>
                </a:lnTo>
                <a:lnTo>
                  <a:pt x="7250169" y="6738101"/>
                </a:lnTo>
                <a:lnTo>
                  <a:pt x="7249670" y="6741124"/>
                </a:lnTo>
                <a:lnTo>
                  <a:pt x="7258246" y="6744147"/>
                </a:lnTo>
                <a:lnTo>
                  <a:pt x="7259252" y="6747683"/>
                </a:lnTo>
                <a:lnTo>
                  <a:pt x="7257231" y="6755240"/>
                </a:lnTo>
                <a:lnTo>
                  <a:pt x="7256225" y="6756758"/>
                </a:lnTo>
                <a:lnTo>
                  <a:pt x="7252698" y="6759781"/>
                </a:lnTo>
                <a:lnTo>
                  <a:pt x="7251683" y="6760787"/>
                </a:lnTo>
                <a:lnTo>
                  <a:pt x="7250676" y="6762804"/>
                </a:lnTo>
                <a:lnTo>
                  <a:pt x="7248156" y="6762305"/>
                </a:lnTo>
                <a:lnTo>
                  <a:pt x="7246642" y="6759781"/>
                </a:lnTo>
                <a:lnTo>
                  <a:pt x="7245627" y="6759275"/>
                </a:lnTo>
                <a:lnTo>
                  <a:pt x="7238565" y="6757258"/>
                </a:lnTo>
                <a:lnTo>
                  <a:pt x="7237559" y="6756252"/>
                </a:lnTo>
                <a:lnTo>
                  <a:pt x="7238058" y="6754235"/>
                </a:lnTo>
                <a:lnTo>
                  <a:pt x="7242100" y="6752217"/>
                </a:lnTo>
                <a:lnTo>
                  <a:pt x="7243614" y="6751212"/>
                </a:lnTo>
                <a:lnTo>
                  <a:pt x="7244113" y="6750200"/>
                </a:lnTo>
                <a:lnTo>
                  <a:pt x="7245128" y="6748182"/>
                </a:lnTo>
                <a:lnTo>
                  <a:pt x="7246642" y="6746164"/>
                </a:lnTo>
                <a:lnTo>
                  <a:pt x="7247648" y="6744147"/>
                </a:lnTo>
                <a:lnTo>
                  <a:pt x="7246642" y="6742635"/>
                </a:lnTo>
                <a:lnTo>
                  <a:pt x="7244621" y="6741124"/>
                </a:lnTo>
                <a:lnTo>
                  <a:pt x="7242100" y="6739106"/>
                </a:lnTo>
                <a:lnTo>
                  <a:pt x="7240586" y="6738101"/>
                </a:lnTo>
                <a:lnTo>
                  <a:pt x="7246642" y="6735577"/>
                </a:lnTo>
                <a:lnTo>
                  <a:pt x="7248655" y="6733560"/>
                </a:lnTo>
                <a:lnTo>
                  <a:pt x="7250169" y="6730537"/>
                </a:lnTo>
                <a:lnTo>
                  <a:pt x="7244621" y="6730537"/>
                </a:lnTo>
                <a:lnTo>
                  <a:pt x="7241086" y="6729025"/>
                </a:lnTo>
                <a:lnTo>
                  <a:pt x="7234531" y="6723479"/>
                </a:lnTo>
                <a:lnTo>
                  <a:pt x="7230996" y="6720955"/>
                </a:lnTo>
                <a:lnTo>
                  <a:pt x="7218385" y="6717932"/>
                </a:lnTo>
                <a:lnTo>
                  <a:pt x="7223426" y="6714403"/>
                </a:lnTo>
                <a:lnTo>
                  <a:pt x="7226454" y="6713391"/>
                </a:lnTo>
                <a:lnTo>
                  <a:pt x="7229482" y="6712885"/>
                </a:lnTo>
                <a:lnTo>
                  <a:pt x="7232002" y="6710867"/>
                </a:lnTo>
                <a:lnTo>
                  <a:pt x="7234531" y="6707338"/>
                </a:lnTo>
                <a:lnTo>
                  <a:pt x="7234531" y="6704315"/>
                </a:lnTo>
                <a:lnTo>
                  <a:pt x="7227968" y="6701292"/>
                </a:lnTo>
                <a:lnTo>
                  <a:pt x="7226454" y="6698263"/>
                </a:lnTo>
                <a:lnTo>
                  <a:pt x="7225955" y="6695240"/>
                </a:lnTo>
                <a:lnTo>
                  <a:pt x="7224940" y="6694227"/>
                </a:lnTo>
                <a:lnTo>
                  <a:pt x="7221912" y="6695240"/>
                </a:lnTo>
                <a:lnTo>
                  <a:pt x="7222420" y="6697763"/>
                </a:lnTo>
                <a:lnTo>
                  <a:pt x="7224940" y="6701792"/>
                </a:lnTo>
                <a:lnTo>
                  <a:pt x="7223934" y="6706333"/>
                </a:lnTo>
                <a:lnTo>
                  <a:pt x="7222927" y="6706333"/>
                </a:lnTo>
                <a:lnTo>
                  <a:pt x="7220398" y="6704821"/>
                </a:lnTo>
                <a:lnTo>
                  <a:pt x="7218385" y="6704315"/>
                </a:lnTo>
                <a:lnTo>
                  <a:pt x="7214343" y="6706333"/>
                </a:lnTo>
                <a:lnTo>
                  <a:pt x="7214343" y="6708351"/>
                </a:lnTo>
                <a:lnTo>
                  <a:pt x="7215857" y="6711880"/>
                </a:lnTo>
                <a:lnTo>
                  <a:pt x="7216364" y="6714902"/>
                </a:lnTo>
                <a:lnTo>
                  <a:pt x="7215357" y="6715915"/>
                </a:lnTo>
                <a:lnTo>
                  <a:pt x="7213336" y="6716414"/>
                </a:lnTo>
                <a:lnTo>
                  <a:pt x="7211315" y="6717426"/>
                </a:lnTo>
                <a:lnTo>
                  <a:pt x="7211315" y="6718938"/>
                </a:lnTo>
                <a:lnTo>
                  <a:pt x="7213336" y="6720449"/>
                </a:lnTo>
                <a:lnTo>
                  <a:pt x="7214343" y="6721961"/>
                </a:lnTo>
                <a:lnTo>
                  <a:pt x="7216364" y="6722467"/>
                </a:lnTo>
                <a:lnTo>
                  <a:pt x="7218884" y="6722973"/>
                </a:lnTo>
                <a:lnTo>
                  <a:pt x="7228982" y="6725497"/>
                </a:lnTo>
                <a:lnTo>
                  <a:pt x="7209302" y="6724990"/>
                </a:lnTo>
                <a:lnTo>
                  <a:pt x="7203746" y="6726502"/>
                </a:lnTo>
                <a:lnTo>
                  <a:pt x="7201225" y="6729525"/>
                </a:lnTo>
                <a:lnTo>
                  <a:pt x="7200726" y="6734572"/>
                </a:lnTo>
                <a:lnTo>
                  <a:pt x="7201225" y="6744147"/>
                </a:lnTo>
                <a:lnTo>
                  <a:pt x="7200218" y="6746164"/>
                </a:lnTo>
                <a:lnTo>
                  <a:pt x="7192649" y="6751711"/>
                </a:lnTo>
                <a:lnTo>
                  <a:pt x="7191642" y="6754235"/>
                </a:lnTo>
                <a:lnTo>
                  <a:pt x="7191642" y="6756758"/>
                </a:lnTo>
                <a:lnTo>
                  <a:pt x="7191135" y="6758270"/>
                </a:lnTo>
                <a:lnTo>
                  <a:pt x="7188107" y="6759275"/>
                </a:lnTo>
                <a:lnTo>
                  <a:pt x="7188615" y="6760288"/>
                </a:lnTo>
                <a:lnTo>
                  <a:pt x="7187600" y="6762804"/>
                </a:lnTo>
                <a:lnTo>
                  <a:pt x="7181544" y="6770875"/>
                </a:lnTo>
                <a:lnTo>
                  <a:pt x="7177003" y="6775416"/>
                </a:lnTo>
                <a:lnTo>
                  <a:pt x="7179531" y="6774910"/>
                </a:lnTo>
                <a:lnTo>
                  <a:pt x="7183058" y="6770875"/>
                </a:lnTo>
                <a:lnTo>
                  <a:pt x="7185587" y="6769869"/>
                </a:lnTo>
                <a:lnTo>
                  <a:pt x="7189114" y="6770875"/>
                </a:lnTo>
                <a:lnTo>
                  <a:pt x="7191135" y="6773898"/>
                </a:lnTo>
                <a:lnTo>
                  <a:pt x="7191135" y="6776927"/>
                </a:lnTo>
                <a:lnTo>
                  <a:pt x="7185587" y="6781462"/>
                </a:lnTo>
                <a:lnTo>
                  <a:pt x="7185587" y="6786509"/>
                </a:lnTo>
                <a:lnTo>
                  <a:pt x="7186593" y="6797096"/>
                </a:lnTo>
                <a:lnTo>
                  <a:pt x="7186593" y="6806172"/>
                </a:lnTo>
                <a:lnTo>
                  <a:pt x="7186086" y="6811212"/>
                </a:lnTo>
                <a:lnTo>
                  <a:pt x="7183566" y="6813230"/>
                </a:lnTo>
                <a:lnTo>
                  <a:pt x="7181045" y="6814242"/>
                </a:lnTo>
                <a:lnTo>
                  <a:pt x="7178017" y="6818271"/>
                </a:lnTo>
                <a:lnTo>
                  <a:pt x="7175489" y="6819283"/>
                </a:lnTo>
                <a:lnTo>
                  <a:pt x="7172968" y="6818271"/>
                </a:lnTo>
                <a:lnTo>
                  <a:pt x="7169941" y="6813230"/>
                </a:lnTo>
                <a:lnTo>
                  <a:pt x="7167420" y="6812225"/>
                </a:lnTo>
                <a:lnTo>
                  <a:pt x="7167420" y="6814242"/>
                </a:lnTo>
                <a:lnTo>
                  <a:pt x="7166413" y="6816253"/>
                </a:lnTo>
                <a:lnTo>
                  <a:pt x="7164392" y="6816759"/>
                </a:lnTo>
                <a:lnTo>
                  <a:pt x="7162371" y="6817265"/>
                </a:lnTo>
                <a:lnTo>
                  <a:pt x="7171962" y="6826847"/>
                </a:lnTo>
                <a:lnTo>
                  <a:pt x="7172968" y="6830882"/>
                </a:lnTo>
                <a:lnTo>
                  <a:pt x="7172968" y="6834411"/>
                </a:lnTo>
                <a:lnTo>
                  <a:pt x="7172968" y="6835923"/>
                </a:lnTo>
                <a:lnTo>
                  <a:pt x="7173476" y="6837434"/>
                </a:lnTo>
                <a:lnTo>
                  <a:pt x="7174990" y="6837940"/>
                </a:lnTo>
                <a:lnTo>
                  <a:pt x="7175489" y="6838439"/>
                </a:lnTo>
                <a:lnTo>
                  <a:pt x="7175996" y="6838946"/>
                </a:lnTo>
                <a:lnTo>
                  <a:pt x="7175996" y="6844998"/>
                </a:lnTo>
                <a:lnTo>
                  <a:pt x="7175489" y="6847522"/>
                </a:lnTo>
                <a:lnTo>
                  <a:pt x="7173983" y="6850039"/>
                </a:lnTo>
                <a:lnTo>
                  <a:pt x="7174990" y="6853568"/>
                </a:lnTo>
                <a:lnTo>
                  <a:pt x="7172469" y="6856598"/>
                </a:lnTo>
                <a:lnTo>
                  <a:pt x="7167927" y="6859114"/>
                </a:lnTo>
                <a:lnTo>
                  <a:pt x="7164900" y="6859621"/>
                </a:lnTo>
                <a:lnTo>
                  <a:pt x="7162371" y="6861132"/>
                </a:lnTo>
                <a:lnTo>
                  <a:pt x="7160358" y="6866173"/>
                </a:lnTo>
                <a:lnTo>
                  <a:pt x="7160358" y="6870208"/>
                </a:lnTo>
                <a:lnTo>
                  <a:pt x="7162371" y="6873238"/>
                </a:lnTo>
                <a:lnTo>
                  <a:pt x="7160857" y="6875255"/>
                </a:lnTo>
                <a:lnTo>
                  <a:pt x="7160358" y="6875754"/>
                </a:lnTo>
                <a:lnTo>
                  <a:pt x="7159343" y="6875754"/>
                </a:lnTo>
                <a:lnTo>
                  <a:pt x="7157330" y="6875255"/>
                </a:lnTo>
                <a:lnTo>
                  <a:pt x="7154302" y="6879790"/>
                </a:lnTo>
                <a:lnTo>
                  <a:pt x="7153288" y="6882812"/>
                </a:lnTo>
                <a:lnTo>
                  <a:pt x="7153795" y="6885842"/>
                </a:lnTo>
                <a:lnTo>
                  <a:pt x="7155309" y="6887860"/>
                </a:lnTo>
                <a:lnTo>
                  <a:pt x="7159851" y="6888359"/>
                </a:lnTo>
                <a:lnTo>
                  <a:pt x="7163885" y="6888359"/>
                </a:lnTo>
                <a:lnTo>
                  <a:pt x="7167420" y="6887860"/>
                </a:lnTo>
                <a:lnTo>
                  <a:pt x="7167420" y="6885842"/>
                </a:lnTo>
                <a:lnTo>
                  <a:pt x="7160358" y="6884331"/>
                </a:lnTo>
                <a:lnTo>
                  <a:pt x="7162878" y="6879790"/>
                </a:lnTo>
                <a:lnTo>
                  <a:pt x="7168934" y="6877772"/>
                </a:lnTo>
                <a:lnTo>
                  <a:pt x="7171962" y="6881301"/>
                </a:lnTo>
                <a:lnTo>
                  <a:pt x="7172469" y="6884331"/>
                </a:lnTo>
                <a:lnTo>
                  <a:pt x="7173476" y="6884830"/>
                </a:lnTo>
                <a:lnTo>
                  <a:pt x="7175996" y="6884331"/>
                </a:lnTo>
                <a:lnTo>
                  <a:pt x="7178017" y="6883825"/>
                </a:lnTo>
                <a:lnTo>
                  <a:pt x="7179531" y="6883825"/>
                </a:lnTo>
                <a:lnTo>
                  <a:pt x="7181045" y="6884331"/>
                </a:lnTo>
                <a:lnTo>
                  <a:pt x="7181544" y="6885336"/>
                </a:lnTo>
                <a:lnTo>
                  <a:pt x="7181544" y="6887354"/>
                </a:lnTo>
                <a:lnTo>
                  <a:pt x="7182052" y="6888359"/>
                </a:lnTo>
                <a:lnTo>
                  <a:pt x="7184572" y="6890377"/>
                </a:lnTo>
                <a:lnTo>
                  <a:pt x="7185587" y="6891895"/>
                </a:lnTo>
                <a:lnTo>
                  <a:pt x="7185080" y="6892394"/>
                </a:lnTo>
                <a:lnTo>
                  <a:pt x="7184572" y="6894412"/>
                </a:lnTo>
                <a:lnTo>
                  <a:pt x="7183058" y="6895424"/>
                </a:lnTo>
                <a:lnTo>
                  <a:pt x="7182559" y="6897442"/>
                </a:lnTo>
                <a:lnTo>
                  <a:pt x="7183058" y="6897941"/>
                </a:lnTo>
                <a:lnTo>
                  <a:pt x="7185080" y="6898447"/>
                </a:lnTo>
                <a:lnTo>
                  <a:pt x="7186086" y="6899452"/>
                </a:lnTo>
                <a:lnTo>
                  <a:pt x="7186593" y="6900465"/>
                </a:lnTo>
                <a:lnTo>
                  <a:pt x="7186593" y="6903994"/>
                </a:lnTo>
                <a:lnTo>
                  <a:pt x="7185080" y="6906011"/>
                </a:lnTo>
                <a:lnTo>
                  <a:pt x="7182052" y="6906517"/>
                </a:lnTo>
                <a:lnTo>
                  <a:pt x="7179531" y="6908535"/>
                </a:lnTo>
                <a:lnTo>
                  <a:pt x="7177003" y="6912563"/>
                </a:lnTo>
                <a:lnTo>
                  <a:pt x="7178017" y="6922651"/>
                </a:lnTo>
                <a:lnTo>
                  <a:pt x="7173983" y="6925175"/>
                </a:lnTo>
                <a:lnTo>
                  <a:pt x="7179024" y="6930721"/>
                </a:lnTo>
                <a:lnTo>
                  <a:pt x="7180031" y="6932233"/>
                </a:lnTo>
                <a:lnTo>
                  <a:pt x="7180031" y="6934750"/>
                </a:lnTo>
                <a:lnTo>
                  <a:pt x="7179531" y="6935762"/>
                </a:lnTo>
                <a:lnTo>
                  <a:pt x="7177003" y="6939797"/>
                </a:lnTo>
                <a:lnTo>
                  <a:pt x="7182052" y="6939797"/>
                </a:lnTo>
                <a:lnTo>
                  <a:pt x="7184572" y="6940802"/>
                </a:lnTo>
                <a:lnTo>
                  <a:pt x="7185587" y="6942820"/>
                </a:lnTo>
                <a:lnTo>
                  <a:pt x="7184572" y="6946349"/>
                </a:lnTo>
                <a:lnTo>
                  <a:pt x="7183058" y="6947361"/>
                </a:lnTo>
                <a:lnTo>
                  <a:pt x="7182052" y="6948367"/>
                </a:lnTo>
                <a:lnTo>
                  <a:pt x="7181045" y="6949878"/>
                </a:lnTo>
                <a:lnTo>
                  <a:pt x="7180031" y="6952402"/>
                </a:lnTo>
                <a:lnTo>
                  <a:pt x="7182052" y="6953913"/>
                </a:lnTo>
                <a:lnTo>
                  <a:pt x="7183566" y="6955931"/>
                </a:lnTo>
                <a:lnTo>
                  <a:pt x="7184572" y="6957442"/>
                </a:lnTo>
                <a:lnTo>
                  <a:pt x="7180031" y="6956936"/>
                </a:lnTo>
                <a:lnTo>
                  <a:pt x="7177003" y="6955931"/>
                </a:lnTo>
                <a:lnTo>
                  <a:pt x="7164900" y="6947361"/>
                </a:lnTo>
                <a:lnTo>
                  <a:pt x="7163386" y="6944838"/>
                </a:lnTo>
                <a:lnTo>
                  <a:pt x="7162371" y="6941815"/>
                </a:lnTo>
                <a:lnTo>
                  <a:pt x="7161364" y="6938785"/>
                </a:lnTo>
                <a:lnTo>
                  <a:pt x="7160857" y="6937273"/>
                </a:lnTo>
                <a:lnTo>
                  <a:pt x="7157330" y="6939797"/>
                </a:lnTo>
                <a:lnTo>
                  <a:pt x="7155309" y="6942820"/>
                </a:lnTo>
                <a:lnTo>
                  <a:pt x="7154802" y="6945344"/>
                </a:lnTo>
                <a:lnTo>
                  <a:pt x="7155309" y="6949372"/>
                </a:lnTo>
                <a:lnTo>
                  <a:pt x="7157330" y="6952402"/>
                </a:lnTo>
                <a:lnTo>
                  <a:pt x="7151274" y="6951390"/>
                </a:lnTo>
                <a:lnTo>
                  <a:pt x="7148247" y="6954419"/>
                </a:lnTo>
                <a:lnTo>
                  <a:pt x="7145726" y="6957442"/>
                </a:lnTo>
                <a:lnTo>
                  <a:pt x="7142191" y="6960465"/>
                </a:lnTo>
                <a:lnTo>
                  <a:pt x="7138157" y="6954419"/>
                </a:lnTo>
                <a:lnTo>
                  <a:pt x="7123517" y="6943825"/>
                </a:lnTo>
                <a:lnTo>
                  <a:pt x="7122510" y="6937780"/>
                </a:lnTo>
                <a:lnTo>
                  <a:pt x="7125031" y="6937273"/>
                </a:lnTo>
                <a:lnTo>
                  <a:pt x="7130080" y="6934750"/>
                </a:lnTo>
                <a:lnTo>
                  <a:pt x="7133108" y="6932233"/>
                </a:lnTo>
                <a:lnTo>
                  <a:pt x="7115956" y="6927692"/>
                </a:lnTo>
                <a:lnTo>
                  <a:pt x="7112928" y="6925175"/>
                </a:lnTo>
                <a:lnTo>
                  <a:pt x="7110907" y="6923157"/>
                </a:lnTo>
                <a:lnTo>
                  <a:pt x="7108386" y="6919122"/>
                </a:lnTo>
                <a:lnTo>
                  <a:pt x="7107372" y="6915593"/>
                </a:lnTo>
                <a:lnTo>
                  <a:pt x="7107879" y="6912064"/>
                </a:lnTo>
                <a:lnTo>
                  <a:pt x="7109900" y="6910546"/>
                </a:lnTo>
                <a:lnTo>
                  <a:pt x="7116455" y="6908535"/>
                </a:lnTo>
                <a:lnTo>
                  <a:pt x="7118983" y="6907523"/>
                </a:lnTo>
                <a:lnTo>
                  <a:pt x="7119990" y="6907017"/>
                </a:lnTo>
                <a:lnTo>
                  <a:pt x="7120497" y="6906011"/>
                </a:lnTo>
                <a:lnTo>
                  <a:pt x="7119990" y="6904500"/>
                </a:lnTo>
                <a:lnTo>
                  <a:pt x="7119990" y="6903994"/>
                </a:lnTo>
                <a:lnTo>
                  <a:pt x="7119990" y="6902988"/>
                </a:lnTo>
                <a:lnTo>
                  <a:pt x="7119483" y="6901470"/>
                </a:lnTo>
                <a:lnTo>
                  <a:pt x="7118983" y="6899958"/>
                </a:lnTo>
                <a:lnTo>
                  <a:pt x="7118983" y="6897941"/>
                </a:lnTo>
                <a:lnTo>
                  <a:pt x="7122003" y="6897442"/>
                </a:lnTo>
                <a:lnTo>
                  <a:pt x="7126545" y="6897442"/>
                </a:lnTo>
                <a:lnTo>
                  <a:pt x="7128566" y="6898447"/>
                </a:lnTo>
                <a:lnTo>
                  <a:pt x="7129573" y="6899958"/>
                </a:lnTo>
                <a:lnTo>
                  <a:pt x="7129573" y="6906011"/>
                </a:lnTo>
                <a:lnTo>
                  <a:pt x="7129073" y="6908535"/>
                </a:lnTo>
                <a:lnTo>
                  <a:pt x="7126545" y="6912064"/>
                </a:lnTo>
                <a:lnTo>
                  <a:pt x="7136136" y="6918110"/>
                </a:lnTo>
                <a:lnTo>
                  <a:pt x="7141184" y="6920127"/>
                </a:lnTo>
                <a:lnTo>
                  <a:pt x="7147240" y="6921639"/>
                </a:lnTo>
                <a:lnTo>
                  <a:pt x="7148247" y="6921140"/>
                </a:lnTo>
                <a:lnTo>
                  <a:pt x="7150767" y="6920127"/>
                </a:lnTo>
                <a:lnTo>
                  <a:pt x="7151774" y="6919628"/>
                </a:lnTo>
                <a:lnTo>
                  <a:pt x="7155309" y="6919628"/>
                </a:lnTo>
                <a:lnTo>
                  <a:pt x="7156316" y="6919628"/>
                </a:lnTo>
                <a:lnTo>
                  <a:pt x="7159343" y="6919122"/>
                </a:lnTo>
                <a:lnTo>
                  <a:pt x="7161364" y="6917104"/>
                </a:lnTo>
                <a:lnTo>
                  <a:pt x="7166413" y="6914082"/>
                </a:lnTo>
                <a:lnTo>
                  <a:pt x="7159851" y="6914082"/>
                </a:lnTo>
                <a:lnTo>
                  <a:pt x="7156316" y="6912064"/>
                </a:lnTo>
                <a:lnTo>
                  <a:pt x="7153288" y="6908535"/>
                </a:lnTo>
                <a:lnTo>
                  <a:pt x="7150767" y="6902988"/>
                </a:lnTo>
                <a:lnTo>
                  <a:pt x="7152281" y="6902988"/>
                </a:lnTo>
                <a:lnTo>
                  <a:pt x="7153795" y="6902988"/>
                </a:lnTo>
                <a:lnTo>
                  <a:pt x="7156316" y="6901470"/>
                </a:lnTo>
                <a:lnTo>
                  <a:pt x="7156316" y="6900465"/>
                </a:lnTo>
                <a:lnTo>
                  <a:pt x="7150767" y="6899452"/>
                </a:lnTo>
                <a:lnTo>
                  <a:pt x="7150260" y="6896936"/>
                </a:lnTo>
                <a:lnTo>
                  <a:pt x="7151774" y="6893407"/>
                </a:lnTo>
                <a:lnTo>
                  <a:pt x="7151774" y="6890377"/>
                </a:lnTo>
                <a:lnTo>
                  <a:pt x="7149253" y="6888865"/>
                </a:lnTo>
                <a:lnTo>
                  <a:pt x="7136643" y="6890377"/>
                </a:lnTo>
                <a:lnTo>
                  <a:pt x="7135129" y="6890377"/>
                </a:lnTo>
                <a:lnTo>
                  <a:pt x="7131594" y="6888359"/>
                </a:lnTo>
                <a:lnTo>
                  <a:pt x="7129573" y="6887860"/>
                </a:lnTo>
                <a:lnTo>
                  <a:pt x="7127052" y="6887860"/>
                </a:lnTo>
                <a:lnTo>
                  <a:pt x="7120997" y="6888865"/>
                </a:lnTo>
                <a:lnTo>
                  <a:pt x="7118983" y="6887860"/>
                </a:lnTo>
                <a:lnTo>
                  <a:pt x="7116962" y="6886848"/>
                </a:lnTo>
                <a:lnTo>
                  <a:pt x="7115956" y="6884830"/>
                </a:lnTo>
                <a:lnTo>
                  <a:pt x="7113934" y="6883825"/>
                </a:lnTo>
                <a:lnTo>
                  <a:pt x="7112928" y="6882812"/>
                </a:lnTo>
                <a:lnTo>
                  <a:pt x="7108386" y="6882313"/>
                </a:lnTo>
                <a:lnTo>
                  <a:pt x="7107372" y="6882313"/>
                </a:lnTo>
                <a:lnTo>
                  <a:pt x="7106872" y="6880802"/>
                </a:lnTo>
                <a:lnTo>
                  <a:pt x="7106365" y="6878784"/>
                </a:lnTo>
                <a:lnTo>
                  <a:pt x="7105358" y="6876767"/>
                </a:lnTo>
                <a:lnTo>
                  <a:pt x="7104344" y="6875255"/>
                </a:lnTo>
                <a:lnTo>
                  <a:pt x="7101823" y="6873737"/>
                </a:lnTo>
                <a:lnTo>
                  <a:pt x="7100309" y="6873737"/>
                </a:lnTo>
                <a:lnTo>
                  <a:pt x="7089213" y="6876767"/>
                </a:lnTo>
                <a:lnTo>
                  <a:pt x="7085678" y="6878784"/>
                </a:lnTo>
                <a:lnTo>
                  <a:pt x="7083157" y="6880802"/>
                </a:lnTo>
                <a:lnTo>
                  <a:pt x="7083157" y="6886848"/>
                </a:lnTo>
                <a:lnTo>
                  <a:pt x="7086185" y="6893906"/>
                </a:lnTo>
                <a:lnTo>
                  <a:pt x="7094761" y="6906011"/>
                </a:lnTo>
                <a:lnTo>
                  <a:pt x="7090219" y="6911052"/>
                </a:lnTo>
                <a:lnTo>
                  <a:pt x="7088705" y="6913575"/>
                </a:lnTo>
                <a:lnTo>
                  <a:pt x="7084671" y="6915593"/>
                </a:lnTo>
                <a:lnTo>
                  <a:pt x="7073059" y="6918616"/>
                </a:lnTo>
                <a:lnTo>
                  <a:pt x="7069532" y="6919628"/>
                </a:lnTo>
                <a:lnTo>
                  <a:pt x="7067004" y="6918616"/>
                </a:lnTo>
                <a:lnTo>
                  <a:pt x="7064483" y="6915593"/>
                </a:lnTo>
                <a:lnTo>
                  <a:pt x="7062969" y="6912563"/>
                </a:lnTo>
                <a:lnTo>
                  <a:pt x="7061963" y="6910046"/>
                </a:lnTo>
                <a:lnTo>
                  <a:pt x="7064990" y="6907017"/>
                </a:lnTo>
                <a:lnTo>
                  <a:pt x="7068018" y="6909540"/>
                </a:lnTo>
                <a:lnTo>
                  <a:pt x="7070539" y="6912563"/>
                </a:lnTo>
                <a:lnTo>
                  <a:pt x="7073059" y="6914082"/>
                </a:lnTo>
                <a:lnTo>
                  <a:pt x="7076087" y="6913069"/>
                </a:lnTo>
                <a:lnTo>
                  <a:pt x="7078615" y="6909540"/>
                </a:lnTo>
                <a:lnTo>
                  <a:pt x="7079115" y="6906011"/>
                </a:lnTo>
                <a:lnTo>
                  <a:pt x="7078615" y="6904500"/>
                </a:lnTo>
                <a:lnTo>
                  <a:pt x="7075588" y="6902988"/>
                </a:lnTo>
                <a:lnTo>
                  <a:pt x="7075588" y="6899452"/>
                </a:lnTo>
                <a:lnTo>
                  <a:pt x="7077601" y="6891895"/>
                </a:lnTo>
                <a:lnTo>
                  <a:pt x="7073566" y="6892394"/>
                </a:lnTo>
                <a:lnTo>
                  <a:pt x="7070031" y="6894918"/>
                </a:lnTo>
                <a:lnTo>
                  <a:pt x="7066504" y="6895424"/>
                </a:lnTo>
                <a:lnTo>
                  <a:pt x="7064990" y="6892394"/>
                </a:lnTo>
                <a:lnTo>
                  <a:pt x="7063984" y="6887860"/>
                </a:lnTo>
                <a:lnTo>
                  <a:pt x="7060956" y="6885336"/>
                </a:lnTo>
                <a:lnTo>
                  <a:pt x="7056914" y="6884331"/>
                </a:lnTo>
                <a:lnTo>
                  <a:pt x="7052372" y="6882313"/>
                </a:lnTo>
                <a:lnTo>
                  <a:pt x="7041275" y="6867185"/>
                </a:lnTo>
                <a:lnTo>
                  <a:pt x="7040261" y="6865167"/>
                </a:lnTo>
                <a:lnTo>
                  <a:pt x="7038248" y="6865167"/>
                </a:lnTo>
                <a:lnTo>
                  <a:pt x="7035727" y="6866173"/>
                </a:lnTo>
                <a:lnTo>
                  <a:pt x="7033199" y="6867185"/>
                </a:lnTo>
                <a:lnTo>
                  <a:pt x="7035220" y="6869709"/>
                </a:lnTo>
                <a:lnTo>
                  <a:pt x="7037241" y="6871719"/>
                </a:lnTo>
                <a:lnTo>
                  <a:pt x="7038755" y="6872225"/>
                </a:lnTo>
                <a:lnTo>
                  <a:pt x="7042282" y="6875754"/>
                </a:lnTo>
                <a:lnTo>
                  <a:pt x="7045310" y="6879283"/>
                </a:lnTo>
                <a:lnTo>
                  <a:pt x="7048845" y="6886848"/>
                </a:lnTo>
                <a:lnTo>
                  <a:pt x="7053886" y="6891895"/>
                </a:lnTo>
                <a:lnTo>
                  <a:pt x="7053886" y="6894918"/>
                </a:lnTo>
                <a:lnTo>
                  <a:pt x="7049344" y="6901470"/>
                </a:lnTo>
                <a:lnTo>
                  <a:pt x="7047830" y="6906011"/>
                </a:lnTo>
                <a:lnTo>
                  <a:pt x="7047830" y="6910046"/>
                </a:lnTo>
                <a:lnTo>
                  <a:pt x="7048338" y="6919122"/>
                </a:lnTo>
                <a:lnTo>
                  <a:pt x="7046316" y="6920127"/>
                </a:lnTo>
                <a:lnTo>
                  <a:pt x="7042282" y="6918110"/>
                </a:lnTo>
                <a:lnTo>
                  <a:pt x="7035727" y="6913069"/>
                </a:lnTo>
                <a:lnTo>
                  <a:pt x="7032192" y="6916092"/>
                </a:lnTo>
                <a:lnTo>
                  <a:pt x="7033706" y="6919628"/>
                </a:lnTo>
                <a:lnTo>
                  <a:pt x="7039761" y="6924163"/>
                </a:lnTo>
                <a:lnTo>
                  <a:pt x="7041775" y="6927692"/>
                </a:lnTo>
                <a:lnTo>
                  <a:pt x="7039761" y="6929203"/>
                </a:lnTo>
                <a:lnTo>
                  <a:pt x="7036734" y="6931221"/>
                </a:lnTo>
                <a:lnTo>
                  <a:pt x="7032699" y="6934250"/>
                </a:lnTo>
                <a:lnTo>
                  <a:pt x="7030678" y="6937273"/>
                </a:lnTo>
                <a:lnTo>
                  <a:pt x="7030171" y="6940296"/>
                </a:lnTo>
                <a:lnTo>
                  <a:pt x="7030678" y="6943326"/>
                </a:lnTo>
                <a:lnTo>
                  <a:pt x="7032699" y="6950890"/>
                </a:lnTo>
                <a:lnTo>
                  <a:pt x="7032699" y="6954419"/>
                </a:lnTo>
                <a:lnTo>
                  <a:pt x="7032699" y="6962483"/>
                </a:lnTo>
                <a:lnTo>
                  <a:pt x="7030678" y="6965513"/>
                </a:lnTo>
                <a:lnTo>
                  <a:pt x="7027143" y="6968029"/>
                </a:lnTo>
                <a:lnTo>
                  <a:pt x="7023109" y="6969042"/>
                </a:lnTo>
                <a:lnTo>
                  <a:pt x="7019574" y="6968029"/>
                </a:lnTo>
                <a:lnTo>
                  <a:pt x="7018060" y="6967024"/>
                </a:lnTo>
                <a:lnTo>
                  <a:pt x="7013518" y="6966012"/>
                </a:lnTo>
                <a:lnTo>
                  <a:pt x="7011505" y="6965007"/>
                </a:lnTo>
                <a:lnTo>
                  <a:pt x="7011505" y="6962989"/>
                </a:lnTo>
                <a:lnTo>
                  <a:pt x="7013019" y="6961478"/>
                </a:lnTo>
                <a:lnTo>
                  <a:pt x="7013019" y="6959966"/>
                </a:lnTo>
                <a:lnTo>
                  <a:pt x="7009991" y="6958954"/>
                </a:lnTo>
                <a:lnTo>
                  <a:pt x="7001415" y="6959460"/>
                </a:lnTo>
                <a:lnTo>
                  <a:pt x="6998886" y="6957442"/>
                </a:lnTo>
                <a:lnTo>
                  <a:pt x="7001415" y="6953913"/>
                </a:lnTo>
                <a:lnTo>
                  <a:pt x="7004443" y="6950890"/>
                </a:lnTo>
                <a:lnTo>
                  <a:pt x="7004443" y="6949372"/>
                </a:lnTo>
                <a:lnTo>
                  <a:pt x="7002929" y="6946855"/>
                </a:lnTo>
                <a:lnTo>
                  <a:pt x="7001914" y="6941815"/>
                </a:lnTo>
                <a:lnTo>
                  <a:pt x="6999901" y="6946349"/>
                </a:lnTo>
                <a:lnTo>
                  <a:pt x="6995858" y="6949878"/>
                </a:lnTo>
                <a:lnTo>
                  <a:pt x="6992331" y="6951390"/>
                </a:lnTo>
                <a:lnTo>
                  <a:pt x="6990310" y="6951390"/>
                </a:lnTo>
                <a:lnTo>
                  <a:pt x="6985769" y="6948367"/>
                </a:lnTo>
                <a:lnTo>
                  <a:pt x="6985261" y="6947361"/>
                </a:lnTo>
                <a:lnTo>
                  <a:pt x="6985261" y="6938785"/>
                </a:lnTo>
                <a:lnTo>
                  <a:pt x="6983755" y="6933744"/>
                </a:lnTo>
                <a:lnTo>
                  <a:pt x="6980728" y="6932732"/>
                </a:lnTo>
                <a:lnTo>
                  <a:pt x="6977192" y="6934750"/>
                </a:lnTo>
                <a:lnTo>
                  <a:pt x="6974165" y="6937273"/>
                </a:lnTo>
                <a:lnTo>
                  <a:pt x="6973158" y="6940802"/>
                </a:lnTo>
                <a:lnTo>
                  <a:pt x="6972651" y="6946349"/>
                </a:lnTo>
                <a:lnTo>
                  <a:pt x="6973158" y="6950890"/>
                </a:lnTo>
                <a:lnTo>
                  <a:pt x="6976186" y="6953407"/>
                </a:lnTo>
                <a:lnTo>
                  <a:pt x="6978706" y="6954419"/>
                </a:lnTo>
                <a:lnTo>
                  <a:pt x="6992831" y="6962483"/>
                </a:lnTo>
                <a:lnTo>
                  <a:pt x="6996366" y="6965007"/>
                </a:lnTo>
                <a:lnTo>
                  <a:pt x="6999394" y="6968536"/>
                </a:lnTo>
                <a:lnTo>
                  <a:pt x="7000908" y="6971558"/>
                </a:lnTo>
                <a:lnTo>
                  <a:pt x="6999394" y="6973077"/>
                </a:lnTo>
                <a:lnTo>
                  <a:pt x="6997372" y="6975094"/>
                </a:lnTo>
                <a:lnTo>
                  <a:pt x="6994852" y="6977105"/>
                </a:lnTo>
                <a:lnTo>
                  <a:pt x="6993338" y="6977611"/>
                </a:lnTo>
                <a:lnTo>
                  <a:pt x="6991317" y="6977611"/>
                </a:lnTo>
                <a:lnTo>
                  <a:pt x="6989803" y="6976100"/>
                </a:lnTo>
                <a:lnTo>
                  <a:pt x="6989304" y="6975094"/>
                </a:lnTo>
                <a:lnTo>
                  <a:pt x="6988289" y="6974588"/>
                </a:lnTo>
                <a:lnTo>
                  <a:pt x="6983755" y="6974588"/>
                </a:lnTo>
                <a:lnTo>
                  <a:pt x="6979713" y="6975094"/>
                </a:lnTo>
                <a:lnTo>
                  <a:pt x="6974672" y="6977105"/>
                </a:lnTo>
                <a:lnTo>
                  <a:pt x="6972651" y="6980135"/>
                </a:lnTo>
                <a:lnTo>
                  <a:pt x="6984255" y="6979123"/>
                </a:lnTo>
                <a:lnTo>
                  <a:pt x="6988289" y="6980135"/>
                </a:lnTo>
                <a:lnTo>
                  <a:pt x="6991317" y="6981646"/>
                </a:lnTo>
                <a:lnTo>
                  <a:pt x="6991824" y="6983664"/>
                </a:lnTo>
                <a:lnTo>
                  <a:pt x="6986276" y="6987193"/>
                </a:lnTo>
                <a:lnTo>
                  <a:pt x="6984255" y="6989717"/>
                </a:lnTo>
                <a:lnTo>
                  <a:pt x="6980728" y="6994757"/>
                </a:lnTo>
                <a:lnTo>
                  <a:pt x="6979713" y="6996775"/>
                </a:lnTo>
                <a:lnTo>
                  <a:pt x="6976186" y="6998792"/>
                </a:lnTo>
                <a:lnTo>
                  <a:pt x="6972651" y="6998792"/>
                </a:lnTo>
                <a:lnTo>
                  <a:pt x="6964075" y="6998792"/>
                </a:lnTo>
                <a:lnTo>
                  <a:pt x="6968109" y="7001309"/>
                </a:lnTo>
                <a:lnTo>
                  <a:pt x="6980220" y="7003327"/>
                </a:lnTo>
                <a:lnTo>
                  <a:pt x="6983755" y="7008374"/>
                </a:lnTo>
                <a:lnTo>
                  <a:pt x="6972651" y="7006856"/>
                </a:lnTo>
                <a:lnTo>
                  <a:pt x="6968109" y="7008374"/>
                </a:lnTo>
                <a:lnTo>
                  <a:pt x="6967102" y="7011903"/>
                </a:lnTo>
                <a:lnTo>
                  <a:pt x="6968109" y="7013415"/>
                </a:lnTo>
                <a:lnTo>
                  <a:pt x="6970130" y="7014926"/>
                </a:lnTo>
                <a:lnTo>
                  <a:pt x="6970630" y="7016438"/>
                </a:lnTo>
                <a:lnTo>
                  <a:pt x="6970130" y="7019468"/>
                </a:lnTo>
                <a:lnTo>
                  <a:pt x="6967602" y="7019967"/>
                </a:lnTo>
                <a:lnTo>
                  <a:pt x="6965081" y="7020979"/>
                </a:lnTo>
                <a:lnTo>
                  <a:pt x="6962054" y="7019967"/>
                </a:lnTo>
                <a:lnTo>
                  <a:pt x="6960032" y="7019468"/>
                </a:lnTo>
                <a:lnTo>
                  <a:pt x="6958518" y="7024508"/>
                </a:lnTo>
                <a:lnTo>
                  <a:pt x="6961047" y="7026019"/>
                </a:lnTo>
                <a:lnTo>
                  <a:pt x="6965081" y="7027531"/>
                </a:lnTo>
                <a:lnTo>
                  <a:pt x="6968109" y="7029042"/>
                </a:lnTo>
                <a:lnTo>
                  <a:pt x="6968109" y="7033078"/>
                </a:lnTo>
                <a:lnTo>
                  <a:pt x="6965081" y="7035601"/>
                </a:lnTo>
                <a:lnTo>
                  <a:pt x="6950957" y="7041148"/>
                </a:lnTo>
                <a:lnTo>
                  <a:pt x="6948936" y="7041654"/>
                </a:lnTo>
                <a:lnTo>
                  <a:pt x="6945401" y="7041148"/>
                </a:lnTo>
                <a:lnTo>
                  <a:pt x="6945401" y="7040642"/>
                </a:lnTo>
                <a:lnTo>
                  <a:pt x="6945908" y="7039636"/>
                </a:lnTo>
                <a:lnTo>
                  <a:pt x="6944901" y="7037619"/>
                </a:lnTo>
                <a:lnTo>
                  <a:pt x="6939852" y="7035095"/>
                </a:lnTo>
                <a:lnTo>
                  <a:pt x="6935311" y="7034589"/>
                </a:lnTo>
                <a:lnTo>
                  <a:pt x="6930769" y="7035601"/>
                </a:lnTo>
                <a:lnTo>
                  <a:pt x="6920679" y="7038624"/>
                </a:lnTo>
                <a:lnTo>
                  <a:pt x="6918658" y="7038118"/>
                </a:lnTo>
                <a:lnTo>
                  <a:pt x="6917144" y="7034589"/>
                </a:lnTo>
                <a:lnTo>
                  <a:pt x="6913617" y="7030561"/>
                </a:lnTo>
                <a:lnTo>
                  <a:pt x="6899992" y="7025014"/>
                </a:lnTo>
                <a:lnTo>
                  <a:pt x="6898478" y="7022997"/>
                </a:lnTo>
                <a:lnTo>
                  <a:pt x="6896457" y="7019967"/>
                </a:lnTo>
                <a:lnTo>
                  <a:pt x="6894943" y="7011903"/>
                </a:lnTo>
                <a:lnTo>
                  <a:pt x="6892422" y="7008374"/>
                </a:lnTo>
                <a:lnTo>
                  <a:pt x="6888887" y="7006357"/>
                </a:lnTo>
                <a:lnTo>
                  <a:pt x="6887373" y="7008873"/>
                </a:lnTo>
                <a:lnTo>
                  <a:pt x="6887881" y="7013415"/>
                </a:lnTo>
                <a:lnTo>
                  <a:pt x="6889902" y="7017949"/>
                </a:lnTo>
                <a:lnTo>
                  <a:pt x="6886874" y="7016944"/>
                </a:lnTo>
                <a:lnTo>
                  <a:pt x="6885859" y="7016438"/>
                </a:lnTo>
                <a:lnTo>
                  <a:pt x="6880311" y="7019468"/>
                </a:lnTo>
                <a:lnTo>
                  <a:pt x="6875270" y="7019967"/>
                </a:lnTo>
                <a:lnTo>
                  <a:pt x="6852562" y="7018455"/>
                </a:lnTo>
                <a:lnTo>
                  <a:pt x="6849027" y="7016944"/>
                </a:lnTo>
                <a:lnTo>
                  <a:pt x="6844992" y="7013415"/>
                </a:lnTo>
                <a:lnTo>
                  <a:pt x="6840450" y="7016944"/>
                </a:lnTo>
                <a:lnTo>
                  <a:pt x="6837930" y="7018961"/>
                </a:lnTo>
                <a:lnTo>
                  <a:pt x="6834902" y="7019468"/>
                </a:lnTo>
                <a:lnTo>
                  <a:pt x="6832881" y="7017949"/>
                </a:lnTo>
                <a:lnTo>
                  <a:pt x="6831367" y="7015932"/>
                </a:lnTo>
                <a:lnTo>
                  <a:pt x="6830860" y="7013415"/>
                </a:lnTo>
                <a:lnTo>
                  <a:pt x="6829853" y="7011397"/>
                </a:lnTo>
                <a:lnTo>
                  <a:pt x="6827333" y="7009886"/>
                </a:lnTo>
                <a:lnTo>
                  <a:pt x="6824305" y="7009380"/>
                </a:lnTo>
                <a:lnTo>
                  <a:pt x="6820770" y="7009886"/>
                </a:lnTo>
                <a:lnTo>
                  <a:pt x="6818249" y="7011397"/>
                </a:lnTo>
                <a:lnTo>
                  <a:pt x="6817243" y="7013415"/>
                </a:lnTo>
                <a:lnTo>
                  <a:pt x="6817243" y="7016438"/>
                </a:lnTo>
                <a:lnTo>
                  <a:pt x="6816228" y="7019468"/>
                </a:lnTo>
                <a:lnTo>
                  <a:pt x="6814215" y="7020979"/>
                </a:lnTo>
                <a:lnTo>
                  <a:pt x="6812194" y="7017949"/>
                </a:lnTo>
                <a:lnTo>
                  <a:pt x="6810680" y="7015432"/>
                </a:lnTo>
                <a:lnTo>
                  <a:pt x="6808659" y="7013415"/>
                </a:lnTo>
                <a:lnTo>
                  <a:pt x="6806138" y="7013415"/>
                </a:lnTo>
                <a:lnTo>
                  <a:pt x="6799076" y="7015932"/>
                </a:lnTo>
                <a:lnTo>
                  <a:pt x="6797055" y="7016438"/>
                </a:lnTo>
                <a:lnTo>
                  <a:pt x="6797055" y="7017949"/>
                </a:lnTo>
                <a:lnTo>
                  <a:pt x="6797562" y="7021478"/>
                </a:lnTo>
                <a:lnTo>
                  <a:pt x="6797055" y="7021984"/>
                </a:lnTo>
                <a:lnTo>
                  <a:pt x="6796048" y="7022490"/>
                </a:lnTo>
                <a:lnTo>
                  <a:pt x="6794027" y="7021984"/>
                </a:lnTo>
                <a:lnTo>
                  <a:pt x="6793020" y="7020979"/>
                </a:lnTo>
                <a:lnTo>
                  <a:pt x="6792014" y="7020979"/>
                </a:lnTo>
                <a:lnTo>
                  <a:pt x="6780402" y="7022997"/>
                </a:lnTo>
                <a:lnTo>
                  <a:pt x="6781417" y="7009380"/>
                </a:lnTo>
                <a:lnTo>
                  <a:pt x="6780402" y="7002828"/>
                </a:lnTo>
                <a:lnTo>
                  <a:pt x="6775361" y="6996269"/>
                </a:lnTo>
                <a:lnTo>
                  <a:pt x="6764256" y="6989717"/>
                </a:lnTo>
                <a:lnTo>
                  <a:pt x="6762243" y="6987699"/>
                </a:lnTo>
                <a:lnTo>
                  <a:pt x="6764256" y="6985176"/>
                </a:lnTo>
                <a:lnTo>
                  <a:pt x="6767791" y="6985682"/>
                </a:lnTo>
                <a:lnTo>
                  <a:pt x="6772333" y="6987699"/>
                </a:lnTo>
                <a:lnTo>
                  <a:pt x="6775860" y="6988198"/>
                </a:lnTo>
                <a:lnTo>
                  <a:pt x="6774854" y="6986687"/>
                </a:lnTo>
                <a:lnTo>
                  <a:pt x="6770819" y="6981646"/>
                </a:lnTo>
                <a:lnTo>
                  <a:pt x="6774346" y="6981140"/>
                </a:lnTo>
                <a:lnTo>
                  <a:pt x="6793020" y="6982652"/>
                </a:lnTo>
                <a:lnTo>
                  <a:pt x="6798569" y="6985176"/>
                </a:lnTo>
                <a:lnTo>
                  <a:pt x="6802104" y="6988198"/>
                </a:lnTo>
                <a:lnTo>
                  <a:pt x="6804624" y="6992740"/>
                </a:lnTo>
                <a:lnTo>
                  <a:pt x="6808659" y="6995763"/>
                </a:lnTo>
                <a:lnTo>
                  <a:pt x="6809166" y="6993246"/>
                </a:lnTo>
                <a:lnTo>
                  <a:pt x="6808159" y="6989717"/>
                </a:lnTo>
                <a:lnTo>
                  <a:pt x="6808659" y="6987193"/>
                </a:lnTo>
                <a:lnTo>
                  <a:pt x="6809673" y="6987699"/>
                </a:lnTo>
                <a:lnTo>
                  <a:pt x="6810680" y="6988198"/>
                </a:lnTo>
                <a:lnTo>
                  <a:pt x="6812701" y="6988198"/>
                </a:lnTo>
                <a:lnTo>
                  <a:pt x="6811686" y="6985682"/>
                </a:lnTo>
                <a:lnTo>
                  <a:pt x="6812194" y="6985176"/>
                </a:lnTo>
                <a:lnTo>
                  <a:pt x="6814215" y="6985176"/>
                </a:lnTo>
                <a:lnTo>
                  <a:pt x="6815222" y="6985682"/>
                </a:lnTo>
                <a:lnTo>
                  <a:pt x="6817742" y="6987193"/>
                </a:lnTo>
                <a:lnTo>
                  <a:pt x="6820770" y="6990722"/>
                </a:lnTo>
                <a:lnTo>
                  <a:pt x="6822284" y="6991228"/>
                </a:lnTo>
                <a:lnTo>
                  <a:pt x="6824305" y="6988704"/>
                </a:lnTo>
                <a:lnTo>
                  <a:pt x="6824305" y="6984170"/>
                </a:lnTo>
                <a:lnTo>
                  <a:pt x="6823290" y="6978624"/>
                </a:lnTo>
                <a:lnTo>
                  <a:pt x="6822284" y="6975594"/>
                </a:lnTo>
                <a:lnTo>
                  <a:pt x="6821277" y="6975094"/>
                </a:lnTo>
                <a:lnTo>
                  <a:pt x="6815222" y="6971558"/>
                </a:lnTo>
                <a:lnTo>
                  <a:pt x="6812194" y="6968536"/>
                </a:lnTo>
                <a:lnTo>
                  <a:pt x="6809673" y="6967024"/>
                </a:lnTo>
                <a:lnTo>
                  <a:pt x="6808159" y="6968029"/>
                </a:lnTo>
                <a:lnTo>
                  <a:pt x="6802104" y="6977105"/>
                </a:lnTo>
                <a:lnTo>
                  <a:pt x="6798569" y="6979123"/>
                </a:lnTo>
                <a:lnTo>
                  <a:pt x="6793020" y="6975594"/>
                </a:lnTo>
                <a:lnTo>
                  <a:pt x="6793020" y="6974588"/>
                </a:lnTo>
                <a:lnTo>
                  <a:pt x="6792014" y="6970047"/>
                </a:lnTo>
                <a:lnTo>
                  <a:pt x="6792014" y="6969042"/>
                </a:lnTo>
                <a:lnTo>
                  <a:pt x="6789485" y="6968029"/>
                </a:lnTo>
                <a:lnTo>
                  <a:pt x="6787472" y="6969042"/>
                </a:lnTo>
                <a:lnTo>
                  <a:pt x="6786458" y="6970047"/>
                </a:lnTo>
                <a:lnTo>
                  <a:pt x="6785958" y="6972571"/>
                </a:lnTo>
                <a:lnTo>
                  <a:pt x="6784444" y="6977105"/>
                </a:lnTo>
                <a:lnTo>
                  <a:pt x="6780909" y="6977105"/>
                </a:lnTo>
                <a:lnTo>
                  <a:pt x="6776875" y="6974588"/>
                </a:lnTo>
                <a:lnTo>
                  <a:pt x="6773847" y="6971558"/>
                </a:lnTo>
                <a:lnTo>
                  <a:pt x="6770819" y="6968536"/>
                </a:lnTo>
                <a:lnTo>
                  <a:pt x="6768798" y="6965513"/>
                </a:lnTo>
                <a:lnTo>
                  <a:pt x="6768291" y="6961984"/>
                </a:lnTo>
                <a:lnTo>
                  <a:pt x="6767791" y="6956936"/>
                </a:lnTo>
                <a:lnTo>
                  <a:pt x="6767284" y="6955931"/>
                </a:lnTo>
                <a:lnTo>
                  <a:pt x="6762743" y="6953407"/>
                </a:lnTo>
                <a:lnTo>
                  <a:pt x="6758708" y="6950384"/>
                </a:lnTo>
                <a:lnTo>
                  <a:pt x="6757194" y="6951390"/>
                </a:lnTo>
                <a:lnTo>
                  <a:pt x="6758201" y="6956437"/>
                </a:lnTo>
                <a:lnTo>
                  <a:pt x="6758708" y="6959460"/>
                </a:lnTo>
                <a:lnTo>
                  <a:pt x="6758201" y="6961478"/>
                </a:lnTo>
                <a:lnTo>
                  <a:pt x="6755680" y="6961984"/>
                </a:lnTo>
                <a:lnTo>
                  <a:pt x="6754674" y="6961984"/>
                </a:lnTo>
                <a:lnTo>
                  <a:pt x="6752653" y="6961984"/>
                </a:lnTo>
                <a:lnTo>
                  <a:pt x="6750631" y="6962483"/>
                </a:lnTo>
                <a:lnTo>
                  <a:pt x="6749625" y="6963495"/>
                </a:lnTo>
                <a:lnTo>
                  <a:pt x="6749117" y="6966518"/>
                </a:lnTo>
                <a:lnTo>
                  <a:pt x="6751646" y="6967024"/>
                </a:lnTo>
                <a:lnTo>
                  <a:pt x="6758708" y="6966012"/>
                </a:lnTo>
                <a:lnTo>
                  <a:pt x="6761229" y="6967024"/>
                </a:lnTo>
                <a:lnTo>
                  <a:pt x="6760222" y="6969548"/>
                </a:lnTo>
                <a:lnTo>
                  <a:pt x="6758201" y="6972065"/>
                </a:lnTo>
                <a:lnTo>
                  <a:pt x="6754674" y="6973077"/>
                </a:lnTo>
                <a:lnTo>
                  <a:pt x="6746597" y="6972571"/>
                </a:lnTo>
                <a:lnTo>
                  <a:pt x="6743569" y="6972065"/>
                </a:lnTo>
                <a:lnTo>
                  <a:pt x="6741049" y="6970047"/>
                </a:lnTo>
                <a:lnTo>
                  <a:pt x="6736000" y="6960465"/>
                </a:lnTo>
                <a:lnTo>
                  <a:pt x="6734993" y="6958954"/>
                </a:lnTo>
                <a:lnTo>
                  <a:pt x="6736000" y="6953913"/>
                </a:lnTo>
                <a:lnTo>
                  <a:pt x="6734993" y="6952908"/>
                </a:lnTo>
                <a:lnTo>
                  <a:pt x="6728938" y="6949372"/>
                </a:lnTo>
                <a:lnTo>
                  <a:pt x="6727424" y="6947861"/>
                </a:lnTo>
                <a:lnTo>
                  <a:pt x="6725402" y="6946349"/>
                </a:lnTo>
                <a:lnTo>
                  <a:pt x="6725402" y="6944838"/>
                </a:lnTo>
                <a:lnTo>
                  <a:pt x="6724903" y="6943326"/>
                </a:lnTo>
                <a:lnTo>
                  <a:pt x="6724903" y="6941309"/>
                </a:lnTo>
                <a:lnTo>
                  <a:pt x="6723889" y="6940802"/>
                </a:lnTo>
                <a:lnTo>
                  <a:pt x="6721368" y="6939797"/>
                </a:lnTo>
                <a:lnTo>
                  <a:pt x="6719854" y="6937273"/>
                </a:lnTo>
                <a:lnTo>
                  <a:pt x="6719347" y="6934250"/>
                </a:lnTo>
                <a:lnTo>
                  <a:pt x="6719854" y="6931221"/>
                </a:lnTo>
                <a:lnTo>
                  <a:pt x="6718340" y="6931727"/>
                </a:lnTo>
                <a:lnTo>
                  <a:pt x="6716319" y="6932233"/>
                </a:lnTo>
                <a:lnTo>
                  <a:pt x="6714306" y="6932732"/>
                </a:lnTo>
                <a:lnTo>
                  <a:pt x="6711785" y="6932233"/>
                </a:lnTo>
                <a:lnTo>
                  <a:pt x="6708758" y="6930721"/>
                </a:lnTo>
                <a:lnTo>
                  <a:pt x="6708250" y="6929203"/>
                </a:lnTo>
                <a:lnTo>
                  <a:pt x="6708758" y="6924669"/>
                </a:lnTo>
                <a:lnTo>
                  <a:pt x="6709764" y="6924163"/>
                </a:lnTo>
                <a:lnTo>
                  <a:pt x="6711278" y="6922145"/>
                </a:lnTo>
                <a:lnTo>
                  <a:pt x="6711785" y="6921140"/>
                </a:lnTo>
                <a:lnTo>
                  <a:pt x="6709764" y="6919628"/>
                </a:lnTo>
                <a:lnTo>
                  <a:pt x="6707244" y="6919628"/>
                </a:lnTo>
                <a:lnTo>
                  <a:pt x="6705222" y="6918616"/>
                </a:lnTo>
                <a:lnTo>
                  <a:pt x="6700681" y="6915593"/>
                </a:lnTo>
                <a:lnTo>
                  <a:pt x="6693111" y="6904500"/>
                </a:lnTo>
                <a:lnTo>
                  <a:pt x="6690084" y="6902988"/>
                </a:lnTo>
                <a:lnTo>
                  <a:pt x="6677473" y="6902988"/>
                </a:lnTo>
                <a:lnTo>
                  <a:pt x="6675452" y="6902482"/>
                </a:lnTo>
                <a:lnTo>
                  <a:pt x="6667882" y="6893407"/>
                </a:lnTo>
                <a:lnTo>
                  <a:pt x="6662833" y="6886848"/>
                </a:lnTo>
                <a:lnTo>
                  <a:pt x="6658799" y="6879283"/>
                </a:lnTo>
                <a:lnTo>
                  <a:pt x="6654257" y="6868696"/>
                </a:lnTo>
                <a:lnTo>
                  <a:pt x="6652743" y="6865167"/>
                </a:lnTo>
                <a:lnTo>
                  <a:pt x="6651230" y="6863656"/>
                </a:lnTo>
                <a:lnTo>
                  <a:pt x="6650223" y="6862644"/>
                </a:lnTo>
                <a:lnTo>
                  <a:pt x="6646688" y="6862144"/>
                </a:lnTo>
                <a:lnTo>
                  <a:pt x="6646188" y="6860626"/>
                </a:lnTo>
                <a:lnTo>
                  <a:pt x="6645174" y="6859621"/>
                </a:lnTo>
                <a:lnTo>
                  <a:pt x="6646188" y="6859114"/>
                </a:lnTo>
                <a:lnTo>
                  <a:pt x="6646688" y="6858109"/>
                </a:lnTo>
                <a:lnTo>
                  <a:pt x="6649716" y="6854074"/>
                </a:lnTo>
                <a:lnTo>
                  <a:pt x="6650223" y="6852563"/>
                </a:lnTo>
                <a:lnTo>
                  <a:pt x="6647702" y="6851051"/>
                </a:lnTo>
                <a:lnTo>
                  <a:pt x="6646688" y="6850039"/>
                </a:lnTo>
                <a:lnTo>
                  <a:pt x="6643161" y="6838946"/>
                </a:lnTo>
                <a:lnTo>
                  <a:pt x="6642653" y="6838439"/>
                </a:lnTo>
                <a:lnTo>
                  <a:pt x="6638112" y="6838946"/>
                </a:lnTo>
                <a:lnTo>
                  <a:pt x="6637105" y="6838439"/>
                </a:lnTo>
                <a:lnTo>
                  <a:pt x="6635591" y="6835923"/>
                </a:lnTo>
                <a:lnTo>
                  <a:pt x="6634577" y="6832893"/>
                </a:lnTo>
                <a:lnTo>
                  <a:pt x="6633570" y="6831381"/>
                </a:lnTo>
                <a:lnTo>
                  <a:pt x="6631050" y="6829870"/>
                </a:lnTo>
                <a:lnTo>
                  <a:pt x="6624994" y="6829364"/>
                </a:lnTo>
                <a:lnTo>
                  <a:pt x="6624994" y="6827852"/>
                </a:lnTo>
                <a:lnTo>
                  <a:pt x="6631557" y="6820288"/>
                </a:lnTo>
                <a:lnTo>
                  <a:pt x="6626001" y="6816253"/>
                </a:lnTo>
                <a:lnTo>
                  <a:pt x="6621459" y="6809195"/>
                </a:lnTo>
                <a:lnTo>
                  <a:pt x="6618938" y="6801131"/>
                </a:lnTo>
                <a:lnTo>
                  <a:pt x="6620960" y="6794066"/>
                </a:lnTo>
                <a:lnTo>
                  <a:pt x="6615403" y="6781968"/>
                </a:lnTo>
                <a:lnTo>
                  <a:pt x="6613390" y="6775416"/>
                </a:lnTo>
                <a:lnTo>
                  <a:pt x="6612376" y="6768857"/>
                </a:lnTo>
                <a:lnTo>
                  <a:pt x="6612376" y="6756758"/>
                </a:lnTo>
                <a:lnTo>
                  <a:pt x="6611876" y="6754235"/>
                </a:lnTo>
                <a:lnTo>
                  <a:pt x="6609855" y="6749194"/>
                </a:lnTo>
                <a:lnTo>
                  <a:pt x="6609348" y="6745665"/>
                </a:lnTo>
                <a:lnTo>
                  <a:pt x="6612376" y="6747683"/>
                </a:lnTo>
                <a:lnTo>
                  <a:pt x="6615403" y="6750706"/>
                </a:lnTo>
                <a:lnTo>
                  <a:pt x="6617932" y="6754235"/>
                </a:lnTo>
                <a:lnTo>
                  <a:pt x="6618938" y="6756758"/>
                </a:lnTo>
                <a:lnTo>
                  <a:pt x="6619945" y="6760288"/>
                </a:lnTo>
                <a:lnTo>
                  <a:pt x="6622973" y="6761293"/>
                </a:lnTo>
                <a:lnTo>
                  <a:pt x="6630542" y="6763310"/>
                </a:lnTo>
                <a:lnTo>
                  <a:pt x="6632563" y="6763817"/>
                </a:lnTo>
                <a:lnTo>
                  <a:pt x="6634077" y="6764822"/>
                </a:lnTo>
                <a:lnTo>
                  <a:pt x="6635591" y="6767346"/>
                </a:lnTo>
                <a:lnTo>
                  <a:pt x="6637105" y="6768857"/>
                </a:lnTo>
                <a:lnTo>
                  <a:pt x="6637604" y="6770368"/>
                </a:lnTo>
                <a:lnTo>
                  <a:pt x="6638619" y="6772386"/>
                </a:lnTo>
                <a:lnTo>
                  <a:pt x="6644167" y="6773398"/>
                </a:lnTo>
                <a:lnTo>
                  <a:pt x="6657285" y="6781968"/>
                </a:lnTo>
                <a:lnTo>
                  <a:pt x="6659806" y="6783479"/>
                </a:lnTo>
                <a:lnTo>
                  <a:pt x="6661320" y="6786003"/>
                </a:lnTo>
                <a:lnTo>
                  <a:pt x="6661827" y="6794066"/>
                </a:lnTo>
                <a:lnTo>
                  <a:pt x="6662833" y="6801131"/>
                </a:lnTo>
                <a:lnTo>
                  <a:pt x="6665861" y="6809195"/>
                </a:lnTo>
                <a:lnTo>
                  <a:pt x="6667882" y="6810706"/>
                </a:lnTo>
                <a:lnTo>
                  <a:pt x="6668889" y="6810207"/>
                </a:lnTo>
                <a:lnTo>
                  <a:pt x="6669396" y="6806172"/>
                </a:lnTo>
                <a:lnTo>
                  <a:pt x="6669396" y="6791044"/>
                </a:lnTo>
                <a:lnTo>
                  <a:pt x="6674945" y="6794066"/>
                </a:lnTo>
                <a:lnTo>
                  <a:pt x="6677473" y="6793567"/>
                </a:lnTo>
                <a:lnTo>
                  <a:pt x="6678480" y="6786509"/>
                </a:lnTo>
                <a:lnTo>
                  <a:pt x="6680501" y="6782973"/>
                </a:lnTo>
                <a:lnTo>
                  <a:pt x="6684535" y="6777933"/>
                </a:lnTo>
                <a:lnTo>
                  <a:pt x="6685042" y="6775915"/>
                </a:lnTo>
                <a:lnTo>
                  <a:pt x="6682514" y="6776421"/>
                </a:lnTo>
                <a:lnTo>
                  <a:pt x="6679994" y="6777933"/>
                </a:lnTo>
                <a:lnTo>
                  <a:pt x="6678987" y="6778439"/>
                </a:lnTo>
                <a:lnTo>
                  <a:pt x="6679994" y="6778945"/>
                </a:lnTo>
                <a:lnTo>
                  <a:pt x="6678987" y="6779444"/>
                </a:lnTo>
                <a:lnTo>
                  <a:pt x="6677972" y="6779444"/>
                </a:lnTo>
                <a:lnTo>
                  <a:pt x="6677473" y="6779444"/>
                </a:lnTo>
                <a:lnTo>
                  <a:pt x="6676966" y="6779444"/>
                </a:lnTo>
                <a:lnTo>
                  <a:pt x="6676966" y="6778945"/>
                </a:lnTo>
                <a:lnTo>
                  <a:pt x="6676966" y="6777933"/>
                </a:lnTo>
                <a:lnTo>
                  <a:pt x="6676966" y="6776927"/>
                </a:lnTo>
                <a:lnTo>
                  <a:pt x="6675959" y="6775915"/>
                </a:lnTo>
                <a:lnTo>
                  <a:pt x="6675959" y="6773898"/>
                </a:lnTo>
                <a:lnTo>
                  <a:pt x="6675452" y="6772892"/>
                </a:lnTo>
                <a:lnTo>
                  <a:pt x="6673938" y="6770875"/>
                </a:lnTo>
                <a:lnTo>
                  <a:pt x="6671917" y="6770875"/>
                </a:lnTo>
                <a:lnTo>
                  <a:pt x="6671417" y="6772892"/>
                </a:lnTo>
                <a:lnTo>
                  <a:pt x="6670910" y="6774910"/>
                </a:lnTo>
                <a:lnTo>
                  <a:pt x="6669396" y="6775416"/>
                </a:lnTo>
                <a:lnTo>
                  <a:pt x="6665861" y="6772892"/>
                </a:lnTo>
                <a:lnTo>
                  <a:pt x="6653758" y="6761293"/>
                </a:lnTo>
                <a:lnTo>
                  <a:pt x="6650730" y="6757258"/>
                </a:lnTo>
                <a:lnTo>
                  <a:pt x="6646688" y="6755240"/>
                </a:lnTo>
                <a:lnTo>
                  <a:pt x="6646188" y="6754741"/>
                </a:lnTo>
                <a:lnTo>
                  <a:pt x="6644167" y="6748688"/>
                </a:lnTo>
                <a:lnTo>
                  <a:pt x="6641647" y="6743648"/>
                </a:lnTo>
                <a:lnTo>
                  <a:pt x="6640632" y="6739612"/>
                </a:lnTo>
                <a:lnTo>
                  <a:pt x="6641647" y="6736083"/>
                </a:lnTo>
                <a:lnTo>
                  <a:pt x="6638619" y="6735071"/>
                </a:lnTo>
                <a:lnTo>
                  <a:pt x="6637105" y="6735071"/>
                </a:lnTo>
                <a:lnTo>
                  <a:pt x="6633570" y="6738101"/>
                </a:lnTo>
                <a:lnTo>
                  <a:pt x="6632563" y="6738101"/>
                </a:lnTo>
                <a:lnTo>
                  <a:pt x="6631557" y="6740618"/>
                </a:lnTo>
                <a:lnTo>
                  <a:pt x="6631050" y="6741124"/>
                </a:lnTo>
                <a:lnTo>
                  <a:pt x="6628529" y="6742136"/>
                </a:lnTo>
                <a:lnTo>
                  <a:pt x="6627514" y="6743648"/>
                </a:lnTo>
                <a:lnTo>
                  <a:pt x="6627514" y="6745665"/>
                </a:lnTo>
                <a:lnTo>
                  <a:pt x="6628529" y="6748182"/>
                </a:lnTo>
                <a:lnTo>
                  <a:pt x="6628529" y="6750200"/>
                </a:lnTo>
                <a:lnTo>
                  <a:pt x="6626001" y="6751711"/>
                </a:lnTo>
                <a:lnTo>
                  <a:pt x="6624487" y="6751212"/>
                </a:lnTo>
                <a:lnTo>
                  <a:pt x="6617932" y="6745665"/>
                </a:lnTo>
                <a:lnTo>
                  <a:pt x="6625501" y="6731542"/>
                </a:lnTo>
                <a:lnTo>
                  <a:pt x="6622473" y="6714403"/>
                </a:lnTo>
                <a:lnTo>
                  <a:pt x="6612883" y="6699275"/>
                </a:lnTo>
                <a:lnTo>
                  <a:pt x="6602793" y="6688681"/>
                </a:lnTo>
                <a:lnTo>
                  <a:pt x="6585633" y="6677088"/>
                </a:lnTo>
                <a:lnTo>
                  <a:pt x="6584626" y="6676582"/>
                </a:lnTo>
                <a:lnTo>
                  <a:pt x="6583619" y="6675577"/>
                </a:lnTo>
                <a:lnTo>
                  <a:pt x="6582106" y="6670030"/>
                </a:lnTo>
                <a:lnTo>
                  <a:pt x="6581091" y="6669018"/>
                </a:lnTo>
                <a:lnTo>
                  <a:pt x="6579078" y="6667507"/>
                </a:lnTo>
                <a:lnTo>
                  <a:pt x="6577564" y="6666494"/>
                </a:lnTo>
                <a:lnTo>
                  <a:pt x="6568988" y="6654396"/>
                </a:lnTo>
                <a:lnTo>
                  <a:pt x="6565453" y="6651373"/>
                </a:lnTo>
                <a:lnTo>
                  <a:pt x="6563939" y="6649355"/>
                </a:lnTo>
                <a:lnTo>
                  <a:pt x="6562932" y="6647844"/>
                </a:lnTo>
                <a:lnTo>
                  <a:pt x="6560404" y="6646325"/>
                </a:lnTo>
                <a:lnTo>
                  <a:pt x="6557376" y="6646325"/>
                </a:lnTo>
                <a:lnTo>
                  <a:pt x="6555862" y="6646325"/>
                </a:lnTo>
                <a:lnTo>
                  <a:pt x="6554348" y="6645320"/>
                </a:lnTo>
                <a:lnTo>
                  <a:pt x="6553342" y="6642297"/>
                </a:lnTo>
                <a:lnTo>
                  <a:pt x="6552834" y="6640280"/>
                </a:lnTo>
                <a:lnTo>
                  <a:pt x="6553342" y="6634733"/>
                </a:lnTo>
                <a:lnTo>
                  <a:pt x="6543759" y="6613046"/>
                </a:lnTo>
                <a:lnTo>
                  <a:pt x="6532147" y="6598929"/>
                </a:lnTo>
                <a:lnTo>
                  <a:pt x="6528620" y="6592877"/>
                </a:lnTo>
                <a:lnTo>
                  <a:pt x="6527605" y="6591871"/>
                </a:lnTo>
                <a:lnTo>
                  <a:pt x="6525085" y="6591365"/>
                </a:lnTo>
                <a:lnTo>
                  <a:pt x="6523072" y="6589348"/>
                </a:lnTo>
                <a:lnTo>
                  <a:pt x="6519537" y="6586325"/>
                </a:lnTo>
                <a:lnTo>
                  <a:pt x="6520543" y="6585819"/>
                </a:lnTo>
                <a:lnTo>
                  <a:pt x="6520543" y="6585312"/>
                </a:lnTo>
                <a:lnTo>
                  <a:pt x="6520543" y="6584307"/>
                </a:lnTo>
                <a:lnTo>
                  <a:pt x="6520543" y="6583295"/>
                </a:lnTo>
                <a:lnTo>
                  <a:pt x="6526091" y="6581783"/>
                </a:lnTo>
                <a:lnTo>
                  <a:pt x="6526091" y="6576237"/>
                </a:lnTo>
                <a:lnTo>
                  <a:pt x="6523072" y="6570191"/>
                </a:lnTo>
                <a:lnTo>
                  <a:pt x="6509447" y="6551534"/>
                </a:lnTo>
                <a:lnTo>
                  <a:pt x="6505911" y="6547498"/>
                </a:lnTo>
                <a:lnTo>
                  <a:pt x="6507425" y="6542458"/>
                </a:lnTo>
                <a:lnTo>
                  <a:pt x="6507425" y="6535899"/>
                </a:lnTo>
                <a:lnTo>
                  <a:pt x="6506419" y="6529846"/>
                </a:lnTo>
                <a:lnTo>
                  <a:pt x="6502884" y="6526317"/>
                </a:lnTo>
                <a:lnTo>
                  <a:pt x="6504398" y="6518254"/>
                </a:lnTo>
                <a:lnTo>
                  <a:pt x="6500363" y="6511695"/>
                </a:lnTo>
                <a:lnTo>
                  <a:pt x="6490273" y="6501108"/>
                </a:lnTo>
                <a:lnTo>
                  <a:pt x="6493301" y="6500095"/>
                </a:lnTo>
                <a:lnTo>
                  <a:pt x="6495314" y="6498584"/>
                </a:lnTo>
                <a:lnTo>
                  <a:pt x="6496828" y="6496067"/>
                </a:lnTo>
                <a:lnTo>
                  <a:pt x="6497335" y="6493037"/>
                </a:lnTo>
                <a:lnTo>
                  <a:pt x="6493800" y="6489002"/>
                </a:lnTo>
                <a:lnTo>
                  <a:pt x="6492286" y="6486992"/>
                </a:lnTo>
                <a:lnTo>
                  <a:pt x="6493800" y="6486485"/>
                </a:lnTo>
                <a:lnTo>
                  <a:pt x="6497335" y="6485979"/>
                </a:lnTo>
                <a:lnTo>
                  <a:pt x="6500363" y="6480939"/>
                </a:lnTo>
                <a:lnTo>
                  <a:pt x="6502884" y="6480433"/>
                </a:lnTo>
                <a:lnTo>
                  <a:pt x="6506419" y="6479927"/>
                </a:lnTo>
                <a:lnTo>
                  <a:pt x="6508939" y="6478415"/>
                </a:lnTo>
                <a:lnTo>
                  <a:pt x="6510453" y="6474886"/>
                </a:lnTo>
                <a:lnTo>
                  <a:pt x="6510960" y="6468334"/>
                </a:lnTo>
                <a:lnTo>
                  <a:pt x="6510960" y="6462787"/>
                </a:lnTo>
                <a:lnTo>
                  <a:pt x="6507425" y="6441100"/>
                </a:lnTo>
                <a:lnTo>
                  <a:pt x="6507425" y="6436566"/>
                </a:lnTo>
                <a:lnTo>
                  <a:pt x="6509447" y="6432531"/>
                </a:lnTo>
                <a:close/>
                <a:moveTo>
                  <a:pt x="6555642" y="6421699"/>
                </a:moveTo>
                <a:lnTo>
                  <a:pt x="6556133" y="6422938"/>
                </a:lnTo>
                <a:lnTo>
                  <a:pt x="6556877" y="6422443"/>
                </a:lnTo>
                <a:lnTo>
                  <a:pt x="6557883" y="6424966"/>
                </a:lnTo>
                <a:lnTo>
                  <a:pt x="6559333" y="6427861"/>
                </a:lnTo>
                <a:lnTo>
                  <a:pt x="6561777" y="6428917"/>
                </a:lnTo>
                <a:lnTo>
                  <a:pt x="6564844" y="6429949"/>
                </a:lnTo>
                <a:lnTo>
                  <a:pt x="6565494" y="6430359"/>
                </a:lnTo>
                <a:lnTo>
                  <a:pt x="6565960" y="6430513"/>
                </a:lnTo>
                <a:lnTo>
                  <a:pt x="6569388" y="6432657"/>
                </a:lnTo>
                <a:lnTo>
                  <a:pt x="6572513" y="6433558"/>
                </a:lnTo>
                <a:lnTo>
                  <a:pt x="6576603" y="6434073"/>
                </a:lnTo>
                <a:lnTo>
                  <a:pt x="6577099" y="6434490"/>
                </a:lnTo>
                <a:lnTo>
                  <a:pt x="6577564" y="6434548"/>
                </a:lnTo>
                <a:lnTo>
                  <a:pt x="6580592" y="6437072"/>
                </a:lnTo>
                <a:lnTo>
                  <a:pt x="6582605" y="6439589"/>
                </a:lnTo>
                <a:lnTo>
                  <a:pt x="6584119" y="6442112"/>
                </a:lnTo>
                <a:lnTo>
                  <a:pt x="6578570" y="6442112"/>
                </a:lnTo>
                <a:lnTo>
                  <a:pt x="6578164" y="6441807"/>
                </a:lnTo>
                <a:lnTo>
                  <a:pt x="6577625" y="6441807"/>
                </a:lnTo>
                <a:lnTo>
                  <a:pt x="6574100" y="6439141"/>
                </a:lnTo>
                <a:lnTo>
                  <a:pt x="6566967" y="6440095"/>
                </a:lnTo>
                <a:lnTo>
                  <a:pt x="6556369" y="6445135"/>
                </a:lnTo>
                <a:lnTo>
                  <a:pt x="6554855" y="6445135"/>
                </a:lnTo>
                <a:lnTo>
                  <a:pt x="6553342" y="6445135"/>
                </a:lnTo>
                <a:lnTo>
                  <a:pt x="6551320" y="6445135"/>
                </a:lnTo>
                <a:lnTo>
                  <a:pt x="6549814" y="6445641"/>
                </a:lnTo>
                <a:lnTo>
                  <a:pt x="6548301" y="6446148"/>
                </a:lnTo>
                <a:lnTo>
                  <a:pt x="6547303" y="6445814"/>
                </a:lnTo>
                <a:lnTo>
                  <a:pt x="6546951" y="6445932"/>
                </a:lnTo>
                <a:lnTo>
                  <a:pt x="6545417" y="6445416"/>
                </a:lnTo>
                <a:lnTo>
                  <a:pt x="6543883" y="6443870"/>
                </a:lnTo>
                <a:lnTo>
                  <a:pt x="6543372" y="6443354"/>
                </a:lnTo>
                <a:lnTo>
                  <a:pt x="6543372" y="6433558"/>
                </a:lnTo>
                <a:lnTo>
                  <a:pt x="6542861" y="6432527"/>
                </a:lnTo>
                <a:lnTo>
                  <a:pt x="6552574" y="6423761"/>
                </a:lnTo>
                <a:close/>
                <a:moveTo>
                  <a:pt x="7236045" y="6397233"/>
                </a:moveTo>
                <a:lnTo>
                  <a:pt x="7235030" y="6399251"/>
                </a:lnTo>
                <a:lnTo>
                  <a:pt x="7232510" y="6401775"/>
                </a:lnTo>
                <a:lnTo>
                  <a:pt x="7232002" y="6402780"/>
                </a:lnTo>
                <a:lnTo>
                  <a:pt x="7231503" y="6405304"/>
                </a:lnTo>
                <a:lnTo>
                  <a:pt x="7231503" y="6407820"/>
                </a:lnTo>
                <a:lnTo>
                  <a:pt x="7231503" y="6409339"/>
                </a:lnTo>
                <a:lnTo>
                  <a:pt x="7228475" y="6409838"/>
                </a:lnTo>
                <a:lnTo>
                  <a:pt x="7227968" y="6411856"/>
                </a:lnTo>
                <a:lnTo>
                  <a:pt x="7226454" y="6415891"/>
                </a:lnTo>
                <a:lnTo>
                  <a:pt x="7223934" y="6418914"/>
                </a:lnTo>
                <a:lnTo>
                  <a:pt x="7219392" y="6416896"/>
                </a:lnTo>
                <a:lnTo>
                  <a:pt x="7218674" y="6415822"/>
                </a:lnTo>
                <a:lnTo>
                  <a:pt x="7218574" y="6415782"/>
                </a:lnTo>
                <a:lnTo>
                  <a:pt x="7217123" y="6413791"/>
                </a:lnTo>
                <a:lnTo>
                  <a:pt x="7214343" y="6412868"/>
                </a:lnTo>
                <a:lnTo>
                  <a:pt x="7210816" y="6412868"/>
                </a:lnTo>
                <a:lnTo>
                  <a:pt x="7209302" y="6411856"/>
                </a:lnTo>
                <a:lnTo>
                  <a:pt x="7209302" y="6411693"/>
                </a:lnTo>
                <a:lnTo>
                  <a:pt x="7208306" y="6411085"/>
                </a:lnTo>
                <a:lnTo>
                  <a:pt x="7208306" y="6410616"/>
                </a:lnTo>
                <a:lnTo>
                  <a:pt x="7206253" y="6407798"/>
                </a:lnTo>
                <a:lnTo>
                  <a:pt x="7205739" y="6406389"/>
                </a:lnTo>
                <a:lnTo>
                  <a:pt x="7205226" y="6405450"/>
                </a:lnTo>
                <a:lnTo>
                  <a:pt x="7205739" y="6405450"/>
                </a:lnTo>
                <a:lnTo>
                  <a:pt x="7206766" y="6404511"/>
                </a:lnTo>
                <a:lnTo>
                  <a:pt x="7210360" y="6402162"/>
                </a:lnTo>
                <a:lnTo>
                  <a:pt x="7219087" y="6401223"/>
                </a:lnTo>
                <a:lnTo>
                  <a:pt x="7222168" y="6399345"/>
                </a:lnTo>
                <a:lnTo>
                  <a:pt x="7223902" y="6399101"/>
                </a:lnTo>
                <a:close/>
                <a:moveTo>
                  <a:pt x="6523937" y="6379291"/>
                </a:moveTo>
                <a:lnTo>
                  <a:pt x="6524861" y="6379796"/>
                </a:lnTo>
                <a:lnTo>
                  <a:pt x="6525319" y="6380632"/>
                </a:lnTo>
                <a:lnTo>
                  <a:pt x="6525592" y="6380087"/>
                </a:lnTo>
                <a:lnTo>
                  <a:pt x="6526599" y="6380593"/>
                </a:lnTo>
                <a:lnTo>
                  <a:pt x="6528113" y="6383117"/>
                </a:lnTo>
                <a:lnTo>
                  <a:pt x="6528620" y="6384629"/>
                </a:lnTo>
                <a:lnTo>
                  <a:pt x="6528113" y="6399757"/>
                </a:lnTo>
                <a:lnTo>
                  <a:pt x="6527605" y="6401775"/>
                </a:lnTo>
                <a:lnTo>
                  <a:pt x="6523072" y="6404798"/>
                </a:lnTo>
                <a:lnTo>
                  <a:pt x="6522564" y="6416896"/>
                </a:lnTo>
                <a:lnTo>
                  <a:pt x="6518530" y="6418414"/>
                </a:lnTo>
                <a:lnTo>
                  <a:pt x="6517791" y="6417530"/>
                </a:lnTo>
                <a:lnTo>
                  <a:pt x="6517475" y="6417659"/>
                </a:lnTo>
                <a:lnTo>
                  <a:pt x="6515167" y="6414630"/>
                </a:lnTo>
                <a:lnTo>
                  <a:pt x="6514705" y="6413116"/>
                </a:lnTo>
                <a:lnTo>
                  <a:pt x="6514705" y="6401504"/>
                </a:lnTo>
                <a:lnTo>
                  <a:pt x="6514346" y="6399932"/>
                </a:lnTo>
                <a:lnTo>
                  <a:pt x="6511967" y="6398745"/>
                </a:lnTo>
                <a:lnTo>
                  <a:pt x="6510960" y="6397233"/>
                </a:lnTo>
                <a:lnTo>
                  <a:pt x="6510994" y="6397182"/>
                </a:lnTo>
                <a:lnTo>
                  <a:pt x="6510551" y="6396456"/>
                </a:lnTo>
                <a:lnTo>
                  <a:pt x="6512397" y="6393427"/>
                </a:lnTo>
                <a:lnTo>
                  <a:pt x="6514705" y="6393427"/>
                </a:lnTo>
                <a:lnTo>
                  <a:pt x="6517937" y="6393427"/>
                </a:lnTo>
                <a:lnTo>
                  <a:pt x="6521168" y="6392417"/>
                </a:lnTo>
                <a:lnTo>
                  <a:pt x="6521629" y="6390398"/>
                </a:lnTo>
                <a:lnTo>
                  <a:pt x="6523476" y="6380301"/>
                </a:lnTo>
                <a:close/>
                <a:moveTo>
                  <a:pt x="6548157" y="6373234"/>
                </a:moveTo>
                <a:lnTo>
                  <a:pt x="6552615" y="6373780"/>
                </a:lnTo>
                <a:lnTo>
                  <a:pt x="6555092" y="6373780"/>
                </a:lnTo>
                <a:lnTo>
                  <a:pt x="6556625" y="6375047"/>
                </a:lnTo>
                <a:lnTo>
                  <a:pt x="6556877" y="6375047"/>
                </a:lnTo>
                <a:lnTo>
                  <a:pt x="6558189" y="6376032"/>
                </a:lnTo>
                <a:lnTo>
                  <a:pt x="6561036" y="6377600"/>
                </a:lnTo>
                <a:lnTo>
                  <a:pt x="6561036" y="6377629"/>
                </a:lnTo>
                <a:lnTo>
                  <a:pt x="6562932" y="6378576"/>
                </a:lnTo>
                <a:lnTo>
                  <a:pt x="6562932" y="6380593"/>
                </a:lnTo>
                <a:lnTo>
                  <a:pt x="6560911" y="6383117"/>
                </a:lnTo>
                <a:lnTo>
                  <a:pt x="6560404" y="6386646"/>
                </a:lnTo>
                <a:lnTo>
                  <a:pt x="6560911" y="6389163"/>
                </a:lnTo>
                <a:lnTo>
                  <a:pt x="6560404" y="6390175"/>
                </a:lnTo>
                <a:lnTo>
                  <a:pt x="6555862" y="6390175"/>
                </a:lnTo>
                <a:lnTo>
                  <a:pt x="6553849" y="6390681"/>
                </a:lnTo>
                <a:lnTo>
                  <a:pt x="6552335" y="6392193"/>
                </a:lnTo>
                <a:lnTo>
                  <a:pt x="6550314" y="6393198"/>
                </a:lnTo>
                <a:lnTo>
                  <a:pt x="6549244" y="6393102"/>
                </a:lnTo>
                <a:lnTo>
                  <a:pt x="6548652" y="6393428"/>
                </a:lnTo>
                <a:lnTo>
                  <a:pt x="6543204" y="6392882"/>
                </a:lnTo>
                <a:lnTo>
                  <a:pt x="6540232" y="6390699"/>
                </a:lnTo>
                <a:lnTo>
                  <a:pt x="6537755" y="6386879"/>
                </a:lnTo>
                <a:lnTo>
                  <a:pt x="6534783" y="6384150"/>
                </a:lnTo>
                <a:lnTo>
                  <a:pt x="6536764" y="6383604"/>
                </a:lnTo>
                <a:lnTo>
                  <a:pt x="6540232" y="6383058"/>
                </a:lnTo>
                <a:lnTo>
                  <a:pt x="6542213" y="6382513"/>
                </a:lnTo>
                <a:lnTo>
                  <a:pt x="6543204" y="6380875"/>
                </a:lnTo>
                <a:lnTo>
                  <a:pt x="6545185" y="6379238"/>
                </a:lnTo>
                <a:lnTo>
                  <a:pt x="6545634" y="6377751"/>
                </a:lnTo>
                <a:lnTo>
                  <a:pt x="6545273" y="6377570"/>
                </a:lnTo>
                <a:lnTo>
                  <a:pt x="6544836" y="6377135"/>
                </a:lnTo>
                <a:lnTo>
                  <a:pt x="6543699" y="6376509"/>
                </a:lnTo>
                <a:lnTo>
                  <a:pt x="6543204" y="6375963"/>
                </a:lnTo>
                <a:lnTo>
                  <a:pt x="6544690" y="6375417"/>
                </a:lnTo>
                <a:lnTo>
                  <a:pt x="6546176" y="6373780"/>
                </a:lnTo>
                <a:close/>
                <a:moveTo>
                  <a:pt x="7250153" y="6359096"/>
                </a:moveTo>
                <a:lnTo>
                  <a:pt x="7253228" y="6359096"/>
                </a:lnTo>
                <a:lnTo>
                  <a:pt x="7253671" y="6359419"/>
                </a:lnTo>
                <a:lnTo>
                  <a:pt x="7253704" y="6359419"/>
                </a:lnTo>
                <a:lnTo>
                  <a:pt x="7254989" y="6360380"/>
                </a:lnTo>
                <a:lnTo>
                  <a:pt x="7255279" y="6360592"/>
                </a:lnTo>
                <a:lnTo>
                  <a:pt x="7255303" y="6360615"/>
                </a:lnTo>
                <a:lnTo>
                  <a:pt x="7255725" y="6360931"/>
                </a:lnTo>
                <a:lnTo>
                  <a:pt x="7259339" y="6364542"/>
                </a:lnTo>
                <a:lnTo>
                  <a:pt x="7263991" y="6369068"/>
                </a:lnTo>
                <a:lnTo>
                  <a:pt x="7266042" y="6370564"/>
                </a:lnTo>
                <a:lnTo>
                  <a:pt x="7270142" y="6372060"/>
                </a:lnTo>
                <a:lnTo>
                  <a:pt x="7272192" y="6373057"/>
                </a:lnTo>
                <a:lnTo>
                  <a:pt x="7279880" y="6382033"/>
                </a:lnTo>
                <a:lnTo>
                  <a:pt x="7283981" y="6384027"/>
                </a:lnTo>
                <a:lnTo>
                  <a:pt x="7283573" y="6384424"/>
                </a:lnTo>
                <a:lnTo>
                  <a:pt x="7283982" y="6384629"/>
                </a:lnTo>
                <a:lnTo>
                  <a:pt x="7281961" y="6386646"/>
                </a:lnTo>
                <a:lnTo>
                  <a:pt x="7280954" y="6387152"/>
                </a:lnTo>
                <a:lnTo>
                  <a:pt x="7278933" y="6386646"/>
                </a:lnTo>
                <a:lnTo>
                  <a:pt x="7278426" y="6384629"/>
                </a:lnTo>
                <a:lnTo>
                  <a:pt x="7276912" y="6385135"/>
                </a:lnTo>
                <a:lnTo>
                  <a:pt x="7275398" y="6389163"/>
                </a:lnTo>
                <a:lnTo>
                  <a:pt x="7271871" y="6390175"/>
                </a:lnTo>
                <a:lnTo>
                  <a:pt x="7271364" y="6390175"/>
                </a:lnTo>
                <a:lnTo>
                  <a:pt x="7268843" y="6393198"/>
                </a:lnTo>
                <a:lnTo>
                  <a:pt x="7268336" y="6394210"/>
                </a:lnTo>
                <a:lnTo>
                  <a:pt x="7268336" y="6397233"/>
                </a:lnTo>
                <a:lnTo>
                  <a:pt x="7264301" y="6395722"/>
                </a:lnTo>
                <a:lnTo>
                  <a:pt x="7260259" y="6396228"/>
                </a:lnTo>
                <a:lnTo>
                  <a:pt x="7257231" y="6398246"/>
                </a:lnTo>
                <a:lnTo>
                  <a:pt x="7254211" y="6400256"/>
                </a:lnTo>
                <a:lnTo>
                  <a:pt x="7254211" y="6399179"/>
                </a:lnTo>
                <a:lnTo>
                  <a:pt x="7253740" y="6399484"/>
                </a:lnTo>
                <a:lnTo>
                  <a:pt x="7253740" y="6392504"/>
                </a:lnTo>
                <a:lnTo>
                  <a:pt x="7251417" y="6386626"/>
                </a:lnTo>
                <a:lnTo>
                  <a:pt x="7245128" y="6386140"/>
                </a:lnTo>
                <a:lnTo>
                  <a:pt x="7232002" y="6391181"/>
                </a:lnTo>
                <a:lnTo>
                  <a:pt x="7231482" y="6390400"/>
                </a:lnTo>
                <a:lnTo>
                  <a:pt x="7231189" y="6390509"/>
                </a:lnTo>
                <a:lnTo>
                  <a:pt x="7230209" y="6389079"/>
                </a:lnTo>
                <a:lnTo>
                  <a:pt x="7228982" y="6388158"/>
                </a:lnTo>
                <a:lnTo>
                  <a:pt x="7226961" y="6387651"/>
                </a:lnTo>
                <a:lnTo>
                  <a:pt x="7224940" y="6387152"/>
                </a:lnTo>
                <a:lnTo>
                  <a:pt x="7223426" y="6387651"/>
                </a:lnTo>
                <a:lnTo>
                  <a:pt x="7221912" y="6389669"/>
                </a:lnTo>
                <a:lnTo>
                  <a:pt x="7220398" y="6390175"/>
                </a:lnTo>
                <a:lnTo>
                  <a:pt x="7219392" y="6390175"/>
                </a:lnTo>
                <a:lnTo>
                  <a:pt x="7216871" y="6389163"/>
                </a:lnTo>
                <a:lnTo>
                  <a:pt x="7215857" y="6389163"/>
                </a:lnTo>
                <a:lnTo>
                  <a:pt x="7201225" y="6390175"/>
                </a:lnTo>
                <a:lnTo>
                  <a:pt x="7196683" y="6389163"/>
                </a:lnTo>
                <a:lnTo>
                  <a:pt x="7196234" y="6388714"/>
                </a:lnTo>
                <a:lnTo>
                  <a:pt x="7195312" y="6388515"/>
                </a:lnTo>
                <a:lnTo>
                  <a:pt x="7193774" y="6387018"/>
                </a:lnTo>
                <a:lnTo>
                  <a:pt x="7191317" y="6384629"/>
                </a:lnTo>
                <a:lnTo>
                  <a:pt x="7187600" y="6384629"/>
                </a:lnTo>
                <a:lnTo>
                  <a:pt x="7185080" y="6384122"/>
                </a:lnTo>
                <a:lnTo>
                  <a:pt x="7184975" y="6383811"/>
                </a:lnTo>
                <a:lnTo>
                  <a:pt x="7183523" y="6383528"/>
                </a:lnTo>
                <a:lnTo>
                  <a:pt x="7183011" y="6382033"/>
                </a:lnTo>
                <a:lnTo>
                  <a:pt x="7183523" y="6377046"/>
                </a:lnTo>
                <a:lnTo>
                  <a:pt x="7186086" y="6374055"/>
                </a:lnTo>
                <a:lnTo>
                  <a:pt x="7198899" y="6368570"/>
                </a:lnTo>
                <a:lnTo>
                  <a:pt x="7202487" y="6367573"/>
                </a:lnTo>
                <a:lnTo>
                  <a:pt x="7211713" y="6367573"/>
                </a:lnTo>
                <a:lnTo>
                  <a:pt x="7216325" y="6368071"/>
                </a:lnTo>
                <a:lnTo>
                  <a:pt x="7218888" y="6368570"/>
                </a:lnTo>
                <a:lnTo>
                  <a:pt x="7219310" y="6368878"/>
                </a:lnTo>
                <a:lnTo>
                  <a:pt x="7219899" y="6368994"/>
                </a:lnTo>
                <a:lnTo>
                  <a:pt x="7223156" y="6371439"/>
                </a:lnTo>
                <a:lnTo>
                  <a:pt x="7225039" y="6370066"/>
                </a:lnTo>
                <a:lnTo>
                  <a:pt x="7227089" y="6365578"/>
                </a:lnTo>
                <a:lnTo>
                  <a:pt x="7235289" y="6365578"/>
                </a:lnTo>
                <a:lnTo>
                  <a:pt x="7241440" y="6364581"/>
                </a:lnTo>
                <a:lnTo>
                  <a:pt x="7244003" y="6362586"/>
                </a:lnTo>
                <a:lnTo>
                  <a:pt x="7244515" y="6362088"/>
                </a:lnTo>
                <a:lnTo>
                  <a:pt x="7249640" y="6359595"/>
                </a:lnTo>
                <a:close/>
                <a:moveTo>
                  <a:pt x="7174587" y="6237933"/>
                </a:moveTo>
                <a:lnTo>
                  <a:pt x="7175251" y="6238597"/>
                </a:lnTo>
                <a:lnTo>
                  <a:pt x="7175489" y="6238399"/>
                </a:lnTo>
                <a:lnTo>
                  <a:pt x="7213844" y="6276719"/>
                </a:lnTo>
                <a:lnTo>
                  <a:pt x="7215357" y="6278737"/>
                </a:lnTo>
                <a:lnTo>
                  <a:pt x="7218562" y="6283777"/>
                </a:lnTo>
                <a:lnTo>
                  <a:pt x="7226642" y="6286470"/>
                </a:lnTo>
                <a:lnTo>
                  <a:pt x="7244161" y="6288972"/>
                </a:lnTo>
                <a:lnTo>
                  <a:pt x="7244004" y="6289599"/>
                </a:lnTo>
                <a:lnTo>
                  <a:pt x="7245627" y="6289830"/>
                </a:lnTo>
                <a:lnTo>
                  <a:pt x="7244621" y="6293865"/>
                </a:lnTo>
                <a:lnTo>
                  <a:pt x="7244621" y="6309500"/>
                </a:lnTo>
                <a:lnTo>
                  <a:pt x="7242600" y="6313528"/>
                </a:lnTo>
                <a:lnTo>
                  <a:pt x="7234024" y="6319074"/>
                </a:lnTo>
                <a:lnTo>
                  <a:pt x="7230436" y="6322212"/>
                </a:lnTo>
                <a:lnTo>
                  <a:pt x="7233650" y="6323498"/>
                </a:lnTo>
                <a:lnTo>
                  <a:pt x="7237655" y="6322497"/>
                </a:lnTo>
                <a:lnTo>
                  <a:pt x="7242159" y="6319495"/>
                </a:lnTo>
                <a:lnTo>
                  <a:pt x="7244161" y="6316492"/>
                </a:lnTo>
                <a:lnTo>
                  <a:pt x="7245252" y="6318128"/>
                </a:lnTo>
                <a:lnTo>
                  <a:pt x="7245627" y="6317563"/>
                </a:lnTo>
                <a:lnTo>
                  <a:pt x="7247648" y="6320593"/>
                </a:lnTo>
                <a:lnTo>
                  <a:pt x="7250169" y="6325127"/>
                </a:lnTo>
                <a:lnTo>
                  <a:pt x="7253197" y="6333197"/>
                </a:lnTo>
                <a:lnTo>
                  <a:pt x="7252698" y="6336727"/>
                </a:lnTo>
                <a:lnTo>
                  <a:pt x="7250676" y="6336220"/>
                </a:lnTo>
                <a:lnTo>
                  <a:pt x="7249240" y="6335025"/>
                </a:lnTo>
                <a:lnTo>
                  <a:pt x="7249166" y="6335006"/>
                </a:lnTo>
                <a:lnTo>
                  <a:pt x="7244614" y="6331214"/>
                </a:lnTo>
                <a:lnTo>
                  <a:pt x="7243657" y="6336004"/>
                </a:lnTo>
                <a:lnTo>
                  <a:pt x="7245163" y="6337008"/>
                </a:lnTo>
                <a:lnTo>
                  <a:pt x="7249166" y="6339010"/>
                </a:lnTo>
                <a:lnTo>
                  <a:pt x="7249412" y="6339623"/>
                </a:lnTo>
                <a:lnTo>
                  <a:pt x="7250676" y="6340256"/>
                </a:lnTo>
                <a:lnTo>
                  <a:pt x="7251683" y="6342779"/>
                </a:lnTo>
                <a:lnTo>
                  <a:pt x="7247648" y="6345802"/>
                </a:lnTo>
                <a:lnTo>
                  <a:pt x="7243614" y="6344291"/>
                </a:lnTo>
                <a:lnTo>
                  <a:pt x="7239572" y="6341261"/>
                </a:lnTo>
                <a:lnTo>
                  <a:pt x="7235537" y="6339749"/>
                </a:lnTo>
                <a:lnTo>
                  <a:pt x="7230996" y="6339243"/>
                </a:lnTo>
                <a:lnTo>
                  <a:pt x="7228475" y="6339243"/>
                </a:lnTo>
                <a:lnTo>
                  <a:pt x="7225955" y="6339749"/>
                </a:lnTo>
                <a:lnTo>
                  <a:pt x="7225447" y="6342273"/>
                </a:lnTo>
                <a:lnTo>
                  <a:pt x="7223934" y="6347314"/>
                </a:lnTo>
                <a:lnTo>
                  <a:pt x="7222927" y="6348825"/>
                </a:lnTo>
                <a:lnTo>
                  <a:pt x="7218884" y="6349331"/>
                </a:lnTo>
                <a:lnTo>
                  <a:pt x="7214343" y="6350843"/>
                </a:lnTo>
                <a:lnTo>
                  <a:pt x="7210308" y="6352354"/>
                </a:lnTo>
                <a:lnTo>
                  <a:pt x="7200218" y="6349331"/>
                </a:lnTo>
                <a:lnTo>
                  <a:pt x="7194670" y="6346308"/>
                </a:lnTo>
                <a:lnTo>
                  <a:pt x="7194075" y="6345270"/>
                </a:lnTo>
                <a:lnTo>
                  <a:pt x="7193607" y="6345014"/>
                </a:lnTo>
                <a:lnTo>
                  <a:pt x="7191605" y="6341512"/>
                </a:lnTo>
                <a:lnTo>
                  <a:pt x="7195383" y="6337263"/>
                </a:lnTo>
                <a:lnTo>
                  <a:pt x="7190628" y="6333697"/>
                </a:lnTo>
                <a:lnTo>
                  <a:pt x="7187600" y="6330674"/>
                </a:lnTo>
                <a:lnTo>
                  <a:pt x="7187629" y="6330531"/>
                </a:lnTo>
                <a:lnTo>
                  <a:pt x="7186600" y="6329503"/>
                </a:lnTo>
                <a:lnTo>
                  <a:pt x="7187101" y="6327001"/>
                </a:lnTo>
                <a:lnTo>
                  <a:pt x="7187101" y="6323998"/>
                </a:lnTo>
                <a:lnTo>
                  <a:pt x="7186600" y="6320495"/>
                </a:lnTo>
                <a:lnTo>
                  <a:pt x="7184582" y="6317671"/>
                </a:lnTo>
                <a:lnTo>
                  <a:pt x="7182559" y="6316051"/>
                </a:lnTo>
                <a:lnTo>
                  <a:pt x="7179024" y="6315545"/>
                </a:lnTo>
                <a:lnTo>
                  <a:pt x="7175996" y="6316051"/>
                </a:lnTo>
                <a:lnTo>
                  <a:pt x="7174990" y="6315046"/>
                </a:lnTo>
                <a:lnTo>
                  <a:pt x="7174956" y="6314859"/>
                </a:lnTo>
                <a:lnTo>
                  <a:pt x="7174086" y="6313990"/>
                </a:lnTo>
                <a:lnTo>
                  <a:pt x="7173086" y="6308487"/>
                </a:lnTo>
                <a:lnTo>
                  <a:pt x="7172334" y="6306232"/>
                </a:lnTo>
                <a:lnTo>
                  <a:pt x="7168934" y="6304958"/>
                </a:lnTo>
                <a:lnTo>
                  <a:pt x="7164392" y="6303447"/>
                </a:lnTo>
                <a:lnTo>
                  <a:pt x="7160857" y="6303447"/>
                </a:lnTo>
                <a:lnTo>
                  <a:pt x="7161340" y="6302482"/>
                </a:lnTo>
                <a:lnTo>
                  <a:pt x="7160071" y="6302482"/>
                </a:lnTo>
                <a:lnTo>
                  <a:pt x="7160572" y="6301481"/>
                </a:lnTo>
                <a:lnTo>
                  <a:pt x="7164076" y="6293976"/>
                </a:lnTo>
                <a:lnTo>
                  <a:pt x="7165577" y="6291474"/>
                </a:lnTo>
                <a:lnTo>
                  <a:pt x="7164076" y="6288972"/>
                </a:lnTo>
                <a:lnTo>
                  <a:pt x="7162074" y="6282467"/>
                </a:lnTo>
                <a:lnTo>
                  <a:pt x="7161574" y="6279464"/>
                </a:lnTo>
                <a:lnTo>
                  <a:pt x="7159907" y="6275714"/>
                </a:lnTo>
                <a:lnTo>
                  <a:pt x="7156823" y="6275714"/>
                </a:lnTo>
                <a:lnTo>
                  <a:pt x="7149253" y="6279243"/>
                </a:lnTo>
                <a:lnTo>
                  <a:pt x="7145219" y="6278737"/>
                </a:lnTo>
                <a:lnTo>
                  <a:pt x="7135129" y="6272185"/>
                </a:lnTo>
                <a:lnTo>
                  <a:pt x="7135450" y="6272047"/>
                </a:lnTo>
                <a:lnTo>
                  <a:pt x="7134545" y="6271459"/>
                </a:lnTo>
                <a:lnTo>
                  <a:pt x="7138048" y="6269957"/>
                </a:lnTo>
                <a:lnTo>
                  <a:pt x="7142053" y="6265454"/>
                </a:lnTo>
                <a:lnTo>
                  <a:pt x="7145557" y="6262952"/>
                </a:lnTo>
                <a:lnTo>
                  <a:pt x="7154066" y="6261450"/>
                </a:lnTo>
                <a:lnTo>
                  <a:pt x="7156068" y="6258948"/>
                </a:lnTo>
                <a:lnTo>
                  <a:pt x="7154066" y="6255447"/>
                </a:lnTo>
                <a:lnTo>
                  <a:pt x="7156068" y="6254946"/>
                </a:lnTo>
                <a:lnTo>
                  <a:pt x="7159572" y="6252444"/>
                </a:lnTo>
                <a:lnTo>
                  <a:pt x="7157068" y="6249442"/>
                </a:lnTo>
                <a:lnTo>
                  <a:pt x="7156068" y="6247440"/>
                </a:lnTo>
                <a:lnTo>
                  <a:pt x="7155567" y="6245939"/>
                </a:lnTo>
                <a:lnTo>
                  <a:pt x="7156568" y="6243937"/>
                </a:lnTo>
                <a:lnTo>
                  <a:pt x="7158570" y="6244438"/>
                </a:lnTo>
                <a:lnTo>
                  <a:pt x="7158997" y="6244865"/>
                </a:lnTo>
                <a:lnTo>
                  <a:pt x="7159343" y="6244951"/>
                </a:lnTo>
                <a:lnTo>
                  <a:pt x="7160922" y="6246527"/>
                </a:lnTo>
                <a:lnTo>
                  <a:pt x="7162574" y="6246940"/>
                </a:lnTo>
                <a:lnTo>
                  <a:pt x="7165577" y="6245438"/>
                </a:lnTo>
                <a:close/>
                <a:moveTo>
                  <a:pt x="6360890" y="6209660"/>
                </a:moveTo>
                <a:lnTo>
                  <a:pt x="6361093" y="6209660"/>
                </a:lnTo>
                <a:lnTo>
                  <a:pt x="6363394" y="6209660"/>
                </a:lnTo>
                <a:lnTo>
                  <a:pt x="6363621" y="6209660"/>
                </a:lnTo>
                <a:lnTo>
                  <a:pt x="6364628" y="6210159"/>
                </a:lnTo>
                <a:lnTo>
                  <a:pt x="6370683" y="6215207"/>
                </a:lnTo>
                <a:lnTo>
                  <a:pt x="6379767" y="6218736"/>
                </a:lnTo>
                <a:lnTo>
                  <a:pt x="6383302" y="6220754"/>
                </a:lnTo>
                <a:lnTo>
                  <a:pt x="6385822" y="6225288"/>
                </a:lnTo>
                <a:lnTo>
                  <a:pt x="6386829" y="6227305"/>
                </a:lnTo>
                <a:lnTo>
                  <a:pt x="6388850" y="6228817"/>
                </a:lnTo>
                <a:lnTo>
                  <a:pt x="6389350" y="6231341"/>
                </a:lnTo>
                <a:lnTo>
                  <a:pt x="6387836" y="6240416"/>
                </a:lnTo>
                <a:lnTo>
                  <a:pt x="6388343" y="6244951"/>
                </a:lnTo>
                <a:lnTo>
                  <a:pt x="6391371" y="6253527"/>
                </a:lnTo>
                <a:lnTo>
                  <a:pt x="6391878" y="6258061"/>
                </a:lnTo>
                <a:lnTo>
                  <a:pt x="6391371" y="6262097"/>
                </a:lnTo>
                <a:lnTo>
                  <a:pt x="6387836" y="6271172"/>
                </a:lnTo>
                <a:lnTo>
                  <a:pt x="6387836" y="6275208"/>
                </a:lnTo>
                <a:lnTo>
                  <a:pt x="6388971" y="6276720"/>
                </a:lnTo>
                <a:lnTo>
                  <a:pt x="6390939" y="6277211"/>
                </a:lnTo>
                <a:lnTo>
                  <a:pt x="6393443" y="6277712"/>
                </a:lnTo>
                <a:lnTo>
                  <a:pt x="6394444" y="6278712"/>
                </a:lnTo>
                <a:lnTo>
                  <a:pt x="6394479" y="6278817"/>
                </a:lnTo>
                <a:lnTo>
                  <a:pt x="6394906" y="6279243"/>
                </a:lnTo>
                <a:lnTo>
                  <a:pt x="6395912" y="6282266"/>
                </a:lnTo>
                <a:lnTo>
                  <a:pt x="6395405" y="6284283"/>
                </a:lnTo>
                <a:lnTo>
                  <a:pt x="6395405" y="6286301"/>
                </a:lnTo>
                <a:lnTo>
                  <a:pt x="6394398" y="6293359"/>
                </a:lnTo>
                <a:lnTo>
                  <a:pt x="6393891" y="6295883"/>
                </a:lnTo>
                <a:lnTo>
                  <a:pt x="6392377" y="6296389"/>
                </a:lnTo>
                <a:lnTo>
                  <a:pt x="6390863" y="6297394"/>
                </a:lnTo>
                <a:lnTo>
                  <a:pt x="6389857" y="6299412"/>
                </a:lnTo>
                <a:lnTo>
                  <a:pt x="6389857" y="6301935"/>
                </a:lnTo>
                <a:lnTo>
                  <a:pt x="6389350" y="6303447"/>
                </a:lnTo>
                <a:lnTo>
                  <a:pt x="6386829" y="6304958"/>
                </a:lnTo>
                <a:lnTo>
                  <a:pt x="6382795" y="6306470"/>
                </a:lnTo>
                <a:lnTo>
                  <a:pt x="6381281" y="6307981"/>
                </a:lnTo>
                <a:lnTo>
                  <a:pt x="6379260" y="6309500"/>
                </a:lnTo>
                <a:lnTo>
                  <a:pt x="6378253" y="6311510"/>
                </a:lnTo>
                <a:lnTo>
                  <a:pt x="6376739" y="6312522"/>
                </a:lnTo>
                <a:lnTo>
                  <a:pt x="6374219" y="6313029"/>
                </a:lnTo>
                <a:lnTo>
                  <a:pt x="6370176" y="6313528"/>
                </a:lnTo>
                <a:lnTo>
                  <a:pt x="6350503" y="6323616"/>
                </a:lnTo>
                <a:lnTo>
                  <a:pt x="6345962" y="6322603"/>
                </a:lnTo>
                <a:lnTo>
                  <a:pt x="6342934" y="6319074"/>
                </a:lnTo>
                <a:lnTo>
                  <a:pt x="6341919" y="6316051"/>
                </a:lnTo>
                <a:lnTo>
                  <a:pt x="6339906" y="6307981"/>
                </a:lnTo>
                <a:lnTo>
                  <a:pt x="6340042" y="6307981"/>
                </a:lnTo>
                <a:lnTo>
                  <a:pt x="6339855" y="6307234"/>
                </a:lnTo>
                <a:lnTo>
                  <a:pt x="6342860" y="6307234"/>
                </a:lnTo>
                <a:lnTo>
                  <a:pt x="6344363" y="6303231"/>
                </a:lnTo>
                <a:lnTo>
                  <a:pt x="6344363" y="6295571"/>
                </a:lnTo>
                <a:lnTo>
                  <a:pt x="6342934" y="6290336"/>
                </a:lnTo>
                <a:lnTo>
                  <a:pt x="6339399" y="6288318"/>
                </a:lnTo>
                <a:lnTo>
                  <a:pt x="6335864" y="6286807"/>
                </a:lnTo>
                <a:lnTo>
                  <a:pt x="6332844" y="6283777"/>
                </a:lnTo>
                <a:lnTo>
                  <a:pt x="6332844" y="6283216"/>
                </a:lnTo>
                <a:lnTo>
                  <a:pt x="6332844" y="6280754"/>
                </a:lnTo>
                <a:lnTo>
                  <a:pt x="6332844" y="6280214"/>
                </a:lnTo>
                <a:lnTo>
                  <a:pt x="6333846" y="6268704"/>
                </a:lnTo>
                <a:lnTo>
                  <a:pt x="6335348" y="6266203"/>
                </a:lnTo>
                <a:lnTo>
                  <a:pt x="6337852" y="6264702"/>
                </a:lnTo>
                <a:lnTo>
                  <a:pt x="6338854" y="6259698"/>
                </a:lnTo>
                <a:lnTo>
                  <a:pt x="6338854" y="6251900"/>
                </a:lnTo>
                <a:lnTo>
                  <a:pt x="6338392" y="6250497"/>
                </a:lnTo>
                <a:lnTo>
                  <a:pt x="6336371" y="6247981"/>
                </a:lnTo>
                <a:lnTo>
                  <a:pt x="6335864" y="6247474"/>
                </a:lnTo>
                <a:lnTo>
                  <a:pt x="6335955" y="6247294"/>
                </a:lnTo>
                <a:lnTo>
                  <a:pt x="6335849" y="6247189"/>
                </a:lnTo>
                <a:lnTo>
                  <a:pt x="6336350" y="6246188"/>
                </a:lnTo>
                <a:lnTo>
                  <a:pt x="6338353" y="6243686"/>
                </a:lnTo>
                <a:lnTo>
                  <a:pt x="6338841" y="6242711"/>
                </a:lnTo>
                <a:lnTo>
                  <a:pt x="6337885" y="6238399"/>
                </a:lnTo>
                <a:lnTo>
                  <a:pt x="6337885" y="6238330"/>
                </a:lnTo>
                <a:lnTo>
                  <a:pt x="6337852" y="6238181"/>
                </a:lnTo>
                <a:lnTo>
                  <a:pt x="6337852" y="6236180"/>
                </a:lnTo>
                <a:lnTo>
                  <a:pt x="6340857" y="6234679"/>
                </a:lnTo>
                <a:lnTo>
                  <a:pt x="6344864" y="6234178"/>
                </a:lnTo>
                <a:lnTo>
                  <a:pt x="6348870" y="6231676"/>
                </a:lnTo>
                <a:lnTo>
                  <a:pt x="6353377" y="6228674"/>
                </a:lnTo>
                <a:lnTo>
                  <a:pt x="6355381" y="6226173"/>
                </a:lnTo>
                <a:lnTo>
                  <a:pt x="6354880" y="6222169"/>
                </a:lnTo>
                <a:lnTo>
                  <a:pt x="6353377" y="6217666"/>
                </a:lnTo>
                <a:lnTo>
                  <a:pt x="6352376" y="6212662"/>
                </a:lnTo>
                <a:lnTo>
                  <a:pt x="6354880" y="6210660"/>
                </a:lnTo>
                <a:lnTo>
                  <a:pt x="6356883" y="6210660"/>
                </a:lnTo>
                <a:close/>
                <a:moveTo>
                  <a:pt x="6874617" y="6039017"/>
                </a:moveTo>
                <a:lnTo>
                  <a:pt x="6884716" y="6041033"/>
                </a:lnTo>
                <a:lnTo>
                  <a:pt x="6893279" y="6039519"/>
                </a:lnTo>
                <a:lnTo>
                  <a:pt x="6898329" y="6039519"/>
                </a:lnTo>
                <a:lnTo>
                  <a:pt x="6903378" y="6041033"/>
                </a:lnTo>
                <a:lnTo>
                  <a:pt x="6904376" y="6040531"/>
                </a:lnTo>
                <a:lnTo>
                  <a:pt x="6905895" y="6040531"/>
                </a:lnTo>
                <a:lnTo>
                  <a:pt x="6907921" y="6040531"/>
                </a:lnTo>
                <a:lnTo>
                  <a:pt x="6909931" y="6041033"/>
                </a:lnTo>
                <a:lnTo>
                  <a:pt x="6909569" y="6041756"/>
                </a:lnTo>
                <a:lnTo>
                  <a:pt x="6910391" y="6041955"/>
                </a:lnTo>
                <a:lnTo>
                  <a:pt x="6909394" y="6043878"/>
                </a:lnTo>
                <a:lnTo>
                  <a:pt x="6908398" y="6044359"/>
                </a:lnTo>
                <a:lnTo>
                  <a:pt x="6907401" y="6044840"/>
                </a:lnTo>
                <a:lnTo>
                  <a:pt x="6894944" y="6044359"/>
                </a:lnTo>
                <a:lnTo>
                  <a:pt x="6893449" y="6045801"/>
                </a:lnTo>
                <a:lnTo>
                  <a:pt x="6890958" y="6049167"/>
                </a:lnTo>
                <a:lnTo>
                  <a:pt x="6889961" y="6050129"/>
                </a:lnTo>
                <a:lnTo>
                  <a:pt x="6885975" y="6050129"/>
                </a:lnTo>
                <a:lnTo>
                  <a:pt x="6880992" y="6048687"/>
                </a:lnTo>
                <a:lnTo>
                  <a:pt x="6877006" y="6046282"/>
                </a:lnTo>
                <a:lnTo>
                  <a:pt x="6876139" y="6045585"/>
                </a:lnTo>
                <a:lnTo>
                  <a:pt x="6876136" y="6045583"/>
                </a:lnTo>
                <a:lnTo>
                  <a:pt x="6876120" y="6045570"/>
                </a:lnTo>
                <a:lnTo>
                  <a:pt x="6874016" y="6043878"/>
                </a:lnTo>
                <a:lnTo>
                  <a:pt x="6873938" y="6043747"/>
                </a:lnTo>
                <a:lnTo>
                  <a:pt x="6873113" y="6043057"/>
                </a:lnTo>
                <a:lnTo>
                  <a:pt x="6871087" y="6039519"/>
                </a:lnTo>
                <a:close/>
                <a:moveTo>
                  <a:pt x="6627446" y="5978439"/>
                </a:moveTo>
                <a:lnTo>
                  <a:pt x="6628459" y="5978439"/>
                </a:lnTo>
                <a:lnTo>
                  <a:pt x="6630976" y="5979952"/>
                </a:lnTo>
                <a:lnTo>
                  <a:pt x="6633002" y="5980454"/>
                </a:lnTo>
                <a:lnTo>
                  <a:pt x="6634506" y="5981466"/>
                </a:lnTo>
                <a:lnTo>
                  <a:pt x="6635012" y="5982470"/>
                </a:lnTo>
                <a:lnTo>
                  <a:pt x="6634526" y="5982797"/>
                </a:lnTo>
                <a:lnTo>
                  <a:pt x="6634834" y="5983405"/>
                </a:lnTo>
                <a:lnTo>
                  <a:pt x="6633335" y="5984395"/>
                </a:lnTo>
                <a:lnTo>
                  <a:pt x="6633260" y="5984395"/>
                </a:lnTo>
                <a:lnTo>
                  <a:pt x="6634000" y="5987020"/>
                </a:lnTo>
                <a:lnTo>
                  <a:pt x="6635012" y="5987521"/>
                </a:lnTo>
                <a:lnTo>
                  <a:pt x="6634808" y="5988338"/>
                </a:lnTo>
                <a:lnTo>
                  <a:pt x="6634834" y="5988351"/>
                </a:lnTo>
                <a:lnTo>
                  <a:pt x="6634527" y="5989566"/>
                </a:lnTo>
                <a:lnTo>
                  <a:pt x="6635012" y="5990047"/>
                </a:lnTo>
                <a:lnTo>
                  <a:pt x="6636532" y="5990549"/>
                </a:lnTo>
                <a:lnTo>
                  <a:pt x="6639049" y="5990549"/>
                </a:lnTo>
                <a:lnTo>
                  <a:pt x="6640568" y="5990549"/>
                </a:lnTo>
                <a:lnTo>
                  <a:pt x="6640568" y="5991060"/>
                </a:lnTo>
                <a:lnTo>
                  <a:pt x="6640568" y="5992573"/>
                </a:lnTo>
                <a:lnTo>
                  <a:pt x="6641075" y="5993577"/>
                </a:lnTo>
                <a:lnTo>
                  <a:pt x="6643085" y="5995601"/>
                </a:lnTo>
                <a:lnTo>
                  <a:pt x="6644098" y="5998629"/>
                </a:lnTo>
                <a:lnTo>
                  <a:pt x="6644098" y="6001656"/>
                </a:lnTo>
                <a:lnTo>
                  <a:pt x="6643832" y="6001921"/>
                </a:lnTo>
                <a:lnTo>
                  <a:pt x="6643832" y="6002199"/>
                </a:lnTo>
                <a:lnTo>
                  <a:pt x="6642332" y="6003682"/>
                </a:lnTo>
                <a:lnTo>
                  <a:pt x="6642332" y="6002693"/>
                </a:lnTo>
                <a:lnTo>
                  <a:pt x="6641832" y="6002199"/>
                </a:lnTo>
                <a:lnTo>
                  <a:pt x="6641832" y="6001704"/>
                </a:lnTo>
                <a:lnTo>
                  <a:pt x="6640833" y="6000715"/>
                </a:lnTo>
                <a:lnTo>
                  <a:pt x="6635834" y="5997253"/>
                </a:lnTo>
                <a:lnTo>
                  <a:pt x="6630335" y="5994286"/>
                </a:lnTo>
                <a:lnTo>
                  <a:pt x="6624337" y="5993297"/>
                </a:lnTo>
                <a:lnTo>
                  <a:pt x="6617339" y="5994286"/>
                </a:lnTo>
                <a:lnTo>
                  <a:pt x="6615340" y="5995769"/>
                </a:lnTo>
                <a:lnTo>
                  <a:pt x="6614340" y="5996758"/>
                </a:lnTo>
                <a:lnTo>
                  <a:pt x="6612341" y="5996758"/>
                </a:lnTo>
                <a:lnTo>
                  <a:pt x="6610341" y="5996758"/>
                </a:lnTo>
                <a:lnTo>
                  <a:pt x="6607842" y="5994286"/>
                </a:lnTo>
                <a:lnTo>
                  <a:pt x="6606342" y="5994286"/>
                </a:lnTo>
                <a:lnTo>
                  <a:pt x="6602843" y="5994286"/>
                </a:lnTo>
                <a:lnTo>
                  <a:pt x="6596845" y="5995769"/>
                </a:lnTo>
                <a:lnTo>
                  <a:pt x="6593346" y="5995769"/>
                </a:lnTo>
                <a:lnTo>
                  <a:pt x="6593752" y="5995099"/>
                </a:lnTo>
                <a:lnTo>
                  <a:pt x="6593145" y="5995099"/>
                </a:lnTo>
                <a:lnTo>
                  <a:pt x="6594664" y="5992573"/>
                </a:lnTo>
                <a:lnTo>
                  <a:pt x="6602230" y="5987521"/>
                </a:lnTo>
                <a:lnTo>
                  <a:pt x="6606267" y="5983482"/>
                </a:lnTo>
                <a:lnTo>
                  <a:pt x="6608784" y="5982470"/>
                </a:lnTo>
                <a:lnTo>
                  <a:pt x="6611807" y="5980956"/>
                </a:lnTo>
                <a:lnTo>
                  <a:pt x="6624423" y="5979952"/>
                </a:lnTo>
                <a:lnTo>
                  <a:pt x="6626433" y="5979442"/>
                </a:lnTo>
                <a:close/>
                <a:moveTo>
                  <a:pt x="6633002" y="5946631"/>
                </a:moveTo>
                <a:lnTo>
                  <a:pt x="6634506" y="5948145"/>
                </a:lnTo>
                <a:lnTo>
                  <a:pt x="6634704" y="5948542"/>
                </a:lnTo>
                <a:lnTo>
                  <a:pt x="6634843" y="5948681"/>
                </a:lnTo>
                <a:lnTo>
                  <a:pt x="6635092" y="5949183"/>
                </a:lnTo>
                <a:lnTo>
                  <a:pt x="6636532" y="5949659"/>
                </a:lnTo>
                <a:lnTo>
                  <a:pt x="6644605" y="5952686"/>
                </a:lnTo>
                <a:lnTo>
                  <a:pt x="6647628" y="5952686"/>
                </a:lnTo>
                <a:lnTo>
                  <a:pt x="6657711" y="5950671"/>
                </a:lnTo>
                <a:lnTo>
                  <a:pt x="6660735" y="5950671"/>
                </a:lnTo>
                <a:lnTo>
                  <a:pt x="6662761" y="5952185"/>
                </a:lnTo>
                <a:lnTo>
                  <a:pt x="6665278" y="5953197"/>
                </a:lnTo>
                <a:lnTo>
                  <a:pt x="6665647" y="5953688"/>
                </a:lnTo>
                <a:lnTo>
                  <a:pt x="6665977" y="5953821"/>
                </a:lnTo>
                <a:lnTo>
                  <a:pt x="6672102" y="5962046"/>
                </a:lnTo>
                <a:lnTo>
                  <a:pt x="6671081" y="5962560"/>
                </a:lnTo>
                <a:lnTo>
                  <a:pt x="6666487" y="5963588"/>
                </a:lnTo>
                <a:lnTo>
                  <a:pt x="6658321" y="5963588"/>
                </a:lnTo>
                <a:lnTo>
                  <a:pt x="6655769" y="5965130"/>
                </a:lnTo>
                <a:lnTo>
                  <a:pt x="6647603" y="5972326"/>
                </a:lnTo>
                <a:lnTo>
                  <a:pt x="6643009" y="5975410"/>
                </a:lnTo>
                <a:lnTo>
                  <a:pt x="6636884" y="5973354"/>
                </a:lnTo>
                <a:lnTo>
                  <a:pt x="6634843" y="5972326"/>
                </a:lnTo>
                <a:lnTo>
                  <a:pt x="6628718" y="5969756"/>
                </a:lnTo>
                <a:lnTo>
                  <a:pt x="6628496" y="5968861"/>
                </a:lnTo>
                <a:lnTo>
                  <a:pt x="6628459" y="5968845"/>
                </a:lnTo>
                <a:lnTo>
                  <a:pt x="6627953" y="5966821"/>
                </a:lnTo>
                <a:lnTo>
                  <a:pt x="6627544" y="5964782"/>
                </a:lnTo>
                <a:lnTo>
                  <a:pt x="6625656" y="5960504"/>
                </a:lnTo>
                <a:lnTo>
                  <a:pt x="6625727" y="5960412"/>
                </a:lnTo>
                <a:lnTo>
                  <a:pt x="6625436" y="5959754"/>
                </a:lnTo>
                <a:lnTo>
                  <a:pt x="6630967" y="5952697"/>
                </a:lnTo>
                <a:lnTo>
                  <a:pt x="6630760" y="5952279"/>
                </a:lnTo>
                <a:lnTo>
                  <a:pt x="6630748" y="5952230"/>
                </a:lnTo>
                <a:lnTo>
                  <a:pt x="6630470" y="5951674"/>
                </a:lnTo>
                <a:lnTo>
                  <a:pt x="6629963" y="5949659"/>
                </a:lnTo>
                <a:lnTo>
                  <a:pt x="6629963" y="5948646"/>
                </a:lnTo>
                <a:lnTo>
                  <a:pt x="6630976" y="5947133"/>
                </a:lnTo>
                <a:close/>
                <a:moveTo>
                  <a:pt x="7214609" y="5591987"/>
                </a:moveTo>
                <a:lnTo>
                  <a:pt x="7214609" y="5592223"/>
                </a:lnTo>
                <a:lnTo>
                  <a:pt x="7215622" y="5593737"/>
                </a:lnTo>
                <a:lnTo>
                  <a:pt x="7216635" y="5594749"/>
                </a:lnTo>
                <a:lnTo>
                  <a:pt x="7219152" y="5595251"/>
                </a:lnTo>
                <a:lnTo>
                  <a:pt x="7221669" y="5596263"/>
                </a:lnTo>
                <a:lnTo>
                  <a:pt x="7224692" y="5596765"/>
                </a:lnTo>
                <a:lnTo>
                  <a:pt x="7227710" y="5603285"/>
                </a:lnTo>
                <a:lnTo>
                  <a:pt x="7227648" y="5602969"/>
                </a:lnTo>
                <a:lnTo>
                  <a:pt x="7224611" y="5596412"/>
                </a:lnTo>
                <a:lnTo>
                  <a:pt x="7221596" y="5595902"/>
                </a:lnTo>
                <a:lnTo>
                  <a:pt x="7219054" y="5594897"/>
                </a:lnTo>
                <a:lnTo>
                  <a:pt x="7216534" y="5594386"/>
                </a:lnTo>
                <a:lnTo>
                  <a:pt x="7215521" y="5593381"/>
                </a:lnTo>
                <a:close/>
                <a:moveTo>
                  <a:pt x="7213616" y="5588535"/>
                </a:moveTo>
                <a:lnTo>
                  <a:pt x="7213596" y="5588694"/>
                </a:lnTo>
                <a:lnTo>
                  <a:pt x="7214530" y="5590552"/>
                </a:lnTo>
                <a:lnTo>
                  <a:pt x="7214530" y="5590350"/>
                </a:lnTo>
                <a:close/>
                <a:moveTo>
                  <a:pt x="7212063" y="5576342"/>
                </a:moveTo>
                <a:lnTo>
                  <a:pt x="7212092" y="5576575"/>
                </a:lnTo>
                <a:lnTo>
                  <a:pt x="7213105" y="5578088"/>
                </a:lnTo>
                <a:lnTo>
                  <a:pt x="7213596" y="5579101"/>
                </a:lnTo>
                <a:lnTo>
                  <a:pt x="7214506" y="5580460"/>
                </a:lnTo>
                <a:lnTo>
                  <a:pt x="7214530" y="5580268"/>
                </a:lnTo>
                <a:lnTo>
                  <a:pt x="7213518" y="5578752"/>
                </a:lnTo>
                <a:lnTo>
                  <a:pt x="7213001" y="5577747"/>
                </a:lnTo>
                <a:close/>
                <a:moveTo>
                  <a:pt x="7197400" y="5560629"/>
                </a:moveTo>
                <a:lnTo>
                  <a:pt x="7197466" y="5560926"/>
                </a:lnTo>
                <a:lnTo>
                  <a:pt x="7200996" y="5563954"/>
                </a:lnTo>
                <a:lnTo>
                  <a:pt x="7208562" y="5568495"/>
                </a:lnTo>
                <a:lnTo>
                  <a:pt x="7210572" y="5571021"/>
                </a:lnTo>
                <a:lnTo>
                  <a:pt x="7211523" y="5572441"/>
                </a:lnTo>
                <a:lnTo>
                  <a:pt x="7211493" y="5572195"/>
                </a:lnTo>
                <a:lnTo>
                  <a:pt x="7210481" y="5570680"/>
                </a:lnTo>
                <a:lnTo>
                  <a:pt x="7208456" y="5568159"/>
                </a:lnTo>
                <a:lnTo>
                  <a:pt x="7200896" y="5563612"/>
                </a:lnTo>
                <a:close/>
                <a:moveTo>
                  <a:pt x="7192923" y="5529592"/>
                </a:moveTo>
                <a:lnTo>
                  <a:pt x="7192923" y="5529620"/>
                </a:lnTo>
                <a:lnTo>
                  <a:pt x="7197466" y="5541739"/>
                </a:lnTo>
                <a:lnTo>
                  <a:pt x="7199439" y="5544711"/>
                </a:lnTo>
                <a:lnTo>
                  <a:pt x="7199388" y="5544452"/>
                </a:lnTo>
                <a:lnTo>
                  <a:pt x="7197363" y="5541421"/>
                </a:lnTo>
                <a:close/>
                <a:moveTo>
                  <a:pt x="7190410" y="5525389"/>
                </a:moveTo>
                <a:lnTo>
                  <a:pt x="7190391" y="5525580"/>
                </a:lnTo>
                <a:lnTo>
                  <a:pt x="7192818" y="5528001"/>
                </a:lnTo>
                <a:lnTo>
                  <a:pt x="7192818" y="5527797"/>
                </a:lnTo>
                <a:close/>
                <a:moveTo>
                  <a:pt x="7181836" y="5500287"/>
                </a:moveTo>
                <a:lnTo>
                  <a:pt x="7181827" y="5500338"/>
                </a:lnTo>
                <a:lnTo>
                  <a:pt x="7183837" y="5503877"/>
                </a:lnTo>
                <a:lnTo>
                  <a:pt x="7191404" y="5507916"/>
                </a:lnTo>
                <a:lnTo>
                  <a:pt x="7193307" y="5512183"/>
                </a:lnTo>
                <a:lnTo>
                  <a:pt x="7193313" y="5512163"/>
                </a:lnTo>
                <a:lnTo>
                  <a:pt x="7191310" y="5507632"/>
                </a:lnTo>
                <a:lnTo>
                  <a:pt x="7183728" y="5503596"/>
                </a:lnTo>
                <a:close/>
                <a:moveTo>
                  <a:pt x="6509915" y="5499560"/>
                </a:moveTo>
                <a:lnTo>
                  <a:pt x="6509915" y="5499837"/>
                </a:lnTo>
                <a:lnTo>
                  <a:pt x="6512432" y="5499837"/>
                </a:lnTo>
                <a:lnTo>
                  <a:pt x="6514069" y="5499837"/>
                </a:lnTo>
                <a:lnTo>
                  <a:pt x="6513933" y="5499560"/>
                </a:lnTo>
                <a:lnTo>
                  <a:pt x="6511908" y="5499560"/>
                </a:lnTo>
                <a:close/>
                <a:moveTo>
                  <a:pt x="6488599" y="5490620"/>
                </a:moveTo>
                <a:lnTo>
                  <a:pt x="6488736" y="5490754"/>
                </a:lnTo>
                <a:lnTo>
                  <a:pt x="6492757" y="5492268"/>
                </a:lnTo>
                <a:lnTo>
                  <a:pt x="6500830" y="5493271"/>
                </a:lnTo>
                <a:lnTo>
                  <a:pt x="6505090" y="5494220"/>
                </a:lnTo>
                <a:lnTo>
                  <a:pt x="6504843" y="5494008"/>
                </a:lnTo>
                <a:lnTo>
                  <a:pt x="6500298" y="5493003"/>
                </a:lnTo>
                <a:lnTo>
                  <a:pt x="6492220" y="5491982"/>
                </a:lnTo>
                <a:close/>
                <a:moveTo>
                  <a:pt x="7034820" y="5486941"/>
                </a:moveTo>
                <a:lnTo>
                  <a:pt x="7033312" y="5487451"/>
                </a:lnTo>
                <a:lnTo>
                  <a:pt x="7023210" y="5488967"/>
                </a:lnTo>
                <a:close/>
                <a:moveTo>
                  <a:pt x="6779934" y="5469791"/>
                </a:moveTo>
                <a:lnTo>
                  <a:pt x="6776897" y="5471307"/>
                </a:lnTo>
                <a:lnTo>
                  <a:pt x="6775884" y="5473317"/>
                </a:lnTo>
                <a:lnTo>
                  <a:pt x="6776401" y="5476348"/>
                </a:lnTo>
                <a:lnTo>
                  <a:pt x="6777909" y="5478374"/>
                </a:lnTo>
                <a:lnTo>
                  <a:pt x="6780429" y="5479379"/>
                </a:lnTo>
                <a:lnTo>
                  <a:pt x="6772869" y="5480384"/>
                </a:lnTo>
                <a:lnTo>
                  <a:pt x="6770844" y="5479379"/>
                </a:lnTo>
                <a:lnTo>
                  <a:pt x="6769693" y="5478612"/>
                </a:lnTo>
                <a:lnTo>
                  <a:pt x="6769702" y="5478635"/>
                </a:lnTo>
                <a:lnTo>
                  <a:pt x="6771206" y="5479647"/>
                </a:lnTo>
                <a:lnTo>
                  <a:pt x="6773232" y="5480650"/>
                </a:lnTo>
                <a:lnTo>
                  <a:pt x="6780798" y="5479647"/>
                </a:lnTo>
                <a:lnTo>
                  <a:pt x="6787351" y="5480650"/>
                </a:lnTo>
                <a:lnTo>
                  <a:pt x="6790375" y="5482164"/>
                </a:lnTo>
                <a:lnTo>
                  <a:pt x="6794918" y="5484188"/>
                </a:lnTo>
                <a:lnTo>
                  <a:pt x="6807533" y="5484690"/>
                </a:lnTo>
                <a:lnTo>
                  <a:pt x="6812076" y="5485702"/>
                </a:lnTo>
                <a:lnTo>
                  <a:pt x="6815099" y="5487718"/>
                </a:lnTo>
                <a:lnTo>
                  <a:pt x="6818629" y="5488228"/>
                </a:lnTo>
                <a:lnTo>
                  <a:pt x="6820640" y="5485200"/>
                </a:lnTo>
                <a:lnTo>
                  <a:pt x="6821653" y="5484690"/>
                </a:lnTo>
                <a:lnTo>
                  <a:pt x="6824676" y="5484188"/>
                </a:lnTo>
                <a:lnTo>
                  <a:pt x="6829219" y="5484188"/>
                </a:lnTo>
                <a:lnTo>
                  <a:pt x="6836279" y="5486204"/>
                </a:lnTo>
                <a:lnTo>
                  <a:pt x="6849908" y="5487718"/>
                </a:lnTo>
                <a:lnTo>
                  <a:pt x="6853944" y="5487216"/>
                </a:lnTo>
                <a:lnTo>
                  <a:pt x="6863521" y="5473583"/>
                </a:lnTo>
                <a:lnTo>
                  <a:pt x="6865040" y="5472571"/>
                </a:lnTo>
                <a:lnTo>
                  <a:pt x="6867557" y="5473081"/>
                </a:lnTo>
                <a:lnTo>
                  <a:pt x="6870074" y="5473583"/>
                </a:lnTo>
                <a:lnTo>
                  <a:pt x="6871593" y="5474595"/>
                </a:lnTo>
                <a:lnTo>
                  <a:pt x="6874110" y="5473583"/>
                </a:lnTo>
                <a:lnTo>
                  <a:pt x="6876643" y="5472069"/>
                </a:lnTo>
                <a:lnTo>
                  <a:pt x="6877656" y="5472069"/>
                </a:lnTo>
                <a:lnTo>
                  <a:pt x="6880173" y="5472571"/>
                </a:lnTo>
                <a:lnTo>
                  <a:pt x="6884716" y="5475097"/>
                </a:lnTo>
                <a:lnTo>
                  <a:pt x="6886220" y="5475607"/>
                </a:lnTo>
                <a:lnTo>
                  <a:pt x="6902365" y="5475607"/>
                </a:lnTo>
                <a:lnTo>
                  <a:pt x="6905388" y="5477623"/>
                </a:lnTo>
                <a:lnTo>
                  <a:pt x="6911957" y="5483176"/>
                </a:lnTo>
                <a:lnTo>
                  <a:pt x="6915978" y="5485702"/>
                </a:lnTo>
                <a:lnTo>
                  <a:pt x="6920015" y="5485702"/>
                </a:lnTo>
                <a:lnTo>
                  <a:pt x="6925570" y="5485702"/>
                </a:lnTo>
                <a:lnTo>
                  <a:pt x="6929508" y="5486191"/>
                </a:lnTo>
                <a:lnTo>
                  <a:pt x="6929337" y="5485936"/>
                </a:lnTo>
                <a:lnTo>
                  <a:pt x="6925288" y="5485425"/>
                </a:lnTo>
                <a:lnTo>
                  <a:pt x="6919752" y="5485425"/>
                </a:lnTo>
                <a:lnTo>
                  <a:pt x="6915702" y="5485425"/>
                </a:lnTo>
                <a:lnTo>
                  <a:pt x="6911674" y="5482905"/>
                </a:lnTo>
                <a:lnTo>
                  <a:pt x="6905104" y="5477353"/>
                </a:lnTo>
                <a:lnTo>
                  <a:pt x="6902089" y="5475343"/>
                </a:lnTo>
                <a:lnTo>
                  <a:pt x="6885934" y="5475343"/>
                </a:lnTo>
                <a:lnTo>
                  <a:pt x="6884404" y="5474832"/>
                </a:lnTo>
                <a:lnTo>
                  <a:pt x="6879881" y="5472312"/>
                </a:lnTo>
                <a:lnTo>
                  <a:pt x="6877339" y="5471817"/>
                </a:lnTo>
                <a:lnTo>
                  <a:pt x="6876326" y="5471817"/>
                </a:lnTo>
                <a:lnTo>
                  <a:pt x="6873806" y="5473317"/>
                </a:lnTo>
                <a:lnTo>
                  <a:pt x="6871286" y="5474338"/>
                </a:lnTo>
                <a:lnTo>
                  <a:pt x="6869778" y="5473317"/>
                </a:lnTo>
                <a:lnTo>
                  <a:pt x="6867258" y="5472822"/>
                </a:lnTo>
                <a:lnTo>
                  <a:pt x="6864738" y="5472312"/>
                </a:lnTo>
                <a:lnTo>
                  <a:pt x="6863208" y="5473317"/>
                </a:lnTo>
                <a:lnTo>
                  <a:pt x="6853623" y="5486941"/>
                </a:lnTo>
                <a:lnTo>
                  <a:pt x="6849595" y="5487451"/>
                </a:lnTo>
                <a:lnTo>
                  <a:pt x="6835960" y="5485936"/>
                </a:lnTo>
                <a:lnTo>
                  <a:pt x="6828895" y="5483910"/>
                </a:lnTo>
                <a:lnTo>
                  <a:pt x="6824350" y="5483910"/>
                </a:lnTo>
                <a:lnTo>
                  <a:pt x="6821313" y="5484420"/>
                </a:lnTo>
                <a:lnTo>
                  <a:pt x="6820300" y="5484931"/>
                </a:lnTo>
                <a:lnTo>
                  <a:pt x="6818297" y="5487946"/>
                </a:lnTo>
                <a:lnTo>
                  <a:pt x="6815260" y="5483910"/>
                </a:lnTo>
                <a:lnTo>
                  <a:pt x="6811232" y="5479379"/>
                </a:lnTo>
                <a:lnTo>
                  <a:pt x="6806687" y="5476348"/>
                </a:lnTo>
                <a:lnTo>
                  <a:pt x="6800634" y="5475343"/>
                </a:lnTo>
                <a:lnTo>
                  <a:pt x="6794560" y="5477353"/>
                </a:lnTo>
                <a:lnTo>
                  <a:pt x="6792039" y="5476348"/>
                </a:lnTo>
                <a:lnTo>
                  <a:pt x="6791027" y="5474832"/>
                </a:lnTo>
                <a:lnTo>
                  <a:pt x="6789519" y="5471307"/>
                </a:lnTo>
                <a:lnTo>
                  <a:pt x="6786482" y="5469791"/>
                </a:lnTo>
                <a:close/>
                <a:moveTo>
                  <a:pt x="6757726" y="5469281"/>
                </a:moveTo>
                <a:lnTo>
                  <a:pt x="6753676" y="5469791"/>
                </a:lnTo>
                <a:lnTo>
                  <a:pt x="6739546" y="5473317"/>
                </a:lnTo>
                <a:lnTo>
                  <a:pt x="6730973" y="5472822"/>
                </a:lnTo>
                <a:lnTo>
                  <a:pt x="6721939" y="5469303"/>
                </a:lnTo>
                <a:lnTo>
                  <a:pt x="6722278" y="5469543"/>
                </a:lnTo>
                <a:lnTo>
                  <a:pt x="6731364" y="5473081"/>
                </a:lnTo>
                <a:lnTo>
                  <a:pt x="6739943" y="5473583"/>
                </a:lnTo>
                <a:lnTo>
                  <a:pt x="6754063" y="5470053"/>
                </a:lnTo>
                <a:lnTo>
                  <a:pt x="6758099" y="5469543"/>
                </a:lnTo>
                <a:lnTo>
                  <a:pt x="6762135" y="5470053"/>
                </a:lnTo>
                <a:lnTo>
                  <a:pt x="6766333" y="5472380"/>
                </a:lnTo>
                <a:lnTo>
                  <a:pt x="6766299" y="5472312"/>
                </a:lnTo>
                <a:lnTo>
                  <a:pt x="6761754" y="5469791"/>
                </a:lnTo>
                <a:close/>
                <a:moveTo>
                  <a:pt x="6458314" y="5465908"/>
                </a:moveTo>
                <a:lnTo>
                  <a:pt x="6458455" y="5466014"/>
                </a:lnTo>
                <a:lnTo>
                  <a:pt x="6466069" y="5468869"/>
                </a:lnTo>
                <a:lnTo>
                  <a:pt x="6465984" y="5468786"/>
                </a:lnTo>
                <a:close/>
                <a:moveTo>
                  <a:pt x="7078245" y="5465755"/>
                </a:moveTo>
                <a:lnTo>
                  <a:pt x="7076220" y="5466265"/>
                </a:lnTo>
                <a:lnTo>
                  <a:pt x="7072688" y="5468276"/>
                </a:lnTo>
                <a:lnTo>
                  <a:pt x="7070168" y="5468786"/>
                </a:lnTo>
                <a:lnTo>
                  <a:pt x="7065106" y="5468276"/>
                </a:lnTo>
                <a:lnTo>
                  <a:pt x="7063102" y="5468786"/>
                </a:lnTo>
                <a:lnTo>
                  <a:pt x="7060065" y="5469791"/>
                </a:lnTo>
                <a:lnTo>
                  <a:pt x="7057545" y="5472312"/>
                </a:lnTo>
                <a:lnTo>
                  <a:pt x="7054508" y="5475837"/>
                </a:lnTo>
                <a:lnTo>
                  <a:pt x="7053000" y="5478374"/>
                </a:lnTo>
                <a:lnTo>
                  <a:pt x="7050480" y="5489972"/>
                </a:lnTo>
                <a:lnTo>
                  <a:pt x="7048455" y="5491982"/>
                </a:lnTo>
                <a:lnTo>
                  <a:pt x="7045439" y="5488967"/>
                </a:lnTo>
                <a:lnTo>
                  <a:pt x="7041885" y="5487451"/>
                </a:lnTo>
                <a:lnTo>
                  <a:pt x="7037857" y="5486941"/>
                </a:lnTo>
                <a:lnTo>
                  <a:pt x="7034820" y="5486941"/>
                </a:lnTo>
                <a:lnTo>
                  <a:pt x="7030792" y="5484931"/>
                </a:lnTo>
                <a:lnTo>
                  <a:pt x="7026742" y="5483910"/>
                </a:lnTo>
                <a:lnTo>
                  <a:pt x="7023210" y="5482410"/>
                </a:lnTo>
                <a:lnTo>
                  <a:pt x="7018686" y="5482410"/>
                </a:lnTo>
                <a:lnTo>
                  <a:pt x="7015154" y="5481389"/>
                </a:lnTo>
                <a:lnTo>
                  <a:pt x="7010609" y="5476348"/>
                </a:lnTo>
                <a:lnTo>
                  <a:pt x="7006064" y="5475343"/>
                </a:lnTo>
                <a:lnTo>
                  <a:pt x="7003544" y="5475343"/>
                </a:lnTo>
                <a:lnTo>
                  <a:pt x="7002014" y="5475343"/>
                </a:lnTo>
                <a:lnTo>
                  <a:pt x="7000506" y="5474338"/>
                </a:lnTo>
                <a:lnTo>
                  <a:pt x="6994454" y="5469791"/>
                </a:lnTo>
                <a:lnTo>
                  <a:pt x="6992429" y="5469791"/>
                </a:lnTo>
                <a:lnTo>
                  <a:pt x="6990921" y="5471817"/>
                </a:lnTo>
                <a:lnTo>
                  <a:pt x="6991416" y="5473317"/>
                </a:lnTo>
                <a:lnTo>
                  <a:pt x="6997986" y="5482410"/>
                </a:lnTo>
                <a:lnTo>
                  <a:pt x="6988401" y="5498539"/>
                </a:lnTo>
                <a:lnTo>
                  <a:pt x="6982326" y="5496018"/>
                </a:lnTo>
                <a:lnTo>
                  <a:pt x="6979806" y="5495013"/>
                </a:lnTo>
                <a:lnTo>
                  <a:pt x="6976790" y="5495013"/>
                </a:lnTo>
                <a:lnTo>
                  <a:pt x="6973753" y="5496529"/>
                </a:lnTo>
                <a:lnTo>
                  <a:pt x="6972245" y="5497534"/>
                </a:lnTo>
                <a:lnTo>
                  <a:pt x="6971728" y="5499560"/>
                </a:lnTo>
                <a:lnTo>
                  <a:pt x="6970221" y="5500565"/>
                </a:lnTo>
                <a:lnTo>
                  <a:pt x="6964663" y="5500565"/>
                </a:lnTo>
                <a:lnTo>
                  <a:pt x="6960118" y="5497039"/>
                </a:lnTo>
                <a:lnTo>
                  <a:pt x="6954582" y="5494503"/>
                </a:lnTo>
                <a:lnTo>
                  <a:pt x="6948013" y="5497039"/>
                </a:lnTo>
                <a:lnTo>
                  <a:pt x="6944480" y="5493498"/>
                </a:lnTo>
                <a:lnTo>
                  <a:pt x="6942455" y="5491488"/>
                </a:lnTo>
                <a:lnTo>
                  <a:pt x="6940947" y="5490977"/>
                </a:lnTo>
                <a:lnTo>
                  <a:pt x="6935390" y="5490977"/>
                </a:lnTo>
                <a:lnTo>
                  <a:pt x="6932448" y="5490479"/>
                </a:lnTo>
                <a:lnTo>
                  <a:pt x="6932630" y="5490754"/>
                </a:lnTo>
                <a:lnTo>
                  <a:pt x="6935654" y="5491256"/>
                </a:lnTo>
                <a:lnTo>
                  <a:pt x="6941209" y="5491256"/>
                </a:lnTo>
                <a:lnTo>
                  <a:pt x="6942714" y="5491757"/>
                </a:lnTo>
                <a:lnTo>
                  <a:pt x="6944739" y="5493782"/>
                </a:lnTo>
                <a:lnTo>
                  <a:pt x="6948269" y="5497311"/>
                </a:lnTo>
                <a:lnTo>
                  <a:pt x="6954823" y="5494785"/>
                </a:lnTo>
                <a:lnTo>
                  <a:pt x="6960378" y="5497311"/>
                </a:lnTo>
                <a:lnTo>
                  <a:pt x="6964921" y="5500849"/>
                </a:lnTo>
                <a:lnTo>
                  <a:pt x="6970462" y="5500849"/>
                </a:lnTo>
                <a:lnTo>
                  <a:pt x="6971981" y="5499837"/>
                </a:lnTo>
                <a:lnTo>
                  <a:pt x="6972488" y="5497821"/>
                </a:lnTo>
                <a:lnTo>
                  <a:pt x="6973992" y="5496809"/>
                </a:lnTo>
                <a:lnTo>
                  <a:pt x="6977015" y="5495295"/>
                </a:lnTo>
                <a:lnTo>
                  <a:pt x="6980054" y="5495295"/>
                </a:lnTo>
                <a:lnTo>
                  <a:pt x="6982571" y="5496299"/>
                </a:lnTo>
                <a:lnTo>
                  <a:pt x="6988618" y="5498825"/>
                </a:lnTo>
                <a:lnTo>
                  <a:pt x="6987620" y="5504889"/>
                </a:lnTo>
                <a:lnTo>
                  <a:pt x="6988127" y="5512458"/>
                </a:lnTo>
                <a:lnTo>
                  <a:pt x="6989631" y="5516999"/>
                </a:lnTo>
                <a:lnTo>
                  <a:pt x="6998210" y="5525079"/>
                </a:lnTo>
                <a:lnTo>
                  <a:pt x="7001233" y="5526091"/>
                </a:lnTo>
                <a:lnTo>
                  <a:pt x="7014355" y="5523063"/>
                </a:lnTo>
                <a:lnTo>
                  <a:pt x="7019389" y="5522051"/>
                </a:lnTo>
                <a:lnTo>
                  <a:pt x="7017885" y="5520027"/>
                </a:lnTo>
                <a:lnTo>
                  <a:pt x="7015859" y="5519525"/>
                </a:lnTo>
                <a:lnTo>
                  <a:pt x="7009812" y="5519525"/>
                </a:lnTo>
                <a:lnTo>
                  <a:pt x="7006789" y="5518513"/>
                </a:lnTo>
                <a:lnTo>
                  <a:pt x="7003750" y="5516999"/>
                </a:lnTo>
                <a:lnTo>
                  <a:pt x="7001740" y="5515996"/>
                </a:lnTo>
                <a:lnTo>
                  <a:pt x="7000220" y="5513470"/>
                </a:lnTo>
                <a:lnTo>
                  <a:pt x="6998210" y="5510944"/>
                </a:lnTo>
                <a:lnTo>
                  <a:pt x="6997703" y="5508928"/>
                </a:lnTo>
                <a:lnTo>
                  <a:pt x="6997197" y="5503877"/>
                </a:lnTo>
                <a:lnTo>
                  <a:pt x="6996690" y="5502864"/>
                </a:lnTo>
                <a:lnTo>
                  <a:pt x="6995693" y="5501351"/>
                </a:lnTo>
                <a:lnTo>
                  <a:pt x="6995693" y="5500338"/>
                </a:lnTo>
                <a:lnTo>
                  <a:pt x="6995693" y="5498323"/>
                </a:lnTo>
                <a:lnTo>
                  <a:pt x="6996690" y="5497311"/>
                </a:lnTo>
                <a:lnTo>
                  <a:pt x="6998210" y="5494785"/>
                </a:lnTo>
                <a:lnTo>
                  <a:pt x="6998716" y="5493782"/>
                </a:lnTo>
                <a:lnTo>
                  <a:pt x="6999223" y="5491757"/>
                </a:lnTo>
                <a:lnTo>
                  <a:pt x="7004257" y="5487216"/>
                </a:lnTo>
                <a:lnTo>
                  <a:pt x="7004763" y="5486204"/>
                </a:lnTo>
                <a:lnTo>
                  <a:pt x="7005270" y="5485702"/>
                </a:lnTo>
                <a:lnTo>
                  <a:pt x="7006789" y="5485200"/>
                </a:lnTo>
                <a:lnTo>
                  <a:pt x="7009306" y="5485200"/>
                </a:lnTo>
                <a:lnTo>
                  <a:pt x="7010826" y="5487216"/>
                </a:lnTo>
                <a:lnTo>
                  <a:pt x="7013342" y="5489231"/>
                </a:lnTo>
                <a:lnTo>
                  <a:pt x="7016872" y="5490243"/>
                </a:lnTo>
                <a:lnTo>
                  <a:pt x="7023426" y="5489231"/>
                </a:lnTo>
                <a:lnTo>
                  <a:pt x="7033524" y="5487718"/>
                </a:lnTo>
                <a:lnTo>
                  <a:pt x="7035028" y="5487216"/>
                </a:lnTo>
                <a:lnTo>
                  <a:pt x="7038052" y="5487216"/>
                </a:lnTo>
                <a:lnTo>
                  <a:pt x="7042088" y="5487718"/>
                </a:lnTo>
                <a:lnTo>
                  <a:pt x="7045618" y="5489231"/>
                </a:lnTo>
                <a:lnTo>
                  <a:pt x="7048657" y="5492268"/>
                </a:lnTo>
                <a:lnTo>
                  <a:pt x="7050668" y="5490243"/>
                </a:lnTo>
                <a:lnTo>
                  <a:pt x="7053184" y="5478635"/>
                </a:lnTo>
                <a:lnTo>
                  <a:pt x="7054704" y="5476109"/>
                </a:lnTo>
                <a:lnTo>
                  <a:pt x="7057727" y="5472571"/>
                </a:lnTo>
                <a:lnTo>
                  <a:pt x="7060260" y="5470053"/>
                </a:lnTo>
                <a:lnTo>
                  <a:pt x="7063283" y="5469041"/>
                </a:lnTo>
                <a:lnTo>
                  <a:pt x="7065294" y="5468540"/>
                </a:lnTo>
                <a:lnTo>
                  <a:pt x="7070343" y="5469041"/>
                </a:lnTo>
                <a:lnTo>
                  <a:pt x="7072860" y="5468540"/>
                </a:lnTo>
                <a:lnTo>
                  <a:pt x="7076390" y="5466515"/>
                </a:lnTo>
                <a:lnTo>
                  <a:pt x="7078416" y="5466014"/>
                </a:lnTo>
                <a:lnTo>
                  <a:pt x="7081946" y="5466515"/>
                </a:lnTo>
                <a:lnTo>
                  <a:pt x="7085476" y="5468540"/>
                </a:lnTo>
                <a:lnTo>
                  <a:pt x="7088361" y="5471429"/>
                </a:lnTo>
                <a:lnTo>
                  <a:pt x="7088326" y="5471307"/>
                </a:lnTo>
                <a:lnTo>
                  <a:pt x="7085310" y="5468276"/>
                </a:lnTo>
                <a:lnTo>
                  <a:pt x="7081778" y="5466265"/>
                </a:lnTo>
                <a:close/>
                <a:moveTo>
                  <a:pt x="7123157" y="5464239"/>
                </a:moveTo>
                <a:lnTo>
                  <a:pt x="7121649" y="5465244"/>
                </a:lnTo>
                <a:lnTo>
                  <a:pt x="7118116" y="5468276"/>
                </a:lnTo>
                <a:lnTo>
                  <a:pt x="7116608" y="5468786"/>
                </a:lnTo>
                <a:lnTo>
                  <a:pt x="7093388" y="5475837"/>
                </a:lnTo>
                <a:lnTo>
                  <a:pt x="7089444" y="5474859"/>
                </a:lnTo>
                <a:lnTo>
                  <a:pt x="7089512" y="5475097"/>
                </a:lnTo>
                <a:lnTo>
                  <a:pt x="7093548" y="5476109"/>
                </a:lnTo>
                <a:lnTo>
                  <a:pt x="7116754" y="5469041"/>
                </a:lnTo>
                <a:lnTo>
                  <a:pt x="7118258" y="5468540"/>
                </a:lnTo>
                <a:lnTo>
                  <a:pt x="7121788" y="5465503"/>
                </a:lnTo>
                <a:lnTo>
                  <a:pt x="7123307" y="5464500"/>
                </a:lnTo>
                <a:lnTo>
                  <a:pt x="7125333" y="5464500"/>
                </a:lnTo>
                <a:lnTo>
                  <a:pt x="7128863" y="5466014"/>
                </a:lnTo>
                <a:lnTo>
                  <a:pt x="7130873" y="5466014"/>
                </a:lnTo>
                <a:lnTo>
                  <a:pt x="7157608" y="5476610"/>
                </a:lnTo>
                <a:lnTo>
                  <a:pt x="7163164" y="5477623"/>
                </a:lnTo>
                <a:lnTo>
                  <a:pt x="7165681" y="5478124"/>
                </a:lnTo>
                <a:lnTo>
                  <a:pt x="7166694" y="5479647"/>
                </a:lnTo>
                <a:lnTo>
                  <a:pt x="7168198" y="5482164"/>
                </a:lnTo>
                <a:lnTo>
                  <a:pt x="7169211" y="5484188"/>
                </a:lnTo>
                <a:lnTo>
                  <a:pt x="7171728" y="5485702"/>
                </a:lnTo>
                <a:lnTo>
                  <a:pt x="7173248" y="5486204"/>
                </a:lnTo>
                <a:lnTo>
                  <a:pt x="7178297" y="5487216"/>
                </a:lnTo>
                <a:lnTo>
                  <a:pt x="7182824" y="5489231"/>
                </a:lnTo>
                <a:lnTo>
                  <a:pt x="7184205" y="5491070"/>
                </a:lnTo>
                <a:lnTo>
                  <a:pt x="7184245" y="5490977"/>
                </a:lnTo>
                <a:lnTo>
                  <a:pt x="7182716" y="5488967"/>
                </a:lnTo>
                <a:lnTo>
                  <a:pt x="7178170" y="5486941"/>
                </a:lnTo>
                <a:lnTo>
                  <a:pt x="7173130" y="5485936"/>
                </a:lnTo>
                <a:lnTo>
                  <a:pt x="7171622" y="5485425"/>
                </a:lnTo>
                <a:lnTo>
                  <a:pt x="7169102" y="5483910"/>
                </a:lnTo>
                <a:lnTo>
                  <a:pt x="7168090" y="5481900"/>
                </a:lnTo>
                <a:lnTo>
                  <a:pt x="7166560" y="5479379"/>
                </a:lnTo>
                <a:lnTo>
                  <a:pt x="7165570" y="5477863"/>
                </a:lnTo>
                <a:lnTo>
                  <a:pt x="7163028" y="5477353"/>
                </a:lnTo>
                <a:lnTo>
                  <a:pt x="7157492" y="5476348"/>
                </a:lnTo>
                <a:lnTo>
                  <a:pt x="7130739" y="5465755"/>
                </a:lnTo>
                <a:lnTo>
                  <a:pt x="7128714" y="5465755"/>
                </a:lnTo>
                <a:lnTo>
                  <a:pt x="7125181" y="5464239"/>
                </a:lnTo>
                <a:close/>
                <a:moveTo>
                  <a:pt x="6670897" y="5441538"/>
                </a:moveTo>
                <a:lnTo>
                  <a:pt x="6661807" y="5444058"/>
                </a:lnTo>
                <a:lnTo>
                  <a:pt x="6646686" y="5450615"/>
                </a:lnTo>
                <a:lnTo>
                  <a:pt x="6638608" y="5451126"/>
                </a:lnTo>
                <a:lnTo>
                  <a:pt x="6629518" y="5450121"/>
                </a:lnTo>
                <a:lnTo>
                  <a:pt x="6620923" y="5447600"/>
                </a:lnTo>
                <a:lnTo>
                  <a:pt x="6614375" y="5446579"/>
                </a:lnTo>
                <a:lnTo>
                  <a:pt x="6594170" y="5446579"/>
                </a:lnTo>
                <a:lnTo>
                  <a:pt x="6571467" y="5449610"/>
                </a:lnTo>
                <a:lnTo>
                  <a:pt x="6568430" y="5451126"/>
                </a:lnTo>
                <a:lnTo>
                  <a:pt x="6564897" y="5453646"/>
                </a:lnTo>
                <a:lnTo>
                  <a:pt x="6563906" y="5455672"/>
                </a:lnTo>
                <a:lnTo>
                  <a:pt x="6561882" y="5467270"/>
                </a:lnTo>
                <a:lnTo>
                  <a:pt x="6557832" y="5474338"/>
                </a:lnTo>
                <a:lnTo>
                  <a:pt x="6556324" y="5477863"/>
                </a:lnTo>
                <a:lnTo>
                  <a:pt x="6558349" y="5481900"/>
                </a:lnTo>
                <a:lnTo>
                  <a:pt x="6561882" y="5484931"/>
                </a:lnTo>
                <a:lnTo>
                  <a:pt x="6565414" y="5488967"/>
                </a:lnTo>
                <a:lnTo>
                  <a:pt x="6566922" y="5493498"/>
                </a:lnTo>
                <a:lnTo>
                  <a:pt x="6564897" y="5497039"/>
                </a:lnTo>
                <a:lnTo>
                  <a:pt x="6560869" y="5497039"/>
                </a:lnTo>
                <a:lnTo>
                  <a:pt x="6551779" y="5493498"/>
                </a:lnTo>
                <a:lnTo>
                  <a:pt x="6547234" y="5491982"/>
                </a:lnTo>
                <a:lnTo>
                  <a:pt x="6543702" y="5494008"/>
                </a:lnTo>
                <a:lnTo>
                  <a:pt x="6535128" y="5501075"/>
                </a:lnTo>
                <a:lnTo>
                  <a:pt x="6531079" y="5503596"/>
                </a:lnTo>
                <a:lnTo>
                  <a:pt x="6522010" y="5504601"/>
                </a:lnTo>
                <a:lnTo>
                  <a:pt x="6516453" y="5504091"/>
                </a:lnTo>
                <a:lnTo>
                  <a:pt x="6514965" y="5503352"/>
                </a:lnTo>
                <a:lnTo>
                  <a:pt x="6514965" y="5503375"/>
                </a:lnTo>
                <a:lnTo>
                  <a:pt x="6516975" y="5504378"/>
                </a:lnTo>
                <a:lnTo>
                  <a:pt x="6522531" y="5504889"/>
                </a:lnTo>
                <a:lnTo>
                  <a:pt x="6531601" y="5503877"/>
                </a:lnTo>
                <a:lnTo>
                  <a:pt x="6535638" y="5501351"/>
                </a:lnTo>
                <a:lnTo>
                  <a:pt x="6544217" y="5494283"/>
                </a:lnTo>
                <a:lnTo>
                  <a:pt x="6547747" y="5492268"/>
                </a:lnTo>
                <a:lnTo>
                  <a:pt x="6552290" y="5493782"/>
                </a:lnTo>
                <a:lnTo>
                  <a:pt x="6561360" y="5497311"/>
                </a:lnTo>
                <a:lnTo>
                  <a:pt x="6565396" y="5497311"/>
                </a:lnTo>
                <a:lnTo>
                  <a:pt x="6567422" y="5493782"/>
                </a:lnTo>
                <a:lnTo>
                  <a:pt x="6565903" y="5489231"/>
                </a:lnTo>
                <a:lnTo>
                  <a:pt x="6562373" y="5485200"/>
                </a:lnTo>
                <a:lnTo>
                  <a:pt x="6558843" y="5482164"/>
                </a:lnTo>
                <a:lnTo>
                  <a:pt x="6556833" y="5478124"/>
                </a:lnTo>
                <a:lnTo>
                  <a:pt x="6558337" y="5474595"/>
                </a:lnTo>
                <a:lnTo>
                  <a:pt x="6562373" y="5467528"/>
                </a:lnTo>
                <a:lnTo>
                  <a:pt x="6564399" y="5455919"/>
                </a:lnTo>
                <a:lnTo>
                  <a:pt x="6565396" y="5453894"/>
                </a:lnTo>
                <a:lnTo>
                  <a:pt x="6568926" y="5451368"/>
                </a:lnTo>
                <a:lnTo>
                  <a:pt x="6571965" y="5449855"/>
                </a:lnTo>
                <a:lnTo>
                  <a:pt x="6594664" y="5446827"/>
                </a:lnTo>
                <a:lnTo>
                  <a:pt x="6614831" y="5446827"/>
                </a:lnTo>
                <a:lnTo>
                  <a:pt x="6621399" y="5447839"/>
                </a:lnTo>
                <a:lnTo>
                  <a:pt x="6629963" y="5450365"/>
                </a:lnTo>
                <a:lnTo>
                  <a:pt x="6639049" y="5451368"/>
                </a:lnTo>
                <a:lnTo>
                  <a:pt x="6647122" y="5450867"/>
                </a:lnTo>
                <a:lnTo>
                  <a:pt x="6662254" y="5444301"/>
                </a:lnTo>
                <a:lnTo>
                  <a:pt x="6671340" y="5441775"/>
                </a:lnTo>
                <a:lnTo>
                  <a:pt x="6679904" y="5441775"/>
                </a:lnTo>
                <a:lnTo>
                  <a:pt x="6687295" y="5444741"/>
                </a:lnTo>
                <a:lnTo>
                  <a:pt x="6687052" y="5444569"/>
                </a:lnTo>
                <a:lnTo>
                  <a:pt x="6679491" y="5441538"/>
                </a:lnTo>
                <a:close/>
                <a:moveTo>
                  <a:pt x="6421769" y="5425438"/>
                </a:moveTo>
                <a:lnTo>
                  <a:pt x="6422143" y="5425625"/>
                </a:lnTo>
                <a:lnTo>
                  <a:pt x="6424660" y="5426127"/>
                </a:lnTo>
                <a:lnTo>
                  <a:pt x="6429710" y="5426127"/>
                </a:lnTo>
                <a:lnTo>
                  <a:pt x="6431799" y="5426550"/>
                </a:lnTo>
                <a:lnTo>
                  <a:pt x="6431649" y="5426414"/>
                </a:lnTo>
                <a:lnTo>
                  <a:pt x="6429129" y="5425904"/>
                </a:lnTo>
                <a:lnTo>
                  <a:pt x="6424088" y="5425904"/>
                </a:lnTo>
                <a:close/>
                <a:moveTo>
                  <a:pt x="6404381" y="5412380"/>
                </a:moveTo>
                <a:lnTo>
                  <a:pt x="6404494" y="5412493"/>
                </a:lnTo>
                <a:lnTo>
                  <a:pt x="6407011" y="5413004"/>
                </a:lnTo>
                <a:lnTo>
                  <a:pt x="6408462" y="5413366"/>
                </a:lnTo>
                <a:lnTo>
                  <a:pt x="6408428" y="5413301"/>
                </a:lnTo>
                <a:lnTo>
                  <a:pt x="6406404" y="5412790"/>
                </a:lnTo>
                <a:close/>
                <a:moveTo>
                  <a:pt x="5059826" y="5391393"/>
                </a:moveTo>
                <a:lnTo>
                  <a:pt x="5061833" y="5392916"/>
                </a:lnTo>
                <a:lnTo>
                  <a:pt x="5061807" y="5393079"/>
                </a:lnTo>
                <a:lnTo>
                  <a:pt x="5062132" y="5393325"/>
                </a:lnTo>
                <a:lnTo>
                  <a:pt x="5061628" y="5396369"/>
                </a:lnTo>
                <a:lnTo>
                  <a:pt x="5059103" y="5397891"/>
                </a:lnTo>
                <a:lnTo>
                  <a:pt x="5054562" y="5398905"/>
                </a:lnTo>
                <a:lnTo>
                  <a:pt x="5051530" y="5401949"/>
                </a:lnTo>
                <a:lnTo>
                  <a:pt x="5051530" y="5404653"/>
                </a:lnTo>
                <a:lnTo>
                  <a:pt x="5054768" y="5406026"/>
                </a:lnTo>
                <a:lnTo>
                  <a:pt x="5061342" y="5406026"/>
                </a:lnTo>
                <a:lnTo>
                  <a:pt x="5064373" y="5406541"/>
                </a:lnTo>
                <a:lnTo>
                  <a:pt x="5064373" y="5406975"/>
                </a:lnTo>
                <a:lnTo>
                  <a:pt x="5064657" y="5407023"/>
                </a:lnTo>
                <a:lnTo>
                  <a:pt x="5064657" y="5408038"/>
                </a:lnTo>
                <a:lnTo>
                  <a:pt x="5060115" y="5413618"/>
                </a:lnTo>
                <a:lnTo>
                  <a:pt x="5051260" y="5422021"/>
                </a:lnTo>
                <a:lnTo>
                  <a:pt x="5055280" y="5424714"/>
                </a:lnTo>
                <a:lnTo>
                  <a:pt x="5059826" y="5425208"/>
                </a:lnTo>
                <a:lnTo>
                  <a:pt x="5064373" y="5424714"/>
                </a:lnTo>
                <a:lnTo>
                  <a:pt x="5072442" y="5427225"/>
                </a:lnTo>
                <a:lnTo>
                  <a:pt x="5077501" y="5427225"/>
                </a:lnTo>
                <a:lnTo>
                  <a:pt x="5086082" y="5425722"/>
                </a:lnTo>
                <a:lnTo>
                  <a:pt x="5088601" y="5424714"/>
                </a:lnTo>
                <a:lnTo>
                  <a:pt x="5090116" y="5423705"/>
                </a:lnTo>
                <a:lnTo>
                  <a:pt x="5091632" y="5423705"/>
                </a:lnTo>
                <a:lnTo>
                  <a:pt x="5092656" y="5425722"/>
                </a:lnTo>
                <a:lnTo>
                  <a:pt x="5094172" y="5427225"/>
                </a:lnTo>
                <a:lnTo>
                  <a:pt x="5094172" y="5427552"/>
                </a:lnTo>
                <a:lnTo>
                  <a:pt x="5094443" y="5427824"/>
                </a:lnTo>
                <a:lnTo>
                  <a:pt x="5094443" y="5429346"/>
                </a:lnTo>
                <a:lnTo>
                  <a:pt x="5093434" y="5430868"/>
                </a:lnTo>
                <a:lnTo>
                  <a:pt x="5092930" y="5433403"/>
                </a:lnTo>
                <a:lnTo>
                  <a:pt x="5093886" y="5435570"/>
                </a:lnTo>
                <a:lnTo>
                  <a:pt x="5094664" y="5437330"/>
                </a:lnTo>
                <a:lnTo>
                  <a:pt x="5098206" y="5438338"/>
                </a:lnTo>
                <a:lnTo>
                  <a:pt x="5103265" y="5438338"/>
                </a:lnTo>
                <a:lnTo>
                  <a:pt x="5107299" y="5436321"/>
                </a:lnTo>
                <a:lnTo>
                  <a:pt x="5110330" y="5434798"/>
                </a:lnTo>
                <a:lnTo>
                  <a:pt x="5113361" y="5431773"/>
                </a:lnTo>
                <a:lnTo>
                  <a:pt x="5114877" y="5428748"/>
                </a:lnTo>
                <a:lnTo>
                  <a:pt x="5115880" y="5425208"/>
                </a:lnTo>
                <a:lnTo>
                  <a:pt x="5117908" y="5421668"/>
                </a:lnTo>
                <a:lnTo>
                  <a:pt x="5123458" y="5421668"/>
                </a:lnTo>
                <a:lnTo>
                  <a:pt x="5129520" y="5422182"/>
                </a:lnTo>
                <a:lnTo>
                  <a:pt x="5138101" y="5423705"/>
                </a:lnTo>
                <a:lnTo>
                  <a:pt x="5146191" y="5427225"/>
                </a:lnTo>
                <a:lnTo>
                  <a:pt x="5150226" y="5428233"/>
                </a:lnTo>
                <a:lnTo>
                  <a:pt x="5150738" y="5429242"/>
                </a:lnTo>
                <a:lnTo>
                  <a:pt x="5150762" y="5429402"/>
                </a:lnTo>
                <a:lnTo>
                  <a:pt x="5150987" y="5429853"/>
                </a:lnTo>
                <a:lnTo>
                  <a:pt x="5151950" y="5436156"/>
                </a:lnTo>
                <a:lnTo>
                  <a:pt x="5153256" y="5438338"/>
                </a:lnTo>
                <a:lnTo>
                  <a:pt x="5156288" y="5438832"/>
                </a:lnTo>
                <a:lnTo>
                  <a:pt x="5159319" y="5439347"/>
                </a:lnTo>
                <a:lnTo>
                  <a:pt x="5163353" y="5439347"/>
                </a:lnTo>
                <a:lnTo>
                  <a:pt x="5163026" y="5440000"/>
                </a:lnTo>
                <a:lnTo>
                  <a:pt x="5163609" y="5440000"/>
                </a:lnTo>
                <a:lnTo>
                  <a:pt x="5162093" y="5443044"/>
                </a:lnTo>
                <a:lnTo>
                  <a:pt x="5163102" y="5446596"/>
                </a:lnTo>
                <a:lnTo>
                  <a:pt x="5163102" y="5449640"/>
                </a:lnTo>
                <a:lnTo>
                  <a:pt x="5157044" y="5451162"/>
                </a:lnTo>
                <a:lnTo>
                  <a:pt x="5154520" y="5452683"/>
                </a:lnTo>
                <a:lnTo>
                  <a:pt x="5148967" y="5459786"/>
                </a:lnTo>
                <a:lnTo>
                  <a:pt x="5146442" y="5461309"/>
                </a:lnTo>
                <a:lnTo>
                  <a:pt x="5142405" y="5461309"/>
                </a:lnTo>
                <a:lnTo>
                  <a:pt x="5137860" y="5460293"/>
                </a:lnTo>
                <a:lnTo>
                  <a:pt x="5133316" y="5458264"/>
                </a:lnTo>
                <a:lnTo>
                  <a:pt x="5126754" y="5453699"/>
                </a:lnTo>
                <a:lnTo>
                  <a:pt x="5123221" y="5452176"/>
                </a:lnTo>
                <a:lnTo>
                  <a:pt x="5119180" y="5452176"/>
                </a:lnTo>
                <a:lnTo>
                  <a:pt x="5114132" y="5452683"/>
                </a:lnTo>
                <a:lnTo>
                  <a:pt x="5111103" y="5452683"/>
                </a:lnTo>
                <a:lnTo>
                  <a:pt x="5105045" y="5450654"/>
                </a:lnTo>
                <a:lnTo>
                  <a:pt x="5100501" y="5449640"/>
                </a:lnTo>
                <a:lnTo>
                  <a:pt x="5095454" y="5449640"/>
                </a:lnTo>
                <a:lnTo>
                  <a:pt x="5086870" y="5451669"/>
                </a:lnTo>
                <a:lnTo>
                  <a:pt x="5070210" y="5457757"/>
                </a:lnTo>
                <a:lnTo>
                  <a:pt x="5061124" y="5459786"/>
                </a:lnTo>
                <a:lnTo>
                  <a:pt x="5057590" y="5462830"/>
                </a:lnTo>
                <a:lnTo>
                  <a:pt x="5056075" y="5466382"/>
                </a:lnTo>
                <a:lnTo>
                  <a:pt x="5057083" y="5470948"/>
                </a:lnTo>
                <a:lnTo>
                  <a:pt x="5057326" y="5471677"/>
                </a:lnTo>
                <a:lnTo>
                  <a:pt x="5058311" y="5472647"/>
                </a:lnTo>
                <a:lnTo>
                  <a:pt x="5058802" y="5473162"/>
                </a:lnTo>
                <a:lnTo>
                  <a:pt x="5059826" y="5475178"/>
                </a:lnTo>
                <a:lnTo>
                  <a:pt x="5059750" y="5475291"/>
                </a:lnTo>
                <a:lnTo>
                  <a:pt x="5060115" y="5476022"/>
                </a:lnTo>
                <a:lnTo>
                  <a:pt x="5059103" y="5477543"/>
                </a:lnTo>
                <a:lnTo>
                  <a:pt x="5058095" y="5479573"/>
                </a:lnTo>
                <a:lnTo>
                  <a:pt x="5057590" y="5480587"/>
                </a:lnTo>
                <a:lnTo>
                  <a:pt x="5057083" y="5481602"/>
                </a:lnTo>
                <a:lnTo>
                  <a:pt x="5055570" y="5483124"/>
                </a:lnTo>
                <a:lnTo>
                  <a:pt x="5045473" y="5485153"/>
                </a:lnTo>
                <a:lnTo>
                  <a:pt x="5033357" y="5492256"/>
                </a:lnTo>
                <a:lnTo>
                  <a:pt x="5026288" y="5494793"/>
                </a:lnTo>
                <a:lnTo>
                  <a:pt x="5023260" y="5492256"/>
                </a:lnTo>
                <a:lnTo>
                  <a:pt x="5017202" y="5489212"/>
                </a:lnTo>
                <a:lnTo>
                  <a:pt x="5008113" y="5480080"/>
                </a:lnTo>
                <a:lnTo>
                  <a:pt x="5001551" y="5478558"/>
                </a:lnTo>
                <a:lnTo>
                  <a:pt x="4991960" y="5477543"/>
                </a:lnTo>
                <a:lnTo>
                  <a:pt x="4982367" y="5474499"/>
                </a:lnTo>
                <a:lnTo>
                  <a:pt x="4979338" y="5473485"/>
                </a:lnTo>
                <a:lnTo>
                  <a:pt x="4975805" y="5473992"/>
                </a:lnTo>
                <a:lnTo>
                  <a:pt x="4970756" y="5476529"/>
                </a:lnTo>
                <a:lnTo>
                  <a:pt x="4969745" y="5480587"/>
                </a:lnTo>
                <a:lnTo>
                  <a:pt x="4967220" y="5485153"/>
                </a:lnTo>
                <a:lnTo>
                  <a:pt x="4961163" y="5486675"/>
                </a:lnTo>
                <a:lnTo>
                  <a:pt x="4957629" y="5486168"/>
                </a:lnTo>
                <a:lnTo>
                  <a:pt x="4951068" y="5484139"/>
                </a:lnTo>
                <a:lnTo>
                  <a:pt x="4947027" y="5483632"/>
                </a:lnTo>
                <a:lnTo>
                  <a:pt x="4940970" y="5485153"/>
                </a:lnTo>
                <a:lnTo>
                  <a:pt x="4938445" y="5485153"/>
                </a:lnTo>
                <a:lnTo>
                  <a:pt x="4936425" y="5482616"/>
                </a:lnTo>
                <a:lnTo>
                  <a:pt x="4922290" y="5487183"/>
                </a:lnTo>
                <a:lnTo>
                  <a:pt x="4915728" y="5488198"/>
                </a:lnTo>
                <a:lnTo>
                  <a:pt x="4909668" y="5486675"/>
                </a:lnTo>
                <a:lnTo>
                  <a:pt x="4905630" y="5484139"/>
                </a:lnTo>
                <a:lnTo>
                  <a:pt x="4903610" y="5483632"/>
                </a:lnTo>
                <a:lnTo>
                  <a:pt x="4901590" y="5484139"/>
                </a:lnTo>
                <a:lnTo>
                  <a:pt x="4898057" y="5486168"/>
                </a:lnTo>
                <a:lnTo>
                  <a:pt x="4896544" y="5486675"/>
                </a:lnTo>
                <a:lnTo>
                  <a:pt x="4891999" y="5486168"/>
                </a:lnTo>
                <a:lnTo>
                  <a:pt x="4889475" y="5486675"/>
                </a:lnTo>
                <a:lnTo>
                  <a:pt x="4887959" y="5487183"/>
                </a:lnTo>
                <a:lnTo>
                  <a:pt x="4885942" y="5489212"/>
                </a:lnTo>
                <a:lnTo>
                  <a:pt x="4883922" y="5489719"/>
                </a:lnTo>
                <a:lnTo>
                  <a:pt x="4882913" y="5489212"/>
                </a:lnTo>
                <a:lnTo>
                  <a:pt x="4880389" y="5489212"/>
                </a:lnTo>
                <a:lnTo>
                  <a:pt x="4876853" y="5490226"/>
                </a:lnTo>
                <a:lnTo>
                  <a:pt x="4873824" y="5491242"/>
                </a:lnTo>
                <a:lnTo>
                  <a:pt x="4872311" y="5489719"/>
                </a:lnTo>
                <a:lnTo>
                  <a:pt x="4872220" y="5489083"/>
                </a:lnTo>
                <a:lnTo>
                  <a:pt x="4871942" y="5488803"/>
                </a:lnTo>
                <a:lnTo>
                  <a:pt x="4871430" y="5485284"/>
                </a:lnTo>
                <a:lnTo>
                  <a:pt x="4870670" y="5482977"/>
                </a:lnTo>
                <a:lnTo>
                  <a:pt x="4867766" y="5479573"/>
                </a:lnTo>
                <a:lnTo>
                  <a:pt x="4861709" y="5472470"/>
                </a:lnTo>
                <a:lnTo>
                  <a:pt x="4859184" y="5471455"/>
                </a:lnTo>
                <a:lnTo>
                  <a:pt x="4851611" y="5470440"/>
                </a:lnTo>
                <a:lnTo>
                  <a:pt x="4848582" y="5469426"/>
                </a:lnTo>
                <a:lnTo>
                  <a:pt x="4836467" y="5459786"/>
                </a:lnTo>
                <a:lnTo>
                  <a:pt x="4836631" y="5459457"/>
                </a:lnTo>
                <a:lnTo>
                  <a:pt x="4836081" y="5459022"/>
                </a:lnTo>
                <a:lnTo>
                  <a:pt x="4837085" y="5457005"/>
                </a:lnTo>
                <a:lnTo>
                  <a:pt x="4837085" y="5452971"/>
                </a:lnTo>
                <a:lnTo>
                  <a:pt x="4837597" y="5450440"/>
                </a:lnTo>
                <a:lnTo>
                  <a:pt x="4838600" y="5449946"/>
                </a:lnTo>
                <a:lnTo>
                  <a:pt x="4840116" y="5448423"/>
                </a:lnTo>
                <a:lnTo>
                  <a:pt x="4841631" y="5447415"/>
                </a:lnTo>
                <a:lnTo>
                  <a:pt x="4842143" y="5441858"/>
                </a:lnTo>
                <a:lnTo>
                  <a:pt x="4843147" y="5440355"/>
                </a:lnTo>
                <a:lnTo>
                  <a:pt x="4844662" y="5438832"/>
                </a:lnTo>
                <a:lnTo>
                  <a:pt x="4845666" y="5437824"/>
                </a:lnTo>
                <a:lnTo>
                  <a:pt x="4846178" y="5435313"/>
                </a:lnTo>
                <a:lnTo>
                  <a:pt x="4845666" y="5431773"/>
                </a:lnTo>
                <a:lnTo>
                  <a:pt x="4846178" y="5429756"/>
                </a:lnTo>
                <a:lnTo>
                  <a:pt x="4849209" y="5427225"/>
                </a:lnTo>
                <a:lnTo>
                  <a:pt x="4854268" y="5426216"/>
                </a:lnTo>
                <a:lnTo>
                  <a:pt x="4868399" y="5425208"/>
                </a:lnTo>
                <a:lnTo>
                  <a:pt x="4878004" y="5421668"/>
                </a:lnTo>
                <a:lnTo>
                  <a:pt x="4884066" y="5420659"/>
                </a:lnTo>
                <a:lnTo>
                  <a:pt x="4887097" y="5419651"/>
                </a:lnTo>
                <a:lnTo>
                  <a:pt x="4890128" y="5417634"/>
                </a:lnTo>
                <a:lnTo>
                  <a:pt x="4892135" y="5417140"/>
                </a:lnTo>
                <a:lnTo>
                  <a:pt x="4946694" y="5410060"/>
                </a:lnTo>
                <a:lnTo>
                  <a:pt x="4951241" y="5408558"/>
                </a:lnTo>
                <a:lnTo>
                  <a:pt x="4961338" y="5404524"/>
                </a:lnTo>
                <a:lnTo>
                  <a:pt x="4989108" y="5398452"/>
                </a:lnTo>
                <a:lnTo>
                  <a:pt x="4992140" y="5397444"/>
                </a:lnTo>
                <a:lnTo>
                  <a:pt x="4994659" y="5394933"/>
                </a:lnTo>
                <a:lnTo>
                  <a:pt x="4996686" y="5392401"/>
                </a:lnTo>
                <a:lnTo>
                  <a:pt x="5000721" y="5391887"/>
                </a:lnTo>
                <a:lnTo>
                  <a:pt x="5004264" y="5392401"/>
                </a:lnTo>
                <a:lnTo>
                  <a:pt x="5020935" y="5397444"/>
                </a:lnTo>
                <a:lnTo>
                  <a:pt x="5022942" y="5397444"/>
                </a:lnTo>
                <a:lnTo>
                  <a:pt x="5024457" y="5396950"/>
                </a:lnTo>
                <a:lnTo>
                  <a:pt x="5029004" y="5394418"/>
                </a:lnTo>
                <a:lnTo>
                  <a:pt x="5032035" y="5394418"/>
                </a:lnTo>
                <a:lnTo>
                  <a:pt x="5037093" y="5394933"/>
                </a:lnTo>
                <a:lnTo>
                  <a:pt x="5041128" y="5394418"/>
                </a:lnTo>
                <a:lnTo>
                  <a:pt x="5048214" y="5392401"/>
                </a:lnTo>
                <a:lnTo>
                  <a:pt x="5051737" y="5391887"/>
                </a:lnTo>
                <a:lnTo>
                  <a:pt x="5055280" y="5392916"/>
                </a:lnTo>
                <a:close/>
                <a:moveTo>
                  <a:pt x="6369369" y="5387603"/>
                </a:moveTo>
                <a:lnTo>
                  <a:pt x="6369686" y="5387762"/>
                </a:lnTo>
                <a:lnTo>
                  <a:pt x="6378485" y="5388744"/>
                </a:lnTo>
                <a:lnTo>
                  <a:pt x="6378143" y="5388573"/>
                </a:lnTo>
                <a:close/>
                <a:moveTo>
                  <a:pt x="6323753" y="5361479"/>
                </a:moveTo>
                <a:lnTo>
                  <a:pt x="6323782" y="5361508"/>
                </a:lnTo>
                <a:lnTo>
                  <a:pt x="6327741" y="5362390"/>
                </a:lnTo>
                <a:lnTo>
                  <a:pt x="6327674" y="5362346"/>
                </a:lnTo>
                <a:close/>
                <a:moveTo>
                  <a:pt x="6294346" y="5351827"/>
                </a:moveTo>
                <a:lnTo>
                  <a:pt x="6294514" y="5351915"/>
                </a:lnTo>
                <a:lnTo>
                  <a:pt x="6310791" y="5354384"/>
                </a:lnTo>
                <a:lnTo>
                  <a:pt x="6310506" y="5354273"/>
                </a:lnTo>
                <a:close/>
                <a:moveTo>
                  <a:pt x="6255078" y="5315510"/>
                </a:moveTo>
                <a:lnTo>
                  <a:pt x="6255178" y="5315566"/>
                </a:lnTo>
                <a:lnTo>
                  <a:pt x="6272754" y="5318011"/>
                </a:lnTo>
                <a:lnTo>
                  <a:pt x="6272660" y="5317948"/>
                </a:lnTo>
                <a:close/>
                <a:moveTo>
                  <a:pt x="4822836" y="5300929"/>
                </a:moveTo>
                <a:lnTo>
                  <a:pt x="4825360" y="5302006"/>
                </a:lnTo>
                <a:lnTo>
                  <a:pt x="4827884" y="5304699"/>
                </a:lnTo>
                <a:lnTo>
                  <a:pt x="4830408" y="5307930"/>
                </a:lnTo>
                <a:lnTo>
                  <a:pt x="4828894" y="5309007"/>
                </a:lnTo>
                <a:lnTo>
                  <a:pt x="4828173" y="5308495"/>
                </a:lnTo>
                <a:lnTo>
                  <a:pt x="4827992" y="5308616"/>
                </a:lnTo>
                <a:lnTo>
                  <a:pt x="4826961" y="5307930"/>
                </a:lnTo>
                <a:lnTo>
                  <a:pt x="4822836" y="5307930"/>
                </a:lnTo>
                <a:lnTo>
                  <a:pt x="4819302" y="5307392"/>
                </a:lnTo>
                <a:lnTo>
                  <a:pt x="4819186" y="5307207"/>
                </a:lnTo>
                <a:lnTo>
                  <a:pt x="4818407" y="5307093"/>
                </a:lnTo>
                <a:lnTo>
                  <a:pt x="4817383" y="5305590"/>
                </a:lnTo>
                <a:lnTo>
                  <a:pt x="4818407" y="5302565"/>
                </a:lnTo>
                <a:lnTo>
                  <a:pt x="4821930" y="5301042"/>
                </a:lnTo>
                <a:lnTo>
                  <a:pt x="4822283" y="5301182"/>
                </a:lnTo>
                <a:close/>
                <a:moveTo>
                  <a:pt x="7414403" y="5300798"/>
                </a:moveTo>
                <a:lnTo>
                  <a:pt x="7409362" y="5301803"/>
                </a:lnTo>
                <a:lnTo>
                  <a:pt x="7376556" y="5322989"/>
                </a:lnTo>
                <a:lnTo>
                  <a:pt x="7352819" y="5336119"/>
                </a:lnTo>
                <a:lnTo>
                  <a:pt x="7350794" y="5338129"/>
                </a:lnTo>
                <a:lnTo>
                  <a:pt x="7349286" y="5339644"/>
                </a:lnTo>
                <a:lnTo>
                  <a:pt x="7348791" y="5341654"/>
                </a:lnTo>
                <a:lnTo>
                  <a:pt x="7348274" y="5342675"/>
                </a:lnTo>
                <a:lnTo>
                  <a:pt x="7348274" y="5344191"/>
                </a:lnTo>
                <a:lnTo>
                  <a:pt x="7348274" y="5345196"/>
                </a:lnTo>
                <a:lnTo>
                  <a:pt x="7348791" y="5346712"/>
                </a:lnTo>
                <a:lnTo>
                  <a:pt x="7348791" y="5347717"/>
                </a:lnTo>
                <a:lnTo>
                  <a:pt x="7348791" y="5348722"/>
                </a:lnTo>
                <a:lnTo>
                  <a:pt x="7348274" y="5351242"/>
                </a:lnTo>
                <a:lnTo>
                  <a:pt x="7345754" y="5356794"/>
                </a:lnTo>
                <a:lnTo>
                  <a:pt x="7345258" y="5358310"/>
                </a:lnTo>
                <a:lnTo>
                  <a:pt x="7344246" y="5363861"/>
                </a:lnTo>
                <a:lnTo>
                  <a:pt x="7341209" y="5372939"/>
                </a:lnTo>
                <a:lnTo>
                  <a:pt x="7341209" y="5375970"/>
                </a:lnTo>
                <a:lnTo>
                  <a:pt x="7342221" y="5384537"/>
                </a:lnTo>
                <a:lnTo>
                  <a:pt x="7343729" y="5391094"/>
                </a:lnTo>
                <a:lnTo>
                  <a:pt x="7343729" y="5393614"/>
                </a:lnTo>
                <a:lnTo>
                  <a:pt x="7343729" y="5396645"/>
                </a:lnTo>
                <a:lnTo>
                  <a:pt x="7342221" y="5402708"/>
                </a:lnTo>
                <a:lnTo>
                  <a:pt x="7342221" y="5405723"/>
                </a:lnTo>
                <a:lnTo>
                  <a:pt x="7342738" y="5407238"/>
                </a:lnTo>
                <a:lnTo>
                  <a:pt x="7345258" y="5409264"/>
                </a:lnTo>
                <a:lnTo>
                  <a:pt x="7345754" y="5410269"/>
                </a:lnTo>
                <a:lnTo>
                  <a:pt x="7345754" y="5411274"/>
                </a:lnTo>
                <a:lnTo>
                  <a:pt x="7345754" y="5413795"/>
                </a:lnTo>
                <a:lnTo>
                  <a:pt x="7345754" y="5415311"/>
                </a:lnTo>
                <a:lnTo>
                  <a:pt x="7346271" y="5416826"/>
                </a:lnTo>
                <a:lnTo>
                  <a:pt x="7346766" y="5418342"/>
                </a:lnTo>
                <a:lnTo>
                  <a:pt x="7347262" y="5418836"/>
                </a:lnTo>
                <a:lnTo>
                  <a:pt x="7353832" y="5424899"/>
                </a:lnTo>
                <a:lnTo>
                  <a:pt x="7355339" y="5425393"/>
                </a:lnTo>
                <a:lnTo>
                  <a:pt x="7356352" y="5425393"/>
                </a:lnTo>
                <a:lnTo>
                  <a:pt x="7357860" y="5425904"/>
                </a:lnTo>
                <a:lnTo>
                  <a:pt x="7358376" y="5425393"/>
                </a:lnTo>
                <a:lnTo>
                  <a:pt x="7359389" y="5424899"/>
                </a:lnTo>
                <a:lnTo>
                  <a:pt x="7359884" y="5422873"/>
                </a:lnTo>
                <a:lnTo>
                  <a:pt x="7361414" y="5421867"/>
                </a:lnTo>
                <a:lnTo>
                  <a:pt x="7361909" y="5421357"/>
                </a:lnTo>
                <a:lnTo>
                  <a:pt x="7362922" y="5421357"/>
                </a:lnTo>
                <a:lnTo>
                  <a:pt x="7364429" y="5421357"/>
                </a:lnTo>
                <a:lnTo>
                  <a:pt x="7365442" y="5422378"/>
                </a:lnTo>
                <a:lnTo>
                  <a:pt x="7365937" y="5424388"/>
                </a:lnTo>
                <a:lnTo>
                  <a:pt x="7366950" y="5428424"/>
                </a:lnTo>
                <a:lnTo>
                  <a:pt x="7368479" y="5440022"/>
                </a:lnTo>
                <a:lnTo>
                  <a:pt x="7369470" y="5444058"/>
                </a:lnTo>
                <a:lnTo>
                  <a:pt x="7372507" y="5449610"/>
                </a:lnTo>
                <a:lnTo>
                  <a:pt x="7374015" y="5451126"/>
                </a:lnTo>
                <a:lnTo>
                  <a:pt x="7375027" y="5451636"/>
                </a:lnTo>
                <a:lnTo>
                  <a:pt x="7375544" y="5452641"/>
                </a:lnTo>
                <a:lnTo>
                  <a:pt x="7378064" y="5453646"/>
                </a:lnTo>
                <a:lnTo>
                  <a:pt x="7389675" y="5457188"/>
                </a:lnTo>
                <a:lnTo>
                  <a:pt x="7395232" y="5459709"/>
                </a:lnTo>
                <a:lnTo>
                  <a:pt x="7395727" y="5460203"/>
                </a:lnTo>
                <a:lnTo>
                  <a:pt x="7397235" y="5460203"/>
                </a:lnTo>
                <a:lnTo>
                  <a:pt x="7398765" y="5460203"/>
                </a:lnTo>
                <a:lnTo>
                  <a:pt x="7399260" y="5459198"/>
                </a:lnTo>
                <a:lnTo>
                  <a:pt x="7399755" y="5458688"/>
                </a:lnTo>
                <a:lnTo>
                  <a:pt x="7400272" y="5457188"/>
                </a:lnTo>
                <a:lnTo>
                  <a:pt x="7401780" y="5454157"/>
                </a:lnTo>
                <a:lnTo>
                  <a:pt x="7402793" y="5452641"/>
                </a:lnTo>
                <a:lnTo>
                  <a:pt x="7403288" y="5451636"/>
                </a:lnTo>
                <a:lnTo>
                  <a:pt x="7404817" y="5451126"/>
                </a:lnTo>
                <a:lnTo>
                  <a:pt x="7405313" y="5450121"/>
                </a:lnTo>
                <a:lnTo>
                  <a:pt x="7407833" y="5449610"/>
                </a:lnTo>
                <a:lnTo>
                  <a:pt x="7408350" y="5448095"/>
                </a:lnTo>
                <a:lnTo>
                  <a:pt x="7408845" y="5447600"/>
                </a:lnTo>
                <a:lnTo>
                  <a:pt x="7409362" y="5446579"/>
                </a:lnTo>
                <a:lnTo>
                  <a:pt x="7409858" y="5444058"/>
                </a:lnTo>
                <a:lnTo>
                  <a:pt x="7409858" y="5441538"/>
                </a:lnTo>
                <a:lnTo>
                  <a:pt x="7409858" y="5439017"/>
                </a:lnTo>
                <a:lnTo>
                  <a:pt x="7408350" y="5431455"/>
                </a:lnTo>
                <a:lnTo>
                  <a:pt x="7408350" y="5428935"/>
                </a:lnTo>
                <a:lnTo>
                  <a:pt x="7408350" y="5427930"/>
                </a:lnTo>
                <a:lnTo>
                  <a:pt x="7409858" y="5421867"/>
                </a:lnTo>
                <a:lnTo>
                  <a:pt x="7409858" y="5418836"/>
                </a:lnTo>
                <a:lnTo>
                  <a:pt x="7408845" y="5412280"/>
                </a:lnTo>
                <a:lnTo>
                  <a:pt x="7406325" y="5401192"/>
                </a:lnTo>
                <a:lnTo>
                  <a:pt x="7406325" y="5397156"/>
                </a:lnTo>
                <a:lnTo>
                  <a:pt x="7406821" y="5394635"/>
                </a:lnTo>
                <a:lnTo>
                  <a:pt x="7408350" y="5393614"/>
                </a:lnTo>
                <a:lnTo>
                  <a:pt x="7414403" y="5391094"/>
                </a:lnTo>
                <a:lnTo>
                  <a:pt x="7415415" y="5389083"/>
                </a:lnTo>
                <a:lnTo>
                  <a:pt x="7415415" y="5388078"/>
                </a:lnTo>
                <a:lnTo>
                  <a:pt x="7415415" y="5386052"/>
                </a:lnTo>
                <a:lnTo>
                  <a:pt x="7418431" y="5380006"/>
                </a:lnTo>
                <a:lnTo>
                  <a:pt x="7418948" y="5378491"/>
                </a:lnTo>
                <a:lnTo>
                  <a:pt x="7419960" y="5376464"/>
                </a:lnTo>
                <a:lnTo>
                  <a:pt x="7418431" y="5373944"/>
                </a:lnTo>
                <a:lnTo>
                  <a:pt x="7418431" y="5373449"/>
                </a:lnTo>
                <a:lnTo>
                  <a:pt x="7417440" y="5371934"/>
                </a:lnTo>
                <a:lnTo>
                  <a:pt x="7416923" y="5369413"/>
                </a:lnTo>
                <a:lnTo>
                  <a:pt x="7417440" y="5368392"/>
                </a:lnTo>
                <a:lnTo>
                  <a:pt x="7418431" y="5365871"/>
                </a:lnTo>
                <a:lnTo>
                  <a:pt x="7418431" y="5364356"/>
                </a:lnTo>
                <a:lnTo>
                  <a:pt x="7417935" y="5363351"/>
                </a:lnTo>
                <a:lnTo>
                  <a:pt x="7417440" y="5362346"/>
                </a:lnTo>
                <a:lnTo>
                  <a:pt x="7417935" y="5360830"/>
                </a:lnTo>
                <a:lnTo>
                  <a:pt x="7418431" y="5360320"/>
                </a:lnTo>
                <a:lnTo>
                  <a:pt x="7418948" y="5359825"/>
                </a:lnTo>
                <a:lnTo>
                  <a:pt x="7420456" y="5359315"/>
                </a:lnTo>
                <a:lnTo>
                  <a:pt x="7421468" y="5357799"/>
                </a:lnTo>
                <a:lnTo>
                  <a:pt x="7422976" y="5356284"/>
                </a:lnTo>
                <a:lnTo>
                  <a:pt x="7425518" y="5351242"/>
                </a:lnTo>
                <a:lnTo>
                  <a:pt x="7427025" y="5350237"/>
                </a:lnTo>
                <a:lnTo>
                  <a:pt x="7428038" y="5348722"/>
                </a:lnTo>
                <a:lnTo>
                  <a:pt x="7429546" y="5348211"/>
                </a:lnTo>
                <a:lnTo>
                  <a:pt x="7430558" y="5348211"/>
                </a:lnTo>
                <a:lnTo>
                  <a:pt x="7431570" y="5348211"/>
                </a:lnTo>
                <a:lnTo>
                  <a:pt x="7434586" y="5350237"/>
                </a:lnTo>
                <a:lnTo>
                  <a:pt x="7436115" y="5350748"/>
                </a:lnTo>
                <a:lnTo>
                  <a:pt x="7437623" y="5350237"/>
                </a:lnTo>
                <a:lnTo>
                  <a:pt x="7438636" y="5349727"/>
                </a:lnTo>
                <a:lnTo>
                  <a:pt x="7439648" y="5347206"/>
                </a:lnTo>
                <a:lnTo>
                  <a:pt x="7442664" y="5344191"/>
                </a:lnTo>
                <a:lnTo>
                  <a:pt x="7443676" y="5344191"/>
                </a:lnTo>
                <a:lnTo>
                  <a:pt x="7445184" y="5343680"/>
                </a:lnTo>
                <a:lnTo>
                  <a:pt x="7459831" y="5345691"/>
                </a:lnTo>
                <a:lnTo>
                  <a:pt x="7461856" y="5345691"/>
                </a:lnTo>
                <a:lnTo>
                  <a:pt x="7463859" y="5345196"/>
                </a:lnTo>
                <a:lnTo>
                  <a:pt x="7466896" y="5343680"/>
                </a:lnTo>
                <a:lnTo>
                  <a:pt x="7468921" y="5341654"/>
                </a:lnTo>
                <a:lnTo>
                  <a:pt x="7471442" y="5339644"/>
                </a:lnTo>
                <a:lnTo>
                  <a:pt x="7471442" y="5339134"/>
                </a:lnTo>
                <a:lnTo>
                  <a:pt x="7470924" y="5338639"/>
                </a:lnTo>
                <a:lnTo>
                  <a:pt x="7470429" y="5338129"/>
                </a:lnTo>
                <a:lnTo>
                  <a:pt x="7459831" y="5333087"/>
                </a:lnTo>
                <a:lnTo>
                  <a:pt x="7455286" y="5332082"/>
                </a:lnTo>
                <a:lnTo>
                  <a:pt x="7453262" y="5332082"/>
                </a:lnTo>
                <a:lnTo>
                  <a:pt x="7451754" y="5331572"/>
                </a:lnTo>
                <a:lnTo>
                  <a:pt x="7441156" y="5327025"/>
                </a:lnTo>
                <a:lnTo>
                  <a:pt x="7439648" y="5326020"/>
                </a:lnTo>
                <a:lnTo>
                  <a:pt x="7438636" y="5325015"/>
                </a:lnTo>
                <a:lnTo>
                  <a:pt x="7438636" y="5324010"/>
                </a:lnTo>
                <a:lnTo>
                  <a:pt x="7439131" y="5322989"/>
                </a:lnTo>
                <a:lnTo>
                  <a:pt x="7439131" y="5321984"/>
                </a:lnTo>
                <a:lnTo>
                  <a:pt x="7438636" y="5319974"/>
                </a:lnTo>
                <a:lnTo>
                  <a:pt x="7437106" y="5319463"/>
                </a:lnTo>
                <a:lnTo>
                  <a:pt x="7435598" y="5318953"/>
                </a:lnTo>
                <a:lnTo>
                  <a:pt x="7433574" y="5318953"/>
                </a:lnTo>
                <a:lnTo>
                  <a:pt x="7430558" y="5317948"/>
                </a:lnTo>
                <a:lnTo>
                  <a:pt x="7429546" y="5317453"/>
                </a:lnTo>
                <a:lnTo>
                  <a:pt x="7428038" y="5316432"/>
                </a:lnTo>
                <a:lnTo>
                  <a:pt x="7428038" y="5315427"/>
                </a:lnTo>
                <a:lnTo>
                  <a:pt x="7428038" y="5314422"/>
                </a:lnTo>
                <a:lnTo>
                  <a:pt x="7428038" y="5313912"/>
                </a:lnTo>
                <a:lnTo>
                  <a:pt x="7428038" y="5311391"/>
                </a:lnTo>
                <a:lnTo>
                  <a:pt x="7428038" y="5310386"/>
                </a:lnTo>
                <a:lnTo>
                  <a:pt x="7427025" y="5308360"/>
                </a:lnTo>
                <a:lnTo>
                  <a:pt x="7426508" y="5307865"/>
                </a:lnTo>
                <a:lnTo>
                  <a:pt x="7425001" y="5307355"/>
                </a:lnTo>
                <a:close/>
                <a:moveTo>
                  <a:pt x="4749717" y="5260147"/>
                </a:moveTo>
                <a:lnTo>
                  <a:pt x="4753260" y="5261670"/>
                </a:lnTo>
                <a:lnTo>
                  <a:pt x="4762332" y="5274287"/>
                </a:lnTo>
                <a:lnTo>
                  <a:pt x="4764872" y="5276818"/>
                </a:lnTo>
                <a:lnTo>
                  <a:pt x="4766879" y="5277312"/>
                </a:lnTo>
                <a:lnTo>
                  <a:pt x="4767903" y="5279329"/>
                </a:lnTo>
                <a:lnTo>
                  <a:pt x="4768906" y="5282375"/>
                </a:lnTo>
                <a:lnTo>
                  <a:pt x="4769910" y="5284886"/>
                </a:lnTo>
                <a:lnTo>
                  <a:pt x="4769680" y="5285347"/>
                </a:lnTo>
                <a:lnTo>
                  <a:pt x="4769827" y="5285728"/>
                </a:lnTo>
                <a:lnTo>
                  <a:pt x="4768838" y="5287784"/>
                </a:lnTo>
                <a:lnTo>
                  <a:pt x="4768343" y="5288812"/>
                </a:lnTo>
                <a:lnTo>
                  <a:pt x="4765871" y="5287270"/>
                </a:lnTo>
                <a:lnTo>
                  <a:pt x="4759936" y="5286756"/>
                </a:lnTo>
                <a:lnTo>
                  <a:pt x="4758452" y="5283158"/>
                </a:lnTo>
                <a:lnTo>
                  <a:pt x="4758452" y="5282733"/>
                </a:lnTo>
                <a:lnTo>
                  <a:pt x="4758298" y="5282375"/>
                </a:lnTo>
                <a:lnTo>
                  <a:pt x="4758298" y="5277658"/>
                </a:lnTo>
                <a:lnTo>
                  <a:pt x="4756474" y="5273392"/>
                </a:lnTo>
                <a:lnTo>
                  <a:pt x="4747572" y="5266709"/>
                </a:lnTo>
                <a:lnTo>
                  <a:pt x="4747436" y="5266390"/>
                </a:lnTo>
                <a:lnTo>
                  <a:pt x="4747198" y="5266219"/>
                </a:lnTo>
                <a:lnTo>
                  <a:pt x="4745170" y="5261670"/>
                </a:lnTo>
                <a:close/>
                <a:moveTo>
                  <a:pt x="6224711" y="5227652"/>
                </a:moveTo>
                <a:lnTo>
                  <a:pt x="6221674" y="5229678"/>
                </a:lnTo>
                <a:lnTo>
                  <a:pt x="6219332" y="5229678"/>
                </a:lnTo>
                <a:lnTo>
                  <a:pt x="6219357" y="5229745"/>
                </a:lnTo>
                <a:lnTo>
                  <a:pt x="6222381" y="5229745"/>
                </a:lnTo>
                <a:lnTo>
                  <a:pt x="6225420" y="5227721"/>
                </a:lnTo>
                <a:lnTo>
                  <a:pt x="6227813" y="5227721"/>
                </a:lnTo>
                <a:lnTo>
                  <a:pt x="6227727" y="5227652"/>
                </a:lnTo>
                <a:close/>
                <a:moveTo>
                  <a:pt x="6074032" y="5226647"/>
                </a:moveTo>
                <a:lnTo>
                  <a:pt x="6074585" y="5226717"/>
                </a:lnTo>
                <a:lnTo>
                  <a:pt x="6077727" y="5226717"/>
                </a:lnTo>
                <a:lnTo>
                  <a:pt x="6077311" y="5226647"/>
                </a:lnTo>
                <a:close/>
                <a:moveTo>
                  <a:pt x="6086401" y="5217570"/>
                </a:moveTo>
                <a:lnTo>
                  <a:pt x="6084893" y="5218064"/>
                </a:lnTo>
                <a:lnTo>
                  <a:pt x="6084893" y="5220090"/>
                </a:lnTo>
                <a:lnTo>
                  <a:pt x="6085389" y="5223122"/>
                </a:lnTo>
                <a:lnTo>
                  <a:pt x="6087909" y="5226647"/>
                </a:lnTo>
                <a:lnTo>
                  <a:pt x="6087414" y="5228657"/>
                </a:lnTo>
                <a:lnTo>
                  <a:pt x="6083902" y="5229972"/>
                </a:lnTo>
                <a:lnTo>
                  <a:pt x="6084177" y="5230246"/>
                </a:lnTo>
                <a:lnTo>
                  <a:pt x="6088214" y="5228733"/>
                </a:lnTo>
                <a:lnTo>
                  <a:pt x="6088705" y="5226717"/>
                </a:lnTo>
                <a:lnTo>
                  <a:pt x="6086188" y="5223179"/>
                </a:lnTo>
                <a:lnTo>
                  <a:pt x="6085681" y="5220151"/>
                </a:lnTo>
                <a:lnTo>
                  <a:pt x="6085681" y="5218127"/>
                </a:lnTo>
                <a:lnTo>
                  <a:pt x="6087201" y="5217626"/>
                </a:lnTo>
                <a:lnTo>
                  <a:pt x="6091743" y="5217626"/>
                </a:lnTo>
                <a:lnTo>
                  <a:pt x="6094650" y="5217626"/>
                </a:lnTo>
                <a:lnTo>
                  <a:pt x="6094479" y="5217570"/>
                </a:lnTo>
                <a:lnTo>
                  <a:pt x="6090946" y="5217570"/>
                </a:lnTo>
                <a:close/>
                <a:moveTo>
                  <a:pt x="6171426" y="5209537"/>
                </a:moveTo>
                <a:lnTo>
                  <a:pt x="6171443" y="5209546"/>
                </a:lnTo>
                <a:lnTo>
                  <a:pt x="6189419" y="5210521"/>
                </a:lnTo>
                <a:lnTo>
                  <a:pt x="6189364" y="5210503"/>
                </a:lnTo>
                <a:close/>
                <a:moveTo>
                  <a:pt x="6159595" y="5204456"/>
                </a:moveTo>
                <a:lnTo>
                  <a:pt x="6158066" y="5207471"/>
                </a:lnTo>
                <a:lnTo>
                  <a:pt x="6156823" y="5209141"/>
                </a:lnTo>
                <a:lnTo>
                  <a:pt x="6157308" y="5209546"/>
                </a:lnTo>
                <a:lnTo>
                  <a:pt x="6158827" y="5207531"/>
                </a:lnTo>
                <a:lnTo>
                  <a:pt x="6160274" y="5204649"/>
                </a:lnTo>
                <a:close/>
                <a:moveTo>
                  <a:pt x="6144452" y="5201936"/>
                </a:moveTo>
                <a:lnTo>
                  <a:pt x="6143440" y="5203435"/>
                </a:lnTo>
                <a:lnTo>
                  <a:pt x="6141932" y="5204456"/>
                </a:lnTo>
                <a:lnTo>
                  <a:pt x="6136527" y="5206699"/>
                </a:lnTo>
                <a:lnTo>
                  <a:pt x="6136635" y="5207020"/>
                </a:lnTo>
                <a:lnTo>
                  <a:pt x="6142682" y="5204503"/>
                </a:lnTo>
                <a:lnTo>
                  <a:pt x="6144201" y="5203491"/>
                </a:lnTo>
                <a:lnTo>
                  <a:pt x="6145214" y="5201977"/>
                </a:lnTo>
                <a:lnTo>
                  <a:pt x="6147026" y="5201977"/>
                </a:lnTo>
                <a:lnTo>
                  <a:pt x="6146973" y="5201936"/>
                </a:lnTo>
                <a:close/>
                <a:moveTo>
                  <a:pt x="6115674" y="5186796"/>
                </a:moveTo>
                <a:lnTo>
                  <a:pt x="6110634" y="5189317"/>
                </a:lnTo>
                <a:lnTo>
                  <a:pt x="6108114" y="5189317"/>
                </a:lnTo>
                <a:lnTo>
                  <a:pt x="6104581" y="5191327"/>
                </a:lnTo>
                <a:lnTo>
                  <a:pt x="6102040" y="5194868"/>
                </a:lnTo>
                <a:lnTo>
                  <a:pt x="6100532" y="5203946"/>
                </a:lnTo>
                <a:lnTo>
                  <a:pt x="6100036" y="5204951"/>
                </a:lnTo>
                <a:lnTo>
                  <a:pt x="6099024" y="5205461"/>
                </a:lnTo>
                <a:lnTo>
                  <a:pt x="6098011" y="5206977"/>
                </a:lnTo>
                <a:lnTo>
                  <a:pt x="6098011" y="5208492"/>
                </a:lnTo>
                <a:lnTo>
                  <a:pt x="6098507" y="5211508"/>
                </a:lnTo>
                <a:lnTo>
                  <a:pt x="6098507" y="5213534"/>
                </a:lnTo>
                <a:lnTo>
                  <a:pt x="6099024" y="5213534"/>
                </a:lnTo>
                <a:lnTo>
                  <a:pt x="6098011" y="5217059"/>
                </a:lnTo>
                <a:lnTo>
                  <a:pt x="6096228" y="5217944"/>
                </a:lnTo>
                <a:lnTo>
                  <a:pt x="6096777" y="5218127"/>
                </a:lnTo>
                <a:lnTo>
                  <a:pt x="6098803" y="5217124"/>
                </a:lnTo>
                <a:lnTo>
                  <a:pt x="6099801" y="5213586"/>
                </a:lnTo>
                <a:lnTo>
                  <a:pt x="6099310" y="5213586"/>
                </a:lnTo>
                <a:lnTo>
                  <a:pt x="6099310" y="5211570"/>
                </a:lnTo>
                <a:lnTo>
                  <a:pt x="6098803" y="5208534"/>
                </a:lnTo>
                <a:lnTo>
                  <a:pt x="6098803" y="5207020"/>
                </a:lnTo>
                <a:lnTo>
                  <a:pt x="6099801" y="5205506"/>
                </a:lnTo>
                <a:lnTo>
                  <a:pt x="6100814" y="5205005"/>
                </a:lnTo>
                <a:lnTo>
                  <a:pt x="6101320" y="5203992"/>
                </a:lnTo>
                <a:lnTo>
                  <a:pt x="6102840" y="5194910"/>
                </a:lnTo>
                <a:lnTo>
                  <a:pt x="6105357" y="5191371"/>
                </a:lnTo>
                <a:lnTo>
                  <a:pt x="6108887" y="5189356"/>
                </a:lnTo>
                <a:lnTo>
                  <a:pt x="6111404" y="5189356"/>
                </a:lnTo>
                <a:lnTo>
                  <a:pt x="6116453" y="5186830"/>
                </a:lnTo>
                <a:lnTo>
                  <a:pt x="6117268" y="5186830"/>
                </a:lnTo>
                <a:lnTo>
                  <a:pt x="6117182" y="5186796"/>
                </a:lnTo>
                <a:close/>
                <a:moveTo>
                  <a:pt x="5007807" y="5164260"/>
                </a:moveTo>
                <a:lnTo>
                  <a:pt x="5008298" y="5169817"/>
                </a:lnTo>
                <a:lnTo>
                  <a:pt x="5007295" y="5174859"/>
                </a:lnTo>
                <a:lnTo>
                  <a:pt x="5004776" y="5177885"/>
                </a:lnTo>
                <a:lnTo>
                  <a:pt x="5004435" y="5177658"/>
                </a:lnTo>
                <a:lnTo>
                  <a:pt x="5004346" y="5177747"/>
                </a:lnTo>
                <a:lnTo>
                  <a:pt x="5001115" y="5175952"/>
                </a:lnTo>
                <a:lnTo>
                  <a:pt x="5000038" y="5173709"/>
                </a:lnTo>
                <a:lnTo>
                  <a:pt x="5001654" y="5171016"/>
                </a:lnTo>
                <a:lnTo>
                  <a:pt x="5002074" y="5170634"/>
                </a:lnTo>
                <a:lnTo>
                  <a:pt x="5002236" y="5170311"/>
                </a:lnTo>
                <a:close/>
                <a:moveTo>
                  <a:pt x="6033908" y="5136352"/>
                </a:moveTo>
                <a:lnTo>
                  <a:pt x="6030375" y="5137357"/>
                </a:lnTo>
                <a:lnTo>
                  <a:pt x="6027172" y="5137357"/>
                </a:lnTo>
                <a:lnTo>
                  <a:pt x="6027177" y="5137358"/>
                </a:lnTo>
                <a:lnTo>
                  <a:pt x="6031198" y="5137358"/>
                </a:lnTo>
                <a:lnTo>
                  <a:pt x="6034427" y="5136436"/>
                </a:lnTo>
                <a:close/>
                <a:moveTo>
                  <a:pt x="5982426" y="5099532"/>
                </a:moveTo>
                <a:lnTo>
                  <a:pt x="5980897" y="5100537"/>
                </a:lnTo>
                <a:lnTo>
                  <a:pt x="5977364" y="5102052"/>
                </a:lnTo>
                <a:lnTo>
                  <a:pt x="5976128" y="5102357"/>
                </a:lnTo>
                <a:lnTo>
                  <a:pt x="5976223" y="5102523"/>
                </a:lnTo>
                <a:lnTo>
                  <a:pt x="5978234" y="5102013"/>
                </a:lnTo>
                <a:lnTo>
                  <a:pt x="5981764" y="5100499"/>
                </a:lnTo>
                <a:lnTo>
                  <a:pt x="5983000" y="5099675"/>
                </a:lnTo>
                <a:close/>
                <a:moveTo>
                  <a:pt x="5830998" y="5094985"/>
                </a:moveTo>
                <a:lnTo>
                  <a:pt x="5826453" y="5095990"/>
                </a:lnTo>
                <a:lnTo>
                  <a:pt x="5822010" y="5097471"/>
                </a:lnTo>
                <a:lnTo>
                  <a:pt x="5822871" y="5097471"/>
                </a:lnTo>
                <a:lnTo>
                  <a:pt x="5827414" y="5095957"/>
                </a:lnTo>
                <a:lnTo>
                  <a:pt x="5831265" y="5095099"/>
                </a:lnTo>
                <a:close/>
                <a:moveTo>
                  <a:pt x="5940530" y="5091954"/>
                </a:moveTo>
                <a:lnTo>
                  <a:pt x="5936481" y="5093469"/>
                </a:lnTo>
                <a:lnTo>
                  <a:pt x="5933055" y="5094444"/>
                </a:lnTo>
                <a:lnTo>
                  <a:pt x="5933849" y="5094444"/>
                </a:lnTo>
                <a:lnTo>
                  <a:pt x="5937379" y="5093431"/>
                </a:lnTo>
                <a:lnTo>
                  <a:pt x="5941042" y="5092057"/>
                </a:lnTo>
                <a:close/>
                <a:moveTo>
                  <a:pt x="5960714" y="5090438"/>
                </a:moveTo>
                <a:lnTo>
                  <a:pt x="5949748" y="5092930"/>
                </a:lnTo>
                <a:lnTo>
                  <a:pt x="5950501" y="5092930"/>
                </a:lnTo>
                <a:lnTo>
                  <a:pt x="5961119" y="5090513"/>
                </a:lnTo>
                <a:close/>
                <a:moveTo>
                  <a:pt x="5904687" y="5088939"/>
                </a:moveTo>
                <a:lnTo>
                  <a:pt x="5895597" y="5089944"/>
                </a:lnTo>
                <a:lnTo>
                  <a:pt x="5887024" y="5093469"/>
                </a:lnTo>
                <a:lnTo>
                  <a:pt x="5880455" y="5098016"/>
                </a:lnTo>
                <a:lnTo>
                  <a:pt x="5874919" y="5102547"/>
                </a:lnTo>
                <a:lnTo>
                  <a:pt x="5870374" y="5109104"/>
                </a:lnTo>
                <a:lnTo>
                  <a:pt x="5867337" y="5111624"/>
                </a:lnTo>
                <a:lnTo>
                  <a:pt x="5863994" y="5112048"/>
                </a:lnTo>
                <a:lnTo>
                  <a:pt x="5864233" y="5112108"/>
                </a:lnTo>
                <a:lnTo>
                  <a:pt x="5868269" y="5111606"/>
                </a:lnTo>
                <a:lnTo>
                  <a:pt x="5871293" y="5109080"/>
                </a:lnTo>
                <a:lnTo>
                  <a:pt x="5875835" y="5102523"/>
                </a:lnTo>
                <a:lnTo>
                  <a:pt x="5881391" y="5097973"/>
                </a:lnTo>
                <a:lnTo>
                  <a:pt x="5887945" y="5093431"/>
                </a:lnTo>
                <a:lnTo>
                  <a:pt x="5896524" y="5089902"/>
                </a:lnTo>
                <a:lnTo>
                  <a:pt x="5904913" y="5088966"/>
                </a:lnTo>
                <a:close/>
                <a:moveTo>
                  <a:pt x="5799205" y="5082876"/>
                </a:moveTo>
                <a:lnTo>
                  <a:pt x="5798192" y="5083387"/>
                </a:lnTo>
                <a:lnTo>
                  <a:pt x="5795155" y="5085397"/>
                </a:lnTo>
                <a:lnTo>
                  <a:pt x="5793308" y="5085862"/>
                </a:lnTo>
                <a:lnTo>
                  <a:pt x="5794126" y="5085862"/>
                </a:lnTo>
                <a:lnTo>
                  <a:pt x="5796136" y="5085352"/>
                </a:lnTo>
                <a:lnTo>
                  <a:pt x="5799160" y="5083336"/>
                </a:lnTo>
                <a:lnTo>
                  <a:pt x="5799638" y="5083099"/>
                </a:lnTo>
                <a:close/>
                <a:moveTo>
                  <a:pt x="7406325" y="5046551"/>
                </a:moveTo>
                <a:lnTo>
                  <a:pt x="7401780" y="5047061"/>
                </a:lnTo>
                <a:lnTo>
                  <a:pt x="7394220" y="5051608"/>
                </a:lnTo>
                <a:lnTo>
                  <a:pt x="7390170" y="5052102"/>
                </a:lnTo>
                <a:lnTo>
                  <a:pt x="7387650" y="5052102"/>
                </a:lnTo>
                <a:lnTo>
                  <a:pt x="7386637" y="5051608"/>
                </a:lnTo>
                <a:lnTo>
                  <a:pt x="7385625" y="5051608"/>
                </a:lnTo>
                <a:lnTo>
                  <a:pt x="7384117" y="5052102"/>
                </a:lnTo>
                <a:lnTo>
                  <a:pt x="7381080" y="5060685"/>
                </a:lnTo>
                <a:lnTo>
                  <a:pt x="7381597" y="5065727"/>
                </a:lnTo>
                <a:lnTo>
                  <a:pt x="7383622" y="5066732"/>
                </a:lnTo>
                <a:lnTo>
                  <a:pt x="7386142" y="5064211"/>
                </a:lnTo>
                <a:lnTo>
                  <a:pt x="7387650" y="5055644"/>
                </a:lnTo>
                <a:lnTo>
                  <a:pt x="7389158" y="5057654"/>
                </a:lnTo>
                <a:lnTo>
                  <a:pt x="7392690" y="5065727"/>
                </a:lnTo>
                <a:lnTo>
                  <a:pt x="7393703" y="5067242"/>
                </a:lnTo>
                <a:lnTo>
                  <a:pt x="7395232" y="5067737"/>
                </a:lnTo>
                <a:lnTo>
                  <a:pt x="7398765" y="5068247"/>
                </a:lnTo>
                <a:lnTo>
                  <a:pt x="7397235" y="5065727"/>
                </a:lnTo>
                <a:lnTo>
                  <a:pt x="7395232" y="5061690"/>
                </a:lnTo>
                <a:lnTo>
                  <a:pt x="7393703" y="5058165"/>
                </a:lnTo>
                <a:lnTo>
                  <a:pt x="7396223" y="5054129"/>
                </a:lnTo>
                <a:lnTo>
                  <a:pt x="7404300" y="5050092"/>
                </a:lnTo>
                <a:close/>
                <a:moveTo>
                  <a:pt x="4425967" y="5005765"/>
                </a:moveTo>
                <a:lnTo>
                  <a:pt x="4427995" y="5005765"/>
                </a:lnTo>
                <a:lnTo>
                  <a:pt x="4428507" y="5006259"/>
                </a:lnTo>
                <a:lnTo>
                  <a:pt x="4428568" y="5006571"/>
                </a:lnTo>
                <a:lnTo>
                  <a:pt x="4428610" y="5006616"/>
                </a:lnTo>
                <a:lnTo>
                  <a:pt x="4429041" y="5008905"/>
                </a:lnTo>
                <a:lnTo>
                  <a:pt x="4430514" y="5012825"/>
                </a:lnTo>
                <a:lnTo>
                  <a:pt x="4430412" y="5012927"/>
                </a:lnTo>
                <a:lnTo>
                  <a:pt x="4430568" y="5013367"/>
                </a:lnTo>
                <a:lnTo>
                  <a:pt x="4428610" y="5015444"/>
                </a:lnTo>
                <a:lnTo>
                  <a:pt x="4426162" y="5015444"/>
                </a:lnTo>
                <a:lnTo>
                  <a:pt x="4422735" y="5016483"/>
                </a:lnTo>
                <a:lnTo>
                  <a:pt x="4418328" y="5022714"/>
                </a:lnTo>
                <a:lnTo>
                  <a:pt x="4416370" y="5024272"/>
                </a:lnTo>
                <a:lnTo>
                  <a:pt x="4415335" y="5022625"/>
                </a:lnTo>
                <a:lnTo>
                  <a:pt x="4413843" y="5020398"/>
                </a:lnTo>
                <a:lnTo>
                  <a:pt x="4416382" y="5014348"/>
                </a:lnTo>
                <a:lnTo>
                  <a:pt x="4416382" y="5012331"/>
                </a:lnTo>
                <a:lnTo>
                  <a:pt x="4416382" y="5010314"/>
                </a:lnTo>
                <a:lnTo>
                  <a:pt x="4416874" y="5008791"/>
                </a:lnTo>
                <a:lnTo>
                  <a:pt x="4419414" y="5007782"/>
                </a:lnTo>
                <a:lnTo>
                  <a:pt x="4425476" y="5006259"/>
                </a:lnTo>
                <a:close/>
                <a:moveTo>
                  <a:pt x="7448716" y="4765071"/>
                </a:moveTo>
                <a:lnTo>
                  <a:pt x="7444193" y="4768102"/>
                </a:lnTo>
                <a:lnTo>
                  <a:pt x="7440639" y="4774659"/>
                </a:lnTo>
                <a:lnTo>
                  <a:pt x="7437623" y="4781216"/>
                </a:lnTo>
                <a:lnTo>
                  <a:pt x="7438636" y="4786257"/>
                </a:lnTo>
                <a:lnTo>
                  <a:pt x="7436115" y="4784742"/>
                </a:lnTo>
                <a:lnTo>
                  <a:pt x="7434586" y="4783737"/>
                </a:lnTo>
                <a:lnTo>
                  <a:pt x="7432583" y="4782221"/>
                </a:lnTo>
                <a:lnTo>
                  <a:pt x="7428533" y="4781726"/>
                </a:lnTo>
                <a:lnTo>
                  <a:pt x="7425001" y="4782221"/>
                </a:lnTo>
                <a:lnTo>
                  <a:pt x="7421964" y="4784247"/>
                </a:lnTo>
                <a:lnTo>
                  <a:pt x="7419960" y="4786768"/>
                </a:lnTo>
                <a:lnTo>
                  <a:pt x="7415415" y="4790804"/>
                </a:lnTo>
                <a:lnTo>
                  <a:pt x="7409362" y="4795845"/>
                </a:lnTo>
                <a:lnTo>
                  <a:pt x="7407833" y="4797361"/>
                </a:lnTo>
                <a:lnTo>
                  <a:pt x="7406821" y="4800392"/>
                </a:lnTo>
                <a:lnTo>
                  <a:pt x="7408350" y="4803917"/>
                </a:lnTo>
                <a:lnTo>
                  <a:pt x="7409858" y="4805433"/>
                </a:lnTo>
                <a:lnTo>
                  <a:pt x="7411883" y="4802912"/>
                </a:lnTo>
                <a:lnTo>
                  <a:pt x="7413907" y="4802912"/>
                </a:lnTo>
                <a:lnTo>
                  <a:pt x="7413907" y="4805433"/>
                </a:lnTo>
                <a:lnTo>
                  <a:pt x="7415911" y="4811479"/>
                </a:lnTo>
                <a:lnTo>
                  <a:pt x="7420456" y="4808959"/>
                </a:lnTo>
                <a:lnTo>
                  <a:pt x="7422976" y="4811479"/>
                </a:lnTo>
                <a:lnTo>
                  <a:pt x="7421964" y="4815021"/>
                </a:lnTo>
                <a:lnTo>
                  <a:pt x="7418948" y="4818547"/>
                </a:lnTo>
                <a:lnTo>
                  <a:pt x="7422976" y="4821067"/>
                </a:lnTo>
                <a:lnTo>
                  <a:pt x="7432583" y="4822072"/>
                </a:lnTo>
                <a:lnTo>
                  <a:pt x="7436115" y="4824098"/>
                </a:lnTo>
                <a:lnTo>
                  <a:pt x="7436611" y="4827113"/>
                </a:lnTo>
                <a:lnTo>
                  <a:pt x="7436611" y="4832171"/>
                </a:lnTo>
                <a:lnTo>
                  <a:pt x="7435598" y="4837706"/>
                </a:lnTo>
                <a:lnTo>
                  <a:pt x="7434091" y="4840738"/>
                </a:lnTo>
                <a:lnTo>
                  <a:pt x="7434586" y="4845284"/>
                </a:lnTo>
                <a:lnTo>
                  <a:pt x="7436611" y="4845779"/>
                </a:lnTo>
                <a:lnTo>
                  <a:pt x="7439131" y="4843769"/>
                </a:lnTo>
                <a:lnTo>
                  <a:pt x="7440144" y="4840243"/>
                </a:lnTo>
                <a:lnTo>
                  <a:pt x="7440144" y="4825614"/>
                </a:lnTo>
                <a:lnTo>
                  <a:pt x="7440144" y="4824593"/>
                </a:lnTo>
                <a:lnTo>
                  <a:pt x="7441156" y="4823588"/>
                </a:lnTo>
                <a:lnTo>
                  <a:pt x="7441156" y="4821578"/>
                </a:lnTo>
                <a:lnTo>
                  <a:pt x="7440144" y="4819552"/>
                </a:lnTo>
                <a:lnTo>
                  <a:pt x="7438636" y="4818547"/>
                </a:lnTo>
                <a:lnTo>
                  <a:pt x="7433574" y="4818547"/>
                </a:lnTo>
                <a:lnTo>
                  <a:pt x="7431570" y="4818547"/>
                </a:lnTo>
                <a:lnTo>
                  <a:pt x="7428533" y="4816026"/>
                </a:lnTo>
                <a:lnTo>
                  <a:pt x="7427521" y="4814510"/>
                </a:lnTo>
                <a:lnTo>
                  <a:pt x="7428533" y="4811990"/>
                </a:lnTo>
                <a:lnTo>
                  <a:pt x="7431570" y="4809469"/>
                </a:lnTo>
                <a:lnTo>
                  <a:pt x="7433574" y="4811479"/>
                </a:lnTo>
                <a:lnTo>
                  <a:pt x="7435598" y="4812484"/>
                </a:lnTo>
                <a:lnTo>
                  <a:pt x="7437623" y="4812484"/>
                </a:lnTo>
                <a:lnTo>
                  <a:pt x="7438636" y="4810985"/>
                </a:lnTo>
                <a:lnTo>
                  <a:pt x="7437106" y="4808959"/>
                </a:lnTo>
                <a:lnTo>
                  <a:pt x="7429546" y="4803407"/>
                </a:lnTo>
                <a:lnTo>
                  <a:pt x="7426508" y="4799371"/>
                </a:lnTo>
                <a:lnTo>
                  <a:pt x="7423493" y="4793324"/>
                </a:lnTo>
                <a:lnTo>
                  <a:pt x="7423493" y="4788283"/>
                </a:lnTo>
                <a:lnTo>
                  <a:pt x="7428533" y="4787262"/>
                </a:lnTo>
                <a:lnTo>
                  <a:pt x="7430558" y="4789288"/>
                </a:lnTo>
                <a:lnTo>
                  <a:pt x="7432583" y="4792319"/>
                </a:lnTo>
                <a:lnTo>
                  <a:pt x="7434586" y="4794329"/>
                </a:lnTo>
                <a:lnTo>
                  <a:pt x="7437623" y="4793819"/>
                </a:lnTo>
                <a:lnTo>
                  <a:pt x="7440144" y="4792319"/>
                </a:lnTo>
                <a:lnTo>
                  <a:pt x="7441156" y="4790804"/>
                </a:lnTo>
                <a:lnTo>
                  <a:pt x="7443676" y="4790293"/>
                </a:lnTo>
                <a:lnTo>
                  <a:pt x="7446196" y="4790293"/>
                </a:lnTo>
                <a:lnTo>
                  <a:pt x="7452249" y="4787773"/>
                </a:lnTo>
                <a:lnTo>
                  <a:pt x="7452766" y="4784247"/>
                </a:lnTo>
                <a:lnTo>
                  <a:pt x="7450246" y="4781726"/>
                </a:lnTo>
                <a:lnTo>
                  <a:pt x="7447209" y="4784742"/>
                </a:lnTo>
                <a:lnTo>
                  <a:pt x="7445701" y="4784742"/>
                </a:lnTo>
                <a:lnTo>
                  <a:pt x="7445701" y="4780211"/>
                </a:lnTo>
                <a:close/>
                <a:moveTo>
                  <a:pt x="4247206" y="4707225"/>
                </a:moveTo>
                <a:lnTo>
                  <a:pt x="4252860" y="4707225"/>
                </a:lnTo>
                <a:lnTo>
                  <a:pt x="4252860" y="4708694"/>
                </a:lnTo>
                <a:lnTo>
                  <a:pt x="4241294" y="4711568"/>
                </a:lnTo>
                <a:lnTo>
                  <a:pt x="4241040" y="4711634"/>
                </a:lnTo>
                <a:lnTo>
                  <a:pt x="4243094" y="4714569"/>
                </a:lnTo>
                <a:lnTo>
                  <a:pt x="4244122" y="4715548"/>
                </a:lnTo>
                <a:lnTo>
                  <a:pt x="4242515" y="4715931"/>
                </a:lnTo>
                <a:lnTo>
                  <a:pt x="4242629" y="4716046"/>
                </a:lnTo>
                <a:lnTo>
                  <a:pt x="4241857" y="4716236"/>
                </a:lnTo>
                <a:lnTo>
                  <a:pt x="4240009" y="4717996"/>
                </a:lnTo>
                <a:lnTo>
                  <a:pt x="4239495" y="4719954"/>
                </a:lnTo>
                <a:lnTo>
                  <a:pt x="4238981" y="4720933"/>
                </a:lnTo>
                <a:lnTo>
                  <a:pt x="4237907" y="4720933"/>
                </a:lnTo>
                <a:lnTo>
                  <a:pt x="4237591" y="4721582"/>
                </a:lnTo>
                <a:lnTo>
                  <a:pt x="4235052" y="4721582"/>
                </a:lnTo>
                <a:lnTo>
                  <a:pt x="4228498" y="4724113"/>
                </a:lnTo>
                <a:lnTo>
                  <a:pt x="4223440" y="4722611"/>
                </a:lnTo>
                <a:lnTo>
                  <a:pt x="4223952" y="4718556"/>
                </a:lnTo>
                <a:lnTo>
                  <a:pt x="4226983" y="4715037"/>
                </a:lnTo>
                <a:lnTo>
                  <a:pt x="4231529" y="4712012"/>
                </a:lnTo>
                <a:lnTo>
                  <a:pt x="4235052" y="4709974"/>
                </a:lnTo>
                <a:lnTo>
                  <a:pt x="4240622" y="4708472"/>
                </a:lnTo>
                <a:lnTo>
                  <a:pt x="4245660" y="4707463"/>
                </a:lnTo>
                <a:lnTo>
                  <a:pt x="4245956" y="4707463"/>
                </a:lnTo>
                <a:close/>
                <a:moveTo>
                  <a:pt x="563989" y="4689053"/>
                </a:moveTo>
                <a:lnTo>
                  <a:pt x="564422" y="4693965"/>
                </a:lnTo>
                <a:lnTo>
                  <a:pt x="566416" y="4700758"/>
                </a:lnTo>
                <a:lnTo>
                  <a:pt x="567275" y="4703321"/>
                </a:lnTo>
                <a:lnTo>
                  <a:pt x="567770" y="4707849"/>
                </a:lnTo>
                <a:lnTo>
                  <a:pt x="564229" y="4706827"/>
                </a:lnTo>
                <a:lnTo>
                  <a:pt x="563735" y="4706352"/>
                </a:lnTo>
                <a:lnTo>
                  <a:pt x="563213" y="4701276"/>
                </a:lnTo>
                <a:lnTo>
                  <a:pt x="561210" y="4696748"/>
                </a:lnTo>
                <a:lnTo>
                  <a:pt x="560716" y="4692220"/>
                </a:lnTo>
                <a:lnTo>
                  <a:pt x="563735" y="4689189"/>
                </a:lnTo>
                <a:lnTo>
                  <a:pt x="563749" y="4689326"/>
                </a:lnTo>
                <a:close/>
                <a:moveTo>
                  <a:pt x="7892860" y="4069176"/>
                </a:moveTo>
                <a:lnTo>
                  <a:pt x="7890998" y="4070082"/>
                </a:lnTo>
                <a:lnTo>
                  <a:pt x="7886462" y="4071612"/>
                </a:lnTo>
                <a:lnTo>
                  <a:pt x="7886208" y="4072335"/>
                </a:lnTo>
                <a:lnTo>
                  <a:pt x="7890378" y="4070944"/>
                </a:lnTo>
                <a:lnTo>
                  <a:pt x="7892403" y="4069939"/>
                </a:lnTo>
                <a:close/>
                <a:moveTo>
                  <a:pt x="7904146" y="4057426"/>
                </a:moveTo>
                <a:lnTo>
                  <a:pt x="7903596" y="4057980"/>
                </a:lnTo>
                <a:lnTo>
                  <a:pt x="7899060" y="4060496"/>
                </a:lnTo>
                <a:lnTo>
                  <a:pt x="7897560" y="4061516"/>
                </a:lnTo>
                <a:lnTo>
                  <a:pt x="7897104" y="4062272"/>
                </a:lnTo>
                <a:lnTo>
                  <a:pt x="7898456" y="4061356"/>
                </a:lnTo>
                <a:lnTo>
                  <a:pt x="7903001" y="4058836"/>
                </a:lnTo>
                <a:lnTo>
                  <a:pt x="7904014" y="4057831"/>
                </a:lnTo>
                <a:close/>
                <a:moveTo>
                  <a:pt x="7860229" y="4046396"/>
                </a:moveTo>
                <a:lnTo>
                  <a:pt x="7859598" y="4047238"/>
                </a:lnTo>
                <a:lnTo>
                  <a:pt x="7860093" y="4048753"/>
                </a:lnTo>
                <a:lnTo>
                  <a:pt x="7860610" y="4049758"/>
                </a:lnTo>
                <a:lnTo>
                  <a:pt x="7861105" y="4051274"/>
                </a:lnTo>
                <a:lnTo>
                  <a:pt x="7861105" y="4057831"/>
                </a:lnTo>
                <a:lnTo>
                  <a:pt x="7862613" y="4065392"/>
                </a:lnTo>
                <a:lnTo>
                  <a:pt x="7863130" y="4066908"/>
                </a:lnTo>
                <a:lnTo>
                  <a:pt x="7866662" y="4068424"/>
                </a:lnTo>
                <a:lnTo>
                  <a:pt x="7867675" y="4070450"/>
                </a:lnTo>
                <a:lnTo>
                  <a:pt x="7868688" y="4073465"/>
                </a:lnTo>
                <a:lnTo>
                  <a:pt x="7867675" y="4076496"/>
                </a:lnTo>
                <a:lnTo>
                  <a:pt x="7869678" y="4078522"/>
                </a:lnTo>
                <a:lnTo>
                  <a:pt x="7874740" y="4080022"/>
                </a:lnTo>
                <a:lnTo>
                  <a:pt x="7876248" y="4079527"/>
                </a:lnTo>
                <a:lnTo>
                  <a:pt x="7880793" y="4077501"/>
                </a:lnTo>
                <a:lnTo>
                  <a:pt x="7884326" y="4077006"/>
                </a:lnTo>
                <a:lnTo>
                  <a:pt x="7884596" y="4076180"/>
                </a:lnTo>
                <a:lnTo>
                  <a:pt x="7881400" y="4076643"/>
                </a:lnTo>
                <a:lnTo>
                  <a:pt x="7876863" y="4078682"/>
                </a:lnTo>
                <a:lnTo>
                  <a:pt x="7875326" y="4079192"/>
                </a:lnTo>
                <a:lnTo>
                  <a:pt x="7870302" y="4077662"/>
                </a:lnTo>
                <a:lnTo>
                  <a:pt x="7868277" y="4075657"/>
                </a:lnTo>
                <a:lnTo>
                  <a:pt x="7869290" y="4072597"/>
                </a:lnTo>
                <a:lnTo>
                  <a:pt x="7868277" y="4069572"/>
                </a:lnTo>
                <a:lnTo>
                  <a:pt x="7867265" y="4067566"/>
                </a:lnTo>
                <a:lnTo>
                  <a:pt x="7863740" y="4066037"/>
                </a:lnTo>
                <a:lnTo>
                  <a:pt x="7863216" y="4064541"/>
                </a:lnTo>
                <a:lnTo>
                  <a:pt x="7861716" y="4056961"/>
                </a:lnTo>
                <a:lnTo>
                  <a:pt x="7861716" y="4050400"/>
                </a:lnTo>
                <a:lnTo>
                  <a:pt x="7861191" y="4048904"/>
                </a:lnTo>
                <a:lnTo>
                  <a:pt x="7860704" y="4047884"/>
                </a:lnTo>
                <a:close/>
                <a:moveTo>
                  <a:pt x="7911695" y="4035273"/>
                </a:moveTo>
                <a:lnTo>
                  <a:pt x="7911407" y="4036134"/>
                </a:lnTo>
                <a:lnTo>
                  <a:pt x="7912091" y="4036134"/>
                </a:lnTo>
                <a:lnTo>
                  <a:pt x="7912673" y="4035273"/>
                </a:lnTo>
                <a:close/>
                <a:moveTo>
                  <a:pt x="7971725" y="4029858"/>
                </a:moveTo>
                <a:lnTo>
                  <a:pt x="7970260" y="4031738"/>
                </a:lnTo>
                <a:lnTo>
                  <a:pt x="7970238" y="4031845"/>
                </a:lnTo>
                <a:lnTo>
                  <a:pt x="7971650" y="4030088"/>
                </a:lnTo>
                <a:close/>
                <a:moveTo>
                  <a:pt x="8005875" y="4023712"/>
                </a:moveTo>
                <a:lnTo>
                  <a:pt x="8004566" y="4024157"/>
                </a:lnTo>
                <a:lnTo>
                  <a:pt x="8004079" y="4024667"/>
                </a:lnTo>
                <a:lnTo>
                  <a:pt x="8003554" y="4024667"/>
                </a:lnTo>
                <a:lnTo>
                  <a:pt x="8002054" y="4024667"/>
                </a:lnTo>
                <a:lnTo>
                  <a:pt x="8000030" y="4024667"/>
                </a:lnTo>
                <a:lnTo>
                  <a:pt x="7998005" y="4024667"/>
                </a:lnTo>
                <a:lnTo>
                  <a:pt x="7995493" y="4026163"/>
                </a:lnTo>
                <a:lnTo>
                  <a:pt x="7989419" y="4028712"/>
                </a:lnTo>
                <a:lnTo>
                  <a:pt x="7988407" y="4029188"/>
                </a:lnTo>
                <a:lnTo>
                  <a:pt x="7987919" y="4029188"/>
                </a:lnTo>
                <a:lnTo>
                  <a:pt x="7986382" y="4028712"/>
                </a:lnTo>
                <a:lnTo>
                  <a:pt x="7982370" y="4027182"/>
                </a:lnTo>
                <a:lnTo>
                  <a:pt x="7978321" y="4026673"/>
                </a:lnTo>
                <a:lnTo>
                  <a:pt x="7976821" y="4026673"/>
                </a:lnTo>
                <a:lnTo>
                  <a:pt x="7975284" y="4026673"/>
                </a:lnTo>
                <a:lnTo>
                  <a:pt x="7973784" y="4027182"/>
                </a:lnTo>
                <a:lnTo>
                  <a:pt x="7972772" y="4027692"/>
                </a:lnTo>
                <a:lnTo>
                  <a:pt x="7972532" y="4028377"/>
                </a:lnTo>
                <a:lnTo>
                  <a:pt x="7973158" y="4028062"/>
                </a:lnTo>
                <a:lnTo>
                  <a:pt x="7974687" y="4027567"/>
                </a:lnTo>
                <a:lnTo>
                  <a:pt x="7976195" y="4027567"/>
                </a:lnTo>
                <a:lnTo>
                  <a:pt x="7977703" y="4027567"/>
                </a:lnTo>
                <a:lnTo>
                  <a:pt x="7981752" y="4028062"/>
                </a:lnTo>
                <a:lnTo>
                  <a:pt x="7985780" y="4029577"/>
                </a:lnTo>
                <a:lnTo>
                  <a:pt x="7987288" y="4030088"/>
                </a:lnTo>
                <a:lnTo>
                  <a:pt x="7987805" y="4030088"/>
                </a:lnTo>
                <a:lnTo>
                  <a:pt x="7988818" y="4029577"/>
                </a:lnTo>
                <a:lnTo>
                  <a:pt x="7994870" y="4027057"/>
                </a:lnTo>
                <a:lnTo>
                  <a:pt x="7997390" y="4025541"/>
                </a:lnTo>
                <a:lnTo>
                  <a:pt x="7999415" y="4025541"/>
                </a:lnTo>
                <a:lnTo>
                  <a:pt x="8001418" y="4025541"/>
                </a:lnTo>
                <a:lnTo>
                  <a:pt x="8002948" y="4025541"/>
                </a:lnTo>
                <a:lnTo>
                  <a:pt x="8003444" y="4025541"/>
                </a:lnTo>
                <a:lnTo>
                  <a:pt x="8003960" y="4025047"/>
                </a:lnTo>
                <a:lnTo>
                  <a:pt x="8005468" y="4024536"/>
                </a:lnTo>
                <a:close/>
                <a:moveTo>
                  <a:pt x="7944989" y="4021132"/>
                </a:moveTo>
                <a:lnTo>
                  <a:pt x="7941990" y="4023137"/>
                </a:lnTo>
                <a:lnTo>
                  <a:pt x="7934416" y="4027692"/>
                </a:lnTo>
                <a:lnTo>
                  <a:pt x="7932391" y="4029188"/>
                </a:lnTo>
                <a:lnTo>
                  <a:pt x="7929842" y="4029698"/>
                </a:lnTo>
                <a:lnTo>
                  <a:pt x="7928867" y="4029698"/>
                </a:lnTo>
                <a:lnTo>
                  <a:pt x="7926317" y="4030208"/>
                </a:lnTo>
                <a:lnTo>
                  <a:pt x="7924293" y="4030208"/>
                </a:lnTo>
                <a:lnTo>
                  <a:pt x="7923280" y="4030718"/>
                </a:lnTo>
                <a:lnTo>
                  <a:pt x="7919756" y="4032723"/>
                </a:lnTo>
                <a:lnTo>
                  <a:pt x="7918744" y="4033233"/>
                </a:lnTo>
                <a:lnTo>
                  <a:pt x="7917244" y="4033233"/>
                </a:lnTo>
                <a:lnTo>
                  <a:pt x="7915707" y="4033233"/>
                </a:lnTo>
                <a:lnTo>
                  <a:pt x="7913720" y="4033743"/>
                </a:lnTo>
                <a:lnTo>
                  <a:pt x="7913135" y="4034627"/>
                </a:lnTo>
                <a:lnTo>
                  <a:pt x="7915107" y="4034124"/>
                </a:lnTo>
                <a:lnTo>
                  <a:pt x="7916636" y="4034124"/>
                </a:lnTo>
                <a:lnTo>
                  <a:pt x="7918144" y="4034124"/>
                </a:lnTo>
                <a:lnTo>
                  <a:pt x="7919156" y="4033614"/>
                </a:lnTo>
                <a:lnTo>
                  <a:pt x="7922689" y="4031603"/>
                </a:lnTo>
                <a:lnTo>
                  <a:pt x="7923701" y="4031093"/>
                </a:lnTo>
                <a:lnTo>
                  <a:pt x="7925726" y="4031093"/>
                </a:lnTo>
                <a:lnTo>
                  <a:pt x="7928246" y="4030598"/>
                </a:lnTo>
                <a:lnTo>
                  <a:pt x="7929259" y="4030598"/>
                </a:lnTo>
                <a:lnTo>
                  <a:pt x="7931779" y="4030088"/>
                </a:lnTo>
                <a:lnTo>
                  <a:pt x="7933782" y="4028572"/>
                </a:lnTo>
                <a:lnTo>
                  <a:pt x="7941364" y="4024042"/>
                </a:lnTo>
                <a:lnTo>
                  <a:pt x="7944402" y="4022016"/>
                </a:lnTo>
                <a:lnTo>
                  <a:pt x="7944897" y="4022016"/>
                </a:lnTo>
                <a:lnTo>
                  <a:pt x="7946405" y="4022016"/>
                </a:lnTo>
                <a:lnTo>
                  <a:pt x="7946922" y="4022016"/>
                </a:lnTo>
                <a:lnTo>
                  <a:pt x="7953987" y="4034124"/>
                </a:lnTo>
                <a:lnTo>
                  <a:pt x="7954482" y="4034635"/>
                </a:lnTo>
                <a:lnTo>
                  <a:pt x="7956012" y="4035640"/>
                </a:lnTo>
                <a:lnTo>
                  <a:pt x="7956507" y="4036134"/>
                </a:lnTo>
                <a:lnTo>
                  <a:pt x="7958532" y="4036645"/>
                </a:lnTo>
                <a:lnTo>
                  <a:pt x="7960535" y="4036645"/>
                </a:lnTo>
                <a:lnTo>
                  <a:pt x="7962064" y="4036645"/>
                </a:lnTo>
                <a:lnTo>
                  <a:pt x="7963077" y="4037155"/>
                </a:lnTo>
                <a:lnTo>
                  <a:pt x="7964068" y="4038160"/>
                </a:lnTo>
                <a:lnTo>
                  <a:pt x="7965597" y="4039165"/>
                </a:lnTo>
                <a:lnTo>
                  <a:pt x="7966610" y="4039676"/>
                </a:lnTo>
                <a:lnTo>
                  <a:pt x="7968117" y="4039165"/>
                </a:lnTo>
                <a:lnTo>
                  <a:pt x="7968361" y="4038421"/>
                </a:lnTo>
                <a:lnTo>
                  <a:pt x="7967223" y="4038808"/>
                </a:lnTo>
                <a:lnTo>
                  <a:pt x="7966210" y="4038298"/>
                </a:lnTo>
                <a:lnTo>
                  <a:pt x="7964673" y="4037278"/>
                </a:lnTo>
                <a:lnTo>
                  <a:pt x="7963698" y="4036259"/>
                </a:lnTo>
                <a:lnTo>
                  <a:pt x="7962686" y="4035749"/>
                </a:lnTo>
                <a:lnTo>
                  <a:pt x="7961149" y="4035749"/>
                </a:lnTo>
                <a:lnTo>
                  <a:pt x="7959124" y="4035749"/>
                </a:lnTo>
                <a:lnTo>
                  <a:pt x="7957137" y="4035273"/>
                </a:lnTo>
                <a:lnTo>
                  <a:pt x="7956612" y="4034763"/>
                </a:lnTo>
                <a:lnTo>
                  <a:pt x="7955112" y="4033743"/>
                </a:lnTo>
                <a:lnTo>
                  <a:pt x="7954588" y="4033233"/>
                </a:lnTo>
                <a:lnTo>
                  <a:pt x="7947539" y="4021132"/>
                </a:lnTo>
                <a:lnTo>
                  <a:pt x="7947014" y="4021132"/>
                </a:lnTo>
                <a:lnTo>
                  <a:pt x="7945514" y="4021132"/>
                </a:lnTo>
                <a:close/>
                <a:moveTo>
                  <a:pt x="8008522" y="4012900"/>
                </a:moveTo>
                <a:lnTo>
                  <a:pt x="8008091" y="4013551"/>
                </a:lnTo>
                <a:lnTo>
                  <a:pt x="8008091" y="4013558"/>
                </a:lnTo>
                <a:lnTo>
                  <a:pt x="8008505" y="4012938"/>
                </a:lnTo>
                <a:close/>
                <a:moveTo>
                  <a:pt x="7430780" y="4002798"/>
                </a:moveTo>
                <a:lnTo>
                  <a:pt x="7429115" y="4004475"/>
                </a:lnTo>
                <a:lnTo>
                  <a:pt x="7425553" y="4006990"/>
                </a:lnTo>
                <a:lnTo>
                  <a:pt x="7421542" y="4008996"/>
                </a:lnTo>
                <a:lnTo>
                  <a:pt x="7416480" y="4011036"/>
                </a:lnTo>
                <a:lnTo>
                  <a:pt x="7411943" y="4011546"/>
                </a:lnTo>
                <a:lnTo>
                  <a:pt x="7408419" y="4013551"/>
                </a:lnTo>
                <a:lnTo>
                  <a:pt x="7408021" y="4014346"/>
                </a:lnTo>
                <a:lnTo>
                  <a:pt x="7411366" y="4012428"/>
                </a:lnTo>
                <a:lnTo>
                  <a:pt x="7415911" y="4011933"/>
                </a:lnTo>
                <a:lnTo>
                  <a:pt x="7420973" y="4009907"/>
                </a:lnTo>
                <a:lnTo>
                  <a:pt x="7425001" y="4007897"/>
                </a:lnTo>
                <a:lnTo>
                  <a:pt x="7428533" y="4005376"/>
                </a:lnTo>
                <a:lnTo>
                  <a:pt x="7430558" y="4003350"/>
                </a:lnTo>
                <a:close/>
                <a:moveTo>
                  <a:pt x="7442340" y="3993235"/>
                </a:moveTo>
                <a:lnTo>
                  <a:pt x="7440213" y="3995365"/>
                </a:lnTo>
                <a:lnTo>
                  <a:pt x="7437701" y="3996385"/>
                </a:lnTo>
                <a:lnTo>
                  <a:pt x="7433652" y="3998424"/>
                </a:lnTo>
                <a:lnTo>
                  <a:pt x="7432115" y="3999920"/>
                </a:lnTo>
                <a:lnTo>
                  <a:pt x="7431885" y="4000513"/>
                </a:lnTo>
                <a:lnTo>
                  <a:pt x="7433078" y="3999314"/>
                </a:lnTo>
                <a:lnTo>
                  <a:pt x="7437106" y="3997304"/>
                </a:lnTo>
                <a:lnTo>
                  <a:pt x="7439648" y="3996283"/>
                </a:lnTo>
                <a:lnTo>
                  <a:pt x="7442168" y="3993762"/>
                </a:lnTo>
                <a:close/>
                <a:moveTo>
                  <a:pt x="8013345" y="3989622"/>
                </a:moveTo>
                <a:lnTo>
                  <a:pt x="8013152" y="3989824"/>
                </a:lnTo>
                <a:lnTo>
                  <a:pt x="8013091" y="3990116"/>
                </a:lnTo>
                <a:close/>
                <a:moveTo>
                  <a:pt x="8015654" y="3986453"/>
                </a:moveTo>
                <a:lnTo>
                  <a:pt x="8014165" y="3988328"/>
                </a:lnTo>
                <a:lnTo>
                  <a:pt x="8013955" y="3988722"/>
                </a:lnTo>
                <a:lnTo>
                  <a:pt x="8015570" y="3986711"/>
                </a:lnTo>
                <a:close/>
                <a:moveTo>
                  <a:pt x="7477252" y="3975151"/>
                </a:moveTo>
                <a:lnTo>
                  <a:pt x="7474520" y="3979218"/>
                </a:lnTo>
                <a:lnTo>
                  <a:pt x="7470996" y="3980748"/>
                </a:lnTo>
                <a:lnTo>
                  <a:pt x="7465972" y="3980748"/>
                </a:lnTo>
                <a:lnTo>
                  <a:pt x="7445762" y="3990334"/>
                </a:lnTo>
                <a:lnTo>
                  <a:pt x="7443250" y="3991354"/>
                </a:lnTo>
                <a:lnTo>
                  <a:pt x="7442981" y="3992120"/>
                </a:lnTo>
                <a:lnTo>
                  <a:pt x="7445184" y="3991242"/>
                </a:lnTo>
                <a:lnTo>
                  <a:pt x="7465389" y="3981654"/>
                </a:lnTo>
                <a:lnTo>
                  <a:pt x="7470429" y="3981654"/>
                </a:lnTo>
                <a:lnTo>
                  <a:pt x="7473962" y="3980154"/>
                </a:lnTo>
                <a:lnTo>
                  <a:pt x="7476999" y="3975607"/>
                </a:lnTo>
                <a:close/>
                <a:moveTo>
                  <a:pt x="7654752" y="3948930"/>
                </a:moveTo>
                <a:lnTo>
                  <a:pt x="7650215" y="3950970"/>
                </a:lnTo>
                <a:lnTo>
                  <a:pt x="7646653" y="3952465"/>
                </a:lnTo>
                <a:lnTo>
                  <a:pt x="7642116" y="3952975"/>
                </a:lnTo>
                <a:lnTo>
                  <a:pt x="7629518" y="3952465"/>
                </a:lnTo>
                <a:lnTo>
                  <a:pt x="7626481" y="3952975"/>
                </a:lnTo>
                <a:lnTo>
                  <a:pt x="7614858" y="3957020"/>
                </a:lnTo>
                <a:lnTo>
                  <a:pt x="7605785" y="3959026"/>
                </a:lnTo>
                <a:lnTo>
                  <a:pt x="7598211" y="3962051"/>
                </a:lnTo>
                <a:lnTo>
                  <a:pt x="7594162" y="3963071"/>
                </a:lnTo>
                <a:lnTo>
                  <a:pt x="7587600" y="3962051"/>
                </a:lnTo>
                <a:lnTo>
                  <a:pt x="7583589" y="3962051"/>
                </a:lnTo>
                <a:lnTo>
                  <a:pt x="7575003" y="3964091"/>
                </a:lnTo>
                <a:lnTo>
                  <a:pt x="7567429" y="3963581"/>
                </a:lnTo>
                <a:lnTo>
                  <a:pt x="7544183" y="3964091"/>
                </a:lnTo>
                <a:lnTo>
                  <a:pt x="7540658" y="3964091"/>
                </a:lnTo>
                <a:lnTo>
                  <a:pt x="7538146" y="3965077"/>
                </a:lnTo>
                <a:lnTo>
                  <a:pt x="7533610" y="3967626"/>
                </a:lnTo>
                <a:lnTo>
                  <a:pt x="7530573" y="3965077"/>
                </a:lnTo>
                <a:lnTo>
                  <a:pt x="7527536" y="3964601"/>
                </a:lnTo>
                <a:lnTo>
                  <a:pt x="7519475" y="3965077"/>
                </a:lnTo>
                <a:lnTo>
                  <a:pt x="7515913" y="3964091"/>
                </a:lnTo>
                <a:lnTo>
                  <a:pt x="7514900" y="3961066"/>
                </a:lnTo>
                <a:lnTo>
                  <a:pt x="7513926" y="3958040"/>
                </a:lnTo>
                <a:lnTo>
                  <a:pt x="7510889" y="3954981"/>
                </a:lnTo>
                <a:lnTo>
                  <a:pt x="7507852" y="3957020"/>
                </a:lnTo>
                <a:lnTo>
                  <a:pt x="7488168" y="3959026"/>
                </a:lnTo>
                <a:lnTo>
                  <a:pt x="7485131" y="3961066"/>
                </a:lnTo>
                <a:lnTo>
                  <a:pt x="7484657" y="3961919"/>
                </a:lnTo>
                <a:lnTo>
                  <a:pt x="7487597" y="3959973"/>
                </a:lnTo>
                <a:lnTo>
                  <a:pt x="7507284" y="3957947"/>
                </a:lnTo>
                <a:lnTo>
                  <a:pt x="7510300" y="3955937"/>
                </a:lnTo>
                <a:lnTo>
                  <a:pt x="7513337" y="3958952"/>
                </a:lnTo>
                <a:lnTo>
                  <a:pt x="7514350" y="3961983"/>
                </a:lnTo>
                <a:lnTo>
                  <a:pt x="7515362" y="3965014"/>
                </a:lnTo>
                <a:lnTo>
                  <a:pt x="7518895" y="3966020"/>
                </a:lnTo>
                <a:lnTo>
                  <a:pt x="7526972" y="3965525"/>
                </a:lnTo>
                <a:lnTo>
                  <a:pt x="7529988" y="3966020"/>
                </a:lnTo>
                <a:lnTo>
                  <a:pt x="7533025" y="3968540"/>
                </a:lnTo>
                <a:lnTo>
                  <a:pt x="7537570" y="3966020"/>
                </a:lnTo>
                <a:lnTo>
                  <a:pt x="7540090" y="3965014"/>
                </a:lnTo>
                <a:lnTo>
                  <a:pt x="7543623" y="3965014"/>
                </a:lnTo>
                <a:lnTo>
                  <a:pt x="7566843" y="3964504"/>
                </a:lnTo>
                <a:lnTo>
                  <a:pt x="7574404" y="3965014"/>
                </a:lnTo>
                <a:lnTo>
                  <a:pt x="7582999" y="3962988"/>
                </a:lnTo>
                <a:lnTo>
                  <a:pt x="7587027" y="3962988"/>
                </a:lnTo>
                <a:lnTo>
                  <a:pt x="7593596" y="3964009"/>
                </a:lnTo>
                <a:lnTo>
                  <a:pt x="7597624" y="3962988"/>
                </a:lnTo>
                <a:lnTo>
                  <a:pt x="7605207" y="3959973"/>
                </a:lnTo>
                <a:lnTo>
                  <a:pt x="7614275" y="3957947"/>
                </a:lnTo>
                <a:lnTo>
                  <a:pt x="7625885" y="3953911"/>
                </a:lnTo>
                <a:lnTo>
                  <a:pt x="7628922" y="3953416"/>
                </a:lnTo>
                <a:lnTo>
                  <a:pt x="7641545" y="3953911"/>
                </a:lnTo>
                <a:lnTo>
                  <a:pt x="7646090" y="3953416"/>
                </a:lnTo>
                <a:lnTo>
                  <a:pt x="7649623" y="3951901"/>
                </a:lnTo>
                <a:lnTo>
                  <a:pt x="7654168" y="3949875"/>
                </a:lnTo>
                <a:lnTo>
                  <a:pt x="7658713" y="3951901"/>
                </a:lnTo>
                <a:lnTo>
                  <a:pt x="7667286" y="3957947"/>
                </a:lnTo>
                <a:lnTo>
                  <a:pt x="7678896" y="3968540"/>
                </a:lnTo>
                <a:lnTo>
                  <a:pt x="7685444" y="3972576"/>
                </a:lnTo>
                <a:lnTo>
                  <a:pt x="7694039" y="3974602"/>
                </a:lnTo>
                <a:lnTo>
                  <a:pt x="7720275" y="3975097"/>
                </a:lnTo>
                <a:lnTo>
                  <a:pt x="7729365" y="3974602"/>
                </a:lnTo>
                <a:lnTo>
                  <a:pt x="7747545" y="3970566"/>
                </a:lnTo>
                <a:lnTo>
                  <a:pt x="7756118" y="3970566"/>
                </a:lnTo>
                <a:lnTo>
                  <a:pt x="7764196" y="3972576"/>
                </a:lnTo>
                <a:lnTo>
                  <a:pt x="7771756" y="3977618"/>
                </a:lnTo>
                <a:lnTo>
                  <a:pt x="7775806" y="3979644"/>
                </a:lnTo>
                <a:lnTo>
                  <a:pt x="7784379" y="3981159"/>
                </a:lnTo>
                <a:lnTo>
                  <a:pt x="7787416" y="3983680"/>
                </a:lnTo>
                <a:lnTo>
                  <a:pt x="7790453" y="3986200"/>
                </a:lnTo>
                <a:lnTo>
                  <a:pt x="7793986" y="3988211"/>
                </a:lnTo>
                <a:lnTo>
                  <a:pt x="7798014" y="3989232"/>
                </a:lnTo>
                <a:lnTo>
                  <a:pt x="7803054" y="3989726"/>
                </a:lnTo>
                <a:lnTo>
                  <a:pt x="7807104" y="3990747"/>
                </a:lnTo>
                <a:lnTo>
                  <a:pt x="7809128" y="3995278"/>
                </a:lnTo>
                <a:lnTo>
                  <a:pt x="7809128" y="4001835"/>
                </a:lnTo>
                <a:lnTo>
                  <a:pt x="7809624" y="4006381"/>
                </a:lnTo>
                <a:lnTo>
                  <a:pt x="7810636" y="4009907"/>
                </a:lnTo>
                <a:lnTo>
                  <a:pt x="7813652" y="4011933"/>
                </a:lnTo>
                <a:lnTo>
                  <a:pt x="7818714" y="4012428"/>
                </a:lnTo>
                <a:lnTo>
                  <a:pt x="7826275" y="4012428"/>
                </a:lnTo>
                <a:lnTo>
                  <a:pt x="7830820" y="4013943"/>
                </a:lnTo>
                <a:lnTo>
                  <a:pt x="7834869" y="4015459"/>
                </a:lnTo>
                <a:lnTo>
                  <a:pt x="7842430" y="4021010"/>
                </a:lnTo>
                <a:lnTo>
                  <a:pt x="7856560" y="4028572"/>
                </a:lnTo>
                <a:lnTo>
                  <a:pt x="7859598" y="4042196"/>
                </a:lnTo>
                <a:lnTo>
                  <a:pt x="7861087" y="4045191"/>
                </a:lnTo>
                <a:lnTo>
                  <a:pt x="7861716" y="4044349"/>
                </a:lnTo>
                <a:lnTo>
                  <a:pt x="7860216" y="4041324"/>
                </a:lnTo>
                <a:lnTo>
                  <a:pt x="7857179" y="4027692"/>
                </a:lnTo>
                <a:lnTo>
                  <a:pt x="7843044" y="4020112"/>
                </a:lnTo>
                <a:lnTo>
                  <a:pt x="7835470" y="4014571"/>
                </a:lnTo>
                <a:lnTo>
                  <a:pt x="7831421" y="4013041"/>
                </a:lnTo>
                <a:lnTo>
                  <a:pt x="7826884" y="4011546"/>
                </a:lnTo>
                <a:lnTo>
                  <a:pt x="7819311" y="4011546"/>
                </a:lnTo>
                <a:lnTo>
                  <a:pt x="7814249" y="4011036"/>
                </a:lnTo>
                <a:lnTo>
                  <a:pt x="7811250" y="4008996"/>
                </a:lnTo>
                <a:lnTo>
                  <a:pt x="7810237" y="4005461"/>
                </a:lnTo>
                <a:lnTo>
                  <a:pt x="7809712" y="4000940"/>
                </a:lnTo>
                <a:lnTo>
                  <a:pt x="7809712" y="3994379"/>
                </a:lnTo>
                <a:lnTo>
                  <a:pt x="7807688" y="3989824"/>
                </a:lnTo>
                <a:lnTo>
                  <a:pt x="7803676" y="3988804"/>
                </a:lnTo>
                <a:lnTo>
                  <a:pt x="7798614" y="3988328"/>
                </a:lnTo>
                <a:lnTo>
                  <a:pt x="7794565" y="3987308"/>
                </a:lnTo>
                <a:lnTo>
                  <a:pt x="7791040" y="3985269"/>
                </a:lnTo>
                <a:lnTo>
                  <a:pt x="7788004" y="3982753"/>
                </a:lnTo>
                <a:lnTo>
                  <a:pt x="7784966" y="3980238"/>
                </a:lnTo>
                <a:lnTo>
                  <a:pt x="7776418" y="3978708"/>
                </a:lnTo>
                <a:lnTo>
                  <a:pt x="7772369" y="3976702"/>
                </a:lnTo>
                <a:lnTo>
                  <a:pt x="7764795" y="3971671"/>
                </a:lnTo>
                <a:lnTo>
                  <a:pt x="7756696" y="3969632"/>
                </a:lnTo>
                <a:lnTo>
                  <a:pt x="7748148" y="3969632"/>
                </a:lnTo>
                <a:lnTo>
                  <a:pt x="7729964" y="3973677"/>
                </a:lnTo>
                <a:lnTo>
                  <a:pt x="7720890" y="3974187"/>
                </a:lnTo>
                <a:lnTo>
                  <a:pt x="7694607" y="3973677"/>
                </a:lnTo>
                <a:lnTo>
                  <a:pt x="7686058" y="3971671"/>
                </a:lnTo>
                <a:lnTo>
                  <a:pt x="7679497" y="3967626"/>
                </a:lnTo>
                <a:lnTo>
                  <a:pt x="7667874" y="3957020"/>
                </a:lnTo>
                <a:lnTo>
                  <a:pt x="7659288" y="3950970"/>
                </a:lnTo>
                <a:close/>
                <a:moveTo>
                  <a:pt x="8086911" y="3911526"/>
                </a:moveTo>
                <a:lnTo>
                  <a:pt x="8086865" y="3911571"/>
                </a:lnTo>
                <a:lnTo>
                  <a:pt x="8085852" y="3912081"/>
                </a:lnTo>
                <a:lnTo>
                  <a:pt x="8082290" y="3914631"/>
                </a:lnTo>
                <a:lnTo>
                  <a:pt x="8076254" y="3916636"/>
                </a:lnTo>
                <a:lnTo>
                  <a:pt x="8067181" y="3917656"/>
                </a:lnTo>
                <a:lnTo>
                  <a:pt x="8064144" y="3917656"/>
                </a:lnTo>
                <a:lnTo>
                  <a:pt x="8063131" y="3918642"/>
                </a:lnTo>
                <a:lnTo>
                  <a:pt x="8057582" y="3922687"/>
                </a:lnTo>
                <a:lnTo>
                  <a:pt x="8054020" y="3926222"/>
                </a:lnTo>
                <a:lnTo>
                  <a:pt x="8052521" y="3927752"/>
                </a:lnTo>
                <a:lnTo>
                  <a:pt x="8051021" y="3928228"/>
                </a:lnTo>
                <a:lnTo>
                  <a:pt x="8049484" y="3929248"/>
                </a:lnTo>
                <a:lnTo>
                  <a:pt x="8047984" y="3929248"/>
                </a:lnTo>
                <a:lnTo>
                  <a:pt x="8041422" y="3928228"/>
                </a:lnTo>
                <a:lnTo>
                  <a:pt x="8038386" y="3928228"/>
                </a:lnTo>
                <a:lnTo>
                  <a:pt x="8036361" y="3929248"/>
                </a:lnTo>
                <a:lnTo>
                  <a:pt x="8013640" y="3939854"/>
                </a:lnTo>
                <a:lnTo>
                  <a:pt x="8011128" y="3942369"/>
                </a:lnTo>
                <a:lnTo>
                  <a:pt x="8010116" y="3943389"/>
                </a:lnTo>
                <a:lnTo>
                  <a:pt x="8005091" y="3946414"/>
                </a:lnTo>
                <a:lnTo>
                  <a:pt x="8003554" y="3947944"/>
                </a:lnTo>
                <a:lnTo>
                  <a:pt x="8001530" y="3948420"/>
                </a:lnTo>
                <a:lnTo>
                  <a:pt x="7999017" y="3948420"/>
                </a:lnTo>
                <a:lnTo>
                  <a:pt x="7997518" y="3948930"/>
                </a:lnTo>
                <a:lnTo>
                  <a:pt x="7996505" y="3949440"/>
                </a:lnTo>
                <a:lnTo>
                  <a:pt x="7995493" y="3949950"/>
                </a:lnTo>
                <a:lnTo>
                  <a:pt x="7995054" y="3950803"/>
                </a:lnTo>
                <a:lnTo>
                  <a:pt x="7995883" y="3950385"/>
                </a:lnTo>
                <a:lnTo>
                  <a:pt x="7996895" y="3949875"/>
                </a:lnTo>
                <a:lnTo>
                  <a:pt x="7998403" y="3949380"/>
                </a:lnTo>
                <a:lnTo>
                  <a:pt x="8000923" y="3949380"/>
                </a:lnTo>
                <a:lnTo>
                  <a:pt x="8002948" y="3948870"/>
                </a:lnTo>
                <a:lnTo>
                  <a:pt x="8004456" y="3947354"/>
                </a:lnTo>
                <a:lnTo>
                  <a:pt x="8009496" y="3944323"/>
                </a:lnTo>
                <a:lnTo>
                  <a:pt x="8010508" y="3943318"/>
                </a:lnTo>
                <a:lnTo>
                  <a:pt x="8013029" y="3940797"/>
                </a:lnTo>
                <a:lnTo>
                  <a:pt x="8035754" y="3930204"/>
                </a:lnTo>
                <a:lnTo>
                  <a:pt x="8037778" y="3929199"/>
                </a:lnTo>
                <a:lnTo>
                  <a:pt x="8040794" y="3929199"/>
                </a:lnTo>
                <a:lnTo>
                  <a:pt x="8047364" y="3930204"/>
                </a:lnTo>
                <a:lnTo>
                  <a:pt x="8048872" y="3930204"/>
                </a:lnTo>
                <a:lnTo>
                  <a:pt x="8050380" y="3929199"/>
                </a:lnTo>
                <a:lnTo>
                  <a:pt x="8051909" y="3928689"/>
                </a:lnTo>
                <a:lnTo>
                  <a:pt x="8053417" y="3927173"/>
                </a:lnTo>
                <a:lnTo>
                  <a:pt x="8056950" y="3923648"/>
                </a:lnTo>
                <a:lnTo>
                  <a:pt x="8062507" y="3919611"/>
                </a:lnTo>
                <a:lnTo>
                  <a:pt x="8063519" y="3918606"/>
                </a:lnTo>
                <a:lnTo>
                  <a:pt x="8066535" y="3918606"/>
                </a:lnTo>
                <a:lnTo>
                  <a:pt x="8075625" y="3917601"/>
                </a:lnTo>
                <a:lnTo>
                  <a:pt x="8081678" y="3915575"/>
                </a:lnTo>
                <a:lnTo>
                  <a:pt x="8085210" y="3913055"/>
                </a:lnTo>
                <a:lnTo>
                  <a:pt x="8086223" y="3912544"/>
                </a:lnTo>
                <a:lnTo>
                  <a:pt x="8086740" y="3912050"/>
                </a:lnTo>
                <a:close/>
                <a:moveTo>
                  <a:pt x="8128258" y="3899470"/>
                </a:moveTo>
                <a:lnTo>
                  <a:pt x="8127245" y="3899980"/>
                </a:lnTo>
                <a:lnTo>
                  <a:pt x="8126233" y="3900999"/>
                </a:lnTo>
                <a:lnTo>
                  <a:pt x="8126233" y="3901321"/>
                </a:lnTo>
                <a:lnTo>
                  <a:pt x="8126611" y="3900946"/>
                </a:lnTo>
                <a:lnTo>
                  <a:pt x="8127623" y="3900436"/>
                </a:lnTo>
                <a:lnTo>
                  <a:pt x="8128636" y="3900436"/>
                </a:lnTo>
                <a:lnTo>
                  <a:pt x="8130143" y="3900436"/>
                </a:lnTo>
                <a:lnTo>
                  <a:pt x="8134688" y="3905493"/>
                </a:lnTo>
                <a:lnTo>
                  <a:pt x="8136692" y="3906498"/>
                </a:lnTo>
                <a:lnTo>
                  <a:pt x="8156380" y="3913565"/>
                </a:lnTo>
                <a:lnTo>
                  <a:pt x="8157909" y="3913565"/>
                </a:lnTo>
                <a:lnTo>
                  <a:pt x="8159416" y="3913565"/>
                </a:lnTo>
                <a:lnTo>
                  <a:pt x="8162454" y="3913055"/>
                </a:lnTo>
                <a:lnTo>
                  <a:pt x="8165986" y="3913055"/>
                </a:lnTo>
                <a:lnTo>
                  <a:pt x="8171522" y="3910534"/>
                </a:lnTo>
                <a:lnTo>
                  <a:pt x="8172535" y="3910024"/>
                </a:lnTo>
                <a:lnTo>
                  <a:pt x="8175055" y="3908013"/>
                </a:lnTo>
                <a:lnTo>
                  <a:pt x="8175455" y="3907235"/>
                </a:lnTo>
                <a:lnTo>
                  <a:pt x="8173175" y="3909056"/>
                </a:lnTo>
                <a:lnTo>
                  <a:pt x="8172162" y="3909566"/>
                </a:lnTo>
                <a:lnTo>
                  <a:pt x="8166614" y="3912081"/>
                </a:lnTo>
                <a:lnTo>
                  <a:pt x="8163089" y="3912081"/>
                </a:lnTo>
                <a:lnTo>
                  <a:pt x="8160052" y="3912591"/>
                </a:lnTo>
                <a:lnTo>
                  <a:pt x="8158515" y="3912591"/>
                </a:lnTo>
                <a:lnTo>
                  <a:pt x="8157015" y="3912591"/>
                </a:lnTo>
                <a:lnTo>
                  <a:pt x="8137331" y="3905521"/>
                </a:lnTo>
                <a:lnTo>
                  <a:pt x="8135306" y="3904535"/>
                </a:lnTo>
                <a:lnTo>
                  <a:pt x="8130770" y="3899470"/>
                </a:lnTo>
                <a:lnTo>
                  <a:pt x="8129270" y="3899470"/>
                </a:lnTo>
                <a:close/>
                <a:moveTo>
                  <a:pt x="8243211" y="3899416"/>
                </a:moveTo>
                <a:lnTo>
                  <a:pt x="8242838" y="3899980"/>
                </a:lnTo>
                <a:lnTo>
                  <a:pt x="8241826" y="3901475"/>
                </a:lnTo>
                <a:lnTo>
                  <a:pt x="8240813" y="3901985"/>
                </a:lnTo>
                <a:lnTo>
                  <a:pt x="8238789" y="3902495"/>
                </a:lnTo>
                <a:lnTo>
                  <a:pt x="8234739" y="3908546"/>
                </a:lnTo>
                <a:lnTo>
                  <a:pt x="8231740" y="3911095"/>
                </a:lnTo>
                <a:lnTo>
                  <a:pt x="8229190" y="3912081"/>
                </a:lnTo>
                <a:lnTo>
                  <a:pt x="8228178" y="3912081"/>
                </a:lnTo>
                <a:lnTo>
                  <a:pt x="8226191" y="3911571"/>
                </a:lnTo>
                <a:lnTo>
                  <a:pt x="8224654" y="3911095"/>
                </a:lnTo>
                <a:lnTo>
                  <a:pt x="8223154" y="3910586"/>
                </a:lnTo>
                <a:lnTo>
                  <a:pt x="8221616" y="3910586"/>
                </a:lnTo>
                <a:lnTo>
                  <a:pt x="8210031" y="3910586"/>
                </a:lnTo>
                <a:lnTo>
                  <a:pt x="8209019" y="3910586"/>
                </a:lnTo>
                <a:lnTo>
                  <a:pt x="8207482" y="3909566"/>
                </a:lnTo>
                <a:lnTo>
                  <a:pt x="8196384" y="3909056"/>
                </a:lnTo>
                <a:lnTo>
                  <a:pt x="8194359" y="3909056"/>
                </a:lnTo>
                <a:lnTo>
                  <a:pt x="8188810" y="3907050"/>
                </a:lnTo>
                <a:lnTo>
                  <a:pt x="8184798" y="3906030"/>
                </a:lnTo>
                <a:lnTo>
                  <a:pt x="8180748" y="3905521"/>
                </a:lnTo>
                <a:lnTo>
                  <a:pt x="8178236" y="3905521"/>
                </a:lnTo>
                <a:lnTo>
                  <a:pt x="8176212" y="3906030"/>
                </a:lnTo>
                <a:lnTo>
                  <a:pt x="8175729" y="3906969"/>
                </a:lnTo>
                <a:lnTo>
                  <a:pt x="8177596" y="3906498"/>
                </a:lnTo>
                <a:lnTo>
                  <a:pt x="8180117" y="3906498"/>
                </a:lnTo>
                <a:lnTo>
                  <a:pt x="8184145" y="3907008"/>
                </a:lnTo>
                <a:lnTo>
                  <a:pt x="8188194" y="3908013"/>
                </a:lnTo>
                <a:lnTo>
                  <a:pt x="8193730" y="3910024"/>
                </a:lnTo>
                <a:lnTo>
                  <a:pt x="8195755" y="3910024"/>
                </a:lnTo>
                <a:lnTo>
                  <a:pt x="8206870" y="3910534"/>
                </a:lnTo>
                <a:lnTo>
                  <a:pt x="8208378" y="3911539"/>
                </a:lnTo>
                <a:lnTo>
                  <a:pt x="8209390" y="3911539"/>
                </a:lnTo>
                <a:lnTo>
                  <a:pt x="8221000" y="3911539"/>
                </a:lnTo>
                <a:lnTo>
                  <a:pt x="8222508" y="3911539"/>
                </a:lnTo>
                <a:lnTo>
                  <a:pt x="8224016" y="3912050"/>
                </a:lnTo>
                <a:lnTo>
                  <a:pt x="8225545" y="3912544"/>
                </a:lnTo>
                <a:lnTo>
                  <a:pt x="8227548" y="3913055"/>
                </a:lnTo>
                <a:lnTo>
                  <a:pt x="8228561" y="3913055"/>
                </a:lnTo>
                <a:lnTo>
                  <a:pt x="8231081" y="3912050"/>
                </a:lnTo>
                <a:lnTo>
                  <a:pt x="8234118" y="3909529"/>
                </a:lnTo>
                <a:lnTo>
                  <a:pt x="8238168" y="3903467"/>
                </a:lnTo>
                <a:lnTo>
                  <a:pt x="8240171" y="3902972"/>
                </a:lnTo>
                <a:lnTo>
                  <a:pt x="8241184" y="3902462"/>
                </a:lnTo>
                <a:lnTo>
                  <a:pt x="8242196" y="3900946"/>
                </a:lnTo>
                <a:lnTo>
                  <a:pt x="8243208" y="3899431"/>
                </a:lnTo>
                <a:close/>
                <a:moveTo>
                  <a:pt x="8103999" y="3892909"/>
                </a:moveTo>
                <a:lnTo>
                  <a:pt x="8102987" y="3893419"/>
                </a:lnTo>
                <a:lnTo>
                  <a:pt x="8101000" y="3894915"/>
                </a:lnTo>
                <a:lnTo>
                  <a:pt x="8094926" y="3899980"/>
                </a:lnTo>
                <a:lnTo>
                  <a:pt x="8091402" y="3901985"/>
                </a:lnTo>
                <a:lnTo>
                  <a:pt x="8090876" y="3902495"/>
                </a:lnTo>
                <a:lnTo>
                  <a:pt x="8090605" y="3903135"/>
                </a:lnTo>
                <a:lnTo>
                  <a:pt x="8090768" y="3902972"/>
                </a:lnTo>
                <a:lnTo>
                  <a:pt x="8094300" y="3900946"/>
                </a:lnTo>
                <a:lnTo>
                  <a:pt x="8100353" y="3895905"/>
                </a:lnTo>
                <a:lnTo>
                  <a:pt x="8102378" y="3894389"/>
                </a:lnTo>
                <a:lnTo>
                  <a:pt x="8103390" y="3893879"/>
                </a:lnTo>
                <a:lnTo>
                  <a:pt x="8104898" y="3893879"/>
                </a:lnTo>
                <a:lnTo>
                  <a:pt x="8106923" y="3894389"/>
                </a:lnTo>
                <a:lnTo>
                  <a:pt x="8110456" y="3897420"/>
                </a:lnTo>
                <a:lnTo>
                  <a:pt x="8111963" y="3899431"/>
                </a:lnTo>
                <a:lnTo>
                  <a:pt x="8112480" y="3900946"/>
                </a:lnTo>
                <a:lnTo>
                  <a:pt x="8112480" y="3903467"/>
                </a:lnTo>
                <a:lnTo>
                  <a:pt x="8112480" y="3904982"/>
                </a:lnTo>
                <a:lnTo>
                  <a:pt x="8112976" y="3905493"/>
                </a:lnTo>
                <a:lnTo>
                  <a:pt x="8113493" y="3906498"/>
                </a:lnTo>
                <a:lnTo>
                  <a:pt x="8114484" y="3907008"/>
                </a:lnTo>
                <a:lnTo>
                  <a:pt x="8115496" y="3908013"/>
                </a:lnTo>
                <a:lnTo>
                  <a:pt x="8118016" y="3908508"/>
                </a:lnTo>
                <a:lnTo>
                  <a:pt x="8120558" y="3909018"/>
                </a:lnTo>
                <a:lnTo>
                  <a:pt x="8122066" y="3908508"/>
                </a:lnTo>
                <a:lnTo>
                  <a:pt x="8124090" y="3907008"/>
                </a:lnTo>
                <a:lnTo>
                  <a:pt x="8125103" y="3905493"/>
                </a:lnTo>
                <a:lnTo>
                  <a:pt x="8125103" y="3905429"/>
                </a:lnTo>
                <a:lnTo>
                  <a:pt x="8124696" y="3906030"/>
                </a:lnTo>
                <a:lnTo>
                  <a:pt x="8122708" y="3907560"/>
                </a:lnTo>
                <a:lnTo>
                  <a:pt x="8121171" y="3908036"/>
                </a:lnTo>
                <a:lnTo>
                  <a:pt x="8118659" y="3907560"/>
                </a:lnTo>
                <a:lnTo>
                  <a:pt x="8116110" y="3907050"/>
                </a:lnTo>
                <a:lnTo>
                  <a:pt x="8115135" y="3906030"/>
                </a:lnTo>
                <a:lnTo>
                  <a:pt x="8114122" y="3905521"/>
                </a:lnTo>
                <a:lnTo>
                  <a:pt x="8113598" y="3904535"/>
                </a:lnTo>
                <a:lnTo>
                  <a:pt x="8113110" y="3904025"/>
                </a:lnTo>
                <a:lnTo>
                  <a:pt x="8113110" y="3902495"/>
                </a:lnTo>
                <a:lnTo>
                  <a:pt x="8113110" y="3899980"/>
                </a:lnTo>
                <a:lnTo>
                  <a:pt x="8112585" y="3898450"/>
                </a:lnTo>
                <a:lnTo>
                  <a:pt x="8111086" y="3896444"/>
                </a:lnTo>
                <a:lnTo>
                  <a:pt x="8107561" y="3893419"/>
                </a:lnTo>
                <a:lnTo>
                  <a:pt x="8105536" y="3892909"/>
                </a:lnTo>
                <a:close/>
                <a:moveTo>
                  <a:pt x="8297567" y="3713680"/>
                </a:moveTo>
                <a:lnTo>
                  <a:pt x="8301543" y="3714192"/>
                </a:lnTo>
                <a:lnTo>
                  <a:pt x="8303531" y="3715729"/>
                </a:lnTo>
                <a:lnTo>
                  <a:pt x="8303899" y="3716234"/>
                </a:lnTo>
                <a:lnTo>
                  <a:pt x="8303915" y="3716246"/>
                </a:lnTo>
                <a:lnTo>
                  <a:pt x="8305120" y="3717857"/>
                </a:lnTo>
                <a:lnTo>
                  <a:pt x="8307508" y="3719826"/>
                </a:lnTo>
                <a:lnTo>
                  <a:pt x="8310491" y="3719826"/>
                </a:lnTo>
                <a:lnTo>
                  <a:pt x="8319935" y="3719826"/>
                </a:lnTo>
                <a:lnTo>
                  <a:pt x="8319656" y="3720257"/>
                </a:lnTo>
                <a:lnTo>
                  <a:pt x="8320562" y="3720257"/>
                </a:lnTo>
                <a:lnTo>
                  <a:pt x="8315538" y="3727838"/>
                </a:lnTo>
                <a:lnTo>
                  <a:pt x="8311976" y="3737934"/>
                </a:lnTo>
                <a:lnTo>
                  <a:pt x="8300878" y="3782363"/>
                </a:lnTo>
                <a:lnTo>
                  <a:pt x="8300630" y="3782488"/>
                </a:lnTo>
                <a:lnTo>
                  <a:pt x="8300549" y="3782823"/>
                </a:lnTo>
                <a:lnTo>
                  <a:pt x="8299555" y="3783334"/>
                </a:lnTo>
                <a:lnTo>
                  <a:pt x="8296572" y="3783334"/>
                </a:lnTo>
                <a:lnTo>
                  <a:pt x="8293590" y="3783847"/>
                </a:lnTo>
                <a:lnTo>
                  <a:pt x="8292099" y="3784359"/>
                </a:lnTo>
                <a:lnTo>
                  <a:pt x="8290110" y="3783847"/>
                </a:lnTo>
                <a:lnTo>
                  <a:pt x="8287625" y="3778725"/>
                </a:lnTo>
                <a:lnTo>
                  <a:pt x="8287625" y="3775652"/>
                </a:lnTo>
                <a:lnTo>
                  <a:pt x="8289116" y="3769506"/>
                </a:lnTo>
                <a:lnTo>
                  <a:pt x="8289215" y="3769405"/>
                </a:lnTo>
                <a:lnTo>
                  <a:pt x="8289255" y="3769242"/>
                </a:lnTo>
                <a:lnTo>
                  <a:pt x="8289780" y="3768732"/>
                </a:lnTo>
                <a:lnTo>
                  <a:pt x="8290714" y="3768261"/>
                </a:lnTo>
                <a:lnTo>
                  <a:pt x="8291105" y="3767458"/>
                </a:lnTo>
                <a:lnTo>
                  <a:pt x="8292099" y="3765409"/>
                </a:lnTo>
                <a:lnTo>
                  <a:pt x="8291105" y="3763872"/>
                </a:lnTo>
                <a:lnTo>
                  <a:pt x="8289613" y="3760800"/>
                </a:lnTo>
                <a:lnTo>
                  <a:pt x="8289116" y="3759263"/>
                </a:lnTo>
                <a:lnTo>
                  <a:pt x="8289613" y="3756190"/>
                </a:lnTo>
                <a:lnTo>
                  <a:pt x="8291105" y="3749532"/>
                </a:lnTo>
                <a:lnTo>
                  <a:pt x="8292099" y="3746971"/>
                </a:lnTo>
                <a:lnTo>
                  <a:pt x="8291105" y="3743385"/>
                </a:lnTo>
                <a:lnTo>
                  <a:pt x="8289116" y="3735703"/>
                </a:lnTo>
                <a:lnTo>
                  <a:pt x="8290110" y="3732630"/>
                </a:lnTo>
                <a:lnTo>
                  <a:pt x="8294087" y="3726996"/>
                </a:lnTo>
                <a:lnTo>
                  <a:pt x="8296075" y="3723923"/>
                </a:lnTo>
                <a:lnTo>
                  <a:pt x="8296075" y="3717777"/>
                </a:lnTo>
                <a:lnTo>
                  <a:pt x="8296572" y="3714705"/>
                </a:lnTo>
                <a:close/>
                <a:moveTo>
                  <a:pt x="8300390" y="3637994"/>
                </a:moveTo>
                <a:lnTo>
                  <a:pt x="8302415" y="3638503"/>
                </a:lnTo>
                <a:lnTo>
                  <a:pt x="8303915" y="3642549"/>
                </a:lnTo>
                <a:lnTo>
                  <a:pt x="8303390" y="3647070"/>
                </a:lnTo>
                <a:lnTo>
                  <a:pt x="8303353" y="3647178"/>
                </a:lnTo>
                <a:lnTo>
                  <a:pt x="8303276" y="3647853"/>
                </a:lnTo>
                <a:lnTo>
                  <a:pt x="8297251" y="3664843"/>
                </a:lnTo>
                <a:lnTo>
                  <a:pt x="8294842" y="3671817"/>
                </a:lnTo>
                <a:lnTo>
                  <a:pt x="8293304" y="3680383"/>
                </a:lnTo>
                <a:lnTo>
                  <a:pt x="8293304" y="3690479"/>
                </a:lnTo>
                <a:lnTo>
                  <a:pt x="8293829" y="3693029"/>
                </a:lnTo>
                <a:lnTo>
                  <a:pt x="8295097" y="3695913"/>
                </a:lnTo>
                <a:lnTo>
                  <a:pt x="8295703" y="3697248"/>
                </a:lnTo>
                <a:lnTo>
                  <a:pt x="8295715" y="3697321"/>
                </a:lnTo>
                <a:lnTo>
                  <a:pt x="8295816" y="3697550"/>
                </a:lnTo>
                <a:lnTo>
                  <a:pt x="8296341" y="3700575"/>
                </a:lnTo>
                <a:lnTo>
                  <a:pt x="8296341" y="3704620"/>
                </a:lnTo>
                <a:lnTo>
                  <a:pt x="8295816" y="3707646"/>
                </a:lnTo>
                <a:lnTo>
                  <a:pt x="8294316" y="3708156"/>
                </a:lnTo>
                <a:lnTo>
                  <a:pt x="8292292" y="3704620"/>
                </a:lnTo>
                <a:lnTo>
                  <a:pt x="8292292" y="3704374"/>
                </a:lnTo>
                <a:lnTo>
                  <a:pt x="8292169" y="3704163"/>
                </a:lnTo>
                <a:lnTo>
                  <a:pt x="8292169" y="3700212"/>
                </a:lnTo>
                <a:lnTo>
                  <a:pt x="8290654" y="3695272"/>
                </a:lnTo>
                <a:lnTo>
                  <a:pt x="8289140" y="3689839"/>
                </a:lnTo>
                <a:lnTo>
                  <a:pt x="8287120" y="3687369"/>
                </a:lnTo>
                <a:lnTo>
                  <a:pt x="8284596" y="3685887"/>
                </a:lnTo>
                <a:lnTo>
                  <a:pt x="8283586" y="3680948"/>
                </a:lnTo>
                <a:lnTo>
                  <a:pt x="8282072" y="3668599"/>
                </a:lnTo>
                <a:lnTo>
                  <a:pt x="8283586" y="3656250"/>
                </a:lnTo>
                <a:lnTo>
                  <a:pt x="8283081" y="3652299"/>
                </a:lnTo>
                <a:lnTo>
                  <a:pt x="8281567" y="3649335"/>
                </a:lnTo>
                <a:lnTo>
                  <a:pt x="8281749" y="3648445"/>
                </a:lnTo>
                <a:lnTo>
                  <a:pt x="8282206" y="3646084"/>
                </a:lnTo>
                <a:lnTo>
                  <a:pt x="8286743" y="3643534"/>
                </a:lnTo>
                <a:lnTo>
                  <a:pt x="8293304" y="3642549"/>
                </a:lnTo>
                <a:lnTo>
                  <a:pt x="8297841" y="3639489"/>
                </a:lnTo>
                <a:close/>
                <a:moveTo>
                  <a:pt x="10602" y="3323937"/>
                </a:moveTo>
                <a:lnTo>
                  <a:pt x="12621" y="3325971"/>
                </a:lnTo>
                <a:lnTo>
                  <a:pt x="15650" y="3325971"/>
                </a:lnTo>
                <a:lnTo>
                  <a:pt x="18679" y="3324954"/>
                </a:lnTo>
                <a:lnTo>
                  <a:pt x="20699" y="3326988"/>
                </a:lnTo>
                <a:lnTo>
                  <a:pt x="20221" y="3327952"/>
                </a:lnTo>
                <a:lnTo>
                  <a:pt x="20668" y="3328400"/>
                </a:lnTo>
                <a:lnTo>
                  <a:pt x="20174" y="3329422"/>
                </a:lnTo>
                <a:lnTo>
                  <a:pt x="17155" y="3332453"/>
                </a:lnTo>
                <a:lnTo>
                  <a:pt x="16660" y="3333873"/>
                </a:lnTo>
                <a:lnTo>
                  <a:pt x="16660" y="3340214"/>
                </a:lnTo>
                <a:lnTo>
                  <a:pt x="17670" y="3345808"/>
                </a:lnTo>
                <a:lnTo>
                  <a:pt x="23223" y="3355982"/>
                </a:lnTo>
                <a:lnTo>
                  <a:pt x="25747" y="3365646"/>
                </a:lnTo>
                <a:lnTo>
                  <a:pt x="29282" y="3372259"/>
                </a:lnTo>
                <a:lnTo>
                  <a:pt x="31301" y="3377853"/>
                </a:lnTo>
                <a:lnTo>
                  <a:pt x="35844" y="3387008"/>
                </a:lnTo>
                <a:lnTo>
                  <a:pt x="39379" y="3399726"/>
                </a:lnTo>
                <a:lnTo>
                  <a:pt x="41903" y="3404812"/>
                </a:lnTo>
                <a:lnTo>
                  <a:pt x="47456" y="3406846"/>
                </a:lnTo>
                <a:lnTo>
                  <a:pt x="47143" y="3407540"/>
                </a:lnTo>
                <a:lnTo>
                  <a:pt x="47429" y="3407643"/>
                </a:lnTo>
                <a:lnTo>
                  <a:pt x="42408" y="3418679"/>
                </a:lnTo>
                <a:lnTo>
                  <a:pt x="42408" y="3422614"/>
                </a:lnTo>
                <a:lnTo>
                  <a:pt x="48057" y="3423563"/>
                </a:lnTo>
                <a:lnTo>
                  <a:pt x="47923" y="3423309"/>
                </a:lnTo>
                <a:lnTo>
                  <a:pt x="46935" y="3420789"/>
                </a:lnTo>
                <a:lnTo>
                  <a:pt x="45919" y="3420278"/>
                </a:lnTo>
                <a:lnTo>
                  <a:pt x="46949" y="3420070"/>
                </a:lnTo>
                <a:lnTo>
                  <a:pt x="45941" y="3419563"/>
                </a:lnTo>
                <a:lnTo>
                  <a:pt x="48466" y="3419053"/>
                </a:lnTo>
                <a:lnTo>
                  <a:pt x="50990" y="3422105"/>
                </a:lnTo>
                <a:lnTo>
                  <a:pt x="53009" y="3425666"/>
                </a:lnTo>
                <a:lnTo>
                  <a:pt x="55029" y="3428718"/>
                </a:lnTo>
                <a:lnTo>
                  <a:pt x="56544" y="3430752"/>
                </a:lnTo>
                <a:lnTo>
                  <a:pt x="59573" y="3434313"/>
                </a:lnTo>
                <a:lnTo>
                  <a:pt x="60582" y="3435839"/>
                </a:lnTo>
                <a:lnTo>
                  <a:pt x="62097" y="3437873"/>
                </a:lnTo>
                <a:lnTo>
                  <a:pt x="62602" y="3442451"/>
                </a:lnTo>
                <a:lnTo>
                  <a:pt x="63612" y="3444486"/>
                </a:lnTo>
                <a:lnTo>
                  <a:pt x="64621" y="3448047"/>
                </a:lnTo>
                <a:lnTo>
                  <a:pt x="64621" y="3453133"/>
                </a:lnTo>
                <a:lnTo>
                  <a:pt x="64583" y="3453286"/>
                </a:lnTo>
                <a:lnTo>
                  <a:pt x="64583" y="3453582"/>
                </a:lnTo>
                <a:lnTo>
                  <a:pt x="63568" y="3457635"/>
                </a:lnTo>
                <a:lnTo>
                  <a:pt x="61042" y="3459644"/>
                </a:lnTo>
                <a:lnTo>
                  <a:pt x="59533" y="3458621"/>
                </a:lnTo>
                <a:lnTo>
                  <a:pt x="55004" y="3456613"/>
                </a:lnTo>
                <a:lnTo>
                  <a:pt x="51463" y="3454093"/>
                </a:lnTo>
                <a:lnTo>
                  <a:pt x="50448" y="3451574"/>
                </a:lnTo>
                <a:lnTo>
                  <a:pt x="46935" y="3437952"/>
                </a:lnTo>
                <a:lnTo>
                  <a:pt x="44904" y="3435908"/>
                </a:lnTo>
                <a:lnTo>
                  <a:pt x="33294" y="3424295"/>
                </a:lnTo>
                <a:lnTo>
                  <a:pt x="28765" y="3418744"/>
                </a:lnTo>
                <a:lnTo>
                  <a:pt x="17649" y="3396030"/>
                </a:lnTo>
                <a:lnTo>
                  <a:pt x="11583" y="3388983"/>
                </a:lnTo>
                <a:lnTo>
                  <a:pt x="9579" y="3384929"/>
                </a:lnTo>
                <a:lnTo>
                  <a:pt x="9850" y="3384477"/>
                </a:lnTo>
                <a:lnTo>
                  <a:pt x="9592" y="3383957"/>
                </a:lnTo>
                <a:lnTo>
                  <a:pt x="11107" y="3381414"/>
                </a:lnTo>
                <a:lnTo>
                  <a:pt x="11435" y="3380090"/>
                </a:lnTo>
                <a:lnTo>
                  <a:pt x="6560" y="3369811"/>
                </a:lnTo>
                <a:lnTo>
                  <a:pt x="1510" y="3354145"/>
                </a:lnTo>
                <a:lnTo>
                  <a:pt x="0" y="3345563"/>
                </a:lnTo>
                <a:lnTo>
                  <a:pt x="86" y="3344773"/>
                </a:lnTo>
                <a:lnTo>
                  <a:pt x="0" y="3344283"/>
                </a:lnTo>
                <a:lnTo>
                  <a:pt x="1010" y="3335127"/>
                </a:lnTo>
                <a:lnTo>
                  <a:pt x="3029" y="3332076"/>
                </a:lnTo>
                <a:lnTo>
                  <a:pt x="5049" y="3328515"/>
                </a:lnTo>
                <a:lnTo>
                  <a:pt x="8078" y="3325463"/>
                </a:lnTo>
                <a:close/>
                <a:moveTo>
                  <a:pt x="8199908" y="3281098"/>
                </a:moveTo>
                <a:lnTo>
                  <a:pt x="8200463" y="3281653"/>
                </a:lnTo>
                <a:lnTo>
                  <a:pt x="8200608" y="3281529"/>
                </a:lnTo>
                <a:lnTo>
                  <a:pt x="8202521" y="3283711"/>
                </a:lnTo>
                <a:lnTo>
                  <a:pt x="8206469" y="3287659"/>
                </a:lnTo>
                <a:lnTo>
                  <a:pt x="8209019" y="3292214"/>
                </a:lnTo>
                <a:lnTo>
                  <a:pt x="8208644" y="3292584"/>
                </a:lnTo>
                <a:lnTo>
                  <a:pt x="8208870" y="3293047"/>
                </a:lnTo>
                <a:lnTo>
                  <a:pt x="8206575" y="3295665"/>
                </a:lnTo>
                <a:lnTo>
                  <a:pt x="8201854" y="3288933"/>
                </a:lnTo>
                <a:lnTo>
                  <a:pt x="8200433" y="3287149"/>
                </a:lnTo>
                <a:lnTo>
                  <a:pt x="8197921" y="3282628"/>
                </a:lnTo>
                <a:close/>
                <a:moveTo>
                  <a:pt x="42406" y="3227005"/>
                </a:moveTo>
                <a:lnTo>
                  <a:pt x="42081" y="3228958"/>
                </a:lnTo>
                <a:lnTo>
                  <a:pt x="43394" y="3227977"/>
                </a:lnTo>
                <a:lnTo>
                  <a:pt x="41884" y="3235536"/>
                </a:lnTo>
                <a:lnTo>
                  <a:pt x="41363" y="3239078"/>
                </a:lnTo>
                <a:lnTo>
                  <a:pt x="42378" y="3241087"/>
                </a:lnTo>
                <a:lnTo>
                  <a:pt x="40869" y="3242620"/>
                </a:lnTo>
                <a:lnTo>
                  <a:pt x="40375" y="3246637"/>
                </a:lnTo>
                <a:lnTo>
                  <a:pt x="40375" y="3255219"/>
                </a:lnTo>
                <a:lnTo>
                  <a:pt x="38838" y="3258250"/>
                </a:lnTo>
                <a:lnTo>
                  <a:pt x="36471" y="3263022"/>
                </a:lnTo>
                <a:lnTo>
                  <a:pt x="35483" y="3265392"/>
                </a:lnTo>
                <a:lnTo>
                  <a:pt x="35050" y="3268505"/>
                </a:lnTo>
                <a:lnTo>
                  <a:pt x="35050" y="3276287"/>
                </a:lnTo>
                <a:lnTo>
                  <a:pt x="34617" y="3279918"/>
                </a:lnTo>
                <a:lnTo>
                  <a:pt x="33752" y="3283549"/>
                </a:lnTo>
                <a:lnTo>
                  <a:pt x="32454" y="3283549"/>
                </a:lnTo>
                <a:lnTo>
                  <a:pt x="32093" y="3282972"/>
                </a:lnTo>
                <a:lnTo>
                  <a:pt x="31784" y="3282972"/>
                </a:lnTo>
                <a:lnTo>
                  <a:pt x="30274" y="3280964"/>
                </a:lnTo>
                <a:lnTo>
                  <a:pt x="30274" y="3279941"/>
                </a:lnTo>
                <a:lnTo>
                  <a:pt x="29259" y="3275413"/>
                </a:lnTo>
                <a:lnTo>
                  <a:pt x="34803" y="3261281"/>
                </a:lnTo>
                <a:lnTo>
                  <a:pt x="35819" y="3254233"/>
                </a:lnTo>
                <a:lnTo>
                  <a:pt x="35325" y="3239078"/>
                </a:lnTo>
                <a:lnTo>
                  <a:pt x="35486" y="3238548"/>
                </a:lnTo>
                <a:lnTo>
                  <a:pt x="35483" y="3238418"/>
                </a:lnTo>
                <a:lnTo>
                  <a:pt x="37214" y="3231674"/>
                </a:lnTo>
                <a:close/>
                <a:moveTo>
                  <a:pt x="50448" y="3176487"/>
                </a:moveTo>
                <a:lnTo>
                  <a:pt x="50786" y="3177836"/>
                </a:lnTo>
                <a:lnTo>
                  <a:pt x="51442" y="3176519"/>
                </a:lnTo>
                <a:lnTo>
                  <a:pt x="52505" y="3180558"/>
                </a:lnTo>
                <a:lnTo>
                  <a:pt x="52505" y="3186111"/>
                </a:lnTo>
                <a:lnTo>
                  <a:pt x="47722" y="3204286"/>
                </a:lnTo>
                <a:lnTo>
                  <a:pt x="47722" y="3209335"/>
                </a:lnTo>
                <a:lnTo>
                  <a:pt x="51442" y="3211354"/>
                </a:lnTo>
                <a:lnTo>
                  <a:pt x="46128" y="3217412"/>
                </a:lnTo>
                <a:lnTo>
                  <a:pt x="44533" y="3220946"/>
                </a:lnTo>
                <a:lnTo>
                  <a:pt x="44002" y="3224985"/>
                </a:lnTo>
                <a:lnTo>
                  <a:pt x="44002" y="3223471"/>
                </a:lnTo>
                <a:lnTo>
                  <a:pt x="44002" y="3221451"/>
                </a:lnTo>
                <a:lnTo>
                  <a:pt x="43847" y="3221231"/>
                </a:lnTo>
                <a:lnTo>
                  <a:pt x="43394" y="3224946"/>
                </a:lnTo>
                <a:lnTo>
                  <a:pt x="43394" y="3223412"/>
                </a:lnTo>
                <a:lnTo>
                  <a:pt x="43394" y="3221404"/>
                </a:lnTo>
                <a:lnTo>
                  <a:pt x="42378" y="3219906"/>
                </a:lnTo>
                <a:lnTo>
                  <a:pt x="41884" y="3218373"/>
                </a:lnTo>
                <a:lnTo>
                  <a:pt x="45919" y="3186091"/>
                </a:lnTo>
                <a:close/>
                <a:moveTo>
                  <a:pt x="8265014" y="3162383"/>
                </a:moveTo>
                <a:lnTo>
                  <a:pt x="8265066" y="3163220"/>
                </a:lnTo>
                <a:lnTo>
                  <a:pt x="8265559" y="3162972"/>
                </a:lnTo>
                <a:lnTo>
                  <a:pt x="8266046" y="3171062"/>
                </a:lnTo>
                <a:lnTo>
                  <a:pt x="8265559" y="3196795"/>
                </a:lnTo>
                <a:lnTo>
                  <a:pt x="8266046" y="3200330"/>
                </a:lnTo>
                <a:lnTo>
                  <a:pt x="8269571" y="3210936"/>
                </a:lnTo>
                <a:lnTo>
                  <a:pt x="8271338" y="3213132"/>
                </a:lnTo>
                <a:lnTo>
                  <a:pt x="8273045" y="3213992"/>
                </a:lnTo>
                <a:lnTo>
                  <a:pt x="8275667" y="3216106"/>
                </a:lnTo>
                <a:lnTo>
                  <a:pt x="8281194" y="3220522"/>
                </a:lnTo>
                <a:lnTo>
                  <a:pt x="8283706" y="3223038"/>
                </a:lnTo>
                <a:lnTo>
                  <a:pt x="8284231" y="3228103"/>
                </a:lnTo>
                <a:lnTo>
                  <a:pt x="8282206" y="3231638"/>
                </a:lnTo>
                <a:lnTo>
                  <a:pt x="8280706" y="3234663"/>
                </a:lnTo>
                <a:lnTo>
                  <a:pt x="8279169" y="3238199"/>
                </a:lnTo>
                <a:lnTo>
                  <a:pt x="8278682" y="3242244"/>
                </a:lnTo>
                <a:lnTo>
                  <a:pt x="8262522" y="3278073"/>
                </a:lnTo>
                <a:lnTo>
                  <a:pt x="8240813" y="3319987"/>
                </a:lnTo>
                <a:lnTo>
                  <a:pt x="8225178" y="3361866"/>
                </a:lnTo>
                <a:lnTo>
                  <a:pt x="8225178" y="3366931"/>
                </a:lnTo>
                <a:lnTo>
                  <a:pt x="8228703" y="3372982"/>
                </a:lnTo>
                <a:lnTo>
                  <a:pt x="8228178" y="3380563"/>
                </a:lnTo>
                <a:lnTo>
                  <a:pt x="8225178" y="3386103"/>
                </a:lnTo>
                <a:lnTo>
                  <a:pt x="8219104" y="3388619"/>
                </a:lnTo>
                <a:lnTo>
                  <a:pt x="8218995" y="3388489"/>
                </a:lnTo>
                <a:lnTo>
                  <a:pt x="8218837" y="3388555"/>
                </a:lnTo>
                <a:lnTo>
                  <a:pt x="8211308" y="3379446"/>
                </a:lnTo>
                <a:lnTo>
                  <a:pt x="8207292" y="3374893"/>
                </a:lnTo>
                <a:lnTo>
                  <a:pt x="8206790" y="3371351"/>
                </a:lnTo>
                <a:lnTo>
                  <a:pt x="8208296" y="3366797"/>
                </a:lnTo>
                <a:lnTo>
                  <a:pt x="8204281" y="3357183"/>
                </a:lnTo>
                <a:lnTo>
                  <a:pt x="8205266" y="3352714"/>
                </a:lnTo>
                <a:lnTo>
                  <a:pt x="8199420" y="3350750"/>
                </a:lnTo>
                <a:lnTo>
                  <a:pt x="8199376" y="3350644"/>
                </a:lnTo>
                <a:lnTo>
                  <a:pt x="8199262" y="3350605"/>
                </a:lnTo>
                <a:lnTo>
                  <a:pt x="8196752" y="3344535"/>
                </a:lnTo>
                <a:lnTo>
                  <a:pt x="8197253" y="3338462"/>
                </a:lnTo>
                <a:lnTo>
                  <a:pt x="8199763" y="3335427"/>
                </a:lnTo>
                <a:lnTo>
                  <a:pt x="8204281" y="3332391"/>
                </a:lnTo>
                <a:lnTo>
                  <a:pt x="8206289" y="3326318"/>
                </a:lnTo>
                <a:lnTo>
                  <a:pt x="8207292" y="3313670"/>
                </a:lnTo>
                <a:lnTo>
                  <a:pt x="8209300" y="3311645"/>
                </a:lnTo>
                <a:lnTo>
                  <a:pt x="8211308" y="3309621"/>
                </a:lnTo>
                <a:lnTo>
                  <a:pt x="8213316" y="3308609"/>
                </a:lnTo>
                <a:lnTo>
                  <a:pt x="8214821" y="3307092"/>
                </a:lnTo>
                <a:lnTo>
                  <a:pt x="8217832" y="3300009"/>
                </a:lnTo>
                <a:lnTo>
                  <a:pt x="8219338" y="3297985"/>
                </a:lnTo>
                <a:lnTo>
                  <a:pt x="8221346" y="3292924"/>
                </a:lnTo>
                <a:lnTo>
                  <a:pt x="8218837" y="3281288"/>
                </a:lnTo>
                <a:lnTo>
                  <a:pt x="8221829" y="3275756"/>
                </a:lnTo>
                <a:lnTo>
                  <a:pt x="8220604" y="3274538"/>
                </a:lnTo>
                <a:lnTo>
                  <a:pt x="8219104" y="3273042"/>
                </a:lnTo>
                <a:lnTo>
                  <a:pt x="8217605" y="3273042"/>
                </a:lnTo>
                <a:lnTo>
                  <a:pt x="8212543" y="3271512"/>
                </a:lnTo>
                <a:lnTo>
                  <a:pt x="8211531" y="3271512"/>
                </a:lnTo>
                <a:lnTo>
                  <a:pt x="8210518" y="3270492"/>
                </a:lnTo>
                <a:lnTo>
                  <a:pt x="8210518" y="3270372"/>
                </a:lnTo>
                <a:lnTo>
                  <a:pt x="8210304" y="3270156"/>
                </a:lnTo>
                <a:lnTo>
                  <a:pt x="8210304" y="3268637"/>
                </a:lnTo>
                <a:lnTo>
                  <a:pt x="8211810" y="3265602"/>
                </a:lnTo>
                <a:lnTo>
                  <a:pt x="8215323" y="3262566"/>
                </a:lnTo>
                <a:lnTo>
                  <a:pt x="8237408" y="3248398"/>
                </a:lnTo>
                <a:lnTo>
                  <a:pt x="8243933" y="3243340"/>
                </a:lnTo>
                <a:lnTo>
                  <a:pt x="8249454" y="3236762"/>
                </a:lnTo>
                <a:lnTo>
                  <a:pt x="8253470" y="3230689"/>
                </a:lnTo>
                <a:lnTo>
                  <a:pt x="8256983" y="3223606"/>
                </a:lnTo>
                <a:lnTo>
                  <a:pt x="8258489" y="3216016"/>
                </a:lnTo>
                <a:lnTo>
                  <a:pt x="8256481" y="3206909"/>
                </a:lnTo>
                <a:lnTo>
                  <a:pt x="8252968" y="3200836"/>
                </a:lnTo>
                <a:lnTo>
                  <a:pt x="8247224" y="3192632"/>
                </a:lnTo>
                <a:lnTo>
                  <a:pt x="8241301" y="3186699"/>
                </a:lnTo>
                <a:lnTo>
                  <a:pt x="8236276" y="3188229"/>
                </a:lnTo>
                <a:lnTo>
                  <a:pt x="8236996" y="3187350"/>
                </a:lnTo>
                <a:lnTo>
                  <a:pt x="8235903" y="3187681"/>
                </a:lnTo>
                <a:lnTo>
                  <a:pt x="8247446" y="3173515"/>
                </a:lnTo>
                <a:lnTo>
                  <a:pt x="8249454" y="3172503"/>
                </a:lnTo>
                <a:lnTo>
                  <a:pt x="8254976" y="3167442"/>
                </a:lnTo>
                <a:lnTo>
                  <a:pt x="8263006" y="3163393"/>
                </a:lnTo>
                <a:close/>
                <a:moveTo>
                  <a:pt x="7866778" y="2969652"/>
                </a:moveTo>
                <a:lnTo>
                  <a:pt x="7867752" y="2970162"/>
                </a:lnTo>
                <a:lnTo>
                  <a:pt x="7869290" y="2976213"/>
                </a:lnTo>
                <a:lnTo>
                  <a:pt x="7870302" y="2979238"/>
                </a:lnTo>
                <a:lnTo>
                  <a:pt x="7874314" y="2983793"/>
                </a:lnTo>
                <a:lnTo>
                  <a:pt x="7876863" y="2988314"/>
                </a:lnTo>
                <a:lnTo>
                  <a:pt x="7878363" y="2992869"/>
                </a:lnTo>
                <a:lnTo>
                  <a:pt x="7876863" y="2995895"/>
                </a:lnTo>
                <a:lnTo>
                  <a:pt x="7876648" y="2995841"/>
                </a:lnTo>
                <a:lnTo>
                  <a:pt x="7876172" y="2996793"/>
                </a:lnTo>
                <a:lnTo>
                  <a:pt x="7872134" y="2995783"/>
                </a:lnTo>
                <a:lnTo>
                  <a:pt x="7871629" y="2990230"/>
                </a:lnTo>
                <a:lnTo>
                  <a:pt x="7869609" y="2987201"/>
                </a:lnTo>
                <a:lnTo>
                  <a:pt x="7865066" y="2981142"/>
                </a:lnTo>
                <a:lnTo>
                  <a:pt x="7863551" y="2975084"/>
                </a:lnTo>
                <a:lnTo>
                  <a:pt x="7863551" y="2974579"/>
                </a:lnTo>
                <a:lnTo>
                  <a:pt x="7865066" y="2972055"/>
                </a:lnTo>
                <a:lnTo>
                  <a:pt x="7866075" y="2970540"/>
                </a:lnTo>
                <a:lnTo>
                  <a:pt x="7866161" y="2970583"/>
                </a:lnTo>
                <a:close/>
                <a:moveTo>
                  <a:pt x="7804163" y="2907546"/>
                </a:moveTo>
                <a:lnTo>
                  <a:pt x="7805663" y="2908566"/>
                </a:lnTo>
                <a:lnTo>
                  <a:pt x="7807200" y="2909076"/>
                </a:lnTo>
                <a:lnTo>
                  <a:pt x="7808700" y="2908566"/>
                </a:lnTo>
                <a:lnTo>
                  <a:pt x="7811250" y="2908056"/>
                </a:lnTo>
                <a:lnTo>
                  <a:pt x="7813237" y="2907546"/>
                </a:lnTo>
                <a:lnTo>
                  <a:pt x="7814249" y="2908566"/>
                </a:lnTo>
                <a:lnTo>
                  <a:pt x="7814774" y="2910096"/>
                </a:lnTo>
                <a:lnTo>
                  <a:pt x="7814249" y="2912101"/>
                </a:lnTo>
                <a:lnTo>
                  <a:pt x="7814774" y="2913631"/>
                </a:lnTo>
                <a:lnTo>
                  <a:pt x="7818298" y="2914617"/>
                </a:lnTo>
                <a:lnTo>
                  <a:pt x="7827372" y="2915637"/>
                </a:lnTo>
                <a:lnTo>
                  <a:pt x="7829396" y="2918152"/>
                </a:lnTo>
                <a:lnTo>
                  <a:pt x="7831421" y="2919682"/>
                </a:lnTo>
                <a:lnTo>
                  <a:pt x="7835470" y="2920192"/>
                </a:lnTo>
                <a:lnTo>
                  <a:pt x="7837982" y="2921178"/>
                </a:lnTo>
                <a:lnTo>
                  <a:pt x="7834946" y="2924237"/>
                </a:lnTo>
                <a:lnTo>
                  <a:pt x="7838462" y="2925714"/>
                </a:lnTo>
                <a:lnTo>
                  <a:pt x="7841007" y="2923196"/>
                </a:lnTo>
                <a:lnTo>
                  <a:pt x="7844091" y="2919128"/>
                </a:lnTo>
                <a:lnTo>
                  <a:pt x="7844296" y="2918993"/>
                </a:lnTo>
                <a:lnTo>
                  <a:pt x="7844544" y="2918662"/>
                </a:lnTo>
                <a:lnTo>
                  <a:pt x="7847581" y="2916656"/>
                </a:lnTo>
                <a:lnTo>
                  <a:pt x="7847581" y="2921687"/>
                </a:lnTo>
                <a:lnTo>
                  <a:pt x="7845069" y="2930798"/>
                </a:lnTo>
                <a:lnTo>
                  <a:pt x="7844544" y="2935829"/>
                </a:lnTo>
                <a:lnTo>
                  <a:pt x="7845556" y="2940384"/>
                </a:lnTo>
                <a:lnTo>
                  <a:pt x="7847056" y="2945925"/>
                </a:lnTo>
                <a:lnTo>
                  <a:pt x="7849606" y="2950990"/>
                </a:lnTo>
                <a:lnTo>
                  <a:pt x="7853617" y="2952485"/>
                </a:lnTo>
                <a:lnTo>
                  <a:pt x="7857179" y="2955001"/>
                </a:lnTo>
                <a:lnTo>
                  <a:pt x="7858679" y="2961086"/>
                </a:lnTo>
                <a:lnTo>
                  <a:pt x="7859691" y="2966627"/>
                </a:lnTo>
                <a:lnTo>
                  <a:pt x="7859691" y="2969652"/>
                </a:lnTo>
                <a:lnTo>
                  <a:pt x="7859512" y="2969652"/>
                </a:lnTo>
                <a:lnTo>
                  <a:pt x="7859512" y="2970495"/>
                </a:lnTo>
                <a:lnTo>
                  <a:pt x="7857970" y="2970495"/>
                </a:lnTo>
                <a:lnTo>
                  <a:pt x="7856942" y="2971512"/>
                </a:lnTo>
                <a:lnTo>
                  <a:pt x="7855399" y="2972529"/>
                </a:lnTo>
                <a:lnTo>
                  <a:pt x="7854885" y="2974055"/>
                </a:lnTo>
                <a:lnTo>
                  <a:pt x="7854371" y="2974564"/>
                </a:lnTo>
                <a:lnTo>
                  <a:pt x="7854371" y="2975072"/>
                </a:lnTo>
                <a:lnTo>
                  <a:pt x="7852315" y="2975581"/>
                </a:lnTo>
                <a:lnTo>
                  <a:pt x="7851801" y="2975581"/>
                </a:lnTo>
                <a:lnTo>
                  <a:pt x="7845119" y="2976598"/>
                </a:lnTo>
                <a:lnTo>
                  <a:pt x="7843577" y="2976598"/>
                </a:lnTo>
                <a:lnTo>
                  <a:pt x="7841521" y="2976598"/>
                </a:lnTo>
                <a:lnTo>
                  <a:pt x="7839465" y="2974564"/>
                </a:lnTo>
                <a:lnTo>
                  <a:pt x="7837922" y="2971512"/>
                </a:lnTo>
                <a:lnTo>
                  <a:pt x="7834839" y="2968969"/>
                </a:lnTo>
                <a:lnTo>
                  <a:pt x="7832268" y="2965918"/>
                </a:lnTo>
                <a:lnTo>
                  <a:pt x="7830726" y="2958797"/>
                </a:lnTo>
                <a:lnTo>
                  <a:pt x="7828156" y="2955237"/>
                </a:lnTo>
                <a:lnTo>
                  <a:pt x="7819418" y="2945574"/>
                </a:lnTo>
                <a:lnTo>
                  <a:pt x="7813249" y="2940997"/>
                </a:lnTo>
                <a:lnTo>
                  <a:pt x="7811707" y="2939471"/>
                </a:lnTo>
                <a:lnTo>
                  <a:pt x="7808623" y="2934894"/>
                </a:lnTo>
                <a:lnTo>
                  <a:pt x="7802969" y="2922179"/>
                </a:lnTo>
                <a:lnTo>
                  <a:pt x="7804379" y="2922179"/>
                </a:lnTo>
                <a:lnTo>
                  <a:pt x="7804163" y="2921687"/>
                </a:lnTo>
                <a:lnTo>
                  <a:pt x="7806676" y="2921687"/>
                </a:lnTo>
                <a:lnTo>
                  <a:pt x="7807369" y="2921458"/>
                </a:lnTo>
                <a:lnTo>
                  <a:pt x="7809137" y="2920145"/>
                </a:lnTo>
                <a:lnTo>
                  <a:pt x="7810165" y="2918111"/>
                </a:lnTo>
                <a:lnTo>
                  <a:pt x="7808623" y="2916076"/>
                </a:lnTo>
                <a:lnTo>
                  <a:pt x="7805539" y="2913533"/>
                </a:lnTo>
                <a:lnTo>
                  <a:pt x="7803997" y="2912008"/>
                </a:lnTo>
                <a:lnTo>
                  <a:pt x="7803483" y="2910991"/>
                </a:lnTo>
                <a:lnTo>
                  <a:pt x="7802969" y="2908447"/>
                </a:lnTo>
                <a:lnTo>
                  <a:pt x="7802969" y="2907939"/>
                </a:lnTo>
                <a:lnTo>
                  <a:pt x="7804323" y="2908832"/>
                </a:lnTo>
                <a:lnTo>
                  <a:pt x="7804163" y="2908056"/>
                </a:lnTo>
                <a:close/>
                <a:moveTo>
                  <a:pt x="7537622" y="2680913"/>
                </a:moveTo>
                <a:lnTo>
                  <a:pt x="7539646" y="2680913"/>
                </a:lnTo>
                <a:lnTo>
                  <a:pt x="7542196" y="2682919"/>
                </a:lnTo>
                <a:lnTo>
                  <a:pt x="7546208" y="2686454"/>
                </a:lnTo>
                <a:lnTo>
                  <a:pt x="7545755" y="2686546"/>
                </a:lnTo>
                <a:lnTo>
                  <a:pt x="7546504" y="2687185"/>
                </a:lnTo>
                <a:lnTo>
                  <a:pt x="7543980" y="2687678"/>
                </a:lnTo>
                <a:lnTo>
                  <a:pt x="7543475" y="2689648"/>
                </a:lnTo>
                <a:lnTo>
                  <a:pt x="7543980" y="2691125"/>
                </a:lnTo>
                <a:lnTo>
                  <a:pt x="7543475" y="2693588"/>
                </a:lnTo>
                <a:lnTo>
                  <a:pt x="7539436" y="2699498"/>
                </a:lnTo>
                <a:lnTo>
                  <a:pt x="7537417" y="2701961"/>
                </a:lnTo>
                <a:lnTo>
                  <a:pt x="7535398" y="2699991"/>
                </a:lnTo>
                <a:lnTo>
                  <a:pt x="7534388" y="2699006"/>
                </a:lnTo>
                <a:lnTo>
                  <a:pt x="7534434" y="2698917"/>
                </a:lnTo>
                <a:lnTo>
                  <a:pt x="7534097" y="2698590"/>
                </a:lnTo>
                <a:lnTo>
                  <a:pt x="7535110" y="2696550"/>
                </a:lnTo>
                <a:lnTo>
                  <a:pt x="7536122" y="2694034"/>
                </a:lnTo>
                <a:lnTo>
                  <a:pt x="7536122" y="2692818"/>
                </a:lnTo>
                <a:lnTo>
                  <a:pt x="7534388" y="2691125"/>
                </a:lnTo>
                <a:lnTo>
                  <a:pt x="7534537" y="2690943"/>
                </a:lnTo>
                <a:lnTo>
                  <a:pt x="7534097" y="2690499"/>
                </a:lnTo>
                <a:lnTo>
                  <a:pt x="7536122" y="2687984"/>
                </a:lnTo>
                <a:lnTo>
                  <a:pt x="7537134" y="2683429"/>
                </a:lnTo>
                <a:close/>
                <a:moveTo>
                  <a:pt x="7694607" y="2655180"/>
                </a:moveTo>
                <a:lnTo>
                  <a:pt x="7696632" y="2655656"/>
                </a:lnTo>
                <a:lnTo>
                  <a:pt x="7696988" y="2656015"/>
                </a:lnTo>
                <a:lnTo>
                  <a:pt x="7696998" y="2656018"/>
                </a:lnTo>
                <a:lnTo>
                  <a:pt x="7697173" y="2656202"/>
                </a:lnTo>
                <a:lnTo>
                  <a:pt x="7698656" y="2657696"/>
                </a:lnTo>
                <a:lnTo>
                  <a:pt x="7698691" y="2657794"/>
                </a:lnTo>
                <a:lnTo>
                  <a:pt x="7698922" y="2658037"/>
                </a:lnTo>
                <a:lnTo>
                  <a:pt x="7699402" y="2659552"/>
                </a:lnTo>
                <a:lnTo>
                  <a:pt x="7699710" y="2660090"/>
                </a:lnTo>
                <a:lnTo>
                  <a:pt x="7700681" y="2661741"/>
                </a:lnTo>
                <a:lnTo>
                  <a:pt x="7701694" y="2663237"/>
                </a:lnTo>
                <a:lnTo>
                  <a:pt x="7701694" y="2663414"/>
                </a:lnTo>
                <a:lnTo>
                  <a:pt x="7701806" y="2663591"/>
                </a:lnTo>
                <a:lnTo>
                  <a:pt x="7701806" y="2665610"/>
                </a:lnTo>
                <a:lnTo>
                  <a:pt x="7702207" y="2667296"/>
                </a:lnTo>
                <a:lnTo>
                  <a:pt x="7703193" y="2667792"/>
                </a:lnTo>
                <a:lnTo>
                  <a:pt x="7705218" y="2668302"/>
                </a:lnTo>
                <a:lnTo>
                  <a:pt x="7707242" y="2669287"/>
                </a:lnTo>
                <a:lnTo>
                  <a:pt x="7708255" y="2670817"/>
                </a:lnTo>
                <a:lnTo>
                  <a:pt x="7708255" y="2671837"/>
                </a:lnTo>
                <a:lnTo>
                  <a:pt x="7707768" y="2674352"/>
                </a:lnTo>
                <a:lnTo>
                  <a:pt x="7707628" y="2674423"/>
                </a:lnTo>
                <a:lnTo>
                  <a:pt x="7707576" y="2674697"/>
                </a:lnTo>
                <a:lnTo>
                  <a:pt x="7705653" y="2675707"/>
                </a:lnTo>
                <a:lnTo>
                  <a:pt x="7704210" y="2676716"/>
                </a:lnTo>
                <a:lnTo>
                  <a:pt x="7702768" y="2677221"/>
                </a:lnTo>
                <a:lnTo>
                  <a:pt x="7702287" y="2678736"/>
                </a:lnTo>
                <a:lnTo>
                  <a:pt x="7701806" y="2680755"/>
                </a:lnTo>
                <a:lnTo>
                  <a:pt x="7700845" y="2681260"/>
                </a:lnTo>
                <a:lnTo>
                  <a:pt x="7698922" y="2682270"/>
                </a:lnTo>
                <a:lnTo>
                  <a:pt x="7695556" y="2683784"/>
                </a:lnTo>
                <a:lnTo>
                  <a:pt x="7693152" y="2682270"/>
                </a:lnTo>
                <a:lnTo>
                  <a:pt x="7693148" y="2682248"/>
                </a:lnTo>
                <a:lnTo>
                  <a:pt x="7692620" y="2681933"/>
                </a:lnTo>
                <a:lnTo>
                  <a:pt x="7692095" y="2679383"/>
                </a:lnTo>
                <a:lnTo>
                  <a:pt x="7694607" y="2676358"/>
                </a:lnTo>
                <a:lnTo>
                  <a:pt x="7692025" y="2674192"/>
                </a:lnTo>
                <a:lnTo>
                  <a:pt x="7690748" y="2674192"/>
                </a:lnTo>
                <a:lnTo>
                  <a:pt x="7690267" y="2674697"/>
                </a:lnTo>
                <a:lnTo>
                  <a:pt x="7689786" y="2674697"/>
                </a:lnTo>
                <a:lnTo>
                  <a:pt x="7687863" y="2675202"/>
                </a:lnTo>
                <a:lnTo>
                  <a:pt x="7688206" y="2674571"/>
                </a:lnTo>
                <a:lnTo>
                  <a:pt x="7687071" y="2674862"/>
                </a:lnTo>
                <a:lnTo>
                  <a:pt x="7689058" y="2671327"/>
                </a:lnTo>
                <a:lnTo>
                  <a:pt x="7692620" y="2667792"/>
                </a:lnTo>
                <a:lnTo>
                  <a:pt x="7695132" y="2663237"/>
                </a:lnTo>
                <a:lnTo>
                  <a:pt x="7693643" y="2659728"/>
                </a:lnTo>
                <a:lnTo>
                  <a:pt x="7693316" y="2659499"/>
                </a:lnTo>
                <a:lnTo>
                  <a:pt x="7692095" y="2658715"/>
                </a:lnTo>
                <a:lnTo>
                  <a:pt x="7691608" y="2656676"/>
                </a:lnTo>
                <a:lnTo>
                  <a:pt x="7691608" y="2655656"/>
                </a:lnTo>
                <a:close/>
                <a:moveTo>
                  <a:pt x="7577027" y="2620337"/>
                </a:moveTo>
                <a:lnTo>
                  <a:pt x="7575003" y="2626898"/>
                </a:lnTo>
                <a:lnTo>
                  <a:pt x="7575003" y="2628903"/>
                </a:lnTo>
                <a:lnTo>
                  <a:pt x="7575490" y="2631963"/>
                </a:lnTo>
                <a:lnTo>
                  <a:pt x="7578527" y="2636484"/>
                </a:lnTo>
                <a:lnTo>
                  <a:pt x="7579540" y="2638999"/>
                </a:lnTo>
                <a:lnTo>
                  <a:pt x="7579540" y="2644064"/>
                </a:lnTo>
                <a:lnTo>
                  <a:pt x="7577515" y="2650115"/>
                </a:lnTo>
                <a:lnTo>
                  <a:pt x="7575003" y="2655656"/>
                </a:lnTo>
                <a:lnTo>
                  <a:pt x="7570954" y="2658206"/>
                </a:lnTo>
                <a:lnTo>
                  <a:pt x="7568441" y="2656166"/>
                </a:lnTo>
                <a:lnTo>
                  <a:pt x="7568441" y="2655825"/>
                </a:lnTo>
                <a:lnTo>
                  <a:pt x="7568153" y="2655595"/>
                </a:lnTo>
                <a:lnTo>
                  <a:pt x="7568153" y="2654625"/>
                </a:lnTo>
                <a:lnTo>
                  <a:pt x="7569607" y="2652687"/>
                </a:lnTo>
                <a:lnTo>
                  <a:pt x="7569607" y="2650289"/>
                </a:lnTo>
                <a:lnTo>
                  <a:pt x="7568929" y="2649605"/>
                </a:lnTo>
                <a:lnTo>
                  <a:pt x="7567916" y="2648619"/>
                </a:lnTo>
                <a:lnTo>
                  <a:pt x="7567894" y="2648551"/>
                </a:lnTo>
                <a:lnTo>
                  <a:pt x="7567668" y="2648325"/>
                </a:lnTo>
                <a:lnTo>
                  <a:pt x="7567184" y="2646871"/>
                </a:lnTo>
                <a:lnTo>
                  <a:pt x="7566699" y="2644448"/>
                </a:lnTo>
                <a:lnTo>
                  <a:pt x="7567184" y="2640570"/>
                </a:lnTo>
                <a:lnTo>
                  <a:pt x="7567668" y="2636209"/>
                </a:lnTo>
                <a:lnTo>
                  <a:pt x="7569607" y="2631847"/>
                </a:lnTo>
                <a:lnTo>
                  <a:pt x="7571595" y="2629461"/>
                </a:lnTo>
                <a:lnTo>
                  <a:pt x="7572029" y="2628938"/>
                </a:lnTo>
                <a:lnTo>
                  <a:pt x="7570576" y="2627485"/>
                </a:lnTo>
                <a:lnTo>
                  <a:pt x="7571545" y="2624577"/>
                </a:lnTo>
                <a:lnTo>
                  <a:pt x="7571823" y="2624298"/>
                </a:lnTo>
                <a:lnTo>
                  <a:pt x="7571966" y="2623872"/>
                </a:lnTo>
                <a:lnTo>
                  <a:pt x="7573990" y="2621867"/>
                </a:lnTo>
                <a:close/>
                <a:moveTo>
                  <a:pt x="7668886" y="2555716"/>
                </a:moveTo>
                <a:lnTo>
                  <a:pt x="7668054" y="2557354"/>
                </a:lnTo>
                <a:lnTo>
                  <a:pt x="7669690" y="2556563"/>
                </a:lnTo>
                <a:lnTo>
                  <a:pt x="7668019" y="2559256"/>
                </a:lnTo>
                <a:lnTo>
                  <a:pt x="7665790" y="2562397"/>
                </a:lnTo>
                <a:lnTo>
                  <a:pt x="7664119" y="2564641"/>
                </a:lnTo>
                <a:lnTo>
                  <a:pt x="7663950" y="2564619"/>
                </a:lnTo>
                <a:lnTo>
                  <a:pt x="7663825" y="2564826"/>
                </a:lnTo>
                <a:lnTo>
                  <a:pt x="7660788" y="2564316"/>
                </a:lnTo>
                <a:lnTo>
                  <a:pt x="7659929" y="2563720"/>
                </a:lnTo>
                <a:lnTo>
                  <a:pt x="7653534" y="2560153"/>
                </a:lnTo>
                <a:lnTo>
                  <a:pt x="7653534" y="2559256"/>
                </a:lnTo>
                <a:lnTo>
                  <a:pt x="7654226" y="2559008"/>
                </a:lnTo>
                <a:lnTo>
                  <a:pt x="7654226" y="2558741"/>
                </a:lnTo>
                <a:lnTo>
                  <a:pt x="7658801" y="2556736"/>
                </a:lnTo>
                <a:lnTo>
                  <a:pt x="7661313" y="2556736"/>
                </a:lnTo>
                <a:lnTo>
                  <a:pt x="7663825" y="2558741"/>
                </a:lnTo>
                <a:close/>
                <a:moveTo>
                  <a:pt x="7644834" y="2534349"/>
                </a:moveTo>
                <a:lnTo>
                  <a:pt x="7645300" y="2534349"/>
                </a:lnTo>
                <a:lnTo>
                  <a:pt x="7648096" y="2537378"/>
                </a:lnTo>
                <a:lnTo>
                  <a:pt x="7651740" y="2539133"/>
                </a:lnTo>
                <a:lnTo>
                  <a:pt x="7652727" y="2539569"/>
                </a:lnTo>
                <a:lnTo>
                  <a:pt x="7656251" y="2541575"/>
                </a:lnTo>
                <a:lnTo>
                  <a:pt x="7655239" y="2546130"/>
                </a:lnTo>
                <a:lnTo>
                  <a:pt x="7654752" y="2545620"/>
                </a:lnTo>
                <a:lnTo>
                  <a:pt x="7654752" y="2545317"/>
                </a:lnTo>
                <a:lnTo>
                  <a:pt x="7654620" y="2545960"/>
                </a:lnTo>
                <a:lnTo>
                  <a:pt x="7654154" y="2545456"/>
                </a:lnTo>
                <a:lnTo>
                  <a:pt x="7654154" y="2544446"/>
                </a:lnTo>
                <a:lnTo>
                  <a:pt x="7654096" y="2544383"/>
                </a:lnTo>
                <a:lnTo>
                  <a:pt x="7653214" y="2546130"/>
                </a:lnTo>
                <a:lnTo>
                  <a:pt x="7652240" y="2546640"/>
                </a:lnTo>
                <a:lnTo>
                  <a:pt x="7651227" y="2546640"/>
                </a:lnTo>
                <a:lnTo>
                  <a:pt x="7649690" y="2546130"/>
                </a:lnTo>
                <a:lnTo>
                  <a:pt x="7649588" y="2545994"/>
                </a:lnTo>
                <a:lnTo>
                  <a:pt x="7649494" y="2545960"/>
                </a:lnTo>
                <a:lnTo>
                  <a:pt x="7648632" y="2544715"/>
                </a:lnTo>
                <a:lnTo>
                  <a:pt x="7648190" y="2544124"/>
                </a:lnTo>
                <a:lnTo>
                  <a:pt x="7646166" y="2543614"/>
                </a:lnTo>
                <a:lnTo>
                  <a:pt x="7645272" y="2544065"/>
                </a:lnTo>
                <a:lnTo>
                  <a:pt x="7644834" y="2545960"/>
                </a:lnTo>
                <a:lnTo>
                  <a:pt x="7644740" y="2545825"/>
                </a:lnTo>
                <a:lnTo>
                  <a:pt x="7644666" y="2546130"/>
                </a:lnTo>
                <a:lnTo>
                  <a:pt x="7643128" y="2544124"/>
                </a:lnTo>
                <a:lnTo>
                  <a:pt x="7643128" y="2542594"/>
                </a:lnTo>
                <a:lnTo>
                  <a:pt x="7643654" y="2541099"/>
                </a:lnTo>
                <a:lnTo>
                  <a:pt x="7643895" y="2540935"/>
                </a:lnTo>
                <a:lnTo>
                  <a:pt x="7643902" y="2540912"/>
                </a:lnTo>
                <a:lnTo>
                  <a:pt x="7645135" y="2540022"/>
                </a:lnTo>
                <a:lnTo>
                  <a:pt x="7644666" y="2538549"/>
                </a:lnTo>
                <a:lnTo>
                  <a:pt x="7644666" y="2537563"/>
                </a:lnTo>
                <a:lnTo>
                  <a:pt x="7644666" y="2534538"/>
                </a:lnTo>
                <a:lnTo>
                  <a:pt x="7644834" y="2534538"/>
                </a:lnTo>
                <a:close/>
                <a:moveTo>
                  <a:pt x="521408" y="2338468"/>
                </a:moveTo>
                <a:lnTo>
                  <a:pt x="522446" y="2341603"/>
                </a:lnTo>
                <a:lnTo>
                  <a:pt x="522446" y="2348398"/>
                </a:lnTo>
                <a:lnTo>
                  <a:pt x="524004" y="2351534"/>
                </a:lnTo>
                <a:lnTo>
                  <a:pt x="525043" y="2355715"/>
                </a:lnTo>
                <a:lnTo>
                  <a:pt x="524004" y="2359374"/>
                </a:lnTo>
                <a:lnTo>
                  <a:pt x="518812" y="2365646"/>
                </a:lnTo>
                <a:lnTo>
                  <a:pt x="518812" y="2367214"/>
                </a:lnTo>
                <a:lnTo>
                  <a:pt x="518812" y="2369305"/>
                </a:lnTo>
                <a:lnTo>
                  <a:pt x="518292" y="2370350"/>
                </a:lnTo>
                <a:lnTo>
                  <a:pt x="517254" y="2371918"/>
                </a:lnTo>
                <a:lnTo>
                  <a:pt x="516811" y="2371918"/>
                </a:lnTo>
                <a:lnTo>
                  <a:pt x="516800" y="2371934"/>
                </a:lnTo>
                <a:lnTo>
                  <a:pt x="515685" y="2371934"/>
                </a:lnTo>
                <a:lnTo>
                  <a:pt x="514138" y="2374009"/>
                </a:lnTo>
                <a:lnTo>
                  <a:pt x="513100" y="2374531"/>
                </a:lnTo>
                <a:lnTo>
                  <a:pt x="512061" y="2377668"/>
                </a:lnTo>
                <a:lnTo>
                  <a:pt x="509465" y="2380281"/>
                </a:lnTo>
                <a:lnTo>
                  <a:pt x="503234" y="2382894"/>
                </a:lnTo>
                <a:lnTo>
                  <a:pt x="502195" y="2380281"/>
                </a:lnTo>
                <a:lnTo>
                  <a:pt x="499599" y="2377668"/>
                </a:lnTo>
                <a:lnTo>
                  <a:pt x="497002" y="2377145"/>
                </a:lnTo>
                <a:lnTo>
                  <a:pt x="496080" y="2377609"/>
                </a:lnTo>
                <a:lnTo>
                  <a:pt x="495611" y="2380004"/>
                </a:lnTo>
                <a:lnTo>
                  <a:pt x="495471" y="2380145"/>
                </a:lnTo>
                <a:lnTo>
                  <a:pt x="495444" y="2380281"/>
                </a:lnTo>
                <a:lnTo>
                  <a:pt x="493367" y="2382372"/>
                </a:lnTo>
                <a:lnTo>
                  <a:pt x="490771" y="2381849"/>
                </a:lnTo>
                <a:lnTo>
                  <a:pt x="488694" y="2378712"/>
                </a:lnTo>
                <a:lnTo>
                  <a:pt x="489732" y="2376100"/>
                </a:lnTo>
                <a:lnTo>
                  <a:pt x="491809" y="2367214"/>
                </a:lnTo>
                <a:lnTo>
                  <a:pt x="495444" y="2360942"/>
                </a:lnTo>
                <a:lnTo>
                  <a:pt x="509984" y="2344216"/>
                </a:lnTo>
                <a:lnTo>
                  <a:pt x="516215" y="2338990"/>
                </a:lnTo>
                <a:close/>
                <a:moveTo>
                  <a:pt x="7408419" y="2287679"/>
                </a:moveTo>
                <a:lnTo>
                  <a:pt x="7408419" y="2289197"/>
                </a:lnTo>
                <a:lnTo>
                  <a:pt x="7408916" y="2287982"/>
                </a:lnTo>
                <a:lnTo>
                  <a:pt x="7408916" y="2291931"/>
                </a:lnTo>
                <a:lnTo>
                  <a:pt x="7409993" y="2294893"/>
                </a:lnTo>
                <a:lnTo>
                  <a:pt x="7411070" y="2297361"/>
                </a:lnTo>
                <a:lnTo>
                  <a:pt x="7413224" y="2300323"/>
                </a:lnTo>
                <a:lnTo>
                  <a:pt x="7408916" y="2301311"/>
                </a:lnTo>
                <a:lnTo>
                  <a:pt x="7406223" y="2304272"/>
                </a:lnTo>
                <a:lnTo>
                  <a:pt x="7404069" y="2307728"/>
                </a:lnTo>
                <a:lnTo>
                  <a:pt x="7403912" y="2307818"/>
                </a:lnTo>
                <a:lnTo>
                  <a:pt x="7403882" y="2307871"/>
                </a:lnTo>
                <a:lnTo>
                  <a:pt x="7399833" y="2310386"/>
                </a:lnTo>
                <a:lnTo>
                  <a:pt x="7399308" y="2309401"/>
                </a:lnTo>
                <a:lnTo>
                  <a:pt x="7398209" y="2308280"/>
                </a:lnTo>
                <a:lnTo>
                  <a:pt x="7397607" y="2307728"/>
                </a:lnTo>
                <a:lnTo>
                  <a:pt x="7397068" y="2306247"/>
                </a:lnTo>
                <a:lnTo>
                  <a:pt x="7397068" y="2304272"/>
                </a:lnTo>
                <a:lnTo>
                  <a:pt x="7398684" y="2303285"/>
                </a:lnTo>
                <a:lnTo>
                  <a:pt x="7401915" y="2303285"/>
                </a:lnTo>
                <a:lnTo>
                  <a:pt x="7402990" y="2302957"/>
                </a:lnTo>
                <a:lnTo>
                  <a:pt x="7403357" y="2302840"/>
                </a:lnTo>
                <a:lnTo>
                  <a:pt x="7405869" y="2299305"/>
                </a:lnTo>
                <a:lnTo>
                  <a:pt x="7406394" y="2295259"/>
                </a:lnTo>
                <a:lnTo>
                  <a:pt x="7406882" y="2291724"/>
                </a:lnTo>
                <a:close/>
                <a:moveTo>
                  <a:pt x="7386185" y="2233154"/>
                </a:moveTo>
                <a:lnTo>
                  <a:pt x="7386710" y="2235703"/>
                </a:lnTo>
                <a:lnTo>
                  <a:pt x="7389747" y="2241244"/>
                </a:lnTo>
                <a:lnTo>
                  <a:pt x="7390234" y="2243760"/>
                </a:lnTo>
                <a:lnTo>
                  <a:pt x="7390234" y="2248825"/>
                </a:lnTo>
                <a:lnTo>
                  <a:pt x="7391247" y="2250831"/>
                </a:lnTo>
                <a:lnTo>
                  <a:pt x="7394771" y="2251340"/>
                </a:lnTo>
                <a:lnTo>
                  <a:pt x="7394771" y="2251850"/>
                </a:lnTo>
                <a:lnTo>
                  <a:pt x="7398820" y="2257901"/>
                </a:lnTo>
                <a:lnTo>
                  <a:pt x="7402870" y="2260926"/>
                </a:lnTo>
                <a:lnTo>
                  <a:pt x="7403882" y="2263442"/>
                </a:lnTo>
                <a:lnTo>
                  <a:pt x="7402870" y="2266467"/>
                </a:lnTo>
                <a:lnTo>
                  <a:pt x="7402299" y="2266189"/>
                </a:lnTo>
                <a:lnTo>
                  <a:pt x="7402099" y="2266779"/>
                </a:lnTo>
                <a:lnTo>
                  <a:pt x="7400046" y="2265769"/>
                </a:lnTo>
                <a:lnTo>
                  <a:pt x="7399019" y="2264255"/>
                </a:lnTo>
                <a:lnTo>
                  <a:pt x="7396924" y="2261783"/>
                </a:lnTo>
                <a:lnTo>
                  <a:pt x="7394284" y="2267487"/>
                </a:lnTo>
                <a:lnTo>
                  <a:pt x="7393272" y="2269527"/>
                </a:lnTo>
                <a:lnTo>
                  <a:pt x="7392779" y="2268954"/>
                </a:lnTo>
                <a:lnTo>
                  <a:pt x="7392345" y="2269808"/>
                </a:lnTo>
                <a:lnTo>
                  <a:pt x="7389264" y="2266274"/>
                </a:lnTo>
                <a:lnTo>
                  <a:pt x="7387025" y="2266642"/>
                </a:lnTo>
                <a:lnTo>
                  <a:pt x="7385173" y="2268507"/>
                </a:lnTo>
                <a:lnTo>
                  <a:pt x="7384683" y="2268255"/>
                </a:lnTo>
                <a:lnTo>
                  <a:pt x="7384130" y="2268798"/>
                </a:lnTo>
                <a:lnTo>
                  <a:pt x="7382077" y="2267789"/>
                </a:lnTo>
                <a:lnTo>
                  <a:pt x="7382077" y="2260465"/>
                </a:lnTo>
                <a:lnTo>
                  <a:pt x="7379136" y="2261946"/>
                </a:lnTo>
                <a:lnTo>
                  <a:pt x="7378124" y="2262456"/>
                </a:lnTo>
                <a:lnTo>
                  <a:pt x="7377521" y="2262456"/>
                </a:lnTo>
                <a:lnTo>
                  <a:pt x="7376943" y="2262740"/>
                </a:lnTo>
                <a:lnTo>
                  <a:pt x="7375916" y="2262740"/>
                </a:lnTo>
                <a:lnTo>
                  <a:pt x="7373863" y="2262235"/>
                </a:lnTo>
                <a:lnTo>
                  <a:pt x="7372836" y="2261226"/>
                </a:lnTo>
                <a:lnTo>
                  <a:pt x="7373863" y="2259206"/>
                </a:lnTo>
                <a:lnTo>
                  <a:pt x="7380537" y="2253653"/>
                </a:lnTo>
                <a:lnTo>
                  <a:pt x="7382077" y="2251129"/>
                </a:lnTo>
                <a:lnTo>
                  <a:pt x="7377456" y="2250119"/>
                </a:lnTo>
                <a:lnTo>
                  <a:pt x="7379510" y="2245575"/>
                </a:lnTo>
                <a:lnTo>
                  <a:pt x="7380537" y="2241032"/>
                </a:lnTo>
                <a:lnTo>
                  <a:pt x="7382077" y="2235984"/>
                </a:lnTo>
                <a:lnTo>
                  <a:pt x="7385157" y="2233459"/>
                </a:lnTo>
                <a:lnTo>
                  <a:pt x="7385256" y="2233944"/>
                </a:lnTo>
                <a:close/>
                <a:moveTo>
                  <a:pt x="7381648" y="2210446"/>
                </a:moveTo>
                <a:lnTo>
                  <a:pt x="7385173" y="2213472"/>
                </a:lnTo>
                <a:lnTo>
                  <a:pt x="7384830" y="2214171"/>
                </a:lnTo>
                <a:lnTo>
                  <a:pt x="7384951" y="2214274"/>
                </a:lnTo>
                <a:lnTo>
                  <a:pt x="7382932" y="2218313"/>
                </a:lnTo>
                <a:lnTo>
                  <a:pt x="7378893" y="2222857"/>
                </a:lnTo>
                <a:lnTo>
                  <a:pt x="7377662" y="2225727"/>
                </a:lnTo>
                <a:lnTo>
                  <a:pt x="7378124" y="2226593"/>
                </a:lnTo>
                <a:lnTo>
                  <a:pt x="7380149" y="2229618"/>
                </a:lnTo>
                <a:lnTo>
                  <a:pt x="7380636" y="2231658"/>
                </a:lnTo>
                <a:lnTo>
                  <a:pt x="7380270" y="2231899"/>
                </a:lnTo>
                <a:lnTo>
                  <a:pt x="7380407" y="2232448"/>
                </a:lnTo>
                <a:lnTo>
                  <a:pt x="7378893" y="2233458"/>
                </a:lnTo>
                <a:lnTo>
                  <a:pt x="7372835" y="2239516"/>
                </a:lnTo>
                <a:lnTo>
                  <a:pt x="7373844" y="2235477"/>
                </a:lnTo>
                <a:lnTo>
                  <a:pt x="7373844" y="2233963"/>
                </a:lnTo>
                <a:lnTo>
                  <a:pt x="7372835" y="2233963"/>
                </a:lnTo>
                <a:lnTo>
                  <a:pt x="7371825" y="2235477"/>
                </a:lnTo>
                <a:lnTo>
                  <a:pt x="7371320" y="2234973"/>
                </a:lnTo>
                <a:lnTo>
                  <a:pt x="7371320" y="2233963"/>
                </a:lnTo>
                <a:lnTo>
                  <a:pt x="7369806" y="2233963"/>
                </a:lnTo>
                <a:lnTo>
                  <a:pt x="7368796" y="2236487"/>
                </a:lnTo>
                <a:lnTo>
                  <a:pt x="7367281" y="2235982"/>
                </a:lnTo>
                <a:lnTo>
                  <a:pt x="7365767" y="2234973"/>
                </a:lnTo>
                <a:lnTo>
                  <a:pt x="7365262" y="2232953"/>
                </a:lnTo>
                <a:lnTo>
                  <a:pt x="7364757" y="2230934"/>
                </a:lnTo>
                <a:lnTo>
                  <a:pt x="7365030" y="2230251"/>
                </a:lnTo>
                <a:lnTo>
                  <a:pt x="7365001" y="2230128"/>
                </a:lnTo>
                <a:lnTo>
                  <a:pt x="7366014" y="2227613"/>
                </a:lnTo>
                <a:lnTo>
                  <a:pt x="7371409" y="2220837"/>
                </a:lnTo>
                <a:lnTo>
                  <a:pt x="7371320" y="2220837"/>
                </a:lnTo>
                <a:lnTo>
                  <a:pt x="7369806" y="2219828"/>
                </a:lnTo>
                <a:lnTo>
                  <a:pt x="7369301" y="2218313"/>
                </a:lnTo>
                <a:lnTo>
                  <a:pt x="7369552" y="2217561"/>
                </a:lnTo>
                <a:lnTo>
                  <a:pt x="7369538" y="2217517"/>
                </a:lnTo>
                <a:lnTo>
                  <a:pt x="7370026" y="2215987"/>
                </a:lnTo>
                <a:lnTo>
                  <a:pt x="7372575" y="2214491"/>
                </a:lnTo>
                <a:lnTo>
                  <a:pt x="7374075" y="2215511"/>
                </a:lnTo>
                <a:lnTo>
                  <a:pt x="7375087" y="2215987"/>
                </a:lnTo>
                <a:lnTo>
                  <a:pt x="7376099" y="2215987"/>
                </a:lnTo>
                <a:lnTo>
                  <a:pt x="7378124" y="2215511"/>
                </a:lnTo>
                <a:lnTo>
                  <a:pt x="7380149" y="2213982"/>
                </a:lnTo>
                <a:lnTo>
                  <a:pt x="7380636" y="2212962"/>
                </a:lnTo>
                <a:close/>
                <a:moveTo>
                  <a:pt x="7276666" y="2194809"/>
                </a:moveTo>
                <a:lnTo>
                  <a:pt x="7281690" y="2198345"/>
                </a:lnTo>
                <a:lnTo>
                  <a:pt x="7282703" y="2203376"/>
                </a:lnTo>
                <a:lnTo>
                  <a:pt x="7282216" y="2207421"/>
                </a:lnTo>
                <a:lnTo>
                  <a:pt x="7280678" y="2211466"/>
                </a:lnTo>
                <a:lnTo>
                  <a:pt x="7279838" y="2211181"/>
                </a:lnTo>
                <a:lnTo>
                  <a:pt x="7279810" y="2211247"/>
                </a:lnTo>
                <a:lnTo>
                  <a:pt x="7278850" y="2210956"/>
                </a:lnTo>
                <a:lnTo>
                  <a:pt x="7278691" y="2210956"/>
                </a:lnTo>
                <a:lnTo>
                  <a:pt x="7277679" y="2210956"/>
                </a:lnTo>
                <a:lnTo>
                  <a:pt x="7277284" y="2210757"/>
                </a:lnTo>
                <a:lnTo>
                  <a:pt x="7276579" y="2210757"/>
                </a:lnTo>
                <a:lnTo>
                  <a:pt x="7275502" y="2210268"/>
                </a:lnTo>
                <a:lnTo>
                  <a:pt x="7275502" y="2204393"/>
                </a:lnTo>
                <a:lnTo>
                  <a:pt x="7274963" y="2201456"/>
                </a:lnTo>
                <a:lnTo>
                  <a:pt x="7273886" y="2199008"/>
                </a:lnTo>
                <a:lnTo>
                  <a:pt x="7275502" y="2195091"/>
                </a:lnTo>
                <a:lnTo>
                  <a:pt x="7276353" y="2195633"/>
                </a:lnTo>
                <a:close/>
                <a:moveTo>
                  <a:pt x="9631076" y="2019402"/>
                </a:moveTo>
                <a:lnTo>
                  <a:pt x="9631380" y="2019835"/>
                </a:lnTo>
                <a:lnTo>
                  <a:pt x="9631524" y="2019642"/>
                </a:lnTo>
                <a:lnTo>
                  <a:pt x="9634220" y="2023883"/>
                </a:lnTo>
                <a:lnTo>
                  <a:pt x="9634932" y="2024896"/>
                </a:lnTo>
                <a:lnTo>
                  <a:pt x="9634964" y="2025052"/>
                </a:lnTo>
                <a:lnTo>
                  <a:pt x="9635048" y="2025183"/>
                </a:lnTo>
                <a:lnTo>
                  <a:pt x="9635694" y="2028582"/>
                </a:lnTo>
                <a:lnTo>
                  <a:pt x="9636584" y="2032886"/>
                </a:lnTo>
                <a:lnTo>
                  <a:pt x="9636564" y="2033163"/>
                </a:lnTo>
                <a:lnTo>
                  <a:pt x="9636586" y="2033274"/>
                </a:lnTo>
                <a:lnTo>
                  <a:pt x="9636060" y="2041330"/>
                </a:lnTo>
                <a:lnTo>
                  <a:pt x="9634562" y="2047925"/>
                </a:lnTo>
                <a:lnTo>
                  <a:pt x="9634562" y="2057511"/>
                </a:lnTo>
                <a:lnTo>
                  <a:pt x="9633548" y="2061522"/>
                </a:lnTo>
                <a:lnTo>
                  <a:pt x="9631524" y="2064581"/>
                </a:lnTo>
                <a:lnTo>
                  <a:pt x="9628000" y="2066587"/>
                </a:lnTo>
                <a:lnTo>
                  <a:pt x="9627470" y="2065720"/>
                </a:lnTo>
                <a:lnTo>
                  <a:pt x="9627222" y="2065848"/>
                </a:lnTo>
                <a:lnTo>
                  <a:pt x="9625570" y="2063351"/>
                </a:lnTo>
                <a:lnTo>
                  <a:pt x="9624468" y="2035383"/>
                </a:lnTo>
                <a:lnTo>
                  <a:pt x="9626120" y="2025395"/>
                </a:lnTo>
                <a:close/>
                <a:moveTo>
                  <a:pt x="6945523" y="2018112"/>
                </a:moveTo>
                <a:lnTo>
                  <a:pt x="6946536" y="2019642"/>
                </a:lnTo>
                <a:lnTo>
                  <a:pt x="6948035" y="2020152"/>
                </a:lnTo>
                <a:lnTo>
                  <a:pt x="6950274" y="2020879"/>
                </a:lnTo>
                <a:lnTo>
                  <a:pt x="6950409" y="2020345"/>
                </a:lnTo>
                <a:lnTo>
                  <a:pt x="6951366" y="2019402"/>
                </a:lnTo>
                <a:lnTo>
                  <a:pt x="6951460" y="2019542"/>
                </a:lnTo>
                <a:lnTo>
                  <a:pt x="6951560" y="2019132"/>
                </a:lnTo>
                <a:lnTo>
                  <a:pt x="6952572" y="2018112"/>
                </a:lnTo>
                <a:lnTo>
                  <a:pt x="6953584" y="2019642"/>
                </a:lnTo>
                <a:lnTo>
                  <a:pt x="6954109" y="2022158"/>
                </a:lnTo>
                <a:lnTo>
                  <a:pt x="6954109" y="2026713"/>
                </a:lnTo>
                <a:lnTo>
                  <a:pt x="6953584" y="2029228"/>
                </a:lnTo>
                <a:lnTo>
                  <a:pt x="6952085" y="2030758"/>
                </a:lnTo>
                <a:lnTo>
                  <a:pt x="6951759" y="2030325"/>
                </a:lnTo>
                <a:lnTo>
                  <a:pt x="6950888" y="2031182"/>
                </a:lnTo>
                <a:lnTo>
                  <a:pt x="6949474" y="2029325"/>
                </a:lnTo>
                <a:lnTo>
                  <a:pt x="6942486" y="2033274"/>
                </a:lnTo>
                <a:lnTo>
                  <a:pt x="6942388" y="2033213"/>
                </a:lnTo>
                <a:lnTo>
                  <a:pt x="6941800" y="2033538"/>
                </a:lnTo>
                <a:lnTo>
                  <a:pt x="6937974" y="2031182"/>
                </a:lnTo>
                <a:lnTo>
                  <a:pt x="6937496" y="2029297"/>
                </a:lnTo>
                <a:lnTo>
                  <a:pt x="6935582" y="2026941"/>
                </a:lnTo>
                <a:lnTo>
                  <a:pt x="6934626" y="2025057"/>
                </a:lnTo>
                <a:lnTo>
                  <a:pt x="6935039" y="2024446"/>
                </a:lnTo>
                <a:lnTo>
                  <a:pt x="6934913" y="2024197"/>
                </a:lnTo>
                <a:lnTo>
                  <a:pt x="6935925" y="2022668"/>
                </a:lnTo>
                <a:lnTo>
                  <a:pt x="6938437" y="2021138"/>
                </a:lnTo>
                <a:lnTo>
                  <a:pt x="6940987" y="2022158"/>
                </a:lnTo>
                <a:lnTo>
                  <a:pt x="6942974" y="2021138"/>
                </a:lnTo>
                <a:close/>
                <a:moveTo>
                  <a:pt x="6893520" y="1932313"/>
                </a:moveTo>
                <a:lnTo>
                  <a:pt x="6896032" y="1933809"/>
                </a:lnTo>
                <a:lnTo>
                  <a:pt x="6898056" y="1935849"/>
                </a:lnTo>
                <a:lnTo>
                  <a:pt x="6900569" y="1936869"/>
                </a:lnTo>
                <a:lnTo>
                  <a:pt x="6902106" y="1939384"/>
                </a:lnTo>
                <a:lnTo>
                  <a:pt x="6904618" y="1943429"/>
                </a:lnTo>
                <a:lnTo>
                  <a:pt x="6908142" y="1945435"/>
                </a:lnTo>
                <a:lnTo>
                  <a:pt x="6914704" y="1944925"/>
                </a:lnTo>
                <a:lnTo>
                  <a:pt x="6914704" y="1946455"/>
                </a:lnTo>
                <a:lnTo>
                  <a:pt x="6913204" y="1948970"/>
                </a:lnTo>
                <a:lnTo>
                  <a:pt x="6913045" y="1949067"/>
                </a:lnTo>
                <a:lnTo>
                  <a:pt x="6912951" y="1949228"/>
                </a:lnTo>
                <a:lnTo>
                  <a:pt x="6910483" y="1950742"/>
                </a:lnTo>
                <a:lnTo>
                  <a:pt x="6908508" y="1950742"/>
                </a:lnTo>
                <a:lnTo>
                  <a:pt x="6905546" y="1950742"/>
                </a:lnTo>
                <a:lnTo>
                  <a:pt x="6902585" y="1949228"/>
                </a:lnTo>
                <a:lnTo>
                  <a:pt x="6901597" y="1949228"/>
                </a:lnTo>
                <a:lnTo>
                  <a:pt x="6898635" y="1948723"/>
                </a:lnTo>
                <a:lnTo>
                  <a:pt x="6894686" y="1949228"/>
                </a:lnTo>
                <a:lnTo>
                  <a:pt x="6892218" y="1948723"/>
                </a:lnTo>
                <a:lnTo>
                  <a:pt x="6892218" y="1948500"/>
                </a:lnTo>
                <a:lnTo>
                  <a:pt x="6892020" y="1948460"/>
                </a:lnTo>
                <a:lnTo>
                  <a:pt x="6892020" y="1945435"/>
                </a:lnTo>
                <a:lnTo>
                  <a:pt x="6894532" y="1939384"/>
                </a:lnTo>
                <a:lnTo>
                  <a:pt x="6894532" y="1936869"/>
                </a:lnTo>
                <a:lnTo>
                  <a:pt x="6892995" y="1933333"/>
                </a:lnTo>
                <a:close/>
                <a:moveTo>
                  <a:pt x="6821832" y="1833359"/>
                </a:moveTo>
                <a:lnTo>
                  <a:pt x="6823369" y="1838424"/>
                </a:lnTo>
                <a:lnTo>
                  <a:pt x="6825881" y="1840430"/>
                </a:lnTo>
                <a:lnTo>
                  <a:pt x="6833942" y="1840430"/>
                </a:lnTo>
                <a:lnTo>
                  <a:pt x="6836980" y="1841449"/>
                </a:lnTo>
                <a:lnTo>
                  <a:pt x="6836887" y="1841728"/>
                </a:lnTo>
                <a:lnTo>
                  <a:pt x="6836990" y="1841762"/>
                </a:lnTo>
                <a:lnTo>
                  <a:pt x="6835961" y="1844817"/>
                </a:lnTo>
                <a:lnTo>
                  <a:pt x="6833389" y="1848380"/>
                </a:lnTo>
                <a:lnTo>
                  <a:pt x="6831430" y="1851774"/>
                </a:lnTo>
                <a:lnTo>
                  <a:pt x="6831430" y="1855591"/>
                </a:lnTo>
                <a:lnTo>
                  <a:pt x="6832930" y="1858616"/>
                </a:lnTo>
                <a:lnTo>
                  <a:pt x="6838479" y="1864667"/>
                </a:lnTo>
                <a:lnTo>
                  <a:pt x="6839492" y="1866197"/>
                </a:lnTo>
                <a:lnTo>
                  <a:pt x="6843054" y="1866197"/>
                </a:lnTo>
                <a:lnTo>
                  <a:pt x="6844553" y="1867182"/>
                </a:lnTo>
                <a:lnTo>
                  <a:pt x="6845041" y="1868712"/>
                </a:lnTo>
                <a:lnTo>
                  <a:pt x="6845040" y="1868718"/>
                </a:lnTo>
                <a:lnTo>
                  <a:pt x="6845220" y="1869253"/>
                </a:lnTo>
                <a:lnTo>
                  <a:pt x="6844705" y="1871289"/>
                </a:lnTo>
                <a:lnTo>
                  <a:pt x="6842648" y="1871798"/>
                </a:lnTo>
                <a:lnTo>
                  <a:pt x="6840582" y="1871798"/>
                </a:lnTo>
                <a:lnTo>
                  <a:pt x="6842041" y="1873267"/>
                </a:lnTo>
                <a:lnTo>
                  <a:pt x="6846053" y="1875783"/>
                </a:lnTo>
                <a:lnTo>
                  <a:pt x="6847590" y="1876769"/>
                </a:lnTo>
                <a:lnTo>
                  <a:pt x="6847590" y="1877265"/>
                </a:lnTo>
                <a:lnTo>
                  <a:pt x="6847792" y="1877398"/>
                </a:lnTo>
                <a:lnTo>
                  <a:pt x="6847792" y="1879943"/>
                </a:lnTo>
                <a:lnTo>
                  <a:pt x="6846249" y="1880453"/>
                </a:lnTo>
                <a:lnTo>
                  <a:pt x="6844705" y="1880962"/>
                </a:lnTo>
                <a:lnTo>
                  <a:pt x="6843162" y="1881471"/>
                </a:lnTo>
                <a:lnTo>
                  <a:pt x="6840590" y="1889107"/>
                </a:lnTo>
                <a:lnTo>
                  <a:pt x="6838533" y="1891143"/>
                </a:lnTo>
                <a:lnTo>
                  <a:pt x="6834418" y="1894198"/>
                </a:lnTo>
                <a:lnTo>
                  <a:pt x="6830817" y="1892670"/>
                </a:lnTo>
                <a:lnTo>
                  <a:pt x="6823616" y="1890634"/>
                </a:lnTo>
                <a:lnTo>
                  <a:pt x="6820530" y="1889107"/>
                </a:lnTo>
                <a:lnTo>
                  <a:pt x="6818472" y="1884016"/>
                </a:lnTo>
                <a:lnTo>
                  <a:pt x="6816929" y="1873325"/>
                </a:lnTo>
                <a:lnTo>
                  <a:pt x="6815386" y="1870271"/>
                </a:lnTo>
                <a:lnTo>
                  <a:pt x="6809728" y="1861617"/>
                </a:lnTo>
                <a:lnTo>
                  <a:pt x="6807671" y="1859580"/>
                </a:lnTo>
                <a:lnTo>
                  <a:pt x="6798926" y="1854490"/>
                </a:lnTo>
                <a:lnTo>
                  <a:pt x="6796354" y="1852453"/>
                </a:lnTo>
                <a:lnTo>
                  <a:pt x="6794297" y="1849907"/>
                </a:lnTo>
                <a:lnTo>
                  <a:pt x="6793268" y="1847871"/>
                </a:lnTo>
                <a:lnTo>
                  <a:pt x="6794297" y="1843290"/>
                </a:lnTo>
                <a:lnTo>
                  <a:pt x="6795029" y="1843290"/>
                </a:lnTo>
                <a:lnTo>
                  <a:pt x="6795099" y="1842979"/>
                </a:lnTo>
                <a:lnTo>
                  <a:pt x="6799636" y="1842979"/>
                </a:lnTo>
                <a:lnTo>
                  <a:pt x="6810734" y="1847500"/>
                </a:lnTo>
                <a:lnTo>
                  <a:pt x="6819619" y="1849498"/>
                </a:lnTo>
                <a:lnTo>
                  <a:pt x="6820530" y="1846344"/>
                </a:lnTo>
                <a:lnTo>
                  <a:pt x="6819501" y="1840235"/>
                </a:lnTo>
                <a:lnTo>
                  <a:pt x="6821559" y="1833617"/>
                </a:lnTo>
                <a:lnTo>
                  <a:pt x="6821655" y="1833934"/>
                </a:lnTo>
                <a:close/>
                <a:moveTo>
                  <a:pt x="5442744" y="1585004"/>
                </a:moveTo>
                <a:lnTo>
                  <a:pt x="5445781" y="1586534"/>
                </a:lnTo>
                <a:lnTo>
                  <a:pt x="5454367" y="1592585"/>
                </a:lnTo>
                <a:lnTo>
                  <a:pt x="5457367" y="1596120"/>
                </a:lnTo>
                <a:lnTo>
                  <a:pt x="5455867" y="1599145"/>
                </a:lnTo>
                <a:lnTo>
                  <a:pt x="5456879" y="1601661"/>
                </a:lnTo>
                <a:lnTo>
                  <a:pt x="5458379" y="1603191"/>
                </a:lnTo>
                <a:lnTo>
                  <a:pt x="5459916" y="1604720"/>
                </a:lnTo>
                <a:lnTo>
                  <a:pt x="5458379" y="1608732"/>
                </a:lnTo>
                <a:lnTo>
                  <a:pt x="5455867" y="1609751"/>
                </a:lnTo>
                <a:lnTo>
                  <a:pt x="5454520" y="1609945"/>
                </a:lnTo>
                <a:lnTo>
                  <a:pt x="5454462" y="1609969"/>
                </a:lnTo>
                <a:lnTo>
                  <a:pt x="5448673" y="1610808"/>
                </a:lnTo>
                <a:lnTo>
                  <a:pt x="5447281" y="1611281"/>
                </a:lnTo>
                <a:lnTo>
                  <a:pt x="5446793" y="1612267"/>
                </a:lnTo>
                <a:lnTo>
                  <a:pt x="5445256" y="1612777"/>
                </a:lnTo>
                <a:lnTo>
                  <a:pt x="5444667" y="1612777"/>
                </a:lnTo>
                <a:lnTo>
                  <a:pt x="5444014" y="1612998"/>
                </a:lnTo>
                <a:lnTo>
                  <a:pt x="5441526" y="1612998"/>
                </a:lnTo>
                <a:lnTo>
                  <a:pt x="5440531" y="1612493"/>
                </a:lnTo>
                <a:lnTo>
                  <a:pt x="5440034" y="1610978"/>
                </a:lnTo>
                <a:lnTo>
                  <a:pt x="5439536" y="1609464"/>
                </a:lnTo>
                <a:lnTo>
                  <a:pt x="5439536" y="1608959"/>
                </a:lnTo>
                <a:lnTo>
                  <a:pt x="5436292" y="1608959"/>
                </a:lnTo>
                <a:lnTo>
                  <a:pt x="5433146" y="1609751"/>
                </a:lnTo>
                <a:lnTo>
                  <a:pt x="5431121" y="1612777"/>
                </a:lnTo>
                <a:lnTo>
                  <a:pt x="5431121" y="1617332"/>
                </a:lnTo>
                <a:lnTo>
                  <a:pt x="5430083" y="1617332"/>
                </a:lnTo>
                <a:lnTo>
                  <a:pt x="5430083" y="1617541"/>
                </a:lnTo>
                <a:lnTo>
                  <a:pt x="5428093" y="1617541"/>
                </a:lnTo>
                <a:lnTo>
                  <a:pt x="5428093" y="1616532"/>
                </a:lnTo>
                <a:lnTo>
                  <a:pt x="5427595" y="1616027"/>
                </a:lnTo>
                <a:lnTo>
                  <a:pt x="5427595" y="1615522"/>
                </a:lnTo>
                <a:lnTo>
                  <a:pt x="5427098" y="1615017"/>
                </a:lnTo>
                <a:lnTo>
                  <a:pt x="5424113" y="1608959"/>
                </a:lnTo>
                <a:lnTo>
                  <a:pt x="5425108" y="1606435"/>
                </a:lnTo>
                <a:lnTo>
                  <a:pt x="5428591" y="1604920"/>
                </a:lnTo>
                <a:lnTo>
                  <a:pt x="5433068" y="1600881"/>
                </a:lnTo>
                <a:lnTo>
                  <a:pt x="5437546" y="1593813"/>
                </a:lnTo>
                <a:lnTo>
                  <a:pt x="5441029" y="1590280"/>
                </a:lnTo>
                <a:lnTo>
                  <a:pt x="5442521" y="1588260"/>
                </a:lnTo>
                <a:lnTo>
                  <a:pt x="5441526" y="1585231"/>
                </a:lnTo>
                <a:lnTo>
                  <a:pt x="5443084" y="1586022"/>
                </a:lnTo>
                <a:close/>
                <a:moveTo>
                  <a:pt x="5369557" y="1549685"/>
                </a:moveTo>
                <a:lnTo>
                  <a:pt x="5373568" y="1549685"/>
                </a:lnTo>
                <a:lnTo>
                  <a:pt x="5374093" y="1552711"/>
                </a:lnTo>
                <a:lnTo>
                  <a:pt x="5373542" y="1553430"/>
                </a:lnTo>
                <a:lnTo>
                  <a:pt x="5373629" y="1553931"/>
                </a:lnTo>
                <a:lnTo>
                  <a:pt x="5372058" y="1555950"/>
                </a:lnTo>
                <a:lnTo>
                  <a:pt x="5366299" y="1555950"/>
                </a:lnTo>
                <a:lnTo>
                  <a:pt x="5365956" y="1556446"/>
                </a:lnTo>
                <a:lnTo>
                  <a:pt x="5365507" y="1558761"/>
                </a:lnTo>
                <a:lnTo>
                  <a:pt x="5364897" y="1559176"/>
                </a:lnTo>
                <a:lnTo>
                  <a:pt x="5364729" y="1559989"/>
                </a:lnTo>
                <a:lnTo>
                  <a:pt x="5363158" y="1560999"/>
                </a:lnTo>
                <a:lnTo>
                  <a:pt x="5362111" y="1560494"/>
                </a:lnTo>
                <a:lnTo>
                  <a:pt x="5360540" y="1557970"/>
                </a:lnTo>
                <a:lnTo>
                  <a:pt x="5360540" y="1556960"/>
                </a:lnTo>
                <a:lnTo>
                  <a:pt x="5360540" y="1555950"/>
                </a:lnTo>
                <a:lnTo>
                  <a:pt x="5360540" y="1554435"/>
                </a:lnTo>
                <a:lnTo>
                  <a:pt x="5359493" y="1553931"/>
                </a:lnTo>
                <a:lnTo>
                  <a:pt x="5361458" y="1553389"/>
                </a:lnTo>
                <a:lnTo>
                  <a:pt x="5361458" y="1553221"/>
                </a:lnTo>
                <a:lnTo>
                  <a:pt x="5360446" y="1552711"/>
                </a:lnTo>
                <a:lnTo>
                  <a:pt x="5364008" y="1551691"/>
                </a:lnTo>
                <a:close/>
                <a:moveTo>
                  <a:pt x="5460594" y="1464067"/>
                </a:moveTo>
                <a:lnTo>
                  <a:pt x="5465119" y="1464067"/>
                </a:lnTo>
                <a:lnTo>
                  <a:pt x="5465905" y="1464872"/>
                </a:lnTo>
                <a:lnTo>
                  <a:pt x="5465953" y="1464872"/>
                </a:lnTo>
                <a:lnTo>
                  <a:pt x="5467490" y="1466402"/>
                </a:lnTo>
                <a:lnTo>
                  <a:pt x="5468990" y="1468917"/>
                </a:lnTo>
                <a:lnTo>
                  <a:pt x="5471453" y="1471383"/>
                </a:lnTo>
                <a:lnTo>
                  <a:pt x="5472413" y="1472121"/>
                </a:lnTo>
                <a:lnTo>
                  <a:pt x="5472668" y="1472314"/>
                </a:lnTo>
                <a:lnTo>
                  <a:pt x="5476180" y="1473342"/>
                </a:lnTo>
                <a:lnTo>
                  <a:pt x="5484225" y="1473858"/>
                </a:lnTo>
                <a:lnTo>
                  <a:pt x="5484225" y="1474372"/>
                </a:lnTo>
                <a:lnTo>
                  <a:pt x="5484214" y="1474399"/>
                </a:lnTo>
                <a:lnTo>
                  <a:pt x="5485149" y="1474458"/>
                </a:lnTo>
                <a:lnTo>
                  <a:pt x="5485149" y="1474968"/>
                </a:lnTo>
                <a:lnTo>
                  <a:pt x="5484137" y="1477484"/>
                </a:lnTo>
                <a:lnTo>
                  <a:pt x="5484137" y="1478114"/>
                </a:lnTo>
                <a:lnTo>
                  <a:pt x="5486739" y="1478495"/>
                </a:lnTo>
                <a:lnTo>
                  <a:pt x="5488247" y="1476949"/>
                </a:lnTo>
                <a:lnTo>
                  <a:pt x="5489253" y="1473858"/>
                </a:lnTo>
                <a:lnTo>
                  <a:pt x="5491264" y="1473858"/>
                </a:lnTo>
                <a:lnTo>
                  <a:pt x="5491616" y="1474458"/>
                </a:lnTo>
                <a:lnTo>
                  <a:pt x="5492198" y="1474458"/>
                </a:lnTo>
                <a:lnTo>
                  <a:pt x="5493735" y="1477008"/>
                </a:lnTo>
                <a:lnTo>
                  <a:pt x="5493735" y="1480543"/>
                </a:lnTo>
                <a:lnTo>
                  <a:pt x="5493210" y="1484044"/>
                </a:lnTo>
                <a:lnTo>
                  <a:pt x="5492198" y="1487104"/>
                </a:lnTo>
                <a:lnTo>
                  <a:pt x="5491711" y="1486084"/>
                </a:lnTo>
                <a:lnTo>
                  <a:pt x="5491559" y="1485834"/>
                </a:lnTo>
                <a:lnTo>
                  <a:pt x="5491264" y="1486739"/>
                </a:lnTo>
                <a:lnTo>
                  <a:pt x="5490761" y="1485709"/>
                </a:lnTo>
                <a:lnTo>
                  <a:pt x="5489253" y="1483132"/>
                </a:lnTo>
                <a:lnTo>
                  <a:pt x="5489162" y="1483086"/>
                </a:lnTo>
                <a:lnTo>
                  <a:pt x="5487174" y="1484554"/>
                </a:lnTo>
                <a:lnTo>
                  <a:pt x="5487174" y="1486594"/>
                </a:lnTo>
                <a:lnTo>
                  <a:pt x="5487661" y="1488089"/>
                </a:lnTo>
                <a:lnTo>
                  <a:pt x="5488186" y="1490129"/>
                </a:lnTo>
                <a:lnTo>
                  <a:pt x="5487174" y="1491115"/>
                </a:lnTo>
                <a:lnTo>
                  <a:pt x="5485149" y="1490639"/>
                </a:lnTo>
                <a:lnTo>
                  <a:pt x="5481100" y="1489619"/>
                </a:lnTo>
                <a:lnTo>
                  <a:pt x="5476563" y="1490129"/>
                </a:lnTo>
                <a:lnTo>
                  <a:pt x="5472514" y="1491115"/>
                </a:lnTo>
                <a:lnTo>
                  <a:pt x="5468990" y="1493664"/>
                </a:lnTo>
                <a:lnTo>
                  <a:pt x="5466965" y="1496690"/>
                </a:lnTo>
                <a:lnTo>
                  <a:pt x="5466516" y="1495927"/>
                </a:lnTo>
                <a:lnTo>
                  <a:pt x="5466124" y="1496530"/>
                </a:lnTo>
                <a:lnTo>
                  <a:pt x="5464616" y="1493954"/>
                </a:lnTo>
                <a:lnTo>
                  <a:pt x="5460091" y="1486739"/>
                </a:lnTo>
                <a:lnTo>
                  <a:pt x="5458582" y="1484678"/>
                </a:lnTo>
                <a:lnTo>
                  <a:pt x="5457577" y="1484163"/>
                </a:lnTo>
                <a:lnTo>
                  <a:pt x="5456068" y="1483132"/>
                </a:lnTo>
                <a:lnTo>
                  <a:pt x="5454813" y="1482168"/>
                </a:lnTo>
                <a:lnTo>
                  <a:pt x="5454367" y="1483568"/>
                </a:lnTo>
                <a:lnTo>
                  <a:pt x="5453842" y="1484044"/>
                </a:lnTo>
                <a:lnTo>
                  <a:pt x="5450318" y="1488089"/>
                </a:lnTo>
                <a:lnTo>
                  <a:pt x="5448293" y="1488599"/>
                </a:lnTo>
                <a:lnTo>
                  <a:pt x="5443756" y="1488599"/>
                </a:lnTo>
                <a:lnTo>
                  <a:pt x="5441732" y="1489619"/>
                </a:lnTo>
                <a:lnTo>
                  <a:pt x="5441732" y="1491625"/>
                </a:lnTo>
                <a:lnTo>
                  <a:pt x="5443682" y="1493099"/>
                </a:lnTo>
                <a:lnTo>
                  <a:pt x="5445007" y="1493438"/>
                </a:lnTo>
                <a:lnTo>
                  <a:pt x="5447521" y="1493438"/>
                </a:lnTo>
                <a:lnTo>
                  <a:pt x="5447962" y="1493664"/>
                </a:lnTo>
                <a:lnTo>
                  <a:pt x="5448293" y="1493664"/>
                </a:lnTo>
                <a:lnTo>
                  <a:pt x="5450318" y="1494650"/>
                </a:lnTo>
                <a:lnTo>
                  <a:pt x="5449793" y="1497200"/>
                </a:lnTo>
                <a:lnTo>
                  <a:pt x="5447806" y="1499205"/>
                </a:lnTo>
                <a:lnTo>
                  <a:pt x="5445256" y="1499205"/>
                </a:lnTo>
                <a:lnTo>
                  <a:pt x="5445132" y="1499107"/>
                </a:lnTo>
                <a:lnTo>
                  <a:pt x="5444504" y="1499107"/>
                </a:lnTo>
                <a:lnTo>
                  <a:pt x="5441990" y="1497045"/>
                </a:lnTo>
                <a:lnTo>
                  <a:pt x="5441075" y="1496733"/>
                </a:lnTo>
                <a:lnTo>
                  <a:pt x="5439220" y="1497200"/>
                </a:lnTo>
                <a:lnTo>
                  <a:pt x="5437682" y="1499715"/>
                </a:lnTo>
                <a:lnTo>
                  <a:pt x="5438695" y="1505766"/>
                </a:lnTo>
                <a:lnTo>
                  <a:pt x="5438695" y="1508281"/>
                </a:lnTo>
                <a:lnTo>
                  <a:pt x="5438207" y="1509301"/>
                </a:lnTo>
                <a:lnTo>
                  <a:pt x="5435658" y="1512837"/>
                </a:lnTo>
                <a:lnTo>
                  <a:pt x="5435170" y="1513346"/>
                </a:lnTo>
                <a:lnTo>
                  <a:pt x="5436183" y="1514842"/>
                </a:lnTo>
                <a:lnTo>
                  <a:pt x="5435170" y="1517392"/>
                </a:lnTo>
                <a:lnTo>
                  <a:pt x="5433146" y="1519397"/>
                </a:lnTo>
                <a:lnTo>
                  <a:pt x="5431646" y="1520893"/>
                </a:lnTo>
                <a:lnTo>
                  <a:pt x="5431421" y="1520761"/>
                </a:lnTo>
                <a:lnTo>
                  <a:pt x="5430930" y="1521264"/>
                </a:lnTo>
                <a:lnTo>
                  <a:pt x="5428416" y="1519718"/>
                </a:lnTo>
                <a:lnTo>
                  <a:pt x="5425399" y="1516111"/>
                </a:lnTo>
                <a:lnTo>
                  <a:pt x="5423110" y="1515173"/>
                </a:lnTo>
                <a:lnTo>
                  <a:pt x="5421523" y="1516372"/>
                </a:lnTo>
                <a:lnTo>
                  <a:pt x="5418523" y="1524428"/>
                </a:lnTo>
                <a:lnTo>
                  <a:pt x="5417877" y="1524816"/>
                </a:lnTo>
                <a:lnTo>
                  <a:pt x="5417857" y="1524871"/>
                </a:lnTo>
                <a:lnTo>
                  <a:pt x="5415343" y="1526417"/>
                </a:lnTo>
                <a:lnTo>
                  <a:pt x="5411823" y="1527448"/>
                </a:lnTo>
                <a:lnTo>
                  <a:pt x="5406795" y="1531055"/>
                </a:lnTo>
                <a:lnTo>
                  <a:pt x="5403276" y="1532085"/>
                </a:lnTo>
                <a:lnTo>
                  <a:pt x="5390203" y="1532085"/>
                </a:lnTo>
                <a:lnTo>
                  <a:pt x="5388192" y="1531570"/>
                </a:lnTo>
                <a:lnTo>
                  <a:pt x="5386181" y="1528993"/>
                </a:lnTo>
                <a:lnTo>
                  <a:pt x="5380650" y="1521264"/>
                </a:lnTo>
                <a:lnTo>
                  <a:pt x="5378826" y="1519768"/>
                </a:lnTo>
                <a:lnTo>
                  <a:pt x="5379642" y="1523442"/>
                </a:lnTo>
                <a:lnTo>
                  <a:pt x="5380130" y="1528983"/>
                </a:lnTo>
                <a:lnTo>
                  <a:pt x="5379642" y="1533538"/>
                </a:lnTo>
                <a:lnTo>
                  <a:pt x="5379208" y="1533538"/>
                </a:lnTo>
                <a:lnTo>
                  <a:pt x="5379142" y="1534146"/>
                </a:lnTo>
                <a:lnTo>
                  <a:pt x="5376759" y="1534146"/>
                </a:lnTo>
                <a:lnTo>
                  <a:pt x="5375593" y="1536054"/>
                </a:lnTo>
                <a:lnTo>
                  <a:pt x="5375397" y="1536248"/>
                </a:lnTo>
                <a:lnTo>
                  <a:pt x="5375119" y="1536723"/>
                </a:lnTo>
                <a:lnTo>
                  <a:pt x="5373108" y="1538784"/>
                </a:lnTo>
                <a:lnTo>
                  <a:pt x="5371600" y="1538784"/>
                </a:lnTo>
                <a:lnTo>
                  <a:pt x="5370594" y="1532600"/>
                </a:lnTo>
                <a:lnTo>
                  <a:pt x="5369589" y="1528478"/>
                </a:lnTo>
                <a:lnTo>
                  <a:pt x="5369589" y="1526417"/>
                </a:lnTo>
                <a:lnTo>
                  <a:pt x="5370594" y="1525386"/>
                </a:lnTo>
                <a:lnTo>
                  <a:pt x="5372102" y="1523841"/>
                </a:lnTo>
                <a:lnTo>
                  <a:pt x="5373108" y="1521264"/>
                </a:lnTo>
                <a:lnTo>
                  <a:pt x="5373611" y="1518688"/>
                </a:lnTo>
                <a:lnTo>
                  <a:pt x="5374616" y="1513535"/>
                </a:lnTo>
                <a:lnTo>
                  <a:pt x="5375119" y="1509412"/>
                </a:lnTo>
                <a:lnTo>
                  <a:pt x="5376628" y="1506321"/>
                </a:lnTo>
                <a:lnTo>
                  <a:pt x="5379142" y="1503744"/>
                </a:lnTo>
                <a:lnTo>
                  <a:pt x="5384672" y="1499622"/>
                </a:lnTo>
                <a:lnTo>
                  <a:pt x="5385678" y="1497045"/>
                </a:lnTo>
                <a:lnTo>
                  <a:pt x="5386181" y="1492923"/>
                </a:lnTo>
                <a:lnTo>
                  <a:pt x="5387186" y="1490862"/>
                </a:lnTo>
                <a:lnTo>
                  <a:pt x="5388695" y="1489316"/>
                </a:lnTo>
                <a:lnTo>
                  <a:pt x="5390706" y="1488286"/>
                </a:lnTo>
                <a:lnTo>
                  <a:pt x="5393220" y="1487770"/>
                </a:lnTo>
                <a:lnTo>
                  <a:pt x="5394226" y="1486739"/>
                </a:lnTo>
                <a:lnTo>
                  <a:pt x="5398248" y="1481071"/>
                </a:lnTo>
                <a:lnTo>
                  <a:pt x="5400259" y="1479526"/>
                </a:lnTo>
                <a:lnTo>
                  <a:pt x="5404281" y="1477465"/>
                </a:lnTo>
                <a:lnTo>
                  <a:pt x="5409309" y="1476949"/>
                </a:lnTo>
                <a:lnTo>
                  <a:pt x="5417857" y="1476949"/>
                </a:lnTo>
                <a:lnTo>
                  <a:pt x="5440985" y="1471281"/>
                </a:lnTo>
                <a:lnTo>
                  <a:pt x="5453052" y="1465098"/>
                </a:lnTo>
                <a:close/>
                <a:moveTo>
                  <a:pt x="3253243" y="1398303"/>
                </a:moveTo>
                <a:lnTo>
                  <a:pt x="3250224" y="1398814"/>
                </a:lnTo>
                <a:lnTo>
                  <a:pt x="3246683" y="1400312"/>
                </a:lnTo>
                <a:lnTo>
                  <a:pt x="3241139" y="1404365"/>
                </a:lnTo>
                <a:lnTo>
                  <a:pt x="3239629" y="1407396"/>
                </a:lnTo>
                <a:lnTo>
                  <a:pt x="3238614" y="1410938"/>
                </a:lnTo>
                <a:lnTo>
                  <a:pt x="3236610" y="1413969"/>
                </a:lnTo>
                <a:lnTo>
                  <a:pt x="3232575" y="1415466"/>
                </a:lnTo>
                <a:lnTo>
                  <a:pt x="3231038" y="1413969"/>
                </a:lnTo>
                <a:lnTo>
                  <a:pt x="3227004" y="1411413"/>
                </a:lnTo>
                <a:lnTo>
                  <a:pt x="3226016" y="1411413"/>
                </a:lnTo>
                <a:lnTo>
                  <a:pt x="3225000" y="1413458"/>
                </a:lnTo>
                <a:lnTo>
                  <a:pt x="3223490" y="1415978"/>
                </a:lnTo>
                <a:lnTo>
                  <a:pt x="3222475" y="1417000"/>
                </a:lnTo>
                <a:lnTo>
                  <a:pt x="3216409" y="1419009"/>
                </a:lnTo>
                <a:lnTo>
                  <a:pt x="3219428" y="1419995"/>
                </a:lnTo>
                <a:lnTo>
                  <a:pt x="3223984" y="1421017"/>
                </a:lnTo>
                <a:lnTo>
                  <a:pt x="3226016" y="1421017"/>
                </a:lnTo>
                <a:lnTo>
                  <a:pt x="3232575" y="1428101"/>
                </a:lnTo>
                <a:lnTo>
                  <a:pt x="3235073" y="1430110"/>
                </a:lnTo>
                <a:lnTo>
                  <a:pt x="3233070" y="1434127"/>
                </a:lnTo>
                <a:lnTo>
                  <a:pt x="3231038" y="1437670"/>
                </a:lnTo>
                <a:lnTo>
                  <a:pt x="3228513" y="1431607"/>
                </a:lnTo>
                <a:lnTo>
                  <a:pt x="3228019" y="1430110"/>
                </a:lnTo>
                <a:lnTo>
                  <a:pt x="3226016" y="1430110"/>
                </a:lnTo>
                <a:lnTo>
                  <a:pt x="3225000" y="1431607"/>
                </a:lnTo>
                <a:lnTo>
                  <a:pt x="3223984" y="1432630"/>
                </a:lnTo>
                <a:lnTo>
                  <a:pt x="3223490" y="1434638"/>
                </a:lnTo>
                <a:lnTo>
                  <a:pt x="3220444" y="1434127"/>
                </a:lnTo>
                <a:lnTo>
                  <a:pt x="3216930" y="1436684"/>
                </a:lnTo>
                <a:lnTo>
                  <a:pt x="3213884" y="1436172"/>
                </a:lnTo>
                <a:lnTo>
                  <a:pt x="3214900" y="1439677"/>
                </a:lnTo>
                <a:lnTo>
                  <a:pt x="3219950" y="1446762"/>
                </a:lnTo>
                <a:lnTo>
                  <a:pt x="3220965" y="1450816"/>
                </a:lnTo>
                <a:lnTo>
                  <a:pt x="3219950" y="1456366"/>
                </a:lnTo>
                <a:lnTo>
                  <a:pt x="3216930" y="1460383"/>
                </a:lnTo>
                <a:lnTo>
                  <a:pt x="3200270" y="1481600"/>
                </a:lnTo>
                <a:lnTo>
                  <a:pt x="3199254" y="1484120"/>
                </a:lnTo>
                <a:lnTo>
                  <a:pt x="3194698" y="1489159"/>
                </a:lnTo>
                <a:lnTo>
                  <a:pt x="3193710" y="1491678"/>
                </a:lnTo>
                <a:lnTo>
                  <a:pt x="3191679" y="1495732"/>
                </a:lnTo>
                <a:lnTo>
                  <a:pt x="3190664" y="1497740"/>
                </a:lnTo>
                <a:lnTo>
                  <a:pt x="3196236" y="1497740"/>
                </a:lnTo>
                <a:lnTo>
                  <a:pt x="3203784" y="1489159"/>
                </a:lnTo>
                <a:lnTo>
                  <a:pt x="3209849" y="1488136"/>
                </a:lnTo>
                <a:lnTo>
                  <a:pt x="3213884" y="1489159"/>
                </a:lnTo>
                <a:lnTo>
                  <a:pt x="3213390" y="1491167"/>
                </a:lnTo>
                <a:lnTo>
                  <a:pt x="3204799" y="1495221"/>
                </a:lnTo>
                <a:lnTo>
                  <a:pt x="3203784" y="1496718"/>
                </a:lnTo>
                <a:lnTo>
                  <a:pt x="3202274" y="1501794"/>
                </a:lnTo>
                <a:lnTo>
                  <a:pt x="3207846" y="1500771"/>
                </a:lnTo>
                <a:lnTo>
                  <a:pt x="3211359" y="1500260"/>
                </a:lnTo>
                <a:lnTo>
                  <a:pt x="3213884" y="1500771"/>
                </a:lnTo>
                <a:lnTo>
                  <a:pt x="3214406" y="1501794"/>
                </a:lnTo>
                <a:lnTo>
                  <a:pt x="3214406" y="1504314"/>
                </a:lnTo>
                <a:lnTo>
                  <a:pt x="3213390" y="1506833"/>
                </a:lnTo>
                <a:lnTo>
                  <a:pt x="3211359" y="1507344"/>
                </a:lnTo>
                <a:lnTo>
                  <a:pt x="3206308" y="1506833"/>
                </a:lnTo>
                <a:lnTo>
                  <a:pt x="3203784" y="1507344"/>
                </a:lnTo>
                <a:lnTo>
                  <a:pt x="3202274" y="1509864"/>
                </a:lnTo>
                <a:lnTo>
                  <a:pt x="3204305" y="1510375"/>
                </a:lnTo>
                <a:lnTo>
                  <a:pt x="3212868" y="1510375"/>
                </a:lnTo>
                <a:lnTo>
                  <a:pt x="3212868" y="1511361"/>
                </a:lnTo>
                <a:lnTo>
                  <a:pt x="3210865" y="1512896"/>
                </a:lnTo>
                <a:lnTo>
                  <a:pt x="3209849" y="1513882"/>
                </a:lnTo>
                <a:lnTo>
                  <a:pt x="3206830" y="1517423"/>
                </a:lnTo>
                <a:lnTo>
                  <a:pt x="3209849" y="1518957"/>
                </a:lnTo>
                <a:lnTo>
                  <a:pt x="3213390" y="1516401"/>
                </a:lnTo>
                <a:lnTo>
                  <a:pt x="3215915" y="1515415"/>
                </a:lnTo>
                <a:lnTo>
                  <a:pt x="3217918" y="1514393"/>
                </a:lnTo>
                <a:lnTo>
                  <a:pt x="3217918" y="1515926"/>
                </a:lnTo>
                <a:lnTo>
                  <a:pt x="3216930" y="1516912"/>
                </a:lnTo>
                <a:lnTo>
                  <a:pt x="3216409" y="1518446"/>
                </a:lnTo>
                <a:lnTo>
                  <a:pt x="3215915" y="1519943"/>
                </a:lnTo>
                <a:lnTo>
                  <a:pt x="3214900" y="1521951"/>
                </a:lnTo>
                <a:lnTo>
                  <a:pt x="3217424" y="1521951"/>
                </a:lnTo>
                <a:lnTo>
                  <a:pt x="3218934" y="1521951"/>
                </a:lnTo>
                <a:lnTo>
                  <a:pt x="3218934" y="1522974"/>
                </a:lnTo>
                <a:lnTo>
                  <a:pt x="3219428" y="1524508"/>
                </a:lnTo>
                <a:lnTo>
                  <a:pt x="3220965" y="1524508"/>
                </a:lnTo>
                <a:lnTo>
                  <a:pt x="3222969" y="1523485"/>
                </a:lnTo>
                <a:lnTo>
                  <a:pt x="3228019" y="1524982"/>
                </a:lnTo>
                <a:lnTo>
                  <a:pt x="3231038" y="1524508"/>
                </a:lnTo>
                <a:lnTo>
                  <a:pt x="3229529" y="1522974"/>
                </a:lnTo>
                <a:lnTo>
                  <a:pt x="3232575" y="1522974"/>
                </a:lnTo>
                <a:lnTo>
                  <a:pt x="3236088" y="1524982"/>
                </a:lnTo>
                <a:lnTo>
                  <a:pt x="3238614" y="1525494"/>
                </a:lnTo>
                <a:lnTo>
                  <a:pt x="3239135" y="1521951"/>
                </a:lnTo>
                <a:lnTo>
                  <a:pt x="3243664" y="1524982"/>
                </a:lnTo>
                <a:lnTo>
                  <a:pt x="3243664" y="1531045"/>
                </a:lnTo>
                <a:lnTo>
                  <a:pt x="3241660" y="1537106"/>
                </a:lnTo>
                <a:lnTo>
                  <a:pt x="3238120" y="1541634"/>
                </a:lnTo>
                <a:lnTo>
                  <a:pt x="3238120" y="1543168"/>
                </a:lnTo>
                <a:lnTo>
                  <a:pt x="3238614" y="1544191"/>
                </a:lnTo>
                <a:lnTo>
                  <a:pt x="3239135" y="1546711"/>
                </a:lnTo>
                <a:lnTo>
                  <a:pt x="3239629" y="1547696"/>
                </a:lnTo>
                <a:lnTo>
                  <a:pt x="3241139" y="1546711"/>
                </a:lnTo>
                <a:lnTo>
                  <a:pt x="3242648" y="1543680"/>
                </a:lnTo>
                <a:lnTo>
                  <a:pt x="3244680" y="1540648"/>
                </a:lnTo>
                <a:lnTo>
                  <a:pt x="3246683" y="1537617"/>
                </a:lnTo>
                <a:lnTo>
                  <a:pt x="3247204" y="1534587"/>
                </a:lnTo>
                <a:lnTo>
                  <a:pt x="3247699" y="1531045"/>
                </a:lnTo>
                <a:lnTo>
                  <a:pt x="3247699" y="1526516"/>
                </a:lnTo>
                <a:lnTo>
                  <a:pt x="3247699" y="1525494"/>
                </a:lnTo>
                <a:lnTo>
                  <a:pt x="3248714" y="1522974"/>
                </a:lnTo>
                <a:lnTo>
                  <a:pt x="3250224" y="1521951"/>
                </a:lnTo>
                <a:lnTo>
                  <a:pt x="3252255" y="1521477"/>
                </a:lnTo>
                <a:lnTo>
                  <a:pt x="3253764" y="1519432"/>
                </a:lnTo>
                <a:lnTo>
                  <a:pt x="3254780" y="1517423"/>
                </a:lnTo>
                <a:lnTo>
                  <a:pt x="3253243" y="1515415"/>
                </a:lnTo>
                <a:lnTo>
                  <a:pt x="3250745" y="1514393"/>
                </a:lnTo>
                <a:lnTo>
                  <a:pt x="3247699" y="1513370"/>
                </a:lnTo>
                <a:lnTo>
                  <a:pt x="3246683" y="1509353"/>
                </a:lnTo>
                <a:lnTo>
                  <a:pt x="3247204" y="1505811"/>
                </a:lnTo>
                <a:lnTo>
                  <a:pt x="3249730" y="1503802"/>
                </a:lnTo>
                <a:lnTo>
                  <a:pt x="3252255" y="1503291"/>
                </a:lnTo>
                <a:lnTo>
                  <a:pt x="3255274" y="1503291"/>
                </a:lnTo>
                <a:lnTo>
                  <a:pt x="3256290" y="1502780"/>
                </a:lnTo>
                <a:lnTo>
                  <a:pt x="3255274" y="1500771"/>
                </a:lnTo>
                <a:lnTo>
                  <a:pt x="3254258" y="1498763"/>
                </a:lnTo>
                <a:lnTo>
                  <a:pt x="3252255" y="1497740"/>
                </a:lnTo>
                <a:lnTo>
                  <a:pt x="3250745" y="1497740"/>
                </a:lnTo>
                <a:lnTo>
                  <a:pt x="3249730" y="1497229"/>
                </a:lnTo>
                <a:lnTo>
                  <a:pt x="3248714" y="1496718"/>
                </a:lnTo>
                <a:lnTo>
                  <a:pt x="3248714" y="1494198"/>
                </a:lnTo>
                <a:lnTo>
                  <a:pt x="3249730" y="1492190"/>
                </a:lnTo>
                <a:lnTo>
                  <a:pt x="3251239" y="1491167"/>
                </a:lnTo>
                <a:lnTo>
                  <a:pt x="3252255" y="1489670"/>
                </a:lnTo>
                <a:lnTo>
                  <a:pt x="3253243" y="1489159"/>
                </a:lnTo>
                <a:lnTo>
                  <a:pt x="3253243" y="1487662"/>
                </a:lnTo>
                <a:lnTo>
                  <a:pt x="3250745" y="1485617"/>
                </a:lnTo>
                <a:lnTo>
                  <a:pt x="3250745" y="1484120"/>
                </a:lnTo>
                <a:lnTo>
                  <a:pt x="3251239" y="1481089"/>
                </a:lnTo>
                <a:lnTo>
                  <a:pt x="3253243" y="1478058"/>
                </a:lnTo>
                <a:lnTo>
                  <a:pt x="3254258" y="1474004"/>
                </a:lnTo>
                <a:lnTo>
                  <a:pt x="3253243" y="1470973"/>
                </a:lnTo>
                <a:lnTo>
                  <a:pt x="3255274" y="1468453"/>
                </a:lnTo>
                <a:lnTo>
                  <a:pt x="3256784" y="1468453"/>
                </a:lnTo>
                <a:lnTo>
                  <a:pt x="3258293" y="1470973"/>
                </a:lnTo>
                <a:lnTo>
                  <a:pt x="3259309" y="1471996"/>
                </a:lnTo>
                <a:lnTo>
                  <a:pt x="3260324" y="1473018"/>
                </a:lnTo>
                <a:lnTo>
                  <a:pt x="3260818" y="1473529"/>
                </a:lnTo>
                <a:lnTo>
                  <a:pt x="3262328" y="1470498"/>
                </a:lnTo>
                <a:lnTo>
                  <a:pt x="3263344" y="1468453"/>
                </a:lnTo>
                <a:lnTo>
                  <a:pt x="3263865" y="1467468"/>
                </a:lnTo>
                <a:lnTo>
                  <a:pt x="3265374" y="1467468"/>
                </a:lnTo>
                <a:lnTo>
                  <a:pt x="3265374" y="1470498"/>
                </a:lnTo>
                <a:lnTo>
                  <a:pt x="3264359" y="1476049"/>
                </a:lnTo>
                <a:lnTo>
                  <a:pt x="3265374" y="1476524"/>
                </a:lnTo>
                <a:lnTo>
                  <a:pt x="3266884" y="1476049"/>
                </a:lnTo>
                <a:lnTo>
                  <a:pt x="3268394" y="1473529"/>
                </a:lnTo>
                <a:lnTo>
                  <a:pt x="3268888" y="1470973"/>
                </a:lnTo>
                <a:lnTo>
                  <a:pt x="3269409" y="1471996"/>
                </a:lnTo>
                <a:lnTo>
                  <a:pt x="3269903" y="1472507"/>
                </a:lnTo>
                <a:lnTo>
                  <a:pt x="3270425" y="1473018"/>
                </a:lnTo>
                <a:lnTo>
                  <a:pt x="3271934" y="1473529"/>
                </a:lnTo>
                <a:lnTo>
                  <a:pt x="3273444" y="1472507"/>
                </a:lnTo>
                <a:lnTo>
                  <a:pt x="3275475" y="1469987"/>
                </a:lnTo>
                <a:lnTo>
                  <a:pt x="3275475" y="1467468"/>
                </a:lnTo>
                <a:lnTo>
                  <a:pt x="3271934" y="1466445"/>
                </a:lnTo>
                <a:lnTo>
                  <a:pt x="3271934" y="1464436"/>
                </a:lnTo>
                <a:lnTo>
                  <a:pt x="3272950" y="1460383"/>
                </a:lnTo>
                <a:lnTo>
                  <a:pt x="3274954" y="1458374"/>
                </a:lnTo>
                <a:lnTo>
                  <a:pt x="3283023" y="1461405"/>
                </a:lnTo>
                <a:lnTo>
                  <a:pt x="3284560" y="1458374"/>
                </a:lnTo>
                <a:lnTo>
                  <a:pt x="3282529" y="1457352"/>
                </a:lnTo>
                <a:lnTo>
                  <a:pt x="3278494" y="1454833"/>
                </a:lnTo>
                <a:lnTo>
                  <a:pt x="3276985" y="1453847"/>
                </a:lnTo>
                <a:lnTo>
                  <a:pt x="3277973" y="1451290"/>
                </a:lnTo>
                <a:lnTo>
                  <a:pt x="3279510" y="1451290"/>
                </a:lnTo>
                <a:lnTo>
                  <a:pt x="3281514" y="1451290"/>
                </a:lnTo>
                <a:lnTo>
                  <a:pt x="3288073" y="1448259"/>
                </a:lnTo>
                <a:lnTo>
                  <a:pt x="3289583" y="1447273"/>
                </a:lnTo>
                <a:lnTo>
                  <a:pt x="3288073" y="1444753"/>
                </a:lnTo>
                <a:lnTo>
                  <a:pt x="3287058" y="1444242"/>
                </a:lnTo>
                <a:lnTo>
                  <a:pt x="3284560" y="1444753"/>
                </a:lnTo>
                <a:lnTo>
                  <a:pt x="3281514" y="1445739"/>
                </a:lnTo>
                <a:lnTo>
                  <a:pt x="3283023" y="1441723"/>
                </a:lnTo>
                <a:lnTo>
                  <a:pt x="3284560" y="1440700"/>
                </a:lnTo>
                <a:lnTo>
                  <a:pt x="3282529" y="1439203"/>
                </a:lnTo>
                <a:lnTo>
                  <a:pt x="3277973" y="1436684"/>
                </a:lnTo>
                <a:lnTo>
                  <a:pt x="3276985" y="1435661"/>
                </a:lnTo>
                <a:lnTo>
                  <a:pt x="3277973" y="1434127"/>
                </a:lnTo>
                <a:lnTo>
                  <a:pt x="3278988" y="1434127"/>
                </a:lnTo>
                <a:lnTo>
                  <a:pt x="3281019" y="1434638"/>
                </a:lnTo>
                <a:lnTo>
                  <a:pt x="3282529" y="1434638"/>
                </a:lnTo>
                <a:lnTo>
                  <a:pt x="3284038" y="1434127"/>
                </a:lnTo>
                <a:lnTo>
                  <a:pt x="3287058" y="1431132"/>
                </a:lnTo>
                <a:lnTo>
                  <a:pt x="3287579" y="1430110"/>
                </a:lnTo>
                <a:lnTo>
                  <a:pt x="3293643" y="1429599"/>
                </a:lnTo>
                <a:lnTo>
                  <a:pt x="3293643" y="1428389"/>
                </a:lnTo>
                <a:lnTo>
                  <a:pt x="3294135" y="1428389"/>
                </a:lnTo>
                <a:lnTo>
                  <a:pt x="3295149" y="1427876"/>
                </a:lnTo>
                <a:lnTo>
                  <a:pt x="3296670" y="1427363"/>
                </a:lnTo>
                <a:lnTo>
                  <a:pt x="3297684" y="1425850"/>
                </a:lnTo>
                <a:lnTo>
                  <a:pt x="3298175" y="1424850"/>
                </a:lnTo>
                <a:lnTo>
                  <a:pt x="3298175" y="1422823"/>
                </a:lnTo>
                <a:lnTo>
                  <a:pt x="3297684" y="1420823"/>
                </a:lnTo>
                <a:lnTo>
                  <a:pt x="3295656" y="1419797"/>
                </a:lnTo>
                <a:lnTo>
                  <a:pt x="3294642" y="1420823"/>
                </a:lnTo>
                <a:lnTo>
                  <a:pt x="3294135" y="1420823"/>
                </a:lnTo>
                <a:lnTo>
                  <a:pt x="3293643" y="1420823"/>
                </a:lnTo>
                <a:lnTo>
                  <a:pt x="3293643" y="1416771"/>
                </a:lnTo>
                <a:lnTo>
                  <a:pt x="3297684" y="1416258"/>
                </a:lnTo>
                <a:lnTo>
                  <a:pt x="3301725" y="1415258"/>
                </a:lnTo>
                <a:lnTo>
                  <a:pt x="3303737" y="1411719"/>
                </a:lnTo>
                <a:lnTo>
                  <a:pt x="3302723" y="1408692"/>
                </a:lnTo>
                <a:lnTo>
                  <a:pt x="3298682" y="1406666"/>
                </a:lnTo>
                <a:lnTo>
                  <a:pt x="3293645" y="1406179"/>
                </a:lnTo>
                <a:lnTo>
                  <a:pt x="3293645" y="1407396"/>
                </a:lnTo>
                <a:lnTo>
                  <a:pt x="3283023" y="1406885"/>
                </a:lnTo>
                <a:lnTo>
                  <a:pt x="3278988" y="1406885"/>
                </a:lnTo>
                <a:lnTo>
                  <a:pt x="3275969" y="1407396"/>
                </a:lnTo>
                <a:lnTo>
                  <a:pt x="3272428" y="1409405"/>
                </a:lnTo>
                <a:lnTo>
                  <a:pt x="3269409" y="1411413"/>
                </a:lnTo>
                <a:lnTo>
                  <a:pt x="3266884" y="1414444"/>
                </a:lnTo>
                <a:lnTo>
                  <a:pt x="3265868" y="1417000"/>
                </a:lnTo>
                <a:lnTo>
                  <a:pt x="3263865" y="1419009"/>
                </a:lnTo>
                <a:lnTo>
                  <a:pt x="3260324" y="1419520"/>
                </a:lnTo>
                <a:lnTo>
                  <a:pt x="3262328" y="1415978"/>
                </a:lnTo>
                <a:lnTo>
                  <a:pt x="3260818" y="1413969"/>
                </a:lnTo>
                <a:lnTo>
                  <a:pt x="3258293" y="1415466"/>
                </a:lnTo>
                <a:lnTo>
                  <a:pt x="3256784" y="1421017"/>
                </a:lnTo>
                <a:lnTo>
                  <a:pt x="3254780" y="1423026"/>
                </a:lnTo>
                <a:lnTo>
                  <a:pt x="3252255" y="1424048"/>
                </a:lnTo>
                <a:lnTo>
                  <a:pt x="3250745" y="1425071"/>
                </a:lnTo>
                <a:lnTo>
                  <a:pt x="3253764" y="1421017"/>
                </a:lnTo>
                <a:lnTo>
                  <a:pt x="3254258" y="1419009"/>
                </a:lnTo>
                <a:lnTo>
                  <a:pt x="3253243" y="1416489"/>
                </a:lnTo>
                <a:lnTo>
                  <a:pt x="3252255" y="1417475"/>
                </a:lnTo>
                <a:lnTo>
                  <a:pt x="3250745" y="1419520"/>
                </a:lnTo>
                <a:lnTo>
                  <a:pt x="3250745" y="1417986"/>
                </a:lnTo>
                <a:lnTo>
                  <a:pt x="3251239" y="1416489"/>
                </a:lnTo>
                <a:lnTo>
                  <a:pt x="3251733" y="1415466"/>
                </a:lnTo>
                <a:lnTo>
                  <a:pt x="3247699" y="1415978"/>
                </a:lnTo>
                <a:lnTo>
                  <a:pt x="3239629" y="1419520"/>
                </a:lnTo>
                <a:lnTo>
                  <a:pt x="3238120" y="1419520"/>
                </a:lnTo>
                <a:lnTo>
                  <a:pt x="3238614" y="1415978"/>
                </a:lnTo>
                <a:lnTo>
                  <a:pt x="3242154" y="1412947"/>
                </a:lnTo>
                <a:lnTo>
                  <a:pt x="3254258" y="1405388"/>
                </a:lnTo>
                <a:lnTo>
                  <a:pt x="3256784" y="1402357"/>
                </a:lnTo>
                <a:lnTo>
                  <a:pt x="3257305" y="1399326"/>
                </a:lnTo>
                <a:close/>
                <a:moveTo>
                  <a:pt x="4864894" y="1314630"/>
                </a:moveTo>
                <a:lnTo>
                  <a:pt x="4864949" y="1314816"/>
                </a:lnTo>
                <a:lnTo>
                  <a:pt x="4865010" y="1314775"/>
                </a:lnTo>
                <a:lnTo>
                  <a:pt x="4866024" y="1317801"/>
                </a:lnTo>
                <a:lnTo>
                  <a:pt x="4869050" y="1319315"/>
                </a:lnTo>
                <a:lnTo>
                  <a:pt x="4872077" y="1320828"/>
                </a:lnTo>
                <a:lnTo>
                  <a:pt x="4873598" y="1322341"/>
                </a:lnTo>
                <a:lnTo>
                  <a:pt x="4872584" y="1325880"/>
                </a:lnTo>
                <a:lnTo>
                  <a:pt x="4870572" y="1330419"/>
                </a:lnTo>
                <a:lnTo>
                  <a:pt x="4869381" y="1331794"/>
                </a:lnTo>
                <a:lnTo>
                  <a:pt x="4863961" y="1338863"/>
                </a:lnTo>
                <a:lnTo>
                  <a:pt x="4862097" y="1337283"/>
                </a:lnTo>
                <a:lnTo>
                  <a:pt x="4859767" y="1335175"/>
                </a:lnTo>
                <a:lnTo>
                  <a:pt x="4856971" y="1332541"/>
                </a:lnTo>
                <a:lnTo>
                  <a:pt x="4856889" y="1332326"/>
                </a:lnTo>
                <a:lnTo>
                  <a:pt x="4856421" y="1331933"/>
                </a:lnTo>
                <a:lnTo>
                  <a:pt x="4854900" y="1328419"/>
                </a:lnTo>
                <a:lnTo>
                  <a:pt x="4853901" y="1324880"/>
                </a:lnTo>
                <a:lnTo>
                  <a:pt x="4855407" y="1320828"/>
                </a:lnTo>
                <a:lnTo>
                  <a:pt x="4858449" y="1318314"/>
                </a:lnTo>
                <a:lnTo>
                  <a:pt x="4861824" y="1316870"/>
                </a:lnTo>
                <a:lnTo>
                  <a:pt x="4862032" y="1316769"/>
                </a:lnTo>
                <a:lnTo>
                  <a:pt x="4862241" y="1316629"/>
                </a:lnTo>
                <a:close/>
                <a:moveTo>
                  <a:pt x="4891283" y="1309723"/>
                </a:moveTo>
                <a:lnTo>
                  <a:pt x="4895324" y="1312262"/>
                </a:lnTo>
                <a:lnTo>
                  <a:pt x="4897352" y="1315288"/>
                </a:lnTo>
                <a:lnTo>
                  <a:pt x="4898857" y="1318314"/>
                </a:lnTo>
                <a:lnTo>
                  <a:pt x="4898668" y="1318409"/>
                </a:lnTo>
                <a:lnTo>
                  <a:pt x="4899069" y="1319175"/>
                </a:lnTo>
                <a:lnTo>
                  <a:pt x="4895896" y="1320690"/>
                </a:lnTo>
                <a:lnTo>
                  <a:pt x="4893780" y="1320185"/>
                </a:lnTo>
                <a:lnTo>
                  <a:pt x="4892193" y="1317156"/>
                </a:lnTo>
                <a:lnTo>
                  <a:pt x="4890078" y="1316650"/>
                </a:lnTo>
                <a:lnTo>
                  <a:pt x="4887242" y="1317102"/>
                </a:lnTo>
                <a:lnTo>
                  <a:pt x="4887242" y="1317801"/>
                </a:lnTo>
                <a:lnTo>
                  <a:pt x="4889270" y="1322341"/>
                </a:lnTo>
                <a:lnTo>
                  <a:pt x="4889762" y="1322854"/>
                </a:lnTo>
                <a:lnTo>
                  <a:pt x="4890269" y="1324367"/>
                </a:lnTo>
                <a:lnTo>
                  <a:pt x="4890269" y="1325367"/>
                </a:lnTo>
                <a:lnTo>
                  <a:pt x="4890078" y="1325754"/>
                </a:lnTo>
                <a:lnTo>
                  <a:pt x="4890078" y="1326243"/>
                </a:lnTo>
                <a:lnTo>
                  <a:pt x="4889549" y="1327253"/>
                </a:lnTo>
                <a:lnTo>
                  <a:pt x="4887962" y="1328262"/>
                </a:lnTo>
                <a:lnTo>
                  <a:pt x="4885846" y="1329272"/>
                </a:lnTo>
                <a:lnTo>
                  <a:pt x="4881086" y="1332301"/>
                </a:lnTo>
                <a:lnTo>
                  <a:pt x="4878971" y="1332806"/>
                </a:lnTo>
                <a:lnTo>
                  <a:pt x="4876855" y="1331796"/>
                </a:lnTo>
                <a:lnTo>
                  <a:pt x="4877384" y="1326748"/>
                </a:lnTo>
                <a:lnTo>
                  <a:pt x="4878971" y="1322709"/>
                </a:lnTo>
                <a:lnTo>
                  <a:pt x="4879499" y="1317660"/>
                </a:lnTo>
                <a:lnTo>
                  <a:pt x="4876855" y="1312612"/>
                </a:lnTo>
                <a:lnTo>
                  <a:pt x="4877904" y="1312278"/>
                </a:lnTo>
                <a:lnTo>
                  <a:pt x="4877639" y="1311749"/>
                </a:lnTo>
                <a:lnTo>
                  <a:pt x="4880681" y="1310723"/>
                </a:lnTo>
                <a:lnTo>
                  <a:pt x="4888256" y="1311749"/>
                </a:lnTo>
                <a:close/>
                <a:moveTo>
                  <a:pt x="4933734" y="1300131"/>
                </a:moveTo>
                <a:lnTo>
                  <a:pt x="4936254" y="1300131"/>
                </a:lnTo>
                <a:lnTo>
                  <a:pt x="4937268" y="1302157"/>
                </a:lnTo>
                <a:lnTo>
                  <a:pt x="4937775" y="1305183"/>
                </a:lnTo>
                <a:lnTo>
                  <a:pt x="4939281" y="1307210"/>
                </a:lnTo>
                <a:lnTo>
                  <a:pt x="4945350" y="1310236"/>
                </a:lnTo>
                <a:lnTo>
                  <a:pt x="4946364" y="1313262"/>
                </a:lnTo>
                <a:lnTo>
                  <a:pt x="4947362" y="1325880"/>
                </a:lnTo>
                <a:lnTo>
                  <a:pt x="4946871" y="1329419"/>
                </a:lnTo>
                <a:lnTo>
                  <a:pt x="4946871" y="1331445"/>
                </a:lnTo>
                <a:lnTo>
                  <a:pt x="4948883" y="1332445"/>
                </a:lnTo>
                <a:lnTo>
                  <a:pt x="4950404" y="1332445"/>
                </a:lnTo>
                <a:lnTo>
                  <a:pt x="4951418" y="1333959"/>
                </a:lnTo>
                <a:lnTo>
                  <a:pt x="4951910" y="1335472"/>
                </a:lnTo>
                <a:lnTo>
                  <a:pt x="4951910" y="1337498"/>
                </a:lnTo>
                <a:lnTo>
                  <a:pt x="4951418" y="1340524"/>
                </a:lnTo>
                <a:lnTo>
                  <a:pt x="4951214" y="1340809"/>
                </a:lnTo>
                <a:lnTo>
                  <a:pt x="4951059" y="1341744"/>
                </a:lnTo>
                <a:lnTo>
                  <a:pt x="4948495" y="1345353"/>
                </a:lnTo>
                <a:lnTo>
                  <a:pt x="4944905" y="1348446"/>
                </a:lnTo>
                <a:lnTo>
                  <a:pt x="4941828" y="1348962"/>
                </a:lnTo>
                <a:lnTo>
                  <a:pt x="4940289" y="1347415"/>
                </a:lnTo>
                <a:lnTo>
                  <a:pt x="4939776" y="1344838"/>
                </a:lnTo>
                <a:lnTo>
                  <a:pt x="4938750" y="1342775"/>
                </a:lnTo>
                <a:lnTo>
                  <a:pt x="4936699" y="1342260"/>
                </a:lnTo>
                <a:lnTo>
                  <a:pt x="4933622" y="1341744"/>
                </a:lnTo>
                <a:lnTo>
                  <a:pt x="4932083" y="1341228"/>
                </a:lnTo>
                <a:lnTo>
                  <a:pt x="4929006" y="1332978"/>
                </a:lnTo>
                <a:lnTo>
                  <a:pt x="4929006" y="1331947"/>
                </a:lnTo>
                <a:lnTo>
                  <a:pt x="4929006" y="1326791"/>
                </a:lnTo>
                <a:lnTo>
                  <a:pt x="4927980" y="1325244"/>
                </a:lnTo>
                <a:lnTo>
                  <a:pt x="4926442" y="1325244"/>
                </a:lnTo>
                <a:lnTo>
                  <a:pt x="4924390" y="1325244"/>
                </a:lnTo>
                <a:lnTo>
                  <a:pt x="4923365" y="1325244"/>
                </a:lnTo>
                <a:lnTo>
                  <a:pt x="4922103" y="1325244"/>
                </a:lnTo>
                <a:lnTo>
                  <a:pt x="4922103" y="1325367"/>
                </a:lnTo>
                <a:lnTo>
                  <a:pt x="4921704" y="1325367"/>
                </a:lnTo>
                <a:lnTo>
                  <a:pt x="4921313" y="1325760"/>
                </a:lnTo>
                <a:lnTo>
                  <a:pt x="4921313" y="1326276"/>
                </a:lnTo>
                <a:lnTo>
                  <a:pt x="4920288" y="1326276"/>
                </a:lnTo>
                <a:lnTo>
                  <a:pt x="4919262" y="1322666"/>
                </a:lnTo>
                <a:lnTo>
                  <a:pt x="4919262" y="1319057"/>
                </a:lnTo>
                <a:lnTo>
                  <a:pt x="4920288" y="1315964"/>
                </a:lnTo>
                <a:lnTo>
                  <a:pt x="4921826" y="1313386"/>
                </a:lnTo>
                <a:lnTo>
                  <a:pt x="4922356" y="1313173"/>
                </a:lnTo>
                <a:lnTo>
                  <a:pt x="4922610" y="1312749"/>
                </a:lnTo>
                <a:lnTo>
                  <a:pt x="4925130" y="1311749"/>
                </a:lnTo>
                <a:lnTo>
                  <a:pt x="4927665" y="1312749"/>
                </a:lnTo>
                <a:lnTo>
                  <a:pt x="4928679" y="1314775"/>
                </a:lnTo>
                <a:lnTo>
                  <a:pt x="4930199" y="1314775"/>
                </a:lnTo>
                <a:lnTo>
                  <a:pt x="4930545" y="1313386"/>
                </a:lnTo>
                <a:lnTo>
                  <a:pt x="4929519" y="1306683"/>
                </a:lnTo>
                <a:lnTo>
                  <a:pt x="4930032" y="1303589"/>
                </a:lnTo>
                <a:lnTo>
                  <a:pt x="4933109" y="1300496"/>
                </a:lnTo>
                <a:lnTo>
                  <a:pt x="4933367" y="1300496"/>
                </a:lnTo>
                <a:close/>
                <a:moveTo>
                  <a:pt x="4847939" y="1284340"/>
                </a:moveTo>
                <a:lnTo>
                  <a:pt x="4851548" y="1284340"/>
                </a:lnTo>
                <a:lnTo>
                  <a:pt x="4854642" y="1288541"/>
                </a:lnTo>
                <a:lnTo>
                  <a:pt x="4851548" y="1294317"/>
                </a:lnTo>
                <a:lnTo>
                  <a:pt x="4851033" y="1304293"/>
                </a:lnTo>
                <a:lnTo>
                  <a:pt x="4848455" y="1309543"/>
                </a:lnTo>
                <a:lnTo>
                  <a:pt x="4846392" y="1308493"/>
                </a:lnTo>
                <a:lnTo>
                  <a:pt x="4842783" y="1309543"/>
                </a:lnTo>
                <a:lnTo>
                  <a:pt x="4840205" y="1307968"/>
                </a:lnTo>
                <a:lnTo>
                  <a:pt x="4838659" y="1309543"/>
                </a:lnTo>
                <a:lnTo>
                  <a:pt x="4837627" y="1310068"/>
                </a:lnTo>
                <a:lnTo>
                  <a:pt x="4834534" y="1310593"/>
                </a:lnTo>
                <a:lnTo>
                  <a:pt x="4833503" y="1310593"/>
                </a:lnTo>
                <a:lnTo>
                  <a:pt x="4831956" y="1310068"/>
                </a:lnTo>
                <a:lnTo>
                  <a:pt x="4830409" y="1307968"/>
                </a:lnTo>
                <a:lnTo>
                  <a:pt x="4830609" y="1307815"/>
                </a:lnTo>
                <a:lnTo>
                  <a:pt x="4830148" y="1307210"/>
                </a:lnTo>
                <a:lnTo>
                  <a:pt x="4832176" y="1305696"/>
                </a:lnTo>
                <a:lnTo>
                  <a:pt x="4832176" y="1303157"/>
                </a:lnTo>
                <a:lnTo>
                  <a:pt x="4831721" y="1300903"/>
                </a:lnTo>
                <a:lnTo>
                  <a:pt x="4830409" y="1299567"/>
                </a:lnTo>
                <a:lnTo>
                  <a:pt x="4830503" y="1299484"/>
                </a:lnTo>
                <a:lnTo>
                  <a:pt x="4830148" y="1299131"/>
                </a:lnTo>
                <a:lnTo>
                  <a:pt x="4833682" y="1296079"/>
                </a:lnTo>
                <a:lnTo>
                  <a:pt x="4834189" y="1294566"/>
                </a:lnTo>
                <a:lnTo>
                  <a:pt x="4835203" y="1293053"/>
                </a:lnTo>
                <a:lnTo>
                  <a:pt x="4835203" y="1291052"/>
                </a:lnTo>
                <a:lnTo>
                  <a:pt x="4834696" y="1289539"/>
                </a:lnTo>
                <a:lnTo>
                  <a:pt x="4835203" y="1288000"/>
                </a:lnTo>
                <a:lnTo>
                  <a:pt x="4839244" y="1287513"/>
                </a:lnTo>
                <a:lnTo>
                  <a:pt x="4843285" y="1286487"/>
                </a:lnTo>
                <a:lnTo>
                  <a:pt x="4847325" y="1284487"/>
                </a:lnTo>
                <a:lnTo>
                  <a:pt x="4847651" y="1284487"/>
                </a:lnTo>
                <a:close/>
                <a:moveTo>
                  <a:pt x="4908155" y="1280302"/>
                </a:moveTo>
                <a:lnTo>
                  <a:pt x="4907817" y="1281334"/>
                </a:lnTo>
                <a:lnTo>
                  <a:pt x="4908460" y="1280948"/>
                </a:lnTo>
                <a:lnTo>
                  <a:pt x="4906954" y="1285487"/>
                </a:lnTo>
                <a:lnTo>
                  <a:pt x="4907953" y="1290026"/>
                </a:lnTo>
                <a:lnTo>
                  <a:pt x="4911502" y="1299131"/>
                </a:lnTo>
                <a:lnTo>
                  <a:pt x="4908460" y="1299618"/>
                </a:lnTo>
                <a:lnTo>
                  <a:pt x="4906447" y="1300644"/>
                </a:lnTo>
                <a:lnTo>
                  <a:pt x="4905940" y="1303157"/>
                </a:lnTo>
                <a:lnTo>
                  <a:pt x="4906954" y="1306184"/>
                </a:lnTo>
                <a:lnTo>
                  <a:pt x="4905433" y="1306184"/>
                </a:lnTo>
                <a:lnTo>
                  <a:pt x="4903912" y="1306697"/>
                </a:lnTo>
                <a:lnTo>
                  <a:pt x="4901899" y="1308723"/>
                </a:lnTo>
                <a:lnTo>
                  <a:pt x="4901747" y="1308415"/>
                </a:lnTo>
                <a:lnTo>
                  <a:pt x="4901592" y="1308573"/>
                </a:lnTo>
                <a:lnTo>
                  <a:pt x="4901087" y="1307545"/>
                </a:lnTo>
                <a:lnTo>
                  <a:pt x="4901087" y="1307055"/>
                </a:lnTo>
                <a:lnTo>
                  <a:pt x="4900378" y="1306697"/>
                </a:lnTo>
                <a:lnTo>
                  <a:pt x="4900324" y="1306642"/>
                </a:lnTo>
                <a:lnTo>
                  <a:pt x="4900078" y="1306517"/>
                </a:lnTo>
                <a:lnTo>
                  <a:pt x="4899573" y="1306003"/>
                </a:lnTo>
                <a:lnTo>
                  <a:pt x="4901087" y="1305489"/>
                </a:lnTo>
                <a:lnTo>
                  <a:pt x="4901592" y="1304975"/>
                </a:lnTo>
                <a:lnTo>
                  <a:pt x="4899573" y="1302919"/>
                </a:lnTo>
                <a:lnTo>
                  <a:pt x="4899068" y="1300863"/>
                </a:lnTo>
                <a:lnTo>
                  <a:pt x="4899573" y="1299835"/>
                </a:lnTo>
                <a:lnTo>
                  <a:pt x="4901087" y="1299321"/>
                </a:lnTo>
                <a:lnTo>
                  <a:pt x="4901592" y="1298807"/>
                </a:lnTo>
                <a:lnTo>
                  <a:pt x="4901592" y="1297779"/>
                </a:lnTo>
                <a:lnTo>
                  <a:pt x="4902602" y="1296237"/>
                </a:lnTo>
                <a:lnTo>
                  <a:pt x="4902602" y="1294694"/>
                </a:lnTo>
                <a:lnTo>
                  <a:pt x="4902197" y="1293870"/>
                </a:lnTo>
                <a:lnTo>
                  <a:pt x="4900378" y="1292052"/>
                </a:lnTo>
                <a:lnTo>
                  <a:pt x="4899871" y="1291539"/>
                </a:lnTo>
                <a:lnTo>
                  <a:pt x="4899913" y="1291443"/>
                </a:lnTo>
                <a:lnTo>
                  <a:pt x="4899573" y="1291096"/>
                </a:lnTo>
                <a:lnTo>
                  <a:pt x="4901087" y="1287498"/>
                </a:lnTo>
                <a:lnTo>
                  <a:pt x="4903107" y="1284414"/>
                </a:lnTo>
                <a:lnTo>
                  <a:pt x="4905631" y="1281844"/>
                </a:lnTo>
                <a:close/>
                <a:moveTo>
                  <a:pt x="2356643" y="1229815"/>
                </a:moveTo>
                <a:lnTo>
                  <a:pt x="2359167" y="1229815"/>
                </a:lnTo>
                <a:lnTo>
                  <a:pt x="2361186" y="1231229"/>
                </a:lnTo>
                <a:lnTo>
                  <a:pt x="2362701" y="1233114"/>
                </a:lnTo>
                <a:lnTo>
                  <a:pt x="2362603" y="1233266"/>
                </a:lnTo>
                <a:lnTo>
                  <a:pt x="2362971" y="1233755"/>
                </a:lnTo>
                <a:lnTo>
                  <a:pt x="2361461" y="1236275"/>
                </a:lnTo>
                <a:lnTo>
                  <a:pt x="2359952" y="1238320"/>
                </a:lnTo>
                <a:lnTo>
                  <a:pt x="2359015" y="1239249"/>
                </a:lnTo>
                <a:lnTo>
                  <a:pt x="2360682" y="1240182"/>
                </a:lnTo>
                <a:lnTo>
                  <a:pt x="2359829" y="1240659"/>
                </a:lnTo>
                <a:lnTo>
                  <a:pt x="2360967" y="1241351"/>
                </a:lnTo>
                <a:lnTo>
                  <a:pt x="2358442" y="1242848"/>
                </a:lnTo>
                <a:lnTo>
                  <a:pt x="2356411" y="1242337"/>
                </a:lnTo>
                <a:lnTo>
                  <a:pt x="2354380" y="1241826"/>
                </a:lnTo>
                <a:lnTo>
                  <a:pt x="2351360" y="1241351"/>
                </a:lnTo>
                <a:lnTo>
                  <a:pt x="2350866" y="1241826"/>
                </a:lnTo>
                <a:lnTo>
                  <a:pt x="2350345" y="1242848"/>
                </a:lnTo>
                <a:lnTo>
                  <a:pt x="2348836" y="1244857"/>
                </a:lnTo>
                <a:lnTo>
                  <a:pt x="2347326" y="1245368"/>
                </a:lnTo>
                <a:lnTo>
                  <a:pt x="2346310" y="1244857"/>
                </a:lnTo>
                <a:lnTo>
                  <a:pt x="2340766" y="1242337"/>
                </a:lnTo>
                <a:lnTo>
                  <a:pt x="2338735" y="1241351"/>
                </a:lnTo>
                <a:lnTo>
                  <a:pt x="2338735" y="1240329"/>
                </a:lnTo>
                <a:lnTo>
                  <a:pt x="2338735" y="1240306"/>
                </a:lnTo>
                <a:lnTo>
                  <a:pt x="2338468" y="1240182"/>
                </a:lnTo>
                <a:lnTo>
                  <a:pt x="2338468" y="1239239"/>
                </a:lnTo>
                <a:lnTo>
                  <a:pt x="2338468" y="1238768"/>
                </a:lnTo>
                <a:lnTo>
                  <a:pt x="2348565" y="1236412"/>
                </a:lnTo>
                <a:lnTo>
                  <a:pt x="2353614" y="1234998"/>
                </a:lnTo>
                <a:lnTo>
                  <a:pt x="2355128" y="1231700"/>
                </a:lnTo>
                <a:close/>
                <a:moveTo>
                  <a:pt x="2386853" y="1227797"/>
                </a:moveTo>
                <a:lnTo>
                  <a:pt x="2386024" y="1229924"/>
                </a:lnTo>
                <a:lnTo>
                  <a:pt x="2386685" y="1229738"/>
                </a:lnTo>
                <a:lnTo>
                  <a:pt x="2385697" y="1232258"/>
                </a:lnTo>
                <a:lnTo>
                  <a:pt x="2383099" y="1239140"/>
                </a:lnTo>
                <a:lnTo>
                  <a:pt x="2383410" y="1240418"/>
                </a:lnTo>
                <a:lnTo>
                  <a:pt x="2385378" y="1240923"/>
                </a:lnTo>
                <a:lnTo>
                  <a:pt x="2388329" y="1241428"/>
                </a:lnTo>
                <a:lnTo>
                  <a:pt x="2389313" y="1242943"/>
                </a:lnTo>
                <a:lnTo>
                  <a:pt x="2388859" y="1244340"/>
                </a:lnTo>
                <a:lnTo>
                  <a:pt x="2389210" y="1244857"/>
                </a:lnTo>
                <a:lnTo>
                  <a:pt x="2388768" y="1246177"/>
                </a:lnTo>
                <a:lnTo>
                  <a:pt x="2393740" y="1248496"/>
                </a:lnTo>
                <a:lnTo>
                  <a:pt x="2398659" y="1257079"/>
                </a:lnTo>
                <a:lnTo>
                  <a:pt x="2403086" y="1259098"/>
                </a:lnTo>
                <a:lnTo>
                  <a:pt x="2401484" y="1260194"/>
                </a:lnTo>
                <a:lnTo>
                  <a:pt x="2403345" y="1261034"/>
                </a:lnTo>
                <a:lnTo>
                  <a:pt x="2400326" y="1263042"/>
                </a:lnTo>
                <a:lnTo>
                  <a:pt x="2382650" y="1269616"/>
                </a:lnTo>
                <a:lnTo>
                  <a:pt x="2379110" y="1270090"/>
                </a:lnTo>
                <a:lnTo>
                  <a:pt x="2376612" y="1269104"/>
                </a:lnTo>
                <a:lnTo>
                  <a:pt x="2375596" y="1266585"/>
                </a:lnTo>
                <a:lnTo>
                  <a:pt x="2376051" y="1264702"/>
                </a:lnTo>
                <a:lnTo>
                  <a:pt x="2376031" y="1264651"/>
                </a:lnTo>
                <a:lnTo>
                  <a:pt x="2376524" y="1262632"/>
                </a:lnTo>
                <a:lnTo>
                  <a:pt x="2378491" y="1262127"/>
                </a:lnTo>
                <a:lnTo>
                  <a:pt x="2379967" y="1262632"/>
                </a:lnTo>
                <a:lnTo>
                  <a:pt x="2383902" y="1258088"/>
                </a:lnTo>
                <a:lnTo>
                  <a:pt x="2386068" y="1255865"/>
                </a:lnTo>
                <a:lnTo>
                  <a:pt x="2380125" y="1254972"/>
                </a:lnTo>
                <a:lnTo>
                  <a:pt x="2378616" y="1255483"/>
                </a:lnTo>
                <a:lnTo>
                  <a:pt x="2376090" y="1257492"/>
                </a:lnTo>
                <a:lnTo>
                  <a:pt x="2373565" y="1258003"/>
                </a:lnTo>
                <a:lnTo>
                  <a:pt x="2374588" y="1255961"/>
                </a:lnTo>
                <a:lnTo>
                  <a:pt x="2374064" y="1256069"/>
                </a:lnTo>
                <a:lnTo>
                  <a:pt x="2374621" y="1254925"/>
                </a:lnTo>
                <a:lnTo>
                  <a:pt x="2372056" y="1257492"/>
                </a:lnTo>
                <a:lnTo>
                  <a:pt x="2369530" y="1257492"/>
                </a:lnTo>
                <a:lnTo>
                  <a:pt x="2367006" y="1255483"/>
                </a:lnTo>
                <a:lnTo>
                  <a:pt x="2363986" y="1253949"/>
                </a:lnTo>
                <a:lnTo>
                  <a:pt x="2365740" y="1252555"/>
                </a:lnTo>
                <a:lnTo>
                  <a:pt x="2364718" y="1252030"/>
                </a:lnTo>
                <a:lnTo>
                  <a:pt x="2366835" y="1250291"/>
                </a:lnTo>
                <a:lnTo>
                  <a:pt x="2367006" y="1249421"/>
                </a:lnTo>
                <a:lnTo>
                  <a:pt x="2367006" y="1247887"/>
                </a:lnTo>
                <a:lnTo>
                  <a:pt x="2367006" y="1246390"/>
                </a:lnTo>
                <a:lnTo>
                  <a:pt x="2367669" y="1245389"/>
                </a:lnTo>
                <a:lnTo>
                  <a:pt x="2367669" y="1244457"/>
                </a:lnTo>
                <a:lnTo>
                  <a:pt x="2368653" y="1242943"/>
                </a:lnTo>
                <a:lnTo>
                  <a:pt x="2370621" y="1242438"/>
                </a:lnTo>
                <a:lnTo>
                  <a:pt x="2372588" y="1242943"/>
                </a:lnTo>
                <a:lnTo>
                  <a:pt x="2373071" y="1243439"/>
                </a:lnTo>
                <a:lnTo>
                  <a:pt x="2373071" y="1242848"/>
                </a:lnTo>
                <a:lnTo>
                  <a:pt x="2373565" y="1241351"/>
                </a:lnTo>
                <a:lnTo>
                  <a:pt x="2373572" y="1241346"/>
                </a:lnTo>
                <a:lnTo>
                  <a:pt x="2373572" y="1240923"/>
                </a:lnTo>
                <a:lnTo>
                  <a:pt x="2373931" y="1239817"/>
                </a:lnTo>
                <a:lnTo>
                  <a:pt x="2371040" y="1239817"/>
                </a:lnTo>
                <a:lnTo>
                  <a:pt x="2372642" y="1237894"/>
                </a:lnTo>
                <a:lnTo>
                  <a:pt x="2371604" y="1237894"/>
                </a:lnTo>
                <a:lnTo>
                  <a:pt x="2374064" y="1234866"/>
                </a:lnTo>
                <a:lnTo>
                  <a:pt x="2383410" y="1228807"/>
                </a:lnTo>
                <a:close/>
                <a:moveTo>
                  <a:pt x="3115980" y="1187341"/>
                </a:moveTo>
                <a:lnTo>
                  <a:pt x="3117052" y="1188147"/>
                </a:lnTo>
                <a:lnTo>
                  <a:pt x="3120172" y="1190340"/>
                </a:lnTo>
                <a:lnTo>
                  <a:pt x="3121214" y="1197669"/>
                </a:lnTo>
                <a:lnTo>
                  <a:pt x="3121214" y="1198157"/>
                </a:lnTo>
                <a:lnTo>
                  <a:pt x="3122778" y="1199134"/>
                </a:lnTo>
                <a:lnTo>
                  <a:pt x="3123820" y="1200600"/>
                </a:lnTo>
                <a:lnTo>
                  <a:pt x="3126426" y="1201089"/>
                </a:lnTo>
                <a:lnTo>
                  <a:pt x="3127468" y="1201577"/>
                </a:lnTo>
                <a:lnTo>
                  <a:pt x="3129032" y="1204997"/>
                </a:lnTo>
                <a:lnTo>
                  <a:pt x="3130074" y="1210371"/>
                </a:lnTo>
                <a:lnTo>
                  <a:pt x="3129553" y="1215256"/>
                </a:lnTo>
                <a:lnTo>
                  <a:pt x="3129133" y="1215749"/>
                </a:lnTo>
                <a:lnTo>
                  <a:pt x="3129100" y="1216081"/>
                </a:lnTo>
                <a:lnTo>
                  <a:pt x="3127069" y="1218637"/>
                </a:lnTo>
                <a:lnTo>
                  <a:pt x="3126081" y="1217103"/>
                </a:lnTo>
                <a:lnTo>
                  <a:pt x="3124050" y="1215095"/>
                </a:lnTo>
                <a:lnTo>
                  <a:pt x="3122540" y="1214072"/>
                </a:lnTo>
                <a:lnTo>
                  <a:pt x="3120015" y="1213086"/>
                </a:lnTo>
                <a:lnTo>
                  <a:pt x="3116474" y="1210056"/>
                </a:lnTo>
                <a:lnTo>
                  <a:pt x="3114471" y="1207536"/>
                </a:lnTo>
                <a:lnTo>
                  <a:pt x="3114471" y="1206988"/>
                </a:lnTo>
                <a:lnTo>
                  <a:pt x="3114439" y="1206951"/>
                </a:lnTo>
                <a:lnTo>
                  <a:pt x="3114439" y="1204020"/>
                </a:lnTo>
                <a:lnTo>
                  <a:pt x="3113918" y="1189852"/>
                </a:lnTo>
                <a:lnTo>
                  <a:pt x="3114608" y="1189044"/>
                </a:lnTo>
                <a:close/>
                <a:moveTo>
                  <a:pt x="2460023" y="1165195"/>
                </a:moveTo>
                <a:lnTo>
                  <a:pt x="2461065" y="1166287"/>
                </a:lnTo>
                <a:lnTo>
                  <a:pt x="2461586" y="1169015"/>
                </a:lnTo>
                <a:lnTo>
                  <a:pt x="2461586" y="1171745"/>
                </a:lnTo>
                <a:lnTo>
                  <a:pt x="2461065" y="1172836"/>
                </a:lnTo>
                <a:lnTo>
                  <a:pt x="2460874" y="1173086"/>
                </a:lnTo>
                <a:lnTo>
                  <a:pt x="2460874" y="1173209"/>
                </a:lnTo>
                <a:lnTo>
                  <a:pt x="2460380" y="1174195"/>
                </a:lnTo>
                <a:lnTo>
                  <a:pt x="2459170" y="1175697"/>
                </a:lnTo>
                <a:lnTo>
                  <a:pt x="2460544" y="1176657"/>
                </a:lnTo>
                <a:lnTo>
                  <a:pt x="2462108" y="1178294"/>
                </a:lnTo>
                <a:lnTo>
                  <a:pt x="2463150" y="1178840"/>
                </a:lnTo>
                <a:lnTo>
                  <a:pt x="2463671" y="1182114"/>
                </a:lnTo>
                <a:lnTo>
                  <a:pt x="2462108" y="1184843"/>
                </a:lnTo>
                <a:lnTo>
                  <a:pt x="2461551" y="1185038"/>
                </a:lnTo>
                <a:lnTo>
                  <a:pt x="2461396" y="1185297"/>
                </a:lnTo>
                <a:lnTo>
                  <a:pt x="2459886" y="1185808"/>
                </a:lnTo>
                <a:lnTo>
                  <a:pt x="2456840" y="1183799"/>
                </a:lnTo>
                <a:lnTo>
                  <a:pt x="2456346" y="1182777"/>
                </a:lnTo>
                <a:lnTo>
                  <a:pt x="2454314" y="1179235"/>
                </a:lnTo>
                <a:lnTo>
                  <a:pt x="2453820" y="1177737"/>
                </a:lnTo>
                <a:lnTo>
                  <a:pt x="2452805" y="1177737"/>
                </a:lnTo>
                <a:lnTo>
                  <a:pt x="2448770" y="1178760"/>
                </a:lnTo>
                <a:lnTo>
                  <a:pt x="2448276" y="1177737"/>
                </a:lnTo>
                <a:lnTo>
                  <a:pt x="2447260" y="1174195"/>
                </a:lnTo>
                <a:lnTo>
                  <a:pt x="2447605" y="1173166"/>
                </a:lnTo>
                <a:lnTo>
                  <a:pt x="2447515" y="1172836"/>
                </a:lnTo>
                <a:lnTo>
                  <a:pt x="2448557" y="1169561"/>
                </a:lnTo>
                <a:lnTo>
                  <a:pt x="2452205" y="1168470"/>
                </a:lnTo>
                <a:lnTo>
                  <a:pt x="2455214" y="1172147"/>
                </a:lnTo>
                <a:lnTo>
                  <a:pt x="2455330" y="1171675"/>
                </a:lnTo>
                <a:lnTo>
                  <a:pt x="2455525" y="1171482"/>
                </a:lnTo>
                <a:lnTo>
                  <a:pt x="2455854" y="1170107"/>
                </a:lnTo>
                <a:lnTo>
                  <a:pt x="2457417" y="1168470"/>
                </a:lnTo>
                <a:lnTo>
                  <a:pt x="2458459" y="1166287"/>
                </a:lnTo>
                <a:close/>
                <a:moveTo>
                  <a:pt x="3160884" y="1153015"/>
                </a:moveTo>
                <a:lnTo>
                  <a:pt x="3163381" y="1153935"/>
                </a:lnTo>
                <a:lnTo>
                  <a:pt x="3165276" y="1154593"/>
                </a:lnTo>
                <a:lnTo>
                  <a:pt x="3168005" y="1157622"/>
                </a:lnTo>
                <a:lnTo>
                  <a:pt x="3173463" y="1168728"/>
                </a:lnTo>
                <a:lnTo>
                  <a:pt x="3175100" y="1170747"/>
                </a:lnTo>
                <a:lnTo>
                  <a:pt x="3177829" y="1173272"/>
                </a:lnTo>
                <a:lnTo>
                  <a:pt x="3180012" y="1177815"/>
                </a:lnTo>
                <a:lnTo>
                  <a:pt x="3180558" y="1183369"/>
                </a:lnTo>
                <a:lnTo>
                  <a:pt x="3180558" y="1187407"/>
                </a:lnTo>
                <a:lnTo>
                  <a:pt x="3179054" y="1186596"/>
                </a:lnTo>
                <a:lnTo>
                  <a:pt x="3179054" y="1187341"/>
                </a:lnTo>
                <a:lnTo>
                  <a:pt x="3173015" y="1183799"/>
                </a:lnTo>
                <a:lnTo>
                  <a:pt x="3161899" y="1170689"/>
                </a:lnTo>
                <a:lnTo>
                  <a:pt x="3160884" y="1165614"/>
                </a:lnTo>
                <a:lnTo>
                  <a:pt x="3160678" y="1161617"/>
                </a:lnTo>
                <a:lnTo>
                  <a:pt x="3160364" y="1156107"/>
                </a:lnTo>
                <a:lnTo>
                  <a:pt x="3160531" y="1155180"/>
                </a:lnTo>
                <a:close/>
                <a:moveTo>
                  <a:pt x="4674523" y="1144611"/>
                </a:moveTo>
                <a:lnTo>
                  <a:pt x="4677550" y="1145124"/>
                </a:lnTo>
                <a:lnTo>
                  <a:pt x="4679578" y="1147638"/>
                </a:lnTo>
                <a:lnTo>
                  <a:pt x="4681099" y="1151177"/>
                </a:lnTo>
                <a:lnTo>
                  <a:pt x="4681099" y="1156229"/>
                </a:lnTo>
                <a:lnTo>
                  <a:pt x="4680973" y="1156478"/>
                </a:lnTo>
                <a:lnTo>
                  <a:pt x="4680973" y="1156612"/>
                </a:lnTo>
                <a:lnTo>
                  <a:pt x="4680502" y="1157622"/>
                </a:lnTo>
                <a:lnTo>
                  <a:pt x="4677203" y="1156107"/>
                </a:lnTo>
                <a:lnTo>
                  <a:pt x="4673434" y="1156612"/>
                </a:lnTo>
                <a:lnTo>
                  <a:pt x="4669664" y="1159136"/>
                </a:lnTo>
                <a:lnTo>
                  <a:pt x="4666837" y="1159136"/>
                </a:lnTo>
                <a:lnTo>
                  <a:pt x="4667021" y="1158742"/>
                </a:lnTo>
                <a:lnTo>
                  <a:pt x="4665935" y="1158742"/>
                </a:lnTo>
                <a:lnTo>
                  <a:pt x="4666442" y="1157742"/>
                </a:lnTo>
                <a:lnTo>
                  <a:pt x="4666442" y="1157229"/>
                </a:lnTo>
                <a:lnTo>
                  <a:pt x="4666949" y="1155716"/>
                </a:lnTo>
                <a:lnTo>
                  <a:pt x="4670990" y="1153690"/>
                </a:lnTo>
                <a:lnTo>
                  <a:pt x="4671497" y="1151690"/>
                </a:lnTo>
                <a:lnTo>
                  <a:pt x="4670990" y="1149664"/>
                </a:lnTo>
                <a:lnTo>
                  <a:pt x="4671497" y="1147125"/>
                </a:lnTo>
                <a:close/>
                <a:moveTo>
                  <a:pt x="3412885" y="1138559"/>
                </a:moveTo>
                <a:lnTo>
                  <a:pt x="3413884" y="1139046"/>
                </a:lnTo>
                <a:lnTo>
                  <a:pt x="3417433" y="1141072"/>
                </a:lnTo>
                <a:lnTo>
                  <a:pt x="3417568" y="1141181"/>
                </a:lnTo>
                <a:lnTo>
                  <a:pt x="3417981" y="1141380"/>
                </a:lnTo>
                <a:lnTo>
                  <a:pt x="3420865" y="1143330"/>
                </a:lnTo>
                <a:lnTo>
                  <a:pt x="3423173" y="1144793"/>
                </a:lnTo>
                <a:lnTo>
                  <a:pt x="3424327" y="1147230"/>
                </a:lnTo>
                <a:lnTo>
                  <a:pt x="3424904" y="1150154"/>
                </a:lnTo>
                <a:lnTo>
                  <a:pt x="3424327" y="1151617"/>
                </a:lnTo>
                <a:lnTo>
                  <a:pt x="3423173" y="1153079"/>
                </a:lnTo>
                <a:lnTo>
                  <a:pt x="3422357" y="1152619"/>
                </a:lnTo>
                <a:lnTo>
                  <a:pt x="3421965" y="1153203"/>
                </a:lnTo>
                <a:lnTo>
                  <a:pt x="3418939" y="1151177"/>
                </a:lnTo>
                <a:lnTo>
                  <a:pt x="3417433" y="1149664"/>
                </a:lnTo>
                <a:lnTo>
                  <a:pt x="3414898" y="1145124"/>
                </a:lnTo>
                <a:lnTo>
                  <a:pt x="3414571" y="1144689"/>
                </a:lnTo>
                <a:lnTo>
                  <a:pt x="3413365" y="1143330"/>
                </a:lnTo>
                <a:lnTo>
                  <a:pt x="3412788" y="1139430"/>
                </a:lnTo>
                <a:lnTo>
                  <a:pt x="3412788" y="1138943"/>
                </a:lnTo>
                <a:lnTo>
                  <a:pt x="3412885" y="1138984"/>
                </a:lnTo>
                <a:close/>
                <a:moveTo>
                  <a:pt x="3397643" y="1134905"/>
                </a:moveTo>
                <a:lnTo>
                  <a:pt x="3399157" y="1134905"/>
                </a:lnTo>
                <a:lnTo>
                  <a:pt x="3400672" y="1135915"/>
                </a:lnTo>
                <a:lnTo>
                  <a:pt x="3402691" y="1137429"/>
                </a:lnTo>
                <a:lnTo>
                  <a:pt x="3402754" y="1137517"/>
                </a:lnTo>
                <a:lnTo>
                  <a:pt x="3402776" y="1137533"/>
                </a:lnTo>
                <a:lnTo>
                  <a:pt x="3411871" y="1150177"/>
                </a:lnTo>
                <a:lnTo>
                  <a:pt x="3413884" y="1154716"/>
                </a:lnTo>
                <a:lnTo>
                  <a:pt x="3414898" y="1160256"/>
                </a:lnTo>
                <a:lnTo>
                  <a:pt x="3414898" y="1171360"/>
                </a:lnTo>
                <a:lnTo>
                  <a:pt x="3414808" y="1171138"/>
                </a:lnTo>
                <a:lnTo>
                  <a:pt x="3414808" y="1171254"/>
                </a:lnTo>
                <a:lnTo>
                  <a:pt x="3413798" y="1168730"/>
                </a:lnTo>
                <a:lnTo>
                  <a:pt x="3413293" y="1166711"/>
                </a:lnTo>
                <a:lnTo>
                  <a:pt x="3412339" y="1165279"/>
                </a:lnTo>
                <a:lnTo>
                  <a:pt x="3410350" y="1163795"/>
                </a:lnTo>
                <a:lnTo>
                  <a:pt x="3410293" y="1163703"/>
                </a:lnTo>
                <a:lnTo>
                  <a:pt x="3410264" y="1163681"/>
                </a:lnTo>
                <a:lnTo>
                  <a:pt x="3407740" y="1159642"/>
                </a:lnTo>
                <a:lnTo>
                  <a:pt x="3403196" y="1149546"/>
                </a:lnTo>
                <a:lnTo>
                  <a:pt x="3401781" y="1147423"/>
                </a:lnTo>
                <a:lnTo>
                  <a:pt x="3400240" y="1145124"/>
                </a:lnTo>
                <a:lnTo>
                  <a:pt x="3400225" y="1145089"/>
                </a:lnTo>
                <a:lnTo>
                  <a:pt x="3400167" y="1145002"/>
                </a:lnTo>
                <a:lnTo>
                  <a:pt x="3397164" y="1137995"/>
                </a:lnTo>
                <a:lnTo>
                  <a:pt x="3396707" y="1137533"/>
                </a:lnTo>
                <a:lnTo>
                  <a:pt x="3396716" y="1137512"/>
                </a:lnTo>
                <a:lnTo>
                  <a:pt x="3396633" y="1137429"/>
                </a:lnTo>
                <a:close/>
                <a:moveTo>
                  <a:pt x="2508397" y="1064225"/>
                </a:moveTo>
                <a:lnTo>
                  <a:pt x="2510459" y="1064718"/>
                </a:lnTo>
                <a:lnTo>
                  <a:pt x="2511490" y="1067184"/>
                </a:lnTo>
                <a:lnTo>
                  <a:pt x="2512006" y="1069156"/>
                </a:lnTo>
                <a:lnTo>
                  <a:pt x="2513037" y="1070142"/>
                </a:lnTo>
                <a:lnTo>
                  <a:pt x="2513553" y="1070635"/>
                </a:lnTo>
                <a:lnTo>
                  <a:pt x="2515099" y="1070635"/>
                </a:lnTo>
                <a:lnTo>
                  <a:pt x="2517677" y="1071128"/>
                </a:lnTo>
                <a:lnTo>
                  <a:pt x="2518193" y="1073101"/>
                </a:lnTo>
                <a:lnTo>
                  <a:pt x="2516646" y="1079019"/>
                </a:lnTo>
                <a:lnTo>
                  <a:pt x="2513982" y="1082295"/>
                </a:lnTo>
                <a:lnTo>
                  <a:pt x="2512365" y="1084362"/>
                </a:lnTo>
                <a:lnTo>
                  <a:pt x="2511527" y="1085477"/>
                </a:lnTo>
                <a:lnTo>
                  <a:pt x="2513037" y="1087401"/>
                </a:lnTo>
                <a:lnTo>
                  <a:pt x="2516646" y="1092333"/>
                </a:lnTo>
                <a:lnTo>
                  <a:pt x="2517677" y="1095291"/>
                </a:lnTo>
                <a:lnTo>
                  <a:pt x="2516573" y="1095503"/>
                </a:lnTo>
                <a:lnTo>
                  <a:pt x="2516894" y="1096486"/>
                </a:lnTo>
                <a:lnTo>
                  <a:pt x="2514368" y="1096997"/>
                </a:lnTo>
                <a:lnTo>
                  <a:pt x="2509840" y="1099992"/>
                </a:lnTo>
                <a:lnTo>
                  <a:pt x="2508824" y="1099992"/>
                </a:lnTo>
                <a:lnTo>
                  <a:pt x="2507809" y="1099517"/>
                </a:lnTo>
                <a:lnTo>
                  <a:pt x="2506299" y="1099992"/>
                </a:lnTo>
                <a:lnTo>
                  <a:pt x="2505303" y="1101004"/>
                </a:lnTo>
                <a:lnTo>
                  <a:pt x="2505303" y="1101702"/>
                </a:lnTo>
                <a:lnTo>
                  <a:pt x="2506850" y="1103181"/>
                </a:lnTo>
                <a:lnTo>
                  <a:pt x="2506334" y="1104660"/>
                </a:lnTo>
                <a:lnTo>
                  <a:pt x="2506246" y="1104717"/>
                </a:lnTo>
                <a:lnTo>
                  <a:pt x="2505805" y="1106054"/>
                </a:lnTo>
                <a:lnTo>
                  <a:pt x="2504296" y="1107076"/>
                </a:lnTo>
                <a:lnTo>
                  <a:pt x="2503280" y="1108098"/>
                </a:lnTo>
                <a:lnTo>
                  <a:pt x="2500755" y="1104045"/>
                </a:lnTo>
                <a:lnTo>
                  <a:pt x="2499739" y="1102037"/>
                </a:lnTo>
                <a:lnTo>
                  <a:pt x="2498230" y="1101014"/>
                </a:lnTo>
                <a:lnTo>
                  <a:pt x="2495704" y="1101526"/>
                </a:lnTo>
                <a:lnTo>
                  <a:pt x="2494689" y="1102037"/>
                </a:lnTo>
                <a:lnTo>
                  <a:pt x="2493701" y="1102037"/>
                </a:lnTo>
                <a:lnTo>
                  <a:pt x="2493701" y="1099517"/>
                </a:lnTo>
                <a:lnTo>
                  <a:pt x="2494195" y="1093455"/>
                </a:lnTo>
                <a:lnTo>
                  <a:pt x="2494689" y="1087393"/>
                </a:lnTo>
                <a:lnTo>
                  <a:pt x="2494939" y="1087016"/>
                </a:lnTo>
                <a:lnTo>
                  <a:pt x="2494991" y="1086415"/>
                </a:lnTo>
                <a:lnTo>
                  <a:pt x="2496022" y="1084936"/>
                </a:lnTo>
                <a:lnTo>
                  <a:pt x="2498600" y="1085429"/>
                </a:lnTo>
                <a:lnTo>
                  <a:pt x="2501694" y="1087401"/>
                </a:lnTo>
                <a:lnTo>
                  <a:pt x="2503095" y="1088072"/>
                </a:lnTo>
                <a:lnTo>
                  <a:pt x="2502786" y="1085859"/>
                </a:lnTo>
                <a:lnTo>
                  <a:pt x="2503280" y="1079834"/>
                </a:lnTo>
                <a:lnTo>
                  <a:pt x="2501249" y="1079834"/>
                </a:lnTo>
                <a:lnTo>
                  <a:pt x="2498230" y="1076803"/>
                </a:lnTo>
                <a:lnTo>
                  <a:pt x="2498678" y="1076134"/>
                </a:lnTo>
                <a:lnTo>
                  <a:pt x="2498600" y="1076060"/>
                </a:lnTo>
                <a:lnTo>
                  <a:pt x="2500663" y="1073101"/>
                </a:lnTo>
                <a:lnTo>
                  <a:pt x="2504272" y="1070142"/>
                </a:lnTo>
                <a:lnTo>
                  <a:pt x="2507243" y="1068519"/>
                </a:lnTo>
                <a:lnTo>
                  <a:pt x="2506299" y="1065702"/>
                </a:lnTo>
                <a:lnTo>
                  <a:pt x="2506883" y="1065306"/>
                </a:lnTo>
                <a:lnTo>
                  <a:pt x="2506850" y="1065211"/>
                </a:lnTo>
                <a:close/>
                <a:moveTo>
                  <a:pt x="2787672" y="947100"/>
                </a:moveTo>
                <a:lnTo>
                  <a:pt x="2793596" y="947721"/>
                </a:lnTo>
                <a:lnTo>
                  <a:pt x="2800013" y="950207"/>
                </a:lnTo>
                <a:lnTo>
                  <a:pt x="2804950" y="952693"/>
                </a:lnTo>
                <a:lnTo>
                  <a:pt x="2804950" y="954557"/>
                </a:lnTo>
                <a:lnTo>
                  <a:pt x="2804594" y="954646"/>
                </a:lnTo>
                <a:lnTo>
                  <a:pt x="2804594" y="955163"/>
                </a:lnTo>
                <a:lnTo>
                  <a:pt x="2802068" y="955638"/>
                </a:lnTo>
                <a:lnTo>
                  <a:pt x="2799543" y="955163"/>
                </a:lnTo>
                <a:lnTo>
                  <a:pt x="2796497" y="954652"/>
                </a:lnTo>
                <a:lnTo>
                  <a:pt x="2793478" y="953630"/>
                </a:lnTo>
                <a:lnTo>
                  <a:pt x="2789937" y="954652"/>
                </a:lnTo>
                <a:lnTo>
                  <a:pt x="2787412" y="955638"/>
                </a:lnTo>
                <a:lnTo>
                  <a:pt x="2784887" y="955638"/>
                </a:lnTo>
                <a:lnTo>
                  <a:pt x="2783377" y="953630"/>
                </a:lnTo>
                <a:lnTo>
                  <a:pt x="2783377" y="952643"/>
                </a:lnTo>
                <a:lnTo>
                  <a:pt x="2781868" y="949613"/>
                </a:lnTo>
                <a:lnTo>
                  <a:pt x="2783425" y="949455"/>
                </a:lnTo>
                <a:lnTo>
                  <a:pt x="2782736" y="947721"/>
                </a:lnTo>
                <a:close/>
                <a:moveTo>
                  <a:pt x="4895030" y="932963"/>
                </a:moveTo>
                <a:lnTo>
                  <a:pt x="4894807" y="933302"/>
                </a:lnTo>
                <a:lnTo>
                  <a:pt x="4895324" y="933054"/>
                </a:lnTo>
                <a:lnTo>
                  <a:pt x="4893818" y="935055"/>
                </a:lnTo>
                <a:lnTo>
                  <a:pt x="4893311" y="935567"/>
                </a:lnTo>
                <a:lnTo>
                  <a:pt x="4893387" y="935418"/>
                </a:lnTo>
                <a:lnTo>
                  <a:pt x="4893010" y="935848"/>
                </a:lnTo>
                <a:lnTo>
                  <a:pt x="4893515" y="934694"/>
                </a:lnTo>
                <a:lnTo>
                  <a:pt x="4894020" y="933540"/>
                </a:lnTo>
                <a:close/>
                <a:moveTo>
                  <a:pt x="4770723" y="904693"/>
                </a:moveTo>
                <a:lnTo>
                  <a:pt x="4772154" y="904693"/>
                </a:lnTo>
                <a:lnTo>
                  <a:pt x="4772864" y="904820"/>
                </a:lnTo>
                <a:lnTo>
                  <a:pt x="4775574" y="905279"/>
                </a:lnTo>
                <a:lnTo>
                  <a:pt x="4778109" y="906792"/>
                </a:lnTo>
                <a:lnTo>
                  <a:pt x="4779123" y="907792"/>
                </a:lnTo>
                <a:lnTo>
                  <a:pt x="4780629" y="910331"/>
                </a:lnTo>
                <a:lnTo>
                  <a:pt x="4783164" y="911845"/>
                </a:lnTo>
                <a:lnTo>
                  <a:pt x="4785177" y="912844"/>
                </a:lnTo>
                <a:lnTo>
                  <a:pt x="4786698" y="913845"/>
                </a:lnTo>
                <a:lnTo>
                  <a:pt x="4786698" y="916384"/>
                </a:lnTo>
                <a:lnTo>
                  <a:pt x="4787205" y="917384"/>
                </a:lnTo>
                <a:lnTo>
                  <a:pt x="4786698" y="917897"/>
                </a:lnTo>
                <a:lnTo>
                  <a:pt x="4784670" y="919923"/>
                </a:lnTo>
                <a:lnTo>
                  <a:pt x="4783164" y="920411"/>
                </a:lnTo>
                <a:lnTo>
                  <a:pt x="4782532" y="920411"/>
                </a:lnTo>
                <a:lnTo>
                  <a:pt x="4782166" y="920541"/>
                </a:lnTo>
                <a:lnTo>
                  <a:pt x="4780116" y="920541"/>
                </a:lnTo>
                <a:lnTo>
                  <a:pt x="4778616" y="920924"/>
                </a:lnTo>
                <a:lnTo>
                  <a:pt x="4778109" y="923950"/>
                </a:lnTo>
                <a:lnTo>
                  <a:pt x="4781136" y="923950"/>
                </a:lnTo>
                <a:lnTo>
                  <a:pt x="4782150" y="925976"/>
                </a:lnTo>
                <a:lnTo>
                  <a:pt x="4783656" y="928489"/>
                </a:lnTo>
                <a:lnTo>
                  <a:pt x="4784670" y="931541"/>
                </a:lnTo>
                <a:lnTo>
                  <a:pt x="4783520" y="931541"/>
                </a:lnTo>
                <a:lnTo>
                  <a:pt x="4783597" y="931789"/>
                </a:lnTo>
                <a:lnTo>
                  <a:pt x="4781053" y="931789"/>
                </a:lnTo>
                <a:lnTo>
                  <a:pt x="4780122" y="934567"/>
                </a:lnTo>
                <a:lnTo>
                  <a:pt x="4779123" y="938106"/>
                </a:lnTo>
                <a:lnTo>
                  <a:pt x="4778109" y="941133"/>
                </a:lnTo>
                <a:lnTo>
                  <a:pt x="4776081" y="942646"/>
                </a:lnTo>
                <a:lnTo>
                  <a:pt x="4775805" y="942784"/>
                </a:lnTo>
                <a:lnTo>
                  <a:pt x="4775491" y="943036"/>
                </a:lnTo>
                <a:lnTo>
                  <a:pt x="4772631" y="944570"/>
                </a:lnTo>
                <a:lnTo>
                  <a:pt x="4770247" y="945081"/>
                </a:lnTo>
                <a:lnTo>
                  <a:pt x="4767863" y="944570"/>
                </a:lnTo>
                <a:lnTo>
                  <a:pt x="4768133" y="944185"/>
                </a:lnTo>
                <a:lnTo>
                  <a:pt x="4768000" y="944159"/>
                </a:lnTo>
                <a:lnTo>
                  <a:pt x="4769293" y="942437"/>
                </a:lnTo>
                <a:lnTo>
                  <a:pt x="4769293" y="941502"/>
                </a:lnTo>
                <a:lnTo>
                  <a:pt x="4769293" y="940991"/>
                </a:lnTo>
                <a:lnTo>
                  <a:pt x="4769521" y="940625"/>
                </a:lnTo>
                <a:lnTo>
                  <a:pt x="4769521" y="940620"/>
                </a:lnTo>
                <a:lnTo>
                  <a:pt x="4769575" y="940539"/>
                </a:lnTo>
                <a:lnTo>
                  <a:pt x="4770247" y="939458"/>
                </a:lnTo>
                <a:lnTo>
                  <a:pt x="4770723" y="938435"/>
                </a:lnTo>
                <a:lnTo>
                  <a:pt x="4768816" y="935879"/>
                </a:lnTo>
                <a:lnTo>
                  <a:pt x="4765956" y="927188"/>
                </a:lnTo>
                <a:lnTo>
                  <a:pt x="4763572" y="925654"/>
                </a:lnTo>
                <a:lnTo>
                  <a:pt x="4759757" y="927188"/>
                </a:lnTo>
                <a:lnTo>
                  <a:pt x="4759280" y="932300"/>
                </a:lnTo>
                <a:lnTo>
                  <a:pt x="4760234" y="937924"/>
                </a:lnTo>
                <a:lnTo>
                  <a:pt x="4760234" y="941502"/>
                </a:lnTo>
                <a:lnTo>
                  <a:pt x="4753559" y="938435"/>
                </a:lnTo>
                <a:lnTo>
                  <a:pt x="4753548" y="938411"/>
                </a:lnTo>
                <a:lnTo>
                  <a:pt x="4752835" y="938106"/>
                </a:lnTo>
                <a:lnTo>
                  <a:pt x="4751836" y="936080"/>
                </a:lnTo>
                <a:lnTo>
                  <a:pt x="4750822" y="917384"/>
                </a:lnTo>
                <a:lnTo>
                  <a:pt x="4751666" y="917754"/>
                </a:lnTo>
                <a:lnTo>
                  <a:pt x="4751652" y="917474"/>
                </a:lnTo>
                <a:lnTo>
                  <a:pt x="4759005" y="920924"/>
                </a:lnTo>
                <a:lnTo>
                  <a:pt x="4761439" y="920924"/>
                </a:lnTo>
                <a:lnTo>
                  <a:pt x="4762438" y="917897"/>
                </a:lnTo>
                <a:lnTo>
                  <a:pt x="4762945" y="913845"/>
                </a:lnTo>
                <a:lnTo>
                  <a:pt x="4764973" y="909818"/>
                </a:lnTo>
                <a:lnTo>
                  <a:pt x="4765256" y="909488"/>
                </a:lnTo>
                <a:lnTo>
                  <a:pt x="4767863" y="906227"/>
                </a:lnTo>
                <a:close/>
                <a:moveTo>
                  <a:pt x="4874612" y="901740"/>
                </a:moveTo>
                <a:lnTo>
                  <a:pt x="4876625" y="905279"/>
                </a:lnTo>
                <a:lnTo>
                  <a:pt x="4875626" y="909818"/>
                </a:lnTo>
                <a:lnTo>
                  <a:pt x="4874105" y="913845"/>
                </a:lnTo>
                <a:lnTo>
                  <a:pt x="4873823" y="913987"/>
                </a:lnTo>
                <a:lnTo>
                  <a:pt x="4873524" y="914788"/>
                </a:lnTo>
                <a:lnTo>
                  <a:pt x="4867489" y="917817"/>
                </a:lnTo>
                <a:lnTo>
                  <a:pt x="4866455" y="919201"/>
                </a:lnTo>
                <a:lnTo>
                  <a:pt x="4866024" y="920924"/>
                </a:lnTo>
                <a:lnTo>
                  <a:pt x="4867545" y="923462"/>
                </a:lnTo>
                <a:lnTo>
                  <a:pt x="4869050" y="925463"/>
                </a:lnTo>
                <a:lnTo>
                  <a:pt x="4871586" y="925463"/>
                </a:lnTo>
                <a:lnTo>
                  <a:pt x="4874105" y="925463"/>
                </a:lnTo>
                <a:lnTo>
                  <a:pt x="4876625" y="925463"/>
                </a:lnTo>
                <a:lnTo>
                  <a:pt x="4875693" y="926399"/>
                </a:lnTo>
                <a:lnTo>
                  <a:pt x="4876039" y="926399"/>
                </a:lnTo>
                <a:lnTo>
                  <a:pt x="4874529" y="927914"/>
                </a:lnTo>
                <a:lnTo>
                  <a:pt x="4872096" y="931579"/>
                </a:lnTo>
                <a:lnTo>
                  <a:pt x="4873598" y="934567"/>
                </a:lnTo>
                <a:lnTo>
                  <a:pt x="4874105" y="936568"/>
                </a:lnTo>
                <a:lnTo>
                  <a:pt x="4874612" y="938594"/>
                </a:lnTo>
                <a:lnTo>
                  <a:pt x="4877639" y="941133"/>
                </a:lnTo>
                <a:lnTo>
                  <a:pt x="4880174" y="942133"/>
                </a:lnTo>
                <a:lnTo>
                  <a:pt x="4890776" y="944159"/>
                </a:lnTo>
                <a:lnTo>
                  <a:pt x="4894309" y="942646"/>
                </a:lnTo>
                <a:lnTo>
                  <a:pt x="4897227" y="941195"/>
                </a:lnTo>
                <a:lnTo>
                  <a:pt x="4898671" y="939021"/>
                </a:lnTo>
                <a:lnTo>
                  <a:pt x="4899174" y="935992"/>
                </a:lnTo>
                <a:lnTo>
                  <a:pt x="4899174" y="933972"/>
                </a:lnTo>
                <a:lnTo>
                  <a:pt x="4898168" y="933467"/>
                </a:lnTo>
                <a:lnTo>
                  <a:pt x="4896156" y="933467"/>
                </a:lnTo>
                <a:lnTo>
                  <a:pt x="4894648" y="933972"/>
                </a:lnTo>
                <a:lnTo>
                  <a:pt x="4896156" y="932962"/>
                </a:lnTo>
                <a:lnTo>
                  <a:pt x="4896156" y="932773"/>
                </a:lnTo>
                <a:lnTo>
                  <a:pt x="4895324" y="933054"/>
                </a:lnTo>
                <a:lnTo>
                  <a:pt x="4896156" y="932493"/>
                </a:lnTo>
                <a:lnTo>
                  <a:pt x="4896156" y="932458"/>
                </a:lnTo>
                <a:lnTo>
                  <a:pt x="4899174" y="923875"/>
                </a:lnTo>
                <a:lnTo>
                  <a:pt x="4899506" y="923986"/>
                </a:lnTo>
                <a:lnTo>
                  <a:pt x="4899871" y="922949"/>
                </a:lnTo>
                <a:lnTo>
                  <a:pt x="4902913" y="923950"/>
                </a:lnTo>
                <a:lnTo>
                  <a:pt x="4909474" y="923462"/>
                </a:lnTo>
                <a:lnTo>
                  <a:pt x="4912501" y="923950"/>
                </a:lnTo>
                <a:lnTo>
                  <a:pt x="4914022" y="925976"/>
                </a:lnTo>
                <a:lnTo>
                  <a:pt x="4915543" y="928489"/>
                </a:lnTo>
                <a:lnTo>
                  <a:pt x="4917048" y="931541"/>
                </a:lnTo>
                <a:lnTo>
                  <a:pt x="4917048" y="933542"/>
                </a:lnTo>
                <a:lnTo>
                  <a:pt x="4915036" y="936568"/>
                </a:lnTo>
                <a:lnTo>
                  <a:pt x="4914650" y="936922"/>
                </a:lnTo>
                <a:lnTo>
                  <a:pt x="4914262" y="937506"/>
                </a:lnTo>
                <a:lnTo>
                  <a:pt x="4908547" y="942765"/>
                </a:lnTo>
                <a:lnTo>
                  <a:pt x="4906954" y="945159"/>
                </a:lnTo>
                <a:lnTo>
                  <a:pt x="4902913" y="956777"/>
                </a:lnTo>
                <a:lnTo>
                  <a:pt x="4902558" y="956642"/>
                </a:lnTo>
                <a:lnTo>
                  <a:pt x="4902191" y="957700"/>
                </a:lnTo>
                <a:lnTo>
                  <a:pt x="4895653" y="955175"/>
                </a:lnTo>
                <a:lnTo>
                  <a:pt x="4889115" y="958205"/>
                </a:lnTo>
                <a:lnTo>
                  <a:pt x="4884652" y="963134"/>
                </a:lnTo>
                <a:lnTo>
                  <a:pt x="4883201" y="969395"/>
                </a:lnTo>
                <a:lnTo>
                  <a:pt x="4884215" y="972934"/>
                </a:lnTo>
                <a:lnTo>
                  <a:pt x="4885229" y="974960"/>
                </a:lnTo>
                <a:lnTo>
                  <a:pt x="4887749" y="975961"/>
                </a:lnTo>
                <a:lnTo>
                  <a:pt x="4890269" y="977987"/>
                </a:lnTo>
                <a:lnTo>
                  <a:pt x="4890776" y="977987"/>
                </a:lnTo>
                <a:lnTo>
                  <a:pt x="4892804" y="978987"/>
                </a:lnTo>
                <a:lnTo>
                  <a:pt x="4893818" y="980013"/>
                </a:lnTo>
                <a:lnTo>
                  <a:pt x="4892297" y="980013"/>
                </a:lnTo>
                <a:lnTo>
                  <a:pt x="4892253" y="980034"/>
                </a:lnTo>
                <a:lnTo>
                  <a:pt x="4893138" y="980922"/>
                </a:lnTo>
                <a:lnTo>
                  <a:pt x="4891630" y="980922"/>
                </a:lnTo>
                <a:lnTo>
                  <a:pt x="4889618" y="981932"/>
                </a:lnTo>
                <a:lnTo>
                  <a:pt x="4888613" y="982438"/>
                </a:lnTo>
                <a:lnTo>
                  <a:pt x="4887749" y="983015"/>
                </a:lnTo>
                <a:lnTo>
                  <a:pt x="4887749" y="984552"/>
                </a:lnTo>
                <a:lnTo>
                  <a:pt x="4887103" y="984276"/>
                </a:lnTo>
                <a:lnTo>
                  <a:pt x="4887103" y="985466"/>
                </a:lnTo>
                <a:lnTo>
                  <a:pt x="4883582" y="983951"/>
                </a:lnTo>
                <a:lnTo>
                  <a:pt x="4882074" y="985466"/>
                </a:lnTo>
                <a:lnTo>
                  <a:pt x="4881186" y="986655"/>
                </a:lnTo>
                <a:lnTo>
                  <a:pt x="4881680" y="989604"/>
                </a:lnTo>
                <a:lnTo>
                  <a:pt x="4880764" y="988682"/>
                </a:lnTo>
                <a:lnTo>
                  <a:pt x="4881068" y="990514"/>
                </a:lnTo>
                <a:lnTo>
                  <a:pt x="4879056" y="988495"/>
                </a:lnTo>
                <a:lnTo>
                  <a:pt x="4876542" y="987486"/>
                </a:lnTo>
                <a:lnTo>
                  <a:pt x="4874027" y="987486"/>
                </a:lnTo>
                <a:lnTo>
                  <a:pt x="4872268" y="988898"/>
                </a:lnTo>
                <a:lnTo>
                  <a:pt x="4873598" y="991118"/>
                </a:lnTo>
                <a:lnTo>
                  <a:pt x="4872584" y="994144"/>
                </a:lnTo>
                <a:lnTo>
                  <a:pt x="4872077" y="1000197"/>
                </a:lnTo>
                <a:lnTo>
                  <a:pt x="4874612" y="1007762"/>
                </a:lnTo>
                <a:lnTo>
                  <a:pt x="4874612" y="1010301"/>
                </a:lnTo>
                <a:lnTo>
                  <a:pt x="4875626" y="1012327"/>
                </a:lnTo>
                <a:lnTo>
                  <a:pt x="4878653" y="1012815"/>
                </a:lnTo>
                <a:lnTo>
                  <a:pt x="4881680" y="1012815"/>
                </a:lnTo>
                <a:lnTo>
                  <a:pt x="4887317" y="1012362"/>
                </a:lnTo>
                <a:lnTo>
                  <a:pt x="4887103" y="1011718"/>
                </a:lnTo>
                <a:lnTo>
                  <a:pt x="4887103" y="1008689"/>
                </a:lnTo>
                <a:lnTo>
                  <a:pt x="4889115" y="1005155"/>
                </a:lnTo>
                <a:lnTo>
                  <a:pt x="4889209" y="1005214"/>
                </a:lnTo>
                <a:lnTo>
                  <a:pt x="4889762" y="1004248"/>
                </a:lnTo>
                <a:lnTo>
                  <a:pt x="4893818" y="1006762"/>
                </a:lnTo>
                <a:lnTo>
                  <a:pt x="4906447" y="1016354"/>
                </a:lnTo>
                <a:lnTo>
                  <a:pt x="4908460" y="1016354"/>
                </a:lnTo>
                <a:lnTo>
                  <a:pt x="4910831" y="1014458"/>
                </a:lnTo>
                <a:lnTo>
                  <a:pt x="4911748" y="1013233"/>
                </a:lnTo>
                <a:lnTo>
                  <a:pt x="4913256" y="1011214"/>
                </a:lnTo>
                <a:lnTo>
                  <a:pt x="4914262" y="1008185"/>
                </a:lnTo>
                <a:lnTo>
                  <a:pt x="4914765" y="1005155"/>
                </a:lnTo>
                <a:lnTo>
                  <a:pt x="4915391" y="1005155"/>
                </a:lnTo>
                <a:lnTo>
                  <a:pt x="4915543" y="1004248"/>
                </a:lnTo>
                <a:lnTo>
                  <a:pt x="4917048" y="1004248"/>
                </a:lnTo>
                <a:lnTo>
                  <a:pt x="4919077" y="1005249"/>
                </a:lnTo>
                <a:lnTo>
                  <a:pt x="4922103" y="1005249"/>
                </a:lnTo>
                <a:lnTo>
                  <a:pt x="4925130" y="1004736"/>
                </a:lnTo>
                <a:lnTo>
                  <a:pt x="4928172" y="1004248"/>
                </a:lnTo>
                <a:lnTo>
                  <a:pt x="4926651" y="1005249"/>
                </a:lnTo>
                <a:lnTo>
                  <a:pt x="4926631" y="1005274"/>
                </a:lnTo>
                <a:lnTo>
                  <a:pt x="4927339" y="1005155"/>
                </a:lnTo>
                <a:lnTo>
                  <a:pt x="4926019" y="1006038"/>
                </a:lnTo>
                <a:lnTo>
                  <a:pt x="4924638" y="1007762"/>
                </a:lnTo>
                <a:lnTo>
                  <a:pt x="4922610" y="1010814"/>
                </a:lnTo>
                <a:lnTo>
                  <a:pt x="4922311" y="1010958"/>
                </a:lnTo>
                <a:lnTo>
                  <a:pt x="4921806" y="1011718"/>
                </a:lnTo>
                <a:lnTo>
                  <a:pt x="4920801" y="1012223"/>
                </a:lnTo>
                <a:lnTo>
                  <a:pt x="4920297" y="1012223"/>
                </a:lnTo>
                <a:lnTo>
                  <a:pt x="4920289" y="1012223"/>
                </a:lnTo>
                <a:lnTo>
                  <a:pt x="4920091" y="1012815"/>
                </a:lnTo>
                <a:lnTo>
                  <a:pt x="4920091" y="1013840"/>
                </a:lnTo>
                <a:lnTo>
                  <a:pt x="4921089" y="1016354"/>
                </a:lnTo>
                <a:lnTo>
                  <a:pt x="4921089" y="1017379"/>
                </a:lnTo>
                <a:lnTo>
                  <a:pt x="4921596" y="1018380"/>
                </a:lnTo>
                <a:lnTo>
                  <a:pt x="4923624" y="1019893"/>
                </a:lnTo>
                <a:lnTo>
                  <a:pt x="4924132" y="1021919"/>
                </a:lnTo>
                <a:lnTo>
                  <a:pt x="4923624" y="1022406"/>
                </a:lnTo>
                <a:lnTo>
                  <a:pt x="4923243" y="1022536"/>
                </a:lnTo>
                <a:lnTo>
                  <a:pt x="4923315" y="1022825"/>
                </a:lnTo>
                <a:lnTo>
                  <a:pt x="4922812" y="1023330"/>
                </a:lnTo>
                <a:lnTo>
                  <a:pt x="4920460" y="1024116"/>
                </a:lnTo>
                <a:lnTo>
                  <a:pt x="4920091" y="1025946"/>
                </a:lnTo>
                <a:lnTo>
                  <a:pt x="4920598" y="1028972"/>
                </a:lnTo>
                <a:lnTo>
                  <a:pt x="4922610" y="1030998"/>
                </a:lnTo>
                <a:lnTo>
                  <a:pt x="4920598" y="1029997"/>
                </a:lnTo>
                <a:lnTo>
                  <a:pt x="4920129" y="1030229"/>
                </a:lnTo>
                <a:lnTo>
                  <a:pt x="4921806" y="1031912"/>
                </a:lnTo>
                <a:lnTo>
                  <a:pt x="4919794" y="1030902"/>
                </a:lnTo>
                <a:lnTo>
                  <a:pt x="4918570" y="1031517"/>
                </a:lnTo>
                <a:lnTo>
                  <a:pt x="4918570" y="1032024"/>
                </a:lnTo>
                <a:lnTo>
                  <a:pt x="4920091" y="1034024"/>
                </a:lnTo>
                <a:lnTo>
                  <a:pt x="4917783" y="1032507"/>
                </a:lnTo>
                <a:lnTo>
                  <a:pt x="4917783" y="1032921"/>
                </a:lnTo>
                <a:lnTo>
                  <a:pt x="4919291" y="1034940"/>
                </a:lnTo>
                <a:lnTo>
                  <a:pt x="4916274" y="1032921"/>
                </a:lnTo>
                <a:lnTo>
                  <a:pt x="4914262" y="1032417"/>
                </a:lnTo>
                <a:lnTo>
                  <a:pt x="4912884" y="1032763"/>
                </a:lnTo>
                <a:lnTo>
                  <a:pt x="4912501" y="1035050"/>
                </a:lnTo>
                <a:lnTo>
                  <a:pt x="4911944" y="1034771"/>
                </a:lnTo>
                <a:lnTo>
                  <a:pt x="4911748" y="1035951"/>
                </a:lnTo>
                <a:lnTo>
                  <a:pt x="4904706" y="1032417"/>
                </a:lnTo>
                <a:lnTo>
                  <a:pt x="4901688" y="1030902"/>
                </a:lnTo>
                <a:lnTo>
                  <a:pt x="4898168" y="1032921"/>
                </a:lnTo>
                <a:lnTo>
                  <a:pt x="4896156" y="1030902"/>
                </a:lnTo>
                <a:lnTo>
                  <a:pt x="4892132" y="1029893"/>
                </a:lnTo>
                <a:lnTo>
                  <a:pt x="4883079" y="1029387"/>
                </a:lnTo>
                <a:lnTo>
                  <a:pt x="4880062" y="1027368"/>
                </a:lnTo>
                <a:lnTo>
                  <a:pt x="4877044" y="1027368"/>
                </a:lnTo>
                <a:lnTo>
                  <a:pt x="4875033" y="1027873"/>
                </a:lnTo>
                <a:lnTo>
                  <a:pt x="4866986" y="1032921"/>
                </a:lnTo>
                <a:lnTo>
                  <a:pt x="4858436" y="1032417"/>
                </a:lnTo>
                <a:lnTo>
                  <a:pt x="4821721" y="1019291"/>
                </a:lnTo>
                <a:lnTo>
                  <a:pt x="4820716" y="1018281"/>
                </a:lnTo>
                <a:lnTo>
                  <a:pt x="4817195" y="1015252"/>
                </a:lnTo>
                <a:lnTo>
                  <a:pt x="4814680" y="1014748"/>
                </a:lnTo>
                <a:lnTo>
                  <a:pt x="4812668" y="1014748"/>
                </a:lnTo>
                <a:lnTo>
                  <a:pt x="4805628" y="1017271"/>
                </a:lnTo>
                <a:lnTo>
                  <a:pt x="4800597" y="1020805"/>
                </a:lnTo>
                <a:lnTo>
                  <a:pt x="4797077" y="1021815"/>
                </a:lnTo>
                <a:lnTo>
                  <a:pt x="4796575" y="1021815"/>
                </a:lnTo>
                <a:lnTo>
                  <a:pt x="4794562" y="1022825"/>
                </a:lnTo>
                <a:lnTo>
                  <a:pt x="4794060" y="1021815"/>
                </a:lnTo>
                <a:lnTo>
                  <a:pt x="4794562" y="1019291"/>
                </a:lnTo>
                <a:lnTo>
                  <a:pt x="4794608" y="1019229"/>
                </a:lnTo>
                <a:lnTo>
                  <a:pt x="4794780" y="1018380"/>
                </a:lnTo>
                <a:lnTo>
                  <a:pt x="4796301" y="1016354"/>
                </a:lnTo>
                <a:lnTo>
                  <a:pt x="4800848" y="1013840"/>
                </a:lnTo>
                <a:lnTo>
                  <a:pt x="4802861" y="1012815"/>
                </a:lnTo>
                <a:lnTo>
                  <a:pt x="4809437" y="1009788"/>
                </a:lnTo>
                <a:lnTo>
                  <a:pt x="4811957" y="1007762"/>
                </a:lnTo>
                <a:lnTo>
                  <a:pt x="4814492" y="1002222"/>
                </a:lnTo>
                <a:lnTo>
                  <a:pt x="4815998" y="1000709"/>
                </a:lnTo>
                <a:lnTo>
                  <a:pt x="4817073" y="998914"/>
                </a:lnTo>
                <a:lnTo>
                  <a:pt x="4816189" y="997583"/>
                </a:lnTo>
                <a:lnTo>
                  <a:pt x="4814177" y="993039"/>
                </a:lnTo>
                <a:lnTo>
                  <a:pt x="4812668" y="986476"/>
                </a:lnTo>
                <a:lnTo>
                  <a:pt x="4811663" y="974360"/>
                </a:lnTo>
                <a:lnTo>
                  <a:pt x="4811663" y="967797"/>
                </a:lnTo>
                <a:lnTo>
                  <a:pt x="4814680" y="956185"/>
                </a:lnTo>
                <a:lnTo>
                  <a:pt x="4815686" y="949622"/>
                </a:lnTo>
                <a:lnTo>
                  <a:pt x="4814680" y="947099"/>
                </a:lnTo>
                <a:lnTo>
                  <a:pt x="4812165" y="943565"/>
                </a:lnTo>
                <a:lnTo>
                  <a:pt x="4811160" y="940534"/>
                </a:lnTo>
                <a:lnTo>
                  <a:pt x="4811663" y="937506"/>
                </a:lnTo>
                <a:lnTo>
                  <a:pt x="4811814" y="937430"/>
                </a:lnTo>
                <a:lnTo>
                  <a:pt x="4811957" y="936568"/>
                </a:lnTo>
                <a:lnTo>
                  <a:pt x="4814984" y="935055"/>
                </a:lnTo>
                <a:lnTo>
                  <a:pt x="4818026" y="936080"/>
                </a:lnTo>
                <a:lnTo>
                  <a:pt x="4822574" y="941133"/>
                </a:lnTo>
                <a:lnTo>
                  <a:pt x="4824586" y="939620"/>
                </a:lnTo>
                <a:lnTo>
                  <a:pt x="4829134" y="939107"/>
                </a:lnTo>
                <a:lnTo>
                  <a:pt x="4831162" y="938106"/>
                </a:lnTo>
                <a:lnTo>
                  <a:pt x="4833137" y="936119"/>
                </a:lnTo>
                <a:lnTo>
                  <a:pt x="4833792" y="934477"/>
                </a:lnTo>
                <a:lnTo>
                  <a:pt x="4834798" y="929428"/>
                </a:lnTo>
                <a:lnTo>
                  <a:pt x="4834985" y="929578"/>
                </a:lnTo>
                <a:lnTo>
                  <a:pt x="4835203" y="928489"/>
                </a:lnTo>
                <a:lnTo>
                  <a:pt x="4837723" y="930515"/>
                </a:lnTo>
                <a:lnTo>
                  <a:pt x="4840258" y="935055"/>
                </a:lnTo>
                <a:lnTo>
                  <a:pt x="4842778" y="936568"/>
                </a:lnTo>
                <a:lnTo>
                  <a:pt x="4845313" y="932541"/>
                </a:lnTo>
                <a:lnTo>
                  <a:pt x="4846311" y="933542"/>
                </a:lnTo>
                <a:lnTo>
                  <a:pt x="4848880" y="935252"/>
                </a:lnTo>
                <a:lnTo>
                  <a:pt x="4848880" y="930439"/>
                </a:lnTo>
                <a:lnTo>
                  <a:pt x="4849354" y="930756"/>
                </a:lnTo>
                <a:lnTo>
                  <a:pt x="4849354" y="929515"/>
                </a:lnTo>
                <a:lnTo>
                  <a:pt x="4852380" y="931541"/>
                </a:lnTo>
                <a:lnTo>
                  <a:pt x="4855407" y="930028"/>
                </a:lnTo>
                <a:lnTo>
                  <a:pt x="4855855" y="929348"/>
                </a:lnTo>
                <a:lnTo>
                  <a:pt x="4853406" y="926399"/>
                </a:lnTo>
                <a:lnTo>
                  <a:pt x="4851898" y="927914"/>
                </a:lnTo>
                <a:lnTo>
                  <a:pt x="4850388" y="924380"/>
                </a:lnTo>
                <a:lnTo>
                  <a:pt x="4849886" y="920846"/>
                </a:lnTo>
                <a:lnTo>
                  <a:pt x="4848880" y="918321"/>
                </a:lnTo>
                <a:lnTo>
                  <a:pt x="4844856" y="918321"/>
                </a:lnTo>
                <a:lnTo>
                  <a:pt x="4845416" y="917384"/>
                </a:lnTo>
                <a:lnTo>
                  <a:pt x="4845313" y="917384"/>
                </a:lnTo>
                <a:lnTo>
                  <a:pt x="4846365" y="915627"/>
                </a:lnTo>
                <a:lnTo>
                  <a:pt x="4846365" y="914283"/>
                </a:lnTo>
                <a:lnTo>
                  <a:pt x="4845862" y="912768"/>
                </a:lnTo>
                <a:lnTo>
                  <a:pt x="4843348" y="912264"/>
                </a:lnTo>
                <a:lnTo>
                  <a:pt x="4844194" y="911414"/>
                </a:lnTo>
                <a:lnTo>
                  <a:pt x="4843792" y="911332"/>
                </a:lnTo>
                <a:lnTo>
                  <a:pt x="4845313" y="909818"/>
                </a:lnTo>
                <a:lnTo>
                  <a:pt x="4846311" y="908305"/>
                </a:lnTo>
                <a:lnTo>
                  <a:pt x="4848846" y="908305"/>
                </a:lnTo>
                <a:lnTo>
                  <a:pt x="4850859" y="908305"/>
                </a:lnTo>
                <a:lnTo>
                  <a:pt x="4853901" y="909305"/>
                </a:lnTo>
                <a:lnTo>
                  <a:pt x="4853901" y="910331"/>
                </a:lnTo>
                <a:lnTo>
                  <a:pt x="4853901" y="910819"/>
                </a:lnTo>
                <a:lnTo>
                  <a:pt x="4853901" y="911332"/>
                </a:lnTo>
                <a:lnTo>
                  <a:pt x="4853901" y="912844"/>
                </a:lnTo>
                <a:lnTo>
                  <a:pt x="4853394" y="914870"/>
                </a:lnTo>
                <a:lnTo>
                  <a:pt x="4853901" y="915871"/>
                </a:lnTo>
                <a:lnTo>
                  <a:pt x="4854900" y="916384"/>
                </a:lnTo>
                <a:lnTo>
                  <a:pt x="4855691" y="915984"/>
                </a:lnTo>
                <a:lnTo>
                  <a:pt x="4855921" y="915292"/>
                </a:lnTo>
                <a:lnTo>
                  <a:pt x="4856131" y="915222"/>
                </a:lnTo>
                <a:lnTo>
                  <a:pt x="4856421" y="914358"/>
                </a:lnTo>
                <a:lnTo>
                  <a:pt x="4857891" y="913862"/>
                </a:lnTo>
                <a:lnTo>
                  <a:pt x="4857933" y="913778"/>
                </a:lnTo>
                <a:lnTo>
                  <a:pt x="4858113" y="913507"/>
                </a:lnTo>
                <a:lnTo>
                  <a:pt x="4858449" y="912844"/>
                </a:lnTo>
                <a:lnTo>
                  <a:pt x="4859448" y="911332"/>
                </a:lnTo>
                <a:lnTo>
                  <a:pt x="4861983" y="912844"/>
                </a:lnTo>
                <a:lnTo>
                  <a:pt x="4865002" y="908112"/>
                </a:lnTo>
                <a:lnTo>
                  <a:pt x="4865476" y="906205"/>
                </a:lnTo>
                <a:lnTo>
                  <a:pt x="4865898" y="905782"/>
                </a:lnTo>
                <a:lnTo>
                  <a:pt x="4866024" y="905279"/>
                </a:lnTo>
                <a:lnTo>
                  <a:pt x="4867545" y="903766"/>
                </a:lnTo>
                <a:lnTo>
                  <a:pt x="4872077" y="903766"/>
                </a:lnTo>
                <a:close/>
                <a:moveTo>
                  <a:pt x="4747289" y="842650"/>
                </a:moveTo>
                <a:lnTo>
                  <a:pt x="4751836" y="843163"/>
                </a:lnTo>
                <a:lnTo>
                  <a:pt x="4756384" y="845190"/>
                </a:lnTo>
                <a:lnTo>
                  <a:pt x="4759918" y="848728"/>
                </a:lnTo>
                <a:lnTo>
                  <a:pt x="4760242" y="849805"/>
                </a:lnTo>
                <a:lnTo>
                  <a:pt x="4760529" y="850081"/>
                </a:lnTo>
                <a:lnTo>
                  <a:pt x="4761875" y="854401"/>
                </a:lnTo>
                <a:lnTo>
                  <a:pt x="4764973" y="858807"/>
                </a:lnTo>
                <a:lnTo>
                  <a:pt x="4765112" y="859230"/>
                </a:lnTo>
                <a:lnTo>
                  <a:pt x="4765695" y="860032"/>
                </a:lnTo>
                <a:lnTo>
                  <a:pt x="4765976" y="860843"/>
                </a:lnTo>
                <a:lnTo>
                  <a:pt x="4766479" y="861346"/>
                </a:lnTo>
                <a:lnTo>
                  <a:pt x="4768507" y="861859"/>
                </a:lnTo>
                <a:lnTo>
                  <a:pt x="4768767" y="862885"/>
                </a:lnTo>
                <a:lnTo>
                  <a:pt x="4769311" y="863017"/>
                </a:lnTo>
                <a:lnTo>
                  <a:pt x="4769828" y="865007"/>
                </a:lnTo>
                <a:lnTo>
                  <a:pt x="4768795" y="867992"/>
                </a:lnTo>
                <a:lnTo>
                  <a:pt x="4763112" y="864012"/>
                </a:lnTo>
                <a:lnTo>
                  <a:pt x="4763112" y="867992"/>
                </a:lnTo>
                <a:lnTo>
                  <a:pt x="4760012" y="866997"/>
                </a:lnTo>
                <a:lnTo>
                  <a:pt x="4760012" y="870479"/>
                </a:lnTo>
                <a:lnTo>
                  <a:pt x="4762079" y="874957"/>
                </a:lnTo>
                <a:lnTo>
                  <a:pt x="4762079" y="878440"/>
                </a:lnTo>
                <a:lnTo>
                  <a:pt x="4761046" y="877942"/>
                </a:lnTo>
                <a:lnTo>
                  <a:pt x="4760529" y="877445"/>
                </a:lnTo>
                <a:lnTo>
                  <a:pt x="4760529" y="877044"/>
                </a:lnTo>
                <a:lnTo>
                  <a:pt x="4760425" y="876991"/>
                </a:lnTo>
                <a:lnTo>
                  <a:pt x="4759918" y="876503"/>
                </a:lnTo>
                <a:lnTo>
                  <a:pt x="4759918" y="875991"/>
                </a:lnTo>
                <a:lnTo>
                  <a:pt x="4759918" y="875478"/>
                </a:lnTo>
                <a:lnTo>
                  <a:pt x="4759732" y="875171"/>
                </a:lnTo>
                <a:lnTo>
                  <a:pt x="4758979" y="873962"/>
                </a:lnTo>
                <a:lnTo>
                  <a:pt x="4754846" y="871475"/>
                </a:lnTo>
                <a:lnTo>
                  <a:pt x="4754519" y="870528"/>
                </a:lnTo>
                <a:lnTo>
                  <a:pt x="4754356" y="870425"/>
                </a:lnTo>
                <a:lnTo>
                  <a:pt x="4753849" y="868912"/>
                </a:lnTo>
                <a:lnTo>
                  <a:pt x="4755877" y="858320"/>
                </a:lnTo>
                <a:lnTo>
                  <a:pt x="4755370" y="852268"/>
                </a:lnTo>
                <a:lnTo>
                  <a:pt x="4754671" y="849829"/>
                </a:lnTo>
                <a:lnTo>
                  <a:pt x="4752780" y="847096"/>
                </a:lnTo>
                <a:lnTo>
                  <a:pt x="4747614" y="844111"/>
                </a:lnTo>
                <a:lnTo>
                  <a:pt x="4750159" y="844383"/>
                </a:lnTo>
                <a:close/>
                <a:moveTo>
                  <a:pt x="4897352" y="579082"/>
                </a:moveTo>
                <a:lnTo>
                  <a:pt x="4897352" y="579748"/>
                </a:lnTo>
                <a:lnTo>
                  <a:pt x="4897554" y="579568"/>
                </a:lnTo>
                <a:lnTo>
                  <a:pt x="4897554" y="582709"/>
                </a:lnTo>
                <a:lnTo>
                  <a:pt x="4897646" y="582996"/>
                </a:lnTo>
                <a:lnTo>
                  <a:pt x="4898857" y="586648"/>
                </a:lnTo>
                <a:lnTo>
                  <a:pt x="4898857" y="586765"/>
                </a:lnTo>
                <a:lnTo>
                  <a:pt x="4899068" y="587421"/>
                </a:lnTo>
                <a:lnTo>
                  <a:pt x="4899068" y="590039"/>
                </a:lnTo>
                <a:lnTo>
                  <a:pt x="4897554" y="592657"/>
                </a:lnTo>
                <a:lnTo>
                  <a:pt x="4896039" y="593704"/>
                </a:lnTo>
                <a:lnTo>
                  <a:pt x="4894524" y="593181"/>
                </a:lnTo>
                <a:lnTo>
                  <a:pt x="4893515" y="591086"/>
                </a:lnTo>
                <a:lnTo>
                  <a:pt x="4893468" y="590507"/>
                </a:lnTo>
                <a:lnTo>
                  <a:pt x="4893311" y="590187"/>
                </a:lnTo>
                <a:lnTo>
                  <a:pt x="4892804" y="584135"/>
                </a:lnTo>
                <a:lnTo>
                  <a:pt x="4893818" y="582109"/>
                </a:lnTo>
                <a:close/>
                <a:moveTo>
                  <a:pt x="3987371" y="579082"/>
                </a:moveTo>
                <a:lnTo>
                  <a:pt x="3992411" y="581108"/>
                </a:lnTo>
                <a:lnTo>
                  <a:pt x="3992421" y="581166"/>
                </a:lnTo>
                <a:lnTo>
                  <a:pt x="3993335" y="581506"/>
                </a:lnTo>
                <a:lnTo>
                  <a:pt x="3994377" y="587322"/>
                </a:lnTo>
                <a:lnTo>
                  <a:pt x="3992292" y="591684"/>
                </a:lnTo>
                <a:lnTo>
                  <a:pt x="3991419" y="591684"/>
                </a:lnTo>
                <a:lnTo>
                  <a:pt x="3991412" y="591700"/>
                </a:lnTo>
                <a:lnTo>
                  <a:pt x="3987371" y="591700"/>
                </a:lnTo>
                <a:lnTo>
                  <a:pt x="3977768" y="584647"/>
                </a:lnTo>
                <a:lnTo>
                  <a:pt x="3978275" y="582109"/>
                </a:lnTo>
                <a:lnTo>
                  <a:pt x="3981302" y="580108"/>
                </a:lnTo>
                <a:lnTo>
                  <a:pt x="3984329" y="579595"/>
                </a:lnTo>
                <a:close/>
                <a:moveTo>
                  <a:pt x="4493133" y="572029"/>
                </a:moveTo>
                <a:lnTo>
                  <a:pt x="4498188" y="576056"/>
                </a:lnTo>
                <a:lnTo>
                  <a:pt x="4499708" y="576569"/>
                </a:lnTo>
                <a:lnTo>
                  <a:pt x="4503749" y="576569"/>
                </a:lnTo>
                <a:lnTo>
                  <a:pt x="4506269" y="577056"/>
                </a:lnTo>
                <a:lnTo>
                  <a:pt x="4507790" y="578082"/>
                </a:lnTo>
                <a:lnTo>
                  <a:pt x="4509311" y="582622"/>
                </a:lnTo>
                <a:lnTo>
                  <a:pt x="4509067" y="583048"/>
                </a:lnTo>
                <a:lnTo>
                  <a:pt x="4509323" y="583792"/>
                </a:lnTo>
                <a:lnTo>
                  <a:pt x="4507304" y="587219"/>
                </a:lnTo>
                <a:lnTo>
                  <a:pt x="4503769" y="589667"/>
                </a:lnTo>
                <a:lnTo>
                  <a:pt x="4500235" y="588198"/>
                </a:lnTo>
                <a:lnTo>
                  <a:pt x="4497711" y="585750"/>
                </a:lnTo>
                <a:lnTo>
                  <a:pt x="4495691" y="581344"/>
                </a:lnTo>
                <a:lnTo>
                  <a:pt x="4493167" y="573511"/>
                </a:lnTo>
                <a:lnTo>
                  <a:pt x="4493737" y="573953"/>
                </a:lnTo>
                <a:close/>
                <a:moveTo>
                  <a:pt x="4512845" y="566464"/>
                </a:moveTo>
                <a:lnTo>
                  <a:pt x="4515365" y="566464"/>
                </a:lnTo>
                <a:lnTo>
                  <a:pt x="4519912" y="570004"/>
                </a:lnTo>
                <a:lnTo>
                  <a:pt x="4519419" y="570985"/>
                </a:lnTo>
                <a:lnTo>
                  <a:pt x="4519420" y="570986"/>
                </a:lnTo>
                <a:lnTo>
                  <a:pt x="4517905" y="574015"/>
                </a:lnTo>
                <a:lnTo>
                  <a:pt x="4512857" y="575530"/>
                </a:lnTo>
                <a:lnTo>
                  <a:pt x="4509323" y="574520"/>
                </a:lnTo>
                <a:lnTo>
                  <a:pt x="4506294" y="571491"/>
                </a:lnTo>
                <a:lnTo>
                  <a:pt x="4505284" y="569472"/>
                </a:lnTo>
                <a:lnTo>
                  <a:pt x="4505789" y="568966"/>
                </a:lnTo>
                <a:lnTo>
                  <a:pt x="4505981" y="568922"/>
                </a:lnTo>
                <a:lnTo>
                  <a:pt x="4505762" y="568490"/>
                </a:lnTo>
                <a:lnTo>
                  <a:pt x="4506269" y="567977"/>
                </a:lnTo>
                <a:close/>
                <a:moveTo>
                  <a:pt x="4786559" y="559374"/>
                </a:moveTo>
                <a:lnTo>
                  <a:pt x="4786927" y="559552"/>
                </a:lnTo>
                <a:lnTo>
                  <a:pt x="4787205" y="559386"/>
                </a:lnTo>
                <a:lnTo>
                  <a:pt x="4792752" y="561925"/>
                </a:lnTo>
                <a:lnTo>
                  <a:pt x="4789725" y="567464"/>
                </a:lnTo>
                <a:lnTo>
                  <a:pt x="4786548" y="569675"/>
                </a:lnTo>
                <a:lnTo>
                  <a:pt x="4782572" y="572597"/>
                </a:lnTo>
                <a:lnTo>
                  <a:pt x="4775098" y="575241"/>
                </a:lnTo>
                <a:lnTo>
                  <a:pt x="4772108" y="575770"/>
                </a:lnTo>
                <a:lnTo>
                  <a:pt x="4770115" y="577886"/>
                </a:lnTo>
                <a:lnTo>
                  <a:pt x="4768122" y="580001"/>
                </a:lnTo>
                <a:lnTo>
                  <a:pt x="4765133" y="581588"/>
                </a:lnTo>
                <a:lnTo>
                  <a:pt x="4762143" y="581588"/>
                </a:lnTo>
                <a:lnTo>
                  <a:pt x="4758655" y="580530"/>
                </a:lnTo>
                <a:lnTo>
                  <a:pt x="4755167" y="578943"/>
                </a:lnTo>
                <a:lnTo>
                  <a:pt x="4753672" y="577357"/>
                </a:lnTo>
                <a:lnTo>
                  <a:pt x="4754021" y="576740"/>
                </a:lnTo>
                <a:lnTo>
                  <a:pt x="4753849" y="576569"/>
                </a:lnTo>
                <a:lnTo>
                  <a:pt x="4755167" y="574369"/>
                </a:lnTo>
                <a:lnTo>
                  <a:pt x="4755167" y="572597"/>
                </a:lnTo>
                <a:lnTo>
                  <a:pt x="4755167" y="570481"/>
                </a:lnTo>
                <a:lnTo>
                  <a:pt x="4753672" y="568365"/>
                </a:lnTo>
                <a:lnTo>
                  <a:pt x="4754309" y="568591"/>
                </a:lnTo>
                <a:lnTo>
                  <a:pt x="4753849" y="567977"/>
                </a:lnTo>
                <a:lnTo>
                  <a:pt x="4756891" y="568978"/>
                </a:lnTo>
                <a:lnTo>
                  <a:pt x="4759411" y="571004"/>
                </a:lnTo>
                <a:lnTo>
                  <a:pt x="4760425" y="571516"/>
                </a:lnTo>
                <a:lnTo>
                  <a:pt x="4762945" y="570004"/>
                </a:lnTo>
                <a:lnTo>
                  <a:pt x="4763723" y="569004"/>
                </a:lnTo>
                <a:lnTo>
                  <a:pt x="4766129" y="565721"/>
                </a:lnTo>
                <a:lnTo>
                  <a:pt x="4766385" y="565585"/>
                </a:lnTo>
                <a:lnTo>
                  <a:pt x="4766479" y="565464"/>
                </a:lnTo>
                <a:lnTo>
                  <a:pt x="4768507" y="564438"/>
                </a:lnTo>
                <a:lnTo>
                  <a:pt x="4771026" y="564951"/>
                </a:lnTo>
                <a:lnTo>
                  <a:pt x="4770519" y="565464"/>
                </a:lnTo>
                <a:lnTo>
                  <a:pt x="4769521" y="567464"/>
                </a:lnTo>
                <a:lnTo>
                  <a:pt x="4769521" y="570004"/>
                </a:lnTo>
                <a:lnTo>
                  <a:pt x="4770519" y="570491"/>
                </a:lnTo>
                <a:lnTo>
                  <a:pt x="4772040" y="570491"/>
                </a:lnTo>
                <a:lnTo>
                  <a:pt x="4775574" y="568978"/>
                </a:lnTo>
                <a:lnTo>
                  <a:pt x="4777602" y="568978"/>
                </a:lnTo>
                <a:lnTo>
                  <a:pt x="4780666" y="567666"/>
                </a:lnTo>
                <a:lnTo>
                  <a:pt x="4784067" y="560961"/>
                </a:lnTo>
                <a:close/>
                <a:moveTo>
                  <a:pt x="4546186" y="544742"/>
                </a:moveTo>
                <a:lnTo>
                  <a:pt x="4549228" y="545255"/>
                </a:lnTo>
                <a:lnTo>
                  <a:pt x="4549051" y="545667"/>
                </a:lnTo>
                <a:lnTo>
                  <a:pt x="4549712" y="545777"/>
                </a:lnTo>
                <a:lnTo>
                  <a:pt x="4548108" y="549547"/>
                </a:lnTo>
                <a:lnTo>
                  <a:pt x="4542228" y="552240"/>
                </a:lnTo>
                <a:lnTo>
                  <a:pt x="4535279" y="553317"/>
                </a:lnTo>
                <a:lnTo>
                  <a:pt x="4531537" y="553317"/>
                </a:lnTo>
                <a:lnTo>
                  <a:pt x="4532392" y="552333"/>
                </a:lnTo>
                <a:lnTo>
                  <a:pt x="4532035" y="552333"/>
                </a:lnTo>
                <a:lnTo>
                  <a:pt x="4535584" y="548281"/>
                </a:lnTo>
                <a:lnTo>
                  <a:pt x="4541131" y="545768"/>
                </a:lnTo>
                <a:close/>
                <a:moveTo>
                  <a:pt x="4830409" y="523025"/>
                </a:moveTo>
                <a:lnTo>
                  <a:pt x="4829332" y="527064"/>
                </a:lnTo>
                <a:lnTo>
                  <a:pt x="4826212" y="535003"/>
                </a:lnTo>
                <a:lnTo>
                  <a:pt x="4825600" y="536663"/>
                </a:lnTo>
                <a:lnTo>
                  <a:pt x="4825600" y="539202"/>
                </a:lnTo>
                <a:lnTo>
                  <a:pt x="4825885" y="539483"/>
                </a:lnTo>
                <a:lnTo>
                  <a:pt x="4826639" y="540190"/>
                </a:lnTo>
                <a:lnTo>
                  <a:pt x="4827178" y="542210"/>
                </a:lnTo>
                <a:lnTo>
                  <a:pt x="4826518" y="542829"/>
                </a:lnTo>
                <a:lnTo>
                  <a:pt x="4825600" y="543742"/>
                </a:lnTo>
                <a:lnTo>
                  <a:pt x="4824586" y="545255"/>
                </a:lnTo>
                <a:lnTo>
                  <a:pt x="4824079" y="545255"/>
                </a:lnTo>
                <a:lnTo>
                  <a:pt x="4824063" y="545239"/>
                </a:lnTo>
                <a:lnTo>
                  <a:pt x="4823947" y="545239"/>
                </a:lnTo>
                <a:lnTo>
                  <a:pt x="4823408" y="544734"/>
                </a:lnTo>
                <a:lnTo>
                  <a:pt x="4822331" y="542714"/>
                </a:lnTo>
                <a:lnTo>
                  <a:pt x="4823947" y="537161"/>
                </a:lnTo>
                <a:lnTo>
                  <a:pt x="4824485" y="531607"/>
                </a:lnTo>
                <a:lnTo>
                  <a:pt x="4825562" y="526559"/>
                </a:lnTo>
                <a:lnTo>
                  <a:pt x="4826684" y="525741"/>
                </a:lnTo>
                <a:lnTo>
                  <a:pt x="4830148" y="523045"/>
                </a:lnTo>
                <a:lnTo>
                  <a:pt x="4830096" y="523254"/>
                </a:lnTo>
                <a:close/>
                <a:moveTo>
                  <a:pt x="4854900" y="510427"/>
                </a:moveTo>
                <a:lnTo>
                  <a:pt x="4855407" y="510914"/>
                </a:lnTo>
                <a:lnTo>
                  <a:pt x="4855407" y="511940"/>
                </a:lnTo>
                <a:lnTo>
                  <a:pt x="4853901" y="514453"/>
                </a:lnTo>
                <a:lnTo>
                  <a:pt x="4849860" y="517992"/>
                </a:lnTo>
                <a:lnTo>
                  <a:pt x="4847832" y="520506"/>
                </a:lnTo>
                <a:lnTo>
                  <a:pt x="4846818" y="523045"/>
                </a:lnTo>
                <a:lnTo>
                  <a:pt x="4842778" y="522019"/>
                </a:lnTo>
                <a:lnTo>
                  <a:pt x="4836217" y="523532"/>
                </a:lnTo>
                <a:lnTo>
                  <a:pt x="4834189" y="521532"/>
                </a:lnTo>
                <a:lnTo>
                  <a:pt x="4836217" y="518505"/>
                </a:lnTo>
                <a:lnTo>
                  <a:pt x="4836292" y="518480"/>
                </a:lnTo>
                <a:lnTo>
                  <a:pt x="4836372" y="518364"/>
                </a:lnTo>
                <a:lnTo>
                  <a:pt x="4837815" y="517898"/>
                </a:lnTo>
                <a:lnTo>
                  <a:pt x="4842142" y="518364"/>
                </a:lnTo>
                <a:lnTo>
                  <a:pt x="4844065" y="517898"/>
                </a:lnTo>
                <a:lnTo>
                  <a:pt x="4846950" y="516034"/>
                </a:lnTo>
                <a:lnTo>
                  <a:pt x="4851277" y="512772"/>
                </a:lnTo>
                <a:lnTo>
                  <a:pt x="4854162" y="510908"/>
                </a:lnTo>
                <a:lnTo>
                  <a:pt x="4854166" y="510912"/>
                </a:lnTo>
                <a:close/>
                <a:moveTo>
                  <a:pt x="4733645" y="493757"/>
                </a:moveTo>
                <a:lnTo>
                  <a:pt x="4740206" y="495270"/>
                </a:lnTo>
                <a:lnTo>
                  <a:pt x="4739269" y="496206"/>
                </a:lnTo>
                <a:lnTo>
                  <a:pt x="4739534" y="496268"/>
                </a:lnTo>
                <a:lnTo>
                  <a:pt x="4735101" y="500812"/>
                </a:lnTo>
                <a:lnTo>
                  <a:pt x="4732638" y="504346"/>
                </a:lnTo>
                <a:lnTo>
                  <a:pt x="4728206" y="506365"/>
                </a:lnTo>
                <a:lnTo>
                  <a:pt x="4721310" y="506870"/>
                </a:lnTo>
                <a:lnTo>
                  <a:pt x="4719340" y="502327"/>
                </a:lnTo>
                <a:lnTo>
                  <a:pt x="4719766" y="501929"/>
                </a:lnTo>
                <a:lnTo>
                  <a:pt x="4719495" y="501322"/>
                </a:lnTo>
                <a:lnTo>
                  <a:pt x="4725056" y="496270"/>
                </a:lnTo>
                <a:close/>
                <a:moveTo>
                  <a:pt x="4017598" y="488696"/>
                </a:moveTo>
                <a:lnTo>
                  <a:pt x="4020627" y="488696"/>
                </a:lnTo>
                <a:lnTo>
                  <a:pt x="4023151" y="489201"/>
                </a:lnTo>
                <a:lnTo>
                  <a:pt x="4024666" y="490210"/>
                </a:lnTo>
                <a:lnTo>
                  <a:pt x="4027190" y="491725"/>
                </a:lnTo>
                <a:lnTo>
                  <a:pt x="4029715" y="492230"/>
                </a:lnTo>
                <a:lnTo>
                  <a:pt x="4035773" y="491725"/>
                </a:lnTo>
                <a:lnTo>
                  <a:pt x="4039811" y="491220"/>
                </a:lnTo>
                <a:lnTo>
                  <a:pt x="4040821" y="492230"/>
                </a:lnTo>
                <a:lnTo>
                  <a:pt x="4040821" y="495764"/>
                </a:lnTo>
                <a:lnTo>
                  <a:pt x="4040821" y="498288"/>
                </a:lnTo>
                <a:lnTo>
                  <a:pt x="4039811" y="500813"/>
                </a:lnTo>
                <a:lnTo>
                  <a:pt x="4038802" y="502832"/>
                </a:lnTo>
                <a:lnTo>
                  <a:pt x="4038566" y="503009"/>
                </a:lnTo>
                <a:lnTo>
                  <a:pt x="4038396" y="503349"/>
                </a:lnTo>
                <a:lnTo>
                  <a:pt x="4036383" y="504862"/>
                </a:lnTo>
                <a:lnTo>
                  <a:pt x="4033341" y="505862"/>
                </a:lnTo>
                <a:lnTo>
                  <a:pt x="4027779" y="507375"/>
                </a:lnTo>
                <a:lnTo>
                  <a:pt x="4022740" y="507375"/>
                </a:lnTo>
                <a:lnTo>
                  <a:pt x="4019698" y="504862"/>
                </a:lnTo>
                <a:lnTo>
                  <a:pt x="4016671" y="501322"/>
                </a:lnTo>
                <a:lnTo>
                  <a:pt x="4012630" y="496783"/>
                </a:lnTo>
                <a:lnTo>
                  <a:pt x="4012123" y="492731"/>
                </a:lnTo>
                <a:lnTo>
                  <a:pt x="4012574" y="492418"/>
                </a:lnTo>
                <a:lnTo>
                  <a:pt x="4012550" y="492230"/>
                </a:lnTo>
                <a:close/>
                <a:moveTo>
                  <a:pt x="4205636" y="479625"/>
                </a:moveTo>
                <a:lnTo>
                  <a:pt x="4210691" y="480113"/>
                </a:lnTo>
                <a:lnTo>
                  <a:pt x="4212719" y="483139"/>
                </a:lnTo>
                <a:lnTo>
                  <a:pt x="4212104" y="483507"/>
                </a:lnTo>
                <a:lnTo>
                  <a:pt x="4212473" y="484044"/>
                </a:lnTo>
                <a:lnTo>
                  <a:pt x="4209949" y="485513"/>
                </a:lnTo>
                <a:lnTo>
                  <a:pt x="4205405" y="486982"/>
                </a:lnTo>
                <a:lnTo>
                  <a:pt x="4197327" y="487471"/>
                </a:lnTo>
                <a:lnTo>
                  <a:pt x="4194704" y="487895"/>
                </a:lnTo>
                <a:lnTo>
                  <a:pt x="4195035" y="489217"/>
                </a:lnTo>
                <a:lnTo>
                  <a:pt x="4196033" y="491731"/>
                </a:lnTo>
                <a:lnTo>
                  <a:pt x="4197048" y="493244"/>
                </a:lnTo>
                <a:lnTo>
                  <a:pt x="4196674" y="493620"/>
                </a:lnTo>
                <a:lnTo>
                  <a:pt x="4196822" y="493835"/>
                </a:lnTo>
                <a:lnTo>
                  <a:pt x="4194803" y="495794"/>
                </a:lnTo>
                <a:lnTo>
                  <a:pt x="4191773" y="496773"/>
                </a:lnTo>
                <a:lnTo>
                  <a:pt x="4188744" y="496283"/>
                </a:lnTo>
                <a:lnTo>
                  <a:pt x="4186220" y="495794"/>
                </a:lnTo>
                <a:lnTo>
                  <a:pt x="4186706" y="495323"/>
                </a:lnTo>
                <a:lnTo>
                  <a:pt x="4186446" y="495270"/>
                </a:lnTo>
                <a:lnTo>
                  <a:pt x="4188123" y="493582"/>
                </a:lnTo>
                <a:lnTo>
                  <a:pt x="4186220" y="489429"/>
                </a:lnTo>
                <a:lnTo>
                  <a:pt x="4186220" y="486982"/>
                </a:lnTo>
                <a:lnTo>
                  <a:pt x="4186446" y="486850"/>
                </a:lnTo>
                <a:lnTo>
                  <a:pt x="4186446" y="486191"/>
                </a:lnTo>
                <a:lnTo>
                  <a:pt x="4188966" y="484652"/>
                </a:lnTo>
                <a:lnTo>
                  <a:pt x="4190994" y="484165"/>
                </a:lnTo>
                <a:lnTo>
                  <a:pt x="4197048" y="480626"/>
                </a:lnTo>
                <a:lnTo>
                  <a:pt x="4201088" y="480113"/>
                </a:lnTo>
                <a:close/>
                <a:moveTo>
                  <a:pt x="4825600" y="454364"/>
                </a:moveTo>
                <a:lnTo>
                  <a:pt x="4827121" y="458903"/>
                </a:lnTo>
                <a:lnTo>
                  <a:pt x="4825093" y="462955"/>
                </a:lnTo>
                <a:lnTo>
                  <a:pt x="4821560" y="466982"/>
                </a:lnTo>
                <a:lnTo>
                  <a:pt x="4809944" y="473547"/>
                </a:lnTo>
                <a:lnTo>
                  <a:pt x="4809702" y="473629"/>
                </a:lnTo>
                <a:lnTo>
                  <a:pt x="4809477" y="473760"/>
                </a:lnTo>
                <a:lnTo>
                  <a:pt x="4808333" y="474151"/>
                </a:lnTo>
                <a:lnTo>
                  <a:pt x="4807916" y="474573"/>
                </a:lnTo>
                <a:lnTo>
                  <a:pt x="4804889" y="480626"/>
                </a:lnTo>
                <a:lnTo>
                  <a:pt x="4804572" y="480777"/>
                </a:lnTo>
                <a:lnTo>
                  <a:pt x="4804509" y="480906"/>
                </a:lnTo>
                <a:lnTo>
                  <a:pt x="4794075" y="486009"/>
                </a:lnTo>
                <a:lnTo>
                  <a:pt x="4792585" y="487540"/>
                </a:lnTo>
                <a:lnTo>
                  <a:pt x="4791094" y="488051"/>
                </a:lnTo>
                <a:lnTo>
                  <a:pt x="4790100" y="488051"/>
                </a:lnTo>
                <a:lnTo>
                  <a:pt x="4789107" y="487030"/>
                </a:lnTo>
                <a:lnTo>
                  <a:pt x="4789107" y="486520"/>
                </a:lnTo>
                <a:lnTo>
                  <a:pt x="4786126" y="488051"/>
                </a:lnTo>
                <a:lnTo>
                  <a:pt x="4783642" y="490603"/>
                </a:lnTo>
                <a:lnTo>
                  <a:pt x="4780660" y="493665"/>
                </a:lnTo>
                <a:lnTo>
                  <a:pt x="4775195" y="495707"/>
                </a:lnTo>
                <a:lnTo>
                  <a:pt x="4775195" y="495223"/>
                </a:lnTo>
                <a:lnTo>
                  <a:pt x="4775067" y="495270"/>
                </a:lnTo>
                <a:lnTo>
                  <a:pt x="4775067" y="493778"/>
                </a:lnTo>
                <a:lnTo>
                  <a:pt x="4768239" y="499790"/>
                </a:lnTo>
                <a:lnTo>
                  <a:pt x="4763768" y="500811"/>
                </a:lnTo>
                <a:lnTo>
                  <a:pt x="4764986" y="499976"/>
                </a:lnTo>
                <a:lnTo>
                  <a:pt x="4763452" y="500322"/>
                </a:lnTo>
                <a:lnTo>
                  <a:pt x="4764973" y="499296"/>
                </a:lnTo>
                <a:lnTo>
                  <a:pt x="4765480" y="498809"/>
                </a:lnTo>
                <a:lnTo>
                  <a:pt x="4764973" y="497296"/>
                </a:lnTo>
                <a:lnTo>
                  <a:pt x="4766479" y="492243"/>
                </a:lnTo>
                <a:lnTo>
                  <a:pt x="4768507" y="490731"/>
                </a:lnTo>
                <a:lnTo>
                  <a:pt x="4771026" y="489705"/>
                </a:lnTo>
                <a:lnTo>
                  <a:pt x="4775067" y="487704"/>
                </a:lnTo>
                <a:lnTo>
                  <a:pt x="4777602" y="484652"/>
                </a:lnTo>
                <a:lnTo>
                  <a:pt x="4780122" y="480626"/>
                </a:lnTo>
                <a:lnTo>
                  <a:pt x="4782150" y="477087"/>
                </a:lnTo>
                <a:lnTo>
                  <a:pt x="4786191" y="475060"/>
                </a:lnTo>
                <a:lnTo>
                  <a:pt x="4786698" y="477087"/>
                </a:lnTo>
                <a:lnTo>
                  <a:pt x="4789725" y="480626"/>
                </a:lnTo>
                <a:lnTo>
                  <a:pt x="4793258" y="483139"/>
                </a:lnTo>
                <a:lnTo>
                  <a:pt x="4794743" y="481663"/>
                </a:lnTo>
                <a:lnTo>
                  <a:pt x="4795566" y="480395"/>
                </a:lnTo>
                <a:lnTo>
                  <a:pt x="4802521" y="471208"/>
                </a:lnTo>
                <a:lnTo>
                  <a:pt x="4802635" y="471325"/>
                </a:lnTo>
                <a:lnTo>
                  <a:pt x="4802861" y="471034"/>
                </a:lnTo>
                <a:lnTo>
                  <a:pt x="4803368" y="471547"/>
                </a:lnTo>
                <a:lnTo>
                  <a:pt x="4804558" y="471928"/>
                </a:lnTo>
                <a:lnTo>
                  <a:pt x="4805006" y="469166"/>
                </a:lnTo>
                <a:lnTo>
                  <a:pt x="4807986" y="467635"/>
                </a:lnTo>
                <a:lnTo>
                  <a:pt x="4813949" y="464062"/>
                </a:lnTo>
                <a:lnTo>
                  <a:pt x="4819911" y="459979"/>
                </a:lnTo>
                <a:lnTo>
                  <a:pt x="4823389" y="457427"/>
                </a:lnTo>
                <a:lnTo>
                  <a:pt x="4824879" y="454365"/>
                </a:lnTo>
                <a:lnTo>
                  <a:pt x="4825162" y="455236"/>
                </a:lnTo>
                <a:close/>
                <a:moveTo>
                  <a:pt x="4210691" y="452851"/>
                </a:moveTo>
                <a:lnTo>
                  <a:pt x="4210973" y="454533"/>
                </a:lnTo>
                <a:lnTo>
                  <a:pt x="4211311" y="454365"/>
                </a:lnTo>
                <a:lnTo>
                  <a:pt x="4211761" y="456717"/>
                </a:lnTo>
                <a:lnTo>
                  <a:pt x="4213129" y="458757"/>
                </a:lnTo>
                <a:lnTo>
                  <a:pt x="4213263" y="458933"/>
                </a:lnTo>
                <a:lnTo>
                  <a:pt x="4215746" y="460929"/>
                </a:lnTo>
                <a:lnTo>
                  <a:pt x="4217218" y="462036"/>
                </a:lnTo>
                <a:lnTo>
                  <a:pt x="4218529" y="462892"/>
                </a:lnTo>
                <a:lnTo>
                  <a:pt x="4214920" y="464238"/>
                </a:lnTo>
                <a:lnTo>
                  <a:pt x="4211311" y="464238"/>
                </a:lnTo>
                <a:lnTo>
                  <a:pt x="4207701" y="462892"/>
                </a:lnTo>
                <a:lnTo>
                  <a:pt x="4204608" y="462892"/>
                </a:lnTo>
                <a:lnTo>
                  <a:pt x="4201514" y="464238"/>
                </a:lnTo>
                <a:lnTo>
                  <a:pt x="4198421" y="466033"/>
                </a:lnTo>
                <a:lnTo>
                  <a:pt x="4195843" y="468277"/>
                </a:lnTo>
                <a:lnTo>
                  <a:pt x="4194543" y="470162"/>
                </a:lnTo>
                <a:lnTo>
                  <a:pt x="4194021" y="471034"/>
                </a:lnTo>
                <a:lnTo>
                  <a:pt x="4194021" y="470008"/>
                </a:lnTo>
                <a:lnTo>
                  <a:pt x="4194528" y="468495"/>
                </a:lnTo>
                <a:lnTo>
                  <a:pt x="4195542" y="466982"/>
                </a:lnTo>
                <a:lnTo>
                  <a:pt x="4195542" y="464469"/>
                </a:lnTo>
                <a:lnTo>
                  <a:pt x="4195542" y="462442"/>
                </a:lnTo>
                <a:lnTo>
                  <a:pt x="4195175" y="461347"/>
                </a:lnTo>
                <a:lnTo>
                  <a:pt x="4194296" y="460199"/>
                </a:lnTo>
                <a:lnTo>
                  <a:pt x="4194533" y="460180"/>
                </a:lnTo>
                <a:lnTo>
                  <a:pt x="4194021" y="459416"/>
                </a:lnTo>
                <a:lnTo>
                  <a:pt x="4199583" y="458903"/>
                </a:lnTo>
                <a:lnTo>
                  <a:pt x="4204130" y="457390"/>
                </a:lnTo>
                <a:lnTo>
                  <a:pt x="4207157" y="454877"/>
                </a:lnTo>
                <a:close/>
                <a:moveTo>
                  <a:pt x="3569002" y="424589"/>
                </a:moveTo>
                <a:lnTo>
                  <a:pt x="3570016" y="429617"/>
                </a:lnTo>
                <a:lnTo>
                  <a:pt x="3572044" y="434668"/>
                </a:lnTo>
                <a:lnTo>
                  <a:pt x="3575071" y="440233"/>
                </a:lnTo>
                <a:lnTo>
                  <a:pt x="3580125" y="448311"/>
                </a:lnTo>
                <a:lnTo>
                  <a:pt x="3580125" y="449052"/>
                </a:lnTo>
                <a:lnTo>
                  <a:pt x="3580398" y="449483"/>
                </a:lnTo>
                <a:lnTo>
                  <a:pt x="3580398" y="451474"/>
                </a:lnTo>
                <a:lnTo>
                  <a:pt x="3577874" y="456450"/>
                </a:lnTo>
                <a:lnTo>
                  <a:pt x="3577369" y="459934"/>
                </a:lnTo>
                <a:lnTo>
                  <a:pt x="3577828" y="466266"/>
                </a:lnTo>
                <a:lnTo>
                  <a:pt x="3580125" y="469008"/>
                </a:lnTo>
                <a:lnTo>
                  <a:pt x="3589728" y="476086"/>
                </a:lnTo>
                <a:lnTo>
                  <a:pt x="3593262" y="480626"/>
                </a:lnTo>
                <a:lnTo>
                  <a:pt x="3593297" y="481045"/>
                </a:lnTo>
                <a:lnTo>
                  <a:pt x="3593525" y="481334"/>
                </a:lnTo>
                <a:lnTo>
                  <a:pt x="3594029" y="487306"/>
                </a:lnTo>
                <a:lnTo>
                  <a:pt x="3593525" y="493279"/>
                </a:lnTo>
                <a:lnTo>
                  <a:pt x="3592011" y="498753"/>
                </a:lnTo>
                <a:lnTo>
                  <a:pt x="3590496" y="502237"/>
                </a:lnTo>
                <a:lnTo>
                  <a:pt x="3590496" y="503240"/>
                </a:lnTo>
                <a:lnTo>
                  <a:pt x="3592755" y="502348"/>
                </a:lnTo>
                <a:lnTo>
                  <a:pt x="3593769" y="501835"/>
                </a:lnTo>
                <a:lnTo>
                  <a:pt x="3595782" y="501322"/>
                </a:lnTo>
                <a:lnTo>
                  <a:pt x="3597810" y="500322"/>
                </a:lnTo>
                <a:lnTo>
                  <a:pt x="3600329" y="501322"/>
                </a:lnTo>
                <a:lnTo>
                  <a:pt x="3606905" y="502836"/>
                </a:lnTo>
                <a:lnTo>
                  <a:pt x="3608411" y="504349"/>
                </a:lnTo>
                <a:lnTo>
                  <a:pt x="3610439" y="503349"/>
                </a:lnTo>
                <a:lnTo>
                  <a:pt x="3616001" y="505862"/>
                </a:lnTo>
                <a:lnTo>
                  <a:pt x="3625097" y="512940"/>
                </a:lnTo>
                <a:lnTo>
                  <a:pt x="3626360" y="514200"/>
                </a:lnTo>
                <a:lnTo>
                  <a:pt x="3627855" y="515673"/>
                </a:lnTo>
                <a:lnTo>
                  <a:pt x="3628865" y="517166"/>
                </a:lnTo>
                <a:lnTo>
                  <a:pt x="3628359" y="521148"/>
                </a:lnTo>
                <a:lnTo>
                  <a:pt x="3627350" y="524632"/>
                </a:lnTo>
                <a:lnTo>
                  <a:pt x="3625330" y="526622"/>
                </a:lnTo>
                <a:lnTo>
                  <a:pt x="3616243" y="530106"/>
                </a:lnTo>
                <a:lnTo>
                  <a:pt x="3616008" y="530095"/>
                </a:lnTo>
                <a:lnTo>
                  <a:pt x="3616001" y="530098"/>
                </a:lnTo>
                <a:lnTo>
                  <a:pt x="3605597" y="529620"/>
                </a:lnTo>
                <a:lnTo>
                  <a:pt x="3600088" y="531102"/>
                </a:lnTo>
                <a:lnTo>
                  <a:pt x="3600029" y="531067"/>
                </a:lnTo>
                <a:lnTo>
                  <a:pt x="3599822" y="531123"/>
                </a:lnTo>
                <a:lnTo>
                  <a:pt x="3594768" y="528097"/>
                </a:lnTo>
                <a:lnTo>
                  <a:pt x="3588207" y="526071"/>
                </a:lnTo>
                <a:lnTo>
                  <a:pt x="3582258" y="524238"/>
                </a:lnTo>
                <a:lnTo>
                  <a:pt x="3581913" y="524134"/>
                </a:lnTo>
                <a:lnTo>
                  <a:pt x="3575855" y="523139"/>
                </a:lnTo>
                <a:lnTo>
                  <a:pt x="3572321" y="522144"/>
                </a:lnTo>
                <a:lnTo>
                  <a:pt x="3572232" y="522074"/>
                </a:lnTo>
                <a:lnTo>
                  <a:pt x="3572044" y="522019"/>
                </a:lnTo>
                <a:lnTo>
                  <a:pt x="3567179" y="518144"/>
                </a:lnTo>
                <a:lnTo>
                  <a:pt x="3564748" y="517664"/>
                </a:lnTo>
                <a:lnTo>
                  <a:pt x="3561719" y="518162"/>
                </a:lnTo>
                <a:lnTo>
                  <a:pt x="3556166" y="520153"/>
                </a:lnTo>
                <a:lnTo>
                  <a:pt x="3547079" y="521646"/>
                </a:lnTo>
                <a:lnTo>
                  <a:pt x="3528904" y="528115"/>
                </a:lnTo>
                <a:lnTo>
                  <a:pt x="3522846" y="529608"/>
                </a:lnTo>
                <a:lnTo>
                  <a:pt x="3522535" y="529608"/>
                </a:lnTo>
                <a:lnTo>
                  <a:pt x="3522525" y="529611"/>
                </a:lnTo>
                <a:lnTo>
                  <a:pt x="3515442" y="529611"/>
                </a:lnTo>
                <a:lnTo>
                  <a:pt x="3509388" y="528097"/>
                </a:lnTo>
                <a:lnTo>
                  <a:pt x="3505854" y="526071"/>
                </a:lnTo>
                <a:lnTo>
                  <a:pt x="3503319" y="522019"/>
                </a:lnTo>
                <a:lnTo>
                  <a:pt x="3502305" y="520506"/>
                </a:lnTo>
                <a:lnTo>
                  <a:pt x="3501307" y="518505"/>
                </a:lnTo>
                <a:lnTo>
                  <a:pt x="3503319" y="515453"/>
                </a:lnTo>
                <a:lnTo>
                  <a:pt x="3504333" y="514966"/>
                </a:lnTo>
                <a:lnTo>
                  <a:pt x="3509388" y="515967"/>
                </a:lnTo>
                <a:lnTo>
                  <a:pt x="3512922" y="514453"/>
                </a:lnTo>
                <a:lnTo>
                  <a:pt x="3512922" y="510914"/>
                </a:lnTo>
                <a:lnTo>
                  <a:pt x="3511908" y="501322"/>
                </a:lnTo>
                <a:lnTo>
                  <a:pt x="3512922" y="496783"/>
                </a:lnTo>
                <a:lnTo>
                  <a:pt x="3516456" y="497296"/>
                </a:lnTo>
                <a:lnTo>
                  <a:pt x="3522525" y="501835"/>
                </a:lnTo>
                <a:lnTo>
                  <a:pt x="3528071" y="502836"/>
                </a:lnTo>
                <a:lnTo>
                  <a:pt x="3532619" y="501835"/>
                </a:lnTo>
                <a:lnTo>
                  <a:pt x="3536675" y="498296"/>
                </a:lnTo>
                <a:lnTo>
                  <a:pt x="3539702" y="493244"/>
                </a:lnTo>
                <a:lnTo>
                  <a:pt x="3538181" y="489217"/>
                </a:lnTo>
                <a:lnTo>
                  <a:pt x="3535661" y="471547"/>
                </a:lnTo>
                <a:lnTo>
                  <a:pt x="3538181" y="469008"/>
                </a:lnTo>
                <a:lnTo>
                  <a:pt x="3538688" y="465982"/>
                </a:lnTo>
                <a:lnTo>
                  <a:pt x="3538688" y="462992"/>
                </a:lnTo>
                <a:lnTo>
                  <a:pt x="3538495" y="462423"/>
                </a:lnTo>
                <a:lnTo>
                  <a:pt x="3536981" y="460432"/>
                </a:lnTo>
                <a:lnTo>
                  <a:pt x="3534457" y="459934"/>
                </a:lnTo>
                <a:lnTo>
                  <a:pt x="3531933" y="459934"/>
                </a:lnTo>
                <a:lnTo>
                  <a:pt x="3528904" y="460432"/>
                </a:lnTo>
                <a:lnTo>
                  <a:pt x="3529664" y="459233"/>
                </a:lnTo>
                <a:lnTo>
                  <a:pt x="3528578" y="459416"/>
                </a:lnTo>
                <a:lnTo>
                  <a:pt x="3533633" y="451338"/>
                </a:lnTo>
                <a:lnTo>
                  <a:pt x="3535154" y="448824"/>
                </a:lnTo>
                <a:lnTo>
                  <a:pt x="3538181" y="446285"/>
                </a:lnTo>
                <a:lnTo>
                  <a:pt x="3543236" y="443259"/>
                </a:lnTo>
                <a:lnTo>
                  <a:pt x="3544757" y="441233"/>
                </a:lnTo>
                <a:lnTo>
                  <a:pt x="3551317" y="431128"/>
                </a:lnTo>
                <a:lnTo>
                  <a:pt x="3553345" y="428616"/>
                </a:lnTo>
                <a:lnTo>
                  <a:pt x="3557386" y="427615"/>
                </a:lnTo>
                <a:lnTo>
                  <a:pt x="3561934" y="427615"/>
                </a:lnTo>
                <a:lnTo>
                  <a:pt x="3565468" y="427102"/>
                </a:lnTo>
                <a:close/>
                <a:moveTo>
                  <a:pt x="3580632" y="390736"/>
                </a:moveTo>
                <a:lnTo>
                  <a:pt x="3581527" y="392080"/>
                </a:lnTo>
                <a:lnTo>
                  <a:pt x="3581896" y="391765"/>
                </a:lnTo>
                <a:lnTo>
                  <a:pt x="3588949" y="402300"/>
                </a:lnTo>
                <a:lnTo>
                  <a:pt x="3603560" y="416848"/>
                </a:lnTo>
                <a:lnTo>
                  <a:pt x="3604639" y="420074"/>
                </a:lnTo>
                <a:lnTo>
                  <a:pt x="3606398" y="419025"/>
                </a:lnTo>
                <a:lnTo>
                  <a:pt x="3608411" y="416998"/>
                </a:lnTo>
                <a:lnTo>
                  <a:pt x="3609932" y="415485"/>
                </a:lnTo>
                <a:lnTo>
                  <a:pt x="3612959" y="414972"/>
                </a:lnTo>
                <a:lnTo>
                  <a:pt x="3616001" y="415998"/>
                </a:lnTo>
                <a:lnTo>
                  <a:pt x="3616699" y="416695"/>
                </a:lnTo>
                <a:lnTo>
                  <a:pt x="3617161" y="416848"/>
                </a:lnTo>
                <a:lnTo>
                  <a:pt x="3619680" y="419356"/>
                </a:lnTo>
                <a:lnTo>
                  <a:pt x="3621695" y="422366"/>
                </a:lnTo>
                <a:lnTo>
                  <a:pt x="3622200" y="425377"/>
                </a:lnTo>
                <a:lnTo>
                  <a:pt x="3620185" y="428888"/>
                </a:lnTo>
                <a:lnTo>
                  <a:pt x="3614642" y="434407"/>
                </a:lnTo>
                <a:lnTo>
                  <a:pt x="3614139" y="437918"/>
                </a:lnTo>
                <a:lnTo>
                  <a:pt x="3615420" y="440472"/>
                </a:lnTo>
                <a:lnTo>
                  <a:pt x="3616493" y="440746"/>
                </a:lnTo>
                <a:lnTo>
                  <a:pt x="3619028" y="439720"/>
                </a:lnTo>
                <a:lnTo>
                  <a:pt x="3621040" y="438720"/>
                </a:lnTo>
                <a:lnTo>
                  <a:pt x="3629138" y="430128"/>
                </a:lnTo>
                <a:lnTo>
                  <a:pt x="3633685" y="427615"/>
                </a:lnTo>
                <a:lnTo>
                  <a:pt x="3634309" y="428656"/>
                </a:lnTo>
                <a:lnTo>
                  <a:pt x="3634794" y="428387"/>
                </a:lnTo>
                <a:lnTo>
                  <a:pt x="3636306" y="430895"/>
                </a:lnTo>
                <a:lnTo>
                  <a:pt x="3633282" y="437918"/>
                </a:lnTo>
                <a:lnTo>
                  <a:pt x="3634139" y="439197"/>
                </a:lnTo>
                <a:lnTo>
                  <a:pt x="3635191" y="439720"/>
                </a:lnTo>
                <a:lnTo>
                  <a:pt x="3635381" y="439966"/>
                </a:lnTo>
                <a:lnTo>
                  <a:pt x="3636306" y="440426"/>
                </a:lnTo>
                <a:lnTo>
                  <a:pt x="3641344" y="446949"/>
                </a:lnTo>
                <a:lnTo>
                  <a:pt x="3641478" y="447617"/>
                </a:lnTo>
                <a:lnTo>
                  <a:pt x="3646822" y="438720"/>
                </a:lnTo>
                <a:lnTo>
                  <a:pt x="3658944" y="434668"/>
                </a:lnTo>
                <a:lnTo>
                  <a:pt x="3671574" y="433667"/>
                </a:lnTo>
                <a:lnTo>
                  <a:pt x="3677643" y="428102"/>
                </a:lnTo>
                <a:lnTo>
                  <a:pt x="3680669" y="424075"/>
                </a:lnTo>
                <a:lnTo>
                  <a:pt x="3687230" y="422564"/>
                </a:lnTo>
                <a:lnTo>
                  <a:pt x="3693806" y="424589"/>
                </a:lnTo>
                <a:lnTo>
                  <a:pt x="3696833" y="427102"/>
                </a:lnTo>
                <a:lnTo>
                  <a:pt x="3696843" y="427117"/>
                </a:lnTo>
                <a:lnTo>
                  <a:pt x="3697769" y="427885"/>
                </a:lnTo>
                <a:lnTo>
                  <a:pt x="3698377" y="428793"/>
                </a:lnTo>
                <a:lnTo>
                  <a:pt x="3703915" y="430641"/>
                </a:lnTo>
                <a:lnTo>
                  <a:pt x="3704364" y="431245"/>
                </a:lnTo>
                <a:lnTo>
                  <a:pt x="3704822" y="431397"/>
                </a:lnTo>
                <a:lnTo>
                  <a:pt x="3706332" y="433403"/>
                </a:lnTo>
                <a:lnTo>
                  <a:pt x="3707844" y="441931"/>
                </a:lnTo>
                <a:lnTo>
                  <a:pt x="3708355" y="443458"/>
                </a:lnTo>
                <a:lnTo>
                  <a:pt x="3709462" y="441233"/>
                </a:lnTo>
                <a:lnTo>
                  <a:pt x="3713011" y="424075"/>
                </a:lnTo>
                <a:lnTo>
                  <a:pt x="3716038" y="422050"/>
                </a:lnTo>
                <a:lnTo>
                  <a:pt x="3719572" y="421049"/>
                </a:lnTo>
                <a:lnTo>
                  <a:pt x="3723612" y="419025"/>
                </a:lnTo>
                <a:lnTo>
                  <a:pt x="3730695" y="412459"/>
                </a:lnTo>
                <a:lnTo>
                  <a:pt x="3734736" y="410944"/>
                </a:lnTo>
                <a:lnTo>
                  <a:pt x="3735174" y="411974"/>
                </a:lnTo>
                <a:lnTo>
                  <a:pt x="3735554" y="411832"/>
                </a:lnTo>
                <a:lnTo>
                  <a:pt x="3737064" y="415343"/>
                </a:lnTo>
                <a:lnTo>
                  <a:pt x="3737569" y="419356"/>
                </a:lnTo>
                <a:lnTo>
                  <a:pt x="3738576" y="424373"/>
                </a:lnTo>
                <a:lnTo>
                  <a:pt x="3740590" y="427885"/>
                </a:lnTo>
                <a:lnTo>
                  <a:pt x="3749156" y="440426"/>
                </a:lnTo>
                <a:lnTo>
                  <a:pt x="3749156" y="440649"/>
                </a:lnTo>
                <a:lnTo>
                  <a:pt x="3750392" y="439720"/>
                </a:lnTo>
                <a:lnTo>
                  <a:pt x="3749885" y="435694"/>
                </a:lnTo>
                <a:lnTo>
                  <a:pt x="3747366" y="428616"/>
                </a:lnTo>
                <a:lnTo>
                  <a:pt x="3747366" y="427102"/>
                </a:lnTo>
                <a:lnTo>
                  <a:pt x="3747366" y="422050"/>
                </a:lnTo>
                <a:lnTo>
                  <a:pt x="3747366" y="421364"/>
                </a:lnTo>
                <a:lnTo>
                  <a:pt x="3746134" y="421364"/>
                </a:lnTo>
                <a:lnTo>
                  <a:pt x="3744622" y="421364"/>
                </a:lnTo>
                <a:lnTo>
                  <a:pt x="3744344" y="420536"/>
                </a:lnTo>
                <a:lnTo>
                  <a:pt x="3743832" y="420536"/>
                </a:lnTo>
                <a:lnTo>
                  <a:pt x="3743325" y="419025"/>
                </a:lnTo>
                <a:lnTo>
                  <a:pt x="3743325" y="418024"/>
                </a:lnTo>
                <a:lnTo>
                  <a:pt x="3744339" y="415485"/>
                </a:lnTo>
                <a:lnTo>
                  <a:pt x="3745338" y="409945"/>
                </a:lnTo>
                <a:lnTo>
                  <a:pt x="3747366" y="405894"/>
                </a:lnTo>
                <a:lnTo>
                  <a:pt x="3750392" y="402354"/>
                </a:lnTo>
                <a:lnTo>
                  <a:pt x="3754940" y="399328"/>
                </a:lnTo>
                <a:lnTo>
                  <a:pt x="3759488" y="398815"/>
                </a:lnTo>
                <a:lnTo>
                  <a:pt x="3763022" y="399840"/>
                </a:lnTo>
                <a:lnTo>
                  <a:pt x="3763459" y="400707"/>
                </a:lnTo>
                <a:lnTo>
                  <a:pt x="3763766" y="400795"/>
                </a:lnTo>
                <a:lnTo>
                  <a:pt x="3765781" y="404808"/>
                </a:lnTo>
                <a:lnTo>
                  <a:pt x="3766286" y="410327"/>
                </a:lnTo>
                <a:lnTo>
                  <a:pt x="3765781" y="410828"/>
                </a:lnTo>
                <a:lnTo>
                  <a:pt x="3763766" y="413337"/>
                </a:lnTo>
                <a:lnTo>
                  <a:pt x="3763325" y="415969"/>
                </a:lnTo>
                <a:lnTo>
                  <a:pt x="3765050" y="416998"/>
                </a:lnTo>
                <a:lnTo>
                  <a:pt x="3768077" y="415485"/>
                </a:lnTo>
                <a:lnTo>
                  <a:pt x="3769091" y="412973"/>
                </a:lnTo>
                <a:lnTo>
                  <a:pt x="3770105" y="410944"/>
                </a:lnTo>
                <a:lnTo>
                  <a:pt x="3771119" y="409433"/>
                </a:lnTo>
                <a:lnTo>
                  <a:pt x="3773639" y="408920"/>
                </a:lnTo>
                <a:lnTo>
                  <a:pt x="3775160" y="409945"/>
                </a:lnTo>
                <a:lnTo>
                  <a:pt x="3777172" y="411458"/>
                </a:lnTo>
                <a:lnTo>
                  <a:pt x="3778693" y="411946"/>
                </a:lnTo>
                <a:lnTo>
                  <a:pt x="3781213" y="411946"/>
                </a:lnTo>
                <a:lnTo>
                  <a:pt x="3785761" y="409433"/>
                </a:lnTo>
                <a:lnTo>
                  <a:pt x="3787789" y="409433"/>
                </a:lnTo>
                <a:lnTo>
                  <a:pt x="3790816" y="410944"/>
                </a:lnTo>
                <a:lnTo>
                  <a:pt x="3791379" y="411784"/>
                </a:lnTo>
                <a:lnTo>
                  <a:pt x="3791474" y="411832"/>
                </a:lnTo>
                <a:lnTo>
                  <a:pt x="3793489" y="414842"/>
                </a:lnTo>
                <a:lnTo>
                  <a:pt x="3793993" y="418855"/>
                </a:lnTo>
                <a:lnTo>
                  <a:pt x="3793112" y="421926"/>
                </a:lnTo>
                <a:lnTo>
                  <a:pt x="3796378" y="423562"/>
                </a:lnTo>
                <a:lnTo>
                  <a:pt x="3796519" y="424127"/>
                </a:lnTo>
                <a:lnTo>
                  <a:pt x="3797015" y="424373"/>
                </a:lnTo>
                <a:lnTo>
                  <a:pt x="3798025" y="428387"/>
                </a:lnTo>
                <a:lnTo>
                  <a:pt x="3798025" y="433906"/>
                </a:lnTo>
                <a:lnTo>
                  <a:pt x="3800039" y="438420"/>
                </a:lnTo>
                <a:lnTo>
                  <a:pt x="3800831" y="439997"/>
                </a:lnTo>
                <a:lnTo>
                  <a:pt x="3801940" y="440746"/>
                </a:lnTo>
                <a:lnTo>
                  <a:pt x="3802431" y="439233"/>
                </a:lnTo>
                <a:lnTo>
                  <a:pt x="3805980" y="437206"/>
                </a:lnTo>
                <a:lnTo>
                  <a:pt x="3809514" y="437694"/>
                </a:lnTo>
                <a:lnTo>
                  <a:pt x="3811527" y="439233"/>
                </a:lnTo>
                <a:lnTo>
                  <a:pt x="3811851" y="439716"/>
                </a:lnTo>
                <a:lnTo>
                  <a:pt x="3812131" y="439925"/>
                </a:lnTo>
                <a:lnTo>
                  <a:pt x="3813138" y="441430"/>
                </a:lnTo>
                <a:lnTo>
                  <a:pt x="3813641" y="444943"/>
                </a:lnTo>
                <a:lnTo>
                  <a:pt x="3814650" y="451966"/>
                </a:lnTo>
                <a:lnTo>
                  <a:pt x="3813641" y="455477"/>
                </a:lnTo>
                <a:lnTo>
                  <a:pt x="3812633" y="457986"/>
                </a:lnTo>
                <a:lnTo>
                  <a:pt x="3810114" y="458487"/>
                </a:lnTo>
                <a:lnTo>
                  <a:pt x="3805580" y="456481"/>
                </a:lnTo>
                <a:lnTo>
                  <a:pt x="3803061" y="457986"/>
                </a:lnTo>
                <a:lnTo>
                  <a:pt x="3800542" y="461497"/>
                </a:lnTo>
                <a:lnTo>
                  <a:pt x="3798025" y="468019"/>
                </a:lnTo>
                <a:lnTo>
                  <a:pt x="3797520" y="475043"/>
                </a:lnTo>
                <a:lnTo>
                  <a:pt x="3799404" y="478795"/>
                </a:lnTo>
                <a:lnTo>
                  <a:pt x="3799404" y="478113"/>
                </a:lnTo>
                <a:lnTo>
                  <a:pt x="3799679" y="479343"/>
                </a:lnTo>
                <a:lnTo>
                  <a:pt x="3800039" y="480060"/>
                </a:lnTo>
                <a:lnTo>
                  <a:pt x="3800039" y="478555"/>
                </a:lnTo>
                <a:lnTo>
                  <a:pt x="3801046" y="483070"/>
                </a:lnTo>
                <a:lnTo>
                  <a:pt x="3797015" y="484575"/>
                </a:lnTo>
                <a:lnTo>
                  <a:pt x="3791979" y="484072"/>
                </a:lnTo>
                <a:lnTo>
                  <a:pt x="3789962" y="483571"/>
                </a:lnTo>
                <a:lnTo>
                  <a:pt x="3789866" y="483284"/>
                </a:lnTo>
                <a:lnTo>
                  <a:pt x="3789295" y="483139"/>
                </a:lnTo>
                <a:lnTo>
                  <a:pt x="3788805" y="481631"/>
                </a:lnTo>
                <a:lnTo>
                  <a:pt x="3784926" y="479056"/>
                </a:lnTo>
                <a:lnTo>
                  <a:pt x="3783414" y="478555"/>
                </a:lnTo>
                <a:lnTo>
                  <a:pt x="3781399" y="480060"/>
                </a:lnTo>
                <a:lnTo>
                  <a:pt x="3770819" y="499625"/>
                </a:lnTo>
                <a:lnTo>
                  <a:pt x="3766286" y="503136"/>
                </a:lnTo>
                <a:lnTo>
                  <a:pt x="3763766" y="508154"/>
                </a:lnTo>
                <a:lnTo>
                  <a:pt x="3761750" y="509156"/>
                </a:lnTo>
                <a:lnTo>
                  <a:pt x="3759233" y="509156"/>
                </a:lnTo>
                <a:lnTo>
                  <a:pt x="3756713" y="509156"/>
                </a:lnTo>
                <a:lnTo>
                  <a:pt x="3750667" y="512167"/>
                </a:lnTo>
                <a:lnTo>
                  <a:pt x="3748148" y="514674"/>
                </a:lnTo>
                <a:lnTo>
                  <a:pt x="3747141" y="517183"/>
                </a:lnTo>
                <a:lnTo>
                  <a:pt x="3745126" y="518688"/>
                </a:lnTo>
                <a:lnTo>
                  <a:pt x="3724470" y="529725"/>
                </a:lnTo>
                <a:lnTo>
                  <a:pt x="3700288" y="549290"/>
                </a:lnTo>
                <a:lnTo>
                  <a:pt x="3696257" y="551298"/>
                </a:lnTo>
                <a:lnTo>
                  <a:pt x="3695738" y="551104"/>
                </a:lnTo>
                <a:lnTo>
                  <a:pt x="3695327" y="551307"/>
                </a:lnTo>
                <a:lnTo>
                  <a:pt x="3691286" y="549794"/>
                </a:lnTo>
                <a:lnTo>
                  <a:pt x="3687230" y="543742"/>
                </a:lnTo>
                <a:lnTo>
                  <a:pt x="3681683" y="539689"/>
                </a:lnTo>
                <a:lnTo>
                  <a:pt x="3674600" y="535663"/>
                </a:lnTo>
                <a:lnTo>
                  <a:pt x="3664506" y="532637"/>
                </a:lnTo>
                <a:lnTo>
                  <a:pt x="3653889" y="526584"/>
                </a:lnTo>
                <a:lnTo>
                  <a:pt x="3652875" y="526071"/>
                </a:lnTo>
                <a:lnTo>
                  <a:pt x="3649342" y="525071"/>
                </a:lnTo>
                <a:lnTo>
                  <a:pt x="3644287" y="523532"/>
                </a:lnTo>
                <a:lnTo>
                  <a:pt x="3639739" y="521019"/>
                </a:lnTo>
                <a:lnTo>
                  <a:pt x="3636712" y="518505"/>
                </a:lnTo>
                <a:lnTo>
                  <a:pt x="3636712" y="517992"/>
                </a:lnTo>
                <a:lnTo>
                  <a:pt x="3638233" y="516967"/>
                </a:lnTo>
                <a:lnTo>
                  <a:pt x="3637726" y="515967"/>
                </a:lnTo>
                <a:lnTo>
                  <a:pt x="3636727" y="515461"/>
                </a:lnTo>
                <a:lnTo>
                  <a:pt x="3636025" y="515321"/>
                </a:lnTo>
                <a:lnTo>
                  <a:pt x="3634177" y="514966"/>
                </a:lnTo>
                <a:lnTo>
                  <a:pt x="3633685" y="514453"/>
                </a:lnTo>
                <a:lnTo>
                  <a:pt x="3624083" y="506375"/>
                </a:lnTo>
                <a:lnTo>
                  <a:pt x="3618014" y="502348"/>
                </a:lnTo>
                <a:lnTo>
                  <a:pt x="3616001" y="501322"/>
                </a:lnTo>
                <a:lnTo>
                  <a:pt x="3613466" y="497296"/>
                </a:lnTo>
                <a:lnTo>
                  <a:pt x="3612987" y="496328"/>
                </a:lnTo>
                <a:lnTo>
                  <a:pt x="3610108" y="495612"/>
                </a:lnTo>
                <a:lnTo>
                  <a:pt x="3605070" y="494608"/>
                </a:lnTo>
                <a:lnTo>
                  <a:pt x="3604637" y="494423"/>
                </a:lnTo>
                <a:lnTo>
                  <a:pt x="3603863" y="494270"/>
                </a:lnTo>
                <a:lnTo>
                  <a:pt x="3600329" y="492731"/>
                </a:lnTo>
                <a:lnTo>
                  <a:pt x="3598808" y="488704"/>
                </a:lnTo>
                <a:lnTo>
                  <a:pt x="3597810" y="474573"/>
                </a:lnTo>
                <a:lnTo>
                  <a:pt x="3597303" y="471034"/>
                </a:lnTo>
                <a:lnTo>
                  <a:pt x="3596289" y="470521"/>
                </a:lnTo>
                <a:lnTo>
                  <a:pt x="3593769" y="469008"/>
                </a:lnTo>
                <a:lnTo>
                  <a:pt x="3593262" y="468008"/>
                </a:lnTo>
                <a:lnTo>
                  <a:pt x="3588207" y="461929"/>
                </a:lnTo>
                <a:lnTo>
                  <a:pt x="3586686" y="458903"/>
                </a:lnTo>
                <a:lnTo>
                  <a:pt x="3581631" y="436693"/>
                </a:lnTo>
                <a:lnTo>
                  <a:pt x="3581631" y="432669"/>
                </a:lnTo>
                <a:lnTo>
                  <a:pt x="3581128" y="431142"/>
                </a:lnTo>
                <a:lnTo>
                  <a:pt x="3580384" y="430895"/>
                </a:lnTo>
                <a:lnTo>
                  <a:pt x="3580292" y="430526"/>
                </a:lnTo>
                <a:lnTo>
                  <a:pt x="3579111" y="430128"/>
                </a:lnTo>
                <a:lnTo>
                  <a:pt x="3578604" y="428102"/>
                </a:lnTo>
                <a:lnTo>
                  <a:pt x="3579111" y="425590"/>
                </a:lnTo>
                <a:lnTo>
                  <a:pt x="3579111" y="424075"/>
                </a:lnTo>
                <a:lnTo>
                  <a:pt x="3580632" y="422050"/>
                </a:lnTo>
                <a:lnTo>
                  <a:pt x="3581631" y="420536"/>
                </a:lnTo>
                <a:lnTo>
                  <a:pt x="3576085" y="414972"/>
                </a:lnTo>
                <a:lnTo>
                  <a:pt x="3574564" y="411458"/>
                </a:lnTo>
                <a:lnTo>
                  <a:pt x="3573042" y="406893"/>
                </a:lnTo>
                <a:lnTo>
                  <a:pt x="3574057" y="401867"/>
                </a:lnTo>
                <a:lnTo>
                  <a:pt x="3575071" y="397301"/>
                </a:lnTo>
                <a:lnTo>
                  <a:pt x="3577083" y="393787"/>
                </a:lnTo>
                <a:close/>
                <a:moveTo>
                  <a:pt x="4885229" y="362986"/>
                </a:moveTo>
                <a:lnTo>
                  <a:pt x="4887749" y="364500"/>
                </a:lnTo>
                <a:lnTo>
                  <a:pt x="4887749" y="366012"/>
                </a:lnTo>
                <a:lnTo>
                  <a:pt x="4887242" y="368013"/>
                </a:lnTo>
                <a:lnTo>
                  <a:pt x="4886735" y="369040"/>
                </a:lnTo>
                <a:lnTo>
                  <a:pt x="4885229" y="374091"/>
                </a:lnTo>
                <a:lnTo>
                  <a:pt x="4881173" y="383683"/>
                </a:lnTo>
                <a:lnTo>
                  <a:pt x="4878146" y="389224"/>
                </a:lnTo>
                <a:lnTo>
                  <a:pt x="4878146" y="396301"/>
                </a:lnTo>
                <a:lnTo>
                  <a:pt x="4877639" y="399328"/>
                </a:lnTo>
                <a:lnTo>
                  <a:pt x="4876625" y="401353"/>
                </a:lnTo>
                <a:lnTo>
                  <a:pt x="4876477" y="401391"/>
                </a:lnTo>
                <a:lnTo>
                  <a:pt x="4876040" y="402291"/>
                </a:lnTo>
                <a:lnTo>
                  <a:pt x="4874056" y="402802"/>
                </a:lnTo>
                <a:lnTo>
                  <a:pt x="4872072" y="403312"/>
                </a:lnTo>
                <a:lnTo>
                  <a:pt x="4871576" y="403823"/>
                </a:lnTo>
                <a:lnTo>
                  <a:pt x="4871107" y="403823"/>
                </a:lnTo>
                <a:lnTo>
                  <a:pt x="4870291" y="405447"/>
                </a:lnTo>
                <a:lnTo>
                  <a:pt x="4868600" y="408928"/>
                </a:lnTo>
                <a:lnTo>
                  <a:pt x="4864632" y="416076"/>
                </a:lnTo>
                <a:lnTo>
                  <a:pt x="4861160" y="420160"/>
                </a:lnTo>
                <a:lnTo>
                  <a:pt x="4855704" y="428329"/>
                </a:lnTo>
                <a:lnTo>
                  <a:pt x="4853720" y="434455"/>
                </a:lnTo>
                <a:lnTo>
                  <a:pt x="4839833" y="451812"/>
                </a:lnTo>
                <a:lnTo>
                  <a:pt x="4838345" y="454365"/>
                </a:lnTo>
                <a:lnTo>
                  <a:pt x="4837849" y="453343"/>
                </a:lnTo>
                <a:lnTo>
                  <a:pt x="4837352" y="451302"/>
                </a:lnTo>
                <a:lnTo>
                  <a:pt x="4836857" y="450280"/>
                </a:lnTo>
                <a:lnTo>
                  <a:pt x="4835369" y="451302"/>
                </a:lnTo>
                <a:lnTo>
                  <a:pt x="4832393" y="453854"/>
                </a:lnTo>
                <a:lnTo>
                  <a:pt x="4831401" y="454365"/>
                </a:lnTo>
                <a:lnTo>
                  <a:pt x="4830409" y="452833"/>
                </a:lnTo>
                <a:lnTo>
                  <a:pt x="4830576" y="451976"/>
                </a:lnTo>
                <a:lnTo>
                  <a:pt x="4830148" y="451338"/>
                </a:lnTo>
                <a:lnTo>
                  <a:pt x="4830655" y="448824"/>
                </a:lnTo>
                <a:lnTo>
                  <a:pt x="4831669" y="446798"/>
                </a:lnTo>
                <a:lnTo>
                  <a:pt x="4833014" y="445882"/>
                </a:lnTo>
                <a:lnTo>
                  <a:pt x="4832393" y="443644"/>
                </a:lnTo>
                <a:lnTo>
                  <a:pt x="4832538" y="443532"/>
                </a:lnTo>
                <a:lnTo>
                  <a:pt x="4832176" y="442259"/>
                </a:lnTo>
                <a:lnTo>
                  <a:pt x="4840258" y="436182"/>
                </a:lnTo>
                <a:lnTo>
                  <a:pt x="4842778" y="432669"/>
                </a:lnTo>
                <a:lnTo>
                  <a:pt x="4843285" y="430641"/>
                </a:lnTo>
                <a:lnTo>
                  <a:pt x="4846818" y="427102"/>
                </a:lnTo>
                <a:lnTo>
                  <a:pt x="4847832" y="424589"/>
                </a:lnTo>
                <a:lnTo>
                  <a:pt x="4851873" y="415485"/>
                </a:lnTo>
                <a:lnTo>
                  <a:pt x="4853901" y="411946"/>
                </a:lnTo>
                <a:lnTo>
                  <a:pt x="4862997" y="400353"/>
                </a:lnTo>
                <a:lnTo>
                  <a:pt x="4872077" y="397301"/>
                </a:lnTo>
                <a:lnTo>
                  <a:pt x="4872155" y="397227"/>
                </a:lnTo>
                <a:lnTo>
                  <a:pt x="4874056" y="386466"/>
                </a:lnTo>
                <a:lnTo>
                  <a:pt x="4874056" y="379318"/>
                </a:lnTo>
                <a:lnTo>
                  <a:pt x="4874612" y="378746"/>
                </a:lnTo>
                <a:lnTo>
                  <a:pt x="4874612" y="378632"/>
                </a:lnTo>
                <a:lnTo>
                  <a:pt x="4875626" y="377631"/>
                </a:lnTo>
                <a:lnTo>
                  <a:pt x="4878487" y="378092"/>
                </a:lnTo>
                <a:lnTo>
                  <a:pt x="4880008" y="375744"/>
                </a:lnTo>
                <a:lnTo>
                  <a:pt x="4877032" y="369618"/>
                </a:lnTo>
                <a:lnTo>
                  <a:pt x="4878024" y="366045"/>
                </a:lnTo>
                <a:lnTo>
                  <a:pt x="4878455" y="366192"/>
                </a:lnTo>
                <a:lnTo>
                  <a:pt x="4878653" y="365501"/>
                </a:lnTo>
                <a:lnTo>
                  <a:pt x="4880174" y="366012"/>
                </a:lnTo>
                <a:lnTo>
                  <a:pt x="4880681" y="367012"/>
                </a:lnTo>
                <a:lnTo>
                  <a:pt x="4881173" y="367012"/>
                </a:lnTo>
                <a:lnTo>
                  <a:pt x="4881348" y="367190"/>
                </a:lnTo>
                <a:lnTo>
                  <a:pt x="4881992" y="365535"/>
                </a:lnTo>
                <a:lnTo>
                  <a:pt x="4882984" y="364514"/>
                </a:lnTo>
                <a:lnTo>
                  <a:pt x="4883610" y="364084"/>
                </a:lnTo>
                <a:lnTo>
                  <a:pt x="4883708" y="363987"/>
                </a:lnTo>
                <a:close/>
                <a:moveTo>
                  <a:pt x="4026780" y="353394"/>
                </a:moveTo>
                <a:lnTo>
                  <a:pt x="4027191" y="353394"/>
                </a:lnTo>
                <a:lnTo>
                  <a:pt x="4031229" y="353394"/>
                </a:lnTo>
                <a:lnTo>
                  <a:pt x="4030724" y="355918"/>
                </a:lnTo>
                <a:lnTo>
                  <a:pt x="4027695" y="359452"/>
                </a:lnTo>
                <a:lnTo>
                  <a:pt x="4027191" y="362481"/>
                </a:lnTo>
                <a:lnTo>
                  <a:pt x="4027695" y="365005"/>
                </a:lnTo>
                <a:lnTo>
                  <a:pt x="4029210" y="368034"/>
                </a:lnTo>
                <a:lnTo>
                  <a:pt x="4031229" y="372579"/>
                </a:lnTo>
                <a:lnTo>
                  <a:pt x="4030821" y="372579"/>
                </a:lnTo>
                <a:lnTo>
                  <a:pt x="4030221" y="372579"/>
                </a:lnTo>
                <a:lnTo>
                  <a:pt x="4031229" y="374599"/>
                </a:lnTo>
                <a:lnTo>
                  <a:pt x="4032744" y="377123"/>
                </a:lnTo>
                <a:lnTo>
                  <a:pt x="4033753" y="380152"/>
                </a:lnTo>
                <a:lnTo>
                  <a:pt x="4034258" y="381666"/>
                </a:lnTo>
                <a:lnTo>
                  <a:pt x="4033753" y="384695"/>
                </a:lnTo>
                <a:lnTo>
                  <a:pt x="4031734" y="385704"/>
                </a:lnTo>
                <a:lnTo>
                  <a:pt x="4031340" y="385704"/>
                </a:lnTo>
                <a:lnTo>
                  <a:pt x="4031328" y="385710"/>
                </a:lnTo>
                <a:lnTo>
                  <a:pt x="4030208" y="385710"/>
                </a:lnTo>
                <a:lnTo>
                  <a:pt x="4028200" y="386714"/>
                </a:lnTo>
                <a:lnTo>
                  <a:pt x="4027695" y="390753"/>
                </a:lnTo>
                <a:lnTo>
                  <a:pt x="4030724" y="392267"/>
                </a:lnTo>
                <a:lnTo>
                  <a:pt x="4034763" y="392772"/>
                </a:lnTo>
                <a:lnTo>
                  <a:pt x="4038802" y="395296"/>
                </a:lnTo>
                <a:lnTo>
                  <a:pt x="4033753" y="397315"/>
                </a:lnTo>
                <a:lnTo>
                  <a:pt x="4033753" y="400344"/>
                </a:lnTo>
                <a:lnTo>
                  <a:pt x="4035773" y="403878"/>
                </a:lnTo>
                <a:lnTo>
                  <a:pt x="4036783" y="409938"/>
                </a:lnTo>
                <a:lnTo>
                  <a:pt x="4036278" y="415491"/>
                </a:lnTo>
                <a:lnTo>
                  <a:pt x="4031229" y="424577"/>
                </a:lnTo>
                <a:lnTo>
                  <a:pt x="4031229" y="430130"/>
                </a:lnTo>
                <a:lnTo>
                  <a:pt x="4030821" y="429752"/>
                </a:lnTo>
                <a:lnTo>
                  <a:pt x="4030821" y="430128"/>
                </a:lnTo>
                <a:lnTo>
                  <a:pt x="4023738" y="423562"/>
                </a:lnTo>
                <a:lnTo>
                  <a:pt x="4023231" y="415998"/>
                </a:lnTo>
                <a:lnTo>
                  <a:pt x="4020712" y="409945"/>
                </a:lnTo>
                <a:lnTo>
                  <a:pt x="4017685" y="404893"/>
                </a:lnTo>
                <a:lnTo>
                  <a:pt x="4009096" y="393787"/>
                </a:lnTo>
                <a:lnTo>
                  <a:pt x="4008589" y="392761"/>
                </a:lnTo>
                <a:lnTo>
                  <a:pt x="4009096" y="390248"/>
                </a:lnTo>
                <a:lnTo>
                  <a:pt x="4011109" y="389735"/>
                </a:lnTo>
                <a:lnTo>
                  <a:pt x="4012630" y="389224"/>
                </a:lnTo>
                <a:lnTo>
                  <a:pt x="4014151" y="388223"/>
                </a:lnTo>
                <a:lnTo>
                  <a:pt x="4014151" y="386196"/>
                </a:lnTo>
                <a:lnTo>
                  <a:pt x="4012630" y="377631"/>
                </a:lnTo>
                <a:lnTo>
                  <a:pt x="4012123" y="375606"/>
                </a:lnTo>
                <a:lnTo>
                  <a:pt x="4010095" y="374579"/>
                </a:lnTo>
                <a:lnTo>
                  <a:pt x="4008082" y="372579"/>
                </a:lnTo>
                <a:lnTo>
                  <a:pt x="4006054" y="370552"/>
                </a:lnTo>
                <a:lnTo>
                  <a:pt x="4005055" y="368013"/>
                </a:lnTo>
                <a:lnTo>
                  <a:pt x="4004041" y="365501"/>
                </a:lnTo>
                <a:lnTo>
                  <a:pt x="4004501" y="365579"/>
                </a:lnTo>
                <a:lnTo>
                  <a:pt x="4004473" y="365510"/>
                </a:lnTo>
                <a:lnTo>
                  <a:pt x="4007502" y="366014"/>
                </a:lnTo>
                <a:lnTo>
                  <a:pt x="4011540" y="368034"/>
                </a:lnTo>
                <a:lnTo>
                  <a:pt x="4012838" y="368900"/>
                </a:lnTo>
                <a:lnTo>
                  <a:pt x="4014151" y="368013"/>
                </a:lnTo>
                <a:lnTo>
                  <a:pt x="4017685" y="367526"/>
                </a:lnTo>
                <a:lnTo>
                  <a:pt x="4021219" y="366012"/>
                </a:lnTo>
                <a:lnTo>
                  <a:pt x="4022740" y="363987"/>
                </a:lnTo>
                <a:lnTo>
                  <a:pt x="4023231" y="359447"/>
                </a:lnTo>
                <a:lnTo>
                  <a:pt x="4024245" y="355908"/>
                </a:lnTo>
                <a:close/>
                <a:moveTo>
                  <a:pt x="6067687" y="296286"/>
                </a:moveTo>
                <a:lnTo>
                  <a:pt x="6069186" y="296796"/>
                </a:lnTo>
                <a:lnTo>
                  <a:pt x="6069186" y="297817"/>
                </a:lnTo>
                <a:lnTo>
                  <a:pt x="6068174" y="299311"/>
                </a:lnTo>
                <a:lnTo>
                  <a:pt x="6069186" y="300333"/>
                </a:lnTo>
                <a:lnTo>
                  <a:pt x="6071211" y="302337"/>
                </a:lnTo>
                <a:lnTo>
                  <a:pt x="6079272" y="305871"/>
                </a:lnTo>
                <a:lnTo>
                  <a:pt x="6082309" y="308421"/>
                </a:lnTo>
                <a:lnTo>
                  <a:pt x="6082309" y="309407"/>
                </a:lnTo>
                <a:lnTo>
                  <a:pt x="6081822" y="311957"/>
                </a:lnTo>
                <a:lnTo>
                  <a:pt x="6080284" y="313452"/>
                </a:lnTo>
                <a:lnTo>
                  <a:pt x="6079272" y="314983"/>
                </a:lnTo>
                <a:lnTo>
                  <a:pt x="6077285" y="316477"/>
                </a:lnTo>
                <a:lnTo>
                  <a:pt x="6074248" y="318007"/>
                </a:lnTo>
                <a:lnTo>
                  <a:pt x="6073236" y="318517"/>
                </a:lnTo>
                <a:lnTo>
                  <a:pt x="6071698" y="320014"/>
                </a:lnTo>
                <a:lnTo>
                  <a:pt x="6070199" y="325079"/>
                </a:lnTo>
                <a:lnTo>
                  <a:pt x="6069186" y="327084"/>
                </a:lnTo>
                <a:lnTo>
                  <a:pt x="6067162" y="327594"/>
                </a:lnTo>
                <a:lnTo>
                  <a:pt x="6063150" y="328613"/>
                </a:lnTo>
                <a:lnTo>
                  <a:pt x="6061613" y="330110"/>
                </a:lnTo>
                <a:lnTo>
                  <a:pt x="6060600" y="334665"/>
                </a:lnTo>
                <a:lnTo>
                  <a:pt x="6061613" y="339696"/>
                </a:lnTo>
                <a:lnTo>
                  <a:pt x="6061613" y="344250"/>
                </a:lnTo>
                <a:lnTo>
                  <a:pt x="6058576" y="349792"/>
                </a:lnTo>
                <a:lnTo>
                  <a:pt x="6063150" y="347787"/>
                </a:lnTo>
                <a:lnTo>
                  <a:pt x="6066674" y="344761"/>
                </a:lnTo>
                <a:lnTo>
                  <a:pt x="6069186" y="340717"/>
                </a:lnTo>
                <a:lnTo>
                  <a:pt x="6070199" y="335684"/>
                </a:lnTo>
                <a:lnTo>
                  <a:pt x="6072711" y="333644"/>
                </a:lnTo>
                <a:lnTo>
                  <a:pt x="6077285" y="332149"/>
                </a:lnTo>
                <a:lnTo>
                  <a:pt x="6082309" y="332626"/>
                </a:lnTo>
                <a:lnTo>
                  <a:pt x="6083846" y="335684"/>
                </a:lnTo>
                <a:lnTo>
                  <a:pt x="6085834" y="346256"/>
                </a:lnTo>
                <a:lnTo>
                  <a:pt x="6086846" y="346256"/>
                </a:lnTo>
                <a:lnTo>
                  <a:pt x="6088870" y="345779"/>
                </a:lnTo>
                <a:lnTo>
                  <a:pt x="6091383" y="346766"/>
                </a:lnTo>
                <a:lnTo>
                  <a:pt x="6092920" y="350302"/>
                </a:lnTo>
                <a:lnTo>
                  <a:pt x="6091383" y="356862"/>
                </a:lnTo>
                <a:lnTo>
                  <a:pt x="6092395" y="360398"/>
                </a:lnTo>
                <a:lnTo>
                  <a:pt x="6094944" y="356351"/>
                </a:lnTo>
                <a:lnTo>
                  <a:pt x="6099481" y="353836"/>
                </a:lnTo>
                <a:lnTo>
                  <a:pt x="6104543" y="353328"/>
                </a:lnTo>
                <a:lnTo>
                  <a:pt x="6108067" y="355367"/>
                </a:lnTo>
                <a:lnTo>
                  <a:pt x="6108555" y="356862"/>
                </a:lnTo>
                <a:lnTo>
                  <a:pt x="6110092" y="362914"/>
                </a:lnTo>
                <a:lnTo>
                  <a:pt x="6111592" y="365462"/>
                </a:lnTo>
                <a:lnTo>
                  <a:pt x="6113616" y="368487"/>
                </a:lnTo>
                <a:lnTo>
                  <a:pt x="6115116" y="371513"/>
                </a:lnTo>
                <a:lnTo>
                  <a:pt x="6117666" y="377565"/>
                </a:lnTo>
                <a:lnTo>
                  <a:pt x="6119165" y="383614"/>
                </a:lnTo>
                <a:lnTo>
                  <a:pt x="6119653" y="389666"/>
                </a:lnTo>
                <a:lnTo>
                  <a:pt x="6121190" y="394220"/>
                </a:lnTo>
                <a:lnTo>
                  <a:pt x="6122202" y="394731"/>
                </a:lnTo>
                <a:lnTo>
                  <a:pt x="6121190" y="396736"/>
                </a:lnTo>
                <a:lnTo>
                  <a:pt x="6119653" y="399761"/>
                </a:lnTo>
                <a:lnTo>
                  <a:pt x="6119165" y="404316"/>
                </a:lnTo>
                <a:lnTo>
                  <a:pt x="6119165" y="411387"/>
                </a:lnTo>
                <a:lnTo>
                  <a:pt x="6120178" y="417438"/>
                </a:lnTo>
                <a:lnTo>
                  <a:pt x="6123702" y="420973"/>
                </a:lnTo>
                <a:lnTo>
                  <a:pt x="6126214" y="420464"/>
                </a:lnTo>
                <a:lnTo>
                  <a:pt x="6127751" y="423012"/>
                </a:lnTo>
                <a:lnTo>
                  <a:pt x="6129776" y="427024"/>
                </a:lnTo>
                <a:lnTo>
                  <a:pt x="6130263" y="430050"/>
                </a:lnTo>
                <a:lnTo>
                  <a:pt x="6130788" y="432089"/>
                </a:lnTo>
                <a:lnTo>
                  <a:pt x="6133788" y="436610"/>
                </a:lnTo>
                <a:lnTo>
                  <a:pt x="6134800" y="438139"/>
                </a:lnTo>
                <a:lnTo>
                  <a:pt x="6133788" y="440145"/>
                </a:lnTo>
                <a:lnTo>
                  <a:pt x="6132776" y="441675"/>
                </a:lnTo>
                <a:lnTo>
                  <a:pt x="6130263" y="444700"/>
                </a:lnTo>
                <a:lnTo>
                  <a:pt x="6126214" y="452790"/>
                </a:lnTo>
                <a:lnTo>
                  <a:pt x="6124227" y="458331"/>
                </a:lnTo>
                <a:lnTo>
                  <a:pt x="6125727" y="459861"/>
                </a:lnTo>
                <a:lnTo>
                  <a:pt x="6127751" y="462376"/>
                </a:lnTo>
                <a:lnTo>
                  <a:pt x="6128764" y="466421"/>
                </a:lnTo>
                <a:lnTo>
                  <a:pt x="6127226" y="475498"/>
                </a:lnTo>
                <a:lnTo>
                  <a:pt x="6128764" y="477504"/>
                </a:lnTo>
                <a:lnTo>
                  <a:pt x="6130788" y="481549"/>
                </a:lnTo>
                <a:lnTo>
                  <a:pt x="6131801" y="484064"/>
                </a:lnTo>
                <a:lnTo>
                  <a:pt x="6133300" y="510817"/>
                </a:lnTo>
                <a:lnTo>
                  <a:pt x="6131801" y="527984"/>
                </a:lnTo>
                <a:lnTo>
                  <a:pt x="6132776" y="531519"/>
                </a:lnTo>
                <a:lnTo>
                  <a:pt x="6134800" y="534034"/>
                </a:lnTo>
                <a:lnTo>
                  <a:pt x="6145936" y="543144"/>
                </a:lnTo>
                <a:lnTo>
                  <a:pt x="6148448" y="543144"/>
                </a:lnTo>
                <a:lnTo>
                  <a:pt x="6155497" y="549705"/>
                </a:lnTo>
                <a:lnTo>
                  <a:pt x="6159546" y="551711"/>
                </a:lnTo>
                <a:lnTo>
                  <a:pt x="6165095" y="550691"/>
                </a:lnTo>
                <a:lnTo>
                  <a:pt x="6169144" y="549705"/>
                </a:lnTo>
                <a:lnTo>
                  <a:pt x="6176718" y="545660"/>
                </a:lnTo>
                <a:lnTo>
                  <a:pt x="6182267" y="545150"/>
                </a:lnTo>
                <a:lnTo>
                  <a:pt x="6186316" y="546680"/>
                </a:lnTo>
                <a:lnTo>
                  <a:pt x="6196890" y="556776"/>
                </a:lnTo>
                <a:lnTo>
                  <a:pt x="6198427" y="557761"/>
                </a:lnTo>
                <a:lnTo>
                  <a:pt x="6201951" y="556776"/>
                </a:lnTo>
                <a:lnTo>
                  <a:pt x="6207500" y="555756"/>
                </a:lnTo>
                <a:lnTo>
                  <a:pt x="6210012" y="555756"/>
                </a:lnTo>
                <a:lnTo>
                  <a:pt x="6211550" y="558272"/>
                </a:lnTo>
                <a:lnTo>
                  <a:pt x="6210012" y="560787"/>
                </a:lnTo>
                <a:lnTo>
                  <a:pt x="6207500" y="561297"/>
                </a:lnTo>
                <a:lnTo>
                  <a:pt x="6202438" y="561297"/>
                </a:lnTo>
                <a:lnTo>
                  <a:pt x="6182754" y="592604"/>
                </a:lnTo>
                <a:lnTo>
                  <a:pt x="6181742" y="593624"/>
                </a:lnTo>
                <a:lnTo>
                  <a:pt x="6179755" y="593624"/>
                </a:lnTo>
                <a:lnTo>
                  <a:pt x="6178743" y="595630"/>
                </a:lnTo>
                <a:lnTo>
                  <a:pt x="6178218" y="599165"/>
                </a:lnTo>
                <a:lnTo>
                  <a:pt x="6178743" y="599675"/>
                </a:lnTo>
                <a:lnTo>
                  <a:pt x="6179230" y="605216"/>
                </a:lnTo>
                <a:lnTo>
                  <a:pt x="6179230" y="608241"/>
                </a:lnTo>
                <a:lnTo>
                  <a:pt x="6179230" y="609771"/>
                </a:lnTo>
                <a:lnTo>
                  <a:pt x="6178218" y="611777"/>
                </a:lnTo>
                <a:lnTo>
                  <a:pt x="6176718" y="612797"/>
                </a:lnTo>
                <a:lnTo>
                  <a:pt x="6177205" y="614326"/>
                </a:lnTo>
                <a:lnTo>
                  <a:pt x="6178743" y="615312"/>
                </a:lnTo>
                <a:lnTo>
                  <a:pt x="6179230" y="615822"/>
                </a:lnTo>
                <a:lnTo>
                  <a:pt x="6178218" y="619867"/>
                </a:lnTo>
                <a:lnTo>
                  <a:pt x="6176718" y="623912"/>
                </a:lnTo>
                <a:lnTo>
                  <a:pt x="6176718" y="632479"/>
                </a:lnTo>
                <a:lnTo>
                  <a:pt x="6178743" y="633498"/>
                </a:lnTo>
                <a:lnTo>
                  <a:pt x="6182267" y="634518"/>
                </a:lnTo>
                <a:lnTo>
                  <a:pt x="6189316" y="636014"/>
                </a:lnTo>
                <a:lnTo>
                  <a:pt x="6196890" y="634009"/>
                </a:lnTo>
                <a:lnTo>
                  <a:pt x="6198914" y="634518"/>
                </a:lnTo>
                <a:lnTo>
                  <a:pt x="6202438" y="637544"/>
                </a:lnTo>
                <a:lnTo>
                  <a:pt x="6203976" y="638529"/>
                </a:lnTo>
                <a:lnTo>
                  <a:pt x="6213049" y="644104"/>
                </a:lnTo>
                <a:lnTo>
                  <a:pt x="6213574" y="645090"/>
                </a:lnTo>
                <a:lnTo>
                  <a:pt x="6214586" y="646620"/>
                </a:lnTo>
                <a:lnTo>
                  <a:pt x="6216574" y="650155"/>
                </a:lnTo>
                <a:lnTo>
                  <a:pt x="6217098" y="653180"/>
                </a:lnTo>
                <a:lnTo>
                  <a:pt x="6217586" y="665792"/>
                </a:lnTo>
                <a:lnTo>
                  <a:pt x="6219123" y="670347"/>
                </a:lnTo>
                <a:lnTo>
                  <a:pt x="6221148" y="674392"/>
                </a:lnTo>
                <a:lnTo>
                  <a:pt x="6224147" y="677418"/>
                </a:lnTo>
                <a:lnTo>
                  <a:pt x="6227184" y="679423"/>
                </a:lnTo>
                <a:lnTo>
                  <a:pt x="6235283" y="681463"/>
                </a:lnTo>
                <a:lnTo>
                  <a:pt x="6237795" y="681463"/>
                </a:lnTo>
                <a:lnTo>
                  <a:pt x="6241319" y="682959"/>
                </a:lnTo>
                <a:lnTo>
                  <a:pt x="6244356" y="685474"/>
                </a:lnTo>
                <a:lnTo>
                  <a:pt x="6249905" y="690029"/>
                </a:lnTo>
                <a:lnTo>
                  <a:pt x="6249905" y="691559"/>
                </a:lnTo>
                <a:lnTo>
                  <a:pt x="6244844" y="697100"/>
                </a:lnTo>
                <a:lnTo>
                  <a:pt x="6242857" y="701145"/>
                </a:lnTo>
                <a:lnTo>
                  <a:pt x="6244844" y="702641"/>
                </a:lnTo>
                <a:lnTo>
                  <a:pt x="6245369" y="704680"/>
                </a:lnTo>
                <a:lnTo>
                  <a:pt x="6238807" y="714776"/>
                </a:lnTo>
                <a:lnTo>
                  <a:pt x="6238282" y="718312"/>
                </a:lnTo>
                <a:lnTo>
                  <a:pt x="6235770" y="729903"/>
                </a:lnTo>
                <a:lnTo>
                  <a:pt x="6235283" y="741529"/>
                </a:lnTo>
                <a:lnTo>
                  <a:pt x="6234758" y="745064"/>
                </a:lnTo>
                <a:lnTo>
                  <a:pt x="6238807" y="739489"/>
                </a:lnTo>
                <a:lnTo>
                  <a:pt x="6240832" y="740509"/>
                </a:lnTo>
                <a:lnTo>
                  <a:pt x="6242857" y="742005"/>
                </a:lnTo>
                <a:lnTo>
                  <a:pt x="6245369" y="742515"/>
                </a:lnTo>
                <a:lnTo>
                  <a:pt x="6247881" y="741529"/>
                </a:lnTo>
                <a:lnTo>
                  <a:pt x="6250918" y="738980"/>
                </a:lnTo>
                <a:lnTo>
                  <a:pt x="6252942" y="738980"/>
                </a:lnTo>
                <a:lnTo>
                  <a:pt x="6254442" y="739999"/>
                </a:lnTo>
                <a:lnTo>
                  <a:pt x="6257479" y="740509"/>
                </a:lnTo>
                <a:lnTo>
                  <a:pt x="6263028" y="739999"/>
                </a:lnTo>
                <a:lnTo>
                  <a:pt x="6266065" y="738980"/>
                </a:lnTo>
                <a:lnTo>
                  <a:pt x="6268577" y="736974"/>
                </a:lnTo>
                <a:lnTo>
                  <a:pt x="6272102" y="735444"/>
                </a:lnTo>
                <a:lnTo>
                  <a:pt x="6262541" y="753121"/>
                </a:lnTo>
                <a:lnTo>
                  <a:pt x="6265540" y="760192"/>
                </a:lnTo>
                <a:lnTo>
                  <a:pt x="6266065" y="768792"/>
                </a:lnTo>
                <a:lnTo>
                  <a:pt x="6264040" y="784428"/>
                </a:lnTo>
                <a:lnTo>
                  <a:pt x="6269102" y="810161"/>
                </a:lnTo>
                <a:lnTo>
                  <a:pt x="6269102" y="836914"/>
                </a:lnTo>
                <a:lnTo>
                  <a:pt x="6269590" y="839430"/>
                </a:lnTo>
                <a:lnTo>
                  <a:pt x="6270114" y="841469"/>
                </a:lnTo>
                <a:lnTo>
                  <a:pt x="6278176" y="846500"/>
                </a:lnTo>
                <a:lnTo>
                  <a:pt x="6278176" y="849050"/>
                </a:lnTo>
                <a:lnTo>
                  <a:pt x="6281212" y="852075"/>
                </a:lnTo>
                <a:lnTo>
                  <a:pt x="6281700" y="854591"/>
                </a:lnTo>
                <a:lnTo>
                  <a:pt x="6282712" y="857106"/>
                </a:lnTo>
                <a:lnTo>
                  <a:pt x="6282712" y="858636"/>
                </a:lnTo>
                <a:lnTo>
                  <a:pt x="6279675" y="871247"/>
                </a:lnTo>
                <a:lnTo>
                  <a:pt x="6280200" y="874783"/>
                </a:lnTo>
                <a:lnTo>
                  <a:pt x="6283237" y="876788"/>
                </a:lnTo>
                <a:lnTo>
                  <a:pt x="6282225" y="880323"/>
                </a:lnTo>
                <a:lnTo>
                  <a:pt x="6276151" y="891949"/>
                </a:lnTo>
                <a:lnTo>
                  <a:pt x="6274126" y="899020"/>
                </a:lnTo>
                <a:lnTo>
                  <a:pt x="6273114" y="911121"/>
                </a:lnTo>
                <a:lnTo>
                  <a:pt x="6270114" y="919212"/>
                </a:lnTo>
                <a:lnTo>
                  <a:pt x="6269590" y="923257"/>
                </a:lnTo>
                <a:lnTo>
                  <a:pt x="6270114" y="926283"/>
                </a:lnTo>
                <a:lnTo>
                  <a:pt x="6274126" y="933829"/>
                </a:lnTo>
                <a:lnTo>
                  <a:pt x="6275138" y="937874"/>
                </a:lnTo>
                <a:lnTo>
                  <a:pt x="6276151" y="939914"/>
                </a:lnTo>
                <a:lnTo>
                  <a:pt x="6282712" y="948990"/>
                </a:lnTo>
                <a:lnTo>
                  <a:pt x="6283237" y="950486"/>
                </a:lnTo>
                <a:lnTo>
                  <a:pt x="6283237" y="957047"/>
                </a:lnTo>
                <a:lnTo>
                  <a:pt x="6284250" y="959596"/>
                </a:lnTo>
                <a:lnTo>
                  <a:pt x="6284737" y="961092"/>
                </a:lnTo>
                <a:lnTo>
                  <a:pt x="6285749" y="963607"/>
                </a:lnTo>
                <a:lnTo>
                  <a:pt x="6287774" y="965137"/>
                </a:lnTo>
                <a:lnTo>
                  <a:pt x="6299884" y="975233"/>
                </a:lnTo>
                <a:lnTo>
                  <a:pt x="6301384" y="976763"/>
                </a:lnTo>
                <a:lnTo>
                  <a:pt x="6303409" y="989374"/>
                </a:lnTo>
                <a:lnTo>
                  <a:pt x="6302921" y="992910"/>
                </a:lnTo>
                <a:lnTo>
                  <a:pt x="6304946" y="997431"/>
                </a:lnTo>
                <a:lnTo>
                  <a:pt x="6305921" y="1017147"/>
                </a:lnTo>
                <a:lnTo>
                  <a:pt x="6314019" y="1043899"/>
                </a:lnTo>
                <a:lnTo>
                  <a:pt x="6321593" y="1056511"/>
                </a:lnTo>
                <a:lnTo>
                  <a:pt x="6325642" y="1062562"/>
                </a:lnTo>
                <a:lnTo>
                  <a:pt x="6331191" y="1067627"/>
                </a:lnTo>
                <a:lnTo>
                  <a:pt x="6334191" y="1069632"/>
                </a:lnTo>
                <a:lnTo>
                  <a:pt x="6337228" y="1071638"/>
                </a:lnTo>
                <a:lnTo>
                  <a:pt x="6340265" y="1072658"/>
                </a:lnTo>
                <a:lnTo>
                  <a:pt x="6343789" y="1073168"/>
                </a:lnTo>
                <a:lnTo>
                  <a:pt x="6350351" y="1073678"/>
                </a:lnTo>
                <a:lnTo>
                  <a:pt x="6351888" y="1075173"/>
                </a:lnTo>
                <a:lnTo>
                  <a:pt x="6353388" y="1078709"/>
                </a:lnTo>
                <a:lnTo>
                  <a:pt x="6355900" y="1076193"/>
                </a:lnTo>
                <a:lnTo>
                  <a:pt x="6357924" y="1075683"/>
                </a:lnTo>
                <a:lnTo>
                  <a:pt x="6363473" y="1074187"/>
                </a:lnTo>
                <a:lnTo>
                  <a:pt x="6372059" y="1069632"/>
                </a:lnTo>
                <a:lnTo>
                  <a:pt x="6379146" y="1066607"/>
                </a:lnTo>
                <a:lnTo>
                  <a:pt x="6388706" y="1057021"/>
                </a:lnTo>
                <a:lnTo>
                  <a:pt x="6391744" y="1054981"/>
                </a:lnTo>
                <a:lnTo>
                  <a:pt x="6395268" y="1053486"/>
                </a:lnTo>
                <a:lnTo>
                  <a:pt x="6398305" y="1050460"/>
                </a:lnTo>
                <a:lnTo>
                  <a:pt x="6400854" y="1046925"/>
                </a:lnTo>
                <a:lnTo>
                  <a:pt x="6402842" y="1043899"/>
                </a:lnTo>
                <a:lnTo>
                  <a:pt x="6402842" y="1038324"/>
                </a:lnTo>
                <a:lnTo>
                  <a:pt x="6402842" y="1032784"/>
                </a:lnTo>
                <a:lnTo>
                  <a:pt x="6403366" y="1028228"/>
                </a:lnTo>
                <a:lnTo>
                  <a:pt x="6406891" y="1025713"/>
                </a:lnTo>
                <a:lnTo>
                  <a:pt x="6407416" y="1026733"/>
                </a:lnTo>
                <a:lnTo>
                  <a:pt x="6408916" y="1028739"/>
                </a:lnTo>
                <a:lnTo>
                  <a:pt x="6409403" y="1029758"/>
                </a:lnTo>
                <a:lnTo>
                  <a:pt x="6410415" y="1028739"/>
                </a:lnTo>
                <a:lnTo>
                  <a:pt x="6410940" y="1028228"/>
                </a:lnTo>
                <a:lnTo>
                  <a:pt x="6411952" y="1028228"/>
                </a:lnTo>
                <a:lnTo>
                  <a:pt x="6412440" y="1026733"/>
                </a:lnTo>
                <a:lnTo>
                  <a:pt x="6413452" y="1026733"/>
                </a:lnTo>
                <a:lnTo>
                  <a:pt x="6416977" y="1034279"/>
                </a:lnTo>
                <a:lnTo>
                  <a:pt x="6417989" y="1035299"/>
                </a:lnTo>
                <a:lnTo>
                  <a:pt x="6421026" y="1036319"/>
                </a:lnTo>
                <a:lnTo>
                  <a:pt x="6423051" y="1035809"/>
                </a:lnTo>
                <a:lnTo>
                  <a:pt x="6425563" y="1036319"/>
                </a:lnTo>
                <a:lnTo>
                  <a:pt x="6428112" y="1038324"/>
                </a:lnTo>
                <a:lnTo>
                  <a:pt x="6455858" y="1025713"/>
                </a:lnTo>
                <a:lnTo>
                  <a:pt x="6457395" y="1023707"/>
                </a:lnTo>
                <a:lnTo>
                  <a:pt x="6460919" y="1014087"/>
                </a:lnTo>
                <a:lnTo>
                  <a:pt x="6462419" y="1013101"/>
                </a:lnTo>
                <a:lnTo>
                  <a:pt x="6462944" y="1012592"/>
                </a:lnTo>
                <a:lnTo>
                  <a:pt x="6462944" y="1010552"/>
                </a:lnTo>
                <a:lnTo>
                  <a:pt x="6462944" y="1008036"/>
                </a:lnTo>
                <a:lnTo>
                  <a:pt x="6463431" y="1007051"/>
                </a:lnTo>
                <a:lnTo>
                  <a:pt x="6465456" y="1007527"/>
                </a:lnTo>
                <a:lnTo>
                  <a:pt x="6467968" y="1008547"/>
                </a:lnTo>
                <a:lnTo>
                  <a:pt x="6471005" y="1009566"/>
                </a:lnTo>
                <a:lnTo>
                  <a:pt x="6472505" y="1011062"/>
                </a:lnTo>
                <a:lnTo>
                  <a:pt x="6474042" y="1013101"/>
                </a:lnTo>
                <a:lnTo>
                  <a:pt x="6475054" y="1014087"/>
                </a:lnTo>
                <a:lnTo>
                  <a:pt x="6477079" y="1016127"/>
                </a:lnTo>
                <a:lnTo>
                  <a:pt x="6485140" y="1028739"/>
                </a:lnTo>
                <a:lnTo>
                  <a:pt x="6483640" y="1031764"/>
                </a:lnTo>
                <a:lnTo>
                  <a:pt x="6482628" y="1035809"/>
                </a:lnTo>
                <a:lnTo>
                  <a:pt x="6482628" y="1044375"/>
                </a:lnTo>
                <a:lnTo>
                  <a:pt x="6484652" y="1048421"/>
                </a:lnTo>
                <a:lnTo>
                  <a:pt x="6488177" y="1048930"/>
                </a:lnTo>
                <a:lnTo>
                  <a:pt x="6492714" y="1046925"/>
                </a:lnTo>
                <a:lnTo>
                  <a:pt x="6495751" y="1043899"/>
                </a:lnTo>
                <a:lnTo>
                  <a:pt x="6496238" y="1047435"/>
                </a:lnTo>
                <a:lnTo>
                  <a:pt x="6495751" y="1051446"/>
                </a:lnTo>
                <a:lnTo>
                  <a:pt x="6493726" y="1054471"/>
                </a:lnTo>
                <a:lnTo>
                  <a:pt x="6491701" y="1056511"/>
                </a:lnTo>
                <a:lnTo>
                  <a:pt x="6490689" y="1058517"/>
                </a:lnTo>
                <a:lnTo>
                  <a:pt x="6491701" y="1069632"/>
                </a:lnTo>
                <a:lnTo>
                  <a:pt x="6492714" y="1073168"/>
                </a:lnTo>
                <a:lnTo>
                  <a:pt x="6493726" y="1074187"/>
                </a:lnTo>
                <a:lnTo>
                  <a:pt x="6499762" y="1078709"/>
                </a:lnTo>
                <a:lnTo>
                  <a:pt x="6500775" y="1081224"/>
                </a:lnTo>
                <a:lnTo>
                  <a:pt x="6502799" y="1085779"/>
                </a:lnTo>
                <a:lnTo>
                  <a:pt x="6504337" y="1087785"/>
                </a:lnTo>
                <a:lnTo>
                  <a:pt x="6508348" y="1088805"/>
                </a:lnTo>
                <a:lnTo>
                  <a:pt x="6516934" y="1087309"/>
                </a:lnTo>
                <a:lnTo>
                  <a:pt x="6519972" y="1087309"/>
                </a:lnTo>
                <a:lnTo>
                  <a:pt x="6523008" y="1090334"/>
                </a:lnTo>
                <a:lnTo>
                  <a:pt x="6525520" y="1093870"/>
                </a:lnTo>
                <a:lnTo>
                  <a:pt x="6528558" y="1097405"/>
                </a:lnTo>
                <a:lnTo>
                  <a:pt x="6534106" y="1098391"/>
                </a:lnTo>
                <a:lnTo>
                  <a:pt x="6546742" y="1098901"/>
                </a:lnTo>
                <a:lnTo>
                  <a:pt x="6549741" y="1099920"/>
                </a:lnTo>
                <a:lnTo>
                  <a:pt x="6551766" y="1101416"/>
                </a:lnTo>
                <a:lnTo>
                  <a:pt x="6552291" y="1103456"/>
                </a:lnTo>
                <a:lnTo>
                  <a:pt x="6552291" y="1104475"/>
                </a:lnTo>
                <a:lnTo>
                  <a:pt x="6552778" y="1106991"/>
                </a:lnTo>
                <a:lnTo>
                  <a:pt x="6553791" y="1107977"/>
                </a:lnTo>
                <a:lnTo>
                  <a:pt x="6557315" y="1111512"/>
                </a:lnTo>
                <a:lnTo>
                  <a:pt x="6557315" y="1112532"/>
                </a:lnTo>
                <a:lnTo>
                  <a:pt x="6558327" y="1122628"/>
                </a:lnTo>
                <a:lnTo>
                  <a:pt x="6558852" y="1124667"/>
                </a:lnTo>
                <a:lnTo>
                  <a:pt x="6561364" y="1126163"/>
                </a:lnTo>
                <a:lnTo>
                  <a:pt x="6572987" y="1134764"/>
                </a:lnTo>
                <a:lnTo>
                  <a:pt x="6576999" y="1138775"/>
                </a:lnTo>
                <a:lnTo>
                  <a:pt x="6581573" y="1136259"/>
                </a:lnTo>
                <a:lnTo>
                  <a:pt x="6586110" y="1138265"/>
                </a:lnTo>
                <a:lnTo>
                  <a:pt x="6590647" y="1141324"/>
                </a:lnTo>
                <a:lnTo>
                  <a:pt x="6595671" y="1143330"/>
                </a:lnTo>
                <a:lnTo>
                  <a:pt x="6597696" y="1143840"/>
                </a:lnTo>
                <a:lnTo>
                  <a:pt x="6602270" y="1145335"/>
                </a:lnTo>
                <a:lnTo>
                  <a:pt x="6604782" y="1145845"/>
                </a:lnTo>
                <a:lnTo>
                  <a:pt x="6607819" y="1145845"/>
                </a:lnTo>
                <a:lnTo>
                  <a:pt x="6612843" y="1144350"/>
                </a:lnTo>
                <a:lnTo>
                  <a:pt x="6615880" y="1144350"/>
                </a:lnTo>
                <a:lnTo>
                  <a:pt x="6613368" y="1150400"/>
                </a:lnTo>
                <a:lnTo>
                  <a:pt x="6615393" y="1154446"/>
                </a:lnTo>
                <a:lnTo>
                  <a:pt x="6626978" y="1167567"/>
                </a:lnTo>
                <a:lnTo>
                  <a:pt x="6630502" y="1168553"/>
                </a:lnTo>
                <a:lnTo>
                  <a:pt x="6634552" y="1167057"/>
                </a:lnTo>
                <a:lnTo>
                  <a:pt x="6641113" y="1167057"/>
                </a:lnTo>
                <a:lnTo>
                  <a:pt x="6638076" y="1172598"/>
                </a:lnTo>
                <a:lnTo>
                  <a:pt x="6623454" y="1194320"/>
                </a:lnTo>
                <a:lnTo>
                  <a:pt x="6620942" y="1198365"/>
                </a:lnTo>
                <a:lnTo>
                  <a:pt x="6618392" y="1212982"/>
                </a:lnTo>
                <a:lnTo>
                  <a:pt x="6618917" y="1216007"/>
                </a:lnTo>
                <a:lnTo>
                  <a:pt x="6621954" y="1222058"/>
                </a:lnTo>
                <a:lnTo>
                  <a:pt x="6623454" y="1228143"/>
                </a:lnTo>
                <a:lnTo>
                  <a:pt x="6624953" y="1229639"/>
                </a:lnTo>
                <a:lnTo>
                  <a:pt x="6627990" y="1231168"/>
                </a:lnTo>
                <a:lnTo>
                  <a:pt x="6630502" y="1231678"/>
                </a:lnTo>
                <a:lnTo>
                  <a:pt x="6633540" y="1231168"/>
                </a:lnTo>
                <a:lnTo>
                  <a:pt x="6635077" y="1229129"/>
                </a:lnTo>
                <a:lnTo>
                  <a:pt x="6636576" y="1223078"/>
                </a:lnTo>
                <a:lnTo>
                  <a:pt x="6640101" y="1225593"/>
                </a:lnTo>
                <a:lnTo>
                  <a:pt x="6642126" y="1229639"/>
                </a:lnTo>
                <a:lnTo>
                  <a:pt x="6640626" y="1234194"/>
                </a:lnTo>
                <a:lnTo>
                  <a:pt x="6632040" y="1237219"/>
                </a:lnTo>
                <a:lnTo>
                  <a:pt x="6628515" y="1240245"/>
                </a:lnTo>
                <a:lnTo>
                  <a:pt x="6627990" y="1244290"/>
                </a:lnTo>
                <a:lnTo>
                  <a:pt x="6631027" y="1246805"/>
                </a:lnTo>
                <a:lnTo>
                  <a:pt x="6629003" y="1249321"/>
                </a:lnTo>
                <a:lnTo>
                  <a:pt x="6629003" y="1250850"/>
                </a:lnTo>
                <a:lnTo>
                  <a:pt x="6629003" y="1253366"/>
                </a:lnTo>
                <a:lnTo>
                  <a:pt x="6628515" y="1254896"/>
                </a:lnTo>
                <a:lnTo>
                  <a:pt x="6627503" y="1256391"/>
                </a:lnTo>
                <a:lnTo>
                  <a:pt x="6623941" y="1257411"/>
                </a:lnTo>
                <a:lnTo>
                  <a:pt x="6622441" y="1257921"/>
                </a:lnTo>
                <a:lnTo>
                  <a:pt x="6620942" y="1261966"/>
                </a:lnTo>
                <a:lnTo>
                  <a:pt x="6620417" y="1266487"/>
                </a:lnTo>
                <a:lnTo>
                  <a:pt x="6620942" y="1269513"/>
                </a:lnTo>
                <a:lnTo>
                  <a:pt x="6622441" y="1268017"/>
                </a:lnTo>
                <a:lnTo>
                  <a:pt x="6624466" y="1268017"/>
                </a:lnTo>
                <a:lnTo>
                  <a:pt x="6627503" y="1276073"/>
                </a:lnTo>
                <a:lnTo>
                  <a:pt x="6627503" y="1280629"/>
                </a:lnTo>
                <a:lnTo>
                  <a:pt x="6624953" y="1282158"/>
                </a:lnTo>
                <a:lnTo>
                  <a:pt x="6624466" y="1282634"/>
                </a:lnTo>
                <a:lnTo>
                  <a:pt x="6624466" y="1285184"/>
                </a:lnTo>
                <a:lnTo>
                  <a:pt x="6624953" y="1287189"/>
                </a:lnTo>
                <a:lnTo>
                  <a:pt x="6626491" y="1287699"/>
                </a:lnTo>
                <a:lnTo>
                  <a:pt x="6626491" y="1288209"/>
                </a:lnTo>
                <a:lnTo>
                  <a:pt x="6633540" y="1293750"/>
                </a:lnTo>
                <a:lnTo>
                  <a:pt x="6634552" y="1294770"/>
                </a:lnTo>
                <a:lnTo>
                  <a:pt x="6636089" y="1299801"/>
                </a:lnTo>
                <a:lnTo>
                  <a:pt x="6636576" y="1301330"/>
                </a:lnTo>
                <a:lnTo>
                  <a:pt x="6636089" y="1303336"/>
                </a:lnTo>
                <a:lnTo>
                  <a:pt x="6633540" y="1307381"/>
                </a:lnTo>
                <a:lnTo>
                  <a:pt x="6633540" y="1308911"/>
                </a:lnTo>
                <a:lnTo>
                  <a:pt x="6634552" y="1309387"/>
                </a:lnTo>
                <a:lnTo>
                  <a:pt x="6642650" y="1326553"/>
                </a:lnTo>
                <a:lnTo>
                  <a:pt x="6644150" y="1329103"/>
                </a:lnTo>
                <a:lnTo>
                  <a:pt x="6645650" y="1332128"/>
                </a:lnTo>
                <a:lnTo>
                  <a:pt x="6643663" y="1341715"/>
                </a:lnTo>
                <a:lnTo>
                  <a:pt x="6643663" y="1344740"/>
                </a:lnTo>
                <a:lnTo>
                  <a:pt x="6644638" y="1347255"/>
                </a:lnTo>
                <a:lnTo>
                  <a:pt x="6646175" y="1347765"/>
                </a:lnTo>
                <a:lnTo>
                  <a:pt x="6646662" y="1349295"/>
                </a:lnTo>
                <a:lnTo>
                  <a:pt x="6646662" y="1350791"/>
                </a:lnTo>
                <a:lnTo>
                  <a:pt x="6645650" y="1353306"/>
                </a:lnTo>
                <a:lnTo>
                  <a:pt x="6643138" y="1357351"/>
                </a:lnTo>
                <a:lnTo>
                  <a:pt x="6642650" y="1359867"/>
                </a:lnTo>
                <a:lnTo>
                  <a:pt x="6643138" y="1363402"/>
                </a:lnTo>
                <a:lnTo>
                  <a:pt x="6644638" y="1366428"/>
                </a:lnTo>
                <a:lnTo>
                  <a:pt x="6649699" y="1369963"/>
                </a:lnTo>
                <a:lnTo>
                  <a:pt x="6658285" y="1381589"/>
                </a:lnTo>
                <a:lnTo>
                  <a:pt x="6662334" y="1388659"/>
                </a:lnTo>
                <a:lnTo>
                  <a:pt x="6664847" y="1396240"/>
                </a:lnTo>
                <a:lnTo>
                  <a:pt x="6664847" y="1403786"/>
                </a:lnTo>
                <a:lnTo>
                  <a:pt x="6660797" y="1416908"/>
                </a:lnTo>
                <a:lnTo>
                  <a:pt x="6659298" y="1424488"/>
                </a:lnTo>
                <a:lnTo>
                  <a:pt x="6659785" y="1424998"/>
                </a:lnTo>
                <a:lnTo>
                  <a:pt x="6664359" y="1427513"/>
                </a:lnTo>
                <a:lnTo>
                  <a:pt x="6664847" y="1428533"/>
                </a:lnTo>
                <a:lnTo>
                  <a:pt x="6665859" y="1433564"/>
                </a:lnTo>
                <a:lnTo>
                  <a:pt x="6665859" y="1437100"/>
                </a:lnTo>
                <a:lnTo>
                  <a:pt x="6664847" y="1439649"/>
                </a:lnTo>
                <a:lnTo>
                  <a:pt x="6658773" y="1445700"/>
                </a:lnTo>
                <a:lnTo>
                  <a:pt x="6655248" y="1452261"/>
                </a:lnTo>
                <a:lnTo>
                  <a:pt x="6655248" y="1467388"/>
                </a:lnTo>
                <a:lnTo>
                  <a:pt x="6652211" y="1474458"/>
                </a:lnTo>
                <a:lnTo>
                  <a:pt x="6652736" y="1477008"/>
                </a:lnTo>
                <a:lnTo>
                  <a:pt x="6653748" y="1478503"/>
                </a:lnTo>
                <a:lnTo>
                  <a:pt x="6655773" y="1480543"/>
                </a:lnTo>
                <a:lnTo>
                  <a:pt x="6657798" y="1481529"/>
                </a:lnTo>
                <a:lnTo>
                  <a:pt x="6661810" y="1480033"/>
                </a:lnTo>
                <a:lnTo>
                  <a:pt x="6665334" y="1482039"/>
                </a:lnTo>
                <a:lnTo>
                  <a:pt x="6667359" y="1486084"/>
                </a:lnTo>
                <a:lnTo>
                  <a:pt x="6667884" y="1490129"/>
                </a:lnTo>
                <a:lnTo>
                  <a:pt x="6668896" y="1492645"/>
                </a:lnTo>
                <a:lnTo>
                  <a:pt x="6676470" y="1499715"/>
                </a:lnTo>
                <a:lnTo>
                  <a:pt x="6678494" y="1506276"/>
                </a:lnTo>
                <a:lnTo>
                  <a:pt x="6683031" y="1510321"/>
                </a:lnTo>
                <a:lnTo>
                  <a:pt x="6683518" y="1511817"/>
                </a:lnTo>
                <a:lnTo>
                  <a:pt x="6684043" y="1514842"/>
                </a:lnTo>
                <a:lnTo>
                  <a:pt x="6686030" y="1517868"/>
                </a:lnTo>
                <a:lnTo>
                  <a:pt x="6689067" y="1520893"/>
                </a:lnTo>
                <a:lnTo>
                  <a:pt x="6698666" y="1528983"/>
                </a:lnTo>
                <a:lnTo>
                  <a:pt x="6700690" y="1530513"/>
                </a:lnTo>
                <a:lnTo>
                  <a:pt x="6705752" y="1532009"/>
                </a:lnTo>
                <a:lnTo>
                  <a:pt x="6707739" y="1534048"/>
                </a:lnTo>
                <a:lnTo>
                  <a:pt x="6708752" y="1536054"/>
                </a:lnTo>
                <a:lnTo>
                  <a:pt x="6709276" y="1540099"/>
                </a:lnTo>
                <a:lnTo>
                  <a:pt x="6710776" y="1542615"/>
                </a:lnTo>
                <a:lnTo>
                  <a:pt x="6712313" y="1544144"/>
                </a:lnTo>
                <a:lnTo>
                  <a:pt x="6716850" y="1546150"/>
                </a:lnTo>
                <a:lnTo>
                  <a:pt x="6718350" y="1547170"/>
                </a:lnTo>
                <a:lnTo>
                  <a:pt x="6722399" y="1556756"/>
                </a:lnTo>
                <a:lnTo>
                  <a:pt x="6725436" y="1559271"/>
                </a:lnTo>
                <a:lnTo>
                  <a:pt x="6728436" y="1562807"/>
                </a:lnTo>
                <a:lnTo>
                  <a:pt x="6729448" y="1564812"/>
                </a:lnTo>
                <a:lnTo>
                  <a:pt x="6728436" y="1567362"/>
                </a:lnTo>
                <a:lnTo>
                  <a:pt x="6726936" y="1568348"/>
                </a:lnTo>
                <a:lnTo>
                  <a:pt x="6724424" y="1568348"/>
                </a:lnTo>
                <a:lnTo>
                  <a:pt x="6722399" y="1569367"/>
                </a:lnTo>
                <a:lnTo>
                  <a:pt x="6721874" y="1571883"/>
                </a:lnTo>
                <a:lnTo>
                  <a:pt x="6723412" y="1574432"/>
                </a:lnTo>
                <a:lnTo>
                  <a:pt x="6725436" y="1576948"/>
                </a:lnTo>
                <a:lnTo>
                  <a:pt x="6727948" y="1578953"/>
                </a:lnTo>
                <a:lnTo>
                  <a:pt x="6728436" y="1580993"/>
                </a:lnTo>
                <a:lnTo>
                  <a:pt x="6727948" y="1584528"/>
                </a:lnTo>
                <a:lnTo>
                  <a:pt x="6728436" y="1586024"/>
                </a:lnTo>
                <a:lnTo>
                  <a:pt x="6730460" y="1586534"/>
                </a:lnTo>
                <a:lnTo>
                  <a:pt x="6733010" y="1586024"/>
                </a:lnTo>
                <a:lnTo>
                  <a:pt x="6733497" y="1584528"/>
                </a:lnTo>
                <a:lnTo>
                  <a:pt x="6731473" y="1580483"/>
                </a:lnTo>
                <a:lnTo>
                  <a:pt x="6730985" y="1576948"/>
                </a:lnTo>
                <a:lnTo>
                  <a:pt x="6731473" y="1573922"/>
                </a:lnTo>
                <a:lnTo>
                  <a:pt x="6733010" y="1572393"/>
                </a:lnTo>
                <a:lnTo>
                  <a:pt x="6734510" y="1571373"/>
                </a:lnTo>
                <a:lnTo>
                  <a:pt x="6740059" y="1565832"/>
                </a:lnTo>
                <a:lnTo>
                  <a:pt x="6742083" y="1564336"/>
                </a:lnTo>
                <a:lnTo>
                  <a:pt x="6745608" y="1565832"/>
                </a:lnTo>
                <a:lnTo>
                  <a:pt x="6748120" y="1568348"/>
                </a:lnTo>
                <a:lnTo>
                  <a:pt x="6750144" y="1568858"/>
                </a:lnTo>
                <a:lnTo>
                  <a:pt x="6755206" y="1564812"/>
                </a:lnTo>
                <a:lnTo>
                  <a:pt x="6756706" y="1562807"/>
                </a:lnTo>
                <a:lnTo>
                  <a:pt x="6758243" y="1561787"/>
                </a:lnTo>
                <a:lnTo>
                  <a:pt x="6759255" y="1561277"/>
                </a:lnTo>
                <a:lnTo>
                  <a:pt x="6762255" y="1561277"/>
                </a:lnTo>
                <a:lnTo>
                  <a:pt x="6765817" y="1562297"/>
                </a:lnTo>
                <a:lnTo>
                  <a:pt x="6765817" y="1564812"/>
                </a:lnTo>
                <a:lnTo>
                  <a:pt x="6765292" y="1567362"/>
                </a:lnTo>
                <a:lnTo>
                  <a:pt x="6764804" y="1568348"/>
                </a:lnTo>
                <a:lnTo>
                  <a:pt x="6764280" y="1568348"/>
                </a:lnTo>
                <a:lnTo>
                  <a:pt x="6762255" y="1570387"/>
                </a:lnTo>
                <a:lnTo>
                  <a:pt x="6761767" y="1570897"/>
                </a:lnTo>
                <a:lnTo>
                  <a:pt x="6761767" y="1571883"/>
                </a:lnTo>
                <a:lnTo>
                  <a:pt x="6762780" y="1572393"/>
                </a:lnTo>
                <a:lnTo>
                  <a:pt x="6762780" y="1573922"/>
                </a:lnTo>
                <a:lnTo>
                  <a:pt x="6761280" y="1577934"/>
                </a:lnTo>
                <a:lnTo>
                  <a:pt x="6759255" y="1579973"/>
                </a:lnTo>
                <a:lnTo>
                  <a:pt x="6758243" y="1580993"/>
                </a:lnTo>
                <a:lnTo>
                  <a:pt x="6756218" y="1581979"/>
                </a:lnTo>
                <a:lnTo>
                  <a:pt x="6752694" y="1589559"/>
                </a:lnTo>
                <a:lnTo>
                  <a:pt x="6752169" y="1592075"/>
                </a:lnTo>
                <a:lnTo>
                  <a:pt x="6751157" y="1596120"/>
                </a:lnTo>
                <a:lnTo>
                  <a:pt x="6751157" y="1600165"/>
                </a:lnTo>
                <a:lnTo>
                  <a:pt x="6752169" y="1603191"/>
                </a:lnTo>
                <a:lnTo>
                  <a:pt x="6755206" y="1604720"/>
                </a:lnTo>
                <a:lnTo>
                  <a:pt x="6756706" y="1606216"/>
                </a:lnTo>
                <a:lnTo>
                  <a:pt x="6765292" y="1621377"/>
                </a:lnTo>
                <a:lnTo>
                  <a:pt x="6766829" y="1625388"/>
                </a:lnTo>
                <a:lnTo>
                  <a:pt x="6767316" y="1630453"/>
                </a:lnTo>
                <a:lnTo>
                  <a:pt x="6767316" y="1634498"/>
                </a:lnTo>
                <a:lnTo>
                  <a:pt x="6768329" y="1637524"/>
                </a:lnTo>
                <a:lnTo>
                  <a:pt x="6775378" y="1648606"/>
                </a:lnTo>
                <a:lnTo>
                  <a:pt x="6780964" y="1661251"/>
                </a:lnTo>
                <a:lnTo>
                  <a:pt x="6783476" y="1664277"/>
                </a:lnTo>
                <a:lnTo>
                  <a:pt x="6787001" y="1667302"/>
                </a:lnTo>
                <a:lnTo>
                  <a:pt x="6789513" y="1668322"/>
                </a:lnTo>
                <a:lnTo>
                  <a:pt x="6790038" y="1670837"/>
                </a:lnTo>
                <a:lnTo>
                  <a:pt x="6789513" y="1679404"/>
                </a:lnTo>
                <a:lnTo>
                  <a:pt x="6790038" y="1692049"/>
                </a:lnTo>
                <a:lnTo>
                  <a:pt x="6789025" y="1693545"/>
                </a:lnTo>
                <a:lnTo>
                  <a:pt x="6791537" y="1698610"/>
                </a:lnTo>
                <a:lnTo>
                  <a:pt x="6796599" y="1705646"/>
                </a:lnTo>
                <a:lnTo>
                  <a:pt x="6802673" y="1711221"/>
                </a:lnTo>
                <a:lnTo>
                  <a:pt x="6804660" y="1713737"/>
                </a:lnTo>
                <a:lnTo>
                  <a:pt x="6805185" y="1717782"/>
                </a:lnTo>
                <a:lnTo>
                  <a:pt x="6804173" y="1720807"/>
                </a:lnTo>
                <a:lnTo>
                  <a:pt x="6799111" y="1724853"/>
                </a:lnTo>
                <a:lnTo>
                  <a:pt x="6796599" y="1727878"/>
                </a:lnTo>
                <a:lnTo>
                  <a:pt x="6796074" y="1732909"/>
                </a:lnTo>
                <a:lnTo>
                  <a:pt x="6796599" y="1745555"/>
                </a:lnTo>
                <a:lnTo>
                  <a:pt x="6795587" y="1746030"/>
                </a:lnTo>
                <a:lnTo>
                  <a:pt x="6793562" y="1748580"/>
                </a:lnTo>
                <a:lnTo>
                  <a:pt x="6792550" y="1751095"/>
                </a:lnTo>
                <a:lnTo>
                  <a:pt x="6793074" y="1752115"/>
                </a:lnTo>
                <a:lnTo>
                  <a:pt x="6795099" y="1752591"/>
                </a:lnTo>
                <a:lnTo>
                  <a:pt x="6795099" y="1755141"/>
                </a:lnTo>
                <a:lnTo>
                  <a:pt x="6794087" y="1757656"/>
                </a:lnTo>
                <a:lnTo>
                  <a:pt x="6794087" y="1759186"/>
                </a:lnTo>
                <a:lnTo>
                  <a:pt x="6796599" y="1762687"/>
                </a:lnTo>
                <a:lnTo>
                  <a:pt x="6798624" y="1765237"/>
                </a:lnTo>
                <a:lnTo>
                  <a:pt x="6796074" y="1767752"/>
                </a:lnTo>
                <a:lnTo>
                  <a:pt x="6795587" y="1774313"/>
                </a:lnTo>
                <a:lnTo>
                  <a:pt x="6795099" y="1775843"/>
                </a:lnTo>
                <a:lnTo>
                  <a:pt x="6795099" y="1778358"/>
                </a:lnTo>
                <a:lnTo>
                  <a:pt x="6789513" y="1792499"/>
                </a:lnTo>
                <a:lnTo>
                  <a:pt x="6779427" y="1810652"/>
                </a:lnTo>
                <a:lnTo>
                  <a:pt x="6777927" y="1816702"/>
                </a:lnTo>
                <a:lnTo>
                  <a:pt x="6776390" y="1821767"/>
                </a:lnTo>
                <a:lnTo>
                  <a:pt x="6775378" y="1824793"/>
                </a:lnTo>
                <a:lnTo>
                  <a:pt x="6775378" y="1827818"/>
                </a:lnTo>
                <a:lnTo>
                  <a:pt x="6776390" y="1830844"/>
                </a:lnTo>
                <a:lnTo>
                  <a:pt x="6776915" y="1833359"/>
                </a:lnTo>
                <a:lnTo>
                  <a:pt x="6778414" y="1836418"/>
                </a:lnTo>
                <a:lnTo>
                  <a:pt x="6776915" y="1841449"/>
                </a:lnTo>
                <a:lnTo>
                  <a:pt x="6779952" y="1846514"/>
                </a:lnTo>
                <a:lnTo>
                  <a:pt x="6795587" y="1864157"/>
                </a:lnTo>
                <a:lnTo>
                  <a:pt x="6799636" y="1867182"/>
                </a:lnTo>
                <a:lnTo>
                  <a:pt x="6802148" y="1867182"/>
                </a:lnTo>
                <a:lnTo>
                  <a:pt x="6808709" y="1867692"/>
                </a:lnTo>
                <a:lnTo>
                  <a:pt x="6810734" y="1868202"/>
                </a:lnTo>
                <a:lnTo>
                  <a:pt x="6812234" y="1870718"/>
                </a:lnTo>
                <a:lnTo>
                  <a:pt x="6812759" y="1873743"/>
                </a:lnTo>
                <a:lnTo>
                  <a:pt x="6813771" y="1879828"/>
                </a:lnTo>
                <a:lnTo>
                  <a:pt x="6818795" y="1893459"/>
                </a:lnTo>
                <a:lnTo>
                  <a:pt x="6817783" y="1897980"/>
                </a:lnTo>
                <a:lnTo>
                  <a:pt x="6821832" y="1896485"/>
                </a:lnTo>
                <a:lnTo>
                  <a:pt x="6826369" y="1897470"/>
                </a:lnTo>
                <a:lnTo>
                  <a:pt x="6829931" y="1899000"/>
                </a:lnTo>
                <a:lnTo>
                  <a:pt x="6830906" y="1900496"/>
                </a:lnTo>
                <a:lnTo>
                  <a:pt x="6833942" y="1898490"/>
                </a:lnTo>
                <a:lnTo>
                  <a:pt x="6836980" y="1898490"/>
                </a:lnTo>
                <a:lnTo>
                  <a:pt x="6844553" y="1901006"/>
                </a:lnTo>
                <a:lnTo>
                  <a:pt x="6844553" y="1910116"/>
                </a:lnTo>
                <a:lnTo>
                  <a:pt x="6842528" y="1918172"/>
                </a:lnTo>
                <a:lnTo>
                  <a:pt x="6840504" y="1924733"/>
                </a:lnTo>
                <a:lnTo>
                  <a:pt x="6834467" y="1938364"/>
                </a:lnTo>
                <a:lnTo>
                  <a:pt x="6831430" y="1962092"/>
                </a:lnTo>
                <a:lnTo>
                  <a:pt x="6831430" y="1963621"/>
                </a:lnTo>
                <a:lnTo>
                  <a:pt x="6830906" y="1965117"/>
                </a:lnTo>
                <a:lnTo>
                  <a:pt x="6830418" y="1967157"/>
                </a:lnTo>
                <a:lnTo>
                  <a:pt x="6830418" y="1969672"/>
                </a:lnTo>
                <a:lnTo>
                  <a:pt x="6831430" y="1972188"/>
                </a:lnTo>
                <a:lnTo>
                  <a:pt x="6835480" y="1976233"/>
                </a:lnTo>
                <a:lnTo>
                  <a:pt x="6835967" y="1978748"/>
                </a:lnTo>
                <a:lnTo>
                  <a:pt x="6836492" y="1979768"/>
                </a:lnTo>
                <a:lnTo>
                  <a:pt x="6839492" y="1981774"/>
                </a:lnTo>
                <a:lnTo>
                  <a:pt x="6840504" y="1983303"/>
                </a:lnTo>
                <a:lnTo>
                  <a:pt x="6843054" y="1988844"/>
                </a:lnTo>
                <a:lnTo>
                  <a:pt x="6858688" y="1999450"/>
                </a:lnTo>
                <a:lnTo>
                  <a:pt x="6862213" y="2003495"/>
                </a:lnTo>
                <a:lnTo>
                  <a:pt x="6866749" y="2010056"/>
                </a:lnTo>
                <a:lnTo>
                  <a:pt x="6869786" y="2013081"/>
                </a:lnTo>
                <a:lnTo>
                  <a:pt x="6873311" y="2014577"/>
                </a:lnTo>
                <a:lnTo>
                  <a:pt x="6880884" y="2017127"/>
                </a:lnTo>
                <a:lnTo>
                  <a:pt x="6884934" y="2019132"/>
                </a:lnTo>
                <a:lnTo>
                  <a:pt x="6888983" y="2023687"/>
                </a:lnTo>
                <a:lnTo>
                  <a:pt x="6889995" y="2026203"/>
                </a:lnTo>
                <a:lnTo>
                  <a:pt x="6891495" y="2026203"/>
                </a:lnTo>
                <a:lnTo>
                  <a:pt x="6892995" y="2026203"/>
                </a:lnTo>
                <a:lnTo>
                  <a:pt x="6895020" y="2026713"/>
                </a:lnTo>
                <a:lnTo>
                  <a:pt x="6908667" y="2034769"/>
                </a:lnTo>
                <a:lnTo>
                  <a:pt x="6916728" y="2036809"/>
                </a:lnTo>
                <a:lnTo>
                  <a:pt x="6927339" y="2032764"/>
                </a:lnTo>
                <a:lnTo>
                  <a:pt x="6930376" y="2034769"/>
                </a:lnTo>
                <a:lnTo>
                  <a:pt x="6933900" y="2041330"/>
                </a:lnTo>
                <a:lnTo>
                  <a:pt x="6939449" y="2045885"/>
                </a:lnTo>
                <a:lnTo>
                  <a:pt x="6942486" y="2048400"/>
                </a:lnTo>
                <a:lnTo>
                  <a:pt x="6944998" y="2048910"/>
                </a:lnTo>
                <a:lnTo>
                  <a:pt x="6949048" y="2051426"/>
                </a:lnTo>
                <a:lnTo>
                  <a:pt x="6954109" y="2056491"/>
                </a:lnTo>
                <a:lnTo>
                  <a:pt x="6960146" y="2060026"/>
                </a:lnTo>
                <a:lnTo>
                  <a:pt x="6967720" y="2057511"/>
                </a:lnTo>
                <a:lnTo>
                  <a:pt x="6970756" y="2058021"/>
                </a:lnTo>
                <a:lnTo>
                  <a:pt x="6975293" y="2055471"/>
                </a:lnTo>
                <a:lnTo>
                  <a:pt x="6981855" y="2048910"/>
                </a:lnTo>
                <a:lnTo>
                  <a:pt x="6983354" y="2045885"/>
                </a:lnTo>
                <a:lnTo>
                  <a:pt x="6983879" y="2041840"/>
                </a:lnTo>
                <a:lnTo>
                  <a:pt x="6983879" y="2038304"/>
                </a:lnTo>
                <a:lnTo>
                  <a:pt x="6983354" y="2033783"/>
                </a:lnTo>
                <a:lnTo>
                  <a:pt x="6984892" y="2033783"/>
                </a:lnTo>
                <a:lnTo>
                  <a:pt x="6985379" y="2036809"/>
                </a:lnTo>
                <a:lnTo>
                  <a:pt x="6989428" y="2040854"/>
                </a:lnTo>
                <a:lnTo>
                  <a:pt x="6989916" y="2044389"/>
                </a:lnTo>
                <a:lnTo>
                  <a:pt x="6990928" y="2045375"/>
                </a:lnTo>
                <a:lnTo>
                  <a:pt x="6992465" y="2047415"/>
                </a:lnTo>
                <a:lnTo>
                  <a:pt x="6992953" y="2047925"/>
                </a:lnTo>
                <a:lnTo>
                  <a:pt x="6992465" y="2048910"/>
                </a:lnTo>
                <a:lnTo>
                  <a:pt x="6991940" y="2050440"/>
                </a:lnTo>
                <a:lnTo>
                  <a:pt x="6989916" y="2057001"/>
                </a:lnTo>
                <a:lnTo>
                  <a:pt x="6989916" y="2059516"/>
                </a:lnTo>
                <a:lnTo>
                  <a:pt x="6991940" y="2062542"/>
                </a:lnTo>
                <a:lnTo>
                  <a:pt x="6995990" y="2067607"/>
                </a:lnTo>
                <a:lnTo>
                  <a:pt x="6997489" y="2069612"/>
                </a:lnTo>
                <a:lnTo>
                  <a:pt x="7007088" y="2081714"/>
                </a:lnTo>
                <a:lnTo>
                  <a:pt x="7009637" y="2079198"/>
                </a:lnTo>
                <a:lnTo>
                  <a:pt x="7013649" y="2079198"/>
                </a:lnTo>
                <a:lnTo>
                  <a:pt x="7025272" y="2082224"/>
                </a:lnTo>
                <a:lnTo>
                  <a:pt x="7029809" y="2084263"/>
                </a:lnTo>
                <a:lnTo>
                  <a:pt x="7031834" y="2084773"/>
                </a:lnTo>
                <a:lnTo>
                  <a:pt x="7033333" y="2084263"/>
                </a:lnTo>
                <a:lnTo>
                  <a:pt x="7038395" y="2081714"/>
                </a:lnTo>
                <a:lnTo>
                  <a:pt x="7066140" y="2082224"/>
                </a:lnTo>
                <a:lnTo>
                  <a:pt x="7071202" y="2078689"/>
                </a:lnTo>
                <a:lnTo>
                  <a:pt x="7072214" y="2075153"/>
                </a:lnTo>
                <a:lnTo>
                  <a:pt x="7070189" y="2070632"/>
                </a:lnTo>
                <a:lnTo>
                  <a:pt x="7067152" y="2067607"/>
                </a:lnTo>
                <a:lnTo>
                  <a:pt x="7063141" y="2064581"/>
                </a:lnTo>
                <a:lnTo>
                  <a:pt x="7061116" y="2061522"/>
                </a:lnTo>
                <a:lnTo>
                  <a:pt x="7061603" y="2060026"/>
                </a:lnTo>
                <a:lnTo>
                  <a:pt x="7066140" y="2061522"/>
                </a:lnTo>
                <a:lnTo>
                  <a:pt x="7070714" y="2067097"/>
                </a:lnTo>
                <a:lnTo>
                  <a:pt x="7080275" y="2089804"/>
                </a:lnTo>
                <a:lnTo>
                  <a:pt x="7092423" y="2103946"/>
                </a:lnTo>
                <a:lnTo>
                  <a:pt x="7094410" y="2107481"/>
                </a:lnTo>
                <a:lnTo>
                  <a:pt x="7094410" y="2112512"/>
                </a:lnTo>
                <a:lnTo>
                  <a:pt x="7095948" y="2117577"/>
                </a:lnTo>
                <a:lnTo>
                  <a:pt x="7097972" y="2123118"/>
                </a:lnTo>
                <a:lnTo>
                  <a:pt x="7100972" y="2128183"/>
                </a:lnTo>
                <a:lnTo>
                  <a:pt x="7100484" y="2133214"/>
                </a:lnTo>
                <a:lnTo>
                  <a:pt x="7101984" y="2138279"/>
                </a:lnTo>
                <a:lnTo>
                  <a:pt x="7101984" y="2141304"/>
                </a:lnTo>
                <a:lnTo>
                  <a:pt x="7095423" y="2141814"/>
                </a:lnTo>
                <a:lnTo>
                  <a:pt x="7098460" y="2142800"/>
                </a:lnTo>
                <a:lnTo>
                  <a:pt x="7100972" y="2145349"/>
                </a:lnTo>
                <a:lnTo>
                  <a:pt x="7105021" y="2151400"/>
                </a:lnTo>
                <a:lnTo>
                  <a:pt x="7119681" y="2167037"/>
                </a:lnTo>
                <a:lnTo>
                  <a:pt x="7126730" y="2167547"/>
                </a:lnTo>
                <a:lnTo>
                  <a:pt x="7140377" y="2168567"/>
                </a:lnTo>
                <a:lnTo>
                  <a:pt x="7135316" y="2156431"/>
                </a:lnTo>
                <a:lnTo>
                  <a:pt x="7134303" y="2154425"/>
                </a:lnTo>
                <a:lnTo>
                  <a:pt x="7134303" y="2152896"/>
                </a:lnTo>
                <a:lnTo>
                  <a:pt x="7133291" y="2138754"/>
                </a:lnTo>
                <a:lnTo>
                  <a:pt x="7148438" y="2143820"/>
                </a:lnTo>
                <a:lnTo>
                  <a:pt x="7152975" y="2147865"/>
                </a:lnTo>
                <a:lnTo>
                  <a:pt x="7156012" y="2166527"/>
                </a:lnTo>
                <a:lnTo>
                  <a:pt x="7159049" y="2172578"/>
                </a:lnTo>
                <a:lnTo>
                  <a:pt x="7163586" y="2176623"/>
                </a:lnTo>
                <a:lnTo>
                  <a:pt x="7169622" y="2181178"/>
                </a:lnTo>
                <a:lnTo>
                  <a:pt x="7173672" y="2183184"/>
                </a:lnTo>
                <a:lnTo>
                  <a:pt x="7178208" y="2184203"/>
                </a:lnTo>
                <a:lnTo>
                  <a:pt x="7187807" y="2184203"/>
                </a:lnTo>
                <a:lnTo>
                  <a:pt x="7188332" y="2183184"/>
                </a:lnTo>
                <a:lnTo>
                  <a:pt x="7188332" y="2181178"/>
                </a:lnTo>
                <a:lnTo>
                  <a:pt x="7188819" y="2179138"/>
                </a:lnTo>
                <a:lnTo>
                  <a:pt x="7190319" y="2178663"/>
                </a:lnTo>
                <a:lnTo>
                  <a:pt x="7191331" y="2178663"/>
                </a:lnTo>
                <a:lnTo>
                  <a:pt x="7193356" y="2179138"/>
                </a:lnTo>
                <a:lnTo>
                  <a:pt x="7194368" y="2179648"/>
                </a:lnTo>
                <a:lnTo>
                  <a:pt x="7195380" y="2179138"/>
                </a:lnTo>
                <a:lnTo>
                  <a:pt x="7199430" y="2176623"/>
                </a:lnTo>
                <a:lnTo>
                  <a:pt x="7201454" y="2178663"/>
                </a:lnTo>
                <a:lnTo>
                  <a:pt x="7207491" y="2185223"/>
                </a:lnTo>
                <a:lnTo>
                  <a:pt x="7209028" y="2187739"/>
                </a:lnTo>
                <a:lnTo>
                  <a:pt x="7211015" y="2188759"/>
                </a:lnTo>
                <a:lnTo>
                  <a:pt x="7224663" y="2191274"/>
                </a:lnTo>
                <a:lnTo>
                  <a:pt x="7236773" y="2194809"/>
                </a:lnTo>
                <a:lnTo>
                  <a:pt x="7241310" y="2194809"/>
                </a:lnTo>
                <a:lnTo>
                  <a:pt x="7240298" y="2198855"/>
                </a:lnTo>
                <a:lnTo>
                  <a:pt x="7241310" y="2202866"/>
                </a:lnTo>
                <a:lnTo>
                  <a:pt x="7247384" y="2209426"/>
                </a:lnTo>
                <a:lnTo>
                  <a:pt x="7242322" y="2209937"/>
                </a:lnTo>
                <a:lnTo>
                  <a:pt x="7238310" y="2211466"/>
                </a:lnTo>
                <a:lnTo>
                  <a:pt x="7240822" y="2213472"/>
                </a:lnTo>
                <a:lnTo>
                  <a:pt x="7241310" y="2215511"/>
                </a:lnTo>
                <a:lnTo>
                  <a:pt x="7240822" y="2217517"/>
                </a:lnTo>
                <a:lnTo>
                  <a:pt x="7238310" y="2219047"/>
                </a:lnTo>
                <a:lnTo>
                  <a:pt x="7243860" y="2221562"/>
                </a:lnTo>
                <a:lnTo>
                  <a:pt x="7246372" y="2222548"/>
                </a:lnTo>
                <a:lnTo>
                  <a:pt x="7251433" y="2229143"/>
                </a:lnTo>
                <a:lnTo>
                  <a:pt x="7252408" y="2230128"/>
                </a:lnTo>
                <a:lnTo>
                  <a:pt x="7253420" y="2231148"/>
                </a:lnTo>
                <a:lnTo>
                  <a:pt x="7260994" y="2235703"/>
                </a:lnTo>
                <a:lnTo>
                  <a:pt x="7266543" y="2237709"/>
                </a:lnTo>
                <a:lnTo>
                  <a:pt x="7268080" y="2239239"/>
                </a:lnTo>
                <a:lnTo>
                  <a:pt x="7266543" y="2243250"/>
                </a:lnTo>
                <a:lnTo>
                  <a:pt x="7269580" y="2243760"/>
                </a:lnTo>
                <a:lnTo>
                  <a:pt x="7273104" y="2243250"/>
                </a:lnTo>
                <a:lnTo>
                  <a:pt x="7277679" y="2241754"/>
                </a:lnTo>
                <a:lnTo>
                  <a:pt x="7279178" y="2240224"/>
                </a:lnTo>
                <a:lnTo>
                  <a:pt x="7279704" y="2237709"/>
                </a:lnTo>
                <a:lnTo>
                  <a:pt x="7277679" y="2237199"/>
                </a:lnTo>
                <a:lnTo>
                  <a:pt x="7274642" y="2237199"/>
                </a:lnTo>
                <a:lnTo>
                  <a:pt x="7271118" y="2235703"/>
                </a:lnTo>
                <a:lnTo>
                  <a:pt x="7273104" y="2233154"/>
                </a:lnTo>
                <a:lnTo>
                  <a:pt x="7275654" y="2232644"/>
                </a:lnTo>
                <a:lnTo>
                  <a:pt x="7278166" y="2232644"/>
                </a:lnTo>
                <a:lnTo>
                  <a:pt x="7280678" y="2231658"/>
                </a:lnTo>
                <a:lnTo>
                  <a:pt x="7281690" y="2229143"/>
                </a:lnTo>
                <a:lnTo>
                  <a:pt x="7281203" y="2226593"/>
                </a:lnTo>
                <a:lnTo>
                  <a:pt x="7279178" y="2225607"/>
                </a:lnTo>
                <a:lnTo>
                  <a:pt x="7276666" y="2224588"/>
                </a:lnTo>
                <a:lnTo>
                  <a:pt x="7275129" y="2223568"/>
                </a:lnTo>
                <a:lnTo>
                  <a:pt x="7274117" y="2220543"/>
                </a:lnTo>
                <a:lnTo>
                  <a:pt x="7274117" y="2217517"/>
                </a:lnTo>
                <a:lnTo>
                  <a:pt x="7275129" y="2214491"/>
                </a:lnTo>
                <a:lnTo>
                  <a:pt x="7278166" y="2213472"/>
                </a:lnTo>
                <a:lnTo>
                  <a:pt x="7280678" y="2215511"/>
                </a:lnTo>
                <a:lnTo>
                  <a:pt x="7282703" y="2217517"/>
                </a:lnTo>
                <a:lnTo>
                  <a:pt x="7285740" y="2219047"/>
                </a:lnTo>
                <a:lnTo>
                  <a:pt x="7291289" y="2219047"/>
                </a:lnTo>
                <a:lnTo>
                  <a:pt x="7293314" y="2218537"/>
                </a:lnTo>
                <a:lnTo>
                  <a:pt x="7295338" y="2215511"/>
                </a:lnTo>
                <a:lnTo>
                  <a:pt x="7299388" y="2212962"/>
                </a:lnTo>
                <a:lnTo>
                  <a:pt x="7300400" y="2214491"/>
                </a:lnTo>
                <a:lnTo>
                  <a:pt x="7300887" y="2225607"/>
                </a:lnTo>
                <a:lnTo>
                  <a:pt x="7302387" y="2232168"/>
                </a:lnTo>
                <a:lnTo>
                  <a:pt x="7305424" y="2237709"/>
                </a:lnTo>
                <a:lnTo>
                  <a:pt x="7309961" y="2238729"/>
                </a:lnTo>
                <a:lnTo>
                  <a:pt x="7308948" y="2241244"/>
                </a:lnTo>
                <a:lnTo>
                  <a:pt x="7308461" y="2244270"/>
                </a:lnTo>
                <a:lnTo>
                  <a:pt x="7309473" y="2246275"/>
                </a:lnTo>
                <a:lnTo>
                  <a:pt x="7312998" y="2245289"/>
                </a:lnTo>
                <a:lnTo>
                  <a:pt x="7315022" y="2243760"/>
                </a:lnTo>
                <a:lnTo>
                  <a:pt x="7315510" y="2241244"/>
                </a:lnTo>
                <a:lnTo>
                  <a:pt x="7316035" y="2238729"/>
                </a:lnTo>
                <a:lnTo>
                  <a:pt x="7317047" y="2235703"/>
                </a:lnTo>
                <a:lnTo>
                  <a:pt x="7319072" y="2237709"/>
                </a:lnTo>
                <a:lnTo>
                  <a:pt x="7319559" y="2239239"/>
                </a:lnTo>
                <a:lnTo>
                  <a:pt x="7319559" y="2241244"/>
                </a:lnTo>
                <a:lnTo>
                  <a:pt x="7318547" y="2243250"/>
                </a:lnTo>
                <a:lnTo>
                  <a:pt x="7322596" y="2241244"/>
                </a:lnTo>
                <a:lnTo>
                  <a:pt x="7324096" y="2240224"/>
                </a:lnTo>
                <a:lnTo>
                  <a:pt x="7324096" y="2242264"/>
                </a:lnTo>
                <a:lnTo>
                  <a:pt x="7323084" y="2244779"/>
                </a:lnTo>
                <a:lnTo>
                  <a:pt x="7322071" y="2246785"/>
                </a:lnTo>
                <a:lnTo>
                  <a:pt x="7320084" y="2248315"/>
                </a:lnTo>
                <a:lnTo>
                  <a:pt x="7324096" y="2250831"/>
                </a:lnTo>
                <a:lnTo>
                  <a:pt x="7325633" y="2251340"/>
                </a:lnTo>
                <a:lnTo>
                  <a:pt x="7324621" y="2252836"/>
                </a:lnTo>
                <a:lnTo>
                  <a:pt x="7324096" y="2253856"/>
                </a:lnTo>
                <a:lnTo>
                  <a:pt x="7324096" y="2256371"/>
                </a:lnTo>
                <a:lnTo>
                  <a:pt x="7324096" y="2257901"/>
                </a:lnTo>
                <a:lnTo>
                  <a:pt x="7332194" y="2254875"/>
                </a:lnTo>
                <a:lnTo>
                  <a:pt x="7335719" y="2253346"/>
                </a:lnTo>
                <a:lnTo>
                  <a:pt x="7339768" y="2253856"/>
                </a:lnTo>
                <a:lnTo>
                  <a:pt x="7338756" y="2248825"/>
                </a:lnTo>
                <a:lnTo>
                  <a:pt x="7344305" y="2251340"/>
                </a:lnTo>
                <a:lnTo>
                  <a:pt x="7349329" y="2256881"/>
                </a:lnTo>
                <a:lnTo>
                  <a:pt x="7346817" y="2260926"/>
                </a:lnTo>
                <a:lnTo>
                  <a:pt x="7347342" y="2262456"/>
                </a:lnTo>
                <a:lnTo>
                  <a:pt x="7350341" y="2265481"/>
                </a:lnTo>
                <a:lnTo>
                  <a:pt x="7350866" y="2265991"/>
                </a:lnTo>
                <a:lnTo>
                  <a:pt x="7351354" y="2267487"/>
                </a:lnTo>
                <a:lnTo>
                  <a:pt x="7353378" y="2268507"/>
                </a:lnTo>
                <a:lnTo>
                  <a:pt x="7355403" y="2269017"/>
                </a:lnTo>
                <a:lnTo>
                  <a:pt x="7356415" y="2269527"/>
                </a:lnTo>
                <a:lnTo>
                  <a:pt x="7358440" y="2273538"/>
                </a:lnTo>
                <a:lnTo>
                  <a:pt x="7357428" y="2276088"/>
                </a:lnTo>
                <a:lnTo>
                  <a:pt x="7356903" y="2279113"/>
                </a:lnTo>
                <a:lnTo>
                  <a:pt x="7356415" y="2282138"/>
                </a:lnTo>
                <a:lnTo>
                  <a:pt x="7358927" y="2288189"/>
                </a:lnTo>
                <a:lnTo>
                  <a:pt x="7362489" y="2292234"/>
                </a:lnTo>
                <a:lnTo>
                  <a:pt x="7373062" y="2299305"/>
                </a:lnTo>
                <a:lnTo>
                  <a:pt x="7368526" y="2299781"/>
                </a:lnTo>
                <a:lnTo>
                  <a:pt x="7369538" y="2303316"/>
                </a:lnTo>
                <a:lnTo>
                  <a:pt x="7374075" y="2307871"/>
                </a:lnTo>
                <a:lnTo>
                  <a:pt x="7376099" y="2311916"/>
                </a:lnTo>
                <a:lnTo>
                  <a:pt x="7374600" y="2310897"/>
                </a:lnTo>
                <a:lnTo>
                  <a:pt x="7372575" y="2310386"/>
                </a:lnTo>
                <a:lnTo>
                  <a:pt x="7371038" y="2310897"/>
                </a:lnTo>
                <a:lnTo>
                  <a:pt x="7369050" y="2311916"/>
                </a:lnTo>
                <a:lnTo>
                  <a:pt x="7368038" y="2309401"/>
                </a:lnTo>
                <a:lnTo>
                  <a:pt x="7365489" y="2308891"/>
                </a:lnTo>
                <a:lnTo>
                  <a:pt x="7363464" y="2308891"/>
                </a:lnTo>
                <a:lnTo>
                  <a:pt x="7361964" y="2310386"/>
                </a:lnTo>
                <a:lnTo>
                  <a:pt x="7360464" y="2307361"/>
                </a:lnTo>
                <a:lnTo>
                  <a:pt x="7358927" y="2304846"/>
                </a:lnTo>
                <a:lnTo>
                  <a:pt x="7356415" y="2303826"/>
                </a:lnTo>
                <a:lnTo>
                  <a:pt x="7353378" y="2303316"/>
                </a:lnTo>
                <a:lnTo>
                  <a:pt x="7354390" y="2300800"/>
                </a:lnTo>
                <a:lnTo>
                  <a:pt x="7355403" y="2298285"/>
                </a:lnTo>
                <a:lnTo>
                  <a:pt x="7354390" y="2295259"/>
                </a:lnTo>
                <a:lnTo>
                  <a:pt x="7353378" y="2293730"/>
                </a:lnTo>
                <a:lnTo>
                  <a:pt x="7352891" y="2292234"/>
                </a:lnTo>
                <a:lnTo>
                  <a:pt x="7349854" y="2290704"/>
                </a:lnTo>
                <a:lnTo>
                  <a:pt x="7348842" y="2290704"/>
                </a:lnTo>
                <a:lnTo>
                  <a:pt x="7346817" y="2291214"/>
                </a:lnTo>
                <a:lnTo>
                  <a:pt x="7346330" y="2291724"/>
                </a:lnTo>
                <a:lnTo>
                  <a:pt x="7346817" y="2293730"/>
                </a:lnTo>
                <a:lnTo>
                  <a:pt x="7344792" y="2295259"/>
                </a:lnTo>
                <a:lnTo>
                  <a:pt x="7344305" y="2297265"/>
                </a:lnTo>
                <a:lnTo>
                  <a:pt x="7343292" y="2298285"/>
                </a:lnTo>
                <a:lnTo>
                  <a:pt x="7339768" y="2299305"/>
                </a:lnTo>
                <a:lnTo>
                  <a:pt x="7336731" y="2298285"/>
                </a:lnTo>
                <a:lnTo>
                  <a:pt x="7335194" y="2296755"/>
                </a:lnTo>
                <a:lnTo>
                  <a:pt x="7334706" y="2295259"/>
                </a:lnTo>
                <a:lnTo>
                  <a:pt x="7332194" y="2293730"/>
                </a:lnTo>
                <a:lnTo>
                  <a:pt x="7328145" y="2291724"/>
                </a:lnTo>
                <a:lnTo>
                  <a:pt x="7328632" y="2295259"/>
                </a:lnTo>
                <a:lnTo>
                  <a:pt x="7331182" y="2300291"/>
                </a:lnTo>
                <a:lnTo>
                  <a:pt x="7332194" y="2304336"/>
                </a:lnTo>
                <a:lnTo>
                  <a:pt x="7331182" y="2308891"/>
                </a:lnTo>
                <a:lnTo>
                  <a:pt x="7327658" y="2313412"/>
                </a:lnTo>
                <a:lnTo>
                  <a:pt x="7322596" y="2315962"/>
                </a:lnTo>
                <a:lnTo>
                  <a:pt x="7318547" y="2315962"/>
                </a:lnTo>
                <a:lnTo>
                  <a:pt x="7319559" y="2319497"/>
                </a:lnTo>
                <a:lnTo>
                  <a:pt x="7321584" y="2322012"/>
                </a:lnTo>
                <a:lnTo>
                  <a:pt x="7325633" y="2326568"/>
                </a:lnTo>
                <a:lnTo>
                  <a:pt x="7325633" y="2328063"/>
                </a:lnTo>
                <a:lnTo>
                  <a:pt x="7326120" y="2330578"/>
                </a:lnTo>
                <a:lnTo>
                  <a:pt x="7327133" y="2331088"/>
                </a:lnTo>
                <a:lnTo>
                  <a:pt x="7328145" y="2331598"/>
                </a:lnTo>
                <a:lnTo>
                  <a:pt x="7331182" y="2331598"/>
                </a:lnTo>
                <a:lnTo>
                  <a:pt x="7331670" y="2332108"/>
                </a:lnTo>
                <a:lnTo>
                  <a:pt x="7333694" y="2334624"/>
                </a:lnTo>
                <a:lnTo>
                  <a:pt x="7332682" y="2336663"/>
                </a:lnTo>
                <a:lnTo>
                  <a:pt x="7330170" y="2341185"/>
                </a:lnTo>
                <a:lnTo>
                  <a:pt x="7332682" y="2342204"/>
                </a:lnTo>
                <a:lnTo>
                  <a:pt x="7335719" y="2349275"/>
                </a:lnTo>
                <a:lnTo>
                  <a:pt x="7340256" y="2350771"/>
                </a:lnTo>
                <a:lnTo>
                  <a:pt x="7341268" y="2352300"/>
                </a:lnTo>
                <a:lnTo>
                  <a:pt x="7344305" y="2356855"/>
                </a:lnTo>
                <a:lnTo>
                  <a:pt x="7344792" y="2358861"/>
                </a:lnTo>
                <a:lnTo>
                  <a:pt x="7346330" y="2359371"/>
                </a:lnTo>
                <a:lnTo>
                  <a:pt x="7348842" y="2359371"/>
                </a:lnTo>
                <a:lnTo>
                  <a:pt x="7350341" y="2357841"/>
                </a:lnTo>
                <a:lnTo>
                  <a:pt x="7352366" y="2357331"/>
                </a:lnTo>
                <a:lnTo>
                  <a:pt x="7354390" y="2358861"/>
                </a:lnTo>
                <a:lnTo>
                  <a:pt x="7355890" y="2359881"/>
                </a:lnTo>
                <a:lnTo>
                  <a:pt x="7356903" y="2360866"/>
                </a:lnTo>
                <a:lnTo>
                  <a:pt x="7357428" y="2363416"/>
                </a:lnTo>
                <a:lnTo>
                  <a:pt x="7359452" y="2372492"/>
                </a:lnTo>
                <a:lnTo>
                  <a:pt x="7358927" y="2373512"/>
                </a:lnTo>
                <a:lnTo>
                  <a:pt x="7357428" y="2374498"/>
                </a:lnTo>
                <a:lnTo>
                  <a:pt x="7356903" y="2376028"/>
                </a:lnTo>
                <a:lnTo>
                  <a:pt x="7356415" y="2378033"/>
                </a:lnTo>
                <a:lnTo>
                  <a:pt x="7356415" y="2380549"/>
                </a:lnTo>
                <a:lnTo>
                  <a:pt x="7355890" y="2382078"/>
                </a:lnTo>
                <a:lnTo>
                  <a:pt x="7354390" y="2383608"/>
                </a:lnTo>
                <a:lnTo>
                  <a:pt x="7353378" y="2384594"/>
                </a:lnTo>
                <a:lnTo>
                  <a:pt x="7357428" y="2384084"/>
                </a:lnTo>
                <a:lnTo>
                  <a:pt x="7359940" y="2381059"/>
                </a:lnTo>
                <a:lnTo>
                  <a:pt x="7363464" y="2374498"/>
                </a:lnTo>
                <a:lnTo>
                  <a:pt x="7366014" y="2376537"/>
                </a:lnTo>
                <a:lnTo>
                  <a:pt x="7368526" y="2379053"/>
                </a:lnTo>
                <a:lnTo>
                  <a:pt x="7371038" y="2381059"/>
                </a:lnTo>
                <a:lnTo>
                  <a:pt x="7374075" y="2381568"/>
                </a:lnTo>
                <a:lnTo>
                  <a:pt x="7380149" y="2380549"/>
                </a:lnTo>
                <a:lnTo>
                  <a:pt x="7383186" y="2380549"/>
                </a:lnTo>
                <a:lnTo>
                  <a:pt x="7384686" y="2382078"/>
                </a:lnTo>
                <a:lnTo>
                  <a:pt x="7389747" y="2386634"/>
                </a:lnTo>
                <a:lnTo>
                  <a:pt x="7391734" y="2388129"/>
                </a:lnTo>
                <a:lnTo>
                  <a:pt x="7392746" y="2387619"/>
                </a:lnTo>
                <a:lnTo>
                  <a:pt x="7393272" y="2386634"/>
                </a:lnTo>
                <a:lnTo>
                  <a:pt x="7394284" y="2385614"/>
                </a:lnTo>
                <a:lnTo>
                  <a:pt x="7397321" y="2385614"/>
                </a:lnTo>
                <a:lnTo>
                  <a:pt x="7400320" y="2385614"/>
                </a:lnTo>
                <a:lnTo>
                  <a:pt x="7403357" y="2387619"/>
                </a:lnTo>
                <a:lnTo>
                  <a:pt x="7403882" y="2391154"/>
                </a:lnTo>
                <a:lnTo>
                  <a:pt x="7400320" y="2390169"/>
                </a:lnTo>
                <a:lnTo>
                  <a:pt x="7396796" y="2389659"/>
                </a:lnTo>
                <a:lnTo>
                  <a:pt x="7394284" y="2390645"/>
                </a:lnTo>
                <a:lnTo>
                  <a:pt x="7396308" y="2393704"/>
                </a:lnTo>
                <a:lnTo>
                  <a:pt x="7397321" y="2396729"/>
                </a:lnTo>
                <a:lnTo>
                  <a:pt x="7395784" y="2399755"/>
                </a:lnTo>
                <a:lnTo>
                  <a:pt x="7394284" y="2402271"/>
                </a:lnTo>
                <a:lnTo>
                  <a:pt x="7398820" y="2402780"/>
                </a:lnTo>
                <a:lnTo>
                  <a:pt x="7405382" y="2400741"/>
                </a:lnTo>
                <a:lnTo>
                  <a:pt x="7408419" y="2400741"/>
                </a:lnTo>
                <a:lnTo>
                  <a:pt x="7409918" y="2403290"/>
                </a:lnTo>
                <a:lnTo>
                  <a:pt x="7411943" y="2405296"/>
                </a:lnTo>
                <a:lnTo>
                  <a:pt x="7419517" y="2406316"/>
                </a:lnTo>
                <a:lnTo>
                  <a:pt x="7422554" y="2408831"/>
                </a:lnTo>
                <a:lnTo>
                  <a:pt x="7423566" y="2411857"/>
                </a:lnTo>
                <a:lnTo>
                  <a:pt x="7425066" y="2413896"/>
                </a:lnTo>
                <a:lnTo>
                  <a:pt x="7427578" y="2415902"/>
                </a:lnTo>
                <a:lnTo>
                  <a:pt x="7430128" y="2416411"/>
                </a:lnTo>
                <a:lnTo>
                  <a:pt x="7430615" y="2417907"/>
                </a:lnTo>
                <a:lnTo>
                  <a:pt x="7436689" y="2424978"/>
                </a:lnTo>
                <a:lnTo>
                  <a:pt x="7436689" y="2432558"/>
                </a:lnTo>
                <a:lnTo>
                  <a:pt x="7429115" y="2443674"/>
                </a:lnTo>
                <a:lnTo>
                  <a:pt x="7429115" y="2452240"/>
                </a:lnTo>
                <a:lnTo>
                  <a:pt x="7435152" y="2462846"/>
                </a:lnTo>
                <a:lnTo>
                  <a:pt x="7437176" y="2464852"/>
                </a:lnTo>
                <a:lnTo>
                  <a:pt x="7439201" y="2463356"/>
                </a:lnTo>
                <a:lnTo>
                  <a:pt x="7440213" y="2459821"/>
                </a:lnTo>
                <a:lnTo>
                  <a:pt x="7441226" y="2458801"/>
                </a:lnTo>
                <a:lnTo>
                  <a:pt x="7443250" y="2458801"/>
                </a:lnTo>
                <a:lnTo>
                  <a:pt x="7443250" y="2459311"/>
                </a:lnTo>
                <a:lnTo>
                  <a:pt x="7443250" y="2459821"/>
                </a:lnTo>
                <a:lnTo>
                  <a:pt x="7444750" y="2461826"/>
                </a:lnTo>
                <a:lnTo>
                  <a:pt x="7444750" y="2462337"/>
                </a:lnTo>
                <a:lnTo>
                  <a:pt x="7444750" y="2463356"/>
                </a:lnTo>
                <a:lnTo>
                  <a:pt x="7444750" y="2463866"/>
                </a:lnTo>
                <a:lnTo>
                  <a:pt x="7445762" y="2464852"/>
                </a:lnTo>
                <a:lnTo>
                  <a:pt x="7448800" y="2463866"/>
                </a:lnTo>
                <a:lnTo>
                  <a:pt x="7449287" y="2464852"/>
                </a:lnTo>
                <a:lnTo>
                  <a:pt x="7450299" y="2466891"/>
                </a:lnTo>
                <a:lnTo>
                  <a:pt x="7450299" y="2469407"/>
                </a:lnTo>
                <a:lnTo>
                  <a:pt x="7449812" y="2469917"/>
                </a:lnTo>
                <a:lnTo>
                  <a:pt x="7449287" y="2471922"/>
                </a:lnTo>
                <a:lnTo>
                  <a:pt x="7450299" y="2476988"/>
                </a:lnTo>
                <a:lnTo>
                  <a:pt x="7454836" y="2484058"/>
                </a:lnTo>
                <a:lnTo>
                  <a:pt x="7453336" y="2485554"/>
                </a:lnTo>
                <a:lnTo>
                  <a:pt x="7451836" y="2487083"/>
                </a:lnTo>
                <a:lnTo>
                  <a:pt x="7449812" y="2487593"/>
                </a:lnTo>
                <a:lnTo>
                  <a:pt x="7447787" y="2488069"/>
                </a:lnTo>
                <a:lnTo>
                  <a:pt x="7449812" y="2490619"/>
                </a:lnTo>
                <a:lnTo>
                  <a:pt x="7455848" y="2491605"/>
                </a:lnTo>
                <a:lnTo>
                  <a:pt x="7458885" y="2493644"/>
                </a:lnTo>
                <a:lnTo>
                  <a:pt x="7455848" y="2496670"/>
                </a:lnTo>
                <a:lnTo>
                  <a:pt x="7452324" y="2498675"/>
                </a:lnTo>
                <a:lnTo>
                  <a:pt x="7449287" y="2501225"/>
                </a:lnTo>
                <a:lnTo>
                  <a:pt x="7447787" y="2505746"/>
                </a:lnTo>
                <a:lnTo>
                  <a:pt x="7448800" y="2511287"/>
                </a:lnTo>
                <a:lnTo>
                  <a:pt x="7451836" y="2511287"/>
                </a:lnTo>
                <a:lnTo>
                  <a:pt x="7459898" y="2505236"/>
                </a:lnTo>
                <a:lnTo>
                  <a:pt x="7461922" y="2508261"/>
                </a:lnTo>
                <a:lnTo>
                  <a:pt x="7465446" y="2509281"/>
                </a:lnTo>
                <a:lnTo>
                  <a:pt x="7468484" y="2509281"/>
                </a:lnTo>
                <a:lnTo>
                  <a:pt x="7469496" y="2509791"/>
                </a:lnTo>
                <a:lnTo>
                  <a:pt x="7469496" y="2515842"/>
                </a:lnTo>
                <a:lnTo>
                  <a:pt x="7470508" y="2518867"/>
                </a:lnTo>
                <a:lnTo>
                  <a:pt x="7473508" y="2520907"/>
                </a:lnTo>
                <a:lnTo>
                  <a:pt x="7474032" y="2521893"/>
                </a:lnTo>
                <a:lnTo>
                  <a:pt x="7474520" y="2524442"/>
                </a:lnTo>
                <a:lnTo>
                  <a:pt x="7477070" y="2525938"/>
                </a:lnTo>
                <a:lnTo>
                  <a:pt x="7481081" y="2524918"/>
                </a:lnTo>
                <a:lnTo>
                  <a:pt x="7483106" y="2522402"/>
                </a:lnTo>
                <a:lnTo>
                  <a:pt x="7485131" y="2517371"/>
                </a:lnTo>
                <a:lnTo>
                  <a:pt x="7487155" y="2514822"/>
                </a:lnTo>
                <a:lnTo>
                  <a:pt x="7489180" y="2516352"/>
                </a:lnTo>
                <a:lnTo>
                  <a:pt x="7489667" y="2518357"/>
                </a:lnTo>
                <a:lnTo>
                  <a:pt x="7491204" y="2522912"/>
                </a:lnTo>
                <a:lnTo>
                  <a:pt x="7480594" y="2534028"/>
                </a:lnTo>
                <a:lnTo>
                  <a:pt x="7479094" y="2537054"/>
                </a:lnTo>
                <a:lnTo>
                  <a:pt x="7480594" y="2541575"/>
                </a:lnTo>
                <a:lnTo>
                  <a:pt x="7484118" y="2549665"/>
                </a:lnTo>
                <a:lnTo>
                  <a:pt x="7486143" y="2552690"/>
                </a:lnTo>
                <a:lnTo>
                  <a:pt x="7487155" y="2553710"/>
                </a:lnTo>
                <a:lnTo>
                  <a:pt x="7487155" y="2555716"/>
                </a:lnTo>
                <a:lnTo>
                  <a:pt x="7485131" y="2558265"/>
                </a:lnTo>
                <a:lnTo>
                  <a:pt x="7484118" y="2558265"/>
                </a:lnTo>
                <a:lnTo>
                  <a:pt x="7481606" y="2558741"/>
                </a:lnTo>
                <a:lnTo>
                  <a:pt x="7479094" y="2560271"/>
                </a:lnTo>
                <a:lnTo>
                  <a:pt x="7477557" y="2564316"/>
                </a:lnTo>
                <a:lnTo>
                  <a:pt x="7478082" y="2568361"/>
                </a:lnTo>
                <a:lnTo>
                  <a:pt x="7480106" y="2572373"/>
                </a:lnTo>
                <a:lnTo>
                  <a:pt x="7482094" y="2576928"/>
                </a:lnTo>
                <a:lnTo>
                  <a:pt x="7484118" y="2578423"/>
                </a:lnTo>
                <a:lnTo>
                  <a:pt x="7485131" y="2579953"/>
                </a:lnTo>
                <a:lnTo>
                  <a:pt x="7486668" y="2580973"/>
                </a:lnTo>
                <a:lnTo>
                  <a:pt x="7487155" y="2583998"/>
                </a:lnTo>
                <a:lnTo>
                  <a:pt x="7486668" y="2586004"/>
                </a:lnTo>
                <a:lnTo>
                  <a:pt x="7486143" y="2590559"/>
                </a:lnTo>
                <a:lnTo>
                  <a:pt x="7485131" y="2593074"/>
                </a:lnTo>
                <a:lnTo>
                  <a:pt x="7486143" y="2597120"/>
                </a:lnTo>
                <a:lnTo>
                  <a:pt x="7487643" y="2601675"/>
                </a:lnTo>
                <a:lnTo>
                  <a:pt x="7495741" y="2614286"/>
                </a:lnTo>
                <a:lnTo>
                  <a:pt x="7496754" y="2617312"/>
                </a:lnTo>
                <a:lnTo>
                  <a:pt x="7497241" y="2626898"/>
                </a:lnTo>
                <a:lnTo>
                  <a:pt x="7498778" y="2630943"/>
                </a:lnTo>
                <a:lnTo>
                  <a:pt x="7506352" y="2644064"/>
                </a:lnTo>
                <a:lnTo>
                  <a:pt x="7503315" y="2646580"/>
                </a:lnTo>
                <a:lnTo>
                  <a:pt x="7502303" y="2647600"/>
                </a:lnTo>
                <a:lnTo>
                  <a:pt x="7502303" y="2649605"/>
                </a:lnTo>
                <a:lnTo>
                  <a:pt x="7506352" y="2650625"/>
                </a:lnTo>
                <a:lnTo>
                  <a:pt x="7507852" y="2655180"/>
                </a:lnTo>
                <a:lnTo>
                  <a:pt x="7508864" y="2656166"/>
                </a:lnTo>
                <a:lnTo>
                  <a:pt x="7513926" y="2661741"/>
                </a:lnTo>
                <a:lnTo>
                  <a:pt x="7512913" y="2663237"/>
                </a:lnTo>
                <a:lnTo>
                  <a:pt x="7509876" y="2667792"/>
                </a:lnTo>
                <a:lnTo>
                  <a:pt x="7509352" y="2669287"/>
                </a:lnTo>
                <a:lnTo>
                  <a:pt x="7509876" y="2670307"/>
                </a:lnTo>
                <a:lnTo>
                  <a:pt x="7519475" y="2673842"/>
                </a:lnTo>
                <a:lnTo>
                  <a:pt x="7520974" y="2674352"/>
                </a:lnTo>
                <a:lnTo>
                  <a:pt x="7522474" y="2675372"/>
                </a:lnTo>
                <a:lnTo>
                  <a:pt x="7524499" y="2678398"/>
                </a:lnTo>
                <a:lnTo>
                  <a:pt x="7525511" y="2681423"/>
                </a:lnTo>
                <a:lnTo>
                  <a:pt x="7528061" y="2683429"/>
                </a:lnTo>
                <a:lnTo>
                  <a:pt x="7531585" y="2681933"/>
                </a:lnTo>
                <a:lnTo>
                  <a:pt x="7533085" y="2685944"/>
                </a:lnTo>
                <a:lnTo>
                  <a:pt x="7533610" y="2689989"/>
                </a:lnTo>
                <a:lnTo>
                  <a:pt x="7533085" y="2698080"/>
                </a:lnTo>
                <a:lnTo>
                  <a:pt x="7532598" y="2703111"/>
                </a:lnTo>
                <a:lnTo>
                  <a:pt x="7530048" y="2705660"/>
                </a:lnTo>
                <a:lnTo>
                  <a:pt x="7527048" y="2708686"/>
                </a:lnTo>
                <a:lnTo>
                  <a:pt x="7524499" y="2712221"/>
                </a:lnTo>
                <a:lnTo>
                  <a:pt x="7531060" y="2711711"/>
                </a:lnTo>
                <a:lnTo>
                  <a:pt x="7539159" y="2707666"/>
                </a:lnTo>
                <a:lnTo>
                  <a:pt x="7545720" y="2702635"/>
                </a:lnTo>
                <a:lnTo>
                  <a:pt x="7549732" y="2698590"/>
                </a:lnTo>
                <a:lnTo>
                  <a:pt x="7553294" y="2691009"/>
                </a:lnTo>
                <a:lnTo>
                  <a:pt x="7555318" y="2689003"/>
                </a:lnTo>
                <a:lnTo>
                  <a:pt x="7558843" y="2691009"/>
                </a:lnTo>
                <a:lnTo>
                  <a:pt x="7564880" y="2698080"/>
                </a:lnTo>
                <a:lnTo>
                  <a:pt x="7567429" y="2701615"/>
                </a:lnTo>
                <a:lnTo>
                  <a:pt x="7568441" y="2705150"/>
                </a:lnTo>
                <a:lnTo>
                  <a:pt x="7568929" y="2706646"/>
                </a:lnTo>
                <a:lnTo>
                  <a:pt x="7586588" y="2720787"/>
                </a:lnTo>
                <a:lnTo>
                  <a:pt x="7587600" y="2723303"/>
                </a:lnTo>
                <a:lnTo>
                  <a:pt x="7589625" y="2729863"/>
                </a:lnTo>
                <a:lnTo>
                  <a:pt x="7593674" y="2736424"/>
                </a:lnTo>
                <a:lnTo>
                  <a:pt x="7599224" y="2740979"/>
                </a:lnTo>
                <a:lnTo>
                  <a:pt x="7603273" y="2743495"/>
                </a:lnTo>
                <a:lnTo>
                  <a:pt x="7598698" y="2724832"/>
                </a:lnTo>
                <a:lnTo>
                  <a:pt x="7584564" y="2693525"/>
                </a:lnTo>
                <a:lnTo>
                  <a:pt x="7581039" y="2689479"/>
                </a:lnTo>
                <a:lnTo>
                  <a:pt x="7579540" y="2684448"/>
                </a:lnTo>
                <a:lnTo>
                  <a:pt x="7579540" y="2680913"/>
                </a:lnTo>
                <a:lnTo>
                  <a:pt x="7583589" y="2681933"/>
                </a:lnTo>
                <a:lnTo>
                  <a:pt x="7582576" y="2678398"/>
                </a:lnTo>
                <a:lnTo>
                  <a:pt x="7579540" y="2675372"/>
                </a:lnTo>
                <a:lnTo>
                  <a:pt x="7578002" y="2672347"/>
                </a:lnTo>
                <a:lnTo>
                  <a:pt x="7580027" y="2668302"/>
                </a:lnTo>
                <a:lnTo>
                  <a:pt x="7582576" y="2665752"/>
                </a:lnTo>
                <a:lnTo>
                  <a:pt x="7586101" y="2656676"/>
                </a:lnTo>
                <a:lnTo>
                  <a:pt x="7587113" y="2650115"/>
                </a:lnTo>
                <a:lnTo>
                  <a:pt x="7589625" y="2647090"/>
                </a:lnTo>
                <a:lnTo>
                  <a:pt x="7592137" y="2644574"/>
                </a:lnTo>
                <a:lnTo>
                  <a:pt x="7594162" y="2644064"/>
                </a:lnTo>
                <a:lnTo>
                  <a:pt x="7597199" y="2643554"/>
                </a:lnTo>
                <a:lnTo>
                  <a:pt x="7604772" y="2640529"/>
                </a:lnTo>
                <a:lnTo>
                  <a:pt x="7605785" y="2642059"/>
                </a:lnTo>
                <a:lnTo>
                  <a:pt x="7609309" y="2643554"/>
                </a:lnTo>
                <a:lnTo>
                  <a:pt x="7610846" y="2644574"/>
                </a:lnTo>
                <a:lnTo>
                  <a:pt x="7610846" y="2646580"/>
                </a:lnTo>
                <a:lnTo>
                  <a:pt x="7614858" y="2656166"/>
                </a:lnTo>
                <a:lnTo>
                  <a:pt x="7615871" y="2659191"/>
                </a:lnTo>
                <a:lnTo>
                  <a:pt x="7618420" y="2661741"/>
                </a:lnTo>
                <a:lnTo>
                  <a:pt x="7620408" y="2663237"/>
                </a:lnTo>
                <a:lnTo>
                  <a:pt x="7621945" y="2664766"/>
                </a:lnTo>
                <a:lnTo>
                  <a:pt x="7623969" y="2664766"/>
                </a:lnTo>
                <a:lnTo>
                  <a:pt x="7624982" y="2665752"/>
                </a:lnTo>
                <a:lnTo>
                  <a:pt x="7625956" y="2668302"/>
                </a:lnTo>
                <a:lnTo>
                  <a:pt x="7625956" y="2670817"/>
                </a:lnTo>
                <a:lnTo>
                  <a:pt x="7626481" y="2672347"/>
                </a:lnTo>
                <a:lnTo>
                  <a:pt x="7626481" y="2673842"/>
                </a:lnTo>
                <a:lnTo>
                  <a:pt x="7626969" y="2674862"/>
                </a:lnTo>
                <a:lnTo>
                  <a:pt x="7632518" y="2678398"/>
                </a:lnTo>
                <a:lnTo>
                  <a:pt x="7633530" y="2680913"/>
                </a:lnTo>
                <a:lnTo>
                  <a:pt x="7630006" y="2683429"/>
                </a:lnTo>
                <a:lnTo>
                  <a:pt x="7633530" y="2689003"/>
                </a:lnTo>
                <a:lnTo>
                  <a:pt x="7637580" y="2692539"/>
                </a:lnTo>
                <a:lnTo>
                  <a:pt x="7655239" y="2697060"/>
                </a:lnTo>
                <a:lnTo>
                  <a:pt x="7657788" y="2698590"/>
                </a:lnTo>
                <a:lnTo>
                  <a:pt x="7663825" y="2702635"/>
                </a:lnTo>
                <a:lnTo>
                  <a:pt x="7666862" y="2704640"/>
                </a:lnTo>
                <a:lnTo>
                  <a:pt x="7672936" y="2706646"/>
                </a:lnTo>
                <a:lnTo>
                  <a:pt x="7676460" y="2708686"/>
                </a:lnTo>
                <a:lnTo>
                  <a:pt x="7677960" y="2709671"/>
                </a:lnTo>
                <a:lnTo>
                  <a:pt x="7682009" y="2714736"/>
                </a:lnTo>
                <a:lnTo>
                  <a:pt x="7684522" y="2716742"/>
                </a:lnTo>
                <a:lnTo>
                  <a:pt x="7688571" y="2718272"/>
                </a:lnTo>
                <a:lnTo>
                  <a:pt x="7698656" y="2721297"/>
                </a:lnTo>
                <a:lnTo>
                  <a:pt x="7702706" y="2723813"/>
                </a:lnTo>
                <a:lnTo>
                  <a:pt x="7718340" y="2736424"/>
                </a:lnTo>
                <a:lnTo>
                  <a:pt x="7719878" y="2734928"/>
                </a:lnTo>
                <a:lnTo>
                  <a:pt x="7716316" y="2731393"/>
                </a:lnTo>
                <a:lnTo>
                  <a:pt x="7713316" y="2726328"/>
                </a:lnTo>
                <a:lnTo>
                  <a:pt x="7711292" y="2720277"/>
                </a:lnTo>
                <a:lnTo>
                  <a:pt x="7712304" y="2716742"/>
                </a:lnTo>
                <a:lnTo>
                  <a:pt x="7712304" y="2715246"/>
                </a:lnTo>
                <a:lnTo>
                  <a:pt x="7705218" y="2709671"/>
                </a:lnTo>
                <a:lnTo>
                  <a:pt x="7703193" y="2699099"/>
                </a:lnTo>
                <a:lnTo>
                  <a:pt x="7705218" y="2686454"/>
                </a:lnTo>
                <a:lnTo>
                  <a:pt x="7710280" y="2677378"/>
                </a:lnTo>
                <a:lnTo>
                  <a:pt x="7711779" y="2679383"/>
                </a:lnTo>
                <a:lnTo>
                  <a:pt x="7716841" y="2681933"/>
                </a:lnTo>
                <a:lnTo>
                  <a:pt x="7720365" y="2679893"/>
                </a:lnTo>
                <a:lnTo>
                  <a:pt x="7723890" y="2681423"/>
                </a:lnTo>
                <a:lnTo>
                  <a:pt x="7725914" y="2684448"/>
                </a:lnTo>
                <a:lnTo>
                  <a:pt x="7722877" y="2686454"/>
                </a:lnTo>
                <a:lnTo>
                  <a:pt x="7723402" y="2687984"/>
                </a:lnTo>
                <a:lnTo>
                  <a:pt x="7723890" y="2689479"/>
                </a:lnTo>
                <a:lnTo>
                  <a:pt x="7723402" y="2690499"/>
                </a:lnTo>
                <a:lnTo>
                  <a:pt x="7721378" y="2692029"/>
                </a:lnTo>
                <a:lnTo>
                  <a:pt x="7723402" y="2692539"/>
                </a:lnTo>
                <a:lnTo>
                  <a:pt x="7725914" y="2693525"/>
                </a:lnTo>
                <a:lnTo>
                  <a:pt x="7727452" y="2695564"/>
                </a:lnTo>
                <a:lnTo>
                  <a:pt x="7729439" y="2697060"/>
                </a:lnTo>
                <a:lnTo>
                  <a:pt x="7730976" y="2696040"/>
                </a:lnTo>
                <a:lnTo>
                  <a:pt x="7729439" y="2693525"/>
                </a:lnTo>
                <a:lnTo>
                  <a:pt x="7728951" y="2689989"/>
                </a:lnTo>
                <a:lnTo>
                  <a:pt x="7729964" y="2686964"/>
                </a:lnTo>
                <a:lnTo>
                  <a:pt x="7732476" y="2684448"/>
                </a:lnTo>
                <a:lnTo>
                  <a:pt x="7733000" y="2689479"/>
                </a:lnTo>
                <a:lnTo>
                  <a:pt x="7734013" y="2694034"/>
                </a:lnTo>
                <a:lnTo>
                  <a:pt x="7736000" y="2698590"/>
                </a:lnTo>
                <a:lnTo>
                  <a:pt x="7738025" y="2701615"/>
                </a:lnTo>
                <a:lnTo>
                  <a:pt x="7739562" y="2702635"/>
                </a:lnTo>
                <a:lnTo>
                  <a:pt x="7745111" y="2703621"/>
                </a:lnTo>
                <a:lnTo>
                  <a:pt x="7747623" y="2704640"/>
                </a:lnTo>
                <a:lnTo>
                  <a:pt x="7748635" y="2705660"/>
                </a:lnTo>
                <a:lnTo>
                  <a:pt x="7749160" y="2708176"/>
                </a:lnTo>
                <a:lnTo>
                  <a:pt x="7749160" y="2710691"/>
                </a:lnTo>
                <a:lnTo>
                  <a:pt x="7747623" y="2711201"/>
                </a:lnTo>
                <a:lnTo>
                  <a:pt x="7742074" y="2717762"/>
                </a:lnTo>
                <a:lnTo>
                  <a:pt x="7738550" y="2719291"/>
                </a:lnTo>
                <a:lnTo>
                  <a:pt x="7736525" y="2714736"/>
                </a:lnTo>
                <a:lnTo>
                  <a:pt x="7735025" y="2713717"/>
                </a:lnTo>
                <a:lnTo>
                  <a:pt x="7732476" y="2715246"/>
                </a:lnTo>
                <a:lnTo>
                  <a:pt x="7730976" y="2718272"/>
                </a:lnTo>
                <a:lnTo>
                  <a:pt x="7735512" y="2721297"/>
                </a:lnTo>
                <a:lnTo>
                  <a:pt x="7732476" y="2726838"/>
                </a:lnTo>
                <a:lnTo>
                  <a:pt x="7738025" y="2725342"/>
                </a:lnTo>
                <a:lnTo>
                  <a:pt x="7740049" y="2726838"/>
                </a:lnTo>
                <a:lnTo>
                  <a:pt x="7740574" y="2730373"/>
                </a:lnTo>
                <a:lnTo>
                  <a:pt x="7740574" y="2735948"/>
                </a:lnTo>
                <a:lnTo>
                  <a:pt x="7741586" y="2739483"/>
                </a:lnTo>
                <a:lnTo>
                  <a:pt x="7743574" y="2739959"/>
                </a:lnTo>
                <a:lnTo>
                  <a:pt x="7745598" y="2738974"/>
                </a:lnTo>
                <a:lnTo>
                  <a:pt x="7748148" y="2736424"/>
                </a:lnTo>
                <a:lnTo>
                  <a:pt x="7748635" y="2733909"/>
                </a:lnTo>
                <a:lnTo>
                  <a:pt x="7749160" y="2731393"/>
                </a:lnTo>
                <a:lnTo>
                  <a:pt x="7749160" y="2726328"/>
                </a:lnTo>
                <a:lnTo>
                  <a:pt x="7749648" y="2720787"/>
                </a:lnTo>
                <a:lnTo>
                  <a:pt x="7752160" y="2720277"/>
                </a:lnTo>
                <a:lnTo>
                  <a:pt x="7754184" y="2722317"/>
                </a:lnTo>
                <a:lnTo>
                  <a:pt x="7754709" y="2727858"/>
                </a:lnTo>
                <a:lnTo>
                  <a:pt x="7753697" y="2739959"/>
                </a:lnTo>
                <a:lnTo>
                  <a:pt x="7754184" y="2745534"/>
                </a:lnTo>
                <a:lnTo>
                  <a:pt x="7758721" y="2745024"/>
                </a:lnTo>
                <a:lnTo>
                  <a:pt x="7760258" y="2749070"/>
                </a:lnTo>
                <a:lnTo>
                  <a:pt x="7763295" y="2754610"/>
                </a:lnTo>
                <a:lnTo>
                  <a:pt x="7763295" y="2757636"/>
                </a:lnTo>
                <a:lnTo>
                  <a:pt x="7762283" y="2761681"/>
                </a:lnTo>
                <a:lnTo>
                  <a:pt x="7759246" y="2769771"/>
                </a:lnTo>
                <a:lnTo>
                  <a:pt x="7758234" y="2777828"/>
                </a:lnTo>
                <a:lnTo>
                  <a:pt x="7756696" y="2785408"/>
                </a:lnTo>
                <a:lnTo>
                  <a:pt x="7755197" y="2795504"/>
                </a:lnTo>
                <a:lnTo>
                  <a:pt x="7754709" y="2797000"/>
                </a:lnTo>
                <a:lnTo>
                  <a:pt x="7754709" y="2798020"/>
                </a:lnTo>
                <a:lnTo>
                  <a:pt x="7755197" y="2800026"/>
                </a:lnTo>
                <a:lnTo>
                  <a:pt x="7754709" y="2801045"/>
                </a:lnTo>
                <a:lnTo>
                  <a:pt x="7754184" y="2801555"/>
                </a:lnTo>
                <a:lnTo>
                  <a:pt x="7750660" y="2801045"/>
                </a:lnTo>
                <a:lnTo>
                  <a:pt x="7745598" y="2801555"/>
                </a:lnTo>
                <a:lnTo>
                  <a:pt x="7744586" y="2802575"/>
                </a:lnTo>
                <a:lnTo>
                  <a:pt x="7745598" y="2804581"/>
                </a:lnTo>
                <a:lnTo>
                  <a:pt x="7747623" y="2806110"/>
                </a:lnTo>
                <a:lnTo>
                  <a:pt x="7751148" y="2808116"/>
                </a:lnTo>
                <a:lnTo>
                  <a:pt x="7752160" y="2809136"/>
                </a:lnTo>
                <a:lnTo>
                  <a:pt x="7752160" y="2811651"/>
                </a:lnTo>
                <a:lnTo>
                  <a:pt x="7751148" y="2813657"/>
                </a:lnTo>
                <a:lnTo>
                  <a:pt x="7750660" y="2815186"/>
                </a:lnTo>
                <a:lnTo>
                  <a:pt x="7751672" y="2817192"/>
                </a:lnTo>
                <a:lnTo>
                  <a:pt x="7752685" y="2818212"/>
                </a:lnTo>
                <a:lnTo>
                  <a:pt x="7753697" y="2820218"/>
                </a:lnTo>
                <a:lnTo>
                  <a:pt x="7753697" y="2824263"/>
                </a:lnTo>
                <a:lnTo>
                  <a:pt x="7749160" y="2840410"/>
                </a:lnTo>
                <a:lnTo>
                  <a:pt x="7750660" y="2848500"/>
                </a:lnTo>
                <a:lnTo>
                  <a:pt x="7757709" y="2852545"/>
                </a:lnTo>
                <a:lnTo>
                  <a:pt x="7756696" y="2857100"/>
                </a:lnTo>
                <a:lnTo>
                  <a:pt x="7756696" y="2860126"/>
                </a:lnTo>
                <a:lnTo>
                  <a:pt x="7757709" y="2862641"/>
                </a:lnTo>
                <a:lnTo>
                  <a:pt x="7760258" y="2865157"/>
                </a:lnTo>
                <a:lnTo>
                  <a:pt x="7760746" y="2864647"/>
                </a:lnTo>
                <a:lnTo>
                  <a:pt x="7761271" y="2863661"/>
                </a:lnTo>
                <a:lnTo>
                  <a:pt x="7761758" y="2862641"/>
                </a:lnTo>
                <a:lnTo>
                  <a:pt x="7765282" y="2867162"/>
                </a:lnTo>
                <a:lnTo>
                  <a:pt x="7764270" y="2872737"/>
                </a:lnTo>
                <a:lnTo>
                  <a:pt x="7760258" y="2877258"/>
                </a:lnTo>
                <a:lnTo>
                  <a:pt x="7754709" y="2879808"/>
                </a:lnTo>
                <a:lnTo>
                  <a:pt x="7760746" y="2900000"/>
                </a:lnTo>
                <a:lnTo>
                  <a:pt x="7766295" y="2905031"/>
                </a:lnTo>
                <a:lnTo>
                  <a:pt x="7772856" y="2913631"/>
                </a:lnTo>
                <a:lnTo>
                  <a:pt x="7774394" y="2916656"/>
                </a:lnTo>
                <a:lnTo>
                  <a:pt x="7772369" y="2918152"/>
                </a:lnTo>
                <a:lnTo>
                  <a:pt x="7768320" y="2919682"/>
                </a:lnTo>
                <a:lnTo>
                  <a:pt x="7760258" y="2918662"/>
                </a:lnTo>
                <a:lnTo>
                  <a:pt x="7760258" y="2920192"/>
                </a:lnTo>
                <a:lnTo>
                  <a:pt x="7764795" y="2921178"/>
                </a:lnTo>
                <a:lnTo>
                  <a:pt x="7769332" y="2922707"/>
                </a:lnTo>
                <a:lnTo>
                  <a:pt x="7772369" y="2925733"/>
                </a:lnTo>
                <a:lnTo>
                  <a:pt x="7772856" y="2929268"/>
                </a:lnTo>
                <a:lnTo>
                  <a:pt x="7775406" y="2933313"/>
                </a:lnTo>
                <a:lnTo>
                  <a:pt x="7779942" y="2932293"/>
                </a:lnTo>
                <a:lnTo>
                  <a:pt x="7783992" y="2928758"/>
                </a:lnTo>
                <a:lnTo>
                  <a:pt x="7785492" y="2927262"/>
                </a:lnTo>
                <a:lnTo>
                  <a:pt x="7789541" y="2927738"/>
                </a:lnTo>
                <a:lnTo>
                  <a:pt x="7795577" y="2931783"/>
                </a:lnTo>
                <a:lnTo>
                  <a:pt x="7803676" y="2929778"/>
                </a:lnTo>
                <a:lnTo>
                  <a:pt x="7805663" y="2932293"/>
                </a:lnTo>
                <a:lnTo>
                  <a:pt x="7809712" y="2941370"/>
                </a:lnTo>
                <a:lnTo>
                  <a:pt x="7812749" y="2943409"/>
                </a:lnTo>
                <a:lnTo>
                  <a:pt x="7821335" y="2949460"/>
                </a:lnTo>
                <a:lnTo>
                  <a:pt x="7823360" y="2951975"/>
                </a:lnTo>
                <a:lnTo>
                  <a:pt x="7823848" y="2954491"/>
                </a:lnTo>
                <a:lnTo>
                  <a:pt x="7827372" y="2961086"/>
                </a:lnTo>
                <a:lnTo>
                  <a:pt x="7829396" y="2965097"/>
                </a:lnTo>
                <a:lnTo>
                  <a:pt x="7829922" y="2970162"/>
                </a:lnTo>
                <a:lnTo>
                  <a:pt x="7830409" y="2971658"/>
                </a:lnTo>
                <a:lnTo>
                  <a:pt x="7831421" y="2973697"/>
                </a:lnTo>
                <a:lnTo>
                  <a:pt x="7833933" y="2977742"/>
                </a:lnTo>
                <a:lnTo>
                  <a:pt x="7834946" y="2978728"/>
                </a:lnTo>
                <a:lnTo>
                  <a:pt x="7836483" y="2980768"/>
                </a:lnTo>
                <a:lnTo>
                  <a:pt x="7841507" y="2982773"/>
                </a:lnTo>
                <a:lnTo>
                  <a:pt x="7850618" y="2984779"/>
                </a:lnTo>
                <a:lnTo>
                  <a:pt x="7851630" y="2984779"/>
                </a:lnTo>
                <a:lnTo>
                  <a:pt x="7853617" y="2984779"/>
                </a:lnTo>
                <a:lnTo>
                  <a:pt x="7855154" y="2984779"/>
                </a:lnTo>
                <a:lnTo>
                  <a:pt x="7855642" y="2985799"/>
                </a:lnTo>
                <a:lnTo>
                  <a:pt x="7856654" y="2987328"/>
                </a:lnTo>
                <a:lnTo>
                  <a:pt x="7856654" y="2988824"/>
                </a:lnTo>
                <a:lnTo>
                  <a:pt x="7857667" y="2990354"/>
                </a:lnTo>
                <a:lnTo>
                  <a:pt x="7858679" y="2991850"/>
                </a:lnTo>
                <a:lnTo>
                  <a:pt x="7859691" y="2991850"/>
                </a:lnTo>
                <a:lnTo>
                  <a:pt x="7861191" y="2991374"/>
                </a:lnTo>
                <a:lnTo>
                  <a:pt x="7863216" y="2991850"/>
                </a:lnTo>
                <a:lnTo>
                  <a:pt x="7864753" y="2992359"/>
                </a:lnTo>
                <a:lnTo>
                  <a:pt x="7866253" y="2994399"/>
                </a:lnTo>
                <a:lnTo>
                  <a:pt x="7867752" y="2997934"/>
                </a:lnTo>
                <a:lnTo>
                  <a:pt x="7869290" y="2999430"/>
                </a:lnTo>
                <a:lnTo>
                  <a:pt x="7881400" y="3010546"/>
                </a:lnTo>
                <a:lnTo>
                  <a:pt x="7885449" y="3016087"/>
                </a:lnTo>
                <a:lnTo>
                  <a:pt x="7887962" y="3020642"/>
                </a:lnTo>
                <a:lnTo>
                  <a:pt x="7888974" y="3022138"/>
                </a:lnTo>
                <a:lnTo>
                  <a:pt x="7889986" y="3022647"/>
                </a:lnTo>
                <a:lnTo>
                  <a:pt x="7891486" y="3021152"/>
                </a:lnTo>
                <a:lnTo>
                  <a:pt x="7892011" y="3019622"/>
                </a:lnTo>
                <a:lnTo>
                  <a:pt x="7894036" y="3018126"/>
                </a:lnTo>
                <a:lnTo>
                  <a:pt x="7897035" y="3018126"/>
                </a:lnTo>
                <a:lnTo>
                  <a:pt x="7900597" y="3019622"/>
                </a:lnTo>
                <a:lnTo>
                  <a:pt x="7903596" y="3021152"/>
                </a:lnTo>
                <a:lnTo>
                  <a:pt x="7907158" y="3024177"/>
                </a:lnTo>
                <a:lnTo>
                  <a:pt x="7908170" y="3025673"/>
                </a:lnTo>
                <a:lnTo>
                  <a:pt x="7909670" y="3026183"/>
                </a:lnTo>
                <a:lnTo>
                  <a:pt x="7910682" y="3028698"/>
                </a:lnTo>
                <a:lnTo>
                  <a:pt x="7910158" y="3029718"/>
                </a:lnTo>
                <a:lnTo>
                  <a:pt x="7909670" y="3030228"/>
                </a:lnTo>
                <a:lnTo>
                  <a:pt x="7908170" y="3030738"/>
                </a:lnTo>
                <a:lnTo>
                  <a:pt x="7907646" y="3031724"/>
                </a:lnTo>
                <a:lnTo>
                  <a:pt x="7908170" y="3035769"/>
                </a:lnTo>
                <a:lnTo>
                  <a:pt x="7908658" y="3038318"/>
                </a:lnTo>
                <a:lnTo>
                  <a:pt x="7911170" y="3039304"/>
                </a:lnTo>
                <a:lnTo>
                  <a:pt x="7914732" y="3041344"/>
                </a:lnTo>
                <a:lnTo>
                  <a:pt x="7914732" y="3039814"/>
                </a:lnTo>
                <a:lnTo>
                  <a:pt x="7914732" y="3039304"/>
                </a:lnTo>
                <a:lnTo>
                  <a:pt x="7915707" y="3038794"/>
                </a:lnTo>
                <a:lnTo>
                  <a:pt x="7916232" y="3038318"/>
                </a:lnTo>
                <a:lnTo>
                  <a:pt x="7915707" y="3036279"/>
                </a:lnTo>
                <a:lnTo>
                  <a:pt x="7917244" y="3032743"/>
                </a:lnTo>
                <a:lnTo>
                  <a:pt x="7917244" y="3029718"/>
                </a:lnTo>
                <a:lnTo>
                  <a:pt x="7918744" y="3030738"/>
                </a:lnTo>
                <a:lnTo>
                  <a:pt x="7919756" y="3031724"/>
                </a:lnTo>
                <a:lnTo>
                  <a:pt x="7920281" y="3032234"/>
                </a:lnTo>
                <a:lnTo>
                  <a:pt x="7925830" y="3030738"/>
                </a:lnTo>
                <a:lnTo>
                  <a:pt x="7930367" y="3033763"/>
                </a:lnTo>
                <a:lnTo>
                  <a:pt x="7934903" y="3038318"/>
                </a:lnTo>
                <a:lnTo>
                  <a:pt x="7940452" y="3041344"/>
                </a:lnTo>
                <a:lnTo>
                  <a:pt x="7938428" y="3033253"/>
                </a:lnTo>
                <a:lnTo>
                  <a:pt x="7936403" y="3030228"/>
                </a:lnTo>
                <a:lnTo>
                  <a:pt x="7934416" y="3026693"/>
                </a:lnTo>
                <a:lnTo>
                  <a:pt x="7931866" y="3024687"/>
                </a:lnTo>
                <a:lnTo>
                  <a:pt x="7925830" y="3022138"/>
                </a:lnTo>
                <a:lnTo>
                  <a:pt x="7924293" y="3020132"/>
                </a:lnTo>
                <a:lnTo>
                  <a:pt x="7926317" y="3017616"/>
                </a:lnTo>
                <a:lnTo>
                  <a:pt x="7929842" y="3016597"/>
                </a:lnTo>
                <a:lnTo>
                  <a:pt x="7934416" y="3016597"/>
                </a:lnTo>
                <a:lnTo>
                  <a:pt x="7937416" y="3017107"/>
                </a:lnTo>
                <a:lnTo>
                  <a:pt x="7939440" y="3019112"/>
                </a:lnTo>
                <a:lnTo>
                  <a:pt x="7941990" y="3021152"/>
                </a:lnTo>
                <a:lnTo>
                  <a:pt x="7944502" y="3023157"/>
                </a:lnTo>
                <a:lnTo>
                  <a:pt x="7948551" y="3024177"/>
                </a:lnTo>
                <a:lnTo>
                  <a:pt x="7948551" y="3025673"/>
                </a:lnTo>
                <a:lnTo>
                  <a:pt x="7943977" y="3029718"/>
                </a:lnTo>
                <a:lnTo>
                  <a:pt x="7946002" y="3032743"/>
                </a:lnTo>
                <a:lnTo>
                  <a:pt x="7950051" y="3033763"/>
                </a:lnTo>
                <a:lnTo>
                  <a:pt x="7950051" y="3030738"/>
                </a:lnTo>
                <a:lnTo>
                  <a:pt x="7951550" y="3030228"/>
                </a:lnTo>
                <a:lnTo>
                  <a:pt x="7958112" y="3025673"/>
                </a:lnTo>
                <a:lnTo>
                  <a:pt x="7958112" y="3031724"/>
                </a:lnTo>
                <a:lnTo>
                  <a:pt x="7959649" y="3038794"/>
                </a:lnTo>
                <a:lnTo>
                  <a:pt x="7961149" y="3045355"/>
                </a:lnTo>
                <a:lnTo>
                  <a:pt x="7964186" y="3050420"/>
                </a:lnTo>
                <a:lnTo>
                  <a:pt x="7969735" y="3054465"/>
                </a:lnTo>
                <a:lnTo>
                  <a:pt x="7972772" y="3055451"/>
                </a:lnTo>
                <a:lnTo>
                  <a:pt x="7976296" y="3056471"/>
                </a:lnTo>
                <a:lnTo>
                  <a:pt x="7977834" y="3056471"/>
                </a:lnTo>
                <a:lnTo>
                  <a:pt x="7978321" y="3056471"/>
                </a:lnTo>
                <a:lnTo>
                  <a:pt x="7979333" y="3054975"/>
                </a:lnTo>
                <a:lnTo>
                  <a:pt x="7979821" y="3053955"/>
                </a:lnTo>
                <a:lnTo>
                  <a:pt x="7979821" y="3051916"/>
                </a:lnTo>
                <a:lnTo>
                  <a:pt x="7980346" y="3051440"/>
                </a:lnTo>
                <a:lnTo>
                  <a:pt x="7982370" y="3050930"/>
                </a:lnTo>
                <a:lnTo>
                  <a:pt x="7982858" y="3052426"/>
                </a:lnTo>
                <a:lnTo>
                  <a:pt x="7982858" y="3057491"/>
                </a:lnTo>
                <a:lnTo>
                  <a:pt x="7983382" y="3059496"/>
                </a:lnTo>
                <a:lnTo>
                  <a:pt x="7985370" y="3061026"/>
                </a:lnTo>
                <a:lnTo>
                  <a:pt x="7989419" y="3064051"/>
                </a:lnTo>
                <a:lnTo>
                  <a:pt x="7990431" y="3065071"/>
                </a:lnTo>
                <a:lnTo>
                  <a:pt x="7990956" y="3069082"/>
                </a:lnTo>
                <a:lnTo>
                  <a:pt x="8004079" y="3104945"/>
                </a:lnTo>
                <a:lnTo>
                  <a:pt x="8015177" y="3126123"/>
                </a:lnTo>
                <a:lnTo>
                  <a:pt x="8020201" y="3129658"/>
                </a:lnTo>
                <a:lnTo>
                  <a:pt x="8028300" y="3141794"/>
                </a:lnTo>
                <a:lnTo>
                  <a:pt x="8034336" y="3147845"/>
                </a:lnTo>
                <a:lnTo>
                  <a:pt x="8065644" y="3169056"/>
                </a:lnTo>
                <a:lnTo>
                  <a:pt x="8069693" y="3170042"/>
                </a:lnTo>
                <a:lnTo>
                  <a:pt x="8073742" y="3170042"/>
                </a:lnTo>
                <a:lnTo>
                  <a:pt x="8085852" y="3174087"/>
                </a:lnTo>
                <a:lnTo>
                  <a:pt x="8093426" y="3178643"/>
                </a:lnTo>
                <a:lnTo>
                  <a:pt x="8099462" y="3185713"/>
                </a:lnTo>
                <a:lnTo>
                  <a:pt x="8103512" y="3194279"/>
                </a:lnTo>
                <a:lnTo>
                  <a:pt x="8105536" y="3203866"/>
                </a:lnTo>
                <a:lnTo>
                  <a:pt x="8105536" y="3221542"/>
                </a:lnTo>
                <a:lnTo>
                  <a:pt x="8106549" y="3225587"/>
                </a:lnTo>
                <a:lnTo>
                  <a:pt x="8121696" y="3245779"/>
                </a:lnTo>
                <a:lnTo>
                  <a:pt x="8122184" y="3247785"/>
                </a:lnTo>
                <a:lnTo>
                  <a:pt x="8124696" y="3250300"/>
                </a:lnTo>
                <a:lnTo>
                  <a:pt x="8132270" y="3254346"/>
                </a:lnTo>
                <a:lnTo>
                  <a:pt x="8133807" y="3257881"/>
                </a:lnTo>
                <a:lnTo>
                  <a:pt x="8132270" y="3259920"/>
                </a:lnTo>
                <a:lnTo>
                  <a:pt x="8131257" y="3260906"/>
                </a:lnTo>
                <a:lnTo>
                  <a:pt x="8126233" y="3260906"/>
                </a:lnTo>
                <a:lnTo>
                  <a:pt x="8125708" y="3260906"/>
                </a:lnTo>
                <a:lnTo>
                  <a:pt x="8122708" y="3259920"/>
                </a:lnTo>
                <a:lnTo>
                  <a:pt x="8121696" y="3259920"/>
                </a:lnTo>
                <a:lnTo>
                  <a:pt x="8120159" y="3259920"/>
                </a:lnTo>
                <a:lnTo>
                  <a:pt x="8119147" y="3260906"/>
                </a:lnTo>
                <a:lnTo>
                  <a:pt x="8119147" y="3262436"/>
                </a:lnTo>
                <a:lnTo>
                  <a:pt x="8120159" y="3262436"/>
                </a:lnTo>
                <a:lnTo>
                  <a:pt x="8125221" y="3262946"/>
                </a:lnTo>
                <a:lnTo>
                  <a:pt x="8129758" y="3264442"/>
                </a:lnTo>
                <a:lnTo>
                  <a:pt x="8133807" y="3266481"/>
                </a:lnTo>
                <a:lnTo>
                  <a:pt x="8136844" y="3269507"/>
                </a:lnTo>
                <a:lnTo>
                  <a:pt x="8138344" y="3272532"/>
                </a:lnTo>
                <a:lnTo>
                  <a:pt x="8141868" y="3275047"/>
                </a:lnTo>
                <a:lnTo>
                  <a:pt x="8145917" y="3277053"/>
                </a:lnTo>
                <a:lnTo>
                  <a:pt x="8156003" y="3278583"/>
                </a:lnTo>
                <a:lnTo>
                  <a:pt x="8161552" y="3279603"/>
                </a:lnTo>
                <a:lnTo>
                  <a:pt x="8166089" y="3281608"/>
                </a:lnTo>
                <a:lnTo>
                  <a:pt x="8169650" y="3283138"/>
                </a:lnTo>
                <a:lnTo>
                  <a:pt x="8170138" y="3281098"/>
                </a:lnTo>
                <a:lnTo>
                  <a:pt x="8170138" y="3278583"/>
                </a:lnTo>
                <a:lnTo>
                  <a:pt x="8170138" y="3276067"/>
                </a:lnTo>
                <a:lnTo>
                  <a:pt x="8172650" y="3275047"/>
                </a:lnTo>
                <a:lnTo>
                  <a:pt x="8174187" y="3276067"/>
                </a:lnTo>
                <a:lnTo>
                  <a:pt x="8175687" y="3281098"/>
                </a:lnTo>
                <a:lnTo>
                  <a:pt x="8177712" y="3282118"/>
                </a:lnTo>
                <a:lnTo>
                  <a:pt x="8187798" y="3283138"/>
                </a:lnTo>
                <a:lnTo>
                  <a:pt x="8190347" y="3284634"/>
                </a:lnTo>
                <a:lnTo>
                  <a:pt x="8190834" y="3286163"/>
                </a:lnTo>
                <a:lnTo>
                  <a:pt x="8190834" y="3291704"/>
                </a:lnTo>
                <a:lnTo>
                  <a:pt x="8193871" y="3310876"/>
                </a:lnTo>
                <a:lnTo>
                  <a:pt x="8192859" y="3312406"/>
                </a:lnTo>
                <a:lnTo>
                  <a:pt x="8184798" y="3316451"/>
                </a:lnTo>
                <a:lnTo>
                  <a:pt x="8183261" y="3318457"/>
                </a:lnTo>
                <a:lnTo>
                  <a:pt x="8182248" y="3320462"/>
                </a:lnTo>
                <a:lnTo>
                  <a:pt x="8181236" y="3323012"/>
                </a:lnTo>
                <a:lnTo>
                  <a:pt x="8185285" y="3321482"/>
                </a:lnTo>
                <a:lnTo>
                  <a:pt x="8196384" y="3315431"/>
                </a:lnTo>
                <a:lnTo>
                  <a:pt x="8199908" y="3315431"/>
                </a:lnTo>
                <a:lnTo>
                  <a:pt x="8201932" y="3318457"/>
                </a:lnTo>
                <a:lnTo>
                  <a:pt x="8199908" y="3319987"/>
                </a:lnTo>
                <a:lnTo>
                  <a:pt x="8196908" y="3321992"/>
                </a:lnTo>
                <a:lnTo>
                  <a:pt x="8194884" y="3323012"/>
                </a:lnTo>
                <a:lnTo>
                  <a:pt x="8196908" y="3325018"/>
                </a:lnTo>
                <a:lnTo>
                  <a:pt x="8199420" y="3326037"/>
                </a:lnTo>
                <a:lnTo>
                  <a:pt x="8200920" y="3327533"/>
                </a:lnTo>
                <a:lnTo>
                  <a:pt x="8198933" y="3330558"/>
                </a:lnTo>
                <a:lnTo>
                  <a:pt x="8191359" y="3337153"/>
                </a:lnTo>
                <a:lnTo>
                  <a:pt x="8188322" y="3340179"/>
                </a:lnTo>
                <a:lnTo>
                  <a:pt x="8186785" y="3345210"/>
                </a:lnTo>
                <a:lnTo>
                  <a:pt x="8188810" y="3357345"/>
                </a:lnTo>
                <a:lnTo>
                  <a:pt x="8188810" y="3362376"/>
                </a:lnTo>
                <a:lnTo>
                  <a:pt x="8184273" y="3363396"/>
                </a:lnTo>
                <a:lnTo>
                  <a:pt x="8185773" y="3366421"/>
                </a:lnTo>
                <a:lnTo>
                  <a:pt x="8188810" y="3368427"/>
                </a:lnTo>
                <a:lnTo>
                  <a:pt x="8194884" y="3371962"/>
                </a:lnTo>
                <a:lnTo>
                  <a:pt x="8191847" y="3372982"/>
                </a:lnTo>
                <a:lnTo>
                  <a:pt x="8190834" y="3372982"/>
                </a:lnTo>
                <a:lnTo>
                  <a:pt x="8192859" y="3376517"/>
                </a:lnTo>
                <a:lnTo>
                  <a:pt x="8196384" y="3379543"/>
                </a:lnTo>
                <a:lnTo>
                  <a:pt x="8200433" y="3381548"/>
                </a:lnTo>
                <a:lnTo>
                  <a:pt x="8204482" y="3381548"/>
                </a:lnTo>
                <a:lnTo>
                  <a:pt x="8212056" y="3394194"/>
                </a:lnTo>
                <a:lnTo>
                  <a:pt x="8213556" y="3398205"/>
                </a:lnTo>
                <a:lnTo>
                  <a:pt x="8215055" y="3406805"/>
                </a:lnTo>
                <a:lnTo>
                  <a:pt x="8215055" y="3410341"/>
                </a:lnTo>
                <a:lnTo>
                  <a:pt x="8214568" y="3410851"/>
                </a:lnTo>
                <a:lnTo>
                  <a:pt x="8212543" y="3413366"/>
                </a:lnTo>
                <a:lnTo>
                  <a:pt x="8212056" y="3415372"/>
                </a:lnTo>
                <a:lnTo>
                  <a:pt x="8212056" y="3417887"/>
                </a:lnTo>
                <a:lnTo>
                  <a:pt x="8212056" y="3423462"/>
                </a:lnTo>
                <a:lnTo>
                  <a:pt x="8213556" y="3423462"/>
                </a:lnTo>
                <a:lnTo>
                  <a:pt x="8219630" y="3412856"/>
                </a:lnTo>
                <a:lnTo>
                  <a:pt x="8220604" y="3410341"/>
                </a:lnTo>
                <a:lnTo>
                  <a:pt x="8220604" y="3403780"/>
                </a:lnTo>
                <a:lnTo>
                  <a:pt x="8221129" y="3400245"/>
                </a:lnTo>
                <a:lnTo>
                  <a:pt x="8223154" y="3397219"/>
                </a:lnTo>
                <a:lnTo>
                  <a:pt x="8221616" y="3393684"/>
                </a:lnTo>
                <a:lnTo>
                  <a:pt x="8220604" y="3393174"/>
                </a:lnTo>
                <a:lnTo>
                  <a:pt x="8223154" y="3394194"/>
                </a:lnTo>
                <a:lnTo>
                  <a:pt x="8225178" y="3396709"/>
                </a:lnTo>
                <a:lnTo>
                  <a:pt x="8226191" y="3402760"/>
                </a:lnTo>
                <a:lnTo>
                  <a:pt x="8230728" y="3413366"/>
                </a:lnTo>
                <a:lnTo>
                  <a:pt x="8233240" y="3416391"/>
                </a:lnTo>
                <a:lnTo>
                  <a:pt x="8238301" y="3418907"/>
                </a:lnTo>
                <a:lnTo>
                  <a:pt x="8244862" y="3418907"/>
                </a:lnTo>
                <a:lnTo>
                  <a:pt x="8249887" y="3416901"/>
                </a:lnTo>
                <a:lnTo>
                  <a:pt x="8248874" y="3419417"/>
                </a:lnTo>
                <a:lnTo>
                  <a:pt x="8244862" y="3424958"/>
                </a:lnTo>
                <a:lnTo>
                  <a:pt x="8243850" y="3429513"/>
                </a:lnTo>
                <a:lnTo>
                  <a:pt x="8239801" y="3437603"/>
                </a:lnTo>
                <a:lnTo>
                  <a:pt x="8237776" y="3440119"/>
                </a:lnTo>
                <a:lnTo>
                  <a:pt x="8236764" y="3443144"/>
                </a:lnTo>
                <a:lnTo>
                  <a:pt x="8234739" y="3451235"/>
                </a:lnTo>
                <a:lnTo>
                  <a:pt x="8233727" y="3453240"/>
                </a:lnTo>
                <a:lnTo>
                  <a:pt x="8230728" y="3463846"/>
                </a:lnTo>
                <a:lnTo>
                  <a:pt x="8230203" y="3466871"/>
                </a:lnTo>
                <a:lnTo>
                  <a:pt x="8224166" y="3487573"/>
                </a:lnTo>
                <a:lnTo>
                  <a:pt x="8222629" y="3494644"/>
                </a:lnTo>
                <a:lnTo>
                  <a:pt x="8223154" y="3499165"/>
                </a:lnTo>
                <a:lnTo>
                  <a:pt x="8224166" y="3502190"/>
                </a:lnTo>
                <a:lnTo>
                  <a:pt x="8226191" y="3505216"/>
                </a:lnTo>
                <a:lnTo>
                  <a:pt x="8228703" y="3506746"/>
                </a:lnTo>
                <a:lnTo>
                  <a:pt x="8231740" y="3506746"/>
                </a:lnTo>
                <a:lnTo>
                  <a:pt x="8234252" y="3507255"/>
                </a:lnTo>
                <a:lnTo>
                  <a:pt x="8236276" y="3510281"/>
                </a:lnTo>
                <a:lnTo>
                  <a:pt x="8233240" y="3516842"/>
                </a:lnTo>
                <a:lnTo>
                  <a:pt x="8231215" y="3523912"/>
                </a:lnTo>
                <a:lnTo>
                  <a:pt x="8230728" y="3562766"/>
                </a:lnTo>
                <a:lnTo>
                  <a:pt x="8231215" y="3565792"/>
                </a:lnTo>
                <a:lnTo>
                  <a:pt x="8231740" y="3567831"/>
                </a:lnTo>
                <a:lnTo>
                  <a:pt x="8232227" y="3568341"/>
                </a:lnTo>
                <a:lnTo>
                  <a:pt x="8238301" y="3569837"/>
                </a:lnTo>
                <a:lnTo>
                  <a:pt x="8237289" y="3580443"/>
                </a:lnTo>
                <a:lnTo>
                  <a:pt x="8237289" y="3583978"/>
                </a:lnTo>
                <a:lnTo>
                  <a:pt x="8238301" y="3590029"/>
                </a:lnTo>
                <a:lnTo>
                  <a:pt x="8239801" y="3592545"/>
                </a:lnTo>
                <a:lnTo>
                  <a:pt x="8240813" y="3593564"/>
                </a:lnTo>
                <a:lnTo>
                  <a:pt x="8238789" y="3595604"/>
                </a:lnTo>
                <a:lnTo>
                  <a:pt x="8237776" y="3599105"/>
                </a:lnTo>
                <a:lnTo>
                  <a:pt x="8237289" y="3603150"/>
                </a:lnTo>
                <a:lnTo>
                  <a:pt x="8237289" y="3604170"/>
                </a:lnTo>
                <a:lnTo>
                  <a:pt x="8237776" y="3612737"/>
                </a:lnTo>
                <a:lnTo>
                  <a:pt x="8238789" y="3619297"/>
                </a:lnTo>
                <a:lnTo>
                  <a:pt x="8249887" y="3644044"/>
                </a:lnTo>
                <a:lnTo>
                  <a:pt x="8250899" y="3650605"/>
                </a:lnTo>
                <a:lnTo>
                  <a:pt x="8246887" y="3655160"/>
                </a:lnTo>
                <a:lnTo>
                  <a:pt x="8239801" y="3652135"/>
                </a:lnTo>
                <a:lnTo>
                  <a:pt x="8231740" y="3653121"/>
                </a:lnTo>
                <a:lnTo>
                  <a:pt x="8224654" y="3657166"/>
                </a:lnTo>
                <a:lnTo>
                  <a:pt x="8219104" y="3663217"/>
                </a:lnTo>
                <a:lnTo>
                  <a:pt x="8217605" y="3665766"/>
                </a:lnTo>
                <a:lnTo>
                  <a:pt x="8215580" y="3670287"/>
                </a:lnTo>
                <a:lnTo>
                  <a:pt x="8215580" y="3674332"/>
                </a:lnTo>
                <a:lnTo>
                  <a:pt x="8219630" y="3675862"/>
                </a:lnTo>
                <a:lnTo>
                  <a:pt x="8224166" y="3676848"/>
                </a:lnTo>
                <a:lnTo>
                  <a:pt x="8226191" y="3675862"/>
                </a:lnTo>
                <a:lnTo>
                  <a:pt x="8228178" y="3675352"/>
                </a:lnTo>
                <a:lnTo>
                  <a:pt x="8231215" y="3673822"/>
                </a:lnTo>
                <a:lnTo>
                  <a:pt x="8231740" y="3674842"/>
                </a:lnTo>
                <a:lnTo>
                  <a:pt x="8231215" y="3684428"/>
                </a:lnTo>
                <a:lnTo>
                  <a:pt x="8229190" y="3686944"/>
                </a:lnTo>
                <a:lnTo>
                  <a:pt x="8226191" y="3687964"/>
                </a:lnTo>
                <a:lnTo>
                  <a:pt x="8222629" y="3690989"/>
                </a:lnTo>
                <a:lnTo>
                  <a:pt x="8220604" y="3695544"/>
                </a:lnTo>
                <a:lnTo>
                  <a:pt x="8221129" y="3698570"/>
                </a:lnTo>
                <a:lnTo>
                  <a:pt x="8223154" y="3700575"/>
                </a:lnTo>
                <a:lnTo>
                  <a:pt x="8226191" y="3702615"/>
                </a:lnTo>
                <a:lnTo>
                  <a:pt x="8230203" y="3704620"/>
                </a:lnTo>
                <a:lnTo>
                  <a:pt x="8238789" y="3706626"/>
                </a:lnTo>
                <a:lnTo>
                  <a:pt x="8241826" y="3709175"/>
                </a:lnTo>
                <a:lnTo>
                  <a:pt x="8244338" y="3712711"/>
                </a:lnTo>
                <a:lnTo>
                  <a:pt x="8245875" y="3722297"/>
                </a:lnTo>
                <a:lnTo>
                  <a:pt x="8246887" y="3726818"/>
                </a:lnTo>
                <a:lnTo>
                  <a:pt x="8250412" y="3729877"/>
                </a:lnTo>
                <a:lnTo>
                  <a:pt x="8253449" y="3730863"/>
                </a:lnTo>
                <a:lnTo>
                  <a:pt x="8256448" y="3730353"/>
                </a:lnTo>
                <a:lnTo>
                  <a:pt x="8258998" y="3731373"/>
                </a:lnTo>
                <a:lnTo>
                  <a:pt x="8261510" y="3733889"/>
                </a:lnTo>
                <a:lnTo>
                  <a:pt x="8262522" y="3736438"/>
                </a:lnTo>
                <a:lnTo>
                  <a:pt x="8265559" y="3742489"/>
                </a:lnTo>
                <a:lnTo>
                  <a:pt x="8266046" y="3743985"/>
                </a:lnTo>
                <a:lnTo>
                  <a:pt x="8266046" y="3745514"/>
                </a:lnTo>
                <a:lnTo>
                  <a:pt x="8266046" y="3746534"/>
                </a:lnTo>
                <a:lnTo>
                  <a:pt x="8270583" y="3751565"/>
                </a:lnTo>
                <a:lnTo>
                  <a:pt x="8271108" y="3753095"/>
                </a:lnTo>
                <a:lnTo>
                  <a:pt x="8271596" y="3765706"/>
                </a:lnTo>
                <a:lnTo>
                  <a:pt x="8272120" y="3768732"/>
                </a:lnTo>
                <a:lnTo>
                  <a:pt x="8274145" y="3771247"/>
                </a:lnTo>
                <a:lnTo>
                  <a:pt x="8278682" y="3775292"/>
                </a:lnTo>
                <a:lnTo>
                  <a:pt x="8279169" y="3777808"/>
                </a:lnTo>
                <a:lnTo>
                  <a:pt x="8279169" y="3778318"/>
                </a:lnTo>
                <a:lnTo>
                  <a:pt x="8280706" y="3782873"/>
                </a:lnTo>
                <a:lnTo>
                  <a:pt x="8281719" y="3784369"/>
                </a:lnTo>
                <a:lnTo>
                  <a:pt x="8283218" y="3785898"/>
                </a:lnTo>
                <a:lnTo>
                  <a:pt x="8284231" y="3786408"/>
                </a:lnTo>
                <a:lnTo>
                  <a:pt x="8289780" y="3791949"/>
                </a:lnTo>
                <a:lnTo>
                  <a:pt x="8291280" y="3794974"/>
                </a:lnTo>
                <a:lnTo>
                  <a:pt x="8291280" y="3798000"/>
                </a:lnTo>
                <a:lnTo>
                  <a:pt x="8290267" y="3800039"/>
                </a:lnTo>
                <a:lnTo>
                  <a:pt x="8292292" y="3802045"/>
                </a:lnTo>
                <a:lnTo>
                  <a:pt x="8294842" y="3800515"/>
                </a:lnTo>
                <a:lnTo>
                  <a:pt x="8297354" y="3796504"/>
                </a:lnTo>
                <a:lnTo>
                  <a:pt x="8299378" y="3796504"/>
                </a:lnTo>
                <a:lnTo>
                  <a:pt x="8299378" y="3800515"/>
                </a:lnTo>
                <a:lnTo>
                  <a:pt x="8296341" y="3811121"/>
                </a:lnTo>
                <a:lnTo>
                  <a:pt x="8295816" y="3814657"/>
                </a:lnTo>
                <a:lnTo>
                  <a:pt x="8296341" y="3826282"/>
                </a:lnTo>
                <a:lnTo>
                  <a:pt x="8293304" y="3820707"/>
                </a:lnTo>
                <a:lnTo>
                  <a:pt x="8291280" y="3822237"/>
                </a:lnTo>
                <a:lnTo>
                  <a:pt x="8290267" y="3826282"/>
                </a:lnTo>
                <a:lnTo>
                  <a:pt x="8289780" y="3830327"/>
                </a:lnTo>
                <a:lnTo>
                  <a:pt x="8290267" y="3833353"/>
                </a:lnTo>
                <a:lnTo>
                  <a:pt x="8292817" y="3834339"/>
                </a:lnTo>
                <a:lnTo>
                  <a:pt x="8294316" y="3833353"/>
                </a:lnTo>
                <a:lnTo>
                  <a:pt x="8295816" y="3830803"/>
                </a:lnTo>
                <a:lnTo>
                  <a:pt x="8297354" y="3829308"/>
                </a:lnTo>
                <a:lnTo>
                  <a:pt x="8298853" y="3835868"/>
                </a:lnTo>
                <a:lnTo>
                  <a:pt x="8299866" y="3854531"/>
                </a:lnTo>
                <a:lnTo>
                  <a:pt x="8302415" y="3858576"/>
                </a:lnTo>
                <a:lnTo>
                  <a:pt x="8306427" y="3862111"/>
                </a:lnTo>
                <a:lnTo>
                  <a:pt x="8311489" y="3869692"/>
                </a:lnTo>
                <a:lnTo>
                  <a:pt x="8311489" y="3870202"/>
                </a:lnTo>
                <a:lnTo>
                  <a:pt x="8304927" y="3875233"/>
                </a:lnTo>
                <a:lnTo>
                  <a:pt x="8286256" y="3888354"/>
                </a:lnTo>
                <a:lnTo>
                  <a:pt x="8280182" y="3890394"/>
                </a:lnTo>
                <a:lnTo>
                  <a:pt x="8274632" y="3889374"/>
                </a:lnTo>
                <a:lnTo>
                  <a:pt x="8271596" y="3889374"/>
                </a:lnTo>
                <a:lnTo>
                  <a:pt x="8255436" y="3892909"/>
                </a:lnTo>
                <a:lnTo>
                  <a:pt x="8252436" y="3892399"/>
                </a:lnTo>
                <a:lnTo>
                  <a:pt x="8247375" y="3892909"/>
                </a:lnTo>
                <a:lnTo>
                  <a:pt x="8244338" y="3895934"/>
                </a:lnTo>
                <a:lnTo>
                  <a:pt x="8244255" y="3896359"/>
                </a:lnTo>
                <a:lnTo>
                  <a:pt x="8246741" y="3893879"/>
                </a:lnTo>
                <a:lnTo>
                  <a:pt x="8251781" y="3893384"/>
                </a:lnTo>
                <a:lnTo>
                  <a:pt x="8254818" y="3893879"/>
                </a:lnTo>
                <a:lnTo>
                  <a:pt x="8270974" y="3890353"/>
                </a:lnTo>
                <a:lnTo>
                  <a:pt x="8273989" y="3890353"/>
                </a:lnTo>
                <a:lnTo>
                  <a:pt x="8279547" y="3891358"/>
                </a:lnTo>
                <a:lnTo>
                  <a:pt x="8285600" y="3889348"/>
                </a:lnTo>
                <a:lnTo>
                  <a:pt x="8304275" y="3876234"/>
                </a:lnTo>
                <a:lnTo>
                  <a:pt x="8310845" y="3871193"/>
                </a:lnTo>
                <a:lnTo>
                  <a:pt x="8315885" y="3877240"/>
                </a:lnTo>
                <a:lnTo>
                  <a:pt x="8321938" y="3876234"/>
                </a:lnTo>
                <a:lnTo>
                  <a:pt x="8323963" y="3880271"/>
                </a:lnTo>
                <a:lnTo>
                  <a:pt x="8326483" y="3890864"/>
                </a:lnTo>
                <a:lnTo>
                  <a:pt x="8328012" y="3894900"/>
                </a:lnTo>
                <a:lnTo>
                  <a:pt x="8328012" y="3905987"/>
                </a:lnTo>
                <a:lnTo>
                  <a:pt x="8322950" y="3934751"/>
                </a:lnTo>
                <a:lnTo>
                  <a:pt x="8321938" y="3943829"/>
                </a:lnTo>
                <a:lnTo>
                  <a:pt x="8324975" y="3961489"/>
                </a:lnTo>
                <a:lnTo>
                  <a:pt x="8327000" y="3965014"/>
                </a:lnTo>
                <a:lnTo>
                  <a:pt x="8334065" y="3972082"/>
                </a:lnTo>
                <a:lnTo>
                  <a:pt x="8336090" y="3975607"/>
                </a:lnTo>
                <a:lnTo>
                  <a:pt x="8336090" y="3977123"/>
                </a:lnTo>
                <a:lnTo>
                  <a:pt x="8334065" y="3981159"/>
                </a:lnTo>
                <a:lnTo>
                  <a:pt x="8333548" y="3983169"/>
                </a:lnTo>
                <a:lnTo>
                  <a:pt x="8333548" y="3984685"/>
                </a:lnTo>
                <a:lnTo>
                  <a:pt x="8334065" y="3987205"/>
                </a:lnTo>
                <a:lnTo>
                  <a:pt x="8334065" y="3989726"/>
                </a:lnTo>
                <a:lnTo>
                  <a:pt x="8330532" y="3996283"/>
                </a:lnTo>
                <a:lnTo>
                  <a:pt x="8330016" y="4000319"/>
                </a:lnTo>
                <a:lnTo>
                  <a:pt x="8332536" y="4009412"/>
                </a:lnTo>
                <a:lnTo>
                  <a:pt x="8331028" y="4017979"/>
                </a:lnTo>
                <a:lnTo>
                  <a:pt x="8326483" y="4024042"/>
                </a:lnTo>
                <a:lnTo>
                  <a:pt x="8313860" y="4033614"/>
                </a:lnTo>
                <a:lnTo>
                  <a:pt x="8304792" y="4045228"/>
                </a:lnTo>
                <a:lnTo>
                  <a:pt x="8299730" y="4052279"/>
                </a:lnTo>
                <a:lnTo>
                  <a:pt x="8296714" y="4059857"/>
                </a:lnTo>
                <a:lnTo>
                  <a:pt x="8296198" y="4062377"/>
                </a:lnTo>
                <a:lnTo>
                  <a:pt x="8296198" y="4064387"/>
                </a:lnTo>
                <a:lnTo>
                  <a:pt x="8298222" y="4073975"/>
                </a:lnTo>
                <a:lnTo>
                  <a:pt x="8298718" y="4076496"/>
                </a:lnTo>
                <a:lnTo>
                  <a:pt x="8297210" y="4077006"/>
                </a:lnTo>
                <a:lnTo>
                  <a:pt x="8293677" y="4078011"/>
                </a:lnTo>
                <a:lnTo>
                  <a:pt x="8292665" y="4078522"/>
                </a:lnTo>
                <a:lnTo>
                  <a:pt x="8292169" y="4081043"/>
                </a:lnTo>
                <a:lnTo>
                  <a:pt x="8283079" y="4094156"/>
                </a:lnTo>
                <a:lnTo>
                  <a:pt x="8278534" y="4102229"/>
                </a:lnTo>
                <a:lnTo>
                  <a:pt x="8277026" y="4111306"/>
                </a:lnTo>
                <a:lnTo>
                  <a:pt x="8278534" y="4118868"/>
                </a:lnTo>
                <a:lnTo>
                  <a:pt x="8282584" y="4123415"/>
                </a:lnTo>
                <a:lnTo>
                  <a:pt x="8283079" y="4126446"/>
                </a:lnTo>
                <a:lnTo>
                  <a:pt x="8281054" y="4129461"/>
                </a:lnTo>
                <a:lnTo>
                  <a:pt x="8280042" y="4131487"/>
                </a:lnTo>
                <a:lnTo>
                  <a:pt x="8280559" y="4136018"/>
                </a:lnTo>
                <a:lnTo>
                  <a:pt x="8281054" y="4139559"/>
                </a:lnTo>
                <a:lnTo>
                  <a:pt x="8281572" y="4141569"/>
                </a:lnTo>
                <a:lnTo>
                  <a:pt x="8279547" y="4145606"/>
                </a:lnTo>
                <a:lnTo>
                  <a:pt x="8277522" y="4154683"/>
                </a:lnTo>
                <a:lnTo>
                  <a:pt x="8274506" y="4160745"/>
                </a:lnTo>
                <a:lnTo>
                  <a:pt x="8273494" y="4162755"/>
                </a:lnTo>
                <a:lnTo>
                  <a:pt x="8273494" y="4167302"/>
                </a:lnTo>
                <a:lnTo>
                  <a:pt x="8273494" y="4168307"/>
                </a:lnTo>
                <a:lnTo>
                  <a:pt x="8274506" y="4170317"/>
                </a:lnTo>
                <a:lnTo>
                  <a:pt x="8274506" y="4171338"/>
                </a:lnTo>
                <a:lnTo>
                  <a:pt x="8273989" y="4172854"/>
                </a:lnTo>
                <a:lnTo>
                  <a:pt x="8271986" y="4174864"/>
                </a:lnTo>
                <a:lnTo>
                  <a:pt x="8271469" y="4176379"/>
                </a:lnTo>
                <a:lnTo>
                  <a:pt x="8271986" y="4180926"/>
                </a:lnTo>
                <a:lnTo>
                  <a:pt x="8273494" y="4184452"/>
                </a:lnTo>
                <a:lnTo>
                  <a:pt x="8272977" y="4187483"/>
                </a:lnTo>
                <a:lnTo>
                  <a:pt x="8267936" y="4195555"/>
                </a:lnTo>
                <a:lnTo>
                  <a:pt x="8266924" y="4199081"/>
                </a:lnTo>
                <a:lnTo>
                  <a:pt x="8265912" y="4202607"/>
                </a:lnTo>
                <a:lnTo>
                  <a:pt x="8265912" y="4205638"/>
                </a:lnTo>
                <a:lnTo>
                  <a:pt x="8267441" y="4214205"/>
                </a:lnTo>
                <a:lnTo>
                  <a:pt x="8266924" y="4216231"/>
                </a:lnTo>
                <a:lnTo>
                  <a:pt x="8263908" y="4218751"/>
                </a:lnTo>
                <a:lnTo>
                  <a:pt x="8262896" y="4220267"/>
                </a:lnTo>
                <a:lnTo>
                  <a:pt x="8262379" y="4229344"/>
                </a:lnTo>
                <a:lnTo>
                  <a:pt x="8261884" y="4233891"/>
                </a:lnTo>
                <a:lnTo>
                  <a:pt x="8260871" y="4238422"/>
                </a:lnTo>
                <a:lnTo>
                  <a:pt x="8252794" y="4246494"/>
                </a:lnTo>
                <a:lnTo>
                  <a:pt x="8252298" y="4249525"/>
                </a:lnTo>
                <a:lnTo>
                  <a:pt x="8251781" y="4251041"/>
                </a:lnTo>
                <a:lnTo>
                  <a:pt x="8248766" y="4254566"/>
                </a:lnTo>
                <a:lnTo>
                  <a:pt x="8248249" y="4257087"/>
                </a:lnTo>
                <a:lnTo>
                  <a:pt x="8248249" y="4259113"/>
                </a:lnTo>
                <a:lnTo>
                  <a:pt x="8249261" y="4264665"/>
                </a:lnTo>
                <a:lnTo>
                  <a:pt x="8248766" y="4276263"/>
                </a:lnTo>
                <a:lnTo>
                  <a:pt x="8246224" y="4285340"/>
                </a:lnTo>
                <a:lnTo>
                  <a:pt x="8235626" y="4301980"/>
                </a:lnTo>
                <a:lnTo>
                  <a:pt x="8237156" y="4308042"/>
                </a:lnTo>
                <a:lnTo>
                  <a:pt x="8234118" y="4316114"/>
                </a:lnTo>
                <a:lnTo>
                  <a:pt x="8225545" y="4329228"/>
                </a:lnTo>
                <a:lnTo>
                  <a:pt x="8224016" y="4332753"/>
                </a:lnTo>
                <a:lnTo>
                  <a:pt x="8222508" y="4339310"/>
                </a:lnTo>
                <a:lnTo>
                  <a:pt x="8217468" y="4346377"/>
                </a:lnTo>
                <a:lnTo>
                  <a:pt x="8215938" y="4350924"/>
                </a:lnTo>
                <a:lnTo>
                  <a:pt x="8211415" y="4377151"/>
                </a:lnTo>
                <a:lnTo>
                  <a:pt x="8210898" y="4379161"/>
                </a:lnTo>
                <a:lnTo>
                  <a:pt x="8208873" y="4382703"/>
                </a:lnTo>
                <a:lnTo>
                  <a:pt x="8209390" y="4383198"/>
                </a:lnTo>
                <a:lnTo>
                  <a:pt x="8209886" y="4384713"/>
                </a:lnTo>
                <a:lnTo>
                  <a:pt x="8209390" y="4417513"/>
                </a:lnTo>
                <a:lnTo>
                  <a:pt x="8212406" y="4426591"/>
                </a:lnTo>
                <a:lnTo>
                  <a:pt x="8212406" y="4428106"/>
                </a:lnTo>
                <a:lnTo>
                  <a:pt x="8212923" y="4428601"/>
                </a:lnTo>
                <a:lnTo>
                  <a:pt x="8214430" y="4430116"/>
                </a:lnTo>
                <a:lnTo>
                  <a:pt x="8215938" y="4431121"/>
                </a:lnTo>
                <a:lnTo>
                  <a:pt x="8218480" y="4432142"/>
                </a:lnTo>
                <a:lnTo>
                  <a:pt x="8220483" y="4432142"/>
                </a:lnTo>
                <a:lnTo>
                  <a:pt x="8221496" y="4431121"/>
                </a:lnTo>
                <a:lnTo>
                  <a:pt x="8222013" y="4429606"/>
                </a:lnTo>
                <a:lnTo>
                  <a:pt x="8223520" y="4431121"/>
                </a:lnTo>
                <a:lnTo>
                  <a:pt x="8225028" y="4432637"/>
                </a:lnTo>
                <a:lnTo>
                  <a:pt x="8225545" y="4434663"/>
                </a:lnTo>
                <a:lnTo>
                  <a:pt x="8225028" y="4439194"/>
                </a:lnTo>
                <a:lnTo>
                  <a:pt x="8224533" y="4441220"/>
                </a:lnTo>
                <a:lnTo>
                  <a:pt x="8224016" y="4442225"/>
                </a:lnTo>
                <a:lnTo>
                  <a:pt x="8219988" y="4449787"/>
                </a:lnTo>
                <a:lnTo>
                  <a:pt x="8217963" y="4453823"/>
                </a:lnTo>
                <a:lnTo>
                  <a:pt x="8217468" y="4458369"/>
                </a:lnTo>
                <a:lnTo>
                  <a:pt x="8218480" y="4462406"/>
                </a:lnTo>
                <a:lnTo>
                  <a:pt x="8221000" y="4463921"/>
                </a:lnTo>
                <a:lnTo>
                  <a:pt x="8221496" y="4466442"/>
                </a:lnTo>
                <a:lnTo>
                  <a:pt x="8219988" y="4470478"/>
                </a:lnTo>
                <a:lnTo>
                  <a:pt x="8218480" y="4472488"/>
                </a:lnTo>
                <a:lnTo>
                  <a:pt x="8214430" y="4476030"/>
                </a:lnTo>
                <a:lnTo>
                  <a:pt x="8205858" y="4489638"/>
                </a:lnTo>
                <a:lnTo>
                  <a:pt x="8202820" y="4497216"/>
                </a:lnTo>
                <a:lnTo>
                  <a:pt x="8202820" y="4501252"/>
                </a:lnTo>
                <a:lnTo>
                  <a:pt x="8202820" y="4515371"/>
                </a:lnTo>
                <a:lnTo>
                  <a:pt x="8202325" y="4519407"/>
                </a:lnTo>
                <a:lnTo>
                  <a:pt x="8195260" y="4534546"/>
                </a:lnTo>
                <a:lnTo>
                  <a:pt x="8195260" y="4536046"/>
                </a:lnTo>
                <a:lnTo>
                  <a:pt x="8194247" y="4538567"/>
                </a:lnTo>
                <a:lnTo>
                  <a:pt x="8195260" y="4541103"/>
                </a:lnTo>
                <a:lnTo>
                  <a:pt x="8196768" y="4544629"/>
                </a:lnTo>
                <a:lnTo>
                  <a:pt x="8197263" y="4546639"/>
                </a:lnTo>
                <a:lnTo>
                  <a:pt x="8196768" y="4550675"/>
                </a:lnTo>
                <a:lnTo>
                  <a:pt x="8195260" y="4554217"/>
                </a:lnTo>
                <a:lnTo>
                  <a:pt x="8189207" y="4559258"/>
                </a:lnTo>
                <a:lnTo>
                  <a:pt x="8184145" y="4563805"/>
                </a:lnTo>
                <a:lnTo>
                  <a:pt x="8180612" y="4570361"/>
                </a:lnTo>
                <a:lnTo>
                  <a:pt x="8178588" y="4577923"/>
                </a:lnTo>
                <a:lnTo>
                  <a:pt x="8180612" y="4585485"/>
                </a:lnTo>
                <a:lnTo>
                  <a:pt x="8177596" y="4587511"/>
                </a:lnTo>
                <a:lnTo>
                  <a:pt x="8175055" y="4590032"/>
                </a:lnTo>
                <a:lnTo>
                  <a:pt x="8172535" y="4593063"/>
                </a:lnTo>
                <a:lnTo>
                  <a:pt x="8172039" y="4596589"/>
                </a:lnTo>
                <a:lnTo>
                  <a:pt x="8172535" y="4597594"/>
                </a:lnTo>
                <a:lnTo>
                  <a:pt x="8173547" y="4598104"/>
                </a:lnTo>
                <a:lnTo>
                  <a:pt x="8174064" y="4599620"/>
                </a:lnTo>
                <a:lnTo>
                  <a:pt x="8173547" y="4600625"/>
                </a:lnTo>
                <a:lnTo>
                  <a:pt x="8172535" y="4602635"/>
                </a:lnTo>
                <a:lnTo>
                  <a:pt x="8168506" y="4604661"/>
                </a:lnTo>
                <a:lnTo>
                  <a:pt x="8160924" y="4614249"/>
                </a:lnTo>
                <a:lnTo>
                  <a:pt x="8158404" y="4619785"/>
                </a:lnTo>
                <a:lnTo>
                  <a:pt x="8162454" y="4623326"/>
                </a:lnTo>
                <a:lnTo>
                  <a:pt x="8158404" y="4628368"/>
                </a:lnTo>
                <a:lnTo>
                  <a:pt x="8144274" y="4634924"/>
                </a:lnTo>
                <a:lnTo>
                  <a:pt x="8138221" y="4638961"/>
                </a:lnTo>
                <a:lnTo>
                  <a:pt x="8119546" y="4661662"/>
                </a:lnTo>
                <a:lnTo>
                  <a:pt x="8118533" y="4663178"/>
                </a:lnTo>
                <a:lnTo>
                  <a:pt x="8116013" y="4669734"/>
                </a:lnTo>
                <a:lnTo>
                  <a:pt x="8110456" y="4678301"/>
                </a:lnTo>
                <a:lnTo>
                  <a:pt x="8108948" y="4682337"/>
                </a:lnTo>
                <a:lnTo>
                  <a:pt x="8107935" y="4686884"/>
                </a:lnTo>
                <a:lnTo>
                  <a:pt x="8108431" y="4688400"/>
                </a:lnTo>
                <a:lnTo>
                  <a:pt x="8112976" y="4691925"/>
                </a:lnTo>
                <a:lnTo>
                  <a:pt x="8116013" y="4696967"/>
                </a:lnTo>
                <a:lnTo>
                  <a:pt x="8118016" y="4698993"/>
                </a:lnTo>
                <a:lnTo>
                  <a:pt x="8121570" y="4700508"/>
                </a:lnTo>
                <a:lnTo>
                  <a:pt x="8121570" y="4702024"/>
                </a:lnTo>
                <a:lnTo>
                  <a:pt x="8119028" y="4703523"/>
                </a:lnTo>
                <a:lnTo>
                  <a:pt x="8116508" y="4706060"/>
                </a:lnTo>
                <a:lnTo>
                  <a:pt x="8114484" y="4709075"/>
                </a:lnTo>
                <a:lnTo>
                  <a:pt x="8112976" y="4712106"/>
                </a:lnTo>
                <a:lnTo>
                  <a:pt x="8112976" y="4713111"/>
                </a:lnTo>
                <a:lnTo>
                  <a:pt x="8112976" y="4717658"/>
                </a:lnTo>
                <a:lnTo>
                  <a:pt x="8112976" y="4718663"/>
                </a:lnTo>
                <a:lnTo>
                  <a:pt x="8113493" y="4720689"/>
                </a:lnTo>
                <a:lnTo>
                  <a:pt x="8115496" y="4722699"/>
                </a:lnTo>
                <a:lnTo>
                  <a:pt x="8116013" y="4724215"/>
                </a:lnTo>
                <a:lnTo>
                  <a:pt x="8115496" y="4725730"/>
                </a:lnTo>
                <a:lnTo>
                  <a:pt x="8115000" y="4726225"/>
                </a:lnTo>
                <a:lnTo>
                  <a:pt x="8113493" y="4727246"/>
                </a:lnTo>
                <a:lnTo>
                  <a:pt x="8112976" y="4728251"/>
                </a:lnTo>
                <a:lnTo>
                  <a:pt x="8112480" y="4731282"/>
                </a:lnTo>
                <a:lnTo>
                  <a:pt x="8111963" y="4734297"/>
                </a:lnTo>
                <a:lnTo>
                  <a:pt x="8111963" y="4737839"/>
                </a:lnTo>
                <a:lnTo>
                  <a:pt x="8111963" y="4741875"/>
                </a:lnTo>
                <a:lnTo>
                  <a:pt x="8112976" y="4744890"/>
                </a:lnTo>
                <a:lnTo>
                  <a:pt x="8115000" y="4747921"/>
                </a:lnTo>
                <a:lnTo>
                  <a:pt x="8085210" y="4760540"/>
                </a:lnTo>
                <a:lnTo>
                  <a:pt x="8078145" y="4765071"/>
                </a:lnTo>
                <a:lnTo>
                  <a:pt x="8074612" y="4767592"/>
                </a:lnTo>
                <a:lnTo>
                  <a:pt x="8063519" y="4779190"/>
                </a:lnTo>
                <a:lnTo>
                  <a:pt x="8059987" y="4781726"/>
                </a:lnTo>
                <a:lnTo>
                  <a:pt x="8051909" y="4785252"/>
                </a:lnTo>
                <a:lnTo>
                  <a:pt x="8047860" y="4787773"/>
                </a:lnTo>
                <a:lnTo>
                  <a:pt x="8046352" y="4791298"/>
                </a:lnTo>
                <a:lnTo>
                  <a:pt x="8046352" y="4796356"/>
                </a:lnTo>
                <a:lnTo>
                  <a:pt x="8047364" y="4799371"/>
                </a:lnTo>
                <a:lnTo>
                  <a:pt x="8047364" y="4800886"/>
                </a:lnTo>
                <a:lnTo>
                  <a:pt x="8044327" y="4800886"/>
                </a:lnTo>
                <a:lnTo>
                  <a:pt x="8043832" y="4800886"/>
                </a:lnTo>
                <a:lnTo>
                  <a:pt x="8041807" y="4799371"/>
                </a:lnTo>
                <a:lnTo>
                  <a:pt x="8041311" y="4798876"/>
                </a:lnTo>
                <a:lnTo>
                  <a:pt x="8040794" y="4798876"/>
                </a:lnTo>
                <a:lnTo>
                  <a:pt x="8038274" y="4798876"/>
                </a:lnTo>
                <a:lnTo>
                  <a:pt x="8037262" y="4798876"/>
                </a:lnTo>
                <a:lnTo>
                  <a:pt x="8032221" y="4794840"/>
                </a:lnTo>
                <a:lnTo>
                  <a:pt x="8030714" y="4794329"/>
                </a:lnTo>
                <a:lnTo>
                  <a:pt x="8030196" y="4794840"/>
                </a:lnTo>
                <a:lnTo>
                  <a:pt x="8026168" y="4797361"/>
                </a:lnTo>
                <a:lnTo>
                  <a:pt x="8025156" y="4798876"/>
                </a:lnTo>
                <a:lnTo>
                  <a:pt x="8015054" y="4800886"/>
                </a:lnTo>
                <a:lnTo>
                  <a:pt x="8020094" y="4805433"/>
                </a:lnTo>
                <a:lnTo>
                  <a:pt x="8021624" y="4805433"/>
                </a:lnTo>
                <a:lnTo>
                  <a:pt x="8036766" y="4805433"/>
                </a:lnTo>
                <a:lnTo>
                  <a:pt x="8038791" y="4805928"/>
                </a:lnTo>
                <a:lnTo>
                  <a:pt x="8041311" y="4806949"/>
                </a:lnTo>
                <a:lnTo>
                  <a:pt x="8043314" y="4807954"/>
                </a:lnTo>
                <a:lnTo>
                  <a:pt x="8042819" y="4808448"/>
                </a:lnTo>
                <a:lnTo>
                  <a:pt x="8041311" y="4809469"/>
                </a:lnTo>
                <a:lnTo>
                  <a:pt x="8041311" y="4813505"/>
                </a:lnTo>
                <a:lnTo>
                  <a:pt x="8040299" y="4815515"/>
                </a:lnTo>
                <a:lnTo>
                  <a:pt x="8038274" y="4816026"/>
                </a:lnTo>
                <a:lnTo>
                  <a:pt x="8033234" y="4815515"/>
                </a:lnTo>
                <a:lnTo>
                  <a:pt x="8031209" y="4816026"/>
                </a:lnTo>
                <a:lnTo>
                  <a:pt x="8029184" y="4818547"/>
                </a:lnTo>
                <a:lnTo>
                  <a:pt x="8028688" y="4819552"/>
                </a:lnTo>
                <a:lnTo>
                  <a:pt x="8027676" y="4820557"/>
                </a:lnTo>
                <a:lnTo>
                  <a:pt x="8025156" y="4821067"/>
                </a:lnTo>
                <a:lnTo>
                  <a:pt x="8015054" y="4821067"/>
                </a:lnTo>
                <a:lnTo>
                  <a:pt x="7999415" y="4824593"/>
                </a:lnTo>
                <a:lnTo>
                  <a:pt x="7991338" y="4827624"/>
                </a:lnTo>
                <a:lnTo>
                  <a:pt x="7982248" y="4833176"/>
                </a:lnTo>
                <a:lnTo>
                  <a:pt x="7972662" y="4836207"/>
                </a:lnTo>
                <a:lnTo>
                  <a:pt x="7969625" y="4836701"/>
                </a:lnTo>
                <a:lnTo>
                  <a:pt x="7965597" y="4838217"/>
                </a:lnTo>
                <a:lnTo>
                  <a:pt x="7962560" y="4846800"/>
                </a:lnTo>
                <a:lnTo>
                  <a:pt x="7959027" y="4849320"/>
                </a:lnTo>
                <a:lnTo>
                  <a:pt x="7960040" y="4850325"/>
                </a:lnTo>
                <a:lnTo>
                  <a:pt x="7957002" y="4851841"/>
                </a:lnTo>
                <a:lnTo>
                  <a:pt x="7953987" y="4853851"/>
                </a:lnTo>
                <a:lnTo>
                  <a:pt x="7952458" y="4856372"/>
                </a:lnTo>
                <a:lnTo>
                  <a:pt x="7950454" y="4858908"/>
                </a:lnTo>
                <a:lnTo>
                  <a:pt x="7949442" y="4861924"/>
                </a:lnTo>
                <a:lnTo>
                  <a:pt x="7947934" y="4865960"/>
                </a:lnTo>
                <a:lnTo>
                  <a:pt x="7946405" y="4868480"/>
                </a:lnTo>
                <a:lnTo>
                  <a:pt x="7943884" y="4870506"/>
                </a:lnTo>
                <a:lnTo>
                  <a:pt x="7937315" y="4873537"/>
                </a:lnTo>
                <a:lnTo>
                  <a:pt x="7935312" y="4875548"/>
                </a:lnTo>
                <a:lnTo>
                  <a:pt x="7934299" y="4878068"/>
                </a:lnTo>
                <a:lnTo>
                  <a:pt x="7933782" y="4889172"/>
                </a:lnTo>
                <a:lnTo>
                  <a:pt x="7932274" y="4890177"/>
                </a:lnTo>
                <a:lnTo>
                  <a:pt x="7929754" y="4892697"/>
                </a:lnTo>
                <a:lnTo>
                  <a:pt x="7927729" y="4895728"/>
                </a:lnTo>
                <a:lnTo>
                  <a:pt x="7926717" y="4898760"/>
                </a:lnTo>
                <a:lnTo>
                  <a:pt x="7925726" y="4902285"/>
                </a:lnTo>
                <a:lnTo>
                  <a:pt x="7923701" y="4906321"/>
                </a:lnTo>
                <a:lnTo>
                  <a:pt x="7921676" y="4910852"/>
                </a:lnTo>
                <a:lnTo>
                  <a:pt x="7916636" y="4913883"/>
                </a:lnTo>
                <a:lnTo>
                  <a:pt x="7916119" y="4917425"/>
                </a:lnTo>
                <a:lnTo>
                  <a:pt x="7915624" y="4920951"/>
                </a:lnTo>
                <a:lnTo>
                  <a:pt x="7915107" y="4923982"/>
                </a:lnTo>
                <a:lnTo>
                  <a:pt x="7907546" y="4930028"/>
                </a:lnTo>
                <a:lnTo>
                  <a:pt x="7906038" y="4933059"/>
                </a:lnTo>
                <a:lnTo>
                  <a:pt x="7906534" y="4930028"/>
                </a:lnTo>
                <a:lnTo>
                  <a:pt x="7908042" y="4926997"/>
                </a:lnTo>
                <a:lnTo>
                  <a:pt x="7912586" y="4920440"/>
                </a:lnTo>
                <a:lnTo>
                  <a:pt x="7906534" y="4918925"/>
                </a:lnTo>
                <a:lnTo>
                  <a:pt x="7900976" y="4920951"/>
                </a:lnTo>
                <a:lnTo>
                  <a:pt x="7890378" y="4927507"/>
                </a:lnTo>
                <a:lnTo>
                  <a:pt x="7892403" y="4930028"/>
                </a:lnTo>
                <a:lnTo>
                  <a:pt x="7893911" y="4930539"/>
                </a:lnTo>
                <a:lnTo>
                  <a:pt x="7895440" y="4930539"/>
                </a:lnTo>
                <a:lnTo>
                  <a:pt x="7894428" y="4932549"/>
                </a:lnTo>
                <a:lnTo>
                  <a:pt x="7891908" y="4933059"/>
                </a:lnTo>
                <a:lnTo>
                  <a:pt x="7889366" y="4933554"/>
                </a:lnTo>
                <a:lnTo>
                  <a:pt x="7888871" y="4933554"/>
                </a:lnTo>
                <a:lnTo>
                  <a:pt x="7888871" y="4936585"/>
                </a:lnTo>
                <a:lnTo>
                  <a:pt x="7890378" y="4938611"/>
                </a:lnTo>
                <a:lnTo>
                  <a:pt x="7891908" y="4939616"/>
                </a:lnTo>
                <a:lnTo>
                  <a:pt x="7894428" y="4940110"/>
                </a:lnTo>
                <a:lnTo>
                  <a:pt x="7898456" y="4937095"/>
                </a:lnTo>
                <a:lnTo>
                  <a:pt x="7900481" y="4936585"/>
                </a:lnTo>
                <a:lnTo>
                  <a:pt x="7903001" y="4937590"/>
                </a:lnTo>
                <a:lnTo>
                  <a:pt x="7901493" y="4939616"/>
                </a:lnTo>
                <a:lnTo>
                  <a:pt x="7898456" y="4944147"/>
                </a:lnTo>
                <a:lnTo>
                  <a:pt x="7897444" y="4947178"/>
                </a:lnTo>
                <a:lnTo>
                  <a:pt x="7891391" y="4952730"/>
                </a:lnTo>
                <a:lnTo>
                  <a:pt x="7890378" y="4955761"/>
                </a:lnTo>
                <a:lnTo>
                  <a:pt x="7891908" y="4956255"/>
                </a:lnTo>
                <a:lnTo>
                  <a:pt x="7892403" y="4958281"/>
                </a:lnTo>
                <a:lnTo>
                  <a:pt x="7891908" y="4959286"/>
                </a:lnTo>
                <a:lnTo>
                  <a:pt x="7890378" y="4961312"/>
                </a:lnTo>
                <a:lnTo>
                  <a:pt x="7891391" y="4962812"/>
                </a:lnTo>
                <a:lnTo>
                  <a:pt x="7891391" y="4964838"/>
                </a:lnTo>
                <a:lnTo>
                  <a:pt x="7890378" y="4966848"/>
                </a:lnTo>
                <a:lnTo>
                  <a:pt x="7886350" y="4967359"/>
                </a:lnTo>
                <a:lnTo>
                  <a:pt x="7885834" y="4968364"/>
                </a:lnTo>
                <a:lnTo>
                  <a:pt x="7885338" y="4969879"/>
                </a:lnTo>
                <a:lnTo>
                  <a:pt x="7884821" y="4970884"/>
                </a:lnTo>
                <a:lnTo>
                  <a:pt x="7882301" y="4971905"/>
                </a:lnTo>
                <a:lnTo>
                  <a:pt x="7881288" y="4972910"/>
                </a:lnTo>
                <a:lnTo>
                  <a:pt x="7876765" y="4972910"/>
                </a:lnTo>
                <a:lnTo>
                  <a:pt x="7875752" y="4972910"/>
                </a:lnTo>
                <a:lnTo>
                  <a:pt x="7872220" y="4975431"/>
                </a:lnTo>
                <a:lnTo>
                  <a:pt x="7870691" y="4976947"/>
                </a:lnTo>
                <a:lnTo>
                  <a:pt x="7867675" y="4974921"/>
                </a:lnTo>
                <a:lnTo>
                  <a:pt x="7863626" y="4975431"/>
                </a:lnTo>
                <a:lnTo>
                  <a:pt x="7861105" y="4974921"/>
                </a:lnTo>
                <a:lnTo>
                  <a:pt x="7856065" y="4977952"/>
                </a:lnTo>
                <a:lnTo>
                  <a:pt x="7852015" y="4977952"/>
                </a:lnTo>
                <a:lnTo>
                  <a:pt x="7850012" y="4974921"/>
                </a:lnTo>
                <a:lnTo>
                  <a:pt x="7847987" y="4969879"/>
                </a:lnTo>
                <a:lnTo>
                  <a:pt x="7844950" y="4972910"/>
                </a:lnTo>
                <a:lnTo>
                  <a:pt x="7844455" y="4976947"/>
                </a:lnTo>
                <a:lnTo>
                  <a:pt x="7845467" y="4980472"/>
                </a:lnTo>
                <a:lnTo>
                  <a:pt x="7850012" y="4982498"/>
                </a:lnTo>
                <a:lnTo>
                  <a:pt x="7848482" y="4983998"/>
                </a:lnTo>
                <a:lnTo>
                  <a:pt x="7847470" y="4985513"/>
                </a:lnTo>
                <a:lnTo>
                  <a:pt x="7845467" y="4986024"/>
                </a:lnTo>
                <a:lnTo>
                  <a:pt x="7843938" y="4986535"/>
                </a:lnTo>
                <a:lnTo>
                  <a:pt x="7843938" y="4987540"/>
                </a:lnTo>
                <a:lnTo>
                  <a:pt x="7848482" y="4987029"/>
                </a:lnTo>
                <a:lnTo>
                  <a:pt x="7857572" y="4983503"/>
                </a:lnTo>
                <a:lnTo>
                  <a:pt x="7862118" y="4982498"/>
                </a:lnTo>
                <a:lnTo>
                  <a:pt x="7862613" y="4984508"/>
                </a:lnTo>
                <a:lnTo>
                  <a:pt x="7857077" y="4996106"/>
                </a:lnTo>
                <a:lnTo>
                  <a:pt x="7856560" y="5000143"/>
                </a:lnTo>
                <a:lnTo>
                  <a:pt x="7860610" y="4998627"/>
                </a:lnTo>
                <a:lnTo>
                  <a:pt x="7863130" y="4995612"/>
                </a:lnTo>
                <a:lnTo>
                  <a:pt x="7865155" y="4992070"/>
                </a:lnTo>
                <a:lnTo>
                  <a:pt x="7866146" y="4987540"/>
                </a:lnTo>
                <a:lnTo>
                  <a:pt x="7867675" y="4993091"/>
                </a:lnTo>
                <a:lnTo>
                  <a:pt x="7864142" y="5003174"/>
                </a:lnTo>
                <a:lnTo>
                  <a:pt x="7865155" y="5007720"/>
                </a:lnTo>
                <a:lnTo>
                  <a:pt x="7860610" y="5010736"/>
                </a:lnTo>
                <a:lnTo>
                  <a:pt x="7860093" y="5011757"/>
                </a:lnTo>
                <a:lnTo>
                  <a:pt x="7862118" y="5013767"/>
                </a:lnTo>
                <a:lnTo>
                  <a:pt x="7863130" y="5015793"/>
                </a:lnTo>
                <a:lnTo>
                  <a:pt x="7862613" y="5017803"/>
                </a:lnTo>
                <a:lnTo>
                  <a:pt x="7861105" y="5022844"/>
                </a:lnTo>
                <a:lnTo>
                  <a:pt x="7860093" y="5032432"/>
                </a:lnTo>
                <a:lnTo>
                  <a:pt x="7857572" y="5032943"/>
                </a:lnTo>
                <a:lnTo>
                  <a:pt x="7855052" y="5032432"/>
                </a:lnTo>
                <a:lnTo>
                  <a:pt x="7852015" y="5032943"/>
                </a:lnTo>
                <a:lnTo>
                  <a:pt x="7850012" y="5035463"/>
                </a:lnTo>
                <a:lnTo>
                  <a:pt x="7848482" y="5038478"/>
                </a:lnTo>
                <a:lnTo>
                  <a:pt x="7848482" y="5040504"/>
                </a:lnTo>
                <a:lnTo>
                  <a:pt x="7850012" y="5042020"/>
                </a:lnTo>
                <a:lnTo>
                  <a:pt x="7853028" y="5042515"/>
                </a:lnTo>
                <a:lnTo>
                  <a:pt x="7855052" y="5041509"/>
                </a:lnTo>
                <a:lnTo>
                  <a:pt x="7856065" y="5038989"/>
                </a:lnTo>
                <a:lnTo>
                  <a:pt x="7856560" y="5038478"/>
                </a:lnTo>
                <a:lnTo>
                  <a:pt x="7858090" y="5041509"/>
                </a:lnTo>
                <a:lnTo>
                  <a:pt x="7857572" y="5045546"/>
                </a:lnTo>
                <a:lnTo>
                  <a:pt x="7854040" y="5055134"/>
                </a:lnTo>
                <a:lnTo>
                  <a:pt x="7855052" y="5058165"/>
                </a:lnTo>
                <a:lnTo>
                  <a:pt x="7853028" y="5064211"/>
                </a:lnTo>
                <a:lnTo>
                  <a:pt x="7851003" y="5065727"/>
                </a:lnTo>
                <a:lnTo>
                  <a:pt x="7848482" y="5068247"/>
                </a:lnTo>
                <a:lnTo>
                  <a:pt x="7847470" y="5067242"/>
                </a:lnTo>
                <a:lnTo>
                  <a:pt x="7841417" y="5061180"/>
                </a:lnTo>
                <a:lnTo>
                  <a:pt x="7838897" y="5059170"/>
                </a:lnTo>
                <a:lnTo>
                  <a:pt x="7835365" y="5060175"/>
                </a:lnTo>
                <a:lnTo>
                  <a:pt x="7834352" y="5062201"/>
                </a:lnTo>
                <a:lnTo>
                  <a:pt x="7834352" y="5065216"/>
                </a:lnTo>
                <a:lnTo>
                  <a:pt x="7831336" y="5067737"/>
                </a:lnTo>
                <a:lnTo>
                  <a:pt x="7827804" y="5068247"/>
                </a:lnTo>
                <a:lnTo>
                  <a:pt x="7823259" y="5067737"/>
                </a:lnTo>
                <a:lnTo>
                  <a:pt x="7819726" y="5067737"/>
                </a:lnTo>
                <a:lnTo>
                  <a:pt x="7817185" y="5070768"/>
                </a:lnTo>
                <a:lnTo>
                  <a:pt x="7823259" y="5071773"/>
                </a:lnTo>
                <a:lnTo>
                  <a:pt x="7825262" y="5072794"/>
                </a:lnTo>
                <a:lnTo>
                  <a:pt x="7827804" y="5074309"/>
                </a:lnTo>
                <a:lnTo>
                  <a:pt x="7828299" y="5074309"/>
                </a:lnTo>
                <a:lnTo>
                  <a:pt x="7830820" y="5071278"/>
                </a:lnTo>
                <a:lnTo>
                  <a:pt x="7843442" y="5072794"/>
                </a:lnTo>
                <a:lnTo>
                  <a:pt x="7845467" y="5072794"/>
                </a:lnTo>
                <a:lnTo>
                  <a:pt x="7844950" y="5076320"/>
                </a:lnTo>
                <a:lnTo>
                  <a:pt x="7843938" y="5077325"/>
                </a:lnTo>
                <a:lnTo>
                  <a:pt x="7834869" y="5077325"/>
                </a:lnTo>
                <a:lnTo>
                  <a:pt x="7833340" y="5077325"/>
                </a:lnTo>
                <a:lnTo>
                  <a:pt x="7832844" y="5077325"/>
                </a:lnTo>
                <a:lnTo>
                  <a:pt x="7831336" y="5078840"/>
                </a:lnTo>
                <a:lnTo>
                  <a:pt x="7830820" y="5080356"/>
                </a:lnTo>
                <a:lnTo>
                  <a:pt x="7829312" y="5082366"/>
                </a:lnTo>
                <a:lnTo>
                  <a:pt x="7828299" y="5083387"/>
                </a:lnTo>
                <a:lnTo>
                  <a:pt x="7825779" y="5084392"/>
                </a:lnTo>
                <a:lnTo>
                  <a:pt x="7828299" y="5085397"/>
                </a:lnTo>
                <a:lnTo>
                  <a:pt x="7832844" y="5085397"/>
                </a:lnTo>
                <a:lnTo>
                  <a:pt x="7834352" y="5085907"/>
                </a:lnTo>
                <a:lnTo>
                  <a:pt x="7834352" y="5088428"/>
                </a:lnTo>
                <a:lnTo>
                  <a:pt x="7832327" y="5089944"/>
                </a:lnTo>
                <a:lnTo>
                  <a:pt x="7828795" y="5092959"/>
                </a:lnTo>
                <a:lnTo>
                  <a:pt x="7824767" y="5098511"/>
                </a:lnTo>
                <a:lnTo>
                  <a:pt x="7822246" y="5100537"/>
                </a:lnTo>
                <a:lnTo>
                  <a:pt x="7818714" y="5102052"/>
                </a:lnTo>
                <a:lnTo>
                  <a:pt x="7816689" y="5103057"/>
                </a:lnTo>
                <a:lnTo>
                  <a:pt x="7804066" y="5110619"/>
                </a:lnTo>
                <a:lnTo>
                  <a:pt x="7801546" y="5113140"/>
                </a:lnTo>
                <a:lnTo>
                  <a:pt x="7800534" y="5116171"/>
                </a:lnTo>
                <a:lnTo>
                  <a:pt x="7786404" y="5132316"/>
                </a:lnTo>
                <a:lnTo>
                  <a:pt x="7784896" y="5135347"/>
                </a:lnTo>
                <a:lnTo>
                  <a:pt x="7781363" y="5151475"/>
                </a:lnTo>
                <a:lnTo>
                  <a:pt x="7781363" y="5168131"/>
                </a:lnTo>
                <a:lnTo>
                  <a:pt x="7781858" y="5170141"/>
                </a:lnTo>
                <a:lnTo>
                  <a:pt x="7777314" y="5172167"/>
                </a:lnTo>
                <a:lnTo>
                  <a:pt x="7774793" y="5176203"/>
                </a:lnTo>
                <a:lnTo>
                  <a:pt x="7772273" y="5179234"/>
                </a:lnTo>
                <a:lnTo>
                  <a:pt x="7767728" y="5178724"/>
                </a:lnTo>
                <a:lnTo>
                  <a:pt x="7770248" y="5174177"/>
                </a:lnTo>
                <a:lnTo>
                  <a:pt x="7769236" y="5172677"/>
                </a:lnTo>
                <a:lnTo>
                  <a:pt x="7766716" y="5172167"/>
                </a:lnTo>
                <a:lnTo>
                  <a:pt x="7765703" y="5172167"/>
                </a:lnTo>
                <a:lnTo>
                  <a:pt x="7764196" y="5172677"/>
                </a:lnTo>
                <a:lnTo>
                  <a:pt x="7757130" y="5179729"/>
                </a:lnTo>
                <a:lnTo>
                  <a:pt x="7758143" y="5181755"/>
                </a:lnTo>
                <a:lnTo>
                  <a:pt x="7759650" y="5182760"/>
                </a:lnTo>
                <a:lnTo>
                  <a:pt x="7761158" y="5182760"/>
                </a:lnTo>
                <a:lnTo>
                  <a:pt x="7765703" y="5182760"/>
                </a:lnTo>
                <a:lnTo>
                  <a:pt x="7767728" y="5184770"/>
                </a:lnTo>
                <a:lnTo>
                  <a:pt x="7773781" y="5188806"/>
                </a:lnTo>
                <a:lnTo>
                  <a:pt x="7776818" y="5190832"/>
                </a:lnTo>
                <a:lnTo>
                  <a:pt x="7781363" y="5191327"/>
                </a:lnTo>
                <a:lnTo>
                  <a:pt x="7773781" y="5191837"/>
                </a:lnTo>
                <a:lnTo>
                  <a:pt x="7771756" y="5195873"/>
                </a:lnTo>
                <a:lnTo>
                  <a:pt x="7766716" y="5221096"/>
                </a:lnTo>
                <a:lnTo>
                  <a:pt x="7763700" y="5227652"/>
                </a:lnTo>
                <a:lnTo>
                  <a:pt x="7758638" y="5230173"/>
                </a:lnTo>
                <a:lnTo>
                  <a:pt x="7753081" y="5232694"/>
                </a:lnTo>
                <a:lnTo>
                  <a:pt x="7747545" y="5242792"/>
                </a:lnTo>
                <a:lnTo>
                  <a:pt x="7742483" y="5245313"/>
                </a:lnTo>
                <a:lnTo>
                  <a:pt x="7741988" y="5246318"/>
                </a:lnTo>
                <a:lnTo>
                  <a:pt x="7744508" y="5248344"/>
                </a:lnTo>
                <a:lnTo>
                  <a:pt x="7747545" y="5250354"/>
                </a:lnTo>
                <a:lnTo>
                  <a:pt x="7749053" y="5251359"/>
                </a:lnTo>
                <a:lnTo>
                  <a:pt x="7752090" y="5251869"/>
                </a:lnTo>
                <a:lnTo>
                  <a:pt x="7752090" y="5253879"/>
                </a:lnTo>
                <a:lnTo>
                  <a:pt x="7750065" y="5255395"/>
                </a:lnTo>
                <a:lnTo>
                  <a:pt x="7745520" y="5255395"/>
                </a:lnTo>
                <a:lnTo>
                  <a:pt x="7747545" y="5257421"/>
                </a:lnTo>
                <a:lnTo>
                  <a:pt x="7752090" y="5259431"/>
                </a:lnTo>
                <a:lnTo>
                  <a:pt x="7754093" y="5260947"/>
                </a:lnTo>
                <a:lnTo>
                  <a:pt x="7753081" y="5262973"/>
                </a:lnTo>
                <a:lnTo>
                  <a:pt x="7754093" y="5263978"/>
                </a:lnTo>
                <a:lnTo>
                  <a:pt x="7752090" y="5269530"/>
                </a:lnTo>
                <a:lnTo>
                  <a:pt x="7756118" y="5273055"/>
                </a:lnTo>
                <a:lnTo>
                  <a:pt x="7762688" y="5275081"/>
                </a:lnTo>
                <a:lnTo>
                  <a:pt x="7767233" y="5275576"/>
                </a:lnTo>
                <a:lnTo>
                  <a:pt x="7767728" y="5276581"/>
                </a:lnTo>
                <a:lnTo>
                  <a:pt x="7766220" y="5283138"/>
                </a:lnTo>
                <a:lnTo>
                  <a:pt x="7766220" y="5288195"/>
                </a:lnTo>
                <a:lnTo>
                  <a:pt x="7763700" y="5290716"/>
                </a:lnTo>
                <a:lnTo>
                  <a:pt x="7758143" y="5294752"/>
                </a:lnTo>
                <a:lnTo>
                  <a:pt x="7756635" y="5292231"/>
                </a:lnTo>
                <a:lnTo>
                  <a:pt x="7754093" y="5290716"/>
                </a:lnTo>
                <a:lnTo>
                  <a:pt x="7752090" y="5288195"/>
                </a:lnTo>
                <a:lnTo>
                  <a:pt x="7753598" y="5285674"/>
                </a:lnTo>
                <a:lnTo>
                  <a:pt x="7755106" y="5282643"/>
                </a:lnTo>
                <a:lnTo>
                  <a:pt x="7753081" y="5278097"/>
                </a:lnTo>
                <a:lnTo>
                  <a:pt x="7754093" y="5275576"/>
                </a:lnTo>
                <a:lnTo>
                  <a:pt x="7750560" y="5273566"/>
                </a:lnTo>
                <a:lnTo>
                  <a:pt x="7746016" y="5274060"/>
                </a:lnTo>
                <a:lnTo>
                  <a:pt x="7742483" y="5275576"/>
                </a:lnTo>
                <a:lnTo>
                  <a:pt x="7735418" y="5277092"/>
                </a:lnTo>
                <a:lnTo>
                  <a:pt x="7733414" y="5280123"/>
                </a:lnTo>
                <a:lnTo>
                  <a:pt x="7731885" y="5287684"/>
                </a:lnTo>
                <a:lnTo>
                  <a:pt x="7735935" y="5288690"/>
                </a:lnTo>
                <a:lnTo>
                  <a:pt x="7736430" y="5291210"/>
                </a:lnTo>
                <a:lnTo>
                  <a:pt x="7736430" y="5294752"/>
                </a:lnTo>
                <a:lnTo>
                  <a:pt x="7737442" y="5297272"/>
                </a:lnTo>
                <a:lnTo>
                  <a:pt x="7737442" y="5297767"/>
                </a:lnTo>
                <a:lnTo>
                  <a:pt x="7740975" y="5300304"/>
                </a:lnTo>
                <a:lnTo>
                  <a:pt x="7744012" y="5298788"/>
                </a:lnTo>
                <a:lnTo>
                  <a:pt x="7747545" y="5297767"/>
                </a:lnTo>
                <a:lnTo>
                  <a:pt x="7750065" y="5297767"/>
                </a:lnTo>
                <a:lnTo>
                  <a:pt x="7751078" y="5299793"/>
                </a:lnTo>
                <a:lnTo>
                  <a:pt x="7750560" y="5302314"/>
                </a:lnTo>
                <a:lnTo>
                  <a:pt x="7750065" y="5306350"/>
                </a:lnTo>
                <a:lnTo>
                  <a:pt x="7748557" y="5308360"/>
                </a:lnTo>
                <a:lnTo>
                  <a:pt x="7747028" y="5309875"/>
                </a:lnTo>
                <a:lnTo>
                  <a:pt x="7745025" y="5309875"/>
                </a:lnTo>
                <a:lnTo>
                  <a:pt x="7744012" y="5309381"/>
                </a:lnTo>
                <a:lnTo>
                  <a:pt x="7743000" y="5309875"/>
                </a:lnTo>
                <a:lnTo>
                  <a:pt x="7742483" y="5310386"/>
                </a:lnTo>
                <a:lnTo>
                  <a:pt x="7740975" y="5311391"/>
                </a:lnTo>
                <a:lnTo>
                  <a:pt x="7738950" y="5312396"/>
                </a:lnTo>
                <a:lnTo>
                  <a:pt x="7737442" y="5312907"/>
                </a:lnTo>
                <a:lnTo>
                  <a:pt x="7733414" y="5307865"/>
                </a:lnTo>
                <a:lnTo>
                  <a:pt x="7723312" y="5309381"/>
                </a:lnTo>
                <a:lnTo>
                  <a:pt x="7718767" y="5310386"/>
                </a:lnTo>
                <a:lnTo>
                  <a:pt x="7713210" y="5312396"/>
                </a:lnTo>
                <a:lnTo>
                  <a:pt x="7706661" y="5315938"/>
                </a:lnTo>
                <a:lnTo>
                  <a:pt x="7705132" y="5317453"/>
                </a:lnTo>
                <a:lnTo>
                  <a:pt x="7704637" y="5320468"/>
                </a:lnTo>
                <a:lnTo>
                  <a:pt x="7703624" y="5322989"/>
                </a:lnTo>
                <a:lnTo>
                  <a:pt x="7702612" y="5324010"/>
                </a:lnTo>
                <a:lnTo>
                  <a:pt x="7700587" y="5326020"/>
                </a:lnTo>
                <a:lnTo>
                  <a:pt x="7695547" y="5331572"/>
                </a:lnTo>
                <a:lnTo>
                  <a:pt x="7693026" y="5334603"/>
                </a:lnTo>
                <a:lnTo>
                  <a:pt x="7692531" y="5338639"/>
                </a:lnTo>
                <a:lnTo>
                  <a:pt x="7692531" y="5344191"/>
                </a:lnTo>
                <a:lnTo>
                  <a:pt x="7693026" y="5347206"/>
                </a:lnTo>
                <a:lnTo>
                  <a:pt x="7694039" y="5347717"/>
                </a:lnTo>
                <a:lnTo>
                  <a:pt x="7694039" y="5348211"/>
                </a:lnTo>
                <a:lnTo>
                  <a:pt x="7692531" y="5350748"/>
                </a:lnTo>
                <a:lnTo>
                  <a:pt x="7686457" y="5354784"/>
                </a:lnTo>
                <a:lnTo>
                  <a:pt x="7685444" y="5355279"/>
                </a:lnTo>
                <a:lnTo>
                  <a:pt x="7683936" y="5359315"/>
                </a:lnTo>
                <a:lnTo>
                  <a:pt x="7681912" y="5362346"/>
                </a:lnTo>
                <a:lnTo>
                  <a:pt x="7678896" y="5365377"/>
                </a:lnTo>
                <a:lnTo>
                  <a:pt x="7676871" y="5367387"/>
                </a:lnTo>
                <a:lnTo>
                  <a:pt x="7676376" y="5371934"/>
                </a:lnTo>
                <a:lnTo>
                  <a:pt x="7676871" y="5382527"/>
                </a:lnTo>
                <a:lnTo>
                  <a:pt x="7676376" y="5384537"/>
                </a:lnTo>
                <a:lnTo>
                  <a:pt x="7672843" y="5386052"/>
                </a:lnTo>
                <a:lnTo>
                  <a:pt x="7669310" y="5390599"/>
                </a:lnTo>
                <a:lnTo>
                  <a:pt x="7661233" y="5403202"/>
                </a:lnTo>
                <a:lnTo>
                  <a:pt x="7655676" y="5415821"/>
                </a:lnTo>
                <a:lnTo>
                  <a:pt x="7652638" y="5419857"/>
                </a:lnTo>
                <a:lnTo>
                  <a:pt x="7649106" y="5421867"/>
                </a:lnTo>
                <a:lnTo>
                  <a:pt x="7645078" y="5420352"/>
                </a:lnTo>
                <a:lnTo>
                  <a:pt x="7641028" y="5418342"/>
                </a:lnTo>
                <a:lnTo>
                  <a:pt x="7638508" y="5419347"/>
                </a:lnTo>
                <a:lnTo>
                  <a:pt x="7632455" y="5421357"/>
                </a:lnTo>
                <a:lnTo>
                  <a:pt x="7638012" y="5425904"/>
                </a:lnTo>
                <a:lnTo>
                  <a:pt x="7639520" y="5431455"/>
                </a:lnTo>
                <a:lnTo>
                  <a:pt x="7640016" y="5432460"/>
                </a:lnTo>
                <a:lnTo>
                  <a:pt x="7642040" y="5435492"/>
                </a:lnTo>
                <a:lnTo>
                  <a:pt x="7642558" y="5438012"/>
                </a:lnTo>
                <a:lnTo>
                  <a:pt x="7642040" y="5443053"/>
                </a:lnTo>
                <a:lnTo>
                  <a:pt x="7641028" y="5444569"/>
                </a:lnTo>
                <a:lnTo>
                  <a:pt x="7638012" y="5445574"/>
                </a:lnTo>
                <a:lnTo>
                  <a:pt x="7632455" y="5447600"/>
                </a:lnTo>
                <a:lnTo>
                  <a:pt x="7631960" y="5448095"/>
                </a:lnTo>
                <a:lnTo>
                  <a:pt x="7624378" y="5454651"/>
                </a:lnTo>
                <a:lnTo>
                  <a:pt x="7623882" y="5456167"/>
                </a:lnTo>
                <a:lnTo>
                  <a:pt x="7623882" y="5459198"/>
                </a:lnTo>
                <a:lnTo>
                  <a:pt x="7626402" y="5464239"/>
                </a:lnTo>
                <a:lnTo>
                  <a:pt x="7626402" y="5468276"/>
                </a:lnTo>
                <a:lnTo>
                  <a:pt x="7625390" y="5481900"/>
                </a:lnTo>
                <a:lnTo>
                  <a:pt x="7623365" y="5489972"/>
                </a:lnTo>
                <a:lnTo>
                  <a:pt x="7619832" y="5488967"/>
                </a:lnTo>
                <a:lnTo>
                  <a:pt x="7614792" y="5486941"/>
                </a:lnTo>
                <a:lnTo>
                  <a:pt x="7611260" y="5489972"/>
                </a:lnTo>
                <a:lnTo>
                  <a:pt x="7611755" y="5490977"/>
                </a:lnTo>
                <a:lnTo>
                  <a:pt x="7611755" y="5491982"/>
                </a:lnTo>
                <a:lnTo>
                  <a:pt x="7610247" y="5494008"/>
                </a:lnTo>
                <a:lnTo>
                  <a:pt x="7611260" y="5494008"/>
                </a:lnTo>
                <a:lnTo>
                  <a:pt x="7611755" y="5493498"/>
                </a:lnTo>
                <a:lnTo>
                  <a:pt x="7613284" y="5493498"/>
                </a:lnTo>
                <a:lnTo>
                  <a:pt x="7614275" y="5491982"/>
                </a:lnTo>
                <a:lnTo>
                  <a:pt x="7617312" y="5494008"/>
                </a:lnTo>
                <a:lnTo>
                  <a:pt x="7620845" y="5497039"/>
                </a:lnTo>
                <a:lnTo>
                  <a:pt x="7622870" y="5500054"/>
                </a:lnTo>
                <a:lnTo>
                  <a:pt x="7618325" y="5507632"/>
                </a:lnTo>
                <a:lnTo>
                  <a:pt x="7617808" y="5512163"/>
                </a:lnTo>
                <a:lnTo>
                  <a:pt x="7618325" y="5516710"/>
                </a:lnTo>
                <a:lnTo>
                  <a:pt x="7622870" y="5528308"/>
                </a:lnTo>
                <a:lnTo>
                  <a:pt x="7623365" y="5532344"/>
                </a:lnTo>
                <a:lnTo>
                  <a:pt x="7620350" y="5534354"/>
                </a:lnTo>
                <a:lnTo>
                  <a:pt x="7620350" y="5535375"/>
                </a:lnTo>
                <a:lnTo>
                  <a:pt x="7622353" y="5540416"/>
                </a:lnTo>
                <a:lnTo>
                  <a:pt x="7622353" y="5541932"/>
                </a:lnTo>
                <a:lnTo>
                  <a:pt x="7621340" y="5544452"/>
                </a:lnTo>
                <a:lnTo>
                  <a:pt x="7619832" y="5545968"/>
                </a:lnTo>
                <a:lnTo>
                  <a:pt x="7615288" y="5548983"/>
                </a:lnTo>
                <a:lnTo>
                  <a:pt x="7611755" y="5552014"/>
                </a:lnTo>
                <a:lnTo>
                  <a:pt x="7609235" y="5556050"/>
                </a:lnTo>
                <a:lnTo>
                  <a:pt x="7607727" y="5559576"/>
                </a:lnTo>
                <a:lnTo>
                  <a:pt x="7607210" y="5564633"/>
                </a:lnTo>
                <a:lnTo>
                  <a:pt x="7608222" y="5569164"/>
                </a:lnTo>
                <a:lnTo>
                  <a:pt x="7608222" y="5571685"/>
                </a:lnTo>
                <a:lnTo>
                  <a:pt x="7607727" y="5572706"/>
                </a:lnTo>
                <a:lnTo>
                  <a:pt x="7604690" y="5577236"/>
                </a:lnTo>
                <a:lnTo>
                  <a:pt x="7604194" y="5579262"/>
                </a:lnTo>
                <a:lnTo>
                  <a:pt x="7606714" y="5587829"/>
                </a:lnTo>
                <a:lnTo>
                  <a:pt x="7606714" y="5592871"/>
                </a:lnTo>
                <a:lnTo>
                  <a:pt x="7604690" y="5596907"/>
                </a:lnTo>
                <a:lnTo>
                  <a:pt x="7599132" y="5603974"/>
                </a:lnTo>
                <a:lnTo>
                  <a:pt x="7592067" y="5617598"/>
                </a:lnTo>
                <a:lnTo>
                  <a:pt x="7590559" y="5621124"/>
                </a:lnTo>
                <a:lnTo>
                  <a:pt x="7590064" y="5624666"/>
                </a:lnTo>
                <a:lnTo>
                  <a:pt x="7590064" y="5628702"/>
                </a:lnTo>
                <a:lnTo>
                  <a:pt x="7589051" y="5634237"/>
                </a:lnTo>
                <a:lnTo>
                  <a:pt x="7586014" y="5639295"/>
                </a:lnTo>
                <a:lnTo>
                  <a:pt x="7582482" y="5643825"/>
                </a:lnTo>
                <a:lnTo>
                  <a:pt x="7578949" y="5646857"/>
                </a:lnTo>
                <a:lnTo>
                  <a:pt x="7580457" y="5650893"/>
                </a:lnTo>
                <a:lnTo>
                  <a:pt x="7579961" y="5654929"/>
                </a:lnTo>
                <a:lnTo>
                  <a:pt x="7574404" y="5661980"/>
                </a:lnTo>
                <a:lnTo>
                  <a:pt x="7573392" y="5666527"/>
                </a:lnTo>
                <a:lnTo>
                  <a:pt x="7574921" y="5668553"/>
                </a:lnTo>
                <a:lnTo>
                  <a:pt x="7577937" y="5669558"/>
                </a:lnTo>
                <a:lnTo>
                  <a:pt x="7581986" y="5671568"/>
                </a:lnTo>
                <a:lnTo>
                  <a:pt x="7579466" y="5674089"/>
                </a:lnTo>
                <a:lnTo>
                  <a:pt x="7577441" y="5678125"/>
                </a:lnTo>
                <a:lnTo>
                  <a:pt x="7576924" y="5681667"/>
                </a:lnTo>
                <a:lnTo>
                  <a:pt x="7577937" y="5684682"/>
                </a:lnTo>
                <a:lnTo>
                  <a:pt x="7579961" y="5686708"/>
                </a:lnTo>
                <a:lnTo>
                  <a:pt x="7580457" y="5688223"/>
                </a:lnTo>
                <a:lnTo>
                  <a:pt x="7581986" y="5689739"/>
                </a:lnTo>
                <a:lnTo>
                  <a:pt x="7581986" y="5692260"/>
                </a:lnTo>
                <a:lnTo>
                  <a:pt x="7580974" y="5693775"/>
                </a:lnTo>
                <a:lnTo>
                  <a:pt x="7579961" y="5695785"/>
                </a:lnTo>
                <a:lnTo>
                  <a:pt x="7579466" y="5695785"/>
                </a:lnTo>
                <a:lnTo>
                  <a:pt x="7578949" y="5695275"/>
                </a:lnTo>
                <a:lnTo>
                  <a:pt x="7577441" y="5693775"/>
                </a:lnTo>
                <a:lnTo>
                  <a:pt x="7573909" y="5695785"/>
                </a:lnTo>
                <a:lnTo>
                  <a:pt x="7570871" y="5698816"/>
                </a:lnTo>
                <a:lnTo>
                  <a:pt x="7569859" y="5699821"/>
                </a:lnTo>
                <a:lnTo>
                  <a:pt x="7567856" y="5700826"/>
                </a:lnTo>
                <a:lnTo>
                  <a:pt x="7569364" y="5703347"/>
                </a:lnTo>
                <a:lnTo>
                  <a:pt x="7571884" y="5705868"/>
                </a:lnTo>
                <a:lnTo>
                  <a:pt x="7574921" y="5706889"/>
                </a:lnTo>
                <a:lnTo>
                  <a:pt x="7578949" y="5706378"/>
                </a:lnTo>
                <a:lnTo>
                  <a:pt x="7580457" y="5705868"/>
                </a:lnTo>
                <a:lnTo>
                  <a:pt x="7582482" y="5705868"/>
                </a:lnTo>
                <a:lnTo>
                  <a:pt x="7585002" y="5706889"/>
                </a:lnTo>
                <a:lnTo>
                  <a:pt x="7592584" y="5711930"/>
                </a:lnTo>
                <a:lnTo>
                  <a:pt x="7594609" y="5713940"/>
                </a:lnTo>
                <a:lnTo>
                  <a:pt x="7595600" y="5716461"/>
                </a:lnTo>
                <a:lnTo>
                  <a:pt x="7596117" y="5723528"/>
                </a:lnTo>
                <a:lnTo>
                  <a:pt x="7597624" y="5726559"/>
                </a:lnTo>
                <a:lnTo>
                  <a:pt x="7604194" y="5736147"/>
                </a:lnTo>
                <a:lnTo>
                  <a:pt x="7604194" y="5737663"/>
                </a:lnTo>
                <a:lnTo>
                  <a:pt x="7599132" y="5736147"/>
                </a:lnTo>
                <a:lnTo>
                  <a:pt x="7594609" y="5734121"/>
                </a:lnTo>
                <a:lnTo>
                  <a:pt x="7590064" y="5734121"/>
                </a:lnTo>
                <a:lnTo>
                  <a:pt x="7586014" y="5736147"/>
                </a:lnTo>
                <a:lnTo>
                  <a:pt x="7582999" y="5739673"/>
                </a:lnTo>
                <a:lnTo>
                  <a:pt x="7582999" y="5742704"/>
                </a:lnTo>
                <a:lnTo>
                  <a:pt x="7587027" y="5750266"/>
                </a:lnTo>
                <a:lnTo>
                  <a:pt x="7583990" y="5758848"/>
                </a:lnTo>
                <a:lnTo>
                  <a:pt x="7583990" y="5765900"/>
                </a:lnTo>
                <a:lnTo>
                  <a:pt x="7586531" y="5773972"/>
                </a:lnTo>
                <a:lnTo>
                  <a:pt x="7590064" y="5783050"/>
                </a:lnTo>
                <a:lnTo>
                  <a:pt x="7587027" y="5785586"/>
                </a:lnTo>
                <a:lnTo>
                  <a:pt x="7544635" y="5768420"/>
                </a:lnTo>
                <a:lnTo>
                  <a:pt x="7455286" y="5732605"/>
                </a:lnTo>
                <a:lnTo>
                  <a:pt x="7411366" y="5714451"/>
                </a:lnTo>
                <a:lnTo>
                  <a:pt x="7322038" y="5678635"/>
                </a:lnTo>
                <a:lnTo>
                  <a:pt x="7278118" y="5660481"/>
                </a:lnTo>
                <a:lnTo>
                  <a:pt x="7233701" y="5642820"/>
                </a:lnTo>
                <a:lnTo>
                  <a:pt x="7228144" y="5640794"/>
                </a:lnTo>
                <a:lnTo>
                  <a:pt x="7216534" y="5640300"/>
                </a:lnTo>
                <a:lnTo>
                  <a:pt x="7211493" y="5639295"/>
                </a:lnTo>
                <a:lnTo>
                  <a:pt x="7209068" y="5637836"/>
                </a:lnTo>
                <a:lnTo>
                  <a:pt x="7209068" y="5638166"/>
                </a:lnTo>
                <a:lnTo>
                  <a:pt x="7211586" y="5639679"/>
                </a:lnTo>
                <a:lnTo>
                  <a:pt x="7216635" y="5640692"/>
                </a:lnTo>
                <a:lnTo>
                  <a:pt x="7228238" y="5641193"/>
                </a:lnTo>
                <a:lnTo>
                  <a:pt x="7233778" y="5643218"/>
                </a:lnTo>
                <a:lnTo>
                  <a:pt x="7278163" y="5660882"/>
                </a:lnTo>
                <a:lnTo>
                  <a:pt x="7322056" y="5679056"/>
                </a:lnTo>
                <a:lnTo>
                  <a:pt x="7411348" y="5714904"/>
                </a:lnTo>
                <a:lnTo>
                  <a:pt x="7455226" y="5733078"/>
                </a:lnTo>
                <a:lnTo>
                  <a:pt x="7544518" y="5768925"/>
                </a:lnTo>
                <a:lnTo>
                  <a:pt x="7586892" y="5786088"/>
                </a:lnTo>
                <a:lnTo>
                  <a:pt x="7583347" y="5790128"/>
                </a:lnTo>
                <a:lnTo>
                  <a:pt x="7571744" y="5794167"/>
                </a:lnTo>
                <a:lnTo>
                  <a:pt x="7548048" y="5795681"/>
                </a:lnTo>
                <a:lnTo>
                  <a:pt x="7549552" y="5794669"/>
                </a:lnTo>
                <a:lnTo>
                  <a:pt x="7550565" y="5793657"/>
                </a:lnTo>
                <a:lnTo>
                  <a:pt x="7550565" y="5792654"/>
                </a:lnTo>
                <a:lnTo>
                  <a:pt x="7549045" y="5791140"/>
                </a:lnTo>
                <a:lnTo>
                  <a:pt x="7551578" y="5788103"/>
                </a:lnTo>
                <a:lnTo>
                  <a:pt x="7551071" y="5786590"/>
                </a:lnTo>
                <a:lnTo>
                  <a:pt x="7548554" y="5786590"/>
                </a:lnTo>
                <a:lnTo>
                  <a:pt x="7546528" y="5790128"/>
                </a:lnTo>
                <a:lnTo>
                  <a:pt x="7543505" y="5788614"/>
                </a:lnTo>
                <a:lnTo>
                  <a:pt x="7535432" y="5787100"/>
                </a:lnTo>
                <a:lnTo>
                  <a:pt x="7544518" y="5797697"/>
                </a:lnTo>
                <a:lnTo>
                  <a:pt x="7545515" y="5801736"/>
                </a:lnTo>
                <a:lnTo>
                  <a:pt x="7543505" y="5803761"/>
                </a:lnTo>
                <a:lnTo>
                  <a:pt x="7536951" y="5808804"/>
                </a:lnTo>
                <a:lnTo>
                  <a:pt x="7533913" y="5814868"/>
                </a:lnTo>
                <a:lnTo>
                  <a:pt x="7527359" y="5823449"/>
                </a:lnTo>
                <a:lnTo>
                  <a:pt x="7524842" y="5824963"/>
                </a:lnTo>
                <a:lnTo>
                  <a:pt x="7514252" y="5827489"/>
                </a:lnTo>
                <a:lnTo>
                  <a:pt x="7513240" y="5828492"/>
                </a:lnTo>
                <a:lnTo>
                  <a:pt x="7512227" y="5830516"/>
                </a:lnTo>
                <a:lnTo>
                  <a:pt x="7510216" y="5832030"/>
                </a:lnTo>
                <a:lnTo>
                  <a:pt x="7506180" y="5833544"/>
                </a:lnTo>
                <a:lnTo>
                  <a:pt x="7497094" y="5834556"/>
                </a:lnTo>
                <a:lnTo>
                  <a:pt x="7493058" y="5836572"/>
                </a:lnTo>
                <a:lnTo>
                  <a:pt x="7492551" y="5837584"/>
                </a:lnTo>
                <a:lnTo>
                  <a:pt x="7490034" y="5840611"/>
                </a:lnTo>
                <a:lnTo>
                  <a:pt x="7489021" y="5841624"/>
                </a:lnTo>
                <a:lnTo>
                  <a:pt x="7486504" y="5842627"/>
                </a:lnTo>
                <a:lnTo>
                  <a:pt x="7458250" y="5842627"/>
                </a:lnTo>
                <a:lnTo>
                  <a:pt x="7449670" y="5844651"/>
                </a:lnTo>
                <a:lnTo>
                  <a:pt x="7444130" y="5850205"/>
                </a:lnTo>
                <a:lnTo>
                  <a:pt x="7442611" y="5849193"/>
                </a:lnTo>
                <a:lnTo>
                  <a:pt x="7442104" y="5847177"/>
                </a:lnTo>
                <a:lnTo>
                  <a:pt x="7441107" y="5846165"/>
                </a:lnTo>
                <a:lnTo>
                  <a:pt x="7441107" y="5844141"/>
                </a:lnTo>
                <a:lnTo>
                  <a:pt x="7440094" y="5843137"/>
                </a:lnTo>
                <a:lnTo>
                  <a:pt x="7423948" y="5843639"/>
                </a:lnTo>
                <a:lnTo>
                  <a:pt x="7419912" y="5842627"/>
                </a:lnTo>
                <a:lnTo>
                  <a:pt x="7415875" y="5840611"/>
                </a:lnTo>
                <a:lnTo>
                  <a:pt x="7407803" y="5843137"/>
                </a:lnTo>
                <a:lnTo>
                  <a:pt x="7377046" y="5843137"/>
                </a:lnTo>
                <a:lnTo>
                  <a:pt x="7368467" y="5844651"/>
                </a:lnTo>
                <a:lnTo>
                  <a:pt x="7344249" y="5844651"/>
                </a:lnTo>
                <a:lnTo>
                  <a:pt x="7340212" y="5846165"/>
                </a:lnTo>
                <a:lnTo>
                  <a:pt x="7334672" y="5849694"/>
                </a:lnTo>
                <a:lnTo>
                  <a:pt x="7331633" y="5850205"/>
                </a:lnTo>
                <a:lnTo>
                  <a:pt x="7307937" y="5847679"/>
                </a:lnTo>
                <a:lnTo>
                  <a:pt x="7246900" y="5850205"/>
                </a:lnTo>
                <a:lnTo>
                  <a:pt x="7210572" y="5856770"/>
                </a:lnTo>
                <a:lnTo>
                  <a:pt x="7166694" y="5869391"/>
                </a:lnTo>
                <a:lnTo>
                  <a:pt x="7134403" y="5883526"/>
                </a:lnTo>
                <a:lnTo>
                  <a:pt x="7100102" y="5902704"/>
                </a:lnTo>
                <a:lnTo>
                  <a:pt x="7060260" y="5931484"/>
                </a:lnTo>
                <a:lnTo>
                  <a:pt x="7016366" y="5967833"/>
                </a:lnTo>
                <a:lnTo>
                  <a:pt x="6996690" y="5983482"/>
                </a:lnTo>
                <a:lnTo>
                  <a:pt x="6976018" y="6003170"/>
                </a:lnTo>
                <a:lnTo>
                  <a:pt x="6957846" y="6015791"/>
                </a:lnTo>
                <a:lnTo>
                  <a:pt x="6955329" y="6017305"/>
                </a:lnTo>
                <a:lnTo>
                  <a:pt x="6954316" y="6018317"/>
                </a:lnTo>
                <a:lnTo>
                  <a:pt x="6948269" y="6026898"/>
                </a:lnTo>
                <a:lnTo>
                  <a:pt x="6945752" y="6026396"/>
                </a:lnTo>
                <a:lnTo>
                  <a:pt x="6945246" y="6023871"/>
                </a:lnTo>
                <a:lnTo>
                  <a:pt x="6948269" y="6021345"/>
                </a:lnTo>
                <a:lnTo>
                  <a:pt x="6944739" y="6020341"/>
                </a:lnTo>
                <a:lnTo>
                  <a:pt x="6915978" y="6025384"/>
                </a:lnTo>
                <a:lnTo>
                  <a:pt x="6905895" y="6024883"/>
                </a:lnTo>
                <a:lnTo>
                  <a:pt x="6901352" y="6025384"/>
                </a:lnTo>
                <a:lnTo>
                  <a:pt x="6892282" y="6030436"/>
                </a:lnTo>
                <a:lnTo>
                  <a:pt x="6888245" y="6030436"/>
                </a:lnTo>
                <a:lnTo>
                  <a:pt x="6883196" y="6029926"/>
                </a:lnTo>
                <a:lnTo>
                  <a:pt x="6877656" y="6029926"/>
                </a:lnTo>
                <a:lnTo>
                  <a:pt x="6868570" y="6031448"/>
                </a:lnTo>
                <a:lnTo>
                  <a:pt x="6863521" y="6033464"/>
                </a:lnTo>
                <a:lnTo>
                  <a:pt x="6861004" y="6035990"/>
                </a:lnTo>
                <a:lnTo>
                  <a:pt x="6858978" y="6037504"/>
                </a:lnTo>
                <a:lnTo>
                  <a:pt x="6854941" y="6035479"/>
                </a:lnTo>
                <a:lnTo>
                  <a:pt x="6850920" y="6030938"/>
                </a:lnTo>
                <a:lnTo>
                  <a:pt x="6849908" y="6029926"/>
                </a:lnTo>
                <a:lnTo>
                  <a:pt x="6846378" y="6028412"/>
                </a:lnTo>
                <a:lnTo>
                  <a:pt x="6827209" y="6029926"/>
                </a:lnTo>
                <a:lnTo>
                  <a:pt x="6823679" y="6030938"/>
                </a:lnTo>
                <a:lnTo>
                  <a:pt x="6820640" y="6032962"/>
                </a:lnTo>
                <a:lnTo>
                  <a:pt x="6812076" y="6041033"/>
                </a:lnTo>
                <a:lnTo>
                  <a:pt x="6818629" y="6046586"/>
                </a:lnTo>
                <a:lnTo>
                  <a:pt x="6820149" y="6048611"/>
                </a:lnTo>
                <a:lnTo>
                  <a:pt x="6821653" y="6052140"/>
                </a:lnTo>
                <a:lnTo>
                  <a:pt x="6823172" y="6054164"/>
                </a:lnTo>
                <a:lnTo>
                  <a:pt x="6824185" y="6054164"/>
                </a:lnTo>
                <a:lnTo>
                  <a:pt x="6827715" y="6054164"/>
                </a:lnTo>
                <a:lnTo>
                  <a:pt x="6829219" y="6054666"/>
                </a:lnTo>
                <a:lnTo>
                  <a:pt x="6829219" y="6055678"/>
                </a:lnTo>
                <a:lnTo>
                  <a:pt x="6828713" y="6057192"/>
                </a:lnTo>
                <a:lnTo>
                  <a:pt x="6829219" y="6058204"/>
                </a:lnTo>
                <a:lnTo>
                  <a:pt x="6829726" y="6060721"/>
                </a:lnTo>
                <a:lnTo>
                  <a:pt x="6829219" y="6062746"/>
                </a:lnTo>
                <a:lnTo>
                  <a:pt x="6830232" y="6065271"/>
                </a:lnTo>
                <a:lnTo>
                  <a:pt x="6833256" y="6066785"/>
                </a:lnTo>
                <a:lnTo>
                  <a:pt x="6831245" y="6070315"/>
                </a:lnTo>
                <a:lnTo>
                  <a:pt x="6833256" y="6072841"/>
                </a:lnTo>
                <a:lnTo>
                  <a:pt x="6836785" y="6073351"/>
                </a:lnTo>
                <a:lnTo>
                  <a:pt x="6839809" y="6071828"/>
                </a:lnTo>
                <a:lnTo>
                  <a:pt x="6843339" y="6068801"/>
                </a:lnTo>
                <a:lnTo>
                  <a:pt x="6847375" y="6064259"/>
                </a:lnTo>
                <a:lnTo>
                  <a:pt x="6851412" y="6062244"/>
                </a:lnTo>
                <a:lnTo>
                  <a:pt x="6852931" y="6061733"/>
                </a:lnTo>
                <a:lnTo>
                  <a:pt x="6857474" y="6062244"/>
                </a:lnTo>
                <a:lnTo>
                  <a:pt x="6858487" y="6061733"/>
                </a:lnTo>
                <a:lnTo>
                  <a:pt x="6860497" y="6059718"/>
                </a:lnTo>
                <a:lnTo>
                  <a:pt x="6860497" y="6057694"/>
                </a:lnTo>
                <a:lnTo>
                  <a:pt x="6860497" y="6055678"/>
                </a:lnTo>
                <a:lnTo>
                  <a:pt x="6861004" y="6054164"/>
                </a:lnTo>
                <a:lnTo>
                  <a:pt x="6863521" y="6050125"/>
                </a:lnTo>
                <a:lnTo>
                  <a:pt x="6866544" y="6048611"/>
                </a:lnTo>
                <a:lnTo>
                  <a:pt x="6869583" y="6048611"/>
                </a:lnTo>
                <a:lnTo>
                  <a:pt x="6872606" y="6052140"/>
                </a:lnTo>
                <a:lnTo>
                  <a:pt x="6871087" y="6055176"/>
                </a:lnTo>
                <a:lnTo>
                  <a:pt x="6870580" y="6058204"/>
                </a:lnTo>
                <a:lnTo>
                  <a:pt x="6870580" y="6064259"/>
                </a:lnTo>
                <a:lnTo>
                  <a:pt x="6871087" y="6066785"/>
                </a:lnTo>
                <a:lnTo>
                  <a:pt x="6871593" y="6067797"/>
                </a:lnTo>
                <a:lnTo>
                  <a:pt x="6873113" y="6068801"/>
                </a:lnTo>
                <a:lnTo>
                  <a:pt x="6873619" y="6070825"/>
                </a:lnTo>
                <a:lnTo>
                  <a:pt x="6873619" y="6071828"/>
                </a:lnTo>
                <a:lnTo>
                  <a:pt x="6873619" y="6072841"/>
                </a:lnTo>
                <a:lnTo>
                  <a:pt x="6873619" y="6073853"/>
                </a:lnTo>
                <a:lnTo>
                  <a:pt x="6873619" y="6075868"/>
                </a:lnTo>
                <a:lnTo>
                  <a:pt x="6872606" y="6076880"/>
                </a:lnTo>
                <a:lnTo>
                  <a:pt x="6870074" y="6077892"/>
                </a:lnTo>
                <a:lnTo>
                  <a:pt x="6867557" y="6080418"/>
                </a:lnTo>
                <a:lnTo>
                  <a:pt x="6866544" y="6083948"/>
                </a:lnTo>
                <a:lnTo>
                  <a:pt x="6866544" y="6085972"/>
                </a:lnTo>
                <a:lnTo>
                  <a:pt x="6864027" y="6092027"/>
                </a:lnTo>
                <a:lnTo>
                  <a:pt x="6864027" y="6095557"/>
                </a:lnTo>
                <a:lnTo>
                  <a:pt x="6864534" y="6096569"/>
                </a:lnTo>
                <a:lnTo>
                  <a:pt x="6866053" y="6097079"/>
                </a:lnTo>
                <a:lnTo>
                  <a:pt x="6867557" y="6097079"/>
                </a:lnTo>
                <a:lnTo>
                  <a:pt x="6870074" y="6096067"/>
                </a:lnTo>
                <a:lnTo>
                  <a:pt x="6871087" y="6096569"/>
                </a:lnTo>
                <a:lnTo>
                  <a:pt x="6873619" y="6104648"/>
                </a:lnTo>
                <a:lnTo>
                  <a:pt x="6872606" y="6105660"/>
                </a:lnTo>
                <a:lnTo>
                  <a:pt x="6870074" y="6106162"/>
                </a:lnTo>
                <a:lnTo>
                  <a:pt x="6866544" y="6107174"/>
                </a:lnTo>
                <a:lnTo>
                  <a:pt x="6863521" y="6109190"/>
                </a:lnTo>
                <a:lnTo>
                  <a:pt x="6864027" y="6111214"/>
                </a:lnTo>
                <a:lnTo>
                  <a:pt x="6864534" y="6112728"/>
                </a:lnTo>
                <a:lnTo>
                  <a:pt x="6864027" y="6117269"/>
                </a:lnTo>
                <a:lnTo>
                  <a:pt x="6862017" y="6118783"/>
                </a:lnTo>
                <a:lnTo>
                  <a:pt x="6858487" y="6120297"/>
                </a:lnTo>
                <a:lnTo>
                  <a:pt x="6855448" y="6120807"/>
                </a:lnTo>
                <a:lnTo>
                  <a:pt x="6852424" y="6119795"/>
                </a:lnTo>
                <a:lnTo>
                  <a:pt x="6846378" y="6117269"/>
                </a:lnTo>
                <a:lnTo>
                  <a:pt x="6843339" y="6115254"/>
                </a:lnTo>
                <a:lnTo>
                  <a:pt x="6841835" y="6112728"/>
                </a:lnTo>
                <a:lnTo>
                  <a:pt x="6840315" y="6109190"/>
                </a:lnTo>
                <a:lnTo>
                  <a:pt x="6842341" y="6108177"/>
                </a:lnTo>
                <a:lnTo>
                  <a:pt x="6844858" y="6107174"/>
                </a:lnTo>
                <a:lnTo>
                  <a:pt x="6845871" y="6104146"/>
                </a:lnTo>
                <a:lnTo>
                  <a:pt x="6844858" y="6102122"/>
                </a:lnTo>
                <a:lnTo>
                  <a:pt x="6835772" y="6098593"/>
                </a:lnTo>
                <a:lnTo>
                  <a:pt x="6833762" y="6096569"/>
                </a:lnTo>
                <a:lnTo>
                  <a:pt x="6829219" y="6090003"/>
                </a:lnTo>
                <a:lnTo>
                  <a:pt x="6826196" y="6078394"/>
                </a:lnTo>
                <a:lnTo>
                  <a:pt x="6812076" y="6064259"/>
                </a:lnTo>
                <a:lnTo>
                  <a:pt x="6793414" y="6054666"/>
                </a:lnTo>
                <a:lnTo>
                  <a:pt x="6778281" y="6056180"/>
                </a:lnTo>
                <a:lnTo>
                  <a:pt x="6776762" y="6059718"/>
                </a:lnTo>
                <a:lnTo>
                  <a:pt x="6775242" y="6063758"/>
                </a:lnTo>
                <a:lnTo>
                  <a:pt x="6775242" y="6069813"/>
                </a:lnTo>
                <a:lnTo>
                  <a:pt x="6773232" y="6070825"/>
                </a:lnTo>
                <a:lnTo>
                  <a:pt x="6762135" y="6072841"/>
                </a:lnTo>
                <a:lnTo>
                  <a:pt x="6758606" y="6071828"/>
                </a:lnTo>
                <a:lnTo>
                  <a:pt x="6757593" y="6069813"/>
                </a:lnTo>
                <a:lnTo>
                  <a:pt x="6754063" y="6056180"/>
                </a:lnTo>
                <a:lnTo>
                  <a:pt x="6745483" y="6042045"/>
                </a:lnTo>
                <a:lnTo>
                  <a:pt x="6737917" y="6033464"/>
                </a:lnTo>
                <a:lnTo>
                  <a:pt x="6727327" y="6024372"/>
                </a:lnTo>
                <a:lnTo>
                  <a:pt x="6724810" y="6021345"/>
                </a:lnTo>
                <a:lnTo>
                  <a:pt x="6730857" y="6023369"/>
                </a:lnTo>
                <a:lnTo>
                  <a:pt x="6739436" y="6028412"/>
                </a:lnTo>
                <a:lnTo>
                  <a:pt x="6744977" y="6029926"/>
                </a:lnTo>
                <a:lnTo>
                  <a:pt x="6740434" y="6023369"/>
                </a:lnTo>
                <a:lnTo>
                  <a:pt x="6735907" y="6019831"/>
                </a:lnTo>
                <a:lnTo>
                  <a:pt x="6729338" y="6017815"/>
                </a:lnTo>
                <a:lnTo>
                  <a:pt x="6720268" y="6017305"/>
                </a:lnTo>
                <a:lnTo>
                  <a:pt x="6713699" y="6018827"/>
                </a:lnTo>
                <a:lnTo>
                  <a:pt x="6700592" y="6024883"/>
                </a:lnTo>
                <a:lnTo>
                  <a:pt x="6693026" y="6025384"/>
                </a:lnTo>
                <a:lnTo>
                  <a:pt x="6686979" y="6021855"/>
                </a:lnTo>
                <a:lnTo>
                  <a:pt x="6678400" y="6008222"/>
                </a:lnTo>
                <a:lnTo>
                  <a:pt x="6675376" y="6004684"/>
                </a:lnTo>
                <a:lnTo>
                  <a:pt x="6673350" y="6004182"/>
                </a:lnTo>
                <a:lnTo>
                  <a:pt x="6661748" y="5999130"/>
                </a:lnTo>
                <a:lnTo>
                  <a:pt x="6650145" y="5997115"/>
                </a:lnTo>
                <a:lnTo>
                  <a:pt x="6646615" y="5996103"/>
                </a:lnTo>
                <a:lnTo>
                  <a:pt x="6646615" y="5995099"/>
                </a:lnTo>
                <a:lnTo>
                  <a:pt x="6650652" y="5994087"/>
                </a:lnTo>
                <a:lnTo>
                  <a:pt x="6656207" y="5992063"/>
                </a:lnTo>
                <a:lnTo>
                  <a:pt x="6659231" y="5989035"/>
                </a:lnTo>
                <a:lnTo>
                  <a:pt x="6656207" y="5986509"/>
                </a:lnTo>
                <a:lnTo>
                  <a:pt x="6658724" y="5983992"/>
                </a:lnTo>
                <a:lnTo>
                  <a:pt x="6659231" y="5980454"/>
                </a:lnTo>
                <a:lnTo>
                  <a:pt x="6658724" y="5976925"/>
                </a:lnTo>
                <a:lnTo>
                  <a:pt x="6656207" y="5973888"/>
                </a:lnTo>
                <a:lnTo>
                  <a:pt x="6662761" y="5970861"/>
                </a:lnTo>
                <a:lnTo>
                  <a:pt x="6664771" y="5971371"/>
                </a:lnTo>
                <a:lnTo>
                  <a:pt x="6666291" y="5972375"/>
                </a:lnTo>
                <a:lnTo>
                  <a:pt x="6667810" y="5973387"/>
                </a:lnTo>
                <a:lnTo>
                  <a:pt x="6668808" y="5973888"/>
                </a:lnTo>
                <a:lnTo>
                  <a:pt x="6673857" y="5973387"/>
                </a:lnTo>
                <a:lnTo>
                  <a:pt x="6676880" y="5970861"/>
                </a:lnTo>
                <a:lnTo>
                  <a:pt x="6679397" y="5967833"/>
                </a:lnTo>
                <a:lnTo>
                  <a:pt x="6680917" y="5966821"/>
                </a:lnTo>
                <a:lnTo>
                  <a:pt x="6683940" y="5965307"/>
                </a:lnTo>
                <a:lnTo>
                  <a:pt x="6683434" y="5961778"/>
                </a:lnTo>
                <a:lnTo>
                  <a:pt x="6680917" y="5958741"/>
                </a:lnTo>
                <a:lnTo>
                  <a:pt x="6676880" y="5956726"/>
                </a:lnTo>
                <a:lnTo>
                  <a:pt x="6675376" y="5955714"/>
                </a:lnTo>
                <a:lnTo>
                  <a:pt x="6676374" y="5953197"/>
                </a:lnTo>
                <a:lnTo>
                  <a:pt x="6677387" y="5949659"/>
                </a:lnTo>
                <a:lnTo>
                  <a:pt x="6676374" y="5948145"/>
                </a:lnTo>
                <a:lnTo>
                  <a:pt x="6673350" y="5945117"/>
                </a:lnTo>
                <a:lnTo>
                  <a:pt x="6667810" y="5936536"/>
                </a:lnTo>
                <a:lnTo>
                  <a:pt x="6665278" y="5934512"/>
                </a:lnTo>
                <a:lnTo>
                  <a:pt x="6661748" y="5932998"/>
                </a:lnTo>
                <a:lnTo>
                  <a:pt x="6658218" y="5932998"/>
                </a:lnTo>
                <a:lnTo>
                  <a:pt x="6648641" y="5934512"/>
                </a:lnTo>
                <a:lnTo>
                  <a:pt x="6641075" y="5934512"/>
                </a:lnTo>
                <a:lnTo>
                  <a:pt x="6639555" y="5935022"/>
                </a:lnTo>
                <a:lnTo>
                  <a:pt x="6639049" y="5936536"/>
                </a:lnTo>
                <a:lnTo>
                  <a:pt x="6637038" y="5937038"/>
                </a:lnTo>
                <a:lnTo>
                  <a:pt x="6634506" y="5935022"/>
                </a:lnTo>
                <a:lnTo>
                  <a:pt x="6630976" y="5934010"/>
                </a:lnTo>
                <a:lnTo>
                  <a:pt x="6625436" y="5934010"/>
                </a:lnTo>
                <a:lnTo>
                  <a:pt x="6622397" y="5936025"/>
                </a:lnTo>
                <a:lnTo>
                  <a:pt x="6624423" y="5939053"/>
                </a:lnTo>
                <a:lnTo>
                  <a:pt x="6622397" y="5940567"/>
                </a:lnTo>
                <a:lnTo>
                  <a:pt x="6620893" y="5942591"/>
                </a:lnTo>
                <a:lnTo>
                  <a:pt x="6618867" y="5944105"/>
                </a:lnTo>
                <a:lnTo>
                  <a:pt x="6617869" y="5949157"/>
                </a:lnTo>
                <a:lnTo>
                  <a:pt x="6615337" y="5949659"/>
                </a:lnTo>
                <a:lnTo>
                  <a:pt x="6613326" y="5950671"/>
                </a:lnTo>
                <a:lnTo>
                  <a:pt x="6611807" y="5952686"/>
                </a:lnTo>
                <a:lnTo>
                  <a:pt x="6611807" y="5955212"/>
                </a:lnTo>
                <a:lnTo>
                  <a:pt x="6614831" y="5958240"/>
                </a:lnTo>
                <a:lnTo>
                  <a:pt x="6615844" y="5960766"/>
                </a:lnTo>
                <a:lnTo>
                  <a:pt x="6615844" y="5965307"/>
                </a:lnTo>
                <a:lnTo>
                  <a:pt x="6617363" y="5970861"/>
                </a:lnTo>
                <a:lnTo>
                  <a:pt x="6598700" y="5968335"/>
                </a:lnTo>
                <a:lnTo>
                  <a:pt x="6593145" y="5969347"/>
                </a:lnTo>
                <a:lnTo>
                  <a:pt x="6591641" y="5971371"/>
                </a:lnTo>
                <a:lnTo>
                  <a:pt x="6590628" y="5973888"/>
                </a:lnTo>
                <a:lnTo>
                  <a:pt x="6589108" y="5975402"/>
                </a:lnTo>
                <a:lnTo>
                  <a:pt x="6583061" y="5977426"/>
                </a:lnTo>
                <a:lnTo>
                  <a:pt x="6580529" y="5979952"/>
                </a:lnTo>
                <a:lnTo>
                  <a:pt x="6578012" y="5985506"/>
                </a:lnTo>
                <a:lnTo>
                  <a:pt x="6579025" y="5986509"/>
                </a:lnTo>
                <a:lnTo>
                  <a:pt x="6575495" y="5987521"/>
                </a:lnTo>
                <a:lnTo>
                  <a:pt x="6561360" y="5988023"/>
                </a:lnTo>
                <a:lnTo>
                  <a:pt x="6558843" y="5990549"/>
                </a:lnTo>
                <a:lnTo>
                  <a:pt x="6553794" y="5989546"/>
                </a:lnTo>
                <a:lnTo>
                  <a:pt x="6547240" y="5985506"/>
                </a:lnTo>
                <a:lnTo>
                  <a:pt x="6514965" y="5958240"/>
                </a:lnTo>
                <a:lnTo>
                  <a:pt x="6511435" y="5956224"/>
                </a:lnTo>
                <a:lnTo>
                  <a:pt x="6506892" y="5955714"/>
                </a:lnTo>
                <a:lnTo>
                  <a:pt x="6503868" y="5954711"/>
                </a:lnTo>
                <a:lnTo>
                  <a:pt x="6503362" y="5952686"/>
                </a:lnTo>
                <a:lnTo>
                  <a:pt x="6503868" y="5950671"/>
                </a:lnTo>
                <a:lnTo>
                  <a:pt x="6505879" y="5952185"/>
                </a:lnTo>
                <a:lnTo>
                  <a:pt x="6507398" y="5953197"/>
                </a:lnTo>
                <a:lnTo>
                  <a:pt x="6514965" y="5954711"/>
                </a:lnTo>
                <a:lnTo>
                  <a:pt x="6519001" y="5956224"/>
                </a:lnTo>
                <a:lnTo>
                  <a:pt x="6526061" y="5962781"/>
                </a:lnTo>
                <a:lnTo>
                  <a:pt x="6530604" y="5964295"/>
                </a:lnTo>
                <a:lnTo>
                  <a:pt x="6539674" y="5964295"/>
                </a:lnTo>
                <a:lnTo>
                  <a:pt x="6548760" y="5962781"/>
                </a:lnTo>
                <a:lnTo>
                  <a:pt x="6560362" y="5957738"/>
                </a:lnTo>
                <a:lnTo>
                  <a:pt x="6566409" y="5956224"/>
                </a:lnTo>
                <a:lnTo>
                  <a:pt x="6568926" y="5954711"/>
                </a:lnTo>
                <a:lnTo>
                  <a:pt x="6570446" y="5952686"/>
                </a:lnTo>
                <a:lnTo>
                  <a:pt x="6568926" y="5950671"/>
                </a:lnTo>
                <a:lnTo>
                  <a:pt x="6568435" y="5948646"/>
                </a:lnTo>
                <a:lnTo>
                  <a:pt x="6570952" y="5946631"/>
                </a:lnTo>
                <a:lnTo>
                  <a:pt x="6574989" y="5944105"/>
                </a:lnTo>
                <a:lnTo>
                  <a:pt x="6575495" y="5943093"/>
                </a:lnTo>
                <a:lnTo>
                  <a:pt x="6576999" y="5939564"/>
                </a:lnTo>
                <a:lnTo>
                  <a:pt x="6578012" y="5937038"/>
                </a:lnTo>
                <a:lnTo>
                  <a:pt x="6579025" y="5935022"/>
                </a:lnTo>
                <a:lnTo>
                  <a:pt x="6583061" y="5931986"/>
                </a:lnTo>
                <a:lnTo>
                  <a:pt x="6585072" y="5928456"/>
                </a:lnTo>
                <a:lnTo>
                  <a:pt x="6594664" y="5918863"/>
                </a:lnTo>
                <a:lnTo>
                  <a:pt x="6596674" y="5912297"/>
                </a:lnTo>
                <a:lnTo>
                  <a:pt x="6596168" y="5904728"/>
                </a:lnTo>
                <a:lnTo>
                  <a:pt x="6593145" y="5896649"/>
                </a:lnTo>
                <a:lnTo>
                  <a:pt x="6587604" y="5891095"/>
                </a:lnTo>
                <a:lnTo>
                  <a:pt x="6586085" y="5890083"/>
                </a:lnTo>
                <a:lnTo>
                  <a:pt x="6579025" y="5888068"/>
                </a:lnTo>
                <a:lnTo>
                  <a:pt x="6576999" y="5887055"/>
                </a:lnTo>
                <a:lnTo>
                  <a:pt x="6575495" y="5886043"/>
                </a:lnTo>
                <a:lnTo>
                  <a:pt x="6570952" y="5877973"/>
                </a:lnTo>
                <a:lnTo>
                  <a:pt x="6568926" y="5870395"/>
                </a:lnTo>
                <a:lnTo>
                  <a:pt x="6566409" y="5865853"/>
                </a:lnTo>
                <a:lnTo>
                  <a:pt x="6562879" y="5862315"/>
                </a:lnTo>
                <a:lnTo>
                  <a:pt x="6556833" y="5859288"/>
                </a:lnTo>
                <a:lnTo>
                  <a:pt x="6552290" y="5859798"/>
                </a:lnTo>
                <a:lnTo>
                  <a:pt x="6551783" y="5865853"/>
                </a:lnTo>
                <a:lnTo>
                  <a:pt x="6537664" y="5864841"/>
                </a:lnTo>
                <a:lnTo>
                  <a:pt x="6534625" y="5865352"/>
                </a:lnTo>
                <a:lnTo>
                  <a:pt x="6533121" y="5868379"/>
                </a:lnTo>
                <a:lnTo>
                  <a:pt x="6531601" y="5871407"/>
                </a:lnTo>
                <a:lnTo>
                  <a:pt x="6530604" y="5874435"/>
                </a:lnTo>
                <a:lnTo>
                  <a:pt x="6528071" y="5875447"/>
                </a:lnTo>
                <a:lnTo>
                  <a:pt x="6525048" y="5876960"/>
                </a:lnTo>
                <a:lnTo>
                  <a:pt x="6521518" y="5877973"/>
                </a:lnTo>
                <a:lnTo>
                  <a:pt x="6518495" y="5878474"/>
                </a:lnTo>
                <a:lnTo>
                  <a:pt x="6515962" y="5879988"/>
                </a:lnTo>
                <a:lnTo>
                  <a:pt x="6508396" y="5886043"/>
                </a:lnTo>
                <a:lnTo>
                  <a:pt x="6506386" y="5887566"/>
                </a:lnTo>
                <a:lnTo>
                  <a:pt x="6503362" y="5890083"/>
                </a:lnTo>
                <a:lnTo>
                  <a:pt x="6479650" y="5896147"/>
                </a:lnTo>
                <a:lnTo>
                  <a:pt x="6477133" y="5898664"/>
                </a:lnTo>
                <a:lnTo>
                  <a:pt x="6474601" y="5900689"/>
                </a:lnTo>
                <a:lnTo>
                  <a:pt x="6472590" y="5903215"/>
                </a:lnTo>
                <a:lnTo>
                  <a:pt x="6472590" y="5905230"/>
                </a:lnTo>
                <a:lnTo>
                  <a:pt x="6474094" y="5906242"/>
                </a:lnTo>
                <a:lnTo>
                  <a:pt x="6474094" y="5907756"/>
                </a:lnTo>
                <a:lnTo>
                  <a:pt x="6471577" y="5909270"/>
                </a:lnTo>
                <a:lnTo>
                  <a:pt x="6469567" y="5909270"/>
                </a:lnTo>
                <a:lnTo>
                  <a:pt x="6468048" y="5908768"/>
                </a:lnTo>
                <a:lnTo>
                  <a:pt x="6466022" y="5907756"/>
                </a:lnTo>
                <a:lnTo>
                  <a:pt x="6464011" y="5906242"/>
                </a:lnTo>
                <a:lnTo>
                  <a:pt x="6458962" y="5908258"/>
                </a:lnTo>
                <a:lnTo>
                  <a:pt x="6446853" y="5908258"/>
                </a:lnTo>
                <a:lnTo>
                  <a:pt x="6441819" y="5910784"/>
                </a:lnTo>
                <a:lnTo>
                  <a:pt x="6440299" y="5916337"/>
                </a:lnTo>
                <a:lnTo>
                  <a:pt x="6443829" y="5918361"/>
                </a:lnTo>
                <a:lnTo>
                  <a:pt x="6454419" y="5918863"/>
                </a:lnTo>
                <a:lnTo>
                  <a:pt x="6472590" y="5922392"/>
                </a:lnTo>
                <a:lnTo>
                  <a:pt x="6479650" y="5921891"/>
                </a:lnTo>
                <a:lnTo>
                  <a:pt x="6484700" y="5919365"/>
                </a:lnTo>
                <a:lnTo>
                  <a:pt x="6499832" y="5911796"/>
                </a:lnTo>
                <a:lnTo>
                  <a:pt x="6509915" y="5916337"/>
                </a:lnTo>
                <a:lnTo>
                  <a:pt x="6514458" y="5920377"/>
                </a:lnTo>
                <a:lnTo>
                  <a:pt x="6512432" y="5925429"/>
                </a:lnTo>
                <a:lnTo>
                  <a:pt x="6512432" y="5926432"/>
                </a:lnTo>
                <a:lnTo>
                  <a:pt x="6512432" y="5929469"/>
                </a:lnTo>
                <a:lnTo>
                  <a:pt x="6511926" y="5930472"/>
                </a:lnTo>
                <a:lnTo>
                  <a:pt x="6510422" y="5930982"/>
                </a:lnTo>
                <a:lnTo>
                  <a:pt x="6508396" y="5930982"/>
                </a:lnTo>
                <a:lnTo>
                  <a:pt x="6506386" y="5931484"/>
                </a:lnTo>
                <a:lnTo>
                  <a:pt x="6502856" y="5935022"/>
                </a:lnTo>
                <a:lnTo>
                  <a:pt x="6500830" y="5937539"/>
                </a:lnTo>
                <a:lnTo>
                  <a:pt x="6499832" y="5940065"/>
                </a:lnTo>
                <a:lnTo>
                  <a:pt x="6499326" y="5945117"/>
                </a:lnTo>
                <a:lnTo>
                  <a:pt x="6490746" y="5946121"/>
                </a:lnTo>
                <a:lnTo>
                  <a:pt x="6474601" y="5946121"/>
                </a:lnTo>
                <a:lnTo>
                  <a:pt x="6472084" y="5946631"/>
                </a:lnTo>
                <a:lnTo>
                  <a:pt x="6470058" y="5948145"/>
                </a:lnTo>
                <a:lnTo>
                  <a:pt x="6468554" y="5948646"/>
                </a:lnTo>
                <a:lnTo>
                  <a:pt x="6466022" y="5948646"/>
                </a:lnTo>
                <a:lnTo>
                  <a:pt x="6463505" y="5948145"/>
                </a:lnTo>
                <a:lnTo>
                  <a:pt x="6458962" y="5946121"/>
                </a:lnTo>
                <a:lnTo>
                  <a:pt x="6456445" y="5946121"/>
                </a:lnTo>
                <a:lnTo>
                  <a:pt x="6452408" y="5946631"/>
                </a:lnTo>
                <a:lnTo>
                  <a:pt x="6447866" y="5948145"/>
                </a:lnTo>
                <a:lnTo>
                  <a:pt x="6429203" y="5959252"/>
                </a:lnTo>
                <a:lnTo>
                  <a:pt x="6419120" y="5967331"/>
                </a:lnTo>
                <a:lnTo>
                  <a:pt x="6416588" y="5968335"/>
                </a:lnTo>
                <a:lnTo>
                  <a:pt x="6412551" y="5968845"/>
                </a:lnTo>
                <a:lnTo>
                  <a:pt x="6409528" y="5969347"/>
                </a:lnTo>
                <a:lnTo>
                  <a:pt x="6408024" y="5970861"/>
                </a:lnTo>
                <a:lnTo>
                  <a:pt x="6404985" y="5974399"/>
                </a:lnTo>
                <a:lnTo>
                  <a:pt x="6403987" y="5974901"/>
                </a:lnTo>
                <a:lnTo>
                  <a:pt x="6393889" y="5977928"/>
                </a:lnTo>
                <a:lnTo>
                  <a:pt x="6392385" y="5978439"/>
                </a:lnTo>
                <a:lnTo>
                  <a:pt x="6390865" y="5981466"/>
                </a:lnTo>
                <a:lnTo>
                  <a:pt x="6389361" y="5982470"/>
                </a:lnTo>
                <a:lnTo>
                  <a:pt x="6380782" y="5983482"/>
                </a:lnTo>
                <a:lnTo>
                  <a:pt x="6376239" y="5986008"/>
                </a:lnTo>
                <a:lnTo>
                  <a:pt x="6365649" y="5995601"/>
                </a:lnTo>
                <a:lnTo>
                  <a:pt x="6365143" y="5996613"/>
                </a:lnTo>
                <a:lnTo>
                  <a:pt x="6365649" y="5998629"/>
                </a:lnTo>
                <a:lnTo>
                  <a:pt x="6365649" y="6000142"/>
                </a:lnTo>
                <a:lnTo>
                  <a:pt x="6364130" y="6002668"/>
                </a:lnTo>
                <a:lnTo>
                  <a:pt x="6361106" y="6004684"/>
                </a:lnTo>
                <a:lnTo>
                  <a:pt x="6356564" y="6005194"/>
                </a:lnTo>
                <a:lnTo>
                  <a:pt x="6353540" y="6006198"/>
                </a:lnTo>
                <a:lnTo>
                  <a:pt x="6351023" y="6009234"/>
                </a:lnTo>
                <a:lnTo>
                  <a:pt x="6346480" y="6018317"/>
                </a:lnTo>
                <a:lnTo>
                  <a:pt x="6343457" y="6020341"/>
                </a:lnTo>
                <a:lnTo>
                  <a:pt x="6341431" y="6020843"/>
                </a:lnTo>
                <a:lnTo>
                  <a:pt x="6338914" y="6022357"/>
                </a:lnTo>
                <a:lnTo>
                  <a:pt x="6335891" y="6026396"/>
                </a:lnTo>
                <a:lnTo>
                  <a:pt x="6334371" y="6027910"/>
                </a:lnTo>
                <a:lnTo>
                  <a:pt x="6313683" y="6033464"/>
                </a:lnTo>
                <a:lnTo>
                  <a:pt x="6309646" y="6033966"/>
                </a:lnTo>
                <a:lnTo>
                  <a:pt x="6305119" y="6035479"/>
                </a:lnTo>
                <a:lnTo>
                  <a:pt x="6303093" y="6038516"/>
                </a:lnTo>
                <a:lnTo>
                  <a:pt x="6301083" y="6042547"/>
                </a:lnTo>
                <a:lnTo>
                  <a:pt x="6298550" y="6046085"/>
                </a:lnTo>
                <a:lnTo>
                  <a:pt x="6298550" y="6046586"/>
                </a:lnTo>
                <a:lnTo>
                  <a:pt x="6298059" y="6047097"/>
                </a:lnTo>
                <a:lnTo>
                  <a:pt x="6297553" y="6048100"/>
                </a:lnTo>
                <a:lnTo>
                  <a:pt x="6297046" y="6048611"/>
                </a:lnTo>
                <a:lnTo>
                  <a:pt x="6294514" y="6048100"/>
                </a:lnTo>
                <a:lnTo>
                  <a:pt x="6293010" y="6048100"/>
                </a:lnTo>
                <a:lnTo>
                  <a:pt x="6285950" y="6051638"/>
                </a:lnTo>
                <a:lnTo>
                  <a:pt x="6284431" y="6053152"/>
                </a:lnTo>
                <a:lnTo>
                  <a:pt x="6278384" y="6058706"/>
                </a:lnTo>
                <a:lnTo>
                  <a:pt x="6275345" y="6061232"/>
                </a:lnTo>
                <a:lnTo>
                  <a:pt x="6270817" y="6062244"/>
                </a:lnTo>
                <a:lnTo>
                  <a:pt x="6266781" y="6060721"/>
                </a:lnTo>
                <a:lnTo>
                  <a:pt x="6260212" y="6055176"/>
                </a:lnTo>
                <a:lnTo>
                  <a:pt x="6257695" y="6054164"/>
                </a:lnTo>
                <a:lnTo>
                  <a:pt x="6256682" y="6053152"/>
                </a:lnTo>
                <a:lnTo>
                  <a:pt x="6254672" y="6050125"/>
                </a:lnTo>
                <a:lnTo>
                  <a:pt x="6253659" y="6049623"/>
                </a:lnTo>
                <a:lnTo>
                  <a:pt x="6245586" y="6046586"/>
                </a:lnTo>
                <a:lnTo>
                  <a:pt x="6238020" y="6043057"/>
                </a:lnTo>
                <a:lnTo>
                  <a:pt x="6234490" y="6041033"/>
                </a:lnTo>
                <a:lnTo>
                  <a:pt x="6229441" y="6041033"/>
                </a:lnTo>
                <a:lnTo>
                  <a:pt x="6210778" y="6042547"/>
                </a:lnTo>
                <a:lnTo>
                  <a:pt x="6207248" y="6041033"/>
                </a:lnTo>
                <a:lnTo>
                  <a:pt x="6202721" y="6038516"/>
                </a:lnTo>
                <a:lnTo>
                  <a:pt x="6199176" y="6035479"/>
                </a:lnTo>
                <a:lnTo>
                  <a:pt x="6197672" y="6032452"/>
                </a:lnTo>
                <a:lnTo>
                  <a:pt x="6185562" y="6022357"/>
                </a:lnTo>
                <a:lnTo>
                  <a:pt x="6177490" y="6018317"/>
                </a:lnTo>
                <a:lnTo>
                  <a:pt x="6173453" y="6016803"/>
                </a:lnTo>
                <a:lnTo>
                  <a:pt x="6150754" y="6012763"/>
                </a:lnTo>
                <a:lnTo>
                  <a:pt x="6141178" y="6009234"/>
                </a:lnTo>
                <a:lnTo>
                  <a:pt x="6135115" y="6008724"/>
                </a:lnTo>
                <a:lnTo>
                  <a:pt x="6131079" y="6006198"/>
                </a:lnTo>
                <a:lnTo>
                  <a:pt x="6130081" y="6006198"/>
                </a:lnTo>
                <a:lnTo>
                  <a:pt x="6122515" y="6004684"/>
                </a:lnTo>
                <a:lnTo>
                  <a:pt x="6112416" y="5996103"/>
                </a:lnTo>
                <a:lnTo>
                  <a:pt x="6107382" y="5994087"/>
                </a:lnTo>
                <a:lnTo>
                  <a:pt x="6090224" y="5983482"/>
                </a:lnTo>
                <a:lnTo>
                  <a:pt x="6077102" y="5976925"/>
                </a:lnTo>
                <a:lnTo>
                  <a:pt x="6070042" y="5971873"/>
                </a:lnTo>
                <a:lnTo>
                  <a:pt x="6067019" y="5971371"/>
                </a:lnTo>
                <a:lnTo>
                  <a:pt x="6065499" y="5970359"/>
                </a:lnTo>
                <a:lnTo>
                  <a:pt x="6064502" y="5970359"/>
                </a:lnTo>
                <a:lnTo>
                  <a:pt x="6062476" y="5969347"/>
                </a:lnTo>
                <a:lnTo>
                  <a:pt x="6061969" y="5969347"/>
                </a:lnTo>
                <a:lnTo>
                  <a:pt x="6059452" y="5965307"/>
                </a:lnTo>
                <a:lnTo>
                  <a:pt x="6059452" y="5964295"/>
                </a:lnTo>
                <a:lnTo>
                  <a:pt x="6059452" y="5962781"/>
                </a:lnTo>
                <a:lnTo>
                  <a:pt x="6056429" y="5962781"/>
                </a:lnTo>
                <a:lnTo>
                  <a:pt x="6054403" y="5963793"/>
                </a:lnTo>
                <a:lnTo>
                  <a:pt x="6053406" y="5965307"/>
                </a:lnTo>
                <a:lnTo>
                  <a:pt x="6052393" y="5967833"/>
                </a:lnTo>
                <a:lnTo>
                  <a:pt x="6052393" y="5969347"/>
                </a:lnTo>
                <a:lnTo>
                  <a:pt x="6047850" y="5967833"/>
                </a:lnTo>
                <a:lnTo>
                  <a:pt x="6045333" y="5966821"/>
                </a:lnTo>
                <a:lnTo>
                  <a:pt x="6040283" y="5962280"/>
                </a:lnTo>
                <a:lnTo>
                  <a:pt x="6037766" y="5961778"/>
                </a:lnTo>
                <a:lnTo>
                  <a:pt x="6020608" y="5961778"/>
                </a:lnTo>
                <a:lnTo>
                  <a:pt x="6014561" y="5962781"/>
                </a:lnTo>
                <a:lnTo>
                  <a:pt x="6011538" y="5966821"/>
                </a:lnTo>
                <a:lnTo>
                  <a:pt x="6002452" y="5969347"/>
                </a:lnTo>
                <a:lnTo>
                  <a:pt x="5992369" y="5967833"/>
                </a:lnTo>
                <a:lnTo>
                  <a:pt x="5975210" y="5961267"/>
                </a:lnTo>
                <a:lnTo>
                  <a:pt x="5953524" y="5947133"/>
                </a:lnTo>
                <a:lnTo>
                  <a:pt x="5945958" y="5944105"/>
                </a:lnTo>
                <a:lnTo>
                  <a:pt x="5943441" y="5944105"/>
                </a:lnTo>
                <a:lnTo>
                  <a:pt x="5936366" y="5944105"/>
                </a:lnTo>
                <a:lnTo>
                  <a:pt x="5933849" y="5943603"/>
                </a:lnTo>
                <a:lnTo>
                  <a:pt x="5928800" y="5942090"/>
                </a:lnTo>
                <a:lnTo>
                  <a:pt x="5908127" y="5940065"/>
                </a:lnTo>
                <a:lnTo>
                  <a:pt x="5899547" y="5941077"/>
                </a:lnTo>
                <a:lnTo>
                  <a:pt x="5889970" y="5944105"/>
                </a:lnTo>
                <a:lnTo>
                  <a:pt x="5881391" y="5949659"/>
                </a:lnTo>
                <a:lnTo>
                  <a:pt x="5878368" y="5955714"/>
                </a:lnTo>
                <a:lnTo>
                  <a:pt x="5879872" y="5958741"/>
                </a:lnTo>
                <a:lnTo>
                  <a:pt x="5883908" y="5962781"/>
                </a:lnTo>
                <a:lnTo>
                  <a:pt x="5885428" y="5965307"/>
                </a:lnTo>
                <a:lnTo>
                  <a:pt x="5885428" y="5968335"/>
                </a:lnTo>
                <a:lnTo>
                  <a:pt x="5884415" y="5968845"/>
                </a:lnTo>
                <a:lnTo>
                  <a:pt x="5878859" y="5967833"/>
                </a:lnTo>
                <a:lnTo>
                  <a:pt x="5877861" y="5967833"/>
                </a:lnTo>
                <a:lnTo>
                  <a:pt x="5876848" y="5967331"/>
                </a:lnTo>
                <a:lnTo>
                  <a:pt x="5875329" y="5966821"/>
                </a:lnTo>
                <a:lnTo>
                  <a:pt x="5873825" y="5967331"/>
                </a:lnTo>
                <a:lnTo>
                  <a:pt x="5869282" y="5970861"/>
                </a:lnTo>
                <a:lnTo>
                  <a:pt x="5868269" y="5971873"/>
                </a:lnTo>
                <a:lnTo>
                  <a:pt x="5867763" y="5974901"/>
                </a:lnTo>
                <a:lnTo>
                  <a:pt x="5866259" y="5976414"/>
                </a:lnTo>
                <a:lnTo>
                  <a:pt x="5863235" y="5974901"/>
                </a:lnTo>
                <a:lnTo>
                  <a:pt x="5861209" y="5973387"/>
                </a:lnTo>
                <a:lnTo>
                  <a:pt x="5858692" y="5967833"/>
                </a:lnTo>
                <a:lnTo>
                  <a:pt x="5856160" y="5965307"/>
                </a:lnTo>
                <a:lnTo>
                  <a:pt x="5853643" y="5964295"/>
                </a:lnTo>
                <a:lnTo>
                  <a:pt x="5850620" y="5963793"/>
                </a:lnTo>
                <a:lnTo>
                  <a:pt x="5847596" y="5962781"/>
                </a:lnTo>
                <a:lnTo>
                  <a:pt x="5844066" y="5962781"/>
                </a:lnTo>
                <a:lnTo>
                  <a:pt x="5841027" y="5962781"/>
                </a:lnTo>
                <a:lnTo>
                  <a:pt x="5840030" y="5964295"/>
                </a:lnTo>
                <a:lnTo>
                  <a:pt x="5840030" y="5966821"/>
                </a:lnTo>
                <a:lnTo>
                  <a:pt x="5838510" y="5968845"/>
                </a:lnTo>
                <a:lnTo>
                  <a:pt x="5836500" y="5969347"/>
                </a:lnTo>
                <a:lnTo>
                  <a:pt x="5832464" y="5968335"/>
                </a:lnTo>
                <a:lnTo>
                  <a:pt x="5829425" y="5966821"/>
                </a:lnTo>
                <a:lnTo>
                  <a:pt x="5827921" y="5965307"/>
                </a:lnTo>
                <a:lnTo>
                  <a:pt x="5828934" y="5963793"/>
                </a:lnTo>
                <a:lnTo>
                  <a:pt x="5831957" y="5959754"/>
                </a:lnTo>
                <a:lnTo>
                  <a:pt x="5833461" y="5956726"/>
                </a:lnTo>
                <a:lnTo>
                  <a:pt x="5833968" y="5955212"/>
                </a:lnTo>
                <a:lnTo>
                  <a:pt x="5833461" y="5952185"/>
                </a:lnTo>
                <a:lnTo>
                  <a:pt x="5831957" y="5949157"/>
                </a:lnTo>
                <a:lnTo>
                  <a:pt x="5828427" y="5946121"/>
                </a:lnTo>
                <a:lnTo>
                  <a:pt x="5796136" y="5921891"/>
                </a:lnTo>
                <a:lnTo>
                  <a:pt x="5779500" y="5912297"/>
                </a:lnTo>
                <a:lnTo>
                  <a:pt x="5749725" y="5900689"/>
                </a:lnTo>
                <a:lnTo>
                  <a:pt x="5746196" y="5898664"/>
                </a:lnTo>
                <a:lnTo>
                  <a:pt x="5745198" y="5898664"/>
                </a:lnTo>
                <a:lnTo>
                  <a:pt x="5745198" y="5797195"/>
                </a:lnTo>
                <a:lnTo>
                  <a:pt x="5745198" y="5694705"/>
                </a:lnTo>
                <a:lnTo>
                  <a:pt x="5745198" y="5592223"/>
                </a:lnTo>
                <a:lnTo>
                  <a:pt x="5745198" y="5490754"/>
                </a:lnTo>
                <a:lnTo>
                  <a:pt x="5745198" y="5285782"/>
                </a:lnTo>
                <a:lnTo>
                  <a:pt x="5745198" y="5183292"/>
                </a:lnTo>
                <a:lnTo>
                  <a:pt x="5745198" y="5080810"/>
                </a:lnTo>
                <a:lnTo>
                  <a:pt x="5745198" y="5065502"/>
                </a:lnTo>
                <a:lnTo>
                  <a:pt x="5744169" y="5064812"/>
                </a:lnTo>
                <a:lnTo>
                  <a:pt x="5744169" y="5080969"/>
                </a:lnTo>
                <a:lnTo>
                  <a:pt x="5744169" y="5183442"/>
                </a:lnTo>
                <a:lnTo>
                  <a:pt x="5744169" y="5285894"/>
                </a:lnTo>
                <a:lnTo>
                  <a:pt x="5744169" y="5490820"/>
                </a:lnTo>
                <a:lnTo>
                  <a:pt x="5744169" y="5592285"/>
                </a:lnTo>
                <a:lnTo>
                  <a:pt x="5744169" y="5694737"/>
                </a:lnTo>
                <a:lnTo>
                  <a:pt x="5744169" y="5797210"/>
                </a:lnTo>
                <a:lnTo>
                  <a:pt x="5744169" y="5898655"/>
                </a:lnTo>
                <a:lnTo>
                  <a:pt x="5741138" y="5897152"/>
                </a:lnTo>
                <a:lnTo>
                  <a:pt x="5692662" y="5900692"/>
                </a:lnTo>
                <a:lnTo>
                  <a:pt x="5687603" y="5900178"/>
                </a:lnTo>
                <a:lnTo>
                  <a:pt x="5683568" y="5899169"/>
                </a:lnTo>
                <a:lnTo>
                  <a:pt x="5680025" y="5897152"/>
                </a:lnTo>
                <a:lnTo>
                  <a:pt x="5676503" y="5895135"/>
                </a:lnTo>
                <a:lnTo>
                  <a:pt x="5674475" y="5893612"/>
                </a:lnTo>
                <a:lnTo>
                  <a:pt x="5669416" y="5894127"/>
                </a:lnTo>
                <a:lnTo>
                  <a:pt x="5667901" y="5893118"/>
                </a:lnTo>
                <a:lnTo>
                  <a:pt x="5665894" y="5891101"/>
                </a:lnTo>
                <a:lnTo>
                  <a:pt x="5664378" y="5890072"/>
                </a:lnTo>
                <a:lnTo>
                  <a:pt x="5659832" y="5888055"/>
                </a:lnTo>
                <a:lnTo>
                  <a:pt x="5643673" y="5876448"/>
                </a:lnTo>
                <a:lnTo>
                  <a:pt x="5640130" y="5873937"/>
                </a:lnTo>
                <a:lnTo>
                  <a:pt x="5631549" y="5871405"/>
                </a:lnTo>
                <a:lnTo>
                  <a:pt x="5628006" y="5870397"/>
                </a:lnTo>
                <a:lnTo>
                  <a:pt x="5627514" y="5868874"/>
                </a:lnTo>
                <a:lnTo>
                  <a:pt x="5627002" y="5866363"/>
                </a:lnTo>
                <a:lnTo>
                  <a:pt x="5625999" y="5865848"/>
                </a:lnTo>
                <a:lnTo>
                  <a:pt x="5625487" y="5865354"/>
                </a:lnTo>
                <a:lnTo>
                  <a:pt x="5623459" y="5864840"/>
                </a:lnTo>
                <a:lnTo>
                  <a:pt x="5621944" y="5864840"/>
                </a:lnTo>
                <a:lnTo>
                  <a:pt x="5620428" y="5862329"/>
                </a:lnTo>
                <a:lnTo>
                  <a:pt x="5619424" y="5860312"/>
                </a:lnTo>
                <a:lnTo>
                  <a:pt x="5619424" y="5858275"/>
                </a:lnTo>
                <a:lnTo>
                  <a:pt x="5618421" y="5855249"/>
                </a:lnTo>
                <a:lnTo>
                  <a:pt x="5615390" y="5848684"/>
                </a:lnTo>
                <a:lnTo>
                  <a:pt x="5605273" y="5835059"/>
                </a:lnTo>
                <a:lnTo>
                  <a:pt x="5603778" y="5831540"/>
                </a:lnTo>
                <a:lnTo>
                  <a:pt x="5595688" y="5817894"/>
                </a:lnTo>
                <a:lnTo>
                  <a:pt x="5590138" y="5812852"/>
                </a:lnTo>
                <a:lnTo>
                  <a:pt x="5574471" y="5803261"/>
                </a:lnTo>
                <a:lnTo>
                  <a:pt x="5568921" y="5798713"/>
                </a:lnTo>
                <a:lnTo>
                  <a:pt x="5568921" y="5797210"/>
                </a:lnTo>
                <a:lnTo>
                  <a:pt x="5573979" y="5795687"/>
                </a:lnTo>
                <a:lnTo>
                  <a:pt x="5572955" y="5791654"/>
                </a:lnTo>
                <a:lnTo>
                  <a:pt x="5569433" y="5787620"/>
                </a:lnTo>
                <a:lnTo>
                  <a:pt x="5565378" y="5786097"/>
                </a:lnTo>
                <a:lnTo>
                  <a:pt x="5562858" y="5785088"/>
                </a:lnTo>
                <a:lnTo>
                  <a:pt x="5559316" y="5782063"/>
                </a:lnTo>
                <a:lnTo>
                  <a:pt x="5556796" y="5781569"/>
                </a:lnTo>
                <a:lnTo>
                  <a:pt x="5555793" y="5781569"/>
                </a:lnTo>
                <a:lnTo>
                  <a:pt x="5553766" y="5780560"/>
                </a:lnTo>
                <a:lnTo>
                  <a:pt x="5552762" y="5780560"/>
                </a:lnTo>
                <a:lnTo>
                  <a:pt x="5551246" y="5781054"/>
                </a:lnTo>
                <a:lnTo>
                  <a:pt x="5550734" y="5782063"/>
                </a:lnTo>
                <a:lnTo>
                  <a:pt x="5550734" y="5783586"/>
                </a:lnTo>
                <a:lnTo>
                  <a:pt x="5550734" y="5784594"/>
                </a:lnTo>
                <a:lnTo>
                  <a:pt x="5543669" y="5781569"/>
                </a:lnTo>
                <a:lnTo>
                  <a:pt x="5504265" y="5736640"/>
                </a:lnTo>
                <a:lnTo>
                  <a:pt x="5499227" y="5727050"/>
                </a:lnTo>
                <a:lnTo>
                  <a:pt x="5493656" y="5718982"/>
                </a:lnTo>
                <a:lnTo>
                  <a:pt x="5494680" y="5716450"/>
                </a:lnTo>
                <a:lnTo>
                  <a:pt x="5497711" y="5715442"/>
                </a:lnTo>
                <a:lnTo>
                  <a:pt x="5501234" y="5712910"/>
                </a:lnTo>
                <a:lnTo>
                  <a:pt x="5502750" y="5707354"/>
                </a:lnTo>
                <a:lnTo>
                  <a:pt x="5500230" y="5702826"/>
                </a:lnTo>
                <a:lnTo>
                  <a:pt x="5496196" y="5698277"/>
                </a:lnTo>
                <a:lnTo>
                  <a:pt x="5493165" y="5693235"/>
                </a:lnTo>
                <a:lnTo>
                  <a:pt x="5492653" y="5685661"/>
                </a:lnTo>
                <a:lnTo>
                  <a:pt x="5490625" y="5682121"/>
                </a:lnTo>
                <a:lnTo>
                  <a:pt x="5487615" y="5679096"/>
                </a:lnTo>
                <a:lnTo>
                  <a:pt x="5482044" y="5677079"/>
                </a:lnTo>
                <a:lnTo>
                  <a:pt x="5479525" y="5675062"/>
                </a:lnTo>
                <a:lnTo>
                  <a:pt x="5479013" y="5672036"/>
                </a:lnTo>
                <a:lnTo>
                  <a:pt x="5502258" y="5661931"/>
                </a:lnTo>
                <a:lnTo>
                  <a:pt x="5508812" y="5656889"/>
                </a:lnTo>
                <a:lnTo>
                  <a:pt x="5513870" y="5650323"/>
                </a:lnTo>
                <a:lnTo>
                  <a:pt x="5516901" y="5642750"/>
                </a:lnTo>
                <a:lnTo>
                  <a:pt x="5518417" y="5634167"/>
                </a:lnTo>
                <a:lnTo>
                  <a:pt x="5516901" y="5606918"/>
                </a:lnTo>
                <a:lnTo>
                  <a:pt x="5516389" y="5604386"/>
                </a:lnTo>
                <a:lnTo>
                  <a:pt x="5490625" y="5553407"/>
                </a:lnTo>
                <a:lnTo>
                  <a:pt x="5471436" y="5518584"/>
                </a:lnTo>
                <a:lnTo>
                  <a:pt x="5457304" y="5492343"/>
                </a:lnTo>
                <a:lnTo>
                  <a:pt x="5453761" y="5488803"/>
                </a:lnTo>
                <a:lnTo>
                  <a:pt x="5447208" y="5484275"/>
                </a:lnTo>
                <a:lnTo>
                  <a:pt x="5438114" y="5473655"/>
                </a:lnTo>
                <a:lnTo>
                  <a:pt x="5437090" y="5470630"/>
                </a:lnTo>
                <a:lnTo>
                  <a:pt x="5435083" y="5468613"/>
                </a:lnTo>
                <a:lnTo>
                  <a:pt x="5397195" y="5437330"/>
                </a:lnTo>
                <a:lnTo>
                  <a:pt x="5382040" y="5425208"/>
                </a:lnTo>
                <a:lnTo>
                  <a:pt x="5374462" y="5421668"/>
                </a:lnTo>
                <a:lnTo>
                  <a:pt x="5368420" y="5415617"/>
                </a:lnTo>
                <a:lnTo>
                  <a:pt x="5361846" y="5413106"/>
                </a:lnTo>
                <a:lnTo>
                  <a:pt x="5354269" y="5407035"/>
                </a:lnTo>
                <a:lnTo>
                  <a:pt x="5347695" y="5404524"/>
                </a:lnTo>
                <a:lnTo>
                  <a:pt x="5341141" y="5398452"/>
                </a:lnTo>
                <a:lnTo>
                  <a:pt x="5335079" y="5396950"/>
                </a:lnTo>
                <a:lnTo>
                  <a:pt x="5324982" y="5390878"/>
                </a:lnTo>
                <a:lnTo>
                  <a:pt x="5333051" y="5388367"/>
                </a:lnTo>
                <a:lnTo>
                  <a:pt x="5341653" y="5392401"/>
                </a:lnTo>
                <a:lnTo>
                  <a:pt x="5412862" y="5445912"/>
                </a:lnTo>
                <a:lnTo>
                  <a:pt x="5433568" y="5462562"/>
                </a:lnTo>
                <a:lnTo>
                  <a:pt x="5443664" y="5472647"/>
                </a:lnTo>
                <a:lnTo>
                  <a:pt x="5457304" y="5487301"/>
                </a:lnTo>
                <a:lnTo>
                  <a:pt x="5464882" y="5499917"/>
                </a:lnTo>
                <a:lnTo>
                  <a:pt x="5478010" y="5523626"/>
                </a:lnTo>
                <a:lnTo>
                  <a:pt x="5479013" y="5523626"/>
                </a:lnTo>
                <a:lnTo>
                  <a:pt x="5478010" y="5515065"/>
                </a:lnTo>
                <a:lnTo>
                  <a:pt x="5466397" y="5492343"/>
                </a:lnTo>
                <a:lnTo>
                  <a:pt x="5464882" y="5484769"/>
                </a:lnTo>
                <a:lnTo>
                  <a:pt x="5462854" y="5481744"/>
                </a:lnTo>
                <a:lnTo>
                  <a:pt x="5438606" y="5455997"/>
                </a:lnTo>
                <a:lnTo>
                  <a:pt x="5435083" y="5453465"/>
                </a:lnTo>
                <a:lnTo>
                  <a:pt x="5427506" y="5450955"/>
                </a:lnTo>
                <a:lnTo>
                  <a:pt x="5423471" y="5447929"/>
                </a:lnTo>
                <a:lnTo>
                  <a:pt x="5418412" y="5442372"/>
                </a:lnTo>
                <a:lnTo>
                  <a:pt x="5379521" y="5413600"/>
                </a:lnTo>
                <a:lnTo>
                  <a:pt x="5375978" y="5413106"/>
                </a:lnTo>
                <a:lnTo>
                  <a:pt x="5362850" y="5403515"/>
                </a:lnTo>
                <a:lnTo>
                  <a:pt x="5360843" y="5401478"/>
                </a:lnTo>
                <a:lnTo>
                  <a:pt x="5352753" y="5397958"/>
                </a:lnTo>
                <a:lnTo>
                  <a:pt x="5350234" y="5395941"/>
                </a:lnTo>
                <a:lnTo>
                  <a:pt x="5348719" y="5392401"/>
                </a:lnTo>
                <a:lnTo>
                  <a:pt x="5350234" y="5390384"/>
                </a:lnTo>
                <a:lnTo>
                  <a:pt x="5352753" y="5388861"/>
                </a:lnTo>
                <a:lnTo>
                  <a:pt x="5356788" y="5390878"/>
                </a:lnTo>
                <a:lnTo>
                  <a:pt x="5357300" y="5385342"/>
                </a:lnTo>
                <a:lnTo>
                  <a:pt x="5359327" y="5382296"/>
                </a:lnTo>
                <a:lnTo>
                  <a:pt x="5364877" y="5376760"/>
                </a:lnTo>
                <a:lnTo>
                  <a:pt x="5369424" y="5374228"/>
                </a:lnTo>
                <a:lnTo>
                  <a:pt x="5372947" y="5375751"/>
                </a:lnTo>
                <a:lnTo>
                  <a:pt x="5379009" y="5380279"/>
                </a:lnTo>
                <a:lnTo>
                  <a:pt x="5382552" y="5381802"/>
                </a:lnTo>
                <a:lnTo>
                  <a:pt x="5386095" y="5382811"/>
                </a:lnTo>
                <a:lnTo>
                  <a:pt x="5389126" y="5384828"/>
                </a:lnTo>
                <a:lnTo>
                  <a:pt x="5390641" y="5388367"/>
                </a:lnTo>
                <a:lnTo>
                  <a:pt x="5390129" y="5392916"/>
                </a:lnTo>
                <a:lnTo>
                  <a:pt x="5388102" y="5395941"/>
                </a:lnTo>
                <a:lnTo>
                  <a:pt x="5387610" y="5398452"/>
                </a:lnTo>
                <a:lnTo>
                  <a:pt x="5389126" y="5401478"/>
                </a:lnTo>
                <a:lnTo>
                  <a:pt x="5391133" y="5403001"/>
                </a:lnTo>
                <a:lnTo>
                  <a:pt x="5393160" y="5401992"/>
                </a:lnTo>
                <a:lnTo>
                  <a:pt x="5394164" y="5403001"/>
                </a:lnTo>
                <a:lnTo>
                  <a:pt x="5393672" y="5406026"/>
                </a:lnTo>
                <a:lnTo>
                  <a:pt x="5391645" y="5407035"/>
                </a:lnTo>
                <a:lnTo>
                  <a:pt x="5389126" y="5408558"/>
                </a:lnTo>
                <a:lnTo>
                  <a:pt x="5387610" y="5410574"/>
                </a:lnTo>
                <a:lnTo>
                  <a:pt x="5388614" y="5413600"/>
                </a:lnTo>
                <a:lnTo>
                  <a:pt x="5391645" y="5414608"/>
                </a:lnTo>
                <a:lnTo>
                  <a:pt x="5402745" y="5416131"/>
                </a:lnTo>
                <a:lnTo>
                  <a:pt x="5406288" y="5416131"/>
                </a:lnTo>
                <a:lnTo>
                  <a:pt x="5410323" y="5413106"/>
                </a:lnTo>
                <a:lnTo>
                  <a:pt x="5410835" y="5409566"/>
                </a:lnTo>
                <a:lnTo>
                  <a:pt x="5410323" y="5405018"/>
                </a:lnTo>
                <a:lnTo>
                  <a:pt x="5412350" y="5400984"/>
                </a:lnTo>
                <a:lnTo>
                  <a:pt x="5415381" y="5396950"/>
                </a:lnTo>
                <a:lnTo>
                  <a:pt x="5413866" y="5393924"/>
                </a:lnTo>
                <a:lnTo>
                  <a:pt x="5399734" y="5382811"/>
                </a:lnTo>
                <a:lnTo>
                  <a:pt x="5397195" y="5381288"/>
                </a:lnTo>
                <a:lnTo>
                  <a:pt x="5390129" y="5379785"/>
                </a:lnTo>
                <a:lnTo>
                  <a:pt x="5387098" y="5378777"/>
                </a:lnTo>
                <a:lnTo>
                  <a:pt x="5386095" y="5376245"/>
                </a:lnTo>
                <a:lnTo>
                  <a:pt x="5388614" y="5375237"/>
                </a:lnTo>
                <a:lnTo>
                  <a:pt x="5394676" y="5373734"/>
                </a:lnTo>
                <a:lnTo>
                  <a:pt x="5396192" y="5372726"/>
                </a:lnTo>
                <a:lnTo>
                  <a:pt x="5396704" y="5372211"/>
                </a:lnTo>
                <a:lnTo>
                  <a:pt x="5397707" y="5370688"/>
                </a:lnTo>
                <a:lnTo>
                  <a:pt x="5399734" y="5370688"/>
                </a:lnTo>
                <a:lnTo>
                  <a:pt x="5402254" y="5370688"/>
                </a:lnTo>
                <a:lnTo>
                  <a:pt x="5413354" y="5373220"/>
                </a:lnTo>
                <a:lnTo>
                  <a:pt x="5415381" y="5372726"/>
                </a:lnTo>
                <a:lnTo>
                  <a:pt x="5417900" y="5370194"/>
                </a:lnTo>
                <a:lnTo>
                  <a:pt x="5418412" y="5367169"/>
                </a:lnTo>
                <a:lnTo>
                  <a:pt x="5416385" y="5364638"/>
                </a:lnTo>
                <a:lnTo>
                  <a:pt x="5413866" y="5363135"/>
                </a:lnTo>
                <a:lnTo>
                  <a:pt x="5412862" y="5360089"/>
                </a:lnTo>
                <a:lnTo>
                  <a:pt x="5415893" y="5352021"/>
                </a:lnTo>
                <a:lnTo>
                  <a:pt x="5415893" y="5350004"/>
                </a:lnTo>
                <a:lnTo>
                  <a:pt x="5413354" y="5347987"/>
                </a:lnTo>
                <a:lnTo>
                  <a:pt x="5410835" y="5350004"/>
                </a:lnTo>
                <a:lnTo>
                  <a:pt x="5406288" y="5354038"/>
                </a:lnTo>
                <a:lnTo>
                  <a:pt x="5403257" y="5345456"/>
                </a:lnTo>
                <a:lnTo>
                  <a:pt x="5396704" y="5339899"/>
                </a:lnTo>
                <a:lnTo>
                  <a:pt x="5387098" y="5337882"/>
                </a:lnTo>
                <a:lnTo>
                  <a:pt x="5378005" y="5336874"/>
                </a:lnTo>
                <a:lnTo>
                  <a:pt x="5379009" y="5338397"/>
                </a:lnTo>
                <a:lnTo>
                  <a:pt x="5379521" y="5338891"/>
                </a:lnTo>
                <a:lnTo>
                  <a:pt x="5380524" y="5339405"/>
                </a:lnTo>
                <a:lnTo>
                  <a:pt x="5382040" y="5339405"/>
                </a:lnTo>
                <a:lnTo>
                  <a:pt x="5379009" y="5342945"/>
                </a:lnTo>
                <a:lnTo>
                  <a:pt x="5369424" y="5347473"/>
                </a:lnTo>
                <a:lnTo>
                  <a:pt x="5365881" y="5350498"/>
                </a:lnTo>
                <a:lnTo>
                  <a:pt x="5362358" y="5352021"/>
                </a:lnTo>
                <a:lnTo>
                  <a:pt x="5356788" y="5353030"/>
                </a:lnTo>
                <a:lnTo>
                  <a:pt x="5350726" y="5352021"/>
                </a:lnTo>
                <a:lnTo>
                  <a:pt x="5347203" y="5351013"/>
                </a:lnTo>
                <a:lnTo>
                  <a:pt x="5337598" y="5354553"/>
                </a:lnTo>
                <a:lnTo>
                  <a:pt x="5333051" y="5357064"/>
                </a:lnTo>
                <a:lnTo>
                  <a:pt x="5332048" y="5361612"/>
                </a:lnTo>
                <a:lnTo>
                  <a:pt x="5332560" y="5367169"/>
                </a:lnTo>
                <a:lnTo>
                  <a:pt x="5335079" y="5369680"/>
                </a:lnTo>
                <a:lnTo>
                  <a:pt x="5344172" y="5372211"/>
                </a:lnTo>
                <a:lnTo>
                  <a:pt x="5347695" y="5373734"/>
                </a:lnTo>
                <a:lnTo>
                  <a:pt x="5349722" y="5376245"/>
                </a:lnTo>
                <a:lnTo>
                  <a:pt x="5347695" y="5378262"/>
                </a:lnTo>
                <a:lnTo>
                  <a:pt x="5343148" y="5379271"/>
                </a:lnTo>
                <a:lnTo>
                  <a:pt x="5340629" y="5378777"/>
                </a:lnTo>
                <a:lnTo>
                  <a:pt x="5336082" y="5376760"/>
                </a:lnTo>
                <a:lnTo>
                  <a:pt x="5324982" y="5375237"/>
                </a:lnTo>
                <a:lnTo>
                  <a:pt x="5322955" y="5373734"/>
                </a:lnTo>
                <a:lnTo>
                  <a:pt x="5320436" y="5370194"/>
                </a:lnTo>
                <a:lnTo>
                  <a:pt x="5319412" y="5369186"/>
                </a:lnTo>
                <a:lnTo>
                  <a:pt x="5316892" y="5369186"/>
                </a:lnTo>
                <a:lnTo>
                  <a:pt x="5301246" y="5369680"/>
                </a:lnTo>
                <a:lnTo>
                  <a:pt x="5299730" y="5371697"/>
                </a:lnTo>
                <a:lnTo>
                  <a:pt x="5302761" y="5375237"/>
                </a:lnTo>
                <a:lnTo>
                  <a:pt x="5306284" y="5376245"/>
                </a:lnTo>
                <a:lnTo>
                  <a:pt x="5320436" y="5376245"/>
                </a:lnTo>
                <a:lnTo>
                  <a:pt x="5322955" y="5376760"/>
                </a:lnTo>
                <a:lnTo>
                  <a:pt x="5324982" y="5378262"/>
                </a:lnTo>
                <a:lnTo>
                  <a:pt x="5328505" y="5381288"/>
                </a:lnTo>
                <a:lnTo>
                  <a:pt x="5330020" y="5382296"/>
                </a:lnTo>
                <a:lnTo>
                  <a:pt x="5333051" y="5381802"/>
                </a:lnTo>
                <a:lnTo>
                  <a:pt x="5335079" y="5381288"/>
                </a:lnTo>
                <a:lnTo>
                  <a:pt x="5337598" y="5380279"/>
                </a:lnTo>
                <a:lnTo>
                  <a:pt x="5341653" y="5382811"/>
                </a:lnTo>
                <a:lnTo>
                  <a:pt x="5340138" y="5384828"/>
                </a:lnTo>
                <a:lnTo>
                  <a:pt x="5335591" y="5385836"/>
                </a:lnTo>
                <a:lnTo>
                  <a:pt x="5331044" y="5386351"/>
                </a:lnTo>
                <a:lnTo>
                  <a:pt x="5329017" y="5385836"/>
                </a:lnTo>
                <a:lnTo>
                  <a:pt x="5324982" y="5385342"/>
                </a:lnTo>
                <a:lnTo>
                  <a:pt x="5322443" y="5384828"/>
                </a:lnTo>
                <a:lnTo>
                  <a:pt x="5320436" y="5385342"/>
                </a:lnTo>
                <a:lnTo>
                  <a:pt x="5316892" y="5387359"/>
                </a:lnTo>
                <a:lnTo>
                  <a:pt x="5314374" y="5387853"/>
                </a:lnTo>
                <a:lnTo>
                  <a:pt x="5310830" y="5386351"/>
                </a:lnTo>
                <a:lnTo>
                  <a:pt x="5303765" y="5382811"/>
                </a:lnTo>
                <a:lnTo>
                  <a:pt x="5298706" y="5381802"/>
                </a:lnTo>
                <a:lnTo>
                  <a:pt x="5289122" y="5382811"/>
                </a:lnTo>
                <a:lnTo>
                  <a:pt x="5271939" y="5386351"/>
                </a:lnTo>
                <a:lnTo>
                  <a:pt x="5267392" y="5388367"/>
                </a:lnTo>
                <a:lnTo>
                  <a:pt x="5265877" y="5391393"/>
                </a:lnTo>
                <a:lnTo>
                  <a:pt x="5263870" y="5394418"/>
                </a:lnTo>
                <a:lnTo>
                  <a:pt x="5260838" y="5397444"/>
                </a:lnTo>
                <a:lnTo>
                  <a:pt x="5253261" y="5401478"/>
                </a:lnTo>
                <a:lnTo>
                  <a:pt x="5245171" y="5404524"/>
                </a:lnTo>
                <a:lnTo>
                  <a:pt x="5225981" y="5407035"/>
                </a:lnTo>
                <a:lnTo>
                  <a:pt x="5194176" y="5406026"/>
                </a:lnTo>
                <a:lnTo>
                  <a:pt x="5194176" y="5404524"/>
                </a:lnTo>
                <a:lnTo>
                  <a:pt x="5191145" y="5406541"/>
                </a:lnTo>
                <a:lnTo>
                  <a:pt x="5186598" y="5408043"/>
                </a:lnTo>
                <a:lnTo>
                  <a:pt x="5182052" y="5409566"/>
                </a:lnTo>
                <a:lnTo>
                  <a:pt x="5177996" y="5410060"/>
                </a:lnTo>
                <a:lnTo>
                  <a:pt x="5172958" y="5409566"/>
                </a:lnTo>
                <a:lnTo>
                  <a:pt x="5169415" y="5407549"/>
                </a:lnTo>
                <a:lnTo>
                  <a:pt x="5158315" y="5398967"/>
                </a:lnTo>
                <a:lnTo>
                  <a:pt x="5158315" y="5397444"/>
                </a:lnTo>
                <a:lnTo>
                  <a:pt x="5159831" y="5394933"/>
                </a:lnTo>
                <a:lnTo>
                  <a:pt x="5160322" y="5389376"/>
                </a:lnTo>
                <a:lnTo>
                  <a:pt x="5161838" y="5385836"/>
                </a:lnTo>
                <a:lnTo>
                  <a:pt x="5164869" y="5382811"/>
                </a:lnTo>
                <a:lnTo>
                  <a:pt x="5169415" y="5380279"/>
                </a:lnTo>
                <a:lnTo>
                  <a:pt x="5189117" y="5372726"/>
                </a:lnTo>
                <a:lnTo>
                  <a:pt x="5195179" y="5368671"/>
                </a:lnTo>
                <a:lnTo>
                  <a:pt x="5201241" y="5362621"/>
                </a:lnTo>
                <a:lnTo>
                  <a:pt x="5206280" y="5354553"/>
                </a:lnTo>
                <a:lnTo>
                  <a:pt x="5209823" y="5351013"/>
                </a:lnTo>
                <a:lnTo>
                  <a:pt x="5213366" y="5350004"/>
                </a:lnTo>
                <a:lnTo>
                  <a:pt x="5216397" y="5348481"/>
                </a:lnTo>
                <a:lnTo>
                  <a:pt x="5220431" y="5346979"/>
                </a:lnTo>
                <a:lnTo>
                  <a:pt x="5223974" y="5344447"/>
                </a:lnTo>
                <a:lnTo>
                  <a:pt x="5226493" y="5342431"/>
                </a:lnTo>
                <a:lnTo>
                  <a:pt x="5228009" y="5338397"/>
                </a:lnTo>
                <a:lnTo>
                  <a:pt x="5226985" y="5329814"/>
                </a:lnTo>
                <a:lnTo>
                  <a:pt x="5228009" y="5325780"/>
                </a:lnTo>
                <a:lnTo>
                  <a:pt x="5229012" y="5323763"/>
                </a:lnTo>
                <a:lnTo>
                  <a:pt x="5231040" y="5322755"/>
                </a:lnTo>
                <a:lnTo>
                  <a:pt x="5232556" y="5321232"/>
                </a:lnTo>
                <a:lnTo>
                  <a:pt x="5233047" y="5319215"/>
                </a:lnTo>
                <a:lnTo>
                  <a:pt x="5233047" y="5316684"/>
                </a:lnTo>
                <a:lnTo>
                  <a:pt x="5232556" y="5314173"/>
                </a:lnTo>
                <a:lnTo>
                  <a:pt x="5231532" y="5312650"/>
                </a:lnTo>
                <a:lnTo>
                  <a:pt x="5231040" y="5310633"/>
                </a:lnTo>
                <a:lnTo>
                  <a:pt x="5231040" y="5306599"/>
                </a:lnTo>
                <a:lnTo>
                  <a:pt x="5232044" y="5294991"/>
                </a:lnTo>
                <a:lnTo>
                  <a:pt x="5234562" y="5291451"/>
                </a:lnTo>
                <a:lnTo>
                  <a:pt x="5240625" y="5283877"/>
                </a:lnTo>
                <a:lnTo>
                  <a:pt x="5241649" y="5280337"/>
                </a:lnTo>
                <a:lnTo>
                  <a:pt x="5241137" y="5271261"/>
                </a:lnTo>
                <a:lnTo>
                  <a:pt x="5237594" y="5254611"/>
                </a:lnTo>
                <a:lnTo>
                  <a:pt x="5236078" y="5246523"/>
                </a:lnTo>
                <a:lnTo>
                  <a:pt x="5238106" y="5229873"/>
                </a:lnTo>
                <a:lnTo>
                  <a:pt x="5239109" y="5225839"/>
                </a:lnTo>
                <a:lnTo>
                  <a:pt x="5242652" y="5225324"/>
                </a:lnTo>
                <a:lnTo>
                  <a:pt x="5246687" y="5227341"/>
                </a:lnTo>
                <a:lnTo>
                  <a:pt x="5248714" y="5231890"/>
                </a:lnTo>
                <a:lnTo>
                  <a:pt x="5249718" y="5227341"/>
                </a:lnTo>
                <a:lnTo>
                  <a:pt x="5248714" y="5223307"/>
                </a:lnTo>
                <a:lnTo>
                  <a:pt x="5246687" y="5219788"/>
                </a:lnTo>
                <a:lnTo>
                  <a:pt x="5242652" y="5217750"/>
                </a:lnTo>
                <a:lnTo>
                  <a:pt x="5240625" y="5217256"/>
                </a:lnTo>
                <a:lnTo>
                  <a:pt x="5238618" y="5216248"/>
                </a:lnTo>
                <a:lnTo>
                  <a:pt x="5236590" y="5213716"/>
                </a:lnTo>
                <a:lnTo>
                  <a:pt x="5236078" y="5211700"/>
                </a:lnTo>
                <a:lnTo>
                  <a:pt x="5235074" y="5210691"/>
                </a:lnTo>
                <a:lnTo>
                  <a:pt x="5229524" y="5209683"/>
                </a:lnTo>
                <a:lnTo>
                  <a:pt x="5228009" y="5208160"/>
                </a:lnTo>
                <a:lnTo>
                  <a:pt x="5226493" y="5205649"/>
                </a:lnTo>
                <a:lnTo>
                  <a:pt x="5226493" y="5204126"/>
                </a:lnTo>
                <a:lnTo>
                  <a:pt x="5226493" y="5202109"/>
                </a:lnTo>
                <a:lnTo>
                  <a:pt x="5226493" y="5199598"/>
                </a:lnTo>
                <a:lnTo>
                  <a:pt x="5225469" y="5198075"/>
                </a:lnTo>
                <a:lnTo>
                  <a:pt x="5217912" y="5192024"/>
                </a:lnTo>
                <a:lnTo>
                  <a:pt x="5212342" y="5188978"/>
                </a:lnTo>
                <a:lnTo>
                  <a:pt x="5209823" y="5185953"/>
                </a:lnTo>
                <a:lnTo>
                  <a:pt x="5206792" y="5177885"/>
                </a:lnTo>
                <a:lnTo>
                  <a:pt x="5204272" y="5174345"/>
                </a:lnTo>
                <a:lnTo>
                  <a:pt x="5197186" y="5170826"/>
                </a:lnTo>
                <a:lnTo>
                  <a:pt x="5194176" y="5166771"/>
                </a:lnTo>
                <a:lnTo>
                  <a:pt x="5189629" y="5157695"/>
                </a:lnTo>
                <a:lnTo>
                  <a:pt x="5183055" y="5133471"/>
                </a:lnTo>
                <a:lnTo>
                  <a:pt x="5179020" y="5126906"/>
                </a:lnTo>
                <a:lnTo>
                  <a:pt x="5171934" y="5123366"/>
                </a:lnTo>
                <a:lnTo>
                  <a:pt x="5168903" y="5120855"/>
                </a:lnTo>
                <a:lnTo>
                  <a:pt x="5167900" y="5119332"/>
                </a:lnTo>
                <a:lnTo>
                  <a:pt x="5170419" y="5114783"/>
                </a:lnTo>
                <a:lnTo>
                  <a:pt x="5169415" y="5111264"/>
                </a:lnTo>
                <a:lnTo>
                  <a:pt x="5157291" y="5097619"/>
                </a:lnTo>
                <a:lnTo>
                  <a:pt x="5152253" y="5093585"/>
                </a:lnTo>
                <a:lnTo>
                  <a:pt x="5150738" y="5096610"/>
                </a:lnTo>
                <a:lnTo>
                  <a:pt x="5150226" y="5101159"/>
                </a:lnTo>
                <a:lnTo>
                  <a:pt x="5147706" y="5104699"/>
                </a:lnTo>
                <a:lnTo>
                  <a:pt x="5139617" y="5114289"/>
                </a:lnTo>
                <a:lnTo>
                  <a:pt x="5138613" y="5117809"/>
                </a:lnTo>
                <a:lnTo>
                  <a:pt x="5138613" y="5121349"/>
                </a:lnTo>
                <a:lnTo>
                  <a:pt x="5141644" y="5125897"/>
                </a:lnTo>
                <a:lnTo>
                  <a:pt x="5142648" y="5127399"/>
                </a:lnTo>
                <a:lnTo>
                  <a:pt x="5144163" y="5128922"/>
                </a:lnTo>
                <a:lnTo>
                  <a:pt x="5144675" y="5130445"/>
                </a:lnTo>
                <a:lnTo>
                  <a:pt x="5136586" y="5140530"/>
                </a:lnTo>
                <a:lnTo>
                  <a:pt x="5122454" y="5152652"/>
                </a:lnTo>
                <a:lnTo>
                  <a:pt x="5121942" y="5155678"/>
                </a:lnTo>
                <a:lnTo>
                  <a:pt x="5114365" y="5175868"/>
                </a:lnTo>
                <a:lnTo>
                  <a:pt x="5113853" y="5178893"/>
                </a:lnTo>
                <a:lnTo>
                  <a:pt x="5114365" y="5183936"/>
                </a:lnTo>
                <a:lnTo>
                  <a:pt x="5113853" y="5186467"/>
                </a:lnTo>
                <a:lnTo>
                  <a:pt x="5112849" y="5188484"/>
                </a:lnTo>
                <a:lnTo>
                  <a:pt x="5117908" y="5195543"/>
                </a:lnTo>
                <a:lnTo>
                  <a:pt x="5115880" y="5199598"/>
                </a:lnTo>
                <a:lnTo>
                  <a:pt x="5113361" y="5204126"/>
                </a:lnTo>
                <a:lnTo>
                  <a:pt x="5111846" y="5209683"/>
                </a:lnTo>
                <a:lnTo>
                  <a:pt x="5110822" y="5223307"/>
                </a:lnTo>
                <a:lnTo>
                  <a:pt x="5110330" y="5226333"/>
                </a:lnTo>
                <a:lnTo>
                  <a:pt x="5108815" y="5228864"/>
                </a:lnTo>
                <a:lnTo>
                  <a:pt x="5105272" y="5233907"/>
                </a:lnTo>
                <a:lnTo>
                  <a:pt x="5104268" y="5235430"/>
                </a:lnTo>
                <a:lnTo>
                  <a:pt x="5103756" y="5237940"/>
                </a:lnTo>
                <a:lnTo>
                  <a:pt x="5099210" y="5241995"/>
                </a:lnTo>
                <a:lnTo>
                  <a:pt x="5098718" y="5244012"/>
                </a:lnTo>
                <a:lnTo>
                  <a:pt x="5098206" y="5246523"/>
                </a:lnTo>
                <a:lnTo>
                  <a:pt x="5095687" y="5255620"/>
                </a:lnTo>
                <a:lnTo>
                  <a:pt x="5090116" y="5267721"/>
                </a:lnTo>
                <a:lnTo>
                  <a:pt x="5088601" y="5273793"/>
                </a:lnTo>
                <a:lnTo>
                  <a:pt x="5090116" y="5279329"/>
                </a:lnTo>
                <a:lnTo>
                  <a:pt x="5086082" y="5282375"/>
                </a:lnTo>
                <a:lnTo>
                  <a:pt x="5085078" y="5284886"/>
                </a:lnTo>
                <a:lnTo>
                  <a:pt x="5086082" y="5291451"/>
                </a:lnTo>
                <a:lnTo>
                  <a:pt x="5085570" y="5298017"/>
                </a:lnTo>
                <a:lnTo>
                  <a:pt x="5085570" y="5299025"/>
                </a:lnTo>
                <a:lnTo>
                  <a:pt x="5085078" y="5300034"/>
                </a:lnTo>
                <a:lnTo>
                  <a:pt x="5079016" y="5302050"/>
                </a:lnTo>
                <a:lnTo>
                  <a:pt x="5073958" y="5307607"/>
                </a:lnTo>
                <a:lnTo>
                  <a:pt x="5072442" y="5308616"/>
                </a:lnTo>
                <a:lnTo>
                  <a:pt x="5069411" y="5309624"/>
                </a:lnTo>
                <a:lnTo>
                  <a:pt x="5058802" y="5306599"/>
                </a:lnTo>
                <a:lnTo>
                  <a:pt x="5051225" y="5301042"/>
                </a:lnTo>
                <a:lnTo>
                  <a:pt x="5047190" y="5299025"/>
                </a:lnTo>
                <a:lnTo>
                  <a:pt x="5044671" y="5299025"/>
                </a:lnTo>
                <a:lnTo>
                  <a:pt x="5038609" y="5299025"/>
                </a:lnTo>
                <a:lnTo>
                  <a:pt x="5036090" y="5298511"/>
                </a:lnTo>
                <a:lnTo>
                  <a:pt x="5032547" y="5297008"/>
                </a:lnTo>
                <a:lnTo>
                  <a:pt x="5030519" y="5297008"/>
                </a:lnTo>
                <a:lnTo>
                  <a:pt x="5022942" y="5296000"/>
                </a:lnTo>
                <a:lnTo>
                  <a:pt x="5019419" y="5297008"/>
                </a:lnTo>
                <a:lnTo>
                  <a:pt x="5014360" y="5298017"/>
                </a:lnTo>
                <a:lnTo>
                  <a:pt x="5010326" y="5300527"/>
                </a:lnTo>
                <a:lnTo>
                  <a:pt x="5003752" y="5306599"/>
                </a:lnTo>
                <a:lnTo>
                  <a:pt x="4999717" y="5307607"/>
                </a:lnTo>
                <a:lnTo>
                  <a:pt x="4985586" y="5306599"/>
                </a:lnTo>
                <a:lnTo>
                  <a:pt x="4980527" y="5307607"/>
                </a:lnTo>
                <a:lnTo>
                  <a:pt x="4974465" y="5313164"/>
                </a:lnTo>
                <a:lnTo>
                  <a:pt x="4970922" y="5318207"/>
                </a:lnTo>
                <a:lnTo>
                  <a:pt x="4966888" y="5322240"/>
                </a:lnTo>
                <a:lnTo>
                  <a:pt x="4957303" y="5321232"/>
                </a:lnTo>
                <a:lnTo>
                  <a:pt x="4944667" y="5319215"/>
                </a:lnTo>
                <a:lnTo>
                  <a:pt x="4940120" y="5319215"/>
                </a:lnTo>
                <a:lnTo>
                  <a:pt x="4927996" y="5324257"/>
                </a:lnTo>
                <a:lnTo>
                  <a:pt x="4921934" y="5330308"/>
                </a:lnTo>
                <a:lnTo>
                  <a:pt x="4914356" y="5332840"/>
                </a:lnTo>
                <a:lnTo>
                  <a:pt x="4905775" y="5332840"/>
                </a:lnTo>
                <a:lnTo>
                  <a:pt x="4902252" y="5328291"/>
                </a:lnTo>
                <a:lnTo>
                  <a:pt x="4901740" y="5326789"/>
                </a:lnTo>
                <a:lnTo>
                  <a:pt x="4899221" y="5325266"/>
                </a:lnTo>
                <a:lnTo>
                  <a:pt x="4898197" y="5323249"/>
                </a:lnTo>
                <a:lnTo>
                  <a:pt x="4898709" y="5322240"/>
                </a:lnTo>
                <a:lnTo>
                  <a:pt x="4900737" y="5319215"/>
                </a:lnTo>
                <a:lnTo>
                  <a:pt x="4901228" y="5316684"/>
                </a:lnTo>
                <a:lnTo>
                  <a:pt x="4902252" y="5314173"/>
                </a:lnTo>
                <a:lnTo>
                  <a:pt x="4909318" y="5311127"/>
                </a:lnTo>
                <a:lnTo>
                  <a:pt x="4911837" y="5308616"/>
                </a:lnTo>
                <a:lnTo>
                  <a:pt x="4910834" y="5307607"/>
                </a:lnTo>
                <a:lnTo>
                  <a:pt x="4912349" y="5306599"/>
                </a:lnTo>
                <a:lnTo>
                  <a:pt x="4916384" y="5304582"/>
                </a:lnTo>
                <a:lnTo>
                  <a:pt x="4917387" y="5303573"/>
                </a:lnTo>
                <a:lnTo>
                  <a:pt x="4918411" y="5302050"/>
                </a:lnTo>
                <a:lnTo>
                  <a:pt x="4919927" y="5300034"/>
                </a:lnTo>
                <a:lnTo>
                  <a:pt x="4923961" y="5291966"/>
                </a:lnTo>
                <a:lnTo>
                  <a:pt x="4923961" y="5288920"/>
                </a:lnTo>
                <a:lnTo>
                  <a:pt x="4923449" y="5285400"/>
                </a:lnTo>
                <a:lnTo>
                  <a:pt x="4921442" y="5282375"/>
                </a:lnTo>
                <a:lnTo>
                  <a:pt x="4919927" y="5280337"/>
                </a:lnTo>
                <a:lnTo>
                  <a:pt x="4919927" y="5278835"/>
                </a:lnTo>
                <a:lnTo>
                  <a:pt x="4921934" y="5275810"/>
                </a:lnTo>
                <a:lnTo>
                  <a:pt x="4926992" y="5271261"/>
                </a:lnTo>
                <a:lnTo>
                  <a:pt x="4927996" y="5269244"/>
                </a:lnTo>
                <a:lnTo>
                  <a:pt x="4925989" y="5265210"/>
                </a:lnTo>
                <a:lnTo>
                  <a:pt x="4935062" y="5255620"/>
                </a:lnTo>
                <a:lnTo>
                  <a:pt x="4936086" y="5252080"/>
                </a:lnTo>
                <a:lnTo>
                  <a:pt x="4938605" y="5252080"/>
                </a:lnTo>
                <a:lnTo>
                  <a:pt x="4951241" y="5257122"/>
                </a:lnTo>
                <a:lnTo>
                  <a:pt x="4960826" y="5257122"/>
                </a:lnTo>
                <a:lnTo>
                  <a:pt x="4977496" y="5253603"/>
                </a:lnTo>
                <a:lnTo>
                  <a:pt x="4986590" y="5252594"/>
                </a:lnTo>
                <a:lnTo>
                  <a:pt x="4991136" y="5254097"/>
                </a:lnTo>
                <a:lnTo>
                  <a:pt x="4992652" y="5256628"/>
                </a:lnTo>
                <a:lnTo>
                  <a:pt x="4995171" y="5257636"/>
                </a:lnTo>
                <a:lnTo>
                  <a:pt x="5004776" y="5259653"/>
                </a:lnTo>
                <a:lnTo>
                  <a:pt x="5008298" y="5261670"/>
                </a:lnTo>
                <a:lnTo>
                  <a:pt x="5011842" y="5263193"/>
                </a:lnTo>
                <a:lnTo>
                  <a:pt x="5017392" y="5261176"/>
                </a:lnTo>
                <a:lnTo>
                  <a:pt x="5023454" y="5255620"/>
                </a:lnTo>
                <a:lnTo>
                  <a:pt x="5024457" y="5248540"/>
                </a:lnTo>
                <a:lnTo>
                  <a:pt x="5024457" y="5240986"/>
                </a:lnTo>
                <a:lnTo>
                  <a:pt x="5025973" y="5231890"/>
                </a:lnTo>
                <a:lnTo>
                  <a:pt x="5029004" y="5225839"/>
                </a:lnTo>
                <a:lnTo>
                  <a:pt x="5030028" y="5223307"/>
                </a:lnTo>
                <a:lnTo>
                  <a:pt x="5030028" y="5220796"/>
                </a:lnTo>
                <a:lnTo>
                  <a:pt x="5029516" y="5216248"/>
                </a:lnTo>
                <a:lnTo>
                  <a:pt x="5030028" y="5213716"/>
                </a:lnTo>
                <a:lnTo>
                  <a:pt x="5036581" y="5194535"/>
                </a:lnTo>
                <a:lnTo>
                  <a:pt x="5034062" y="5188484"/>
                </a:lnTo>
                <a:lnTo>
                  <a:pt x="5033059" y="5180910"/>
                </a:lnTo>
                <a:lnTo>
                  <a:pt x="5030028" y="5175868"/>
                </a:lnTo>
                <a:lnTo>
                  <a:pt x="5030519" y="5166771"/>
                </a:lnTo>
                <a:lnTo>
                  <a:pt x="5030028" y="5163252"/>
                </a:lnTo>
                <a:lnTo>
                  <a:pt x="5025973" y="5159218"/>
                </a:lnTo>
                <a:lnTo>
                  <a:pt x="5022942" y="5160226"/>
                </a:lnTo>
                <a:lnTo>
                  <a:pt x="5020423" y="5163252"/>
                </a:lnTo>
                <a:lnTo>
                  <a:pt x="5016900" y="5164260"/>
                </a:lnTo>
                <a:lnTo>
                  <a:pt x="5016900" y="5162243"/>
                </a:lnTo>
                <a:lnTo>
                  <a:pt x="5020935" y="5153661"/>
                </a:lnTo>
                <a:lnTo>
                  <a:pt x="5022942" y="5150635"/>
                </a:lnTo>
                <a:lnTo>
                  <a:pt x="5023966" y="5150635"/>
                </a:lnTo>
                <a:lnTo>
                  <a:pt x="5026485" y="5151129"/>
                </a:lnTo>
                <a:lnTo>
                  <a:pt x="5026997" y="5150635"/>
                </a:lnTo>
                <a:lnTo>
                  <a:pt x="5027488" y="5149627"/>
                </a:lnTo>
                <a:lnTo>
                  <a:pt x="5028512" y="5147589"/>
                </a:lnTo>
                <a:lnTo>
                  <a:pt x="5029516" y="5145079"/>
                </a:lnTo>
                <a:lnTo>
                  <a:pt x="5031031" y="5140530"/>
                </a:lnTo>
                <a:lnTo>
                  <a:pt x="5032547" y="5125897"/>
                </a:lnTo>
                <a:lnTo>
                  <a:pt x="5032547" y="5120855"/>
                </a:lnTo>
                <a:lnTo>
                  <a:pt x="5032035" y="5116800"/>
                </a:lnTo>
                <a:lnTo>
                  <a:pt x="5030519" y="5111758"/>
                </a:lnTo>
                <a:lnTo>
                  <a:pt x="5029004" y="5107209"/>
                </a:lnTo>
                <a:lnTo>
                  <a:pt x="5024457" y="5101673"/>
                </a:lnTo>
                <a:lnTo>
                  <a:pt x="5024457" y="5099656"/>
                </a:lnTo>
                <a:lnTo>
                  <a:pt x="5025481" y="5098133"/>
                </a:lnTo>
                <a:lnTo>
                  <a:pt x="5026485" y="5096610"/>
                </a:lnTo>
                <a:lnTo>
                  <a:pt x="5028512" y="5096116"/>
                </a:lnTo>
                <a:lnTo>
                  <a:pt x="5033059" y="5098133"/>
                </a:lnTo>
                <a:lnTo>
                  <a:pt x="5035578" y="5098648"/>
                </a:lnTo>
                <a:lnTo>
                  <a:pt x="5038609" y="5096116"/>
                </a:lnTo>
                <a:lnTo>
                  <a:pt x="5044671" y="5086011"/>
                </a:lnTo>
                <a:lnTo>
                  <a:pt x="5045183" y="5082492"/>
                </a:lnTo>
                <a:lnTo>
                  <a:pt x="5045183" y="5079960"/>
                </a:lnTo>
                <a:lnTo>
                  <a:pt x="5045183" y="5077943"/>
                </a:lnTo>
                <a:lnTo>
                  <a:pt x="5042644" y="5073395"/>
                </a:lnTo>
                <a:lnTo>
                  <a:pt x="5041640" y="5071378"/>
                </a:lnTo>
                <a:lnTo>
                  <a:pt x="5041128" y="5070884"/>
                </a:lnTo>
                <a:lnTo>
                  <a:pt x="5042644" y="5067858"/>
                </a:lnTo>
                <a:lnTo>
                  <a:pt x="5045183" y="5064812"/>
                </a:lnTo>
                <a:lnTo>
                  <a:pt x="5048706" y="5060779"/>
                </a:lnTo>
                <a:lnTo>
                  <a:pt x="5052740" y="5057753"/>
                </a:lnTo>
                <a:lnTo>
                  <a:pt x="5057799" y="5055736"/>
                </a:lnTo>
                <a:lnTo>
                  <a:pt x="5059826" y="5054213"/>
                </a:lnTo>
                <a:lnTo>
                  <a:pt x="5060318" y="5051702"/>
                </a:lnTo>
                <a:lnTo>
                  <a:pt x="5060830" y="5049171"/>
                </a:lnTo>
                <a:lnTo>
                  <a:pt x="5060318" y="5047154"/>
                </a:lnTo>
                <a:lnTo>
                  <a:pt x="5058311" y="5045631"/>
                </a:lnTo>
                <a:lnTo>
                  <a:pt x="5056795" y="5044622"/>
                </a:lnTo>
                <a:lnTo>
                  <a:pt x="5055280" y="5042605"/>
                </a:lnTo>
                <a:lnTo>
                  <a:pt x="5058311" y="5040588"/>
                </a:lnTo>
                <a:lnTo>
                  <a:pt x="5061342" y="5039086"/>
                </a:lnTo>
                <a:lnTo>
                  <a:pt x="5065888" y="5033529"/>
                </a:lnTo>
                <a:lnTo>
                  <a:pt x="5075985" y="5025955"/>
                </a:lnTo>
                <a:lnTo>
                  <a:pt x="5078504" y="5024432"/>
                </a:lnTo>
                <a:lnTo>
                  <a:pt x="5086082" y="5011816"/>
                </a:lnTo>
                <a:lnTo>
                  <a:pt x="5091140" y="5005251"/>
                </a:lnTo>
                <a:lnTo>
                  <a:pt x="5094663" y="5005765"/>
                </a:lnTo>
                <a:lnTo>
                  <a:pt x="5095687" y="5005765"/>
                </a:lnTo>
                <a:lnTo>
                  <a:pt x="5108303" y="4991626"/>
                </a:lnTo>
                <a:lnTo>
                  <a:pt x="5115880" y="4986584"/>
                </a:lnTo>
                <a:lnTo>
                  <a:pt x="5122454" y="4989609"/>
                </a:lnTo>
                <a:lnTo>
                  <a:pt x="5122946" y="4986584"/>
                </a:lnTo>
                <a:lnTo>
                  <a:pt x="5124462" y="4981541"/>
                </a:lnTo>
                <a:lnTo>
                  <a:pt x="5125486" y="4980018"/>
                </a:lnTo>
                <a:lnTo>
                  <a:pt x="5125486" y="4968925"/>
                </a:lnTo>
                <a:lnTo>
                  <a:pt x="5124462" y="4965900"/>
                </a:lnTo>
                <a:lnTo>
                  <a:pt x="5121942" y="4961351"/>
                </a:lnTo>
                <a:lnTo>
                  <a:pt x="5120427" y="4955280"/>
                </a:lnTo>
                <a:lnTo>
                  <a:pt x="5119423" y="4952255"/>
                </a:lnTo>
                <a:lnTo>
                  <a:pt x="5117396" y="4949744"/>
                </a:lnTo>
                <a:lnTo>
                  <a:pt x="5111846" y="4947212"/>
                </a:lnTo>
                <a:lnTo>
                  <a:pt x="5111334" y="4944187"/>
                </a:lnTo>
                <a:lnTo>
                  <a:pt x="5112849" y="4939144"/>
                </a:lnTo>
                <a:lnTo>
                  <a:pt x="5112849" y="4934596"/>
                </a:lnTo>
                <a:lnTo>
                  <a:pt x="5112849" y="4933587"/>
                </a:lnTo>
                <a:lnTo>
                  <a:pt x="5105272" y="4928031"/>
                </a:lnTo>
                <a:lnTo>
                  <a:pt x="5101749" y="4923997"/>
                </a:lnTo>
                <a:lnTo>
                  <a:pt x="5099210" y="4918440"/>
                </a:lnTo>
                <a:lnTo>
                  <a:pt x="5100234" y="4913891"/>
                </a:lnTo>
                <a:lnTo>
                  <a:pt x="5101749" y="4909364"/>
                </a:lnTo>
                <a:lnTo>
                  <a:pt x="5104268" y="4905330"/>
                </a:lnTo>
                <a:lnTo>
                  <a:pt x="5107299" y="4902284"/>
                </a:lnTo>
                <a:lnTo>
                  <a:pt x="5114877" y="4899773"/>
                </a:lnTo>
                <a:lnTo>
                  <a:pt x="5127001" y="4892693"/>
                </a:lnTo>
                <a:lnTo>
                  <a:pt x="5127493" y="4892693"/>
                </a:lnTo>
                <a:lnTo>
                  <a:pt x="5130032" y="4893701"/>
                </a:lnTo>
                <a:lnTo>
                  <a:pt x="5131548" y="4893701"/>
                </a:lnTo>
                <a:lnTo>
                  <a:pt x="5132039" y="4893207"/>
                </a:lnTo>
                <a:lnTo>
                  <a:pt x="5134579" y="4891190"/>
                </a:lnTo>
                <a:lnTo>
                  <a:pt x="5135070" y="4890676"/>
                </a:lnTo>
                <a:lnTo>
                  <a:pt x="5137589" y="4891190"/>
                </a:lnTo>
                <a:lnTo>
                  <a:pt x="5139617" y="4893207"/>
                </a:lnTo>
                <a:lnTo>
                  <a:pt x="5141644" y="4893701"/>
                </a:lnTo>
                <a:lnTo>
                  <a:pt x="5144675" y="4891190"/>
                </a:lnTo>
                <a:lnTo>
                  <a:pt x="5145679" y="4889667"/>
                </a:lnTo>
                <a:lnTo>
                  <a:pt x="5145679" y="4889174"/>
                </a:lnTo>
                <a:lnTo>
                  <a:pt x="5145167" y="4887651"/>
                </a:lnTo>
                <a:lnTo>
                  <a:pt x="5145167" y="4886148"/>
                </a:lnTo>
                <a:lnTo>
                  <a:pt x="5145167" y="4881085"/>
                </a:lnTo>
                <a:lnTo>
                  <a:pt x="5145167" y="4880077"/>
                </a:lnTo>
                <a:lnTo>
                  <a:pt x="5144163" y="4877051"/>
                </a:lnTo>
                <a:lnTo>
                  <a:pt x="5142648" y="4873511"/>
                </a:lnTo>
                <a:lnTo>
                  <a:pt x="5141132" y="4871000"/>
                </a:lnTo>
                <a:lnTo>
                  <a:pt x="5138613" y="4867975"/>
                </a:lnTo>
                <a:lnTo>
                  <a:pt x="5136586" y="4867460"/>
                </a:lnTo>
                <a:lnTo>
                  <a:pt x="5132551" y="4867460"/>
                </a:lnTo>
                <a:lnTo>
                  <a:pt x="5130032" y="4866452"/>
                </a:lnTo>
                <a:lnTo>
                  <a:pt x="5129008" y="4864950"/>
                </a:lnTo>
                <a:lnTo>
                  <a:pt x="5127493" y="4864435"/>
                </a:lnTo>
                <a:lnTo>
                  <a:pt x="5116884" y="4819507"/>
                </a:lnTo>
                <a:lnTo>
                  <a:pt x="5116884" y="4816481"/>
                </a:lnTo>
                <a:lnTo>
                  <a:pt x="5118911" y="4814979"/>
                </a:lnTo>
                <a:lnTo>
                  <a:pt x="5123970" y="4812447"/>
                </a:lnTo>
                <a:lnTo>
                  <a:pt x="5115880" y="4805882"/>
                </a:lnTo>
                <a:lnTo>
                  <a:pt x="5113853" y="4804873"/>
                </a:lnTo>
                <a:lnTo>
                  <a:pt x="5113853" y="4803865"/>
                </a:lnTo>
                <a:lnTo>
                  <a:pt x="5111846" y="4803371"/>
                </a:lnTo>
                <a:lnTo>
                  <a:pt x="5110822" y="4802856"/>
                </a:lnTo>
                <a:lnTo>
                  <a:pt x="5108303" y="4801848"/>
                </a:lnTo>
                <a:lnTo>
                  <a:pt x="5106787" y="4801848"/>
                </a:lnTo>
                <a:lnTo>
                  <a:pt x="5105784" y="4800840"/>
                </a:lnTo>
                <a:lnTo>
                  <a:pt x="5105272" y="4800325"/>
                </a:lnTo>
                <a:lnTo>
                  <a:pt x="5105272" y="4799831"/>
                </a:lnTo>
                <a:lnTo>
                  <a:pt x="5105272" y="4798823"/>
                </a:lnTo>
                <a:lnTo>
                  <a:pt x="5104780" y="4797814"/>
                </a:lnTo>
                <a:lnTo>
                  <a:pt x="5104780" y="4796806"/>
                </a:lnTo>
                <a:lnTo>
                  <a:pt x="5105784" y="4793266"/>
                </a:lnTo>
                <a:lnTo>
                  <a:pt x="5105784" y="4791249"/>
                </a:lnTo>
                <a:lnTo>
                  <a:pt x="5104780" y="4789726"/>
                </a:lnTo>
                <a:lnTo>
                  <a:pt x="5100234" y="4786206"/>
                </a:lnTo>
                <a:lnTo>
                  <a:pt x="5098206" y="4783181"/>
                </a:lnTo>
                <a:lnTo>
                  <a:pt x="5096178" y="4780135"/>
                </a:lnTo>
                <a:lnTo>
                  <a:pt x="5097202" y="4777624"/>
                </a:lnTo>
                <a:lnTo>
                  <a:pt x="5100234" y="4774599"/>
                </a:lnTo>
                <a:lnTo>
                  <a:pt x="5098206" y="4773590"/>
                </a:lnTo>
                <a:lnTo>
                  <a:pt x="5096178" y="4772582"/>
                </a:lnTo>
                <a:lnTo>
                  <a:pt x="5094663" y="4772582"/>
                </a:lnTo>
                <a:lnTo>
                  <a:pt x="5092656" y="4771553"/>
                </a:lnTo>
                <a:lnTo>
                  <a:pt x="5092144" y="4770544"/>
                </a:lnTo>
                <a:lnTo>
                  <a:pt x="5091632" y="4766016"/>
                </a:lnTo>
                <a:lnTo>
                  <a:pt x="5090116" y="4765008"/>
                </a:lnTo>
                <a:lnTo>
                  <a:pt x="5088601" y="4765502"/>
                </a:lnTo>
                <a:lnTo>
                  <a:pt x="5087085" y="4769042"/>
                </a:lnTo>
                <a:lnTo>
                  <a:pt x="5086594" y="4773590"/>
                </a:lnTo>
                <a:lnTo>
                  <a:pt x="5086082" y="4776101"/>
                </a:lnTo>
                <a:lnTo>
                  <a:pt x="5087085" y="4780135"/>
                </a:lnTo>
                <a:lnTo>
                  <a:pt x="5088109" y="4784683"/>
                </a:lnTo>
                <a:lnTo>
                  <a:pt x="5087085" y="4793780"/>
                </a:lnTo>
                <a:lnTo>
                  <a:pt x="5086082" y="4797814"/>
                </a:lnTo>
                <a:lnTo>
                  <a:pt x="5086082" y="4800325"/>
                </a:lnTo>
                <a:lnTo>
                  <a:pt x="5091632" y="4802342"/>
                </a:lnTo>
                <a:lnTo>
                  <a:pt x="5093148" y="4804873"/>
                </a:lnTo>
                <a:lnTo>
                  <a:pt x="5095175" y="4806890"/>
                </a:lnTo>
                <a:lnTo>
                  <a:pt x="5095687" y="4809422"/>
                </a:lnTo>
                <a:lnTo>
                  <a:pt x="5097202" y="4818004"/>
                </a:lnTo>
                <a:lnTo>
                  <a:pt x="5097694" y="4831629"/>
                </a:lnTo>
                <a:lnTo>
                  <a:pt x="5097694" y="4834160"/>
                </a:lnTo>
                <a:lnTo>
                  <a:pt x="5096178" y="4836177"/>
                </a:lnTo>
                <a:lnTo>
                  <a:pt x="5095175" y="4838194"/>
                </a:lnTo>
                <a:lnTo>
                  <a:pt x="5092656" y="4842722"/>
                </a:lnTo>
                <a:lnTo>
                  <a:pt x="5091632" y="4845253"/>
                </a:lnTo>
                <a:lnTo>
                  <a:pt x="5089625" y="4845253"/>
                </a:lnTo>
                <a:lnTo>
                  <a:pt x="5088601" y="4844245"/>
                </a:lnTo>
                <a:lnTo>
                  <a:pt x="5087085" y="4843751"/>
                </a:lnTo>
                <a:lnTo>
                  <a:pt x="5086082" y="4846262"/>
                </a:lnTo>
                <a:lnTo>
                  <a:pt x="5086082" y="4848279"/>
                </a:lnTo>
                <a:lnTo>
                  <a:pt x="5086082" y="4850296"/>
                </a:lnTo>
                <a:lnTo>
                  <a:pt x="5087085" y="4852313"/>
                </a:lnTo>
                <a:lnTo>
                  <a:pt x="5091140" y="4856861"/>
                </a:lnTo>
                <a:lnTo>
                  <a:pt x="5091632" y="4859393"/>
                </a:lnTo>
                <a:lnTo>
                  <a:pt x="5089625" y="4861410"/>
                </a:lnTo>
                <a:lnTo>
                  <a:pt x="5085078" y="4861904"/>
                </a:lnTo>
                <a:lnTo>
                  <a:pt x="5082047" y="4861410"/>
                </a:lnTo>
                <a:lnTo>
                  <a:pt x="5080020" y="4861410"/>
                </a:lnTo>
                <a:lnTo>
                  <a:pt x="5076497" y="4858878"/>
                </a:lnTo>
                <a:lnTo>
                  <a:pt x="5069923" y="4853836"/>
                </a:lnTo>
                <a:lnTo>
                  <a:pt x="5066380" y="4853321"/>
                </a:lnTo>
                <a:lnTo>
                  <a:pt x="5061342" y="4855359"/>
                </a:lnTo>
                <a:lnTo>
                  <a:pt x="5056795" y="4858384"/>
                </a:lnTo>
                <a:lnTo>
                  <a:pt x="5053764" y="4861904"/>
                </a:lnTo>
                <a:lnTo>
                  <a:pt x="5053764" y="4862912"/>
                </a:lnTo>
                <a:lnTo>
                  <a:pt x="5054256" y="4867460"/>
                </a:lnTo>
                <a:lnTo>
                  <a:pt x="5053764" y="4868469"/>
                </a:lnTo>
                <a:lnTo>
                  <a:pt x="5052740" y="4870486"/>
                </a:lnTo>
                <a:lnTo>
                  <a:pt x="5036581" y="4885140"/>
                </a:lnTo>
                <a:lnTo>
                  <a:pt x="5032547" y="4887651"/>
                </a:lnTo>
                <a:lnTo>
                  <a:pt x="5028512" y="4889667"/>
                </a:lnTo>
                <a:lnTo>
                  <a:pt x="5024457" y="4892199"/>
                </a:lnTo>
                <a:lnTo>
                  <a:pt x="5022942" y="4896233"/>
                </a:lnTo>
                <a:lnTo>
                  <a:pt x="5022942" y="4901275"/>
                </a:lnTo>
                <a:lnTo>
                  <a:pt x="5022450" y="4905330"/>
                </a:lnTo>
                <a:lnTo>
                  <a:pt x="5020935" y="4908849"/>
                </a:lnTo>
                <a:lnTo>
                  <a:pt x="5011330" y="4923482"/>
                </a:lnTo>
                <a:lnTo>
                  <a:pt x="5010326" y="4927022"/>
                </a:lnTo>
                <a:lnTo>
                  <a:pt x="5008810" y="4943178"/>
                </a:lnTo>
                <a:lnTo>
                  <a:pt x="5007807" y="4947212"/>
                </a:lnTo>
                <a:lnTo>
                  <a:pt x="5005267" y="4951761"/>
                </a:lnTo>
                <a:lnTo>
                  <a:pt x="4996686" y="4961845"/>
                </a:lnTo>
                <a:lnTo>
                  <a:pt x="4994659" y="4965385"/>
                </a:lnTo>
                <a:lnTo>
                  <a:pt x="4983558" y="4988601"/>
                </a:lnTo>
                <a:lnTo>
                  <a:pt x="4977496" y="4996689"/>
                </a:lnTo>
                <a:lnTo>
                  <a:pt x="4973462" y="5000208"/>
                </a:lnTo>
                <a:lnTo>
                  <a:pt x="4969919" y="5001731"/>
                </a:lnTo>
                <a:lnTo>
                  <a:pt x="4963857" y="5007782"/>
                </a:lnTo>
                <a:lnTo>
                  <a:pt x="4958818" y="5008791"/>
                </a:lnTo>
                <a:lnTo>
                  <a:pt x="4949213" y="5010314"/>
                </a:lnTo>
                <a:lnTo>
                  <a:pt x="4936086" y="5012331"/>
                </a:lnTo>
                <a:lnTo>
                  <a:pt x="4935062" y="5012331"/>
                </a:lnTo>
                <a:lnTo>
                  <a:pt x="4933054" y="5011816"/>
                </a:lnTo>
                <a:lnTo>
                  <a:pt x="4930536" y="5010808"/>
                </a:lnTo>
                <a:lnTo>
                  <a:pt x="4930024" y="5009305"/>
                </a:lnTo>
                <a:lnTo>
                  <a:pt x="4930024" y="5007782"/>
                </a:lnTo>
                <a:lnTo>
                  <a:pt x="4929020" y="5005765"/>
                </a:lnTo>
                <a:lnTo>
                  <a:pt x="4924473" y="5003234"/>
                </a:lnTo>
                <a:lnTo>
                  <a:pt x="4920930" y="5002740"/>
                </a:lnTo>
                <a:lnTo>
                  <a:pt x="4917387" y="5004757"/>
                </a:lnTo>
                <a:lnTo>
                  <a:pt x="4916384" y="5009305"/>
                </a:lnTo>
                <a:lnTo>
                  <a:pt x="4915380" y="5011322"/>
                </a:lnTo>
                <a:lnTo>
                  <a:pt x="4913865" y="5012825"/>
                </a:lnTo>
                <a:lnTo>
                  <a:pt x="4911325" y="5014348"/>
                </a:lnTo>
                <a:lnTo>
                  <a:pt x="4910322" y="5014348"/>
                </a:lnTo>
                <a:lnTo>
                  <a:pt x="4907802" y="5015356"/>
                </a:lnTo>
                <a:lnTo>
                  <a:pt x="4907802" y="5017888"/>
                </a:lnTo>
                <a:lnTo>
                  <a:pt x="4908806" y="5019905"/>
                </a:lnTo>
                <a:lnTo>
                  <a:pt x="4909318" y="5020913"/>
                </a:lnTo>
                <a:lnTo>
                  <a:pt x="4920930" y="5016879"/>
                </a:lnTo>
                <a:lnTo>
                  <a:pt x="4924473" y="5017373"/>
                </a:lnTo>
                <a:lnTo>
                  <a:pt x="4913865" y="5022930"/>
                </a:lnTo>
                <a:lnTo>
                  <a:pt x="4911325" y="5024947"/>
                </a:lnTo>
                <a:lnTo>
                  <a:pt x="4907290" y="5027478"/>
                </a:lnTo>
                <a:lnTo>
                  <a:pt x="4902252" y="5027972"/>
                </a:lnTo>
                <a:lnTo>
                  <a:pt x="4897706" y="5027478"/>
                </a:lnTo>
                <a:lnTo>
                  <a:pt x="4892647" y="5028981"/>
                </a:lnTo>
                <a:lnTo>
                  <a:pt x="4889104" y="5030504"/>
                </a:lnTo>
                <a:lnTo>
                  <a:pt x="4886073" y="5033015"/>
                </a:lnTo>
                <a:lnTo>
                  <a:pt x="4883042" y="5034538"/>
                </a:lnTo>
                <a:lnTo>
                  <a:pt x="4877492" y="5035546"/>
                </a:lnTo>
                <a:lnTo>
                  <a:pt x="4875976" y="5036555"/>
                </a:lnTo>
                <a:lnTo>
                  <a:pt x="4872945" y="5040095"/>
                </a:lnTo>
                <a:lnTo>
                  <a:pt x="4870938" y="5041597"/>
                </a:lnTo>
                <a:lnTo>
                  <a:pt x="4869914" y="5041597"/>
                </a:lnTo>
                <a:lnTo>
                  <a:pt x="4864364" y="5043614"/>
                </a:lnTo>
                <a:lnTo>
                  <a:pt x="4851728" y="5048162"/>
                </a:lnTo>
                <a:lnTo>
                  <a:pt x="4848206" y="5050179"/>
                </a:lnTo>
                <a:lnTo>
                  <a:pt x="4846690" y="5051702"/>
                </a:lnTo>
                <a:lnTo>
                  <a:pt x="4846178" y="5053205"/>
                </a:lnTo>
                <a:lnTo>
                  <a:pt x="4846178" y="5057753"/>
                </a:lnTo>
                <a:lnTo>
                  <a:pt x="4837597" y="5062302"/>
                </a:lnTo>
                <a:lnTo>
                  <a:pt x="4831535" y="5067344"/>
                </a:lnTo>
                <a:lnTo>
                  <a:pt x="4827992" y="5069875"/>
                </a:lnTo>
                <a:lnTo>
                  <a:pt x="4819922" y="5071378"/>
                </a:lnTo>
                <a:lnTo>
                  <a:pt x="4815376" y="5073395"/>
                </a:lnTo>
                <a:lnTo>
                  <a:pt x="4802740" y="5082985"/>
                </a:lnTo>
                <a:lnTo>
                  <a:pt x="4801224" y="5084508"/>
                </a:lnTo>
                <a:lnTo>
                  <a:pt x="4800221" y="5087019"/>
                </a:lnTo>
                <a:lnTo>
                  <a:pt x="4800221" y="5091568"/>
                </a:lnTo>
                <a:lnTo>
                  <a:pt x="4799709" y="5093091"/>
                </a:lnTo>
                <a:lnTo>
                  <a:pt x="4798705" y="5095108"/>
                </a:lnTo>
                <a:lnTo>
                  <a:pt x="4795674" y="5098133"/>
                </a:lnTo>
                <a:lnTo>
                  <a:pt x="4794158" y="5099656"/>
                </a:lnTo>
                <a:lnTo>
                  <a:pt x="4792131" y="5105707"/>
                </a:lnTo>
                <a:lnTo>
                  <a:pt x="4787093" y="5110749"/>
                </a:lnTo>
                <a:lnTo>
                  <a:pt x="4774457" y="5130939"/>
                </a:lnTo>
                <a:lnTo>
                  <a:pt x="4767903" y="5135488"/>
                </a:lnTo>
                <a:lnTo>
                  <a:pt x="4755267" y="5140036"/>
                </a:lnTo>
                <a:lnTo>
                  <a:pt x="4750229" y="5146087"/>
                </a:lnTo>
                <a:lnTo>
                  <a:pt x="4752748" y="5149112"/>
                </a:lnTo>
                <a:lnTo>
                  <a:pt x="4751744" y="5151644"/>
                </a:lnTo>
                <a:lnTo>
                  <a:pt x="4749717" y="5153661"/>
                </a:lnTo>
                <a:lnTo>
                  <a:pt x="4749717" y="5155163"/>
                </a:lnTo>
                <a:lnTo>
                  <a:pt x="4752236" y="5158189"/>
                </a:lnTo>
                <a:lnTo>
                  <a:pt x="4752748" y="5160720"/>
                </a:lnTo>
                <a:lnTo>
                  <a:pt x="4752236" y="5166771"/>
                </a:lnTo>
                <a:lnTo>
                  <a:pt x="4751232" y="5173336"/>
                </a:lnTo>
                <a:lnTo>
                  <a:pt x="4748201" y="5177370"/>
                </a:lnTo>
                <a:lnTo>
                  <a:pt x="4745170" y="5176876"/>
                </a:lnTo>
                <a:lnTo>
                  <a:pt x="4743654" y="5170826"/>
                </a:lnTo>
                <a:lnTo>
                  <a:pt x="4741136" y="5166771"/>
                </a:lnTo>
                <a:lnTo>
                  <a:pt x="4736077" y="5167286"/>
                </a:lnTo>
                <a:lnTo>
                  <a:pt x="4724977" y="5172842"/>
                </a:lnTo>
                <a:lnTo>
                  <a:pt x="4720430" y="5173336"/>
                </a:lnTo>
                <a:lnTo>
                  <a:pt x="4717399" y="5174345"/>
                </a:lnTo>
                <a:lnTo>
                  <a:pt x="4714368" y="5176876"/>
                </a:lnTo>
                <a:lnTo>
                  <a:pt x="4712852" y="5179902"/>
                </a:lnTo>
                <a:lnTo>
                  <a:pt x="4711828" y="5185953"/>
                </a:lnTo>
                <a:lnTo>
                  <a:pt x="4709821" y="5188484"/>
                </a:lnTo>
                <a:lnTo>
                  <a:pt x="4714860" y="5195049"/>
                </a:lnTo>
                <a:lnTo>
                  <a:pt x="4715372" y="5198075"/>
                </a:lnTo>
                <a:lnTo>
                  <a:pt x="4712852" y="5201615"/>
                </a:lnTo>
                <a:lnTo>
                  <a:pt x="4708797" y="5197560"/>
                </a:lnTo>
                <a:lnTo>
                  <a:pt x="4704763" y="5196552"/>
                </a:lnTo>
                <a:lnTo>
                  <a:pt x="4701732" y="5199598"/>
                </a:lnTo>
                <a:lnTo>
                  <a:pt x="4700216" y="5204640"/>
                </a:lnTo>
                <a:lnTo>
                  <a:pt x="4699704" y="5206657"/>
                </a:lnTo>
                <a:lnTo>
                  <a:pt x="4699213" y="5210691"/>
                </a:lnTo>
                <a:lnTo>
                  <a:pt x="4698701" y="5213223"/>
                </a:lnTo>
                <a:lnTo>
                  <a:pt x="4699213" y="5214725"/>
                </a:lnTo>
                <a:lnTo>
                  <a:pt x="4703247" y="5218265"/>
                </a:lnTo>
                <a:lnTo>
                  <a:pt x="4704763" y="5220796"/>
                </a:lnTo>
                <a:lnTo>
                  <a:pt x="4703247" y="5225324"/>
                </a:lnTo>
                <a:lnTo>
                  <a:pt x="4698701" y="5225324"/>
                </a:lnTo>
                <a:lnTo>
                  <a:pt x="4693663" y="5224316"/>
                </a:lnTo>
                <a:lnTo>
                  <a:pt x="4692147" y="5226847"/>
                </a:lnTo>
                <a:lnTo>
                  <a:pt x="4690632" y="5228864"/>
                </a:lnTo>
                <a:lnTo>
                  <a:pt x="4687088" y="5230881"/>
                </a:lnTo>
                <a:lnTo>
                  <a:pt x="4686085" y="5232404"/>
                </a:lnTo>
                <a:lnTo>
                  <a:pt x="4687088" y="5234915"/>
                </a:lnTo>
                <a:lnTo>
                  <a:pt x="4690120" y="5235923"/>
                </a:lnTo>
                <a:lnTo>
                  <a:pt x="4696182" y="5235923"/>
                </a:lnTo>
                <a:lnTo>
                  <a:pt x="4699704" y="5235430"/>
                </a:lnTo>
                <a:lnTo>
                  <a:pt x="4703759" y="5233907"/>
                </a:lnTo>
                <a:lnTo>
                  <a:pt x="4707794" y="5232404"/>
                </a:lnTo>
                <a:lnTo>
                  <a:pt x="4715372" y="5225839"/>
                </a:lnTo>
                <a:lnTo>
                  <a:pt x="4715884" y="5225324"/>
                </a:lnTo>
                <a:lnTo>
                  <a:pt x="4718915" y="5225839"/>
                </a:lnTo>
                <a:lnTo>
                  <a:pt x="4720430" y="5227341"/>
                </a:lnTo>
                <a:lnTo>
                  <a:pt x="4721434" y="5228864"/>
                </a:lnTo>
                <a:lnTo>
                  <a:pt x="4723953" y="5227341"/>
                </a:lnTo>
                <a:lnTo>
                  <a:pt x="4724977" y="5225839"/>
                </a:lnTo>
                <a:lnTo>
                  <a:pt x="4724465" y="5220796"/>
                </a:lnTo>
                <a:lnTo>
                  <a:pt x="4724977" y="5219273"/>
                </a:lnTo>
                <a:lnTo>
                  <a:pt x="4726984" y="5218265"/>
                </a:lnTo>
                <a:lnTo>
                  <a:pt x="4728499" y="5218265"/>
                </a:lnTo>
                <a:lnTo>
                  <a:pt x="4730527" y="5220282"/>
                </a:lnTo>
                <a:lnTo>
                  <a:pt x="4731018" y="5222813"/>
                </a:lnTo>
                <a:lnTo>
                  <a:pt x="4730527" y="5231890"/>
                </a:lnTo>
                <a:lnTo>
                  <a:pt x="4729503" y="5235430"/>
                </a:lnTo>
                <a:lnTo>
                  <a:pt x="4726984" y="5238949"/>
                </a:lnTo>
                <a:lnTo>
                  <a:pt x="4723461" y="5241995"/>
                </a:lnTo>
                <a:lnTo>
                  <a:pt x="4721434" y="5244506"/>
                </a:lnTo>
                <a:lnTo>
                  <a:pt x="4720922" y="5247531"/>
                </a:lnTo>
                <a:lnTo>
                  <a:pt x="4726984" y="5261176"/>
                </a:lnTo>
                <a:lnTo>
                  <a:pt x="4726984" y="5264696"/>
                </a:lnTo>
                <a:lnTo>
                  <a:pt x="4726984" y="5265210"/>
                </a:lnTo>
                <a:lnTo>
                  <a:pt x="4730015" y="5268236"/>
                </a:lnTo>
                <a:lnTo>
                  <a:pt x="4727496" y="5270253"/>
                </a:lnTo>
                <a:lnTo>
                  <a:pt x="4722437" y="5272270"/>
                </a:lnTo>
                <a:lnTo>
                  <a:pt x="4719406" y="5273793"/>
                </a:lnTo>
                <a:lnTo>
                  <a:pt x="4715884" y="5272270"/>
                </a:lnTo>
                <a:lnTo>
                  <a:pt x="4712340" y="5263193"/>
                </a:lnTo>
                <a:lnTo>
                  <a:pt x="4709309" y="5261176"/>
                </a:lnTo>
                <a:lnTo>
                  <a:pt x="4706790" y="5260662"/>
                </a:lnTo>
                <a:lnTo>
                  <a:pt x="4702244" y="5258130"/>
                </a:lnTo>
                <a:lnTo>
                  <a:pt x="4699213" y="5258130"/>
                </a:lnTo>
                <a:lnTo>
                  <a:pt x="4698701" y="5257122"/>
                </a:lnTo>
                <a:lnTo>
                  <a:pt x="4697697" y="5255105"/>
                </a:lnTo>
                <a:lnTo>
                  <a:pt x="4697185" y="5252594"/>
                </a:lnTo>
                <a:lnTo>
                  <a:pt x="4690632" y="5246523"/>
                </a:lnTo>
                <a:lnTo>
                  <a:pt x="4683054" y="5243003"/>
                </a:lnTo>
                <a:lnTo>
                  <a:pt x="4674452" y="5244012"/>
                </a:lnTo>
                <a:lnTo>
                  <a:pt x="4666383" y="5249548"/>
                </a:lnTo>
                <a:lnTo>
                  <a:pt x="4665380" y="5254097"/>
                </a:lnTo>
                <a:lnTo>
                  <a:pt x="4664868" y="5255105"/>
                </a:lnTo>
                <a:lnTo>
                  <a:pt x="4663352" y="5255105"/>
                </a:lnTo>
                <a:lnTo>
                  <a:pt x="4662349" y="5255620"/>
                </a:lnTo>
                <a:lnTo>
                  <a:pt x="4662840" y="5257636"/>
                </a:lnTo>
                <a:lnTo>
                  <a:pt x="4663352" y="5260147"/>
                </a:lnTo>
                <a:lnTo>
                  <a:pt x="4663352" y="5261670"/>
                </a:lnTo>
                <a:lnTo>
                  <a:pt x="4661836" y="5263193"/>
                </a:lnTo>
                <a:lnTo>
                  <a:pt x="4652231" y="5263193"/>
                </a:lnTo>
                <a:lnTo>
                  <a:pt x="4649712" y="5261670"/>
                </a:lnTo>
                <a:lnTo>
                  <a:pt x="4649712" y="5259653"/>
                </a:lnTo>
                <a:lnTo>
                  <a:pt x="4649712" y="5256628"/>
                </a:lnTo>
                <a:lnTo>
                  <a:pt x="4649712" y="5254097"/>
                </a:lnTo>
                <a:lnTo>
                  <a:pt x="4646169" y="5248046"/>
                </a:lnTo>
                <a:lnTo>
                  <a:pt x="4627491" y="5230387"/>
                </a:lnTo>
                <a:lnTo>
                  <a:pt x="4619402" y="5221290"/>
                </a:lnTo>
                <a:lnTo>
                  <a:pt x="4615879" y="5217256"/>
                </a:lnTo>
                <a:lnTo>
                  <a:pt x="4610309" y="5213716"/>
                </a:lnTo>
                <a:lnTo>
                  <a:pt x="4600724" y="5210197"/>
                </a:lnTo>
                <a:lnTo>
                  <a:pt x="4598696" y="5208674"/>
                </a:lnTo>
                <a:lnTo>
                  <a:pt x="4596177" y="5208160"/>
                </a:lnTo>
                <a:lnTo>
                  <a:pt x="4590115" y="5208674"/>
                </a:lnTo>
                <a:lnTo>
                  <a:pt x="4587596" y="5208160"/>
                </a:lnTo>
                <a:lnTo>
                  <a:pt x="4592634" y="5201100"/>
                </a:lnTo>
                <a:lnTo>
                  <a:pt x="4591631" y="5198569"/>
                </a:lnTo>
                <a:lnTo>
                  <a:pt x="4588088" y="5195049"/>
                </a:lnTo>
                <a:lnTo>
                  <a:pt x="4581022" y="5188978"/>
                </a:lnTo>
                <a:lnTo>
                  <a:pt x="4573956" y="5184944"/>
                </a:lnTo>
                <a:lnTo>
                  <a:pt x="4569410" y="5183442"/>
                </a:lnTo>
                <a:lnTo>
                  <a:pt x="4565867" y="5183936"/>
                </a:lnTo>
                <a:lnTo>
                  <a:pt x="4562344" y="5185459"/>
                </a:lnTo>
                <a:lnTo>
                  <a:pt x="4558289" y="5185953"/>
                </a:lnTo>
                <a:lnTo>
                  <a:pt x="4554255" y="5186961"/>
                </a:lnTo>
                <a:lnTo>
                  <a:pt x="4550732" y="5190007"/>
                </a:lnTo>
                <a:lnTo>
                  <a:pt x="4547189" y="5191510"/>
                </a:lnTo>
                <a:lnTo>
                  <a:pt x="4544158" y="5189493"/>
                </a:lnTo>
                <a:lnTo>
                  <a:pt x="4544670" y="5185953"/>
                </a:lnTo>
                <a:lnTo>
                  <a:pt x="4551224" y="5178893"/>
                </a:lnTo>
                <a:lnTo>
                  <a:pt x="4552739" y="5174859"/>
                </a:lnTo>
                <a:lnTo>
                  <a:pt x="4553743" y="5170311"/>
                </a:lnTo>
                <a:lnTo>
                  <a:pt x="4555770" y="5167780"/>
                </a:lnTo>
                <a:lnTo>
                  <a:pt x="4558801" y="5166277"/>
                </a:lnTo>
                <a:lnTo>
                  <a:pt x="4561320" y="5163252"/>
                </a:lnTo>
                <a:lnTo>
                  <a:pt x="4561832" y="5161235"/>
                </a:lnTo>
                <a:lnTo>
                  <a:pt x="4562344" y="5158703"/>
                </a:lnTo>
                <a:lnTo>
                  <a:pt x="4563348" y="5157180"/>
                </a:lnTo>
                <a:lnTo>
                  <a:pt x="4565375" y="5155678"/>
                </a:lnTo>
                <a:lnTo>
                  <a:pt x="4567382" y="5157180"/>
                </a:lnTo>
                <a:lnTo>
                  <a:pt x="4567382" y="5159218"/>
                </a:lnTo>
                <a:lnTo>
                  <a:pt x="4565375" y="5163746"/>
                </a:lnTo>
                <a:lnTo>
                  <a:pt x="4565867" y="5168294"/>
                </a:lnTo>
                <a:lnTo>
                  <a:pt x="4568406" y="5170826"/>
                </a:lnTo>
                <a:lnTo>
                  <a:pt x="4571929" y="5172328"/>
                </a:lnTo>
                <a:lnTo>
                  <a:pt x="4586572" y="5174859"/>
                </a:lnTo>
                <a:lnTo>
                  <a:pt x="4589603" y="5175868"/>
                </a:lnTo>
                <a:lnTo>
                  <a:pt x="4586081" y="5177885"/>
                </a:lnTo>
                <a:lnTo>
                  <a:pt x="4584053" y="5180416"/>
                </a:lnTo>
                <a:lnTo>
                  <a:pt x="4585057" y="5182927"/>
                </a:lnTo>
                <a:lnTo>
                  <a:pt x="4587596" y="5185953"/>
                </a:lnTo>
                <a:lnTo>
                  <a:pt x="4593658" y="5187970"/>
                </a:lnTo>
                <a:lnTo>
                  <a:pt x="4594662" y="5188978"/>
                </a:lnTo>
                <a:lnTo>
                  <a:pt x="4591631" y="5191510"/>
                </a:lnTo>
                <a:lnTo>
                  <a:pt x="4594150" y="5193526"/>
                </a:lnTo>
                <a:lnTo>
                  <a:pt x="4598696" y="5196058"/>
                </a:lnTo>
                <a:lnTo>
                  <a:pt x="4602752" y="5198569"/>
                </a:lnTo>
                <a:lnTo>
                  <a:pt x="4605270" y="5199598"/>
                </a:lnTo>
                <a:lnTo>
                  <a:pt x="4607298" y="5199083"/>
                </a:lnTo>
                <a:lnTo>
                  <a:pt x="4611824" y="5197560"/>
                </a:lnTo>
                <a:lnTo>
                  <a:pt x="4624460" y="5195543"/>
                </a:lnTo>
                <a:lnTo>
                  <a:pt x="4625464" y="5193033"/>
                </a:lnTo>
                <a:lnTo>
                  <a:pt x="4620917" y="5192024"/>
                </a:lnTo>
                <a:lnTo>
                  <a:pt x="4611824" y="5191016"/>
                </a:lnTo>
                <a:lnTo>
                  <a:pt x="4611824" y="5188484"/>
                </a:lnTo>
                <a:lnTo>
                  <a:pt x="4612848" y="5183936"/>
                </a:lnTo>
                <a:lnTo>
                  <a:pt x="4612848" y="5182433"/>
                </a:lnTo>
                <a:lnTo>
                  <a:pt x="4612336" y="5179408"/>
                </a:lnTo>
                <a:lnTo>
                  <a:pt x="4609817" y="5179902"/>
                </a:lnTo>
                <a:lnTo>
                  <a:pt x="4608302" y="5181919"/>
                </a:lnTo>
                <a:lnTo>
                  <a:pt x="4607298" y="5182927"/>
                </a:lnTo>
                <a:lnTo>
                  <a:pt x="4605782" y="5184944"/>
                </a:lnTo>
                <a:lnTo>
                  <a:pt x="4605782" y="5185953"/>
                </a:lnTo>
                <a:lnTo>
                  <a:pt x="4605270" y="5186467"/>
                </a:lnTo>
                <a:lnTo>
                  <a:pt x="4603243" y="5185953"/>
                </a:lnTo>
                <a:lnTo>
                  <a:pt x="4602240" y="5183936"/>
                </a:lnTo>
                <a:lnTo>
                  <a:pt x="4600724" y="5182433"/>
                </a:lnTo>
                <a:lnTo>
                  <a:pt x="4600724" y="5179902"/>
                </a:lnTo>
                <a:lnTo>
                  <a:pt x="4600212" y="5177885"/>
                </a:lnTo>
                <a:lnTo>
                  <a:pt x="4600212" y="5176876"/>
                </a:lnTo>
                <a:lnTo>
                  <a:pt x="4599720" y="5174859"/>
                </a:lnTo>
                <a:lnTo>
                  <a:pt x="4599720" y="5172842"/>
                </a:lnTo>
                <a:lnTo>
                  <a:pt x="4602752" y="5170826"/>
                </a:lnTo>
                <a:lnTo>
                  <a:pt x="4603243" y="5169303"/>
                </a:lnTo>
                <a:lnTo>
                  <a:pt x="4603243" y="5166771"/>
                </a:lnTo>
                <a:lnTo>
                  <a:pt x="4603243" y="5164260"/>
                </a:lnTo>
                <a:lnTo>
                  <a:pt x="4602240" y="5160226"/>
                </a:lnTo>
                <a:lnTo>
                  <a:pt x="4597181" y="5154155"/>
                </a:lnTo>
                <a:lnTo>
                  <a:pt x="4596177" y="5151129"/>
                </a:lnTo>
                <a:lnTo>
                  <a:pt x="4593146" y="5123880"/>
                </a:lnTo>
                <a:lnTo>
                  <a:pt x="4589603" y="5113281"/>
                </a:lnTo>
                <a:lnTo>
                  <a:pt x="4584053" y="5104699"/>
                </a:lnTo>
                <a:lnTo>
                  <a:pt x="4576988" y="5104184"/>
                </a:lnTo>
                <a:lnTo>
                  <a:pt x="4572441" y="5100665"/>
                </a:lnTo>
                <a:lnTo>
                  <a:pt x="4570925" y="5098133"/>
                </a:lnTo>
                <a:lnTo>
                  <a:pt x="4569410" y="5095602"/>
                </a:lnTo>
                <a:lnTo>
                  <a:pt x="4572953" y="5095602"/>
                </a:lnTo>
                <a:lnTo>
                  <a:pt x="4576988" y="5093585"/>
                </a:lnTo>
                <a:lnTo>
                  <a:pt x="4577991" y="5091568"/>
                </a:lnTo>
                <a:lnTo>
                  <a:pt x="4576988" y="5089057"/>
                </a:lnTo>
                <a:lnTo>
                  <a:pt x="4577991" y="5086525"/>
                </a:lnTo>
                <a:lnTo>
                  <a:pt x="4577500" y="5084508"/>
                </a:lnTo>
                <a:lnTo>
                  <a:pt x="4576988" y="5082985"/>
                </a:lnTo>
                <a:lnTo>
                  <a:pt x="4576988" y="5080475"/>
                </a:lnTo>
                <a:lnTo>
                  <a:pt x="4576988" y="5071378"/>
                </a:lnTo>
                <a:lnTo>
                  <a:pt x="4575472" y="5067344"/>
                </a:lnTo>
                <a:lnTo>
                  <a:pt x="4572441" y="5063804"/>
                </a:lnTo>
                <a:lnTo>
                  <a:pt x="4567382" y="5058268"/>
                </a:lnTo>
                <a:lnTo>
                  <a:pt x="4561320" y="5046145"/>
                </a:lnTo>
                <a:lnTo>
                  <a:pt x="4558801" y="5043614"/>
                </a:lnTo>
                <a:lnTo>
                  <a:pt x="4553743" y="5043120"/>
                </a:lnTo>
                <a:lnTo>
                  <a:pt x="4550732" y="5040588"/>
                </a:lnTo>
                <a:lnTo>
                  <a:pt x="4535065" y="5025955"/>
                </a:lnTo>
                <a:lnTo>
                  <a:pt x="4522940" y="5015850"/>
                </a:lnTo>
                <a:lnTo>
                  <a:pt x="4511328" y="5008791"/>
                </a:lnTo>
                <a:lnTo>
                  <a:pt x="4509301" y="5007288"/>
                </a:lnTo>
                <a:lnTo>
                  <a:pt x="4504263" y="5004242"/>
                </a:lnTo>
                <a:lnTo>
                  <a:pt x="4503239" y="5002225"/>
                </a:lnTo>
                <a:lnTo>
                  <a:pt x="4499716" y="4997183"/>
                </a:lnTo>
                <a:lnTo>
                  <a:pt x="4497688" y="4996175"/>
                </a:lnTo>
                <a:lnTo>
                  <a:pt x="4491626" y="4993643"/>
                </a:lnTo>
                <a:lnTo>
                  <a:pt x="4489619" y="4992635"/>
                </a:lnTo>
                <a:lnTo>
                  <a:pt x="4492650" y="4990618"/>
                </a:lnTo>
                <a:lnTo>
                  <a:pt x="4491135" y="4986584"/>
                </a:lnTo>
                <a:lnTo>
                  <a:pt x="4492650" y="4982550"/>
                </a:lnTo>
                <a:lnTo>
                  <a:pt x="4494146" y="4978516"/>
                </a:lnTo>
                <a:lnTo>
                  <a:pt x="4495170" y="4974461"/>
                </a:lnTo>
                <a:lnTo>
                  <a:pt x="4494658" y="4965385"/>
                </a:lnTo>
                <a:lnTo>
                  <a:pt x="4493654" y="4961351"/>
                </a:lnTo>
                <a:lnTo>
                  <a:pt x="4492650" y="4956803"/>
                </a:lnTo>
                <a:lnTo>
                  <a:pt x="4486588" y="4943672"/>
                </a:lnTo>
                <a:lnTo>
                  <a:pt x="4484049" y="4935604"/>
                </a:lnTo>
                <a:lnTo>
                  <a:pt x="4481018" y="4931571"/>
                </a:lnTo>
                <a:lnTo>
                  <a:pt x="4474464" y="4926528"/>
                </a:lnTo>
                <a:lnTo>
                  <a:pt x="4466886" y="4918954"/>
                </a:lnTo>
                <a:lnTo>
                  <a:pt x="4464859" y="4917946"/>
                </a:lnTo>
                <a:lnTo>
                  <a:pt x="4459821" y="4915414"/>
                </a:lnTo>
                <a:lnTo>
                  <a:pt x="4457793" y="4914406"/>
                </a:lnTo>
                <a:lnTo>
                  <a:pt x="4456278" y="4910866"/>
                </a:lnTo>
                <a:lnTo>
                  <a:pt x="4459309" y="4909857"/>
                </a:lnTo>
                <a:lnTo>
                  <a:pt x="4463855" y="4909857"/>
                </a:lnTo>
                <a:lnTo>
                  <a:pt x="4466886" y="4909364"/>
                </a:lnTo>
                <a:lnTo>
                  <a:pt x="4466374" y="4906832"/>
                </a:lnTo>
                <a:lnTo>
                  <a:pt x="4464859" y="4902798"/>
                </a:lnTo>
                <a:lnTo>
                  <a:pt x="4462340" y="4898764"/>
                </a:lnTo>
                <a:lnTo>
                  <a:pt x="4459309" y="4896747"/>
                </a:lnTo>
                <a:lnTo>
                  <a:pt x="4455274" y="4896233"/>
                </a:lnTo>
                <a:lnTo>
                  <a:pt x="4441634" y="4892693"/>
                </a:lnTo>
                <a:lnTo>
                  <a:pt x="4436576" y="4893207"/>
                </a:lnTo>
                <a:lnTo>
                  <a:pt x="4434569" y="4896233"/>
                </a:lnTo>
                <a:lnTo>
                  <a:pt x="4435060" y="4899258"/>
                </a:lnTo>
                <a:lnTo>
                  <a:pt x="4438604" y="4901275"/>
                </a:lnTo>
                <a:lnTo>
                  <a:pt x="4444154" y="4900267"/>
                </a:lnTo>
                <a:lnTo>
                  <a:pt x="4446673" y="4901275"/>
                </a:lnTo>
                <a:lnTo>
                  <a:pt x="4447697" y="4902798"/>
                </a:lnTo>
                <a:lnTo>
                  <a:pt x="4448188" y="4905330"/>
                </a:lnTo>
                <a:lnTo>
                  <a:pt x="4449704" y="4906338"/>
                </a:lnTo>
                <a:lnTo>
                  <a:pt x="4451219" y="4907841"/>
                </a:lnTo>
                <a:lnTo>
                  <a:pt x="4453247" y="4909364"/>
                </a:lnTo>
                <a:lnTo>
                  <a:pt x="4451219" y="4909364"/>
                </a:lnTo>
                <a:lnTo>
                  <a:pt x="4449704" y="4910866"/>
                </a:lnTo>
                <a:lnTo>
                  <a:pt x="4447697" y="4911874"/>
                </a:lnTo>
                <a:lnTo>
                  <a:pt x="4446181" y="4913891"/>
                </a:lnTo>
                <a:lnTo>
                  <a:pt x="4441122" y="4906338"/>
                </a:lnTo>
                <a:lnTo>
                  <a:pt x="4438092" y="4904815"/>
                </a:lnTo>
                <a:lnTo>
                  <a:pt x="4428507" y="4902798"/>
                </a:lnTo>
                <a:lnTo>
                  <a:pt x="4415358" y="4895739"/>
                </a:lnTo>
                <a:lnTo>
                  <a:pt x="4408805" y="4894216"/>
                </a:lnTo>
                <a:lnTo>
                  <a:pt x="4404258" y="4896233"/>
                </a:lnTo>
                <a:lnTo>
                  <a:pt x="4400224" y="4898764"/>
                </a:lnTo>
                <a:lnTo>
                  <a:pt x="4394653" y="4899258"/>
                </a:lnTo>
                <a:lnTo>
                  <a:pt x="4394653" y="4898250"/>
                </a:lnTo>
                <a:lnTo>
                  <a:pt x="4393138" y="4896233"/>
                </a:lnTo>
                <a:lnTo>
                  <a:pt x="4391131" y="4894216"/>
                </a:lnTo>
                <a:lnTo>
                  <a:pt x="4390107" y="4896233"/>
                </a:lnTo>
                <a:lnTo>
                  <a:pt x="4390107" y="4899258"/>
                </a:lnTo>
                <a:lnTo>
                  <a:pt x="4389103" y="4901790"/>
                </a:lnTo>
                <a:lnTo>
                  <a:pt x="4388100" y="4903292"/>
                </a:lnTo>
                <a:lnTo>
                  <a:pt x="4385560" y="4905330"/>
                </a:lnTo>
                <a:lnTo>
                  <a:pt x="4374972" y="4896233"/>
                </a:lnTo>
                <a:lnTo>
                  <a:pt x="4372944" y="4893207"/>
                </a:lnTo>
                <a:lnTo>
                  <a:pt x="4372432" y="4889174"/>
                </a:lnTo>
                <a:lnTo>
                  <a:pt x="4371941" y="4884625"/>
                </a:lnTo>
                <a:lnTo>
                  <a:pt x="4366882" y="4875034"/>
                </a:lnTo>
                <a:lnTo>
                  <a:pt x="4365367" y="4872503"/>
                </a:lnTo>
                <a:lnTo>
                  <a:pt x="4362848" y="4871494"/>
                </a:lnTo>
                <a:lnTo>
                  <a:pt x="4358792" y="4871494"/>
                </a:lnTo>
                <a:lnTo>
                  <a:pt x="4352730" y="4872009"/>
                </a:lnTo>
                <a:lnTo>
                  <a:pt x="4350211" y="4871494"/>
                </a:lnTo>
                <a:lnTo>
                  <a:pt x="4347692" y="4868469"/>
                </a:lnTo>
                <a:lnTo>
                  <a:pt x="4351215" y="4866452"/>
                </a:lnTo>
                <a:lnTo>
                  <a:pt x="4357789" y="4865444"/>
                </a:lnTo>
                <a:lnTo>
                  <a:pt x="4360308" y="4862912"/>
                </a:lnTo>
                <a:lnTo>
                  <a:pt x="4360820" y="4859393"/>
                </a:lnTo>
                <a:lnTo>
                  <a:pt x="4359304" y="4855359"/>
                </a:lnTo>
                <a:lnTo>
                  <a:pt x="4356786" y="4852313"/>
                </a:lnTo>
                <a:lnTo>
                  <a:pt x="4353242" y="4850296"/>
                </a:lnTo>
                <a:lnTo>
                  <a:pt x="4351215" y="4850296"/>
                </a:lnTo>
                <a:lnTo>
                  <a:pt x="4349699" y="4851819"/>
                </a:lnTo>
                <a:lnTo>
                  <a:pt x="4348184" y="4852827"/>
                </a:lnTo>
                <a:lnTo>
                  <a:pt x="4347692" y="4853321"/>
                </a:lnTo>
                <a:lnTo>
                  <a:pt x="4345665" y="4852827"/>
                </a:lnTo>
                <a:lnTo>
                  <a:pt x="4342142" y="4850296"/>
                </a:lnTo>
                <a:lnTo>
                  <a:pt x="4334565" y="4849802"/>
                </a:lnTo>
                <a:lnTo>
                  <a:pt x="4331534" y="4848793"/>
                </a:lnTo>
                <a:lnTo>
                  <a:pt x="4329506" y="4845253"/>
                </a:lnTo>
                <a:lnTo>
                  <a:pt x="4331534" y="4843751"/>
                </a:lnTo>
                <a:lnTo>
                  <a:pt x="4334053" y="4840705"/>
                </a:lnTo>
                <a:lnTo>
                  <a:pt x="4335056" y="4839203"/>
                </a:lnTo>
                <a:lnTo>
                  <a:pt x="4341118" y="4836177"/>
                </a:lnTo>
                <a:lnTo>
                  <a:pt x="4343146" y="4834160"/>
                </a:lnTo>
                <a:lnTo>
                  <a:pt x="4344661" y="4829612"/>
                </a:lnTo>
                <a:lnTo>
                  <a:pt x="4343146" y="4823561"/>
                </a:lnTo>
                <a:lnTo>
                  <a:pt x="4340115" y="4818004"/>
                </a:lnTo>
                <a:lnTo>
                  <a:pt x="4331534" y="4808413"/>
                </a:lnTo>
                <a:lnTo>
                  <a:pt x="4331022" y="4806890"/>
                </a:lnTo>
                <a:lnTo>
                  <a:pt x="4332537" y="4804873"/>
                </a:lnTo>
                <a:lnTo>
                  <a:pt x="4335056" y="4803865"/>
                </a:lnTo>
                <a:lnTo>
                  <a:pt x="4341630" y="4805388"/>
                </a:lnTo>
                <a:lnTo>
                  <a:pt x="4357277" y="4805882"/>
                </a:lnTo>
                <a:lnTo>
                  <a:pt x="4362336" y="4806890"/>
                </a:lnTo>
                <a:lnTo>
                  <a:pt x="4359304" y="4809916"/>
                </a:lnTo>
                <a:lnTo>
                  <a:pt x="4358792" y="4811933"/>
                </a:lnTo>
                <a:lnTo>
                  <a:pt x="4357789" y="4814464"/>
                </a:lnTo>
                <a:lnTo>
                  <a:pt x="4357277" y="4815987"/>
                </a:lnTo>
                <a:lnTo>
                  <a:pt x="4357277" y="4818498"/>
                </a:lnTo>
                <a:lnTo>
                  <a:pt x="4357789" y="4821524"/>
                </a:lnTo>
                <a:lnTo>
                  <a:pt x="4358792" y="4822038"/>
                </a:lnTo>
                <a:lnTo>
                  <a:pt x="4361824" y="4823561"/>
                </a:lnTo>
                <a:lnTo>
                  <a:pt x="4362848" y="4823561"/>
                </a:lnTo>
                <a:lnTo>
                  <a:pt x="4363851" y="4818004"/>
                </a:lnTo>
                <a:lnTo>
                  <a:pt x="4365367" y="4815473"/>
                </a:lnTo>
                <a:lnTo>
                  <a:pt x="4367394" y="4812447"/>
                </a:lnTo>
                <a:lnTo>
                  <a:pt x="4371941" y="4809916"/>
                </a:lnTo>
                <a:lnTo>
                  <a:pt x="4372944" y="4808413"/>
                </a:lnTo>
                <a:lnTo>
                  <a:pt x="4374460" y="4806396"/>
                </a:lnTo>
                <a:lnTo>
                  <a:pt x="4375463" y="4802342"/>
                </a:lnTo>
                <a:lnTo>
                  <a:pt x="4378494" y="4797300"/>
                </a:lnTo>
                <a:lnTo>
                  <a:pt x="4378494" y="4793780"/>
                </a:lnTo>
                <a:lnTo>
                  <a:pt x="4373456" y="4778633"/>
                </a:lnTo>
                <a:lnTo>
                  <a:pt x="4369401" y="4772067"/>
                </a:lnTo>
                <a:lnTo>
                  <a:pt x="4364363" y="4765502"/>
                </a:lnTo>
                <a:lnTo>
                  <a:pt x="4357277" y="4759945"/>
                </a:lnTo>
                <a:lnTo>
                  <a:pt x="4347692" y="4752392"/>
                </a:lnTo>
                <a:lnTo>
                  <a:pt x="4344149" y="4750869"/>
                </a:lnTo>
                <a:lnTo>
                  <a:pt x="4341630" y="4750869"/>
                </a:lnTo>
                <a:lnTo>
                  <a:pt x="4340115" y="4751877"/>
                </a:lnTo>
                <a:lnTo>
                  <a:pt x="4338087" y="4752886"/>
                </a:lnTo>
                <a:lnTo>
                  <a:pt x="4336080" y="4754903"/>
                </a:lnTo>
                <a:lnTo>
                  <a:pt x="4334565" y="4754903"/>
                </a:lnTo>
                <a:lnTo>
                  <a:pt x="4330018" y="4752886"/>
                </a:lnTo>
                <a:lnTo>
                  <a:pt x="4328502" y="4752392"/>
                </a:lnTo>
                <a:lnTo>
                  <a:pt x="4324447" y="4753894"/>
                </a:lnTo>
                <a:lnTo>
                  <a:pt x="4321416" y="4756920"/>
                </a:lnTo>
                <a:lnTo>
                  <a:pt x="4318897" y="4760459"/>
                </a:lnTo>
                <a:lnTo>
                  <a:pt x="4316378" y="4761962"/>
                </a:lnTo>
                <a:lnTo>
                  <a:pt x="4310828" y="4761468"/>
                </a:lnTo>
                <a:lnTo>
                  <a:pt x="4307797" y="4760459"/>
                </a:lnTo>
                <a:lnTo>
                  <a:pt x="4304254" y="4761468"/>
                </a:lnTo>
                <a:lnTo>
                  <a:pt x="4300219" y="4765008"/>
                </a:lnTo>
                <a:lnTo>
                  <a:pt x="4298704" y="4766510"/>
                </a:lnTo>
                <a:lnTo>
                  <a:pt x="4298192" y="4768527"/>
                </a:lnTo>
                <a:lnTo>
                  <a:pt x="4297188" y="4769536"/>
                </a:lnTo>
                <a:lnTo>
                  <a:pt x="4294649" y="4770544"/>
                </a:lnTo>
                <a:lnTo>
                  <a:pt x="4291618" y="4771059"/>
                </a:lnTo>
                <a:lnTo>
                  <a:pt x="4289611" y="4770544"/>
                </a:lnTo>
                <a:lnTo>
                  <a:pt x="4288095" y="4769042"/>
                </a:lnTo>
                <a:lnTo>
                  <a:pt x="4287583" y="4766510"/>
                </a:lnTo>
                <a:lnTo>
                  <a:pt x="4288095" y="4766016"/>
                </a:lnTo>
                <a:lnTo>
                  <a:pt x="4289099" y="4763485"/>
                </a:lnTo>
                <a:lnTo>
                  <a:pt x="4289611" y="4762476"/>
                </a:lnTo>
                <a:lnTo>
                  <a:pt x="4289611" y="4761962"/>
                </a:lnTo>
                <a:lnTo>
                  <a:pt x="4289099" y="4759451"/>
                </a:lnTo>
                <a:lnTo>
                  <a:pt x="4288587" y="4758443"/>
                </a:lnTo>
                <a:lnTo>
                  <a:pt x="4288587" y="4752392"/>
                </a:lnTo>
                <a:lnTo>
                  <a:pt x="4288587" y="4750869"/>
                </a:lnTo>
                <a:lnTo>
                  <a:pt x="4290614" y="4746835"/>
                </a:lnTo>
                <a:lnTo>
                  <a:pt x="4293645" y="4742801"/>
                </a:lnTo>
                <a:lnTo>
                  <a:pt x="4296676" y="4740269"/>
                </a:lnTo>
                <a:lnTo>
                  <a:pt x="4297680" y="4743295"/>
                </a:lnTo>
                <a:lnTo>
                  <a:pt x="4299707" y="4744818"/>
                </a:lnTo>
                <a:lnTo>
                  <a:pt x="4303250" y="4744303"/>
                </a:lnTo>
                <a:lnTo>
                  <a:pt x="4306773" y="4741772"/>
                </a:lnTo>
                <a:lnTo>
                  <a:pt x="4307285" y="4738252"/>
                </a:lnTo>
                <a:lnTo>
                  <a:pt x="4304766" y="4735227"/>
                </a:lnTo>
                <a:lnTo>
                  <a:pt x="4298704" y="4728662"/>
                </a:lnTo>
                <a:lnTo>
                  <a:pt x="4297680" y="4725122"/>
                </a:lnTo>
                <a:lnTo>
                  <a:pt x="4295673" y="4722611"/>
                </a:lnTo>
                <a:lnTo>
                  <a:pt x="4286068" y="4714523"/>
                </a:lnTo>
                <a:lnTo>
                  <a:pt x="4283037" y="4709480"/>
                </a:lnTo>
                <a:lnTo>
                  <a:pt x="4282033" y="4708966"/>
                </a:lnTo>
                <a:lnTo>
                  <a:pt x="4279002" y="4708966"/>
                </a:lnTo>
                <a:lnTo>
                  <a:pt x="4276974" y="4710489"/>
                </a:lnTo>
                <a:lnTo>
                  <a:pt x="4275459" y="4712506"/>
                </a:lnTo>
                <a:lnTo>
                  <a:pt x="4273943" y="4713020"/>
                </a:lnTo>
                <a:lnTo>
                  <a:pt x="4271936" y="4712506"/>
                </a:lnTo>
                <a:lnTo>
                  <a:pt x="4269909" y="4711497"/>
                </a:lnTo>
                <a:lnTo>
                  <a:pt x="4269397" y="4709480"/>
                </a:lnTo>
                <a:lnTo>
                  <a:pt x="4269397" y="4703429"/>
                </a:lnTo>
                <a:lnTo>
                  <a:pt x="4268905" y="4702915"/>
                </a:lnTo>
                <a:lnTo>
                  <a:pt x="4266878" y="4702915"/>
                </a:lnTo>
                <a:lnTo>
                  <a:pt x="4263335" y="4700898"/>
                </a:lnTo>
                <a:lnTo>
                  <a:pt x="4258297" y="4699889"/>
                </a:lnTo>
                <a:lnTo>
                  <a:pt x="4256781" y="4698881"/>
                </a:lnTo>
                <a:lnTo>
                  <a:pt x="4254754" y="4697358"/>
                </a:lnTo>
                <a:lnTo>
                  <a:pt x="4254262" y="4697358"/>
                </a:lnTo>
                <a:lnTo>
                  <a:pt x="4254754" y="4696349"/>
                </a:lnTo>
                <a:lnTo>
                  <a:pt x="4255266" y="4693839"/>
                </a:lnTo>
                <a:lnTo>
                  <a:pt x="4254262" y="4691822"/>
                </a:lnTo>
                <a:lnTo>
                  <a:pt x="4253238" y="4691307"/>
                </a:lnTo>
                <a:lnTo>
                  <a:pt x="4250719" y="4690793"/>
                </a:lnTo>
                <a:lnTo>
                  <a:pt x="4248692" y="4689784"/>
                </a:lnTo>
                <a:lnTo>
                  <a:pt x="4248200" y="4687767"/>
                </a:lnTo>
                <a:lnTo>
                  <a:pt x="4249716" y="4686759"/>
                </a:lnTo>
                <a:lnTo>
                  <a:pt x="4251723" y="4684742"/>
                </a:lnTo>
                <a:lnTo>
                  <a:pt x="4252235" y="4683733"/>
                </a:lnTo>
                <a:lnTo>
                  <a:pt x="4250207" y="4681222"/>
                </a:lnTo>
                <a:lnTo>
                  <a:pt x="4245660" y="4679185"/>
                </a:lnTo>
                <a:lnTo>
                  <a:pt x="4240622" y="4678176"/>
                </a:lnTo>
                <a:lnTo>
                  <a:pt x="4236076" y="4678176"/>
                </a:lnTo>
                <a:lnTo>
                  <a:pt x="4232533" y="4679185"/>
                </a:lnTo>
                <a:lnTo>
                  <a:pt x="4232021" y="4683733"/>
                </a:lnTo>
                <a:lnTo>
                  <a:pt x="4231529" y="4687767"/>
                </a:lnTo>
                <a:lnTo>
                  <a:pt x="4230014" y="4691822"/>
                </a:lnTo>
                <a:lnTo>
                  <a:pt x="4227986" y="4693839"/>
                </a:lnTo>
                <a:lnTo>
                  <a:pt x="4225979" y="4693839"/>
                </a:lnTo>
                <a:lnTo>
                  <a:pt x="4216886" y="4689784"/>
                </a:lnTo>
                <a:lnTo>
                  <a:pt x="4214346" y="4688282"/>
                </a:lnTo>
                <a:lnTo>
                  <a:pt x="4213343" y="4687273"/>
                </a:lnTo>
                <a:lnTo>
                  <a:pt x="4212339" y="4681716"/>
                </a:lnTo>
                <a:lnTo>
                  <a:pt x="4210312" y="4681222"/>
                </a:lnTo>
                <a:lnTo>
                  <a:pt x="4204762" y="4684742"/>
                </a:lnTo>
                <a:lnTo>
                  <a:pt x="4202222" y="4685256"/>
                </a:lnTo>
                <a:lnTo>
                  <a:pt x="4200707" y="4685256"/>
                </a:lnTo>
                <a:lnTo>
                  <a:pt x="4198188" y="4685750"/>
                </a:lnTo>
                <a:lnTo>
                  <a:pt x="4197696" y="4688282"/>
                </a:lnTo>
                <a:lnTo>
                  <a:pt x="4198188" y="4690793"/>
                </a:lnTo>
                <a:lnTo>
                  <a:pt x="4200215" y="4691307"/>
                </a:lnTo>
                <a:lnTo>
                  <a:pt x="4204762" y="4691822"/>
                </a:lnTo>
                <a:lnTo>
                  <a:pt x="4209800" y="4693839"/>
                </a:lnTo>
                <a:lnTo>
                  <a:pt x="4213343" y="4696864"/>
                </a:lnTo>
                <a:lnTo>
                  <a:pt x="4213855" y="4699375"/>
                </a:lnTo>
                <a:lnTo>
                  <a:pt x="4209800" y="4700383"/>
                </a:lnTo>
                <a:lnTo>
                  <a:pt x="4207793" y="4699889"/>
                </a:lnTo>
                <a:lnTo>
                  <a:pt x="4204762" y="4697872"/>
                </a:lnTo>
                <a:lnTo>
                  <a:pt x="4201731" y="4697358"/>
                </a:lnTo>
                <a:lnTo>
                  <a:pt x="4201219" y="4697872"/>
                </a:lnTo>
                <a:lnTo>
                  <a:pt x="4200215" y="4699889"/>
                </a:lnTo>
                <a:lnTo>
                  <a:pt x="4198700" y="4700898"/>
                </a:lnTo>
                <a:lnTo>
                  <a:pt x="4197184" y="4701906"/>
                </a:lnTo>
                <a:lnTo>
                  <a:pt x="4185572" y="4700383"/>
                </a:lnTo>
                <a:lnTo>
                  <a:pt x="4179510" y="4699375"/>
                </a:lnTo>
                <a:lnTo>
                  <a:pt x="4175455" y="4697358"/>
                </a:lnTo>
                <a:lnTo>
                  <a:pt x="4169905" y="4702421"/>
                </a:lnTo>
                <a:lnTo>
                  <a:pt x="4167898" y="4703429"/>
                </a:lnTo>
                <a:lnTo>
                  <a:pt x="4166382" y="4702915"/>
                </a:lnTo>
                <a:lnTo>
                  <a:pt x="4162839" y="4699889"/>
                </a:lnTo>
                <a:lnTo>
                  <a:pt x="4158292" y="4698881"/>
                </a:lnTo>
                <a:lnTo>
                  <a:pt x="4154258" y="4696864"/>
                </a:lnTo>
                <a:lnTo>
                  <a:pt x="4151718" y="4696349"/>
                </a:lnTo>
                <a:lnTo>
                  <a:pt x="4150203" y="4696864"/>
                </a:lnTo>
                <a:lnTo>
                  <a:pt x="4145656" y="4698881"/>
                </a:lnTo>
                <a:lnTo>
                  <a:pt x="4144653" y="4698881"/>
                </a:lnTo>
                <a:lnTo>
                  <a:pt x="4142625" y="4698881"/>
                </a:lnTo>
                <a:lnTo>
                  <a:pt x="4142625" y="4697872"/>
                </a:lnTo>
                <a:lnTo>
                  <a:pt x="4142134" y="4696864"/>
                </a:lnTo>
                <a:lnTo>
                  <a:pt x="4140618" y="4694332"/>
                </a:lnTo>
                <a:lnTo>
                  <a:pt x="4123947" y="4680708"/>
                </a:lnTo>
                <a:lnTo>
                  <a:pt x="4119913" y="4678176"/>
                </a:lnTo>
                <a:lnTo>
                  <a:pt x="4114854" y="4678176"/>
                </a:lnTo>
                <a:lnTo>
                  <a:pt x="4113338" y="4678691"/>
                </a:lnTo>
                <a:lnTo>
                  <a:pt x="4111823" y="4680708"/>
                </a:lnTo>
                <a:lnTo>
                  <a:pt x="4110307" y="4681222"/>
                </a:lnTo>
                <a:lnTo>
                  <a:pt x="4107788" y="4680708"/>
                </a:lnTo>
                <a:lnTo>
                  <a:pt x="4107276" y="4679185"/>
                </a:lnTo>
                <a:lnTo>
                  <a:pt x="4106785" y="4676159"/>
                </a:lnTo>
                <a:lnTo>
                  <a:pt x="4105761" y="4673134"/>
                </a:lnTo>
                <a:lnTo>
                  <a:pt x="4103242" y="4672125"/>
                </a:lnTo>
                <a:lnTo>
                  <a:pt x="4099207" y="4671117"/>
                </a:lnTo>
                <a:lnTo>
                  <a:pt x="4085568" y="4662041"/>
                </a:lnTo>
                <a:lnTo>
                  <a:pt x="4080509" y="4656484"/>
                </a:lnTo>
                <a:lnTo>
                  <a:pt x="4070924" y="4649404"/>
                </a:lnTo>
                <a:lnTo>
                  <a:pt x="4066869" y="4648910"/>
                </a:lnTo>
                <a:lnTo>
                  <a:pt x="4061831" y="4647902"/>
                </a:lnTo>
                <a:lnTo>
                  <a:pt x="4052226" y="4648910"/>
                </a:lnTo>
                <a:lnTo>
                  <a:pt x="4042641" y="4647902"/>
                </a:lnTo>
                <a:lnTo>
                  <a:pt x="4028489" y="4644876"/>
                </a:lnTo>
                <a:lnTo>
                  <a:pt x="4023451" y="4644876"/>
                </a:lnTo>
                <a:lnTo>
                  <a:pt x="4013846" y="4646379"/>
                </a:lnTo>
                <a:lnTo>
                  <a:pt x="4008788" y="4647387"/>
                </a:lnTo>
                <a:lnTo>
                  <a:pt x="4005265" y="4649404"/>
                </a:lnTo>
                <a:lnTo>
                  <a:pt x="4002726" y="4650927"/>
                </a:lnTo>
                <a:lnTo>
                  <a:pt x="4000718" y="4655475"/>
                </a:lnTo>
                <a:lnTo>
                  <a:pt x="4001722" y="4657492"/>
                </a:lnTo>
                <a:lnTo>
                  <a:pt x="4004241" y="4660518"/>
                </a:lnTo>
                <a:lnTo>
                  <a:pt x="4007272" y="4663543"/>
                </a:lnTo>
                <a:lnTo>
                  <a:pt x="4004753" y="4665066"/>
                </a:lnTo>
                <a:lnTo>
                  <a:pt x="4002726" y="4664552"/>
                </a:lnTo>
                <a:lnTo>
                  <a:pt x="3998179" y="4662535"/>
                </a:lnTo>
                <a:lnTo>
                  <a:pt x="3993653" y="4661526"/>
                </a:lnTo>
                <a:lnTo>
                  <a:pt x="3989106" y="4661526"/>
                </a:lnTo>
                <a:lnTo>
                  <a:pt x="3985051" y="4661526"/>
                </a:lnTo>
                <a:lnTo>
                  <a:pt x="3974442" y="4665560"/>
                </a:lnTo>
                <a:lnTo>
                  <a:pt x="3964858" y="4666075"/>
                </a:lnTo>
                <a:lnTo>
                  <a:pt x="3955765" y="4665560"/>
                </a:lnTo>
                <a:lnTo>
                  <a:pt x="3947675" y="4662041"/>
                </a:lnTo>
                <a:lnTo>
                  <a:pt x="3940609" y="4656484"/>
                </a:lnTo>
                <a:lnTo>
                  <a:pt x="3930001" y="4644362"/>
                </a:lnTo>
                <a:lnTo>
                  <a:pt x="3923939" y="4639813"/>
                </a:lnTo>
                <a:lnTo>
                  <a:pt x="3892133" y="4622669"/>
                </a:lnTo>
                <a:lnTo>
                  <a:pt x="3863850" y="4602973"/>
                </a:lnTo>
                <a:lnTo>
                  <a:pt x="3812834" y="4577741"/>
                </a:lnTo>
                <a:lnTo>
                  <a:pt x="3773942" y="4562593"/>
                </a:lnTo>
                <a:lnTo>
                  <a:pt x="3739597" y="4551500"/>
                </a:lnTo>
                <a:lnTo>
                  <a:pt x="3731016" y="4550985"/>
                </a:lnTo>
                <a:lnTo>
                  <a:pt x="3721923" y="4554525"/>
                </a:lnTo>
                <a:lnTo>
                  <a:pt x="3701729" y="4567141"/>
                </a:lnTo>
                <a:lnTo>
                  <a:pt x="3668900" y="4577226"/>
                </a:lnTo>
                <a:lnTo>
                  <a:pt x="3659807" y="4578235"/>
                </a:lnTo>
                <a:lnTo>
                  <a:pt x="3641108" y="4577741"/>
                </a:lnTo>
                <a:lnTo>
                  <a:pt x="3610306" y="4574201"/>
                </a:lnTo>
                <a:lnTo>
                  <a:pt x="3562321" y="4574201"/>
                </a:lnTo>
                <a:lnTo>
                  <a:pt x="3553228" y="4571690"/>
                </a:lnTo>
                <a:lnTo>
                  <a:pt x="3530495" y="4571690"/>
                </a:lnTo>
                <a:lnTo>
                  <a:pt x="3525969" y="4572184"/>
                </a:lnTo>
                <a:lnTo>
                  <a:pt x="3514849" y="4575724"/>
                </a:lnTo>
                <a:lnTo>
                  <a:pt x="3487078" y="4574715"/>
                </a:lnTo>
                <a:lnTo>
                  <a:pt x="3447674" y="4579758"/>
                </a:lnTo>
                <a:lnTo>
                  <a:pt x="3403232" y="4581281"/>
                </a:lnTo>
                <a:lnTo>
                  <a:pt x="3390104" y="4584800"/>
                </a:lnTo>
                <a:lnTo>
                  <a:pt x="3385558" y="4585315"/>
                </a:lnTo>
                <a:lnTo>
                  <a:pt x="3368375" y="4585315"/>
                </a:lnTo>
                <a:lnTo>
                  <a:pt x="3356763" y="4587825"/>
                </a:lnTo>
                <a:lnTo>
                  <a:pt x="3351725" y="4588340"/>
                </a:lnTo>
                <a:lnTo>
                  <a:pt x="3338576" y="4587825"/>
                </a:lnTo>
                <a:lnTo>
                  <a:pt x="3334542" y="4588340"/>
                </a:lnTo>
                <a:lnTo>
                  <a:pt x="3321926" y="4592888"/>
                </a:lnTo>
                <a:lnTo>
                  <a:pt x="3318895" y="4592888"/>
                </a:lnTo>
                <a:lnTo>
                  <a:pt x="3312833" y="4592888"/>
                </a:lnTo>
                <a:lnTo>
                  <a:pt x="3293645" y="4594905"/>
                </a:lnTo>
                <a:lnTo>
                  <a:pt x="3293645" y="4595302"/>
                </a:lnTo>
                <a:lnTo>
                  <a:pt x="3291614" y="4595302"/>
                </a:lnTo>
                <a:lnTo>
                  <a:pt x="3279510" y="4598844"/>
                </a:lnTo>
                <a:lnTo>
                  <a:pt x="3246683" y="4613451"/>
                </a:lnTo>
                <a:lnTo>
                  <a:pt x="3243664" y="4616482"/>
                </a:lnTo>
                <a:lnTo>
                  <a:pt x="3236610" y="4619002"/>
                </a:lnTo>
                <a:lnTo>
                  <a:pt x="3222969" y="4627584"/>
                </a:lnTo>
                <a:lnTo>
                  <a:pt x="3133656" y="4662421"/>
                </a:lnTo>
                <a:lnTo>
                  <a:pt x="3092266" y="4676042"/>
                </a:lnTo>
                <a:lnTo>
                  <a:pt x="3041297" y="4684113"/>
                </a:lnTo>
                <a:lnTo>
                  <a:pt x="3004436" y="4696237"/>
                </a:lnTo>
                <a:lnTo>
                  <a:pt x="2999907" y="4696748"/>
                </a:lnTo>
                <a:lnTo>
                  <a:pt x="2997876" y="4697259"/>
                </a:lnTo>
                <a:lnTo>
                  <a:pt x="2993841" y="4701276"/>
                </a:lnTo>
                <a:lnTo>
                  <a:pt x="2992826" y="4702298"/>
                </a:lnTo>
                <a:lnTo>
                  <a:pt x="2943366" y="4714934"/>
                </a:lnTo>
                <a:lnTo>
                  <a:pt x="2906532" y="4718950"/>
                </a:lnTo>
                <a:lnTo>
                  <a:pt x="2902497" y="4720959"/>
                </a:lnTo>
                <a:lnTo>
                  <a:pt x="2901482" y="4718950"/>
                </a:lnTo>
                <a:lnTo>
                  <a:pt x="2895416" y="4720959"/>
                </a:lnTo>
                <a:lnTo>
                  <a:pt x="2871208" y="4720959"/>
                </a:lnTo>
                <a:lnTo>
                  <a:pt x="2847493" y="4722493"/>
                </a:lnTo>
                <a:lnTo>
                  <a:pt x="2840906" y="4720959"/>
                </a:lnTo>
                <a:lnTo>
                  <a:pt x="2834868" y="4722493"/>
                </a:lnTo>
                <a:lnTo>
                  <a:pt x="2818207" y="4723479"/>
                </a:lnTo>
                <a:lnTo>
                  <a:pt x="2755628" y="4716431"/>
                </a:lnTo>
                <a:lnTo>
                  <a:pt x="2736442" y="4710880"/>
                </a:lnTo>
                <a:lnTo>
                  <a:pt x="2730404" y="4707849"/>
                </a:lnTo>
                <a:lnTo>
                  <a:pt x="2721319" y="4707338"/>
                </a:lnTo>
                <a:lnTo>
                  <a:pt x="2717778" y="4706352"/>
                </a:lnTo>
                <a:lnTo>
                  <a:pt x="2715254" y="4707338"/>
                </a:lnTo>
                <a:lnTo>
                  <a:pt x="2708172" y="4709346"/>
                </a:lnTo>
                <a:lnTo>
                  <a:pt x="2705647" y="4710369"/>
                </a:lnTo>
                <a:lnTo>
                  <a:pt x="2702134" y="4713400"/>
                </a:lnTo>
                <a:lnTo>
                  <a:pt x="2700624" y="4714934"/>
                </a:lnTo>
                <a:lnTo>
                  <a:pt x="2696068" y="4716431"/>
                </a:lnTo>
                <a:lnTo>
                  <a:pt x="2680917" y="4714934"/>
                </a:lnTo>
                <a:lnTo>
                  <a:pt x="2672354" y="4713400"/>
                </a:lnTo>
                <a:lnTo>
                  <a:pt x="2663763" y="4716942"/>
                </a:lnTo>
                <a:lnTo>
                  <a:pt x="2649134" y="4726035"/>
                </a:lnTo>
                <a:lnTo>
                  <a:pt x="2641064" y="4729066"/>
                </a:lnTo>
                <a:lnTo>
                  <a:pt x="2611778" y="4749223"/>
                </a:lnTo>
                <a:lnTo>
                  <a:pt x="2583535" y="4768906"/>
                </a:lnTo>
                <a:lnTo>
                  <a:pt x="2575438" y="4771937"/>
                </a:lnTo>
                <a:lnTo>
                  <a:pt x="2541624" y="4780519"/>
                </a:lnTo>
                <a:lnTo>
                  <a:pt x="2525485" y="4786581"/>
                </a:lnTo>
                <a:lnTo>
                  <a:pt x="2494689" y="4804255"/>
                </a:lnTo>
                <a:lnTo>
                  <a:pt x="2482091" y="4808309"/>
                </a:lnTo>
                <a:lnTo>
                  <a:pt x="2478550" y="4808784"/>
                </a:lnTo>
                <a:lnTo>
                  <a:pt x="2475010" y="4809806"/>
                </a:lnTo>
                <a:lnTo>
                  <a:pt x="2448276" y="4830000"/>
                </a:lnTo>
                <a:lnTo>
                  <a:pt x="2441195" y="4832009"/>
                </a:lnTo>
                <a:lnTo>
                  <a:pt x="2423025" y="4841102"/>
                </a:lnTo>
                <a:lnTo>
                  <a:pt x="2415450" y="4843621"/>
                </a:lnTo>
                <a:lnTo>
                  <a:pt x="2378122" y="4851180"/>
                </a:lnTo>
                <a:lnTo>
                  <a:pt x="2343291" y="4853700"/>
                </a:lnTo>
                <a:lnTo>
                  <a:pt x="2334700" y="4856731"/>
                </a:lnTo>
                <a:lnTo>
                  <a:pt x="2330666" y="4859287"/>
                </a:lnTo>
                <a:lnTo>
                  <a:pt x="2322596" y="4866335"/>
                </a:lnTo>
                <a:lnTo>
                  <a:pt x="2320071" y="4867832"/>
                </a:lnTo>
                <a:lnTo>
                  <a:pt x="2316036" y="4868855"/>
                </a:lnTo>
                <a:lnTo>
                  <a:pt x="2311480" y="4871375"/>
                </a:lnTo>
                <a:lnTo>
                  <a:pt x="2303932" y="4877436"/>
                </a:lnTo>
                <a:lnTo>
                  <a:pt x="2294326" y="4888027"/>
                </a:lnTo>
                <a:lnTo>
                  <a:pt x="2289276" y="4895622"/>
                </a:lnTo>
                <a:lnTo>
                  <a:pt x="2286750" y="4902670"/>
                </a:lnTo>
                <a:lnTo>
                  <a:pt x="2285762" y="4911252"/>
                </a:lnTo>
                <a:lnTo>
                  <a:pt x="2284747" y="4915305"/>
                </a:lnTo>
                <a:lnTo>
                  <a:pt x="2282222" y="4918811"/>
                </a:lnTo>
                <a:lnTo>
                  <a:pt x="2279696" y="4921842"/>
                </a:lnTo>
                <a:lnTo>
                  <a:pt x="2271627" y="4935974"/>
                </a:lnTo>
                <a:lnTo>
                  <a:pt x="2271627" y="4937508"/>
                </a:lnTo>
                <a:lnTo>
                  <a:pt x="2271627" y="4939005"/>
                </a:lnTo>
                <a:lnTo>
                  <a:pt x="2271627" y="4940539"/>
                </a:lnTo>
                <a:lnTo>
                  <a:pt x="2271106" y="4943058"/>
                </a:lnTo>
                <a:lnTo>
                  <a:pt x="2268580" y="4947587"/>
                </a:lnTo>
                <a:lnTo>
                  <a:pt x="2267592" y="4952663"/>
                </a:lnTo>
                <a:lnTo>
                  <a:pt x="2264052" y="4961719"/>
                </a:lnTo>
                <a:lnTo>
                  <a:pt x="2263558" y="4965772"/>
                </a:lnTo>
                <a:lnTo>
                  <a:pt x="2262020" y="4975376"/>
                </a:lnTo>
                <a:lnTo>
                  <a:pt x="2260511" y="4979905"/>
                </a:lnTo>
                <a:lnTo>
                  <a:pt x="2256998" y="4981402"/>
                </a:lnTo>
                <a:lnTo>
                  <a:pt x="2251948" y="4981913"/>
                </a:lnTo>
                <a:lnTo>
                  <a:pt x="2247913" y="4983922"/>
                </a:lnTo>
                <a:lnTo>
                  <a:pt x="2244866" y="4986478"/>
                </a:lnTo>
                <a:lnTo>
                  <a:pt x="2242341" y="4989983"/>
                </a:lnTo>
                <a:lnTo>
                  <a:pt x="2242341" y="4990495"/>
                </a:lnTo>
                <a:lnTo>
                  <a:pt x="2242341" y="4992028"/>
                </a:lnTo>
                <a:lnTo>
                  <a:pt x="2242341" y="4992503"/>
                </a:lnTo>
                <a:lnTo>
                  <a:pt x="2241353" y="4993014"/>
                </a:lnTo>
                <a:lnTo>
                  <a:pt x="2232268" y="4998565"/>
                </a:lnTo>
                <a:lnTo>
                  <a:pt x="2220658" y="5009666"/>
                </a:lnTo>
                <a:lnTo>
                  <a:pt x="2217611" y="5014742"/>
                </a:lnTo>
                <a:lnTo>
                  <a:pt x="2215608" y="5018759"/>
                </a:lnTo>
                <a:lnTo>
                  <a:pt x="2215086" y="5020768"/>
                </a:lnTo>
                <a:lnTo>
                  <a:pt x="2215608" y="5023324"/>
                </a:lnTo>
                <a:lnTo>
                  <a:pt x="2216623" y="5024821"/>
                </a:lnTo>
                <a:lnTo>
                  <a:pt x="2217117" y="5026318"/>
                </a:lnTo>
                <a:lnTo>
                  <a:pt x="2214592" y="5028363"/>
                </a:lnTo>
                <a:lnTo>
                  <a:pt x="2211051" y="5030372"/>
                </a:lnTo>
                <a:lnTo>
                  <a:pt x="2201966" y="5033914"/>
                </a:lnTo>
                <a:lnTo>
                  <a:pt x="2198453" y="5035923"/>
                </a:lnTo>
                <a:lnTo>
                  <a:pt x="2196916" y="5037456"/>
                </a:lnTo>
                <a:lnTo>
                  <a:pt x="2194391" y="5041984"/>
                </a:lnTo>
                <a:lnTo>
                  <a:pt x="2192882" y="5043007"/>
                </a:lnTo>
                <a:lnTo>
                  <a:pt x="2190356" y="5043007"/>
                </a:lnTo>
                <a:lnTo>
                  <a:pt x="2184318" y="5043007"/>
                </a:lnTo>
                <a:lnTo>
                  <a:pt x="2181271" y="5045015"/>
                </a:lnTo>
                <a:lnTo>
                  <a:pt x="2173202" y="5055605"/>
                </a:lnTo>
                <a:lnTo>
                  <a:pt x="2170183" y="5055605"/>
                </a:lnTo>
                <a:lnTo>
                  <a:pt x="2166642" y="5054619"/>
                </a:lnTo>
                <a:lnTo>
                  <a:pt x="2163623" y="5051589"/>
                </a:lnTo>
                <a:lnTo>
                  <a:pt x="2162113" y="5049544"/>
                </a:lnTo>
                <a:lnTo>
                  <a:pt x="2159588" y="5047535"/>
                </a:lnTo>
                <a:lnTo>
                  <a:pt x="2143943" y="5046038"/>
                </a:lnTo>
                <a:lnTo>
                  <a:pt x="2135846" y="5048558"/>
                </a:lnTo>
                <a:lnTo>
                  <a:pt x="2129808" y="5053597"/>
                </a:lnTo>
                <a:lnTo>
                  <a:pt x="2120202" y="5065210"/>
                </a:lnTo>
                <a:lnTo>
                  <a:pt x="2112654" y="5068241"/>
                </a:lnTo>
                <a:lnTo>
                  <a:pt x="2112132" y="5068241"/>
                </a:lnTo>
                <a:lnTo>
                  <a:pt x="2111638" y="5067218"/>
                </a:lnTo>
                <a:lnTo>
                  <a:pt x="2110622" y="5067218"/>
                </a:lnTo>
                <a:lnTo>
                  <a:pt x="2108619" y="5067218"/>
                </a:lnTo>
                <a:lnTo>
                  <a:pt x="2107604" y="5067729"/>
                </a:lnTo>
                <a:lnTo>
                  <a:pt x="2105572" y="5069226"/>
                </a:lnTo>
                <a:lnTo>
                  <a:pt x="2103569" y="5069226"/>
                </a:lnTo>
                <a:lnTo>
                  <a:pt x="2097009" y="5070249"/>
                </a:lnTo>
                <a:lnTo>
                  <a:pt x="2095993" y="5068752"/>
                </a:lnTo>
                <a:lnTo>
                  <a:pt x="2092947" y="5055605"/>
                </a:lnTo>
                <a:lnTo>
                  <a:pt x="2088912" y="5048558"/>
                </a:lnTo>
                <a:lnTo>
                  <a:pt x="2082874" y="5043007"/>
                </a:lnTo>
                <a:lnTo>
                  <a:pt x="2074804" y="5039976"/>
                </a:lnTo>
                <a:lnTo>
                  <a:pt x="2070248" y="5039465"/>
                </a:lnTo>
                <a:lnTo>
                  <a:pt x="2067229" y="5040487"/>
                </a:lnTo>
                <a:lnTo>
                  <a:pt x="2064182" y="5040962"/>
                </a:lnTo>
                <a:lnTo>
                  <a:pt x="2056113" y="5042496"/>
                </a:lnTo>
                <a:lnTo>
                  <a:pt x="2040468" y="5047024"/>
                </a:lnTo>
                <a:lnTo>
                  <a:pt x="2032893" y="5048558"/>
                </a:lnTo>
                <a:lnTo>
                  <a:pt x="2028364" y="5048558"/>
                </a:lnTo>
                <a:lnTo>
                  <a:pt x="2026333" y="5047535"/>
                </a:lnTo>
                <a:lnTo>
                  <a:pt x="2021804" y="5043482"/>
                </a:lnTo>
                <a:lnTo>
                  <a:pt x="2020294" y="5043007"/>
                </a:lnTo>
                <a:lnTo>
                  <a:pt x="2017248" y="5043482"/>
                </a:lnTo>
                <a:lnTo>
                  <a:pt x="2011704" y="5046038"/>
                </a:lnTo>
                <a:lnTo>
                  <a:pt x="1993534" y="5045527"/>
                </a:lnTo>
                <a:lnTo>
                  <a:pt x="1984943" y="5046513"/>
                </a:lnTo>
                <a:lnTo>
                  <a:pt x="1978383" y="5049544"/>
                </a:lnTo>
                <a:lnTo>
                  <a:pt x="1980414" y="5052574"/>
                </a:lnTo>
                <a:lnTo>
                  <a:pt x="1980414" y="5055094"/>
                </a:lnTo>
                <a:lnTo>
                  <a:pt x="1978383" y="5058125"/>
                </a:lnTo>
                <a:lnTo>
                  <a:pt x="1975364" y="5059659"/>
                </a:lnTo>
                <a:lnTo>
                  <a:pt x="1971823" y="5056117"/>
                </a:lnTo>
                <a:lnTo>
                  <a:pt x="1970835" y="5055605"/>
                </a:lnTo>
                <a:lnTo>
                  <a:pt x="1969298" y="5055094"/>
                </a:lnTo>
                <a:lnTo>
                  <a:pt x="1968804" y="5054619"/>
                </a:lnTo>
                <a:lnTo>
                  <a:pt x="1967788" y="5053597"/>
                </a:lnTo>
                <a:lnTo>
                  <a:pt x="1963260" y="5056628"/>
                </a:lnTo>
                <a:lnTo>
                  <a:pt x="1961228" y="5056628"/>
                </a:lnTo>
                <a:lnTo>
                  <a:pt x="1940533" y="5050566"/>
                </a:lnTo>
                <a:lnTo>
                  <a:pt x="1932958" y="5050566"/>
                </a:lnTo>
                <a:lnTo>
                  <a:pt x="1924888" y="5052574"/>
                </a:lnTo>
                <a:lnTo>
                  <a:pt x="1918329" y="5056628"/>
                </a:lnTo>
                <a:lnTo>
                  <a:pt x="1915804" y="5059659"/>
                </a:lnTo>
                <a:lnTo>
                  <a:pt x="1915310" y="5062179"/>
                </a:lnTo>
                <a:lnTo>
                  <a:pt x="1915310" y="5068752"/>
                </a:lnTo>
                <a:lnTo>
                  <a:pt x="1913278" y="5072257"/>
                </a:lnTo>
                <a:lnTo>
                  <a:pt x="1909765" y="5071271"/>
                </a:lnTo>
                <a:lnTo>
                  <a:pt x="1906718" y="5068241"/>
                </a:lnTo>
                <a:lnTo>
                  <a:pt x="1905730" y="5067218"/>
                </a:lnTo>
                <a:lnTo>
                  <a:pt x="1903205" y="5067729"/>
                </a:lnTo>
                <a:lnTo>
                  <a:pt x="1902190" y="5069226"/>
                </a:lnTo>
                <a:lnTo>
                  <a:pt x="1900159" y="5071271"/>
                </a:lnTo>
                <a:lnTo>
                  <a:pt x="1899143" y="5072257"/>
                </a:lnTo>
                <a:lnTo>
                  <a:pt x="1880479" y="5071746"/>
                </a:lnTo>
                <a:lnTo>
                  <a:pt x="1875950" y="5071271"/>
                </a:lnTo>
                <a:lnTo>
                  <a:pt x="1875950" y="5069226"/>
                </a:lnTo>
                <a:lnTo>
                  <a:pt x="1881989" y="5064187"/>
                </a:lnTo>
                <a:lnTo>
                  <a:pt x="1882510" y="5061156"/>
                </a:lnTo>
                <a:lnTo>
                  <a:pt x="1877954" y="5053086"/>
                </a:lnTo>
                <a:lnTo>
                  <a:pt x="1875950" y="5046038"/>
                </a:lnTo>
                <a:lnTo>
                  <a:pt x="1874935" y="5043007"/>
                </a:lnTo>
                <a:lnTo>
                  <a:pt x="1873919" y="5041984"/>
                </a:lnTo>
                <a:lnTo>
                  <a:pt x="1868869" y="5038953"/>
                </a:lnTo>
                <a:lnTo>
                  <a:pt x="1863819" y="5032892"/>
                </a:lnTo>
                <a:lnTo>
                  <a:pt x="1862309" y="5031394"/>
                </a:lnTo>
                <a:lnTo>
                  <a:pt x="1859784" y="5031906"/>
                </a:lnTo>
                <a:lnTo>
                  <a:pt x="1857259" y="5033403"/>
                </a:lnTo>
                <a:lnTo>
                  <a:pt x="1847680" y="5033403"/>
                </a:lnTo>
                <a:lnTo>
                  <a:pt x="1843124" y="5034900"/>
                </a:lnTo>
                <a:lnTo>
                  <a:pt x="1836564" y="5041984"/>
                </a:lnTo>
                <a:lnTo>
                  <a:pt x="1833545" y="5043007"/>
                </a:lnTo>
                <a:lnTo>
                  <a:pt x="1829510" y="5043482"/>
                </a:lnTo>
                <a:lnTo>
                  <a:pt x="1822456" y="5046513"/>
                </a:lnTo>
                <a:lnTo>
                  <a:pt x="1818916" y="5047024"/>
                </a:lnTo>
                <a:lnTo>
                  <a:pt x="1815375" y="5046038"/>
                </a:lnTo>
                <a:lnTo>
                  <a:pt x="1808815" y="5040962"/>
                </a:lnTo>
                <a:lnTo>
                  <a:pt x="1805274" y="5039976"/>
                </a:lnTo>
                <a:lnTo>
                  <a:pt x="1803271" y="5039976"/>
                </a:lnTo>
                <a:lnTo>
                  <a:pt x="1799236" y="5038953"/>
                </a:lnTo>
                <a:lnTo>
                  <a:pt x="1796711" y="5038953"/>
                </a:lnTo>
                <a:lnTo>
                  <a:pt x="1794186" y="5039465"/>
                </a:lnTo>
                <a:lnTo>
                  <a:pt x="1792155" y="5040487"/>
                </a:lnTo>
                <a:lnTo>
                  <a:pt x="1790645" y="5041984"/>
                </a:lnTo>
                <a:lnTo>
                  <a:pt x="1789135" y="5043007"/>
                </a:lnTo>
                <a:lnTo>
                  <a:pt x="1785101" y="5043007"/>
                </a:lnTo>
                <a:lnTo>
                  <a:pt x="1782054" y="5040487"/>
                </a:lnTo>
                <a:lnTo>
                  <a:pt x="1779556" y="5037456"/>
                </a:lnTo>
                <a:lnTo>
                  <a:pt x="1776016" y="5035923"/>
                </a:lnTo>
                <a:lnTo>
                  <a:pt x="1774506" y="5035923"/>
                </a:lnTo>
                <a:lnTo>
                  <a:pt x="1768934" y="5033403"/>
                </a:lnTo>
                <a:lnTo>
                  <a:pt x="1765421" y="5031394"/>
                </a:lnTo>
                <a:lnTo>
                  <a:pt x="1762896" y="5030883"/>
                </a:lnTo>
                <a:lnTo>
                  <a:pt x="1757846" y="5031394"/>
                </a:lnTo>
                <a:lnTo>
                  <a:pt x="1724525" y="5030372"/>
                </a:lnTo>
                <a:lnTo>
                  <a:pt x="1720490" y="5031394"/>
                </a:lnTo>
                <a:lnTo>
                  <a:pt x="1713436" y="5033914"/>
                </a:lnTo>
                <a:lnTo>
                  <a:pt x="1703336" y="5034900"/>
                </a:lnTo>
                <a:lnTo>
                  <a:pt x="1699795" y="5036434"/>
                </a:lnTo>
                <a:lnTo>
                  <a:pt x="1690710" y="5040962"/>
                </a:lnTo>
                <a:lnTo>
                  <a:pt x="1689201" y="5040962"/>
                </a:lnTo>
                <a:lnTo>
                  <a:pt x="1688185" y="5040487"/>
                </a:lnTo>
                <a:lnTo>
                  <a:pt x="1683135" y="5037456"/>
                </a:lnTo>
                <a:lnTo>
                  <a:pt x="1678606" y="5036434"/>
                </a:lnTo>
                <a:lnTo>
                  <a:pt x="1676081" y="5035923"/>
                </a:lnTo>
                <a:lnTo>
                  <a:pt x="1672540" y="5036434"/>
                </a:lnTo>
                <a:lnTo>
                  <a:pt x="1663977" y="5039465"/>
                </a:lnTo>
                <a:lnTo>
                  <a:pt x="1660436" y="5039976"/>
                </a:lnTo>
                <a:lnTo>
                  <a:pt x="1654892" y="5039976"/>
                </a:lnTo>
                <a:lnTo>
                  <a:pt x="1652861" y="5040487"/>
                </a:lnTo>
                <a:lnTo>
                  <a:pt x="1650336" y="5041984"/>
                </a:lnTo>
                <a:lnTo>
                  <a:pt x="1645807" y="5039976"/>
                </a:lnTo>
                <a:lnTo>
                  <a:pt x="1639741" y="5038953"/>
                </a:lnTo>
                <a:lnTo>
                  <a:pt x="1629147" y="5038953"/>
                </a:lnTo>
                <a:lnTo>
                  <a:pt x="1623602" y="5040487"/>
                </a:lnTo>
                <a:lnTo>
                  <a:pt x="1619046" y="5043007"/>
                </a:lnTo>
                <a:lnTo>
                  <a:pt x="1613502" y="5045015"/>
                </a:lnTo>
                <a:lnTo>
                  <a:pt x="1607958" y="5043993"/>
                </a:lnTo>
                <a:lnTo>
                  <a:pt x="1604417" y="5046038"/>
                </a:lnTo>
                <a:lnTo>
                  <a:pt x="1569092" y="5046038"/>
                </a:lnTo>
                <a:lnTo>
                  <a:pt x="1566567" y="5046513"/>
                </a:lnTo>
                <a:lnTo>
                  <a:pt x="1564536" y="5047024"/>
                </a:lnTo>
                <a:lnTo>
                  <a:pt x="1563521" y="5049032"/>
                </a:lnTo>
                <a:lnTo>
                  <a:pt x="1563027" y="5050566"/>
                </a:lnTo>
                <a:lnTo>
                  <a:pt x="1563521" y="5052063"/>
                </a:lnTo>
                <a:lnTo>
                  <a:pt x="1563027" y="5053086"/>
                </a:lnTo>
                <a:lnTo>
                  <a:pt x="1559486" y="5055094"/>
                </a:lnTo>
                <a:lnTo>
                  <a:pt x="1538297" y="5062179"/>
                </a:lnTo>
                <a:lnTo>
                  <a:pt x="1532231" y="5062690"/>
                </a:lnTo>
                <a:lnTo>
                  <a:pt x="1529706" y="5060645"/>
                </a:lnTo>
                <a:lnTo>
                  <a:pt x="1508517" y="5055605"/>
                </a:lnTo>
                <a:lnTo>
                  <a:pt x="1488343" y="5054619"/>
                </a:lnTo>
                <a:lnTo>
                  <a:pt x="1483787" y="5055094"/>
                </a:lnTo>
                <a:lnTo>
                  <a:pt x="1476733" y="5058125"/>
                </a:lnTo>
                <a:lnTo>
                  <a:pt x="1471683" y="5058636"/>
                </a:lnTo>
                <a:lnTo>
                  <a:pt x="1469158" y="5057614"/>
                </a:lnTo>
                <a:lnTo>
                  <a:pt x="1463092" y="5053597"/>
                </a:lnTo>
                <a:lnTo>
                  <a:pt x="1459057" y="5052574"/>
                </a:lnTo>
                <a:lnTo>
                  <a:pt x="1455517" y="5052574"/>
                </a:lnTo>
                <a:lnTo>
                  <a:pt x="1452003" y="5053086"/>
                </a:lnTo>
                <a:lnTo>
                  <a:pt x="1448463" y="5054619"/>
                </a:lnTo>
                <a:lnTo>
                  <a:pt x="1445444" y="5055605"/>
                </a:lnTo>
                <a:lnTo>
                  <a:pt x="1439872" y="5059148"/>
                </a:lnTo>
                <a:lnTo>
                  <a:pt x="1436853" y="5060645"/>
                </a:lnTo>
                <a:lnTo>
                  <a:pt x="1432818" y="5061156"/>
                </a:lnTo>
                <a:lnTo>
                  <a:pt x="1422717" y="5061667"/>
                </a:lnTo>
                <a:lnTo>
                  <a:pt x="1411629" y="5065210"/>
                </a:lnTo>
                <a:lnTo>
                  <a:pt x="1409104" y="5067218"/>
                </a:lnTo>
                <a:lnTo>
                  <a:pt x="1396478" y="5077808"/>
                </a:lnTo>
                <a:lnTo>
                  <a:pt x="1390412" y="5080839"/>
                </a:lnTo>
                <a:lnTo>
                  <a:pt x="1377814" y="5085878"/>
                </a:lnTo>
                <a:lnTo>
                  <a:pt x="1372764" y="5089421"/>
                </a:lnTo>
                <a:lnTo>
                  <a:pt x="1374273" y="5090954"/>
                </a:lnTo>
                <a:lnTo>
                  <a:pt x="1373779" y="5092963"/>
                </a:lnTo>
                <a:lnTo>
                  <a:pt x="1370733" y="5093985"/>
                </a:lnTo>
                <a:lnTo>
                  <a:pt x="1365682" y="5095483"/>
                </a:lnTo>
                <a:lnTo>
                  <a:pt x="1364173" y="5097016"/>
                </a:lnTo>
                <a:lnTo>
                  <a:pt x="1357613" y="5111149"/>
                </a:lnTo>
                <a:lnTo>
                  <a:pt x="1356103" y="5112135"/>
                </a:lnTo>
                <a:lnTo>
                  <a:pt x="1348528" y="5117174"/>
                </a:lnTo>
                <a:lnTo>
                  <a:pt x="1346003" y="5121228"/>
                </a:lnTo>
                <a:lnTo>
                  <a:pt x="1343999" y="5126778"/>
                </a:lnTo>
                <a:lnTo>
                  <a:pt x="1342984" y="5132329"/>
                </a:lnTo>
                <a:lnTo>
                  <a:pt x="1342984" y="5136857"/>
                </a:lnTo>
                <a:lnTo>
                  <a:pt x="1346003" y="5141933"/>
                </a:lnTo>
                <a:lnTo>
                  <a:pt x="1351053" y="5142919"/>
                </a:lnTo>
                <a:lnTo>
                  <a:pt x="1356103" y="5143941"/>
                </a:lnTo>
                <a:lnTo>
                  <a:pt x="1361648" y="5146461"/>
                </a:lnTo>
                <a:lnTo>
                  <a:pt x="1358628" y="5147995"/>
                </a:lnTo>
                <a:lnTo>
                  <a:pt x="1356103" y="5147995"/>
                </a:lnTo>
                <a:lnTo>
                  <a:pt x="1351575" y="5149492"/>
                </a:lnTo>
                <a:lnTo>
                  <a:pt x="1344987" y="5150989"/>
                </a:lnTo>
                <a:lnTo>
                  <a:pt x="1337440" y="5144964"/>
                </a:lnTo>
                <a:lnTo>
                  <a:pt x="1330358" y="5143941"/>
                </a:lnTo>
                <a:lnTo>
                  <a:pt x="1325308" y="5146972"/>
                </a:lnTo>
                <a:lnTo>
                  <a:pt x="1323798" y="5152523"/>
                </a:lnTo>
                <a:lnTo>
                  <a:pt x="1324814" y="5158074"/>
                </a:lnTo>
                <a:lnTo>
                  <a:pt x="1329343" y="5162127"/>
                </a:lnTo>
                <a:lnTo>
                  <a:pt x="1326845" y="5162602"/>
                </a:lnTo>
                <a:lnTo>
                  <a:pt x="1321795" y="5166655"/>
                </a:lnTo>
                <a:lnTo>
                  <a:pt x="1321795" y="5167678"/>
                </a:lnTo>
                <a:lnTo>
                  <a:pt x="1321795" y="5168664"/>
                </a:lnTo>
                <a:lnTo>
                  <a:pt x="1321273" y="5169686"/>
                </a:lnTo>
                <a:lnTo>
                  <a:pt x="1318748" y="5169686"/>
                </a:lnTo>
                <a:lnTo>
                  <a:pt x="1318254" y="5168153"/>
                </a:lnTo>
                <a:lnTo>
                  <a:pt x="1316744" y="5165122"/>
                </a:lnTo>
                <a:lnTo>
                  <a:pt x="1315235" y="5160593"/>
                </a:lnTo>
                <a:lnTo>
                  <a:pt x="1312188" y="5159096"/>
                </a:lnTo>
                <a:lnTo>
                  <a:pt x="1308675" y="5159096"/>
                </a:lnTo>
                <a:lnTo>
                  <a:pt x="1305134" y="5161105"/>
                </a:lnTo>
                <a:lnTo>
                  <a:pt x="1303103" y="5162127"/>
                </a:lnTo>
                <a:lnTo>
                  <a:pt x="1302115" y="5163624"/>
                </a:lnTo>
                <a:lnTo>
                  <a:pt x="1301100" y="5167678"/>
                </a:lnTo>
                <a:lnTo>
                  <a:pt x="1301594" y="5172717"/>
                </a:lnTo>
                <a:lnTo>
                  <a:pt x="1300084" y="5174726"/>
                </a:lnTo>
                <a:lnTo>
                  <a:pt x="1297065" y="5176259"/>
                </a:lnTo>
                <a:lnTo>
                  <a:pt x="1294018" y="5177245"/>
                </a:lnTo>
                <a:lnTo>
                  <a:pt x="1292015" y="5177245"/>
                </a:lnTo>
                <a:lnTo>
                  <a:pt x="1290999" y="5175237"/>
                </a:lnTo>
                <a:lnTo>
                  <a:pt x="1290999" y="5173228"/>
                </a:lnTo>
                <a:lnTo>
                  <a:pt x="1289984" y="5171184"/>
                </a:lnTo>
                <a:lnTo>
                  <a:pt x="1287980" y="5170198"/>
                </a:lnTo>
                <a:lnTo>
                  <a:pt x="1285949" y="5169686"/>
                </a:lnTo>
                <a:lnTo>
                  <a:pt x="1283424" y="5168664"/>
                </a:lnTo>
                <a:lnTo>
                  <a:pt x="1279883" y="5169686"/>
                </a:lnTo>
                <a:lnTo>
                  <a:pt x="1277358" y="5169686"/>
                </a:lnTo>
                <a:lnTo>
                  <a:pt x="1275354" y="5168153"/>
                </a:lnTo>
                <a:lnTo>
                  <a:pt x="1271814" y="5165122"/>
                </a:lnTo>
                <a:lnTo>
                  <a:pt x="1270798" y="5164647"/>
                </a:lnTo>
                <a:lnTo>
                  <a:pt x="1232948" y="5159096"/>
                </a:lnTo>
                <a:lnTo>
                  <a:pt x="1230945" y="5159571"/>
                </a:lnTo>
                <a:lnTo>
                  <a:pt x="1227404" y="5161616"/>
                </a:lnTo>
                <a:lnTo>
                  <a:pt x="1226389" y="5162127"/>
                </a:lnTo>
                <a:lnTo>
                  <a:pt x="1215300" y="5161105"/>
                </a:lnTo>
                <a:lnTo>
                  <a:pt x="1214285" y="5161105"/>
                </a:lnTo>
                <a:lnTo>
                  <a:pt x="1222354" y="5168664"/>
                </a:lnTo>
                <a:lnTo>
                  <a:pt x="1223864" y="5170709"/>
                </a:lnTo>
                <a:lnTo>
                  <a:pt x="1221338" y="5171695"/>
                </a:lnTo>
                <a:lnTo>
                  <a:pt x="1208219" y="5173228"/>
                </a:lnTo>
                <a:lnTo>
                  <a:pt x="1203690" y="5174214"/>
                </a:lnTo>
                <a:lnTo>
                  <a:pt x="1196609" y="5179254"/>
                </a:lnTo>
                <a:lnTo>
                  <a:pt x="1193590" y="5180276"/>
                </a:lnTo>
                <a:lnTo>
                  <a:pt x="1191064" y="5182285"/>
                </a:lnTo>
                <a:lnTo>
                  <a:pt x="1190570" y="5186338"/>
                </a:lnTo>
                <a:lnTo>
                  <a:pt x="1192574" y="5190392"/>
                </a:lnTo>
                <a:lnTo>
                  <a:pt x="1197130" y="5191889"/>
                </a:lnTo>
                <a:lnTo>
                  <a:pt x="1190570" y="5198462"/>
                </a:lnTo>
                <a:lnTo>
                  <a:pt x="1187030" y="5200982"/>
                </a:lnTo>
                <a:lnTo>
                  <a:pt x="1178439" y="5202479"/>
                </a:lnTo>
                <a:lnTo>
                  <a:pt x="1171879" y="5207044"/>
                </a:lnTo>
                <a:lnTo>
                  <a:pt x="1167844" y="5208541"/>
                </a:lnTo>
                <a:lnTo>
                  <a:pt x="1149674" y="5212083"/>
                </a:lnTo>
                <a:lnTo>
                  <a:pt x="1140589" y="5214603"/>
                </a:lnTo>
                <a:lnTo>
                  <a:pt x="1133041" y="5219642"/>
                </a:lnTo>
                <a:lnTo>
                  <a:pt x="1130516" y="5222673"/>
                </a:lnTo>
                <a:lnTo>
                  <a:pt x="1125960" y="5229758"/>
                </a:lnTo>
                <a:lnTo>
                  <a:pt x="1123956" y="5232789"/>
                </a:lnTo>
                <a:lnTo>
                  <a:pt x="1121431" y="5236805"/>
                </a:lnTo>
                <a:lnTo>
                  <a:pt x="1121925" y="5241370"/>
                </a:lnTo>
                <a:lnTo>
                  <a:pt x="1124450" y="5247907"/>
                </a:lnTo>
                <a:lnTo>
                  <a:pt x="1123956" y="5252472"/>
                </a:lnTo>
                <a:lnTo>
                  <a:pt x="1121431" y="5253969"/>
                </a:lnTo>
                <a:lnTo>
                  <a:pt x="1112346" y="5252946"/>
                </a:lnTo>
                <a:lnTo>
                  <a:pt x="1096702" y="5254480"/>
                </a:lnTo>
                <a:lnTo>
                  <a:pt x="1092639" y="5255502"/>
                </a:lnTo>
                <a:lnTo>
                  <a:pt x="1084076" y="5260542"/>
                </a:lnTo>
                <a:lnTo>
                  <a:pt x="1076994" y="5261053"/>
                </a:lnTo>
                <a:lnTo>
                  <a:pt x="1074991" y="5261528"/>
                </a:lnTo>
                <a:lnTo>
                  <a:pt x="1074991" y="5264084"/>
                </a:lnTo>
                <a:lnTo>
                  <a:pt x="1076006" y="5265070"/>
                </a:lnTo>
                <a:lnTo>
                  <a:pt x="1078010" y="5265070"/>
                </a:lnTo>
                <a:lnTo>
                  <a:pt x="1079026" y="5265581"/>
                </a:lnTo>
                <a:lnTo>
                  <a:pt x="1081551" y="5269635"/>
                </a:lnTo>
                <a:lnTo>
                  <a:pt x="1083582" y="5273140"/>
                </a:lnTo>
                <a:lnTo>
                  <a:pt x="1083582" y="5276171"/>
                </a:lnTo>
                <a:lnTo>
                  <a:pt x="1079026" y="5277194"/>
                </a:lnTo>
                <a:lnTo>
                  <a:pt x="1076994" y="5276171"/>
                </a:lnTo>
                <a:lnTo>
                  <a:pt x="1066400" y="5270109"/>
                </a:lnTo>
                <a:lnTo>
                  <a:pt x="1065412" y="5271643"/>
                </a:lnTo>
                <a:lnTo>
                  <a:pt x="1063875" y="5270109"/>
                </a:lnTo>
                <a:lnTo>
                  <a:pt x="1061350" y="5271643"/>
                </a:lnTo>
                <a:lnTo>
                  <a:pt x="1051277" y="5274163"/>
                </a:lnTo>
                <a:lnTo>
                  <a:pt x="1049246" y="5275660"/>
                </a:lnTo>
                <a:lnTo>
                  <a:pt x="1047736" y="5275660"/>
                </a:lnTo>
                <a:lnTo>
                  <a:pt x="1045211" y="5276171"/>
                </a:lnTo>
                <a:lnTo>
                  <a:pt x="1044195" y="5275660"/>
                </a:lnTo>
                <a:lnTo>
                  <a:pt x="1040161" y="5274674"/>
                </a:lnTo>
                <a:lnTo>
                  <a:pt x="1038157" y="5274163"/>
                </a:lnTo>
                <a:lnTo>
                  <a:pt x="1036620" y="5274674"/>
                </a:lnTo>
                <a:lnTo>
                  <a:pt x="1032585" y="5275660"/>
                </a:lnTo>
                <a:lnTo>
                  <a:pt x="1031076" y="5276171"/>
                </a:lnTo>
                <a:lnTo>
                  <a:pt x="1029566" y="5275660"/>
                </a:lnTo>
                <a:lnTo>
                  <a:pt x="1028550" y="5274674"/>
                </a:lnTo>
                <a:lnTo>
                  <a:pt x="1028056" y="5274163"/>
                </a:lnTo>
                <a:lnTo>
                  <a:pt x="1026025" y="5274163"/>
                </a:lnTo>
                <a:lnTo>
                  <a:pt x="1025531" y="5274674"/>
                </a:lnTo>
                <a:lnTo>
                  <a:pt x="1024022" y="5276683"/>
                </a:lnTo>
                <a:lnTo>
                  <a:pt x="1023006" y="5277194"/>
                </a:lnTo>
                <a:lnTo>
                  <a:pt x="1011890" y="5277705"/>
                </a:lnTo>
                <a:lnTo>
                  <a:pt x="1008871" y="5279202"/>
                </a:lnTo>
                <a:lnTo>
                  <a:pt x="1007855" y="5282233"/>
                </a:lnTo>
                <a:lnTo>
                  <a:pt x="1010380" y="5285264"/>
                </a:lnTo>
                <a:lnTo>
                  <a:pt x="1013427" y="5287273"/>
                </a:lnTo>
                <a:lnTo>
                  <a:pt x="1019465" y="5289318"/>
                </a:lnTo>
                <a:lnTo>
                  <a:pt x="1021497" y="5289318"/>
                </a:lnTo>
                <a:lnTo>
                  <a:pt x="1021991" y="5287273"/>
                </a:lnTo>
                <a:lnTo>
                  <a:pt x="1021497" y="5285775"/>
                </a:lnTo>
                <a:lnTo>
                  <a:pt x="1020975" y="5283767"/>
                </a:lnTo>
                <a:lnTo>
                  <a:pt x="1019987" y="5282233"/>
                </a:lnTo>
                <a:lnTo>
                  <a:pt x="1021991" y="5281722"/>
                </a:lnTo>
                <a:lnTo>
                  <a:pt x="1025531" y="5282745"/>
                </a:lnTo>
                <a:lnTo>
                  <a:pt x="1029072" y="5289318"/>
                </a:lnTo>
                <a:lnTo>
                  <a:pt x="1032091" y="5291326"/>
                </a:lnTo>
                <a:lnTo>
                  <a:pt x="1040161" y="5289792"/>
                </a:lnTo>
                <a:lnTo>
                  <a:pt x="1042686" y="5291326"/>
                </a:lnTo>
                <a:lnTo>
                  <a:pt x="1041670" y="5294357"/>
                </a:lnTo>
                <a:lnTo>
                  <a:pt x="1038651" y="5292823"/>
                </a:lnTo>
                <a:lnTo>
                  <a:pt x="1036620" y="5294357"/>
                </a:lnTo>
                <a:lnTo>
                  <a:pt x="1031597" y="5297388"/>
                </a:lnTo>
                <a:lnTo>
                  <a:pt x="1028550" y="5297899"/>
                </a:lnTo>
                <a:lnTo>
                  <a:pt x="1019987" y="5297388"/>
                </a:lnTo>
                <a:lnTo>
                  <a:pt x="1013427" y="5295343"/>
                </a:lnTo>
                <a:lnTo>
                  <a:pt x="1003327" y="5287273"/>
                </a:lnTo>
                <a:lnTo>
                  <a:pt x="990701" y="5283256"/>
                </a:lnTo>
                <a:lnTo>
                  <a:pt x="978075" y="5282233"/>
                </a:lnTo>
                <a:lnTo>
                  <a:pt x="974562" y="5282745"/>
                </a:lnTo>
                <a:lnTo>
                  <a:pt x="968990" y="5285264"/>
                </a:lnTo>
                <a:lnTo>
                  <a:pt x="965971" y="5289318"/>
                </a:lnTo>
                <a:lnTo>
                  <a:pt x="964956" y="5294868"/>
                </a:lnTo>
                <a:lnTo>
                  <a:pt x="964956" y="5300930"/>
                </a:lnTo>
                <a:lnTo>
                  <a:pt x="957902" y="5298374"/>
                </a:lnTo>
                <a:lnTo>
                  <a:pt x="947801" y="5291837"/>
                </a:lnTo>
                <a:lnTo>
                  <a:pt x="940747" y="5289792"/>
                </a:lnTo>
                <a:lnTo>
                  <a:pt x="934188" y="5289318"/>
                </a:lnTo>
                <a:lnTo>
                  <a:pt x="931662" y="5288295"/>
                </a:lnTo>
                <a:lnTo>
                  <a:pt x="920052" y="5282745"/>
                </a:lnTo>
                <a:lnTo>
                  <a:pt x="917006" y="5280736"/>
                </a:lnTo>
                <a:lnTo>
                  <a:pt x="910967" y="5277705"/>
                </a:lnTo>
                <a:lnTo>
                  <a:pt x="907427" y="5276683"/>
                </a:lnTo>
                <a:lnTo>
                  <a:pt x="905917" y="5276683"/>
                </a:lnTo>
                <a:lnTo>
                  <a:pt x="903886" y="5279714"/>
                </a:lnTo>
                <a:lnTo>
                  <a:pt x="900373" y="5279202"/>
                </a:lnTo>
                <a:lnTo>
                  <a:pt x="892276" y="5276171"/>
                </a:lnTo>
                <a:lnTo>
                  <a:pt x="888763" y="5275660"/>
                </a:lnTo>
                <a:lnTo>
                  <a:pt x="886238" y="5276171"/>
                </a:lnTo>
                <a:lnTo>
                  <a:pt x="885222" y="5276683"/>
                </a:lnTo>
                <a:lnTo>
                  <a:pt x="883191" y="5277194"/>
                </a:lnTo>
                <a:lnTo>
                  <a:pt x="881187" y="5276171"/>
                </a:lnTo>
                <a:lnTo>
                  <a:pt x="878662" y="5274674"/>
                </a:lnTo>
                <a:lnTo>
                  <a:pt x="876631" y="5274163"/>
                </a:lnTo>
                <a:lnTo>
                  <a:pt x="872596" y="5275660"/>
                </a:lnTo>
                <a:lnTo>
                  <a:pt x="870071" y="5278691"/>
                </a:lnTo>
                <a:lnTo>
                  <a:pt x="866558" y="5285775"/>
                </a:lnTo>
                <a:lnTo>
                  <a:pt x="863511" y="5284242"/>
                </a:lnTo>
                <a:lnTo>
                  <a:pt x="859477" y="5280736"/>
                </a:lnTo>
                <a:lnTo>
                  <a:pt x="856952" y="5279714"/>
                </a:lnTo>
                <a:lnTo>
                  <a:pt x="853932" y="5279714"/>
                </a:lnTo>
                <a:lnTo>
                  <a:pt x="848388" y="5277705"/>
                </a:lnTo>
                <a:lnTo>
                  <a:pt x="845863" y="5277194"/>
                </a:lnTo>
                <a:lnTo>
                  <a:pt x="843832" y="5277705"/>
                </a:lnTo>
                <a:lnTo>
                  <a:pt x="840813" y="5278691"/>
                </a:lnTo>
                <a:lnTo>
                  <a:pt x="838288" y="5278691"/>
                </a:lnTo>
                <a:lnTo>
                  <a:pt x="835762" y="5277705"/>
                </a:lnTo>
                <a:lnTo>
                  <a:pt x="834253" y="5276683"/>
                </a:lnTo>
                <a:lnTo>
                  <a:pt x="830218" y="5275660"/>
                </a:lnTo>
                <a:lnTo>
                  <a:pt x="827172" y="5275660"/>
                </a:lnTo>
                <a:lnTo>
                  <a:pt x="825168" y="5276683"/>
                </a:lnTo>
                <a:lnTo>
                  <a:pt x="820612" y="5280225"/>
                </a:lnTo>
                <a:lnTo>
                  <a:pt x="817098" y="5283256"/>
                </a:lnTo>
                <a:lnTo>
                  <a:pt x="812542" y="5283767"/>
                </a:lnTo>
                <a:lnTo>
                  <a:pt x="805488" y="5282745"/>
                </a:lnTo>
                <a:lnTo>
                  <a:pt x="803457" y="5281722"/>
                </a:lnTo>
                <a:lnTo>
                  <a:pt x="794894" y="5277194"/>
                </a:lnTo>
                <a:lnTo>
                  <a:pt x="786303" y="5275660"/>
                </a:lnTo>
                <a:lnTo>
                  <a:pt x="783284" y="5274163"/>
                </a:lnTo>
                <a:lnTo>
                  <a:pt x="782762" y="5276171"/>
                </a:lnTo>
                <a:lnTo>
                  <a:pt x="782268" y="5276683"/>
                </a:lnTo>
                <a:lnTo>
                  <a:pt x="781747" y="5277194"/>
                </a:lnTo>
                <a:lnTo>
                  <a:pt x="782268" y="5278691"/>
                </a:lnTo>
                <a:lnTo>
                  <a:pt x="767639" y="5278691"/>
                </a:lnTo>
                <a:lnTo>
                  <a:pt x="765608" y="5280736"/>
                </a:lnTo>
                <a:lnTo>
                  <a:pt x="763604" y="5283256"/>
                </a:lnTo>
                <a:lnTo>
                  <a:pt x="759542" y="5281722"/>
                </a:lnTo>
                <a:lnTo>
                  <a:pt x="752488" y="5277194"/>
                </a:lnTo>
                <a:lnTo>
                  <a:pt x="741894" y="5276171"/>
                </a:lnTo>
                <a:lnTo>
                  <a:pt x="738353" y="5273652"/>
                </a:lnTo>
                <a:lnTo>
                  <a:pt x="735828" y="5273140"/>
                </a:lnTo>
                <a:lnTo>
                  <a:pt x="733303" y="5272629"/>
                </a:lnTo>
                <a:lnTo>
                  <a:pt x="728252" y="5273140"/>
                </a:lnTo>
                <a:lnTo>
                  <a:pt x="726743" y="5272629"/>
                </a:lnTo>
                <a:lnTo>
                  <a:pt x="722214" y="5267590"/>
                </a:lnTo>
                <a:lnTo>
                  <a:pt x="713623" y="5262039"/>
                </a:lnTo>
                <a:lnTo>
                  <a:pt x="710082" y="5259008"/>
                </a:lnTo>
                <a:lnTo>
                  <a:pt x="711098" y="5257511"/>
                </a:lnTo>
                <a:lnTo>
                  <a:pt x="729268" y="5260542"/>
                </a:lnTo>
                <a:lnTo>
                  <a:pt x="732809" y="5261528"/>
                </a:lnTo>
                <a:lnTo>
                  <a:pt x="734812" y="5261528"/>
                </a:lnTo>
                <a:lnTo>
                  <a:pt x="735828" y="5260542"/>
                </a:lnTo>
                <a:lnTo>
                  <a:pt x="735334" y="5258022"/>
                </a:lnTo>
                <a:lnTo>
                  <a:pt x="733303" y="5255977"/>
                </a:lnTo>
                <a:lnTo>
                  <a:pt x="730283" y="5254991"/>
                </a:lnTo>
                <a:lnTo>
                  <a:pt x="723724" y="5253969"/>
                </a:lnTo>
                <a:lnTo>
                  <a:pt x="720183" y="5250938"/>
                </a:lnTo>
                <a:lnTo>
                  <a:pt x="717658" y="5247907"/>
                </a:lnTo>
                <a:lnTo>
                  <a:pt x="714639" y="5244876"/>
                </a:lnTo>
                <a:lnTo>
                  <a:pt x="713623" y="5244365"/>
                </a:lnTo>
                <a:lnTo>
                  <a:pt x="712114" y="5243379"/>
                </a:lnTo>
                <a:lnTo>
                  <a:pt x="711098" y="5243379"/>
                </a:lnTo>
                <a:lnTo>
                  <a:pt x="709588" y="5244876"/>
                </a:lnTo>
                <a:lnTo>
                  <a:pt x="714639" y="5252946"/>
                </a:lnTo>
                <a:lnTo>
                  <a:pt x="710082" y="5255977"/>
                </a:lnTo>
                <a:lnTo>
                  <a:pt x="700997" y="5254991"/>
                </a:lnTo>
                <a:lnTo>
                  <a:pt x="692434" y="5251960"/>
                </a:lnTo>
                <a:lnTo>
                  <a:pt x="683843" y="5247907"/>
                </a:lnTo>
                <a:lnTo>
                  <a:pt x="652553" y="5239836"/>
                </a:lnTo>
                <a:lnTo>
                  <a:pt x="636909" y="5238339"/>
                </a:lnTo>
                <a:lnTo>
                  <a:pt x="634905" y="5238339"/>
                </a:lnTo>
                <a:lnTo>
                  <a:pt x="630843" y="5238814"/>
                </a:lnTo>
                <a:lnTo>
                  <a:pt x="628839" y="5239325"/>
                </a:lnTo>
                <a:lnTo>
                  <a:pt x="627330" y="5238339"/>
                </a:lnTo>
                <a:lnTo>
                  <a:pt x="627824" y="5235820"/>
                </a:lnTo>
                <a:lnTo>
                  <a:pt x="629333" y="5232277"/>
                </a:lnTo>
                <a:lnTo>
                  <a:pt x="627330" y="5228224"/>
                </a:lnTo>
                <a:lnTo>
                  <a:pt x="621758" y="5223184"/>
                </a:lnTo>
                <a:lnTo>
                  <a:pt x="619754" y="5215625"/>
                </a:lnTo>
                <a:lnTo>
                  <a:pt x="616214" y="5211572"/>
                </a:lnTo>
                <a:lnTo>
                  <a:pt x="610175" y="5207044"/>
                </a:lnTo>
                <a:lnTo>
                  <a:pt x="580889" y="5178268"/>
                </a:lnTo>
                <a:lnTo>
                  <a:pt x="554156" y="5159096"/>
                </a:lnTo>
                <a:lnTo>
                  <a:pt x="545071" y="5155043"/>
                </a:lnTo>
                <a:lnTo>
                  <a:pt x="537495" y="5154020"/>
                </a:lnTo>
                <a:lnTo>
                  <a:pt x="535986" y="5153034"/>
                </a:lnTo>
                <a:lnTo>
                  <a:pt x="534449" y="5151501"/>
                </a:lnTo>
                <a:lnTo>
                  <a:pt x="533461" y="5148981"/>
                </a:lnTo>
                <a:lnTo>
                  <a:pt x="532445" y="5146972"/>
                </a:lnTo>
                <a:lnTo>
                  <a:pt x="530414" y="5146461"/>
                </a:lnTo>
                <a:lnTo>
                  <a:pt x="528410" y="5146461"/>
                </a:lnTo>
                <a:lnTo>
                  <a:pt x="496599" y="5132840"/>
                </a:lnTo>
                <a:lnTo>
                  <a:pt x="487514" y="5129809"/>
                </a:lnTo>
                <a:lnTo>
                  <a:pt x="482464" y="5129298"/>
                </a:lnTo>
                <a:lnTo>
                  <a:pt x="465831" y="5129809"/>
                </a:lnTo>
                <a:lnTo>
                  <a:pt x="462291" y="5131306"/>
                </a:lnTo>
                <a:lnTo>
                  <a:pt x="456225" y="5139888"/>
                </a:lnTo>
                <a:lnTo>
                  <a:pt x="452712" y="5142408"/>
                </a:lnTo>
                <a:lnTo>
                  <a:pt x="450186" y="5138902"/>
                </a:lnTo>
                <a:lnTo>
                  <a:pt x="432510" y="5121739"/>
                </a:lnTo>
                <a:lnTo>
                  <a:pt x="430479" y="5118197"/>
                </a:lnTo>
                <a:lnTo>
                  <a:pt x="430479" y="5112646"/>
                </a:lnTo>
                <a:lnTo>
                  <a:pt x="430479" y="5105087"/>
                </a:lnTo>
                <a:lnTo>
                  <a:pt x="430479" y="5101544"/>
                </a:lnTo>
                <a:lnTo>
                  <a:pt x="428476" y="5098002"/>
                </a:lnTo>
                <a:lnTo>
                  <a:pt x="423426" y="5086901"/>
                </a:lnTo>
                <a:lnTo>
                  <a:pt x="422410" y="5084892"/>
                </a:lnTo>
                <a:lnTo>
                  <a:pt x="423426" y="5080839"/>
                </a:lnTo>
                <a:lnTo>
                  <a:pt x="422410" y="5052574"/>
                </a:lnTo>
                <a:lnTo>
                  <a:pt x="420900" y="5043993"/>
                </a:lnTo>
                <a:lnTo>
                  <a:pt x="420406" y="5039465"/>
                </a:lnTo>
                <a:lnTo>
                  <a:pt x="420900" y="5035923"/>
                </a:lnTo>
                <a:lnTo>
                  <a:pt x="424441" y="5026830"/>
                </a:lnTo>
                <a:lnTo>
                  <a:pt x="426445" y="5023324"/>
                </a:lnTo>
                <a:lnTo>
                  <a:pt x="422410" y="5018248"/>
                </a:lnTo>
                <a:lnTo>
                  <a:pt x="420406" y="5011200"/>
                </a:lnTo>
                <a:lnTo>
                  <a:pt x="419391" y="5003130"/>
                </a:lnTo>
                <a:lnTo>
                  <a:pt x="422410" y="4997068"/>
                </a:lnTo>
                <a:lnTo>
                  <a:pt x="427982" y="4993014"/>
                </a:lnTo>
                <a:lnTo>
                  <a:pt x="429491" y="4989983"/>
                </a:lnTo>
                <a:lnTo>
                  <a:pt x="428476" y="4984944"/>
                </a:lnTo>
                <a:lnTo>
                  <a:pt x="426445" y="4974354"/>
                </a:lnTo>
                <a:lnTo>
                  <a:pt x="426445" y="4970301"/>
                </a:lnTo>
                <a:lnTo>
                  <a:pt x="428476" y="4970301"/>
                </a:lnTo>
                <a:lnTo>
                  <a:pt x="437561" y="4973843"/>
                </a:lnTo>
                <a:lnTo>
                  <a:pt x="442611" y="4978882"/>
                </a:lnTo>
                <a:lnTo>
                  <a:pt x="446646" y="4984944"/>
                </a:lnTo>
                <a:lnTo>
                  <a:pt x="452712" y="4989983"/>
                </a:lnTo>
                <a:lnTo>
                  <a:pt x="459765" y="4993014"/>
                </a:lnTo>
                <a:lnTo>
                  <a:pt x="468356" y="4995534"/>
                </a:lnTo>
                <a:lnTo>
                  <a:pt x="476920" y="4996557"/>
                </a:lnTo>
                <a:lnTo>
                  <a:pt x="486526" y="4996557"/>
                </a:lnTo>
                <a:lnTo>
                  <a:pt x="494074" y="4995534"/>
                </a:lnTo>
                <a:lnTo>
                  <a:pt x="503159" y="4993014"/>
                </a:lnTo>
                <a:lnTo>
                  <a:pt x="511256" y="4989509"/>
                </a:lnTo>
                <a:lnTo>
                  <a:pt x="517294" y="4984944"/>
                </a:lnTo>
                <a:lnTo>
                  <a:pt x="533955" y="4968292"/>
                </a:lnTo>
                <a:lnTo>
                  <a:pt x="546059" y="4950618"/>
                </a:lnTo>
                <a:lnTo>
                  <a:pt x="552125" y="4939516"/>
                </a:lnTo>
                <a:lnTo>
                  <a:pt x="555144" y="4928926"/>
                </a:lnTo>
                <a:lnTo>
                  <a:pt x="556159" y="4926918"/>
                </a:lnTo>
                <a:lnTo>
                  <a:pt x="558685" y="4924873"/>
                </a:lnTo>
                <a:lnTo>
                  <a:pt x="560716" y="4924873"/>
                </a:lnTo>
                <a:lnTo>
                  <a:pt x="563213" y="4925895"/>
                </a:lnTo>
                <a:lnTo>
                  <a:pt x="567275" y="4926918"/>
                </a:lnTo>
                <a:lnTo>
                  <a:pt x="571804" y="4924398"/>
                </a:lnTo>
                <a:lnTo>
                  <a:pt x="573835" y="4918811"/>
                </a:lnTo>
                <a:lnTo>
                  <a:pt x="573314" y="4906212"/>
                </a:lnTo>
                <a:lnTo>
                  <a:pt x="572820" y="4903181"/>
                </a:lnTo>
                <a:lnTo>
                  <a:pt x="571310" y="4903181"/>
                </a:lnTo>
                <a:lnTo>
                  <a:pt x="569801" y="4905701"/>
                </a:lnTo>
                <a:lnTo>
                  <a:pt x="568785" y="4912785"/>
                </a:lnTo>
                <a:lnTo>
                  <a:pt x="565738" y="4922353"/>
                </a:lnTo>
                <a:lnTo>
                  <a:pt x="564750" y="4922353"/>
                </a:lnTo>
                <a:lnTo>
                  <a:pt x="565738" y="4888027"/>
                </a:lnTo>
                <a:lnTo>
                  <a:pt x="566754" y="4868855"/>
                </a:lnTo>
                <a:lnTo>
                  <a:pt x="563735" y="4850706"/>
                </a:lnTo>
                <a:lnTo>
                  <a:pt x="556159" y="4824961"/>
                </a:lnTo>
                <a:lnTo>
                  <a:pt x="554156" y="4808309"/>
                </a:lnTo>
                <a:lnTo>
                  <a:pt x="552125" y="4800713"/>
                </a:lnTo>
                <a:lnTo>
                  <a:pt x="551631" y="4794177"/>
                </a:lnTo>
                <a:lnTo>
                  <a:pt x="554156" y="4786581"/>
                </a:lnTo>
                <a:lnTo>
                  <a:pt x="557175" y="4780519"/>
                </a:lnTo>
                <a:lnTo>
                  <a:pt x="566754" y="4768432"/>
                </a:lnTo>
                <a:lnTo>
                  <a:pt x="571804" y="4763867"/>
                </a:lnTo>
                <a:lnTo>
                  <a:pt x="570295" y="4771937"/>
                </a:lnTo>
                <a:lnTo>
                  <a:pt x="559179" y="4783550"/>
                </a:lnTo>
                <a:lnTo>
                  <a:pt x="559179" y="4793665"/>
                </a:lnTo>
                <a:lnTo>
                  <a:pt x="564750" y="4808784"/>
                </a:lnTo>
                <a:lnTo>
                  <a:pt x="569801" y="4816379"/>
                </a:lnTo>
                <a:lnTo>
                  <a:pt x="574329" y="4818899"/>
                </a:lnTo>
                <a:lnTo>
                  <a:pt x="576360" y="4815357"/>
                </a:lnTo>
                <a:lnTo>
                  <a:pt x="574823" y="4810317"/>
                </a:lnTo>
                <a:lnTo>
                  <a:pt x="571310" y="4802722"/>
                </a:lnTo>
                <a:lnTo>
                  <a:pt x="568264" y="4800202"/>
                </a:lnTo>
                <a:lnTo>
                  <a:pt x="567770" y="4798193"/>
                </a:lnTo>
                <a:lnTo>
                  <a:pt x="567770" y="4794651"/>
                </a:lnTo>
                <a:lnTo>
                  <a:pt x="567275" y="4793154"/>
                </a:lnTo>
                <a:lnTo>
                  <a:pt x="565738" y="4790634"/>
                </a:lnTo>
                <a:lnTo>
                  <a:pt x="563735" y="4788589"/>
                </a:lnTo>
                <a:lnTo>
                  <a:pt x="563213" y="4787603"/>
                </a:lnTo>
                <a:lnTo>
                  <a:pt x="564750" y="4786581"/>
                </a:lnTo>
                <a:lnTo>
                  <a:pt x="566754" y="4786581"/>
                </a:lnTo>
                <a:lnTo>
                  <a:pt x="570295" y="4788589"/>
                </a:lnTo>
                <a:lnTo>
                  <a:pt x="572820" y="4789612"/>
                </a:lnTo>
                <a:lnTo>
                  <a:pt x="581905" y="4789612"/>
                </a:lnTo>
                <a:lnTo>
                  <a:pt x="584430" y="4787603"/>
                </a:lnTo>
                <a:lnTo>
                  <a:pt x="585939" y="4782053"/>
                </a:lnTo>
                <a:lnTo>
                  <a:pt x="584430" y="4777488"/>
                </a:lnTo>
                <a:lnTo>
                  <a:pt x="580889" y="4775480"/>
                </a:lnTo>
                <a:lnTo>
                  <a:pt x="577348" y="4774968"/>
                </a:lnTo>
                <a:lnTo>
                  <a:pt x="576360" y="4772960"/>
                </a:lnTo>
                <a:lnTo>
                  <a:pt x="574329" y="4768906"/>
                </a:lnTo>
                <a:lnTo>
                  <a:pt x="574329" y="4766387"/>
                </a:lnTo>
                <a:lnTo>
                  <a:pt x="574823" y="4765401"/>
                </a:lnTo>
                <a:lnTo>
                  <a:pt x="577348" y="4761859"/>
                </a:lnTo>
                <a:lnTo>
                  <a:pt x="578886" y="4759850"/>
                </a:lnTo>
                <a:lnTo>
                  <a:pt x="580889" y="4752254"/>
                </a:lnTo>
                <a:lnTo>
                  <a:pt x="580889" y="4744695"/>
                </a:lnTo>
                <a:lnTo>
                  <a:pt x="578886" y="4738122"/>
                </a:lnTo>
                <a:lnTo>
                  <a:pt x="573314" y="4734616"/>
                </a:lnTo>
                <a:lnTo>
                  <a:pt x="577870" y="4729541"/>
                </a:lnTo>
                <a:lnTo>
                  <a:pt x="578886" y="4727532"/>
                </a:lnTo>
                <a:lnTo>
                  <a:pt x="577348" y="4723004"/>
                </a:lnTo>
                <a:lnTo>
                  <a:pt x="574329" y="4720959"/>
                </a:lnTo>
                <a:lnTo>
                  <a:pt x="568785" y="4718439"/>
                </a:lnTo>
                <a:lnTo>
                  <a:pt x="565738" y="4714934"/>
                </a:lnTo>
                <a:lnTo>
                  <a:pt x="575839" y="4714934"/>
                </a:lnTo>
                <a:lnTo>
                  <a:pt x="578886" y="4712889"/>
                </a:lnTo>
                <a:lnTo>
                  <a:pt x="580395" y="4708872"/>
                </a:lnTo>
                <a:lnTo>
                  <a:pt x="580889" y="4704307"/>
                </a:lnTo>
                <a:lnTo>
                  <a:pt x="583414" y="4696748"/>
                </a:lnTo>
                <a:lnTo>
                  <a:pt x="582920" y="4692220"/>
                </a:lnTo>
                <a:lnTo>
                  <a:pt x="582399" y="4690175"/>
                </a:lnTo>
                <a:lnTo>
                  <a:pt x="579874" y="4687655"/>
                </a:lnTo>
                <a:lnTo>
                  <a:pt x="578886" y="4685135"/>
                </a:lnTo>
                <a:lnTo>
                  <a:pt x="579874" y="4682104"/>
                </a:lnTo>
                <a:lnTo>
                  <a:pt x="580395" y="4679585"/>
                </a:lnTo>
                <a:lnTo>
                  <a:pt x="579380" y="4677576"/>
                </a:lnTo>
                <a:lnTo>
                  <a:pt x="577348" y="4674545"/>
                </a:lnTo>
                <a:lnTo>
                  <a:pt x="577348" y="4669980"/>
                </a:lnTo>
                <a:lnTo>
                  <a:pt x="580395" y="4644236"/>
                </a:lnTo>
                <a:lnTo>
                  <a:pt x="576360" y="4612465"/>
                </a:lnTo>
                <a:lnTo>
                  <a:pt x="571804" y="4595302"/>
                </a:lnTo>
                <a:lnTo>
                  <a:pt x="567770" y="4587232"/>
                </a:lnTo>
                <a:lnTo>
                  <a:pt x="552125" y="4566015"/>
                </a:lnTo>
                <a:lnTo>
                  <a:pt x="541530" y="4542790"/>
                </a:lnTo>
                <a:lnTo>
                  <a:pt x="521329" y="4516570"/>
                </a:lnTo>
                <a:lnTo>
                  <a:pt x="507194" y="4481733"/>
                </a:lnTo>
                <a:lnTo>
                  <a:pt x="492565" y="4451934"/>
                </a:lnTo>
                <a:lnTo>
                  <a:pt x="477441" y="4429220"/>
                </a:lnTo>
                <a:lnTo>
                  <a:pt x="465310" y="4419142"/>
                </a:lnTo>
                <a:lnTo>
                  <a:pt x="462291" y="4406507"/>
                </a:lnTo>
                <a:lnTo>
                  <a:pt x="462291" y="4403987"/>
                </a:lnTo>
                <a:lnTo>
                  <a:pt x="461796" y="4401467"/>
                </a:lnTo>
                <a:lnTo>
                  <a:pt x="449171" y="4379265"/>
                </a:lnTo>
                <a:lnTo>
                  <a:pt x="448649" y="4377256"/>
                </a:lnTo>
                <a:lnTo>
                  <a:pt x="448155" y="4373714"/>
                </a:lnTo>
                <a:lnTo>
                  <a:pt x="440580" y="4356551"/>
                </a:lnTo>
                <a:lnTo>
                  <a:pt x="440086" y="4353520"/>
                </a:lnTo>
                <a:lnTo>
                  <a:pt x="440086" y="4345449"/>
                </a:lnTo>
                <a:lnTo>
                  <a:pt x="439564" y="4341396"/>
                </a:lnTo>
                <a:lnTo>
                  <a:pt x="435036" y="4325766"/>
                </a:lnTo>
                <a:lnTo>
                  <a:pt x="433005" y="4319704"/>
                </a:lnTo>
                <a:lnTo>
                  <a:pt x="432510" y="4318207"/>
                </a:lnTo>
                <a:lnTo>
                  <a:pt x="430479" y="4316162"/>
                </a:lnTo>
                <a:lnTo>
                  <a:pt x="430479" y="4315176"/>
                </a:lnTo>
                <a:lnTo>
                  <a:pt x="430479" y="4313643"/>
                </a:lnTo>
                <a:lnTo>
                  <a:pt x="432510" y="4311634"/>
                </a:lnTo>
                <a:lnTo>
                  <a:pt x="433005" y="4310137"/>
                </a:lnTo>
                <a:lnTo>
                  <a:pt x="433526" y="4305572"/>
                </a:lnTo>
                <a:lnTo>
                  <a:pt x="433005" y="4303564"/>
                </a:lnTo>
                <a:lnTo>
                  <a:pt x="432510" y="4301555"/>
                </a:lnTo>
                <a:lnTo>
                  <a:pt x="430479" y="4300533"/>
                </a:lnTo>
                <a:lnTo>
                  <a:pt x="426445" y="4298013"/>
                </a:lnTo>
                <a:lnTo>
                  <a:pt x="424441" y="4297502"/>
                </a:lnTo>
                <a:lnTo>
                  <a:pt x="423426" y="4293448"/>
                </a:lnTo>
                <a:lnTo>
                  <a:pt x="423920" y="4288920"/>
                </a:lnTo>
                <a:lnTo>
                  <a:pt x="424935" y="4283881"/>
                </a:lnTo>
                <a:lnTo>
                  <a:pt x="426445" y="4279316"/>
                </a:lnTo>
                <a:lnTo>
                  <a:pt x="425457" y="4277308"/>
                </a:lnTo>
                <a:lnTo>
                  <a:pt x="423920" y="4273291"/>
                </a:lnTo>
                <a:lnTo>
                  <a:pt x="422410" y="4268215"/>
                </a:lnTo>
                <a:lnTo>
                  <a:pt x="420900" y="4266718"/>
                </a:lnTo>
                <a:lnTo>
                  <a:pt x="418897" y="4264709"/>
                </a:lnTo>
                <a:lnTo>
                  <a:pt x="417881" y="4263175"/>
                </a:lnTo>
                <a:lnTo>
                  <a:pt x="416372" y="4255616"/>
                </a:lnTo>
                <a:lnTo>
                  <a:pt x="421394" y="4229871"/>
                </a:lnTo>
                <a:lnTo>
                  <a:pt x="421394" y="4224832"/>
                </a:lnTo>
                <a:lnTo>
                  <a:pt x="418375" y="4217748"/>
                </a:lnTo>
                <a:lnTo>
                  <a:pt x="417881" y="4214717"/>
                </a:lnTo>
                <a:lnTo>
                  <a:pt x="415850" y="4197553"/>
                </a:lnTo>
                <a:lnTo>
                  <a:pt x="417360" y="4179915"/>
                </a:lnTo>
                <a:lnTo>
                  <a:pt x="420406" y="4163738"/>
                </a:lnTo>
                <a:lnTo>
                  <a:pt x="423920" y="4152126"/>
                </a:lnTo>
                <a:lnTo>
                  <a:pt x="424441" y="4148109"/>
                </a:lnTo>
                <a:lnTo>
                  <a:pt x="423920" y="4143069"/>
                </a:lnTo>
                <a:lnTo>
                  <a:pt x="418897" y="4132954"/>
                </a:lnTo>
                <a:lnTo>
                  <a:pt x="415850" y="4124372"/>
                </a:lnTo>
                <a:lnTo>
                  <a:pt x="414835" y="4119844"/>
                </a:lnTo>
                <a:lnTo>
                  <a:pt x="414835" y="4115279"/>
                </a:lnTo>
                <a:lnTo>
                  <a:pt x="414341" y="4111774"/>
                </a:lnTo>
                <a:lnTo>
                  <a:pt x="410800" y="4104689"/>
                </a:lnTo>
                <a:lnTo>
                  <a:pt x="406765" y="4092565"/>
                </a:lnTo>
                <a:lnTo>
                  <a:pt x="396171" y="4067332"/>
                </a:lnTo>
                <a:lnTo>
                  <a:pt x="393645" y="4063826"/>
                </a:lnTo>
                <a:lnTo>
                  <a:pt x="356812" y="4026980"/>
                </a:lnTo>
                <a:lnTo>
                  <a:pt x="356290" y="4024935"/>
                </a:lnTo>
                <a:lnTo>
                  <a:pt x="349730" y="4015842"/>
                </a:lnTo>
                <a:lnTo>
                  <a:pt x="347205" y="4011825"/>
                </a:lnTo>
                <a:lnTo>
                  <a:pt x="344680" y="4003244"/>
                </a:lnTo>
                <a:lnTo>
                  <a:pt x="341661" y="4000724"/>
                </a:lnTo>
                <a:lnTo>
                  <a:pt x="345696" y="3993128"/>
                </a:lnTo>
                <a:lnTo>
                  <a:pt x="346217" y="3984072"/>
                </a:lnTo>
                <a:lnTo>
                  <a:pt x="344186" y="3974468"/>
                </a:lnTo>
                <a:lnTo>
                  <a:pt x="332082" y="3947226"/>
                </a:lnTo>
                <a:lnTo>
                  <a:pt x="328047" y="3940653"/>
                </a:lnTo>
                <a:lnTo>
                  <a:pt x="309877" y="3921992"/>
                </a:lnTo>
                <a:lnTo>
                  <a:pt x="299283" y="3906326"/>
                </a:lnTo>
                <a:lnTo>
                  <a:pt x="298761" y="3903295"/>
                </a:lnTo>
                <a:lnTo>
                  <a:pt x="296757" y="3900264"/>
                </a:lnTo>
                <a:lnTo>
                  <a:pt x="287151" y="3887666"/>
                </a:lnTo>
                <a:lnTo>
                  <a:pt x="284132" y="3886132"/>
                </a:lnTo>
                <a:lnTo>
                  <a:pt x="277078" y="3882115"/>
                </a:lnTo>
                <a:lnTo>
                  <a:pt x="274031" y="3880070"/>
                </a:lnTo>
                <a:lnTo>
                  <a:pt x="257371" y="3862432"/>
                </a:lnTo>
                <a:lnTo>
                  <a:pt x="255367" y="3856370"/>
                </a:lnTo>
                <a:lnTo>
                  <a:pt x="253858" y="3854836"/>
                </a:lnTo>
                <a:lnTo>
                  <a:pt x="253858" y="3852828"/>
                </a:lnTo>
                <a:lnTo>
                  <a:pt x="253336" y="3846255"/>
                </a:lnTo>
                <a:lnTo>
                  <a:pt x="253336" y="3844246"/>
                </a:lnTo>
                <a:lnTo>
                  <a:pt x="245761" y="3821021"/>
                </a:lnTo>
                <a:lnTo>
                  <a:pt x="243757" y="3812440"/>
                </a:lnTo>
                <a:lnTo>
                  <a:pt x="243757" y="3803383"/>
                </a:lnTo>
                <a:lnTo>
                  <a:pt x="244773" y="3799330"/>
                </a:lnTo>
                <a:lnTo>
                  <a:pt x="248286" y="3791259"/>
                </a:lnTo>
                <a:lnTo>
                  <a:pt x="249301" y="3787206"/>
                </a:lnTo>
                <a:lnTo>
                  <a:pt x="249823" y="3785198"/>
                </a:lnTo>
                <a:lnTo>
                  <a:pt x="252842" y="3780669"/>
                </a:lnTo>
                <a:lnTo>
                  <a:pt x="253336" y="3778624"/>
                </a:lnTo>
                <a:lnTo>
                  <a:pt x="253336" y="3776105"/>
                </a:lnTo>
                <a:lnTo>
                  <a:pt x="238707" y="3727135"/>
                </a:lnTo>
                <a:lnTo>
                  <a:pt x="226081" y="3700404"/>
                </a:lnTo>
                <a:lnTo>
                  <a:pt x="208433" y="3671117"/>
                </a:lnTo>
                <a:lnTo>
                  <a:pt x="175634" y="3619152"/>
                </a:lnTo>
                <a:lnTo>
                  <a:pt x="151398" y="3588332"/>
                </a:lnTo>
                <a:lnTo>
                  <a:pt x="133722" y="3566640"/>
                </a:lnTo>
                <a:lnTo>
                  <a:pt x="129688" y="3561090"/>
                </a:lnTo>
                <a:lnTo>
                  <a:pt x="128178" y="3559081"/>
                </a:lnTo>
                <a:lnTo>
                  <a:pt x="113027" y="3546957"/>
                </a:lnTo>
                <a:lnTo>
                  <a:pt x="91838" y="3523732"/>
                </a:lnTo>
                <a:lnTo>
                  <a:pt x="88819" y="3521724"/>
                </a:lnTo>
                <a:lnTo>
                  <a:pt x="82753" y="3517196"/>
                </a:lnTo>
                <a:lnTo>
                  <a:pt x="79734" y="3514165"/>
                </a:lnTo>
                <a:lnTo>
                  <a:pt x="78224" y="3511134"/>
                </a:lnTo>
                <a:lnTo>
                  <a:pt x="75699" y="3504560"/>
                </a:lnTo>
                <a:lnTo>
                  <a:pt x="73668" y="3501529"/>
                </a:lnTo>
                <a:lnTo>
                  <a:pt x="75178" y="3495979"/>
                </a:lnTo>
                <a:lnTo>
                  <a:pt x="71664" y="3490428"/>
                </a:lnTo>
                <a:lnTo>
                  <a:pt x="67108" y="3484366"/>
                </a:lnTo>
                <a:lnTo>
                  <a:pt x="62580" y="3475273"/>
                </a:lnTo>
                <a:lnTo>
                  <a:pt x="49954" y="3466692"/>
                </a:lnTo>
                <a:lnTo>
                  <a:pt x="45919" y="3461141"/>
                </a:lnTo>
                <a:lnTo>
                  <a:pt x="50448" y="3462675"/>
                </a:lnTo>
                <a:lnTo>
                  <a:pt x="57529" y="3466217"/>
                </a:lnTo>
                <a:lnTo>
                  <a:pt x="62058" y="3466692"/>
                </a:lnTo>
                <a:lnTo>
                  <a:pt x="66093" y="3467714"/>
                </a:lnTo>
                <a:lnTo>
                  <a:pt x="67108" y="3470745"/>
                </a:lnTo>
                <a:lnTo>
                  <a:pt x="68618" y="3474799"/>
                </a:lnTo>
                <a:lnTo>
                  <a:pt x="69633" y="3478304"/>
                </a:lnTo>
                <a:lnTo>
                  <a:pt x="71664" y="3478816"/>
                </a:lnTo>
                <a:lnTo>
                  <a:pt x="72159" y="3469723"/>
                </a:lnTo>
                <a:lnTo>
                  <a:pt x="73174" y="3466217"/>
                </a:lnTo>
                <a:lnTo>
                  <a:pt x="75178" y="3462675"/>
                </a:lnTo>
                <a:lnTo>
                  <a:pt x="75178" y="3458110"/>
                </a:lnTo>
                <a:lnTo>
                  <a:pt x="73668" y="3450040"/>
                </a:lnTo>
                <a:lnTo>
                  <a:pt x="73668" y="3440983"/>
                </a:lnTo>
                <a:lnTo>
                  <a:pt x="75178" y="3435908"/>
                </a:lnTo>
                <a:lnTo>
                  <a:pt x="77703" y="3434410"/>
                </a:lnTo>
                <a:lnTo>
                  <a:pt x="79212" y="3436419"/>
                </a:lnTo>
                <a:lnTo>
                  <a:pt x="81243" y="3483380"/>
                </a:lnTo>
                <a:lnTo>
                  <a:pt x="81738" y="3485900"/>
                </a:lnTo>
                <a:lnTo>
                  <a:pt x="84263" y="3493459"/>
                </a:lnTo>
                <a:lnTo>
                  <a:pt x="83275" y="3495468"/>
                </a:lnTo>
                <a:lnTo>
                  <a:pt x="82753" y="3497987"/>
                </a:lnTo>
                <a:lnTo>
                  <a:pt x="83275" y="3499010"/>
                </a:lnTo>
                <a:lnTo>
                  <a:pt x="86294" y="3497513"/>
                </a:lnTo>
                <a:lnTo>
                  <a:pt x="88819" y="3500507"/>
                </a:lnTo>
                <a:lnTo>
                  <a:pt x="90328" y="3504560"/>
                </a:lnTo>
                <a:lnTo>
                  <a:pt x="91344" y="3507591"/>
                </a:lnTo>
                <a:lnTo>
                  <a:pt x="94857" y="3509089"/>
                </a:lnTo>
                <a:lnTo>
                  <a:pt x="93869" y="3504049"/>
                </a:lnTo>
                <a:lnTo>
                  <a:pt x="88819" y="3494482"/>
                </a:lnTo>
                <a:lnTo>
                  <a:pt x="87803" y="3489406"/>
                </a:lnTo>
                <a:lnTo>
                  <a:pt x="88297" y="3484878"/>
                </a:lnTo>
                <a:lnTo>
                  <a:pt x="91344" y="3476296"/>
                </a:lnTo>
                <a:lnTo>
                  <a:pt x="93869" y="3453071"/>
                </a:lnTo>
                <a:lnTo>
                  <a:pt x="89313" y="3438427"/>
                </a:lnTo>
                <a:lnTo>
                  <a:pt x="90823" y="3434410"/>
                </a:lnTo>
                <a:lnTo>
                  <a:pt x="94363" y="3441458"/>
                </a:lnTo>
                <a:lnTo>
                  <a:pt x="97904" y="3465706"/>
                </a:lnTo>
                <a:lnTo>
                  <a:pt x="98398" y="3461141"/>
                </a:lnTo>
                <a:lnTo>
                  <a:pt x="99413" y="3457124"/>
                </a:lnTo>
                <a:lnTo>
                  <a:pt x="101939" y="3460155"/>
                </a:lnTo>
                <a:lnTo>
                  <a:pt x="105973" y="3471768"/>
                </a:lnTo>
                <a:lnTo>
                  <a:pt x="110008" y="3478304"/>
                </a:lnTo>
                <a:lnTo>
                  <a:pt x="112039" y="3486375"/>
                </a:lnTo>
                <a:lnTo>
                  <a:pt x="112533" y="3487397"/>
                </a:lnTo>
                <a:lnTo>
                  <a:pt x="113027" y="3487397"/>
                </a:lnTo>
                <a:lnTo>
                  <a:pt x="114043" y="3488420"/>
                </a:lnTo>
                <a:lnTo>
                  <a:pt x="114043" y="3489406"/>
                </a:lnTo>
                <a:lnTo>
                  <a:pt x="115058" y="3500507"/>
                </a:lnTo>
                <a:lnTo>
                  <a:pt x="116074" y="3506094"/>
                </a:lnTo>
                <a:lnTo>
                  <a:pt x="117089" y="3509600"/>
                </a:lnTo>
                <a:lnTo>
                  <a:pt x="120109" y="3507080"/>
                </a:lnTo>
                <a:lnTo>
                  <a:pt x="121618" y="3501529"/>
                </a:lnTo>
                <a:lnTo>
                  <a:pt x="119093" y="3491451"/>
                </a:lnTo>
                <a:lnTo>
                  <a:pt x="121618" y="3486375"/>
                </a:lnTo>
                <a:lnTo>
                  <a:pt x="123649" y="3488931"/>
                </a:lnTo>
                <a:lnTo>
                  <a:pt x="126147" y="3493459"/>
                </a:lnTo>
                <a:lnTo>
                  <a:pt x="128178" y="3497513"/>
                </a:lnTo>
                <a:lnTo>
                  <a:pt x="129688" y="3510111"/>
                </a:lnTo>
                <a:lnTo>
                  <a:pt x="129688" y="3515662"/>
                </a:lnTo>
                <a:lnTo>
                  <a:pt x="128672" y="3519715"/>
                </a:lnTo>
                <a:lnTo>
                  <a:pt x="129688" y="3521724"/>
                </a:lnTo>
                <a:lnTo>
                  <a:pt x="128672" y="3524755"/>
                </a:lnTo>
                <a:lnTo>
                  <a:pt x="129193" y="3528297"/>
                </a:lnTo>
                <a:lnTo>
                  <a:pt x="131719" y="3532314"/>
                </a:lnTo>
                <a:lnTo>
                  <a:pt x="131719" y="3547980"/>
                </a:lnTo>
                <a:lnTo>
                  <a:pt x="132213" y="3551997"/>
                </a:lnTo>
                <a:lnTo>
                  <a:pt x="134244" y="3555028"/>
                </a:lnTo>
                <a:lnTo>
                  <a:pt x="137263" y="3555028"/>
                </a:lnTo>
                <a:lnTo>
                  <a:pt x="137263" y="3541407"/>
                </a:lnTo>
                <a:lnTo>
                  <a:pt x="137757" y="3538376"/>
                </a:lnTo>
                <a:lnTo>
                  <a:pt x="139294" y="3534833"/>
                </a:lnTo>
                <a:lnTo>
                  <a:pt x="139294" y="3531803"/>
                </a:lnTo>
                <a:lnTo>
                  <a:pt x="140804" y="3528808"/>
                </a:lnTo>
                <a:lnTo>
                  <a:pt x="142313" y="3526252"/>
                </a:lnTo>
                <a:lnTo>
                  <a:pt x="144317" y="3525777"/>
                </a:lnTo>
                <a:lnTo>
                  <a:pt x="145332" y="3529283"/>
                </a:lnTo>
                <a:lnTo>
                  <a:pt x="144838" y="3532314"/>
                </a:lnTo>
                <a:lnTo>
                  <a:pt x="144317" y="3536367"/>
                </a:lnTo>
                <a:lnTo>
                  <a:pt x="143823" y="3540384"/>
                </a:lnTo>
                <a:lnTo>
                  <a:pt x="144838" y="3546957"/>
                </a:lnTo>
                <a:lnTo>
                  <a:pt x="145332" y="3550499"/>
                </a:lnTo>
                <a:lnTo>
                  <a:pt x="143823" y="3553530"/>
                </a:lnTo>
                <a:lnTo>
                  <a:pt x="147857" y="3553530"/>
                </a:lnTo>
                <a:lnTo>
                  <a:pt x="149367" y="3554516"/>
                </a:lnTo>
                <a:lnTo>
                  <a:pt x="149889" y="3557547"/>
                </a:lnTo>
                <a:lnTo>
                  <a:pt x="149889" y="3561090"/>
                </a:lnTo>
                <a:lnTo>
                  <a:pt x="150383" y="3563609"/>
                </a:lnTo>
                <a:lnTo>
                  <a:pt x="152908" y="3565143"/>
                </a:lnTo>
                <a:lnTo>
                  <a:pt x="159468" y="3565143"/>
                </a:lnTo>
                <a:lnTo>
                  <a:pt x="157464" y="3560067"/>
                </a:lnTo>
                <a:lnTo>
                  <a:pt x="158974" y="3557547"/>
                </a:lnTo>
                <a:lnTo>
                  <a:pt x="166549" y="3555028"/>
                </a:lnTo>
                <a:lnTo>
                  <a:pt x="171571" y="3551485"/>
                </a:lnTo>
                <a:lnTo>
                  <a:pt x="173108" y="3551011"/>
                </a:lnTo>
                <a:lnTo>
                  <a:pt x="175112" y="3551011"/>
                </a:lnTo>
                <a:lnTo>
                  <a:pt x="178653" y="3554042"/>
                </a:lnTo>
                <a:lnTo>
                  <a:pt x="180656" y="3555028"/>
                </a:lnTo>
                <a:lnTo>
                  <a:pt x="186722" y="3544438"/>
                </a:lnTo>
                <a:lnTo>
                  <a:pt x="187216" y="3542429"/>
                </a:lnTo>
                <a:lnTo>
                  <a:pt x="190263" y="3540895"/>
                </a:lnTo>
                <a:lnTo>
                  <a:pt x="192788" y="3537864"/>
                </a:lnTo>
                <a:lnTo>
                  <a:pt x="194792" y="3533336"/>
                </a:lnTo>
                <a:lnTo>
                  <a:pt x="196301" y="3529794"/>
                </a:lnTo>
                <a:lnTo>
                  <a:pt x="196301" y="3524755"/>
                </a:lnTo>
                <a:lnTo>
                  <a:pt x="193776" y="3516173"/>
                </a:lnTo>
                <a:lnTo>
                  <a:pt x="193282" y="3512631"/>
                </a:lnTo>
                <a:lnTo>
                  <a:pt x="193776" y="3507591"/>
                </a:lnTo>
                <a:lnTo>
                  <a:pt x="195313" y="3501018"/>
                </a:lnTo>
                <a:lnTo>
                  <a:pt x="194792" y="3497513"/>
                </a:lnTo>
                <a:lnTo>
                  <a:pt x="191278" y="3491451"/>
                </a:lnTo>
                <a:lnTo>
                  <a:pt x="185707" y="3485389"/>
                </a:lnTo>
                <a:lnTo>
                  <a:pt x="179147" y="3480349"/>
                </a:lnTo>
                <a:lnTo>
                  <a:pt x="172093" y="3476296"/>
                </a:lnTo>
                <a:lnTo>
                  <a:pt x="157464" y="3474799"/>
                </a:lnTo>
                <a:lnTo>
                  <a:pt x="155433" y="3472754"/>
                </a:lnTo>
                <a:lnTo>
                  <a:pt x="154417" y="3469723"/>
                </a:lnTo>
                <a:lnTo>
                  <a:pt x="153402" y="3466217"/>
                </a:lnTo>
                <a:lnTo>
                  <a:pt x="151398" y="3463697"/>
                </a:lnTo>
                <a:lnTo>
                  <a:pt x="143823" y="3454093"/>
                </a:lnTo>
                <a:lnTo>
                  <a:pt x="141819" y="3452085"/>
                </a:lnTo>
                <a:lnTo>
                  <a:pt x="135232" y="3448543"/>
                </a:lnTo>
                <a:lnTo>
                  <a:pt x="132213" y="3446023"/>
                </a:lnTo>
                <a:lnTo>
                  <a:pt x="131719" y="3443978"/>
                </a:lnTo>
                <a:lnTo>
                  <a:pt x="128178" y="3420278"/>
                </a:lnTo>
                <a:lnTo>
                  <a:pt x="121618" y="3414216"/>
                </a:lnTo>
                <a:lnTo>
                  <a:pt x="120109" y="3411696"/>
                </a:lnTo>
                <a:lnTo>
                  <a:pt x="120109" y="3408665"/>
                </a:lnTo>
                <a:lnTo>
                  <a:pt x="120603" y="3403626"/>
                </a:lnTo>
                <a:lnTo>
                  <a:pt x="120109" y="3400595"/>
                </a:lnTo>
                <a:lnTo>
                  <a:pt x="119093" y="3399061"/>
                </a:lnTo>
                <a:lnTo>
                  <a:pt x="115058" y="3397053"/>
                </a:lnTo>
                <a:lnTo>
                  <a:pt x="113027" y="3395044"/>
                </a:lnTo>
                <a:lnTo>
                  <a:pt x="110502" y="3392013"/>
                </a:lnTo>
                <a:lnTo>
                  <a:pt x="110008" y="3389494"/>
                </a:lnTo>
                <a:lnTo>
                  <a:pt x="111024" y="3388471"/>
                </a:lnTo>
                <a:lnTo>
                  <a:pt x="113027" y="3385440"/>
                </a:lnTo>
                <a:lnTo>
                  <a:pt x="110502" y="3382921"/>
                </a:lnTo>
                <a:lnTo>
                  <a:pt x="101939" y="3376859"/>
                </a:lnTo>
                <a:lnTo>
                  <a:pt x="99413" y="3372842"/>
                </a:lnTo>
                <a:lnTo>
                  <a:pt x="98398" y="3368277"/>
                </a:lnTo>
                <a:lnTo>
                  <a:pt x="99413" y="3363749"/>
                </a:lnTo>
                <a:lnTo>
                  <a:pt x="100923" y="3358198"/>
                </a:lnTo>
                <a:lnTo>
                  <a:pt x="102954" y="3355167"/>
                </a:lnTo>
                <a:lnTo>
                  <a:pt x="108004" y="3348594"/>
                </a:lnTo>
                <a:lnTo>
                  <a:pt x="110502" y="3345052"/>
                </a:lnTo>
                <a:lnTo>
                  <a:pt x="113027" y="3338515"/>
                </a:lnTo>
                <a:lnTo>
                  <a:pt x="118599" y="3329934"/>
                </a:lnTo>
                <a:lnTo>
                  <a:pt x="120109" y="3328400"/>
                </a:lnTo>
                <a:lnTo>
                  <a:pt x="121618" y="3336470"/>
                </a:lnTo>
                <a:lnTo>
                  <a:pt x="121618" y="3345563"/>
                </a:lnTo>
                <a:lnTo>
                  <a:pt x="122112" y="3347608"/>
                </a:lnTo>
                <a:lnTo>
                  <a:pt x="123128" y="3348594"/>
                </a:lnTo>
                <a:lnTo>
                  <a:pt x="123649" y="3349617"/>
                </a:lnTo>
                <a:lnTo>
                  <a:pt x="124637" y="3351114"/>
                </a:lnTo>
                <a:lnTo>
                  <a:pt x="125653" y="3352648"/>
                </a:lnTo>
                <a:lnTo>
                  <a:pt x="128178" y="3352648"/>
                </a:lnTo>
                <a:lnTo>
                  <a:pt x="131197" y="3352648"/>
                </a:lnTo>
                <a:lnTo>
                  <a:pt x="132734" y="3353634"/>
                </a:lnTo>
                <a:lnTo>
                  <a:pt x="134244" y="3355679"/>
                </a:lnTo>
                <a:lnTo>
                  <a:pt x="136769" y="3364260"/>
                </a:lnTo>
                <a:lnTo>
                  <a:pt x="137263" y="3367766"/>
                </a:lnTo>
                <a:lnTo>
                  <a:pt x="138278" y="3370286"/>
                </a:lnTo>
                <a:lnTo>
                  <a:pt x="147857" y="3376859"/>
                </a:lnTo>
                <a:lnTo>
                  <a:pt x="152908" y="3382409"/>
                </a:lnTo>
                <a:lnTo>
                  <a:pt x="155927" y="3385440"/>
                </a:lnTo>
                <a:lnTo>
                  <a:pt x="162487" y="3388471"/>
                </a:lnTo>
                <a:lnTo>
                  <a:pt x="163502" y="3392013"/>
                </a:lnTo>
                <a:lnTo>
                  <a:pt x="163502" y="3397053"/>
                </a:lnTo>
                <a:lnTo>
                  <a:pt x="163502" y="3400595"/>
                </a:lnTo>
                <a:lnTo>
                  <a:pt x="165012" y="3402092"/>
                </a:lnTo>
                <a:lnTo>
                  <a:pt x="166549" y="3403626"/>
                </a:lnTo>
                <a:lnTo>
                  <a:pt x="168058" y="3405123"/>
                </a:lnTo>
                <a:lnTo>
                  <a:pt x="168553" y="3406657"/>
                </a:lnTo>
                <a:lnTo>
                  <a:pt x="169047" y="3408154"/>
                </a:lnTo>
                <a:lnTo>
                  <a:pt x="169568" y="3412719"/>
                </a:lnTo>
                <a:lnTo>
                  <a:pt x="169047" y="3414216"/>
                </a:lnTo>
                <a:lnTo>
                  <a:pt x="166027" y="3417247"/>
                </a:lnTo>
                <a:lnTo>
                  <a:pt x="165012" y="3419767"/>
                </a:lnTo>
                <a:lnTo>
                  <a:pt x="165533" y="3425829"/>
                </a:lnTo>
                <a:lnTo>
                  <a:pt x="165012" y="3427326"/>
                </a:lnTo>
                <a:lnTo>
                  <a:pt x="163502" y="3431379"/>
                </a:lnTo>
                <a:lnTo>
                  <a:pt x="159468" y="3436419"/>
                </a:lnTo>
                <a:lnTo>
                  <a:pt x="157958" y="3439961"/>
                </a:lnTo>
                <a:lnTo>
                  <a:pt x="159468" y="3448031"/>
                </a:lnTo>
                <a:lnTo>
                  <a:pt x="159468" y="3457635"/>
                </a:lnTo>
                <a:lnTo>
                  <a:pt x="160483" y="3460666"/>
                </a:lnTo>
                <a:lnTo>
                  <a:pt x="164024" y="3466692"/>
                </a:lnTo>
                <a:lnTo>
                  <a:pt x="165012" y="3470745"/>
                </a:lnTo>
                <a:lnTo>
                  <a:pt x="168058" y="3470745"/>
                </a:lnTo>
                <a:lnTo>
                  <a:pt x="172093" y="3472242"/>
                </a:lnTo>
                <a:lnTo>
                  <a:pt x="176128" y="3472242"/>
                </a:lnTo>
                <a:lnTo>
                  <a:pt x="191278" y="3453071"/>
                </a:lnTo>
                <a:lnTo>
                  <a:pt x="194298" y="3445512"/>
                </a:lnTo>
                <a:lnTo>
                  <a:pt x="195313" y="3437952"/>
                </a:lnTo>
                <a:lnTo>
                  <a:pt x="196301" y="3431379"/>
                </a:lnTo>
                <a:lnTo>
                  <a:pt x="195313" y="3428860"/>
                </a:lnTo>
                <a:lnTo>
                  <a:pt x="193776" y="3425317"/>
                </a:lnTo>
                <a:lnTo>
                  <a:pt x="193282" y="3423309"/>
                </a:lnTo>
                <a:lnTo>
                  <a:pt x="193282" y="3420278"/>
                </a:lnTo>
                <a:lnTo>
                  <a:pt x="193776" y="3419767"/>
                </a:lnTo>
                <a:lnTo>
                  <a:pt x="194792" y="3419767"/>
                </a:lnTo>
                <a:lnTo>
                  <a:pt x="196301" y="3420278"/>
                </a:lnTo>
                <a:lnTo>
                  <a:pt x="200363" y="3420789"/>
                </a:lnTo>
                <a:lnTo>
                  <a:pt x="200857" y="3423309"/>
                </a:lnTo>
                <a:lnTo>
                  <a:pt x="199348" y="3428860"/>
                </a:lnTo>
                <a:lnTo>
                  <a:pt x="198332" y="3432877"/>
                </a:lnTo>
                <a:lnTo>
                  <a:pt x="202861" y="3453071"/>
                </a:lnTo>
                <a:lnTo>
                  <a:pt x="204398" y="3455116"/>
                </a:lnTo>
                <a:lnTo>
                  <a:pt x="208927" y="3455116"/>
                </a:lnTo>
                <a:lnTo>
                  <a:pt x="206923" y="3461141"/>
                </a:lnTo>
                <a:lnTo>
                  <a:pt x="207417" y="3466692"/>
                </a:lnTo>
                <a:lnTo>
                  <a:pt x="209942" y="3476296"/>
                </a:lnTo>
                <a:lnTo>
                  <a:pt x="210958" y="3486375"/>
                </a:lnTo>
                <a:lnTo>
                  <a:pt x="212468" y="3490939"/>
                </a:lnTo>
                <a:lnTo>
                  <a:pt x="213977" y="3494956"/>
                </a:lnTo>
                <a:lnTo>
                  <a:pt x="218012" y="3498499"/>
                </a:lnTo>
                <a:lnTo>
                  <a:pt x="228112" y="3509089"/>
                </a:lnTo>
                <a:lnTo>
                  <a:pt x="235688" y="3522746"/>
                </a:lnTo>
                <a:lnTo>
                  <a:pt x="239722" y="3525777"/>
                </a:lnTo>
                <a:lnTo>
                  <a:pt x="241232" y="3521724"/>
                </a:lnTo>
                <a:lnTo>
                  <a:pt x="245761" y="3517670"/>
                </a:lnTo>
                <a:lnTo>
                  <a:pt x="249301" y="3516173"/>
                </a:lnTo>
                <a:lnTo>
                  <a:pt x="250811" y="3513653"/>
                </a:lnTo>
                <a:lnTo>
                  <a:pt x="252321" y="3509089"/>
                </a:lnTo>
                <a:lnTo>
                  <a:pt x="255861" y="3507591"/>
                </a:lnTo>
                <a:lnTo>
                  <a:pt x="260418" y="3507591"/>
                </a:lnTo>
                <a:lnTo>
                  <a:pt x="264946" y="3506094"/>
                </a:lnTo>
                <a:lnTo>
                  <a:pt x="265962" y="3503063"/>
                </a:lnTo>
                <a:lnTo>
                  <a:pt x="269502" y="3488931"/>
                </a:lnTo>
                <a:lnTo>
                  <a:pt x="266977" y="3487397"/>
                </a:lnTo>
                <a:lnTo>
                  <a:pt x="262421" y="3478816"/>
                </a:lnTo>
                <a:lnTo>
                  <a:pt x="260418" y="3475273"/>
                </a:lnTo>
                <a:lnTo>
                  <a:pt x="259402" y="3470234"/>
                </a:lnTo>
                <a:lnTo>
                  <a:pt x="259402" y="3466217"/>
                </a:lnTo>
                <a:lnTo>
                  <a:pt x="261406" y="3461652"/>
                </a:lnTo>
                <a:lnTo>
                  <a:pt x="264452" y="3457635"/>
                </a:lnTo>
                <a:lnTo>
                  <a:pt x="264946" y="3456102"/>
                </a:lnTo>
                <a:lnTo>
                  <a:pt x="265468" y="3454093"/>
                </a:lnTo>
                <a:lnTo>
                  <a:pt x="265962" y="3453071"/>
                </a:lnTo>
                <a:lnTo>
                  <a:pt x="268487" y="3453071"/>
                </a:lnTo>
                <a:lnTo>
                  <a:pt x="269502" y="3451574"/>
                </a:lnTo>
                <a:lnTo>
                  <a:pt x="269997" y="3449054"/>
                </a:lnTo>
                <a:lnTo>
                  <a:pt x="269997" y="3446023"/>
                </a:lnTo>
                <a:lnTo>
                  <a:pt x="269997" y="3444489"/>
                </a:lnTo>
                <a:lnTo>
                  <a:pt x="268487" y="3439450"/>
                </a:lnTo>
                <a:lnTo>
                  <a:pt x="262943" y="3431891"/>
                </a:lnTo>
                <a:lnTo>
                  <a:pt x="261927" y="3426851"/>
                </a:lnTo>
                <a:lnTo>
                  <a:pt x="262943" y="3425317"/>
                </a:lnTo>
                <a:lnTo>
                  <a:pt x="264946" y="3426340"/>
                </a:lnTo>
                <a:lnTo>
                  <a:pt x="266977" y="3429371"/>
                </a:lnTo>
                <a:lnTo>
                  <a:pt x="268487" y="3430357"/>
                </a:lnTo>
                <a:lnTo>
                  <a:pt x="271506" y="3429846"/>
                </a:lnTo>
                <a:lnTo>
                  <a:pt x="274553" y="3429371"/>
                </a:lnTo>
                <a:lnTo>
                  <a:pt x="276062" y="3428860"/>
                </a:lnTo>
                <a:lnTo>
                  <a:pt x="278587" y="3428860"/>
                </a:lnTo>
                <a:lnTo>
                  <a:pt x="277078" y="3425317"/>
                </a:lnTo>
                <a:lnTo>
                  <a:pt x="274553" y="3422798"/>
                </a:lnTo>
                <a:lnTo>
                  <a:pt x="272028" y="3420789"/>
                </a:lnTo>
                <a:lnTo>
                  <a:pt x="271506" y="3416225"/>
                </a:lnTo>
                <a:lnTo>
                  <a:pt x="273016" y="3412719"/>
                </a:lnTo>
                <a:lnTo>
                  <a:pt x="275541" y="3407643"/>
                </a:lnTo>
                <a:lnTo>
                  <a:pt x="277572" y="3403115"/>
                </a:lnTo>
                <a:lnTo>
                  <a:pt x="277078" y="3398587"/>
                </a:lnTo>
                <a:lnTo>
                  <a:pt x="273016" y="3396030"/>
                </a:lnTo>
                <a:lnTo>
                  <a:pt x="262943" y="3390005"/>
                </a:lnTo>
                <a:lnTo>
                  <a:pt x="255367" y="3387960"/>
                </a:lnTo>
                <a:lnTo>
                  <a:pt x="253858" y="3384929"/>
                </a:lnTo>
                <a:lnTo>
                  <a:pt x="253336" y="3381423"/>
                </a:lnTo>
                <a:lnTo>
                  <a:pt x="250811" y="3379890"/>
                </a:lnTo>
                <a:lnTo>
                  <a:pt x="251333" y="3376347"/>
                </a:lnTo>
                <a:lnTo>
                  <a:pt x="250317" y="3372842"/>
                </a:lnTo>
                <a:lnTo>
                  <a:pt x="247298" y="3369811"/>
                </a:lnTo>
                <a:lnTo>
                  <a:pt x="244251" y="3368277"/>
                </a:lnTo>
                <a:lnTo>
                  <a:pt x="243757" y="3367766"/>
                </a:lnTo>
                <a:lnTo>
                  <a:pt x="242742" y="3363749"/>
                </a:lnTo>
                <a:lnTo>
                  <a:pt x="241232" y="3363238"/>
                </a:lnTo>
                <a:lnTo>
                  <a:pt x="234178" y="3358709"/>
                </a:lnTo>
                <a:lnTo>
                  <a:pt x="232147" y="3355679"/>
                </a:lnTo>
                <a:lnTo>
                  <a:pt x="227097" y="3343043"/>
                </a:lnTo>
                <a:lnTo>
                  <a:pt x="213483" y="3326391"/>
                </a:lnTo>
                <a:lnTo>
                  <a:pt x="208927" y="3318321"/>
                </a:lnTo>
                <a:lnTo>
                  <a:pt x="195313" y="3288523"/>
                </a:lnTo>
                <a:lnTo>
                  <a:pt x="194792" y="3283483"/>
                </a:lnTo>
                <a:lnTo>
                  <a:pt x="193776" y="3280452"/>
                </a:lnTo>
                <a:lnTo>
                  <a:pt x="185707" y="3269351"/>
                </a:lnTo>
                <a:lnTo>
                  <a:pt x="184719" y="3263800"/>
                </a:lnTo>
                <a:lnTo>
                  <a:pt x="183703" y="3261281"/>
                </a:lnTo>
                <a:lnTo>
                  <a:pt x="180656" y="3258761"/>
                </a:lnTo>
                <a:lnTo>
                  <a:pt x="172093" y="3254233"/>
                </a:lnTo>
                <a:lnTo>
                  <a:pt x="165012" y="3251677"/>
                </a:lnTo>
                <a:lnTo>
                  <a:pt x="160483" y="3248171"/>
                </a:lnTo>
                <a:lnTo>
                  <a:pt x="157464" y="3243095"/>
                </a:lnTo>
                <a:lnTo>
                  <a:pt x="155927" y="3236047"/>
                </a:lnTo>
                <a:lnTo>
                  <a:pt x="153402" y="3231994"/>
                </a:lnTo>
                <a:lnTo>
                  <a:pt x="152414" y="3227466"/>
                </a:lnTo>
                <a:lnTo>
                  <a:pt x="150904" y="3224946"/>
                </a:lnTo>
                <a:lnTo>
                  <a:pt x="150904" y="3223412"/>
                </a:lnTo>
                <a:lnTo>
                  <a:pt x="151398" y="3221404"/>
                </a:lnTo>
                <a:lnTo>
                  <a:pt x="153923" y="3218373"/>
                </a:lnTo>
                <a:lnTo>
                  <a:pt x="155433" y="3217387"/>
                </a:lnTo>
                <a:lnTo>
                  <a:pt x="155927" y="3212311"/>
                </a:lnTo>
                <a:lnTo>
                  <a:pt x="153923" y="3208294"/>
                </a:lnTo>
                <a:lnTo>
                  <a:pt x="149889" y="3205263"/>
                </a:lnTo>
                <a:lnTo>
                  <a:pt x="143823" y="3204752"/>
                </a:lnTo>
                <a:lnTo>
                  <a:pt x="143823" y="3199712"/>
                </a:lnTo>
                <a:lnTo>
                  <a:pt x="143329" y="3195659"/>
                </a:lnTo>
                <a:lnTo>
                  <a:pt x="143329" y="3191642"/>
                </a:lnTo>
                <a:lnTo>
                  <a:pt x="144838" y="3188611"/>
                </a:lnTo>
                <a:lnTo>
                  <a:pt x="146348" y="3185069"/>
                </a:lnTo>
                <a:lnTo>
                  <a:pt x="145332" y="3179518"/>
                </a:lnTo>
                <a:lnTo>
                  <a:pt x="144317" y="3174479"/>
                </a:lnTo>
                <a:lnTo>
                  <a:pt x="142313" y="3170936"/>
                </a:lnTo>
                <a:lnTo>
                  <a:pt x="129688" y="3153262"/>
                </a:lnTo>
                <a:lnTo>
                  <a:pt x="108992" y="3130548"/>
                </a:lnTo>
                <a:lnTo>
                  <a:pt x="104464" y="3123500"/>
                </a:lnTo>
                <a:lnTo>
                  <a:pt x="100923" y="3115430"/>
                </a:lnTo>
                <a:lnTo>
                  <a:pt x="99413" y="3106337"/>
                </a:lnTo>
                <a:lnTo>
                  <a:pt x="97904" y="3073033"/>
                </a:lnTo>
                <a:lnTo>
                  <a:pt x="98398" y="3068468"/>
                </a:lnTo>
                <a:lnTo>
                  <a:pt x="100429" y="3065437"/>
                </a:lnTo>
                <a:lnTo>
                  <a:pt x="105973" y="3060909"/>
                </a:lnTo>
                <a:lnTo>
                  <a:pt x="107483" y="3056344"/>
                </a:lnTo>
                <a:lnTo>
                  <a:pt x="107483" y="3051816"/>
                </a:lnTo>
                <a:lnTo>
                  <a:pt x="104464" y="3043235"/>
                </a:lnTo>
                <a:lnTo>
                  <a:pt x="103942" y="3036187"/>
                </a:lnTo>
                <a:lnTo>
                  <a:pt x="103942" y="3031622"/>
                </a:lnTo>
                <a:lnTo>
                  <a:pt x="105973" y="3028080"/>
                </a:lnTo>
                <a:lnTo>
                  <a:pt x="108004" y="3025560"/>
                </a:lnTo>
                <a:lnTo>
                  <a:pt x="110502" y="3023552"/>
                </a:lnTo>
                <a:lnTo>
                  <a:pt x="112533" y="3020010"/>
                </a:lnTo>
                <a:lnTo>
                  <a:pt x="113027" y="3014970"/>
                </a:lnTo>
                <a:lnTo>
                  <a:pt x="113027" y="3009931"/>
                </a:lnTo>
                <a:lnTo>
                  <a:pt x="112533" y="3006389"/>
                </a:lnTo>
                <a:lnTo>
                  <a:pt x="113027" y="3003358"/>
                </a:lnTo>
                <a:lnTo>
                  <a:pt x="119587" y="2995798"/>
                </a:lnTo>
                <a:lnTo>
                  <a:pt x="122112" y="2991234"/>
                </a:lnTo>
                <a:lnTo>
                  <a:pt x="126668" y="2973596"/>
                </a:lnTo>
                <a:lnTo>
                  <a:pt x="129193" y="2970565"/>
                </a:lnTo>
                <a:lnTo>
                  <a:pt x="133722" y="2969031"/>
                </a:lnTo>
                <a:lnTo>
                  <a:pt x="141819" y="2946828"/>
                </a:lnTo>
                <a:lnTo>
                  <a:pt x="142313" y="2945331"/>
                </a:lnTo>
                <a:lnTo>
                  <a:pt x="144317" y="2943798"/>
                </a:lnTo>
                <a:lnTo>
                  <a:pt x="146348" y="2943286"/>
                </a:lnTo>
                <a:lnTo>
                  <a:pt x="147363" y="2942300"/>
                </a:lnTo>
                <a:lnTo>
                  <a:pt x="147857" y="2940255"/>
                </a:lnTo>
                <a:lnTo>
                  <a:pt x="149367" y="2939269"/>
                </a:lnTo>
                <a:lnTo>
                  <a:pt x="153923" y="2937224"/>
                </a:lnTo>
                <a:lnTo>
                  <a:pt x="158974" y="2935216"/>
                </a:lnTo>
                <a:lnTo>
                  <a:pt x="159962" y="2933719"/>
                </a:lnTo>
                <a:lnTo>
                  <a:pt x="160977" y="2931199"/>
                </a:lnTo>
                <a:lnTo>
                  <a:pt x="162487" y="2929665"/>
                </a:lnTo>
                <a:lnTo>
                  <a:pt x="170062" y="2925137"/>
                </a:lnTo>
                <a:lnTo>
                  <a:pt x="172587" y="2921595"/>
                </a:lnTo>
                <a:lnTo>
                  <a:pt x="173108" y="2916044"/>
                </a:lnTo>
                <a:lnTo>
                  <a:pt x="174097" y="2915022"/>
                </a:lnTo>
                <a:lnTo>
                  <a:pt x="175634" y="2912502"/>
                </a:lnTo>
                <a:lnTo>
                  <a:pt x="176128" y="2911005"/>
                </a:lnTo>
                <a:lnTo>
                  <a:pt x="176622" y="2896873"/>
                </a:lnTo>
                <a:lnTo>
                  <a:pt x="178653" y="2888291"/>
                </a:lnTo>
                <a:lnTo>
                  <a:pt x="179147" y="2884237"/>
                </a:lnTo>
                <a:lnTo>
                  <a:pt x="176128" y="2866088"/>
                </a:lnTo>
                <a:lnTo>
                  <a:pt x="172587" y="2853964"/>
                </a:lnTo>
                <a:lnTo>
                  <a:pt x="172093" y="2850422"/>
                </a:lnTo>
                <a:lnTo>
                  <a:pt x="173108" y="2844872"/>
                </a:lnTo>
                <a:lnTo>
                  <a:pt x="173108" y="2843374"/>
                </a:lnTo>
                <a:lnTo>
                  <a:pt x="174618" y="2841329"/>
                </a:lnTo>
                <a:lnTo>
                  <a:pt x="176128" y="2839832"/>
                </a:lnTo>
                <a:lnTo>
                  <a:pt x="178653" y="2838298"/>
                </a:lnTo>
                <a:lnTo>
                  <a:pt x="180656" y="2836801"/>
                </a:lnTo>
                <a:lnTo>
                  <a:pt x="184197" y="2832273"/>
                </a:lnTo>
                <a:lnTo>
                  <a:pt x="185213" y="2827708"/>
                </a:lnTo>
                <a:lnTo>
                  <a:pt x="184197" y="2802986"/>
                </a:lnTo>
                <a:lnTo>
                  <a:pt x="182688" y="2796413"/>
                </a:lnTo>
                <a:lnTo>
                  <a:pt x="179668" y="2791373"/>
                </a:lnTo>
                <a:lnTo>
                  <a:pt x="177637" y="2786845"/>
                </a:lnTo>
                <a:lnTo>
                  <a:pt x="174618" y="2774210"/>
                </a:lnTo>
                <a:lnTo>
                  <a:pt x="165012" y="2764606"/>
                </a:lnTo>
                <a:lnTo>
                  <a:pt x="163008" y="2763109"/>
                </a:lnTo>
                <a:lnTo>
                  <a:pt x="160483" y="2762086"/>
                </a:lnTo>
                <a:lnTo>
                  <a:pt x="157464" y="2761612"/>
                </a:lnTo>
                <a:lnTo>
                  <a:pt x="153923" y="2761612"/>
                </a:lnTo>
                <a:lnTo>
                  <a:pt x="156448" y="2753505"/>
                </a:lnTo>
                <a:lnTo>
                  <a:pt x="156448" y="2749488"/>
                </a:lnTo>
                <a:lnTo>
                  <a:pt x="154417" y="2744923"/>
                </a:lnTo>
                <a:lnTo>
                  <a:pt x="153923" y="2743426"/>
                </a:lnTo>
                <a:lnTo>
                  <a:pt x="153923" y="2736853"/>
                </a:lnTo>
                <a:lnTo>
                  <a:pt x="153402" y="2734333"/>
                </a:lnTo>
                <a:lnTo>
                  <a:pt x="152414" y="2732325"/>
                </a:lnTo>
                <a:lnTo>
                  <a:pt x="151398" y="2730791"/>
                </a:lnTo>
                <a:lnTo>
                  <a:pt x="152908" y="2727760"/>
                </a:lnTo>
                <a:lnTo>
                  <a:pt x="153923" y="2725751"/>
                </a:lnTo>
                <a:lnTo>
                  <a:pt x="158974" y="2723232"/>
                </a:lnTo>
                <a:lnTo>
                  <a:pt x="160483" y="2722209"/>
                </a:lnTo>
                <a:lnTo>
                  <a:pt x="166027" y="2713153"/>
                </a:lnTo>
                <a:lnTo>
                  <a:pt x="169047" y="2710633"/>
                </a:lnTo>
                <a:lnTo>
                  <a:pt x="169568" y="2708588"/>
                </a:lnTo>
                <a:lnTo>
                  <a:pt x="171077" y="2699495"/>
                </a:lnTo>
                <a:lnTo>
                  <a:pt x="172093" y="2694456"/>
                </a:lnTo>
                <a:lnTo>
                  <a:pt x="174618" y="2690914"/>
                </a:lnTo>
                <a:lnTo>
                  <a:pt x="181178" y="2683866"/>
                </a:lnTo>
                <a:lnTo>
                  <a:pt x="183703" y="2680324"/>
                </a:lnTo>
                <a:lnTo>
                  <a:pt x="200363" y="2634896"/>
                </a:lnTo>
                <a:lnTo>
                  <a:pt x="201352" y="2630879"/>
                </a:lnTo>
                <a:lnTo>
                  <a:pt x="201352" y="2626314"/>
                </a:lnTo>
                <a:lnTo>
                  <a:pt x="202861" y="2622297"/>
                </a:lnTo>
                <a:lnTo>
                  <a:pt x="208433" y="2615213"/>
                </a:lnTo>
                <a:lnTo>
                  <a:pt x="212962" y="2603126"/>
                </a:lnTo>
                <a:lnTo>
                  <a:pt x="226081" y="2583917"/>
                </a:lnTo>
                <a:lnTo>
                  <a:pt x="231132" y="2579389"/>
                </a:lnTo>
                <a:lnTo>
                  <a:pt x="237691" y="2575336"/>
                </a:lnTo>
                <a:lnTo>
                  <a:pt x="241232" y="2573839"/>
                </a:lnTo>
                <a:lnTo>
                  <a:pt x="245761" y="2573327"/>
                </a:lnTo>
                <a:lnTo>
                  <a:pt x="249823" y="2572305"/>
                </a:lnTo>
                <a:lnTo>
                  <a:pt x="253336" y="2570296"/>
                </a:lnTo>
                <a:lnTo>
                  <a:pt x="256383" y="2569785"/>
                </a:lnTo>
                <a:lnTo>
                  <a:pt x="258908" y="2572305"/>
                </a:lnTo>
                <a:lnTo>
                  <a:pt x="259896" y="2575847"/>
                </a:lnTo>
                <a:lnTo>
                  <a:pt x="257371" y="2578878"/>
                </a:lnTo>
                <a:lnTo>
                  <a:pt x="255367" y="2580886"/>
                </a:lnTo>
                <a:lnTo>
                  <a:pt x="253336" y="2583917"/>
                </a:lnTo>
                <a:lnTo>
                  <a:pt x="252842" y="2587971"/>
                </a:lnTo>
                <a:lnTo>
                  <a:pt x="249823" y="2596552"/>
                </a:lnTo>
                <a:lnTo>
                  <a:pt x="243757" y="2634385"/>
                </a:lnTo>
                <a:lnTo>
                  <a:pt x="240738" y="2640958"/>
                </a:lnTo>
                <a:lnTo>
                  <a:pt x="239722" y="2648042"/>
                </a:lnTo>
                <a:lnTo>
                  <a:pt x="243263" y="2655601"/>
                </a:lnTo>
                <a:lnTo>
                  <a:pt x="244773" y="2657610"/>
                </a:lnTo>
                <a:lnTo>
                  <a:pt x="248286" y="2665680"/>
                </a:lnTo>
                <a:lnTo>
                  <a:pt x="249301" y="2668711"/>
                </a:lnTo>
                <a:lnTo>
                  <a:pt x="246776" y="2676307"/>
                </a:lnTo>
                <a:lnTo>
                  <a:pt x="246282" y="2680324"/>
                </a:lnTo>
                <a:lnTo>
                  <a:pt x="249301" y="2681346"/>
                </a:lnTo>
                <a:lnTo>
                  <a:pt x="250317" y="2679338"/>
                </a:lnTo>
                <a:lnTo>
                  <a:pt x="251333" y="2675284"/>
                </a:lnTo>
                <a:lnTo>
                  <a:pt x="253858" y="2672765"/>
                </a:lnTo>
                <a:lnTo>
                  <a:pt x="257371" y="2674773"/>
                </a:lnTo>
                <a:lnTo>
                  <a:pt x="258908" y="2677804"/>
                </a:lnTo>
                <a:lnTo>
                  <a:pt x="258908" y="2681857"/>
                </a:lnTo>
                <a:lnTo>
                  <a:pt x="256877" y="2684888"/>
                </a:lnTo>
                <a:lnTo>
                  <a:pt x="254352" y="2685363"/>
                </a:lnTo>
                <a:lnTo>
                  <a:pt x="248286" y="2691936"/>
                </a:lnTo>
                <a:lnTo>
                  <a:pt x="247792" y="2693945"/>
                </a:lnTo>
                <a:lnTo>
                  <a:pt x="247792" y="2696976"/>
                </a:lnTo>
                <a:lnTo>
                  <a:pt x="249301" y="2702526"/>
                </a:lnTo>
                <a:lnTo>
                  <a:pt x="246282" y="2710122"/>
                </a:lnTo>
                <a:lnTo>
                  <a:pt x="248286" y="2715673"/>
                </a:lnTo>
                <a:lnTo>
                  <a:pt x="253858" y="2719215"/>
                </a:lnTo>
                <a:lnTo>
                  <a:pt x="260418" y="2719215"/>
                </a:lnTo>
                <a:lnTo>
                  <a:pt x="263437" y="2716184"/>
                </a:lnTo>
                <a:lnTo>
                  <a:pt x="265962" y="2712130"/>
                </a:lnTo>
                <a:lnTo>
                  <a:pt x="268981" y="2708588"/>
                </a:lnTo>
                <a:lnTo>
                  <a:pt x="275047" y="2706580"/>
                </a:lnTo>
                <a:lnTo>
                  <a:pt x="277572" y="2705557"/>
                </a:lnTo>
                <a:lnTo>
                  <a:pt x="280097" y="2704060"/>
                </a:lnTo>
                <a:lnTo>
                  <a:pt x="282101" y="2703038"/>
                </a:lnTo>
                <a:lnTo>
                  <a:pt x="285147" y="2704060"/>
                </a:lnTo>
                <a:lnTo>
                  <a:pt x="286657" y="2707091"/>
                </a:lnTo>
                <a:lnTo>
                  <a:pt x="287672" y="2709611"/>
                </a:lnTo>
                <a:lnTo>
                  <a:pt x="288661" y="2712130"/>
                </a:lnTo>
                <a:lnTo>
                  <a:pt x="292723" y="2713153"/>
                </a:lnTo>
                <a:lnTo>
                  <a:pt x="296757" y="2712130"/>
                </a:lnTo>
                <a:lnTo>
                  <a:pt x="298761" y="2710122"/>
                </a:lnTo>
                <a:lnTo>
                  <a:pt x="299777" y="2707602"/>
                </a:lnTo>
                <a:lnTo>
                  <a:pt x="299777" y="2703038"/>
                </a:lnTo>
                <a:lnTo>
                  <a:pt x="300271" y="2701029"/>
                </a:lnTo>
                <a:lnTo>
                  <a:pt x="302302" y="2696976"/>
                </a:lnTo>
                <a:lnTo>
                  <a:pt x="302796" y="2694456"/>
                </a:lnTo>
                <a:lnTo>
                  <a:pt x="302796" y="2690439"/>
                </a:lnTo>
                <a:lnTo>
                  <a:pt x="303811" y="2685363"/>
                </a:lnTo>
                <a:lnTo>
                  <a:pt x="309877" y="2673276"/>
                </a:lnTo>
                <a:lnTo>
                  <a:pt x="311387" y="2668236"/>
                </a:lnTo>
                <a:lnTo>
                  <a:pt x="313390" y="2662649"/>
                </a:lnTo>
                <a:lnTo>
                  <a:pt x="314927" y="2660641"/>
                </a:lnTo>
                <a:lnTo>
                  <a:pt x="319456" y="2654579"/>
                </a:lnTo>
                <a:lnTo>
                  <a:pt x="319456" y="2652570"/>
                </a:lnTo>
                <a:lnTo>
                  <a:pt x="318441" y="2649539"/>
                </a:lnTo>
                <a:lnTo>
                  <a:pt x="319456" y="2647531"/>
                </a:lnTo>
                <a:lnTo>
                  <a:pt x="321487" y="2647020"/>
                </a:lnTo>
                <a:lnTo>
                  <a:pt x="324012" y="2647020"/>
                </a:lnTo>
                <a:lnTo>
                  <a:pt x="325522" y="2645522"/>
                </a:lnTo>
                <a:lnTo>
                  <a:pt x="327526" y="2638438"/>
                </a:lnTo>
                <a:lnTo>
                  <a:pt x="330572" y="2630879"/>
                </a:lnTo>
                <a:lnTo>
                  <a:pt x="330572" y="2626314"/>
                </a:lnTo>
                <a:lnTo>
                  <a:pt x="330051" y="2624817"/>
                </a:lnTo>
                <a:lnTo>
                  <a:pt x="327526" y="2622297"/>
                </a:lnTo>
                <a:lnTo>
                  <a:pt x="326016" y="2621275"/>
                </a:lnTo>
                <a:lnTo>
                  <a:pt x="325522" y="2619778"/>
                </a:lnTo>
                <a:lnTo>
                  <a:pt x="325000" y="2615724"/>
                </a:lnTo>
                <a:lnTo>
                  <a:pt x="325000" y="2613204"/>
                </a:lnTo>
                <a:lnTo>
                  <a:pt x="327032" y="2611196"/>
                </a:lnTo>
                <a:lnTo>
                  <a:pt x="330572" y="2614227"/>
                </a:lnTo>
                <a:lnTo>
                  <a:pt x="334085" y="2619266"/>
                </a:lnTo>
                <a:lnTo>
                  <a:pt x="336611" y="2621275"/>
                </a:lnTo>
                <a:lnTo>
                  <a:pt x="346217" y="2603600"/>
                </a:lnTo>
                <a:lnTo>
                  <a:pt x="348742" y="2597064"/>
                </a:lnTo>
                <a:lnTo>
                  <a:pt x="349236" y="2597064"/>
                </a:lnTo>
                <a:lnTo>
                  <a:pt x="350252" y="2597064"/>
                </a:lnTo>
                <a:lnTo>
                  <a:pt x="350746" y="2596552"/>
                </a:lnTo>
                <a:lnTo>
                  <a:pt x="351761" y="2595530"/>
                </a:lnTo>
                <a:lnTo>
                  <a:pt x="352255" y="2594544"/>
                </a:lnTo>
                <a:lnTo>
                  <a:pt x="352777" y="2591513"/>
                </a:lnTo>
                <a:lnTo>
                  <a:pt x="353765" y="2582931"/>
                </a:lnTo>
                <a:lnTo>
                  <a:pt x="355796" y="2579900"/>
                </a:lnTo>
                <a:lnTo>
                  <a:pt x="360352" y="2579389"/>
                </a:lnTo>
                <a:lnTo>
                  <a:pt x="362356" y="2578367"/>
                </a:lnTo>
                <a:lnTo>
                  <a:pt x="365375" y="2575336"/>
                </a:lnTo>
                <a:lnTo>
                  <a:pt x="367406" y="2573327"/>
                </a:lnTo>
                <a:lnTo>
                  <a:pt x="383051" y="2567265"/>
                </a:lnTo>
                <a:lnTo>
                  <a:pt x="413846" y="2550102"/>
                </a:lnTo>
                <a:lnTo>
                  <a:pt x="422410" y="2547582"/>
                </a:lnTo>
                <a:lnTo>
                  <a:pt x="430479" y="2549591"/>
                </a:lnTo>
                <a:lnTo>
                  <a:pt x="439564" y="2546560"/>
                </a:lnTo>
                <a:lnTo>
                  <a:pt x="442090" y="2544552"/>
                </a:lnTo>
                <a:lnTo>
                  <a:pt x="444121" y="2542543"/>
                </a:lnTo>
                <a:lnTo>
                  <a:pt x="446646" y="2541521"/>
                </a:lnTo>
                <a:lnTo>
                  <a:pt x="448649" y="2541521"/>
                </a:lnTo>
                <a:lnTo>
                  <a:pt x="449665" y="2544040"/>
                </a:lnTo>
                <a:lnTo>
                  <a:pt x="474395" y="2529908"/>
                </a:lnTo>
                <a:lnTo>
                  <a:pt x="521329" y="2512745"/>
                </a:lnTo>
                <a:lnTo>
                  <a:pt x="526379" y="2510225"/>
                </a:lnTo>
                <a:lnTo>
                  <a:pt x="528410" y="2506719"/>
                </a:lnTo>
                <a:lnTo>
                  <a:pt x="529920" y="2503178"/>
                </a:lnTo>
                <a:lnTo>
                  <a:pt x="532445" y="2500146"/>
                </a:lnTo>
                <a:lnTo>
                  <a:pt x="538484" y="2494596"/>
                </a:lnTo>
                <a:lnTo>
                  <a:pt x="551631" y="2478455"/>
                </a:lnTo>
                <a:lnTo>
                  <a:pt x="556159" y="2473379"/>
                </a:lnTo>
                <a:lnTo>
                  <a:pt x="564229" y="2468851"/>
                </a:lnTo>
                <a:lnTo>
                  <a:pt x="592993" y="2456216"/>
                </a:lnTo>
                <a:lnTo>
                  <a:pt x="596040" y="2454207"/>
                </a:lnTo>
                <a:lnTo>
                  <a:pt x="598565" y="2447159"/>
                </a:lnTo>
                <a:lnTo>
                  <a:pt x="604109" y="2439564"/>
                </a:lnTo>
                <a:lnTo>
                  <a:pt x="608144" y="2431493"/>
                </a:lnTo>
                <a:lnTo>
                  <a:pt x="613688" y="2425431"/>
                </a:lnTo>
                <a:lnTo>
                  <a:pt x="620248" y="2419881"/>
                </a:lnTo>
                <a:lnTo>
                  <a:pt x="624283" y="2417361"/>
                </a:lnTo>
                <a:lnTo>
                  <a:pt x="627330" y="2416850"/>
                </a:lnTo>
                <a:lnTo>
                  <a:pt x="637430" y="2411810"/>
                </a:lnTo>
                <a:lnTo>
                  <a:pt x="644484" y="2410313"/>
                </a:lnTo>
                <a:lnTo>
                  <a:pt x="647503" y="2408268"/>
                </a:lnTo>
                <a:lnTo>
                  <a:pt x="650550" y="2406771"/>
                </a:lnTo>
                <a:lnTo>
                  <a:pt x="657604" y="2404763"/>
                </a:lnTo>
                <a:lnTo>
                  <a:pt x="664164" y="2401732"/>
                </a:lnTo>
                <a:lnTo>
                  <a:pt x="668198" y="2396181"/>
                </a:lnTo>
                <a:lnTo>
                  <a:pt x="671245" y="2388074"/>
                </a:lnTo>
                <a:lnTo>
                  <a:pt x="672233" y="2379018"/>
                </a:lnTo>
                <a:lnTo>
                  <a:pt x="673248" y="2376498"/>
                </a:lnTo>
                <a:lnTo>
                  <a:pt x="677805" y="2375475"/>
                </a:lnTo>
                <a:lnTo>
                  <a:pt x="679808" y="2376498"/>
                </a:lnTo>
                <a:lnTo>
                  <a:pt x="683349" y="2378506"/>
                </a:lnTo>
                <a:lnTo>
                  <a:pt x="687878" y="2379529"/>
                </a:lnTo>
                <a:lnTo>
                  <a:pt x="692434" y="2379529"/>
                </a:lnTo>
                <a:lnTo>
                  <a:pt x="695975" y="2378506"/>
                </a:lnTo>
                <a:lnTo>
                  <a:pt x="701519" y="2373467"/>
                </a:lnTo>
                <a:lnTo>
                  <a:pt x="704044" y="2372956"/>
                </a:lnTo>
                <a:lnTo>
                  <a:pt x="713129" y="2372445"/>
                </a:lnTo>
                <a:lnTo>
                  <a:pt x="722214" y="2371934"/>
                </a:lnTo>
                <a:lnTo>
                  <a:pt x="725727" y="2369925"/>
                </a:lnTo>
                <a:lnTo>
                  <a:pt x="731793" y="2364885"/>
                </a:lnTo>
                <a:lnTo>
                  <a:pt x="733303" y="2364374"/>
                </a:lnTo>
                <a:lnTo>
                  <a:pt x="734812" y="2363863"/>
                </a:lnTo>
                <a:lnTo>
                  <a:pt x="736349" y="2362840"/>
                </a:lnTo>
                <a:lnTo>
                  <a:pt x="738353" y="2361343"/>
                </a:lnTo>
                <a:lnTo>
                  <a:pt x="739368" y="2356815"/>
                </a:lnTo>
                <a:lnTo>
                  <a:pt x="741372" y="2356304"/>
                </a:lnTo>
                <a:lnTo>
                  <a:pt x="745434" y="2356304"/>
                </a:lnTo>
                <a:lnTo>
                  <a:pt x="753504" y="2353784"/>
                </a:lnTo>
                <a:lnTo>
                  <a:pt x="776202" y="2338118"/>
                </a:lnTo>
                <a:lnTo>
                  <a:pt x="785287" y="2329536"/>
                </a:lnTo>
                <a:lnTo>
                  <a:pt x="792369" y="2317924"/>
                </a:lnTo>
                <a:lnTo>
                  <a:pt x="795882" y="2315915"/>
                </a:lnTo>
                <a:lnTo>
                  <a:pt x="794894" y="2312884"/>
                </a:lnTo>
                <a:lnTo>
                  <a:pt x="797913" y="2311387"/>
                </a:lnTo>
                <a:lnTo>
                  <a:pt x="799917" y="2310876"/>
                </a:lnTo>
                <a:lnTo>
                  <a:pt x="801454" y="2311387"/>
                </a:lnTo>
                <a:lnTo>
                  <a:pt x="803979" y="2311862"/>
                </a:lnTo>
                <a:lnTo>
                  <a:pt x="805488" y="2312884"/>
                </a:lnTo>
                <a:lnTo>
                  <a:pt x="805488" y="2313396"/>
                </a:lnTo>
                <a:lnTo>
                  <a:pt x="803979" y="2313907"/>
                </a:lnTo>
                <a:lnTo>
                  <a:pt x="800932" y="2315915"/>
                </a:lnTo>
                <a:lnTo>
                  <a:pt x="799917" y="2319969"/>
                </a:lnTo>
                <a:lnTo>
                  <a:pt x="798928" y="2327528"/>
                </a:lnTo>
                <a:lnTo>
                  <a:pt x="797913" y="2329536"/>
                </a:lnTo>
                <a:lnTo>
                  <a:pt x="794372" y="2332567"/>
                </a:lnTo>
                <a:lnTo>
                  <a:pt x="793878" y="2335087"/>
                </a:lnTo>
                <a:lnTo>
                  <a:pt x="793878" y="2337607"/>
                </a:lnTo>
                <a:lnTo>
                  <a:pt x="794372" y="2339141"/>
                </a:lnTo>
                <a:lnTo>
                  <a:pt x="803979" y="2347211"/>
                </a:lnTo>
                <a:lnTo>
                  <a:pt x="808013" y="2348708"/>
                </a:lnTo>
                <a:lnTo>
                  <a:pt x="813064" y="2348708"/>
                </a:lnTo>
                <a:lnTo>
                  <a:pt x="817098" y="2348233"/>
                </a:lnTo>
                <a:lnTo>
                  <a:pt x="821627" y="2345677"/>
                </a:lnTo>
                <a:lnTo>
                  <a:pt x="825662" y="2343158"/>
                </a:lnTo>
                <a:lnTo>
                  <a:pt x="826677" y="2341660"/>
                </a:lnTo>
                <a:lnTo>
                  <a:pt x="828708" y="2339652"/>
                </a:lnTo>
                <a:lnTo>
                  <a:pt x="850392" y="2330048"/>
                </a:lnTo>
                <a:lnTo>
                  <a:pt x="851901" y="2330048"/>
                </a:lnTo>
                <a:lnTo>
                  <a:pt x="856458" y="2333079"/>
                </a:lnTo>
                <a:lnTo>
                  <a:pt x="856952" y="2333590"/>
                </a:lnTo>
                <a:lnTo>
                  <a:pt x="859998" y="2333079"/>
                </a:lnTo>
                <a:lnTo>
                  <a:pt x="861508" y="2332056"/>
                </a:lnTo>
                <a:lnTo>
                  <a:pt x="867052" y="2327017"/>
                </a:lnTo>
                <a:lnTo>
                  <a:pt x="869083" y="2325520"/>
                </a:lnTo>
                <a:lnTo>
                  <a:pt x="870071" y="2325520"/>
                </a:lnTo>
                <a:lnTo>
                  <a:pt x="872102" y="2326506"/>
                </a:lnTo>
                <a:lnTo>
                  <a:pt x="872102" y="2327528"/>
                </a:lnTo>
                <a:lnTo>
                  <a:pt x="872102" y="2329025"/>
                </a:lnTo>
                <a:lnTo>
                  <a:pt x="872102" y="2330559"/>
                </a:lnTo>
                <a:lnTo>
                  <a:pt x="870593" y="2333590"/>
                </a:lnTo>
                <a:lnTo>
                  <a:pt x="870071" y="2335087"/>
                </a:lnTo>
                <a:lnTo>
                  <a:pt x="870593" y="2336110"/>
                </a:lnTo>
                <a:lnTo>
                  <a:pt x="873118" y="2338118"/>
                </a:lnTo>
                <a:lnTo>
                  <a:pt x="873118" y="2338629"/>
                </a:lnTo>
                <a:lnTo>
                  <a:pt x="875122" y="2341149"/>
                </a:lnTo>
                <a:lnTo>
                  <a:pt x="878168" y="2342683"/>
                </a:lnTo>
                <a:lnTo>
                  <a:pt x="893813" y="2348708"/>
                </a:lnTo>
                <a:lnTo>
                  <a:pt x="901361" y="2351228"/>
                </a:lnTo>
                <a:lnTo>
                  <a:pt x="909952" y="2351739"/>
                </a:lnTo>
                <a:lnTo>
                  <a:pt x="927628" y="2351228"/>
                </a:lnTo>
                <a:lnTo>
                  <a:pt x="942257" y="2347722"/>
                </a:lnTo>
                <a:lnTo>
                  <a:pt x="949311" y="2344691"/>
                </a:lnTo>
                <a:lnTo>
                  <a:pt x="956392" y="2339652"/>
                </a:lnTo>
                <a:lnTo>
                  <a:pt x="960921" y="2337607"/>
                </a:lnTo>
                <a:lnTo>
                  <a:pt x="965477" y="2338629"/>
                </a:lnTo>
                <a:lnTo>
                  <a:pt x="968002" y="2341149"/>
                </a:lnTo>
                <a:lnTo>
                  <a:pt x="971021" y="2341149"/>
                </a:lnTo>
                <a:lnTo>
                  <a:pt x="973052" y="2338629"/>
                </a:lnTo>
                <a:lnTo>
                  <a:pt x="973547" y="2337607"/>
                </a:lnTo>
                <a:lnTo>
                  <a:pt x="975056" y="2338629"/>
                </a:lnTo>
                <a:lnTo>
                  <a:pt x="975550" y="2339652"/>
                </a:lnTo>
                <a:lnTo>
                  <a:pt x="975550" y="2341149"/>
                </a:lnTo>
                <a:lnTo>
                  <a:pt x="978597" y="2339652"/>
                </a:lnTo>
                <a:lnTo>
                  <a:pt x="987160" y="2336110"/>
                </a:lnTo>
                <a:lnTo>
                  <a:pt x="988176" y="2338118"/>
                </a:lnTo>
                <a:lnTo>
                  <a:pt x="991222" y="2336110"/>
                </a:lnTo>
                <a:lnTo>
                  <a:pt x="998276" y="2333079"/>
                </a:lnTo>
                <a:lnTo>
                  <a:pt x="1003327" y="2330559"/>
                </a:lnTo>
                <a:lnTo>
                  <a:pt x="1007361" y="2330048"/>
                </a:lnTo>
                <a:lnTo>
                  <a:pt x="1009365" y="2329536"/>
                </a:lnTo>
                <a:lnTo>
                  <a:pt x="1011890" y="2327017"/>
                </a:lnTo>
                <a:lnTo>
                  <a:pt x="1013427" y="2322963"/>
                </a:lnTo>
                <a:lnTo>
                  <a:pt x="1015431" y="2320955"/>
                </a:lnTo>
                <a:lnTo>
                  <a:pt x="1017956" y="2318946"/>
                </a:lnTo>
                <a:lnTo>
                  <a:pt x="1018971" y="2317924"/>
                </a:lnTo>
                <a:lnTo>
                  <a:pt x="1024516" y="2317924"/>
                </a:lnTo>
                <a:lnTo>
                  <a:pt x="1025531" y="2316938"/>
                </a:lnTo>
                <a:lnTo>
                  <a:pt x="1028550" y="2313396"/>
                </a:lnTo>
                <a:lnTo>
                  <a:pt x="1029072" y="2311387"/>
                </a:lnTo>
                <a:lnTo>
                  <a:pt x="1028550" y="2307334"/>
                </a:lnTo>
                <a:lnTo>
                  <a:pt x="1029072" y="2305325"/>
                </a:lnTo>
                <a:lnTo>
                  <a:pt x="1030582" y="2304303"/>
                </a:lnTo>
                <a:lnTo>
                  <a:pt x="1069941" y="2277061"/>
                </a:lnTo>
                <a:lnTo>
                  <a:pt x="1072960" y="2276038"/>
                </a:lnTo>
                <a:lnTo>
                  <a:pt x="1075485" y="2276038"/>
                </a:lnTo>
                <a:lnTo>
                  <a:pt x="1076994" y="2274541"/>
                </a:lnTo>
                <a:lnTo>
                  <a:pt x="1078532" y="2274030"/>
                </a:lnTo>
                <a:lnTo>
                  <a:pt x="1081057" y="2274541"/>
                </a:lnTo>
                <a:lnTo>
                  <a:pt x="1081551" y="2276038"/>
                </a:lnTo>
                <a:lnTo>
                  <a:pt x="1081551" y="2278558"/>
                </a:lnTo>
                <a:lnTo>
                  <a:pt x="1082045" y="2279069"/>
                </a:lnTo>
                <a:lnTo>
                  <a:pt x="1085091" y="2277061"/>
                </a:lnTo>
                <a:lnTo>
                  <a:pt x="1089620" y="2279069"/>
                </a:lnTo>
                <a:lnTo>
                  <a:pt x="1093161" y="2277572"/>
                </a:lnTo>
                <a:lnTo>
                  <a:pt x="1096702" y="2276038"/>
                </a:lnTo>
                <a:lnTo>
                  <a:pt x="1099721" y="2274541"/>
                </a:lnTo>
                <a:lnTo>
                  <a:pt x="1102246" y="2274030"/>
                </a:lnTo>
                <a:lnTo>
                  <a:pt x="1106280" y="2272496"/>
                </a:lnTo>
                <a:lnTo>
                  <a:pt x="1108312" y="2271510"/>
                </a:lnTo>
                <a:lnTo>
                  <a:pt x="1111331" y="2272496"/>
                </a:lnTo>
                <a:lnTo>
                  <a:pt x="1111825" y="2274030"/>
                </a:lnTo>
                <a:lnTo>
                  <a:pt x="1112346" y="2276038"/>
                </a:lnTo>
                <a:lnTo>
                  <a:pt x="1114871" y="2277061"/>
                </a:lnTo>
                <a:lnTo>
                  <a:pt x="1117890" y="2277061"/>
                </a:lnTo>
                <a:lnTo>
                  <a:pt x="1125960" y="2274030"/>
                </a:lnTo>
                <a:lnTo>
                  <a:pt x="1155246" y="2268479"/>
                </a:lnTo>
                <a:lnTo>
                  <a:pt x="1155246" y="2269465"/>
                </a:lnTo>
                <a:lnTo>
                  <a:pt x="1155740" y="2269465"/>
                </a:lnTo>
                <a:lnTo>
                  <a:pt x="1158265" y="2268479"/>
                </a:lnTo>
                <a:lnTo>
                  <a:pt x="1159281" y="2268479"/>
                </a:lnTo>
                <a:lnTo>
                  <a:pt x="1159281" y="2267968"/>
                </a:lnTo>
                <a:lnTo>
                  <a:pt x="1159775" y="2267968"/>
                </a:lnTo>
                <a:lnTo>
                  <a:pt x="1166335" y="2266434"/>
                </a:lnTo>
                <a:lnTo>
                  <a:pt x="1168366" y="2266434"/>
                </a:lnTo>
                <a:lnTo>
                  <a:pt x="1170891" y="2266434"/>
                </a:lnTo>
                <a:lnTo>
                  <a:pt x="1171879" y="2267457"/>
                </a:lnTo>
                <a:lnTo>
                  <a:pt x="1173416" y="2267968"/>
                </a:lnTo>
                <a:lnTo>
                  <a:pt x="1174926" y="2268479"/>
                </a:lnTo>
                <a:lnTo>
                  <a:pt x="1177945" y="2269465"/>
                </a:lnTo>
                <a:lnTo>
                  <a:pt x="1181485" y="2269465"/>
                </a:lnTo>
                <a:lnTo>
                  <a:pt x="1186014" y="2267968"/>
                </a:lnTo>
                <a:lnTo>
                  <a:pt x="1193096" y="2262929"/>
                </a:lnTo>
                <a:lnTo>
                  <a:pt x="1197624" y="2261906"/>
                </a:lnTo>
                <a:lnTo>
                  <a:pt x="1202674" y="2261906"/>
                </a:lnTo>
                <a:lnTo>
                  <a:pt x="1206709" y="2260884"/>
                </a:lnTo>
                <a:lnTo>
                  <a:pt x="1212254" y="2256867"/>
                </a:lnTo>
                <a:lnTo>
                  <a:pt x="1216316" y="2251316"/>
                </a:lnTo>
                <a:lnTo>
                  <a:pt x="1222354" y="2241201"/>
                </a:lnTo>
                <a:lnTo>
                  <a:pt x="1239014" y="2224549"/>
                </a:lnTo>
                <a:lnTo>
                  <a:pt x="1240524" y="2218012"/>
                </a:lnTo>
                <a:lnTo>
                  <a:pt x="1242034" y="2213447"/>
                </a:lnTo>
                <a:lnTo>
                  <a:pt x="1244065" y="2211439"/>
                </a:lnTo>
                <a:lnTo>
                  <a:pt x="1247084" y="2210416"/>
                </a:lnTo>
                <a:lnTo>
                  <a:pt x="1250130" y="2207897"/>
                </a:lnTo>
                <a:lnTo>
                  <a:pt x="1256690" y="2205888"/>
                </a:lnTo>
                <a:lnTo>
                  <a:pt x="1258694" y="2204866"/>
                </a:lnTo>
                <a:lnTo>
                  <a:pt x="1259215" y="2202857"/>
                </a:lnTo>
                <a:lnTo>
                  <a:pt x="1259709" y="2201323"/>
                </a:lnTo>
                <a:lnTo>
                  <a:pt x="1261219" y="2199315"/>
                </a:lnTo>
                <a:lnTo>
                  <a:pt x="1266763" y="2196284"/>
                </a:lnTo>
                <a:lnTo>
                  <a:pt x="1271320" y="2197818"/>
                </a:lnTo>
                <a:lnTo>
                  <a:pt x="1279883" y="2204866"/>
                </a:lnTo>
                <a:lnTo>
                  <a:pt x="1279883" y="2199315"/>
                </a:lnTo>
                <a:lnTo>
                  <a:pt x="1280404" y="2196284"/>
                </a:lnTo>
                <a:lnTo>
                  <a:pt x="1282408" y="2195298"/>
                </a:lnTo>
                <a:lnTo>
                  <a:pt x="1286443" y="2194787"/>
                </a:lnTo>
                <a:lnTo>
                  <a:pt x="1290505" y="2195298"/>
                </a:lnTo>
                <a:lnTo>
                  <a:pt x="1306644" y="2199826"/>
                </a:lnTo>
                <a:lnTo>
                  <a:pt x="1315235" y="2201323"/>
                </a:lnTo>
                <a:lnTo>
                  <a:pt x="1320258" y="2201835"/>
                </a:lnTo>
                <a:lnTo>
                  <a:pt x="1323798" y="2202346"/>
                </a:lnTo>
                <a:lnTo>
                  <a:pt x="1332389" y="2205377"/>
                </a:lnTo>
                <a:lnTo>
                  <a:pt x="1336424" y="2205888"/>
                </a:lnTo>
                <a:lnTo>
                  <a:pt x="1338428" y="2205377"/>
                </a:lnTo>
                <a:lnTo>
                  <a:pt x="1340459" y="2203880"/>
                </a:lnTo>
                <a:lnTo>
                  <a:pt x="1341968" y="2202857"/>
                </a:lnTo>
                <a:lnTo>
                  <a:pt x="1343999" y="2204354"/>
                </a:lnTo>
                <a:lnTo>
                  <a:pt x="1344987" y="2205888"/>
                </a:lnTo>
                <a:lnTo>
                  <a:pt x="1345509" y="2207897"/>
                </a:lnTo>
                <a:lnTo>
                  <a:pt x="1346524" y="2209905"/>
                </a:lnTo>
                <a:lnTo>
                  <a:pt x="1354072" y="2213958"/>
                </a:lnTo>
                <a:lnTo>
                  <a:pt x="1358628" y="2216478"/>
                </a:lnTo>
                <a:lnTo>
                  <a:pt x="1362663" y="2216990"/>
                </a:lnTo>
                <a:lnTo>
                  <a:pt x="1367714" y="2216478"/>
                </a:lnTo>
                <a:lnTo>
                  <a:pt x="1374273" y="2212461"/>
                </a:lnTo>
                <a:lnTo>
                  <a:pt x="1377292" y="2211439"/>
                </a:lnTo>
                <a:lnTo>
                  <a:pt x="1378802" y="2210927"/>
                </a:lnTo>
                <a:lnTo>
                  <a:pt x="1382864" y="2205377"/>
                </a:lnTo>
                <a:lnTo>
                  <a:pt x="1384374" y="2204866"/>
                </a:lnTo>
                <a:lnTo>
                  <a:pt x="1388409" y="2205888"/>
                </a:lnTo>
                <a:lnTo>
                  <a:pt x="1390412" y="2205888"/>
                </a:lnTo>
                <a:lnTo>
                  <a:pt x="1393459" y="2203880"/>
                </a:lnTo>
                <a:lnTo>
                  <a:pt x="1394474" y="2201835"/>
                </a:lnTo>
                <a:lnTo>
                  <a:pt x="1393459" y="2199315"/>
                </a:lnTo>
                <a:lnTo>
                  <a:pt x="1393459" y="2197818"/>
                </a:lnTo>
                <a:lnTo>
                  <a:pt x="1397494" y="2195298"/>
                </a:lnTo>
                <a:lnTo>
                  <a:pt x="1401528" y="2195298"/>
                </a:lnTo>
                <a:lnTo>
                  <a:pt x="1411107" y="2195773"/>
                </a:lnTo>
                <a:lnTo>
                  <a:pt x="1432818" y="2192267"/>
                </a:lnTo>
                <a:lnTo>
                  <a:pt x="1466139" y="2187191"/>
                </a:lnTo>
                <a:lnTo>
                  <a:pt x="1500447" y="2183686"/>
                </a:lnTo>
                <a:lnTo>
                  <a:pt x="1526687" y="2176090"/>
                </a:lnTo>
                <a:lnTo>
                  <a:pt x="1584737" y="2154910"/>
                </a:lnTo>
                <a:lnTo>
                  <a:pt x="1616027" y="2141763"/>
                </a:lnTo>
                <a:lnTo>
                  <a:pt x="1646822" y="2128142"/>
                </a:lnTo>
                <a:lnTo>
                  <a:pt x="1682641" y="2104917"/>
                </a:lnTo>
                <a:lnTo>
                  <a:pt x="1690216" y="2097869"/>
                </a:lnTo>
                <a:lnTo>
                  <a:pt x="1693236" y="2096372"/>
                </a:lnTo>
                <a:lnTo>
                  <a:pt x="1695761" y="2095350"/>
                </a:lnTo>
                <a:lnTo>
                  <a:pt x="1719996" y="2071102"/>
                </a:lnTo>
                <a:lnTo>
                  <a:pt x="1741185" y="2043860"/>
                </a:lnTo>
                <a:lnTo>
                  <a:pt x="1762896" y="2012564"/>
                </a:lnTo>
                <a:lnTo>
                  <a:pt x="1766409" y="2001464"/>
                </a:lnTo>
                <a:lnTo>
                  <a:pt x="1770471" y="1996424"/>
                </a:lnTo>
                <a:lnTo>
                  <a:pt x="1771981" y="1993393"/>
                </a:lnTo>
                <a:lnTo>
                  <a:pt x="1772475" y="1989339"/>
                </a:lnTo>
                <a:lnTo>
                  <a:pt x="1772475" y="1987331"/>
                </a:lnTo>
                <a:lnTo>
                  <a:pt x="1774506" y="1985834"/>
                </a:lnTo>
                <a:lnTo>
                  <a:pt x="1777525" y="1982803"/>
                </a:lnTo>
                <a:lnTo>
                  <a:pt x="1778541" y="1980283"/>
                </a:lnTo>
                <a:lnTo>
                  <a:pt x="1781560" y="1971190"/>
                </a:lnTo>
                <a:lnTo>
                  <a:pt x="1785595" y="1962608"/>
                </a:lnTo>
                <a:lnTo>
                  <a:pt x="1787626" y="1959578"/>
                </a:lnTo>
                <a:lnTo>
                  <a:pt x="1788641" y="1955013"/>
                </a:lnTo>
                <a:lnTo>
                  <a:pt x="1789135" y="1953004"/>
                </a:lnTo>
                <a:lnTo>
                  <a:pt x="1788641" y="1949973"/>
                </a:lnTo>
                <a:lnTo>
                  <a:pt x="1787104" y="1948476"/>
                </a:lnTo>
                <a:lnTo>
                  <a:pt x="1785101" y="1946943"/>
                </a:lnTo>
                <a:lnTo>
                  <a:pt x="1783591" y="1945445"/>
                </a:lnTo>
                <a:lnTo>
                  <a:pt x="1781560" y="1939894"/>
                </a:lnTo>
                <a:lnTo>
                  <a:pt x="1784085" y="1939383"/>
                </a:lnTo>
                <a:lnTo>
                  <a:pt x="1788120" y="1940406"/>
                </a:lnTo>
                <a:lnTo>
                  <a:pt x="1791139" y="1940406"/>
                </a:lnTo>
                <a:lnTo>
                  <a:pt x="1793170" y="1939383"/>
                </a:lnTo>
                <a:lnTo>
                  <a:pt x="1795201" y="1938872"/>
                </a:lnTo>
                <a:lnTo>
                  <a:pt x="1802749" y="1937886"/>
                </a:lnTo>
                <a:lnTo>
                  <a:pt x="1804286" y="1936863"/>
                </a:lnTo>
                <a:lnTo>
                  <a:pt x="1813371" y="1928282"/>
                </a:lnTo>
                <a:lnTo>
                  <a:pt x="1815375" y="1924740"/>
                </a:lnTo>
                <a:lnTo>
                  <a:pt x="1815869" y="1920723"/>
                </a:lnTo>
                <a:lnTo>
                  <a:pt x="1814881" y="1918167"/>
                </a:lnTo>
                <a:lnTo>
                  <a:pt x="1812356" y="1915647"/>
                </a:lnTo>
                <a:lnTo>
                  <a:pt x="1806290" y="1912616"/>
                </a:lnTo>
                <a:lnTo>
                  <a:pt x="1811834" y="1908599"/>
                </a:lnTo>
                <a:lnTo>
                  <a:pt x="1814881" y="1905568"/>
                </a:lnTo>
                <a:lnTo>
                  <a:pt x="1819410" y="1893444"/>
                </a:lnTo>
                <a:lnTo>
                  <a:pt x="1822456" y="1888405"/>
                </a:lnTo>
                <a:lnTo>
                  <a:pt x="1824954" y="1886396"/>
                </a:lnTo>
                <a:lnTo>
                  <a:pt x="1828000" y="1886908"/>
                </a:lnTo>
                <a:lnTo>
                  <a:pt x="1830526" y="1888405"/>
                </a:lnTo>
                <a:lnTo>
                  <a:pt x="1833545" y="1890413"/>
                </a:lnTo>
                <a:lnTo>
                  <a:pt x="1838101" y="1890413"/>
                </a:lnTo>
                <a:lnTo>
                  <a:pt x="1842136" y="1888405"/>
                </a:lnTo>
                <a:lnTo>
                  <a:pt x="1865328" y="1872264"/>
                </a:lnTo>
                <a:lnTo>
                  <a:pt x="1869885" y="1867699"/>
                </a:lnTo>
                <a:lnTo>
                  <a:pt x="1871916" y="1861637"/>
                </a:lnTo>
                <a:lnTo>
                  <a:pt x="1873919" y="1859118"/>
                </a:lnTo>
                <a:lnTo>
                  <a:pt x="1885529" y="1853567"/>
                </a:lnTo>
                <a:lnTo>
                  <a:pt x="1890086" y="1851048"/>
                </a:lnTo>
                <a:lnTo>
                  <a:pt x="1893599" y="1847505"/>
                </a:lnTo>
                <a:lnTo>
                  <a:pt x="1898155" y="1839946"/>
                </a:lnTo>
                <a:lnTo>
                  <a:pt x="1899143" y="1840969"/>
                </a:lnTo>
                <a:lnTo>
                  <a:pt x="1900159" y="1841480"/>
                </a:lnTo>
                <a:lnTo>
                  <a:pt x="1901174" y="1842977"/>
                </a:lnTo>
                <a:lnTo>
                  <a:pt x="1903699" y="1836915"/>
                </a:lnTo>
                <a:lnTo>
                  <a:pt x="1906224" y="1834396"/>
                </a:lnTo>
                <a:lnTo>
                  <a:pt x="1912290" y="1831876"/>
                </a:lnTo>
                <a:lnTo>
                  <a:pt x="1927414" y="1824791"/>
                </a:lnTo>
                <a:lnTo>
                  <a:pt x="1931970" y="1818766"/>
                </a:lnTo>
                <a:lnTo>
                  <a:pt x="1934989" y="1811681"/>
                </a:lnTo>
                <a:lnTo>
                  <a:pt x="1936499" y="1806642"/>
                </a:lnTo>
                <a:lnTo>
                  <a:pt x="1936499" y="1799558"/>
                </a:lnTo>
                <a:lnTo>
                  <a:pt x="1934495" y="1794007"/>
                </a:lnTo>
                <a:lnTo>
                  <a:pt x="1931448" y="1790501"/>
                </a:lnTo>
                <a:lnTo>
                  <a:pt x="1924888" y="1787945"/>
                </a:lnTo>
                <a:lnTo>
                  <a:pt x="1918850" y="1786448"/>
                </a:lnTo>
                <a:lnTo>
                  <a:pt x="1911769" y="1785425"/>
                </a:lnTo>
                <a:lnTo>
                  <a:pt x="1905730" y="1787471"/>
                </a:lnTo>
                <a:lnTo>
                  <a:pt x="1901174" y="1793532"/>
                </a:lnTo>
                <a:lnTo>
                  <a:pt x="1900159" y="1793532"/>
                </a:lnTo>
                <a:lnTo>
                  <a:pt x="1899143" y="1792510"/>
                </a:lnTo>
                <a:lnTo>
                  <a:pt x="1898155" y="1790977"/>
                </a:lnTo>
                <a:lnTo>
                  <a:pt x="1897140" y="1790501"/>
                </a:lnTo>
                <a:lnTo>
                  <a:pt x="1895630" y="1789479"/>
                </a:lnTo>
                <a:lnTo>
                  <a:pt x="1900680" y="1782394"/>
                </a:lnTo>
                <a:lnTo>
                  <a:pt x="1903205" y="1775347"/>
                </a:lnTo>
                <a:lnTo>
                  <a:pt x="1903205" y="1768262"/>
                </a:lnTo>
                <a:lnTo>
                  <a:pt x="1900159" y="1754130"/>
                </a:lnTo>
                <a:lnTo>
                  <a:pt x="1901174" y="1741020"/>
                </a:lnTo>
                <a:lnTo>
                  <a:pt x="1902190" y="1739523"/>
                </a:lnTo>
                <a:lnTo>
                  <a:pt x="1902684" y="1736967"/>
                </a:lnTo>
                <a:lnTo>
                  <a:pt x="1903205" y="1734447"/>
                </a:lnTo>
                <a:lnTo>
                  <a:pt x="1902190" y="1732439"/>
                </a:lnTo>
                <a:lnTo>
                  <a:pt x="1899665" y="1728896"/>
                </a:lnTo>
                <a:lnTo>
                  <a:pt x="1897140" y="1724879"/>
                </a:lnTo>
                <a:lnTo>
                  <a:pt x="1896646" y="1722834"/>
                </a:lnTo>
                <a:lnTo>
                  <a:pt x="1895630" y="1718306"/>
                </a:lnTo>
                <a:lnTo>
                  <a:pt x="1893105" y="1711733"/>
                </a:lnTo>
                <a:lnTo>
                  <a:pt x="1892583" y="1709725"/>
                </a:lnTo>
                <a:lnTo>
                  <a:pt x="1890580" y="1706182"/>
                </a:lnTo>
                <a:lnTo>
                  <a:pt x="1890086" y="1704174"/>
                </a:lnTo>
                <a:lnTo>
                  <a:pt x="1890086" y="1683468"/>
                </a:lnTo>
                <a:lnTo>
                  <a:pt x="1891595" y="1659257"/>
                </a:lnTo>
                <a:lnTo>
                  <a:pt x="1894614" y="1649653"/>
                </a:lnTo>
                <a:lnTo>
                  <a:pt x="1896124" y="1643117"/>
                </a:lnTo>
                <a:lnTo>
                  <a:pt x="1897634" y="1639063"/>
                </a:lnTo>
                <a:lnTo>
                  <a:pt x="1900159" y="1636032"/>
                </a:lnTo>
                <a:lnTo>
                  <a:pt x="1903205" y="1635010"/>
                </a:lnTo>
                <a:lnTo>
                  <a:pt x="1905209" y="1632015"/>
                </a:lnTo>
                <a:lnTo>
                  <a:pt x="1915310" y="1619892"/>
                </a:lnTo>
                <a:lnTo>
                  <a:pt x="1918329" y="1617372"/>
                </a:lnTo>
                <a:lnTo>
                  <a:pt x="1916819" y="1615327"/>
                </a:lnTo>
                <a:lnTo>
                  <a:pt x="1914815" y="1615327"/>
                </a:lnTo>
                <a:lnTo>
                  <a:pt x="1913278" y="1613830"/>
                </a:lnTo>
                <a:lnTo>
                  <a:pt x="1915310" y="1609776"/>
                </a:lnTo>
                <a:lnTo>
                  <a:pt x="1917835" y="1607257"/>
                </a:lnTo>
                <a:lnTo>
                  <a:pt x="1945584" y="1584068"/>
                </a:lnTo>
                <a:lnTo>
                  <a:pt x="1953159" y="1578992"/>
                </a:lnTo>
                <a:lnTo>
                  <a:pt x="1952143" y="1582534"/>
                </a:lnTo>
                <a:lnTo>
                  <a:pt x="1953159" y="1585565"/>
                </a:lnTo>
                <a:lnTo>
                  <a:pt x="1955684" y="1585565"/>
                </a:lnTo>
                <a:lnTo>
                  <a:pt x="1958703" y="1583045"/>
                </a:lnTo>
                <a:lnTo>
                  <a:pt x="1959225" y="1578992"/>
                </a:lnTo>
                <a:lnTo>
                  <a:pt x="1958209" y="1575486"/>
                </a:lnTo>
                <a:lnTo>
                  <a:pt x="1957194" y="1572930"/>
                </a:lnTo>
                <a:lnTo>
                  <a:pt x="1961228" y="1571944"/>
                </a:lnTo>
                <a:lnTo>
                  <a:pt x="1964769" y="1572930"/>
                </a:lnTo>
                <a:lnTo>
                  <a:pt x="1966279" y="1574975"/>
                </a:lnTo>
                <a:lnTo>
                  <a:pt x="1967788" y="1577495"/>
                </a:lnTo>
                <a:lnTo>
                  <a:pt x="1969298" y="1579503"/>
                </a:lnTo>
                <a:lnTo>
                  <a:pt x="1971823" y="1581512"/>
                </a:lnTo>
                <a:lnTo>
                  <a:pt x="1982939" y="1583045"/>
                </a:lnTo>
                <a:lnTo>
                  <a:pt x="1980414" y="1580014"/>
                </a:lnTo>
                <a:lnTo>
                  <a:pt x="1975364" y="1570410"/>
                </a:lnTo>
                <a:lnTo>
                  <a:pt x="1969298" y="1563362"/>
                </a:lnTo>
                <a:lnTo>
                  <a:pt x="1968804" y="1560843"/>
                </a:lnTo>
                <a:lnTo>
                  <a:pt x="1968804" y="1558798"/>
                </a:lnTo>
                <a:lnTo>
                  <a:pt x="1969298" y="1557300"/>
                </a:lnTo>
                <a:lnTo>
                  <a:pt x="1970835" y="1556789"/>
                </a:lnTo>
                <a:lnTo>
                  <a:pt x="1971329" y="1555767"/>
                </a:lnTo>
                <a:lnTo>
                  <a:pt x="1971823" y="1556278"/>
                </a:lnTo>
                <a:lnTo>
                  <a:pt x="1972344" y="1556278"/>
                </a:lnTo>
                <a:lnTo>
                  <a:pt x="1973854" y="1556278"/>
                </a:lnTo>
                <a:lnTo>
                  <a:pt x="1974348" y="1554270"/>
                </a:lnTo>
                <a:lnTo>
                  <a:pt x="1974348" y="1551750"/>
                </a:lnTo>
                <a:lnTo>
                  <a:pt x="1974348" y="1551239"/>
                </a:lnTo>
                <a:lnTo>
                  <a:pt x="1975858" y="1548208"/>
                </a:lnTo>
                <a:lnTo>
                  <a:pt x="1977889" y="1545688"/>
                </a:lnTo>
                <a:lnTo>
                  <a:pt x="1980414" y="1544191"/>
                </a:lnTo>
                <a:lnTo>
                  <a:pt x="1983954" y="1542146"/>
                </a:lnTo>
                <a:lnTo>
                  <a:pt x="1984943" y="1545177"/>
                </a:lnTo>
                <a:lnTo>
                  <a:pt x="1986480" y="1547696"/>
                </a:lnTo>
                <a:lnTo>
                  <a:pt x="1989005" y="1548208"/>
                </a:lnTo>
                <a:lnTo>
                  <a:pt x="1992518" y="1548208"/>
                </a:lnTo>
                <a:lnTo>
                  <a:pt x="1994028" y="1547696"/>
                </a:lnTo>
                <a:lnTo>
                  <a:pt x="1997074" y="1545688"/>
                </a:lnTo>
                <a:lnTo>
                  <a:pt x="1999078" y="1545177"/>
                </a:lnTo>
                <a:lnTo>
                  <a:pt x="2003634" y="1545688"/>
                </a:lnTo>
                <a:lnTo>
                  <a:pt x="2005144" y="1545177"/>
                </a:lnTo>
                <a:lnTo>
                  <a:pt x="2008163" y="1544191"/>
                </a:lnTo>
                <a:lnTo>
                  <a:pt x="2009672" y="1541634"/>
                </a:lnTo>
                <a:lnTo>
                  <a:pt x="2012198" y="1540648"/>
                </a:lnTo>
                <a:lnTo>
                  <a:pt x="2016260" y="1540137"/>
                </a:lnTo>
                <a:lnTo>
                  <a:pt x="2019279" y="1540648"/>
                </a:lnTo>
                <a:lnTo>
                  <a:pt x="2028858" y="1544191"/>
                </a:lnTo>
                <a:lnTo>
                  <a:pt x="2017248" y="1534075"/>
                </a:lnTo>
                <a:lnTo>
                  <a:pt x="2013213" y="1528525"/>
                </a:lnTo>
                <a:lnTo>
                  <a:pt x="2013213" y="1521951"/>
                </a:lnTo>
                <a:lnTo>
                  <a:pt x="2014229" y="1519943"/>
                </a:lnTo>
                <a:lnTo>
                  <a:pt x="2015738" y="1516912"/>
                </a:lnTo>
                <a:lnTo>
                  <a:pt x="2016260" y="1515415"/>
                </a:lnTo>
                <a:lnTo>
                  <a:pt x="2016260" y="1507819"/>
                </a:lnTo>
                <a:lnTo>
                  <a:pt x="2017248" y="1506322"/>
                </a:lnTo>
                <a:lnTo>
                  <a:pt x="2018757" y="1503291"/>
                </a:lnTo>
                <a:lnTo>
                  <a:pt x="2021282" y="1500260"/>
                </a:lnTo>
                <a:lnTo>
                  <a:pt x="2024329" y="1498763"/>
                </a:lnTo>
                <a:lnTo>
                  <a:pt x="2029873" y="1499749"/>
                </a:lnTo>
                <a:lnTo>
                  <a:pt x="2031904" y="1499749"/>
                </a:lnTo>
                <a:lnTo>
                  <a:pt x="2034402" y="1497740"/>
                </a:lnTo>
                <a:lnTo>
                  <a:pt x="2036433" y="1495221"/>
                </a:lnTo>
                <a:lnTo>
                  <a:pt x="2037449" y="1492190"/>
                </a:lnTo>
                <a:lnTo>
                  <a:pt x="2038958" y="1490656"/>
                </a:lnTo>
                <a:lnTo>
                  <a:pt x="2042499" y="1489159"/>
                </a:lnTo>
                <a:lnTo>
                  <a:pt x="2044009" y="1485105"/>
                </a:lnTo>
                <a:lnTo>
                  <a:pt x="2046012" y="1476524"/>
                </a:lnTo>
                <a:lnTo>
                  <a:pt x="2048537" y="1469476"/>
                </a:lnTo>
                <a:lnTo>
                  <a:pt x="2053094" y="1469476"/>
                </a:lnTo>
                <a:lnTo>
                  <a:pt x="2067229" y="1460894"/>
                </a:lnTo>
                <a:lnTo>
                  <a:pt x="2069232" y="1462903"/>
                </a:lnTo>
                <a:lnTo>
                  <a:pt x="2069232" y="1465934"/>
                </a:lnTo>
                <a:lnTo>
                  <a:pt x="2065198" y="1470973"/>
                </a:lnTo>
                <a:lnTo>
                  <a:pt x="2074283" y="1475026"/>
                </a:lnTo>
                <a:lnTo>
                  <a:pt x="2077302" y="1477035"/>
                </a:lnTo>
                <a:lnTo>
                  <a:pt x="2076808" y="1481089"/>
                </a:lnTo>
                <a:lnTo>
                  <a:pt x="2073789" y="1482586"/>
                </a:lnTo>
                <a:lnTo>
                  <a:pt x="2071264" y="1482111"/>
                </a:lnTo>
                <a:lnTo>
                  <a:pt x="2068738" y="1481600"/>
                </a:lnTo>
                <a:lnTo>
                  <a:pt x="2065719" y="1481089"/>
                </a:lnTo>
                <a:lnTo>
                  <a:pt x="2063688" y="1481600"/>
                </a:lnTo>
                <a:lnTo>
                  <a:pt x="2062179" y="1483097"/>
                </a:lnTo>
                <a:lnTo>
                  <a:pt x="2061163" y="1488136"/>
                </a:lnTo>
                <a:lnTo>
                  <a:pt x="2063688" y="1492701"/>
                </a:lnTo>
                <a:lnTo>
                  <a:pt x="2057622" y="1503291"/>
                </a:lnTo>
                <a:lnTo>
                  <a:pt x="2059654" y="1506322"/>
                </a:lnTo>
                <a:lnTo>
                  <a:pt x="2061163" y="1510850"/>
                </a:lnTo>
                <a:lnTo>
                  <a:pt x="2061657" y="1512896"/>
                </a:lnTo>
                <a:lnTo>
                  <a:pt x="2063688" y="1513370"/>
                </a:lnTo>
                <a:lnTo>
                  <a:pt x="2067723" y="1510850"/>
                </a:lnTo>
                <a:lnTo>
                  <a:pt x="2070248" y="1510375"/>
                </a:lnTo>
                <a:lnTo>
                  <a:pt x="2070742" y="1512896"/>
                </a:lnTo>
                <a:lnTo>
                  <a:pt x="2071264" y="1517423"/>
                </a:lnTo>
                <a:lnTo>
                  <a:pt x="2071758" y="1522974"/>
                </a:lnTo>
                <a:lnTo>
                  <a:pt x="2074283" y="1526005"/>
                </a:lnTo>
                <a:lnTo>
                  <a:pt x="2079333" y="1524508"/>
                </a:lnTo>
                <a:lnTo>
                  <a:pt x="2082352" y="1528525"/>
                </a:lnTo>
                <a:lnTo>
                  <a:pt x="2083862" y="1529547"/>
                </a:lnTo>
                <a:lnTo>
                  <a:pt x="2086387" y="1530059"/>
                </a:lnTo>
                <a:lnTo>
                  <a:pt x="2088912" y="1529547"/>
                </a:lnTo>
                <a:lnTo>
                  <a:pt x="2089434" y="1528525"/>
                </a:lnTo>
                <a:lnTo>
                  <a:pt x="2089928" y="1526516"/>
                </a:lnTo>
                <a:lnTo>
                  <a:pt x="2090943" y="1524982"/>
                </a:lnTo>
                <a:lnTo>
                  <a:pt x="2092947" y="1524982"/>
                </a:lnTo>
                <a:lnTo>
                  <a:pt x="2092947" y="1527027"/>
                </a:lnTo>
                <a:lnTo>
                  <a:pt x="2092453" y="1530059"/>
                </a:lnTo>
                <a:lnTo>
                  <a:pt x="2090943" y="1532067"/>
                </a:lnTo>
                <a:lnTo>
                  <a:pt x="2089434" y="1533089"/>
                </a:lnTo>
                <a:lnTo>
                  <a:pt x="2087402" y="1534075"/>
                </a:lnTo>
                <a:lnTo>
                  <a:pt x="2086387" y="1534587"/>
                </a:lnTo>
                <a:lnTo>
                  <a:pt x="2084877" y="1537106"/>
                </a:lnTo>
                <a:lnTo>
                  <a:pt x="2084877" y="1541634"/>
                </a:lnTo>
                <a:lnTo>
                  <a:pt x="2087402" y="1545177"/>
                </a:lnTo>
                <a:lnTo>
                  <a:pt x="2090943" y="1547696"/>
                </a:lnTo>
                <a:lnTo>
                  <a:pt x="2093962" y="1548208"/>
                </a:lnTo>
                <a:lnTo>
                  <a:pt x="2096487" y="1550216"/>
                </a:lnTo>
                <a:lnTo>
                  <a:pt x="2097997" y="1553247"/>
                </a:lnTo>
                <a:lnTo>
                  <a:pt x="2097997" y="1557300"/>
                </a:lnTo>
                <a:lnTo>
                  <a:pt x="2097997" y="1559820"/>
                </a:lnTo>
                <a:lnTo>
                  <a:pt x="2094978" y="1566905"/>
                </a:lnTo>
                <a:lnTo>
                  <a:pt x="2094978" y="1571944"/>
                </a:lnTo>
                <a:lnTo>
                  <a:pt x="2098518" y="1573441"/>
                </a:lnTo>
                <a:lnTo>
                  <a:pt x="2103047" y="1574975"/>
                </a:lnTo>
                <a:lnTo>
                  <a:pt x="2106094" y="1578006"/>
                </a:lnTo>
                <a:lnTo>
                  <a:pt x="2110622" y="1584542"/>
                </a:lnTo>
                <a:lnTo>
                  <a:pt x="2118692" y="1592138"/>
                </a:lnTo>
                <a:lnTo>
                  <a:pt x="2120202" y="1595169"/>
                </a:lnTo>
                <a:lnTo>
                  <a:pt x="2120202" y="1603751"/>
                </a:lnTo>
                <a:lnTo>
                  <a:pt x="2121217" y="1606745"/>
                </a:lnTo>
                <a:lnTo>
                  <a:pt x="2123248" y="1609776"/>
                </a:lnTo>
                <a:lnTo>
                  <a:pt x="2130302" y="1617372"/>
                </a:lnTo>
                <a:lnTo>
                  <a:pt x="2133843" y="1622411"/>
                </a:lnTo>
                <a:lnTo>
                  <a:pt x="2135846" y="1627451"/>
                </a:lnTo>
                <a:lnTo>
                  <a:pt x="2137384" y="1630993"/>
                </a:lnTo>
                <a:lnTo>
                  <a:pt x="2140897" y="1635521"/>
                </a:lnTo>
                <a:lnTo>
                  <a:pt x="2142928" y="1641072"/>
                </a:lnTo>
                <a:lnTo>
                  <a:pt x="2140897" y="1646622"/>
                </a:lnTo>
                <a:lnTo>
                  <a:pt x="2144932" y="1653707"/>
                </a:lnTo>
                <a:lnTo>
                  <a:pt x="2146962" y="1656738"/>
                </a:lnTo>
                <a:lnTo>
                  <a:pt x="2154538" y="1659769"/>
                </a:lnTo>
                <a:lnTo>
                  <a:pt x="2157557" y="1663785"/>
                </a:lnTo>
                <a:lnTo>
                  <a:pt x="2159067" y="1667839"/>
                </a:lnTo>
                <a:lnTo>
                  <a:pt x="2161098" y="1668862"/>
                </a:lnTo>
                <a:lnTo>
                  <a:pt x="2163623" y="1672367"/>
                </a:lnTo>
                <a:lnTo>
                  <a:pt x="2165626" y="1674412"/>
                </a:lnTo>
                <a:lnTo>
                  <a:pt x="2168152" y="1677443"/>
                </a:lnTo>
                <a:lnTo>
                  <a:pt x="2170183" y="1685513"/>
                </a:lnTo>
                <a:lnTo>
                  <a:pt x="2176221" y="1691575"/>
                </a:lnTo>
                <a:lnTo>
                  <a:pt x="2179268" y="1695081"/>
                </a:lnTo>
                <a:lnTo>
                  <a:pt x="2180283" y="1699135"/>
                </a:lnTo>
                <a:lnTo>
                  <a:pt x="2181271" y="1707205"/>
                </a:lnTo>
                <a:lnTo>
                  <a:pt x="2181271" y="1710236"/>
                </a:lnTo>
                <a:lnTo>
                  <a:pt x="2182287" y="1710747"/>
                </a:lnTo>
                <a:lnTo>
                  <a:pt x="2183796" y="1709725"/>
                </a:lnTo>
                <a:lnTo>
                  <a:pt x="2185306" y="1707716"/>
                </a:lnTo>
                <a:lnTo>
                  <a:pt x="2185828" y="1706182"/>
                </a:lnTo>
                <a:lnTo>
                  <a:pt x="2185828" y="1694570"/>
                </a:lnTo>
                <a:lnTo>
                  <a:pt x="2185828" y="1693073"/>
                </a:lnTo>
                <a:lnTo>
                  <a:pt x="2184318" y="1690042"/>
                </a:lnTo>
                <a:lnTo>
                  <a:pt x="2180777" y="1682483"/>
                </a:lnTo>
                <a:lnTo>
                  <a:pt x="2180283" y="1680949"/>
                </a:lnTo>
                <a:lnTo>
                  <a:pt x="2180283" y="1671856"/>
                </a:lnTo>
                <a:lnTo>
                  <a:pt x="2181271" y="1663311"/>
                </a:lnTo>
                <a:lnTo>
                  <a:pt x="2182808" y="1660755"/>
                </a:lnTo>
                <a:lnTo>
                  <a:pt x="2186322" y="1656226"/>
                </a:lnTo>
                <a:lnTo>
                  <a:pt x="2187337" y="1653196"/>
                </a:lnTo>
                <a:lnTo>
                  <a:pt x="2187337" y="1651187"/>
                </a:lnTo>
                <a:lnTo>
                  <a:pt x="2186843" y="1649178"/>
                </a:lnTo>
                <a:lnTo>
                  <a:pt x="2186843" y="1646622"/>
                </a:lnTo>
                <a:lnTo>
                  <a:pt x="2188353" y="1644103"/>
                </a:lnTo>
                <a:lnTo>
                  <a:pt x="2189368" y="1642094"/>
                </a:lnTo>
                <a:lnTo>
                  <a:pt x="2189862" y="1640597"/>
                </a:lnTo>
                <a:lnTo>
                  <a:pt x="2190356" y="1635521"/>
                </a:lnTo>
                <a:lnTo>
                  <a:pt x="2191372" y="1633512"/>
                </a:lnTo>
                <a:lnTo>
                  <a:pt x="2192387" y="1631504"/>
                </a:lnTo>
                <a:lnTo>
                  <a:pt x="2194912" y="1630993"/>
                </a:lnTo>
                <a:lnTo>
                  <a:pt x="2195406" y="1630482"/>
                </a:lnTo>
                <a:lnTo>
                  <a:pt x="2195928" y="1630993"/>
                </a:lnTo>
                <a:lnTo>
                  <a:pt x="2196916" y="1630993"/>
                </a:lnTo>
                <a:lnTo>
                  <a:pt x="2196916" y="1627451"/>
                </a:lnTo>
                <a:lnTo>
                  <a:pt x="2196422" y="1624931"/>
                </a:lnTo>
                <a:lnTo>
                  <a:pt x="2192882" y="1621389"/>
                </a:lnTo>
                <a:lnTo>
                  <a:pt x="2183796" y="1608790"/>
                </a:lnTo>
                <a:lnTo>
                  <a:pt x="2183302" y="1597689"/>
                </a:lnTo>
                <a:lnTo>
                  <a:pt x="2183796" y="1594147"/>
                </a:lnTo>
                <a:lnTo>
                  <a:pt x="2186322" y="1589108"/>
                </a:lnTo>
                <a:lnTo>
                  <a:pt x="2187337" y="1586076"/>
                </a:lnTo>
                <a:lnTo>
                  <a:pt x="2189368" y="1588596"/>
                </a:lnTo>
                <a:lnTo>
                  <a:pt x="2191893" y="1588596"/>
                </a:lnTo>
                <a:lnTo>
                  <a:pt x="2193403" y="1587573"/>
                </a:lnTo>
                <a:lnTo>
                  <a:pt x="2195928" y="1587573"/>
                </a:lnTo>
                <a:lnTo>
                  <a:pt x="2198947" y="1588085"/>
                </a:lnTo>
                <a:lnTo>
                  <a:pt x="2199441" y="1588085"/>
                </a:lnTo>
                <a:lnTo>
                  <a:pt x="2201966" y="1591116"/>
                </a:lnTo>
                <a:lnTo>
                  <a:pt x="2202488" y="1592138"/>
                </a:lnTo>
                <a:lnTo>
                  <a:pt x="2205013" y="1601194"/>
                </a:lnTo>
                <a:lnTo>
                  <a:pt x="2206001" y="1601194"/>
                </a:lnTo>
                <a:lnTo>
                  <a:pt x="2207538" y="1599697"/>
                </a:lnTo>
                <a:lnTo>
                  <a:pt x="2208526" y="1598675"/>
                </a:lnTo>
                <a:lnTo>
                  <a:pt x="2211573" y="1600208"/>
                </a:lnTo>
                <a:lnTo>
                  <a:pt x="2215608" y="1602728"/>
                </a:lnTo>
                <a:lnTo>
                  <a:pt x="2219642" y="1606271"/>
                </a:lnTo>
                <a:lnTo>
                  <a:pt x="2221152" y="1609301"/>
                </a:lnTo>
                <a:lnTo>
                  <a:pt x="2221152" y="1611821"/>
                </a:lnTo>
                <a:lnTo>
                  <a:pt x="2222662" y="1613318"/>
                </a:lnTo>
                <a:lnTo>
                  <a:pt x="2223677" y="1615327"/>
                </a:lnTo>
                <a:lnTo>
                  <a:pt x="2224692" y="1616349"/>
                </a:lnTo>
                <a:lnTo>
                  <a:pt x="2227218" y="1618358"/>
                </a:lnTo>
                <a:lnTo>
                  <a:pt x="2231252" y="1619892"/>
                </a:lnTo>
                <a:lnTo>
                  <a:pt x="2233778" y="1621389"/>
                </a:lnTo>
                <a:lnTo>
                  <a:pt x="2236302" y="1624420"/>
                </a:lnTo>
                <a:lnTo>
                  <a:pt x="2238828" y="1628473"/>
                </a:lnTo>
                <a:lnTo>
                  <a:pt x="2241847" y="1632015"/>
                </a:lnTo>
                <a:lnTo>
                  <a:pt x="2245388" y="1634024"/>
                </a:lnTo>
                <a:lnTo>
                  <a:pt x="2249916" y="1634024"/>
                </a:lnTo>
                <a:lnTo>
                  <a:pt x="2252442" y="1633512"/>
                </a:lnTo>
                <a:lnTo>
                  <a:pt x="2252936" y="1631504"/>
                </a:lnTo>
                <a:lnTo>
                  <a:pt x="2252442" y="1629459"/>
                </a:lnTo>
                <a:lnTo>
                  <a:pt x="2250932" y="1628984"/>
                </a:lnTo>
                <a:lnTo>
                  <a:pt x="2248407" y="1628984"/>
                </a:lnTo>
                <a:lnTo>
                  <a:pt x="2246376" y="1628473"/>
                </a:lnTo>
                <a:lnTo>
                  <a:pt x="2240337" y="1622411"/>
                </a:lnTo>
                <a:lnTo>
                  <a:pt x="2236797" y="1616349"/>
                </a:lnTo>
                <a:lnTo>
                  <a:pt x="2232268" y="1600208"/>
                </a:lnTo>
                <a:lnTo>
                  <a:pt x="2229221" y="1593636"/>
                </a:lnTo>
                <a:lnTo>
                  <a:pt x="2227712" y="1589108"/>
                </a:lnTo>
                <a:lnTo>
                  <a:pt x="2230237" y="1587573"/>
                </a:lnTo>
                <a:lnTo>
                  <a:pt x="2232762" y="1588596"/>
                </a:lnTo>
                <a:lnTo>
                  <a:pt x="2240337" y="1593124"/>
                </a:lnTo>
                <a:lnTo>
                  <a:pt x="2242341" y="1594658"/>
                </a:lnTo>
                <a:lnTo>
                  <a:pt x="2243356" y="1590093"/>
                </a:lnTo>
                <a:lnTo>
                  <a:pt x="2241353" y="1587573"/>
                </a:lnTo>
                <a:lnTo>
                  <a:pt x="2238306" y="1585054"/>
                </a:lnTo>
                <a:lnTo>
                  <a:pt x="2236302" y="1581512"/>
                </a:lnTo>
                <a:lnTo>
                  <a:pt x="2238306" y="1578481"/>
                </a:lnTo>
                <a:lnTo>
                  <a:pt x="2243356" y="1573441"/>
                </a:lnTo>
                <a:lnTo>
                  <a:pt x="2244866" y="1571433"/>
                </a:lnTo>
                <a:lnTo>
                  <a:pt x="2246376" y="1568402"/>
                </a:lnTo>
                <a:lnTo>
                  <a:pt x="2249916" y="1565882"/>
                </a:lnTo>
                <a:lnTo>
                  <a:pt x="2253951" y="1564348"/>
                </a:lnTo>
                <a:lnTo>
                  <a:pt x="2257492" y="1562340"/>
                </a:lnTo>
                <a:lnTo>
                  <a:pt x="2260017" y="1558798"/>
                </a:lnTo>
                <a:lnTo>
                  <a:pt x="2260511" y="1554270"/>
                </a:lnTo>
                <a:lnTo>
                  <a:pt x="2260017" y="1550216"/>
                </a:lnTo>
                <a:lnTo>
                  <a:pt x="2255982" y="1548208"/>
                </a:lnTo>
                <a:lnTo>
                  <a:pt x="2254472" y="1556278"/>
                </a:lnTo>
                <a:lnTo>
                  <a:pt x="2249916" y="1560332"/>
                </a:lnTo>
                <a:lnTo>
                  <a:pt x="2236302" y="1565371"/>
                </a:lnTo>
                <a:lnTo>
                  <a:pt x="2227712" y="1566905"/>
                </a:lnTo>
                <a:lnTo>
                  <a:pt x="2222662" y="1564348"/>
                </a:lnTo>
                <a:lnTo>
                  <a:pt x="2215086" y="1551239"/>
                </a:lnTo>
                <a:lnTo>
                  <a:pt x="2214098" y="1547696"/>
                </a:lnTo>
                <a:lnTo>
                  <a:pt x="2212067" y="1539115"/>
                </a:lnTo>
                <a:lnTo>
                  <a:pt x="2210557" y="1536084"/>
                </a:lnTo>
                <a:lnTo>
                  <a:pt x="2207538" y="1534075"/>
                </a:lnTo>
                <a:lnTo>
                  <a:pt x="2200978" y="1531045"/>
                </a:lnTo>
                <a:lnTo>
                  <a:pt x="2196916" y="1528525"/>
                </a:lnTo>
                <a:lnTo>
                  <a:pt x="2190356" y="1522463"/>
                </a:lnTo>
                <a:lnTo>
                  <a:pt x="2187337" y="1520454"/>
                </a:lnTo>
                <a:lnTo>
                  <a:pt x="2170183" y="1518446"/>
                </a:lnTo>
                <a:lnTo>
                  <a:pt x="2170183" y="1517423"/>
                </a:lnTo>
                <a:lnTo>
                  <a:pt x="2170677" y="1515926"/>
                </a:lnTo>
                <a:lnTo>
                  <a:pt x="2173723" y="1513882"/>
                </a:lnTo>
                <a:lnTo>
                  <a:pt x="2178252" y="1512896"/>
                </a:lnTo>
                <a:lnTo>
                  <a:pt x="2181271" y="1510375"/>
                </a:lnTo>
                <a:lnTo>
                  <a:pt x="2179268" y="1506322"/>
                </a:lnTo>
                <a:lnTo>
                  <a:pt x="2187337" y="1501794"/>
                </a:lnTo>
                <a:lnTo>
                  <a:pt x="2190356" y="1500260"/>
                </a:lnTo>
                <a:lnTo>
                  <a:pt x="2190356" y="1496718"/>
                </a:lnTo>
                <a:lnTo>
                  <a:pt x="2187337" y="1494198"/>
                </a:lnTo>
                <a:lnTo>
                  <a:pt x="2179268" y="1494709"/>
                </a:lnTo>
                <a:lnTo>
                  <a:pt x="2174712" y="1493687"/>
                </a:lnTo>
                <a:lnTo>
                  <a:pt x="2177236" y="1499749"/>
                </a:lnTo>
                <a:lnTo>
                  <a:pt x="2176742" y="1500771"/>
                </a:lnTo>
                <a:lnTo>
                  <a:pt x="2170677" y="1500771"/>
                </a:lnTo>
                <a:lnTo>
                  <a:pt x="2167658" y="1499749"/>
                </a:lnTo>
                <a:lnTo>
                  <a:pt x="2166642" y="1497229"/>
                </a:lnTo>
                <a:lnTo>
                  <a:pt x="2165132" y="1495732"/>
                </a:lnTo>
                <a:lnTo>
                  <a:pt x="2159067" y="1492190"/>
                </a:lnTo>
                <a:lnTo>
                  <a:pt x="2159067" y="1491678"/>
                </a:lnTo>
                <a:lnTo>
                  <a:pt x="2157063" y="1489159"/>
                </a:lnTo>
                <a:lnTo>
                  <a:pt x="2155554" y="1488648"/>
                </a:lnTo>
                <a:lnTo>
                  <a:pt x="2154538" y="1488136"/>
                </a:lnTo>
                <a:lnTo>
                  <a:pt x="2153028" y="1487150"/>
                </a:lnTo>
                <a:lnTo>
                  <a:pt x="2152507" y="1485105"/>
                </a:lnTo>
                <a:lnTo>
                  <a:pt x="2161592" y="1487662"/>
                </a:lnTo>
                <a:lnTo>
                  <a:pt x="2164638" y="1488136"/>
                </a:lnTo>
                <a:lnTo>
                  <a:pt x="2166642" y="1487150"/>
                </a:lnTo>
                <a:lnTo>
                  <a:pt x="2165132" y="1484631"/>
                </a:lnTo>
                <a:lnTo>
                  <a:pt x="2161098" y="1479555"/>
                </a:lnTo>
                <a:lnTo>
                  <a:pt x="2165626" y="1480066"/>
                </a:lnTo>
                <a:lnTo>
                  <a:pt x="2173202" y="1486128"/>
                </a:lnTo>
                <a:lnTo>
                  <a:pt x="2176742" y="1488136"/>
                </a:lnTo>
                <a:lnTo>
                  <a:pt x="2181271" y="1489159"/>
                </a:lnTo>
                <a:lnTo>
                  <a:pt x="2186843" y="1491678"/>
                </a:lnTo>
                <a:lnTo>
                  <a:pt x="2192387" y="1492701"/>
                </a:lnTo>
                <a:lnTo>
                  <a:pt x="2196916" y="1492190"/>
                </a:lnTo>
                <a:lnTo>
                  <a:pt x="2195406" y="1489670"/>
                </a:lnTo>
                <a:lnTo>
                  <a:pt x="2192387" y="1488648"/>
                </a:lnTo>
                <a:lnTo>
                  <a:pt x="2185828" y="1488136"/>
                </a:lnTo>
                <a:lnTo>
                  <a:pt x="2189862" y="1485617"/>
                </a:lnTo>
                <a:lnTo>
                  <a:pt x="2195928" y="1484631"/>
                </a:lnTo>
                <a:lnTo>
                  <a:pt x="2199441" y="1484120"/>
                </a:lnTo>
                <a:lnTo>
                  <a:pt x="2176221" y="1471996"/>
                </a:lnTo>
                <a:lnTo>
                  <a:pt x="2168673" y="1469476"/>
                </a:lnTo>
                <a:lnTo>
                  <a:pt x="2168673" y="1468453"/>
                </a:lnTo>
                <a:lnTo>
                  <a:pt x="2175727" y="1469476"/>
                </a:lnTo>
                <a:lnTo>
                  <a:pt x="2177758" y="1468965"/>
                </a:lnTo>
                <a:lnTo>
                  <a:pt x="2179268" y="1465934"/>
                </a:lnTo>
                <a:lnTo>
                  <a:pt x="2198453" y="1471996"/>
                </a:lnTo>
                <a:lnTo>
                  <a:pt x="2211051" y="1472507"/>
                </a:lnTo>
                <a:lnTo>
                  <a:pt x="2206001" y="1468453"/>
                </a:lnTo>
                <a:lnTo>
                  <a:pt x="2203998" y="1466445"/>
                </a:lnTo>
                <a:lnTo>
                  <a:pt x="2200978" y="1465934"/>
                </a:lnTo>
                <a:lnTo>
                  <a:pt x="2198947" y="1464436"/>
                </a:lnTo>
                <a:lnTo>
                  <a:pt x="2196916" y="1463414"/>
                </a:lnTo>
                <a:lnTo>
                  <a:pt x="2194912" y="1460383"/>
                </a:lnTo>
                <a:lnTo>
                  <a:pt x="2194912" y="1459397"/>
                </a:lnTo>
                <a:lnTo>
                  <a:pt x="2196422" y="1458374"/>
                </a:lnTo>
                <a:lnTo>
                  <a:pt x="2198947" y="1458374"/>
                </a:lnTo>
                <a:lnTo>
                  <a:pt x="2201472" y="1460383"/>
                </a:lnTo>
                <a:lnTo>
                  <a:pt x="2205013" y="1461405"/>
                </a:lnTo>
                <a:lnTo>
                  <a:pt x="2208526" y="1462903"/>
                </a:lnTo>
                <a:lnTo>
                  <a:pt x="2211051" y="1462903"/>
                </a:lnTo>
                <a:lnTo>
                  <a:pt x="2212067" y="1460894"/>
                </a:lnTo>
                <a:lnTo>
                  <a:pt x="2212067" y="1457863"/>
                </a:lnTo>
                <a:lnTo>
                  <a:pt x="2212067" y="1454833"/>
                </a:lnTo>
                <a:lnTo>
                  <a:pt x="2211051" y="1452824"/>
                </a:lnTo>
                <a:lnTo>
                  <a:pt x="2208526" y="1451801"/>
                </a:lnTo>
                <a:lnTo>
                  <a:pt x="2199963" y="1451290"/>
                </a:lnTo>
                <a:lnTo>
                  <a:pt x="2198453" y="1450816"/>
                </a:lnTo>
                <a:lnTo>
                  <a:pt x="2197932" y="1448770"/>
                </a:lnTo>
                <a:lnTo>
                  <a:pt x="2195928" y="1447273"/>
                </a:lnTo>
                <a:lnTo>
                  <a:pt x="2194391" y="1445265"/>
                </a:lnTo>
                <a:lnTo>
                  <a:pt x="2192387" y="1444753"/>
                </a:lnTo>
                <a:lnTo>
                  <a:pt x="2190356" y="1444753"/>
                </a:lnTo>
                <a:lnTo>
                  <a:pt x="2189368" y="1445739"/>
                </a:lnTo>
                <a:lnTo>
                  <a:pt x="2188847" y="1446762"/>
                </a:lnTo>
                <a:lnTo>
                  <a:pt x="2191372" y="1447273"/>
                </a:lnTo>
                <a:lnTo>
                  <a:pt x="2191893" y="1447784"/>
                </a:lnTo>
                <a:lnTo>
                  <a:pt x="2191893" y="1448770"/>
                </a:lnTo>
                <a:lnTo>
                  <a:pt x="2190356" y="1449793"/>
                </a:lnTo>
                <a:lnTo>
                  <a:pt x="2188847" y="1450304"/>
                </a:lnTo>
                <a:lnTo>
                  <a:pt x="2186843" y="1449793"/>
                </a:lnTo>
                <a:lnTo>
                  <a:pt x="2186322" y="1448259"/>
                </a:lnTo>
                <a:lnTo>
                  <a:pt x="2185306" y="1447273"/>
                </a:lnTo>
                <a:lnTo>
                  <a:pt x="2184318" y="1445739"/>
                </a:lnTo>
                <a:lnTo>
                  <a:pt x="2179762" y="1442709"/>
                </a:lnTo>
                <a:lnTo>
                  <a:pt x="2177236" y="1441211"/>
                </a:lnTo>
                <a:lnTo>
                  <a:pt x="2176221" y="1438692"/>
                </a:lnTo>
                <a:lnTo>
                  <a:pt x="2181271" y="1438180"/>
                </a:lnTo>
                <a:lnTo>
                  <a:pt x="2183302" y="1434127"/>
                </a:lnTo>
                <a:lnTo>
                  <a:pt x="2182287" y="1429599"/>
                </a:lnTo>
                <a:lnTo>
                  <a:pt x="2179268" y="1428101"/>
                </a:lnTo>
                <a:lnTo>
                  <a:pt x="2180777" y="1422551"/>
                </a:lnTo>
                <a:lnTo>
                  <a:pt x="2182287" y="1420506"/>
                </a:lnTo>
                <a:lnTo>
                  <a:pt x="2184318" y="1419520"/>
                </a:lnTo>
                <a:lnTo>
                  <a:pt x="2185306" y="1419995"/>
                </a:lnTo>
                <a:lnTo>
                  <a:pt x="2187337" y="1421017"/>
                </a:lnTo>
                <a:lnTo>
                  <a:pt x="2189368" y="1420506"/>
                </a:lnTo>
                <a:lnTo>
                  <a:pt x="2187337" y="1416489"/>
                </a:lnTo>
                <a:lnTo>
                  <a:pt x="2207016" y="1415466"/>
                </a:lnTo>
                <a:lnTo>
                  <a:pt x="2212561" y="1416489"/>
                </a:lnTo>
                <a:lnTo>
                  <a:pt x="2214098" y="1412436"/>
                </a:lnTo>
                <a:lnTo>
                  <a:pt x="2215086" y="1413458"/>
                </a:lnTo>
                <a:lnTo>
                  <a:pt x="2217611" y="1416489"/>
                </a:lnTo>
                <a:lnTo>
                  <a:pt x="2218627" y="1417475"/>
                </a:lnTo>
                <a:lnTo>
                  <a:pt x="2223183" y="1417986"/>
                </a:lnTo>
                <a:lnTo>
                  <a:pt x="2223677" y="1417475"/>
                </a:lnTo>
                <a:lnTo>
                  <a:pt x="2224692" y="1419009"/>
                </a:lnTo>
                <a:lnTo>
                  <a:pt x="2226202" y="1421017"/>
                </a:lnTo>
                <a:lnTo>
                  <a:pt x="2227218" y="1422040"/>
                </a:lnTo>
                <a:lnTo>
                  <a:pt x="2229221" y="1422551"/>
                </a:lnTo>
                <a:lnTo>
                  <a:pt x="2230731" y="1423537"/>
                </a:lnTo>
                <a:lnTo>
                  <a:pt x="2230731" y="1425545"/>
                </a:lnTo>
                <a:lnTo>
                  <a:pt x="2230237" y="1427079"/>
                </a:lnTo>
                <a:lnTo>
                  <a:pt x="2228727" y="1427079"/>
                </a:lnTo>
                <a:lnTo>
                  <a:pt x="2224171" y="1426057"/>
                </a:lnTo>
                <a:lnTo>
                  <a:pt x="2222662" y="1426568"/>
                </a:lnTo>
                <a:lnTo>
                  <a:pt x="2223183" y="1429087"/>
                </a:lnTo>
                <a:lnTo>
                  <a:pt x="2226696" y="1431132"/>
                </a:lnTo>
                <a:lnTo>
                  <a:pt x="2231252" y="1431607"/>
                </a:lnTo>
                <a:lnTo>
                  <a:pt x="2235287" y="1432118"/>
                </a:lnTo>
                <a:lnTo>
                  <a:pt x="2232268" y="1435149"/>
                </a:lnTo>
                <a:lnTo>
                  <a:pt x="2226696" y="1436172"/>
                </a:lnTo>
                <a:lnTo>
                  <a:pt x="2220658" y="1436172"/>
                </a:lnTo>
                <a:lnTo>
                  <a:pt x="2215086" y="1437670"/>
                </a:lnTo>
                <a:lnTo>
                  <a:pt x="2229743" y="1447784"/>
                </a:lnTo>
                <a:lnTo>
                  <a:pt x="2235287" y="1450304"/>
                </a:lnTo>
                <a:lnTo>
                  <a:pt x="2238306" y="1450816"/>
                </a:lnTo>
                <a:lnTo>
                  <a:pt x="2240337" y="1450816"/>
                </a:lnTo>
                <a:lnTo>
                  <a:pt x="2242341" y="1451290"/>
                </a:lnTo>
                <a:lnTo>
                  <a:pt x="2243356" y="1454321"/>
                </a:lnTo>
                <a:lnTo>
                  <a:pt x="2243356" y="1457352"/>
                </a:lnTo>
                <a:lnTo>
                  <a:pt x="2242862" y="1459872"/>
                </a:lnTo>
                <a:lnTo>
                  <a:pt x="2241353" y="1460383"/>
                </a:lnTo>
                <a:lnTo>
                  <a:pt x="2239322" y="1458374"/>
                </a:lnTo>
                <a:lnTo>
                  <a:pt x="2236302" y="1459872"/>
                </a:lnTo>
                <a:lnTo>
                  <a:pt x="2239816" y="1469476"/>
                </a:lnTo>
                <a:lnTo>
                  <a:pt x="2242341" y="1472507"/>
                </a:lnTo>
                <a:lnTo>
                  <a:pt x="2243356" y="1469476"/>
                </a:lnTo>
                <a:lnTo>
                  <a:pt x="2244866" y="1469476"/>
                </a:lnTo>
                <a:lnTo>
                  <a:pt x="2245388" y="1470498"/>
                </a:lnTo>
                <a:lnTo>
                  <a:pt x="2246376" y="1470973"/>
                </a:lnTo>
                <a:lnTo>
                  <a:pt x="2247913" y="1472507"/>
                </a:lnTo>
                <a:lnTo>
                  <a:pt x="2248901" y="1468453"/>
                </a:lnTo>
                <a:lnTo>
                  <a:pt x="2247913" y="1460383"/>
                </a:lnTo>
                <a:lnTo>
                  <a:pt x="2248901" y="1456841"/>
                </a:lnTo>
                <a:lnTo>
                  <a:pt x="2248407" y="1453847"/>
                </a:lnTo>
                <a:lnTo>
                  <a:pt x="2251426" y="1453847"/>
                </a:lnTo>
                <a:lnTo>
                  <a:pt x="2255461" y="1455344"/>
                </a:lnTo>
                <a:lnTo>
                  <a:pt x="2259001" y="1456841"/>
                </a:lnTo>
                <a:lnTo>
                  <a:pt x="2260017" y="1457863"/>
                </a:lnTo>
                <a:lnTo>
                  <a:pt x="2263558" y="1460894"/>
                </a:lnTo>
                <a:lnTo>
                  <a:pt x="2267071" y="1463414"/>
                </a:lnTo>
                <a:lnTo>
                  <a:pt x="2268580" y="1461405"/>
                </a:lnTo>
                <a:lnTo>
                  <a:pt x="2261526" y="1450304"/>
                </a:lnTo>
                <a:lnTo>
                  <a:pt x="2260511" y="1444753"/>
                </a:lnTo>
                <a:lnTo>
                  <a:pt x="2267592" y="1442709"/>
                </a:lnTo>
                <a:lnTo>
                  <a:pt x="2267592" y="1441723"/>
                </a:lnTo>
                <a:lnTo>
                  <a:pt x="2263036" y="1439203"/>
                </a:lnTo>
                <a:lnTo>
                  <a:pt x="2258507" y="1436172"/>
                </a:lnTo>
                <a:lnTo>
                  <a:pt x="2254472" y="1432630"/>
                </a:lnTo>
                <a:lnTo>
                  <a:pt x="2251948" y="1429087"/>
                </a:lnTo>
                <a:lnTo>
                  <a:pt x="2255982" y="1429599"/>
                </a:lnTo>
                <a:lnTo>
                  <a:pt x="2264546" y="1434127"/>
                </a:lnTo>
                <a:lnTo>
                  <a:pt x="2269596" y="1434638"/>
                </a:lnTo>
                <a:lnTo>
                  <a:pt x="2274152" y="1435149"/>
                </a:lnTo>
                <a:lnTo>
                  <a:pt x="2276156" y="1435661"/>
                </a:lnTo>
                <a:lnTo>
                  <a:pt x="2277171" y="1436684"/>
                </a:lnTo>
                <a:lnTo>
                  <a:pt x="2277665" y="1438692"/>
                </a:lnTo>
                <a:lnTo>
                  <a:pt x="2279696" y="1438692"/>
                </a:lnTo>
                <a:lnTo>
                  <a:pt x="2284747" y="1437670"/>
                </a:lnTo>
                <a:lnTo>
                  <a:pt x="2292322" y="1438692"/>
                </a:lnTo>
                <a:lnTo>
                  <a:pt x="2295835" y="1440700"/>
                </a:lnTo>
                <a:lnTo>
                  <a:pt x="2300886" y="1443731"/>
                </a:lnTo>
                <a:lnTo>
                  <a:pt x="2304426" y="1445265"/>
                </a:lnTo>
                <a:lnTo>
                  <a:pt x="2304920" y="1446762"/>
                </a:lnTo>
                <a:lnTo>
                  <a:pt x="2310986" y="1461405"/>
                </a:lnTo>
                <a:lnTo>
                  <a:pt x="2313511" y="1463925"/>
                </a:lnTo>
                <a:lnTo>
                  <a:pt x="2316036" y="1465934"/>
                </a:lnTo>
                <a:lnTo>
                  <a:pt x="2331681" y="1466956"/>
                </a:lnTo>
                <a:lnTo>
                  <a:pt x="2338241" y="1468453"/>
                </a:lnTo>
                <a:lnTo>
                  <a:pt x="2340766" y="1468453"/>
                </a:lnTo>
                <a:lnTo>
                  <a:pt x="2345295" y="1459397"/>
                </a:lnTo>
                <a:lnTo>
                  <a:pt x="2349357" y="1456366"/>
                </a:lnTo>
                <a:lnTo>
                  <a:pt x="2351882" y="1456841"/>
                </a:lnTo>
                <a:lnTo>
                  <a:pt x="2357426" y="1460894"/>
                </a:lnTo>
                <a:lnTo>
                  <a:pt x="2361955" y="1463925"/>
                </a:lnTo>
                <a:lnTo>
                  <a:pt x="2367006" y="1465422"/>
                </a:lnTo>
                <a:lnTo>
                  <a:pt x="2391735" y="1466445"/>
                </a:lnTo>
                <a:lnTo>
                  <a:pt x="2397801" y="1466445"/>
                </a:lnTo>
                <a:lnTo>
                  <a:pt x="2403345" y="1463925"/>
                </a:lnTo>
                <a:lnTo>
                  <a:pt x="2404855" y="1465934"/>
                </a:lnTo>
                <a:lnTo>
                  <a:pt x="2409905" y="1463925"/>
                </a:lnTo>
                <a:lnTo>
                  <a:pt x="2418990" y="1462903"/>
                </a:lnTo>
                <a:lnTo>
                  <a:pt x="2427060" y="1463414"/>
                </a:lnTo>
                <a:lnTo>
                  <a:pt x="2431616" y="1466445"/>
                </a:lnTo>
                <a:lnTo>
                  <a:pt x="2434635" y="1469987"/>
                </a:lnTo>
                <a:lnTo>
                  <a:pt x="2442210" y="1471996"/>
                </a:lnTo>
                <a:lnTo>
                  <a:pt x="2450280" y="1470498"/>
                </a:lnTo>
                <a:lnTo>
                  <a:pt x="2454836" y="1466956"/>
                </a:lnTo>
                <a:lnTo>
                  <a:pt x="2451295" y="1466445"/>
                </a:lnTo>
                <a:lnTo>
                  <a:pt x="2442210" y="1467468"/>
                </a:lnTo>
                <a:lnTo>
                  <a:pt x="2439191" y="1466445"/>
                </a:lnTo>
                <a:lnTo>
                  <a:pt x="2435650" y="1463925"/>
                </a:lnTo>
                <a:lnTo>
                  <a:pt x="2432110" y="1462903"/>
                </a:lnTo>
                <a:lnTo>
                  <a:pt x="2424040" y="1460894"/>
                </a:lnTo>
                <a:lnTo>
                  <a:pt x="2412924" y="1454833"/>
                </a:lnTo>
                <a:lnTo>
                  <a:pt x="2392257" y="1451290"/>
                </a:lnTo>
                <a:lnTo>
                  <a:pt x="2387700" y="1451290"/>
                </a:lnTo>
                <a:lnTo>
                  <a:pt x="2372550" y="1453335"/>
                </a:lnTo>
                <a:lnTo>
                  <a:pt x="2369530" y="1454833"/>
                </a:lnTo>
                <a:lnTo>
                  <a:pt x="2367527" y="1455344"/>
                </a:lnTo>
                <a:lnTo>
                  <a:pt x="2363465" y="1452824"/>
                </a:lnTo>
                <a:lnTo>
                  <a:pt x="2362971" y="1453335"/>
                </a:lnTo>
                <a:lnTo>
                  <a:pt x="2361955" y="1453847"/>
                </a:lnTo>
                <a:lnTo>
                  <a:pt x="2360967" y="1454321"/>
                </a:lnTo>
                <a:lnTo>
                  <a:pt x="2357920" y="1454321"/>
                </a:lnTo>
                <a:lnTo>
                  <a:pt x="2354901" y="1453847"/>
                </a:lnTo>
                <a:lnTo>
                  <a:pt x="2352376" y="1451801"/>
                </a:lnTo>
                <a:lnTo>
                  <a:pt x="2350866" y="1445739"/>
                </a:lnTo>
                <a:lnTo>
                  <a:pt x="2350345" y="1444753"/>
                </a:lnTo>
                <a:lnTo>
                  <a:pt x="2348836" y="1443731"/>
                </a:lnTo>
                <a:lnTo>
                  <a:pt x="2348836" y="1442234"/>
                </a:lnTo>
                <a:lnTo>
                  <a:pt x="2348836" y="1439677"/>
                </a:lnTo>
                <a:lnTo>
                  <a:pt x="2350866" y="1435661"/>
                </a:lnTo>
                <a:lnTo>
                  <a:pt x="2351360" y="1433141"/>
                </a:lnTo>
                <a:lnTo>
                  <a:pt x="2350866" y="1431607"/>
                </a:lnTo>
                <a:lnTo>
                  <a:pt x="2348342" y="1430110"/>
                </a:lnTo>
                <a:lnTo>
                  <a:pt x="2347820" y="1428576"/>
                </a:lnTo>
                <a:lnTo>
                  <a:pt x="2349357" y="1425545"/>
                </a:lnTo>
                <a:lnTo>
                  <a:pt x="2350345" y="1423026"/>
                </a:lnTo>
                <a:lnTo>
                  <a:pt x="2350345" y="1420506"/>
                </a:lnTo>
                <a:lnTo>
                  <a:pt x="2350866" y="1419009"/>
                </a:lnTo>
                <a:lnTo>
                  <a:pt x="2355395" y="1417475"/>
                </a:lnTo>
                <a:lnTo>
                  <a:pt x="2357426" y="1415978"/>
                </a:lnTo>
                <a:lnTo>
                  <a:pt x="2357920" y="1413458"/>
                </a:lnTo>
                <a:lnTo>
                  <a:pt x="2358442" y="1398814"/>
                </a:lnTo>
                <a:lnTo>
                  <a:pt x="2359430" y="1396806"/>
                </a:lnTo>
                <a:lnTo>
                  <a:pt x="2360967" y="1395272"/>
                </a:lnTo>
                <a:lnTo>
                  <a:pt x="2363465" y="1395272"/>
                </a:lnTo>
                <a:lnTo>
                  <a:pt x="2365990" y="1397281"/>
                </a:lnTo>
                <a:lnTo>
                  <a:pt x="2367006" y="1399326"/>
                </a:lnTo>
                <a:lnTo>
                  <a:pt x="2367006" y="1402357"/>
                </a:lnTo>
                <a:lnTo>
                  <a:pt x="2366512" y="1405388"/>
                </a:lnTo>
                <a:lnTo>
                  <a:pt x="2367006" y="1407907"/>
                </a:lnTo>
                <a:lnTo>
                  <a:pt x="2367527" y="1409405"/>
                </a:lnTo>
                <a:lnTo>
                  <a:pt x="2372550" y="1413458"/>
                </a:lnTo>
                <a:lnTo>
                  <a:pt x="2375075" y="1417000"/>
                </a:lnTo>
                <a:lnTo>
                  <a:pt x="2376612" y="1420506"/>
                </a:lnTo>
                <a:lnTo>
                  <a:pt x="2378616" y="1416489"/>
                </a:lnTo>
                <a:lnTo>
                  <a:pt x="2382156" y="1410938"/>
                </a:lnTo>
                <a:lnTo>
                  <a:pt x="2386685" y="1406885"/>
                </a:lnTo>
                <a:lnTo>
                  <a:pt x="2392257" y="1407907"/>
                </a:lnTo>
                <a:lnTo>
                  <a:pt x="2391241" y="1403854"/>
                </a:lnTo>
                <a:lnTo>
                  <a:pt x="2391241" y="1389722"/>
                </a:lnTo>
                <a:lnTo>
                  <a:pt x="2389732" y="1382162"/>
                </a:lnTo>
                <a:lnTo>
                  <a:pt x="2391241" y="1379643"/>
                </a:lnTo>
                <a:lnTo>
                  <a:pt x="2396786" y="1379643"/>
                </a:lnTo>
                <a:lnTo>
                  <a:pt x="2394754" y="1376100"/>
                </a:lnTo>
                <a:lnTo>
                  <a:pt x="2394260" y="1372047"/>
                </a:lnTo>
                <a:lnTo>
                  <a:pt x="2394754" y="1363977"/>
                </a:lnTo>
                <a:lnTo>
                  <a:pt x="2397280" y="1360434"/>
                </a:lnTo>
                <a:lnTo>
                  <a:pt x="2401836" y="1356929"/>
                </a:lnTo>
                <a:lnTo>
                  <a:pt x="2406886" y="1356418"/>
                </a:lnTo>
                <a:lnTo>
                  <a:pt x="2409411" y="1360434"/>
                </a:lnTo>
                <a:lnTo>
                  <a:pt x="2410427" y="1360434"/>
                </a:lnTo>
                <a:lnTo>
                  <a:pt x="2412430" y="1354884"/>
                </a:lnTo>
                <a:lnTo>
                  <a:pt x="2413446" y="1351378"/>
                </a:lnTo>
                <a:lnTo>
                  <a:pt x="2415450" y="1347836"/>
                </a:lnTo>
                <a:lnTo>
                  <a:pt x="2420006" y="1344805"/>
                </a:lnTo>
                <a:lnTo>
                  <a:pt x="2412924" y="1342285"/>
                </a:lnTo>
                <a:lnTo>
                  <a:pt x="2409411" y="1341774"/>
                </a:lnTo>
                <a:lnTo>
                  <a:pt x="2399310" y="1342285"/>
                </a:lnTo>
                <a:lnTo>
                  <a:pt x="2397801" y="1342797"/>
                </a:lnTo>
                <a:lnTo>
                  <a:pt x="2394754" y="1344805"/>
                </a:lnTo>
                <a:lnTo>
                  <a:pt x="2390720" y="1353387"/>
                </a:lnTo>
                <a:lnTo>
                  <a:pt x="2384681" y="1359448"/>
                </a:lnTo>
                <a:lnTo>
                  <a:pt x="2375596" y="1378621"/>
                </a:lnTo>
                <a:lnTo>
                  <a:pt x="2370024" y="1384682"/>
                </a:lnTo>
                <a:lnTo>
                  <a:pt x="2369530" y="1381651"/>
                </a:lnTo>
                <a:lnTo>
                  <a:pt x="2370024" y="1379643"/>
                </a:lnTo>
                <a:lnTo>
                  <a:pt x="2370546" y="1377123"/>
                </a:lnTo>
                <a:lnTo>
                  <a:pt x="2371040" y="1374092"/>
                </a:lnTo>
                <a:lnTo>
                  <a:pt x="2370546" y="1372558"/>
                </a:lnTo>
                <a:lnTo>
                  <a:pt x="2369036" y="1371061"/>
                </a:lnTo>
                <a:lnTo>
                  <a:pt x="2367527" y="1369527"/>
                </a:lnTo>
                <a:lnTo>
                  <a:pt x="2366512" y="1363465"/>
                </a:lnTo>
                <a:lnTo>
                  <a:pt x="2361955" y="1352364"/>
                </a:lnTo>
                <a:lnTo>
                  <a:pt x="2359952" y="1348859"/>
                </a:lnTo>
                <a:lnTo>
                  <a:pt x="2360446" y="1351378"/>
                </a:lnTo>
                <a:lnTo>
                  <a:pt x="2359952" y="1353898"/>
                </a:lnTo>
                <a:lnTo>
                  <a:pt x="2359430" y="1354884"/>
                </a:lnTo>
                <a:lnTo>
                  <a:pt x="2357426" y="1354884"/>
                </a:lnTo>
                <a:lnTo>
                  <a:pt x="2356411" y="1356418"/>
                </a:lnTo>
                <a:lnTo>
                  <a:pt x="2355395" y="1356929"/>
                </a:lnTo>
                <a:lnTo>
                  <a:pt x="2353392" y="1359448"/>
                </a:lnTo>
                <a:lnTo>
                  <a:pt x="2351882" y="1344805"/>
                </a:lnTo>
                <a:lnTo>
                  <a:pt x="2350866" y="1341263"/>
                </a:lnTo>
                <a:lnTo>
                  <a:pt x="2348836" y="1337757"/>
                </a:lnTo>
                <a:lnTo>
                  <a:pt x="2348342" y="1333193"/>
                </a:lnTo>
                <a:lnTo>
                  <a:pt x="2348836" y="1329175"/>
                </a:lnTo>
                <a:lnTo>
                  <a:pt x="2350345" y="1326619"/>
                </a:lnTo>
                <a:lnTo>
                  <a:pt x="2347820" y="1320594"/>
                </a:lnTo>
                <a:lnTo>
                  <a:pt x="2347326" y="1318038"/>
                </a:lnTo>
                <a:lnTo>
                  <a:pt x="2347820" y="1316541"/>
                </a:lnTo>
                <a:lnTo>
                  <a:pt x="2348342" y="1316029"/>
                </a:lnTo>
                <a:lnTo>
                  <a:pt x="2348836" y="1316541"/>
                </a:lnTo>
                <a:lnTo>
                  <a:pt x="2350345" y="1318038"/>
                </a:lnTo>
                <a:lnTo>
                  <a:pt x="2351360" y="1318038"/>
                </a:lnTo>
                <a:lnTo>
                  <a:pt x="2351360" y="1316029"/>
                </a:lnTo>
                <a:lnTo>
                  <a:pt x="2351360" y="1313509"/>
                </a:lnTo>
                <a:lnTo>
                  <a:pt x="2351882" y="1311501"/>
                </a:lnTo>
                <a:lnTo>
                  <a:pt x="2353392" y="1309967"/>
                </a:lnTo>
                <a:lnTo>
                  <a:pt x="2355395" y="1317052"/>
                </a:lnTo>
                <a:lnTo>
                  <a:pt x="2357426" y="1312012"/>
                </a:lnTo>
                <a:lnTo>
                  <a:pt x="2357920" y="1306936"/>
                </a:lnTo>
                <a:lnTo>
                  <a:pt x="2355395" y="1303906"/>
                </a:lnTo>
                <a:lnTo>
                  <a:pt x="2351360" y="1304417"/>
                </a:lnTo>
                <a:lnTo>
                  <a:pt x="2352376" y="1294338"/>
                </a:lnTo>
                <a:lnTo>
                  <a:pt x="2351360" y="1290796"/>
                </a:lnTo>
                <a:lnTo>
                  <a:pt x="2347326" y="1287765"/>
                </a:lnTo>
                <a:lnTo>
                  <a:pt x="2350345" y="1286779"/>
                </a:lnTo>
                <a:lnTo>
                  <a:pt x="2353392" y="1288276"/>
                </a:lnTo>
                <a:lnTo>
                  <a:pt x="2356411" y="1289298"/>
                </a:lnTo>
                <a:lnTo>
                  <a:pt x="2357426" y="1289298"/>
                </a:lnTo>
                <a:lnTo>
                  <a:pt x="2357920" y="1288787"/>
                </a:lnTo>
                <a:lnTo>
                  <a:pt x="2361461" y="1287765"/>
                </a:lnTo>
                <a:lnTo>
                  <a:pt x="2362971" y="1286779"/>
                </a:lnTo>
                <a:lnTo>
                  <a:pt x="2362971" y="1280205"/>
                </a:lnTo>
                <a:lnTo>
                  <a:pt x="2367006" y="1276152"/>
                </a:lnTo>
                <a:lnTo>
                  <a:pt x="2373565" y="1275641"/>
                </a:lnTo>
                <a:lnTo>
                  <a:pt x="2380125" y="1278672"/>
                </a:lnTo>
                <a:lnTo>
                  <a:pt x="2385697" y="1282725"/>
                </a:lnTo>
                <a:lnTo>
                  <a:pt x="2388716" y="1283748"/>
                </a:lnTo>
                <a:lnTo>
                  <a:pt x="2392751" y="1284734"/>
                </a:lnTo>
                <a:lnTo>
                  <a:pt x="2396786" y="1283748"/>
                </a:lnTo>
                <a:lnTo>
                  <a:pt x="2398816" y="1283236"/>
                </a:lnTo>
                <a:lnTo>
                  <a:pt x="2398816" y="1268082"/>
                </a:lnTo>
                <a:lnTo>
                  <a:pt x="2399310" y="1267059"/>
                </a:lnTo>
                <a:lnTo>
                  <a:pt x="2400326" y="1266073"/>
                </a:lnTo>
                <a:lnTo>
                  <a:pt x="2401342" y="1265051"/>
                </a:lnTo>
                <a:lnTo>
                  <a:pt x="2402330" y="1266073"/>
                </a:lnTo>
                <a:lnTo>
                  <a:pt x="2403345" y="1267059"/>
                </a:lnTo>
                <a:lnTo>
                  <a:pt x="2401836" y="1271113"/>
                </a:lnTo>
                <a:lnTo>
                  <a:pt x="2401836" y="1273633"/>
                </a:lnTo>
                <a:lnTo>
                  <a:pt x="2404361" y="1276663"/>
                </a:lnTo>
                <a:lnTo>
                  <a:pt x="2406886" y="1277686"/>
                </a:lnTo>
                <a:lnTo>
                  <a:pt x="2409905" y="1276663"/>
                </a:lnTo>
                <a:lnTo>
                  <a:pt x="2411415" y="1273633"/>
                </a:lnTo>
                <a:lnTo>
                  <a:pt x="2407902" y="1270602"/>
                </a:lnTo>
                <a:lnTo>
                  <a:pt x="2407902" y="1265051"/>
                </a:lnTo>
                <a:lnTo>
                  <a:pt x="2410427" y="1260523"/>
                </a:lnTo>
                <a:lnTo>
                  <a:pt x="2412924" y="1255958"/>
                </a:lnTo>
                <a:lnTo>
                  <a:pt x="2419512" y="1253949"/>
                </a:lnTo>
                <a:lnTo>
                  <a:pt x="2420006" y="1253438"/>
                </a:lnTo>
                <a:lnTo>
                  <a:pt x="2419512" y="1250918"/>
                </a:lnTo>
                <a:lnTo>
                  <a:pt x="2415450" y="1250918"/>
                </a:lnTo>
                <a:lnTo>
                  <a:pt x="2414461" y="1247887"/>
                </a:lnTo>
                <a:lnTo>
                  <a:pt x="2409905" y="1251430"/>
                </a:lnTo>
                <a:lnTo>
                  <a:pt x="2407380" y="1251941"/>
                </a:lnTo>
                <a:lnTo>
                  <a:pt x="2406364" y="1249421"/>
                </a:lnTo>
                <a:lnTo>
                  <a:pt x="2406886" y="1246390"/>
                </a:lnTo>
                <a:lnTo>
                  <a:pt x="2408396" y="1245368"/>
                </a:lnTo>
                <a:lnTo>
                  <a:pt x="2410921" y="1245368"/>
                </a:lnTo>
                <a:lnTo>
                  <a:pt x="2412924" y="1244346"/>
                </a:lnTo>
                <a:lnTo>
                  <a:pt x="2412924" y="1241351"/>
                </a:lnTo>
                <a:lnTo>
                  <a:pt x="2410921" y="1239817"/>
                </a:lnTo>
                <a:lnTo>
                  <a:pt x="2407902" y="1239817"/>
                </a:lnTo>
                <a:lnTo>
                  <a:pt x="2406364" y="1239817"/>
                </a:lnTo>
                <a:lnTo>
                  <a:pt x="2405376" y="1238320"/>
                </a:lnTo>
                <a:lnTo>
                  <a:pt x="2405376" y="1235801"/>
                </a:lnTo>
                <a:lnTo>
                  <a:pt x="2406364" y="1230724"/>
                </a:lnTo>
                <a:lnTo>
                  <a:pt x="2409905" y="1233244"/>
                </a:lnTo>
                <a:lnTo>
                  <a:pt x="2410921" y="1233755"/>
                </a:lnTo>
                <a:lnTo>
                  <a:pt x="2412924" y="1233755"/>
                </a:lnTo>
                <a:lnTo>
                  <a:pt x="2412924" y="1233244"/>
                </a:lnTo>
                <a:lnTo>
                  <a:pt x="2412924" y="1232769"/>
                </a:lnTo>
                <a:lnTo>
                  <a:pt x="2413940" y="1231747"/>
                </a:lnTo>
                <a:lnTo>
                  <a:pt x="2415450" y="1230724"/>
                </a:lnTo>
                <a:lnTo>
                  <a:pt x="2415971" y="1231747"/>
                </a:lnTo>
                <a:lnTo>
                  <a:pt x="2416465" y="1235289"/>
                </a:lnTo>
                <a:lnTo>
                  <a:pt x="2416465" y="1236275"/>
                </a:lnTo>
                <a:lnTo>
                  <a:pt x="2417480" y="1236275"/>
                </a:lnTo>
                <a:lnTo>
                  <a:pt x="2425056" y="1238320"/>
                </a:lnTo>
                <a:lnTo>
                  <a:pt x="2426072" y="1239817"/>
                </a:lnTo>
                <a:lnTo>
                  <a:pt x="2425056" y="1242848"/>
                </a:lnTo>
                <a:lnTo>
                  <a:pt x="2422009" y="1247887"/>
                </a:lnTo>
                <a:lnTo>
                  <a:pt x="2423025" y="1248399"/>
                </a:lnTo>
                <a:lnTo>
                  <a:pt x="2430106" y="1241826"/>
                </a:lnTo>
                <a:lnTo>
                  <a:pt x="2433125" y="1239817"/>
                </a:lnTo>
                <a:lnTo>
                  <a:pt x="2434635" y="1240329"/>
                </a:lnTo>
                <a:lnTo>
                  <a:pt x="2436666" y="1243359"/>
                </a:lnTo>
                <a:lnTo>
                  <a:pt x="2439191" y="1244346"/>
                </a:lnTo>
                <a:lnTo>
                  <a:pt x="2441195" y="1244857"/>
                </a:lnTo>
                <a:lnTo>
                  <a:pt x="2441195" y="1247376"/>
                </a:lnTo>
                <a:lnTo>
                  <a:pt x="2439685" y="1250407"/>
                </a:lnTo>
                <a:lnTo>
                  <a:pt x="2438670" y="1252452"/>
                </a:lnTo>
                <a:lnTo>
                  <a:pt x="2442704" y="1251941"/>
                </a:lnTo>
                <a:lnTo>
                  <a:pt x="2448276" y="1250918"/>
                </a:lnTo>
                <a:lnTo>
                  <a:pt x="2450801" y="1250918"/>
                </a:lnTo>
                <a:lnTo>
                  <a:pt x="2455330" y="1251941"/>
                </a:lnTo>
                <a:lnTo>
                  <a:pt x="2458349" y="1253949"/>
                </a:lnTo>
                <a:lnTo>
                  <a:pt x="2463921" y="1258989"/>
                </a:lnTo>
                <a:lnTo>
                  <a:pt x="2464415" y="1261034"/>
                </a:lnTo>
                <a:lnTo>
                  <a:pt x="2465430" y="1262020"/>
                </a:lnTo>
                <a:lnTo>
                  <a:pt x="2466446" y="1263553"/>
                </a:lnTo>
                <a:lnTo>
                  <a:pt x="2469959" y="1264065"/>
                </a:lnTo>
                <a:lnTo>
                  <a:pt x="2471469" y="1264539"/>
                </a:lnTo>
                <a:lnTo>
                  <a:pt x="2473006" y="1265051"/>
                </a:lnTo>
                <a:lnTo>
                  <a:pt x="2473500" y="1266585"/>
                </a:lnTo>
                <a:lnTo>
                  <a:pt x="2473500" y="1269616"/>
                </a:lnTo>
                <a:lnTo>
                  <a:pt x="2469959" y="1276152"/>
                </a:lnTo>
                <a:lnTo>
                  <a:pt x="2470481" y="1277686"/>
                </a:lnTo>
                <a:lnTo>
                  <a:pt x="2473006" y="1277686"/>
                </a:lnTo>
                <a:lnTo>
                  <a:pt x="2475010" y="1276663"/>
                </a:lnTo>
                <a:lnTo>
                  <a:pt x="2476519" y="1275641"/>
                </a:lnTo>
                <a:lnTo>
                  <a:pt x="2478550" y="1274655"/>
                </a:lnTo>
                <a:lnTo>
                  <a:pt x="2480060" y="1275641"/>
                </a:lnTo>
                <a:lnTo>
                  <a:pt x="2480060" y="1277175"/>
                </a:lnTo>
                <a:lnTo>
                  <a:pt x="2479566" y="1279183"/>
                </a:lnTo>
                <a:lnTo>
                  <a:pt x="2480060" y="1280205"/>
                </a:lnTo>
                <a:lnTo>
                  <a:pt x="2485110" y="1282214"/>
                </a:lnTo>
                <a:lnTo>
                  <a:pt x="2485604" y="1279183"/>
                </a:lnTo>
                <a:lnTo>
                  <a:pt x="2485604" y="1275641"/>
                </a:lnTo>
                <a:lnTo>
                  <a:pt x="2487635" y="1272135"/>
                </a:lnTo>
                <a:lnTo>
                  <a:pt x="2492164" y="1273121"/>
                </a:lnTo>
                <a:lnTo>
                  <a:pt x="2507315" y="1283236"/>
                </a:lnTo>
                <a:lnTo>
                  <a:pt x="2512859" y="1285756"/>
                </a:lnTo>
                <a:lnTo>
                  <a:pt x="2510334" y="1282725"/>
                </a:lnTo>
                <a:lnTo>
                  <a:pt x="2501770" y="1276663"/>
                </a:lnTo>
                <a:lnTo>
                  <a:pt x="2500261" y="1274144"/>
                </a:lnTo>
                <a:lnTo>
                  <a:pt x="2490160" y="1266073"/>
                </a:lnTo>
                <a:lnTo>
                  <a:pt x="2490160" y="1263553"/>
                </a:lnTo>
                <a:lnTo>
                  <a:pt x="2493701" y="1250918"/>
                </a:lnTo>
                <a:lnTo>
                  <a:pt x="2495210" y="1248910"/>
                </a:lnTo>
                <a:lnTo>
                  <a:pt x="2497736" y="1247376"/>
                </a:lnTo>
                <a:lnTo>
                  <a:pt x="2501249" y="1245879"/>
                </a:lnTo>
                <a:lnTo>
                  <a:pt x="2504296" y="1245368"/>
                </a:lnTo>
                <a:lnTo>
                  <a:pt x="2504296" y="1244346"/>
                </a:lnTo>
                <a:lnTo>
                  <a:pt x="2500755" y="1244346"/>
                </a:lnTo>
                <a:lnTo>
                  <a:pt x="2498230" y="1242848"/>
                </a:lnTo>
                <a:lnTo>
                  <a:pt x="2495704" y="1241351"/>
                </a:lnTo>
                <a:lnTo>
                  <a:pt x="2494689" y="1238320"/>
                </a:lnTo>
                <a:lnTo>
                  <a:pt x="2493701" y="1242337"/>
                </a:lnTo>
                <a:lnTo>
                  <a:pt x="2490160" y="1242337"/>
                </a:lnTo>
                <a:lnTo>
                  <a:pt x="2485604" y="1239817"/>
                </a:lnTo>
                <a:lnTo>
                  <a:pt x="2482585" y="1237297"/>
                </a:lnTo>
                <a:lnTo>
                  <a:pt x="2480060" y="1238320"/>
                </a:lnTo>
                <a:lnTo>
                  <a:pt x="2471990" y="1243359"/>
                </a:lnTo>
                <a:lnTo>
                  <a:pt x="2465430" y="1245879"/>
                </a:lnTo>
                <a:lnTo>
                  <a:pt x="2460380" y="1248910"/>
                </a:lnTo>
                <a:lnTo>
                  <a:pt x="2457855" y="1249421"/>
                </a:lnTo>
                <a:lnTo>
                  <a:pt x="2455330" y="1248399"/>
                </a:lnTo>
                <a:lnTo>
                  <a:pt x="2454836" y="1245879"/>
                </a:lnTo>
                <a:lnTo>
                  <a:pt x="2453820" y="1241351"/>
                </a:lnTo>
                <a:lnTo>
                  <a:pt x="2453326" y="1240329"/>
                </a:lnTo>
                <a:lnTo>
                  <a:pt x="2451789" y="1241351"/>
                </a:lnTo>
                <a:lnTo>
                  <a:pt x="2451295" y="1240329"/>
                </a:lnTo>
                <a:lnTo>
                  <a:pt x="2450801" y="1238795"/>
                </a:lnTo>
                <a:lnTo>
                  <a:pt x="2451295" y="1237297"/>
                </a:lnTo>
                <a:lnTo>
                  <a:pt x="2451789" y="1236275"/>
                </a:lnTo>
                <a:lnTo>
                  <a:pt x="2453820" y="1233755"/>
                </a:lnTo>
                <a:lnTo>
                  <a:pt x="2455330" y="1232769"/>
                </a:lnTo>
                <a:lnTo>
                  <a:pt x="2457855" y="1231747"/>
                </a:lnTo>
                <a:lnTo>
                  <a:pt x="2459365" y="1230213"/>
                </a:lnTo>
                <a:lnTo>
                  <a:pt x="2457855" y="1228716"/>
                </a:lnTo>
                <a:lnTo>
                  <a:pt x="2459365" y="1226708"/>
                </a:lnTo>
                <a:lnTo>
                  <a:pt x="2461396" y="1225685"/>
                </a:lnTo>
                <a:lnTo>
                  <a:pt x="2463921" y="1224188"/>
                </a:lnTo>
                <a:lnTo>
                  <a:pt x="2467434" y="1223677"/>
                </a:lnTo>
                <a:lnTo>
                  <a:pt x="2468971" y="1222654"/>
                </a:lnTo>
                <a:lnTo>
                  <a:pt x="2469959" y="1222654"/>
                </a:lnTo>
                <a:lnTo>
                  <a:pt x="2473006" y="1224662"/>
                </a:lnTo>
                <a:lnTo>
                  <a:pt x="2476025" y="1224662"/>
                </a:lnTo>
                <a:lnTo>
                  <a:pt x="2480060" y="1221668"/>
                </a:lnTo>
                <a:lnTo>
                  <a:pt x="2486126" y="1213086"/>
                </a:lnTo>
                <a:lnTo>
                  <a:pt x="2484616" y="1212064"/>
                </a:lnTo>
                <a:lnTo>
                  <a:pt x="2480060" y="1211042"/>
                </a:lnTo>
                <a:lnTo>
                  <a:pt x="2478056" y="1210530"/>
                </a:lnTo>
                <a:lnTo>
                  <a:pt x="2476025" y="1216592"/>
                </a:lnTo>
                <a:lnTo>
                  <a:pt x="2475531" y="1217103"/>
                </a:lnTo>
                <a:lnTo>
                  <a:pt x="2473500" y="1217103"/>
                </a:lnTo>
                <a:lnTo>
                  <a:pt x="2471990" y="1216592"/>
                </a:lnTo>
                <a:lnTo>
                  <a:pt x="2471469" y="1215095"/>
                </a:lnTo>
                <a:lnTo>
                  <a:pt x="2470481" y="1213086"/>
                </a:lnTo>
                <a:lnTo>
                  <a:pt x="2469465" y="1214072"/>
                </a:lnTo>
                <a:lnTo>
                  <a:pt x="2467434" y="1218126"/>
                </a:lnTo>
                <a:lnTo>
                  <a:pt x="2466940" y="1218637"/>
                </a:lnTo>
                <a:lnTo>
                  <a:pt x="2465924" y="1218637"/>
                </a:lnTo>
                <a:lnTo>
                  <a:pt x="2460874" y="1221157"/>
                </a:lnTo>
                <a:lnTo>
                  <a:pt x="2451789" y="1229227"/>
                </a:lnTo>
                <a:lnTo>
                  <a:pt x="2448276" y="1230724"/>
                </a:lnTo>
                <a:lnTo>
                  <a:pt x="2448276" y="1227694"/>
                </a:lnTo>
                <a:lnTo>
                  <a:pt x="2448770" y="1226708"/>
                </a:lnTo>
                <a:lnTo>
                  <a:pt x="2449786" y="1225685"/>
                </a:lnTo>
                <a:lnTo>
                  <a:pt x="2448276" y="1224188"/>
                </a:lnTo>
                <a:lnTo>
                  <a:pt x="2447260" y="1226708"/>
                </a:lnTo>
                <a:lnTo>
                  <a:pt x="2445230" y="1226708"/>
                </a:lnTo>
                <a:lnTo>
                  <a:pt x="2445751" y="1224662"/>
                </a:lnTo>
                <a:lnTo>
                  <a:pt x="2445230" y="1220645"/>
                </a:lnTo>
                <a:lnTo>
                  <a:pt x="2445230" y="1220134"/>
                </a:lnTo>
                <a:lnTo>
                  <a:pt x="2445751" y="1218126"/>
                </a:lnTo>
                <a:lnTo>
                  <a:pt x="2447754" y="1216081"/>
                </a:lnTo>
                <a:lnTo>
                  <a:pt x="2448276" y="1214072"/>
                </a:lnTo>
                <a:lnTo>
                  <a:pt x="2446739" y="1213561"/>
                </a:lnTo>
                <a:lnTo>
                  <a:pt x="2442704" y="1214072"/>
                </a:lnTo>
                <a:lnTo>
                  <a:pt x="2441195" y="1213561"/>
                </a:lnTo>
                <a:lnTo>
                  <a:pt x="2442210" y="1208522"/>
                </a:lnTo>
                <a:lnTo>
                  <a:pt x="2442704" y="1208522"/>
                </a:lnTo>
                <a:lnTo>
                  <a:pt x="2445230" y="1207536"/>
                </a:lnTo>
                <a:lnTo>
                  <a:pt x="2445751" y="1207024"/>
                </a:lnTo>
                <a:lnTo>
                  <a:pt x="2446739" y="1204505"/>
                </a:lnTo>
                <a:lnTo>
                  <a:pt x="2447260" y="1202971"/>
                </a:lnTo>
                <a:lnTo>
                  <a:pt x="2448276" y="1201949"/>
                </a:lnTo>
                <a:lnTo>
                  <a:pt x="2451295" y="1201474"/>
                </a:lnTo>
                <a:lnTo>
                  <a:pt x="2453820" y="1200963"/>
                </a:lnTo>
                <a:lnTo>
                  <a:pt x="2456346" y="1200451"/>
                </a:lnTo>
                <a:lnTo>
                  <a:pt x="2457855" y="1200963"/>
                </a:lnTo>
                <a:lnTo>
                  <a:pt x="2460380" y="1202460"/>
                </a:lnTo>
                <a:lnTo>
                  <a:pt x="2465430" y="1203993"/>
                </a:lnTo>
                <a:lnTo>
                  <a:pt x="2466446" y="1204505"/>
                </a:lnTo>
                <a:lnTo>
                  <a:pt x="2469465" y="1207536"/>
                </a:lnTo>
                <a:lnTo>
                  <a:pt x="2473994" y="1200451"/>
                </a:lnTo>
                <a:lnTo>
                  <a:pt x="2477040" y="1197420"/>
                </a:lnTo>
                <a:lnTo>
                  <a:pt x="2479044" y="1200451"/>
                </a:lnTo>
                <a:lnTo>
                  <a:pt x="2480060" y="1197420"/>
                </a:lnTo>
                <a:lnTo>
                  <a:pt x="2481570" y="1192381"/>
                </a:lnTo>
                <a:lnTo>
                  <a:pt x="2480060" y="1188327"/>
                </a:lnTo>
                <a:lnTo>
                  <a:pt x="2477040" y="1186319"/>
                </a:lnTo>
                <a:lnTo>
                  <a:pt x="2477040" y="1184310"/>
                </a:lnTo>
                <a:lnTo>
                  <a:pt x="2477040" y="1180769"/>
                </a:lnTo>
                <a:lnTo>
                  <a:pt x="2476519" y="1176715"/>
                </a:lnTo>
                <a:lnTo>
                  <a:pt x="2475010" y="1173684"/>
                </a:lnTo>
                <a:lnTo>
                  <a:pt x="2478056" y="1174195"/>
                </a:lnTo>
                <a:lnTo>
                  <a:pt x="2479566" y="1174706"/>
                </a:lnTo>
                <a:lnTo>
                  <a:pt x="2483079" y="1177737"/>
                </a:lnTo>
                <a:lnTo>
                  <a:pt x="2484616" y="1176240"/>
                </a:lnTo>
                <a:lnTo>
                  <a:pt x="2487114" y="1174195"/>
                </a:lnTo>
                <a:lnTo>
                  <a:pt x="2490160" y="1173684"/>
                </a:lnTo>
                <a:lnTo>
                  <a:pt x="2491670" y="1174706"/>
                </a:lnTo>
                <a:lnTo>
                  <a:pt x="2491670" y="1178760"/>
                </a:lnTo>
                <a:lnTo>
                  <a:pt x="2488129" y="1182777"/>
                </a:lnTo>
                <a:lnTo>
                  <a:pt x="2487635" y="1186319"/>
                </a:lnTo>
                <a:lnTo>
                  <a:pt x="2488651" y="1185297"/>
                </a:lnTo>
                <a:lnTo>
                  <a:pt x="2490654" y="1192381"/>
                </a:lnTo>
                <a:lnTo>
                  <a:pt x="2492686" y="1190372"/>
                </a:lnTo>
                <a:lnTo>
                  <a:pt x="2495210" y="1185808"/>
                </a:lnTo>
                <a:lnTo>
                  <a:pt x="2497214" y="1185297"/>
                </a:lnTo>
                <a:lnTo>
                  <a:pt x="2497736" y="1185808"/>
                </a:lnTo>
                <a:lnTo>
                  <a:pt x="2498230" y="1186319"/>
                </a:lnTo>
                <a:lnTo>
                  <a:pt x="2499739" y="1187341"/>
                </a:lnTo>
                <a:lnTo>
                  <a:pt x="2500261" y="1187341"/>
                </a:lnTo>
                <a:lnTo>
                  <a:pt x="2500755" y="1189861"/>
                </a:lnTo>
                <a:lnTo>
                  <a:pt x="2500261" y="1191358"/>
                </a:lnTo>
                <a:lnTo>
                  <a:pt x="2499739" y="1192381"/>
                </a:lnTo>
                <a:lnTo>
                  <a:pt x="2498724" y="1194390"/>
                </a:lnTo>
                <a:lnTo>
                  <a:pt x="2501770" y="1201949"/>
                </a:lnTo>
                <a:lnTo>
                  <a:pt x="2502786" y="1202971"/>
                </a:lnTo>
                <a:lnTo>
                  <a:pt x="2503774" y="1204505"/>
                </a:lnTo>
                <a:lnTo>
                  <a:pt x="2506299" y="1210530"/>
                </a:lnTo>
                <a:lnTo>
                  <a:pt x="2508824" y="1213086"/>
                </a:lnTo>
                <a:lnTo>
                  <a:pt x="2509840" y="1211553"/>
                </a:lnTo>
                <a:lnTo>
                  <a:pt x="2509346" y="1210530"/>
                </a:lnTo>
                <a:lnTo>
                  <a:pt x="2509346" y="1209033"/>
                </a:lnTo>
                <a:lnTo>
                  <a:pt x="2509346" y="1207536"/>
                </a:lnTo>
                <a:lnTo>
                  <a:pt x="2510334" y="1205491"/>
                </a:lnTo>
                <a:lnTo>
                  <a:pt x="2510855" y="1203993"/>
                </a:lnTo>
                <a:lnTo>
                  <a:pt x="2507315" y="1192892"/>
                </a:lnTo>
                <a:lnTo>
                  <a:pt x="2504790" y="1189350"/>
                </a:lnTo>
                <a:lnTo>
                  <a:pt x="2504790" y="1185808"/>
                </a:lnTo>
                <a:lnTo>
                  <a:pt x="2508824" y="1182266"/>
                </a:lnTo>
                <a:lnTo>
                  <a:pt x="2508824" y="1186319"/>
                </a:lnTo>
                <a:lnTo>
                  <a:pt x="2510334" y="1188839"/>
                </a:lnTo>
                <a:lnTo>
                  <a:pt x="2512859" y="1190372"/>
                </a:lnTo>
                <a:lnTo>
                  <a:pt x="2516400" y="1190372"/>
                </a:lnTo>
                <a:lnTo>
                  <a:pt x="2518925" y="1191870"/>
                </a:lnTo>
                <a:lnTo>
                  <a:pt x="2519940" y="1193404"/>
                </a:lnTo>
                <a:lnTo>
                  <a:pt x="2521944" y="1194901"/>
                </a:lnTo>
                <a:lnTo>
                  <a:pt x="2525485" y="1193404"/>
                </a:lnTo>
                <a:lnTo>
                  <a:pt x="2525979" y="1195923"/>
                </a:lnTo>
                <a:lnTo>
                  <a:pt x="2527516" y="1197420"/>
                </a:lnTo>
                <a:lnTo>
                  <a:pt x="2528504" y="1198443"/>
                </a:lnTo>
                <a:lnTo>
                  <a:pt x="2532044" y="1201949"/>
                </a:lnTo>
                <a:lnTo>
                  <a:pt x="2532538" y="1202971"/>
                </a:lnTo>
                <a:lnTo>
                  <a:pt x="2532044" y="1204505"/>
                </a:lnTo>
                <a:lnTo>
                  <a:pt x="2531029" y="1206002"/>
                </a:lnTo>
                <a:lnTo>
                  <a:pt x="2534076" y="1208522"/>
                </a:lnTo>
                <a:lnTo>
                  <a:pt x="2538604" y="1210530"/>
                </a:lnTo>
                <a:lnTo>
                  <a:pt x="2542145" y="1211042"/>
                </a:lnTo>
                <a:lnTo>
                  <a:pt x="2542145" y="1208522"/>
                </a:lnTo>
                <a:lnTo>
                  <a:pt x="2547689" y="1208010"/>
                </a:lnTo>
                <a:lnTo>
                  <a:pt x="2560809" y="1210530"/>
                </a:lnTo>
                <a:lnTo>
                  <a:pt x="2563334" y="1208010"/>
                </a:lnTo>
                <a:lnTo>
                  <a:pt x="2562840" y="1204505"/>
                </a:lnTo>
                <a:lnTo>
                  <a:pt x="2561824" y="1203993"/>
                </a:lnTo>
                <a:lnTo>
                  <a:pt x="2555759" y="1204505"/>
                </a:lnTo>
                <a:lnTo>
                  <a:pt x="2553234" y="1203993"/>
                </a:lnTo>
                <a:lnTo>
                  <a:pt x="2551230" y="1201949"/>
                </a:lnTo>
                <a:lnTo>
                  <a:pt x="2550708" y="1199429"/>
                </a:lnTo>
                <a:lnTo>
                  <a:pt x="2550708" y="1197932"/>
                </a:lnTo>
                <a:lnTo>
                  <a:pt x="2551230" y="1197420"/>
                </a:lnTo>
                <a:lnTo>
                  <a:pt x="2552740" y="1197420"/>
                </a:lnTo>
                <a:lnTo>
                  <a:pt x="2554249" y="1196398"/>
                </a:lnTo>
                <a:lnTo>
                  <a:pt x="2554743" y="1195412"/>
                </a:lnTo>
                <a:lnTo>
                  <a:pt x="2554249" y="1193404"/>
                </a:lnTo>
                <a:lnTo>
                  <a:pt x="2552740" y="1193404"/>
                </a:lnTo>
                <a:lnTo>
                  <a:pt x="2551230" y="1192892"/>
                </a:lnTo>
                <a:lnTo>
                  <a:pt x="2550708" y="1192381"/>
                </a:lnTo>
                <a:lnTo>
                  <a:pt x="2550214" y="1190372"/>
                </a:lnTo>
                <a:lnTo>
                  <a:pt x="2550708" y="1189861"/>
                </a:lnTo>
                <a:lnTo>
                  <a:pt x="2552740" y="1189350"/>
                </a:lnTo>
                <a:lnTo>
                  <a:pt x="2554249" y="1188839"/>
                </a:lnTo>
                <a:lnTo>
                  <a:pt x="2557790" y="1185808"/>
                </a:lnTo>
                <a:lnTo>
                  <a:pt x="2562840" y="1183799"/>
                </a:lnTo>
                <a:lnTo>
                  <a:pt x="2562840" y="1181791"/>
                </a:lnTo>
                <a:lnTo>
                  <a:pt x="2560315" y="1180257"/>
                </a:lnTo>
                <a:lnTo>
                  <a:pt x="2553755" y="1182777"/>
                </a:lnTo>
                <a:lnTo>
                  <a:pt x="2550214" y="1181791"/>
                </a:lnTo>
                <a:lnTo>
                  <a:pt x="2547689" y="1178760"/>
                </a:lnTo>
                <a:lnTo>
                  <a:pt x="2546180" y="1179235"/>
                </a:lnTo>
                <a:lnTo>
                  <a:pt x="2543654" y="1179746"/>
                </a:lnTo>
                <a:lnTo>
                  <a:pt x="2542145" y="1179235"/>
                </a:lnTo>
                <a:lnTo>
                  <a:pt x="2541624" y="1177226"/>
                </a:lnTo>
                <a:lnTo>
                  <a:pt x="2540636" y="1176715"/>
                </a:lnTo>
                <a:lnTo>
                  <a:pt x="2540114" y="1176715"/>
                </a:lnTo>
                <a:lnTo>
                  <a:pt x="2538604" y="1177226"/>
                </a:lnTo>
                <a:lnTo>
                  <a:pt x="2538110" y="1177737"/>
                </a:lnTo>
                <a:lnTo>
                  <a:pt x="2535585" y="1178760"/>
                </a:lnTo>
                <a:lnTo>
                  <a:pt x="2534076" y="1178760"/>
                </a:lnTo>
                <a:lnTo>
                  <a:pt x="2532538" y="1178760"/>
                </a:lnTo>
                <a:lnTo>
                  <a:pt x="2531029" y="1176715"/>
                </a:lnTo>
                <a:lnTo>
                  <a:pt x="2531029" y="1174706"/>
                </a:lnTo>
                <a:lnTo>
                  <a:pt x="2531550" y="1173209"/>
                </a:lnTo>
                <a:lnTo>
                  <a:pt x="2534076" y="1170689"/>
                </a:lnTo>
                <a:lnTo>
                  <a:pt x="2531550" y="1171164"/>
                </a:lnTo>
                <a:lnTo>
                  <a:pt x="2529025" y="1171675"/>
                </a:lnTo>
                <a:lnTo>
                  <a:pt x="2527516" y="1173209"/>
                </a:lnTo>
                <a:lnTo>
                  <a:pt x="2526500" y="1173684"/>
                </a:lnTo>
                <a:lnTo>
                  <a:pt x="2524990" y="1173209"/>
                </a:lnTo>
                <a:lnTo>
                  <a:pt x="2523454" y="1170178"/>
                </a:lnTo>
                <a:lnTo>
                  <a:pt x="2521944" y="1169667"/>
                </a:lnTo>
                <a:lnTo>
                  <a:pt x="2519940" y="1170178"/>
                </a:lnTo>
                <a:lnTo>
                  <a:pt x="2519419" y="1170689"/>
                </a:lnTo>
                <a:lnTo>
                  <a:pt x="2518925" y="1171164"/>
                </a:lnTo>
                <a:lnTo>
                  <a:pt x="2516894" y="1170689"/>
                </a:lnTo>
                <a:lnTo>
                  <a:pt x="2515384" y="1170178"/>
                </a:lnTo>
                <a:lnTo>
                  <a:pt x="2512859" y="1168645"/>
                </a:lnTo>
                <a:lnTo>
                  <a:pt x="2512365" y="1167658"/>
                </a:lnTo>
                <a:lnTo>
                  <a:pt x="2514368" y="1167147"/>
                </a:lnTo>
                <a:lnTo>
                  <a:pt x="2516400" y="1165614"/>
                </a:lnTo>
                <a:lnTo>
                  <a:pt x="2517415" y="1164117"/>
                </a:lnTo>
                <a:lnTo>
                  <a:pt x="2518431" y="1162108"/>
                </a:lnTo>
                <a:lnTo>
                  <a:pt x="2518925" y="1161085"/>
                </a:lnTo>
                <a:lnTo>
                  <a:pt x="2521450" y="1161085"/>
                </a:lnTo>
                <a:lnTo>
                  <a:pt x="2524990" y="1160063"/>
                </a:lnTo>
                <a:lnTo>
                  <a:pt x="2526500" y="1160063"/>
                </a:lnTo>
                <a:lnTo>
                  <a:pt x="2527516" y="1160574"/>
                </a:lnTo>
                <a:lnTo>
                  <a:pt x="2528010" y="1162108"/>
                </a:lnTo>
                <a:lnTo>
                  <a:pt x="2528504" y="1163605"/>
                </a:lnTo>
                <a:lnTo>
                  <a:pt x="2531550" y="1164117"/>
                </a:lnTo>
                <a:lnTo>
                  <a:pt x="2534570" y="1163605"/>
                </a:lnTo>
                <a:lnTo>
                  <a:pt x="2535064" y="1162108"/>
                </a:lnTo>
                <a:lnTo>
                  <a:pt x="2535064" y="1160574"/>
                </a:lnTo>
                <a:lnTo>
                  <a:pt x="2534076" y="1158566"/>
                </a:lnTo>
                <a:lnTo>
                  <a:pt x="2538110" y="1156046"/>
                </a:lnTo>
                <a:lnTo>
                  <a:pt x="2535585" y="1153015"/>
                </a:lnTo>
                <a:lnTo>
                  <a:pt x="2529519" y="1149984"/>
                </a:lnTo>
                <a:lnTo>
                  <a:pt x="2522466" y="1151481"/>
                </a:lnTo>
                <a:lnTo>
                  <a:pt x="2521450" y="1148962"/>
                </a:lnTo>
                <a:lnTo>
                  <a:pt x="2516400" y="1148450"/>
                </a:lnTo>
                <a:lnTo>
                  <a:pt x="2513874" y="1145419"/>
                </a:lnTo>
                <a:lnTo>
                  <a:pt x="2513380" y="1134318"/>
                </a:lnTo>
                <a:lnTo>
                  <a:pt x="2512365" y="1133332"/>
                </a:lnTo>
                <a:lnTo>
                  <a:pt x="2509346" y="1133844"/>
                </a:lnTo>
                <a:lnTo>
                  <a:pt x="2507809" y="1134318"/>
                </a:lnTo>
                <a:lnTo>
                  <a:pt x="2507315" y="1133844"/>
                </a:lnTo>
                <a:lnTo>
                  <a:pt x="2506821" y="1131287"/>
                </a:lnTo>
                <a:lnTo>
                  <a:pt x="2504790" y="1130813"/>
                </a:lnTo>
                <a:lnTo>
                  <a:pt x="2503774" y="1130813"/>
                </a:lnTo>
                <a:lnTo>
                  <a:pt x="2503280" y="1130301"/>
                </a:lnTo>
                <a:lnTo>
                  <a:pt x="2502786" y="1126248"/>
                </a:lnTo>
                <a:lnTo>
                  <a:pt x="2504296" y="1124239"/>
                </a:lnTo>
                <a:lnTo>
                  <a:pt x="2506821" y="1124239"/>
                </a:lnTo>
                <a:lnTo>
                  <a:pt x="2509346" y="1124751"/>
                </a:lnTo>
                <a:lnTo>
                  <a:pt x="2510855" y="1124239"/>
                </a:lnTo>
                <a:lnTo>
                  <a:pt x="2510855" y="1123217"/>
                </a:lnTo>
                <a:lnTo>
                  <a:pt x="2510334" y="1121208"/>
                </a:lnTo>
                <a:lnTo>
                  <a:pt x="2510334" y="1119711"/>
                </a:lnTo>
                <a:lnTo>
                  <a:pt x="2512365" y="1118177"/>
                </a:lnTo>
                <a:lnTo>
                  <a:pt x="2512859" y="1118177"/>
                </a:lnTo>
                <a:lnTo>
                  <a:pt x="2513380" y="1118689"/>
                </a:lnTo>
                <a:lnTo>
                  <a:pt x="2514368" y="1118689"/>
                </a:lnTo>
                <a:lnTo>
                  <a:pt x="2518431" y="1118689"/>
                </a:lnTo>
                <a:lnTo>
                  <a:pt x="2515906" y="1115146"/>
                </a:lnTo>
                <a:lnTo>
                  <a:pt x="2516894" y="1112115"/>
                </a:lnTo>
                <a:lnTo>
                  <a:pt x="2519419" y="1111129"/>
                </a:lnTo>
                <a:lnTo>
                  <a:pt x="2526500" y="1112627"/>
                </a:lnTo>
                <a:lnTo>
                  <a:pt x="2528010" y="1112627"/>
                </a:lnTo>
                <a:lnTo>
                  <a:pt x="2528504" y="1109084"/>
                </a:lnTo>
                <a:lnTo>
                  <a:pt x="2530014" y="1108573"/>
                </a:lnTo>
                <a:lnTo>
                  <a:pt x="2533060" y="1108098"/>
                </a:lnTo>
                <a:lnTo>
                  <a:pt x="2536079" y="1105068"/>
                </a:lnTo>
                <a:lnTo>
                  <a:pt x="2532538" y="1104556"/>
                </a:lnTo>
                <a:lnTo>
                  <a:pt x="2528010" y="1105068"/>
                </a:lnTo>
                <a:lnTo>
                  <a:pt x="2523454" y="1104556"/>
                </a:lnTo>
                <a:lnTo>
                  <a:pt x="2522466" y="1101014"/>
                </a:lnTo>
                <a:lnTo>
                  <a:pt x="2524990" y="1096486"/>
                </a:lnTo>
                <a:lnTo>
                  <a:pt x="2529025" y="1092944"/>
                </a:lnTo>
                <a:lnTo>
                  <a:pt x="2534570" y="1091446"/>
                </a:lnTo>
                <a:lnTo>
                  <a:pt x="2538110" y="1092433"/>
                </a:lnTo>
                <a:lnTo>
                  <a:pt x="2539098" y="1092433"/>
                </a:lnTo>
                <a:lnTo>
                  <a:pt x="2541130" y="1089402"/>
                </a:lnTo>
                <a:lnTo>
                  <a:pt x="2542145" y="1088416"/>
                </a:lnTo>
                <a:lnTo>
                  <a:pt x="2543160" y="1086370"/>
                </a:lnTo>
                <a:lnTo>
                  <a:pt x="2544149" y="1080309"/>
                </a:lnTo>
                <a:lnTo>
                  <a:pt x="2544670" y="1078300"/>
                </a:lnTo>
                <a:lnTo>
                  <a:pt x="2546180" y="1077314"/>
                </a:lnTo>
                <a:lnTo>
                  <a:pt x="2547689" y="1078300"/>
                </a:lnTo>
                <a:lnTo>
                  <a:pt x="2547689" y="1091922"/>
                </a:lnTo>
                <a:lnTo>
                  <a:pt x="2547195" y="1094952"/>
                </a:lnTo>
                <a:lnTo>
                  <a:pt x="2545164" y="1099517"/>
                </a:lnTo>
                <a:lnTo>
                  <a:pt x="2547689" y="1095463"/>
                </a:lnTo>
                <a:lnTo>
                  <a:pt x="2551230" y="1092944"/>
                </a:lnTo>
                <a:lnTo>
                  <a:pt x="2554249" y="1089913"/>
                </a:lnTo>
                <a:lnTo>
                  <a:pt x="2554743" y="1085859"/>
                </a:lnTo>
                <a:lnTo>
                  <a:pt x="2557268" y="1088416"/>
                </a:lnTo>
                <a:lnTo>
                  <a:pt x="2564844" y="1104556"/>
                </a:lnTo>
                <a:lnTo>
                  <a:pt x="2564844" y="1106054"/>
                </a:lnTo>
                <a:lnTo>
                  <a:pt x="2565365" y="1105579"/>
                </a:lnTo>
                <a:lnTo>
                  <a:pt x="2565859" y="1102037"/>
                </a:lnTo>
                <a:lnTo>
                  <a:pt x="2564844" y="1097983"/>
                </a:lnTo>
                <a:lnTo>
                  <a:pt x="2565365" y="1095975"/>
                </a:lnTo>
                <a:lnTo>
                  <a:pt x="2568878" y="1096486"/>
                </a:lnTo>
                <a:lnTo>
                  <a:pt x="2568878" y="1093966"/>
                </a:lnTo>
                <a:lnTo>
                  <a:pt x="2568878" y="1091922"/>
                </a:lnTo>
                <a:lnTo>
                  <a:pt x="2569894" y="1089913"/>
                </a:lnTo>
                <a:lnTo>
                  <a:pt x="2571925" y="1088416"/>
                </a:lnTo>
                <a:lnTo>
                  <a:pt x="2569894" y="1087393"/>
                </a:lnTo>
                <a:lnTo>
                  <a:pt x="2569400" y="1086370"/>
                </a:lnTo>
                <a:lnTo>
                  <a:pt x="2569400" y="1084362"/>
                </a:lnTo>
                <a:lnTo>
                  <a:pt x="2569894" y="1082865"/>
                </a:lnTo>
                <a:lnTo>
                  <a:pt x="2575960" y="1086882"/>
                </a:lnTo>
                <a:lnTo>
                  <a:pt x="2574944" y="1080820"/>
                </a:lnTo>
                <a:lnTo>
                  <a:pt x="2574450" y="1077789"/>
                </a:lnTo>
                <a:lnTo>
                  <a:pt x="2575960" y="1075269"/>
                </a:lnTo>
                <a:lnTo>
                  <a:pt x="2577469" y="1074758"/>
                </a:lnTo>
                <a:lnTo>
                  <a:pt x="2578979" y="1074758"/>
                </a:lnTo>
                <a:lnTo>
                  <a:pt x="2581010" y="1074758"/>
                </a:lnTo>
                <a:lnTo>
                  <a:pt x="2581998" y="1076292"/>
                </a:lnTo>
                <a:lnTo>
                  <a:pt x="2584029" y="1077314"/>
                </a:lnTo>
                <a:lnTo>
                  <a:pt x="2587570" y="1076803"/>
                </a:lnTo>
                <a:lnTo>
                  <a:pt x="2588558" y="1077314"/>
                </a:lnTo>
                <a:lnTo>
                  <a:pt x="2588558" y="1080309"/>
                </a:lnTo>
                <a:lnTo>
                  <a:pt x="2586060" y="1083340"/>
                </a:lnTo>
                <a:lnTo>
                  <a:pt x="2584029" y="1085385"/>
                </a:lnTo>
                <a:lnTo>
                  <a:pt x="2582520" y="1086882"/>
                </a:lnTo>
                <a:lnTo>
                  <a:pt x="2585045" y="1088890"/>
                </a:lnTo>
                <a:lnTo>
                  <a:pt x="2589080" y="1088890"/>
                </a:lnTo>
                <a:lnTo>
                  <a:pt x="2593114" y="1088416"/>
                </a:lnTo>
                <a:lnTo>
                  <a:pt x="2595145" y="1086882"/>
                </a:lnTo>
                <a:lnTo>
                  <a:pt x="2594130" y="1084362"/>
                </a:lnTo>
                <a:lnTo>
                  <a:pt x="2594130" y="1082865"/>
                </a:lnTo>
                <a:lnTo>
                  <a:pt x="2595145" y="1079834"/>
                </a:lnTo>
                <a:lnTo>
                  <a:pt x="2596133" y="1079834"/>
                </a:lnTo>
                <a:lnTo>
                  <a:pt x="2596655" y="1079834"/>
                </a:lnTo>
                <a:lnTo>
                  <a:pt x="2597643" y="1079323"/>
                </a:lnTo>
                <a:lnTo>
                  <a:pt x="2598164" y="1078300"/>
                </a:lnTo>
                <a:lnTo>
                  <a:pt x="2598164" y="1077314"/>
                </a:lnTo>
                <a:lnTo>
                  <a:pt x="2597149" y="1076292"/>
                </a:lnTo>
                <a:lnTo>
                  <a:pt x="2597149" y="1074758"/>
                </a:lnTo>
                <a:lnTo>
                  <a:pt x="2599180" y="1064168"/>
                </a:lnTo>
                <a:lnTo>
                  <a:pt x="2600690" y="1059129"/>
                </a:lnTo>
                <a:lnTo>
                  <a:pt x="2601184" y="1057595"/>
                </a:lnTo>
                <a:lnTo>
                  <a:pt x="2600168" y="1054089"/>
                </a:lnTo>
                <a:lnTo>
                  <a:pt x="2597149" y="1050036"/>
                </a:lnTo>
                <a:lnTo>
                  <a:pt x="2595145" y="1047005"/>
                </a:lnTo>
                <a:lnTo>
                  <a:pt x="2596655" y="1043974"/>
                </a:lnTo>
                <a:lnTo>
                  <a:pt x="2596133" y="1041965"/>
                </a:lnTo>
                <a:lnTo>
                  <a:pt x="2594624" y="1037912"/>
                </a:lnTo>
                <a:lnTo>
                  <a:pt x="2594624" y="1033895"/>
                </a:lnTo>
                <a:lnTo>
                  <a:pt x="2597149" y="1030864"/>
                </a:lnTo>
                <a:lnTo>
                  <a:pt x="2597149" y="1029842"/>
                </a:lnTo>
                <a:lnTo>
                  <a:pt x="2594624" y="1027322"/>
                </a:lnTo>
                <a:lnTo>
                  <a:pt x="2594624" y="1025314"/>
                </a:lnTo>
                <a:lnTo>
                  <a:pt x="2596655" y="1024291"/>
                </a:lnTo>
                <a:lnTo>
                  <a:pt x="2599674" y="1024802"/>
                </a:lnTo>
                <a:lnTo>
                  <a:pt x="2599180" y="1021771"/>
                </a:lnTo>
                <a:lnTo>
                  <a:pt x="2601184" y="1021260"/>
                </a:lnTo>
                <a:lnTo>
                  <a:pt x="2604724" y="1022282"/>
                </a:lnTo>
                <a:lnTo>
                  <a:pt x="2606728" y="1027833"/>
                </a:lnTo>
                <a:lnTo>
                  <a:pt x="2608759" y="1027833"/>
                </a:lnTo>
                <a:lnTo>
                  <a:pt x="2608759" y="1026810"/>
                </a:lnTo>
                <a:lnTo>
                  <a:pt x="2609774" y="1026810"/>
                </a:lnTo>
                <a:lnTo>
                  <a:pt x="2610790" y="1029330"/>
                </a:lnTo>
                <a:lnTo>
                  <a:pt x="2616828" y="1032872"/>
                </a:lnTo>
                <a:lnTo>
                  <a:pt x="2619354" y="1035392"/>
                </a:lnTo>
                <a:lnTo>
                  <a:pt x="2619875" y="1033384"/>
                </a:lnTo>
                <a:lnTo>
                  <a:pt x="2620369" y="1032361"/>
                </a:lnTo>
                <a:lnTo>
                  <a:pt x="2621879" y="1030864"/>
                </a:lnTo>
                <a:lnTo>
                  <a:pt x="2623388" y="1029842"/>
                </a:lnTo>
                <a:lnTo>
                  <a:pt x="2624898" y="1030864"/>
                </a:lnTo>
                <a:lnTo>
                  <a:pt x="2623388" y="1032872"/>
                </a:lnTo>
                <a:lnTo>
                  <a:pt x="2620369" y="1037437"/>
                </a:lnTo>
                <a:lnTo>
                  <a:pt x="2621879" y="1039445"/>
                </a:lnTo>
                <a:lnTo>
                  <a:pt x="2621879" y="1041965"/>
                </a:lnTo>
                <a:lnTo>
                  <a:pt x="2620369" y="1043462"/>
                </a:lnTo>
                <a:lnTo>
                  <a:pt x="2618338" y="1044996"/>
                </a:lnTo>
                <a:lnTo>
                  <a:pt x="2615813" y="1043974"/>
                </a:lnTo>
                <a:lnTo>
                  <a:pt x="2614825" y="1042988"/>
                </a:lnTo>
                <a:lnTo>
                  <a:pt x="2612794" y="1041965"/>
                </a:lnTo>
                <a:lnTo>
                  <a:pt x="2609774" y="1043462"/>
                </a:lnTo>
                <a:lnTo>
                  <a:pt x="2610268" y="1044996"/>
                </a:lnTo>
                <a:lnTo>
                  <a:pt x="2610268" y="1046494"/>
                </a:lnTo>
                <a:lnTo>
                  <a:pt x="2609774" y="1048027"/>
                </a:lnTo>
                <a:lnTo>
                  <a:pt x="2609774" y="1049013"/>
                </a:lnTo>
                <a:lnTo>
                  <a:pt x="2612794" y="1068733"/>
                </a:lnTo>
                <a:lnTo>
                  <a:pt x="2614825" y="1071727"/>
                </a:lnTo>
                <a:lnTo>
                  <a:pt x="2615319" y="1079323"/>
                </a:lnTo>
                <a:lnTo>
                  <a:pt x="2604724" y="1097983"/>
                </a:lnTo>
                <a:lnTo>
                  <a:pt x="2605740" y="1105068"/>
                </a:lnTo>
                <a:lnTo>
                  <a:pt x="2608759" y="1102548"/>
                </a:lnTo>
                <a:lnTo>
                  <a:pt x="2617844" y="1078300"/>
                </a:lnTo>
                <a:lnTo>
                  <a:pt x="2619354" y="1076803"/>
                </a:lnTo>
                <a:lnTo>
                  <a:pt x="2619875" y="1071727"/>
                </a:lnTo>
                <a:lnTo>
                  <a:pt x="2620369" y="1062159"/>
                </a:lnTo>
                <a:lnTo>
                  <a:pt x="2622373" y="1057595"/>
                </a:lnTo>
                <a:lnTo>
                  <a:pt x="2624898" y="1056609"/>
                </a:lnTo>
                <a:lnTo>
                  <a:pt x="2626435" y="1059129"/>
                </a:lnTo>
                <a:lnTo>
                  <a:pt x="2624898" y="1062671"/>
                </a:lnTo>
                <a:lnTo>
                  <a:pt x="2627423" y="1064168"/>
                </a:lnTo>
                <a:lnTo>
                  <a:pt x="2627423" y="1066688"/>
                </a:lnTo>
                <a:lnTo>
                  <a:pt x="2624898" y="1071252"/>
                </a:lnTo>
                <a:lnTo>
                  <a:pt x="2631979" y="1070230"/>
                </a:lnTo>
                <a:lnTo>
                  <a:pt x="2634998" y="1068733"/>
                </a:lnTo>
                <a:lnTo>
                  <a:pt x="2636508" y="1066688"/>
                </a:lnTo>
                <a:lnTo>
                  <a:pt x="2637030" y="1064679"/>
                </a:lnTo>
                <a:lnTo>
                  <a:pt x="2638045" y="1064168"/>
                </a:lnTo>
                <a:lnTo>
                  <a:pt x="2640048" y="1064679"/>
                </a:lnTo>
                <a:lnTo>
                  <a:pt x="2640543" y="1066688"/>
                </a:lnTo>
                <a:lnTo>
                  <a:pt x="2640048" y="1068221"/>
                </a:lnTo>
                <a:lnTo>
                  <a:pt x="2639033" y="1068733"/>
                </a:lnTo>
                <a:lnTo>
                  <a:pt x="2640048" y="1069719"/>
                </a:lnTo>
                <a:lnTo>
                  <a:pt x="2641558" y="1070230"/>
                </a:lnTo>
                <a:lnTo>
                  <a:pt x="2643068" y="1069719"/>
                </a:lnTo>
                <a:lnTo>
                  <a:pt x="2644083" y="1068221"/>
                </a:lnTo>
                <a:lnTo>
                  <a:pt x="2645099" y="1067199"/>
                </a:lnTo>
                <a:lnTo>
                  <a:pt x="2647102" y="1067199"/>
                </a:lnTo>
                <a:lnTo>
                  <a:pt x="2649134" y="1068733"/>
                </a:lnTo>
                <a:lnTo>
                  <a:pt x="2649134" y="1070741"/>
                </a:lnTo>
                <a:lnTo>
                  <a:pt x="2647102" y="1072749"/>
                </a:lnTo>
                <a:lnTo>
                  <a:pt x="2645099" y="1073261"/>
                </a:lnTo>
                <a:lnTo>
                  <a:pt x="2642080" y="1074283"/>
                </a:lnTo>
                <a:lnTo>
                  <a:pt x="2645099" y="1081331"/>
                </a:lnTo>
                <a:lnTo>
                  <a:pt x="2643068" y="1083851"/>
                </a:lnTo>
                <a:lnTo>
                  <a:pt x="2643068" y="1085859"/>
                </a:lnTo>
                <a:lnTo>
                  <a:pt x="2646608" y="1086882"/>
                </a:lnTo>
                <a:lnTo>
                  <a:pt x="2646114" y="1088416"/>
                </a:lnTo>
                <a:lnTo>
                  <a:pt x="2644605" y="1090424"/>
                </a:lnTo>
                <a:lnTo>
                  <a:pt x="2644605" y="1092433"/>
                </a:lnTo>
                <a:lnTo>
                  <a:pt x="2645099" y="1094952"/>
                </a:lnTo>
                <a:lnTo>
                  <a:pt x="2646608" y="1096997"/>
                </a:lnTo>
                <a:lnTo>
                  <a:pt x="2648118" y="1098494"/>
                </a:lnTo>
                <a:lnTo>
                  <a:pt x="2650149" y="1098494"/>
                </a:lnTo>
                <a:lnTo>
                  <a:pt x="2656709" y="1104045"/>
                </a:lnTo>
                <a:lnTo>
                  <a:pt x="2660744" y="1106054"/>
                </a:lnTo>
                <a:lnTo>
                  <a:pt x="2662775" y="1105579"/>
                </a:lnTo>
                <a:lnTo>
                  <a:pt x="2663763" y="1096997"/>
                </a:lnTo>
                <a:lnTo>
                  <a:pt x="2663763" y="1096486"/>
                </a:lnTo>
                <a:lnTo>
                  <a:pt x="2662775" y="1095463"/>
                </a:lnTo>
                <a:lnTo>
                  <a:pt x="2660744" y="1092944"/>
                </a:lnTo>
                <a:lnTo>
                  <a:pt x="2659728" y="1091922"/>
                </a:lnTo>
                <a:lnTo>
                  <a:pt x="2660250" y="1090424"/>
                </a:lnTo>
                <a:lnTo>
                  <a:pt x="2660744" y="1089913"/>
                </a:lnTo>
                <a:lnTo>
                  <a:pt x="2661759" y="1089402"/>
                </a:lnTo>
                <a:lnTo>
                  <a:pt x="2662253" y="1085385"/>
                </a:lnTo>
                <a:lnTo>
                  <a:pt x="2663269" y="1082865"/>
                </a:lnTo>
                <a:lnTo>
                  <a:pt x="2663763" y="1081331"/>
                </a:lnTo>
                <a:lnTo>
                  <a:pt x="2671338" y="1081331"/>
                </a:lnTo>
                <a:lnTo>
                  <a:pt x="2672354" y="1082354"/>
                </a:lnTo>
                <a:lnTo>
                  <a:pt x="2672848" y="1082865"/>
                </a:lnTo>
                <a:lnTo>
                  <a:pt x="2675373" y="1086370"/>
                </a:lnTo>
                <a:lnTo>
                  <a:pt x="2675894" y="1086882"/>
                </a:lnTo>
                <a:lnTo>
                  <a:pt x="2678914" y="1085859"/>
                </a:lnTo>
                <a:lnTo>
                  <a:pt x="2679408" y="1083851"/>
                </a:lnTo>
                <a:lnTo>
                  <a:pt x="2678914" y="1081331"/>
                </a:lnTo>
                <a:lnTo>
                  <a:pt x="2679408" y="1079834"/>
                </a:lnTo>
                <a:lnTo>
                  <a:pt x="2681933" y="1079834"/>
                </a:lnTo>
                <a:lnTo>
                  <a:pt x="2684980" y="1081331"/>
                </a:lnTo>
                <a:lnTo>
                  <a:pt x="2686983" y="1081331"/>
                </a:lnTo>
                <a:lnTo>
                  <a:pt x="2687998" y="1079323"/>
                </a:lnTo>
                <a:lnTo>
                  <a:pt x="2687998" y="1077314"/>
                </a:lnTo>
                <a:lnTo>
                  <a:pt x="2686983" y="1074758"/>
                </a:lnTo>
                <a:lnTo>
                  <a:pt x="2686983" y="1071727"/>
                </a:lnTo>
                <a:lnTo>
                  <a:pt x="2686489" y="1070230"/>
                </a:lnTo>
                <a:lnTo>
                  <a:pt x="2683442" y="1067199"/>
                </a:lnTo>
                <a:lnTo>
                  <a:pt x="2682454" y="1065190"/>
                </a:lnTo>
                <a:lnTo>
                  <a:pt x="2681933" y="1062159"/>
                </a:lnTo>
                <a:lnTo>
                  <a:pt x="2681439" y="1061137"/>
                </a:lnTo>
                <a:lnTo>
                  <a:pt x="2679408" y="1060626"/>
                </a:lnTo>
                <a:lnTo>
                  <a:pt x="2678420" y="1058617"/>
                </a:lnTo>
                <a:lnTo>
                  <a:pt x="2677404" y="1058106"/>
                </a:lnTo>
                <a:lnTo>
                  <a:pt x="2675894" y="1057595"/>
                </a:lnTo>
                <a:lnTo>
                  <a:pt x="2674879" y="1055586"/>
                </a:lnTo>
                <a:lnTo>
                  <a:pt x="2675373" y="1053067"/>
                </a:lnTo>
                <a:lnTo>
                  <a:pt x="2676388" y="1054089"/>
                </a:lnTo>
                <a:lnTo>
                  <a:pt x="2679408" y="1052556"/>
                </a:lnTo>
                <a:lnTo>
                  <a:pt x="2681933" y="1051570"/>
                </a:lnTo>
                <a:lnTo>
                  <a:pt x="2681933" y="1050036"/>
                </a:lnTo>
                <a:lnTo>
                  <a:pt x="2682454" y="1050036"/>
                </a:lnTo>
                <a:lnTo>
                  <a:pt x="2686983" y="1048027"/>
                </a:lnTo>
                <a:lnTo>
                  <a:pt x="2692527" y="1047005"/>
                </a:lnTo>
                <a:lnTo>
                  <a:pt x="2693049" y="1045507"/>
                </a:lnTo>
                <a:lnTo>
                  <a:pt x="2692527" y="1042988"/>
                </a:lnTo>
                <a:lnTo>
                  <a:pt x="2692527" y="1040468"/>
                </a:lnTo>
                <a:lnTo>
                  <a:pt x="2693049" y="1038934"/>
                </a:lnTo>
                <a:lnTo>
                  <a:pt x="2694558" y="1036926"/>
                </a:lnTo>
                <a:lnTo>
                  <a:pt x="2695052" y="1035903"/>
                </a:lnTo>
                <a:lnTo>
                  <a:pt x="2694558" y="1033895"/>
                </a:lnTo>
                <a:lnTo>
                  <a:pt x="2693049" y="1030353"/>
                </a:lnTo>
                <a:lnTo>
                  <a:pt x="2692527" y="1028344"/>
                </a:lnTo>
                <a:lnTo>
                  <a:pt x="2692527" y="1026336"/>
                </a:lnTo>
                <a:lnTo>
                  <a:pt x="2692527" y="1023779"/>
                </a:lnTo>
                <a:lnTo>
                  <a:pt x="2694064" y="1021771"/>
                </a:lnTo>
                <a:lnTo>
                  <a:pt x="2700103" y="1020749"/>
                </a:lnTo>
                <a:lnTo>
                  <a:pt x="2702134" y="1020749"/>
                </a:lnTo>
                <a:lnTo>
                  <a:pt x="2703149" y="1019763"/>
                </a:lnTo>
                <a:lnTo>
                  <a:pt x="2708694" y="1015198"/>
                </a:lnTo>
                <a:lnTo>
                  <a:pt x="2709188" y="1015198"/>
                </a:lnTo>
                <a:lnTo>
                  <a:pt x="2709709" y="1011692"/>
                </a:lnTo>
                <a:lnTo>
                  <a:pt x="2708694" y="1007639"/>
                </a:lnTo>
                <a:lnTo>
                  <a:pt x="2708172" y="1004608"/>
                </a:lnTo>
                <a:lnTo>
                  <a:pt x="2710203" y="1002599"/>
                </a:lnTo>
                <a:lnTo>
                  <a:pt x="2706662" y="995040"/>
                </a:lnTo>
                <a:lnTo>
                  <a:pt x="2701118" y="992009"/>
                </a:lnTo>
                <a:lnTo>
                  <a:pt x="2680917" y="990987"/>
                </a:lnTo>
                <a:lnTo>
                  <a:pt x="2677898" y="989964"/>
                </a:lnTo>
                <a:lnTo>
                  <a:pt x="2676388" y="986459"/>
                </a:lnTo>
                <a:lnTo>
                  <a:pt x="2675894" y="984414"/>
                </a:lnTo>
                <a:lnTo>
                  <a:pt x="2674358" y="981383"/>
                </a:lnTo>
                <a:lnTo>
                  <a:pt x="2674358" y="979885"/>
                </a:lnTo>
                <a:lnTo>
                  <a:pt x="2674358" y="977877"/>
                </a:lnTo>
                <a:lnTo>
                  <a:pt x="2675373" y="975357"/>
                </a:lnTo>
                <a:lnTo>
                  <a:pt x="2675373" y="973312"/>
                </a:lnTo>
                <a:lnTo>
                  <a:pt x="2677898" y="974846"/>
                </a:lnTo>
                <a:lnTo>
                  <a:pt x="2681439" y="980397"/>
                </a:lnTo>
                <a:lnTo>
                  <a:pt x="2683964" y="981383"/>
                </a:lnTo>
                <a:lnTo>
                  <a:pt x="2686489" y="980908"/>
                </a:lnTo>
                <a:lnTo>
                  <a:pt x="2686983" y="979374"/>
                </a:lnTo>
                <a:lnTo>
                  <a:pt x="2686489" y="976343"/>
                </a:lnTo>
                <a:lnTo>
                  <a:pt x="2686983" y="973312"/>
                </a:lnTo>
                <a:lnTo>
                  <a:pt x="2689508" y="971815"/>
                </a:lnTo>
                <a:lnTo>
                  <a:pt x="2694558" y="980397"/>
                </a:lnTo>
                <a:lnTo>
                  <a:pt x="2699609" y="980397"/>
                </a:lnTo>
                <a:lnTo>
                  <a:pt x="2698099" y="978352"/>
                </a:lnTo>
                <a:lnTo>
                  <a:pt x="2698099" y="976854"/>
                </a:lnTo>
                <a:lnTo>
                  <a:pt x="2698099" y="974335"/>
                </a:lnTo>
                <a:lnTo>
                  <a:pt x="2697578" y="971815"/>
                </a:lnTo>
                <a:lnTo>
                  <a:pt x="2697084" y="968784"/>
                </a:lnTo>
                <a:lnTo>
                  <a:pt x="2696590" y="967762"/>
                </a:lnTo>
                <a:lnTo>
                  <a:pt x="2694558" y="967762"/>
                </a:lnTo>
                <a:lnTo>
                  <a:pt x="2686983" y="963745"/>
                </a:lnTo>
                <a:lnTo>
                  <a:pt x="2684980" y="962211"/>
                </a:lnTo>
                <a:lnTo>
                  <a:pt x="2683442" y="959180"/>
                </a:lnTo>
                <a:lnTo>
                  <a:pt x="2683964" y="959180"/>
                </a:lnTo>
                <a:lnTo>
                  <a:pt x="2686489" y="959691"/>
                </a:lnTo>
                <a:lnTo>
                  <a:pt x="2691539" y="961225"/>
                </a:lnTo>
                <a:lnTo>
                  <a:pt x="2693049" y="960714"/>
                </a:lnTo>
                <a:lnTo>
                  <a:pt x="2693543" y="956660"/>
                </a:lnTo>
                <a:lnTo>
                  <a:pt x="2694558" y="954652"/>
                </a:lnTo>
                <a:lnTo>
                  <a:pt x="2697084" y="952643"/>
                </a:lnTo>
                <a:lnTo>
                  <a:pt x="2699609" y="952132"/>
                </a:lnTo>
                <a:lnTo>
                  <a:pt x="2700624" y="954652"/>
                </a:lnTo>
                <a:lnTo>
                  <a:pt x="2700103" y="956660"/>
                </a:lnTo>
                <a:lnTo>
                  <a:pt x="2698099" y="958669"/>
                </a:lnTo>
                <a:lnTo>
                  <a:pt x="2698099" y="959691"/>
                </a:lnTo>
                <a:lnTo>
                  <a:pt x="2704138" y="961225"/>
                </a:lnTo>
                <a:lnTo>
                  <a:pt x="2706168" y="961225"/>
                </a:lnTo>
                <a:lnTo>
                  <a:pt x="2708172" y="961225"/>
                </a:lnTo>
                <a:lnTo>
                  <a:pt x="2710203" y="959180"/>
                </a:lnTo>
                <a:lnTo>
                  <a:pt x="2710203" y="961700"/>
                </a:lnTo>
                <a:lnTo>
                  <a:pt x="2709188" y="963745"/>
                </a:lnTo>
                <a:lnTo>
                  <a:pt x="2706168" y="966265"/>
                </a:lnTo>
                <a:lnTo>
                  <a:pt x="2707184" y="966265"/>
                </a:lnTo>
                <a:lnTo>
                  <a:pt x="2709188" y="967762"/>
                </a:lnTo>
                <a:lnTo>
                  <a:pt x="2710203" y="967762"/>
                </a:lnTo>
                <a:lnTo>
                  <a:pt x="2710203" y="968784"/>
                </a:lnTo>
                <a:lnTo>
                  <a:pt x="2707184" y="970282"/>
                </a:lnTo>
                <a:lnTo>
                  <a:pt x="2705153" y="972326"/>
                </a:lnTo>
                <a:lnTo>
                  <a:pt x="2703149" y="975357"/>
                </a:lnTo>
                <a:lnTo>
                  <a:pt x="2702134" y="979374"/>
                </a:lnTo>
                <a:lnTo>
                  <a:pt x="2705647" y="977877"/>
                </a:lnTo>
                <a:lnTo>
                  <a:pt x="2708694" y="975357"/>
                </a:lnTo>
                <a:lnTo>
                  <a:pt x="2714732" y="970793"/>
                </a:lnTo>
                <a:lnTo>
                  <a:pt x="2716269" y="969295"/>
                </a:lnTo>
                <a:lnTo>
                  <a:pt x="2718794" y="968273"/>
                </a:lnTo>
                <a:lnTo>
                  <a:pt x="2724832" y="966265"/>
                </a:lnTo>
                <a:lnTo>
                  <a:pt x="2722308" y="970793"/>
                </a:lnTo>
                <a:lnTo>
                  <a:pt x="2715748" y="974335"/>
                </a:lnTo>
                <a:lnTo>
                  <a:pt x="2713222" y="977366"/>
                </a:lnTo>
                <a:lnTo>
                  <a:pt x="2718794" y="977877"/>
                </a:lnTo>
                <a:lnTo>
                  <a:pt x="2722308" y="980908"/>
                </a:lnTo>
                <a:lnTo>
                  <a:pt x="2723817" y="983428"/>
                </a:lnTo>
                <a:lnTo>
                  <a:pt x="2719288" y="984414"/>
                </a:lnTo>
                <a:lnTo>
                  <a:pt x="2713744" y="984925"/>
                </a:lnTo>
                <a:lnTo>
                  <a:pt x="2713222" y="986933"/>
                </a:lnTo>
                <a:lnTo>
                  <a:pt x="2713744" y="989964"/>
                </a:lnTo>
                <a:lnTo>
                  <a:pt x="2713222" y="992995"/>
                </a:lnTo>
                <a:lnTo>
                  <a:pt x="2719782" y="990987"/>
                </a:lnTo>
                <a:lnTo>
                  <a:pt x="2722829" y="992009"/>
                </a:lnTo>
                <a:lnTo>
                  <a:pt x="2722829" y="995515"/>
                </a:lnTo>
                <a:lnTo>
                  <a:pt x="2717778" y="1000080"/>
                </a:lnTo>
                <a:lnTo>
                  <a:pt x="2716269" y="1002599"/>
                </a:lnTo>
                <a:lnTo>
                  <a:pt x="2720798" y="1001577"/>
                </a:lnTo>
                <a:lnTo>
                  <a:pt x="2718794" y="1008150"/>
                </a:lnTo>
                <a:lnTo>
                  <a:pt x="2723817" y="1011181"/>
                </a:lnTo>
                <a:lnTo>
                  <a:pt x="2728867" y="1012678"/>
                </a:lnTo>
                <a:lnTo>
                  <a:pt x="2729883" y="1015709"/>
                </a:lnTo>
                <a:lnTo>
                  <a:pt x="2727879" y="1016732"/>
                </a:lnTo>
                <a:lnTo>
                  <a:pt x="2727358" y="1017243"/>
                </a:lnTo>
                <a:lnTo>
                  <a:pt x="2725848" y="1017243"/>
                </a:lnTo>
                <a:lnTo>
                  <a:pt x="2725848" y="1018740"/>
                </a:lnTo>
                <a:lnTo>
                  <a:pt x="2726864" y="1019763"/>
                </a:lnTo>
                <a:lnTo>
                  <a:pt x="2729883" y="1020749"/>
                </a:lnTo>
                <a:lnTo>
                  <a:pt x="2730404" y="1020749"/>
                </a:lnTo>
                <a:lnTo>
                  <a:pt x="2732408" y="1019763"/>
                </a:lnTo>
                <a:lnTo>
                  <a:pt x="2734933" y="1017754"/>
                </a:lnTo>
                <a:lnTo>
                  <a:pt x="2737458" y="1017754"/>
                </a:lnTo>
                <a:lnTo>
                  <a:pt x="2738474" y="1022282"/>
                </a:lnTo>
                <a:lnTo>
                  <a:pt x="2739983" y="1022282"/>
                </a:lnTo>
                <a:lnTo>
                  <a:pt x="2740477" y="1018740"/>
                </a:lnTo>
                <a:lnTo>
                  <a:pt x="2740999" y="1016732"/>
                </a:lnTo>
                <a:lnTo>
                  <a:pt x="2743002" y="1014723"/>
                </a:lnTo>
                <a:lnTo>
                  <a:pt x="2750084" y="1012678"/>
                </a:lnTo>
                <a:lnTo>
                  <a:pt x="2750084" y="1011181"/>
                </a:lnTo>
                <a:lnTo>
                  <a:pt x="2748547" y="1008150"/>
                </a:lnTo>
                <a:lnTo>
                  <a:pt x="2744512" y="1005119"/>
                </a:lnTo>
                <a:lnTo>
                  <a:pt x="2743524" y="1004608"/>
                </a:lnTo>
                <a:lnTo>
                  <a:pt x="2742508" y="1003622"/>
                </a:lnTo>
                <a:lnTo>
                  <a:pt x="2740477" y="1003622"/>
                </a:lnTo>
                <a:lnTo>
                  <a:pt x="2739983" y="1003111"/>
                </a:lnTo>
                <a:lnTo>
                  <a:pt x="2740477" y="1001577"/>
                </a:lnTo>
                <a:lnTo>
                  <a:pt x="2743002" y="998546"/>
                </a:lnTo>
                <a:lnTo>
                  <a:pt x="2743524" y="995040"/>
                </a:lnTo>
                <a:lnTo>
                  <a:pt x="2744018" y="992995"/>
                </a:lnTo>
                <a:lnTo>
                  <a:pt x="2746049" y="992009"/>
                </a:lnTo>
                <a:lnTo>
                  <a:pt x="2749562" y="989964"/>
                </a:lnTo>
                <a:lnTo>
                  <a:pt x="2749068" y="989490"/>
                </a:lnTo>
                <a:lnTo>
                  <a:pt x="2747559" y="987956"/>
                </a:lnTo>
                <a:lnTo>
                  <a:pt x="2747037" y="987445"/>
                </a:lnTo>
                <a:lnTo>
                  <a:pt x="2750084" y="984414"/>
                </a:lnTo>
                <a:lnTo>
                  <a:pt x="2753597" y="984414"/>
                </a:lnTo>
                <a:lnTo>
                  <a:pt x="2756644" y="983903"/>
                </a:lnTo>
                <a:lnTo>
                  <a:pt x="2759169" y="976343"/>
                </a:lnTo>
                <a:lnTo>
                  <a:pt x="2765728" y="971815"/>
                </a:lnTo>
                <a:lnTo>
                  <a:pt x="2768254" y="968784"/>
                </a:lnTo>
                <a:lnTo>
                  <a:pt x="2771767" y="973824"/>
                </a:lnTo>
                <a:lnTo>
                  <a:pt x="2775308" y="973824"/>
                </a:lnTo>
                <a:lnTo>
                  <a:pt x="2779864" y="971304"/>
                </a:lnTo>
                <a:lnTo>
                  <a:pt x="2781868" y="967762"/>
                </a:lnTo>
                <a:lnTo>
                  <a:pt x="2784887" y="962211"/>
                </a:lnTo>
                <a:lnTo>
                  <a:pt x="2787412" y="960714"/>
                </a:lnTo>
                <a:lnTo>
                  <a:pt x="2790458" y="961700"/>
                </a:lnTo>
                <a:lnTo>
                  <a:pt x="2796003" y="963745"/>
                </a:lnTo>
                <a:lnTo>
                  <a:pt x="2793478" y="964219"/>
                </a:lnTo>
                <a:lnTo>
                  <a:pt x="2789937" y="965753"/>
                </a:lnTo>
                <a:lnTo>
                  <a:pt x="2787412" y="967762"/>
                </a:lnTo>
                <a:lnTo>
                  <a:pt x="2786424" y="970282"/>
                </a:lnTo>
                <a:lnTo>
                  <a:pt x="2785902" y="971815"/>
                </a:lnTo>
                <a:lnTo>
                  <a:pt x="2784392" y="973312"/>
                </a:lnTo>
                <a:lnTo>
                  <a:pt x="2783377" y="973824"/>
                </a:lnTo>
                <a:lnTo>
                  <a:pt x="2781868" y="974846"/>
                </a:lnTo>
                <a:lnTo>
                  <a:pt x="2780852" y="980397"/>
                </a:lnTo>
                <a:lnTo>
                  <a:pt x="2780852" y="981383"/>
                </a:lnTo>
                <a:lnTo>
                  <a:pt x="2774814" y="987445"/>
                </a:lnTo>
                <a:lnTo>
                  <a:pt x="2772288" y="990987"/>
                </a:lnTo>
                <a:lnTo>
                  <a:pt x="2774292" y="992995"/>
                </a:lnTo>
                <a:lnTo>
                  <a:pt x="2778327" y="992009"/>
                </a:lnTo>
                <a:lnTo>
                  <a:pt x="2784887" y="989490"/>
                </a:lnTo>
                <a:lnTo>
                  <a:pt x="2787412" y="989964"/>
                </a:lnTo>
                <a:lnTo>
                  <a:pt x="2780852" y="998546"/>
                </a:lnTo>
                <a:lnTo>
                  <a:pt x="2781868" y="999569"/>
                </a:lnTo>
                <a:lnTo>
                  <a:pt x="2784392" y="1004608"/>
                </a:lnTo>
                <a:lnTo>
                  <a:pt x="2786424" y="1005630"/>
                </a:lnTo>
                <a:lnTo>
                  <a:pt x="2789443" y="1005119"/>
                </a:lnTo>
                <a:lnTo>
                  <a:pt x="2791446" y="1003622"/>
                </a:lnTo>
                <a:lnTo>
                  <a:pt x="2793972" y="1002599"/>
                </a:lnTo>
                <a:lnTo>
                  <a:pt x="2796003" y="1003622"/>
                </a:lnTo>
                <a:lnTo>
                  <a:pt x="2796497" y="1006142"/>
                </a:lnTo>
                <a:lnTo>
                  <a:pt x="2796003" y="1012678"/>
                </a:lnTo>
                <a:lnTo>
                  <a:pt x="2796003" y="1015198"/>
                </a:lnTo>
                <a:lnTo>
                  <a:pt x="2797018" y="1018229"/>
                </a:lnTo>
                <a:lnTo>
                  <a:pt x="2799022" y="1018740"/>
                </a:lnTo>
                <a:lnTo>
                  <a:pt x="2800532" y="1019763"/>
                </a:lnTo>
                <a:lnTo>
                  <a:pt x="2803056" y="1022282"/>
                </a:lnTo>
                <a:lnTo>
                  <a:pt x="2803056" y="1016732"/>
                </a:lnTo>
                <a:lnTo>
                  <a:pt x="2803056" y="1013701"/>
                </a:lnTo>
                <a:lnTo>
                  <a:pt x="2804594" y="1011181"/>
                </a:lnTo>
                <a:lnTo>
                  <a:pt x="2806597" y="1009647"/>
                </a:lnTo>
                <a:lnTo>
                  <a:pt x="2809122" y="1009172"/>
                </a:lnTo>
                <a:lnTo>
                  <a:pt x="2812142" y="1007639"/>
                </a:lnTo>
                <a:lnTo>
                  <a:pt x="2812663" y="1004608"/>
                </a:lnTo>
                <a:lnTo>
                  <a:pt x="2812663" y="1002599"/>
                </a:lnTo>
                <a:lnTo>
                  <a:pt x="2812142" y="1000080"/>
                </a:lnTo>
                <a:lnTo>
                  <a:pt x="2812142" y="998546"/>
                </a:lnTo>
                <a:lnTo>
                  <a:pt x="2813157" y="996538"/>
                </a:lnTo>
                <a:lnTo>
                  <a:pt x="2814173" y="995040"/>
                </a:lnTo>
                <a:lnTo>
                  <a:pt x="2812663" y="992995"/>
                </a:lnTo>
                <a:lnTo>
                  <a:pt x="2812142" y="990987"/>
                </a:lnTo>
                <a:lnTo>
                  <a:pt x="2812663" y="988978"/>
                </a:lnTo>
                <a:lnTo>
                  <a:pt x="2814667" y="989964"/>
                </a:lnTo>
                <a:lnTo>
                  <a:pt x="2817713" y="992009"/>
                </a:lnTo>
                <a:lnTo>
                  <a:pt x="2818207" y="992995"/>
                </a:lnTo>
                <a:lnTo>
                  <a:pt x="2819223" y="995040"/>
                </a:lnTo>
                <a:lnTo>
                  <a:pt x="2820732" y="999057"/>
                </a:lnTo>
                <a:lnTo>
                  <a:pt x="2821226" y="1000080"/>
                </a:lnTo>
                <a:lnTo>
                  <a:pt x="2823752" y="999569"/>
                </a:lnTo>
                <a:lnTo>
                  <a:pt x="2827292" y="992995"/>
                </a:lnTo>
                <a:lnTo>
                  <a:pt x="2829818" y="989964"/>
                </a:lnTo>
                <a:lnTo>
                  <a:pt x="2828308" y="986933"/>
                </a:lnTo>
                <a:lnTo>
                  <a:pt x="2829818" y="984414"/>
                </a:lnTo>
                <a:lnTo>
                  <a:pt x="2831821" y="981383"/>
                </a:lnTo>
                <a:lnTo>
                  <a:pt x="2832836" y="977366"/>
                </a:lnTo>
                <a:lnTo>
                  <a:pt x="2831327" y="977366"/>
                </a:lnTo>
                <a:lnTo>
                  <a:pt x="2830312" y="979374"/>
                </a:lnTo>
                <a:lnTo>
                  <a:pt x="2828802" y="979885"/>
                </a:lnTo>
                <a:lnTo>
                  <a:pt x="2826798" y="981383"/>
                </a:lnTo>
                <a:lnTo>
                  <a:pt x="2824273" y="979885"/>
                </a:lnTo>
                <a:lnTo>
                  <a:pt x="2823258" y="976854"/>
                </a:lnTo>
                <a:lnTo>
                  <a:pt x="2823258" y="974335"/>
                </a:lnTo>
                <a:lnTo>
                  <a:pt x="2824273" y="971815"/>
                </a:lnTo>
                <a:lnTo>
                  <a:pt x="2825261" y="971815"/>
                </a:lnTo>
                <a:lnTo>
                  <a:pt x="2829818" y="973312"/>
                </a:lnTo>
                <a:lnTo>
                  <a:pt x="2832836" y="973312"/>
                </a:lnTo>
                <a:lnTo>
                  <a:pt x="2833358" y="971304"/>
                </a:lnTo>
                <a:lnTo>
                  <a:pt x="2835883" y="968784"/>
                </a:lnTo>
                <a:lnTo>
                  <a:pt x="2837887" y="970282"/>
                </a:lnTo>
                <a:lnTo>
                  <a:pt x="2840906" y="969295"/>
                </a:lnTo>
                <a:lnTo>
                  <a:pt x="2840906" y="968784"/>
                </a:lnTo>
                <a:lnTo>
                  <a:pt x="2846478" y="971815"/>
                </a:lnTo>
                <a:lnTo>
                  <a:pt x="2849497" y="971815"/>
                </a:lnTo>
                <a:lnTo>
                  <a:pt x="2852022" y="968784"/>
                </a:lnTo>
                <a:lnTo>
                  <a:pt x="2848482" y="967762"/>
                </a:lnTo>
                <a:lnTo>
                  <a:pt x="2845956" y="966265"/>
                </a:lnTo>
                <a:lnTo>
                  <a:pt x="2845462" y="964731"/>
                </a:lnTo>
                <a:lnTo>
                  <a:pt x="2846972" y="963745"/>
                </a:lnTo>
                <a:lnTo>
                  <a:pt x="2849497" y="963745"/>
                </a:lnTo>
                <a:lnTo>
                  <a:pt x="2855041" y="964731"/>
                </a:lnTo>
                <a:lnTo>
                  <a:pt x="2853532" y="962722"/>
                </a:lnTo>
                <a:lnTo>
                  <a:pt x="2852516" y="961700"/>
                </a:lnTo>
                <a:lnTo>
                  <a:pt x="2849991" y="960714"/>
                </a:lnTo>
                <a:lnTo>
                  <a:pt x="2846972" y="960714"/>
                </a:lnTo>
                <a:lnTo>
                  <a:pt x="2844447" y="959691"/>
                </a:lnTo>
                <a:lnTo>
                  <a:pt x="2843431" y="957683"/>
                </a:lnTo>
                <a:lnTo>
                  <a:pt x="2842937" y="954652"/>
                </a:lnTo>
                <a:lnTo>
                  <a:pt x="2842443" y="951621"/>
                </a:lnTo>
                <a:lnTo>
                  <a:pt x="2841922" y="950087"/>
                </a:lnTo>
                <a:lnTo>
                  <a:pt x="2837887" y="945559"/>
                </a:lnTo>
                <a:lnTo>
                  <a:pt x="2836871" y="943550"/>
                </a:lnTo>
                <a:lnTo>
                  <a:pt x="2834346" y="934969"/>
                </a:lnTo>
                <a:lnTo>
                  <a:pt x="2832836" y="932961"/>
                </a:lnTo>
                <a:lnTo>
                  <a:pt x="2836377" y="931938"/>
                </a:lnTo>
                <a:lnTo>
                  <a:pt x="2840412" y="931427"/>
                </a:lnTo>
                <a:lnTo>
                  <a:pt x="2843953" y="930404"/>
                </a:lnTo>
                <a:lnTo>
                  <a:pt x="2845462" y="927884"/>
                </a:lnTo>
                <a:lnTo>
                  <a:pt x="2846478" y="927884"/>
                </a:lnTo>
                <a:lnTo>
                  <a:pt x="2847493" y="929929"/>
                </a:lnTo>
                <a:lnTo>
                  <a:pt x="2849003" y="932961"/>
                </a:lnTo>
                <a:lnTo>
                  <a:pt x="2848482" y="936978"/>
                </a:lnTo>
                <a:lnTo>
                  <a:pt x="2849991" y="937489"/>
                </a:lnTo>
                <a:lnTo>
                  <a:pt x="2852022" y="938000"/>
                </a:lnTo>
                <a:lnTo>
                  <a:pt x="2852516" y="935955"/>
                </a:lnTo>
                <a:lnTo>
                  <a:pt x="2854547" y="934458"/>
                </a:lnTo>
                <a:lnTo>
                  <a:pt x="2856057" y="933946"/>
                </a:lnTo>
                <a:lnTo>
                  <a:pt x="2859076" y="933946"/>
                </a:lnTo>
                <a:lnTo>
                  <a:pt x="2859076" y="932961"/>
                </a:lnTo>
                <a:lnTo>
                  <a:pt x="2855563" y="930915"/>
                </a:lnTo>
                <a:lnTo>
                  <a:pt x="2852516" y="927884"/>
                </a:lnTo>
                <a:lnTo>
                  <a:pt x="2852516" y="924854"/>
                </a:lnTo>
                <a:lnTo>
                  <a:pt x="2856057" y="922334"/>
                </a:lnTo>
                <a:lnTo>
                  <a:pt x="2859598" y="923356"/>
                </a:lnTo>
                <a:lnTo>
                  <a:pt x="2863138" y="925365"/>
                </a:lnTo>
                <a:lnTo>
                  <a:pt x="2866157" y="926898"/>
                </a:lnTo>
                <a:lnTo>
                  <a:pt x="2870686" y="925365"/>
                </a:lnTo>
                <a:lnTo>
                  <a:pt x="2866157" y="923356"/>
                </a:lnTo>
                <a:lnTo>
                  <a:pt x="2864648" y="922334"/>
                </a:lnTo>
                <a:lnTo>
                  <a:pt x="2867173" y="921348"/>
                </a:lnTo>
                <a:lnTo>
                  <a:pt x="2869176" y="920326"/>
                </a:lnTo>
                <a:lnTo>
                  <a:pt x="2874721" y="918828"/>
                </a:lnTo>
                <a:lnTo>
                  <a:pt x="2879771" y="924854"/>
                </a:lnTo>
                <a:lnTo>
                  <a:pt x="2882818" y="927373"/>
                </a:lnTo>
                <a:lnTo>
                  <a:pt x="2886331" y="928396"/>
                </a:lnTo>
                <a:lnTo>
                  <a:pt x="2887868" y="929929"/>
                </a:lnTo>
                <a:lnTo>
                  <a:pt x="2888856" y="932961"/>
                </a:lnTo>
                <a:lnTo>
                  <a:pt x="2888856" y="939497"/>
                </a:lnTo>
                <a:lnTo>
                  <a:pt x="2891903" y="937489"/>
                </a:lnTo>
                <a:lnTo>
                  <a:pt x="2894922" y="936978"/>
                </a:lnTo>
                <a:lnTo>
                  <a:pt x="2895937" y="938000"/>
                </a:lnTo>
                <a:lnTo>
                  <a:pt x="2893906" y="942528"/>
                </a:lnTo>
                <a:lnTo>
                  <a:pt x="2898462" y="940008"/>
                </a:lnTo>
                <a:lnTo>
                  <a:pt x="2898956" y="943039"/>
                </a:lnTo>
                <a:lnTo>
                  <a:pt x="2896953" y="948590"/>
                </a:lnTo>
                <a:lnTo>
                  <a:pt x="2895416" y="952132"/>
                </a:lnTo>
                <a:lnTo>
                  <a:pt x="2901482" y="951621"/>
                </a:lnTo>
                <a:lnTo>
                  <a:pt x="2902991" y="955163"/>
                </a:lnTo>
                <a:lnTo>
                  <a:pt x="2903513" y="960714"/>
                </a:lnTo>
                <a:lnTo>
                  <a:pt x="2906038" y="965753"/>
                </a:lnTo>
                <a:lnTo>
                  <a:pt x="2911061" y="968784"/>
                </a:lnTo>
                <a:lnTo>
                  <a:pt x="2913586" y="966265"/>
                </a:lnTo>
                <a:lnTo>
                  <a:pt x="2915617" y="961700"/>
                </a:lnTo>
                <a:lnTo>
                  <a:pt x="2919158" y="958194"/>
                </a:lnTo>
                <a:lnTo>
                  <a:pt x="2917620" y="956660"/>
                </a:lnTo>
                <a:lnTo>
                  <a:pt x="2917126" y="955638"/>
                </a:lnTo>
                <a:lnTo>
                  <a:pt x="2917126" y="953118"/>
                </a:lnTo>
                <a:lnTo>
                  <a:pt x="2918142" y="950598"/>
                </a:lnTo>
                <a:lnTo>
                  <a:pt x="2921161" y="952643"/>
                </a:lnTo>
                <a:lnTo>
                  <a:pt x="2922177" y="955163"/>
                </a:lnTo>
                <a:lnTo>
                  <a:pt x="2922177" y="961225"/>
                </a:lnTo>
                <a:lnTo>
                  <a:pt x="2923192" y="964731"/>
                </a:lnTo>
                <a:lnTo>
                  <a:pt x="2924180" y="964731"/>
                </a:lnTo>
                <a:lnTo>
                  <a:pt x="2926212" y="963745"/>
                </a:lnTo>
                <a:lnTo>
                  <a:pt x="2927721" y="962211"/>
                </a:lnTo>
                <a:lnTo>
                  <a:pt x="2930246" y="955638"/>
                </a:lnTo>
                <a:lnTo>
                  <a:pt x="2932771" y="953118"/>
                </a:lnTo>
                <a:lnTo>
                  <a:pt x="2935790" y="954652"/>
                </a:lnTo>
                <a:lnTo>
                  <a:pt x="2942872" y="962722"/>
                </a:lnTo>
                <a:lnTo>
                  <a:pt x="2946412" y="964731"/>
                </a:lnTo>
                <a:lnTo>
                  <a:pt x="2952451" y="967251"/>
                </a:lnTo>
                <a:lnTo>
                  <a:pt x="2951957" y="964219"/>
                </a:lnTo>
                <a:lnTo>
                  <a:pt x="2949926" y="958194"/>
                </a:lnTo>
                <a:lnTo>
                  <a:pt x="2951957" y="955163"/>
                </a:lnTo>
                <a:lnTo>
                  <a:pt x="2954976" y="955638"/>
                </a:lnTo>
                <a:lnTo>
                  <a:pt x="2956486" y="958194"/>
                </a:lnTo>
                <a:lnTo>
                  <a:pt x="2957995" y="961225"/>
                </a:lnTo>
                <a:lnTo>
                  <a:pt x="2959011" y="962211"/>
                </a:lnTo>
                <a:lnTo>
                  <a:pt x="2962057" y="962211"/>
                </a:lnTo>
                <a:lnTo>
                  <a:pt x="2964061" y="963745"/>
                </a:lnTo>
                <a:lnTo>
                  <a:pt x="2964582" y="965242"/>
                </a:lnTo>
                <a:lnTo>
                  <a:pt x="2965570" y="967762"/>
                </a:lnTo>
                <a:lnTo>
                  <a:pt x="2967080" y="967762"/>
                </a:lnTo>
                <a:lnTo>
                  <a:pt x="2967602" y="966265"/>
                </a:lnTo>
                <a:lnTo>
                  <a:pt x="2970127" y="963745"/>
                </a:lnTo>
                <a:lnTo>
                  <a:pt x="2972652" y="965753"/>
                </a:lnTo>
                <a:lnTo>
                  <a:pt x="2974162" y="968784"/>
                </a:lnTo>
                <a:lnTo>
                  <a:pt x="2976165" y="972326"/>
                </a:lnTo>
                <a:lnTo>
                  <a:pt x="2976686" y="976343"/>
                </a:lnTo>
                <a:lnTo>
                  <a:pt x="2976686" y="977877"/>
                </a:lnTo>
                <a:lnTo>
                  <a:pt x="2975177" y="984925"/>
                </a:lnTo>
                <a:lnTo>
                  <a:pt x="2976686" y="986933"/>
                </a:lnTo>
                <a:lnTo>
                  <a:pt x="2980227" y="989490"/>
                </a:lnTo>
                <a:lnTo>
                  <a:pt x="2982752" y="990987"/>
                </a:lnTo>
                <a:lnTo>
                  <a:pt x="2984262" y="986933"/>
                </a:lnTo>
                <a:lnTo>
                  <a:pt x="2987281" y="988978"/>
                </a:lnTo>
                <a:lnTo>
                  <a:pt x="2990300" y="992484"/>
                </a:lnTo>
                <a:lnTo>
                  <a:pt x="2992826" y="994018"/>
                </a:lnTo>
                <a:lnTo>
                  <a:pt x="2995872" y="995515"/>
                </a:lnTo>
                <a:lnTo>
                  <a:pt x="3001910" y="1000080"/>
                </a:lnTo>
                <a:lnTo>
                  <a:pt x="3004957" y="1002599"/>
                </a:lnTo>
                <a:lnTo>
                  <a:pt x="3005945" y="1002599"/>
                </a:lnTo>
                <a:lnTo>
                  <a:pt x="3007976" y="1002599"/>
                </a:lnTo>
                <a:lnTo>
                  <a:pt x="3008992" y="1002599"/>
                </a:lnTo>
                <a:lnTo>
                  <a:pt x="3010501" y="1003111"/>
                </a:lnTo>
                <a:lnTo>
                  <a:pt x="3012011" y="1005630"/>
                </a:lnTo>
                <a:lnTo>
                  <a:pt x="3020602" y="1011692"/>
                </a:lnTo>
                <a:lnTo>
                  <a:pt x="3021096" y="1015709"/>
                </a:lnTo>
                <a:lnTo>
                  <a:pt x="3024115" y="1019763"/>
                </a:lnTo>
                <a:lnTo>
                  <a:pt x="3027162" y="1023779"/>
                </a:lnTo>
                <a:lnTo>
                  <a:pt x="3038772" y="1033384"/>
                </a:lnTo>
                <a:lnTo>
                  <a:pt x="3039760" y="1035903"/>
                </a:lnTo>
                <a:lnTo>
                  <a:pt x="3045826" y="1050036"/>
                </a:lnTo>
                <a:lnTo>
                  <a:pt x="3046841" y="1051570"/>
                </a:lnTo>
                <a:lnTo>
                  <a:pt x="3051370" y="1052044"/>
                </a:lnTo>
                <a:lnTo>
                  <a:pt x="3052386" y="1053067"/>
                </a:lnTo>
                <a:lnTo>
                  <a:pt x="3052880" y="1055075"/>
                </a:lnTo>
                <a:lnTo>
                  <a:pt x="3052386" y="1062159"/>
                </a:lnTo>
                <a:lnTo>
                  <a:pt x="3052880" y="1064679"/>
                </a:lnTo>
                <a:lnTo>
                  <a:pt x="3054911" y="1065702"/>
                </a:lnTo>
                <a:lnTo>
                  <a:pt x="3055926" y="1065702"/>
                </a:lnTo>
                <a:lnTo>
                  <a:pt x="3056942" y="1065190"/>
                </a:lnTo>
                <a:lnTo>
                  <a:pt x="3057436" y="1062159"/>
                </a:lnTo>
                <a:lnTo>
                  <a:pt x="3058451" y="1060626"/>
                </a:lnTo>
                <a:lnTo>
                  <a:pt x="3060455" y="1060626"/>
                </a:lnTo>
                <a:lnTo>
                  <a:pt x="3062980" y="1061648"/>
                </a:lnTo>
                <a:lnTo>
                  <a:pt x="3063996" y="1065190"/>
                </a:lnTo>
                <a:lnTo>
                  <a:pt x="3058945" y="1070741"/>
                </a:lnTo>
                <a:lnTo>
                  <a:pt x="3059961" y="1074283"/>
                </a:lnTo>
                <a:lnTo>
                  <a:pt x="3063502" y="1071252"/>
                </a:lnTo>
                <a:lnTo>
                  <a:pt x="3065505" y="1072749"/>
                </a:lnTo>
                <a:lnTo>
                  <a:pt x="3069540" y="1077314"/>
                </a:lnTo>
                <a:lnTo>
                  <a:pt x="3076621" y="1081331"/>
                </a:lnTo>
                <a:lnTo>
                  <a:pt x="3079640" y="1084362"/>
                </a:lnTo>
                <a:lnTo>
                  <a:pt x="3077115" y="1085859"/>
                </a:lnTo>
                <a:lnTo>
                  <a:pt x="3076621" y="1086370"/>
                </a:lnTo>
                <a:lnTo>
                  <a:pt x="3076621" y="1088890"/>
                </a:lnTo>
                <a:lnTo>
                  <a:pt x="3077115" y="1091446"/>
                </a:lnTo>
                <a:lnTo>
                  <a:pt x="3077609" y="1092433"/>
                </a:lnTo>
                <a:lnTo>
                  <a:pt x="3080134" y="1093455"/>
                </a:lnTo>
                <a:lnTo>
                  <a:pt x="3082166" y="1093455"/>
                </a:lnTo>
                <a:lnTo>
                  <a:pt x="3087216" y="1091922"/>
                </a:lnTo>
                <a:lnTo>
                  <a:pt x="3088726" y="1090424"/>
                </a:lnTo>
                <a:lnTo>
                  <a:pt x="3089741" y="1089913"/>
                </a:lnTo>
                <a:lnTo>
                  <a:pt x="3092760" y="1091922"/>
                </a:lnTo>
                <a:lnTo>
                  <a:pt x="3097316" y="1095975"/>
                </a:lnTo>
                <a:lnTo>
                  <a:pt x="3098304" y="1096486"/>
                </a:lnTo>
                <a:lnTo>
                  <a:pt x="3100336" y="1098494"/>
                </a:lnTo>
                <a:lnTo>
                  <a:pt x="3100830" y="1101526"/>
                </a:lnTo>
                <a:lnTo>
                  <a:pt x="3102339" y="1105068"/>
                </a:lnTo>
                <a:lnTo>
                  <a:pt x="3105386" y="1106054"/>
                </a:lnTo>
                <a:lnTo>
                  <a:pt x="3108405" y="1106054"/>
                </a:lnTo>
                <a:lnTo>
                  <a:pt x="3110930" y="1107076"/>
                </a:lnTo>
                <a:lnTo>
                  <a:pt x="3112961" y="1108098"/>
                </a:lnTo>
                <a:lnTo>
                  <a:pt x="3121030" y="1115658"/>
                </a:lnTo>
                <a:lnTo>
                  <a:pt x="3124571" y="1118177"/>
                </a:lnTo>
                <a:lnTo>
                  <a:pt x="3129100" y="1118689"/>
                </a:lnTo>
                <a:lnTo>
                  <a:pt x="3131625" y="1118689"/>
                </a:lnTo>
                <a:lnTo>
                  <a:pt x="3132641" y="1118177"/>
                </a:lnTo>
                <a:lnTo>
                  <a:pt x="3133656" y="1118689"/>
                </a:lnTo>
                <a:lnTo>
                  <a:pt x="3135660" y="1120697"/>
                </a:lnTo>
                <a:lnTo>
                  <a:pt x="3136154" y="1122706"/>
                </a:lnTo>
                <a:lnTo>
                  <a:pt x="3136154" y="1124239"/>
                </a:lnTo>
                <a:lnTo>
                  <a:pt x="3136154" y="1126248"/>
                </a:lnTo>
                <a:lnTo>
                  <a:pt x="3135660" y="1127270"/>
                </a:lnTo>
                <a:lnTo>
                  <a:pt x="3132641" y="1125737"/>
                </a:lnTo>
                <a:lnTo>
                  <a:pt x="3129594" y="1124751"/>
                </a:lnTo>
                <a:lnTo>
                  <a:pt x="3126575" y="1126248"/>
                </a:lnTo>
                <a:lnTo>
                  <a:pt x="3125559" y="1129790"/>
                </a:lnTo>
                <a:lnTo>
                  <a:pt x="3126081" y="1132821"/>
                </a:lnTo>
                <a:lnTo>
                  <a:pt x="3128606" y="1139869"/>
                </a:lnTo>
                <a:lnTo>
                  <a:pt x="3128606" y="1143411"/>
                </a:lnTo>
                <a:lnTo>
                  <a:pt x="3127590" y="1145419"/>
                </a:lnTo>
                <a:lnTo>
                  <a:pt x="3126081" y="1145419"/>
                </a:lnTo>
                <a:lnTo>
                  <a:pt x="3121524" y="1145419"/>
                </a:lnTo>
                <a:lnTo>
                  <a:pt x="3119521" y="1145931"/>
                </a:lnTo>
                <a:lnTo>
                  <a:pt x="3116996" y="1146953"/>
                </a:lnTo>
                <a:lnTo>
                  <a:pt x="3112961" y="1149984"/>
                </a:lnTo>
                <a:lnTo>
                  <a:pt x="3116996" y="1151993"/>
                </a:lnTo>
                <a:lnTo>
                  <a:pt x="3115980" y="1158566"/>
                </a:lnTo>
                <a:lnTo>
                  <a:pt x="3111424" y="1171675"/>
                </a:lnTo>
                <a:lnTo>
                  <a:pt x="3110930" y="1174195"/>
                </a:lnTo>
                <a:lnTo>
                  <a:pt x="3108405" y="1179235"/>
                </a:lnTo>
                <a:lnTo>
                  <a:pt x="3107390" y="1182266"/>
                </a:lnTo>
                <a:lnTo>
                  <a:pt x="3107390" y="1186319"/>
                </a:lnTo>
                <a:lnTo>
                  <a:pt x="3107911" y="1189350"/>
                </a:lnTo>
                <a:lnTo>
                  <a:pt x="3107390" y="1192381"/>
                </a:lnTo>
                <a:lnTo>
                  <a:pt x="3103876" y="1198443"/>
                </a:lnTo>
                <a:lnTo>
                  <a:pt x="3102860" y="1201949"/>
                </a:lnTo>
                <a:lnTo>
                  <a:pt x="3102339" y="1205491"/>
                </a:lnTo>
                <a:lnTo>
                  <a:pt x="3102860" y="1208522"/>
                </a:lnTo>
                <a:lnTo>
                  <a:pt x="3105386" y="1213561"/>
                </a:lnTo>
                <a:lnTo>
                  <a:pt x="3105880" y="1216081"/>
                </a:lnTo>
                <a:lnTo>
                  <a:pt x="3104370" y="1236786"/>
                </a:lnTo>
                <a:lnTo>
                  <a:pt x="3102860" y="1238795"/>
                </a:lnTo>
                <a:lnTo>
                  <a:pt x="3101351" y="1239817"/>
                </a:lnTo>
                <a:lnTo>
                  <a:pt x="3097810" y="1239817"/>
                </a:lnTo>
                <a:lnTo>
                  <a:pt x="3103876" y="1254972"/>
                </a:lnTo>
                <a:lnTo>
                  <a:pt x="3103876" y="1263042"/>
                </a:lnTo>
                <a:lnTo>
                  <a:pt x="3100336" y="1270602"/>
                </a:lnTo>
                <a:lnTo>
                  <a:pt x="3092760" y="1277686"/>
                </a:lnTo>
                <a:lnTo>
                  <a:pt x="3091744" y="1279694"/>
                </a:lnTo>
                <a:lnTo>
                  <a:pt x="3094270" y="1281703"/>
                </a:lnTo>
                <a:lnTo>
                  <a:pt x="3098304" y="1279694"/>
                </a:lnTo>
                <a:lnTo>
                  <a:pt x="3102860" y="1276152"/>
                </a:lnTo>
                <a:lnTo>
                  <a:pt x="3105880" y="1273633"/>
                </a:lnTo>
                <a:lnTo>
                  <a:pt x="3109914" y="1267059"/>
                </a:lnTo>
                <a:lnTo>
                  <a:pt x="3111946" y="1258003"/>
                </a:lnTo>
                <a:lnTo>
                  <a:pt x="3113455" y="1248399"/>
                </a:lnTo>
                <a:lnTo>
                  <a:pt x="3112961" y="1239817"/>
                </a:lnTo>
                <a:lnTo>
                  <a:pt x="3108899" y="1226708"/>
                </a:lnTo>
                <a:lnTo>
                  <a:pt x="3111424" y="1226196"/>
                </a:lnTo>
                <a:lnTo>
                  <a:pt x="3111424" y="1223677"/>
                </a:lnTo>
                <a:lnTo>
                  <a:pt x="3110930" y="1220645"/>
                </a:lnTo>
                <a:lnTo>
                  <a:pt x="3111424" y="1218637"/>
                </a:lnTo>
                <a:lnTo>
                  <a:pt x="3114471" y="1217103"/>
                </a:lnTo>
                <a:lnTo>
                  <a:pt x="3116474" y="1218126"/>
                </a:lnTo>
                <a:lnTo>
                  <a:pt x="3117984" y="1220645"/>
                </a:lnTo>
                <a:lnTo>
                  <a:pt x="3124571" y="1223677"/>
                </a:lnTo>
                <a:lnTo>
                  <a:pt x="3135166" y="1233244"/>
                </a:lnTo>
                <a:lnTo>
                  <a:pt x="3136675" y="1236275"/>
                </a:lnTo>
                <a:lnTo>
                  <a:pt x="3137691" y="1237297"/>
                </a:lnTo>
                <a:lnTo>
                  <a:pt x="3141204" y="1243359"/>
                </a:lnTo>
                <a:lnTo>
                  <a:pt x="3146254" y="1258514"/>
                </a:lnTo>
                <a:lnTo>
                  <a:pt x="3146254" y="1262020"/>
                </a:lnTo>
                <a:lnTo>
                  <a:pt x="3148286" y="1262020"/>
                </a:lnTo>
                <a:lnTo>
                  <a:pt x="3149301" y="1244857"/>
                </a:lnTo>
                <a:lnTo>
                  <a:pt x="3148286" y="1239306"/>
                </a:lnTo>
                <a:lnTo>
                  <a:pt x="3145760" y="1235801"/>
                </a:lnTo>
                <a:lnTo>
                  <a:pt x="3138185" y="1228716"/>
                </a:lnTo>
                <a:lnTo>
                  <a:pt x="3136154" y="1225685"/>
                </a:lnTo>
                <a:lnTo>
                  <a:pt x="3133656" y="1221668"/>
                </a:lnTo>
                <a:lnTo>
                  <a:pt x="3133135" y="1217614"/>
                </a:lnTo>
                <a:lnTo>
                  <a:pt x="3135166" y="1214072"/>
                </a:lnTo>
                <a:lnTo>
                  <a:pt x="3135166" y="1213086"/>
                </a:lnTo>
                <a:lnTo>
                  <a:pt x="3133135" y="1203993"/>
                </a:lnTo>
                <a:lnTo>
                  <a:pt x="3132119" y="1202460"/>
                </a:lnTo>
                <a:lnTo>
                  <a:pt x="3130610" y="1201474"/>
                </a:lnTo>
                <a:lnTo>
                  <a:pt x="3129594" y="1200451"/>
                </a:lnTo>
                <a:lnTo>
                  <a:pt x="3129100" y="1191870"/>
                </a:lnTo>
                <a:lnTo>
                  <a:pt x="3133135" y="1184310"/>
                </a:lnTo>
                <a:lnTo>
                  <a:pt x="3144251" y="1173684"/>
                </a:lnTo>
                <a:lnTo>
                  <a:pt x="3144745" y="1173684"/>
                </a:lnTo>
                <a:lnTo>
                  <a:pt x="3145760" y="1173209"/>
                </a:lnTo>
                <a:lnTo>
                  <a:pt x="3146254" y="1172698"/>
                </a:lnTo>
                <a:lnTo>
                  <a:pt x="3147270" y="1171164"/>
                </a:lnTo>
                <a:lnTo>
                  <a:pt x="3146254" y="1168645"/>
                </a:lnTo>
                <a:lnTo>
                  <a:pt x="3146254" y="1168134"/>
                </a:lnTo>
                <a:lnTo>
                  <a:pt x="3149301" y="1164628"/>
                </a:lnTo>
                <a:lnTo>
                  <a:pt x="3153336" y="1160574"/>
                </a:lnTo>
                <a:lnTo>
                  <a:pt x="3154845" y="1161597"/>
                </a:lnTo>
                <a:lnTo>
                  <a:pt x="3156355" y="1167147"/>
                </a:lnTo>
                <a:lnTo>
                  <a:pt x="3158880" y="1183799"/>
                </a:lnTo>
                <a:lnTo>
                  <a:pt x="3160390" y="1187341"/>
                </a:lnTo>
                <a:lnTo>
                  <a:pt x="3163409" y="1189350"/>
                </a:lnTo>
                <a:lnTo>
                  <a:pt x="3161899" y="1182777"/>
                </a:lnTo>
                <a:lnTo>
                  <a:pt x="3161899" y="1179746"/>
                </a:lnTo>
                <a:lnTo>
                  <a:pt x="3163409" y="1176715"/>
                </a:lnTo>
                <a:lnTo>
                  <a:pt x="3170490" y="1184310"/>
                </a:lnTo>
                <a:lnTo>
                  <a:pt x="3174031" y="1188327"/>
                </a:lnTo>
                <a:lnTo>
                  <a:pt x="3179575" y="1189350"/>
                </a:lnTo>
                <a:lnTo>
                  <a:pt x="3180591" y="1188839"/>
                </a:lnTo>
                <a:lnTo>
                  <a:pt x="3182100" y="1186830"/>
                </a:lnTo>
                <a:lnTo>
                  <a:pt x="3183116" y="1184310"/>
                </a:lnTo>
                <a:lnTo>
                  <a:pt x="3183116" y="1182777"/>
                </a:lnTo>
                <a:lnTo>
                  <a:pt x="3183116" y="1180257"/>
                </a:lnTo>
                <a:lnTo>
                  <a:pt x="3182594" y="1179235"/>
                </a:lnTo>
                <a:lnTo>
                  <a:pt x="3181579" y="1177737"/>
                </a:lnTo>
                <a:lnTo>
                  <a:pt x="3180069" y="1176715"/>
                </a:lnTo>
                <a:lnTo>
                  <a:pt x="3175540" y="1167658"/>
                </a:lnTo>
                <a:lnTo>
                  <a:pt x="3174031" y="1163094"/>
                </a:lnTo>
                <a:lnTo>
                  <a:pt x="3172494" y="1158566"/>
                </a:lnTo>
                <a:lnTo>
                  <a:pt x="3172000" y="1156046"/>
                </a:lnTo>
                <a:lnTo>
                  <a:pt x="3172494" y="1153015"/>
                </a:lnTo>
                <a:lnTo>
                  <a:pt x="3173015" y="1152504"/>
                </a:lnTo>
                <a:lnTo>
                  <a:pt x="3175019" y="1152504"/>
                </a:lnTo>
                <a:lnTo>
                  <a:pt x="3176034" y="1151481"/>
                </a:lnTo>
                <a:lnTo>
                  <a:pt x="3177544" y="1149984"/>
                </a:lnTo>
                <a:lnTo>
                  <a:pt x="3178560" y="1149473"/>
                </a:lnTo>
                <a:lnTo>
                  <a:pt x="3178560" y="1148962"/>
                </a:lnTo>
                <a:lnTo>
                  <a:pt x="3177544" y="1146953"/>
                </a:lnTo>
                <a:lnTo>
                  <a:pt x="3176528" y="1145931"/>
                </a:lnTo>
                <a:lnTo>
                  <a:pt x="3173015" y="1144945"/>
                </a:lnTo>
                <a:lnTo>
                  <a:pt x="3170984" y="1143411"/>
                </a:lnTo>
                <a:lnTo>
                  <a:pt x="3167965" y="1139869"/>
                </a:lnTo>
                <a:lnTo>
                  <a:pt x="3169969" y="1138371"/>
                </a:lnTo>
                <a:lnTo>
                  <a:pt x="3179054" y="1137349"/>
                </a:lnTo>
                <a:lnTo>
                  <a:pt x="3186629" y="1134318"/>
                </a:lnTo>
                <a:lnTo>
                  <a:pt x="3191185" y="1132821"/>
                </a:lnTo>
                <a:lnTo>
                  <a:pt x="3193710" y="1130813"/>
                </a:lnTo>
                <a:lnTo>
                  <a:pt x="3197745" y="1129279"/>
                </a:lnTo>
                <a:lnTo>
                  <a:pt x="3202274" y="1130301"/>
                </a:lnTo>
                <a:lnTo>
                  <a:pt x="3209849" y="1134318"/>
                </a:lnTo>
                <a:lnTo>
                  <a:pt x="3227004" y="1136363"/>
                </a:lnTo>
                <a:lnTo>
                  <a:pt x="3235073" y="1138883"/>
                </a:lnTo>
                <a:lnTo>
                  <a:pt x="3242154" y="1144433"/>
                </a:lnTo>
                <a:lnTo>
                  <a:pt x="3245695" y="1143411"/>
                </a:lnTo>
                <a:lnTo>
                  <a:pt x="3250745" y="1144945"/>
                </a:lnTo>
                <a:lnTo>
                  <a:pt x="3255274" y="1146442"/>
                </a:lnTo>
                <a:lnTo>
                  <a:pt x="3259830" y="1146953"/>
                </a:lnTo>
                <a:lnTo>
                  <a:pt x="3276985" y="1146953"/>
                </a:lnTo>
                <a:lnTo>
                  <a:pt x="3281514" y="1148450"/>
                </a:lnTo>
                <a:lnTo>
                  <a:pt x="3288073" y="1151993"/>
                </a:lnTo>
                <a:lnTo>
                  <a:pt x="3291614" y="1152504"/>
                </a:lnTo>
                <a:lnTo>
                  <a:pt x="3293643" y="1153015"/>
                </a:lnTo>
                <a:lnTo>
                  <a:pt x="3293643" y="1151690"/>
                </a:lnTo>
                <a:lnTo>
                  <a:pt x="3295149" y="1151690"/>
                </a:lnTo>
                <a:lnTo>
                  <a:pt x="3303737" y="1154203"/>
                </a:lnTo>
                <a:lnTo>
                  <a:pt x="3312326" y="1157742"/>
                </a:lnTo>
                <a:lnTo>
                  <a:pt x="3314354" y="1159255"/>
                </a:lnTo>
                <a:lnTo>
                  <a:pt x="3316367" y="1161769"/>
                </a:lnTo>
                <a:lnTo>
                  <a:pt x="3316874" y="1163282"/>
                </a:lnTo>
                <a:lnTo>
                  <a:pt x="3317381" y="1165821"/>
                </a:lnTo>
                <a:lnTo>
                  <a:pt x="3318395" y="1167334"/>
                </a:lnTo>
                <a:lnTo>
                  <a:pt x="3319916" y="1168334"/>
                </a:lnTo>
                <a:lnTo>
                  <a:pt x="3325462" y="1169360"/>
                </a:lnTo>
                <a:lnTo>
                  <a:pt x="3329012" y="1171360"/>
                </a:lnTo>
                <a:lnTo>
                  <a:pt x="3331531" y="1174900"/>
                </a:lnTo>
                <a:lnTo>
                  <a:pt x="3332038" y="1179465"/>
                </a:lnTo>
                <a:lnTo>
                  <a:pt x="3331531" y="1182491"/>
                </a:lnTo>
                <a:lnTo>
                  <a:pt x="3329503" y="1187030"/>
                </a:lnTo>
                <a:lnTo>
                  <a:pt x="3329503" y="1190570"/>
                </a:lnTo>
                <a:lnTo>
                  <a:pt x="3331531" y="1194083"/>
                </a:lnTo>
                <a:lnTo>
                  <a:pt x="3334051" y="1199135"/>
                </a:lnTo>
                <a:lnTo>
                  <a:pt x="3334558" y="1202675"/>
                </a:lnTo>
                <a:lnTo>
                  <a:pt x="3332545" y="1206214"/>
                </a:lnTo>
                <a:lnTo>
                  <a:pt x="3328505" y="1213780"/>
                </a:lnTo>
                <a:lnTo>
                  <a:pt x="3324955" y="1224397"/>
                </a:lnTo>
                <a:lnTo>
                  <a:pt x="3329012" y="1224397"/>
                </a:lnTo>
                <a:lnTo>
                  <a:pt x="3334558" y="1212779"/>
                </a:lnTo>
                <a:lnTo>
                  <a:pt x="3338599" y="1213292"/>
                </a:lnTo>
                <a:lnTo>
                  <a:pt x="3337093" y="1216319"/>
                </a:lnTo>
                <a:lnTo>
                  <a:pt x="3336079" y="1220345"/>
                </a:lnTo>
                <a:lnTo>
                  <a:pt x="3336079" y="1224397"/>
                </a:lnTo>
                <a:lnTo>
                  <a:pt x="3337600" y="1227423"/>
                </a:lnTo>
                <a:lnTo>
                  <a:pt x="3343654" y="1201675"/>
                </a:lnTo>
                <a:lnTo>
                  <a:pt x="3347188" y="1200649"/>
                </a:lnTo>
                <a:lnTo>
                  <a:pt x="3347695" y="1197135"/>
                </a:lnTo>
                <a:lnTo>
                  <a:pt x="3345682" y="1185004"/>
                </a:lnTo>
                <a:lnTo>
                  <a:pt x="3345175" y="1182491"/>
                </a:lnTo>
                <a:lnTo>
                  <a:pt x="3343654" y="1180465"/>
                </a:lnTo>
                <a:lnTo>
                  <a:pt x="3342148" y="1175413"/>
                </a:lnTo>
                <a:lnTo>
                  <a:pt x="3341641" y="1165821"/>
                </a:lnTo>
                <a:lnTo>
                  <a:pt x="3339106" y="1151177"/>
                </a:lnTo>
                <a:lnTo>
                  <a:pt x="3338599" y="1146637"/>
                </a:lnTo>
                <a:lnTo>
                  <a:pt x="3340627" y="1145124"/>
                </a:lnTo>
                <a:lnTo>
                  <a:pt x="3343654" y="1146637"/>
                </a:lnTo>
                <a:lnTo>
                  <a:pt x="3346696" y="1150664"/>
                </a:lnTo>
                <a:lnTo>
                  <a:pt x="3347188" y="1155716"/>
                </a:lnTo>
                <a:lnTo>
                  <a:pt x="3348709" y="1155716"/>
                </a:lnTo>
                <a:lnTo>
                  <a:pt x="3352749" y="1150177"/>
                </a:lnTo>
                <a:lnTo>
                  <a:pt x="3359832" y="1150177"/>
                </a:lnTo>
                <a:lnTo>
                  <a:pt x="3366900" y="1153690"/>
                </a:lnTo>
                <a:lnTo>
                  <a:pt x="3369927" y="1159255"/>
                </a:lnTo>
                <a:lnTo>
                  <a:pt x="3391145" y="1165308"/>
                </a:lnTo>
                <a:lnTo>
                  <a:pt x="3395201" y="1168847"/>
                </a:lnTo>
                <a:lnTo>
                  <a:pt x="3395201" y="1169847"/>
                </a:lnTo>
                <a:lnTo>
                  <a:pt x="3398228" y="1180465"/>
                </a:lnTo>
                <a:lnTo>
                  <a:pt x="3400747" y="1181978"/>
                </a:lnTo>
                <a:lnTo>
                  <a:pt x="3406816" y="1185004"/>
                </a:lnTo>
                <a:lnTo>
                  <a:pt x="3409336" y="1186005"/>
                </a:lnTo>
                <a:lnTo>
                  <a:pt x="3410857" y="1190057"/>
                </a:lnTo>
                <a:lnTo>
                  <a:pt x="3413377" y="1196622"/>
                </a:lnTo>
                <a:lnTo>
                  <a:pt x="3415405" y="1200161"/>
                </a:lnTo>
                <a:lnTo>
                  <a:pt x="3415912" y="1202675"/>
                </a:lnTo>
                <a:lnTo>
                  <a:pt x="3413884" y="1209753"/>
                </a:lnTo>
                <a:lnTo>
                  <a:pt x="3413377" y="1213292"/>
                </a:lnTo>
                <a:lnTo>
                  <a:pt x="3422473" y="1207214"/>
                </a:lnTo>
                <a:lnTo>
                  <a:pt x="3425515" y="1206214"/>
                </a:lnTo>
                <a:lnTo>
                  <a:pt x="3429048" y="1206727"/>
                </a:lnTo>
                <a:lnTo>
                  <a:pt x="3430570" y="1209240"/>
                </a:lnTo>
                <a:lnTo>
                  <a:pt x="3430570" y="1214806"/>
                </a:lnTo>
                <a:lnTo>
                  <a:pt x="3431061" y="1218345"/>
                </a:lnTo>
                <a:lnTo>
                  <a:pt x="3432075" y="1219345"/>
                </a:lnTo>
                <a:lnTo>
                  <a:pt x="3436116" y="1218832"/>
                </a:lnTo>
                <a:lnTo>
                  <a:pt x="3440157" y="1218832"/>
                </a:lnTo>
                <a:lnTo>
                  <a:pt x="3442185" y="1218345"/>
                </a:lnTo>
                <a:lnTo>
                  <a:pt x="3443199" y="1216806"/>
                </a:lnTo>
                <a:lnTo>
                  <a:pt x="3443199" y="1213292"/>
                </a:lnTo>
                <a:lnTo>
                  <a:pt x="3441171" y="1210753"/>
                </a:lnTo>
                <a:lnTo>
                  <a:pt x="3428541" y="1197135"/>
                </a:lnTo>
                <a:lnTo>
                  <a:pt x="3427527" y="1194083"/>
                </a:lnTo>
                <a:lnTo>
                  <a:pt x="3422473" y="1182491"/>
                </a:lnTo>
                <a:lnTo>
                  <a:pt x="3420460" y="1169847"/>
                </a:lnTo>
                <a:lnTo>
                  <a:pt x="3418939" y="1166821"/>
                </a:lnTo>
                <a:lnTo>
                  <a:pt x="3420460" y="1165308"/>
                </a:lnTo>
                <a:lnTo>
                  <a:pt x="3423487" y="1159768"/>
                </a:lnTo>
                <a:lnTo>
                  <a:pt x="3425008" y="1157229"/>
                </a:lnTo>
                <a:lnTo>
                  <a:pt x="3425515" y="1145611"/>
                </a:lnTo>
                <a:lnTo>
                  <a:pt x="3426513" y="1144099"/>
                </a:lnTo>
                <a:lnTo>
                  <a:pt x="3429555" y="1145124"/>
                </a:lnTo>
                <a:lnTo>
                  <a:pt x="3434610" y="1148150"/>
                </a:lnTo>
                <a:lnTo>
                  <a:pt x="3437637" y="1148663"/>
                </a:lnTo>
                <a:lnTo>
                  <a:pt x="3444198" y="1148663"/>
                </a:lnTo>
                <a:lnTo>
                  <a:pt x="3451281" y="1150177"/>
                </a:lnTo>
                <a:lnTo>
                  <a:pt x="3454307" y="1150177"/>
                </a:lnTo>
                <a:lnTo>
                  <a:pt x="3457334" y="1150177"/>
                </a:lnTo>
                <a:lnTo>
                  <a:pt x="3462389" y="1148663"/>
                </a:lnTo>
                <a:lnTo>
                  <a:pt x="3466937" y="1146637"/>
                </a:lnTo>
                <a:lnTo>
                  <a:pt x="3468965" y="1145611"/>
                </a:lnTo>
                <a:lnTo>
                  <a:pt x="3470978" y="1145611"/>
                </a:lnTo>
                <a:lnTo>
                  <a:pt x="3471992" y="1145124"/>
                </a:lnTo>
                <a:lnTo>
                  <a:pt x="3471992" y="1144099"/>
                </a:lnTo>
                <a:lnTo>
                  <a:pt x="3473006" y="1142098"/>
                </a:lnTo>
                <a:lnTo>
                  <a:pt x="3482101" y="1135532"/>
                </a:lnTo>
                <a:lnTo>
                  <a:pt x="3483622" y="1135532"/>
                </a:lnTo>
                <a:lnTo>
                  <a:pt x="3485128" y="1134507"/>
                </a:lnTo>
                <a:lnTo>
                  <a:pt x="3488662" y="1135532"/>
                </a:lnTo>
                <a:lnTo>
                  <a:pt x="3494731" y="1138559"/>
                </a:lnTo>
                <a:lnTo>
                  <a:pt x="3494224" y="1134019"/>
                </a:lnTo>
                <a:lnTo>
                  <a:pt x="3497250" y="1122401"/>
                </a:lnTo>
                <a:lnTo>
                  <a:pt x="3494731" y="1119375"/>
                </a:lnTo>
                <a:lnTo>
                  <a:pt x="3493210" y="1125428"/>
                </a:lnTo>
                <a:lnTo>
                  <a:pt x="3489676" y="1128454"/>
                </a:lnTo>
                <a:lnTo>
                  <a:pt x="3476539" y="1131993"/>
                </a:lnTo>
                <a:lnTo>
                  <a:pt x="3456842" y="1141072"/>
                </a:lnTo>
                <a:lnTo>
                  <a:pt x="3449759" y="1141585"/>
                </a:lnTo>
                <a:lnTo>
                  <a:pt x="3456335" y="1132480"/>
                </a:lnTo>
                <a:lnTo>
                  <a:pt x="3456842" y="1129967"/>
                </a:lnTo>
                <a:lnTo>
                  <a:pt x="3454814" y="1129967"/>
                </a:lnTo>
                <a:lnTo>
                  <a:pt x="3448254" y="1134507"/>
                </a:lnTo>
                <a:lnTo>
                  <a:pt x="3444198" y="1135532"/>
                </a:lnTo>
                <a:lnTo>
                  <a:pt x="3441678" y="1135532"/>
                </a:lnTo>
                <a:lnTo>
                  <a:pt x="3439158" y="1134507"/>
                </a:lnTo>
                <a:lnTo>
                  <a:pt x="3431061" y="1127941"/>
                </a:lnTo>
                <a:lnTo>
                  <a:pt x="3429555" y="1125428"/>
                </a:lnTo>
                <a:lnTo>
                  <a:pt x="3431568" y="1121889"/>
                </a:lnTo>
                <a:lnTo>
                  <a:pt x="3427527" y="1119375"/>
                </a:lnTo>
                <a:lnTo>
                  <a:pt x="3421965" y="1115836"/>
                </a:lnTo>
                <a:lnTo>
                  <a:pt x="3417433" y="1111297"/>
                </a:lnTo>
                <a:lnTo>
                  <a:pt x="3414898" y="1102705"/>
                </a:lnTo>
                <a:lnTo>
                  <a:pt x="3413884" y="1099679"/>
                </a:lnTo>
                <a:lnTo>
                  <a:pt x="3415405" y="1098166"/>
                </a:lnTo>
                <a:lnTo>
                  <a:pt x="3418432" y="1098166"/>
                </a:lnTo>
                <a:lnTo>
                  <a:pt x="3425515" y="1097140"/>
                </a:lnTo>
                <a:lnTo>
                  <a:pt x="3435117" y="1097140"/>
                </a:lnTo>
                <a:lnTo>
                  <a:pt x="3440664" y="1095627"/>
                </a:lnTo>
                <a:lnTo>
                  <a:pt x="3443199" y="1091600"/>
                </a:lnTo>
                <a:lnTo>
                  <a:pt x="3444705" y="1090574"/>
                </a:lnTo>
                <a:lnTo>
                  <a:pt x="3452802" y="1085035"/>
                </a:lnTo>
                <a:lnTo>
                  <a:pt x="3454814" y="1082496"/>
                </a:lnTo>
                <a:lnTo>
                  <a:pt x="3450774" y="1083009"/>
                </a:lnTo>
                <a:lnTo>
                  <a:pt x="3446226" y="1084522"/>
                </a:lnTo>
                <a:lnTo>
                  <a:pt x="3441171" y="1087061"/>
                </a:lnTo>
                <a:lnTo>
                  <a:pt x="3434103" y="1091600"/>
                </a:lnTo>
                <a:lnTo>
                  <a:pt x="3430570" y="1091600"/>
                </a:lnTo>
                <a:lnTo>
                  <a:pt x="3421965" y="1090087"/>
                </a:lnTo>
                <a:lnTo>
                  <a:pt x="3419446" y="1090087"/>
                </a:lnTo>
                <a:lnTo>
                  <a:pt x="3415405" y="1090087"/>
                </a:lnTo>
                <a:lnTo>
                  <a:pt x="3413377" y="1090087"/>
                </a:lnTo>
                <a:lnTo>
                  <a:pt x="3412378" y="1089061"/>
                </a:lnTo>
                <a:lnTo>
                  <a:pt x="3410857" y="1088061"/>
                </a:lnTo>
                <a:lnTo>
                  <a:pt x="3409843" y="1087548"/>
                </a:lnTo>
                <a:lnTo>
                  <a:pt x="3406816" y="1087061"/>
                </a:lnTo>
                <a:lnTo>
                  <a:pt x="3403283" y="1085522"/>
                </a:lnTo>
                <a:lnTo>
                  <a:pt x="3391145" y="1075930"/>
                </a:lnTo>
                <a:lnTo>
                  <a:pt x="3390146" y="1075443"/>
                </a:lnTo>
                <a:lnTo>
                  <a:pt x="3387611" y="1075930"/>
                </a:lnTo>
                <a:lnTo>
                  <a:pt x="3387104" y="1075930"/>
                </a:lnTo>
                <a:lnTo>
                  <a:pt x="3386105" y="1074930"/>
                </a:lnTo>
                <a:lnTo>
                  <a:pt x="3385598" y="1072417"/>
                </a:lnTo>
                <a:lnTo>
                  <a:pt x="3385091" y="1071904"/>
                </a:lnTo>
                <a:lnTo>
                  <a:pt x="3384584" y="1071391"/>
                </a:lnTo>
                <a:lnTo>
                  <a:pt x="3381557" y="1070391"/>
                </a:lnTo>
                <a:lnTo>
                  <a:pt x="3381050" y="1069878"/>
                </a:lnTo>
                <a:lnTo>
                  <a:pt x="3380543" y="1068877"/>
                </a:lnTo>
                <a:lnTo>
                  <a:pt x="3379529" y="1066338"/>
                </a:lnTo>
                <a:lnTo>
                  <a:pt x="3379022" y="1065338"/>
                </a:lnTo>
                <a:lnTo>
                  <a:pt x="3368913" y="1059773"/>
                </a:lnTo>
                <a:lnTo>
                  <a:pt x="3366900" y="1057260"/>
                </a:lnTo>
                <a:lnTo>
                  <a:pt x="3369927" y="1041102"/>
                </a:lnTo>
                <a:lnTo>
                  <a:pt x="3370434" y="1039589"/>
                </a:lnTo>
                <a:lnTo>
                  <a:pt x="3375996" y="1034537"/>
                </a:lnTo>
                <a:lnTo>
                  <a:pt x="3377517" y="1032024"/>
                </a:lnTo>
                <a:lnTo>
                  <a:pt x="3378008" y="1029997"/>
                </a:lnTo>
                <a:lnTo>
                  <a:pt x="3378008" y="1027971"/>
                </a:lnTo>
                <a:lnTo>
                  <a:pt x="3378515" y="1025458"/>
                </a:lnTo>
                <a:lnTo>
                  <a:pt x="3379529" y="1021919"/>
                </a:lnTo>
                <a:lnTo>
                  <a:pt x="3381557" y="1018893"/>
                </a:lnTo>
                <a:lnTo>
                  <a:pt x="3390653" y="1010301"/>
                </a:lnTo>
                <a:lnTo>
                  <a:pt x="3393173" y="1006762"/>
                </a:lnTo>
                <a:lnTo>
                  <a:pt x="3394694" y="1003736"/>
                </a:lnTo>
                <a:lnTo>
                  <a:pt x="3395201" y="999684"/>
                </a:lnTo>
                <a:lnTo>
                  <a:pt x="3395201" y="992118"/>
                </a:lnTo>
                <a:lnTo>
                  <a:pt x="3394694" y="989604"/>
                </a:lnTo>
                <a:lnTo>
                  <a:pt x="3392159" y="986065"/>
                </a:lnTo>
                <a:lnTo>
                  <a:pt x="3392159" y="984552"/>
                </a:lnTo>
                <a:lnTo>
                  <a:pt x="3393680" y="983526"/>
                </a:lnTo>
                <a:lnTo>
                  <a:pt x="3396200" y="985552"/>
                </a:lnTo>
                <a:lnTo>
                  <a:pt x="3399242" y="986065"/>
                </a:lnTo>
                <a:lnTo>
                  <a:pt x="3401761" y="984552"/>
                </a:lnTo>
                <a:lnTo>
                  <a:pt x="3402776" y="986065"/>
                </a:lnTo>
                <a:lnTo>
                  <a:pt x="3403283" y="988579"/>
                </a:lnTo>
                <a:lnTo>
                  <a:pt x="3403790" y="990605"/>
                </a:lnTo>
                <a:lnTo>
                  <a:pt x="3405802" y="991605"/>
                </a:lnTo>
                <a:lnTo>
                  <a:pt x="3407830" y="990605"/>
                </a:lnTo>
                <a:lnTo>
                  <a:pt x="3410350" y="989091"/>
                </a:lnTo>
                <a:lnTo>
                  <a:pt x="3412378" y="989091"/>
                </a:lnTo>
                <a:lnTo>
                  <a:pt x="3413377" y="992631"/>
                </a:lnTo>
                <a:lnTo>
                  <a:pt x="3417433" y="987578"/>
                </a:lnTo>
                <a:lnTo>
                  <a:pt x="3416419" y="981526"/>
                </a:lnTo>
                <a:lnTo>
                  <a:pt x="3415405" y="975961"/>
                </a:lnTo>
                <a:lnTo>
                  <a:pt x="3417433" y="973447"/>
                </a:lnTo>
                <a:lnTo>
                  <a:pt x="3418432" y="979500"/>
                </a:lnTo>
                <a:lnTo>
                  <a:pt x="3422980" y="981526"/>
                </a:lnTo>
                <a:lnTo>
                  <a:pt x="3435117" y="978987"/>
                </a:lnTo>
                <a:lnTo>
                  <a:pt x="3440664" y="976986"/>
                </a:lnTo>
                <a:lnTo>
                  <a:pt x="3444198" y="972422"/>
                </a:lnTo>
                <a:lnTo>
                  <a:pt x="3446226" y="965856"/>
                </a:lnTo>
                <a:lnTo>
                  <a:pt x="3447240" y="959803"/>
                </a:lnTo>
                <a:lnTo>
                  <a:pt x="3446226" y="956264"/>
                </a:lnTo>
                <a:lnTo>
                  <a:pt x="3444198" y="954264"/>
                </a:lnTo>
                <a:lnTo>
                  <a:pt x="3441678" y="952238"/>
                </a:lnTo>
                <a:lnTo>
                  <a:pt x="3440157" y="949211"/>
                </a:lnTo>
                <a:lnTo>
                  <a:pt x="3440157" y="947185"/>
                </a:lnTo>
                <a:lnTo>
                  <a:pt x="3441678" y="943646"/>
                </a:lnTo>
                <a:lnTo>
                  <a:pt x="3445212" y="938106"/>
                </a:lnTo>
                <a:lnTo>
                  <a:pt x="3456842" y="930028"/>
                </a:lnTo>
                <a:lnTo>
                  <a:pt x="3460376" y="925463"/>
                </a:lnTo>
                <a:lnTo>
                  <a:pt x="3457841" y="920924"/>
                </a:lnTo>
                <a:lnTo>
                  <a:pt x="3457334" y="922436"/>
                </a:lnTo>
                <a:lnTo>
                  <a:pt x="3455828" y="923950"/>
                </a:lnTo>
                <a:lnTo>
                  <a:pt x="3454814" y="925463"/>
                </a:lnTo>
                <a:lnTo>
                  <a:pt x="3453800" y="923950"/>
                </a:lnTo>
                <a:lnTo>
                  <a:pt x="3454814" y="920924"/>
                </a:lnTo>
                <a:lnTo>
                  <a:pt x="3454814" y="917384"/>
                </a:lnTo>
                <a:lnTo>
                  <a:pt x="3453800" y="910819"/>
                </a:lnTo>
                <a:lnTo>
                  <a:pt x="3454307" y="907305"/>
                </a:lnTo>
                <a:lnTo>
                  <a:pt x="3459362" y="895174"/>
                </a:lnTo>
                <a:lnTo>
                  <a:pt x="3462896" y="888609"/>
                </a:lnTo>
                <a:lnTo>
                  <a:pt x="3463403" y="885583"/>
                </a:lnTo>
                <a:lnTo>
                  <a:pt x="3463910" y="879017"/>
                </a:lnTo>
                <a:lnTo>
                  <a:pt x="3463910" y="875991"/>
                </a:lnTo>
                <a:lnTo>
                  <a:pt x="3465431" y="873452"/>
                </a:lnTo>
                <a:lnTo>
                  <a:pt x="3466937" y="872451"/>
                </a:lnTo>
                <a:lnTo>
                  <a:pt x="3469472" y="870938"/>
                </a:lnTo>
                <a:lnTo>
                  <a:pt x="3471485" y="869938"/>
                </a:lnTo>
                <a:lnTo>
                  <a:pt x="3473006" y="864373"/>
                </a:lnTo>
                <a:lnTo>
                  <a:pt x="3474527" y="861346"/>
                </a:lnTo>
                <a:lnTo>
                  <a:pt x="3476032" y="858807"/>
                </a:lnTo>
                <a:lnTo>
                  <a:pt x="3478060" y="858320"/>
                </a:lnTo>
                <a:lnTo>
                  <a:pt x="3479075" y="860834"/>
                </a:lnTo>
                <a:lnTo>
                  <a:pt x="3479566" y="864373"/>
                </a:lnTo>
                <a:lnTo>
                  <a:pt x="3479075" y="871939"/>
                </a:lnTo>
                <a:lnTo>
                  <a:pt x="3481087" y="873964"/>
                </a:lnTo>
                <a:lnTo>
                  <a:pt x="3484621" y="875478"/>
                </a:lnTo>
                <a:lnTo>
                  <a:pt x="3491704" y="877504"/>
                </a:lnTo>
                <a:lnTo>
                  <a:pt x="3494731" y="876503"/>
                </a:lnTo>
                <a:lnTo>
                  <a:pt x="3507360" y="872451"/>
                </a:lnTo>
                <a:lnTo>
                  <a:pt x="3510894" y="869938"/>
                </a:lnTo>
                <a:lnTo>
                  <a:pt x="3521511" y="860834"/>
                </a:lnTo>
                <a:lnTo>
                  <a:pt x="3525552" y="863373"/>
                </a:lnTo>
                <a:lnTo>
                  <a:pt x="3531620" y="857808"/>
                </a:lnTo>
                <a:lnTo>
                  <a:pt x="3542729" y="842650"/>
                </a:lnTo>
                <a:lnTo>
                  <a:pt x="3546770" y="838111"/>
                </a:lnTo>
                <a:lnTo>
                  <a:pt x="3550303" y="835597"/>
                </a:lnTo>
                <a:lnTo>
                  <a:pt x="3554360" y="834572"/>
                </a:lnTo>
                <a:lnTo>
                  <a:pt x="3558400" y="836085"/>
                </a:lnTo>
                <a:lnTo>
                  <a:pt x="3562948" y="839137"/>
                </a:lnTo>
                <a:lnTo>
                  <a:pt x="3566482" y="839624"/>
                </a:lnTo>
                <a:lnTo>
                  <a:pt x="3564961" y="834572"/>
                </a:lnTo>
                <a:lnTo>
                  <a:pt x="3562948" y="832571"/>
                </a:lnTo>
                <a:lnTo>
                  <a:pt x="3558907" y="830032"/>
                </a:lnTo>
                <a:lnTo>
                  <a:pt x="3553852" y="828519"/>
                </a:lnTo>
                <a:lnTo>
                  <a:pt x="3550303" y="827519"/>
                </a:lnTo>
                <a:lnTo>
                  <a:pt x="3547784" y="826006"/>
                </a:lnTo>
                <a:lnTo>
                  <a:pt x="3545756" y="822979"/>
                </a:lnTo>
                <a:lnTo>
                  <a:pt x="3542729" y="817414"/>
                </a:lnTo>
                <a:lnTo>
                  <a:pt x="3531113" y="804283"/>
                </a:lnTo>
                <a:lnTo>
                  <a:pt x="3530606" y="803770"/>
                </a:lnTo>
                <a:lnTo>
                  <a:pt x="3525044" y="803770"/>
                </a:lnTo>
                <a:lnTo>
                  <a:pt x="3524030" y="802770"/>
                </a:lnTo>
                <a:lnTo>
                  <a:pt x="3522525" y="801257"/>
                </a:lnTo>
                <a:lnTo>
                  <a:pt x="3522525" y="779047"/>
                </a:lnTo>
                <a:lnTo>
                  <a:pt x="3523032" y="776021"/>
                </a:lnTo>
                <a:lnTo>
                  <a:pt x="3525044" y="773482"/>
                </a:lnTo>
                <a:lnTo>
                  <a:pt x="3526059" y="768430"/>
                </a:lnTo>
                <a:lnTo>
                  <a:pt x="3525044" y="762890"/>
                </a:lnTo>
                <a:lnTo>
                  <a:pt x="3525044" y="757325"/>
                </a:lnTo>
                <a:lnTo>
                  <a:pt x="3528578" y="752786"/>
                </a:lnTo>
                <a:lnTo>
                  <a:pt x="3531113" y="752786"/>
                </a:lnTo>
                <a:lnTo>
                  <a:pt x="3532619" y="752273"/>
                </a:lnTo>
                <a:lnTo>
                  <a:pt x="3534647" y="751272"/>
                </a:lnTo>
                <a:lnTo>
                  <a:pt x="3535154" y="748733"/>
                </a:lnTo>
                <a:lnTo>
                  <a:pt x="3537674" y="751272"/>
                </a:lnTo>
                <a:lnTo>
                  <a:pt x="3538688" y="754298"/>
                </a:lnTo>
                <a:lnTo>
                  <a:pt x="3540209" y="756812"/>
                </a:lnTo>
                <a:lnTo>
                  <a:pt x="3544250" y="757325"/>
                </a:lnTo>
                <a:lnTo>
                  <a:pt x="3549305" y="756812"/>
                </a:lnTo>
                <a:lnTo>
                  <a:pt x="3556372" y="752273"/>
                </a:lnTo>
                <a:lnTo>
                  <a:pt x="3559906" y="751785"/>
                </a:lnTo>
                <a:lnTo>
                  <a:pt x="3563440" y="749759"/>
                </a:lnTo>
                <a:lnTo>
                  <a:pt x="3566989" y="745707"/>
                </a:lnTo>
                <a:lnTo>
                  <a:pt x="3569509" y="741167"/>
                </a:lnTo>
                <a:lnTo>
                  <a:pt x="3570016" y="736628"/>
                </a:lnTo>
                <a:lnTo>
                  <a:pt x="3570016" y="724010"/>
                </a:lnTo>
                <a:lnTo>
                  <a:pt x="3572044" y="717932"/>
                </a:lnTo>
                <a:lnTo>
                  <a:pt x="3571537" y="714419"/>
                </a:lnTo>
                <a:lnTo>
                  <a:pt x="3569509" y="710366"/>
                </a:lnTo>
                <a:lnTo>
                  <a:pt x="3569002" y="706827"/>
                </a:lnTo>
                <a:lnTo>
                  <a:pt x="3571030" y="701775"/>
                </a:lnTo>
                <a:lnTo>
                  <a:pt x="3574057" y="702287"/>
                </a:lnTo>
                <a:lnTo>
                  <a:pt x="3577083" y="703801"/>
                </a:lnTo>
                <a:lnTo>
                  <a:pt x="3580632" y="704314"/>
                </a:lnTo>
                <a:lnTo>
                  <a:pt x="3580632" y="702287"/>
                </a:lnTo>
                <a:lnTo>
                  <a:pt x="3580632" y="699774"/>
                </a:lnTo>
                <a:lnTo>
                  <a:pt x="3581124" y="698261"/>
                </a:lnTo>
                <a:lnTo>
                  <a:pt x="3582138" y="696748"/>
                </a:lnTo>
                <a:lnTo>
                  <a:pt x="3584673" y="696235"/>
                </a:lnTo>
                <a:lnTo>
                  <a:pt x="3587700" y="693209"/>
                </a:lnTo>
                <a:lnTo>
                  <a:pt x="3590220" y="692696"/>
                </a:lnTo>
                <a:lnTo>
                  <a:pt x="3593262" y="693209"/>
                </a:lnTo>
                <a:lnTo>
                  <a:pt x="3600329" y="696748"/>
                </a:lnTo>
                <a:lnTo>
                  <a:pt x="3603863" y="698261"/>
                </a:lnTo>
                <a:lnTo>
                  <a:pt x="3600836" y="693696"/>
                </a:lnTo>
                <a:lnTo>
                  <a:pt x="3599822" y="691183"/>
                </a:lnTo>
                <a:lnTo>
                  <a:pt x="3599822" y="688670"/>
                </a:lnTo>
                <a:lnTo>
                  <a:pt x="3602358" y="686643"/>
                </a:lnTo>
                <a:lnTo>
                  <a:pt x="3603863" y="688157"/>
                </a:lnTo>
                <a:lnTo>
                  <a:pt x="3612959" y="704314"/>
                </a:lnTo>
                <a:lnTo>
                  <a:pt x="3614987" y="704826"/>
                </a:lnTo>
                <a:lnTo>
                  <a:pt x="3616493" y="705314"/>
                </a:lnTo>
                <a:lnTo>
                  <a:pt x="3618521" y="706827"/>
                </a:lnTo>
                <a:lnTo>
                  <a:pt x="3618521" y="709853"/>
                </a:lnTo>
                <a:lnTo>
                  <a:pt x="3621040" y="708340"/>
                </a:lnTo>
                <a:lnTo>
                  <a:pt x="3622562" y="708853"/>
                </a:lnTo>
                <a:lnTo>
                  <a:pt x="3624590" y="710366"/>
                </a:lnTo>
                <a:lnTo>
                  <a:pt x="3627109" y="710879"/>
                </a:lnTo>
                <a:lnTo>
                  <a:pt x="3627109" y="710366"/>
                </a:lnTo>
                <a:lnTo>
                  <a:pt x="3627616" y="709853"/>
                </a:lnTo>
                <a:lnTo>
                  <a:pt x="3628630" y="708340"/>
                </a:lnTo>
                <a:lnTo>
                  <a:pt x="3630136" y="707853"/>
                </a:lnTo>
                <a:lnTo>
                  <a:pt x="3631150" y="708340"/>
                </a:lnTo>
                <a:lnTo>
                  <a:pt x="3633178" y="709853"/>
                </a:lnTo>
                <a:lnTo>
                  <a:pt x="3634684" y="709853"/>
                </a:lnTo>
                <a:lnTo>
                  <a:pt x="3636712" y="709853"/>
                </a:lnTo>
                <a:lnTo>
                  <a:pt x="3639232" y="708853"/>
                </a:lnTo>
                <a:lnTo>
                  <a:pt x="3640246" y="707853"/>
                </a:lnTo>
                <a:lnTo>
                  <a:pt x="3640753" y="705827"/>
                </a:lnTo>
                <a:lnTo>
                  <a:pt x="3624083" y="701288"/>
                </a:lnTo>
                <a:lnTo>
                  <a:pt x="3624083" y="701775"/>
                </a:lnTo>
                <a:lnTo>
                  <a:pt x="3623069" y="702287"/>
                </a:lnTo>
                <a:lnTo>
                  <a:pt x="3622055" y="702287"/>
                </a:lnTo>
                <a:lnTo>
                  <a:pt x="3621040" y="702287"/>
                </a:lnTo>
                <a:lnTo>
                  <a:pt x="3621040" y="701775"/>
                </a:lnTo>
                <a:lnTo>
                  <a:pt x="3619535" y="699774"/>
                </a:lnTo>
                <a:lnTo>
                  <a:pt x="3619028" y="699774"/>
                </a:lnTo>
                <a:lnTo>
                  <a:pt x="3619028" y="698748"/>
                </a:lnTo>
                <a:lnTo>
                  <a:pt x="3616001" y="695209"/>
                </a:lnTo>
                <a:lnTo>
                  <a:pt x="3615494" y="694722"/>
                </a:lnTo>
                <a:lnTo>
                  <a:pt x="3614987" y="693696"/>
                </a:lnTo>
                <a:lnTo>
                  <a:pt x="3612959" y="693209"/>
                </a:lnTo>
                <a:lnTo>
                  <a:pt x="3612959" y="692183"/>
                </a:lnTo>
                <a:lnTo>
                  <a:pt x="3615494" y="691183"/>
                </a:lnTo>
                <a:lnTo>
                  <a:pt x="3617507" y="691183"/>
                </a:lnTo>
                <a:lnTo>
                  <a:pt x="3619028" y="691696"/>
                </a:lnTo>
                <a:lnTo>
                  <a:pt x="3620549" y="692183"/>
                </a:lnTo>
                <a:lnTo>
                  <a:pt x="3622562" y="691183"/>
                </a:lnTo>
                <a:lnTo>
                  <a:pt x="3624590" y="689157"/>
                </a:lnTo>
                <a:lnTo>
                  <a:pt x="3625097" y="688157"/>
                </a:lnTo>
                <a:lnTo>
                  <a:pt x="3624590" y="686643"/>
                </a:lnTo>
                <a:lnTo>
                  <a:pt x="3624083" y="685130"/>
                </a:lnTo>
                <a:lnTo>
                  <a:pt x="3622562" y="684104"/>
                </a:lnTo>
                <a:lnTo>
                  <a:pt x="3618014" y="684104"/>
                </a:lnTo>
                <a:lnTo>
                  <a:pt x="3616493" y="683617"/>
                </a:lnTo>
                <a:lnTo>
                  <a:pt x="3617507" y="680565"/>
                </a:lnTo>
                <a:lnTo>
                  <a:pt x="3622055" y="667460"/>
                </a:lnTo>
                <a:lnTo>
                  <a:pt x="3622055" y="664408"/>
                </a:lnTo>
                <a:lnTo>
                  <a:pt x="3619028" y="658868"/>
                </a:lnTo>
                <a:lnTo>
                  <a:pt x="3619535" y="657355"/>
                </a:lnTo>
                <a:lnTo>
                  <a:pt x="3621548" y="655329"/>
                </a:lnTo>
                <a:lnTo>
                  <a:pt x="3625588" y="653816"/>
                </a:lnTo>
                <a:lnTo>
                  <a:pt x="3624590" y="651790"/>
                </a:lnTo>
                <a:lnTo>
                  <a:pt x="3621040" y="649276"/>
                </a:lnTo>
                <a:lnTo>
                  <a:pt x="3620549" y="648764"/>
                </a:lnTo>
                <a:lnTo>
                  <a:pt x="3616493" y="647764"/>
                </a:lnTo>
                <a:lnTo>
                  <a:pt x="3616493" y="646250"/>
                </a:lnTo>
                <a:lnTo>
                  <a:pt x="3622562" y="643224"/>
                </a:lnTo>
                <a:lnTo>
                  <a:pt x="3630136" y="642711"/>
                </a:lnTo>
                <a:lnTo>
                  <a:pt x="3636712" y="644737"/>
                </a:lnTo>
                <a:lnTo>
                  <a:pt x="3640753" y="649276"/>
                </a:lnTo>
                <a:lnTo>
                  <a:pt x="3644287" y="648764"/>
                </a:lnTo>
                <a:lnTo>
                  <a:pt x="3649849" y="649276"/>
                </a:lnTo>
                <a:lnTo>
                  <a:pt x="3655410" y="651302"/>
                </a:lnTo>
                <a:lnTo>
                  <a:pt x="3658944" y="653816"/>
                </a:lnTo>
                <a:lnTo>
                  <a:pt x="3656916" y="657355"/>
                </a:lnTo>
                <a:lnTo>
                  <a:pt x="3656916" y="660381"/>
                </a:lnTo>
                <a:lnTo>
                  <a:pt x="3658944" y="667460"/>
                </a:lnTo>
                <a:lnTo>
                  <a:pt x="3658944" y="680078"/>
                </a:lnTo>
                <a:lnTo>
                  <a:pt x="3659958" y="684104"/>
                </a:lnTo>
                <a:lnTo>
                  <a:pt x="3661464" y="681078"/>
                </a:lnTo>
                <a:lnTo>
                  <a:pt x="3661971" y="679052"/>
                </a:lnTo>
                <a:lnTo>
                  <a:pt x="3662478" y="676538"/>
                </a:lnTo>
                <a:lnTo>
                  <a:pt x="3664506" y="674513"/>
                </a:lnTo>
                <a:lnTo>
                  <a:pt x="3671067" y="679052"/>
                </a:lnTo>
                <a:lnTo>
                  <a:pt x="3678150" y="691183"/>
                </a:lnTo>
                <a:lnTo>
                  <a:pt x="3683189" y="695209"/>
                </a:lnTo>
                <a:lnTo>
                  <a:pt x="3682190" y="692183"/>
                </a:lnTo>
                <a:lnTo>
                  <a:pt x="3682190" y="691183"/>
                </a:lnTo>
                <a:lnTo>
                  <a:pt x="3681176" y="689669"/>
                </a:lnTo>
                <a:lnTo>
                  <a:pt x="3684710" y="686643"/>
                </a:lnTo>
                <a:lnTo>
                  <a:pt x="3689258" y="688157"/>
                </a:lnTo>
                <a:lnTo>
                  <a:pt x="3696833" y="692696"/>
                </a:lnTo>
                <a:lnTo>
                  <a:pt x="3694313" y="686643"/>
                </a:lnTo>
                <a:lnTo>
                  <a:pt x="3689765" y="683104"/>
                </a:lnTo>
                <a:lnTo>
                  <a:pt x="3684203" y="680078"/>
                </a:lnTo>
                <a:lnTo>
                  <a:pt x="3680162" y="676026"/>
                </a:lnTo>
                <a:lnTo>
                  <a:pt x="3678150" y="671486"/>
                </a:lnTo>
                <a:lnTo>
                  <a:pt x="3677643" y="669973"/>
                </a:lnTo>
                <a:lnTo>
                  <a:pt x="3678641" y="668460"/>
                </a:lnTo>
                <a:lnTo>
                  <a:pt x="3683189" y="668460"/>
                </a:lnTo>
                <a:lnTo>
                  <a:pt x="3686738" y="669973"/>
                </a:lnTo>
                <a:lnTo>
                  <a:pt x="3693299" y="672999"/>
                </a:lnTo>
                <a:lnTo>
                  <a:pt x="3696833" y="674513"/>
                </a:lnTo>
                <a:lnTo>
                  <a:pt x="3695834" y="670973"/>
                </a:lnTo>
                <a:lnTo>
                  <a:pt x="3693299" y="667947"/>
                </a:lnTo>
                <a:lnTo>
                  <a:pt x="3689258" y="663920"/>
                </a:lnTo>
                <a:lnTo>
                  <a:pt x="3687737" y="663408"/>
                </a:lnTo>
                <a:lnTo>
                  <a:pt x="3683696" y="663408"/>
                </a:lnTo>
                <a:lnTo>
                  <a:pt x="3683189" y="662408"/>
                </a:lnTo>
                <a:lnTo>
                  <a:pt x="3682190" y="660894"/>
                </a:lnTo>
                <a:lnTo>
                  <a:pt x="3681176" y="659381"/>
                </a:lnTo>
                <a:lnTo>
                  <a:pt x="3679148" y="656842"/>
                </a:lnTo>
                <a:lnTo>
                  <a:pt x="3675614" y="655329"/>
                </a:lnTo>
                <a:lnTo>
                  <a:pt x="3674093" y="657355"/>
                </a:lnTo>
                <a:lnTo>
                  <a:pt x="3671067" y="658355"/>
                </a:lnTo>
                <a:lnTo>
                  <a:pt x="3667533" y="655842"/>
                </a:lnTo>
                <a:lnTo>
                  <a:pt x="3666519" y="654329"/>
                </a:lnTo>
                <a:lnTo>
                  <a:pt x="3668040" y="652303"/>
                </a:lnTo>
                <a:lnTo>
                  <a:pt x="3668547" y="649789"/>
                </a:lnTo>
                <a:lnTo>
                  <a:pt x="3667533" y="646250"/>
                </a:lnTo>
                <a:lnTo>
                  <a:pt x="3674600" y="645224"/>
                </a:lnTo>
                <a:lnTo>
                  <a:pt x="3672081" y="642198"/>
                </a:lnTo>
                <a:lnTo>
                  <a:pt x="3673602" y="639685"/>
                </a:lnTo>
                <a:lnTo>
                  <a:pt x="3680162" y="636658"/>
                </a:lnTo>
                <a:lnTo>
                  <a:pt x="3681176" y="635145"/>
                </a:lnTo>
                <a:lnTo>
                  <a:pt x="3681683" y="633606"/>
                </a:lnTo>
                <a:lnTo>
                  <a:pt x="3682190" y="633119"/>
                </a:lnTo>
                <a:lnTo>
                  <a:pt x="3684203" y="632606"/>
                </a:lnTo>
                <a:lnTo>
                  <a:pt x="3686231" y="632606"/>
                </a:lnTo>
                <a:lnTo>
                  <a:pt x="3687230" y="633119"/>
                </a:lnTo>
                <a:lnTo>
                  <a:pt x="3687737" y="634120"/>
                </a:lnTo>
                <a:lnTo>
                  <a:pt x="3689765" y="635632"/>
                </a:lnTo>
                <a:lnTo>
                  <a:pt x="3708463" y="638659"/>
                </a:lnTo>
                <a:lnTo>
                  <a:pt x="3714010" y="640685"/>
                </a:lnTo>
                <a:lnTo>
                  <a:pt x="3714010" y="636658"/>
                </a:lnTo>
                <a:lnTo>
                  <a:pt x="3712504" y="634120"/>
                </a:lnTo>
                <a:lnTo>
                  <a:pt x="3709462" y="629580"/>
                </a:lnTo>
                <a:lnTo>
                  <a:pt x="3708970" y="626554"/>
                </a:lnTo>
                <a:lnTo>
                  <a:pt x="3709462" y="616449"/>
                </a:lnTo>
                <a:lnTo>
                  <a:pt x="3708463" y="612423"/>
                </a:lnTo>
                <a:lnTo>
                  <a:pt x="3703408" y="606344"/>
                </a:lnTo>
                <a:lnTo>
                  <a:pt x="3702394" y="603318"/>
                </a:lnTo>
                <a:lnTo>
                  <a:pt x="3703408" y="599292"/>
                </a:lnTo>
                <a:lnTo>
                  <a:pt x="3705421" y="596266"/>
                </a:lnTo>
                <a:lnTo>
                  <a:pt x="3708970" y="594727"/>
                </a:lnTo>
                <a:lnTo>
                  <a:pt x="3711997" y="594727"/>
                </a:lnTo>
                <a:lnTo>
                  <a:pt x="3714517" y="595240"/>
                </a:lnTo>
                <a:lnTo>
                  <a:pt x="3718066" y="598266"/>
                </a:lnTo>
                <a:lnTo>
                  <a:pt x="3719065" y="598779"/>
                </a:lnTo>
                <a:lnTo>
                  <a:pt x="3721093" y="598266"/>
                </a:lnTo>
                <a:lnTo>
                  <a:pt x="3722598" y="595240"/>
                </a:lnTo>
                <a:lnTo>
                  <a:pt x="3725134" y="594727"/>
                </a:lnTo>
                <a:lnTo>
                  <a:pt x="3727146" y="596266"/>
                </a:lnTo>
                <a:lnTo>
                  <a:pt x="3729681" y="599292"/>
                </a:lnTo>
                <a:lnTo>
                  <a:pt x="3731202" y="601805"/>
                </a:lnTo>
                <a:lnTo>
                  <a:pt x="3736749" y="599779"/>
                </a:lnTo>
                <a:lnTo>
                  <a:pt x="3741297" y="605344"/>
                </a:lnTo>
                <a:lnTo>
                  <a:pt x="3745338" y="607370"/>
                </a:lnTo>
                <a:lnTo>
                  <a:pt x="3747366" y="608371"/>
                </a:lnTo>
                <a:lnTo>
                  <a:pt x="3748887" y="611397"/>
                </a:lnTo>
                <a:lnTo>
                  <a:pt x="3750392" y="613423"/>
                </a:lnTo>
                <a:lnTo>
                  <a:pt x="3755954" y="612423"/>
                </a:lnTo>
                <a:lnTo>
                  <a:pt x="3752420" y="607858"/>
                </a:lnTo>
                <a:lnTo>
                  <a:pt x="3751913" y="605857"/>
                </a:lnTo>
                <a:lnTo>
                  <a:pt x="3752420" y="604344"/>
                </a:lnTo>
                <a:lnTo>
                  <a:pt x="3755447" y="600805"/>
                </a:lnTo>
                <a:lnTo>
                  <a:pt x="3755954" y="599292"/>
                </a:lnTo>
                <a:lnTo>
                  <a:pt x="3755954" y="595240"/>
                </a:lnTo>
                <a:lnTo>
                  <a:pt x="3756461" y="592213"/>
                </a:lnTo>
                <a:lnTo>
                  <a:pt x="3758981" y="584647"/>
                </a:lnTo>
                <a:lnTo>
                  <a:pt x="3758981" y="578082"/>
                </a:lnTo>
                <a:lnTo>
                  <a:pt x="3759995" y="576569"/>
                </a:lnTo>
                <a:lnTo>
                  <a:pt x="3762023" y="574030"/>
                </a:lnTo>
                <a:lnTo>
                  <a:pt x="3764036" y="573543"/>
                </a:lnTo>
                <a:lnTo>
                  <a:pt x="3765050" y="574030"/>
                </a:lnTo>
                <a:lnTo>
                  <a:pt x="3766064" y="579082"/>
                </a:lnTo>
                <a:lnTo>
                  <a:pt x="3768077" y="582109"/>
                </a:lnTo>
                <a:lnTo>
                  <a:pt x="3768584" y="583622"/>
                </a:lnTo>
                <a:lnTo>
                  <a:pt x="3768584" y="593213"/>
                </a:lnTo>
                <a:lnTo>
                  <a:pt x="3770612" y="602318"/>
                </a:lnTo>
                <a:lnTo>
                  <a:pt x="3774146" y="609371"/>
                </a:lnTo>
                <a:lnTo>
                  <a:pt x="3780199" y="614936"/>
                </a:lnTo>
                <a:lnTo>
                  <a:pt x="3786775" y="619988"/>
                </a:lnTo>
                <a:lnTo>
                  <a:pt x="3790309" y="622015"/>
                </a:lnTo>
                <a:lnTo>
                  <a:pt x="3795364" y="624015"/>
                </a:lnTo>
                <a:lnTo>
                  <a:pt x="3799404" y="625041"/>
                </a:lnTo>
                <a:lnTo>
                  <a:pt x="3804459" y="625041"/>
                </a:lnTo>
                <a:lnTo>
                  <a:pt x="3808500" y="624528"/>
                </a:lnTo>
                <a:lnTo>
                  <a:pt x="3817596" y="623014"/>
                </a:lnTo>
                <a:lnTo>
                  <a:pt x="3821637" y="623014"/>
                </a:lnTo>
                <a:lnTo>
                  <a:pt x="3824172" y="623527"/>
                </a:lnTo>
                <a:lnTo>
                  <a:pt x="3828704" y="625041"/>
                </a:lnTo>
                <a:lnTo>
                  <a:pt x="3831239" y="624528"/>
                </a:lnTo>
                <a:lnTo>
                  <a:pt x="3848417" y="622015"/>
                </a:lnTo>
                <a:lnTo>
                  <a:pt x="3864073" y="619988"/>
                </a:lnTo>
                <a:lnTo>
                  <a:pt x="3871156" y="617449"/>
                </a:lnTo>
                <a:lnTo>
                  <a:pt x="3875196" y="614936"/>
                </a:lnTo>
                <a:lnTo>
                  <a:pt x="3880251" y="610909"/>
                </a:lnTo>
                <a:lnTo>
                  <a:pt x="3882771" y="609371"/>
                </a:lnTo>
                <a:lnTo>
                  <a:pt x="3884292" y="608884"/>
                </a:lnTo>
                <a:lnTo>
                  <a:pt x="3886812" y="608371"/>
                </a:lnTo>
                <a:lnTo>
                  <a:pt x="3888840" y="609371"/>
                </a:lnTo>
                <a:lnTo>
                  <a:pt x="3889347" y="611397"/>
                </a:lnTo>
                <a:lnTo>
                  <a:pt x="3889854" y="613936"/>
                </a:lnTo>
                <a:lnTo>
                  <a:pt x="3890361" y="615449"/>
                </a:lnTo>
                <a:lnTo>
                  <a:pt x="3894909" y="618475"/>
                </a:lnTo>
                <a:lnTo>
                  <a:pt x="3903498" y="620989"/>
                </a:lnTo>
                <a:lnTo>
                  <a:pt x="3908537" y="624015"/>
                </a:lnTo>
                <a:lnTo>
                  <a:pt x="3913592" y="625041"/>
                </a:lnTo>
                <a:lnTo>
                  <a:pt x="3917633" y="627067"/>
                </a:lnTo>
                <a:lnTo>
                  <a:pt x="3920168" y="627067"/>
                </a:lnTo>
                <a:lnTo>
                  <a:pt x="3924209" y="625041"/>
                </a:lnTo>
                <a:lnTo>
                  <a:pt x="3932290" y="620989"/>
                </a:lnTo>
                <a:lnTo>
                  <a:pt x="3939358" y="614936"/>
                </a:lnTo>
                <a:lnTo>
                  <a:pt x="3942400" y="610396"/>
                </a:lnTo>
                <a:lnTo>
                  <a:pt x="3943414" y="609371"/>
                </a:lnTo>
                <a:lnTo>
                  <a:pt x="3952494" y="607370"/>
                </a:lnTo>
                <a:lnTo>
                  <a:pt x="3954015" y="605344"/>
                </a:lnTo>
                <a:lnTo>
                  <a:pt x="3955029" y="599292"/>
                </a:lnTo>
                <a:lnTo>
                  <a:pt x="3956550" y="597778"/>
                </a:lnTo>
                <a:lnTo>
                  <a:pt x="3959577" y="596266"/>
                </a:lnTo>
                <a:lnTo>
                  <a:pt x="3961590" y="598266"/>
                </a:lnTo>
                <a:lnTo>
                  <a:pt x="3963618" y="601292"/>
                </a:lnTo>
                <a:lnTo>
                  <a:pt x="3963618" y="604831"/>
                </a:lnTo>
                <a:lnTo>
                  <a:pt x="3965139" y="611397"/>
                </a:lnTo>
                <a:lnTo>
                  <a:pt x="3968673" y="610909"/>
                </a:lnTo>
                <a:lnTo>
                  <a:pt x="3973728" y="607858"/>
                </a:lnTo>
                <a:lnTo>
                  <a:pt x="3979274" y="605857"/>
                </a:lnTo>
                <a:lnTo>
                  <a:pt x="3982316" y="605857"/>
                </a:lnTo>
                <a:lnTo>
                  <a:pt x="3984329" y="606344"/>
                </a:lnTo>
                <a:lnTo>
                  <a:pt x="3985850" y="608371"/>
                </a:lnTo>
                <a:lnTo>
                  <a:pt x="3992411" y="620501"/>
                </a:lnTo>
                <a:lnTo>
                  <a:pt x="3993425" y="624528"/>
                </a:lnTo>
                <a:lnTo>
                  <a:pt x="3993932" y="626041"/>
                </a:lnTo>
                <a:lnTo>
                  <a:pt x="3994946" y="626554"/>
                </a:lnTo>
                <a:lnTo>
                  <a:pt x="3993932" y="628067"/>
                </a:lnTo>
                <a:lnTo>
                  <a:pt x="3993425" y="629580"/>
                </a:lnTo>
                <a:lnTo>
                  <a:pt x="3991412" y="630580"/>
                </a:lnTo>
                <a:lnTo>
                  <a:pt x="3989891" y="632606"/>
                </a:lnTo>
                <a:lnTo>
                  <a:pt x="3988370" y="634120"/>
                </a:lnTo>
                <a:lnTo>
                  <a:pt x="3987371" y="635632"/>
                </a:lnTo>
                <a:lnTo>
                  <a:pt x="3987371" y="636658"/>
                </a:lnTo>
                <a:lnTo>
                  <a:pt x="3987371" y="642198"/>
                </a:lnTo>
                <a:lnTo>
                  <a:pt x="3991412" y="638171"/>
                </a:lnTo>
                <a:lnTo>
                  <a:pt x="3996467" y="632606"/>
                </a:lnTo>
                <a:lnTo>
                  <a:pt x="4000001" y="626041"/>
                </a:lnTo>
                <a:lnTo>
                  <a:pt x="3994946" y="611910"/>
                </a:lnTo>
                <a:lnTo>
                  <a:pt x="3994946" y="603318"/>
                </a:lnTo>
                <a:lnTo>
                  <a:pt x="3998480" y="596266"/>
                </a:lnTo>
                <a:lnTo>
                  <a:pt x="4004041" y="593213"/>
                </a:lnTo>
                <a:lnTo>
                  <a:pt x="4008082" y="592213"/>
                </a:lnTo>
                <a:lnTo>
                  <a:pt x="4019698" y="584647"/>
                </a:lnTo>
                <a:lnTo>
                  <a:pt x="4023738" y="583135"/>
                </a:lnTo>
                <a:lnTo>
                  <a:pt x="4026274" y="583622"/>
                </a:lnTo>
                <a:lnTo>
                  <a:pt x="4032327" y="587161"/>
                </a:lnTo>
                <a:lnTo>
                  <a:pt x="4039410" y="590187"/>
                </a:lnTo>
                <a:lnTo>
                  <a:pt x="4047492" y="592726"/>
                </a:lnTo>
                <a:lnTo>
                  <a:pt x="4055573" y="593213"/>
                </a:lnTo>
                <a:lnTo>
                  <a:pt x="4063655" y="591700"/>
                </a:lnTo>
                <a:lnTo>
                  <a:pt x="4061135" y="590700"/>
                </a:lnTo>
                <a:lnTo>
                  <a:pt x="4057094" y="590700"/>
                </a:lnTo>
                <a:lnTo>
                  <a:pt x="4055066" y="590187"/>
                </a:lnTo>
                <a:lnTo>
                  <a:pt x="4052546" y="589187"/>
                </a:lnTo>
                <a:lnTo>
                  <a:pt x="4051025" y="587161"/>
                </a:lnTo>
                <a:lnTo>
                  <a:pt x="4049013" y="586161"/>
                </a:lnTo>
                <a:lnTo>
                  <a:pt x="4041423" y="581108"/>
                </a:lnTo>
                <a:lnTo>
                  <a:pt x="4038396" y="578082"/>
                </a:lnTo>
                <a:lnTo>
                  <a:pt x="4036383" y="573543"/>
                </a:lnTo>
                <a:lnTo>
                  <a:pt x="4036383" y="564951"/>
                </a:lnTo>
                <a:lnTo>
                  <a:pt x="4041423" y="536663"/>
                </a:lnTo>
                <a:lnTo>
                  <a:pt x="4041930" y="533637"/>
                </a:lnTo>
                <a:lnTo>
                  <a:pt x="4041423" y="530098"/>
                </a:lnTo>
                <a:lnTo>
                  <a:pt x="4039410" y="527071"/>
                </a:lnTo>
                <a:lnTo>
                  <a:pt x="4030821" y="521532"/>
                </a:lnTo>
                <a:lnTo>
                  <a:pt x="4029807" y="520506"/>
                </a:lnTo>
                <a:lnTo>
                  <a:pt x="4030821" y="516967"/>
                </a:lnTo>
                <a:lnTo>
                  <a:pt x="4039410" y="508401"/>
                </a:lnTo>
                <a:lnTo>
                  <a:pt x="4042437" y="504862"/>
                </a:lnTo>
                <a:lnTo>
                  <a:pt x="4044972" y="497296"/>
                </a:lnTo>
                <a:lnTo>
                  <a:pt x="4046478" y="495783"/>
                </a:lnTo>
                <a:lnTo>
                  <a:pt x="4051025" y="495270"/>
                </a:lnTo>
                <a:lnTo>
                  <a:pt x="4051025" y="493244"/>
                </a:lnTo>
                <a:lnTo>
                  <a:pt x="4041423" y="489705"/>
                </a:lnTo>
                <a:lnTo>
                  <a:pt x="4033341" y="488704"/>
                </a:lnTo>
                <a:lnTo>
                  <a:pt x="4029807" y="487191"/>
                </a:lnTo>
                <a:lnTo>
                  <a:pt x="4026780" y="484652"/>
                </a:lnTo>
                <a:lnTo>
                  <a:pt x="4023738" y="482652"/>
                </a:lnTo>
                <a:lnTo>
                  <a:pt x="4021219" y="478600"/>
                </a:lnTo>
                <a:lnTo>
                  <a:pt x="4021219" y="477600"/>
                </a:lnTo>
                <a:lnTo>
                  <a:pt x="4021726" y="476086"/>
                </a:lnTo>
                <a:lnTo>
                  <a:pt x="4022740" y="473060"/>
                </a:lnTo>
                <a:lnTo>
                  <a:pt x="4021219" y="471034"/>
                </a:lnTo>
                <a:lnTo>
                  <a:pt x="4017685" y="470008"/>
                </a:lnTo>
                <a:lnTo>
                  <a:pt x="4015657" y="468008"/>
                </a:lnTo>
                <a:lnTo>
                  <a:pt x="4017178" y="463956"/>
                </a:lnTo>
                <a:lnTo>
                  <a:pt x="4012630" y="462955"/>
                </a:lnTo>
                <a:lnTo>
                  <a:pt x="4010095" y="457390"/>
                </a:lnTo>
                <a:lnTo>
                  <a:pt x="3996958" y="451338"/>
                </a:lnTo>
                <a:lnTo>
                  <a:pt x="3992918" y="449824"/>
                </a:lnTo>
                <a:lnTo>
                  <a:pt x="3983822" y="448824"/>
                </a:lnTo>
                <a:lnTo>
                  <a:pt x="3979274" y="449311"/>
                </a:lnTo>
                <a:lnTo>
                  <a:pt x="3971700" y="454364"/>
                </a:lnTo>
                <a:lnTo>
                  <a:pt x="3967152" y="454364"/>
                </a:lnTo>
                <a:lnTo>
                  <a:pt x="3962097" y="452851"/>
                </a:lnTo>
                <a:lnTo>
                  <a:pt x="3958056" y="452851"/>
                </a:lnTo>
                <a:lnTo>
                  <a:pt x="3955536" y="453364"/>
                </a:lnTo>
                <a:lnTo>
                  <a:pt x="3954522" y="454364"/>
                </a:lnTo>
                <a:lnTo>
                  <a:pt x="3953001" y="455390"/>
                </a:lnTo>
                <a:lnTo>
                  <a:pt x="3950988" y="457390"/>
                </a:lnTo>
                <a:lnTo>
                  <a:pt x="3948960" y="458903"/>
                </a:lnTo>
                <a:lnTo>
                  <a:pt x="3948453" y="459416"/>
                </a:lnTo>
                <a:lnTo>
                  <a:pt x="3946441" y="459416"/>
                </a:lnTo>
                <a:lnTo>
                  <a:pt x="3945934" y="458903"/>
                </a:lnTo>
                <a:lnTo>
                  <a:pt x="3944920" y="458416"/>
                </a:lnTo>
                <a:lnTo>
                  <a:pt x="3943414" y="458903"/>
                </a:lnTo>
                <a:lnTo>
                  <a:pt x="3937345" y="463956"/>
                </a:lnTo>
                <a:lnTo>
                  <a:pt x="3933811" y="465982"/>
                </a:lnTo>
                <a:lnTo>
                  <a:pt x="3930277" y="466982"/>
                </a:lnTo>
                <a:lnTo>
                  <a:pt x="3925223" y="465469"/>
                </a:lnTo>
                <a:lnTo>
                  <a:pt x="3922180" y="462955"/>
                </a:lnTo>
                <a:lnTo>
                  <a:pt x="3920168" y="460929"/>
                </a:lnTo>
                <a:lnTo>
                  <a:pt x="3918140" y="459416"/>
                </a:lnTo>
                <a:lnTo>
                  <a:pt x="3917126" y="458903"/>
                </a:lnTo>
                <a:lnTo>
                  <a:pt x="3915620" y="456390"/>
                </a:lnTo>
                <a:lnTo>
                  <a:pt x="3914606" y="454364"/>
                </a:lnTo>
                <a:lnTo>
                  <a:pt x="3914606" y="451851"/>
                </a:lnTo>
                <a:lnTo>
                  <a:pt x="3915113" y="451338"/>
                </a:lnTo>
                <a:lnTo>
                  <a:pt x="3917633" y="451338"/>
                </a:lnTo>
                <a:lnTo>
                  <a:pt x="3919154" y="450337"/>
                </a:lnTo>
                <a:lnTo>
                  <a:pt x="3920168" y="448824"/>
                </a:lnTo>
                <a:lnTo>
                  <a:pt x="3916634" y="445285"/>
                </a:lnTo>
                <a:lnTo>
                  <a:pt x="3911072" y="446285"/>
                </a:lnTo>
                <a:lnTo>
                  <a:pt x="3906017" y="446798"/>
                </a:lnTo>
                <a:lnTo>
                  <a:pt x="3904496" y="441233"/>
                </a:lnTo>
                <a:lnTo>
                  <a:pt x="3902990" y="441233"/>
                </a:lnTo>
                <a:lnTo>
                  <a:pt x="3901469" y="442746"/>
                </a:lnTo>
                <a:lnTo>
                  <a:pt x="3898950" y="442259"/>
                </a:lnTo>
                <a:lnTo>
                  <a:pt x="3897936" y="440233"/>
                </a:lnTo>
                <a:lnTo>
                  <a:pt x="3897936" y="437206"/>
                </a:lnTo>
                <a:lnTo>
                  <a:pt x="3901976" y="436182"/>
                </a:lnTo>
                <a:lnTo>
                  <a:pt x="3903498" y="434668"/>
                </a:lnTo>
                <a:lnTo>
                  <a:pt x="3902990" y="431641"/>
                </a:lnTo>
                <a:lnTo>
                  <a:pt x="3901469" y="430128"/>
                </a:lnTo>
                <a:lnTo>
                  <a:pt x="3895908" y="431641"/>
                </a:lnTo>
                <a:lnTo>
                  <a:pt x="3893388" y="431641"/>
                </a:lnTo>
                <a:lnTo>
                  <a:pt x="3892374" y="429617"/>
                </a:lnTo>
                <a:lnTo>
                  <a:pt x="3892881" y="427102"/>
                </a:lnTo>
                <a:lnTo>
                  <a:pt x="3892881" y="425077"/>
                </a:lnTo>
                <a:lnTo>
                  <a:pt x="3889854" y="424589"/>
                </a:lnTo>
                <a:lnTo>
                  <a:pt x="3886812" y="424075"/>
                </a:lnTo>
                <a:lnTo>
                  <a:pt x="3881757" y="422050"/>
                </a:lnTo>
                <a:lnTo>
                  <a:pt x="3878223" y="421537"/>
                </a:lnTo>
                <a:lnTo>
                  <a:pt x="3876718" y="422050"/>
                </a:lnTo>
                <a:lnTo>
                  <a:pt x="3872170" y="424075"/>
                </a:lnTo>
                <a:lnTo>
                  <a:pt x="3870649" y="424589"/>
                </a:lnTo>
                <a:lnTo>
                  <a:pt x="3860539" y="423562"/>
                </a:lnTo>
                <a:lnTo>
                  <a:pt x="3860539" y="422564"/>
                </a:lnTo>
                <a:lnTo>
                  <a:pt x="3862060" y="421049"/>
                </a:lnTo>
                <a:lnTo>
                  <a:pt x="3865087" y="420025"/>
                </a:lnTo>
                <a:lnTo>
                  <a:pt x="3868129" y="419025"/>
                </a:lnTo>
                <a:lnTo>
                  <a:pt x="3865087" y="413971"/>
                </a:lnTo>
                <a:lnTo>
                  <a:pt x="3867622" y="413971"/>
                </a:lnTo>
                <a:lnTo>
                  <a:pt x="3871663" y="415485"/>
                </a:lnTo>
                <a:lnTo>
                  <a:pt x="3875196" y="416998"/>
                </a:lnTo>
                <a:lnTo>
                  <a:pt x="3876718" y="413971"/>
                </a:lnTo>
                <a:lnTo>
                  <a:pt x="3874689" y="409433"/>
                </a:lnTo>
                <a:lnTo>
                  <a:pt x="3872170" y="405381"/>
                </a:lnTo>
                <a:lnTo>
                  <a:pt x="3871156" y="401353"/>
                </a:lnTo>
                <a:lnTo>
                  <a:pt x="3873168" y="401867"/>
                </a:lnTo>
                <a:lnTo>
                  <a:pt x="3877225" y="402354"/>
                </a:lnTo>
                <a:lnTo>
                  <a:pt x="3878223" y="402868"/>
                </a:lnTo>
                <a:lnTo>
                  <a:pt x="3881265" y="404893"/>
                </a:lnTo>
                <a:lnTo>
                  <a:pt x="3882771" y="403867"/>
                </a:lnTo>
                <a:lnTo>
                  <a:pt x="3882771" y="401867"/>
                </a:lnTo>
                <a:lnTo>
                  <a:pt x="3882771" y="401353"/>
                </a:lnTo>
                <a:lnTo>
                  <a:pt x="3881265" y="399328"/>
                </a:lnTo>
                <a:lnTo>
                  <a:pt x="3882771" y="396814"/>
                </a:lnTo>
                <a:lnTo>
                  <a:pt x="3883785" y="395301"/>
                </a:lnTo>
                <a:lnTo>
                  <a:pt x="3884799" y="396301"/>
                </a:lnTo>
                <a:lnTo>
                  <a:pt x="3885813" y="397301"/>
                </a:lnTo>
                <a:lnTo>
                  <a:pt x="3888840" y="400353"/>
                </a:lnTo>
                <a:lnTo>
                  <a:pt x="3895400" y="409945"/>
                </a:lnTo>
                <a:lnTo>
                  <a:pt x="3895908" y="411458"/>
                </a:lnTo>
                <a:lnTo>
                  <a:pt x="3896922" y="410944"/>
                </a:lnTo>
                <a:lnTo>
                  <a:pt x="3900455" y="409433"/>
                </a:lnTo>
                <a:lnTo>
                  <a:pt x="3905003" y="405894"/>
                </a:lnTo>
                <a:lnTo>
                  <a:pt x="3904496" y="402354"/>
                </a:lnTo>
                <a:lnTo>
                  <a:pt x="3902483" y="398815"/>
                </a:lnTo>
                <a:lnTo>
                  <a:pt x="3901976" y="393787"/>
                </a:lnTo>
                <a:lnTo>
                  <a:pt x="3905510" y="395789"/>
                </a:lnTo>
                <a:lnTo>
                  <a:pt x="3906017" y="394275"/>
                </a:lnTo>
                <a:lnTo>
                  <a:pt x="3904496" y="389735"/>
                </a:lnTo>
                <a:lnTo>
                  <a:pt x="3904496" y="386196"/>
                </a:lnTo>
                <a:lnTo>
                  <a:pt x="3905003" y="386196"/>
                </a:lnTo>
                <a:lnTo>
                  <a:pt x="3907538" y="387222"/>
                </a:lnTo>
                <a:lnTo>
                  <a:pt x="3911072" y="388223"/>
                </a:lnTo>
                <a:lnTo>
                  <a:pt x="3912593" y="389735"/>
                </a:lnTo>
                <a:lnTo>
                  <a:pt x="3914606" y="393274"/>
                </a:lnTo>
                <a:lnTo>
                  <a:pt x="3917633" y="396301"/>
                </a:lnTo>
                <a:lnTo>
                  <a:pt x="3924209" y="399328"/>
                </a:lnTo>
                <a:lnTo>
                  <a:pt x="3923194" y="403867"/>
                </a:lnTo>
                <a:lnTo>
                  <a:pt x="3926221" y="406405"/>
                </a:lnTo>
                <a:lnTo>
                  <a:pt x="3927742" y="405894"/>
                </a:lnTo>
                <a:lnTo>
                  <a:pt x="3929770" y="403379"/>
                </a:lnTo>
                <a:lnTo>
                  <a:pt x="3931276" y="402354"/>
                </a:lnTo>
                <a:lnTo>
                  <a:pt x="3932797" y="405381"/>
                </a:lnTo>
                <a:lnTo>
                  <a:pt x="3932797" y="406405"/>
                </a:lnTo>
                <a:lnTo>
                  <a:pt x="3930277" y="409945"/>
                </a:lnTo>
                <a:lnTo>
                  <a:pt x="3930277" y="411458"/>
                </a:lnTo>
                <a:lnTo>
                  <a:pt x="3930277" y="412973"/>
                </a:lnTo>
                <a:lnTo>
                  <a:pt x="3930769" y="415998"/>
                </a:lnTo>
                <a:lnTo>
                  <a:pt x="3931276" y="418511"/>
                </a:lnTo>
                <a:lnTo>
                  <a:pt x="3930277" y="424589"/>
                </a:lnTo>
                <a:lnTo>
                  <a:pt x="3930277" y="427615"/>
                </a:lnTo>
                <a:lnTo>
                  <a:pt x="3932290" y="428616"/>
                </a:lnTo>
                <a:lnTo>
                  <a:pt x="3933304" y="429617"/>
                </a:lnTo>
                <a:lnTo>
                  <a:pt x="3933811" y="430128"/>
                </a:lnTo>
                <a:lnTo>
                  <a:pt x="3934318" y="430128"/>
                </a:lnTo>
                <a:lnTo>
                  <a:pt x="3935824" y="428616"/>
                </a:lnTo>
                <a:lnTo>
                  <a:pt x="3935824" y="427615"/>
                </a:lnTo>
                <a:lnTo>
                  <a:pt x="3935317" y="425590"/>
                </a:lnTo>
                <a:lnTo>
                  <a:pt x="3935317" y="424075"/>
                </a:lnTo>
                <a:lnTo>
                  <a:pt x="3936838" y="421537"/>
                </a:lnTo>
                <a:lnTo>
                  <a:pt x="3939358" y="426591"/>
                </a:lnTo>
                <a:lnTo>
                  <a:pt x="3939358" y="432669"/>
                </a:lnTo>
                <a:lnTo>
                  <a:pt x="3939358" y="438720"/>
                </a:lnTo>
                <a:lnTo>
                  <a:pt x="3943906" y="442746"/>
                </a:lnTo>
                <a:lnTo>
                  <a:pt x="3949974" y="443772"/>
                </a:lnTo>
                <a:lnTo>
                  <a:pt x="3949467" y="439720"/>
                </a:lnTo>
                <a:lnTo>
                  <a:pt x="3946948" y="434668"/>
                </a:lnTo>
                <a:lnTo>
                  <a:pt x="3946441" y="431641"/>
                </a:lnTo>
                <a:lnTo>
                  <a:pt x="3949467" y="431128"/>
                </a:lnTo>
                <a:lnTo>
                  <a:pt x="3952494" y="433154"/>
                </a:lnTo>
                <a:lnTo>
                  <a:pt x="3954522" y="434180"/>
                </a:lnTo>
                <a:lnTo>
                  <a:pt x="3956550" y="431641"/>
                </a:lnTo>
                <a:lnTo>
                  <a:pt x="3956043" y="429617"/>
                </a:lnTo>
                <a:lnTo>
                  <a:pt x="3955029" y="427102"/>
                </a:lnTo>
                <a:lnTo>
                  <a:pt x="3950988" y="423562"/>
                </a:lnTo>
                <a:lnTo>
                  <a:pt x="3949467" y="422564"/>
                </a:lnTo>
                <a:lnTo>
                  <a:pt x="3948960" y="422564"/>
                </a:lnTo>
                <a:lnTo>
                  <a:pt x="3947962" y="423562"/>
                </a:lnTo>
                <a:lnTo>
                  <a:pt x="3946441" y="421537"/>
                </a:lnTo>
                <a:lnTo>
                  <a:pt x="3946441" y="421049"/>
                </a:lnTo>
                <a:lnTo>
                  <a:pt x="3947962" y="419025"/>
                </a:lnTo>
                <a:lnTo>
                  <a:pt x="3948453" y="418024"/>
                </a:lnTo>
                <a:lnTo>
                  <a:pt x="3948453" y="414484"/>
                </a:lnTo>
                <a:lnTo>
                  <a:pt x="3947962" y="411946"/>
                </a:lnTo>
                <a:lnTo>
                  <a:pt x="3946948" y="409433"/>
                </a:lnTo>
                <a:lnTo>
                  <a:pt x="3945427" y="406405"/>
                </a:lnTo>
                <a:lnTo>
                  <a:pt x="3946948" y="403867"/>
                </a:lnTo>
                <a:lnTo>
                  <a:pt x="3945934" y="399840"/>
                </a:lnTo>
                <a:lnTo>
                  <a:pt x="3942907" y="395789"/>
                </a:lnTo>
                <a:lnTo>
                  <a:pt x="3940372" y="393787"/>
                </a:lnTo>
                <a:lnTo>
                  <a:pt x="3937852" y="392250"/>
                </a:lnTo>
                <a:lnTo>
                  <a:pt x="3938866" y="387709"/>
                </a:lnTo>
                <a:lnTo>
                  <a:pt x="3940879" y="384684"/>
                </a:lnTo>
                <a:lnTo>
                  <a:pt x="3946441" y="386709"/>
                </a:lnTo>
                <a:lnTo>
                  <a:pt x="3948960" y="389735"/>
                </a:lnTo>
                <a:lnTo>
                  <a:pt x="3950988" y="393274"/>
                </a:lnTo>
                <a:lnTo>
                  <a:pt x="3952494" y="396814"/>
                </a:lnTo>
                <a:lnTo>
                  <a:pt x="3956043" y="398328"/>
                </a:lnTo>
                <a:lnTo>
                  <a:pt x="3957549" y="399840"/>
                </a:lnTo>
                <a:lnTo>
                  <a:pt x="3960591" y="408920"/>
                </a:lnTo>
                <a:lnTo>
                  <a:pt x="3962097" y="411946"/>
                </a:lnTo>
                <a:lnTo>
                  <a:pt x="3966645" y="414484"/>
                </a:lnTo>
                <a:lnTo>
                  <a:pt x="3967152" y="411946"/>
                </a:lnTo>
                <a:lnTo>
                  <a:pt x="3965139" y="404893"/>
                </a:lnTo>
                <a:lnTo>
                  <a:pt x="3964125" y="396301"/>
                </a:lnTo>
                <a:lnTo>
                  <a:pt x="3965139" y="392761"/>
                </a:lnTo>
                <a:lnTo>
                  <a:pt x="3969687" y="390736"/>
                </a:lnTo>
                <a:lnTo>
                  <a:pt x="3971700" y="391249"/>
                </a:lnTo>
                <a:lnTo>
                  <a:pt x="3972714" y="392761"/>
                </a:lnTo>
                <a:lnTo>
                  <a:pt x="3973728" y="392761"/>
                </a:lnTo>
                <a:lnTo>
                  <a:pt x="3976247" y="390736"/>
                </a:lnTo>
                <a:lnTo>
                  <a:pt x="3976247" y="389735"/>
                </a:lnTo>
                <a:lnTo>
                  <a:pt x="3977261" y="386709"/>
                </a:lnTo>
                <a:lnTo>
                  <a:pt x="3978275" y="384684"/>
                </a:lnTo>
                <a:lnTo>
                  <a:pt x="3979274" y="386196"/>
                </a:lnTo>
                <a:lnTo>
                  <a:pt x="3979781" y="389735"/>
                </a:lnTo>
                <a:lnTo>
                  <a:pt x="3986864" y="403379"/>
                </a:lnTo>
                <a:lnTo>
                  <a:pt x="3986864" y="404893"/>
                </a:lnTo>
                <a:lnTo>
                  <a:pt x="3986864" y="405381"/>
                </a:lnTo>
                <a:lnTo>
                  <a:pt x="3986357" y="406405"/>
                </a:lnTo>
                <a:lnTo>
                  <a:pt x="3987371" y="409945"/>
                </a:lnTo>
                <a:lnTo>
                  <a:pt x="3985850" y="418024"/>
                </a:lnTo>
                <a:lnTo>
                  <a:pt x="3988370" y="419025"/>
                </a:lnTo>
                <a:lnTo>
                  <a:pt x="3991412" y="418024"/>
                </a:lnTo>
                <a:lnTo>
                  <a:pt x="3992411" y="414484"/>
                </a:lnTo>
                <a:lnTo>
                  <a:pt x="3993932" y="406405"/>
                </a:lnTo>
                <a:lnTo>
                  <a:pt x="3999494" y="402868"/>
                </a:lnTo>
                <a:lnTo>
                  <a:pt x="4005547" y="407919"/>
                </a:lnTo>
                <a:lnTo>
                  <a:pt x="4011109" y="415485"/>
                </a:lnTo>
                <a:lnTo>
                  <a:pt x="4014151" y="423562"/>
                </a:lnTo>
                <a:lnTo>
                  <a:pt x="4013644" y="425590"/>
                </a:lnTo>
                <a:lnTo>
                  <a:pt x="4012630" y="427615"/>
                </a:lnTo>
                <a:lnTo>
                  <a:pt x="4014151" y="428616"/>
                </a:lnTo>
                <a:lnTo>
                  <a:pt x="4015150" y="428616"/>
                </a:lnTo>
                <a:lnTo>
                  <a:pt x="4016671" y="428616"/>
                </a:lnTo>
                <a:lnTo>
                  <a:pt x="4017685" y="427615"/>
                </a:lnTo>
                <a:lnTo>
                  <a:pt x="4018192" y="427615"/>
                </a:lnTo>
                <a:lnTo>
                  <a:pt x="4019698" y="428102"/>
                </a:lnTo>
                <a:lnTo>
                  <a:pt x="4021726" y="431128"/>
                </a:lnTo>
                <a:lnTo>
                  <a:pt x="4023231" y="432669"/>
                </a:lnTo>
                <a:lnTo>
                  <a:pt x="4024752" y="436693"/>
                </a:lnTo>
                <a:lnTo>
                  <a:pt x="4033848" y="442746"/>
                </a:lnTo>
                <a:lnTo>
                  <a:pt x="4037382" y="449311"/>
                </a:lnTo>
                <a:lnTo>
                  <a:pt x="4041423" y="457390"/>
                </a:lnTo>
                <a:lnTo>
                  <a:pt x="4045970" y="463956"/>
                </a:lnTo>
                <a:lnTo>
                  <a:pt x="4055066" y="465469"/>
                </a:lnTo>
                <a:lnTo>
                  <a:pt x="4059107" y="463956"/>
                </a:lnTo>
                <a:lnTo>
                  <a:pt x="4063655" y="460929"/>
                </a:lnTo>
                <a:lnTo>
                  <a:pt x="4067696" y="456390"/>
                </a:lnTo>
                <a:lnTo>
                  <a:pt x="4069724" y="450337"/>
                </a:lnTo>
                <a:lnTo>
                  <a:pt x="4071245" y="449824"/>
                </a:lnTo>
                <a:lnTo>
                  <a:pt x="4073257" y="449311"/>
                </a:lnTo>
                <a:lnTo>
                  <a:pt x="4074272" y="448824"/>
                </a:lnTo>
                <a:lnTo>
                  <a:pt x="4077298" y="446285"/>
                </a:lnTo>
                <a:lnTo>
                  <a:pt x="4077805" y="445772"/>
                </a:lnTo>
                <a:lnTo>
                  <a:pt x="4079326" y="445285"/>
                </a:lnTo>
                <a:lnTo>
                  <a:pt x="4079326" y="443772"/>
                </a:lnTo>
                <a:lnTo>
                  <a:pt x="4078819" y="442746"/>
                </a:lnTo>
                <a:lnTo>
                  <a:pt x="4078819" y="441233"/>
                </a:lnTo>
                <a:lnTo>
                  <a:pt x="4083367" y="441233"/>
                </a:lnTo>
                <a:lnTo>
                  <a:pt x="4088422" y="444259"/>
                </a:lnTo>
                <a:lnTo>
                  <a:pt x="4091449" y="445772"/>
                </a:lnTo>
                <a:lnTo>
                  <a:pt x="4092970" y="440746"/>
                </a:lnTo>
                <a:lnTo>
                  <a:pt x="4092463" y="436182"/>
                </a:lnTo>
                <a:lnTo>
                  <a:pt x="4090435" y="433154"/>
                </a:lnTo>
                <a:lnTo>
                  <a:pt x="4085887" y="428616"/>
                </a:lnTo>
                <a:lnTo>
                  <a:pt x="4086901" y="427102"/>
                </a:lnTo>
                <a:lnTo>
                  <a:pt x="4088422" y="426591"/>
                </a:lnTo>
                <a:lnTo>
                  <a:pt x="4089928" y="427102"/>
                </a:lnTo>
                <a:lnTo>
                  <a:pt x="4094983" y="427615"/>
                </a:lnTo>
                <a:lnTo>
                  <a:pt x="4095490" y="428102"/>
                </a:lnTo>
                <a:lnTo>
                  <a:pt x="4095997" y="429617"/>
                </a:lnTo>
                <a:lnTo>
                  <a:pt x="4097518" y="430128"/>
                </a:lnTo>
                <a:lnTo>
                  <a:pt x="4098516" y="431128"/>
                </a:lnTo>
                <a:lnTo>
                  <a:pt x="4099530" y="431128"/>
                </a:lnTo>
                <a:lnTo>
                  <a:pt x="4101051" y="432669"/>
                </a:lnTo>
                <a:lnTo>
                  <a:pt x="4101558" y="433667"/>
                </a:lnTo>
                <a:lnTo>
                  <a:pt x="4104078" y="439233"/>
                </a:lnTo>
                <a:lnTo>
                  <a:pt x="4104585" y="439720"/>
                </a:lnTo>
                <a:lnTo>
                  <a:pt x="4110147" y="442746"/>
                </a:lnTo>
                <a:lnTo>
                  <a:pt x="4115202" y="448311"/>
                </a:lnTo>
                <a:lnTo>
                  <a:pt x="4119750" y="455390"/>
                </a:lnTo>
                <a:lnTo>
                  <a:pt x="4122270" y="461442"/>
                </a:lnTo>
                <a:lnTo>
                  <a:pt x="4123791" y="461442"/>
                </a:lnTo>
                <a:lnTo>
                  <a:pt x="4124805" y="461929"/>
                </a:lnTo>
                <a:lnTo>
                  <a:pt x="4126817" y="462955"/>
                </a:lnTo>
                <a:lnTo>
                  <a:pt x="4128845" y="464469"/>
                </a:lnTo>
                <a:lnTo>
                  <a:pt x="4129337" y="465982"/>
                </a:lnTo>
                <a:lnTo>
                  <a:pt x="4127831" y="471547"/>
                </a:lnTo>
                <a:lnTo>
                  <a:pt x="4127831" y="474573"/>
                </a:lnTo>
                <a:lnTo>
                  <a:pt x="4133393" y="481626"/>
                </a:lnTo>
                <a:lnTo>
                  <a:pt x="4141982" y="497296"/>
                </a:lnTo>
                <a:lnTo>
                  <a:pt x="4144502" y="500322"/>
                </a:lnTo>
                <a:lnTo>
                  <a:pt x="4147528" y="504349"/>
                </a:lnTo>
                <a:lnTo>
                  <a:pt x="4151078" y="506375"/>
                </a:lnTo>
                <a:lnTo>
                  <a:pt x="4155118" y="507888"/>
                </a:lnTo>
                <a:lnTo>
                  <a:pt x="4166734" y="508888"/>
                </a:lnTo>
                <a:lnTo>
                  <a:pt x="4170775" y="507375"/>
                </a:lnTo>
                <a:lnTo>
                  <a:pt x="4172803" y="500322"/>
                </a:lnTo>
                <a:lnTo>
                  <a:pt x="4176336" y="501322"/>
                </a:lnTo>
                <a:lnTo>
                  <a:pt x="4181898" y="500322"/>
                </a:lnTo>
                <a:lnTo>
                  <a:pt x="4183911" y="500322"/>
                </a:lnTo>
                <a:lnTo>
                  <a:pt x="4187952" y="502348"/>
                </a:lnTo>
                <a:lnTo>
                  <a:pt x="4186446" y="504349"/>
                </a:lnTo>
                <a:lnTo>
                  <a:pt x="4183404" y="505374"/>
                </a:lnTo>
                <a:lnTo>
                  <a:pt x="4180377" y="506375"/>
                </a:lnTo>
                <a:lnTo>
                  <a:pt x="4178349" y="510427"/>
                </a:lnTo>
                <a:lnTo>
                  <a:pt x="4177350" y="512940"/>
                </a:lnTo>
                <a:lnTo>
                  <a:pt x="4179363" y="514966"/>
                </a:lnTo>
                <a:lnTo>
                  <a:pt x="4183404" y="515967"/>
                </a:lnTo>
                <a:lnTo>
                  <a:pt x="4187952" y="515967"/>
                </a:lnTo>
                <a:lnTo>
                  <a:pt x="4189473" y="515453"/>
                </a:lnTo>
                <a:lnTo>
                  <a:pt x="4189980" y="513940"/>
                </a:lnTo>
                <a:lnTo>
                  <a:pt x="4192500" y="510427"/>
                </a:lnTo>
                <a:lnTo>
                  <a:pt x="4194528" y="508401"/>
                </a:lnTo>
                <a:lnTo>
                  <a:pt x="4196033" y="507888"/>
                </a:lnTo>
                <a:lnTo>
                  <a:pt x="4198062" y="508888"/>
                </a:lnTo>
                <a:lnTo>
                  <a:pt x="4199583" y="511940"/>
                </a:lnTo>
                <a:lnTo>
                  <a:pt x="4198569" y="512940"/>
                </a:lnTo>
                <a:lnTo>
                  <a:pt x="4197554" y="514453"/>
                </a:lnTo>
                <a:lnTo>
                  <a:pt x="4195542" y="515453"/>
                </a:lnTo>
                <a:lnTo>
                  <a:pt x="4196033" y="516967"/>
                </a:lnTo>
                <a:lnTo>
                  <a:pt x="4197554" y="517480"/>
                </a:lnTo>
                <a:lnTo>
                  <a:pt x="4199076" y="517480"/>
                </a:lnTo>
                <a:lnTo>
                  <a:pt x="4202609" y="517480"/>
                </a:lnTo>
                <a:lnTo>
                  <a:pt x="4208171" y="520506"/>
                </a:lnTo>
                <a:lnTo>
                  <a:pt x="4211198" y="521532"/>
                </a:lnTo>
                <a:lnTo>
                  <a:pt x="4212719" y="520019"/>
                </a:lnTo>
                <a:lnTo>
                  <a:pt x="4213718" y="518505"/>
                </a:lnTo>
                <a:lnTo>
                  <a:pt x="4216760" y="517480"/>
                </a:lnTo>
                <a:lnTo>
                  <a:pt x="4220294" y="515453"/>
                </a:lnTo>
                <a:lnTo>
                  <a:pt x="4222306" y="512940"/>
                </a:lnTo>
                <a:lnTo>
                  <a:pt x="4224334" y="516967"/>
                </a:lnTo>
                <a:lnTo>
                  <a:pt x="4223827" y="523532"/>
                </a:lnTo>
                <a:lnTo>
                  <a:pt x="4222813" y="530611"/>
                </a:lnTo>
                <a:lnTo>
                  <a:pt x="4220294" y="535663"/>
                </a:lnTo>
                <a:lnTo>
                  <a:pt x="4222306" y="536663"/>
                </a:lnTo>
                <a:lnTo>
                  <a:pt x="4223320" y="534150"/>
                </a:lnTo>
                <a:lnTo>
                  <a:pt x="4225856" y="528097"/>
                </a:lnTo>
                <a:lnTo>
                  <a:pt x="4227361" y="526071"/>
                </a:lnTo>
                <a:lnTo>
                  <a:pt x="4232416" y="523532"/>
                </a:lnTo>
                <a:lnTo>
                  <a:pt x="4233430" y="523045"/>
                </a:lnTo>
                <a:lnTo>
                  <a:pt x="4235950" y="523532"/>
                </a:lnTo>
                <a:lnTo>
                  <a:pt x="4236457" y="525071"/>
                </a:lnTo>
                <a:lnTo>
                  <a:pt x="4236457" y="526584"/>
                </a:lnTo>
                <a:lnTo>
                  <a:pt x="4236964" y="527071"/>
                </a:lnTo>
                <a:lnTo>
                  <a:pt x="4238992" y="529611"/>
                </a:lnTo>
                <a:lnTo>
                  <a:pt x="4241005" y="530098"/>
                </a:lnTo>
                <a:lnTo>
                  <a:pt x="4244047" y="528097"/>
                </a:lnTo>
                <a:lnTo>
                  <a:pt x="4247581" y="527584"/>
                </a:lnTo>
                <a:lnTo>
                  <a:pt x="4248595" y="527071"/>
                </a:lnTo>
                <a:lnTo>
                  <a:pt x="4250607" y="525071"/>
                </a:lnTo>
                <a:lnTo>
                  <a:pt x="4252636" y="517480"/>
                </a:lnTo>
                <a:lnTo>
                  <a:pt x="4256676" y="518505"/>
                </a:lnTo>
                <a:lnTo>
                  <a:pt x="4260210" y="518505"/>
                </a:lnTo>
                <a:lnTo>
                  <a:pt x="4263744" y="518505"/>
                </a:lnTo>
                <a:lnTo>
                  <a:pt x="4266771" y="517480"/>
                </a:lnTo>
                <a:lnTo>
                  <a:pt x="4269813" y="514966"/>
                </a:lnTo>
                <a:lnTo>
                  <a:pt x="4277387" y="505862"/>
                </a:lnTo>
                <a:lnTo>
                  <a:pt x="4282949" y="505862"/>
                </a:lnTo>
                <a:lnTo>
                  <a:pt x="4284962" y="506375"/>
                </a:lnTo>
                <a:lnTo>
                  <a:pt x="4285469" y="507888"/>
                </a:lnTo>
                <a:lnTo>
                  <a:pt x="4285976" y="508401"/>
                </a:lnTo>
                <a:lnTo>
                  <a:pt x="4287497" y="508888"/>
                </a:lnTo>
                <a:lnTo>
                  <a:pt x="4291031" y="509401"/>
                </a:lnTo>
                <a:lnTo>
                  <a:pt x="4294565" y="511427"/>
                </a:lnTo>
                <a:lnTo>
                  <a:pt x="4297591" y="510914"/>
                </a:lnTo>
                <a:lnTo>
                  <a:pt x="4300634" y="507888"/>
                </a:lnTo>
                <a:lnTo>
                  <a:pt x="4304167" y="511940"/>
                </a:lnTo>
                <a:lnTo>
                  <a:pt x="4305181" y="514966"/>
                </a:lnTo>
                <a:lnTo>
                  <a:pt x="4304167" y="515967"/>
                </a:lnTo>
                <a:lnTo>
                  <a:pt x="4301140" y="516967"/>
                </a:lnTo>
                <a:lnTo>
                  <a:pt x="4299112" y="517992"/>
                </a:lnTo>
                <a:lnTo>
                  <a:pt x="4297591" y="520506"/>
                </a:lnTo>
                <a:lnTo>
                  <a:pt x="4296086" y="523045"/>
                </a:lnTo>
                <a:lnTo>
                  <a:pt x="4291538" y="521532"/>
                </a:lnTo>
                <a:lnTo>
                  <a:pt x="4286483" y="524558"/>
                </a:lnTo>
                <a:lnTo>
                  <a:pt x="4283456" y="530098"/>
                </a:lnTo>
                <a:lnTo>
                  <a:pt x="4285976" y="534663"/>
                </a:lnTo>
                <a:lnTo>
                  <a:pt x="4295579" y="541715"/>
                </a:lnTo>
                <a:lnTo>
                  <a:pt x="4306687" y="546768"/>
                </a:lnTo>
                <a:lnTo>
                  <a:pt x="4314784" y="541715"/>
                </a:lnTo>
                <a:lnTo>
                  <a:pt x="4319332" y="540202"/>
                </a:lnTo>
                <a:lnTo>
                  <a:pt x="4320330" y="537689"/>
                </a:lnTo>
                <a:lnTo>
                  <a:pt x="4321852" y="534663"/>
                </a:lnTo>
                <a:lnTo>
                  <a:pt x="4323373" y="533149"/>
                </a:lnTo>
                <a:lnTo>
                  <a:pt x="4326399" y="531611"/>
                </a:lnTo>
                <a:lnTo>
                  <a:pt x="4329426" y="532637"/>
                </a:lnTo>
                <a:lnTo>
                  <a:pt x="4331961" y="534663"/>
                </a:lnTo>
                <a:lnTo>
                  <a:pt x="4332960" y="537689"/>
                </a:lnTo>
                <a:lnTo>
                  <a:pt x="4333467" y="538689"/>
                </a:lnTo>
                <a:lnTo>
                  <a:pt x="4334481" y="539202"/>
                </a:lnTo>
                <a:lnTo>
                  <a:pt x="4335495" y="540202"/>
                </a:lnTo>
                <a:lnTo>
                  <a:pt x="4335495" y="542228"/>
                </a:lnTo>
                <a:lnTo>
                  <a:pt x="4335495" y="544742"/>
                </a:lnTo>
                <a:lnTo>
                  <a:pt x="4334988" y="545768"/>
                </a:lnTo>
                <a:lnTo>
                  <a:pt x="4334988" y="547768"/>
                </a:lnTo>
                <a:lnTo>
                  <a:pt x="4335495" y="549794"/>
                </a:lnTo>
                <a:lnTo>
                  <a:pt x="4345098" y="540715"/>
                </a:lnTo>
                <a:lnTo>
                  <a:pt x="4346096" y="539689"/>
                </a:lnTo>
                <a:lnTo>
                  <a:pt x="4347618" y="541715"/>
                </a:lnTo>
                <a:lnTo>
                  <a:pt x="4350644" y="548281"/>
                </a:lnTo>
                <a:lnTo>
                  <a:pt x="4351151" y="550307"/>
                </a:lnTo>
                <a:lnTo>
                  <a:pt x="4352165" y="551820"/>
                </a:lnTo>
                <a:lnTo>
                  <a:pt x="4355192" y="552333"/>
                </a:lnTo>
                <a:lnTo>
                  <a:pt x="4357727" y="553333"/>
                </a:lnTo>
                <a:lnTo>
                  <a:pt x="4358234" y="556360"/>
                </a:lnTo>
                <a:lnTo>
                  <a:pt x="4357220" y="557386"/>
                </a:lnTo>
                <a:lnTo>
                  <a:pt x="4353686" y="557386"/>
                </a:lnTo>
                <a:lnTo>
                  <a:pt x="4352165" y="557873"/>
                </a:lnTo>
                <a:lnTo>
                  <a:pt x="4352165" y="559386"/>
                </a:lnTo>
                <a:lnTo>
                  <a:pt x="4353179" y="560899"/>
                </a:lnTo>
                <a:lnTo>
                  <a:pt x="4354193" y="561925"/>
                </a:lnTo>
                <a:lnTo>
                  <a:pt x="4355192" y="563951"/>
                </a:lnTo>
                <a:lnTo>
                  <a:pt x="4356713" y="566464"/>
                </a:lnTo>
                <a:lnTo>
                  <a:pt x="4356713" y="567977"/>
                </a:lnTo>
                <a:lnTo>
                  <a:pt x="4356713" y="573030"/>
                </a:lnTo>
                <a:lnTo>
                  <a:pt x="4356713" y="574030"/>
                </a:lnTo>
                <a:lnTo>
                  <a:pt x="4355192" y="576569"/>
                </a:lnTo>
                <a:lnTo>
                  <a:pt x="4355192" y="578082"/>
                </a:lnTo>
                <a:lnTo>
                  <a:pt x="4356206" y="580108"/>
                </a:lnTo>
                <a:lnTo>
                  <a:pt x="4357220" y="580595"/>
                </a:lnTo>
                <a:lnTo>
                  <a:pt x="4359233" y="580108"/>
                </a:lnTo>
                <a:lnTo>
                  <a:pt x="4360754" y="575056"/>
                </a:lnTo>
                <a:lnTo>
                  <a:pt x="4368836" y="570004"/>
                </a:lnTo>
                <a:lnTo>
                  <a:pt x="4370357" y="567977"/>
                </a:lnTo>
                <a:lnTo>
                  <a:pt x="4371878" y="563951"/>
                </a:lnTo>
                <a:lnTo>
                  <a:pt x="4371878" y="561412"/>
                </a:lnTo>
                <a:lnTo>
                  <a:pt x="4372385" y="559386"/>
                </a:lnTo>
                <a:lnTo>
                  <a:pt x="4376426" y="557873"/>
                </a:lnTo>
                <a:lnTo>
                  <a:pt x="4389055" y="568490"/>
                </a:lnTo>
                <a:lnTo>
                  <a:pt x="4396630" y="573543"/>
                </a:lnTo>
                <a:lnTo>
                  <a:pt x="4406232" y="576569"/>
                </a:lnTo>
                <a:lnTo>
                  <a:pt x="4424930" y="577569"/>
                </a:lnTo>
                <a:lnTo>
                  <a:pt x="4433012" y="575056"/>
                </a:lnTo>
                <a:lnTo>
                  <a:pt x="4437560" y="574543"/>
                </a:lnTo>
                <a:lnTo>
                  <a:pt x="4439573" y="577569"/>
                </a:lnTo>
                <a:lnTo>
                  <a:pt x="4441601" y="574543"/>
                </a:lnTo>
                <a:lnTo>
                  <a:pt x="4447654" y="571004"/>
                </a:lnTo>
                <a:lnTo>
                  <a:pt x="4460806" y="557873"/>
                </a:lnTo>
                <a:lnTo>
                  <a:pt x="4462312" y="556360"/>
                </a:lnTo>
                <a:lnTo>
                  <a:pt x="4465846" y="554846"/>
                </a:lnTo>
                <a:lnTo>
                  <a:pt x="4471408" y="554333"/>
                </a:lnTo>
                <a:lnTo>
                  <a:pt x="4475448" y="553333"/>
                </a:lnTo>
                <a:lnTo>
                  <a:pt x="4476462" y="554846"/>
                </a:lnTo>
                <a:lnTo>
                  <a:pt x="4476462" y="557386"/>
                </a:lnTo>
                <a:lnTo>
                  <a:pt x="4475955" y="561412"/>
                </a:lnTo>
                <a:lnTo>
                  <a:pt x="4476462" y="563438"/>
                </a:lnTo>
                <a:lnTo>
                  <a:pt x="4477983" y="564951"/>
                </a:lnTo>
                <a:lnTo>
                  <a:pt x="4479996" y="567977"/>
                </a:lnTo>
                <a:lnTo>
                  <a:pt x="4481010" y="568978"/>
                </a:lnTo>
                <a:lnTo>
                  <a:pt x="4482024" y="572029"/>
                </a:lnTo>
                <a:lnTo>
                  <a:pt x="4483023" y="573543"/>
                </a:lnTo>
                <a:lnTo>
                  <a:pt x="4485051" y="573543"/>
                </a:lnTo>
                <a:lnTo>
                  <a:pt x="4487079" y="572029"/>
                </a:lnTo>
                <a:lnTo>
                  <a:pt x="4489092" y="572029"/>
                </a:lnTo>
                <a:lnTo>
                  <a:pt x="4490106" y="574030"/>
                </a:lnTo>
                <a:lnTo>
                  <a:pt x="4491120" y="583135"/>
                </a:lnTo>
                <a:lnTo>
                  <a:pt x="4493133" y="587161"/>
                </a:lnTo>
                <a:lnTo>
                  <a:pt x="4494147" y="590187"/>
                </a:lnTo>
                <a:lnTo>
                  <a:pt x="4498188" y="591700"/>
                </a:lnTo>
                <a:lnTo>
                  <a:pt x="4507790" y="592213"/>
                </a:lnTo>
                <a:lnTo>
                  <a:pt x="4510310" y="592726"/>
                </a:lnTo>
                <a:lnTo>
                  <a:pt x="4512338" y="593213"/>
                </a:lnTo>
                <a:lnTo>
                  <a:pt x="4515872" y="594727"/>
                </a:lnTo>
                <a:lnTo>
                  <a:pt x="4516886" y="595240"/>
                </a:lnTo>
                <a:lnTo>
                  <a:pt x="4517393" y="596266"/>
                </a:lnTo>
                <a:lnTo>
                  <a:pt x="4521434" y="601805"/>
                </a:lnTo>
                <a:lnTo>
                  <a:pt x="4522939" y="605857"/>
                </a:lnTo>
                <a:lnTo>
                  <a:pt x="4523446" y="607370"/>
                </a:lnTo>
                <a:lnTo>
                  <a:pt x="4531036" y="610909"/>
                </a:lnTo>
                <a:lnTo>
                  <a:pt x="4532035" y="611910"/>
                </a:lnTo>
                <a:lnTo>
                  <a:pt x="4532542" y="613423"/>
                </a:lnTo>
                <a:lnTo>
                  <a:pt x="4537090" y="617449"/>
                </a:lnTo>
                <a:lnTo>
                  <a:pt x="4539118" y="618475"/>
                </a:lnTo>
                <a:lnTo>
                  <a:pt x="4541638" y="617962"/>
                </a:lnTo>
                <a:lnTo>
                  <a:pt x="4546692" y="615449"/>
                </a:lnTo>
                <a:lnTo>
                  <a:pt x="4550226" y="614423"/>
                </a:lnTo>
                <a:lnTo>
                  <a:pt x="4553268" y="613936"/>
                </a:lnTo>
                <a:lnTo>
                  <a:pt x="4555788" y="613936"/>
                </a:lnTo>
                <a:lnTo>
                  <a:pt x="4559322" y="615449"/>
                </a:lnTo>
                <a:lnTo>
                  <a:pt x="4561857" y="617962"/>
                </a:lnTo>
                <a:lnTo>
                  <a:pt x="4564884" y="620989"/>
                </a:lnTo>
                <a:lnTo>
                  <a:pt x="4566912" y="623527"/>
                </a:lnTo>
                <a:lnTo>
                  <a:pt x="4571444" y="624015"/>
                </a:lnTo>
                <a:lnTo>
                  <a:pt x="4569939" y="620501"/>
                </a:lnTo>
                <a:lnTo>
                  <a:pt x="4563870" y="614936"/>
                </a:lnTo>
                <a:lnTo>
                  <a:pt x="4561857" y="611397"/>
                </a:lnTo>
                <a:lnTo>
                  <a:pt x="4565391" y="611397"/>
                </a:lnTo>
                <a:lnTo>
                  <a:pt x="4571951" y="609371"/>
                </a:lnTo>
                <a:lnTo>
                  <a:pt x="4575500" y="609371"/>
                </a:lnTo>
                <a:lnTo>
                  <a:pt x="4579034" y="611397"/>
                </a:lnTo>
                <a:lnTo>
                  <a:pt x="4581554" y="613423"/>
                </a:lnTo>
                <a:lnTo>
                  <a:pt x="4584596" y="614936"/>
                </a:lnTo>
                <a:lnTo>
                  <a:pt x="4588637" y="615449"/>
                </a:lnTo>
                <a:lnTo>
                  <a:pt x="4592171" y="614423"/>
                </a:lnTo>
                <a:lnTo>
                  <a:pt x="4594184" y="612423"/>
                </a:lnTo>
                <a:lnTo>
                  <a:pt x="4594184" y="610909"/>
                </a:lnTo>
                <a:lnTo>
                  <a:pt x="4590650" y="609371"/>
                </a:lnTo>
                <a:lnTo>
                  <a:pt x="4586609" y="609371"/>
                </a:lnTo>
                <a:lnTo>
                  <a:pt x="4584089" y="608371"/>
                </a:lnTo>
                <a:lnTo>
                  <a:pt x="4575992" y="602318"/>
                </a:lnTo>
                <a:lnTo>
                  <a:pt x="4574994" y="601292"/>
                </a:lnTo>
                <a:lnTo>
                  <a:pt x="4575992" y="600805"/>
                </a:lnTo>
                <a:lnTo>
                  <a:pt x="4585595" y="596753"/>
                </a:lnTo>
                <a:lnTo>
                  <a:pt x="4587116" y="595753"/>
                </a:lnTo>
                <a:lnTo>
                  <a:pt x="4588637" y="593726"/>
                </a:lnTo>
                <a:lnTo>
                  <a:pt x="4589129" y="593213"/>
                </a:lnTo>
                <a:lnTo>
                  <a:pt x="4588637" y="592213"/>
                </a:lnTo>
                <a:lnTo>
                  <a:pt x="4588130" y="589700"/>
                </a:lnTo>
                <a:lnTo>
                  <a:pt x="4591664" y="586161"/>
                </a:lnTo>
                <a:lnTo>
                  <a:pt x="4599745" y="583622"/>
                </a:lnTo>
                <a:lnTo>
                  <a:pt x="4607827" y="582109"/>
                </a:lnTo>
                <a:lnTo>
                  <a:pt x="4612375" y="582109"/>
                </a:lnTo>
                <a:lnTo>
                  <a:pt x="4609348" y="585648"/>
                </a:lnTo>
                <a:lnTo>
                  <a:pt x="4612375" y="586648"/>
                </a:lnTo>
                <a:lnTo>
                  <a:pt x="4617937" y="586648"/>
                </a:lnTo>
                <a:lnTo>
                  <a:pt x="4621978" y="586161"/>
                </a:lnTo>
                <a:lnTo>
                  <a:pt x="4626018" y="584135"/>
                </a:lnTo>
                <a:lnTo>
                  <a:pt x="4629045" y="582622"/>
                </a:lnTo>
                <a:lnTo>
                  <a:pt x="4634607" y="576569"/>
                </a:lnTo>
                <a:lnTo>
                  <a:pt x="4637649" y="582109"/>
                </a:lnTo>
                <a:lnTo>
                  <a:pt x="4640169" y="584135"/>
                </a:lnTo>
                <a:lnTo>
                  <a:pt x="4643196" y="584647"/>
                </a:lnTo>
                <a:lnTo>
                  <a:pt x="4650278" y="578082"/>
                </a:lnTo>
                <a:lnTo>
                  <a:pt x="4651277" y="577569"/>
                </a:lnTo>
                <a:lnTo>
                  <a:pt x="4655825" y="576056"/>
                </a:lnTo>
                <a:lnTo>
                  <a:pt x="4657346" y="574543"/>
                </a:lnTo>
                <a:lnTo>
                  <a:pt x="4659866" y="571004"/>
                </a:lnTo>
                <a:lnTo>
                  <a:pt x="4659374" y="568978"/>
                </a:lnTo>
                <a:lnTo>
                  <a:pt x="4656332" y="568490"/>
                </a:lnTo>
                <a:lnTo>
                  <a:pt x="4653305" y="568978"/>
                </a:lnTo>
                <a:lnTo>
                  <a:pt x="4644210" y="576056"/>
                </a:lnTo>
                <a:lnTo>
                  <a:pt x="4641690" y="576569"/>
                </a:lnTo>
                <a:lnTo>
                  <a:pt x="4640169" y="573543"/>
                </a:lnTo>
                <a:lnTo>
                  <a:pt x="4640676" y="570004"/>
                </a:lnTo>
                <a:lnTo>
                  <a:pt x="4643196" y="563951"/>
                </a:lnTo>
                <a:lnTo>
                  <a:pt x="4644210" y="557386"/>
                </a:lnTo>
                <a:lnTo>
                  <a:pt x="4646238" y="555359"/>
                </a:lnTo>
                <a:lnTo>
                  <a:pt x="4650278" y="555359"/>
                </a:lnTo>
                <a:lnTo>
                  <a:pt x="4651277" y="555359"/>
                </a:lnTo>
                <a:lnTo>
                  <a:pt x="4652291" y="556360"/>
                </a:lnTo>
                <a:lnTo>
                  <a:pt x="4652798" y="557873"/>
                </a:lnTo>
                <a:lnTo>
                  <a:pt x="4655333" y="557873"/>
                </a:lnTo>
                <a:lnTo>
                  <a:pt x="4656839" y="557873"/>
                </a:lnTo>
                <a:lnTo>
                  <a:pt x="4658360" y="556360"/>
                </a:lnTo>
                <a:lnTo>
                  <a:pt x="4658867" y="555359"/>
                </a:lnTo>
                <a:lnTo>
                  <a:pt x="4659866" y="553333"/>
                </a:lnTo>
                <a:lnTo>
                  <a:pt x="4662908" y="551820"/>
                </a:lnTo>
                <a:lnTo>
                  <a:pt x="4666442" y="550307"/>
                </a:lnTo>
                <a:lnTo>
                  <a:pt x="4669976" y="550307"/>
                </a:lnTo>
                <a:lnTo>
                  <a:pt x="4674523" y="552333"/>
                </a:lnTo>
                <a:lnTo>
                  <a:pt x="4681606" y="548281"/>
                </a:lnTo>
                <a:lnTo>
                  <a:pt x="4688674" y="542228"/>
                </a:lnTo>
                <a:lnTo>
                  <a:pt x="4694236" y="538689"/>
                </a:lnTo>
                <a:lnTo>
                  <a:pt x="4694743" y="537689"/>
                </a:lnTo>
                <a:lnTo>
                  <a:pt x="4696248" y="534663"/>
                </a:lnTo>
                <a:lnTo>
                  <a:pt x="4697770" y="533637"/>
                </a:lnTo>
                <a:lnTo>
                  <a:pt x="4700289" y="533637"/>
                </a:lnTo>
                <a:lnTo>
                  <a:pt x="4702317" y="533149"/>
                </a:lnTo>
                <a:lnTo>
                  <a:pt x="4704330" y="528097"/>
                </a:lnTo>
                <a:lnTo>
                  <a:pt x="4703838" y="524558"/>
                </a:lnTo>
                <a:lnTo>
                  <a:pt x="4702317" y="521019"/>
                </a:lnTo>
                <a:lnTo>
                  <a:pt x="4700796" y="516967"/>
                </a:lnTo>
                <a:lnTo>
                  <a:pt x="4702824" y="514453"/>
                </a:lnTo>
                <a:lnTo>
                  <a:pt x="4707372" y="514966"/>
                </a:lnTo>
                <a:lnTo>
                  <a:pt x="4711920" y="516967"/>
                </a:lnTo>
                <a:lnTo>
                  <a:pt x="4714947" y="518505"/>
                </a:lnTo>
                <a:lnTo>
                  <a:pt x="4715454" y="526071"/>
                </a:lnTo>
                <a:lnTo>
                  <a:pt x="4709892" y="533149"/>
                </a:lnTo>
                <a:lnTo>
                  <a:pt x="4694743" y="546768"/>
                </a:lnTo>
                <a:lnTo>
                  <a:pt x="4688674" y="554846"/>
                </a:lnTo>
                <a:lnTo>
                  <a:pt x="4685140" y="557386"/>
                </a:lnTo>
                <a:lnTo>
                  <a:pt x="4678057" y="558386"/>
                </a:lnTo>
                <a:lnTo>
                  <a:pt x="4677058" y="559386"/>
                </a:lnTo>
                <a:lnTo>
                  <a:pt x="4675537" y="560899"/>
                </a:lnTo>
                <a:lnTo>
                  <a:pt x="4675537" y="563438"/>
                </a:lnTo>
                <a:lnTo>
                  <a:pt x="4677058" y="563951"/>
                </a:lnTo>
                <a:lnTo>
                  <a:pt x="4679071" y="563951"/>
                </a:lnTo>
                <a:lnTo>
                  <a:pt x="4684126" y="561925"/>
                </a:lnTo>
                <a:lnTo>
                  <a:pt x="4697262" y="560899"/>
                </a:lnTo>
                <a:lnTo>
                  <a:pt x="4700289" y="560412"/>
                </a:lnTo>
                <a:lnTo>
                  <a:pt x="4706358" y="556360"/>
                </a:lnTo>
                <a:lnTo>
                  <a:pt x="4710399" y="556360"/>
                </a:lnTo>
                <a:lnTo>
                  <a:pt x="4710399" y="557873"/>
                </a:lnTo>
                <a:lnTo>
                  <a:pt x="4707372" y="559386"/>
                </a:lnTo>
                <a:lnTo>
                  <a:pt x="4697770" y="561925"/>
                </a:lnTo>
                <a:lnTo>
                  <a:pt x="4692715" y="565464"/>
                </a:lnTo>
                <a:lnTo>
                  <a:pt x="4685140" y="572029"/>
                </a:lnTo>
                <a:lnTo>
                  <a:pt x="4679578" y="579082"/>
                </a:lnTo>
                <a:lnTo>
                  <a:pt x="4672511" y="585648"/>
                </a:lnTo>
                <a:lnTo>
                  <a:pt x="4669976" y="588674"/>
                </a:lnTo>
                <a:lnTo>
                  <a:pt x="4663922" y="593213"/>
                </a:lnTo>
                <a:lnTo>
                  <a:pt x="4662401" y="594727"/>
                </a:lnTo>
                <a:lnTo>
                  <a:pt x="4659866" y="596266"/>
                </a:lnTo>
                <a:lnTo>
                  <a:pt x="4659866" y="601292"/>
                </a:lnTo>
                <a:lnTo>
                  <a:pt x="4661894" y="607858"/>
                </a:lnTo>
                <a:lnTo>
                  <a:pt x="4663922" y="612423"/>
                </a:lnTo>
                <a:lnTo>
                  <a:pt x="4669468" y="616962"/>
                </a:lnTo>
                <a:lnTo>
                  <a:pt x="4674016" y="620989"/>
                </a:lnTo>
                <a:lnTo>
                  <a:pt x="4672511" y="628067"/>
                </a:lnTo>
                <a:lnTo>
                  <a:pt x="4677058" y="619988"/>
                </a:lnTo>
                <a:lnTo>
                  <a:pt x="4679578" y="616962"/>
                </a:lnTo>
                <a:lnTo>
                  <a:pt x="4682098" y="618475"/>
                </a:lnTo>
                <a:lnTo>
                  <a:pt x="4684126" y="618475"/>
                </a:lnTo>
                <a:lnTo>
                  <a:pt x="4685140" y="612423"/>
                </a:lnTo>
                <a:lnTo>
                  <a:pt x="4688167" y="608884"/>
                </a:lnTo>
                <a:lnTo>
                  <a:pt x="4696756" y="602831"/>
                </a:lnTo>
                <a:lnTo>
                  <a:pt x="4703331" y="595753"/>
                </a:lnTo>
                <a:lnTo>
                  <a:pt x="4705344" y="594727"/>
                </a:lnTo>
                <a:lnTo>
                  <a:pt x="4706358" y="595240"/>
                </a:lnTo>
                <a:lnTo>
                  <a:pt x="4707372" y="596753"/>
                </a:lnTo>
                <a:lnTo>
                  <a:pt x="4708878" y="599292"/>
                </a:lnTo>
                <a:lnTo>
                  <a:pt x="4709385" y="601292"/>
                </a:lnTo>
                <a:lnTo>
                  <a:pt x="4709892" y="601805"/>
                </a:lnTo>
                <a:lnTo>
                  <a:pt x="4711413" y="599779"/>
                </a:lnTo>
                <a:lnTo>
                  <a:pt x="4713426" y="596266"/>
                </a:lnTo>
                <a:lnTo>
                  <a:pt x="4714440" y="594727"/>
                </a:lnTo>
                <a:lnTo>
                  <a:pt x="4715961" y="594727"/>
                </a:lnTo>
                <a:lnTo>
                  <a:pt x="4718988" y="594727"/>
                </a:lnTo>
                <a:lnTo>
                  <a:pt x="4721016" y="593726"/>
                </a:lnTo>
                <a:lnTo>
                  <a:pt x="4733645" y="581108"/>
                </a:lnTo>
                <a:lnTo>
                  <a:pt x="4738193" y="577569"/>
                </a:lnTo>
                <a:lnTo>
                  <a:pt x="4737686" y="581108"/>
                </a:lnTo>
                <a:lnTo>
                  <a:pt x="4735151" y="585648"/>
                </a:lnTo>
                <a:lnTo>
                  <a:pt x="4731617" y="589187"/>
                </a:lnTo>
                <a:lnTo>
                  <a:pt x="4729097" y="590187"/>
                </a:lnTo>
                <a:lnTo>
                  <a:pt x="4728590" y="590700"/>
                </a:lnTo>
                <a:lnTo>
                  <a:pt x="4726070" y="594727"/>
                </a:lnTo>
                <a:lnTo>
                  <a:pt x="4725564" y="595240"/>
                </a:lnTo>
                <a:lnTo>
                  <a:pt x="4725564" y="597778"/>
                </a:lnTo>
                <a:lnTo>
                  <a:pt x="4724549" y="598779"/>
                </a:lnTo>
                <a:lnTo>
                  <a:pt x="4718480" y="602318"/>
                </a:lnTo>
                <a:lnTo>
                  <a:pt x="4715961" y="603318"/>
                </a:lnTo>
                <a:lnTo>
                  <a:pt x="4714947" y="605857"/>
                </a:lnTo>
                <a:lnTo>
                  <a:pt x="4714440" y="608371"/>
                </a:lnTo>
                <a:lnTo>
                  <a:pt x="4715454" y="609371"/>
                </a:lnTo>
                <a:lnTo>
                  <a:pt x="4716468" y="610909"/>
                </a:lnTo>
                <a:lnTo>
                  <a:pt x="4717974" y="611910"/>
                </a:lnTo>
                <a:lnTo>
                  <a:pt x="4718988" y="617449"/>
                </a:lnTo>
                <a:lnTo>
                  <a:pt x="4722521" y="618475"/>
                </a:lnTo>
                <a:lnTo>
                  <a:pt x="4727069" y="617449"/>
                </a:lnTo>
                <a:lnTo>
                  <a:pt x="4730603" y="615449"/>
                </a:lnTo>
                <a:lnTo>
                  <a:pt x="4733138" y="613936"/>
                </a:lnTo>
                <a:lnTo>
                  <a:pt x="4736672" y="611910"/>
                </a:lnTo>
                <a:lnTo>
                  <a:pt x="4740206" y="611910"/>
                </a:lnTo>
                <a:lnTo>
                  <a:pt x="4741220" y="616449"/>
                </a:lnTo>
                <a:lnTo>
                  <a:pt x="4740713" y="618475"/>
                </a:lnTo>
                <a:lnTo>
                  <a:pt x="4738193" y="619988"/>
                </a:lnTo>
                <a:lnTo>
                  <a:pt x="4736672" y="619988"/>
                </a:lnTo>
                <a:lnTo>
                  <a:pt x="4735658" y="620501"/>
                </a:lnTo>
                <a:lnTo>
                  <a:pt x="4735151" y="622015"/>
                </a:lnTo>
                <a:lnTo>
                  <a:pt x="4733138" y="628067"/>
                </a:lnTo>
                <a:lnTo>
                  <a:pt x="4725564" y="636658"/>
                </a:lnTo>
                <a:lnTo>
                  <a:pt x="4724549" y="638659"/>
                </a:lnTo>
                <a:lnTo>
                  <a:pt x="4724549" y="640685"/>
                </a:lnTo>
                <a:lnTo>
                  <a:pt x="4725056" y="643224"/>
                </a:lnTo>
                <a:lnTo>
                  <a:pt x="4726070" y="645224"/>
                </a:lnTo>
                <a:lnTo>
                  <a:pt x="4728083" y="644737"/>
                </a:lnTo>
                <a:lnTo>
                  <a:pt x="4730603" y="642711"/>
                </a:lnTo>
                <a:lnTo>
                  <a:pt x="4731110" y="644737"/>
                </a:lnTo>
                <a:lnTo>
                  <a:pt x="4730603" y="649276"/>
                </a:lnTo>
                <a:lnTo>
                  <a:pt x="4731110" y="653816"/>
                </a:lnTo>
                <a:lnTo>
                  <a:pt x="4732124" y="657868"/>
                </a:lnTo>
                <a:lnTo>
                  <a:pt x="4734659" y="659381"/>
                </a:lnTo>
                <a:lnTo>
                  <a:pt x="4737686" y="658355"/>
                </a:lnTo>
                <a:lnTo>
                  <a:pt x="4738700" y="655842"/>
                </a:lnTo>
                <a:lnTo>
                  <a:pt x="4738700" y="654329"/>
                </a:lnTo>
                <a:lnTo>
                  <a:pt x="4739699" y="652303"/>
                </a:lnTo>
                <a:lnTo>
                  <a:pt x="4741727" y="651790"/>
                </a:lnTo>
                <a:lnTo>
                  <a:pt x="4743248" y="652303"/>
                </a:lnTo>
                <a:lnTo>
                  <a:pt x="4743755" y="653816"/>
                </a:lnTo>
                <a:lnTo>
                  <a:pt x="4744246" y="654329"/>
                </a:lnTo>
                <a:lnTo>
                  <a:pt x="4744754" y="655329"/>
                </a:lnTo>
                <a:lnTo>
                  <a:pt x="4746274" y="655842"/>
                </a:lnTo>
                <a:lnTo>
                  <a:pt x="4747289" y="655842"/>
                </a:lnTo>
                <a:lnTo>
                  <a:pt x="4748794" y="655329"/>
                </a:lnTo>
                <a:lnTo>
                  <a:pt x="4756384" y="653816"/>
                </a:lnTo>
                <a:lnTo>
                  <a:pt x="4758397" y="653816"/>
                </a:lnTo>
                <a:lnTo>
                  <a:pt x="4759918" y="654816"/>
                </a:lnTo>
                <a:lnTo>
                  <a:pt x="4762438" y="658355"/>
                </a:lnTo>
                <a:lnTo>
                  <a:pt x="4762945" y="658868"/>
                </a:lnTo>
                <a:lnTo>
                  <a:pt x="4768000" y="658355"/>
                </a:lnTo>
                <a:lnTo>
                  <a:pt x="4772040" y="657868"/>
                </a:lnTo>
                <a:lnTo>
                  <a:pt x="4779123" y="654816"/>
                </a:lnTo>
                <a:lnTo>
                  <a:pt x="4786191" y="649276"/>
                </a:lnTo>
                <a:lnTo>
                  <a:pt x="4790232" y="642711"/>
                </a:lnTo>
                <a:lnTo>
                  <a:pt x="4796301" y="627067"/>
                </a:lnTo>
                <a:lnTo>
                  <a:pt x="4802354" y="616962"/>
                </a:lnTo>
                <a:lnTo>
                  <a:pt x="4802861" y="613423"/>
                </a:lnTo>
                <a:lnTo>
                  <a:pt x="4802354" y="610396"/>
                </a:lnTo>
                <a:lnTo>
                  <a:pt x="4799327" y="607858"/>
                </a:lnTo>
                <a:lnTo>
                  <a:pt x="4795794" y="605857"/>
                </a:lnTo>
                <a:lnTo>
                  <a:pt x="4791753" y="605857"/>
                </a:lnTo>
                <a:lnTo>
                  <a:pt x="4789725" y="605857"/>
                </a:lnTo>
                <a:lnTo>
                  <a:pt x="4783656" y="608371"/>
                </a:lnTo>
                <a:lnTo>
                  <a:pt x="4780629" y="608371"/>
                </a:lnTo>
                <a:lnTo>
                  <a:pt x="4777602" y="607370"/>
                </a:lnTo>
                <a:lnTo>
                  <a:pt x="4774068" y="603318"/>
                </a:lnTo>
                <a:lnTo>
                  <a:pt x="4771533" y="602831"/>
                </a:lnTo>
                <a:lnTo>
                  <a:pt x="4765972" y="603318"/>
                </a:lnTo>
                <a:lnTo>
                  <a:pt x="4764973" y="602831"/>
                </a:lnTo>
                <a:lnTo>
                  <a:pt x="4763452" y="599292"/>
                </a:lnTo>
                <a:lnTo>
                  <a:pt x="4764973" y="597778"/>
                </a:lnTo>
                <a:lnTo>
                  <a:pt x="4768000" y="596753"/>
                </a:lnTo>
                <a:lnTo>
                  <a:pt x="4774068" y="595753"/>
                </a:lnTo>
                <a:lnTo>
                  <a:pt x="4775067" y="591700"/>
                </a:lnTo>
                <a:lnTo>
                  <a:pt x="4786191" y="577569"/>
                </a:lnTo>
                <a:lnTo>
                  <a:pt x="4789218" y="574543"/>
                </a:lnTo>
                <a:lnTo>
                  <a:pt x="4793258" y="574543"/>
                </a:lnTo>
                <a:lnTo>
                  <a:pt x="4794780" y="574543"/>
                </a:lnTo>
                <a:lnTo>
                  <a:pt x="4796808" y="574543"/>
                </a:lnTo>
                <a:lnTo>
                  <a:pt x="4801847" y="568978"/>
                </a:lnTo>
                <a:lnTo>
                  <a:pt x="4806395" y="565464"/>
                </a:lnTo>
                <a:lnTo>
                  <a:pt x="4812971" y="558898"/>
                </a:lnTo>
                <a:lnTo>
                  <a:pt x="4815491" y="557386"/>
                </a:lnTo>
                <a:lnTo>
                  <a:pt x="4818026" y="556360"/>
                </a:lnTo>
                <a:lnTo>
                  <a:pt x="4822066" y="552333"/>
                </a:lnTo>
                <a:lnTo>
                  <a:pt x="4824586" y="552333"/>
                </a:lnTo>
                <a:lnTo>
                  <a:pt x="4827628" y="553333"/>
                </a:lnTo>
                <a:lnTo>
                  <a:pt x="4835203" y="552820"/>
                </a:lnTo>
                <a:lnTo>
                  <a:pt x="4841256" y="551307"/>
                </a:lnTo>
                <a:lnTo>
                  <a:pt x="4845804" y="546768"/>
                </a:lnTo>
                <a:lnTo>
                  <a:pt x="4846818" y="539689"/>
                </a:lnTo>
                <a:lnTo>
                  <a:pt x="4848846" y="540715"/>
                </a:lnTo>
                <a:lnTo>
                  <a:pt x="4849354" y="542741"/>
                </a:lnTo>
                <a:lnTo>
                  <a:pt x="4850859" y="546768"/>
                </a:lnTo>
                <a:lnTo>
                  <a:pt x="4849860" y="548281"/>
                </a:lnTo>
                <a:lnTo>
                  <a:pt x="4846818" y="551820"/>
                </a:lnTo>
                <a:lnTo>
                  <a:pt x="4845313" y="553333"/>
                </a:lnTo>
                <a:lnTo>
                  <a:pt x="4843285" y="554846"/>
                </a:lnTo>
                <a:lnTo>
                  <a:pt x="4840258" y="555847"/>
                </a:lnTo>
                <a:lnTo>
                  <a:pt x="4832176" y="557386"/>
                </a:lnTo>
                <a:lnTo>
                  <a:pt x="4829134" y="558898"/>
                </a:lnTo>
                <a:lnTo>
                  <a:pt x="4827628" y="559386"/>
                </a:lnTo>
                <a:lnTo>
                  <a:pt x="4825600" y="560899"/>
                </a:lnTo>
                <a:lnTo>
                  <a:pt x="4826614" y="563438"/>
                </a:lnTo>
                <a:lnTo>
                  <a:pt x="4830148" y="567977"/>
                </a:lnTo>
                <a:lnTo>
                  <a:pt x="4831162" y="567977"/>
                </a:lnTo>
                <a:lnTo>
                  <a:pt x="4834189" y="563438"/>
                </a:lnTo>
                <a:lnTo>
                  <a:pt x="4837723" y="566977"/>
                </a:lnTo>
                <a:lnTo>
                  <a:pt x="4843285" y="577056"/>
                </a:lnTo>
                <a:lnTo>
                  <a:pt x="4846818" y="580595"/>
                </a:lnTo>
                <a:lnTo>
                  <a:pt x="4849860" y="584647"/>
                </a:lnTo>
                <a:lnTo>
                  <a:pt x="4850352" y="589187"/>
                </a:lnTo>
                <a:lnTo>
                  <a:pt x="4847832" y="594727"/>
                </a:lnTo>
                <a:lnTo>
                  <a:pt x="4849860" y="596753"/>
                </a:lnTo>
                <a:lnTo>
                  <a:pt x="4852887" y="603318"/>
                </a:lnTo>
                <a:lnTo>
                  <a:pt x="4855407" y="607370"/>
                </a:lnTo>
                <a:lnTo>
                  <a:pt x="4860969" y="612423"/>
                </a:lnTo>
                <a:lnTo>
                  <a:pt x="4862490" y="616962"/>
                </a:lnTo>
                <a:lnTo>
                  <a:pt x="4863996" y="618475"/>
                </a:lnTo>
                <a:lnTo>
                  <a:pt x="4869050" y="622015"/>
                </a:lnTo>
                <a:lnTo>
                  <a:pt x="4875119" y="622015"/>
                </a:lnTo>
                <a:lnTo>
                  <a:pt x="4880681" y="618475"/>
                </a:lnTo>
                <a:lnTo>
                  <a:pt x="4884722" y="613936"/>
                </a:lnTo>
                <a:lnTo>
                  <a:pt x="4883201" y="611910"/>
                </a:lnTo>
                <a:lnTo>
                  <a:pt x="4881680" y="610909"/>
                </a:lnTo>
                <a:lnTo>
                  <a:pt x="4880174" y="609371"/>
                </a:lnTo>
                <a:lnTo>
                  <a:pt x="4877639" y="608371"/>
                </a:lnTo>
                <a:lnTo>
                  <a:pt x="4872584" y="608371"/>
                </a:lnTo>
                <a:lnTo>
                  <a:pt x="4869558" y="607858"/>
                </a:lnTo>
                <a:lnTo>
                  <a:pt x="4868036" y="605857"/>
                </a:lnTo>
                <a:lnTo>
                  <a:pt x="4870572" y="604344"/>
                </a:lnTo>
                <a:lnTo>
                  <a:pt x="4881680" y="601292"/>
                </a:lnTo>
                <a:lnTo>
                  <a:pt x="4883708" y="598266"/>
                </a:lnTo>
                <a:lnTo>
                  <a:pt x="4887242" y="599292"/>
                </a:lnTo>
                <a:lnTo>
                  <a:pt x="4893311" y="604344"/>
                </a:lnTo>
                <a:lnTo>
                  <a:pt x="4907953" y="609371"/>
                </a:lnTo>
                <a:lnTo>
                  <a:pt x="4909474" y="611397"/>
                </a:lnTo>
                <a:lnTo>
                  <a:pt x="4919077" y="624528"/>
                </a:lnTo>
                <a:lnTo>
                  <a:pt x="4920091" y="627554"/>
                </a:lnTo>
                <a:lnTo>
                  <a:pt x="4920091" y="636145"/>
                </a:lnTo>
                <a:lnTo>
                  <a:pt x="4922103" y="636658"/>
                </a:lnTo>
                <a:lnTo>
                  <a:pt x="4926651" y="635632"/>
                </a:lnTo>
                <a:lnTo>
                  <a:pt x="4929678" y="635145"/>
                </a:lnTo>
                <a:lnTo>
                  <a:pt x="4926651" y="639172"/>
                </a:lnTo>
                <a:lnTo>
                  <a:pt x="4925130" y="640685"/>
                </a:lnTo>
                <a:lnTo>
                  <a:pt x="4923624" y="640685"/>
                </a:lnTo>
                <a:lnTo>
                  <a:pt x="4921596" y="641711"/>
                </a:lnTo>
                <a:lnTo>
                  <a:pt x="4920091" y="642198"/>
                </a:lnTo>
                <a:lnTo>
                  <a:pt x="4917556" y="643711"/>
                </a:lnTo>
                <a:lnTo>
                  <a:pt x="4915543" y="645224"/>
                </a:lnTo>
                <a:lnTo>
                  <a:pt x="4890269" y="672999"/>
                </a:lnTo>
                <a:lnTo>
                  <a:pt x="4889270" y="676026"/>
                </a:lnTo>
                <a:lnTo>
                  <a:pt x="4887749" y="676026"/>
                </a:lnTo>
                <a:lnTo>
                  <a:pt x="4886228" y="671486"/>
                </a:lnTo>
                <a:lnTo>
                  <a:pt x="4887242" y="668460"/>
                </a:lnTo>
                <a:lnTo>
                  <a:pt x="4891283" y="663408"/>
                </a:lnTo>
                <a:lnTo>
                  <a:pt x="4892297" y="661895"/>
                </a:lnTo>
                <a:lnTo>
                  <a:pt x="4892804" y="660381"/>
                </a:lnTo>
                <a:lnTo>
                  <a:pt x="4892804" y="657868"/>
                </a:lnTo>
                <a:lnTo>
                  <a:pt x="4891283" y="655842"/>
                </a:lnTo>
                <a:lnTo>
                  <a:pt x="4889762" y="655329"/>
                </a:lnTo>
                <a:lnTo>
                  <a:pt x="4887749" y="656842"/>
                </a:lnTo>
                <a:lnTo>
                  <a:pt x="4886735" y="658355"/>
                </a:lnTo>
                <a:lnTo>
                  <a:pt x="4885229" y="658868"/>
                </a:lnTo>
                <a:lnTo>
                  <a:pt x="4879667" y="661895"/>
                </a:lnTo>
                <a:lnTo>
                  <a:pt x="4878653" y="668460"/>
                </a:lnTo>
                <a:lnTo>
                  <a:pt x="4881680" y="675026"/>
                </a:lnTo>
                <a:lnTo>
                  <a:pt x="4886228" y="680078"/>
                </a:lnTo>
                <a:lnTo>
                  <a:pt x="4879667" y="682104"/>
                </a:lnTo>
                <a:lnTo>
                  <a:pt x="4877639" y="683104"/>
                </a:lnTo>
                <a:lnTo>
                  <a:pt x="4871586" y="690182"/>
                </a:lnTo>
                <a:lnTo>
                  <a:pt x="4869050" y="694722"/>
                </a:lnTo>
                <a:lnTo>
                  <a:pt x="4869050" y="704314"/>
                </a:lnTo>
                <a:lnTo>
                  <a:pt x="4868544" y="707340"/>
                </a:lnTo>
                <a:lnTo>
                  <a:pt x="4865010" y="708853"/>
                </a:lnTo>
                <a:lnTo>
                  <a:pt x="4856421" y="708340"/>
                </a:lnTo>
                <a:lnTo>
                  <a:pt x="4852380" y="710879"/>
                </a:lnTo>
                <a:lnTo>
                  <a:pt x="4850859" y="714419"/>
                </a:lnTo>
                <a:lnTo>
                  <a:pt x="4852380" y="717932"/>
                </a:lnTo>
                <a:lnTo>
                  <a:pt x="4858449" y="723497"/>
                </a:lnTo>
                <a:lnTo>
                  <a:pt x="4855407" y="725523"/>
                </a:lnTo>
                <a:lnTo>
                  <a:pt x="4854900" y="727549"/>
                </a:lnTo>
                <a:lnTo>
                  <a:pt x="4855407" y="729550"/>
                </a:lnTo>
                <a:lnTo>
                  <a:pt x="4855407" y="732089"/>
                </a:lnTo>
                <a:lnTo>
                  <a:pt x="4852887" y="734089"/>
                </a:lnTo>
                <a:lnTo>
                  <a:pt x="4849860" y="734089"/>
                </a:lnTo>
                <a:lnTo>
                  <a:pt x="4847832" y="733089"/>
                </a:lnTo>
                <a:lnTo>
                  <a:pt x="4846818" y="730063"/>
                </a:lnTo>
                <a:lnTo>
                  <a:pt x="4846311" y="726524"/>
                </a:lnTo>
                <a:lnTo>
                  <a:pt x="4844299" y="720984"/>
                </a:lnTo>
                <a:lnTo>
                  <a:pt x="4843792" y="718445"/>
                </a:lnTo>
                <a:lnTo>
                  <a:pt x="4843285" y="717445"/>
                </a:lnTo>
                <a:lnTo>
                  <a:pt x="4842271" y="716932"/>
                </a:lnTo>
                <a:lnTo>
                  <a:pt x="4840765" y="716932"/>
                </a:lnTo>
                <a:lnTo>
                  <a:pt x="4839244" y="716932"/>
                </a:lnTo>
                <a:lnTo>
                  <a:pt x="4838230" y="717445"/>
                </a:lnTo>
                <a:lnTo>
                  <a:pt x="4839244" y="719958"/>
                </a:lnTo>
                <a:lnTo>
                  <a:pt x="4841256" y="723497"/>
                </a:lnTo>
                <a:lnTo>
                  <a:pt x="4841256" y="727549"/>
                </a:lnTo>
                <a:lnTo>
                  <a:pt x="4840258" y="730063"/>
                </a:lnTo>
                <a:lnTo>
                  <a:pt x="4838230" y="731063"/>
                </a:lnTo>
                <a:lnTo>
                  <a:pt x="4835203" y="730575"/>
                </a:lnTo>
                <a:lnTo>
                  <a:pt x="4829134" y="724010"/>
                </a:lnTo>
                <a:lnTo>
                  <a:pt x="4825600" y="721471"/>
                </a:lnTo>
                <a:lnTo>
                  <a:pt x="4824586" y="722984"/>
                </a:lnTo>
                <a:lnTo>
                  <a:pt x="4824586" y="726524"/>
                </a:lnTo>
                <a:lnTo>
                  <a:pt x="4826614" y="733602"/>
                </a:lnTo>
                <a:lnTo>
                  <a:pt x="4827121" y="736628"/>
                </a:lnTo>
                <a:lnTo>
                  <a:pt x="4828120" y="738654"/>
                </a:lnTo>
                <a:lnTo>
                  <a:pt x="4835203" y="744707"/>
                </a:lnTo>
                <a:lnTo>
                  <a:pt x="4839751" y="742681"/>
                </a:lnTo>
                <a:lnTo>
                  <a:pt x="4839751" y="747220"/>
                </a:lnTo>
                <a:lnTo>
                  <a:pt x="4839751" y="751272"/>
                </a:lnTo>
                <a:lnTo>
                  <a:pt x="4842271" y="751272"/>
                </a:lnTo>
                <a:lnTo>
                  <a:pt x="4843792" y="751272"/>
                </a:lnTo>
                <a:lnTo>
                  <a:pt x="4855407" y="755812"/>
                </a:lnTo>
                <a:lnTo>
                  <a:pt x="4859448" y="758838"/>
                </a:lnTo>
                <a:lnTo>
                  <a:pt x="4861476" y="761864"/>
                </a:lnTo>
                <a:lnTo>
                  <a:pt x="4861983" y="766429"/>
                </a:lnTo>
                <a:lnTo>
                  <a:pt x="4861983" y="770456"/>
                </a:lnTo>
                <a:lnTo>
                  <a:pt x="4861476" y="771456"/>
                </a:lnTo>
                <a:lnTo>
                  <a:pt x="4858941" y="770969"/>
                </a:lnTo>
                <a:lnTo>
                  <a:pt x="4856928" y="769455"/>
                </a:lnTo>
                <a:lnTo>
                  <a:pt x="4856421" y="768430"/>
                </a:lnTo>
                <a:lnTo>
                  <a:pt x="4854900" y="766917"/>
                </a:lnTo>
                <a:lnTo>
                  <a:pt x="4854900" y="765403"/>
                </a:lnTo>
                <a:lnTo>
                  <a:pt x="4853901" y="764890"/>
                </a:lnTo>
                <a:lnTo>
                  <a:pt x="4850859" y="765403"/>
                </a:lnTo>
                <a:lnTo>
                  <a:pt x="4846818" y="769455"/>
                </a:lnTo>
                <a:lnTo>
                  <a:pt x="4844299" y="768430"/>
                </a:lnTo>
                <a:lnTo>
                  <a:pt x="4843285" y="760864"/>
                </a:lnTo>
                <a:lnTo>
                  <a:pt x="4842271" y="760351"/>
                </a:lnTo>
                <a:lnTo>
                  <a:pt x="4838230" y="761377"/>
                </a:lnTo>
                <a:lnTo>
                  <a:pt x="4838230" y="761864"/>
                </a:lnTo>
                <a:lnTo>
                  <a:pt x="4836709" y="763890"/>
                </a:lnTo>
                <a:lnTo>
                  <a:pt x="4836709" y="764403"/>
                </a:lnTo>
                <a:lnTo>
                  <a:pt x="4835203" y="764403"/>
                </a:lnTo>
                <a:lnTo>
                  <a:pt x="4833682" y="762890"/>
                </a:lnTo>
                <a:lnTo>
                  <a:pt x="4833175" y="762890"/>
                </a:lnTo>
                <a:lnTo>
                  <a:pt x="4829134" y="763890"/>
                </a:lnTo>
                <a:lnTo>
                  <a:pt x="4828627" y="764890"/>
                </a:lnTo>
                <a:lnTo>
                  <a:pt x="4828627" y="767430"/>
                </a:lnTo>
                <a:lnTo>
                  <a:pt x="4828627" y="769455"/>
                </a:lnTo>
                <a:lnTo>
                  <a:pt x="4830148" y="770969"/>
                </a:lnTo>
                <a:lnTo>
                  <a:pt x="4831162" y="772482"/>
                </a:lnTo>
                <a:lnTo>
                  <a:pt x="4831669" y="772482"/>
                </a:lnTo>
                <a:lnTo>
                  <a:pt x="4834696" y="772969"/>
                </a:lnTo>
                <a:lnTo>
                  <a:pt x="4834696" y="773995"/>
                </a:lnTo>
                <a:lnTo>
                  <a:pt x="4834696" y="775508"/>
                </a:lnTo>
                <a:lnTo>
                  <a:pt x="4835203" y="776508"/>
                </a:lnTo>
                <a:lnTo>
                  <a:pt x="4843792" y="781561"/>
                </a:lnTo>
                <a:lnTo>
                  <a:pt x="4840258" y="792666"/>
                </a:lnTo>
                <a:lnTo>
                  <a:pt x="4836709" y="798231"/>
                </a:lnTo>
                <a:lnTo>
                  <a:pt x="4833175" y="796205"/>
                </a:lnTo>
                <a:lnTo>
                  <a:pt x="4826614" y="805797"/>
                </a:lnTo>
                <a:lnTo>
                  <a:pt x="4825600" y="808335"/>
                </a:lnTo>
                <a:lnTo>
                  <a:pt x="4825600" y="815901"/>
                </a:lnTo>
                <a:lnTo>
                  <a:pt x="4824586" y="818928"/>
                </a:lnTo>
                <a:lnTo>
                  <a:pt x="4821560" y="820440"/>
                </a:lnTo>
                <a:lnTo>
                  <a:pt x="4821560" y="818928"/>
                </a:lnTo>
                <a:lnTo>
                  <a:pt x="4821052" y="816901"/>
                </a:lnTo>
                <a:lnTo>
                  <a:pt x="4819531" y="813388"/>
                </a:lnTo>
                <a:lnTo>
                  <a:pt x="4818533" y="813388"/>
                </a:lnTo>
                <a:lnTo>
                  <a:pt x="4816505" y="815901"/>
                </a:lnTo>
                <a:lnTo>
                  <a:pt x="4809944" y="820440"/>
                </a:lnTo>
                <a:lnTo>
                  <a:pt x="4806902" y="823467"/>
                </a:lnTo>
                <a:lnTo>
                  <a:pt x="4802861" y="830032"/>
                </a:lnTo>
                <a:lnTo>
                  <a:pt x="4800342" y="833058"/>
                </a:lnTo>
                <a:lnTo>
                  <a:pt x="4797299" y="834572"/>
                </a:lnTo>
                <a:lnTo>
                  <a:pt x="4799327" y="832059"/>
                </a:lnTo>
                <a:lnTo>
                  <a:pt x="4797299" y="830545"/>
                </a:lnTo>
                <a:lnTo>
                  <a:pt x="4796808" y="830032"/>
                </a:lnTo>
                <a:lnTo>
                  <a:pt x="4796808" y="828519"/>
                </a:lnTo>
                <a:lnTo>
                  <a:pt x="4798820" y="826493"/>
                </a:lnTo>
                <a:lnTo>
                  <a:pt x="4799327" y="824493"/>
                </a:lnTo>
                <a:lnTo>
                  <a:pt x="4798820" y="820440"/>
                </a:lnTo>
                <a:lnTo>
                  <a:pt x="4799327" y="818928"/>
                </a:lnTo>
                <a:lnTo>
                  <a:pt x="4799834" y="818928"/>
                </a:lnTo>
                <a:lnTo>
                  <a:pt x="4805396" y="817927"/>
                </a:lnTo>
                <a:lnTo>
                  <a:pt x="4806395" y="816901"/>
                </a:lnTo>
                <a:lnTo>
                  <a:pt x="4806902" y="815901"/>
                </a:lnTo>
                <a:lnTo>
                  <a:pt x="4808930" y="811849"/>
                </a:lnTo>
                <a:lnTo>
                  <a:pt x="4805888" y="805797"/>
                </a:lnTo>
                <a:lnTo>
                  <a:pt x="4803875" y="800744"/>
                </a:lnTo>
                <a:lnTo>
                  <a:pt x="4803368" y="795692"/>
                </a:lnTo>
                <a:lnTo>
                  <a:pt x="4802861" y="788639"/>
                </a:lnTo>
                <a:lnTo>
                  <a:pt x="4803875" y="782586"/>
                </a:lnTo>
                <a:lnTo>
                  <a:pt x="4802861" y="780561"/>
                </a:lnTo>
                <a:lnTo>
                  <a:pt x="4798820" y="779535"/>
                </a:lnTo>
                <a:lnTo>
                  <a:pt x="4795794" y="780048"/>
                </a:lnTo>
                <a:lnTo>
                  <a:pt x="4793258" y="782073"/>
                </a:lnTo>
                <a:lnTo>
                  <a:pt x="4791246" y="785100"/>
                </a:lnTo>
                <a:lnTo>
                  <a:pt x="4790739" y="788126"/>
                </a:lnTo>
                <a:lnTo>
                  <a:pt x="4791246" y="791152"/>
                </a:lnTo>
                <a:lnTo>
                  <a:pt x="4793258" y="794179"/>
                </a:lnTo>
                <a:lnTo>
                  <a:pt x="4794272" y="797205"/>
                </a:lnTo>
                <a:lnTo>
                  <a:pt x="4793258" y="800744"/>
                </a:lnTo>
                <a:lnTo>
                  <a:pt x="4790739" y="802257"/>
                </a:lnTo>
                <a:lnTo>
                  <a:pt x="4787205" y="802770"/>
                </a:lnTo>
                <a:lnTo>
                  <a:pt x="4783656" y="801770"/>
                </a:lnTo>
                <a:lnTo>
                  <a:pt x="4781136" y="795692"/>
                </a:lnTo>
                <a:lnTo>
                  <a:pt x="4778616" y="795692"/>
                </a:lnTo>
                <a:lnTo>
                  <a:pt x="4776081" y="797718"/>
                </a:lnTo>
                <a:lnTo>
                  <a:pt x="4775067" y="800257"/>
                </a:lnTo>
                <a:lnTo>
                  <a:pt x="4776081" y="802770"/>
                </a:lnTo>
                <a:lnTo>
                  <a:pt x="4777602" y="806822"/>
                </a:lnTo>
                <a:lnTo>
                  <a:pt x="4778109" y="809848"/>
                </a:lnTo>
                <a:lnTo>
                  <a:pt x="4775067" y="811849"/>
                </a:lnTo>
                <a:lnTo>
                  <a:pt x="4774068" y="810849"/>
                </a:lnTo>
                <a:lnTo>
                  <a:pt x="4772040" y="810849"/>
                </a:lnTo>
                <a:lnTo>
                  <a:pt x="4771533" y="812875"/>
                </a:lnTo>
                <a:lnTo>
                  <a:pt x="4771026" y="814388"/>
                </a:lnTo>
                <a:lnTo>
                  <a:pt x="4771026" y="813388"/>
                </a:lnTo>
                <a:lnTo>
                  <a:pt x="4770519" y="816901"/>
                </a:lnTo>
                <a:lnTo>
                  <a:pt x="4767493" y="817414"/>
                </a:lnTo>
                <a:lnTo>
                  <a:pt x="4764466" y="817414"/>
                </a:lnTo>
                <a:lnTo>
                  <a:pt x="4761439" y="818928"/>
                </a:lnTo>
                <a:lnTo>
                  <a:pt x="4759411" y="813875"/>
                </a:lnTo>
                <a:lnTo>
                  <a:pt x="4759411" y="808823"/>
                </a:lnTo>
                <a:lnTo>
                  <a:pt x="4759918" y="804283"/>
                </a:lnTo>
                <a:lnTo>
                  <a:pt x="4759918" y="799231"/>
                </a:lnTo>
                <a:lnTo>
                  <a:pt x="4758397" y="794179"/>
                </a:lnTo>
                <a:lnTo>
                  <a:pt x="4755877" y="794691"/>
                </a:lnTo>
                <a:lnTo>
                  <a:pt x="4745768" y="813388"/>
                </a:lnTo>
                <a:lnTo>
                  <a:pt x="4745768" y="813875"/>
                </a:lnTo>
                <a:lnTo>
                  <a:pt x="4745768" y="814388"/>
                </a:lnTo>
                <a:lnTo>
                  <a:pt x="4743755" y="814388"/>
                </a:lnTo>
                <a:lnTo>
                  <a:pt x="4740713" y="814388"/>
                </a:lnTo>
                <a:lnTo>
                  <a:pt x="4739699" y="814901"/>
                </a:lnTo>
                <a:lnTo>
                  <a:pt x="4738193" y="816414"/>
                </a:lnTo>
                <a:lnTo>
                  <a:pt x="4738193" y="819441"/>
                </a:lnTo>
                <a:lnTo>
                  <a:pt x="4739699" y="829032"/>
                </a:lnTo>
                <a:lnTo>
                  <a:pt x="4738193" y="833058"/>
                </a:lnTo>
                <a:lnTo>
                  <a:pt x="4737179" y="833058"/>
                </a:lnTo>
                <a:lnTo>
                  <a:pt x="4735658" y="827519"/>
                </a:lnTo>
                <a:lnTo>
                  <a:pt x="4735151" y="822467"/>
                </a:lnTo>
                <a:lnTo>
                  <a:pt x="4734152" y="817414"/>
                </a:lnTo>
                <a:lnTo>
                  <a:pt x="4730603" y="814388"/>
                </a:lnTo>
                <a:lnTo>
                  <a:pt x="4726070" y="815901"/>
                </a:lnTo>
                <a:lnTo>
                  <a:pt x="4724549" y="819441"/>
                </a:lnTo>
                <a:lnTo>
                  <a:pt x="4721523" y="830032"/>
                </a:lnTo>
                <a:lnTo>
                  <a:pt x="4719495" y="824493"/>
                </a:lnTo>
                <a:lnTo>
                  <a:pt x="4717974" y="822979"/>
                </a:lnTo>
                <a:lnTo>
                  <a:pt x="4715454" y="823980"/>
                </a:lnTo>
                <a:lnTo>
                  <a:pt x="4712427" y="827006"/>
                </a:lnTo>
                <a:lnTo>
                  <a:pt x="4711413" y="829032"/>
                </a:lnTo>
                <a:lnTo>
                  <a:pt x="4710399" y="830545"/>
                </a:lnTo>
                <a:lnTo>
                  <a:pt x="4706358" y="839137"/>
                </a:lnTo>
                <a:lnTo>
                  <a:pt x="4705344" y="843163"/>
                </a:lnTo>
                <a:lnTo>
                  <a:pt x="4709892" y="845702"/>
                </a:lnTo>
                <a:lnTo>
                  <a:pt x="4712919" y="846189"/>
                </a:lnTo>
                <a:lnTo>
                  <a:pt x="4713426" y="848216"/>
                </a:lnTo>
                <a:lnTo>
                  <a:pt x="4714440" y="850729"/>
                </a:lnTo>
                <a:lnTo>
                  <a:pt x="4714947" y="852268"/>
                </a:lnTo>
                <a:lnTo>
                  <a:pt x="4714440" y="853268"/>
                </a:lnTo>
                <a:lnTo>
                  <a:pt x="4714440" y="853781"/>
                </a:lnTo>
                <a:lnTo>
                  <a:pt x="4714947" y="854268"/>
                </a:lnTo>
                <a:lnTo>
                  <a:pt x="4715961" y="855294"/>
                </a:lnTo>
                <a:lnTo>
                  <a:pt x="4717974" y="855294"/>
                </a:lnTo>
                <a:lnTo>
                  <a:pt x="4718480" y="854781"/>
                </a:lnTo>
                <a:lnTo>
                  <a:pt x="4719495" y="854268"/>
                </a:lnTo>
                <a:lnTo>
                  <a:pt x="4720002" y="854268"/>
                </a:lnTo>
                <a:lnTo>
                  <a:pt x="4722014" y="855294"/>
                </a:lnTo>
                <a:lnTo>
                  <a:pt x="4722521" y="857295"/>
                </a:lnTo>
                <a:lnTo>
                  <a:pt x="4722014" y="858807"/>
                </a:lnTo>
                <a:lnTo>
                  <a:pt x="4720002" y="860834"/>
                </a:lnTo>
                <a:lnTo>
                  <a:pt x="4716468" y="860346"/>
                </a:lnTo>
                <a:lnTo>
                  <a:pt x="4714947" y="861346"/>
                </a:lnTo>
                <a:lnTo>
                  <a:pt x="4714947" y="865886"/>
                </a:lnTo>
                <a:lnTo>
                  <a:pt x="4705851" y="858807"/>
                </a:lnTo>
                <a:lnTo>
                  <a:pt x="4700796" y="857808"/>
                </a:lnTo>
                <a:lnTo>
                  <a:pt x="4697770" y="862860"/>
                </a:lnTo>
                <a:lnTo>
                  <a:pt x="4699290" y="867399"/>
                </a:lnTo>
                <a:lnTo>
                  <a:pt x="4699290" y="872451"/>
                </a:lnTo>
                <a:lnTo>
                  <a:pt x="4700796" y="879530"/>
                </a:lnTo>
                <a:lnTo>
                  <a:pt x="4700796" y="882043"/>
                </a:lnTo>
                <a:lnTo>
                  <a:pt x="4699782" y="883043"/>
                </a:lnTo>
                <a:lnTo>
                  <a:pt x="4698276" y="884582"/>
                </a:lnTo>
                <a:lnTo>
                  <a:pt x="4697262" y="885583"/>
                </a:lnTo>
                <a:lnTo>
                  <a:pt x="4696756" y="887608"/>
                </a:lnTo>
                <a:lnTo>
                  <a:pt x="4696756" y="890635"/>
                </a:lnTo>
                <a:lnTo>
                  <a:pt x="4697262" y="892661"/>
                </a:lnTo>
                <a:lnTo>
                  <a:pt x="4703331" y="903766"/>
                </a:lnTo>
                <a:lnTo>
                  <a:pt x="4706358" y="905279"/>
                </a:lnTo>
                <a:lnTo>
                  <a:pt x="4710399" y="903253"/>
                </a:lnTo>
                <a:lnTo>
                  <a:pt x="4711413" y="904253"/>
                </a:lnTo>
                <a:lnTo>
                  <a:pt x="4711920" y="906279"/>
                </a:lnTo>
                <a:lnTo>
                  <a:pt x="4711920" y="907305"/>
                </a:lnTo>
                <a:lnTo>
                  <a:pt x="4705851" y="910331"/>
                </a:lnTo>
                <a:lnTo>
                  <a:pt x="4704330" y="914870"/>
                </a:lnTo>
                <a:lnTo>
                  <a:pt x="4707372" y="920411"/>
                </a:lnTo>
                <a:lnTo>
                  <a:pt x="4714947" y="922949"/>
                </a:lnTo>
                <a:lnTo>
                  <a:pt x="4721523" y="920924"/>
                </a:lnTo>
                <a:lnTo>
                  <a:pt x="4727069" y="916897"/>
                </a:lnTo>
                <a:lnTo>
                  <a:pt x="4734659" y="907305"/>
                </a:lnTo>
                <a:lnTo>
                  <a:pt x="4735151" y="905279"/>
                </a:lnTo>
                <a:lnTo>
                  <a:pt x="4735151" y="904253"/>
                </a:lnTo>
                <a:lnTo>
                  <a:pt x="4735151" y="903253"/>
                </a:lnTo>
                <a:lnTo>
                  <a:pt x="4737179" y="901740"/>
                </a:lnTo>
                <a:lnTo>
                  <a:pt x="4738700" y="901227"/>
                </a:lnTo>
                <a:lnTo>
                  <a:pt x="4740713" y="901740"/>
                </a:lnTo>
                <a:lnTo>
                  <a:pt x="4741727" y="902252"/>
                </a:lnTo>
                <a:lnTo>
                  <a:pt x="4743248" y="903253"/>
                </a:lnTo>
                <a:lnTo>
                  <a:pt x="4743755" y="904766"/>
                </a:lnTo>
                <a:lnTo>
                  <a:pt x="4742741" y="906792"/>
                </a:lnTo>
                <a:lnTo>
                  <a:pt x="4738193" y="910331"/>
                </a:lnTo>
                <a:lnTo>
                  <a:pt x="4737179" y="912844"/>
                </a:lnTo>
                <a:lnTo>
                  <a:pt x="4734659" y="922949"/>
                </a:lnTo>
                <a:lnTo>
                  <a:pt x="4728590" y="932541"/>
                </a:lnTo>
                <a:lnTo>
                  <a:pt x="4730603" y="934567"/>
                </a:lnTo>
                <a:lnTo>
                  <a:pt x="4730603" y="937594"/>
                </a:lnTo>
                <a:lnTo>
                  <a:pt x="4728590" y="942133"/>
                </a:lnTo>
                <a:lnTo>
                  <a:pt x="4728083" y="943646"/>
                </a:lnTo>
                <a:lnTo>
                  <a:pt x="4727069" y="944159"/>
                </a:lnTo>
                <a:lnTo>
                  <a:pt x="4726070" y="945159"/>
                </a:lnTo>
                <a:lnTo>
                  <a:pt x="4725564" y="947698"/>
                </a:lnTo>
                <a:lnTo>
                  <a:pt x="4726070" y="952238"/>
                </a:lnTo>
                <a:lnTo>
                  <a:pt x="4725564" y="953751"/>
                </a:lnTo>
                <a:lnTo>
                  <a:pt x="4720002" y="960803"/>
                </a:lnTo>
                <a:lnTo>
                  <a:pt x="4711920" y="965856"/>
                </a:lnTo>
                <a:lnTo>
                  <a:pt x="4708386" y="1001710"/>
                </a:lnTo>
                <a:lnTo>
                  <a:pt x="4709385" y="1013840"/>
                </a:lnTo>
                <a:lnTo>
                  <a:pt x="4705344" y="1012815"/>
                </a:lnTo>
                <a:lnTo>
                  <a:pt x="4700796" y="1013328"/>
                </a:lnTo>
                <a:lnTo>
                  <a:pt x="4697770" y="1015353"/>
                </a:lnTo>
                <a:lnTo>
                  <a:pt x="4696756" y="1017379"/>
                </a:lnTo>
                <a:lnTo>
                  <a:pt x="4695741" y="1018893"/>
                </a:lnTo>
                <a:lnTo>
                  <a:pt x="4690702" y="1019893"/>
                </a:lnTo>
                <a:lnTo>
                  <a:pt x="4689688" y="1020406"/>
                </a:lnTo>
                <a:lnTo>
                  <a:pt x="4688167" y="1020406"/>
                </a:lnTo>
                <a:lnTo>
                  <a:pt x="4684633" y="1022919"/>
                </a:lnTo>
                <a:lnTo>
                  <a:pt x="4684126" y="1023432"/>
                </a:lnTo>
                <a:lnTo>
                  <a:pt x="4678564" y="1028484"/>
                </a:lnTo>
                <a:lnTo>
                  <a:pt x="4673018" y="1035050"/>
                </a:lnTo>
                <a:lnTo>
                  <a:pt x="4660880" y="1057260"/>
                </a:lnTo>
                <a:lnTo>
                  <a:pt x="4658360" y="1059773"/>
                </a:lnTo>
                <a:lnTo>
                  <a:pt x="4653812" y="1060286"/>
                </a:lnTo>
                <a:lnTo>
                  <a:pt x="4650786" y="1062312"/>
                </a:lnTo>
                <a:lnTo>
                  <a:pt x="4647743" y="1066338"/>
                </a:lnTo>
                <a:lnTo>
                  <a:pt x="4636635" y="1086035"/>
                </a:lnTo>
                <a:lnTo>
                  <a:pt x="4634100" y="1093626"/>
                </a:lnTo>
                <a:lnTo>
                  <a:pt x="4632087" y="1102705"/>
                </a:lnTo>
                <a:lnTo>
                  <a:pt x="4629552" y="1107244"/>
                </a:lnTo>
                <a:lnTo>
                  <a:pt x="4626018" y="1109783"/>
                </a:lnTo>
                <a:lnTo>
                  <a:pt x="4620963" y="1110784"/>
                </a:lnTo>
                <a:lnTo>
                  <a:pt x="4615909" y="1113810"/>
                </a:lnTo>
                <a:lnTo>
                  <a:pt x="4613389" y="1116836"/>
                </a:lnTo>
                <a:lnTo>
                  <a:pt x="4612882" y="1119862"/>
                </a:lnTo>
                <a:lnTo>
                  <a:pt x="4611868" y="1121376"/>
                </a:lnTo>
                <a:lnTo>
                  <a:pt x="4607827" y="1121889"/>
                </a:lnTo>
                <a:lnTo>
                  <a:pt x="4605814" y="1121376"/>
                </a:lnTo>
                <a:lnTo>
                  <a:pt x="4602772" y="1119862"/>
                </a:lnTo>
                <a:lnTo>
                  <a:pt x="4600252" y="1119862"/>
                </a:lnTo>
                <a:lnTo>
                  <a:pt x="4598224" y="1121889"/>
                </a:lnTo>
                <a:lnTo>
                  <a:pt x="4601266" y="1122401"/>
                </a:lnTo>
                <a:lnTo>
                  <a:pt x="4603279" y="1125428"/>
                </a:lnTo>
                <a:lnTo>
                  <a:pt x="4603786" y="1132993"/>
                </a:lnTo>
                <a:lnTo>
                  <a:pt x="4605814" y="1140585"/>
                </a:lnTo>
                <a:lnTo>
                  <a:pt x="4614910" y="1161769"/>
                </a:lnTo>
                <a:lnTo>
                  <a:pt x="4618951" y="1168334"/>
                </a:lnTo>
                <a:lnTo>
                  <a:pt x="4635621" y="1182491"/>
                </a:lnTo>
                <a:lnTo>
                  <a:pt x="4641690" y="1186005"/>
                </a:lnTo>
                <a:lnTo>
                  <a:pt x="4649264" y="1188031"/>
                </a:lnTo>
                <a:lnTo>
                  <a:pt x="4650786" y="1188031"/>
                </a:lnTo>
                <a:lnTo>
                  <a:pt x="4655333" y="1187030"/>
                </a:lnTo>
                <a:lnTo>
                  <a:pt x="4656332" y="1187543"/>
                </a:lnTo>
                <a:lnTo>
                  <a:pt x="4659866" y="1192083"/>
                </a:lnTo>
                <a:lnTo>
                  <a:pt x="4665935" y="1196622"/>
                </a:lnTo>
                <a:lnTo>
                  <a:pt x="4667963" y="1199135"/>
                </a:lnTo>
                <a:lnTo>
                  <a:pt x="4669468" y="1201675"/>
                </a:lnTo>
                <a:lnTo>
                  <a:pt x="4674016" y="1201162"/>
                </a:lnTo>
                <a:lnTo>
                  <a:pt x="4678057" y="1202675"/>
                </a:lnTo>
                <a:lnTo>
                  <a:pt x="4682098" y="1204188"/>
                </a:lnTo>
                <a:lnTo>
                  <a:pt x="4684126" y="1206727"/>
                </a:lnTo>
                <a:lnTo>
                  <a:pt x="4685647" y="1208727"/>
                </a:lnTo>
                <a:lnTo>
                  <a:pt x="4699290" y="1214806"/>
                </a:lnTo>
                <a:lnTo>
                  <a:pt x="4704330" y="1219345"/>
                </a:lnTo>
                <a:lnTo>
                  <a:pt x="4711413" y="1226423"/>
                </a:lnTo>
                <a:lnTo>
                  <a:pt x="4717974" y="1232476"/>
                </a:lnTo>
                <a:lnTo>
                  <a:pt x="4725056" y="1235502"/>
                </a:lnTo>
                <a:lnTo>
                  <a:pt x="4728083" y="1236015"/>
                </a:lnTo>
                <a:lnTo>
                  <a:pt x="4736672" y="1240554"/>
                </a:lnTo>
                <a:lnTo>
                  <a:pt x="4740206" y="1243068"/>
                </a:lnTo>
                <a:lnTo>
                  <a:pt x="4746274" y="1248120"/>
                </a:lnTo>
                <a:lnTo>
                  <a:pt x="4748794" y="1249633"/>
                </a:lnTo>
                <a:lnTo>
                  <a:pt x="4750822" y="1250659"/>
                </a:lnTo>
                <a:lnTo>
                  <a:pt x="4755877" y="1252172"/>
                </a:lnTo>
                <a:lnTo>
                  <a:pt x="4761931" y="1256199"/>
                </a:lnTo>
                <a:lnTo>
                  <a:pt x="4769521" y="1259738"/>
                </a:lnTo>
                <a:lnTo>
                  <a:pt x="4774068" y="1262251"/>
                </a:lnTo>
                <a:lnTo>
                  <a:pt x="4776081" y="1264790"/>
                </a:lnTo>
                <a:lnTo>
                  <a:pt x="4777095" y="1265303"/>
                </a:lnTo>
                <a:lnTo>
                  <a:pt x="4780629" y="1274895"/>
                </a:lnTo>
                <a:lnTo>
                  <a:pt x="4782150" y="1290026"/>
                </a:lnTo>
                <a:lnTo>
                  <a:pt x="4783656" y="1293053"/>
                </a:lnTo>
                <a:lnTo>
                  <a:pt x="4786191" y="1295079"/>
                </a:lnTo>
                <a:lnTo>
                  <a:pt x="4795794" y="1302644"/>
                </a:lnTo>
                <a:lnTo>
                  <a:pt x="4799327" y="1304183"/>
                </a:lnTo>
                <a:lnTo>
                  <a:pt x="4808930" y="1305183"/>
                </a:lnTo>
                <a:lnTo>
                  <a:pt x="4812971" y="1306184"/>
                </a:lnTo>
                <a:lnTo>
                  <a:pt x="4823572" y="1316288"/>
                </a:lnTo>
                <a:lnTo>
                  <a:pt x="4828627" y="1319828"/>
                </a:lnTo>
                <a:lnTo>
                  <a:pt x="4831669" y="1322854"/>
                </a:lnTo>
                <a:lnTo>
                  <a:pt x="4836217" y="1325880"/>
                </a:lnTo>
                <a:lnTo>
                  <a:pt x="4841256" y="1326393"/>
                </a:lnTo>
                <a:lnTo>
                  <a:pt x="4842778" y="1325880"/>
                </a:lnTo>
                <a:lnTo>
                  <a:pt x="4845313" y="1324880"/>
                </a:lnTo>
                <a:lnTo>
                  <a:pt x="4847325" y="1323854"/>
                </a:lnTo>
                <a:lnTo>
                  <a:pt x="4849354" y="1324367"/>
                </a:lnTo>
                <a:lnTo>
                  <a:pt x="4850352" y="1325367"/>
                </a:lnTo>
                <a:lnTo>
                  <a:pt x="4851873" y="1330932"/>
                </a:lnTo>
                <a:lnTo>
                  <a:pt x="4852887" y="1333446"/>
                </a:lnTo>
                <a:lnTo>
                  <a:pt x="4862490" y="1340011"/>
                </a:lnTo>
                <a:lnTo>
                  <a:pt x="4865010" y="1342550"/>
                </a:lnTo>
                <a:lnTo>
                  <a:pt x="4872077" y="1352142"/>
                </a:lnTo>
                <a:lnTo>
                  <a:pt x="4874105" y="1353655"/>
                </a:lnTo>
                <a:lnTo>
                  <a:pt x="4875626" y="1355168"/>
                </a:lnTo>
                <a:lnTo>
                  <a:pt x="4874612" y="1358707"/>
                </a:lnTo>
                <a:lnTo>
                  <a:pt x="4872584" y="1362734"/>
                </a:lnTo>
                <a:lnTo>
                  <a:pt x="4872077" y="1365760"/>
                </a:lnTo>
                <a:lnTo>
                  <a:pt x="4874105" y="1369812"/>
                </a:lnTo>
                <a:lnTo>
                  <a:pt x="4878146" y="1370812"/>
                </a:lnTo>
                <a:lnTo>
                  <a:pt x="4881680" y="1368812"/>
                </a:lnTo>
                <a:lnTo>
                  <a:pt x="4883201" y="1365273"/>
                </a:lnTo>
                <a:lnTo>
                  <a:pt x="4884722" y="1362734"/>
                </a:lnTo>
                <a:lnTo>
                  <a:pt x="4889270" y="1362734"/>
                </a:lnTo>
                <a:lnTo>
                  <a:pt x="4897352" y="1364760"/>
                </a:lnTo>
                <a:lnTo>
                  <a:pt x="4903405" y="1364760"/>
                </a:lnTo>
                <a:lnTo>
                  <a:pt x="4905940" y="1364760"/>
                </a:lnTo>
                <a:lnTo>
                  <a:pt x="4907953" y="1365760"/>
                </a:lnTo>
                <a:lnTo>
                  <a:pt x="4911994" y="1369299"/>
                </a:lnTo>
                <a:lnTo>
                  <a:pt x="4913008" y="1369812"/>
                </a:lnTo>
                <a:lnTo>
                  <a:pt x="4917556" y="1369812"/>
                </a:lnTo>
                <a:lnTo>
                  <a:pt x="4917556" y="1368812"/>
                </a:lnTo>
                <a:lnTo>
                  <a:pt x="4917048" y="1366273"/>
                </a:lnTo>
                <a:lnTo>
                  <a:pt x="4918063" y="1362247"/>
                </a:lnTo>
                <a:lnTo>
                  <a:pt x="4921089" y="1359708"/>
                </a:lnTo>
                <a:lnTo>
                  <a:pt x="4928679" y="1356168"/>
                </a:lnTo>
                <a:lnTo>
                  <a:pt x="4930692" y="1355681"/>
                </a:lnTo>
                <a:lnTo>
                  <a:pt x="4934226" y="1361221"/>
                </a:lnTo>
                <a:lnTo>
                  <a:pt x="4942323" y="1367786"/>
                </a:lnTo>
                <a:lnTo>
                  <a:pt x="4951418" y="1372326"/>
                </a:lnTo>
                <a:lnTo>
                  <a:pt x="4960007" y="1374865"/>
                </a:lnTo>
                <a:lnTo>
                  <a:pt x="4964048" y="1377891"/>
                </a:lnTo>
                <a:lnTo>
                  <a:pt x="4965554" y="1378404"/>
                </a:lnTo>
                <a:lnTo>
                  <a:pt x="4969103" y="1378891"/>
                </a:lnTo>
                <a:lnTo>
                  <a:pt x="4971116" y="1379917"/>
                </a:lnTo>
                <a:lnTo>
                  <a:pt x="4973144" y="1380404"/>
                </a:lnTo>
                <a:lnTo>
                  <a:pt x="4983745" y="1387483"/>
                </a:lnTo>
                <a:lnTo>
                  <a:pt x="4985773" y="1389509"/>
                </a:lnTo>
                <a:lnTo>
                  <a:pt x="4986787" y="1391535"/>
                </a:lnTo>
                <a:lnTo>
                  <a:pt x="4992334" y="1398100"/>
                </a:lnTo>
                <a:lnTo>
                  <a:pt x="5006484" y="1408692"/>
                </a:lnTo>
                <a:lnTo>
                  <a:pt x="5010525" y="1409692"/>
                </a:lnTo>
                <a:lnTo>
                  <a:pt x="5015073" y="1409692"/>
                </a:lnTo>
                <a:lnTo>
                  <a:pt x="5017101" y="1410205"/>
                </a:lnTo>
                <a:lnTo>
                  <a:pt x="5018099" y="1411719"/>
                </a:lnTo>
                <a:lnTo>
                  <a:pt x="5018606" y="1414258"/>
                </a:lnTo>
                <a:lnTo>
                  <a:pt x="5021142" y="1414258"/>
                </a:lnTo>
                <a:lnTo>
                  <a:pt x="5023154" y="1414258"/>
                </a:lnTo>
                <a:lnTo>
                  <a:pt x="5024675" y="1414258"/>
                </a:lnTo>
                <a:lnTo>
                  <a:pt x="5029730" y="1418284"/>
                </a:lnTo>
                <a:lnTo>
                  <a:pt x="5031743" y="1419284"/>
                </a:lnTo>
                <a:lnTo>
                  <a:pt x="5034278" y="1419284"/>
                </a:lnTo>
                <a:lnTo>
                  <a:pt x="5038826" y="1418284"/>
                </a:lnTo>
                <a:lnTo>
                  <a:pt x="5040839" y="1418284"/>
                </a:lnTo>
                <a:lnTo>
                  <a:pt x="5045386" y="1418797"/>
                </a:lnTo>
                <a:lnTo>
                  <a:pt x="5068126" y="1426876"/>
                </a:lnTo>
                <a:lnTo>
                  <a:pt x="5073687" y="1430902"/>
                </a:lnTo>
                <a:lnTo>
                  <a:pt x="5082276" y="1433441"/>
                </a:lnTo>
                <a:lnTo>
                  <a:pt x="5085810" y="1434954"/>
                </a:lnTo>
                <a:lnTo>
                  <a:pt x="5092386" y="1445546"/>
                </a:lnTo>
                <a:lnTo>
                  <a:pt x="5093384" y="1448572"/>
                </a:lnTo>
                <a:lnTo>
                  <a:pt x="5105522" y="1465243"/>
                </a:lnTo>
                <a:lnTo>
                  <a:pt x="5106521" y="1467782"/>
                </a:lnTo>
                <a:lnTo>
                  <a:pt x="5110577" y="1472808"/>
                </a:lnTo>
                <a:lnTo>
                  <a:pt x="5119657" y="1480887"/>
                </a:lnTo>
                <a:lnTo>
                  <a:pt x="5127247" y="1487965"/>
                </a:lnTo>
                <a:lnTo>
                  <a:pt x="5137357" y="1494018"/>
                </a:lnTo>
                <a:lnTo>
                  <a:pt x="5137357" y="3430962"/>
                </a:lnTo>
                <a:lnTo>
                  <a:pt x="3293645" y="3430962"/>
                </a:lnTo>
                <a:lnTo>
                  <a:pt x="3293645" y="3430963"/>
                </a:lnTo>
                <a:lnTo>
                  <a:pt x="5751255" y="3430963"/>
                </a:lnTo>
                <a:lnTo>
                  <a:pt x="5751255" y="5069820"/>
                </a:lnTo>
                <a:lnTo>
                  <a:pt x="5751256" y="5069821"/>
                </a:lnTo>
                <a:lnTo>
                  <a:pt x="5751256" y="4045228"/>
                </a:lnTo>
                <a:lnTo>
                  <a:pt x="7381597" y="4045228"/>
                </a:lnTo>
                <a:lnTo>
                  <a:pt x="7382609" y="4045228"/>
                </a:lnTo>
                <a:lnTo>
                  <a:pt x="7388145" y="4040170"/>
                </a:lnTo>
                <a:lnTo>
                  <a:pt x="7393703" y="4038160"/>
                </a:lnTo>
                <a:lnTo>
                  <a:pt x="7398248" y="4035640"/>
                </a:lnTo>
                <a:lnTo>
                  <a:pt x="7401780" y="4031603"/>
                </a:lnTo>
                <a:lnTo>
                  <a:pt x="7401935" y="4031188"/>
                </a:lnTo>
                <a:lnTo>
                  <a:pt x="7398820" y="4034763"/>
                </a:lnTo>
                <a:lnTo>
                  <a:pt x="7394284" y="4037278"/>
                </a:lnTo>
                <a:lnTo>
                  <a:pt x="7388735" y="4039284"/>
                </a:lnTo>
                <a:lnTo>
                  <a:pt x="7383186" y="4044349"/>
                </a:lnTo>
                <a:lnTo>
                  <a:pt x="7382173" y="4044349"/>
                </a:lnTo>
                <a:lnTo>
                  <a:pt x="5751691" y="4044349"/>
                </a:lnTo>
                <a:lnTo>
                  <a:pt x="5751691" y="3430533"/>
                </a:lnTo>
                <a:lnTo>
                  <a:pt x="5137359" y="3430533"/>
                </a:lnTo>
                <a:lnTo>
                  <a:pt x="5137359" y="1494140"/>
                </a:lnTo>
                <a:lnTo>
                  <a:pt x="5149957" y="1508791"/>
                </a:lnTo>
                <a:lnTo>
                  <a:pt x="5158543" y="1512837"/>
                </a:lnTo>
                <a:lnTo>
                  <a:pt x="5168629" y="1521913"/>
                </a:lnTo>
                <a:lnTo>
                  <a:pt x="5174703" y="1525958"/>
                </a:lnTo>
                <a:lnTo>
                  <a:pt x="5182764" y="1528473"/>
                </a:lnTo>
                <a:lnTo>
                  <a:pt x="5185801" y="1530513"/>
                </a:lnTo>
                <a:lnTo>
                  <a:pt x="5191350" y="1531499"/>
                </a:lnTo>
                <a:lnTo>
                  <a:pt x="5192849" y="1531499"/>
                </a:lnTo>
                <a:lnTo>
                  <a:pt x="5194387" y="1532009"/>
                </a:lnTo>
                <a:lnTo>
                  <a:pt x="5196411" y="1535034"/>
                </a:lnTo>
                <a:lnTo>
                  <a:pt x="5197911" y="1536054"/>
                </a:lnTo>
                <a:lnTo>
                  <a:pt x="5201435" y="1537074"/>
                </a:lnTo>
                <a:lnTo>
                  <a:pt x="5214071" y="1536054"/>
                </a:lnTo>
                <a:lnTo>
                  <a:pt x="5220145" y="1538060"/>
                </a:lnTo>
                <a:lnTo>
                  <a:pt x="5229218" y="1543125"/>
                </a:lnTo>
                <a:lnTo>
                  <a:pt x="5238292" y="1546150"/>
                </a:lnTo>
                <a:lnTo>
                  <a:pt x="5248902" y="1543125"/>
                </a:lnTo>
                <a:lnTo>
                  <a:pt x="5270086" y="1542615"/>
                </a:lnTo>
                <a:lnTo>
                  <a:pt x="5272111" y="1543125"/>
                </a:lnTo>
                <a:lnTo>
                  <a:pt x="5277172" y="1549175"/>
                </a:lnTo>
                <a:lnTo>
                  <a:pt x="5279685" y="1550195"/>
                </a:lnTo>
                <a:lnTo>
                  <a:pt x="5282722" y="1550705"/>
                </a:lnTo>
                <a:lnTo>
                  <a:pt x="5288795" y="1554716"/>
                </a:lnTo>
                <a:lnTo>
                  <a:pt x="5291795" y="1555736"/>
                </a:lnTo>
                <a:lnTo>
                  <a:pt x="5301918" y="1557776"/>
                </a:lnTo>
                <a:lnTo>
                  <a:pt x="5309492" y="1561787"/>
                </a:lnTo>
                <a:lnTo>
                  <a:pt x="5315041" y="1562807"/>
                </a:lnTo>
                <a:lnTo>
                  <a:pt x="5336225" y="1564812"/>
                </a:lnTo>
                <a:lnTo>
                  <a:pt x="5343799" y="1566342"/>
                </a:lnTo>
                <a:lnTo>
                  <a:pt x="5349348" y="1570897"/>
                </a:lnTo>
                <a:lnTo>
                  <a:pt x="5354897" y="1583509"/>
                </a:lnTo>
                <a:lnTo>
                  <a:pt x="5360971" y="1589049"/>
                </a:lnTo>
                <a:lnTo>
                  <a:pt x="5374093" y="1595100"/>
                </a:lnTo>
                <a:lnTo>
                  <a:pt x="5370569" y="1601661"/>
                </a:lnTo>
                <a:lnTo>
                  <a:pt x="5371056" y="1612267"/>
                </a:lnTo>
                <a:lnTo>
                  <a:pt x="5373081" y="1622363"/>
                </a:lnTo>
                <a:lnTo>
                  <a:pt x="5375593" y="1629943"/>
                </a:lnTo>
                <a:lnTo>
                  <a:pt x="5385191" y="1646600"/>
                </a:lnTo>
                <a:lnTo>
                  <a:pt x="5391265" y="1654690"/>
                </a:lnTo>
                <a:lnTo>
                  <a:pt x="5398314" y="1659212"/>
                </a:lnTo>
                <a:lnTo>
                  <a:pt x="5406413" y="1661761"/>
                </a:lnTo>
                <a:lnTo>
                  <a:pt x="5424072" y="1662747"/>
                </a:lnTo>
                <a:lnTo>
                  <a:pt x="5432133" y="1664786"/>
                </a:lnTo>
                <a:lnTo>
                  <a:pt x="5434158" y="1666792"/>
                </a:lnTo>
                <a:lnTo>
                  <a:pt x="5438695" y="1670837"/>
                </a:lnTo>
                <a:lnTo>
                  <a:pt x="5445781" y="1674373"/>
                </a:lnTo>
                <a:lnTo>
                  <a:pt x="5448293" y="1675358"/>
                </a:lnTo>
                <a:lnTo>
                  <a:pt x="5450805" y="1678418"/>
                </a:lnTo>
                <a:lnTo>
                  <a:pt x="5459916" y="1684469"/>
                </a:lnTo>
                <a:lnTo>
                  <a:pt x="5468990" y="1693035"/>
                </a:lnTo>
                <a:lnTo>
                  <a:pt x="5473039" y="1697080"/>
                </a:lnTo>
                <a:lnTo>
                  <a:pt x="5479075" y="1698610"/>
                </a:lnTo>
                <a:lnTo>
                  <a:pt x="5484624" y="1699086"/>
                </a:lnTo>
                <a:lnTo>
                  <a:pt x="5501796" y="1704151"/>
                </a:lnTo>
                <a:lnTo>
                  <a:pt x="5506858" y="1704661"/>
                </a:lnTo>
                <a:lnTo>
                  <a:pt x="5509895" y="1706156"/>
                </a:lnTo>
                <a:lnTo>
                  <a:pt x="5512407" y="1708706"/>
                </a:lnTo>
                <a:lnTo>
                  <a:pt x="5531566" y="1715266"/>
                </a:lnTo>
                <a:lnTo>
                  <a:pt x="5533104" y="1717782"/>
                </a:lnTo>
                <a:lnTo>
                  <a:pt x="5537640" y="1724853"/>
                </a:lnTo>
                <a:lnTo>
                  <a:pt x="5544726" y="1731413"/>
                </a:lnTo>
                <a:lnTo>
                  <a:pt x="5546714" y="1732909"/>
                </a:lnTo>
                <a:lnTo>
                  <a:pt x="5570447" y="1734439"/>
                </a:lnTo>
                <a:lnTo>
                  <a:pt x="5596205" y="1731413"/>
                </a:lnTo>
                <a:lnTo>
                  <a:pt x="5629499" y="1724853"/>
                </a:lnTo>
                <a:lnTo>
                  <a:pt x="5633549" y="1723323"/>
                </a:lnTo>
                <a:lnTo>
                  <a:pt x="5635048" y="1721827"/>
                </a:lnTo>
                <a:lnTo>
                  <a:pt x="5637073" y="1719788"/>
                </a:lnTo>
                <a:lnTo>
                  <a:pt x="5641647" y="1718802"/>
                </a:lnTo>
                <a:lnTo>
                  <a:pt x="5650721" y="1718292"/>
                </a:lnTo>
                <a:lnTo>
                  <a:pt x="5653758" y="1717272"/>
                </a:lnTo>
                <a:lnTo>
                  <a:pt x="5656757" y="1715266"/>
                </a:lnTo>
                <a:lnTo>
                  <a:pt x="5662831" y="1710711"/>
                </a:lnTo>
                <a:lnTo>
                  <a:pt x="5664856" y="1709182"/>
                </a:lnTo>
                <a:lnTo>
                  <a:pt x="5669393" y="1708706"/>
                </a:lnTo>
                <a:lnTo>
                  <a:pt x="5671417" y="1707686"/>
                </a:lnTo>
                <a:lnTo>
                  <a:pt x="5672917" y="1706156"/>
                </a:lnTo>
                <a:lnTo>
                  <a:pt x="5678466" y="1702621"/>
                </a:lnTo>
                <a:lnTo>
                  <a:pt x="5684540" y="1697080"/>
                </a:lnTo>
                <a:lnTo>
                  <a:pt x="5687577" y="1695550"/>
                </a:lnTo>
                <a:lnTo>
                  <a:pt x="5697138" y="1693545"/>
                </a:lnTo>
                <a:lnTo>
                  <a:pt x="5699162" y="1692049"/>
                </a:lnTo>
                <a:lnTo>
                  <a:pt x="5699687" y="1689500"/>
                </a:lnTo>
                <a:lnTo>
                  <a:pt x="5701187" y="1685964"/>
                </a:lnTo>
                <a:lnTo>
                  <a:pt x="5703737" y="1683959"/>
                </a:lnTo>
                <a:lnTo>
                  <a:pt x="5708761" y="1682429"/>
                </a:lnTo>
                <a:lnTo>
                  <a:pt x="5713298" y="1680933"/>
                </a:lnTo>
                <a:lnTo>
                  <a:pt x="5717347" y="1680423"/>
                </a:lnTo>
                <a:lnTo>
                  <a:pt x="5719859" y="1678418"/>
                </a:lnTo>
                <a:lnTo>
                  <a:pt x="5721884" y="1674373"/>
                </a:lnTo>
                <a:lnTo>
                  <a:pt x="5727433" y="1659212"/>
                </a:lnTo>
                <a:lnTo>
                  <a:pt x="5729982" y="1642045"/>
                </a:lnTo>
                <a:lnTo>
                  <a:pt x="5731969" y="1633989"/>
                </a:lnTo>
                <a:lnTo>
                  <a:pt x="5733507" y="1632459"/>
                </a:lnTo>
                <a:lnTo>
                  <a:pt x="5737556" y="1627428"/>
                </a:lnTo>
                <a:lnTo>
                  <a:pt x="5738568" y="1620867"/>
                </a:lnTo>
                <a:lnTo>
                  <a:pt x="5740068" y="1619338"/>
                </a:lnTo>
                <a:lnTo>
                  <a:pt x="5741080" y="1616312"/>
                </a:lnTo>
                <a:lnTo>
                  <a:pt x="5743592" y="1603191"/>
                </a:lnTo>
                <a:lnTo>
                  <a:pt x="5742580" y="1599655"/>
                </a:lnTo>
                <a:lnTo>
                  <a:pt x="5741080" y="1595610"/>
                </a:lnTo>
                <a:lnTo>
                  <a:pt x="5740555" y="1592075"/>
                </a:lnTo>
                <a:lnTo>
                  <a:pt x="5742580" y="1589049"/>
                </a:lnTo>
                <a:lnTo>
                  <a:pt x="5761777" y="1565322"/>
                </a:lnTo>
                <a:lnTo>
                  <a:pt x="5768338" y="1547170"/>
                </a:lnTo>
                <a:lnTo>
                  <a:pt x="5770363" y="1546660"/>
                </a:lnTo>
                <a:lnTo>
                  <a:pt x="5773887" y="1546150"/>
                </a:lnTo>
                <a:lnTo>
                  <a:pt x="5775387" y="1546150"/>
                </a:lnTo>
                <a:lnTo>
                  <a:pt x="5776924" y="1544620"/>
                </a:lnTo>
                <a:lnTo>
                  <a:pt x="5781461" y="1539079"/>
                </a:lnTo>
                <a:lnTo>
                  <a:pt x="5792559" y="1527488"/>
                </a:lnTo>
                <a:lnTo>
                  <a:pt x="5793571" y="1523952"/>
                </a:lnTo>
                <a:lnTo>
                  <a:pt x="5794059" y="1520893"/>
                </a:lnTo>
                <a:lnTo>
                  <a:pt x="5797096" y="1514332"/>
                </a:lnTo>
                <a:lnTo>
                  <a:pt x="5799645" y="1500735"/>
                </a:lnTo>
                <a:lnTo>
                  <a:pt x="5801632" y="1497200"/>
                </a:lnTo>
                <a:lnTo>
                  <a:pt x="5805194" y="1497676"/>
                </a:lnTo>
                <a:lnTo>
                  <a:pt x="5809206" y="1489619"/>
                </a:lnTo>
                <a:lnTo>
                  <a:pt x="5811756" y="1484554"/>
                </a:lnTo>
                <a:lnTo>
                  <a:pt x="5812243" y="1480543"/>
                </a:lnTo>
                <a:lnTo>
                  <a:pt x="5813255" y="1475988"/>
                </a:lnTo>
                <a:lnTo>
                  <a:pt x="5813255" y="1473948"/>
                </a:lnTo>
                <a:lnTo>
                  <a:pt x="5812768" y="1472453"/>
                </a:lnTo>
                <a:lnTo>
                  <a:pt x="5811231" y="1471943"/>
                </a:lnTo>
                <a:lnTo>
                  <a:pt x="5810743" y="1469427"/>
                </a:lnTo>
                <a:lnTo>
                  <a:pt x="5810743" y="1465892"/>
                </a:lnTo>
                <a:lnTo>
                  <a:pt x="5812243" y="1462866"/>
                </a:lnTo>
                <a:lnTo>
                  <a:pt x="5816292" y="1457292"/>
                </a:lnTo>
                <a:lnTo>
                  <a:pt x="5817792" y="1453756"/>
                </a:lnTo>
                <a:lnTo>
                  <a:pt x="5818317" y="1449745"/>
                </a:lnTo>
                <a:lnTo>
                  <a:pt x="5821841" y="1441145"/>
                </a:lnTo>
                <a:lnTo>
                  <a:pt x="5823341" y="1437610"/>
                </a:lnTo>
                <a:lnTo>
                  <a:pt x="5823341" y="1429043"/>
                </a:lnTo>
                <a:lnTo>
                  <a:pt x="5823866" y="1427513"/>
                </a:lnTo>
                <a:lnTo>
                  <a:pt x="5825366" y="1424488"/>
                </a:lnTo>
                <a:lnTo>
                  <a:pt x="5827390" y="1419967"/>
                </a:lnTo>
                <a:lnTo>
                  <a:pt x="5838001" y="1400251"/>
                </a:lnTo>
                <a:lnTo>
                  <a:pt x="5840026" y="1396240"/>
                </a:lnTo>
                <a:lnTo>
                  <a:pt x="5835976" y="1391685"/>
                </a:lnTo>
                <a:lnTo>
                  <a:pt x="5828890" y="1370983"/>
                </a:lnTo>
                <a:lnTo>
                  <a:pt x="5828403" y="1368977"/>
                </a:lnTo>
                <a:lnTo>
                  <a:pt x="5830427" y="1366428"/>
                </a:lnTo>
                <a:lnTo>
                  <a:pt x="5833952" y="1363402"/>
                </a:lnTo>
                <a:lnTo>
                  <a:pt x="5834477" y="1361397"/>
                </a:lnTo>
                <a:lnTo>
                  <a:pt x="5834477" y="1353306"/>
                </a:lnTo>
                <a:lnTo>
                  <a:pt x="5842050" y="1311936"/>
                </a:lnTo>
                <a:lnTo>
                  <a:pt x="5851611" y="1276583"/>
                </a:lnTo>
                <a:lnTo>
                  <a:pt x="5868296" y="1237729"/>
                </a:lnTo>
                <a:lnTo>
                  <a:pt x="5869308" y="1234704"/>
                </a:lnTo>
                <a:lnTo>
                  <a:pt x="5869308" y="1227633"/>
                </a:lnTo>
                <a:lnTo>
                  <a:pt x="5870808" y="1223588"/>
                </a:lnTo>
                <a:lnTo>
                  <a:pt x="5871820" y="1220562"/>
                </a:lnTo>
                <a:lnTo>
                  <a:pt x="5874857" y="1220053"/>
                </a:lnTo>
                <a:lnTo>
                  <a:pt x="5873845" y="1216007"/>
                </a:lnTo>
                <a:lnTo>
                  <a:pt x="5876357" y="1213492"/>
                </a:lnTo>
                <a:lnTo>
                  <a:pt x="5879881" y="1210976"/>
                </a:lnTo>
                <a:lnTo>
                  <a:pt x="5882431" y="1207441"/>
                </a:lnTo>
                <a:lnTo>
                  <a:pt x="5882431" y="1204416"/>
                </a:lnTo>
                <a:lnTo>
                  <a:pt x="5880894" y="1200370"/>
                </a:lnTo>
                <a:lnTo>
                  <a:pt x="5881419" y="1197855"/>
                </a:lnTo>
                <a:lnTo>
                  <a:pt x="5886443" y="1197855"/>
                </a:lnTo>
                <a:lnTo>
                  <a:pt x="5884943" y="1194320"/>
                </a:lnTo>
                <a:lnTo>
                  <a:pt x="5885955" y="1190274"/>
                </a:lnTo>
                <a:lnTo>
                  <a:pt x="5886968" y="1185719"/>
                </a:lnTo>
                <a:lnTo>
                  <a:pt x="5887455" y="1181198"/>
                </a:lnTo>
                <a:lnTo>
                  <a:pt x="5886968" y="1176643"/>
                </a:lnTo>
                <a:lnTo>
                  <a:pt x="5884943" y="1173108"/>
                </a:lnTo>
                <a:lnTo>
                  <a:pt x="5883443" y="1169573"/>
                </a:lnTo>
                <a:lnTo>
                  <a:pt x="5880894" y="1167057"/>
                </a:lnTo>
                <a:lnTo>
                  <a:pt x="5880894" y="1166037"/>
                </a:lnTo>
                <a:lnTo>
                  <a:pt x="5882431" y="1164032"/>
                </a:lnTo>
                <a:lnTo>
                  <a:pt x="5876844" y="1157471"/>
                </a:lnTo>
                <a:lnTo>
                  <a:pt x="5874857" y="1153936"/>
                </a:lnTo>
                <a:lnTo>
                  <a:pt x="5863722" y="1100940"/>
                </a:lnTo>
                <a:lnTo>
                  <a:pt x="5862747" y="1087785"/>
                </a:lnTo>
                <a:lnTo>
                  <a:pt x="5862222" y="1084759"/>
                </a:lnTo>
                <a:lnTo>
                  <a:pt x="5859185" y="1077213"/>
                </a:lnTo>
                <a:lnTo>
                  <a:pt x="5858173" y="1073168"/>
                </a:lnTo>
                <a:lnTo>
                  <a:pt x="5858698" y="1064091"/>
                </a:lnTo>
                <a:lnTo>
                  <a:pt x="5860722" y="1056511"/>
                </a:lnTo>
                <a:lnTo>
                  <a:pt x="5872308" y="1024183"/>
                </a:lnTo>
                <a:lnTo>
                  <a:pt x="5874332" y="1016127"/>
                </a:lnTo>
                <a:lnTo>
                  <a:pt x="5874857" y="1007051"/>
                </a:lnTo>
                <a:lnTo>
                  <a:pt x="5874332" y="997431"/>
                </a:lnTo>
                <a:lnTo>
                  <a:pt x="5870808" y="989374"/>
                </a:lnTo>
                <a:lnTo>
                  <a:pt x="5866271" y="983324"/>
                </a:lnTo>
                <a:lnTo>
                  <a:pt x="5861210" y="978259"/>
                </a:lnTo>
                <a:lnTo>
                  <a:pt x="5850599" y="963607"/>
                </a:lnTo>
                <a:lnTo>
                  <a:pt x="5847075" y="946475"/>
                </a:lnTo>
                <a:lnTo>
                  <a:pt x="5848612" y="928798"/>
                </a:lnTo>
                <a:lnTo>
                  <a:pt x="5859185" y="886375"/>
                </a:lnTo>
                <a:lnTo>
                  <a:pt x="5864247" y="876788"/>
                </a:lnTo>
                <a:lnTo>
                  <a:pt x="5865259" y="872267"/>
                </a:lnTo>
                <a:lnTo>
                  <a:pt x="5865746" y="870228"/>
                </a:lnTo>
                <a:lnTo>
                  <a:pt x="5872308" y="862171"/>
                </a:lnTo>
                <a:lnTo>
                  <a:pt x="5874332" y="859146"/>
                </a:lnTo>
                <a:lnTo>
                  <a:pt x="5879881" y="845005"/>
                </a:lnTo>
                <a:lnTo>
                  <a:pt x="5880894" y="839940"/>
                </a:lnTo>
                <a:lnTo>
                  <a:pt x="5883443" y="841469"/>
                </a:lnTo>
                <a:lnTo>
                  <a:pt x="5884943" y="841979"/>
                </a:lnTo>
                <a:lnTo>
                  <a:pt x="5887455" y="841469"/>
                </a:lnTo>
                <a:lnTo>
                  <a:pt x="5889480" y="839940"/>
                </a:lnTo>
                <a:lnTo>
                  <a:pt x="5886968" y="836404"/>
                </a:lnTo>
                <a:lnTo>
                  <a:pt x="5887455" y="833889"/>
                </a:lnTo>
                <a:lnTo>
                  <a:pt x="5889480" y="830863"/>
                </a:lnTo>
                <a:lnTo>
                  <a:pt x="5890492" y="828858"/>
                </a:lnTo>
                <a:lnTo>
                  <a:pt x="5890980" y="826818"/>
                </a:lnTo>
                <a:lnTo>
                  <a:pt x="5893004" y="822773"/>
                </a:lnTo>
                <a:lnTo>
                  <a:pt x="5893529" y="820767"/>
                </a:lnTo>
                <a:lnTo>
                  <a:pt x="5893529" y="819238"/>
                </a:lnTo>
                <a:lnTo>
                  <a:pt x="5892517" y="816722"/>
                </a:lnTo>
                <a:lnTo>
                  <a:pt x="5891992" y="814207"/>
                </a:lnTo>
                <a:lnTo>
                  <a:pt x="5891992" y="813697"/>
                </a:lnTo>
                <a:lnTo>
                  <a:pt x="5890980" y="812201"/>
                </a:lnTo>
                <a:lnTo>
                  <a:pt x="5890005" y="811181"/>
                </a:lnTo>
                <a:lnTo>
                  <a:pt x="5886968" y="810672"/>
                </a:lnTo>
                <a:lnTo>
                  <a:pt x="5886443" y="809142"/>
                </a:lnTo>
                <a:lnTo>
                  <a:pt x="5885955" y="807646"/>
                </a:lnTo>
                <a:lnTo>
                  <a:pt x="5884943" y="807136"/>
                </a:lnTo>
                <a:lnTo>
                  <a:pt x="5883443" y="804620"/>
                </a:lnTo>
                <a:lnTo>
                  <a:pt x="5881419" y="802105"/>
                </a:lnTo>
                <a:lnTo>
                  <a:pt x="5879394" y="796530"/>
                </a:lnTo>
                <a:lnTo>
                  <a:pt x="5878382" y="793505"/>
                </a:lnTo>
                <a:lnTo>
                  <a:pt x="5877369" y="779363"/>
                </a:lnTo>
                <a:lnTo>
                  <a:pt x="5874857" y="770797"/>
                </a:lnTo>
                <a:lnTo>
                  <a:pt x="5874332" y="770287"/>
                </a:lnTo>
                <a:lnTo>
                  <a:pt x="5873320" y="769777"/>
                </a:lnTo>
                <a:lnTo>
                  <a:pt x="5871295" y="768282"/>
                </a:lnTo>
                <a:lnTo>
                  <a:pt x="5870808" y="766752"/>
                </a:lnTo>
                <a:lnTo>
                  <a:pt x="5871295" y="764746"/>
                </a:lnTo>
                <a:lnTo>
                  <a:pt x="5875345" y="758186"/>
                </a:lnTo>
                <a:lnTo>
                  <a:pt x="5877857" y="754650"/>
                </a:lnTo>
                <a:lnTo>
                  <a:pt x="5879881" y="751625"/>
                </a:lnTo>
                <a:lnTo>
                  <a:pt x="5880894" y="748090"/>
                </a:lnTo>
                <a:lnTo>
                  <a:pt x="5883443" y="751115"/>
                </a:lnTo>
                <a:lnTo>
                  <a:pt x="5886968" y="748600"/>
                </a:lnTo>
                <a:lnTo>
                  <a:pt x="5890492" y="745540"/>
                </a:lnTo>
                <a:lnTo>
                  <a:pt x="5898066" y="742005"/>
                </a:lnTo>
                <a:lnTo>
                  <a:pt x="5902602" y="736974"/>
                </a:lnTo>
                <a:lnTo>
                  <a:pt x="5906127" y="732419"/>
                </a:lnTo>
                <a:lnTo>
                  <a:pt x="5907664" y="728883"/>
                </a:lnTo>
                <a:lnTo>
                  <a:pt x="5908152" y="725858"/>
                </a:lnTo>
                <a:lnTo>
                  <a:pt x="5912688" y="712737"/>
                </a:lnTo>
                <a:lnTo>
                  <a:pt x="5914226" y="707196"/>
                </a:lnTo>
                <a:lnTo>
                  <a:pt x="5915238" y="703151"/>
                </a:lnTo>
                <a:lnTo>
                  <a:pt x="5917262" y="701655"/>
                </a:lnTo>
                <a:lnTo>
                  <a:pt x="5919775" y="701145"/>
                </a:lnTo>
                <a:lnTo>
                  <a:pt x="5919775" y="703151"/>
                </a:lnTo>
                <a:lnTo>
                  <a:pt x="5918762" y="708216"/>
                </a:lnTo>
                <a:lnTo>
                  <a:pt x="5920262" y="708216"/>
                </a:lnTo>
                <a:lnTo>
                  <a:pt x="5922287" y="704170"/>
                </a:lnTo>
                <a:lnTo>
                  <a:pt x="5926336" y="705156"/>
                </a:lnTo>
                <a:lnTo>
                  <a:pt x="5929373" y="708216"/>
                </a:lnTo>
                <a:lnTo>
                  <a:pt x="5932372" y="711751"/>
                </a:lnTo>
                <a:lnTo>
                  <a:pt x="5933910" y="723852"/>
                </a:lnTo>
                <a:lnTo>
                  <a:pt x="5933910" y="732929"/>
                </a:lnTo>
                <a:lnTo>
                  <a:pt x="5934397" y="737484"/>
                </a:lnTo>
                <a:lnTo>
                  <a:pt x="5936422" y="739489"/>
                </a:lnTo>
                <a:lnTo>
                  <a:pt x="5938446" y="740509"/>
                </a:lnTo>
                <a:lnTo>
                  <a:pt x="5943508" y="751115"/>
                </a:lnTo>
                <a:lnTo>
                  <a:pt x="5943508" y="747580"/>
                </a:lnTo>
                <a:lnTo>
                  <a:pt x="5943508" y="742515"/>
                </a:lnTo>
                <a:lnTo>
                  <a:pt x="5943508" y="738504"/>
                </a:lnTo>
                <a:lnTo>
                  <a:pt x="5939946" y="730923"/>
                </a:lnTo>
                <a:lnTo>
                  <a:pt x="5938971" y="722833"/>
                </a:lnTo>
                <a:lnTo>
                  <a:pt x="5936947" y="719807"/>
                </a:lnTo>
                <a:lnTo>
                  <a:pt x="5954081" y="714266"/>
                </a:lnTo>
                <a:lnTo>
                  <a:pt x="5958130" y="711241"/>
                </a:lnTo>
                <a:lnTo>
                  <a:pt x="5952581" y="711751"/>
                </a:lnTo>
                <a:lnTo>
                  <a:pt x="5946508" y="711241"/>
                </a:lnTo>
                <a:lnTo>
                  <a:pt x="5940958" y="710221"/>
                </a:lnTo>
                <a:lnTo>
                  <a:pt x="5936947" y="708216"/>
                </a:lnTo>
                <a:lnTo>
                  <a:pt x="5933910" y="704680"/>
                </a:lnTo>
                <a:lnTo>
                  <a:pt x="5932372" y="702131"/>
                </a:lnTo>
                <a:lnTo>
                  <a:pt x="5921799" y="699615"/>
                </a:lnTo>
                <a:lnTo>
                  <a:pt x="5920262" y="698595"/>
                </a:lnTo>
                <a:lnTo>
                  <a:pt x="5923299" y="695570"/>
                </a:lnTo>
                <a:lnTo>
                  <a:pt x="5930385" y="692035"/>
                </a:lnTo>
                <a:lnTo>
                  <a:pt x="5935409" y="688500"/>
                </a:lnTo>
                <a:lnTo>
                  <a:pt x="5939459" y="687004"/>
                </a:lnTo>
                <a:lnTo>
                  <a:pt x="5941971" y="685474"/>
                </a:lnTo>
                <a:lnTo>
                  <a:pt x="5943508" y="684489"/>
                </a:lnTo>
                <a:lnTo>
                  <a:pt x="5946020" y="683978"/>
                </a:lnTo>
                <a:lnTo>
                  <a:pt x="5951082" y="684489"/>
                </a:lnTo>
                <a:lnTo>
                  <a:pt x="5945533" y="682959"/>
                </a:lnTo>
                <a:lnTo>
                  <a:pt x="5941971" y="680443"/>
                </a:lnTo>
                <a:lnTo>
                  <a:pt x="5939459" y="680443"/>
                </a:lnTo>
                <a:lnTo>
                  <a:pt x="5935934" y="684489"/>
                </a:lnTo>
                <a:lnTo>
                  <a:pt x="5932897" y="683469"/>
                </a:lnTo>
                <a:lnTo>
                  <a:pt x="5929860" y="683469"/>
                </a:lnTo>
                <a:lnTo>
                  <a:pt x="5923299" y="684489"/>
                </a:lnTo>
                <a:lnTo>
                  <a:pt x="5917750" y="683978"/>
                </a:lnTo>
                <a:lnTo>
                  <a:pt x="5914713" y="683469"/>
                </a:lnTo>
                <a:lnTo>
                  <a:pt x="5911676" y="681463"/>
                </a:lnTo>
                <a:lnTo>
                  <a:pt x="5909164" y="679423"/>
                </a:lnTo>
                <a:lnTo>
                  <a:pt x="5906652" y="674392"/>
                </a:lnTo>
                <a:lnTo>
                  <a:pt x="5904627" y="671843"/>
                </a:lnTo>
                <a:lnTo>
                  <a:pt x="5902115" y="670347"/>
                </a:lnTo>
                <a:lnTo>
                  <a:pt x="5893529" y="667832"/>
                </a:lnTo>
                <a:lnTo>
                  <a:pt x="5902115" y="662257"/>
                </a:lnTo>
                <a:lnTo>
                  <a:pt x="5905115" y="659232"/>
                </a:lnTo>
                <a:lnTo>
                  <a:pt x="5903615" y="658212"/>
                </a:lnTo>
                <a:lnTo>
                  <a:pt x="5895029" y="658721"/>
                </a:lnTo>
                <a:lnTo>
                  <a:pt x="5890980" y="657736"/>
                </a:lnTo>
                <a:lnTo>
                  <a:pt x="5887455" y="655186"/>
                </a:lnTo>
                <a:lnTo>
                  <a:pt x="5887455" y="655696"/>
                </a:lnTo>
                <a:lnTo>
                  <a:pt x="5887455" y="656206"/>
                </a:lnTo>
                <a:lnTo>
                  <a:pt x="5886968" y="656206"/>
                </a:lnTo>
                <a:lnTo>
                  <a:pt x="5886443" y="656206"/>
                </a:lnTo>
                <a:lnTo>
                  <a:pt x="5886968" y="659741"/>
                </a:lnTo>
                <a:lnTo>
                  <a:pt x="5886443" y="672863"/>
                </a:lnTo>
                <a:lnTo>
                  <a:pt x="5887455" y="673372"/>
                </a:lnTo>
                <a:lnTo>
                  <a:pt x="5892517" y="673372"/>
                </a:lnTo>
                <a:lnTo>
                  <a:pt x="5894016" y="673883"/>
                </a:lnTo>
                <a:lnTo>
                  <a:pt x="5895029" y="676398"/>
                </a:lnTo>
                <a:lnTo>
                  <a:pt x="5892517" y="676908"/>
                </a:lnTo>
                <a:lnTo>
                  <a:pt x="5887455" y="676398"/>
                </a:lnTo>
                <a:lnTo>
                  <a:pt x="5878382" y="679933"/>
                </a:lnTo>
                <a:lnTo>
                  <a:pt x="5874332" y="679933"/>
                </a:lnTo>
                <a:lnTo>
                  <a:pt x="5872308" y="675378"/>
                </a:lnTo>
                <a:lnTo>
                  <a:pt x="5873320" y="672863"/>
                </a:lnTo>
                <a:lnTo>
                  <a:pt x="5893529" y="628433"/>
                </a:lnTo>
                <a:lnTo>
                  <a:pt x="5896566" y="615312"/>
                </a:lnTo>
                <a:lnTo>
                  <a:pt x="5898553" y="612287"/>
                </a:lnTo>
                <a:lnTo>
                  <a:pt x="5901590" y="611777"/>
                </a:lnTo>
                <a:lnTo>
                  <a:pt x="5909164" y="614802"/>
                </a:lnTo>
                <a:lnTo>
                  <a:pt x="5912688" y="614326"/>
                </a:lnTo>
                <a:lnTo>
                  <a:pt x="5915238" y="613816"/>
                </a:lnTo>
                <a:lnTo>
                  <a:pt x="5917262" y="612797"/>
                </a:lnTo>
                <a:lnTo>
                  <a:pt x="5915238" y="612287"/>
                </a:lnTo>
                <a:lnTo>
                  <a:pt x="5913701" y="610791"/>
                </a:lnTo>
                <a:lnTo>
                  <a:pt x="5912688" y="608752"/>
                </a:lnTo>
                <a:lnTo>
                  <a:pt x="5912688" y="606236"/>
                </a:lnTo>
                <a:lnTo>
                  <a:pt x="5911676" y="606236"/>
                </a:lnTo>
                <a:lnTo>
                  <a:pt x="5911189" y="607732"/>
                </a:lnTo>
                <a:lnTo>
                  <a:pt x="5909689" y="608752"/>
                </a:lnTo>
                <a:lnTo>
                  <a:pt x="5908676" y="609771"/>
                </a:lnTo>
                <a:lnTo>
                  <a:pt x="5906652" y="609261"/>
                </a:lnTo>
                <a:lnTo>
                  <a:pt x="5905640" y="607732"/>
                </a:lnTo>
                <a:lnTo>
                  <a:pt x="5906127" y="604706"/>
                </a:lnTo>
                <a:lnTo>
                  <a:pt x="5908152" y="596140"/>
                </a:lnTo>
                <a:lnTo>
                  <a:pt x="5912201" y="588049"/>
                </a:lnTo>
                <a:lnTo>
                  <a:pt x="5915238" y="576458"/>
                </a:lnTo>
                <a:lnTo>
                  <a:pt x="5921799" y="565852"/>
                </a:lnTo>
                <a:lnTo>
                  <a:pt x="5929860" y="558272"/>
                </a:lnTo>
                <a:lnTo>
                  <a:pt x="5938446" y="555756"/>
                </a:lnTo>
                <a:lnTo>
                  <a:pt x="5936422" y="559801"/>
                </a:lnTo>
                <a:lnTo>
                  <a:pt x="5935409" y="562826"/>
                </a:lnTo>
                <a:lnTo>
                  <a:pt x="5935934" y="566872"/>
                </a:lnTo>
                <a:lnTo>
                  <a:pt x="5938971" y="577953"/>
                </a:lnTo>
                <a:lnTo>
                  <a:pt x="5939946" y="582509"/>
                </a:lnTo>
                <a:lnTo>
                  <a:pt x="5939946" y="586554"/>
                </a:lnTo>
                <a:lnTo>
                  <a:pt x="5946508" y="574418"/>
                </a:lnTo>
                <a:lnTo>
                  <a:pt x="5949057" y="572412"/>
                </a:lnTo>
                <a:lnTo>
                  <a:pt x="5951569" y="573432"/>
                </a:lnTo>
                <a:lnTo>
                  <a:pt x="5960643" y="579483"/>
                </a:lnTo>
                <a:lnTo>
                  <a:pt x="5962667" y="573432"/>
                </a:lnTo>
                <a:lnTo>
                  <a:pt x="5962180" y="570883"/>
                </a:lnTo>
                <a:lnTo>
                  <a:pt x="5958655" y="569387"/>
                </a:lnTo>
                <a:lnTo>
                  <a:pt x="5955618" y="563846"/>
                </a:lnTo>
                <a:lnTo>
                  <a:pt x="5954606" y="561807"/>
                </a:lnTo>
                <a:lnTo>
                  <a:pt x="5952094" y="560787"/>
                </a:lnTo>
                <a:lnTo>
                  <a:pt x="5949544" y="560787"/>
                </a:lnTo>
                <a:lnTo>
                  <a:pt x="5948045" y="560787"/>
                </a:lnTo>
                <a:lnTo>
                  <a:pt x="5946508" y="559801"/>
                </a:lnTo>
                <a:lnTo>
                  <a:pt x="5945008" y="553241"/>
                </a:lnTo>
                <a:lnTo>
                  <a:pt x="5945533" y="543654"/>
                </a:lnTo>
                <a:lnTo>
                  <a:pt x="5949544" y="526488"/>
                </a:lnTo>
                <a:lnTo>
                  <a:pt x="5958130" y="515372"/>
                </a:lnTo>
                <a:lnTo>
                  <a:pt x="5958655" y="512856"/>
                </a:lnTo>
                <a:lnTo>
                  <a:pt x="5957643" y="509321"/>
                </a:lnTo>
                <a:lnTo>
                  <a:pt x="5958130" y="504766"/>
                </a:lnTo>
                <a:lnTo>
                  <a:pt x="5983364" y="429063"/>
                </a:lnTo>
                <a:lnTo>
                  <a:pt x="5983364" y="424509"/>
                </a:lnTo>
                <a:lnTo>
                  <a:pt x="5983364" y="412918"/>
                </a:lnTo>
                <a:lnTo>
                  <a:pt x="5983364" y="408871"/>
                </a:lnTo>
                <a:lnTo>
                  <a:pt x="5984376" y="405338"/>
                </a:lnTo>
                <a:lnTo>
                  <a:pt x="5987413" y="398775"/>
                </a:lnTo>
                <a:lnTo>
                  <a:pt x="5988913" y="391195"/>
                </a:lnTo>
                <a:lnTo>
                  <a:pt x="5988913" y="374028"/>
                </a:lnTo>
                <a:lnTo>
                  <a:pt x="5985913" y="356862"/>
                </a:lnTo>
                <a:lnTo>
                  <a:pt x="5986926" y="349792"/>
                </a:lnTo>
                <a:lnTo>
                  <a:pt x="5991950" y="346256"/>
                </a:lnTo>
                <a:lnTo>
                  <a:pt x="6001548" y="343740"/>
                </a:lnTo>
                <a:lnTo>
                  <a:pt x="6002560" y="345779"/>
                </a:lnTo>
                <a:lnTo>
                  <a:pt x="6005072" y="343230"/>
                </a:lnTo>
                <a:lnTo>
                  <a:pt x="6008597" y="341735"/>
                </a:lnTo>
                <a:lnTo>
                  <a:pt x="6013658" y="341225"/>
                </a:lnTo>
                <a:lnTo>
                  <a:pt x="6017708" y="340717"/>
                </a:lnTo>
                <a:lnTo>
                  <a:pt x="6022732" y="340206"/>
                </a:lnTo>
                <a:lnTo>
                  <a:pt x="6026294" y="337691"/>
                </a:lnTo>
                <a:lnTo>
                  <a:pt x="6030830" y="331128"/>
                </a:lnTo>
                <a:lnTo>
                  <a:pt x="6038404" y="323040"/>
                </a:lnTo>
                <a:lnTo>
                  <a:pt x="6039416" y="321033"/>
                </a:lnTo>
                <a:lnTo>
                  <a:pt x="6039904" y="318007"/>
                </a:lnTo>
                <a:lnTo>
                  <a:pt x="6042941" y="308421"/>
                </a:lnTo>
                <a:lnTo>
                  <a:pt x="6044966" y="304376"/>
                </a:lnTo>
                <a:lnTo>
                  <a:pt x="6048003" y="301351"/>
                </a:lnTo>
                <a:lnTo>
                  <a:pt x="6051002" y="300840"/>
                </a:lnTo>
                <a:lnTo>
                  <a:pt x="6060113" y="301351"/>
                </a:lnTo>
                <a:lnTo>
                  <a:pt x="6060600" y="300840"/>
                </a:lnTo>
                <a:lnTo>
                  <a:pt x="6064125" y="298325"/>
                </a:lnTo>
                <a:lnTo>
                  <a:pt x="6065137" y="297306"/>
                </a:lnTo>
                <a:lnTo>
                  <a:pt x="6066149" y="297306"/>
                </a:lnTo>
                <a:lnTo>
                  <a:pt x="6066149" y="296796"/>
                </a:lnTo>
                <a:lnTo>
                  <a:pt x="6066674" y="296796"/>
                </a:lnTo>
                <a:close/>
                <a:moveTo>
                  <a:pt x="5995999" y="276094"/>
                </a:moveTo>
                <a:lnTo>
                  <a:pt x="5999523" y="278133"/>
                </a:lnTo>
                <a:lnTo>
                  <a:pt x="6003048" y="282145"/>
                </a:lnTo>
                <a:lnTo>
                  <a:pt x="6008597" y="291765"/>
                </a:lnTo>
                <a:lnTo>
                  <a:pt x="6013658" y="296796"/>
                </a:lnTo>
                <a:lnTo>
                  <a:pt x="6014183" y="299311"/>
                </a:lnTo>
                <a:lnTo>
                  <a:pt x="6014183" y="301351"/>
                </a:lnTo>
                <a:lnTo>
                  <a:pt x="6013658" y="302848"/>
                </a:lnTo>
                <a:lnTo>
                  <a:pt x="6013346" y="302848"/>
                </a:lnTo>
                <a:lnTo>
                  <a:pt x="6013279" y="303048"/>
                </a:lnTo>
                <a:lnTo>
                  <a:pt x="6011787" y="303048"/>
                </a:lnTo>
                <a:lnTo>
                  <a:pt x="6009797" y="302550"/>
                </a:lnTo>
                <a:lnTo>
                  <a:pt x="6007807" y="302550"/>
                </a:lnTo>
                <a:lnTo>
                  <a:pt x="6002831" y="304044"/>
                </a:lnTo>
                <a:lnTo>
                  <a:pt x="6000841" y="304543"/>
                </a:lnTo>
                <a:lnTo>
                  <a:pt x="5998404" y="306006"/>
                </a:lnTo>
                <a:lnTo>
                  <a:pt x="5996486" y="308421"/>
                </a:lnTo>
                <a:lnTo>
                  <a:pt x="5995474" y="310428"/>
                </a:lnTo>
                <a:lnTo>
                  <a:pt x="5994462" y="312944"/>
                </a:lnTo>
                <a:lnTo>
                  <a:pt x="5994408" y="312921"/>
                </a:lnTo>
                <a:lnTo>
                  <a:pt x="5994373" y="313007"/>
                </a:lnTo>
                <a:lnTo>
                  <a:pt x="5987408" y="310019"/>
                </a:lnTo>
                <a:lnTo>
                  <a:pt x="5985916" y="309024"/>
                </a:lnTo>
                <a:lnTo>
                  <a:pt x="5983926" y="305538"/>
                </a:lnTo>
                <a:lnTo>
                  <a:pt x="5980940" y="301058"/>
                </a:lnTo>
                <a:lnTo>
                  <a:pt x="5980894" y="300906"/>
                </a:lnTo>
                <a:lnTo>
                  <a:pt x="5980852" y="300840"/>
                </a:lnTo>
                <a:lnTo>
                  <a:pt x="5979352" y="295776"/>
                </a:lnTo>
                <a:lnTo>
                  <a:pt x="5980364" y="289726"/>
                </a:lnTo>
                <a:lnTo>
                  <a:pt x="5980852" y="288229"/>
                </a:lnTo>
                <a:lnTo>
                  <a:pt x="5981339" y="287210"/>
                </a:lnTo>
                <a:lnTo>
                  <a:pt x="5982351" y="286700"/>
                </a:lnTo>
                <a:lnTo>
                  <a:pt x="5985913" y="286700"/>
                </a:lnTo>
                <a:lnTo>
                  <a:pt x="5986926" y="285680"/>
                </a:lnTo>
                <a:lnTo>
                  <a:pt x="5987413" y="284695"/>
                </a:lnTo>
                <a:lnTo>
                  <a:pt x="5988913" y="283674"/>
                </a:lnTo>
                <a:lnTo>
                  <a:pt x="5992475" y="281669"/>
                </a:lnTo>
                <a:lnTo>
                  <a:pt x="5992962" y="281669"/>
                </a:lnTo>
                <a:lnTo>
                  <a:pt x="5993487" y="280648"/>
                </a:lnTo>
                <a:close/>
                <a:moveTo>
                  <a:pt x="6016695" y="272560"/>
                </a:moveTo>
                <a:lnTo>
                  <a:pt x="6021232" y="275583"/>
                </a:lnTo>
                <a:lnTo>
                  <a:pt x="6022732" y="281158"/>
                </a:lnTo>
                <a:lnTo>
                  <a:pt x="6018195" y="284695"/>
                </a:lnTo>
                <a:lnTo>
                  <a:pt x="6012159" y="286700"/>
                </a:lnTo>
                <a:lnTo>
                  <a:pt x="6011834" y="286459"/>
                </a:lnTo>
                <a:lnTo>
                  <a:pt x="6010912" y="286755"/>
                </a:lnTo>
                <a:lnTo>
                  <a:pt x="6006742" y="283726"/>
                </a:lnTo>
                <a:lnTo>
                  <a:pt x="6005700" y="278172"/>
                </a:lnTo>
                <a:lnTo>
                  <a:pt x="6008827" y="274134"/>
                </a:lnTo>
                <a:lnTo>
                  <a:pt x="6015602" y="272620"/>
                </a:lnTo>
                <a:lnTo>
                  <a:pt x="6015823" y="272763"/>
                </a:lnTo>
                <a:close/>
                <a:moveTo>
                  <a:pt x="6008109" y="183734"/>
                </a:moveTo>
                <a:lnTo>
                  <a:pt x="6016695" y="184245"/>
                </a:lnTo>
                <a:lnTo>
                  <a:pt x="6020745" y="185740"/>
                </a:lnTo>
                <a:lnTo>
                  <a:pt x="6024269" y="190294"/>
                </a:lnTo>
                <a:lnTo>
                  <a:pt x="6026294" y="194341"/>
                </a:lnTo>
                <a:lnTo>
                  <a:pt x="6024269" y="196856"/>
                </a:lnTo>
                <a:lnTo>
                  <a:pt x="6021232" y="199371"/>
                </a:lnTo>
                <a:lnTo>
                  <a:pt x="6015158" y="208957"/>
                </a:lnTo>
                <a:lnTo>
                  <a:pt x="6013171" y="207463"/>
                </a:lnTo>
                <a:lnTo>
                  <a:pt x="6010134" y="205932"/>
                </a:lnTo>
                <a:lnTo>
                  <a:pt x="6007097" y="204436"/>
                </a:lnTo>
                <a:lnTo>
                  <a:pt x="6004060" y="203926"/>
                </a:lnTo>
                <a:lnTo>
                  <a:pt x="6001548" y="205421"/>
                </a:lnTo>
                <a:lnTo>
                  <a:pt x="5999036" y="202906"/>
                </a:lnTo>
                <a:lnTo>
                  <a:pt x="5997011" y="200391"/>
                </a:lnTo>
                <a:lnTo>
                  <a:pt x="5996892" y="200095"/>
                </a:lnTo>
                <a:lnTo>
                  <a:pt x="5996613" y="199761"/>
                </a:lnTo>
                <a:lnTo>
                  <a:pt x="5995603" y="197338"/>
                </a:lnTo>
                <a:lnTo>
                  <a:pt x="5995603" y="194430"/>
                </a:lnTo>
                <a:lnTo>
                  <a:pt x="5997622" y="193945"/>
                </a:lnTo>
                <a:lnTo>
                  <a:pt x="5999137" y="192975"/>
                </a:lnTo>
                <a:lnTo>
                  <a:pt x="5999642" y="191036"/>
                </a:lnTo>
                <a:lnTo>
                  <a:pt x="5999137" y="187643"/>
                </a:lnTo>
                <a:lnTo>
                  <a:pt x="5999642" y="187159"/>
                </a:lnTo>
                <a:lnTo>
                  <a:pt x="6003680" y="184735"/>
                </a:lnTo>
                <a:lnTo>
                  <a:pt x="6007719" y="183766"/>
                </a:lnTo>
                <a:lnTo>
                  <a:pt x="6007930" y="183778"/>
                </a:lnTo>
                <a:close/>
                <a:moveTo>
                  <a:pt x="5984497" y="165592"/>
                </a:moveTo>
                <a:lnTo>
                  <a:pt x="5987526" y="166106"/>
                </a:lnTo>
                <a:lnTo>
                  <a:pt x="5988050" y="166505"/>
                </a:lnTo>
                <a:lnTo>
                  <a:pt x="5988425" y="166568"/>
                </a:lnTo>
                <a:lnTo>
                  <a:pt x="5990450" y="168063"/>
                </a:lnTo>
                <a:lnTo>
                  <a:pt x="5994987" y="172109"/>
                </a:lnTo>
                <a:lnTo>
                  <a:pt x="5996486" y="174625"/>
                </a:lnTo>
                <a:lnTo>
                  <a:pt x="5996486" y="176153"/>
                </a:lnTo>
                <a:lnTo>
                  <a:pt x="5994987" y="184721"/>
                </a:lnTo>
                <a:lnTo>
                  <a:pt x="5993487" y="187270"/>
                </a:lnTo>
                <a:lnTo>
                  <a:pt x="5992475" y="188255"/>
                </a:lnTo>
                <a:lnTo>
                  <a:pt x="5990450" y="192301"/>
                </a:lnTo>
                <a:lnTo>
                  <a:pt x="5987413" y="193830"/>
                </a:lnTo>
                <a:lnTo>
                  <a:pt x="5986580" y="193830"/>
                </a:lnTo>
                <a:lnTo>
                  <a:pt x="5986517" y="193862"/>
                </a:lnTo>
                <a:lnTo>
                  <a:pt x="5984497" y="193862"/>
                </a:lnTo>
                <a:lnTo>
                  <a:pt x="5983488" y="190778"/>
                </a:lnTo>
                <a:lnTo>
                  <a:pt x="5980458" y="187695"/>
                </a:lnTo>
                <a:lnTo>
                  <a:pt x="5977429" y="185638"/>
                </a:lnTo>
                <a:lnTo>
                  <a:pt x="5975915" y="183582"/>
                </a:lnTo>
                <a:lnTo>
                  <a:pt x="5975410" y="179470"/>
                </a:lnTo>
                <a:close/>
                <a:moveTo>
                  <a:pt x="6110579" y="26244"/>
                </a:moveTo>
                <a:lnTo>
                  <a:pt x="6114104" y="27230"/>
                </a:lnTo>
                <a:lnTo>
                  <a:pt x="6114122" y="27247"/>
                </a:lnTo>
                <a:lnTo>
                  <a:pt x="6114174" y="27262"/>
                </a:lnTo>
                <a:lnTo>
                  <a:pt x="6116767" y="29786"/>
                </a:lnTo>
                <a:lnTo>
                  <a:pt x="6113656" y="32310"/>
                </a:lnTo>
                <a:lnTo>
                  <a:pt x="6110617" y="34002"/>
                </a:lnTo>
                <a:lnTo>
                  <a:pt x="6110092" y="34300"/>
                </a:lnTo>
                <a:lnTo>
                  <a:pt x="6108067" y="36340"/>
                </a:lnTo>
                <a:lnTo>
                  <a:pt x="6106530" y="37834"/>
                </a:lnTo>
                <a:lnTo>
                  <a:pt x="6106413" y="37848"/>
                </a:lnTo>
                <a:lnTo>
                  <a:pt x="6106397" y="37863"/>
                </a:lnTo>
                <a:lnTo>
                  <a:pt x="6103161" y="38213"/>
                </a:lnTo>
                <a:lnTo>
                  <a:pt x="6101993" y="38345"/>
                </a:lnTo>
                <a:lnTo>
                  <a:pt x="6101947" y="38345"/>
                </a:lnTo>
                <a:lnTo>
                  <a:pt x="6101731" y="38368"/>
                </a:lnTo>
                <a:lnTo>
                  <a:pt x="6087213" y="38368"/>
                </a:lnTo>
                <a:lnTo>
                  <a:pt x="6084102" y="37863"/>
                </a:lnTo>
                <a:lnTo>
                  <a:pt x="6080991" y="35844"/>
                </a:lnTo>
                <a:lnTo>
                  <a:pt x="6078399" y="32310"/>
                </a:lnTo>
                <a:lnTo>
                  <a:pt x="6080991" y="29281"/>
                </a:lnTo>
                <a:lnTo>
                  <a:pt x="6085658" y="27262"/>
                </a:lnTo>
                <a:lnTo>
                  <a:pt x="6086285" y="27262"/>
                </a:lnTo>
                <a:lnTo>
                  <a:pt x="6086358" y="27230"/>
                </a:lnTo>
                <a:lnTo>
                  <a:pt x="6092395" y="27230"/>
                </a:lnTo>
                <a:lnTo>
                  <a:pt x="6098417" y="28748"/>
                </a:lnTo>
                <a:lnTo>
                  <a:pt x="6103286" y="28271"/>
                </a:lnTo>
                <a:lnTo>
                  <a:pt x="6110545" y="26252"/>
                </a:lnTo>
                <a:lnTo>
                  <a:pt x="6110546" y="26253"/>
                </a:lnTo>
                <a:close/>
                <a:moveTo>
                  <a:pt x="5998511" y="0"/>
                </a:moveTo>
                <a:lnTo>
                  <a:pt x="5998597" y="26"/>
                </a:lnTo>
                <a:lnTo>
                  <a:pt x="5998707" y="0"/>
                </a:lnTo>
                <a:lnTo>
                  <a:pt x="6013292" y="4328"/>
                </a:lnTo>
                <a:lnTo>
                  <a:pt x="6013307" y="4417"/>
                </a:lnTo>
                <a:lnTo>
                  <a:pt x="6013658" y="4523"/>
                </a:lnTo>
                <a:lnTo>
                  <a:pt x="6014183" y="7549"/>
                </a:lnTo>
                <a:lnTo>
                  <a:pt x="6013658" y="9588"/>
                </a:lnTo>
                <a:lnTo>
                  <a:pt x="6009122" y="10062"/>
                </a:lnTo>
                <a:lnTo>
                  <a:pt x="6001548" y="10572"/>
                </a:lnTo>
                <a:lnTo>
                  <a:pt x="5992962" y="8567"/>
                </a:lnTo>
                <a:lnTo>
                  <a:pt x="5986926" y="6562"/>
                </a:lnTo>
                <a:lnTo>
                  <a:pt x="5989925" y="2007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100">
                <a:sym typeface="Calibri"/>
              </a:defRPr>
            </a:lvl1pPr>
          </a:lstStyle>
          <a:p>
            <a:pPr lvl="0"/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lvl="0"/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lvl="0"/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331961336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952500" y="2385718"/>
            <a:ext cx="11219717" cy="6542337"/>
          </a:xfrm>
          <a:custGeom>
            <a:avLst/>
            <a:gdLst>
              <a:gd name="connsiteX0" fmla="*/ 8463060 w 9845043"/>
              <a:gd name="connsiteY0" fmla="*/ 5738546 h 5740750"/>
              <a:gd name="connsiteX1" fmla="*/ 8463060 w 9845043"/>
              <a:gd name="connsiteY1" fmla="*/ 5739276 h 5740750"/>
              <a:gd name="connsiteX2" fmla="*/ 8462339 w 9845043"/>
              <a:gd name="connsiteY2" fmla="*/ 5740750 h 5740750"/>
              <a:gd name="connsiteX3" fmla="*/ 8482074 w 9845043"/>
              <a:gd name="connsiteY3" fmla="*/ 5727588 h 5740750"/>
              <a:gd name="connsiteX4" fmla="*/ 8482794 w 9845043"/>
              <a:gd name="connsiteY4" fmla="*/ 5728319 h 5740750"/>
              <a:gd name="connsiteX5" fmla="*/ 8481339 w 9845043"/>
              <a:gd name="connsiteY5" fmla="*/ 5728319 h 5740750"/>
              <a:gd name="connsiteX6" fmla="*/ 8484998 w 9845043"/>
              <a:gd name="connsiteY6" fmla="*/ 5726127 h 5740750"/>
              <a:gd name="connsiteX7" fmla="*/ 8485719 w 9845043"/>
              <a:gd name="connsiteY7" fmla="*/ 5726127 h 5740750"/>
              <a:gd name="connsiteX8" fmla="*/ 8484264 w 9845043"/>
              <a:gd name="connsiteY8" fmla="*/ 5727588 h 5740750"/>
              <a:gd name="connsiteX9" fmla="*/ 8497415 w 9845043"/>
              <a:gd name="connsiteY9" fmla="*/ 5718822 h 5740750"/>
              <a:gd name="connsiteX10" fmla="*/ 8497415 w 9845043"/>
              <a:gd name="connsiteY10" fmla="*/ 5719552 h 5740750"/>
              <a:gd name="connsiteX11" fmla="*/ 8495960 w 9845043"/>
              <a:gd name="connsiteY11" fmla="*/ 5719552 h 5740750"/>
              <a:gd name="connsiteX12" fmla="*/ 8503998 w 9845043"/>
              <a:gd name="connsiteY12" fmla="*/ 5716630 h 5740750"/>
              <a:gd name="connsiteX13" fmla="*/ 8504733 w 9845043"/>
              <a:gd name="connsiteY13" fmla="*/ 5718091 h 5740750"/>
              <a:gd name="connsiteX14" fmla="*/ 8503998 w 9845043"/>
              <a:gd name="connsiteY14" fmla="*/ 5718822 h 5740750"/>
              <a:gd name="connsiteX15" fmla="*/ 7922199 w 9845043"/>
              <a:gd name="connsiteY15" fmla="*/ 5670582 h 5740750"/>
              <a:gd name="connsiteX16" fmla="*/ 7922920 w 9845043"/>
              <a:gd name="connsiteY16" fmla="*/ 5670582 h 5740750"/>
              <a:gd name="connsiteX17" fmla="*/ 7922199 w 9845043"/>
              <a:gd name="connsiteY17" fmla="*/ 5671313 h 5740750"/>
              <a:gd name="connsiteX18" fmla="*/ 7933896 w 9845043"/>
              <a:gd name="connsiteY18" fmla="*/ 5669852 h 5740750"/>
              <a:gd name="connsiteX19" fmla="*/ 7934617 w 9845043"/>
              <a:gd name="connsiteY19" fmla="*/ 5670582 h 5740750"/>
              <a:gd name="connsiteX20" fmla="*/ 7933896 w 9845043"/>
              <a:gd name="connsiteY20" fmla="*/ 5670582 h 5740750"/>
              <a:gd name="connsiteX21" fmla="*/ 8083721 w 9845043"/>
              <a:gd name="connsiteY21" fmla="*/ 5664008 h 5740750"/>
              <a:gd name="connsiteX22" fmla="*/ 8085191 w 9845043"/>
              <a:gd name="connsiteY22" fmla="*/ 5664008 h 5740750"/>
              <a:gd name="connsiteX23" fmla="*/ 8083721 w 9845043"/>
              <a:gd name="connsiteY23" fmla="*/ 5664738 h 5740750"/>
              <a:gd name="connsiteX24" fmla="*/ 8093229 w 9845043"/>
              <a:gd name="connsiteY24" fmla="*/ 5661086 h 5740750"/>
              <a:gd name="connsiteX25" fmla="*/ 8094684 w 9845043"/>
              <a:gd name="connsiteY25" fmla="*/ 5661086 h 5740750"/>
              <a:gd name="connsiteX26" fmla="*/ 8093229 w 9845043"/>
              <a:gd name="connsiteY26" fmla="*/ 5661816 h 5740750"/>
              <a:gd name="connsiteX27" fmla="*/ 8091759 w 9845043"/>
              <a:gd name="connsiteY27" fmla="*/ 5662547 h 5740750"/>
              <a:gd name="connsiteX28" fmla="*/ 8091759 w 9845043"/>
              <a:gd name="connsiteY28" fmla="*/ 5661816 h 5740750"/>
              <a:gd name="connsiteX29" fmla="*/ 8083001 w 9845043"/>
              <a:gd name="connsiteY29" fmla="*/ 5661086 h 5740750"/>
              <a:gd name="connsiteX30" fmla="*/ 8083721 w 9845043"/>
              <a:gd name="connsiteY30" fmla="*/ 5661816 h 5740750"/>
              <a:gd name="connsiteX31" fmla="*/ 8083001 w 9845043"/>
              <a:gd name="connsiteY31" fmla="*/ 5661816 h 5740750"/>
              <a:gd name="connsiteX32" fmla="*/ 8088835 w 9845043"/>
              <a:gd name="connsiteY32" fmla="*/ 5652307 h 5740750"/>
              <a:gd name="connsiteX33" fmla="*/ 8091759 w 9845043"/>
              <a:gd name="connsiteY33" fmla="*/ 5652307 h 5740750"/>
              <a:gd name="connsiteX34" fmla="*/ 8094684 w 9845043"/>
              <a:gd name="connsiteY34" fmla="*/ 5654498 h 5740750"/>
              <a:gd name="connsiteX35" fmla="*/ 8095418 w 9845043"/>
              <a:gd name="connsiteY35" fmla="*/ 5655960 h 5740750"/>
              <a:gd name="connsiteX36" fmla="*/ 8094684 w 9845043"/>
              <a:gd name="connsiteY36" fmla="*/ 5658882 h 5740750"/>
              <a:gd name="connsiteX37" fmla="*/ 8094684 w 9845043"/>
              <a:gd name="connsiteY37" fmla="*/ 5658151 h 5740750"/>
              <a:gd name="connsiteX38" fmla="*/ 8091759 w 9845043"/>
              <a:gd name="connsiteY38" fmla="*/ 5655229 h 5740750"/>
              <a:gd name="connsiteX39" fmla="*/ 8089570 w 9845043"/>
              <a:gd name="connsiteY39" fmla="*/ 5654498 h 5740750"/>
              <a:gd name="connsiteX40" fmla="*/ 8088835 w 9845043"/>
              <a:gd name="connsiteY40" fmla="*/ 5653768 h 5740750"/>
              <a:gd name="connsiteX41" fmla="*/ 8088115 w 9845043"/>
              <a:gd name="connsiteY41" fmla="*/ 5653768 h 5740750"/>
              <a:gd name="connsiteX42" fmla="*/ 8085925 w 9845043"/>
              <a:gd name="connsiteY42" fmla="*/ 5654498 h 5740750"/>
              <a:gd name="connsiteX43" fmla="*/ 8086646 w 9845043"/>
              <a:gd name="connsiteY43" fmla="*/ 5653768 h 5740750"/>
              <a:gd name="connsiteX44" fmla="*/ 8169243 w 9845043"/>
              <a:gd name="connsiteY44" fmla="*/ 5644271 h 5740750"/>
              <a:gd name="connsiteX45" fmla="*/ 8169978 w 9845043"/>
              <a:gd name="connsiteY45" fmla="*/ 5644271 h 5740750"/>
              <a:gd name="connsiteX46" fmla="*/ 8172167 w 9845043"/>
              <a:gd name="connsiteY46" fmla="*/ 5645002 h 5740750"/>
              <a:gd name="connsiteX47" fmla="*/ 8172902 w 9845043"/>
              <a:gd name="connsiteY47" fmla="*/ 5645002 h 5740750"/>
              <a:gd name="connsiteX48" fmla="*/ 8173622 w 9845043"/>
              <a:gd name="connsiteY48" fmla="*/ 5646463 h 5740750"/>
              <a:gd name="connsiteX49" fmla="*/ 8173622 w 9845043"/>
              <a:gd name="connsiteY49" fmla="*/ 5647924 h 5740750"/>
              <a:gd name="connsiteX50" fmla="*/ 8172902 w 9845043"/>
              <a:gd name="connsiteY50" fmla="*/ 5647924 h 5740750"/>
              <a:gd name="connsiteX51" fmla="*/ 8172167 w 9845043"/>
              <a:gd name="connsiteY51" fmla="*/ 5647924 h 5740750"/>
              <a:gd name="connsiteX52" fmla="*/ 8170698 w 9845043"/>
              <a:gd name="connsiteY52" fmla="*/ 5646463 h 5740750"/>
              <a:gd name="connsiteX53" fmla="*/ 8169978 w 9845043"/>
              <a:gd name="connsiteY53" fmla="*/ 5646463 h 5740750"/>
              <a:gd name="connsiteX54" fmla="*/ 8169243 w 9845043"/>
              <a:gd name="connsiteY54" fmla="*/ 5645732 h 5740750"/>
              <a:gd name="connsiteX55" fmla="*/ 8169243 w 9845043"/>
              <a:gd name="connsiteY55" fmla="*/ 5647924 h 5740750"/>
              <a:gd name="connsiteX56" fmla="*/ 8167774 w 9845043"/>
              <a:gd name="connsiteY56" fmla="*/ 5648654 h 5740750"/>
              <a:gd name="connsiteX57" fmla="*/ 8166319 w 9845043"/>
              <a:gd name="connsiteY57" fmla="*/ 5650846 h 5740750"/>
              <a:gd name="connsiteX58" fmla="*/ 8163395 w 9845043"/>
              <a:gd name="connsiteY58" fmla="*/ 5652307 h 5740750"/>
              <a:gd name="connsiteX59" fmla="*/ 8157547 w 9845043"/>
              <a:gd name="connsiteY59" fmla="*/ 5654498 h 5740750"/>
              <a:gd name="connsiteX60" fmla="*/ 8157547 w 9845043"/>
              <a:gd name="connsiteY60" fmla="*/ 5653768 h 5740750"/>
              <a:gd name="connsiteX61" fmla="*/ 8156812 w 9845043"/>
              <a:gd name="connsiteY61" fmla="*/ 5654498 h 5740750"/>
              <a:gd name="connsiteX62" fmla="*/ 8157547 w 9845043"/>
              <a:gd name="connsiteY62" fmla="*/ 5650846 h 5740750"/>
              <a:gd name="connsiteX63" fmla="*/ 8159736 w 9845043"/>
              <a:gd name="connsiteY63" fmla="*/ 5649385 h 5740750"/>
              <a:gd name="connsiteX64" fmla="*/ 8161205 w 9845043"/>
              <a:gd name="connsiteY64" fmla="*/ 5649385 h 5740750"/>
              <a:gd name="connsiteX65" fmla="*/ 8163395 w 9845043"/>
              <a:gd name="connsiteY65" fmla="*/ 5649385 h 5740750"/>
              <a:gd name="connsiteX66" fmla="*/ 8165584 w 9845043"/>
              <a:gd name="connsiteY66" fmla="*/ 5648654 h 5740750"/>
              <a:gd name="connsiteX67" fmla="*/ 8188243 w 9845043"/>
              <a:gd name="connsiteY67" fmla="*/ 5636236 h 5740750"/>
              <a:gd name="connsiteX68" fmla="*/ 8188978 w 9845043"/>
              <a:gd name="connsiteY68" fmla="*/ 5637696 h 5740750"/>
              <a:gd name="connsiteX69" fmla="*/ 8191167 w 9845043"/>
              <a:gd name="connsiteY69" fmla="*/ 5641349 h 5740750"/>
              <a:gd name="connsiteX70" fmla="*/ 8175826 w 9845043"/>
              <a:gd name="connsiteY70" fmla="*/ 5647924 h 5740750"/>
              <a:gd name="connsiteX71" fmla="*/ 8175826 w 9845043"/>
              <a:gd name="connsiteY71" fmla="*/ 5646463 h 5740750"/>
              <a:gd name="connsiteX72" fmla="*/ 8177281 w 9845043"/>
              <a:gd name="connsiteY72" fmla="*/ 5644271 h 5740750"/>
              <a:gd name="connsiteX73" fmla="*/ 8177281 w 9845043"/>
              <a:gd name="connsiteY73" fmla="*/ 5642810 h 5740750"/>
              <a:gd name="connsiteX74" fmla="*/ 8176547 w 9845043"/>
              <a:gd name="connsiteY74" fmla="*/ 5642080 h 5740750"/>
              <a:gd name="connsiteX75" fmla="*/ 8175826 w 9845043"/>
              <a:gd name="connsiteY75" fmla="*/ 5641349 h 5740750"/>
              <a:gd name="connsiteX76" fmla="*/ 8175826 w 9845043"/>
              <a:gd name="connsiteY76" fmla="*/ 5639158 h 5740750"/>
              <a:gd name="connsiteX77" fmla="*/ 8176547 w 9845043"/>
              <a:gd name="connsiteY77" fmla="*/ 5638427 h 5740750"/>
              <a:gd name="connsiteX78" fmla="*/ 8177281 w 9845043"/>
              <a:gd name="connsiteY78" fmla="*/ 5637696 h 5740750"/>
              <a:gd name="connsiteX79" fmla="*/ 8178736 w 9845043"/>
              <a:gd name="connsiteY79" fmla="*/ 5637696 h 5740750"/>
              <a:gd name="connsiteX80" fmla="*/ 8180205 w 9845043"/>
              <a:gd name="connsiteY80" fmla="*/ 5639158 h 5740750"/>
              <a:gd name="connsiteX81" fmla="*/ 8182395 w 9845043"/>
              <a:gd name="connsiteY81" fmla="*/ 5638427 h 5740750"/>
              <a:gd name="connsiteX82" fmla="*/ 8235016 w 9845043"/>
              <a:gd name="connsiteY82" fmla="*/ 5613577 h 5740750"/>
              <a:gd name="connsiteX83" fmla="*/ 8237220 w 9845043"/>
              <a:gd name="connsiteY83" fmla="*/ 5614307 h 5740750"/>
              <a:gd name="connsiteX84" fmla="*/ 8236485 w 9845043"/>
              <a:gd name="connsiteY84" fmla="*/ 5616499 h 5740750"/>
              <a:gd name="connsiteX85" fmla="*/ 8235016 w 9845043"/>
              <a:gd name="connsiteY85" fmla="*/ 5615768 h 5740750"/>
              <a:gd name="connsiteX86" fmla="*/ 8234296 w 9845043"/>
              <a:gd name="connsiteY86" fmla="*/ 5614307 h 5740750"/>
              <a:gd name="connsiteX87" fmla="*/ 8204319 w 9845043"/>
              <a:gd name="connsiteY87" fmla="*/ 5610655 h 5740750"/>
              <a:gd name="connsiteX88" fmla="*/ 8205789 w 9845043"/>
              <a:gd name="connsiteY88" fmla="*/ 5610655 h 5740750"/>
              <a:gd name="connsiteX89" fmla="*/ 8205789 w 9845043"/>
              <a:gd name="connsiteY89" fmla="*/ 5612116 h 5740750"/>
              <a:gd name="connsiteX90" fmla="*/ 8207243 w 9845043"/>
              <a:gd name="connsiteY90" fmla="*/ 5612116 h 5740750"/>
              <a:gd name="connsiteX91" fmla="*/ 8207978 w 9845043"/>
              <a:gd name="connsiteY91" fmla="*/ 5612116 h 5740750"/>
              <a:gd name="connsiteX92" fmla="*/ 8209447 w 9845043"/>
              <a:gd name="connsiteY92" fmla="*/ 5614307 h 5740750"/>
              <a:gd name="connsiteX93" fmla="*/ 8218205 w 9845043"/>
              <a:gd name="connsiteY93" fmla="*/ 5621612 h 5740750"/>
              <a:gd name="connsiteX94" fmla="*/ 8218205 w 9845043"/>
              <a:gd name="connsiteY94" fmla="*/ 5623074 h 5740750"/>
              <a:gd name="connsiteX95" fmla="*/ 8213826 w 9845043"/>
              <a:gd name="connsiteY95" fmla="*/ 5628187 h 5740750"/>
              <a:gd name="connsiteX96" fmla="*/ 8207243 w 9845043"/>
              <a:gd name="connsiteY96" fmla="*/ 5631840 h 5740750"/>
              <a:gd name="connsiteX97" fmla="*/ 8192637 w 9845043"/>
              <a:gd name="connsiteY97" fmla="*/ 5638427 h 5740750"/>
              <a:gd name="connsiteX98" fmla="*/ 8192637 w 9845043"/>
              <a:gd name="connsiteY98" fmla="*/ 5637696 h 5740750"/>
              <a:gd name="connsiteX99" fmla="*/ 8196281 w 9845043"/>
              <a:gd name="connsiteY99" fmla="*/ 5632570 h 5740750"/>
              <a:gd name="connsiteX100" fmla="*/ 8198471 w 9845043"/>
              <a:gd name="connsiteY100" fmla="*/ 5631840 h 5740750"/>
              <a:gd name="connsiteX101" fmla="*/ 8199940 w 9845043"/>
              <a:gd name="connsiteY101" fmla="*/ 5632570 h 5740750"/>
              <a:gd name="connsiteX102" fmla="*/ 8205054 w 9845043"/>
              <a:gd name="connsiteY102" fmla="*/ 5629648 h 5740750"/>
              <a:gd name="connsiteX103" fmla="*/ 8205789 w 9845043"/>
              <a:gd name="connsiteY103" fmla="*/ 5628918 h 5740750"/>
              <a:gd name="connsiteX104" fmla="*/ 8205789 w 9845043"/>
              <a:gd name="connsiteY104" fmla="*/ 5628187 h 5740750"/>
              <a:gd name="connsiteX105" fmla="*/ 8207243 w 9845043"/>
              <a:gd name="connsiteY105" fmla="*/ 5626726 h 5740750"/>
              <a:gd name="connsiteX106" fmla="*/ 8207978 w 9845043"/>
              <a:gd name="connsiteY106" fmla="*/ 5625265 h 5740750"/>
              <a:gd name="connsiteX107" fmla="*/ 8205054 w 9845043"/>
              <a:gd name="connsiteY107" fmla="*/ 5623074 h 5740750"/>
              <a:gd name="connsiteX108" fmla="*/ 8202864 w 9845043"/>
              <a:gd name="connsiteY108" fmla="*/ 5622343 h 5740750"/>
              <a:gd name="connsiteX109" fmla="*/ 8202130 w 9845043"/>
              <a:gd name="connsiteY109" fmla="*/ 5621612 h 5740750"/>
              <a:gd name="connsiteX110" fmla="*/ 8202864 w 9845043"/>
              <a:gd name="connsiteY110" fmla="*/ 5621612 h 5740750"/>
              <a:gd name="connsiteX111" fmla="*/ 8207978 w 9845043"/>
              <a:gd name="connsiteY111" fmla="*/ 5622343 h 5740750"/>
              <a:gd name="connsiteX112" fmla="*/ 8211637 w 9845043"/>
              <a:gd name="connsiteY112" fmla="*/ 5623074 h 5740750"/>
              <a:gd name="connsiteX113" fmla="*/ 8212371 w 9845043"/>
              <a:gd name="connsiteY113" fmla="*/ 5625996 h 5740750"/>
              <a:gd name="connsiteX114" fmla="*/ 8214561 w 9845043"/>
              <a:gd name="connsiteY114" fmla="*/ 5625265 h 5740750"/>
              <a:gd name="connsiteX115" fmla="*/ 8214561 w 9845043"/>
              <a:gd name="connsiteY115" fmla="*/ 5622343 h 5740750"/>
              <a:gd name="connsiteX116" fmla="*/ 8213826 w 9845043"/>
              <a:gd name="connsiteY116" fmla="*/ 5620152 h 5740750"/>
              <a:gd name="connsiteX117" fmla="*/ 8211637 w 9845043"/>
              <a:gd name="connsiteY117" fmla="*/ 5619421 h 5740750"/>
              <a:gd name="connsiteX118" fmla="*/ 8207978 w 9845043"/>
              <a:gd name="connsiteY118" fmla="*/ 5620152 h 5740750"/>
              <a:gd name="connsiteX119" fmla="*/ 8207243 w 9845043"/>
              <a:gd name="connsiteY119" fmla="*/ 5618690 h 5740750"/>
              <a:gd name="connsiteX120" fmla="*/ 8207978 w 9845043"/>
              <a:gd name="connsiteY120" fmla="*/ 5616499 h 5740750"/>
              <a:gd name="connsiteX121" fmla="*/ 8205789 w 9845043"/>
              <a:gd name="connsiteY121" fmla="*/ 5615768 h 5740750"/>
              <a:gd name="connsiteX122" fmla="*/ 8204319 w 9845043"/>
              <a:gd name="connsiteY122" fmla="*/ 5616499 h 5740750"/>
              <a:gd name="connsiteX123" fmla="*/ 8204319 w 9845043"/>
              <a:gd name="connsiteY123" fmla="*/ 5615768 h 5740750"/>
              <a:gd name="connsiteX124" fmla="*/ 8226978 w 9845043"/>
              <a:gd name="connsiteY124" fmla="*/ 5609924 h 5740750"/>
              <a:gd name="connsiteX125" fmla="*/ 8228447 w 9845043"/>
              <a:gd name="connsiteY125" fmla="*/ 5609924 h 5740750"/>
              <a:gd name="connsiteX126" fmla="*/ 8229902 w 9845043"/>
              <a:gd name="connsiteY126" fmla="*/ 5612116 h 5740750"/>
              <a:gd name="connsiteX127" fmla="*/ 8231371 w 9845043"/>
              <a:gd name="connsiteY127" fmla="*/ 5614307 h 5740750"/>
              <a:gd name="connsiteX128" fmla="*/ 8230637 w 9845043"/>
              <a:gd name="connsiteY128" fmla="*/ 5616499 h 5740750"/>
              <a:gd name="connsiteX129" fmla="*/ 8229902 w 9845043"/>
              <a:gd name="connsiteY129" fmla="*/ 5616499 h 5740750"/>
              <a:gd name="connsiteX130" fmla="*/ 8229902 w 9845043"/>
              <a:gd name="connsiteY130" fmla="*/ 5615768 h 5740750"/>
              <a:gd name="connsiteX131" fmla="*/ 8226978 w 9845043"/>
              <a:gd name="connsiteY131" fmla="*/ 5613577 h 5740750"/>
              <a:gd name="connsiteX132" fmla="*/ 8225523 w 9845043"/>
              <a:gd name="connsiteY132" fmla="*/ 5612846 h 5740750"/>
              <a:gd name="connsiteX133" fmla="*/ 8226978 w 9845043"/>
              <a:gd name="connsiteY133" fmla="*/ 5610655 h 5740750"/>
              <a:gd name="connsiteX134" fmla="*/ 8213826 w 9845043"/>
              <a:gd name="connsiteY134" fmla="*/ 5607733 h 5740750"/>
              <a:gd name="connsiteX135" fmla="*/ 8214561 w 9845043"/>
              <a:gd name="connsiteY135" fmla="*/ 5607733 h 5740750"/>
              <a:gd name="connsiteX136" fmla="*/ 8215281 w 9845043"/>
              <a:gd name="connsiteY136" fmla="*/ 5609194 h 5740750"/>
              <a:gd name="connsiteX137" fmla="*/ 8217485 w 9845043"/>
              <a:gd name="connsiteY137" fmla="*/ 5609194 h 5740750"/>
              <a:gd name="connsiteX138" fmla="*/ 8218205 w 9845043"/>
              <a:gd name="connsiteY138" fmla="*/ 5609194 h 5740750"/>
              <a:gd name="connsiteX139" fmla="*/ 8220409 w 9845043"/>
              <a:gd name="connsiteY139" fmla="*/ 5609924 h 5740750"/>
              <a:gd name="connsiteX140" fmla="*/ 8221130 w 9845043"/>
              <a:gd name="connsiteY140" fmla="*/ 5610655 h 5740750"/>
              <a:gd name="connsiteX141" fmla="*/ 8221864 w 9845043"/>
              <a:gd name="connsiteY141" fmla="*/ 5612846 h 5740750"/>
              <a:gd name="connsiteX142" fmla="*/ 8223334 w 9845043"/>
              <a:gd name="connsiteY142" fmla="*/ 5616499 h 5740750"/>
              <a:gd name="connsiteX143" fmla="*/ 8223334 w 9845043"/>
              <a:gd name="connsiteY143" fmla="*/ 5618690 h 5740750"/>
              <a:gd name="connsiteX144" fmla="*/ 8221130 w 9845043"/>
              <a:gd name="connsiteY144" fmla="*/ 5616499 h 5740750"/>
              <a:gd name="connsiteX145" fmla="*/ 8220409 w 9845043"/>
              <a:gd name="connsiteY145" fmla="*/ 5615768 h 5740750"/>
              <a:gd name="connsiteX146" fmla="*/ 8218940 w 9845043"/>
              <a:gd name="connsiteY146" fmla="*/ 5615768 h 5740750"/>
              <a:gd name="connsiteX147" fmla="*/ 8218205 w 9845043"/>
              <a:gd name="connsiteY147" fmla="*/ 5615768 h 5740750"/>
              <a:gd name="connsiteX148" fmla="*/ 8217485 w 9845043"/>
              <a:gd name="connsiteY148" fmla="*/ 5616499 h 5740750"/>
              <a:gd name="connsiteX149" fmla="*/ 8216016 w 9845043"/>
              <a:gd name="connsiteY149" fmla="*/ 5616499 h 5740750"/>
              <a:gd name="connsiteX150" fmla="*/ 8215281 w 9845043"/>
              <a:gd name="connsiteY150" fmla="*/ 5616499 h 5740750"/>
              <a:gd name="connsiteX151" fmla="*/ 8214561 w 9845043"/>
              <a:gd name="connsiteY151" fmla="*/ 5615768 h 5740750"/>
              <a:gd name="connsiteX152" fmla="*/ 8213826 w 9845043"/>
              <a:gd name="connsiteY152" fmla="*/ 5613577 h 5740750"/>
              <a:gd name="connsiteX153" fmla="*/ 8213826 w 9845043"/>
              <a:gd name="connsiteY153" fmla="*/ 5610655 h 5740750"/>
              <a:gd name="connsiteX154" fmla="*/ 8268637 w 9845043"/>
              <a:gd name="connsiteY154" fmla="*/ 5605528 h 5740750"/>
              <a:gd name="connsiteX155" fmla="*/ 8268637 w 9845043"/>
              <a:gd name="connsiteY155" fmla="*/ 5606272 h 5740750"/>
              <a:gd name="connsiteX156" fmla="*/ 8267182 w 9845043"/>
              <a:gd name="connsiteY156" fmla="*/ 5607733 h 5740750"/>
              <a:gd name="connsiteX157" fmla="*/ 8265727 w 9845043"/>
              <a:gd name="connsiteY157" fmla="*/ 5609924 h 5740750"/>
              <a:gd name="connsiteX158" fmla="*/ 8264258 w 9845043"/>
              <a:gd name="connsiteY158" fmla="*/ 5609194 h 5740750"/>
              <a:gd name="connsiteX159" fmla="*/ 8267182 w 9845043"/>
              <a:gd name="connsiteY159" fmla="*/ 5606272 h 5740750"/>
              <a:gd name="connsiteX160" fmla="*/ 8250372 w 9845043"/>
              <a:gd name="connsiteY160" fmla="*/ 5600415 h 5740750"/>
              <a:gd name="connsiteX161" fmla="*/ 8252561 w 9845043"/>
              <a:gd name="connsiteY161" fmla="*/ 5600415 h 5740750"/>
              <a:gd name="connsiteX162" fmla="*/ 8254030 w 9845043"/>
              <a:gd name="connsiteY162" fmla="*/ 5602606 h 5740750"/>
              <a:gd name="connsiteX163" fmla="*/ 8256220 w 9845043"/>
              <a:gd name="connsiteY163" fmla="*/ 5605528 h 5740750"/>
              <a:gd name="connsiteX164" fmla="*/ 8256220 w 9845043"/>
              <a:gd name="connsiteY164" fmla="*/ 5607002 h 5740750"/>
              <a:gd name="connsiteX165" fmla="*/ 8254030 w 9845043"/>
              <a:gd name="connsiteY165" fmla="*/ 5605528 h 5740750"/>
              <a:gd name="connsiteX166" fmla="*/ 8251106 w 9845043"/>
              <a:gd name="connsiteY166" fmla="*/ 5604067 h 5740750"/>
              <a:gd name="connsiteX167" fmla="*/ 8250372 w 9845043"/>
              <a:gd name="connsiteY167" fmla="*/ 5603337 h 5740750"/>
              <a:gd name="connsiteX168" fmla="*/ 8250372 w 9845043"/>
              <a:gd name="connsiteY168" fmla="*/ 5601145 h 5740750"/>
              <a:gd name="connsiteX169" fmla="*/ 8229902 w 9845043"/>
              <a:gd name="connsiteY169" fmla="*/ 5593110 h 5740750"/>
              <a:gd name="connsiteX170" fmla="*/ 8230637 w 9845043"/>
              <a:gd name="connsiteY170" fmla="*/ 5593110 h 5740750"/>
              <a:gd name="connsiteX171" fmla="*/ 8230637 w 9845043"/>
              <a:gd name="connsiteY171" fmla="*/ 5593840 h 5740750"/>
              <a:gd name="connsiteX172" fmla="*/ 8232092 w 9845043"/>
              <a:gd name="connsiteY172" fmla="*/ 5593840 h 5740750"/>
              <a:gd name="connsiteX173" fmla="*/ 8239409 w 9845043"/>
              <a:gd name="connsiteY173" fmla="*/ 5597493 h 5740750"/>
              <a:gd name="connsiteX174" fmla="*/ 8247447 w 9845043"/>
              <a:gd name="connsiteY174" fmla="*/ 5605528 h 5740750"/>
              <a:gd name="connsiteX175" fmla="*/ 8252561 w 9845043"/>
              <a:gd name="connsiteY175" fmla="*/ 5613577 h 5740750"/>
              <a:gd name="connsiteX176" fmla="*/ 8248182 w 9845043"/>
              <a:gd name="connsiteY176" fmla="*/ 5618690 h 5740750"/>
              <a:gd name="connsiteX177" fmla="*/ 8246713 w 9845043"/>
              <a:gd name="connsiteY177" fmla="*/ 5612116 h 5740750"/>
              <a:gd name="connsiteX178" fmla="*/ 8311765 w 9845043"/>
              <a:gd name="connsiteY178" fmla="*/ 5583613 h 5740750"/>
              <a:gd name="connsiteX179" fmla="*/ 8311765 w 9845043"/>
              <a:gd name="connsiteY179" fmla="*/ 5585074 h 5740750"/>
              <a:gd name="connsiteX180" fmla="*/ 8311031 w 9845043"/>
              <a:gd name="connsiteY180" fmla="*/ 5585074 h 5740750"/>
              <a:gd name="connsiteX181" fmla="*/ 8305917 w 9845043"/>
              <a:gd name="connsiteY181" fmla="*/ 5587996 h 5740750"/>
              <a:gd name="connsiteX182" fmla="*/ 8305182 w 9845043"/>
              <a:gd name="connsiteY182" fmla="*/ 5590188 h 5740750"/>
              <a:gd name="connsiteX183" fmla="*/ 8304462 w 9845043"/>
              <a:gd name="connsiteY183" fmla="*/ 5593110 h 5740750"/>
              <a:gd name="connsiteX184" fmla="*/ 8302993 w 9845043"/>
              <a:gd name="connsiteY184" fmla="*/ 5596032 h 5740750"/>
              <a:gd name="connsiteX185" fmla="*/ 8301538 w 9845043"/>
              <a:gd name="connsiteY185" fmla="*/ 5593110 h 5740750"/>
              <a:gd name="connsiteX186" fmla="*/ 8300803 w 9845043"/>
              <a:gd name="connsiteY186" fmla="*/ 5593110 h 5740750"/>
              <a:gd name="connsiteX187" fmla="*/ 8299348 w 9845043"/>
              <a:gd name="connsiteY187" fmla="*/ 5591649 h 5740750"/>
              <a:gd name="connsiteX188" fmla="*/ 8292765 w 9845043"/>
              <a:gd name="connsiteY188" fmla="*/ 5593110 h 5740750"/>
              <a:gd name="connsiteX189" fmla="*/ 8292031 w 9845043"/>
              <a:gd name="connsiteY189" fmla="*/ 5593110 h 5740750"/>
              <a:gd name="connsiteX190" fmla="*/ 8296424 w 9845043"/>
              <a:gd name="connsiteY190" fmla="*/ 5590188 h 5740750"/>
              <a:gd name="connsiteX191" fmla="*/ 8307386 w 9845043"/>
              <a:gd name="connsiteY191" fmla="*/ 5584343 h 5740750"/>
              <a:gd name="connsiteX192" fmla="*/ 8333689 w 9845043"/>
              <a:gd name="connsiteY192" fmla="*/ 5570451 h 5740750"/>
              <a:gd name="connsiteX193" fmla="*/ 8334424 w 9845043"/>
              <a:gd name="connsiteY193" fmla="*/ 5571182 h 5740750"/>
              <a:gd name="connsiteX194" fmla="*/ 8333689 w 9845043"/>
              <a:gd name="connsiteY194" fmla="*/ 5571912 h 5740750"/>
              <a:gd name="connsiteX195" fmla="*/ 8332969 w 9845043"/>
              <a:gd name="connsiteY195" fmla="*/ 5572642 h 5740750"/>
              <a:gd name="connsiteX196" fmla="*/ 8330045 w 9845043"/>
              <a:gd name="connsiteY196" fmla="*/ 5574104 h 5740750"/>
              <a:gd name="connsiteX197" fmla="*/ 8327841 w 9845043"/>
              <a:gd name="connsiteY197" fmla="*/ 5577026 h 5740750"/>
              <a:gd name="connsiteX198" fmla="*/ 8313955 w 9845043"/>
              <a:gd name="connsiteY198" fmla="*/ 5586535 h 5740750"/>
              <a:gd name="connsiteX199" fmla="*/ 8327841 w 9845043"/>
              <a:gd name="connsiteY199" fmla="*/ 5571912 h 5740750"/>
              <a:gd name="connsiteX200" fmla="*/ 8357083 w 9845043"/>
              <a:gd name="connsiteY200" fmla="*/ 5549984 h 5740750"/>
              <a:gd name="connsiteX201" fmla="*/ 8357083 w 9845043"/>
              <a:gd name="connsiteY201" fmla="*/ 5552188 h 5740750"/>
              <a:gd name="connsiteX202" fmla="*/ 8357083 w 9845043"/>
              <a:gd name="connsiteY202" fmla="*/ 5554380 h 5740750"/>
              <a:gd name="connsiteX203" fmla="*/ 8358552 w 9845043"/>
              <a:gd name="connsiteY203" fmla="*/ 5554380 h 5740750"/>
              <a:gd name="connsiteX204" fmla="*/ 8359273 w 9845043"/>
              <a:gd name="connsiteY204" fmla="*/ 5552188 h 5740750"/>
              <a:gd name="connsiteX205" fmla="*/ 8360007 w 9845043"/>
              <a:gd name="connsiteY205" fmla="*/ 5552188 h 5740750"/>
              <a:gd name="connsiteX206" fmla="*/ 8360007 w 9845043"/>
              <a:gd name="connsiteY206" fmla="*/ 5552918 h 5740750"/>
              <a:gd name="connsiteX207" fmla="*/ 8360007 w 9845043"/>
              <a:gd name="connsiteY207" fmla="*/ 5554380 h 5740750"/>
              <a:gd name="connsiteX208" fmla="*/ 8359273 w 9845043"/>
              <a:gd name="connsiteY208" fmla="*/ 5555841 h 5740750"/>
              <a:gd name="connsiteX209" fmla="*/ 8358552 w 9845043"/>
              <a:gd name="connsiteY209" fmla="*/ 5558032 h 5740750"/>
              <a:gd name="connsiteX210" fmla="*/ 8354159 w 9845043"/>
              <a:gd name="connsiteY210" fmla="*/ 5558763 h 5740750"/>
              <a:gd name="connsiteX211" fmla="*/ 8346855 w 9845043"/>
              <a:gd name="connsiteY211" fmla="*/ 5560954 h 5740750"/>
              <a:gd name="connsiteX212" fmla="*/ 8349045 w 9845043"/>
              <a:gd name="connsiteY212" fmla="*/ 5558032 h 5740750"/>
              <a:gd name="connsiteX213" fmla="*/ 8376083 w 9845043"/>
              <a:gd name="connsiteY213" fmla="*/ 5538296 h 5740750"/>
              <a:gd name="connsiteX214" fmla="*/ 8376083 w 9845043"/>
              <a:gd name="connsiteY214" fmla="*/ 5539026 h 5740750"/>
              <a:gd name="connsiteX215" fmla="*/ 8374628 w 9845043"/>
              <a:gd name="connsiteY215" fmla="*/ 5541948 h 5740750"/>
              <a:gd name="connsiteX216" fmla="*/ 8373159 w 9845043"/>
              <a:gd name="connsiteY216" fmla="*/ 5543409 h 5740750"/>
              <a:gd name="connsiteX217" fmla="*/ 8370235 w 9845043"/>
              <a:gd name="connsiteY217" fmla="*/ 5545601 h 5740750"/>
              <a:gd name="connsiteX218" fmla="*/ 8369514 w 9845043"/>
              <a:gd name="connsiteY218" fmla="*/ 5546331 h 5740750"/>
              <a:gd name="connsiteX219" fmla="*/ 8369514 w 9845043"/>
              <a:gd name="connsiteY219" fmla="*/ 5544870 h 5740750"/>
              <a:gd name="connsiteX220" fmla="*/ 8370235 w 9845043"/>
              <a:gd name="connsiteY220" fmla="*/ 5542679 h 5740750"/>
              <a:gd name="connsiteX221" fmla="*/ 8372439 w 9845043"/>
              <a:gd name="connsiteY221" fmla="*/ 5541948 h 5740750"/>
              <a:gd name="connsiteX222" fmla="*/ 8375363 w 9845043"/>
              <a:gd name="connsiteY222" fmla="*/ 5532452 h 5740750"/>
              <a:gd name="connsiteX223" fmla="*/ 8376083 w 9845043"/>
              <a:gd name="connsiteY223" fmla="*/ 5533182 h 5740750"/>
              <a:gd name="connsiteX224" fmla="*/ 8375363 w 9845043"/>
              <a:gd name="connsiteY224" fmla="*/ 5533182 h 5740750"/>
              <a:gd name="connsiteX225" fmla="*/ 8355628 w 9845043"/>
              <a:gd name="connsiteY225" fmla="*/ 5527338 h 5740750"/>
              <a:gd name="connsiteX226" fmla="*/ 8356348 w 9845043"/>
              <a:gd name="connsiteY226" fmla="*/ 5527338 h 5740750"/>
              <a:gd name="connsiteX227" fmla="*/ 8356348 w 9845043"/>
              <a:gd name="connsiteY227" fmla="*/ 5528799 h 5740750"/>
              <a:gd name="connsiteX228" fmla="*/ 8390704 w 9845043"/>
              <a:gd name="connsiteY228" fmla="*/ 5520751 h 5740750"/>
              <a:gd name="connsiteX229" fmla="*/ 8391439 w 9845043"/>
              <a:gd name="connsiteY229" fmla="*/ 5522212 h 5740750"/>
              <a:gd name="connsiteX230" fmla="*/ 8389249 w 9845043"/>
              <a:gd name="connsiteY230" fmla="*/ 5525877 h 5740750"/>
              <a:gd name="connsiteX231" fmla="*/ 8386325 w 9845043"/>
              <a:gd name="connsiteY231" fmla="*/ 5530260 h 5740750"/>
              <a:gd name="connsiteX232" fmla="*/ 8384855 w 9845043"/>
              <a:gd name="connsiteY232" fmla="*/ 5531721 h 5740750"/>
              <a:gd name="connsiteX233" fmla="*/ 8389249 w 9845043"/>
              <a:gd name="connsiteY233" fmla="*/ 5522942 h 5740750"/>
              <a:gd name="connsiteX234" fmla="*/ 8365121 w 9845043"/>
              <a:gd name="connsiteY234" fmla="*/ 5511254 h 5740750"/>
              <a:gd name="connsiteX235" fmla="*/ 8365855 w 9845043"/>
              <a:gd name="connsiteY235" fmla="*/ 5511254 h 5740750"/>
              <a:gd name="connsiteX236" fmla="*/ 8365121 w 9845043"/>
              <a:gd name="connsiteY236" fmla="*/ 5513446 h 5740750"/>
              <a:gd name="connsiteX237" fmla="*/ 8358552 w 9845043"/>
              <a:gd name="connsiteY237" fmla="*/ 5503949 h 5740750"/>
              <a:gd name="connsiteX238" fmla="*/ 8359273 w 9845043"/>
              <a:gd name="connsiteY238" fmla="*/ 5506140 h 5740750"/>
              <a:gd name="connsiteX239" fmla="*/ 8359273 w 9845043"/>
              <a:gd name="connsiteY239" fmla="*/ 5506871 h 5740750"/>
              <a:gd name="connsiteX240" fmla="*/ 8357083 w 9845043"/>
              <a:gd name="connsiteY240" fmla="*/ 5504679 h 5740750"/>
              <a:gd name="connsiteX241" fmla="*/ 8379742 w 9845043"/>
              <a:gd name="connsiteY241" fmla="*/ 5490056 h 5740750"/>
              <a:gd name="connsiteX242" fmla="*/ 8381197 w 9845043"/>
              <a:gd name="connsiteY242" fmla="*/ 5490787 h 5740750"/>
              <a:gd name="connsiteX243" fmla="*/ 8379742 w 9845043"/>
              <a:gd name="connsiteY243" fmla="*/ 5491517 h 5740750"/>
              <a:gd name="connsiteX244" fmla="*/ 8379007 w 9845043"/>
              <a:gd name="connsiteY244" fmla="*/ 5490787 h 5740750"/>
              <a:gd name="connsiteX245" fmla="*/ 8371704 w 9845043"/>
              <a:gd name="connsiteY245" fmla="*/ 5487134 h 5740750"/>
              <a:gd name="connsiteX246" fmla="*/ 8374628 w 9845043"/>
              <a:gd name="connsiteY246" fmla="*/ 5487134 h 5740750"/>
              <a:gd name="connsiteX247" fmla="*/ 8375363 w 9845043"/>
              <a:gd name="connsiteY247" fmla="*/ 5487865 h 5740750"/>
              <a:gd name="connsiteX248" fmla="*/ 8376818 w 9845043"/>
              <a:gd name="connsiteY248" fmla="*/ 5484212 h 5740750"/>
              <a:gd name="connsiteX249" fmla="*/ 8378273 w 9845043"/>
              <a:gd name="connsiteY249" fmla="*/ 5484943 h 5740750"/>
              <a:gd name="connsiteX250" fmla="*/ 8379007 w 9845043"/>
              <a:gd name="connsiteY250" fmla="*/ 5484943 h 5740750"/>
              <a:gd name="connsiteX251" fmla="*/ 8379007 w 9845043"/>
              <a:gd name="connsiteY251" fmla="*/ 5487134 h 5740750"/>
              <a:gd name="connsiteX252" fmla="*/ 8379007 w 9845043"/>
              <a:gd name="connsiteY252" fmla="*/ 5487865 h 5740750"/>
              <a:gd name="connsiteX253" fmla="*/ 8378273 w 9845043"/>
              <a:gd name="connsiteY253" fmla="*/ 5487134 h 5740750"/>
              <a:gd name="connsiteX254" fmla="*/ 8376818 w 9845043"/>
              <a:gd name="connsiteY254" fmla="*/ 5487134 h 5740750"/>
              <a:gd name="connsiteX255" fmla="*/ 8376818 w 9845043"/>
              <a:gd name="connsiteY255" fmla="*/ 5485673 h 5740750"/>
              <a:gd name="connsiteX256" fmla="*/ 8376083 w 9845043"/>
              <a:gd name="connsiteY256" fmla="*/ 5484943 h 5740750"/>
              <a:gd name="connsiteX257" fmla="*/ 8369514 w 9845043"/>
              <a:gd name="connsiteY257" fmla="*/ 5482021 h 5740750"/>
              <a:gd name="connsiteX258" fmla="*/ 8370235 w 9845043"/>
              <a:gd name="connsiteY258" fmla="*/ 5483482 h 5740750"/>
              <a:gd name="connsiteX259" fmla="*/ 8371704 w 9845043"/>
              <a:gd name="connsiteY259" fmla="*/ 5484212 h 5740750"/>
              <a:gd name="connsiteX260" fmla="*/ 8370235 w 9845043"/>
              <a:gd name="connsiteY260" fmla="*/ 5484212 h 5740750"/>
              <a:gd name="connsiteX261" fmla="*/ 8370235 w 9845043"/>
              <a:gd name="connsiteY261" fmla="*/ 5484943 h 5740750"/>
              <a:gd name="connsiteX262" fmla="*/ 8363666 w 9845043"/>
              <a:gd name="connsiteY262" fmla="*/ 5480560 h 5740750"/>
              <a:gd name="connsiteX263" fmla="*/ 8365121 w 9845043"/>
              <a:gd name="connsiteY263" fmla="*/ 5480560 h 5740750"/>
              <a:gd name="connsiteX264" fmla="*/ 8365121 w 9845043"/>
              <a:gd name="connsiteY264" fmla="*/ 5482021 h 5740750"/>
              <a:gd name="connsiteX265" fmla="*/ 8378273 w 9845043"/>
              <a:gd name="connsiteY265" fmla="*/ 5477638 h 5740750"/>
              <a:gd name="connsiteX266" fmla="*/ 8379007 w 9845043"/>
              <a:gd name="connsiteY266" fmla="*/ 5478368 h 5740750"/>
              <a:gd name="connsiteX267" fmla="*/ 8379742 w 9845043"/>
              <a:gd name="connsiteY267" fmla="*/ 5481290 h 5740750"/>
              <a:gd name="connsiteX268" fmla="*/ 8379742 w 9845043"/>
              <a:gd name="connsiteY268" fmla="*/ 5483482 h 5740750"/>
              <a:gd name="connsiteX269" fmla="*/ 8379007 w 9845043"/>
              <a:gd name="connsiteY269" fmla="*/ 5483482 h 5740750"/>
              <a:gd name="connsiteX270" fmla="*/ 8378273 w 9845043"/>
              <a:gd name="connsiteY270" fmla="*/ 5481290 h 5740750"/>
              <a:gd name="connsiteX271" fmla="*/ 8378273 w 9845043"/>
              <a:gd name="connsiteY271" fmla="*/ 5478368 h 5740750"/>
              <a:gd name="connsiteX272" fmla="*/ 8411908 w 9845043"/>
              <a:gd name="connsiteY272" fmla="*/ 5474715 h 5740750"/>
              <a:gd name="connsiteX273" fmla="*/ 8413363 w 9845043"/>
              <a:gd name="connsiteY273" fmla="*/ 5477638 h 5740750"/>
              <a:gd name="connsiteX274" fmla="*/ 8411908 w 9845043"/>
              <a:gd name="connsiteY274" fmla="*/ 5477638 h 5740750"/>
              <a:gd name="connsiteX275" fmla="*/ 8410439 w 9845043"/>
              <a:gd name="connsiteY275" fmla="*/ 5481290 h 5740750"/>
              <a:gd name="connsiteX276" fmla="*/ 8408984 w 9845043"/>
              <a:gd name="connsiteY276" fmla="*/ 5480560 h 5740750"/>
              <a:gd name="connsiteX277" fmla="*/ 8410439 w 9845043"/>
              <a:gd name="connsiteY277" fmla="*/ 5479099 h 5740750"/>
              <a:gd name="connsiteX278" fmla="*/ 8410439 w 9845043"/>
              <a:gd name="connsiteY278" fmla="*/ 5478368 h 5740750"/>
              <a:gd name="connsiteX279" fmla="*/ 8411908 w 9845043"/>
              <a:gd name="connsiteY279" fmla="*/ 5476176 h 5740750"/>
              <a:gd name="connsiteX280" fmla="*/ 8384855 w 9845043"/>
              <a:gd name="connsiteY280" fmla="*/ 5468128 h 5740750"/>
              <a:gd name="connsiteX281" fmla="*/ 8386325 w 9845043"/>
              <a:gd name="connsiteY281" fmla="*/ 5468128 h 5740750"/>
              <a:gd name="connsiteX282" fmla="*/ 8388514 w 9845043"/>
              <a:gd name="connsiteY282" fmla="*/ 5468859 h 5740750"/>
              <a:gd name="connsiteX283" fmla="*/ 8387780 w 9845043"/>
              <a:gd name="connsiteY283" fmla="*/ 5469589 h 5740750"/>
              <a:gd name="connsiteX284" fmla="*/ 8385590 w 9845043"/>
              <a:gd name="connsiteY284" fmla="*/ 5469589 h 5740750"/>
              <a:gd name="connsiteX285" fmla="*/ 8384855 w 9845043"/>
              <a:gd name="connsiteY285" fmla="*/ 5468859 h 5740750"/>
              <a:gd name="connsiteX286" fmla="*/ 8310310 w 9845043"/>
              <a:gd name="connsiteY286" fmla="*/ 5465206 h 5740750"/>
              <a:gd name="connsiteX287" fmla="*/ 8311031 w 9845043"/>
              <a:gd name="connsiteY287" fmla="*/ 5465206 h 5740750"/>
              <a:gd name="connsiteX288" fmla="*/ 8312500 w 9845043"/>
              <a:gd name="connsiteY288" fmla="*/ 5465937 h 5740750"/>
              <a:gd name="connsiteX289" fmla="*/ 8312500 w 9845043"/>
              <a:gd name="connsiteY289" fmla="*/ 5466667 h 5740750"/>
              <a:gd name="connsiteX290" fmla="*/ 8311765 w 9845043"/>
              <a:gd name="connsiteY290" fmla="*/ 5468128 h 5740750"/>
              <a:gd name="connsiteX291" fmla="*/ 8311031 w 9845043"/>
              <a:gd name="connsiteY291" fmla="*/ 5468859 h 5740750"/>
              <a:gd name="connsiteX292" fmla="*/ 8311031 w 9845043"/>
              <a:gd name="connsiteY292" fmla="*/ 5469589 h 5740750"/>
              <a:gd name="connsiteX293" fmla="*/ 8308841 w 9845043"/>
              <a:gd name="connsiteY293" fmla="*/ 5469589 h 5740750"/>
              <a:gd name="connsiteX294" fmla="*/ 8310310 w 9845043"/>
              <a:gd name="connsiteY294" fmla="*/ 5466667 h 5740750"/>
              <a:gd name="connsiteX295" fmla="*/ 8310310 w 9845043"/>
              <a:gd name="connsiteY295" fmla="*/ 5465937 h 5740750"/>
              <a:gd name="connsiteX296" fmla="*/ 8397287 w 9845043"/>
              <a:gd name="connsiteY296" fmla="*/ 5461553 h 5740750"/>
              <a:gd name="connsiteX297" fmla="*/ 8398007 w 9845043"/>
              <a:gd name="connsiteY297" fmla="*/ 5461553 h 5740750"/>
              <a:gd name="connsiteX298" fmla="*/ 8398007 w 9845043"/>
              <a:gd name="connsiteY298" fmla="*/ 5463015 h 5740750"/>
              <a:gd name="connsiteX299" fmla="*/ 8395818 w 9845043"/>
              <a:gd name="connsiteY299" fmla="*/ 5464476 h 5740750"/>
              <a:gd name="connsiteX300" fmla="*/ 8395818 w 9845043"/>
              <a:gd name="connsiteY300" fmla="*/ 5463015 h 5740750"/>
              <a:gd name="connsiteX301" fmla="*/ 8397287 w 9845043"/>
              <a:gd name="connsiteY301" fmla="*/ 5462284 h 5740750"/>
              <a:gd name="connsiteX302" fmla="*/ 8302993 w 9845043"/>
              <a:gd name="connsiteY302" fmla="*/ 5461553 h 5740750"/>
              <a:gd name="connsiteX303" fmla="*/ 8305182 w 9845043"/>
              <a:gd name="connsiteY303" fmla="*/ 5461553 h 5740750"/>
              <a:gd name="connsiteX304" fmla="*/ 8305917 w 9845043"/>
              <a:gd name="connsiteY304" fmla="*/ 5463015 h 5740750"/>
              <a:gd name="connsiteX305" fmla="*/ 8305182 w 9845043"/>
              <a:gd name="connsiteY305" fmla="*/ 5463015 h 5740750"/>
              <a:gd name="connsiteX306" fmla="*/ 8304462 w 9845043"/>
              <a:gd name="connsiteY306" fmla="*/ 5464476 h 5740750"/>
              <a:gd name="connsiteX307" fmla="*/ 8302993 w 9845043"/>
              <a:gd name="connsiteY307" fmla="*/ 5463015 h 5740750"/>
              <a:gd name="connsiteX308" fmla="*/ 8304462 w 9845043"/>
              <a:gd name="connsiteY308" fmla="*/ 5462284 h 5740750"/>
              <a:gd name="connsiteX309" fmla="*/ 8312500 w 9845043"/>
              <a:gd name="connsiteY309" fmla="*/ 5459362 h 5740750"/>
              <a:gd name="connsiteX310" fmla="*/ 8313955 w 9845043"/>
              <a:gd name="connsiteY310" fmla="*/ 5460092 h 5740750"/>
              <a:gd name="connsiteX311" fmla="*/ 8315424 w 9845043"/>
              <a:gd name="connsiteY311" fmla="*/ 5463015 h 5740750"/>
              <a:gd name="connsiteX312" fmla="*/ 8315424 w 9845043"/>
              <a:gd name="connsiteY312" fmla="*/ 5465206 h 5740750"/>
              <a:gd name="connsiteX313" fmla="*/ 8315424 w 9845043"/>
              <a:gd name="connsiteY313" fmla="*/ 5466667 h 5740750"/>
              <a:gd name="connsiteX314" fmla="*/ 8314689 w 9845043"/>
              <a:gd name="connsiteY314" fmla="*/ 5466667 h 5740750"/>
              <a:gd name="connsiteX315" fmla="*/ 8313955 w 9845043"/>
              <a:gd name="connsiteY315" fmla="*/ 5463015 h 5740750"/>
              <a:gd name="connsiteX316" fmla="*/ 8312500 w 9845043"/>
              <a:gd name="connsiteY316" fmla="*/ 5462284 h 5740750"/>
              <a:gd name="connsiteX317" fmla="*/ 8311765 w 9845043"/>
              <a:gd name="connsiteY317" fmla="*/ 5463015 h 5740750"/>
              <a:gd name="connsiteX318" fmla="*/ 8311765 w 9845043"/>
              <a:gd name="connsiteY318" fmla="*/ 5462284 h 5740750"/>
              <a:gd name="connsiteX319" fmla="*/ 8311765 w 9845043"/>
              <a:gd name="connsiteY319" fmla="*/ 5460092 h 5740750"/>
              <a:gd name="connsiteX320" fmla="*/ 8281803 w 9845043"/>
              <a:gd name="connsiteY320" fmla="*/ 5453518 h 5740750"/>
              <a:gd name="connsiteX321" fmla="*/ 8284727 w 9845043"/>
              <a:gd name="connsiteY321" fmla="*/ 5453518 h 5740750"/>
              <a:gd name="connsiteX322" fmla="*/ 8286917 w 9845043"/>
              <a:gd name="connsiteY322" fmla="*/ 5453518 h 5740750"/>
              <a:gd name="connsiteX323" fmla="*/ 8288372 w 9845043"/>
              <a:gd name="connsiteY323" fmla="*/ 5453518 h 5740750"/>
              <a:gd name="connsiteX324" fmla="*/ 8289106 w 9845043"/>
              <a:gd name="connsiteY324" fmla="*/ 5455709 h 5740750"/>
              <a:gd name="connsiteX325" fmla="*/ 8288372 w 9845043"/>
              <a:gd name="connsiteY325" fmla="*/ 5459362 h 5740750"/>
              <a:gd name="connsiteX326" fmla="*/ 8286917 w 9845043"/>
              <a:gd name="connsiteY326" fmla="*/ 5460092 h 5740750"/>
              <a:gd name="connsiteX327" fmla="*/ 8286182 w 9845043"/>
              <a:gd name="connsiteY327" fmla="*/ 5461553 h 5740750"/>
              <a:gd name="connsiteX328" fmla="*/ 8284727 w 9845043"/>
              <a:gd name="connsiteY328" fmla="*/ 5461553 h 5740750"/>
              <a:gd name="connsiteX329" fmla="*/ 8282538 w 9845043"/>
              <a:gd name="connsiteY329" fmla="*/ 5459362 h 5740750"/>
              <a:gd name="connsiteX330" fmla="*/ 8281803 w 9845043"/>
              <a:gd name="connsiteY330" fmla="*/ 5456440 h 5740750"/>
              <a:gd name="connsiteX331" fmla="*/ 8283258 w 9845043"/>
              <a:gd name="connsiteY331" fmla="*/ 5449135 h 5740750"/>
              <a:gd name="connsiteX332" fmla="*/ 8286917 w 9845043"/>
              <a:gd name="connsiteY332" fmla="*/ 5449865 h 5740750"/>
              <a:gd name="connsiteX333" fmla="*/ 8288372 w 9845043"/>
              <a:gd name="connsiteY333" fmla="*/ 5450596 h 5740750"/>
              <a:gd name="connsiteX334" fmla="*/ 8286182 w 9845043"/>
              <a:gd name="connsiteY334" fmla="*/ 5452057 h 5740750"/>
              <a:gd name="connsiteX335" fmla="*/ 8284727 w 9845043"/>
              <a:gd name="connsiteY335" fmla="*/ 5453518 h 5740750"/>
              <a:gd name="connsiteX336" fmla="*/ 8283258 w 9845043"/>
              <a:gd name="connsiteY336" fmla="*/ 5452787 h 5740750"/>
              <a:gd name="connsiteX337" fmla="*/ 8282538 w 9845043"/>
              <a:gd name="connsiteY337" fmla="*/ 5450596 h 5740750"/>
              <a:gd name="connsiteX338" fmla="*/ 8282538 w 9845043"/>
              <a:gd name="connsiteY338" fmla="*/ 5449865 h 5740750"/>
              <a:gd name="connsiteX339" fmla="*/ 7593726 w 9845043"/>
              <a:gd name="connsiteY339" fmla="*/ 5448996 h 5740750"/>
              <a:gd name="connsiteX340" fmla="*/ 7596692 w 9845043"/>
              <a:gd name="connsiteY340" fmla="*/ 5448996 h 5740750"/>
              <a:gd name="connsiteX341" fmla="*/ 7602624 w 9845043"/>
              <a:gd name="connsiteY341" fmla="*/ 5453383 h 5740750"/>
              <a:gd name="connsiteX342" fmla="*/ 7604107 w 9845043"/>
              <a:gd name="connsiteY342" fmla="*/ 5454846 h 5740750"/>
              <a:gd name="connsiteX343" fmla="*/ 7606331 w 9845043"/>
              <a:gd name="connsiteY343" fmla="*/ 5455577 h 5740750"/>
              <a:gd name="connsiteX344" fmla="*/ 7609298 w 9845043"/>
              <a:gd name="connsiteY344" fmla="*/ 5455577 h 5740750"/>
              <a:gd name="connsiteX345" fmla="*/ 7613746 w 9845043"/>
              <a:gd name="connsiteY345" fmla="*/ 5456308 h 5740750"/>
              <a:gd name="connsiteX346" fmla="*/ 7618937 w 9845043"/>
              <a:gd name="connsiteY346" fmla="*/ 5461427 h 5740750"/>
              <a:gd name="connsiteX347" fmla="*/ 7622645 w 9845043"/>
              <a:gd name="connsiteY347" fmla="*/ 5462889 h 5740750"/>
              <a:gd name="connsiteX348" fmla="*/ 7627094 w 9845043"/>
              <a:gd name="connsiteY348" fmla="*/ 5462889 h 5740750"/>
              <a:gd name="connsiteX349" fmla="*/ 7632284 w 9845043"/>
              <a:gd name="connsiteY349" fmla="*/ 5464352 h 5740750"/>
              <a:gd name="connsiteX350" fmla="*/ 7635992 w 9845043"/>
              <a:gd name="connsiteY350" fmla="*/ 5465083 h 5740750"/>
              <a:gd name="connsiteX351" fmla="*/ 7640441 w 9845043"/>
              <a:gd name="connsiteY351" fmla="*/ 5468007 h 5740750"/>
              <a:gd name="connsiteX352" fmla="*/ 7627835 w 9845043"/>
              <a:gd name="connsiteY352" fmla="*/ 5470933 h 5740750"/>
              <a:gd name="connsiteX353" fmla="*/ 7620420 w 9845043"/>
              <a:gd name="connsiteY353" fmla="*/ 5470933 h 5740750"/>
              <a:gd name="connsiteX354" fmla="*/ 7616713 w 9845043"/>
              <a:gd name="connsiteY354" fmla="*/ 5469470 h 5740750"/>
              <a:gd name="connsiteX355" fmla="*/ 7613746 w 9845043"/>
              <a:gd name="connsiteY355" fmla="*/ 5466545 h 5740750"/>
              <a:gd name="connsiteX356" fmla="*/ 7611522 w 9845043"/>
              <a:gd name="connsiteY356" fmla="*/ 5465814 h 5740750"/>
              <a:gd name="connsiteX357" fmla="*/ 7609298 w 9845043"/>
              <a:gd name="connsiteY357" fmla="*/ 5465083 h 5740750"/>
              <a:gd name="connsiteX358" fmla="*/ 7607073 w 9845043"/>
              <a:gd name="connsiteY358" fmla="*/ 5466545 h 5740750"/>
              <a:gd name="connsiteX359" fmla="*/ 7601141 w 9845043"/>
              <a:gd name="connsiteY359" fmla="*/ 5472395 h 5740750"/>
              <a:gd name="connsiteX360" fmla="*/ 7600399 w 9845043"/>
              <a:gd name="connsiteY360" fmla="*/ 5474589 h 5740750"/>
              <a:gd name="connsiteX361" fmla="*/ 7599658 w 9845043"/>
              <a:gd name="connsiteY361" fmla="*/ 5475320 h 5740750"/>
              <a:gd name="connsiteX362" fmla="*/ 7597433 w 9845043"/>
              <a:gd name="connsiteY362" fmla="*/ 5478244 h 5740750"/>
              <a:gd name="connsiteX363" fmla="*/ 7597433 w 9845043"/>
              <a:gd name="connsiteY363" fmla="*/ 5478976 h 5740750"/>
              <a:gd name="connsiteX364" fmla="*/ 7596692 w 9845043"/>
              <a:gd name="connsiteY364" fmla="*/ 5481170 h 5740750"/>
              <a:gd name="connsiteX365" fmla="*/ 7597433 w 9845043"/>
              <a:gd name="connsiteY365" fmla="*/ 5483363 h 5740750"/>
              <a:gd name="connsiteX366" fmla="*/ 7598175 w 9845043"/>
              <a:gd name="connsiteY366" fmla="*/ 5484826 h 5740750"/>
              <a:gd name="connsiteX367" fmla="*/ 7598175 w 9845043"/>
              <a:gd name="connsiteY367" fmla="*/ 5485557 h 5740750"/>
              <a:gd name="connsiteX368" fmla="*/ 7599658 w 9845043"/>
              <a:gd name="connsiteY368" fmla="*/ 5491407 h 5740750"/>
              <a:gd name="connsiteX369" fmla="*/ 7600399 w 9845043"/>
              <a:gd name="connsiteY369" fmla="*/ 5494331 h 5740750"/>
              <a:gd name="connsiteX370" fmla="*/ 7601141 w 9845043"/>
              <a:gd name="connsiteY370" fmla="*/ 5496525 h 5740750"/>
              <a:gd name="connsiteX371" fmla="*/ 7603365 w 9845043"/>
              <a:gd name="connsiteY371" fmla="*/ 5499450 h 5740750"/>
              <a:gd name="connsiteX372" fmla="*/ 7606331 w 9845043"/>
              <a:gd name="connsiteY372" fmla="*/ 5500912 h 5740750"/>
              <a:gd name="connsiteX373" fmla="*/ 7609298 w 9845043"/>
              <a:gd name="connsiteY373" fmla="*/ 5501644 h 5740750"/>
              <a:gd name="connsiteX374" fmla="*/ 7613005 w 9845043"/>
              <a:gd name="connsiteY374" fmla="*/ 5503106 h 5740750"/>
              <a:gd name="connsiteX375" fmla="*/ 7618937 w 9845043"/>
              <a:gd name="connsiteY375" fmla="*/ 5503106 h 5740750"/>
              <a:gd name="connsiteX376" fmla="*/ 7621162 w 9845043"/>
              <a:gd name="connsiteY376" fmla="*/ 5503106 h 5740750"/>
              <a:gd name="connsiteX377" fmla="*/ 7623386 w 9845043"/>
              <a:gd name="connsiteY377" fmla="*/ 5506031 h 5740750"/>
              <a:gd name="connsiteX378" fmla="*/ 7603365 w 9845043"/>
              <a:gd name="connsiteY378" fmla="*/ 5510418 h 5740750"/>
              <a:gd name="connsiteX379" fmla="*/ 7600399 w 9845043"/>
              <a:gd name="connsiteY379" fmla="*/ 5508224 h 5740750"/>
              <a:gd name="connsiteX380" fmla="*/ 7590760 w 9845043"/>
              <a:gd name="connsiteY380" fmla="*/ 5500181 h 5740750"/>
              <a:gd name="connsiteX381" fmla="*/ 7587794 w 9845043"/>
              <a:gd name="connsiteY381" fmla="*/ 5495063 h 5740750"/>
              <a:gd name="connsiteX382" fmla="*/ 7587794 w 9845043"/>
              <a:gd name="connsiteY382" fmla="*/ 5487750 h 5740750"/>
              <a:gd name="connsiteX383" fmla="*/ 7588535 w 9845043"/>
              <a:gd name="connsiteY383" fmla="*/ 5480438 h 5740750"/>
              <a:gd name="connsiteX384" fmla="*/ 7600399 w 9845043"/>
              <a:gd name="connsiteY384" fmla="*/ 5462889 h 5740750"/>
              <a:gd name="connsiteX385" fmla="*/ 7592984 w 9845043"/>
              <a:gd name="connsiteY385" fmla="*/ 5453383 h 5740750"/>
              <a:gd name="connsiteX386" fmla="*/ 7592984 w 9845043"/>
              <a:gd name="connsiteY386" fmla="*/ 5450459 h 5740750"/>
              <a:gd name="connsiteX387" fmla="*/ 7361848 w 9845043"/>
              <a:gd name="connsiteY387" fmla="*/ 5448996 h 5740750"/>
              <a:gd name="connsiteX388" fmla="*/ 7368429 w 9845043"/>
              <a:gd name="connsiteY388" fmla="*/ 5448996 h 5740750"/>
              <a:gd name="connsiteX389" fmla="*/ 7372085 w 9845043"/>
              <a:gd name="connsiteY389" fmla="*/ 5450459 h 5740750"/>
              <a:gd name="connsiteX390" fmla="*/ 7373548 w 9845043"/>
              <a:gd name="connsiteY390" fmla="*/ 5454846 h 5740750"/>
              <a:gd name="connsiteX391" fmla="*/ 7375010 w 9845043"/>
              <a:gd name="connsiteY391" fmla="*/ 5456309 h 5740750"/>
              <a:gd name="connsiteX392" fmla="*/ 7377935 w 9845043"/>
              <a:gd name="connsiteY392" fmla="*/ 5456309 h 5740750"/>
              <a:gd name="connsiteX393" fmla="*/ 7384516 w 9845043"/>
              <a:gd name="connsiteY393" fmla="*/ 5455578 h 5740750"/>
              <a:gd name="connsiteX394" fmla="*/ 7391097 w 9845043"/>
              <a:gd name="connsiteY394" fmla="*/ 5456309 h 5740750"/>
              <a:gd name="connsiteX395" fmla="*/ 7396216 w 9845043"/>
              <a:gd name="connsiteY395" fmla="*/ 5459234 h 5740750"/>
              <a:gd name="connsiteX396" fmla="*/ 7400603 w 9845043"/>
              <a:gd name="connsiteY396" fmla="*/ 5464353 h 5740750"/>
              <a:gd name="connsiteX397" fmla="*/ 7403528 w 9845043"/>
              <a:gd name="connsiteY397" fmla="*/ 5468740 h 5740750"/>
              <a:gd name="connsiteX398" fmla="*/ 7399872 w 9845043"/>
              <a:gd name="connsiteY398" fmla="*/ 5468009 h 5740750"/>
              <a:gd name="connsiteX399" fmla="*/ 7396947 w 9845043"/>
              <a:gd name="connsiteY399" fmla="*/ 5465815 h 5740750"/>
              <a:gd name="connsiteX400" fmla="*/ 7391097 w 9845043"/>
              <a:gd name="connsiteY400" fmla="*/ 5465084 h 5740750"/>
              <a:gd name="connsiteX401" fmla="*/ 7377204 w 9845043"/>
              <a:gd name="connsiteY401" fmla="*/ 5464353 h 5740750"/>
              <a:gd name="connsiteX402" fmla="*/ 7373548 w 9845043"/>
              <a:gd name="connsiteY402" fmla="*/ 5462159 h 5740750"/>
              <a:gd name="connsiteX403" fmla="*/ 7369891 w 9845043"/>
              <a:gd name="connsiteY403" fmla="*/ 5459965 h 5740750"/>
              <a:gd name="connsiteX404" fmla="*/ 7362579 w 9845043"/>
              <a:gd name="connsiteY404" fmla="*/ 5459234 h 5740750"/>
              <a:gd name="connsiteX405" fmla="*/ 7360386 w 9845043"/>
              <a:gd name="connsiteY405" fmla="*/ 5458502 h 5740750"/>
              <a:gd name="connsiteX406" fmla="*/ 7358192 w 9845043"/>
              <a:gd name="connsiteY406" fmla="*/ 5455578 h 5740750"/>
              <a:gd name="connsiteX407" fmla="*/ 7357461 w 9845043"/>
              <a:gd name="connsiteY407" fmla="*/ 5452653 h 5740750"/>
              <a:gd name="connsiteX408" fmla="*/ 7358923 w 9845043"/>
              <a:gd name="connsiteY408" fmla="*/ 5449727 h 5740750"/>
              <a:gd name="connsiteX409" fmla="*/ 8272296 w 9845043"/>
              <a:gd name="connsiteY409" fmla="*/ 5448404 h 5740750"/>
              <a:gd name="connsiteX410" fmla="*/ 8273031 w 9845043"/>
              <a:gd name="connsiteY410" fmla="*/ 5449135 h 5740750"/>
              <a:gd name="connsiteX411" fmla="*/ 8275955 w 9845043"/>
              <a:gd name="connsiteY411" fmla="*/ 5448404 h 5740750"/>
              <a:gd name="connsiteX412" fmla="*/ 8278144 w 9845043"/>
              <a:gd name="connsiteY412" fmla="*/ 5448404 h 5740750"/>
              <a:gd name="connsiteX413" fmla="*/ 8278879 w 9845043"/>
              <a:gd name="connsiteY413" fmla="*/ 5449865 h 5740750"/>
              <a:gd name="connsiteX414" fmla="*/ 8278879 w 9845043"/>
              <a:gd name="connsiteY414" fmla="*/ 5450596 h 5740750"/>
              <a:gd name="connsiteX415" fmla="*/ 8278879 w 9845043"/>
              <a:gd name="connsiteY415" fmla="*/ 5452057 h 5740750"/>
              <a:gd name="connsiteX416" fmla="*/ 8278144 w 9845043"/>
              <a:gd name="connsiteY416" fmla="*/ 5453518 h 5740750"/>
              <a:gd name="connsiteX417" fmla="*/ 8275955 w 9845043"/>
              <a:gd name="connsiteY417" fmla="*/ 5453518 h 5740750"/>
              <a:gd name="connsiteX418" fmla="*/ 8273765 w 9845043"/>
              <a:gd name="connsiteY418" fmla="*/ 5452057 h 5740750"/>
              <a:gd name="connsiteX419" fmla="*/ 8270106 w 9845043"/>
              <a:gd name="connsiteY419" fmla="*/ 5449865 h 5740750"/>
              <a:gd name="connsiteX420" fmla="*/ 8273031 w 9845043"/>
              <a:gd name="connsiteY420" fmla="*/ 5445482 h 5740750"/>
              <a:gd name="connsiteX421" fmla="*/ 8276689 w 9845043"/>
              <a:gd name="connsiteY421" fmla="*/ 5446212 h 5740750"/>
              <a:gd name="connsiteX422" fmla="*/ 8280334 w 9845043"/>
              <a:gd name="connsiteY422" fmla="*/ 5446212 h 5740750"/>
              <a:gd name="connsiteX423" fmla="*/ 8280334 w 9845043"/>
              <a:gd name="connsiteY423" fmla="*/ 5446943 h 5740750"/>
              <a:gd name="connsiteX424" fmla="*/ 8273031 w 9845043"/>
              <a:gd name="connsiteY424" fmla="*/ 5448404 h 5740750"/>
              <a:gd name="connsiteX425" fmla="*/ 8270841 w 9845043"/>
              <a:gd name="connsiteY425" fmla="*/ 5446943 h 5740750"/>
              <a:gd name="connsiteX426" fmla="*/ 8272296 w 9845043"/>
              <a:gd name="connsiteY426" fmla="*/ 5446212 h 5740750"/>
              <a:gd name="connsiteX427" fmla="*/ 8445529 w 9845043"/>
              <a:gd name="connsiteY427" fmla="*/ 5414775 h 5740750"/>
              <a:gd name="connsiteX428" fmla="*/ 8446249 w 9845043"/>
              <a:gd name="connsiteY428" fmla="*/ 5414775 h 5740750"/>
              <a:gd name="connsiteX429" fmla="*/ 8450643 w 9845043"/>
              <a:gd name="connsiteY429" fmla="*/ 5416979 h 5740750"/>
              <a:gd name="connsiteX430" fmla="*/ 8449908 w 9845043"/>
              <a:gd name="connsiteY430" fmla="*/ 5417709 h 5740750"/>
              <a:gd name="connsiteX431" fmla="*/ 8449908 w 9845043"/>
              <a:gd name="connsiteY431" fmla="*/ 5418440 h 5740750"/>
              <a:gd name="connsiteX432" fmla="*/ 8449173 w 9845043"/>
              <a:gd name="connsiteY432" fmla="*/ 5419901 h 5740750"/>
              <a:gd name="connsiteX433" fmla="*/ 8447719 w 9845043"/>
              <a:gd name="connsiteY433" fmla="*/ 5420631 h 5740750"/>
              <a:gd name="connsiteX434" fmla="*/ 8446984 w 9845043"/>
              <a:gd name="connsiteY434" fmla="*/ 5421362 h 5740750"/>
              <a:gd name="connsiteX435" fmla="*/ 8446249 w 9845043"/>
              <a:gd name="connsiteY435" fmla="*/ 5424284 h 5740750"/>
              <a:gd name="connsiteX436" fmla="*/ 8445529 w 9845043"/>
              <a:gd name="connsiteY436" fmla="*/ 5427206 h 5740750"/>
              <a:gd name="connsiteX437" fmla="*/ 8445529 w 9845043"/>
              <a:gd name="connsiteY437" fmla="*/ 5429398 h 5740750"/>
              <a:gd name="connsiteX438" fmla="*/ 8445529 w 9845043"/>
              <a:gd name="connsiteY438" fmla="*/ 5432320 h 5740750"/>
              <a:gd name="connsiteX439" fmla="*/ 8440401 w 9845043"/>
              <a:gd name="connsiteY439" fmla="*/ 5440355 h 5740750"/>
              <a:gd name="connsiteX440" fmla="*/ 8436022 w 9845043"/>
              <a:gd name="connsiteY440" fmla="*/ 5452057 h 5740750"/>
              <a:gd name="connsiteX441" fmla="*/ 8433832 w 9845043"/>
              <a:gd name="connsiteY441" fmla="*/ 5457901 h 5740750"/>
              <a:gd name="connsiteX442" fmla="*/ 8434552 w 9845043"/>
              <a:gd name="connsiteY442" fmla="*/ 5461553 h 5740750"/>
              <a:gd name="connsiteX443" fmla="*/ 8436022 w 9845043"/>
              <a:gd name="connsiteY443" fmla="*/ 5462284 h 5740750"/>
              <a:gd name="connsiteX444" fmla="*/ 8421401 w 9845043"/>
              <a:gd name="connsiteY444" fmla="*/ 5482021 h 5740750"/>
              <a:gd name="connsiteX445" fmla="*/ 8419946 w 9845043"/>
              <a:gd name="connsiteY445" fmla="*/ 5483482 h 5740750"/>
              <a:gd name="connsiteX446" fmla="*/ 8417022 w 9845043"/>
              <a:gd name="connsiteY446" fmla="*/ 5483482 h 5740750"/>
              <a:gd name="connsiteX447" fmla="*/ 8415552 w 9845043"/>
              <a:gd name="connsiteY447" fmla="*/ 5485673 h 5740750"/>
              <a:gd name="connsiteX448" fmla="*/ 8414818 w 9845043"/>
              <a:gd name="connsiteY448" fmla="*/ 5491517 h 5740750"/>
              <a:gd name="connsiteX449" fmla="*/ 8414097 w 9845043"/>
              <a:gd name="connsiteY449" fmla="*/ 5494439 h 5740750"/>
              <a:gd name="connsiteX450" fmla="*/ 8408249 w 9845043"/>
              <a:gd name="connsiteY450" fmla="*/ 5501027 h 5740750"/>
              <a:gd name="connsiteX451" fmla="*/ 8402401 w 9845043"/>
              <a:gd name="connsiteY451" fmla="*/ 5512715 h 5740750"/>
              <a:gd name="connsiteX452" fmla="*/ 8398742 w 9845043"/>
              <a:gd name="connsiteY452" fmla="*/ 5517829 h 5740750"/>
              <a:gd name="connsiteX453" fmla="*/ 8395097 w 9845043"/>
              <a:gd name="connsiteY453" fmla="*/ 5517829 h 5740750"/>
              <a:gd name="connsiteX454" fmla="*/ 8392893 w 9845043"/>
              <a:gd name="connsiteY454" fmla="*/ 5516368 h 5740750"/>
              <a:gd name="connsiteX455" fmla="*/ 8395097 w 9845043"/>
              <a:gd name="connsiteY455" fmla="*/ 5514176 h 5740750"/>
              <a:gd name="connsiteX456" fmla="*/ 8398007 w 9845043"/>
              <a:gd name="connsiteY456" fmla="*/ 5513446 h 5740750"/>
              <a:gd name="connsiteX457" fmla="*/ 8399477 w 9845043"/>
              <a:gd name="connsiteY457" fmla="*/ 5511254 h 5740750"/>
              <a:gd name="connsiteX458" fmla="*/ 8400931 w 9845043"/>
              <a:gd name="connsiteY458" fmla="*/ 5503949 h 5740750"/>
              <a:gd name="connsiteX459" fmla="*/ 8401666 w 9845043"/>
              <a:gd name="connsiteY459" fmla="*/ 5501757 h 5740750"/>
              <a:gd name="connsiteX460" fmla="*/ 8405325 w 9845043"/>
              <a:gd name="connsiteY460" fmla="*/ 5501027 h 5740750"/>
              <a:gd name="connsiteX461" fmla="*/ 8406780 w 9845043"/>
              <a:gd name="connsiteY461" fmla="*/ 5499566 h 5740750"/>
              <a:gd name="connsiteX462" fmla="*/ 8408249 w 9845043"/>
              <a:gd name="connsiteY462" fmla="*/ 5494439 h 5740750"/>
              <a:gd name="connsiteX463" fmla="*/ 8413363 w 9845043"/>
              <a:gd name="connsiteY463" fmla="*/ 5487865 h 5740750"/>
              <a:gd name="connsiteX464" fmla="*/ 8414097 w 9845043"/>
              <a:gd name="connsiteY464" fmla="*/ 5484943 h 5740750"/>
              <a:gd name="connsiteX465" fmla="*/ 8413363 w 9845043"/>
              <a:gd name="connsiteY465" fmla="*/ 5482021 h 5740750"/>
              <a:gd name="connsiteX466" fmla="*/ 8417022 w 9845043"/>
              <a:gd name="connsiteY466" fmla="*/ 5481290 h 5740750"/>
              <a:gd name="connsiteX467" fmla="*/ 8418477 w 9845043"/>
              <a:gd name="connsiteY467" fmla="*/ 5479099 h 5740750"/>
              <a:gd name="connsiteX468" fmla="*/ 8420666 w 9845043"/>
              <a:gd name="connsiteY468" fmla="*/ 5476176 h 5740750"/>
              <a:gd name="connsiteX469" fmla="*/ 8418477 w 9845043"/>
              <a:gd name="connsiteY469" fmla="*/ 5474715 h 5740750"/>
              <a:gd name="connsiteX470" fmla="*/ 8418477 w 9845043"/>
              <a:gd name="connsiteY470" fmla="*/ 5473985 h 5740750"/>
              <a:gd name="connsiteX471" fmla="*/ 8419946 w 9845043"/>
              <a:gd name="connsiteY471" fmla="*/ 5473985 h 5740750"/>
              <a:gd name="connsiteX472" fmla="*/ 8421401 w 9845043"/>
              <a:gd name="connsiteY472" fmla="*/ 5474715 h 5740750"/>
              <a:gd name="connsiteX473" fmla="*/ 8421401 w 9845043"/>
              <a:gd name="connsiteY473" fmla="*/ 5471793 h 5740750"/>
              <a:gd name="connsiteX474" fmla="*/ 8419946 w 9845043"/>
              <a:gd name="connsiteY474" fmla="*/ 5469589 h 5740750"/>
              <a:gd name="connsiteX475" fmla="*/ 8418477 w 9845043"/>
              <a:gd name="connsiteY475" fmla="*/ 5468859 h 5740750"/>
              <a:gd name="connsiteX476" fmla="*/ 8417742 w 9845043"/>
              <a:gd name="connsiteY476" fmla="*/ 5468859 h 5740750"/>
              <a:gd name="connsiteX477" fmla="*/ 8414818 w 9845043"/>
              <a:gd name="connsiteY477" fmla="*/ 5471063 h 5740750"/>
              <a:gd name="connsiteX478" fmla="*/ 8414818 w 9845043"/>
              <a:gd name="connsiteY478" fmla="*/ 5465937 h 5740750"/>
              <a:gd name="connsiteX479" fmla="*/ 8425060 w 9845043"/>
              <a:gd name="connsiteY479" fmla="*/ 5466667 h 5740750"/>
              <a:gd name="connsiteX480" fmla="*/ 8427249 w 9845043"/>
              <a:gd name="connsiteY480" fmla="*/ 5456440 h 5740750"/>
              <a:gd name="connsiteX481" fmla="*/ 8433832 w 9845043"/>
              <a:gd name="connsiteY481" fmla="*/ 5446943 h 5740750"/>
              <a:gd name="connsiteX482" fmla="*/ 8434552 w 9845043"/>
              <a:gd name="connsiteY482" fmla="*/ 5441817 h 5740750"/>
              <a:gd name="connsiteX483" fmla="*/ 8433832 w 9845043"/>
              <a:gd name="connsiteY483" fmla="*/ 5438894 h 5740750"/>
              <a:gd name="connsiteX484" fmla="*/ 8431643 w 9845043"/>
              <a:gd name="connsiteY484" fmla="*/ 5436703 h 5740750"/>
              <a:gd name="connsiteX485" fmla="*/ 8430173 w 9845043"/>
              <a:gd name="connsiteY485" fmla="*/ 5436703 h 5740750"/>
              <a:gd name="connsiteX486" fmla="*/ 8427984 w 9845043"/>
              <a:gd name="connsiteY486" fmla="*/ 5433781 h 5740750"/>
              <a:gd name="connsiteX487" fmla="*/ 8430173 w 9845043"/>
              <a:gd name="connsiteY487" fmla="*/ 5432320 h 5740750"/>
              <a:gd name="connsiteX488" fmla="*/ 8436022 w 9845043"/>
              <a:gd name="connsiteY488" fmla="*/ 5429398 h 5740750"/>
              <a:gd name="connsiteX489" fmla="*/ 8438211 w 9845043"/>
              <a:gd name="connsiteY489" fmla="*/ 5427206 h 5740750"/>
              <a:gd name="connsiteX490" fmla="*/ 8442605 w 9845043"/>
              <a:gd name="connsiteY490" fmla="*/ 5417709 h 5740750"/>
              <a:gd name="connsiteX491" fmla="*/ 8457211 w 9845043"/>
              <a:gd name="connsiteY491" fmla="*/ 5378967 h 5740750"/>
              <a:gd name="connsiteX492" fmla="*/ 8457211 w 9845043"/>
              <a:gd name="connsiteY492" fmla="*/ 5379697 h 5740750"/>
              <a:gd name="connsiteX493" fmla="*/ 8457211 w 9845043"/>
              <a:gd name="connsiteY493" fmla="*/ 5381889 h 5740750"/>
              <a:gd name="connsiteX494" fmla="*/ 8457211 w 9845043"/>
              <a:gd name="connsiteY494" fmla="*/ 5382619 h 5740750"/>
              <a:gd name="connsiteX495" fmla="*/ 8457211 w 9845043"/>
              <a:gd name="connsiteY495" fmla="*/ 5388463 h 5740750"/>
              <a:gd name="connsiteX496" fmla="*/ 8456491 w 9845043"/>
              <a:gd name="connsiteY496" fmla="*/ 5394320 h 5740750"/>
              <a:gd name="connsiteX497" fmla="*/ 8454287 w 9845043"/>
              <a:gd name="connsiteY497" fmla="*/ 5398703 h 5740750"/>
              <a:gd name="connsiteX498" fmla="*/ 8452832 w 9845043"/>
              <a:gd name="connsiteY498" fmla="*/ 5402356 h 5740750"/>
              <a:gd name="connsiteX499" fmla="*/ 8452832 w 9845043"/>
              <a:gd name="connsiteY499" fmla="*/ 5401625 h 5740750"/>
              <a:gd name="connsiteX500" fmla="*/ 8452097 w 9845043"/>
              <a:gd name="connsiteY500" fmla="*/ 5401625 h 5740750"/>
              <a:gd name="connsiteX501" fmla="*/ 8450643 w 9845043"/>
              <a:gd name="connsiteY501" fmla="*/ 5401625 h 5740750"/>
              <a:gd name="connsiteX502" fmla="*/ 8452832 w 9845043"/>
              <a:gd name="connsiteY502" fmla="*/ 5398703 h 5740750"/>
              <a:gd name="connsiteX503" fmla="*/ 8454287 w 9845043"/>
              <a:gd name="connsiteY503" fmla="*/ 5395051 h 5740750"/>
              <a:gd name="connsiteX504" fmla="*/ 8455756 w 9845043"/>
              <a:gd name="connsiteY504" fmla="*/ 5381889 h 5740750"/>
              <a:gd name="connsiteX505" fmla="*/ 8455756 w 9845043"/>
              <a:gd name="connsiteY505" fmla="*/ 5379697 h 5740750"/>
              <a:gd name="connsiteX506" fmla="*/ 8199205 w 9845043"/>
              <a:gd name="connsiteY506" fmla="*/ 5352655 h 5740750"/>
              <a:gd name="connsiteX507" fmla="*/ 8199940 w 9845043"/>
              <a:gd name="connsiteY507" fmla="*/ 5353386 h 5740750"/>
              <a:gd name="connsiteX508" fmla="*/ 8201395 w 9845043"/>
              <a:gd name="connsiteY508" fmla="*/ 5354116 h 5740750"/>
              <a:gd name="connsiteX509" fmla="*/ 8202130 w 9845043"/>
              <a:gd name="connsiteY509" fmla="*/ 5353386 h 5740750"/>
              <a:gd name="connsiteX510" fmla="*/ 8202864 w 9845043"/>
              <a:gd name="connsiteY510" fmla="*/ 5353386 h 5740750"/>
              <a:gd name="connsiteX511" fmla="*/ 8205054 w 9845043"/>
              <a:gd name="connsiteY511" fmla="*/ 5353386 h 5740750"/>
              <a:gd name="connsiteX512" fmla="*/ 8205789 w 9845043"/>
              <a:gd name="connsiteY512" fmla="*/ 5354116 h 5740750"/>
              <a:gd name="connsiteX513" fmla="*/ 8205054 w 9845043"/>
              <a:gd name="connsiteY513" fmla="*/ 5356308 h 5740750"/>
              <a:gd name="connsiteX514" fmla="*/ 8204319 w 9845043"/>
              <a:gd name="connsiteY514" fmla="*/ 5357039 h 5740750"/>
              <a:gd name="connsiteX515" fmla="*/ 8198471 w 9845043"/>
              <a:gd name="connsiteY515" fmla="*/ 5356308 h 5740750"/>
              <a:gd name="connsiteX516" fmla="*/ 8197751 w 9845043"/>
              <a:gd name="connsiteY516" fmla="*/ 5354116 h 5740750"/>
              <a:gd name="connsiteX517" fmla="*/ 8186788 w 9845043"/>
              <a:gd name="connsiteY517" fmla="*/ 5343889 h 5740750"/>
              <a:gd name="connsiteX518" fmla="*/ 8191167 w 9845043"/>
              <a:gd name="connsiteY518" fmla="*/ 5344620 h 5740750"/>
              <a:gd name="connsiteX519" fmla="*/ 8192637 w 9845043"/>
              <a:gd name="connsiteY519" fmla="*/ 5346811 h 5740750"/>
              <a:gd name="connsiteX520" fmla="*/ 8197751 w 9845043"/>
              <a:gd name="connsiteY520" fmla="*/ 5349003 h 5740750"/>
              <a:gd name="connsiteX521" fmla="*/ 8198471 w 9845043"/>
              <a:gd name="connsiteY521" fmla="*/ 5349733 h 5740750"/>
              <a:gd name="connsiteX522" fmla="*/ 8199940 w 9845043"/>
              <a:gd name="connsiteY522" fmla="*/ 5349733 h 5740750"/>
              <a:gd name="connsiteX523" fmla="*/ 8201395 w 9845043"/>
              <a:gd name="connsiteY523" fmla="*/ 5351925 h 5740750"/>
              <a:gd name="connsiteX524" fmla="*/ 8199940 w 9845043"/>
              <a:gd name="connsiteY524" fmla="*/ 5352655 h 5740750"/>
              <a:gd name="connsiteX525" fmla="*/ 8199205 w 9845043"/>
              <a:gd name="connsiteY525" fmla="*/ 5352655 h 5740750"/>
              <a:gd name="connsiteX526" fmla="*/ 8197751 w 9845043"/>
              <a:gd name="connsiteY526" fmla="*/ 5352655 h 5740750"/>
              <a:gd name="connsiteX527" fmla="*/ 8196281 w 9845043"/>
              <a:gd name="connsiteY527" fmla="*/ 5353386 h 5740750"/>
              <a:gd name="connsiteX528" fmla="*/ 8196281 w 9845043"/>
              <a:gd name="connsiteY528" fmla="*/ 5355578 h 5740750"/>
              <a:gd name="connsiteX529" fmla="*/ 8195547 w 9845043"/>
              <a:gd name="connsiteY529" fmla="*/ 5355578 h 5740750"/>
              <a:gd name="connsiteX530" fmla="*/ 8195547 w 9845043"/>
              <a:gd name="connsiteY530" fmla="*/ 5356308 h 5740750"/>
              <a:gd name="connsiteX531" fmla="*/ 8194826 w 9845043"/>
              <a:gd name="connsiteY531" fmla="*/ 5355578 h 5740750"/>
              <a:gd name="connsiteX532" fmla="*/ 8191902 w 9845043"/>
              <a:gd name="connsiteY532" fmla="*/ 5353386 h 5740750"/>
              <a:gd name="connsiteX533" fmla="*/ 8189713 w 9845043"/>
              <a:gd name="connsiteY533" fmla="*/ 5352655 h 5740750"/>
              <a:gd name="connsiteX534" fmla="*/ 8188243 w 9845043"/>
              <a:gd name="connsiteY534" fmla="*/ 5354116 h 5740750"/>
              <a:gd name="connsiteX535" fmla="*/ 8186788 w 9845043"/>
              <a:gd name="connsiteY535" fmla="*/ 5355578 h 5740750"/>
              <a:gd name="connsiteX536" fmla="*/ 8186054 w 9845043"/>
              <a:gd name="connsiteY536" fmla="*/ 5349733 h 5740750"/>
              <a:gd name="connsiteX537" fmla="*/ 8186054 w 9845043"/>
              <a:gd name="connsiteY537" fmla="*/ 5349003 h 5740750"/>
              <a:gd name="connsiteX538" fmla="*/ 8185319 w 9845043"/>
              <a:gd name="connsiteY538" fmla="*/ 5346811 h 5740750"/>
              <a:gd name="connsiteX539" fmla="*/ 8177281 w 9845043"/>
              <a:gd name="connsiteY539" fmla="*/ 5340967 h 5740750"/>
              <a:gd name="connsiteX540" fmla="*/ 8179471 w 9845043"/>
              <a:gd name="connsiteY540" fmla="*/ 5342428 h 5740750"/>
              <a:gd name="connsiteX541" fmla="*/ 8181660 w 9845043"/>
              <a:gd name="connsiteY541" fmla="*/ 5344620 h 5740750"/>
              <a:gd name="connsiteX542" fmla="*/ 8182395 w 9845043"/>
              <a:gd name="connsiteY542" fmla="*/ 5346811 h 5740750"/>
              <a:gd name="connsiteX543" fmla="*/ 8183130 w 9845043"/>
              <a:gd name="connsiteY543" fmla="*/ 5347542 h 5740750"/>
              <a:gd name="connsiteX544" fmla="*/ 8183864 w 9845043"/>
              <a:gd name="connsiteY544" fmla="*/ 5349003 h 5740750"/>
              <a:gd name="connsiteX545" fmla="*/ 8183130 w 9845043"/>
              <a:gd name="connsiteY545" fmla="*/ 5350464 h 5740750"/>
              <a:gd name="connsiteX546" fmla="*/ 8182395 w 9845043"/>
              <a:gd name="connsiteY546" fmla="*/ 5351925 h 5740750"/>
              <a:gd name="connsiteX547" fmla="*/ 8180205 w 9845043"/>
              <a:gd name="connsiteY547" fmla="*/ 5350464 h 5740750"/>
              <a:gd name="connsiteX548" fmla="*/ 8179471 w 9845043"/>
              <a:gd name="connsiteY548" fmla="*/ 5349003 h 5740750"/>
              <a:gd name="connsiteX549" fmla="*/ 8178736 w 9845043"/>
              <a:gd name="connsiteY549" fmla="*/ 5347542 h 5740750"/>
              <a:gd name="connsiteX550" fmla="*/ 8177281 w 9845043"/>
              <a:gd name="connsiteY550" fmla="*/ 5346811 h 5740750"/>
              <a:gd name="connsiteX551" fmla="*/ 8173622 w 9845043"/>
              <a:gd name="connsiteY551" fmla="*/ 5346811 h 5740750"/>
              <a:gd name="connsiteX552" fmla="*/ 8172902 w 9845043"/>
              <a:gd name="connsiteY552" fmla="*/ 5346081 h 5740750"/>
              <a:gd name="connsiteX553" fmla="*/ 8172167 w 9845043"/>
              <a:gd name="connsiteY553" fmla="*/ 5346081 h 5740750"/>
              <a:gd name="connsiteX554" fmla="*/ 8170698 w 9845043"/>
              <a:gd name="connsiteY554" fmla="*/ 5346811 h 5740750"/>
              <a:gd name="connsiteX555" fmla="*/ 8170698 w 9845043"/>
              <a:gd name="connsiteY555" fmla="*/ 5347542 h 5740750"/>
              <a:gd name="connsiteX556" fmla="*/ 8170698 w 9845043"/>
              <a:gd name="connsiteY556" fmla="*/ 5349003 h 5740750"/>
              <a:gd name="connsiteX557" fmla="*/ 8170698 w 9845043"/>
              <a:gd name="connsiteY557" fmla="*/ 5349733 h 5740750"/>
              <a:gd name="connsiteX558" fmla="*/ 8169978 w 9845043"/>
              <a:gd name="connsiteY558" fmla="*/ 5349003 h 5740750"/>
              <a:gd name="connsiteX559" fmla="*/ 8169243 w 9845043"/>
              <a:gd name="connsiteY559" fmla="*/ 5347542 h 5740750"/>
              <a:gd name="connsiteX560" fmla="*/ 8169243 w 9845043"/>
              <a:gd name="connsiteY560" fmla="*/ 5344620 h 5740750"/>
              <a:gd name="connsiteX561" fmla="*/ 8172167 w 9845043"/>
              <a:gd name="connsiteY561" fmla="*/ 5343159 h 5740750"/>
              <a:gd name="connsiteX562" fmla="*/ 8173622 w 9845043"/>
              <a:gd name="connsiteY562" fmla="*/ 5342428 h 5740750"/>
              <a:gd name="connsiteX563" fmla="*/ 8175092 w 9845043"/>
              <a:gd name="connsiteY563" fmla="*/ 5342428 h 5740750"/>
              <a:gd name="connsiteX564" fmla="*/ 8134888 w 9845043"/>
              <a:gd name="connsiteY564" fmla="*/ 5340967 h 5740750"/>
              <a:gd name="connsiteX565" fmla="*/ 8137812 w 9845043"/>
              <a:gd name="connsiteY565" fmla="*/ 5342428 h 5740750"/>
              <a:gd name="connsiteX566" fmla="*/ 8138547 w 9845043"/>
              <a:gd name="connsiteY566" fmla="*/ 5343889 h 5740750"/>
              <a:gd name="connsiteX567" fmla="*/ 8137077 w 9845043"/>
              <a:gd name="connsiteY567" fmla="*/ 5349003 h 5740750"/>
              <a:gd name="connsiteX568" fmla="*/ 8135622 w 9845043"/>
              <a:gd name="connsiteY568" fmla="*/ 5350464 h 5740750"/>
              <a:gd name="connsiteX569" fmla="*/ 8133433 w 9845043"/>
              <a:gd name="connsiteY569" fmla="*/ 5350464 h 5740750"/>
              <a:gd name="connsiteX570" fmla="*/ 8131963 w 9845043"/>
              <a:gd name="connsiteY570" fmla="*/ 5349733 h 5740750"/>
              <a:gd name="connsiteX571" fmla="*/ 8131229 w 9845043"/>
              <a:gd name="connsiteY571" fmla="*/ 5349003 h 5740750"/>
              <a:gd name="connsiteX572" fmla="*/ 8130509 w 9845043"/>
              <a:gd name="connsiteY572" fmla="*/ 5347542 h 5740750"/>
              <a:gd name="connsiteX573" fmla="*/ 8129039 w 9845043"/>
              <a:gd name="connsiteY573" fmla="*/ 5346811 h 5740750"/>
              <a:gd name="connsiteX574" fmla="*/ 8128305 w 9845043"/>
              <a:gd name="connsiteY574" fmla="*/ 5346081 h 5740750"/>
              <a:gd name="connsiteX575" fmla="*/ 8128305 w 9845043"/>
              <a:gd name="connsiteY575" fmla="*/ 5344620 h 5740750"/>
              <a:gd name="connsiteX576" fmla="*/ 8128305 w 9845043"/>
              <a:gd name="connsiteY576" fmla="*/ 5343159 h 5740750"/>
              <a:gd name="connsiteX577" fmla="*/ 8130509 w 9845043"/>
              <a:gd name="connsiteY577" fmla="*/ 5342428 h 5740750"/>
              <a:gd name="connsiteX578" fmla="*/ 8131963 w 9845043"/>
              <a:gd name="connsiteY578" fmla="*/ 5342428 h 5740750"/>
              <a:gd name="connsiteX579" fmla="*/ 8156812 w 9845043"/>
              <a:gd name="connsiteY579" fmla="*/ 5340237 h 5740750"/>
              <a:gd name="connsiteX580" fmla="*/ 8157547 w 9845043"/>
              <a:gd name="connsiteY580" fmla="*/ 5340967 h 5740750"/>
              <a:gd name="connsiteX581" fmla="*/ 8157547 w 9845043"/>
              <a:gd name="connsiteY581" fmla="*/ 5342428 h 5740750"/>
              <a:gd name="connsiteX582" fmla="*/ 8157547 w 9845043"/>
              <a:gd name="connsiteY582" fmla="*/ 5343159 h 5740750"/>
              <a:gd name="connsiteX583" fmla="*/ 8156812 w 9845043"/>
              <a:gd name="connsiteY583" fmla="*/ 5343889 h 5740750"/>
              <a:gd name="connsiteX584" fmla="*/ 8156092 w 9845043"/>
              <a:gd name="connsiteY584" fmla="*/ 5343159 h 5740750"/>
              <a:gd name="connsiteX585" fmla="*/ 8156812 w 9845043"/>
              <a:gd name="connsiteY585" fmla="*/ 5340967 h 5740750"/>
              <a:gd name="connsiteX586" fmla="*/ 8159016 w 9845043"/>
              <a:gd name="connsiteY586" fmla="*/ 5336584 h 5740750"/>
              <a:gd name="connsiteX587" fmla="*/ 8161205 w 9845043"/>
              <a:gd name="connsiteY587" fmla="*/ 5336584 h 5740750"/>
              <a:gd name="connsiteX588" fmla="*/ 8163395 w 9845043"/>
              <a:gd name="connsiteY588" fmla="*/ 5338045 h 5740750"/>
              <a:gd name="connsiteX589" fmla="*/ 8162660 w 9845043"/>
              <a:gd name="connsiteY589" fmla="*/ 5338045 h 5740750"/>
              <a:gd name="connsiteX590" fmla="*/ 8163395 w 9845043"/>
              <a:gd name="connsiteY590" fmla="*/ 5339506 h 5740750"/>
              <a:gd name="connsiteX591" fmla="*/ 8164129 w 9845043"/>
              <a:gd name="connsiteY591" fmla="*/ 5340237 h 5740750"/>
              <a:gd name="connsiteX592" fmla="*/ 8165584 w 9845043"/>
              <a:gd name="connsiteY592" fmla="*/ 5340967 h 5740750"/>
              <a:gd name="connsiteX593" fmla="*/ 8164129 w 9845043"/>
              <a:gd name="connsiteY593" fmla="*/ 5343159 h 5740750"/>
              <a:gd name="connsiteX594" fmla="*/ 8163395 w 9845043"/>
              <a:gd name="connsiteY594" fmla="*/ 5347542 h 5740750"/>
              <a:gd name="connsiteX595" fmla="*/ 8162660 w 9845043"/>
              <a:gd name="connsiteY595" fmla="*/ 5346811 h 5740750"/>
              <a:gd name="connsiteX596" fmla="*/ 8162660 w 9845043"/>
              <a:gd name="connsiteY596" fmla="*/ 5343159 h 5740750"/>
              <a:gd name="connsiteX597" fmla="*/ 8161205 w 9845043"/>
              <a:gd name="connsiteY597" fmla="*/ 5340967 h 5740750"/>
              <a:gd name="connsiteX598" fmla="*/ 8160471 w 9845043"/>
              <a:gd name="connsiteY598" fmla="*/ 5340967 h 5740750"/>
              <a:gd name="connsiteX599" fmla="*/ 8159736 w 9845043"/>
              <a:gd name="connsiteY599" fmla="*/ 5340237 h 5740750"/>
              <a:gd name="connsiteX600" fmla="*/ 8159016 w 9845043"/>
              <a:gd name="connsiteY600" fmla="*/ 5338045 h 5740750"/>
              <a:gd name="connsiteX601" fmla="*/ 4865689 w 9845043"/>
              <a:gd name="connsiteY601" fmla="*/ 5334722 h 5740750"/>
              <a:gd name="connsiteX602" fmla="*/ 4863487 w 9845043"/>
              <a:gd name="connsiteY602" fmla="*/ 5338396 h 5740750"/>
              <a:gd name="connsiteX603" fmla="*/ 4866423 w 9845043"/>
              <a:gd name="connsiteY603" fmla="*/ 5398361 h 5740750"/>
              <a:gd name="connsiteX604" fmla="*/ 4875188 w 9845043"/>
              <a:gd name="connsiteY604" fmla="*/ 5437858 h 5740750"/>
              <a:gd name="connsiteX605" fmla="*/ 4897856 w 9845043"/>
              <a:gd name="connsiteY605" fmla="*/ 5508806 h 5740750"/>
              <a:gd name="connsiteX606" fmla="*/ 4897856 w 9845043"/>
              <a:gd name="connsiteY606" fmla="*/ 5511742 h 5740750"/>
              <a:gd name="connsiteX607" fmla="*/ 4900037 w 9845043"/>
              <a:gd name="connsiteY607" fmla="*/ 5514657 h 5740750"/>
              <a:gd name="connsiteX608" fmla="*/ 4901505 w 9845043"/>
              <a:gd name="connsiteY608" fmla="*/ 5520508 h 5740750"/>
              <a:gd name="connsiteX609" fmla="*/ 4903707 w 9845043"/>
              <a:gd name="connsiteY609" fmla="*/ 5533687 h 5740750"/>
              <a:gd name="connsiteX610" fmla="*/ 4906622 w 9845043"/>
              <a:gd name="connsiteY610" fmla="*/ 5543192 h 5740750"/>
              <a:gd name="connsiteX611" fmla="*/ 4907356 w 9845043"/>
              <a:gd name="connsiteY611" fmla="*/ 5548304 h 5740750"/>
              <a:gd name="connsiteX612" fmla="*/ 4907356 w 9845043"/>
              <a:gd name="connsiteY612" fmla="*/ 5558547 h 5740750"/>
              <a:gd name="connsiteX613" fmla="*/ 4908090 w 9845043"/>
              <a:gd name="connsiteY613" fmla="*/ 5562940 h 5740750"/>
              <a:gd name="connsiteX614" fmla="*/ 4911004 w 9845043"/>
              <a:gd name="connsiteY614" fmla="*/ 5569530 h 5740750"/>
              <a:gd name="connsiteX615" fmla="*/ 4913940 w 9845043"/>
              <a:gd name="connsiteY615" fmla="*/ 5581950 h 5740750"/>
              <a:gd name="connsiteX616" fmla="*/ 4913940 w 9845043"/>
              <a:gd name="connsiteY616" fmla="*/ 5585604 h 5740750"/>
              <a:gd name="connsiteX617" fmla="*/ 4913206 w 9845043"/>
              <a:gd name="connsiteY617" fmla="*/ 5590736 h 5740750"/>
              <a:gd name="connsiteX618" fmla="*/ 4911004 w 9845043"/>
              <a:gd name="connsiteY618" fmla="*/ 5588540 h 5740750"/>
              <a:gd name="connsiteX619" fmla="*/ 4909536 w 9845043"/>
              <a:gd name="connsiteY619" fmla="*/ 5584886 h 5740750"/>
              <a:gd name="connsiteX620" fmla="*/ 4903707 w 9845043"/>
              <a:gd name="connsiteY620" fmla="*/ 5537341 h 5740750"/>
              <a:gd name="connsiteX621" fmla="*/ 4901505 w 9845043"/>
              <a:gd name="connsiteY621" fmla="*/ 5533687 h 5740750"/>
              <a:gd name="connsiteX622" fmla="*/ 4898591 w 9845043"/>
              <a:gd name="connsiteY622" fmla="*/ 5527836 h 5740750"/>
              <a:gd name="connsiteX623" fmla="*/ 4895654 w 9845043"/>
              <a:gd name="connsiteY623" fmla="*/ 5522704 h 5740750"/>
              <a:gd name="connsiteX624" fmla="*/ 4893474 w 9845043"/>
              <a:gd name="connsiteY624" fmla="*/ 5504413 h 5740750"/>
              <a:gd name="connsiteX625" fmla="*/ 4892006 w 9845043"/>
              <a:gd name="connsiteY625" fmla="*/ 5498562 h 5740750"/>
              <a:gd name="connsiteX626" fmla="*/ 4886155 w 9845043"/>
              <a:gd name="connsiteY626" fmla="*/ 5490535 h 5740750"/>
              <a:gd name="connsiteX627" fmla="*/ 4884687 w 9845043"/>
              <a:gd name="connsiteY627" fmla="*/ 5485403 h 5740750"/>
              <a:gd name="connsiteX628" fmla="*/ 4881773 w 9845043"/>
              <a:gd name="connsiteY628" fmla="*/ 5472963 h 5740750"/>
              <a:gd name="connsiteX629" fmla="*/ 4881039 w 9845043"/>
              <a:gd name="connsiteY629" fmla="*/ 5470048 h 5740750"/>
              <a:gd name="connsiteX630" fmla="*/ 4878103 w 9845043"/>
              <a:gd name="connsiteY630" fmla="*/ 5466394 h 5740750"/>
              <a:gd name="connsiteX631" fmla="*/ 4875922 w 9845043"/>
              <a:gd name="connsiteY631" fmla="*/ 5462000 h 5740750"/>
              <a:gd name="connsiteX632" fmla="*/ 4872986 w 9845043"/>
              <a:gd name="connsiteY632" fmla="*/ 5452496 h 5740750"/>
              <a:gd name="connsiteX633" fmla="*/ 4870071 w 9845043"/>
              <a:gd name="connsiteY633" fmla="*/ 5446645 h 5740750"/>
              <a:gd name="connsiteX634" fmla="*/ 4872273 w 9845043"/>
              <a:gd name="connsiteY634" fmla="*/ 5444448 h 5740750"/>
              <a:gd name="connsiteX635" fmla="*/ 4870071 w 9845043"/>
              <a:gd name="connsiteY635" fmla="*/ 5443709 h 5740750"/>
              <a:gd name="connsiteX636" fmla="*/ 4870071 w 9845043"/>
              <a:gd name="connsiteY636" fmla="*/ 5442251 h 5740750"/>
              <a:gd name="connsiteX637" fmla="*/ 4869337 w 9845043"/>
              <a:gd name="connsiteY637" fmla="*/ 5440055 h 5740750"/>
              <a:gd name="connsiteX638" fmla="*/ 4869337 w 9845043"/>
              <a:gd name="connsiteY638" fmla="*/ 5437858 h 5740750"/>
              <a:gd name="connsiteX639" fmla="*/ 4871539 w 9845043"/>
              <a:gd name="connsiteY639" fmla="*/ 5437140 h 5740750"/>
              <a:gd name="connsiteX640" fmla="*/ 4872273 w 9845043"/>
              <a:gd name="connsiteY640" fmla="*/ 5436401 h 5740750"/>
              <a:gd name="connsiteX641" fmla="*/ 4871539 w 9845043"/>
              <a:gd name="connsiteY641" fmla="*/ 5434943 h 5740750"/>
              <a:gd name="connsiteX642" fmla="*/ 4870071 w 9845043"/>
              <a:gd name="connsiteY642" fmla="*/ 5433465 h 5740750"/>
              <a:gd name="connsiteX643" fmla="*/ 4870071 w 9845043"/>
              <a:gd name="connsiteY643" fmla="*/ 5432747 h 5740750"/>
              <a:gd name="connsiteX644" fmla="*/ 4869337 w 9845043"/>
              <a:gd name="connsiteY644" fmla="*/ 5430550 h 5740750"/>
              <a:gd name="connsiteX645" fmla="*/ 4862753 w 9845043"/>
              <a:gd name="connsiteY645" fmla="*/ 5421045 h 5740750"/>
              <a:gd name="connsiteX646" fmla="*/ 4864955 w 9845043"/>
              <a:gd name="connsiteY646" fmla="*/ 5413716 h 5740750"/>
              <a:gd name="connsiteX647" fmla="*/ 4865689 w 9845043"/>
              <a:gd name="connsiteY647" fmla="*/ 5404951 h 5740750"/>
              <a:gd name="connsiteX648" fmla="*/ 4862753 w 9845043"/>
              <a:gd name="connsiteY648" fmla="*/ 5384463 h 5740750"/>
              <a:gd name="connsiteX649" fmla="*/ 4861306 w 9845043"/>
              <a:gd name="connsiteY649" fmla="*/ 5375697 h 5740750"/>
              <a:gd name="connsiteX650" fmla="*/ 4859838 w 9845043"/>
              <a:gd name="connsiteY650" fmla="*/ 5370565 h 5740750"/>
              <a:gd name="connsiteX651" fmla="*/ 4862040 w 9845043"/>
              <a:gd name="connsiteY651" fmla="*/ 5362518 h 5740750"/>
              <a:gd name="connsiteX652" fmla="*/ 4862040 w 9845043"/>
              <a:gd name="connsiteY652" fmla="*/ 5357406 h 5740750"/>
              <a:gd name="connsiteX653" fmla="*/ 4859838 w 9845043"/>
              <a:gd name="connsiteY653" fmla="*/ 5353752 h 5740750"/>
              <a:gd name="connsiteX654" fmla="*/ 4862040 w 9845043"/>
              <a:gd name="connsiteY654" fmla="*/ 5349359 h 5740750"/>
              <a:gd name="connsiteX655" fmla="*/ 4862040 w 9845043"/>
              <a:gd name="connsiteY655" fmla="*/ 5337657 h 5740750"/>
              <a:gd name="connsiteX656" fmla="*/ 8453567 w 9845043"/>
              <a:gd name="connsiteY656" fmla="*/ 5324153 h 5740750"/>
              <a:gd name="connsiteX657" fmla="*/ 8454287 w 9845043"/>
              <a:gd name="connsiteY657" fmla="*/ 5324153 h 5740750"/>
              <a:gd name="connsiteX658" fmla="*/ 8456491 w 9845043"/>
              <a:gd name="connsiteY658" fmla="*/ 5337315 h 5740750"/>
              <a:gd name="connsiteX659" fmla="*/ 8455756 w 9845043"/>
              <a:gd name="connsiteY659" fmla="*/ 5338045 h 5740750"/>
              <a:gd name="connsiteX660" fmla="*/ 8452832 w 9845043"/>
              <a:gd name="connsiteY660" fmla="*/ 5339506 h 5740750"/>
              <a:gd name="connsiteX661" fmla="*/ 8450643 w 9845043"/>
              <a:gd name="connsiteY661" fmla="*/ 5337315 h 5740750"/>
              <a:gd name="connsiteX662" fmla="*/ 8450643 w 9845043"/>
              <a:gd name="connsiteY662" fmla="*/ 5334380 h 5740750"/>
              <a:gd name="connsiteX663" fmla="*/ 8452832 w 9845043"/>
              <a:gd name="connsiteY663" fmla="*/ 5332919 h 5740750"/>
              <a:gd name="connsiteX664" fmla="*/ 8452097 w 9845043"/>
              <a:gd name="connsiteY664" fmla="*/ 5332919 h 5740750"/>
              <a:gd name="connsiteX665" fmla="*/ 8450643 w 9845043"/>
              <a:gd name="connsiteY665" fmla="*/ 5331458 h 5740750"/>
              <a:gd name="connsiteX666" fmla="*/ 8449908 w 9845043"/>
              <a:gd name="connsiteY666" fmla="*/ 5331458 h 5740750"/>
              <a:gd name="connsiteX667" fmla="*/ 8449908 w 9845043"/>
              <a:gd name="connsiteY667" fmla="*/ 5329997 h 5740750"/>
              <a:gd name="connsiteX668" fmla="*/ 8450643 w 9845043"/>
              <a:gd name="connsiteY668" fmla="*/ 5328536 h 5740750"/>
              <a:gd name="connsiteX669" fmla="*/ 8452097 w 9845043"/>
              <a:gd name="connsiteY669" fmla="*/ 5327805 h 5740750"/>
              <a:gd name="connsiteX670" fmla="*/ 8452832 w 9845043"/>
              <a:gd name="connsiteY670" fmla="*/ 5326344 h 5740750"/>
              <a:gd name="connsiteX671" fmla="*/ 8452832 w 9845043"/>
              <a:gd name="connsiteY671" fmla="*/ 5324883 h 5740750"/>
              <a:gd name="connsiteX672" fmla="*/ 8001859 w 9845043"/>
              <a:gd name="connsiteY672" fmla="*/ 5211602 h 5740750"/>
              <a:gd name="connsiteX673" fmla="*/ 8004783 w 9845043"/>
              <a:gd name="connsiteY673" fmla="*/ 5212333 h 5740750"/>
              <a:gd name="connsiteX674" fmla="*/ 8005517 w 9845043"/>
              <a:gd name="connsiteY674" fmla="*/ 5214524 h 5740750"/>
              <a:gd name="connsiteX675" fmla="*/ 8006252 w 9845043"/>
              <a:gd name="connsiteY675" fmla="*/ 5215985 h 5740750"/>
              <a:gd name="connsiteX676" fmla="*/ 8007707 w 9845043"/>
              <a:gd name="connsiteY676" fmla="*/ 5218908 h 5740750"/>
              <a:gd name="connsiteX677" fmla="*/ 8009911 w 9845043"/>
              <a:gd name="connsiteY677" fmla="*/ 5224021 h 5740750"/>
              <a:gd name="connsiteX678" fmla="*/ 8012835 w 9845043"/>
              <a:gd name="connsiteY678" fmla="*/ 5226943 h 5740750"/>
              <a:gd name="connsiteX679" fmla="*/ 8016479 w 9845043"/>
              <a:gd name="connsiteY679" fmla="*/ 5228417 h 5740750"/>
              <a:gd name="connsiteX680" fmla="*/ 8020873 w 9845043"/>
              <a:gd name="connsiteY680" fmla="*/ 5229878 h 5740750"/>
              <a:gd name="connsiteX681" fmla="*/ 8028176 w 9845043"/>
              <a:gd name="connsiteY681" fmla="*/ 5229878 h 5740750"/>
              <a:gd name="connsiteX682" fmla="*/ 8031835 w 9845043"/>
              <a:gd name="connsiteY682" fmla="*/ 5228417 h 5740750"/>
              <a:gd name="connsiteX683" fmla="*/ 8032555 w 9845043"/>
              <a:gd name="connsiteY683" fmla="*/ 5225482 h 5740750"/>
              <a:gd name="connsiteX684" fmla="*/ 8037683 w 9845043"/>
              <a:gd name="connsiteY684" fmla="*/ 5227674 h 5740750"/>
              <a:gd name="connsiteX685" fmla="*/ 8042063 w 9845043"/>
              <a:gd name="connsiteY685" fmla="*/ 5229878 h 5740750"/>
              <a:gd name="connsiteX686" fmla="*/ 8038404 w 9845043"/>
              <a:gd name="connsiteY686" fmla="*/ 5230608 h 5740750"/>
              <a:gd name="connsiteX687" fmla="*/ 8034025 w 9845043"/>
              <a:gd name="connsiteY687" fmla="*/ 5236453 h 5740750"/>
              <a:gd name="connsiteX688" fmla="*/ 8031100 w 9845043"/>
              <a:gd name="connsiteY688" fmla="*/ 5237914 h 5740750"/>
              <a:gd name="connsiteX689" fmla="*/ 8027442 w 9845043"/>
              <a:gd name="connsiteY689" fmla="*/ 5237183 h 5740750"/>
              <a:gd name="connsiteX690" fmla="*/ 8014290 w 9845043"/>
              <a:gd name="connsiteY690" fmla="*/ 5232069 h 5740750"/>
              <a:gd name="connsiteX691" fmla="*/ 8011366 w 9845043"/>
              <a:gd name="connsiteY691" fmla="*/ 5230608 h 5740750"/>
              <a:gd name="connsiteX692" fmla="*/ 8009176 w 9845043"/>
              <a:gd name="connsiteY692" fmla="*/ 5228417 h 5740750"/>
              <a:gd name="connsiteX693" fmla="*/ 8007707 w 9845043"/>
              <a:gd name="connsiteY693" fmla="*/ 5225482 h 5740750"/>
              <a:gd name="connsiteX694" fmla="*/ 8003328 w 9845043"/>
              <a:gd name="connsiteY694" fmla="*/ 5218177 h 5740750"/>
              <a:gd name="connsiteX695" fmla="*/ 4927822 w 9845043"/>
              <a:gd name="connsiteY695" fmla="*/ 5186257 h 5740750"/>
              <a:gd name="connsiteX696" fmla="*/ 4930024 w 9845043"/>
              <a:gd name="connsiteY696" fmla="*/ 5188454 h 5740750"/>
              <a:gd name="connsiteX697" fmla="*/ 4927822 w 9845043"/>
              <a:gd name="connsiteY697" fmla="*/ 5189911 h 5740750"/>
              <a:gd name="connsiteX698" fmla="*/ 4902239 w 9845043"/>
              <a:gd name="connsiteY698" fmla="*/ 5228670 h 5740750"/>
              <a:gd name="connsiteX699" fmla="*/ 4884687 w 9845043"/>
              <a:gd name="connsiteY699" fmla="*/ 5266710 h 5740750"/>
              <a:gd name="connsiteX700" fmla="*/ 4872986 w 9845043"/>
              <a:gd name="connsiteY700" fmla="*/ 5298899 h 5740750"/>
              <a:gd name="connsiteX701" fmla="*/ 4869337 w 9845043"/>
              <a:gd name="connsiteY701" fmla="*/ 5318648 h 5740750"/>
              <a:gd name="connsiteX702" fmla="*/ 4866423 w 9845043"/>
              <a:gd name="connsiteY702" fmla="*/ 5326695 h 5740750"/>
              <a:gd name="connsiteX703" fmla="*/ 4863487 w 9845043"/>
              <a:gd name="connsiteY703" fmla="*/ 5330349 h 5740750"/>
              <a:gd name="connsiteX704" fmla="*/ 4862753 w 9845043"/>
              <a:gd name="connsiteY704" fmla="*/ 5331068 h 5740750"/>
              <a:gd name="connsiteX705" fmla="*/ 4861306 w 9845043"/>
              <a:gd name="connsiteY705" fmla="*/ 5330349 h 5740750"/>
              <a:gd name="connsiteX706" fmla="*/ 4862040 w 9845043"/>
              <a:gd name="connsiteY706" fmla="*/ 5325217 h 5740750"/>
              <a:gd name="connsiteX707" fmla="*/ 4865689 w 9845043"/>
              <a:gd name="connsiteY707" fmla="*/ 5301095 h 5740750"/>
              <a:gd name="connsiteX708" fmla="*/ 4871539 w 9845043"/>
              <a:gd name="connsiteY708" fmla="*/ 5285719 h 5740750"/>
              <a:gd name="connsiteX709" fmla="*/ 4872986 w 9845043"/>
              <a:gd name="connsiteY709" fmla="*/ 5275475 h 5740750"/>
              <a:gd name="connsiteX710" fmla="*/ 4872986 w 9845043"/>
              <a:gd name="connsiteY710" fmla="*/ 5272560 h 5740750"/>
              <a:gd name="connsiteX711" fmla="*/ 4877390 w 9845043"/>
              <a:gd name="connsiteY711" fmla="*/ 5264513 h 5740750"/>
              <a:gd name="connsiteX712" fmla="*/ 4878103 w 9845043"/>
              <a:gd name="connsiteY712" fmla="*/ 5262316 h 5740750"/>
              <a:gd name="connsiteX713" fmla="*/ 4879571 w 9845043"/>
              <a:gd name="connsiteY713" fmla="*/ 5257205 h 5740750"/>
              <a:gd name="connsiteX714" fmla="*/ 4884687 w 9845043"/>
              <a:gd name="connsiteY714" fmla="*/ 5251354 h 5740750"/>
              <a:gd name="connsiteX715" fmla="*/ 4887623 w 9845043"/>
              <a:gd name="connsiteY715" fmla="*/ 5244764 h 5740750"/>
              <a:gd name="connsiteX716" fmla="*/ 4887623 w 9845043"/>
              <a:gd name="connsiteY716" fmla="*/ 5240371 h 5740750"/>
              <a:gd name="connsiteX717" fmla="*/ 4890538 w 9845043"/>
              <a:gd name="connsiteY717" fmla="*/ 5238175 h 5740750"/>
              <a:gd name="connsiteX718" fmla="*/ 4890538 w 9845043"/>
              <a:gd name="connsiteY718" fmla="*/ 5235260 h 5740750"/>
              <a:gd name="connsiteX719" fmla="*/ 4889070 w 9845043"/>
              <a:gd name="connsiteY719" fmla="*/ 5233802 h 5740750"/>
              <a:gd name="connsiteX720" fmla="*/ 4888336 w 9845043"/>
              <a:gd name="connsiteY720" fmla="*/ 5230127 h 5740750"/>
              <a:gd name="connsiteX721" fmla="*/ 4893474 w 9845043"/>
              <a:gd name="connsiteY721" fmla="*/ 5231605 h 5740750"/>
              <a:gd name="connsiteX722" fmla="*/ 4894920 w 9845043"/>
              <a:gd name="connsiteY722" fmla="*/ 5232324 h 5740750"/>
              <a:gd name="connsiteX723" fmla="*/ 4897122 w 9845043"/>
              <a:gd name="connsiteY723" fmla="*/ 5235260 h 5740750"/>
              <a:gd name="connsiteX724" fmla="*/ 4897856 w 9845043"/>
              <a:gd name="connsiteY724" fmla="*/ 5235260 h 5740750"/>
              <a:gd name="connsiteX725" fmla="*/ 4909536 w 9845043"/>
              <a:gd name="connsiteY725" fmla="*/ 5211118 h 5740750"/>
              <a:gd name="connsiteX726" fmla="*/ 4913940 w 9845043"/>
              <a:gd name="connsiteY726" fmla="*/ 5203070 h 5740750"/>
              <a:gd name="connsiteX727" fmla="*/ 4922705 w 9845043"/>
              <a:gd name="connsiteY727" fmla="*/ 5195762 h 5740750"/>
              <a:gd name="connsiteX728" fmla="*/ 4923439 w 9845043"/>
              <a:gd name="connsiteY728" fmla="*/ 5192827 h 5740750"/>
              <a:gd name="connsiteX729" fmla="*/ 4925620 w 9845043"/>
              <a:gd name="connsiteY729" fmla="*/ 5186976 h 5740750"/>
              <a:gd name="connsiteX730" fmla="*/ 7984328 w 9845043"/>
              <a:gd name="connsiteY730" fmla="*/ 5179447 h 5740750"/>
              <a:gd name="connsiteX731" fmla="*/ 7985783 w 9845043"/>
              <a:gd name="connsiteY731" fmla="*/ 5179447 h 5740750"/>
              <a:gd name="connsiteX732" fmla="*/ 7986517 w 9845043"/>
              <a:gd name="connsiteY732" fmla="*/ 5179447 h 5740750"/>
              <a:gd name="connsiteX733" fmla="*/ 7988707 w 9845043"/>
              <a:gd name="connsiteY733" fmla="*/ 5180177 h 5740750"/>
              <a:gd name="connsiteX734" fmla="*/ 7989441 w 9845043"/>
              <a:gd name="connsiteY734" fmla="*/ 5186022 h 5740750"/>
              <a:gd name="connsiteX735" fmla="*/ 7993821 w 9845043"/>
              <a:gd name="connsiteY735" fmla="*/ 5193327 h 5740750"/>
              <a:gd name="connsiteX736" fmla="*/ 7995290 w 9845043"/>
              <a:gd name="connsiteY736" fmla="*/ 5198440 h 5740750"/>
              <a:gd name="connsiteX737" fmla="*/ 7991631 w 9845043"/>
              <a:gd name="connsiteY737" fmla="*/ 5193327 h 5740750"/>
              <a:gd name="connsiteX738" fmla="*/ 7989441 w 9845043"/>
              <a:gd name="connsiteY738" fmla="*/ 5189674 h 5740750"/>
              <a:gd name="connsiteX739" fmla="*/ 8004783 w 9845043"/>
              <a:gd name="connsiteY739" fmla="*/ 5175794 h 5740750"/>
              <a:gd name="connsiteX740" fmla="*/ 8009176 w 9845043"/>
              <a:gd name="connsiteY740" fmla="*/ 5176525 h 5740750"/>
              <a:gd name="connsiteX741" fmla="*/ 8014290 w 9845043"/>
              <a:gd name="connsiteY741" fmla="*/ 5180177 h 5740750"/>
              <a:gd name="connsiteX742" fmla="*/ 8016479 w 9845043"/>
              <a:gd name="connsiteY742" fmla="*/ 5185291 h 5740750"/>
              <a:gd name="connsiteX743" fmla="*/ 8015745 w 9845043"/>
              <a:gd name="connsiteY743" fmla="*/ 5193327 h 5740750"/>
              <a:gd name="connsiteX744" fmla="*/ 8019404 w 9845043"/>
              <a:gd name="connsiteY744" fmla="*/ 5198440 h 5740750"/>
              <a:gd name="connsiteX745" fmla="*/ 8023797 w 9845043"/>
              <a:gd name="connsiteY745" fmla="*/ 5202836 h 5740750"/>
              <a:gd name="connsiteX746" fmla="*/ 8025252 w 9845043"/>
              <a:gd name="connsiteY746" fmla="*/ 5205758 h 5740750"/>
              <a:gd name="connsiteX747" fmla="*/ 8028911 w 9845043"/>
              <a:gd name="connsiteY747" fmla="*/ 5217446 h 5740750"/>
              <a:gd name="connsiteX748" fmla="*/ 8028911 w 9845043"/>
              <a:gd name="connsiteY748" fmla="*/ 5221099 h 5740750"/>
              <a:gd name="connsiteX749" fmla="*/ 8025987 w 9845043"/>
              <a:gd name="connsiteY749" fmla="*/ 5220369 h 5740750"/>
              <a:gd name="connsiteX750" fmla="*/ 8022328 w 9845043"/>
              <a:gd name="connsiteY750" fmla="*/ 5215985 h 5740750"/>
              <a:gd name="connsiteX751" fmla="*/ 8017949 w 9845043"/>
              <a:gd name="connsiteY751" fmla="*/ 5205758 h 5740750"/>
              <a:gd name="connsiteX752" fmla="*/ 8015025 w 9845043"/>
              <a:gd name="connsiteY752" fmla="*/ 5202106 h 5740750"/>
              <a:gd name="connsiteX753" fmla="*/ 8015025 w 9845043"/>
              <a:gd name="connsiteY753" fmla="*/ 5195518 h 5740750"/>
              <a:gd name="connsiteX754" fmla="*/ 8009911 w 9845043"/>
              <a:gd name="connsiteY754" fmla="*/ 5189674 h 5740750"/>
              <a:gd name="connsiteX755" fmla="*/ 8005517 w 9845043"/>
              <a:gd name="connsiteY755" fmla="*/ 5183100 h 5740750"/>
              <a:gd name="connsiteX756" fmla="*/ 8001859 w 9845043"/>
              <a:gd name="connsiteY756" fmla="*/ 5176525 h 5740750"/>
              <a:gd name="connsiteX757" fmla="*/ 7977010 w 9845043"/>
              <a:gd name="connsiteY757" fmla="*/ 5154597 h 5740750"/>
              <a:gd name="connsiteX758" fmla="*/ 7979200 w 9845043"/>
              <a:gd name="connsiteY758" fmla="*/ 5156788 h 5740750"/>
              <a:gd name="connsiteX759" fmla="*/ 7982124 w 9845043"/>
              <a:gd name="connsiteY759" fmla="*/ 5161171 h 5740750"/>
              <a:gd name="connsiteX760" fmla="*/ 7983593 w 9845043"/>
              <a:gd name="connsiteY760" fmla="*/ 5166285 h 5740750"/>
              <a:gd name="connsiteX761" fmla="*/ 7983593 w 9845043"/>
              <a:gd name="connsiteY761" fmla="*/ 5170668 h 5740750"/>
              <a:gd name="connsiteX762" fmla="*/ 7983593 w 9845043"/>
              <a:gd name="connsiteY762" fmla="*/ 5176525 h 5740750"/>
              <a:gd name="connsiteX763" fmla="*/ 7982859 w 9845043"/>
              <a:gd name="connsiteY763" fmla="*/ 5176525 h 5740750"/>
              <a:gd name="connsiteX764" fmla="*/ 7980669 w 9845043"/>
              <a:gd name="connsiteY764" fmla="*/ 5172129 h 5740750"/>
              <a:gd name="connsiteX765" fmla="*/ 7977745 w 9845043"/>
              <a:gd name="connsiteY765" fmla="*/ 5160441 h 5740750"/>
              <a:gd name="connsiteX766" fmla="*/ 7976290 w 9845043"/>
              <a:gd name="connsiteY766" fmla="*/ 5156788 h 5740750"/>
              <a:gd name="connsiteX767" fmla="*/ 7976290 w 9845043"/>
              <a:gd name="connsiteY767" fmla="*/ 5156058 h 5740750"/>
              <a:gd name="connsiteX768" fmla="*/ 4964372 w 9845043"/>
              <a:gd name="connsiteY768" fmla="*/ 5118225 h 5740750"/>
              <a:gd name="connsiteX769" fmla="*/ 4966574 w 9845043"/>
              <a:gd name="connsiteY769" fmla="*/ 5118964 h 5740750"/>
              <a:gd name="connsiteX770" fmla="*/ 4968755 w 9845043"/>
              <a:gd name="connsiteY770" fmla="*/ 5121160 h 5740750"/>
              <a:gd name="connsiteX771" fmla="*/ 4969489 w 9845043"/>
              <a:gd name="connsiteY771" fmla="*/ 5122618 h 5740750"/>
              <a:gd name="connsiteX772" fmla="*/ 4968755 w 9845043"/>
              <a:gd name="connsiteY772" fmla="*/ 5124815 h 5740750"/>
              <a:gd name="connsiteX773" fmla="*/ 4968755 w 9845043"/>
              <a:gd name="connsiteY773" fmla="*/ 5130665 h 5740750"/>
              <a:gd name="connsiteX774" fmla="*/ 4968021 w 9845043"/>
              <a:gd name="connsiteY774" fmla="*/ 5132123 h 5740750"/>
              <a:gd name="connsiteX775" fmla="*/ 4950491 w 9845043"/>
              <a:gd name="connsiteY775" fmla="*/ 5153329 h 5740750"/>
              <a:gd name="connsiteX776" fmla="*/ 4942438 w 9845043"/>
              <a:gd name="connsiteY776" fmla="*/ 5166509 h 5740750"/>
              <a:gd name="connsiteX777" fmla="*/ 4935853 w 9845043"/>
              <a:gd name="connsiteY777" fmla="*/ 5174556 h 5740750"/>
              <a:gd name="connsiteX778" fmla="*/ 4932939 w 9845043"/>
              <a:gd name="connsiteY778" fmla="*/ 5179668 h 5740750"/>
              <a:gd name="connsiteX779" fmla="*/ 4932205 w 9845043"/>
              <a:gd name="connsiteY779" fmla="*/ 5184061 h 5740750"/>
              <a:gd name="connsiteX780" fmla="*/ 4930024 w 9845043"/>
              <a:gd name="connsiteY780" fmla="*/ 5179668 h 5740750"/>
              <a:gd name="connsiteX781" fmla="*/ 4932939 w 9845043"/>
              <a:gd name="connsiteY781" fmla="*/ 5173078 h 5740750"/>
              <a:gd name="connsiteX782" fmla="*/ 4939523 w 9845043"/>
              <a:gd name="connsiteY782" fmla="*/ 5161376 h 5740750"/>
              <a:gd name="connsiteX783" fmla="*/ 4945374 w 9845043"/>
              <a:gd name="connsiteY783" fmla="*/ 5154807 h 5740750"/>
              <a:gd name="connsiteX784" fmla="*/ 4946086 w 9845043"/>
              <a:gd name="connsiteY784" fmla="*/ 5153329 h 5740750"/>
              <a:gd name="connsiteX785" fmla="*/ 4948288 w 9845043"/>
              <a:gd name="connsiteY785" fmla="*/ 5150414 h 5740750"/>
              <a:gd name="connsiteX786" fmla="*/ 4948288 w 9845043"/>
              <a:gd name="connsiteY786" fmla="*/ 5149675 h 5740750"/>
              <a:gd name="connsiteX787" fmla="*/ 4943172 w 9845043"/>
              <a:gd name="connsiteY787" fmla="*/ 5148217 h 5740750"/>
              <a:gd name="connsiteX788" fmla="*/ 4943172 w 9845043"/>
              <a:gd name="connsiteY788" fmla="*/ 5147478 h 5740750"/>
              <a:gd name="connsiteX789" fmla="*/ 4954873 w 9845043"/>
              <a:gd name="connsiteY789" fmla="*/ 5126272 h 5740750"/>
              <a:gd name="connsiteX790" fmla="*/ 4957054 w 9845043"/>
              <a:gd name="connsiteY790" fmla="*/ 5125533 h 5740750"/>
              <a:gd name="connsiteX791" fmla="*/ 4959256 w 9845043"/>
              <a:gd name="connsiteY791" fmla="*/ 5124076 h 5740750"/>
              <a:gd name="connsiteX792" fmla="*/ 4959990 w 9845043"/>
              <a:gd name="connsiteY792" fmla="*/ 5121879 h 5740750"/>
              <a:gd name="connsiteX793" fmla="*/ 4962170 w 9845043"/>
              <a:gd name="connsiteY793" fmla="*/ 5118964 h 5740750"/>
              <a:gd name="connsiteX794" fmla="*/ 7916351 w 9845043"/>
              <a:gd name="connsiteY794" fmla="*/ 5073471 h 5740750"/>
              <a:gd name="connsiteX795" fmla="*/ 7917816 w 9845043"/>
              <a:gd name="connsiteY795" fmla="*/ 5076403 h 5740750"/>
              <a:gd name="connsiteX796" fmla="*/ 7917806 w 9845043"/>
              <a:gd name="connsiteY796" fmla="*/ 5076393 h 5740750"/>
              <a:gd name="connsiteX797" fmla="*/ 5053557 w 9845043"/>
              <a:gd name="connsiteY797" fmla="*/ 5054586 h 5740750"/>
              <a:gd name="connsiteX798" fmla="*/ 5055025 w 9845043"/>
              <a:gd name="connsiteY798" fmla="*/ 5054586 h 5740750"/>
              <a:gd name="connsiteX799" fmla="*/ 5055737 w 9845043"/>
              <a:gd name="connsiteY799" fmla="*/ 5054586 h 5740750"/>
              <a:gd name="connsiteX800" fmla="*/ 5056471 w 9845043"/>
              <a:gd name="connsiteY800" fmla="*/ 5056782 h 5740750"/>
              <a:gd name="connsiteX801" fmla="*/ 5057939 w 9845043"/>
              <a:gd name="connsiteY801" fmla="*/ 5063372 h 5740750"/>
              <a:gd name="connsiteX802" fmla="*/ 5056471 w 9845043"/>
              <a:gd name="connsiteY802" fmla="*/ 5064829 h 5740750"/>
              <a:gd name="connsiteX803" fmla="*/ 5056471 w 9845043"/>
              <a:gd name="connsiteY803" fmla="*/ 5067026 h 5740750"/>
              <a:gd name="connsiteX804" fmla="*/ 5055025 w 9845043"/>
              <a:gd name="connsiteY804" fmla="*/ 5068484 h 5740750"/>
              <a:gd name="connsiteX805" fmla="*/ 5055025 w 9845043"/>
              <a:gd name="connsiteY805" fmla="*/ 5070680 h 5740750"/>
              <a:gd name="connsiteX806" fmla="*/ 5039675 w 9845043"/>
              <a:gd name="connsiteY806" fmla="*/ 5078009 h 5740750"/>
              <a:gd name="connsiteX807" fmla="*/ 5033090 w 9845043"/>
              <a:gd name="connsiteY807" fmla="*/ 5080185 h 5740750"/>
              <a:gd name="connsiteX808" fmla="*/ 5027239 w 9845043"/>
              <a:gd name="connsiteY808" fmla="*/ 5083860 h 5740750"/>
              <a:gd name="connsiteX809" fmla="*/ 5016272 w 9845043"/>
              <a:gd name="connsiteY809" fmla="*/ 5094083 h 5740750"/>
              <a:gd name="connsiteX810" fmla="*/ 4997274 w 9845043"/>
              <a:gd name="connsiteY810" fmla="*/ 5105066 h 5740750"/>
              <a:gd name="connsiteX811" fmla="*/ 4992157 w 9845043"/>
              <a:gd name="connsiteY811" fmla="*/ 5110178 h 5740750"/>
              <a:gd name="connsiteX812" fmla="*/ 4981924 w 9845043"/>
              <a:gd name="connsiteY812" fmla="*/ 5118964 h 5740750"/>
              <a:gd name="connsiteX813" fmla="*/ 4976073 w 9845043"/>
              <a:gd name="connsiteY813" fmla="*/ 5124815 h 5740750"/>
              <a:gd name="connsiteX814" fmla="*/ 4974605 w 9845043"/>
              <a:gd name="connsiteY814" fmla="*/ 5128469 h 5740750"/>
              <a:gd name="connsiteX815" fmla="*/ 4972403 w 9845043"/>
              <a:gd name="connsiteY815" fmla="*/ 5132123 h 5740750"/>
              <a:gd name="connsiteX816" fmla="*/ 4970957 w 9845043"/>
              <a:gd name="connsiteY816" fmla="*/ 5132123 h 5740750"/>
              <a:gd name="connsiteX817" fmla="*/ 4971691 w 9845043"/>
              <a:gd name="connsiteY817" fmla="*/ 5128469 h 5740750"/>
              <a:gd name="connsiteX818" fmla="*/ 4973137 w 9845043"/>
              <a:gd name="connsiteY818" fmla="*/ 5124076 h 5740750"/>
              <a:gd name="connsiteX819" fmla="*/ 4975339 w 9845043"/>
              <a:gd name="connsiteY819" fmla="*/ 5119682 h 5740750"/>
              <a:gd name="connsiteX820" fmla="*/ 4977520 w 9845043"/>
              <a:gd name="connsiteY820" fmla="*/ 5118225 h 5740750"/>
              <a:gd name="connsiteX821" fmla="*/ 4977520 w 9845043"/>
              <a:gd name="connsiteY821" fmla="*/ 5116028 h 5740750"/>
              <a:gd name="connsiteX822" fmla="*/ 4976073 w 9845043"/>
              <a:gd name="connsiteY822" fmla="*/ 5113113 h 5740750"/>
              <a:gd name="connsiteX823" fmla="*/ 4975339 w 9845043"/>
              <a:gd name="connsiteY823" fmla="*/ 5109459 h 5740750"/>
              <a:gd name="connsiteX824" fmla="*/ 4976073 w 9845043"/>
              <a:gd name="connsiteY824" fmla="*/ 5105784 h 5740750"/>
              <a:gd name="connsiteX825" fmla="*/ 4978988 w 9845043"/>
              <a:gd name="connsiteY825" fmla="*/ 5103608 h 5740750"/>
              <a:gd name="connsiteX826" fmla="*/ 4984105 w 9845043"/>
              <a:gd name="connsiteY826" fmla="*/ 5102869 h 5740750"/>
              <a:gd name="connsiteX827" fmla="*/ 4990689 w 9845043"/>
              <a:gd name="connsiteY827" fmla="*/ 5099934 h 5740750"/>
              <a:gd name="connsiteX828" fmla="*/ 4993604 w 9845043"/>
              <a:gd name="connsiteY828" fmla="*/ 5099934 h 5740750"/>
              <a:gd name="connsiteX829" fmla="*/ 4996540 w 9845043"/>
              <a:gd name="connsiteY829" fmla="*/ 5099215 h 5740750"/>
              <a:gd name="connsiteX830" fmla="*/ 5003837 w 9845043"/>
              <a:gd name="connsiteY830" fmla="*/ 5093364 h 5740750"/>
              <a:gd name="connsiteX831" fmla="*/ 5004571 w 9845043"/>
              <a:gd name="connsiteY831" fmla="*/ 5092625 h 5740750"/>
              <a:gd name="connsiteX832" fmla="*/ 5006773 w 9845043"/>
              <a:gd name="connsiteY832" fmla="*/ 5088971 h 5740750"/>
              <a:gd name="connsiteX833" fmla="*/ 5014804 w 9845043"/>
              <a:gd name="connsiteY833" fmla="*/ 5083121 h 5740750"/>
              <a:gd name="connsiteX834" fmla="*/ 5017006 w 9845043"/>
              <a:gd name="connsiteY834" fmla="*/ 5080924 h 5740750"/>
              <a:gd name="connsiteX835" fmla="*/ 5019187 w 9845043"/>
              <a:gd name="connsiteY835" fmla="*/ 5079466 h 5740750"/>
              <a:gd name="connsiteX836" fmla="*/ 5028708 w 9845043"/>
              <a:gd name="connsiteY836" fmla="*/ 5075812 h 5740750"/>
              <a:gd name="connsiteX837" fmla="*/ 5032356 w 9845043"/>
              <a:gd name="connsiteY837" fmla="*/ 5070680 h 5740750"/>
              <a:gd name="connsiteX838" fmla="*/ 5035271 w 9845043"/>
              <a:gd name="connsiteY838" fmla="*/ 5068484 h 5740750"/>
              <a:gd name="connsiteX839" fmla="*/ 5038941 w 9845043"/>
              <a:gd name="connsiteY839" fmla="*/ 5068484 h 5740750"/>
              <a:gd name="connsiteX840" fmla="*/ 5046972 w 9845043"/>
              <a:gd name="connsiteY840" fmla="*/ 5068484 h 5740750"/>
              <a:gd name="connsiteX841" fmla="*/ 5049174 w 9845043"/>
              <a:gd name="connsiteY841" fmla="*/ 5067765 h 5740750"/>
              <a:gd name="connsiteX842" fmla="*/ 5052089 w 9845043"/>
              <a:gd name="connsiteY842" fmla="*/ 5063372 h 5740750"/>
              <a:gd name="connsiteX843" fmla="*/ 5052089 w 9845043"/>
              <a:gd name="connsiteY843" fmla="*/ 5061175 h 5740750"/>
              <a:gd name="connsiteX844" fmla="*/ 5051355 w 9845043"/>
              <a:gd name="connsiteY844" fmla="*/ 5056782 h 5740750"/>
              <a:gd name="connsiteX845" fmla="*/ 5052089 w 9845043"/>
              <a:gd name="connsiteY845" fmla="*/ 5055325 h 5740750"/>
              <a:gd name="connsiteX846" fmla="*/ 5090841 w 9845043"/>
              <a:gd name="connsiteY846" fmla="*/ 5031922 h 5740750"/>
              <a:gd name="connsiteX847" fmla="*/ 5090841 w 9845043"/>
              <a:gd name="connsiteY847" fmla="*/ 5034118 h 5740750"/>
              <a:gd name="connsiteX848" fmla="*/ 5090107 w 9845043"/>
              <a:gd name="connsiteY848" fmla="*/ 5034118 h 5740750"/>
              <a:gd name="connsiteX849" fmla="*/ 5088639 w 9845043"/>
              <a:gd name="connsiteY849" fmla="*/ 5034118 h 5740750"/>
              <a:gd name="connsiteX850" fmla="*/ 5087905 w 9845043"/>
              <a:gd name="connsiteY850" fmla="*/ 5034837 h 5740750"/>
              <a:gd name="connsiteX851" fmla="*/ 5087905 w 9845043"/>
              <a:gd name="connsiteY851" fmla="*/ 5035576 h 5740750"/>
              <a:gd name="connsiteX852" fmla="*/ 5087171 w 9845043"/>
              <a:gd name="connsiteY852" fmla="*/ 5036315 h 5740750"/>
              <a:gd name="connsiteX853" fmla="*/ 5082054 w 9845043"/>
              <a:gd name="connsiteY853" fmla="*/ 5039230 h 5740750"/>
              <a:gd name="connsiteX854" fmla="*/ 5080608 w 9845043"/>
              <a:gd name="connsiteY854" fmla="*/ 5042166 h 5740750"/>
              <a:gd name="connsiteX855" fmla="*/ 5075491 w 9845043"/>
              <a:gd name="connsiteY855" fmla="*/ 5043623 h 5740750"/>
              <a:gd name="connsiteX856" fmla="*/ 5071109 w 9845043"/>
              <a:gd name="connsiteY856" fmla="*/ 5048735 h 5740750"/>
              <a:gd name="connsiteX857" fmla="*/ 5068172 w 9845043"/>
              <a:gd name="connsiteY857" fmla="*/ 5051670 h 5740750"/>
              <a:gd name="connsiteX858" fmla="*/ 5063056 w 9845043"/>
              <a:gd name="connsiteY858" fmla="*/ 5051670 h 5740750"/>
              <a:gd name="connsiteX859" fmla="*/ 5063056 w 9845043"/>
              <a:gd name="connsiteY859" fmla="*/ 5050213 h 5740750"/>
              <a:gd name="connsiteX860" fmla="*/ 5074757 w 9845043"/>
              <a:gd name="connsiteY860" fmla="*/ 5039230 h 5740750"/>
              <a:gd name="connsiteX861" fmla="*/ 5082054 w 9845043"/>
              <a:gd name="connsiteY861" fmla="*/ 5034837 h 5740750"/>
              <a:gd name="connsiteX862" fmla="*/ 7873223 w 9845043"/>
              <a:gd name="connsiteY862" fmla="*/ 5025962 h 5740750"/>
              <a:gd name="connsiteX863" fmla="*/ 7876147 w 9845043"/>
              <a:gd name="connsiteY863" fmla="*/ 5026693 h 5740750"/>
              <a:gd name="connsiteX864" fmla="*/ 7876882 w 9845043"/>
              <a:gd name="connsiteY864" fmla="*/ 5026693 h 5740750"/>
              <a:gd name="connsiteX865" fmla="*/ 7879071 w 9845043"/>
              <a:gd name="connsiteY865" fmla="*/ 5028884 h 5740750"/>
              <a:gd name="connsiteX866" fmla="*/ 7885654 w 9845043"/>
              <a:gd name="connsiteY866" fmla="*/ 5037651 h 5740750"/>
              <a:gd name="connsiteX867" fmla="*/ 7893692 w 9845043"/>
              <a:gd name="connsiteY867" fmla="*/ 5044969 h 5740750"/>
              <a:gd name="connsiteX868" fmla="*/ 7895882 w 9845043"/>
              <a:gd name="connsiteY868" fmla="*/ 5047891 h 5740750"/>
              <a:gd name="connsiteX869" fmla="*/ 7895147 w 9845043"/>
              <a:gd name="connsiteY869" fmla="*/ 5047891 h 5740750"/>
              <a:gd name="connsiteX870" fmla="*/ 7890768 w 9845043"/>
              <a:gd name="connsiteY870" fmla="*/ 5045699 h 5740750"/>
              <a:gd name="connsiteX871" fmla="*/ 7880541 w 9845043"/>
              <a:gd name="connsiteY871" fmla="*/ 5037651 h 5740750"/>
              <a:gd name="connsiteX872" fmla="*/ 7879071 w 9845043"/>
              <a:gd name="connsiteY872" fmla="*/ 5033998 h 5740750"/>
              <a:gd name="connsiteX873" fmla="*/ 7876882 w 9845043"/>
              <a:gd name="connsiteY873" fmla="*/ 5032537 h 5740750"/>
              <a:gd name="connsiteX874" fmla="*/ 7873958 w 9845043"/>
              <a:gd name="connsiteY874" fmla="*/ 5028884 h 5740750"/>
              <a:gd name="connsiteX875" fmla="*/ 7881261 w 9845043"/>
              <a:gd name="connsiteY875" fmla="*/ 4996729 h 5740750"/>
              <a:gd name="connsiteX876" fmla="*/ 7882730 w 9845043"/>
              <a:gd name="connsiteY876" fmla="*/ 4996729 h 5740750"/>
              <a:gd name="connsiteX877" fmla="*/ 7883465 w 9845043"/>
              <a:gd name="connsiteY877" fmla="*/ 4996729 h 5740750"/>
              <a:gd name="connsiteX878" fmla="*/ 7884185 w 9845043"/>
              <a:gd name="connsiteY878" fmla="*/ 4996729 h 5740750"/>
              <a:gd name="connsiteX879" fmla="*/ 7880541 w 9845043"/>
              <a:gd name="connsiteY879" fmla="*/ 4999651 h 5740750"/>
              <a:gd name="connsiteX880" fmla="*/ 7881261 w 9845043"/>
              <a:gd name="connsiteY880" fmla="*/ 4997460 h 5740750"/>
              <a:gd name="connsiteX881" fmla="*/ 6176814 w 9845043"/>
              <a:gd name="connsiteY881" fmla="*/ 4854514 h 5740750"/>
              <a:gd name="connsiteX882" fmla="*/ 6177546 w 9845043"/>
              <a:gd name="connsiteY882" fmla="*/ 4855250 h 5740750"/>
              <a:gd name="connsiteX883" fmla="*/ 6178268 w 9845043"/>
              <a:gd name="connsiteY883" fmla="*/ 4855978 h 5740750"/>
              <a:gd name="connsiteX884" fmla="*/ 6179731 w 9845043"/>
              <a:gd name="connsiteY884" fmla="*/ 4856714 h 5740750"/>
              <a:gd name="connsiteX885" fmla="*/ 6178268 w 9845043"/>
              <a:gd name="connsiteY885" fmla="*/ 4856714 h 5740750"/>
              <a:gd name="connsiteX886" fmla="*/ 6177546 w 9845043"/>
              <a:gd name="connsiteY886" fmla="*/ 4856714 h 5740750"/>
              <a:gd name="connsiteX887" fmla="*/ 6176083 w 9845043"/>
              <a:gd name="connsiteY887" fmla="*/ 4855978 h 5740750"/>
              <a:gd name="connsiteX888" fmla="*/ 6176083 w 9845043"/>
              <a:gd name="connsiteY888" fmla="*/ 4855250 h 5740750"/>
              <a:gd name="connsiteX889" fmla="*/ 6155620 w 9845043"/>
              <a:gd name="connsiteY889" fmla="*/ 4854514 h 5740750"/>
              <a:gd name="connsiteX890" fmla="*/ 6163657 w 9845043"/>
              <a:gd name="connsiteY890" fmla="*/ 4854514 h 5740750"/>
              <a:gd name="connsiteX891" fmla="*/ 6168045 w 9845043"/>
              <a:gd name="connsiteY891" fmla="*/ 4855250 h 5740750"/>
              <a:gd name="connsiteX892" fmla="*/ 6161462 w 9845043"/>
              <a:gd name="connsiteY892" fmla="*/ 4855978 h 5740750"/>
              <a:gd name="connsiteX893" fmla="*/ 6187037 w 9845043"/>
              <a:gd name="connsiteY893" fmla="*/ 4853057 h 5740750"/>
              <a:gd name="connsiteX894" fmla="*/ 6187768 w 9845043"/>
              <a:gd name="connsiteY894" fmla="*/ 4853057 h 5740750"/>
              <a:gd name="connsiteX895" fmla="*/ 6187037 w 9845043"/>
              <a:gd name="connsiteY895" fmla="*/ 4855250 h 5740750"/>
              <a:gd name="connsiteX896" fmla="*/ 6184851 w 9845043"/>
              <a:gd name="connsiteY896" fmla="*/ 4856714 h 5740750"/>
              <a:gd name="connsiteX897" fmla="*/ 6184120 w 9845043"/>
              <a:gd name="connsiteY897" fmla="*/ 4856714 h 5740750"/>
              <a:gd name="connsiteX898" fmla="*/ 6184851 w 9845043"/>
              <a:gd name="connsiteY898" fmla="*/ 4855978 h 5740750"/>
              <a:gd name="connsiteX899" fmla="*/ 6184851 w 9845043"/>
              <a:gd name="connsiteY899" fmla="*/ 4855250 h 5740750"/>
              <a:gd name="connsiteX900" fmla="*/ 6186314 w 9845043"/>
              <a:gd name="connsiteY900" fmla="*/ 4854514 h 5740750"/>
              <a:gd name="connsiteX901" fmla="*/ 6152694 w 9845043"/>
              <a:gd name="connsiteY901" fmla="*/ 4853057 h 5740750"/>
              <a:gd name="connsiteX902" fmla="*/ 6155620 w 9845043"/>
              <a:gd name="connsiteY902" fmla="*/ 4854514 h 5740750"/>
              <a:gd name="connsiteX903" fmla="*/ 6154888 w 9845043"/>
              <a:gd name="connsiteY903" fmla="*/ 4854514 h 5740750"/>
              <a:gd name="connsiteX904" fmla="*/ 8310310 w 9845043"/>
              <a:gd name="connsiteY904" fmla="*/ 4852754 h 5740750"/>
              <a:gd name="connsiteX905" fmla="*/ 8311031 w 9845043"/>
              <a:gd name="connsiteY905" fmla="*/ 4852754 h 5740750"/>
              <a:gd name="connsiteX906" fmla="*/ 8311031 w 9845043"/>
              <a:gd name="connsiteY906" fmla="*/ 4854215 h 5740750"/>
              <a:gd name="connsiteX907" fmla="*/ 8311031 w 9845043"/>
              <a:gd name="connsiteY907" fmla="*/ 4854945 h 5740750"/>
              <a:gd name="connsiteX908" fmla="*/ 8311765 w 9845043"/>
              <a:gd name="connsiteY908" fmla="*/ 4854945 h 5740750"/>
              <a:gd name="connsiteX909" fmla="*/ 8312500 w 9845043"/>
              <a:gd name="connsiteY909" fmla="*/ 4855676 h 5740750"/>
              <a:gd name="connsiteX910" fmla="*/ 8315424 w 9845043"/>
              <a:gd name="connsiteY910" fmla="*/ 4865173 h 5740750"/>
              <a:gd name="connsiteX911" fmla="*/ 8321272 w 9845043"/>
              <a:gd name="connsiteY911" fmla="*/ 4873939 h 5740750"/>
              <a:gd name="connsiteX912" fmla="*/ 8331500 w 9845043"/>
              <a:gd name="connsiteY912" fmla="*/ 4886370 h 5740750"/>
              <a:gd name="connsiteX913" fmla="*/ 8336614 w 9845043"/>
              <a:gd name="connsiteY913" fmla="*/ 4894406 h 5740750"/>
              <a:gd name="connsiteX914" fmla="*/ 8338083 w 9845043"/>
              <a:gd name="connsiteY914" fmla="*/ 4899520 h 5740750"/>
              <a:gd name="connsiteX915" fmla="*/ 8339538 w 9845043"/>
              <a:gd name="connsiteY915" fmla="*/ 4903172 h 5740750"/>
              <a:gd name="connsiteX916" fmla="*/ 8341007 w 9845043"/>
              <a:gd name="connsiteY916" fmla="*/ 4906837 h 5740750"/>
              <a:gd name="connsiteX917" fmla="*/ 8392173 w 9845043"/>
              <a:gd name="connsiteY917" fmla="*/ 4993807 h 5740750"/>
              <a:gd name="connsiteX918" fmla="*/ 8394363 w 9845043"/>
              <a:gd name="connsiteY918" fmla="*/ 4998921 h 5740750"/>
              <a:gd name="connsiteX919" fmla="*/ 8389249 w 9845043"/>
              <a:gd name="connsiteY919" fmla="*/ 4993076 h 5740750"/>
              <a:gd name="connsiteX920" fmla="*/ 8384855 w 9845043"/>
              <a:gd name="connsiteY920" fmla="*/ 4987963 h 5740750"/>
              <a:gd name="connsiteX921" fmla="*/ 8381197 w 9845043"/>
              <a:gd name="connsiteY921" fmla="*/ 4979915 h 5740750"/>
              <a:gd name="connsiteX922" fmla="*/ 8363666 w 9845043"/>
              <a:gd name="connsiteY922" fmla="*/ 4955064 h 5740750"/>
              <a:gd name="connsiteX923" fmla="*/ 8362197 w 9845043"/>
              <a:gd name="connsiteY923" fmla="*/ 4952142 h 5740750"/>
              <a:gd name="connsiteX924" fmla="*/ 8362197 w 9845043"/>
              <a:gd name="connsiteY924" fmla="*/ 4951412 h 5740750"/>
              <a:gd name="connsiteX925" fmla="*/ 8358552 w 9845043"/>
              <a:gd name="connsiteY925" fmla="*/ 4949220 h 5740750"/>
              <a:gd name="connsiteX926" fmla="*/ 8357083 w 9845043"/>
              <a:gd name="connsiteY926" fmla="*/ 4948490 h 5740750"/>
              <a:gd name="connsiteX927" fmla="*/ 8356348 w 9845043"/>
              <a:gd name="connsiteY927" fmla="*/ 4945568 h 5740750"/>
              <a:gd name="connsiteX928" fmla="*/ 8352704 w 9845043"/>
              <a:gd name="connsiteY928" fmla="*/ 4938993 h 5740750"/>
              <a:gd name="connsiteX929" fmla="*/ 8338083 w 9845043"/>
              <a:gd name="connsiteY929" fmla="*/ 4906107 h 5740750"/>
              <a:gd name="connsiteX930" fmla="*/ 8335159 w 9845043"/>
              <a:gd name="connsiteY930" fmla="*/ 4902442 h 5740750"/>
              <a:gd name="connsiteX931" fmla="*/ 8333689 w 9845043"/>
              <a:gd name="connsiteY931" fmla="*/ 4900250 h 5740750"/>
              <a:gd name="connsiteX932" fmla="*/ 8331500 w 9845043"/>
              <a:gd name="connsiteY932" fmla="*/ 4896598 h 5740750"/>
              <a:gd name="connsiteX933" fmla="*/ 8330045 w 9845043"/>
              <a:gd name="connsiteY933" fmla="*/ 4890023 h 5740750"/>
              <a:gd name="connsiteX934" fmla="*/ 8327121 w 9845043"/>
              <a:gd name="connsiteY934" fmla="*/ 4886370 h 5740750"/>
              <a:gd name="connsiteX935" fmla="*/ 8326386 w 9845043"/>
              <a:gd name="connsiteY935" fmla="*/ 4883448 h 5740750"/>
              <a:gd name="connsiteX936" fmla="*/ 8324917 w 9845043"/>
              <a:gd name="connsiteY936" fmla="*/ 4881257 h 5740750"/>
              <a:gd name="connsiteX937" fmla="*/ 8320538 w 9845043"/>
              <a:gd name="connsiteY937" fmla="*/ 4875400 h 5740750"/>
              <a:gd name="connsiteX938" fmla="*/ 8311031 w 9845043"/>
              <a:gd name="connsiteY938" fmla="*/ 4859329 h 5740750"/>
              <a:gd name="connsiteX939" fmla="*/ 8308106 w 9845043"/>
              <a:gd name="connsiteY939" fmla="*/ 4854945 h 5740750"/>
              <a:gd name="connsiteX940" fmla="*/ 8308841 w 9845043"/>
              <a:gd name="connsiteY940" fmla="*/ 4854215 h 5740750"/>
              <a:gd name="connsiteX941" fmla="*/ 6216268 w 9845043"/>
              <a:gd name="connsiteY941" fmla="*/ 4846472 h 5740750"/>
              <a:gd name="connsiteX942" fmla="*/ 6215537 w 9845043"/>
              <a:gd name="connsiteY942" fmla="*/ 4847936 h 5740750"/>
              <a:gd name="connsiteX943" fmla="*/ 6213342 w 9845043"/>
              <a:gd name="connsiteY943" fmla="*/ 4849401 h 5740750"/>
              <a:gd name="connsiteX944" fmla="*/ 6209694 w 9845043"/>
              <a:gd name="connsiteY944" fmla="*/ 4850129 h 5740750"/>
              <a:gd name="connsiteX945" fmla="*/ 6194351 w 9845043"/>
              <a:gd name="connsiteY945" fmla="*/ 4855978 h 5740750"/>
              <a:gd name="connsiteX946" fmla="*/ 6192157 w 9845043"/>
              <a:gd name="connsiteY946" fmla="*/ 4855978 h 5740750"/>
              <a:gd name="connsiteX947" fmla="*/ 6192157 w 9845043"/>
              <a:gd name="connsiteY947" fmla="*/ 4855250 h 5740750"/>
              <a:gd name="connsiteX948" fmla="*/ 6196537 w 9845043"/>
              <a:gd name="connsiteY948" fmla="*/ 4853057 h 5740750"/>
              <a:gd name="connsiteX949" fmla="*/ 6197268 w 9845043"/>
              <a:gd name="connsiteY949" fmla="*/ 4851593 h 5740750"/>
              <a:gd name="connsiteX950" fmla="*/ 6200925 w 9845043"/>
              <a:gd name="connsiteY950" fmla="*/ 4849401 h 5740750"/>
              <a:gd name="connsiteX951" fmla="*/ 6203120 w 9845043"/>
              <a:gd name="connsiteY951" fmla="*/ 4849401 h 5740750"/>
              <a:gd name="connsiteX952" fmla="*/ 6203120 w 9845043"/>
              <a:gd name="connsiteY952" fmla="*/ 4850129 h 5740750"/>
              <a:gd name="connsiteX953" fmla="*/ 6205305 w 9845043"/>
              <a:gd name="connsiteY953" fmla="*/ 4850129 h 5740750"/>
              <a:gd name="connsiteX954" fmla="*/ 6208231 w 9845043"/>
              <a:gd name="connsiteY954" fmla="*/ 4850129 h 5740750"/>
              <a:gd name="connsiteX955" fmla="*/ 6208963 w 9845043"/>
              <a:gd name="connsiteY955" fmla="*/ 4848665 h 5740750"/>
              <a:gd name="connsiteX956" fmla="*/ 6209694 w 9845043"/>
              <a:gd name="connsiteY956" fmla="*/ 4848665 h 5740750"/>
              <a:gd name="connsiteX957" fmla="*/ 6213342 w 9845043"/>
              <a:gd name="connsiteY957" fmla="*/ 4848665 h 5740750"/>
              <a:gd name="connsiteX958" fmla="*/ 6213342 w 9845043"/>
              <a:gd name="connsiteY958" fmla="*/ 4847936 h 5740750"/>
              <a:gd name="connsiteX959" fmla="*/ 6214805 w 9845043"/>
              <a:gd name="connsiteY959" fmla="*/ 4847936 h 5740750"/>
              <a:gd name="connsiteX960" fmla="*/ 6241843 w 9845043"/>
              <a:gd name="connsiteY960" fmla="*/ 4842816 h 5740750"/>
              <a:gd name="connsiteX961" fmla="*/ 6254269 w 9845043"/>
              <a:gd name="connsiteY961" fmla="*/ 4843552 h 5740750"/>
              <a:gd name="connsiteX962" fmla="*/ 6258648 w 9845043"/>
              <a:gd name="connsiteY962" fmla="*/ 4845744 h 5740750"/>
              <a:gd name="connsiteX963" fmla="*/ 6261574 w 9845043"/>
              <a:gd name="connsiteY963" fmla="*/ 4846472 h 5740750"/>
              <a:gd name="connsiteX964" fmla="*/ 6263037 w 9845043"/>
              <a:gd name="connsiteY964" fmla="*/ 4847936 h 5740750"/>
              <a:gd name="connsiteX965" fmla="*/ 6263037 w 9845043"/>
              <a:gd name="connsiteY965" fmla="*/ 4848665 h 5740750"/>
              <a:gd name="connsiteX966" fmla="*/ 6260843 w 9845043"/>
              <a:gd name="connsiteY966" fmla="*/ 4848665 h 5740750"/>
              <a:gd name="connsiteX967" fmla="*/ 6252074 w 9845043"/>
              <a:gd name="connsiteY967" fmla="*/ 4846472 h 5740750"/>
              <a:gd name="connsiteX968" fmla="*/ 6241843 w 9845043"/>
              <a:gd name="connsiteY968" fmla="*/ 4843552 h 5740750"/>
              <a:gd name="connsiteX969" fmla="*/ 6285685 w 9845043"/>
              <a:gd name="connsiteY969" fmla="*/ 4836967 h 5740750"/>
              <a:gd name="connsiteX970" fmla="*/ 6288611 w 9845043"/>
              <a:gd name="connsiteY970" fmla="*/ 4836967 h 5740750"/>
              <a:gd name="connsiteX971" fmla="*/ 6288611 w 9845043"/>
              <a:gd name="connsiteY971" fmla="*/ 4839159 h 5740750"/>
              <a:gd name="connsiteX972" fmla="*/ 6276185 w 9845043"/>
              <a:gd name="connsiteY972" fmla="*/ 4845008 h 5740750"/>
              <a:gd name="connsiteX973" fmla="*/ 6280574 w 9845043"/>
              <a:gd name="connsiteY973" fmla="*/ 4839895 h 5740750"/>
              <a:gd name="connsiteX974" fmla="*/ 6282769 w 9845043"/>
              <a:gd name="connsiteY974" fmla="*/ 4838431 h 5740750"/>
              <a:gd name="connsiteX975" fmla="*/ 6284223 w 9845043"/>
              <a:gd name="connsiteY975" fmla="*/ 4838431 h 5740750"/>
              <a:gd name="connsiteX976" fmla="*/ 6273269 w 9845043"/>
              <a:gd name="connsiteY976" fmla="*/ 4827461 h 5740750"/>
              <a:gd name="connsiteX977" fmla="*/ 6274000 w 9845043"/>
              <a:gd name="connsiteY977" fmla="*/ 4827461 h 5740750"/>
              <a:gd name="connsiteX978" fmla="*/ 6276185 w 9845043"/>
              <a:gd name="connsiteY978" fmla="*/ 4828925 h 5740750"/>
              <a:gd name="connsiteX979" fmla="*/ 6276185 w 9845043"/>
              <a:gd name="connsiteY979" fmla="*/ 4829653 h 5740750"/>
              <a:gd name="connsiteX980" fmla="*/ 6274732 w 9845043"/>
              <a:gd name="connsiteY980" fmla="*/ 4830389 h 5740750"/>
              <a:gd name="connsiteX981" fmla="*/ 6264500 w 9845043"/>
              <a:gd name="connsiteY981" fmla="*/ 4835502 h 5740750"/>
              <a:gd name="connsiteX982" fmla="*/ 6263769 w 9845043"/>
              <a:gd name="connsiteY982" fmla="*/ 4834046 h 5740750"/>
              <a:gd name="connsiteX983" fmla="*/ 6265231 w 9845043"/>
              <a:gd name="connsiteY983" fmla="*/ 4834046 h 5740750"/>
              <a:gd name="connsiteX984" fmla="*/ 6268148 w 9845043"/>
              <a:gd name="connsiteY984" fmla="*/ 4833310 h 5740750"/>
              <a:gd name="connsiteX985" fmla="*/ 6272537 w 9845043"/>
              <a:gd name="connsiteY985" fmla="*/ 4830389 h 5740750"/>
              <a:gd name="connsiteX986" fmla="*/ 6273269 w 9845043"/>
              <a:gd name="connsiteY986" fmla="*/ 4830389 h 5740750"/>
              <a:gd name="connsiteX987" fmla="*/ 6273269 w 9845043"/>
              <a:gd name="connsiteY987" fmla="*/ 4829653 h 5740750"/>
              <a:gd name="connsiteX988" fmla="*/ 5365691 w 9845043"/>
              <a:gd name="connsiteY988" fmla="*/ 4819798 h 5740750"/>
              <a:gd name="connsiteX989" fmla="*/ 5367159 w 9845043"/>
              <a:gd name="connsiteY989" fmla="*/ 4819798 h 5740750"/>
              <a:gd name="connsiteX990" fmla="*/ 5367893 w 9845043"/>
              <a:gd name="connsiteY990" fmla="*/ 4820537 h 5740750"/>
              <a:gd name="connsiteX991" fmla="*/ 5370073 w 9845043"/>
              <a:gd name="connsiteY991" fmla="*/ 4820537 h 5740750"/>
              <a:gd name="connsiteX992" fmla="*/ 5383243 w 9845043"/>
              <a:gd name="connsiteY992" fmla="*/ 4824191 h 5740750"/>
              <a:gd name="connsiteX993" fmla="*/ 5353990 w 9845043"/>
              <a:gd name="connsiteY993" fmla="*/ 4851248 h 5740750"/>
              <a:gd name="connsiteX994" fmla="*/ 5344491 w 9845043"/>
              <a:gd name="connsiteY994" fmla="*/ 4854922 h 5740750"/>
              <a:gd name="connsiteX995" fmla="*/ 5316705 w 9845043"/>
              <a:gd name="connsiteY995" fmla="*/ 4877586 h 5740750"/>
              <a:gd name="connsiteX996" fmla="*/ 5313057 w 9845043"/>
              <a:gd name="connsiteY996" fmla="*/ 4881979 h 5740750"/>
              <a:gd name="connsiteX997" fmla="*/ 5312323 w 9845043"/>
              <a:gd name="connsiteY997" fmla="*/ 4881979 h 5740750"/>
              <a:gd name="connsiteX998" fmla="*/ 5313791 w 9845043"/>
              <a:gd name="connsiteY998" fmla="*/ 4876847 h 5740750"/>
              <a:gd name="connsiteX999" fmla="*/ 5317439 w 9845043"/>
              <a:gd name="connsiteY999" fmla="*/ 4872475 h 5740750"/>
              <a:gd name="connsiteX1000" fmla="*/ 5325492 w 9845043"/>
              <a:gd name="connsiteY1000" fmla="*/ 4865146 h 5740750"/>
              <a:gd name="connsiteX1001" fmla="*/ 5340108 w 9845043"/>
              <a:gd name="connsiteY1001" fmla="*/ 4854922 h 5740750"/>
              <a:gd name="connsiteX1002" fmla="*/ 5342310 w 9845043"/>
              <a:gd name="connsiteY1002" fmla="*/ 4851248 h 5740750"/>
              <a:gd name="connsiteX1003" fmla="*/ 5342310 w 9845043"/>
              <a:gd name="connsiteY1003" fmla="*/ 4848333 h 5740750"/>
              <a:gd name="connsiteX1004" fmla="*/ 5344491 w 9845043"/>
              <a:gd name="connsiteY1004" fmla="*/ 4846136 h 5740750"/>
              <a:gd name="connsiteX1005" fmla="*/ 5345959 w 9845043"/>
              <a:gd name="connsiteY1005" fmla="*/ 4845397 h 5740750"/>
              <a:gd name="connsiteX1006" fmla="*/ 5349607 w 9845043"/>
              <a:gd name="connsiteY1006" fmla="*/ 4845397 h 5740750"/>
              <a:gd name="connsiteX1007" fmla="*/ 5349607 w 9845043"/>
              <a:gd name="connsiteY1007" fmla="*/ 4844679 h 5740750"/>
              <a:gd name="connsiteX1008" fmla="*/ 5358394 w 9845043"/>
              <a:gd name="connsiteY1008" fmla="*/ 4836631 h 5740750"/>
              <a:gd name="connsiteX1009" fmla="*/ 5360574 w 9845043"/>
              <a:gd name="connsiteY1009" fmla="*/ 4833696 h 5740750"/>
              <a:gd name="connsiteX1010" fmla="*/ 5361309 w 9845043"/>
              <a:gd name="connsiteY1010" fmla="*/ 4832238 h 5740750"/>
              <a:gd name="connsiteX1011" fmla="*/ 5364957 w 9845043"/>
              <a:gd name="connsiteY1011" fmla="*/ 4831499 h 5740750"/>
              <a:gd name="connsiteX1012" fmla="*/ 5365691 w 9845043"/>
              <a:gd name="connsiteY1012" fmla="*/ 4831499 h 5740750"/>
              <a:gd name="connsiteX1013" fmla="*/ 5367893 w 9845043"/>
              <a:gd name="connsiteY1013" fmla="*/ 4829323 h 5740750"/>
              <a:gd name="connsiteX1014" fmla="*/ 5368627 w 9845043"/>
              <a:gd name="connsiteY1014" fmla="*/ 4826387 h 5740750"/>
              <a:gd name="connsiteX1015" fmla="*/ 5367893 w 9845043"/>
              <a:gd name="connsiteY1015" fmla="*/ 4823452 h 5740750"/>
              <a:gd name="connsiteX1016" fmla="*/ 5364223 w 9845043"/>
              <a:gd name="connsiteY1016" fmla="*/ 4822733 h 5740750"/>
              <a:gd name="connsiteX1017" fmla="*/ 5364223 w 9845043"/>
              <a:gd name="connsiteY1017" fmla="*/ 4821994 h 5740750"/>
              <a:gd name="connsiteX1018" fmla="*/ 5365691 w 9845043"/>
              <a:gd name="connsiteY1018" fmla="*/ 4821994 h 5740750"/>
              <a:gd name="connsiteX1019" fmla="*/ 5365691 w 9845043"/>
              <a:gd name="connsiteY1019" fmla="*/ 4820537 h 5740750"/>
              <a:gd name="connsiteX1020" fmla="*/ 6254269 w 9845043"/>
              <a:gd name="connsiteY1020" fmla="*/ 4798944 h 5740750"/>
              <a:gd name="connsiteX1021" fmla="*/ 6254269 w 9845043"/>
              <a:gd name="connsiteY1021" fmla="*/ 4801136 h 5740750"/>
              <a:gd name="connsiteX1022" fmla="*/ 6253537 w 9845043"/>
              <a:gd name="connsiteY1022" fmla="*/ 4803329 h 5740750"/>
              <a:gd name="connsiteX1023" fmla="*/ 6252074 w 9845043"/>
              <a:gd name="connsiteY1023" fmla="*/ 4804065 h 5740750"/>
              <a:gd name="connsiteX1024" fmla="*/ 6251343 w 9845043"/>
              <a:gd name="connsiteY1024" fmla="*/ 4806257 h 5740750"/>
              <a:gd name="connsiteX1025" fmla="*/ 6251343 w 9845043"/>
              <a:gd name="connsiteY1025" fmla="*/ 4808450 h 5740750"/>
              <a:gd name="connsiteX1026" fmla="*/ 6250611 w 9845043"/>
              <a:gd name="connsiteY1026" fmla="*/ 4804793 h 5740750"/>
              <a:gd name="connsiteX1027" fmla="*/ 6251343 w 9845043"/>
              <a:gd name="connsiteY1027" fmla="*/ 4800408 h 5740750"/>
              <a:gd name="connsiteX1028" fmla="*/ 6348529 w 9845043"/>
              <a:gd name="connsiteY1028" fmla="*/ 4788710 h 5740750"/>
              <a:gd name="connsiteX1029" fmla="*/ 6350723 w 9845043"/>
              <a:gd name="connsiteY1029" fmla="*/ 4788710 h 5740750"/>
              <a:gd name="connsiteX1030" fmla="*/ 6348529 w 9845043"/>
              <a:gd name="connsiteY1030" fmla="*/ 4790902 h 5740750"/>
              <a:gd name="connsiteX1031" fmla="*/ 6350723 w 9845043"/>
              <a:gd name="connsiteY1031" fmla="*/ 4791631 h 5740750"/>
              <a:gd name="connsiteX1032" fmla="*/ 6347066 w 9845043"/>
              <a:gd name="connsiteY1032" fmla="*/ 4795287 h 5740750"/>
              <a:gd name="connsiteX1033" fmla="*/ 6340491 w 9845043"/>
              <a:gd name="connsiteY1033" fmla="*/ 4798944 h 5740750"/>
              <a:gd name="connsiteX1034" fmla="*/ 6337566 w 9845043"/>
              <a:gd name="connsiteY1034" fmla="*/ 4803329 h 5740750"/>
              <a:gd name="connsiteX1035" fmla="*/ 6336112 w 9845043"/>
              <a:gd name="connsiteY1035" fmla="*/ 4803329 h 5740750"/>
              <a:gd name="connsiteX1036" fmla="*/ 6337566 w 9845043"/>
              <a:gd name="connsiteY1036" fmla="*/ 4797480 h 5740750"/>
              <a:gd name="connsiteX1037" fmla="*/ 6341223 w 9845043"/>
              <a:gd name="connsiteY1037" fmla="*/ 4794559 h 5740750"/>
              <a:gd name="connsiteX1038" fmla="*/ 6345603 w 9845043"/>
              <a:gd name="connsiteY1038" fmla="*/ 4792367 h 5740750"/>
              <a:gd name="connsiteX1039" fmla="*/ 6358029 w 9845043"/>
              <a:gd name="connsiteY1039" fmla="*/ 4782861 h 5740750"/>
              <a:gd name="connsiteX1040" fmla="*/ 6358029 w 9845043"/>
              <a:gd name="connsiteY1040" fmla="*/ 4785053 h 5740750"/>
              <a:gd name="connsiteX1041" fmla="*/ 6355103 w 9845043"/>
              <a:gd name="connsiteY1041" fmla="*/ 4787246 h 5740750"/>
              <a:gd name="connsiteX1042" fmla="*/ 6353649 w 9845043"/>
              <a:gd name="connsiteY1042" fmla="*/ 4787246 h 5740750"/>
              <a:gd name="connsiteX1043" fmla="*/ 6354371 w 9845043"/>
              <a:gd name="connsiteY1043" fmla="*/ 4785053 h 5740750"/>
              <a:gd name="connsiteX1044" fmla="*/ 6355103 w 9845043"/>
              <a:gd name="connsiteY1044" fmla="*/ 4784317 h 5740750"/>
              <a:gd name="connsiteX1045" fmla="*/ 6356566 w 9845043"/>
              <a:gd name="connsiteY1045" fmla="*/ 4784317 h 5740750"/>
              <a:gd name="connsiteX1046" fmla="*/ 8253296 w 9845043"/>
              <a:gd name="connsiteY1046" fmla="*/ 4778203 h 5740750"/>
              <a:gd name="connsiteX1047" fmla="*/ 8257675 w 9845043"/>
              <a:gd name="connsiteY1047" fmla="*/ 4784778 h 5740750"/>
              <a:gd name="connsiteX1048" fmla="*/ 8259144 w 9845043"/>
              <a:gd name="connsiteY1048" fmla="*/ 4786969 h 5740750"/>
              <a:gd name="connsiteX1049" fmla="*/ 8257094 w 9845043"/>
              <a:gd name="connsiteY1049" fmla="*/ 4787653 h 5740750"/>
              <a:gd name="connsiteX1050" fmla="*/ 8256955 w 9845043"/>
              <a:gd name="connsiteY1050" fmla="*/ 4787450 h 5740750"/>
              <a:gd name="connsiteX1051" fmla="*/ 8256955 w 9845043"/>
              <a:gd name="connsiteY1051" fmla="*/ 4786969 h 5740750"/>
              <a:gd name="connsiteX1052" fmla="*/ 8256220 w 9845043"/>
              <a:gd name="connsiteY1052" fmla="*/ 4784047 h 5740750"/>
              <a:gd name="connsiteX1053" fmla="*/ 8255485 w 9845043"/>
              <a:gd name="connsiteY1053" fmla="*/ 4781856 h 5740750"/>
              <a:gd name="connsiteX1054" fmla="*/ 6361686 w 9845043"/>
              <a:gd name="connsiteY1054" fmla="*/ 4774084 h 5740750"/>
              <a:gd name="connsiteX1055" fmla="*/ 6363871 w 9845043"/>
              <a:gd name="connsiteY1055" fmla="*/ 4774812 h 5740750"/>
              <a:gd name="connsiteX1056" fmla="*/ 6364603 w 9845043"/>
              <a:gd name="connsiteY1056" fmla="*/ 4775548 h 5740750"/>
              <a:gd name="connsiteX1057" fmla="*/ 6364603 w 9845043"/>
              <a:gd name="connsiteY1057" fmla="*/ 4774084 h 5740750"/>
              <a:gd name="connsiteX1058" fmla="*/ 6366066 w 9845043"/>
              <a:gd name="connsiteY1058" fmla="*/ 4774812 h 5740750"/>
              <a:gd name="connsiteX1059" fmla="*/ 6366797 w 9845043"/>
              <a:gd name="connsiteY1059" fmla="*/ 4775548 h 5740750"/>
              <a:gd name="connsiteX1060" fmla="*/ 6366797 w 9845043"/>
              <a:gd name="connsiteY1060" fmla="*/ 4776276 h 5740750"/>
              <a:gd name="connsiteX1061" fmla="*/ 6364603 w 9845043"/>
              <a:gd name="connsiteY1061" fmla="*/ 4776276 h 5740750"/>
              <a:gd name="connsiteX1062" fmla="*/ 6364603 w 9845043"/>
              <a:gd name="connsiteY1062" fmla="*/ 4777740 h 5740750"/>
              <a:gd name="connsiteX1063" fmla="*/ 6364603 w 9845043"/>
              <a:gd name="connsiteY1063" fmla="*/ 4778468 h 5740750"/>
              <a:gd name="connsiteX1064" fmla="*/ 6366066 w 9845043"/>
              <a:gd name="connsiteY1064" fmla="*/ 4779204 h 5740750"/>
              <a:gd name="connsiteX1065" fmla="*/ 6363140 w 9845043"/>
              <a:gd name="connsiteY1065" fmla="*/ 4777740 h 5740750"/>
              <a:gd name="connsiteX1066" fmla="*/ 6359492 w 9845043"/>
              <a:gd name="connsiteY1066" fmla="*/ 4777740 h 5740750"/>
              <a:gd name="connsiteX1067" fmla="*/ 6360223 w 9845043"/>
              <a:gd name="connsiteY1067" fmla="*/ 4776276 h 5740750"/>
              <a:gd name="connsiteX1068" fmla="*/ 6360955 w 9845043"/>
              <a:gd name="connsiteY1068" fmla="*/ 4774812 h 5740750"/>
              <a:gd name="connsiteX1069" fmla="*/ 7835223 w 9845043"/>
              <a:gd name="connsiteY1069" fmla="*/ 4770898 h 5740750"/>
              <a:gd name="connsiteX1070" fmla="*/ 7837412 w 9845043"/>
              <a:gd name="connsiteY1070" fmla="*/ 4770898 h 5740750"/>
              <a:gd name="connsiteX1071" fmla="*/ 7838750 w 9845043"/>
              <a:gd name="connsiteY1071" fmla="*/ 4771570 h 5740750"/>
              <a:gd name="connsiteX1072" fmla="*/ 7838867 w 9845043"/>
              <a:gd name="connsiteY1072" fmla="*/ 4772359 h 5740750"/>
              <a:gd name="connsiteX1073" fmla="*/ 7838147 w 9845043"/>
              <a:gd name="connsiteY1073" fmla="*/ 4772359 h 5740750"/>
              <a:gd name="connsiteX1074" fmla="*/ 7837412 w 9845043"/>
              <a:gd name="connsiteY1074" fmla="*/ 4771629 h 5740750"/>
              <a:gd name="connsiteX1075" fmla="*/ 7832299 w 9845043"/>
              <a:gd name="connsiteY1075" fmla="*/ 4751892 h 5740750"/>
              <a:gd name="connsiteX1076" fmla="*/ 7834488 w 9845043"/>
              <a:gd name="connsiteY1076" fmla="*/ 4751892 h 5740750"/>
              <a:gd name="connsiteX1077" fmla="*/ 7835223 w 9845043"/>
              <a:gd name="connsiteY1077" fmla="*/ 4752622 h 5740750"/>
              <a:gd name="connsiteX1078" fmla="*/ 7835223 w 9845043"/>
              <a:gd name="connsiteY1078" fmla="*/ 4753353 h 5740750"/>
              <a:gd name="connsiteX1079" fmla="*/ 7834488 w 9845043"/>
              <a:gd name="connsiteY1079" fmla="*/ 4753353 h 5740750"/>
              <a:gd name="connsiteX1080" fmla="*/ 7833019 w 9845043"/>
              <a:gd name="connsiteY1080" fmla="*/ 4752622 h 5740750"/>
              <a:gd name="connsiteX1081" fmla="*/ 7828640 w 9845043"/>
              <a:gd name="connsiteY1081" fmla="*/ 4745317 h 5740750"/>
              <a:gd name="connsiteX1082" fmla="*/ 7828640 w 9845043"/>
              <a:gd name="connsiteY1082" fmla="*/ 4746778 h 5740750"/>
              <a:gd name="connsiteX1083" fmla="*/ 7827905 w 9845043"/>
              <a:gd name="connsiteY1083" fmla="*/ 4746048 h 5740750"/>
              <a:gd name="connsiteX1084" fmla="*/ 7828640 w 9845043"/>
              <a:gd name="connsiteY1084" fmla="*/ 4736538 h 5740750"/>
              <a:gd name="connsiteX1085" fmla="*/ 7829375 w 9845043"/>
              <a:gd name="connsiteY1085" fmla="*/ 4737269 h 5740750"/>
              <a:gd name="connsiteX1086" fmla="*/ 7828640 w 9845043"/>
              <a:gd name="connsiteY1086" fmla="*/ 4737269 h 5740750"/>
              <a:gd name="connsiteX1087" fmla="*/ 6315649 w 9845043"/>
              <a:gd name="connsiteY1087" fmla="*/ 4736061 h 5740750"/>
              <a:gd name="connsiteX1088" fmla="*/ 6316380 w 9845043"/>
              <a:gd name="connsiteY1088" fmla="*/ 4736061 h 5740750"/>
              <a:gd name="connsiteX1089" fmla="*/ 6319297 w 9845043"/>
              <a:gd name="connsiteY1089" fmla="*/ 4736061 h 5740750"/>
              <a:gd name="connsiteX1090" fmla="*/ 6324417 w 9845043"/>
              <a:gd name="connsiteY1090" fmla="*/ 4736789 h 5740750"/>
              <a:gd name="connsiteX1091" fmla="*/ 6325880 w 9845043"/>
              <a:gd name="connsiteY1091" fmla="*/ 4737525 h 5740750"/>
              <a:gd name="connsiteX1092" fmla="*/ 6327343 w 9845043"/>
              <a:gd name="connsiteY1092" fmla="*/ 4738982 h 5740750"/>
              <a:gd name="connsiteX1093" fmla="*/ 6328066 w 9845043"/>
              <a:gd name="connsiteY1093" fmla="*/ 4739717 h 5740750"/>
              <a:gd name="connsiteX1094" fmla="*/ 6330991 w 9845043"/>
              <a:gd name="connsiteY1094" fmla="*/ 4739717 h 5740750"/>
              <a:gd name="connsiteX1095" fmla="*/ 6332454 w 9845043"/>
              <a:gd name="connsiteY1095" fmla="*/ 4740446 h 5740750"/>
              <a:gd name="connsiteX1096" fmla="*/ 6333917 w 9845043"/>
              <a:gd name="connsiteY1096" fmla="*/ 4742638 h 5740750"/>
              <a:gd name="connsiteX1097" fmla="*/ 6333917 w 9845043"/>
              <a:gd name="connsiteY1097" fmla="*/ 4743374 h 5740750"/>
              <a:gd name="connsiteX1098" fmla="*/ 6331723 w 9845043"/>
              <a:gd name="connsiteY1098" fmla="*/ 4743374 h 5740750"/>
              <a:gd name="connsiteX1099" fmla="*/ 6333917 w 9845043"/>
              <a:gd name="connsiteY1099" fmla="*/ 4746295 h 5740750"/>
              <a:gd name="connsiteX1100" fmla="*/ 6335380 w 9845043"/>
              <a:gd name="connsiteY1100" fmla="*/ 4747031 h 5740750"/>
              <a:gd name="connsiteX1101" fmla="*/ 6336112 w 9845043"/>
              <a:gd name="connsiteY1101" fmla="*/ 4746295 h 5740750"/>
              <a:gd name="connsiteX1102" fmla="*/ 6337566 w 9845043"/>
              <a:gd name="connsiteY1102" fmla="*/ 4745567 h 5740750"/>
              <a:gd name="connsiteX1103" fmla="*/ 6337566 w 9845043"/>
              <a:gd name="connsiteY1103" fmla="*/ 4744102 h 5740750"/>
              <a:gd name="connsiteX1104" fmla="*/ 6338297 w 9845043"/>
              <a:gd name="connsiteY1104" fmla="*/ 4745567 h 5740750"/>
              <a:gd name="connsiteX1105" fmla="*/ 6338297 w 9845043"/>
              <a:gd name="connsiteY1105" fmla="*/ 4746295 h 5740750"/>
              <a:gd name="connsiteX1106" fmla="*/ 6339029 w 9845043"/>
              <a:gd name="connsiteY1106" fmla="*/ 4747031 h 5740750"/>
              <a:gd name="connsiteX1107" fmla="*/ 6339029 w 9845043"/>
              <a:gd name="connsiteY1107" fmla="*/ 4748487 h 5740750"/>
              <a:gd name="connsiteX1108" fmla="*/ 6338297 w 9845043"/>
              <a:gd name="connsiteY1108" fmla="*/ 4749223 h 5740750"/>
              <a:gd name="connsiteX1109" fmla="*/ 6337566 w 9845043"/>
              <a:gd name="connsiteY1109" fmla="*/ 4749223 h 5740750"/>
              <a:gd name="connsiteX1110" fmla="*/ 6334649 w 9845043"/>
              <a:gd name="connsiteY1110" fmla="*/ 4749951 h 5740750"/>
              <a:gd name="connsiteX1111" fmla="*/ 6333917 w 9845043"/>
              <a:gd name="connsiteY1111" fmla="*/ 4749223 h 5740750"/>
              <a:gd name="connsiteX1112" fmla="*/ 6332454 w 9845043"/>
              <a:gd name="connsiteY1112" fmla="*/ 4747031 h 5740750"/>
              <a:gd name="connsiteX1113" fmla="*/ 6330991 w 9845043"/>
              <a:gd name="connsiteY1113" fmla="*/ 4746295 h 5740750"/>
              <a:gd name="connsiteX1114" fmla="*/ 6328797 w 9845043"/>
              <a:gd name="connsiteY1114" fmla="*/ 4745567 h 5740750"/>
              <a:gd name="connsiteX1115" fmla="*/ 6328066 w 9845043"/>
              <a:gd name="connsiteY1115" fmla="*/ 4746295 h 5740750"/>
              <a:gd name="connsiteX1116" fmla="*/ 6327343 w 9845043"/>
              <a:gd name="connsiteY1116" fmla="*/ 4746295 h 5740750"/>
              <a:gd name="connsiteX1117" fmla="*/ 6325880 w 9845043"/>
              <a:gd name="connsiteY1117" fmla="*/ 4746295 h 5740750"/>
              <a:gd name="connsiteX1118" fmla="*/ 6325149 w 9845043"/>
              <a:gd name="connsiteY1118" fmla="*/ 4745567 h 5740750"/>
              <a:gd name="connsiteX1119" fmla="*/ 6324417 w 9845043"/>
              <a:gd name="connsiteY1119" fmla="*/ 4744102 h 5740750"/>
              <a:gd name="connsiteX1120" fmla="*/ 6324417 w 9845043"/>
              <a:gd name="connsiteY1120" fmla="*/ 4743374 h 5740750"/>
              <a:gd name="connsiteX1121" fmla="*/ 6321491 w 9845043"/>
              <a:gd name="connsiteY1121" fmla="*/ 4743374 h 5740750"/>
              <a:gd name="connsiteX1122" fmla="*/ 6318575 w 9845043"/>
              <a:gd name="connsiteY1122" fmla="*/ 4744102 h 5740750"/>
              <a:gd name="connsiteX1123" fmla="*/ 6316380 w 9845043"/>
              <a:gd name="connsiteY1123" fmla="*/ 4743374 h 5740750"/>
              <a:gd name="connsiteX1124" fmla="*/ 6312723 w 9845043"/>
              <a:gd name="connsiteY1124" fmla="*/ 4739717 h 5740750"/>
              <a:gd name="connsiteX1125" fmla="*/ 6311991 w 9845043"/>
              <a:gd name="connsiteY1125" fmla="*/ 4737525 h 5740750"/>
              <a:gd name="connsiteX1126" fmla="*/ 6313454 w 9845043"/>
              <a:gd name="connsiteY1126" fmla="*/ 4736789 h 5740750"/>
              <a:gd name="connsiteX1127" fmla="*/ 5949553 w 9845043"/>
              <a:gd name="connsiteY1127" fmla="*/ 4733868 h 5740750"/>
              <a:gd name="connsiteX1128" fmla="*/ 5961248 w 9845043"/>
              <a:gd name="connsiteY1128" fmla="*/ 4736061 h 5740750"/>
              <a:gd name="connsiteX1129" fmla="*/ 5964174 w 9845043"/>
              <a:gd name="connsiteY1129" fmla="*/ 4737525 h 5740750"/>
              <a:gd name="connsiteX1130" fmla="*/ 5970016 w 9845043"/>
              <a:gd name="connsiteY1130" fmla="*/ 4742638 h 5740750"/>
              <a:gd name="connsiteX1131" fmla="*/ 5976590 w 9845043"/>
              <a:gd name="connsiteY1131" fmla="*/ 4744102 h 5740750"/>
              <a:gd name="connsiteX1132" fmla="*/ 5976590 w 9845043"/>
              <a:gd name="connsiteY1132" fmla="*/ 4745567 h 5740750"/>
              <a:gd name="connsiteX1133" fmla="*/ 5981711 w 9845043"/>
              <a:gd name="connsiteY1133" fmla="*/ 4746295 h 5740750"/>
              <a:gd name="connsiteX1134" fmla="*/ 5987553 w 9845043"/>
              <a:gd name="connsiteY1134" fmla="*/ 4746295 h 5740750"/>
              <a:gd name="connsiteX1135" fmla="*/ 5989748 w 9845043"/>
              <a:gd name="connsiteY1135" fmla="*/ 4746295 h 5740750"/>
              <a:gd name="connsiteX1136" fmla="*/ 5991211 w 9845043"/>
              <a:gd name="connsiteY1136" fmla="*/ 4748487 h 5740750"/>
              <a:gd name="connsiteX1137" fmla="*/ 5989748 w 9845043"/>
              <a:gd name="connsiteY1137" fmla="*/ 4752144 h 5740750"/>
              <a:gd name="connsiteX1138" fmla="*/ 5983174 w 9845043"/>
              <a:gd name="connsiteY1138" fmla="*/ 4756536 h 5740750"/>
              <a:gd name="connsiteX1139" fmla="*/ 5980248 w 9845043"/>
              <a:gd name="connsiteY1139" fmla="*/ 4759457 h 5740750"/>
              <a:gd name="connsiteX1140" fmla="*/ 5978785 w 9845043"/>
              <a:gd name="connsiteY1140" fmla="*/ 4763114 h 5740750"/>
              <a:gd name="connsiteX1141" fmla="*/ 5980248 w 9845043"/>
              <a:gd name="connsiteY1141" fmla="*/ 4766042 h 5740750"/>
              <a:gd name="connsiteX1142" fmla="*/ 5978785 w 9845043"/>
              <a:gd name="connsiteY1142" fmla="*/ 4768234 h 5740750"/>
              <a:gd name="connsiteX1143" fmla="*/ 5978053 w 9845043"/>
              <a:gd name="connsiteY1143" fmla="*/ 4768963 h 5740750"/>
              <a:gd name="connsiteX1144" fmla="*/ 5975137 w 9845043"/>
              <a:gd name="connsiteY1144" fmla="*/ 4768963 h 5740750"/>
              <a:gd name="connsiteX1145" fmla="*/ 5967822 w 9845043"/>
              <a:gd name="connsiteY1145" fmla="*/ 4771155 h 5740750"/>
              <a:gd name="connsiteX1146" fmla="*/ 5955405 w 9845043"/>
              <a:gd name="connsiteY1146" fmla="*/ 4764578 h 5740750"/>
              <a:gd name="connsiteX1147" fmla="*/ 5953942 w 9845043"/>
              <a:gd name="connsiteY1147" fmla="*/ 4763114 h 5740750"/>
              <a:gd name="connsiteX1148" fmla="*/ 5951016 w 9845043"/>
              <a:gd name="connsiteY1148" fmla="*/ 4761650 h 5740750"/>
              <a:gd name="connsiteX1149" fmla="*/ 5929831 w 9845043"/>
              <a:gd name="connsiteY1149" fmla="*/ 4753608 h 5740750"/>
              <a:gd name="connsiteX1150" fmla="*/ 5926173 w 9845043"/>
              <a:gd name="connsiteY1150" fmla="*/ 4750687 h 5740750"/>
              <a:gd name="connsiteX1151" fmla="*/ 5926173 w 9845043"/>
              <a:gd name="connsiteY1151" fmla="*/ 4748487 h 5740750"/>
              <a:gd name="connsiteX1152" fmla="*/ 5930562 w 9845043"/>
              <a:gd name="connsiteY1152" fmla="*/ 4743374 h 5740750"/>
              <a:gd name="connsiteX1153" fmla="*/ 5934942 w 9845043"/>
              <a:gd name="connsiteY1153" fmla="*/ 4742638 h 5740750"/>
              <a:gd name="connsiteX1154" fmla="*/ 5938599 w 9845043"/>
              <a:gd name="connsiteY1154" fmla="*/ 4741910 h 5740750"/>
              <a:gd name="connsiteX1155" fmla="*/ 5942979 w 9845043"/>
              <a:gd name="connsiteY1155" fmla="*/ 4739717 h 5740750"/>
              <a:gd name="connsiteX1156" fmla="*/ 5944442 w 9845043"/>
              <a:gd name="connsiteY1156" fmla="*/ 4738982 h 5740750"/>
              <a:gd name="connsiteX1157" fmla="*/ 5945905 w 9845043"/>
              <a:gd name="connsiteY1157" fmla="*/ 4736061 h 5740750"/>
              <a:gd name="connsiteX1158" fmla="*/ 5946636 w 9845043"/>
              <a:gd name="connsiteY1158" fmla="*/ 4734597 h 5740750"/>
              <a:gd name="connsiteX1159" fmla="*/ 7821337 w 9845043"/>
              <a:gd name="connsiteY1159" fmla="*/ 4732886 h 5740750"/>
              <a:gd name="connsiteX1160" fmla="*/ 7822057 w 9845043"/>
              <a:gd name="connsiteY1160" fmla="*/ 4732886 h 5740750"/>
              <a:gd name="connsiteX1161" fmla="*/ 7822057 w 9845043"/>
              <a:gd name="connsiteY1161" fmla="*/ 4733616 h 5740750"/>
              <a:gd name="connsiteX1162" fmla="*/ 7821337 w 9845043"/>
              <a:gd name="connsiteY1162" fmla="*/ 4733616 h 5740750"/>
              <a:gd name="connsiteX1163" fmla="*/ 7819867 w 9845043"/>
              <a:gd name="connsiteY1163" fmla="*/ 4733616 h 5740750"/>
              <a:gd name="connsiteX1164" fmla="*/ 7824981 w 9845043"/>
              <a:gd name="connsiteY1164" fmla="*/ 4729233 h 5740750"/>
              <a:gd name="connsiteX1165" fmla="*/ 7826450 w 9845043"/>
              <a:gd name="connsiteY1165" fmla="*/ 4729233 h 5740750"/>
              <a:gd name="connsiteX1166" fmla="*/ 7827905 w 9845043"/>
              <a:gd name="connsiteY1166" fmla="*/ 4729233 h 5740750"/>
              <a:gd name="connsiteX1167" fmla="*/ 7828640 w 9845043"/>
              <a:gd name="connsiteY1167" fmla="*/ 4729233 h 5740750"/>
              <a:gd name="connsiteX1168" fmla="*/ 7828640 w 9845043"/>
              <a:gd name="connsiteY1168" fmla="*/ 4732155 h 5740750"/>
              <a:gd name="connsiteX1169" fmla="*/ 7828640 w 9845043"/>
              <a:gd name="connsiteY1169" fmla="*/ 4733616 h 5740750"/>
              <a:gd name="connsiteX1170" fmla="*/ 7827905 w 9845043"/>
              <a:gd name="connsiteY1170" fmla="*/ 4733616 h 5740750"/>
              <a:gd name="connsiteX1171" fmla="*/ 7826450 w 9845043"/>
              <a:gd name="connsiteY1171" fmla="*/ 4734347 h 5740750"/>
              <a:gd name="connsiteX1172" fmla="*/ 7825716 w 9845043"/>
              <a:gd name="connsiteY1172" fmla="*/ 4733616 h 5740750"/>
              <a:gd name="connsiteX1173" fmla="*/ 7825716 w 9845043"/>
              <a:gd name="connsiteY1173" fmla="*/ 4732886 h 5740750"/>
              <a:gd name="connsiteX1174" fmla="*/ 7822791 w 9845043"/>
              <a:gd name="connsiteY1174" fmla="*/ 4732155 h 5740750"/>
              <a:gd name="connsiteX1175" fmla="*/ 7824261 w 9845043"/>
              <a:gd name="connsiteY1175" fmla="*/ 4732155 h 5740750"/>
              <a:gd name="connsiteX1176" fmla="*/ 7824981 w 9845043"/>
              <a:gd name="connsiteY1176" fmla="*/ 4730694 h 5740750"/>
              <a:gd name="connsiteX1177" fmla="*/ 7824261 w 9845043"/>
              <a:gd name="connsiteY1177" fmla="*/ 4729964 h 5740750"/>
              <a:gd name="connsiteX1178" fmla="*/ 7829375 w 9845043"/>
              <a:gd name="connsiteY1178" fmla="*/ 4725581 h 5740750"/>
              <a:gd name="connsiteX1179" fmla="*/ 7831564 w 9845043"/>
              <a:gd name="connsiteY1179" fmla="*/ 4725581 h 5740750"/>
              <a:gd name="connsiteX1180" fmla="*/ 7832299 w 9845043"/>
              <a:gd name="connsiteY1180" fmla="*/ 4725581 h 5740750"/>
              <a:gd name="connsiteX1181" fmla="*/ 7828640 w 9845043"/>
              <a:gd name="connsiteY1181" fmla="*/ 4726311 h 5740750"/>
              <a:gd name="connsiteX1182" fmla="*/ 7827905 w 9845043"/>
              <a:gd name="connsiteY1182" fmla="*/ 4726311 h 5740750"/>
              <a:gd name="connsiteX1183" fmla="*/ 6503446 w 9845043"/>
              <a:gd name="connsiteY1183" fmla="*/ 4719970 h 5740750"/>
              <a:gd name="connsiteX1184" fmla="*/ 6504900 w 9845043"/>
              <a:gd name="connsiteY1184" fmla="*/ 4720706 h 5740750"/>
              <a:gd name="connsiteX1185" fmla="*/ 6504900 w 9845043"/>
              <a:gd name="connsiteY1185" fmla="*/ 4721434 h 5740750"/>
              <a:gd name="connsiteX1186" fmla="*/ 6503446 w 9845043"/>
              <a:gd name="connsiteY1186" fmla="*/ 4725819 h 5740750"/>
              <a:gd name="connsiteX1187" fmla="*/ 6501252 w 9845043"/>
              <a:gd name="connsiteY1187" fmla="*/ 4727283 h 5740750"/>
              <a:gd name="connsiteX1188" fmla="*/ 6496863 w 9845043"/>
              <a:gd name="connsiteY1188" fmla="*/ 4729476 h 5740750"/>
              <a:gd name="connsiteX1189" fmla="*/ 6493215 w 9845043"/>
              <a:gd name="connsiteY1189" fmla="*/ 4729476 h 5740750"/>
              <a:gd name="connsiteX1190" fmla="*/ 6499789 w 9845043"/>
              <a:gd name="connsiteY1190" fmla="*/ 4726555 h 5740750"/>
              <a:gd name="connsiteX1191" fmla="*/ 6501983 w 9845043"/>
              <a:gd name="connsiteY1191" fmla="*/ 4723627 h 5740750"/>
              <a:gd name="connsiteX1192" fmla="*/ 6502715 w 9845043"/>
              <a:gd name="connsiteY1192" fmla="*/ 4720706 h 5740750"/>
              <a:gd name="connsiteX1193" fmla="*/ 7811829 w 9845043"/>
              <a:gd name="connsiteY1193" fmla="*/ 4718275 h 5740750"/>
              <a:gd name="connsiteX1194" fmla="*/ 7811829 w 9845043"/>
              <a:gd name="connsiteY1194" fmla="*/ 4719737 h 5740750"/>
              <a:gd name="connsiteX1195" fmla="*/ 7810374 w 9845043"/>
              <a:gd name="connsiteY1195" fmla="*/ 4719737 h 5740750"/>
              <a:gd name="connsiteX1196" fmla="*/ 7822791 w 9845043"/>
              <a:gd name="connsiteY1196" fmla="*/ 4717545 h 5740750"/>
              <a:gd name="connsiteX1197" fmla="*/ 7824261 w 9845043"/>
              <a:gd name="connsiteY1197" fmla="*/ 4718275 h 5740750"/>
              <a:gd name="connsiteX1198" fmla="*/ 7825716 w 9845043"/>
              <a:gd name="connsiteY1198" fmla="*/ 4719737 h 5740750"/>
              <a:gd name="connsiteX1199" fmla="*/ 7825716 w 9845043"/>
              <a:gd name="connsiteY1199" fmla="*/ 4722659 h 5740750"/>
              <a:gd name="connsiteX1200" fmla="*/ 7824981 w 9845043"/>
              <a:gd name="connsiteY1200" fmla="*/ 4724120 h 5740750"/>
              <a:gd name="connsiteX1201" fmla="*/ 7822791 w 9845043"/>
              <a:gd name="connsiteY1201" fmla="*/ 4724120 h 5740750"/>
              <a:gd name="connsiteX1202" fmla="*/ 7822057 w 9845043"/>
              <a:gd name="connsiteY1202" fmla="*/ 4724120 h 5740750"/>
              <a:gd name="connsiteX1203" fmla="*/ 7822057 w 9845043"/>
              <a:gd name="connsiteY1203" fmla="*/ 4723389 h 5740750"/>
              <a:gd name="connsiteX1204" fmla="*/ 7822057 w 9845043"/>
              <a:gd name="connsiteY1204" fmla="*/ 4722659 h 5740750"/>
              <a:gd name="connsiteX1205" fmla="*/ 7822057 w 9845043"/>
              <a:gd name="connsiteY1205" fmla="*/ 4721198 h 5740750"/>
              <a:gd name="connsiteX1206" fmla="*/ 7821337 w 9845043"/>
              <a:gd name="connsiteY1206" fmla="*/ 4720467 h 5740750"/>
              <a:gd name="connsiteX1207" fmla="*/ 7821337 w 9845043"/>
              <a:gd name="connsiteY1207" fmla="*/ 4719737 h 5740750"/>
              <a:gd name="connsiteX1208" fmla="*/ 7821337 w 9845043"/>
              <a:gd name="connsiteY1208" fmla="*/ 4718275 h 5740750"/>
              <a:gd name="connsiteX1209" fmla="*/ 7813299 w 9845043"/>
              <a:gd name="connsiteY1209" fmla="*/ 4710958 h 5740750"/>
              <a:gd name="connsiteX1210" fmla="*/ 7815488 w 9845043"/>
              <a:gd name="connsiteY1210" fmla="*/ 4710958 h 5740750"/>
              <a:gd name="connsiteX1211" fmla="*/ 7816943 w 9845043"/>
              <a:gd name="connsiteY1211" fmla="*/ 4710958 h 5740750"/>
              <a:gd name="connsiteX1212" fmla="*/ 7818412 w 9845043"/>
              <a:gd name="connsiteY1212" fmla="*/ 4710958 h 5740750"/>
              <a:gd name="connsiteX1213" fmla="*/ 7816943 w 9845043"/>
              <a:gd name="connsiteY1213" fmla="*/ 4711688 h 5740750"/>
              <a:gd name="connsiteX1214" fmla="*/ 7816208 w 9845043"/>
              <a:gd name="connsiteY1214" fmla="*/ 4711688 h 5740750"/>
              <a:gd name="connsiteX1215" fmla="*/ 7815488 w 9845043"/>
              <a:gd name="connsiteY1215" fmla="*/ 4711688 h 5740750"/>
              <a:gd name="connsiteX1216" fmla="*/ 7813299 w 9845043"/>
              <a:gd name="connsiteY1216" fmla="*/ 4713149 h 5740750"/>
              <a:gd name="connsiteX1217" fmla="*/ 7812564 w 9845043"/>
              <a:gd name="connsiteY1217" fmla="*/ 4711688 h 5740750"/>
              <a:gd name="connsiteX1218" fmla="*/ 6525363 w 9845043"/>
              <a:gd name="connsiteY1218" fmla="*/ 4703887 h 5740750"/>
              <a:gd name="connsiteX1219" fmla="*/ 6524632 w 9845043"/>
              <a:gd name="connsiteY1219" fmla="*/ 4705351 h 5740750"/>
              <a:gd name="connsiteX1220" fmla="*/ 6518789 w 9845043"/>
              <a:gd name="connsiteY1220" fmla="*/ 4713393 h 5740750"/>
              <a:gd name="connsiteX1221" fmla="*/ 6518058 w 9845043"/>
              <a:gd name="connsiteY1221" fmla="*/ 4714121 h 5740750"/>
              <a:gd name="connsiteX1222" fmla="*/ 6517326 w 9845043"/>
              <a:gd name="connsiteY1222" fmla="*/ 4714857 h 5740750"/>
              <a:gd name="connsiteX1223" fmla="*/ 6523900 w 9845043"/>
              <a:gd name="connsiteY1223" fmla="*/ 4704616 h 5740750"/>
              <a:gd name="connsiteX1224" fmla="*/ 6524632 w 9845043"/>
              <a:gd name="connsiteY1224" fmla="*/ 4704616 h 5740750"/>
              <a:gd name="connsiteX1225" fmla="*/ 7811829 w 9845043"/>
              <a:gd name="connsiteY1225" fmla="*/ 4702191 h 5740750"/>
              <a:gd name="connsiteX1226" fmla="*/ 7812564 w 9845043"/>
              <a:gd name="connsiteY1226" fmla="*/ 4703653 h 5740750"/>
              <a:gd name="connsiteX1227" fmla="*/ 7812564 w 9845043"/>
              <a:gd name="connsiteY1227" fmla="*/ 4704383 h 5740750"/>
              <a:gd name="connsiteX1228" fmla="*/ 7811829 w 9845043"/>
              <a:gd name="connsiteY1228" fmla="*/ 4703653 h 5740750"/>
              <a:gd name="connsiteX1229" fmla="*/ 7813299 w 9845043"/>
              <a:gd name="connsiteY1229" fmla="*/ 4698539 h 5740750"/>
              <a:gd name="connsiteX1230" fmla="*/ 7814753 w 9845043"/>
              <a:gd name="connsiteY1230" fmla="*/ 4698539 h 5740750"/>
              <a:gd name="connsiteX1231" fmla="*/ 7815488 w 9845043"/>
              <a:gd name="connsiteY1231" fmla="*/ 4700000 h 5740750"/>
              <a:gd name="connsiteX1232" fmla="*/ 7814753 w 9845043"/>
              <a:gd name="connsiteY1232" fmla="*/ 4701461 h 5740750"/>
              <a:gd name="connsiteX1233" fmla="*/ 7814753 w 9845043"/>
              <a:gd name="connsiteY1233" fmla="*/ 4700730 h 5740750"/>
              <a:gd name="connsiteX1234" fmla="*/ 7813299 w 9845043"/>
              <a:gd name="connsiteY1234" fmla="*/ 4700730 h 5740750"/>
              <a:gd name="connsiteX1235" fmla="*/ 7813299 w 9845043"/>
              <a:gd name="connsiteY1235" fmla="*/ 4700000 h 5740750"/>
              <a:gd name="connsiteX1236" fmla="*/ 7814753 w 9845043"/>
              <a:gd name="connsiteY1236" fmla="*/ 4700000 h 5740750"/>
              <a:gd name="connsiteX1237" fmla="*/ 7821337 w 9845043"/>
              <a:gd name="connsiteY1237" fmla="*/ 4697808 h 5740750"/>
              <a:gd name="connsiteX1238" fmla="*/ 7822057 w 9845043"/>
              <a:gd name="connsiteY1238" fmla="*/ 4697808 h 5740750"/>
              <a:gd name="connsiteX1239" fmla="*/ 7822791 w 9845043"/>
              <a:gd name="connsiteY1239" fmla="*/ 4697808 h 5740750"/>
              <a:gd name="connsiteX1240" fmla="*/ 7824261 w 9845043"/>
              <a:gd name="connsiteY1240" fmla="*/ 4698539 h 5740750"/>
              <a:gd name="connsiteX1241" fmla="*/ 7822791 w 9845043"/>
              <a:gd name="connsiteY1241" fmla="*/ 4698539 h 5740750"/>
              <a:gd name="connsiteX1242" fmla="*/ 7821337 w 9845043"/>
              <a:gd name="connsiteY1242" fmla="*/ 4700000 h 5740750"/>
              <a:gd name="connsiteX1243" fmla="*/ 7819133 w 9845043"/>
              <a:gd name="connsiteY1243" fmla="*/ 4700730 h 5740750"/>
              <a:gd name="connsiteX1244" fmla="*/ 7819133 w 9845043"/>
              <a:gd name="connsiteY1244" fmla="*/ 4700000 h 5740750"/>
              <a:gd name="connsiteX1245" fmla="*/ 7819867 w 9845043"/>
              <a:gd name="connsiteY1245" fmla="*/ 4698539 h 5740750"/>
              <a:gd name="connsiteX1246" fmla="*/ 7824261 w 9845043"/>
              <a:gd name="connsiteY1246" fmla="*/ 4694886 h 5740750"/>
              <a:gd name="connsiteX1247" fmla="*/ 7824981 w 9845043"/>
              <a:gd name="connsiteY1247" fmla="*/ 4694886 h 5740750"/>
              <a:gd name="connsiteX1248" fmla="*/ 7827905 w 9845043"/>
              <a:gd name="connsiteY1248" fmla="*/ 4694886 h 5740750"/>
              <a:gd name="connsiteX1249" fmla="*/ 7828640 w 9845043"/>
              <a:gd name="connsiteY1249" fmla="*/ 4697078 h 5740750"/>
              <a:gd name="connsiteX1250" fmla="*/ 7828640 w 9845043"/>
              <a:gd name="connsiteY1250" fmla="*/ 4700000 h 5740750"/>
              <a:gd name="connsiteX1251" fmla="*/ 7829375 w 9845043"/>
              <a:gd name="connsiteY1251" fmla="*/ 4700730 h 5740750"/>
              <a:gd name="connsiteX1252" fmla="*/ 7829375 w 9845043"/>
              <a:gd name="connsiteY1252" fmla="*/ 4701461 h 5740750"/>
              <a:gd name="connsiteX1253" fmla="*/ 7827905 w 9845043"/>
              <a:gd name="connsiteY1253" fmla="*/ 4700730 h 5740750"/>
              <a:gd name="connsiteX1254" fmla="*/ 7826450 w 9845043"/>
              <a:gd name="connsiteY1254" fmla="*/ 4700000 h 5740750"/>
              <a:gd name="connsiteX1255" fmla="*/ 7826450 w 9845043"/>
              <a:gd name="connsiteY1255" fmla="*/ 4698539 h 5740750"/>
              <a:gd name="connsiteX1256" fmla="*/ 7825716 w 9845043"/>
              <a:gd name="connsiteY1256" fmla="*/ 4697808 h 5740750"/>
              <a:gd name="connsiteX1257" fmla="*/ 7825716 w 9845043"/>
              <a:gd name="connsiteY1257" fmla="*/ 4697078 h 5740750"/>
              <a:gd name="connsiteX1258" fmla="*/ 8241599 w 9845043"/>
              <a:gd name="connsiteY1258" fmla="*/ 4691964 h 5740750"/>
              <a:gd name="connsiteX1259" fmla="*/ 8246713 w 9845043"/>
              <a:gd name="connsiteY1259" fmla="*/ 4697808 h 5740750"/>
              <a:gd name="connsiteX1260" fmla="*/ 8246713 w 9845043"/>
              <a:gd name="connsiteY1260" fmla="*/ 4705114 h 5740750"/>
              <a:gd name="connsiteX1261" fmla="*/ 8243068 w 9845043"/>
              <a:gd name="connsiteY1261" fmla="*/ 4720467 h 5740750"/>
              <a:gd name="connsiteX1262" fmla="*/ 8243068 w 9845043"/>
              <a:gd name="connsiteY1262" fmla="*/ 4729964 h 5740750"/>
              <a:gd name="connsiteX1263" fmla="*/ 8246713 w 9845043"/>
              <a:gd name="connsiteY1263" fmla="*/ 4757736 h 5740750"/>
              <a:gd name="connsiteX1264" fmla="*/ 8245993 w 9845043"/>
              <a:gd name="connsiteY1264" fmla="*/ 4762119 h 5740750"/>
              <a:gd name="connsiteX1265" fmla="*/ 8246713 w 9845043"/>
              <a:gd name="connsiteY1265" fmla="*/ 4764311 h 5740750"/>
              <a:gd name="connsiteX1266" fmla="*/ 8246713 w 9845043"/>
              <a:gd name="connsiteY1266" fmla="*/ 4766502 h 5740750"/>
              <a:gd name="connsiteX1267" fmla="*/ 8249637 w 9845043"/>
              <a:gd name="connsiteY1267" fmla="*/ 4770898 h 5740750"/>
              <a:gd name="connsiteX1268" fmla="*/ 8252561 w 9845043"/>
              <a:gd name="connsiteY1268" fmla="*/ 4774551 h 5740750"/>
              <a:gd name="connsiteX1269" fmla="*/ 8253296 w 9845043"/>
              <a:gd name="connsiteY1269" fmla="*/ 4777473 h 5740750"/>
              <a:gd name="connsiteX1270" fmla="*/ 8248182 w 9845043"/>
              <a:gd name="connsiteY1270" fmla="*/ 4771629 h 5740750"/>
              <a:gd name="connsiteX1271" fmla="*/ 8237940 w 9845043"/>
              <a:gd name="connsiteY1271" fmla="*/ 4751892 h 5740750"/>
              <a:gd name="connsiteX1272" fmla="*/ 8234296 w 9845043"/>
              <a:gd name="connsiteY1272" fmla="*/ 4746778 h 5740750"/>
              <a:gd name="connsiteX1273" fmla="*/ 8232092 w 9845043"/>
              <a:gd name="connsiteY1273" fmla="*/ 4743126 h 5740750"/>
              <a:gd name="connsiteX1274" fmla="*/ 8227713 w 9845043"/>
              <a:gd name="connsiteY1274" fmla="*/ 4725581 h 5740750"/>
              <a:gd name="connsiteX1275" fmla="*/ 8224789 w 9845043"/>
              <a:gd name="connsiteY1275" fmla="*/ 4721198 h 5740750"/>
              <a:gd name="connsiteX1276" fmla="*/ 8223334 w 9845043"/>
              <a:gd name="connsiteY1276" fmla="*/ 4713880 h 5740750"/>
              <a:gd name="connsiteX1277" fmla="*/ 8224054 w 9845043"/>
              <a:gd name="connsiteY1277" fmla="*/ 4708036 h 5740750"/>
              <a:gd name="connsiteX1278" fmla="*/ 8227713 w 9845043"/>
              <a:gd name="connsiteY1278" fmla="*/ 4707305 h 5740750"/>
              <a:gd name="connsiteX1279" fmla="*/ 8228447 w 9845043"/>
              <a:gd name="connsiteY1279" fmla="*/ 4703653 h 5740750"/>
              <a:gd name="connsiteX1280" fmla="*/ 8229902 w 9845043"/>
              <a:gd name="connsiteY1280" fmla="*/ 4701461 h 5740750"/>
              <a:gd name="connsiteX1281" fmla="*/ 8233561 w 9845043"/>
              <a:gd name="connsiteY1281" fmla="*/ 4697808 h 5740750"/>
              <a:gd name="connsiteX1282" fmla="*/ 8237220 w 9845043"/>
              <a:gd name="connsiteY1282" fmla="*/ 4694156 h 5740750"/>
              <a:gd name="connsiteX1283" fmla="*/ 8239409 w 9845043"/>
              <a:gd name="connsiteY1283" fmla="*/ 4692695 h 5740750"/>
              <a:gd name="connsiteX1284" fmla="*/ 7819867 w 9845043"/>
              <a:gd name="connsiteY1284" fmla="*/ 4691964 h 5740750"/>
              <a:gd name="connsiteX1285" fmla="*/ 7821337 w 9845043"/>
              <a:gd name="connsiteY1285" fmla="*/ 4692695 h 5740750"/>
              <a:gd name="connsiteX1286" fmla="*/ 7822057 w 9845043"/>
              <a:gd name="connsiteY1286" fmla="*/ 4692695 h 5740750"/>
              <a:gd name="connsiteX1287" fmla="*/ 7822791 w 9845043"/>
              <a:gd name="connsiteY1287" fmla="*/ 4692695 h 5740750"/>
              <a:gd name="connsiteX1288" fmla="*/ 7822791 w 9845043"/>
              <a:gd name="connsiteY1288" fmla="*/ 4694156 h 5740750"/>
              <a:gd name="connsiteX1289" fmla="*/ 7821337 w 9845043"/>
              <a:gd name="connsiteY1289" fmla="*/ 4694156 h 5740750"/>
              <a:gd name="connsiteX1290" fmla="*/ 7819133 w 9845043"/>
              <a:gd name="connsiteY1290" fmla="*/ 4692695 h 5740750"/>
              <a:gd name="connsiteX1291" fmla="*/ 6540706 w 9845043"/>
              <a:gd name="connsiteY1291" fmla="*/ 4684148 h 5740750"/>
              <a:gd name="connsiteX1292" fmla="*/ 6539975 w 9845043"/>
              <a:gd name="connsiteY1292" fmla="*/ 4685604 h 5740750"/>
              <a:gd name="connsiteX1293" fmla="*/ 6537789 w 9845043"/>
              <a:gd name="connsiteY1293" fmla="*/ 4686340 h 5740750"/>
              <a:gd name="connsiteX1294" fmla="*/ 6539975 w 9845043"/>
              <a:gd name="connsiteY1294" fmla="*/ 4684876 h 5740750"/>
              <a:gd name="connsiteX1295" fmla="*/ 6425251 w 9845043"/>
              <a:gd name="connsiteY1295" fmla="*/ 4676834 h 5740750"/>
              <a:gd name="connsiteX1296" fmla="*/ 6425983 w 9845043"/>
              <a:gd name="connsiteY1296" fmla="*/ 4676834 h 5740750"/>
              <a:gd name="connsiteX1297" fmla="*/ 6427446 w 9845043"/>
              <a:gd name="connsiteY1297" fmla="*/ 4676834 h 5740750"/>
              <a:gd name="connsiteX1298" fmla="*/ 6428177 w 9845043"/>
              <a:gd name="connsiteY1298" fmla="*/ 4679755 h 5740750"/>
              <a:gd name="connsiteX1299" fmla="*/ 6428177 w 9845043"/>
              <a:gd name="connsiteY1299" fmla="*/ 4681219 h 5740750"/>
              <a:gd name="connsiteX1300" fmla="*/ 6428909 w 9845043"/>
              <a:gd name="connsiteY1300" fmla="*/ 4681948 h 5740750"/>
              <a:gd name="connsiteX1301" fmla="*/ 6430372 w 9845043"/>
              <a:gd name="connsiteY1301" fmla="*/ 4681948 h 5740750"/>
              <a:gd name="connsiteX1302" fmla="*/ 6431103 w 9845043"/>
              <a:gd name="connsiteY1302" fmla="*/ 4682683 h 5740750"/>
              <a:gd name="connsiteX1303" fmla="*/ 6431103 w 9845043"/>
              <a:gd name="connsiteY1303" fmla="*/ 4684148 h 5740750"/>
              <a:gd name="connsiteX1304" fmla="*/ 6430372 w 9845043"/>
              <a:gd name="connsiteY1304" fmla="*/ 4684148 h 5740750"/>
              <a:gd name="connsiteX1305" fmla="*/ 6427446 w 9845043"/>
              <a:gd name="connsiteY1305" fmla="*/ 4684148 h 5740750"/>
              <a:gd name="connsiteX1306" fmla="*/ 6425983 w 9845043"/>
              <a:gd name="connsiteY1306" fmla="*/ 4684148 h 5740750"/>
              <a:gd name="connsiteX1307" fmla="*/ 6425983 w 9845043"/>
              <a:gd name="connsiteY1307" fmla="*/ 4682683 h 5740750"/>
              <a:gd name="connsiteX1308" fmla="*/ 6425983 w 9845043"/>
              <a:gd name="connsiteY1308" fmla="*/ 4681948 h 5740750"/>
              <a:gd name="connsiteX1309" fmla="*/ 6425251 w 9845043"/>
              <a:gd name="connsiteY1309" fmla="*/ 4681219 h 5740750"/>
              <a:gd name="connsiteX1310" fmla="*/ 6425983 w 9845043"/>
              <a:gd name="connsiteY1310" fmla="*/ 4679755 h 5740750"/>
              <a:gd name="connsiteX1311" fmla="*/ 6425983 w 9845043"/>
              <a:gd name="connsiteY1311" fmla="*/ 4679027 h 5740750"/>
              <a:gd name="connsiteX1312" fmla="*/ 6556058 w 9845043"/>
              <a:gd name="connsiteY1312" fmla="*/ 4658551 h 5740750"/>
              <a:gd name="connsiteX1313" fmla="*/ 6553863 w 9845043"/>
              <a:gd name="connsiteY1313" fmla="*/ 4663672 h 5740750"/>
              <a:gd name="connsiteX1314" fmla="*/ 6547289 w 9845043"/>
              <a:gd name="connsiteY1314" fmla="*/ 4674642 h 5740750"/>
              <a:gd name="connsiteX1315" fmla="*/ 6545095 w 9845043"/>
              <a:gd name="connsiteY1315" fmla="*/ 4676834 h 5740750"/>
              <a:gd name="connsiteX1316" fmla="*/ 6434752 w 9845043"/>
              <a:gd name="connsiteY1316" fmla="*/ 4656359 h 5740750"/>
              <a:gd name="connsiteX1317" fmla="*/ 6437677 w 9845043"/>
              <a:gd name="connsiteY1317" fmla="*/ 4658551 h 5740750"/>
              <a:gd name="connsiteX1318" fmla="*/ 6438409 w 9845043"/>
              <a:gd name="connsiteY1318" fmla="*/ 4659280 h 5740750"/>
              <a:gd name="connsiteX1319" fmla="*/ 6439872 w 9845043"/>
              <a:gd name="connsiteY1319" fmla="*/ 4659280 h 5740750"/>
              <a:gd name="connsiteX1320" fmla="*/ 6442066 w 9845043"/>
              <a:gd name="connsiteY1320" fmla="*/ 4660744 h 5740750"/>
              <a:gd name="connsiteX1321" fmla="*/ 6443520 w 9845043"/>
              <a:gd name="connsiteY1321" fmla="*/ 4663672 h 5740750"/>
              <a:gd name="connsiteX1322" fmla="*/ 6444252 w 9845043"/>
              <a:gd name="connsiteY1322" fmla="*/ 4666593 h 5740750"/>
              <a:gd name="connsiteX1323" fmla="*/ 6446446 w 9845043"/>
              <a:gd name="connsiteY1323" fmla="*/ 4669521 h 5740750"/>
              <a:gd name="connsiteX1324" fmla="*/ 6443520 w 9845043"/>
              <a:gd name="connsiteY1324" fmla="*/ 4669521 h 5740750"/>
              <a:gd name="connsiteX1325" fmla="*/ 6441335 w 9845043"/>
              <a:gd name="connsiteY1325" fmla="*/ 4668057 h 5740750"/>
              <a:gd name="connsiteX1326" fmla="*/ 6440603 w 9845043"/>
              <a:gd name="connsiteY1326" fmla="*/ 4665129 h 5740750"/>
              <a:gd name="connsiteX1327" fmla="*/ 6438409 w 9845043"/>
              <a:gd name="connsiteY1327" fmla="*/ 4663672 h 5740750"/>
              <a:gd name="connsiteX1328" fmla="*/ 6437677 w 9845043"/>
              <a:gd name="connsiteY1328" fmla="*/ 4665865 h 5740750"/>
              <a:gd name="connsiteX1329" fmla="*/ 6435483 w 9845043"/>
              <a:gd name="connsiteY1329" fmla="*/ 4671714 h 5740750"/>
              <a:gd name="connsiteX1330" fmla="*/ 6434020 w 9845043"/>
              <a:gd name="connsiteY1330" fmla="*/ 4673178 h 5740750"/>
              <a:gd name="connsiteX1331" fmla="*/ 6431835 w 9845043"/>
              <a:gd name="connsiteY1331" fmla="*/ 4662936 h 5740750"/>
              <a:gd name="connsiteX1332" fmla="*/ 6431835 w 9845043"/>
              <a:gd name="connsiteY1332" fmla="*/ 4660016 h 5740750"/>
              <a:gd name="connsiteX1333" fmla="*/ 6472752 w 9845043"/>
              <a:gd name="connsiteY1333" fmla="*/ 4651974 h 5740750"/>
              <a:gd name="connsiteX1334" fmla="*/ 6474215 w 9845043"/>
              <a:gd name="connsiteY1334" fmla="*/ 4651974 h 5740750"/>
              <a:gd name="connsiteX1335" fmla="*/ 6472752 w 9845043"/>
              <a:gd name="connsiteY1335" fmla="*/ 4660744 h 5740750"/>
              <a:gd name="connsiteX1336" fmla="*/ 6462520 w 9845043"/>
              <a:gd name="connsiteY1336" fmla="*/ 4653431 h 5740750"/>
              <a:gd name="connsiteX1337" fmla="*/ 6463252 w 9845043"/>
              <a:gd name="connsiteY1337" fmla="*/ 4652702 h 5740750"/>
              <a:gd name="connsiteX1338" fmla="*/ 6469094 w 9845043"/>
              <a:gd name="connsiteY1338" fmla="*/ 4653431 h 5740750"/>
              <a:gd name="connsiteX1339" fmla="*/ 6470557 w 9845043"/>
              <a:gd name="connsiteY1339" fmla="*/ 4652702 h 5740750"/>
              <a:gd name="connsiteX1340" fmla="*/ 7786981 w 9845043"/>
              <a:gd name="connsiteY1340" fmla="*/ 4648838 h 5740750"/>
              <a:gd name="connsiteX1341" fmla="*/ 7787715 w 9845043"/>
              <a:gd name="connsiteY1341" fmla="*/ 4649569 h 5740750"/>
              <a:gd name="connsiteX1342" fmla="*/ 7787715 w 9845043"/>
              <a:gd name="connsiteY1342" fmla="*/ 4650299 h 5740750"/>
              <a:gd name="connsiteX1343" fmla="*/ 7786981 w 9845043"/>
              <a:gd name="connsiteY1343" fmla="*/ 4651761 h 5740750"/>
              <a:gd name="connsiteX1344" fmla="*/ 7786246 w 9845043"/>
              <a:gd name="connsiteY1344" fmla="*/ 4652491 h 5740750"/>
              <a:gd name="connsiteX1345" fmla="*/ 7785512 w 9845043"/>
              <a:gd name="connsiteY1345" fmla="*/ 4651761 h 5740750"/>
              <a:gd name="connsiteX1346" fmla="*/ 7785512 w 9845043"/>
              <a:gd name="connsiteY1346" fmla="*/ 4649569 h 5740750"/>
              <a:gd name="connsiteX1347" fmla="*/ 7786246 w 9845043"/>
              <a:gd name="connsiteY1347" fmla="*/ 4649569 h 5740750"/>
              <a:gd name="connsiteX1348" fmla="*/ 7737284 w 9845043"/>
              <a:gd name="connsiteY1348" fmla="*/ 4644455 h 5740750"/>
              <a:gd name="connsiteX1349" fmla="*/ 7738739 w 9845043"/>
              <a:gd name="connsiteY1349" fmla="*/ 4645916 h 5740750"/>
              <a:gd name="connsiteX1350" fmla="*/ 7739474 w 9845043"/>
              <a:gd name="connsiteY1350" fmla="*/ 4647377 h 5740750"/>
              <a:gd name="connsiteX1351" fmla="*/ 7740928 w 9845043"/>
              <a:gd name="connsiteY1351" fmla="*/ 4647377 h 5740750"/>
              <a:gd name="connsiteX1352" fmla="*/ 7741663 w 9845043"/>
              <a:gd name="connsiteY1352" fmla="*/ 4648838 h 5740750"/>
              <a:gd name="connsiteX1353" fmla="*/ 7740928 w 9845043"/>
              <a:gd name="connsiteY1353" fmla="*/ 4648838 h 5740750"/>
              <a:gd name="connsiteX1354" fmla="*/ 7738004 w 9845043"/>
              <a:gd name="connsiteY1354" fmla="*/ 4650299 h 5740750"/>
              <a:gd name="connsiteX1355" fmla="*/ 7735815 w 9845043"/>
              <a:gd name="connsiteY1355" fmla="*/ 4650299 h 5740750"/>
              <a:gd name="connsiteX1356" fmla="*/ 7735815 w 9845043"/>
              <a:gd name="connsiteY1356" fmla="*/ 4646647 h 5740750"/>
              <a:gd name="connsiteX1357" fmla="*/ 6534132 w 9845043"/>
              <a:gd name="connsiteY1357" fmla="*/ 4643925 h 5740750"/>
              <a:gd name="connsiteX1358" fmla="*/ 6534132 w 9845043"/>
              <a:gd name="connsiteY1358" fmla="*/ 4644661 h 5740750"/>
              <a:gd name="connsiteX1359" fmla="*/ 6534132 w 9845043"/>
              <a:gd name="connsiteY1359" fmla="*/ 4646117 h 5740750"/>
              <a:gd name="connsiteX1360" fmla="*/ 6534132 w 9845043"/>
              <a:gd name="connsiteY1360" fmla="*/ 4647582 h 5740750"/>
              <a:gd name="connsiteX1361" fmla="*/ 6533401 w 9845043"/>
              <a:gd name="connsiteY1361" fmla="*/ 4650510 h 5740750"/>
              <a:gd name="connsiteX1362" fmla="*/ 6533401 w 9845043"/>
              <a:gd name="connsiteY1362" fmla="*/ 4649774 h 5740750"/>
              <a:gd name="connsiteX1363" fmla="*/ 6533401 w 9845043"/>
              <a:gd name="connsiteY1363" fmla="*/ 4646117 h 5740750"/>
              <a:gd name="connsiteX1364" fmla="*/ 5582735 w 9845043"/>
              <a:gd name="connsiteY1364" fmla="*/ 4632670 h 5740750"/>
              <a:gd name="connsiteX1365" fmla="*/ 5579876 w 9845043"/>
              <a:gd name="connsiteY1365" fmla="*/ 4636948 h 5740750"/>
              <a:gd name="connsiteX1366" fmla="*/ 5579876 w 9845043"/>
              <a:gd name="connsiteY1366" fmla="*/ 4639144 h 5740750"/>
              <a:gd name="connsiteX1367" fmla="*/ 5581344 w 9845043"/>
              <a:gd name="connsiteY1367" fmla="*/ 4642059 h 5740750"/>
              <a:gd name="connsiteX1368" fmla="*/ 5570377 w 9845043"/>
              <a:gd name="connsiteY1368" fmla="*/ 4655957 h 5740750"/>
              <a:gd name="connsiteX1369" fmla="*/ 5566728 w 9845043"/>
              <a:gd name="connsiteY1369" fmla="*/ 4663286 h 5740750"/>
              <a:gd name="connsiteX1370" fmla="*/ 5562324 w 9845043"/>
              <a:gd name="connsiteY1370" fmla="*/ 4662547 h 5740750"/>
              <a:gd name="connsiteX1371" fmla="*/ 5557941 w 9845043"/>
              <a:gd name="connsiteY1371" fmla="*/ 4663286 h 5740750"/>
              <a:gd name="connsiteX1372" fmla="*/ 5555027 w 9845043"/>
              <a:gd name="connsiteY1372" fmla="*/ 4664744 h 5740750"/>
              <a:gd name="connsiteX1373" fmla="*/ 5555027 w 9845043"/>
              <a:gd name="connsiteY1373" fmla="*/ 4669137 h 5740750"/>
              <a:gd name="connsiteX1374" fmla="*/ 5553559 w 9845043"/>
              <a:gd name="connsiteY1374" fmla="*/ 4672791 h 5740750"/>
              <a:gd name="connsiteX1375" fmla="*/ 5538209 w 9845043"/>
              <a:gd name="connsiteY1375" fmla="*/ 4696933 h 5740750"/>
              <a:gd name="connsiteX1376" fmla="*/ 5537475 w 9845043"/>
              <a:gd name="connsiteY1376" fmla="*/ 4704980 h 5740750"/>
              <a:gd name="connsiteX1377" fmla="*/ 5542591 w 9845043"/>
              <a:gd name="connsiteY1377" fmla="*/ 4713746 h 5740750"/>
              <a:gd name="connsiteX1378" fmla="*/ 5549367 w 9845043"/>
              <a:gd name="connsiteY1378" fmla="*/ 4720949 h 5740750"/>
              <a:gd name="connsiteX1379" fmla="*/ 5550587 w 9845043"/>
              <a:gd name="connsiteY1379" fmla="*/ 4718514 h 5740750"/>
              <a:gd name="connsiteX1380" fmla="*/ 5563735 w 9845043"/>
              <a:gd name="connsiteY1380" fmla="*/ 4717050 h 5740750"/>
              <a:gd name="connsiteX1381" fmla="*/ 5566661 w 9845043"/>
              <a:gd name="connsiteY1381" fmla="*/ 4716314 h 5740750"/>
              <a:gd name="connsiteX1382" fmla="*/ 5574698 w 9845043"/>
              <a:gd name="connsiteY1382" fmla="*/ 4698766 h 5740750"/>
              <a:gd name="connsiteX1383" fmla="*/ 5574698 w 9845043"/>
              <a:gd name="connsiteY1383" fmla="*/ 4684148 h 5740750"/>
              <a:gd name="connsiteX1384" fmla="*/ 5573235 w 9845043"/>
              <a:gd name="connsiteY1384" fmla="*/ 4681219 h 5740750"/>
              <a:gd name="connsiteX1385" fmla="*/ 5569587 w 9845043"/>
              <a:gd name="connsiteY1385" fmla="*/ 4679755 h 5740750"/>
              <a:gd name="connsiteX1386" fmla="*/ 5568124 w 9845043"/>
              <a:gd name="connsiteY1386" fmla="*/ 4679755 h 5740750"/>
              <a:gd name="connsiteX1387" fmla="*/ 5571772 w 9845043"/>
              <a:gd name="connsiteY1387" fmla="*/ 4672442 h 5740750"/>
              <a:gd name="connsiteX1388" fmla="*/ 5582735 w 9845043"/>
              <a:gd name="connsiteY1388" fmla="*/ 4658551 h 5740750"/>
              <a:gd name="connsiteX1389" fmla="*/ 5581272 w 9845043"/>
              <a:gd name="connsiteY1389" fmla="*/ 4655623 h 5740750"/>
              <a:gd name="connsiteX1390" fmla="*/ 5581272 w 9845043"/>
              <a:gd name="connsiteY1390" fmla="*/ 4653431 h 5740750"/>
              <a:gd name="connsiteX1391" fmla="*/ 5584198 w 9845043"/>
              <a:gd name="connsiteY1391" fmla="*/ 4649046 h 5740750"/>
              <a:gd name="connsiteX1392" fmla="*/ 5584930 w 9845043"/>
              <a:gd name="connsiteY1392" fmla="*/ 4643197 h 5740750"/>
              <a:gd name="connsiteX1393" fmla="*/ 5584198 w 9845043"/>
              <a:gd name="connsiteY1393" fmla="*/ 4639540 h 5740750"/>
              <a:gd name="connsiteX1394" fmla="*/ 5582735 w 9845043"/>
              <a:gd name="connsiteY1394" fmla="*/ 4636612 h 5740750"/>
              <a:gd name="connsiteX1395" fmla="*/ 6554595 w 9845043"/>
              <a:gd name="connsiteY1395" fmla="*/ 4631499 h 5740750"/>
              <a:gd name="connsiteX1396" fmla="*/ 6556058 w 9845043"/>
              <a:gd name="connsiteY1396" fmla="*/ 4635883 h 5740750"/>
              <a:gd name="connsiteX1397" fmla="*/ 6554595 w 9845043"/>
              <a:gd name="connsiteY1397" fmla="*/ 4633691 h 5740750"/>
              <a:gd name="connsiteX1398" fmla="*/ 6546558 w 9845043"/>
              <a:gd name="connsiteY1398" fmla="*/ 4630034 h 5740750"/>
              <a:gd name="connsiteX1399" fmla="*/ 6547289 w 9845043"/>
              <a:gd name="connsiteY1399" fmla="*/ 4630763 h 5740750"/>
              <a:gd name="connsiteX1400" fmla="*/ 6547289 w 9845043"/>
              <a:gd name="connsiteY1400" fmla="*/ 4631499 h 5740750"/>
              <a:gd name="connsiteX1401" fmla="*/ 6543632 w 9845043"/>
              <a:gd name="connsiteY1401" fmla="*/ 4633691 h 5740750"/>
              <a:gd name="connsiteX1402" fmla="*/ 6545095 w 9845043"/>
              <a:gd name="connsiteY1402" fmla="*/ 4630763 h 5740750"/>
              <a:gd name="connsiteX1403" fmla="*/ 6550938 w 9845043"/>
              <a:gd name="connsiteY1403" fmla="*/ 4626378 h 5740750"/>
              <a:gd name="connsiteX1404" fmla="*/ 6551669 w 9845043"/>
              <a:gd name="connsiteY1404" fmla="*/ 4626378 h 5740750"/>
              <a:gd name="connsiteX1405" fmla="*/ 6551669 w 9845043"/>
              <a:gd name="connsiteY1405" fmla="*/ 4627842 h 5740750"/>
              <a:gd name="connsiteX1406" fmla="*/ 6551669 w 9845043"/>
              <a:gd name="connsiteY1406" fmla="*/ 4630034 h 5740750"/>
              <a:gd name="connsiteX1407" fmla="*/ 6550206 w 9845043"/>
              <a:gd name="connsiteY1407" fmla="*/ 4624185 h 5740750"/>
              <a:gd name="connsiteX1408" fmla="*/ 6550938 w 9845043"/>
              <a:gd name="connsiteY1408" fmla="*/ 4624185 h 5740750"/>
              <a:gd name="connsiteX1409" fmla="*/ 6550206 w 9845043"/>
              <a:gd name="connsiteY1409" fmla="*/ 4627106 h 5740750"/>
              <a:gd name="connsiteX1410" fmla="*/ 6548012 w 9845043"/>
              <a:gd name="connsiteY1410" fmla="*/ 4628570 h 5740750"/>
              <a:gd name="connsiteX1411" fmla="*/ 6547289 w 9845043"/>
              <a:gd name="connsiteY1411" fmla="*/ 4630034 h 5740750"/>
              <a:gd name="connsiteX1412" fmla="*/ 6547289 w 9845043"/>
              <a:gd name="connsiteY1412" fmla="*/ 4628570 h 5740750"/>
              <a:gd name="connsiteX1413" fmla="*/ 6480057 w 9845043"/>
              <a:gd name="connsiteY1413" fmla="*/ 4619800 h 5740750"/>
              <a:gd name="connsiteX1414" fmla="*/ 6479326 w 9845043"/>
              <a:gd name="connsiteY1414" fmla="*/ 4621257 h 5740750"/>
              <a:gd name="connsiteX1415" fmla="*/ 6479326 w 9845043"/>
              <a:gd name="connsiteY1415" fmla="*/ 4621993 h 5740750"/>
              <a:gd name="connsiteX1416" fmla="*/ 6480057 w 9845043"/>
              <a:gd name="connsiteY1416" fmla="*/ 4623457 h 5740750"/>
              <a:gd name="connsiteX1417" fmla="*/ 6479326 w 9845043"/>
              <a:gd name="connsiteY1417" fmla="*/ 4624185 h 5740750"/>
              <a:gd name="connsiteX1418" fmla="*/ 6476409 w 9845043"/>
              <a:gd name="connsiteY1418" fmla="*/ 4624185 h 5740750"/>
              <a:gd name="connsiteX1419" fmla="*/ 6472752 w 9845043"/>
              <a:gd name="connsiteY1419" fmla="*/ 4624914 h 5740750"/>
              <a:gd name="connsiteX1420" fmla="*/ 6470557 w 9845043"/>
              <a:gd name="connsiteY1420" fmla="*/ 4626378 h 5740750"/>
              <a:gd name="connsiteX1421" fmla="*/ 6469094 w 9845043"/>
              <a:gd name="connsiteY1421" fmla="*/ 4627106 h 5740750"/>
              <a:gd name="connsiteX1422" fmla="*/ 6467641 w 9845043"/>
              <a:gd name="connsiteY1422" fmla="*/ 4626378 h 5740750"/>
              <a:gd name="connsiteX1423" fmla="*/ 6470557 w 9845043"/>
              <a:gd name="connsiteY1423" fmla="*/ 4623457 h 5740750"/>
              <a:gd name="connsiteX1424" fmla="*/ 6474215 w 9845043"/>
              <a:gd name="connsiteY1424" fmla="*/ 4621257 h 5740750"/>
              <a:gd name="connsiteX1425" fmla="*/ 6479326 w 9845043"/>
              <a:gd name="connsiteY1425" fmla="*/ 4613951 h 5740750"/>
              <a:gd name="connsiteX1426" fmla="*/ 6480057 w 9845043"/>
              <a:gd name="connsiteY1426" fmla="*/ 4613951 h 5740750"/>
              <a:gd name="connsiteX1427" fmla="*/ 6480789 w 9845043"/>
              <a:gd name="connsiteY1427" fmla="*/ 4614680 h 5740750"/>
              <a:gd name="connsiteX1428" fmla="*/ 6480057 w 9845043"/>
              <a:gd name="connsiteY1428" fmla="*/ 4615408 h 5740750"/>
              <a:gd name="connsiteX1429" fmla="*/ 6477141 w 9845043"/>
              <a:gd name="connsiteY1429" fmla="*/ 4617600 h 5740750"/>
              <a:gd name="connsiteX1430" fmla="*/ 6476409 w 9845043"/>
              <a:gd name="connsiteY1430" fmla="*/ 4619800 h 5740750"/>
              <a:gd name="connsiteX1431" fmla="*/ 6475678 w 9845043"/>
              <a:gd name="connsiteY1431" fmla="*/ 4620529 h 5740750"/>
              <a:gd name="connsiteX1432" fmla="*/ 6473483 w 9845043"/>
              <a:gd name="connsiteY1432" fmla="*/ 4621257 h 5740750"/>
              <a:gd name="connsiteX1433" fmla="*/ 6473483 w 9845043"/>
              <a:gd name="connsiteY1433" fmla="*/ 4620529 h 5740750"/>
              <a:gd name="connsiteX1434" fmla="*/ 6478595 w 9845043"/>
              <a:gd name="connsiteY1434" fmla="*/ 4615408 h 5740750"/>
              <a:gd name="connsiteX1435" fmla="*/ 6470557 w 9845043"/>
              <a:gd name="connsiteY1435" fmla="*/ 4611751 h 5740750"/>
              <a:gd name="connsiteX1436" fmla="*/ 6471289 w 9845043"/>
              <a:gd name="connsiteY1436" fmla="*/ 4611751 h 5740750"/>
              <a:gd name="connsiteX1437" fmla="*/ 6469826 w 9845043"/>
              <a:gd name="connsiteY1437" fmla="*/ 4616872 h 5740750"/>
              <a:gd name="connsiteX1438" fmla="*/ 6467641 w 9845043"/>
              <a:gd name="connsiteY1438" fmla="*/ 4621993 h 5740750"/>
              <a:gd name="connsiteX1439" fmla="*/ 6466178 w 9845043"/>
              <a:gd name="connsiteY1439" fmla="*/ 4624185 h 5740750"/>
              <a:gd name="connsiteX1440" fmla="*/ 6463252 w 9845043"/>
              <a:gd name="connsiteY1440" fmla="*/ 4627842 h 5740750"/>
              <a:gd name="connsiteX1441" fmla="*/ 6462520 w 9845043"/>
              <a:gd name="connsiteY1441" fmla="*/ 4628570 h 5740750"/>
              <a:gd name="connsiteX1442" fmla="*/ 6463252 w 9845043"/>
              <a:gd name="connsiteY1442" fmla="*/ 4626378 h 5740750"/>
              <a:gd name="connsiteX1443" fmla="*/ 6464715 w 9845043"/>
              <a:gd name="connsiteY1443" fmla="*/ 4623457 h 5740750"/>
              <a:gd name="connsiteX1444" fmla="*/ 6466178 w 9845043"/>
              <a:gd name="connsiteY1444" fmla="*/ 4621257 h 5740750"/>
              <a:gd name="connsiteX1445" fmla="*/ 6467641 w 9845043"/>
              <a:gd name="connsiteY1445" fmla="*/ 4617600 h 5740750"/>
              <a:gd name="connsiteX1446" fmla="*/ 5577695 w 9845043"/>
              <a:gd name="connsiteY1446" fmla="*/ 4607461 h 5740750"/>
              <a:gd name="connsiteX1447" fmla="*/ 5577695 w 9845043"/>
              <a:gd name="connsiteY1447" fmla="*/ 4608413 h 5740750"/>
              <a:gd name="connsiteX1448" fmla="*/ 5578408 w 9845043"/>
              <a:gd name="connsiteY1448" fmla="*/ 4610609 h 5740750"/>
              <a:gd name="connsiteX1449" fmla="*/ 5580610 w 9845043"/>
              <a:gd name="connsiteY1449" fmla="*/ 4614263 h 5740750"/>
              <a:gd name="connsiteX1450" fmla="*/ 5581344 w 9845043"/>
              <a:gd name="connsiteY1450" fmla="*/ 4615002 h 5740750"/>
              <a:gd name="connsiteX1451" fmla="*/ 5581344 w 9845043"/>
              <a:gd name="connsiteY1451" fmla="*/ 4617385 h 5740750"/>
              <a:gd name="connsiteX1452" fmla="*/ 5582004 w 9845043"/>
              <a:gd name="connsiteY1452" fmla="*/ 4615408 h 5740750"/>
              <a:gd name="connsiteX1453" fmla="*/ 5579809 w 9845043"/>
              <a:gd name="connsiteY1453" fmla="*/ 4610295 h 5740750"/>
              <a:gd name="connsiteX1454" fmla="*/ 7267577 w 9845043"/>
              <a:gd name="connsiteY1454" fmla="*/ 4587644 h 5740750"/>
              <a:gd name="connsiteX1455" fmla="*/ 7267310 w 9845043"/>
              <a:gd name="connsiteY1455" fmla="*/ 4588180 h 5740750"/>
              <a:gd name="connsiteX1456" fmla="*/ 7266572 w 9845043"/>
              <a:gd name="connsiteY1456" fmla="*/ 4588426 h 5740750"/>
              <a:gd name="connsiteX1457" fmla="*/ 6549475 w 9845043"/>
              <a:gd name="connsiteY1457" fmla="*/ 4586163 h 5740750"/>
              <a:gd name="connsiteX1458" fmla="*/ 6553863 w 9845043"/>
              <a:gd name="connsiteY1458" fmla="*/ 4589083 h 5740750"/>
              <a:gd name="connsiteX1459" fmla="*/ 6556780 w 9845043"/>
              <a:gd name="connsiteY1459" fmla="*/ 4594204 h 5740750"/>
              <a:gd name="connsiteX1460" fmla="*/ 6558975 w 9845043"/>
              <a:gd name="connsiteY1460" fmla="*/ 4598589 h 5740750"/>
              <a:gd name="connsiteX1461" fmla="*/ 6562632 w 9845043"/>
              <a:gd name="connsiteY1461" fmla="*/ 4602246 h 5740750"/>
              <a:gd name="connsiteX1462" fmla="*/ 6565558 w 9845043"/>
              <a:gd name="connsiteY1462" fmla="*/ 4618336 h 5740750"/>
              <a:gd name="connsiteX1463" fmla="*/ 6565558 w 9845043"/>
              <a:gd name="connsiteY1463" fmla="*/ 4637348 h 5740750"/>
              <a:gd name="connsiteX1464" fmla="*/ 6563364 w 9845043"/>
              <a:gd name="connsiteY1464" fmla="*/ 4643197 h 5740750"/>
              <a:gd name="connsiteX1465" fmla="*/ 6559706 w 9845043"/>
              <a:gd name="connsiteY1465" fmla="*/ 4652702 h 5740750"/>
              <a:gd name="connsiteX1466" fmla="*/ 6559706 w 9845043"/>
              <a:gd name="connsiteY1466" fmla="*/ 4651974 h 5740750"/>
              <a:gd name="connsiteX1467" fmla="*/ 6559706 w 9845043"/>
              <a:gd name="connsiteY1467" fmla="*/ 4650510 h 5740750"/>
              <a:gd name="connsiteX1468" fmla="*/ 6559706 w 9845043"/>
              <a:gd name="connsiteY1468" fmla="*/ 4649046 h 5740750"/>
              <a:gd name="connsiteX1469" fmla="*/ 6557512 w 9845043"/>
              <a:gd name="connsiteY1469" fmla="*/ 4647582 h 5740750"/>
              <a:gd name="connsiteX1470" fmla="*/ 6563364 w 9845043"/>
              <a:gd name="connsiteY1470" fmla="*/ 4635883 h 5740750"/>
              <a:gd name="connsiteX1471" fmla="*/ 6563364 w 9845043"/>
              <a:gd name="connsiteY1471" fmla="*/ 4631499 h 5740750"/>
              <a:gd name="connsiteX1472" fmla="*/ 6562632 w 9845043"/>
              <a:gd name="connsiteY1472" fmla="*/ 4619800 h 5740750"/>
              <a:gd name="connsiteX1473" fmla="*/ 6562632 w 9845043"/>
              <a:gd name="connsiteY1473" fmla="*/ 4615408 h 5740750"/>
              <a:gd name="connsiteX1474" fmla="*/ 6563364 w 9845043"/>
              <a:gd name="connsiteY1474" fmla="*/ 4613951 h 5740750"/>
              <a:gd name="connsiteX1475" fmla="*/ 6559706 w 9845043"/>
              <a:gd name="connsiteY1475" fmla="*/ 4608095 h 5740750"/>
              <a:gd name="connsiteX1476" fmla="*/ 6558975 w 9845043"/>
              <a:gd name="connsiteY1476" fmla="*/ 4604438 h 5740750"/>
              <a:gd name="connsiteX1477" fmla="*/ 6559706 w 9845043"/>
              <a:gd name="connsiteY1477" fmla="*/ 4601517 h 5740750"/>
              <a:gd name="connsiteX1478" fmla="*/ 6557512 w 9845043"/>
              <a:gd name="connsiteY1478" fmla="*/ 4600789 h 5740750"/>
              <a:gd name="connsiteX1479" fmla="*/ 6554595 w 9845043"/>
              <a:gd name="connsiteY1479" fmla="*/ 4592012 h 5740750"/>
              <a:gd name="connsiteX1480" fmla="*/ 6553132 w 9845043"/>
              <a:gd name="connsiteY1480" fmla="*/ 4589083 h 5740750"/>
              <a:gd name="connsiteX1481" fmla="*/ 7303121 w 9845043"/>
              <a:gd name="connsiteY1481" fmla="*/ 4582336 h 5740750"/>
              <a:gd name="connsiteX1482" fmla="*/ 7307500 w 9845043"/>
              <a:gd name="connsiteY1482" fmla="*/ 4582336 h 5740750"/>
              <a:gd name="connsiteX1483" fmla="*/ 7310424 w 9845043"/>
              <a:gd name="connsiteY1483" fmla="*/ 4582336 h 5740750"/>
              <a:gd name="connsiteX1484" fmla="*/ 7313348 w 9845043"/>
              <a:gd name="connsiteY1484" fmla="*/ 4582336 h 5740750"/>
              <a:gd name="connsiteX1485" fmla="*/ 7313348 w 9845043"/>
              <a:gd name="connsiteY1485" fmla="*/ 4583067 h 5740750"/>
              <a:gd name="connsiteX1486" fmla="*/ 7314083 w 9845043"/>
              <a:gd name="connsiteY1486" fmla="*/ 4585258 h 5740750"/>
              <a:gd name="connsiteX1487" fmla="*/ 7313348 w 9845043"/>
              <a:gd name="connsiteY1487" fmla="*/ 4586719 h 5740750"/>
              <a:gd name="connsiteX1488" fmla="*/ 7312628 w 9845043"/>
              <a:gd name="connsiteY1488" fmla="*/ 4588911 h 5740750"/>
              <a:gd name="connsiteX1489" fmla="*/ 7311159 w 9845043"/>
              <a:gd name="connsiteY1489" fmla="*/ 4591102 h 5740750"/>
              <a:gd name="connsiteX1490" fmla="*/ 7311159 w 9845043"/>
              <a:gd name="connsiteY1490" fmla="*/ 4592563 h 5740750"/>
              <a:gd name="connsiteX1491" fmla="*/ 7310424 w 9845043"/>
              <a:gd name="connsiteY1491" fmla="*/ 4595485 h 5740750"/>
              <a:gd name="connsiteX1492" fmla="*/ 7308235 w 9845043"/>
              <a:gd name="connsiteY1492" fmla="*/ 4595485 h 5740750"/>
              <a:gd name="connsiteX1493" fmla="*/ 7303855 w 9845043"/>
              <a:gd name="connsiteY1493" fmla="*/ 4594755 h 5740750"/>
              <a:gd name="connsiteX1494" fmla="*/ 7301666 w 9845043"/>
              <a:gd name="connsiteY1494" fmla="*/ 4594024 h 5740750"/>
              <a:gd name="connsiteX1495" fmla="*/ 7300197 w 9845043"/>
              <a:gd name="connsiteY1495" fmla="*/ 4592563 h 5740750"/>
              <a:gd name="connsiteX1496" fmla="*/ 7299462 w 9845043"/>
              <a:gd name="connsiteY1496" fmla="*/ 4591102 h 5740750"/>
              <a:gd name="connsiteX1497" fmla="*/ 7297272 w 9845043"/>
              <a:gd name="connsiteY1497" fmla="*/ 4588911 h 5740750"/>
              <a:gd name="connsiteX1498" fmla="*/ 7294348 w 9845043"/>
              <a:gd name="connsiteY1498" fmla="*/ 4588180 h 5740750"/>
              <a:gd name="connsiteX1499" fmla="*/ 7290689 w 9845043"/>
              <a:gd name="connsiteY1499" fmla="*/ 4586719 h 5740750"/>
              <a:gd name="connsiteX1500" fmla="*/ 7287765 w 9845043"/>
              <a:gd name="connsiteY1500" fmla="*/ 4585989 h 5740750"/>
              <a:gd name="connsiteX1501" fmla="*/ 7296538 w 9845043"/>
              <a:gd name="connsiteY1501" fmla="*/ 4585989 h 5740750"/>
              <a:gd name="connsiteX1502" fmla="*/ 7300197 w 9845043"/>
              <a:gd name="connsiteY1502" fmla="*/ 4585258 h 5740750"/>
              <a:gd name="connsiteX1503" fmla="*/ 6437590 w 9845043"/>
              <a:gd name="connsiteY1503" fmla="*/ 4576659 h 5740750"/>
              <a:gd name="connsiteX1504" fmla="*/ 6438322 w 9845043"/>
              <a:gd name="connsiteY1504" fmla="*/ 4578849 h 5740750"/>
              <a:gd name="connsiteX1505" fmla="*/ 6437590 w 9845043"/>
              <a:gd name="connsiteY1505" fmla="*/ 4580316 h 5740750"/>
              <a:gd name="connsiteX1506" fmla="*/ 6435401 w 9845043"/>
              <a:gd name="connsiteY1506" fmla="*/ 4579582 h 5740750"/>
              <a:gd name="connsiteX1507" fmla="*/ 6436127 w 9845043"/>
              <a:gd name="connsiteY1507" fmla="*/ 4578116 h 5740750"/>
              <a:gd name="connsiteX1508" fmla="*/ 6485909 w 9845043"/>
              <a:gd name="connsiteY1508" fmla="*/ 4567151 h 5740750"/>
              <a:gd name="connsiteX1509" fmla="*/ 6485909 w 9845043"/>
              <a:gd name="connsiteY1509" fmla="*/ 4569344 h 5740750"/>
              <a:gd name="connsiteX1510" fmla="*/ 6482983 w 9845043"/>
              <a:gd name="connsiteY1510" fmla="*/ 4570808 h 5740750"/>
              <a:gd name="connsiteX1511" fmla="*/ 6480789 w 9845043"/>
              <a:gd name="connsiteY1511" fmla="*/ 4573000 h 5740750"/>
              <a:gd name="connsiteX1512" fmla="*/ 6475678 w 9845043"/>
              <a:gd name="connsiteY1512" fmla="*/ 4579578 h 5740750"/>
              <a:gd name="connsiteX1513" fmla="*/ 6473483 w 9845043"/>
              <a:gd name="connsiteY1513" fmla="*/ 4584699 h 5740750"/>
              <a:gd name="connsiteX1514" fmla="*/ 6476409 w 9845043"/>
              <a:gd name="connsiteY1514" fmla="*/ 4586163 h 5740750"/>
              <a:gd name="connsiteX1515" fmla="*/ 6480057 w 9845043"/>
              <a:gd name="connsiteY1515" fmla="*/ 4586891 h 5740750"/>
              <a:gd name="connsiteX1516" fmla="*/ 6479326 w 9845043"/>
              <a:gd name="connsiteY1516" fmla="*/ 4589819 h 5740750"/>
              <a:gd name="connsiteX1517" fmla="*/ 6480789 w 9845043"/>
              <a:gd name="connsiteY1517" fmla="*/ 4592740 h 5740750"/>
              <a:gd name="connsiteX1518" fmla="*/ 6480789 w 9845043"/>
              <a:gd name="connsiteY1518" fmla="*/ 4594204 h 5740750"/>
              <a:gd name="connsiteX1519" fmla="*/ 6482252 w 9845043"/>
              <a:gd name="connsiteY1519" fmla="*/ 4592012 h 5740750"/>
              <a:gd name="connsiteX1520" fmla="*/ 6483715 w 9845043"/>
              <a:gd name="connsiteY1520" fmla="*/ 4591283 h 5740750"/>
              <a:gd name="connsiteX1521" fmla="*/ 6483715 w 9845043"/>
              <a:gd name="connsiteY1521" fmla="*/ 4589819 h 5740750"/>
              <a:gd name="connsiteX1522" fmla="*/ 6485178 w 9845043"/>
              <a:gd name="connsiteY1522" fmla="*/ 4588355 h 5740750"/>
              <a:gd name="connsiteX1523" fmla="*/ 6485909 w 9845043"/>
              <a:gd name="connsiteY1523" fmla="*/ 4588355 h 5740750"/>
              <a:gd name="connsiteX1524" fmla="*/ 6486632 w 9845043"/>
              <a:gd name="connsiteY1524" fmla="*/ 4592012 h 5740750"/>
              <a:gd name="connsiteX1525" fmla="*/ 6485909 w 9845043"/>
              <a:gd name="connsiteY1525" fmla="*/ 4594932 h 5740750"/>
              <a:gd name="connsiteX1526" fmla="*/ 6483715 w 9845043"/>
              <a:gd name="connsiteY1526" fmla="*/ 4596397 h 5740750"/>
              <a:gd name="connsiteX1527" fmla="*/ 6480789 w 9845043"/>
              <a:gd name="connsiteY1527" fmla="*/ 4596397 h 5740750"/>
              <a:gd name="connsiteX1528" fmla="*/ 6480057 w 9845043"/>
              <a:gd name="connsiteY1528" fmla="*/ 4599325 h 5740750"/>
              <a:gd name="connsiteX1529" fmla="*/ 6479326 w 9845043"/>
              <a:gd name="connsiteY1529" fmla="*/ 4598589 h 5740750"/>
              <a:gd name="connsiteX1530" fmla="*/ 6475678 w 9845043"/>
              <a:gd name="connsiteY1530" fmla="*/ 4595668 h 5740750"/>
              <a:gd name="connsiteX1531" fmla="*/ 6475678 w 9845043"/>
              <a:gd name="connsiteY1531" fmla="*/ 4594932 h 5740750"/>
              <a:gd name="connsiteX1532" fmla="*/ 6474215 w 9845043"/>
              <a:gd name="connsiteY1532" fmla="*/ 4592740 h 5740750"/>
              <a:gd name="connsiteX1533" fmla="*/ 6473483 w 9845043"/>
              <a:gd name="connsiteY1533" fmla="*/ 4591283 h 5740750"/>
              <a:gd name="connsiteX1534" fmla="*/ 6471289 w 9845043"/>
              <a:gd name="connsiteY1534" fmla="*/ 4591283 h 5740750"/>
              <a:gd name="connsiteX1535" fmla="*/ 6470557 w 9845043"/>
              <a:gd name="connsiteY1535" fmla="*/ 4592012 h 5740750"/>
              <a:gd name="connsiteX1536" fmla="*/ 6469826 w 9845043"/>
              <a:gd name="connsiteY1536" fmla="*/ 4592740 h 5740750"/>
              <a:gd name="connsiteX1537" fmla="*/ 6469094 w 9845043"/>
              <a:gd name="connsiteY1537" fmla="*/ 4594204 h 5740750"/>
              <a:gd name="connsiteX1538" fmla="*/ 6469094 w 9845043"/>
              <a:gd name="connsiteY1538" fmla="*/ 4594932 h 5740750"/>
              <a:gd name="connsiteX1539" fmla="*/ 6467641 w 9845043"/>
              <a:gd name="connsiteY1539" fmla="*/ 4594932 h 5740750"/>
              <a:gd name="connsiteX1540" fmla="*/ 6466909 w 9845043"/>
              <a:gd name="connsiteY1540" fmla="*/ 4594204 h 5740750"/>
              <a:gd name="connsiteX1541" fmla="*/ 6466178 w 9845043"/>
              <a:gd name="connsiteY1541" fmla="*/ 4594204 h 5740750"/>
              <a:gd name="connsiteX1542" fmla="*/ 6464715 w 9845043"/>
              <a:gd name="connsiteY1542" fmla="*/ 4592740 h 5740750"/>
              <a:gd name="connsiteX1543" fmla="*/ 6463983 w 9845043"/>
              <a:gd name="connsiteY1543" fmla="*/ 4594204 h 5740750"/>
              <a:gd name="connsiteX1544" fmla="*/ 6463252 w 9845043"/>
              <a:gd name="connsiteY1544" fmla="*/ 4594932 h 5740750"/>
              <a:gd name="connsiteX1545" fmla="*/ 6462520 w 9845043"/>
              <a:gd name="connsiteY1545" fmla="*/ 4596397 h 5740750"/>
              <a:gd name="connsiteX1546" fmla="*/ 6458141 w 9845043"/>
              <a:gd name="connsiteY1546" fmla="*/ 4597861 h 5740750"/>
              <a:gd name="connsiteX1547" fmla="*/ 6456678 w 9845043"/>
              <a:gd name="connsiteY1547" fmla="*/ 4597861 h 5740750"/>
              <a:gd name="connsiteX1548" fmla="*/ 6454483 w 9845043"/>
              <a:gd name="connsiteY1548" fmla="*/ 4594204 h 5740750"/>
              <a:gd name="connsiteX1549" fmla="*/ 6457409 w 9845043"/>
              <a:gd name="connsiteY1549" fmla="*/ 4594204 h 5740750"/>
              <a:gd name="connsiteX1550" fmla="*/ 6460326 w 9845043"/>
              <a:gd name="connsiteY1550" fmla="*/ 4592740 h 5740750"/>
              <a:gd name="connsiteX1551" fmla="*/ 6462520 w 9845043"/>
              <a:gd name="connsiteY1551" fmla="*/ 4591283 h 5740750"/>
              <a:gd name="connsiteX1552" fmla="*/ 6463252 w 9845043"/>
              <a:gd name="connsiteY1552" fmla="*/ 4589819 h 5740750"/>
              <a:gd name="connsiteX1553" fmla="*/ 6463983 w 9845043"/>
              <a:gd name="connsiteY1553" fmla="*/ 4589083 h 5740750"/>
              <a:gd name="connsiteX1554" fmla="*/ 6466909 w 9845043"/>
              <a:gd name="connsiteY1554" fmla="*/ 4589083 h 5740750"/>
              <a:gd name="connsiteX1555" fmla="*/ 6467641 w 9845043"/>
              <a:gd name="connsiteY1555" fmla="*/ 4586891 h 5740750"/>
              <a:gd name="connsiteX1556" fmla="*/ 6466178 w 9845043"/>
              <a:gd name="connsiteY1556" fmla="*/ 4583234 h 5740750"/>
              <a:gd name="connsiteX1557" fmla="*/ 6469094 w 9845043"/>
              <a:gd name="connsiteY1557" fmla="*/ 4582506 h 5740750"/>
              <a:gd name="connsiteX1558" fmla="*/ 6471289 w 9845043"/>
              <a:gd name="connsiteY1558" fmla="*/ 4580314 h 5740750"/>
              <a:gd name="connsiteX1559" fmla="*/ 6476409 w 9845043"/>
              <a:gd name="connsiteY1559" fmla="*/ 4576657 h 5740750"/>
              <a:gd name="connsiteX1560" fmla="*/ 6480057 w 9845043"/>
              <a:gd name="connsiteY1560" fmla="*/ 4570808 h 5740750"/>
              <a:gd name="connsiteX1561" fmla="*/ 6482252 w 9845043"/>
              <a:gd name="connsiteY1561" fmla="*/ 4568616 h 5740750"/>
              <a:gd name="connsiteX1562" fmla="*/ 5577449 w 9845043"/>
              <a:gd name="connsiteY1562" fmla="*/ 4557209 h 5740750"/>
              <a:gd name="connsiteX1563" fmla="*/ 5576961 w 9845043"/>
              <a:gd name="connsiteY1563" fmla="*/ 4558692 h 5740750"/>
              <a:gd name="connsiteX1564" fmla="*/ 5573291 w 9845043"/>
              <a:gd name="connsiteY1564" fmla="*/ 4563804 h 5740750"/>
              <a:gd name="connsiteX1565" fmla="*/ 5570377 w 9845043"/>
              <a:gd name="connsiteY1565" fmla="*/ 4569654 h 5740750"/>
              <a:gd name="connsiteX1566" fmla="*/ 5569643 w 9845043"/>
              <a:gd name="connsiteY1566" fmla="*/ 4574766 h 5740750"/>
              <a:gd name="connsiteX1567" fmla="*/ 5571111 w 9845043"/>
              <a:gd name="connsiteY1567" fmla="*/ 4584291 h 5740750"/>
              <a:gd name="connsiteX1568" fmla="*/ 5571980 w 9845043"/>
              <a:gd name="connsiteY1568" fmla="*/ 4585747 h 5740750"/>
              <a:gd name="connsiteX1569" fmla="*/ 5574698 w 9845043"/>
              <a:gd name="connsiteY1569" fmla="*/ 4580314 h 5740750"/>
              <a:gd name="connsiteX1570" fmla="*/ 5578355 w 9845043"/>
              <a:gd name="connsiteY1570" fmla="*/ 4575193 h 5740750"/>
              <a:gd name="connsiteX1571" fmla="*/ 5579809 w 9845043"/>
              <a:gd name="connsiteY1571" fmla="*/ 4570808 h 5740750"/>
              <a:gd name="connsiteX1572" fmla="*/ 5579809 w 9845043"/>
              <a:gd name="connsiteY1572" fmla="*/ 4567151 h 5740750"/>
              <a:gd name="connsiteX1573" fmla="*/ 5579809 w 9845043"/>
              <a:gd name="connsiteY1573" fmla="*/ 4565687 h 5740750"/>
              <a:gd name="connsiteX1574" fmla="*/ 5577624 w 9845043"/>
              <a:gd name="connsiteY1574" fmla="*/ 4559110 h 5740750"/>
              <a:gd name="connsiteX1575" fmla="*/ 5577624 w 9845043"/>
              <a:gd name="connsiteY1575" fmla="*/ 4557646 h 5740750"/>
              <a:gd name="connsiteX1576" fmla="*/ 7390098 w 9845043"/>
              <a:gd name="connsiteY1576" fmla="*/ 4553833 h 5740750"/>
              <a:gd name="connsiteX1577" fmla="*/ 7390098 w 9845043"/>
              <a:gd name="connsiteY1577" fmla="*/ 4556025 h 5740750"/>
              <a:gd name="connsiteX1578" fmla="*/ 7388643 w 9845043"/>
              <a:gd name="connsiteY1578" fmla="*/ 4556755 h 5740750"/>
              <a:gd name="connsiteX1579" fmla="*/ 7387173 w 9845043"/>
              <a:gd name="connsiteY1579" fmla="*/ 4558947 h 5740750"/>
              <a:gd name="connsiteX1580" fmla="*/ 7387173 w 9845043"/>
              <a:gd name="connsiteY1580" fmla="*/ 4559677 h 5740750"/>
              <a:gd name="connsiteX1581" fmla="*/ 7383515 w 9845043"/>
              <a:gd name="connsiteY1581" fmla="*/ 4561869 h 5740750"/>
              <a:gd name="connsiteX1582" fmla="*/ 7372552 w 9845043"/>
              <a:gd name="connsiteY1582" fmla="*/ 4572827 h 5740750"/>
              <a:gd name="connsiteX1583" fmla="*/ 7354287 w 9845043"/>
              <a:gd name="connsiteY1583" fmla="*/ 4584528 h 5740750"/>
              <a:gd name="connsiteX1584" fmla="*/ 7349893 w 9845043"/>
              <a:gd name="connsiteY1584" fmla="*/ 4588180 h 5740750"/>
              <a:gd name="connsiteX1585" fmla="*/ 7338931 w 9845043"/>
              <a:gd name="connsiteY1585" fmla="*/ 4596216 h 5740750"/>
              <a:gd name="connsiteX1586" fmla="*/ 7335287 w 9845043"/>
              <a:gd name="connsiteY1586" fmla="*/ 4598407 h 5740750"/>
              <a:gd name="connsiteX1587" fmla="*/ 7323590 w 9845043"/>
              <a:gd name="connsiteY1587" fmla="*/ 4600599 h 5740750"/>
              <a:gd name="connsiteX1588" fmla="*/ 7319197 w 9845043"/>
              <a:gd name="connsiteY1588" fmla="*/ 4599138 h 5740750"/>
              <a:gd name="connsiteX1589" fmla="*/ 7313348 w 9845043"/>
              <a:gd name="connsiteY1589" fmla="*/ 4596216 h 5740750"/>
              <a:gd name="connsiteX1590" fmla="*/ 7316273 w 9845043"/>
              <a:gd name="connsiteY1590" fmla="*/ 4596216 h 5740750"/>
              <a:gd name="connsiteX1591" fmla="*/ 7322856 w 9845043"/>
              <a:gd name="connsiteY1591" fmla="*/ 4599138 h 5740750"/>
              <a:gd name="connsiteX1592" fmla="*/ 7326514 w 9845043"/>
              <a:gd name="connsiteY1592" fmla="*/ 4598407 h 5740750"/>
              <a:gd name="connsiteX1593" fmla="*/ 7335287 w 9845043"/>
              <a:gd name="connsiteY1593" fmla="*/ 4595485 h 5740750"/>
              <a:gd name="connsiteX1594" fmla="*/ 7374756 w 9845043"/>
              <a:gd name="connsiteY1594" fmla="*/ 4569174 h 5740750"/>
              <a:gd name="connsiteX1595" fmla="*/ 7375477 w 9845043"/>
              <a:gd name="connsiteY1595" fmla="*/ 4568444 h 5740750"/>
              <a:gd name="connsiteX1596" fmla="*/ 7375477 w 9845043"/>
              <a:gd name="connsiteY1596" fmla="*/ 4566983 h 5740750"/>
              <a:gd name="connsiteX1597" fmla="*/ 7375477 w 9845043"/>
              <a:gd name="connsiteY1597" fmla="*/ 4566252 h 5740750"/>
              <a:gd name="connsiteX1598" fmla="*/ 7377666 w 9845043"/>
              <a:gd name="connsiteY1598" fmla="*/ 4565522 h 5740750"/>
              <a:gd name="connsiteX1599" fmla="*/ 7379135 w 9845043"/>
              <a:gd name="connsiteY1599" fmla="*/ 4564060 h 5740750"/>
              <a:gd name="connsiteX1600" fmla="*/ 7380590 w 9845043"/>
              <a:gd name="connsiteY1600" fmla="*/ 4563330 h 5740750"/>
              <a:gd name="connsiteX1601" fmla="*/ 7380590 w 9845043"/>
              <a:gd name="connsiteY1601" fmla="*/ 4562599 h 5740750"/>
              <a:gd name="connsiteX1602" fmla="*/ 7381325 w 9845043"/>
              <a:gd name="connsiteY1602" fmla="*/ 4561869 h 5740750"/>
              <a:gd name="connsiteX1603" fmla="*/ 7384249 w 9845043"/>
              <a:gd name="connsiteY1603" fmla="*/ 4560408 h 5740750"/>
              <a:gd name="connsiteX1604" fmla="*/ 7387173 w 9845043"/>
              <a:gd name="connsiteY1604" fmla="*/ 4556025 h 5740750"/>
              <a:gd name="connsiteX1605" fmla="*/ 6532649 w 9845043"/>
              <a:gd name="connsiteY1605" fmla="*/ 4551058 h 5740750"/>
              <a:gd name="connsiteX1606" fmla="*/ 6535577 w 9845043"/>
              <a:gd name="connsiteY1606" fmla="*/ 4551058 h 5740750"/>
              <a:gd name="connsiteX1607" fmla="*/ 6532649 w 9845043"/>
              <a:gd name="connsiteY1607" fmla="*/ 4552525 h 5740750"/>
              <a:gd name="connsiteX1608" fmla="*/ 6527532 w 9845043"/>
              <a:gd name="connsiteY1608" fmla="*/ 4553991 h 5740750"/>
              <a:gd name="connsiteX1609" fmla="*/ 6527532 w 9845043"/>
              <a:gd name="connsiteY1609" fmla="*/ 4553258 h 5740750"/>
              <a:gd name="connsiteX1610" fmla="*/ 7245386 w 9845043"/>
              <a:gd name="connsiteY1610" fmla="*/ 4547976 h 5740750"/>
              <a:gd name="connsiteX1611" fmla="*/ 7246106 w 9845043"/>
              <a:gd name="connsiteY1611" fmla="*/ 4550168 h 5740750"/>
              <a:gd name="connsiteX1612" fmla="*/ 7248310 w 9845043"/>
              <a:gd name="connsiteY1612" fmla="*/ 4566252 h 5740750"/>
              <a:gd name="connsiteX1613" fmla="*/ 7249031 w 9845043"/>
              <a:gd name="connsiteY1613" fmla="*/ 4572096 h 5740750"/>
              <a:gd name="connsiteX1614" fmla="*/ 7251955 w 9845043"/>
              <a:gd name="connsiteY1614" fmla="*/ 4576479 h 5740750"/>
              <a:gd name="connsiteX1615" fmla="*/ 7254879 w 9845043"/>
              <a:gd name="connsiteY1615" fmla="*/ 4581606 h 5740750"/>
              <a:gd name="connsiteX1616" fmla="*/ 7259993 w 9845043"/>
              <a:gd name="connsiteY1616" fmla="*/ 4588180 h 5740750"/>
              <a:gd name="connsiteX1617" fmla="*/ 7262197 w 9845043"/>
              <a:gd name="connsiteY1617" fmla="*/ 4588911 h 5740750"/>
              <a:gd name="connsiteX1618" fmla="*/ 7265121 w 9845043"/>
              <a:gd name="connsiteY1618" fmla="*/ 4588911 h 5740750"/>
              <a:gd name="connsiteX1619" fmla="*/ 7266572 w 9845043"/>
              <a:gd name="connsiteY1619" fmla="*/ 4588426 h 5740750"/>
              <a:gd name="connsiteX1620" fmla="*/ 7262197 w 9845043"/>
              <a:gd name="connsiteY1620" fmla="*/ 4591833 h 5740750"/>
              <a:gd name="connsiteX1621" fmla="*/ 7257803 w 9845043"/>
              <a:gd name="connsiteY1621" fmla="*/ 4589641 h 5740750"/>
              <a:gd name="connsiteX1622" fmla="*/ 7254879 w 9845043"/>
              <a:gd name="connsiteY1622" fmla="*/ 4586719 h 5740750"/>
              <a:gd name="connsiteX1623" fmla="*/ 7251955 w 9845043"/>
              <a:gd name="connsiteY1623" fmla="*/ 4584528 h 5740750"/>
              <a:gd name="connsiteX1624" fmla="*/ 7245386 w 9845043"/>
              <a:gd name="connsiteY1624" fmla="*/ 4565522 h 5740750"/>
              <a:gd name="connsiteX1625" fmla="*/ 7243182 w 9845043"/>
              <a:gd name="connsiteY1625" fmla="*/ 4553833 h 5740750"/>
              <a:gd name="connsiteX1626" fmla="*/ 6545079 w 9845043"/>
              <a:gd name="connsiteY1626" fmla="*/ 4544486 h 5740750"/>
              <a:gd name="connsiteX1627" fmla="*/ 6542158 w 9845043"/>
              <a:gd name="connsiteY1627" fmla="*/ 4547410 h 5740750"/>
              <a:gd name="connsiteX1628" fmla="*/ 6540694 w 9845043"/>
              <a:gd name="connsiteY1628" fmla="*/ 4548134 h 5740750"/>
              <a:gd name="connsiteX1629" fmla="*/ 6541426 w 9845043"/>
              <a:gd name="connsiteY1629" fmla="*/ 4546677 h 5740750"/>
              <a:gd name="connsiteX1630" fmla="*/ 6542158 w 9845043"/>
              <a:gd name="connsiteY1630" fmla="*/ 4545944 h 5740750"/>
              <a:gd name="connsiteX1631" fmla="*/ 6507058 w 9845043"/>
              <a:gd name="connsiteY1631" fmla="*/ 4544486 h 5740750"/>
              <a:gd name="connsiteX1632" fmla="*/ 6508522 w 9845043"/>
              <a:gd name="connsiteY1632" fmla="*/ 4544486 h 5740750"/>
              <a:gd name="connsiteX1633" fmla="*/ 6509248 w 9845043"/>
              <a:gd name="connsiteY1633" fmla="*/ 4545944 h 5740750"/>
              <a:gd name="connsiteX1634" fmla="*/ 6507058 w 9845043"/>
              <a:gd name="connsiteY1634" fmla="*/ 4546677 h 5740750"/>
              <a:gd name="connsiteX1635" fmla="*/ 6507058 w 9845043"/>
              <a:gd name="connsiteY1635" fmla="*/ 4547410 h 5740750"/>
              <a:gd name="connsiteX1636" fmla="*/ 6507058 w 9845043"/>
              <a:gd name="connsiteY1636" fmla="*/ 4549601 h 5740750"/>
              <a:gd name="connsiteX1637" fmla="*/ 6507058 w 9845043"/>
              <a:gd name="connsiteY1637" fmla="*/ 4552525 h 5740750"/>
              <a:gd name="connsiteX1638" fmla="*/ 6504131 w 9845043"/>
              <a:gd name="connsiteY1638" fmla="*/ 4559839 h 5740750"/>
              <a:gd name="connsiteX1639" fmla="*/ 6503399 w 9845043"/>
              <a:gd name="connsiteY1639" fmla="*/ 4559839 h 5740750"/>
              <a:gd name="connsiteX1640" fmla="*/ 6502667 w 9845043"/>
              <a:gd name="connsiteY1640" fmla="*/ 4559106 h 5740750"/>
              <a:gd name="connsiteX1641" fmla="*/ 6501941 w 9845043"/>
              <a:gd name="connsiteY1641" fmla="*/ 4557639 h 5740750"/>
              <a:gd name="connsiteX1642" fmla="*/ 6502667 w 9845043"/>
              <a:gd name="connsiteY1642" fmla="*/ 4556915 h 5740750"/>
              <a:gd name="connsiteX1643" fmla="*/ 6503399 w 9845043"/>
              <a:gd name="connsiteY1643" fmla="*/ 4556182 h 5740750"/>
              <a:gd name="connsiteX1644" fmla="*/ 6504131 w 9845043"/>
              <a:gd name="connsiteY1644" fmla="*/ 4554715 h 5740750"/>
              <a:gd name="connsiteX1645" fmla="*/ 6502667 w 9845043"/>
              <a:gd name="connsiteY1645" fmla="*/ 4553258 h 5740750"/>
              <a:gd name="connsiteX1646" fmla="*/ 6501941 w 9845043"/>
              <a:gd name="connsiteY1646" fmla="*/ 4554715 h 5740750"/>
              <a:gd name="connsiteX1647" fmla="*/ 6499745 w 9845043"/>
              <a:gd name="connsiteY1647" fmla="*/ 4552525 h 5740750"/>
              <a:gd name="connsiteX1648" fmla="*/ 6496818 w 9845043"/>
              <a:gd name="connsiteY1648" fmla="*/ 4552525 h 5740750"/>
              <a:gd name="connsiteX1649" fmla="*/ 6490237 w 9845043"/>
              <a:gd name="connsiteY1649" fmla="*/ 4553258 h 5740750"/>
              <a:gd name="connsiteX1650" fmla="*/ 6490237 w 9845043"/>
              <a:gd name="connsiteY1650" fmla="*/ 4551058 h 5740750"/>
              <a:gd name="connsiteX1651" fmla="*/ 6500477 w 9845043"/>
              <a:gd name="connsiteY1651" fmla="*/ 4550334 h 5740750"/>
              <a:gd name="connsiteX1652" fmla="*/ 6505594 w 9845043"/>
              <a:gd name="connsiteY1652" fmla="*/ 4548134 h 5740750"/>
              <a:gd name="connsiteX1653" fmla="*/ 6619664 w 9845043"/>
              <a:gd name="connsiteY1653" fmla="*/ 4540829 h 5740750"/>
              <a:gd name="connsiteX1654" fmla="*/ 6635021 w 9845043"/>
              <a:gd name="connsiteY1654" fmla="*/ 4541553 h 5740750"/>
              <a:gd name="connsiteX1655" fmla="*/ 6634289 w 9845043"/>
              <a:gd name="connsiteY1655" fmla="*/ 4543020 h 5740750"/>
              <a:gd name="connsiteX1656" fmla="*/ 6626245 w 9845043"/>
              <a:gd name="connsiteY1656" fmla="*/ 4543753 h 5740750"/>
              <a:gd name="connsiteX1657" fmla="*/ 6619664 w 9845043"/>
              <a:gd name="connsiteY1657" fmla="*/ 4543020 h 5740750"/>
              <a:gd name="connsiteX1658" fmla="*/ 7409098 w 9845043"/>
              <a:gd name="connsiteY1658" fmla="*/ 4537749 h 5740750"/>
              <a:gd name="connsiteX1659" fmla="*/ 7410567 w 9845043"/>
              <a:gd name="connsiteY1659" fmla="*/ 4537749 h 5740750"/>
              <a:gd name="connsiteX1660" fmla="*/ 7409832 w 9845043"/>
              <a:gd name="connsiteY1660" fmla="*/ 4542863 h 5740750"/>
              <a:gd name="connsiteX1661" fmla="*/ 7404719 w 9845043"/>
              <a:gd name="connsiteY1661" fmla="*/ 4546515 h 5740750"/>
              <a:gd name="connsiteX1662" fmla="*/ 7394491 w 9845043"/>
              <a:gd name="connsiteY1662" fmla="*/ 4550168 h 5740750"/>
              <a:gd name="connsiteX1663" fmla="*/ 7395211 w 9845043"/>
              <a:gd name="connsiteY1663" fmla="*/ 4547976 h 5740750"/>
              <a:gd name="connsiteX1664" fmla="*/ 7403249 w 9845043"/>
              <a:gd name="connsiteY1664" fmla="*/ 4542863 h 5740750"/>
              <a:gd name="connsiteX1665" fmla="*/ 7406908 w 9845043"/>
              <a:gd name="connsiteY1665" fmla="*/ 4538480 h 5740750"/>
              <a:gd name="connsiteX1666" fmla="*/ 6580179 w 9845043"/>
              <a:gd name="connsiteY1666" fmla="*/ 4537172 h 5740750"/>
              <a:gd name="connsiteX1667" fmla="*/ 6586760 w 9845043"/>
              <a:gd name="connsiteY1667" fmla="*/ 4537905 h 5740750"/>
              <a:gd name="connsiteX1668" fmla="*/ 6591877 w 9845043"/>
              <a:gd name="connsiteY1668" fmla="*/ 4540096 h 5740750"/>
              <a:gd name="connsiteX1669" fmla="*/ 6596262 w 9845043"/>
              <a:gd name="connsiteY1669" fmla="*/ 4541553 h 5740750"/>
              <a:gd name="connsiteX1670" fmla="*/ 6608698 w 9845043"/>
              <a:gd name="connsiteY1670" fmla="*/ 4540829 h 5740750"/>
              <a:gd name="connsiteX1671" fmla="*/ 6612351 w 9845043"/>
              <a:gd name="connsiteY1671" fmla="*/ 4541553 h 5740750"/>
              <a:gd name="connsiteX1672" fmla="*/ 6611620 w 9845043"/>
              <a:gd name="connsiteY1672" fmla="*/ 4543020 h 5740750"/>
              <a:gd name="connsiteX1673" fmla="*/ 6609424 w 9845043"/>
              <a:gd name="connsiteY1673" fmla="*/ 4543753 h 5740750"/>
              <a:gd name="connsiteX1674" fmla="*/ 6568481 w 9845043"/>
              <a:gd name="connsiteY1674" fmla="*/ 4541553 h 5740750"/>
              <a:gd name="connsiteX1675" fmla="*/ 6568481 w 9845043"/>
              <a:gd name="connsiteY1675" fmla="*/ 4540096 h 5740750"/>
              <a:gd name="connsiteX1676" fmla="*/ 6573598 w 9845043"/>
              <a:gd name="connsiteY1676" fmla="*/ 4537905 h 5740750"/>
              <a:gd name="connsiteX1677" fmla="*/ 6695844 w 9845043"/>
              <a:gd name="connsiteY1677" fmla="*/ 4521068 h 5740750"/>
              <a:gd name="connsiteX1678" fmla="*/ 6704626 w 9845043"/>
              <a:gd name="connsiteY1678" fmla="*/ 4524729 h 5740750"/>
              <a:gd name="connsiteX1679" fmla="*/ 6704626 w 9845043"/>
              <a:gd name="connsiteY1679" fmla="*/ 4525461 h 5740750"/>
              <a:gd name="connsiteX1680" fmla="*/ 6701695 w 9845043"/>
              <a:gd name="connsiteY1680" fmla="*/ 4527657 h 5740750"/>
              <a:gd name="connsiteX1681" fmla="*/ 6700967 w 9845043"/>
              <a:gd name="connsiteY1681" fmla="*/ 4527657 h 5740750"/>
              <a:gd name="connsiteX1682" fmla="*/ 6657051 w 9845043"/>
              <a:gd name="connsiteY1682" fmla="*/ 4534237 h 5740750"/>
              <a:gd name="connsiteX1683" fmla="*/ 6659976 w 9845043"/>
              <a:gd name="connsiteY1683" fmla="*/ 4532050 h 5740750"/>
              <a:gd name="connsiteX1684" fmla="*/ 6678275 w 9845043"/>
              <a:gd name="connsiteY1684" fmla="*/ 4526925 h 5740750"/>
              <a:gd name="connsiteX1685" fmla="*/ 6688525 w 9845043"/>
              <a:gd name="connsiteY1685" fmla="*/ 4525461 h 5740750"/>
              <a:gd name="connsiteX1686" fmla="*/ 6691450 w 9845043"/>
              <a:gd name="connsiteY1686" fmla="*/ 4524729 h 5740750"/>
              <a:gd name="connsiteX1687" fmla="*/ 6692913 w 9845043"/>
              <a:gd name="connsiteY1687" fmla="*/ 4523997 h 5740750"/>
              <a:gd name="connsiteX1688" fmla="*/ 6695110 w 9845043"/>
              <a:gd name="connsiteY1688" fmla="*/ 4521800 h 5740750"/>
              <a:gd name="connsiteX1689" fmla="*/ 6802708 w 9845043"/>
              <a:gd name="connsiteY1689" fmla="*/ 4499835 h 5740750"/>
              <a:gd name="connsiteX1690" fmla="*/ 6801974 w 9845043"/>
              <a:gd name="connsiteY1690" fmla="*/ 4502032 h 5740750"/>
              <a:gd name="connsiteX1691" fmla="*/ 6801864 w 9845043"/>
              <a:gd name="connsiteY1691" fmla="*/ 4502032 h 5740750"/>
              <a:gd name="connsiteX1692" fmla="*/ 5601004 w 9845043"/>
              <a:gd name="connsiteY1692" fmla="*/ 4467137 h 5740750"/>
              <a:gd name="connsiteX1693" fmla="*/ 5599608 w 9845043"/>
              <a:gd name="connsiteY1693" fmla="*/ 4469453 h 5740750"/>
              <a:gd name="connsiteX1694" fmla="*/ 5593757 w 9845043"/>
              <a:gd name="connsiteY1694" fmla="*/ 4482612 h 5740750"/>
              <a:gd name="connsiteX1695" fmla="*/ 5593045 w 9845043"/>
              <a:gd name="connsiteY1695" fmla="*/ 4494314 h 5740750"/>
              <a:gd name="connsiteX1696" fmla="*/ 5590843 w 9845043"/>
              <a:gd name="connsiteY1696" fmla="*/ 4497968 h 5740750"/>
              <a:gd name="connsiteX1697" fmla="*/ 5584259 w 9845043"/>
              <a:gd name="connsiteY1697" fmla="*/ 4503818 h 5740750"/>
              <a:gd name="connsiteX1698" fmla="*/ 5582812 w 9845043"/>
              <a:gd name="connsiteY1698" fmla="*/ 4507493 h 5740750"/>
              <a:gd name="connsiteX1699" fmla="*/ 5580610 w 9845043"/>
              <a:gd name="connsiteY1699" fmla="*/ 4518455 h 5740750"/>
              <a:gd name="connsiteX1700" fmla="*/ 5580610 w 9845043"/>
              <a:gd name="connsiteY1700" fmla="*/ 4521391 h 5740750"/>
              <a:gd name="connsiteX1701" fmla="*/ 5576961 w 9845043"/>
              <a:gd name="connsiteY1701" fmla="*/ 4522110 h 5740750"/>
              <a:gd name="connsiteX1702" fmla="*/ 5574025 w 9845043"/>
              <a:gd name="connsiteY1702" fmla="*/ 4525045 h 5740750"/>
              <a:gd name="connsiteX1703" fmla="*/ 5571845 w 9845043"/>
              <a:gd name="connsiteY1703" fmla="*/ 4530157 h 5740750"/>
              <a:gd name="connsiteX1704" fmla="*/ 5571845 w 9845043"/>
              <a:gd name="connsiteY1704" fmla="*/ 4533811 h 5740750"/>
              <a:gd name="connsiteX1705" fmla="*/ 5573291 w 9845043"/>
              <a:gd name="connsiteY1705" fmla="*/ 4536008 h 5740750"/>
              <a:gd name="connsiteX1706" fmla="*/ 5574759 w 9845043"/>
              <a:gd name="connsiteY1706" fmla="*/ 4536008 h 5740750"/>
              <a:gd name="connsiteX1707" fmla="*/ 5574759 w 9845043"/>
              <a:gd name="connsiteY1707" fmla="*/ 4537465 h 5740750"/>
              <a:gd name="connsiteX1708" fmla="*/ 5576118 w 9845043"/>
              <a:gd name="connsiteY1708" fmla="*/ 4540868 h 5740750"/>
              <a:gd name="connsiteX1709" fmla="*/ 5578355 w 9845043"/>
              <a:gd name="connsiteY1709" fmla="*/ 4538634 h 5740750"/>
              <a:gd name="connsiteX1710" fmla="*/ 5582004 w 9845043"/>
              <a:gd name="connsiteY1710" fmla="*/ 4537898 h 5740750"/>
              <a:gd name="connsiteX1711" fmla="*/ 5582004 w 9845043"/>
              <a:gd name="connsiteY1711" fmla="*/ 4534978 h 5740750"/>
              <a:gd name="connsiteX1712" fmla="*/ 5584198 w 9845043"/>
              <a:gd name="connsiteY1712" fmla="*/ 4524008 h 5740750"/>
              <a:gd name="connsiteX1713" fmla="*/ 5585661 w 9845043"/>
              <a:gd name="connsiteY1713" fmla="*/ 4520351 h 5740750"/>
              <a:gd name="connsiteX1714" fmla="*/ 5592235 w 9845043"/>
              <a:gd name="connsiteY1714" fmla="*/ 4514502 h 5740750"/>
              <a:gd name="connsiteX1715" fmla="*/ 5594430 w 9845043"/>
              <a:gd name="connsiteY1715" fmla="*/ 4510846 h 5740750"/>
              <a:gd name="connsiteX1716" fmla="*/ 5595161 w 9845043"/>
              <a:gd name="connsiteY1716" fmla="*/ 4499148 h 5740750"/>
              <a:gd name="connsiteX1717" fmla="*/ 5601004 w 9845043"/>
              <a:gd name="connsiteY1717" fmla="*/ 4485985 h 5740750"/>
              <a:gd name="connsiteX1718" fmla="*/ 5603198 w 9845043"/>
              <a:gd name="connsiteY1718" fmla="*/ 4482329 h 5740750"/>
              <a:gd name="connsiteX1719" fmla="*/ 5603198 w 9845043"/>
              <a:gd name="connsiteY1719" fmla="*/ 4479408 h 5740750"/>
              <a:gd name="connsiteX1720" fmla="*/ 5603198 w 9845043"/>
              <a:gd name="connsiteY1720" fmla="*/ 4476480 h 5740750"/>
              <a:gd name="connsiteX1721" fmla="*/ 5601735 w 9845043"/>
              <a:gd name="connsiteY1721" fmla="*/ 4474287 h 5740750"/>
              <a:gd name="connsiteX1722" fmla="*/ 5601004 w 9845043"/>
              <a:gd name="connsiteY1722" fmla="*/ 4469902 h 5740750"/>
              <a:gd name="connsiteX1723" fmla="*/ 6979328 w 9845043"/>
              <a:gd name="connsiteY1723" fmla="*/ 4455893 h 5740750"/>
              <a:gd name="connsiteX1724" fmla="*/ 6988100 w 9845043"/>
              <a:gd name="connsiteY1724" fmla="*/ 4455893 h 5740750"/>
              <a:gd name="connsiteX1725" fmla="*/ 7007835 w 9845043"/>
              <a:gd name="connsiteY1725" fmla="*/ 4455893 h 5740750"/>
              <a:gd name="connsiteX1726" fmla="*/ 7005646 w 9845043"/>
              <a:gd name="connsiteY1726" fmla="*/ 4456624 h 5740750"/>
              <a:gd name="connsiteX1727" fmla="*/ 7004176 w 9845043"/>
              <a:gd name="connsiteY1727" fmla="*/ 4457354 h 5740750"/>
              <a:gd name="connsiteX1728" fmla="*/ 7001252 w 9845043"/>
              <a:gd name="connsiteY1728" fmla="*/ 4457354 h 5740750"/>
              <a:gd name="connsiteX1729" fmla="*/ 6999063 w 9845043"/>
              <a:gd name="connsiteY1729" fmla="*/ 4456624 h 5740750"/>
              <a:gd name="connsiteX1730" fmla="*/ 6866768 w 9845043"/>
              <a:gd name="connsiteY1730" fmla="*/ 4489510 h 5740750"/>
              <a:gd name="connsiteX1731" fmla="*/ 6855806 w 9845043"/>
              <a:gd name="connsiteY1731" fmla="*/ 4489510 h 5740750"/>
              <a:gd name="connsiteX1732" fmla="*/ 6859465 w 9845043"/>
              <a:gd name="connsiteY1732" fmla="*/ 4488049 h 5740750"/>
              <a:gd name="connsiteX1733" fmla="*/ 6875541 w 9845043"/>
              <a:gd name="connsiteY1733" fmla="*/ 4485857 h 5740750"/>
              <a:gd name="connsiteX1734" fmla="*/ 6898200 w 9845043"/>
              <a:gd name="connsiteY1734" fmla="*/ 4479283 h 5740750"/>
              <a:gd name="connsiteX1735" fmla="*/ 6908427 w 9845043"/>
              <a:gd name="connsiteY1735" fmla="*/ 4473438 h 5740750"/>
              <a:gd name="connsiteX1736" fmla="*/ 6923048 w 9845043"/>
              <a:gd name="connsiteY1736" fmla="*/ 4472708 h 5740750"/>
              <a:gd name="connsiteX1737" fmla="*/ 6927441 w 9845043"/>
              <a:gd name="connsiteY1737" fmla="*/ 4469773 h 5740750"/>
              <a:gd name="connsiteX1738" fmla="*/ 6929631 w 9845043"/>
              <a:gd name="connsiteY1738" fmla="*/ 4469043 h 5740750"/>
              <a:gd name="connsiteX1739" fmla="*/ 6934010 w 9845043"/>
              <a:gd name="connsiteY1739" fmla="*/ 4466851 h 5740750"/>
              <a:gd name="connsiteX1740" fmla="*/ 6937669 w 9845043"/>
              <a:gd name="connsiteY1740" fmla="*/ 4466121 h 5740750"/>
              <a:gd name="connsiteX1741" fmla="*/ 6946442 w 9845043"/>
              <a:gd name="connsiteY1741" fmla="*/ 4464660 h 5740750"/>
              <a:gd name="connsiteX1742" fmla="*/ 6966911 w 9845043"/>
              <a:gd name="connsiteY1742" fmla="*/ 4459546 h 5740750"/>
              <a:gd name="connsiteX1743" fmla="*/ 6972025 w 9845043"/>
              <a:gd name="connsiteY1743" fmla="*/ 4456624 h 5740750"/>
              <a:gd name="connsiteX1744" fmla="*/ 6972759 w 9845043"/>
              <a:gd name="connsiteY1744" fmla="*/ 4458085 h 5740750"/>
              <a:gd name="connsiteX1745" fmla="*/ 5600575 w 9845043"/>
              <a:gd name="connsiteY1745" fmla="*/ 4447598 h 5740750"/>
              <a:gd name="connsiteX1746" fmla="*/ 5599608 w 9845043"/>
              <a:gd name="connsiteY1746" fmla="*/ 4448247 h 5740750"/>
              <a:gd name="connsiteX1747" fmla="*/ 5599608 w 9845043"/>
              <a:gd name="connsiteY1747" fmla="*/ 4450423 h 5740750"/>
              <a:gd name="connsiteX1748" fmla="*/ 5599608 w 9845043"/>
              <a:gd name="connsiteY1748" fmla="*/ 4453359 h 5740750"/>
              <a:gd name="connsiteX1749" fmla="*/ 5600342 w 9845043"/>
              <a:gd name="connsiteY1749" fmla="*/ 4457752 h 5740750"/>
              <a:gd name="connsiteX1750" fmla="*/ 5601810 w 9845043"/>
              <a:gd name="connsiteY1750" fmla="*/ 4459948 h 5740750"/>
              <a:gd name="connsiteX1751" fmla="*/ 5601810 w 9845043"/>
              <a:gd name="connsiteY1751" fmla="*/ 4462863 h 5740750"/>
              <a:gd name="connsiteX1752" fmla="*/ 5601810 w 9845043"/>
              <a:gd name="connsiteY1752" fmla="*/ 4464243 h 5740750"/>
              <a:gd name="connsiteX1753" fmla="*/ 5603198 w 9845043"/>
              <a:gd name="connsiteY1753" fmla="*/ 4463317 h 5740750"/>
              <a:gd name="connsiteX1754" fmla="*/ 5605384 w 9845043"/>
              <a:gd name="connsiteY1754" fmla="*/ 4460397 h 5740750"/>
              <a:gd name="connsiteX1755" fmla="*/ 5606847 w 9845043"/>
              <a:gd name="connsiteY1755" fmla="*/ 4457468 h 5740750"/>
              <a:gd name="connsiteX1756" fmla="*/ 5606847 w 9845043"/>
              <a:gd name="connsiteY1756" fmla="*/ 4456740 h 5740750"/>
              <a:gd name="connsiteX1757" fmla="*/ 5604661 w 9845043"/>
              <a:gd name="connsiteY1757" fmla="*/ 4453812 h 5740750"/>
              <a:gd name="connsiteX1758" fmla="*/ 5603930 w 9845043"/>
              <a:gd name="connsiteY1758" fmla="*/ 4451619 h 5740750"/>
              <a:gd name="connsiteX1759" fmla="*/ 5602078 w 9845043"/>
              <a:gd name="connsiteY1759" fmla="*/ 4423251 h 5740750"/>
              <a:gd name="connsiteX1760" fmla="*/ 5601810 w 9845043"/>
              <a:gd name="connsiteY1760" fmla="*/ 4423366 h 5740750"/>
              <a:gd name="connsiteX1761" fmla="*/ 5599608 w 9845043"/>
              <a:gd name="connsiteY1761" fmla="*/ 4423366 h 5740750"/>
              <a:gd name="connsiteX1762" fmla="*/ 5596694 w 9845043"/>
              <a:gd name="connsiteY1762" fmla="*/ 4425563 h 5740750"/>
              <a:gd name="connsiteX1763" fmla="*/ 5598874 w 9845043"/>
              <a:gd name="connsiteY1763" fmla="*/ 4430674 h 5740750"/>
              <a:gd name="connsiteX1764" fmla="*/ 5602544 w 9845043"/>
              <a:gd name="connsiteY1764" fmla="*/ 4435067 h 5740750"/>
              <a:gd name="connsiteX1765" fmla="*/ 5603278 w 9845043"/>
              <a:gd name="connsiteY1765" fmla="*/ 4437264 h 5740750"/>
              <a:gd name="connsiteX1766" fmla="*/ 5604756 w 9845043"/>
              <a:gd name="connsiteY1766" fmla="*/ 4439253 h 5740750"/>
              <a:gd name="connsiteX1767" fmla="*/ 5608310 w 9845043"/>
              <a:gd name="connsiteY1767" fmla="*/ 4437729 h 5740750"/>
              <a:gd name="connsiteX1768" fmla="*/ 5609773 w 9845043"/>
              <a:gd name="connsiteY1768" fmla="*/ 4435529 h 5740750"/>
              <a:gd name="connsiteX1769" fmla="*/ 5610504 w 9845043"/>
              <a:gd name="connsiteY1769" fmla="*/ 4434072 h 5740750"/>
              <a:gd name="connsiteX1770" fmla="*/ 5609773 w 9845043"/>
              <a:gd name="connsiteY1770" fmla="*/ 4431880 h 5740750"/>
              <a:gd name="connsiteX1771" fmla="*/ 5606847 w 9845043"/>
              <a:gd name="connsiteY1771" fmla="*/ 4430415 h 5740750"/>
              <a:gd name="connsiteX1772" fmla="*/ 5988630 w 9845043"/>
              <a:gd name="connsiteY1772" fmla="*/ 4417978 h 5740750"/>
              <a:gd name="connsiteX1773" fmla="*/ 5988591 w 9845043"/>
              <a:gd name="connsiteY1773" fmla="*/ 4417981 h 5740750"/>
              <a:gd name="connsiteX1774" fmla="*/ 5992674 w 9845043"/>
              <a:gd name="connsiteY1774" fmla="*/ 4417981 h 5740750"/>
              <a:gd name="connsiteX1775" fmla="*/ 5992697 w 9845043"/>
              <a:gd name="connsiteY1775" fmla="*/ 4417978 h 5740750"/>
              <a:gd name="connsiteX1776" fmla="*/ 5601810 w 9845043"/>
              <a:gd name="connsiteY1776" fmla="*/ 4399158 h 5740750"/>
              <a:gd name="connsiteX1777" fmla="*/ 5601810 w 9845043"/>
              <a:gd name="connsiteY1777" fmla="*/ 4399224 h 5740750"/>
              <a:gd name="connsiteX1778" fmla="*/ 5599608 w 9845043"/>
              <a:gd name="connsiteY1778" fmla="*/ 4402160 h 5740750"/>
              <a:gd name="connsiteX1779" fmla="*/ 5599608 w 9845043"/>
              <a:gd name="connsiteY1779" fmla="*/ 4405075 h 5740750"/>
              <a:gd name="connsiteX1780" fmla="*/ 5603198 w 9845043"/>
              <a:gd name="connsiteY1780" fmla="*/ 4410466 h 5740750"/>
              <a:gd name="connsiteX1781" fmla="*/ 5603198 w 9845043"/>
              <a:gd name="connsiteY1781" fmla="*/ 4402627 h 5740750"/>
              <a:gd name="connsiteX1782" fmla="*/ 6338146 w 9845043"/>
              <a:gd name="connsiteY1782" fmla="*/ 4388730 h 5740750"/>
              <a:gd name="connsiteX1783" fmla="*/ 6338051 w 9845043"/>
              <a:gd name="connsiteY1783" fmla="*/ 4388736 h 5740750"/>
              <a:gd name="connsiteX1784" fmla="*/ 6341223 w 9845043"/>
              <a:gd name="connsiteY1784" fmla="*/ 4388736 h 5740750"/>
              <a:gd name="connsiteX1785" fmla="*/ 6341259 w 9845043"/>
              <a:gd name="connsiteY1785" fmla="*/ 4388730 h 5740750"/>
              <a:gd name="connsiteX1786" fmla="*/ 6357889 w 9845043"/>
              <a:gd name="connsiteY1786" fmla="*/ 4386540 h 5740750"/>
              <a:gd name="connsiteX1787" fmla="*/ 6357308 w 9845043"/>
              <a:gd name="connsiteY1787" fmla="*/ 4386598 h 5740750"/>
              <a:gd name="connsiteX1788" fmla="*/ 6358029 w 9845043"/>
              <a:gd name="connsiteY1788" fmla="*/ 4390200 h 5740750"/>
              <a:gd name="connsiteX1789" fmla="*/ 6358029 w 9845043"/>
              <a:gd name="connsiteY1789" fmla="*/ 4398242 h 5740750"/>
              <a:gd name="connsiteX1790" fmla="*/ 6356566 w 9845043"/>
              <a:gd name="connsiteY1790" fmla="*/ 4406283 h 5740750"/>
              <a:gd name="connsiteX1791" fmla="*/ 6352186 w 9845043"/>
              <a:gd name="connsiteY1791" fmla="*/ 4415789 h 5740750"/>
              <a:gd name="connsiteX1792" fmla="*/ 6350723 w 9845043"/>
              <a:gd name="connsiteY1792" fmla="*/ 4428951 h 5740750"/>
              <a:gd name="connsiteX1793" fmla="*/ 6345603 w 9845043"/>
              <a:gd name="connsiteY1793" fmla="*/ 4435529 h 5740750"/>
              <a:gd name="connsiteX1794" fmla="*/ 6344880 w 9845043"/>
              <a:gd name="connsiteY1794" fmla="*/ 4439921 h 5740750"/>
              <a:gd name="connsiteX1795" fmla="*/ 6345603 w 9845043"/>
              <a:gd name="connsiteY1795" fmla="*/ 4444306 h 5740750"/>
              <a:gd name="connsiteX1796" fmla="*/ 6343417 w 9845043"/>
              <a:gd name="connsiteY1796" fmla="*/ 4453083 h 5740750"/>
              <a:gd name="connsiteX1797" fmla="*/ 6341954 w 9845043"/>
              <a:gd name="connsiteY1797" fmla="*/ 4457468 h 5740750"/>
              <a:gd name="connsiteX1798" fmla="*/ 6341954 w 9845043"/>
              <a:gd name="connsiteY1798" fmla="*/ 4461125 h 5740750"/>
              <a:gd name="connsiteX1799" fmla="*/ 6344880 w 9845043"/>
              <a:gd name="connsiteY1799" fmla="*/ 4464781 h 5740750"/>
              <a:gd name="connsiteX1800" fmla="*/ 6347797 w 9845043"/>
              <a:gd name="connsiteY1800" fmla="*/ 4467702 h 5740750"/>
              <a:gd name="connsiteX1801" fmla="*/ 6349992 w 9845043"/>
              <a:gd name="connsiteY1801" fmla="*/ 4472095 h 5740750"/>
              <a:gd name="connsiteX1802" fmla="*/ 6347797 w 9845043"/>
              <a:gd name="connsiteY1802" fmla="*/ 4477208 h 5740750"/>
              <a:gd name="connsiteX1803" fmla="*/ 6354371 w 9845043"/>
              <a:gd name="connsiteY1803" fmla="*/ 4488178 h 5740750"/>
              <a:gd name="connsiteX1804" fmla="*/ 6357297 w 9845043"/>
              <a:gd name="connsiteY1804" fmla="*/ 4490370 h 5740750"/>
              <a:gd name="connsiteX1805" fmla="*/ 6363871 w 9845043"/>
              <a:gd name="connsiteY1805" fmla="*/ 4492570 h 5740750"/>
              <a:gd name="connsiteX1806" fmla="*/ 6367529 w 9845043"/>
              <a:gd name="connsiteY1806" fmla="*/ 4494763 h 5740750"/>
              <a:gd name="connsiteX1807" fmla="*/ 6370455 w 9845043"/>
              <a:gd name="connsiteY1807" fmla="*/ 4501340 h 5740750"/>
              <a:gd name="connsiteX1808" fmla="*/ 6376297 w 9845043"/>
              <a:gd name="connsiteY1808" fmla="*/ 4504997 h 5740750"/>
              <a:gd name="connsiteX1809" fmla="*/ 6379955 w 9845043"/>
              <a:gd name="connsiteY1809" fmla="*/ 4510846 h 5740750"/>
              <a:gd name="connsiteX1810" fmla="*/ 6380677 w 9845043"/>
              <a:gd name="connsiteY1810" fmla="*/ 4512310 h 5740750"/>
              <a:gd name="connsiteX1811" fmla="*/ 6382140 w 9845043"/>
              <a:gd name="connsiteY1811" fmla="*/ 4514502 h 5740750"/>
              <a:gd name="connsiteX1812" fmla="*/ 6382140 w 9845043"/>
              <a:gd name="connsiteY1812" fmla="*/ 4518159 h 5740750"/>
              <a:gd name="connsiteX1813" fmla="*/ 6382140 w 9845043"/>
              <a:gd name="connsiteY1813" fmla="*/ 4520351 h 5740750"/>
              <a:gd name="connsiteX1814" fmla="*/ 6383603 w 9845043"/>
              <a:gd name="connsiteY1814" fmla="*/ 4524008 h 5740750"/>
              <a:gd name="connsiteX1815" fmla="*/ 6390177 w 9845043"/>
              <a:gd name="connsiteY1815" fmla="*/ 4532049 h 5740750"/>
              <a:gd name="connsiteX1816" fmla="*/ 6391640 w 9845043"/>
              <a:gd name="connsiteY1816" fmla="*/ 4536442 h 5740750"/>
              <a:gd name="connsiteX1817" fmla="*/ 6392372 w 9845043"/>
              <a:gd name="connsiteY1817" fmla="*/ 4545948 h 5740750"/>
              <a:gd name="connsiteX1818" fmla="*/ 6396029 w 9845043"/>
              <a:gd name="connsiteY1818" fmla="*/ 4552525 h 5740750"/>
              <a:gd name="connsiteX1819" fmla="*/ 6403335 w 9845043"/>
              <a:gd name="connsiteY1819" fmla="*/ 4565687 h 5740750"/>
              <a:gd name="connsiteX1820" fmla="*/ 6408446 w 9845043"/>
              <a:gd name="connsiteY1820" fmla="*/ 4570072 h 5740750"/>
              <a:gd name="connsiteX1821" fmla="*/ 6408632 w 9845043"/>
              <a:gd name="connsiteY1821" fmla="*/ 4569700 h 5740750"/>
              <a:gd name="connsiteX1822" fmla="*/ 6403954 w 9845043"/>
              <a:gd name="connsiteY1822" fmla="*/ 4565687 h 5740750"/>
              <a:gd name="connsiteX1823" fmla="*/ 6396642 w 9845043"/>
              <a:gd name="connsiteY1823" fmla="*/ 4552525 h 5740750"/>
              <a:gd name="connsiteX1824" fmla="*/ 6392988 w 9845043"/>
              <a:gd name="connsiteY1824" fmla="*/ 4545944 h 5740750"/>
              <a:gd name="connsiteX1825" fmla="*/ 6392256 w 9845043"/>
              <a:gd name="connsiteY1825" fmla="*/ 4536439 h 5740750"/>
              <a:gd name="connsiteX1826" fmla="*/ 6390793 w 9845043"/>
              <a:gd name="connsiteY1826" fmla="*/ 4532048 h 5740750"/>
              <a:gd name="connsiteX1827" fmla="*/ 6384212 w 9845043"/>
              <a:gd name="connsiteY1827" fmla="*/ 4524010 h 5740750"/>
              <a:gd name="connsiteX1828" fmla="*/ 6382748 w 9845043"/>
              <a:gd name="connsiteY1828" fmla="*/ 4520352 h 5740750"/>
              <a:gd name="connsiteX1829" fmla="*/ 6382748 w 9845043"/>
              <a:gd name="connsiteY1829" fmla="*/ 4518162 h 5740750"/>
              <a:gd name="connsiteX1830" fmla="*/ 6382748 w 9845043"/>
              <a:gd name="connsiteY1830" fmla="*/ 4514505 h 5740750"/>
              <a:gd name="connsiteX1831" fmla="*/ 6381290 w 9845043"/>
              <a:gd name="connsiteY1831" fmla="*/ 4512305 h 5740750"/>
              <a:gd name="connsiteX1832" fmla="*/ 6380558 w 9845043"/>
              <a:gd name="connsiteY1832" fmla="*/ 4510847 h 5740750"/>
              <a:gd name="connsiteX1833" fmla="*/ 6376899 w 9845043"/>
              <a:gd name="connsiteY1833" fmla="*/ 4505000 h 5740750"/>
              <a:gd name="connsiteX1834" fmla="*/ 6371050 w 9845043"/>
              <a:gd name="connsiteY1834" fmla="*/ 4501342 h 5740750"/>
              <a:gd name="connsiteX1835" fmla="*/ 6368129 w 9845043"/>
              <a:gd name="connsiteY1835" fmla="*/ 4494761 h 5740750"/>
              <a:gd name="connsiteX1836" fmla="*/ 6364469 w 9845043"/>
              <a:gd name="connsiteY1836" fmla="*/ 4492561 h 5740750"/>
              <a:gd name="connsiteX1837" fmla="*/ 6357889 w 9845043"/>
              <a:gd name="connsiteY1837" fmla="*/ 4490371 h 5740750"/>
              <a:gd name="connsiteX1838" fmla="*/ 6354967 w 9845043"/>
              <a:gd name="connsiteY1838" fmla="*/ 4488180 h 5740750"/>
              <a:gd name="connsiteX1839" fmla="*/ 6348386 w 9845043"/>
              <a:gd name="connsiteY1839" fmla="*/ 4477209 h 5740750"/>
              <a:gd name="connsiteX1840" fmla="*/ 6350576 w 9845043"/>
              <a:gd name="connsiteY1840" fmla="*/ 4472094 h 5740750"/>
              <a:gd name="connsiteX1841" fmla="*/ 6348386 w 9845043"/>
              <a:gd name="connsiteY1841" fmla="*/ 4467704 h 5740750"/>
              <a:gd name="connsiteX1842" fmla="*/ 6345459 w 9845043"/>
              <a:gd name="connsiteY1842" fmla="*/ 4464780 h 5740750"/>
              <a:gd name="connsiteX1843" fmla="*/ 6342531 w 9845043"/>
              <a:gd name="connsiteY1843" fmla="*/ 4461122 h 5740750"/>
              <a:gd name="connsiteX1844" fmla="*/ 6342531 w 9845043"/>
              <a:gd name="connsiteY1844" fmla="*/ 4457465 h 5740750"/>
              <a:gd name="connsiteX1845" fmla="*/ 6343995 w 9845043"/>
              <a:gd name="connsiteY1845" fmla="*/ 4453084 h 5740750"/>
              <a:gd name="connsiteX1846" fmla="*/ 6346191 w 9845043"/>
              <a:gd name="connsiteY1846" fmla="*/ 4444303 h 5740750"/>
              <a:gd name="connsiteX1847" fmla="*/ 6345459 w 9845043"/>
              <a:gd name="connsiteY1847" fmla="*/ 4439922 h 5740750"/>
              <a:gd name="connsiteX1848" fmla="*/ 6346191 w 9845043"/>
              <a:gd name="connsiteY1848" fmla="*/ 4435531 h 5740750"/>
              <a:gd name="connsiteX1849" fmla="*/ 6351308 w 9845043"/>
              <a:gd name="connsiteY1849" fmla="*/ 4428950 h 5740750"/>
              <a:gd name="connsiteX1850" fmla="*/ 6352771 w 9845043"/>
              <a:gd name="connsiteY1850" fmla="*/ 4415788 h 5740750"/>
              <a:gd name="connsiteX1851" fmla="*/ 6357157 w 9845043"/>
              <a:gd name="connsiteY1851" fmla="*/ 4406283 h 5740750"/>
              <a:gd name="connsiteX1852" fmla="*/ 6358620 w 9845043"/>
              <a:gd name="connsiteY1852" fmla="*/ 4398235 h 5740750"/>
              <a:gd name="connsiteX1853" fmla="*/ 6358620 w 9845043"/>
              <a:gd name="connsiteY1853" fmla="*/ 4390197 h 5740750"/>
              <a:gd name="connsiteX1854" fmla="*/ 5573839 w 9845043"/>
              <a:gd name="connsiteY1854" fmla="*/ 4355703 h 5740750"/>
              <a:gd name="connsiteX1855" fmla="*/ 5574025 w 9845043"/>
              <a:gd name="connsiteY1855" fmla="*/ 4356073 h 5740750"/>
              <a:gd name="connsiteX1856" fmla="*/ 5574759 w 9845043"/>
              <a:gd name="connsiteY1856" fmla="*/ 4356812 h 5740750"/>
              <a:gd name="connsiteX1857" fmla="*/ 5578019 w 9845043"/>
              <a:gd name="connsiteY1857" fmla="*/ 4359259 h 5740750"/>
              <a:gd name="connsiteX1858" fmla="*/ 5578355 w 9845043"/>
              <a:gd name="connsiteY1858" fmla="*/ 4358755 h 5740750"/>
              <a:gd name="connsiteX1859" fmla="*/ 5577624 w 9845043"/>
              <a:gd name="connsiteY1859" fmla="*/ 4358027 h 5740750"/>
              <a:gd name="connsiteX1860" fmla="*/ 5574698 w 9845043"/>
              <a:gd name="connsiteY1860" fmla="*/ 4356563 h 5740750"/>
              <a:gd name="connsiteX1861" fmla="*/ 5981711 w 9845043"/>
              <a:gd name="connsiteY1861" fmla="*/ 4353634 h 5740750"/>
              <a:gd name="connsiteX1862" fmla="*/ 5978053 w 9845043"/>
              <a:gd name="connsiteY1862" fmla="*/ 4354370 h 5740750"/>
              <a:gd name="connsiteX1863" fmla="*/ 5975137 w 9845043"/>
              <a:gd name="connsiteY1863" fmla="*/ 4356563 h 5740750"/>
              <a:gd name="connsiteX1864" fmla="*/ 5975137 w 9845043"/>
              <a:gd name="connsiteY1864" fmla="*/ 4360219 h 5740750"/>
              <a:gd name="connsiteX1865" fmla="*/ 5977322 w 9845043"/>
              <a:gd name="connsiteY1865" fmla="*/ 4363876 h 5740750"/>
              <a:gd name="connsiteX1866" fmla="*/ 5980979 w 9845043"/>
              <a:gd name="connsiteY1866" fmla="*/ 4367532 h 5740750"/>
              <a:gd name="connsiteX1867" fmla="*/ 5983905 w 9845043"/>
              <a:gd name="connsiteY1867" fmla="*/ 4369725 h 5740750"/>
              <a:gd name="connsiteX1868" fmla="*/ 5984628 w 9845043"/>
              <a:gd name="connsiteY1868" fmla="*/ 4370453 h 5740750"/>
              <a:gd name="connsiteX1869" fmla="*/ 5984628 w 9845043"/>
              <a:gd name="connsiteY1869" fmla="*/ 4373381 h 5740750"/>
              <a:gd name="connsiteX1870" fmla="*/ 5983905 w 9845043"/>
              <a:gd name="connsiteY1870" fmla="*/ 4376302 h 5740750"/>
              <a:gd name="connsiteX1871" fmla="*/ 5983174 w 9845043"/>
              <a:gd name="connsiteY1871" fmla="*/ 4379230 h 5740750"/>
              <a:gd name="connsiteX1872" fmla="*/ 5980979 w 9845043"/>
              <a:gd name="connsiteY1872" fmla="*/ 4383615 h 5740750"/>
              <a:gd name="connsiteX1873" fmla="*/ 5980979 w 9845043"/>
              <a:gd name="connsiteY1873" fmla="*/ 4385808 h 5740750"/>
              <a:gd name="connsiteX1874" fmla="*/ 5983905 w 9845043"/>
              <a:gd name="connsiteY1874" fmla="*/ 4392393 h 5740750"/>
              <a:gd name="connsiteX1875" fmla="*/ 5990479 w 9845043"/>
              <a:gd name="connsiteY1875" fmla="*/ 4398970 h 5740750"/>
              <a:gd name="connsiteX1876" fmla="*/ 5992674 w 9845043"/>
              <a:gd name="connsiteY1876" fmla="*/ 4404819 h 5740750"/>
              <a:gd name="connsiteX1877" fmla="*/ 5978053 w 9845043"/>
              <a:gd name="connsiteY1877" fmla="*/ 4418717 h 5740750"/>
              <a:gd name="connsiteX1878" fmla="*/ 5978785 w 9845043"/>
              <a:gd name="connsiteY1878" fmla="*/ 4418717 h 5740750"/>
              <a:gd name="connsiteX1879" fmla="*/ 5978856 w 9845043"/>
              <a:gd name="connsiteY1879" fmla="*/ 4418712 h 5740750"/>
              <a:gd name="connsiteX1880" fmla="*/ 5978390 w 9845043"/>
              <a:gd name="connsiteY1880" fmla="*/ 4418712 h 5740750"/>
              <a:gd name="connsiteX1881" fmla="*/ 5993015 w 9845043"/>
              <a:gd name="connsiteY1881" fmla="*/ 4404816 h 5740750"/>
              <a:gd name="connsiteX1882" fmla="*/ 5990820 w 9845043"/>
              <a:gd name="connsiteY1882" fmla="*/ 4398969 h 5740750"/>
              <a:gd name="connsiteX1883" fmla="*/ 5984239 w 9845043"/>
              <a:gd name="connsiteY1883" fmla="*/ 4392387 h 5740750"/>
              <a:gd name="connsiteX1884" fmla="*/ 5981317 w 9845043"/>
              <a:gd name="connsiteY1884" fmla="*/ 4385806 h 5740750"/>
              <a:gd name="connsiteX1885" fmla="*/ 5981317 w 9845043"/>
              <a:gd name="connsiteY1885" fmla="*/ 4383616 h 5740750"/>
              <a:gd name="connsiteX1886" fmla="*/ 5983507 w 9845043"/>
              <a:gd name="connsiteY1886" fmla="*/ 4379225 h 5740750"/>
              <a:gd name="connsiteX1887" fmla="*/ 5984239 w 9845043"/>
              <a:gd name="connsiteY1887" fmla="*/ 4376301 h 5740750"/>
              <a:gd name="connsiteX1888" fmla="*/ 5984971 w 9845043"/>
              <a:gd name="connsiteY1888" fmla="*/ 4373377 h 5740750"/>
              <a:gd name="connsiteX1889" fmla="*/ 5984971 w 9845043"/>
              <a:gd name="connsiteY1889" fmla="*/ 4370454 h 5740750"/>
              <a:gd name="connsiteX1890" fmla="*/ 5984239 w 9845043"/>
              <a:gd name="connsiteY1890" fmla="*/ 4369720 h 5740750"/>
              <a:gd name="connsiteX1891" fmla="*/ 5981317 w 9845043"/>
              <a:gd name="connsiteY1891" fmla="*/ 4367530 h 5740750"/>
              <a:gd name="connsiteX1892" fmla="*/ 5977658 w 9845043"/>
              <a:gd name="connsiteY1892" fmla="*/ 4363872 h 5740750"/>
              <a:gd name="connsiteX1893" fmla="*/ 5975468 w 9845043"/>
              <a:gd name="connsiteY1893" fmla="*/ 4360215 h 5740750"/>
              <a:gd name="connsiteX1894" fmla="*/ 5975468 w 9845043"/>
              <a:gd name="connsiteY1894" fmla="*/ 4356558 h 5740750"/>
              <a:gd name="connsiteX1895" fmla="*/ 5978390 w 9845043"/>
              <a:gd name="connsiteY1895" fmla="*/ 4354367 h 5740750"/>
              <a:gd name="connsiteX1896" fmla="*/ 5982049 w 9845043"/>
              <a:gd name="connsiteY1896" fmla="*/ 4353634 h 5740750"/>
              <a:gd name="connsiteX1897" fmla="*/ 7288986 w 9845043"/>
              <a:gd name="connsiteY1897" fmla="*/ 4279521 h 5740750"/>
              <a:gd name="connsiteX1898" fmla="*/ 7258707 w 9845043"/>
              <a:gd name="connsiteY1898" fmla="*/ 4283847 h 5740750"/>
              <a:gd name="connsiteX1899" fmla="*/ 7227233 w 9845043"/>
              <a:gd name="connsiteY1899" fmla="*/ 4287508 h 5740750"/>
              <a:gd name="connsiteX1900" fmla="*/ 7195765 w 9845043"/>
              <a:gd name="connsiteY1900" fmla="*/ 4292633 h 5740750"/>
              <a:gd name="connsiteX1901" fmla="*/ 7165019 w 9845043"/>
              <a:gd name="connsiteY1901" fmla="*/ 4296294 h 5740750"/>
              <a:gd name="connsiteX1902" fmla="*/ 7133545 w 9845043"/>
              <a:gd name="connsiteY1902" fmla="*/ 4299955 h 5740750"/>
              <a:gd name="connsiteX1903" fmla="*/ 7102071 w 9845043"/>
              <a:gd name="connsiteY1903" fmla="*/ 4303616 h 5740750"/>
              <a:gd name="connsiteX1904" fmla="*/ 7070597 w 9845043"/>
              <a:gd name="connsiteY1904" fmla="*/ 4308741 h 5740750"/>
              <a:gd name="connsiteX1905" fmla="*/ 7039857 w 9845043"/>
              <a:gd name="connsiteY1905" fmla="*/ 4312402 h 5740750"/>
              <a:gd name="connsiteX1906" fmla="*/ 7008383 w 9845043"/>
              <a:gd name="connsiteY1906" fmla="*/ 4316062 h 5740750"/>
              <a:gd name="connsiteX1907" fmla="*/ 6976909 w 9845043"/>
              <a:gd name="connsiteY1907" fmla="*/ 4319723 h 5740750"/>
              <a:gd name="connsiteX1908" fmla="*/ 6944706 w 9845043"/>
              <a:gd name="connsiteY1908" fmla="*/ 4324116 h 5740750"/>
              <a:gd name="connsiteX1909" fmla="*/ 6913960 w 9845043"/>
              <a:gd name="connsiteY1909" fmla="*/ 4327777 h 5740750"/>
              <a:gd name="connsiteX1910" fmla="*/ 6882486 w 9845043"/>
              <a:gd name="connsiteY1910" fmla="*/ 4331438 h 5740750"/>
              <a:gd name="connsiteX1911" fmla="*/ 6851012 w 9845043"/>
              <a:gd name="connsiteY1911" fmla="*/ 4335099 h 5740750"/>
              <a:gd name="connsiteX1912" fmla="*/ 6820272 w 9845043"/>
              <a:gd name="connsiteY1912" fmla="*/ 4338759 h 5740750"/>
              <a:gd name="connsiteX1913" fmla="*/ 6788798 w 9845043"/>
              <a:gd name="connsiteY1913" fmla="*/ 4341688 h 5740750"/>
              <a:gd name="connsiteX1914" fmla="*/ 6780016 w 9845043"/>
              <a:gd name="connsiteY1914" fmla="*/ 4342420 h 5740750"/>
              <a:gd name="connsiteX1915" fmla="*/ 6779987 w 9845043"/>
              <a:gd name="connsiteY1915" fmla="*/ 4342596 h 5740750"/>
              <a:gd name="connsiteX1916" fmla="*/ 6788564 w 9845043"/>
              <a:gd name="connsiteY1916" fmla="*/ 4341882 h 5740750"/>
              <a:gd name="connsiteX1917" fmla="*/ 6819995 w 9845043"/>
              <a:gd name="connsiteY1917" fmla="*/ 4338960 h 5740750"/>
              <a:gd name="connsiteX1918" fmla="*/ 6850692 w 9845043"/>
              <a:gd name="connsiteY1918" fmla="*/ 4335295 h 5740750"/>
              <a:gd name="connsiteX1919" fmla="*/ 6882124 w 9845043"/>
              <a:gd name="connsiteY1919" fmla="*/ 4331642 h 5740750"/>
              <a:gd name="connsiteX1920" fmla="*/ 6913555 w 9845043"/>
              <a:gd name="connsiteY1920" fmla="*/ 4327990 h 5740750"/>
              <a:gd name="connsiteX1921" fmla="*/ 6944252 w 9845043"/>
              <a:gd name="connsiteY1921" fmla="*/ 4324337 h 5740750"/>
              <a:gd name="connsiteX1922" fmla="*/ 6976404 w 9845043"/>
              <a:gd name="connsiteY1922" fmla="*/ 4319954 h 5740750"/>
              <a:gd name="connsiteX1923" fmla="*/ 7007835 w 9845043"/>
              <a:gd name="connsiteY1923" fmla="*/ 4316301 h 5740750"/>
              <a:gd name="connsiteX1924" fmla="*/ 7039267 w 9845043"/>
              <a:gd name="connsiteY1924" fmla="*/ 4312649 h 5740750"/>
              <a:gd name="connsiteX1925" fmla="*/ 7069963 w 9845043"/>
              <a:gd name="connsiteY1925" fmla="*/ 4308983 h 5740750"/>
              <a:gd name="connsiteX1926" fmla="*/ 7101395 w 9845043"/>
              <a:gd name="connsiteY1926" fmla="*/ 4303870 h 5740750"/>
              <a:gd name="connsiteX1927" fmla="*/ 7132826 w 9845043"/>
              <a:gd name="connsiteY1927" fmla="*/ 4300217 h 5740750"/>
              <a:gd name="connsiteX1928" fmla="*/ 7164243 w 9845043"/>
              <a:gd name="connsiteY1928" fmla="*/ 4296565 h 5740750"/>
              <a:gd name="connsiteX1929" fmla="*/ 7194940 w 9845043"/>
              <a:gd name="connsiteY1929" fmla="*/ 4292912 h 5740750"/>
              <a:gd name="connsiteX1930" fmla="*/ 7226372 w 9845043"/>
              <a:gd name="connsiteY1930" fmla="*/ 4287798 h 5740750"/>
              <a:gd name="connsiteX1931" fmla="*/ 7257803 w 9845043"/>
              <a:gd name="connsiteY1931" fmla="*/ 4284146 h 5740750"/>
              <a:gd name="connsiteX1932" fmla="*/ 7288500 w 9845043"/>
              <a:gd name="connsiteY1932" fmla="*/ 4279750 h 5740750"/>
              <a:gd name="connsiteX1933" fmla="*/ 7287765 w 9845043"/>
              <a:gd name="connsiteY1933" fmla="*/ 4280481 h 5740750"/>
              <a:gd name="connsiteX1934" fmla="*/ 7288500 w 9845043"/>
              <a:gd name="connsiteY1934" fmla="*/ 4283415 h 5740750"/>
              <a:gd name="connsiteX1935" fmla="*/ 7289969 w 9845043"/>
              <a:gd name="connsiteY1935" fmla="*/ 4284146 h 5740750"/>
              <a:gd name="connsiteX1936" fmla="*/ 7293614 w 9845043"/>
              <a:gd name="connsiteY1936" fmla="*/ 4286337 h 5740750"/>
              <a:gd name="connsiteX1937" fmla="*/ 7294348 w 9845043"/>
              <a:gd name="connsiteY1937" fmla="*/ 4287068 h 5740750"/>
              <a:gd name="connsiteX1938" fmla="*/ 7296538 w 9845043"/>
              <a:gd name="connsiteY1938" fmla="*/ 4289990 h 5740750"/>
              <a:gd name="connsiteX1939" fmla="*/ 7299462 w 9845043"/>
              <a:gd name="connsiteY1939" fmla="*/ 4296565 h 5740750"/>
              <a:gd name="connsiteX1940" fmla="*/ 7300931 w 9845043"/>
              <a:gd name="connsiteY1940" fmla="*/ 4297295 h 5740750"/>
              <a:gd name="connsiteX1941" fmla="*/ 7303855 w 9845043"/>
              <a:gd name="connsiteY1941" fmla="*/ 4303139 h 5740750"/>
              <a:gd name="connsiteX1942" fmla="*/ 7306045 w 9845043"/>
              <a:gd name="connsiteY1942" fmla="*/ 4308253 h 5740750"/>
              <a:gd name="connsiteX1943" fmla="*/ 7307500 w 9845043"/>
              <a:gd name="connsiteY1943" fmla="*/ 4317762 h 5740750"/>
              <a:gd name="connsiteX1944" fmla="*/ 7313348 w 9845043"/>
              <a:gd name="connsiteY1944" fmla="*/ 4332373 h 5740750"/>
              <a:gd name="connsiteX1945" fmla="*/ 7322856 w 9845043"/>
              <a:gd name="connsiteY1945" fmla="*/ 4341151 h 5740750"/>
              <a:gd name="connsiteX1946" fmla="*/ 7324310 w 9845043"/>
              <a:gd name="connsiteY1946" fmla="*/ 4340421 h 5740750"/>
              <a:gd name="connsiteX1947" fmla="*/ 7331628 w 9845043"/>
              <a:gd name="connsiteY1947" fmla="*/ 4338960 h 5740750"/>
              <a:gd name="connsiteX1948" fmla="*/ 7332363 w 9845043"/>
              <a:gd name="connsiteY1948" fmla="*/ 4338960 h 5740750"/>
              <a:gd name="connsiteX1949" fmla="*/ 7336007 w 9845043"/>
              <a:gd name="connsiteY1949" fmla="*/ 4338960 h 5740750"/>
              <a:gd name="connsiteX1950" fmla="*/ 7341856 w 9845043"/>
              <a:gd name="connsiteY1950" fmla="*/ 4338960 h 5740750"/>
              <a:gd name="connsiteX1951" fmla="*/ 7349893 w 9845043"/>
              <a:gd name="connsiteY1951" fmla="*/ 4338229 h 5740750"/>
              <a:gd name="connsiteX1952" fmla="*/ 7359401 w 9845043"/>
              <a:gd name="connsiteY1952" fmla="*/ 4337499 h 5740750"/>
              <a:gd name="connsiteX1953" fmla="*/ 7371832 w 9845043"/>
              <a:gd name="connsiteY1953" fmla="*/ 4337499 h 5740750"/>
              <a:gd name="connsiteX1954" fmla="*/ 7384984 w 9845043"/>
              <a:gd name="connsiteY1954" fmla="*/ 4335295 h 5740750"/>
              <a:gd name="connsiteX1955" fmla="*/ 7401060 w 9845043"/>
              <a:gd name="connsiteY1955" fmla="*/ 4334564 h 5740750"/>
              <a:gd name="connsiteX1956" fmla="*/ 7417135 w 9845043"/>
              <a:gd name="connsiteY1956" fmla="*/ 4333834 h 5740750"/>
              <a:gd name="connsiteX1957" fmla="*/ 7435415 w 9845043"/>
              <a:gd name="connsiteY1957" fmla="*/ 4332373 h 5740750"/>
              <a:gd name="connsiteX1958" fmla="*/ 7454415 w 9845043"/>
              <a:gd name="connsiteY1958" fmla="*/ 4330912 h 5740750"/>
              <a:gd name="connsiteX1959" fmla="*/ 7474150 w 9845043"/>
              <a:gd name="connsiteY1959" fmla="*/ 4329451 h 5740750"/>
              <a:gd name="connsiteX1960" fmla="*/ 7494619 w 9845043"/>
              <a:gd name="connsiteY1960" fmla="*/ 4327990 h 5740750"/>
              <a:gd name="connsiteX1961" fmla="*/ 7515809 w 9845043"/>
              <a:gd name="connsiteY1961" fmla="*/ 4325798 h 5740750"/>
              <a:gd name="connsiteX1962" fmla="*/ 7537748 w 9845043"/>
              <a:gd name="connsiteY1962" fmla="*/ 4324337 h 5740750"/>
              <a:gd name="connsiteX1963" fmla="*/ 7560392 w 9845043"/>
              <a:gd name="connsiteY1963" fmla="*/ 4322876 h 5740750"/>
              <a:gd name="connsiteX1964" fmla="*/ 7581596 w 9845043"/>
              <a:gd name="connsiteY1964" fmla="*/ 4321415 h 5740750"/>
              <a:gd name="connsiteX1965" fmla="*/ 7604255 w 9845043"/>
              <a:gd name="connsiteY1965" fmla="*/ 4319223 h 5740750"/>
              <a:gd name="connsiteX1966" fmla="*/ 7626914 w 9845043"/>
              <a:gd name="connsiteY1966" fmla="*/ 4317762 h 5740750"/>
              <a:gd name="connsiteX1967" fmla="*/ 7648838 w 9845043"/>
              <a:gd name="connsiteY1967" fmla="*/ 4315571 h 5740750"/>
              <a:gd name="connsiteX1968" fmla="*/ 7670762 w 9845043"/>
              <a:gd name="connsiteY1968" fmla="*/ 4313379 h 5740750"/>
              <a:gd name="connsiteX1969" fmla="*/ 7691232 w 9845043"/>
              <a:gd name="connsiteY1969" fmla="*/ 4311918 h 5740750"/>
              <a:gd name="connsiteX1970" fmla="*/ 7712421 w 9845043"/>
              <a:gd name="connsiteY1970" fmla="*/ 4309714 h 5740750"/>
              <a:gd name="connsiteX1971" fmla="*/ 7731436 w 9845043"/>
              <a:gd name="connsiteY1971" fmla="*/ 4308983 h 5740750"/>
              <a:gd name="connsiteX1972" fmla="*/ 7750436 w 9845043"/>
              <a:gd name="connsiteY1972" fmla="*/ 4306792 h 5740750"/>
              <a:gd name="connsiteX1973" fmla="*/ 7767246 w 9845043"/>
              <a:gd name="connsiteY1973" fmla="*/ 4305331 h 5740750"/>
              <a:gd name="connsiteX1974" fmla="*/ 7783322 w 9845043"/>
              <a:gd name="connsiteY1974" fmla="*/ 4303870 h 5740750"/>
              <a:gd name="connsiteX1975" fmla="*/ 7797208 w 9845043"/>
              <a:gd name="connsiteY1975" fmla="*/ 4302409 h 5740750"/>
              <a:gd name="connsiteX1976" fmla="*/ 7810374 w 9845043"/>
              <a:gd name="connsiteY1976" fmla="*/ 4301678 h 5740750"/>
              <a:gd name="connsiteX1977" fmla="*/ 7822057 w 9845043"/>
              <a:gd name="connsiteY1977" fmla="*/ 4300217 h 5740750"/>
              <a:gd name="connsiteX1978" fmla="*/ 7831564 w 9845043"/>
              <a:gd name="connsiteY1978" fmla="*/ 4299487 h 5740750"/>
              <a:gd name="connsiteX1979" fmla="*/ 7838147 w 9845043"/>
              <a:gd name="connsiteY1979" fmla="*/ 4299487 h 5740750"/>
              <a:gd name="connsiteX1980" fmla="*/ 7846920 w 9845043"/>
              <a:gd name="connsiteY1980" fmla="*/ 4298756 h 5740750"/>
              <a:gd name="connsiteX1981" fmla="*/ 7847640 w 9845043"/>
              <a:gd name="connsiteY1981" fmla="*/ 4298756 h 5740750"/>
              <a:gd name="connsiteX1982" fmla="*/ 7847640 w 9845043"/>
              <a:gd name="connsiteY1982" fmla="*/ 4299487 h 5740750"/>
              <a:gd name="connsiteX1983" fmla="*/ 7846920 w 9845043"/>
              <a:gd name="connsiteY1983" fmla="*/ 4300217 h 5740750"/>
              <a:gd name="connsiteX1984" fmla="*/ 7846920 w 9845043"/>
              <a:gd name="connsiteY1984" fmla="*/ 4302409 h 5740750"/>
              <a:gd name="connsiteX1985" fmla="*/ 7846920 w 9845043"/>
              <a:gd name="connsiteY1985" fmla="*/ 4303139 h 5740750"/>
              <a:gd name="connsiteX1986" fmla="*/ 7846920 w 9845043"/>
              <a:gd name="connsiteY1986" fmla="*/ 4303870 h 5740750"/>
              <a:gd name="connsiteX1987" fmla="*/ 7846920 w 9845043"/>
              <a:gd name="connsiteY1987" fmla="*/ 4305331 h 5740750"/>
              <a:gd name="connsiteX1988" fmla="*/ 7848375 w 9845043"/>
              <a:gd name="connsiteY1988" fmla="*/ 4306792 h 5740750"/>
              <a:gd name="connsiteX1989" fmla="*/ 7854223 w 9845043"/>
              <a:gd name="connsiteY1989" fmla="*/ 4311918 h 5740750"/>
              <a:gd name="connsiteX1990" fmla="*/ 7854957 w 9845043"/>
              <a:gd name="connsiteY1990" fmla="*/ 4313379 h 5740750"/>
              <a:gd name="connsiteX1991" fmla="*/ 7856412 w 9845043"/>
              <a:gd name="connsiteY1991" fmla="*/ 4315571 h 5740750"/>
              <a:gd name="connsiteX1992" fmla="*/ 7856412 w 9845043"/>
              <a:gd name="connsiteY1992" fmla="*/ 4316301 h 5740750"/>
              <a:gd name="connsiteX1993" fmla="*/ 7857147 w 9845043"/>
              <a:gd name="connsiteY1993" fmla="*/ 4317762 h 5740750"/>
              <a:gd name="connsiteX1994" fmla="*/ 7857147 w 9845043"/>
              <a:gd name="connsiteY1994" fmla="*/ 4318493 h 5740750"/>
              <a:gd name="connsiteX1995" fmla="*/ 7857147 w 9845043"/>
              <a:gd name="connsiteY1995" fmla="*/ 4319954 h 5740750"/>
              <a:gd name="connsiteX1996" fmla="*/ 7856412 w 9845043"/>
              <a:gd name="connsiteY1996" fmla="*/ 4322876 h 5740750"/>
              <a:gd name="connsiteX1997" fmla="*/ 7856412 w 9845043"/>
              <a:gd name="connsiteY1997" fmla="*/ 4325798 h 5740750"/>
              <a:gd name="connsiteX1998" fmla="*/ 7856412 w 9845043"/>
              <a:gd name="connsiteY1998" fmla="*/ 4327990 h 5740750"/>
              <a:gd name="connsiteX1999" fmla="*/ 7857147 w 9845043"/>
              <a:gd name="connsiteY1999" fmla="*/ 4328720 h 5740750"/>
              <a:gd name="connsiteX2000" fmla="*/ 7857882 w 9845043"/>
              <a:gd name="connsiteY2000" fmla="*/ 4330912 h 5740750"/>
              <a:gd name="connsiteX2001" fmla="*/ 7861526 w 9845043"/>
              <a:gd name="connsiteY2001" fmla="*/ 4338229 h 5740750"/>
              <a:gd name="connsiteX2002" fmla="*/ 7863730 w 9845043"/>
              <a:gd name="connsiteY2002" fmla="*/ 4340421 h 5740750"/>
              <a:gd name="connsiteX2003" fmla="*/ 7863730 w 9845043"/>
              <a:gd name="connsiteY2003" fmla="*/ 4341151 h 5740750"/>
              <a:gd name="connsiteX2004" fmla="*/ 7865185 w 9845043"/>
              <a:gd name="connsiteY2004" fmla="*/ 4341151 h 5740750"/>
              <a:gd name="connsiteX2005" fmla="*/ 7866654 w 9845043"/>
              <a:gd name="connsiteY2005" fmla="*/ 4341882 h 5740750"/>
              <a:gd name="connsiteX2006" fmla="*/ 7868109 w 9845043"/>
              <a:gd name="connsiteY2006" fmla="*/ 4341882 h 5740750"/>
              <a:gd name="connsiteX2007" fmla="*/ 7877616 w 9845043"/>
              <a:gd name="connsiteY2007" fmla="*/ 4338960 h 5740750"/>
              <a:gd name="connsiteX2008" fmla="*/ 7879071 w 9845043"/>
              <a:gd name="connsiteY2008" fmla="*/ 4338960 h 5740750"/>
              <a:gd name="connsiteX2009" fmla="*/ 7882730 w 9845043"/>
              <a:gd name="connsiteY2009" fmla="*/ 4338960 h 5740750"/>
              <a:gd name="connsiteX2010" fmla="*/ 7883465 w 9845043"/>
              <a:gd name="connsiteY2010" fmla="*/ 4338960 h 5740750"/>
              <a:gd name="connsiteX2011" fmla="*/ 7884185 w 9845043"/>
              <a:gd name="connsiteY2011" fmla="*/ 4338960 h 5740750"/>
              <a:gd name="connsiteX2012" fmla="*/ 7890033 w 9845043"/>
              <a:gd name="connsiteY2012" fmla="*/ 4337499 h 5740750"/>
              <a:gd name="connsiteX2013" fmla="*/ 7890250 w 9845043"/>
              <a:gd name="connsiteY2013" fmla="*/ 4337064 h 5740750"/>
              <a:gd name="connsiteX2014" fmla="*/ 7885387 w 9845043"/>
              <a:gd name="connsiteY2014" fmla="*/ 4338278 h 5740750"/>
              <a:gd name="connsiteX2015" fmla="*/ 7884658 w 9845043"/>
              <a:gd name="connsiteY2015" fmla="*/ 4338278 h 5740750"/>
              <a:gd name="connsiteX2016" fmla="*/ 7883928 w 9845043"/>
              <a:gd name="connsiteY2016" fmla="*/ 4338278 h 5740750"/>
              <a:gd name="connsiteX2017" fmla="*/ 7880272 w 9845043"/>
              <a:gd name="connsiteY2017" fmla="*/ 4338278 h 5740750"/>
              <a:gd name="connsiteX2018" fmla="*/ 7878813 w 9845043"/>
              <a:gd name="connsiteY2018" fmla="*/ 4338278 h 5740750"/>
              <a:gd name="connsiteX2019" fmla="*/ 7869305 w 9845043"/>
              <a:gd name="connsiteY2019" fmla="*/ 4341208 h 5740750"/>
              <a:gd name="connsiteX2020" fmla="*/ 7867838 w 9845043"/>
              <a:gd name="connsiteY2020" fmla="*/ 4341208 h 5740750"/>
              <a:gd name="connsiteX2021" fmla="*/ 7866379 w 9845043"/>
              <a:gd name="connsiteY2021" fmla="*/ 4340469 h 5740750"/>
              <a:gd name="connsiteX2022" fmla="*/ 7864920 w 9845043"/>
              <a:gd name="connsiteY2022" fmla="*/ 4340469 h 5740750"/>
              <a:gd name="connsiteX2023" fmla="*/ 7864920 w 9845043"/>
              <a:gd name="connsiteY2023" fmla="*/ 4339739 h 5740750"/>
              <a:gd name="connsiteX2024" fmla="*/ 7862723 w 9845043"/>
              <a:gd name="connsiteY2024" fmla="*/ 4337548 h 5740750"/>
              <a:gd name="connsiteX2025" fmla="*/ 7859067 w 9845043"/>
              <a:gd name="connsiteY2025" fmla="*/ 4330236 h 5740750"/>
              <a:gd name="connsiteX2026" fmla="*/ 7858338 w 9845043"/>
              <a:gd name="connsiteY2026" fmla="*/ 4328045 h 5740750"/>
              <a:gd name="connsiteX2027" fmla="*/ 7857608 w 9845043"/>
              <a:gd name="connsiteY2027" fmla="*/ 4327306 h 5740750"/>
              <a:gd name="connsiteX2028" fmla="*/ 7857608 w 9845043"/>
              <a:gd name="connsiteY2028" fmla="*/ 4325115 h 5740750"/>
              <a:gd name="connsiteX2029" fmla="*/ 7857608 w 9845043"/>
              <a:gd name="connsiteY2029" fmla="*/ 4322194 h 5740750"/>
              <a:gd name="connsiteX2030" fmla="*/ 7858338 w 9845043"/>
              <a:gd name="connsiteY2030" fmla="*/ 4319264 h 5740750"/>
              <a:gd name="connsiteX2031" fmla="*/ 7858338 w 9845043"/>
              <a:gd name="connsiteY2031" fmla="*/ 4317804 h 5740750"/>
              <a:gd name="connsiteX2032" fmla="*/ 7858338 w 9845043"/>
              <a:gd name="connsiteY2032" fmla="*/ 4317074 h 5740750"/>
              <a:gd name="connsiteX2033" fmla="*/ 7857608 w 9845043"/>
              <a:gd name="connsiteY2033" fmla="*/ 4315613 h 5740750"/>
              <a:gd name="connsiteX2034" fmla="*/ 7857608 w 9845043"/>
              <a:gd name="connsiteY2034" fmla="*/ 4314883 h 5740750"/>
              <a:gd name="connsiteX2035" fmla="*/ 7856141 w 9845043"/>
              <a:gd name="connsiteY2035" fmla="*/ 4312683 h 5740750"/>
              <a:gd name="connsiteX2036" fmla="*/ 7855411 w 9845043"/>
              <a:gd name="connsiteY2036" fmla="*/ 4311223 h 5740750"/>
              <a:gd name="connsiteX2037" fmla="*/ 7849559 w 9845043"/>
              <a:gd name="connsiteY2037" fmla="*/ 4306102 h 5740750"/>
              <a:gd name="connsiteX2038" fmla="*/ 7848100 w 9845043"/>
              <a:gd name="connsiteY2038" fmla="*/ 4304641 h 5740750"/>
              <a:gd name="connsiteX2039" fmla="*/ 7848100 w 9845043"/>
              <a:gd name="connsiteY2039" fmla="*/ 4303181 h 5740750"/>
              <a:gd name="connsiteX2040" fmla="*/ 7848100 w 9845043"/>
              <a:gd name="connsiteY2040" fmla="*/ 4302450 h 5740750"/>
              <a:gd name="connsiteX2041" fmla="*/ 7848100 w 9845043"/>
              <a:gd name="connsiteY2041" fmla="*/ 4301720 h 5740750"/>
              <a:gd name="connsiteX2042" fmla="*/ 7848100 w 9845043"/>
              <a:gd name="connsiteY2042" fmla="*/ 4299521 h 5740750"/>
              <a:gd name="connsiteX2043" fmla="*/ 7848829 w 9845043"/>
              <a:gd name="connsiteY2043" fmla="*/ 4298790 h 5740750"/>
              <a:gd name="connsiteX2044" fmla="*/ 7848829 w 9845043"/>
              <a:gd name="connsiteY2044" fmla="*/ 4298060 h 5740750"/>
              <a:gd name="connsiteX2045" fmla="*/ 7848100 w 9845043"/>
              <a:gd name="connsiteY2045" fmla="*/ 4298060 h 5740750"/>
              <a:gd name="connsiteX2046" fmla="*/ 7839321 w 9845043"/>
              <a:gd name="connsiteY2046" fmla="*/ 4298790 h 5740750"/>
              <a:gd name="connsiteX2047" fmla="*/ 7832747 w 9845043"/>
              <a:gd name="connsiteY2047" fmla="*/ 4298790 h 5740750"/>
              <a:gd name="connsiteX2048" fmla="*/ 7823239 w 9845043"/>
              <a:gd name="connsiteY2048" fmla="*/ 4299521 h 5740750"/>
              <a:gd name="connsiteX2049" fmla="*/ 7811542 w 9845043"/>
              <a:gd name="connsiteY2049" fmla="*/ 4300990 h 5740750"/>
              <a:gd name="connsiteX2050" fmla="*/ 7798378 w 9845043"/>
              <a:gd name="connsiteY2050" fmla="*/ 4301720 h 5740750"/>
              <a:gd name="connsiteX2051" fmla="*/ 7784485 w 9845043"/>
              <a:gd name="connsiteY2051" fmla="*/ 4303181 h 5740750"/>
              <a:gd name="connsiteX2052" fmla="*/ 7768394 w 9845043"/>
              <a:gd name="connsiteY2052" fmla="*/ 4304641 h 5740750"/>
              <a:gd name="connsiteX2053" fmla="*/ 7751583 w 9845043"/>
              <a:gd name="connsiteY2053" fmla="*/ 4306102 h 5740750"/>
              <a:gd name="connsiteX2054" fmla="*/ 7732566 w 9845043"/>
              <a:gd name="connsiteY2054" fmla="*/ 4308301 h 5740750"/>
              <a:gd name="connsiteX2055" fmla="*/ 7713557 w 9845043"/>
              <a:gd name="connsiteY2055" fmla="*/ 4309032 h 5740750"/>
              <a:gd name="connsiteX2056" fmla="*/ 7692352 w 9845043"/>
              <a:gd name="connsiteY2056" fmla="*/ 4311223 h 5740750"/>
              <a:gd name="connsiteX2057" fmla="*/ 7671877 w 9845043"/>
              <a:gd name="connsiteY2057" fmla="*/ 4312683 h 5740750"/>
              <a:gd name="connsiteX2058" fmla="*/ 7649942 w 9845043"/>
              <a:gd name="connsiteY2058" fmla="*/ 4314883 h 5740750"/>
              <a:gd name="connsiteX2059" fmla="*/ 7628007 w 9845043"/>
              <a:gd name="connsiteY2059" fmla="*/ 4317074 h 5740750"/>
              <a:gd name="connsiteX2060" fmla="*/ 7605335 w 9845043"/>
              <a:gd name="connsiteY2060" fmla="*/ 4318534 h 5740750"/>
              <a:gd name="connsiteX2061" fmla="*/ 7582671 w 9845043"/>
              <a:gd name="connsiteY2061" fmla="*/ 4320734 h 5740750"/>
              <a:gd name="connsiteX2062" fmla="*/ 7561466 w 9845043"/>
              <a:gd name="connsiteY2062" fmla="*/ 4322194 h 5740750"/>
              <a:gd name="connsiteX2063" fmla="*/ 7538793 w 9845043"/>
              <a:gd name="connsiteY2063" fmla="*/ 4323655 h 5740750"/>
              <a:gd name="connsiteX2064" fmla="*/ 7516859 w 9845043"/>
              <a:gd name="connsiteY2064" fmla="*/ 4325115 h 5740750"/>
              <a:gd name="connsiteX2065" fmla="*/ 7495653 w 9845043"/>
              <a:gd name="connsiteY2065" fmla="*/ 4327306 h 5740750"/>
              <a:gd name="connsiteX2066" fmla="*/ 7475178 w 9845043"/>
              <a:gd name="connsiteY2066" fmla="*/ 4328776 h 5740750"/>
              <a:gd name="connsiteX2067" fmla="*/ 7455440 w 9845043"/>
              <a:gd name="connsiteY2067" fmla="*/ 4330236 h 5740750"/>
              <a:gd name="connsiteX2068" fmla="*/ 7436423 w 9845043"/>
              <a:gd name="connsiteY2068" fmla="*/ 4331697 h 5740750"/>
              <a:gd name="connsiteX2069" fmla="*/ 7418144 w 9845043"/>
              <a:gd name="connsiteY2069" fmla="*/ 4333157 h 5740750"/>
              <a:gd name="connsiteX2070" fmla="*/ 7402062 w 9845043"/>
              <a:gd name="connsiteY2070" fmla="*/ 4333888 h 5740750"/>
              <a:gd name="connsiteX2071" fmla="*/ 7385972 w 9845043"/>
              <a:gd name="connsiteY2071" fmla="*/ 4334627 h 5740750"/>
              <a:gd name="connsiteX2072" fmla="*/ 7372808 w 9845043"/>
              <a:gd name="connsiteY2072" fmla="*/ 4336817 h 5740750"/>
              <a:gd name="connsiteX2073" fmla="*/ 7360382 w 9845043"/>
              <a:gd name="connsiteY2073" fmla="*/ 4336817 h 5740750"/>
              <a:gd name="connsiteX2074" fmla="*/ 7350873 w 9845043"/>
              <a:gd name="connsiteY2074" fmla="*/ 4337548 h 5740750"/>
              <a:gd name="connsiteX2075" fmla="*/ 7342832 w 9845043"/>
              <a:gd name="connsiteY2075" fmla="*/ 4338278 h 5740750"/>
              <a:gd name="connsiteX2076" fmla="*/ 7336980 w 9845043"/>
              <a:gd name="connsiteY2076" fmla="*/ 4338278 h 5740750"/>
              <a:gd name="connsiteX2077" fmla="*/ 7333324 w 9845043"/>
              <a:gd name="connsiteY2077" fmla="*/ 4338278 h 5740750"/>
              <a:gd name="connsiteX2078" fmla="*/ 7332594 w 9845043"/>
              <a:gd name="connsiteY2078" fmla="*/ 4338278 h 5740750"/>
              <a:gd name="connsiteX2079" fmla="*/ 7325283 w 9845043"/>
              <a:gd name="connsiteY2079" fmla="*/ 4339739 h 5740750"/>
              <a:gd name="connsiteX2080" fmla="*/ 7323824 w 9845043"/>
              <a:gd name="connsiteY2080" fmla="*/ 4340469 h 5740750"/>
              <a:gd name="connsiteX2081" fmla="*/ 7314315 w 9845043"/>
              <a:gd name="connsiteY2081" fmla="*/ 4331697 h 5740750"/>
              <a:gd name="connsiteX2082" fmla="*/ 7308463 w 9845043"/>
              <a:gd name="connsiteY2082" fmla="*/ 4317074 h 5740750"/>
              <a:gd name="connsiteX2083" fmla="*/ 7307004 w 9845043"/>
              <a:gd name="connsiteY2083" fmla="*/ 4307571 h 5740750"/>
              <a:gd name="connsiteX2084" fmla="*/ 7304807 w 9845043"/>
              <a:gd name="connsiteY2084" fmla="*/ 4302450 h 5740750"/>
              <a:gd name="connsiteX2085" fmla="*/ 7301881 w 9845043"/>
              <a:gd name="connsiteY2085" fmla="*/ 4296599 h 5740750"/>
              <a:gd name="connsiteX2086" fmla="*/ 7300422 w 9845043"/>
              <a:gd name="connsiteY2086" fmla="*/ 4295869 h 5740750"/>
              <a:gd name="connsiteX2087" fmla="*/ 7297496 w 9845043"/>
              <a:gd name="connsiteY2087" fmla="*/ 4289288 h 5740750"/>
              <a:gd name="connsiteX2088" fmla="*/ 7295299 w 9845043"/>
              <a:gd name="connsiteY2088" fmla="*/ 4286367 h 5740750"/>
              <a:gd name="connsiteX2089" fmla="*/ 7294569 w 9845043"/>
              <a:gd name="connsiteY2089" fmla="*/ 4285628 h 5740750"/>
              <a:gd name="connsiteX2090" fmla="*/ 7290914 w 9845043"/>
              <a:gd name="connsiteY2090" fmla="*/ 4283437 h 5740750"/>
              <a:gd name="connsiteX2091" fmla="*/ 7289455 w 9845043"/>
              <a:gd name="connsiteY2091" fmla="*/ 4282707 h 5740750"/>
              <a:gd name="connsiteX2092" fmla="*/ 7288725 w 9845043"/>
              <a:gd name="connsiteY2092" fmla="*/ 4279785 h 5740750"/>
              <a:gd name="connsiteX2093" fmla="*/ 7289455 w 9845043"/>
              <a:gd name="connsiteY2093" fmla="*/ 4277988 h 5740750"/>
              <a:gd name="connsiteX2094" fmla="*/ 7289453 w 9845043"/>
              <a:gd name="connsiteY2094" fmla="*/ 4277990 h 5740750"/>
              <a:gd name="connsiteX2095" fmla="*/ 7289453 w 9845043"/>
              <a:gd name="connsiteY2095" fmla="*/ 4279049 h 5740750"/>
              <a:gd name="connsiteX2096" fmla="*/ 7289455 w 9845043"/>
              <a:gd name="connsiteY2096" fmla="*/ 4279047 h 5740750"/>
              <a:gd name="connsiteX2097" fmla="*/ 5539677 w 9845043"/>
              <a:gd name="connsiteY2097" fmla="*/ 4277748 h 5740750"/>
              <a:gd name="connsiteX2098" fmla="*/ 5539677 w 9845043"/>
              <a:gd name="connsiteY2098" fmla="*/ 4280013 h 5740750"/>
              <a:gd name="connsiteX2099" fmla="*/ 5539677 w 9845043"/>
              <a:gd name="connsiteY2099" fmla="*/ 4282210 h 5740750"/>
              <a:gd name="connsiteX2100" fmla="*/ 5539677 w 9845043"/>
              <a:gd name="connsiteY2100" fmla="*/ 4283668 h 5740750"/>
              <a:gd name="connsiteX2101" fmla="*/ 5538943 w 9845043"/>
              <a:gd name="connsiteY2101" fmla="*/ 4285864 h 5740750"/>
              <a:gd name="connsiteX2102" fmla="*/ 5538209 w 9845043"/>
              <a:gd name="connsiteY2102" fmla="*/ 4287322 h 5740750"/>
              <a:gd name="connsiteX2103" fmla="*/ 5538209 w 9845043"/>
              <a:gd name="connsiteY2103" fmla="*/ 4289518 h 5740750"/>
              <a:gd name="connsiteX2104" fmla="*/ 5538943 w 9845043"/>
              <a:gd name="connsiteY2104" fmla="*/ 4291715 h 5740750"/>
              <a:gd name="connsiteX2105" fmla="*/ 5538943 w 9845043"/>
              <a:gd name="connsiteY2105" fmla="*/ 4293172 h 5740750"/>
              <a:gd name="connsiteX2106" fmla="*/ 5539677 w 9845043"/>
              <a:gd name="connsiteY2106" fmla="*/ 4293911 h 5740750"/>
              <a:gd name="connsiteX2107" fmla="*/ 5541087 w 9845043"/>
              <a:gd name="connsiteY2107" fmla="*/ 4296021 h 5740750"/>
              <a:gd name="connsiteX2108" fmla="*/ 5541087 w 9845043"/>
              <a:gd name="connsiteY2108" fmla="*/ 4290023 h 5740750"/>
              <a:gd name="connsiteX2109" fmla="*/ 5541087 w 9845043"/>
              <a:gd name="connsiteY2109" fmla="*/ 4287830 h 5740750"/>
              <a:gd name="connsiteX2110" fmla="*/ 5542550 w 9845043"/>
              <a:gd name="connsiteY2110" fmla="*/ 4284174 h 5740750"/>
              <a:gd name="connsiteX2111" fmla="*/ 5542550 w 9845043"/>
              <a:gd name="connsiteY2111" fmla="*/ 4283438 h 5740750"/>
              <a:gd name="connsiteX2112" fmla="*/ 5542550 w 9845043"/>
              <a:gd name="connsiteY2112" fmla="*/ 4282710 h 5740750"/>
              <a:gd name="connsiteX2113" fmla="*/ 5541087 w 9845043"/>
              <a:gd name="connsiteY2113" fmla="*/ 4281245 h 5740750"/>
              <a:gd name="connsiteX2114" fmla="*/ 5541087 w 9845043"/>
              <a:gd name="connsiteY2114" fmla="*/ 4280517 h 5740750"/>
              <a:gd name="connsiteX2115" fmla="*/ 5540355 w 9845043"/>
              <a:gd name="connsiteY2115" fmla="*/ 4279781 h 5740750"/>
              <a:gd name="connsiteX2116" fmla="*/ 7882730 w 9845043"/>
              <a:gd name="connsiteY2116" fmla="*/ 4245286 h 5740750"/>
              <a:gd name="connsiteX2117" fmla="*/ 7882469 w 9845043"/>
              <a:gd name="connsiteY2117" fmla="*/ 4245418 h 5740750"/>
              <a:gd name="connsiteX2118" fmla="*/ 7882392 w 9845043"/>
              <a:gd name="connsiteY2118" fmla="*/ 4245571 h 5740750"/>
              <a:gd name="connsiteX2119" fmla="*/ 7882730 w 9845043"/>
              <a:gd name="connsiteY2119" fmla="*/ 4245403 h 5740750"/>
              <a:gd name="connsiteX2120" fmla="*/ 7883928 w 9845043"/>
              <a:gd name="connsiteY2120" fmla="*/ 4240298 h 5740750"/>
              <a:gd name="connsiteX2121" fmla="*/ 7883928 w 9845043"/>
              <a:gd name="connsiteY2121" fmla="*/ 4241020 h 5740750"/>
              <a:gd name="connsiteX2122" fmla="*/ 7886375 w 9845043"/>
              <a:gd name="connsiteY2122" fmla="*/ 4241020 h 5740750"/>
              <a:gd name="connsiteX2123" fmla="*/ 7887109 w 9845043"/>
              <a:gd name="connsiteY2123" fmla="*/ 4241020 h 5740750"/>
              <a:gd name="connsiteX2124" fmla="*/ 7888192 w 9845043"/>
              <a:gd name="connsiteY2124" fmla="*/ 4240298 h 5740750"/>
              <a:gd name="connsiteX2125" fmla="*/ 7887584 w 9845043"/>
              <a:gd name="connsiteY2125" fmla="*/ 4240298 h 5740750"/>
              <a:gd name="connsiteX2126" fmla="*/ 7884658 w 9845043"/>
              <a:gd name="connsiteY2126" fmla="*/ 4240298 h 5740750"/>
              <a:gd name="connsiteX2127" fmla="*/ 7932191 w 9845043"/>
              <a:gd name="connsiteY2127" fmla="*/ 4235907 h 5740750"/>
              <a:gd name="connsiteX2128" fmla="*/ 7931094 w 9845043"/>
              <a:gd name="connsiteY2128" fmla="*/ 4236637 h 5740750"/>
              <a:gd name="connsiteX2129" fmla="*/ 7932427 w 9845043"/>
              <a:gd name="connsiteY2129" fmla="*/ 4236637 h 5740750"/>
              <a:gd name="connsiteX2130" fmla="*/ 7935351 w 9845043"/>
              <a:gd name="connsiteY2130" fmla="*/ 4236637 h 5740750"/>
              <a:gd name="connsiteX2131" fmla="*/ 7937541 w 9845043"/>
              <a:gd name="connsiteY2131" fmla="*/ 4238098 h 5740750"/>
              <a:gd name="connsiteX2132" fmla="*/ 7939010 w 9845043"/>
              <a:gd name="connsiteY2132" fmla="*/ 4238828 h 5740750"/>
              <a:gd name="connsiteX2133" fmla="*/ 7941199 w 9845043"/>
              <a:gd name="connsiteY2133" fmla="*/ 4239559 h 5740750"/>
              <a:gd name="connsiteX2134" fmla="*/ 7944124 w 9845043"/>
              <a:gd name="connsiteY2134" fmla="*/ 4241020 h 5740750"/>
              <a:gd name="connsiteX2135" fmla="*/ 7954351 w 9845043"/>
              <a:gd name="connsiteY2135" fmla="*/ 4242481 h 5740750"/>
              <a:gd name="connsiteX2136" fmla="*/ 7956555 w 9845043"/>
              <a:gd name="connsiteY2136" fmla="*/ 4241751 h 5740750"/>
              <a:gd name="connsiteX2137" fmla="*/ 7958010 w 9845043"/>
              <a:gd name="connsiteY2137" fmla="*/ 4241751 h 5740750"/>
              <a:gd name="connsiteX2138" fmla="*/ 7960200 w 9845043"/>
              <a:gd name="connsiteY2138" fmla="*/ 4241020 h 5740750"/>
              <a:gd name="connsiteX2139" fmla="*/ 7963124 w 9845043"/>
              <a:gd name="connsiteY2139" fmla="*/ 4242481 h 5740750"/>
              <a:gd name="connsiteX2140" fmla="*/ 7964593 w 9845043"/>
              <a:gd name="connsiteY2140" fmla="*/ 4242481 h 5740750"/>
              <a:gd name="connsiteX2141" fmla="*/ 7973366 w 9845043"/>
              <a:gd name="connsiteY2141" fmla="*/ 4243942 h 5740750"/>
              <a:gd name="connsiteX2142" fmla="*/ 7974480 w 9845043"/>
              <a:gd name="connsiteY2142" fmla="*/ 4243199 h 5740750"/>
              <a:gd name="connsiteX2143" fmla="*/ 7965822 w 9845043"/>
              <a:gd name="connsiteY2143" fmla="*/ 4241758 h 5740750"/>
              <a:gd name="connsiteX2144" fmla="*/ 7964363 w 9845043"/>
              <a:gd name="connsiteY2144" fmla="*/ 4241758 h 5740750"/>
              <a:gd name="connsiteX2145" fmla="*/ 7961437 w 9845043"/>
              <a:gd name="connsiteY2145" fmla="*/ 4240298 h 5740750"/>
              <a:gd name="connsiteX2146" fmla="*/ 7959240 w 9845043"/>
              <a:gd name="connsiteY2146" fmla="*/ 4241028 h 5740750"/>
              <a:gd name="connsiteX2147" fmla="*/ 7957781 w 9845043"/>
              <a:gd name="connsiteY2147" fmla="*/ 4241028 h 5740750"/>
              <a:gd name="connsiteX2148" fmla="*/ 7955585 w 9845043"/>
              <a:gd name="connsiteY2148" fmla="*/ 4241758 h 5740750"/>
              <a:gd name="connsiteX2149" fmla="*/ 7945347 w 9845043"/>
              <a:gd name="connsiteY2149" fmla="*/ 4240298 h 5740750"/>
              <a:gd name="connsiteX2150" fmla="*/ 7942429 w 9845043"/>
              <a:gd name="connsiteY2150" fmla="*/ 4238837 h 5740750"/>
              <a:gd name="connsiteX2151" fmla="*/ 7940232 w 9845043"/>
              <a:gd name="connsiteY2151" fmla="*/ 4238107 h 5740750"/>
              <a:gd name="connsiteX2152" fmla="*/ 7938773 w 9845043"/>
              <a:gd name="connsiteY2152" fmla="*/ 4237368 h 5740750"/>
              <a:gd name="connsiteX2153" fmla="*/ 7936576 w 9845043"/>
              <a:gd name="connsiteY2153" fmla="*/ 4235907 h 5740750"/>
              <a:gd name="connsiteX2154" fmla="*/ 7933650 w 9845043"/>
              <a:gd name="connsiteY2154" fmla="*/ 4235907 h 5740750"/>
              <a:gd name="connsiteX2155" fmla="*/ 7892307 w 9845043"/>
              <a:gd name="connsiteY2155" fmla="*/ 4231355 h 5740750"/>
              <a:gd name="connsiteX2156" fmla="*/ 7891969 w 9845043"/>
              <a:gd name="connsiteY2156" fmla="*/ 4231526 h 5740750"/>
              <a:gd name="connsiteX2157" fmla="*/ 7891969 w 9845043"/>
              <a:gd name="connsiteY2157" fmla="*/ 4231651 h 5740750"/>
              <a:gd name="connsiteX2158" fmla="*/ 7892223 w 9845043"/>
              <a:gd name="connsiteY2158" fmla="*/ 4231523 h 5740750"/>
              <a:gd name="connsiteX2159" fmla="*/ 7900019 w 9845043"/>
              <a:gd name="connsiteY2159" fmla="*/ 4228596 h 5740750"/>
              <a:gd name="connsiteX2160" fmla="*/ 7898551 w 9845043"/>
              <a:gd name="connsiteY2160" fmla="*/ 4229326 h 5740750"/>
              <a:gd name="connsiteX2161" fmla="*/ 7896363 w 9845043"/>
              <a:gd name="connsiteY2161" fmla="*/ 4229326 h 5740750"/>
              <a:gd name="connsiteX2162" fmla="*/ 7894166 w 9845043"/>
              <a:gd name="connsiteY2162" fmla="*/ 4229326 h 5740750"/>
              <a:gd name="connsiteX2163" fmla="*/ 7893799 w 9845043"/>
              <a:gd name="connsiteY2163" fmla="*/ 4230062 h 5740750"/>
              <a:gd name="connsiteX2164" fmla="*/ 7895147 w 9845043"/>
              <a:gd name="connsiteY2164" fmla="*/ 4230062 h 5740750"/>
              <a:gd name="connsiteX2165" fmla="*/ 7897351 w 9845043"/>
              <a:gd name="connsiteY2165" fmla="*/ 4230062 h 5740750"/>
              <a:gd name="connsiteX2166" fmla="*/ 7898806 w 9845043"/>
              <a:gd name="connsiteY2166" fmla="*/ 4229332 h 5740750"/>
              <a:gd name="connsiteX2167" fmla="*/ 7900275 w 9845043"/>
              <a:gd name="connsiteY2167" fmla="*/ 4229332 h 5740750"/>
              <a:gd name="connsiteX2168" fmla="*/ 7902465 w 9845043"/>
              <a:gd name="connsiteY2168" fmla="*/ 4229332 h 5740750"/>
              <a:gd name="connsiteX2169" fmla="*/ 7905389 w 9845043"/>
              <a:gd name="connsiteY2169" fmla="*/ 4231523 h 5740750"/>
              <a:gd name="connsiteX2170" fmla="*/ 7906844 w 9845043"/>
              <a:gd name="connsiteY2170" fmla="*/ 4232254 h 5740750"/>
              <a:gd name="connsiteX2171" fmla="*/ 7909768 w 9845043"/>
              <a:gd name="connsiteY2171" fmla="*/ 4232984 h 5740750"/>
              <a:gd name="connsiteX2172" fmla="*/ 7928768 w 9845043"/>
              <a:gd name="connsiteY2172" fmla="*/ 4238098 h 5740750"/>
              <a:gd name="connsiteX2173" fmla="*/ 7929905 w 9845043"/>
              <a:gd name="connsiteY2173" fmla="*/ 4237344 h 5740750"/>
              <a:gd name="connsiteX2174" fmla="*/ 7910986 w 9845043"/>
              <a:gd name="connsiteY2174" fmla="*/ 4232256 h 5740750"/>
              <a:gd name="connsiteX2175" fmla="*/ 7908060 w 9845043"/>
              <a:gd name="connsiteY2175" fmla="*/ 4231526 h 5740750"/>
              <a:gd name="connsiteX2176" fmla="*/ 7906592 w 9845043"/>
              <a:gd name="connsiteY2176" fmla="*/ 4230787 h 5740750"/>
              <a:gd name="connsiteX2177" fmla="*/ 7903674 w 9845043"/>
              <a:gd name="connsiteY2177" fmla="*/ 4228596 h 5740750"/>
              <a:gd name="connsiteX2178" fmla="*/ 7901477 w 9845043"/>
              <a:gd name="connsiteY2178" fmla="*/ 4228596 h 5740750"/>
              <a:gd name="connsiteX2179" fmla="*/ 7260208 w 9845043"/>
              <a:gd name="connsiteY2179" fmla="*/ 4217914 h 5740750"/>
              <a:gd name="connsiteX2180" fmla="*/ 7260176 w 9845043"/>
              <a:gd name="connsiteY2180" fmla="*/ 4217962 h 5740750"/>
              <a:gd name="connsiteX2181" fmla="*/ 7260176 w 9845043"/>
              <a:gd name="connsiteY2181" fmla="*/ 4219427 h 5740750"/>
              <a:gd name="connsiteX2182" fmla="*/ 7260904 w 9845043"/>
              <a:gd name="connsiteY2182" fmla="*/ 4221623 h 5740750"/>
              <a:gd name="connsiteX2183" fmla="*/ 7263101 w 9845043"/>
              <a:gd name="connsiteY2183" fmla="*/ 4226016 h 5740750"/>
              <a:gd name="connsiteX2184" fmla="*/ 7263835 w 9845043"/>
              <a:gd name="connsiteY2184" fmla="*/ 4228213 h 5740750"/>
              <a:gd name="connsiteX2185" fmla="*/ 7263835 w 9845043"/>
              <a:gd name="connsiteY2185" fmla="*/ 4236266 h 5740750"/>
              <a:gd name="connsiteX2186" fmla="*/ 7265298 w 9845043"/>
              <a:gd name="connsiteY2186" fmla="*/ 4240659 h 5740750"/>
              <a:gd name="connsiteX2187" fmla="*/ 7268223 w 9845043"/>
              <a:gd name="connsiteY2187" fmla="*/ 4242124 h 5740750"/>
              <a:gd name="connsiteX2188" fmla="*/ 7271883 w 9845043"/>
              <a:gd name="connsiteY2188" fmla="*/ 4244320 h 5740750"/>
              <a:gd name="connsiteX2189" fmla="*/ 7278474 w 9845043"/>
              <a:gd name="connsiteY2189" fmla="*/ 4250900 h 5740750"/>
              <a:gd name="connsiteX2190" fmla="*/ 7284325 w 9845043"/>
              <a:gd name="connsiteY2190" fmla="*/ 4260418 h 5740750"/>
              <a:gd name="connsiteX2191" fmla="*/ 7288719 w 9845043"/>
              <a:gd name="connsiteY2191" fmla="*/ 4270668 h 5740750"/>
              <a:gd name="connsiteX2192" fmla="*/ 7290916 w 9845043"/>
              <a:gd name="connsiteY2192" fmla="*/ 4272865 h 5740750"/>
              <a:gd name="connsiteX2193" fmla="*/ 7291567 w 9845043"/>
              <a:gd name="connsiteY2193" fmla="*/ 4274163 h 5740750"/>
              <a:gd name="connsiteX2194" fmla="*/ 7291643 w 9845043"/>
              <a:gd name="connsiteY2194" fmla="*/ 4273934 h 5740750"/>
              <a:gd name="connsiteX2195" fmla="*/ 7290914 w 9845043"/>
              <a:gd name="connsiteY2195" fmla="*/ 4272474 h 5740750"/>
              <a:gd name="connsiteX2196" fmla="*/ 7288725 w 9845043"/>
              <a:gd name="connsiteY2196" fmla="*/ 4270274 h 5740750"/>
              <a:gd name="connsiteX2197" fmla="*/ 7284331 w 9845043"/>
              <a:gd name="connsiteY2197" fmla="*/ 4260042 h 5740750"/>
              <a:gd name="connsiteX2198" fmla="*/ 7278487 w 9845043"/>
              <a:gd name="connsiteY2198" fmla="*/ 4250531 h 5740750"/>
              <a:gd name="connsiteX2199" fmla="*/ 7271905 w 9845043"/>
              <a:gd name="connsiteY2199" fmla="*/ 4243949 h 5740750"/>
              <a:gd name="connsiteX2200" fmla="*/ 7268249 w 9845043"/>
              <a:gd name="connsiteY2200" fmla="*/ 4241758 h 5740750"/>
              <a:gd name="connsiteX2201" fmla="*/ 7265323 w 9845043"/>
              <a:gd name="connsiteY2201" fmla="*/ 4240298 h 5740750"/>
              <a:gd name="connsiteX2202" fmla="*/ 7263864 w 9845043"/>
              <a:gd name="connsiteY2202" fmla="*/ 4235907 h 5740750"/>
              <a:gd name="connsiteX2203" fmla="*/ 7263864 w 9845043"/>
              <a:gd name="connsiteY2203" fmla="*/ 4227866 h 5740750"/>
              <a:gd name="connsiteX2204" fmla="*/ 7263126 w 9845043"/>
              <a:gd name="connsiteY2204" fmla="*/ 4225675 h 5740750"/>
              <a:gd name="connsiteX2205" fmla="*/ 7260938 w 9845043"/>
              <a:gd name="connsiteY2205" fmla="*/ 4221284 h 5740750"/>
              <a:gd name="connsiteX2206" fmla="*/ 7260208 w 9845043"/>
              <a:gd name="connsiteY2206" fmla="*/ 4219093 h 5740750"/>
              <a:gd name="connsiteX2207" fmla="*/ 5492893 w 9845043"/>
              <a:gd name="connsiteY2207" fmla="*/ 4202710 h 5740750"/>
              <a:gd name="connsiteX2208" fmla="*/ 5492893 w 9845043"/>
              <a:gd name="connsiteY2208" fmla="*/ 4203215 h 5740750"/>
              <a:gd name="connsiteX2209" fmla="*/ 5492941 w 9845043"/>
              <a:gd name="connsiteY2209" fmla="*/ 4203262 h 5740750"/>
              <a:gd name="connsiteX2210" fmla="*/ 7262397 w 9845043"/>
              <a:gd name="connsiteY2210" fmla="*/ 4185693 h 5740750"/>
              <a:gd name="connsiteX2211" fmla="*/ 7262367 w 9845043"/>
              <a:gd name="connsiteY2211" fmla="*/ 4185747 h 5740750"/>
              <a:gd name="connsiteX2212" fmla="*/ 7262367 w 9845043"/>
              <a:gd name="connsiteY2212" fmla="*/ 4193801 h 5740750"/>
              <a:gd name="connsiteX2213" fmla="*/ 7263101 w 9845043"/>
              <a:gd name="connsiteY2213" fmla="*/ 4211373 h 5740750"/>
              <a:gd name="connsiteX2214" fmla="*/ 7263101 w 9845043"/>
              <a:gd name="connsiteY2214" fmla="*/ 4213280 h 5740750"/>
              <a:gd name="connsiteX2215" fmla="*/ 7263126 w 9845043"/>
              <a:gd name="connsiteY2215" fmla="*/ 4213242 h 5740750"/>
              <a:gd name="connsiteX2216" fmla="*/ 7263126 w 9845043"/>
              <a:gd name="connsiteY2216" fmla="*/ 4211051 h 5740750"/>
              <a:gd name="connsiteX2217" fmla="*/ 7262397 w 9845043"/>
              <a:gd name="connsiteY2217" fmla="*/ 4193499 h 5740750"/>
              <a:gd name="connsiteX2218" fmla="*/ 7992880 w 9845043"/>
              <a:gd name="connsiteY2218" fmla="*/ 4178875 h 5740750"/>
              <a:gd name="connsiteX2219" fmla="*/ 7993610 w 9845043"/>
              <a:gd name="connsiteY2219" fmla="*/ 4178875 h 5740750"/>
              <a:gd name="connsiteX2220" fmla="*/ 7994339 w 9845043"/>
              <a:gd name="connsiteY2220" fmla="*/ 4183266 h 5740750"/>
              <a:gd name="connsiteX2221" fmla="*/ 7995069 w 9845043"/>
              <a:gd name="connsiteY2221" fmla="*/ 4189108 h 5740750"/>
              <a:gd name="connsiteX2222" fmla="*/ 7994339 w 9845043"/>
              <a:gd name="connsiteY2222" fmla="*/ 4196420 h 5740750"/>
              <a:gd name="connsiteX2223" fmla="*/ 7995069 w 9845043"/>
              <a:gd name="connsiteY2223" fmla="*/ 4203001 h 5740750"/>
              <a:gd name="connsiteX2224" fmla="*/ 7994339 w 9845043"/>
              <a:gd name="connsiteY2224" fmla="*/ 4211782 h 5740750"/>
              <a:gd name="connsiteX2225" fmla="*/ 7992880 w 9845043"/>
              <a:gd name="connsiteY2225" fmla="*/ 4218363 h 5740750"/>
              <a:gd name="connsiteX2226" fmla="*/ 7993610 w 9845043"/>
              <a:gd name="connsiteY2226" fmla="*/ 4222015 h 5740750"/>
              <a:gd name="connsiteX2227" fmla="*/ 7995069 w 9845043"/>
              <a:gd name="connsiteY2227" fmla="*/ 4228596 h 5740750"/>
              <a:gd name="connsiteX2228" fmla="*/ 7995069 w 9845043"/>
              <a:gd name="connsiteY2228" fmla="*/ 4233717 h 5740750"/>
              <a:gd name="connsiteX2229" fmla="*/ 7994339 w 9845043"/>
              <a:gd name="connsiteY2229" fmla="*/ 4235177 h 5740750"/>
              <a:gd name="connsiteX2230" fmla="*/ 7992880 w 9845043"/>
              <a:gd name="connsiteY2230" fmla="*/ 4235177 h 5740750"/>
              <a:gd name="connsiteX2231" fmla="*/ 7987757 w 9845043"/>
              <a:gd name="connsiteY2231" fmla="*/ 4218363 h 5740750"/>
              <a:gd name="connsiteX2232" fmla="*/ 7987028 w 9845043"/>
              <a:gd name="connsiteY2232" fmla="*/ 4211782 h 5740750"/>
              <a:gd name="connsiteX2233" fmla="*/ 7987028 w 9845043"/>
              <a:gd name="connsiteY2233" fmla="*/ 4209582 h 5740750"/>
              <a:gd name="connsiteX2234" fmla="*/ 7985569 w 9845043"/>
              <a:gd name="connsiteY2234" fmla="*/ 4208122 h 5740750"/>
              <a:gd name="connsiteX2235" fmla="*/ 7983372 w 9845043"/>
              <a:gd name="connsiteY2235" fmla="*/ 4203740 h 5740750"/>
              <a:gd name="connsiteX2236" fmla="*/ 7983372 w 9845043"/>
              <a:gd name="connsiteY2236" fmla="*/ 4203001 h 5740750"/>
              <a:gd name="connsiteX2237" fmla="*/ 7984101 w 9845043"/>
              <a:gd name="connsiteY2237" fmla="*/ 4195689 h 5740750"/>
              <a:gd name="connsiteX2238" fmla="*/ 7992880 w 9845043"/>
              <a:gd name="connsiteY2238" fmla="*/ 4186187 h 5740750"/>
              <a:gd name="connsiteX2239" fmla="*/ 7263126 w 9845043"/>
              <a:gd name="connsiteY2239" fmla="*/ 4168125 h 5740750"/>
              <a:gd name="connsiteX2240" fmla="*/ 7263101 w 9845043"/>
              <a:gd name="connsiteY2240" fmla="*/ 4168175 h 5740750"/>
              <a:gd name="connsiteX2241" fmla="*/ 7263101 w 9845043"/>
              <a:gd name="connsiteY2241" fmla="*/ 4173300 h 5740750"/>
              <a:gd name="connsiteX2242" fmla="*/ 7265964 w 9845043"/>
              <a:gd name="connsiteY2242" fmla="*/ 4179035 h 5740750"/>
              <a:gd name="connsiteX2243" fmla="*/ 7266053 w 9845043"/>
              <a:gd name="connsiteY2243" fmla="*/ 4178875 h 5740750"/>
              <a:gd name="connsiteX2244" fmla="*/ 7263126 w 9845043"/>
              <a:gd name="connsiteY2244" fmla="*/ 4173024 h 5740750"/>
              <a:gd name="connsiteX2245" fmla="*/ 6097897 w 9845043"/>
              <a:gd name="connsiteY2245" fmla="*/ 4105759 h 5740750"/>
              <a:gd name="connsiteX2246" fmla="*/ 6097897 w 9845043"/>
              <a:gd name="connsiteY2246" fmla="*/ 4107215 h 5740750"/>
              <a:gd name="connsiteX2247" fmla="*/ 6090582 w 9845043"/>
              <a:gd name="connsiteY2247" fmla="*/ 4116721 h 5740750"/>
              <a:gd name="connsiteX2248" fmla="*/ 6086202 w 9845043"/>
              <a:gd name="connsiteY2248" fmla="*/ 4132076 h 5740750"/>
              <a:gd name="connsiteX2249" fmla="*/ 6080360 w 9845043"/>
              <a:gd name="connsiteY2249" fmla="*/ 4144510 h 5740750"/>
              <a:gd name="connsiteX2250" fmla="*/ 6068665 w 9845043"/>
              <a:gd name="connsiteY2250" fmla="*/ 4145238 h 5740750"/>
              <a:gd name="connsiteX2251" fmla="*/ 6067934 w 9845043"/>
              <a:gd name="connsiteY2251" fmla="*/ 4146702 h 5740750"/>
              <a:gd name="connsiteX2252" fmla="*/ 6067202 w 9845043"/>
              <a:gd name="connsiteY2252" fmla="*/ 4148894 h 5740750"/>
              <a:gd name="connsiteX2253" fmla="*/ 6067202 w 9845043"/>
              <a:gd name="connsiteY2253" fmla="*/ 4151823 h 5740750"/>
              <a:gd name="connsiteX2254" fmla="*/ 6067202 w 9845043"/>
              <a:gd name="connsiteY2254" fmla="*/ 4152551 h 5740750"/>
              <a:gd name="connsiteX2255" fmla="*/ 6073776 w 9845043"/>
              <a:gd name="connsiteY2255" fmla="*/ 4159136 h 5740750"/>
              <a:gd name="connsiteX2256" fmla="*/ 6074508 w 9845043"/>
              <a:gd name="connsiteY2256" fmla="*/ 4167906 h 5740750"/>
              <a:gd name="connsiteX2257" fmla="*/ 6070860 w 9845043"/>
              <a:gd name="connsiteY2257" fmla="*/ 4176683 h 5740750"/>
              <a:gd name="connsiteX2258" fmla="*/ 6064276 w 9845043"/>
              <a:gd name="connsiteY2258" fmla="*/ 4181804 h 5740750"/>
              <a:gd name="connsiteX2259" fmla="*/ 6058434 w 9845043"/>
              <a:gd name="connsiteY2259" fmla="*/ 4183996 h 5740750"/>
              <a:gd name="connsiteX2260" fmla="*/ 6056971 w 9845043"/>
              <a:gd name="connsiteY2260" fmla="*/ 4186189 h 5740750"/>
              <a:gd name="connsiteX2261" fmla="*/ 6054776 w 9845043"/>
              <a:gd name="connsiteY2261" fmla="*/ 4187653 h 5740750"/>
              <a:gd name="connsiteX2262" fmla="*/ 6054054 w 9845043"/>
              <a:gd name="connsiteY2262" fmla="*/ 4192766 h 5740750"/>
              <a:gd name="connsiteX2263" fmla="*/ 6052591 w 9845043"/>
              <a:gd name="connsiteY2263" fmla="*/ 4194230 h 5740750"/>
              <a:gd name="connsiteX2264" fmla="*/ 6044554 w 9845043"/>
              <a:gd name="connsiteY2264" fmla="*/ 4205928 h 5740750"/>
              <a:gd name="connsiteX2265" fmla="*/ 6040896 w 9845043"/>
              <a:gd name="connsiteY2265" fmla="*/ 4209585 h 5740750"/>
              <a:gd name="connsiteX2266" fmla="*/ 6036517 w 9845043"/>
              <a:gd name="connsiteY2266" fmla="*/ 4211778 h 5740750"/>
              <a:gd name="connsiteX2267" fmla="*/ 6029202 w 9845043"/>
              <a:gd name="connsiteY2267" fmla="*/ 4213242 h 5740750"/>
              <a:gd name="connsiteX2268" fmla="*/ 6025554 w 9845043"/>
              <a:gd name="connsiteY2268" fmla="*/ 4216170 h 5740750"/>
              <a:gd name="connsiteX2269" fmla="*/ 6023359 w 9845043"/>
              <a:gd name="connsiteY2269" fmla="*/ 4219827 h 5740750"/>
              <a:gd name="connsiteX2270" fmla="*/ 6021896 w 9845043"/>
              <a:gd name="connsiteY2270" fmla="*/ 4224940 h 5740750"/>
              <a:gd name="connsiteX2271" fmla="*/ 6019702 w 9845043"/>
              <a:gd name="connsiteY2271" fmla="*/ 4232989 h 5740750"/>
              <a:gd name="connsiteX2272" fmla="*/ 6015322 w 9845043"/>
              <a:gd name="connsiteY2272" fmla="*/ 4244687 h 5740750"/>
              <a:gd name="connsiteX2273" fmla="*/ 6013859 w 9845043"/>
              <a:gd name="connsiteY2273" fmla="*/ 4248344 h 5740750"/>
              <a:gd name="connsiteX2274" fmla="*/ 6013859 w 9845043"/>
              <a:gd name="connsiteY2274" fmla="*/ 4252729 h 5740750"/>
              <a:gd name="connsiteX2275" fmla="*/ 6012396 w 9845043"/>
              <a:gd name="connsiteY2275" fmla="*/ 4273932 h 5740750"/>
              <a:gd name="connsiteX2276" fmla="*/ 6012396 w 9845043"/>
              <a:gd name="connsiteY2276" fmla="*/ 4278325 h 5740750"/>
              <a:gd name="connsiteX2277" fmla="*/ 6010933 w 9845043"/>
              <a:gd name="connsiteY2277" fmla="*/ 4281245 h 5740750"/>
              <a:gd name="connsiteX2278" fmla="*/ 6010933 w 9845043"/>
              <a:gd name="connsiteY2278" fmla="*/ 4283438 h 5740750"/>
              <a:gd name="connsiteX2279" fmla="*/ 5999248 w 9845043"/>
              <a:gd name="connsiteY2279" fmla="*/ 4293679 h 5740750"/>
              <a:gd name="connsiteX2280" fmla="*/ 5994128 w 9845043"/>
              <a:gd name="connsiteY2280" fmla="*/ 4301721 h 5740750"/>
              <a:gd name="connsiteX2281" fmla="*/ 5996322 w 9845043"/>
              <a:gd name="connsiteY2281" fmla="*/ 4311955 h 5740750"/>
              <a:gd name="connsiteX2282" fmla="*/ 5997053 w 9845043"/>
              <a:gd name="connsiteY2282" fmla="*/ 4312691 h 5740750"/>
              <a:gd name="connsiteX2283" fmla="*/ 5999248 w 9845043"/>
              <a:gd name="connsiteY2283" fmla="*/ 4315612 h 5740750"/>
              <a:gd name="connsiteX2284" fmla="*/ 6001442 w 9845043"/>
              <a:gd name="connsiteY2284" fmla="*/ 4320004 h 5740750"/>
              <a:gd name="connsiteX2285" fmla="*/ 6002896 w 9845043"/>
              <a:gd name="connsiteY2285" fmla="*/ 4321461 h 5740750"/>
              <a:gd name="connsiteX2286" fmla="*/ 6002896 w 9845043"/>
              <a:gd name="connsiteY2286" fmla="*/ 4325853 h 5740750"/>
              <a:gd name="connsiteX2287" fmla="*/ 6002896 w 9845043"/>
              <a:gd name="connsiteY2287" fmla="*/ 4328046 h 5740750"/>
              <a:gd name="connsiteX2288" fmla="*/ 6000711 w 9845043"/>
              <a:gd name="connsiteY2288" fmla="*/ 4329510 h 5740750"/>
              <a:gd name="connsiteX2289" fmla="*/ 5999248 w 9845043"/>
              <a:gd name="connsiteY2289" fmla="*/ 4344864 h 5740750"/>
              <a:gd name="connsiteX2290" fmla="*/ 5997785 w 9845043"/>
              <a:gd name="connsiteY2290" fmla="*/ 4348521 h 5740750"/>
              <a:gd name="connsiteX2291" fmla="*/ 5996322 w 9845043"/>
              <a:gd name="connsiteY2291" fmla="*/ 4351442 h 5740750"/>
              <a:gd name="connsiteX2292" fmla="*/ 5991211 w 9845043"/>
              <a:gd name="connsiteY2292" fmla="*/ 4353634 h 5740750"/>
              <a:gd name="connsiteX2293" fmla="*/ 5991551 w 9845043"/>
              <a:gd name="connsiteY2293" fmla="*/ 4353634 h 5740750"/>
              <a:gd name="connsiteX2294" fmla="*/ 5996669 w 9845043"/>
              <a:gd name="connsiteY2294" fmla="*/ 4351444 h 5740750"/>
              <a:gd name="connsiteX2295" fmla="*/ 5998132 w 9845043"/>
              <a:gd name="connsiteY2295" fmla="*/ 4348520 h 5740750"/>
              <a:gd name="connsiteX2296" fmla="*/ 5999596 w 9845043"/>
              <a:gd name="connsiteY2296" fmla="*/ 4344862 h 5740750"/>
              <a:gd name="connsiteX2297" fmla="*/ 6001060 w 9845043"/>
              <a:gd name="connsiteY2297" fmla="*/ 4329510 h 5740750"/>
              <a:gd name="connsiteX2298" fmla="*/ 6003249 w 9845043"/>
              <a:gd name="connsiteY2298" fmla="*/ 4328043 h 5740750"/>
              <a:gd name="connsiteX2299" fmla="*/ 6003249 w 9845043"/>
              <a:gd name="connsiteY2299" fmla="*/ 4325852 h 5740750"/>
              <a:gd name="connsiteX2300" fmla="*/ 6003249 w 9845043"/>
              <a:gd name="connsiteY2300" fmla="*/ 4321462 h 5740750"/>
              <a:gd name="connsiteX2301" fmla="*/ 6001791 w 9845043"/>
              <a:gd name="connsiteY2301" fmla="*/ 4319995 h 5740750"/>
              <a:gd name="connsiteX2302" fmla="*/ 5999596 w 9845043"/>
              <a:gd name="connsiteY2302" fmla="*/ 4315614 h 5740750"/>
              <a:gd name="connsiteX2303" fmla="*/ 5997400 w 9845043"/>
              <a:gd name="connsiteY2303" fmla="*/ 4312690 h 5740750"/>
              <a:gd name="connsiteX2304" fmla="*/ 5996669 w 9845043"/>
              <a:gd name="connsiteY2304" fmla="*/ 4311957 h 5740750"/>
              <a:gd name="connsiteX2305" fmla="*/ 5994479 w 9845043"/>
              <a:gd name="connsiteY2305" fmla="*/ 4301719 h 5740750"/>
              <a:gd name="connsiteX2306" fmla="*/ 5999596 w 9845043"/>
              <a:gd name="connsiteY2306" fmla="*/ 4293680 h 5740750"/>
              <a:gd name="connsiteX2307" fmla="*/ 6011294 w 9845043"/>
              <a:gd name="connsiteY2307" fmla="*/ 4283442 h 5740750"/>
              <a:gd name="connsiteX2308" fmla="*/ 6011294 w 9845043"/>
              <a:gd name="connsiteY2308" fmla="*/ 4281242 h 5740750"/>
              <a:gd name="connsiteX2309" fmla="*/ 6012758 w 9845043"/>
              <a:gd name="connsiteY2309" fmla="*/ 4278318 h 5740750"/>
              <a:gd name="connsiteX2310" fmla="*/ 6012758 w 9845043"/>
              <a:gd name="connsiteY2310" fmla="*/ 4273937 h 5740750"/>
              <a:gd name="connsiteX2311" fmla="*/ 6014221 w 9845043"/>
              <a:gd name="connsiteY2311" fmla="*/ 4252727 h 5740750"/>
              <a:gd name="connsiteX2312" fmla="*/ 6014221 w 9845043"/>
              <a:gd name="connsiteY2312" fmla="*/ 4248336 h 5740750"/>
              <a:gd name="connsiteX2313" fmla="*/ 6015679 w 9845043"/>
              <a:gd name="connsiteY2313" fmla="*/ 4244689 h 5740750"/>
              <a:gd name="connsiteX2314" fmla="*/ 6020070 w 9845043"/>
              <a:gd name="connsiteY2314" fmla="*/ 4232984 h 5740750"/>
              <a:gd name="connsiteX2315" fmla="*/ 6022260 w 9845043"/>
              <a:gd name="connsiteY2315" fmla="*/ 4224945 h 5740750"/>
              <a:gd name="connsiteX2316" fmla="*/ 6023724 w 9845043"/>
              <a:gd name="connsiteY2316" fmla="*/ 4219821 h 5740750"/>
              <a:gd name="connsiteX2317" fmla="*/ 6025919 w 9845043"/>
              <a:gd name="connsiteY2317" fmla="*/ 4216164 h 5740750"/>
              <a:gd name="connsiteX2318" fmla="*/ 6029573 w 9845043"/>
              <a:gd name="connsiteY2318" fmla="*/ 4213240 h 5740750"/>
              <a:gd name="connsiteX2319" fmla="*/ 6036886 w 9845043"/>
              <a:gd name="connsiteY2319" fmla="*/ 4211783 h 5740750"/>
              <a:gd name="connsiteX2320" fmla="*/ 6041276 w 9845043"/>
              <a:gd name="connsiteY2320" fmla="*/ 4209583 h 5740750"/>
              <a:gd name="connsiteX2321" fmla="*/ 6044930 w 9845043"/>
              <a:gd name="connsiteY2321" fmla="*/ 4205926 h 5740750"/>
              <a:gd name="connsiteX2322" fmla="*/ 6052974 w 9845043"/>
              <a:gd name="connsiteY2322" fmla="*/ 4194230 h 5740750"/>
              <a:gd name="connsiteX2323" fmla="*/ 6054438 w 9845043"/>
              <a:gd name="connsiteY2323" fmla="*/ 4192773 h 5740750"/>
              <a:gd name="connsiteX2324" fmla="*/ 6055170 w 9845043"/>
              <a:gd name="connsiteY2324" fmla="*/ 4187649 h 5740750"/>
              <a:gd name="connsiteX2325" fmla="*/ 6057360 w 9845043"/>
              <a:gd name="connsiteY2325" fmla="*/ 4186192 h 5740750"/>
              <a:gd name="connsiteX2326" fmla="*/ 6058823 w 9845043"/>
              <a:gd name="connsiteY2326" fmla="*/ 4183992 h 5740750"/>
              <a:gd name="connsiteX2327" fmla="*/ 6064673 w 9845043"/>
              <a:gd name="connsiteY2327" fmla="*/ 4181801 h 5740750"/>
              <a:gd name="connsiteX2328" fmla="*/ 6071253 w 9845043"/>
              <a:gd name="connsiteY2328" fmla="*/ 4176677 h 5740750"/>
              <a:gd name="connsiteX2329" fmla="*/ 6074912 w 9845043"/>
              <a:gd name="connsiteY2329" fmla="*/ 4167906 h 5740750"/>
              <a:gd name="connsiteX2330" fmla="*/ 6074181 w 9845043"/>
              <a:gd name="connsiteY2330" fmla="*/ 4159134 h 5740750"/>
              <a:gd name="connsiteX2331" fmla="*/ 6067600 w 9845043"/>
              <a:gd name="connsiteY2331" fmla="*/ 4152553 h 5740750"/>
              <a:gd name="connsiteX2332" fmla="*/ 6067600 w 9845043"/>
              <a:gd name="connsiteY2332" fmla="*/ 4151820 h 5740750"/>
              <a:gd name="connsiteX2333" fmla="*/ 6067600 w 9845043"/>
              <a:gd name="connsiteY2333" fmla="*/ 4148896 h 5740750"/>
              <a:gd name="connsiteX2334" fmla="*/ 6068332 w 9845043"/>
              <a:gd name="connsiteY2334" fmla="*/ 4146705 h 5740750"/>
              <a:gd name="connsiteX2335" fmla="*/ 6069058 w 9845043"/>
              <a:gd name="connsiteY2335" fmla="*/ 4145239 h 5740750"/>
              <a:gd name="connsiteX2336" fmla="*/ 6080761 w 9845043"/>
              <a:gd name="connsiteY2336" fmla="*/ 4144505 h 5740750"/>
              <a:gd name="connsiteX2337" fmla="*/ 6086610 w 9845043"/>
              <a:gd name="connsiteY2337" fmla="*/ 4132076 h 5740750"/>
              <a:gd name="connsiteX2338" fmla="*/ 6090996 w 9845043"/>
              <a:gd name="connsiteY2338" fmla="*/ 4116724 h 5740750"/>
              <a:gd name="connsiteX2339" fmla="*/ 6098309 w 9845043"/>
              <a:gd name="connsiteY2339" fmla="*/ 4107219 h 5740750"/>
              <a:gd name="connsiteX2340" fmla="*/ 6098309 w 9845043"/>
              <a:gd name="connsiteY2340" fmla="*/ 4105759 h 5740750"/>
              <a:gd name="connsiteX2341" fmla="*/ 7241174 w 9845043"/>
              <a:gd name="connsiteY2341" fmla="*/ 4065591 h 5740750"/>
              <a:gd name="connsiteX2342" fmla="*/ 7241143 w 9845043"/>
              <a:gd name="connsiteY2342" fmla="*/ 4065672 h 5740750"/>
              <a:gd name="connsiteX2343" fmla="*/ 7238212 w 9845043"/>
              <a:gd name="connsiteY2343" fmla="*/ 4075191 h 5740750"/>
              <a:gd name="connsiteX2344" fmla="*/ 7238212 w 9845043"/>
              <a:gd name="connsiteY2344" fmla="*/ 4083244 h 5740750"/>
              <a:gd name="connsiteX2345" fmla="*/ 7237484 w 9845043"/>
              <a:gd name="connsiteY2345" fmla="*/ 4086173 h 5740750"/>
              <a:gd name="connsiteX2346" fmla="*/ 7237484 w 9845043"/>
              <a:gd name="connsiteY2346" fmla="*/ 4087637 h 5740750"/>
              <a:gd name="connsiteX2347" fmla="*/ 7237484 w 9845043"/>
              <a:gd name="connsiteY2347" fmla="*/ 4089102 h 5740750"/>
              <a:gd name="connsiteX2348" fmla="*/ 7236749 w 9845043"/>
              <a:gd name="connsiteY2348" fmla="*/ 4094227 h 5740750"/>
              <a:gd name="connsiteX2349" fmla="*/ 7238212 w 9845043"/>
              <a:gd name="connsiteY2349" fmla="*/ 4097888 h 5740750"/>
              <a:gd name="connsiteX2350" fmla="*/ 7247728 w 9845043"/>
              <a:gd name="connsiteY2350" fmla="*/ 4123513 h 5740750"/>
              <a:gd name="connsiteX2351" fmla="*/ 7249925 w 9845043"/>
              <a:gd name="connsiteY2351" fmla="*/ 4126442 h 5740750"/>
              <a:gd name="connsiteX2352" fmla="*/ 7257245 w 9845043"/>
              <a:gd name="connsiteY2352" fmla="*/ 4135228 h 5740750"/>
              <a:gd name="connsiteX2353" fmla="*/ 7260176 w 9845043"/>
              <a:gd name="connsiteY2353" fmla="*/ 4138889 h 5740750"/>
              <a:gd name="connsiteX2354" fmla="*/ 7260176 w 9845043"/>
              <a:gd name="connsiteY2354" fmla="*/ 4141817 h 5740750"/>
              <a:gd name="connsiteX2355" fmla="*/ 7262367 w 9845043"/>
              <a:gd name="connsiteY2355" fmla="*/ 4148407 h 5740750"/>
              <a:gd name="connsiteX2356" fmla="*/ 7262367 w 9845043"/>
              <a:gd name="connsiteY2356" fmla="*/ 4150603 h 5740750"/>
              <a:gd name="connsiteX2357" fmla="*/ 7265298 w 9845043"/>
              <a:gd name="connsiteY2357" fmla="*/ 4154264 h 5740750"/>
              <a:gd name="connsiteX2358" fmla="*/ 7266023 w 9845043"/>
              <a:gd name="connsiteY2358" fmla="*/ 4157911 h 5740750"/>
              <a:gd name="connsiteX2359" fmla="*/ 7266053 w 9845043"/>
              <a:gd name="connsiteY2359" fmla="*/ 4157671 h 5740750"/>
              <a:gd name="connsiteX2360" fmla="*/ 7265323 w 9845043"/>
              <a:gd name="connsiteY2360" fmla="*/ 4154011 h 5740750"/>
              <a:gd name="connsiteX2361" fmla="*/ 7262397 w 9845043"/>
              <a:gd name="connsiteY2361" fmla="*/ 4150359 h 5740750"/>
              <a:gd name="connsiteX2362" fmla="*/ 7262397 w 9845043"/>
              <a:gd name="connsiteY2362" fmla="*/ 4148160 h 5740750"/>
              <a:gd name="connsiteX2363" fmla="*/ 7260208 w 9845043"/>
              <a:gd name="connsiteY2363" fmla="*/ 4141579 h 5740750"/>
              <a:gd name="connsiteX2364" fmla="*/ 7260208 w 9845043"/>
              <a:gd name="connsiteY2364" fmla="*/ 4138657 h 5740750"/>
              <a:gd name="connsiteX2365" fmla="*/ 7257282 w 9845043"/>
              <a:gd name="connsiteY2365" fmla="*/ 4135006 h 5740750"/>
              <a:gd name="connsiteX2366" fmla="*/ 7249971 w 9845043"/>
              <a:gd name="connsiteY2366" fmla="*/ 4126225 h 5740750"/>
              <a:gd name="connsiteX2367" fmla="*/ 7247774 w 9845043"/>
              <a:gd name="connsiteY2367" fmla="*/ 4123304 h 5740750"/>
              <a:gd name="connsiteX2368" fmla="*/ 7238265 w 9845043"/>
              <a:gd name="connsiteY2368" fmla="*/ 4097709 h 5740750"/>
              <a:gd name="connsiteX2369" fmla="*/ 7236806 w 9845043"/>
              <a:gd name="connsiteY2369" fmla="*/ 4094058 h 5740750"/>
              <a:gd name="connsiteX2370" fmla="*/ 7237536 w 9845043"/>
              <a:gd name="connsiteY2370" fmla="*/ 4088937 h 5740750"/>
              <a:gd name="connsiteX2371" fmla="*/ 7237536 w 9845043"/>
              <a:gd name="connsiteY2371" fmla="*/ 4087476 h 5740750"/>
              <a:gd name="connsiteX2372" fmla="*/ 7237536 w 9845043"/>
              <a:gd name="connsiteY2372" fmla="*/ 4086007 h 5740750"/>
              <a:gd name="connsiteX2373" fmla="*/ 7238265 w 9845043"/>
              <a:gd name="connsiteY2373" fmla="*/ 4083086 h 5740750"/>
              <a:gd name="connsiteX2374" fmla="*/ 7238265 w 9845043"/>
              <a:gd name="connsiteY2374" fmla="*/ 4075044 h 5740750"/>
              <a:gd name="connsiteX2375" fmla="*/ 7247018 w 9845043"/>
              <a:gd name="connsiteY2375" fmla="*/ 4051743 h 5740750"/>
              <a:gd name="connsiteX2376" fmla="*/ 7247000 w 9845043"/>
              <a:gd name="connsiteY2376" fmla="*/ 4051761 h 5740750"/>
              <a:gd name="connsiteX2377" fmla="*/ 7246290 w 9845043"/>
              <a:gd name="connsiteY2377" fmla="*/ 4054595 h 5740750"/>
              <a:gd name="connsiteX2378" fmla="*/ 7246315 w 9845043"/>
              <a:gd name="connsiteY2378" fmla="*/ 4054570 h 5740750"/>
              <a:gd name="connsiteX2379" fmla="*/ 7249942 w 9845043"/>
              <a:gd name="connsiteY2379" fmla="*/ 4007827 h 5740750"/>
              <a:gd name="connsiteX2380" fmla="*/ 7249925 w 9845043"/>
              <a:gd name="connsiteY2380" fmla="*/ 4007832 h 5740750"/>
              <a:gd name="connsiteX2381" fmla="*/ 7249197 w 9845043"/>
              <a:gd name="connsiteY2381" fmla="*/ 4009296 h 5740750"/>
              <a:gd name="connsiteX2382" fmla="*/ 7247728 w 9845043"/>
              <a:gd name="connsiteY2382" fmla="*/ 4012225 h 5740750"/>
              <a:gd name="connsiteX2383" fmla="*/ 7246266 w 9845043"/>
              <a:gd name="connsiteY2383" fmla="*/ 4019546 h 5740750"/>
              <a:gd name="connsiteX2384" fmla="*/ 7246266 w 9845043"/>
              <a:gd name="connsiteY2384" fmla="*/ 4021743 h 5740750"/>
              <a:gd name="connsiteX2385" fmla="*/ 7247000 w 9845043"/>
              <a:gd name="connsiteY2385" fmla="*/ 4026868 h 5740750"/>
              <a:gd name="connsiteX2386" fmla="*/ 7246266 w 9845043"/>
              <a:gd name="connsiteY2386" fmla="*/ 4029796 h 5740750"/>
              <a:gd name="connsiteX2387" fmla="*/ 7244803 w 9845043"/>
              <a:gd name="connsiteY2387" fmla="*/ 4034922 h 5740750"/>
              <a:gd name="connsiteX2388" fmla="*/ 7244803 w 9845043"/>
              <a:gd name="connsiteY2388" fmla="*/ 4039315 h 5740750"/>
              <a:gd name="connsiteX2389" fmla="*/ 7247000 w 9845043"/>
              <a:gd name="connsiteY2389" fmla="*/ 4045172 h 5740750"/>
              <a:gd name="connsiteX2390" fmla="*/ 7247720 w 9845043"/>
              <a:gd name="connsiteY2390" fmla="*/ 4050964 h 5740750"/>
              <a:gd name="connsiteX2391" fmla="*/ 7247774 w 9845043"/>
              <a:gd name="connsiteY2391" fmla="*/ 4050910 h 5740750"/>
              <a:gd name="connsiteX2392" fmla="*/ 7247044 w 9845043"/>
              <a:gd name="connsiteY2392" fmla="*/ 4045059 h 5740750"/>
              <a:gd name="connsiteX2393" fmla="*/ 7244847 w 9845043"/>
              <a:gd name="connsiteY2393" fmla="*/ 4039217 h 5740750"/>
              <a:gd name="connsiteX2394" fmla="*/ 7244847 w 9845043"/>
              <a:gd name="connsiteY2394" fmla="*/ 4034826 h 5740750"/>
              <a:gd name="connsiteX2395" fmla="*/ 7246315 w 9845043"/>
              <a:gd name="connsiteY2395" fmla="*/ 4029706 h 5740750"/>
              <a:gd name="connsiteX2396" fmla="*/ 7247044 w 9845043"/>
              <a:gd name="connsiteY2396" fmla="*/ 4026784 h 5740750"/>
              <a:gd name="connsiteX2397" fmla="*/ 7246315 w 9845043"/>
              <a:gd name="connsiteY2397" fmla="*/ 4021664 h 5740750"/>
              <a:gd name="connsiteX2398" fmla="*/ 7246315 w 9845043"/>
              <a:gd name="connsiteY2398" fmla="*/ 4019473 h 5740750"/>
              <a:gd name="connsiteX2399" fmla="*/ 7247774 w 9845043"/>
              <a:gd name="connsiteY2399" fmla="*/ 4012161 h 5740750"/>
              <a:gd name="connsiteX2400" fmla="*/ 7249233 w 9845043"/>
              <a:gd name="connsiteY2400" fmla="*/ 4009231 h 5740750"/>
              <a:gd name="connsiteX2401" fmla="*/ 7257282 w 9845043"/>
              <a:gd name="connsiteY2401" fmla="*/ 3999018 h 5740750"/>
              <a:gd name="connsiteX2402" fmla="*/ 7257245 w 9845043"/>
              <a:gd name="connsiteY2402" fmla="*/ 3999046 h 5740750"/>
              <a:gd name="connsiteX2403" fmla="*/ 7257245 w 9845043"/>
              <a:gd name="connsiteY2403" fmla="*/ 4000510 h 5740750"/>
              <a:gd name="connsiteX2404" fmla="*/ 7260890 w 9845043"/>
              <a:gd name="connsiteY2404" fmla="*/ 4002698 h 5740750"/>
              <a:gd name="connsiteX2405" fmla="*/ 7260938 w 9845043"/>
              <a:gd name="connsiteY2405" fmla="*/ 4002650 h 5740750"/>
              <a:gd name="connsiteX2406" fmla="*/ 7257282 w 9845043"/>
              <a:gd name="connsiteY2406" fmla="*/ 4000459 h 5740750"/>
              <a:gd name="connsiteX2407" fmla="*/ 7266770 w 9845043"/>
              <a:gd name="connsiteY2407" fmla="*/ 3994643 h 5740750"/>
              <a:gd name="connsiteX2408" fmla="*/ 7266761 w 9845043"/>
              <a:gd name="connsiteY2408" fmla="*/ 3994653 h 5740750"/>
              <a:gd name="connsiteX2409" fmla="*/ 7266037 w 9845043"/>
              <a:gd name="connsiteY2409" fmla="*/ 3996815 h 5740750"/>
              <a:gd name="connsiteX2410" fmla="*/ 7266053 w 9845043"/>
              <a:gd name="connsiteY2410" fmla="*/ 3996799 h 5740750"/>
              <a:gd name="connsiteX2411" fmla="*/ 7266026 w 9845043"/>
              <a:gd name="connsiteY2411" fmla="*/ 3990260 h 5740750"/>
              <a:gd name="connsiteX2412" fmla="*/ 7268217 w 9845043"/>
              <a:gd name="connsiteY2412" fmla="*/ 3993180 h 5740750"/>
              <a:gd name="connsiteX2413" fmla="*/ 7268249 w 9845043"/>
              <a:gd name="connsiteY2413" fmla="*/ 3993148 h 5740750"/>
              <a:gd name="connsiteX2414" fmla="*/ 7266085 w 9845043"/>
              <a:gd name="connsiteY2414" fmla="*/ 3990260 h 5740750"/>
              <a:gd name="connsiteX2415" fmla="*/ 7223590 w 9845043"/>
              <a:gd name="connsiteY2415" fmla="*/ 3906105 h 5740750"/>
              <a:gd name="connsiteX2416" fmla="*/ 7224308 w 9845043"/>
              <a:gd name="connsiteY2416" fmla="*/ 3907535 h 5740750"/>
              <a:gd name="connsiteX2417" fmla="*/ 7224308 w 9845043"/>
              <a:gd name="connsiteY2417" fmla="*/ 3910464 h 5740750"/>
              <a:gd name="connsiteX2418" fmla="*/ 7239681 w 9845043"/>
              <a:gd name="connsiteY2418" fmla="*/ 3926571 h 5740750"/>
              <a:gd name="connsiteX2419" fmla="*/ 7242606 w 9845043"/>
              <a:gd name="connsiteY2419" fmla="*/ 3929500 h 5740750"/>
              <a:gd name="connsiteX2420" fmla="*/ 7243340 w 9845043"/>
              <a:gd name="connsiteY2420" fmla="*/ 3932429 h 5740750"/>
              <a:gd name="connsiteX2421" fmla="*/ 7244803 w 9845043"/>
              <a:gd name="connsiteY2421" fmla="*/ 3939750 h 5740750"/>
              <a:gd name="connsiteX2422" fmla="*/ 7247728 w 9845043"/>
              <a:gd name="connsiteY2422" fmla="*/ 3942679 h 5740750"/>
              <a:gd name="connsiteX2423" fmla="*/ 7249925 w 9845043"/>
              <a:gd name="connsiteY2423" fmla="*/ 3946340 h 5740750"/>
              <a:gd name="connsiteX2424" fmla="*/ 7252122 w 9845043"/>
              <a:gd name="connsiteY2424" fmla="*/ 3949268 h 5740750"/>
              <a:gd name="connsiteX2425" fmla="*/ 7252857 w 9845043"/>
              <a:gd name="connsiteY2425" fmla="*/ 3952197 h 5740750"/>
              <a:gd name="connsiteX2426" fmla="*/ 7252857 w 9845043"/>
              <a:gd name="connsiteY2426" fmla="*/ 3955126 h 5740750"/>
              <a:gd name="connsiteX2427" fmla="*/ 7252122 w 9845043"/>
              <a:gd name="connsiteY2427" fmla="*/ 3958045 h 5740750"/>
              <a:gd name="connsiteX2428" fmla="*/ 7250660 w 9845043"/>
              <a:gd name="connsiteY2428" fmla="*/ 3960973 h 5740750"/>
              <a:gd name="connsiteX2429" fmla="*/ 7252857 w 9845043"/>
              <a:gd name="connsiteY2429" fmla="*/ 3962438 h 5740750"/>
              <a:gd name="connsiteX2430" fmla="*/ 7249197 w 9845043"/>
              <a:gd name="connsiteY2430" fmla="*/ 3968295 h 5740750"/>
              <a:gd name="connsiteX2431" fmla="*/ 7250660 w 9845043"/>
              <a:gd name="connsiteY2431" fmla="*/ 3971956 h 5740750"/>
              <a:gd name="connsiteX2432" fmla="*/ 7254319 w 9845043"/>
              <a:gd name="connsiteY2432" fmla="*/ 3975616 h 5740750"/>
              <a:gd name="connsiteX2433" fmla="*/ 7265298 w 9845043"/>
              <a:gd name="connsiteY2433" fmla="*/ 3980009 h 5740750"/>
              <a:gd name="connsiteX2434" fmla="*/ 7266761 w 9845043"/>
              <a:gd name="connsiteY2434" fmla="*/ 3980742 h 5740750"/>
              <a:gd name="connsiteX2435" fmla="*/ 7268223 w 9845043"/>
              <a:gd name="connsiteY2435" fmla="*/ 3983670 h 5740750"/>
              <a:gd name="connsiteX2436" fmla="*/ 7268958 w 9845043"/>
              <a:gd name="connsiteY2436" fmla="*/ 3983670 h 5740750"/>
              <a:gd name="connsiteX2437" fmla="*/ 7269686 w 9845043"/>
              <a:gd name="connsiteY2437" fmla="*/ 3983670 h 5740750"/>
              <a:gd name="connsiteX2438" fmla="*/ 7270420 w 9845043"/>
              <a:gd name="connsiteY2438" fmla="*/ 3985135 h 5740750"/>
              <a:gd name="connsiteX2439" fmla="*/ 7270420 w 9845043"/>
              <a:gd name="connsiteY2439" fmla="*/ 3987324 h 5740750"/>
              <a:gd name="connsiteX2440" fmla="*/ 7270438 w 9845043"/>
              <a:gd name="connsiteY2440" fmla="*/ 3987297 h 5740750"/>
              <a:gd name="connsiteX2441" fmla="*/ 7270438 w 9845043"/>
              <a:gd name="connsiteY2441" fmla="*/ 3985106 h 5740750"/>
              <a:gd name="connsiteX2442" fmla="*/ 7269708 w 9845043"/>
              <a:gd name="connsiteY2442" fmla="*/ 3983637 h 5740750"/>
              <a:gd name="connsiteX2443" fmla="*/ 7268979 w 9845043"/>
              <a:gd name="connsiteY2443" fmla="*/ 3983637 h 5740750"/>
              <a:gd name="connsiteX2444" fmla="*/ 7268249 w 9845043"/>
              <a:gd name="connsiteY2444" fmla="*/ 3983637 h 5740750"/>
              <a:gd name="connsiteX2445" fmla="*/ 7266782 w 9845043"/>
              <a:gd name="connsiteY2445" fmla="*/ 3980715 h 5740750"/>
              <a:gd name="connsiteX2446" fmla="*/ 7265323 w 9845043"/>
              <a:gd name="connsiteY2446" fmla="*/ 3979985 h 5740750"/>
              <a:gd name="connsiteX2447" fmla="*/ 7254356 w 9845043"/>
              <a:gd name="connsiteY2447" fmla="*/ 3975595 h 5740750"/>
              <a:gd name="connsiteX2448" fmla="*/ 7250700 w 9845043"/>
              <a:gd name="connsiteY2448" fmla="*/ 3971943 h 5740750"/>
              <a:gd name="connsiteX2449" fmla="*/ 7249233 w 9845043"/>
              <a:gd name="connsiteY2449" fmla="*/ 3968283 h 5740750"/>
              <a:gd name="connsiteX2450" fmla="*/ 7252888 w 9845043"/>
              <a:gd name="connsiteY2450" fmla="*/ 3962432 h 5740750"/>
              <a:gd name="connsiteX2451" fmla="*/ 7250700 w 9845043"/>
              <a:gd name="connsiteY2451" fmla="*/ 3960972 h 5740750"/>
              <a:gd name="connsiteX2452" fmla="*/ 7252159 w 9845043"/>
              <a:gd name="connsiteY2452" fmla="*/ 3958050 h 5740750"/>
              <a:gd name="connsiteX2453" fmla="*/ 7252888 w 9845043"/>
              <a:gd name="connsiteY2453" fmla="*/ 3955121 h 5740750"/>
              <a:gd name="connsiteX2454" fmla="*/ 7252888 w 9845043"/>
              <a:gd name="connsiteY2454" fmla="*/ 3952930 h 5740750"/>
              <a:gd name="connsiteX2455" fmla="*/ 7252888 w 9845043"/>
              <a:gd name="connsiteY2455" fmla="*/ 3952199 h 5740750"/>
              <a:gd name="connsiteX2456" fmla="*/ 7252159 w 9845043"/>
              <a:gd name="connsiteY2456" fmla="*/ 3949270 h 5740750"/>
              <a:gd name="connsiteX2457" fmla="*/ 7249971 w 9845043"/>
              <a:gd name="connsiteY2457" fmla="*/ 3946349 h 5740750"/>
              <a:gd name="connsiteX2458" fmla="*/ 7247774 w 9845043"/>
              <a:gd name="connsiteY2458" fmla="*/ 3942697 h 5740750"/>
              <a:gd name="connsiteX2459" fmla="*/ 7244847 w 9845043"/>
              <a:gd name="connsiteY2459" fmla="*/ 3939767 h 5740750"/>
              <a:gd name="connsiteX2460" fmla="*/ 7243389 w 9845043"/>
              <a:gd name="connsiteY2460" fmla="*/ 3932456 h 5740750"/>
              <a:gd name="connsiteX2461" fmla="*/ 7242659 w 9845043"/>
              <a:gd name="connsiteY2461" fmla="*/ 3929534 h 5740750"/>
              <a:gd name="connsiteX2462" fmla="*/ 7239733 w 9845043"/>
              <a:gd name="connsiteY2462" fmla="*/ 3926605 h 5740750"/>
              <a:gd name="connsiteX2463" fmla="*/ 7224372 w 9845043"/>
              <a:gd name="connsiteY2463" fmla="*/ 3910521 h 5740750"/>
              <a:gd name="connsiteX2464" fmla="*/ 7224372 w 9845043"/>
              <a:gd name="connsiteY2464" fmla="*/ 3907591 h 5740750"/>
              <a:gd name="connsiteX2465" fmla="*/ 7223642 w 9845043"/>
              <a:gd name="connsiteY2465" fmla="*/ 3906131 h 5740750"/>
              <a:gd name="connsiteX2466" fmla="*/ 8001683 w 9845043"/>
              <a:gd name="connsiteY2466" fmla="*/ 3900264 h 5740750"/>
              <a:gd name="connsiteX2467" fmla="*/ 8001651 w 9845043"/>
              <a:gd name="connsiteY2467" fmla="*/ 3900280 h 5740750"/>
              <a:gd name="connsiteX2468" fmla="*/ 8001651 w 9845043"/>
              <a:gd name="connsiteY2468" fmla="*/ 3900833 h 5740750"/>
              <a:gd name="connsiteX2469" fmla="*/ 8002795 w 9845043"/>
              <a:gd name="connsiteY2469" fmla="*/ 3900264 h 5740750"/>
              <a:gd name="connsiteX2470" fmla="*/ 7211930 w 9845043"/>
              <a:gd name="connsiteY2470" fmla="*/ 3881263 h 5740750"/>
              <a:gd name="connsiteX2471" fmla="*/ 7214063 w 9845043"/>
              <a:gd name="connsiteY2471" fmla="*/ 3884106 h 5740750"/>
              <a:gd name="connsiteX2472" fmla="*/ 7215526 w 9845043"/>
              <a:gd name="connsiteY2472" fmla="*/ 3891427 h 5740750"/>
              <a:gd name="connsiteX2473" fmla="*/ 7218451 w 9845043"/>
              <a:gd name="connsiteY2473" fmla="*/ 3895088 h 5740750"/>
              <a:gd name="connsiteX2474" fmla="*/ 7218451 w 9845043"/>
              <a:gd name="connsiteY2474" fmla="*/ 3899481 h 5740750"/>
              <a:gd name="connsiteX2475" fmla="*/ 7218451 w 9845043"/>
              <a:gd name="connsiteY2475" fmla="*/ 3903142 h 5740750"/>
              <a:gd name="connsiteX2476" fmla="*/ 7218528 w 9845043"/>
              <a:gd name="connsiteY2476" fmla="*/ 3903193 h 5740750"/>
              <a:gd name="connsiteX2477" fmla="*/ 7218528 w 9845043"/>
              <a:gd name="connsiteY2477" fmla="*/ 3899549 h 5740750"/>
              <a:gd name="connsiteX2478" fmla="*/ 7218528 w 9845043"/>
              <a:gd name="connsiteY2478" fmla="*/ 3895168 h 5740750"/>
              <a:gd name="connsiteX2479" fmla="*/ 7215601 w 9845043"/>
              <a:gd name="connsiteY2479" fmla="*/ 3891507 h 5740750"/>
              <a:gd name="connsiteX2480" fmla="*/ 7214134 w 9845043"/>
              <a:gd name="connsiteY2480" fmla="*/ 3884196 h 5740750"/>
              <a:gd name="connsiteX2481" fmla="*/ 7211946 w 9845043"/>
              <a:gd name="connsiteY2481" fmla="*/ 3881275 h 5740750"/>
              <a:gd name="connsiteX2482" fmla="*/ 7210388 w 9845043"/>
              <a:gd name="connsiteY2482" fmla="*/ 3874603 h 5740750"/>
              <a:gd name="connsiteX2483" fmla="*/ 7208207 w 9845043"/>
              <a:gd name="connsiteY2483" fmla="*/ 3876784 h 5740750"/>
              <a:gd name="connsiteX2484" fmla="*/ 7208935 w 9845043"/>
              <a:gd name="connsiteY2484" fmla="*/ 3878981 h 5740750"/>
              <a:gd name="connsiteX2485" fmla="*/ 7209005 w 9845043"/>
              <a:gd name="connsiteY2485" fmla="*/ 3879033 h 5740750"/>
              <a:gd name="connsiteX2486" fmla="*/ 7208290 w 9845043"/>
              <a:gd name="connsiteY2486" fmla="*/ 3876884 h 5740750"/>
              <a:gd name="connsiteX2487" fmla="*/ 7210478 w 9845043"/>
              <a:gd name="connsiteY2487" fmla="*/ 3874693 h 5740750"/>
              <a:gd name="connsiteX2488" fmla="*/ 5473366 w 9845043"/>
              <a:gd name="connsiteY2488" fmla="*/ 3861816 h 5740750"/>
              <a:gd name="connsiteX2489" fmla="*/ 5474608 w 9845043"/>
              <a:gd name="connsiteY2489" fmla="*/ 3885039 h 5740750"/>
              <a:gd name="connsiteX2490" fmla="*/ 5476810 w 9845043"/>
              <a:gd name="connsiteY2490" fmla="*/ 3912835 h 5740750"/>
              <a:gd name="connsiteX2491" fmla="*/ 5478278 w 9845043"/>
              <a:gd name="connsiteY2491" fmla="*/ 3939892 h 5740750"/>
              <a:gd name="connsiteX2492" fmla="*/ 5480458 w 9845043"/>
              <a:gd name="connsiteY2492" fmla="*/ 3968427 h 5740750"/>
              <a:gd name="connsiteX2493" fmla="*/ 5481192 w 9845043"/>
              <a:gd name="connsiteY2493" fmla="*/ 3994745 h 5740750"/>
              <a:gd name="connsiteX2494" fmla="*/ 5484107 w 9845043"/>
              <a:gd name="connsiteY2494" fmla="*/ 4048880 h 5740750"/>
              <a:gd name="connsiteX2495" fmla="*/ 5486309 w 9845043"/>
              <a:gd name="connsiteY2495" fmla="*/ 4076676 h 5740750"/>
              <a:gd name="connsiteX2496" fmla="*/ 5487043 w 9845043"/>
              <a:gd name="connsiteY2496" fmla="*/ 4103733 h 5740750"/>
              <a:gd name="connsiteX2497" fmla="*/ 5489223 w 9845043"/>
              <a:gd name="connsiteY2497" fmla="*/ 4130071 h 5740750"/>
              <a:gd name="connsiteX2498" fmla="*/ 5489957 w 9845043"/>
              <a:gd name="connsiteY2498" fmla="*/ 4157867 h 5740750"/>
              <a:gd name="connsiteX2499" fmla="*/ 5491425 w 9845043"/>
              <a:gd name="connsiteY2499" fmla="*/ 4185663 h 5740750"/>
              <a:gd name="connsiteX2500" fmla="*/ 5492824 w 9845043"/>
              <a:gd name="connsiteY2500" fmla="*/ 4201688 h 5740750"/>
              <a:gd name="connsiteX2501" fmla="*/ 5491392 w 9845043"/>
              <a:gd name="connsiteY2501" fmla="*/ 4174491 h 5740750"/>
              <a:gd name="connsiteX2502" fmla="*/ 5490670 w 9845043"/>
              <a:gd name="connsiteY2502" fmla="*/ 4146702 h 5740750"/>
              <a:gd name="connsiteX2503" fmla="*/ 5488475 w 9845043"/>
              <a:gd name="connsiteY2503" fmla="*/ 4120377 h 5740750"/>
              <a:gd name="connsiteX2504" fmla="*/ 5487744 w 9845043"/>
              <a:gd name="connsiteY2504" fmla="*/ 4093325 h 5740750"/>
              <a:gd name="connsiteX2505" fmla="*/ 5485549 w 9845043"/>
              <a:gd name="connsiteY2505" fmla="*/ 4065536 h 5740750"/>
              <a:gd name="connsiteX2506" fmla="*/ 5482623 w 9845043"/>
              <a:gd name="connsiteY2506" fmla="*/ 4011430 h 5740750"/>
              <a:gd name="connsiteX2507" fmla="*/ 5481901 w 9845043"/>
              <a:gd name="connsiteY2507" fmla="*/ 3985106 h 5740750"/>
              <a:gd name="connsiteX2508" fmla="*/ 5516244 w 9845043"/>
              <a:gd name="connsiteY2508" fmla="*/ 3983642 h 5740750"/>
              <a:gd name="connsiteX2509" fmla="*/ 5550587 w 9845043"/>
              <a:gd name="connsiteY2509" fmla="*/ 3980721 h 5740750"/>
              <a:gd name="connsiteX2510" fmla="*/ 5585661 w 9845043"/>
              <a:gd name="connsiteY2510" fmla="*/ 3978521 h 5740750"/>
              <a:gd name="connsiteX2511" fmla="*/ 5620004 w 9845043"/>
              <a:gd name="connsiteY2511" fmla="*/ 3976328 h 5740750"/>
              <a:gd name="connsiteX2512" fmla="*/ 5655078 w 9845043"/>
              <a:gd name="connsiteY2512" fmla="*/ 3974872 h 5740750"/>
              <a:gd name="connsiteX2513" fmla="*/ 5688690 w 9845043"/>
              <a:gd name="connsiteY2513" fmla="*/ 3971943 h 5740750"/>
              <a:gd name="connsiteX2514" fmla="*/ 5723764 w 9845043"/>
              <a:gd name="connsiteY2514" fmla="*/ 3969751 h 5740750"/>
              <a:gd name="connsiteX2515" fmla="*/ 5758839 w 9845043"/>
              <a:gd name="connsiteY2515" fmla="*/ 3968287 h 5740750"/>
              <a:gd name="connsiteX2516" fmla="*/ 5793181 w 9845043"/>
              <a:gd name="connsiteY2516" fmla="*/ 3965366 h 5740750"/>
              <a:gd name="connsiteX2517" fmla="*/ 5827524 w 9845043"/>
              <a:gd name="connsiteY2517" fmla="*/ 3962438 h 5740750"/>
              <a:gd name="connsiteX2518" fmla="*/ 5861867 w 9845043"/>
              <a:gd name="connsiteY2518" fmla="*/ 3960245 h 5740750"/>
              <a:gd name="connsiteX2519" fmla="*/ 5896942 w 9845043"/>
              <a:gd name="connsiteY2519" fmla="*/ 3958053 h 5740750"/>
              <a:gd name="connsiteX2520" fmla="*/ 5930562 w 9845043"/>
              <a:gd name="connsiteY2520" fmla="*/ 3955125 h 5740750"/>
              <a:gd name="connsiteX2521" fmla="*/ 5965636 w 9845043"/>
              <a:gd name="connsiteY2521" fmla="*/ 3952932 h 5740750"/>
              <a:gd name="connsiteX2522" fmla="*/ 6000711 w 9845043"/>
              <a:gd name="connsiteY2522" fmla="*/ 3950004 h 5740750"/>
              <a:gd name="connsiteX2523" fmla="*/ 6035054 w 9845043"/>
              <a:gd name="connsiteY2523" fmla="*/ 3947083 h 5740750"/>
              <a:gd name="connsiteX2524" fmla="*/ 6037971 w 9845043"/>
              <a:gd name="connsiteY2524" fmla="*/ 3946355 h 5740750"/>
              <a:gd name="connsiteX2525" fmla="*/ 6037971 w 9845043"/>
              <a:gd name="connsiteY2525" fmla="*/ 3953660 h 5740750"/>
              <a:gd name="connsiteX2526" fmla="*/ 6039433 w 9845043"/>
              <a:gd name="connsiteY2526" fmla="*/ 3956589 h 5740750"/>
              <a:gd name="connsiteX2527" fmla="*/ 6042359 w 9845043"/>
              <a:gd name="connsiteY2527" fmla="*/ 3958053 h 5740750"/>
              <a:gd name="connsiteX2528" fmla="*/ 6045285 w 9845043"/>
              <a:gd name="connsiteY2528" fmla="*/ 3958781 h 5740750"/>
              <a:gd name="connsiteX2529" fmla="*/ 6048202 w 9845043"/>
              <a:gd name="connsiteY2529" fmla="*/ 3958781 h 5740750"/>
              <a:gd name="connsiteX2530" fmla="*/ 6051128 w 9845043"/>
              <a:gd name="connsiteY2530" fmla="*/ 3959509 h 5740750"/>
              <a:gd name="connsiteX2531" fmla="*/ 6054054 w 9845043"/>
              <a:gd name="connsiteY2531" fmla="*/ 3961709 h 5740750"/>
              <a:gd name="connsiteX2532" fmla="*/ 6057702 w 9845043"/>
              <a:gd name="connsiteY2532" fmla="*/ 3966094 h 5740750"/>
              <a:gd name="connsiteX2533" fmla="*/ 6056971 w 9845043"/>
              <a:gd name="connsiteY2533" fmla="*/ 3969751 h 5740750"/>
              <a:gd name="connsiteX2534" fmla="*/ 6054054 w 9845043"/>
              <a:gd name="connsiteY2534" fmla="*/ 3974872 h 5740750"/>
              <a:gd name="connsiteX2535" fmla="*/ 6051128 w 9845043"/>
              <a:gd name="connsiteY2535" fmla="*/ 3977792 h 5740750"/>
              <a:gd name="connsiteX2536" fmla="*/ 6048934 w 9845043"/>
              <a:gd name="connsiteY2536" fmla="*/ 3979257 h 5740750"/>
              <a:gd name="connsiteX2537" fmla="*/ 6047471 w 9845043"/>
              <a:gd name="connsiteY2537" fmla="*/ 3982177 h 5740750"/>
              <a:gd name="connsiteX2538" fmla="*/ 6045285 w 9845043"/>
              <a:gd name="connsiteY2538" fmla="*/ 3993883 h 5740750"/>
              <a:gd name="connsiteX2539" fmla="*/ 6044554 w 9845043"/>
              <a:gd name="connsiteY2539" fmla="*/ 4003389 h 5740750"/>
              <a:gd name="connsiteX2540" fmla="*/ 6045285 w 9845043"/>
              <a:gd name="connsiteY2540" fmla="*/ 4006309 h 5740750"/>
              <a:gd name="connsiteX2541" fmla="*/ 6047471 w 9845043"/>
              <a:gd name="connsiteY2541" fmla="*/ 4007774 h 5740750"/>
              <a:gd name="connsiteX2542" fmla="*/ 6057702 w 9845043"/>
              <a:gd name="connsiteY2542" fmla="*/ 4008502 h 5740750"/>
              <a:gd name="connsiteX2543" fmla="*/ 6060628 w 9845043"/>
              <a:gd name="connsiteY2543" fmla="*/ 4010694 h 5740750"/>
              <a:gd name="connsiteX2544" fmla="*/ 6062091 w 9845043"/>
              <a:gd name="connsiteY2544" fmla="*/ 4015815 h 5740750"/>
              <a:gd name="connsiteX2545" fmla="*/ 6059165 w 9845043"/>
              <a:gd name="connsiteY2545" fmla="*/ 4020200 h 5740750"/>
              <a:gd name="connsiteX2546" fmla="*/ 6055508 w 9845043"/>
              <a:gd name="connsiteY2546" fmla="*/ 4020936 h 5740750"/>
              <a:gd name="connsiteX2547" fmla="*/ 6051128 w 9845043"/>
              <a:gd name="connsiteY2547" fmla="*/ 4022400 h 5740750"/>
              <a:gd name="connsiteX2548" fmla="*/ 6045285 w 9845043"/>
              <a:gd name="connsiteY2548" fmla="*/ 4023857 h 5740750"/>
              <a:gd name="connsiteX2549" fmla="*/ 6043091 w 9845043"/>
              <a:gd name="connsiteY2549" fmla="*/ 4026785 h 5740750"/>
              <a:gd name="connsiteX2550" fmla="*/ 6044554 w 9845043"/>
              <a:gd name="connsiteY2550" fmla="*/ 4031906 h 5740750"/>
              <a:gd name="connsiteX2551" fmla="*/ 6046008 w 9845043"/>
              <a:gd name="connsiteY2551" fmla="*/ 4036291 h 5740750"/>
              <a:gd name="connsiteX2552" fmla="*/ 6048202 w 9845043"/>
              <a:gd name="connsiteY2552" fmla="*/ 4039947 h 5740750"/>
              <a:gd name="connsiteX2553" fmla="*/ 6051128 w 9845043"/>
              <a:gd name="connsiteY2553" fmla="*/ 4042868 h 5740750"/>
              <a:gd name="connsiteX2554" fmla="*/ 6052591 w 9845043"/>
              <a:gd name="connsiteY2554" fmla="*/ 4045068 h 5740750"/>
              <a:gd name="connsiteX2555" fmla="*/ 6057702 w 9845043"/>
              <a:gd name="connsiteY2555" fmla="*/ 4046525 h 5740750"/>
              <a:gd name="connsiteX2556" fmla="*/ 6059165 w 9845043"/>
              <a:gd name="connsiteY2556" fmla="*/ 4048717 h 5740750"/>
              <a:gd name="connsiteX2557" fmla="*/ 6059165 w 9845043"/>
              <a:gd name="connsiteY2557" fmla="*/ 4051645 h 5740750"/>
              <a:gd name="connsiteX2558" fmla="*/ 6059165 w 9845043"/>
              <a:gd name="connsiteY2558" fmla="*/ 4054574 h 5740750"/>
              <a:gd name="connsiteX2559" fmla="*/ 6058434 w 9845043"/>
              <a:gd name="connsiteY2559" fmla="*/ 4056766 h 5740750"/>
              <a:gd name="connsiteX2560" fmla="*/ 6058434 w 9845043"/>
              <a:gd name="connsiteY2560" fmla="*/ 4058959 h 5740750"/>
              <a:gd name="connsiteX2561" fmla="*/ 6058434 w 9845043"/>
              <a:gd name="connsiteY2561" fmla="*/ 4068464 h 5740750"/>
              <a:gd name="connsiteX2562" fmla="*/ 6059165 w 9845043"/>
              <a:gd name="connsiteY2562" fmla="*/ 4072121 h 5740750"/>
              <a:gd name="connsiteX2563" fmla="*/ 6062091 w 9845043"/>
              <a:gd name="connsiteY2563" fmla="*/ 4075042 h 5740750"/>
              <a:gd name="connsiteX2564" fmla="*/ 6068665 w 9845043"/>
              <a:gd name="connsiteY2564" fmla="*/ 4078698 h 5740750"/>
              <a:gd name="connsiteX2565" fmla="*/ 6075239 w 9845043"/>
              <a:gd name="connsiteY2565" fmla="*/ 4080891 h 5740750"/>
              <a:gd name="connsiteX2566" fmla="*/ 6080360 w 9845043"/>
              <a:gd name="connsiteY2566" fmla="*/ 4084547 h 5740750"/>
              <a:gd name="connsiteX2567" fmla="*/ 6081813 w 9845043"/>
              <a:gd name="connsiteY2567" fmla="*/ 4094053 h 5740750"/>
              <a:gd name="connsiteX2568" fmla="*/ 6084008 w 9845043"/>
              <a:gd name="connsiteY2568" fmla="*/ 4094789 h 5740750"/>
              <a:gd name="connsiteX2569" fmla="*/ 6087665 w 9845043"/>
              <a:gd name="connsiteY2569" fmla="*/ 4096253 h 5740750"/>
              <a:gd name="connsiteX2570" fmla="*/ 6094239 w 9845043"/>
              <a:gd name="connsiteY2570" fmla="*/ 4096981 h 5740750"/>
              <a:gd name="connsiteX2571" fmla="*/ 6099351 w 9845043"/>
              <a:gd name="connsiteY2571" fmla="*/ 4097710 h 5740750"/>
              <a:gd name="connsiteX2572" fmla="*/ 6100082 w 9845043"/>
              <a:gd name="connsiteY2572" fmla="*/ 4101366 h 5740750"/>
              <a:gd name="connsiteX2573" fmla="*/ 6100082 w 9845043"/>
              <a:gd name="connsiteY2573" fmla="*/ 4105752 h 5740750"/>
              <a:gd name="connsiteX2574" fmla="*/ 6100504 w 9845043"/>
              <a:gd name="connsiteY2574" fmla="*/ 4105752 h 5740750"/>
              <a:gd name="connsiteX2575" fmla="*/ 6100504 w 9845043"/>
              <a:gd name="connsiteY2575" fmla="*/ 4101371 h 5740750"/>
              <a:gd name="connsiteX2576" fmla="*/ 6099772 w 9845043"/>
              <a:gd name="connsiteY2576" fmla="*/ 4097714 h 5740750"/>
              <a:gd name="connsiteX2577" fmla="*/ 6094655 w 9845043"/>
              <a:gd name="connsiteY2577" fmla="*/ 4096980 h 5740750"/>
              <a:gd name="connsiteX2578" fmla="*/ 6088074 w 9845043"/>
              <a:gd name="connsiteY2578" fmla="*/ 4096247 h 5740750"/>
              <a:gd name="connsiteX2579" fmla="*/ 6084415 w 9845043"/>
              <a:gd name="connsiteY2579" fmla="*/ 4094790 h 5740750"/>
              <a:gd name="connsiteX2580" fmla="*/ 6082220 w 9845043"/>
              <a:gd name="connsiteY2580" fmla="*/ 4094056 h 5740750"/>
              <a:gd name="connsiteX2581" fmla="*/ 6080761 w 9845043"/>
              <a:gd name="connsiteY2581" fmla="*/ 4084551 h 5740750"/>
              <a:gd name="connsiteX2582" fmla="*/ 6075639 w 9845043"/>
              <a:gd name="connsiteY2582" fmla="*/ 4080894 h 5740750"/>
              <a:gd name="connsiteX2583" fmla="*/ 6069058 w 9845043"/>
              <a:gd name="connsiteY2583" fmla="*/ 4078704 h 5740750"/>
              <a:gd name="connsiteX2584" fmla="*/ 6062477 w 9845043"/>
              <a:gd name="connsiteY2584" fmla="*/ 4075046 h 5740750"/>
              <a:gd name="connsiteX2585" fmla="*/ 6059555 w 9845043"/>
              <a:gd name="connsiteY2585" fmla="*/ 4072122 h 5740750"/>
              <a:gd name="connsiteX2586" fmla="*/ 6058823 w 9845043"/>
              <a:gd name="connsiteY2586" fmla="*/ 4068465 h 5740750"/>
              <a:gd name="connsiteX2587" fmla="*/ 6058823 w 9845043"/>
              <a:gd name="connsiteY2587" fmla="*/ 4058960 h 5740750"/>
              <a:gd name="connsiteX2588" fmla="*/ 6058823 w 9845043"/>
              <a:gd name="connsiteY2588" fmla="*/ 4056760 h 5740750"/>
              <a:gd name="connsiteX2589" fmla="*/ 6059555 w 9845043"/>
              <a:gd name="connsiteY2589" fmla="*/ 4054570 h 5740750"/>
              <a:gd name="connsiteX2590" fmla="*/ 6059555 w 9845043"/>
              <a:gd name="connsiteY2590" fmla="*/ 4051646 h 5740750"/>
              <a:gd name="connsiteX2591" fmla="*/ 6059555 w 9845043"/>
              <a:gd name="connsiteY2591" fmla="*/ 4048722 h 5740750"/>
              <a:gd name="connsiteX2592" fmla="*/ 6058092 w 9845043"/>
              <a:gd name="connsiteY2592" fmla="*/ 4046522 h 5740750"/>
              <a:gd name="connsiteX2593" fmla="*/ 6052974 w 9845043"/>
              <a:gd name="connsiteY2593" fmla="*/ 4045065 h 5740750"/>
              <a:gd name="connsiteX2594" fmla="*/ 6051511 w 9845043"/>
              <a:gd name="connsiteY2594" fmla="*/ 4042874 h 5740750"/>
              <a:gd name="connsiteX2595" fmla="*/ 6048589 w 9845043"/>
              <a:gd name="connsiteY2595" fmla="*/ 4039941 h 5740750"/>
              <a:gd name="connsiteX2596" fmla="*/ 6046394 w 9845043"/>
              <a:gd name="connsiteY2596" fmla="*/ 4036293 h 5740750"/>
              <a:gd name="connsiteX2597" fmla="*/ 6044930 w 9845043"/>
              <a:gd name="connsiteY2597" fmla="*/ 4031902 h 5740750"/>
              <a:gd name="connsiteX2598" fmla="*/ 6043466 w 9845043"/>
              <a:gd name="connsiteY2598" fmla="*/ 4026778 h 5740750"/>
              <a:gd name="connsiteX2599" fmla="*/ 6045662 w 9845043"/>
              <a:gd name="connsiteY2599" fmla="*/ 4023855 h 5740750"/>
              <a:gd name="connsiteX2600" fmla="*/ 6051511 w 9845043"/>
              <a:gd name="connsiteY2600" fmla="*/ 4022397 h 5740750"/>
              <a:gd name="connsiteX2601" fmla="*/ 6055896 w 9845043"/>
              <a:gd name="connsiteY2601" fmla="*/ 4020931 h 5740750"/>
              <a:gd name="connsiteX2602" fmla="*/ 6059555 w 9845043"/>
              <a:gd name="connsiteY2602" fmla="*/ 4020207 h 5740750"/>
              <a:gd name="connsiteX2603" fmla="*/ 6062477 w 9845043"/>
              <a:gd name="connsiteY2603" fmla="*/ 4015816 h 5740750"/>
              <a:gd name="connsiteX2604" fmla="*/ 6061019 w 9845043"/>
              <a:gd name="connsiteY2604" fmla="*/ 4010692 h 5740750"/>
              <a:gd name="connsiteX2605" fmla="*/ 6058092 w 9845043"/>
              <a:gd name="connsiteY2605" fmla="*/ 4008502 h 5740750"/>
              <a:gd name="connsiteX2606" fmla="*/ 6047857 w 9845043"/>
              <a:gd name="connsiteY2606" fmla="*/ 4007768 h 5740750"/>
              <a:gd name="connsiteX2607" fmla="*/ 6045662 w 9845043"/>
              <a:gd name="connsiteY2607" fmla="*/ 4006311 h 5740750"/>
              <a:gd name="connsiteX2608" fmla="*/ 6044930 w 9845043"/>
              <a:gd name="connsiteY2608" fmla="*/ 4003387 h 5740750"/>
              <a:gd name="connsiteX2609" fmla="*/ 6045662 w 9845043"/>
              <a:gd name="connsiteY2609" fmla="*/ 3993882 h 5740750"/>
              <a:gd name="connsiteX2610" fmla="*/ 6047857 w 9845043"/>
              <a:gd name="connsiteY2610" fmla="*/ 3982177 h 5740750"/>
              <a:gd name="connsiteX2611" fmla="*/ 6049315 w 9845043"/>
              <a:gd name="connsiteY2611" fmla="*/ 3979254 h 5740750"/>
              <a:gd name="connsiteX2612" fmla="*/ 6051511 w 9845043"/>
              <a:gd name="connsiteY2612" fmla="*/ 3977796 h 5740750"/>
              <a:gd name="connsiteX2613" fmla="*/ 6054438 w 9845043"/>
              <a:gd name="connsiteY2613" fmla="*/ 3974863 h 5740750"/>
              <a:gd name="connsiteX2614" fmla="*/ 6057360 w 9845043"/>
              <a:gd name="connsiteY2614" fmla="*/ 3969749 h 5740750"/>
              <a:gd name="connsiteX2615" fmla="*/ 6058092 w 9845043"/>
              <a:gd name="connsiteY2615" fmla="*/ 3966091 h 5740750"/>
              <a:gd name="connsiteX2616" fmla="*/ 6054438 w 9845043"/>
              <a:gd name="connsiteY2616" fmla="*/ 3961701 h 5740750"/>
              <a:gd name="connsiteX2617" fmla="*/ 6051511 w 9845043"/>
              <a:gd name="connsiteY2617" fmla="*/ 3959510 h 5740750"/>
              <a:gd name="connsiteX2618" fmla="*/ 6048589 w 9845043"/>
              <a:gd name="connsiteY2618" fmla="*/ 3958777 h 5740750"/>
              <a:gd name="connsiteX2619" fmla="*/ 6045662 w 9845043"/>
              <a:gd name="connsiteY2619" fmla="*/ 3958777 h 5740750"/>
              <a:gd name="connsiteX2620" fmla="*/ 6042735 w 9845043"/>
              <a:gd name="connsiteY2620" fmla="*/ 3958053 h 5740750"/>
              <a:gd name="connsiteX2621" fmla="*/ 6039813 w 9845043"/>
              <a:gd name="connsiteY2621" fmla="*/ 3956586 h 5740750"/>
              <a:gd name="connsiteX2622" fmla="*/ 6038349 w 9845043"/>
              <a:gd name="connsiteY2622" fmla="*/ 3953662 h 5740750"/>
              <a:gd name="connsiteX2623" fmla="*/ 6038349 w 9845043"/>
              <a:gd name="connsiteY2623" fmla="*/ 3946348 h 5740750"/>
              <a:gd name="connsiteX2624" fmla="*/ 6036886 w 9845043"/>
              <a:gd name="connsiteY2624" fmla="*/ 3922947 h 5740750"/>
              <a:gd name="connsiteX2625" fmla="*/ 6039081 w 9845043"/>
              <a:gd name="connsiteY2625" fmla="*/ 3920023 h 5740750"/>
              <a:gd name="connsiteX2626" fmla="*/ 6042008 w 9845043"/>
              <a:gd name="connsiteY2626" fmla="*/ 3917833 h 5740750"/>
              <a:gd name="connsiteX2627" fmla="*/ 6046394 w 9845043"/>
              <a:gd name="connsiteY2627" fmla="*/ 3916366 h 5740750"/>
              <a:gd name="connsiteX2628" fmla="*/ 6048589 w 9845043"/>
              <a:gd name="connsiteY2628" fmla="*/ 3914176 h 5740750"/>
              <a:gd name="connsiteX2629" fmla="*/ 6049315 w 9845043"/>
              <a:gd name="connsiteY2629" fmla="*/ 3910518 h 5740750"/>
              <a:gd name="connsiteX2630" fmla="*/ 6048589 w 9845043"/>
              <a:gd name="connsiteY2630" fmla="*/ 3906861 h 5740750"/>
              <a:gd name="connsiteX2631" fmla="*/ 6045662 w 9845043"/>
              <a:gd name="connsiteY2631" fmla="*/ 3898823 h 5740750"/>
              <a:gd name="connsiteX2632" fmla="*/ 6044930 w 9845043"/>
              <a:gd name="connsiteY2632" fmla="*/ 3887851 h 5740750"/>
              <a:gd name="connsiteX2633" fmla="*/ 6044386 w 9845043"/>
              <a:gd name="connsiteY2633" fmla="*/ 3886765 h 5740750"/>
              <a:gd name="connsiteX2634" fmla="*/ 6045104 w 9845043"/>
              <a:gd name="connsiteY2634" fmla="*/ 3897506 h 5740750"/>
              <a:gd name="connsiteX2635" fmla="*/ 6048024 w 9845043"/>
              <a:gd name="connsiteY2635" fmla="*/ 3905534 h 5740750"/>
              <a:gd name="connsiteX2636" fmla="*/ 6048756 w 9845043"/>
              <a:gd name="connsiteY2636" fmla="*/ 3909184 h 5740750"/>
              <a:gd name="connsiteX2637" fmla="*/ 6048024 w 9845043"/>
              <a:gd name="connsiteY2637" fmla="*/ 3912834 h 5740750"/>
              <a:gd name="connsiteX2638" fmla="*/ 6045836 w 9845043"/>
              <a:gd name="connsiteY2638" fmla="*/ 3915023 h 5740750"/>
              <a:gd name="connsiteX2639" fmla="*/ 6041451 w 9845043"/>
              <a:gd name="connsiteY2639" fmla="*/ 3916485 h 5740750"/>
              <a:gd name="connsiteX2640" fmla="*/ 6038523 w 9845043"/>
              <a:gd name="connsiteY2640" fmla="*/ 3918673 h 5740750"/>
              <a:gd name="connsiteX2641" fmla="*/ 6036335 w 9845043"/>
              <a:gd name="connsiteY2641" fmla="*/ 3921589 h 5740750"/>
              <a:gd name="connsiteX2642" fmla="*/ 6037791 w 9845043"/>
              <a:gd name="connsiteY2642" fmla="*/ 3944952 h 5740750"/>
              <a:gd name="connsiteX2643" fmla="*/ 6034871 w 9845043"/>
              <a:gd name="connsiteY2643" fmla="*/ 3945679 h 5740750"/>
              <a:gd name="connsiteX2644" fmla="*/ 6000529 w 9845043"/>
              <a:gd name="connsiteY2644" fmla="*/ 3948602 h 5740750"/>
              <a:gd name="connsiteX2645" fmla="*/ 5965462 w 9845043"/>
              <a:gd name="connsiteY2645" fmla="*/ 3951518 h 5740750"/>
              <a:gd name="connsiteX2646" fmla="*/ 5930387 w 9845043"/>
              <a:gd name="connsiteY2646" fmla="*/ 3953714 h 5740750"/>
              <a:gd name="connsiteX2647" fmla="*/ 5896785 w 9845043"/>
              <a:gd name="connsiteY2647" fmla="*/ 3956630 h 5740750"/>
              <a:gd name="connsiteX2648" fmla="*/ 5861710 w 9845043"/>
              <a:gd name="connsiteY2648" fmla="*/ 3958819 h 5740750"/>
              <a:gd name="connsiteX2649" fmla="*/ 5827368 w 9845043"/>
              <a:gd name="connsiteY2649" fmla="*/ 3961007 h 5740750"/>
              <a:gd name="connsiteX2650" fmla="*/ 5793033 w 9845043"/>
              <a:gd name="connsiteY2650" fmla="*/ 3963930 h 5740750"/>
              <a:gd name="connsiteX2651" fmla="*/ 5758691 w 9845043"/>
              <a:gd name="connsiteY2651" fmla="*/ 3966853 h 5740750"/>
              <a:gd name="connsiteX2652" fmla="*/ 5723616 w 9845043"/>
              <a:gd name="connsiteY2652" fmla="*/ 3968308 h 5740750"/>
              <a:gd name="connsiteX2653" fmla="*/ 5688550 w 9845043"/>
              <a:gd name="connsiteY2653" fmla="*/ 3970496 h 5740750"/>
              <a:gd name="connsiteX2654" fmla="*/ 5654939 w 9845043"/>
              <a:gd name="connsiteY2654" fmla="*/ 3973419 h 5740750"/>
              <a:gd name="connsiteX2655" fmla="*/ 5619872 w 9845043"/>
              <a:gd name="connsiteY2655" fmla="*/ 3974881 h 5740750"/>
              <a:gd name="connsiteX2656" fmla="*/ 5585530 w 9845043"/>
              <a:gd name="connsiteY2656" fmla="*/ 3977070 h 5740750"/>
              <a:gd name="connsiteX2657" fmla="*/ 5550455 w 9845043"/>
              <a:gd name="connsiteY2657" fmla="*/ 3979258 h 5740750"/>
              <a:gd name="connsiteX2658" fmla="*/ 5516121 w 9845043"/>
              <a:gd name="connsiteY2658" fmla="*/ 3982181 h 5740750"/>
              <a:gd name="connsiteX2659" fmla="*/ 5481778 w 9845043"/>
              <a:gd name="connsiteY2659" fmla="*/ 3983643 h 5740750"/>
              <a:gd name="connsiteX2660" fmla="*/ 5479582 w 9845043"/>
              <a:gd name="connsiteY2660" fmla="*/ 3955168 h 5740750"/>
              <a:gd name="connsiteX2661" fmla="*/ 5478126 w 9845043"/>
              <a:gd name="connsiteY2661" fmla="*/ 3928163 h 5740750"/>
              <a:gd name="connsiteX2662" fmla="*/ 5475930 w 9845043"/>
              <a:gd name="connsiteY2662" fmla="*/ 3900422 h 5740750"/>
              <a:gd name="connsiteX2663" fmla="*/ 5474474 w 9845043"/>
              <a:gd name="connsiteY2663" fmla="*/ 3873417 h 5740750"/>
              <a:gd name="connsiteX2664" fmla="*/ 6036777 w 9845043"/>
              <a:gd name="connsiteY2664" fmla="*/ 3839484 h 5740750"/>
              <a:gd name="connsiteX2665" fmla="*/ 6037791 w 9845043"/>
              <a:gd name="connsiteY2665" fmla="*/ 3842026 h 5740750"/>
              <a:gd name="connsiteX2666" fmla="*/ 6037791 w 9845043"/>
              <a:gd name="connsiteY2666" fmla="*/ 3848599 h 5740750"/>
              <a:gd name="connsiteX2667" fmla="*/ 6037791 w 9845043"/>
              <a:gd name="connsiteY2667" fmla="*/ 3855166 h 5740750"/>
              <a:gd name="connsiteX2668" fmla="*/ 6037791 w 9845043"/>
              <a:gd name="connsiteY2668" fmla="*/ 3860277 h 5740750"/>
              <a:gd name="connsiteX2669" fmla="*/ 6031219 w 9845043"/>
              <a:gd name="connsiteY2669" fmla="*/ 3870494 h 5740750"/>
              <a:gd name="connsiteX2670" fmla="*/ 6029031 w 9845043"/>
              <a:gd name="connsiteY2670" fmla="*/ 3874878 h 5740750"/>
              <a:gd name="connsiteX2671" fmla="*/ 6029661 w 9845043"/>
              <a:gd name="connsiteY2671" fmla="*/ 3875979 h 5740750"/>
              <a:gd name="connsiteX2672" fmla="*/ 6031768 w 9845043"/>
              <a:gd name="connsiteY2672" fmla="*/ 3871765 h 5740750"/>
              <a:gd name="connsiteX2673" fmla="*/ 6038349 w 9845043"/>
              <a:gd name="connsiteY2673" fmla="*/ 3861527 h 5740750"/>
              <a:gd name="connsiteX2674" fmla="*/ 6038349 w 9845043"/>
              <a:gd name="connsiteY2674" fmla="*/ 3856412 h 5740750"/>
              <a:gd name="connsiteX2675" fmla="*/ 6038349 w 9845043"/>
              <a:gd name="connsiteY2675" fmla="*/ 3849831 h 5740750"/>
              <a:gd name="connsiteX2676" fmla="*/ 6038349 w 9845043"/>
              <a:gd name="connsiteY2676" fmla="*/ 3843250 h 5740750"/>
              <a:gd name="connsiteX2677" fmla="*/ 6036886 w 9845043"/>
              <a:gd name="connsiteY2677" fmla="*/ 3839593 h 5740750"/>
              <a:gd name="connsiteX2678" fmla="*/ 1494972 w 9845043"/>
              <a:gd name="connsiteY2678" fmla="*/ 3820448 h 5740750"/>
              <a:gd name="connsiteX2679" fmla="*/ 1495258 w 9845043"/>
              <a:gd name="connsiteY2679" fmla="*/ 3820591 h 5740750"/>
              <a:gd name="connsiteX2680" fmla="*/ 1512428 w 9845043"/>
              <a:gd name="connsiteY2680" fmla="*/ 3824179 h 5740750"/>
              <a:gd name="connsiteX2681" fmla="*/ 1512233 w 9845043"/>
              <a:gd name="connsiteY2681" fmla="*/ 3824027 h 5740750"/>
              <a:gd name="connsiteX2682" fmla="*/ 7961815 w 9845043"/>
              <a:gd name="connsiteY2682" fmla="*/ 3815354 h 5740750"/>
              <a:gd name="connsiteX2683" fmla="*/ 7961416 w 9845043"/>
              <a:gd name="connsiteY2683" fmla="*/ 3816151 h 5740750"/>
              <a:gd name="connsiteX2684" fmla="*/ 7961437 w 9845043"/>
              <a:gd name="connsiteY2684" fmla="*/ 3816192 h 5740750"/>
              <a:gd name="connsiteX2685" fmla="*/ 7961849 w 9845043"/>
              <a:gd name="connsiteY2685" fmla="*/ 3815369 h 5740750"/>
              <a:gd name="connsiteX2686" fmla="*/ 6029132 w 9845043"/>
              <a:gd name="connsiteY2686" fmla="*/ 3803323 h 5740750"/>
              <a:gd name="connsiteX2687" fmla="*/ 6029755 w 9845043"/>
              <a:gd name="connsiteY2687" fmla="*/ 3807720 h 5740750"/>
              <a:gd name="connsiteX2688" fmla="*/ 6029031 w 9845043"/>
              <a:gd name="connsiteY2688" fmla="*/ 3812825 h 5740750"/>
              <a:gd name="connsiteX2689" fmla="*/ 6026103 w 9845043"/>
              <a:gd name="connsiteY2689" fmla="*/ 3815748 h 5740750"/>
              <a:gd name="connsiteX2690" fmla="*/ 6021718 w 9845043"/>
              <a:gd name="connsiteY2690" fmla="*/ 3816475 h 5740750"/>
              <a:gd name="connsiteX2691" fmla="*/ 6016610 w 9845043"/>
              <a:gd name="connsiteY2691" fmla="*/ 3817209 h 5740750"/>
              <a:gd name="connsiteX2692" fmla="*/ 6013682 w 9845043"/>
              <a:gd name="connsiteY2692" fmla="*/ 3819398 h 5740750"/>
              <a:gd name="connsiteX2693" fmla="*/ 6015146 w 9845043"/>
              <a:gd name="connsiteY2693" fmla="*/ 3823048 h 5740750"/>
              <a:gd name="connsiteX2694" fmla="*/ 6015242 w 9845043"/>
              <a:gd name="connsiteY2694" fmla="*/ 3823143 h 5740750"/>
              <a:gd name="connsiteX2695" fmla="*/ 6014221 w 9845043"/>
              <a:gd name="connsiteY2695" fmla="*/ 3820583 h 5740750"/>
              <a:gd name="connsiteX2696" fmla="*/ 6017143 w 9845043"/>
              <a:gd name="connsiteY2696" fmla="*/ 3818392 h 5740750"/>
              <a:gd name="connsiteX2697" fmla="*/ 6022260 w 9845043"/>
              <a:gd name="connsiteY2697" fmla="*/ 3817659 h 5740750"/>
              <a:gd name="connsiteX2698" fmla="*/ 6026651 w 9845043"/>
              <a:gd name="connsiteY2698" fmla="*/ 3816926 h 5740750"/>
              <a:gd name="connsiteX2699" fmla="*/ 6029573 w 9845043"/>
              <a:gd name="connsiteY2699" fmla="*/ 3814002 h 5740750"/>
              <a:gd name="connsiteX2700" fmla="*/ 6030305 w 9845043"/>
              <a:gd name="connsiteY2700" fmla="*/ 3808878 h 5740750"/>
              <a:gd name="connsiteX2701" fmla="*/ 6029573 w 9845043"/>
              <a:gd name="connsiteY2701" fmla="*/ 3803764 h 5740750"/>
              <a:gd name="connsiteX2702" fmla="*/ 4863180 w 9845043"/>
              <a:gd name="connsiteY2702" fmla="*/ 3803080 h 5740750"/>
              <a:gd name="connsiteX2703" fmla="*/ 4862753 w 9845043"/>
              <a:gd name="connsiteY2703" fmla="*/ 3803848 h 5740750"/>
              <a:gd name="connsiteX2704" fmla="*/ 4862040 w 9845043"/>
              <a:gd name="connsiteY2704" fmla="*/ 3807502 h 5740750"/>
              <a:gd name="connsiteX2705" fmla="*/ 4862753 w 9845043"/>
              <a:gd name="connsiteY2705" fmla="*/ 3813353 h 5740750"/>
              <a:gd name="connsiteX2706" fmla="*/ 4864601 w 9845043"/>
              <a:gd name="connsiteY2706" fmla="*/ 3817035 h 5740750"/>
              <a:gd name="connsiteX2707" fmla="*/ 4866713 w 9845043"/>
              <a:gd name="connsiteY2707" fmla="*/ 3813239 h 5740750"/>
              <a:gd name="connsiteX2708" fmla="*/ 4866713 w 9845043"/>
              <a:gd name="connsiteY2708" fmla="*/ 3809580 h 5740750"/>
              <a:gd name="connsiteX2709" fmla="*/ 4866713 w 9845043"/>
              <a:gd name="connsiteY2709" fmla="*/ 3806651 h 5740750"/>
              <a:gd name="connsiteX2710" fmla="*/ 4865252 w 9845043"/>
              <a:gd name="connsiteY2710" fmla="*/ 3804457 h 5740750"/>
              <a:gd name="connsiteX2711" fmla="*/ 4717862 w 9845043"/>
              <a:gd name="connsiteY2711" fmla="*/ 3784731 h 5740750"/>
              <a:gd name="connsiteX2712" fmla="*/ 4717286 w 9845043"/>
              <a:gd name="connsiteY2712" fmla="*/ 3787035 h 5740750"/>
              <a:gd name="connsiteX2713" fmla="*/ 4717286 w 9845043"/>
              <a:gd name="connsiteY2713" fmla="*/ 3788492 h 5740750"/>
              <a:gd name="connsiteX2714" fmla="*/ 4717286 w 9845043"/>
              <a:gd name="connsiteY2714" fmla="*/ 3791407 h 5740750"/>
              <a:gd name="connsiteX2715" fmla="*/ 4718754 w 9845043"/>
              <a:gd name="connsiteY2715" fmla="*/ 3793604 h 5740750"/>
              <a:gd name="connsiteX2716" fmla="*/ 4718939 w 9845043"/>
              <a:gd name="connsiteY2716" fmla="*/ 3793696 h 5740750"/>
              <a:gd name="connsiteX2717" fmla="*/ 4718939 w 9845043"/>
              <a:gd name="connsiteY2717" fmla="*/ 3793480 h 5740750"/>
              <a:gd name="connsiteX2718" fmla="*/ 4718209 w 9845043"/>
              <a:gd name="connsiteY2718" fmla="*/ 3790551 h 5740750"/>
              <a:gd name="connsiteX2719" fmla="*/ 4718939 w 9845043"/>
              <a:gd name="connsiteY2719" fmla="*/ 3788357 h 5740750"/>
              <a:gd name="connsiteX2720" fmla="*/ 4718209 w 9845043"/>
              <a:gd name="connsiteY2720" fmla="*/ 3785427 h 5740750"/>
              <a:gd name="connsiteX2721" fmla="*/ 7928149 w 9845043"/>
              <a:gd name="connsiteY2721" fmla="*/ 3776553 h 5740750"/>
              <a:gd name="connsiteX2722" fmla="*/ 7927068 w 9845043"/>
              <a:gd name="connsiteY2722" fmla="*/ 3778174 h 5740750"/>
              <a:gd name="connsiteX2723" fmla="*/ 7927068 w 9845043"/>
              <a:gd name="connsiteY2723" fmla="*/ 3778188 h 5740750"/>
              <a:gd name="connsiteX2724" fmla="*/ 7928149 w 9845043"/>
              <a:gd name="connsiteY2724" fmla="*/ 3776558 h 5740750"/>
              <a:gd name="connsiteX2725" fmla="*/ 6044549 w 9845043"/>
              <a:gd name="connsiteY2725" fmla="*/ 3755603 h 5740750"/>
              <a:gd name="connsiteX2726" fmla="*/ 6045836 w 9845043"/>
              <a:gd name="connsiteY2726" fmla="*/ 3758813 h 5740750"/>
              <a:gd name="connsiteX2727" fmla="*/ 6044372 w 9845043"/>
              <a:gd name="connsiteY2727" fmla="*/ 3764652 h 5740750"/>
              <a:gd name="connsiteX2728" fmla="*/ 6042176 w 9845043"/>
              <a:gd name="connsiteY2728" fmla="*/ 3765379 h 5740750"/>
              <a:gd name="connsiteX2729" fmla="*/ 6036335 w 9845043"/>
              <a:gd name="connsiteY2729" fmla="*/ 3766113 h 5740750"/>
              <a:gd name="connsiteX2730" fmla="*/ 6034871 w 9845043"/>
              <a:gd name="connsiteY2730" fmla="*/ 3766113 h 5740750"/>
              <a:gd name="connsiteX2731" fmla="*/ 6032683 w 9845043"/>
              <a:gd name="connsiteY2731" fmla="*/ 3768302 h 5740750"/>
              <a:gd name="connsiteX2732" fmla="*/ 6029031 w 9845043"/>
              <a:gd name="connsiteY2732" fmla="*/ 3772679 h 5740750"/>
              <a:gd name="connsiteX2733" fmla="*/ 6028299 w 9845043"/>
              <a:gd name="connsiteY2733" fmla="*/ 3774141 h 5740750"/>
              <a:gd name="connsiteX2734" fmla="*/ 6026103 w 9845043"/>
              <a:gd name="connsiteY2734" fmla="*/ 3774868 h 5740750"/>
              <a:gd name="connsiteX2735" fmla="*/ 6019530 w 9845043"/>
              <a:gd name="connsiteY2735" fmla="*/ 3786546 h 5740750"/>
              <a:gd name="connsiteX2736" fmla="*/ 6016610 w 9845043"/>
              <a:gd name="connsiteY2736" fmla="*/ 3788742 h 5740750"/>
              <a:gd name="connsiteX2737" fmla="*/ 6013682 w 9845043"/>
              <a:gd name="connsiteY2737" fmla="*/ 3790930 h 5740750"/>
              <a:gd name="connsiteX2738" fmla="*/ 6013682 w 9845043"/>
              <a:gd name="connsiteY2738" fmla="*/ 3793119 h 5740750"/>
              <a:gd name="connsiteX2739" fmla="*/ 6014221 w 9845043"/>
              <a:gd name="connsiteY2739" fmla="*/ 3793658 h 5740750"/>
              <a:gd name="connsiteX2740" fmla="*/ 6014221 w 9845043"/>
              <a:gd name="connsiteY2740" fmla="*/ 3792068 h 5740750"/>
              <a:gd name="connsiteX2741" fmla="*/ 6017143 w 9845043"/>
              <a:gd name="connsiteY2741" fmla="*/ 3789868 h 5740750"/>
              <a:gd name="connsiteX2742" fmla="*/ 6020070 w 9845043"/>
              <a:gd name="connsiteY2742" fmla="*/ 3787677 h 5740750"/>
              <a:gd name="connsiteX2743" fmla="*/ 6026651 w 9845043"/>
              <a:gd name="connsiteY2743" fmla="*/ 3775982 h 5740750"/>
              <a:gd name="connsiteX2744" fmla="*/ 6028841 w 9845043"/>
              <a:gd name="connsiteY2744" fmla="*/ 3775249 h 5740750"/>
              <a:gd name="connsiteX2745" fmla="*/ 6029573 w 9845043"/>
              <a:gd name="connsiteY2745" fmla="*/ 3773782 h 5740750"/>
              <a:gd name="connsiteX2746" fmla="*/ 6033232 w 9845043"/>
              <a:gd name="connsiteY2746" fmla="*/ 3769401 h 5740750"/>
              <a:gd name="connsiteX2747" fmla="*/ 6035427 w 9845043"/>
              <a:gd name="connsiteY2747" fmla="*/ 3767201 h 5740750"/>
              <a:gd name="connsiteX2748" fmla="*/ 6036886 w 9845043"/>
              <a:gd name="connsiteY2748" fmla="*/ 3767201 h 5740750"/>
              <a:gd name="connsiteX2749" fmla="*/ 6042735 w 9845043"/>
              <a:gd name="connsiteY2749" fmla="*/ 3766467 h 5740750"/>
              <a:gd name="connsiteX2750" fmla="*/ 6044930 w 9845043"/>
              <a:gd name="connsiteY2750" fmla="*/ 3765744 h 5740750"/>
              <a:gd name="connsiteX2751" fmla="*/ 6046394 w 9845043"/>
              <a:gd name="connsiteY2751" fmla="*/ 3759886 h 5740750"/>
              <a:gd name="connsiteX2752" fmla="*/ 6044930 w 9845043"/>
              <a:gd name="connsiteY2752" fmla="*/ 3756239 h 5740750"/>
              <a:gd name="connsiteX2753" fmla="*/ 4690378 w 9845043"/>
              <a:gd name="connsiteY2753" fmla="*/ 3750996 h 5740750"/>
              <a:gd name="connsiteX2754" fmla="*/ 4690969 w 9845043"/>
              <a:gd name="connsiteY2754" fmla="*/ 3753388 h 5740750"/>
              <a:gd name="connsiteX2755" fmla="*/ 4691141 w 9845043"/>
              <a:gd name="connsiteY2755" fmla="*/ 3755275 h 5740750"/>
              <a:gd name="connsiteX2756" fmla="*/ 4691141 w 9845043"/>
              <a:gd name="connsiteY2756" fmla="*/ 3751762 h 5740750"/>
              <a:gd name="connsiteX2757" fmla="*/ 6045796 w 9845043"/>
              <a:gd name="connsiteY2757" fmla="*/ 3732614 h 5740750"/>
              <a:gd name="connsiteX2758" fmla="*/ 6042908 w 9845043"/>
              <a:gd name="connsiteY2758" fmla="*/ 3738373 h 5740750"/>
              <a:gd name="connsiteX2759" fmla="*/ 6040719 w 9845043"/>
              <a:gd name="connsiteY2759" fmla="*/ 3743478 h 5740750"/>
              <a:gd name="connsiteX2760" fmla="*/ 6042176 w 9845043"/>
              <a:gd name="connsiteY2760" fmla="*/ 3751513 h 5740750"/>
              <a:gd name="connsiteX2761" fmla="*/ 6042699 w 9845043"/>
              <a:gd name="connsiteY2761" fmla="*/ 3752382 h 5740750"/>
              <a:gd name="connsiteX2762" fmla="*/ 6041276 w 9845043"/>
              <a:gd name="connsiteY2762" fmla="*/ 3744533 h 5740750"/>
              <a:gd name="connsiteX2763" fmla="*/ 6043466 w 9845043"/>
              <a:gd name="connsiteY2763" fmla="*/ 3739419 h 5740750"/>
              <a:gd name="connsiteX2764" fmla="*/ 6046394 w 9845043"/>
              <a:gd name="connsiteY2764" fmla="*/ 3733571 h 5740750"/>
              <a:gd name="connsiteX2765" fmla="*/ 4478892 w 9845043"/>
              <a:gd name="connsiteY2765" fmla="*/ 3711360 h 5740750"/>
              <a:gd name="connsiteX2766" fmla="*/ 4478978 w 9845043"/>
              <a:gd name="connsiteY2766" fmla="*/ 3713003 h 5740750"/>
              <a:gd name="connsiteX2767" fmla="*/ 4478990 w 9845043"/>
              <a:gd name="connsiteY2767" fmla="*/ 3712967 h 5740750"/>
              <a:gd name="connsiteX2768" fmla="*/ 4478990 w 9845043"/>
              <a:gd name="connsiteY2768" fmla="*/ 3711508 h 5740750"/>
              <a:gd name="connsiteX2769" fmla="*/ 734461 w 9845043"/>
              <a:gd name="connsiteY2769" fmla="*/ 3705825 h 5740750"/>
              <a:gd name="connsiteX2770" fmla="*/ 736648 w 9845043"/>
              <a:gd name="connsiteY2770" fmla="*/ 3708031 h 5740750"/>
              <a:gd name="connsiteX2771" fmla="*/ 739581 w 9845043"/>
              <a:gd name="connsiteY2771" fmla="*/ 3708752 h 5740750"/>
              <a:gd name="connsiteX2772" fmla="*/ 741048 w 9845043"/>
              <a:gd name="connsiteY2772" fmla="*/ 3710216 h 5740750"/>
              <a:gd name="connsiteX2773" fmla="*/ 741048 w 9845043"/>
              <a:gd name="connsiteY2773" fmla="*/ 3711680 h 5740750"/>
              <a:gd name="connsiteX2774" fmla="*/ 741048 w 9845043"/>
              <a:gd name="connsiteY2774" fmla="*/ 3714608 h 5740750"/>
              <a:gd name="connsiteX2775" fmla="*/ 742502 w 9845043"/>
              <a:gd name="connsiteY2775" fmla="*/ 3716794 h 5740750"/>
              <a:gd name="connsiteX2776" fmla="*/ 743235 w 9845043"/>
              <a:gd name="connsiteY2776" fmla="*/ 3719722 h 5740750"/>
              <a:gd name="connsiteX2777" fmla="*/ 743968 w 9845043"/>
              <a:gd name="connsiteY2777" fmla="*/ 3721186 h 5740750"/>
              <a:gd name="connsiteX2778" fmla="*/ 746169 w 9845043"/>
              <a:gd name="connsiteY2778" fmla="*/ 3727763 h 5740750"/>
              <a:gd name="connsiteX2779" fmla="*/ 749089 w 9845043"/>
              <a:gd name="connsiteY2779" fmla="*/ 3732877 h 5740750"/>
              <a:gd name="connsiteX2780" fmla="*/ 757143 w 9845043"/>
              <a:gd name="connsiteY2780" fmla="*/ 3740918 h 5740750"/>
              <a:gd name="connsiteX2781" fmla="*/ 762984 w 9845043"/>
              <a:gd name="connsiteY2781" fmla="*/ 3751888 h 5740750"/>
              <a:gd name="connsiteX2782" fmla="*/ 766651 w 9845043"/>
              <a:gd name="connsiteY2782" fmla="*/ 3755537 h 5740750"/>
              <a:gd name="connsiteX2783" fmla="*/ 774692 w 9845043"/>
              <a:gd name="connsiteY2783" fmla="*/ 3763579 h 5740750"/>
              <a:gd name="connsiteX2784" fmla="*/ 772505 w 9845043"/>
              <a:gd name="connsiteY2784" fmla="*/ 3763579 h 5740750"/>
              <a:gd name="connsiteX2785" fmla="*/ 769571 w 9845043"/>
              <a:gd name="connsiteY2785" fmla="*/ 3763579 h 5740750"/>
              <a:gd name="connsiteX2786" fmla="*/ 765184 w 9845043"/>
              <a:gd name="connsiteY2786" fmla="*/ 3762857 h 5740750"/>
              <a:gd name="connsiteX2787" fmla="*/ 762984 w 9845043"/>
              <a:gd name="connsiteY2787" fmla="*/ 3763579 h 5740750"/>
              <a:gd name="connsiteX2788" fmla="*/ 762264 w 9845043"/>
              <a:gd name="connsiteY2788" fmla="*/ 3763579 h 5740750"/>
              <a:gd name="connsiteX2789" fmla="*/ 760063 w 9845043"/>
              <a:gd name="connsiteY2789" fmla="*/ 3763579 h 5740750"/>
              <a:gd name="connsiteX2790" fmla="*/ 758597 w 9845043"/>
              <a:gd name="connsiteY2790" fmla="*/ 3763579 h 5740750"/>
              <a:gd name="connsiteX2791" fmla="*/ 755676 w 9845043"/>
              <a:gd name="connsiteY2791" fmla="*/ 3762115 h 5740750"/>
              <a:gd name="connsiteX2792" fmla="*/ 750556 w 9845043"/>
              <a:gd name="connsiteY2792" fmla="*/ 3758465 h 5740750"/>
              <a:gd name="connsiteX2793" fmla="*/ 746902 w 9845043"/>
              <a:gd name="connsiteY2793" fmla="*/ 3753351 h 5740750"/>
              <a:gd name="connsiteX2794" fmla="*/ 744702 w 9845043"/>
              <a:gd name="connsiteY2794" fmla="*/ 3745310 h 5740750"/>
              <a:gd name="connsiteX2795" fmla="*/ 739581 w 9845043"/>
              <a:gd name="connsiteY2795" fmla="*/ 3733619 h 5740750"/>
              <a:gd name="connsiteX2796" fmla="*/ 737381 w 9845043"/>
              <a:gd name="connsiteY2796" fmla="*/ 3724113 h 5740750"/>
              <a:gd name="connsiteX2797" fmla="*/ 735194 w 9845043"/>
              <a:gd name="connsiteY2797" fmla="*/ 3718258 h 5740750"/>
              <a:gd name="connsiteX2798" fmla="*/ 732994 w 9845043"/>
              <a:gd name="connsiteY2798" fmla="*/ 3711680 h 5740750"/>
              <a:gd name="connsiteX2799" fmla="*/ 6071586 w 9845043"/>
              <a:gd name="connsiteY2799" fmla="*/ 3691717 h 5740750"/>
              <a:gd name="connsiteX2800" fmla="*/ 6073598 w 9845043"/>
              <a:gd name="connsiteY2800" fmla="*/ 3700417 h 5740750"/>
              <a:gd name="connsiteX2801" fmla="*/ 6070678 w 9845043"/>
              <a:gd name="connsiteY2801" fmla="*/ 3704060 h 5740750"/>
              <a:gd name="connsiteX2802" fmla="*/ 6067750 w 9845043"/>
              <a:gd name="connsiteY2802" fmla="*/ 3705521 h 5740750"/>
              <a:gd name="connsiteX2803" fmla="*/ 6064097 w 9845043"/>
              <a:gd name="connsiteY2803" fmla="*/ 3706983 h 5740750"/>
              <a:gd name="connsiteX2804" fmla="*/ 6058981 w 9845043"/>
              <a:gd name="connsiteY2804" fmla="*/ 3707710 h 5740750"/>
              <a:gd name="connsiteX2805" fmla="*/ 6055329 w 9845043"/>
              <a:gd name="connsiteY2805" fmla="*/ 3708444 h 5740750"/>
              <a:gd name="connsiteX2806" fmla="*/ 6045104 w 9845043"/>
              <a:gd name="connsiteY2806" fmla="*/ 3715010 h 5740750"/>
              <a:gd name="connsiteX2807" fmla="*/ 6035603 w 9845043"/>
              <a:gd name="connsiteY2807" fmla="*/ 3717933 h 5740750"/>
              <a:gd name="connsiteX2808" fmla="*/ 6033415 w 9845043"/>
              <a:gd name="connsiteY2808" fmla="*/ 3720122 h 5740750"/>
              <a:gd name="connsiteX2809" fmla="*/ 6034871 w 9845043"/>
              <a:gd name="connsiteY2809" fmla="*/ 3723045 h 5740750"/>
              <a:gd name="connsiteX2810" fmla="*/ 6034937 w 9845043"/>
              <a:gd name="connsiteY2810" fmla="*/ 3723078 h 5740750"/>
              <a:gd name="connsiteX2811" fmla="*/ 6033964 w 9845043"/>
              <a:gd name="connsiteY2811" fmla="*/ 3721133 h 5740750"/>
              <a:gd name="connsiteX2812" fmla="*/ 6036154 w 9845043"/>
              <a:gd name="connsiteY2812" fmla="*/ 3718942 h 5740750"/>
              <a:gd name="connsiteX2813" fmla="*/ 6045662 w 9845043"/>
              <a:gd name="connsiteY2813" fmla="*/ 3716019 h 5740750"/>
              <a:gd name="connsiteX2814" fmla="*/ 6055896 w 9845043"/>
              <a:gd name="connsiteY2814" fmla="*/ 3709437 h 5740750"/>
              <a:gd name="connsiteX2815" fmla="*/ 6059555 w 9845043"/>
              <a:gd name="connsiteY2815" fmla="*/ 3708704 h 5740750"/>
              <a:gd name="connsiteX2816" fmla="*/ 6064673 w 9845043"/>
              <a:gd name="connsiteY2816" fmla="*/ 3707971 h 5740750"/>
              <a:gd name="connsiteX2817" fmla="*/ 6068332 w 9845043"/>
              <a:gd name="connsiteY2817" fmla="*/ 3706514 h 5740750"/>
              <a:gd name="connsiteX2818" fmla="*/ 6071253 w 9845043"/>
              <a:gd name="connsiteY2818" fmla="*/ 3705047 h 5740750"/>
              <a:gd name="connsiteX2819" fmla="*/ 6074181 w 9845043"/>
              <a:gd name="connsiteY2819" fmla="*/ 3701390 h 5740750"/>
              <a:gd name="connsiteX2820" fmla="*/ 6071985 w 9845043"/>
              <a:gd name="connsiteY2820" fmla="*/ 3691885 h 5740750"/>
              <a:gd name="connsiteX2821" fmla="*/ 7825699 w 9845043"/>
              <a:gd name="connsiteY2821" fmla="*/ 3667489 h 5740750"/>
              <a:gd name="connsiteX2822" fmla="*/ 7823239 w 9845043"/>
              <a:gd name="connsiteY2822" fmla="*/ 3669952 h 5740750"/>
              <a:gd name="connsiteX2823" fmla="*/ 7823241 w 9845043"/>
              <a:gd name="connsiteY2823" fmla="*/ 3669954 h 5740750"/>
              <a:gd name="connsiteX2824" fmla="*/ 7825699 w 9845043"/>
              <a:gd name="connsiteY2824" fmla="*/ 3667498 h 5740750"/>
              <a:gd name="connsiteX2825" fmla="*/ 7822038 w 9845043"/>
              <a:gd name="connsiteY2825" fmla="*/ 3659295 h 5740750"/>
              <a:gd name="connsiteX2826" fmla="*/ 7820313 w 9845043"/>
              <a:gd name="connsiteY2826" fmla="*/ 3660441 h 5740750"/>
              <a:gd name="connsiteX2827" fmla="*/ 7820436 w 9845043"/>
              <a:gd name="connsiteY2827" fmla="*/ 3660515 h 5740750"/>
              <a:gd name="connsiteX2828" fmla="*/ 7822038 w 9845043"/>
              <a:gd name="connsiteY2828" fmla="*/ 3659445 h 5740750"/>
              <a:gd name="connsiteX2829" fmla="*/ 7816210 w 9845043"/>
              <a:gd name="connsiteY2829" fmla="*/ 3657237 h 5740750"/>
              <a:gd name="connsiteX2830" fmla="*/ 7816184 w 9845043"/>
              <a:gd name="connsiteY2830" fmla="*/ 3657250 h 5740750"/>
              <a:gd name="connsiteX2831" fmla="*/ 7815458 w 9845043"/>
              <a:gd name="connsiteY2831" fmla="*/ 3657979 h 5740750"/>
              <a:gd name="connsiteX2832" fmla="*/ 7814458 w 9845043"/>
              <a:gd name="connsiteY2832" fmla="*/ 3658979 h 5740750"/>
              <a:gd name="connsiteX2833" fmla="*/ 7814460 w 9845043"/>
              <a:gd name="connsiteY2833" fmla="*/ 3658981 h 5740750"/>
              <a:gd name="connsiteX2834" fmla="*/ 7815927 w 9845043"/>
              <a:gd name="connsiteY2834" fmla="*/ 3657520 h 5740750"/>
              <a:gd name="connsiteX2835" fmla="*/ 7803712 w 9845043"/>
              <a:gd name="connsiteY2835" fmla="*/ 3644740 h 5740750"/>
              <a:gd name="connsiteX2836" fmla="*/ 7801304 w 9845043"/>
              <a:gd name="connsiteY2836" fmla="*/ 3646548 h 5740750"/>
              <a:gd name="connsiteX2837" fmla="*/ 7801348 w 9845043"/>
              <a:gd name="connsiteY2837" fmla="*/ 3646608 h 5740750"/>
              <a:gd name="connsiteX2838" fmla="*/ 7803750 w 9845043"/>
              <a:gd name="connsiteY2838" fmla="*/ 3644806 h 5740750"/>
              <a:gd name="connsiteX2839" fmla="*/ 7803494 w 9845043"/>
              <a:gd name="connsiteY2839" fmla="*/ 3636498 h 5740750"/>
              <a:gd name="connsiteX2840" fmla="*/ 7801304 w 9845043"/>
              <a:gd name="connsiteY2840" fmla="*/ 3637046 h 5740750"/>
              <a:gd name="connsiteX2841" fmla="*/ 7801304 w 9845043"/>
              <a:gd name="connsiteY2841" fmla="*/ 3637368 h 5740750"/>
              <a:gd name="connsiteX2842" fmla="*/ 7803750 w 9845043"/>
              <a:gd name="connsiteY2842" fmla="*/ 3636754 h 5740750"/>
              <a:gd name="connsiteX2843" fmla="*/ 8310144 w 9845043"/>
              <a:gd name="connsiteY2843" fmla="*/ 3630167 h 5740750"/>
              <a:gd name="connsiteX2844" fmla="*/ 8310144 w 9845043"/>
              <a:gd name="connsiteY2844" fmla="*/ 3630897 h 5740750"/>
              <a:gd name="connsiteX2845" fmla="*/ 8309410 w 9845043"/>
              <a:gd name="connsiteY2845" fmla="*/ 3630897 h 5740750"/>
              <a:gd name="connsiteX2846" fmla="*/ 8310144 w 9845043"/>
              <a:gd name="connsiteY2846" fmla="*/ 3634558 h 5740750"/>
              <a:gd name="connsiteX2847" fmla="*/ 8308676 w 9845043"/>
              <a:gd name="connsiteY2847" fmla="*/ 3644076 h 5740750"/>
              <a:gd name="connsiteX2848" fmla="*/ 8306483 w 9845043"/>
              <a:gd name="connsiteY2848" fmla="*/ 3644076 h 5740750"/>
              <a:gd name="connsiteX2849" fmla="*/ 8305749 w 9845043"/>
              <a:gd name="connsiteY2849" fmla="*/ 3640415 h 5740750"/>
              <a:gd name="connsiteX2850" fmla="*/ 8305749 w 9845043"/>
              <a:gd name="connsiteY2850" fmla="*/ 3635288 h 5740750"/>
              <a:gd name="connsiteX2851" fmla="*/ 8307217 w 9845043"/>
              <a:gd name="connsiteY2851" fmla="*/ 3631633 h 5740750"/>
              <a:gd name="connsiteX2852" fmla="*/ 557430 w 9845043"/>
              <a:gd name="connsiteY2852" fmla="*/ 3618853 h 5740750"/>
              <a:gd name="connsiteX2853" fmla="*/ 559616 w 9845043"/>
              <a:gd name="connsiteY2853" fmla="*/ 3620296 h 5740750"/>
              <a:gd name="connsiteX2854" fmla="*/ 562550 w 9845043"/>
              <a:gd name="connsiteY2854" fmla="*/ 3621038 h 5740750"/>
              <a:gd name="connsiteX2855" fmla="*/ 564017 w 9845043"/>
              <a:gd name="connsiteY2855" fmla="*/ 3620296 h 5740750"/>
              <a:gd name="connsiteX2856" fmla="*/ 566204 w 9845043"/>
              <a:gd name="connsiteY2856" fmla="*/ 3618853 h 5740750"/>
              <a:gd name="connsiteX2857" fmla="*/ 569138 w 9845043"/>
              <a:gd name="connsiteY2857" fmla="*/ 3621038 h 5740750"/>
              <a:gd name="connsiteX2858" fmla="*/ 569857 w 9845043"/>
              <a:gd name="connsiteY2858" fmla="*/ 3623224 h 5740750"/>
              <a:gd name="connsiteX2859" fmla="*/ 575711 w 9845043"/>
              <a:gd name="connsiteY2859" fmla="*/ 3625430 h 5740750"/>
              <a:gd name="connsiteX2860" fmla="*/ 580098 w 9845043"/>
              <a:gd name="connsiteY2860" fmla="*/ 3631266 h 5740750"/>
              <a:gd name="connsiteX2861" fmla="*/ 581565 w 9845043"/>
              <a:gd name="connsiteY2861" fmla="*/ 3637121 h 5740750"/>
              <a:gd name="connsiteX2862" fmla="*/ 574978 w 9845043"/>
              <a:gd name="connsiteY2862" fmla="*/ 3637843 h 5740750"/>
              <a:gd name="connsiteX2863" fmla="*/ 567671 w 9845043"/>
              <a:gd name="connsiteY2863" fmla="*/ 3634915 h 5740750"/>
              <a:gd name="connsiteX2864" fmla="*/ 562550 w 9845043"/>
              <a:gd name="connsiteY2864" fmla="*/ 3631266 h 5740750"/>
              <a:gd name="connsiteX2865" fmla="*/ 558896 w 9845043"/>
              <a:gd name="connsiteY2865" fmla="*/ 3625430 h 5740750"/>
              <a:gd name="connsiteX2866" fmla="*/ 752743 w 9845043"/>
              <a:gd name="connsiteY2866" fmla="*/ 3607141 h 5740750"/>
              <a:gd name="connsiteX2867" fmla="*/ 757143 w 9845043"/>
              <a:gd name="connsiteY2867" fmla="*/ 3607883 h 5740750"/>
              <a:gd name="connsiteX2868" fmla="*/ 762264 w 9845043"/>
              <a:gd name="connsiteY2868" fmla="*/ 3609347 h 5740750"/>
              <a:gd name="connsiteX2869" fmla="*/ 773225 w 9845043"/>
              <a:gd name="connsiteY2869" fmla="*/ 3618853 h 5740750"/>
              <a:gd name="connsiteX2870" fmla="*/ 776158 w 9845043"/>
              <a:gd name="connsiteY2870" fmla="*/ 3621038 h 5740750"/>
              <a:gd name="connsiteX2871" fmla="*/ 792253 w 9845043"/>
              <a:gd name="connsiteY2871" fmla="*/ 3629802 h 5740750"/>
              <a:gd name="connsiteX2872" fmla="*/ 794440 w 9845043"/>
              <a:gd name="connsiteY2872" fmla="*/ 3633472 h 5740750"/>
              <a:gd name="connsiteX2873" fmla="*/ 802494 w 9845043"/>
              <a:gd name="connsiteY2873" fmla="*/ 3650998 h 5740750"/>
              <a:gd name="connsiteX2874" fmla="*/ 801028 w 9845043"/>
              <a:gd name="connsiteY2874" fmla="*/ 3655390 h 5740750"/>
              <a:gd name="connsiteX2875" fmla="*/ 798107 w 9845043"/>
              <a:gd name="connsiteY2875" fmla="*/ 3655390 h 5740750"/>
              <a:gd name="connsiteX2876" fmla="*/ 794440 w 9845043"/>
              <a:gd name="connsiteY2876" fmla="*/ 3653926 h 5740750"/>
              <a:gd name="connsiteX2877" fmla="*/ 788600 w 9845043"/>
              <a:gd name="connsiteY2877" fmla="*/ 3649555 h 5740750"/>
              <a:gd name="connsiteX2878" fmla="*/ 785666 w 9845043"/>
              <a:gd name="connsiteY2878" fmla="*/ 3648813 h 5740750"/>
              <a:gd name="connsiteX2879" fmla="*/ 783479 w 9845043"/>
              <a:gd name="connsiteY2879" fmla="*/ 3648813 h 5740750"/>
              <a:gd name="connsiteX2880" fmla="*/ 779079 w 9845043"/>
              <a:gd name="connsiteY2880" fmla="*/ 3649555 h 5740750"/>
              <a:gd name="connsiteX2881" fmla="*/ 776892 w 9845043"/>
              <a:gd name="connsiteY2881" fmla="*/ 3649555 h 5740750"/>
              <a:gd name="connsiteX2882" fmla="*/ 772505 w 9845043"/>
              <a:gd name="connsiteY2882" fmla="*/ 3648813 h 5740750"/>
              <a:gd name="connsiteX2883" fmla="*/ 770304 w 9845043"/>
              <a:gd name="connsiteY2883" fmla="*/ 3644421 h 5740750"/>
              <a:gd name="connsiteX2884" fmla="*/ 769571 w 9845043"/>
              <a:gd name="connsiteY2884" fmla="*/ 3640771 h 5740750"/>
              <a:gd name="connsiteX2885" fmla="*/ 769571 w 9845043"/>
              <a:gd name="connsiteY2885" fmla="*/ 3634915 h 5740750"/>
              <a:gd name="connsiteX2886" fmla="*/ 770304 w 9845043"/>
              <a:gd name="connsiteY2886" fmla="*/ 3625430 h 5740750"/>
              <a:gd name="connsiteX2887" fmla="*/ 769571 w 9845043"/>
              <a:gd name="connsiteY2887" fmla="*/ 3621760 h 5740750"/>
              <a:gd name="connsiteX2888" fmla="*/ 765184 w 9845043"/>
              <a:gd name="connsiteY2888" fmla="*/ 3620296 h 5740750"/>
              <a:gd name="connsiteX2889" fmla="*/ 760797 w 9845043"/>
              <a:gd name="connsiteY2889" fmla="*/ 3618853 h 5740750"/>
              <a:gd name="connsiteX2890" fmla="*/ 756410 w 9845043"/>
              <a:gd name="connsiteY2890" fmla="*/ 3615925 h 5740750"/>
              <a:gd name="connsiteX2891" fmla="*/ 752743 w 9845043"/>
              <a:gd name="connsiteY2891" fmla="*/ 3613719 h 5740750"/>
              <a:gd name="connsiteX2892" fmla="*/ 750556 w 9845043"/>
              <a:gd name="connsiteY2892" fmla="*/ 3609347 h 5740750"/>
              <a:gd name="connsiteX2893" fmla="*/ 668628 w 9845043"/>
              <a:gd name="connsiteY2893" fmla="*/ 3588873 h 5740750"/>
              <a:gd name="connsiteX2894" fmla="*/ 668628 w 9845043"/>
              <a:gd name="connsiteY2894" fmla="*/ 3589595 h 5740750"/>
              <a:gd name="connsiteX2895" fmla="*/ 668628 w 9845043"/>
              <a:gd name="connsiteY2895" fmla="*/ 3591800 h 5740750"/>
              <a:gd name="connsiteX2896" fmla="*/ 665694 w 9845043"/>
              <a:gd name="connsiteY2896" fmla="*/ 3594728 h 5740750"/>
              <a:gd name="connsiteX2897" fmla="*/ 665694 w 9845043"/>
              <a:gd name="connsiteY2897" fmla="*/ 3593264 h 5740750"/>
              <a:gd name="connsiteX2898" fmla="*/ 664227 w 9845043"/>
              <a:gd name="connsiteY2898" fmla="*/ 3591800 h 5740750"/>
              <a:gd name="connsiteX2899" fmla="*/ 664227 w 9845043"/>
              <a:gd name="connsiteY2899" fmla="*/ 3591058 h 5740750"/>
              <a:gd name="connsiteX2900" fmla="*/ 665694 w 9845043"/>
              <a:gd name="connsiteY2900" fmla="*/ 3589595 h 5740750"/>
              <a:gd name="connsiteX2901" fmla="*/ 667161 w 9845043"/>
              <a:gd name="connsiteY2901" fmla="*/ 3589595 h 5740750"/>
              <a:gd name="connsiteX2902" fmla="*/ 612288 w 9845043"/>
              <a:gd name="connsiteY2902" fmla="*/ 3455096 h 5740750"/>
              <a:gd name="connsiteX2903" fmla="*/ 614489 w 9845043"/>
              <a:gd name="connsiteY2903" fmla="*/ 3455096 h 5740750"/>
              <a:gd name="connsiteX2904" fmla="*/ 615956 w 9845043"/>
              <a:gd name="connsiteY2904" fmla="*/ 3456560 h 5740750"/>
              <a:gd name="connsiteX2905" fmla="*/ 617409 w 9845043"/>
              <a:gd name="connsiteY2905" fmla="*/ 3458023 h 5740750"/>
              <a:gd name="connsiteX2906" fmla="*/ 620343 w 9845043"/>
              <a:gd name="connsiteY2906" fmla="*/ 3459487 h 5740750"/>
              <a:gd name="connsiteX2907" fmla="*/ 618876 w 9845043"/>
              <a:gd name="connsiteY2907" fmla="*/ 3459487 h 5740750"/>
              <a:gd name="connsiteX2908" fmla="*/ 615956 w 9845043"/>
              <a:gd name="connsiteY2908" fmla="*/ 3459487 h 5740750"/>
              <a:gd name="connsiteX2909" fmla="*/ 614489 w 9845043"/>
              <a:gd name="connsiteY2909" fmla="*/ 3459487 h 5740750"/>
              <a:gd name="connsiteX2910" fmla="*/ 611555 w 9845043"/>
              <a:gd name="connsiteY2910" fmla="*/ 3456560 h 5740750"/>
              <a:gd name="connsiteX2911" fmla="*/ 6183860 w 9845043"/>
              <a:gd name="connsiteY2911" fmla="*/ 3451806 h 5740750"/>
              <a:gd name="connsiteX2912" fmla="*/ 6183190 w 9845043"/>
              <a:gd name="connsiteY2912" fmla="*/ 3455147 h 5740750"/>
              <a:gd name="connsiteX2913" fmla="*/ 6181002 w 9845043"/>
              <a:gd name="connsiteY2913" fmla="*/ 3459525 h 5740750"/>
              <a:gd name="connsiteX2914" fmla="*/ 6178082 w 9845043"/>
              <a:gd name="connsiteY2914" fmla="*/ 3461713 h 5740750"/>
              <a:gd name="connsiteX2915" fmla="*/ 6171501 w 9845043"/>
              <a:gd name="connsiteY2915" fmla="*/ 3466825 h 5740750"/>
              <a:gd name="connsiteX2916" fmla="*/ 6167849 w 9845043"/>
              <a:gd name="connsiteY2916" fmla="*/ 3469748 h 5740750"/>
              <a:gd name="connsiteX2917" fmla="*/ 6164197 w 9845043"/>
              <a:gd name="connsiteY2917" fmla="*/ 3470475 h 5740750"/>
              <a:gd name="connsiteX2918" fmla="*/ 6162001 w 9845043"/>
              <a:gd name="connsiteY2918" fmla="*/ 3472664 h 5740750"/>
              <a:gd name="connsiteX2919" fmla="*/ 6162308 w 9845043"/>
              <a:gd name="connsiteY2919" fmla="*/ 3472868 h 5740750"/>
              <a:gd name="connsiteX2920" fmla="*/ 6164111 w 9845043"/>
              <a:gd name="connsiteY2920" fmla="*/ 3471052 h 5740750"/>
              <a:gd name="connsiteX2921" fmla="*/ 6167770 w 9845043"/>
              <a:gd name="connsiteY2921" fmla="*/ 3470319 h 5740750"/>
              <a:gd name="connsiteX2922" fmla="*/ 6171430 w 9845043"/>
              <a:gd name="connsiteY2922" fmla="*/ 3467388 h 5740750"/>
              <a:gd name="connsiteX2923" fmla="*/ 6178005 w 9845043"/>
              <a:gd name="connsiteY2923" fmla="*/ 3462254 h 5740750"/>
              <a:gd name="connsiteX2924" fmla="*/ 6180932 w 9845043"/>
              <a:gd name="connsiteY2924" fmla="*/ 3460056 h 5740750"/>
              <a:gd name="connsiteX2925" fmla="*/ 6183128 w 9845043"/>
              <a:gd name="connsiteY2925" fmla="*/ 3455659 h 5740750"/>
              <a:gd name="connsiteX2926" fmla="*/ 6183860 w 9845043"/>
              <a:gd name="connsiteY2926" fmla="*/ 3451995 h 5740750"/>
              <a:gd name="connsiteX2927" fmla="*/ 6202133 w 9845043"/>
              <a:gd name="connsiteY2927" fmla="*/ 3437026 h 5740750"/>
              <a:gd name="connsiteX2928" fmla="*/ 6199263 w 9845043"/>
              <a:gd name="connsiteY2928" fmla="*/ 3443469 h 5740750"/>
              <a:gd name="connsiteX2929" fmla="*/ 6195611 w 9845043"/>
              <a:gd name="connsiteY2929" fmla="*/ 3443469 h 5740750"/>
              <a:gd name="connsiteX2930" fmla="*/ 6189771 w 9845043"/>
              <a:gd name="connsiteY2930" fmla="*/ 3442008 h 5740750"/>
              <a:gd name="connsiteX2931" fmla="*/ 6184654 w 9845043"/>
              <a:gd name="connsiteY2931" fmla="*/ 3443469 h 5740750"/>
              <a:gd name="connsiteX2932" fmla="*/ 6183922 w 9845043"/>
              <a:gd name="connsiteY2932" fmla="*/ 3447120 h 5740750"/>
              <a:gd name="connsiteX2933" fmla="*/ 6183922 w 9845043"/>
              <a:gd name="connsiteY2933" fmla="*/ 3447283 h 5740750"/>
              <a:gd name="connsiteX2934" fmla="*/ 6184592 w 9845043"/>
              <a:gd name="connsiteY2934" fmla="*/ 3443930 h 5740750"/>
              <a:gd name="connsiteX2935" fmla="*/ 6189703 w 9845043"/>
              <a:gd name="connsiteY2935" fmla="*/ 3442464 h 5740750"/>
              <a:gd name="connsiteX2936" fmla="*/ 6195558 w 9845043"/>
              <a:gd name="connsiteY2936" fmla="*/ 3443930 h 5740750"/>
              <a:gd name="connsiteX2937" fmla="*/ 6199218 w 9845043"/>
              <a:gd name="connsiteY2937" fmla="*/ 3443930 h 5740750"/>
              <a:gd name="connsiteX2938" fmla="*/ 6202133 w 9845043"/>
              <a:gd name="connsiteY2938" fmla="*/ 3437330 h 5740750"/>
              <a:gd name="connsiteX2939" fmla="*/ 7065587 w 9845043"/>
              <a:gd name="connsiteY2939" fmla="*/ 3433479 h 5740750"/>
              <a:gd name="connsiteX2940" fmla="*/ 7069868 w 9845043"/>
              <a:gd name="connsiteY2940" fmla="*/ 3447747 h 5740750"/>
              <a:gd name="connsiteX2941" fmla="*/ 7074991 w 9845043"/>
              <a:gd name="connsiteY2941" fmla="*/ 3465318 h 5740750"/>
              <a:gd name="connsiteX2942" fmla="*/ 7080113 w 9845043"/>
              <a:gd name="connsiteY2942" fmla="*/ 3482158 h 5740750"/>
              <a:gd name="connsiteX2943" fmla="*/ 7085970 w 9845043"/>
              <a:gd name="connsiteY2943" fmla="*/ 3501194 h 5740750"/>
              <a:gd name="connsiteX2944" fmla="*/ 7091826 w 9845043"/>
              <a:gd name="connsiteY2944" fmla="*/ 3520231 h 5740750"/>
              <a:gd name="connsiteX2945" fmla="*/ 7098411 w 9845043"/>
              <a:gd name="connsiteY2945" fmla="*/ 3540731 h 5740750"/>
              <a:gd name="connsiteX2946" fmla="*/ 7105002 w 9845043"/>
              <a:gd name="connsiteY2946" fmla="*/ 3561964 h 5740750"/>
              <a:gd name="connsiteX2947" fmla="*/ 7111587 w 9845043"/>
              <a:gd name="connsiteY2947" fmla="*/ 3582464 h 5740750"/>
              <a:gd name="connsiteX2948" fmla="*/ 7118178 w 9845043"/>
              <a:gd name="connsiteY2948" fmla="*/ 3603697 h 5740750"/>
              <a:gd name="connsiteX2949" fmla="*/ 7124763 w 9845043"/>
              <a:gd name="connsiteY2949" fmla="*/ 3624198 h 5740750"/>
              <a:gd name="connsiteX2950" fmla="*/ 7131348 w 9845043"/>
              <a:gd name="connsiteY2950" fmla="*/ 3646163 h 5740750"/>
              <a:gd name="connsiteX2951" fmla="*/ 7137205 w 9845043"/>
              <a:gd name="connsiteY2951" fmla="*/ 3665931 h 5740750"/>
              <a:gd name="connsiteX2952" fmla="*/ 7143796 w 9845043"/>
              <a:gd name="connsiteY2952" fmla="*/ 3687154 h 5740750"/>
              <a:gd name="connsiteX2953" fmla="*/ 7149652 w 9845043"/>
              <a:gd name="connsiteY2953" fmla="*/ 3705458 h 5740750"/>
              <a:gd name="connsiteX2954" fmla="*/ 7156237 w 9845043"/>
              <a:gd name="connsiteY2954" fmla="*/ 3724494 h 5740750"/>
              <a:gd name="connsiteX2955" fmla="*/ 7160631 w 9845043"/>
              <a:gd name="connsiteY2955" fmla="*/ 3742798 h 5740750"/>
              <a:gd name="connsiteX2956" fmla="*/ 7166482 w 9845043"/>
              <a:gd name="connsiteY2956" fmla="*/ 3758906 h 5740750"/>
              <a:gd name="connsiteX2957" fmla="*/ 7171610 w 9845043"/>
              <a:gd name="connsiteY2957" fmla="*/ 3774281 h 5740750"/>
              <a:gd name="connsiteX2958" fmla="*/ 7175998 w 9845043"/>
              <a:gd name="connsiteY2958" fmla="*/ 3787460 h 5740750"/>
              <a:gd name="connsiteX2959" fmla="*/ 7179658 w 9845043"/>
              <a:gd name="connsiteY2959" fmla="*/ 3799907 h 5740750"/>
              <a:gd name="connsiteX2960" fmla="*/ 7182589 w 9845043"/>
              <a:gd name="connsiteY2960" fmla="*/ 3810157 h 5740750"/>
              <a:gd name="connsiteX2961" fmla="*/ 7185514 w 9845043"/>
              <a:gd name="connsiteY2961" fmla="*/ 3818943 h 5740750"/>
              <a:gd name="connsiteX2962" fmla="*/ 7187711 w 9845043"/>
              <a:gd name="connsiteY2962" fmla="*/ 3824068 h 5740750"/>
              <a:gd name="connsiteX2963" fmla="*/ 7188440 w 9845043"/>
              <a:gd name="connsiteY2963" fmla="*/ 3827729 h 5740750"/>
              <a:gd name="connsiteX2964" fmla="*/ 7188440 w 9845043"/>
              <a:gd name="connsiteY2964" fmla="*/ 3829926 h 5740750"/>
              <a:gd name="connsiteX2965" fmla="*/ 7191371 w 9845043"/>
              <a:gd name="connsiteY2965" fmla="*/ 3838712 h 5740750"/>
              <a:gd name="connsiteX2966" fmla="*/ 7191371 w 9845043"/>
              <a:gd name="connsiteY2966" fmla="*/ 3840176 h 5740750"/>
              <a:gd name="connsiteX2967" fmla="*/ 7199425 w 9845043"/>
              <a:gd name="connsiteY2967" fmla="*/ 3856284 h 5740750"/>
              <a:gd name="connsiteX2968" fmla="*/ 7199425 w 9845043"/>
              <a:gd name="connsiteY2968" fmla="*/ 3862873 h 5740750"/>
              <a:gd name="connsiteX2969" fmla="*/ 7200887 w 9845043"/>
              <a:gd name="connsiteY2969" fmla="*/ 3865070 h 5740750"/>
              <a:gd name="connsiteX2970" fmla="*/ 7201615 w 9845043"/>
              <a:gd name="connsiteY2970" fmla="*/ 3867266 h 5740750"/>
              <a:gd name="connsiteX2971" fmla="*/ 7201696 w 9845043"/>
              <a:gd name="connsiteY2971" fmla="*/ 3867347 h 5740750"/>
              <a:gd name="connsiteX2972" fmla="*/ 7200978 w 9845043"/>
              <a:gd name="connsiteY2972" fmla="*/ 3865182 h 5740750"/>
              <a:gd name="connsiteX2973" fmla="*/ 7199511 w 9845043"/>
              <a:gd name="connsiteY2973" fmla="*/ 3862991 h 5740750"/>
              <a:gd name="connsiteX2974" fmla="*/ 7199511 w 9845043"/>
              <a:gd name="connsiteY2974" fmla="*/ 3856410 h 5740750"/>
              <a:gd name="connsiteX2975" fmla="*/ 7191470 w 9845043"/>
              <a:gd name="connsiteY2975" fmla="*/ 3840326 h 5740750"/>
              <a:gd name="connsiteX2976" fmla="*/ 7191470 w 9845043"/>
              <a:gd name="connsiteY2976" fmla="*/ 3838857 h 5740750"/>
              <a:gd name="connsiteX2977" fmla="*/ 7188544 w 9845043"/>
              <a:gd name="connsiteY2977" fmla="*/ 3830085 h 5740750"/>
              <a:gd name="connsiteX2978" fmla="*/ 7188544 w 9845043"/>
              <a:gd name="connsiteY2978" fmla="*/ 3827894 h 5740750"/>
              <a:gd name="connsiteX2979" fmla="*/ 7187814 w 9845043"/>
              <a:gd name="connsiteY2979" fmla="*/ 3824234 h 5740750"/>
              <a:gd name="connsiteX2980" fmla="*/ 7185617 w 9845043"/>
              <a:gd name="connsiteY2980" fmla="*/ 3819122 h 5740750"/>
              <a:gd name="connsiteX2981" fmla="*/ 7182699 w 9845043"/>
              <a:gd name="connsiteY2981" fmla="*/ 3810341 h 5740750"/>
              <a:gd name="connsiteX2982" fmla="*/ 7179773 w 9845043"/>
              <a:gd name="connsiteY2982" fmla="*/ 3800108 h 5740750"/>
              <a:gd name="connsiteX2983" fmla="*/ 7176117 w 9845043"/>
              <a:gd name="connsiteY2983" fmla="*/ 3787676 h 5740750"/>
              <a:gd name="connsiteX2984" fmla="*/ 7171724 w 9845043"/>
              <a:gd name="connsiteY2984" fmla="*/ 3774514 h 5740750"/>
              <a:gd name="connsiteX2985" fmla="*/ 7166609 w 9845043"/>
              <a:gd name="connsiteY2985" fmla="*/ 3759160 h 5740750"/>
              <a:gd name="connsiteX2986" fmla="*/ 7160756 w 9845043"/>
              <a:gd name="connsiteY2986" fmla="*/ 3743068 h 5740750"/>
              <a:gd name="connsiteX2987" fmla="*/ 7156371 w 9845043"/>
              <a:gd name="connsiteY2987" fmla="*/ 3724793 h 5740750"/>
              <a:gd name="connsiteX2988" fmla="*/ 7149789 w 9845043"/>
              <a:gd name="connsiteY2988" fmla="*/ 3705780 h 5740750"/>
              <a:gd name="connsiteX2989" fmla="*/ 7143945 w 9845043"/>
              <a:gd name="connsiteY2989" fmla="*/ 3687497 h 5740750"/>
              <a:gd name="connsiteX2990" fmla="*/ 7137363 w 9845043"/>
              <a:gd name="connsiteY2990" fmla="*/ 3666292 h 5740750"/>
              <a:gd name="connsiteX2991" fmla="*/ 7131510 w 9845043"/>
              <a:gd name="connsiteY2991" fmla="*/ 3646548 h 5740750"/>
              <a:gd name="connsiteX2992" fmla="*/ 7124928 w 9845043"/>
              <a:gd name="connsiteY2992" fmla="*/ 3624614 h 5740750"/>
              <a:gd name="connsiteX2993" fmla="*/ 7118346 w 9845043"/>
              <a:gd name="connsiteY2993" fmla="*/ 3604139 h 5740750"/>
              <a:gd name="connsiteX2994" fmla="*/ 7111772 w 9845043"/>
              <a:gd name="connsiteY2994" fmla="*/ 3582935 h 5740750"/>
              <a:gd name="connsiteX2995" fmla="*/ 7105190 w 9845043"/>
              <a:gd name="connsiteY2995" fmla="*/ 3562461 h 5740750"/>
              <a:gd name="connsiteX2996" fmla="*/ 7098608 w 9845043"/>
              <a:gd name="connsiteY2996" fmla="*/ 3541256 h 5740750"/>
              <a:gd name="connsiteX2997" fmla="*/ 7092026 w 9845043"/>
              <a:gd name="connsiteY2997" fmla="*/ 3520782 h 5740750"/>
              <a:gd name="connsiteX2998" fmla="*/ 7086174 w 9845043"/>
              <a:gd name="connsiteY2998" fmla="*/ 3501769 h 5740750"/>
              <a:gd name="connsiteX2999" fmla="*/ 7080329 w 9845043"/>
              <a:gd name="connsiteY2999" fmla="*/ 3482764 h 5740750"/>
              <a:gd name="connsiteX3000" fmla="*/ 7075206 w 9845043"/>
              <a:gd name="connsiteY3000" fmla="*/ 3465941 h 5740750"/>
              <a:gd name="connsiteX3001" fmla="*/ 7070092 w 9845043"/>
              <a:gd name="connsiteY3001" fmla="*/ 3448397 h 5740750"/>
              <a:gd name="connsiteX3002" fmla="*/ 7065698 w 9845043"/>
              <a:gd name="connsiteY3002" fmla="*/ 3433765 h 5740750"/>
              <a:gd name="connsiteX3003" fmla="*/ 6563360 w 9845043"/>
              <a:gd name="connsiteY3003" fmla="*/ 3430002 h 5740750"/>
              <a:gd name="connsiteX3004" fmla="*/ 6565556 w 9845043"/>
              <a:gd name="connsiteY3004" fmla="*/ 3437330 h 5740750"/>
              <a:gd name="connsiteX3005" fmla="*/ 6564092 w 9845043"/>
              <a:gd name="connsiteY3005" fmla="*/ 3437330 h 5740750"/>
              <a:gd name="connsiteX3006" fmla="*/ 6556773 w 9845043"/>
              <a:gd name="connsiteY3006" fmla="*/ 3437330 h 5740750"/>
              <a:gd name="connsiteX3007" fmla="*/ 6533377 w 9845043"/>
              <a:gd name="connsiteY3007" fmla="*/ 3439533 h 5740750"/>
              <a:gd name="connsiteX3008" fmla="*/ 6508517 w 9845043"/>
              <a:gd name="connsiteY3008" fmla="*/ 3442464 h 5740750"/>
              <a:gd name="connsiteX3009" fmla="*/ 6483657 w 9845043"/>
              <a:gd name="connsiteY3009" fmla="*/ 3445395 h 5740750"/>
              <a:gd name="connsiteX3010" fmla="*/ 6459529 w 9845043"/>
              <a:gd name="connsiteY3010" fmla="*/ 3447593 h 5740750"/>
              <a:gd name="connsiteX3011" fmla="*/ 6434669 w 9845043"/>
              <a:gd name="connsiteY3011" fmla="*/ 3450525 h 5740750"/>
              <a:gd name="connsiteX3012" fmla="*/ 6409809 w 9845043"/>
              <a:gd name="connsiteY3012" fmla="*/ 3451995 h 5740750"/>
              <a:gd name="connsiteX3013" fmla="*/ 6385668 w 9845043"/>
              <a:gd name="connsiteY3013" fmla="*/ 3454926 h 5740750"/>
              <a:gd name="connsiteX3014" fmla="*/ 6360808 w 9845043"/>
              <a:gd name="connsiteY3014" fmla="*/ 3457857 h 5740750"/>
              <a:gd name="connsiteX3015" fmla="*/ 6335948 w 9845043"/>
              <a:gd name="connsiteY3015" fmla="*/ 3460056 h 5740750"/>
              <a:gd name="connsiteX3016" fmla="*/ 6311820 w 9845043"/>
              <a:gd name="connsiteY3016" fmla="*/ 3461521 h 5740750"/>
              <a:gd name="connsiteX3017" fmla="*/ 6286960 w 9845043"/>
              <a:gd name="connsiteY3017" fmla="*/ 3464457 h 5740750"/>
              <a:gd name="connsiteX3018" fmla="*/ 6262832 w 9845043"/>
              <a:gd name="connsiteY3018" fmla="*/ 3466655 h 5740750"/>
              <a:gd name="connsiteX3019" fmla="*/ 6237972 w 9845043"/>
              <a:gd name="connsiteY3019" fmla="*/ 3469587 h 5740750"/>
              <a:gd name="connsiteX3020" fmla="*/ 6213112 w 9845043"/>
              <a:gd name="connsiteY3020" fmla="*/ 3471052 h 5740750"/>
              <a:gd name="connsiteX3021" fmla="*/ 6188971 w 9845043"/>
              <a:gd name="connsiteY3021" fmla="*/ 3473250 h 5740750"/>
              <a:gd name="connsiteX3022" fmla="*/ 6164389 w 9845043"/>
              <a:gd name="connsiteY3022" fmla="*/ 3474699 h 5740750"/>
              <a:gd name="connsiteX3023" fmla="*/ 6164929 w 9845043"/>
              <a:gd name="connsiteY3023" fmla="*/ 3476314 h 5740750"/>
              <a:gd name="connsiteX3024" fmla="*/ 6170769 w 9845043"/>
              <a:gd name="connsiteY3024" fmla="*/ 3482153 h 5740750"/>
              <a:gd name="connsiteX3025" fmla="*/ 6171501 w 9845043"/>
              <a:gd name="connsiteY3025" fmla="*/ 3492376 h 5740750"/>
              <a:gd name="connsiteX3026" fmla="*/ 6166385 w 9845043"/>
              <a:gd name="connsiteY3026" fmla="*/ 3499677 h 5740750"/>
              <a:gd name="connsiteX3027" fmla="*/ 6157616 w 9845043"/>
              <a:gd name="connsiteY3027" fmla="*/ 3506243 h 5740750"/>
              <a:gd name="connsiteX3028" fmla="*/ 6137891 w 9845043"/>
              <a:gd name="connsiteY3028" fmla="*/ 3517194 h 5740750"/>
              <a:gd name="connsiteX3029" fmla="*/ 6135703 w 9845043"/>
              <a:gd name="connsiteY3029" fmla="*/ 3520844 h 5740750"/>
              <a:gd name="connsiteX3030" fmla="*/ 6137159 w 9845043"/>
              <a:gd name="connsiteY3030" fmla="*/ 3523760 h 5740750"/>
              <a:gd name="connsiteX3031" fmla="*/ 6139355 w 9845043"/>
              <a:gd name="connsiteY3031" fmla="*/ 3528144 h 5740750"/>
              <a:gd name="connsiteX3032" fmla="*/ 6140819 w 9845043"/>
              <a:gd name="connsiteY3032" fmla="*/ 3533249 h 5740750"/>
              <a:gd name="connsiteX3033" fmla="*/ 6137891 w 9845043"/>
              <a:gd name="connsiteY3033" fmla="*/ 3535445 h 5740750"/>
              <a:gd name="connsiteX3034" fmla="*/ 6137159 w 9845043"/>
              <a:gd name="connsiteY3034" fmla="*/ 3537633 h 5740750"/>
              <a:gd name="connsiteX3035" fmla="*/ 6132050 w 9845043"/>
              <a:gd name="connsiteY3035" fmla="*/ 3539822 h 5740750"/>
              <a:gd name="connsiteX3036" fmla="*/ 6128398 w 9845043"/>
              <a:gd name="connsiteY3036" fmla="*/ 3539822 h 5740750"/>
              <a:gd name="connsiteX3037" fmla="*/ 6124738 w 9845043"/>
              <a:gd name="connsiteY3037" fmla="*/ 3537633 h 5740750"/>
              <a:gd name="connsiteX3038" fmla="*/ 6121818 w 9845043"/>
              <a:gd name="connsiteY3038" fmla="*/ 3538360 h 5740750"/>
              <a:gd name="connsiteX3039" fmla="*/ 6119629 w 9845043"/>
              <a:gd name="connsiteY3039" fmla="*/ 3543472 h 5740750"/>
              <a:gd name="connsiteX3040" fmla="*/ 6116701 w 9845043"/>
              <a:gd name="connsiteY3040" fmla="*/ 3551500 h 5740750"/>
              <a:gd name="connsiteX3041" fmla="*/ 6115977 w 9845043"/>
              <a:gd name="connsiteY3041" fmla="*/ 3560989 h 5740750"/>
              <a:gd name="connsiteX3042" fmla="*/ 6121086 w 9845043"/>
              <a:gd name="connsiteY3042" fmla="*/ 3577051 h 5740750"/>
              <a:gd name="connsiteX3043" fmla="*/ 6121086 w 9845043"/>
              <a:gd name="connsiteY3043" fmla="*/ 3597491 h 5740750"/>
              <a:gd name="connsiteX3044" fmla="*/ 6121818 w 9845043"/>
              <a:gd name="connsiteY3044" fmla="*/ 3604791 h 5740750"/>
              <a:gd name="connsiteX3045" fmla="*/ 6121086 w 9845043"/>
              <a:gd name="connsiteY3045" fmla="*/ 3611357 h 5740750"/>
              <a:gd name="connsiteX3046" fmla="*/ 6115245 w 9845043"/>
              <a:gd name="connsiteY3046" fmla="*/ 3618658 h 5740750"/>
              <a:gd name="connsiteX3047" fmla="*/ 6108665 w 9845043"/>
              <a:gd name="connsiteY3047" fmla="*/ 3623770 h 5740750"/>
              <a:gd name="connsiteX3048" fmla="*/ 6105012 w 9845043"/>
              <a:gd name="connsiteY3048" fmla="*/ 3625224 h 5740750"/>
              <a:gd name="connsiteX3049" fmla="*/ 6096244 w 9845043"/>
              <a:gd name="connsiteY3049" fmla="*/ 3626685 h 5740750"/>
              <a:gd name="connsiteX3050" fmla="*/ 6094055 w 9845043"/>
              <a:gd name="connsiteY3050" fmla="*/ 3626685 h 5740750"/>
              <a:gd name="connsiteX3051" fmla="*/ 6092591 w 9845043"/>
              <a:gd name="connsiteY3051" fmla="*/ 3626685 h 5740750"/>
              <a:gd name="connsiteX3052" fmla="*/ 6089671 w 9845043"/>
              <a:gd name="connsiteY3052" fmla="*/ 3624497 h 5740750"/>
              <a:gd name="connsiteX3053" fmla="*/ 6089671 w 9845043"/>
              <a:gd name="connsiteY3053" fmla="*/ 3625224 h 5740750"/>
              <a:gd name="connsiteX3054" fmla="*/ 6089671 w 9845043"/>
              <a:gd name="connsiteY3054" fmla="*/ 3627420 h 5740750"/>
              <a:gd name="connsiteX3055" fmla="*/ 6090403 w 9845043"/>
              <a:gd name="connsiteY3055" fmla="*/ 3631070 h 5740750"/>
              <a:gd name="connsiteX3056" fmla="*/ 6092591 w 9845043"/>
              <a:gd name="connsiteY3056" fmla="*/ 3634720 h 5740750"/>
              <a:gd name="connsiteX3057" fmla="*/ 6093323 w 9845043"/>
              <a:gd name="connsiteY3057" fmla="*/ 3637636 h 5740750"/>
              <a:gd name="connsiteX3058" fmla="*/ 6092591 w 9845043"/>
              <a:gd name="connsiteY3058" fmla="*/ 3639825 h 5740750"/>
              <a:gd name="connsiteX3059" fmla="*/ 6090403 w 9845043"/>
              <a:gd name="connsiteY3059" fmla="*/ 3644209 h 5740750"/>
              <a:gd name="connsiteX3060" fmla="*/ 6089671 w 9845043"/>
              <a:gd name="connsiteY3060" fmla="*/ 3647125 h 5740750"/>
              <a:gd name="connsiteX3061" fmla="*/ 6088939 w 9845043"/>
              <a:gd name="connsiteY3061" fmla="*/ 3648587 h 5740750"/>
              <a:gd name="connsiteX3062" fmla="*/ 6086751 w 9845043"/>
              <a:gd name="connsiteY3062" fmla="*/ 3648587 h 5740750"/>
              <a:gd name="connsiteX3063" fmla="*/ 6083823 w 9845043"/>
              <a:gd name="connsiteY3063" fmla="*/ 3646398 h 5740750"/>
              <a:gd name="connsiteX3064" fmla="*/ 6080903 w 9845043"/>
              <a:gd name="connsiteY3064" fmla="*/ 3647125 h 5740750"/>
              <a:gd name="connsiteX3065" fmla="*/ 6080171 w 9845043"/>
              <a:gd name="connsiteY3065" fmla="*/ 3647125 h 5740750"/>
              <a:gd name="connsiteX3066" fmla="*/ 6079439 w 9845043"/>
              <a:gd name="connsiteY3066" fmla="*/ 3649314 h 5740750"/>
              <a:gd name="connsiteX3067" fmla="*/ 6073598 w 9845043"/>
              <a:gd name="connsiteY3067" fmla="*/ 3666103 h 5740750"/>
              <a:gd name="connsiteX3068" fmla="*/ 6070678 w 9845043"/>
              <a:gd name="connsiteY3068" fmla="*/ 3668292 h 5740750"/>
              <a:gd name="connsiteX3069" fmla="*/ 6067750 w 9845043"/>
              <a:gd name="connsiteY3069" fmla="*/ 3669754 h 5740750"/>
              <a:gd name="connsiteX3070" fmla="*/ 6058981 w 9845043"/>
              <a:gd name="connsiteY3070" fmla="*/ 3676327 h 5740750"/>
              <a:gd name="connsiteX3071" fmla="*/ 6056793 w 9845043"/>
              <a:gd name="connsiteY3071" fmla="*/ 3679243 h 5740750"/>
              <a:gd name="connsiteX3072" fmla="*/ 6057525 w 9845043"/>
              <a:gd name="connsiteY3072" fmla="*/ 3685082 h 5740750"/>
              <a:gd name="connsiteX3073" fmla="*/ 6057997 w 9845043"/>
              <a:gd name="connsiteY3073" fmla="*/ 3685280 h 5740750"/>
              <a:gd name="connsiteX3074" fmla="*/ 6057360 w 9845043"/>
              <a:gd name="connsiteY3074" fmla="*/ 3680189 h 5740750"/>
              <a:gd name="connsiteX3075" fmla="*/ 6059555 w 9845043"/>
              <a:gd name="connsiteY3075" fmla="*/ 3677265 h 5740750"/>
              <a:gd name="connsiteX3076" fmla="*/ 6068332 w 9845043"/>
              <a:gd name="connsiteY3076" fmla="*/ 3670684 h 5740750"/>
              <a:gd name="connsiteX3077" fmla="*/ 6071253 w 9845043"/>
              <a:gd name="connsiteY3077" fmla="*/ 3669217 h 5740750"/>
              <a:gd name="connsiteX3078" fmla="*/ 6074181 w 9845043"/>
              <a:gd name="connsiteY3078" fmla="*/ 3667027 h 5740750"/>
              <a:gd name="connsiteX3079" fmla="*/ 6080030 w 9845043"/>
              <a:gd name="connsiteY3079" fmla="*/ 3650207 h 5740750"/>
              <a:gd name="connsiteX3080" fmla="*/ 6080761 w 9845043"/>
              <a:gd name="connsiteY3080" fmla="*/ 3648017 h 5740750"/>
              <a:gd name="connsiteX3081" fmla="*/ 6081493 w 9845043"/>
              <a:gd name="connsiteY3081" fmla="*/ 3648017 h 5740750"/>
              <a:gd name="connsiteX3082" fmla="*/ 6084415 w 9845043"/>
              <a:gd name="connsiteY3082" fmla="*/ 3647283 h 5740750"/>
              <a:gd name="connsiteX3083" fmla="*/ 6087342 w 9845043"/>
              <a:gd name="connsiteY3083" fmla="*/ 3649474 h 5740750"/>
              <a:gd name="connsiteX3084" fmla="*/ 6089532 w 9845043"/>
              <a:gd name="connsiteY3084" fmla="*/ 3649474 h 5740750"/>
              <a:gd name="connsiteX3085" fmla="*/ 6090264 w 9845043"/>
              <a:gd name="connsiteY3085" fmla="*/ 3648017 h 5740750"/>
              <a:gd name="connsiteX3086" fmla="*/ 6090996 w 9845043"/>
              <a:gd name="connsiteY3086" fmla="*/ 3645093 h 5740750"/>
              <a:gd name="connsiteX3087" fmla="*/ 6093191 w 9845043"/>
              <a:gd name="connsiteY3087" fmla="*/ 3640702 h 5740750"/>
              <a:gd name="connsiteX3088" fmla="*/ 6093923 w 9845043"/>
              <a:gd name="connsiteY3088" fmla="*/ 3638512 h 5740750"/>
              <a:gd name="connsiteX3089" fmla="*/ 6093191 w 9845043"/>
              <a:gd name="connsiteY3089" fmla="*/ 3635588 h 5740750"/>
              <a:gd name="connsiteX3090" fmla="*/ 6090996 w 9845043"/>
              <a:gd name="connsiteY3090" fmla="*/ 3631931 h 5740750"/>
              <a:gd name="connsiteX3091" fmla="*/ 6090264 w 9845043"/>
              <a:gd name="connsiteY3091" fmla="*/ 3628274 h 5740750"/>
              <a:gd name="connsiteX3092" fmla="*/ 6090264 w 9845043"/>
              <a:gd name="connsiteY3092" fmla="*/ 3626083 h 5740750"/>
              <a:gd name="connsiteX3093" fmla="*/ 6090264 w 9845043"/>
              <a:gd name="connsiteY3093" fmla="*/ 3625350 h 5740750"/>
              <a:gd name="connsiteX3094" fmla="*/ 6093191 w 9845043"/>
              <a:gd name="connsiteY3094" fmla="*/ 3627540 h 5740750"/>
              <a:gd name="connsiteX3095" fmla="*/ 6094655 w 9845043"/>
              <a:gd name="connsiteY3095" fmla="*/ 3627540 h 5740750"/>
              <a:gd name="connsiteX3096" fmla="*/ 6096845 w 9845043"/>
              <a:gd name="connsiteY3096" fmla="*/ 3627540 h 5740750"/>
              <a:gd name="connsiteX3097" fmla="*/ 6105621 w 9845043"/>
              <a:gd name="connsiteY3097" fmla="*/ 3626083 h 5740750"/>
              <a:gd name="connsiteX3098" fmla="*/ 6109275 w 9845043"/>
              <a:gd name="connsiteY3098" fmla="*/ 3624616 h 5740750"/>
              <a:gd name="connsiteX3099" fmla="*/ 6115856 w 9845043"/>
              <a:gd name="connsiteY3099" fmla="*/ 3619502 h 5740750"/>
              <a:gd name="connsiteX3100" fmla="*/ 6121710 w 9845043"/>
              <a:gd name="connsiteY3100" fmla="*/ 3612187 h 5740750"/>
              <a:gd name="connsiteX3101" fmla="*/ 6122436 w 9845043"/>
              <a:gd name="connsiteY3101" fmla="*/ 3605606 h 5740750"/>
              <a:gd name="connsiteX3102" fmla="*/ 6121710 w 9845043"/>
              <a:gd name="connsiteY3102" fmla="*/ 3598292 h 5740750"/>
              <a:gd name="connsiteX3103" fmla="*/ 6121710 w 9845043"/>
              <a:gd name="connsiteY3103" fmla="*/ 3577815 h 5740750"/>
              <a:gd name="connsiteX3104" fmla="*/ 6116587 w 9845043"/>
              <a:gd name="connsiteY3104" fmla="*/ 3561729 h 5740750"/>
              <a:gd name="connsiteX3105" fmla="*/ 6117319 w 9845043"/>
              <a:gd name="connsiteY3105" fmla="*/ 3552224 h 5740750"/>
              <a:gd name="connsiteX3106" fmla="*/ 6120246 w 9845043"/>
              <a:gd name="connsiteY3106" fmla="*/ 3544186 h 5740750"/>
              <a:gd name="connsiteX3107" fmla="*/ 6122436 w 9845043"/>
              <a:gd name="connsiteY3107" fmla="*/ 3539062 h 5740750"/>
              <a:gd name="connsiteX3108" fmla="*/ 6125364 w 9845043"/>
              <a:gd name="connsiteY3108" fmla="*/ 3538338 h 5740750"/>
              <a:gd name="connsiteX3109" fmla="*/ 6129017 w 9845043"/>
              <a:gd name="connsiteY3109" fmla="*/ 3540529 h 5740750"/>
              <a:gd name="connsiteX3110" fmla="*/ 6132676 w 9845043"/>
              <a:gd name="connsiteY3110" fmla="*/ 3540529 h 5740750"/>
              <a:gd name="connsiteX3111" fmla="*/ 6137794 w 9845043"/>
              <a:gd name="connsiteY3111" fmla="*/ 3538338 h 5740750"/>
              <a:gd name="connsiteX3112" fmla="*/ 6138525 w 9845043"/>
              <a:gd name="connsiteY3112" fmla="*/ 3536138 h 5740750"/>
              <a:gd name="connsiteX3113" fmla="*/ 6141453 w 9845043"/>
              <a:gd name="connsiteY3113" fmla="*/ 3533947 h 5740750"/>
              <a:gd name="connsiteX3114" fmla="*/ 6139989 w 9845043"/>
              <a:gd name="connsiteY3114" fmla="*/ 3528823 h 5740750"/>
              <a:gd name="connsiteX3115" fmla="*/ 6137794 w 9845043"/>
              <a:gd name="connsiteY3115" fmla="*/ 3524442 h 5740750"/>
              <a:gd name="connsiteX3116" fmla="*/ 6136330 w 9845043"/>
              <a:gd name="connsiteY3116" fmla="*/ 3521519 h 5740750"/>
              <a:gd name="connsiteX3117" fmla="*/ 6138525 w 9845043"/>
              <a:gd name="connsiteY3117" fmla="*/ 3517861 h 5740750"/>
              <a:gd name="connsiteX3118" fmla="*/ 6158268 w 9845043"/>
              <a:gd name="connsiteY3118" fmla="*/ 3506890 h 5740750"/>
              <a:gd name="connsiteX3119" fmla="*/ 6167044 w 9845043"/>
              <a:gd name="connsiteY3119" fmla="*/ 3500308 h 5740750"/>
              <a:gd name="connsiteX3120" fmla="*/ 6172161 w 9845043"/>
              <a:gd name="connsiteY3120" fmla="*/ 3492994 h 5740750"/>
              <a:gd name="connsiteX3121" fmla="*/ 6171430 w 9845043"/>
              <a:gd name="connsiteY3121" fmla="*/ 3482765 h 5740750"/>
              <a:gd name="connsiteX3122" fmla="*/ 6165581 w 9845043"/>
              <a:gd name="connsiteY3122" fmla="*/ 3476908 h 5740750"/>
              <a:gd name="connsiteX3123" fmla="*/ 6164849 w 9845043"/>
              <a:gd name="connsiteY3123" fmla="*/ 3474717 h 5740750"/>
              <a:gd name="connsiteX3124" fmla="*/ 6189708 w 9845043"/>
              <a:gd name="connsiteY3124" fmla="*/ 3473251 h 5740750"/>
              <a:gd name="connsiteX3125" fmla="*/ 6213842 w 9845043"/>
              <a:gd name="connsiteY3125" fmla="*/ 3471060 h 5740750"/>
              <a:gd name="connsiteX3126" fmla="*/ 6238702 w 9845043"/>
              <a:gd name="connsiteY3126" fmla="*/ 3469603 h 5740750"/>
              <a:gd name="connsiteX3127" fmla="*/ 6263561 w 9845043"/>
              <a:gd name="connsiteY3127" fmla="*/ 3466679 h 5740750"/>
              <a:gd name="connsiteX3128" fmla="*/ 6287695 w 9845043"/>
              <a:gd name="connsiteY3128" fmla="*/ 3464479 h 5740750"/>
              <a:gd name="connsiteX3129" fmla="*/ 6312555 w 9845043"/>
              <a:gd name="connsiteY3129" fmla="*/ 3461555 h 5740750"/>
              <a:gd name="connsiteX3130" fmla="*/ 6336682 w 9845043"/>
              <a:gd name="connsiteY3130" fmla="*/ 3460098 h 5740750"/>
              <a:gd name="connsiteX3131" fmla="*/ 6361548 w 9845043"/>
              <a:gd name="connsiteY3131" fmla="*/ 3457898 h 5740750"/>
              <a:gd name="connsiteX3132" fmla="*/ 6386407 w 9845043"/>
              <a:gd name="connsiteY3132" fmla="*/ 3454974 h 5740750"/>
              <a:gd name="connsiteX3133" fmla="*/ 6410535 w 9845043"/>
              <a:gd name="connsiteY3133" fmla="*/ 3452050 h 5740750"/>
              <a:gd name="connsiteX3134" fmla="*/ 6435401 w 9845043"/>
              <a:gd name="connsiteY3134" fmla="*/ 3450583 h 5740750"/>
              <a:gd name="connsiteX3135" fmla="*/ 6460260 w 9845043"/>
              <a:gd name="connsiteY3135" fmla="*/ 3447660 h 5740750"/>
              <a:gd name="connsiteX3136" fmla="*/ 6484388 w 9845043"/>
              <a:gd name="connsiteY3136" fmla="*/ 3445469 h 5740750"/>
              <a:gd name="connsiteX3137" fmla="*/ 6509248 w 9845043"/>
              <a:gd name="connsiteY3137" fmla="*/ 3442545 h 5740750"/>
              <a:gd name="connsiteX3138" fmla="*/ 6534113 w 9845043"/>
              <a:gd name="connsiteY3138" fmla="*/ 3439621 h 5740750"/>
              <a:gd name="connsiteX3139" fmla="*/ 6557509 w 9845043"/>
              <a:gd name="connsiteY3139" fmla="*/ 3437431 h 5740750"/>
              <a:gd name="connsiteX3140" fmla="*/ 6564822 w 9845043"/>
              <a:gd name="connsiteY3140" fmla="*/ 3437431 h 5740750"/>
              <a:gd name="connsiteX3141" fmla="*/ 6566285 w 9845043"/>
              <a:gd name="connsiteY3141" fmla="*/ 3437431 h 5740750"/>
              <a:gd name="connsiteX3142" fmla="*/ 6570671 w 9845043"/>
              <a:gd name="connsiteY3142" fmla="*/ 3445469 h 5740750"/>
              <a:gd name="connsiteX3143" fmla="*/ 6576520 w 9845043"/>
              <a:gd name="connsiteY3143" fmla="*/ 3452050 h 5740750"/>
              <a:gd name="connsiteX3144" fmla="*/ 6583101 w 9845043"/>
              <a:gd name="connsiteY3144" fmla="*/ 3454974 h 5740750"/>
              <a:gd name="connsiteX3145" fmla="*/ 6585321 w 9845043"/>
              <a:gd name="connsiteY3145" fmla="*/ 3454974 h 5740750"/>
              <a:gd name="connsiteX3146" fmla="*/ 6585321 w 9845043"/>
              <a:gd name="connsiteY3146" fmla="*/ 3453604 h 5740750"/>
              <a:gd name="connsiteX3147" fmla="*/ 6582389 w 9845043"/>
              <a:gd name="connsiteY3147" fmla="*/ 3453604 h 5740750"/>
              <a:gd name="connsiteX3148" fmla="*/ 6575805 w 9845043"/>
              <a:gd name="connsiteY3148" fmla="*/ 3450675 h 5740750"/>
              <a:gd name="connsiteX3149" fmla="*/ 6569948 w 9845043"/>
              <a:gd name="connsiteY3149" fmla="*/ 3444086 h 5740750"/>
              <a:gd name="connsiteX3150" fmla="*/ 6565554 w 9845043"/>
              <a:gd name="connsiteY3150" fmla="*/ 3436032 h 5740750"/>
              <a:gd name="connsiteX3151" fmla="*/ 6563749 w 9845043"/>
              <a:gd name="connsiteY3151" fmla="*/ 3430002 h 5740750"/>
              <a:gd name="connsiteX3152" fmla="*/ 460860 w 9845043"/>
              <a:gd name="connsiteY3152" fmla="*/ 3428064 h 5740750"/>
              <a:gd name="connsiteX3153" fmla="*/ 468914 w 9845043"/>
              <a:gd name="connsiteY3153" fmla="*/ 3430971 h 5740750"/>
              <a:gd name="connsiteX3154" fmla="*/ 473301 w 9845043"/>
              <a:gd name="connsiteY3154" fmla="*/ 3431713 h 5740750"/>
              <a:gd name="connsiteX3155" fmla="*/ 476221 w 9845043"/>
              <a:gd name="connsiteY3155" fmla="*/ 3431713 h 5740750"/>
              <a:gd name="connsiteX3156" fmla="*/ 478422 w 9845043"/>
              <a:gd name="connsiteY3156" fmla="*/ 3430971 h 5740750"/>
              <a:gd name="connsiteX3157" fmla="*/ 480608 w 9845043"/>
              <a:gd name="connsiteY3157" fmla="*/ 3429507 h 5740750"/>
              <a:gd name="connsiteX3158" fmla="*/ 492316 w 9845043"/>
              <a:gd name="connsiteY3158" fmla="*/ 3431713 h 5740750"/>
              <a:gd name="connsiteX3159" fmla="*/ 495983 w 9845043"/>
              <a:gd name="connsiteY3159" fmla="*/ 3430971 h 5740750"/>
              <a:gd name="connsiteX3160" fmla="*/ 498904 w 9845043"/>
              <a:gd name="connsiteY3160" fmla="*/ 3428785 h 5740750"/>
              <a:gd name="connsiteX3161" fmla="*/ 498170 w 9845043"/>
              <a:gd name="connsiteY3161" fmla="*/ 3434641 h 5740750"/>
              <a:gd name="connsiteX3162" fmla="*/ 498904 w 9845043"/>
              <a:gd name="connsiteY3162" fmla="*/ 3440477 h 5740750"/>
              <a:gd name="connsiteX3163" fmla="*/ 502557 w 9845043"/>
              <a:gd name="connsiteY3163" fmla="*/ 3443404 h 5740750"/>
              <a:gd name="connsiteX3164" fmla="*/ 508411 w 9845043"/>
              <a:gd name="connsiteY3164" fmla="*/ 3443404 h 5740750"/>
              <a:gd name="connsiteX3165" fmla="*/ 507678 w 9845043"/>
              <a:gd name="connsiteY3165" fmla="*/ 3448518 h 5740750"/>
              <a:gd name="connsiteX3166" fmla="*/ 504758 w 9845043"/>
              <a:gd name="connsiteY3166" fmla="*/ 3451446 h 5740750"/>
              <a:gd name="connsiteX3167" fmla="*/ 501824 w 9845043"/>
              <a:gd name="connsiteY3167" fmla="*/ 3453632 h 5740750"/>
              <a:gd name="connsiteX3168" fmla="*/ 491583 w 9845043"/>
              <a:gd name="connsiteY3168" fmla="*/ 3459487 h 5740750"/>
              <a:gd name="connsiteX3169" fmla="*/ 488663 w 9845043"/>
              <a:gd name="connsiteY3169" fmla="*/ 3459487 h 5740750"/>
              <a:gd name="connsiteX3170" fmla="*/ 485742 w 9845043"/>
              <a:gd name="connsiteY3170" fmla="*/ 3458023 h 5740750"/>
              <a:gd name="connsiteX3171" fmla="*/ 483542 w 9845043"/>
              <a:gd name="connsiteY3171" fmla="*/ 3457302 h 5740750"/>
              <a:gd name="connsiteX3172" fmla="*/ 482075 w 9845043"/>
              <a:gd name="connsiteY3172" fmla="*/ 3457302 h 5740750"/>
              <a:gd name="connsiteX3173" fmla="*/ 479888 w 9845043"/>
              <a:gd name="connsiteY3173" fmla="*/ 3458023 h 5740750"/>
              <a:gd name="connsiteX3174" fmla="*/ 476221 w 9845043"/>
              <a:gd name="connsiteY3174" fmla="*/ 3458023 h 5740750"/>
              <a:gd name="connsiteX3175" fmla="*/ 471834 w 9845043"/>
              <a:gd name="connsiteY3175" fmla="*/ 3455096 h 5740750"/>
              <a:gd name="connsiteX3176" fmla="*/ 468914 w 9845043"/>
              <a:gd name="connsiteY3176" fmla="*/ 3451446 h 5740750"/>
              <a:gd name="connsiteX3177" fmla="*/ 466714 w 9845043"/>
              <a:gd name="connsiteY3177" fmla="*/ 3448518 h 5740750"/>
              <a:gd name="connsiteX3178" fmla="*/ 466714 w 9845043"/>
              <a:gd name="connsiteY3178" fmla="*/ 3444868 h 5740750"/>
              <a:gd name="connsiteX3179" fmla="*/ 463793 w 9845043"/>
              <a:gd name="connsiteY3179" fmla="*/ 3438291 h 5740750"/>
              <a:gd name="connsiteX3180" fmla="*/ 460126 w 9845043"/>
              <a:gd name="connsiteY3180" fmla="*/ 3432435 h 5740750"/>
              <a:gd name="connsiteX3181" fmla="*/ 457206 w 9845043"/>
              <a:gd name="connsiteY3181" fmla="*/ 3428785 h 5740750"/>
              <a:gd name="connsiteX3182" fmla="*/ 525240 w 9845043"/>
              <a:gd name="connsiteY3182" fmla="*/ 3425136 h 5740750"/>
              <a:gd name="connsiteX3183" fmla="*/ 526707 w 9845043"/>
              <a:gd name="connsiteY3183" fmla="*/ 3425136 h 5740750"/>
              <a:gd name="connsiteX3184" fmla="*/ 531827 w 9845043"/>
              <a:gd name="connsiteY3184" fmla="*/ 3425858 h 5740750"/>
              <a:gd name="connsiteX3185" fmla="*/ 540601 w 9845043"/>
              <a:gd name="connsiteY3185" fmla="*/ 3433899 h 5740750"/>
              <a:gd name="connsiteX3186" fmla="*/ 544255 w 9845043"/>
              <a:gd name="connsiteY3186" fmla="*/ 3435363 h 5740750"/>
              <a:gd name="connsiteX3187" fmla="*/ 551576 w 9845043"/>
              <a:gd name="connsiteY3187" fmla="*/ 3436827 h 5740750"/>
              <a:gd name="connsiteX3188" fmla="*/ 555963 w 9845043"/>
              <a:gd name="connsiteY3188" fmla="*/ 3437549 h 5740750"/>
              <a:gd name="connsiteX3189" fmla="*/ 570591 w 9845043"/>
              <a:gd name="connsiteY3189" fmla="*/ 3447796 h 5740750"/>
              <a:gd name="connsiteX3190" fmla="*/ 573525 w 9845043"/>
              <a:gd name="connsiteY3190" fmla="*/ 3447796 h 5740750"/>
              <a:gd name="connsiteX3191" fmla="*/ 574978 w 9845043"/>
              <a:gd name="connsiteY3191" fmla="*/ 3447054 h 5740750"/>
              <a:gd name="connsiteX3192" fmla="*/ 583032 w 9845043"/>
              <a:gd name="connsiteY3192" fmla="*/ 3441941 h 5740750"/>
              <a:gd name="connsiteX3193" fmla="*/ 585952 w 9845043"/>
              <a:gd name="connsiteY3193" fmla="*/ 3441219 h 5740750"/>
              <a:gd name="connsiteX3194" fmla="*/ 588886 w 9845043"/>
              <a:gd name="connsiteY3194" fmla="*/ 3441941 h 5740750"/>
              <a:gd name="connsiteX3195" fmla="*/ 589620 w 9845043"/>
              <a:gd name="connsiteY3195" fmla="*/ 3441941 h 5740750"/>
              <a:gd name="connsiteX3196" fmla="*/ 594740 w 9845043"/>
              <a:gd name="connsiteY3196" fmla="*/ 3447796 h 5740750"/>
              <a:gd name="connsiteX3197" fmla="*/ 594740 w 9845043"/>
              <a:gd name="connsiteY3197" fmla="*/ 3451446 h 5740750"/>
              <a:gd name="connsiteX3198" fmla="*/ 591806 w 9845043"/>
              <a:gd name="connsiteY3198" fmla="*/ 3453632 h 5740750"/>
              <a:gd name="connsiteX3199" fmla="*/ 586686 w 9845043"/>
              <a:gd name="connsiteY3199" fmla="*/ 3455096 h 5740750"/>
              <a:gd name="connsiteX3200" fmla="*/ 543521 w 9845043"/>
              <a:gd name="connsiteY3200" fmla="*/ 3456560 h 5740750"/>
              <a:gd name="connsiteX3201" fmla="*/ 536948 w 9845043"/>
              <a:gd name="connsiteY3201" fmla="*/ 3453632 h 5740750"/>
              <a:gd name="connsiteX3202" fmla="*/ 528893 w 9845043"/>
              <a:gd name="connsiteY3202" fmla="*/ 3449982 h 5740750"/>
              <a:gd name="connsiteX3203" fmla="*/ 525240 w 9845043"/>
              <a:gd name="connsiteY3203" fmla="*/ 3444146 h 5740750"/>
              <a:gd name="connsiteX3204" fmla="*/ 528893 w 9845043"/>
              <a:gd name="connsiteY3204" fmla="*/ 3438291 h 5740750"/>
              <a:gd name="connsiteX3205" fmla="*/ 528160 w 9845043"/>
              <a:gd name="connsiteY3205" fmla="*/ 3435363 h 5740750"/>
              <a:gd name="connsiteX3206" fmla="*/ 526707 w 9845043"/>
              <a:gd name="connsiteY3206" fmla="*/ 3432435 h 5740750"/>
              <a:gd name="connsiteX3207" fmla="*/ 524506 w 9845043"/>
              <a:gd name="connsiteY3207" fmla="*/ 3430971 h 5740750"/>
              <a:gd name="connsiteX3208" fmla="*/ 520853 w 9845043"/>
              <a:gd name="connsiteY3208" fmla="*/ 3429507 h 5740750"/>
              <a:gd name="connsiteX3209" fmla="*/ 520119 w 9845043"/>
              <a:gd name="connsiteY3209" fmla="*/ 3428064 h 5740750"/>
              <a:gd name="connsiteX3210" fmla="*/ 521586 w 9845043"/>
              <a:gd name="connsiteY3210" fmla="*/ 3427322 h 5740750"/>
              <a:gd name="connsiteX3211" fmla="*/ 523773 w 9845043"/>
              <a:gd name="connsiteY3211" fmla="*/ 3425858 h 5740750"/>
              <a:gd name="connsiteX3212" fmla="*/ 438191 w 9845043"/>
              <a:gd name="connsiteY3212" fmla="*/ 3409053 h 5740750"/>
              <a:gd name="connsiteX3213" fmla="*/ 440378 w 9845043"/>
              <a:gd name="connsiteY3213" fmla="*/ 3411239 h 5740750"/>
              <a:gd name="connsiteX3214" fmla="*/ 441111 w 9845043"/>
              <a:gd name="connsiteY3214" fmla="*/ 3413445 h 5740750"/>
              <a:gd name="connsiteX3215" fmla="*/ 441844 w 9845043"/>
              <a:gd name="connsiteY3215" fmla="*/ 3415630 h 5740750"/>
              <a:gd name="connsiteX3216" fmla="*/ 444031 w 9845043"/>
              <a:gd name="connsiteY3216" fmla="*/ 3416352 h 5740750"/>
              <a:gd name="connsiteX3217" fmla="*/ 446232 w 9845043"/>
              <a:gd name="connsiteY3217" fmla="*/ 3418558 h 5740750"/>
              <a:gd name="connsiteX3218" fmla="*/ 447698 w 9845043"/>
              <a:gd name="connsiteY3218" fmla="*/ 3419280 h 5740750"/>
              <a:gd name="connsiteX3219" fmla="*/ 448432 w 9845043"/>
              <a:gd name="connsiteY3219" fmla="*/ 3421486 h 5740750"/>
              <a:gd name="connsiteX3220" fmla="*/ 448432 w 9845043"/>
              <a:gd name="connsiteY3220" fmla="*/ 3424394 h 5740750"/>
              <a:gd name="connsiteX3221" fmla="*/ 437457 w 9845043"/>
              <a:gd name="connsiteY3221" fmla="*/ 3422208 h 5740750"/>
              <a:gd name="connsiteX3222" fmla="*/ 432337 w 9845043"/>
              <a:gd name="connsiteY3222" fmla="*/ 3420744 h 5740750"/>
              <a:gd name="connsiteX3223" fmla="*/ 427950 w 9845043"/>
              <a:gd name="connsiteY3223" fmla="*/ 3416352 h 5740750"/>
              <a:gd name="connsiteX3224" fmla="*/ 425016 w 9845043"/>
              <a:gd name="connsiteY3224" fmla="*/ 3418558 h 5740750"/>
              <a:gd name="connsiteX3225" fmla="*/ 423549 w 9845043"/>
              <a:gd name="connsiteY3225" fmla="*/ 3418558 h 5740750"/>
              <a:gd name="connsiteX3226" fmla="*/ 424283 w 9845043"/>
              <a:gd name="connsiteY3226" fmla="*/ 3415630 h 5740750"/>
              <a:gd name="connsiteX3227" fmla="*/ 427950 w 9845043"/>
              <a:gd name="connsiteY3227" fmla="*/ 3413445 h 5740750"/>
              <a:gd name="connsiteX3228" fmla="*/ 433790 w 9845043"/>
              <a:gd name="connsiteY3228" fmla="*/ 3414888 h 5740750"/>
              <a:gd name="connsiteX3229" fmla="*/ 436724 w 9845043"/>
              <a:gd name="connsiteY3229" fmla="*/ 3413445 h 5740750"/>
              <a:gd name="connsiteX3230" fmla="*/ 7057436 w 9845043"/>
              <a:gd name="connsiteY3230" fmla="*/ 3407515 h 5740750"/>
              <a:gd name="connsiteX3231" fmla="*/ 7060352 w 9845043"/>
              <a:gd name="connsiteY3231" fmla="*/ 3419924 h 5740750"/>
              <a:gd name="connsiteX3232" fmla="*/ 7060528 w 9845043"/>
              <a:gd name="connsiteY3232" fmla="*/ 3420377 h 5740750"/>
              <a:gd name="connsiteX3233" fmla="*/ 7057657 w 9845043"/>
              <a:gd name="connsiteY3233" fmla="*/ 3408179 h 5740750"/>
              <a:gd name="connsiteX3234" fmla="*/ 7522011 w 9845043"/>
              <a:gd name="connsiteY3234" fmla="*/ 3400326 h 5740750"/>
              <a:gd name="connsiteX3235" fmla="*/ 7517391 w 9845043"/>
              <a:gd name="connsiteY3235" fmla="*/ 3402971 h 5740750"/>
              <a:gd name="connsiteX3236" fmla="*/ 7517588 w 9845043"/>
              <a:gd name="connsiteY3236" fmla="*/ 3403058 h 5740750"/>
              <a:gd name="connsiteX3237" fmla="*/ 7522093 w 9845043"/>
              <a:gd name="connsiteY3237" fmla="*/ 3400490 h 5740750"/>
              <a:gd name="connsiteX3238" fmla="*/ 7052366 w 9845043"/>
              <a:gd name="connsiteY3238" fmla="*/ 3388813 h 5740750"/>
              <a:gd name="connsiteX3239" fmla="*/ 7053767 w 9845043"/>
              <a:gd name="connsiteY3239" fmla="*/ 3396495 h 5740750"/>
              <a:gd name="connsiteX3240" fmla="*/ 7053997 w 9845043"/>
              <a:gd name="connsiteY3240" fmla="*/ 3397186 h 5740750"/>
              <a:gd name="connsiteX3241" fmla="*/ 7052542 w 9845043"/>
              <a:gd name="connsiteY3241" fmla="*/ 3389165 h 5740750"/>
              <a:gd name="connsiteX3242" fmla="*/ 8534710 w 9845043"/>
              <a:gd name="connsiteY3242" fmla="*/ 3383317 h 5740750"/>
              <a:gd name="connsiteX3243" fmla="*/ 8533975 w 9845043"/>
              <a:gd name="connsiteY3243" fmla="*/ 3397940 h 5740750"/>
              <a:gd name="connsiteX3244" fmla="*/ 8533240 w 9845043"/>
              <a:gd name="connsiteY3244" fmla="*/ 3400866 h 5740750"/>
              <a:gd name="connsiteX3245" fmla="*/ 8530325 w 9845043"/>
              <a:gd name="connsiteY3245" fmla="*/ 3399403 h 5740750"/>
              <a:gd name="connsiteX3246" fmla="*/ 8527397 w 9845043"/>
              <a:gd name="connsiteY3246" fmla="*/ 3398675 h 5740750"/>
              <a:gd name="connsiteX3247" fmla="*/ 8524469 w 9845043"/>
              <a:gd name="connsiteY3247" fmla="*/ 3397940 h 5740750"/>
              <a:gd name="connsiteX3248" fmla="*/ 8523012 w 9845043"/>
              <a:gd name="connsiteY3248" fmla="*/ 3395749 h 5740750"/>
              <a:gd name="connsiteX3249" fmla="*/ 8523734 w 9845043"/>
              <a:gd name="connsiteY3249" fmla="*/ 3392094 h 5740750"/>
              <a:gd name="connsiteX3250" fmla="*/ 8526662 w 9845043"/>
              <a:gd name="connsiteY3250" fmla="*/ 3389168 h 5740750"/>
              <a:gd name="connsiteX3251" fmla="*/ 8529590 w 9845043"/>
              <a:gd name="connsiteY3251" fmla="*/ 3389168 h 5740750"/>
              <a:gd name="connsiteX3252" fmla="*/ 8531047 w 9845043"/>
              <a:gd name="connsiteY3252" fmla="*/ 3391360 h 5740750"/>
              <a:gd name="connsiteX3253" fmla="*/ 8532518 w 9845043"/>
              <a:gd name="connsiteY3253" fmla="*/ 3389168 h 5740750"/>
              <a:gd name="connsiteX3254" fmla="*/ 7048157 w 9845043"/>
              <a:gd name="connsiteY3254" fmla="*/ 3379287 h 5740750"/>
              <a:gd name="connsiteX3255" fmla="*/ 7048063 w 9845043"/>
              <a:gd name="connsiteY3255" fmla="*/ 3379304 h 5740750"/>
              <a:gd name="connsiteX3256" fmla="*/ 7048157 w 9845043"/>
              <a:gd name="connsiteY3256" fmla="*/ 3379539 h 5740750"/>
              <a:gd name="connsiteX3257" fmla="*/ 6207999 w 9845043"/>
              <a:gd name="connsiteY3257" fmla="*/ 3366877 h 5740750"/>
              <a:gd name="connsiteX3258" fmla="*/ 6205844 w 9845043"/>
              <a:gd name="connsiteY3258" fmla="*/ 3370472 h 5740750"/>
              <a:gd name="connsiteX3259" fmla="*/ 6203648 w 9845043"/>
              <a:gd name="connsiteY3259" fmla="*/ 3374123 h 5740750"/>
              <a:gd name="connsiteX3260" fmla="*/ 6194155 w 9845043"/>
              <a:gd name="connsiteY3260" fmla="*/ 3382877 h 5740750"/>
              <a:gd name="connsiteX3261" fmla="*/ 6192691 w 9845043"/>
              <a:gd name="connsiteY3261" fmla="*/ 3386528 h 5740750"/>
              <a:gd name="connsiteX3262" fmla="*/ 6192678 w 9845043"/>
              <a:gd name="connsiteY3262" fmla="*/ 3386627 h 5740750"/>
              <a:gd name="connsiteX3263" fmla="*/ 6194094 w 9845043"/>
              <a:gd name="connsiteY3263" fmla="*/ 3383085 h 5740750"/>
              <a:gd name="connsiteX3264" fmla="*/ 6203597 w 9845043"/>
              <a:gd name="connsiteY3264" fmla="*/ 3374286 h 5740750"/>
              <a:gd name="connsiteX3265" fmla="*/ 6205792 w 9845043"/>
              <a:gd name="connsiteY3265" fmla="*/ 3370622 h 5740750"/>
              <a:gd name="connsiteX3266" fmla="*/ 6207988 w 9845043"/>
              <a:gd name="connsiteY3266" fmla="*/ 3366954 h 5740750"/>
              <a:gd name="connsiteX3267" fmla="*/ 6224097 w 9845043"/>
              <a:gd name="connsiteY3267" fmla="*/ 3345651 h 5740750"/>
              <a:gd name="connsiteX3268" fmla="*/ 6219721 w 9845043"/>
              <a:gd name="connsiteY3268" fmla="*/ 3347110 h 5740750"/>
              <a:gd name="connsiteX3269" fmla="*/ 6215344 w 9845043"/>
              <a:gd name="connsiteY3269" fmla="*/ 3347844 h 5740750"/>
              <a:gd name="connsiteX3270" fmla="*/ 6210228 w 9845043"/>
              <a:gd name="connsiteY3270" fmla="*/ 3349298 h 5740750"/>
              <a:gd name="connsiteX3271" fmla="*/ 6210198 w 9845043"/>
              <a:gd name="connsiteY3271" fmla="*/ 3349358 h 5740750"/>
              <a:gd name="connsiteX3272" fmla="*/ 6215295 w 9845043"/>
              <a:gd name="connsiteY3272" fmla="*/ 3347897 h 5740750"/>
              <a:gd name="connsiteX3273" fmla="*/ 6219686 w 9845043"/>
              <a:gd name="connsiteY3273" fmla="*/ 3347164 h 5740750"/>
              <a:gd name="connsiteX3274" fmla="*/ 6224078 w 9845043"/>
              <a:gd name="connsiteY3274" fmla="*/ 3345698 h 5740750"/>
              <a:gd name="connsiteX3275" fmla="*/ 8546409 w 9845043"/>
              <a:gd name="connsiteY3275" fmla="*/ 3320434 h 5740750"/>
              <a:gd name="connsiteX3276" fmla="*/ 8546409 w 9845043"/>
              <a:gd name="connsiteY3276" fmla="*/ 3321163 h 5740750"/>
              <a:gd name="connsiteX3277" fmla="*/ 8545674 w 9845043"/>
              <a:gd name="connsiteY3277" fmla="*/ 3321163 h 5740750"/>
              <a:gd name="connsiteX3278" fmla="*/ 8545674 w 9845043"/>
              <a:gd name="connsiteY3278" fmla="*/ 3321897 h 5740750"/>
              <a:gd name="connsiteX3279" fmla="*/ 8543481 w 9845043"/>
              <a:gd name="connsiteY3279" fmla="*/ 3333595 h 5740750"/>
              <a:gd name="connsiteX3280" fmla="*/ 8542745 w 9845043"/>
              <a:gd name="connsiteY3280" fmla="*/ 3338712 h 5740750"/>
              <a:gd name="connsiteX3281" fmla="*/ 8539831 w 9845043"/>
              <a:gd name="connsiteY3281" fmla="*/ 3341638 h 5740750"/>
              <a:gd name="connsiteX3282" fmla="*/ 8540553 w 9845043"/>
              <a:gd name="connsiteY3282" fmla="*/ 3336521 h 5740750"/>
              <a:gd name="connsiteX3283" fmla="*/ 8540553 w 9845043"/>
              <a:gd name="connsiteY3283" fmla="*/ 3329940 h 5740750"/>
              <a:gd name="connsiteX3284" fmla="*/ 8542745 w 9845043"/>
              <a:gd name="connsiteY3284" fmla="*/ 3322626 h 5740750"/>
              <a:gd name="connsiteX3285" fmla="*/ 6216054 w 9845043"/>
              <a:gd name="connsiteY3285" fmla="*/ 3306889 h 5740750"/>
              <a:gd name="connsiteX3286" fmla="*/ 6216069 w 9845043"/>
              <a:gd name="connsiteY3286" fmla="*/ 3306964 h 5740750"/>
              <a:gd name="connsiteX3287" fmla="*/ 6218997 w 9845043"/>
              <a:gd name="connsiteY3287" fmla="*/ 3312076 h 5740750"/>
              <a:gd name="connsiteX3288" fmla="*/ 6224810 w 9845043"/>
              <a:gd name="connsiteY3288" fmla="*/ 3318612 h 5740750"/>
              <a:gd name="connsiteX3289" fmla="*/ 6224810 w 9845043"/>
              <a:gd name="connsiteY3289" fmla="*/ 3318571 h 5740750"/>
              <a:gd name="connsiteX3290" fmla="*/ 6218954 w 9845043"/>
              <a:gd name="connsiteY3290" fmla="*/ 3311976 h 5740750"/>
              <a:gd name="connsiteX3291" fmla="*/ 7303257 w 9845043"/>
              <a:gd name="connsiteY3291" fmla="*/ 3281185 h 5740750"/>
              <a:gd name="connsiteX3292" fmla="*/ 7304071 w 9845043"/>
              <a:gd name="connsiteY3292" fmla="*/ 3282410 h 5740750"/>
              <a:gd name="connsiteX3293" fmla="*/ 7304157 w 9845043"/>
              <a:gd name="connsiteY3293" fmla="*/ 3282410 h 5740750"/>
              <a:gd name="connsiteX3294" fmla="*/ 7303343 w 9845043"/>
              <a:gd name="connsiteY3294" fmla="*/ 3281185 h 5740750"/>
              <a:gd name="connsiteX3295" fmla="*/ 7579744 w 9845043"/>
              <a:gd name="connsiteY3295" fmla="*/ 3280218 h 5740750"/>
              <a:gd name="connsiteX3296" fmla="*/ 7573887 w 9845043"/>
              <a:gd name="connsiteY3296" fmla="*/ 3283138 h 5740750"/>
              <a:gd name="connsiteX3297" fmla="*/ 7521972 w 9845043"/>
              <a:gd name="connsiteY3297" fmla="*/ 3309465 h 5740750"/>
              <a:gd name="connsiteX3298" fmla="*/ 7519058 w 9845043"/>
              <a:gd name="connsiteY3298" fmla="*/ 3309465 h 5740750"/>
              <a:gd name="connsiteX3299" fmla="*/ 7503696 w 9845043"/>
              <a:gd name="connsiteY3299" fmla="*/ 3312391 h 5740750"/>
              <a:gd name="connsiteX3300" fmla="*/ 7490540 w 9845043"/>
              <a:gd name="connsiteY3300" fmla="*/ 3315317 h 5740750"/>
              <a:gd name="connsiteX3301" fmla="*/ 7476635 w 9845043"/>
              <a:gd name="connsiteY3301" fmla="*/ 3317508 h 5740750"/>
              <a:gd name="connsiteX3302" fmla="*/ 7462022 w 9845043"/>
              <a:gd name="connsiteY3302" fmla="*/ 3318971 h 5740750"/>
              <a:gd name="connsiteX3303" fmla="*/ 7448131 w 9845043"/>
              <a:gd name="connsiteY3303" fmla="*/ 3321897 h 5740750"/>
              <a:gd name="connsiteX3304" fmla="*/ 7434226 w 9845043"/>
              <a:gd name="connsiteY3304" fmla="*/ 3324089 h 5740750"/>
              <a:gd name="connsiteX3305" fmla="*/ 7419613 w 9845043"/>
              <a:gd name="connsiteY3305" fmla="*/ 3327014 h 5740750"/>
              <a:gd name="connsiteX3306" fmla="*/ 7405708 w 9845043"/>
              <a:gd name="connsiteY3306" fmla="*/ 3328477 h 5740750"/>
              <a:gd name="connsiteX3307" fmla="*/ 7391095 w 9845043"/>
              <a:gd name="connsiteY3307" fmla="*/ 3331403 h 5740750"/>
              <a:gd name="connsiteX3308" fmla="*/ 7362578 w 9845043"/>
              <a:gd name="connsiteY3308" fmla="*/ 3336521 h 5740750"/>
              <a:gd name="connsiteX3309" fmla="*/ 7348673 w 9845043"/>
              <a:gd name="connsiteY3309" fmla="*/ 3337983 h 5740750"/>
              <a:gd name="connsiteX3310" fmla="*/ 7334782 w 9845043"/>
              <a:gd name="connsiteY3310" fmla="*/ 3340175 h 5740750"/>
              <a:gd name="connsiteX3311" fmla="*/ 7320168 w 9845043"/>
              <a:gd name="connsiteY3311" fmla="*/ 3343101 h 5740750"/>
              <a:gd name="connsiteX3312" fmla="*/ 7306264 w 9845043"/>
              <a:gd name="connsiteY3312" fmla="*/ 3344564 h 5740750"/>
              <a:gd name="connsiteX3313" fmla="*/ 7292289 w 9845043"/>
              <a:gd name="connsiteY3313" fmla="*/ 3346660 h 5740750"/>
              <a:gd name="connsiteX3314" fmla="*/ 7292353 w 9845043"/>
              <a:gd name="connsiteY3314" fmla="*/ 3347553 h 5740750"/>
              <a:gd name="connsiteX3315" fmla="*/ 7293110 w 9845043"/>
              <a:gd name="connsiteY3315" fmla="*/ 3347487 h 5740750"/>
              <a:gd name="connsiteX3316" fmla="*/ 7307733 w 9845043"/>
              <a:gd name="connsiteY3316" fmla="*/ 3345296 h 5740750"/>
              <a:gd name="connsiteX3317" fmla="*/ 7321627 w 9845043"/>
              <a:gd name="connsiteY3317" fmla="*/ 3343827 h 5740750"/>
              <a:gd name="connsiteX3318" fmla="*/ 7336250 w 9845043"/>
              <a:gd name="connsiteY3318" fmla="*/ 3340906 h 5740750"/>
              <a:gd name="connsiteX3319" fmla="*/ 7350144 w 9845043"/>
              <a:gd name="connsiteY3319" fmla="*/ 3338715 h 5740750"/>
              <a:gd name="connsiteX3320" fmla="*/ 7364037 w 9845043"/>
              <a:gd name="connsiteY3320" fmla="*/ 3337246 h 5740750"/>
              <a:gd name="connsiteX3321" fmla="*/ 7392554 w 9845043"/>
              <a:gd name="connsiteY3321" fmla="*/ 3332133 h 5740750"/>
              <a:gd name="connsiteX3322" fmla="*/ 7407177 w 9845043"/>
              <a:gd name="connsiteY3322" fmla="*/ 3329204 h 5740750"/>
              <a:gd name="connsiteX3323" fmla="*/ 7421071 w 9845043"/>
              <a:gd name="connsiteY3323" fmla="*/ 3327743 h 5740750"/>
              <a:gd name="connsiteX3324" fmla="*/ 7435694 w 9845043"/>
              <a:gd name="connsiteY3324" fmla="*/ 3324822 h 5740750"/>
              <a:gd name="connsiteX3325" fmla="*/ 7449587 w 9845043"/>
              <a:gd name="connsiteY3325" fmla="*/ 3322622 h 5740750"/>
              <a:gd name="connsiteX3326" fmla="*/ 7463481 w 9845043"/>
              <a:gd name="connsiteY3326" fmla="*/ 3319701 h 5740750"/>
              <a:gd name="connsiteX3327" fmla="*/ 7478104 w 9845043"/>
              <a:gd name="connsiteY3327" fmla="*/ 3318241 h 5740750"/>
              <a:gd name="connsiteX3328" fmla="*/ 7491998 w 9845043"/>
              <a:gd name="connsiteY3328" fmla="*/ 3316041 h 5740750"/>
              <a:gd name="connsiteX3329" fmla="*/ 7505162 w 9845043"/>
              <a:gd name="connsiteY3329" fmla="*/ 3313120 h 5740750"/>
              <a:gd name="connsiteX3330" fmla="*/ 7519818 w 9845043"/>
              <a:gd name="connsiteY3330" fmla="*/ 3310331 h 5740750"/>
              <a:gd name="connsiteX3331" fmla="*/ 7519818 w 9845043"/>
              <a:gd name="connsiteY3331" fmla="*/ 3310296 h 5740750"/>
              <a:gd name="connsiteX3332" fmla="*/ 7520004 w 9845043"/>
              <a:gd name="connsiteY3332" fmla="*/ 3310296 h 5740750"/>
              <a:gd name="connsiteX3333" fmla="*/ 7520514 w 9845043"/>
              <a:gd name="connsiteY3333" fmla="*/ 3310199 h 5740750"/>
              <a:gd name="connsiteX3334" fmla="*/ 7520514 w 9845043"/>
              <a:gd name="connsiteY3334" fmla="*/ 3310296 h 5740750"/>
              <a:gd name="connsiteX3335" fmla="*/ 7522745 w 9845043"/>
              <a:gd name="connsiteY3335" fmla="*/ 3310296 h 5740750"/>
              <a:gd name="connsiteX3336" fmla="*/ 7574699 w 9845043"/>
              <a:gd name="connsiteY3336" fmla="*/ 3283943 h 5740750"/>
              <a:gd name="connsiteX3337" fmla="*/ 7580090 w 9845043"/>
              <a:gd name="connsiteY3337" fmla="*/ 3281250 h 5740750"/>
              <a:gd name="connsiteX3338" fmla="*/ 6243915 w 9845043"/>
              <a:gd name="connsiteY3338" fmla="*/ 3264355 h 5740750"/>
              <a:gd name="connsiteX3339" fmla="*/ 6243838 w 9845043"/>
              <a:gd name="connsiteY3339" fmla="*/ 3264623 h 5740750"/>
              <a:gd name="connsiteX3340" fmla="*/ 6248947 w 9845043"/>
              <a:gd name="connsiteY3340" fmla="*/ 3266085 h 5740750"/>
              <a:gd name="connsiteX3341" fmla="*/ 6254063 w 9845043"/>
              <a:gd name="connsiteY3341" fmla="*/ 3269008 h 5740750"/>
              <a:gd name="connsiteX3342" fmla="*/ 6256176 w 9845043"/>
              <a:gd name="connsiteY3342" fmla="*/ 3273920 h 5740750"/>
              <a:gd name="connsiteX3343" fmla="*/ 6256244 w 9845043"/>
              <a:gd name="connsiteY3343" fmla="*/ 3273857 h 5740750"/>
              <a:gd name="connsiteX3344" fmla="*/ 6254048 w 9845043"/>
              <a:gd name="connsiteY3344" fmla="*/ 3268722 h 5740750"/>
              <a:gd name="connsiteX3345" fmla="*/ 6248938 w 9845043"/>
              <a:gd name="connsiteY3345" fmla="*/ 3265791 h 5740750"/>
              <a:gd name="connsiteX3346" fmla="*/ 8165449 w 9845043"/>
              <a:gd name="connsiteY3346" fmla="*/ 3246583 h 5740750"/>
              <a:gd name="connsiteX3347" fmla="*/ 8158858 w 9845043"/>
              <a:gd name="connsiteY3347" fmla="*/ 3247311 h 5740750"/>
              <a:gd name="connsiteX3348" fmla="*/ 8156665 w 9845043"/>
              <a:gd name="connsiteY3348" fmla="*/ 3247311 h 5740750"/>
              <a:gd name="connsiteX3349" fmla="*/ 8150087 w 9845043"/>
              <a:gd name="connsiteY3349" fmla="*/ 3248045 h 5740750"/>
              <a:gd name="connsiteX3350" fmla="*/ 8141317 w 9845043"/>
              <a:gd name="connsiteY3350" fmla="*/ 3250237 h 5740750"/>
              <a:gd name="connsiteX3351" fmla="*/ 8128883 w 9845043"/>
              <a:gd name="connsiteY3351" fmla="*/ 3251700 h 5740750"/>
              <a:gd name="connsiteX3352" fmla="*/ 8114991 w 9845043"/>
              <a:gd name="connsiteY3352" fmla="*/ 3253891 h 5740750"/>
              <a:gd name="connsiteX3353" fmla="*/ 8098907 w 9845043"/>
              <a:gd name="connsiteY3353" fmla="*/ 3256817 h 5740750"/>
              <a:gd name="connsiteX3354" fmla="*/ 8082088 w 9845043"/>
              <a:gd name="connsiteY3354" fmla="*/ 3259743 h 5740750"/>
              <a:gd name="connsiteX3355" fmla="*/ 8064533 w 9845043"/>
              <a:gd name="connsiteY3355" fmla="*/ 3262669 h 5740750"/>
              <a:gd name="connsiteX3356" fmla="*/ 8046992 w 9845043"/>
              <a:gd name="connsiteY3356" fmla="*/ 3264860 h 5740750"/>
              <a:gd name="connsiteX3357" fmla="*/ 8030895 w 9845043"/>
              <a:gd name="connsiteY3357" fmla="*/ 3267052 h 5740750"/>
              <a:gd name="connsiteX3358" fmla="*/ 8014811 w 9845043"/>
              <a:gd name="connsiteY3358" fmla="*/ 3269978 h 5740750"/>
              <a:gd name="connsiteX3359" fmla="*/ 8000185 w 9845043"/>
              <a:gd name="connsiteY3359" fmla="*/ 3272175 h 5740750"/>
              <a:gd name="connsiteX3360" fmla="*/ 7988486 w 9845043"/>
              <a:gd name="connsiteY3360" fmla="*/ 3273638 h 5740750"/>
              <a:gd name="connsiteX3361" fmla="*/ 7978980 w 9845043"/>
              <a:gd name="connsiteY3361" fmla="*/ 3275829 h 5740750"/>
              <a:gd name="connsiteX3362" fmla="*/ 7973137 w 9845043"/>
              <a:gd name="connsiteY3362" fmla="*/ 3276558 h 5740750"/>
              <a:gd name="connsiteX3363" fmla="*/ 7970945 w 9845043"/>
              <a:gd name="connsiteY3363" fmla="*/ 3276558 h 5740750"/>
              <a:gd name="connsiteX3364" fmla="*/ 7963631 w 9845043"/>
              <a:gd name="connsiteY3364" fmla="*/ 3277292 h 5740750"/>
              <a:gd name="connsiteX3365" fmla="*/ 7961751 w 9845043"/>
              <a:gd name="connsiteY3365" fmla="*/ 3277292 h 5740750"/>
              <a:gd name="connsiteX3366" fmla="*/ 7961815 w 9845043"/>
              <a:gd name="connsiteY3366" fmla="*/ 3277356 h 5740750"/>
              <a:gd name="connsiteX3367" fmla="*/ 7962541 w 9845043"/>
              <a:gd name="connsiteY3367" fmla="*/ 3278092 h 5740750"/>
              <a:gd name="connsiteX3368" fmla="*/ 7964742 w 9845043"/>
              <a:gd name="connsiteY3368" fmla="*/ 3278092 h 5740750"/>
              <a:gd name="connsiteX3369" fmla="*/ 7972056 w 9845043"/>
              <a:gd name="connsiteY3369" fmla="*/ 3277356 h 5740750"/>
              <a:gd name="connsiteX3370" fmla="*/ 7974249 w 9845043"/>
              <a:gd name="connsiteY3370" fmla="*/ 3277356 h 5740750"/>
              <a:gd name="connsiteX3371" fmla="*/ 7980104 w 9845043"/>
              <a:gd name="connsiteY3371" fmla="*/ 3276626 h 5740750"/>
              <a:gd name="connsiteX3372" fmla="*/ 7989619 w 9845043"/>
              <a:gd name="connsiteY3372" fmla="*/ 3274431 h 5740750"/>
              <a:gd name="connsiteX3373" fmla="*/ 8001327 w 9845043"/>
              <a:gd name="connsiteY3373" fmla="*/ 3272965 h 5740750"/>
              <a:gd name="connsiteX3374" fmla="*/ 8015963 w 9845043"/>
              <a:gd name="connsiteY3374" fmla="*/ 3270770 h 5740750"/>
              <a:gd name="connsiteX3375" fmla="*/ 8032066 w 9845043"/>
              <a:gd name="connsiteY3375" fmla="*/ 3267844 h 5740750"/>
              <a:gd name="connsiteX3376" fmla="*/ 8048161 w 9845043"/>
              <a:gd name="connsiteY3376" fmla="*/ 3265649 h 5740750"/>
              <a:gd name="connsiteX3377" fmla="*/ 8065724 w 9845043"/>
              <a:gd name="connsiteY3377" fmla="*/ 3263447 h 5740750"/>
              <a:gd name="connsiteX3378" fmla="*/ 8083287 w 9845043"/>
              <a:gd name="connsiteY3378" fmla="*/ 3260522 h 5740750"/>
              <a:gd name="connsiteX3379" fmla="*/ 8100116 w 9845043"/>
              <a:gd name="connsiteY3379" fmla="*/ 3257596 h 5740750"/>
              <a:gd name="connsiteX3380" fmla="*/ 8116219 w 9845043"/>
              <a:gd name="connsiteY3380" fmla="*/ 3254665 h 5740750"/>
              <a:gd name="connsiteX3381" fmla="*/ 8130121 w 9845043"/>
              <a:gd name="connsiteY3381" fmla="*/ 3252469 h 5740750"/>
              <a:gd name="connsiteX3382" fmla="*/ 8142563 w 9845043"/>
              <a:gd name="connsiteY3382" fmla="*/ 3251004 h 5740750"/>
              <a:gd name="connsiteX3383" fmla="*/ 8151345 w 9845043"/>
              <a:gd name="connsiteY3383" fmla="*/ 3248808 h 5740750"/>
              <a:gd name="connsiteX3384" fmla="*/ 8157933 w 9845043"/>
              <a:gd name="connsiteY3384" fmla="*/ 3248078 h 5740750"/>
              <a:gd name="connsiteX3385" fmla="*/ 8160126 w 9845043"/>
              <a:gd name="connsiteY3385" fmla="*/ 3248078 h 5740750"/>
              <a:gd name="connsiteX3386" fmla="*/ 8166714 w 9845043"/>
              <a:gd name="connsiteY3386" fmla="*/ 3247348 h 5740750"/>
              <a:gd name="connsiteX3387" fmla="*/ 8171835 w 9845043"/>
              <a:gd name="connsiteY3387" fmla="*/ 3247348 h 5740750"/>
              <a:gd name="connsiteX3388" fmla="*/ 8176663 w 9845043"/>
              <a:gd name="connsiteY3388" fmla="*/ 3247348 h 5740750"/>
              <a:gd name="connsiteX3389" fmla="*/ 8175677 w 9845043"/>
              <a:gd name="connsiteY3389" fmla="*/ 3246583 h 5740750"/>
              <a:gd name="connsiteX3390" fmla="*/ 8170556 w 9845043"/>
              <a:gd name="connsiteY3390" fmla="*/ 3246583 h 5740750"/>
              <a:gd name="connsiteX3391" fmla="*/ 7336939 w 9845043"/>
              <a:gd name="connsiteY3391" fmla="*/ 3245809 h 5740750"/>
              <a:gd name="connsiteX3392" fmla="*/ 7336986 w 9845043"/>
              <a:gd name="connsiteY3392" fmla="*/ 3245997 h 5740750"/>
              <a:gd name="connsiteX3393" fmla="*/ 7337710 w 9845043"/>
              <a:gd name="connsiteY3393" fmla="*/ 3246730 h 5740750"/>
              <a:gd name="connsiteX3394" fmla="*/ 7337710 w 9845043"/>
              <a:gd name="connsiteY3394" fmla="*/ 3246583 h 5740750"/>
              <a:gd name="connsiteX3395" fmla="*/ 7649337 w 9845043"/>
              <a:gd name="connsiteY3395" fmla="*/ 3241016 h 5740750"/>
              <a:gd name="connsiteX3396" fmla="*/ 7649337 w 9845043"/>
              <a:gd name="connsiteY3396" fmla="*/ 3241491 h 5740750"/>
              <a:gd name="connsiteX3397" fmla="*/ 7651381 w 9845043"/>
              <a:gd name="connsiteY3397" fmla="*/ 3242169 h 5740750"/>
              <a:gd name="connsiteX3398" fmla="*/ 7650671 w 9845043"/>
              <a:gd name="connsiteY3398" fmla="*/ 3241459 h 5740750"/>
              <a:gd name="connsiteX3399" fmla="*/ 7647743 w 9845043"/>
              <a:gd name="connsiteY3399" fmla="*/ 3238539 h 5740750"/>
              <a:gd name="connsiteX3400" fmla="*/ 7647021 w 9845043"/>
              <a:gd name="connsiteY3400" fmla="*/ 3240002 h 5740750"/>
              <a:gd name="connsiteX3401" fmla="*/ 7644814 w 9845043"/>
              <a:gd name="connsiteY3401" fmla="*/ 3240002 h 5740750"/>
              <a:gd name="connsiteX3402" fmla="*/ 7642622 w 9845043"/>
              <a:gd name="connsiteY3402" fmla="*/ 3242194 h 5740750"/>
              <a:gd name="connsiteX3403" fmla="*/ 7641900 w 9845043"/>
              <a:gd name="connsiteY3403" fmla="*/ 3243657 h 5740750"/>
              <a:gd name="connsiteX3404" fmla="*/ 7641165 w 9845043"/>
              <a:gd name="connsiteY3404" fmla="*/ 3244385 h 5740750"/>
              <a:gd name="connsiteX3405" fmla="*/ 7640429 w 9845043"/>
              <a:gd name="connsiteY3405" fmla="*/ 3248045 h 5740750"/>
              <a:gd name="connsiteX3406" fmla="*/ 7638972 w 9845043"/>
              <a:gd name="connsiteY3406" fmla="*/ 3248774 h 5740750"/>
              <a:gd name="connsiteX3407" fmla="*/ 7638237 w 9845043"/>
              <a:gd name="connsiteY3407" fmla="*/ 3250237 h 5740750"/>
              <a:gd name="connsiteX3408" fmla="*/ 7631659 w 9845043"/>
              <a:gd name="connsiteY3408" fmla="*/ 3250965 h 5740750"/>
              <a:gd name="connsiteX3409" fmla="*/ 7630923 w 9845043"/>
              <a:gd name="connsiteY3409" fmla="*/ 3251700 h 5740750"/>
              <a:gd name="connsiteX3410" fmla="*/ 7628731 w 9845043"/>
              <a:gd name="connsiteY3410" fmla="*/ 3253891 h 5740750"/>
              <a:gd name="connsiteX3411" fmla="*/ 7628731 w 9845043"/>
              <a:gd name="connsiteY3411" fmla="*/ 3254626 h 5740750"/>
              <a:gd name="connsiteX3412" fmla="*/ 7628009 w 9845043"/>
              <a:gd name="connsiteY3412" fmla="*/ 3256089 h 5740750"/>
              <a:gd name="connsiteX3413" fmla="*/ 7625803 w 9845043"/>
              <a:gd name="connsiteY3413" fmla="*/ 3256089 h 5740750"/>
              <a:gd name="connsiteX3414" fmla="*/ 7619225 w 9845043"/>
              <a:gd name="connsiteY3414" fmla="*/ 3256817 h 5740750"/>
              <a:gd name="connsiteX3415" fmla="*/ 7618503 w 9845043"/>
              <a:gd name="connsiteY3415" fmla="*/ 3257546 h 5740750"/>
              <a:gd name="connsiteX3416" fmla="*/ 7608997 w 9845043"/>
              <a:gd name="connsiteY3416" fmla="*/ 3262669 h 5740750"/>
              <a:gd name="connsiteX3417" fmla="*/ 7603141 w 9845043"/>
              <a:gd name="connsiteY3417" fmla="*/ 3266323 h 5740750"/>
              <a:gd name="connsiteX3418" fmla="*/ 7601684 w 9845043"/>
              <a:gd name="connsiteY3418" fmla="*/ 3267052 h 5740750"/>
              <a:gd name="connsiteX3419" fmla="*/ 7600213 w 9845043"/>
              <a:gd name="connsiteY3419" fmla="*/ 3267786 h 5740750"/>
              <a:gd name="connsiteX3420" fmla="*/ 7598755 w 9845043"/>
              <a:gd name="connsiteY3420" fmla="*/ 3267786 h 5740750"/>
              <a:gd name="connsiteX3421" fmla="*/ 7596563 w 9845043"/>
              <a:gd name="connsiteY3421" fmla="*/ 3267786 h 5740750"/>
              <a:gd name="connsiteX3422" fmla="*/ 7595827 w 9845043"/>
              <a:gd name="connsiteY3422" fmla="*/ 3269978 h 5740750"/>
              <a:gd name="connsiteX3423" fmla="*/ 7594370 w 9845043"/>
              <a:gd name="connsiteY3423" fmla="*/ 3270712 h 5740750"/>
              <a:gd name="connsiteX3424" fmla="*/ 7594370 w 9845043"/>
              <a:gd name="connsiteY3424" fmla="*/ 3273638 h 5740750"/>
              <a:gd name="connsiteX3425" fmla="*/ 7593635 w 9845043"/>
              <a:gd name="connsiteY3425" fmla="*/ 3275829 h 5740750"/>
              <a:gd name="connsiteX3426" fmla="*/ 7592178 w 9845043"/>
              <a:gd name="connsiteY3426" fmla="*/ 3276558 h 5740750"/>
              <a:gd name="connsiteX3427" fmla="*/ 7587057 w 9845043"/>
              <a:gd name="connsiteY3427" fmla="*/ 3280218 h 5740750"/>
              <a:gd name="connsiteX3428" fmla="*/ 7585586 w 9845043"/>
              <a:gd name="connsiteY3428" fmla="*/ 3282410 h 5740750"/>
              <a:gd name="connsiteX3429" fmla="*/ 7584129 w 9845043"/>
              <a:gd name="connsiteY3429" fmla="*/ 3283138 h 5740750"/>
              <a:gd name="connsiteX3430" fmla="*/ 7583393 w 9845043"/>
              <a:gd name="connsiteY3430" fmla="*/ 3283138 h 5740750"/>
              <a:gd name="connsiteX3431" fmla="*/ 7581262 w 9845043"/>
              <a:gd name="connsiteY3431" fmla="*/ 3283138 h 5740750"/>
              <a:gd name="connsiteX3432" fmla="*/ 7581287 w 9845043"/>
              <a:gd name="connsiteY3432" fmla="*/ 3283213 h 5740750"/>
              <a:gd name="connsiteX3433" fmla="*/ 7582013 w 9845043"/>
              <a:gd name="connsiteY3433" fmla="*/ 3283943 h 5740750"/>
              <a:gd name="connsiteX3434" fmla="*/ 7584215 w 9845043"/>
              <a:gd name="connsiteY3434" fmla="*/ 3283943 h 5740750"/>
              <a:gd name="connsiteX3435" fmla="*/ 7584941 w 9845043"/>
              <a:gd name="connsiteY3435" fmla="*/ 3283943 h 5740750"/>
              <a:gd name="connsiteX3436" fmla="*/ 7586408 w 9845043"/>
              <a:gd name="connsiteY3436" fmla="*/ 3283213 h 5740750"/>
              <a:gd name="connsiteX3437" fmla="*/ 7587868 w 9845043"/>
              <a:gd name="connsiteY3437" fmla="*/ 3281018 h 5740750"/>
              <a:gd name="connsiteX3438" fmla="*/ 7592996 w 9845043"/>
              <a:gd name="connsiteY3438" fmla="*/ 3277356 h 5740750"/>
              <a:gd name="connsiteX3439" fmla="*/ 7594456 w 9845043"/>
              <a:gd name="connsiteY3439" fmla="*/ 3276626 h 5740750"/>
              <a:gd name="connsiteX3440" fmla="*/ 7595189 w 9845043"/>
              <a:gd name="connsiteY3440" fmla="*/ 3274431 h 5740750"/>
              <a:gd name="connsiteX3441" fmla="*/ 7595189 w 9845043"/>
              <a:gd name="connsiteY3441" fmla="*/ 3271499 h 5740750"/>
              <a:gd name="connsiteX3442" fmla="*/ 7596649 w 9845043"/>
              <a:gd name="connsiteY3442" fmla="*/ 3270770 h 5740750"/>
              <a:gd name="connsiteX3443" fmla="*/ 7597383 w 9845043"/>
              <a:gd name="connsiteY3443" fmla="*/ 3268574 h 5740750"/>
              <a:gd name="connsiteX3444" fmla="*/ 7599576 w 9845043"/>
              <a:gd name="connsiteY3444" fmla="*/ 3268574 h 5740750"/>
              <a:gd name="connsiteX3445" fmla="*/ 7601044 w 9845043"/>
              <a:gd name="connsiteY3445" fmla="*/ 3268574 h 5740750"/>
              <a:gd name="connsiteX3446" fmla="*/ 7602503 w 9845043"/>
              <a:gd name="connsiteY3446" fmla="*/ 3267844 h 5740750"/>
              <a:gd name="connsiteX3447" fmla="*/ 7603971 w 9845043"/>
              <a:gd name="connsiteY3447" fmla="*/ 3267108 h 5740750"/>
              <a:gd name="connsiteX3448" fmla="*/ 7609825 w 9845043"/>
              <a:gd name="connsiteY3448" fmla="*/ 3263447 h 5740750"/>
              <a:gd name="connsiteX3449" fmla="*/ 7619340 w 9845043"/>
              <a:gd name="connsiteY3449" fmla="*/ 3258326 h 5740750"/>
              <a:gd name="connsiteX3450" fmla="*/ 7620066 w 9845043"/>
              <a:gd name="connsiteY3450" fmla="*/ 3257596 h 5740750"/>
              <a:gd name="connsiteX3451" fmla="*/ 7626654 w 9845043"/>
              <a:gd name="connsiteY3451" fmla="*/ 3256860 h 5740750"/>
              <a:gd name="connsiteX3452" fmla="*/ 7628848 w 9845043"/>
              <a:gd name="connsiteY3452" fmla="*/ 3256860 h 5740750"/>
              <a:gd name="connsiteX3453" fmla="*/ 7629581 w 9845043"/>
              <a:gd name="connsiteY3453" fmla="*/ 3255401 h 5740750"/>
              <a:gd name="connsiteX3454" fmla="*/ 7629581 w 9845043"/>
              <a:gd name="connsiteY3454" fmla="*/ 3254665 h 5740750"/>
              <a:gd name="connsiteX3455" fmla="*/ 7631775 w 9845043"/>
              <a:gd name="connsiteY3455" fmla="*/ 3252469 h 5740750"/>
              <a:gd name="connsiteX3456" fmla="*/ 7632508 w 9845043"/>
              <a:gd name="connsiteY3456" fmla="*/ 3251739 h 5740750"/>
              <a:gd name="connsiteX3457" fmla="*/ 7639096 w 9845043"/>
              <a:gd name="connsiteY3457" fmla="*/ 3251004 h 5740750"/>
              <a:gd name="connsiteX3458" fmla="*/ 7639830 w 9845043"/>
              <a:gd name="connsiteY3458" fmla="*/ 3249544 h 5740750"/>
              <a:gd name="connsiteX3459" fmla="*/ 7641290 w 9845043"/>
              <a:gd name="connsiteY3459" fmla="*/ 3248808 h 5740750"/>
              <a:gd name="connsiteX3460" fmla="*/ 7642024 w 9845043"/>
              <a:gd name="connsiteY3460" fmla="*/ 3245153 h 5740750"/>
              <a:gd name="connsiteX3461" fmla="*/ 7642757 w 9845043"/>
              <a:gd name="connsiteY3461" fmla="*/ 3244417 h 5740750"/>
              <a:gd name="connsiteX3462" fmla="*/ 7643483 w 9845043"/>
              <a:gd name="connsiteY3462" fmla="*/ 3242957 h 5740750"/>
              <a:gd name="connsiteX3463" fmla="*/ 7645684 w 9845043"/>
              <a:gd name="connsiteY3463" fmla="*/ 3240761 h 5740750"/>
              <a:gd name="connsiteX3464" fmla="*/ 7647878 w 9845043"/>
              <a:gd name="connsiteY3464" fmla="*/ 3240761 h 5740750"/>
              <a:gd name="connsiteX3465" fmla="*/ 7648368 w 9845043"/>
              <a:gd name="connsiteY3465" fmla="*/ 3239783 h 5740750"/>
              <a:gd name="connsiteX3466" fmla="*/ 6251875 w 9845043"/>
              <a:gd name="connsiteY3466" fmla="*/ 3236482 h 5740750"/>
              <a:gd name="connsiteX3467" fmla="*/ 6251875 w 9845043"/>
              <a:gd name="connsiteY3467" fmla="*/ 3236883 h 5740750"/>
              <a:gd name="connsiteX3468" fmla="*/ 6256259 w 9845043"/>
              <a:gd name="connsiteY3468" fmla="*/ 3242729 h 5740750"/>
              <a:gd name="connsiteX3469" fmla="*/ 6261368 w 9845043"/>
              <a:gd name="connsiteY3469" fmla="*/ 3247834 h 5740750"/>
              <a:gd name="connsiteX3470" fmla="*/ 6264948 w 9845043"/>
              <a:gd name="connsiteY3470" fmla="*/ 3254263 h 5740750"/>
              <a:gd name="connsiteX3471" fmla="*/ 6265028 w 9845043"/>
              <a:gd name="connsiteY3471" fmla="*/ 3254062 h 5740750"/>
              <a:gd name="connsiteX3472" fmla="*/ 6261368 w 9845043"/>
              <a:gd name="connsiteY3472" fmla="*/ 3247467 h 5740750"/>
              <a:gd name="connsiteX3473" fmla="*/ 6256244 w 9845043"/>
              <a:gd name="connsiteY3473" fmla="*/ 3242333 h 5740750"/>
              <a:gd name="connsiteX3474" fmla="*/ 7903566 w 9845043"/>
              <a:gd name="connsiteY3474" fmla="*/ 3231539 h 5740750"/>
              <a:gd name="connsiteX3475" fmla="*/ 7903998 w 9845043"/>
              <a:gd name="connsiteY3475" fmla="*/ 3231973 h 5740750"/>
              <a:gd name="connsiteX3476" fmla="*/ 7904852 w 9845043"/>
              <a:gd name="connsiteY3476" fmla="*/ 3232402 h 5740750"/>
              <a:gd name="connsiteX3477" fmla="*/ 7904403 w 9845043"/>
              <a:gd name="connsiteY3477" fmla="*/ 3231953 h 5740750"/>
              <a:gd name="connsiteX3478" fmla="*/ 6139695 w 9845043"/>
              <a:gd name="connsiteY3478" fmla="*/ 3223291 h 5740750"/>
              <a:gd name="connsiteX3479" fmla="*/ 6139355 w 9845043"/>
              <a:gd name="connsiteY3479" fmla="*/ 3223744 h 5740750"/>
              <a:gd name="connsiteX3480" fmla="*/ 6137159 w 9845043"/>
              <a:gd name="connsiteY3480" fmla="*/ 3229590 h 5740750"/>
              <a:gd name="connsiteX3481" fmla="*/ 6135703 w 9845043"/>
              <a:gd name="connsiteY3481" fmla="*/ 3231779 h 5740750"/>
              <a:gd name="connsiteX3482" fmla="*/ 6129854 w 9845043"/>
              <a:gd name="connsiteY3482" fmla="*/ 3244918 h 5740750"/>
              <a:gd name="connsiteX3483" fmla="*/ 6129122 w 9845043"/>
              <a:gd name="connsiteY3483" fmla="*/ 3247834 h 5740750"/>
              <a:gd name="connsiteX3484" fmla="*/ 6129854 w 9845043"/>
              <a:gd name="connsiteY3484" fmla="*/ 3248568 h 5740750"/>
              <a:gd name="connsiteX3485" fmla="*/ 6129854 w 9845043"/>
              <a:gd name="connsiteY3485" fmla="*/ 3249295 h 5740750"/>
              <a:gd name="connsiteX3486" fmla="*/ 6131318 w 9845043"/>
              <a:gd name="connsiteY3486" fmla="*/ 3249295 h 5740750"/>
              <a:gd name="connsiteX3487" fmla="*/ 6145195 w 9845043"/>
              <a:gd name="connsiteY3487" fmla="*/ 3248568 h 5740750"/>
              <a:gd name="connsiteX3488" fmla="*/ 6171501 w 9845043"/>
              <a:gd name="connsiteY3488" fmla="*/ 3244918 h 5740750"/>
              <a:gd name="connsiteX3489" fmla="*/ 6198539 w 9845043"/>
              <a:gd name="connsiteY3489" fmla="*/ 3241995 h 5740750"/>
              <a:gd name="connsiteX3490" fmla="*/ 6224837 w 9845043"/>
              <a:gd name="connsiteY3490" fmla="*/ 3239079 h 5740750"/>
              <a:gd name="connsiteX3491" fmla="*/ 6251143 w 9845043"/>
              <a:gd name="connsiteY3491" fmla="*/ 3235429 h 5740750"/>
              <a:gd name="connsiteX3492" fmla="*/ 6251866 w 9845043"/>
              <a:gd name="connsiteY3492" fmla="*/ 3235429 h 5740750"/>
              <a:gd name="connsiteX3493" fmla="*/ 6251866 w 9845043"/>
              <a:gd name="connsiteY3493" fmla="*/ 3235000 h 5740750"/>
              <a:gd name="connsiteX3494" fmla="*/ 6251891 w 9845043"/>
              <a:gd name="connsiteY3494" fmla="*/ 3234864 h 5740750"/>
              <a:gd name="connsiteX3495" fmla="*/ 6251754 w 9845043"/>
              <a:gd name="connsiteY3495" fmla="*/ 3234864 h 5740750"/>
              <a:gd name="connsiteX3496" fmla="*/ 6225402 w 9845043"/>
              <a:gd name="connsiteY3496" fmla="*/ 3238529 h 5740750"/>
              <a:gd name="connsiteX3497" fmla="*/ 6199040 w 9845043"/>
              <a:gd name="connsiteY3497" fmla="*/ 3241455 h 5740750"/>
              <a:gd name="connsiteX3498" fmla="*/ 6171959 w 9845043"/>
              <a:gd name="connsiteY3498" fmla="*/ 3244381 h 5740750"/>
              <a:gd name="connsiteX3499" fmla="*/ 6145608 w 9845043"/>
              <a:gd name="connsiteY3499" fmla="*/ 3248037 h 5740750"/>
              <a:gd name="connsiteX3500" fmla="*/ 6131692 w 9845043"/>
              <a:gd name="connsiteY3500" fmla="*/ 3248775 h 5740750"/>
              <a:gd name="connsiteX3501" fmla="*/ 6130234 w 9845043"/>
              <a:gd name="connsiteY3501" fmla="*/ 3248775 h 5740750"/>
              <a:gd name="connsiteX3502" fmla="*/ 6130234 w 9845043"/>
              <a:gd name="connsiteY3502" fmla="*/ 3248037 h 5740750"/>
              <a:gd name="connsiteX3503" fmla="*/ 6129495 w 9845043"/>
              <a:gd name="connsiteY3503" fmla="*/ 3247307 h 5740750"/>
              <a:gd name="connsiteX3504" fmla="*/ 6130234 w 9845043"/>
              <a:gd name="connsiteY3504" fmla="*/ 3244381 h 5740750"/>
              <a:gd name="connsiteX3505" fmla="*/ 6136088 w 9845043"/>
              <a:gd name="connsiteY3505" fmla="*/ 3231209 h 5740750"/>
              <a:gd name="connsiteX3506" fmla="*/ 6137556 w 9845043"/>
              <a:gd name="connsiteY3506" fmla="*/ 3229012 h 5740750"/>
              <a:gd name="connsiteX3507" fmla="*/ 8617336 w 9845043"/>
              <a:gd name="connsiteY3507" fmla="*/ 3222453 h 5740750"/>
              <a:gd name="connsiteX3508" fmla="*/ 8617336 w 9845043"/>
              <a:gd name="connsiteY3508" fmla="*/ 3223910 h 5740750"/>
              <a:gd name="connsiteX3509" fmla="*/ 8617336 w 9845043"/>
              <a:gd name="connsiteY3509" fmla="*/ 3224644 h 5740750"/>
              <a:gd name="connsiteX3510" fmla="*/ 8616601 w 9845043"/>
              <a:gd name="connsiteY3510" fmla="*/ 3224644 h 5740750"/>
              <a:gd name="connsiteX3511" fmla="*/ 8612951 w 9845043"/>
              <a:gd name="connsiteY3511" fmla="*/ 3230496 h 5740750"/>
              <a:gd name="connsiteX3512" fmla="*/ 8598324 w 9845043"/>
              <a:gd name="connsiteY3512" fmla="*/ 3241459 h 5740750"/>
              <a:gd name="connsiteX3513" fmla="*/ 8592468 w 9845043"/>
              <a:gd name="connsiteY3513" fmla="*/ 3244385 h 5740750"/>
              <a:gd name="connsiteX3514" fmla="*/ 8591011 w 9845043"/>
              <a:gd name="connsiteY3514" fmla="*/ 3245120 h 5740750"/>
              <a:gd name="connsiteX3515" fmla="*/ 8574927 w 9845043"/>
              <a:gd name="connsiteY3515" fmla="*/ 3267052 h 5740750"/>
              <a:gd name="connsiteX3516" fmla="*/ 8572734 w 9845043"/>
              <a:gd name="connsiteY3516" fmla="*/ 3270712 h 5740750"/>
              <a:gd name="connsiteX3517" fmla="*/ 8574927 w 9845043"/>
              <a:gd name="connsiteY3517" fmla="*/ 3262669 h 5740750"/>
              <a:gd name="connsiteX3518" fmla="*/ 8580769 w 9845043"/>
              <a:gd name="connsiteY3518" fmla="*/ 3254626 h 5740750"/>
              <a:gd name="connsiteX3519" fmla="*/ 8601252 w 9845043"/>
              <a:gd name="connsiteY3519" fmla="*/ 3234151 h 5740750"/>
              <a:gd name="connsiteX3520" fmla="*/ 8604167 w 9845043"/>
              <a:gd name="connsiteY3520" fmla="*/ 3231953 h 5740750"/>
              <a:gd name="connsiteX3521" fmla="*/ 8607095 w 9845043"/>
              <a:gd name="connsiteY3521" fmla="*/ 3230496 h 5740750"/>
              <a:gd name="connsiteX3522" fmla="*/ 8613673 w 9845043"/>
              <a:gd name="connsiteY3522" fmla="*/ 3224644 h 5740750"/>
              <a:gd name="connsiteX3523" fmla="*/ 6142482 w 9845043"/>
              <a:gd name="connsiteY3523" fmla="*/ 3219160 h 5740750"/>
              <a:gd name="connsiteX3524" fmla="*/ 6142275 w 9845043"/>
              <a:gd name="connsiteY3524" fmla="*/ 3219367 h 5740750"/>
              <a:gd name="connsiteX3525" fmla="*/ 6141640 w 9845043"/>
              <a:gd name="connsiteY3525" fmla="*/ 3220634 h 5740750"/>
              <a:gd name="connsiteX3526" fmla="*/ 6141941 w 9845043"/>
              <a:gd name="connsiteY3526" fmla="*/ 3220233 h 5740750"/>
              <a:gd name="connsiteX3527" fmla="*/ 7921944 w 9845043"/>
              <a:gd name="connsiteY3527" fmla="*/ 3218064 h 5740750"/>
              <a:gd name="connsiteX3528" fmla="*/ 7921222 w 9845043"/>
              <a:gd name="connsiteY3528" fmla="*/ 3218793 h 5740750"/>
              <a:gd name="connsiteX3529" fmla="*/ 7908053 w 9845043"/>
              <a:gd name="connsiteY3529" fmla="*/ 3231953 h 5740750"/>
              <a:gd name="connsiteX3530" fmla="*/ 7905860 w 9845043"/>
              <a:gd name="connsiteY3530" fmla="*/ 3232688 h 5740750"/>
              <a:gd name="connsiteX3531" fmla="*/ 7905423 w 9845043"/>
              <a:gd name="connsiteY3531" fmla="*/ 3232688 h 5740750"/>
              <a:gd name="connsiteX3532" fmla="*/ 7905466 w 9845043"/>
              <a:gd name="connsiteY3532" fmla="*/ 3232709 h 5740750"/>
              <a:gd name="connsiteX3533" fmla="*/ 7906199 w 9845043"/>
              <a:gd name="connsiteY3533" fmla="*/ 3233439 h 5740750"/>
              <a:gd name="connsiteX3534" fmla="*/ 7906925 w 9845043"/>
              <a:gd name="connsiteY3534" fmla="*/ 3233439 h 5740750"/>
              <a:gd name="connsiteX3535" fmla="*/ 7909127 w 9845043"/>
              <a:gd name="connsiteY3535" fmla="*/ 3232709 h 5740750"/>
              <a:gd name="connsiteX3536" fmla="*/ 7922295 w 9845043"/>
              <a:gd name="connsiteY3536" fmla="*/ 3219530 h 5740750"/>
              <a:gd name="connsiteX3537" fmla="*/ 7923028 w 9845043"/>
              <a:gd name="connsiteY3537" fmla="*/ 3218800 h 5740750"/>
              <a:gd name="connsiteX3538" fmla="*/ 7923762 w 9845043"/>
              <a:gd name="connsiteY3538" fmla="*/ 3218800 h 5740750"/>
              <a:gd name="connsiteX3539" fmla="*/ 7924159 w 9845043"/>
              <a:gd name="connsiteY3539" fmla="*/ 3218800 h 5740750"/>
              <a:gd name="connsiteX3540" fmla="*/ 7924151 w 9845043"/>
              <a:gd name="connsiteY3540" fmla="*/ 3218793 h 5740750"/>
              <a:gd name="connsiteX3541" fmla="*/ 7924151 w 9845043"/>
              <a:gd name="connsiteY3541" fmla="*/ 3218064 h 5740750"/>
              <a:gd name="connsiteX3542" fmla="*/ 7922680 w 9845043"/>
              <a:gd name="connsiteY3542" fmla="*/ 3218064 h 5740750"/>
              <a:gd name="connsiteX3543" fmla="*/ 7900708 w 9845043"/>
              <a:gd name="connsiteY3543" fmla="*/ 3214410 h 5740750"/>
              <a:gd name="connsiteX3544" fmla="*/ 7901071 w 9845043"/>
              <a:gd name="connsiteY3544" fmla="*/ 3215139 h 5740750"/>
              <a:gd name="connsiteX3545" fmla="*/ 7902211 w 9845043"/>
              <a:gd name="connsiteY3545" fmla="*/ 3215139 h 5740750"/>
              <a:gd name="connsiteX3546" fmla="*/ 7902211 w 9845043"/>
              <a:gd name="connsiteY3546" fmla="*/ 3215138 h 5740750"/>
              <a:gd name="connsiteX3547" fmla="*/ 7901475 w 9845043"/>
              <a:gd name="connsiteY3547" fmla="*/ 3214410 h 5740750"/>
              <a:gd name="connsiteX3548" fmla="*/ 6151273 w 9845043"/>
              <a:gd name="connsiteY3548" fmla="*/ 3214027 h 5740750"/>
              <a:gd name="connsiteX3549" fmla="*/ 6151044 w 9845043"/>
              <a:gd name="connsiteY3549" fmla="*/ 3214255 h 5740750"/>
              <a:gd name="connsiteX3550" fmla="*/ 6150616 w 9845043"/>
              <a:gd name="connsiteY3550" fmla="*/ 3215110 h 5740750"/>
              <a:gd name="connsiteX3551" fmla="*/ 6150732 w 9845043"/>
              <a:gd name="connsiteY3551" fmla="*/ 3215110 h 5740750"/>
              <a:gd name="connsiteX3552" fmla="*/ 7895633 w 9845043"/>
              <a:gd name="connsiteY3552" fmla="*/ 3212947 h 5740750"/>
              <a:gd name="connsiteX3553" fmla="*/ 7883199 w 9845043"/>
              <a:gd name="connsiteY3553" fmla="*/ 3214410 h 5740750"/>
              <a:gd name="connsiteX3554" fmla="*/ 7873693 w 9845043"/>
              <a:gd name="connsiteY3554" fmla="*/ 3215138 h 5740750"/>
              <a:gd name="connsiteX3555" fmla="*/ 7861259 w 9845043"/>
              <a:gd name="connsiteY3555" fmla="*/ 3216601 h 5740750"/>
              <a:gd name="connsiteX3556" fmla="*/ 7848103 w 9845043"/>
              <a:gd name="connsiteY3556" fmla="*/ 3218064 h 5740750"/>
              <a:gd name="connsiteX3557" fmla="*/ 7832741 w 9845043"/>
              <a:gd name="connsiteY3557" fmla="*/ 3219527 h 5740750"/>
              <a:gd name="connsiteX3558" fmla="*/ 7815922 w 9845043"/>
              <a:gd name="connsiteY3558" fmla="*/ 3221719 h 5740750"/>
              <a:gd name="connsiteX3559" fmla="*/ 7799102 w 9845043"/>
              <a:gd name="connsiteY3559" fmla="*/ 3223910 h 5740750"/>
              <a:gd name="connsiteX3560" fmla="*/ 7782283 w 9845043"/>
              <a:gd name="connsiteY3560" fmla="*/ 3226107 h 5740750"/>
              <a:gd name="connsiteX3561" fmla="*/ 7764742 w 9845043"/>
              <a:gd name="connsiteY3561" fmla="*/ 3228299 h 5740750"/>
              <a:gd name="connsiteX3562" fmla="*/ 7747923 w 9845043"/>
              <a:gd name="connsiteY3562" fmla="*/ 3230496 h 5740750"/>
              <a:gd name="connsiteX3563" fmla="*/ 7732561 w 9845043"/>
              <a:gd name="connsiteY3563" fmla="*/ 3231953 h 5740750"/>
              <a:gd name="connsiteX3564" fmla="*/ 7717948 w 9845043"/>
              <a:gd name="connsiteY3564" fmla="*/ 3232688 h 5740750"/>
              <a:gd name="connsiteX3565" fmla="*/ 7705514 w 9845043"/>
              <a:gd name="connsiteY3565" fmla="*/ 3234879 h 5740750"/>
              <a:gd name="connsiteX3566" fmla="*/ 7695272 w 9845043"/>
              <a:gd name="connsiteY3566" fmla="*/ 3235613 h 5740750"/>
              <a:gd name="connsiteX3567" fmla="*/ 7686502 w 9845043"/>
              <a:gd name="connsiteY3567" fmla="*/ 3237076 h 5740750"/>
              <a:gd name="connsiteX3568" fmla="*/ 7681381 w 9845043"/>
              <a:gd name="connsiteY3568" fmla="*/ 3237076 h 5740750"/>
              <a:gd name="connsiteX3569" fmla="*/ 7679924 w 9845043"/>
              <a:gd name="connsiteY3569" fmla="*/ 3237805 h 5740750"/>
              <a:gd name="connsiteX3570" fmla="*/ 7666754 w 9845043"/>
              <a:gd name="connsiteY3570" fmla="*/ 3238539 h 5740750"/>
              <a:gd name="connsiteX3571" fmla="*/ 7652128 w 9845043"/>
              <a:gd name="connsiteY3571" fmla="*/ 3242194 h 5740750"/>
              <a:gd name="connsiteX3572" fmla="*/ 7651456 w 9845043"/>
              <a:gd name="connsiteY3572" fmla="*/ 3242194 h 5740750"/>
              <a:gd name="connsiteX3573" fmla="*/ 7651539 w 9845043"/>
              <a:gd name="connsiteY3573" fmla="*/ 3242221 h 5740750"/>
              <a:gd name="connsiteX3574" fmla="*/ 7652265 w 9845043"/>
              <a:gd name="connsiteY3574" fmla="*/ 3242957 h 5740750"/>
              <a:gd name="connsiteX3575" fmla="*/ 7652998 w 9845043"/>
              <a:gd name="connsiteY3575" fmla="*/ 3242957 h 5740750"/>
              <a:gd name="connsiteX3576" fmla="*/ 7667634 w 9845043"/>
              <a:gd name="connsiteY3576" fmla="*/ 3239296 h 5740750"/>
              <a:gd name="connsiteX3577" fmla="*/ 7680810 w 9845043"/>
              <a:gd name="connsiteY3577" fmla="*/ 3238560 h 5740750"/>
              <a:gd name="connsiteX3578" fmla="*/ 7682270 w 9845043"/>
              <a:gd name="connsiteY3578" fmla="*/ 3237830 h 5740750"/>
              <a:gd name="connsiteX3579" fmla="*/ 7687390 w 9845043"/>
              <a:gd name="connsiteY3579" fmla="*/ 3237830 h 5740750"/>
              <a:gd name="connsiteX3580" fmla="*/ 7696172 w 9845043"/>
              <a:gd name="connsiteY3580" fmla="*/ 3236364 h 5740750"/>
              <a:gd name="connsiteX3581" fmla="*/ 7706420 w 9845043"/>
              <a:gd name="connsiteY3581" fmla="*/ 3235634 h 5740750"/>
              <a:gd name="connsiteX3582" fmla="*/ 7718863 w 9845043"/>
              <a:gd name="connsiteY3582" fmla="*/ 3233439 h 5740750"/>
              <a:gd name="connsiteX3583" fmla="*/ 7733498 w 9845043"/>
              <a:gd name="connsiteY3583" fmla="*/ 3232709 h 5740750"/>
              <a:gd name="connsiteX3584" fmla="*/ 7748860 w 9845043"/>
              <a:gd name="connsiteY3584" fmla="*/ 3231243 h 5740750"/>
              <a:gd name="connsiteX3585" fmla="*/ 7765697 w 9845043"/>
              <a:gd name="connsiteY3585" fmla="*/ 3229048 h 5740750"/>
              <a:gd name="connsiteX3586" fmla="*/ 7783260 w 9845043"/>
              <a:gd name="connsiteY3586" fmla="*/ 3226852 h 5740750"/>
              <a:gd name="connsiteX3587" fmla="*/ 7800089 w 9845043"/>
              <a:gd name="connsiteY3587" fmla="*/ 3224657 h 5740750"/>
              <a:gd name="connsiteX3588" fmla="*/ 7816918 w 9845043"/>
              <a:gd name="connsiteY3588" fmla="*/ 3222461 h 5740750"/>
              <a:gd name="connsiteX3589" fmla="*/ 7833747 w 9845043"/>
              <a:gd name="connsiteY3589" fmla="*/ 3220265 h 5740750"/>
              <a:gd name="connsiteX3590" fmla="*/ 7849116 w 9845043"/>
              <a:gd name="connsiteY3590" fmla="*/ 3218800 h 5740750"/>
              <a:gd name="connsiteX3591" fmla="*/ 7862292 w 9845043"/>
              <a:gd name="connsiteY3591" fmla="*/ 3217334 h 5740750"/>
              <a:gd name="connsiteX3592" fmla="*/ 7874727 w 9845043"/>
              <a:gd name="connsiteY3592" fmla="*/ 3215874 h 5740750"/>
              <a:gd name="connsiteX3593" fmla="*/ 7884242 w 9845043"/>
              <a:gd name="connsiteY3593" fmla="*/ 3215139 h 5740750"/>
              <a:gd name="connsiteX3594" fmla="*/ 7896684 w 9845043"/>
              <a:gd name="connsiteY3594" fmla="*/ 3213679 h 5740750"/>
              <a:gd name="connsiteX3595" fmla="*/ 7898144 w 9845043"/>
              <a:gd name="connsiteY3595" fmla="*/ 3213679 h 5740750"/>
              <a:gd name="connsiteX3596" fmla="*/ 7899651 w 9845043"/>
              <a:gd name="connsiteY3596" fmla="*/ 3213679 h 5740750"/>
              <a:gd name="connsiteX3597" fmla="*/ 7899283 w 9845043"/>
              <a:gd name="connsiteY3597" fmla="*/ 3212947 h 5740750"/>
              <a:gd name="connsiteX3598" fmla="*/ 7897090 w 9845043"/>
              <a:gd name="connsiteY3598" fmla="*/ 3212947 h 5740750"/>
              <a:gd name="connsiteX3599" fmla="*/ 6152930 w 9845043"/>
              <a:gd name="connsiteY3599" fmla="*/ 3206749 h 5740750"/>
              <a:gd name="connsiteX3600" fmla="*/ 6152508 w 9845043"/>
              <a:gd name="connsiteY3600" fmla="*/ 3206962 h 5740750"/>
              <a:gd name="connsiteX3601" fmla="*/ 6152508 w 9845043"/>
              <a:gd name="connsiteY3601" fmla="*/ 3209150 h 5740750"/>
              <a:gd name="connsiteX3602" fmla="*/ 6152508 w 9845043"/>
              <a:gd name="connsiteY3602" fmla="*/ 3210605 h 5740750"/>
              <a:gd name="connsiteX3603" fmla="*/ 6152508 w 9845043"/>
              <a:gd name="connsiteY3603" fmla="*/ 3211339 h 5740750"/>
              <a:gd name="connsiteX3604" fmla="*/ 6151776 w 9845043"/>
              <a:gd name="connsiteY3604" fmla="*/ 3212801 h 5740750"/>
              <a:gd name="connsiteX3605" fmla="*/ 6151776 w 9845043"/>
              <a:gd name="connsiteY3605" fmla="*/ 3213332 h 5740750"/>
              <a:gd name="connsiteX3606" fmla="*/ 6152190 w 9845043"/>
              <a:gd name="connsiteY3606" fmla="*/ 3212913 h 5740750"/>
              <a:gd name="connsiteX3607" fmla="*/ 6152190 w 9845043"/>
              <a:gd name="connsiteY3607" fmla="*/ 3212184 h 5740750"/>
              <a:gd name="connsiteX3608" fmla="*/ 6152930 w 9845043"/>
              <a:gd name="connsiteY3608" fmla="*/ 3210717 h 5740750"/>
              <a:gd name="connsiteX3609" fmla="*/ 6152930 w 9845043"/>
              <a:gd name="connsiteY3609" fmla="*/ 3209987 h 5740750"/>
              <a:gd name="connsiteX3610" fmla="*/ 6152930 w 9845043"/>
              <a:gd name="connsiteY3610" fmla="*/ 3208528 h 5740750"/>
              <a:gd name="connsiteX3611" fmla="*/ 6265659 w 9845043"/>
              <a:gd name="connsiteY3611" fmla="*/ 3205602 h 5740750"/>
              <a:gd name="connsiteX3612" fmla="*/ 6265601 w 9845043"/>
              <a:gd name="connsiteY3612" fmla="*/ 3205679 h 5740750"/>
              <a:gd name="connsiteX3613" fmla="*/ 6269406 w 9845043"/>
              <a:gd name="connsiteY3613" fmla="*/ 3205679 h 5740750"/>
              <a:gd name="connsiteX3614" fmla="*/ 6269417 w 9845043"/>
              <a:gd name="connsiteY3614" fmla="*/ 3205602 h 5740750"/>
              <a:gd name="connsiteX3615" fmla="*/ 6154388 w 9845043"/>
              <a:gd name="connsiteY3615" fmla="*/ 3204345 h 5740750"/>
              <a:gd name="connsiteX3616" fmla="*/ 6153964 w 9845043"/>
              <a:gd name="connsiteY3616" fmla="*/ 3204766 h 5740750"/>
              <a:gd name="connsiteX3617" fmla="*/ 6153964 w 9845043"/>
              <a:gd name="connsiteY3617" fmla="*/ 3205814 h 5740750"/>
              <a:gd name="connsiteX3618" fmla="*/ 6154388 w 9845043"/>
              <a:gd name="connsiteY3618" fmla="*/ 3205602 h 5740750"/>
              <a:gd name="connsiteX3619" fmla="*/ 6155117 w 9845043"/>
              <a:gd name="connsiteY3619" fmla="*/ 3202890 h 5740750"/>
              <a:gd name="connsiteX3620" fmla="*/ 6154696 w 9845043"/>
              <a:gd name="connsiteY3620" fmla="*/ 3203311 h 5740750"/>
              <a:gd name="connsiteX3621" fmla="*/ 6154696 w 9845043"/>
              <a:gd name="connsiteY3621" fmla="*/ 3203827 h 5740750"/>
              <a:gd name="connsiteX3622" fmla="*/ 6155117 w 9845043"/>
              <a:gd name="connsiteY3622" fmla="*/ 3203405 h 5740750"/>
              <a:gd name="connsiteX3623" fmla="*/ 7410126 w 9845043"/>
              <a:gd name="connsiteY3623" fmla="*/ 3193974 h 5740750"/>
              <a:gd name="connsiteX3624" fmla="*/ 7410829 w 9845043"/>
              <a:gd name="connsiteY3624" fmla="*/ 3195398 h 5740750"/>
              <a:gd name="connsiteX3625" fmla="*/ 7411191 w 9845043"/>
              <a:gd name="connsiteY3625" fmla="*/ 3195398 h 5740750"/>
              <a:gd name="connsiteX3626" fmla="*/ 7410834 w 9845043"/>
              <a:gd name="connsiteY3626" fmla="*/ 3194683 h 5740750"/>
              <a:gd name="connsiteX3627" fmla="*/ 6172965 w 9845043"/>
              <a:gd name="connsiteY3627" fmla="*/ 3183599 h 5740750"/>
              <a:gd name="connsiteX3628" fmla="*/ 6172965 w 9845043"/>
              <a:gd name="connsiteY3628" fmla="*/ 3184326 h 5740750"/>
              <a:gd name="connsiteX3629" fmla="*/ 6172965 w 9845043"/>
              <a:gd name="connsiteY3629" fmla="*/ 3185060 h 5740750"/>
              <a:gd name="connsiteX3630" fmla="*/ 6171501 w 9845043"/>
              <a:gd name="connsiteY3630" fmla="*/ 3190172 h 5740750"/>
              <a:gd name="connsiteX3631" fmla="*/ 6171501 w 9845043"/>
              <a:gd name="connsiteY3631" fmla="*/ 3190899 h 5740750"/>
              <a:gd name="connsiteX3632" fmla="*/ 6170769 w 9845043"/>
              <a:gd name="connsiteY3632" fmla="*/ 3192361 h 5740750"/>
              <a:gd name="connsiteX3633" fmla="*/ 6170769 w 9845043"/>
              <a:gd name="connsiteY3633" fmla="*/ 3193614 h 5740750"/>
              <a:gd name="connsiteX3634" fmla="*/ 6171230 w 9845043"/>
              <a:gd name="connsiteY3634" fmla="*/ 3193159 h 5740750"/>
              <a:gd name="connsiteX3635" fmla="*/ 6171230 w 9845043"/>
              <a:gd name="connsiteY3635" fmla="*/ 3191692 h 5740750"/>
              <a:gd name="connsiteX3636" fmla="*/ 6171959 w 9845043"/>
              <a:gd name="connsiteY3636" fmla="*/ 3190233 h 5740750"/>
              <a:gd name="connsiteX3637" fmla="*/ 6171959 w 9845043"/>
              <a:gd name="connsiteY3637" fmla="*/ 3189504 h 5740750"/>
              <a:gd name="connsiteX3638" fmla="*/ 6173417 w 9845043"/>
              <a:gd name="connsiteY3638" fmla="*/ 3184381 h 5740750"/>
              <a:gd name="connsiteX3639" fmla="*/ 6173417 w 9845043"/>
              <a:gd name="connsiteY3639" fmla="*/ 3183651 h 5740750"/>
              <a:gd name="connsiteX3640" fmla="*/ 6173417 w 9845043"/>
              <a:gd name="connsiteY3640" fmla="*/ 3183599 h 5740750"/>
              <a:gd name="connsiteX3641" fmla="*/ 6180517 w 9845043"/>
              <a:gd name="connsiteY3641" fmla="*/ 3178974 h 5740750"/>
              <a:gd name="connsiteX3642" fmla="*/ 6180270 w 9845043"/>
              <a:gd name="connsiteY3642" fmla="*/ 3179222 h 5740750"/>
              <a:gd name="connsiteX3643" fmla="*/ 6179846 w 9845043"/>
              <a:gd name="connsiteY3643" fmla="*/ 3180069 h 5740750"/>
              <a:gd name="connsiteX3644" fmla="*/ 6180011 w 9845043"/>
              <a:gd name="connsiteY3644" fmla="*/ 3179987 h 5740750"/>
              <a:gd name="connsiteX3645" fmla="*/ 6181479 w 9845043"/>
              <a:gd name="connsiteY3645" fmla="*/ 3177281 h 5740750"/>
              <a:gd name="connsiteX3646" fmla="*/ 6181002 w 9845043"/>
              <a:gd name="connsiteY3646" fmla="*/ 3177760 h 5740750"/>
              <a:gd name="connsiteX3647" fmla="*/ 6181002 w 9845043"/>
              <a:gd name="connsiteY3647" fmla="*/ 3178267 h 5740750"/>
              <a:gd name="connsiteX3648" fmla="*/ 6181479 w 9845043"/>
              <a:gd name="connsiteY3648" fmla="*/ 3177790 h 5740750"/>
              <a:gd name="connsiteX3649" fmla="*/ 8743828 w 9845043"/>
              <a:gd name="connsiteY3649" fmla="*/ 3157373 h 5740750"/>
              <a:gd name="connsiteX3650" fmla="*/ 8756997 w 9845043"/>
              <a:gd name="connsiteY3650" fmla="*/ 3158836 h 5740750"/>
              <a:gd name="connsiteX3651" fmla="*/ 8759925 w 9845043"/>
              <a:gd name="connsiteY3651" fmla="*/ 3160299 h 5740750"/>
              <a:gd name="connsiteX3652" fmla="*/ 8762840 w 9845043"/>
              <a:gd name="connsiteY3652" fmla="*/ 3161762 h 5740750"/>
              <a:gd name="connsiteX3653" fmla="*/ 8764311 w 9845043"/>
              <a:gd name="connsiteY3653" fmla="*/ 3164682 h 5740750"/>
              <a:gd name="connsiteX3654" fmla="*/ 8762118 w 9845043"/>
              <a:gd name="connsiteY3654" fmla="*/ 3166879 h 5740750"/>
              <a:gd name="connsiteX3655" fmla="*/ 8761382 w 9845043"/>
              <a:gd name="connsiteY3655" fmla="*/ 3166145 h 5740750"/>
              <a:gd name="connsiteX3656" fmla="*/ 8752612 w 9845043"/>
              <a:gd name="connsiteY3656" fmla="*/ 3161762 h 5740750"/>
              <a:gd name="connsiteX3657" fmla="*/ 8743106 w 9845043"/>
              <a:gd name="connsiteY3657" fmla="*/ 3160299 h 5740750"/>
              <a:gd name="connsiteX3658" fmla="*/ 8740178 w 9845043"/>
              <a:gd name="connsiteY3658" fmla="*/ 3160299 h 5740750"/>
              <a:gd name="connsiteX3659" fmla="*/ 8740178 w 9845043"/>
              <a:gd name="connsiteY3659" fmla="*/ 3158102 h 5740750"/>
              <a:gd name="connsiteX3660" fmla="*/ 8724094 w 9845043"/>
              <a:gd name="connsiteY3660" fmla="*/ 3155182 h 5740750"/>
              <a:gd name="connsiteX3661" fmla="*/ 8734322 w 9845043"/>
              <a:gd name="connsiteY3661" fmla="*/ 3156639 h 5740750"/>
              <a:gd name="connsiteX3662" fmla="*/ 8734322 w 9845043"/>
              <a:gd name="connsiteY3662" fmla="*/ 3157373 h 5740750"/>
              <a:gd name="connsiteX3663" fmla="*/ 8711660 w 9845043"/>
              <a:gd name="connsiteY3663" fmla="*/ 3161027 h 5740750"/>
              <a:gd name="connsiteX3664" fmla="*/ 8707275 w 9845043"/>
              <a:gd name="connsiteY3664" fmla="*/ 3161762 h 5740750"/>
              <a:gd name="connsiteX3665" fmla="*/ 8659010 w 9845043"/>
              <a:gd name="connsiteY3665" fmla="*/ 3184428 h 5740750"/>
              <a:gd name="connsiteX3666" fmla="*/ 8661938 w 9845043"/>
              <a:gd name="connsiteY3666" fmla="*/ 3180774 h 5740750"/>
              <a:gd name="connsiteX3667" fmla="*/ 8666323 w 9845043"/>
              <a:gd name="connsiteY3667" fmla="*/ 3177848 h 5740750"/>
              <a:gd name="connsiteX3668" fmla="*/ 8694105 w 9845043"/>
              <a:gd name="connsiteY3668" fmla="*/ 3166145 h 5740750"/>
              <a:gd name="connsiteX3669" fmla="*/ 6160981 w 9845043"/>
              <a:gd name="connsiteY3669" fmla="*/ 3127306 h 5740750"/>
              <a:gd name="connsiteX3670" fmla="*/ 6147805 w 9845043"/>
              <a:gd name="connsiteY3670" fmla="*/ 3128765 h 5740750"/>
              <a:gd name="connsiteX3671" fmla="*/ 6096560 w 9845043"/>
              <a:gd name="connsiteY3671" fmla="*/ 3133159 h 5740750"/>
              <a:gd name="connsiteX3672" fmla="*/ 6045315 w 9845043"/>
              <a:gd name="connsiteY3672" fmla="*/ 3136814 h 5740750"/>
              <a:gd name="connsiteX3673" fmla="*/ 5994070 w 9845043"/>
              <a:gd name="connsiteY3673" fmla="*/ 3141937 h 5740750"/>
              <a:gd name="connsiteX3674" fmla="*/ 5942825 w 9845043"/>
              <a:gd name="connsiteY3674" fmla="*/ 3145593 h 5740750"/>
              <a:gd name="connsiteX3675" fmla="*/ 5891580 w 9845043"/>
              <a:gd name="connsiteY3675" fmla="*/ 3149257 h 5740750"/>
              <a:gd name="connsiteX3676" fmla="*/ 5841063 w 9845043"/>
              <a:gd name="connsiteY3676" fmla="*/ 3152913 h 5740750"/>
              <a:gd name="connsiteX3677" fmla="*/ 5790558 w 9845043"/>
              <a:gd name="connsiteY3677" fmla="*/ 3157307 h 5740750"/>
              <a:gd name="connsiteX3678" fmla="*/ 5739313 w 9845043"/>
              <a:gd name="connsiteY3678" fmla="*/ 3160962 h 5740750"/>
              <a:gd name="connsiteX3679" fmla="*/ 5687338 w 9845043"/>
              <a:gd name="connsiteY3679" fmla="*/ 3163888 h 5740750"/>
              <a:gd name="connsiteX3680" fmla="*/ 5636093 w 9845043"/>
              <a:gd name="connsiteY3680" fmla="*/ 3167553 h 5740750"/>
              <a:gd name="connsiteX3681" fmla="*/ 5584848 w 9845043"/>
              <a:gd name="connsiteY3681" fmla="*/ 3170479 h 5740750"/>
              <a:gd name="connsiteX3682" fmla="*/ 5533603 w 9845043"/>
              <a:gd name="connsiteY3682" fmla="*/ 3174134 h 5740750"/>
              <a:gd name="connsiteX3683" fmla="*/ 5483097 w 9845043"/>
              <a:gd name="connsiteY3683" fmla="*/ 3177061 h 5740750"/>
              <a:gd name="connsiteX3684" fmla="*/ 5431852 w 9845043"/>
              <a:gd name="connsiteY3684" fmla="*/ 3179987 h 5740750"/>
              <a:gd name="connsiteX3685" fmla="*/ 5380607 w 9845043"/>
              <a:gd name="connsiteY3685" fmla="*/ 3182913 h 5740750"/>
              <a:gd name="connsiteX3686" fmla="*/ 5329872 w 9845043"/>
              <a:gd name="connsiteY3686" fmla="*/ 3184366 h 5740750"/>
              <a:gd name="connsiteX3687" fmla="*/ 5335628 w 9845043"/>
              <a:gd name="connsiteY3687" fmla="*/ 3216006 h 5740750"/>
              <a:gd name="connsiteX3688" fmla="*/ 5340741 w 9845043"/>
              <a:gd name="connsiteY3688" fmla="*/ 3248212 h 5740750"/>
              <a:gd name="connsiteX3689" fmla="*/ 5346598 w 9845043"/>
              <a:gd name="connsiteY3689" fmla="*/ 3279683 h 5740750"/>
              <a:gd name="connsiteX3690" fmla="*/ 5353186 w 9845043"/>
              <a:gd name="connsiteY3690" fmla="*/ 3311884 h 5740750"/>
              <a:gd name="connsiteX3691" fmla="*/ 5359030 w 9845043"/>
              <a:gd name="connsiteY3691" fmla="*/ 3343361 h 5740750"/>
              <a:gd name="connsiteX3692" fmla="*/ 5364887 w 9845043"/>
              <a:gd name="connsiteY3692" fmla="*/ 3375561 h 5740750"/>
              <a:gd name="connsiteX3693" fmla="*/ 5370745 w 9845043"/>
              <a:gd name="connsiteY3693" fmla="*/ 3407768 h 5740750"/>
              <a:gd name="connsiteX3694" fmla="*/ 5375858 w 9845043"/>
              <a:gd name="connsiteY3694" fmla="*/ 3439968 h 5740750"/>
              <a:gd name="connsiteX3695" fmla="*/ 5378050 w 9845043"/>
              <a:gd name="connsiteY3695" fmla="*/ 3489740 h 5740750"/>
              <a:gd name="connsiteX3696" fmla="*/ 5378794 w 9845043"/>
              <a:gd name="connsiteY3696" fmla="*/ 3540241 h 5740750"/>
              <a:gd name="connsiteX3697" fmla="*/ 5380985 w 9845043"/>
              <a:gd name="connsiteY3697" fmla="*/ 3590741 h 5740750"/>
              <a:gd name="connsiteX3698" fmla="*/ 5381716 w 9845043"/>
              <a:gd name="connsiteY3698" fmla="*/ 3640513 h 5740750"/>
              <a:gd name="connsiteX3699" fmla="*/ 5383907 w 9845043"/>
              <a:gd name="connsiteY3699" fmla="*/ 3691014 h 5740750"/>
              <a:gd name="connsiteX3700" fmla="*/ 5384637 w 9845043"/>
              <a:gd name="connsiteY3700" fmla="*/ 3740779 h 5740750"/>
              <a:gd name="connsiteX3701" fmla="*/ 5386829 w 9845043"/>
              <a:gd name="connsiteY3701" fmla="*/ 3791286 h 5740750"/>
              <a:gd name="connsiteX3702" fmla="*/ 5387339 w 9845043"/>
              <a:gd name="connsiteY3702" fmla="*/ 3825884 h 5740750"/>
              <a:gd name="connsiteX3703" fmla="*/ 5388037 w 9845043"/>
              <a:gd name="connsiteY3703" fmla="*/ 3826025 h 5740750"/>
              <a:gd name="connsiteX3704" fmla="*/ 5387527 w 9845043"/>
              <a:gd name="connsiteY3704" fmla="*/ 3790930 h 5740750"/>
              <a:gd name="connsiteX3705" fmla="*/ 5385331 w 9845043"/>
              <a:gd name="connsiteY3705" fmla="*/ 3740562 h 5740750"/>
              <a:gd name="connsiteX3706" fmla="*/ 5384599 w 9845043"/>
              <a:gd name="connsiteY3706" fmla="*/ 3690921 h 5740750"/>
              <a:gd name="connsiteX3707" fmla="*/ 5382411 w 9845043"/>
              <a:gd name="connsiteY3707" fmla="*/ 3640559 h 5740750"/>
              <a:gd name="connsiteX3708" fmla="*/ 5381679 w 9845043"/>
              <a:gd name="connsiteY3708" fmla="*/ 3590918 h 5740750"/>
              <a:gd name="connsiteX3709" fmla="*/ 5379491 w 9845043"/>
              <a:gd name="connsiteY3709" fmla="*/ 3540549 h 5740750"/>
              <a:gd name="connsiteX3710" fmla="*/ 5378759 w 9845043"/>
              <a:gd name="connsiteY3710" fmla="*/ 3490181 h 5740750"/>
              <a:gd name="connsiteX3711" fmla="*/ 5376563 w 9845043"/>
              <a:gd name="connsiteY3711" fmla="*/ 3440546 h 5740750"/>
              <a:gd name="connsiteX3712" fmla="*/ 5371454 w 9845043"/>
              <a:gd name="connsiteY3712" fmla="*/ 3408429 h 5740750"/>
              <a:gd name="connsiteX3713" fmla="*/ 5365606 w 9845043"/>
              <a:gd name="connsiteY3713" fmla="*/ 3376311 h 5740750"/>
              <a:gd name="connsiteX3714" fmla="*/ 5359757 w 9845043"/>
              <a:gd name="connsiteY3714" fmla="*/ 3344194 h 5740750"/>
              <a:gd name="connsiteX3715" fmla="*/ 5353917 w 9845043"/>
              <a:gd name="connsiteY3715" fmla="*/ 3312803 h 5740750"/>
              <a:gd name="connsiteX3716" fmla="*/ 5347336 w 9845043"/>
              <a:gd name="connsiteY3716" fmla="*/ 3280686 h 5740750"/>
              <a:gd name="connsiteX3717" fmla="*/ 5341496 w 9845043"/>
              <a:gd name="connsiteY3717" fmla="*/ 3249295 h 5740750"/>
              <a:gd name="connsiteX3718" fmla="*/ 5336380 w 9845043"/>
              <a:gd name="connsiteY3718" fmla="*/ 3217178 h 5740750"/>
              <a:gd name="connsiteX3719" fmla="*/ 5330539 w 9845043"/>
              <a:gd name="connsiteY3719" fmla="*/ 3185060 h 5740750"/>
              <a:gd name="connsiteX3720" fmla="*/ 5381679 w 9845043"/>
              <a:gd name="connsiteY3720" fmla="*/ 3183599 h 5740750"/>
              <a:gd name="connsiteX3721" fmla="*/ 5432827 w 9845043"/>
              <a:gd name="connsiteY3721" fmla="*/ 3180683 h 5740750"/>
              <a:gd name="connsiteX3722" fmla="*/ 5483967 w 9845043"/>
              <a:gd name="connsiteY3722" fmla="*/ 3177760 h 5740750"/>
              <a:gd name="connsiteX3723" fmla="*/ 5534382 w 9845043"/>
              <a:gd name="connsiteY3723" fmla="*/ 3174837 h 5740750"/>
              <a:gd name="connsiteX3724" fmla="*/ 5585530 w 9845043"/>
              <a:gd name="connsiteY3724" fmla="*/ 3171187 h 5740750"/>
              <a:gd name="connsiteX3725" fmla="*/ 5636670 w 9845043"/>
              <a:gd name="connsiteY3725" fmla="*/ 3168271 h 5740750"/>
              <a:gd name="connsiteX3726" fmla="*/ 5687817 w 9845043"/>
              <a:gd name="connsiteY3726" fmla="*/ 3164621 h 5740750"/>
              <a:gd name="connsiteX3727" fmla="*/ 5739697 w 9845043"/>
              <a:gd name="connsiteY3727" fmla="*/ 3161698 h 5740750"/>
              <a:gd name="connsiteX3728" fmla="*/ 5790837 w 9845043"/>
              <a:gd name="connsiteY3728" fmla="*/ 3158047 h 5740750"/>
              <a:gd name="connsiteX3729" fmla="*/ 5841253 w 9845043"/>
              <a:gd name="connsiteY3729" fmla="*/ 3153670 h 5740750"/>
              <a:gd name="connsiteX3730" fmla="*/ 5891669 w 9845043"/>
              <a:gd name="connsiteY3730" fmla="*/ 3150020 h 5740750"/>
              <a:gd name="connsiteX3731" fmla="*/ 5942808 w 9845043"/>
              <a:gd name="connsiteY3731" fmla="*/ 3146370 h 5740750"/>
              <a:gd name="connsiteX3732" fmla="*/ 5993956 w 9845043"/>
              <a:gd name="connsiteY3732" fmla="*/ 3142719 h 5740750"/>
              <a:gd name="connsiteX3733" fmla="*/ 6045104 w 9845043"/>
              <a:gd name="connsiteY3733" fmla="*/ 3137615 h 5740750"/>
              <a:gd name="connsiteX3734" fmla="*/ 6096244 w 9845043"/>
              <a:gd name="connsiteY3734" fmla="*/ 3133965 h 5740750"/>
              <a:gd name="connsiteX3735" fmla="*/ 6147391 w 9845043"/>
              <a:gd name="connsiteY3735" fmla="*/ 3129580 h 5740750"/>
              <a:gd name="connsiteX3736" fmla="*/ 6160544 w 9845043"/>
              <a:gd name="connsiteY3736" fmla="*/ 3128126 h 5740750"/>
              <a:gd name="connsiteX3737" fmla="*/ 6161276 w 9845043"/>
              <a:gd name="connsiteY3737" fmla="*/ 3129580 h 5740750"/>
              <a:gd name="connsiteX3738" fmla="*/ 6162001 w 9845043"/>
              <a:gd name="connsiteY3738" fmla="*/ 3131042 h 5740750"/>
              <a:gd name="connsiteX3739" fmla="*/ 6164197 w 9845043"/>
              <a:gd name="connsiteY3739" fmla="*/ 3136153 h 5740750"/>
              <a:gd name="connsiteX3740" fmla="*/ 6164929 w 9845043"/>
              <a:gd name="connsiteY3740" fmla="*/ 3136881 h 5740750"/>
              <a:gd name="connsiteX3741" fmla="*/ 6166385 w 9845043"/>
              <a:gd name="connsiteY3741" fmla="*/ 3136881 h 5740750"/>
              <a:gd name="connsiteX3742" fmla="*/ 6167117 w 9845043"/>
              <a:gd name="connsiteY3742" fmla="*/ 3137615 h 5740750"/>
              <a:gd name="connsiteX3743" fmla="*/ 6167117 w 9845043"/>
              <a:gd name="connsiteY3743" fmla="*/ 3139069 h 5740750"/>
              <a:gd name="connsiteX3744" fmla="*/ 6167849 w 9845043"/>
              <a:gd name="connsiteY3744" fmla="*/ 3139069 h 5740750"/>
              <a:gd name="connsiteX3745" fmla="*/ 6167849 w 9845043"/>
              <a:gd name="connsiteY3745" fmla="*/ 3140531 h 5740750"/>
              <a:gd name="connsiteX3746" fmla="*/ 6168581 w 9845043"/>
              <a:gd name="connsiteY3746" fmla="*/ 3143454 h 5740750"/>
              <a:gd name="connsiteX3747" fmla="*/ 6168581 w 9845043"/>
              <a:gd name="connsiteY3747" fmla="*/ 3145642 h 5740750"/>
              <a:gd name="connsiteX3748" fmla="*/ 6168581 w 9845043"/>
              <a:gd name="connsiteY3748" fmla="*/ 3146370 h 5740750"/>
              <a:gd name="connsiteX3749" fmla="*/ 6170037 w 9845043"/>
              <a:gd name="connsiteY3749" fmla="*/ 3147104 h 5740750"/>
              <a:gd name="connsiteX3750" fmla="*/ 6170769 w 9845043"/>
              <a:gd name="connsiteY3750" fmla="*/ 3148558 h 5740750"/>
              <a:gd name="connsiteX3751" fmla="*/ 6177350 w 9845043"/>
              <a:gd name="connsiteY3751" fmla="*/ 3151481 h 5740750"/>
              <a:gd name="connsiteX3752" fmla="*/ 6178082 w 9845043"/>
              <a:gd name="connsiteY3752" fmla="*/ 3152209 h 5740750"/>
              <a:gd name="connsiteX3753" fmla="*/ 6179538 w 9845043"/>
              <a:gd name="connsiteY3753" fmla="*/ 3152943 h 5740750"/>
              <a:gd name="connsiteX3754" fmla="*/ 6180270 w 9845043"/>
              <a:gd name="connsiteY3754" fmla="*/ 3152943 h 5740750"/>
              <a:gd name="connsiteX3755" fmla="*/ 6180270 w 9845043"/>
              <a:gd name="connsiteY3755" fmla="*/ 3153670 h 5740750"/>
              <a:gd name="connsiteX3756" fmla="*/ 6181002 w 9845043"/>
              <a:gd name="connsiteY3756" fmla="*/ 3155859 h 5740750"/>
              <a:gd name="connsiteX3757" fmla="*/ 6181002 w 9845043"/>
              <a:gd name="connsiteY3757" fmla="*/ 3156593 h 5740750"/>
              <a:gd name="connsiteX3758" fmla="*/ 6181002 w 9845043"/>
              <a:gd name="connsiteY3758" fmla="*/ 3158047 h 5740750"/>
              <a:gd name="connsiteX3759" fmla="*/ 6181002 w 9845043"/>
              <a:gd name="connsiteY3759" fmla="*/ 3159509 h 5740750"/>
              <a:gd name="connsiteX3760" fmla="*/ 6181002 w 9845043"/>
              <a:gd name="connsiteY3760" fmla="*/ 3165348 h 5740750"/>
              <a:gd name="connsiteX3761" fmla="*/ 6181002 w 9845043"/>
              <a:gd name="connsiteY3761" fmla="*/ 3166082 h 5740750"/>
              <a:gd name="connsiteX3762" fmla="*/ 6182458 w 9845043"/>
              <a:gd name="connsiteY3762" fmla="*/ 3172648 h 5740750"/>
              <a:gd name="connsiteX3763" fmla="*/ 6182458 w 9845043"/>
              <a:gd name="connsiteY3763" fmla="*/ 3174110 h 5740750"/>
              <a:gd name="connsiteX3764" fmla="*/ 6182458 w 9845043"/>
              <a:gd name="connsiteY3764" fmla="*/ 3175571 h 5740750"/>
              <a:gd name="connsiteX3765" fmla="*/ 6182458 w 9845043"/>
              <a:gd name="connsiteY3765" fmla="*/ 3176081 h 5740750"/>
              <a:gd name="connsiteX3766" fmla="*/ 6182937 w 9845043"/>
              <a:gd name="connsiteY3766" fmla="*/ 3175602 h 5740750"/>
              <a:gd name="connsiteX3767" fmla="*/ 6182937 w 9845043"/>
              <a:gd name="connsiteY3767" fmla="*/ 3174864 h 5740750"/>
              <a:gd name="connsiteX3768" fmla="*/ 6182937 w 9845043"/>
              <a:gd name="connsiteY3768" fmla="*/ 3173405 h 5740750"/>
              <a:gd name="connsiteX3769" fmla="*/ 6182937 w 9845043"/>
              <a:gd name="connsiteY3769" fmla="*/ 3171938 h 5740750"/>
              <a:gd name="connsiteX3770" fmla="*/ 6181479 w 9845043"/>
              <a:gd name="connsiteY3770" fmla="*/ 3165356 h 5740750"/>
              <a:gd name="connsiteX3771" fmla="*/ 6181479 w 9845043"/>
              <a:gd name="connsiteY3771" fmla="*/ 3164618 h 5740750"/>
              <a:gd name="connsiteX3772" fmla="*/ 6181479 w 9845043"/>
              <a:gd name="connsiteY3772" fmla="*/ 3158765 h 5740750"/>
              <a:gd name="connsiteX3773" fmla="*/ 6181479 w 9845043"/>
              <a:gd name="connsiteY3773" fmla="*/ 3157307 h 5740750"/>
              <a:gd name="connsiteX3774" fmla="*/ 6181479 w 9845043"/>
              <a:gd name="connsiteY3774" fmla="*/ 3155839 h 5740750"/>
              <a:gd name="connsiteX3775" fmla="*/ 6181479 w 9845043"/>
              <a:gd name="connsiteY3775" fmla="*/ 3155110 h 5740750"/>
              <a:gd name="connsiteX3776" fmla="*/ 6180740 w 9845043"/>
              <a:gd name="connsiteY3776" fmla="*/ 3152913 h 5740750"/>
              <a:gd name="connsiteX3777" fmla="*/ 6180740 w 9845043"/>
              <a:gd name="connsiteY3777" fmla="*/ 3152184 h 5740750"/>
              <a:gd name="connsiteX3778" fmla="*/ 6180011 w 9845043"/>
              <a:gd name="connsiteY3778" fmla="*/ 3152184 h 5740750"/>
              <a:gd name="connsiteX3779" fmla="*/ 6178542 w 9845043"/>
              <a:gd name="connsiteY3779" fmla="*/ 3151454 h 5740750"/>
              <a:gd name="connsiteX3780" fmla="*/ 6177813 w 9845043"/>
              <a:gd name="connsiteY3780" fmla="*/ 3150716 h 5740750"/>
              <a:gd name="connsiteX3781" fmla="*/ 6171230 w 9845043"/>
              <a:gd name="connsiteY3781" fmla="*/ 3147790 h 5740750"/>
              <a:gd name="connsiteX3782" fmla="*/ 6170491 w 9845043"/>
              <a:gd name="connsiteY3782" fmla="*/ 3146331 h 5740750"/>
              <a:gd name="connsiteX3783" fmla="*/ 6169033 w 9845043"/>
              <a:gd name="connsiteY3783" fmla="*/ 3145593 h 5740750"/>
              <a:gd name="connsiteX3784" fmla="*/ 6169033 w 9845043"/>
              <a:gd name="connsiteY3784" fmla="*/ 3144864 h 5740750"/>
              <a:gd name="connsiteX3785" fmla="*/ 6169033 w 9845043"/>
              <a:gd name="connsiteY3785" fmla="*/ 3142667 h 5740750"/>
              <a:gd name="connsiteX3786" fmla="*/ 6168293 w 9845043"/>
              <a:gd name="connsiteY3786" fmla="*/ 3139741 h 5740750"/>
              <a:gd name="connsiteX3787" fmla="*/ 6168293 w 9845043"/>
              <a:gd name="connsiteY3787" fmla="*/ 3138282 h 5740750"/>
              <a:gd name="connsiteX3788" fmla="*/ 6167564 w 9845043"/>
              <a:gd name="connsiteY3788" fmla="*/ 3138282 h 5740750"/>
              <a:gd name="connsiteX3789" fmla="*/ 6167564 w 9845043"/>
              <a:gd name="connsiteY3789" fmla="*/ 3136814 h 5740750"/>
              <a:gd name="connsiteX3790" fmla="*/ 6166835 w 9845043"/>
              <a:gd name="connsiteY3790" fmla="*/ 3136085 h 5740750"/>
              <a:gd name="connsiteX3791" fmla="*/ 6165366 w 9845043"/>
              <a:gd name="connsiteY3791" fmla="*/ 3136085 h 5740750"/>
              <a:gd name="connsiteX3792" fmla="*/ 6164637 w 9845043"/>
              <a:gd name="connsiteY3792" fmla="*/ 3135356 h 5740750"/>
              <a:gd name="connsiteX3793" fmla="*/ 6162439 w 9845043"/>
              <a:gd name="connsiteY3793" fmla="*/ 3130233 h 5740750"/>
              <a:gd name="connsiteX3794" fmla="*/ 6161710 w 9845043"/>
              <a:gd name="connsiteY3794" fmla="*/ 3128765 h 5740750"/>
              <a:gd name="connsiteX3795" fmla="*/ 1634109 w 9845043"/>
              <a:gd name="connsiteY3795" fmla="*/ 3116211 h 5740750"/>
              <a:gd name="connsiteX3796" fmla="*/ 1634098 w 9845043"/>
              <a:gd name="connsiteY3796" fmla="*/ 3116222 h 5740750"/>
              <a:gd name="connsiteX3797" fmla="*/ 1634491 w 9845043"/>
              <a:gd name="connsiteY3797" fmla="*/ 3116222 h 5740750"/>
              <a:gd name="connsiteX3798" fmla="*/ 1635949 w 9845043"/>
              <a:gd name="connsiteY3798" fmla="*/ 3116222 h 5740750"/>
              <a:gd name="connsiteX3799" fmla="*/ 1636683 w 9845043"/>
              <a:gd name="connsiteY3799" fmla="*/ 3116222 h 5740750"/>
              <a:gd name="connsiteX3800" fmla="*/ 1638151 w 9845043"/>
              <a:gd name="connsiteY3800" fmla="*/ 3116958 h 5740750"/>
              <a:gd name="connsiteX3801" fmla="*/ 1639619 w 9845043"/>
              <a:gd name="connsiteY3801" fmla="*/ 3116958 h 5740750"/>
              <a:gd name="connsiteX3802" fmla="*/ 1641811 w 9845043"/>
              <a:gd name="connsiteY3802" fmla="*/ 3119154 h 5740750"/>
              <a:gd name="connsiteX3803" fmla="*/ 1642544 w 9845043"/>
              <a:gd name="connsiteY3803" fmla="*/ 3120614 h 5740750"/>
              <a:gd name="connsiteX3804" fmla="*/ 1644736 w 9845043"/>
              <a:gd name="connsiteY3804" fmla="*/ 3123535 h 5740750"/>
              <a:gd name="connsiteX3805" fmla="*/ 1645470 w 9845043"/>
              <a:gd name="connsiteY3805" fmla="*/ 3125719 h 5740750"/>
              <a:gd name="connsiteX3806" fmla="*/ 1648396 w 9845043"/>
              <a:gd name="connsiteY3806" fmla="*/ 3135952 h 5740750"/>
              <a:gd name="connsiteX3807" fmla="*/ 1650598 w 9845043"/>
              <a:gd name="connsiteY3807" fmla="*/ 3138872 h 5740750"/>
              <a:gd name="connsiteX3808" fmla="*/ 1652056 w 9845043"/>
              <a:gd name="connsiteY3808" fmla="*/ 3141792 h 5740750"/>
              <a:gd name="connsiteX3809" fmla="*/ 1654992 w 9845043"/>
              <a:gd name="connsiteY3809" fmla="*/ 3145448 h 5740750"/>
              <a:gd name="connsiteX3810" fmla="*/ 1659385 w 9845043"/>
              <a:gd name="connsiteY3810" fmla="*/ 3148369 h 5740750"/>
              <a:gd name="connsiteX3811" fmla="*/ 1660390 w 9845043"/>
              <a:gd name="connsiteY3811" fmla="*/ 3148369 h 5740750"/>
              <a:gd name="connsiteX3812" fmla="*/ 1656054 w 9845043"/>
              <a:gd name="connsiteY3812" fmla="*/ 3145479 h 5740750"/>
              <a:gd name="connsiteX3813" fmla="*/ 1653126 w 9845043"/>
              <a:gd name="connsiteY3813" fmla="*/ 3141826 h 5740750"/>
              <a:gd name="connsiteX3814" fmla="*/ 1651671 w 9845043"/>
              <a:gd name="connsiteY3814" fmla="*/ 3138897 h 5740750"/>
              <a:gd name="connsiteX3815" fmla="*/ 1649475 w 9845043"/>
              <a:gd name="connsiteY3815" fmla="*/ 3135969 h 5740750"/>
              <a:gd name="connsiteX3816" fmla="*/ 1646546 w 9845043"/>
              <a:gd name="connsiteY3816" fmla="*/ 3125720 h 5740750"/>
              <a:gd name="connsiteX3817" fmla="*/ 1645814 w 9845043"/>
              <a:gd name="connsiteY3817" fmla="*/ 3123517 h 5740750"/>
              <a:gd name="connsiteX3818" fmla="*/ 1643617 w 9845043"/>
              <a:gd name="connsiteY3818" fmla="*/ 3120603 h 5740750"/>
              <a:gd name="connsiteX3819" fmla="*/ 1642885 w 9845043"/>
              <a:gd name="connsiteY3819" fmla="*/ 3119139 h 5740750"/>
              <a:gd name="connsiteX3820" fmla="*/ 1640689 w 9845043"/>
              <a:gd name="connsiteY3820" fmla="*/ 3116935 h 5740750"/>
              <a:gd name="connsiteX3821" fmla="*/ 1639224 w 9845043"/>
              <a:gd name="connsiteY3821" fmla="*/ 3116935 h 5740750"/>
              <a:gd name="connsiteX3822" fmla="*/ 1637770 w 9845043"/>
              <a:gd name="connsiteY3822" fmla="*/ 3116211 h 5740750"/>
              <a:gd name="connsiteX3823" fmla="*/ 1637037 w 9845043"/>
              <a:gd name="connsiteY3823" fmla="*/ 3116211 h 5740750"/>
              <a:gd name="connsiteX3824" fmla="*/ 1635573 w 9845043"/>
              <a:gd name="connsiteY3824" fmla="*/ 3116211 h 5740750"/>
              <a:gd name="connsiteX3825" fmla="*/ 1600449 w 9845043"/>
              <a:gd name="connsiteY3825" fmla="*/ 3109615 h 5740750"/>
              <a:gd name="connsiteX3826" fmla="*/ 1600109 w 9845043"/>
              <a:gd name="connsiteY3826" fmla="*/ 3109657 h 5740750"/>
              <a:gd name="connsiteX3827" fmla="*/ 1602278 w 9845043"/>
              <a:gd name="connsiteY3827" fmla="*/ 3109657 h 5740750"/>
              <a:gd name="connsiteX3828" fmla="*/ 1602321 w 9845043"/>
              <a:gd name="connsiteY3828" fmla="*/ 3109615 h 5740750"/>
              <a:gd name="connsiteX3829" fmla="*/ 1604841 w 9845043"/>
              <a:gd name="connsiteY3829" fmla="*/ 3108151 h 5740750"/>
              <a:gd name="connsiteX3830" fmla="*/ 1604093 w 9845043"/>
              <a:gd name="connsiteY3830" fmla="*/ 3108899 h 5740750"/>
              <a:gd name="connsiteX3831" fmla="*/ 1604469 w 9845043"/>
              <a:gd name="connsiteY3831" fmla="*/ 3109657 h 5740750"/>
              <a:gd name="connsiteX3832" fmla="*/ 1615459 w 9845043"/>
              <a:gd name="connsiteY3832" fmla="*/ 3113302 h 5740750"/>
              <a:gd name="connsiteX3833" fmla="*/ 1615459 w 9845043"/>
              <a:gd name="connsiteY3833" fmla="*/ 3114038 h 5740750"/>
              <a:gd name="connsiteX3834" fmla="*/ 1616182 w 9845043"/>
              <a:gd name="connsiteY3834" fmla="*/ 3114038 h 5740750"/>
              <a:gd name="connsiteX3835" fmla="*/ 1618384 w 9845043"/>
              <a:gd name="connsiteY3835" fmla="*/ 3116222 h 5740750"/>
              <a:gd name="connsiteX3836" fmla="*/ 1619118 w 9845043"/>
              <a:gd name="connsiteY3836" fmla="*/ 3117682 h 5740750"/>
              <a:gd name="connsiteX3837" fmla="*/ 1622044 w 9845043"/>
              <a:gd name="connsiteY3837" fmla="*/ 3119154 h 5740750"/>
              <a:gd name="connsiteX3838" fmla="*/ 1623512 w 9845043"/>
              <a:gd name="connsiteY3838" fmla="*/ 3119154 h 5740750"/>
              <a:gd name="connsiteX3839" fmla="*/ 1624970 w 9845043"/>
              <a:gd name="connsiteY3839" fmla="*/ 3119154 h 5740750"/>
              <a:gd name="connsiteX3840" fmla="*/ 1625704 w 9845043"/>
              <a:gd name="connsiteY3840" fmla="*/ 3119154 h 5740750"/>
              <a:gd name="connsiteX3841" fmla="*/ 1627172 w 9845043"/>
              <a:gd name="connsiteY3841" fmla="*/ 3119154 h 5740750"/>
              <a:gd name="connsiteX3842" fmla="*/ 1627208 w 9845043"/>
              <a:gd name="connsiteY3842" fmla="*/ 3119139 h 5740750"/>
              <a:gd name="connsiteX3843" fmla="*/ 1626787 w 9845043"/>
              <a:gd name="connsiteY3843" fmla="*/ 3119139 h 5740750"/>
              <a:gd name="connsiteX3844" fmla="*/ 1626055 w 9845043"/>
              <a:gd name="connsiteY3844" fmla="*/ 3119139 h 5740750"/>
              <a:gd name="connsiteX3845" fmla="*/ 1624591 w 9845043"/>
              <a:gd name="connsiteY3845" fmla="*/ 3119139 h 5740750"/>
              <a:gd name="connsiteX3846" fmla="*/ 1623136 w 9845043"/>
              <a:gd name="connsiteY3846" fmla="*/ 3119139 h 5740750"/>
              <a:gd name="connsiteX3847" fmla="*/ 1620207 w 9845043"/>
              <a:gd name="connsiteY3847" fmla="*/ 3117675 h 5740750"/>
              <a:gd name="connsiteX3848" fmla="*/ 1619475 w 9845043"/>
              <a:gd name="connsiteY3848" fmla="*/ 3116211 h 5740750"/>
              <a:gd name="connsiteX3849" fmla="*/ 1617279 w 9845043"/>
              <a:gd name="connsiteY3849" fmla="*/ 3114007 h 5740750"/>
              <a:gd name="connsiteX3850" fmla="*/ 1616547 w 9845043"/>
              <a:gd name="connsiteY3850" fmla="*/ 3114007 h 5740750"/>
              <a:gd name="connsiteX3851" fmla="*/ 1616547 w 9845043"/>
              <a:gd name="connsiteY3851" fmla="*/ 3113282 h 5740750"/>
              <a:gd name="connsiteX3852" fmla="*/ 1605574 w 9845043"/>
              <a:gd name="connsiteY3852" fmla="*/ 3109615 h 5740750"/>
              <a:gd name="connsiteX3853" fmla="*/ 6275179 w 9845043"/>
              <a:gd name="connsiteY3853" fmla="*/ 3100962 h 5740750"/>
              <a:gd name="connsiteX3854" fmla="*/ 6274458 w 9845043"/>
              <a:gd name="connsiteY3854" fmla="*/ 3101373 h 5740750"/>
              <a:gd name="connsiteX3855" fmla="*/ 6280394 w 9845043"/>
              <a:gd name="connsiteY3855" fmla="*/ 3104008 h 5740750"/>
              <a:gd name="connsiteX3856" fmla="*/ 6284789 w 9845043"/>
              <a:gd name="connsiteY3856" fmla="*/ 3112773 h 5740750"/>
              <a:gd name="connsiteX3857" fmla="*/ 6283375 w 9845043"/>
              <a:gd name="connsiteY3857" fmla="*/ 3115591 h 5740750"/>
              <a:gd name="connsiteX3858" fmla="*/ 6284032 w 9845043"/>
              <a:gd name="connsiteY3858" fmla="*/ 3115508 h 5740750"/>
              <a:gd name="connsiteX3859" fmla="*/ 6284032 w 9845043"/>
              <a:gd name="connsiteY3859" fmla="*/ 3116979 h 5740750"/>
              <a:gd name="connsiteX3860" fmla="*/ 6282568 w 9845043"/>
              <a:gd name="connsiteY3860" fmla="*/ 3122108 h 5740750"/>
              <a:gd name="connsiteX3861" fmla="*/ 6283300 w 9845043"/>
              <a:gd name="connsiteY3861" fmla="*/ 3125772 h 5740750"/>
              <a:gd name="connsiteX3862" fmla="*/ 6288424 w 9845043"/>
              <a:gd name="connsiteY3862" fmla="*/ 3126505 h 5740750"/>
              <a:gd name="connsiteX3863" fmla="*/ 6288462 w 9845043"/>
              <a:gd name="connsiteY3863" fmla="*/ 3126480 h 5740750"/>
              <a:gd name="connsiteX3864" fmla="*/ 6283959 w 9845043"/>
              <a:gd name="connsiteY3864" fmla="*/ 3125839 h 5740750"/>
              <a:gd name="connsiteX3865" fmla="*/ 6283230 w 9845043"/>
              <a:gd name="connsiteY3865" fmla="*/ 3122183 h 5740750"/>
              <a:gd name="connsiteX3866" fmla="*/ 6284699 w 9845043"/>
              <a:gd name="connsiteY3866" fmla="*/ 3117060 h 5740750"/>
              <a:gd name="connsiteX3867" fmla="*/ 6284699 w 9845043"/>
              <a:gd name="connsiteY3867" fmla="*/ 3115593 h 5740750"/>
              <a:gd name="connsiteX3868" fmla="*/ 6286157 w 9845043"/>
              <a:gd name="connsiteY3868" fmla="*/ 3112667 h 5740750"/>
              <a:gd name="connsiteX3869" fmla="*/ 6281772 w 9845043"/>
              <a:gd name="connsiteY3869" fmla="*/ 3103888 h 5740750"/>
              <a:gd name="connsiteX3870" fmla="*/ 7538306 w 9845043"/>
              <a:gd name="connsiteY3870" fmla="*/ 3087531 h 5740750"/>
              <a:gd name="connsiteX3871" fmla="*/ 7539527 w 9845043"/>
              <a:gd name="connsiteY3871" fmla="*/ 3089367 h 5740750"/>
              <a:gd name="connsiteX3872" fmla="*/ 7539935 w 9845043"/>
              <a:gd name="connsiteY3872" fmla="*/ 3089367 h 5740750"/>
              <a:gd name="connsiteX3873" fmla="*/ 7538794 w 9845043"/>
              <a:gd name="connsiteY3873" fmla="*/ 3087653 h 5740750"/>
              <a:gd name="connsiteX3874" fmla="*/ 8812562 w 9845043"/>
              <a:gd name="connsiteY3874" fmla="*/ 3082787 h 5740750"/>
              <a:gd name="connsiteX3875" fmla="*/ 8809648 w 9845043"/>
              <a:gd name="connsiteY3875" fmla="*/ 3090102 h 5740750"/>
              <a:gd name="connsiteX3876" fmla="*/ 8804527 w 9845043"/>
              <a:gd name="connsiteY3876" fmla="*/ 3093756 h 5740750"/>
              <a:gd name="connsiteX3877" fmla="*/ 8797949 w 9845043"/>
              <a:gd name="connsiteY3877" fmla="*/ 3106188 h 5740750"/>
              <a:gd name="connsiteX3878" fmla="*/ 8794285 w 9845043"/>
              <a:gd name="connsiteY3878" fmla="*/ 3109114 h 5740750"/>
              <a:gd name="connsiteX3879" fmla="*/ 8791357 w 9845043"/>
              <a:gd name="connsiteY3879" fmla="*/ 3112040 h 5740750"/>
              <a:gd name="connsiteX3880" fmla="*/ 8784044 w 9845043"/>
              <a:gd name="connsiteY3880" fmla="*/ 3125929 h 5740750"/>
              <a:gd name="connsiteX3881" fmla="*/ 8768696 w 9845043"/>
              <a:gd name="connsiteY3881" fmla="*/ 3169805 h 5740750"/>
              <a:gd name="connsiteX3882" fmla="*/ 8767960 w 9845043"/>
              <a:gd name="connsiteY3882" fmla="*/ 3176385 h 5740750"/>
              <a:gd name="connsiteX3883" fmla="*/ 8765768 w 9845043"/>
              <a:gd name="connsiteY3883" fmla="*/ 3172725 h 5740750"/>
              <a:gd name="connsiteX3884" fmla="*/ 8766503 w 9845043"/>
              <a:gd name="connsiteY3884" fmla="*/ 3164682 h 5740750"/>
              <a:gd name="connsiteX3885" fmla="*/ 8781130 w 9845043"/>
              <a:gd name="connsiteY3885" fmla="*/ 3125200 h 5740750"/>
              <a:gd name="connsiteX3886" fmla="*/ 8796478 w 9845043"/>
              <a:gd name="connsiteY3886" fmla="*/ 3100336 h 5740750"/>
              <a:gd name="connsiteX3887" fmla="*/ 8803056 w 9845043"/>
              <a:gd name="connsiteY3887" fmla="*/ 3093756 h 5740750"/>
              <a:gd name="connsiteX3888" fmla="*/ 8803791 w 9845043"/>
              <a:gd name="connsiteY3888" fmla="*/ 3092293 h 5740750"/>
              <a:gd name="connsiteX3889" fmla="*/ 8804527 w 9845043"/>
              <a:gd name="connsiteY3889" fmla="*/ 3090102 h 5740750"/>
              <a:gd name="connsiteX3890" fmla="*/ 8806719 w 9845043"/>
              <a:gd name="connsiteY3890" fmla="*/ 3087176 h 5740750"/>
              <a:gd name="connsiteX3891" fmla="*/ 8809648 w 9845043"/>
              <a:gd name="connsiteY3891" fmla="*/ 3084250 h 5740750"/>
              <a:gd name="connsiteX3892" fmla="*/ 6306655 w 9845043"/>
              <a:gd name="connsiteY3892" fmla="*/ 3081937 h 5740750"/>
              <a:gd name="connsiteX3893" fmla="*/ 6305871 w 9845043"/>
              <a:gd name="connsiteY3893" fmla="*/ 3082460 h 5740750"/>
              <a:gd name="connsiteX3894" fmla="*/ 6311132 w 9845043"/>
              <a:gd name="connsiteY3894" fmla="*/ 3085743 h 5740750"/>
              <a:gd name="connsiteX3895" fmla="*/ 6315526 w 9845043"/>
              <a:gd name="connsiteY3895" fmla="*/ 3090858 h 5740750"/>
              <a:gd name="connsiteX3896" fmla="*/ 6321385 w 9845043"/>
              <a:gd name="connsiteY3896" fmla="*/ 3094513 h 5740750"/>
              <a:gd name="connsiteX3897" fmla="*/ 6327244 w 9845043"/>
              <a:gd name="connsiteY3897" fmla="*/ 3095243 h 5740750"/>
              <a:gd name="connsiteX3898" fmla="*/ 6327732 w 9845043"/>
              <a:gd name="connsiteY3898" fmla="*/ 3094999 h 5740750"/>
              <a:gd name="connsiteX3899" fmla="*/ 6322758 w 9845043"/>
              <a:gd name="connsiteY3899" fmla="*/ 3094380 h 5740750"/>
              <a:gd name="connsiteX3900" fmla="*/ 6316904 w 9845043"/>
              <a:gd name="connsiteY3900" fmla="*/ 3090716 h 5740750"/>
              <a:gd name="connsiteX3901" fmla="*/ 6312509 w 9845043"/>
              <a:gd name="connsiteY3901" fmla="*/ 3085592 h 5740750"/>
              <a:gd name="connsiteX3902" fmla="*/ 5323494 w 9845043"/>
              <a:gd name="connsiteY3902" fmla="*/ 3068918 h 5740750"/>
              <a:gd name="connsiteX3903" fmla="*/ 5281514 w 9845043"/>
              <a:gd name="connsiteY3903" fmla="*/ 3071090 h 5740750"/>
              <a:gd name="connsiteX3904" fmla="*/ 5239082 w 9845043"/>
              <a:gd name="connsiteY3904" fmla="*/ 3073279 h 5740750"/>
              <a:gd name="connsiteX3905" fmla="*/ 5195196 w 9845043"/>
              <a:gd name="connsiteY3905" fmla="*/ 3074745 h 5740750"/>
              <a:gd name="connsiteX3906" fmla="*/ 5152752 w 9845043"/>
              <a:gd name="connsiteY3906" fmla="*/ 3076941 h 5740750"/>
              <a:gd name="connsiteX3907" fmla="*/ 5110320 w 9845043"/>
              <a:gd name="connsiteY3907" fmla="*/ 3078400 h 5740750"/>
              <a:gd name="connsiteX3908" fmla="*/ 5066434 w 9845043"/>
              <a:gd name="connsiteY3908" fmla="*/ 3079860 h 5740750"/>
              <a:gd name="connsiteX3909" fmla="*/ 5023990 w 9845043"/>
              <a:gd name="connsiteY3909" fmla="*/ 3081326 h 5740750"/>
              <a:gd name="connsiteX3910" fmla="*/ 4981558 w 9845043"/>
              <a:gd name="connsiteY3910" fmla="*/ 3082786 h 5740750"/>
              <a:gd name="connsiteX3911" fmla="*/ 4937672 w 9845043"/>
              <a:gd name="connsiteY3911" fmla="*/ 3084251 h 5740750"/>
              <a:gd name="connsiteX3912" fmla="*/ 4895228 w 9845043"/>
              <a:gd name="connsiteY3912" fmla="*/ 3084981 h 5740750"/>
              <a:gd name="connsiteX3913" fmla="*/ 4852063 w 9845043"/>
              <a:gd name="connsiteY3913" fmla="*/ 3086441 h 5740750"/>
              <a:gd name="connsiteX3914" fmla="*/ 4808910 w 9845043"/>
              <a:gd name="connsiteY3914" fmla="*/ 3087177 h 5740750"/>
              <a:gd name="connsiteX3915" fmla="*/ 4766466 w 9845043"/>
              <a:gd name="connsiteY3915" fmla="*/ 3087907 h 5740750"/>
              <a:gd name="connsiteX3916" fmla="*/ 4723301 w 9845043"/>
              <a:gd name="connsiteY3916" fmla="*/ 3089367 h 5740750"/>
              <a:gd name="connsiteX3917" fmla="*/ 4680148 w 9845043"/>
              <a:gd name="connsiteY3917" fmla="*/ 3090102 h 5740750"/>
              <a:gd name="connsiteX3918" fmla="*/ 4637704 w 9845043"/>
              <a:gd name="connsiteY3918" fmla="*/ 3090832 h 5740750"/>
              <a:gd name="connsiteX3919" fmla="*/ 4594539 w 9845043"/>
              <a:gd name="connsiteY3919" fmla="*/ 3092292 h 5740750"/>
              <a:gd name="connsiteX3920" fmla="*/ 4551386 w 9845043"/>
              <a:gd name="connsiteY3920" fmla="*/ 3092292 h 5740750"/>
              <a:gd name="connsiteX3921" fmla="*/ 4508942 w 9845043"/>
              <a:gd name="connsiteY3921" fmla="*/ 3093028 h 5740750"/>
              <a:gd name="connsiteX3922" fmla="*/ 4465777 w 9845043"/>
              <a:gd name="connsiteY3922" fmla="*/ 3093028 h 5740750"/>
              <a:gd name="connsiteX3923" fmla="*/ 4423345 w 9845043"/>
              <a:gd name="connsiteY3923" fmla="*/ 3093028 h 5740750"/>
              <a:gd name="connsiteX3924" fmla="*/ 4379459 w 9845043"/>
              <a:gd name="connsiteY3924" fmla="*/ 3093028 h 5740750"/>
              <a:gd name="connsiteX3925" fmla="*/ 4337015 w 9845043"/>
              <a:gd name="connsiteY3925" fmla="*/ 3093028 h 5740750"/>
              <a:gd name="connsiteX3926" fmla="*/ 4294583 w 9845043"/>
              <a:gd name="connsiteY3926" fmla="*/ 3093028 h 5740750"/>
              <a:gd name="connsiteX3927" fmla="*/ 4250697 w 9845043"/>
              <a:gd name="connsiteY3927" fmla="*/ 3093028 h 5740750"/>
              <a:gd name="connsiteX3928" fmla="*/ 4208254 w 9845043"/>
              <a:gd name="connsiteY3928" fmla="*/ 3093028 h 5740750"/>
              <a:gd name="connsiteX3929" fmla="*/ 4165821 w 9845043"/>
              <a:gd name="connsiteY3929" fmla="*/ 3093028 h 5740750"/>
              <a:gd name="connsiteX3930" fmla="*/ 4121935 w 9845043"/>
              <a:gd name="connsiteY3930" fmla="*/ 3092292 h 5740750"/>
              <a:gd name="connsiteX3931" fmla="*/ 4079492 w 9845043"/>
              <a:gd name="connsiteY3931" fmla="*/ 3092292 h 5740750"/>
              <a:gd name="connsiteX3932" fmla="*/ 4035606 w 9845043"/>
              <a:gd name="connsiteY3932" fmla="*/ 3090832 h 5740750"/>
              <a:gd name="connsiteX3933" fmla="*/ 3993173 w 9845043"/>
              <a:gd name="connsiteY3933" fmla="*/ 3090832 h 5740750"/>
              <a:gd name="connsiteX3934" fmla="*/ 3952200 w 9845043"/>
              <a:gd name="connsiteY3934" fmla="*/ 3090127 h 5740750"/>
              <a:gd name="connsiteX3935" fmla="*/ 3952200 w 9845043"/>
              <a:gd name="connsiteY3935" fmla="*/ 3090146 h 5740750"/>
              <a:gd name="connsiteX3936" fmla="*/ 3993247 w 9845043"/>
              <a:gd name="connsiteY3936" fmla="*/ 3090851 h 5740750"/>
              <a:gd name="connsiteX3937" fmla="*/ 4035683 w 9845043"/>
              <a:gd name="connsiteY3937" fmla="*/ 3090851 h 5740750"/>
              <a:gd name="connsiteX3938" fmla="*/ 4079566 w 9845043"/>
              <a:gd name="connsiteY3938" fmla="*/ 3092316 h 5740750"/>
              <a:gd name="connsiteX3939" fmla="*/ 4122001 w 9845043"/>
              <a:gd name="connsiteY3939" fmla="*/ 3092316 h 5740750"/>
              <a:gd name="connsiteX3940" fmla="*/ 4165898 w 9845043"/>
              <a:gd name="connsiteY3940" fmla="*/ 3093045 h 5740750"/>
              <a:gd name="connsiteX3941" fmla="*/ 4208320 w 9845043"/>
              <a:gd name="connsiteY3941" fmla="*/ 3093045 h 5740750"/>
              <a:gd name="connsiteX3942" fmla="*/ 4250755 w 9845043"/>
              <a:gd name="connsiteY3942" fmla="*/ 3093045 h 5740750"/>
              <a:gd name="connsiteX3943" fmla="*/ 4294638 w 9845043"/>
              <a:gd name="connsiteY3943" fmla="*/ 3093045 h 5740750"/>
              <a:gd name="connsiteX3944" fmla="*/ 4337074 w 9845043"/>
              <a:gd name="connsiteY3944" fmla="*/ 3093045 h 5740750"/>
              <a:gd name="connsiteX3945" fmla="*/ 4379496 w 9845043"/>
              <a:gd name="connsiteY3945" fmla="*/ 3093045 h 5740750"/>
              <a:gd name="connsiteX3946" fmla="*/ 4423392 w 9845043"/>
              <a:gd name="connsiteY3946" fmla="*/ 3093045 h 5740750"/>
              <a:gd name="connsiteX3947" fmla="*/ 4465828 w 9845043"/>
              <a:gd name="connsiteY3947" fmla="*/ 3093045 h 5740750"/>
              <a:gd name="connsiteX3948" fmla="*/ 4508980 w 9845043"/>
              <a:gd name="connsiteY3948" fmla="*/ 3093045 h 5740750"/>
              <a:gd name="connsiteX3949" fmla="*/ 4551416 w 9845043"/>
              <a:gd name="connsiteY3949" fmla="*/ 3092316 h 5740750"/>
              <a:gd name="connsiteX3950" fmla="*/ 4594568 w 9845043"/>
              <a:gd name="connsiteY3950" fmla="*/ 3092316 h 5740750"/>
              <a:gd name="connsiteX3951" fmla="*/ 4637734 w 9845043"/>
              <a:gd name="connsiteY3951" fmla="*/ 3090851 h 5740750"/>
              <a:gd name="connsiteX3952" fmla="*/ 4680170 w 9845043"/>
              <a:gd name="connsiteY3952" fmla="*/ 3090122 h 5740750"/>
              <a:gd name="connsiteX3953" fmla="*/ 4723322 w 9845043"/>
              <a:gd name="connsiteY3953" fmla="*/ 3089386 h 5740750"/>
              <a:gd name="connsiteX3954" fmla="*/ 4766488 w 9845043"/>
              <a:gd name="connsiteY3954" fmla="*/ 3087921 h 5740750"/>
              <a:gd name="connsiteX3955" fmla="*/ 4808910 w 9845043"/>
              <a:gd name="connsiteY3955" fmla="*/ 3087192 h 5740750"/>
              <a:gd name="connsiteX3956" fmla="*/ 4852076 w 9845043"/>
              <a:gd name="connsiteY3956" fmla="*/ 3086463 h 5740750"/>
              <a:gd name="connsiteX3957" fmla="*/ 4895242 w 9845043"/>
              <a:gd name="connsiteY3957" fmla="*/ 3084998 h 5740750"/>
              <a:gd name="connsiteX3958" fmla="*/ 4937664 w 9845043"/>
              <a:gd name="connsiteY3958" fmla="*/ 3084262 h 5740750"/>
              <a:gd name="connsiteX3959" fmla="*/ 4981561 w 9845043"/>
              <a:gd name="connsiteY3959" fmla="*/ 3082804 h 5740750"/>
              <a:gd name="connsiteX3960" fmla="*/ 5023996 w 9845043"/>
              <a:gd name="connsiteY3960" fmla="*/ 3081339 h 5740750"/>
              <a:gd name="connsiteX3961" fmla="*/ 5066418 w 9845043"/>
              <a:gd name="connsiteY3961" fmla="*/ 3079874 h 5740750"/>
              <a:gd name="connsiteX3962" fmla="*/ 5110315 w 9845043"/>
              <a:gd name="connsiteY3962" fmla="*/ 3078409 h 5740750"/>
              <a:gd name="connsiteX3963" fmla="*/ 5152737 w 9845043"/>
              <a:gd name="connsiteY3963" fmla="*/ 3076945 h 5740750"/>
              <a:gd name="connsiteX3964" fmla="*/ 5195172 w 9845043"/>
              <a:gd name="connsiteY3964" fmla="*/ 3074751 h 5740750"/>
              <a:gd name="connsiteX3965" fmla="*/ 5239069 w 9845043"/>
              <a:gd name="connsiteY3965" fmla="*/ 3073286 h 5740750"/>
              <a:gd name="connsiteX3966" fmla="*/ 5281491 w 9845043"/>
              <a:gd name="connsiteY3966" fmla="*/ 3071092 h 5740750"/>
              <a:gd name="connsiteX3967" fmla="*/ 5323494 w 9845043"/>
              <a:gd name="connsiteY3967" fmla="*/ 3068920 h 5740750"/>
              <a:gd name="connsiteX3968" fmla="*/ 7579763 w 9845043"/>
              <a:gd name="connsiteY3968" fmla="*/ 3068239 h 5740750"/>
              <a:gd name="connsiteX3969" fmla="*/ 7580479 w 9845043"/>
              <a:gd name="connsiteY3969" fmla="*/ 3071089 h 5740750"/>
              <a:gd name="connsiteX3970" fmla="*/ 7581201 w 9845043"/>
              <a:gd name="connsiteY3970" fmla="*/ 3071818 h 5740750"/>
              <a:gd name="connsiteX3971" fmla="*/ 7582672 w 9845043"/>
              <a:gd name="connsiteY3971" fmla="*/ 3073281 h 5740750"/>
              <a:gd name="connsiteX3972" fmla="*/ 7583393 w 9845043"/>
              <a:gd name="connsiteY3972" fmla="*/ 3074015 h 5740750"/>
              <a:gd name="connsiteX3973" fmla="*/ 7583693 w 9845043"/>
              <a:gd name="connsiteY3973" fmla="*/ 3074015 h 5740750"/>
              <a:gd name="connsiteX3974" fmla="*/ 7583403 w 9845043"/>
              <a:gd name="connsiteY3974" fmla="*/ 3073725 h 5740750"/>
              <a:gd name="connsiteX3975" fmla="*/ 7581939 w 9845043"/>
              <a:gd name="connsiteY3975" fmla="*/ 3072260 h 5740750"/>
              <a:gd name="connsiteX3976" fmla="*/ 7581207 w 9845043"/>
              <a:gd name="connsiteY3976" fmla="*/ 3071527 h 5740750"/>
              <a:gd name="connsiteX3977" fmla="*/ 7580475 w 9845043"/>
              <a:gd name="connsiteY3977" fmla="*/ 3068596 h 5740750"/>
              <a:gd name="connsiteX3978" fmla="*/ 7576130 w 9845043"/>
              <a:gd name="connsiteY3978" fmla="*/ 3055053 h 5740750"/>
              <a:gd name="connsiteX3979" fmla="*/ 7579744 w 9845043"/>
              <a:gd name="connsiteY3979" fmla="*/ 3058657 h 5740750"/>
              <a:gd name="connsiteX3980" fmla="*/ 7579744 w 9845043"/>
              <a:gd name="connsiteY3980" fmla="*/ 3060120 h 5740750"/>
              <a:gd name="connsiteX3981" fmla="*/ 7579744 w 9845043"/>
              <a:gd name="connsiteY3981" fmla="*/ 3061583 h 5740750"/>
              <a:gd name="connsiteX3982" fmla="*/ 7578286 w 9845043"/>
              <a:gd name="connsiteY3982" fmla="*/ 3064509 h 5740750"/>
              <a:gd name="connsiteX3983" fmla="*/ 7578286 w 9845043"/>
              <a:gd name="connsiteY3983" fmla="*/ 3066701 h 5740750"/>
              <a:gd name="connsiteX3984" fmla="*/ 7578286 w 9845043"/>
              <a:gd name="connsiteY3984" fmla="*/ 3067435 h 5740750"/>
              <a:gd name="connsiteX3985" fmla="*/ 7579011 w 9845043"/>
              <a:gd name="connsiteY3985" fmla="*/ 3067797 h 5740750"/>
              <a:gd name="connsiteX3986" fmla="*/ 7579011 w 9845043"/>
              <a:gd name="connsiteY3986" fmla="*/ 3067126 h 5740750"/>
              <a:gd name="connsiteX3987" fmla="*/ 7579011 w 9845043"/>
              <a:gd name="connsiteY3987" fmla="*/ 3064927 h 5740750"/>
              <a:gd name="connsiteX3988" fmla="*/ 7580475 w 9845043"/>
              <a:gd name="connsiteY3988" fmla="*/ 3061996 h 5740750"/>
              <a:gd name="connsiteX3989" fmla="*/ 7580475 w 9845043"/>
              <a:gd name="connsiteY3989" fmla="*/ 3060531 h 5740750"/>
              <a:gd name="connsiteX3990" fmla="*/ 7580475 w 9845043"/>
              <a:gd name="connsiteY3990" fmla="*/ 3059065 h 5740750"/>
              <a:gd name="connsiteX3991" fmla="*/ 7576815 w 9845043"/>
              <a:gd name="connsiteY3991" fmla="*/ 3055396 h 5740750"/>
              <a:gd name="connsiteX3992" fmla="*/ 8829381 w 9845043"/>
              <a:gd name="connsiteY3992" fmla="*/ 3048423 h 5740750"/>
              <a:gd name="connsiteX3993" fmla="*/ 8832309 w 9845043"/>
              <a:gd name="connsiteY3993" fmla="*/ 3048423 h 5740750"/>
              <a:gd name="connsiteX3994" fmla="*/ 8836695 w 9845043"/>
              <a:gd name="connsiteY3994" fmla="*/ 3049151 h 5740750"/>
              <a:gd name="connsiteX3995" fmla="*/ 8835973 w 9845043"/>
              <a:gd name="connsiteY3995" fmla="*/ 3050614 h 5740750"/>
              <a:gd name="connsiteX3996" fmla="*/ 8835973 w 9845043"/>
              <a:gd name="connsiteY3996" fmla="*/ 3051349 h 5740750"/>
              <a:gd name="connsiteX3997" fmla="*/ 8835237 w 9845043"/>
              <a:gd name="connsiteY3997" fmla="*/ 3051349 h 5740750"/>
              <a:gd name="connsiteX3998" fmla="*/ 8833767 w 9845043"/>
              <a:gd name="connsiteY3998" fmla="*/ 3052077 h 5740750"/>
              <a:gd name="connsiteX3999" fmla="*/ 8822803 w 9845043"/>
              <a:gd name="connsiteY3999" fmla="*/ 3064509 h 5740750"/>
              <a:gd name="connsiteX4000" fmla="*/ 8820611 w 9845043"/>
              <a:gd name="connsiteY4000" fmla="*/ 3068898 h 5740750"/>
              <a:gd name="connsiteX4001" fmla="*/ 8819875 w 9845043"/>
              <a:gd name="connsiteY4001" fmla="*/ 3068898 h 5740750"/>
              <a:gd name="connsiteX4002" fmla="*/ 8820611 w 9845043"/>
              <a:gd name="connsiteY4002" fmla="*/ 3066701 h 5740750"/>
              <a:gd name="connsiteX4003" fmla="*/ 8825731 w 9845043"/>
              <a:gd name="connsiteY4003" fmla="*/ 3060120 h 5740750"/>
              <a:gd name="connsiteX4004" fmla="*/ 8825731 w 9845043"/>
              <a:gd name="connsiteY4004" fmla="*/ 3055732 h 5740750"/>
              <a:gd name="connsiteX4005" fmla="*/ 8826467 w 9845043"/>
              <a:gd name="connsiteY4005" fmla="*/ 3055003 h 5740750"/>
              <a:gd name="connsiteX4006" fmla="*/ 8827189 w 9845043"/>
              <a:gd name="connsiteY4006" fmla="*/ 3052812 h 5740750"/>
              <a:gd name="connsiteX4007" fmla="*/ 8828659 w 9845043"/>
              <a:gd name="connsiteY4007" fmla="*/ 3051349 h 5740750"/>
              <a:gd name="connsiteX4008" fmla="*/ 8828659 w 9845043"/>
              <a:gd name="connsiteY4008" fmla="*/ 3049151 h 5740750"/>
              <a:gd name="connsiteX4009" fmla="*/ 6543611 w 9845043"/>
              <a:gd name="connsiteY4009" fmla="*/ 3045872 h 5740750"/>
              <a:gd name="connsiteX4010" fmla="*/ 6543182 w 9845043"/>
              <a:gd name="connsiteY4010" fmla="*/ 3046299 h 5740750"/>
              <a:gd name="connsiteX4011" fmla="*/ 6543182 w 9845043"/>
              <a:gd name="connsiteY4011" fmla="*/ 3047029 h 5740750"/>
              <a:gd name="connsiteX4012" fmla="*/ 6543915 w 9845043"/>
              <a:gd name="connsiteY4012" fmla="*/ 3049224 h 5740750"/>
              <a:gd name="connsiteX4013" fmla="*/ 6549030 w 9845043"/>
              <a:gd name="connsiteY4013" fmla="*/ 3060909 h 5740750"/>
              <a:gd name="connsiteX4014" fmla="*/ 6552692 w 9845043"/>
              <a:gd name="connsiteY4014" fmla="*/ 3071869 h 5740750"/>
              <a:gd name="connsiteX4015" fmla="*/ 6553424 w 9845043"/>
              <a:gd name="connsiteY4015" fmla="*/ 3074788 h 5740750"/>
              <a:gd name="connsiteX4016" fmla="*/ 6553424 w 9845043"/>
              <a:gd name="connsiteY4016" fmla="*/ 3083553 h 5740750"/>
              <a:gd name="connsiteX4017" fmla="*/ 6553424 w 9845043"/>
              <a:gd name="connsiteY4017" fmla="*/ 3088445 h 5740750"/>
              <a:gd name="connsiteX4018" fmla="*/ 6553858 w 9845043"/>
              <a:gd name="connsiteY4018" fmla="*/ 3088386 h 5740750"/>
              <a:gd name="connsiteX4019" fmla="*/ 6553858 w 9845043"/>
              <a:gd name="connsiteY4019" fmla="*/ 3083256 h 5740750"/>
              <a:gd name="connsiteX4020" fmla="*/ 6553858 w 9845043"/>
              <a:gd name="connsiteY4020" fmla="*/ 3074458 h 5740750"/>
              <a:gd name="connsiteX4021" fmla="*/ 6553126 w 9845043"/>
              <a:gd name="connsiteY4021" fmla="*/ 3071527 h 5740750"/>
              <a:gd name="connsiteX4022" fmla="*/ 6549466 w 9845043"/>
              <a:gd name="connsiteY4022" fmla="*/ 3060531 h 5740750"/>
              <a:gd name="connsiteX4023" fmla="*/ 6544343 w 9845043"/>
              <a:gd name="connsiteY4023" fmla="*/ 3048801 h 5740750"/>
              <a:gd name="connsiteX4024" fmla="*/ 6543611 w 9845043"/>
              <a:gd name="connsiteY4024" fmla="*/ 3046603 h 5740750"/>
              <a:gd name="connsiteX4025" fmla="*/ 7663428 w 9845043"/>
              <a:gd name="connsiteY4025" fmla="*/ 3028274 h 5740750"/>
              <a:gd name="connsiteX4026" fmla="*/ 7663826 w 9845043"/>
              <a:gd name="connsiteY4026" fmla="*/ 3028676 h 5740750"/>
              <a:gd name="connsiteX4027" fmla="*/ 7664240 w 9845043"/>
              <a:gd name="connsiteY4027" fmla="*/ 3028676 h 5740750"/>
              <a:gd name="connsiteX4028" fmla="*/ 7663838 w 9845043"/>
              <a:gd name="connsiteY4028" fmla="*/ 3028274 h 5740750"/>
              <a:gd name="connsiteX4029" fmla="*/ 7657984 w 9845043"/>
              <a:gd name="connsiteY4029" fmla="*/ 3020946 h 5740750"/>
              <a:gd name="connsiteX4030" fmla="*/ 7657984 w 9845043"/>
              <a:gd name="connsiteY4030" fmla="*/ 3022096 h 5740750"/>
              <a:gd name="connsiteX4031" fmla="*/ 7658719 w 9845043"/>
              <a:gd name="connsiteY4031" fmla="*/ 3022830 h 5740750"/>
              <a:gd name="connsiteX4032" fmla="*/ 7658719 w 9845043"/>
              <a:gd name="connsiteY4032" fmla="*/ 3023559 h 5740750"/>
              <a:gd name="connsiteX4033" fmla="*/ 7660177 w 9845043"/>
              <a:gd name="connsiteY4033" fmla="*/ 3025022 h 5740750"/>
              <a:gd name="connsiteX4034" fmla="*/ 7660177 w 9845043"/>
              <a:gd name="connsiteY4034" fmla="*/ 3025756 h 5740750"/>
              <a:gd name="connsiteX4035" fmla="*/ 7660912 w 9845043"/>
              <a:gd name="connsiteY4035" fmla="*/ 3026485 h 5740750"/>
              <a:gd name="connsiteX4036" fmla="*/ 7661634 w 9845043"/>
              <a:gd name="connsiteY4036" fmla="*/ 3027948 h 5740750"/>
              <a:gd name="connsiteX4037" fmla="*/ 7662212 w 9845043"/>
              <a:gd name="connsiteY4037" fmla="*/ 3027948 h 5740750"/>
              <a:gd name="connsiteX4038" fmla="*/ 7661643 w 9845043"/>
              <a:gd name="connsiteY4038" fmla="*/ 3026808 h 5740750"/>
              <a:gd name="connsiteX4039" fmla="*/ 7660911 w 9845043"/>
              <a:gd name="connsiteY4039" fmla="*/ 3026075 h 5740750"/>
              <a:gd name="connsiteX4040" fmla="*/ 7660911 w 9845043"/>
              <a:gd name="connsiteY4040" fmla="*/ 3025343 h 5740750"/>
              <a:gd name="connsiteX4041" fmla="*/ 7659447 w 9845043"/>
              <a:gd name="connsiteY4041" fmla="*/ 3023877 h 5740750"/>
              <a:gd name="connsiteX4042" fmla="*/ 7659447 w 9845043"/>
              <a:gd name="connsiteY4042" fmla="*/ 3023144 h 5740750"/>
              <a:gd name="connsiteX4043" fmla="*/ 7658715 w 9845043"/>
              <a:gd name="connsiteY4043" fmla="*/ 3022411 h 5740750"/>
              <a:gd name="connsiteX4044" fmla="*/ 7658715 w 9845043"/>
              <a:gd name="connsiteY4044" fmla="*/ 3020946 h 5740750"/>
              <a:gd name="connsiteX4045" fmla="*/ 7650026 w 9845043"/>
              <a:gd name="connsiteY4045" fmla="*/ 3019995 h 5740750"/>
              <a:gd name="connsiteX4046" fmla="*/ 7650671 w 9845043"/>
              <a:gd name="connsiteY4046" fmla="*/ 3020633 h 5740750"/>
              <a:gd name="connsiteX4047" fmla="*/ 7651096 w 9845043"/>
              <a:gd name="connsiteY4047" fmla="*/ 3020633 h 5740750"/>
              <a:gd name="connsiteX4048" fmla="*/ 7650677 w 9845043"/>
              <a:gd name="connsiteY4048" fmla="*/ 3020213 h 5740750"/>
              <a:gd name="connsiteX4049" fmla="*/ 8879104 w 9845043"/>
              <a:gd name="connsiteY4049" fmla="*/ 3007472 h 5740750"/>
              <a:gd name="connsiteX4050" fmla="*/ 8878382 w 9845043"/>
              <a:gd name="connsiteY4050" fmla="*/ 3009670 h 5740750"/>
              <a:gd name="connsiteX4051" fmla="*/ 8877647 w 9845043"/>
              <a:gd name="connsiteY4051" fmla="*/ 3011861 h 5740750"/>
              <a:gd name="connsiteX4052" fmla="*/ 8874718 w 9845043"/>
              <a:gd name="connsiteY4052" fmla="*/ 3013324 h 5740750"/>
              <a:gd name="connsiteX4053" fmla="*/ 8872526 w 9845043"/>
              <a:gd name="connsiteY4053" fmla="*/ 3018442 h 5740750"/>
              <a:gd name="connsiteX4054" fmla="*/ 8856442 w 9845043"/>
              <a:gd name="connsiteY4054" fmla="*/ 3027948 h 5740750"/>
              <a:gd name="connsiteX4055" fmla="*/ 8839623 w 9845043"/>
              <a:gd name="connsiteY4055" fmla="*/ 3045497 h 5740750"/>
              <a:gd name="connsiteX4056" fmla="*/ 8841815 w 9845043"/>
              <a:gd name="connsiteY4056" fmla="*/ 3042571 h 5740750"/>
              <a:gd name="connsiteX4057" fmla="*/ 8841815 w 9845043"/>
              <a:gd name="connsiteY4057" fmla="*/ 3039645 h 5740750"/>
              <a:gd name="connsiteX4058" fmla="*/ 8842551 w 9845043"/>
              <a:gd name="connsiteY4058" fmla="*/ 3033065 h 5740750"/>
              <a:gd name="connsiteX4059" fmla="*/ 8846201 w 9845043"/>
              <a:gd name="connsiteY4059" fmla="*/ 3034528 h 5740750"/>
              <a:gd name="connsiteX4060" fmla="*/ 8851321 w 9845043"/>
              <a:gd name="connsiteY4060" fmla="*/ 3030139 h 5740750"/>
              <a:gd name="connsiteX4061" fmla="*/ 8859370 w 9845043"/>
              <a:gd name="connsiteY4061" fmla="*/ 3022096 h 5740750"/>
              <a:gd name="connsiteX4062" fmla="*/ 8874718 w 9845043"/>
              <a:gd name="connsiteY4062" fmla="*/ 3012590 h 5740750"/>
              <a:gd name="connsiteX4063" fmla="*/ 6338147 w 9845043"/>
              <a:gd name="connsiteY4063" fmla="*/ 2997971 h 5740750"/>
              <a:gd name="connsiteX4064" fmla="*/ 6336686 w 9845043"/>
              <a:gd name="connsiteY4064" fmla="*/ 2998697 h 5740750"/>
              <a:gd name="connsiteX4065" fmla="*/ 6334492 w 9845043"/>
              <a:gd name="connsiteY4065" fmla="*/ 3000159 h 5740750"/>
              <a:gd name="connsiteX4066" fmla="*/ 6332766 w 9845043"/>
              <a:gd name="connsiteY4066" fmla="*/ 3000594 h 5740750"/>
              <a:gd name="connsiteX4067" fmla="*/ 6333007 w 9845043"/>
              <a:gd name="connsiteY4067" fmla="*/ 3000715 h 5740750"/>
              <a:gd name="connsiteX4068" fmla="*/ 6335944 w 9845043"/>
              <a:gd name="connsiteY4068" fmla="*/ 2999985 h 5740750"/>
              <a:gd name="connsiteX4069" fmla="*/ 6338131 w 9845043"/>
              <a:gd name="connsiteY4069" fmla="*/ 2998518 h 5740750"/>
              <a:gd name="connsiteX4070" fmla="*/ 6338962 w 9845043"/>
              <a:gd name="connsiteY4070" fmla="*/ 2998106 h 5740750"/>
              <a:gd name="connsiteX4071" fmla="*/ 6310364 w 9845043"/>
              <a:gd name="connsiteY4071" fmla="*/ 2978221 h 5740750"/>
              <a:gd name="connsiteX4072" fmla="*/ 6305975 w 9845043"/>
              <a:gd name="connsiteY4072" fmla="*/ 2978957 h 5740750"/>
              <a:gd name="connsiteX4073" fmla="*/ 6305242 w 9845043"/>
              <a:gd name="connsiteY4073" fmla="*/ 2981882 h 5740750"/>
              <a:gd name="connsiteX4074" fmla="*/ 6308170 w 9845043"/>
              <a:gd name="connsiteY4074" fmla="*/ 2986996 h 5740750"/>
              <a:gd name="connsiteX4075" fmla="*/ 6310364 w 9845043"/>
              <a:gd name="connsiteY4075" fmla="*/ 2988459 h 5740750"/>
              <a:gd name="connsiteX4076" fmla="*/ 6311825 w 9845043"/>
              <a:gd name="connsiteY4076" fmla="*/ 2989195 h 5740750"/>
              <a:gd name="connsiteX4077" fmla="*/ 6312559 w 9845043"/>
              <a:gd name="connsiteY4077" fmla="*/ 2991384 h 5740750"/>
              <a:gd name="connsiteX4078" fmla="*/ 6314020 w 9845043"/>
              <a:gd name="connsiteY4078" fmla="*/ 2995046 h 5740750"/>
              <a:gd name="connsiteX4079" fmla="*/ 6312675 w 9845043"/>
              <a:gd name="connsiteY4079" fmla="*/ 2997059 h 5740750"/>
              <a:gd name="connsiteX4080" fmla="*/ 6313977 w 9845043"/>
              <a:gd name="connsiteY4080" fmla="*/ 2997059 h 5740750"/>
              <a:gd name="connsiteX4081" fmla="*/ 6315446 w 9845043"/>
              <a:gd name="connsiteY4081" fmla="*/ 2994862 h 5740750"/>
              <a:gd name="connsiteX4082" fmla="*/ 6313977 w 9845043"/>
              <a:gd name="connsiteY4082" fmla="*/ 2991207 h 5740750"/>
              <a:gd name="connsiteX4083" fmla="*/ 6313248 w 9845043"/>
              <a:gd name="connsiteY4083" fmla="*/ 2989010 h 5740750"/>
              <a:gd name="connsiteX4084" fmla="*/ 6311779 w 9845043"/>
              <a:gd name="connsiteY4084" fmla="*/ 2988281 h 5740750"/>
              <a:gd name="connsiteX4085" fmla="*/ 6309582 w 9845043"/>
              <a:gd name="connsiteY4085" fmla="*/ 2986813 h 5740750"/>
              <a:gd name="connsiteX4086" fmla="*/ 6306655 w 9845043"/>
              <a:gd name="connsiteY4086" fmla="*/ 2981690 h 5740750"/>
              <a:gd name="connsiteX4087" fmla="*/ 6307384 w 9845043"/>
              <a:gd name="connsiteY4087" fmla="*/ 2978764 h 5740750"/>
              <a:gd name="connsiteX4088" fmla="*/ 6310655 w 9845043"/>
              <a:gd name="connsiteY4088" fmla="*/ 2978221 h 5740750"/>
              <a:gd name="connsiteX4089" fmla="*/ 7410248 w 9845043"/>
              <a:gd name="connsiteY4089" fmla="*/ 2953366 h 5740750"/>
              <a:gd name="connsiteX4090" fmla="*/ 7400572 w 9845043"/>
              <a:gd name="connsiteY4090" fmla="*/ 2954827 h 5740750"/>
              <a:gd name="connsiteX4091" fmla="*/ 7381572 w 9845043"/>
              <a:gd name="connsiteY4091" fmla="*/ 2957749 h 5740750"/>
              <a:gd name="connsiteX4092" fmla="*/ 7362479 w 9845043"/>
              <a:gd name="connsiteY4092" fmla="*/ 2959170 h 5740750"/>
              <a:gd name="connsiteX4093" fmla="*/ 7362380 w 9845043"/>
              <a:gd name="connsiteY4093" fmla="*/ 2959269 h 5740750"/>
              <a:gd name="connsiteX4094" fmla="*/ 7380851 w 9845043"/>
              <a:gd name="connsiteY4094" fmla="*/ 2957898 h 5740750"/>
              <a:gd name="connsiteX4095" fmla="*/ 7399868 w 9845043"/>
              <a:gd name="connsiteY4095" fmla="*/ 2954967 h 5740750"/>
              <a:gd name="connsiteX4096" fmla="*/ 7496511 w 9845043"/>
              <a:gd name="connsiteY4096" fmla="*/ 2940280 h 5740750"/>
              <a:gd name="connsiteX4097" fmla="*/ 7476585 w 9845043"/>
              <a:gd name="connsiteY4097" fmla="*/ 2943126 h 5740750"/>
              <a:gd name="connsiteX4098" fmla="*/ 7458309 w 9845043"/>
              <a:gd name="connsiteY4098" fmla="*/ 2946055 h 5740750"/>
              <a:gd name="connsiteX4099" fmla="*/ 7439308 w 9845043"/>
              <a:gd name="connsiteY4099" fmla="*/ 2948977 h 5740750"/>
              <a:gd name="connsiteX4100" fmla="*/ 7429441 w 9845043"/>
              <a:gd name="connsiteY4100" fmla="*/ 2950467 h 5740750"/>
              <a:gd name="connsiteX4101" fmla="*/ 7438622 w 9845043"/>
              <a:gd name="connsiteY4101" fmla="*/ 2949104 h 5740750"/>
              <a:gd name="connsiteX4102" fmla="*/ 7457626 w 9845043"/>
              <a:gd name="connsiteY4102" fmla="*/ 2946168 h 5740750"/>
              <a:gd name="connsiteX4103" fmla="*/ 7475912 w 9845043"/>
              <a:gd name="connsiteY4103" fmla="*/ 2943237 h 5740750"/>
              <a:gd name="connsiteX4104" fmla="*/ 7496380 w 9845043"/>
              <a:gd name="connsiteY4104" fmla="*/ 2940306 h 5740750"/>
              <a:gd name="connsiteX4105" fmla="*/ 7571240 w 9845043"/>
              <a:gd name="connsiteY4105" fmla="*/ 2928721 h 5740750"/>
              <a:gd name="connsiteX4106" fmla="*/ 7554781 w 9845043"/>
              <a:gd name="connsiteY4106" fmla="*/ 2930694 h 5740750"/>
              <a:gd name="connsiteX4107" fmla="*/ 7554552 w 9845043"/>
              <a:gd name="connsiteY4107" fmla="*/ 2930727 h 5740750"/>
              <a:gd name="connsiteX4108" fmla="*/ 7456125 w 9845043"/>
              <a:gd name="connsiteY4108" fmla="*/ 2905170 h 5740750"/>
              <a:gd name="connsiteX4109" fmla="*/ 7455971 w 9845043"/>
              <a:gd name="connsiteY4109" fmla="*/ 2905323 h 5740750"/>
              <a:gd name="connsiteX4110" fmla="*/ 7455971 w 9845043"/>
              <a:gd name="connsiteY4110" fmla="*/ 2906783 h 5740750"/>
              <a:gd name="connsiteX4111" fmla="*/ 7456704 w 9845043"/>
              <a:gd name="connsiteY4111" fmla="*/ 2908243 h 5740750"/>
              <a:gd name="connsiteX4112" fmla="*/ 7456704 w 9845043"/>
              <a:gd name="connsiteY4112" fmla="*/ 2910367 h 5740750"/>
              <a:gd name="connsiteX4113" fmla="*/ 7456849 w 9845043"/>
              <a:gd name="connsiteY4113" fmla="*/ 2910220 h 5740750"/>
              <a:gd name="connsiteX4114" fmla="*/ 7456849 w 9845043"/>
              <a:gd name="connsiteY4114" fmla="*/ 2909490 h 5740750"/>
              <a:gd name="connsiteX4115" fmla="*/ 7456849 w 9845043"/>
              <a:gd name="connsiteY4115" fmla="*/ 2907299 h 5740750"/>
              <a:gd name="connsiteX4116" fmla="*/ 7456125 w 9845043"/>
              <a:gd name="connsiteY4116" fmla="*/ 2905838 h 5740750"/>
              <a:gd name="connsiteX4117" fmla="*/ 7730922 w 9845043"/>
              <a:gd name="connsiteY4117" fmla="*/ 2899987 h 5740750"/>
              <a:gd name="connsiteX4118" fmla="*/ 7730349 w 9845043"/>
              <a:gd name="connsiteY4118" fmla="*/ 2900086 h 5740750"/>
              <a:gd name="connsiteX4119" fmla="*/ 7730162 w 9845043"/>
              <a:gd name="connsiteY4119" fmla="*/ 2900674 h 5740750"/>
              <a:gd name="connsiteX4120" fmla="*/ 7731839 w 9845043"/>
              <a:gd name="connsiteY4120" fmla="*/ 2902911 h 5740750"/>
              <a:gd name="connsiteX4121" fmla="*/ 7732561 w 9845043"/>
              <a:gd name="connsiteY4121" fmla="*/ 2902911 h 5740750"/>
              <a:gd name="connsiteX4122" fmla="*/ 7734031 w 9845043"/>
              <a:gd name="connsiteY4122" fmla="*/ 2903640 h 5740750"/>
              <a:gd name="connsiteX4123" fmla="*/ 7734985 w 9845043"/>
              <a:gd name="connsiteY4123" fmla="*/ 2903481 h 5740750"/>
              <a:gd name="connsiteX4124" fmla="*/ 7733842 w 9845043"/>
              <a:gd name="connsiteY4124" fmla="*/ 2902909 h 5740750"/>
              <a:gd name="connsiteX4125" fmla="*/ 7733118 w 9845043"/>
              <a:gd name="connsiteY4125" fmla="*/ 2902909 h 5740750"/>
              <a:gd name="connsiteX4126" fmla="*/ 7459045 w 9845043"/>
              <a:gd name="connsiteY4126" fmla="*/ 2899119 h 5740750"/>
              <a:gd name="connsiteX4127" fmla="*/ 7458901 w 9845043"/>
              <a:gd name="connsiteY4127" fmla="*/ 2899478 h 5740750"/>
              <a:gd name="connsiteX4128" fmla="*/ 7458901 w 9845043"/>
              <a:gd name="connsiteY4128" fmla="*/ 2900909 h 5740750"/>
              <a:gd name="connsiteX4129" fmla="*/ 7459045 w 9845043"/>
              <a:gd name="connsiteY4129" fmla="*/ 2900717 h 5740750"/>
              <a:gd name="connsiteX4130" fmla="*/ 7499976 w 9845043"/>
              <a:gd name="connsiteY4130" fmla="*/ 2867255 h 5740750"/>
              <a:gd name="connsiteX4131" fmla="*/ 7499891 w 9845043"/>
              <a:gd name="connsiteY4131" fmla="*/ 2867339 h 5740750"/>
              <a:gd name="connsiteX4132" fmla="*/ 7499891 w 9845043"/>
              <a:gd name="connsiteY4132" fmla="*/ 2868585 h 5740750"/>
              <a:gd name="connsiteX4133" fmla="*/ 7499976 w 9845043"/>
              <a:gd name="connsiteY4133" fmla="*/ 2868543 h 5740750"/>
              <a:gd name="connsiteX4134" fmla="*/ 7499976 w 9845043"/>
              <a:gd name="connsiteY4134" fmla="*/ 2867812 h 5740750"/>
              <a:gd name="connsiteX4135" fmla="*/ 8896658 w 9845043"/>
              <a:gd name="connsiteY4135" fmla="*/ 2866350 h 5740750"/>
              <a:gd name="connsiteX4136" fmla="*/ 8900308 w 9845043"/>
              <a:gd name="connsiteY4136" fmla="*/ 2868541 h 5740750"/>
              <a:gd name="connsiteX4137" fmla="*/ 8903972 w 9845043"/>
              <a:gd name="connsiteY4137" fmla="*/ 2873664 h 5740750"/>
              <a:gd name="connsiteX4138" fmla="*/ 8906900 w 9845043"/>
              <a:gd name="connsiteY4138" fmla="*/ 2878782 h 5740750"/>
              <a:gd name="connsiteX4139" fmla="*/ 8908357 w 9845043"/>
              <a:gd name="connsiteY4139" fmla="*/ 2883899 h 5740750"/>
              <a:gd name="connsiteX4140" fmla="*/ 8909814 w 9845043"/>
              <a:gd name="connsiteY4140" fmla="*/ 2888288 h 5740750"/>
              <a:gd name="connsiteX4141" fmla="*/ 8916406 w 9845043"/>
              <a:gd name="connsiteY4141" fmla="*/ 2898522 h 5740750"/>
              <a:gd name="connsiteX4142" fmla="*/ 8919320 w 9845043"/>
              <a:gd name="connsiteY4142" fmla="*/ 2908028 h 5740750"/>
              <a:gd name="connsiteX4143" fmla="*/ 8919320 w 9845043"/>
              <a:gd name="connsiteY4143" fmla="*/ 2926312 h 5740750"/>
              <a:gd name="connsiteX4144" fmla="*/ 8923719 w 9845043"/>
              <a:gd name="connsiteY4144" fmla="*/ 2965065 h 5740750"/>
              <a:gd name="connsiteX4145" fmla="*/ 8922984 w 9845043"/>
              <a:gd name="connsiteY4145" fmla="*/ 2983343 h 5740750"/>
              <a:gd name="connsiteX4146" fmla="*/ 8922248 w 9845043"/>
              <a:gd name="connsiteY4146" fmla="*/ 2987732 h 5740750"/>
              <a:gd name="connsiteX4147" fmla="*/ 8919320 w 9845043"/>
              <a:gd name="connsiteY4147" fmla="*/ 2990658 h 5740750"/>
              <a:gd name="connsiteX4148" fmla="*/ 8917127 w 9845043"/>
              <a:gd name="connsiteY4148" fmla="*/ 2991386 h 5740750"/>
              <a:gd name="connsiteX4149" fmla="*/ 8911285 w 9845043"/>
              <a:gd name="connsiteY4149" fmla="*/ 2992849 h 5740750"/>
              <a:gd name="connsiteX4150" fmla="*/ 8906164 w 9845043"/>
              <a:gd name="connsiteY4150" fmla="*/ 2997238 h 5740750"/>
              <a:gd name="connsiteX4151" fmla="*/ 8901779 w 9845043"/>
              <a:gd name="connsiteY4151" fmla="*/ 2997966 h 5740750"/>
              <a:gd name="connsiteX4152" fmla="*/ 8895201 w 9845043"/>
              <a:gd name="connsiteY4152" fmla="*/ 3003818 h 5740750"/>
              <a:gd name="connsiteX4153" fmla="*/ 8892273 w 9845043"/>
              <a:gd name="connsiteY4153" fmla="*/ 3004547 h 5740750"/>
              <a:gd name="connsiteX4154" fmla="*/ 8891538 w 9845043"/>
              <a:gd name="connsiteY4154" fmla="*/ 3006010 h 5740750"/>
              <a:gd name="connsiteX4155" fmla="*/ 8890081 w 9845043"/>
              <a:gd name="connsiteY4155" fmla="*/ 3008935 h 5740750"/>
              <a:gd name="connsiteX4156" fmla="*/ 8887888 w 9845043"/>
              <a:gd name="connsiteY4156" fmla="*/ 3008935 h 5740750"/>
              <a:gd name="connsiteX4157" fmla="*/ 8885695 w 9845043"/>
              <a:gd name="connsiteY4157" fmla="*/ 3008935 h 5740750"/>
              <a:gd name="connsiteX4158" fmla="*/ 8885695 w 9845043"/>
              <a:gd name="connsiteY4158" fmla="*/ 3007472 h 5740750"/>
              <a:gd name="connsiteX4159" fmla="*/ 8887888 w 9845043"/>
              <a:gd name="connsiteY4159" fmla="*/ 3006010 h 5740750"/>
              <a:gd name="connsiteX4160" fmla="*/ 8888610 w 9845043"/>
              <a:gd name="connsiteY4160" fmla="*/ 3003818 h 5740750"/>
              <a:gd name="connsiteX4161" fmla="*/ 8890802 w 9845043"/>
              <a:gd name="connsiteY4161" fmla="*/ 3003090 h 5740750"/>
              <a:gd name="connsiteX4162" fmla="*/ 8891538 w 9845043"/>
              <a:gd name="connsiteY4162" fmla="*/ 3002355 h 5740750"/>
              <a:gd name="connsiteX4163" fmla="*/ 8891538 w 9845043"/>
              <a:gd name="connsiteY4163" fmla="*/ 3000892 h 5740750"/>
              <a:gd name="connsiteX4164" fmla="*/ 8892273 w 9845043"/>
              <a:gd name="connsiteY4164" fmla="*/ 3000164 h 5740750"/>
              <a:gd name="connsiteX4165" fmla="*/ 8892273 w 9845043"/>
              <a:gd name="connsiteY4165" fmla="*/ 2999429 h 5740750"/>
              <a:gd name="connsiteX4166" fmla="*/ 8892273 w 9845043"/>
              <a:gd name="connsiteY4166" fmla="*/ 2997966 h 5740750"/>
              <a:gd name="connsiteX4167" fmla="*/ 8892273 w 9845043"/>
              <a:gd name="connsiteY4167" fmla="*/ 2997238 h 5740750"/>
              <a:gd name="connsiteX4168" fmla="*/ 8893730 w 9845043"/>
              <a:gd name="connsiteY4168" fmla="*/ 2996503 h 5740750"/>
              <a:gd name="connsiteX4169" fmla="*/ 8894466 w 9845043"/>
              <a:gd name="connsiteY4169" fmla="*/ 2997238 h 5740750"/>
              <a:gd name="connsiteX4170" fmla="*/ 8894466 w 9845043"/>
              <a:gd name="connsiteY4170" fmla="*/ 2997966 h 5740750"/>
              <a:gd name="connsiteX4171" fmla="*/ 8895201 w 9845043"/>
              <a:gd name="connsiteY4171" fmla="*/ 2997238 h 5740750"/>
              <a:gd name="connsiteX4172" fmla="*/ 8906164 w 9845043"/>
              <a:gd name="connsiteY4172" fmla="*/ 2988460 h 5740750"/>
              <a:gd name="connsiteX4173" fmla="*/ 8917127 w 9845043"/>
              <a:gd name="connsiteY4173" fmla="*/ 2981151 h 5740750"/>
              <a:gd name="connsiteX4174" fmla="*/ 8920791 w 9845043"/>
              <a:gd name="connsiteY4174" fmla="*/ 2976763 h 5740750"/>
              <a:gd name="connsiteX4175" fmla="*/ 8920055 w 9845043"/>
              <a:gd name="connsiteY4175" fmla="*/ 2970182 h 5740750"/>
              <a:gd name="connsiteX4176" fmla="*/ 8920055 w 9845043"/>
              <a:gd name="connsiteY4176" fmla="*/ 2967257 h 5740750"/>
              <a:gd name="connsiteX4177" fmla="*/ 8920055 w 9845043"/>
              <a:gd name="connsiteY4177" fmla="*/ 2954825 h 5740750"/>
              <a:gd name="connsiteX4178" fmla="*/ 8919320 w 9845043"/>
              <a:gd name="connsiteY4178" fmla="*/ 2946053 h 5740750"/>
              <a:gd name="connsiteX4179" fmla="*/ 8919320 w 9845043"/>
              <a:gd name="connsiteY4179" fmla="*/ 2938010 h 5740750"/>
              <a:gd name="connsiteX4180" fmla="*/ 8917863 w 9845043"/>
              <a:gd name="connsiteY4180" fmla="*/ 2932892 h 5740750"/>
              <a:gd name="connsiteX4181" fmla="*/ 8917127 w 9845043"/>
              <a:gd name="connsiteY4181" fmla="*/ 2929966 h 5740750"/>
              <a:gd name="connsiteX4182" fmla="*/ 8915670 w 9845043"/>
              <a:gd name="connsiteY4182" fmla="*/ 2926312 h 5740750"/>
              <a:gd name="connsiteX4183" fmla="*/ 8915670 w 9845043"/>
              <a:gd name="connsiteY4183" fmla="*/ 2923386 h 5740750"/>
              <a:gd name="connsiteX4184" fmla="*/ 8915670 w 9845043"/>
              <a:gd name="connsiteY4184" fmla="*/ 2920460 h 5740750"/>
              <a:gd name="connsiteX4185" fmla="*/ 8916406 w 9845043"/>
              <a:gd name="connsiteY4185" fmla="*/ 2914609 h 5740750"/>
              <a:gd name="connsiteX4186" fmla="*/ 8916406 w 9845043"/>
              <a:gd name="connsiteY4186" fmla="*/ 2913146 h 5740750"/>
              <a:gd name="connsiteX4187" fmla="*/ 8915670 w 9845043"/>
              <a:gd name="connsiteY4187" fmla="*/ 2907300 h 5740750"/>
              <a:gd name="connsiteX4188" fmla="*/ 8911285 w 9845043"/>
              <a:gd name="connsiteY4188" fmla="*/ 2897794 h 5740750"/>
              <a:gd name="connsiteX4189" fmla="*/ 8903236 w 9845043"/>
              <a:gd name="connsiteY4189" fmla="*/ 2882436 h 5740750"/>
              <a:gd name="connsiteX4190" fmla="*/ 8901779 w 9845043"/>
              <a:gd name="connsiteY4190" fmla="*/ 2878782 h 5740750"/>
              <a:gd name="connsiteX4191" fmla="*/ 8897394 w 9845043"/>
              <a:gd name="connsiteY4191" fmla="*/ 2871467 h 5740750"/>
              <a:gd name="connsiteX4192" fmla="*/ 8895201 w 9845043"/>
              <a:gd name="connsiteY4192" fmla="*/ 2867812 h 5740750"/>
              <a:gd name="connsiteX4193" fmla="*/ 7498777 w 9845043"/>
              <a:gd name="connsiteY4193" fmla="*/ 2853840 h 5740750"/>
              <a:gd name="connsiteX4194" fmla="*/ 7498427 w 9845043"/>
              <a:gd name="connsiteY4194" fmla="*/ 2854189 h 5740750"/>
              <a:gd name="connsiteX4195" fmla="*/ 7499891 w 9845043"/>
              <a:gd name="connsiteY4195" fmla="*/ 2857845 h 5740750"/>
              <a:gd name="connsiteX4196" fmla="*/ 7499891 w 9845043"/>
              <a:gd name="connsiteY4196" fmla="*/ 2859304 h 5740750"/>
              <a:gd name="connsiteX4197" fmla="*/ 7499891 w 9845043"/>
              <a:gd name="connsiteY4197" fmla="*/ 2862224 h 5740750"/>
              <a:gd name="connsiteX4198" fmla="*/ 7500624 w 9845043"/>
              <a:gd name="connsiteY4198" fmla="*/ 2865149 h 5740750"/>
              <a:gd name="connsiteX4199" fmla="*/ 7500624 w 9845043"/>
              <a:gd name="connsiteY4199" fmla="*/ 2865697 h 5740750"/>
              <a:gd name="connsiteX4200" fmla="*/ 7500700 w 9845043"/>
              <a:gd name="connsiteY4200" fmla="*/ 2865621 h 5740750"/>
              <a:gd name="connsiteX4201" fmla="*/ 7500700 w 9845043"/>
              <a:gd name="connsiteY4201" fmla="*/ 2864153 h 5740750"/>
              <a:gd name="connsiteX4202" fmla="*/ 7499976 w 9845043"/>
              <a:gd name="connsiteY4202" fmla="*/ 2861231 h 5740750"/>
              <a:gd name="connsiteX4203" fmla="*/ 7499976 w 9845043"/>
              <a:gd name="connsiteY4203" fmla="*/ 2858309 h 5740750"/>
              <a:gd name="connsiteX4204" fmla="*/ 7499976 w 9845043"/>
              <a:gd name="connsiteY4204" fmla="*/ 2856841 h 5740750"/>
              <a:gd name="connsiteX4205" fmla="*/ 6510226 w 9845043"/>
              <a:gd name="connsiteY4205" fmla="*/ 2841040 h 5740750"/>
              <a:gd name="connsiteX4206" fmla="*/ 6515103 w 9845043"/>
              <a:gd name="connsiteY4206" fmla="*/ 2846600 h 5740750"/>
              <a:gd name="connsiteX4207" fmla="*/ 6520953 w 9845043"/>
              <a:gd name="connsiteY4207" fmla="*/ 2856112 h 5740750"/>
              <a:gd name="connsiteX4208" fmla="*/ 6520220 w 9845043"/>
              <a:gd name="connsiteY4208" fmla="*/ 2862688 h 5740750"/>
              <a:gd name="connsiteX4209" fmla="*/ 6514370 w 9845043"/>
              <a:gd name="connsiteY4209" fmla="*/ 2867076 h 5740750"/>
              <a:gd name="connsiteX4210" fmla="*/ 6481464 w 9845043"/>
              <a:gd name="connsiteY4210" fmla="*/ 2876588 h 5740750"/>
              <a:gd name="connsiteX4211" fmla="*/ 6470498 w 9845043"/>
              <a:gd name="connsiteY4211" fmla="*/ 2883164 h 5740750"/>
              <a:gd name="connsiteX4212" fmla="*/ 6468303 w 9845043"/>
              <a:gd name="connsiteY4212" fmla="*/ 2885363 h 5740750"/>
              <a:gd name="connsiteX4213" fmla="*/ 6459531 w 9845043"/>
              <a:gd name="connsiteY4213" fmla="*/ 2885363 h 5740750"/>
              <a:gd name="connsiteX4214" fmla="*/ 6455876 w 9845043"/>
              <a:gd name="connsiteY4214" fmla="*/ 2887552 h 5740750"/>
              <a:gd name="connsiteX4215" fmla="*/ 6452947 w 9845043"/>
              <a:gd name="connsiteY4215" fmla="*/ 2889014 h 5740750"/>
              <a:gd name="connsiteX4216" fmla="*/ 6450753 w 9845043"/>
              <a:gd name="connsiteY4216" fmla="*/ 2891214 h 5740750"/>
              <a:gd name="connsiteX4217" fmla="*/ 6449292 w 9845043"/>
              <a:gd name="connsiteY4217" fmla="*/ 2894865 h 5740750"/>
              <a:gd name="connsiteX4218" fmla="*/ 6447097 w 9845043"/>
              <a:gd name="connsiteY4218" fmla="*/ 2904366 h 5740750"/>
              <a:gd name="connsiteX4219" fmla="*/ 6447097 w 9845043"/>
              <a:gd name="connsiteY4219" fmla="*/ 2913878 h 5740750"/>
              <a:gd name="connsiteX4220" fmla="*/ 6450026 w 9845043"/>
              <a:gd name="connsiteY4220" fmla="*/ 2922654 h 5740750"/>
              <a:gd name="connsiteX4221" fmla="*/ 6454408 w 9845043"/>
              <a:gd name="connsiteY4221" fmla="*/ 2929230 h 5740750"/>
              <a:gd name="connsiteX4222" fmla="*/ 6460258 w 9845043"/>
              <a:gd name="connsiteY4222" fmla="*/ 2936543 h 5740750"/>
              <a:gd name="connsiteX4223" fmla="*/ 6463914 w 9845043"/>
              <a:gd name="connsiteY4223" fmla="*/ 2943130 h 5740750"/>
              <a:gd name="connsiteX4224" fmla="*/ 6465381 w 9845043"/>
              <a:gd name="connsiteY4224" fmla="*/ 2950432 h 5740750"/>
              <a:gd name="connsiteX4225" fmla="*/ 6462453 w 9845043"/>
              <a:gd name="connsiteY4225" fmla="*/ 2959944 h 5740750"/>
              <a:gd name="connsiteX4226" fmla="*/ 6457337 w 9845043"/>
              <a:gd name="connsiteY4226" fmla="*/ 2965794 h 5740750"/>
              <a:gd name="connsiteX4227" fmla="*/ 6450753 w 9845043"/>
              <a:gd name="connsiteY4227" fmla="*/ 2967983 h 5740750"/>
              <a:gd name="connsiteX4228" fmla="*/ 6443442 w 9845043"/>
              <a:gd name="connsiteY4228" fmla="*/ 2966520 h 5740750"/>
              <a:gd name="connsiteX4229" fmla="*/ 6429547 w 9845043"/>
              <a:gd name="connsiteY4229" fmla="*/ 2959207 h 5740750"/>
              <a:gd name="connsiteX4230" fmla="*/ 6376169 w 9845043"/>
              <a:gd name="connsiteY4230" fmla="*/ 2940204 h 5740750"/>
              <a:gd name="connsiteX4231" fmla="*/ 6366664 w 9845043"/>
              <a:gd name="connsiteY4231" fmla="*/ 2939468 h 5740750"/>
              <a:gd name="connsiteX4232" fmla="*/ 6359353 w 9845043"/>
              <a:gd name="connsiteY4232" fmla="*/ 2940930 h 5740750"/>
              <a:gd name="connsiteX4233" fmla="*/ 6351308 w 9845043"/>
              <a:gd name="connsiteY4233" fmla="*/ 2945318 h 5740750"/>
              <a:gd name="connsiteX4234" fmla="*/ 6346192 w 9845043"/>
              <a:gd name="connsiteY4234" fmla="*/ 2951894 h 5740750"/>
              <a:gd name="connsiteX4235" fmla="*/ 6343997 w 9845043"/>
              <a:gd name="connsiteY4235" fmla="*/ 2954819 h 5740750"/>
              <a:gd name="connsiteX4236" fmla="*/ 6338147 w 9845043"/>
              <a:gd name="connsiteY4236" fmla="*/ 2965794 h 5740750"/>
              <a:gd name="connsiteX4237" fmla="*/ 6333031 w 9845043"/>
              <a:gd name="connsiteY4237" fmla="*/ 2974570 h 5740750"/>
              <a:gd name="connsiteX4238" fmla="*/ 6330103 w 9845043"/>
              <a:gd name="connsiteY4238" fmla="*/ 2981882 h 5740750"/>
              <a:gd name="connsiteX4239" fmla="*/ 6330836 w 9845043"/>
              <a:gd name="connsiteY4239" fmla="*/ 2987733 h 5740750"/>
              <a:gd name="connsiteX4240" fmla="*/ 6330899 w 9845043"/>
              <a:gd name="connsiteY4240" fmla="*/ 2987808 h 5740750"/>
              <a:gd name="connsiteX4241" fmla="*/ 6330174 w 9845043"/>
              <a:gd name="connsiteY4241" fmla="*/ 2982021 h 5740750"/>
              <a:gd name="connsiteX4242" fmla="*/ 6333092 w 9845043"/>
              <a:gd name="connsiteY4242" fmla="*/ 2974716 h 5740750"/>
              <a:gd name="connsiteX4243" fmla="*/ 6338218 w 9845043"/>
              <a:gd name="connsiteY4243" fmla="*/ 2965952 h 5740750"/>
              <a:gd name="connsiteX4244" fmla="*/ 6344077 w 9845043"/>
              <a:gd name="connsiteY4244" fmla="*/ 2954991 h 5740750"/>
              <a:gd name="connsiteX4245" fmla="*/ 6346275 w 9845043"/>
              <a:gd name="connsiteY4245" fmla="*/ 2952072 h 5740750"/>
              <a:gd name="connsiteX4246" fmla="*/ 6351401 w 9845043"/>
              <a:gd name="connsiteY4246" fmla="*/ 2945497 h 5740750"/>
              <a:gd name="connsiteX4247" fmla="*/ 6359446 w 9845043"/>
              <a:gd name="connsiteY4247" fmla="*/ 2941117 h 5740750"/>
              <a:gd name="connsiteX4248" fmla="*/ 6366770 w 9845043"/>
              <a:gd name="connsiteY4248" fmla="*/ 2939652 h 5740750"/>
              <a:gd name="connsiteX4249" fmla="*/ 6376279 w 9845043"/>
              <a:gd name="connsiteY4249" fmla="*/ 2940382 h 5740750"/>
              <a:gd name="connsiteX4250" fmla="*/ 6429720 w 9845043"/>
              <a:gd name="connsiteY4250" fmla="*/ 2959377 h 5740750"/>
              <a:gd name="connsiteX4251" fmla="*/ 6443624 w 9845043"/>
              <a:gd name="connsiteY4251" fmla="*/ 2966681 h 5740750"/>
              <a:gd name="connsiteX4252" fmla="*/ 6450948 w 9845043"/>
              <a:gd name="connsiteY4252" fmla="*/ 2968141 h 5740750"/>
              <a:gd name="connsiteX4253" fmla="*/ 6457539 w 9845043"/>
              <a:gd name="connsiteY4253" fmla="*/ 2965952 h 5740750"/>
              <a:gd name="connsiteX4254" fmla="*/ 6462655 w 9845043"/>
              <a:gd name="connsiteY4254" fmla="*/ 2960107 h 5740750"/>
              <a:gd name="connsiteX4255" fmla="*/ 6465584 w 9845043"/>
              <a:gd name="connsiteY4255" fmla="*/ 2950612 h 5740750"/>
              <a:gd name="connsiteX4256" fmla="*/ 6464119 w 9845043"/>
              <a:gd name="connsiteY4256" fmla="*/ 2943307 h 5740750"/>
              <a:gd name="connsiteX4257" fmla="*/ 6460458 w 9845043"/>
              <a:gd name="connsiteY4257" fmla="*/ 2936732 h 5740750"/>
              <a:gd name="connsiteX4258" fmla="*/ 6454610 w 9845043"/>
              <a:gd name="connsiteY4258" fmla="*/ 2929427 h 5740750"/>
              <a:gd name="connsiteX4259" fmla="*/ 6450216 w 9845043"/>
              <a:gd name="connsiteY4259" fmla="*/ 2922852 h 5740750"/>
              <a:gd name="connsiteX4260" fmla="*/ 6447286 w 9845043"/>
              <a:gd name="connsiteY4260" fmla="*/ 2914088 h 5740750"/>
              <a:gd name="connsiteX4261" fmla="*/ 6447286 w 9845043"/>
              <a:gd name="connsiteY4261" fmla="*/ 2904593 h 5740750"/>
              <a:gd name="connsiteX4262" fmla="*/ 6449483 w 9845043"/>
              <a:gd name="connsiteY4262" fmla="*/ 2895099 h 5740750"/>
              <a:gd name="connsiteX4263" fmla="*/ 6450948 w 9845043"/>
              <a:gd name="connsiteY4263" fmla="*/ 2891443 h 5740750"/>
              <a:gd name="connsiteX4264" fmla="*/ 6453145 w 9845043"/>
              <a:gd name="connsiteY4264" fmla="*/ 2889254 h 5740750"/>
              <a:gd name="connsiteX4265" fmla="*/ 6456075 w 9845043"/>
              <a:gd name="connsiteY4265" fmla="*/ 2887794 h 5740750"/>
              <a:gd name="connsiteX4266" fmla="*/ 6459737 w 9845043"/>
              <a:gd name="connsiteY4266" fmla="*/ 2885598 h 5740750"/>
              <a:gd name="connsiteX4267" fmla="*/ 6468514 w 9845043"/>
              <a:gd name="connsiteY4267" fmla="*/ 2885598 h 5740750"/>
              <a:gd name="connsiteX4268" fmla="*/ 6470711 w 9845043"/>
              <a:gd name="connsiteY4268" fmla="*/ 2883409 h 5740750"/>
              <a:gd name="connsiteX4269" fmla="*/ 6481697 w 9845043"/>
              <a:gd name="connsiteY4269" fmla="*/ 2876834 h 5740750"/>
              <a:gd name="connsiteX4270" fmla="*/ 6514631 w 9845043"/>
              <a:gd name="connsiteY4270" fmla="*/ 2867339 h 5740750"/>
              <a:gd name="connsiteX4271" fmla="*/ 6520490 w 9845043"/>
              <a:gd name="connsiteY4271" fmla="*/ 2862954 h 5740750"/>
              <a:gd name="connsiteX4272" fmla="*/ 6521222 w 9845043"/>
              <a:gd name="connsiteY4272" fmla="*/ 2856385 h 5740750"/>
              <a:gd name="connsiteX4273" fmla="*/ 6515363 w 9845043"/>
              <a:gd name="connsiteY4273" fmla="*/ 2846884 h 5740750"/>
              <a:gd name="connsiteX4274" fmla="*/ 6510237 w 9845043"/>
              <a:gd name="connsiteY4274" fmla="*/ 2841045 h 5740750"/>
              <a:gd name="connsiteX4275" fmla="*/ 8853514 w 9845043"/>
              <a:gd name="connsiteY4275" fmla="*/ 2836368 h 5740750"/>
              <a:gd name="connsiteX4276" fmla="*/ 8855707 w 9845043"/>
              <a:gd name="connsiteY4276" fmla="*/ 2837103 h 5740750"/>
              <a:gd name="connsiteX4277" fmla="*/ 8857899 w 9845043"/>
              <a:gd name="connsiteY4277" fmla="*/ 2837103 h 5740750"/>
              <a:gd name="connsiteX4278" fmla="*/ 8860827 w 9845043"/>
              <a:gd name="connsiteY4278" fmla="*/ 2838566 h 5740750"/>
              <a:gd name="connsiteX4279" fmla="*/ 8861563 w 9845043"/>
              <a:gd name="connsiteY4279" fmla="*/ 2839294 h 5740750"/>
              <a:gd name="connsiteX4280" fmla="*/ 8863020 w 9845043"/>
              <a:gd name="connsiteY4280" fmla="*/ 2840029 h 5740750"/>
              <a:gd name="connsiteX4281" fmla="*/ 8863020 w 9845043"/>
              <a:gd name="connsiteY4281" fmla="*/ 2842220 h 5740750"/>
              <a:gd name="connsiteX4282" fmla="*/ 8867405 w 9845043"/>
              <a:gd name="connsiteY4282" fmla="*/ 2845146 h 5740750"/>
              <a:gd name="connsiteX4283" fmla="*/ 8874718 w 9845043"/>
              <a:gd name="connsiteY4283" fmla="*/ 2851726 h 5740750"/>
              <a:gd name="connsiteX4284" fmla="*/ 8873983 w 9845043"/>
              <a:gd name="connsiteY4284" fmla="*/ 2856115 h 5740750"/>
              <a:gd name="connsiteX4285" fmla="*/ 8874718 w 9845043"/>
              <a:gd name="connsiteY4285" fmla="*/ 2858306 h 5740750"/>
              <a:gd name="connsiteX4286" fmla="*/ 8874718 w 9845043"/>
              <a:gd name="connsiteY4286" fmla="*/ 2859041 h 5740750"/>
              <a:gd name="connsiteX4287" fmla="*/ 8871069 w 9845043"/>
              <a:gd name="connsiteY4287" fmla="*/ 2861232 h 5740750"/>
              <a:gd name="connsiteX4288" fmla="*/ 8868141 w 9845043"/>
              <a:gd name="connsiteY4288" fmla="*/ 2859041 h 5740750"/>
              <a:gd name="connsiteX4289" fmla="*/ 8865213 w 9845043"/>
              <a:gd name="connsiteY4289" fmla="*/ 2856115 h 5740750"/>
              <a:gd name="connsiteX4290" fmla="*/ 8863020 w 9845043"/>
              <a:gd name="connsiteY4290" fmla="*/ 2852455 h 5740750"/>
              <a:gd name="connsiteX4291" fmla="*/ 8861563 w 9845043"/>
              <a:gd name="connsiteY4291" fmla="*/ 2848800 h 5740750"/>
              <a:gd name="connsiteX4292" fmla="*/ 8854985 w 9845043"/>
              <a:gd name="connsiteY4292" fmla="*/ 2843683 h 5740750"/>
              <a:gd name="connsiteX4293" fmla="*/ 8852779 w 9845043"/>
              <a:gd name="connsiteY4293" fmla="*/ 2842220 h 5740750"/>
              <a:gd name="connsiteX4294" fmla="*/ 8852057 w 9845043"/>
              <a:gd name="connsiteY4294" fmla="*/ 2840757 h 5740750"/>
              <a:gd name="connsiteX4295" fmla="*/ 8849864 w 9845043"/>
              <a:gd name="connsiteY4295" fmla="*/ 2840029 h 5740750"/>
              <a:gd name="connsiteX4296" fmla="*/ 8849129 w 9845043"/>
              <a:gd name="connsiteY4296" fmla="*/ 2839294 h 5740750"/>
              <a:gd name="connsiteX4297" fmla="*/ 8851321 w 9845043"/>
              <a:gd name="connsiteY4297" fmla="*/ 2837103 h 5740750"/>
              <a:gd name="connsiteX4298" fmla="*/ 8852057 w 9845043"/>
              <a:gd name="connsiteY4298" fmla="*/ 2837103 h 5740750"/>
              <a:gd name="connsiteX4299" fmla="*/ 7522632 w 9845043"/>
              <a:gd name="connsiteY4299" fmla="*/ 2831497 h 5740750"/>
              <a:gd name="connsiteX4300" fmla="*/ 7522584 w 9845043"/>
              <a:gd name="connsiteY4300" fmla="*/ 2831545 h 5740750"/>
              <a:gd name="connsiteX4301" fmla="*/ 7522584 w 9845043"/>
              <a:gd name="connsiteY4301" fmla="*/ 2832009 h 5740750"/>
              <a:gd name="connsiteX4302" fmla="*/ 7522632 w 9845043"/>
              <a:gd name="connsiteY4302" fmla="*/ 2831985 h 5740750"/>
              <a:gd name="connsiteX4303" fmla="*/ 7520436 w 9845043"/>
              <a:gd name="connsiteY4303" fmla="*/ 2817518 h 5740750"/>
              <a:gd name="connsiteX4304" fmla="*/ 7520387 w 9845043"/>
              <a:gd name="connsiteY4304" fmla="*/ 2817665 h 5740750"/>
              <a:gd name="connsiteX4305" fmla="*/ 7520387 w 9845043"/>
              <a:gd name="connsiteY4305" fmla="*/ 2819131 h 5740750"/>
              <a:gd name="connsiteX4306" fmla="*/ 7521119 w 9845043"/>
              <a:gd name="connsiteY4306" fmla="*/ 2823510 h 5740750"/>
              <a:gd name="connsiteX4307" fmla="*/ 7523316 w 9845043"/>
              <a:gd name="connsiteY4307" fmla="*/ 2827895 h 5740750"/>
              <a:gd name="connsiteX4308" fmla="*/ 7523316 w 9845043"/>
              <a:gd name="connsiteY4308" fmla="*/ 2828625 h 5740750"/>
              <a:gd name="connsiteX4309" fmla="*/ 7523316 w 9845043"/>
              <a:gd name="connsiteY4309" fmla="*/ 2829827 h 5740750"/>
              <a:gd name="connsiteX4310" fmla="*/ 7523356 w 9845043"/>
              <a:gd name="connsiteY4310" fmla="*/ 2829786 h 5740750"/>
              <a:gd name="connsiteX4311" fmla="*/ 7523356 w 9845043"/>
              <a:gd name="connsiteY4311" fmla="*/ 2827595 h 5740750"/>
              <a:gd name="connsiteX4312" fmla="*/ 7523356 w 9845043"/>
              <a:gd name="connsiteY4312" fmla="*/ 2826865 h 5740750"/>
              <a:gd name="connsiteX4313" fmla="*/ 7521172 w 9845043"/>
              <a:gd name="connsiteY4313" fmla="*/ 2822475 h 5740750"/>
              <a:gd name="connsiteX4314" fmla="*/ 7520436 w 9845043"/>
              <a:gd name="connsiteY4314" fmla="*/ 2818092 h 5740750"/>
              <a:gd name="connsiteX4315" fmla="*/ 6546720 w 9845043"/>
              <a:gd name="connsiteY4315" fmla="*/ 2781650 h 5740750"/>
              <a:gd name="connsiteX4316" fmla="*/ 6540007 w 9845043"/>
              <a:gd name="connsiteY4316" fmla="*/ 2791033 h 5740750"/>
              <a:gd name="connsiteX4317" fmla="*/ 6538541 w 9845043"/>
              <a:gd name="connsiteY4317" fmla="*/ 2792499 h 5740750"/>
              <a:gd name="connsiteX4318" fmla="*/ 6535613 w 9845043"/>
              <a:gd name="connsiteY4318" fmla="*/ 2791762 h 5740750"/>
              <a:gd name="connsiteX4319" fmla="*/ 6528291 w 9845043"/>
              <a:gd name="connsiteY4319" fmla="*/ 2788110 h 5740750"/>
              <a:gd name="connsiteX4320" fmla="*/ 6525363 w 9845043"/>
              <a:gd name="connsiteY4320" fmla="*/ 2788110 h 5740750"/>
              <a:gd name="connsiteX4321" fmla="*/ 6520968 w 9845043"/>
              <a:gd name="connsiteY4321" fmla="*/ 2788838 h 5740750"/>
              <a:gd name="connsiteX4322" fmla="*/ 6517310 w 9845043"/>
              <a:gd name="connsiteY4322" fmla="*/ 2787381 h 5740750"/>
              <a:gd name="connsiteX4323" fmla="*/ 6512916 w 9845043"/>
              <a:gd name="connsiteY4323" fmla="*/ 2787381 h 5740750"/>
              <a:gd name="connsiteX4324" fmla="*/ 6512185 w 9845043"/>
              <a:gd name="connsiteY4324" fmla="*/ 2787381 h 5740750"/>
              <a:gd name="connsiteX4325" fmla="*/ 6511449 w 9845043"/>
              <a:gd name="connsiteY4325" fmla="*/ 2785915 h 5740750"/>
              <a:gd name="connsiteX4326" fmla="*/ 6511449 w 9845043"/>
              <a:gd name="connsiteY4326" fmla="*/ 2785186 h 5740750"/>
              <a:gd name="connsiteX4327" fmla="*/ 6511449 w 9845043"/>
              <a:gd name="connsiteY4327" fmla="*/ 2785183 h 5740750"/>
              <a:gd name="connsiteX4328" fmla="*/ 6510714 w 9845043"/>
              <a:gd name="connsiteY4328" fmla="*/ 2785183 h 5740750"/>
              <a:gd name="connsiteX4329" fmla="*/ 6510714 w 9845043"/>
              <a:gd name="connsiteY4329" fmla="*/ 2785919 h 5740750"/>
              <a:gd name="connsiteX4330" fmla="*/ 6510714 w 9845043"/>
              <a:gd name="connsiteY4330" fmla="*/ 2786645 h 5740750"/>
              <a:gd name="connsiteX4331" fmla="*/ 6511448 w 9845043"/>
              <a:gd name="connsiteY4331" fmla="*/ 2788108 h 5740750"/>
              <a:gd name="connsiteX4332" fmla="*/ 6512175 w 9845043"/>
              <a:gd name="connsiteY4332" fmla="*/ 2788108 h 5740750"/>
              <a:gd name="connsiteX4333" fmla="*/ 6516564 w 9845043"/>
              <a:gd name="connsiteY4333" fmla="*/ 2788108 h 5740750"/>
              <a:gd name="connsiteX4334" fmla="*/ 6520220 w 9845043"/>
              <a:gd name="connsiteY4334" fmla="*/ 2789570 h 5740750"/>
              <a:gd name="connsiteX4335" fmla="*/ 6520220 w 9845043"/>
              <a:gd name="connsiteY4335" fmla="*/ 2792495 h 5740750"/>
              <a:gd name="connsiteX4336" fmla="*/ 6520220 w 9845043"/>
              <a:gd name="connsiteY4336" fmla="*/ 2797609 h 5740750"/>
              <a:gd name="connsiteX4337" fmla="*/ 6518759 w 9845043"/>
              <a:gd name="connsiteY4337" fmla="*/ 2801997 h 5740750"/>
              <a:gd name="connsiteX4338" fmla="*/ 6516564 w 9845043"/>
              <a:gd name="connsiteY4338" fmla="*/ 2805659 h 5740750"/>
              <a:gd name="connsiteX4339" fmla="*/ 6507059 w 9845043"/>
              <a:gd name="connsiteY4339" fmla="*/ 2815160 h 5740750"/>
              <a:gd name="connsiteX4340" fmla="*/ 6505598 w 9845043"/>
              <a:gd name="connsiteY4340" fmla="*/ 2818822 h 5740750"/>
              <a:gd name="connsiteX4341" fmla="*/ 6504131 w 9845043"/>
              <a:gd name="connsiteY4341" fmla="*/ 2824672 h 5740750"/>
              <a:gd name="connsiteX4342" fmla="*/ 6502670 w 9845043"/>
              <a:gd name="connsiteY4342" fmla="*/ 2830522 h 5740750"/>
              <a:gd name="connsiteX4343" fmla="*/ 6504864 w 9845043"/>
              <a:gd name="connsiteY4343" fmla="*/ 2834173 h 5740750"/>
              <a:gd name="connsiteX4344" fmla="*/ 6508520 w 9845043"/>
              <a:gd name="connsiteY4344" fmla="*/ 2840024 h 5740750"/>
              <a:gd name="connsiteX4345" fmla="*/ 6508627 w 9845043"/>
              <a:gd name="connsiteY4345" fmla="*/ 2840078 h 5740750"/>
              <a:gd name="connsiteX4346" fmla="*/ 6505110 w 9845043"/>
              <a:gd name="connsiteY4346" fmla="*/ 2834470 h 5740750"/>
              <a:gd name="connsiteX4347" fmla="*/ 6502924 w 9845043"/>
              <a:gd name="connsiteY4347" fmla="*/ 2830815 h 5740750"/>
              <a:gd name="connsiteX4348" fmla="*/ 6504378 w 9845043"/>
              <a:gd name="connsiteY4348" fmla="*/ 2824970 h 5740750"/>
              <a:gd name="connsiteX4349" fmla="*/ 6505842 w 9845043"/>
              <a:gd name="connsiteY4349" fmla="*/ 2819131 h 5740750"/>
              <a:gd name="connsiteX4350" fmla="*/ 6507307 w 9845043"/>
              <a:gd name="connsiteY4350" fmla="*/ 2815475 h 5740750"/>
              <a:gd name="connsiteX4351" fmla="*/ 6516828 w 9845043"/>
              <a:gd name="connsiteY4351" fmla="*/ 2805981 h 5740750"/>
              <a:gd name="connsiteX4352" fmla="*/ 6519025 w 9845043"/>
              <a:gd name="connsiteY4352" fmla="*/ 2802325 h 5740750"/>
              <a:gd name="connsiteX4353" fmla="*/ 6520490 w 9845043"/>
              <a:gd name="connsiteY4353" fmla="*/ 2797946 h 5740750"/>
              <a:gd name="connsiteX4354" fmla="*/ 6520490 w 9845043"/>
              <a:gd name="connsiteY4354" fmla="*/ 2792831 h 5740750"/>
              <a:gd name="connsiteX4355" fmla="*/ 6520490 w 9845043"/>
              <a:gd name="connsiteY4355" fmla="*/ 2789911 h 5740750"/>
              <a:gd name="connsiteX4356" fmla="*/ 6524873 w 9845043"/>
              <a:gd name="connsiteY4356" fmla="*/ 2789181 h 5740750"/>
              <a:gd name="connsiteX4357" fmla="*/ 6527802 w 9845043"/>
              <a:gd name="connsiteY4357" fmla="*/ 2789181 h 5740750"/>
              <a:gd name="connsiteX4358" fmla="*/ 6535126 w 9845043"/>
              <a:gd name="connsiteY4358" fmla="*/ 2792831 h 5740750"/>
              <a:gd name="connsiteX4359" fmla="*/ 6538056 w 9845043"/>
              <a:gd name="connsiteY4359" fmla="*/ 2793561 h 5740750"/>
              <a:gd name="connsiteX4360" fmla="*/ 6539521 w 9845043"/>
              <a:gd name="connsiteY4360" fmla="*/ 2792101 h 5740750"/>
              <a:gd name="connsiteX4361" fmla="*/ 6546833 w 9845043"/>
              <a:gd name="connsiteY4361" fmla="*/ 2781876 h 5740750"/>
              <a:gd name="connsiteX4362" fmla="*/ 6505598 w 9845043"/>
              <a:gd name="connsiteY4362" fmla="*/ 2769831 h 5740750"/>
              <a:gd name="connsiteX4363" fmla="*/ 6509981 w 9845043"/>
              <a:gd name="connsiteY4363" fmla="*/ 2773482 h 5740750"/>
              <a:gd name="connsiteX4364" fmla="*/ 6518759 w 9845043"/>
              <a:gd name="connsiteY4364" fmla="*/ 2781532 h 5740750"/>
              <a:gd name="connsiteX4365" fmla="*/ 6520779 w 9845043"/>
              <a:gd name="connsiteY4365" fmla="*/ 2782878 h 5740750"/>
              <a:gd name="connsiteX4366" fmla="*/ 6521699 w 9845043"/>
              <a:gd name="connsiteY4366" fmla="*/ 2782263 h 5740750"/>
              <a:gd name="connsiteX4367" fmla="*/ 6519507 w 9845043"/>
              <a:gd name="connsiteY4367" fmla="*/ 2780805 h 5740750"/>
              <a:gd name="connsiteX4368" fmla="*/ 6510718 w 9845043"/>
              <a:gd name="connsiteY4368" fmla="*/ 2772764 h 5740750"/>
              <a:gd name="connsiteX4369" fmla="*/ 6507370 w 9845043"/>
              <a:gd name="connsiteY4369" fmla="*/ 2769977 h 5740750"/>
              <a:gd name="connsiteX4370" fmla="*/ 6543666 w 9845043"/>
              <a:gd name="connsiteY4370" fmla="*/ 2758154 h 5740750"/>
              <a:gd name="connsiteX4371" fmla="*/ 6540007 w 9845043"/>
              <a:gd name="connsiteY4371" fmla="*/ 2759612 h 5740750"/>
              <a:gd name="connsiteX4372" fmla="*/ 6539721 w 9845043"/>
              <a:gd name="connsiteY4372" fmla="*/ 2760612 h 5740750"/>
              <a:gd name="connsiteX4373" fmla="*/ 6543182 w 9845043"/>
              <a:gd name="connsiteY4373" fmla="*/ 2759232 h 5740750"/>
              <a:gd name="connsiteX4374" fmla="*/ 6546833 w 9845043"/>
              <a:gd name="connsiteY4374" fmla="*/ 2759232 h 5740750"/>
              <a:gd name="connsiteX4375" fmla="*/ 6550495 w 9845043"/>
              <a:gd name="connsiteY4375" fmla="*/ 2761422 h 5740750"/>
              <a:gd name="connsiteX4376" fmla="*/ 6553424 w 9845043"/>
              <a:gd name="connsiteY4376" fmla="*/ 2764347 h 5740750"/>
              <a:gd name="connsiteX4377" fmla="*/ 6556354 w 9845043"/>
              <a:gd name="connsiteY4377" fmla="*/ 2766537 h 5740750"/>
              <a:gd name="connsiteX4378" fmla="*/ 6560016 w 9845043"/>
              <a:gd name="connsiteY4378" fmla="*/ 2768727 h 5740750"/>
              <a:gd name="connsiteX4379" fmla="*/ 6565142 w 9845043"/>
              <a:gd name="connsiteY4379" fmla="*/ 2768727 h 5740750"/>
              <a:gd name="connsiteX4380" fmla="*/ 6567340 w 9845043"/>
              <a:gd name="connsiteY4380" fmla="*/ 2767267 h 5740750"/>
              <a:gd name="connsiteX4381" fmla="*/ 6575384 w 9845043"/>
              <a:gd name="connsiteY4381" fmla="*/ 2764347 h 5740750"/>
              <a:gd name="connsiteX4382" fmla="*/ 6576849 w 9845043"/>
              <a:gd name="connsiteY4382" fmla="*/ 2763611 h 5740750"/>
              <a:gd name="connsiteX4383" fmla="*/ 6578314 w 9845043"/>
              <a:gd name="connsiteY4383" fmla="*/ 2761422 h 5740750"/>
              <a:gd name="connsiteX4384" fmla="*/ 6581243 w 9845043"/>
              <a:gd name="connsiteY4384" fmla="*/ 2759962 h 5740750"/>
              <a:gd name="connsiteX4385" fmla="*/ 6583441 w 9845043"/>
              <a:gd name="connsiteY4385" fmla="*/ 2759962 h 5740750"/>
              <a:gd name="connsiteX4386" fmla="*/ 6586370 w 9845043"/>
              <a:gd name="connsiteY4386" fmla="*/ 2761422 h 5740750"/>
              <a:gd name="connsiteX4387" fmla="*/ 6587835 w 9845043"/>
              <a:gd name="connsiteY4387" fmla="*/ 2764347 h 5740750"/>
              <a:gd name="connsiteX4388" fmla="*/ 6586370 w 9845043"/>
              <a:gd name="connsiteY4388" fmla="*/ 2772382 h 5740750"/>
              <a:gd name="connsiteX4389" fmla="*/ 6586370 w 9845043"/>
              <a:gd name="connsiteY4389" fmla="*/ 2776031 h 5740750"/>
              <a:gd name="connsiteX4390" fmla="*/ 6591485 w 9845043"/>
              <a:gd name="connsiteY4390" fmla="*/ 2777491 h 5740750"/>
              <a:gd name="connsiteX4391" fmla="*/ 6597344 w 9845043"/>
              <a:gd name="connsiteY4391" fmla="*/ 2775302 h 5740750"/>
              <a:gd name="connsiteX4392" fmla="*/ 6601006 w 9845043"/>
              <a:gd name="connsiteY4392" fmla="*/ 2769456 h 5740750"/>
              <a:gd name="connsiteX4393" fmla="*/ 6601044 w 9845043"/>
              <a:gd name="connsiteY4393" fmla="*/ 2769116 h 5740750"/>
              <a:gd name="connsiteX4394" fmla="*/ 6597844 w 9845043"/>
              <a:gd name="connsiteY4394" fmla="*/ 2774229 h 5740750"/>
              <a:gd name="connsiteX4395" fmla="*/ 6591988 w 9845043"/>
              <a:gd name="connsiteY4395" fmla="*/ 2776424 h 5740750"/>
              <a:gd name="connsiteX4396" fmla="*/ 6586863 w 9845043"/>
              <a:gd name="connsiteY4396" fmla="*/ 2774958 h 5740750"/>
              <a:gd name="connsiteX4397" fmla="*/ 6586863 w 9845043"/>
              <a:gd name="connsiteY4397" fmla="*/ 2771306 h 5740750"/>
              <a:gd name="connsiteX4398" fmla="*/ 6588325 w 9845043"/>
              <a:gd name="connsiteY4398" fmla="*/ 2763264 h 5740750"/>
              <a:gd name="connsiteX4399" fmla="*/ 6586863 w 9845043"/>
              <a:gd name="connsiteY4399" fmla="*/ 2760349 h 5740750"/>
              <a:gd name="connsiteX4400" fmla="*/ 6583935 w 9845043"/>
              <a:gd name="connsiteY4400" fmla="*/ 2758883 h 5740750"/>
              <a:gd name="connsiteX4401" fmla="*/ 6581738 w 9845043"/>
              <a:gd name="connsiteY4401" fmla="*/ 2758883 h 5740750"/>
              <a:gd name="connsiteX4402" fmla="*/ 6578810 w 9845043"/>
              <a:gd name="connsiteY4402" fmla="*/ 2760349 h 5740750"/>
              <a:gd name="connsiteX4403" fmla="*/ 6577344 w 9845043"/>
              <a:gd name="connsiteY4403" fmla="*/ 2762536 h 5740750"/>
              <a:gd name="connsiteX4404" fmla="*/ 6575882 w 9845043"/>
              <a:gd name="connsiteY4404" fmla="*/ 2763264 h 5740750"/>
              <a:gd name="connsiteX4405" fmla="*/ 6567825 w 9845043"/>
              <a:gd name="connsiteY4405" fmla="*/ 2766188 h 5740750"/>
              <a:gd name="connsiteX4406" fmla="*/ 6565632 w 9845043"/>
              <a:gd name="connsiteY4406" fmla="*/ 2767654 h 5740750"/>
              <a:gd name="connsiteX4407" fmla="*/ 6560507 w 9845043"/>
              <a:gd name="connsiteY4407" fmla="*/ 2767654 h 5740750"/>
              <a:gd name="connsiteX4408" fmla="*/ 6556844 w 9845043"/>
              <a:gd name="connsiteY4408" fmla="*/ 2765459 h 5740750"/>
              <a:gd name="connsiteX4409" fmla="*/ 6553916 w 9845043"/>
              <a:gd name="connsiteY4409" fmla="*/ 2763264 h 5740750"/>
              <a:gd name="connsiteX4410" fmla="*/ 6550988 w 9845043"/>
              <a:gd name="connsiteY4410" fmla="*/ 2760349 h 5740750"/>
              <a:gd name="connsiteX4411" fmla="*/ 6547324 w 9845043"/>
              <a:gd name="connsiteY4411" fmla="*/ 2758154 h 5740750"/>
              <a:gd name="connsiteX4412" fmla="*/ 7736708 w 9845043"/>
              <a:gd name="connsiteY4412" fmla="*/ 2747272 h 5740750"/>
              <a:gd name="connsiteX4413" fmla="*/ 7735496 w 9845043"/>
              <a:gd name="connsiteY4413" fmla="*/ 2747877 h 5740750"/>
              <a:gd name="connsiteX4414" fmla="*/ 7728180 w 9845043"/>
              <a:gd name="connsiteY4414" fmla="*/ 2760316 h 5740750"/>
              <a:gd name="connsiteX4415" fmla="*/ 7727453 w 9845043"/>
              <a:gd name="connsiteY4415" fmla="*/ 2761053 h 5740750"/>
              <a:gd name="connsiteX4416" fmla="*/ 7726612 w 9845043"/>
              <a:gd name="connsiteY4416" fmla="*/ 2761893 h 5740750"/>
              <a:gd name="connsiteX4417" fmla="*/ 7727267 w 9845043"/>
              <a:gd name="connsiteY4417" fmla="*/ 2761784 h 5740750"/>
              <a:gd name="connsiteX4418" fmla="*/ 7728727 w 9845043"/>
              <a:gd name="connsiteY4418" fmla="*/ 2760323 h 5740750"/>
              <a:gd name="connsiteX4419" fmla="*/ 7729463 w 9845043"/>
              <a:gd name="connsiteY4419" fmla="*/ 2759593 h 5740750"/>
              <a:gd name="connsiteX4420" fmla="*/ 6598575 w 9845043"/>
              <a:gd name="connsiteY4420" fmla="*/ 2740614 h 5740750"/>
              <a:gd name="connsiteX4421" fmla="*/ 6596378 w 9845043"/>
              <a:gd name="connsiteY4421" fmla="*/ 2742080 h 5740750"/>
              <a:gd name="connsiteX4422" fmla="*/ 6595647 w 9845043"/>
              <a:gd name="connsiteY4422" fmla="*/ 2742808 h 5740750"/>
              <a:gd name="connsiteX4423" fmla="*/ 6595647 w 9845043"/>
              <a:gd name="connsiteY4423" fmla="*/ 2743395 h 5740750"/>
              <a:gd name="connsiteX4424" fmla="*/ 6595880 w 9845043"/>
              <a:gd name="connsiteY4424" fmla="*/ 2743163 h 5740750"/>
              <a:gd name="connsiteX4425" fmla="*/ 6598077 w 9845043"/>
              <a:gd name="connsiteY4425" fmla="*/ 2741703 h 5740750"/>
              <a:gd name="connsiteX4426" fmla="*/ 6599541 w 9845043"/>
              <a:gd name="connsiteY4426" fmla="*/ 2743163 h 5740750"/>
              <a:gd name="connsiteX4427" fmla="*/ 6601006 w 9845043"/>
              <a:gd name="connsiteY4427" fmla="*/ 2743892 h 5740750"/>
              <a:gd name="connsiteX4428" fmla="*/ 6601006 w 9845043"/>
              <a:gd name="connsiteY4428" fmla="*/ 2747542 h 5740750"/>
              <a:gd name="connsiteX4429" fmla="*/ 6601739 w 9845043"/>
              <a:gd name="connsiteY4429" fmla="*/ 2750467 h 5740750"/>
              <a:gd name="connsiteX4430" fmla="*/ 6609063 w 9845043"/>
              <a:gd name="connsiteY4430" fmla="*/ 2754847 h 5740750"/>
              <a:gd name="connsiteX4431" fmla="*/ 6615642 w 9845043"/>
              <a:gd name="connsiteY4431" fmla="*/ 2753387 h 5740750"/>
              <a:gd name="connsiteX4432" fmla="*/ 6622234 w 9845043"/>
              <a:gd name="connsiteY4432" fmla="*/ 2748272 h 5740750"/>
              <a:gd name="connsiteX4433" fmla="*/ 6630290 w 9845043"/>
              <a:gd name="connsiteY4433" fmla="*/ 2745352 h 5740750"/>
              <a:gd name="connsiteX4434" fmla="*/ 6634673 w 9845043"/>
              <a:gd name="connsiteY4434" fmla="*/ 2745352 h 5740750"/>
              <a:gd name="connsiteX4435" fmla="*/ 6638335 w 9845043"/>
              <a:gd name="connsiteY4435" fmla="*/ 2747542 h 5740750"/>
              <a:gd name="connsiteX4436" fmla="*/ 6643462 w 9845043"/>
              <a:gd name="connsiteY4436" fmla="*/ 2749738 h 5740750"/>
              <a:gd name="connsiteX4437" fmla="*/ 6647123 w 9845043"/>
              <a:gd name="connsiteY4437" fmla="*/ 2751927 h 5740750"/>
              <a:gd name="connsiteX4438" fmla="*/ 6650785 w 9845043"/>
              <a:gd name="connsiteY4438" fmla="*/ 2754117 h 5740750"/>
              <a:gd name="connsiteX4439" fmla="*/ 6663224 w 9845043"/>
              <a:gd name="connsiteY4439" fmla="*/ 2757042 h 5740750"/>
              <a:gd name="connsiteX4440" fmla="*/ 6670548 w 9845043"/>
              <a:gd name="connsiteY4440" fmla="*/ 2760692 h 5740750"/>
              <a:gd name="connsiteX4441" fmla="*/ 6672745 w 9845043"/>
              <a:gd name="connsiteY4441" fmla="*/ 2761422 h 5740750"/>
              <a:gd name="connsiteX4442" fmla="*/ 6675663 w 9845043"/>
              <a:gd name="connsiteY4442" fmla="*/ 2761422 h 5740750"/>
              <a:gd name="connsiteX4443" fmla="*/ 6678593 w 9845043"/>
              <a:gd name="connsiteY4443" fmla="*/ 2761422 h 5740750"/>
              <a:gd name="connsiteX4444" fmla="*/ 6681523 w 9845043"/>
              <a:gd name="connsiteY4444" fmla="*/ 2762882 h 5740750"/>
              <a:gd name="connsiteX4445" fmla="*/ 6682255 w 9845043"/>
              <a:gd name="connsiteY4445" fmla="*/ 2764347 h 5740750"/>
              <a:gd name="connsiteX4446" fmla="*/ 6682987 w 9845043"/>
              <a:gd name="connsiteY4446" fmla="*/ 2767267 h 5740750"/>
              <a:gd name="connsiteX4447" fmla="*/ 6684452 w 9845043"/>
              <a:gd name="connsiteY4447" fmla="*/ 2769456 h 5740750"/>
              <a:gd name="connsiteX4448" fmla="*/ 6686649 w 9845043"/>
              <a:gd name="connsiteY4448" fmla="*/ 2773112 h 5740750"/>
              <a:gd name="connsiteX4449" fmla="*/ 6688846 w 9845043"/>
              <a:gd name="connsiteY4449" fmla="*/ 2773842 h 5740750"/>
              <a:gd name="connsiteX4450" fmla="*/ 6691044 w 9845043"/>
              <a:gd name="connsiteY4450" fmla="*/ 2775302 h 5740750"/>
              <a:gd name="connsiteX4451" fmla="*/ 6696170 w 9845043"/>
              <a:gd name="connsiteY4451" fmla="*/ 2770186 h 5740750"/>
              <a:gd name="connsiteX4452" fmla="*/ 6696508 w 9845043"/>
              <a:gd name="connsiteY4452" fmla="*/ 2769285 h 5740750"/>
              <a:gd name="connsiteX4453" fmla="*/ 6691556 w 9845043"/>
              <a:gd name="connsiteY4453" fmla="*/ 2774229 h 5740750"/>
              <a:gd name="connsiteX4454" fmla="*/ 6689364 w 9845043"/>
              <a:gd name="connsiteY4454" fmla="*/ 2772764 h 5740750"/>
              <a:gd name="connsiteX4455" fmla="*/ 6687166 w 9845043"/>
              <a:gd name="connsiteY4455" fmla="*/ 2772035 h 5740750"/>
              <a:gd name="connsiteX4456" fmla="*/ 6684969 w 9845043"/>
              <a:gd name="connsiteY4456" fmla="*/ 2768382 h 5740750"/>
              <a:gd name="connsiteX4457" fmla="*/ 6683503 w 9845043"/>
              <a:gd name="connsiteY4457" fmla="*/ 2766188 h 5740750"/>
              <a:gd name="connsiteX4458" fmla="*/ 6682772 w 9845043"/>
              <a:gd name="connsiteY4458" fmla="*/ 2763264 h 5740750"/>
              <a:gd name="connsiteX4459" fmla="*/ 6682041 w 9845043"/>
              <a:gd name="connsiteY4459" fmla="*/ 2761807 h 5740750"/>
              <a:gd name="connsiteX4460" fmla="*/ 6679114 w 9845043"/>
              <a:gd name="connsiteY4460" fmla="*/ 2760349 h 5740750"/>
              <a:gd name="connsiteX4461" fmla="*/ 6676181 w 9845043"/>
              <a:gd name="connsiteY4461" fmla="*/ 2760349 h 5740750"/>
              <a:gd name="connsiteX4462" fmla="*/ 6673253 w 9845043"/>
              <a:gd name="connsiteY4462" fmla="*/ 2760349 h 5740750"/>
              <a:gd name="connsiteX4463" fmla="*/ 6671056 w 9845043"/>
              <a:gd name="connsiteY4463" fmla="*/ 2759612 h 5740750"/>
              <a:gd name="connsiteX4464" fmla="*/ 6663738 w 9845043"/>
              <a:gd name="connsiteY4464" fmla="*/ 2755960 h 5740750"/>
              <a:gd name="connsiteX4465" fmla="*/ 6651291 w 9845043"/>
              <a:gd name="connsiteY4465" fmla="*/ 2753036 h 5740750"/>
              <a:gd name="connsiteX4466" fmla="*/ 6647628 w 9845043"/>
              <a:gd name="connsiteY4466" fmla="*/ 2750850 h 5740750"/>
              <a:gd name="connsiteX4467" fmla="*/ 6643969 w 9845043"/>
              <a:gd name="connsiteY4467" fmla="*/ 2748655 h 5740750"/>
              <a:gd name="connsiteX4468" fmla="*/ 6638844 w 9845043"/>
              <a:gd name="connsiteY4468" fmla="*/ 2746461 h 5740750"/>
              <a:gd name="connsiteX4469" fmla="*/ 6635185 w 9845043"/>
              <a:gd name="connsiteY4469" fmla="*/ 2744274 h 5740750"/>
              <a:gd name="connsiteX4470" fmla="*/ 6630791 w 9845043"/>
              <a:gd name="connsiteY4470" fmla="*/ 2744274 h 5740750"/>
              <a:gd name="connsiteX4471" fmla="*/ 6622738 w 9845043"/>
              <a:gd name="connsiteY4471" fmla="*/ 2747198 h 5740750"/>
              <a:gd name="connsiteX4472" fmla="*/ 6616147 w 9845043"/>
              <a:gd name="connsiteY4472" fmla="*/ 2752308 h 5740750"/>
              <a:gd name="connsiteX4473" fmla="*/ 6609560 w 9845043"/>
              <a:gd name="connsiteY4473" fmla="*/ 2753773 h 5740750"/>
              <a:gd name="connsiteX4474" fmla="*/ 6602238 w 9845043"/>
              <a:gd name="connsiteY4474" fmla="*/ 2749384 h 5740750"/>
              <a:gd name="connsiteX4475" fmla="*/ 6601503 w 9845043"/>
              <a:gd name="connsiteY4475" fmla="*/ 2746461 h 5740750"/>
              <a:gd name="connsiteX4476" fmla="*/ 6601503 w 9845043"/>
              <a:gd name="connsiteY4476" fmla="*/ 2742808 h 5740750"/>
              <a:gd name="connsiteX4477" fmla="*/ 6600041 w 9845043"/>
              <a:gd name="connsiteY4477" fmla="*/ 2742080 h 5740750"/>
              <a:gd name="connsiteX4478" fmla="*/ 6516641 w 9845043"/>
              <a:gd name="connsiteY4478" fmla="*/ 2731789 h 5740750"/>
              <a:gd name="connsiteX4479" fmla="*/ 6516564 w 9845043"/>
              <a:gd name="connsiteY4479" fmla="*/ 2731804 h 5740750"/>
              <a:gd name="connsiteX4480" fmla="*/ 6514370 w 9845043"/>
              <a:gd name="connsiteY4480" fmla="*/ 2734003 h 5740750"/>
              <a:gd name="connsiteX4481" fmla="*/ 6517298 w 9845043"/>
              <a:gd name="connsiteY4481" fmla="*/ 2738380 h 5740750"/>
              <a:gd name="connsiteX4482" fmla="*/ 6515103 w 9845043"/>
              <a:gd name="connsiteY4482" fmla="*/ 2741305 h 5740750"/>
              <a:gd name="connsiteX4483" fmla="*/ 6516564 w 9845043"/>
              <a:gd name="connsiteY4483" fmla="*/ 2744231 h 5740750"/>
              <a:gd name="connsiteX4484" fmla="*/ 6518025 w 9845043"/>
              <a:gd name="connsiteY4484" fmla="*/ 2747156 h 5740750"/>
              <a:gd name="connsiteX4485" fmla="*/ 6518025 w 9845043"/>
              <a:gd name="connsiteY4485" fmla="*/ 2750818 h 5740750"/>
              <a:gd name="connsiteX4486" fmla="*/ 6517298 w 9845043"/>
              <a:gd name="connsiteY4486" fmla="*/ 2753006 h 5740750"/>
              <a:gd name="connsiteX4487" fmla="*/ 6516564 w 9845043"/>
              <a:gd name="connsiteY4487" fmla="*/ 2753743 h 5740750"/>
              <a:gd name="connsiteX4488" fmla="*/ 6516564 w 9845043"/>
              <a:gd name="connsiteY4488" fmla="*/ 2756668 h 5740750"/>
              <a:gd name="connsiteX4489" fmla="*/ 6518025 w 9845043"/>
              <a:gd name="connsiteY4489" fmla="*/ 2761056 h 5740750"/>
              <a:gd name="connsiteX4490" fmla="*/ 6518025 w 9845043"/>
              <a:gd name="connsiteY4490" fmla="*/ 2763981 h 5740750"/>
              <a:gd name="connsiteX4491" fmla="*/ 6518759 w 9845043"/>
              <a:gd name="connsiteY4491" fmla="*/ 2766906 h 5740750"/>
              <a:gd name="connsiteX4492" fmla="*/ 6518759 w 9845043"/>
              <a:gd name="connsiteY4492" fmla="*/ 2768631 h 5740750"/>
              <a:gd name="connsiteX4493" fmla="*/ 6519507 w 9845043"/>
              <a:gd name="connsiteY4493" fmla="*/ 2768382 h 5740750"/>
              <a:gd name="connsiteX4494" fmla="*/ 6519507 w 9845043"/>
              <a:gd name="connsiteY4494" fmla="*/ 2766188 h 5740750"/>
              <a:gd name="connsiteX4495" fmla="*/ 6518771 w 9845043"/>
              <a:gd name="connsiteY4495" fmla="*/ 2763264 h 5740750"/>
              <a:gd name="connsiteX4496" fmla="*/ 6518771 w 9845043"/>
              <a:gd name="connsiteY4496" fmla="*/ 2760349 h 5740750"/>
              <a:gd name="connsiteX4497" fmla="*/ 6517310 w 9845043"/>
              <a:gd name="connsiteY4497" fmla="*/ 2755960 h 5740750"/>
              <a:gd name="connsiteX4498" fmla="*/ 6517310 w 9845043"/>
              <a:gd name="connsiteY4498" fmla="*/ 2753036 h 5740750"/>
              <a:gd name="connsiteX4499" fmla="*/ 6518041 w 9845043"/>
              <a:gd name="connsiteY4499" fmla="*/ 2752308 h 5740750"/>
              <a:gd name="connsiteX4500" fmla="*/ 6518771 w 9845043"/>
              <a:gd name="connsiteY4500" fmla="*/ 2750113 h 5740750"/>
              <a:gd name="connsiteX4501" fmla="*/ 6518771 w 9845043"/>
              <a:gd name="connsiteY4501" fmla="*/ 2746461 h 5740750"/>
              <a:gd name="connsiteX4502" fmla="*/ 6517310 w 9845043"/>
              <a:gd name="connsiteY4502" fmla="*/ 2743537 h 5740750"/>
              <a:gd name="connsiteX4503" fmla="*/ 6515843 w 9845043"/>
              <a:gd name="connsiteY4503" fmla="*/ 2740614 h 5740750"/>
              <a:gd name="connsiteX4504" fmla="*/ 6518041 w 9845043"/>
              <a:gd name="connsiteY4504" fmla="*/ 2737698 h 5740750"/>
              <a:gd name="connsiteX4505" fmla="*/ 6515113 w 9845043"/>
              <a:gd name="connsiteY4505" fmla="*/ 2733309 h 5740750"/>
              <a:gd name="connsiteX4506" fmla="*/ 7801861 w 9845043"/>
              <a:gd name="connsiteY4506" fmla="*/ 2731616 h 5740750"/>
              <a:gd name="connsiteX4507" fmla="*/ 7801301 w 9845043"/>
              <a:gd name="connsiteY4507" fmla="*/ 2731773 h 5740750"/>
              <a:gd name="connsiteX4508" fmla="*/ 7787707 w 9845043"/>
              <a:gd name="connsiteY4508" fmla="*/ 2742522 h 5740750"/>
              <a:gd name="connsiteX4509" fmla="*/ 7788659 w 9845043"/>
              <a:gd name="connsiteY4509" fmla="*/ 2742041 h 5740750"/>
              <a:gd name="connsiteX4510" fmla="*/ 6795717 w 9845043"/>
              <a:gd name="connsiteY4510" fmla="*/ 2727807 h 5740750"/>
              <a:gd name="connsiteX4511" fmla="*/ 6794792 w 9845043"/>
              <a:gd name="connsiteY4511" fmla="*/ 2729657 h 5740750"/>
              <a:gd name="connsiteX4512" fmla="*/ 6785273 w 9845043"/>
              <a:gd name="connsiteY4512" fmla="*/ 2732580 h 5740750"/>
              <a:gd name="connsiteX4513" fmla="*/ 6784851 w 9845043"/>
              <a:gd name="connsiteY4513" fmla="*/ 2733631 h 5740750"/>
              <a:gd name="connsiteX4514" fmla="*/ 6794252 w 9845043"/>
              <a:gd name="connsiteY4514" fmla="*/ 2730743 h 5740750"/>
              <a:gd name="connsiteX4515" fmla="*/ 6795717 w 9845043"/>
              <a:gd name="connsiteY4515" fmla="*/ 2727823 h 5740750"/>
              <a:gd name="connsiteX4516" fmla="*/ 7756369 w 9845043"/>
              <a:gd name="connsiteY4516" fmla="*/ 2727547 h 5740750"/>
              <a:gd name="connsiteX4517" fmla="*/ 7755235 w 9845043"/>
              <a:gd name="connsiteY4517" fmla="*/ 2728114 h 5740750"/>
              <a:gd name="connsiteX4518" fmla="*/ 7754507 w 9845043"/>
              <a:gd name="connsiteY4518" fmla="*/ 2728851 h 5740750"/>
              <a:gd name="connsiteX4519" fmla="*/ 7754507 w 9845043"/>
              <a:gd name="connsiteY4519" fmla="*/ 2730312 h 5740750"/>
              <a:gd name="connsiteX4520" fmla="*/ 7753773 w 9845043"/>
              <a:gd name="connsiteY4520" fmla="*/ 2733971 h 5740750"/>
              <a:gd name="connsiteX4521" fmla="*/ 7753045 w 9845043"/>
              <a:gd name="connsiteY4521" fmla="*/ 2735432 h 5740750"/>
              <a:gd name="connsiteX4522" fmla="*/ 7753045 w 9845043"/>
              <a:gd name="connsiteY4522" fmla="*/ 2737630 h 5740750"/>
              <a:gd name="connsiteX4523" fmla="*/ 7750849 w 9845043"/>
              <a:gd name="connsiteY4523" fmla="*/ 2741290 h 5740750"/>
              <a:gd name="connsiteX4524" fmla="*/ 7748653 w 9845043"/>
              <a:gd name="connsiteY4524" fmla="*/ 2742757 h 5740750"/>
              <a:gd name="connsiteX4525" fmla="*/ 7748474 w 9845043"/>
              <a:gd name="connsiteY4525" fmla="*/ 2742937 h 5740750"/>
              <a:gd name="connsiteX4526" fmla="*/ 7749187 w 9845043"/>
              <a:gd name="connsiteY4526" fmla="*/ 2742778 h 5740750"/>
              <a:gd name="connsiteX4527" fmla="*/ 7749923 w 9845043"/>
              <a:gd name="connsiteY4527" fmla="*/ 2742041 h 5740750"/>
              <a:gd name="connsiteX4528" fmla="*/ 7752118 w 9845043"/>
              <a:gd name="connsiteY4528" fmla="*/ 2740580 h 5740750"/>
              <a:gd name="connsiteX4529" fmla="*/ 7754314 w 9845043"/>
              <a:gd name="connsiteY4529" fmla="*/ 2736928 h 5740750"/>
              <a:gd name="connsiteX4530" fmla="*/ 7754314 w 9845043"/>
              <a:gd name="connsiteY4530" fmla="*/ 2734729 h 5740750"/>
              <a:gd name="connsiteX4531" fmla="*/ 7755038 w 9845043"/>
              <a:gd name="connsiteY4531" fmla="*/ 2733268 h 5740750"/>
              <a:gd name="connsiteX4532" fmla="*/ 7755774 w 9845043"/>
              <a:gd name="connsiteY4532" fmla="*/ 2729616 h 5740750"/>
              <a:gd name="connsiteX4533" fmla="*/ 7755774 w 9845043"/>
              <a:gd name="connsiteY4533" fmla="*/ 2728148 h 5740750"/>
              <a:gd name="connsiteX4534" fmla="*/ 7825803 w 9845043"/>
              <a:gd name="connsiteY4534" fmla="*/ 2722140 h 5740750"/>
              <a:gd name="connsiteX4535" fmla="*/ 7825432 w 9845043"/>
              <a:gd name="connsiteY4535" fmla="*/ 2722263 h 5740750"/>
              <a:gd name="connsiteX4536" fmla="*/ 7821046 w 9845043"/>
              <a:gd name="connsiteY4536" fmla="*/ 2725192 h 5740750"/>
              <a:gd name="connsiteX4537" fmla="*/ 7820070 w 9845043"/>
              <a:gd name="connsiteY4537" fmla="*/ 2726167 h 5740750"/>
              <a:gd name="connsiteX4538" fmla="*/ 7820821 w 9845043"/>
              <a:gd name="connsiteY4538" fmla="*/ 2725957 h 5740750"/>
              <a:gd name="connsiteX4539" fmla="*/ 7822280 w 9845043"/>
              <a:gd name="connsiteY4539" fmla="*/ 2724496 h 5740750"/>
              <a:gd name="connsiteX4540" fmla="*/ 6740609 w 9845043"/>
              <a:gd name="connsiteY4540" fmla="*/ 2720158 h 5740750"/>
              <a:gd name="connsiteX4541" fmla="*/ 6734022 w 9845043"/>
              <a:gd name="connsiteY4541" fmla="*/ 2723810 h 5740750"/>
              <a:gd name="connsiteX4542" fmla="*/ 6728167 w 9845043"/>
              <a:gd name="connsiteY4542" fmla="*/ 2729657 h 5740750"/>
              <a:gd name="connsiteX4543" fmla="*/ 6724503 w 9845043"/>
              <a:gd name="connsiteY4543" fmla="*/ 2734038 h 5740750"/>
              <a:gd name="connsiteX4544" fmla="*/ 6721575 w 9845043"/>
              <a:gd name="connsiteY4544" fmla="*/ 2736233 h 5740750"/>
              <a:gd name="connsiteX4545" fmla="*/ 6711325 w 9845043"/>
              <a:gd name="connsiteY4545" fmla="*/ 2737698 h 5740750"/>
              <a:gd name="connsiteX4546" fmla="*/ 6708397 w 9845043"/>
              <a:gd name="connsiteY4546" fmla="*/ 2739885 h 5740750"/>
              <a:gd name="connsiteX4547" fmla="*/ 6706200 w 9845043"/>
              <a:gd name="connsiteY4547" fmla="*/ 2742080 h 5740750"/>
              <a:gd name="connsiteX4548" fmla="*/ 6704739 w 9845043"/>
              <a:gd name="connsiteY4548" fmla="*/ 2744274 h 5740750"/>
              <a:gd name="connsiteX4549" fmla="*/ 6702542 w 9845043"/>
              <a:gd name="connsiteY4549" fmla="*/ 2748655 h 5740750"/>
              <a:gd name="connsiteX4550" fmla="*/ 6702524 w 9845043"/>
              <a:gd name="connsiteY4550" fmla="*/ 2748728 h 5740750"/>
              <a:gd name="connsiteX4551" fmla="*/ 6704215 w 9845043"/>
              <a:gd name="connsiteY4551" fmla="*/ 2745352 h 5740750"/>
              <a:gd name="connsiteX4552" fmla="*/ 6705680 w 9845043"/>
              <a:gd name="connsiteY4552" fmla="*/ 2743163 h 5740750"/>
              <a:gd name="connsiteX4553" fmla="*/ 6707877 w 9845043"/>
              <a:gd name="connsiteY4553" fmla="*/ 2740973 h 5740750"/>
              <a:gd name="connsiteX4554" fmla="*/ 6710806 w 9845043"/>
              <a:gd name="connsiteY4554" fmla="*/ 2738777 h 5740750"/>
              <a:gd name="connsiteX4555" fmla="*/ 6721048 w 9845043"/>
              <a:gd name="connsiteY4555" fmla="*/ 2737318 h 5740750"/>
              <a:gd name="connsiteX4556" fmla="*/ 6723978 w 9845043"/>
              <a:gd name="connsiteY4556" fmla="*/ 2735128 h 5740750"/>
              <a:gd name="connsiteX4557" fmla="*/ 6727640 w 9845043"/>
              <a:gd name="connsiteY4557" fmla="*/ 2730743 h 5740750"/>
              <a:gd name="connsiteX4558" fmla="*/ 6733499 w 9845043"/>
              <a:gd name="connsiteY4558" fmla="*/ 2724898 h 5740750"/>
              <a:gd name="connsiteX4559" fmla="*/ 6740079 w 9845043"/>
              <a:gd name="connsiteY4559" fmla="*/ 2721248 h 5740750"/>
              <a:gd name="connsiteX4560" fmla="*/ 6743741 w 9845043"/>
              <a:gd name="connsiteY4560" fmla="*/ 2724898 h 5740750"/>
              <a:gd name="connsiteX4561" fmla="*/ 6745938 w 9845043"/>
              <a:gd name="connsiteY4561" fmla="*/ 2730743 h 5740750"/>
              <a:gd name="connsiteX4562" fmla="*/ 6750332 w 9845043"/>
              <a:gd name="connsiteY4562" fmla="*/ 2735858 h 5740750"/>
              <a:gd name="connsiteX4563" fmla="*/ 6756924 w 9845043"/>
              <a:gd name="connsiteY4563" fmla="*/ 2740237 h 5740750"/>
              <a:gd name="connsiteX4564" fmla="*/ 6763504 w 9845043"/>
              <a:gd name="connsiteY4564" fmla="*/ 2740973 h 5740750"/>
              <a:gd name="connsiteX4565" fmla="*/ 6771560 w 9845043"/>
              <a:gd name="connsiteY4565" fmla="*/ 2738047 h 5740750"/>
              <a:gd name="connsiteX4566" fmla="*/ 6775222 w 9845043"/>
              <a:gd name="connsiteY4566" fmla="*/ 2738777 h 5740750"/>
              <a:gd name="connsiteX4567" fmla="*/ 6773025 w 9845043"/>
              <a:gd name="connsiteY4567" fmla="*/ 2743892 h 5740750"/>
              <a:gd name="connsiteX4568" fmla="*/ 6772292 w 9845043"/>
              <a:gd name="connsiteY4568" fmla="*/ 2747542 h 5740750"/>
              <a:gd name="connsiteX4569" fmla="*/ 6775222 w 9845043"/>
              <a:gd name="connsiteY4569" fmla="*/ 2749738 h 5740750"/>
              <a:gd name="connsiteX4570" fmla="*/ 6779616 w 9845043"/>
              <a:gd name="connsiteY4570" fmla="*/ 2749738 h 5740750"/>
              <a:gd name="connsiteX4571" fmla="*/ 6783267 w 9845043"/>
              <a:gd name="connsiteY4571" fmla="*/ 2746812 h 5740750"/>
              <a:gd name="connsiteX4572" fmla="*/ 6783267 w 9845043"/>
              <a:gd name="connsiteY4572" fmla="*/ 2746163 h 5740750"/>
              <a:gd name="connsiteX4573" fmla="*/ 6780148 w 9845043"/>
              <a:gd name="connsiteY4573" fmla="*/ 2748655 h 5740750"/>
              <a:gd name="connsiteX4574" fmla="*/ 6775753 w 9845043"/>
              <a:gd name="connsiteY4574" fmla="*/ 2748655 h 5740750"/>
              <a:gd name="connsiteX4575" fmla="*/ 6772826 w 9845043"/>
              <a:gd name="connsiteY4575" fmla="*/ 2746461 h 5740750"/>
              <a:gd name="connsiteX4576" fmla="*/ 6773556 w 9845043"/>
              <a:gd name="connsiteY4576" fmla="*/ 2742808 h 5740750"/>
              <a:gd name="connsiteX4577" fmla="*/ 6775753 w 9845043"/>
              <a:gd name="connsiteY4577" fmla="*/ 2737698 h 5740750"/>
              <a:gd name="connsiteX4578" fmla="*/ 6772095 w 9845043"/>
              <a:gd name="connsiteY4578" fmla="*/ 2736961 h 5740750"/>
              <a:gd name="connsiteX4579" fmla="*/ 6764042 w 9845043"/>
              <a:gd name="connsiteY4579" fmla="*/ 2739885 h 5740750"/>
              <a:gd name="connsiteX4580" fmla="*/ 6757450 w 9845043"/>
              <a:gd name="connsiteY4580" fmla="*/ 2739156 h 5740750"/>
              <a:gd name="connsiteX4581" fmla="*/ 6750859 w 9845043"/>
              <a:gd name="connsiteY4581" fmla="*/ 2734775 h 5740750"/>
              <a:gd name="connsiteX4582" fmla="*/ 6746470 w 9845043"/>
              <a:gd name="connsiteY4582" fmla="*/ 2729657 h 5740750"/>
              <a:gd name="connsiteX4583" fmla="*/ 6744273 w 9845043"/>
              <a:gd name="connsiteY4583" fmla="*/ 2723810 h 5740750"/>
              <a:gd name="connsiteX4584" fmla="*/ 6525167 w 9845043"/>
              <a:gd name="connsiteY4584" fmla="*/ 2712712 h 5740750"/>
              <a:gd name="connsiteX4585" fmla="*/ 6524609 w 9845043"/>
              <a:gd name="connsiteY4585" fmla="*/ 2712791 h 5740750"/>
              <a:gd name="connsiteX4586" fmla="*/ 6523875 w 9845043"/>
              <a:gd name="connsiteY4586" fmla="*/ 2714990 h 5740750"/>
              <a:gd name="connsiteX4587" fmla="*/ 6520220 w 9845043"/>
              <a:gd name="connsiteY4587" fmla="*/ 2718641 h 5740750"/>
              <a:gd name="connsiteX4588" fmla="*/ 6516564 w 9845043"/>
              <a:gd name="connsiteY4588" fmla="*/ 2722303 h 5740750"/>
              <a:gd name="connsiteX4589" fmla="*/ 6518759 w 9845043"/>
              <a:gd name="connsiteY4589" fmla="*/ 2723765 h 5740750"/>
              <a:gd name="connsiteX4590" fmla="*/ 6524609 w 9845043"/>
              <a:gd name="connsiteY4590" fmla="*/ 2722303 h 5740750"/>
              <a:gd name="connsiteX4591" fmla="*/ 6527531 w 9845043"/>
              <a:gd name="connsiteY4591" fmla="*/ 2724491 h 5740750"/>
              <a:gd name="connsiteX4592" fmla="*/ 6526273 w 9845043"/>
              <a:gd name="connsiteY4592" fmla="*/ 2727010 h 5740750"/>
              <a:gd name="connsiteX4593" fmla="*/ 6526824 w 9845043"/>
              <a:gd name="connsiteY4593" fmla="*/ 2726734 h 5740750"/>
              <a:gd name="connsiteX4594" fmla="*/ 6528291 w 9845043"/>
              <a:gd name="connsiteY4594" fmla="*/ 2723810 h 5740750"/>
              <a:gd name="connsiteX4595" fmla="*/ 6525363 w 9845043"/>
              <a:gd name="connsiteY4595" fmla="*/ 2721624 h 5740750"/>
              <a:gd name="connsiteX4596" fmla="*/ 6519507 w 9845043"/>
              <a:gd name="connsiteY4596" fmla="*/ 2723081 h 5740750"/>
              <a:gd name="connsiteX4597" fmla="*/ 6517310 w 9845043"/>
              <a:gd name="connsiteY4597" fmla="*/ 2721624 h 5740750"/>
              <a:gd name="connsiteX4598" fmla="*/ 6520968 w 9845043"/>
              <a:gd name="connsiteY4598" fmla="*/ 2717963 h 5740750"/>
              <a:gd name="connsiteX4599" fmla="*/ 6524632 w 9845043"/>
              <a:gd name="connsiteY4599" fmla="*/ 2714311 h 5740750"/>
              <a:gd name="connsiteX4600" fmla="*/ 7633852 w 9845043"/>
              <a:gd name="connsiteY4600" fmla="*/ 2698110 h 5740750"/>
              <a:gd name="connsiteX4601" fmla="*/ 7628005 w 9845043"/>
              <a:gd name="connsiteY4601" fmla="*/ 2699571 h 5740750"/>
              <a:gd name="connsiteX4602" fmla="*/ 7625808 w 9845043"/>
              <a:gd name="connsiteY4602" fmla="*/ 2699571 h 5740750"/>
              <a:gd name="connsiteX4603" fmla="*/ 7611261 w 9845043"/>
              <a:gd name="connsiteY4603" fmla="*/ 2698187 h 5740750"/>
              <a:gd name="connsiteX4604" fmla="*/ 7611889 w 9845043"/>
              <a:gd name="connsiteY4604" fmla="*/ 2698604 h 5740750"/>
              <a:gd name="connsiteX4605" fmla="*/ 7627257 w 9845043"/>
              <a:gd name="connsiteY4605" fmla="*/ 2700063 h 5740750"/>
              <a:gd name="connsiteX4606" fmla="*/ 7629454 w 9845043"/>
              <a:gd name="connsiteY4606" fmla="*/ 2700063 h 5740750"/>
              <a:gd name="connsiteX4607" fmla="*/ 7635313 w 9845043"/>
              <a:gd name="connsiteY4607" fmla="*/ 2698604 h 5740750"/>
              <a:gd name="connsiteX4608" fmla="*/ 7636778 w 9845043"/>
              <a:gd name="connsiteY4608" fmla="*/ 2698604 h 5740750"/>
              <a:gd name="connsiteX4609" fmla="*/ 7639222 w 9845043"/>
              <a:gd name="connsiteY4609" fmla="*/ 2699091 h 5740750"/>
              <a:gd name="connsiteX4610" fmla="*/ 7638972 w 9845043"/>
              <a:gd name="connsiteY4610" fmla="*/ 2698841 h 5740750"/>
              <a:gd name="connsiteX4611" fmla="*/ 7635314 w 9845043"/>
              <a:gd name="connsiteY4611" fmla="*/ 2698110 h 5740750"/>
              <a:gd name="connsiteX4612" fmla="*/ 6805959 w 9845043"/>
              <a:gd name="connsiteY4612" fmla="*/ 2696044 h 5740750"/>
              <a:gd name="connsiteX4613" fmla="*/ 6804306 w 9845043"/>
              <a:gd name="connsiteY4613" fmla="*/ 2698236 h 5740750"/>
              <a:gd name="connsiteX4614" fmla="*/ 6799912 w 9845043"/>
              <a:gd name="connsiteY4614" fmla="*/ 2700431 h 5740750"/>
              <a:gd name="connsiteX4615" fmla="*/ 6796254 w 9845043"/>
              <a:gd name="connsiteY4615" fmla="*/ 2701159 h 5740750"/>
              <a:gd name="connsiteX4616" fmla="*/ 6794792 w 9845043"/>
              <a:gd name="connsiteY4616" fmla="*/ 2702625 h 5740750"/>
              <a:gd name="connsiteX4617" fmla="*/ 6794607 w 9845043"/>
              <a:gd name="connsiteY4617" fmla="*/ 2703364 h 5740750"/>
              <a:gd name="connsiteX4618" fmla="*/ 6795717 w 9845043"/>
              <a:gd name="connsiteY4618" fmla="*/ 2702253 h 5740750"/>
              <a:gd name="connsiteX4619" fmla="*/ 6799379 w 9845043"/>
              <a:gd name="connsiteY4619" fmla="*/ 2701523 h 5740750"/>
              <a:gd name="connsiteX4620" fmla="*/ 6803762 w 9845043"/>
              <a:gd name="connsiteY4620" fmla="*/ 2699333 h 5740750"/>
              <a:gd name="connsiteX4621" fmla="*/ 6805959 w 9845043"/>
              <a:gd name="connsiteY4621" fmla="*/ 2696414 h 5740750"/>
              <a:gd name="connsiteX4622" fmla="*/ 6900702 w 9845043"/>
              <a:gd name="connsiteY4622" fmla="*/ 2694750 h 5740750"/>
              <a:gd name="connsiteX4623" fmla="*/ 6898754 w 9845043"/>
              <a:gd name="connsiteY4623" fmla="*/ 2696050 h 5740750"/>
              <a:gd name="connsiteX4624" fmla="*/ 6896557 w 9845043"/>
              <a:gd name="connsiteY4624" fmla="*/ 2698236 h 5740750"/>
              <a:gd name="connsiteX4625" fmla="*/ 6888504 w 9845043"/>
              <a:gd name="connsiteY4625" fmla="*/ 2701159 h 5740750"/>
              <a:gd name="connsiteX4626" fmla="*/ 6884841 w 9845043"/>
              <a:gd name="connsiteY4626" fmla="*/ 2702625 h 5740750"/>
              <a:gd name="connsiteX4627" fmla="*/ 6884295 w 9845043"/>
              <a:gd name="connsiteY4627" fmla="*/ 2703717 h 5740750"/>
              <a:gd name="connsiteX4628" fmla="*/ 6887951 w 9845043"/>
              <a:gd name="connsiteY4628" fmla="*/ 2702253 h 5740750"/>
              <a:gd name="connsiteX4629" fmla="*/ 6895996 w 9845043"/>
              <a:gd name="connsiteY4629" fmla="*/ 2699333 h 5740750"/>
              <a:gd name="connsiteX4630" fmla="*/ 6898193 w 9845043"/>
              <a:gd name="connsiteY4630" fmla="*/ 2697144 h 5740750"/>
              <a:gd name="connsiteX4631" fmla="*/ 6900391 w 9845043"/>
              <a:gd name="connsiteY4631" fmla="*/ 2695684 h 5740750"/>
              <a:gd name="connsiteX4632" fmla="*/ 7843476 w 9845043"/>
              <a:gd name="connsiteY4632" fmla="*/ 2694570 h 5740750"/>
              <a:gd name="connsiteX4633" fmla="*/ 7842253 w 9845043"/>
              <a:gd name="connsiteY4633" fmla="*/ 2695181 h 5740750"/>
              <a:gd name="connsiteX4634" fmla="*/ 7842253 w 9845043"/>
              <a:gd name="connsiteY4634" fmla="*/ 2696649 h 5740750"/>
              <a:gd name="connsiteX4635" fmla="*/ 7842253 w 9845043"/>
              <a:gd name="connsiteY4635" fmla="*/ 2698110 h 5740750"/>
              <a:gd name="connsiteX4636" fmla="*/ 7842253 w 9845043"/>
              <a:gd name="connsiteY4636" fmla="*/ 2698841 h 5740750"/>
              <a:gd name="connsiteX4637" fmla="*/ 7842253 w 9845043"/>
              <a:gd name="connsiteY4637" fmla="*/ 2699571 h 5740750"/>
              <a:gd name="connsiteX4638" fmla="*/ 7843715 w 9845043"/>
              <a:gd name="connsiteY4638" fmla="*/ 2701769 h 5740750"/>
              <a:gd name="connsiteX4639" fmla="*/ 7846639 w 9845043"/>
              <a:gd name="connsiteY4639" fmla="*/ 2705428 h 5740750"/>
              <a:gd name="connsiteX4640" fmla="*/ 7847367 w 9845043"/>
              <a:gd name="connsiteY4640" fmla="*/ 2707627 h 5740750"/>
              <a:gd name="connsiteX4641" fmla="*/ 7847367 w 9845043"/>
              <a:gd name="connsiteY4641" fmla="*/ 2708357 h 5740750"/>
              <a:gd name="connsiteX4642" fmla="*/ 7846639 w 9845043"/>
              <a:gd name="connsiteY4642" fmla="*/ 2711286 h 5740750"/>
              <a:gd name="connsiteX4643" fmla="*/ 7845177 w 9845043"/>
              <a:gd name="connsiteY4643" fmla="*/ 2712747 h 5740750"/>
              <a:gd name="connsiteX4644" fmla="*/ 7844443 w 9845043"/>
              <a:gd name="connsiteY4644" fmla="*/ 2714214 h 5740750"/>
              <a:gd name="connsiteX4645" fmla="*/ 7834210 w 9845043"/>
              <a:gd name="connsiteY4645" fmla="*/ 2722263 h 5740750"/>
              <a:gd name="connsiteX4646" fmla="*/ 7833434 w 9845043"/>
              <a:gd name="connsiteY4646" fmla="*/ 2723035 h 5740750"/>
              <a:gd name="connsiteX4647" fmla="*/ 7833970 w 9845043"/>
              <a:gd name="connsiteY4647" fmla="*/ 2723035 h 5740750"/>
              <a:gd name="connsiteX4648" fmla="*/ 7835430 w 9845043"/>
              <a:gd name="connsiteY4648" fmla="*/ 2721567 h 5740750"/>
              <a:gd name="connsiteX4649" fmla="*/ 7845659 w 9845043"/>
              <a:gd name="connsiteY4649" fmla="*/ 2713525 h 5740750"/>
              <a:gd name="connsiteX4650" fmla="*/ 7846395 w 9845043"/>
              <a:gd name="connsiteY4650" fmla="*/ 2712064 h 5740750"/>
              <a:gd name="connsiteX4651" fmla="*/ 7847855 w 9845043"/>
              <a:gd name="connsiteY4651" fmla="*/ 2710603 h 5740750"/>
              <a:gd name="connsiteX4652" fmla="*/ 7848591 w 9845043"/>
              <a:gd name="connsiteY4652" fmla="*/ 2707674 h 5740750"/>
              <a:gd name="connsiteX4653" fmla="*/ 7848591 w 9845043"/>
              <a:gd name="connsiteY4653" fmla="*/ 2706944 h 5740750"/>
              <a:gd name="connsiteX4654" fmla="*/ 7847855 w 9845043"/>
              <a:gd name="connsiteY4654" fmla="*/ 2704753 h 5740750"/>
              <a:gd name="connsiteX4655" fmla="*/ 7844936 w 9845043"/>
              <a:gd name="connsiteY4655" fmla="*/ 2701093 h 5740750"/>
              <a:gd name="connsiteX4656" fmla="*/ 7843476 w 9845043"/>
              <a:gd name="connsiteY4656" fmla="*/ 2698902 h 5740750"/>
              <a:gd name="connsiteX4657" fmla="*/ 7843476 w 9845043"/>
              <a:gd name="connsiteY4657" fmla="*/ 2698171 h 5740750"/>
              <a:gd name="connsiteX4658" fmla="*/ 7843476 w 9845043"/>
              <a:gd name="connsiteY4658" fmla="*/ 2697441 h 5740750"/>
              <a:gd name="connsiteX4659" fmla="*/ 7843476 w 9845043"/>
              <a:gd name="connsiteY4659" fmla="*/ 2695980 h 5740750"/>
              <a:gd name="connsiteX4660" fmla="*/ 7604461 w 9845043"/>
              <a:gd name="connsiteY4660" fmla="*/ 2689770 h 5740750"/>
              <a:gd name="connsiteX4661" fmla="*/ 7604565 w 9845043"/>
              <a:gd name="connsiteY4661" fmla="*/ 2689839 h 5740750"/>
              <a:gd name="connsiteX4662" fmla="*/ 7605355 w 9845043"/>
              <a:gd name="connsiteY4662" fmla="*/ 2690101 h 5740750"/>
              <a:gd name="connsiteX4663" fmla="*/ 7605335 w 9845043"/>
              <a:gd name="connsiteY4663" fmla="*/ 2690061 h 5740750"/>
              <a:gd name="connsiteX4664" fmla="*/ 7848286 w 9845043"/>
              <a:gd name="connsiteY4664" fmla="*/ 2689602 h 5740750"/>
              <a:gd name="connsiteX4665" fmla="*/ 7847367 w 9845043"/>
              <a:gd name="connsiteY4665" fmla="*/ 2690061 h 5740750"/>
              <a:gd name="connsiteX4666" fmla="*/ 7845177 w 9845043"/>
              <a:gd name="connsiteY4666" fmla="*/ 2691522 h 5740750"/>
              <a:gd name="connsiteX4667" fmla="*/ 7844443 w 9845043"/>
              <a:gd name="connsiteY4667" fmla="*/ 2692990 h 5740750"/>
              <a:gd name="connsiteX4668" fmla="*/ 7843754 w 9845043"/>
              <a:gd name="connsiteY4668" fmla="*/ 2694373 h 5740750"/>
              <a:gd name="connsiteX4669" fmla="*/ 7844936 w 9845043"/>
              <a:gd name="connsiteY4669" fmla="*/ 2693782 h 5740750"/>
              <a:gd name="connsiteX4670" fmla="*/ 7845659 w 9845043"/>
              <a:gd name="connsiteY4670" fmla="*/ 2692321 h 5740750"/>
              <a:gd name="connsiteX4671" fmla="*/ 7846395 w 9845043"/>
              <a:gd name="connsiteY4671" fmla="*/ 2690860 h 5740750"/>
              <a:gd name="connsiteX4672" fmla="*/ 6522371 w 9845043"/>
              <a:gd name="connsiteY4672" fmla="*/ 2686741 h 5740750"/>
              <a:gd name="connsiteX4673" fmla="*/ 6521681 w 9845043"/>
              <a:gd name="connsiteY4673" fmla="*/ 2687201 h 5740750"/>
              <a:gd name="connsiteX4674" fmla="*/ 6520953 w 9845043"/>
              <a:gd name="connsiteY4674" fmla="*/ 2689390 h 5740750"/>
              <a:gd name="connsiteX4675" fmla="*/ 6520220 w 9845043"/>
              <a:gd name="connsiteY4675" fmla="*/ 2691589 h 5740750"/>
              <a:gd name="connsiteX4676" fmla="*/ 6518759 w 9845043"/>
              <a:gd name="connsiteY4676" fmla="*/ 2694514 h 5740750"/>
              <a:gd name="connsiteX4677" fmla="*/ 6520220 w 9845043"/>
              <a:gd name="connsiteY4677" fmla="*/ 2695976 h 5740750"/>
              <a:gd name="connsiteX4678" fmla="*/ 6521681 w 9845043"/>
              <a:gd name="connsiteY4678" fmla="*/ 2698165 h 5740750"/>
              <a:gd name="connsiteX4679" fmla="*/ 6523148 w 9845043"/>
              <a:gd name="connsiteY4679" fmla="*/ 2698902 h 5740750"/>
              <a:gd name="connsiteX4680" fmla="*/ 6523875 w 9845043"/>
              <a:gd name="connsiteY4680" fmla="*/ 2701090 h 5740750"/>
              <a:gd name="connsiteX4681" fmla="*/ 6526070 w 9845043"/>
              <a:gd name="connsiteY4681" fmla="*/ 2702553 h 5740750"/>
              <a:gd name="connsiteX4682" fmla="*/ 6529725 w 9845043"/>
              <a:gd name="connsiteY4682" fmla="*/ 2704752 h 5740750"/>
              <a:gd name="connsiteX4683" fmla="*/ 6532654 w 9845043"/>
              <a:gd name="connsiteY4683" fmla="*/ 2706214 h 5740750"/>
              <a:gd name="connsiteX4684" fmla="*/ 6530459 w 9845043"/>
              <a:gd name="connsiteY4684" fmla="*/ 2711328 h 5740750"/>
              <a:gd name="connsiteX4685" fmla="*/ 6530386 w 9845043"/>
              <a:gd name="connsiteY4685" fmla="*/ 2711402 h 5740750"/>
              <a:gd name="connsiteX4686" fmla="*/ 6530488 w 9845043"/>
              <a:gd name="connsiteY4686" fmla="*/ 2711387 h 5740750"/>
              <a:gd name="connsiteX4687" fmla="*/ 6531219 w 9845043"/>
              <a:gd name="connsiteY4687" fmla="*/ 2710659 h 5740750"/>
              <a:gd name="connsiteX4688" fmla="*/ 6533416 w 9845043"/>
              <a:gd name="connsiteY4688" fmla="*/ 2705549 h 5740750"/>
              <a:gd name="connsiteX4689" fmla="*/ 6530488 w 9845043"/>
              <a:gd name="connsiteY4689" fmla="*/ 2704083 h 5740750"/>
              <a:gd name="connsiteX4690" fmla="*/ 6526824 w 9845043"/>
              <a:gd name="connsiteY4690" fmla="*/ 2701896 h 5740750"/>
              <a:gd name="connsiteX4691" fmla="*/ 6524632 w 9845043"/>
              <a:gd name="connsiteY4691" fmla="*/ 2700431 h 5740750"/>
              <a:gd name="connsiteX4692" fmla="*/ 6523896 w 9845043"/>
              <a:gd name="connsiteY4692" fmla="*/ 2698236 h 5740750"/>
              <a:gd name="connsiteX4693" fmla="*/ 6522435 w 9845043"/>
              <a:gd name="connsiteY4693" fmla="*/ 2697507 h 5740750"/>
              <a:gd name="connsiteX4694" fmla="*/ 6520968 w 9845043"/>
              <a:gd name="connsiteY4694" fmla="*/ 2695321 h 5740750"/>
              <a:gd name="connsiteX4695" fmla="*/ 6519507 w 9845043"/>
              <a:gd name="connsiteY4695" fmla="*/ 2693855 h 5740750"/>
              <a:gd name="connsiteX4696" fmla="*/ 6520968 w 9845043"/>
              <a:gd name="connsiteY4696" fmla="*/ 2690931 h 5740750"/>
              <a:gd name="connsiteX4697" fmla="*/ 6521699 w 9845043"/>
              <a:gd name="connsiteY4697" fmla="*/ 2688737 h 5740750"/>
              <a:gd name="connsiteX4698" fmla="*/ 7594368 w 9845043"/>
              <a:gd name="connsiteY4698" fmla="*/ 2684934 h 5740750"/>
              <a:gd name="connsiteX4699" fmla="*/ 7594368 w 9845043"/>
              <a:gd name="connsiteY4699" fmla="*/ 2685672 h 5740750"/>
              <a:gd name="connsiteX4700" fmla="*/ 7593956 w 9845043"/>
              <a:gd name="connsiteY4700" fmla="*/ 2685672 h 5740750"/>
              <a:gd name="connsiteX4701" fmla="*/ 7594323 w 9845043"/>
              <a:gd name="connsiteY4701" fmla="*/ 2686184 h 5740750"/>
              <a:gd name="connsiteX4702" fmla="*/ 7595055 w 9845043"/>
              <a:gd name="connsiteY4702" fmla="*/ 2686184 h 5740750"/>
              <a:gd name="connsiteX4703" fmla="*/ 7595787 w 9845043"/>
              <a:gd name="connsiteY4703" fmla="*/ 2686184 h 5740750"/>
              <a:gd name="connsiteX4704" fmla="*/ 7595787 w 9845043"/>
              <a:gd name="connsiteY4704" fmla="*/ 2685454 h 5740750"/>
              <a:gd name="connsiteX4705" fmla="*/ 7597342 w 9845043"/>
              <a:gd name="connsiteY4705" fmla="*/ 2685454 h 5740750"/>
              <a:gd name="connsiteX4706" fmla="*/ 7596564 w 9845043"/>
              <a:gd name="connsiteY4706" fmla="*/ 2684934 h 5740750"/>
              <a:gd name="connsiteX4707" fmla="*/ 7588092 w 9845043"/>
              <a:gd name="connsiteY4707" fmla="*/ 2680159 h 5740750"/>
              <a:gd name="connsiteX4708" fmla="*/ 7588464 w 9845043"/>
              <a:gd name="connsiteY4708" fmla="*/ 2680344 h 5740750"/>
              <a:gd name="connsiteX4709" fmla="*/ 7589304 w 9845043"/>
              <a:gd name="connsiteY4709" fmla="*/ 2680623 h 5740750"/>
              <a:gd name="connsiteX4710" fmla="*/ 7589248 w 9845043"/>
              <a:gd name="connsiteY4710" fmla="*/ 2680545 h 5740750"/>
              <a:gd name="connsiteX4711" fmla="*/ 7576632 w 9845043"/>
              <a:gd name="connsiteY4711" fmla="*/ 2676994 h 5740750"/>
              <a:gd name="connsiteX4712" fmla="*/ 7577478 w 9845043"/>
              <a:gd name="connsiteY4712" fmla="*/ 2677419 h 5740750"/>
              <a:gd name="connsiteX4713" fmla="*/ 7584802 w 9845043"/>
              <a:gd name="connsiteY4713" fmla="*/ 2678879 h 5740750"/>
              <a:gd name="connsiteX4714" fmla="*/ 7585969 w 9845043"/>
              <a:gd name="connsiteY4714" fmla="*/ 2679270 h 5740750"/>
              <a:gd name="connsiteX4715" fmla="*/ 7585597 w 9845043"/>
              <a:gd name="connsiteY4715" fmla="*/ 2679084 h 5740750"/>
              <a:gd name="connsiteX4716" fmla="*/ 7583401 w 9845043"/>
              <a:gd name="connsiteY4716" fmla="*/ 2678346 h 5740750"/>
              <a:gd name="connsiteX4717" fmla="*/ 6824043 w 9845043"/>
              <a:gd name="connsiteY4717" fmla="*/ 2675809 h 5740750"/>
              <a:gd name="connsiteX4718" fmla="*/ 6821879 w 9845043"/>
              <a:gd name="connsiteY4718" fmla="*/ 2678509 h 5740750"/>
              <a:gd name="connsiteX4719" fmla="*/ 6815287 w 9845043"/>
              <a:gd name="connsiteY4719" fmla="*/ 2682898 h 5740750"/>
              <a:gd name="connsiteX4720" fmla="*/ 6810898 w 9845043"/>
              <a:gd name="connsiteY4720" fmla="*/ 2684356 h 5740750"/>
              <a:gd name="connsiteX4721" fmla="*/ 6808701 w 9845043"/>
              <a:gd name="connsiteY4721" fmla="*/ 2682898 h 5740750"/>
              <a:gd name="connsiteX4722" fmla="*/ 6807970 w 9845043"/>
              <a:gd name="connsiteY4722" fmla="*/ 2681432 h 5740750"/>
              <a:gd name="connsiteX4723" fmla="*/ 6805773 w 9845043"/>
              <a:gd name="connsiteY4723" fmla="*/ 2679975 h 5740750"/>
              <a:gd name="connsiteX4724" fmla="*/ 6804306 w 9845043"/>
              <a:gd name="connsiteY4724" fmla="*/ 2679246 h 5740750"/>
              <a:gd name="connsiteX4725" fmla="*/ 6802109 w 9845043"/>
              <a:gd name="connsiteY4725" fmla="*/ 2679975 h 5740750"/>
              <a:gd name="connsiteX4726" fmla="*/ 6801763 w 9845043"/>
              <a:gd name="connsiteY4726" fmla="*/ 2681012 h 5740750"/>
              <a:gd name="connsiteX4727" fmla="*/ 6803762 w 9845043"/>
              <a:gd name="connsiteY4727" fmla="*/ 2680344 h 5740750"/>
              <a:gd name="connsiteX4728" fmla="*/ 6805227 w 9845043"/>
              <a:gd name="connsiteY4728" fmla="*/ 2681074 h 5740750"/>
              <a:gd name="connsiteX4729" fmla="*/ 6807424 w 9845043"/>
              <a:gd name="connsiteY4729" fmla="*/ 2682534 h 5740750"/>
              <a:gd name="connsiteX4730" fmla="*/ 6808156 w 9845043"/>
              <a:gd name="connsiteY4730" fmla="*/ 2683994 h 5740750"/>
              <a:gd name="connsiteX4731" fmla="*/ 6810353 w 9845043"/>
              <a:gd name="connsiteY4731" fmla="*/ 2685454 h 5740750"/>
              <a:gd name="connsiteX4732" fmla="*/ 6814747 w 9845043"/>
              <a:gd name="connsiteY4732" fmla="*/ 2683994 h 5740750"/>
              <a:gd name="connsiteX4733" fmla="*/ 6821339 w 9845043"/>
              <a:gd name="connsiteY4733" fmla="*/ 2679615 h 5740750"/>
              <a:gd name="connsiteX4734" fmla="*/ 6824269 w 9845043"/>
              <a:gd name="connsiteY4734" fmla="*/ 2675959 h 5740750"/>
              <a:gd name="connsiteX4735" fmla="*/ 7920101 w 9845043"/>
              <a:gd name="connsiteY4735" fmla="*/ 2675618 h 5740750"/>
              <a:gd name="connsiteX4736" fmla="*/ 7919025 w 9845043"/>
              <a:gd name="connsiteY4736" fmla="*/ 2676155 h 5740750"/>
              <a:gd name="connsiteX4737" fmla="*/ 7918943 w 9845043"/>
              <a:gd name="connsiteY4737" fmla="*/ 2676237 h 5740750"/>
              <a:gd name="connsiteX4738" fmla="*/ 7919477 w 9845043"/>
              <a:gd name="connsiteY4738" fmla="*/ 2676237 h 5740750"/>
              <a:gd name="connsiteX4739" fmla="*/ 6527241 w 9845043"/>
              <a:gd name="connsiteY4739" fmla="*/ 2675282 h 5740750"/>
              <a:gd name="connsiteX4740" fmla="*/ 6526804 w 9845043"/>
              <a:gd name="connsiteY4740" fmla="*/ 2675500 h 5740750"/>
              <a:gd name="connsiteX4741" fmla="*/ 6524609 w 9845043"/>
              <a:gd name="connsiteY4741" fmla="*/ 2678426 h 5740750"/>
              <a:gd name="connsiteX4742" fmla="*/ 6524609 w 9845043"/>
              <a:gd name="connsiteY4742" fmla="*/ 2682077 h 5740750"/>
              <a:gd name="connsiteX4743" fmla="*/ 6523909 w 9845043"/>
              <a:gd name="connsiteY4743" fmla="*/ 2685567 h 5740750"/>
              <a:gd name="connsiteX4744" fmla="*/ 6524632 w 9845043"/>
              <a:gd name="connsiteY4744" fmla="*/ 2685085 h 5740750"/>
              <a:gd name="connsiteX4745" fmla="*/ 6525363 w 9845043"/>
              <a:gd name="connsiteY4745" fmla="*/ 2681432 h 5740750"/>
              <a:gd name="connsiteX4746" fmla="*/ 6525363 w 9845043"/>
              <a:gd name="connsiteY4746" fmla="*/ 2677780 h 5740750"/>
              <a:gd name="connsiteX4747" fmla="*/ 7899901 w 9845043"/>
              <a:gd name="connsiteY4747" fmla="*/ 2672232 h 5740750"/>
              <a:gd name="connsiteX4748" fmla="*/ 7899287 w 9845043"/>
              <a:gd name="connsiteY4748" fmla="*/ 2672496 h 5740750"/>
              <a:gd name="connsiteX4749" fmla="*/ 7892705 w 9845043"/>
              <a:gd name="connsiteY4749" fmla="*/ 2676886 h 5740750"/>
              <a:gd name="connsiteX4750" fmla="*/ 7885389 w 9845043"/>
              <a:gd name="connsiteY4750" fmla="*/ 2682743 h 5740750"/>
              <a:gd name="connsiteX4751" fmla="*/ 7877345 w 9845043"/>
              <a:gd name="connsiteY4751" fmla="*/ 2689331 h 5740750"/>
              <a:gd name="connsiteX4752" fmla="*/ 7870779 w 9845043"/>
              <a:gd name="connsiteY4752" fmla="*/ 2695243 h 5740750"/>
              <a:gd name="connsiteX4753" fmla="*/ 7871247 w 9845043"/>
              <a:gd name="connsiteY4753" fmla="*/ 2695243 h 5740750"/>
              <a:gd name="connsiteX4754" fmla="*/ 7878557 w 9845043"/>
              <a:gd name="connsiteY4754" fmla="*/ 2688668 h 5740750"/>
              <a:gd name="connsiteX4755" fmla="*/ 7886591 w 9845043"/>
              <a:gd name="connsiteY4755" fmla="*/ 2682087 h 5740750"/>
              <a:gd name="connsiteX4756" fmla="*/ 7893902 w 9845043"/>
              <a:gd name="connsiteY4756" fmla="*/ 2676237 h 5740750"/>
              <a:gd name="connsiteX4757" fmla="*/ 6538286 w 9845043"/>
              <a:gd name="connsiteY4757" fmla="*/ 2670127 h 5740750"/>
              <a:gd name="connsiteX4758" fmla="*/ 6537770 w 9845043"/>
              <a:gd name="connsiteY4758" fmla="*/ 2670387 h 5740750"/>
              <a:gd name="connsiteX4759" fmla="*/ 6536309 w 9845043"/>
              <a:gd name="connsiteY4759" fmla="*/ 2672575 h 5740750"/>
              <a:gd name="connsiteX4760" fmla="*/ 6534842 w 9845043"/>
              <a:gd name="connsiteY4760" fmla="*/ 2674038 h 5740750"/>
              <a:gd name="connsiteX4761" fmla="*/ 6534252 w 9845043"/>
              <a:gd name="connsiteY4761" fmla="*/ 2678196 h 5740750"/>
              <a:gd name="connsiteX4762" fmla="*/ 6534882 w 9845043"/>
              <a:gd name="connsiteY4762" fmla="*/ 2678509 h 5740750"/>
              <a:gd name="connsiteX4763" fmla="*/ 6535613 w 9845043"/>
              <a:gd name="connsiteY4763" fmla="*/ 2673399 h 5740750"/>
              <a:gd name="connsiteX4764" fmla="*/ 6537074 w 9845043"/>
              <a:gd name="connsiteY4764" fmla="*/ 2671933 h 5740750"/>
              <a:gd name="connsiteX4765" fmla="*/ 6814557 w 9845043"/>
              <a:gd name="connsiteY4765" fmla="*/ 2665357 h 5740750"/>
              <a:gd name="connsiteX4766" fmla="*/ 6812359 w 9845043"/>
              <a:gd name="connsiteY4766" fmla="*/ 2666823 h 5740750"/>
              <a:gd name="connsiteX4767" fmla="*/ 6812747 w 9845043"/>
              <a:gd name="connsiteY4767" fmla="*/ 2667307 h 5740750"/>
              <a:gd name="connsiteX4768" fmla="*/ 6814015 w 9845043"/>
              <a:gd name="connsiteY4768" fmla="*/ 2666465 h 5740750"/>
              <a:gd name="connsiteX4769" fmla="*/ 6817677 w 9845043"/>
              <a:gd name="connsiteY4769" fmla="*/ 2666465 h 5740750"/>
              <a:gd name="connsiteX4770" fmla="*/ 6821339 w 9845043"/>
              <a:gd name="connsiteY4770" fmla="*/ 2667195 h 5740750"/>
              <a:gd name="connsiteX4771" fmla="*/ 6831581 w 9845043"/>
              <a:gd name="connsiteY4771" fmla="*/ 2673769 h 5740750"/>
              <a:gd name="connsiteX4772" fmla="*/ 6833778 w 9845043"/>
              <a:gd name="connsiteY4772" fmla="*/ 2675959 h 5740750"/>
              <a:gd name="connsiteX4773" fmla="*/ 6834510 w 9845043"/>
              <a:gd name="connsiteY4773" fmla="*/ 2686184 h 5740750"/>
              <a:gd name="connsiteX4774" fmla="*/ 6835975 w 9845043"/>
              <a:gd name="connsiteY4774" fmla="*/ 2689109 h 5740750"/>
              <a:gd name="connsiteX4775" fmla="*/ 6837440 w 9845043"/>
              <a:gd name="connsiteY4775" fmla="*/ 2692029 h 5740750"/>
              <a:gd name="connsiteX4776" fmla="*/ 6840369 w 9845043"/>
              <a:gd name="connsiteY4776" fmla="*/ 2694954 h 5740750"/>
              <a:gd name="connsiteX4777" fmla="*/ 6847682 w 9845043"/>
              <a:gd name="connsiteY4777" fmla="*/ 2697144 h 5740750"/>
              <a:gd name="connsiteX4778" fmla="*/ 6852076 w 9845043"/>
              <a:gd name="connsiteY4778" fmla="*/ 2699333 h 5740750"/>
              <a:gd name="connsiteX4779" fmla="*/ 6855738 w 9845043"/>
              <a:gd name="connsiteY4779" fmla="*/ 2700063 h 5740750"/>
              <a:gd name="connsiteX4780" fmla="*/ 6865259 w 9845043"/>
              <a:gd name="connsiteY4780" fmla="*/ 2700063 h 5740750"/>
              <a:gd name="connsiteX4781" fmla="*/ 6868909 w 9845043"/>
              <a:gd name="connsiteY4781" fmla="*/ 2700063 h 5740750"/>
              <a:gd name="connsiteX4782" fmla="*/ 6876233 w 9845043"/>
              <a:gd name="connsiteY4782" fmla="*/ 2706638 h 5740750"/>
              <a:gd name="connsiteX4783" fmla="*/ 6881360 w 9845043"/>
              <a:gd name="connsiteY4783" fmla="*/ 2709558 h 5740750"/>
              <a:gd name="connsiteX4784" fmla="*/ 6881906 w 9845043"/>
              <a:gd name="connsiteY4784" fmla="*/ 2708469 h 5740750"/>
              <a:gd name="connsiteX4785" fmla="*/ 6876788 w 9845043"/>
              <a:gd name="connsiteY4785" fmla="*/ 2705549 h 5740750"/>
              <a:gd name="connsiteX4786" fmla="*/ 6869465 w 9845043"/>
              <a:gd name="connsiteY4786" fmla="*/ 2698973 h 5740750"/>
              <a:gd name="connsiteX4787" fmla="*/ 6865807 w 9845043"/>
              <a:gd name="connsiteY4787" fmla="*/ 2698973 h 5740750"/>
              <a:gd name="connsiteX4788" fmla="*/ 6856287 w 9845043"/>
              <a:gd name="connsiteY4788" fmla="*/ 2698973 h 5740750"/>
              <a:gd name="connsiteX4789" fmla="*/ 6852629 w 9845043"/>
              <a:gd name="connsiteY4789" fmla="*/ 2698236 h 5740750"/>
              <a:gd name="connsiteX4790" fmla="*/ 6848235 w 9845043"/>
              <a:gd name="connsiteY4790" fmla="*/ 2696050 h 5740750"/>
              <a:gd name="connsiteX4791" fmla="*/ 6840912 w 9845043"/>
              <a:gd name="connsiteY4791" fmla="*/ 2693855 h 5740750"/>
              <a:gd name="connsiteX4792" fmla="*/ 6837985 w 9845043"/>
              <a:gd name="connsiteY4792" fmla="*/ 2690931 h 5740750"/>
              <a:gd name="connsiteX4793" fmla="*/ 6836523 w 9845043"/>
              <a:gd name="connsiteY4793" fmla="*/ 2688008 h 5740750"/>
              <a:gd name="connsiteX4794" fmla="*/ 6835057 w 9845043"/>
              <a:gd name="connsiteY4794" fmla="*/ 2685085 h 5740750"/>
              <a:gd name="connsiteX4795" fmla="*/ 6834326 w 9845043"/>
              <a:gd name="connsiteY4795" fmla="*/ 2674857 h 5740750"/>
              <a:gd name="connsiteX4796" fmla="*/ 6832129 w 9845043"/>
              <a:gd name="connsiteY4796" fmla="*/ 2672670 h 5740750"/>
              <a:gd name="connsiteX4797" fmla="*/ 6821879 w 9845043"/>
              <a:gd name="connsiteY4797" fmla="*/ 2666086 h 5740750"/>
              <a:gd name="connsiteX4798" fmla="*/ 6818220 w 9845043"/>
              <a:gd name="connsiteY4798" fmla="*/ 2665357 h 5740750"/>
              <a:gd name="connsiteX4799" fmla="*/ 6547960 w 9845043"/>
              <a:gd name="connsiteY4799" fmla="*/ 2654798 h 5740750"/>
              <a:gd name="connsiteX4800" fmla="*/ 6547276 w 9845043"/>
              <a:gd name="connsiteY4800" fmla="*/ 2655024 h 5740750"/>
              <a:gd name="connsiteX4801" fmla="*/ 6546542 w 9845043"/>
              <a:gd name="connsiteY4801" fmla="*/ 2657950 h 5740750"/>
              <a:gd name="connsiteX4802" fmla="*/ 6545815 w 9845043"/>
              <a:gd name="connsiteY4802" fmla="*/ 2663800 h 5740750"/>
              <a:gd name="connsiteX4803" fmla="*/ 6544347 w 9845043"/>
              <a:gd name="connsiteY4803" fmla="*/ 2666725 h 5740750"/>
              <a:gd name="connsiteX4804" fmla="*/ 6544347 w 9845043"/>
              <a:gd name="connsiteY4804" fmla="*/ 2668924 h 5740750"/>
              <a:gd name="connsiteX4805" fmla="*/ 6544347 w 9845043"/>
              <a:gd name="connsiteY4805" fmla="*/ 2671113 h 5740750"/>
              <a:gd name="connsiteX4806" fmla="*/ 6544347 w 9845043"/>
              <a:gd name="connsiteY4806" fmla="*/ 2674038 h 5740750"/>
              <a:gd name="connsiteX4807" fmla="*/ 6543620 w 9845043"/>
              <a:gd name="connsiteY4807" fmla="*/ 2674766 h 5740750"/>
              <a:gd name="connsiteX4808" fmla="*/ 6543666 w 9845043"/>
              <a:gd name="connsiteY4808" fmla="*/ 2674857 h 5740750"/>
              <a:gd name="connsiteX4809" fmla="*/ 6545132 w 9845043"/>
              <a:gd name="connsiteY4809" fmla="*/ 2673399 h 5740750"/>
              <a:gd name="connsiteX4810" fmla="*/ 6545132 w 9845043"/>
              <a:gd name="connsiteY4810" fmla="*/ 2670475 h 5740750"/>
              <a:gd name="connsiteX4811" fmla="*/ 6545132 w 9845043"/>
              <a:gd name="connsiteY4811" fmla="*/ 2668281 h 5740750"/>
              <a:gd name="connsiteX4812" fmla="*/ 6545132 w 9845043"/>
              <a:gd name="connsiteY4812" fmla="*/ 2666086 h 5740750"/>
              <a:gd name="connsiteX4813" fmla="*/ 6546594 w 9845043"/>
              <a:gd name="connsiteY4813" fmla="*/ 2663171 h 5740750"/>
              <a:gd name="connsiteX4814" fmla="*/ 6547324 w 9845043"/>
              <a:gd name="connsiteY4814" fmla="*/ 2657324 h 5740750"/>
              <a:gd name="connsiteX4815" fmla="*/ 6908685 w 9845043"/>
              <a:gd name="connsiteY4815" fmla="*/ 2646519 h 5740750"/>
              <a:gd name="connsiteX4816" fmla="*/ 6906076 w 9845043"/>
              <a:gd name="connsiteY4816" fmla="*/ 2647825 h 5740750"/>
              <a:gd name="connsiteX4817" fmla="*/ 6905742 w 9845043"/>
              <a:gd name="connsiteY4817" fmla="*/ 2648823 h 5740750"/>
              <a:gd name="connsiteX4818" fmla="*/ 6908447 w 9845043"/>
              <a:gd name="connsiteY4818" fmla="*/ 2647470 h 5740750"/>
              <a:gd name="connsiteX4819" fmla="*/ 7942732 w 9845043"/>
              <a:gd name="connsiteY4819" fmla="*/ 2637020 h 5740750"/>
              <a:gd name="connsiteX4820" fmla="*/ 7941695 w 9845043"/>
              <a:gd name="connsiteY4820" fmla="*/ 2637365 h 5740750"/>
              <a:gd name="connsiteX4821" fmla="*/ 7940967 w 9845043"/>
              <a:gd name="connsiteY4821" fmla="*/ 2638826 h 5740750"/>
              <a:gd name="connsiteX4822" fmla="*/ 7940233 w 9845043"/>
              <a:gd name="connsiteY4822" fmla="*/ 2641024 h 5740750"/>
              <a:gd name="connsiteX4823" fmla="*/ 7940233 w 9845043"/>
              <a:gd name="connsiteY4823" fmla="*/ 2643223 h 5740750"/>
              <a:gd name="connsiteX4824" fmla="*/ 7940233 w 9845043"/>
              <a:gd name="connsiteY4824" fmla="*/ 2643953 h 5740750"/>
              <a:gd name="connsiteX4825" fmla="*/ 7940967 w 9845043"/>
              <a:gd name="connsiteY4825" fmla="*/ 2644683 h 5740750"/>
              <a:gd name="connsiteX4826" fmla="*/ 7940967 w 9845043"/>
              <a:gd name="connsiteY4826" fmla="*/ 2645414 h 5740750"/>
              <a:gd name="connsiteX4827" fmla="*/ 7941695 w 9845043"/>
              <a:gd name="connsiteY4827" fmla="*/ 2646882 h 5740750"/>
              <a:gd name="connsiteX4828" fmla="*/ 7944618 w 9845043"/>
              <a:gd name="connsiteY4828" fmla="*/ 2647612 h 5740750"/>
              <a:gd name="connsiteX4829" fmla="*/ 7944618 w 9845043"/>
              <a:gd name="connsiteY4829" fmla="*/ 2648343 h 5740750"/>
              <a:gd name="connsiteX4830" fmla="*/ 7945353 w 9845043"/>
              <a:gd name="connsiteY4830" fmla="*/ 2650541 h 5740750"/>
              <a:gd name="connsiteX4831" fmla="*/ 7944618 w 9845043"/>
              <a:gd name="connsiteY4831" fmla="*/ 2652732 h 5740750"/>
              <a:gd name="connsiteX4832" fmla="*/ 7944618 w 9845043"/>
              <a:gd name="connsiteY4832" fmla="*/ 2653463 h 5740750"/>
              <a:gd name="connsiteX4833" fmla="*/ 7924880 w 9845043"/>
              <a:gd name="connsiteY4833" fmla="*/ 2669567 h 5740750"/>
              <a:gd name="connsiteX4834" fmla="*/ 7920556 w 9845043"/>
              <a:gd name="connsiteY4834" fmla="*/ 2675333 h 5740750"/>
              <a:gd name="connsiteX4835" fmla="*/ 7921672 w 9845043"/>
              <a:gd name="connsiteY4835" fmla="*/ 2674769 h 5740750"/>
              <a:gd name="connsiteX4836" fmla="*/ 7926064 w 9845043"/>
              <a:gd name="connsiteY4836" fmla="*/ 2668925 h 5740750"/>
              <a:gd name="connsiteX4837" fmla="*/ 7945788 w 9845043"/>
              <a:gd name="connsiteY4837" fmla="*/ 2652834 h 5740750"/>
              <a:gd name="connsiteX4838" fmla="*/ 7945788 w 9845043"/>
              <a:gd name="connsiteY4838" fmla="*/ 2652104 h 5740750"/>
              <a:gd name="connsiteX4839" fmla="*/ 7946523 w 9845043"/>
              <a:gd name="connsiteY4839" fmla="*/ 2649912 h 5740750"/>
              <a:gd name="connsiteX4840" fmla="*/ 7945788 w 9845043"/>
              <a:gd name="connsiteY4840" fmla="*/ 2647714 h 5740750"/>
              <a:gd name="connsiteX4841" fmla="*/ 7945788 w 9845043"/>
              <a:gd name="connsiteY4841" fmla="*/ 2646984 h 5740750"/>
              <a:gd name="connsiteX4842" fmla="*/ 7942868 w 9845043"/>
              <a:gd name="connsiteY4842" fmla="*/ 2646253 h 5740750"/>
              <a:gd name="connsiteX4843" fmla="*/ 7942132 w 9845043"/>
              <a:gd name="connsiteY4843" fmla="*/ 2644792 h 5740750"/>
              <a:gd name="connsiteX4844" fmla="*/ 7942132 w 9845043"/>
              <a:gd name="connsiteY4844" fmla="*/ 2644062 h 5740750"/>
              <a:gd name="connsiteX4845" fmla="*/ 7941409 w 9845043"/>
              <a:gd name="connsiteY4845" fmla="*/ 2643331 h 5740750"/>
              <a:gd name="connsiteX4846" fmla="*/ 7941409 w 9845043"/>
              <a:gd name="connsiteY4846" fmla="*/ 2642601 h 5740750"/>
              <a:gd name="connsiteX4847" fmla="*/ 7941409 w 9845043"/>
              <a:gd name="connsiteY4847" fmla="*/ 2640403 h 5740750"/>
              <a:gd name="connsiteX4848" fmla="*/ 7942132 w 9845043"/>
              <a:gd name="connsiteY4848" fmla="*/ 2638211 h 5740750"/>
              <a:gd name="connsiteX4849" fmla="*/ 7945773 w 9845043"/>
              <a:gd name="connsiteY4849" fmla="*/ 2634590 h 5740750"/>
              <a:gd name="connsiteX4850" fmla="*/ 7944618 w 9845043"/>
              <a:gd name="connsiteY4850" fmla="*/ 2635167 h 5740750"/>
              <a:gd name="connsiteX4851" fmla="*/ 7944024 w 9845043"/>
              <a:gd name="connsiteY4851" fmla="*/ 2636366 h 5740750"/>
              <a:gd name="connsiteX4852" fmla="*/ 7945064 w 9845043"/>
              <a:gd name="connsiteY4852" fmla="*/ 2636020 h 5740750"/>
              <a:gd name="connsiteX4853" fmla="*/ 6556844 w 9845043"/>
              <a:gd name="connsiteY4853" fmla="*/ 2634018 h 5740750"/>
              <a:gd name="connsiteX4854" fmla="*/ 6556048 w 9845043"/>
              <a:gd name="connsiteY4854" fmla="*/ 2634548 h 5740750"/>
              <a:gd name="connsiteX4855" fmla="*/ 6556048 w 9845043"/>
              <a:gd name="connsiteY4855" fmla="*/ 2636748 h 5740750"/>
              <a:gd name="connsiteX4856" fmla="*/ 6558976 w 9845043"/>
              <a:gd name="connsiteY4856" fmla="*/ 2638210 h 5740750"/>
              <a:gd name="connsiteX4857" fmla="*/ 6558976 w 9845043"/>
              <a:gd name="connsiteY4857" fmla="*/ 2643324 h 5740750"/>
              <a:gd name="connsiteX4858" fmla="*/ 6556048 w 9845043"/>
              <a:gd name="connsiteY4858" fmla="*/ 2648448 h 5740750"/>
              <a:gd name="connsiteX4859" fmla="*/ 6554173 w 9845043"/>
              <a:gd name="connsiteY4859" fmla="*/ 2652206 h 5740750"/>
              <a:gd name="connsiteX4860" fmla="*/ 6554647 w 9845043"/>
              <a:gd name="connsiteY4860" fmla="*/ 2652206 h 5740750"/>
              <a:gd name="connsiteX4861" fmla="*/ 6556844 w 9845043"/>
              <a:gd name="connsiteY4861" fmla="*/ 2647825 h 5740750"/>
              <a:gd name="connsiteX4862" fmla="*/ 6559772 w 9845043"/>
              <a:gd name="connsiteY4862" fmla="*/ 2642707 h 5740750"/>
              <a:gd name="connsiteX4863" fmla="*/ 6559772 w 9845043"/>
              <a:gd name="connsiteY4863" fmla="*/ 2637597 h 5740750"/>
              <a:gd name="connsiteX4864" fmla="*/ 6556844 w 9845043"/>
              <a:gd name="connsiteY4864" fmla="*/ 2636131 h 5740750"/>
              <a:gd name="connsiteX4865" fmla="*/ 7532345 w 9845043"/>
              <a:gd name="connsiteY4865" fmla="*/ 2625310 h 5740750"/>
              <a:gd name="connsiteX4866" fmla="*/ 7532837 w 9845043"/>
              <a:gd name="connsiteY4866" fmla="*/ 2625555 h 5740750"/>
              <a:gd name="connsiteX4867" fmla="*/ 7539877 w 9845043"/>
              <a:gd name="connsiteY4867" fmla="*/ 2628754 h 5740750"/>
              <a:gd name="connsiteX4868" fmla="*/ 7539531 w 9845043"/>
              <a:gd name="connsiteY4868" fmla="*/ 2628579 h 5740750"/>
              <a:gd name="connsiteX4869" fmla="*/ 6570001 w 9845043"/>
              <a:gd name="connsiteY4869" fmla="*/ 2623793 h 5740750"/>
              <a:gd name="connsiteX4870" fmla="*/ 6569209 w 9845043"/>
              <a:gd name="connsiteY4870" fmla="*/ 2624321 h 5740750"/>
              <a:gd name="connsiteX4871" fmla="*/ 6568503 w 9845043"/>
              <a:gd name="connsiteY4871" fmla="*/ 2627158 h 5740750"/>
              <a:gd name="connsiteX4872" fmla="*/ 6569291 w 9845043"/>
              <a:gd name="connsiteY4872" fmla="*/ 2626632 h 5740750"/>
              <a:gd name="connsiteX4873" fmla="*/ 6941671 w 9845043"/>
              <a:gd name="connsiteY4873" fmla="*/ 2622570 h 5740750"/>
              <a:gd name="connsiteX4874" fmla="*/ 6936826 w 9845043"/>
              <a:gd name="connsiteY4874" fmla="*/ 2628098 h 5740750"/>
              <a:gd name="connsiteX4875" fmla="*/ 6933163 w 9845043"/>
              <a:gd name="connsiteY4875" fmla="*/ 2631021 h 5740750"/>
              <a:gd name="connsiteX4876" fmla="*/ 6925841 w 9845043"/>
              <a:gd name="connsiteY4876" fmla="*/ 2633945 h 5740750"/>
              <a:gd name="connsiteX4877" fmla="*/ 6924379 w 9845043"/>
              <a:gd name="connsiteY4877" fmla="*/ 2633945 h 5740750"/>
              <a:gd name="connsiteX4878" fmla="*/ 6923648 w 9845043"/>
              <a:gd name="connsiteY4878" fmla="*/ 2631750 h 5740750"/>
              <a:gd name="connsiteX4879" fmla="*/ 6921451 w 9845043"/>
              <a:gd name="connsiteY4879" fmla="*/ 2631021 h 5740750"/>
              <a:gd name="connsiteX4880" fmla="*/ 6919254 w 9845043"/>
              <a:gd name="connsiteY4880" fmla="*/ 2631021 h 5740750"/>
              <a:gd name="connsiteX4881" fmla="*/ 6917057 w 9845043"/>
              <a:gd name="connsiteY4881" fmla="*/ 2630284 h 5740750"/>
              <a:gd name="connsiteX4882" fmla="*/ 6914860 w 9845043"/>
              <a:gd name="connsiteY4882" fmla="*/ 2630284 h 5740750"/>
              <a:gd name="connsiteX4883" fmla="*/ 6912663 w 9845043"/>
              <a:gd name="connsiteY4883" fmla="*/ 2633945 h 5740750"/>
              <a:gd name="connsiteX4884" fmla="*/ 6912556 w 9845043"/>
              <a:gd name="connsiteY4884" fmla="*/ 2634292 h 5740750"/>
              <a:gd name="connsiteX4885" fmla="*/ 6914294 w 9845043"/>
              <a:gd name="connsiteY4885" fmla="*/ 2631400 h 5740750"/>
              <a:gd name="connsiteX4886" fmla="*/ 6916491 w 9845043"/>
              <a:gd name="connsiteY4886" fmla="*/ 2631400 h 5740750"/>
              <a:gd name="connsiteX4887" fmla="*/ 6918689 w 9845043"/>
              <a:gd name="connsiteY4887" fmla="*/ 2632130 h 5740750"/>
              <a:gd name="connsiteX4888" fmla="*/ 6920886 w 9845043"/>
              <a:gd name="connsiteY4888" fmla="*/ 2632130 h 5740750"/>
              <a:gd name="connsiteX4889" fmla="*/ 6923083 w 9845043"/>
              <a:gd name="connsiteY4889" fmla="*/ 2632860 h 5740750"/>
              <a:gd name="connsiteX4890" fmla="*/ 6923815 w 9845043"/>
              <a:gd name="connsiteY4890" fmla="*/ 2635056 h 5740750"/>
              <a:gd name="connsiteX4891" fmla="*/ 6925280 w 9845043"/>
              <a:gd name="connsiteY4891" fmla="*/ 2635056 h 5740750"/>
              <a:gd name="connsiteX4892" fmla="*/ 6932592 w 9845043"/>
              <a:gd name="connsiteY4892" fmla="*/ 2632130 h 5740750"/>
              <a:gd name="connsiteX4893" fmla="*/ 6936254 w 9845043"/>
              <a:gd name="connsiteY4893" fmla="*/ 2629210 h 5740750"/>
              <a:gd name="connsiteX4894" fmla="*/ 6941381 w 9845043"/>
              <a:gd name="connsiteY4894" fmla="*/ 2623365 h 5740750"/>
              <a:gd name="connsiteX4895" fmla="*/ 6577344 w 9845043"/>
              <a:gd name="connsiteY4895" fmla="*/ 2599045 h 5740750"/>
              <a:gd name="connsiteX4896" fmla="*/ 6576526 w 9845043"/>
              <a:gd name="connsiteY4896" fmla="*/ 2599457 h 5740750"/>
              <a:gd name="connsiteX4897" fmla="*/ 6576526 w 9845043"/>
              <a:gd name="connsiteY4897" fmla="*/ 2600183 h 5740750"/>
              <a:gd name="connsiteX4898" fmla="*/ 6575059 w 9845043"/>
              <a:gd name="connsiteY4898" fmla="*/ 2602383 h 5740750"/>
              <a:gd name="connsiteX4899" fmla="*/ 6572870 w 9845043"/>
              <a:gd name="connsiteY4899" fmla="*/ 2604571 h 5740750"/>
              <a:gd name="connsiteX4900" fmla="*/ 6571403 w 9845043"/>
              <a:gd name="connsiteY4900" fmla="*/ 2606770 h 5740750"/>
              <a:gd name="connsiteX4901" fmla="*/ 6569942 w 9845043"/>
              <a:gd name="connsiteY4901" fmla="*/ 2611158 h 5740750"/>
              <a:gd name="connsiteX4902" fmla="*/ 6572137 w 9845043"/>
              <a:gd name="connsiteY4902" fmla="*/ 2613347 h 5740750"/>
              <a:gd name="connsiteX4903" fmla="*/ 6575059 w 9845043"/>
              <a:gd name="connsiteY4903" fmla="*/ 2618471 h 5740750"/>
              <a:gd name="connsiteX4904" fmla="*/ 6575792 w 9845043"/>
              <a:gd name="connsiteY4904" fmla="*/ 2621396 h 5740750"/>
              <a:gd name="connsiteX4905" fmla="*/ 6575212 w 9845043"/>
              <a:gd name="connsiteY4905" fmla="*/ 2623709 h 5740750"/>
              <a:gd name="connsiteX4906" fmla="*/ 6575882 w 9845043"/>
              <a:gd name="connsiteY4906" fmla="*/ 2623709 h 5740750"/>
              <a:gd name="connsiteX4907" fmla="*/ 6576613 w 9845043"/>
              <a:gd name="connsiteY4907" fmla="*/ 2620785 h 5740750"/>
              <a:gd name="connsiteX4908" fmla="*/ 6575882 w 9845043"/>
              <a:gd name="connsiteY4908" fmla="*/ 2617870 h 5740750"/>
              <a:gd name="connsiteX4909" fmla="*/ 6572950 w 9845043"/>
              <a:gd name="connsiteY4909" fmla="*/ 2612752 h 5740750"/>
              <a:gd name="connsiteX4910" fmla="*/ 6570757 w 9845043"/>
              <a:gd name="connsiteY4910" fmla="*/ 2610557 h 5740750"/>
              <a:gd name="connsiteX4911" fmla="*/ 6572219 w 9845043"/>
              <a:gd name="connsiteY4911" fmla="*/ 2606176 h 5740750"/>
              <a:gd name="connsiteX4912" fmla="*/ 6573685 w 9845043"/>
              <a:gd name="connsiteY4912" fmla="*/ 2603981 h 5740750"/>
              <a:gd name="connsiteX4913" fmla="*/ 6575882 w 9845043"/>
              <a:gd name="connsiteY4913" fmla="*/ 2601795 h 5740750"/>
              <a:gd name="connsiteX4914" fmla="*/ 6577344 w 9845043"/>
              <a:gd name="connsiteY4914" fmla="*/ 2599600 h 5740750"/>
              <a:gd name="connsiteX4915" fmla="*/ 6582376 w 9845043"/>
              <a:gd name="connsiteY4915" fmla="*/ 2580444 h 5740750"/>
              <a:gd name="connsiteX4916" fmla="*/ 6579448 w 9845043"/>
              <a:gd name="connsiteY4916" fmla="*/ 2583369 h 5740750"/>
              <a:gd name="connsiteX4917" fmla="*/ 6577987 w 9845043"/>
              <a:gd name="connsiteY4917" fmla="*/ 2588483 h 5740750"/>
              <a:gd name="connsiteX4918" fmla="*/ 6576526 w 9845043"/>
              <a:gd name="connsiteY4918" fmla="*/ 2592871 h 5740750"/>
              <a:gd name="connsiteX4919" fmla="*/ 6577987 w 9845043"/>
              <a:gd name="connsiteY4919" fmla="*/ 2596532 h 5740750"/>
              <a:gd name="connsiteX4920" fmla="*/ 6577987 w 9845043"/>
              <a:gd name="connsiteY4920" fmla="*/ 2598552 h 5740750"/>
              <a:gd name="connsiteX4921" fmla="*/ 6578810 w 9845043"/>
              <a:gd name="connsiteY4921" fmla="*/ 2598143 h 5740750"/>
              <a:gd name="connsiteX4922" fmla="*/ 6578810 w 9845043"/>
              <a:gd name="connsiteY4922" fmla="*/ 2595948 h 5740750"/>
              <a:gd name="connsiteX4923" fmla="*/ 6577344 w 9845043"/>
              <a:gd name="connsiteY4923" fmla="*/ 2592296 h 5740750"/>
              <a:gd name="connsiteX4924" fmla="*/ 6578810 w 9845043"/>
              <a:gd name="connsiteY4924" fmla="*/ 2587906 h 5740750"/>
              <a:gd name="connsiteX4925" fmla="*/ 6580272 w 9845043"/>
              <a:gd name="connsiteY4925" fmla="*/ 2582797 h 5740750"/>
              <a:gd name="connsiteX4926" fmla="*/ 6582629 w 9845043"/>
              <a:gd name="connsiteY4926" fmla="*/ 2580444 h 5740750"/>
              <a:gd name="connsiteX4927" fmla="*/ 6965178 w 9845043"/>
              <a:gd name="connsiteY4927" fmla="*/ 2580074 h 5740750"/>
              <a:gd name="connsiteX4928" fmla="*/ 6962451 w 9845043"/>
              <a:gd name="connsiteY4928" fmla="*/ 2582797 h 5740750"/>
              <a:gd name="connsiteX4929" fmla="*/ 6954394 w 9845043"/>
              <a:gd name="connsiteY4929" fmla="*/ 2584983 h 5740750"/>
              <a:gd name="connsiteX4930" fmla="*/ 6950735 w 9845043"/>
              <a:gd name="connsiteY4930" fmla="*/ 2586449 h 5740750"/>
              <a:gd name="connsiteX4931" fmla="*/ 6946341 w 9845043"/>
              <a:gd name="connsiteY4931" fmla="*/ 2593025 h 5740750"/>
              <a:gd name="connsiteX4932" fmla="*/ 6946320 w 9845043"/>
              <a:gd name="connsiteY4932" fmla="*/ 2593332 h 5740750"/>
              <a:gd name="connsiteX4933" fmla="*/ 6950170 w 9845043"/>
              <a:gd name="connsiteY4933" fmla="*/ 2587577 h 5740750"/>
              <a:gd name="connsiteX4934" fmla="*/ 6953831 w 9845043"/>
              <a:gd name="connsiteY4934" fmla="*/ 2586111 h 5740750"/>
              <a:gd name="connsiteX4935" fmla="*/ 6961876 w 9845043"/>
              <a:gd name="connsiteY4935" fmla="*/ 2583922 h 5740750"/>
              <a:gd name="connsiteX4936" fmla="*/ 6964806 w 9845043"/>
              <a:gd name="connsiteY4936" fmla="*/ 2581002 h 5740750"/>
              <a:gd name="connsiteX4937" fmla="*/ 6052538 w 9845043"/>
              <a:gd name="connsiteY4937" fmla="*/ 2569165 h 5740750"/>
              <a:gd name="connsiteX4938" fmla="*/ 6051514 w 9845043"/>
              <a:gd name="connsiteY4938" fmla="*/ 2569480 h 5740750"/>
              <a:gd name="connsiteX4939" fmla="*/ 6042008 w 9845043"/>
              <a:gd name="connsiteY4939" fmla="*/ 2585558 h 5740750"/>
              <a:gd name="connsiteX4940" fmla="*/ 6035685 w 9845043"/>
              <a:gd name="connsiteY4940" fmla="*/ 2588724 h 5740750"/>
              <a:gd name="connsiteX4941" fmla="*/ 6035795 w 9845043"/>
              <a:gd name="connsiteY4941" fmla="*/ 2588752 h 5740750"/>
              <a:gd name="connsiteX4942" fmla="*/ 6043117 w 9845043"/>
              <a:gd name="connsiteY4942" fmla="*/ 2585096 h 5740750"/>
              <a:gd name="connsiteX4943" fmla="*/ 6978359 w 9845043"/>
              <a:gd name="connsiteY4943" fmla="*/ 2564709 h 5740750"/>
              <a:gd name="connsiteX4944" fmla="*/ 6969038 w 9845043"/>
              <a:gd name="connsiteY4944" fmla="*/ 2573297 h 5740750"/>
              <a:gd name="connsiteX4945" fmla="*/ 6966841 w 9845043"/>
              <a:gd name="connsiteY4945" fmla="*/ 2576221 h 5740750"/>
              <a:gd name="connsiteX4946" fmla="*/ 6966526 w 9845043"/>
              <a:gd name="connsiteY4946" fmla="*/ 2577008 h 5740750"/>
              <a:gd name="connsiteX4947" fmla="*/ 6968468 w 9845043"/>
              <a:gd name="connsiteY4947" fmla="*/ 2574427 h 5740750"/>
              <a:gd name="connsiteX4948" fmla="*/ 6977977 w 9845043"/>
              <a:gd name="connsiteY4948" fmla="*/ 2565662 h 5740750"/>
              <a:gd name="connsiteX4949" fmla="*/ 8772387 w 9845043"/>
              <a:gd name="connsiteY4949" fmla="*/ 2534381 h 5740750"/>
              <a:gd name="connsiteX4950" fmla="*/ 8773847 w 9845043"/>
              <a:gd name="connsiteY4950" fmla="*/ 2541693 h 5740750"/>
              <a:gd name="connsiteX4951" fmla="*/ 8773847 w 9845043"/>
              <a:gd name="connsiteY4951" fmla="*/ 2547544 h 5740750"/>
              <a:gd name="connsiteX4952" fmla="*/ 8772387 w 9845043"/>
              <a:gd name="connsiteY4952" fmla="*/ 2552657 h 5740750"/>
              <a:gd name="connsiteX4953" fmla="*/ 8765800 w 9845043"/>
              <a:gd name="connsiteY4953" fmla="*/ 2554125 h 5740750"/>
              <a:gd name="connsiteX4954" fmla="*/ 8765800 w 9845043"/>
              <a:gd name="connsiteY4954" fmla="*/ 2552657 h 5740750"/>
              <a:gd name="connsiteX4955" fmla="*/ 8766536 w 9845043"/>
              <a:gd name="connsiteY4955" fmla="*/ 2552657 h 5740750"/>
              <a:gd name="connsiteX4956" fmla="*/ 8769456 w 9845043"/>
              <a:gd name="connsiteY4956" fmla="*/ 2549735 h 5740750"/>
              <a:gd name="connsiteX4957" fmla="*/ 8770192 w 9845043"/>
              <a:gd name="connsiteY4957" fmla="*/ 2543884 h 5740750"/>
              <a:gd name="connsiteX4958" fmla="*/ 8770192 w 9845043"/>
              <a:gd name="connsiteY4958" fmla="*/ 2538764 h 5740750"/>
              <a:gd name="connsiteX4959" fmla="*/ 8771651 w 9845043"/>
              <a:gd name="connsiteY4959" fmla="*/ 2535112 h 5740750"/>
              <a:gd name="connsiteX4960" fmla="*/ 115571 w 9845043"/>
              <a:gd name="connsiteY4960" fmla="*/ 2493851 h 5740750"/>
              <a:gd name="connsiteX4961" fmla="*/ 114851 w 9845043"/>
              <a:gd name="connsiteY4961" fmla="*/ 2496037 h 5740750"/>
              <a:gd name="connsiteX4962" fmla="*/ 114851 w 9845043"/>
              <a:gd name="connsiteY4962" fmla="*/ 2494573 h 5740750"/>
              <a:gd name="connsiteX4963" fmla="*/ 8783341 w 9845043"/>
              <a:gd name="connsiteY4963" fmla="*/ 2493434 h 5740750"/>
              <a:gd name="connsiteX4964" fmla="*/ 8784801 w 9845043"/>
              <a:gd name="connsiteY4964" fmla="*/ 2493434 h 5740750"/>
              <a:gd name="connsiteX4965" fmla="*/ 8784801 w 9845043"/>
              <a:gd name="connsiteY4965" fmla="*/ 2498547 h 5740750"/>
              <a:gd name="connsiteX4966" fmla="*/ 8783341 w 9845043"/>
              <a:gd name="connsiteY4966" fmla="*/ 2504398 h 5740750"/>
              <a:gd name="connsiteX4967" fmla="*/ 8781881 w 9845043"/>
              <a:gd name="connsiteY4967" fmla="*/ 2511710 h 5740750"/>
              <a:gd name="connsiteX4968" fmla="*/ 8779685 w 9845043"/>
              <a:gd name="connsiteY4968" fmla="*/ 2512440 h 5740750"/>
              <a:gd name="connsiteX4969" fmla="*/ 8779685 w 9845043"/>
              <a:gd name="connsiteY4969" fmla="*/ 2510979 h 5740750"/>
              <a:gd name="connsiteX4970" fmla="*/ 8779685 w 9845043"/>
              <a:gd name="connsiteY4970" fmla="*/ 2508788 h 5740750"/>
              <a:gd name="connsiteX4971" fmla="*/ 8782617 w 9845043"/>
              <a:gd name="connsiteY4971" fmla="*/ 2496356 h 5740750"/>
              <a:gd name="connsiteX4972" fmla="*/ 235042 w 9845043"/>
              <a:gd name="connsiteY4972" fmla="*/ 2491809 h 5740750"/>
              <a:gd name="connsiteX4973" fmla="*/ 237010 w 9845043"/>
              <a:gd name="connsiteY4973" fmla="*/ 2493109 h 5740750"/>
              <a:gd name="connsiteX4974" fmla="*/ 235543 w 9845043"/>
              <a:gd name="connsiteY4974" fmla="*/ 2493851 h 5740750"/>
              <a:gd name="connsiteX4975" fmla="*/ 7081740 w 9845043"/>
              <a:gd name="connsiteY4975" fmla="*/ 2491506 h 5740750"/>
              <a:gd name="connsiteX4976" fmla="*/ 7080322 w 9845043"/>
              <a:gd name="connsiteY4976" fmla="*/ 2492923 h 5740750"/>
              <a:gd name="connsiteX4977" fmla="*/ 7065683 w 9845043"/>
              <a:gd name="connsiteY4977" fmla="*/ 2492923 h 5740750"/>
              <a:gd name="connsiteX4978" fmla="*/ 7059822 w 9845043"/>
              <a:gd name="connsiteY4978" fmla="*/ 2495118 h 5740750"/>
              <a:gd name="connsiteX4979" fmla="*/ 7048111 w 9845043"/>
              <a:gd name="connsiteY4979" fmla="*/ 2501693 h 5740750"/>
              <a:gd name="connsiteX4980" fmla="*/ 7024683 w 9845043"/>
              <a:gd name="connsiteY4980" fmla="*/ 2521420 h 5740750"/>
              <a:gd name="connsiteX4981" fmla="*/ 7017360 w 9845043"/>
              <a:gd name="connsiteY4981" fmla="*/ 2522878 h 5740750"/>
              <a:gd name="connsiteX4982" fmla="*/ 7013697 w 9845043"/>
              <a:gd name="connsiteY4982" fmla="*/ 2521420 h 5740750"/>
              <a:gd name="connsiteX4983" fmla="*/ 7005644 w 9845043"/>
              <a:gd name="connsiteY4983" fmla="*/ 2515574 h 5740750"/>
              <a:gd name="connsiteX4984" fmla="*/ 7002716 w 9845043"/>
              <a:gd name="connsiteY4984" fmla="*/ 2514845 h 5740750"/>
              <a:gd name="connsiteX4985" fmla="*/ 6991735 w 9845043"/>
              <a:gd name="connsiteY4985" fmla="*/ 2515574 h 5740750"/>
              <a:gd name="connsiteX4986" fmla="*/ 6970504 w 9845043"/>
              <a:gd name="connsiteY4986" fmla="*/ 2520692 h 5740750"/>
              <a:gd name="connsiteX4987" fmla="*/ 6967577 w 9845043"/>
              <a:gd name="connsiteY4987" fmla="*/ 2522149 h 5740750"/>
              <a:gd name="connsiteX4988" fmla="*/ 6967577 w 9845043"/>
              <a:gd name="connsiteY4988" fmla="*/ 2523007 h 5740750"/>
              <a:gd name="connsiteX4989" fmla="*/ 6969933 w 9845043"/>
              <a:gd name="connsiteY4989" fmla="*/ 2521833 h 5740750"/>
              <a:gd name="connsiteX4990" fmla="*/ 6991160 w 9845043"/>
              <a:gd name="connsiteY4990" fmla="*/ 2516718 h 5740750"/>
              <a:gd name="connsiteX4991" fmla="*/ 7002134 w 9845043"/>
              <a:gd name="connsiteY4991" fmla="*/ 2515988 h 5740750"/>
              <a:gd name="connsiteX4992" fmla="*/ 7005064 w 9845043"/>
              <a:gd name="connsiteY4992" fmla="*/ 2516718 h 5740750"/>
              <a:gd name="connsiteX4993" fmla="*/ 7013120 w 9845043"/>
              <a:gd name="connsiteY4993" fmla="*/ 2522563 h 5740750"/>
              <a:gd name="connsiteX4994" fmla="*/ 7016782 w 9845043"/>
              <a:gd name="connsiteY4994" fmla="*/ 2524023 h 5740750"/>
              <a:gd name="connsiteX4995" fmla="*/ 7024094 w 9845043"/>
              <a:gd name="connsiteY4995" fmla="*/ 2522563 h 5740750"/>
              <a:gd name="connsiteX4996" fmla="*/ 7047519 w 9845043"/>
              <a:gd name="connsiteY4996" fmla="*/ 2502838 h 5740750"/>
              <a:gd name="connsiteX4997" fmla="*/ 7059237 w 9845043"/>
              <a:gd name="connsiteY4997" fmla="*/ 2496269 h 5740750"/>
              <a:gd name="connsiteX4998" fmla="*/ 7065085 w 9845043"/>
              <a:gd name="connsiteY4998" fmla="*/ 2494074 h 5740750"/>
              <a:gd name="connsiteX4999" fmla="*/ 7079733 w 9845043"/>
              <a:gd name="connsiteY4999" fmla="*/ 2494074 h 5740750"/>
              <a:gd name="connsiteX5000" fmla="*/ 7081930 w 9845043"/>
              <a:gd name="connsiteY5000" fmla="*/ 2491884 h 5740750"/>
              <a:gd name="connsiteX5001" fmla="*/ 234953 w 9845043"/>
              <a:gd name="connsiteY5001" fmla="*/ 2491449 h 5740750"/>
              <a:gd name="connsiteX5002" fmla="*/ 235042 w 9845043"/>
              <a:gd name="connsiteY5002" fmla="*/ 2491809 h 5740750"/>
              <a:gd name="connsiteX5003" fmla="*/ 234824 w 9845043"/>
              <a:gd name="connsiteY5003" fmla="*/ 2491665 h 5740750"/>
              <a:gd name="connsiteX5004" fmla="*/ 7463331 w 9845043"/>
              <a:gd name="connsiteY5004" fmla="*/ 2491171 h 5740750"/>
              <a:gd name="connsiteX5005" fmla="*/ 7471340 w 9845043"/>
              <a:gd name="connsiteY5005" fmla="*/ 2494804 h 5740750"/>
              <a:gd name="connsiteX5006" fmla="*/ 7485987 w 9845043"/>
              <a:gd name="connsiteY5006" fmla="*/ 2506494 h 5740750"/>
              <a:gd name="connsiteX5007" fmla="*/ 7488917 w 9845043"/>
              <a:gd name="connsiteY5007" fmla="*/ 2509413 h 5740750"/>
              <a:gd name="connsiteX5008" fmla="*/ 7492567 w 9845043"/>
              <a:gd name="connsiteY5008" fmla="*/ 2515988 h 5740750"/>
              <a:gd name="connsiteX5009" fmla="*/ 7494765 w 9845043"/>
              <a:gd name="connsiteY5009" fmla="*/ 2517448 h 5740750"/>
              <a:gd name="connsiteX5010" fmla="*/ 7495034 w 9845043"/>
              <a:gd name="connsiteY5010" fmla="*/ 2518255 h 5740750"/>
              <a:gd name="connsiteX5011" fmla="*/ 7495304 w 9845043"/>
              <a:gd name="connsiteY5011" fmla="*/ 2518315 h 5740750"/>
              <a:gd name="connsiteX5012" fmla="*/ 7494927 w 9845043"/>
              <a:gd name="connsiteY5012" fmla="*/ 2517556 h 5740750"/>
              <a:gd name="connsiteX5013" fmla="*/ 7492728 w 9845043"/>
              <a:gd name="connsiteY5013" fmla="*/ 2516086 h 5740750"/>
              <a:gd name="connsiteX5014" fmla="*/ 7489077 w 9845043"/>
              <a:gd name="connsiteY5014" fmla="*/ 2509499 h 5740750"/>
              <a:gd name="connsiteX5015" fmla="*/ 7486151 w 9845043"/>
              <a:gd name="connsiteY5015" fmla="*/ 2506567 h 5740750"/>
              <a:gd name="connsiteX5016" fmla="*/ 7471525 w 9845043"/>
              <a:gd name="connsiteY5016" fmla="*/ 2494847 h 5740750"/>
              <a:gd name="connsiteX5017" fmla="*/ 7463482 w 9845043"/>
              <a:gd name="connsiteY5017" fmla="*/ 2491184 h 5740750"/>
              <a:gd name="connsiteX5018" fmla="*/ 234090 w 9845043"/>
              <a:gd name="connsiteY5018" fmla="*/ 2487996 h 5740750"/>
              <a:gd name="connsiteX5019" fmla="*/ 237010 w 9845043"/>
              <a:gd name="connsiteY5019" fmla="*/ 2487996 h 5740750"/>
              <a:gd name="connsiteX5020" fmla="*/ 234953 w 9845043"/>
              <a:gd name="connsiteY5020" fmla="*/ 2491449 h 5740750"/>
              <a:gd name="connsiteX5021" fmla="*/ 234824 w 9845043"/>
              <a:gd name="connsiteY5021" fmla="*/ 2490923 h 5740750"/>
              <a:gd name="connsiteX5022" fmla="*/ 234090 w 9845043"/>
              <a:gd name="connsiteY5022" fmla="*/ 2490923 h 5740750"/>
              <a:gd name="connsiteX5023" fmla="*/ 7340348 w 9845043"/>
              <a:gd name="connsiteY5023" fmla="*/ 2483858 h 5740750"/>
              <a:gd name="connsiteX5024" fmla="*/ 7346171 w 9845043"/>
              <a:gd name="connsiteY5024" fmla="*/ 2485309 h 5740750"/>
              <a:gd name="connsiteX5025" fmla="*/ 7349101 w 9845043"/>
              <a:gd name="connsiteY5025" fmla="*/ 2486769 h 5740750"/>
              <a:gd name="connsiteX5026" fmla="*/ 7349833 w 9845043"/>
              <a:gd name="connsiteY5026" fmla="*/ 2488235 h 5740750"/>
              <a:gd name="connsiteX5027" fmla="*/ 7355692 w 9845043"/>
              <a:gd name="connsiteY5027" fmla="*/ 2494074 h 5740750"/>
              <a:gd name="connsiteX5028" fmla="*/ 7358621 w 9845043"/>
              <a:gd name="connsiteY5028" fmla="*/ 2496999 h 5740750"/>
              <a:gd name="connsiteX5029" fmla="*/ 7358868 w 9845043"/>
              <a:gd name="connsiteY5029" fmla="*/ 2496999 h 5740750"/>
              <a:gd name="connsiteX5030" fmla="*/ 7355991 w 9845043"/>
              <a:gd name="connsiteY5030" fmla="*/ 2494116 h 5740750"/>
              <a:gd name="connsiteX5031" fmla="*/ 7350147 w 9845043"/>
              <a:gd name="connsiteY5031" fmla="*/ 2488260 h 5740750"/>
              <a:gd name="connsiteX5032" fmla="*/ 7349414 w 9845043"/>
              <a:gd name="connsiteY5032" fmla="*/ 2486790 h 5740750"/>
              <a:gd name="connsiteX5033" fmla="*/ 7346488 w 9845043"/>
              <a:gd name="connsiteY5033" fmla="*/ 2485328 h 5740750"/>
              <a:gd name="connsiteX5034" fmla="*/ 7340638 w 9845043"/>
              <a:gd name="connsiteY5034" fmla="*/ 2483858 h 5740750"/>
              <a:gd name="connsiteX5035" fmla="*/ 5208356 w 9845043"/>
              <a:gd name="connsiteY5035" fmla="*/ 2482464 h 5740750"/>
              <a:gd name="connsiteX5036" fmla="*/ 5207978 w 9845043"/>
              <a:gd name="connsiteY5036" fmla="*/ 2482652 h 5740750"/>
              <a:gd name="connsiteX5037" fmla="*/ 5212967 w 9845043"/>
              <a:gd name="connsiteY5037" fmla="*/ 2482652 h 5740750"/>
              <a:gd name="connsiteX5038" fmla="*/ 5213092 w 9845043"/>
              <a:gd name="connsiteY5038" fmla="*/ 2482464 h 5740750"/>
              <a:gd name="connsiteX5039" fmla="*/ 7315049 w 9845043"/>
              <a:gd name="connsiteY5039" fmla="*/ 2478733 h 5740750"/>
              <a:gd name="connsiteX5040" fmla="*/ 7315047 w 9845043"/>
              <a:gd name="connsiteY5040" fmla="*/ 2478734 h 5740750"/>
              <a:gd name="connsiteX5041" fmla="*/ 7318363 w 9845043"/>
              <a:gd name="connsiteY5041" fmla="*/ 2478734 h 5740750"/>
              <a:gd name="connsiteX5042" fmla="*/ 7322746 w 9845043"/>
              <a:gd name="connsiteY5042" fmla="*/ 2480200 h 5740750"/>
              <a:gd name="connsiteX5043" fmla="*/ 7326408 w 9845043"/>
              <a:gd name="connsiteY5043" fmla="*/ 2481660 h 5740750"/>
              <a:gd name="connsiteX5044" fmla="*/ 7330070 w 9845043"/>
              <a:gd name="connsiteY5044" fmla="*/ 2483849 h 5740750"/>
              <a:gd name="connsiteX5045" fmla="*/ 7330803 w 9845043"/>
              <a:gd name="connsiteY5045" fmla="*/ 2484579 h 5740750"/>
              <a:gd name="connsiteX5046" fmla="*/ 7331086 w 9845043"/>
              <a:gd name="connsiteY5046" fmla="*/ 2484548 h 5740750"/>
              <a:gd name="connsiteX5047" fmla="*/ 7330402 w 9845043"/>
              <a:gd name="connsiteY5047" fmla="*/ 2483858 h 5740750"/>
              <a:gd name="connsiteX5048" fmla="*/ 7326744 w 9845043"/>
              <a:gd name="connsiteY5048" fmla="*/ 2481665 h 5740750"/>
              <a:gd name="connsiteX5049" fmla="*/ 7323092 w 9845043"/>
              <a:gd name="connsiteY5049" fmla="*/ 2480203 h 5740750"/>
              <a:gd name="connsiteX5050" fmla="*/ 7318701 w 9845043"/>
              <a:gd name="connsiteY5050" fmla="*/ 2478733 h 5740750"/>
              <a:gd name="connsiteX5051" fmla="*/ 224583 w 9845043"/>
              <a:gd name="connsiteY5051" fmla="*/ 2477046 h 5740750"/>
              <a:gd name="connsiteX5052" fmla="*/ 225302 w 9845043"/>
              <a:gd name="connsiteY5052" fmla="*/ 2477768 h 5740750"/>
              <a:gd name="connsiteX5053" fmla="*/ 226036 w 9845043"/>
              <a:gd name="connsiteY5053" fmla="*/ 2477046 h 5740750"/>
              <a:gd name="connsiteX5054" fmla="*/ 228236 w 9845043"/>
              <a:gd name="connsiteY5054" fmla="*/ 2477768 h 5740750"/>
              <a:gd name="connsiteX5055" fmla="*/ 226036 w 9845043"/>
              <a:gd name="connsiteY5055" fmla="*/ 2480696 h 5740750"/>
              <a:gd name="connsiteX5056" fmla="*/ 225302 w 9845043"/>
              <a:gd name="connsiteY5056" fmla="*/ 2480696 h 5740750"/>
              <a:gd name="connsiteX5057" fmla="*/ 223849 w 9845043"/>
              <a:gd name="connsiteY5057" fmla="*/ 2479954 h 5740750"/>
              <a:gd name="connsiteX5058" fmla="*/ 224583 w 9845043"/>
              <a:gd name="connsiteY5058" fmla="*/ 2477768 h 5740750"/>
              <a:gd name="connsiteX5059" fmla="*/ 7081365 w 9845043"/>
              <a:gd name="connsiteY5059" fmla="*/ 2476683 h 5740750"/>
              <a:gd name="connsiteX5060" fmla="*/ 7079591 w 9845043"/>
              <a:gd name="connsiteY5060" fmla="*/ 2479043 h 5740750"/>
              <a:gd name="connsiteX5061" fmla="*/ 7079512 w 9845043"/>
              <a:gd name="connsiteY5061" fmla="*/ 2479519 h 5740750"/>
              <a:gd name="connsiteX5062" fmla="*/ 7081197 w 9845043"/>
              <a:gd name="connsiteY5062" fmla="*/ 2477274 h 5740750"/>
              <a:gd name="connsiteX5063" fmla="*/ 7233153 w 9845043"/>
              <a:gd name="connsiteY5063" fmla="*/ 2472146 h 5740750"/>
              <a:gd name="connsiteX5064" fmla="*/ 7233118 w 9845043"/>
              <a:gd name="connsiteY5064" fmla="*/ 2472159 h 5740750"/>
              <a:gd name="connsiteX5065" fmla="*/ 7237103 w 9845043"/>
              <a:gd name="connsiteY5065" fmla="*/ 2472159 h 5740750"/>
              <a:gd name="connsiteX5066" fmla="*/ 7244427 w 9845043"/>
              <a:gd name="connsiteY5066" fmla="*/ 2474355 h 5740750"/>
              <a:gd name="connsiteX5067" fmla="*/ 7252483 w 9845043"/>
              <a:gd name="connsiteY5067" fmla="*/ 2475085 h 5740750"/>
              <a:gd name="connsiteX5068" fmla="*/ 7256134 w 9845043"/>
              <a:gd name="connsiteY5068" fmla="*/ 2478004 h 5740750"/>
              <a:gd name="connsiteX5069" fmla="*/ 7259063 w 9845043"/>
              <a:gd name="connsiteY5069" fmla="*/ 2481660 h 5740750"/>
              <a:gd name="connsiteX5070" fmla="*/ 7262725 w 9845043"/>
              <a:gd name="connsiteY5070" fmla="*/ 2485309 h 5740750"/>
              <a:gd name="connsiteX5071" fmla="*/ 7275897 w 9845043"/>
              <a:gd name="connsiteY5071" fmla="*/ 2496269 h 5740750"/>
              <a:gd name="connsiteX5072" fmla="*/ 7284685 w 9845043"/>
              <a:gd name="connsiteY5072" fmla="*/ 2499919 h 5740750"/>
              <a:gd name="connsiteX5073" fmla="*/ 7284942 w 9845043"/>
              <a:gd name="connsiteY5073" fmla="*/ 2499919 h 5740750"/>
              <a:gd name="connsiteX5074" fmla="*/ 7276294 w 9845043"/>
              <a:gd name="connsiteY5074" fmla="*/ 2496317 h 5740750"/>
              <a:gd name="connsiteX5075" fmla="*/ 7263133 w 9845043"/>
              <a:gd name="connsiteY5075" fmla="*/ 2485328 h 5740750"/>
              <a:gd name="connsiteX5076" fmla="*/ 7259475 w 9845043"/>
              <a:gd name="connsiteY5076" fmla="*/ 2481665 h 5740750"/>
              <a:gd name="connsiteX5077" fmla="*/ 7256549 w 9845043"/>
              <a:gd name="connsiteY5077" fmla="*/ 2478002 h 5740750"/>
              <a:gd name="connsiteX5078" fmla="*/ 7252891 w 9845043"/>
              <a:gd name="connsiteY5078" fmla="*/ 2475070 h 5740750"/>
              <a:gd name="connsiteX5079" fmla="*/ 7244848 w 9845043"/>
              <a:gd name="connsiteY5079" fmla="*/ 2474339 h 5740750"/>
              <a:gd name="connsiteX5080" fmla="*/ 7237538 w 9845043"/>
              <a:gd name="connsiteY5080" fmla="*/ 2472146 h 5740750"/>
              <a:gd name="connsiteX5081" fmla="*/ 5225424 w 9845043"/>
              <a:gd name="connsiteY5081" fmla="*/ 2456549 h 5740750"/>
              <a:gd name="connsiteX5082" fmla="*/ 5224457 w 9845043"/>
              <a:gd name="connsiteY5082" fmla="*/ 2456870 h 5740750"/>
              <a:gd name="connsiteX5083" fmla="*/ 5224453 w 9845043"/>
              <a:gd name="connsiteY5083" fmla="*/ 2456875 h 5740750"/>
              <a:gd name="connsiteX5084" fmla="*/ 7072511 w 9845043"/>
              <a:gd name="connsiteY5084" fmla="*/ 2455481 h 5740750"/>
              <a:gd name="connsiteX5085" fmla="*/ 7067144 w 9845043"/>
              <a:gd name="connsiteY5085" fmla="*/ 2461502 h 5740750"/>
              <a:gd name="connsiteX5086" fmla="*/ 7066972 w 9845043"/>
              <a:gd name="connsiteY5086" fmla="*/ 2462191 h 5740750"/>
              <a:gd name="connsiteX5087" fmla="*/ 7072409 w 9845043"/>
              <a:gd name="connsiteY5087" fmla="*/ 2456090 h 5740750"/>
              <a:gd name="connsiteX5088" fmla="*/ 5229069 w 9845043"/>
              <a:gd name="connsiteY5088" fmla="*/ 2454113 h 5740750"/>
              <a:gd name="connsiteX5089" fmla="*/ 5227387 w 9845043"/>
              <a:gd name="connsiteY5089" fmla="*/ 2454675 h 5740750"/>
              <a:gd name="connsiteX5090" fmla="*/ 5227385 w 9845043"/>
              <a:gd name="connsiteY5090" fmla="*/ 2454679 h 5740750"/>
              <a:gd name="connsiteX5091" fmla="*/ 5229069 w 9845043"/>
              <a:gd name="connsiteY5091" fmla="*/ 2454120 h 5740750"/>
              <a:gd name="connsiteX5092" fmla="*/ 7427651 w 9845043"/>
              <a:gd name="connsiteY5092" fmla="*/ 2451638 h 5740750"/>
              <a:gd name="connsiteX5093" fmla="*/ 7427428 w 9845043"/>
              <a:gd name="connsiteY5093" fmla="*/ 2451712 h 5740750"/>
              <a:gd name="connsiteX5094" fmla="*/ 7430349 w 9845043"/>
              <a:gd name="connsiteY5094" fmla="*/ 2452440 h 5740750"/>
              <a:gd name="connsiteX5095" fmla="*/ 7431082 w 9845043"/>
              <a:gd name="connsiteY5095" fmla="*/ 2456090 h 5740750"/>
              <a:gd name="connsiteX5096" fmla="*/ 7431082 w 9845043"/>
              <a:gd name="connsiteY5096" fmla="*/ 2459745 h 5740750"/>
              <a:gd name="connsiteX5097" fmla="*/ 7433279 w 9845043"/>
              <a:gd name="connsiteY5097" fmla="*/ 2464860 h 5740750"/>
              <a:gd name="connsiteX5098" fmla="*/ 7439870 w 9845043"/>
              <a:gd name="connsiteY5098" fmla="*/ 2478734 h 5740750"/>
              <a:gd name="connsiteX5099" fmla="*/ 7446462 w 9845043"/>
              <a:gd name="connsiteY5099" fmla="*/ 2487499 h 5740750"/>
              <a:gd name="connsiteX5100" fmla="*/ 7455239 w 9845043"/>
              <a:gd name="connsiteY5100" fmla="*/ 2490424 h 5740750"/>
              <a:gd name="connsiteX5101" fmla="*/ 7455395 w 9845043"/>
              <a:gd name="connsiteY5101" fmla="*/ 2490438 h 5740750"/>
              <a:gd name="connsiteX5102" fmla="*/ 7446663 w 9845043"/>
              <a:gd name="connsiteY5102" fmla="*/ 2487521 h 5740750"/>
              <a:gd name="connsiteX5103" fmla="*/ 7440086 w 9845043"/>
              <a:gd name="connsiteY5103" fmla="*/ 2478733 h 5740750"/>
              <a:gd name="connsiteX5104" fmla="*/ 7433502 w 9845043"/>
              <a:gd name="connsiteY5104" fmla="*/ 2464820 h 5740750"/>
              <a:gd name="connsiteX5105" fmla="*/ 7431310 w 9845043"/>
              <a:gd name="connsiteY5105" fmla="*/ 2459695 h 5740750"/>
              <a:gd name="connsiteX5106" fmla="*/ 7431310 w 9845043"/>
              <a:gd name="connsiteY5106" fmla="*/ 2456032 h 5740750"/>
              <a:gd name="connsiteX5107" fmla="*/ 7430577 w 9845043"/>
              <a:gd name="connsiteY5107" fmla="*/ 2452369 h 5740750"/>
              <a:gd name="connsiteX5108" fmla="*/ 8005720 w 9845043"/>
              <a:gd name="connsiteY5108" fmla="*/ 2443845 h 5740750"/>
              <a:gd name="connsiteX5109" fmla="*/ 8005310 w 9845043"/>
              <a:gd name="connsiteY5109" fmla="*/ 2444153 h 5740750"/>
              <a:gd name="connsiteX5110" fmla="*/ 8004582 w 9845043"/>
              <a:gd name="connsiteY5110" fmla="*/ 2444153 h 5740750"/>
              <a:gd name="connsiteX5111" fmla="*/ 8004582 w 9845043"/>
              <a:gd name="connsiteY5111" fmla="*/ 2445614 h 5740750"/>
              <a:gd name="connsiteX5112" fmla="*/ 8004582 w 9845043"/>
              <a:gd name="connsiteY5112" fmla="*/ 2447812 h 5740750"/>
              <a:gd name="connsiteX5113" fmla="*/ 8003120 w 9845043"/>
              <a:gd name="connsiteY5113" fmla="*/ 2450004 h 5740750"/>
              <a:gd name="connsiteX5114" fmla="*/ 8001652 w 9845043"/>
              <a:gd name="connsiteY5114" fmla="*/ 2452202 h 5740750"/>
              <a:gd name="connsiteX5115" fmla="*/ 8001652 w 9845043"/>
              <a:gd name="connsiteY5115" fmla="*/ 2454400 h 5740750"/>
              <a:gd name="connsiteX5116" fmla="*/ 8001652 w 9845043"/>
              <a:gd name="connsiteY5116" fmla="*/ 2456592 h 5740750"/>
              <a:gd name="connsiteX5117" fmla="*/ 8001652 w 9845043"/>
              <a:gd name="connsiteY5117" fmla="*/ 2458059 h 5740750"/>
              <a:gd name="connsiteX5118" fmla="*/ 8002386 w 9845043"/>
              <a:gd name="connsiteY5118" fmla="*/ 2460251 h 5740750"/>
              <a:gd name="connsiteX5119" fmla="*/ 8003120 w 9845043"/>
              <a:gd name="connsiteY5119" fmla="*/ 2460981 h 5740750"/>
              <a:gd name="connsiteX5120" fmla="*/ 8003120 w 9845043"/>
              <a:gd name="connsiteY5120" fmla="*/ 2461718 h 5740750"/>
              <a:gd name="connsiteX5121" fmla="*/ 8003120 w 9845043"/>
              <a:gd name="connsiteY5121" fmla="*/ 2463910 h 5740750"/>
              <a:gd name="connsiteX5122" fmla="*/ 8002386 w 9845043"/>
              <a:gd name="connsiteY5122" fmla="*/ 2464640 h 5740750"/>
              <a:gd name="connsiteX5123" fmla="*/ 8000190 w 9845043"/>
              <a:gd name="connsiteY5123" fmla="*/ 2468299 h 5740750"/>
              <a:gd name="connsiteX5124" fmla="*/ 7996538 w 9845043"/>
              <a:gd name="connsiteY5124" fmla="*/ 2472696 h 5740750"/>
              <a:gd name="connsiteX5125" fmla="*/ 7995804 w 9845043"/>
              <a:gd name="connsiteY5125" fmla="*/ 2474157 h 5740750"/>
              <a:gd name="connsiteX5126" fmla="*/ 7992146 w 9845043"/>
              <a:gd name="connsiteY5126" fmla="*/ 2480014 h 5740750"/>
              <a:gd name="connsiteX5127" fmla="*/ 7985571 w 9845043"/>
              <a:gd name="connsiteY5127" fmla="*/ 2489524 h 5740750"/>
              <a:gd name="connsiteX5128" fmla="*/ 7985571 w 9845043"/>
              <a:gd name="connsiteY5128" fmla="*/ 2490261 h 5740750"/>
              <a:gd name="connsiteX5129" fmla="*/ 7984102 w 9845043"/>
              <a:gd name="connsiteY5129" fmla="*/ 2490992 h 5740750"/>
              <a:gd name="connsiteX5130" fmla="*/ 7985571 w 9845043"/>
              <a:gd name="connsiteY5130" fmla="*/ 2493183 h 5740750"/>
              <a:gd name="connsiteX5131" fmla="*/ 7986299 w 9845043"/>
              <a:gd name="connsiteY5131" fmla="*/ 2495381 h 5740750"/>
              <a:gd name="connsiteX5132" fmla="*/ 7986299 w 9845043"/>
              <a:gd name="connsiteY5132" fmla="*/ 2496842 h 5740750"/>
              <a:gd name="connsiteX5133" fmla="*/ 7984102 w 9845043"/>
              <a:gd name="connsiteY5133" fmla="*/ 2510018 h 5740750"/>
              <a:gd name="connsiteX5134" fmla="*/ 7981913 w 9845043"/>
              <a:gd name="connsiteY5134" fmla="*/ 2519535 h 5740750"/>
              <a:gd name="connsiteX5135" fmla="*/ 7977527 w 9845043"/>
              <a:gd name="connsiteY5135" fmla="*/ 2531973 h 5740750"/>
              <a:gd name="connsiteX5136" fmla="*/ 7973135 w 9845043"/>
              <a:gd name="connsiteY5136" fmla="*/ 2539291 h 5740750"/>
              <a:gd name="connsiteX5137" fmla="*/ 7965826 w 9845043"/>
              <a:gd name="connsiteY5137" fmla="*/ 2553198 h 5740750"/>
              <a:gd name="connsiteX5138" fmla="*/ 7959244 w 9845043"/>
              <a:gd name="connsiteY5138" fmla="*/ 2562714 h 5740750"/>
              <a:gd name="connsiteX5139" fmla="*/ 7954124 w 9845043"/>
              <a:gd name="connsiteY5139" fmla="*/ 2570763 h 5740750"/>
              <a:gd name="connsiteX5140" fmla="*/ 7947542 w 9845043"/>
              <a:gd name="connsiteY5140" fmla="*/ 2581010 h 5740750"/>
              <a:gd name="connsiteX5141" fmla="*/ 7947542 w 9845043"/>
              <a:gd name="connsiteY5141" fmla="*/ 2582478 h 5740750"/>
              <a:gd name="connsiteX5142" fmla="*/ 7947542 w 9845043"/>
              <a:gd name="connsiteY5142" fmla="*/ 2586867 h 5740750"/>
              <a:gd name="connsiteX5143" fmla="*/ 7946815 w 9845043"/>
              <a:gd name="connsiteY5143" fmla="*/ 2589059 h 5740750"/>
              <a:gd name="connsiteX5144" fmla="*/ 7943891 w 9845043"/>
              <a:gd name="connsiteY5144" fmla="*/ 2599306 h 5740750"/>
              <a:gd name="connsiteX5145" fmla="*/ 7938771 w 9845043"/>
              <a:gd name="connsiteY5145" fmla="*/ 2612481 h 5740750"/>
              <a:gd name="connsiteX5146" fmla="*/ 7938771 w 9845043"/>
              <a:gd name="connsiteY5146" fmla="*/ 2615410 h 5740750"/>
              <a:gd name="connsiteX5147" fmla="*/ 7938771 w 9845043"/>
              <a:gd name="connsiteY5147" fmla="*/ 2616141 h 5740750"/>
              <a:gd name="connsiteX5148" fmla="*/ 7940233 w 9845043"/>
              <a:gd name="connsiteY5148" fmla="*/ 2617602 h 5740750"/>
              <a:gd name="connsiteX5149" fmla="*/ 7943156 w 9845043"/>
              <a:gd name="connsiteY5149" fmla="*/ 2619069 h 5740750"/>
              <a:gd name="connsiteX5150" fmla="*/ 7944618 w 9845043"/>
              <a:gd name="connsiteY5150" fmla="*/ 2620530 h 5740750"/>
              <a:gd name="connsiteX5151" fmla="*/ 7950473 w 9845043"/>
              <a:gd name="connsiteY5151" fmla="*/ 2621998 h 5740750"/>
              <a:gd name="connsiteX5152" fmla="*/ 7951200 w 9845043"/>
              <a:gd name="connsiteY5152" fmla="*/ 2621998 h 5740750"/>
              <a:gd name="connsiteX5153" fmla="*/ 7952662 w 9845043"/>
              <a:gd name="connsiteY5153" fmla="*/ 2624189 h 5740750"/>
              <a:gd name="connsiteX5154" fmla="*/ 7952662 w 9845043"/>
              <a:gd name="connsiteY5154" fmla="*/ 2625657 h 5740750"/>
              <a:gd name="connsiteX5155" fmla="*/ 7952662 w 9845043"/>
              <a:gd name="connsiteY5155" fmla="*/ 2627118 h 5740750"/>
              <a:gd name="connsiteX5156" fmla="*/ 7952662 w 9845043"/>
              <a:gd name="connsiteY5156" fmla="*/ 2627849 h 5740750"/>
              <a:gd name="connsiteX5157" fmla="*/ 7950473 w 9845043"/>
              <a:gd name="connsiteY5157" fmla="*/ 2629316 h 5740750"/>
              <a:gd name="connsiteX5158" fmla="*/ 7947567 w 9845043"/>
              <a:gd name="connsiteY5158" fmla="*/ 2633668 h 5740750"/>
              <a:gd name="connsiteX5159" fmla="*/ 7948719 w 9845043"/>
              <a:gd name="connsiteY5159" fmla="*/ 2633091 h 5740750"/>
              <a:gd name="connsiteX5160" fmla="*/ 7951639 w 9845043"/>
              <a:gd name="connsiteY5160" fmla="*/ 2628708 h 5740750"/>
              <a:gd name="connsiteX5161" fmla="*/ 7953834 w 9845043"/>
              <a:gd name="connsiteY5161" fmla="*/ 2627240 h 5740750"/>
              <a:gd name="connsiteX5162" fmla="*/ 7953834 w 9845043"/>
              <a:gd name="connsiteY5162" fmla="*/ 2626510 h 5740750"/>
              <a:gd name="connsiteX5163" fmla="*/ 7953834 w 9845043"/>
              <a:gd name="connsiteY5163" fmla="*/ 2625049 h 5740750"/>
              <a:gd name="connsiteX5164" fmla="*/ 7953834 w 9845043"/>
              <a:gd name="connsiteY5164" fmla="*/ 2623588 h 5740750"/>
              <a:gd name="connsiteX5165" fmla="*/ 7952362 w 9845043"/>
              <a:gd name="connsiteY5165" fmla="*/ 2621397 h 5740750"/>
              <a:gd name="connsiteX5166" fmla="*/ 7951639 w 9845043"/>
              <a:gd name="connsiteY5166" fmla="*/ 2621397 h 5740750"/>
              <a:gd name="connsiteX5167" fmla="*/ 7945788 w 9845043"/>
              <a:gd name="connsiteY5167" fmla="*/ 2619929 h 5740750"/>
              <a:gd name="connsiteX5168" fmla="*/ 7944328 w 9845043"/>
              <a:gd name="connsiteY5168" fmla="*/ 2618468 h 5740750"/>
              <a:gd name="connsiteX5169" fmla="*/ 7941409 w 9845043"/>
              <a:gd name="connsiteY5169" fmla="*/ 2617007 h 5740750"/>
              <a:gd name="connsiteX5170" fmla="*/ 7939949 w 9845043"/>
              <a:gd name="connsiteY5170" fmla="*/ 2615546 h 5740750"/>
              <a:gd name="connsiteX5171" fmla="*/ 7939949 w 9845043"/>
              <a:gd name="connsiteY5171" fmla="*/ 2614816 h 5740750"/>
              <a:gd name="connsiteX5172" fmla="*/ 7939949 w 9845043"/>
              <a:gd name="connsiteY5172" fmla="*/ 2611887 h 5740750"/>
              <a:gd name="connsiteX5173" fmla="*/ 7945064 w 9845043"/>
              <a:gd name="connsiteY5173" fmla="*/ 2598725 h 5740750"/>
              <a:gd name="connsiteX5174" fmla="*/ 7947983 w 9845043"/>
              <a:gd name="connsiteY5174" fmla="*/ 2588491 h 5740750"/>
              <a:gd name="connsiteX5175" fmla="*/ 7948719 w 9845043"/>
              <a:gd name="connsiteY5175" fmla="*/ 2586293 h 5740750"/>
              <a:gd name="connsiteX5176" fmla="*/ 7948719 w 9845043"/>
              <a:gd name="connsiteY5176" fmla="*/ 2581910 h 5740750"/>
              <a:gd name="connsiteX5177" fmla="*/ 7948719 w 9845043"/>
              <a:gd name="connsiteY5177" fmla="*/ 2580449 h 5740750"/>
              <a:gd name="connsiteX5178" fmla="*/ 7955294 w 9845043"/>
              <a:gd name="connsiteY5178" fmla="*/ 2570209 h 5740750"/>
              <a:gd name="connsiteX5179" fmla="*/ 7960409 w 9845043"/>
              <a:gd name="connsiteY5179" fmla="*/ 2562167 h 5740750"/>
              <a:gd name="connsiteX5180" fmla="*/ 7966983 w 9845043"/>
              <a:gd name="connsiteY5180" fmla="*/ 2552657 h 5740750"/>
              <a:gd name="connsiteX5181" fmla="*/ 7974294 w 9845043"/>
              <a:gd name="connsiteY5181" fmla="*/ 2538764 h 5740750"/>
              <a:gd name="connsiteX5182" fmla="*/ 7978673 w 9845043"/>
              <a:gd name="connsiteY5182" fmla="*/ 2531453 h 5740750"/>
              <a:gd name="connsiteX5183" fmla="*/ 7983064 w 9845043"/>
              <a:gd name="connsiteY5183" fmla="*/ 2519021 h 5740750"/>
              <a:gd name="connsiteX5184" fmla="*/ 7985260 w 9845043"/>
              <a:gd name="connsiteY5184" fmla="*/ 2509518 h 5740750"/>
              <a:gd name="connsiteX5185" fmla="*/ 7987443 w 9845043"/>
              <a:gd name="connsiteY5185" fmla="*/ 2496356 h 5740750"/>
              <a:gd name="connsiteX5186" fmla="*/ 7987443 w 9845043"/>
              <a:gd name="connsiteY5186" fmla="*/ 2494895 h 5740750"/>
              <a:gd name="connsiteX5187" fmla="*/ 7986719 w 9845043"/>
              <a:gd name="connsiteY5187" fmla="*/ 2492704 h 5740750"/>
              <a:gd name="connsiteX5188" fmla="*/ 7985260 w 9845043"/>
              <a:gd name="connsiteY5188" fmla="*/ 2490505 h 5740750"/>
              <a:gd name="connsiteX5189" fmla="*/ 7986719 w 9845043"/>
              <a:gd name="connsiteY5189" fmla="*/ 2489775 h 5740750"/>
              <a:gd name="connsiteX5190" fmla="*/ 7986719 w 9845043"/>
              <a:gd name="connsiteY5190" fmla="*/ 2489044 h 5740750"/>
              <a:gd name="connsiteX5191" fmla="*/ 7993294 w 9845043"/>
              <a:gd name="connsiteY5191" fmla="*/ 2479541 h 5740750"/>
              <a:gd name="connsiteX5192" fmla="*/ 7996949 w 9845043"/>
              <a:gd name="connsiteY5192" fmla="*/ 2473691 h 5740750"/>
              <a:gd name="connsiteX5193" fmla="*/ 7997685 w 9845043"/>
              <a:gd name="connsiteY5193" fmla="*/ 2472230 h 5740750"/>
              <a:gd name="connsiteX5194" fmla="*/ 8001341 w 9845043"/>
              <a:gd name="connsiteY5194" fmla="*/ 2467840 h 5740750"/>
              <a:gd name="connsiteX5195" fmla="*/ 8003524 w 9845043"/>
              <a:gd name="connsiteY5195" fmla="*/ 2464181 h 5740750"/>
              <a:gd name="connsiteX5196" fmla="*/ 8004260 w 9845043"/>
              <a:gd name="connsiteY5196" fmla="*/ 2463450 h 5740750"/>
              <a:gd name="connsiteX5197" fmla="*/ 8004260 w 9845043"/>
              <a:gd name="connsiteY5197" fmla="*/ 2461259 h 5740750"/>
              <a:gd name="connsiteX5198" fmla="*/ 8004260 w 9845043"/>
              <a:gd name="connsiteY5198" fmla="*/ 2460529 h 5740750"/>
              <a:gd name="connsiteX5199" fmla="*/ 8003524 w 9845043"/>
              <a:gd name="connsiteY5199" fmla="*/ 2459798 h 5740750"/>
              <a:gd name="connsiteX5200" fmla="*/ 8002800 w 9845043"/>
              <a:gd name="connsiteY5200" fmla="*/ 2457600 h 5740750"/>
              <a:gd name="connsiteX5201" fmla="*/ 8002800 w 9845043"/>
              <a:gd name="connsiteY5201" fmla="*/ 2456139 h 5740750"/>
              <a:gd name="connsiteX5202" fmla="*/ 8002800 w 9845043"/>
              <a:gd name="connsiteY5202" fmla="*/ 2453947 h 5740750"/>
              <a:gd name="connsiteX5203" fmla="*/ 8002800 w 9845043"/>
              <a:gd name="connsiteY5203" fmla="*/ 2451749 h 5740750"/>
              <a:gd name="connsiteX5204" fmla="*/ 8004260 w 9845043"/>
              <a:gd name="connsiteY5204" fmla="*/ 2449558 h 5740750"/>
              <a:gd name="connsiteX5205" fmla="*/ 8005720 w 9845043"/>
              <a:gd name="connsiteY5205" fmla="*/ 2447366 h 5740750"/>
              <a:gd name="connsiteX5206" fmla="*/ 8005720 w 9845043"/>
              <a:gd name="connsiteY5206" fmla="*/ 2445175 h 5740750"/>
              <a:gd name="connsiteX5207" fmla="*/ 5232502 w 9845043"/>
              <a:gd name="connsiteY5207" fmla="*/ 2442243 h 5740750"/>
              <a:gd name="connsiteX5208" fmla="*/ 5232165 w 9845043"/>
              <a:gd name="connsiteY5208" fmla="*/ 2442468 h 5740750"/>
              <a:gd name="connsiteX5209" fmla="*/ 5240047 w 9845043"/>
              <a:gd name="connsiteY5209" fmla="*/ 2445332 h 5740750"/>
              <a:gd name="connsiteX5210" fmla="*/ 5243714 w 9845043"/>
              <a:gd name="connsiteY5210" fmla="*/ 2445332 h 5740750"/>
              <a:gd name="connsiteX5211" fmla="*/ 5243845 w 9845043"/>
              <a:gd name="connsiteY5211" fmla="*/ 2445169 h 5740750"/>
              <a:gd name="connsiteX5212" fmla="*/ 5240547 w 9845043"/>
              <a:gd name="connsiteY5212" fmla="*/ 2445169 h 5740750"/>
              <a:gd name="connsiteX5213" fmla="*/ 7069949 w 9845043"/>
              <a:gd name="connsiteY5213" fmla="*/ 2422900 h 5740750"/>
              <a:gd name="connsiteX5214" fmla="*/ 7067144 w 9845043"/>
              <a:gd name="connsiteY5214" fmla="*/ 2425700 h 5740750"/>
              <a:gd name="connsiteX5215" fmla="*/ 7062755 w 9845043"/>
              <a:gd name="connsiteY5215" fmla="*/ 2432276 h 5740750"/>
              <a:gd name="connsiteX5216" fmla="*/ 7062781 w 9845043"/>
              <a:gd name="connsiteY5216" fmla="*/ 2432510 h 5740750"/>
              <a:gd name="connsiteX5217" fmla="*/ 7066550 w 9845043"/>
              <a:gd name="connsiteY5217" fmla="*/ 2426876 h 5740750"/>
              <a:gd name="connsiteX5218" fmla="*/ 7069479 w 9845043"/>
              <a:gd name="connsiteY5218" fmla="*/ 2423951 h 5740750"/>
              <a:gd name="connsiteX5219" fmla="*/ 7070044 w 9845043"/>
              <a:gd name="connsiteY5219" fmla="*/ 2423517 h 5740750"/>
              <a:gd name="connsiteX5220" fmla="*/ 7133705 w 9845043"/>
              <a:gd name="connsiteY5220" fmla="*/ 2411353 h 5740750"/>
              <a:gd name="connsiteX5221" fmla="*/ 7133178 w 9845043"/>
              <a:gd name="connsiteY5221" fmla="*/ 2411545 h 5740750"/>
              <a:gd name="connsiteX5222" fmla="*/ 7137557 w 9845043"/>
              <a:gd name="connsiteY5222" fmla="*/ 2413726 h 5740750"/>
              <a:gd name="connsiteX5223" fmla="*/ 7140486 w 9845043"/>
              <a:gd name="connsiteY5223" fmla="*/ 2417376 h 5740750"/>
              <a:gd name="connsiteX5224" fmla="*/ 7143416 w 9845043"/>
              <a:gd name="connsiteY5224" fmla="*/ 2421031 h 5740750"/>
              <a:gd name="connsiteX5225" fmla="*/ 7145613 w 9845043"/>
              <a:gd name="connsiteY5225" fmla="*/ 2422491 h 5740750"/>
              <a:gd name="connsiteX5226" fmla="*/ 7149263 w 9845043"/>
              <a:gd name="connsiteY5226" fmla="*/ 2423221 h 5740750"/>
              <a:gd name="connsiteX5227" fmla="*/ 7153657 w 9845043"/>
              <a:gd name="connsiteY5227" fmla="*/ 2423951 h 5740750"/>
              <a:gd name="connsiteX5228" fmla="*/ 7162446 w 9845043"/>
              <a:gd name="connsiteY5228" fmla="*/ 2426876 h 5740750"/>
              <a:gd name="connsiteX5229" fmla="*/ 7165376 w 9845043"/>
              <a:gd name="connsiteY5229" fmla="*/ 2429066 h 5740750"/>
              <a:gd name="connsiteX5230" fmla="*/ 7166840 w 9845043"/>
              <a:gd name="connsiteY5230" fmla="*/ 2432715 h 5740750"/>
              <a:gd name="connsiteX5231" fmla="*/ 7169026 w 9845043"/>
              <a:gd name="connsiteY5231" fmla="*/ 2436371 h 5740750"/>
              <a:gd name="connsiteX5232" fmla="*/ 7169758 w 9845043"/>
              <a:gd name="connsiteY5232" fmla="*/ 2441480 h 5740750"/>
              <a:gd name="connsiteX5233" fmla="*/ 7171223 w 9845043"/>
              <a:gd name="connsiteY5233" fmla="*/ 2443676 h 5740750"/>
              <a:gd name="connsiteX5234" fmla="*/ 7173420 w 9845043"/>
              <a:gd name="connsiteY5234" fmla="*/ 2445865 h 5740750"/>
              <a:gd name="connsiteX5235" fmla="*/ 7176350 w 9845043"/>
              <a:gd name="connsiteY5235" fmla="*/ 2448055 h 5740750"/>
              <a:gd name="connsiteX5236" fmla="*/ 7178547 w 9845043"/>
              <a:gd name="connsiteY5236" fmla="*/ 2449521 h 5740750"/>
              <a:gd name="connsiteX5237" fmla="*/ 7181477 w 9845043"/>
              <a:gd name="connsiteY5237" fmla="*/ 2453170 h 5740750"/>
              <a:gd name="connsiteX5238" fmla="*/ 7182941 w 9845043"/>
              <a:gd name="connsiteY5238" fmla="*/ 2457555 h 5740750"/>
              <a:gd name="connsiteX5239" fmla="*/ 7184406 w 9845043"/>
              <a:gd name="connsiteY5239" fmla="*/ 2461935 h 5740750"/>
              <a:gd name="connsiteX5240" fmla="*/ 7185138 w 9845043"/>
              <a:gd name="connsiteY5240" fmla="*/ 2467050 h 5740750"/>
              <a:gd name="connsiteX5241" fmla="*/ 7187336 w 9845043"/>
              <a:gd name="connsiteY5241" fmla="*/ 2470699 h 5740750"/>
              <a:gd name="connsiteX5242" fmla="*/ 7191718 w 9845043"/>
              <a:gd name="connsiteY5242" fmla="*/ 2473625 h 5740750"/>
              <a:gd name="connsiteX5243" fmla="*/ 7212214 w 9845043"/>
              <a:gd name="connsiteY5243" fmla="*/ 2478004 h 5740750"/>
              <a:gd name="connsiteX5244" fmla="*/ 7217340 w 9845043"/>
              <a:gd name="connsiteY5244" fmla="*/ 2478004 h 5740750"/>
              <a:gd name="connsiteX5245" fmla="*/ 7217345 w 9845043"/>
              <a:gd name="connsiteY5245" fmla="*/ 2478002 h 5740750"/>
              <a:gd name="connsiteX5246" fmla="*/ 7212676 w 9845043"/>
              <a:gd name="connsiteY5246" fmla="*/ 2478002 h 5740750"/>
              <a:gd name="connsiteX5247" fmla="*/ 7192205 w 9845043"/>
              <a:gd name="connsiteY5247" fmla="*/ 2473608 h 5740750"/>
              <a:gd name="connsiteX5248" fmla="*/ 7187814 w 9845043"/>
              <a:gd name="connsiteY5248" fmla="*/ 2470676 h 5740750"/>
              <a:gd name="connsiteX5249" fmla="*/ 7185622 w 9845043"/>
              <a:gd name="connsiteY5249" fmla="*/ 2467013 h 5740750"/>
              <a:gd name="connsiteX5250" fmla="*/ 7184889 w 9845043"/>
              <a:gd name="connsiteY5250" fmla="*/ 2461888 h 5740750"/>
              <a:gd name="connsiteX5251" fmla="*/ 7183429 w 9845043"/>
              <a:gd name="connsiteY5251" fmla="*/ 2457494 h 5740750"/>
              <a:gd name="connsiteX5252" fmla="*/ 7181963 w 9845043"/>
              <a:gd name="connsiteY5252" fmla="*/ 2453100 h 5740750"/>
              <a:gd name="connsiteX5253" fmla="*/ 7179038 w 9845043"/>
              <a:gd name="connsiteY5253" fmla="*/ 2449437 h 5740750"/>
              <a:gd name="connsiteX5254" fmla="*/ 7176846 w 9845043"/>
              <a:gd name="connsiteY5254" fmla="*/ 2447975 h 5740750"/>
              <a:gd name="connsiteX5255" fmla="*/ 7173920 w 9845043"/>
              <a:gd name="connsiteY5255" fmla="*/ 2445774 h 5740750"/>
              <a:gd name="connsiteX5256" fmla="*/ 7171728 w 9845043"/>
              <a:gd name="connsiteY5256" fmla="*/ 2443581 h 5740750"/>
              <a:gd name="connsiteX5257" fmla="*/ 7170269 w 9845043"/>
              <a:gd name="connsiteY5257" fmla="*/ 2441380 h 5740750"/>
              <a:gd name="connsiteX5258" fmla="*/ 7169536 w 9845043"/>
              <a:gd name="connsiteY5258" fmla="*/ 2436255 h 5740750"/>
              <a:gd name="connsiteX5259" fmla="*/ 7167343 w 9845043"/>
              <a:gd name="connsiteY5259" fmla="*/ 2432592 h 5740750"/>
              <a:gd name="connsiteX5260" fmla="*/ 7165877 w 9845043"/>
              <a:gd name="connsiteY5260" fmla="*/ 2428929 h 5740750"/>
              <a:gd name="connsiteX5261" fmla="*/ 7162952 w 9845043"/>
              <a:gd name="connsiteY5261" fmla="*/ 2426728 h 5740750"/>
              <a:gd name="connsiteX5262" fmla="*/ 7154183 w 9845043"/>
              <a:gd name="connsiteY5262" fmla="*/ 2423804 h 5740750"/>
              <a:gd name="connsiteX5263" fmla="*/ 7149791 w 9845043"/>
              <a:gd name="connsiteY5263" fmla="*/ 2423073 h 5740750"/>
              <a:gd name="connsiteX5264" fmla="*/ 7146133 w 9845043"/>
              <a:gd name="connsiteY5264" fmla="*/ 2422334 h 5740750"/>
              <a:gd name="connsiteX5265" fmla="*/ 7143941 w 9845043"/>
              <a:gd name="connsiteY5265" fmla="*/ 2420872 h 5740750"/>
              <a:gd name="connsiteX5266" fmla="*/ 7141015 w 9845043"/>
              <a:gd name="connsiteY5266" fmla="*/ 2417209 h 5740750"/>
              <a:gd name="connsiteX5267" fmla="*/ 7138090 w 9845043"/>
              <a:gd name="connsiteY5267" fmla="*/ 2413546 h 5740750"/>
              <a:gd name="connsiteX5268" fmla="*/ 7085447 w 9845043"/>
              <a:gd name="connsiteY5268" fmla="*/ 2410614 h 5740750"/>
              <a:gd name="connsiteX5269" fmla="*/ 7084876 w 9845043"/>
              <a:gd name="connsiteY5269" fmla="*/ 2410807 h 5740750"/>
              <a:gd name="connsiteX5270" fmla="*/ 7086313 w 9845043"/>
              <a:gd name="connsiteY5270" fmla="*/ 2410807 h 5740750"/>
              <a:gd name="connsiteX5271" fmla="*/ 7089242 w 9845043"/>
              <a:gd name="connsiteY5271" fmla="*/ 2414456 h 5740750"/>
              <a:gd name="connsiteX5272" fmla="*/ 7090707 w 9845043"/>
              <a:gd name="connsiteY5272" fmla="*/ 2414456 h 5740750"/>
              <a:gd name="connsiteX5273" fmla="*/ 7092904 w 9845043"/>
              <a:gd name="connsiteY5273" fmla="*/ 2415916 h 5740750"/>
              <a:gd name="connsiteX5274" fmla="*/ 7103890 w 9845043"/>
              <a:gd name="connsiteY5274" fmla="*/ 2423951 h 5740750"/>
              <a:gd name="connsiteX5275" fmla="*/ 7111202 w 9845043"/>
              <a:gd name="connsiteY5275" fmla="*/ 2423221 h 5740750"/>
              <a:gd name="connsiteX5276" fmla="*/ 7111374 w 9845043"/>
              <a:gd name="connsiteY5276" fmla="*/ 2423112 h 5740750"/>
              <a:gd name="connsiteX5277" fmla="*/ 7104459 w 9845043"/>
              <a:gd name="connsiteY5277" fmla="*/ 2423804 h 5740750"/>
              <a:gd name="connsiteX5278" fmla="*/ 7093490 w 9845043"/>
              <a:gd name="connsiteY5278" fmla="*/ 2415747 h 5740750"/>
              <a:gd name="connsiteX5279" fmla="*/ 7091298 w 9845043"/>
              <a:gd name="connsiteY5279" fmla="*/ 2414277 h 5740750"/>
              <a:gd name="connsiteX5280" fmla="*/ 7089832 w 9845043"/>
              <a:gd name="connsiteY5280" fmla="*/ 2414277 h 5740750"/>
              <a:gd name="connsiteX5281" fmla="*/ 7086907 w 9845043"/>
              <a:gd name="connsiteY5281" fmla="*/ 2410614 h 5740750"/>
              <a:gd name="connsiteX5282" fmla="*/ 5222978 w 9845043"/>
              <a:gd name="connsiteY5282" fmla="*/ 2406429 h 5740750"/>
              <a:gd name="connsiteX5283" fmla="*/ 5222476 w 9845043"/>
              <a:gd name="connsiteY5283" fmla="*/ 2406553 h 5740750"/>
              <a:gd name="connsiteX5284" fmla="*/ 5220289 w 9845043"/>
              <a:gd name="connsiteY5284" fmla="*/ 2408021 h 5740750"/>
              <a:gd name="connsiteX5285" fmla="*/ 5214425 w 9845043"/>
              <a:gd name="connsiteY5285" fmla="*/ 2413144 h 5740750"/>
              <a:gd name="connsiteX5286" fmla="*/ 5210769 w 9845043"/>
              <a:gd name="connsiteY5286" fmla="*/ 2415332 h 5740750"/>
              <a:gd name="connsiteX5287" fmla="*/ 5207544 w 9845043"/>
              <a:gd name="connsiteY5287" fmla="*/ 2416623 h 5740750"/>
              <a:gd name="connsiteX5288" fmla="*/ 5207624 w 9845043"/>
              <a:gd name="connsiteY5288" fmla="*/ 2416655 h 5740750"/>
              <a:gd name="connsiteX5289" fmla="*/ 5211285 w 9845043"/>
              <a:gd name="connsiteY5289" fmla="*/ 2415190 h 5740750"/>
              <a:gd name="connsiteX5290" fmla="*/ 5214947 w 9845043"/>
              <a:gd name="connsiteY5290" fmla="*/ 2413000 h 5740750"/>
              <a:gd name="connsiteX5291" fmla="*/ 5220795 w 9845043"/>
              <a:gd name="connsiteY5291" fmla="*/ 2407879 h 5740750"/>
              <a:gd name="connsiteX5292" fmla="*/ 8017739 w 9845043"/>
              <a:gd name="connsiteY5292" fmla="*/ 2386330 h 5740750"/>
              <a:gd name="connsiteX5293" fmla="*/ 8016277 w 9845043"/>
              <a:gd name="connsiteY5293" fmla="*/ 2387798 h 5740750"/>
              <a:gd name="connsiteX5294" fmla="*/ 8015550 w 9845043"/>
              <a:gd name="connsiteY5294" fmla="*/ 2389989 h 5740750"/>
              <a:gd name="connsiteX5295" fmla="*/ 8015550 w 9845043"/>
              <a:gd name="connsiteY5295" fmla="*/ 2393648 h 5740750"/>
              <a:gd name="connsiteX5296" fmla="*/ 8015550 w 9845043"/>
              <a:gd name="connsiteY5296" fmla="*/ 2395847 h 5740750"/>
              <a:gd name="connsiteX5297" fmla="*/ 8015550 w 9845043"/>
              <a:gd name="connsiteY5297" fmla="*/ 2397308 h 5740750"/>
              <a:gd name="connsiteX5298" fmla="*/ 8015550 w 9845043"/>
              <a:gd name="connsiteY5298" fmla="*/ 2399506 h 5740750"/>
              <a:gd name="connsiteX5299" fmla="*/ 8016277 w 9845043"/>
              <a:gd name="connsiteY5299" fmla="*/ 2400236 h 5740750"/>
              <a:gd name="connsiteX5300" fmla="*/ 8015550 w 9845043"/>
              <a:gd name="connsiteY5300" fmla="*/ 2400974 h 5740750"/>
              <a:gd name="connsiteX5301" fmla="*/ 8015550 w 9845043"/>
              <a:gd name="connsiteY5301" fmla="*/ 2403165 h 5740750"/>
              <a:gd name="connsiteX5302" fmla="*/ 8012626 w 9845043"/>
              <a:gd name="connsiteY5302" fmla="*/ 2409022 h 5740750"/>
              <a:gd name="connsiteX5303" fmla="*/ 8012626 w 9845043"/>
              <a:gd name="connsiteY5303" fmla="*/ 2412682 h 5740750"/>
              <a:gd name="connsiteX5304" fmla="*/ 8014815 w 9845043"/>
              <a:gd name="connsiteY5304" fmla="*/ 2422191 h 5740750"/>
              <a:gd name="connsiteX5305" fmla="*/ 8014815 w 9845043"/>
              <a:gd name="connsiteY5305" fmla="*/ 2422929 h 5740750"/>
              <a:gd name="connsiteX5306" fmla="*/ 8014088 w 9845043"/>
              <a:gd name="connsiteY5306" fmla="*/ 2425120 h 5740750"/>
              <a:gd name="connsiteX5307" fmla="*/ 8011891 w 9845043"/>
              <a:gd name="connsiteY5307" fmla="*/ 2429516 h 5740750"/>
              <a:gd name="connsiteX5308" fmla="*/ 8011157 w 9845043"/>
              <a:gd name="connsiteY5308" fmla="*/ 2431708 h 5740750"/>
              <a:gd name="connsiteX5309" fmla="*/ 8011157 w 9845043"/>
              <a:gd name="connsiteY5309" fmla="*/ 2438296 h 5740750"/>
              <a:gd name="connsiteX5310" fmla="*/ 8009695 w 9845043"/>
              <a:gd name="connsiteY5310" fmla="*/ 2440494 h 5740750"/>
              <a:gd name="connsiteX5311" fmla="*/ 8008233 w 9845043"/>
              <a:gd name="connsiteY5311" fmla="*/ 2441955 h 5740750"/>
              <a:gd name="connsiteX5312" fmla="*/ 8005903 w 9845043"/>
              <a:gd name="connsiteY5312" fmla="*/ 2443707 h 5740750"/>
              <a:gd name="connsiteX5313" fmla="*/ 8006456 w 9845043"/>
              <a:gd name="connsiteY5313" fmla="*/ 2443707 h 5740750"/>
              <a:gd name="connsiteX5314" fmla="*/ 8009375 w 9845043"/>
              <a:gd name="connsiteY5314" fmla="*/ 2441516 h 5740750"/>
              <a:gd name="connsiteX5315" fmla="*/ 8010835 w 9845043"/>
              <a:gd name="connsiteY5315" fmla="*/ 2440055 h 5740750"/>
              <a:gd name="connsiteX5316" fmla="*/ 8012294 w 9845043"/>
              <a:gd name="connsiteY5316" fmla="*/ 2437857 h 5740750"/>
              <a:gd name="connsiteX5317" fmla="*/ 8012294 w 9845043"/>
              <a:gd name="connsiteY5317" fmla="*/ 2431276 h 5740750"/>
              <a:gd name="connsiteX5318" fmla="*/ 8013030 w 9845043"/>
              <a:gd name="connsiteY5318" fmla="*/ 2429084 h 5740750"/>
              <a:gd name="connsiteX5319" fmla="*/ 8015226 w 9845043"/>
              <a:gd name="connsiteY5319" fmla="*/ 2424694 h 5740750"/>
              <a:gd name="connsiteX5320" fmla="*/ 8015950 w 9845043"/>
              <a:gd name="connsiteY5320" fmla="*/ 2422503 h 5740750"/>
              <a:gd name="connsiteX5321" fmla="*/ 8015950 w 9845043"/>
              <a:gd name="connsiteY5321" fmla="*/ 2421773 h 5740750"/>
              <a:gd name="connsiteX5322" fmla="*/ 8013754 w 9845043"/>
              <a:gd name="connsiteY5322" fmla="*/ 2412269 h 5740750"/>
              <a:gd name="connsiteX5323" fmla="*/ 8013754 w 9845043"/>
              <a:gd name="connsiteY5323" fmla="*/ 2408610 h 5740750"/>
              <a:gd name="connsiteX5324" fmla="*/ 8016686 w 9845043"/>
              <a:gd name="connsiteY5324" fmla="*/ 2402760 h 5740750"/>
              <a:gd name="connsiteX5325" fmla="*/ 8016686 w 9845043"/>
              <a:gd name="connsiteY5325" fmla="*/ 2400568 h 5740750"/>
              <a:gd name="connsiteX5326" fmla="*/ 8017409 w 9845043"/>
              <a:gd name="connsiteY5326" fmla="*/ 2399838 h 5740750"/>
              <a:gd name="connsiteX5327" fmla="*/ 8016686 w 9845043"/>
              <a:gd name="connsiteY5327" fmla="*/ 2399107 h 5740750"/>
              <a:gd name="connsiteX5328" fmla="*/ 8016686 w 9845043"/>
              <a:gd name="connsiteY5328" fmla="*/ 2396909 h 5740750"/>
              <a:gd name="connsiteX5329" fmla="*/ 8016686 w 9845043"/>
              <a:gd name="connsiteY5329" fmla="*/ 2395448 h 5740750"/>
              <a:gd name="connsiteX5330" fmla="*/ 8016686 w 9845043"/>
              <a:gd name="connsiteY5330" fmla="*/ 2393257 h 5740750"/>
              <a:gd name="connsiteX5331" fmla="*/ 8016686 w 9845043"/>
              <a:gd name="connsiteY5331" fmla="*/ 2389598 h 5740750"/>
              <a:gd name="connsiteX5332" fmla="*/ 8017409 w 9845043"/>
              <a:gd name="connsiteY5332" fmla="*/ 2387406 h 5740750"/>
              <a:gd name="connsiteX5333" fmla="*/ 8018490 w 9845043"/>
              <a:gd name="connsiteY5333" fmla="*/ 2386333 h 5740750"/>
              <a:gd name="connsiteX5334" fmla="*/ 8018473 w 9845043"/>
              <a:gd name="connsiteY5334" fmla="*/ 2386330 h 5740750"/>
              <a:gd name="connsiteX5335" fmla="*/ 5148619 w 9845043"/>
              <a:gd name="connsiteY5335" fmla="*/ 2380216 h 5740750"/>
              <a:gd name="connsiteX5336" fmla="*/ 5149907 w 9845043"/>
              <a:gd name="connsiteY5336" fmla="*/ 2381504 h 5740750"/>
              <a:gd name="connsiteX5337" fmla="*/ 5157955 w 9845043"/>
              <a:gd name="connsiteY5337" fmla="*/ 2382236 h 5740750"/>
              <a:gd name="connsiteX5338" fmla="*/ 5160885 w 9845043"/>
              <a:gd name="connsiteY5338" fmla="*/ 2383701 h 5740750"/>
              <a:gd name="connsiteX5339" fmla="*/ 5164379 w 9845043"/>
              <a:gd name="connsiteY5339" fmla="*/ 2386693 h 5740750"/>
              <a:gd name="connsiteX5340" fmla="*/ 5164520 w 9845043"/>
              <a:gd name="connsiteY5340" fmla="*/ 2386690 h 5740750"/>
              <a:gd name="connsiteX5341" fmla="*/ 5159524 w 9845043"/>
              <a:gd name="connsiteY5341" fmla="*/ 2382406 h 5740750"/>
              <a:gd name="connsiteX5342" fmla="*/ 5156597 w 9845043"/>
              <a:gd name="connsiteY5342" fmla="*/ 2380947 h 5740750"/>
              <a:gd name="connsiteX5343" fmla="*/ 8691190 w 9845043"/>
              <a:gd name="connsiteY5343" fmla="*/ 2378631 h 5740750"/>
              <a:gd name="connsiteX5344" fmla="*/ 8692655 w 9845043"/>
              <a:gd name="connsiteY5344" fmla="*/ 2378631 h 5740750"/>
              <a:gd name="connsiteX5345" fmla="*/ 8694848 w 9845043"/>
              <a:gd name="connsiteY5345" fmla="*/ 2380828 h 5740750"/>
              <a:gd name="connsiteX5346" fmla="*/ 8699234 w 9845043"/>
              <a:gd name="connsiteY5346" fmla="*/ 2382288 h 5740750"/>
              <a:gd name="connsiteX5347" fmla="*/ 8700698 w 9845043"/>
              <a:gd name="connsiteY5347" fmla="*/ 2385944 h 5740750"/>
              <a:gd name="connsiteX5348" fmla="*/ 8699234 w 9845043"/>
              <a:gd name="connsiteY5348" fmla="*/ 2391793 h 5740750"/>
              <a:gd name="connsiteX5349" fmla="*/ 8698505 w 9845043"/>
              <a:gd name="connsiteY5349" fmla="*/ 2395449 h 5740750"/>
              <a:gd name="connsiteX5350" fmla="*/ 8696305 w 9845043"/>
              <a:gd name="connsiteY5350" fmla="*/ 2394719 h 5740750"/>
              <a:gd name="connsiteX5351" fmla="*/ 8691190 w 9845043"/>
              <a:gd name="connsiteY5351" fmla="*/ 2393256 h 5740750"/>
              <a:gd name="connsiteX5352" fmla="*/ 8689726 w 9845043"/>
              <a:gd name="connsiteY5352" fmla="*/ 2391063 h 5740750"/>
              <a:gd name="connsiteX5353" fmla="*/ 8689726 w 9845043"/>
              <a:gd name="connsiteY5353" fmla="*/ 2390333 h 5740750"/>
              <a:gd name="connsiteX5354" fmla="*/ 8695576 w 9845043"/>
              <a:gd name="connsiteY5354" fmla="*/ 2388870 h 5740750"/>
              <a:gd name="connsiteX5355" fmla="*/ 8698505 w 9845043"/>
              <a:gd name="connsiteY5355" fmla="*/ 2388137 h 5740750"/>
              <a:gd name="connsiteX5356" fmla="*/ 8695576 w 9845043"/>
              <a:gd name="connsiteY5356" fmla="*/ 2385944 h 5740750"/>
              <a:gd name="connsiteX5357" fmla="*/ 8691190 w 9845043"/>
              <a:gd name="connsiteY5357" fmla="*/ 2385214 h 5740750"/>
              <a:gd name="connsiteX5358" fmla="*/ 8688997 w 9845043"/>
              <a:gd name="connsiteY5358" fmla="*/ 2382288 h 5740750"/>
              <a:gd name="connsiteX5359" fmla="*/ 8688997 w 9845043"/>
              <a:gd name="connsiteY5359" fmla="*/ 2379365 h 5740750"/>
              <a:gd name="connsiteX5360" fmla="*/ 8765800 w 9845043"/>
              <a:gd name="connsiteY5360" fmla="*/ 2374903 h 5740750"/>
              <a:gd name="connsiteX5361" fmla="*/ 8765776 w 9845043"/>
              <a:gd name="connsiteY5361" fmla="*/ 2374975 h 5740750"/>
              <a:gd name="connsiteX5362" fmla="*/ 8765776 w 9845043"/>
              <a:gd name="connsiteY5362" fmla="*/ 2377287 h 5740750"/>
              <a:gd name="connsiteX5363" fmla="*/ 8765800 w 9845043"/>
              <a:gd name="connsiteY5363" fmla="*/ 2377166 h 5740750"/>
              <a:gd name="connsiteX5364" fmla="*/ 7615679 w 9845043"/>
              <a:gd name="connsiteY5364" fmla="*/ 2374731 h 5740750"/>
              <a:gd name="connsiteX5365" fmla="*/ 7617765 w 9845043"/>
              <a:gd name="connsiteY5365" fmla="*/ 2376820 h 5740750"/>
              <a:gd name="connsiteX5366" fmla="*/ 7618710 w 9845043"/>
              <a:gd name="connsiteY5366" fmla="*/ 2377135 h 5740750"/>
              <a:gd name="connsiteX5367" fmla="*/ 7616305 w 9845043"/>
              <a:gd name="connsiteY5367" fmla="*/ 2374731 h 5740750"/>
              <a:gd name="connsiteX5368" fmla="*/ 7590915 w 9845043"/>
              <a:gd name="connsiteY5368" fmla="*/ 2369466 h 5740750"/>
              <a:gd name="connsiteX5369" fmla="*/ 7592906 w 9845043"/>
              <a:gd name="connsiteY5369" fmla="*/ 2370963 h 5740750"/>
              <a:gd name="connsiteX5370" fmla="*/ 7595830 w 9845043"/>
              <a:gd name="connsiteY5370" fmla="*/ 2374622 h 5740750"/>
              <a:gd name="connsiteX5371" fmla="*/ 7596564 w 9845043"/>
              <a:gd name="connsiteY5371" fmla="*/ 2377551 h 5740750"/>
              <a:gd name="connsiteX5372" fmla="*/ 7597292 w 9845043"/>
              <a:gd name="connsiteY5372" fmla="*/ 2378281 h 5740750"/>
              <a:gd name="connsiteX5373" fmla="*/ 7598753 w 9845043"/>
              <a:gd name="connsiteY5373" fmla="*/ 2380480 h 5740750"/>
              <a:gd name="connsiteX5374" fmla="*/ 7598753 w 9845043"/>
              <a:gd name="connsiteY5374" fmla="*/ 2381210 h 5740750"/>
              <a:gd name="connsiteX5375" fmla="*/ 7598753 w 9845043"/>
              <a:gd name="connsiteY5375" fmla="*/ 2382671 h 5740750"/>
              <a:gd name="connsiteX5376" fmla="*/ 7597292 w 9845043"/>
              <a:gd name="connsiteY5376" fmla="*/ 2383408 h 5740750"/>
              <a:gd name="connsiteX5377" fmla="*/ 7596564 w 9845043"/>
              <a:gd name="connsiteY5377" fmla="*/ 2384139 h 5740750"/>
              <a:gd name="connsiteX5378" fmla="*/ 7596564 w 9845043"/>
              <a:gd name="connsiteY5378" fmla="*/ 2384869 h 5740750"/>
              <a:gd name="connsiteX5379" fmla="*/ 7596564 w 9845043"/>
              <a:gd name="connsiteY5379" fmla="*/ 2387798 h 5740750"/>
              <a:gd name="connsiteX5380" fmla="*/ 7595830 w 9845043"/>
              <a:gd name="connsiteY5380" fmla="*/ 2389989 h 5740750"/>
              <a:gd name="connsiteX5381" fmla="*/ 7595830 w 9845043"/>
              <a:gd name="connsiteY5381" fmla="*/ 2390727 h 5740750"/>
              <a:gd name="connsiteX5382" fmla="*/ 7597292 w 9845043"/>
              <a:gd name="connsiteY5382" fmla="*/ 2392918 h 5740750"/>
              <a:gd name="connsiteX5383" fmla="*/ 7598298 w 9845043"/>
              <a:gd name="connsiteY5383" fmla="*/ 2393085 h 5740750"/>
              <a:gd name="connsiteX5384" fmla="*/ 7597294 w 9845043"/>
              <a:gd name="connsiteY5384" fmla="*/ 2391576 h 5740750"/>
              <a:gd name="connsiteX5385" fmla="*/ 7597294 w 9845043"/>
              <a:gd name="connsiteY5385" fmla="*/ 2390845 h 5740750"/>
              <a:gd name="connsiteX5386" fmla="*/ 7598027 w 9845043"/>
              <a:gd name="connsiteY5386" fmla="*/ 2388644 h 5740750"/>
              <a:gd name="connsiteX5387" fmla="*/ 7598027 w 9845043"/>
              <a:gd name="connsiteY5387" fmla="*/ 2385712 h 5740750"/>
              <a:gd name="connsiteX5388" fmla="*/ 7598027 w 9845043"/>
              <a:gd name="connsiteY5388" fmla="*/ 2384981 h 5740750"/>
              <a:gd name="connsiteX5389" fmla="*/ 7598753 w 9845043"/>
              <a:gd name="connsiteY5389" fmla="*/ 2384250 h 5740750"/>
              <a:gd name="connsiteX5390" fmla="*/ 7600219 w 9845043"/>
              <a:gd name="connsiteY5390" fmla="*/ 2383519 h 5740750"/>
              <a:gd name="connsiteX5391" fmla="*/ 7600219 w 9845043"/>
              <a:gd name="connsiteY5391" fmla="*/ 2382049 h 5740750"/>
              <a:gd name="connsiteX5392" fmla="*/ 7600219 w 9845043"/>
              <a:gd name="connsiteY5392" fmla="*/ 2381318 h 5740750"/>
              <a:gd name="connsiteX5393" fmla="*/ 7598753 w 9845043"/>
              <a:gd name="connsiteY5393" fmla="*/ 2379125 h 5740750"/>
              <a:gd name="connsiteX5394" fmla="*/ 7598027 w 9845043"/>
              <a:gd name="connsiteY5394" fmla="*/ 2378386 h 5740750"/>
              <a:gd name="connsiteX5395" fmla="*/ 7597294 w 9845043"/>
              <a:gd name="connsiteY5395" fmla="*/ 2375462 h 5740750"/>
              <a:gd name="connsiteX5396" fmla="*/ 7594369 w 9845043"/>
              <a:gd name="connsiteY5396" fmla="*/ 2371799 h 5740750"/>
              <a:gd name="connsiteX5397" fmla="*/ 7591443 w 9845043"/>
              <a:gd name="connsiteY5397" fmla="*/ 2369598 h 5740750"/>
              <a:gd name="connsiteX5398" fmla="*/ 7581901 w 9845043"/>
              <a:gd name="connsiteY5398" fmla="*/ 2365629 h 5740750"/>
              <a:gd name="connsiteX5399" fmla="*/ 7584135 w 9845043"/>
              <a:gd name="connsiteY5399" fmla="*/ 2367304 h 5740750"/>
              <a:gd name="connsiteX5400" fmla="*/ 7584662 w 9845043"/>
              <a:gd name="connsiteY5400" fmla="*/ 2367435 h 5740750"/>
              <a:gd name="connsiteX5401" fmla="*/ 7582667 w 9845043"/>
              <a:gd name="connsiteY5401" fmla="*/ 2365935 h 5740750"/>
              <a:gd name="connsiteX5402" fmla="*/ 7611888 w 9845043"/>
              <a:gd name="connsiteY5402" fmla="*/ 2351192 h 5740750"/>
              <a:gd name="connsiteX5403" fmla="*/ 7611921 w 9845043"/>
              <a:gd name="connsiteY5403" fmla="*/ 2351291 h 5740750"/>
              <a:gd name="connsiteX5404" fmla="*/ 7613380 w 9845043"/>
              <a:gd name="connsiteY5404" fmla="*/ 2352022 h 5740750"/>
              <a:gd name="connsiteX5405" fmla="*/ 7614846 w 9845043"/>
              <a:gd name="connsiteY5405" fmla="*/ 2352753 h 5740750"/>
              <a:gd name="connsiteX5406" fmla="*/ 7616305 w 9845043"/>
              <a:gd name="connsiteY5406" fmla="*/ 2353484 h 5740750"/>
              <a:gd name="connsiteX5407" fmla="*/ 7617785 w 9845043"/>
              <a:gd name="connsiteY5407" fmla="*/ 2354227 h 5740750"/>
              <a:gd name="connsiteX5408" fmla="*/ 7617765 w 9845043"/>
              <a:gd name="connsiteY5408" fmla="*/ 2354128 h 5740750"/>
              <a:gd name="connsiteX5409" fmla="*/ 7614841 w 9845043"/>
              <a:gd name="connsiteY5409" fmla="*/ 2352667 h 5740750"/>
              <a:gd name="connsiteX5410" fmla="*/ 7613379 w 9845043"/>
              <a:gd name="connsiteY5410" fmla="*/ 2351937 h 5740750"/>
              <a:gd name="connsiteX5411" fmla="*/ 7611917 w 9845043"/>
              <a:gd name="connsiteY5411" fmla="*/ 2351206 h 5740750"/>
              <a:gd name="connsiteX5412" fmla="*/ 8681682 w 9845043"/>
              <a:gd name="connsiteY5412" fmla="*/ 2342803 h 5740750"/>
              <a:gd name="connsiteX5413" fmla="*/ 8684611 w 9845043"/>
              <a:gd name="connsiteY5413" fmla="*/ 2344996 h 5740750"/>
              <a:gd name="connsiteX5414" fmla="*/ 8686068 w 9845043"/>
              <a:gd name="connsiteY5414" fmla="*/ 2345729 h 5740750"/>
              <a:gd name="connsiteX5415" fmla="*/ 8688261 w 9845043"/>
              <a:gd name="connsiteY5415" fmla="*/ 2347192 h 5740750"/>
              <a:gd name="connsiteX5416" fmla="*/ 8688261 w 9845043"/>
              <a:gd name="connsiteY5416" fmla="*/ 2349385 h 5740750"/>
              <a:gd name="connsiteX5417" fmla="*/ 8686068 w 9845043"/>
              <a:gd name="connsiteY5417" fmla="*/ 2352308 h 5740750"/>
              <a:gd name="connsiteX5418" fmla="*/ 8679489 w 9845043"/>
              <a:gd name="connsiteY5418" fmla="*/ 2352308 h 5740750"/>
              <a:gd name="connsiteX5419" fmla="*/ 8678025 w 9845043"/>
              <a:gd name="connsiteY5419" fmla="*/ 2352308 h 5740750"/>
              <a:gd name="connsiteX5420" fmla="*/ 8675103 w 9845043"/>
              <a:gd name="connsiteY5420" fmla="*/ 2348652 h 5740750"/>
              <a:gd name="connsiteX5421" fmla="*/ 8678025 w 9845043"/>
              <a:gd name="connsiteY5421" fmla="*/ 2344996 h 5740750"/>
              <a:gd name="connsiteX5422" fmla="*/ 5121738 w 9845043"/>
              <a:gd name="connsiteY5422" fmla="*/ 2328765 h 5740750"/>
              <a:gd name="connsiteX5423" fmla="*/ 5122093 w 9845043"/>
              <a:gd name="connsiteY5423" fmla="*/ 2329476 h 5740750"/>
              <a:gd name="connsiteX5424" fmla="*/ 5125022 w 9845043"/>
              <a:gd name="connsiteY5424" fmla="*/ 2330941 h 5740750"/>
              <a:gd name="connsiteX5425" fmla="*/ 5131606 w 9845043"/>
              <a:gd name="connsiteY5425" fmla="*/ 2330941 h 5740750"/>
              <a:gd name="connsiteX5426" fmla="*/ 5134254 w 9845043"/>
              <a:gd name="connsiteY5426" fmla="*/ 2332265 h 5740750"/>
              <a:gd name="connsiteX5427" fmla="*/ 5133172 w 9845043"/>
              <a:gd name="connsiteY5427" fmla="*/ 2331184 h 5740750"/>
              <a:gd name="connsiteX5428" fmla="*/ 5130245 w 9845043"/>
              <a:gd name="connsiteY5428" fmla="*/ 2329725 h 5740750"/>
              <a:gd name="connsiteX5429" fmla="*/ 5123652 w 9845043"/>
              <a:gd name="connsiteY5429" fmla="*/ 2329725 h 5740750"/>
              <a:gd name="connsiteX5430" fmla="*/ 5108278 w 9845043"/>
              <a:gd name="connsiteY5430" fmla="*/ 2318011 h 5740750"/>
              <a:gd name="connsiteX5431" fmla="*/ 5104623 w 9845043"/>
              <a:gd name="connsiteY5431" fmla="*/ 2318749 h 5740750"/>
              <a:gd name="connsiteX5432" fmla="*/ 5102839 w 9845043"/>
              <a:gd name="connsiteY5432" fmla="*/ 2318299 h 5740750"/>
              <a:gd name="connsiteX5433" fmla="*/ 5103067 w 9845043"/>
              <a:gd name="connsiteY5433" fmla="*/ 2319222 h 5740750"/>
              <a:gd name="connsiteX5434" fmla="*/ 5105996 w 9845043"/>
              <a:gd name="connsiteY5434" fmla="*/ 2319954 h 5740750"/>
              <a:gd name="connsiteX5435" fmla="*/ 5109651 w 9845043"/>
              <a:gd name="connsiteY5435" fmla="*/ 2319222 h 5740750"/>
              <a:gd name="connsiteX5436" fmla="*/ 5114044 w 9845043"/>
              <a:gd name="connsiteY5436" fmla="*/ 2319222 h 5740750"/>
              <a:gd name="connsiteX5437" fmla="*/ 5115950 w 9845043"/>
              <a:gd name="connsiteY5437" fmla="*/ 2320175 h 5740750"/>
              <a:gd name="connsiteX5438" fmla="*/ 5115601 w 9845043"/>
              <a:gd name="connsiteY5438" fmla="*/ 2319479 h 5740750"/>
              <a:gd name="connsiteX5439" fmla="*/ 5112674 w 9845043"/>
              <a:gd name="connsiteY5439" fmla="*/ 2318011 h 5740750"/>
              <a:gd name="connsiteX5440" fmla="*/ 5105871 w 9845043"/>
              <a:gd name="connsiteY5440" fmla="*/ 2309865 h 5740750"/>
              <a:gd name="connsiteX5441" fmla="*/ 5105941 w 9845043"/>
              <a:gd name="connsiteY5441" fmla="*/ 2310181 h 5740750"/>
              <a:gd name="connsiteX5442" fmla="*/ 5106081 w 9845043"/>
              <a:gd name="connsiteY5442" fmla="*/ 2309971 h 5740750"/>
              <a:gd name="connsiteX5443" fmla="*/ 8122307 w 9845043"/>
              <a:gd name="connsiteY5443" fmla="*/ 2307289 h 5740750"/>
              <a:gd name="connsiteX5444" fmla="*/ 8121572 w 9845043"/>
              <a:gd name="connsiteY5444" fmla="*/ 2308757 h 5740750"/>
              <a:gd name="connsiteX5445" fmla="*/ 8117187 w 9845043"/>
              <a:gd name="connsiteY5445" fmla="*/ 2319735 h 5740750"/>
              <a:gd name="connsiteX5446" fmla="*/ 8114991 w 9845043"/>
              <a:gd name="connsiteY5446" fmla="*/ 2321926 h 5740750"/>
              <a:gd name="connsiteX5447" fmla="*/ 8114991 w 9845043"/>
              <a:gd name="connsiteY5447" fmla="*/ 2324855 h 5740750"/>
              <a:gd name="connsiteX5448" fmla="*/ 8114991 w 9845043"/>
              <a:gd name="connsiteY5448" fmla="*/ 2325585 h 5740750"/>
              <a:gd name="connsiteX5449" fmla="*/ 8114991 w 9845043"/>
              <a:gd name="connsiteY5449" fmla="*/ 2326322 h 5740750"/>
              <a:gd name="connsiteX5450" fmla="*/ 8114263 w 9845043"/>
              <a:gd name="connsiteY5450" fmla="*/ 2328514 h 5740750"/>
              <a:gd name="connsiteX5451" fmla="*/ 8112067 w 9845043"/>
              <a:gd name="connsiteY5451" fmla="*/ 2332904 h 5740750"/>
              <a:gd name="connsiteX5452" fmla="*/ 8111339 w 9845043"/>
              <a:gd name="connsiteY5452" fmla="*/ 2335832 h 5740750"/>
              <a:gd name="connsiteX5453" fmla="*/ 8111339 w 9845043"/>
              <a:gd name="connsiteY5453" fmla="*/ 2336563 h 5740750"/>
              <a:gd name="connsiteX5454" fmla="*/ 8112067 w 9845043"/>
              <a:gd name="connsiteY5454" fmla="*/ 2350469 h 5740750"/>
              <a:gd name="connsiteX5455" fmla="*/ 8112067 w 9845043"/>
              <a:gd name="connsiteY5455" fmla="*/ 2351206 h 5740750"/>
              <a:gd name="connsiteX5456" fmla="*/ 8111339 w 9845043"/>
              <a:gd name="connsiteY5456" fmla="*/ 2351937 h 5740750"/>
              <a:gd name="connsiteX5457" fmla="*/ 8110605 w 9845043"/>
              <a:gd name="connsiteY5457" fmla="*/ 2352667 h 5740750"/>
              <a:gd name="connsiteX5458" fmla="*/ 8107681 w 9845043"/>
              <a:gd name="connsiteY5458" fmla="*/ 2355596 h 5740750"/>
              <a:gd name="connsiteX5459" fmla="*/ 8105485 w 9845043"/>
              <a:gd name="connsiteY5459" fmla="*/ 2357787 h 5740750"/>
              <a:gd name="connsiteX5460" fmla="*/ 8104758 w 9845043"/>
              <a:gd name="connsiteY5460" fmla="*/ 2359985 h 5740750"/>
              <a:gd name="connsiteX5461" fmla="*/ 8104023 w 9845043"/>
              <a:gd name="connsiteY5461" fmla="*/ 2362184 h 5740750"/>
              <a:gd name="connsiteX5462" fmla="*/ 8102561 w 9845043"/>
              <a:gd name="connsiteY5462" fmla="*/ 2364375 h 5740750"/>
              <a:gd name="connsiteX5463" fmla="*/ 8102561 w 9845043"/>
              <a:gd name="connsiteY5463" fmla="*/ 2366573 h 5740750"/>
              <a:gd name="connsiteX5464" fmla="*/ 8102561 w 9845043"/>
              <a:gd name="connsiteY5464" fmla="*/ 2373892 h 5740750"/>
              <a:gd name="connsiteX5465" fmla="*/ 8102561 w 9845043"/>
              <a:gd name="connsiteY5465" fmla="*/ 2374622 h 5740750"/>
              <a:gd name="connsiteX5466" fmla="*/ 8102561 w 9845043"/>
              <a:gd name="connsiteY5466" fmla="*/ 2376090 h 5740750"/>
              <a:gd name="connsiteX5467" fmla="*/ 8101099 w 9845043"/>
              <a:gd name="connsiteY5467" fmla="*/ 2384139 h 5740750"/>
              <a:gd name="connsiteX5468" fmla="*/ 8101099 w 9845043"/>
              <a:gd name="connsiteY5468" fmla="*/ 2387067 h 5740750"/>
              <a:gd name="connsiteX5469" fmla="*/ 8099638 w 9845043"/>
              <a:gd name="connsiteY5469" fmla="*/ 2389259 h 5740750"/>
              <a:gd name="connsiteX5470" fmla="*/ 8096714 w 9845043"/>
              <a:gd name="connsiteY5470" fmla="*/ 2393648 h 5740750"/>
              <a:gd name="connsiteX5471" fmla="*/ 8094518 w 9845043"/>
              <a:gd name="connsiteY5471" fmla="*/ 2400974 h 5740750"/>
              <a:gd name="connsiteX5472" fmla="*/ 8089398 w 9845043"/>
              <a:gd name="connsiteY5472" fmla="*/ 2410483 h 5740750"/>
              <a:gd name="connsiteX5473" fmla="*/ 8088670 w 9845043"/>
              <a:gd name="connsiteY5473" fmla="*/ 2411951 h 5740750"/>
              <a:gd name="connsiteX5474" fmla="*/ 8088351 w 9845043"/>
              <a:gd name="connsiteY5474" fmla="*/ 2412269 h 5740750"/>
              <a:gd name="connsiteX5475" fmla="*/ 8089043 w 9845043"/>
              <a:gd name="connsiteY5475" fmla="*/ 2412269 h 5740750"/>
              <a:gd name="connsiteX5476" fmla="*/ 8089767 w 9845043"/>
              <a:gd name="connsiteY5476" fmla="*/ 2411539 h 5740750"/>
              <a:gd name="connsiteX5477" fmla="*/ 8090503 w 9845043"/>
              <a:gd name="connsiteY5477" fmla="*/ 2410071 h 5740750"/>
              <a:gd name="connsiteX5478" fmla="*/ 8095618 w 9845043"/>
              <a:gd name="connsiteY5478" fmla="*/ 2400568 h 5740750"/>
              <a:gd name="connsiteX5479" fmla="*/ 8097813 w 9845043"/>
              <a:gd name="connsiteY5479" fmla="*/ 2393257 h 5740750"/>
              <a:gd name="connsiteX5480" fmla="*/ 8100733 w 9845043"/>
              <a:gd name="connsiteY5480" fmla="*/ 2388867 h 5740750"/>
              <a:gd name="connsiteX5481" fmla="*/ 8102193 w 9845043"/>
              <a:gd name="connsiteY5481" fmla="*/ 2386676 h 5740750"/>
              <a:gd name="connsiteX5482" fmla="*/ 8102193 w 9845043"/>
              <a:gd name="connsiteY5482" fmla="*/ 2383747 h 5740750"/>
              <a:gd name="connsiteX5483" fmla="*/ 8103652 w 9845043"/>
              <a:gd name="connsiteY5483" fmla="*/ 2375705 h 5740750"/>
              <a:gd name="connsiteX5484" fmla="*/ 8103652 w 9845043"/>
              <a:gd name="connsiteY5484" fmla="*/ 2374244 h 5740750"/>
              <a:gd name="connsiteX5485" fmla="*/ 8103652 w 9845043"/>
              <a:gd name="connsiteY5485" fmla="*/ 2373513 h 5740750"/>
              <a:gd name="connsiteX5486" fmla="*/ 8103652 w 9845043"/>
              <a:gd name="connsiteY5486" fmla="*/ 2366202 h 5740750"/>
              <a:gd name="connsiteX5487" fmla="*/ 8103652 w 9845043"/>
              <a:gd name="connsiteY5487" fmla="*/ 2364010 h 5740750"/>
              <a:gd name="connsiteX5488" fmla="*/ 8105112 w 9845043"/>
              <a:gd name="connsiteY5488" fmla="*/ 2361812 h 5740750"/>
              <a:gd name="connsiteX5489" fmla="*/ 8105848 w 9845043"/>
              <a:gd name="connsiteY5489" fmla="*/ 2359621 h 5740750"/>
              <a:gd name="connsiteX5490" fmla="*/ 8106571 w 9845043"/>
              <a:gd name="connsiteY5490" fmla="*/ 2357429 h 5740750"/>
              <a:gd name="connsiteX5491" fmla="*/ 8108767 w 9845043"/>
              <a:gd name="connsiteY5491" fmla="*/ 2355231 h 5740750"/>
              <a:gd name="connsiteX5492" fmla="*/ 8111699 w 9845043"/>
              <a:gd name="connsiteY5492" fmla="*/ 2352309 h 5740750"/>
              <a:gd name="connsiteX5493" fmla="*/ 8112422 w 9845043"/>
              <a:gd name="connsiteY5493" fmla="*/ 2351579 h 5740750"/>
              <a:gd name="connsiteX5494" fmla="*/ 8113158 w 9845043"/>
              <a:gd name="connsiteY5494" fmla="*/ 2350848 h 5740750"/>
              <a:gd name="connsiteX5495" fmla="*/ 8113158 w 9845043"/>
              <a:gd name="connsiteY5495" fmla="*/ 2350111 h 5740750"/>
              <a:gd name="connsiteX5496" fmla="*/ 8112422 w 9845043"/>
              <a:gd name="connsiteY5496" fmla="*/ 2336218 h 5740750"/>
              <a:gd name="connsiteX5497" fmla="*/ 8112422 w 9845043"/>
              <a:gd name="connsiteY5497" fmla="*/ 2335488 h 5740750"/>
              <a:gd name="connsiteX5498" fmla="*/ 8113158 w 9845043"/>
              <a:gd name="connsiteY5498" fmla="*/ 2332566 h 5740750"/>
              <a:gd name="connsiteX5499" fmla="*/ 8115342 w 9845043"/>
              <a:gd name="connsiteY5499" fmla="*/ 2328176 h 5740750"/>
              <a:gd name="connsiteX5500" fmla="*/ 8116078 w 9845043"/>
              <a:gd name="connsiteY5500" fmla="*/ 2325985 h 5740750"/>
              <a:gd name="connsiteX5501" fmla="*/ 8116078 w 9845043"/>
              <a:gd name="connsiteY5501" fmla="*/ 2325254 h 5740750"/>
              <a:gd name="connsiteX5502" fmla="*/ 8116078 w 9845043"/>
              <a:gd name="connsiteY5502" fmla="*/ 2324524 h 5740750"/>
              <a:gd name="connsiteX5503" fmla="*/ 8116078 w 9845043"/>
              <a:gd name="connsiteY5503" fmla="*/ 2321595 h 5740750"/>
              <a:gd name="connsiteX5504" fmla="*/ 8118273 w 9845043"/>
              <a:gd name="connsiteY5504" fmla="*/ 2319404 h 5740750"/>
              <a:gd name="connsiteX5505" fmla="*/ 8122652 w 9845043"/>
              <a:gd name="connsiteY5505" fmla="*/ 2308433 h 5740750"/>
              <a:gd name="connsiteX5506" fmla="*/ 8123228 w 9845043"/>
              <a:gd name="connsiteY5506" fmla="*/ 2307289 h 5740750"/>
              <a:gd name="connsiteX5507" fmla="*/ 8845477 w 9845043"/>
              <a:gd name="connsiteY5507" fmla="*/ 2284307 h 5740750"/>
              <a:gd name="connsiteX5508" fmla="*/ 8846206 w 9845043"/>
              <a:gd name="connsiteY5508" fmla="*/ 2284307 h 5740750"/>
              <a:gd name="connsiteX5509" fmla="*/ 8845477 w 9845043"/>
              <a:gd name="connsiteY5509" fmla="*/ 2290886 h 5740750"/>
              <a:gd name="connsiteX5510" fmla="*/ 8842549 w 9845043"/>
              <a:gd name="connsiteY5510" fmla="*/ 2304781 h 5740750"/>
              <a:gd name="connsiteX5511" fmla="*/ 8842549 w 9845043"/>
              <a:gd name="connsiteY5511" fmla="*/ 2317942 h 5740750"/>
              <a:gd name="connsiteX5512" fmla="*/ 8838163 w 9845043"/>
              <a:gd name="connsiteY5512" fmla="*/ 2337683 h 5740750"/>
              <a:gd name="connsiteX5513" fmla="*/ 8834505 w 9845043"/>
              <a:gd name="connsiteY5513" fmla="*/ 2346459 h 5740750"/>
              <a:gd name="connsiteX5514" fmla="*/ 8833776 w 9845043"/>
              <a:gd name="connsiteY5514" fmla="*/ 2348652 h 5740750"/>
              <a:gd name="connsiteX5515" fmla="*/ 8833423 w 9845043"/>
              <a:gd name="connsiteY5515" fmla="*/ 2348770 h 5740750"/>
              <a:gd name="connsiteX5516" fmla="*/ 8827192 w 9845043"/>
              <a:gd name="connsiteY5516" fmla="*/ 2376435 h 5740750"/>
              <a:gd name="connsiteX5517" fmla="*/ 8825009 w 9845043"/>
              <a:gd name="connsiteY5517" fmla="*/ 2383747 h 5740750"/>
              <a:gd name="connsiteX5518" fmla="*/ 8820617 w 9845043"/>
              <a:gd name="connsiteY5518" fmla="*/ 2389598 h 5740750"/>
              <a:gd name="connsiteX5519" fmla="*/ 8814767 w 9845043"/>
              <a:gd name="connsiteY5519" fmla="*/ 2391796 h 5740750"/>
              <a:gd name="connsiteX5520" fmla="*/ 8814767 w 9845043"/>
              <a:gd name="connsiteY5520" fmla="*/ 2389598 h 5740750"/>
              <a:gd name="connsiteX5521" fmla="*/ 8816962 w 9845043"/>
              <a:gd name="connsiteY5521" fmla="*/ 2389598 h 5740750"/>
              <a:gd name="connsiteX5522" fmla="*/ 8818422 w 9845043"/>
              <a:gd name="connsiteY5522" fmla="*/ 2388867 h 5740750"/>
              <a:gd name="connsiteX5523" fmla="*/ 8820617 w 9845043"/>
              <a:gd name="connsiteY5523" fmla="*/ 2387406 h 5740750"/>
              <a:gd name="connsiteX5524" fmla="*/ 8821353 w 9845043"/>
              <a:gd name="connsiteY5524" fmla="*/ 2386676 h 5740750"/>
              <a:gd name="connsiteX5525" fmla="*/ 8818422 w 9845043"/>
              <a:gd name="connsiteY5525" fmla="*/ 2383747 h 5740750"/>
              <a:gd name="connsiteX5526" fmla="*/ 8816962 w 9845043"/>
              <a:gd name="connsiteY5526" fmla="*/ 2382286 h 5740750"/>
              <a:gd name="connsiteX5527" fmla="*/ 8817698 w 9845043"/>
              <a:gd name="connsiteY5527" fmla="*/ 2380825 h 5740750"/>
              <a:gd name="connsiteX5528" fmla="*/ 8819881 w 9845043"/>
              <a:gd name="connsiteY5528" fmla="*/ 2380095 h 5740750"/>
              <a:gd name="connsiteX5529" fmla="*/ 8821353 w 9845043"/>
              <a:gd name="connsiteY5529" fmla="*/ 2379364 h 5740750"/>
              <a:gd name="connsiteX5530" fmla="*/ 8822077 w 9845043"/>
              <a:gd name="connsiteY5530" fmla="*/ 2377166 h 5740750"/>
              <a:gd name="connsiteX5531" fmla="*/ 8823537 w 9845043"/>
              <a:gd name="connsiteY5531" fmla="*/ 2374244 h 5740750"/>
              <a:gd name="connsiteX5532" fmla="*/ 8823537 w 9845043"/>
              <a:gd name="connsiteY5532" fmla="*/ 2372783 h 5740750"/>
              <a:gd name="connsiteX5533" fmla="*/ 8824273 w 9845043"/>
              <a:gd name="connsiteY5533" fmla="*/ 2364741 h 5740750"/>
              <a:gd name="connsiteX5534" fmla="*/ 8825009 w 9845043"/>
              <a:gd name="connsiteY5534" fmla="*/ 2361812 h 5740750"/>
              <a:gd name="connsiteX5535" fmla="*/ 8827192 w 9845043"/>
              <a:gd name="connsiteY5535" fmla="*/ 2356692 h 5740750"/>
              <a:gd name="connsiteX5536" fmla="*/ 8830847 w 9845043"/>
              <a:gd name="connsiteY5536" fmla="*/ 2350111 h 5740750"/>
              <a:gd name="connsiteX5537" fmla="*/ 8830847 w 9845043"/>
              <a:gd name="connsiteY5537" fmla="*/ 2348650 h 5740750"/>
              <a:gd name="connsiteX5538" fmla="*/ 8831406 w 9845043"/>
              <a:gd name="connsiteY5538" fmla="*/ 2348096 h 5740750"/>
              <a:gd name="connsiteX5539" fmla="*/ 8833048 w 9845043"/>
              <a:gd name="connsiteY5539" fmla="*/ 2342073 h 5740750"/>
              <a:gd name="connsiteX5540" fmla="*/ 8836698 w 9845043"/>
              <a:gd name="connsiteY5540" fmla="*/ 2332567 h 5740750"/>
              <a:gd name="connsiteX5541" fmla="*/ 8837434 w 9845043"/>
              <a:gd name="connsiteY5541" fmla="*/ 2330374 h 5740750"/>
              <a:gd name="connsiteX5542" fmla="*/ 8836698 w 9845043"/>
              <a:gd name="connsiteY5542" fmla="*/ 2323792 h 5740750"/>
              <a:gd name="connsiteX5543" fmla="*/ 8837434 w 9845043"/>
              <a:gd name="connsiteY5543" fmla="*/ 2317209 h 5740750"/>
              <a:gd name="connsiteX5544" fmla="*/ 8839627 w 9845043"/>
              <a:gd name="connsiteY5544" fmla="*/ 2307704 h 5740750"/>
              <a:gd name="connsiteX5545" fmla="*/ 8843284 w 9845043"/>
              <a:gd name="connsiteY5545" fmla="*/ 2289426 h 5740750"/>
              <a:gd name="connsiteX5546" fmla="*/ 8165449 w 9845043"/>
              <a:gd name="connsiteY5546" fmla="*/ 2278747 h 5740750"/>
              <a:gd name="connsiteX5547" fmla="*/ 8163987 w 9845043"/>
              <a:gd name="connsiteY5547" fmla="*/ 2280214 h 5740750"/>
              <a:gd name="connsiteX5548" fmla="*/ 8161057 w 9845043"/>
              <a:gd name="connsiteY5548" fmla="*/ 2286795 h 5740750"/>
              <a:gd name="connsiteX5549" fmla="*/ 8156671 w 9845043"/>
              <a:gd name="connsiteY5549" fmla="*/ 2294851 h 5740750"/>
              <a:gd name="connsiteX5550" fmla="*/ 8151551 w 9845043"/>
              <a:gd name="connsiteY5550" fmla="*/ 2306559 h 5740750"/>
              <a:gd name="connsiteX5551" fmla="*/ 8147900 w 9845043"/>
              <a:gd name="connsiteY5551" fmla="*/ 2315338 h 5740750"/>
              <a:gd name="connsiteX5552" fmla="*/ 8147900 w 9845043"/>
              <a:gd name="connsiteY5552" fmla="*/ 2316075 h 5740750"/>
              <a:gd name="connsiteX5553" fmla="*/ 8147498 w 9845043"/>
              <a:gd name="connsiteY5553" fmla="*/ 2316475 h 5740750"/>
              <a:gd name="connsiteX5554" fmla="*/ 8148239 w 9845043"/>
              <a:gd name="connsiteY5554" fmla="*/ 2316475 h 5740750"/>
              <a:gd name="connsiteX5555" fmla="*/ 8148963 w 9845043"/>
              <a:gd name="connsiteY5555" fmla="*/ 2315745 h 5740750"/>
              <a:gd name="connsiteX5556" fmla="*/ 8148963 w 9845043"/>
              <a:gd name="connsiteY5556" fmla="*/ 2315014 h 5740750"/>
              <a:gd name="connsiteX5557" fmla="*/ 8152618 w 9845043"/>
              <a:gd name="connsiteY5557" fmla="*/ 2306242 h 5740750"/>
              <a:gd name="connsiteX5558" fmla="*/ 8157733 w 9845043"/>
              <a:gd name="connsiteY5558" fmla="*/ 2294540 h 5740750"/>
              <a:gd name="connsiteX5559" fmla="*/ 8162125 w 9845043"/>
              <a:gd name="connsiteY5559" fmla="*/ 2286498 h 5740750"/>
              <a:gd name="connsiteX5560" fmla="*/ 8165044 w 9845043"/>
              <a:gd name="connsiteY5560" fmla="*/ 2279917 h 5740750"/>
              <a:gd name="connsiteX5561" fmla="*/ 8166189 w 9845043"/>
              <a:gd name="connsiteY5561" fmla="*/ 2278771 h 5740750"/>
              <a:gd name="connsiteX5562" fmla="*/ 8166177 w 9845043"/>
              <a:gd name="connsiteY5562" fmla="*/ 2278747 h 5740750"/>
              <a:gd name="connsiteX5563" fmla="*/ 5081506 w 9845043"/>
              <a:gd name="connsiteY5563" fmla="*/ 2266860 h 5740750"/>
              <a:gd name="connsiteX5564" fmla="*/ 5082576 w 9845043"/>
              <a:gd name="connsiteY5564" fmla="*/ 2267927 h 5740750"/>
              <a:gd name="connsiteX5565" fmla="*/ 5086231 w 9845043"/>
              <a:gd name="connsiteY5565" fmla="*/ 2268659 h 5740750"/>
              <a:gd name="connsiteX5566" fmla="*/ 5090766 w 9845043"/>
              <a:gd name="connsiteY5566" fmla="*/ 2269307 h 5740750"/>
              <a:gd name="connsiteX5567" fmla="*/ 5089978 w 9845043"/>
              <a:gd name="connsiteY5567" fmla="*/ 2268257 h 5740750"/>
              <a:gd name="connsiteX5568" fmla="*/ 5084854 w 9845043"/>
              <a:gd name="connsiteY5568" fmla="*/ 2267528 h 5740750"/>
              <a:gd name="connsiteX5569" fmla="*/ 8183256 w 9845043"/>
              <a:gd name="connsiteY5569" fmla="*/ 2265485 h 5740750"/>
              <a:gd name="connsiteX5570" fmla="*/ 8182998 w 9845043"/>
              <a:gd name="connsiteY5570" fmla="*/ 2265571 h 5740750"/>
              <a:gd name="connsiteX5571" fmla="*/ 8182264 w 9845043"/>
              <a:gd name="connsiteY5571" fmla="*/ 2265571 h 5740750"/>
              <a:gd name="connsiteX5572" fmla="*/ 8181529 w 9845043"/>
              <a:gd name="connsiteY5572" fmla="*/ 2267769 h 5740750"/>
              <a:gd name="connsiteX5573" fmla="*/ 8180068 w 9845043"/>
              <a:gd name="connsiteY5573" fmla="*/ 2269967 h 5740750"/>
              <a:gd name="connsiteX5574" fmla="*/ 8179340 w 9845043"/>
              <a:gd name="connsiteY5574" fmla="*/ 2273626 h 5740750"/>
              <a:gd name="connsiteX5575" fmla="*/ 8178606 w 9845043"/>
              <a:gd name="connsiteY5575" fmla="*/ 2276555 h 5740750"/>
              <a:gd name="connsiteX5576" fmla="*/ 8177144 w 9845043"/>
              <a:gd name="connsiteY5576" fmla="*/ 2277286 h 5740750"/>
              <a:gd name="connsiteX5577" fmla="*/ 8176416 w 9845043"/>
              <a:gd name="connsiteY5577" fmla="*/ 2278016 h 5740750"/>
              <a:gd name="connsiteX5578" fmla="*/ 8172758 w 9845043"/>
              <a:gd name="connsiteY5578" fmla="*/ 2280945 h 5740750"/>
              <a:gd name="connsiteX5579" fmla="*/ 8171455 w 9845043"/>
              <a:gd name="connsiteY5579" fmla="*/ 2281378 h 5740750"/>
              <a:gd name="connsiteX5580" fmla="*/ 8171619 w 9845043"/>
              <a:gd name="connsiteY5580" fmla="*/ 2281378 h 5740750"/>
              <a:gd name="connsiteX5581" fmla="*/ 8173814 w 9845043"/>
              <a:gd name="connsiteY5581" fmla="*/ 2280648 h 5740750"/>
              <a:gd name="connsiteX5582" fmla="*/ 8177469 w 9845043"/>
              <a:gd name="connsiteY5582" fmla="*/ 2277726 h 5740750"/>
              <a:gd name="connsiteX5583" fmla="*/ 8178205 w 9845043"/>
              <a:gd name="connsiteY5583" fmla="*/ 2276995 h 5740750"/>
              <a:gd name="connsiteX5584" fmla="*/ 8179665 w 9845043"/>
              <a:gd name="connsiteY5584" fmla="*/ 2276265 h 5740750"/>
              <a:gd name="connsiteX5585" fmla="*/ 8180389 w 9845043"/>
              <a:gd name="connsiteY5585" fmla="*/ 2273336 h 5740750"/>
              <a:gd name="connsiteX5586" fmla="*/ 8181125 w 9845043"/>
              <a:gd name="connsiteY5586" fmla="*/ 2269684 h 5740750"/>
              <a:gd name="connsiteX5587" fmla="*/ 8182584 w 9845043"/>
              <a:gd name="connsiteY5587" fmla="*/ 2267486 h 5740750"/>
              <a:gd name="connsiteX5588" fmla="*/ 7668222 w 9845043"/>
              <a:gd name="connsiteY5588" fmla="*/ 2259732 h 5740750"/>
              <a:gd name="connsiteX5589" fmla="*/ 7667361 w 9845043"/>
              <a:gd name="connsiteY5589" fmla="*/ 2259889 h 5740750"/>
              <a:gd name="connsiteX5590" fmla="*/ 7668223 w 9845043"/>
              <a:gd name="connsiteY5590" fmla="*/ 2261181 h 5740750"/>
              <a:gd name="connsiteX5591" fmla="*/ 7671147 w 9845043"/>
              <a:gd name="connsiteY5591" fmla="*/ 2264110 h 5740750"/>
              <a:gd name="connsiteX5592" fmla="*/ 7674070 w 9845043"/>
              <a:gd name="connsiteY5592" fmla="*/ 2267769 h 5740750"/>
              <a:gd name="connsiteX5593" fmla="*/ 7677729 w 9845043"/>
              <a:gd name="connsiteY5593" fmla="*/ 2270698 h 5740750"/>
              <a:gd name="connsiteX5594" fmla="*/ 7678068 w 9845043"/>
              <a:gd name="connsiteY5594" fmla="*/ 2270552 h 5740750"/>
              <a:gd name="connsiteX5595" fmla="*/ 7675532 w 9845043"/>
              <a:gd name="connsiteY5595" fmla="*/ 2268520 h 5740750"/>
              <a:gd name="connsiteX5596" fmla="*/ 7672606 w 9845043"/>
              <a:gd name="connsiteY5596" fmla="*/ 2264864 h 5740750"/>
              <a:gd name="connsiteX5597" fmla="*/ 7669681 w 9845043"/>
              <a:gd name="connsiteY5597" fmla="*/ 2261932 h 5740750"/>
              <a:gd name="connsiteX5598" fmla="*/ 5852606 w 9845043"/>
              <a:gd name="connsiteY5598" fmla="*/ 2258953 h 5740750"/>
              <a:gd name="connsiteX5599" fmla="*/ 5852348 w 9845043"/>
              <a:gd name="connsiteY5599" fmla="*/ 2259253 h 5740750"/>
              <a:gd name="connsiteX5600" fmla="*/ 5852747 w 9845043"/>
              <a:gd name="connsiteY5600" fmla="*/ 2259094 h 5740750"/>
              <a:gd name="connsiteX5601" fmla="*/ 5835210 w 9845043"/>
              <a:gd name="connsiteY5601" fmla="*/ 2242710 h 5740750"/>
              <a:gd name="connsiteX5602" fmla="*/ 5835210 w 9845043"/>
              <a:gd name="connsiteY5602" fmla="*/ 2244847 h 5740750"/>
              <a:gd name="connsiteX5603" fmla="*/ 5835210 w 9845043"/>
              <a:gd name="connsiteY5603" fmla="*/ 2245577 h 5740750"/>
              <a:gd name="connsiteX5604" fmla="*/ 5835525 w 9845043"/>
              <a:gd name="connsiteY5604" fmla="*/ 2246048 h 5740750"/>
              <a:gd name="connsiteX5605" fmla="*/ 5835525 w 9845043"/>
              <a:gd name="connsiteY5605" fmla="*/ 2245532 h 5740750"/>
              <a:gd name="connsiteX5606" fmla="*/ 5835525 w 9845043"/>
              <a:gd name="connsiteY5606" fmla="*/ 2243341 h 5740750"/>
              <a:gd name="connsiteX5607" fmla="*/ 7046691 w 9845043"/>
              <a:gd name="connsiteY5607" fmla="*/ 2239217 h 5740750"/>
              <a:gd name="connsiteX5608" fmla="*/ 7046750 w 9845043"/>
              <a:gd name="connsiteY5608" fmla="*/ 2239923 h 5740750"/>
              <a:gd name="connsiteX5609" fmla="*/ 7046692 w 9845043"/>
              <a:gd name="connsiteY5609" fmla="*/ 2239224 h 5740750"/>
              <a:gd name="connsiteX5610" fmla="*/ 5825700 w 9845043"/>
              <a:gd name="connsiteY5610" fmla="*/ 2234677 h 5740750"/>
              <a:gd name="connsiteX5611" fmla="*/ 5825700 w 9845043"/>
              <a:gd name="connsiteY5611" fmla="*/ 2235331 h 5740750"/>
              <a:gd name="connsiteX5612" fmla="*/ 5826001 w 9845043"/>
              <a:gd name="connsiteY5612" fmla="*/ 2235632 h 5740750"/>
              <a:gd name="connsiteX5613" fmla="*/ 5826001 w 9845043"/>
              <a:gd name="connsiteY5613" fmla="*/ 2235286 h 5740750"/>
              <a:gd name="connsiteX5614" fmla="*/ 5818378 w 9845043"/>
              <a:gd name="connsiteY5614" fmla="*/ 2227149 h 5740750"/>
              <a:gd name="connsiteX5615" fmla="*/ 5818378 w 9845043"/>
              <a:gd name="connsiteY5615" fmla="*/ 2228011 h 5740750"/>
              <a:gd name="connsiteX5616" fmla="*/ 5819107 w 9845043"/>
              <a:gd name="connsiteY5616" fmla="*/ 2230208 h 5740750"/>
              <a:gd name="connsiteX5617" fmla="*/ 5819836 w 9845043"/>
              <a:gd name="connsiteY5617" fmla="*/ 2232404 h 5740750"/>
              <a:gd name="connsiteX5618" fmla="*/ 5819925 w 9845043"/>
              <a:gd name="connsiteY5618" fmla="*/ 2232404 h 5740750"/>
              <a:gd name="connsiteX5619" fmla="*/ 5819420 w 9845043"/>
              <a:gd name="connsiteY5619" fmla="*/ 2230897 h 5740750"/>
              <a:gd name="connsiteX5620" fmla="*/ 5818687 w 9845043"/>
              <a:gd name="connsiteY5620" fmla="*/ 2228699 h 5740750"/>
              <a:gd name="connsiteX5621" fmla="*/ 5818687 w 9845043"/>
              <a:gd name="connsiteY5621" fmla="*/ 2227237 h 5740750"/>
              <a:gd name="connsiteX5622" fmla="*/ 8463969 w 9845043"/>
              <a:gd name="connsiteY5622" fmla="*/ 2225077 h 5740750"/>
              <a:gd name="connsiteX5623" fmla="*/ 8464831 w 9845043"/>
              <a:gd name="connsiteY5623" fmla="*/ 2225694 h 5740750"/>
              <a:gd name="connsiteX5624" fmla="*/ 8464246 w 9845043"/>
              <a:gd name="connsiteY5624" fmla="*/ 2225077 h 5740750"/>
              <a:gd name="connsiteX5625" fmla="*/ 8489121 w 9845043"/>
              <a:gd name="connsiteY5625" fmla="*/ 2224845 h 5740750"/>
              <a:gd name="connsiteX5626" fmla="*/ 8481900 w 9845043"/>
              <a:gd name="connsiteY5626" fmla="*/ 2237832 h 5740750"/>
              <a:gd name="connsiteX5627" fmla="*/ 8489376 w 9845043"/>
              <a:gd name="connsiteY5627" fmla="*/ 2225078 h 5740750"/>
              <a:gd name="connsiteX5628" fmla="*/ 5805931 w 9845043"/>
              <a:gd name="connsiteY5628" fmla="*/ 2219454 h 5740750"/>
              <a:gd name="connsiteX5629" fmla="*/ 5805931 w 9845043"/>
              <a:gd name="connsiteY5629" fmla="*/ 2221429 h 5740750"/>
              <a:gd name="connsiteX5630" fmla="*/ 5806239 w 9845043"/>
              <a:gd name="connsiteY5630" fmla="*/ 2221737 h 5740750"/>
              <a:gd name="connsiteX5631" fmla="*/ 5806239 w 9845043"/>
              <a:gd name="connsiteY5631" fmla="*/ 2219916 h 5740750"/>
              <a:gd name="connsiteX5632" fmla="*/ 5804463 w 9845043"/>
              <a:gd name="connsiteY5632" fmla="*/ 2214483 h 5740750"/>
              <a:gd name="connsiteX5633" fmla="*/ 5804463 w 9845043"/>
              <a:gd name="connsiteY5633" fmla="*/ 2217035 h 5740750"/>
              <a:gd name="connsiteX5634" fmla="*/ 5804772 w 9845043"/>
              <a:gd name="connsiteY5634" fmla="*/ 2217498 h 5740750"/>
              <a:gd name="connsiteX5635" fmla="*/ 5804772 w 9845043"/>
              <a:gd name="connsiteY5635" fmla="*/ 2214793 h 5740750"/>
              <a:gd name="connsiteX5636" fmla="*/ 8457584 w 9845043"/>
              <a:gd name="connsiteY5636" fmla="*/ 2211861 h 5740750"/>
              <a:gd name="connsiteX5637" fmla="*/ 8454047 w 9845043"/>
              <a:gd name="connsiteY5637" fmla="*/ 2217672 h 5740750"/>
              <a:gd name="connsiteX5638" fmla="*/ 8454462 w 9845043"/>
              <a:gd name="connsiteY5638" fmla="*/ 2218496 h 5740750"/>
              <a:gd name="connsiteX5639" fmla="*/ 8454794 w 9845043"/>
              <a:gd name="connsiteY5639" fmla="*/ 2218677 h 5740750"/>
              <a:gd name="connsiteX5640" fmla="*/ 8454278 w 9845043"/>
              <a:gd name="connsiteY5640" fmla="*/ 2217588 h 5740750"/>
              <a:gd name="connsiteX5641" fmla="*/ 5799499 w 9845043"/>
              <a:gd name="connsiteY5641" fmla="*/ 2210199 h 5740750"/>
              <a:gd name="connsiteX5642" fmla="*/ 5800078 w 9845043"/>
              <a:gd name="connsiteY5642" fmla="*/ 2211912 h 5740750"/>
              <a:gd name="connsiteX5643" fmla="*/ 5800166 w 9845043"/>
              <a:gd name="connsiteY5643" fmla="*/ 2211948 h 5740750"/>
              <a:gd name="connsiteX5644" fmla="*/ 5799648 w 9845043"/>
              <a:gd name="connsiteY5644" fmla="*/ 2210398 h 5740750"/>
              <a:gd name="connsiteX5645" fmla="*/ 8380422 w 9845043"/>
              <a:gd name="connsiteY5645" fmla="*/ 2171526 h 5740750"/>
              <a:gd name="connsiteX5646" fmla="*/ 8379185 w 9845043"/>
              <a:gd name="connsiteY5646" fmla="*/ 2174627 h 5740750"/>
              <a:gd name="connsiteX5647" fmla="*/ 8374070 w 9845043"/>
              <a:gd name="connsiteY5647" fmla="*/ 2181201 h 5740750"/>
              <a:gd name="connsiteX5648" fmla="*/ 8373863 w 9845043"/>
              <a:gd name="connsiteY5648" fmla="*/ 2182641 h 5740750"/>
              <a:gd name="connsiteX5649" fmla="*/ 8378965 w 9845043"/>
              <a:gd name="connsiteY5649" fmla="*/ 2176087 h 5740750"/>
              <a:gd name="connsiteX5650" fmla="*/ 8380422 w 9845043"/>
              <a:gd name="connsiteY5650" fmla="*/ 2172431 h 5740750"/>
              <a:gd name="connsiteX5651" fmla="*/ 8324854 w 9845043"/>
              <a:gd name="connsiteY5651" fmla="*/ 2154740 h 5740750"/>
              <a:gd name="connsiteX5652" fmla="*/ 8324854 w 9845043"/>
              <a:gd name="connsiteY5652" fmla="*/ 2155059 h 5740750"/>
              <a:gd name="connsiteX5653" fmla="*/ 8324120 w 9845043"/>
              <a:gd name="connsiteY5653" fmla="*/ 2157987 h 5740750"/>
              <a:gd name="connsiteX5654" fmla="*/ 8321923 w 9845043"/>
              <a:gd name="connsiteY5654" fmla="*/ 2167504 h 5740750"/>
              <a:gd name="connsiteX5655" fmla="*/ 8321196 w 9845043"/>
              <a:gd name="connsiteY5655" fmla="*/ 2174822 h 5740750"/>
              <a:gd name="connsiteX5656" fmla="*/ 8318272 w 9845043"/>
              <a:gd name="connsiteY5656" fmla="*/ 2186530 h 5740750"/>
              <a:gd name="connsiteX5657" fmla="*/ 8317538 w 9845043"/>
              <a:gd name="connsiteY5657" fmla="*/ 2193118 h 5740750"/>
              <a:gd name="connsiteX5658" fmla="*/ 8316810 w 9845043"/>
              <a:gd name="connsiteY5658" fmla="*/ 2196777 h 5740750"/>
              <a:gd name="connsiteX5659" fmla="*/ 8315747 w 9845043"/>
              <a:gd name="connsiteY5659" fmla="*/ 2198896 h 5740750"/>
              <a:gd name="connsiteX5660" fmla="*/ 8316334 w 9845043"/>
              <a:gd name="connsiteY5660" fmla="*/ 2199483 h 5740750"/>
              <a:gd name="connsiteX5661" fmla="*/ 8317794 w 9845043"/>
              <a:gd name="connsiteY5661" fmla="*/ 2196561 h 5740750"/>
              <a:gd name="connsiteX5662" fmla="*/ 8318530 w 9845043"/>
              <a:gd name="connsiteY5662" fmla="*/ 2192902 h 5740750"/>
              <a:gd name="connsiteX5663" fmla="*/ 8319253 w 9845043"/>
              <a:gd name="connsiteY5663" fmla="*/ 2186321 h 5740750"/>
              <a:gd name="connsiteX5664" fmla="*/ 8322173 w 9845043"/>
              <a:gd name="connsiteY5664" fmla="*/ 2174627 h 5740750"/>
              <a:gd name="connsiteX5665" fmla="*/ 8322909 w 9845043"/>
              <a:gd name="connsiteY5665" fmla="*/ 2167308 h 5740750"/>
              <a:gd name="connsiteX5666" fmla="*/ 8325104 w 9845043"/>
              <a:gd name="connsiteY5666" fmla="*/ 2157805 h 5740750"/>
              <a:gd name="connsiteX5667" fmla="*/ 8325644 w 9845043"/>
              <a:gd name="connsiteY5667" fmla="*/ 2155625 h 5740750"/>
              <a:gd name="connsiteX5668" fmla="*/ 8325581 w 9845043"/>
              <a:gd name="connsiteY5668" fmla="*/ 2155613 h 5740750"/>
              <a:gd name="connsiteX5669" fmla="*/ 2718764 w 9845043"/>
              <a:gd name="connsiteY5669" fmla="*/ 2150749 h 5740750"/>
              <a:gd name="connsiteX5670" fmla="*/ 2717914 w 9845043"/>
              <a:gd name="connsiteY5670" fmla="*/ 2167308 h 5740750"/>
              <a:gd name="connsiteX5671" fmla="*/ 2714987 w 9845043"/>
              <a:gd name="connsiteY5671" fmla="*/ 2195828 h 5740750"/>
              <a:gd name="connsiteX5672" fmla="*/ 2712791 w 9845043"/>
              <a:gd name="connsiteY5672" fmla="*/ 2223607 h 5740750"/>
              <a:gd name="connsiteX5673" fmla="*/ 2711327 w 9845043"/>
              <a:gd name="connsiteY5673" fmla="*/ 2252127 h 5740750"/>
              <a:gd name="connsiteX5674" fmla="*/ 2708399 w 9845043"/>
              <a:gd name="connsiteY5674" fmla="*/ 2280646 h 5740750"/>
              <a:gd name="connsiteX5675" fmla="*/ 2705471 w 9845043"/>
              <a:gd name="connsiteY5675" fmla="*/ 2309895 h 5740750"/>
              <a:gd name="connsiteX5676" fmla="*/ 2703275 w 9845043"/>
              <a:gd name="connsiteY5676" fmla="*/ 2338414 h 5740750"/>
              <a:gd name="connsiteX5677" fmla="*/ 2701812 w 9845043"/>
              <a:gd name="connsiteY5677" fmla="*/ 2366934 h 5740750"/>
              <a:gd name="connsiteX5678" fmla="*/ 2698884 w 9845043"/>
              <a:gd name="connsiteY5678" fmla="*/ 2395443 h 5740750"/>
              <a:gd name="connsiteX5679" fmla="*/ 2696688 w 9845043"/>
              <a:gd name="connsiteY5679" fmla="*/ 2423962 h 5740750"/>
              <a:gd name="connsiteX5680" fmla="*/ 2693760 w 9845043"/>
              <a:gd name="connsiteY5680" fmla="*/ 2451752 h 5740750"/>
              <a:gd name="connsiteX5681" fmla="*/ 2692296 w 9845043"/>
              <a:gd name="connsiteY5681" fmla="*/ 2480271 h 5740750"/>
              <a:gd name="connsiteX5682" fmla="*/ 2689377 w 9845043"/>
              <a:gd name="connsiteY5682" fmla="*/ 2508780 h 5740750"/>
              <a:gd name="connsiteX5683" fmla="*/ 2687181 w 9845043"/>
              <a:gd name="connsiteY5683" fmla="*/ 2538029 h 5740750"/>
              <a:gd name="connsiteX5684" fmla="*/ 2684253 w 9845043"/>
              <a:gd name="connsiteY5684" fmla="*/ 2566548 h 5740750"/>
              <a:gd name="connsiteX5685" fmla="*/ 2682789 w 9845043"/>
              <a:gd name="connsiteY5685" fmla="*/ 2595068 h 5740750"/>
              <a:gd name="connsiteX5686" fmla="*/ 2679862 w 9845043"/>
              <a:gd name="connsiteY5686" fmla="*/ 2623587 h 5740750"/>
              <a:gd name="connsiteX5687" fmla="*/ 2677666 w 9845043"/>
              <a:gd name="connsiteY5687" fmla="*/ 2652106 h 5740750"/>
              <a:gd name="connsiteX5688" fmla="*/ 2674738 w 9845043"/>
              <a:gd name="connsiteY5688" fmla="*/ 2681355 h 5740750"/>
              <a:gd name="connsiteX5689" fmla="*/ 2673274 w 9845043"/>
              <a:gd name="connsiteY5689" fmla="*/ 2709864 h 5740750"/>
              <a:gd name="connsiteX5690" fmla="*/ 2670346 w 9845043"/>
              <a:gd name="connsiteY5690" fmla="*/ 2737654 h 5740750"/>
              <a:gd name="connsiteX5691" fmla="*/ 2668150 w 9845043"/>
              <a:gd name="connsiteY5691" fmla="*/ 2766174 h 5740750"/>
              <a:gd name="connsiteX5692" fmla="*/ 2666687 w 9845043"/>
              <a:gd name="connsiteY5692" fmla="*/ 2795422 h 5740750"/>
              <a:gd name="connsiteX5693" fmla="*/ 2663759 w 9845043"/>
              <a:gd name="connsiteY5693" fmla="*/ 2823942 h 5740750"/>
              <a:gd name="connsiteX5694" fmla="*/ 2660831 w 9845043"/>
              <a:gd name="connsiteY5694" fmla="*/ 2852451 h 5740750"/>
              <a:gd name="connsiteX5695" fmla="*/ 2658643 w 9845043"/>
              <a:gd name="connsiteY5695" fmla="*/ 2880970 h 5740750"/>
              <a:gd name="connsiteX5696" fmla="*/ 2657180 w 9845043"/>
              <a:gd name="connsiteY5696" fmla="*/ 2910219 h 5740750"/>
              <a:gd name="connsiteX5697" fmla="*/ 2654252 w 9845043"/>
              <a:gd name="connsiteY5697" fmla="*/ 2938738 h 5740750"/>
              <a:gd name="connsiteX5698" fmla="*/ 2652056 w 9845043"/>
              <a:gd name="connsiteY5698" fmla="*/ 2967258 h 5740750"/>
              <a:gd name="connsiteX5699" fmla="*/ 2649128 w 9845043"/>
              <a:gd name="connsiteY5699" fmla="*/ 2996506 h 5740750"/>
              <a:gd name="connsiteX5700" fmla="*/ 2647664 w 9845043"/>
              <a:gd name="connsiteY5700" fmla="*/ 3025026 h 5740750"/>
              <a:gd name="connsiteX5701" fmla="*/ 2618395 w 9845043"/>
              <a:gd name="connsiteY5701" fmla="*/ 3022098 h 5740750"/>
              <a:gd name="connsiteX5702" fmla="*/ 2589857 w 9845043"/>
              <a:gd name="connsiteY5702" fmla="*/ 3019899 h 5740750"/>
              <a:gd name="connsiteX5703" fmla="*/ 2560588 w 9845043"/>
              <a:gd name="connsiteY5703" fmla="*/ 3016982 h 5740750"/>
              <a:gd name="connsiteX5704" fmla="*/ 2531318 w 9845043"/>
              <a:gd name="connsiteY5704" fmla="*/ 3014054 h 5740750"/>
              <a:gd name="connsiteX5705" fmla="*/ 2502781 w 9845043"/>
              <a:gd name="connsiteY5705" fmla="*/ 3012595 h 5740750"/>
              <a:gd name="connsiteX5706" fmla="*/ 2473503 w 9845043"/>
              <a:gd name="connsiteY5706" fmla="*/ 3009667 h 5740750"/>
              <a:gd name="connsiteX5707" fmla="*/ 2444966 w 9845043"/>
              <a:gd name="connsiteY5707" fmla="*/ 3006739 h 5740750"/>
              <a:gd name="connsiteX5708" fmla="*/ 2416428 w 9845043"/>
              <a:gd name="connsiteY5708" fmla="*/ 3003811 h 5740750"/>
              <a:gd name="connsiteX5709" fmla="*/ 2387159 w 9845043"/>
              <a:gd name="connsiteY5709" fmla="*/ 3000893 h 5740750"/>
              <a:gd name="connsiteX5710" fmla="*/ 2358621 w 9845043"/>
              <a:gd name="connsiteY5710" fmla="*/ 2997965 h 5740750"/>
              <a:gd name="connsiteX5711" fmla="*/ 2329352 w 9845043"/>
              <a:gd name="connsiteY5711" fmla="*/ 2996506 h 5740750"/>
              <a:gd name="connsiteX5712" fmla="*/ 2300082 w 9845043"/>
              <a:gd name="connsiteY5712" fmla="*/ 2992849 h 5740750"/>
              <a:gd name="connsiteX5713" fmla="*/ 2271545 w 9845043"/>
              <a:gd name="connsiteY5713" fmla="*/ 2989921 h 5740750"/>
              <a:gd name="connsiteX5714" fmla="*/ 2242275 w 9845043"/>
              <a:gd name="connsiteY5714" fmla="*/ 2986993 h 5740750"/>
              <a:gd name="connsiteX5715" fmla="*/ 2213738 w 9845043"/>
              <a:gd name="connsiteY5715" fmla="*/ 2984075 h 5740750"/>
              <a:gd name="connsiteX5716" fmla="*/ 2185932 w 9845043"/>
              <a:gd name="connsiteY5716" fmla="*/ 2981148 h 5740750"/>
              <a:gd name="connsiteX5717" fmla="*/ 2155931 w 9845043"/>
              <a:gd name="connsiteY5717" fmla="*/ 2978220 h 5740750"/>
              <a:gd name="connsiteX5718" fmla="*/ 2128125 w 9845043"/>
              <a:gd name="connsiteY5718" fmla="*/ 2974562 h 5740750"/>
              <a:gd name="connsiteX5719" fmla="*/ 2098124 w 9845043"/>
              <a:gd name="connsiteY5719" fmla="*/ 2971644 h 5740750"/>
              <a:gd name="connsiteX5720" fmla="*/ 2070310 w 9845043"/>
              <a:gd name="connsiteY5720" fmla="*/ 2968717 h 5740750"/>
              <a:gd name="connsiteX5721" fmla="*/ 2041040 w 9845043"/>
              <a:gd name="connsiteY5721" fmla="*/ 2965059 h 5740750"/>
              <a:gd name="connsiteX5722" fmla="*/ 2012503 w 9845043"/>
              <a:gd name="connsiteY5722" fmla="*/ 2962141 h 5740750"/>
              <a:gd name="connsiteX5723" fmla="*/ 1983233 w 9845043"/>
              <a:gd name="connsiteY5723" fmla="*/ 2958484 h 5740750"/>
              <a:gd name="connsiteX5724" fmla="*/ 1954696 w 9845043"/>
              <a:gd name="connsiteY5724" fmla="*/ 2955556 h 5740750"/>
              <a:gd name="connsiteX5725" fmla="*/ 1926158 w 9845043"/>
              <a:gd name="connsiteY5725" fmla="*/ 2951899 h 5740750"/>
              <a:gd name="connsiteX5726" fmla="*/ 1896889 w 9845043"/>
              <a:gd name="connsiteY5726" fmla="*/ 2948971 h 5740750"/>
              <a:gd name="connsiteX5727" fmla="*/ 1868351 w 9845043"/>
              <a:gd name="connsiteY5727" fmla="*/ 2945313 h 5740750"/>
              <a:gd name="connsiteX5728" fmla="*/ 1839082 w 9845043"/>
              <a:gd name="connsiteY5728" fmla="*/ 2941666 h 5740750"/>
              <a:gd name="connsiteX5729" fmla="*/ 1810544 w 9845043"/>
              <a:gd name="connsiteY5729" fmla="*/ 2938738 h 5740750"/>
              <a:gd name="connsiteX5730" fmla="*/ 1782007 w 9845043"/>
              <a:gd name="connsiteY5730" fmla="*/ 2935081 h 5740750"/>
              <a:gd name="connsiteX5731" fmla="*/ 1752738 w 9845043"/>
              <a:gd name="connsiteY5731" fmla="*/ 2930694 h 5740750"/>
              <a:gd name="connsiteX5732" fmla="*/ 1724951 w 9845043"/>
              <a:gd name="connsiteY5732" fmla="*/ 2927133 h 5740750"/>
              <a:gd name="connsiteX5733" fmla="*/ 1724830 w 9845043"/>
              <a:gd name="connsiteY5733" fmla="*/ 2928121 h 5740750"/>
              <a:gd name="connsiteX5734" fmla="*/ 1724667 w 9845043"/>
              <a:gd name="connsiteY5734" fmla="*/ 2928617 h 5740750"/>
              <a:gd name="connsiteX5735" fmla="*/ 1752356 w 9845043"/>
              <a:gd name="connsiteY5735" fmla="*/ 2932151 h 5740750"/>
              <a:gd name="connsiteX5736" fmla="*/ 1781644 w 9845043"/>
              <a:gd name="connsiteY5736" fmla="*/ 2936532 h 5740750"/>
              <a:gd name="connsiteX5737" fmla="*/ 1810198 w 9845043"/>
              <a:gd name="connsiteY5737" fmla="*/ 2940188 h 5740750"/>
              <a:gd name="connsiteX5738" fmla="*/ 1838741 w 9845043"/>
              <a:gd name="connsiteY5738" fmla="*/ 2943108 h 5740750"/>
              <a:gd name="connsiteX5739" fmla="*/ 1868029 w 9845043"/>
              <a:gd name="connsiteY5739" fmla="*/ 2946764 h 5740750"/>
              <a:gd name="connsiteX5740" fmla="*/ 1896583 w 9845043"/>
              <a:gd name="connsiteY5740" fmla="*/ 2950409 h 5740750"/>
              <a:gd name="connsiteX5741" fmla="*/ 1925861 w 9845043"/>
              <a:gd name="connsiteY5741" fmla="*/ 2953341 h 5740750"/>
              <a:gd name="connsiteX5742" fmla="*/ 1954414 w 9845043"/>
              <a:gd name="connsiteY5742" fmla="*/ 2956985 h 5740750"/>
              <a:gd name="connsiteX5743" fmla="*/ 1982968 w 9845043"/>
              <a:gd name="connsiteY5743" fmla="*/ 2959906 h 5740750"/>
              <a:gd name="connsiteX5744" fmla="*/ 2012256 w 9845043"/>
              <a:gd name="connsiteY5744" fmla="*/ 2963562 h 5740750"/>
              <a:gd name="connsiteX5745" fmla="*/ 2040800 w 9845043"/>
              <a:gd name="connsiteY5745" fmla="*/ 2966482 h 5740750"/>
              <a:gd name="connsiteX5746" fmla="*/ 2070087 w 9845043"/>
              <a:gd name="connsiteY5746" fmla="*/ 2970138 h 5740750"/>
              <a:gd name="connsiteX5747" fmla="*/ 2097907 w 9845043"/>
              <a:gd name="connsiteY5747" fmla="*/ 2973058 h 5740750"/>
              <a:gd name="connsiteX5748" fmla="*/ 2127919 w 9845043"/>
              <a:gd name="connsiteY5748" fmla="*/ 2975979 h 5740750"/>
              <a:gd name="connsiteX5749" fmla="*/ 2155739 w 9845043"/>
              <a:gd name="connsiteY5749" fmla="*/ 2979635 h 5740750"/>
              <a:gd name="connsiteX5750" fmla="*/ 2185761 w 9845043"/>
              <a:gd name="connsiteY5750" fmla="*/ 2982555 h 5740750"/>
              <a:gd name="connsiteX5751" fmla="*/ 2213580 w 9845043"/>
              <a:gd name="connsiteY5751" fmla="*/ 2985476 h 5740750"/>
              <a:gd name="connsiteX5752" fmla="*/ 2242134 w 9845043"/>
              <a:gd name="connsiteY5752" fmla="*/ 2988396 h 5740750"/>
              <a:gd name="connsiteX5753" fmla="*/ 2271412 w 9845043"/>
              <a:gd name="connsiteY5753" fmla="*/ 2991316 h 5740750"/>
              <a:gd name="connsiteX5754" fmla="*/ 2299966 w 9845043"/>
              <a:gd name="connsiteY5754" fmla="*/ 2994236 h 5740750"/>
              <a:gd name="connsiteX5755" fmla="*/ 2329254 w 9845043"/>
              <a:gd name="connsiteY5755" fmla="*/ 2997893 h 5740750"/>
              <a:gd name="connsiteX5756" fmla="*/ 2358531 w 9845043"/>
              <a:gd name="connsiteY5756" fmla="*/ 2999353 h 5740750"/>
              <a:gd name="connsiteX5757" fmla="*/ 2387085 w 9845043"/>
              <a:gd name="connsiteY5757" fmla="*/ 3002273 h 5740750"/>
              <a:gd name="connsiteX5758" fmla="*/ 2416373 w 9845043"/>
              <a:gd name="connsiteY5758" fmla="*/ 3005193 h 5740750"/>
              <a:gd name="connsiteX5759" fmla="*/ 2444927 w 9845043"/>
              <a:gd name="connsiteY5759" fmla="*/ 3008125 h 5740750"/>
              <a:gd name="connsiteX5760" fmla="*/ 2473470 w 9845043"/>
              <a:gd name="connsiteY5760" fmla="*/ 3011045 h 5740750"/>
              <a:gd name="connsiteX5761" fmla="*/ 2502758 w 9845043"/>
              <a:gd name="connsiteY5761" fmla="*/ 3013966 h 5740750"/>
              <a:gd name="connsiteX5762" fmla="*/ 2531312 w 9845043"/>
              <a:gd name="connsiteY5762" fmla="*/ 3015426 h 5740750"/>
              <a:gd name="connsiteX5763" fmla="*/ 2560590 w 9845043"/>
              <a:gd name="connsiteY5763" fmla="*/ 3018346 h 5740750"/>
              <a:gd name="connsiteX5764" fmla="*/ 2589877 w 9845043"/>
              <a:gd name="connsiteY5764" fmla="*/ 3021266 h 5740750"/>
              <a:gd name="connsiteX5765" fmla="*/ 2618431 w 9845043"/>
              <a:gd name="connsiteY5765" fmla="*/ 3023462 h 5740750"/>
              <a:gd name="connsiteX5766" fmla="*/ 2646930 w 9845043"/>
              <a:gd name="connsiteY5766" fmla="*/ 3026304 h 5740750"/>
              <a:gd name="connsiteX5767" fmla="*/ 2647046 w 9845043"/>
              <a:gd name="connsiteY5767" fmla="*/ 3025027 h 5740750"/>
              <a:gd name="connsiteX5768" fmla="*/ 2647753 w 9845043"/>
              <a:gd name="connsiteY5768" fmla="*/ 3025086 h 5740750"/>
              <a:gd name="connsiteX5769" fmla="*/ 2649182 w 9845043"/>
              <a:gd name="connsiteY5769" fmla="*/ 2997168 h 5740750"/>
              <a:gd name="connsiteX5770" fmla="*/ 2652105 w 9845043"/>
              <a:gd name="connsiteY5770" fmla="*/ 2967899 h 5740750"/>
              <a:gd name="connsiteX5771" fmla="*/ 2654302 w 9845043"/>
              <a:gd name="connsiteY5771" fmla="*/ 2939356 h 5740750"/>
              <a:gd name="connsiteX5772" fmla="*/ 2657224 w 9845043"/>
              <a:gd name="connsiteY5772" fmla="*/ 2910822 h 5740750"/>
              <a:gd name="connsiteX5773" fmla="*/ 2658686 w 9845043"/>
              <a:gd name="connsiteY5773" fmla="*/ 2881552 h 5740750"/>
              <a:gd name="connsiteX5774" fmla="*/ 2660883 w 9845043"/>
              <a:gd name="connsiteY5774" fmla="*/ 2853010 h 5740750"/>
              <a:gd name="connsiteX5775" fmla="*/ 2663805 w 9845043"/>
              <a:gd name="connsiteY5775" fmla="*/ 2824468 h 5740750"/>
              <a:gd name="connsiteX5776" fmla="*/ 2666728 w 9845043"/>
              <a:gd name="connsiteY5776" fmla="*/ 2795934 h 5740750"/>
              <a:gd name="connsiteX5777" fmla="*/ 2668189 w 9845043"/>
              <a:gd name="connsiteY5777" fmla="*/ 2766664 h 5740750"/>
              <a:gd name="connsiteX5778" fmla="*/ 2670386 w 9845043"/>
              <a:gd name="connsiteY5778" fmla="*/ 2738122 h 5740750"/>
              <a:gd name="connsiteX5779" fmla="*/ 2673309 w 9845043"/>
              <a:gd name="connsiteY5779" fmla="*/ 2710315 h 5740750"/>
              <a:gd name="connsiteX5780" fmla="*/ 2674770 w 9845043"/>
              <a:gd name="connsiteY5780" fmla="*/ 2681781 h 5740750"/>
              <a:gd name="connsiteX5781" fmla="*/ 2677692 w 9845043"/>
              <a:gd name="connsiteY5781" fmla="*/ 2652511 h 5740750"/>
              <a:gd name="connsiteX5782" fmla="*/ 2679889 w 9845043"/>
              <a:gd name="connsiteY5782" fmla="*/ 2623969 h 5740750"/>
              <a:gd name="connsiteX5783" fmla="*/ 2682812 w 9845043"/>
              <a:gd name="connsiteY5783" fmla="*/ 2595434 h 5740750"/>
              <a:gd name="connsiteX5784" fmla="*/ 2684273 w 9845043"/>
              <a:gd name="connsiteY5784" fmla="*/ 2566892 h 5740750"/>
              <a:gd name="connsiteX5785" fmla="*/ 2687206 w 9845043"/>
              <a:gd name="connsiteY5785" fmla="*/ 2538358 h 5740750"/>
              <a:gd name="connsiteX5786" fmla="*/ 2689393 w 9845043"/>
              <a:gd name="connsiteY5786" fmla="*/ 2509080 h 5740750"/>
              <a:gd name="connsiteX5787" fmla="*/ 2692315 w 9845043"/>
              <a:gd name="connsiteY5787" fmla="*/ 2480546 h 5740750"/>
              <a:gd name="connsiteX5788" fmla="*/ 2693787 w 9845043"/>
              <a:gd name="connsiteY5788" fmla="*/ 2452004 h 5740750"/>
              <a:gd name="connsiteX5789" fmla="*/ 2696710 w 9845043"/>
              <a:gd name="connsiteY5789" fmla="*/ 2424197 h 5740750"/>
              <a:gd name="connsiteX5790" fmla="*/ 2698896 w 9845043"/>
              <a:gd name="connsiteY5790" fmla="*/ 2395662 h 5740750"/>
              <a:gd name="connsiteX5791" fmla="*/ 2701829 w 9845043"/>
              <a:gd name="connsiteY5791" fmla="*/ 2367120 h 5740750"/>
              <a:gd name="connsiteX5792" fmla="*/ 2703291 w 9845043"/>
              <a:gd name="connsiteY5792" fmla="*/ 2338586 h 5740750"/>
              <a:gd name="connsiteX5793" fmla="*/ 2705477 w 9845043"/>
              <a:gd name="connsiteY5793" fmla="*/ 2310044 h 5740750"/>
              <a:gd name="connsiteX5794" fmla="*/ 2708410 w 9845043"/>
              <a:gd name="connsiteY5794" fmla="*/ 2280774 h 5740750"/>
              <a:gd name="connsiteX5795" fmla="*/ 2711333 w 9845043"/>
              <a:gd name="connsiteY5795" fmla="*/ 2252240 h 5740750"/>
              <a:gd name="connsiteX5796" fmla="*/ 2712794 w 9845043"/>
              <a:gd name="connsiteY5796" fmla="*/ 2223697 h 5740750"/>
              <a:gd name="connsiteX5797" fmla="*/ 2714991 w 9845043"/>
              <a:gd name="connsiteY5797" fmla="*/ 2195890 h 5740750"/>
              <a:gd name="connsiteX5798" fmla="*/ 2717914 w 9845043"/>
              <a:gd name="connsiteY5798" fmla="*/ 2167356 h 5740750"/>
              <a:gd name="connsiteX5799" fmla="*/ 8215166 w 9845043"/>
              <a:gd name="connsiteY5799" fmla="*/ 2147740 h 5740750"/>
              <a:gd name="connsiteX5800" fmla="*/ 8213704 w 9845043"/>
              <a:gd name="connsiteY5800" fmla="*/ 2149208 h 5740750"/>
              <a:gd name="connsiteX5801" fmla="*/ 8211515 w 9845043"/>
              <a:gd name="connsiteY5801" fmla="*/ 2154328 h 5740750"/>
              <a:gd name="connsiteX5802" fmla="*/ 8211515 w 9845043"/>
              <a:gd name="connsiteY5802" fmla="*/ 2155796 h 5740750"/>
              <a:gd name="connsiteX5803" fmla="*/ 8211515 w 9845043"/>
              <a:gd name="connsiteY5803" fmla="*/ 2157987 h 5740750"/>
              <a:gd name="connsiteX5804" fmla="*/ 8211515 w 9845043"/>
              <a:gd name="connsiteY5804" fmla="*/ 2160916 h 5740750"/>
              <a:gd name="connsiteX5805" fmla="*/ 8214439 w 9845043"/>
              <a:gd name="connsiteY5805" fmla="*/ 2167504 h 5740750"/>
              <a:gd name="connsiteX5806" fmla="*/ 8214439 w 9845043"/>
              <a:gd name="connsiteY5806" fmla="*/ 2168965 h 5740750"/>
              <a:gd name="connsiteX5807" fmla="*/ 8215166 w 9845043"/>
              <a:gd name="connsiteY5807" fmla="*/ 2171893 h 5740750"/>
              <a:gd name="connsiteX5808" fmla="*/ 8215166 w 9845043"/>
              <a:gd name="connsiteY5808" fmla="*/ 2172624 h 5740750"/>
              <a:gd name="connsiteX5809" fmla="*/ 8214439 w 9845043"/>
              <a:gd name="connsiteY5809" fmla="*/ 2175553 h 5740750"/>
              <a:gd name="connsiteX5810" fmla="*/ 8212242 w 9845043"/>
              <a:gd name="connsiteY5810" fmla="*/ 2180680 h 5740750"/>
              <a:gd name="connsiteX5811" fmla="*/ 8208584 w 9845043"/>
              <a:gd name="connsiteY5811" fmla="*/ 2190189 h 5740750"/>
              <a:gd name="connsiteX5812" fmla="*/ 8208584 w 9845043"/>
              <a:gd name="connsiteY5812" fmla="*/ 2190927 h 5740750"/>
              <a:gd name="connsiteX5813" fmla="*/ 8208584 w 9845043"/>
              <a:gd name="connsiteY5813" fmla="*/ 2191657 h 5740750"/>
              <a:gd name="connsiteX5814" fmla="*/ 8208584 w 9845043"/>
              <a:gd name="connsiteY5814" fmla="*/ 2193118 h 5740750"/>
              <a:gd name="connsiteX5815" fmla="*/ 8208584 w 9845043"/>
              <a:gd name="connsiteY5815" fmla="*/ 2193848 h 5740750"/>
              <a:gd name="connsiteX5816" fmla="*/ 8208584 w 9845043"/>
              <a:gd name="connsiteY5816" fmla="*/ 2194586 h 5740750"/>
              <a:gd name="connsiteX5817" fmla="*/ 8209319 w 9845043"/>
              <a:gd name="connsiteY5817" fmla="*/ 2196047 h 5740750"/>
              <a:gd name="connsiteX5818" fmla="*/ 8209319 w 9845043"/>
              <a:gd name="connsiteY5818" fmla="*/ 2198245 h 5740750"/>
              <a:gd name="connsiteX5819" fmla="*/ 8209319 w 9845043"/>
              <a:gd name="connsiteY5819" fmla="*/ 2199706 h 5740750"/>
              <a:gd name="connsiteX5820" fmla="*/ 8209319 w 9845043"/>
              <a:gd name="connsiteY5820" fmla="*/ 2200436 h 5740750"/>
              <a:gd name="connsiteX5821" fmla="*/ 8209319 w 9845043"/>
              <a:gd name="connsiteY5821" fmla="*/ 2204096 h 5740750"/>
              <a:gd name="connsiteX5822" fmla="*/ 8209319 w 9845043"/>
              <a:gd name="connsiteY5822" fmla="*/ 2206294 h 5740750"/>
              <a:gd name="connsiteX5823" fmla="*/ 8209319 w 9845043"/>
              <a:gd name="connsiteY5823" fmla="*/ 2207024 h 5740750"/>
              <a:gd name="connsiteX5824" fmla="*/ 8209319 w 9845043"/>
              <a:gd name="connsiteY5824" fmla="*/ 2209222 h 5740750"/>
              <a:gd name="connsiteX5825" fmla="*/ 8210781 w 9845043"/>
              <a:gd name="connsiteY5825" fmla="*/ 2209953 h 5740750"/>
              <a:gd name="connsiteX5826" fmla="*/ 8211515 w 9845043"/>
              <a:gd name="connsiteY5826" fmla="*/ 2212882 h 5740750"/>
              <a:gd name="connsiteX5827" fmla="*/ 8211515 w 9845043"/>
              <a:gd name="connsiteY5827" fmla="*/ 2213612 h 5740750"/>
              <a:gd name="connsiteX5828" fmla="*/ 8212242 w 9845043"/>
              <a:gd name="connsiteY5828" fmla="*/ 2214343 h 5740750"/>
              <a:gd name="connsiteX5829" fmla="*/ 8211515 w 9845043"/>
              <a:gd name="connsiteY5829" fmla="*/ 2215810 h 5740750"/>
              <a:gd name="connsiteX5830" fmla="*/ 8211515 w 9845043"/>
              <a:gd name="connsiteY5830" fmla="*/ 2217271 h 5740750"/>
              <a:gd name="connsiteX5831" fmla="*/ 8207122 w 9845043"/>
              <a:gd name="connsiteY5831" fmla="*/ 2225320 h 5740750"/>
              <a:gd name="connsiteX5832" fmla="*/ 8201275 w 9845043"/>
              <a:gd name="connsiteY5832" fmla="*/ 2232638 h 5740750"/>
              <a:gd name="connsiteX5833" fmla="*/ 8195427 w 9845043"/>
              <a:gd name="connsiteY5833" fmla="*/ 2242155 h 5740750"/>
              <a:gd name="connsiteX5834" fmla="*/ 8193231 w 9845043"/>
              <a:gd name="connsiteY5834" fmla="*/ 2248012 h 5740750"/>
              <a:gd name="connsiteX5835" fmla="*/ 8193231 w 9845043"/>
              <a:gd name="connsiteY5835" fmla="*/ 2248743 h 5740750"/>
              <a:gd name="connsiteX5836" fmla="*/ 8193231 w 9845043"/>
              <a:gd name="connsiteY5836" fmla="*/ 2249473 h 5740750"/>
              <a:gd name="connsiteX5837" fmla="*/ 8194693 w 9845043"/>
              <a:gd name="connsiteY5837" fmla="*/ 2250934 h 5740750"/>
              <a:gd name="connsiteX5838" fmla="*/ 8194693 w 9845043"/>
              <a:gd name="connsiteY5838" fmla="*/ 2251671 h 5740750"/>
              <a:gd name="connsiteX5839" fmla="*/ 8193231 w 9845043"/>
              <a:gd name="connsiteY5839" fmla="*/ 2253863 h 5740750"/>
              <a:gd name="connsiteX5840" fmla="*/ 8189573 w 9845043"/>
              <a:gd name="connsiteY5840" fmla="*/ 2260451 h 5740750"/>
              <a:gd name="connsiteX5841" fmla="*/ 8188846 w 9845043"/>
              <a:gd name="connsiteY5841" fmla="*/ 2261912 h 5740750"/>
              <a:gd name="connsiteX5842" fmla="*/ 8188111 w 9845043"/>
              <a:gd name="connsiteY5842" fmla="*/ 2262649 h 5740750"/>
              <a:gd name="connsiteX5843" fmla="*/ 8185188 w 9845043"/>
              <a:gd name="connsiteY5843" fmla="*/ 2264840 h 5740750"/>
              <a:gd name="connsiteX5844" fmla="*/ 8183827 w 9845043"/>
              <a:gd name="connsiteY5844" fmla="*/ 2265294 h 5740750"/>
              <a:gd name="connsiteX5845" fmla="*/ 8184044 w 9845043"/>
              <a:gd name="connsiteY5845" fmla="*/ 2265294 h 5740750"/>
              <a:gd name="connsiteX5846" fmla="*/ 8186240 w 9845043"/>
              <a:gd name="connsiteY5846" fmla="*/ 2264564 h 5740750"/>
              <a:gd name="connsiteX5847" fmla="*/ 8189159 w 9845043"/>
              <a:gd name="connsiteY5847" fmla="*/ 2262365 h 5740750"/>
              <a:gd name="connsiteX5848" fmla="*/ 8189895 w 9845043"/>
              <a:gd name="connsiteY5848" fmla="*/ 2261635 h 5740750"/>
              <a:gd name="connsiteX5849" fmla="*/ 8190631 w 9845043"/>
              <a:gd name="connsiteY5849" fmla="*/ 2260174 h 5740750"/>
              <a:gd name="connsiteX5850" fmla="*/ 8194274 w 9845043"/>
              <a:gd name="connsiteY5850" fmla="*/ 2253593 h 5740750"/>
              <a:gd name="connsiteX5851" fmla="*/ 8195746 w 9845043"/>
              <a:gd name="connsiteY5851" fmla="*/ 2251401 h 5740750"/>
              <a:gd name="connsiteX5852" fmla="*/ 8195746 w 9845043"/>
              <a:gd name="connsiteY5852" fmla="*/ 2250671 h 5740750"/>
              <a:gd name="connsiteX5853" fmla="*/ 8194274 w 9845043"/>
              <a:gd name="connsiteY5853" fmla="*/ 2249210 h 5740750"/>
              <a:gd name="connsiteX5854" fmla="*/ 8194274 w 9845043"/>
              <a:gd name="connsiteY5854" fmla="*/ 2248473 h 5740750"/>
              <a:gd name="connsiteX5855" fmla="*/ 8194274 w 9845043"/>
              <a:gd name="connsiteY5855" fmla="*/ 2247742 h 5740750"/>
              <a:gd name="connsiteX5856" fmla="*/ 8196470 w 9845043"/>
              <a:gd name="connsiteY5856" fmla="*/ 2241892 h 5740750"/>
              <a:gd name="connsiteX5857" fmla="*/ 8202321 w 9845043"/>
              <a:gd name="connsiteY5857" fmla="*/ 2232389 h 5740750"/>
              <a:gd name="connsiteX5858" fmla="*/ 8208171 w 9845043"/>
              <a:gd name="connsiteY5858" fmla="*/ 2225077 h 5740750"/>
              <a:gd name="connsiteX5859" fmla="*/ 8212551 w 9845043"/>
              <a:gd name="connsiteY5859" fmla="*/ 2217035 h 5740750"/>
              <a:gd name="connsiteX5860" fmla="*/ 8212551 w 9845043"/>
              <a:gd name="connsiteY5860" fmla="*/ 2215574 h 5740750"/>
              <a:gd name="connsiteX5861" fmla="*/ 8213287 w 9845043"/>
              <a:gd name="connsiteY5861" fmla="*/ 2214106 h 5740750"/>
              <a:gd name="connsiteX5862" fmla="*/ 8212551 w 9845043"/>
              <a:gd name="connsiteY5862" fmla="*/ 2213376 h 5740750"/>
              <a:gd name="connsiteX5863" fmla="*/ 8212551 w 9845043"/>
              <a:gd name="connsiteY5863" fmla="*/ 2212645 h 5740750"/>
              <a:gd name="connsiteX5864" fmla="*/ 8211815 w 9845043"/>
              <a:gd name="connsiteY5864" fmla="*/ 2209723 h 5740750"/>
              <a:gd name="connsiteX5865" fmla="*/ 8210355 w 9845043"/>
              <a:gd name="connsiteY5865" fmla="*/ 2208993 h 5740750"/>
              <a:gd name="connsiteX5866" fmla="*/ 8210355 w 9845043"/>
              <a:gd name="connsiteY5866" fmla="*/ 2206795 h 5740750"/>
              <a:gd name="connsiteX5867" fmla="*/ 8210355 w 9845043"/>
              <a:gd name="connsiteY5867" fmla="*/ 2206064 h 5740750"/>
              <a:gd name="connsiteX5868" fmla="*/ 8210355 w 9845043"/>
              <a:gd name="connsiteY5868" fmla="*/ 2203873 h 5740750"/>
              <a:gd name="connsiteX5869" fmla="*/ 8210355 w 9845043"/>
              <a:gd name="connsiteY5869" fmla="*/ 2200214 h 5740750"/>
              <a:gd name="connsiteX5870" fmla="*/ 8210355 w 9845043"/>
              <a:gd name="connsiteY5870" fmla="*/ 2199483 h 5740750"/>
              <a:gd name="connsiteX5871" fmla="*/ 8210355 w 9845043"/>
              <a:gd name="connsiteY5871" fmla="*/ 2198022 h 5740750"/>
              <a:gd name="connsiteX5872" fmla="*/ 8210355 w 9845043"/>
              <a:gd name="connsiteY5872" fmla="*/ 2195831 h 5740750"/>
              <a:gd name="connsiteX5873" fmla="*/ 8209631 w 9845043"/>
              <a:gd name="connsiteY5873" fmla="*/ 2194363 h 5740750"/>
              <a:gd name="connsiteX5874" fmla="*/ 8209631 w 9845043"/>
              <a:gd name="connsiteY5874" fmla="*/ 2193633 h 5740750"/>
              <a:gd name="connsiteX5875" fmla="*/ 8209631 w 9845043"/>
              <a:gd name="connsiteY5875" fmla="*/ 2192902 h 5740750"/>
              <a:gd name="connsiteX5876" fmla="*/ 8209631 w 9845043"/>
              <a:gd name="connsiteY5876" fmla="*/ 2191441 h 5740750"/>
              <a:gd name="connsiteX5877" fmla="*/ 8209631 w 9845043"/>
              <a:gd name="connsiteY5877" fmla="*/ 2190711 h 5740750"/>
              <a:gd name="connsiteX5878" fmla="*/ 8209631 w 9845043"/>
              <a:gd name="connsiteY5878" fmla="*/ 2189980 h 5740750"/>
              <a:gd name="connsiteX5879" fmla="*/ 8213287 w 9845043"/>
              <a:gd name="connsiteY5879" fmla="*/ 2180470 h 5740750"/>
              <a:gd name="connsiteX5880" fmla="*/ 8215470 w 9845043"/>
              <a:gd name="connsiteY5880" fmla="*/ 2175357 h 5740750"/>
              <a:gd name="connsiteX5881" fmla="*/ 8216206 w 9845043"/>
              <a:gd name="connsiteY5881" fmla="*/ 2172428 h 5740750"/>
              <a:gd name="connsiteX5882" fmla="*/ 8216206 w 9845043"/>
              <a:gd name="connsiteY5882" fmla="*/ 2171698 h 5740750"/>
              <a:gd name="connsiteX5883" fmla="*/ 8215470 w 9845043"/>
              <a:gd name="connsiteY5883" fmla="*/ 2168776 h 5740750"/>
              <a:gd name="connsiteX5884" fmla="*/ 8215470 w 9845043"/>
              <a:gd name="connsiteY5884" fmla="*/ 2167308 h 5740750"/>
              <a:gd name="connsiteX5885" fmla="*/ 8212551 w 9845043"/>
              <a:gd name="connsiteY5885" fmla="*/ 2160727 h 5740750"/>
              <a:gd name="connsiteX5886" fmla="*/ 8212551 w 9845043"/>
              <a:gd name="connsiteY5886" fmla="*/ 2157805 h 5740750"/>
              <a:gd name="connsiteX5887" fmla="*/ 8212551 w 9845043"/>
              <a:gd name="connsiteY5887" fmla="*/ 2155614 h 5740750"/>
              <a:gd name="connsiteX5888" fmla="*/ 8212551 w 9845043"/>
              <a:gd name="connsiteY5888" fmla="*/ 2154146 h 5740750"/>
              <a:gd name="connsiteX5889" fmla="*/ 8214746 w 9845043"/>
              <a:gd name="connsiteY5889" fmla="*/ 2149033 h 5740750"/>
              <a:gd name="connsiteX5890" fmla="*/ 8215788 w 9845043"/>
              <a:gd name="connsiteY5890" fmla="*/ 2147990 h 5740750"/>
              <a:gd name="connsiteX5891" fmla="*/ 8321196 w 9845043"/>
              <a:gd name="connsiteY5891" fmla="*/ 2137149 h 5740750"/>
              <a:gd name="connsiteX5892" fmla="*/ 8321196 w 9845043"/>
              <a:gd name="connsiteY5892" fmla="*/ 2140422 h 5740750"/>
              <a:gd name="connsiteX5893" fmla="*/ 8320461 w 9845043"/>
              <a:gd name="connsiteY5893" fmla="*/ 2145549 h 5740750"/>
              <a:gd name="connsiteX5894" fmla="*/ 8321196 w 9845043"/>
              <a:gd name="connsiteY5894" fmla="*/ 2149938 h 5740750"/>
              <a:gd name="connsiteX5895" fmla="*/ 8321844 w 9845043"/>
              <a:gd name="connsiteY5895" fmla="*/ 2150717 h 5740750"/>
              <a:gd name="connsiteX5896" fmla="*/ 8321195 w 9845043"/>
              <a:gd name="connsiteY5896" fmla="*/ 2146837 h 5740750"/>
              <a:gd name="connsiteX5897" fmla="*/ 8321930 w 9845043"/>
              <a:gd name="connsiteY5897" fmla="*/ 2141721 h 5740750"/>
              <a:gd name="connsiteX5898" fmla="*/ 8321930 w 9845043"/>
              <a:gd name="connsiteY5898" fmla="*/ 2138065 h 5740750"/>
              <a:gd name="connsiteX5899" fmla="*/ 8123038 w 9845043"/>
              <a:gd name="connsiteY5899" fmla="*/ 2136032 h 5740750"/>
              <a:gd name="connsiteX5900" fmla="*/ 8123038 w 9845043"/>
              <a:gd name="connsiteY5900" fmla="*/ 2137332 h 5740750"/>
              <a:gd name="connsiteX5901" fmla="*/ 8124199 w 9845043"/>
              <a:gd name="connsiteY5901" fmla="*/ 2137332 h 5740750"/>
              <a:gd name="connsiteX5902" fmla="*/ 8123769 w 9845043"/>
              <a:gd name="connsiteY5902" fmla="*/ 2136032 h 5740750"/>
              <a:gd name="connsiteX5903" fmla="*/ 8133896 w 9845043"/>
              <a:gd name="connsiteY5903" fmla="*/ 2133622 h 5740750"/>
              <a:gd name="connsiteX5904" fmla="*/ 8134002 w 9845043"/>
              <a:gd name="connsiteY5904" fmla="*/ 2133834 h 5740750"/>
              <a:gd name="connsiteX5905" fmla="*/ 8134084 w 9845043"/>
              <a:gd name="connsiteY5905" fmla="*/ 2133834 h 5740750"/>
              <a:gd name="connsiteX5906" fmla="*/ 8134004 w 9845043"/>
              <a:gd name="connsiteY5906" fmla="*/ 2133676 h 5740750"/>
              <a:gd name="connsiteX5907" fmla="*/ 8000210 w 9845043"/>
              <a:gd name="connsiteY5907" fmla="*/ 2127906 h 5740750"/>
              <a:gd name="connsiteX5908" fmla="*/ 7999704 w 9845043"/>
              <a:gd name="connsiteY5908" fmla="*/ 2127985 h 5740750"/>
              <a:gd name="connsiteX5909" fmla="*/ 8018473 w 9845043"/>
              <a:gd name="connsiteY5909" fmla="*/ 2242155 h 5740750"/>
              <a:gd name="connsiteX5910" fmla="*/ 8019114 w 9845043"/>
              <a:gd name="connsiteY5910" fmla="*/ 2242798 h 5740750"/>
              <a:gd name="connsiteX5911" fmla="*/ 8134594 w 9845043"/>
              <a:gd name="connsiteY5911" fmla="*/ 2126659 h 5740750"/>
              <a:gd name="connsiteX5912" fmla="*/ 8134002 w 9845043"/>
              <a:gd name="connsiteY5912" fmla="*/ 2127253 h 5740750"/>
              <a:gd name="connsiteX5913" fmla="*/ 8133274 w 9845043"/>
              <a:gd name="connsiteY5913" fmla="*/ 2128714 h 5740750"/>
              <a:gd name="connsiteX5914" fmla="*/ 8133274 w 9845043"/>
              <a:gd name="connsiteY5914" fmla="*/ 2129444 h 5740750"/>
              <a:gd name="connsiteX5915" fmla="*/ 8131812 w 9845043"/>
              <a:gd name="connsiteY5915" fmla="*/ 2129444 h 5740750"/>
              <a:gd name="connsiteX5916" fmla="*/ 8131812 w 9845043"/>
              <a:gd name="connsiteY5916" fmla="*/ 2130175 h 5740750"/>
              <a:gd name="connsiteX5917" fmla="*/ 8131812 w 9845043"/>
              <a:gd name="connsiteY5917" fmla="*/ 2131643 h 5740750"/>
              <a:gd name="connsiteX5918" fmla="*/ 8132546 w 9845043"/>
              <a:gd name="connsiteY5918" fmla="*/ 2132010 h 5740750"/>
              <a:gd name="connsiteX5919" fmla="*/ 8132546 w 9845043"/>
              <a:gd name="connsiteY5919" fmla="*/ 2131483 h 5740750"/>
              <a:gd name="connsiteX5920" fmla="*/ 8132546 w 9845043"/>
              <a:gd name="connsiteY5920" fmla="*/ 2130753 h 5740750"/>
              <a:gd name="connsiteX5921" fmla="*/ 8134004 w 9845043"/>
              <a:gd name="connsiteY5921" fmla="*/ 2130753 h 5740750"/>
              <a:gd name="connsiteX5922" fmla="*/ 8134004 w 9845043"/>
              <a:gd name="connsiteY5922" fmla="*/ 2130020 h 5740750"/>
              <a:gd name="connsiteX5923" fmla="*/ 8134740 w 9845043"/>
              <a:gd name="connsiteY5923" fmla="*/ 2128560 h 5740750"/>
              <a:gd name="connsiteX5924" fmla="*/ 8135468 w 9845043"/>
              <a:gd name="connsiteY5924" fmla="*/ 2127826 h 5740750"/>
              <a:gd name="connsiteX5925" fmla="*/ 8135468 w 9845043"/>
              <a:gd name="connsiteY5925" fmla="*/ 2127097 h 5740750"/>
              <a:gd name="connsiteX5926" fmla="*/ 8310814 w 9845043"/>
              <a:gd name="connsiteY5926" fmla="*/ 2126658 h 5740750"/>
              <a:gd name="connsiteX5927" fmla="*/ 8307305 w 9845043"/>
              <a:gd name="connsiteY5927" fmla="*/ 2130175 h 5740750"/>
              <a:gd name="connsiteX5928" fmla="*/ 8308663 w 9845043"/>
              <a:gd name="connsiteY5928" fmla="*/ 2130856 h 5740750"/>
              <a:gd name="connsiteX5929" fmla="*/ 8311694 w 9845043"/>
              <a:gd name="connsiteY5929" fmla="*/ 2127826 h 5740750"/>
              <a:gd name="connsiteX5930" fmla="*/ 8186652 w 9845043"/>
              <a:gd name="connsiteY5930" fmla="*/ 2125785 h 5740750"/>
              <a:gd name="connsiteX5931" fmla="*/ 8186652 w 9845043"/>
              <a:gd name="connsiteY5931" fmla="*/ 2127097 h 5740750"/>
              <a:gd name="connsiteX5932" fmla="*/ 8190310 w 9845043"/>
              <a:gd name="connsiteY5932" fmla="*/ 2127097 h 5740750"/>
              <a:gd name="connsiteX5933" fmla="*/ 8191042 w 9845043"/>
              <a:gd name="connsiteY5933" fmla="*/ 2127462 h 5740750"/>
              <a:gd name="connsiteX5934" fmla="*/ 8191042 w 9845043"/>
              <a:gd name="connsiteY5934" fmla="*/ 2126516 h 5740750"/>
              <a:gd name="connsiteX5935" fmla="*/ 8189573 w 9845043"/>
              <a:gd name="connsiteY5935" fmla="*/ 2125785 h 5740750"/>
              <a:gd name="connsiteX5936" fmla="*/ 8310520 w 9845043"/>
              <a:gd name="connsiteY5936" fmla="*/ 2118321 h 5740750"/>
              <a:gd name="connsiteX5937" fmla="*/ 8308767 w 9845043"/>
              <a:gd name="connsiteY5937" fmla="*/ 2119197 h 5740750"/>
              <a:gd name="connsiteX5938" fmla="*/ 8308032 w 9845043"/>
              <a:gd name="connsiteY5938" fmla="*/ 2120665 h 5740750"/>
              <a:gd name="connsiteX5939" fmla="*/ 8308767 w 9845043"/>
              <a:gd name="connsiteY5939" fmla="*/ 2123594 h 5740750"/>
              <a:gd name="connsiteX5940" fmla="*/ 8309366 w 9845043"/>
              <a:gd name="connsiteY5940" fmla="*/ 2124394 h 5740750"/>
              <a:gd name="connsiteX5941" fmla="*/ 8308765 w 9845043"/>
              <a:gd name="connsiteY5941" fmla="*/ 2121977 h 5740750"/>
              <a:gd name="connsiteX5942" fmla="*/ 8309493 w 9845043"/>
              <a:gd name="connsiteY5942" fmla="*/ 2120514 h 5740750"/>
              <a:gd name="connsiteX5943" fmla="*/ 8312422 w 9845043"/>
              <a:gd name="connsiteY5943" fmla="*/ 2119051 h 5740750"/>
              <a:gd name="connsiteX5944" fmla="*/ 8311694 w 9845043"/>
              <a:gd name="connsiteY5944" fmla="*/ 2118321 h 5740750"/>
              <a:gd name="connsiteX5945" fmla="*/ 8189138 w 9845043"/>
              <a:gd name="connsiteY5945" fmla="*/ 2113643 h 5740750"/>
              <a:gd name="connsiteX5946" fmla="*/ 8188845 w 9845043"/>
              <a:gd name="connsiteY5946" fmla="*/ 2113935 h 5740750"/>
              <a:gd name="connsiteX5947" fmla="*/ 8194255 w 9845043"/>
              <a:gd name="connsiteY5947" fmla="*/ 2119345 h 5740750"/>
              <a:gd name="connsiteX5948" fmla="*/ 8194693 w 9845043"/>
              <a:gd name="connsiteY5948" fmla="*/ 2119197 h 5740750"/>
              <a:gd name="connsiteX5949" fmla="*/ 8300723 w 9845043"/>
              <a:gd name="connsiteY5949" fmla="*/ 2113208 h 5740750"/>
              <a:gd name="connsiteX5950" fmla="*/ 8300723 w 9845043"/>
              <a:gd name="connsiteY5950" fmla="*/ 2114077 h 5740750"/>
              <a:gd name="connsiteX5951" fmla="*/ 8299261 w 9845043"/>
              <a:gd name="connsiteY5951" fmla="*/ 2116276 h 5740750"/>
              <a:gd name="connsiteX5952" fmla="*/ 8299261 w 9845043"/>
              <a:gd name="connsiteY5952" fmla="*/ 2117006 h 5740750"/>
              <a:gd name="connsiteX5953" fmla="*/ 8299992 w 9845043"/>
              <a:gd name="connsiteY5953" fmla="*/ 2117738 h 5740750"/>
              <a:gd name="connsiteX5954" fmla="*/ 8299992 w 9845043"/>
              <a:gd name="connsiteY5954" fmla="*/ 2117591 h 5740750"/>
              <a:gd name="connsiteX5955" fmla="*/ 8301450 w 9845043"/>
              <a:gd name="connsiteY5955" fmla="*/ 2115395 h 5740750"/>
              <a:gd name="connsiteX5956" fmla="*/ 8301450 w 9845043"/>
              <a:gd name="connsiteY5956" fmla="*/ 2113935 h 5740750"/>
              <a:gd name="connsiteX5957" fmla="*/ 8295603 w 9845043"/>
              <a:gd name="connsiteY5957" fmla="*/ 2097845 h 5740750"/>
              <a:gd name="connsiteX5958" fmla="*/ 8295603 w 9845043"/>
              <a:gd name="connsiteY5958" fmla="*/ 2100902 h 5740750"/>
              <a:gd name="connsiteX5959" fmla="*/ 8292679 w 9845043"/>
              <a:gd name="connsiteY5959" fmla="*/ 2104561 h 5740750"/>
              <a:gd name="connsiteX5960" fmla="*/ 8289021 w 9845043"/>
              <a:gd name="connsiteY5960" fmla="*/ 2106759 h 5740750"/>
              <a:gd name="connsiteX5961" fmla="*/ 8289755 w 9845043"/>
              <a:gd name="connsiteY5961" fmla="*/ 2108220 h 5740750"/>
              <a:gd name="connsiteX5962" fmla="*/ 8290229 w 9845043"/>
              <a:gd name="connsiteY5962" fmla="*/ 2109035 h 5740750"/>
              <a:gd name="connsiteX5963" fmla="*/ 8289756 w 9845043"/>
              <a:gd name="connsiteY5963" fmla="*/ 2108086 h 5740750"/>
              <a:gd name="connsiteX5964" fmla="*/ 8293413 w 9845043"/>
              <a:gd name="connsiteY5964" fmla="*/ 2105889 h 5740750"/>
              <a:gd name="connsiteX5965" fmla="*/ 8296335 w 9845043"/>
              <a:gd name="connsiteY5965" fmla="*/ 2102233 h 5740750"/>
              <a:gd name="connsiteX5966" fmla="*/ 8296335 w 9845043"/>
              <a:gd name="connsiteY5966" fmla="*/ 2098577 h 5740750"/>
              <a:gd name="connsiteX5967" fmla="*/ 5034156 w 9845043"/>
              <a:gd name="connsiteY5967" fmla="*/ 2056074 h 5740750"/>
              <a:gd name="connsiteX5968" fmla="*/ 5034271 w 9845043"/>
              <a:gd name="connsiteY5968" fmla="*/ 2056160 h 5740750"/>
              <a:gd name="connsiteX5969" fmla="*/ 5040855 w 9845043"/>
              <a:gd name="connsiteY5969" fmla="*/ 2056892 h 5740750"/>
              <a:gd name="connsiteX5970" fmla="*/ 5041980 w 9845043"/>
              <a:gd name="connsiteY5970" fmla="*/ 2056892 h 5740750"/>
              <a:gd name="connsiteX5971" fmla="*/ 5041878 w 9845043"/>
              <a:gd name="connsiteY5971" fmla="*/ 2056689 h 5740750"/>
              <a:gd name="connsiteX5972" fmla="*/ 5039677 w 9845043"/>
              <a:gd name="connsiteY5972" fmla="*/ 2056689 h 5740750"/>
              <a:gd name="connsiteX5973" fmla="*/ 5024306 w 9845043"/>
              <a:gd name="connsiteY5973" fmla="*/ 2039122 h 5740750"/>
              <a:gd name="connsiteX5974" fmla="*/ 5020639 w 9845043"/>
              <a:gd name="connsiteY5974" fmla="*/ 2042048 h 5740750"/>
              <a:gd name="connsiteX5975" fmla="*/ 5020079 w 9845043"/>
              <a:gd name="connsiteY5975" fmla="*/ 2042048 h 5740750"/>
              <a:gd name="connsiteX5976" fmla="*/ 5020364 w 9845043"/>
              <a:gd name="connsiteY5976" fmla="*/ 2042238 h 5740750"/>
              <a:gd name="connsiteX5977" fmla="*/ 5021829 w 9845043"/>
              <a:gd name="connsiteY5977" fmla="*/ 2042238 h 5740750"/>
              <a:gd name="connsiteX5978" fmla="*/ 5025484 w 9845043"/>
              <a:gd name="connsiteY5978" fmla="*/ 2039308 h 5740750"/>
              <a:gd name="connsiteX5979" fmla="*/ 5027687 w 9845043"/>
              <a:gd name="connsiteY5979" fmla="*/ 2039308 h 5740750"/>
              <a:gd name="connsiteX5980" fmla="*/ 5028883 w 9845043"/>
              <a:gd name="connsiteY5980" fmla="*/ 2039308 h 5740750"/>
              <a:gd name="connsiteX5981" fmla="*/ 5028696 w 9845043"/>
              <a:gd name="connsiteY5981" fmla="*/ 2039122 h 5740750"/>
              <a:gd name="connsiteX5982" fmla="*/ 5026496 w 9845043"/>
              <a:gd name="connsiteY5982" fmla="*/ 2039122 h 5740750"/>
              <a:gd name="connsiteX5983" fmla="*/ 7770450 w 9845043"/>
              <a:gd name="connsiteY5983" fmla="*/ 2013812 h 5740750"/>
              <a:gd name="connsiteX5984" fmla="*/ 7770588 w 9845043"/>
              <a:gd name="connsiteY5984" fmla="*/ 2014366 h 5740750"/>
              <a:gd name="connsiteX5985" fmla="*/ 7771321 w 9845043"/>
              <a:gd name="connsiteY5985" fmla="*/ 2014366 h 5740750"/>
              <a:gd name="connsiteX5986" fmla="*/ 7772054 w 9845043"/>
              <a:gd name="connsiteY5986" fmla="*/ 2014366 h 5740750"/>
              <a:gd name="connsiteX5987" fmla="*/ 7772430 w 9845043"/>
              <a:gd name="connsiteY5987" fmla="*/ 2014366 h 5740750"/>
              <a:gd name="connsiteX5988" fmla="*/ 7771322 w 9845043"/>
              <a:gd name="connsiteY5988" fmla="*/ 2013812 h 5740750"/>
              <a:gd name="connsiteX5989" fmla="*/ 7770595 w 9845043"/>
              <a:gd name="connsiteY5989" fmla="*/ 2013812 h 5740750"/>
              <a:gd name="connsiteX5990" fmla="*/ 5963881 w 9845043"/>
              <a:gd name="connsiteY5990" fmla="*/ 2004932 h 5740750"/>
              <a:gd name="connsiteX5991" fmla="*/ 5914594 w 9845043"/>
              <a:gd name="connsiteY5991" fmla="*/ 2013500 h 5740750"/>
              <a:gd name="connsiteX5992" fmla="*/ 5914526 w 9845043"/>
              <a:gd name="connsiteY5992" fmla="*/ 2013545 h 5740750"/>
              <a:gd name="connsiteX5993" fmla="*/ 5963769 w 9845043"/>
              <a:gd name="connsiteY5993" fmla="*/ 2004981 h 5740750"/>
              <a:gd name="connsiteX5994" fmla="*/ 8924447 w 9845043"/>
              <a:gd name="connsiteY5994" fmla="*/ 1990360 h 5740750"/>
              <a:gd name="connsiteX5995" fmla="*/ 8924447 w 9845043"/>
              <a:gd name="connsiteY5995" fmla="*/ 1991089 h 5740750"/>
              <a:gd name="connsiteX5996" fmla="*/ 8922984 w 9845043"/>
              <a:gd name="connsiteY5996" fmla="*/ 1992553 h 5740750"/>
              <a:gd name="connsiteX5997" fmla="*/ 8922254 w 9845043"/>
              <a:gd name="connsiteY5997" fmla="*/ 1999867 h 5740750"/>
              <a:gd name="connsiteX5998" fmla="*/ 8917867 w 9845043"/>
              <a:gd name="connsiteY5998" fmla="*/ 2006447 h 5740750"/>
              <a:gd name="connsiteX5999" fmla="*/ 8912748 w 9845043"/>
              <a:gd name="connsiteY5999" fmla="*/ 2010833 h 5740750"/>
              <a:gd name="connsiteX6000" fmla="*/ 8906898 w 9845043"/>
              <a:gd name="connsiteY6000" fmla="*/ 2010833 h 5740750"/>
              <a:gd name="connsiteX6001" fmla="*/ 8901049 w 9845043"/>
              <a:gd name="connsiteY6001" fmla="*/ 2006447 h 5740750"/>
              <a:gd name="connsiteX6002" fmla="*/ 8903973 w 9845043"/>
              <a:gd name="connsiteY6002" fmla="*/ 2004253 h 5740750"/>
              <a:gd name="connsiteX6003" fmla="*/ 8906166 w 9845043"/>
              <a:gd name="connsiteY6003" fmla="*/ 2004983 h 5740750"/>
              <a:gd name="connsiteX6004" fmla="*/ 8907629 w 9845043"/>
              <a:gd name="connsiteY6004" fmla="*/ 2007910 h 5740750"/>
              <a:gd name="connsiteX6005" fmla="*/ 8910553 w 9845043"/>
              <a:gd name="connsiteY6005" fmla="*/ 2009369 h 5740750"/>
              <a:gd name="connsiteX6006" fmla="*/ 8912748 w 9845043"/>
              <a:gd name="connsiteY6006" fmla="*/ 2006447 h 5740750"/>
              <a:gd name="connsiteX6007" fmla="*/ 8913480 w 9845043"/>
              <a:gd name="connsiteY6007" fmla="*/ 1999867 h 5740750"/>
              <a:gd name="connsiteX6008" fmla="*/ 8915672 w 9845043"/>
              <a:gd name="connsiteY6008" fmla="*/ 1996939 h 5740750"/>
              <a:gd name="connsiteX6009" fmla="*/ 8913480 w 9845043"/>
              <a:gd name="connsiteY6009" fmla="*/ 1992553 h 5740750"/>
              <a:gd name="connsiteX6010" fmla="*/ 8915672 w 9845043"/>
              <a:gd name="connsiteY6010" fmla="*/ 1991089 h 5740750"/>
              <a:gd name="connsiteX6011" fmla="*/ 8694921 w 9845043"/>
              <a:gd name="connsiteY6011" fmla="*/ 1954527 h 5740750"/>
              <a:gd name="connsiteX6012" fmla="*/ 8686154 w 9845043"/>
              <a:gd name="connsiteY6012" fmla="*/ 1955258 h 5740750"/>
              <a:gd name="connsiteX6013" fmla="*/ 8678846 w 9845043"/>
              <a:gd name="connsiteY6013" fmla="*/ 1957452 h 5740750"/>
              <a:gd name="connsiteX6014" fmla="*/ 8675191 w 9845043"/>
              <a:gd name="connsiteY6014" fmla="*/ 1959646 h 5740750"/>
              <a:gd name="connsiteX6015" fmla="*/ 8670078 w 9845043"/>
              <a:gd name="connsiteY6015" fmla="*/ 1961840 h 5740750"/>
              <a:gd name="connsiteX6016" fmla="*/ 8666424 w 9845043"/>
              <a:gd name="connsiteY6016" fmla="*/ 1964034 h 5740750"/>
              <a:gd name="connsiteX6017" fmla="*/ 8663504 w 9845043"/>
              <a:gd name="connsiteY6017" fmla="*/ 1967691 h 5740750"/>
              <a:gd name="connsiteX6018" fmla="*/ 8660575 w 9845043"/>
              <a:gd name="connsiteY6018" fmla="*/ 1971347 h 5740750"/>
              <a:gd name="connsiteX6019" fmla="*/ 8657656 w 9845043"/>
              <a:gd name="connsiteY6019" fmla="*/ 1979386 h 5740750"/>
              <a:gd name="connsiteX6020" fmla="*/ 8656196 w 9845043"/>
              <a:gd name="connsiteY6020" fmla="*/ 1985967 h 5740750"/>
              <a:gd name="connsiteX6021" fmla="*/ 8653267 w 9845043"/>
              <a:gd name="connsiteY6021" fmla="*/ 1993280 h 5740750"/>
              <a:gd name="connsiteX6022" fmla="*/ 8653267 w 9845043"/>
              <a:gd name="connsiteY6022" fmla="*/ 1994012 h 5740750"/>
              <a:gd name="connsiteX6023" fmla="*/ 8651082 w 9845043"/>
              <a:gd name="connsiteY6023" fmla="*/ 1994012 h 5740750"/>
              <a:gd name="connsiteX6024" fmla="*/ 8650978 w 9845043"/>
              <a:gd name="connsiteY6024" fmla="*/ 1994035 h 5740750"/>
              <a:gd name="connsiteX6025" fmla="*/ 8656094 w 9845043"/>
              <a:gd name="connsiteY6025" fmla="*/ 2010835 h 5740750"/>
              <a:gd name="connsiteX6026" fmla="*/ 8660480 w 9845043"/>
              <a:gd name="connsiteY6026" fmla="*/ 2026919 h 5740750"/>
              <a:gd name="connsiteX6027" fmla="*/ 8664137 w 9845043"/>
              <a:gd name="connsiteY6027" fmla="*/ 2043007 h 5740750"/>
              <a:gd name="connsiteX6028" fmla="*/ 8669252 w 9845043"/>
              <a:gd name="connsiteY6028" fmla="*/ 2059092 h 5740750"/>
              <a:gd name="connsiteX6029" fmla="*/ 8673638 w 9845043"/>
              <a:gd name="connsiteY6029" fmla="*/ 2075180 h 5740750"/>
              <a:gd name="connsiteX6030" fmla="*/ 8678760 w 9845043"/>
              <a:gd name="connsiteY6030" fmla="*/ 2091268 h 5740750"/>
              <a:gd name="connsiteX6031" fmla="*/ 8682418 w 9845043"/>
              <a:gd name="connsiteY6031" fmla="*/ 2108086 h 5740750"/>
              <a:gd name="connsiteX6032" fmla="*/ 8686804 w 9845043"/>
              <a:gd name="connsiteY6032" fmla="*/ 2124170 h 5740750"/>
              <a:gd name="connsiteX6033" fmla="*/ 8695576 w 9845043"/>
              <a:gd name="connsiteY6033" fmla="*/ 2156343 h 5740750"/>
              <a:gd name="connsiteX6034" fmla="*/ 8700698 w 9845043"/>
              <a:gd name="connsiteY6034" fmla="*/ 2172431 h 5740750"/>
              <a:gd name="connsiteX6035" fmla="*/ 8705084 w 9845043"/>
              <a:gd name="connsiteY6035" fmla="*/ 2188519 h 5740750"/>
              <a:gd name="connsiteX6036" fmla="*/ 8708742 w 9845043"/>
              <a:gd name="connsiteY6036" fmla="*/ 2205337 h 5740750"/>
              <a:gd name="connsiteX6037" fmla="*/ 8713857 w 9845043"/>
              <a:gd name="connsiteY6037" fmla="*/ 2221421 h 5740750"/>
              <a:gd name="connsiteX6038" fmla="*/ 8718243 w 9845043"/>
              <a:gd name="connsiteY6038" fmla="*/ 2237509 h 5740750"/>
              <a:gd name="connsiteX6039" fmla="*/ 8721900 w 9845043"/>
              <a:gd name="connsiteY6039" fmla="*/ 2253594 h 5740750"/>
              <a:gd name="connsiteX6040" fmla="*/ 8724822 w 9845043"/>
              <a:gd name="connsiteY6040" fmla="*/ 2263833 h 5740750"/>
              <a:gd name="connsiteX6041" fmla="*/ 8728480 w 9845043"/>
              <a:gd name="connsiteY6041" fmla="*/ 2274801 h 5740750"/>
              <a:gd name="connsiteX6042" fmla="*/ 8728893 w 9845043"/>
              <a:gd name="connsiteY6042" fmla="*/ 2274709 h 5740750"/>
              <a:gd name="connsiteX6043" fmla="*/ 8725282 w 9845043"/>
              <a:gd name="connsiteY6043" fmla="*/ 2263833 h 5740750"/>
              <a:gd name="connsiteX6044" fmla="*/ 8722368 w 9845043"/>
              <a:gd name="connsiteY6044" fmla="*/ 2253595 h 5740750"/>
              <a:gd name="connsiteX6045" fmla="*/ 8718727 w 9845043"/>
              <a:gd name="connsiteY6045" fmla="*/ 2237509 h 5740750"/>
              <a:gd name="connsiteX6046" fmla="*/ 8714355 w 9845043"/>
              <a:gd name="connsiteY6046" fmla="*/ 2221423 h 5740750"/>
              <a:gd name="connsiteX6047" fmla="*/ 8709256 w 9845043"/>
              <a:gd name="connsiteY6047" fmla="*/ 2205335 h 5740750"/>
              <a:gd name="connsiteX6048" fmla="*/ 8705613 w 9845043"/>
              <a:gd name="connsiteY6048" fmla="*/ 2188518 h 5740750"/>
              <a:gd name="connsiteX6049" fmla="*/ 8701242 w 9845043"/>
              <a:gd name="connsiteY6049" fmla="*/ 2172430 h 5740750"/>
              <a:gd name="connsiteX6050" fmla="*/ 8696143 w 9845043"/>
              <a:gd name="connsiteY6050" fmla="*/ 2156345 h 5740750"/>
              <a:gd name="connsiteX6051" fmla="*/ 8692500 w 9845043"/>
              <a:gd name="connsiteY6051" fmla="*/ 2140259 h 5740750"/>
              <a:gd name="connsiteX6052" fmla="*/ 8687401 w 9845043"/>
              <a:gd name="connsiteY6052" fmla="*/ 2124171 h 5740750"/>
              <a:gd name="connsiteX6053" fmla="*/ 8683030 w 9845043"/>
              <a:gd name="connsiteY6053" fmla="*/ 2108085 h 5740750"/>
              <a:gd name="connsiteX6054" fmla="*/ 8679387 w 9845043"/>
              <a:gd name="connsiteY6054" fmla="*/ 2091266 h 5740750"/>
              <a:gd name="connsiteX6055" fmla="*/ 8674288 w 9845043"/>
              <a:gd name="connsiteY6055" fmla="*/ 2075180 h 5740750"/>
              <a:gd name="connsiteX6056" fmla="*/ 8669918 w 9845043"/>
              <a:gd name="connsiteY6056" fmla="*/ 2059095 h 5740750"/>
              <a:gd name="connsiteX6057" fmla="*/ 8664818 w 9845043"/>
              <a:gd name="connsiteY6057" fmla="*/ 2043006 h 5740750"/>
              <a:gd name="connsiteX6058" fmla="*/ 8661175 w 9845043"/>
              <a:gd name="connsiteY6058" fmla="*/ 2026921 h 5740750"/>
              <a:gd name="connsiteX6059" fmla="*/ 8656805 w 9845043"/>
              <a:gd name="connsiteY6059" fmla="*/ 2010833 h 5740750"/>
              <a:gd name="connsiteX6060" fmla="*/ 8651706 w 9845043"/>
              <a:gd name="connsiteY6060" fmla="*/ 1994016 h 5740750"/>
              <a:gd name="connsiteX6061" fmla="*/ 8653891 w 9845043"/>
              <a:gd name="connsiteY6061" fmla="*/ 1994016 h 5740750"/>
              <a:gd name="connsiteX6062" fmla="*/ 8653891 w 9845043"/>
              <a:gd name="connsiteY6062" fmla="*/ 1993284 h 5740750"/>
              <a:gd name="connsiteX6063" fmla="*/ 8656805 w 9845043"/>
              <a:gd name="connsiteY6063" fmla="*/ 1985972 h 5740750"/>
              <a:gd name="connsiteX6064" fmla="*/ 8658261 w 9845043"/>
              <a:gd name="connsiteY6064" fmla="*/ 1979393 h 5740750"/>
              <a:gd name="connsiteX6065" fmla="*/ 8661175 w 9845043"/>
              <a:gd name="connsiteY6065" fmla="*/ 1971349 h 5740750"/>
              <a:gd name="connsiteX6066" fmla="*/ 8664089 w 9845043"/>
              <a:gd name="connsiteY6066" fmla="*/ 1967692 h 5740750"/>
              <a:gd name="connsiteX6067" fmla="*/ 8667003 w 9845043"/>
              <a:gd name="connsiteY6067" fmla="*/ 1964036 h 5740750"/>
              <a:gd name="connsiteX6068" fmla="*/ 8670645 w 9845043"/>
              <a:gd name="connsiteY6068" fmla="*/ 1961842 h 5740750"/>
              <a:gd name="connsiteX6069" fmla="*/ 8675746 w 9845043"/>
              <a:gd name="connsiteY6069" fmla="*/ 1959648 h 5740750"/>
              <a:gd name="connsiteX6070" fmla="*/ 8679387 w 9845043"/>
              <a:gd name="connsiteY6070" fmla="*/ 1957454 h 5740750"/>
              <a:gd name="connsiteX6071" fmla="*/ 8686672 w 9845043"/>
              <a:gd name="connsiteY6071" fmla="*/ 1955260 h 5740750"/>
              <a:gd name="connsiteX6072" fmla="*/ 8695169 w 9845043"/>
              <a:gd name="connsiteY6072" fmla="*/ 1954552 h 5740750"/>
              <a:gd name="connsiteX6073" fmla="*/ 7778466 w 9845043"/>
              <a:gd name="connsiteY6073" fmla="*/ 1952927 h 5740750"/>
              <a:gd name="connsiteX6074" fmla="*/ 7777925 w 9845043"/>
              <a:gd name="connsiteY6074" fmla="*/ 1953197 h 5740750"/>
              <a:gd name="connsiteX6075" fmla="*/ 7780828 w 9845043"/>
              <a:gd name="connsiteY6075" fmla="*/ 1971363 h 5740750"/>
              <a:gd name="connsiteX6076" fmla="*/ 7783751 w 9845043"/>
              <a:gd name="connsiteY6076" fmla="*/ 1988928 h 5740750"/>
              <a:gd name="connsiteX6077" fmla="*/ 7787409 w 9845043"/>
              <a:gd name="connsiteY6077" fmla="*/ 2007224 h 5740750"/>
              <a:gd name="connsiteX6078" fmla="*/ 7790333 w 9845043"/>
              <a:gd name="connsiteY6078" fmla="*/ 2025520 h 5740750"/>
              <a:gd name="connsiteX6079" fmla="*/ 7793991 w 9845043"/>
              <a:gd name="connsiteY6079" fmla="*/ 2043085 h 5740750"/>
              <a:gd name="connsiteX6080" fmla="*/ 7796915 w 9845043"/>
              <a:gd name="connsiteY6080" fmla="*/ 2061381 h 5740750"/>
              <a:gd name="connsiteX6081" fmla="*/ 7799839 w 9845043"/>
              <a:gd name="connsiteY6081" fmla="*/ 2078947 h 5740750"/>
              <a:gd name="connsiteX6082" fmla="*/ 7803497 w 9845043"/>
              <a:gd name="connsiteY6082" fmla="*/ 2097242 h 5740750"/>
              <a:gd name="connsiteX6083" fmla="*/ 7806421 w 9845043"/>
              <a:gd name="connsiteY6083" fmla="*/ 2113347 h 5740750"/>
              <a:gd name="connsiteX6084" fmla="*/ 7809344 w 9845043"/>
              <a:gd name="connsiteY6084" fmla="*/ 2128714 h 5740750"/>
              <a:gd name="connsiteX6085" fmla="*/ 7812268 w 9845043"/>
              <a:gd name="connsiteY6085" fmla="*/ 2144818 h 5740750"/>
              <a:gd name="connsiteX6086" fmla="*/ 7815192 w 9845043"/>
              <a:gd name="connsiteY6086" fmla="*/ 2159455 h 5740750"/>
              <a:gd name="connsiteX6087" fmla="*/ 7816306 w 9845043"/>
              <a:gd name="connsiteY6087" fmla="*/ 2159275 h 5740750"/>
              <a:gd name="connsiteX6088" fmla="*/ 7813669 w 9845043"/>
              <a:gd name="connsiteY6088" fmla="*/ 2146106 h 5740750"/>
              <a:gd name="connsiteX6089" fmla="*/ 7810750 w 9845043"/>
              <a:gd name="connsiteY6089" fmla="*/ 2130017 h 5740750"/>
              <a:gd name="connsiteX6090" fmla="*/ 7807830 w 9845043"/>
              <a:gd name="connsiteY6090" fmla="*/ 2114665 h 5740750"/>
              <a:gd name="connsiteX6091" fmla="*/ 7804901 w 9845043"/>
              <a:gd name="connsiteY6091" fmla="*/ 2098577 h 5740750"/>
              <a:gd name="connsiteX6092" fmla="*/ 7801247 w 9845043"/>
              <a:gd name="connsiteY6092" fmla="*/ 2080294 h 5740750"/>
              <a:gd name="connsiteX6093" fmla="*/ 7798328 w 9845043"/>
              <a:gd name="connsiteY6093" fmla="*/ 2062749 h 5740750"/>
              <a:gd name="connsiteX6094" fmla="*/ 7795408 w 9845043"/>
              <a:gd name="connsiteY6094" fmla="*/ 2044466 h 5740750"/>
              <a:gd name="connsiteX6095" fmla="*/ 7791754 w 9845043"/>
              <a:gd name="connsiteY6095" fmla="*/ 2026915 h 5740750"/>
              <a:gd name="connsiteX6096" fmla="*/ 7788826 w 9845043"/>
              <a:gd name="connsiteY6096" fmla="*/ 2008638 h 5740750"/>
              <a:gd name="connsiteX6097" fmla="*/ 7785172 w 9845043"/>
              <a:gd name="connsiteY6097" fmla="*/ 1990355 h 5740750"/>
              <a:gd name="connsiteX6098" fmla="*/ 7779332 w 9845043"/>
              <a:gd name="connsiteY6098" fmla="*/ 1954527 h 5740750"/>
              <a:gd name="connsiteX6099" fmla="*/ 7779332 w 9845043"/>
              <a:gd name="connsiteY6099" fmla="*/ 1953796 h 5740750"/>
              <a:gd name="connsiteX6100" fmla="*/ 7778598 w 9845043"/>
              <a:gd name="connsiteY6100" fmla="*/ 1953796 h 5740750"/>
              <a:gd name="connsiteX6101" fmla="*/ 8945652 w 9845043"/>
              <a:gd name="connsiteY6101" fmla="*/ 1917240 h 5740750"/>
              <a:gd name="connsiteX6102" fmla="*/ 8945652 w 9845043"/>
              <a:gd name="connsiteY6102" fmla="*/ 1923090 h 5740750"/>
              <a:gd name="connsiteX6103" fmla="*/ 8943460 w 9845043"/>
              <a:gd name="connsiteY6103" fmla="*/ 1932592 h 5740750"/>
              <a:gd name="connsiteX6104" fmla="*/ 8941996 w 9845043"/>
              <a:gd name="connsiteY6104" fmla="*/ 1940636 h 5740750"/>
              <a:gd name="connsiteX6105" fmla="*/ 8936146 w 9845043"/>
              <a:gd name="connsiteY6105" fmla="*/ 1950143 h 5740750"/>
              <a:gd name="connsiteX6106" fmla="*/ 8932490 w 9845043"/>
              <a:gd name="connsiteY6106" fmla="*/ 1969152 h 5740750"/>
              <a:gd name="connsiteX6107" fmla="*/ 8929566 w 9845043"/>
              <a:gd name="connsiteY6107" fmla="*/ 1975002 h 5740750"/>
              <a:gd name="connsiteX6108" fmla="*/ 8929566 w 9845043"/>
              <a:gd name="connsiteY6108" fmla="*/ 1974273 h 5740750"/>
              <a:gd name="connsiteX6109" fmla="*/ 8929566 w 9845043"/>
              <a:gd name="connsiteY6109" fmla="*/ 1972080 h 5740750"/>
              <a:gd name="connsiteX6110" fmla="*/ 8929566 w 9845043"/>
              <a:gd name="connsiteY6110" fmla="*/ 1969886 h 5740750"/>
              <a:gd name="connsiteX6111" fmla="*/ 8930298 w 9845043"/>
              <a:gd name="connsiteY6111" fmla="*/ 1964766 h 5740750"/>
              <a:gd name="connsiteX6112" fmla="*/ 8940533 w 9845043"/>
              <a:gd name="connsiteY6112" fmla="*/ 1932592 h 5740750"/>
              <a:gd name="connsiteX6113" fmla="*/ 8940533 w 9845043"/>
              <a:gd name="connsiteY6113" fmla="*/ 1927476 h 5740750"/>
              <a:gd name="connsiteX6114" fmla="*/ 8942728 w 9845043"/>
              <a:gd name="connsiteY6114" fmla="*/ 1921626 h 5740750"/>
              <a:gd name="connsiteX6115" fmla="*/ 8943460 w 9845043"/>
              <a:gd name="connsiteY6115" fmla="*/ 1919433 h 5740750"/>
              <a:gd name="connsiteX6116" fmla="*/ 6993478 w 9845043"/>
              <a:gd name="connsiteY6116" fmla="*/ 1834424 h 5740750"/>
              <a:gd name="connsiteX6117" fmla="*/ 6993301 w 9845043"/>
              <a:gd name="connsiteY6117" fmla="*/ 1834460 h 5740750"/>
              <a:gd name="connsiteX6118" fmla="*/ 6996130 w 9845043"/>
              <a:gd name="connsiteY6118" fmla="*/ 1851402 h 5740750"/>
              <a:gd name="connsiteX6119" fmla="*/ 6998327 w 9845043"/>
              <a:gd name="connsiteY6119" fmla="*/ 1870400 h 5740750"/>
              <a:gd name="connsiteX6120" fmla="*/ 7002716 w 9845043"/>
              <a:gd name="connsiteY6120" fmla="*/ 1906202 h 5740750"/>
              <a:gd name="connsiteX6121" fmla="*/ 7005644 w 9845043"/>
              <a:gd name="connsiteY6121" fmla="*/ 1925200 h 5740750"/>
              <a:gd name="connsiteX6122" fmla="*/ 7007841 w 9845043"/>
              <a:gd name="connsiteY6122" fmla="*/ 1943462 h 5740750"/>
              <a:gd name="connsiteX6123" fmla="*/ 7010769 w 9845043"/>
              <a:gd name="connsiteY6123" fmla="*/ 1962460 h 5740750"/>
              <a:gd name="connsiteX6124" fmla="*/ 7012235 w 9845043"/>
              <a:gd name="connsiteY6124" fmla="*/ 1980001 h 5740750"/>
              <a:gd name="connsiteX6125" fmla="*/ 7015163 w 9845043"/>
              <a:gd name="connsiteY6125" fmla="*/ 1998999 h 5740750"/>
              <a:gd name="connsiteX6126" fmla="*/ 7017360 w 9845043"/>
              <a:gd name="connsiteY6126" fmla="*/ 2017260 h 5740750"/>
              <a:gd name="connsiteX6127" fmla="*/ 7020288 w 9845043"/>
              <a:gd name="connsiteY6127" fmla="*/ 2036259 h 5740750"/>
              <a:gd name="connsiteX6128" fmla="*/ 7021755 w 9845043"/>
              <a:gd name="connsiteY6128" fmla="*/ 2053791 h 5740750"/>
              <a:gd name="connsiteX6129" fmla="*/ 7024683 w 9845043"/>
              <a:gd name="connsiteY6129" fmla="*/ 2072061 h 5740750"/>
              <a:gd name="connsiteX6130" fmla="*/ 7026880 w 9845043"/>
              <a:gd name="connsiteY6130" fmla="*/ 2091059 h 5740750"/>
              <a:gd name="connsiteX6131" fmla="*/ 7029808 w 9845043"/>
              <a:gd name="connsiteY6131" fmla="*/ 2108592 h 5740750"/>
              <a:gd name="connsiteX6132" fmla="*/ 7031269 w 9845043"/>
              <a:gd name="connsiteY6132" fmla="*/ 2127590 h 5740750"/>
              <a:gd name="connsiteX6133" fmla="*/ 7034197 w 9845043"/>
              <a:gd name="connsiteY6133" fmla="*/ 2145859 h 5740750"/>
              <a:gd name="connsiteX6134" fmla="*/ 7036394 w 9845043"/>
              <a:gd name="connsiteY6134" fmla="*/ 2164858 h 5740750"/>
              <a:gd name="connsiteX6135" fmla="*/ 7038591 w 9845043"/>
              <a:gd name="connsiteY6135" fmla="*/ 2182390 h 5740750"/>
              <a:gd name="connsiteX6136" fmla="*/ 7038611 w 9845043"/>
              <a:gd name="connsiteY6136" fmla="*/ 2182519 h 5740750"/>
              <a:gd name="connsiteX6137" fmla="*/ 7036456 w 9845043"/>
              <a:gd name="connsiteY6137" fmla="*/ 2165248 h 5740750"/>
              <a:gd name="connsiteX6138" fmla="*/ 7034257 w 9845043"/>
              <a:gd name="connsiteY6138" fmla="*/ 2146203 h 5740750"/>
              <a:gd name="connsiteX6139" fmla="*/ 7031339 w 9845043"/>
              <a:gd name="connsiteY6139" fmla="*/ 2127895 h 5740750"/>
              <a:gd name="connsiteX6140" fmla="*/ 7029873 w 9845043"/>
              <a:gd name="connsiteY6140" fmla="*/ 2108849 h 5740750"/>
              <a:gd name="connsiteX6141" fmla="*/ 7026947 w 9845043"/>
              <a:gd name="connsiteY6141" fmla="*/ 2091273 h 5740750"/>
              <a:gd name="connsiteX6142" fmla="*/ 7024755 w 9845043"/>
              <a:gd name="connsiteY6142" fmla="*/ 2072227 h 5740750"/>
              <a:gd name="connsiteX6143" fmla="*/ 7021830 w 9845043"/>
              <a:gd name="connsiteY6143" fmla="*/ 2053920 h 5740750"/>
              <a:gd name="connsiteX6144" fmla="*/ 7020370 w 9845043"/>
              <a:gd name="connsiteY6144" fmla="*/ 2036336 h 5740750"/>
              <a:gd name="connsiteX6145" fmla="*/ 7017445 w 9845043"/>
              <a:gd name="connsiteY6145" fmla="*/ 2017298 h 5740750"/>
              <a:gd name="connsiteX6146" fmla="*/ 7015246 w 9845043"/>
              <a:gd name="connsiteY6146" fmla="*/ 1998983 h 5740750"/>
              <a:gd name="connsiteX6147" fmla="*/ 7012327 w 9845043"/>
              <a:gd name="connsiteY6147" fmla="*/ 1979937 h 5740750"/>
              <a:gd name="connsiteX6148" fmla="*/ 7010861 w 9845043"/>
              <a:gd name="connsiteY6148" fmla="*/ 1962361 h 5740750"/>
              <a:gd name="connsiteX6149" fmla="*/ 7007936 w 9845043"/>
              <a:gd name="connsiteY6149" fmla="*/ 1943315 h 5740750"/>
              <a:gd name="connsiteX6150" fmla="*/ 7005744 w 9845043"/>
              <a:gd name="connsiteY6150" fmla="*/ 1925008 h 5740750"/>
              <a:gd name="connsiteX6151" fmla="*/ 7002818 w 9845043"/>
              <a:gd name="connsiteY6151" fmla="*/ 1905962 h 5740750"/>
              <a:gd name="connsiteX6152" fmla="*/ 6998434 w 9845043"/>
              <a:gd name="connsiteY6152" fmla="*/ 1870071 h 5740750"/>
              <a:gd name="connsiteX6153" fmla="*/ 6996235 w 9845043"/>
              <a:gd name="connsiteY6153" fmla="*/ 1851032 h 5740750"/>
              <a:gd name="connsiteX6154" fmla="*/ 8779300 w 9845043"/>
              <a:gd name="connsiteY6154" fmla="*/ 1826866 h 5740750"/>
              <a:gd name="connsiteX6155" fmla="*/ 8779689 w 9845043"/>
              <a:gd name="connsiteY6155" fmla="*/ 1828029 h 5740750"/>
              <a:gd name="connsiteX6156" fmla="*/ 8787723 w 9845043"/>
              <a:gd name="connsiteY6156" fmla="*/ 1834610 h 5740750"/>
              <a:gd name="connsiteX6157" fmla="*/ 8795031 w 9845043"/>
              <a:gd name="connsiteY6157" fmla="*/ 1839724 h 5740750"/>
              <a:gd name="connsiteX6158" fmla="*/ 8805258 w 9845043"/>
              <a:gd name="connsiteY6158" fmla="*/ 1845574 h 5740750"/>
              <a:gd name="connsiteX6159" fmla="*/ 8811106 w 9845043"/>
              <a:gd name="connsiteY6159" fmla="*/ 1849231 h 5740750"/>
              <a:gd name="connsiteX6160" fmla="*/ 8813255 w 9845043"/>
              <a:gd name="connsiteY6160" fmla="*/ 1852451 h 5740750"/>
              <a:gd name="connsiteX6161" fmla="*/ 8813304 w 9845043"/>
              <a:gd name="connsiteY6161" fmla="*/ 1852158 h 5740750"/>
              <a:gd name="connsiteX6162" fmla="*/ 8810378 w 9845043"/>
              <a:gd name="connsiteY6162" fmla="*/ 1847772 h 5740750"/>
              <a:gd name="connsiteX6163" fmla="*/ 8804529 w 9845043"/>
              <a:gd name="connsiteY6163" fmla="*/ 1844115 h 5740750"/>
              <a:gd name="connsiteX6164" fmla="*/ 8794291 w 9845043"/>
              <a:gd name="connsiteY6164" fmla="*/ 1838269 h 5740750"/>
              <a:gd name="connsiteX6165" fmla="*/ 8786980 w 9845043"/>
              <a:gd name="connsiteY6165" fmla="*/ 1833149 h 5740750"/>
              <a:gd name="connsiteX6166" fmla="*/ 8765171 w 9845043"/>
              <a:gd name="connsiteY6166" fmla="*/ 1817139 h 5740750"/>
              <a:gd name="connsiteX6167" fmla="*/ 8765798 w 9845043"/>
              <a:gd name="connsiteY6167" fmla="*/ 1818522 h 5740750"/>
              <a:gd name="connsiteX6168" fmla="*/ 8776760 w 9845043"/>
              <a:gd name="connsiteY6168" fmla="*/ 1825103 h 5740750"/>
              <a:gd name="connsiteX6169" fmla="*/ 8778659 w 9845043"/>
              <a:gd name="connsiteY6169" fmla="*/ 1825736 h 5740750"/>
              <a:gd name="connsiteX6170" fmla="*/ 8778205 w 9845043"/>
              <a:gd name="connsiteY6170" fmla="*/ 1824376 h 5740750"/>
              <a:gd name="connsiteX6171" fmla="*/ 8776010 w 9845043"/>
              <a:gd name="connsiteY6171" fmla="*/ 1823641 h 5740750"/>
              <a:gd name="connsiteX6172" fmla="*/ 8740675 w 9845043"/>
              <a:gd name="connsiteY6172" fmla="*/ 1801591 h 5740750"/>
              <a:gd name="connsiteX6173" fmla="*/ 8740955 w 9845043"/>
              <a:gd name="connsiteY6173" fmla="*/ 1802433 h 5740750"/>
              <a:gd name="connsiteX6174" fmla="*/ 8743883 w 9845043"/>
              <a:gd name="connsiteY6174" fmla="*/ 1806090 h 5740750"/>
              <a:gd name="connsiteX6175" fmla="*/ 8747537 w 9845043"/>
              <a:gd name="connsiteY6175" fmla="*/ 1809746 h 5740750"/>
              <a:gd name="connsiteX6176" fmla="*/ 8752651 w 9845043"/>
              <a:gd name="connsiteY6176" fmla="*/ 1811940 h 5740750"/>
              <a:gd name="connsiteX6177" fmla="*/ 8757765 w 9845043"/>
              <a:gd name="connsiteY6177" fmla="*/ 1806821 h 5740750"/>
              <a:gd name="connsiteX6178" fmla="*/ 8761987 w 9845043"/>
              <a:gd name="connsiteY6178" fmla="*/ 1810339 h 5740750"/>
              <a:gd name="connsiteX6179" fmla="*/ 8761387 w 9845043"/>
              <a:gd name="connsiteY6179" fmla="*/ 1809018 h 5740750"/>
              <a:gd name="connsiteX6180" fmla="*/ 8757000 w 9845043"/>
              <a:gd name="connsiteY6180" fmla="*/ 1805361 h 5740750"/>
              <a:gd name="connsiteX6181" fmla="*/ 8751881 w 9845043"/>
              <a:gd name="connsiteY6181" fmla="*/ 1810482 h 5740750"/>
              <a:gd name="connsiteX6182" fmla="*/ 8746762 w 9845043"/>
              <a:gd name="connsiteY6182" fmla="*/ 1808289 h 5740750"/>
              <a:gd name="connsiteX6183" fmla="*/ 8743106 w 9845043"/>
              <a:gd name="connsiteY6183" fmla="*/ 1804632 h 5740750"/>
              <a:gd name="connsiteX6184" fmla="*/ 4899794 w 9845043"/>
              <a:gd name="connsiteY6184" fmla="*/ 1792273 h 5740750"/>
              <a:gd name="connsiteX6185" fmla="*/ 4899596 w 9845043"/>
              <a:gd name="connsiteY6185" fmla="*/ 1792372 h 5740750"/>
              <a:gd name="connsiteX6186" fmla="*/ 4898870 w 9845043"/>
              <a:gd name="connsiteY6186" fmla="*/ 1794569 h 5740750"/>
              <a:gd name="connsiteX6187" fmla="*/ 4898870 w 9845043"/>
              <a:gd name="connsiteY6187" fmla="*/ 1798237 h 5740750"/>
              <a:gd name="connsiteX6188" fmla="*/ 4901799 w 9845043"/>
              <a:gd name="connsiteY6188" fmla="*/ 1799702 h 5740750"/>
              <a:gd name="connsiteX6189" fmla="*/ 4908383 w 9845043"/>
              <a:gd name="connsiteY6189" fmla="*/ 1805562 h 5740750"/>
              <a:gd name="connsiteX6190" fmla="*/ 4910574 w 9845043"/>
              <a:gd name="connsiteY6190" fmla="*/ 1809224 h 5740750"/>
              <a:gd name="connsiteX6191" fmla="*/ 4911312 w 9845043"/>
              <a:gd name="connsiteY6191" fmla="*/ 1813624 h 5740750"/>
              <a:gd name="connsiteX6192" fmla="*/ 4912777 w 9845043"/>
              <a:gd name="connsiteY6192" fmla="*/ 1815822 h 5740750"/>
              <a:gd name="connsiteX6193" fmla="*/ 4915706 w 9845043"/>
              <a:gd name="connsiteY6193" fmla="*/ 1818019 h 5740750"/>
              <a:gd name="connsiteX6194" fmla="*/ 4937180 w 9845043"/>
              <a:gd name="connsiteY6194" fmla="*/ 1820793 h 5740750"/>
              <a:gd name="connsiteX6195" fmla="*/ 4937180 w 9845043"/>
              <a:gd name="connsiteY6195" fmla="*/ 1820534 h 5740750"/>
              <a:gd name="connsiteX6196" fmla="*/ 4915907 w 9845043"/>
              <a:gd name="connsiteY6196" fmla="*/ 1817790 h 5740750"/>
              <a:gd name="connsiteX6197" fmla="*/ 4912983 w 9845043"/>
              <a:gd name="connsiteY6197" fmla="*/ 1815602 h 5740750"/>
              <a:gd name="connsiteX6198" fmla="*/ 4911516 w 9845043"/>
              <a:gd name="connsiteY6198" fmla="*/ 1813408 h 5740750"/>
              <a:gd name="connsiteX6199" fmla="*/ 4910782 w 9845043"/>
              <a:gd name="connsiteY6199" fmla="*/ 1809026 h 5740750"/>
              <a:gd name="connsiteX6200" fmla="*/ 4908592 w 9845043"/>
              <a:gd name="connsiteY6200" fmla="*/ 1805371 h 5740750"/>
              <a:gd name="connsiteX6201" fmla="*/ 4902000 w 9845043"/>
              <a:gd name="connsiteY6201" fmla="*/ 1799528 h 5740750"/>
              <a:gd name="connsiteX6202" fmla="*/ 4899077 w 9845043"/>
              <a:gd name="connsiteY6202" fmla="*/ 1798068 h 5740750"/>
              <a:gd name="connsiteX6203" fmla="*/ 4899077 w 9845043"/>
              <a:gd name="connsiteY6203" fmla="*/ 1794413 h 5740750"/>
              <a:gd name="connsiteX6204" fmla="*/ 8720440 w 9845043"/>
              <a:gd name="connsiteY6204" fmla="*/ 1778308 h 5740750"/>
              <a:gd name="connsiteX6205" fmla="*/ 8716053 w 9845043"/>
              <a:gd name="connsiteY6205" fmla="*/ 1779772 h 5740750"/>
              <a:gd name="connsiteX6206" fmla="*/ 8713934 w 9845043"/>
              <a:gd name="connsiteY6206" fmla="*/ 1779063 h 5740750"/>
              <a:gd name="connsiteX6207" fmla="*/ 8714651 w 9845043"/>
              <a:gd name="connsiteY6207" fmla="*/ 1780500 h 5740750"/>
              <a:gd name="connsiteX6208" fmla="*/ 8716845 w 9845043"/>
              <a:gd name="connsiteY6208" fmla="*/ 1781231 h 5740750"/>
              <a:gd name="connsiteX6209" fmla="*/ 8721225 w 9845043"/>
              <a:gd name="connsiteY6209" fmla="*/ 1779768 h 5740750"/>
              <a:gd name="connsiteX6210" fmla="*/ 8730727 w 9845043"/>
              <a:gd name="connsiteY6210" fmla="*/ 1780500 h 5740750"/>
              <a:gd name="connsiteX6211" fmla="*/ 8734672 w 9845043"/>
              <a:gd name="connsiteY6211" fmla="*/ 1784444 h 5740750"/>
              <a:gd name="connsiteX6212" fmla="*/ 8734332 w 9845043"/>
              <a:gd name="connsiteY6212" fmla="*/ 1783424 h 5740750"/>
              <a:gd name="connsiteX6213" fmla="*/ 8729944 w 9845043"/>
              <a:gd name="connsiteY6213" fmla="*/ 1779038 h 5740750"/>
              <a:gd name="connsiteX6214" fmla="*/ 4686791 w 9845043"/>
              <a:gd name="connsiteY6214" fmla="*/ 1763005 h 5740750"/>
              <a:gd name="connsiteX6215" fmla="*/ 4686734 w 9845043"/>
              <a:gd name="connsiteY6215" fmla="*/ 1763062 h 5740750"/>
              <a:gd name="connsiteX6216" fmla="*/ 4687351 w 9845043"/>
              <a:gd name="connsiteY6216" fmla="*/ 1763062 h 5740750"/>
              <a:gd name="connsiteX6217" fmla="*/ 4687389 w 9845043"/>
              <a:gd name="connsiteY6217" fmla="*/ 1763005 h 5740750"/>
              <a:gd name="connsiteX6218" fmla="*/ 4719728 w 9845043"/>
              <a:gd name="connsiteY6218" fmla="*/ 1747665 h 5740750"/>
              <a:gd name="connsiteX6219" fmla="*/ 4719696 w 9845043"/>
              <a:gd name="connsiteY6219" fmla="*/ 1747674 h 5740750"/>
              <a:gd name="connsiteX6220" fmla="*/ 4721748 w 9845043"/>
              <a:gd name="connsiteY6220" fmla="*/ 1747674 h 5740750"/>
              <a:gd name="connsiteX6221" fmla="*/ 4725403 w 9845043"/>
              <a:gd name="connsiteY6221" fmla="*/ 1749872 h 5740750"/>
              <a:gd name="connsiteX6222" fmla="*/ 4727607 w 9845043"/>
              <a:gd name="connsiteY6222" fmla="*/ 1750604 h 5740750"/>
              <a:gd name="connsiteX6223" fmla="*/ 4731262 w 9845043"/>
              <a:gd name="connsiteY6223" fmla="*/ 1750604 h 5740750"/>
              <a:gd name="connsiteX6224" fmla="*/ 4731294 w 9845043"/>
              <a:gd name="connsiteY6224" fmla="*/ 1750586 h 5740750"/>
              <a:gd name="connsiteX6225" fmla="*/ 4727776 w 9845043"/>
              <a:gd name="connsiteY6225" fmla="*/ 1750586 h 5740750"/>
              <a:gd name="connsiteX6226" fmla="*/ 4725586 w 9845043"/>
              <a:gd name="connsiteY6226" fmla="*/ 1749853 h 5740750"/>
              <a:gd name="connsiteX6227" fmla="*/ 4721918 w 9845043"/>
              <a:gd name="connsiteY6227" fmla="*/ 1747665 h 5740750"/>
              <a:gd name="connsiteX6228" fmla="*/ 4701431 w 9845043"/>
              <a:gd name="connsiteY6228" fmla="*/ 1746931 h 5740750"/>
              <a:gd name="connsiteX6229" fmla="*/ 4701291 w 9845043"/>
              <a:gd name="connsiteY6229" fmla="*/ 1746951 h 5740750"/>
              <a:gd name="connsiteX6230" fmla="*/ 4712235 w 9845043"/>
              <a:gd name="connsiteY6230" fmla="*/ 1749872 h 5740750"/>
              <a:gd name="connsiteX6231" fmla="*/ 4712348 w 9845043"/>
              <a:gd name="connsiteY6231" fmla="*/ 1749838 h 5740750"/>
              <a:gd name="connsiteX6232" fmla="*/ 4741693 w 9845043"/>
              <a:gd name="connsiteY6232" fmla="*/ 1746204 h 5740750"/>
              <a:gd name="connsiteX6233" fmla="*/ 4741596 w 9845043"/>
              <a:gd name="connsiteY6233" fmla="*/ 1746224 h 5740750"/>
              <a:gd name="connsiteX6234" fmla="*/ 4754682 w 9845043"/>
              <a:gd name="connsiteY6234" fmla="*/ 1748407 h 5740750"/>
              <a:gd name="connsiteX6235" fmla="*/ 4759801 w 9845043"/>
              <a:gd name="connsiteY6235" fmla="*/ 1748407 h 5740750"/>
              <a:gd name="connsiteX6236" fmla="*/ 4759868 w 9845043"/>
              <a:gd name="connsiteY6236" fmla="*/ 1748392 h 5740750"/>
              <a:gd name="connsiteX6237" fmla="*/ 4754866 w 9845043"/>
              <a:gd name="connsiteY6237" fmla="*/ 1748392 h 5740750"/>
              <a:gd name="connsiteX6238" fmla="*/ 4793662 w 9845043"/>
              <a:gd name="connsiteY6238" fmla="*/ 1741089 h 5740750"/>
              <a:gd name="connsiteX6239" fmla="*/ 4793605 w 9845043"/>
              <a:gd name="connsiteY6239" fmla="*/ 1741101 h 5740750"/>
              <a:gd name="connsiteX6240" fmla="*/ 4798593 w 9845043"/>
              <a:gd name="connsiteY6240" fmla="*/ 1741815 h 5740750"/>
              <a:gd name="connsiteX6241" fmla="*/ 4802261 w 9845043"/>
              <a:gd name="connsiteY6241" fmla="*/ 1744012 h 5740750"/>
              <a:gd name="connsiteX6242" fmla="*/ 4805190 w 9845043"/>
              <a:gd name="connsiteY6242" fmla="*/ 1746210 h 5740750"/>
              <a:gd name="connsiteX6243" fmla="*/ 4809571 w 9845043"/>
              <a:gd name="connsiteY6243" fmla="*/ 1752807 h 5740750"/>
              <a:gd name="connsiteX6244" fmla="*/ 4816167 w 9845043"/>
              <a:gd name="connsiteY6244" fmla="*/ 1757935 h 5740750"/>
              <a:gd name="connsiteX6245" fmla="*/ 4820548 w 9845043"/>
              <a:gd name="connsiteY6245" fmla="*/ 1760864 h 5740750"/>
              <a:gd name="connsiteX6246" fmla="*/ 4824942 w 9845043"/>
              <a:gd name="connsiteY6246" fmla="*/ 1763062 h 5740750"/>
              <a:gd name="connsiteX6247" fmla="*/ 4828610 w 9845043"/>
              <a:gd name="connsiteY6247" fmla="*/ 1763794 h 5740750"/>
              <a:gd name="connsiteX6248" fmla="*/ 4838123 w 9845043"/>
              <a:gd name="connsiteY6248" fmla="*/ 1763794 h 5740750"/>
              <a:gd name="connsiteX6249" fmla="*/ 4838849 w 9845043"/>
              <a:gd name="connsiteY6249" fmla="*/ 1763794 h 5740750"/>
              <a:gd name="connsiteX6250" fmla="*/ 4843968 w 9845043"/>
              <a:gd name="connsiteY6250" fmla="*/ 1765992 h 5740750"/>
              <a:gd name="connsiteX6251" fmla="*/ 4848362 w 9845043"/>
              <a:gd name="connsiteY6251" fmla="*/ 1766724 h 5740750"/>
              <a:gd name="connsiteX6252" fmla="*/ 4849827 w 9845043"/>
              <a:gd name="connsiteY6252" fmla="*/ 1767462 h 5740750"/>
              <a:gd name="connsiteX6253" fmla="*/ 4851291 w 9845043"/>
              <a:gd name="connsiteY6253" fmla="*/ 1769660 h 5740750"/>
              <a:gd name="connsiteX6254" fmla="*/ 4853494 w 9845043"/>
              <a:gd name="connsiteY6254" fmla="*/ 1771857 h 5740750"/>
              <a:gd name="connsiteX6255" fmla="*/ 4856411 w 9845043"/>
              <a:gd name="connsiteY6255" fmla="*/ 1772590 h 5740750"/>
              <a:gd name="connsiteX6256" fmla="*/ 4872521 w 9845043"/>
              <a:gd name="connsiteY6256" fmla="*/ 1772590 h 5740750"/>
              <a:gd name="connsiteX6257" fmla="*/ 4875450 w 9845043"/>
              <a:gd name="connsiteY6257" fmla="*/ 1774054 h 5740750"/>
              <a:gd name="connsiteX6258" fmla="*/ 4878379 w 9845043"/>
              <a:gd name="connsiteY6258" fmla="*/ 1776984 h 5740750"/>
              <a:gd name="connsiteX6259" fmla="*/ 4879844 w 9845043"/>
              <a:gd name="connsiteY6259" fmla="*/ 1779914 h 5740750"/>
              <a:gd name="connsiteX6260" fmla="*/ 4880569 w 9845043"/>
              <a:gd name="connsiteY6260" fmla="*/ 1782117 h 5740750"/>
              <a:gd name="connsiteX6261" fmla="*/ 4882034 w 9845043"/>
              <a:gd name="connsiteY6261" fmla="*/ 1782850 h 5740750"/>
              <a:gd name="connsiteX6262" fmla="*/ 4882760 w 9845043"/>
              <a:gd name="connsiteY6262" fmla="*/ 1785047 h 5740750"/>
              <a:gd name="connsiteX6263" fmla="*/ 4884963 w 9845043"/>
              <a:gd name="connsiteY6263" fmla="*/ 1785780 h 5740750"/>
              <a:gd name="connsiteX6264" fmla="*/ 4886428 w 9845043"/>
              <a:gd name="connsiteY6264" fmla="*/ 1785780 h 5740750"/>
              <a:gd name="connsiteX6265" fmla="*/ 4894476 w 9845043"/>
              <a:gd name="connsiteY6265" fmla="*/ 1785780 h 5740750"/>
              <a:gd name="connsiteX6266" fmla="*/ 4895941 w 9845043"/>
              <a:gd name="connsiteY6266" fmla="*/ 1785780 h 5740750"/>
              <a:gd name="connsiteX6267" fmla="*/ 4898131 w 9845043"/>
              <a:gd name="connsiteY6267" fmla="*/ 1786512 h 5740750"/>
              <a:gd name="connsiteX6268" fmla="*/ 4901060 w 9845043"/>
              <a:gd name="connsiteY6268" fmla="*/ 1787977 h 5740750"/>
              <a:gd name="connsiteX6269" fmla="*/ 4901799 w 9845043"/>
              <a:gd name="connsiteY6269" fmla="*/ 1789442 h 5740750"/>
              <a:gd name="connsiteX6270" fmla="*/ 4901078 w 9845043"/>
              <a:gd name="connsiteY6270" fmla="*/ 1791587 h 5740750"/>
              <a:gd name="connsiteX6271" fmla="*/ 4901267 w 9845043"/>
              <a:gd name="connsiteY6271" fmla="*/ 1791492 h 5740750"/>
              <a:gd name="connsiteX6272" fmla="*/ 4902000 w 9845043"/>
              <a:gd name="connsiteY6272" fmla="*/ 1789304 h 5740750"/>
              <a:gd name="connsiteX6273" fmla="*/ 4901267 w 9845043"/>
              <a:gd name="connsiteY6273" fmla="*/ 1787843 h 5740750"/>
              <a:gd name="connsiteX6274" fmla="*/ 4898343 w 9845043"/>
              <a:gd name="connsiteY6274" fmla="*/ 1786382 h 5740750"/>
              <a:gd name="connsiteX6275" fmla="*/ 4896142 w 9845043"/>
              <a:gd name="connsiteY6275" fmla="*/ 1785649 h 5740750"/>
              <a:gd name="connsiteX6276" fmla="*/ 4894686 w 9845043"/>
              <a:gd name="connsiteY6276" fmla="*/ 1785649 h 5740750"/>
              <a:gd name="connsiteX6277" fmla="*/ 4886627 w 9845043"/>
              <a:gd name="connsiteY6277" fmla="*/ 1785649 h 5740750"/>
              <a:gd name="connsiteX6278" fmla="*/ 4885170 w 9845043"/>
              <a:gd name="connsiteY6278" fmla="*/ 1785649 h 5740750"/>
              <a:gd name="connsiteX6279" fmla="*/ 4882969 w 9845043"/>
              <a:gd name="connsiteY6279" fmla="*/ 1784922 h 5740750"/>
              <a:gd name="connsiteX6280" fmla="*/ 4882236 w 9845043"/>
              <a:gd name="connsiteY6280" fmla="*/ 1782728 h 5740750"/>
              <a:gd name="connsiteX6281" fmla="*/ 4880768 w 9845043"/>
              <a:gd name="connsiteY6281" fmla="*/ 1781994 h 5740750"/>
              <a:gd name="connsiteX6282" fmla="*/ 4880046 w 9845043"/>
              <a:gd name="connsiteY6282" fmla="*/ 1779806 h 5740750"/>
              <a:gd name="connsiteX6283" fmla="*/ 4878578 w 9845043"/>
              <a:gd name="connsiteY6283" fmla="*/ 1776885 h 5740750"/>
              <a:gd name="connsiteX6284" fmla="*/ 4875644 w 9845043"/>
              <a:gd name="connsiteY6284" fmla="*/ 1773963 h 5740750"/>
              <a:gd name="connsiteX6285" fmla="*/ 4872720 w 9845043"/>
              <a:gd name="connsiteY6285" fmla="*/ 1772503 h 5740750"/>
              <a:gd name="connsiteX6286" fmla="*/ 4856613 w 9845043"/>
              <a:gd name="connsiteY6286" fmla="*/ 1772503 h 5740750"/>
              <a:gd name="connsiteX6287" fmla="*/ 4853689 w 9845043"/>
              <a:gd name="connsiteY6287" fmla="*/ 1771769 h 5740750"/>
              <a:gd name="connsiteX6288" fmla="*/ 4851488 w 9845043"/>
              <a:gd name="connsiteY6288" fmla="*/ 1769575 h 5740750"/>
              <a:gd name="connsiteX6289" fmla="*/ 4850032 w 9845043"/>
              <a:gd name="connsiteY6289" fmla="*/ 1767387 h 5740750"/>
              <a:gd name="connsiteX6290" fmla="*/ 4848565 w 9845043"/>
              <a:gd name="connsiteY6290" fmla="*/ 1766654 h 5740750"/>
              <a:gd name="connsiteX6291" fmla="*/ 4844174 w 9845043"/>
              <a:gd name="connsiteY6291" fmla="*/ 1765927 h 5740750"/>
              <a:gd name="connsiteX6292" fmla="*/ 4839049 w 9845043"/>
              <a:gd name="connsiteY6292" fmla="*/ 1763732 h 5740750"/>
              <a:gd name="connsiteX6293" fmla="*/ 4838315 w 9845043"/>
              <a:gd name="connsiteY6293" fmla="*/ 1763732 h 5740750"/>
              <a:gd name="connsiteX6294" fmla="*/ 4828800 w 9845043"/>
              <a:gd name="connsiteY6294" fmla="*/ 1763732 h 5740750"/>
              <a:gd name="connsiteX6295" fmla="*/ 4825143 w 9845043"/>
              <a:gd name="connsiteY6295" fmla="*/ 1763005 h 5740750"/>
              <a:gd name="connsiteX6296" fmla="*/ 4820752 w 9845043"/>
              <a:gd name="connsiteY6296" fmla="*/ 1760811 h 5740750"/>
              <a:gd name="connsiteX6297" fmla="*/ 4816350 w 9845043"/>
              <a:gd name="connsiteY6297" fmla="*/ 1757890 h 5740750"/>
              <a:gd name="connsiteX6298" fmla="*/ 4809769 w 9845043"/>
              <a:gd name="connsiteY6298" fmla="*/ 1752774 h 5740750"/>
              <a:gd name="connsiteX6299" fmla="*/ 4805378 w 9845043"/>
              <a:gd name="connsiteY6299" fmla="*/ 1746204 h 5740750"/>
              <a:gd name="connsiteX6300" fmla="*/ 4802444 w 9845043"/>
              <a:gd name="connsiteY6300" fmla="*/ 1744010 h 5740750"/>
              <a:gd name="connsiteX6301" fmla="*/ 4798786 w 9845043"/>
              <a:gd name="connsiteY6301" fmla="*/ 1741816 h 5740750"/>
              <a:gd name="connsiteX6302" fmla="*/ 8703066 w 9845043"/>
              <a:gd name="connsiteY6302" fmla="*/ 1739451 h 5740750"/>
              <a:gd name="connsiteX6303" fmla="*/ 8702964 w 9845043"/>
              <a:gd name="connsiteY6303" fmla="*/ 1739552 h 5740750"/>
              <a:gd name="connsiteX6304" fmla="*/ 8704424 w 9845043"/>
              <a:gd name="connsiteY6304" fmla="*/ 1741746 h 5740750"/>
              <a:gd name="connsiteX6305" fmla="*/ 8704944 w 9845043"/>
              <a:gd name="connsiteY6305" fmla="*/ 1742271 h 5740750"/>
              <a:gd name="connsiteX6306" fmla="*/ 8705083 w 9845043"/>
              <a:gd name="connsiteY6306" fmla="*/ 1741014 h 5740750"/>
              <a:gd name="connsiteX6307" fmla="*/ 8704352 w 9845043"/>
              <a:gd name="connsiteY6307" fmla="*/ 1741014 h 5740750"/>
              <a:gd name="connsiteX6308" fmla="*/ 8703622 w 9845043"/>
              <a:gd name="connsiteY6308" fmla="*/ 1740285 h 5740750"/>
              <a:gd name="connsiteX6309" fmla="*/ 4615662 w 9845043"/>
              <a:gd name="connsiteY6309" fmla="*/ 1737434 h 5740750"/>
              <a:gd name="connsiteX6310" fmla="*/ 4623674 w 9845043"/>
              <a:gd name="connsiteY6310" fmla="*/ 1741815 h 5740750"/>
              <a:gd name="connsiteX6311" fmla="*/ 4630259 w 9845043"/>
              <a:gd name="connsiteY6311" fmla="*/ 1747674 h 5740750"/>
              <a:gd name="connsiteX6312" fmla="*/ 4654417 w 9845043"/>
              <a:gd name="connsiteY6312" fmla="*/ 1757202 h 5740750"/>
              <a:gd name="connsiteX6313" fmla="*/ 4656608 w 9845043"/>
              <a:gd name="connsiteY6313" fmla="*/ 1759400 h 5740750"/>
              <a:gd name="connsiteX6314" fmla="*/ 4657333 w 9845043"/>
              <a:gd name="connsiteY6314" fmla="*/ 1762329 h 5740750"/>
              <a:gd name="connsiteX6315" fmla="*/ 4659537 w 9845043"/>
              <a:gd name="connsiteY6315" fmla="*/ 1763794 h 5740750"/>
              <a:gd name="connsiteX6316" fmla="*/ 4671240 w 9845043"/>
              <a:gd name="connsiteY6316" fmla="*/ 1767462 h 5740750"/>
              <a:gd name="connsiteX6317" fmla="*/ 4676373 w 9845043"/>
              <a:gd name="connsiteY6317" fmla="*/ 1767462 h 5740750"/>
              <a:gd name="connsiteX6318" fmla="*/ 4680767 w 9845043"/>
              <a:gd name="connsiteY6318" fmla="*/ 1767462 h 5740750"/>
              <a:gd name="connsiteX6319" fmla="*/ 4682957 w 9845043"/>
              <a:gd name="connsiteY6319" fmla="*/ 1766724 h 5740750"/>
              <a:gd name="connsiteX6320" fmla="*/ 4682979 w 9845043"/>
              <a:gd name="connsiteY6320" fmla="*/ 1766702 h 5740750"/>
              <a:gd name="connsiteX6321" fmla="*/ 4680933 w 9845043"/>
              <a:gd name="connsiteY6321" fmla="*/ 1767387 h 5740750"/>
              <a:gd name="connsiteX6322" fmla="*/ 4676541 w 9845043"/>
              <a:gd name="connsiteY6322" fmla="*/ 1767387 h 5740750"/>
              <a:gd name="connsiteX6323" fmla="*/ 4671417 w 9845043"/>
              <a:gd name="connsiteY6323" fmla="*/ 1767387 h 5740750"/>
              <a:gd name="connsiteX6324" fmla="*/ 4659701 w 9845043"/>
              <a:gd name="connsiteY6324" fmla="*/ 1763732 h 5740750"/>
              <a:gd name="connsiteX6325" fmla="*/ 4657500 w 9845043"/>
              <a:gd name="connsiteY6325" fmla="*/ 1762272 h 5740750"/>
              <a:gd name="connsiteX6326" fmla="*/ 4656777 w 9845043"/>
              <a:gd name="connsiteY6326" fmla="*/ 1759350 h 5740750"/>
              <a:gd name="connsiteX6327" fmla="*/ 4654576 w 9845043"/>
              <a:gd name="connsiteY6327" fmla="*/ 1757156 h 5740750"/>
              <a:gd name="connsiteX6328" fmla="*/ 4630421 w 9845043"/>
              <a:gd name="connsiteY6328" fmla="*/ 1747665 h 5740750"/>
              <a:gd name="connsiteX6329" fmla="*/ 4623829 w 9845043"/>
              <a:gd name="connsiteY6329" fmla="*/ 1741816 h 5740750"/>
              <a:gd name="connsiteX6330" fmla="*/ 4615781 w 9845043"/>
              <a:gd name="connsiteY6330" fmla="*/ 1737434 h 5740750"/>
              <a:gd name="connsiteX6331" fmla="*/ 4588609 w 9845043"/>
              <a:gd name="connsiteY6331" fmla="*/ 1720633 h 5740750"/>
              <a:gd name="connsiteX6332" fmla="*/ 4592206 w 9845043"/>
              <a:gd name="connsiteY6332" fmla="*/ 1724230 h 5740750"/>
              <a:gd name="connsiteX6333" fmla="*/ 4592931 w 9845043"/>
              <a:gd name="connsiteY6333" fmla="*/ 1725695 h 5740750"/>
              <a:gd name="connsiteX6334" fmla="*/ 4611958 w 9845043"/>
              <a:gd name="connsiteY6334" fmla="*/ 1736682 h 5740750"/>
              <a:gd name="connsiteX6335" fmla="*/ 4612697 w 9845043"/>
              <a:gd name="connsiteY6335" fmla="*/ 1737414 h 5740750"/>
              <a:gd name="connsiteX6336" fmla="*/ 4612827 w 9845043"/>
              <a:gd name="connsiteY6336" fmla="*/ 1737414 h 5740750"/>
              <a:gd name="connsiteX6337" fmla="*/ 4612123 w 9845043"/>
              <a:gd name="connsiteY6337" fmla="*/ 1736707 h 5740750"/>
              <a:gd name="connsiteX6338" fmla="*/ 4593081 w 9845043"/>
              <a:gd name="connsiteY6338" fmla="*/ 1725749 h 5740750"/>
              <a:gd name="connsiteX6339" fmla="*/ 4592359 w 9845043"/>
              <a:gd name="connsiteY6339" fmla="*/ 1724288 h 5740750"/>
              <a:gd name="connsiteX6340" fmla="*/ 4588690 w 9845043"/>
              <a:gd name="connsiteY6340" fmla="*/ 1720633 h 5740750"/>
              <a:gd name="connsiteX6341" fmla="*/ 8901041 w 9845043"/>
              <a:gd name="connsiteY6341" fmla="*/ 1717613 h 5740750"/>
              <a:gd name="connsiteX6342" fmla="*/ 8904702 w 9845043"/>
              <a:gd name="connsiteY6342" fmla="*/ 1719076 h 5740750"/>
              <a:gd name="connsiteX6343" fmla="*/ 8906898 w 9845043"/>
              <a:gd name="connsiteY6343" fmla="*/ 1730044 h 5740750"/>
              <a:gd name="connsiteX6344" fmla="*/ 8900309 w 9845043"/>
              <a:gd name="connsiteY6344" fmla="*/ 1741011 h 5740750"/>
              <a:gd name="connsiteX6345" fmla="*/ 8882029 w 9845043"/>
              <a:gd name="connsiteY6345" fmla="*/ 1757095 h 5740750"/>
              <a:gd name="connsiteX6346" fmla="*/ 8879844 w 9845043"/>
              <a:gd name="connsiteY6346" fmla="*/ 1749789 h 5740750"/>
              <a:gd name="connsiteX6347" fmla="*/ 8879844 w 9845043"/>
              <a:gd name="connsiteY6347" fmla="*/ 1749053 h 5740750"/>
              <a:gd name="connsiteX6348" fmla="*/ 8881296 w 9845043"/>
              <a:gd name="connsiteY6348" fmla="*/ 1746127 h 5740750"/>
              <a:gd name="connsiteX6349" fmla="*/ 8882761 w 9845043"/>
              <a:gd name="connsiteY6349" fmla="*/ 1745400 h 5740750"/>
              <a:gd name="connsiteX6350" fmla="*/ 8884225 w 9845043"/>
              <a:gd name="connsiteY6350" fmla="*/ 1743210 h 5740750"/>
              <a:gd name="connsiteX6351" fmla="*/ 8884957 w 9845043"/>
              <a:gd name="connsiteY6351" fmla="*/ 1742474 h 5740750"/>
              <a:gd name="connsiteX6352" fmla="*/ 8885689 w 9845043"/>
              <a:gd name="connsiteY6352" fmla="*/ 1738821 h 5740750"/>
              <a:gd name="connsiteX6353" fmla="*/ 8884957 w 9845043"/>
              <a:gd name="connsiteY6353" fmla="*/ 1732242 h 5740750"/>
              <a:gd name="connsiteX6354" fmla="*/ 8884225 w 9845043"/>
              <a:gd name="connsiteY6354" fmla="*/ 1728581 h 5740750"/>
              <a:gd name="connsiteX6355" fmla="*/ 8885689 w 9845043"/>
              <a:gd name="connsiteY6355" fmla="*/ 1724928 h 5740750"/>
              <a:gd name="connsiteX6356" fmla="*/ 8887886 w 9845043"/>
              <a:gd name="connsiteY6356" fmla="*/ 1723465 h 5740750"/>
              <a:gd name="connsiteX6357" fmla="*/ 8890803 w 9845043"/>
              <a:gd name="connsiteY6357" fmla="*/ 1723465 h 5740750"/>
              <a:gd name="connsiteX6358" fmla="*/ 8894463 w 9845043"/>
              <a:gd name="connsiteY6358" fmla="*/ 1722729 h 5740750"/>
              <a:gd name="connsiteX6359" fmla="*/ 8895928 w 9845043"/>
              <a:gd name="connsiteY6359" fmla="*/ 1722002 h 5740750"/>
              <a:gd name="connsiteX6360" fmla="*/ 8898845 w 9845043"/>
              <a:gd name="connsiteY6360" fmla="*/ 1719812 h 5740750"/>
              <a:gd name="connsiteX6361" fmla="*/ 8707278 w 9845043"/>
              <a:gd name="connsiteY6361" fmla="*/ 1693488 h 5740750"/>
              <a:gd name="connsiteX6362" fmla="*/ 8706546 w 9845043"/>
              <a:gd name="connsiteY6362" fmla="*/ 1694952 h 5740750"/>
              <a:gd name="connsiteX6363" fmla="*/ 8705883 w 9845043"/>
              <a:gd name="connsiteY6363" fmla="*/ 1694288 h 5740750"/>
              <a:gd name="connsiteX6364" fmla="*/ 8705883 w 9845043"/>
              <a:gd name="connsiteY6364" fmla="*/ 1694949 h 5740750"/>
              <a:gd name="connsiteX6365" fmla="*/ 8707343 w 9845043"/>
              <a:gd name="connsiteY6365" fmla="*/ 1696411 h 5740750"/>
              <a:gd name="connsiteX6366" fmla="*/ 8708078 w 9845043"/>
              <a:gd name="connsiteY6366" fmla="*/ 1694949 h 5740750"/>
              <a:gd name="connsiteX6367" fmla="*/ 8708803 w 9845043"/>
              <a:gd name="connsiteY6367" fmla="*/ 1694949 h 5740750"/>
              <a:gd name="connsiteX6368" fmla="*/ 8710272 w 9845043"/>
              <a:gd name="connsiteY6368" fmla="*/ 1696411 h 5740750"/>
              <a:gd name="connsiteX6369" fmla="*/ 8710997 w 9845043"/>
              <a:gd name="connsiteY6369" fmla="*/ 1697143 h 5740750"/>
              <a:gd name="connsiteX6370" fmla="*/ 8712457 w 9845043"/>
              <a:gd name="connsiteY6370" fmla="*/ 1699336 h 5740750"/>
              <a:gd name="connsiteX6371" fmla="*/ 8715386 w 9845043"/>
              <a:gd name="connsiteY6371" fmla="*/ 1701525 h 5740750"/>
              <a:gd name="connsiteX6372" fmla="*/ 8718618 w 9845043"/>
              <a:gd name="connsiteY6372" fmla="*/ 1704112 h 5740750"/>
              <a:gd name="connsiteX6373" fmla="*/ 8718245 w 9845043"/>
              <a:gd name="connsiteY6373" fmla="*/ 1702995 h 5740750"/>
              <a:gd name="connsiteX6374" fmla="*/ 8714589 w 9845043"/>
              <a:gd name="connsiteY6374" fmla="*/ 1700068 h 5740750"/>
              <a:gd name="connsiteX6375" fmla="*/ 8711665 w 9845043"/>
              <a:gd name="connsiteY6375" fmla="*/ 1697874 h 5740750"/>
              <a:gd name="connsiteX6376" fmla="*/ 8710202 w 9845043"/>
              <a:gd name="connsiteY6376" fmla="*/ 1695681 h 5740750"/>
              <a:gd name="connsiteX6377" fmla="*/ 8709471 w 9845043"/>
              <a:gd name="connsiteY6377" fmla="*/ 1694952 h 5740750"/>
              <a:gd name="connsiteX6378" fmla="*/ 8708010 w 9845043"/>
              <a:gd name="connsiteY6378" fmla="*/ 1693488 h 5740750"/>
              <a:gd name="connsiteX6379" fmla="*/ 8701495 w 9845043"/>
              <a:gd name="connsiteY6379" fmla="*/ 1688768 h 5740750"/>
              <a:gd name="connsiteX6380" fmla="*/ 8701495 w 9845043"/>
              <a:gd name="connsiteY6380" fmla="*/ 1689830 h 5740750"/>
              <a:gd name="connsiteX6381" fmla="*/ 8702964 w 9845043"/>
              <a:gd name="connsiteY6381" fmla="*/ 1690561 h 5740750"/>
              <a:gd name="connsiteX6382" fmla="*/ 8705083 w 9845043"/>
              <a:gd name="connsiteY6382" fmla="*/ 1692685 h 5740750"/>
              <a:gd name="connsiteX6383" fmla="*/ 8705083 w 9845043"/>
              <a:gd name="connsiteY6383" fmla="*/ 1692024 h 5740750"/>
              <a:gd name="connsiteX6384" fmla="*/ 8702159 w 9845043"/>
              <a:gd name="connsiteY6384" fmla="*/ 1689101 h 5740750"/>
              <a:gd name="connsiteX6385" fmla="*/ 7263174 w 9845043"/>
              <a:gd name="connsiteY6385" fmla="*/ 1680856 h 5740750"/>
              <a:gd name="connsiteX6386" fmla="*/ 7266102 w 9845043"/>
              <a:gd name="connsiteY6386" fmla="*/ 1694032 h 5740750"/>
              <a:gd name="connsiteX6387" fmla="*/ 7266102 w 9845043"/>
              <a:gd name="connsiteY6387" fmla="*/ 1700620 h 5740750"/>
              <a:gd name="connsiteX6388" fmla="*/ 7264644 w 9845043"/>
              <a:gd name="connsiteY6388" fmla="*/ 1704276 h 5740750"/>
              <a:gd name="connsiteX6389" fmla="*/ 7262451 w 9845043"/>
              <a:gd name="connsiteY6389" fmla="*/ 1702816 h 5740750"/>
              <a:gd name="connsiteX6390" fmla="*/ 7261717 w 9845043"/>
              <a:gd name="connsiteY6390" fmla="*/ 1696228 h 5740750"/>
              <a:gd name="connsiteX6391" fmla="*/ 7262451 w 9845043"/>
              <a:gd name="connsiteY6391" fmla="*/ 1683052 h 5740750"/>
              <a:gd name="connsiteX6392" fmla="*/ 9044356 w 9845043"/>
              <a:gd name="connsiteY6392" fmla="*/ 1680321 h 5740750"/>
              <a:gd name="connsiteX6393" fmla="*/ 9044356 w 9845043"/>
              <a:gd name="connsiteY6393" fmla="*/ 1681057 h 5740750"/>
              <a:gd name="connsiteX6394" fmla="*/ 9043624 w 9845043"/>
              <a:gd name="connsiteY6394" fmla="*/ 1681057 h 5740750"/>
              <a:gd name="connsiteX6395" fmla="*/ 9043624 w 9845043"/>
              <a:gd name="connsiteY6395" fmla="*/ 1681784 h 5740750"/>
              <a:gd name="connsiteX6396" fmla="*/ 9043624 w 9845043"/>
              <a:gd name="connsiteY6396" fmla="*/ 1683247 h 5740750"/>
              <a:gd name="connsiteX6397" fmla="*/ 9031201 w 9845043"/>
              <a:gd name="connsiteY6397" fmla="*/ 1687636 h 5740750"/>
              <a:gd name="connsiteX6398" fmla="*/ 9023159 w 9845043"/>
              <a:gd name="connsiteY6398" fmla="*/ 1694950 h 5740750"/>
              <a:gd name="connsiteX6399" fmla="*/ 8999021 w 9845043"/>
              <a:gd name="connsiteY6399" fmla="*/ 1706645 h 5740750"/>
              <a:gd name="connsiteX6400" fmla="*/ 8994640 w 9845043"/>
              <a:gd name="connsiteY6400" fmla="*/ 1704455 h 5740750"/>
              <a:gd name="connsiteX6401" fmla="*/ 9018034 w 9845043"/>
              <a:gd name="connsiteY6401" fmla="*/ 1694215 h 5740750"/>
              <a:gd name="connsiteX6402" fmla="*/ 9020962 w 9845043"/>
              <a:gd name="connsiteY6402" fmla="*/ 1693487 h 5740750"/>
              <a:gd name="connsiteX6403" fmla="*/ 9021695 w 9845043"/>
              <a:gd name="connsiteY6403" fmla="*/ 1691289 h 5740750"/>
              <a:gd name="connsiteX6404" fmla="*/ 9026076 w 9845043"/>
              <a:gd name="connsiteY6404" fmla="*/ 1689826 h 5740750"/>
              <a:gd name="connsiteX6405" fmla="*/ 9027540 w 9845043"/>
              <a:gd name="connsiteY6405" fmla="*/ 1686900 h 5740750"/>
              <a:gd name="connsiteX6406" fmla="*/ 9028272 w 9845043"/>
              <a:gd name="connsiteY6406" fmla="*/ 1685437 h 5740750"/>
              <a:gd name="connsiteX6407" fmla="*/ 9030469 w 9845043"/>
              <a:gd name="connsiteY6407" fmla="*/ 1684710 h 5740750"/>
              <a:gd name="connsiteX6408" fmla="*/ 9042171 w 9845043"/>
              <a:gd name="connsiteY6408" fmla="*/ 1681784 h 5740750"/>
              <a:gd name="connsiteX6409" fmla="*/ 4921004 w 9845043"/>
              <a:gd name="connsiteY6409" fmla="*/ 1662893 h 5740750"/>
              <a:gd name="connsiteX6410" fmla="*/ 4921031 w 9845043"/>
              <a:gd name="connsiteY6410" fmla="*/ 1662920 h 5740750"/>
              <a:gd name="connsiteX6411" fmla="*/ 4922498 w 9845043"/>
              <a:gd name="connsiteY6411" fmla="*/ 1662920 h 5740750"/>
              <a:gd name="connsiteX6412" fmla="*/ 4925422 w 9845043"/>
              <a:gd name="connsiteY6412" fmla="*/ 1662920 h 5740750"/>
              <a:gd name="connsiteX6413" fmla="*/ 4929090 w 9845043"/>
              <a:gd name="connsiteY6413" fmla="*/ 1662920 h 5740750"/>
              <a:gd name="connsiteX6414" fmla="*/ 4930547 w 9845043"/>
              <a:gd name="connsiteY6414" fmla="*/ 1662920 h 5740750"/>
              <a:gd name="connsiteX6415" fmla="*/ 4932014 w 9845043"/>
              <a:gd name="connsiteY6415" fmla="*/ 1662920 h 5740750"/>
              <a:gd name="connsiteX6416" fmla="*/ 4932808 w 9845043"/>
              <a:gd name="connsiteY6416" fmla="*/ 1662920 h 5740750"/>
              <a:gd name="connsiteX6417" fmla="*/ 4932780 w 9845043"/>
              <a:gd name="connsiteY6417" fmla="*/ 1662893 h 5740750"/>
              <a:gd name="connsiteX6418" fmla="*/ 4932056 w 9845043"/>
              <a:gd name="connsiteY6418" fmla="*/ 1662893 h 5740750"/>
              <a:gd name="connsiteX6419" fmla="*/ 4930589 w 9845043"/>
              <a:gd name="connsiteY6419" fmla="*/ 1662893 h 5740750"/>
              <a:gd name="connsiteX6420" fmla="*/ 4929122 w 9845043"/>
              <a:gd name="connsiteY6420" fmla="*/ 1662893 h 5740750"/>
              <a:gd name="connsiteX6421" fmla="*/ 4927656 w 9845043"/>
              <a:gd name="connsiteY6421" fmla="*/ 1662893 h 5740750"/>
              <a:gd name="connsiteX6422" fmla="*/ 4923998 w 9845043"/>
              <a:gd name="connsiteY6422" fmla="*/ 1662893 h 5740750"/>
              <a:gd name="connsiteX6423" fmla="*/ 4921065 w 9845043"/>
              <a:gd name="connsiteY6423" fmla="*/ 1662893 h 5740750"/>
              <a:gd name="connsiteX6424" fmla="*/ 8721959 w 9845043"/>
              <a:gd name="connsiteY6424" fmla="*/ 1656590 h 5740750"/>
              <a:gd name="connsiteX6425" fmla="*/ 8721959 w 9845043"/>
              <a:gd name="connsiteY6425" fmla="*/ 1656928 h 5740750"/>
              <a:gd name="connsiteX6426" fmla="*/ 8722633 w 9845043"/>
              <a:gd name="connsiteY6426" fmla="*/ 1656928 h 5740750"/>
              <a:gd name="connsiteX6427" fmla="*/ 4918107 w 9845043"/>
              <a:gd name="connsiteY6427" fmla="*/ 1646853 h 5740750"/>
              <a:gd name="connsiteX6428" fmla="*/ 4917872 w 9845043"/>
              <a:gd name="connsiteY6428" fmla="*/ 1647086 h 5740750"/>
              <a:gd name="connsiteX6429" fmla="*/ 4919608 w 9845043"/>
              <a:gd name="connsiteY6429" fmla="*/ 1647517 h 5740750"/>
              <a:gd name="connsiteX6430" fmla="*/ 4919842 w 9845043"/>
              <a:gd name="connsiteY6430" fmla="*/ 1647285 h 5740750"/>
              <a:gd name="connsiteX6431" fmla="*/ 9121139 w 9845043"/>
              <a:gd name="connsiteY6431" fmla="*/ 1634987 h 5740750"/>
              <a:gd name="connsiteX6432" fmla="*/ 9122603 w 9845043"/>
              <a:gd name="connsiteY6432" fmla="*/ 1636450 h 5740750"/>
              <a:gd name="connsiteX6433" fmla="*/ 9116746 w 9845043"/>
              <a:gd name="connsiteY6433" fmla="*/ 1641566 h 5740750"/>
              <a:gd name="connsiteX6434" fmla="*/ 9114561 w 9845043"/>
              <a:gd name="connsiteY6434" fmla="*/ 1643029 h 5740750"/>
              <a:gd name="connsiteX6435" fmla="*/ 9111633 w 9845043"/>
              <a:gd name="connsiteY6435" fmla="*/ 1643765 h 5740750"/>
              <a:gd name="connsiteX6436" fmla="*/ 9097745 w 9845043"/>
              <a:gd name="connsiteY6436" fmla="*/ 1653270 h 5740750"/>
              <a:gd name="connsiteX6437" fmla="*/ 9087507 w 9845043"/>
              <a:gd name="connsiteY6437" fmla="*/ 1662774 h 5740750"/>
              <a:gd name="connsiteX6438" fmla="*/ 9085310 w 9845043"/>
              <a:gd name="connsiteY6438" fmla="*/ 1664237 h 5740750"/>
              <a:gd name="connsiteX6439" fmla="*/ 9079465 w 9845043"/>
              <a:gd name="connsiteY6439" fmla="*/ 1668626 h 5740750"/>
              <a:gd name="connsiteX6440" fmla="*/ 9062637 w 9845043"/>
              <a:gd name="connsiteY6440" fmla="*/ 1678858 h 5740750"/>
              <a:gd name="connsiteX6441" fmla="*/ 9046553 w 9845043"/>
              <a:gd name="connsiteY6441" fmla="*/ 1686900 h 5740750"/>
              <a:gd name="connsiteX6442" fmla="*/ 9040707 w 9845043"/>
              <a:gd name="connsiteY6442" fmla="*/ 1688363 h 5740750"/>
              <a:gd name="connsiteX6443" fmla="*/ 9039243 w 9845043"/>
              <a:gd name="connsiteY6443" fmla="*/ 1685437 h 5740750"/>
              <a:gd name="connsiteX6444" fmla="*/ 9043624 w 9845043"/>
              <a:gd name="connsiteY6444" fmla="*/ 1685437 h 5740750"/>
              <a:gd name="connsiteX6445" fmla="*/ 9049481 w 9845043"/>
              <a:gd name="connsiteY6445" fmla="*/ 1683974 h 5740750"/>
              <a:gd name="connsiteX6446" fmla="*/ 9055327 w 9845043"/>
              <a:gd name="connsiteY6446" fmla="*/ 1680321 h 5740750"/>
              <a:gd name="connsiteX6447" fmla="*/ 9071411 w 9845043"/>
              <a:gd name="connsiteY6447" fmla="*/ 1672279 h 5740750"/>
              <a:gd name="connsiteX6448" fmla="*/ 9081649 w 9845043"/>
              <a:gd name="connsiteY6448" fmla="*/ 1665700 h 5740750"/>
              <a:gd name="connsiteX6449" fmla="*/ 9083846 w 9845043"/>
              <a:gd name="connsiteY6449" fmla="*/ 1662774 h 5740750"/>
              <a:gd name="connsiteX6450" fmla="*/ 9087507 w 9845043"/>
              <a:gd name="connsiteY6450" fmla="*/ 1657658 h 5740750"/>
              <a:gd name="connsiteX6451" fmla="*/ 9088959 w 9845043"/>
              <a:gd name="connsiteY6451" fmla="*/ 1655460 h 5740750"/>
              <a:gd name="connsiteX6452" fmla="*/ 9091888 w 9845043"/>
              <a:gd name="connsiteY6452" fmla="*/ 1654732 h 5740750"/>
              <a:gd name="connsiteX6453" fmla="*/ 9098465 w 9845043"/>
              <a:gd name="connsiteY6453" fmla="*/ 1651071 h 5740750"/>
              <a:gd name="connsiteX6454" fmla="*/ 9100662 w 9845043"/>
              <a:gd name="connsiteY6454" fmla="*/ 1648881 h 5740750"/>
              <a:gd name="connsiteX6455" fmla="*/ 9102126 w 9845043"/>
              <a:gd name="connsiteY6455" fmla="*/ 1646691 h 5740750"/>
              <a:gd name="connsiteX6456" fmla="*/ 9110900 w 9845043"/>
              <a:gd name="connsiteY6456" fmla="*/ 1642302 h 5740750"/>
              <a:gd name="connsiteX6457" fmla="*/ 9118210 w 9845043"/>
              <a:gd name="connsiteY6457" fmla="*/ 1636450 h 5740750"/>
              <a:gd name="connsiteX6458" fmla="*/ 8744559 w 9845043"/>
              <a:gd name="connsiteY6458" fmla="*/ 1571371 h 5740750"/>
              <a:gd name="connsiteX6459" fmla="*/ 8743106 w 9845043"/>
              <a:gd name="connsiteY6459" fmla="*/ 1572834 h 5740750"/>
              <a:gd name="connsiteX6460" fmla="*/ 8741644 w 9845043"/>
              <a:gd name="connsiteY6460" fmla="*/ 1574295 h 5740750"/>
              <a:gd name="connsiteX6461" fmla="*/ 8741689 w 9845043"/>
              <a:gd name="connsiteY6461" fmla="*/ 1574295 h 5740750"/>
              <a:gd name="connsiteX6462" fmla="*/ 8743149 w 9845043"/>
              <a:gd name="connsiteY6462" fmla="*/ 1572832 h 5740750"/>
              <a:gd name="connsiteX6463" fmla="*/ 8744596 w 9845043"/>
              <a:gd name="connsiteY6463" fmla="*/ 1571383 h 5740750"/>
              <a:gd name="connsiteX6464" fmla="*/ 8733600 w 9845043"/>
              <a:gd name="connsiteY6464" fmla="*/ 1571371 h 5740750"/>
              <a:gd name="connsiteX6465" fmla="*/ 8724832 w 9845043"/>
              <a:gd name="connsiteY6465" fmla="*/ 1574295 h 5740750"/>
              <a:gd name="connsiteX6466" fmla="*/ 8724879 w 9845043"/>
              <a:gd name="connsiteY6466" fmla="*/ 1574295 h 5740750"/>
              <a:gd name="connsiteX6467" fmla="*/ 8733620 w 9845043"/>
              <a:gd name="connsiteY6467" fmla="*/ 1571379 h 5740750"/>
              <a:gd name="connsiteX6468" fmla="*/ 9184754 w 9845043"/>
              <a:gd name="connsiteY6468" fmla="*/ 1526764 h 5740750"/>
              <a:gd name="connsiteX6469" fmla="*/ 9186951 w 9845043"/>
              <a:gd name="connsiteY6469" fmla="*/ 1526764 h 5740750"/>
              <a:gd name="connsiteX6470" fmla="*/ 9189135 w 9845043"/>
              <a:gd name="connsiteY6470" fmla="*/ 1526764 h 5740750"/>
              <a:gd name="connsiteX6471" fmla="*/ 9191332 w 9845043"/>
              <a:gd name="connsiteY6471" fmla="*/ 1528963 h 5740750"/>
              <a:gd name="connsiteX6472" fmla="*/ 9190600 w 9845043"/>
              <a:gd name="connsiteY6472" fmla="*/ 1531153 h 5740750"/>
              <a:gd name="connsiteX6473" fmla="*/ 9189135 w 9845043"/>
              <a:gd name="connsiteY6473" fmla="*/ 1534079 h 5740750"/>
              <a:gd name="connsiteX6474" fmla="*/ 9186951 w 9845043"/>
              <a:gd name="connsiteY6474" fmla="*/ 1537005 h 5740750"/>
              <a:gd name="connsiteX6475" fmla="*/ 9184754 w 9845043"/>
              <a:gd name="connsiteY6475" fmla="*/ 1537732 h 5740750"/>
              <a:gd name="connsiteX6476" fmla="*/ 9181093 w 9845043"/>
              <a:gd name="connsiteY6476" fmla="*/ 1534079 h 5740750"/>
              <a:gd name="connsiteX6477" fmla="*/ 9175248 w 9845043"/>
              <a:gd name="connsiteY6477" fmla="*/ 1539930 h 5740750"/>
              <a:gd name="connsiteX6478" fmla="*/ 9166474 w 9845043"/>
              <a:gd name="connsiteY6478" fmla="*/ 1553824 h 5740750"/>
              <a:gd name="connsiteX6479" fmla="*/ 9167938 w 9845043"/>
              <a:gd name="connsiteY6479" fmla="*/ 1556014 h 5740750"/>
              <a:gd name="connsiteX6480" fmla="*/ 9169403 w 9845043"/>
              <a:gd name="connsiteY6480" fmla="*/ 1556750 h 5740750"/>
              <a:gd name="connsiteX6481" fmla="*/ 9170855 w 9845043"/>
              <a:gd name="connsiteY6481" fmla="*/ 1556750 h 5740750"/>
              <a:gd name="connsiteX6482" fmla="*/ 9172319 w 9845043"/>
              <a:gd name="connsiteY6482" fmla="*/ 1558213 h 5740750"/>
              <a:gd name="connsiteX6483" fmla="*/ 9170855 w 9845043"/>
              <a:gd name="connsiteY6483" fmla="*/ 1558940 h 5740750"/>
              <a:gd name="connsiteX6484" fmla="*/ 9166474 w 9845043"/>
              <a:gd name="connsiteY6484" fmla="*/ 1559676 h 5740750"/>
              <a:gd name="connsiteX6485" fmla="*/ 9165742 w 9845043"/>
              <a:gd name="connsiteY6485" fmla="*/ 1561139 h 5740750"/>
              <a:gd name="connsiteX6486" fmla="*/ 9165009 w 9845043"/>
              <a:gd name="connsiteY6486" fmla="*/ 1563329 h 5740750"/>
              <a:gd name="connsiteX6487" fmla="*/ 9165009 w 9845043"/>
              <a:gd name="connsiteY6487" fmla="*/ 1566255 h 5740750"/>
              <a:gd name="connsiteX6488" fmla="*/ 9165742 w 9845043"/>
              <a:gd name="connsiteY6488" fmla="*/ 1568445 h 5740750"/>
              <a:gd name="connsiteX6489" fmla="*/ 9166474 w 9845043"/>
              <a:gd name="connsiteY6489" fmla="*/ 1571371 h 5740750"/>
              <a:gd name="connsiteX6490" fmla="*/ 9166474 w 9845043"/>
              <a:gd name="connsiteY6490" fmla="*/ 1572834 h 5740750"/>
              <a:gd name="connsiteX6491" fmla="*/ 9165009 w 9845043"/>
              <a:gd name="connsiteY6491" fmla="*/ 1572106 h 5740750"/>
              <a:gd name="connsiteX6492" fmla="*/ 9162813 w 9845043"/>
              <a:gd name="connsiteY6492" fmla="*/ 1569181 h 5740750"/>
              <a:gd name="connsiteX6493" fmla="*/ 9162081 w 9845043"/>
              <a:gd name="connsiteY6493" fmla="*/ 1568445 h 5740750"/>
              <a:gd name="connsiteX6494" fmla="*/ 9159896 w 9845043"/>
              <a:gd name="connsiteY6494" fmla="*/ 1569181 h 5740750"/>
              <a:gd name="connsiteX6495" fmla="*/ 9156235 w 9845043"/>
              <a:gd name="connsiteY6495" fmla="*/ 1575024 h 5740750"/>
              <a:gd name="connsiteX6496" fmla="*/ 9155503 w 9845043"/>
              <a:gd name="connsiteY6496" fmla="*/ 1575024 h 5740750"/>
              <a:gd name="connsiteX6497" fmla="*/ 9153307 w 9845043"/>
              <a:gd name="connsiteY6497" fmla="*/ 1575024 h 5740750"/>
              <a:gd name="connsiteX6498" fmla="*/ 9152575 w 9845043"/>
              <a:gd name="connsiteY6498" fmla="*/ 1575024 h 5740750"/>
              <a:gd name="connsiteX6499" fmla="*/ 9152575 w 9845043"/>
              <a:gd name="connsiteY6499" fmla="*/ 1577222 h 5740750"/>
              <a:gd name="connsiteX6500" fmla="*/ 9151854 w 9845043"/>
              <a:gd name="connsiteY6500" fmla="*/ 1579413 h 5740750"/>
              <a:gd name="connsiteX6501" fmla="*/ 9151854 w 9845043"/>
              <a:gd name="connsiteY6501" fmla="*/ 1580876 h 5740750"/>
              <a:gd name="connsiteX6502" fmla="*/ 9149658 w 9845043"/>
              <a:gd name="connsiteY6502" fmla="*/ 1584537 h 5740750"/>
              <a:gd name="connsiteX6503" fmla="*/ 9148926 w 9845043"/>
              <a:gd name="connsiteY6503" fmla="*/ 1585264 h 5740750"/>
              <a:gd name="connsiteX6504" fmla="*/ 9145265 w 9845043"/>
              <a:gd name="connsiteY6504" fmla="*/ 1588190 h 5740750"/>
              <a:gd name="connsiteX6505" fmla="*/ 9142348 w 9845043"/>
              <a:gd name="connsiteY6505" fmla="*/ 1591116 h 5740750"/>
              <a:gd name="connsiteX6506" fmla="*/ 9139419 w 9845043"/>
              <a:gd name="connsiteY6506" fmla="*/ 1594769 h 5740750"/>
              <a:gd name="connsiteX6507" fmla="*/ 9138687 w 9845043"/>
              <a:gd name="connsiteY6507" fmla="*/ 1598422 h 5740750"/>
              <a:gd name="connsiteX6508" fmla="*/ 9140151 w 9845043"/>
              <a:gd name="connsiteY6508" fmla="*/ 1597695 h 5740750"/>
              <a:gd name="connsiteX6509" fmla="*/ 9142348 w 9845043"/>
              <a:gd name="connsiteY6509" fmla="*/ 1596968 h 5740750"/>
              <a:gd name="connsiteX6510" fmla="*/ 9143801 w 9845043"/>
              <a:gd name="connsiteY6510" fmla="*/ 1597695 h 5740750"/>
              <a:gd name="connsiteX6511" fmla="*/ 9145997 w 9845043"/>
              <a:gd name="connsiteY6511" fmla="*/ 1598422 h 5740750"/>
              <a:gd name="connsiteX6512" fmla="*/ 9148926 w 9845043"/>
              <a:gd name="connsiteY6512" fmla="*/ 1594769 h 5740750"/>
              <a:gd name="connsiteX6513" fmla="*/ 9152575 w 9845043"/>
              <a:gd name="connsiteY6513" fmla="*/ 1594042 h 5740750"/>
              <a:gd name="connsiteX6514" fmla="*/ 9156235 w 9845043"/>
              <a:gd name="connsiteY6514" fmla="*/ 1594769 h 5740750"/>
              <a:gd name="connsiteX6515" fmla="*/ 9159896 w 9845043"/>
              <a:gd name="connsiteY6515" fmla="*/ 1594769 h 5740750"/>
              <a:gd name="connsiteX6516" fmla="*/ 9164277 w 9845043"/>
              <a:gd name="connsiteY6516" fmla="*/ 1593306 h 5740750"/>
              <a:gd name="connsiteX6517" fmla="*/ 9167938 w 9845043"/>
              <a:gd name="connsiteY6517" fmla="*/ 1590380 h 5740750"/>
              <a:gd name="connsiteX6518" fmla="*/ 9169403 w 9845043"/>
              <a:gd name="connsiteY6518" fmla="*/ 1588190 h 5740750"/>
              <a:gd name="connsiteX6519" fmla="*/ 9168670 w 9845043"/>
              <a:gd name="connsiteY6519" fmla="*/ 1585264 h 5740750"/>
              <a:gd name="connsiteX6520" fmla="*/ 9168670 w 9845043"/>
              <a:gd name="connsiteY6520" fmla="*/ 1582338 h 5740750"/>
              <a:gd name="connsiteX6521" fmla="*/ 9170855 w 9845043"/>
              <a:gd name="connsiteY6521" fmla="*/ 1578685 h 5740750"/>
              <a:gd name="connsiteX6522" fmla="*/ 9178177 w 9845043"/>
              <a:gd name="connsiteY6522" fmla="*/ 1568445 h 5740750"/>
              <a:gd name="connsiteX6523" fmla="*/ 9181826 w 9845043"/>
              <a:gd name="connsiteY6523" fmla="*/ 1565519 h 5740750"/>
              <a:gd name="connsiteX6524" fmla="*/ 9184022 w 9845043"/>
              <a:gd name="connsiteY6524" fmla="*/ 1562593 h 5740750"/>
              <a:gd name="connsiteX6525" fmla="*/ 9181093 w 9845043"/>
              <a:gd name="connsiteY6525" fmla="*/ 1558940 h 5740750"/>
              <a:gd name="connsiteX6526" fmla="*/ 9184022 w 9845043"/>
              <a:gd name="connsiteY6526" fmla="*/ 1556750 h 5740750"/>
              <a:gd name="connsiteX6527" fmla="*/ 9185487 w 9845043"/>
              <a:gd name="connsiteY6527" fmla="*/ 1558213 h 5740750"/>
              <a:gd name="connsiteX6528" fmla="*/ 9186951 w 9845043"/>
              <a:gd name="connsiteY6528" fmla="*/ 1559676 h 5740750"/>
              <a:gd name="connsiteX6529" fmla="*/ 9188415 w 9845043"/>
              <a:gd name="connsiteY6529" fmla="*/ 1561866 h 5740750"/>
              <a:gd name="connsiteX6530" fmla="*/ 9190600 w 9845043"/>
              <a:gd name="connsiteY6530" fmla="*/ 1561139 h 5740750"/>
              <a:gd name="connsiteX6531" fmla="*/ 9194261 w 9845043"/>
              <a:gd name="connsiteY6531" fmla="*/ 1556750 h 5740750"/>
              <a:gd name="connsiteX6532" fmla="*/ 9195725 w 9845043"/>
              <a:gd name="connsiteY6532" fmla="*/ 1556014 h 5740750"/>
              <a:gd name="connsiteX6533" fmla="*/ 9195725 w 9845043"/>
              <a:gd name="connsiteY6533" fmla="*/ 1555287 h 5740750"/>
              <a:gd name="connsiteX6534" fmla="*/ 9195725 w 9845043"/>
              <a:gd name="connsiteY6534" fmla="*/ 1552361 h 5740750"/>
              <a:gd name="connsiteX6535" fmla="*/ 9197189 w 9845043"/>
              <a:gd name="connsiteY6535" fmla="*/ 1550162 h 5740750"/>
              <a:gd name="connsiteX6536" fmla="*/ 9200106 w 9845043"/>
              <a:gd name="connsiteY6536" fmla="*/ 1551625 h 5740750"/>
              <a:gd name="connsiteX6537" fmla="*/ 9208148 w 9845043"/>
              <a:gd name="connsiteY6537" fmla="*/ 1556014 h 5740750"/>
              <a:gd name="connsiteX6538" fmla="*/ 9207416 w 9845043"/>
              <a:gd name="connsiteY6538" fmla="*/ 1552361 h 5740750"/>
              <a:gd name="connsiteX6539" fmla="*/ 9207416 w 9845043"/>
              <a:gd name="connsiteY6539" fmla="*/ 1548708 h 5740750"/>
              <a:gd name="connsiteX6540" fmla="*/ 9208148 w 9845043"/>
              <a:gd name="connsiteY6540" fmla="*/ 1545046 h 5740750"/>
              <a:gd name="connsiteX6541" fmla="*/ 9211077 w 9845043"/>
              <a:gd name="connsiteY6541" fmla="*/ 1545046 h 5740750"/>
              <a:gd name="connsiteX6542" fmla="*/ 9219119 w 9845043"/>
              <a:gd name="connsiteY6542" fmla="*/ 1552361 h 5740750"/>
              <a:gd name="connsiteX6543" fmla="*/ 9219851 w 9845043"/>
              <a:gd name="connsiteY6543" fmla="*/ 1553824 h 5740750"/>
              <a:gd name="connsiteX6544" fmla="*/ 9221315 w 9845043"/>
              <a:gd name="connsiteY6544" fmla="*/ 1555287 h 5740750"/>
              <a:gd name="connsiteX6545" fmla="*/ 9225696 w 9845043"/>
              <a:gd name="connsiteY6545" fmla="*/ 1553088 h 5740750"/>
              <a:gd name="connsiteX6546" fmla="*/ 9230822 w 9845043"/>
              <a:gd name="connsiteY6546" fmla="*/ 1548708 h 5740750"/>
              <a:gd name="connsiteX6547" fmla="*/ 9236667 w 9845043"/>
              <a:gd name="connsiteY6547" fmla="*/ 1542121 h 5740750"/>
              <a:gd name="connsiteX6548" fmla="*/ 9239596 w 9845043"/>
              <a:gd name="connsiteY6548" fmla="*/ 1539195 h 5740750"/>
              <a:gd name="connsiteX6549" fmla="*/ 9243257 w 9845043"/>
              <a:gd name="connsiteY6549" fmla="*/ 1539930 h 5740750"/>
              <a:gd name="connsiteX6550" fmla="*/ 9243257 w 9845043"/>
              <a:gd name="connsiteY6550" fmla="*/ 1534079 h 5740750"/>
              <a:gd name="connsiteX6551" fmla="*/ 9245441 w 9845043"/>
              <a:gd name="connsiteY6551" fmla="*/ 1533352 h 5740750"/>
              <a:gd name="connsiteX6552" fmla="*/ 9248370 w 9845043"/>
              <a:gd name="connsiteY6552" fmla="*/ 1534079 h 5740750"/>
              <a:gd name="connsiteX6553" fmla="*/ 9251299 w 9845043"/>
              <a:gd name="connsiteY6553" fmla="*/ 1534079 h 5740750"/>
              <a:gd name="connsiteX6554" fmla="*/ 9251299 w 9845043"/>
              <a:gd name="connsiteY6554" fmla="*/ 1532616 h 5740750"/>
              <a:gd name="connsiteX6555" fmla="*/ 9249834 w 9845043"/>
              <a:gd name="connsiteY6555" fmla="*/ 1530426 h 5740750"/>
              <a:gd name="connsiteX6556" fmla="*/ 9253483 w 9845043"/>
              <a:gd name="connsiteY6556" fmla="*/ 1528963 h 5740750"/>
              <a:gd name="connsiteX6557" fmla="*/ 9258608 w 9845043"/>
              <a:gd name="connsiteY6557" fmla="*/ 1528963 h 5740750"/>
              <a:gd name="connsiteX6558" fmla="*/ 9261537 w 9845043"/>
              <a:gd name="connsiteY6558" fmla="*/ 1528963 h 5740750"/>
              <a:gd name="connsiteX6559" fmla="*/ 9260073 w 9845043"/>
              <a:gd name="connsiteY6559" fmla="*/ 1530426 h 5740750"/>
              <a:gd name="connsiteX6560" fmla="*/ 9258608 w 9845043"/>
              <a:gd name="connsiteY6560" fmla="*/ 1532616 h 5740750"/>
              <a:gd name="connsiteX6561" fmla="*/ 9255680 w 9845043"/>
              <a:gd name="connsiteY6561" fmla="*/ 1534079 h 5740750"/>
              <a:gd name="connsiteX6562" fmla="*/ 9237399 w 9845043"/>
              <a:gd name="connsiteY6562" fmla="*/ 1552361 h 5740750"/>
              <a:gd name="connsiteX6563" fmla="*/ 9227161 w 9845043"/>
              <a:gd name="connsiteY6563" fmla="*/ 1558213 h 5740750"/>
              <a:gd name="connsiteX6564" fmla="*/ 9216190 w 9845043"/>
              <a:gd name="connsiteY6564" fmla="*/ 1567718 h 5740750"/>
              <a:gd name="connsiteX6565" fmla="*/ 9205231 w 9845043"/>
              <a:gd name="connsiteY6565" fmla="*/ 1572834 h 5740750"/>
              <a:gd name="connsiteX6566" fmla="*/ 9192064 w 9845043"/>
              <a:gd name="connsiteY6566" fmla="*/ 1588190 h 5740750"/>
              <a:gd name="connsiteX6567" fmla="*/ 9184022 w 9845043"/>
              <a:gd name="connsiteY6567" fmla="*/ 1594042 h 5740750"/>
              <a:gd name="connsiteX6568" fmla="*/ 9178177 w 9845043"/>
              <a:gd name="connsiteY6568" fmla="*/ 1596968 h 5740750"/>
              <a:gd name="connsiteX6569" fmla="*/ 9173051 w 9845043"/>
              <a:gd name="connsiteY6569" fmla="*/ 1602811 h 5740750"/>
              <a:gd name="connsiteX6570" fmla="*/ 9169403 w 9845043"/>
              <a:gd name="connsiteY6570" fmla="*/ 1603547 h 5740750"/>
              <a:gd name="connsiteX6571" fmla="*/ 9171587 w 9845043"/>
              <a:gd name="connsiteY6571" fmla="*/ 1599885 h 5740750"/>
              <a:gd name="connsiteX6572" fmla="*/ 9170855 w 9845043"/>
              <a:gd name="connsiteY6572" fmla="*/ 1596968 h 5740750"/>
              <a:gd name="connsiteX6573" fmla="*/ 9168670 w 9845043"/>
              <a:gd name="connsiteY6573" fmla="*/ 1595505 h 5740750"/>
              <a:gd name="connsiteX6574" fmla="*/ 9164277 w 9845043"/>
              <a:gd name="connsiteY6574" fmla="*/ 1596968 h 5740750"/>
              <a:gd name="connsiteX6575" fmla="*/ 9162081 w 9845043"/>
              <a:gd name="connsiteY6575" fmla="*/ 1597695 h 5740750"/>
              <a:gd name="connsiteX6576" fmla="*/ 9162081 w 9845043"/>
              <a:gd name="connsiteY6576" fmla="*/ 1599885 h 5740750"/>
              <a:gd name="connsiteX6577" fmla="*/ 9162813 w 9845043"/>
              <a:gd name="connsiteY6577" fmla="*/ 1602811 h 5740750"/>
              <a:gd name="connsiteX6578" fmla="*/ 9165009 w 9845043"/>
              <a:gd name="connsiteY6578" fmla="*/ 1604274 h 5740750"/>
              <a:gd name="connsiteX6579" fmla="*/ 9165009 w 9845043"/>
              <a:gd name="connsiteY6579" fmla="*/ 1606473 h 5740750"/>
              <a:gd name="connsiteX6580" fmla="*/ 9164277 w 9845043"/>
              <a:gd name="connsiteY6580" fmla="*/ 1607936 h 5740750"/>
              <a:gd name="connsiteX6581" fmla="*/ 9158432 w 9845043"/>
              <a:gd name="connsiteY6581" fmla="*/ 1613779 h 5740750"/>
              <a:gd name="connsiteX6582" fmla="*/ 9148193 w 9845043"/>
              <a:gd name="connsiteY6582" fmla="*/ 1618903 h 5740750"/>
              <a:gd name="connsiteX6583" fmla="*/ 9132109 w 9845043"/>
              <a:gd name="connsiteY6583" fmla="*/ 1630598 h 5740750"/>
              <a:gd name="connsiteX6584" fmla="*/ 9129913 w 9845043"/>
              <a:gd name="connsiteY6584" fmla="*/ 1630598 h 5740750"/>
              <a:gd name="connsiteX6585" fmla="*/ 9129181 w 9845043"/>
              <a:gd name="connsiteY6585" fmla="*/ 1632061 h 5740750"/>
              <a:gd name="connsiteX6586" fmla="*/ 9129181 w 9845043"/>
              <a:gd name="connsiteY6586" fmla="*/ 1632797 h 5740750"/>
              <a:gd name="connsiteX6587" fmla="*/ 9127717 w 9845043"/>
              <a:gd name="connsiteY6587" fmla="*/ 1633524 h 5740750"/>
              <a:gd name="connsiteX6588" fmla="*/ 9126984 w 9845043"/>
              <a:gd name="connsiteY6588" fmla="*/ 1632797 h 5740750"/>
              <a:gd name="connsiteX6589" fmla="*/ 9126252 w 9845043"/>
              <a:gd name="connsiteY6589" fmla="*/ 1632061 h 5740750"/>
              <a:gd name="connsiteX6590" fmla="*/ 9126252 w 9845043"/>
              <a:gd name="connsiteY6590" fmla="*/ 1630598 h 5740750"/>
              <a:gd name="connsiteX6591" fmla="*/ 9126984 w 9845043"/>
              <a:gd name="connsiteY6591" fmla="*/ 1630598 h 5740750"/>
              <a:gd name="connsiteX6592" fmla="*/ 9135759 w 9845043"/>
              <a:gd name="connsiteY6592" fmla="*/ 1626209 h 5740750"/>
              <a:gd name="connsiteX6593" fmla="*/ 9138687 w 9845043"/>
              <a:gd name="connsiteY6593" fmla="*/ 1624019 h 5740750"/>
              <a:gd name="connsiteX6594" fmla="*/ 9139419 w 9845043"/>
              <a:gd name="connsiteY6594" fmla="*/ 1621093 h 5740750"/>
              <a:gd name="connsiteX6595" fmla="*/ 9135759 w 9845043"/>
              <a:gd name="connsiteY6595" fmla="*/ 1622556 h 5740750"/>
              <a:gd name="connsiteX6596" fmla="*/ 9116746 w 9845043"/>
              <a:gd name="connsiteY6596" fmla="*/ 1629871 h 5740750"/>
              <a:gd name="connsiteX6597" fmla="*/ 9110900 w 9845043"/>
              <a:gd name="connsiteY6597" fmla="*/ 1630598 h 5740750"/>
              <a:gd name="connsiteX6598" fmla="*/ 9113097 w 9845043"/>
              <a:gd name="connsiteY6598" fmla="*/ 1634987 h 5740750"/>
              <a:gd name="connsiteX6599" fmla="*/ 9113097 w 9845043"/>
              <a:gd name="connsiteY6599" fmla="*/ 1637177 h 5740750"/>
              <a:gd name="connsiteX6600" fmla="*/ 9110900 w 9845043"/>
              <a:gd name="connsiteY6600" fmla="*/ 1640103 h 5740750"/>
              <a:gd name="connsiteX6601" fmla="*/ 9107239 w 9845043"/>
              <a:gd name="connsiteY6601" fmla="*/ 1641566 h 5740750"/>
              <a:gd name="connsiteX6602" fmla="*/ 9105055 w 9845043"/>
              <a:gd name="connsiteY6602" fmla="*/ 1641566 h 5740750"/>
              <a:gd name="connsiteX6603" fmla="*/ 9100662 w 9845043"/>
              <a:gd name="connsiteY6603" fmla="*/ 1640103 h 5740750"/>
              <a:gd name="connsiteX6604" fmla="*/ 9098465 w 9845043"/>
              <a:gd name="connsiteY6604" fmla="*/ 1641566 h 5740750"/>
              <a:gd name="connsiteX6605" fmla="*/ 9094816 w 9845043"/>
              <a:gd name="connsiteY6605" fmla="*/ 1645228 h 5740750"/>
              <a:gd name="connsiteX6606" fmla="*/ 9091888 w 9845043"/>
              <a:gd name="connsiteY6606" fmla="*/ 1646691 h 5740750"/>
              <a:gd name="connsiteX6607" fmla="*/ 9080917 w 9845043"/>
              <a:gd name="connsiteY6607" fmla="*/ 1649608 h 5740750"/>
              <a:gd name="connsiteX6608" fmla="*/ 9078732 w 9845043"/>
              <a:gd name="connsiteY6608" fmla="*/ 1651071 h 5740750"/>
              <a:gd name="connsiteX6609" fmla="*/ 9076536 w 9845043"/>
              <a:gd name="connsiteY6609" fmla="*/ 1653270 h 5740750"/>
              <a:gd name="connsiteX6610" fmla="*/ 9069958 w 9845043"/>
              <a:gd name="connsiteY6610" fmla="*/ 1657658 h 5740750"/>
              <a:gd name="connsiteX6611" fmla="*/ 9068494 w 9845043"/>
              <a:gd name="connsiteY6611" fmla="*/ 1658386 h 5740750"/>
              <a:gd name="connsiteX6612" fmla="*/ 9066297 w 9845043"/>
              <a:gd name="connsiteY6612" fmla="*/ 1658386 h 5740750"/>
              <a:gd name="connsiteX6613" fmla="*/ 9063369 w 9845043"/>
              <a:gd name="connsiteY6613" fmla="*/ 1657658 h 5740750"/>
              <a:gd name="connsiteX6614" fmla="*/ 9061905 w 9845043"/>
              <a:gd name="connsiteY6614" fmla="*/ 1657658 h 5740750"/>
              <a:gd name="connsiteX6615" fmla="*/ 9058988 w 9845043"/>
              <a:gd name="connsiteY6615" fmla="*/ 1658386 h 5740750"/>
              <a:gd name="connsiteX6616" fmla="*/ 9058988 w 9845043"/>
              <a:gd name="connsiteY6616" fmla="*/ 1659848 h 5740750"/>
              <a:gd name="connsiteX6617" fmla="*/ 9059720 w 9845043"/>
              <a:gd name="connsiteY6617" fmla="*/ 1662774 h 5740750"/>
              <a:gd name="connsiteX6618" fmla="*/ 9060452 w 9845043"/>
              <a:gd name="connsiteY6618" fmla="*/ 1664964 h 5740750"/>
              <a:gd name="connsiteX6619" fmla="*/ 9058255 w 9845043"/>
              <a:gd name="connsiteY6619" fmla="*/ 1667163 h 5740750"/>
              <a:gd name="connsiteX6620" fmla="*/ 9053863 w 9845043"/>
              <a:gd name="connsiteY6620" fmla="*/ 1667163 h 5740750"/>
              <a:gd name="connsiteX6621" fmla="*/ 9045821 w 9845043"/>
              <a:gd name="connsiteY6621" fmla="*/ 1667163 h 5740750"/>
              <a:gd name="connsiteX6622" fmla="*/ 9042904 w 9845043"/>
              <a:gd name="connsiteY6622" fmla="*/ 1667890 h 5740750"/>
              <a:gd name="connsiteX6623" fmla="*/ 9042171 w 9845043"/>
              <a:gd name="connsiteY6623" fmla="*/ 1668626 h 5740750"/>
              <a:gd name="connsiteX6624" fmla="*/ 9039975 w 9845043"/>
              <a:gd name="connsiteY6624" fmla="*/ 1671552 h 5740750"/>
              <a:gd name="connsiteX6625" fmla="*/ 9037779 w 9845043"/>
              <a:gd name="connsiteY6625" fmla="*/ 1673742 h 5740750"/>
              <a:gd name="connsiteX6626" fmla="*/ 9027540 w 9845043"/>
              <a:gd name="connsiteY6626" fmla="*/ 1678858 h 5740750"/>
              <a:gd name="connsiteX6627" fmla="*/ 9021695 w 9845043"/>
              <a:gd name="connsiteY6627" fmla="*/ 1683974 h 5740750"/>
              <a:gd name="connsiteX6628" fmla="*/ 9018034 w 9845043"/>
              <a:gd name="connsiteY6628" fmla="*/ 1686900 h 5740750"/>
              <a:gd name="connsiteX6629" fmla="*/ 9001218 w 9845043"/>
              <a:gd name="connsiteY6629" fmla="*/ 1692752 h 5740750"/>
              <a:gd name="connsiteX6630" fmla="*/ 8982937 w 9845043"/>
              <a:gd name="connsiteY6630" fmla="*/ 1702992 h 5740750"/>
              <a:gd name="connsiteX6631" fmla="*/ 8973431 w 9845043"/>
              <a:gd name="connsiteY6631" fmla="*/ 1705918 h 5740750"/>
              <a:gd name="connsiteX6632" fmla="*/ 8969050 w 9845043"/>
              <a:gd name="connsiteY6632" fmla="*/ 1707381 h 5740750"/>
              <a:gd name="connsiteX6633" fmla="*/ 8969050 w 9845043"/>
              <a:gd name="connsiteY6633" fmla="*/ 1711034 h 5740750"/>
              <a:gd name="connsiteX6634" fmla="*/ 8973431 w 9845043"/>
              <a:gd name="connsiteY6634" fmla="*/ 1712497 h 5740750"/>
              <a:gd name="connsiteX6635" fmla="*/ 8985866 w 9845043"/>
              <a:gd name="connsiteY6635" fmla="*/ 1707381 h 5740750"/>
              <a:gd name="connsiteX6636" fmla="*/ 8990979 w 9845043"/>
              <a:gd name="connsiteY6636" fmla="*/ 1707381 h 5740750"/>
              <a:gd name="connsiteX6637" fmla="*/ 8991711 w 9845043"/>
              <a:gd name="connsiteY6637" fmla="*/ 1709571 h 5740750"/>
              <a:gd name="connsiteX6638" fmla="*/ 8959543 w 9845043"/>
              <a:gd name="connsiteY6638" fmla="*/ 1716886 h 5740750"/>
              <a:gd name="connsiteX6639" fmla="*/ 8936870 w 9845043"/>
              <a:gd name="connsiteY6639" fmla="*/ 1730044 h 5740750"/>
              <a:gd name="connsiteX6640" fmla="*/ 8931024 w 9845043"/>
              <a:gd name="connsiteY6640" fmla="*/ 1730044 h 5740750"/>
              <a:gd name="connsiteX6641" fmla="*/ 8933953 w 9845043"/>
              <a:gd name="connsiteY6641" fmla="*/ 1727118 h 5740750"/>
              <a:gd name="connsiteX6642" fmla="*/ 8955150 w 9845043"/>
              <a:gd name="connsiteY6642" fmla="*/ 1713224 h 5740750"/>
              <a:gd name="connsiteX6643" fmla="*/ 8958811 w 9845043"/>
              <a:gd name="connsiteY6643" fmla="*/ 1712497 h 5740750"/>
              <a:gd name="connsiteX6644" fmla="*/ 8957347 w 9845043"/>
              <a:gd name="connsiteY6644" fmla="*/ 1711034 h 5740750"/>
              <a:gd name="connsiteX6645" fmla="*/ 8957347 w 9845043"/>
              <a:gd name="connsiteY6645" fmla="*/ 1710298 h 5740750"/>
              <a:gd name="connsiteX6646" fmla="*/ 8956615 w 9845043"/>
              <a:gd name="connsiteY6646" fmla="*/ 1709571 h 5740750"/>
              <a:gd name="connsiteX6647" fmla="*/ 8955883 w 9845043"/>
              <a:gd name="connsiteY6647" fmla="*/ 1707381 h 5740750"/>
              <a:gd name="connsiteX6648" fmla="*/ 8952233 w 9845043"/>
              <a:gd name="connsiteY6648" fmla="*/ 1705918 h 5740750"/>
              <a:gd name="connsiteX6649" fmla="*/ 8947108 w 9845043"/>
              <a:gd name="connsiteY6649" fmla="*/ 1705918 h 5740750"/>
              <a:gd name="connsiteX6650" fmla="*/ 8943459 w 9845043"/>
              <a:gd name="connsiteY6650" fmla="*/ 1705918 h 5740750"/>
              <a:gd name="connsiteX6651" fmla="*/ 8939799 w 9845043"/>
              <a:gd name="connsiteY6651" fmla="*/ 1707381 h 5740750"/>
              <a:gd name="connsiteX6652" fmla="*/ 8937602 w 9845043"/>
              <a:gd name="connsiteY6652" fmla="*/ 1708835 h 5740750"/>
              <a:gd name="connsiteX6653" fmla="*/ 8933221 w 9845043"/>
              <a:gd name="connsiteY6653" fmla="*/ 1713224 h 5740750"/>
              <a:gd name="connsiteX6654" fmla="*/ 8933953 w 9845043"/>
              <a:gd name="connsiteY6654" fmla="*/ 1715423 h 5740750"/>
              <a:gd name="connsiteX6655" fmla="*/ 8934673 w 9845043"/>
              <a:gd name="connsiteY6655" fmla="*/ 1715423 h 5740750"/>
              <a:gd name="connsiteX6656" fmla="*/ 8936870 w 9845043"/>
              <a:gd name="connsiteY6656" fmla="*/ 1716150 h 5740750"/>
              <a:gd name="connsiteX6657" fmla="*/ 8939799 w 9845043"/>
              <a:gd name="connsiteY6657" fmla="*/ 1717613 h 5740750"/>
              <a:gd name="connsiteX6658" fmla="*/ 8939066 w 9845043"/>
              <a:gd name="connsiteY6658" fmla="*/ 1720539 h 5740750"/>
              <a:gd name="connsiteX6659" fmla="*/ 8936870 w 9845043"/>
              <a:gd name="connsiteY6659" fmla="*/ 1722002 h 5740750"/>
              <a:gd name="connsiteX6660" fmla="*/ 8934673 w 9845043"/>
              <a:gd name="connsiteY6660" fmla="*/ 1720539 h 5740750"/>
              <a:gd name="connsiteX6661" fmla="*/ 8933221 w 9845043"/>
              <a:gd name="connsiteY6661" fmla="*/ 1722002 h 5740750"/>
              <a:gd name="connsiteX6662" fmla="*/ 8931024 w 9845043"/>
              <a:gd name="connsiteY6662" fmla="*/ 1722729 h 5740750"/>
              <a:gd name="connsiteX6663" fmla="*/ 8929560 w 9845043"/>
              <a:gd name="connsiteY6663" fmla="*/ 1724928 h 5740750"/>
              <a:gd name="connsiteX6664" fmla="*/ 8929560 w 9845043"/>
              <a:gd name="connsiteY6664" fmla="*/ 1725655 h 5740750"/>
              <a:gd name="connsiteX6665" fmla="*/ 8920054 w 9845043"/>
              <a:gd name="connsiteY6665" fmla="*/ 1729317 h 5740750"/>
              <a:gd name="connsiteX6666" fmla="*/ 8917125 w 9845043"/>
              <a:gd name="connsiteY6666" fmla="*/ 1730044 h 5740750"/>
              <a:gd name="connsiteX6667" fmla="*/ 8917125 w 9845043"/>
              <a:gd name="connsiteY6667" fmla="*/ 1725655 h 5740750"/>
              <a:gd name="connsiteX6668" fmla="*/ 8910547 w 9845043"/>
              <a:gd name="connsiteY6668" fmla="*/ 1720539 h 5740750"/>
              <a:gd name="connsiteX6669" fmla="*/ 8908351 w 9845043"/>
              <a:gd name="connsiteY6669" fmla="*/ 1716150 h 5740750"/>
              <a:gd name="connsiteX6670" fmla="*/ 8909083 w 9845043"/>
              <a:gd name="connsiteY6670" fmla="*/ 1713960 h 5740750"/>
              <a:gd name="connsiteX6671" fmla="*/ 8913476 w 9845043"/>
              <a:gd name="connsiteY6671" fmla="*/ 1706645 h 5740750"/>
              <a:gd name="connsiteX6672" fmla="*/ 8913476 w 9845043"/>
              <a:gd name="connsiteY6672" fmla="*/ 1704455 h 5740750"/>
              <a:gd name="connsiteX6673" fmla="*/ 8913476 w 9845043"/>
              <a:gd name="connsiteY6673" fmla="*/ 1703719 h 5740750"/>
              <a:gd name="connsiteX6674" fmla="*/ 8914208 w 9845043"/>
              <a:gd name="connsiteY6674" fmla="*/ 1702992 h 5740750"/>
              <a:gd name="connsiteX6675" fmla="*/ 8916393 w 9845043"/>
              <a:gd name="connsiteY6675" fmla="*/ 1700794 h 5740750"/>
              <a:gd name="connsiteX6676" fmla="*/ 8916393 w 9845043"/>
              <a:gd name="connsiteY6676" fmla="*/ 1700066 h 5740750"/>
              <a:gd name="connsiteX6677" fmla="*/ 8920054 w 9845043"/>
              <a:gd name="connsiteY6677" fmla="*/ 1683974 h 5740750"/>
              <a:gd name="connsiteX6678" fmla="*/ 8924447 w 9845043"/>
              <a:gd name="connsiteY6678" fmla="*/ 1680321 h 5740750"/>
              <a:gd name="connsiteX6679" fmla="*/ 8933221 w 9845043"/>
              <a:gd name="connsiteY6679" fmla="*/ 1680321 h 5740750"/>
              <a:gd name="connsiteX6680" fmla="*/ 8933953 w 9845043"/>
              <a:gd name="connsiteY6680" fmla="*/ 1674469 h 5740750"/>
              <a:gd name="connsiteX6681" fmla="*/ 8939066 w 9845043"/>
              <a:gd name="connsiteY6681" fmla="*/ 1672279 h 5740750"/>
              <a:gd name="connsiteX6682" fmla="*/ 8944180 w 9845043"/>
              <a:gd name="connsiteY6682" fmla="*/ 1672279 h 5740750"/>
              <a:gd name="connsiteX6683" fmla="*/ 8949305 w 9845043"/>
              <a:gd name="connsiteY6683" fmla="*/ 1674469 h 5740750"/>
              <a:gd name="connsiteX6684" fmla="*/ 8949305 w 9845043"/>
              <a:gd name="connsiteY6684" fmla="*/ 1671552 h 5740750"/>
              <a:gd name="connsiteX6685" fmla="*/ 8947108 w 9845043"/>
              <a:gd name="connsiteY6685" fmla="*/ 1665700 h 5740750"/>
              <a:gd name="connsiteX6686" fmla="*/ 8948573 w 9845043"/>
              <a:gd name="connsiteY6686" fmla="*/ 1662774 h 5740750"/>
              <a:gd name="connsiteX6687" fmla="*/ 8950037 w 9845043"/>
              <a:gd name="connsiteY6687" fmla="*/ 1662039 h 5740750"/>
              <a:gd name="connsiteX6688" fmla="*/ 8952954 w 9845043"/>
              <a:gd name="connsiteY6688" fmla="*/ 1664237 h 5740750"/>
              <a:gd name="connsiteX6689" fmla="*/ 8955150 w 9845043"/>
              <a:gd name="connsiteY6689" fmla="*/ 1667163 h 5740750"/>
              <a:gd name="connsiteX6690" fmla="*/ 8956615 w 9845043"/>
              <a:gd name="connsiteY6690" fmla="*/ 1667890 h 5740750"/>
              <a:gd name="connsiteX6691" fmla="*/ 8957347 w 9845043"/>
              <a:gd name="connsiteY6691" fmla="*/ 1665700 h 5740750"/>
              <a:gd name="connsiteX6692" fmla="*/ 8958811 w 9845043"/>
              <a:gd name="connsiteY6692" fmla="*/ 1662774 h 5740750"/>
              <a:gd name="connsiteX6693" fmla="*/ 8956615 w 9845043"/>
              <a:gd name="connsiteY6693" fmla="*/ 1659848 h 5740750"/>
              <a:gd name="connsiteX6694" fmla="*/ 8950769 w 9845043"/>
              <a:gd name="connsiteY6694" fmla="*/ 1659848 h 5740750"/>
              <a:gd name="connsiteX6695" fmla="*/ 8950769 w 9845043"/>
              <a:gd name="connsiteY6695" fmla="*/ 1657658 h 5740750"/>
              <a:gd name="connsiteX6696" fmla="*/ 8952233 w 9845043"/>
              <a:gd name="connsiteY6696" fmla="*/ 1654732 h 5740750"/>
              <a:gd name="connsiteX6697" fmla="*/ 8953686 w 9845043"/>
              <a:gd name="connsiteY6697" fmla="*/ 1651807 h 5740750"/>
              <a:gd name="connsiteX6698" fmla="*/ 8957347 w 9845043"/>
              <a:gd name="connsiteY6698" fmla="*/ 1654732 h 5740750"/>
              <a:gd name="connsiteX6699" fmla="*/ 8962460 w 9845043"/>
              <a:gd name="connsiteY6699" fmla="*/ 1658386 h 5740750"/>
              <a:gd name="connsiteX6700" fmla="*/ 8966121 w 9845043"/>
              <a:gd name="connsiteY6700" fmla="*/ 1661311 h 5740750"/>
              <a:gd name="connsiteX6701" fmla="*/ 8968317 w 9845043"/>
              <a:gd name="connsiteY6701" fmla="*/ 1659848 h 5740750"/>
              <a:gd name="connsiteX6702" fmla="*/ 8963192 w 9845043"/>
              <a:gd name="connsiteY6702" fmla="*/ 1649608 h 5740750"/>
              <a:gd name="connsiteX6703" fmla="*/ 8966853 w 9845043"/>
              <a:gd name="connsiteY6703" fmla="*/ 1641566 h 5740750"/>
              <a:gd name="connsiteX6704" fmla="*/ 8976359 w 9845043"/>
              <a:gd name="connsiteY6704" fmla="*/ 1636450 h 5740750"/>
              <a:gd name="connsiteX6705" fmla="*/ 8985866 w 9845043"/>
              <a:gd name="connsiteY6705" fmla="*/ 1636450 h 5740750"/>
              <a:gd name="connsiteX6706" fmla="*/ 8985134 w 9845043"/>
              <a:gd name="connsiteY6706" fmla="*/ 1638640 h 5740750"/>
              <a:gd name="connsiteX6707" fmla="*/ 8988062 w 9845043"/>
              <a:gd name="connsiteY6707" fmla="*/ 1637177 h 5740750"/>
              <a:gd name="connsiteX6708" fmla="*/ 8992443 w 9845043"/>
              <a:gd name="connsiteY6708" fmla="*/ 1638640 h 5740750"/>
              <a:gd name="connsiteX6709" fmla="*/ 8993908 w 9845043"/>
              <a:gd name="connsiteY6709" fmla="*/ 1637177 h 5740750"/>
              <a:gd name="connsiteX6710" fmla="*/ 8993908 w 9845043"/>
              <a:gd name="connsiteY6710" fmla="*/ 1635714 h 5740750"/>
              <a:gd name="connsiteX6711" fmla="*/ 8989515 w 9845043"/>
              <a:gd name="connsiteY6711" fmla="*/ 1632797 h 5740750"/>
              <a:gd name="connsiteX6712" fmla="*/ 8988794 w 9845043"/>
              <a:gd name="connsiteY6712" fmla="*/ 1630598 h 5740750"/>
              <a:gd name="connsiteX6713" fmla="*/ 8989515 w 9845043"/>
              <a:gd name="connsiteY6713" fmla="*/ 1626209 h 5740750"/>
              <a:gd name="connsiteX6714" fmla="*/ 8994640 w 9845043"/>
              <a:gd name="connsiteY6714" fmla="*/ 1625482 h 5740750"/>
              <a:gd name="connsiteX6715" fmla="*/ 8998289 w 9845043"/>
              <a:gd name="connsiteY6715" fmla="*/ 1626945 h 5740750"/>
              <a:gd name="connsiteX6716" fmla="*/ 8997569 w 9845043"/>
              <a:gd name="connsiteY6716" fmla="*/ 1632061 h 5740750"/>
              <a:gd name="connsiteX6717" fmla="*/ 8999021 w 9845043"/>
              <a:gd name="connsiteY6717" fmla="*/ 1632797 h 5740750"/>
              <a:gd name="connsiteX6718" fmla="*/ 9001950 w 9845043"/>
              <a:gd name="connsiteY6718" fmla="*/ 1634987 h 5740750"/>
              <a:gd name="connsiteX6719" fmla="*/ 9004146 w 9845043"/>
              <a:gd name="connsiteY6719" fmla="*/ 1632061 h 5740750"/>
              <a:gd name="connsiteX6720" fmla="*/ 9007075 w 9845043"/>
              <a:gd name="connsiteY6720" fmla="*/ 1632061 h 5740750"/>
              <a:gd name="connsiteX6721" fmla="*/ 9010724 w 9845043"/>
              <a:gd name="connsiteY6721" fmla="*/ 1632061 h 5740750"/>
              <a:gd name="connsiteX6722" fmla="*/ 9012920 w 9845043"/>
              <a:gd name="connsiteY6722" fmla="*/ 1632061 h 5740750"/>
              <a:gd name="connsiteX6723" fmla="*/ 9012920 w 9845043"/>
              <a:gd name="connsiteY6723" fmla="*/ 1627672 h 5740750"/>
              <a:gd name="connsiteX6724" fmla="*/ 9009992 w 9845043"/>
              <a:gd name="connsiteY6724" fmla="*/ 1625482 h 5740750"/>
              <a:gd name="connsiteX6725" fmla="*/ 9007075 w 9845043"/>
              <a:gd name="connsiteY6725" fmla="*/ 1625482 h 5740750"/>
              <a:gd name="connsiteX6726" fmla="*/ 9005611 w 9845043"/>
              <a:gd name="connsiteY6726" fmla="*/ 1627672 h 5740750"/>
              <a:gd name="connsiteX6727" fmla="*/ 9001218 w 9845043"/>
              <a:gd name="connsiteY6727" fmla="*/ 1625482 h 5740750"/>
              <a:gd name="connsiteX6728" fmla="*/ 9003414 w 9845043"/>
              <a:gd name="connsiteY6728" fmla="*/ 1623284 h 5740750"/>
              <a:gd name="connsiteX6729" fmla="*/ 9005611 w 9845043"/>
              <a:gd name="connsiteY6729" fmla="*/ 1621093 h 5740750"/>
              <a:gd name="connsiteX6730" fmla="*/ 9023159 w 9845043"/>
              <a:gd name="connsiteY6730" fmla="*/ 1623284 h 5740750"/>
              <a:gd name="connsiteX6731" fmla="*/ 9026076 w 9845043"/>
              <a:gd name="connsiteY6731" fmla="*/ 1623284 h 5740750"/>
              <a:gd name="connsiteX6732" fmla="*/ 9027540 w 9845043"/>
              <a:gd name="connsiteY6732" fmla="*/ 1623284 h 5740750"/>
              <a:gd name="connsiteX6733" fmla="*/ 9031201 w 9845043"/>
              <a:gd name="connsiteY6733" fmla="*/ 1624019 h 5740750"/>
              <a:gd name="connsiteX6734" fmla="*/ 9033397 w 9845043"/>
              <a:gd name="connsiteY6734" fmla="*/ 1624019 h 5740750"/>
              <a:gd name="connsiteX6735" fmla="*/ 9035582 w 9845043"/>
              <a:gd name="connsiteY6735" fmla="*/ 1624019 h 5740750"/>
              <a:gd name="connsiteX6736" fmla="*/ 9042904 w 9845043"/>
              <a:gd name="connsiteY6736" fmla="*/ 1619631 h 5740750"/>
              <a:gd name="connsiteX6737" fmla="*/ 9045821 w 9845043"/>
              <a:gd name="connsiteY6737" fmla="*/ 1616705 h 5740750"/>
              <a:gd name="connsiteX6738" fmla="*/ 9046553 w 9845043"/>
              <a:gd name="connsiteY6738" fmla="*/ 1613052 h 5740750"/>
              <a:gd name="connsiteX6739" fmla="*/ 9044356 w 9845043"/>
              <a:gd name="connsiteY6739" fmla="*/ 1609399 h 5740750"/>
              <a:gd name="connsiteX6740" fmla="*/ 9047285 w 9845043"/>
              <a:gd name="connsiteY6740" fmla="*/ 1607200 h 5740750"/>
              <a:gd name="connsiteX6741" fmla="*/ 9051678 w 9845043"/>
              <a:gd name="connsiteY6741" fmla="*/ 1604274 h 5740750"/>
              <a:gd name="connsiteX6742" fmla="*/ 9053130 w 9845043"/>
              <a:gd name="connsiteY6742" fmla="*/ 1605010 h 5740750"/>
              <a:gd name="connsiteX6743" fmla="*/ 9053863 w 9845043"/>
              <a:gd name="connsiteY6743" fmla="*/ 1610126 h 5740750"/>
              <a:gd name="connsiteX6744" fmla="*/ 9056059 w 9845043"/>
              <a:gd name="connsiteY6744" fmla="*/ 1609399 h 5740750"/>
              <a:gd name="connsiteX6745" fmla="*/ 9056791 w 9845043"/>
              <a:gd name="connsiteY6745" fmla="*/ 1607936 h 5740750"/>
              <a:gd name="connsiteX6746" fmla="*/ 9058255 w 9845043"/>
              <a:gd name="connsiteY6746" fmla="*/ 1606473 h 5740750"/>
              <a:gd name="connsiteX6747" fmla="*/ 9056059 w 9845043"/>
              <a:gd name="connsiteY6747" fmla="*/ 1604274 h 5740750"/>
              <a:gd name="connsiteX6748" fmla="*/ 9085310 w 9845043"/>
              <a:gd name="connsiteY6748" fmla="*/ 1596968 h 5740750"/>
              <a:gd name="connsiteX6749" fmla="*/ 9113097 w 9845043"/>
              <a:gd name="connsiteY6749" fmla="*/ 1591843 h 5740750"/>
              <a:gd name="connsiteX6750" fmla="*/ 9133574 w 9845043"/>
              <a:gd name="connsiteY6750" fmla="*/ 1581611 h 5740750"/>
              <a:gd name="connsiteX6751" fmla="*/ 9137223 w 9845043"/>
              <a:gd name="connsiteY6751" fmla="*/ 1579413 h 5740750"/>
              <a:gd name="connsiteX6752" fmla="*/ 9145997 w 9845043"/>
              <a:gd name="connsiteY6752" fmla="*/ 1566255 h 5740750"/>
              <a:gd name="connsiteX6753" fmla="*/ 9154771 w 9845043"/>
              <a:gd name="connsiteY6753" fmla="*/ 1558940 h 5740750"/>
              <a:gd name="connsiteX6754" fmla="*/ 9156235 w 9845043"/>
              <a:gd name="connsiteY6754" fmla="*/ 1552361 h 5740750"/>
              <a:gd name="connsiteX6755" fmla="*/ 9159164 w 9845043"/>
              <a:gd name="connsiteY6755" fmla="*/ 1550162 h 5740750"/>
              <a:gd name="connsiteX6756" fmla="*/ 9166474 w 9845043"/>
              <a:gd name="connsiteY6756" fmla="*/ 1545782 h 5740750"/>
              <a:gd name="connsiteX6757" fmla="*/ 9168670 w 9845043"/>
              <a:gd name="connsiteY6757" fmla="*/ 1543584 h 5740750"/>
              <a:gd name="connsiteX6758" fmla="*/ 9171587 w 9845043"/>
              <a:gd name="connsiteY6758" fmla="*/ 1537005 h 5740750"/>
              <a:gd name="connsiteX6759" fmla="*/ 9174516 w 9845043"/>
              <a:gd name="connsiteY6759" fmla="*/ 1534079 h 5740750"/>
              <a:gd name="connsiteX6760" fmla="*/ 9181826 w 9845043"/>
              <a:gd name="connsiteY6760" fmla="*/ 1527500 h 5740750"/>
              <a:gd name="connsiteX6761" fmla="*/ 3632665 w 9845043"/>
              <a:gd name="connsiteY6761" fmla="*/ 1511718 h 5740750"/>
              <a:gd name="connsiteX6762" fmla="*/ 3632655 w 9845043"/>
              <a:gd name="connsiteY6762" fmla="*/ 1511908 h 5740750"/>
              <a:gd name="connsiteX6763" fmla="*/ 3631923 w 9845043"/>
              <a:gd name="connsiteY6763" fmla="*/ 1539737 h 5740750"/>
              <a:gd name="connsiteX6764" fmla="*/ 3631867 w 9845043"/>
              <a:gd name="connsiteY6764" fmla="*/ 1541944 h 5740750"/>
              <a:gd name="connsiteX6765" fmla="*/ 3631931 w 9845043"/>
              <a:gd name="connsiteY6765" fmla="*/ 1539465 h 5740750"/>
              <a:gd name="connsiteX6766" fmla="*/ 8656192 w 9845043"/>
              <a:gd name="connsiteY6766" fmla="*/ 1492398 h 5740750"/>
              <a:gd name="connsiteX6767" fmla="*/ 8656196 w 9845043"/>
              <a:gd name="connsiteY6767" fmla="*/ 1492400 h 5740750"/>
              <a:gd name="connsiteX6768" fmla="*/ 8660480 w 9845043"/>
              <a:gd name="connsiteY6768" fmla="*/ 1492400 h 5740750"/>
              <a:gd name="connsiteX6769" fmla="*/ 8660478 w 9845043"/>
              <a:gd name="connsiteY6769" fmla="*/ 1492398 h 5740750"/>
              <a:gd name="connsiteX6770" fmla="*/ 8649508 w 9845043"/>
              <a:gd name="connsiteY6770" fmla="*/ 1489472 h 5740750"/>
              <a:gd name="connsiteX6771" fmla="*/ 8640066 w 9845043"/>
              <a:gd name="connsiteY6771" fmla="*/ 1493831 h 5740750"/>
              <a:gd name="connsiteX6772" fmla="*/ 8640120 w 9845043"/>
              <a:gd name="connsiteY6772" fmla="*/ 1493863 h 5740750"/>
              <a:gd name="connsiteX6773" fmla="*/ 8649623 w 9845043"/>
              <a:gd name="connsiteY6773" fmla="*/ 1489475 h 5740750"/>
              <a:gd name="connsiteX6774" fmla="*/ 8650978 w 9845043"/>
              <a:gd name="connsiteY6774" fmla="*/ 1489475 h 5740750"/>
              <a:gd name="connsiteX6775" fmla="*/ 8650972 w 9845043"/>
              <a:gd name="connsiteY6775" fmla="*/ 1489472 h 5740750"/>
              <a:gd name="connsiteX6776" fmla="*/ 5824983 w 9845043"/>
              <a:gd name="connsiteY6776" fmla="*/ 1486846 h 5740750"/>
              <a:gd name="connsiteX6777" fmla="*/ 5825563 w 9845043"/>
              <a:gd name="connsiteY6777" fmla="*/ 1488010 h 5740750"/>
              <a:gd name="connsiteX6778" fmla="*/ 5826294 w 9845043"/>
              <a:gd name="connsiteY6778" fmla="*/ 1490207 h 5740750"/>
              <a:gd name="connsiteX6779" fmla="*/ 5827755 w 9845043"/>
              <a:gd name="connsiteY6779" fmla="*/ 1495323 h 5740750"/>
              <a:gd name="connsiteX6780" fmla="*/ 5828486 w 9845043"/>
              <a:gd name="connsiteY6780" fmla="*/ 1498985 h 5740750"/>
              <a:gd name="connsiteX6781" fmla="*/ 5826294 w 9845043"/>
              <a:gd name="connsiteY6781" fmla="*/ 1511415 h 5740750"/>
              <a:gd name="connsiteX6782" fmla="*/ 5827755 w 9845043"/>
              <a:gd name="connsiteY6782" fmla="*/ 1513601 h 5740750"/>
              <a:gd name="connsiteX6783" fmla="*/ 5829227 w 9845043"/>
              <a:gd name="connsiteY6783" fmla="*/ 1519460 h 5740750"/>
              <a:gd name="connsiteX6784" fmla="*/ 5829227 w 9845043"/>
              <a:gd name="connsiteY6784" fmla="*/ 1521647 h 5740750"/>
              <a:gd name="connsiteX6785" fmla="*/ 5829227 w 9845043"/>
              <a:gd name="connsiteY6785" fmla="*/ 1528960 h 5740750"/>
              <a:gd name="connsiteX6786" fmla="*/ 5829227 w 9845043"/>
              <a:gd name="connsiteY6786" fmla="*/ 1531890 h 5740750"/>
              <a:gd name="connsiteX6787" fmla="*/ 5831419 w 9845043"/>
              <a:gd name="connsiteY6787" fmla="*/ 1537738 h 5740750"/>
              <a:gd name="connsiteX6788" fmla="*/ 5831419 w 9845043"/>
              <a:gd name="connsiteY6788" fmla="*/ 1540657 h 5740750"/>
              <a:gd name="connsiteX6789" fmla="*/ 5831419 w 9845043"/>
              <a:gd name="connsiteY6789" fmla="*/ 1543586 h 5740750"/>
              <a:gd name="connsiteX6790" fmla="*/ 5830688 w 9845043"/>
              <a:gd name="connsiteY6790" fmla="*/ 1548702 h 5740750"/>
              <a:gd name="connsiteX6791" fmla="*/ 5774385 w 9845043"/>
              <a:gd name="connsiteY6791" fmla="*/ 1552365 h 5740750"/>
              <a:gd name="connsiteX6792" fmla="*/ 5718813 w 9845043"/>
              <a:gd name="connsiteY6792" fmla="*/ 1557481 h 5740750"/>
              <a:gd name="connsiteX6793" fmla="*/ 5663241 w 9845043"/>
              <a:gd name="connsiteY6793" fmla="*/ 1561132 h 5740750"/>
              <a:gd name="connsiteX6794" fmla="*/ 5606938 w 9845043"/>
              <a:gd name="connsiteY6794" fmla="*/ 1564794 h 5740750"/>
              <a:gd name="connsiteX6795" fmla="*/ 5551366 w 9845043"/>
              <a:gd name="connsiteY6795" fmla="*/ 1568445 h 5740750"/>
              <a:gd name="connsiteX6796" fmla="*/ 5495793 w 9845043"/>
              <a:gd name="connsiteY6796" fmla="*/ 1572829 h 5740750"/>
              <a:gd name="connsiteX6797" fmla="*/ 5439491 w 9845043"/>
              <a:gd name="connsiteY6797" fmla="*/ 1575758 h 5740750"/>
              <a:gd name="connsiteX6798" fmla="*/ 5383177 w 9845043"/>
              <a:gd name="connsiteY6798" fmla="*/ 1579409 h 5740750"/>
              <a:gd name="connsiteX6799" fmla="*/ 5326874 w 9845043"/>
              <a:gd name="connsiteY6799" fmla="*/ 1582339 h 5740750"/>
              <a:gd name="connsiteX6800" fmla="*/ 5271302 w 9845043"/>
              <a:gd name="connsiteY6800" fmla="*/ 1585269 h 5740750"/>
              <a:gd name="connsiteX6801" fmla="*/ 5215730 w 9845043"/>
              <a:gd name="connsiteY6801" fmla="*/ 1587455 h 5740750"/>
              <a:gd name="connsiteX6802" fmla="*/ 5159427 w 9845043"/>
              <a:gd name="connsiteY6802" fmla="*/ 1590385 h 5740750"/>
              <a:gd name="connsiteX6803" fmla="*/ 5103124 w 9845043"/>
              <a:gd name="connsiteY6803" fmla="*/ 1592571 h 5740750"/>
              <a:gd name="connsiteX6804" fmla="*/ 5046821 w 9845043"/>
              <a:gd name="connsiteY6804" fmla="*/ 1594036 h 5740750"/>
              <a:gd name="connsiteX6805" fmla="*/ 4991249 w 9845043"/>
              <a:gd name="connsiteY6805" fmla="*/ 1596966 h 5740750"/>
              <a:gd name="connsiteX6806" fmla="*/ 4937127 w 9845043"/>
              <a:gd name="connsiteY6806" fmla="*/ 1599106 h 5740750"/>
              <a:gd name="connsiteX6807" fmla="*/ 4937129 w 9845043"/>
              <a:gd name="connsiteY6807" fmla="*/ 1599155 h 5740750"/>
              <a:gd name="connsiteX6808" fmla="*/ 4991352 w 9845043"/>
              <a:gd name="connsiteY6808" fmla="*/ 1597013 h 5740750"/>
              <a:gd name="connsiteX6809" fmla="*/ 5047001 w 9845043"/>
              <a:gd name="connsiteY6809" fmla="*/ 1594087 h 5740750"/>
              <a:gd name="connsiteX6810" fmla="*/ 5103374 w 9845043"/>
              <a:gd name="connsiteY6810" fmla="*/ 1592624 h 5740750"/>
              <a:gd name="connsiteX6811" fmla="*/ 5159747 w 9845043"/>
              <a:gd name="connsiteY6811" fmla="*/ 1590427 h 5740750"/>
              <a:gd name="connsiteX6812" fmla="*/ 5216129 w 9845043"/>
              <a:gd name="connsiteY6812" fmla="*/ 1587495 h 5740750"/>
              <a:gd name="connsiteX6813" fmla="*/ 5271769 w 9845043"/>
              <a:gd name="connsiteY6813" fmla="*/ 1585304 h 5740750"/>
              <a:gd name="connsiteX6814" fmla="*/ 5327408 w 9845043"/>
              <a:gd name="connsiteY6814" fmla="*/ 1582372 h 5740750"/>
              <a:gd name="connsiteX6815" fmla="*/ 5383791 w 9845043"/>
              <a:gd name="connsiteY6815" fmla="*/ 1579446 h 5740750"/>
              <a:gd name="connsiteX6816" fmla="*/ 5440163 w 9845043"/>
              <a:gd name="connsiteY6816" fmla="*/ 1575786 h 5740750"/>
              <a:gd name="connsiteX6817" fmla="*/ 5496536 w 9845043"/>
              <a:gd name="connsiteY6817" fmla="*/ 1572860 h 5740750"/>
              <a:gd name="connsiteX6818" fmla="*/ 5552185 w 9845043"/>
              <a:gd name="connsiteY6818" fmla="*/ 1568465 h 5740750"/>
              <a:gd name="connsiteX6819" fmla="*/ 5607825 w 9845043"/>
              <a:gd name="connsiteY6819" fmla="*/ 1564805 h 5740750"/>
              <a:gd name="connsiteX6820" fmla="*/ 5664197 w 9845043"/>
              <a:gd name="connsiteY6820" fmla="*/ 1561145 h 5740750"/>
              <a:gd name="connsiteX6821" fmla="*/ 5719846 w 9845043"/>
              <a:gd name="connsiteY6821" fmla="*/ 1557490 h 5740750"/>
              <a:gd name="connsiteX6822" fmla="*/ 5775486 w 9845043"/>
              <a:gd name="connsiteY6822" fmla="*/ 1552361 h 5740750"/>
              <a:gd name="connsiteX6823" fmla="*/ 5831514 w 9845043"/>
              <a:gd name="connsiteY6823" fmla="*/ 1548729 h 5740750"/>
              <a:gd name="connsiteX6824" fmla="*/ 5832150 w 9845043"/>
              <a:gd name="connsiteY6824" fmla="*/ 1544320 h 5740750"/>
              <a:gd name="connsiteX6825" fmla="*/ 5832150 w 9845043"/>
              <a:gd name="connsiteY6825" fmla="*/ 1541392 h 5740750"/>
              <a:gd name="connsiteX6826" fmla="*/ 5832150 w 9845043"/>
              <a:gd name="connsiteY6826" fmla="*/ 1538464 h 5740750"/>
              <a:gd name="connsiteX6827" fmla="*/ 5829953 w 9845043"/>
              <a:gd name="connsiteY6827" fmla="*/ 1532616 h 5740750"/>
              <a:gd name="connsiteX6828" fmla="*/ 5829953 w 9845043"/>
              <a:gd name="connsiteY6828" fmla="*/ 1529696 h 5740750"/>
              <a:gd name="connsiteX6829" fmla="*/ 5829953 w 9845043"/>
              <a:gd name="connsiteY6829" fmla="*/ 1522380 h 5740750"/>
              <a:gd name="connsiteX6830" fmla="*/ 5829953 w 9845043"/>
              <a:gd name="connsiteY6830" fmla="*/ 1520186 h 5740750"/>
              <a:gd name="connsiteX6831" fmla="*/ 5828494 w 9845043"/>
              <a:gd name="connsiteY6831" fmla="*/ 1514339 h 5740750"/>
              <a:gd name="connsiteX6832" fmla="*/ 5827027 w 9845043"/>
              <a:gd name="connsiteY6832" fmla="*/ 1512145 h 5740750"/>
              <a:gd name="connsiteX6833" fmla="*/ 5829224 w 9845043"/>
              <a:gd name="connsiteY6833" fmla="*/ 1499715 h 5740750"/>
              <a:gd name="connsiteX6834" fmla="*/ 5828494 w 9845043"/>
              <a:gd name="connsiteY6834" fmla="*/ 1496052 h 5740750"/>
              <a:gd name="connsiteX6835" fmla="*/ 5827027 w 9845043"/>
              <a:gd name="connsiteY6835" fmla="*/ 1490939 h 5740750"/>
              <a:gd name="connsiteX6836" fmla="*/ 5826297 w 9845043"/>
              <a:gd name="connsiteY6836" fmla="*/ 1488745 h 5740750"/>
              <a:gd name="connsiteX6837" fmla="*/ 5825568 w 9845043"/>
              <a:gd name="connsiteY6837" fmla="*/ 1487285 h 5740750"/>
              <a:gd name="connsiteX6838" fmla="*/ 9235203 w 9845043"/>
              <a:gd name="connsiteY6838" fmla="*/ 1482893 h 5740750"/>
              <a:gd name="connsiteX6839" fmla="*/ 9233750 w 9845043"/>
              <a:gd name="connsiteY6839" fmla="*/ 1484356 h 5740750"/>
              <a:gd name="connsiteX6840" fmla="*/ 9233750 w 9845043"/>
              <a:gd name="connsiteY6840" fmla="*/ 1485092 h 5740750"/>
              <a:gd name="connsiteX6841" fmla="*/ 9233018 w 9845043"/>
              <a:gd name="connsiteY6841" fmla="*/ 1485092 h 5740750"/>
              <a:gd name="connsiteX6842" fmla="*/ 9230822 w 9845043"/>
              <a:gd name="connsiteY6842" fmla="*/ 1488018 h 5740750"/>
              <a:gd name="connsiteX6843" fmla="*/ 9227161 w 9845043"/>
              <a:gd name="connsiteY6843" fmla="*/ 1492398 h 5740750"/>
              <a:gd name="connsiteX6844" fmla="*/ 9224244 w 9845043"/>
              <a:gd name="connsiteY6844" fmla="*/ 1494597 h 5740750"/>
              <a:gd name="connsiteX6845" fmla="*/ 9222780 w 9845043"/>
              <a:gd name="connsiteY6845" fmla="*/ 1494597 h 5740750"/>
              <a:gd name="connsiteX6846" fmla="*/ 9219851 w 9845043"/>
              <a:gd name="connsiteY6846" fmla="*/ 1494597 h 5740750"/>
              <a:gd name="connsiteX6847" fmla="*/ 9219119 w 9845043"/>
              <a:gd name="connsiteY6847" fmla="*/ 1493861 h 5740750"/>
              <a:gd name="connsiteX6848" fmla="*/ 9219119 w 9845043"/>
              <a:gd name="connsiteY6848" fmla="*/ 1490935 h 5740750"/>
              <a:gd name="connsiteX6849" fmla="*/ 9221315 w 9845043"/>
              <a:gd name="connsiteY6849" fmla="*/ 1488745 h 5740750"/>
              <a:gd name="connsiteX6850" fmla="*/ 9299811 w 9845043"/>
              <a:gd name="connsiteY6850" fmla="*/ 1482165 h 5740750"/>
              <a:gd name="connsiteX6851" fmla="*/ 9300537 w 9845043"/>
              <a:gd name="connsiteY6851" fmla="*/ 1482165 h 5740750"/>
              <a:gd name="connsiteX6852" fmla="*/ 9302718 w 9845043"/>
              <a:gd name="connsiteY6852" fmla="*/ 1482897 h 5740750"/>
              <a:gd name="connsiteX6853" fmla="*/ 9302718 w 9845043"/>
              <a:gd name="connsiteY6853" fmla="*/ 1484359 h 5740750"/>
              <a:gd name="connsiteX6854" fmla="*/ 9303446 w 9845043"/>
              <a:gd name="connsiteY6854" fmla="*/ 1485821 h 5740750"/>
              <a:gd name="connsiteX6855" fmla="*/ 9304173 w 9845043"/>
              <a:gd name="connsiteY6855" fmla="*/ 1489478 h 5740750"/>
              <a:gd name="connsiteX6856" fmla="*/ 9305626 w 9845043"/>
              <a:gd name="connsiteY6856" fmla="*/ 1491672 h 5740750"/>
              <a:gd name="connsiteX6857" fmla="*/ 9307080 w 9845043"/>
              <a:gd name="connsiteY6857" fmla="*/ 1492402 h 5740750"/>
              <a:gd name="connsiteX6858" fmla="*/ 9307807 w 9845043"/>
              <a:gd name="connsiteY6858" fmla="*/ 1494596 h 5740750"/>
              <a:gd name="connsiteX6859" fmla="*/ 9307080 w 9845043"/>
              <a:gd name="connsiteY6859" fmla="*/ 1496790 h 5740750"/>
              <a:gd name="connsiteX6860" fmla="*/ 9305626 w 9845043"/>
              <a:gd name="connsiteY6860" fmla="*/ 1498253 h 5740750"/>
              <a:gd name="connsiteX6861" fmla="*/ 9300537 w 9845043"/>
              <a:gd name="connsiteY6861" fmla="*/ 1500445 h 5740750"/>
              <a:gd name="connsiteX6862" fmla="*/ 9297630 w 9845043"/>
              <a:gd name="connsiteY6862" fmla="*/ 1498983 h 5740750"/>
              <a:gd name="connsiteX6863" fmla="*/ 9296176 w 9845043"/>
              <a:gd name="connsiteY6863" fmla="*/ 1496790 h 5740750"/>
              <a:gd name="connsiteX6864" fmla="*/ 9296176 w 9845043"/>
              <a:gd name="connsiteY6864" fmla="*/ 1492402 h 5740750"/>
              <a:gd name="connsiteX6865" fmla="*/ 9296903 w 9845043"/>
              <a:gd name="connsiteY6865" fmla="*/ 1491672 h 5740750"/>
              <a:gd name="connsiteX6866" fmla="*/ 9299811 w 9845043"/>
              <a:gd name="connsiteY6866" fmla="*/ 1489478 h 5740750"/>
              <a:gd name="connsiteX6867" fmla="*/ 9300537 w 9845043"/>
              <a:gd name="connsiteY6867" fmla="*/ 1488015 h 5740750"/>
              <a:gd name="connsiteX6868" fmla="*/ 9300537 w 9845043"/>
              <a:gd name="connsiteY6868" fmla="*/ 1485821 h 5740750"/>
              <a:gd name="connsiteX6869" fmla="*/ 8615143 w 9845043"/>
              <a:gd name="connsiteY6869" fmla="*/ 1469735 h 5740750"/>
              <a:gd name="connsiteX6870" fmla="*/ 8613679 w 9845043"/>
              <a:gd name="connsiteY6870" fmla="*/ 1471198 h 5740750"/>
              <a:gd name="connsiteX6871" fmla="*/ 8609286 w 9845043"/>
              <a:gd name="connsiteY6871" fmla="*/ 1471925 h 5740750"/>
              <a:gd name="connsiteX6872" fmla="*/ 8585892 w 9845043"/>
              <a:gd name="connsiteY6872" fmla="*/ 1476314 h 5740750"/>
              <a:gd name="connsiteX6873" fmla="*/ 8563219 w 9845043"/>
              <a:gd name="connsiteY6873" fmla="*/ 1482166 h 5740750"/>
              <a:gd name="connsiteX6874" fmla="*/ 8539825 w 9845043"/>
              <a:gd name="connsiteY6874" fmla="*/ 1487282 h 5740750"/>
              <a:gd name="connsiteX6875" fmla="*/ 8515699 w 9845043"/>
              <a:gd name="connsiteY6875" fmla="*/ 1492398 h 5740750"/>
              <a:gd name="connsiteX6876" fmla="*/ 8493025 w 9845043"/>
              <a:gd name="connsiteY6876" fmla="*/ 1497522 h 5740750"/>
              <a:gd name="connsiteX6877" fmla="*/ 8469632 w 9845043"/>
              <a:gd name="connsiteY6877" fmla="*/ 1501903 h 5740750"/>
              <a:gd name="connsiteX6878" fmla="*/ 8446226 w 9845043"/>
              <a:gd name="connsiteY6878" fmla="*/ 1507754 h 5740750"/>
              <a:gd name="connsiteX6879" fmla="*/ 8422832 w 9845043"/>
              <a:gd name="connsiteY6879" fmla="*/ 1512870 h 5740750"/>
              <a:gd name="connsiteX6880" fmla="*/ 8399427 w 9845043"/>
              <a:gd name="connsiteY6880" fmla="*/ 1517259 h 5740750"/>
              <a:gd name="connsiteX6881" fmla="*/ 8376033 w 9845043"/>
              <a:gd name="connsiteY6881" fmla="*/ 1523111 h 5740750"/>
              <a:gd name="connsiteX6882" fmla="*/ 8353359 w 9845043"/>
              <a:gd name="connsiteY6882" fmla="*/ 1527500 h 5740750"/>
              <a:gd name="connsiteX6883" fmla="*/ 8329233 w 9845043"/>
              <a:gd name="connsiteY6883" fmla="*/ 1532616 h 5740750"/>
              <a:gd name="connsiteX6884" fmla="*/ 8305840 w 9845043"/>
              <a:gd name="connsiteY6884" fmla="*/ 1537005 h 5740750"/>
              <a:gd name="connsiteX6885" fmla="*/ 8283166 w 9845043"/>
              <a:gd name="connsiteY6885" fmla="*/ 1542121 h 5740750"/>
              <a:gd name="connsiteX6886" fmla="*/ 8259772 w 9845043"/>
              <a:gd name="connsiteY6886" fmla="*/ 1547245 h 5740750"/>
              <a:gd name="connsiteX6887" fmla="*/ 8235635 w 9845043"/>
              <a:gd name="connsiteY6887" fmla="*/ 1552361 h 5740750"/>
              <a:gd name="connsiteX6888" fmla="*/ 8212241 w 9845043"/>
              <a:gd name="connsiteY6888" fmla="*/ 1556750 h 5740750"/>
              <a:gd name="connsiteX6889" fmla="*/ 8189579 w 9845043"/>
              <a:gd name="connsiteY6889" fmla="*/ 1561866 h 5740750"/>
              <a:gd name="connsiteX6890" fmla="*/ 8166174 w 9845043"/>
              <a:gd name="connsiteY6890" fmla="*/ 1566255 h 5740750"/>
              <a:gd name="connsiteX6891" fmla="*/ 8142048 w 9845043"/>
              <a:gd name="connsiteY6891" fmla="*/ 1571371 h 5740750"/>
              <a:gd name="connsiteX6892" fmla="*/ 8119374 w 9845043"/>
              <a:gd name="connsiteY6892" fmla="*/ 1575024 h 5740750"/>
              <a:gd name="connsiteX6893" fmla="*/ 8095980 w 9845043"/>
              <a:gd name="connsiteY6893" fmla="*/ 1579413 h 5740750"/>
              <a:gd name="connsiteX6894" fmla="*/ 8072575 w 9845043"/>
              <a:gd name="connsiteY6894" fmla="*/ 1584537 h 5740750"/>
              <a:gd name="connsiteX6895" fmla="*/ 8048449 w 9845043"/>
              <a:gd name="connsiteY6895" fmla="*/ 1588917 h 5740750"/>
              <a:gd name="connsiteX6896" fmla="*/ 8025787 w 9845043"/>
              <a:gd name="connsiteY6896" fmla="*/ 1594042 h 5740750"/>
              <a:gd name="connsiteX6897" fmla="*/ 8002382 w 9845043"/>
              <a:gd name="connsiteY6897" fmla="*/ 1598422 h 5740750"/>
              <a:gd name="connsiteX6898" fmla="*/ 7978256 w 9845043"/>
              <a:gd name="connsiteY6898" fmla="*/ 1602811 h 5740750"/>
              <a:gd name="connsiteX6899" fmla="*/ 7954850 w 9845043"/>
              <a:gd name="connsiteY6899" fmla="*/ 1607200 h 5740750"/>
              <a:gd name="connsiteX6900" fmla="*/ 7932188 w 9845043"/>
              <a:gd name="connsiteY6900" fmla="*/ 1611589 h 5740750"/>
              <a:gd name="connsiteX6901" fmla="*/ 7908783 w 9845043"/>
              <a:gd name="connsiteY6901" fmla="*/ 1615977 h 5740750"/>
              <a:gd name="connsiteX6902" fmla="*/ 7884657 w 9845043"/>
              <a:gd name="connsiteY6902" fmla="*/ 1620366 h 5740750"/>
              <a:gd name="connsiteX6903" fmla="*/ 7861263 w 9845043"/>
              <a:gd name="connsiteY6903" fmla="*/ 1625482 h 5740750"/>
              <a:gd name="connsiteX6904" fmla="*/ 7855316 w 9845043"/>
              <a:gd name="connsiteY6904" fmla="*/ 1626139 h 5740750"/>
              <a:gd name="connsiteX6905" fmla="*/ 7855323 w 9845043"/>
              <a:gd name="connsiteY6905" fmla="*/ 1626212 h 5740750"/>
              <a:gd name="connsiteX6906" fmla="*/ 7861897 w 9845043"/>
              <a:gd name="connsiteY6906" fmla="*/ 1625480 h 5740750"/>
              <a:gd name="connsiteX6907" fmla="*/ 7885281 w 9845043"/>
              <a:gd name="connsiteY6907" fmla="*/ 1620361 h 5740750"/>
              <a:gd name="connsiteX6908" fmla="*/ 7909399 w 9845043"/>
              <a:gd name="connsiteY6908" fmla="*/ 1615974 h 5740750"/>
              <a:gd name="connsiteX6909" fmla="*/ 7932783 w 9845043"/>
              <a:gd name="connsiteY6909" fmla="*/ 1611586 h 5740750"/>
              <a:gd name="connsiteX6910" fmla="*/ 7955432 w 9845043"/>
              <a:gd name="connsiteY6910" fmla="*/ 1607204 h 5740750"/>
              <a:gd name="connsiteX6911" fmla="*/ 7978816 w 9845043"/>
              <a:gd name="connsiteY6911" fmla="*/ 1602816 h 5740750"/>
              <a:gd name="connsiteX6912" fmla="*/ 8002925 w 9845043"/>
              <a:gd name="connsiteY6912" fmla="*/ 1598428 h 5740750"/>
              <a:gd name="connsiteX6913" fmla="*/ 8026309 w 9845043"/>
              <a:gd name="connsiteY6913" fmla="*/ 1594040 h 5740750"/>
              <a:gd name="connsiteX6914" fmla="*/ 8048968 w 9845043"/>
              <a:gd name="connsiteY6914" fmla="*/ 1588921 h 5740750"/>
              <a:gd name="connsiteX6915" fmla="*/ 8073077 w 9845043"/>
              <a:gd name="connsiteY6915" fmla="*/ 1584533 h 5740750"/>
              <a:gd name="connsiteX6916" fmla="*/ 8096461 w 9845043"/>
              <a:gd name="connsiteY6916" fmla="*/ 1579414 h 5740750"/>
              <a:gd name="connsiteX6917" fmla="*/ 8119845 w 9845043"/>
              <a:gd name="connsiteY6917" fmla="*/ 1575026 h 5740750"/>
              <a:gd name="connsiteX6918" fmla="*/ 8142494 w 9845043"/>
              <a:gd name="connsiteY6918" fmla="*/ 1571370 h 5740750"/>
              <a:gd name="connsiteX6919" fmla="*/ 8166613 w 9845043"/>
              <a:gd name="connsiteY6919" fmla="*/ 1566251 h 5740750"/>
              <a:gd name="connsiteX6920" fmla="*/ 8189996 w 9845043"/>
              <a:gd name="connsiteY6920" fmla="*/ 1561869 h 5740750"/>
              <a:gd name="connsiteX6921" fmla="*/ 8212646 w 9845043"/>
              <a:gd name="connsiteY6921" fmla="*/ 1556749 h 5740750"/>
              <a:gd name="connsiteX6922" fmla="*/ 8236030 w 9845043"/>
              <a:gd name="connsiteY6922" fmla="*/ 1552362 h 5740750"/>
              <a:gd name="connsiteX6923" fmla="*/ 8260148 w 9845043"/>
              <a:gd name="connsiteY6923" fmla="*/ 1547242 h 5740750"/>
              <a:gd name="connsiteX6924" fmla="*/ 8283523 w 9845043"/>
              <a:gd name="connsiteY6924" fmla="*/ 1542123 h 5740750"/>
              <a:gd name="connsiteX6925" fmla="*/ 8306181 w 9845043"/>
              <a:gd name="connsiteY6925" fmla="*/ 1537004 h 5740750"/>
              <a:gd name="connsiteX6926" fmla="*/ 8329565 w 9845043"/>
              <a:gd name="connsiteY6926" fmla="*/ 1532616 h 5740750"/>
              <a:gd name="connsiteX6927" fmla="*/ 8353675 w 9845043"/>
              <a:gd name="connsiteY6927" fmla="*/ 1527497 h 5740750"/>
              <a:gd name="connsiteX6928" fmla="*/ 8376324 w 9845043"/>
              <a:gd name="connsiteY6928" fmla="*/ 1523109 h 5740750"/>
              <a:gd name="connsiteX6929" fmla="*/ 8399708 w 9845043"/>
              <a:gd name="connsiteY6929" fmla="*/ 1517259 h 5740750"/>
              <a:gd name="connsiteX6930" fmla="*/ 8423092 w 9845043"/>
              <a:gd name="connsiteY6930" fmla="*/ 1512877 h 5740750"/>
              <a:gd name="connsiteX6931" fmla="*/ 8446476 w 9845043"/>
              <a:gd name="connsiteY6931" fmla="*/ 1507758 h 5740750"/>
              <a:gd name="connsiteX6932" fmla="*/ 8469859 w 9845043"/>
              <a:gd name="connsiteY6932" fmla="*/ 1501907 h 5740750"/>
              <a:gd name="connsiteX6933" fmla="*/ 8493243 w 9845043"/>
              <a:gd name="connsiteY6933" fmla="*/ 1497520 h 5740750"/>
              <a:gd name="connsiteX6934" fmla="*/ 8515893 w 9845043"/>
              <a:gd name="connsiteY6934" fmla="*/ 1492400 h 5740750"/>
              <a:gd name="connsiteX6935" fmla="*/ 8540011 w 9845043"/>
              <a:gd name="connsiteY6935" fmla="*/ 1487281 h 5740750"/>
              <a:gd name="connsiteX6936" fmla="*/ 8563395 w 9845043"/>
              <a:gd name="connsiteY6936" fmla="*/ 1482162 h 5740750"/>
              <a:gd name="connsiteX6937" fmla="*/ 8586044 w 9845043"/>
              <a:gd name="connsiteY6937" fmla="*/ 1476312 h 5740750"/>
              <a:gd name="connsiteX6938" fmla="*/ 8609428 w 9845043"/>
              <a:gd name="connsiteY6938" fmla="*/ 1471924 h 5740750"/>
              <a:gd name="connsiteX6939" fmla="*/ 8613817 w 9845043"/>
              <a:gd name="connsiteY6939" fmla="*/ 1471193 h 5740750"/>
              <a:gd name="connsiteX6940" fmla="*/ 8615170 w 9845043"/>
              <a:gd name="connsiteY6940" fmla="*/ 1469843 h 5740750"/>
              <a:gd name="connsiteX6941" fmla="*/ 5817528 w 9845043"/>
              <a:gd name="connsiteY6941" fmla="*/ 1457311 h 5740750"/>
              <a:gd name="connsiteX6942" fmla="*/ 5818257 w 9845043"/>
              <a:gd name="connsiteY6942" fmla="*/ 1460222 h 5740750"/>
              <a:gd name="connsiteX6943" fmla="*/ 5818987 w 9845043"/>
              <a:gd name="connsiteY6943" fmla="*/ 1465349 h 5740750"/>
              <a:gd name="connsiteX6944" fmla="*/ 5819718 w 9845043"/>
              <a:gd name="connsiteY6944" fmla="*/ 1470465 h 5740750"/>
              <a:gd name="connsiteX6945" fmla="*/ 5819718 w 9845043"/>
              <a:gd name="connsiteY6945" fmla="*/ 1477046 h 5740750"/>
              <a:gd name="connsiteX6946" fmla="*/ 5819718 w 9845043"/>
              <a:gd name="connsiteY6946" fmla="*/ 1479243 h 5740750"/>
              <a:gd name="connsiteX6947" fmla="*/ 5819718 w 9845043"/>
              <a:gd name="connsiteY6947" fmla="*/ 1480697 h 5740750"/>
              <a:gd name="connsiteX6948" fmla="*/ 5821179 w 9845043"/>
              <a:gd name="connsiteY6948" fmla="*/ 1482894 h 5740750"/>
              <a:gd name="connsiteX6949" fmla="*/ 5821910 w 9845043"/>
              <a:gd name="connsiteY6949" fmla="*/ 1484359 h 5740750"/>
              <a:gd name="connsiteX6950" fmla="*/ 5822495 w 9845043"/>
              <a:gd name="connsiteY6950" fmla="*/ 1484796 h 5740750"/>
              <a:gd name="connsiteX6951" fmla="*/ 5821912 w 9845043"/>
              <a:gd name="connsiteY6951" fmla="*/ 1483623 h 5740750"/>
              <a:gd name="connsiteX6952" fmla="*/ 5820445 w 9845043"/>
              <a:gd name="connsiteY6952" fmla="*/ 1481429 h 5740750"/>
              <a:gd name="connsiteX6953" fmla="*/ 5820445 w 9845043"/>
              <a:gd name="connsiteY6953" fmla="*/ 1479969 h 5740750"/>
              <a:gd name="connsiteX6954" fmla="*/ 5820445 w 9845043"/>
              <a:gd name="connsiteY6954" fmla="*/ 1477775 h 5740750"/>
              <a:gd name="connsiteX6955" fmla="*/ 5820445 w 9845043"/>
              <a:gd name="connsiteY6955" fmla="*/ 1471193 h 5740750"/>
              <a:gd name="connsiteX6956" fmla="*/ 5819715 w 9845043"/>
              <a:gd name="connsiteY6956" fmla="*/ 1466079 h 5740750"/>
              <a:gd name="connsiteX6957" fmla="*/ 5818986 w 9845043"/>
              <a:gd name="connsiteY6957" fmla="*/ 1460957 h 5740750"/>
              <a:gd name="connsiteX6958" fmla="*/ 5818256 w 9845043"/>
              <a:gd name="connsiteY6958" fmla="*/ 1458038 h 5740750"/>
              <a:gd name="connsiteX6959" fmla="*/ 5812402 w 9845043"/>
              <a:gd name="connsiteY6959" fmla="*/ 1452915 h 5740750"/>
              <a:gd name="connsiteX6960" fmla="*/ 5813132 w 9845043"/>
              <a:gd name="connsiteY6960" fmla="*/ 1453641 h 5740750"/>
              <a:gd name="connsiteX6961" fmla="*/ 5813135 w 9845043"/>
              <a:gd name="connsiteY6961" fmla="*/ 1453643 h 5740750"/>
              <a:gd name="connsiteX6962" fmla="*/ 5812404 w 9845043"/>
              <a:gd name="connsiteY6962" fmla="*/ 1452915 h 5740750"/>
              <a:gd name="connsiteX6963" fmla="*/ 5793712 w 9845043"/>
              <a:gd name="connsiteY6963" fmla="*/ 1434950 h 5740750"/>
              <a:gd name="connsiteX6964" fmla="*/ 5794124 w 9845043"/>
              <a:gd name="connsiteY6964" fmla="*/ 1435363 h 5740750"/>
              <a:gd name="connsiteX6965" fmla="*/ 5795585 w 9845043"/>
              <a:gd name="connsiteY6965" fmla="*/ 1437561 h 5740750"/>
              <a:gd name="connsiteX6966" fmla="*/ 5796316 w 9845043"/>
              <a:gd name="connsiteY6966" fmla="*/ 1438293 h 5740750"/>
              <a:gd name="connsiteX6967" fmla="*/ 5796316 w 9845043"/>
              <a:gd name="connsiteY6967" fmla="*/ 1439758 h 5740750"/>
              <a:gd name="connsiteX6968" fmla="*/ 5798508 w 9845043"/>
              <a:gd name="connsiteY6968" fmla="*/ 1442677 h 5740750"/>
              <a:gd name="connsiteX6969" fmla="*/ 5802172 w 9845043"/>
              <a:gd name="connsiteY6969" fmla="*/ 1447793 h 5740750"/>
              <a:gd name="connsiteX6970" fmla="*/ 5803633 w 9845043"/>
              <a:gd name="connsiteY6970" fmla="*/ 1450722 h 5740750"/>
              <a:gd name="connsiteX6971" fmla="*/ 5804032 w 9845043"/>
              <a:gd name="connsiteY6971" fmla="*/ 1450795 h 5740750"/>
              <a:gd name="connsiteX6972" fmla="*/ 5802895 w 9845043"/>
              <a:gd name="connsiteY6972" fmla="*/ 1448527 h 5740750"/>
              <a:gd name="connsiteX6973" fmla="*/ 5799239 w 9845043"/>
              <a:gd name="connsiteY6973" fmla="*/ 1443405 h 5740750"/>
              <a:gd name="connsiteX6974" fmla="*/ 5797051 w 9845043"/>
              <a:gd name="connsiteY6974" fmla="*/ 1440486 h 5740750"/>
              <a:gd name="connsiteX6975" fmla="*/ 5797051 w 9845043"/>
              <a:gd name="connsiteY6975" fmla="*/ 1439026 h 5740750"/>
              <a:gd name="connsiteX6976" fmla="*/ 5796322 w 9845043"/>
              <a:gd name="connsiteY6976" fmla="*/ 1438292 h 5740750"/>
              <a:gd name="connsiteX6977" fmla="*/ 5794854 w 9845043"/>
              <a:gd name="connsiteY6977" fmla="*/ 1436098 h 5740750"/>
              <a:gd name="connsiteX6978" fmla="*/ 5794125 w 9845043"/>
              <a:gd name="connsiteY6978" fmla="*/ 1435364 h 5740750"/>
              <a:gd name="connsiteX6979" fmla="*/ 5792662 w 9845043"/>
              <a:gd name="connsiteY6979" fmla="*/ 1433904 h 5740750"/>
              <a:gd name="connsiteX6980" fmla="*/ 5793309 w 9845043"/>
              <a:gd name="connsiteY6980" fmla="*/ 1434547 h 5740750"/>
              <a:gd name="connsiteX6981" fmla="*/ 5792666 w 9845043"/>
              <a:gd name="connsiteY6981" fmla="*/ 1433904 h 5740750"/>
              <a:gd name="connsiteX6982" fmla="*/ 5783130 w 9845043"/>
              <a:gd name="connsiteY6982" fmla="*/ 1433153 h 5740750"/>
              <a:gd name="connsiteX6983" fmla="*/ 5783153 w 9845043"/>
              <a:gd name="connsiteY6983" fmla="*/ 1433177 h 5740750"/>
              <a:gd name="connsiteX6984" fmla="*/ 5783164 w 9845043"/>
              <a:gd name="connsiteY6984" fmla="*/ 1433177 h 5740750"/>
              <a:gd name="connsiteX6985" fmla="*/ 5783157 w 9845043"/>
              <a:gd name="connsiteY6985" fmla="*/ 1433170 h 5740750"/>
              <a:gd name="connsiteX6986" fmla="*/ 9313624 w 9845043"/>
              <a:gd name="connsiteY6986" fmla="*/ 1397344 h 5740750"/>
              <a:gd name="connsiteX6987" fmla="*/ 9315804 w 9845043"/>
              <a:gd name="connsiteY6987" fmla="*/ 1397344 h 5740750"/>
              <a:gd name="connsiteX6988" fmla="*/ 9316531 w 9845043"/>
              <a:gd name="connsiteY6988" fmla="*/ 1397344 h 5740750"/>
              <a:gd name="connsiteX6989" fmla="*/ 9317258 w 9845043"/>
              <a:gd name="connsiteY6989" fmla="*/ 1398076 h 5740750"/>
              <a:gd name="connsiteX6990" fmla="*/ 9318712 w 9845043"/>
              <a:gd name="connsiteY6990" fmla="*/ 1399538 h 5740750"/>
              <a:gd name="connsiteX6991" fmla="*/ 9319439 w 9845043"/>
              <a:gd name="connsiteY6991" fmla="*/ 1404657 h 5740750"/>
              <a:gd name="connsiteX6992" fmla="*/ 9320166 w 9845043"/>
              <a:gd name="connsiteY6992" fmla="*/ 1409044 h 5740750"/>
              <a:gd name="connsiteX6993" fmla="*/ 9320166 w 9845043"/>
              <a:gd name="connsiteY6993" fmla="*/ 1414162 h 5740750"/>
              <a:gd name="connsiteX6994" fmla="*/ 9320166 w 9845043"/>
              <a:gd name="connsiteY6994" fmla="*/ 1417088 h 5740750"/>
              <a:gd name="connsiteX6995" fmla="*/ 9320166 w 9845043"/>
              <a:gd name="connsiteY6995" fmla="*/ 1418551 h 5740750"/>
              <a:gd name="connsiteX6996" fmla="*/ 9319439 w 9845043"/>
              <a:gd name="connsiteY6996" fmla="*/ 1420743 h 5740750"/>
              <a:gd name="connsiteX6997" fmla="*/ 9317258 w 9845043"/>
              <a:gd name="connsiteY6997" fmla="*/ 1422937 h 5740750"/>
              <a:gd name="connsiteX6998" fmla="*/ 9316531 w 9845043"/>
              <a:gd name="connsiteY6998" fmla="*/ 1421475 h 5740750"/>
              <a:gd name="connsiteX6999" fmla="*/ 9315804 w 9845043"/>
              <a:gd name="connsiteY6999" fmla="*/ 1417088 h 5740750"/>
              <a:gd name="connsiteX7000" fmla="*/ 9315077 w 9845043"/>
              <a:gd name="connsiteY7000" fmla="*/ 1414162 h 5740750"/>
              <a:gd name="connsiteX7001" fmla="*/ 9315804 w 9845043"/>
              <a:gd name="connsiteY7001" fmla="*/ 1413432 h 5740750"/>
              <a:gd name="connsiteX7002" fmla="*/ 9315804 w 9845043"/>
              <a:gd name="connsiteY7002" fmla="*/ 1411970 h 5740750"/>
              <a:gd name="connsiteX7003" fmla="*/ 9315804 w 9845043"/>
              <a:gd name="connsiteY7003" fmla="*/ 1411238 h 5740750"/>
              <a:gd name="connsiteX7004" fmla="*/ 9316531 w 9845043"/>
              <a:gd name="connsiteY7004" fmla="*/ 1410508 h 5740750"/>
              <a:gd name="connsiteX7005" fmla="*/ 9313624 w 9845043"/>
              <a:gd name="connsiteY7005" fmla="*/ 1408313 h 5740750"/>
              <a:gd name="connsiteX7006" fmla="*/ 9313624 w 9845043"/>
              <a:gd name="connsiteY7006" fmla="*/ 1404657 h 5740750"/>
              <a:gd name="connsiteX7007" fmla="*/ 9479543 w 9845043"/>
              <a:gd name="connsiteY7007" fmla="*/ 1385646 h 5740750"/>
              <a:gd name="connsiteX7008" fmla="*/ 9481735 w 9845043"/>
              <a:gd name="connsiteY7008" fmla="*/ 1388570 h 5740750"/>
              <a:gd name="connsiteX7009" fmla="*/ 9483927 w 9845043"/>
              <a:gd name="connsiteY7009" fmla="*/ 1396614 h 5740750"/>
              <a:gd name="connsiteX7010" fmla="*/ 9484657 w 9845043"/>
              <a:gd name="connsiteY7010" fmla="*/ 1398807 h 5740750"/>
              <a:gd name="connsiteX7011" fmla="*/ 9483927 w 9845043"/>
              <a:gd name="connsiteY7011" fmla="*/ 1401731 h 5740750"/>
              <a:gd name="connsiteX7012" fmla="*/ 9481735 w 9845043"/>
              <a:gd name="connsiteY7012" fmla="*/ 1401731 h 5740750"/>
              <a:gd name="connsiteX7013" fmla="*/ 9479543 w 9845043"/>
              <a:gd name="connsiteY7013" fmla="*/ 1400269 h 5740750"/>
              <a:gd name="connsiteX7014" fmla="*/ 9475161 w 9845043"/>
              <a:gd name="connsiteY7014" fmla="*/ 1398076 h 5740750"/>
              <a:gd name="connsiteX7015" fmla="*/ 9474429 w 9845043"/>
              <a:gd name="connsiteY7015" fmla="*/ 1396614 h 5740750"/>
              <a:gd name="connsiteX7016" fmla="*/ 9476621 w 9845043"/>
              <a:gd name="connsiteY7016" fmla="*/ 1393690 h 5740750"/>
              <a:gd name="connsiteX7017" fmla="*/ 9477351 w 9845043"/>
              <a:gd name="connsiteY7017" fmla="*/ 1388570 h 5740750"/>
              <a:gd name="connsiteX7018" fmla="*/ 9457629 w 9845043"/>
              <a:gd name="connsiteY7018" fmla="*/ 1381991 h 5740750"/>
              <a:gd name="connsiteX7019" fmla="*/ 9460551 w 9845043"/>
              <a:gd name="connsiteY7019" fmla="*/ 1381991 h 5740750"/>
              <a:gd name="connsiteX7020" fmla="*/ 9463473 w 9845043"/>
              <a:gd name="connsiteY7020" fmla="*/ 1384915 h 5740750"/>
              <a:gd name="connsiteX7021" fmla="*/ 9463473 w 9845043"/>
              <a:gd name="connsiteY7021" fmla="*/ 1387108 h 5740750"/>
              <a:gd name="connsiteX7022" fmla="*/ 9462011 w 9845043"/>
              <a:gd name="connsiteY7022" fmla="*/ 1390032 h 5740750"/>
              <a:gd name="connsiteX7023" fmla="*/ 9459089 w 9845043"/>
              <a:gd name="connsiteY7023" fmla="*/ 1392228 h 5740750"/>
              <a:gd name="connsiteX7024" fmla="*/ 9462011 w 9845043"/>
              <a:gd name="connsiteY7024" fmla="*/ 1393690 h 5740750"/>
              <a:gd name="connsiteX7025" fmla="*/ 9464203 w 9845043"/>
              <a:gd name="connsiteY7025" fmla="*/ 1393690 h 5740750"/>
              <a:gd name="connsiteX7026" fmla="*/ 9470047 w 9845043"/>
              <a:gd name="connsiteY7026" fmla="*/ 1392228 h 5740750"/>
              <a:gd name="connsiteX7027" fmla="*/ 9474429 w 9845043"/>
              <a:gd name="connsiteY7027" fmla="*/ 1403196 h 5740750"/>
              <a:gd name="connsiteX7028" fmla="*/ 9471507 w 9845043"/>
              <a:gd name="connsiteY7028" fmla="*/ 1404658 h 5740750"/>
              <a:gd name="connsiteX7029" fmla="*/ 9448133 w 9845043"/>
              <a:gd name="connsiteY7029" fmla="*/ 1411237 h 5740750"/>
              <a:gd name="connsiteX7030" fmla="*/ 9443025 w 9845043"/>
              <a:gd name="connsiteY7030" fmla="*/ 1414162 h 5740750"/>
              <a:gd name="connsiteX7031" fmla="*/ 9439373 w 9845043"/>
              <a:gd name="connsiteY7031" fmla="*/ 1417820 h 5740750"/>
              <a:gd name="connsiteX7032" fmla="*/ 9435719 w 9845043"/>
              <a:gd name="connsiteY7032" fmla="*/ 1422206 h 5740750"/>
              <a:gd name="connsiteX7033" fmla="*/ 9434259 w 9845043"/>
              <a:gd name="connsiteY7033" fmla="*/ 1425864 h 5740750"/>
              <a:gd name="connsiteX7034" fmla="*/ 9432067 w 9845043"/>
              <a:gd name="connsiteY7034" fmla="*/ 1425864 h 5740750"/>
              <a:gd name="connsiteX7035" fmla="*/ 9428415 w 9845043"/>
              <a:gd name="connsiteY7035" fmla="*/ 1424399 h 5740750"/>
              <a:gd name="connsiteX7036" fmla="*/ 9425493 w 9845043"/>
              <a:gd name="connsiteY7036" fmla="*/ 1423668 h 5740750"/>
              <a:gd name="connsiteX7037" fmla="*/ 9421841 w 9845043"/>
              <a:gd name="connsiteY7037" fmla="*/ 1420013 h 5740750"/>
              <a:gd name="connsiteX7038" fmla="*/ 9418919 w 9845043"/>
              <a:gd name="connsiteY7038" fmla="*/ 1419282 h 5740750"/>
              <a:gd name="connsiteX7039" fmla="*/ 9418919 w 9845043"/>
              <a:gd name="connsiteY7039" fmla="*/ 1417820 h 5740750"/>
              <a:gd name="connsiteX7040" fmla="*/ 9429145 w 9845043"/>
              <a:gd name="connsiteY7040" fmla="*/ 1414895 h 5740750"/>
              <a:gd name="connsiteX7041" fmla="*/ 9432067 w 9845043"/>
              <a:gd name="connsiteY7041" fmla="*/ 1412700 h 5740750"/>
              <a:gd name="connsiteX7042" fmla="*/ 9434259 w 9845043"/>
              <a:gd name="connsiteY7042" fmla="*/ 1409775 h 5740750"/>
              <a:gd name="connsiteX7043" fmla="*/ 9435719 w 9845043"/>
              <a:gd name="connsiteY7043" fmla="*/ 1400269 h 5740750"/>
              <a:gd name="connsiteX7044" fmla="*/ 9437911 w 9845043"/>
              <a:gd name="connsiteY7044" fmla="*/ 1398076 h 5740750"/>
              <a:gd name="connsiteX7045" fmla="*/ 9439373 w 9845043"/>
              <a:gd name="connsiteY7045" fmla="*/ 1396614 h 5740750"/>
              <a:gd name="connsiteX7046" fmla="*/ 9443025 w 9845043"/>
              <a:gd name="connsiteY7046" fmla="*/ 1390032 h 5740750"/>
              <a:gd name="connsiteX7047" fmla="*/ 9451785 w 9845043"/>
              <a:gd name="connsiteY7047" fmla="*/ 1382722 h 5740750"/>
              <a:gd name="connsiteX7048" fmla="*/ 9453977 w 9845043"/>
              <a:gd name="connsiteY7048" fmla="*/ 1382722 h 5740750"/>
              <a:gd name="connsiteX7049" fmla="*/ 9453977 w 9845043"/>
              <a:gd name="connsiteY7049" fmla="*/ 1388570 h 5740750"/>
              <a:gd name="connsiteX7050" fmla="*/ 9455437 w 9845043"/>
              <a:gd name="connsiteY7050" fmla="*/ 1387108 h 5740750"/>
              <a:gd name="connsiteX7051" fmla="*/ 9456899 w 9845043"/>
              <a:gd name="connsiteY7051" fmla="*/ 1384184 h 5740750"/>
              <a:gd name="connsiteX7052" fmla="*/ 9551851 w 9845043"/>
              <a:gd name="connsiteY7052" fmla="*/ 1372484 h 5740750"/>
              <a:gd name="connsiteX7053" fmla="*/ 9554041 w 9845043"/>
              <a:gd name="connsiteY7053" fmla="*/ 1372484 h 5740750"/>
              <a:gd name="connsiteX7054" fmla="*/ 9554771 w 9845043"/>
              <a:gd name="connsiteY7054" fmla="*/ 1373946 h 5740750"/>
              <a:gd name="connsiteX7055" fmla="*/ 9555503 w 9845043"/>
              <a:gd name="connsiteY7055" fmla="*/ 1375409 h 5740750"/>
              <a:gd name="connsiteX7056" fmla="*/ 9561347 w 9845043"/>
              <a:gd name="connsiteY7056" fmla="*/ 1384184 h 5740750"/>
              <a:gd name="connsiteX7057" fmla="*/ 9569381 w 9845043"/>
              <a:gd name="connsiteY7057" fmla="*/ 1391494 h 5740750"/>
              <a:gd name="connsiteX7058" fmla="*/ 9573035 w 9845043"/>
              <a:gd name="connsiteY7058" fmla="*/ 1398076 h 5740750"/>
              <a:gd name="connsiteX7059" fmla="*/ 9566459 w 9845043"/>
              <a:gd name="connsiteY7059" fmla="*/ 1404658 h 5740750"/>
              <a:gd name="connsiteX7060" fmla="*/ 9556963 w 9845043"/>
              <a:gd name="connsiteY7060" fmla="*/ 1407582 h 5740750"/>
              <a:gd name="connsiteX7061" fmla="*/ 9546007 w 9845043"/>
              <a:gd name="connsiteY7061" fmla="*/ 1408313 h 5740750"/>
              <a:gd name="connsiteX7062" fmla="*/ 9526289 w 9845043"/>
              <a:gd name="connsiteY7062" fmla="*/ 1407582 h 5740750"/>
              <a:gd name="connsiteX7063" fmla="*/ 9525559 w 9845043"/>
              <a:gd name="connsiteY7063" fmla="*/ 1406851 h 5740750"/>
              <a:gd name="connsiteX7064" fmla="*/ 9539431 w 9845043"/>
              <a:gd name="connsiteY7064" fmla="*/ 1400269 h 5740750"/>
              <a:gd name="connsiteX7065" fmla="*/ 9545275 w 9845043"/>
              <a:gd name="connsiteY7065" fmla="*/ 1398807 h 5740750"/>
              <a:gd name="connsiteX7066" fmla="*/ 9547467 w 9845043"/>
              <a:gd name="connsiteY7066" fmla="*/ 1398807 h 5740750"/>
              <a:gd name="connsiteX7067" fmla="*/ 9548929 w 9845043"/>
              <a:gd name="connsiteY7067" fmla="*/ 1400269 h 5740750"/>
              <a:gd name="connsiteX7068" fmla="*/ 9550389 w 9845043"/>
              <a:gd name="connsiteY7068" fmla="*/ 1400269 h 5740750"/>
              <a:gd name="connsiteX7069" fmla="*/ 9551851 w 9845043"/>
              <a:gd name="connsiteY7069" fmla="*/ 1398807 h 5740750"/>
              <a:gd name="connsiteX7070" fmla="*/ 9553311 w 9845043"/>
              <a:gd name="connsiteY7070" fmla="*/ 1396614 h 5740750"/>
              <a:gd name="connsiteX7071" fmla="*/ 9556963 w 9845043"/>
              <a:gd name="connsiteY7071" fmla="*/ 1393690 h 5740750"/>
              <a:gd name="connsiteX7072" fmla="*/ 9558425 w 9845043"/>
              <a:gd name="connsiteY7072" fmla="*/ 1390763 h 5740750"/>
              <a:gd name="connsiteX7073" fmla="*/ 9559885 w 9845043"/>
              <a:gd name="connsiteY7073" fmla="*/ 1387839 h 5740750"/>
              <a:gd name="connsiteX7074" fmla="*/ 9559885 w 9845043"/>
              <a:gd name="connsiteY7074" fmla="*/ 1384184 h 5740750"/>
              <a:gd name="connsiteX7075" fmla="*/ 9556963 w 9845043"/>
              <a:gd name="connsiteY7075" fmla="*/ 1385646 h 5740750"/>
              <a:gd name="connsiteX7076" fmla="*/ 9554041 w 9845043"/>
              <a:gd name="connsiteY7076" fmla="*/ 1392228 h 5740750"/>
              <a:gd name="connsiteX7077" fmla="*/ 9551119 w 9845043"/>
              <a:gd name="connsiteY7077" fmla="*/ 1394421 h 5740750"/>
              <a:gd name="connsiteX7078" fmla="*/ 9554771 w 9845043"/>
              <a:gd name="connsiteY7078" fmla="*/ 1384184 h 5740750"/>
              <a:gd name="connsiteX7079" fmla="*/ 9554041 w 9845043"/>
              <a:gd name="connsiteY7079" fmla="*/ 1379064 h 5740750"/>
              <a:gd name="connsiteX7080" fmla="*/ 9551119 w 9845043"/>
              <a:gd name="connsiteY7080" fmla="*/ 1373946 h 5740750"/>
              <a:gd name="connsiteX7081" fmla="*/ 9335432 w 9845043"/>
              <a:gd name="connsiteY7081" fmla="*/ 1371753 h 5740750"/>
              <a:gd name="connsiteX7082" fmla="*/ 9337613 w 9845043"/>
              <a:gd name="connsiteY7082" fmla="*/ 1376139 h 5740750"/>
              <a:gd name="connsiteX7083" fmla="*/ 9337613 w 9845043"/>
              <a:gd name="connsiteY7083" fmla="*/ 1383452 h 5740750"/>
              <a:gd name="connsiteX7084" fmla="*/ 9341247 w 9845043"/>
              <a:gd name="connsiteY7084" fmla="*/ 1401001 h 5740750"/>
              <a:gd name="connsiteX7085" fmla="*/ 9341975 w 9845043"/>
              <a:gd name="connsiteY7085" fmla="*/ 1402463 h 5740750"/>
              <a:gd name="connsiteX7086" fmla="*/ 9341975 w 9845043"/>
              <a:gd name="connsiteY7086" fmla="*/ 1405389 h 5740750"/>
              <a:gd name="connsiteX7087" fmla="*/ 9341975 w 9845043"/>
              <a:gd name="connsiteY7087" fmla="*/ 1407581 h 5740750"/>
              <a:gd name="connsiteX7088" fmla="*/ 9342702 w 9845043"/>
              <a:gd name="connsiteY7088" fmla="*/ 1409044 h 5740750"/>
              <a:gd name="connsiteX7089" fmla="*/ 9338339 w 9845043"/>
              <a:gd name="connsiteY7089" fmla="*/ 1409044 h 5740750"/>
              <a:gd name="connsiteX7090" fmla="*/ 9335432 w 9845043"/>
              <a:gd name="connsiteY7090" fmla="*/ 1413432 h 5740750"/>
              <a:gd name="connsiteX7091" fmla="*/ 9332524 w 9845043"/>
              <a:gd name="connsiteY7091" fmla="*/ 1417819 h 5740750"/>
              <a:gd name="connsiteX7092" fmla="*/ 9329616 w 9845043"/>
              <a:gd name="connsiteY7092" fmla="*/ 1417819 h 5740750"/>
              <a:gd name="connsiteX7093" fmla="*/ 9328162 w 9845043"/>
              <a:gd name="connsiteY7093" fmla="*/ 1420743 h 5740750"/>
              <a:gd name="connsiteX7094" fmla="*/ 9325981 w 9845043"/>
              <a:gd name="connsiteY7094" fmla="*/ 1422937 h 5740750"/>
              <a:gd name="connsiteX7095" fmla="*/ 9325254 w 9845043"/>
              <a:gd name="connsiteY7095" fmla="*/ 1421475 h 5740750"/>
              <a:gd name="connsiteX7096" fmla="*/ 9323073 w 9845043"/>
              <a:gd name="connsiteY7096" fmla="*/ 1418551 h 5740750"/>
              <a:gd name="connsiteX7097" fmla="*/ 9323801 w 9845043"/>
              <a:gd name="connsiteY7097" fmla="*/ 1417088 h 5740750"/>
              <a:gd name="connsiteX7098" fmla="*/ 9328890 w 9845043"/>
              <a:gd name="connsiteY7098" fmla="*/ 1413432 h 5740750"/>
              <a:gd name="connsiteX7099" fmla="*/ 9330343 w 9845043"/>
              <a:gd name="connsiteY7099" fmla="*/ 1411238 h 5740750"/>
              <a:gd name="connsiteX7100" fmla="*/ 9328162 w 9845043"/>
              <a:gd name="connsiteY7100" fmla="*/ 1409044 h 5740750"/>
              <a:gd name="connsiteX7101" fmla="*/ 9325981 w 9845043"/>
              <a:gd name="connsiteY7101" fmla="*/ 1406851 h 5740750"/>
              <a:gd name="connsiteX7102" fmla="*/ 9325981 w 9845043"/>
              <a:gd name="connsiteY7102" fmla="*/ 1404657 h 5740750"/>
              <a:gd name="connsiteX7103" fmla="*/ 9326709 w 9845043"/>
              <a:gd name="connsiteY7103" fmla="*/ 1401733 h 5740750"/>
              <a:gd name="connsiteX7104" fmla="*/ 9326709 w 9845043"/>
              <a:gd name="connsiteY7104" fmla="*/ 1401001 h 5740750"/>
              <a:gd name="connsiteX7105" fmla="*/ 9326709 w 9845043"/>
              <a:gd name="connsiteY7105" fmla="*/ 1398808 h 5740750"/>
              <a:gd name="connsiteX7106" fmla="*/ 9325981 w 9845043"/>
              <a:gd name="connsiteY7106" fmla="*/ 1395882 h 5740750"/>
              <a:gd name="connsiteX7107" fmla="*/ 9326709 w 9845043"/>
              <a:gd name="connsiteY7107" fmla="*/ 1395152 h 5740750"/>
              <a:gd name="connsiteX7108" fmla="*/ 9328890 w 9845043"/>
              <a:gd name="connsiteY7108" fmla="*/ 1392227 h 5740750"/>
              <a:gd name="connsiteX7109" fmla="*/ 9328890 w 9845043"/>
              <a:gd name="connsiteY7109" fmla="*/ 1391495 h 5740750"/>
              <a:gd name="connsiteX7110" fmla="*/ 9329616 w 9845043"/>
              <a:gd name="connsiteY7110" fmla="*/ 1388571 h 5740750"/>
              <a:gd name="connsiteX7111" fmla="*/ 9328890 w 9845043"/>
              <a:gd name="connsiteY7111" fmla="*/ 1381990 h 5740750"/>
              <a:gd name="connsiteX7112" fmla="*/ 9329616 w 9845043"/>
              <a:gd name="connsiteY7112" fmla="*/ 1379796 h 5740750"/>
              <a:gd name="connsiteX7113" fmla="*/ 9330343 w 9845043"/>
              <a:gd name="connsiteY7113" fmla="*/ 1376871 h 5740750"/>
              <a:gd name="connsiteX7114" fmla="*/ 9334705 w 9845043"/>
              <a:gd name="connsiteY7114" fmla="*/ 1373215 h 5740750"/>
              <a:gd name="connsiteX7115" fmla="*/ 5697076 w 9845043"/>
              <a:gd name="connsiteY7115" fmla="*/ 1370604 h 5740750"/>
              <a:gd name="connsiteX7116" fmla="*/ 5703448 w 9845043"/>
              <a:gd name="connsiteY7116" fmla="*/ 1380530 h 5740750"/>
              <a:gd name="connsiteX7117" fmla="*/ 5718813 w 9845043"/>
              <a:gd name="connsiteY7117" fmla="*/ 1403192 h 5740750"/>
              <a:gd name="connsiteX7118" fmla="*/ 5722467 w 9845043"/>
              <a:gd name="connsiteY7118" fmla="*/ 1407575 h 5740750"/>
              <a:gd name="connsiteX7119" fmla="*/ 5722632 w 9845043"/>
              <a:gd name="connsiteY7119" fmla="*/ 1407630 h 5740750"/>
              <a:gd name="connsiteX7120" fmla="*/ 5719542 w 9845043"/>
              <a:gd name="connsiteY7120" fmla="*/ 1403922 h 5740750"/>
              <a:gd name="connsiteX7121" fmla="*/ 5704181 w 9845043"/>
              <a:gd name="connsiteY7121" fmla="*/ 1381257 h 5740750"/>
              <a:gd name="connsiteX7122" fmla="*/ 5697607 w 9845043"/>
              <a:gd name="connsiteY7122" fmla="*/ 1371021 h 5740750"/>
              <a:gd name="connsiteX7123" fmla="*/ 8923717 w 9845043"/>
              <a:gd name="connsiteY7123" fmla="*/ 1365854 h 5740750"/>
              <a:gd name="connsiteX7124" fmla="*/ 8923715 w 9845043"/>
              <a:gd name="connsiteY7124" fmla="*/ 1365901 h 5740750"/>
              <a:gd name="connsiteX7125" fmla="*/ 8923715 w 9845043"/>
              <a:gd name="connsiteY7125" fmla="*/ 1374679 h 5740750"/>
              <a:gd name="connsiteX7126" fmla="*/ 8923715 w 9845043"/>
              <a:gd name="connsiteY7126" fmla="*/ 1378332 h 5740750"/>
              <a:gd name="connsiteX7127" fmla="*/ 8929560 w 9845043"/>
              <a:gd name="connsiteY7127" fmla="*/ 1382720 h 5740750"/>
              <a:gd name="connsiteX7128" fmla="*/ 8931024 w 9845043"/>
              <a:gd name="connsiteY7128" fmla="*/ 1392952 h 5740750"/>
              <a:gd name="connsiteX7129" fmla="*/ 8933221 w 9845043"/>
              <a:gd name="connsiteY7129" fmla="*/ 1403920 h 5740750"/>
              <a:gd name="connsiteX7130" fmla="*/ 8934673 w 9845043"/>
              <a:gd name="connsiteY7130" fmla="*/ 1414161 h 5740750"/>
              <a:gd name="connsiteX7131" fmla="*/ 8936870 w 9845043"/>
              <a:gd name="connsiteY7131" fmla="*/ 1424401 h 5740750"/>
              <a:gd name="connsiteX7132" fmla="*/ 8939066 w 9845043"/>
              <a:gd name="connsiteY7132" fmla="*/ 1434633 h 5740750"/>
              <a:gd name="connsiteX7133" fmla="*/ 8940531 w 9845043"/>
              <a:gd name="connsiteY7133" fmla="*/ 1445601 h 5740750"/>
              <a:gd name="connsiteX7134" fmla="*/ 8942727 w 9845043"/>
              <a:gd name="connsiteY7134" fmla="*/ 1455842 h 5740750"/>
              <a:gd name="connsiteX7135" fmla="*/ 8944180 w 9845043"/>
              <a:gd name="connsiteY7135" fmla="*/ 1466074 h 5740750"/>
              <a:gd name="connsiteX7136" fmla="*/ 8946376 w 9845043"/>
              <a:gd name="connsiteY7136" fmla="*/ 1476314 h 5740750"/>
              <a:gd name="connsiteX7137" fmla="*/ 8948573 w 9845043"/>
              <a:gd name="connsiteY7137" fmla="*/ 1487282 h 5740750"/>
              <a:gd name="connsiteX7138" fmla="*/ 8950037 w 9845043"/>
              <a:gd name="connsiteY7138" fmla="*/ 1497522 h 5740750"/>
              <a:gd name="connsiteX7139" fmla="*/ 8950769 w 9845043"/>
              <a:gd name="connsiteY7139" fmla="*/ 1507754 h 5740750"/>
              <a:gd name="connsiteX7140" fmla="*/ 8952954 w 9845043"/>
              <a:gd name="connsiteY7140" fmla="*/ 1517995 h 5740750"/>
              <a:gd name="connsiteX7141" fmla="*/ 8955150 w 9845043"/>
              <a:gd name="connsiteY7141" fmla="*/ 1528963 h 5740750"/>
              <a:gd name="connsiteX7142" fmla="*/ 8956615 w 9845043"/>
              <a:gd name="connsiteY7142" fmla="*/ 1539195 h 5740750"/>
              <a:gd name="connsiteX7143" fmla="*/ 8958811 w 9845043"/>
              <a:gd name="connsiteY7143" fmla="*/ 1549435 h 5740750"/>
              <a:gd name="connsiteX7144" fmla="*/ 8959543 w 9845043"/>
              <a:gd name="connsiteY7144" fmla="*/ 1553088 h 5740750"/>
              <a:gd name="connsiteX7145" fmla="*/ 8964657 w 9845043"/>
              <a:gd name="connsiteY7145" fmla="*/ 1558213 h 5740750"/>
              <a:gd name="connsiteX7146" fmla="*/ 8966853 w 9845043"/>
              <a:gd name="connsiteY7146" fmla="*/ 1561866 h 5740750"/>
              <a:gd name="connsiteX7147" fmla="*/ 8971234 w 9845043"/>
              <a:gd name="connsiteY7147" fmla="*/ 1564792 h 5740750"/>
              <a:gd name="connsiteX7148" fmla="*/ 8973203 w 9845043"/>
              <a:gd name="connsiteY7148" fmla="*/ 1567414 h 5740750"/>
              <a:gd name="connsiteX7149" fmla="*/ 8973970 w 9845043"/>
              <a:gd name="connsiteY7149" fmla="*/ 1566256 h 5740750"/>
              <a:gd name="connsiteX7150" fmla="*/ 8971787 w 9845043"/>
              <a:gd name="connsiteY7150" fmla="*/ 1563333 h 5740750"/>
              <a:gd name="connsiteX7151" fmla="*/ 8967421 w 9845043"/>
              <a:gd name="connsiteY7151" fmla="*/ 1560406 h 5740750"/>
              <a:gd name="connsiteX7152" fmla="*/ 8965235 w 9845043"/>
              <a:gd name="connsiteY7152" fmla="*/ 1556751 h 5740750"/>
              <a:gd name="connsiteX7153" fmla="*/ 8960140 w 9845043"/>
              <a:gd name="connsiteY7153" fmla="*/ 1551632 h 5740750"/>
              <a:gd name="connsiteX7154" fmla="*/ 8959414 w 9845043"/>
              <a:gd name="connsiteY7154" fmla="*/ 1547977 h 5740750"/>
              <a:gd name="connsiteX7155" fmla="*/ 8957228 w 9845043"/>
              <a:gd name="connsiteY7155" fmla="*/ 1537740 h 5740750"/>
              <a:gd name="connsiteX7156" fmla="*/ 8955774 w 9845043"/>
              <a:gd name="connsiteY7156" fmla="*/ 1527503 h 5740750"/>
              <a:gd name="connsiteX7157" fmla="*/ 8953591 w 9845043"/>
              <a:gd name="connsiteY7157" fmla="*/ 1516534 h 5740750"/>
              <a:gd name="connsiteX7158" fmla="*/ 8951407 w 9845043"/>
              <a:gd name="connsiteY7158" fmla="*/ 1506297 h 5740750"/>
              <a:gd name="connsiteX7159" fmla="*/ 8950679 w 9845043"/>
              <a:gd name="connsiteY7159" fmla="*/ 1496060 h 5740750"/>
              <a:gd name="connsiteX7160" fmla="*/ 8949222 w 9845043"/>
              <a:gd name="connsiteY7160" fmla="*/ 1485823 h 5740750"/>
              <a:gd name="connsiteX7161" fmla="*/ 8947038 w 9845043"/>
              <a:gd name="connsiteY7161" fmla="*/ 1474854 h 5740750"/>
              <a:gd name="connsiteX7162" fmla="*/ 8944855 w 9845043"/>
              <a:gd name="connsiteY7162" fmla="*/ 1464617 h 5740750"/>
              <a:gd name="connsiteX7163" fmla="*/ 8943401 w 9845043"/>
              <a:gd name="connsiteY7163" fmla="*/ 1454380 h 5740750"/>
              <a:gd name="connsiteX7164" fmla="*/ 8941215 w 9845043"/>
              <a:gd name="connsiteY7164" fmla="*/ 1444143 h 5740750"/>
              <a:gd name="connsiteX7165" fmla="*/ 8939760 w 9845043"/>
              <a:gd name="connsiteY7165" fmla="*/ 1433175 h 5740750"/>
              <a:gd name="connsiteX7166" fmla="*/ 8937577 w 9845043"/>
              <a:gd name="connsiteY7166" fmla="*/ 1422938 h 5740750"/>
              <a:gd name="connsiteX7167" fmla="*/ 8935394 w 9845043"/>
              <a:gd name="connsiteY7167" fmla="*/ 1412701 h 5740750"/>
              <a:gd name="connsiteX7168" fmla="*/ 8933937 w 9845043"/>
              <a:gd name="connsiteY7168" fmla="*/ 1402464 h 5740750"/>
              <a:gd name="connsiteX7169" fmla="*/ 8931754 w 9845043"/>
              <a:gd name="connsiteY7169" fmla="*/ 1391497 h 5740750"/>
              <a:gd name="connsiteX7170" fmla="*/ 8930378 w 9845043"/>
              <a:gd name="connsiteY7170" fmla="*/ 1381814 h 5740750"/>
              <a:gd name="connsiteX7171" fmla="*/ 8929555 w 9845043"/>
              <a:gd name="connsiteY7171" fmla="*/ 1381991 h 5740750"/>
              <a:gd name="connsiteX7172" fmla="*/ 8923717 w 9845043"/>
              <a:gd name="connsiteY7172" fmla="*/ 1377602 h 5740750"/>
              <a:gd name="connsiteX7173" fmla="*/ 8923717 w 9845043"/>
              <a:gd name="connsiteY7173" fmla="*/ 1373946 h 5740750"/>
              <a:gd name="connsiteX7174" fmla="*/ 7947540 w 9845043"/>
              <a:gd name="connsiteY7174" fmla="*/ 1360785 h 5740750"/>
              <a:gd name="connsiteX7175" fmla="*/ 7951201 w 9845043"/>
              <a:gd name="connsiteY7175" fmla="*/ 1362248 h 5740750"/>
              <a:gd name="connsiteX7176" fmla="*/ 7954850 w 9845043"/>
              <a:gd name="connsiteY7176" fmla="*/ 1362975 h 5740750"/>
              <a:gd name="connsiteX7177" fmla="*/ 7957047 w 9845043"/>
              <a:gd name="connsiteY7177" fmla="*/ 1365174 h 5740750"/>
              <a:gd name="connsiteX7178" fmla="*/ 7957047 w 9845043"/>
              <a:gd name="connsiteY7178" fmla="*/ 1367364 h 5740750"/>
              <a:gd name="connsiteX7179" fmla="*/ 7951201 w 9845043"/>
              <a:gd name="connsiteY7179" fmla="*/ 1382720 h 5740750"/>
              <a:gd name="connsiteX7180" fmla="*/ 7948272 w 9845043"/>
              <a:gd name="connsiteY7180" fmla="*/ 1382720 h 5740750"/>
              <a:gd name="connsiteX7181" fmla="*/ 7944612 w 9845043"/>
              <a:gd name="connsiteY7181" fmla="*/ 1379795 h 5740750"/>
              <a:gd name="connsiteX7182" fmla="*/ 7941695 w 9845043"/>
              <a:gd name="connsiteY7182" fmla="*/ 1378332 h 5740750"/>
              <a:gd name="connsiteX7183" fmla="*/ 7939498 w 9845043"/>
              <a:gd name="connsiteY7183" fmla="*/ 1376869 h 5740750"/>
              <a:gd name="connsiteX7184" fmla="*/ 7938766 w 9845043"/>
              <a:gd name="connsiteY7184" fmla="*/ 1375406 h 5740750"/>
              <a:gd name="connsiteX7185" fmla="*/ 7939498 w 9845043"/>
              <a:gd name="connsiteY7185" fmla="*/ 1367364 h 5740750"/>
              <a:gd name="connsiteX7186" fmla="*/ 7938766 w 9845043"/>
              <a:gd name="connsiteY7186" fmla="*/ 1365174 h 5740750"/>
              <a:gd name="connsiteX7187" fmla="*/ 7942427 w 9845043"/>
              <a:gd name="connsiteY7187" fmla="*/ 1363711 h 5740750"/>
              <a:gd name="connsiteX7188" fmla="*/ 7945344 w 9845043"/>
              <a:gd name="connsiteY7188" fmla="*/ 1362248 h 5740750"/>
              <a:gd name="connsiteX7189" fmla="*/ 9053398 w 9845043"/>
              <a:gd name="connsiteY7189" fmla="*/ 1356296 h 5740750"/>
              <a:gd name="connsiteX7190" fmla="*/ 9052996 w 9845043"/>
              <a:gd name="connsiteY7190" fmla="*/ 1356396 h 5740750"/>
              <a:gd name="connsiteX7191" fmla="*/ 9053640 w 9845043"/>
              <a:gd name="connsiteY7191" fmla="*/ 1360946 h 5740750"/>
              <a:gd name="connsiteX7192" fmla="*/ 9054038 w 9845043"/>
              <a:gd name="connsiteY7192" fmla="*/ 1360786 h 5740750"/>
              <a:gd name="connsiteX7193" fmla="*/ 5628871 w 9845043"/>
              <a:gd name="connsiteY7193" fmla="*/ 1330076 h 5740750"/>
              <a:gd name="connsiteX7194" fmla="*/ 5633983 w 9845043"/>
              <a:gd name="connsiteY7194" fmla="*/ 1339580 h 5740750"/>
              <a:gd name="connsiteX7195" fmla="*/ 5635455 w 9845043"/>
              <a:gd name="connsiteY7195" fmla="*/ 1342499 h 5740750"/>
              <a:gd name="connsiteX7196" fmla="*/ 5636173 w 9845043"/>
              <a:gd name="connsiteY7196" fmla="*/ 1343219 h 5740750"/>
              <a:gd name="connsiteX7197" fmla="*/ 5634721 w 9845043"/>
              <a:gd name="connsiteY7197" fmla="*/ 1340305 h 5740750"/>
              <a:gd name="connsiteX7198" fmla="*/ 5629598 w 9845043"/>
              <a:gd name="connsiteY7198" fmla="*/ 1330803 h 5740750"/>
              <a:gd name="connsiteX7199" fmla="*/ 9548197 w 9845043"/>
              <a:gd name="connsiteY7199" fmla="*/ 1313988 h 5740750"/>
              <a:gd name="connsiteX7200" fmla="*/ 9548929 w 9845043"/>
              <a:gd name="connsiteY7200" fmla="*/ 1314719 h 5740750"/>
              <a:gd name="connsiteX7201" fmla="*/ 9550389 w 9845043"/>
              <a:gd name="connsiteY7201" fmla="*/ 1314719 h 5740750"/>
              <a:gd name="connsiteX7202" fmla="*/ 9551119 w 9845043"/>
              <a:gd name="connsiteY7202" fmla="*/ 1316912 h 5740750"/>
              <a:gd name="connsiteX7203" fmla="*/ 9551851 w 9845043"/>
              <a:gd name="connsiteY7203" fmla="*/ 1318374 h 5740750"/>
              <a:gd name="connsiteX7204" fmla="*/ 9550389 w 9845043"/>
              <a:gd name="connsiteY7204" fmla="*/ 1323491 h 5740750"/>
              <a:gd name="connsiteX7205" fmla="*/ 9548929 w 9845043"/>
              <a:gd name="connsiteY7205" fmla="*/ 1337387 h 5740750"/>
              <a:gd name="connsiteX7206" fmla="*/ 9546007 w 9845043"/>
              <a:gd name="connsiteY7206" fmla="*/ 1339580 h 5740750"/>
              <a:gd name="connsiteX7207" fmla="*/ 9548197 w 9845043"/>
              <a:gd name="connsiteY7207" fmla="*/ 1320567 h 5740750"/>
              <a:gd name="connsiteX7208" fmla="*/ 5576219 w 9845043"/>
              <a:gd name="connsiteY7208" fmla="*/ 1311061 h 5740750"/>
              <a:gd name="connsiteX7209" fmla="*/ 5576949 w 9845043"/>
              <a:gd name="connsiteY7209" fmla="*/ 1313257 h 5740750"/>
              <a:gd name="connsiteX7210" fmla="*/ 5577543 w 9845043"/>
              <a:gd name="connsiteY7210" fmla="*/ 1313553 h 5740750"/>
              <a:gd name="connsiteX7211" fmla="*/ 5576950 w 9845043"/>
              <a:gd name="connsiteY7211" fmla="*/ 1311792 h 5740750"/>
              <a:gd name="connsiteX7212" fmla="*/ 5574172 w 9845043"/>
              <a:gd name="connsiteY7212" fmla="*/ 1307842 h 5740750"/>
              <a:gd name="connsiteX7213" fmla="*/ 5574757 w 9845043"/>
              <a:gd name="connsiteY7213" fmla="*/ 1309595 h 5740750"/>
              <a:gd name="connsiteX7214" fmla="*/ 5575490 w 9845043"/>
              <a:gd name="connsiteY7214" fmla="*/ 1310330 h 5740750"/>
              <a:gd name="connsiteX7215" fmla="*/ 5574762 w 9845043"/>
              <a:gd name="connsiteY7215" fmla="*/ 1308138 h 5740750"/>
              <a:gd name="connsiteX7216" fmla="*/ 9287452 w 9845043"/>
              <a:gd name="connsiteY7216" fmla="*/ 1300826 h 5740750"/>
              <a:gd name="connsiteX7217" fmla="*/ 9288180 w 9845043"/>
              <a:gd name="connsiteY7217" fmla="*/ 1303018 h 5740750"/>
              <a:gd name="connsiteX7218" fmla="*/ 9290360 w 9845043"/>
              <a:gd name="connsiteY7218" fmla="*/ 1311061 h 5740750"/>
              <a:gd name="connsiteX7219" fmla="*/ 9293995 w 9845043"/>
              <a:gd name="connsiteY7219" fmla="*/ 1324223 h 5740750"/>
              <a:gd name="connsiteX7220" fmla="*/ 9294722 w 9845043"/>
              <a:gd name="connsiteY7220" fmla="*/ 1324955 h 5740750"/>
              <a:gd name="connsiteX7221" fmla="*/ 9296176 w 9845043"/>
              <a:gd name="connsiteY7221" fmla="*/ 1325687 h 5740750"/>
              <a:gd name="connsiteX7222" fmla="*/ 9296903 w 9845043"/>
              <a:gd name="connsiteY7222" fmla="*/ 1325687 h 5740750"/>
              <a:gd name="connsiteX7223" fmla="*/ 9300537 w 9845043"/>
              <a:gd name="connsiteY7223" fmla="*/ 1324955 h 5740750"/>
              <a:gd name="connsiteX7224" fmla="*/ 9301265 w 9845043"/>
              <a:gd name="connsiteY7224" fmla="*/ 1324955 h 5740750"/>
              <a:gd name="connsiteX7225" fmla="*/ 9302718 w 9845043"/>
              <a:gd name="connsiteY7225" fmla="*/ 1325687 h 5740750"/>
              <a:gd name="connsiteX7226" fmla="*/ 9303446 w 9845043"/>
              <a:gd name="connsiteY7226" fmla="*/ 1327880 h 5740750"/>
              <a:gd name="connsiteX7227" fmla="*/ 9304173 w 9845043"/>
              <a:gd name="connsiteY7227" fmla="*/ 1330074 h 5740750"/>
              <a:gd name="connsiteX7228" fmla="*/ 9304173 w 9845043"/>
              <a:gd name="connsiteY7228" fmla="*/ 1331536 h 5740750"/>
              <a:gd name="connsiteX7229" fmla="*/ 9304173 w 9845043"/>
              <a:gd name="connsiteY7229" fmla="*/ 1333730 h 5740750"/>
              <a:gd name="connsiteX7230" fmla="*/ 9304173 w 9845043"/>
              <a:gd name="connsiteY7230" fmla="*/ 1334460 h 5740750"/>
              <a:gd name="connsiteX7231" fmla="*/ 9305626 w 9845043"/>
              <a:gd name="connsiteY7231" fmla="*/ 1336655 h 5740750"/>
              <a:gd name="connsiteX7232" fmla="*/ 9306354 w 9845043"/>
              <a:gd name="connsiteY7232" fmla="*/ 1343967 h 5740750"/>
              <a:gd name="connsiteX7233" fmla="*/ 9307080 w 9845043"/>
              <a:gd name="connsiteY7233" fmla="*/ 1344698 h 5740750"/>
              <a:gd name="connsiteX7234" fmla="*/ 9307080 w 9845043"/>
              <a:gd name="connsiteY7234" fmla="*/ 1346892 h 5740750"/>
              <a:gd name="connsiteX7235" fmla="*/ 9309261 w 9845043"/>
              <a:gd name="connsiteY7235" fmla="*/ 1347622 h 5740750"/>
              <a:gd name="connsiteX7236" fmla="*/ 9312169 w 9845043"/>
              <a:gd name="connsiteY7236" fmla="*/ 1350548 h 5740750"/>
              <a:gd name="connsiteX7237" fmla="*/ 9315077 w 9845043"/>
              <a:gd name="connsiteY7237" fmla="*/ 1351278 h 5740750"/>
              <a:gd name="connsiteX7238" fmla="*/ 9316531 w 9845043"/>
              <a:gd name="connsiteY7238" fmla="*/ 1352741 h 5740750"/>
              <a:gd name="connsiteX7239" fmla="*/ 9318712 w 9845043"/>
              <a:gd name="connsiteY7239" fmla="*/ 1352741 h 5740750"/>
              <a:gd name="connsiteX7240" fmla="*/ 9322347 w 9845043"/>
              <a:gd name="connsiteY7240" fmla="*/ 1353472 h 5740750"/>
              <a:gd name="connsiteX7241" fmla="*/ 9329616 w 9845043"/>
              <a:gd name="connsiteY7241" fmla="*/ 1360784 h 5740750"/>
              <a:gd name="connsiteX7242" fmla="*/ 9329616 w 9845043"/>
              <a:gd name="connsiteY7242" fmla="*/ 1362247 h 5740750"/>
              <a:gd name="connsiteX7243" fmla="*/ 9330343 w 9845043"/>
              <a:gd name="connsiteY7243" fmla="*/ 1363710 h 5740750"/>
              <a:gd name="connsiteX7244" fmla="*/ 9330343 w 9845043"/>
              <a:gd name="connsiteY7244" fmla="*/ 1366634 h 5740750"/>
              <a:gd name="connsiteX7245" fmla="*/ 9330343 w 9845043"/>
              <a:gd name="connsiteY7245" fmla="*/ 1367366 h 5740750"/>
              <a:gd name="connsiteX7246" fmla="*/ 9328162 w 9845043"/>
              <a:gd name="connsiteY7246" fmla="*/ 1372483 h 5740750"/>
              <a:gd name="connsiteX7247" fmla="*/ 9325254 w 9845043"/>
              <a:gd name="connsiteY7247" fmla="*/ 1374677 h 5740750"/>
              <a:gd name="connsiteX7248" fmla="*/ 9322347 w 9845043"/>
              <a:gd name="connsiteY7248" fmla="*/ 1375409 h 5740750"/>
              <a:gd name="connsiteX7249" fmla="*/ 9320166 w 9845043"/>
              <a:gd name="connsiteY7249" fmla="*/ 1373215 h 5740750"/>
              <a:gd name="connsiteX7250" fmla="*/ 9319439 w 9845043"/>
              <a:gd name="connsiteY7250" fmla="*/ 1369559 h 5740750"/>
              <a:gd name="connsiteX7251" fmla="*/ 9319439 w 9845043"/>
              <a:gd name="connsiteY7251" fmla="*/ 1365902 h 5740750"/>
              <a:gd name="connsiteX7252" fmla="*/ 9319439 w 9845043"/>
              <a:gd name="connsiteY7252" fmla="*/ 1362247 h 5740750"/>
              <a:gd name="connsiteX7253" fmla="*/ 9321620 w 9845043"/>
              <a:gd name="connsiteY7253" fmla="*/ 1356397 h 5740750"/>
              <a:gd name="connsiteX7254" fmla="*/ 9320166 w 9845043"/>
              <a:gd name="connsiteY7254" fmla="*/ 1354203 h 5740750"/>
              <a:gd name="connsiteX7255" fmla="*/ 9318712 w 9845043"/>
              <a:gd name="connsiteY7255" fmla="*/ 1353472 h 5740750"/>
              <a:gd name="connsiteX7256" fmla="*/ 9316531 w 9845043"/>
              <a:gd name="connsiteY7256" fmla="*/ 1353472 h 5740750"/>
              <a:gd name="connsiteX7257" fmla="*/ 9316531 w 9845043"/>
              <a:gd name="connsiteY7257" fmla="*/ 1355667 h 5740750"/>
              <a:gd name="connsiteX7258" fmla="*/ 9317258 w 9845043"/>
              <a:gd name="connsiteY7258" fmla="*/ 1360053 h 5740750"/>
              <a:gd name="connsiteX7259" fmla="*/ 9317258 w 9845043"/>
              <a:gd name="connsiteY7259" fmla="*/ 1362247 h 5740750"/>
              <a:gd name="connsiteX7260" fmla="*/ 9315804 w 9845043"/>
              <a:gd name="connsiteY7260" fmla="*/ 1362247 h 5740750"/>
              <a:gd name="connsiteX7261" fmla="*/ 9312169 w 9845043"/>
              <a:gd name="connsiteY7261" fmla="*/ 1360053 h 5740750"/>
              <a:gd name="connsiteX7262" fmla="*/ 9307807 w 9845043"/>
              <a:gd name="connsiteY7262" fmla="*/ 1358591 h 5740750"/>
              <a:gd name="connsiteX7263" fmla="*/ 9305626 w 9845043"/>
              <a:gd name="connsiteY7263" fmla="*/ 1356397 h 5740750"/>
              <a:gd name="connsiteX7264" fmla="*/ 9304173 w 9845043"/>
              <a:gd name="connsiteY7264" fmla="*/ 1352741 h 5740750"/>
              <a:gd name="connsiteX7265" fmla="*/ 9302718 w 9845043"/>
              <a:gd name="connsiteY7265" fmla="*/ 1349084 h 5740750"/>
              <a:gd name="connsiteX7266" fmla="*/ 9300537 w 9845043"/>
              <a:gd name="connsiteY7266" fmla="*/ 1346892 h 5740750"/>
              <a:gd name="connsiteX7267" fmla="*/ 9297630 w 9845043"/>
              <a:gd name="connsiteY7267" fmla="*/ 1343967 h 5740750"/>
              <a:gd name="connsiteX7268" fmla="*/ 9297630 w 9845043"/>
              <a:gd name="connsiteY7268" fmla="*/ 1346892 h 5740750"/>
              <a:gd name="connsiteX7269" fmla="*/ 9299084 w 9845043"/>
              <a:gd name="connsiteY7269" fmla="*/ 1352741 h 5740750"/>
              <a:gd name="connsiteX7270" fmla="*/ 9300537 w 9845043"/>
              <a:gd name="connsiteY7270" fmla="*/ 1357129 h 5740750"/>
              <a:gd name="connsiteX7271" fmla="*/ 9302718 w 9845043"/>
              <a:gd name="connsiteY7271" fmla="*/ 1360784 h 5740750"/>
              <a:gd name="connsiteX7272" fmla="*/ 9303446 w 9845043"/>
              <a:gd name="connsiteY7272" fmla="*/ 1362247 h 5740750"/>
              <a:gd name="connsiteX7273" fmla="*/ 9305626 w 9845043"/>
              <a:gd name="connsiteY7273" fmla="*/ 1362978 h 5740750"/>
              <a:gd name="connsiteX7274" fmla="*/ 9307080 w 9845043"/>
              <a:gd name="connsiteY7274" fmla="*/ 1363710 h 5740750"/>
              <a:gd name="connsiteX7275" fmla="*/ 9307807 w 9845043"/>
              <a:gd name="connsiteY7275" fmla="*/ 1366634 h 5740750"/>
              <a:gd name="connsiteX7276" fmla="*/ 9307807 w 9845043"/>
              <a:gd name="connsiteY7276" fmla="*/ 1368828 h 5740750"/>
              <a:gd name="connsiteX7277" fmla="*/ 9307080 w 9845043"/>
              <a:gd name="connsiteY7277" fmla="*/ 1373215 h 5740750"/>
              <a:gd name="connsiteX7278" fmla="*/ 9307080 w 9845043"/>
              <a:gd name="connsiteY7278" fmla="*/ 1375409 h 5740750"/>
              <a:gd name="connsiteX7279" fmla="*/ 9305626 w 9845043"/>
              <a:gd name="connsiteY7279" fmla="*/ 1374677 h 5740750"/>
              <a:gd name="connsiteX7280" fmla="*/ 9304173 w 9845043"/>
              <a:gd name="connsiteY7280" fmla="*/ 1372483 h 5740750"/>
              <a:gd name="connsiteX7281" fmla="*/ 9302718 w 9845043"/>
              <a:gd name="connsiteY7281" fmla="*/ 1372483 h 5740750"/>
              <a:gd name="connsiteX7282" fmla="*/ 9300537 w 9845043"/>
              <a:gd name="connsiteY7282" fmla="*/ 1372483 h 5740750"/>
              <a:gd name="connsiteX7283" fmla="*/ 9299084 w 9845043"/>
              <a:gd name="connsiteY7283" fmla="*/ 1374677 h 5740750"/>
              <a:gd name="connsiteX7284" fmla="*/ 9296903 w 9845043"/>
              <a:gd name="connsiteY7284" fmla="*/ 1376139 h 5740750"/>
              <a:gd name="connsiteX7285" fmla="*/ 9296903 w 9845043"/>
              <a:gd name="connsiteY7285" fmla="*/ 1378334 h 5740750"/>
              <a:gd name="connsiteX7286" fmla="*/ 9300537 w 9845043"/>
              <a:gd name="connsiteY7286" fmla="*/ 1379064 h 5740750"/>
              <a:gd name="connsiteX7287" fmla="*/ 9303446 w 9845043"/>
              <a:gd name="connsiteY7287" fmla="*/ 1381990 h 5740750"/>
              <a:gd name="connsiteX7288" fmla="*/ 9305626 w 9845043"/>
              <a:gd name="connsiteY7288" fmla="*/ 1385646 h 5740750"/>
              <a:gd name="connsiteX7289" fmla="*/ 9306354 w 9845043"/>
              <a:gd name="connsiteY7289" fmla="*/ 1390763 h 5740750"/>
              <a:gd name="connsiteX7290" fmla="*/ 9305626 w 9845043"/>
              <a:gd name="connsiteY7290" fmla="*/ 1395152 h 5740750"/>
              <a:gd name="connsiteX7291" fmla="*/ 9303446 w 9845043"/>
              <a:gd name="connsiteY7291" fmla="*/ 1398076 h 5740750"/>
              <a:gd name="connsiteX7292" fmla="*/ 9303446 w 9845043"/>
              <a:gd name="connsiteY7292" fmla="*/ 1399538 h 5740750"/>
              <a:gd name="connsiteX7293" fmla="*/ 9306354 w 9845043"/>
              <a:gd name="connsiteY7293" fmla="*/ 1404657 h 5740750"/>
              <a:gd name="connsiteX7294" fmla="*/ 9307807 w 9845043"/>
              <a:gd name="connsiteY7294" fmla="*/ 1407581 h 5740750"/>
              <a:gd name="connsiteX7295" fmla="*/ 9312169 w 9845043"/>
              <a:gd name="connsiteY7295" fmla="*/ 1418551 h 5740750"/>
              <a:gd name="connsiteX7296" fmla="*/ 9312169 w 9845043"/>
              <a:gd name="connsiteY7296" fmla="*/ 1422937 h 5740750"/>
              <a:gd name="connsiteX7297" fmla="*/ 9307080 w 9845043"/>
              <a:gd name="connsiteY7297" fmla="*/ 1441218 h 5740750"/>
              <a:gd name="connsiteX7298" fmla="*/ 9307080 w 9845043"/>
              <a:gd name="connsiteY7298" fmla="*/ 1442680 h 5740750"/>
              <a:gd name="connsiteX7299" fmla="*/ 9307080 w 9845043"/>
              <a:gd name="connsiteY7299" fmla="*/ 1445604 h 5740750"/>
              <a:gd name="connsiteX7300" fmla="*/ 9307080 w 9845043"/>
              <a:gd name="connsiteY7300" fmla="*/ 1447068 h 5740750"/>
              <a:gd name="connsiteX7301" fmla="*/ 9305626 w 9845043"/>
              <a:gd name="connsiteY7301" fmla="*/ 1449261 h 5740750"/>
              <a:gd name="connsiteX7302" fmla="*/ 9304173 w 9845043"/>
              <a:gd name="connsiteY7302" fmla="*/ 1449261 h 5740750"/>
              <a:gd name="connsiteX7303" fmla="*/ 9299811 w 9845043"/>
              <a:gd name="connsiteY7303" fmla="*/ 1447798 h 5740750"/>
              <a:gd name="connsiteX7304" fmla="*/ 9297630 w 9845043"/>
              <a:gd name="connsiteY7304" fmla="*/ 1447068 h 5740750"/>
              <a:gd name="connsiteX7305" fmla="*/ 9289633 w 9845043"/>
              <a:gd name="connsiteY7305" fmla="*/ 1449993 h 5740750"/>
              <a:gd name="connsiteX7306" fmla="*/ 9264190 w 9845043"/>
              <a:gd name="connsiteY7306" fmla="*/ 1468273 h 5740750"/>
              <a:gd name="connsiteX7307" fmla="*/ 9248924 w 9845043"/>
              <a:gd name="connsiteY7307" fmla="*/ 1473391 h 5740750"/>
              <a:gd name="connsiteX7308" fmla="*/ 9248924 w 9845043"/>
              <a:gd name="connsiteY7308" fmla="*/ 1469003 h 5740750"/>
              <a:gd name="connsiteX7309" fmla="*/ 9248197 w 9845043"/>
              <a:gd name="connsiteY7309" fmla="*/ 1457304 h 5740750"/>
              <a:gd name="connsiteX7310" fmla="*/ 9248197 w 9845043"/>
              <a:gd name="connsiteY7310" fmla="*/ 1455111 h 5740750"/>
              <a:gd name="connsiteX7311" fmla="*/ 9248924 w 9845043"/>
              <a:gd name="connsiteY7311" fmla="*/ 1452917 h 5740750"/>
              <a:gd name="connsiteX7312" fmla="*/ 9251105 w 9845043"/>
              <a:gd name="connsiteY7312" fmla="*/ 1450723 h 5740750"/>
              <a:gd name="connsiteX7313" fmla="*/ 9248197 w 9845043"/>
              <a:gd name="connsiteY7313" fmla="*/ 1437561 h 5740750"/>
              <a:gd name="connsiteX7314" fmla="*/ 9246016 w 9845043"/>
              <a:gd name="connsiteY7314" fmla="*/ 1428056 h 5740750"/>
              <a:gd name="connsiteX7315" fmla="*/ 9243835 w 9845043"/>
              <a:gd name="connsiteY7315" fmla="*/ 1421475 h 5740750"/>
              <a:gd name="connsiteX7316" fmla="*/ 9241654 w 9845043"/>
              <a:gd name="connsiteY7316" fmla="*/ 1409044 h 5740750"/>
              <a:gd name="connsiteX7317" fmla="*/ 9237293 w 9845043"/>
              <a:gd name="connsiteY7317" fmla="*/ 1395882 h 5740750"/>
              <a:gd name="connsiteX7318" fmla="*/ 9235112 w 9845043"/>
              <a:gd name="connsiteY7318" fmla="*/ 1383452 h 5740750"/>
              <a:gd name="connsiteX7319" fmla="*/ 9230750 w 9845043"/>
              <a:gd name="connsiteY7319" fmla="*/ 1370291 h 5740750"/>
              <a:gd name="connsiteX7320" fmla="*/ 9227115 w 9845043"/>
              <a:gd name="connsiteY7320" fmla="*/ 1358591 h 5740750"/>
              <a:gd name="connsiteX7321" fmla="*/ 9224208 w 9845043"/>
              <a:gd name="connsiteY7321" fmla="*/ 1346160 h 5740750"/>
              <a:gd name="connsiteX7322" fmla="*/ 9220572 w 9845043"/>
              <a:gd name="connsiteY7322" fmla="*/ 1332998 h 5740750"/>
              <a:gd name="connsiteX7323" fmla="*/ 9217665 w 9845043"/>
              <a:gd name="connsiteY7323" fmla="*/ 1320568 h 5740750"/>
              <a:gd name="connsiteX7324" fmla="*/ 9232931 w 9845043"/>
              <a:gd name="connsiteY7324" fmla="*/ 1315450 h 5740750"/>
              <a:gd name="connsiteX7325" fmla="*/ 9248197 w 9845043"/>
              <a:gd name="connsiteY7325" fmla="*/ 1311793 h 5740750"/>
              <a:gd name="connsiteX7326" fmla="*/ 9262736 w 9845043"/>
              <a:gd name="connsiteY7326" fmla="*/ 1307407 h 5740750"/>
              <a:gd name="connsiteX7327" fmla="*/ 9278002 w 9845043"/>
              <a:gd name="connsiteY7327" fmla="*/ 1303018 h 5740750"/>
              <a:gd name="connsiteX7328" fmla="*/ 8926634 w 9845043"/>
              <a:gd name="connsiteY7328" fmla="*/ 1280279 h 5740750"/>
              <a:gd name="connsiteX7329" fmla="*/ 8926631 w 9845043"/>
              <a:gd name="connsiteY7329" fmla="*/ 1280349 h 5740750"/>
              <a:gd name="connsiteX7330" fmla="*/ 8926631 w 9845043"/>
              <a:gd name="connsiteY7330" fmla="*/ 1297204 h 5740750"/>
              <a:gd name="connsiteX7331" fmla="*/ 8926634 w 9845043"/>
              <a:gd name="connsiteY7331" fmla="*/ 1297169 h 5740750"/>
              <a:gd name="connsiteX7332" fmla="*/ 2166738 w 9845043"/>
              <a:gd name="connsiteY7332" fmla="*/ 1258435 h 5740750"/>
              <a:gd name="connsiteX7333" fmla="*/ 2163094 w 9845043"/>
              <a:gd name="connsiteY7333" fmla="*/ 1259897 h 5740750"/>
              <a:gd name="connsiteX7334" fmla="*/ 2161623 w 9845043"/>
              <a:gd name="connsiteY7334" fmla="*/ 1259897 h 5740750"/>
              <a:gd name="connsiteX7335" fmla="*/ 2157227 w 9845043"/>
              <a:gd name="connsiteY7335" fmla="*/ 1261360 h 5740750"/>
              <a:gd name="connsiteX7336" fmla="*/ 2156508 w 9845043"/>
              <a:gd name="connsiteY7336" fmla="*/ 1261360 h 5740750"/>
              <a:gd name="connsiteX7337" fmla="*/ 2145525 w 9845043"/>
              <a:gd name="connsiteY7337" fmla="*/ 1269392 h 5740750"/>
              <a:gd name="connsiteX7338" fmla="*/ 2144806 w 9845043"/>
              <a:gd name="connsiteY7338" fmla="*/ 1270854 h 5740750"/>
              <a:gd name="connsiteX7339" fmla="*/ 2144071 w 9845043"/>
              <a:gd name="connsiteY7339" fmla="*/ 1271590 h 5740750"/>
              <a:gd name="connsiteX7340" fmla="*/ 2143336 w 9845043"/>
              <a:gd name="connsiteY7340" fmla="*/ 1272317 h 5740750"/>
              <a:gd name="connsiteX7341" fmla="*/ 2143336 w 9845043"/>
              <a:gd name="connsiteY7341" fmla="*/ 1273097 h 5740750"/>
              <a:gd name="connsiteX7342" fmla="*/ 2143907 w 9845043"/>
              <a:gd name="connsiteY7342" fmla="*/ 1272528 h 5740750"/>
              <a:gd name="connsiteX7343" fmla="*/ 2144637 w 9845043"/>
              <a:gd name="connsiteY7343" fmla="*/ 1271801 h 5740750"/>
              <a:gd name="connsiteX7344" fmla="*/ 2145376 w 9845043"/>
              <a:gd name="connsiteY7344" fmla="*/ 1270333 h 5740750"/>
              <a:gd name="connsiteX7345" fmla="*/ 2156340 w 9845043"/>
              <a:gd name="connsiteY7345" fmla="*/ 1262278 h 5740750"/>
              <a:gd name="connsiteX7346" fmla="*/ 2157070 w 9845043"/>
              <a:gd name="connsiteY7346" fmla="*/ 1262278 h 5740750"/>
              <a:gd name="connsiteX7347" fmla="*/ 2161458 w 9845043"/>
              <a:gd name="connsiteY7347" fmla="*/ 1260823 h 5740750"/>
              <a:gd name="connsiteX7348" fmla="*/ 2162917 w 9845043"/>
              <a:gd name="connsiteY7348" fmla="*/ 1260823 h 5740750"/>
              <a:gd name="connsiteX7349" fmla="*/ 2166575 w 9845043"/>
              <a:gd name="connsiteY7349" fmla="*/ 1259355 h 5740750"/>
              <a:gd name="connsiteX7350" fmla="*/ 2167305 w 9845043"/>
              <a:gd name="connsiteY7350" fmla="*/ 1259355 h 5740750"/>
              <a:gd name="connsiteX7351" fmla="*/ 2169503 w 9845043"/>
              <a:gd name="connsiteY7351" fmla="*/ 1259355 h 5740750"/>
              <a:gd name="connsiteX7352" fmla="*/ 2175350 w 9845043"/>
              <a:gd name="connsiteY7352" fmla="*/ 1260823 h 5740750"/>
              <a:gd name="connsiteX7353" fmla="*/ 2195829 w 9845043"/>
              <a:gd name="connsiteY7353" fmla="*/ 1266669 h 5740750"/>
              <a:gd name="connsiteX7354" fmla="*/ 2196559 w 9845043"/>
              <a:gd name="connsiteY7354" fmla="*/ 1266669 h 5740750"/>
              <a:gd name="connsiteX7355" fmla="*/ 2198018 w 9845043"/>
              <a:gd name="connsiteY7355" fmla="*/ 1268137 h 5740750"/>
              <a:gd name="connsiteX7356" fmla="*/ 2198748 w 9845043"/>
              <a:gd name="connsiteY7356" fmla="*/ 1269606 h 5740750"/>
              <a:gd name="connsiteX7357" fmla="*/ 2199478 w 9845043"/>
              <a:gd name="connsiteY7357" fmla="*/ 1269606 h 5740750"/>
              <a:gd name="connsiteX7358" fmla="*/ 2204604 w 9845043"/>
              <a:gd name="connsiteY7358" fmla="*/ 1269606 h 5740750"/>
              <a:gd name="connsiteX7359" fmla="*/ 2207523 w 9845043"/>
              <a:gd name="connsiteY7359" fmla="*/ 1269606 h 5740750"/>
              <a:gd name="connsiteX7360" fmla="*/ 2209721 w 9845043"/>
              <a:gd name="connsiteY7360" fmla="*/ 1270333 h 5740750"/>
              <a:gd name="connsiteX7361" fmla="*/ 2211911 w 9845043"/>
              <a:gd name="connsiteY7361" fmla="*/ 1272528 h 5740750"/>
              <a:gd name="connsiteX7362" fmla="*/ 2212640 w 9845043"/>
              <a:gd name="connsiteY7362" fmla="*/ 1273255 h 5740750"/>
              <a:gd name="connsiteX7363" fmla="*/ 2212640 w 9845043"/>
              <a:gd name="connsiteY7363" fmla="*/ 1274724 h 5740750"/>
              <a:gd name="connsiteX7364" fmla="*/ 2214109 w 9845043"/>
              <a:gd name="connsiteY7364" fmla="*/ 1275451 h 5740750"/>
              <a:gd name="connsiteX7365" fmla="*/ 2215569 w 9845043"/>
              <a:gd name="connsiteY7365" fmla="*/ 1275451 h 5740750"/>
              <a:gd name="connsiteX7366" fmla="*/ 2217758 w 9845043"/>
              <a:gd name="connsiteY7366" fmla="*/ 1275451 h 5740750"/>
              <a:gd name="connsiteX7367" fmla="*/ 2220686 w 9845043"/>
              <a:gd name="connsiteY7367" fmla="*/ 1275451 h 5740750"/>
              <a:gd name="connsiteX7368" fmla="*/ 2222145 w 9845043"/>
              <a:gd name="connsiteY7368" fmla="*/ 1274724 h 5740750"/>
              <a:gd name="connsiteX7369" fmla="*/ 2223614 w 9845043"/>
              <a:gd name="connsiteY7369" fmla="*/ 1273255 h 5740750"/>
              <a:gd name="connsiteX7370" fmla="*/ 2227272 w 9845043"/>
              <a:gd name="connsiteY7370" fmla="*/ 1265942 h 5740750"/>
              <a:gd name="connsiteX7371" fmla="*/ 2228731 w 9845043"/>
              <a:gd name="connsiteY7371" fmla="*/ 1260823 h 5740750"/>
              <a:gd name="connsiteX7372" fmla="*/ 2228731 w 9845043"/>
              <a:gd name="connsiteY7372" fmla="*/ 1260562 h 5740750"/>
              <a:gd name="connsiteX7373" fmla="*/ 2227451 w 9845043"/>
              <a:gd name="connsiteY7373" fmla="*/ 1265012 h 5740750"/>
              <a:gd name="connsiteX7374" fmla="*/ 2223807 w 9845043"/>
              <a:gd name="connsiteY7374" fmla="*/ 1272317 h 5740750"/>
              <a:gd name="connsiteX7375" fmla="*/ 2222336 w 9845043"/>
              <a:gd name="connsiteY7375" fmla="*/ 1273780 h 5740750"/>
              <a:gd name="connsiteX7376" fmla="*/ 2220881 w 9845043"/>
              <a:gd name="connsiteY7376" fmla="*/ 1274507 h 5740750"/>
              <a:gd name="connsiteX7377" fmla="*/ 2217940 w 9845043"/>
              <a:gd name="connsiteY7377" fmla="*/ 1274507 h 5740750"/>
              <a:gd name="connsiteX7378" fmla="*/ 2215750 w 9845043"/>
              <a:gd name="connsiteY7378" fmla="*/ 1274507 h 5740750"/>
              <a:gd name="connsiteX7379" fmla="*/ 2214295 w 9845043"/>
              <a:gd name="connsiteY7379" fmla="*/ 1274507 h 5740750"/>
              <a:gd name="connsiteX7380" fmla="*/ 2212824 w 9845043"/>
              <a:gd name="connsiteY7380" fmla="*/ 1273780 h 5740750"/>
              <a:gd name="connsiteX7381" fmla="*/ 2212824 w 9845043"/>
              <a:gd name="connsiteY7381" fmla="*/ 1272317 h 5740750"/>
              <a:gd name="connsiteX7382" fmla="*/ 2212089 w 9845043"/>
              <a:gd name="connsiteY7382" fmla="*/ 1271590 h 5740750"/>
              <a:gd name="connsiteX7383" fmla="*/ 2209899 w 9845043"/>
              <a:gd name="connsiteY7383" fmla="*/ 1269392 h 5740750"/>
              <a:gd name="connsiteX7384" fmla="*/ 2207709 w 9845043"/>
              <a:gd name="connsiteY7384" fmla="*/ 1268665 h 5740750"/>
              <a:gd name="connsiteX7385" fmla="*/ 2204784 w 9845043"/>
              <a:gd name="connsiteY7385" fmla="*/ 1268665 h 5740750"/>
              <a:gd name="connsiteX7386" fmla="*/ 2199669 w 9845043"/>
              <a:gd name="connsiteY7386" fmla="*/ 1268665 h 5740750"/>
              <a:gd name="connsiteX7387" fmla="*/ 2198933 w 9845043"/>
              <a:gd name="connsiteY7387" fmla="*/ 1268665 h 5740750"/>
              <a:gd name="connsiteX7388" fmla="*/ 2198198 w 9845043"/>
              <a:gd name="connsiteY7388" fmla="*/ 1267202 h 5740750"/>
              <a:gd name="connsiteX7389" fmla="*/ 2196727 w 9845043"/>
              <a:gd name="connsiteY7389" fmla="*/ 1265739 h 5740750"/>
              <a:gd name="connsiteX7390" fmla="*/ 2196008 w 9845043"/>
              <a:gd name="connsiteY7390" fmla="*/ 1265739 h 5740750"/>
              <a:gd name="connsiteX7391" fmla="*/ 2175514 w 9845043"/>
              <a:gd name="connsiteY7391" fmla="*/ 1259897 h 5740750"/>
              <a:gd name="connsiteX7392" fmla="*/ 2169663 w 9845043"/>
              <a:gd name="connsiteY7392" fmla="*/ 1258435 h 5740750"/>
              <a:gd name="connsiteX7393" fmla="*/ 2167474 w 9845043"/>
              <a:gd name="connsiteY7393" fmla="*/ 1258435 h 5740750"/>
              <a:gd name="connsiteX7394" fmla="*/ 2113904 w 9845043"/>
              <a:gd name="connsiteY7394" fmla="*/ 1253881 h 5740750"/>
              <a:gd name="connsiteX7395" fmla="*/ 2113203 w 9845043"/>
              <a:gd name="connsiteY7395" fmla="*/ 1254237 h 5740750"/>
              <a:gd name="connsiteX7396" fmla="*/ 2114662 w 9845043"/>
              <a:gd name="connsiteY7396" fmla="*/ 1255691 h 5740750"/>
              <a:gd name="connsiteX7397" fmla="*/ 2115392 w 9845043"/>
              <a:gd name="connsiteY7397" fmla="*/ 1258628 h 5740750"/>
              <a:gd name="connsiteX7398" fmla="*/ 2115392 w 9845043"/>
              <a:gd name="connsiteY7398" fmla="*/ 1259355 h 5740750"/>
              <a:gd name="connsiteX7399" fmla="*/ 2115392 w 9845043"/>
              <a:gd name="connsiteY7399" fmla="*/ 1262278 h 5740750"/>
              <a:gd name="connsiteX7400" fmla="*/ 2115392 w 9845043"/>
              <a:gd name="connsiteY7400" fmla="*/ 1263019 h 5740750"/>
              <a:gd name="connsiteX7401" fmla="*/ 2117591 w 9845043"/>
              <a:gd name="connsiteY7401" fmla="*/ 1263746 h 5740750"/>
              <a:gd name="connsiteX7402" fmla="*/ 2120509 w 9845043"/>
              <a:gd name="connsiteY7402" fmla="*/ 1265942 h 5740750"/>
              <a:gd name="connsiteX7403" fmla="*/ 2121239 w 9845043"/>
              <a:gd name="connsiteY7403" fmla="*/ 1266669 h 5740750"/>
              <a:gd name="connsiteX7404" fmla="*/ 2121969 w 9845043"/>
              <a:gd name="connsiteY7404" fmla="*/ 1268137 h 5740750"/>
              <a:gd name="connsiteX7405" fmla="*/ 2124167 w 9845043"/>
              <a:gd name="connsiteY7405" fmla="*/ 1271801 h 5740750"/>
              <a:gd name="connsiteX7406" fmla="*/ 2124897 w 9845043"/>
              <a:gd name="connsiteY7406" fmla="*/ 1272528 h 5740750"/>
              <a:gd name="connsiteX7407" fmla="*/ 2125627 w 9845043"/>
              <a:gd name="connsiteY7407" fmla="*/ 1273255 h 5740750"/>
              <a:gd name="connsiteX7408" fmla="*/ 2133672 w 9845043"/>
              <a:gd name="connsiteY7408" fmla="*/ 1276919 h 5740750"/>
              <a:gd name="connsiteX7409" fmla="*/ 2134402 w 9845043"/>
              <a:gd name="connsiteY7409" fmla="*/ 1276919 h 5740750"/>
              <a:gd name="connsiteX7410" fmla="*/ 2135132 w 9845043"/>
              <a:gd name="connsiteY7410" fmla="*/ 1278388 h 5740750"/>
              <a:gd name="connsiteX7411" fmla="*/ 2138790 w 9845043"/>
              <a:gd name="connsiteY7411" fmla="*/ 1284233 h 5740750"/>
              <a:gd name="connsiteX7412" fmla="*/ 2138790 w 9845043"/>
              <a:gd name="connsiteY7412" fmla="*/ 1284974 h 5740750"/>
              <a:gd name="connsiteX7413" fmla="*/ 2140988 w 9845043"/>
              <a:gd name="connsiteY7413" fmla="*/ 1284974 h 5740750"/>
              <a:gd name="connsiteX7414" fmla="*/ 2143907 w 9845043"/>
              <a:gd name="connsiteY7414" fmla="*/ 1284233 h 5740750"/>
              <a:gd name="connsiteX7415" fmla="*/ 2144637 w 9845043"/>
              <a:gd name="connsiteY7415" fmla="*/ 1282779 h 5740750"/>
              <a:gd name="connsiteX7416" fmla="*/ 2144637 w 9845043"/>
              <a:gd name="connsiteY7416" fmla="*/ 1282157 h 5740750"/>
              <a:gd name="connsiteX7417" fmla="*/ 2144071 w 9845043"/>
              <a:gd name="connsiteY7417" fmla="*/ 1283283 h 5740750"/>
              <a:gd name="connsiteX7418" fmla="*/ 2141146 w 9845043"/>
              <a:gd name="connsiteY7418" fmla="*/ 1284010 h 5740750"/>
              <a:gd name="connsiteX7419" fmla="*/ 2138939 w 9845043"/>
              <a:gd name="connsiteY7419" fmla="*/ 1284010 h 5740750"/>
              <a:gd name="connsiteX7420" fmla="*/ 2138939 w 9845043"/>
              <a:gd name="connsiteY7420" fmla="*/ 1283283 h 5740750"/>
              <a:gd name="connsiteX7421" fmla="*/ 2135295 w 9845043"/>
              <a:gd name="connsiteY7421" fmla="*/ 1277432 h 5740750"/>
              <a:gd name="connsiteX7422" fmla="*/ 2134560 w 9845043"/>
              <a:gd name="connsiteY7422" fmla="*/ 1275969 h 5740750"/>
              <a:gd name="connsiteX7423" fmla="*/ 2133824 w 9845043"/>
              <a:gd name="connsiteY7423" fmla="*/ 1275969 h 5740750"/>
              <a:gd name="connsiteX7424" fmla="*/ 2125784 w 9845043"/>
              <a:gd name="connsiteY7424" fmla="*/ 1272317 h 5740750"/>
              <a:gd name="connsiteX7425" fmla="*/ 2125048 w 9845043"/>
              <a:gd name="connsiteY7425" fmla="*/ 1271590 h 5740750"/>
              <a:gd name="connsiteX7426" fmla="*/ 2124313 w 9845043"/>
              <a:gd name="connsiteY7426" fmla="*/ 1270854 h 5740750"/>
              <a:gd name="connsiteX7427" fmla="*/ 2122123 w 9845043"/>
              <a:gd name="connsiteY7427" fmla="*/ 1267202 h 5740750"/>
              <a:gd name="connsiteX7428" fmla="*/ 2121387 w 9845043"/>
              <a:gd name="connsiteY7428" fmla="*/ 1265739 h 5740750"/>
              <a:gd name="connsiteX7429" fmla="*/ 2120652 w 9845043"/>
              <a:gd name="connsiteY7429" fmla="*/ 1265012 h 5740750"/>
              <a:gd name="connsiteX7430" fmla="*/ 2117727 w 9845043"/>
              <a:gd name="connsiteY7430" fmla="*/ 1262823 h 5740750"/>
              <a:gd name="connsiteX7431" fmla="*/ 2115537 w 9845043"/>
              <a:gd name="connsiteY7431" fmla="*/ 1262087 h 5740750"/>
              <a:gd name="connsiteX7432" fmla="*/ 2115537 w 9845043"/>
              <a:gd name="connsiteY7432" fmla="*/ 1261360 h 5740750"/>
              <a:gd name="connsiteX7433" fmla="*/ 2115537 w 9845043"/>
              <a:gd name="connsiteY7433" fmla="*/ 1258435 h 5740750"/>
              <a:gd name="connsiteX7434" fmla="*/ 2115537 w 9845043"/>
              <a:gd name="connsiteY7434" fmla="*/ 1257708 h 5740750"/>
              <a:gd name="connsiteX7435" fmla="*/ 2114801 w 9845043"/>
              <a:gd name="connsiteY7435" fmla="*/ 1254782 h 5740750"/>
              <a:gd name="connsiteX7436" fmla="*/ 2372775 w 9845043"/>
              <a:gd name="connsiteY7436" fmla="*/ 1252911 h 5740750"/>
              <a:gd name="connsiteX7437" fmla="*/ 2370825 w 9845043"/>
              <a:gd name="connsiteY7437" fmla="*/ 1255509 h 5740750"/>
              <a:gd name="connsiteX7438" fmla="*/ 2370825 w 9845043"/>
              <a:gd name="connsiteY7438" fmla="*/ 1256112 h 5740750"/>
              <a:gd name="connsiteX7439" fmla="*/ 2372775 w 9845043"/>
              <a:gd name="connsiteY7439" fmla="*/ 1253495 h 5740750"/>
              <a:gd name="connsiteX7440" fmla="*/ 2244284 w 9845043"/>
              <a:gd name="connsiteY7440" fmla="*/ 1252593 h 5740750"/>
              <a:gd name="connsiteX7441" fmla="*/ 2242094 w 9845043"/>
              <a:gd name="connsiteY7441" fmla="*/ 1254782 h 5740750"/>
              <a:gd name="connsiteX7442" fmla="*/ 2241358 w 9845043"/>
              <a:gd name="connsiteY7442" fmla="*/ 1254782 h 5740750"/>
              <a:gd name="connsiteX7443" fmla="*/ 2240623 w 9845043"/>
              <a:gd name="connsiteY7443" fmla="*/ 1255509 h 5740750"/>
              <a:gd name="connsiteX7444" fmla="*/ 2235508 w 9845043"/>
              <a:gd name="connsiteY7444" fmla="*/ 1255509 h 5740750"/>
              <a:gd name="connsiteX7445" fmla="*/ 2232583 w 9845043"/>
              <a:gd name="connsiteY7445" fmla="*/ 1256245 h 5740750"/>
              <a:gd name="connsiteX7446" fmla="*/ 2231112 w 9845043"/>
              <a:gd name="connsiteY7446" fmla="*/ 1257708 h 5740750"/>
              <a:gd name="connsiteX7447" fmla="*/ 2230376 w 9845043"/>
              <a:gd name="connsiteY7447" fmla="*/ 1258435 h 5740750"/>
              <a:gd name="connsiteX7448" fmla="*/ 2228922 w 9845043"/>
              <a:gd name="connsiteY7448" fmla="*/ 1259161 h 5740750"/>
              <a:gd name="connsiteX7449" fmla="*/ 2228922 w 9845043"/>
              <a:gd name="connsiteY7449" fmla="*/ 1259897 h 5740750"/>
              <a:gd name="connsiteX7450" fmla="*/ 2228892 w 9845043"/>
              <a:gd name="connsiteY7450" fmla="*/ 1260002 h 5740750"/>
              <a:gd name="connsiteX7451" fmla="*/ 2230191 w 9845043"/>
              <a:gd name="connsiteY7451" fmla="*/ 1259355 h 5740750"/>
              <a:gd name="connsiteX7452" fmla="*/ 2230921 w 9845043"/>
              <a:gd name="connsiteY7452" fmla="*/ 1258628 h 5740750"/>
              <a:gd name="connsiteX7453" fmla="*/ 2232389 w 9845043"/>
              <a:gd name="connsiteY7453" fmla="*/ 1257159 h 5740750"/>
              <a:gd name="connsiteX7454" fmla="*/ 2235308 w 9845043"/>
              <a:gd name="connsiteY7454" fmla="*/ 1256432 h 5740750"/>
              <a:gd name="connsiteX7455" fmla="*/ 2240426 w 9845043"/>
              <a:gd name="connsiteY7455" fmla="*/ 1256432 h 5740750"/>
              <a:gd name="connsiteX7456" fmla="*/ 2241165 w 9845043"/>
              <a:gd name="connsiteY7456" fmla="*/ 1255691 h 5740750"/>
              <a:gd name="connsiteX7457" fmla="*/ 2241894 w 9845043"/>
              <a:gd name="connsiteY7457" fmla="*/ 1255691 h 5740750"/>
              <a:gd name="connsiteX7458" fmla="*/ 2244083 w 9845043"/>
              <a:gd name="connsiteY7458" fmla="*/ 1253495 h 5740750"/>
              <a:gd name="connsiteX7459" fmla="*/ 2244813 w 9845043"/>
              <a:gd name="connsiteY7459" fmla="*/ 1253495 h 5740750"/>
              <a:gd name="connsiteX7460" fmla="*/ 2247012 w 9845043"/>
              <a:gd name="connsiteY7460" fmla="*/ 1253495 h 5740750"/>
              <a:gd name="connsiteX7461" fmla="*/ 2248471 w 9845043"/>
              <a:gd name="connsiteY7461" fmla="*/ 1255691 h 5740750"/>
              <a:gd name="connsiteX7462" fmla="*/ 2251399 w 9845043"/>
              <a:gd name="connsiteY7462" fmla="*/ 1257159 h 5740750"/>
              <a:gd name="connsiteX7463" fmla="*/ 2252859 w 9845043"/>
              <a:gd name="connsiteY7463" fmla="*/ 1258628 h 5740750"/>
              <a:gd name="connsiteX7464" fmla="*/ 2254318 w 9845043"/>
              <a:gd name="connsiteY7464" fmla="*/ 1258628 h 5740750"/>
              <a:gd name="connsiteX7465" fmla="*/ 2257976 w 9845043"/>
              <a:gd name="connsiteY7465" fmla="*/ 1258628 h 5740750"/>
              <a:gd name="connsiteX7466" fmla="*/ 2260904 w 9845043"/>
              <a:gd name="connsiteY7466" fmla="*/ 1259355 h 5740750"/>
              <a:gd name="connsiteX7467" fmla="*/ 2266022 w 9845043"/>
              <a:gd name="connsiteY7467" fmla="*/ 1260823 h 5740750"/>
              <a:gd name="connsiteX7468" fmla="*/ 2270409 w 9845043"/>
              <a:gd name="connsiteY7468" fmla="*/ 1263019 h 5740750"/>
              <a:gd name="connsiteX7469" fmla="*/ 2271869 w 9845043"/>
              <a:gd name="connsiteY7469" fmla="*/ 1263019 h 5740750"/>
              <a:gd name="connsiteX7470" fmla="*/ 2288689 w 9845043"/>
              <a:gd name="connsiteY7470" fmla="*/ 1262278 h 5740750"/>
              <a:gd name="connsiteX7471" fmla="*/ 2290149 w 9845043"/>
              <a:gd name="connsiteY7471" fmla="*/ 1263019 h 5740750"/>
              <a:gd name="connsiteX7472" fmla="*/ 2294537 w 9845043"/>
              <a:gd name="connsiteY7472" fmla="*/ 1263019 h 5740750"/>
              <a:gd name="connsiteX7473" fmla="*/ 2296005 w 9845043"/>
              <a:gd name="connsiteY7473" fmla="*/ 1262278 h 5740750"/>
              <a:gd name="connsiteX7474" fmla="*/ 2296735 w 9845043"/>
              <a:gd name="connsiteY7474" fmla="*/ 1262278 h 5740750"/>
              <a:gd name="connsiteX7475" fmla="*/ 2298195 w 9845043"/>
              <a:gd name="connsiteY7475" fmla="*/ 1260823 h 5740750"/>
              <a:gd name="connsiteX7476" fmla="*/ 2299654 w 9845043"/>
              <a:gd name="connsiteY7476" fmla="*/ 1260823 h 5740750"/>
              <a:gd name="connsiteX7477" fmla="*/ 2301123 w 9845043"/>
              <a:gd name="connsiteY7477" fmla="*/ 1260823 h 5740750"/>
              <a:gd name="connsiteX7478" fmla="*/ 2308429 w 9845043"/>
              <a:gd name="connsiteY7478" fmla="*/ 1262278 h 5740750"/>
              <a:gd name="connsiteX7479" fmla="*/ 2311357 w 9845043"/>
              <a:gd name="connsiteY7479" fmla="*/ 1263019 h 5740750"/>
              <a:gd name="connsiteX7480" fmla="*/ 2312087 w 9845043"/>
              <a:gd name="connsiteY7480" fmla="*/ 1263746 h 5740750"/>
              <a:gd name="connsiteX7481" fmla="*/ 2312817 w 9845043"/>
              <a:gd name="connsiteY7481" fmla="*/ 1265942 h 5740750"/>
              <a:gd name="connsiteX7482" fmla="*/ 2315015 w 9845043"/>
              <a:gd name="connsiteY7482" fmla="*/ 1268137 h 5740750"/>
              <a:gd name="connsiteX7483" fmla="*/ 2315015 w 9845043"/>
              <a:gd name="connsiteY7483" fmla="*/ 1268864 h 5740750"/>
              <a:gd name="connsiteX7484" fmla="*/ 2315745 w 9845043"/>
              <a:gd name="connsiteY7484" fmla="*/ 1269606 h 5740750"/>
              <a:gd name="connsiteX7485" fmla="*/ 2317204 w 9845043"/>
              <a:gd name="connsiteY7485" fmla="*/ 1270333 h 5740750"/>
              <a:gd name="connsiteX7486" fmla="*/ 2317934 w 9845043"/>
              <a:gd name="connsiteY7486" fmla="*/ 1270333 h 5740750"/>
              <a:gd name="connsiteX7487" fmla="*/ 2318673 w 9845043"/>
              <a:gd name="connsiteY7487" fmla="*/ 1270333 h 5740750"/>
              <a:gd name="connsiteX7488" fmla="*/ 2322322 w 9845043"/>
              <a:gd name="connsiteY7488" fmla="*/ 1269606 h 5740750"/>
              <a:gd name="connsiteX7489" fmla="*/ 2324520 w 9845043"/>
              <a:gd name="connsiteY7489" fmla="*/ 1269606 h 5740750"/>
              <a:gd name="connsiteX7490" fmla="*/ 2328178 w 9845043"/>
              <a:gd name="connsiteY7490" fmla="*/ 1269606 h 5740750"/>
              <a:gd name="connsiteX7491" fmla="*/ 2331097 w 9845043"/>
              <a:gd name="connsiteY7491" fmla="*/ 1268864 h 5740750"/>
              <a:gd name="connsiteX7492" fmla="*/ 2331827 w 9845043"/>
              <a:gd name="connsiteY7492" fmla="*/ 1268864 h 5740750"/>
              <a:gd name="connsiteX7493" fmla="*/ 2339872 w 9845043"/>
              <a:gd name="connsiteY7493" fmla="*/ 1265214 h 5740750"/>
              <a:gd name="connsiteX7494" fmla="*/ 2342800 w 9845043"/>
              <a:gd name="connsiteY7494" fmla="*/ 1263746 h 5740750"/>
              <a:gd name="connsiteX7495" fmla="*/ 2361081 w 9845043"/>
              <a:gd name="connsiteY7495" fmla="*/ 1266669 h 5740750"/>
              <a:gd name="connsiteX7496" fmla="*/ 2363270 w 9845043"/>
              <a:gd name="connsiteY7496" fmla="*/ 1266669 h 5740750"/>
              <a:gd name="connsiteX7497" fmla="*/ 2367658 w 9845043"/>
              <a:gd name="connsiteY7497" fmla="*/ 1270333 h 5740750"/>
              <a:gd name="connsiteX7498" fmla="*/ 2369856 w 9845043"/>
              <a:gd name="connsiteY7498" fmla="*/ 1271801 h 5740750"/>
              <a:gd name="connsiteX7499" fmla="*/ 2370586 w 9845043"/>
              <a:gd name="connsiteY7499" fmla="*/ 1272528 h 5740750"/>
              <a:gd name="connsiteX7500" fmla="*/ 2372775 w 9845043"/>
              <a:gd name="connsiteY7500" fmla="*/ 1272528 h 5740750"/>
              <a:gd name="connsiteX7501" fmla="*/ 2375703 w 9845043"/>
              <a:gd name="connsiteY7501" fmla="*/ 1272528 h 5740750"/>
              <a:gd name="connsiteX7502" fmla="*/ 2377163 w 9845043"/>
              <a:gd name="connsiteY7502" fmla="*/ 1272528 h 5740750"/>
              <a:gd name="connsiteX7503" fmla="*/ 2378631 w 9845043"/>
              <a:gd name="connsiteY7503" fmla="*/ 1271801 h 5740750"/>
              <a:gd name="connsiteX7504" fmla="*/ 2378631 w 9845043"/>
              <a:gd name="connsiteY7504" fmla="*/ 1270980 h 5740750"/>
              <a:gd name="connsiteX7505" fmla="*/ 2377411 w 9845043"/>
              <a:gd name="connsiteY7505" fmla="*/ 1271590 h 5740750"/>
              <a:gd name="connsiteX7506" fmla="*/ 2375956 w 9845043"/>
              <a:gd name="connsiteY7506" fmla="*/ 1271590 h 5740750"/>
              <a:gd name="connsiteX7507" fmla="*/ 2373014 w 9845043"/>
              <a:gd name="connsiteY7507" fmla="*/ 1271590 h 5740750"/>
              <a:gd name="connsiteX7508" fmla="*/ 2370825 w 9845043"/>
              <a:gd name="connsiteY7508" fmla="*/ 1271590 h 5740750"/>
              <a:gd name="connsiteX7509" fmla="*/ 2370089 w 9845043"/>
              <a:gd name="connsiteY7509" fmla="*/ 1270854 h 5740750"/>
              <a:gd name="connsiteX7510" fmla="*/ 2367899 w 9845043"/>
              <a:gd name="connsiteY7510" fmla="*/ 1269392 h 5740750"/>
              <a:gd name="connsiteX7511" fmla="*/ 2363519 w 9845043"/>
              <a:gd name="connsiteY7511" fmla="*/ 1265739 h 5740750"/>
              <a:gd name="connsiteX7512" fmla="*/ 2361313 w 9845043"/>
              <a:gd name="connsiteY7512" fmla="*/ 1265739 h 5740750"/>
              <a:gd name="connsiteX7513" fmla="*/ 2343026 w 9845043"/>
              <a:gd name="connsiteY7513" fmla="*/ 1262823 h 5740750"/>
              <a:gd name="connsiteX7514" fmla="*/ 2340100 w 9845043"/>
              <a:gd name="connsiteY7514" fmla="*/ 1264277 h 5740750"/>
              <a:gd name="connsiteX7515" fmla="*/ 2332060 w 9845043"/>
              <a:gd name="connsiteY7515" fmla="*/ 1267938 h 5740750"/>
              <a:gd name="connsiteX7516" fmla="*/ 2331325 w 9845043"/>
              <a:gd name="connsiteY7516" fmla="*/ 1267938 h 5740750"/>
              <a:gd name="connsiteX7517" fmla="*/ 2328399 w 9845043"/>
              <a:gd name="connsiteY7517" fmla="*/ 1268665 h 5740750"/>
              <a:gd name="connsiteX7518" fmla="*/ 2324738 w 9845043"/>
              <a:gd name="connsiteY7518" fmla="*/ 1268665 h 5740750"/>
              <a:gd name="connsiteX7519" fmla="*/ 2322549 w 9845043"/>
              <a:gd name="connsiteY7519" fmla="*/ 1268665 h 5740750"/>
              <a:gd name="connsiteX7520" fmla="*/ 2318888 w 9845043"/>
              <a:gd name="connsiteY7520" fmla="*/ 1269392 h 5740750"/>
              <a:gd name="connsiteX7521" fmla="*/ 2318169 w 9845043"/>
              <a:gd name="connsiteY7521" fmla="*/ 1269392 h 5740750"/>
              <a:gd name="connsiteX7522" fmla="*/ 2317433 w 9845043"/>
              <a:gd name="connsiteY7522" fmla="*/ 1269392 h 5740750"/>
              <a:gd name="connsiteX7523" fmla="*/ 2315962 w 9845043"/>
              <a:gd name="connsiteY7523" fmla="*/ 1268665 h 5740750"/>
              <a:gd name="connsiteX7524" fmla="*/ 2315243 w 9845043"/>
              <a:gd name="connsiteY7524" fmla="*/ 1267938 h 5740750"/>
              <a:gd name="connsiteX7525" fmla="*/ 2315243 w 9845043"/>
              <a:gd name="connsiteY7525" fmla="*/ 1267202 h 5740750"/>
              <a:gd name="connsiteX7526" fmla="*/ 2313037 w 9845043"/>
              <a:gd name="connsiteY7526" fmla="*/ 1265012 h 5740750"/>
              <a:gd name="connsiteX7527" fmla="*/ 2312302 w 9845043"/>
              <a:gd name="connsiteY7527" fmla="*/ 1262823 h 5740750"/>
              <a:gd name="connsiteX7528" fmla="*/ 2311583 w 9845043"/>
              <a:gd name="connsiteY7528" fmla="*/ 1262087 h 5740750"/>
              <a:gd name="connsiteX7529" fmla="*/ 2308657 w 9845043"/>
              <a:gd name="connsiteY7529" fmla="*/ 1261360 h 5740750"/>
              <a:gd name="connsiteX7530" fmla="*/ 2301336 w 9845043"/>
              <a:gd name="connsiteY7530" fmla="*/ 1259897 h 5740750"/>
              <a:gd name="connsiteX7531" fmla="*/ 2299881 w 9845043"/>
              <a:gd name="connsiteY7531" fmla="*/ 1259897 h 5740750"/>
              <a:gd name="connsiteX7532" fmla="*/ 2298411 w 9845043"/>
              <a:gd name="connsiteY7532" fmla="*/ 1259897 h 5740750"/>
              <a:gd name="connsiteX7533" fmla="*/ 2296956 w 9845043"/>
              <a:gd name="connsiteY7533" fmla="*/ 1261360 h 5740750"/>
              <a:gd name="connsiteX7534" fmla="*/ 2296221 w 9845043"/>
              <a:gd name="connsiteY7534" fmla="*/ 1261360 h 5740750"/>
              <a:gd name="connsiteX7535" fmla="*/ 2294750 w 9845043"/>
              <a:gd name="connsiteY7535" fmla="*/ 1262087 h 5740750"/>
              <a:gd name="connsiteX7536" fmla="*/ 2290370 w 9845043"/>
              <a:gd name="connsiteY7536" fmla="*/ 1262087 h 5740750"/>
              <a:gd name="connsiteX7537" fmla="*/ 2288899 w 9845043"/>
              <a:gd name="connsiteY7537" fmla="*/ 1261360 h 5740750"/>
              <a:gd name="connsiteX7538" fmla="*/ 2272083 w 9845043"/>
              <a:gd name="connsiteY7538" fmla="*/ 1262087 h 5740750"/>
              <a:gd name="connsiteX7539" fmla="*/ 2270612 w 9845043"/>
              <a:gd name="connsiteY7539" fmla="*/ 1262087 h 5740750"/>
              <a:gd name="connsiteX7540" fmla="*/ 2266232 w 9845043"/>
              <a:gd name="connsiteY7540" fmla="*/ 1259897 h 5740750"/>
              <a:gd name="connsiteX7541" fmla="*/ 2261100 w 9845043"/>
              <a:gd name="connsiteY7541" fmla="*/ 1258435 h 5740750"/>
              <a:gd name="connsiteX7542" fmla="*/ 2258175 w 9845043"/>
              <a:gd name="connsiteY7542" fmla="*/ 1257708 h 5740750"/>
              <a:gd name="connsiteX7543" fmla="*/ 2254514 w 9845043"/>
              <a:gd name="connsiteY7543" fmla="*/ 1257708 h 5740750"/>
              <a:gd name="connsiteX7544" fmla="*/ 2253060 w 9845043"/>
              <a:gd name="connsiteY7544" fmla="*/ 1257708 h 5740750"/>
              <a:gd name="connsiteX7545" fmla="*/ 2251589 w 9845043"/>
              <a:gd name="connsiteY7545" fmla="*/ 1256245 h 5740750"/>
              <a:gd name="connsiteX7546" fmla="*/ 2248664 w 9845043"/>
              <a:gd name="connsiteY7546" fmla="*/ 1254782 h 5740750"/>
              <a:gd name="connsiteX7547" fmla="*/ 2247209 w 9845043"/>
              <a:gd name="connsiteY7547" fmla="*/ 1252593 h 5740750"/>
              <a:gd name="connsiteX7548" fmla="*/ 2245019 w 9845043"/>
              <a:gd name="connsiteY7548" fmla="*/ 1252593 h 5740750"/>
              <a:gd name="connsiteX7549" fmla="*/ 2114801 w 9845043"/>
              <a:gd name="connsiteY7549" fmla="*/ 1251902 h 5740750"/>
              <a:gd name="connsiteX7550" fmla="*/ 2114662 w 9845043"/>
              <a:gd name="connsiteY7550" fmla="*/ 1252041 h 5740750"/>
              <a:gd name="connsiteX7551" fmla="*/ 2114662 w 9845043"/>
              <a:gd name="connsiteY7551" fmla="*/ 1252662 h 5740750"/>
              <a:gd name="connsiteX7552" fmla="*/ 2114801 w 9845043"/>
              <a:gd name="connsiteY7552" fmla="*/ 1252593 h 5740750"/>
              <a:gd name="connsiteX7553" fmla="*/ 2373514 w 9845043"/>
              <a:gd name="connsiteY7553" fmla="*/ 1250370 h 5740750"/>
              <a:gd name="connsiteX7554" fmla="*/ 2373014 w 9845043"/>
              <a:gd name="connsiteY7554" fmla="*/ 1251857 h 5740750"/>
              <a:gd name="connsiteX7555" fmla="*/ 2373014 w 9845043"/>
              <a:gd name="connsiteY7555" fmla="*/ 1252059 h 5740750"/>
              <a:gd name="connsiteX7556" fmla="*/ 2373514 w 9845043"/>
              <a:gd name="connsiteY7556" fmla="*/ 1250573 h 5740750"/>
              <a:gd name="connsiteX7557" fmla="*/ 1435432 w 9845043"/>
              <a:gd name="connsiteY7557" fmla="*/ 1249635 h 5740750"/>
              <a:gd name="connsiteX7558" fmla="*/ 1435151 w 9845043"/>
              <a:gd name="connsiteY7558" fmla="*/ 1249846 h 5740750"/>
              <a:gd name="connsiteX7559" fmla="*/ 1436095 w 9845043"/>
              <a:gd name="connsiteY7559" fmla="*/ 1249846 h 5740750"/>
              <a:gd name="connsiteX7560" fmla="*/ 1439023 w 9845043"/>
              <a:gd name="connsiteY7560" fmla="*/ 1250573 h 5740750"/>
              <a:gd name="connsiteX7561" fmla="*/ 1439718 w 9845043"/>
              <a:gd name="connsiteY7561" fmla="*/ 1250342 h 5740750"/>
              <a:gd name="connsiteX7562" fmla="*/ 1436888 w 9845043"/>
              <a:gd name="connsiteY7562" fmla="*/ 1249635 h 5740750"/>
              <a:gd name="connsiteX7563" fmla="*/ 8927364 w 9845043"/>
              <a:gd name="connsiteY7563" fmla="*/ 1246686 h 5740750"/>
              <a:gd name="connsiteX7564" fmla="*/ 8927363 w 9845043"/>
              <a:gd name="connsiteY7564" fmla="*/ 1246710 h 5740750"/>
              <a:gd name="connsiteX7565" fmla="*/ 8927363 w 9845043"/>
              <a:gd name="connsiteY7565" fmla="*/ 1262825 h 5740750"/>
              <a:gd name="connsiteX7566" fmla="*/ 8927364 w 9845043"/>
              <a:gd name="connsiteY7566" fmla="*/ 1262802 h 5740750"/>
              <a:gd name="connsiteX7567" fmla="*/ 2382289 w 9845043"/>
              <a:gd name="connsiteY7567" fmla="*/ 1244299 h 5740750"/>
              <a:gd name="connsiteX7568" fmla="*/ 2381807 w 9845043"/>
              <a:gd name="connsiteY7568" fmla="*/ 1245279 h 5740750"/>
              <a:gd name="connsiteX7569" fmla="*/ 2380336 w 9845043"/>
              <a:gd name="connsiteY7569" fmla="*/ 1246015 h 5740750"/>
              <a:gd name="connsiteX7570" fmla="*/ 2379601 w 9845043"/>
              <a:gd name="connsiteY7570" fmla="*/ 1246742 h 5740750"/>
              <a:gd name="connsiteX7571" fmla="*/ 2375221 w 9845043"/>
              <a:gd name="connsiteY7571" fmla="*/ 1248205 h 5740750"/>
              <a:gd name="connsiteX7572" fmla="*/ 2373750 w 9845043"/>
              <a:gd name="connsiteY7572" fmla="*/ 1248931 h 5740750"/>
              <a:gd name="connsiteX7573" fmla="*/ 2373750 w 9845043"/>
              <a:gd name="connsiteY7573" fmla="*/ 1249667 h 5740750"/>
              <a:gd name="connsiteX7574" fmla="*/ 2373727 w 9845043"/>
              <a:gd name="connsiteY7574" fmla="*/ 1249738 h 5740750"/>
              <a:gd name="connsiteX7575" fmla="*/ 2374973 w 9845043"/>
              <a:gd name="connsiteY7575" fmla="*/ 1249104 h 5740750"/>
              <a:gd name="connsiteX7576" fmla="*/ 2379361 w 9845043"/>
              <a:gd name="connsiteY7576" fmla="*/ 1247650 h 5740750"/>
              <a:gd name="connsiteX7577" fmla="*/ 2380091 w 9845043"/>
              <a:gd name="connsiteY7577" fmla="*/ 1246909 h 5740750"/>
              <a:gd name="connsiteX7578" fmla="*/ 2381550 w 9845043"/>
              <a:gd name="connsiteY7578" fmla="*/ 1246182 h 5740750"/>
              <a:gd name="connsiteX7579" fmla="*/ 2382289 w 9845043"/>
              <a:gd name="connsiteY7579" fmla="*/ 1244713 h 5740750"/>
              <a:gd name="connsiteX7580" fmla="*/ 2106761 w 9845043"/>
              <a:gd name="connsiteY7580" fmla="*/ 1227077 h 5740750"/>
              <a:gd name="connsiteX7581" fmla="*/ 2106617 w 9845043"/>
              <a:gd name="connsiteY7581" fmla="*/ 1227149 h 5740750"/>
              <a:gd name="connsiteX7582" fmla="*/ 2106617 w 9845043"/>
              <a:gd name="connsiteY7582" fmla="*/ 1228618 h 5740750"/>
              <a:gd name="connsiteX7583" fmla="*/ 2106617 w 9845043"/>
              <a:gd name="connsiteY7583" fmla="*/ 1230086 h 5740750"/>
              <a:gd name="connsiteX7584" fmla="*/ 2106617 w 9845043"/>
              <a:gd name="connsiteY7584" fmla="*/ 1230813 h 5740750"/>
              <a:gd name="connsiteX7585" fmla="*/ 2111734 w 9845043"/>
              <a:gd name="connsiteY7585" fmla="*/ 1235204 h 5740750"/>
              <a:gd name="connsiteX7586" fmla="*/ 2111734 w 9845043"/>
              <a:gd name="connsiteY7586" fmla="*/ 1236672 h 5740750"/>
              <a:gd name="connsiteX7587" fmla="*/ 2111734 w 9845043"/>
              <a:gd name="connsiteY7587" fmla="*/ 1238127 h 5740750"/>
              <a:gd name="connsiteX7588" fmla="*/ 2111734 w 9845043"/>
              <a:gd name="connsiteY7588" fmla="*/ 1240322 h 5740750"/>
              <a:gd name="connsiteX7589" fmla="*/ 2112464 w 9845043"/>
              <a:gd name="connsiteY7589" fmla="*/ 1242518 h 5740750"/>
              <a:gd name="connsiteX7590" fmla="*/ 2113203 w 9845043"/>
              <a:gd name="connsiteY7590" fmla="*/ 1243259 h 5740750"/>
              <a:gd name="connsiteX7591" fmla="*/ 2116122 w 9845043"/>
              <a:gd name="connsiteY7591" fmla="*/ 1244713 h 5740750"/>
              <a:gd name="connsiteX7592" fmla="*/ 2117591 w 9845043"/>
              <a:gd name="connsiteY7592" fmla="*/ 1246182 h 5740750"/>
              <a:gd name="connsiteX7593" fmla="*/ 2117591 w 9845043"/>
              <a:gd name="connsiteY7593" fmla="*/ 1246909 h 5740750"/>
              <a:gd name="connsiteX7594" fmla="*/ 2117591 w 9845043"/>
              <a:gd name="connsiteY7594" fmla="*/ 1248341 h 5740750"/>
              <a:gd name="connsiteX7595" fmla="*/ 2117727 w 9845043"/>
              <a:gd name="connsiteY7595" fmla="*/ 1248205 h 5740750"/>
              <a:gd name="connsiteX7596" fmla="*/ 2117727 w 9845043"/>
              <a:gd name="connsiteY7596" fmla="*/ 1246015 h 5740750"/>
              <a:gd name="connsiteX7597" fmla="*/ 2117727 w 9845043"/>
              <a:gd name="connsiteY7597" fmla="*/ 1245279 h 5740750"/>
              <a:gd name="connsiteX7598" fmla="*/ 2116272 w 9845043"/>
              <a:gd name="connsiteY7598" fmla="*/ 1243816 h 5740750"/>
              <a:gd name="connsiteX7599" fmla="*/ 2113347 w 9845043"/>
              <a:gd name="connsiteY7599" fmla="*/ 1242363 h 5740750"/>
              <a:gd name="connsiteX7600" fmla="*/ 2112611 w 9845043"/>
              <a:gd name="connsiteY7600" fmla="*/ 1241627 h 5740750"/>
              <a:gd name="connsiteX7601" fmla="*/ 2111876 w 9845043"/>
              <a:gd name="connsiteY7601" fmla="*/ 1239437 h 5740750"/>
              <a:gd name="connsiteX7602" fmla="*/ 2111876 w 9845043"/>
              <a:gd name="connsiteY7602" fmla="*/ 1237248 h 5740750"/>
              <a:gd name="connsiteX7603" fmla="*/ 2111876 w 9845043"/>
              <a:gd name="connsiteY7603" fmla="*/ 1235785 h 5740750"/>
              <a:gd name="connsiteX7604" fmla="*/ 2111876 w 9845043"/>
              <a:gd name="connsiteY7604" fmla="*/ 1234322 h 5740750"/>
              <a:gd name="connsiteX7605" fmla="*/ 2106761 w 9845043"/>
              <a:gd name="connsiteY7605" fmla="*/ 1229934 h 5740750"/>
              <a:gd name="connsiteX7606" fmla="*/ 2106761 w 9845043"/>
              <a:gd name="connsiteY7606" fmla="*/ 1229207 h 5740750"/>
              <a:gd name="connsiteX7607" fmla="*/ 2106761 w 9845043"/>
              <a:gd name="connsiteY7607" fmla="*/ 1227744 h 5740750"/>
              <a:gd name="connsiteX7608" fmla="*/ 2395698 w 9845043"/>
              <a:gd name="connsiteY7608" fmla="*/ 1227018 h 5740750"/>
              <a:gd name="connsiteX7609" fmla="*/ 2393508 w 9845043"/>
              <a:gd name="connsiteY7609" fmla="*/ 1229934 h 5740750"/>
              <a:gd name="connsiteX7610" fmla="*/ 2392773 w 9845043"/>
              <a:gd name="connsiteY7610" fmla="*/ 1230670 h 5740750"/>
              <a:gd name="connsiteX7611" fmla="*/ 2391302 w 9845043"/>
              <a:gd name="connsiteY7611" fmla="*/ 1232133 h 5740750"/>
              <a:gd name="connsiteX7612" fmla="*/ 2386187 w 9845043"/>
              <a:gd name="connsiteY7612" fmla="*/ 1232133 h 5740750"/>
              <a:gd name="connsiteX7613" fmla="*/ 2385451 w 9845043"/>
              <a:gd name="connsiteY7613" fmla="*/ 1232133 h 5740750"/>
              <a:gd name="connsiteX7614" fmla="*/ 2382526 w 9845043"/>
              <a:gd name="connsiteY7614" fmla="*/ 1232860 h 5740750"/>
              <a:gd name="connsiteX7615" fmla="*/ 2381807 w 9845043"/>
              <a:gd name="connsiteY7615" fmla="*/ 1234322 h 5740750"/>
              <a:gd name="connsiteX7616" fmla="*/ 2380336 w 9845043"/>
              <a:gd name="connsiteY7616" fmla="*/ 1235785 h 5740750"/>
              <a:gd name="connsiteX7617" fmla="*/ 2380336 w 9845043"/>
              <a:gd name="connsiteY7617" fmla="*/ 1236426 h 5740750"/>
              <a:gd name="connsiteX7618" fmla="*/ 2381550 w 9845043"/>
              <a:gd name="connsiteY7618" fmla="*/ 1235204 h 5740750"/>
              <a:gd name="connsiteX7619" fmla="*/ 2382289 w 9845043"/>
              <a:gd name="connsiteY7619" fmla="*/ 1233735 h 5740750"/>
              <a:gd name="connsiteX7620" fmla="*/ 2385208 w 9845043"/>
              <a:gd name="connsiteY7620" fmla="*/ 1233008 h 5740750"/>
              <a:gd name="connsiteX7621" fmla="*/ 2385938 w 9845043"/>
              <a:gd name="connsiteY7621" fmla="*/ 1233008 h 5740750"/>
              <a:gd name="connsiteX7622" fmla="*/ 2391055 w 9845043"/>
              <a:gd name="connsiteY7622" fmla="*/ 1233008 h 5740750"/>
              <a:gd name="connsiteX7623" fmla="*/ 2392524 w 9845043"/>
              <a:gd name="connsiteY7623" fmla="*/ 1231540 h 5740750"/>
              <a:gd name="connsiteX7624" fmla="*/ 2393254 w 9845043"/>
              <a:gd name="connsiteY7624" fmla="*/ 1230813 h 5740750"/>
              <a:gd name="connsiteX7625" fmla="*/ 2395443 w 9845043"/>
              <a:gd name="connsiteY7625" fmla="*/ 1227890 h 5740750"/>
              <a:gd name="connsiteX7626" fmla="*/ 2396182 w 9845043"/>
              <a:gd name="connsiteY7626" fmla="*/ 1227890 h 5740750"/>
              <a:gd name="connsiteX7627" fmla="*/ 2397641 w 9845043"/>
              <a:gd name="connsiteY7627" fmla="*/ 1227890 h 5740750"/>
              <a:gd name="connsiteX7628" fmla="*/ 2399830 w 9845043"/>
              <a:gd name="connsiteY7628" fmla="*/ 1228618 h 5740750"/>
              <a:gd name="connsiteX7629" fmla="*/ 2405687 w 9845043"/>
              <a:gd name="connsiteY7629" fmla="*/ 1233008 h 5740750"/>
              <a:gd name="connsiteX7630" fmla="*/ 2407146 w 9845043"/>
              <a:gd name="connsiteY7630" fmla="*/ 1233735 h 5740750"/>
              <a:gd name="connsiteX7631" fmla="*/ 2408606 w 9845043"/>
              <a:gd name="connsiteY7631" fmla="*/ 1238127 h 5740750"/>
              <a:gd name="connsiteX7632" fmla="*/ 2414462 w 9845043"/>
              <a:gd name="connsiteY7632" fmla="*/ 1249104 h 5740750"/>
              <a:gd name="connsiteX7633" fmla="*/ 2415192 w 9845043"/>
              <a:gd name="connsiteY7633" fmla="*/ 1252041 h 5740750"/>
              <a:gd name="connsiteX7634" fmla="*/ 2415921 w 9845043"/>
              <a:gd name="connsiteY7634" fmla="*/ 1252768 h 5740750"/>
              <a:gd name="connsiteX7635" fmla="*/ 2417381 w 9845043"/>
              <a:gd name="connsiteY7635" fmla="*/ 1253495 h 5740750"/>
              <a:gd name="connsiteX7636" fmla="*/ 2418849 w 9845043"/>
              <a:gd name="connsiteY7636" fmla="*/ 1254237 h 5740750"/>
              <a:gd name="connsiteX7637" fmla="*/ 2418849 w 9845043"/>
              <a:gd name="connsiteY7637" fmla="*/ 1255691 h 5740750"/>
              <a:gd name="connsiteX7638" fmla="*/ 2420309 w 9845043"/>
              <a:gd name="connsiteY7638" fmla="*/ 1257159 h 5740750"/>
              <a:gd name="connsiteX7639" fmla="*/ 2420309 w 9845043"/>
              <a:gd name="connsiteY7639" fmla="*/ 1259355 h 5740750"/>
              <a:gd name="connsiteX7640" fmla="*/ 2420309 w 9845043"/>
              <a:gd name="connsiteY7640" fmla="*/ 1260082 h 5740750"/>
              <a:gd name="connsiteX7641" fmla="*/ 2420309 w 9845043"/>
              <a:gd name="connsiteY7641" fmla="*/ 1263019 h 5740750"/>
              <a:gd name="connsiteX7642" fmla="*/ 2420309 w 9845043"/>
              <a:gd name="connsiteY7642" fmla="*/ 1263746 h 5740750"/>
              <a:gd name="connsiteX7643" fmla="*/ 2420309 w 9845043"/>
              <a:gd name="connsiteY7643" fmla="*/ 1265942 h 5740750"/>
              <a:gd name="connsiteX7644" fmla="*/ 2421039 w 9845043"/>
              <a:gd name="connsiteY7644" fmla="*/ 1266669 h 5740750"/>
              <a:gd name="connsiteX7645" fmla="*/ 2421039 w 9845043"/>
              <a:gd name="connsiteY7645" fmla="*/ 1268137 h 5740750"/>
              <a:gd name="connsiteX7646" fmla="*/ 2423237 w 9845043"/>
              <a:gd name="connsiteY7646" fmla="*/ 1268864 h 5740750"/>
              <a:gd name="connsiteX7647" fmla="*/ 2424697 w 9845043"/>
              <a:gd name="connsiteY7647" fmla="*/ 1270333 h 5740750"/>
              <a:gd name="connsiteX7648" fmla="*/ 2426886 w 9845043"/>
              <a:gd name="connsiteY7648" fmla="*/ 1271801 h 5740750"/>
              <a:gd name="connsiteX7649" fmla="*/ 2428355 w 9845043"/>
              <a:gd name="connsiteY7649" fmla="*/ 1274724 h 5740750"/>
              <a:gd name="connsiteX7650" fmla="*/ 2431273 w 9845043"/>
              <a:gd name="connsiteY7650" fmla="*/ 1279115 h 5740750"/>
              <a:gd name="connsiteX7651" fmla="*/ 2434931 w 9845043"/>
              <a:gd name="connsiteY7651" fmla="*/ 1285702 h 5740750"/>
              <a:gd name="connsiteX7652" fmla="*/ 2437859 w 9845043"/>
              <a:gd name="connsiteY7652" fmla="*/ 1287898 h 5740750"/>
              <a:gd name="connsiteX7653" fmla="*/ 2445803 w 9845043"/>
              <a:gd name="connsiteY7653" fmla="*/ 1290783 h 5740750"/>
              <a:gd name="connsiteX7654" fmla="*/ 2445900 w 9845043"/>
              <a:gd name="connsiteY7654" fmla="*/ 1290024 h 5740750"/>
              <a:gd name="connsiteX7655" fmla="*/ 2445900 w 9845043"/>
              <a:gd name="connsiteY7655" fmla="*/ 1289756 h 5740750"/>
              <a:gd name="connsiteX7656" fmla="*/ 2438123 w 9845043"/>
              <a:gd name="connsiteY7656" fmla="*/ 1286935 h 5740750"/>
              <a:gd name="connsiteX7657" fmla="*/ 2435198 w 9845043"/>
              <a:gd name="connsiteY7657" fmla="*/ 1284737 h 5740750"/>
              <a:gd name="connsiteX7658" fmla="*/ 2431537 w 9845043"/>
              <a:gd name="connsiteY7658" fmla="*/ 1278168 h 5740750"/>
              <a:gd name="connsiteX7659" fmla="*/ 2428612 w 9845043"/>
              <a:gd name="connsiteY7659" fmla="*/ 1273780 h 5740750"/>
              <a:gd name="connsiteX7660" fmla="*/ 2427157 w 9845043"/>
              <a:gd name="connsiteY7660" fmla="*/ 1270854 h 5740750"/>
              <a:gd name="connsiteX7661" fmla="*/ 2424951 w 9845043"/>
              <a:gd name="connsiteY7661" fmla="*/ 1269392 h 5740750"/>
              <a:gd name="connsiteX7662" fmla="*/ 2423497 w 9845043"/>
              <a:gd name="connsiteY7662" fmla="*/ 1267938 h 5740750"/>
              <a:gd name="connsiteX7663" fmla="*/ 2421307 w 9845043"/>
              <a:gd name="connsiteY7663" fmla="*/ 1267202 h 5740750"/>
              <a:gd name="connsiteX7664" fmla="*/ 2421307 w 9845043"/>
              <a:gd name="connsiteY7664" fmla="*/ 1265739 h 5740750"/>
              <a:gd name="connsiteX7665" fmla="*/ 2420571 w 9845043"/>
              <a:gd name="connsiteY7665" fmla="*/ 1265012 h 5740750"/>
              <a:gd name="connsiteX7666" fmla="*/ 2420571 w 9845043"/>
              <a:gd name="connsiteY7666" fmla="*/ 1262823 h 5740750"/>
              <a:gd name="connsiteX7667" fmla="*/ 2420571 w 9845043"/>
              <a:gd name="connsiteY7667" fmla="*/ 1262087 h 5740750"/>
              <a:gd name="connsiteX7668" fmla="*/ 2420571 w 9845043"/>
              <a:gd name="connsiteY7668" fmla="*/ 1259161 h 5740750"/>
              <a:gd name="connsiteX7669" fmla="*/ 2420571 w 9845043"/>
              <a:gd name="connsiteY7669" fmla="*/ 1258435 h 5740750"/>
              <a:gd name="connsiteX7670" fmla="*/ 2420571 w 9845043"/>
              <a:gd name="connsiteY7670" fmla="*/ 1256245 h 5740750"/>
              <a:gd name="connsiteX7671" fmla="*/ 2419101 w 9845043"/>
              <a:gd name="connsiteY7671" fmla="*/ 1254782 h 5740750"/>
              <a:gd name="connsiteX7672" fmla="*/ 2419101 w 9845043"/>
              <a:gd name="connsiteY7672" fmla="*/ 1253320 h 5740750"/>
              <a:gd name="connsiteX7673" fmla="*/ 2417646 w 9845043"/>
              <a:gd name="connsiteY7673" fmla="*/ 1252593 h 5740750"/>
              <a:gd name="connsiteX7674" fmla="*/ 2416175 w 9845043"/>
              <a:gd name="connsiteY7674" fmla="*/ 1251857 h 5740750"/>
              <a:gd name="connsiteX7675" fmla="*/ 2415456 w 9845043"/>
              <a:gd name="connsiteY7675" fmla="*/ 1251130 h 5740750"/>
              <a:gd name="connsiteX7676" fmla="*/ 2414721 w 9845043"/>
              <a:gd name="connsiteY7676" fmla="*/ 1248205 h 5740750"/>
              <a:gd name="connsiteX7677" fmla="*/ 2408870 w 9845043"/>
              <a:gd name="connsiteY7677" fmla="*/ 1237248 h 5740750"/>
              <a:gd name="connsiteX7678" fmla="*/ 2407399 w 9845043"/>
              <a:gd name="connsiteY7678" fmla="*/ 1232860 h 5740750"/>
              <a:gd name="connsiteX7679" fmla="*/ 2405945 w 9845043"/>
              <a:gd name="connsiteY7679" fmla="*/ 1232133 h 5740750"/>
              <a:gd name="connsiteX7680" fmla="*/ 2400094 w 9845043"/>
              <a:gd name="connsiteY7680" fmla="*/ 1227744 h 5740750"/>
              <a:gd name="connsiteX7681" fmla="*/ 2397888 w 9845043"/>
              <a:gd name="connsiteY7681" fmla="*/ 1227018 h 5740750"/>
              <a:gd name="connsiteX7682" fmla="*/ 2396433 w 9845043"/>
              <a:gd name="connsiteY7682" fmla="*/ 1227018 h 5740750"/>
              <a:gd name="connsiteX7683" fmla="*/ 1431708 w 9845043"/>
              <a:gd name="connsiteY7683" fmla="*/ 1212521 h 5740750"/>
              <a:gd name="connsiteX7684" fmla="*/ 1428050 w 9845043"/>
              <a:gd name="connsiteY7684" fmla="*/ 1213975 h 5740750"/>
              <a:gd name="connsiteX7685" fmla="*/ 1425898 w 9845043"/>
              <a:gd name="connsiteY7685" fmla="*/ 1214522 h 5740750"/>
              <a:gd name="connsiteX7686" fmla="*/ 1425931 w 9845043"/>
              <a:gd name="connsiteY7686" fmla="*/ 1214539 h 5740750"/>
              <a:gd name="connsiteX7687" fmla="*/ 1428855 w 9845043"/>
              <a:gd name="connsiteY7687" fmla="*/ 1213808 h 5740750"/>
              <a:gd name="connsiteX7688" fmla="*/ 1432071 w 9845043"/>
              <a:gd name="connsiteY7688" fmla="*/ 1212521 h 5740750"/>
              <a:gd name="connsiteX7689" fmla="*/ 2777661 w 9845043"/>
              <a:gd name="connsiteY7689" fmla="*/ 1207317 h 5740750"/>
              <a:gd name="connsiteX7690" fmla="*/ 2795423 w 9845043"/>
              <a:gd name="connsiteY7690" fmla="*/ 1208001 h 5740750"/>
              <a:gd name="connsiteX7691" fmla="*/ 2813701 w 9845043"/>
              <a:gd name="connsiteY7691" fmla="*/ 1210197 h 5740750"/>
              <a:gd name="connsiteX7692" fmla="*/ 2831247 w 9845043"/>
              <a:gd name="connsiteY7692" fmla="*/ 1211662 h 5740750"/>
              <a:gd name="connsiteX7693" fmla="*/ 2850258 w 9845043"/>
              <a:gd name="connsiteY7693" fmla="*/ 1213126 h 5740750"/>
              <a:gd name="connsiteX7694" fmla="*/ 2868537 w 9845043"/>
              <a:gd name="connsiteY7694" fmla="*/ 1214598 h 5740750"/>
              <a:gd name="connsiteX7695" fmla="*/ 2887548 w 9845043"/>
              <a:gd name="connsiteY7695" fmla="*/ 1216063 h 5740750"/>
              <a:gd name="connsiteX7696" fmla="*/ 2905104 w 9845043"/>
              <a:gd name="connsiteY7696" fmla="*/ 1217527 h 5740750"/>
              <a:gd name="connsiteX7697" fmla="*/ 2924116 w 9845043"/>
              <a:gd name="connsiteY7697" fmla="*/ 1218259 h 5740750"/>
              <a:gd name="connsiteX7698" fmla="*/ 2942394 w 9845043"/>
              <a:gd name="connsiteY7698" fmla="*/ 1220455 h 5740750"/>
              <a:gd name="connsiteX7699" fmla="*/ 2959940 w 9845043"/>
              <a:gd name="connsiteY7699" fmla="*/ 1221188 h 5740750"/>
              <a:gd name="connsiteX7700" fmla="*/ 2978951 w 9845043"/>
              <a:gd name="connsiteY7700" fmla="*/ 1222652 h 5740750"/>
              <a:gd name="connsiteX7701" fmla="*/ 2997230 w 9845043"/>
              <a:gd name="connsiteY7701" fmla="*/ 1224116 h 5740750"/>
              <a:gd name="connsiteX7702" fmla="*/ 3016241 w 9845043"/>
              <a:gd name="connsiteY7702" fmla="*/ 1225580 h 5740750"/>
              <a:gd name="connsiteX7703" fmla="*/ 3033797 w 9845043"/>
              <a:gd name="connsiteY7703" fmla="*/ 1227045 h 5740750"/>
              <a:gd name="connsiteX7704" fmla="*/ 3052076 w 9845043"/>
              <a:gd name="connsiteY7704" fmla="*/ 1227777 h 5740750"/>
              <a:gd name="connsiteX7705" fmla="*/ 3071087 w 9845043"/>
              <a:gd name="connsiteY7705" fmla="*/ 1229241 h 5740750"/>
              <a:gd name="connsiteX7706" fmla="*/ 3088633 w 9845043"/>
              <a:gd name="connsiteY7706" fmla="*/ 1229973 h 5740750"/>
              <a:gd name="connsiteX7707" fmla="*/ 3107644 w 9845043"/>
              <a:gd name="connsiteY7707" fmla="*/ 1232169 h 5740750"/>
              <a:gd name="connsiteX7708" fmla="*/ 3125923 w 9845043"/>
              <a:gd name="connsiteY7708" fmla="*/ 1232902 h 5740750"/>
              <a:gd name="connsiteX7709" fmla="*/ 3144945 w 9845043"/>
              <a:gd name="connsiteY7709" fmla="*/ 1233634 h 5740750"/>
              <a:gd name="connsiteX7710" fmla="*/ 3162491 w 9845043"/>
              <a:gd name="connsiteY7710" fmla="*/ 1234366 h 5740750"/>
              <a:gd name="connsiteX7711" fmla="*/ 3181502 w 9845043"/>
              <a:gd name="connsiteY7711" fmla="*/ 1235830 h 5740750"/>
              <a:gd name="connsiteX7712" fmla="*/ 3199781 w 9845043"/>
              <a:gd name="connsiteY7712" fmla="*/ 1237294 h 5740750"/>
              <a:gd name="connsiteX7713" fmla="*/ 3217326 w 9845043"/>
              <a:gd name="connsiteY7713" fmla="*/ 1238759 h 5740750"/>
              <a:gd name="connsiteX7714" fmla="*/ 3236338 w 9845043"/>
              <a:gd name="connsiteY7714" fmla="*/ 1239491 h 5740750"/>
              <a:gd name="connsiteX7715" fmla="*/ 3254627 w 9845043"/>
              <a:gd name="connsiteY7715" fmla="*/ 1240223 h 5740750"/>
              <a:gd name="connsiteX7716" fmla="*/ 3273638 w 9845043"/>
              <a:gd name="connsiteY7716" fmla="*/ 1241687 h 5740750"/>
              <a:gd name="connsiteX7717" fmla="*/ 3291184 w 9845043"/>
              <a:gd name="connsiteY7717" fmla="*/ 1242419 h 5740750"/>
              <a:gd name="connsiteX7718" fmla="*/ 3309462 w 9845043"/>
              <a:gd name="connsiteY7718" fmla="*/ 1243151 h 5740750"/>
              <a:gd name="connsiteX7719" fmla="*/ 3328474 w 9845043"/>
              <a:gd name="connsiteY7719" fmla="*/ 1243883 h 5740750"/>
              <a:gd name="connsiteX7720" fmla="*/ 3347485 w 9845043"/>
              <a:gd name="connsiteY7720" fmla="*/ 1245348 h 5740750"/>
              <a:gd name="connsiteX7721" fmla="*/ 3365031 w 9845043"/>
              <a:gd name="connsiteY7721" fmla="*/ 1246812 h 5740750"/>
              <a:gd name="connsiteX7722" fmla="*/ 3383320 w 9845043"/>
              <a:gd name="connsiteY7722" fmla="*/ 1246812 h 5740750"/>
              <a:gd name="connsiteX7723" fmla="*/ 3402331 w 9845043"/>
              <a:gd name="connsiteY7723" fmla="*/ 1248277 h 5740750"/>
              <a:gd name="connsiteX7724" fmla="*/ 3419877 w 9845043"/>
              <a:gd name="connsiteY7724" fmla="*/ 1249017 h 5740750"/>
              <a:gd name="connsiteX7725" fmla="*/ 3438888 w 9845043"/>
              <a:gd name="connsiteY7725" fmla="*/ 1249749 h 5740750"/>
              <a:gd name="connsiteX7726" fmla="*/ 3457167 w 9845043"/>
              <a:gd name="connsiteY7726" fmla="*/ 1251213 h 5740750"/>
              <a:gd name="connsiteX7727" fmla="*/ 3475445 w 9845043"/>
              <a:gd name="connsiteY7727" fmla="*/ 1251945 h 5740750"/>
              <a:gd name="connsiteX7728" fmla="*/ 3493724 w 9845043"/>
              <a:gd name="connsiteY7728" fmla="*/ 1252677 h 5740750"/>
              <a:gd name="connsiteX7729" fmla="*/ 3512013 w 9845043"/>
              <a:gd name="connsiteY7729" fmla="*/ 1253409 h 5740750"/>
              <a:gd name="connsiteX7730" fmla="*/ 3531024 w 9845043"/>
              <a:gd name="connsiteY7730" fmla="*/ 1254874 h 5740750"/>
              <a:gd name="connsiteX7731" fmla="*/ 3548570 w 9845043"/>
              <a:gd name="connsiteY7731" fmla="*/ 1254874 h 5740750"/>
              <a:gd name="connsiteX7732" fmla="*/ 3567581 w 9845043"/>
              <a:gd name="connsiteY7732" fmla="*/ 1255606 h 5740750"/>
              <a:gd name="connsiteX7733" fmla="*/ 3585860 w 9845043"/>
              <a:gd name="connsiteY7733" fmla="*/ 1256338 h 5740750"/>
              <a:gd name="connsiteX7734" fmla="*/ 3604139 w 9845043"/>
              <a:gd name="connsiteY7734" fmla="*/ 1257802 h 5740750"/>
              <a:gd name="connsiteX7735" fmla="*/ 3622417 w 9845043"/>
              <a:gd name="connsiteY7735" fmla="*/ 1258534 h 5740750"/>
              <a:gd name="connsiteX7736" fmla="*/ 3641439 w 9845043"/>
              <a:gd name="connsiteY7736" fmla="*/ 1258534 h 5740750"/>
              <a:gd name="connsiteX7737" fmla="*/ 3640706 w 9845043"/>
              <a:gd name="connsiteY7737" fmla="*/ 1287095 h 5740750"/>
              <a:gd name="connsiteX7738" fmla="*/ 3639241 w 9845043"/>
              <a:gd name="connsiteY7738" fmla="*/ 1314184 h 5740750"/>
              <a:gd name="connsiteX7739" fmla="*/ 3638508 w 9845043"/>
              <a:gd name="connsiteY7739" fmla="*/ 1342745 h 5740750"/>
              <a:gd name="connsiteX7740" fmla="*/ 3637775 w 9845043"/>
              <a:gd name="connsiteY7740" fmla="*/ 1371306 h 5740750"/>
              <a:gd name="connsiteX7741" fmla="*/ 3636320 w 9845043"/>
              <a:gd name="connsiteY7741" fmla="*/ 1398403 h 5740750"/>
              <a:gd name="connsiteX7742" fmla="*/ 3635587 w 9845043"/>
              <a:gd name="connsiteY7742" fmla="*/ 1426964 h 5740750"/>
              <a:gd name="connsiteX7743" fmla="*/ 3634854 w 9845043"/>
              <a:gd name="connsiteY7743" fmla="*/ 1455517 h 5740750"/>
              <a:gd name="connsiteX7744" fmla="*/ 3634121 w 9845043"/>
              <a:gd name="connsiteY7744" fmla="*/ 1483346 h 5740750"/>
              <a:gd name="connsiteX7745" fmla="*/ 3632761 w 9845043"/>
              <a:gd name="connsiteY7745" fmla="*/ 1509848 h 5740750"/>
              <a:gd name="connsiteX7746" fmla="*/ 3634132 w 9845043"/>
              <a:gd name="connsiteY7746" fmla="*/ 1483213 h 5740750"/>
              <a:gd name="connsiteX7747" fmla="*/ 3634866 w 9845043"/>
              <a:gd name="connsiteY7747" fmla="*/ 1455454 h 5740750"/>
              <a:gd name="connsiteX7748" fmla="*/ 3635599 w 9845043"/>
              <a:gd name="connsiteY7748" fmla="*/ 1426961 h 5740750"/>
              <a:gd name="connsiteX7749" fmla="*/ 3636322 w 9845043"/>
              <a:gd name="connsiteY7749" fmla="*/ 1398475 h 5740750"/>
              <a:gd name="connsiteX7750" fmla="*/ 3637789 w 9845043"/>
              <a:gd name="connsiteY7750" fmla="*/ 1371443 h 5740750"/>
              <a:gd name="connsiteX7751" fmla="*/ 3638523 w 9845043"/>
              <a:gd name="connsiteY7751" fmla="*/ 1342957 h 5740750"/>
              <a:gd name="connsiteX7752" fmla="*/ 3639257 w 9845043"/>
              <a:gd name="connsiteY7752" fmla="*/ 1314464 h 5740750"/>
              <a:gd name="connsiteX7753" fmla="*/ 3640724 w 9845043"/>
              <a:gd name="connsiteY7753" fmla="*/ 1287432 h 5740750"/>
              <a:gd name="connsiteX7754" fmla="*/ 3641447 w 9845043"/>
              <a:gd name="connsiteY7754" fmla="*/ 1258946 h 5740750"/>
              <a:gd name="connsiteX7755" fmla="*/ 3645849 w 9845043"/>
              <a:gd name="connsiteY7755" fmla="*/ 1259673 h 5740750"/>
              <a:gd name="connsiteX7756" fmla="*/ 3646138 w 9845043"/>
              <a:gd name="connsiteY7756" fmla="*/ 1259094 h 5740750"/>
              <a:gd name="connsiteX7757" fmla="*/ 3642148 w 9845043"/>
              <a:gd name="connsiteY7757" fmla="*/ 1258435 h 5740750"/>
              <a:gd name="connsiteX7758" fmla="*/ 3623125 w 9845043"/>
              <a:gd name="connsiteY7758" fmla="*/ 1258435 h 5740750"/>
              <a:gd name="connsiteX7759" fmla="*/ 3604838 w 9845043"/>
              <a:gd name="connsiteY7759" fmla="*/ 1257708 h 5740750"/>
              <a:gd name="connsiteX7760" fmla="*/ 3586551 w 9845043"/>
              <a:gd name="connsiteY7760" fmla="*/ 1256245 h 5740750"/>
              <a:gd name="connsiteX7761" fmla="*/ 3568263 w 9845043"/>
              <a:gd name="connsiteY7761" fmla="*/ 1255509 h 5740750"/>
              <a:gd name="connsiteX7762" fmla="*/ 3549257 w 9845043"/>
              <a:gd name="connsiteY7762" fmla="*/ 1254782 h 5740750"/>
              <a:gd name="connsiteX7763" fmla="*/ 3531689 w 9845043"/>
              <a:gd name="connsiteY7763" fmla="*/ 1254782 h 5740750"/>
              <a:gd name="connsiteX7764" fmla="*/ 3512682 w 9845043"/>
              <a:gd name="connsiteY7764" fmla="*/ 1253320 h 5740750"/>
              <a:gd name="connsiteX7765" fmla="*/ 3494395 w 9845043"/>
              <a:gd name="connsiteY7765" fmla="*/ 1252593 h 5740750"/>
              <a:gd name="connsiteX7766" fmla="*/ 3476107 w 9845043"/>
              <a:gd name="connsiteY7766" fmla="*/ 1251857 h 5740750"/>
              <a:gd name="connsiteX7767" fmla="*/ 3457820 w 9845043"/>
              <a:gd name="connsiteY7767" fmla="*/ 1251130 h 5740750"/>
              <a:gd name="connsiteX7768" fmla="*/ 3439533 w 9845043"/>
              <a:gd name="connsiteY7768" fmla="*/ 1249667 h 5740750"/>
              <a:gd name="connsiteX7769" fmla="*/ 3420510 w 9845043"/>
              <a:gd name="connsiteY7769" fmla="*/ 1248931 h 5740750"/>
              <a:gd name="connsiteX7770" fmla="*/ 3402958 w 9845043"/>
              <a:gd name="connsiteY7770" fmla="*/ 1248205 h 5740750"/>
              <a:gd name="connsiteX7771" fmla="*/ 3383935 w 9845043"/>
              <a:gd name="connsiteY7771" fmla="*/ 1246742 h 5740750"/>
              <a:gd name="connsiteX7772" fmla="*/ 3365648 w 9845043"/>
              <a:gd name="connsiteY7772" fmla="*/ 1246742 h 5740750"/>
              <a:gd name="connsiteX7773" fmla="*/ 3348096 w 9845043"/>
              <a:gd name="connsiteY7773" fmla="*/ 1245279 h 5740750"/>
              <a:gd name="connsiteX7774" fmla="*/ 3329073 w 9845043"/>
              <a:gd name="connsiteY7774" fmla="*/ 1243816 h 5740750"/>
              <a:gd name="connsiteX7775" fmla="*/ 3310050 w 9845043"/>
              <a:gd name="connsiteY7775" fmla="*/ 1243090 h 5740750"/>
              <a:gd name="connsiteX7776" fmla="*/ 3291763 w 9845043"/>
              <a:gd name="connsiteY7776" fmla="*/ 1242363 h 5740750"/>
              <a:gd name="connsiteX7777" fmla="*/ 3274211 w 9845043"/>
              <a:gd name="connsiteY7777" fmla="*/ 1241627 h 5740750"/>
              <a:gd name="connsiteX7778" fmla="*/ 3255188 w 9845043"/>
              <a:gd name="connsiteY7778" fmla="*/ 1240164 h 5740750"/>
              <a:gd name="connsiteX7779" fmla="*/ 3236901 w 9845043"/>
              <a:gd name="connsiteY7779" fmla="*/ 1239437 h 5740750"/>
              <a:gd name="connsiteX7780" fmla="*/ 3217894 w 9845043"/>
              <a:gd name="connsiteY7780" fmla="*/ 1238701 h 5740750"/>
              <a:gd name="connsiteX7781" fmla="*/ 3200326 w 9845043"/>
              <a:gd name="connsiteY7781" fmla="*/ 1237248 h 5740750"/>
              <a:gd name="connsiteX7782" fmla="*/ 3182039 w 9845043"/>
              <a:gd name="connsiteY7782" fmla="*/ 1235785 h 5740750"/>
              <a:gd name="connsiteX7783" fmla="*/ 3163032 w 9845043"/>
              <a:gd name="connsiteY7783" fmla="*/ 1234322 h 5740750"/>
              <a:gd name="connsiteX7784" fmla="*/ 3145464 w 9845043"/>
              <a:gd name="connsiteY7784" fmla="*/ 1233586 h 5740750"/>
              <a:gd name="connsiteX7785" fmla="*/ 3126457 w 9845043"/>
              <a:gd name="connsiteY7785" fmla="*/ 1232860 h 5740750"/>
              <a:gd name="connsiteX7786" fmla="*/ 3108170 w 9845043"/>
              <a:gd name="connsiteY7786" fmla="*/ 1232133 h 5740750"/>
              <a:gd name="connsiteX7787" fmla="*/ 3089147 w 9845043"/>
              <a:gd name="connsiteY7787" fmla="*/ 1229934 h 5740750"/>
              <a:gd name="connsiteX7788" fmla="*/ 3071595 w 9845043"/>
              <a:gd name="connsiteY7788" fmla="*/ 1229207 h 5740750"/>
              <a:gd name="connsiteX7789" fmla="*/ 3052573 w 9845043"/>
              <a:gd name="connsiteY7789" fmla="*/ 1227744 h 5740750"/>
              <a:gd name="connsiteX7790" fmla="*/ 3034285 w 9845043"/>
              <a:gd name="connsiteY7790" fmla="*/ 1227018 h 5740750"/>
              <a:gd name="connsiteX7791" fmla="*/ 3016733 w 9845043"/>
              <a:gd name="connsiteY7791" fmla="*/ 1225555 h 5740750"/>
              <a:gd name="connsiteX7792" fmla="*/ 2997710 w 9845043"/>
              <a:gd name="connsiteY7792" fmla="*/ 1224092 h 5740750"/>
              <a:gd name="connsiteX7793" fmla="*/ 2979423 w 9845043"/>
              <a:gd name="connsiteY7793" fmla="*/ 1222629 h 5740750"/>
              <a:gd name="connsiteX7794" fmla="*/ 2960400 w 9845043"/>
              <a:gd name="connsiteY7794" fmla="*/ 1221167 h 5740750"/>
              <a:gd name="connsiteX7795" fmla="*/ 2942848 w 9845043"/>
              <a:gd name="connsiteY7795" fmla="*/ 1220440 h 5740750"/>
              <a:gd name="connsiteX7796" fmla="*/ 2924561 w 9845043"/>
              <a:gd name="connsiteY7796" fmla="*/ 1218241 h 5740750"/>
              <a:gd name="connsiteX7797" fmla="*/ 2905538 w 9845043"/>
              <a:gd name="connsiteY7797" fmla="*/ 1217514 h 5740750"/>
              <a:gd name="connsiteX7798" fmla="*/ 2887986 w 9845043"/>
              <a:gd name="connsiteY7798" fmla="*/ 1216052 h 5740750"/>
              <a:gd name="connsiteX7799" fmla="*/ 2868963 w 9845043"/>
              <a:gd name="connsiteY7799" fmla="*/ 1214589 h 5740750"/>
              <a:gd name="connsiteX7800" fmla="*/ 2850676 w 9845043"/>
              <a:gd name="connsiteY7800" fmla="*/ 1213126 h 5740750"/>
              <a:gd name="connsiteX7801" fmla="*/ 2831669 w 9845043"/>
              <a:gd name="connsiteY7801" fmla="*/ 1211673 h 5740750"/>
              <a:gd name="connsiteX7802" fmla="*/ 2814101 w 9845043"/>
              <a:gd name="connsiteY7802" fmla="*/ 1210210 h 5740750"/>
              <a:gd name="connsiteX7803" fmla="*/ 2795814 w 9845043"/>
              <a:gd name="connsiteY7803" fmla="*/ 1208011 h 5740750"/>
              <a:gd name="connsiteX7804" fmla="*/ 1416355 w 9845043"/>
              <a:gd name="connsiteY7804" fmla="*/ 1205193 h 5740750"/>
              <a:gd name="connsiteX7805" fmla="*/ 1414157 w 9845043"/>
              <a:gd name="connsiteY7805" fmla="*/ 1205934 h 5740750"/>
              <a:gd name="connsiteX7806" fmla="*/ 1412698 w 9845043"/>
              <a:gd name="connsiteY7806" fmla="*/ 1207389 h 5740750"/>
              <a:gd name="connsiteX7807" fmla="*/ 1410499 w 9845043"/>
              <a:gd name="connsiteY7807" fmla="*/ 1208857 h 5740750"/>
              <a:gd name="connsiteX7808" fmla="*/ 1409432 w 9845043"/>
              <a:gd name="connsiteY7808" fmla="*/ 1210463 h 5740750"/>
              <a:gd name="connsiteX7809" fmla="*/ 1409853 w 9845043"/>
              <a:gd name="connsiteY7809" fmla="*/ 1210885 h 5740750"/>
              <a:gd name="connsiteX7810" fmla="*/ 1411309 w 9845043"/>
              <a:gd name="connsiteY7810" fmla="*/ 1208692 h 5740750"/>
              <a:gd name="connsiteX7811" fmla="*/ 1413505 w 9845043"/>
              <a:gd name="connsiteY7811" fmla="*/ 1207231 h 5740750"/>
              <a:gd name="connsiteX7812" fmla="*/ 1414973 w 9845043"/>
              <a:gd name="connsiteY7812" fmla="*/ 1205760 h 5740750"/>
              <a:gd name="connsiteX7813" fmla="*/ 1416510 w 9845043"/>
              <a:gd name="connsiteY7813" fmla="*/ 1205246 h 5740750"/>
              <a:gd name="connsiteX7814" fmla="*/ 2758941 w 9845043"/>
              <a:gd name="connsiteY7814" fmla="*/ 1205083 h 5740750"/>
              <a:gd name="connsiteX7815" fmla="*/ 2776411 w 9845043"/>
              <a:gd name="connsiteY7815" fmla="*/ 1207269 h 5740750"/>
              <a:gd name="connsiteX7816" fmla="*/ 2776804 w 9845043"/>
              <a:gd name="connsiteY7816" fmla="*/ 1207284 h 5740750"/>
              <a:gd name="connsiteX7817" fmla="*/ 2759239 w 9845043"/>
              <a:gd name="connsiteY7817" fmla="*/ 1205095 h 5740750"/>
              <a:gd name="connsiteX7818" fmla="*/ 2685259 w 9845043"/>
              <a:gd name="connsiteY7818" fmla="*/ 1198512 h 5740750"/>
              <a:gd name="connsiteX7819" fmla="*/ 2704019 w 9845043"/>
              <a:gd name="connsiteY7819" fmla="*/ 1200680 h 5740750"/>
              <a:gd name="connsiteX7820" fmla="*/ 2721565 w 9845043"/>
              <a:gd name="connsiteY7820" fmla="*/ 1202144 h 5740750"/>
              <a:gd name="connsiteX7821" fmla="*/ 2739844 w 9845043"/>
              <a:gd name="connsiteY7821" fmla="*/ 1204341 h 5740750"/>
              <a:gd name="connsiteX7822" fmla="*/ 2740190 w 9845043"/>
              <a:gd name="connsiteY7822" fmla="*/ 1204354 h 5740750"/>
              <a:gd name="connsiteX7823" fmla="*/ 2721945 w 9845043"/>
              <a:gd name="connsiteY7823" fmla="*/ 1202169 h 5740750"/>
              <a:gd name="connsiteX7824" fmla="*/ 2704393 w 9845043"/>
              <a:gd name="connsiteY7824" fmla="*/ 1200707 h 5740750"/>
              <a:gd name="connsiteX7825" fmla="*/ 2685371 w 9845043"/>
              <a:gd name="connsiteY7825" fmla="*/ 1198517 h 5740750"/>
              <a:gd name="connsiteX7826" fmla="*/ 2647975 w 9845043"/>
              <a:gd name="connsiteY7826" fmla="*/ 1195585 h 5740750"/>
              <a:gd name="connsiteX7827" fmla="*/ 2666729 w 9845043"/>
              <a:gd name="connsiteY7827" fmla="*/ 1197751 h 5740750"/>
              <a:gd name="connsiteX7828" fmla="*/ 2666875 w 9845043"/>
              <a:gd name="connsiteY7828" fmla="*/ 1197757 h 5740750"/>
              <a:gd name="connsiteX7829" fmla="*/ 2648060 w 9845043"/>
              <a:gd name="connsiteY7829" fmla="*/ 1195592 h 5740750"/>
              <a:gd name="connsiteX7830" fmla="*/ 4882979 w 9845043"/>
              <a:gd name="connsiteY7830" fmla="*/ 1171435 h 5740750"/>
              <a:gd name="connsiteX7831" fmla="*/ 4883703 w 9845043"/>
              <a:gd name="connsiteY7831" fmla="*/ 1172013 h 5740750"/>
              <a:gd name="connsiteX7832" fmla="*/ 4896876 w 9845043"/>
              <a:gd name="connsiteY7832" fmla="*/ 1172741 h 5740750"/>
              <a:gd name="connsiteX7833" fmla="*/ 4902851 w 9845043"/>
              <a:gd name="connsiteY7833" fmla="*/ 1174730 h 5740750"/>
              <a:gd name="connsiteX7834" fmla="*/ 4902045 w 9845043"/>
              <a:gd name="connsiteY7834" fmla="*/ 1174327 h 5740750"/>
              <a:gd name="connsiteX7835" fmla="*/ 4895459 w 9845043"/>
              <a:gd name="connsiteY7835" fmla="*/ 1172130 h 5740750"/>
              <a:gd name="connsiteX7836" fmla="*/ 9041440 w 9845043"/>
              <a:gd name="connsiteY7836" fmla="*/ 1161927 h 5740750"/>
              <a:gd name="connsiteX7837" fmla="*/ 9041440 w 9845043"/>
              <a:gd name="connsiteY7837" fmla="*/ 1162481 h 5740750"/>
              <a:gd name="connsiteX7838" fmla="*/ 9042902 w 9845043"/>
              <a:gd name="connsiteY7838" fmla="*/ 1166877 h 5740750"/>
              <a:gd name="connsiteX7839" fmla="*/ 9043634 w 9845043"/>
              <a:gd name="connsiteY7839" fmla="*/ 1169810 h 5740750"/>
              <a:gd name="connsiteX7840" fmla="*/ 9045096 w 9845043"/>
              <a:gd name="connsiteY7840" fmla="*/ 1172742 h 5740750"/>
              <a:gd name="connsiteX7841" fmla="*/ 9046559 w 9845043"/>
              <a:gd name="connsiteY7841" fmla="*/ 1174211 h 5740750"/>
              <a:gd name="connsiteX7842" fmla="*/ 9048021 w 9845043"/>
              <a:gd name="connsiteY7842" fmla="*/ 1176407 h 5740750"/>
              <a:gd name="connsiteX7843" fmla="*/ 9057528 w 9845043"/>
              <a:gd name="connsiteY7843" fmla="*/ 1180808 h 5740750"/>
              <a:gd name="connsiteX7844" fmla="*/ 9062644 w 9845043"/>
              <a:gd name="connsiteY7844" fmla="*/ 1185204 h 5740750"/>
              <a:gd name="connsiteX7845" fmla="*/ 9065218 w 9845043"/>
              <a:gd name="connsiteY7845" fmla="*/ 1191009 h 5740750"/>
              <a:gd name="connsiteX7846" fmla="*/ 9065481 w 9845043"/>
              <a:gd name="connsiteY7846" fmla="*/ 1190943 h 5740750"/>
              <a:gd name="connsiteX7847" fmla="*/ 9062645 w 9845043"/>
              <a:gd name="connsiteY7847" fmla="*/ 1184571 h 5740750"/>
              <a:gd name="connsiteX7848" fmla="*/ 9057526 w 9845043"/>
              <a:gd name="connsiteY7848" fmla="*/ 1180189 h 5740750"/>
              <a:gd name="connsiteX7849" fmla="*/ 9048021 w 9845043"/>
              <a:gd name="connsiteY7849" fmla="*/ 1175807 h 5740750"/>
              <a:gd name="connsiteX7850" fmla="*/ 9046559 w 9845043"/>
              <a:gd name="connsiteY7850" fmla="*/ 1173613 h 5740750"/>
              <a:gd name="connsiteX7851" fmla="*/ 9045098 w 9845043"/>
              <a:gd name="connsiteY7851" fmla="*/ 1172155 h 5740750"/>
              <a:gd name="connsiteX7852" fmla="*/ 9043634 w 9845043"/>
              <a:gd name="connsiteY7852" fmla="*/ 1169232 h 5740750"/>
              <a:gd name="connsiteX7853" fmla="*/ 9042904 w 9845043"/>
              <a:gd name="connsiteY7853" fmla="*/ 1166314 h 5740750"/>
              <a:gd name="connsiteX7854" fmla="*/ 1413505 w 9845043"/>
              <a:gd name="connsiteY7854" fmla="*/ 1153115 h 5740750"/>
              <a:gd name="connsiteX7855" fmla="*/ 1413127 w 9845043"/>
              <a:gd name="connsiteY7855" fmla="*/ 1153241 h 5740750"/>
              <a:gd name="connsiteX7856" fmla="*/ 1414157 w 9845043"/>
              <a:gd name="connsiteY7856" fmla="*/ 1153241 h 5740750"/>
              <a:gd name="connsiteX7857" fmla="*/ 1414531 w 9845043"/>
              <a:gd name="connsiteY7857" fmla="*/ 1153115 h 5740750"/>
              <a:gd name="connsiteX7858" fmla="*/ 2046008 w 9845043"/>
              <a:gd name="connsiteY7858" fmla="*/ 1146979 h 5740750"/>
              <a:gd name="connsiteX7859" fmla="*/ 2045199 w 9845043"/>
              <a:gd name="connsiteY7859" fmla="*/ 1147382 h 5740750"/>
              <a:gd name="connsiteX7860" fmla="*/ 2046659 w 9845043"/>
              <a:gd name="connsiteY7860" fmla="*/ 1148109 h 5740750"/>
              <a:gd name="connsiteX7861" fmla="*/ 2046659 w 9845043"/>
              <a:gd name="connsiteY7861" fmla="*/ 1149577 h 5740750"/>
              <a:gd name="connsiteX7862" fmla="*/ 2048118 w 9845043"/>
              <a:gd name="connsiteY7862" fmla="*/ 1151045 h 5740750"/>
              <a:gd name="connsiteX7863" fmla="*/ 2049587 w 9845043"/>
              <a:gd name="connsiteY7863" fmla="*/ 1153241 h 5740750"/>
              <a:gd name="connsiteX7864" fmla="*/ 2049587 w 9845043"/>
              <a:gd name="connsiteY7864" fmla="*/ 1156164 h 5740750"/>
              <a:gd name="connsiteX7865" fmla="*/ 2051046 w 9845043"/>
              <a:gd name="connsiteY7865" fmla="*/ 1162750 h 5740750"/>
              <a:gd name="connsiteX7866" fmla="*/ 2051776 w 9845043"/>
              <a:gd name="connsiteY7866" fmla="*/ 1164219 h 5740750"/>
              <a:gd name="connsiteX7867" fmla="*/ 2053236 w 9845043"/>
              <a:gd name="connsiteY7867" fmla="*/ 1166414 h 5740750"/>
              <a:gd name="connsiteX7868" fmla="*/ 2054704 w 9845043"/>
              <a:gd name="connsiteY7868" fmla="*/ 1168610 h 5740750"/>
              <a:gd name="connsiteX7869" fmla="*/ 2062741 w 9845043"/>
              <a:gd name="connsiteY7869" fmla="*/ 1173001 h 5740750"/>
              <a:gd name="connsiteX7870" fmla="*/ 2064209 w 9845043"/>
              <a:gd name="connsiteY7870" fmla="*/ 1175197 h 5740750"/>
              <a:gd name="connsiteX7871" fmla="*/ 2066399 w 9845043"/>
              <a:gd name="connsiteY7871" fmla="*/ 1175924 h 5740750"/>
              <a:gd name="connsiteX7872" fmla="*/ 2066399 w 9845043"/>
              <a:gd name="connsiteY7872" fmla="*/ 1176651 h 5740750"/>
              <a:gd name="connsiteX7873" fmla="*/ 2066399 w 9845043"/>
              <a:gd name="connsiteY7873" fmla="*/ 1180315 h 5740750"/>
              <a:gd name="connsiteX7874" fmla="*/ 2067128 w 9845043"/>
              <a:gd name="connsiteY7874" fmla="*/ 1181783 h 5740750"/>
              <a:gd name="connsiteX7875" fmla="*/ 2067867 w 9845043"/>
              <a:gd name="connsiteY7875" fmla="*/ 1182510 h 5740750"/>
              <a:gd name="connsiteX7876" fmla="*/ 2072255 w 9845043"/>
              <a:gd name="connsiteY7876" fmla="*/ 1182510 h 5740750"/>
              <a:gd name="connsiteX7877" fmla="*/ 2072985 w 9845043"/>
              <a:gd name="connsiteY7877" fmla="*/ 1182510 h 5740750"/>
              <a:gd name="connsiteX7878" fmla="*/ 2074444 w 9845043"/>
              <a:gd name="connsiteY7878" fmla="*/ 1181783 h 5740750"/>
              <a:gd name="connsiteX7879" fmla="*/ 2078832 w 9845043"/>
              <a:gd name="connsiteY7879" fmla="*/ 1179588 h 5740750"/>
              <a:gd name="connsiteX7880" fmla="*/ 2079561 w 9845043"/>
              <a:gd name="connsiteY7880" fmla="*/ 1178847 h 5740750"/>
              <a:gd name="connsiteX7881" fmla="*/ 2080291 w 9845043"/>
              <a:gd name="connsiteY7881" fmla="*/ 1178847 h 5740750"/>
              <a:gd name="connsiteX7882" fmla="*/ 2081030 w 9845043"/>
              <a:gd name="connsiteY7882" fmla="*/ 1178119 h 5740750"/>
              <a:gd name="connsiteX7883" fmla="*/ 2083949 w 9845043"/>
              <a:gd name="connsiteY7883" fmla="*/ 1178847 h 5740750"/>
              <a:gd name="connsiteX7884" fmla="*/ 2088337 w 9845043"/>
              <a:gd name="connsiteY7884" fmla="*/ 1179588 h 5740750"/>
              <a:gd name="connsiteX7885" fmla="*/ 2092724 w 9845043"/>
              <a:gd name="connsiteY7885" fmla="*/ 1182510 h 5740750"/>
              <a:gd name="connsiteX7886" fmla="*/ 2096382 w 9845043"/>
              <a:gd name="connsiteY7886" fmla="*/ 1186174 h 5740750"/>
              <a:gd name="connsiteX7887" fmla="*/ 2098571 w 9845043"/>
              <a:gd name="connsiteY7887" fmla="*/ 1189824 h 5740750"/>
              <a:gd name="connsiteX7888" fmla="*/ 2099310 w 9845043"/>
              <a:gd name="connsiteY7888" fmla="*/ 1191293 h 5740750"/>
              <a:gd name="connsiteX7889" fmla="*/ 2101499 w 9845043"/>
              <a:gd name="connsiteY7889" fmla="*/ 1194957 h 5740750"/>
              <a:gd name="connsiteX7890" fmla="*/ 2102229 w 9845043"/>
              <a:gd name="connsiteY7890" fmla="*/ 1195684 h 5740750"/>
              <a:gd name="connsiteX7891" fmla="*/ 2104428 w 9845043"/>
              <a:gd name="connsiteY7891" fmla="*/ 1198607 h 5740750"/>
              <a:gd name="connsiteX7892" fmla="*/ 2104428 w 9845043"/>
              <a:gd name="connsiteY7892" fmla="*/ 1199348 h 5740750"/>
              <a:gd name="connsiteX7893" fmla="*/ 2105157 w 9845043"/>
              <a:gd name="connsiteY7893" fmla="*/ 1200802 h 5740750"/>
              <a:gd name="connsiteX7894" fmla="*/ 2105157 w 9845043"/>
              <a:gd name="connsiteY7894" fmla="*/ 1201543 h 5740750"/>
              <a:gd name="connsiteX7895" fmla="*/ 2105157 w 9845043"/>
              <a:gd name="connsiteY7895" fmla="*/ 1202271 h 5740750"/>
              <a:gd name="connsiteX7896" fmla="*/ 2105157 w 9845043"/>
              <a:gd name="connsiteY7896" fmla="*/ 1202998 h 5740750"/>
              <a:gd name="connsiteX7897" fmla="*/ 2105887 w 9845043"/>
              <a:gd name="connsiteY7897" fmla="*/ 1205193 h 5740750"/>
              <a:gd name="connsiteX7898" fmla="*/ 2105887 w 9845043"/>
              <a:gd name="connsiteY7898" fmla="*/ 1205934 h 5740750"/>
              <a:gd name="connsiteX7899" fmla="*/ 2106617 w 9845043"/>
              <a:gd name="connsiteY7899" fmla="*/ 1208130 h 5740750"/>
              <a:gd name="connsiteX7900" fmla="*/ 2108076 w 9845043"/>
              <a:gd name="connsiteY7900" fmla="*/ 1208857 h 5740750"/>
              <a:gd name="connsiteX7901" fmla="*/ 2108076 w 9845043"/>
              <a:gd name="connsiteY7901" fmla="*/ 1210326 h 5740750"/>
              <a:gd name="connsiteX7902" fmla="*/ 2108815 w 9845043"/>
              <a:gd name="connsiteY7902" fmla="*/ 1212521 h 5740750"/>
              <a:gd name="connsiteX7903" fmla="*/ 2109545 w 9845043"/>
              <a:gd name="connsiteY7903" fmla="*/ 1214717 h 5740750"/>
              <a:gd name="connsiteX7904" fmla="*/ 2111005 w 9845043"/>
              <a:gd name="connsiteY7904" fmla="*/ 1217639 h 5740750"/>
              <a:gd name="connsiteX7905" fmla="*/ 2111734 w 9845043"/>
              <a:gd name="connsiteY7905" fmla="*/ 1219108 h 5740750"/>
              <a:gd name="connsiteX7906" fmla="*/ 2111734 w 9845043"/>
              <a:gd name="connsiteY7906" fmla="*/ 1220562 h 5740750"/>
              <a:gd name="connsiteX7907" fmla="*/ 2111734 w 9845043"/>
              <a:gd name="connsiteY7907" fmla="*/ 1221303 h 5740750"/>
              <a:gd name="connsiteX7908" fmla="*/ 2111734 w 9845043"/>
              <a:gd name="connsiteY7908" fmla="*/ 1222773 h 5740750"/>
              <a:gd name="connsiteX7909" fmla="*/ 2111876 w 9845043"/>
              <a:gd name="connsiteY7909" fmla="*/ 1222629 h 5740750"/>
              <a:gd name="connsiteX7910" fmla="*/ 2111876 w 9845043"/>
              <a:gd name="connsiteY7910" fmla="*/ 1220440 h 5740750"/>
              <a:gd name="connsiteX7911" fmla="*/ 2111876 w 9845043"/>
              <a:gd name="connsiteY7911" fmla="*/ 1219704 h 5740750"/>
              <a:gd name="connsiteX7912" fmla="*/ 2111876 w 9845043"/>
              <a:gd name="connsiteY7912" fmla="*/ 1218241 h 5740750"/>
              <a:gd name="connsiteX7913" fmla="*/ 2111157 w 9845043"/>
              <a:gd name="connsiteY7913" fmla="*/ 1216788 h 5740750"/>
              <a:gd name="connsiteX7914" fmla="*/ 2109686 w 9845043"/>
              <a:gd name="connsiteY7914" fmla="*/ 1213862 h 5740750"/>
              <a:gd name="connsiteX7915" fmla="*/ 2108951 w 9845043"/>
              <a:gd name="connsiteY7915" fmla="*/ 1211673 h 5740750"/>
              <a:gd name="connsiteX7916" fmla="*/ 2108232 w 9845043"/>
              <a:gd name="connsiteY7916" fmla="*/ 1209474 h 5740750"/>
              <a:gd name="connsiteX7917" fmla="*/ 2108232 w 9845043"/>
              <a:gd name="connsiteY7917" fmla="*/ 1208011 h 5740750"/>
              <a:gd name="connsiteX7918" fmla="*/ 2106761 w 9845043"/>
              <a:gd name="connsiteY7918" fmla="*/ 1207284 h 5740750"/>
              <a:gd name="connsiteX7919" fmla="*/ 2106025 w 9845043"/>
              <a:gd name="connsiteY7919" fmla="*/ 1205095 h 5740750"/>
              <a:gd name="connsiteX7920" fmla="*/ 2106025 w 9845043"/>
              <a:gd name="connsiteY7920" fmla="*/ 1204359 h 5740750"/>
              <a:gd name="connsiteX7921" fmla="*/ 2105306 w 9845043"/>
              <a:gd name="connsiteY7921" fmla="*/ 1202169 h 5740750"/>
              <a:gd name="connsiteX7922" fmla="*/ 2105306 w 9845043"/>
              <a:gd name="connsiteY7922" fmla="*/ 1201442 h 5740750"/>
              <a:gd name="connsiteX7923" fmla="*/ 2105306 w 9845043"/>
              <a:gd name="connsiteY7923" fmla="*/ 1200707 h 5740750"/>
              <a:gd name="connsiteX7924" fmla="*/ 2105306 w 9845043"/>
              <a:gd name="connsiteY7924" fmla="*/ 1199980 h 5740750"/>
              <a:gd name="connsiteX7925" fmla="*/ 2104571 w 9845043"/>
              <a:gd name="connsiteY7925" fmla="*/ 1198517 h 5740750"/>
              <a:gd name="connsiteX7926" fmla="*/ 2104571 w 9845043"/>
              <a:gd name="connsiteY7926" fmla="*/ 1197781 h 5740750"/>
              <a:gd name="connsiteX7927" fmla="*/ 2102381 w 9845043"/>
              <a:gd name="connsiteY7927" fmla="*/ 1194865 h 5740750"/>
              <a:gd name="connsiteX7928" fmla="*/ 2101646 w 9845043"/>
              <a:gd name="connsiteY7928" fmla="*/ 1194129 h 5740750"/>
              <a:gd name="connsiteX7929" fmla="*/ 2099439 w 9845043"/>
              <a:gd name="connsiteY7929" fmla="*/ 1190476 h 5740750"/>
              <a:gd name="connsiteX7930" fmla="*/ 2098720 w 9845043"/>
              <a:gd name="connsiteY7930" fmla="*/ 1189014 h 5740750"/>
              <a:gd name="connsiteX7931" fmla="*/ 2096514 w 9845043"/>
              <a:gd name="connsiteY7931" fmla="*/ 1185361 h 5740750"/>
              <a:gd name="connsiteX7932" fmla="*/ 2092870 w 9845043"/>
              <a:gd name="connsiteY7932" fmla="*/ 1181709 h 5740750"/>
              <a:gd name="connsiteX7933" fmla="*/ 2088473 w 9845043"/>
              <a:gd name="connsiteY7933" fmla="*/ 1178784 h 5740750"/>
              <a:gd name="connsiteX7934" fmla="*/ 2084094 w 9845043"/>
              <a:gd name="connsiteY7934" fmla="*/ 1178057 h 5740750"/>
              <a:gd name="connsiteX7935" fmla="*/ 2081152 w 9845043"/>
              <a:gd name="connsiteY7935" fmla="*/ 1177321 h 5740750"/>
              <a:gd name="connsiteX7936" fmla="*/ 2080433 w 9845043"/>
              <a:gd name="connsiteY7936" fmla="*/ 1178057 h 5740750"/>
              <a:gd name="connsiteX7937" fmla="*/ 2079697 w 9845043"/>
              <a:gd name="connsiteY7937" fmla="*/ 1178057 h 5740750"/>
              <a:gd name="connsiteX7938" fmla="*/ 2078962 w 9845043"/>
              <a:gd name="connsiteY7938" fmla="*/ 1178784 h 5740750"/>
              <a:gd name="connsiteX7939" fmla="*/ 2074582 w 9845043"/>
              <a:gd name="connsiteY7939" fmla="*/ 1180982 h 5740750"/>
              <a:gd name="connsiteX7940" fmla="*/ 2073111 w 9845043"/>
              <a:gd name="connsiteY7940" fmla="*/ 1181709 h 5740750"/>
              <a:gd name="connsiteX7941" fmla="*/ 2072376 w 9845043"/>
              <a:gd name="connsiteY7941" fmla="*/ 1181709 h 5740750"/>
              <a:gd name="connsiteX7942" fmla="*/ 2067996 w 9845043"/>
              <a:gd name="connsiteY7942" fmla="*/ 1181709 h 5740750"/>
              <a:gd name="connsiteX7943" fmla="*/ 2067261 w 9845043"/>
              <a:gd name="connsiteY7943" fmla="*/ 1180982 h 5740750"/>
              <a:gd name="connsiteX7944" fmla="*/ 2066525 w 9845043"/>
              <a:gd name="connsiteY7944" fmla="*/ 1179520 h 5740750"/>
              <a:gd name="connsiteX7945" fmla="*/ 2066525 w 9845043"/>
              <a:gd name="connsiteY7945" fmla="*/ 1175867 h 5740750"/>
              <a:gd name="connsiteX7946" fmla="*/ 2066525 w 9845043"/>
              <a:gd name="connsiteY7946" fmla="*/ 1175131 h 5740750"/>
              <a:gd name="connsiteX7947" fmla="*/ 2064335 w 9845043"/>
              <a:gd name="connsiteY7947" fmla="*/ 1174405 h 5740750"/>
              <a:gd name="connsiteX7948" fmla="*/ 2062881 w 9845043"/>
              <a:gd name="connsiteY7948" fmla="*/ 1172206 h 5740750"/>
              <a:gd name="connsiteX7949" fmla="*/ 2054824 w 9845043"/>
              <a:gd name="connsiteY7949" fmla="*/ 1167827 h 5740750"/>
              <a:gd name="connsiteX7950" fmla="*/ 2053370 w 9845043"/>
              <a:gd name="connsiteY7950" fmla="*/ 1165637 h 5740750"/>
              <a:gd name="connsiteX7951" fmla="*/ 2051899 w 9845043"/>
              <a:gd name="connsiteY7951" fmla="*/ 1163439 h 5740750"/>
              <a:gd name="connsiteX7952" fmla="*/ 2051163 w 9845043"/>
              <a:gd name="connsiteY7952" fmla="*/ 1161976 h 5740750"/>
              <a:gd name="connsiteX7953" fmla="*/ 2049709 w 9845043"/>
              <a:gd name="connsiteY7953" fmla="*/ 1155407 h 5740750"/>
              <a:gd name="connsiteX7954" fmla="*/ 2049709 w 9845043"/>
              <a:gd name="connsiteY7954" fmla="*/ 1152482 h 5740750"/>
              <a:gd name="connsiteX7955" fmla="*/ 2048238 w 9845043"/>
              <a:gd name="connsiteY7955" fmla="*/ 1150292 h 5740750"/>
              <a:gd name="connsiteX7956" fmla="*/ 2046783 w 9845043"/>
              <a:gd name="connsiteY7956" fmla="*/ 1148829 h 5740750"/>
              <a:gd name="connsiteX7957" fmla="*/ 2046783 w 9845043"/>
              <a:gd name="connsiteY7957" fmla="*/ 1147367 h 5740750"/>
              <a:gd name="connsiteX7958" fmla="*/ 9041440 w 9845043"/>
              <a:gd name="connsiteY7958" fmla="*/ 1143670 h 5740750"/>
              <a:gd name="connsiteX7959" fmla="*/ 9041440 w 9845043"/>
              <a:gd name="connsiteY7959" fmla="*/ 1144154 h 5740750"/>
              <a:gd name="connsiteX7960" fmla="*/ 9043578 w 9845043"/>
              <a:gd name="connsiteY7960" fmla="*/ 1153442 h 5740750"/>
              <a:gd name="connsiteX7961" fmla="*/ 9043634 w 9845043"/>
              <a:gd name="connsiteY7961" fmla="*/ 1153163 h 5740750"/>
              <a:gd name="connsiteX7962" fmla="*/ 2054089 w 9845043"/>
              <a:gd name="connsiteY7962" fmla="*/ 1140490 h 5740750"/>
              <a:gd name="connsiteX7963" fmla="*/ 2053975 w 9845043"/>
              <a:gd name="connsiteY7963" fmla="*/ 1140795 h 5740750"/>
              <a:gd name="connsiteX7964" fmla="*/ 2053975 w 9845043"/>
              <a:gd name="connsiteY7964" fmla="*/ 1141021 h 5740750"/>
              <a:gd name="connsiteX7965" fmla="*/ 2054089 w 9845043"/>
              <a:gd name="connsiteY7965" fmla="*/ 1140789 h 5740750"/>
              <a:gd name="connsiteX7966" fmla="*/ 5554750 w 9845043"/>
              <a:gd name="connsiteY7966" fmla="*/ 1126527 h 5740750"/>
              <a:gd name="connsiteX7967" fmla="*/ 5555019 w 9845043"/>
              <a:gd name="connsiteY7967" fmla="*/ 1126796 h 5740750"/>
              <a:gd name="connsiteX7968" fmla="*/ 5557942 w 9845043"/>
              <a:gd name="connsiteY7968" fmla="*/ 1130448 h 5740750"/>
              <a:gd name="connsiteX7969" fmla="*/ 5558672 w 9845043"/>
              <a:gd name="connsiteY7969" fmla="*/ 1134110 h 5740750"/>
              <a:gd name="connsiteX7970" fmla="*/ 5558672 w 9845043"/>
              <a:gd name="connsiteY7970" fmla="*/ 1139226 h 5740750"/>
              <a:gd name="connsiteX7971" fmla="*/ 5554288 w 9845043"/>
              <a:gd name="connsiteY7971" fmla="*/ 1146539 h 5740750"/>
              <a:gd name="connsiteX7972" fmla="*/ 5553558 w 9845043"/>
              <a:gd name="connsiteY7972" fmla="*/ 1152388 h 5740750"/>
              <a:gd name="connsiteX7973" fmla="*/ 5553558 w 9845043"/>
              <a:gd name="connsiteY7973" fmla="*/ 1156038 h 5740750"/>
              <a:gd name="connsiteX7974" fmla="*/ 5551366 w 9845043"/>
              <a:gd name="connsiteY7974" fmla="*/ 1158968 h 5740750"/>
              <a:gd name="connsiteX7975" fmla="*/ 5548433 w 9845043"/>
              <a:gd name="connsiteY7975" fmla="*/ 1161165 h 5740750"/>
              <a:gd name="connsiteX7976" fmla="*/ 5546241 w 9845043"/>
              <a:gd name="connsiteY7976" fmla="*/ 1163352 h 5740750"/>
              <a:gd name="connsiteX7977" fmla="*/ 5544779 w 9845043"/>
              <a:gd name="connsiteY7977" fmla="*/ 1167746 h 5740750"/>
              <a:gd name="connsiteX7978" fmla="*/ 5544779 w 9845043"/>
              <a:gd name="connsiteY7978" fmla="*/ 1172130 h 5740750"/>
              <a:gd name="connsiteX7979" fmla="*/ 5545510 w 9845043"/>
              <a:gd name="connsiteY7979" fmla="*/ 1181641 h 5740750"/>
              <a:gd name="connsiteX7980" fmla="*/ 5544779 w 9845043"/>
              <a:gd name="connsiteY7980" fmla="*/ 1186024 h 5740750"/>
              <a:gd name="connsiteX7981" fmla="*/ 5544049 w 9845043"/>
              <a:gd name="connsiteY7981" fmla="*/ 1188943 h 5740750"/>
              <a:gd name="connsiteX7982" fmla="*/ 5544779 w 9845043"/>
              <a:gd name="connsiteY7982" fmla="*/ 1190408 h 5740750"/>
              <a:gd name="connsiteX7983" fmla="*/ 5548433 w 9845043"/>
              <a:gd name="connsiteY7983" fmla="*/ 1197721 h 5740750"/>
              <a:gd name="connsiteX7984" fmla="*/ 5549163 w 9845043"/>
              <a:gd name="connsiteY7984" fmla="*/ 1202104 h 5740750"/>
              <a:gd name="connsiteX7985" fmla="*/ 5548433 w 9845043"/>
              <a:gd name="connsiteY7985" fmla="*/ 1207231 h 5740750"/>
              <a:gd name="connsiteX7986" fmla="*/ 5546241 w 9845043"/>
              <a:gd name="connsiteY7986" fmla="*/ 1210150 h 5740750"/>
              <a:gd name="connsiteX7987" fmla="*/ 5542587 w 9845043"/>
              <a:gd name="connsiteY7987" fmla="*/ 1211615 h 5740750"/>
              <a:gd name="connsiteX7988" fmla="*/ 5541126 w 9845043"/>
              <a:gd name="connsiteY7988" fmla="*/ 1213812 h 5740750"/>
              <a:gd name="connsiteX7989" fmla="*/ 5541857 w 9845043"/>
              <a:gd name="connsiteY7989" fmla="*/ 1218196 h 5740750"/>
              <a:gd name="connsiteX7990" fmla="*/ 5546241 w 9845043"/>
              <a:gd name="connsiteY7990" fmla="*/ 1229160 h 5740750"/>
              <a:gd name="connsiteX7991" fmla="*/ 5549163 w 9845043"/>
              <a:gd name="connsiteY7991" fmla="*/ 1238671 h 5740750"/>
              <a:gd name="connsiteX7992" fmla="*/ 5550635 w 9845043"/>
              <a:gd name="connsiteY7992" fmla="*/ 1248170 h 5740750"/>
              <a:gd name="connsiteX7993" fmla="*/ 5550635 w 9845043"/>
              <a:gd name="connsiteY7993" fmla="*/ 1248903 h 5740750"/>
              <a:gd name="connsiteX7994" fmla="*/ 5547702 w 9845043"/>
              <a:gd name="connsiteY7994" fmla="*/ 1252565 h 5740750"/>
              <a:gd name="connsiteX7995" fmla="*/ 5547702 w 9845043"/>
              <a:gd name="connsiteY7995" fmla="*/ 1255483 h 5740750"/>
              <a:gd name="connsiteX7996" fmla="*/ 5549163 w 9845043"/>
              <a:gd name="connsiteY7996" fmla="*/ 1262064 h 5740750"/>
              <a:gd name="connsiteX7997" fmla="*/ 5549163 w 9845043"/>
              <a:gd name="connsiteY7997" fmla="*/ 1264994 h 5740750"/>
              <a:gd name="connsiteX7998" fmla="*/ 5548433 w 9845043"/>
              <a:gd name="connsiteY7998" fmla="*/ 1271575 h 5740750"/>
              <a:gd name="connsiteX7999" fmla="*/ 5542587 w 9845043"/>
              <a:gd name="connsiteY7999" fmla="*/ 1285469 h 5740750"/>
              <a:gd name="connsiteX8000" fmla="*/ 5543351 w 9845043"/>
              <a:gd name="connsiteY8000" fmla="*/ 1286123 h 5740750"/>
              <a:gd name="connsiteX8001" fmla="*/ 5549171 w 9845043"/>
              <a:gd name="connsiteY8001" fmla="*/ 1272308 h 5740750"/>
              <a:gd name="connsiteX8002" fmla="*/ 5549901 w 9845043"/>
              <a:gd name="connsiteY8002" fmla="*/ 1265726 h 5740750"/>
              <a:gd name="connsiteX8003" fmla="*/ 5549901 w 9845043"/>
              <a:gd name="connsiteY8003" fmla="*/ 1262798 h 5740750"/>
              <a:gd name="connsiteX8004" fmla="*/ 5548434 w 9845043"/>
              <a:gd name="connsiteY8004" fmla="*/ 1256216 h 5740750"/>
              <a:gd name="connsiteX8005" fmla="*/ 5548434 w 9845043"/>
              <a:gd name="connsiteY8005" fmla="*/ 1253297 h 5740750"/>
              <a:gd name="connsiteX8006" fmla="*/ 5551360 w 9845043"/>
              <a:gd name="connsiteY8006" fmla="*/ 1249634 h 5740750"/>
              <a:gd name="connsiteX8007" fmla="*/ 5551360 w 9845043"/>
              <a:gd name="connsiteY8007" fmla="*/ 1248909 h 5740750"/>
              <a:gd name="connsiteX8008" fmla="*/ 5549901 w 9845043"/>
              <a:gd name="connsiteY8008" fmla="*/ 1239399 h 5740750"/>
              <a:gd name="connsiteX8009" fmla="*/ 5546975 w 9845043"/>
              <a:gd name="connsiteY8009" fmla="*/ 1229897 h 5740750"/>
              <a:gd name="connsiteX8010" fmla="*/ 5542589 w 9845043"/>
              <a:gd name="connsiteY8010" fmla="*/ 1218927 h 5740750"/>
              <a:gd name="connsiteX8011" fmla="*/ 5541860 w 9845043"/>
              <a:gd name="connsiteY8011" fmla="*/ 1214539 h 5740750"/>
              <a:gd name="connsiteX8012" fmla="*/ 5543319 w 9845043"/>
              <a:gd name="connsiteY8012" fmla="*/ 1212345 h 5740750"/>
              <a:gd name="connsiteX8013" fmla="*/ 5546975 w 9845043"/>
              <a:gd name="connsiteY8013" fmla="*/ 1210885 h 5740750"/>
              <a:gd name="connsiteX8014" fmla="*/ 5549171 w 9845043"/>
              <a:gd name="connsiteY8014" fmla="*/ 1207957 h 5740750"/>
              <a:gd name="connsiteX8015" fmla="*/ 5549901 w 9845043"/>
              <a:gd name="connsiteY8015" fmla="*/ 1202844 h 5740750"/>
              <a:gd name="connsiteX8016" fmla="*/ 5549171 w 9845043"/>
              <a:gd name="connsiteY8016" fmla="*/ 1198456 h 5740750"/>
              <a:gd name="connsiteX8017" fmla="*/ 5545516 w 9845043"/>
              <a:gd name="connsiteY8017" fmla="*/ 1191139 h 5740750"/>
              <a:gd name="connsiteX8018" fmla="*/ 5544778 w 9845043"/>
              <a:gd name="connsiteY8018" fmla="*/ 1189680 h 5740750"/>
              <a:gd name="connsiteX8019" fmla="*/ 5545516 w 9845043"/>
              <a:gd name="connsiteY8019" fmla="*/ 1186751 h 5740750"/>
              <a:gd name="connsiteX8020" fmla="*/ 5546245 w 9845043"/>
              <a:gd name="connsiteY8020" fmla="*/ 1182364 h 5740750"/>
              <a:gd name="connsiteX8021" fmla="*/ 5545516 w 9845043"/>
              <a:gd name="connsiteY8021" fmla="*/ 1172862 h 5740750"/>
              <a:gd name="connsiteX8022" fmla="*/ 5545516 w 9845043"/>
              <a:gd name="connsiteY8022" fmla="*/ 1168474 h 5740750"/>
              <a:gd name="connsiteX8023" fmla="*/ 5546975 w 9845043"/>
              <a:gd name="connsiteY8023" fmla="*/ 1164086 h 5740750"/>
              <a:gd name="connsiteX8024" fmla="*/ 5549171 w 9845043"/>
              <a:gd name="connsiteY8024" fmla="*/ 1161892 h 5740750"/>
              <a:gd name="connsiteX8025" fmla="*/ 5552089 w 9845043"/>
              <a:gd name="connsiteY8025" fmla="*/ 1159698 h 5740750"/>
              <a:gd name="connsiteX8026" fmla="*/ 5554286 w 9845043"/>
              <a:gd name="connsiteY8026" fmla="*/ 1156770 h 5740750"/>
              <a:gd name="connsiteX8027" fmla="*/ 5554286 w 9845043"/>
              <a:gd name="connsiteY8027" fmla="*/ 1153116 h 5740750"/>
              <a:gd name="connsiteX8028" fmla="*/ 5555016 w 9845043"/>
              <a:gd name="connsiteY8028" fmla="*/ 1147268 h 5740750"/>
              <a:gd name="connsiteX8029" fmla="*/ 5559409 w 9845043"/>
              <a:gd name="connsiteY8029" fmla="*/ 1139952 h 5740750"/>
              <a:gd name="connsiteX8030" fmla="*/ 5559409 w 9845043"/>
              <a:gd name="connsiteY8030" fmla="*/ 1134839 h 5740750"/>
              <a:gd name="connsiteX8031" fmla="*/ 5558671 w 9845043"/>
              <a:gd name="connsiteY8031" fmla="*/ 1131185 h 5740750"/>
              <a:gd name="connsiteX8032" fmla="*/ 5555745 w 9845043"/>
              <a:gd name="connsiteY8032" fmla="*/ 1127522 h 5740750"/>
              <a:gd name="connsiteX8033" fmla="*/ 6669005 w 9845043"/>
              <a:gd name="connsiteY8033" fmla="*/ 1111378 h 5740750"/>
              <a:gd name="connsiteX8034" fmla="*/ 6670463 w 9845043"/>
              <a:gd name="connsiteY8034" fmla="*/ 1112114 h 5740750"/>
              <a:gd name="connsiteX8035" fmla="*/ 6671198 w 9845043"/>
              <a:gd name="connsiteY8035" fmla="*/ 1112838 h 5740750"/>
              <a:gd name="connsiteX8036" fmla="*/ 6673390 w 9845043"/>
              <a:gd name="connsiteY8036" fmla="*/ 1112838 h 5740750"/>
              <a:gd name="connsiteX8037" fmla="*/ 6675583 w 9845043"/>
              <a:gd name="connsiteY8037" fmla="*/ 1112838 h 5740750"/>
              <a:gd name="connsiteX8038" fmla="*/ 6673390 w 9845043"/>
              <a:gd name="connsiteY8038" fmla="*/ 1117230 h 5740750"/>
              <a:gd name="connsiteX8039" fmla="*/ 6671198 w 9845043"/>
              <a:gd name="connsiteY8039" fmla="*/ 1121623 h 5740750"/>
              <a:gd name="connsiteX8040" fmla="*/ 6669005 w 9845043"/>
              <a:gd name="connsiteY8040" fmla="*/ 1124555 h 5740750"/>
              <a:gd name="connsiteX8041" fmla="*/ 6663885 w 9845043"/>
              <a:gd name="connsiteY8041" fmla="*/ 1122358 h 5740750"/>
              <a:gd name="connsiteX8042" fmla="*/ 6663163 w 9845043"/>
              <a:gd name="connsiteY8042" fmla="*/ 1120162 h 5740750"/>
              <a:gd name="connsiteX8043" fmla="*/ 6663885 w 9845043"/>
              <a:gd name="connsiteY8043" fmla="*/ 1115770 h 5740750"/>
              <a:gd name="connsiteX8044" fmla="*/ 6666078 w 9845043"/>
              <a:gd name="connsiteY8044" fmla="*/ 1112114 h 5740750"/>
              <a:gd name="connsiteX8045" fmla="*/ 9046559 w 9845043"/>
              <a:gd name="connsiteY8045" fmla="*/ 1106422 h 5740750"/>
              <a:gd name="connsiteX8046" fmla="*/ 9046559 w 9845043"/>
              <a:gd name="connsiteY8046" fmla="*/ 1106763 h 5740750"/>
              <a:gd name="connsiteX8047" fmla="*/ 9047290 w 9845043"/>
              <a:gd name="connsiteY8047" fmla="*/ 1120694 h 5740750"/>
              <a:gd name="connsiteX8048" fmla="*/ 9049424 w 9845043"/>
              <a:gd name="connsiteY8048" fmla="*/ 1130676 h 5740750"/>
              <a:gd name="connsiteX8049" fmla="*/ 9049485 w 9845043"/>
              <a:gd name="connsiteY8049" fmla="*/ 1130525 h 5740750"/>
              <a:gd name="connsiteX8050" fmla="*/ 9047291 w 9845043"/>
              <a:gd name="connsiteY8050" fmla="*/ 1120297 h 5740750"/>
              <a:gd name="connsiteX8051" fmla="*/ 5542905 w 9845043"/>
              <a:gd name="connsiteY8051" fmla="*/ 1106225 h 5740750"/>
              <a:gd name="connsiteX8052" fmla="*/ 5544779 w 9845043"/>
              <a:gd name="connsiteY8052" fmla="*/ 1109973 h 5740750"/>
              <a:gd name="connsiteX8053" fmla="*/ 5547702 w 9845043"/>
              <a:gd name="connsiteY8053" fmla="*/ 1117286 h 5740750"/>
              <a:gd name="connsiteX8054" fmla="*/ 5549163 w 9845043"/>
              <a:gd name="connsiteY8054" fmla="*/ 1120948 h 5740750"/>
              <a:gd name="connsiteX8055" fmla="*/ 5551298 w 9845043"/>
              <a:gd name="connsiteY8055" fmla="*/ 1123073 h 5740750"/>
              <a:gd name="connsiteX8056" fmla="*/ 5549901 w 9845043"/>
              <a:gd name="connsiteY8056" fmla="*/ 1121675 h 5740750"/>
              <a:gd name="connsiteX8057" fmla="*/ 5548434 w 9845043"/>
              <a:gd name="connsiteY8057" fmla="*/ 1118021 h 5740750"/>
              <a:gd name="connsiteX8058" fmla="*/ 5545516 w 9845043"/>
              <a:gd name="connsiteY8058" fmla="*/ 1110705 h 5740750"/>
              <a:gd name="connsiteX8059" fmla="*/ 5543319 w 9845043"/>
              <a:gd name="connsiteY8059" fmla="*/ 1106317 h 5740750"/>
              <a:gd name="connsiteX8060" fmla="*/ 9318373 w 9845043"/>
              <a:gd name="connsiteY8060" fmla="*/ 1088165 h 5740750"/>
              <a:gd name="connsiteX8061" fmla="*/ 9323236 w 9845043"/>
              <a:gd name="connsiteY8061" fmla="*/ 1088774 h 5740750"/>
              <a:gd name="connsiteX8062" fmla="*/ 9323449 w 9845043"/>
              <a:gd name="connsiteY8062" fmla="*/ 1088774 h 5740750"/>
              <a:gd name="connsiteX8063" fmla="*/ 9318570 w 9845043"/>
              <a:gd name="connsiteY8063" fmla="*/ 1088165 h 5740750"/>
              <a:gd name="connsiteX8064" fmla="*/ 6680703 w 9845043"/>
              <a:gd name="connsiteY8064" fmla="*/ 1085026 h 5740750"/>
              <a:gd name="connsiteX8065" fmla="*/ 6682895 w 9845043"/>
              <a:gd name="connsiteY8065" fmla="*/ 1086497 h 5740750"/>
              <a:gd name="connsiteX8066" fmla="*/ 6685810 w 9845043"/>
              <a:gd name="connsiteY8066" fmla="*/ 1087958 h 5740750"/>
              <a:gd name="connsiteX8067" fmla="*/ 6687280 w 9845043"/>
              <a:gd name="connsiteY8067" fmla="*/ 1088694 h 5740750"/>
              <a:gd name="connsiteX8068" fmla="*/ 6689473 w 9845043"/>
              <a:gd name="connsiteY8068" fmla="*/ 1091614 h 5740750"/>
              <a:gd name="connsiteX8069" fmla="*/ 6689473 w 9845043"/>
              <a:gd name="connsiteY8069" fmla="*/ 1094546 h 5740750"/>
              <a:gd name="connsiteX8070" fmla="*/ 6688738 w 9845043"/>
              <a:gd name="connsiteY8070" fmla="*/ 1096742 h 5740750"/>
              <a:gd name="connsiteX8071" fmla="*/ 6688738 w 9845043"/>
              <a:gd name="connsiteY8071" fmla="*/ 1099662 h 5740750"/>
              <a:gd name="connsiteX8072" fmla="*/ 6691665 w 9845043"/>
              <a:gd name="connsiteY8072" fmla="*/ 1101858 h 5740750"/>
              <a:gd name="connsiteX8073" fmla="*/ 6686545 w 9845043"/>
              <a:gd name="connsiteY8073" fmla="*/ 1105526 h 5740750"/>
              <a:gd name="connsiteX8074" fmla="*/ 6682160 w 9845043"/>
              <a:gd name="connsiteY8074" fmla="*/ 1102594 h 5740750"/>
              <a:gd name="connsiteX8075" fmla="*/ 6674125 w 9845043"/>
              <a:gd name="connsiteY8075" fmla="*/ 1091614 h 5740750"/>
              <a:gd name="connsiteX8076" fmla="*/ 6676318 w 9845043"/>
              <a:gd name="connsiteY8076" fmla="*/ 1086497 h 5740750"/>
              <a:gd name="connsiteX8077" fmla="*/ 6678510 w 9845043"/>
              <a:gd name="connsiteY8077" fmla="*/ 1085762 h 5740750"/>
              <a:gd name="connsiteX8078" fmla="*/ 9041477 w 9845043"/>
              <a:gd name="connsiteY8078" fmla="*/ 1084021 h 5740750"/>
              <a:gd name="connsiteX8079" fmla="*/ 9041440 w 9845043"/>
              <a:gd name="connsiteY8079" fmla="*/ 1084039 h 5740750"/>
              <a:gd name="connsiteX8080" fmla="*/ 9042902 w 9845043"/>
              <a:gd name="connsiteY8080" fmla="*/ 1093569 h 5740750"/>
              <a:gd name="connsiteX8081" fmla="*/ 9043634 w 9845043"/>
              <a:gd name="connsiteY8081" fmla="*/ 1096501 h 5740750"/>
              <a:gd name="connsiteX8082" fmla="*/ 9046559 w 9845043"/>
              <a:gd name="connsiteY8082" fmla="*/ 1102366 h 5740750"/>
              <a:gd name="connsiteX8083" fmla="*/ 9046559 w 9845043"/>
              <a:gd name="connsiteY8083" fmla="*/ 1102040 h 5740750"/>
              <a:gd name="connsiteX8084" fmla="*/ 9043634 w 9845043"/>
              <a:gd name="connsiteY8084" fmla="*/ 1096200 h 5740750"/>
              <a:gd name="connsiteX8085" fmla="*/ 9042904 w 9845043"/>
              <a:gd name="connsiteY8085" fmla="*/ 1093277 h 5740750"/>
              <a:gd name="connsiteX8086" fmla="*/ 9040709 w 9845043"/>
              <a:gd name="connsiteY8086" fmla="*/ 1077211 h 5740750"/>
              <a:gd name="connsiteX8087" fmla="*/ 9040709 w 9845043"/>
              <a:gd name="connsiteY8087" fmla="*/ 1077442 h 5740750"/>
              <a:gd name="connsiteX8088" fmla="*/ 9041440 w 9845043"/>
              <a:gd name="connsiteY8088" fmla="*/ 1078906 h 5740750"/>
              <a:gd name="connsiteX8089" fmla="*/ 9042902 w 9845043"/>
              <a:gd name="connsiteY8089" fmla="*/ 1079638 h 5740750"/>
              <a:gd name="connsiteX8090" fmla="*/ 9042902 w 9845043"/>
              <a:gd name="connsiteY8090" fmla="*/ 1080375 h 5740750"/>
              <a:gd name="connsiteX8091" fmla="*/ 9042902 w 9845043"/>
              <a:gd name="connsiteY8091" fmla="*/ 1082571 h 5740750"/>
              <a:gd name="connsiteX8092" fmla="*/ 9042902 w 9845043"/>
              <a:gd name="connsiteY8092" fmla="*/ 1083050 h 5740750"/>
              <a:gd name="connsiteX8093" fmla="*/ 9042904 w 9845043"/>
              <a:gd name="connsiteY8093" fmla="*/ 1083049 h 5740750"/>
              <a:gd name="connsiteX8094" fmla="*/ 9042904 w 9845043"/>
              <a:gd name="connsiteY8094" fmla="*/ 1082320 h 5740750"/>
              <a:gd name="connsiteX8095" fmla="*/ 9042904 w 9845043"/>
              <a:gd name="connsiteY8095" fmla="*/ 1080131 h 5740750"/>
              <a:gd name="connsiteX8096" fmla="*/ 9042904 w 9845043"/>
              <a:gd name="connsiteY8096" fmla="*/ 1079402 h 5740750"/>
              <a:gd name="connsiteX8097" fmla="*/ 9041440 w 9845043"/>
              <a:gd name="connsiteY8097" fmla="*/ 1078667 h 5740750"/>
              <a:gd name="connsiteX8098" fmla="*/ 6373740 w 9845043"/>
              <a:gd name="connsiteY8098" fmla="*/ 1076977 h 5740750"/>
              <a:gd name="connsiteX8099" fmla="*/ 6373695 w 9845043"/>
              <a:gd name="connsiteY8099" fmla="*/ 1077069 h 5740750"/>
              <a:gd name="connsiteX8100" fmla="*/ 6375434 w 9845043"/>
              <a:gd name="connsiteY8100" fmla="*/ 1077069 h 5740750"/>
              <a:gd name="connsiteX8101" fmla="*/ 6379090 w 9845043"/>
              <a:gd name="connsiteY8101" fmla="*/ 1078538 h 5740750"/>
              <a:gd name="connsiteX8102" fmla="*/ 6379828 w 9845043"/>
              <a:gd name="connsiteY8102" fmla="*/ 1078538 h 5740750"/>
              <a:gd name="connsiteX8103" fmla="*/ 6382016 w 9845043"/>
              <a:gd name="connsiteY8103" fmla="*/ 1078538 h 5740750"/>
              <a:gd name="connsiteX8104" fmla="*/ 6382066 w 9845043"/>
              <a:gd name="connsiteY8104" fmla="*/ 1078438 h 5740750"/>
              <a:gd name="connsiteX8105" fmla="*/ 6380317 w 9845043"/>
              <a:gd name="connsiteY8105" fmla="*/ 1078438 h 5740750"/>
              <a:gd name="connsiteX8106" fmla="*/ 6379595 w 9845043"/>
              <a:gd name="connsiteY8106" fmla="*/ 1078438 h 5740750"/>
              <a:gd name="connsiteX8107" fmla="*/ 6375932 w 9845043"/>
              <a:gd name="connsiteY8107" fmla="*/ 1076977 h 5740750"/>
              <a:gd name="connsiteX8108" fmla="*/ 6501206 w 9845043"/>
              <a:gd name="connsiteY8108" fmla="*/ 1075609 h 5740750"/>
              <a:gd name="connsiteX8109" fmla="*/ 6503403 w 9845043"/>
              <a:gd name="connsiteY8109" fmla="*/ 1077069 h 5740750"/>
              <a:gd name="connsiteX8110" fmla="*/ 6505591 w 9845043"/>
              <a:gd name="connsiteY8110" fmla="*/ 1078538 h 5740750"/>
              <a:gd name="connsiteX8111" fmla="*/ 6510715 w 9845043"/>
              <a:gd name="connsiteY8111" fmla="*/ 1078538 h 5740750"/>
              <a:gd name="connsiteX8112" fmla="*/ 6515100 w 9845043"/>
              <a:gd name="connsiteY8112" fmla="*/ 1076344 h 5740750"/>
              <a:gd name="connsiteX8113" fmla="*/ 6515829 w 9845043"/>
              <a:gd name="connsiteY8113" fmla="*/ 1077069 h 5740750"/>
              <a:gd name="connsiteX8114" fmla="*/ 6515100 w 9845043"/>
              <a:gd name="connsiteY8114" fmla="*/ 1079997 h 5740750"/>
              <a:gd name="connsiteX8115" fmla="*/ 6515100 w 9845043"/>
              <a:gd name="connsiteY8115" fmla="*/ 1082191 h 5740750"/>
              <a:gd name="connsiteX8116" fmla="*/ 6515100 w 9845043"/>
              <a:gd name="connsiteY8116" fmla="*/ 1083651 h 5740750"/>
              <a:gd name="connsiteX8117" fmla="*/ 6515829 w 9845043"/>
              <a:gd name="connsiteY8117" fmla="*/ 1085845 h 5740750"/>
              <a:gd name="connsiteX8118" fmla="*/ 6517297 w 9845043"/>
              <a:gd name="connsiteY8118" fmla="*/ 1088039 h 5740750"/>
              <a:gd name="connsiteX8119" fmla="*/ 6515829 w 9845043"/>
              <a:gd name="connsiteY8119" fmla="*/ 1092427 h 5740750"/>
              <a:gd name="connsiteX8120" fmla="*/ 6508518 w 9845043"/>
              <a:gd name="connsiteY8120" fmla="*/ 1089499 h 5740750"/>
              <a:gd name="connsiteX8121" fmla="*/ 6507788 w 9845043"/>
              <a:gd name="connsiteY8121" fmla="*/ 1088773 h 5740750"/>
              <a:gd name="connsiteX8122" fmla="*/ 6504862 w 9845043"/>
              <a:gd name="connsiteY8122" fmla="*/ 1089499 h 5740750"/>
              <a:gd name="connsiteX8123" fmla="*/ 6505591 w 9845043"/>
              <a:gd name="connsiteY8123" fmla="*/ 1091693 h 5740750"/>
              <a:gd name="connsiteX8124" fmla="*/ 6506321 w 9845043"/>
              <a:gd name="connsiteY8124" fmla="*/ 1092427 h 5740750"/>
              <a:gd name="connsiteX8125" fmla="*/ 6507788 w 9845043"/>
              <a:gd name="connsiteY8125" fmla="*/ 1093161 h 5740750"/>
              <a:gd name="connsiteX8126" fmla="*/ 6506321 w 9845043"/>
              <a:gd name="connsiteY8126" fmla="*/ 1101203 h 5740750"/>
              <a:gd name="connsiteX8127" fmla="*/ 6506321 w 9845043"/>
              <a:gd name="connsiteY8127" fmla="*/ 1102663 h 5740750"/>
              <a:gd name="connsiteX8128" fmla="*/ 6506321 w 9845043"/>
              <a:gd name="connsiteY8128" fmla="*/ 1105591 h 5740750"/>
              <a:gd name="connsiteX8129" fmla="*/ 6509247 w 9845043"/>
              <a:gd name="connsiteY8129" fmla="*/ 1108511 h 5740750"/>
              <a:gd name="connsiteX8130" fmla="*/ 6509247 w 9845043"/>
              <a:gd name="connsiteY8130" fmla="*/ 1110705 h 5740750"/>
              <a:gd name="connsiteX8131" fmla="*/ 6504862 w 9845043"/>
              <a:gd name="connsiteY8131" fmla="*/ 1108511 h 5740750"/>
              <a:gd name="connsiteX8132" fmla="*/ 6502665 w 9845043"/>
              <a:gd name="connsiteY8132" fmla="*/ 1108511 h 5740750"/>
              <a:gd name="connsiteX8133" fmla="*/ 6499747 w 9845043"/>
              <a:gd name="connsiteY8133" fmla="*/ 1109245 h 5740750"/>
              <a:gd name="connsiteX8134" fmla="*/ 6501936 w 9845043"/>
              <a:gd name="connsiteY8134" fmla="*/ 1112173 h 5740750"/>
              <a:gd name="connsiteX8135" fmla="*/ 6509247 w 9845043"/>
              <a:gd name="connsiteY8135" fmla="*/ 1118021 h 5740750"/>
              <a:gd name="connsiteX8136" fmla="*/ 6508518 w 9845043"/>
              <a:gd name="connsiteY8136" fmla="*/ 1120215 h 5740750"/>
              <a:gd name="connsiteX8137" fmla="*/ 6507788 w 9845043"/>
              <a:gd name="connsiteY8137" fmla="*/ 1120940 h 5740750"/>
              <a:gd name="connsiteX8138" fmla="*/ 6505591 w 9845043"/>
              <a:gd name="connsiteY8138" fmla="*/ 1120940 h 5740750"/>
              <a:gd name="connsiteX8139" fmla="*/ 6505591 w 9845043"/>
              <a:gd name="connsiteY8139" fmla="*/ 1121675 h 5740750"/>
              <a:gd name="connsiteX8140" fmla="*/ 6504862 w 9845043"/>
              <a:gd name="connsiteY8140" fmla="*/ 1123869 h 5740750"/>
              <a:gd name="connsiteX8141" fmla="*/ 6504862 w 9845043"/>
              <a:gd name="connsiteY8141" fmla="*/ 1124603 h 5740750"/>
              <a:gd name="connsiteX8142" fmla="*/ 6504862 w 9845043"/>
              <a:gd name="connsiteY8142" fmla="*/ 1128257 h 5740750"/>
              <a:gd name="connsiteX8143" fmla="*/ 6504862 w 9845043"/>
              <a:gd name="connsiteY8143" fmla="*/ 1128991 h 5740750"/>
              <a:gd name="connsiteX8144" fmla="*/ 6502665 w 9845043"/>
              <a:gd name="connsiteY8144" fmla="*/ 1128991 h 5740750"/>
              <a:gd name="connsiteX8145" fmla="*/ 6501936 w 9845043"/>
              <a:gd name="connsiteY8145" fmla="*/ 1128257 h 5740750"/>
              <a:gd name="connsiteX8146" fmla="*/ 6499747 w 9845043"/>
              <a:gd name="connsiteY8146" fmla="*/ 1128257 h 5740750"/>
              <a:gd name="connsiteX8147" fmla="*/ 6498280 w 9845043"/>
              <a:gd name="connsiteY8147" fmla="*/ 1128991 h 5740750"/>
              <a:gd name="connsiteX8148" fmla="*/ 6496821 w 9845043"/>
              <a:gd name="connsiteY8148" fmla="*/ 1131910 h 5740750"/>
              <a:gd name="connsiteX8149" fmla="*/ 6496091 w 9845043"/>
              <a:gd name="connsiteY8149" fmla="*/ 1137032 h 5740750"/>
              <a:gd name="connsiteX8150" fmla="*/ 6490239 w 9845043"/>
              <a:gd name="connsiteY8150" fmla="*/ 1149463 h 5740750"/>
              <a:gd name="connsiteX8151" fmla="*/ 6488771 w 9845043"/>
              <a:gd name="connsiteY8151" fmla="*/ 1156770 h 5740750"/>
              <a:gd name="connsiteX8152" fmla="*/ 6493165 w 9845043"/>
              <a:gd name="connsiteY8152" fmla="*/ 1160432 h 5740750"/>
              <a:gd name="connsiteX8153" fmla="*/ 6491698 w 9845043"/>
              <a:gd name="connsiteY8153" fmla="*/ 1161892 h 5740750"/>
              <a:gd name="connsiteX8154" fmla="*/ 6488771 w 9845043"/>
              <a:gd name="connsiteY8154" fmla="*/ 1164086 h 5740750"/>
              <a:gd name="connsiteX8155" fmla="*/ 6486583 w 9845043"/>
              <a:gd name="connsiteY8155" fmla="*/ 1165546 h 5740750"/>
              <a:gd name="connsiteX8156" fmla="*/ 6486583 w 9845043"/>
              <a:gd name="connsiteY8156" fmla="*/ 1167014 h 5740750"/>
              <a:gd name="connsiteX8157" fmla="*/ 6485854 w 9845043"/>
              <a:gd name="connsiteY8157" fmla="*/ 1172128 h 5740750"/>
              <a:gd name="connsiteX8158" fmla="*/ 6485116 w 9845043"/>
              <a:gd name="connsiteY8158" fmla="*/ 1173588 h 5740750"/>
              <a:gd name="connsiteX8159" fmla="*/ 6478542 w 9845043"/>
              <a:gd name="connsiteY8159" fmla="*/ 1186026 h 5740750"/>
              <a:gd name="connsiteX8160" fmla="*/ 6475616 w 9845043"/>
              <a:gd name="connsiteY8160" fmla="*/ 1188220 h 5740750"/>
              <a:gd name="connsiteX8161" fmla="*/ 6469034 w 9845043"/>
              <a:gd name="connsiteY8161" fmla="*/ 1188945 h 5740750"/>
              <a:gd name="connsiteX8162" fmla="*/ 6462452 w 9845043"/>
              <a:gd name="connsiteY8162" fmla="*/ 1184558 h 5740750"/>
              <a:gd name="connsiteX8163" fmla="*/ 6456599 w 9845043"/>
              <a:gd name="connsiteY8163" fmla="*/ 1176516 h 5740750"/>
              <a:gd name="connsiteX8164" fmla="*/ 6454411 w 9845043"/>
              <a:gd name="connsiteY8164" fmla="*/ 1168474 h 5740750"/>
              <a:gd name="connsiteX8165" fmla="*/ 6455140 w 9845043"/>
              <a:gd name="connsiteY8165" fmla="*/ 1157504 h 5740750"/>
              <a:gd name="connsiteX8166" fmla="*/ 6459525 w 9845043"/>
              <a:gd name="connsiteY8166" fmla="*/ 1149463 h 5740750"/>
              <a:gd name="connsiteX8167" fmla="*/ 6467566 w 9845043"/>
              <a:gd name="connsiteY8167" fmla="*/ 1137032 h 5740750"/>
              <a:gd name="connsiteX8168" fmla="*/ 6469763 w 9845043"/>
              <a:gd name="connsiteY8168" fmla="*/ 1137032 h 5740750"/>
              <a:gd name="connsiteX8169" fmla="*/ 6470493 w 9845043"/>
              <a:gd name="connsiteY8169" fmla="*/ 1137032 h 5740750"/>
              <a:gd name="connsiteX8170" fmla="*/ 6470493 w 9845043"/>
              <a:gd name="connsiteY8170" fmla="*/ 1136299 h 5740750"/>
              <a:gd name="connsiteX8171" fmla="*/ 6470493 w 9845043"/>
              <a:gd name="connsiteY8171" fmla="*/ 1133379 h 5740750"/>
              <a:gd name="connsiteX8172" fmla="*/ 6470493 w 9845043"/>
              <a:gd name="connsiteY8172" fmla="*/ 1131910 h 5740750"/>
              <a:gd name="connsiteX8173" fmla="*/ 6472689 w 9845043"/>
              <a:gd name="connsiteY8173" fmla="*/ 1128257 h 5740750"/>
              <a:gd name="connsiteX8174" fmla="*/ 6472689 w 9845043"/>
              <a:gd name="connsiteY8174" fmla="*/ 1125328 h 5740750"/>
              <a:gd name="connsiteX8175" fmla="*/ 6472689 w 9845043"/>
              <a:gd name="connsiteY8175" fmla="*/ 1118746 h 5740750"/>
              <a:gd name="connsiteX8176" fmla="*/ 6473419 w 9845043"/>
              <a:gd name="connsiteY8176" fmla="*/ 1114367 h 5740750"/>
              <a:gd name="connsiteX8177" fmla="*/ 6474148 w 9845043"/>
              <a:gd name="connsiteY8177" fmla="*/ 1110705 h 5740750"/>
              <a:gd name="connsiteX8178" fmla="*/ 6476345 w 9845043"/>
              <a:gd name="connsiteY8178" fmla="*/ 1108511 h 5740750"/>
              <a:gd name="connsiteX8179" fmla="*/ 6479272 w 9845043"/>
              <a:gd name="connsiteY8179" fmla="*/ 1108511 h 5740750"/>
              <a:gd name="connsiteX8180" fmla="*/ 6482198 w 9845043"/>
              <a:gd name="connsiteY8180" fmla="*/ 1108511 h 5740750"/>
              <a:gd name="connsiteX8181" fmla="*/ 6485116 w 9845043"/>
              <a:gd name="connsiteY8181" fmla="*/ 1108511 h 5740750"/>
              <a:gd name="connsiteX8182" fmla="*/ 6485854 w 9845043"/>
              <a:gd name="connsiteY8182" fmla="*/ 1106317 h 5740750"/>
              <a:gd name="connsiteX8183" fmla="*/ 6486583 w 9845043"/>
              <a:gd name="connsiteY8183" fmla="*/ 1104123 h 5740750"/>
              <a:gd name="connsiteX8184" fmla="*/ 6492436 w 9845043"/>
              <a:gd name="connsiteY8184" fmla="*/ 1101203 h 5740750"/>
              <a:gd name="connsiteX8185" fmla="*/ 6493165 w 9845043"/>
              <a:gd name="connsiteY8185" fmla="*/ 1099009 h 5740750"/>
              <a:gd name="connsiteX8186" fmla="*/ 6493165 w 9845043"/>
              <a:gd name="connsiteY8186" fmla="*/ 1096081 h 5740750"/>
              <a:gd name="connsiteX8187" fmla="*/ 6495354 w 9845043"/>
              <a:gd name="connsiteY8187" fmla="*/ 1085845 h 5740750"/>
              <a:gd name="connsiteX8188" fmla="*/ 6496091 w 9845043"/>
              <a:gd name="connsiteY8188" fmla="*/ 1085111 h 5740750"/>
              <a:gd name="connsiteX8189" fmla="*/ 6498280 w 9845043"/>
              <a:gd name="connsiteY8189" fmla="*/ 1085111 h 5740750"/>
              <a:gd name="connsiteX8190" fmla="*/ 6499009 w 9845043"/>
              <a:gd name="connsiteY8190" fmla="*/ 1083651 h 5740750"/>
              <a:gd name="connsiteX8191" fmla="*/ 6499009 w 9845043"/>
              <a:gd name="connsiteY8191" fmla="*/ 1082917 h 5740750"/>
              <a:gd name="connsiteX8192" fmla="*/ 6499009 w 9845043"/>
              <a:gd name="connsiteY8192" fmla="*/ 1080732 h 5740750"/>
              <a:gd name="connsiteX8193" fmla="*/ 6499009 w 9845043"/>
              <a:gd name="connsiteY8193" fmla="*/ 1079263 h 5740750"/>
              <a:gd name="connsiteX8194" fmla="*/ 6499747 w 9845043"/>
              <a:gd name="connsiteY8194" fmla="*/ 1077069 h 5740750"/>
              <a:gd name="connsiteX8195" fmla="*/ 2017514 w 9845043"/>
              <a:gd name="connsiteY8195" fmla="*/ 1054039 h 5740750"/>
              <a:gd name="connsiteX8196" fmla="*/ 2017414 w 9845043"/>
              <a:gd name="connsiteY8196" fmla="*/ 1054441 h 5740750"/>
              <a:gd name="connsiteX8197" fmla="*/ 2017414 w 9845043"/>
              <a:gd name="connsiteY8197" fmla="*/ 1055895 h 5740750"/>
              <a:gd name="connsiteX8198" fmla="*/ 2017414 w 9845043"/>
              <a:gd name="connsiteY8198" fmla="*/ 1058091 h 5740750"/>
              <a:gd name="connsiteX8199" fmla="*/ 2017414 w 9845043"/>
              <a:gd name="connsiteY8199" fmla="*/ 1059559 h 5740750"/>
              <a:gd name="connsiteX8200" fmla="*/ 2017414 w 9845043"/>
              <a:gd name="connsiteY8200" fmla="*/ 1060286 h 5740750"/>
              <a:gd name="connsiteX8201" fmla="*/ 2018144 w 9845043"/>
              <a:gd name="connsiteY8201" fmla="*/ 1061028 h 5740750"/>
              <a:gd name="connsiteX8202" fmla="*/ 2021802 w 9845043"/>
              <a:gd name="connsiteY8202" fmla="*/ 1064678 h 5740750"/>
              <a:gd name="connsiteX8203" fmla="*/ 2022531 w 9845043"/>
              <a:gd name="connsiteY8203" fmla="*/ 1066146 h 5740750"/>
              <a:gd name="connsiteX8204" fmla="*/ 2023991 w 9845043"/>
              <a:gd name="connsiteY8204" fmla="*/ 1066873 h 5740750"/>
              <a:gd name="connsiteX8205" fmla="*/ 2023991 w 9845043"/>
              <a:gd name="connsiteY8205" fmla="*/ 1069069 h 5740750"/>
              <a:gd name="connsiteX8206" fmla="*/ 2023991 w 9845043"/>
              <a:gd name="connsiteY8206" fmla="*/ 1070537 h 5740750"/>
              <a:gd name="connsiteX8207" fmla="*/ 2023991 w 9845043"/>
              <a:gd name="connsiteY8207" fmla="*/ 1072733 h 5740750"/>
              <a:gd name="connsiteX8208" fmla="*/ 2024721 w 9845043"/>
              <a:gd name="connsiteY8208" fmla="*/ 1073460 h 5740750"/>
              <a:gd name="connsiteX8209" fmla="*/ 2026180 w 9845043"/>
              <a:gd name="connsiteY8209" fmla="*/ 1076397 h 5740750"/>
              <a:gd name="connsiteX8210" fmla="*/ 2029108 w 9845043"/>
              <a:gd name="connsiteY8210" fmla="*/ 1080046 h 5740750"/>
              <a:gd name="connsiteX8211" fmla="*/ 2032036 w 9845043"/>
              <a:gd name="connsiteY8211" fmla="*/ 1082983 h 5740750"/>
              <a:gd name="connsiteX8212" fmla="*/ 2034226 w 9845043"/>
              <a:gd name="connsiteY8212" fmla="*/ 1085906 h 5740750"/>
              <a:gd name="connsiteX8213" fmla="*/ 2034955 w 9845043"/>
              <a:gd name="connsiteY8213" fmla="*/ 1088102 h 5740750"/>
              <a:gd name="connsiteX8214" fmla="*/ 2034955 w 9845043"/>
              <a:gd name="connsiteY8214" fmla="*/ 1088829 h 5740750"/>
              <a:gd name="connsiteX8215" fmla="*/ 2035694 w 9845043"/>
              <a:gd name="connsiteY8215" fmla="*/ 1090297 h 5740750"/>
              <a:gd name="connsiteX8216" fmla="*/ 2035694 w 9845043"/>
              <a:gd name="connsiteY8216" fmla="*/ 1092493 h 5740750"/>
              <a:gd name="connsiteX8217" fmla="*/ 2035694 w 9845043"/>
              <a:gd name="connsiteY8217" fmla="*/ 1093220 h 5740750"/>
              <a:gd name="connsiteX8218" fmla="*/ 2035694 w 9845043"/>
              <a:gd name="connsiteY8218" fmla="*/ 1094688 h 5740750"/>
              <a:gd name="connsiteX8219" fmla="*/ 2037154 w 9845043"/>
              <a:gd name="connsiteY8219" fmla="*/ 1096157 h 5740750"/>
              <a:gd name="connsiteX8220" fmla="*/ 2037883 w 9845043"/>
              <a:gd name="connsiteY8220" fmla="*/ 1096884 h 5740750"/>
              <a:gd name="connsiteX8221" fmla="*/ 2037883 w 9845043"/>
              <a:gd name="connsiteY8221" fmla="*/ 1098352 h 5740750"/>
              <a:gd name="connsiteX8222" fmla="*/ 2037883 w 9845043"/>
              <a:gd name="connsiteY8222" fmla="*/ 1101275 h 5740750"/>
              <a:gd name="connsiteX8223" fmla="*/ 2037883 w 9845043"/>
              <a:gd name="connsiteY8223" fmla="*/ 1102743 h 5740750"/>
              <a:gd name="connsiteX8224" fmla="*/ 2038613 w 9845043"/>
              <a:gd name="connsiteY8224" fmla="*/ 1102743 h 5740750"/>
              <a:gd name="connsiteX8225" fmla="*/ 2040082 w 9845043"/>
              <a:gd name="connsiteY8225" fmla="*/ 1104198 h 5740750"/>
              <a:gd name="connsiteX8226" fmla="*/ 2045199 w 9845043"/>
              <a:gd name="connsiteY8226" fmla="*/ 1104939 h 5740750"/>
              <a:gd name="connsiteX8227" fmla="*/ 2046659 w 9845043"/>
              <a:gd name="connsiteY8227" fmla="*/ 1105666 h 5740750"/>
              <a:gd name="connsiteX8228" fmla="*/ 2048118 w 9845043"/>
              <a:gd name="connsiteY8228" fmla="*/ 1106393 h 5740750"/>
              <a:gd name="connsiteX8229" fmla="*/ 2048118 w 9845043"/>
              <a:gd name="connsiteY8229" fmla="*/ 1111525 h 5740750"/>
              <a:gd name="connsiteX8230" fmla="*/ 2048118 w 9845043"/>
              <a:gd name="connsiteY8230" fmla="*/ 1112253 h 5740750"/>
              <a:gd name="connsiteX8231" fmla="*/ 2053236 w 9845043"/>
              <a:gd name="connsiteY8231" fmla="*/ 1120308 h 5740750"/>
              <a:gd name="connsiteX8232" fmla="*/ 2053975 w 9845043"/>
              <a:gd name="connsiteY8232" fmla="*/ 1122503 h 5740750"/>
              <a:gd name="connsiteX8233" fmla="*/ 2056164 w 9845043"/>
              <a:gd name="connsiteY8233" fmla="*/ 1128349 h 5740750"/>
              <a:gd name="connsiteX8234" fmla="*/ 2056164 w 9845043"/>
              <a:gd name="connsiteY8234" fmla="*/ 1130544 h 5740750"/>
              <a:gd name="connsiteX8235" fmla="*/ 2056164 w 9845043"/>
              <a:gd name="connsiteY8235" fmla="*/ 1134208 h 5740750"/>
              <a:gd name="connsiteX8236" fmla="*/ 2056164 w 9845043"/>
              <a:gd name="connsiteY8236" fmla="*/ 1134559 h 5740750"/>
              <a:gd name="connsiteX8237" fmla="*/ 2056295 w 9845043"/>
              <a:gd name="connsiteY8237" fmla="*/ 1134211 h 5740750"/>
              <a:gd name="connsiteX8238" fmla="*/ 2056295 w 9845043"/>
              <a:gd name="connsiteY8238" fmla="*/ 1133484 h 5740750"/>
              <a:gd name="connsiteX8239" fmla="*/ 2056295 w 9845043"/>
              <a:gd name="connsiteY8239" fmla="*/ 1129832 h 5740750"/>
              <a:gd name="connsiteX8240" fmla="*/ 2056295 w 9845043"/>
              <a:gd name="connsiteY8240" fmla="*/ 1127633 h 5740750"/>
              <a:gd name="connsiteX8241" fmla="*/ 2054089 w 9845043"/>
              <a:gd name="connsiteY8241" fmla="*/ 1121792 h 5740750"/>
              <a:gd name="connsiteX8242" fmla="*/ 2053370 w 9845043"/>
              <a:gd name="connsiteY8242" fmla="*/ 1119602 h 5740750"/>
              <a:gd name="connsiteX8243" fmla="*/ 2048238 w 9845043"/>
              <a:gd name="connsiteY8243" fmla="*/ 1111561 h 5740750"/>
              <a:gd name="connsiteX8244" fmla="*/ 2048238 w 9845043"/>
              <a:gd name="connsiteY8244" fmla="*/ 1110825 h 5740750"/>
              <a:gd name="connsiteX8245" fmla="*/ 2048238 w 9845043"/>
              <a:gd name="connsiteY8245" fmla="*/ 1105710 h 5740750"/>
              <a:gd name="connsiteX8246" fmla="*/ 2046783 w 9845043"/>
              <a:gd name="connsiteY8246" fmla="*/ 1104984 h 5740750"/>
              <a:gd name="connsiteX8247" fmla="*/ 2045313 w 9845043"/>
              <a:gd name="connsiteY8247" fmla="*/ 1104257 h 5740750"/>
              <a:gd name="connsiteX8248" fmla="*/ 2040197 w 9845043"/>
              <a:gd name="connsiteY8248" fmla="*/ 1103521 h 5740750"/>
              <a:gd name="connsiteX8249" fmla="*/ 2038727 w 9845043"/>
              <a:gd name="connsiteY8249" fmla="*/ 1102058 h 5740750"/>
              <a:gd name="connsiteX8250" fmla="*/ 2038007 w 9845043"/>
              <a:gd name="connsiteY8250" fmla="*/ 1102058 h 5740750"/>
              <a:gd name="connsiteX8251" fmla="*/ 2038007 w 9845043"/>
              <a:gd name="connsiteY8251" fmla="*/ 1100595 h 5740750"/>
              <a:gd name="connsiteX8252" fmla="*/ 2038007 w 9845043"/>
              <a:gd name="connsiteY8252" fmla="*/ 1097679 h 5740750"/>
              <a:gd name="connsiteX8253" fmla="*/ 2038007 w 9845043"/>
              <a:gd name="connsiteY8253" fmla="*/ 1096216 h 5740750"/>
              <a:gd name="connsiteX8254" fmla="*/ 2037272 w 9845043"/>
              <a:gd name="connsiteY8254" fmla="*/ 1095480 h 5740750"/>
              <a:gd name="connsiteX8255" fmla="*/ 2035801 w 9845043"/>
              <a:gd name="connsiteY8255" fmla="*/ 1094027 h 5740750"/>
              <a:gd name="connsiteX8256" fmla="*/ 2035801 w 9845043"/>
              <a:gd name="connsiteY8256" fmla="*/ 1092564 h 5740750"/>
              <a:gd name="connsiteX8257" fmla="*/ 2035801 w 9845043"/>
              <a:gd name="connsiteY8257" fmla="*/ 1091828 h 5740750"/>
              <a:gd name="connsiteX8258" fmla="*/ 2035801 w 9845043"/>
              <a:gd name="connsiteY8258" fmla="*/ 1089638 h 5740750"/>
              <a:gd name="connsiteX8259" fmla="*/ 2035082 w 9845043"/>
              <a:gd name="connsiteY8259" fmla="*/ 1088176 h 5740750"/>
              <a:gd name="connsiteX8260" fmla="*/ 2035082 w 9845043"/>
              <a:gd name="connsiteY8260" fmla="*/ 1087449 h 5740750"/>
              <a:gd name="connsiteX8261" fmla="*/ 2034347 w 9845043"/>
              <a:gd name="connsiteY8261" fmla="*/ 1085250 h 5740750"/>
              <a:gd name="connsiteX8262" fmla="*/ 2032157 w 9845043"/>
              <a:gd name="connsiteY8262" fmla="*/ 1082334 h 5740750"/>
              <a:gd name="connsiteX8263" fmla="*/ 2029231 w 9845043"/>
              <a:gd name="connsiteY8263" fmla="*/ 1079408 h 5740750"/>
              <a:gd name="connsiteX8264" fmla="*/ 2026306 w 9845043"/>
              <a:gd name="connsiteY8264" fmla="*/ 1075756 h 5740750"/>
              <a:gd name="connsiteX8265" fmla="*/ 2024835 w 9845043"/>
              <a:gd name="connsiteY8265" fmla="*/ 1072831 h 5740750"/>
              <a:gd name="connsiteX8266" fmla="*/ 2024100 w 9845043"/>
              <a:gd name="connsiteY8266" fmla="*/ 1072104 h 5740750"/>
              <a:gd name="connsiteX8267" fmla="*/ 2024100 w 9845043"/>
              <a:gd name="connsiteY8267" fmla="*/ 1069905 h 5740750"/>
              <a:gd name="connsiteX8268" fmla="*/ 2024100 w 9845043"/>
              <a:gd name="connsiteY8268" fmla="*/ 1068451 h 5740750"/>
              <a:gd name="connsiteX8269" fmla="*/ 2024100 w 9845043"/>
              <a:gd name="connsiteY8269" fmla="*/ 1066253 h 5740750"/>
              <a:gd name="connsiteX8270" fmla="*/ 2022645 w 9845043"/>
              <a:gd name="connsiteY8270" fmla="*/ 1065526 h 5740750"/>
              <a:gd name="connsiteX8271" fmla="*/ 2021910 w 9845043"/>
              <a:gd name="connsiteY8271" fmla="*/ 1064063 h 5740750"/>
              <a:gd name="connsiteX8272" fmla="*/ 2018249 w 9845043"/>
              <a:gd name="connsiteY8272" fmla="*/ 1060411 h 5740750"/>
              <a:gd name="connsiteX8273" fmla="*/ 2017514 w 9845043"/>
              <a:gd name="connsiteY8273" fmla="*/ 1059675 h 5740750"/>
              <a:gd name="connsiteX8274" fmla="*/ 2017514 w 9845043"/>
              <a:gd name="connsiteY8274" fmla="*/ 1058948 h 5740750"/>
              <a:gd name="connsiteX8275" fmla="*/ 2017514 w 9845043"/>
              <a:gd name="connsiteY8275" fmla="*/ 1057485 h 5740750"/>
              <a:gd name="connsiteX8276" fmla="*/ 2017514 w 9845043"/>
              <a:gd name="connsiteY8276" fmla="*/ 1055296 h 5740750"/>
              <a:gd name="connsiteX8277" fmla="*/ 8365794 w 9845043"/>
              <a:gd name="connsiteY8277" fmla="*/ 1051481 h 5740750"/>
              <a:gd name="connsiteX8278" fmla="*/ 8367259 w 9845043"/>
              <a:gd name="connsiteY8278" fmla="*/ 1051481 h 5740750"/>
              <a:gd name="connsiteX8279" fmla="*/ 8367259 w 9845043"/>
              <a:gd name="connsiteY8279" fmla="*/ 1053671 h 5740750"/>
              <a:gd name="connsiteX8280" fmla="*/ 8365794 w 9845043"/>
              <a:gd name="connsiteY8280" fmla="*/ 1058796 h 5740750"/>
              <a:gd name="connsiteX8281" fmla="*/ 8364330 w 9845043"/>
              <a:gd name="connsiteY8281" fmla="*/ 1063176 h 5740750"/>
              <a:gd name="connsiteX8282" fmla="*/ 8359949 w 9845043"/>
              <a:gd name="connsiteY8282" fmla="*/ 1068300 h 5740750"/>
              <a:gd name="connsiteX8283" fmla="*/ 8357020 w 9845043"/>
              <a:gd name="connsiteY8283" fmla="*/ 1060986 h 5740750"/>
              <a:gd name="connsiteX8284" fmla="*/ 8357752 w 9845043"/>
              <a:gd name="connsiteY8284" fmla="*/ 1058796 h 5740750"/>
              <a:gd name="connsiteX8285" fmla="*/ 8360681 w 9845043"/>
              <a:gd name="connsiteY8285" fmla="*/ 1055134 h 5740750"/>
              <a:gd name="connsiteX8286" fmla="*/ 8362866 w 9845043"/>
              <a:gd name="connsiteY8286" fmla="*/ 1053671 h 5740750"/>
              <a:gd name="connsiteX8287" fmla="*/ 6518756 w 9845043"/>
              <a:gd name="connsiteY8287" fmla="*/ 1046362 h 5740750"/>
              <a:gd name="connsiteX8288" fmla="*/ 6520952 w 9845043"/>
              <a:gd name="connsiteY8288" fmla="*/ 1047088 h 5740750"/>
              <a:gd name="connsiteX8289" fmla="*/ 6523870 w 9845043"/>
              <a:gd name="connsiteY8289" fmla="*/ 1050016 h 5740750"/>
              <a:gd name="connsiteX8290" fmla="*/ 6526797 w 9845043"/>
              <a:gd name="connsiteY8290" fmla="*/ 1048556 h 5740750"/>
              <a:gd name="connsiteX8291" fmla="*/ 6528993 w 9845043"/>
              <a:gd name="connsiteY8291" fmla="*/ 1047822 h 5740750"/>
              <a:gd name="connsiteX8292" fmla="*/ 6531920 w 9845043"/>
              <a:gd name="connsiteY8292" fmla="*/ 1047088 h 5740750"/>
              <a:gd name="connsiteX8293" fmla="*/ 6534846 w 9845043"/>
              <a:gd name="connsiteY8293" fmla="*/ 1050016 h 5740750"/>
              <a:gd name="connsiteX8294" fmla="*/ 6534846 w 9845043"/>
              <a:gd name="connsiteY8294" fmla="*/ 1053670 h 5740750"/>
              <a:gd name="connsiteX8295" fmla="*/ 6534108 w 9845043"/>
              <a:gd name="connsiteY8295" fmla="*/ 1057332 h 5740750"/>
              <a:gd name="connsiteX8296" fmla="*/ 6533379 w 9845043"/>
              <a:gd name="connsiteY8296" fmla="*/ 1060986 h 5740750"/>
              <a:gd name="connsiteX8297" fmla="*/ 6534108 w 9845043"/>
              <a:gd name="connsiteY8297" fmla="*/ 1062445 h 5740750"/>
              <a:gd name="connsiteX8298" fmla="*/ 6534846 w 9845043"/>
              <a:gd name="connsiteY8298" fmla="*/ 1063905 h 5740750"/>
              <a:gd name="connsiteX8299" fmla="*/ 6523870 w 9845043"/>
              <a:gd name="connsiteY8299" fmla="*/ 1063905 h 5740750"/>
              <a:gd name="connsiteX8300" fmla="*/ 6519485 w 9845043"/>
              <a:gd name="connsiteY8300" fmla="*/ 1064639 h 5740750"/>
              <a:gd name="connsiteX8301" fmla="*/ 6518026 w 9845043"/>
              <a:gd name="connsiteY8301" fmla="*/ 1066099 h 5740750"/>
              <a:gd name="connsiteX8302" fmla="*/ 6515829 w 9845043"/>
              <a:gd name="connsiteY8302" fmla="*/ 1064639 h 5740750"/>
              <a:gd name="connsiteX8303" fmla="*/ 6518026 w 9845043"/>
              <a:gd name="connsiteY8303" fmla="*/ 1062445 h 5740750"/>
              <a:gd name="connsiteX8304" fmla="*/ 6518756 w 9845043"/>
              <a:gd name="connsiteY8304" fmla="*/ 1060251 h 5740750"/>
              <a:gd name="connsiteX8305" fmla="*/ 6517297 w 9845043"/>
              <a:gd name="connsiteY8305" fmla="*/ 1054404 h 5740750"/>
              <a:gd name="connsiteX8306" fmla="*/ 6517297 w 9845043"/>
              <a:gd name="connsiteY8306" fmla="*/ 1050750 h 5740750"/>
              <a:gd name="connsiteX8307" fmla="*/ 6518026 w 9845043"/>
              <a:gd name="connsiteY8307" fmla="*/ 1047088 h 5740750"/>
              <a:gd name="connsiteX8308" fmla="*/ 8865212 w 9845043"/>
              <a:gd name="connsiteY8308" fmla="*/ 1041890 h 5740750"/>
              <a:gd name="connsiteX8309" fmla="*/ 8864488 w 9845043"/>
              <a:gd name="connsiteY8309" fmla="*/ 1042252 h 5740750"/>
              <a:gd name="connsiteX8310" fmla="*/ 8864455 w 9845043"/>
              <a:gd name="connsiteY8310" fmla="*/ 1042352 h 5740750"/>
              <a:gd name="connsiteX8311" fmla="*/ 8865212 w 9845043"/>
              <a:gd name="connsiteY8311" fmla="*/ 1041976 h 5740750"/>
              <a:gd name="connsiteX8312" fmla="*/ 4896930 w 9845043"/>
              <a:gd name="connsiteY8312" fmla="*/ 1031660 h 5740750"/>
              <a:gd name="connsiteX8313" fmla="*/ 4896926 w 9845043"/>
              <a:gd name="connsiteY8313" fmla="*/ 1031676 h 5740750"/>
              <a:gd name="connsiteX8314" fmla="*/ 4896926 w 9845043"/>
              <a:gd name="connsiteY8314" fmla="*/ 1036070 h 5740750"/>
              <a:gd name="connsiteX8315" fmla="*/ 4900373 w 9845043"/>
              <a:gd name="connsiteY8315" fmla="*/ 1052633 h 5740750"/>
              <a:gd name="connsiteX8316" fmla="*/ 4900584 w 9845043"/>
              <a:gd name="connsiteY8316" fmla="*/ 1052210 h 5740750"/>
              <a:gd name="connsiteX8317" fmla="*/ 4896930 w 9845043"/>
              <a:gd name="connsiteY8317" fmla="*/ 1034665 h 5740750"/>
              <a:gd name="connsiteX8318" fmla="*/ 8867413 w 9845043"/>
              <a:gd name="connsiteY8318" fmla="*/ 1031254 h 5740750"/>
              <a:gd name="connsiteX8319" fmla="*/ 8866935 w 9845043"/>
              <a:gd name="connsiteY8319" fmla="*/ 1031736 h 5740750"/>
              <a:gd name="connsiteX8320" fmla="*/ 8868141 w 9845043"/>
              <a:gd name="connsiteY8320" fmla="*/ 1031736 h 5740750"/>
              <a:gd name="connsiteX8321" fmla="*/ 8868626 w 9845043"/>
              <a:gd name="connsiteY8321" fmla="*/ 1031254 h 5740750"/>
              <a:gd name="connsiteX8322" fmla="*/ 8869607 w 9845043"/>
              <a:gd name="connsiteY8322" fmla="*/ 1030522 h 5740750"/>
              <a:gd name="connsiteX8323" fmla="*/ 8869121 w 9845043"/>
              <a:gd name="connsiteY8323" fmla="*/ 1031008 h 5740750"/>
              <a:gd name="connsiteX8324" fmla="*/ 8869605 w 9845043"/>
              <a:gd name="connsiteY8324" fmla="*/ 1031008 h 5740750"/>
              <a:gd name="connsiteX8325" fmla="*/ 8869848 w 9845043"/>
              <a:gd name="connsiteY8325" fmla="*/ 1030522 h 5740750"/>
              <a:gd name="connsiteX8326" fmla="*/ 8871070 w 9845043"/>
              <a:gd name="connsiteY8326" fmla="*/ 1029058 h 5740750"/>
              <a:gd name="connsiteX8327" fmla="*/ 8870826 w 9845043"/>
              <a:gd name="connsiteY8327" fmla="*/ 1029545 h 5740750"/>
              <a:gd name="connsiteX8328" fmla="*/ 8873254 w 9845043"/>
              <a:gd name="connsiteY8328" fmla="*/ 1029545 h 5740750"/>
              <a:gd name="connsiteX8329" fmla="*/ 8875451 w 9845043"/>
              <a:gd name="connsiteY8329" fmla="*/ 1029545 h 5740750"/>
              <a:gd name="connsiteX8330" fmla="*/ 8876183 w 9845043"/>
              <a:gd name="connsiteY8330" fmla="*/ 1031008 h 5740750"/>
              <a:gd name="connsiteX8331" fmla="*/ 8876915 w 9845043"/>
              <a:gd name="connsiteY8331" fmla="*/ 1031736 h 5740750"/>
              <a:gd name="connsiteX8332" fmla="*/ 8882029 w 9845043"/>
              <a:gd name="connsiteY8332" fmla="*/ 1039050 h 5740750"/>
              <a:gd name="connsiteX8333" fmla="*/ 8884225 w 9845043"/>
              <a:gd name="connsiteY8333" fmla="*/ 1041240 h 5740750"/>
              <a:gd name="connsiteX8334" fmla="*/ 8884957 w 9845043"/>
              <a:gd name="connsiteY8334" fmla="*/ 1041240 h 5740750"/>
              <a:gd name="connsiteX8335" fmla="*/ 8886421 w 9845043"/>
              <a:gd name="connsiteY8335" fmla="*/ 1041976 h 5740750"/>
              <a:gd name="connsiteX8336" fmla="*/ 8888618 w 9845043"/>
              <a:gd name="connsiteY8336" fmla="*/ 1044166 h 5740750"/>
              <a:gd name="connsiteX8337" fmla="*/ 8889338 w 9845043"/>
              <a:gd name="connsiteY8337" fmla="*/ 1048555 h 5740750"/>
              <a:gd name="connsiteX8338" fmla="*/ 8889338 w 9845043"/>
              <a:gd name="connsiteY8338" fmla="*/ 1050745 h 5740750"/>
              <a:gd name="connsiteX8339" fmla="*/ 8890803 w 9845043"/>
              <a:gd name="connsiteY8339" fmla="*/ 1054407 h 5740750"/>
              <a:gd name="connsiteX8340" fmla="*/ 8892267 w 9845043"/>
              <a:gd name="connsiteY8340" fmla="*/ 1061713 h 5740750"/>
              <a:gd name="connsiteX8341" fmla="*/ 8894463 w 9845043"/>
              <a:gd name="connsiteY8341" fmla="*/ 1071227 h 5740750"/>
              <a:gd name="connsiteX8342" fmla="*/ 8897392 w 9845043"/>
              <a:gd name="connsiteY8342" fmla="*/ 1081458 h 5740750"/>
              <a:gd name="connsiteX8343" fmla="*/ 8898845 w 9845043"/>
              <a:gd name="connsiteY8343" fmla="*/ 1093889 h 5740750"/>
              <a:gd name="connsiteX8344" fmla="*/ 8902505 w 9845043"/>
              <a:gd name="connsiteY8344" fmla="*/ 1107055 h 5740750"/>
              <a:gd name="connsiteX8345" fmla="*/ 8908351 w 9845043"/>
              <a:gd name="connsiteY8345" fmla="*/ 1134107 h 5740750"/>
              <a:gd name="connsiteX8346" fmla="*/ 8911280 w 9845043"/>
              <a:gd name="connsiteY8346" fmla="*/ 1147265 h 5740750"/>
              <a:gd name="connsiteX8347" fmla="*/ 8914208 w 9845043"/>
              <a:gd name="connsiteY8347" fmla="*/ 1159695 h 5740750"/>
              <a:gd name="connsiteX8348" fmla="*/ 8916393 w 9845043"/>
              <a:gd name="connsiteY8348" fmla="*/ 1170663 h 5740750"/>
              <a:gd name="connsiteX8349" fmla="*/ 8918589 w 9845043"/>
              <a:gd name="connsiteY8349" fmla="*/ 1180177 h 5740750"/>
              <a:gd name="connsiteX8350" fmla="*/ 8920054 w 9845043"/>
              <a:gd name="connsiteY8350" fmla="*/ 1186755 h 5740750"/>
              <a:gd name="connsiteX8351" fmla="*/ 8920786 w 9845043"/>
              <a:gd name="connsiteY8351" fmla="*/ 1191871 h 5740750"/>
              <a:gd name="connsiteX8352" fmla="*/ 8921518 w 9845043"/>
              <a:gd name="connsiteY8352" fmla="*/ 1193334 h 5740750"/>
              <a:gd name="connsiteX8353" fmla="*/ 8921518 w 9845043"/>
              <a:gd name="connsiteY8353" fmla="*/ 1195525 h 5740750"/>
              <a:gd name="connsiteX8354" fmla="*/ 8922982 w 9845043"/>
              <a:gd name="connsiteY8354" fmla="*/ 1199186 h 5740750"/>
              <a:gd name="connsiteX8355" fmla="*/ 8922982 w 9845043"/>
              <a:gd name="connsiteY8355" fmla="*/ 1207955 h 5740750"/>
              <a:gd name="connsiteX8356" fmla="*/ 8926631 w 9845043"/>
              <a:gd name="connsiteY8356" fmla="*/ 1214543 h 5740750"/>
              <a:gd name="connsiteX8357" fmla="*/ 8930074 w 9845043"/>
              <a:gd name="connsiteY8357" fmla="*/ 1219354 h 5740750"/>
              <a:gd name="connsiteX8358" fmla="*/ 8930286 w 9845043"/>
              <a:gd name="connsiteY8358" fmla="*/ 1218929 h 5740750"/>
              <a:gd name="connsiteX8359" fmla="*/ 8930477 w 9845043"/>
              <a:gd name="connsiteY8359" fmla="*/ 1218890 h 5740750"/>
              <a:gd name="connsiteX8360" fmla="*/ 8927370 w 9845043"/>
              <a:gd name="connsiteY8360" fmla="*/ 1214530 h 5740750"/>
              <a:gd name="connsiteX8361" fmla="*/ 8923717 w 9845043"/>
              <a:gd name="connsiteY8361" fmla="*/ 1207933 h 5740750"/>
              <a:gd name="connsiteX8362" fmla="*/ 8923717 w 9845043"/>
              <a:gd name="connsiteY8362" fmla="*/ 1199135 h 5740750"/>
              <a:gd name="connsiteX8363" fmla="*/ 8922254 w 9845043"/>
              <a:gd name="connsiteY8363" fmla="*/ 1195471 h 5740750"/>
              <a:gd name="connsiteX8364" fmla="*/ 8922254 w 9845043"/>
              <a:gd name="connsiteY8364" fmla="*/ 1193270 h 5740750"/>
              <a:gd name="connsiteX8365" fmla="*/ 8921523 w 9845043"/>
              <a:gd name="connsiteY8365" fmla="*/ 1191801 h 5740750"/>
              <a:gd name="connsiteX8366" fmla="*/ 8920791 w 9845043"/>
              <a:gd name="connsiteY8366" fmla="*/ 1186673 h 5740750"/>
              <a:gd name="connsiteX8367" fmla="*/ 8919329 w 9845043"/>
              <a:gd name="connsiteY8367" fmla="*/ 1180071 h 5740750"/>
              <a:gd name="connsiteX8368" fmla="*/ 8917135 w 9845043"/>
              <a:gd name="connsiteY8368" fmla="*/ 1170542 h 5740750"/>
              <a:gd name="connsiteX8369" fmla="*/ 8914941 w 9845043"/>
              <a:gd name="connsiteY8369" fmla="*/ 1159548 h 5740750"/>
              <a:gd name="connsiteX8370" fmla="*/ 8912016 w 9845043"/>
              <a:gd name="connsiteY8370" fmla="*/ 1147086 h 5740750"/>
              <a:gd name="connsiteX8371" fmla="*/ 8909091 w 9845043"/>
              <a:gd name="connsiteY8371" fmla="*/ 1133888 h 5740750"/>
              <a:gd name="connsiteX8372" fmla="*/ 8903241 w 9845043"/>
              <a:gd name="connsiteY8372" fmla="*/ 1106763 h 5740750"/>
              <a:gd name="connsiteX8373" fmla="*/ 8899584 w 9845043"/>
              <a:gd name="connsiteY8373" fmla="*/ 1093569 h 5740750"/>
              <a:gd name="connsiteX8374" fmla="*/ 8898124 w 9845043"/>
              <a:gd name="connsiteY8374" fmla="*/ 1081107 h 5740750"/>
              <a:gd name="connsiteX8375" fmla="*/ 8895199 w 9845043"/>
              <a:gd name="connsiteY8375" fmla="*/ 1070841 h 5740750"/>
              <a:gd name="connsiteX8376" fmla="*/ 8893005 w 9845043"/>
              <a:gd name="connsiteY8376" fmla="*/ 1061311 h 5740750"/>
              <a:gd name="connsiteX8377" fmla="*/ 8891543 w 9845043"/>
              <a:gd name="connsiteY8377" fmla="*/ 1053982 h 5740750"/>
              <a:gd name="connsiteX8378" fmla="*/ 8890080 w 9845043"/>
              <a:gd name="connsiteY8378" fmla="*/ 1050318 h 5740750"/>
              <a:gd name="connsiteX8379" fmla="*/ 8890080 w 9845043"/>
              <a:gd name="connsiteY8379" fmla="*/ 1048117 h 5740750"/>
              <a:gd name="connsiteX8380" fmla="*/ 8889349 w 9845043"/>
              <a:gd name="connsiteY8380" fmla="*/ 1043721 h 5740750"/>
              <a:gd name="connsiteX8381" fmla="*/ 8887155 w 9845043"/>
              <a:gd name="connsiteY8381" fmla="*/ 1041520 h 5740750"/>
              <a:gd name="connsiteX8382" fmla="*/ 8885693 w 9845043"/>
              <a:gd name="connsiteY8382" fmla="*/ 1040788 h 5740750"/>
              <a:gd name="connsiteX8383" fmla="*/ 8884961 w 9845043"/>
              <a:gd name="connsiteY8383" fmla="*/ 1040788 h 5740750"/>
              <a:gd name="connsiteX8384" fmla="*/ 8882767 w 9845043"/>
              <a:gd name="connsiteY8384" fmla="*/ 1038588 h 5740750"/>
              <a:gd name="connsiteX8385" fmla="*/ 8877648 w 9845043"/>
              <a:gd name="connsiteY8385" fmla="*/ 1031254 h 5740750"/>
              <a:gd name="connsiteX8386" fmla="*/ 8876917 w 9845043"/>
              <a:gd name="connsiteY8386" fmla="*/ 1030522 h 5740750"/>
              <a:gd name="connsiteX8387" fmla="*/ 8876186 w 9845043"/>
              <a:gd name="connsiteY8387" fmla="*/ 1029058 h 5740750"/>
              <a:gd name="connsiteX8388" fmla="*/ 8873992 w 9845043"/>
              <a:gd name="connsiteY8388" fmla="*/ 1029058 h 5740750"/>
              <a:gd name="connsiteX8389" fmla="*/ 6371049 w 9845043"/>
              <a:gd name="connsiteY8389" fmla="*/ 1028810 h 5740750"/>
              <a:gd name="connsiteX8390" fmla="*/ 6370319 w 9845043"/>
              <a:gd name="connsiteY8390" fmla="*/ 1030270 h 5740750"/>
              <a:gd name="connsiteX8391" fmla="*/ 6369590 w 9845043"/>
              <a:gd name="connsiteY8391" fmla="*/ 1031004 h 5740750"/>
              <a:gd name="connsiteX8392" fmla="*/ 6368123 w 9845043"/>
              <a:gd name="connsiteY8392" fmla="*/ 1031738 h 5740750"/>
              <a:gd name="connsiteX8393" fmla="*/ 6368123 w 9845043"/>
              <a:gd name="connsiteY8393" fmla="*/ 1033932 h 5740750"/>
              <a:gd name="connsiteX8394" fmla="*/ 6371049 w 9845043"/>
              <a:gd name="connsiteY8394" fmla="*/ 1037586 h 5740750"/>
              <a:gd name="connsiteX8395" fmla="*/ 6373246 w 9845043"/>
              <a:gd name="connsiteY8395" fmla="*/ 1044168 h 5740750"/>
              <a:gd name="connsiteX8396" fmla="*/ 6373246 w 9845043"/>
              <a:gd name="connsiteY8396" fmla="*/ 1046362 h 5740750"/>
              <a:gd name="connsiteX8397" fmla="*/ 6373246 w 9845043"/>
              <a:gd name="connsiteY8397" fmla="*/ 1047088 h 5740750"/>
              <a:gd name="connsiteX8398" fmla="*/ 6373246 w 9845043"/>
              <a:gd name="connsiteY8398" fmla="*/ 1047822 h 5740750"/>
              <a:gd name="connsiteX8399" fmla="*/ 6372516 w 9845043"/>
              <a:gd name="connsiteY8399" fmla="*/ 1050750 h 5740750"/>
              <a:gd name="connsiteX8400" fmla="*/ 6371049 w 9845043"/>
              <a:gd name="connsiteY8400" fmla="*/ 1052944 h 5740750"/>
              <a:gd name="connsiteX8401" fmla="*/ 6370319 w 9845043"/>
              <a:gd name="connsiteY8401" fmla="*/ 1053670 h 5740750"/>
              <a:gd name="connsiteX8402" fmla="*/ 6370319 w 9845043"/>
              <a:gd name="connsiteY8402" fmla="*/ 1054404 h 5740750"/>
              <a:gd name="connsiteX8403" fmla="*/ 6364467 w 9845043"/>
              <a:gd name="connsiteY8403" fmla="*/ 1059526 h 5740750"/>
              <a:gd name="connsiteX8404" fmla="*/ 6364467 w 9845043"/>
              <a:gd name="connsiteY8404" fmla="*/ 1060251 h 5740750"/>
              <a:gd name="connsiteX8405" fmla="*/ 6363737 w 9845043"/>
              <a:gd name="connsiteY8405" fmla="*/ 1060986 h 5740750"/>
              <a:gd name="connsiteX8406" fmla="*/ 6363737 w 9845043"/>
              <a:gd name="connsiteY8406" fmla="*/ 1063180 h 5740750"/>
              <a:gd name="connsiteX8407" fmla="*/ 6364467 w 9845043"/>
              <a:gd name="connsiteY8407" fmla="*/ 1066099 h 5740750"/>
              <a:gd name="connsiteX8408" fmla="*/ 6364467 w 9845043"/>
              <a:gd name="connsiteY8408" fmla="*/ 1067568 h 5740750"/>
              <a:gd name="connsiteX8409" fmla="*/ 6364467 w 9845043"/>
              <a:gd name="connsiteY8409" fmla="*/ 1069762 h 5740750"/>
              <a:gd name="connsiteX8410" fmla="*/ 6363737 w 9845043"/>
              <a:gd name="connsiteY8410" fmla="*/ 1074150 h 5740750"/>
              <a:gd name="connsiteX8411" fmla="*/ 6363008 w 9845043"/>
              <a:gd name="connsiteY8411" fmla="*/ 1075609 h 5740750"/>
              <a:gd name="connsiteX8412" fmla="*/ 6363737 w 9845043"/>
              <a:gd name="connsiteY8412" fmla="*/ 1077069 h 5740750"/>
              <a:gd name="connsiteX8413" fmla="*/ 6364467 w 9845043"/>
              <a:gd name="connsiteY8413" fmla="*/ 1078538 h 5740750"/>
              <a:gd name="connsiteX8414" fmla="*/ 6367393 w 9845043"/>
              <a:gd name="connsiteY8414" fmla="*/ 1079263 h 5740750"/>
              <a:gd name="connsiteX8415" fmla="*/ 6369590 w 9845043"/>
              <a:gd name="connsiteY8415" fmla="*/ 1079263 h 5740750"/>
              <a:gd name="connsiteX8416" fmla="*/ 6370319 w 9845043"/>
              <a:gd name="connsiteY8416" fmla="*/ 1079263 h 5740750"/>
              <a:gd name="connsiteX8417" fmla="*/ 6370591 w 9845043"/>
              <a:gd name="connsiteY8417" fmla="*/ 1079173 h 5740750"/>
              <a:gd name="connsiteX8418" fmla="*/ 6370090 w 9845043"/>
              <a:gd name="connsiteY8418" fmla="*/ 1079173 h 5740750"/>
              <a:gd name="connsiteX8419" fmla="*/ 6367897 w 9845043"/>
              <a:gd name="connsiteY8419" fmla="*/ 1079173 h 5740750"/>
              <a:gd name="connsiteX8420" fmla="*/ 6364970 w 9845043"/>
              <a:gd name="connsiteY8420" fmla="*/ 1078438 h 5740750"/>
              <a:gd name="connsiteX8421" fmla="*/ 6364247 w 9845043"/>
              <a:gd name="connsiteY8421" fmla="*/ 1076977 h 5740750"/>
              <a:gd name="connsiteX8422" fmla="*/ 6363512 w 9845043"/>
              <a:gd name="connsiteY8422" fmla="*/ 1075517 h 5740750"/>
              <a:gd name="connsiteX8423" fmla="*/ 6364247 w 9845043"/>
              <a:gd name="connsiteY8423" fmla="*/ 1074045 h 5740750"/>
              <a:gd name="connsiteX8424" fmla="*/ 6364970 w 9845043"/>
              <a:gd name="connsiteY8424" fmla="*/ 1069653 h 5740750"/>
              <a:gd name="connsiteX8425" fmla="*/ 6364970 w 9845043"/>
              <a:gd name="connsiteY8425" fmla="*/ 1067457 h 5740750"/>
              <a:gd name="connsiteX8426" fmla="*/ 6364970 w 9845043"/>
              <a:gd name="connsiteY8426" fmla="*/ 1065997 h 5740750"/>
              <a:gd name="connsiteX8427" fmla="*/ 6364247 w 9845043"/>
              <a:gd name="connsiteY8427" fmla="*/ 1063065 h 5740750"/>
              <a:gd name="connsiteX8428" fmla="*/ 6364247 w 9845043"/>
              <a:gd name="connsiteY8428" fmla="*/ 1060869 h 5740750"/>
              <a:gd name="connsiteX8429" fmla="*/ 6364970 w 9845043"/>
              <a:gd name="connsiteY8429" fmla="*/ 1060145 h 5740750"/>
              <a:gd name="connsiteX8430" fmla="*/ 6364970 w 9845043"/>
              <a:gd name="connsiteY8430" fmla="*/ 1059409 h 5740750"/>
              <a:gd name="connsiteX8431" fmla="*/ 6370824 w 9845043"/>
              <a:gd name="connsiteY8431" fmla="*/ 1054281 h 5740750"/>
              <a:gd name="connsiteX8432" fmla="*/ 6370824 w 9845043"/>
              <a:gd name="connsiteY8432" fmla="*/ 1053557 h 5740750"/>
              <a:gd name="connsiteX8433" fmla="*/ 6371547 w 9845043"/>
              <a:gd name="connsiteY8433" fmla="*/ 1052821 h 5740750"/>
              <a:gd name="connsiteX8434" fmla="*/ 6373017 w 9845043"/>
              <a:gd name="connsiteY8434" fmla="*/ 1050625 h 5740750"/>
              <a:gd name="connsiteX8435" fmla="*/ 6373740 w 9845043"/>
              <a:gd name="connsiteY8435" fmla="*/ 1047693 h 5740750"/>
              <a:gd name="connsiteX8436" fmla="*/ 6373740 w 9845043"/>
              <a:gd name="connsiteY8436" fmla="*/ 1046969 h 5740750"/>
              <a:gd name="connsiteX8437" fmla="*/ 6373740 w 9845043"/>
              <a:gd name="connsiteY8437" fmla="*/ 1046233 h 5740750"/>
              <a:gd name="connsiteX8438" fmla="*/ 6373740 w 9845043"/>
              <a:gd name="connsiteY8438" fmla="*/ 1044037 h 5740750"/>
              <a:gd name="connsiteX8439" fmla="*/ 6371547 w 9845043"/>
              <a:gd name="connsiteY8439" fmla="*/ 1037449 h 5740750"/>
              <a:gd name="connsiteX8440" fmla="*/ 6368632 w 9845043"/>
              <a:gd name="connsiteY8440" fmla="*/ 1033792 h 5740750"/>
              <a:gd name="connsiteX8441" fmla="*/ 6368632 w 9845043"/>
              <a:gd name="connsiteY8441" fmla="*/ 1031596 h 5740750"/>
              <a:gd name="connsiteX8442" fmla="*/ 6370090 w 9845043"/>
              <a:gd name="connsiteY8442" fmla="*/ 1030861 h 5740750"/>
              <a:gd name="connsiteX8443" fmla="*/ 6370824 w 9845043"/>
              <a:gd name="connsiteY8443" fmla="*/ 1030124 h 5740750"/>
              <a:gd name="connsiteX8444" fmla="*/ 6371475 w 9845043"/>
              <a:gd name="connsiteY8444" fmla="*/ 1028810 h 5740750"/>
              <a:gd name="connsiteX8445" fmla="*/ 2012399 w 9845043"/>
              <a:gd name="connsiteY8445" fmla="*/ 1027983 h 5740750"/>
              <a:gd name="connsiteX8446" fmla="*/ 2012288 w 9845043"/>
              <a:gd name="connsiteY8446" fmla="*/ 1028094 h 5740750"/>
              <a:gd name="connsiteX8447" fmla="*/ 2012288 w 9845043"/>
              <a:gd name="connsiteY8447" fmla="*/ 1030290 h 5740750"/>
              <a:gd name="connsiteX8448" fmla="*/ 2012288 w 9845043"/>
              <a:gd name="connsiteY8448" fmla="*/ 1031017 h 5740750"/>
              <a:gd name="connsiteX8449" fmla="*/ 2012288 w 9845043"/>
              <a:gd name="connsiteY8449" fmla="*/ 1031744 h 5740750"/>
              <a:gd name="connsiteX8450" fmla="*/ 2012288 w 9845043"/>
              <a:gd name="connsiteY8450" fmla="*/ 1034681 h 5740750"/>
              <a:gd name="connsiteX8451" fmla="*/ 2013026 w 9845043"/>
              <a:gd name="connsiteY8451" fmla="*/ 1036877 h 5740750"/>
              <a:gd name="connsiteX8452" fmla="*/ 2017414 w 9845043"/>
              <a:gd name="connsiteY8452" fmla="*/ 1040526 h 5740750"/>
              <a:gd name="connsiteX8453" fmla="*/ 2018874 w 9845043"/>
              <a:gd name="connsiteY8453" fmla="*/ 1041995 h 5740750"/>
              <a:gd name="connsiteX8454" fmla="*/ 2018874 w 9845043"/>
              <a:gd name="connsiteY8454" fmla="*/ 1043463 h 5740750"/>
              <a:gd name="connsiteX8455" fmla="*/ 2018874 w 9845043"/>
              <a:gd name="connsiteY8455" fmla="*/ 1046386 h 5740750"/>
              <a:gd name="connsiteX8456" fmla="*/ 2018203 w 9845043"/>
              <a:gd name="connsiteY8456" fmla="*/ 1051091 h 5740750"/>
              <a:gd name="connsiteX8457" fmla="*/ 2018249 w 9845043"/>
              <a:gd name="connsiteY8457" fmla="*/ 1050908 h 5740750"/>
              <a:gd name="connsiteX8458" fmla="*/ 2018985 w 9845043"/>
              <a:gd name="connsiteY8458" fmla="*/ 1045793 h 5740750"/>
              <a:gd name="connsiteX8459" fmla="*/ 2018985 w 9845043"/>
              <a:gd name="connsiteY8459" fmla="*/ 1042877 h 5740750"/>
              <a:gd name="connsiteX8460" fmla="*/ 2018985 w 9845043"/>
              <a:gd name="connsiteY8460" fmla="*/ 1041414 h 5740750"/>
              <a:gd name="connsiteX8461" fmla="*/ 2017514 w 9845043"/>
              <a:gd name="connsiteY8461" fmla="*/ 1039951 h 5740750"/>
              <a:gd name="connsiteX8462" fmla="*/ 2013134 w 9845043"/>
              <a:gd name="connsiteY8462" fmla="*/ 1036299 h 5740750"/>
              <a:gd name="connsiteX8463" fmla="*/ 2012399 w 9845043"/>
              <a:gd name="connsiteY8463" fmla="*/ 1034100 h 5740750"/>
              <a:gd name="connsiteX8464" fmla="*/ 2012399 w 9845043"/>
              <a:gd name="connsiteY8464" fmla="*/ 1031183 h 5740750"/>
              <a:gd name="connsiteX8465" fmla="*/ 2012399 w 9845043"/>
              <a:gd name="connsiteY8465" fmla="*/ 1030448 h 5740750"/>
              <a:gd name="connsiteX8466" fmla="*/ 2012399 w 9845043"/>
              <a:gd name="connsiteY8466" fmla="*/ 1029721 h 5740750"/>
              <a:gd name="connsiteX8467" fmla="*/ 2013134 w 9845043"/>
              <a:gd name="connsiteY8467" fmla="*/ 1025754 h 5740750"/>
              <a:gd name="connsiteX8468" fmla="*/ 2013026 w 9845043"/>
              <a:gd name="connsiteY8468" fmla="*/ 1025899 h 5740750"/>
              <a:gd name="connsiteX8469" fmla="*/ 2013026 w 9845043"/>
              <a:gd name="connsiteY8469" fmla="*/ 1026904 h 5740750"/>
              <a:gd name="connsiteX8470" fmla="*/ 2013134 w 9845043"/>
              <a:gd name="connsiteY8470" fmla="*/ 1026795 h 5740750"/>
              <a:gd name="connsiteX8471" fmla="*/ 9314913 w 9845043"/>
              <a:gd name="connsiteY8471" fmla="*/ 1022307 h 5740750"/>
              <a:gd name="connsiteX8472" fmla="*/ 9314913 w 9845043"/>
              <a:gd name="connsiteY8472" fmla="*/ 1022433 h 5740750"/>
              <a:gd name="connsiteX8473" fmla="*/ 9316377 w 9845043"/>
              <a:gd name="connsiteY8473" fmla="*/ 1023163 h 5740750"/>
              <a:gd name="connsiteX8474" fmla="*/ 9317775 w 9845043"/>
              <a:gd name="connsiteY8474" fmla="*/ 1024792 h 5740750"/>
              <a:gd name="connsiteX8475" fmla="*/ 9316200 w 9845043"/>
              <a:gd name="connsiteY8475" fmla="*/ 1022952 h 5740750"/>
              <a:gd name="connsiteX8476" fmla="*/ 9032898 w 9845043"/>
              <a:gd name="connsiteY8476" fmla="*/ 1016755 h 5740750"/>
              <a:gd name="connsiteX8477" fmla="*/ 9039977 w 9845043"/>
              <a:gd name="connsiteY8477" fmla="*/ 1050318 h 5740750"/>
              <a:gd name="connsiteX8478" fmla="*/ 9042902 w 9845043"/>
              <a:gd name="connsiteY8478" fmla="*/ 1057647 h 5740750"/>
              <a:gd name="connsiteX8479" fmla="*/ 9043621 w 9845043"/>
              <a:gd name="connsiteY8479" fmla="*/ 1063410 h 5740750"/>
              <a:gd name="connsiteX8480" fmla="*/ 9043634 w 9845043"/>
              <a:gd name="connsiteY8480" fmla="*/ 1063333 h 5740750"/>
              <a:gd name="connsiteX8481" fmla="*/ 9042904 w 9845043"/>
              <a:gd name="connsiteY8481" fmla="*/ 1057488 h 5740750"/>
              <a:gd name="connsiteX8482" fmla="*/ 9039979 w 9845043"/>
              <a:gd name="connsiteY8482" fmla="*/ 1050183 h 5740750"/>
              <a:gd name="connsiteX8483" fmla="*/ 6696050 w 9845043"/>
              <a:gd name="connsiteY8483" fmla="*/ 1016224 h 5740750"/>
              <a:gd name="connsiteX8484" fmla="*/ 6696773 w 9845043"/>
              <a:gd name="connsiteY8484" fmla="*/ 1016224 h 5740750"/>
              <a:gd name="connsiteX8485" fmla="*/ 6698243 w 9845043"/>
              <a:gd name="connsiteY8485" fmla="*/ 1016224 h 5740750"/>
              <a:gd name="connsiteX8486" fmla="*/ 6701893 w 9845043"/>
              <a:gd name="connsiteY8486" fmla="*/ 1019156 h 5740750"/>
              <a:gd name="connsiteX8487" fmla="*/ 6704820 w 9845043"/>
              <a:gd name="connsiteY8487" fmla="*/ 1022076 h 5740750"/>
              <a:gd name="connsiteX8488" fmla="*/ 6706278 w 9845043"/>
              <a:gd name="connsiteY8488" fmla="*/ 1025744 h 5740750"/>
              <a:gd name="connsiteX8489" fmla="*/ 6705543 w 9845043"/>
              <a:gd name="connsiteY8489" fmla="*/ 1030124 h 5740750"/>
              <a:gd name="connsiteX8490" fmla="*/ 6704820 w 9845043"/>
              <a:gd name="connsiteY8490" fmla="*/ 1028664 h 5740750"/>
              <a:gd name="connsiteX8491" fmla="*/ 6695315 w 9845043"/>
              <a:gd name="connsiteY8491" fmla="*/ 1017684 h 5740750"/>
              <a:gd name="connsiteX8492" fmla="*/ 2015216 w 9845043"/>
              <a:gd name="connsiteY8492" fmla="*/ 1015648 h 5740750"/>
              <a:gd name="connsiteX8493" fmla="*/ 2015216 w 9845043"/>
              <a:gd name="connsiteY8493" fmla="*/ 1017844 h 5740750"/>
              <a:gd name="connsiteX8494" fmla="*/ 2015216 w 9845043"/>
              <a:gd name="connsiteY8494" fmla="*/ 1021508 h 5740750"/>
              <a:gd name="connsiteX8495" fmla="*/ 2015216 w 9845043"/>
              <a:gd name="connsiteY8495" fmla="*/ 1022235 h 5740750"/>
              <a:gd name="connsiteX8496" fmla="*/ 2015216 w 9845043"/>
              <a:gd name="connsiteY8496" fmla="*/ 1022560 h 5740750"/>
              <a:gd name="connsiteX8497" fmla="*/ 2015324 w 9845043"/>
              <a:gd name="connsiteY8497" fmla="*/ 1022416 h 5740750"/>
              <a:gd name="connsiteX8498" fmla="*/ 2015324 w 9845043"/>
              <a:gd name="connsiteY8498" fmla="*/ 1021680 h 5740750"/>
              <a:gd name="connsiteX8499" fmla="*/ 2015324 w 9845043"/>
              <a:gd name="connsiteY8499" fmla="*/ 1020953 h 5740750"/>
              <a:gd name="connsiteX8500" fmla="*/ 2015324 w 9845043"/>
              <a:gd name="connsiteY8500" fmla="*/ 1017292 h 5740750"/>
              <a:gd name="connsiteX8501" fmla="*/ 2015324 w 9845043"/>
              <a:gd name="connsiteY8501" fmla="*/ 1015648 h 5740750"/>
              <a:gd name="connsiteX8502" fmla="*/ 2008019 w 9845043"/>
              <a:gd name="connsiteY8502" fmla="*/ 1004927 h 5740750"/>
              <a:gd name="connsiteX8503" fmla="*/ 2007900 w 9845043"/>
              <a:gd name="connsiteY8503" fmla="*/ 1005398 h 5740750"/>
              <a:gd name="connsiteX8504" fmla="*/ 2007900 w 9845043"/>
              <a:gd name="connsiteY8504" fmla="*/ 1006866 h 5740750"/>
              <a:gd name="connsiteX8505" fmla="*/ 2007900 w 9845043"/>
              <a:gd name="connsiteY8505" fmla="*/ 1008334 h 5740750"/>
              <a:gd name="connsiteX8506" fmla="*/ 2008639 w 9845043"/>
              <a:gd name="connsiteY8506" fmla="*/ 1009789 h 5740750"/>
              <a:gd name="connsiteX8507" fmla="*/ 2014486 w 9845043"/>
              <a:gd name="connsiteY8507" fmla="*/ 1012725 h 5740750"/>
              <a:gd name="connsiteX8508" fmla="*/ 2015216 w 9845043"/>
              <a:gd name="connsiteY8508" fmla="*/ 1014180 h 5740750"/>
              <a:gd name="connsiteX8509" fmla="*/ 2015674 w 9845043"/>
              <a:gd name="connsiteY8509" fmla="*/ 1015102 h 5740750"/>
              <a:gd name="connsiteX8510" fmla="*/ 2016059 w 9845043"/>
              <a:gd name="connsiteY8510" fmla="*/ 1015102 h 5740750"/>
              <a:gd name="connsiteX8511" fmla="*/ 2015324 w 9845043"/>
              <a:gd name="connsiteY8511" fmla="*/ 1013640 h 5740750"/>
              <a:gd name="connsiteX8512" fmla="*/ 2014589 w 9845043"/>
              <a:gd name="connsiteY8512" fmla="*/ 1012177 h 5740750"/>
              <a:gd name="connsiteX8513" fmla="*/ 2008738 w 9845043"/>
              <a:gd name="connsiteY8513" fmla="*/ 1009261 h 5740750"/>
              <a:gd name="connsiteX8514" fmla="*/ 2008019 w 9845043"/>
              <a:gd name="connsiteY8514" fmla="*/ 1007798 h 5740750"/>
              <a:gd name="connsiteX8515" fmla="*/ 2008019 w 9845043"/>
              <a:gd name="connsiteY8515" fmla="*/ 1006335 h 5740750"/>
              <a:gd name="connsiteX8516" fmla="*/ 8857906 w 9845043"/>
              <a:gd name="connsiteY8516" fmla="*/ 1003397 h 5740750"/>
              <a:gd name="connsiteX8517" fmla="*/ 8857175 w 9845043"/>
              <a:gd name="connsiteY8517" fmla="*/ 1004866 h 5740750"/>
              <a:gd name="connsiteX8518" fmla="*/ 8857170 w 9845043"/>
              <a:gd name="connsiteY8518" fmla="*/ 1004820 h 5740750"/>
              <a:gd name="connsiteX8519" fmla="*/ 8857170 w 9845043"/>
              <a:gd name="connsiteY8519" fmla="*/ 1006147 h 5740750"/>
              <a:gd name="connsiteX8520" fmla="*/ 8853510 w 9845043"/>
              <a:gd name="connsiteY8520" fmla="*/ 1029545 h 5740750"/>
              <a:gd name="connsiteX8521" fmla="*/ 8853510 w 9845043"/>
              <a:gd name="connsiteY8521" fmla="*/ 1031736 h 5740750"/>
              <a:gd name="connsiteX8522" fmla="*/ 8854242 w 9845043"/>
              <a:gd name="connsiteY8522" fmla="*/ 1034661 h 5740750"/>
              <a:gd name="connsiteX8523" fmla="*/ 8855706 w 9845043"/>
              <a:gd name="connsiteY8523" fmla="*/ 1039050 h 5740750"/>
              <a:gd name="connsiteX8524" fmla="*/ 8856438 w 9845043"/>
              <a:gd name="connsiteY8524" fmla="*/ 1041976 h 5740750"/>
              <a:gd name="connsiteX8525" fmla="*/ 8857170 w 9845043"/>
              <a:gd name="connsiteY8525" fmla="*/ 1044166 h 5740750"/>
              <a:gd name="connsiteX8526" fmla="*/ 8859367 w 9845043"/>
              <a:gd name="connsiteY8526" fmla="*/ 1045629 h 5740750"/>
              <a:gd name="connsiteX8527" fmla="*/ 8860099 w 9845043"/>
              <a:gd name="connsiteY8527" fmla="*/ 1045629 h 5740750"/>
              <a:gd name="connsiteX8528" fmla="*/ 8861563 w 9845043"/>
              <a:gd name="connsiteY8528" fmla="*/ 1045629 h 5740750"/>
              <a:gd name="connsiteX8529" fmla="*/ 8863016 w 9845043"/>
              <a:gd name="connsiteY8529" fmla="*/ 1044902 h 5740750"/>
              <a:gd name="connsiteX8530" fmla="*/ 8863047 w 9845043"/>
              <a:gd name="connsiteY8530" fmla="*/ 1044808 h 5740750"/>
              <a:gd name="connsiteX8531" fmla="*/ 8862294 w 9845043"/>
              <a:gd name="connsiteY8531" fmla="*/ 1045185 h 5740750"/>
              <a:gd name="connsiteX8532" fmla="*/ 8860832 w 9845043"/>
              <a:gd name="connsiteY8532" fmla="*/ 1045185 h 5740750"/>
              <a:gd name="connsiteX8533" fmla="*/ 8860100 w 9845043"/>
              <a:gd name="connsiteY8533" fmla="*/ 1045185 h 5740750"/>
              <a:gd name="connsiteX8534" fmla="*/ 8857906 w 9845043"/>
              <a:gd name="connsiteY8534" fmla="*/ 1043721 h 5740750"/>
              <a:gd name="connsiteX8535" fmla="*/ 8857175 w 9845043"/>
              <a:gd name="connsiteY8535" fmla="*/ 1041520 h 5740750"/>
              <a:gd name="connsiteX8536" fmla="*/ 8856444 w 9845043"/>
              <a:gd name="connsiteY8536" fmla="*/ 1038588 h 5740750"/>
              <a:gd name="connsiteX8537" fmla="*/ 8854981 w 9845043"/>
              <a:gd name="connsiteY8537" fmla="*/ 1034186 h 5740750"/>
              <a:gd name="connsiteX8538" fmla="*/ 8854250 w 9845043"/>
              <a:gd name="connsiteY8538" fmla="*/ 1031254 h 5740750"/>
              <a:gd name="connsiteX8539" fmla="*/ 8854250 w 9845043"/>
              <a:gd name="connsiteY8539" fmla="*/ 1029058 h 5740750"/>
              <a:gd name="connsiteX8540" fmla="*/ 8857906 w 9845043"/>
              <a:gd name="connsiteY8540" fmla="*/ 1005598 h 5740750"/>
              <a:gd name="connsiteX8541" fmla="*/ 2009473 w 9845043"/>
              <a:gd name="connsiteY8541" fmla="*/ 999482 h 5740750"/>
              <a:gd name="connsiteX8542" fmla="*/ 2009369 w 9845043"/>
              <a:gd name="connsiteY8542" fmla="*/ 999552 h 5740750"/>
              <a:gd name="connsiteX8543" fmla="*/ 2009369 w 9845043"/>
              <a:gd name="connsiteY8543" fmla="*/ 1000067 h 5740750"/>
              <a:gd name="connsiteX8544" fmla="*/ 2009473 w 9845043"/>
              <a:gd name="connsiteY8544" fmla="*/ 999757 h 5740750"/>
              <a:gd name="connsiteX8545" fmla="*/ 1959645 w 9845043"/>
              <a:gd name="connsiteY8545" fmla="*/ 990344 h 5740750"/>
              <a:gd name="connsiteX8546" fmla="*/ 1958272 w 9845043"/>
              <a:gd name="connsiteY8546" fmla="*/ 991717 h 5740750"/>
              <a:gd name="connsiteX8547" fmla="*/ 1957537 w 9845043"/>
              <a:gd name="connsiteY8547" fmla="*/ 992453 h 5740750"/>
              <a:gd name="connsiteX8548" fmla="*/ 1950950 w 9845043"/>
              <a:gd name="connsiteY8548" fmla="*/ 994642 h 5740750"/>
              <a:gd name="connsiteX8549" fmla="*/ 1945835 w 9845043"/>
              <a:gd name="connsiteY8549" fmla="*/ 996105 h 5740750"/>
              <a:gd name="connsiteX8550" fmla="*/ 1945100 w 9845043"/>
              <a:gd name="connsiteY8550" fmla="*/ 996105 h 5740750"/>
              <a:gd name="connsiteX8551" fmla="*/ 1944364 w 9845043"/>
              <a:gd name="connsiteY8551" fmla="*/ 996105 h 5740750"/>
              <a:gd name="connsiteX8552" fmla="*/ 1941439 w 9845043"/>
              <a:gd name="connsiteY8552" fmla="*/ 995378 h 5740750"/>
              <a:gd name="connsiteX8553" fmla="*/ 1939249 w 9845043"/>
              <a:gd name="connsiteY8553" fmla="*/ 995378 h 5740750"/>
              <a:gd name="connsiteX8554" fmla="*/ 1938514 w 9845043"/>
              <a:gd name="connsiteY8554" fmla="*/ 996105 h 5740750"/>
              <a:gd name="connsiteX8555" fmla="*/ 1937795 w 9845043"/>
              <a:gd name="connsiteY8555" fmla="*/ 996105 h 5740750"/>
              <a:gd name="connsiteX8556" fmla="*/ 1937059 w 9845043"/>
              <a:gd name="connsiteY8556" fmla="*/ 997568 h 5740750"/>
              <a:gd name="connsiteX8557" fmla="*/ 1935588 w 9845043"/>
              <a:gd name="connsiteY8557" fmla="*/ 998295 h 5740750"/>
              <a:gd name="connsiteX8558" fmla="*/ 1935588 w 9845043"/>
              <a:gd name="connsiteY8558" fmla="*/ 998776 h 5740750"/>
              <a:gd name="connsiteX8559" fmla="*/ 1936977 w 9845043"/>
              <a:gd name="connsiteY8559" fmla="*/ 998084 h 5740750"/>
              <a:gd name="connsiteX8560" fmla="*/ 1937707 w 9845043"/>
              <a:gd name="connsiteY8560" fmla="*/ 996615 h 5740750"/>
              <a:gd name="connsiteX8561" fmla="*/ 1938437 w 9845043"/>
              <a:gd name="connsiteY8561" fmla="*/ 996615 h 5740750"/>
              <a:gd name="connsiteX8562" fmla="*/ 1939167 w 9845043"/>
              <a:gd name="connsiteY8562" fmla="*/ 995888 h 5740750"/>
              <a:gd name="connsiteX8563" fmla="*/ 1941365 w 9845043"/>
              <a:gd name="connsiteY8563" fmla="*/ 995888 h 5740750"/>
              <a:gd name="connsiteX8564" fmla="*/ 1944293 w 9845043"/>
              <a:gd name="connsiteY8564" fmla="*/ 996615 h 5740750"/>
              <a:gd name="connsiteX8565" fmla="*/ 1945023 w 9845043"/>
              <a:gd name="connsiteY8565" fmla="*/ 996615 h 5740750"/>
              <a:gd name="connsiteX8566" fmla="*/ 1945753 w 9845043"/>
              <a:gd name="connsiteY8566" fmla="*/ 996615 h 5740750"/>
              <a:gd name="connsiteX8567" fmla="*/ 1950870 w 9845043"/>
              <a:gd name="connsiteY8567" fmla="*/ 995161 h 5740750"/>
              <a:gd name="connsiteX8568" fmla="*/ 1957447 w 9845043"/>
              <a:gd name="connsiteY8568" fmla="*/ 992965 h 5740750"/>
              <a:gd name="connsiteX8569" fmla="*/ 1958186 w 9845043"/>
              <a:gd name="connsiteY8569" fmla="*/ 992224 h 5740750"/>
              <a:gd name="connsiteX8570" fmla="*/ 1959645 w 9845043"/>
              <a:gd name="connsiteY8570" fmla="*/ 990770 h 5740750"/>
              <a:gd name="connsiteX8571" fmla="*/ 4891808 w 9845043"/>
              <a:gd name="connsiteY8571" fmla="*/ 990058 h 5740750"/>
              <a:gd name="connsiteX8572" fmla="*/ 4891808 w 9845043"/>
              <a:gd name="connsiteY8572" fmla="*/ 991372 h 5740750"/>
              <a:gd name="connsiteX8573" fmla="*/ 4893275 w 9845043"/>
              <a:gd name="connsiteY8573" fmla="*/ 993569 h 5740750"/>
              <a:gd name="connsiteX8574" fmla="*/ 4894003 w 9845043"/>
              <a:gd name="connsiteY8574" fmla="*/ 995766 h 5740750"/>
              <a:gd name="connsiteX8575" fmla="*/ 4897654 w 9845043"/>
              <a:gd name="connsiteY8575" fmla="*/ 1000899 h 5740750"/>
              <a:gd name="connsiteX8576" fmla="*/ 4897654 w 9845043"/>
              <a:gd name="connsiteY8576" fmla="*/ 1003096 h 5740750"/>
              <a:gd name="connsiteX8577" fmla="*/ 4897654 w 9845043"/>
              <a:gd name="connsiteY8577" fmla="*/ 1005293 h 5740750"/>
              <a:gd name="connsiteX8578" fmla="*/ 4897654 w 9845043"/>
              <a:gd name="connsiteY8578" fmla="*/ 1007490 h 5740750"/>
              <a:gd name="connsiteX8579" fmla="*/ 4897654 w 9845043"/>
              <a:gd name="connsiteY8579" fmla="*/ 1008961 h 5740750"/>
              <a:gd name="connsiteX8580" fmla="*/ 4899849 w 9845043"/>
              <a:gd name="connsiteY8580" fmla="*/ 1017017 h 5740750"/>
              <a:gd name="connsiteX8581" fmla="*/ 4899849 w 9845043"/>
              <a:gd name="connsiteY8581" fmla="*/ 1018590 h 5740750"/>
              <a:gd name="connsiteX8582" fmla="*/ 4899853 w 9845043"/>
              <a:gd name="connsiteY8582" fmla="*/ 1018574 h 5740750"/>
              <a:gd name="connsiteX8583" fmla="*/ 4899853 w 9845043"/>
              <a:gd name="connsiteY8583" fmla="*/ 1015655 h 5740750"/>
              <a:gd name="connsiteX8584" fmla="*/ 4897661 w 9845043"/>
              <a:gd name="connsiteY8584" fmla="*/ 1007609 h 5740750"/>
              <a:gd name="connsiteX8585" fmla="*/ 4897661 w 9845043"/>
              <a:gd name="connsiteY8585" fmla="*/ 1006144 h 5740750"/>
              <a:gd name="connsiteX8586" fmla="*/ 4897661 w 9845043"/>
              <a:gd name="connsiteY8586" fmla="*/ 1003947 h 5740750"/>
              <a:gd name="connsiteX8587" fmla="*/ 4897661 w 9845043"/>
              <a:gd name="connsiteY8587" fmla="*/ 1001760 h 5740750"/>
              <a:gd name="connsiteX8588" fmla="*/ 4897661 w 9845043"/>
              <a:gd name="connsiteY8588" fmla="*/ 999563 h 5740750"/>
              <a:gd name="connsiteX8589" fmla="*/ 4893997 w 9845043"/>
              <a:gd name="connsiteY8589" fmla="*/ 994447 h 5740750"/>
              <a:gd name="connsiteX8590" fmla="*/ 4893267 w 9845043"/>
              <a:gd name="connsiteY8590" fmla="*/ 992250 h 5740750"/>
              <a:gd name="connsiteX8591" fmla="*/ 8376765 w 9845043"/>
              <a:gd name="connsiteY8591" fmla="*/ 987129 h 5740750"/>
              <a:gd name="connsiteX8592" fmla="*/ 8377497 w 9845043"/>
              <a:gd name="connsiteY8592" fmla="*/ 987129 h 5740750"/>
              <a:gd name="connsiteX8593" fmla="*/ 8378962 w 9845043"/>
              <a:gd name="connsiteY8593" fmla="*/ 987865 h 5740750"/>
              <a:gd name="connsiteX8594" fmla="*/ 8378962 w 9845043"/>
              <a:gd name="connsiteY8594" fmla="*/ 989327 h 5740750"/>
              <a:gd name="connsiteX8595" fmla="*/ 8379694 w 9845043"/>
              <a:gd name="connsiteY8595" fmla="*/ 989327 h 5740750"/>
              <a:gd name="connsiteX8596" fmla="*/ 8376033 w 9845043"/>
              <a:gd name="connsiteY8596" fmla="*/ 991518 h 5740750"/>
              <a:gd name="connsiteX8597" fmla="*/ 8370187 w 9845043"/>
              <a:gd name="connsiteY8597" fmla="*/ 998832 h 5740750"/>
              <a:gd name="connsiteX8598" fmla="*/ 8366527 w 9845043"/>
              <a:gd name="connsiteY8598" fmla="*/ 1000295 h 5740750"/>
              <a:gd name="connsiteX8599" fmla="*/ 8365794 w 9845043"/>
              <a:gd name="connsiteY8599" fmla="*/ 999559 h 5740750"/>
              <a:gd name="connsiteX8600" fmla="*/ 8364330 w 9845043"/>
              <a:gd name="connsiteY8600" fmla="*/ 998832 h 5740750"/>
              <a:gd name="connsiteX8601" fmla="*/ 8364330 w 9845043"/>
              <a:gd name="connsiteY8601" fmla="*/ 995906 h 5740750"/>
              <a:gd name="connsiteX8602" fmla="*/ 8364330 w 9845043"/>
              <a:gd name="connsiteY8602" fmla="*/ 993716 h 5740750"/>
              <a:gd name="connsiteX8603" fmla="*/ 8366527 w 9845043"/>
              <a:gd name="connsiteY8603" fmla="*/ 991518 h 5740750"/>
              <a:gd name="connsiteX8604" fmla="*/ 8370187 w 9845043"/>
              <a:gd name="connsiteY8604" fmla="*/ 990055 h 5740750"/>
              <a:gd name="connsiteX8605" fmla="*/ 8372372 w 9845043"/>
              <a:gd name="connsiteY8605" fmla="*/ 987865 h 5740750"/>
              <a:gd name="connsiteX8606" fmla="*/ 8373836 w 9845043"/>
              <a:gd name="connsiteY8606" fmla="*/ 989327 h 5740750"/>
              <a:gd name="connsiteX8607" fmla="*/ 8375301 w 9845043"/>
              <a:gd name="connsiteY8607" fmla="*/ 987865 h 5740750"/>
              <a:gd name="connsiteX8608" fmla="*/ 9038509 w 9845043"/>
              <a:gd name="connsiteY8608" fmla="*/ 986572 h 5740750"/>
              <a:gd name="connsiteX8609" fmla="*/ 9037783 w 9845043"/>
              <a:gd name="connsiteY8609" fmla="*/ 990935 h 5740750"/>
              <a:gd name="connsiteX8610" fmla="*/ 9037052 w 9845043"/>
              <a:gd name="connsiteY8610" fmla="*/ 996068 h 5740750"/>
              <a:gd name="connsiteX8611" fmla="*/ 9031936 w 9845043"/>
              <a:gd name="connsiteY8611" fmla="*/ 1002665 h 5740750"/>
              <a:gd name="connsiteX8612" fmla="*/ 9031205 w 9845043"/>
              <a:gd name="connsiteY8612" fmla="*/ 1006330 h 5740750"/>
              <a:gd name="connsiteX8613" fmla="*/ 9031208 w 9845043"/>
              <a:gd name="connsiteY8613" fmla="*/ 1006351 h 5740750"/>
              <a:gd name="connsiteX8614" fmla="*/ 9031934 w 9845043"/>
              <a:gd name="connsiteY8614" fmla="*/ 1002713 h 5740750"/>
              <a:gd name="connsiteX8615" fmla="*/ 9037053 w 9845043"/>
              <a:gd name="connsiteY8615" fmla="*/ 996137 h 5740750"/>
              <a:gd name="connsiteX8616" fmla="*/ 9037785 w 9845043"/>
              <a:gd name="connsiteY8616" fmla="*/ 991026 h 5740750"/>
              <a:gd name="connsiteX8617" fmla="*/ 9038515 w 9845043"/>
              <a:gd name="connsiteY8617" fmla="*/ 986644 h 5740750"/>
              <a:gd name="connsiteX8618" fmla="*/ 6332082 w 9845043"/>
              <a:gd name="connsiteY8618" fmla="*/ 986215 h 5740750"/>
              <a:gd name="connsiteX8619" fmla="*/ 6329167 w 9845043"/>
              <a:gd name="connsiteY8619" fmla="*/ 986939 h 5740750"/>
              <a:gd name="connsiteX8620" fmla="*/ 6328925 w 9845043"/>
              <a:gd name="connsiteY8620" fmla="*/ 987061 h 5740750"/>
              <a:gd name="connsiteX8621" fmla="*/ 6331565 w 9845043"/>
              <a:gd name="connsiteY8621" fmla="*/ 986399 h 5740750"/>
              <a:gd name="connsiteX8622" fmla="*/ 6332294 w 9845043"/>
              <a:gd name="connsiteY8622" fmla="*/ 986399 h 5740750"/>
              <a:gd name="connsiteX8623" fmla="*/ 6333762 w 9845043"/>
              <a:gd name="connsiteY8623" fmla="*/ 986399 h 5740750"/>
              <a:gd name="connsiteX8624" fmla="*/ 6335950 w 9845043"/>
              <a:gd name="connsiteY8624" fmla="*/ 989327 h 5740750"/>
              <a:gd name="connsiteX8625" fmla="*/ 6337418 w 9845043"/>
              <a:gd name="connsiteY8625" fmla="*/ 989327 h 5740750"/>
              <a:gd name="connsiteX8626" fmla="*/ 6338147 w 9845043"/>
              <a:gd name="connsiteY8626" fmla="*/ 990061 h 5740750"/>
              <a:gd name="connsiteX8627" fmla="*/ 6338877 w 9845043"/>
              <a:gd name="connsiteY8627" fmla="*/ 990061 h 5740750"/>
              <a:gd name="connsiteX8628" fmla="*/ 6341803 w 9845043"/>
              <a:gd name="connsiteY8628" fmla="*/ 990787 h 5740750"/>
              <a:gd name="connsiteX8629" fmla="*/ 6349844 w 9845043"/>
              <a:gd name="connsiteY8629" fmla="*/ 990787 h 5740750"/>
              <a:gd name="connsiteX8630" fmla="*/ 6350573 w 9845043"/>
              <a:gd name="connsiteY8630" fmla="*/ 990787 h 5740750"/>
              <a:gd name="connsiteX8631" fmla="*/ 6351311 w 9845043"/>
              <a:gd name="connsiteY8631" fmla="*/ 990787 h 5740750"/>
              <a:gd name="connsiteX8632" fmla="*/ 6352041 w 9845043"/>
              <a:gd name="connsiteY8632" fmla="*/ 992246 h 5740750"/>
              <a:gd name="connsiteX8633" fmla="*/ 6353500 w 9845043"/>
              <a:gd name="connsiteY8633" fmla="*/ 992981 h 5740750"/>
              <a:gd name="connsiteX8634" fmla="*/ 6356426 w 9845043"/>
              <a:gd name="connsiteY8634" fmla="*/ 995175 h 5740750"/>
              <a:gd name="connsiteX8635" fmla="*/ 6357155 w 9845043"/>
              <a:gd name="connsiteY8635" fmla="*/ 995909 h 5740750"/>
              <a:gd name="connsiteX8636" fmla="*/ 6360811 w 9845043"/>
              <a:gd name="connsiteY8636" fmla="*/ 998828 h 5740750"/>
              <a:gd name="connsiteX8637" fmla="*/ 6363008 w 9845043"/>
              <a:gd name="connsiteY8637" fmla="*/ 999563 h 5740750"/>
              <a:gd name="connsiteX8638" fmla="*/ 6364467 w 9845043"/>
              <a:gd name="connsiteY8638" fmla="*/ 1001757 h 5740750"/>
              <a:gd name="connsiteX8639" fmla="*/ 6367393 w 9845043"/>
              <a:gd name="connsiteY8639" fmla="*/ 1004685 h 5740750"/>
              <a:gd name="connsiteX8640" fmla="*/ 6368123 w 9845043"/>
              <a:gd name="connsiteY8640" fmla="*/ 1005410 h 5740750"/>
              <a:gd name="connsiteX8641" fmla="*/ 6369590 w 9845043"/>
              <a:gd name="connsiteY8641" fmla="*/ 1006144 h 5740750"/>
              <a:gd name="connsiteX8642" fmla="*/ 6368123 w 9845043"/>
              <a:gd name="connsiteY8642" fmla="*/ 1008338 h 5740750"/>
              <a:gd name="connsiteX8643" fmla="*/ 6366664 w 9845043"/>
              <a:gd name="connsiteY8643" fmla="*/ 1009798 h 5740750"/>
              <a:gd name="connsiteX8644" fmla="*/ 6366664 w 9845043"/>
              <a:gd name="connsiteY8644" fmla="*/ 1011992 h 5740750"/>
              <a:gd name="connsiteX8645" fmla="*/ 6366664 w 9845043"/>
              <a:gd name="connsiteY8645" fmla="*/ 1012726 h 5740750"/>
              <a:gd name="connsiteX8646" fmla="*/ 6368123 w 9845043"/>
              <a:gd name="connsiteY8646" fmla="*/ 1015646 h 5740750"/>
              <a:gd name="connsiteX8647" fmla="*/ 6371049 w 9845043"/>
              <a:gd name="connsiteY8647" fmla="*/ 1019308 h 5740750"/>
              <a:gd name="connsiteX8648" fmla="*/ 6372516 w 9845043"/>
              <a:gd name="connsiteY8648" fmla="*/ 1020768 h 5740750"/>
              <a:gd name="connsiteX8649" fmla="*/ 6373246 w 9845043"/>
              <a:gd name="connsiteY8649" fmla="*/ 1022228 h 5740750"/>
              <a:gd name="connsiteX8650" fmla="*/ 6373246 w 9845043"/>
              <a:gd name="connsiteY8650" fmla="*/ 1025156 h 5740750"/>
              <a:gd name="connsiteX8651" fmla="*/ 6373246 w 9845043"/>
              <a:gd name="connsiteY8651" fmla="*/ 1027350 h 5740750"/>
              <a:gd name="connsiteX8652" fmla="*/ 6372589 w 9845043"/>
              <a:gd name="connsiteY8652" fmla="*/ 1028664 h 5740750"/>
              <a:gd name="connsiteX8653" fmla="*/ 6373017 w 9845043"/>
              <a:gd name="connsiteY8653" fmla="*/ 1028664 h 5740750"/>
              <a:gd name="connsiteX8654" fmla="*/ 6373740 w 9845043"/>
              <a:gd name="connsiteY8654" fmla="*/ 1027204 h 5740750"/>
              <a:gd name="connsiteX8655" fmla="*/ 6373740 w 9845043"/>
              <a:gd name="connsiteY8655" fmla="*/ 1025008 h 5740750"/>
              <a:gd name="connsiteX8656" fmla="*/ 6373740 w 9845043"/>
              <a:gd name="connsiteY8656" fmla="*/ 1022076 h 5740750"/>
              <a:gd name="connsiteX8657" fmla="*/ 6373017 w 9845043"/>
              <a:gd name="connsiteY8657" fmla="*/ 1020616 h 5740750"/>
              <a:gd name="connsiteX8658" fmla="*/ 6371547 w 9845043"/>
              <a:gd name="connsiteY8658" fmla="*/ 1019156 h 5740750"/>
              <a:gd name="connsiteX8659" fmla="*/ 6368632 w 9845043"/>
              <a:gd name="connsiteY8659" fmla="*/ 1015488 h 5740750"/>
              <a:gd name="connsiteX8660" fmla="*/ 6367162 w 9845043"/>
              <a:gd name="connsiteY8660" fmla="*/ 1012568 h 5740750"/>
              <a:gd name="connsiteX8661" fmla="*/ 6367162 w 9845043"/>
              <a:gd name="connsiteY8661" fmla="*/ 1011832 h 5740750"/>
              <a:gd name="connsiteX8662" fmla="*/ 6367162 w 9845043"/>
              <a:gd name="connsiteY8662" fmla="*/ 1009636 h 5740750"/>
              <a:gd name="connsiteX8663" fmla="*/ 6368632 w 9845043"/>
              <a:gd name="connsiteY8663" fmla="*/ 1008176 h 5740750"/>
              <a:gd name="connsiteX8664" fmla="*/ 6370090 w 9845043"/>
              <a:gd name="connsiteY8664" fmla="*/ 1005980 h 5740750"/>
              <a:gd name="connsiteX8665" fmla="*/ 6368632 w 9845043"/>
              <a:gd name="connsiteY8665" fmla="*/ 1005244 h 5740750"/>
              <a:gd name="connsiteX8666" fmla="*/ 6367897 w 9845043"/>
              <a:gd name="connsiteY8666" fmla="*/ 1004508 h 5740750"/>
              <a:gd name="connsiteX8667" fmla="*/ 6364970 w 9845043"/>
              <a:gd name="connsiteY8667" fmla="*/ 1001588 h 5740750"/>
              <a:gd name="connsiteX8668" fmla="*/ 6363512 w 9845043"/>
              <a:gd name="connsiteY8668" fmla="*/ 999391 h 5740750"/>
              <a:gd name="connsiteX8669" fmla="*/ 6361320 w 9845043"/>
              <a:gd name="connsiteY8669" fmla="*/ 998656 h 5740750"/>
              <a:gd name="connsiteX8670" fmla="*/ 6357669 w 9845043"/>
              <a:gd name="connsiteY8670" fmla="*/ 995724 h 5740750"/>
              <a:gd name="connsiteX8671" fmla="*/ 6356935 w 9845043"/>
              <a:gd name="connsiteY8671" fmla="*/ 994999 h 5740750"/>
              <a:gd name="connsiteX8672" fmla="*/ 6354007 w 9845043"/>
              <a:gd name="connsiteY8672" fmla="*/ 992804 h 5740750"/>
              <a:gd name="connsiteX8673" fmla="*/ 6352550 w 9845043"/>
              <a:gd name="connsiteY8673" fmla="*/ 992067 h 5740750"/>
              <a:gd name="connsiteX8674" fmla="*/ 6351815 w 9845043"/>
              <a:gd name="connsiteY8674" fmla="*/ 990607 h 5740750"/>
              <a:gd name="connsiteX8675" fmla="*/ 6351092 w 9845043"/>
              <a:gd name="connsiteY8675" fmla="*/ 990607 h 5740750"/>
              <a:gd name="connsiteX8676" fmla="*/ 6350357 w 9845043"/>
              <a:gd name="connsiteY8676" fmla="*/ 990607 h 5740750"/>
              <a:gd name="connsiteX8677" fmla="*/ 6342322 w 9845043"/>
              <a:gd name="connsiteY8677" fmla="*/ 990607 h 5740750"/>
              <a:gd name="connsiteX8678" fmla="*/ 6339395 w 9845043"/>
              <a:gd name="connsiteY8678" fmla="*/ 989871 h 5740750"/>
              <a:gd name="connsiteX8679" fmla="*/ 6338660 w 9845043"/>
              <a:gd name="connsiteY8679" fmla="*/ 989871 h 5740750"/>
              <a:gd name="connsiteX8680" fmla="*/ 6337937 w 9845043"/>
              <a:gd name="connsiteY8680" fmla="*/ 989135 h 5740750"/>
              <a:gd name="connsiteX8681" fmla="*/ 6336467 w 9845043"/>
              <a:gd name="connsiteY8681" fmla="*/ 989135 h 5740750"/>
              <a:gd name="connsiteX8682" fmla="*/ 6334275 w 9845043"/>
              <a:gd name="connsiteY8682" fmla="*/ 986215 h 5740750"/>
              <a:gd name="connsiteX8683" fmla="*/ 6332817 w 9845043"/>
              <a:gd name="connsiteY8683" fmla="*/ 986215 h 5740750"/>
              <a:gd name="connsiteX8684" fmla="*/ 1967691 w 9845043"/>
              <a:gd name="connsiteY8684" fmla="*/ 983042 h 5740750"/>
              <a:gd name="connsiteX8685" fmla="*/ 1967048 w 9845043"/>
              <a:gd name="connsiteY8685" fmla="*/ 983685 h 5740750"/>
              <a:gd name="connsiteX8686" fmla="*/ 1966313 w 9845043"/>
              <a:gd name="connsiteY8686" fmla="*/ 985875 h 5740750"/>
              <a:gd name="connsiteX8687" fmla="*/ 1964858 w 9845043"/>
              <a:gd name="connsiteY8687" fmla="*/ 985875 h 5740750"/>
              <a:gd name="connsiteX8688" fmla="*/ 1961933 w 9845043"/>
              <a:gd name="connsiteY8688" fmla="*/ 988065 h 5740750"/>
              <a:gd name="connsiteX8689" fmla="*/ 1961197 w 9845043"/>
              <a:gd name="connsiteY8689" fmla="*/ 988065 h 5740750"/>
              <a:gd name="connsiteX8690" fmla="*/ 1960462 w 9845043"/>
              <a:gd name="connsiteY8690" fmla="*/ 988800 h 5740750"/>
              <a:gd name="connsiteX8691" fmla="*/ 1959726 w 9845043"/>
              <a:gd name="connsiteY8691" fmla="*/ 989527 h 5740750"/>
              <a:gd name="connsiteX8692" fmla="*/ 1959726 w 9845043"/>
              <a:gd name="connsiteY8692" fmla="*/ 989948 h 5740750"/>
              <a:gd name="connsiteX8693" fmla="*/ 1960375 w 9845043"/>
              <a:gd name="connsiteY8693" fmla="*/ 989301 h 5740750"/>
              <a:gd name="connsiteX8694" fmla="*/ 1961105 w 9845043"/>
              <a:gd name="connsiteY8694" fmla="*/ 988574 h 5740750"/>
              <a:gd name="connsiteX8695" fmla="*/ 1961834 w 9845043"/>
              <a:gd name="connsiteY8695" fmla="*/ 988574 h 5740750"/>
              <a:gd name="connsiteX8696" fmla="*/ 1964763 w 9845043"/>
              <a:gd name="connsiteY8696" fmla="*/ 986379 h 5740750"/>
              <a:gd name="connsiteX8697" fmla="*/ 1966222 w 9845043"/>
              <a:gd name="connsiteY8697" fmla="*/ 986379 h 5740750"/>
              <a:gd name="connsiteX8698" fmla="*/ 1966952 w 9845043"/>
              <a:gd name="connsiteY8698" fmla="*/ 984183 h 5740750"/>
              <a:gd name="connsiteX8699" fmla="*/ 1967691 w 9845043"/>
              <a:gd name="connsiteY8699" fmla="*/ 983442 h 5740750"/>
              <a:gd name="connsiteX8700" fmla="*/ 1886071 w 9845043"/>
              <a:gd name="connsiteY8700" fmla="*/ 982438 h 5740750"/>
              <a:gd name="connsiteX8701" fmla="*/ 1885795 w 9845043"/>
              <a:gd name="connsiteY8701" fmla="*/ 982715 h 5740750"/>
              <a:gd name="connsiteX8702" fmla="*/ 1886524 w 9845043"/>
              <a:gd name="connsiteY8702" fmla="*/ 983442 h 5740750"/>
              <a:gd name="connsiteX8703" fmla="*/ 1888713 w 9845043"/>
              <a:gd name="connsiteY8703" fmla="*/ 984183 h 5740750"/>
              <a:gd name="connsiteX8704" fmla="*/ 1892371 w 9845043"/>
              <a:gd name="connsiteY8704" fmla="*/ 984183 h 5740750"/>
              <a:gd name="connsiteX8705" fmla="*/ 1899687 w 9845043"/>
              <a:gd name="connsiteY8705" fmla="*/ 987106 h 5740750"/>
              <a:gd name="connsiteX8706" fmla="*/ 1900417 w 9845043"/>
              <a:gd name="connsiteY8706" fmla="*/ 988574 h 5740750"/>
              <a:gd name="connsiteX8707" fmla="*/ 1906264 w 9845043"/>
              <a:gd name="connsiteY8707" fmla="*/ 992965 h 5740750"/>
              <a:gd name="connsiteX8708" fmla="*/ 1906994 w 9845043"/>
              <a:gd name="connsiteY8708" fmla="*/ 993693 h 5740750"/>
              <a:gd name="connsiteX8709" fmla="*/ 1906994 w 9845043"/>
              <a:gd name="connsiteY8709" fmla="*/ 995888 h 5740750"/>
              <a:gd name="connsiteX8710" fmla="*/ 1906994 w 9845043"/>
              <a:gd name="connsiteY8710" fmla="*/ 996615 h 5740750"/>
              <a:gd name="connsiteX8711" fmla="*/ 1908462 w 9845043"/>
              <a:gd name="connsiteY8711" fmla="*/ 998084 h 5740750"/>
              <a:gd name="connsiteX8712" fmla="*/ 1909192 w 9845043"/>
              <a:gd name="connsiteY8712" fmla="*/ 999552 h 5740750"/>
              <a:gd name="connsiteX8713" fmla="*/ 1915039 w 9845043"/>
              <a:gd name="connsiteY8713" fmla="*/ 1003202 h 5740750"/>
              <a:gd name="connsiteX8714" fmla="*/ 1915769 w 9845043"/>
              <a:gd name="connsiteY8714" fmla="*/ 1004670 h 5740750"/>
              <a:gd name="connsiteX8715" fmla="*/ 1915769 w 9845043"/>
              <a:gd name="connsiteY8715" fmla="*/ 1005398 h 5740750"/>
              <a:gd name="connsiteX8716" fmla="*/ 1917967 w 9845043"/>
              <a:gd name="connsiteY8716" fmla="*/ 1006139 h 5740750"/>
              <a:gd name="connsiteX8717" fmla="*/ 1918697 w 9845043"/>
              <a:gd name="connsiteY8717" fmla="*/ 1006866 h 5740750"/>
              <a:gd name="connsiteX8718" fmla="*/ 1922355 w 9845043"/>
              <a:gd name="connsiteY8718" fmla="*/ 1008334 h 5740750"/>
              <a:gd name="connsiteX8719" fmla="*/ 1924544 w 9845043"/>
              <a:gd name="connsiteY8719" fmla="*/ 1008334 h 5740750"/>
              <a:gd name="connsiteX8720" fmla="*/ 1926013 w 9845043"/>
              <a:gd name="connsiteY8720" fmla="*/ 1008334 h 5740750"/>
              <a:gd name="connsiteX8721" fmla="*/ 1927472 w 9845043"/>
              <a:gd name="connsiteY8721" fmla="*/ 1006866 h 5740750"/>
              <a:gd name="connsiteX8722" fmla="*/ 1931130 w 9845043"/>
              <a:gd name="connsiteY8722" fmla="*/ 1006139 h 5740750"/>
              <a:gd name="connsiteX8723" fmla="*/ 1931860 w 9845043"/>
              <a:gd name="connsiteY8723" fmla="*/ 1005398 h 5740750"/>
              <a:gd name="connsiteX8724" fmla="*/ 1932590 w 9845043"/>
              <a:gd name="connsiteY8724" fmla="*/ 1004670 h 5740750"/>
              <a:gd name="connsiteX8725" fmla="*/ 1935518 w 9845043"/>
              <a:gd name="connsiteY8725" fmla="*/ 999552 h 5740750"/>
              <a:gd name="connsiteX8726" fmla="*/ 1935518 w 9845043"/>
              <a:gd name="connsiteY8726" fmla="*/ 999153 h 5740750"/>
              <a:gd name="connsiteX8727" fmla="*/ 1932663 w 9845043"/>
              <a:gd name="connsiteY8727" fmla="*/ 1004146 h 5740750"/>
              <a:gd name="connsiteX8728" fmla="*/ 1931944 w 9845043"/>
              <a:gd name="connsiteY8728" fmla="*/ 1004872 h 5740750"/>
              <a:gd name="connsiteX8729" fmla="*/ 1931209 w 9845043"/>
              <a:gd name="connsiteY8729" fmla="*/ 1005608 h 5740750"/>
              <a:gd name="connsiteX8730" fmla="*/ 1927548 w 9845043"/>
              <a:gd name="connsiteY8730" fmla="*/ 1006335 h 5740750"/>
              <a:gd name="connsiteX8731" fmla="*/ 1926077 w 9845043"/>
              <a:gd name="connsiteY8731" fmla="*/ 1007798 h 5740750"/>
              <a:gd name="connsiteX8732" fmla="*/ 1924623 w 9845043"/>
              <a:gd name="connsiteY8732" fmla="*/ 1007798 h 5740750"/>
              <a:gd name="connsiteX8733" fmla="*/ 1922433 w 9845043"/>
              <a:gd name="connsiteY8733" fmla="*/ 1007798 h 5740750"/>
              <a:gd name="connsiteX8734" fmla="*/ 1918772 w 9845043"/>
              <a:gd name="connsiteY8734" fmla="*/ 1006335 h 5740750"/>
              <a:gd name="connsiteX8735" fmla="*/ 1918036 w 9845043"/>
              <a:gd name="connsiteY8735" fmla="*/ 1005608 h 5740750"/>
              <a:gd name="connsiteX8736" fmla="*/ 1915847 w 9845043"/>
              <a:gd name="connsiteY8736" fmla="*/ 1004872 h 5740750"/>
              <a:gd name="connsiteX8737" fmla="*/ 1915847 w 9845043"/>
              <a:gd name="connsiteY8737" fmla="*/ 1004146 h 5740750"/>
              <a:gd name="connsiteX8738" fmla="*/ 1915111 w 9845043"/>
              <a:gd name="connsiteY8738" fmla="*/ 1002683 h 5740750"/>
              <a:gd name="connsiteX8739" fmla="*/ 1909260 w 9845043"/>
              <a:gd name="connsiteY8739" fmla="*/ 999031 h 5740750"/>
              <a:gd name="connsiteX8740" fmla="*/ 1908525 w 9845043"/>
              <a:gd name="connsiteY8740" fmla="*/ 997568 h 5740750"/>
              <a:gd name="connsiteX8741" fmla="*/ 1907071 w 9845043"/>
              <a:gd name="connsiteY8741" fmla="*/ 996105 h 5740750"/>
              <a:gd name="connsiteX8742" fmla="*/ 1907071 w 9845043"/>
              <a:gd name="connsiteY8742" fmla="*/ 995378 h 5740750"/>
              <a:gd name="connsiteX8743" fmla="*/ 1907071 w 9845043"/>
              <a:gd name="connsiteY8743" fmla="*/ 993180 h 5740750"/>
              <a:gd name="connsiteX8744" fmla="*/ 1906335 w 9845043"/>
              <a:gd name="connsiteY8744" fmla="*/ 992453 h 5740750"/>
              <a:gd name="connsiteX8745" fmla="*/ 1900485 w 9845043"/>
              <a:gd name="connsiteY8745" fmla="*/ 988065 h 5740750"/>
              <a:gd name="connsiteX8746" fmla="*/ 1899749 w 9845043"/>
              <a:gd name="connsiteY8746" fmla="*/ 986602 h 5740750"/>
              <a:gd name="connsiteX8747" fmla="*/ 1892444 w 9845043"/>
              <a:gd name="connsiteY8747" fmla="*/ 983685 h 5740750"/>
              <a:gd name="connsiteX8748" fmla="*/ 1888783 w 9845043"/>
              <a:gd name="connsiteY8748" fmla="*/ 983685 h 5740750"/>
              <a:gd name="connsiteX8749" fmla="*/ 1886577 w 9845043"/>
              <a:gd name="connsiteY8749" fmla="*/ 982949 h 5740750"/>
              <a:gd name="connsiteX8750" fmla="*/ 9276160 w 9845043"/>
              <a:gd name="connsiteY8750" fmla="*/ 979915 h 5740750"/>
              <a:gd name="connsiteX8751" fmla="*/ 9276160 w 9845043"/>
              <a:gd name="connsiteY8751" fmla="*/ 980074 h 5740750"/>
              <a:gd name="connsiteX8752" fmla="*/ 9278354 w 9845043"/>
              <a:gd name="connsiteY8752" fmla="*/ 982262 h 5740750"/>
              <a:gd name="connsiteX8753" fmla="*/ 9279083 w 9845043"/>
              <a:gd name="connsiteY8753" fmla="*/ 983721 h 5740750"/>
              <a:gd name="connsiteX8754" fmla="*/ 9281279 w 9845043"/>
              <a:gd name="connsiteY8754" fmla="*/ 985915 h 5740750"/>
              <a:gd name="connsiteX8755" fmla="*/ 9287860 w 9845043"/>
              <a:gd name="connsiteY8755" fmla="*/ 989567 h 5740750"/>
              <a:gd name="connsiteX8756" fmla="*/ 9295172 w 9845043"/>
              <a:gd name="connsiteY8756" fmla="*/ 996137 h 5740750"/>
              <a:gd name="connsiteX8757" fmla="*/ 9301752 w 9845043"/>
              <a:gd name="connsiteY8757" fmla="*/ 1001983 h 5740750"/>
              <a:gd name="connsiteX8758" fmla="*/ 9309065 w 9845043"/>
              <a:gd name="connsiteY8758" fmla="*/ 1004906 h 5740750"/>
              <a:gd name="connsiteX8759" fmla="*/ 9311258 w 9845043"/>
              <a:gd name="connsiteY8759" fmla="*/ 1005635 h 5740750"/>
              <a:gd name="connsiteX8760" fmla="*/ 9311990 w 9845043"/>
              <a:gd name="connsiteY8760" fmla="*/ 1006365 h 5740750"/>
              <a:gd name="connsiteX8761" fmla="*/ 9314008 w 9845043"/>
              <a:gd name="connsiteY8761" fmla="*/ 1009053 h 5740750"/>
              <a:gd name="connsiteX8762" fmla="*/ 9314008 w 9845043"/>
              <a:gd name="connsiteY8762" fmla="*/ 1009048 h 5740750"/>
              <a:gd name="connsiteX8763" fmla="*/ 9311817 w 9845043"/>
              <a:gd name="connsiteY8763" fmla="*/ 1006126 h 5740750"/>
              <a:gd name="connsiteX8764" fmla="*/ 9311084 w 9845043"/>
              <a:gd name="connsiteY8764" fmla="*/ 1005391 h 5740750"/>
              <a:gd name="connsiteX8765" fmla="*/ 9308893 w 9845043"/>
              <a:gd name="connsiteY8765" fmla="*/ 1004656 h 5740750"/>
              <a:gd name="connsiteX8766" fmla="*/ 9301592 w 9845043"/>
              <a:gd name="connsiteY8766" fmla="*/ 1001733 h 5740750"/>
              <a:gd name="connsiteX8767" fmla="*/ 9295017 w 9845043"/>
              <a:gd name="connsiteY8767" fmla="*/ 995880 h 5740750"/>
              <a:gd name="connsiteX8768" fmla="*/ 9287710 w 9845043"/>
              <a:gd name="connsiteY8768" fmla="*/ 989291 h 5740750"/>
              <a:gd name="connsiteX8769" fmla="*/ 9281135 w 9845043"/>
              <a:gd name="connsiteY8769" fmla="*/ 985633 h 5740750"/>
              <a:gd name="connsiteX8770" fmla="*/ 9278944 w 9845043"/>
              <a:gd name="connsiteY8770" fmla="*/ 983437 h 5740750"/>
              <a:gd name="connsiteX8771" fmla="*/ 9278217 w 9845043"/>
              <a:gd name="connsiteY8771" fmla="*/ 981976 h 5740750"/>
              <a:gd name="connsiteX8772" fmla="*/ 9275428 w 9845043"/>
              <a:gd name="connsiteY8772" fmla="*/ 976991 h 5740750"/>
              <a:gd name="connsiteX8773" fmla="*/ 9275428 w 9845043"/>
              <a:gd name="connsiteY8773" fmla="*/ 977151 h 5740750"/>
              <a:gd name="connsiteX8774" fmla="*/ 9276025 w 9845043"/>
              <a:gd name="connsiteY8774" fmla="*/ 977746 h 5740750"/>
              <a:gd name="connsiteX8775" fmla="*/ 9276025 w 9845043"/>
              <a:gd name="connsiteY8775" fmla="*/ 977583 h 5740750"/>
              <a:gd name="connsiteX8776" fmla="*/ 1978014 w 9845043"/>
              <a:gd name="connsiteY8776" fmla="*/ 976372 h 5740750"/>
              <a:gd name="connsiteX8777" fmla="*/ 1973634 w 9845043"/>
              <a:gd name="connsiteY8777" fmla="*/ 977108 h 5740750"/>
              <a:gd name="connsiteX8778" fmla="*/ 1972899 w 9845043"/>
              <a:gd name="connsiteY8778" fmla="*/ 978570 h 5740750"/>
              <a:gd name="connsiteX8779" fmla="*/ 1971444 w 9845043"/>
              <a:gd name="connsiteY8779" fmla="*/ 978570 h 5740750"/>
              <a:gd name="connsiteX8780" fmla="*/ 1970709 w 9845043"/>
              <a:gd name="connsiteY8780" fmla="*/ 979297 h 5740750"/>
              <a:gd name="connsiteX8781" fmla="*/ 1969973 w 9845043"/>
              <a:gd name="connsiteY8781" fmla="*/ 980033 h 5740750"/>
              <a:gd name="connsiteX8782" fmla="*/ 1967783 w 9845043"/>
              <a:gd name="connsiteY8782" fmla="*/ 982223 h 5740750"/>
              <a:gd name="connsiteX8783" fmla="*/ 1967783 w 9845043"/>
              <a:gd name="connsiteY8783" fmla="*/ 982623 h 5740750"/>
              <a:gd name="connsiteX8784" fmla="*/ 1969880 w 9845043"/>
              <a:gd name="connsiteY8784" fmla="*/ 980519 h 5740750"/>
              <a:gd name="connsiteX8785" fmla="*/ 1970610 w 9845043"/>
              <a:gd name="connsiteY8785" fmla="*/ 979792 h 5740750"/>
              <a:gd name="connsiteX8786" fmla="*/ 1971339 w 9845043"/>
              <a:gd name="connsiteY8786" fmla="*/ 979051 h 5740750"/>
              <a:gd name="connsiteX8787" fmla="*/ 1972808 w 9845043"/>
              <a:gd name="connsiteY8787" fmla="*/ 979051 h 5740750"/>
              <a:gd name="connsiteX8788" fmla="*/ 1973538 w 9845043"/>
              <a:gd name="connsiteY8788" fmla="*/ 977596 h 5740750"/>
              <a:gd name="connsiteX8789" fmla="*/ 1977925 w 9845043"/>
              <a:gd name="connsiteY8789" fmla="*/ 976855 h 5740750"/>
              <a:gd name="connsiteX8790" fmla="*/ 1979385 w 9845043"/>
              <a:gd name="connsiteY8790" fmla="*/ 976855 h 5740750"/>
              <a:gd name="connsiteX8791" fmla="*/ 1979385 w 9845043"/>
              <a:gd name="connsiteY8791" fmla="*/ 976372 h 5740750"/>
              <a:gd name="connsiteX8792" fmla="*/ 1887612 w 9845043"/>
              <a:gd name="connsiteY8792" fmla="*/ 970828 h 5740750"/>
              <a:gd name="connsiteX8793" fmla="*/ 1887254 w 9845043"/>
              <a:gd name="connsiteY8793" fmla="*/ 971010 h 5740750"/>
              <a:gd name="connsiteX8794" fmla="*/ 1888713 w 9845043"/>
              <a:gd name="connsiteY8794" fmla="*/ 972464 h 5740750"/>
              <a:gd name="connsiteX8795" fmla="*/ 1888713 w 9845043"/>
              <a:gd name="connsiteY8795" fmla="*/ 974660 h 5740750"/>
              <a:gd name="connsiteX8796" fmla="*/ 1889443 w 9845043"/>
              <a:gd name="connsiteY8796" fmla="*/ 976128 h 5740750"/>
              <a:gd name="connsiteX8797" fmla="*/ 1889443 w 9845043"/>
              <a:gd name="connsiteY8797" fmla="*/ 976855 h 5740750"/>
              <a:gd name="connsiteX8798" fmla="*/ 1889443 w 9845043"/>
              <a:gd name="connsiteY8798" fmla="*/ 978645 h 5740750"/>
              <a:gd name="connsiteX8799" fmla="*/ 1889519 w 9845043"/>
              <a:gd name="connsiteY8799" fmla="*/ 978570 h 5740750"/>
              <a:gd name="connsiteX8800" fmla="*/ 1889519 w 9845043"/>
              <a:gd name="connsiteY8800" fmla="*/ 976372 h 5740750"/>
              <a:gd name="connsiteX8801" fmla="*/ 1889519 w 9845043"/>
              <a:gd name="connsiteY8801" fmla="*/ 975645 h 5740750"/>
              <a:gd name="connsiteX8802" fmla="*/ 1888783 w 9845043"/>
              <a:gd name="connsiteY8802" fmla="*/ 974182 h 5740750"/>
              <a:gd name="connsiteX8803" fmla="*/ 1888783 w 9845043"/>
              <a:gd name="connsiteY8803" fmla="*/ 971993 h 5740750"/>
              <a:gd name="connsiteX8804" fmla="*/ 1980115 w 9845043"/>
              <a:gd name="connsiteY8804" fmla="*/ 966981 h 5740750"/>
              <a:gd name="connsiteX8805" fmla="*/ 1979485 w 9845043"/>
              <a:gd name="connsiteY8805" fmla="*/ 967604 h 5740750"/>
              <a:gd name="connsiteX8806" fmla="*/ 1979485 w 9845043"/>
              <a:gd name="connsiteY8806" fmla="*/ 967974 h 5740750"/>
              <a:gd name="connsiteX8807" fmla="*/ 1980115 w 9845043"/>
              <a:gd name="connsiteY8807" fmla="*/ 967346 h 5740750"/>
              <a:gd name="connsiteX8808" fmla="*/ 8398695 w 9845043"/>
              <a:gd name="connsiteY8808" fmla="*/ 966656 h 5740750"/>
              <a:gd name="connsiteX8809" fmla="*/ 8400159 w 9845043"/>
              <a:gd name="connsiteY8809" fmla="*/ 966656 h 5740750"/>
              <a:gd name="connsiteX8810" fmla="*/ 8400159 w 9845043"/>
              <a:gd name="connsiteY8810" fmla="*/ 967392 h 5740750"/>
              <a:gd name="connsiteX8811" fmla="*/ 8400159 w 9845043"/>
              <a:gd name="connsiteY8811" fmla="*/ 968119 h 5740750"/>
              <a:gd name="connsiteX8812" fmla="*/ 8398695 w 9845043"/>
              <a:gd name="connsiteY8812" fmla="*/ 973244 h 5740750"/>
              <a:gd name="connsiteX8813" fmla="*/ 8395778 w 9845043"/>
              <a:gd name="connsiteY8813" fmla="*/ 976897 h 5740750"/>
              <a:gd name="connsiteX8814" fmla="*/ 8392849 w 9845043"/>
              <a:gd name="connsiteY8814" fmla="*/ 980550 h 5740750"/>
              <a:gd name="connsiteX8815" fmla="*/ 8389920 w 9845043"/>
              <a:gd name="connsiteY8815" fmla="*/ 982749 h 5740750"/>
              <a:gd name="connsiteX8816" fmla="*/ 8386271 w 9845043"/>
              <a:gd name="connsiteY8816" fmla="*/ 987129 h 5740750"/>
              <a:gd name="connsiteX8817" fmla="*/ 8385539 w 9845043"/>
              <a:gd name="connsiteY8817" fmla="*/ 987865 h 5740750"/>
              <a:gd name="connsiteX8818" fmla="*/ 8383343 w 9845043"/>
              <a:gd name="connsiteY8818" fmla="*/ 986402 h 5740750"/>
              <a:gd name="connsiteX8819" fmla="*/ 8382611 w 9845043"/>
              <a:gd name="connsiteY8819" fmla="*/ 984211 h 5740750"/>
              <a:gd name="connsiteX8820" fmla="*/ 8382611 w 9845043"/>
              <a:gd name="connsiteY8820" fmla="*/ 981286 h 5740750"/>
              <a:gd name="connsiteX8821" fmla="*/ 8379694 w 9845043"/>
              <a:gd name="connsiteY8821" fmla="*/ 981286 h 5740750"/>
              <a:gd name="connsiteX8822" fmla="*/ 8379694 w 9845043"/>
              <a:gd name="connsiteY8822" fmla="*/ 979823 h 5740750"/>
              <a:gd name="connsiteX8823" fmla="*/ 8380414 w 9845043"/>
              <a:gd name="connsiteY8823" fmla="*/ 979823 h 5740750"/>
              <a:gd name="connsiteX8824" fmla="*/ 8381878 w 9845043"/>
              <a:gd name="connsiteY8824" fmla="*/ 979823 h 5740750"/>
              <a:gd name="connsiteX8825" fmla="*/ 8382611 w 9845043"/>
              <a:gd name="connsiteY8825" fmla="*/ 979823 h 5740750"/>
              <a:gd name="connsiteX8826" fmla="*/ 8383343 w 9845043"/>
              <a:gd name="connsiteY8826" fmla="*/ 979823 h 5740750"/>
              <a:gd name="connsiteX8827" fmla="*/ 8383343 w 9845043"/>
              <a:gd name="connsiteY8827" fmla="*/ 977624 h 5740750"/>
              <a:gd name="connsiteX8828" fmla="*/ 8384075 w 9845043"/>
              <a:gd name="connsiteY8828" fmla="*/ 975434 h 5740750"/>
              <a:gd name="connsiteX8829" fmla="*/ 8386271 w 9845043"/>
              <a:gd name="connsiteY8829" fmla="*/ 975434 h 5740750"/>
              <a:gd name="connsiteX8830" fmla="*/ 8388468 w 9845043"/>
              <a:gd name="connsiteY8830" fmla="*/ 974707 h 5740750"/>
              <a:gd name="connsiteX8831" fmla="*/ 8388468 w 9845043"/>
              <a:gd name="connsiteY8831" fmla="*/ 975434 h 5740750"/>
              <a:gd name="connsiteX8832" fmla="*/ 8388468 w 9845043"/>
              <a:gd name="connsiteY8832" fmla="*/ 976897 h 5740750"/>
              <a:gd name="connsiteX8833" fmla="*/ 8387003 w 9845043"/>
              <a:gd name="connsiteY8833" fmla="*/ 976897 h 5740750"/>
              <a:gd name="connsiteX8834" fmla="*/ 8389200 w 9845043"/>
              <a:gd name="connsiteY8834" fmla="*/ 977624 h 5740750"/>
              <a:gd name="connsiteX8835" fmla="*/ 8391385 w 9845043"/>
              <a:gd name="connsiteY8835" fmla="*/ 971045 h 5740750"/>
              <a:gd name="connsiteX8836" fmla="*/ 8392849 w 9845043"/>
              <a:gd name="connsiteY8836" fmla="*/ 968855 h 5740750"/>
              <a:gd name="connsiteX8837" fmla="*/ 8395045 w 9845043"/>
              <a:gd name="connsiteY8837" fmla="*/ 971781 h 5740750"/>
              <a:gd name="connsiteX8838" fmla="*/ 8396510 w 9845043"/>
              <a:gd name="connsiteY8838" fmla="*/ 968119 h 5740750"/>
              <a:gd name="connsiteX8839" fmla="*/ 1980220 w 9845043"/>
              <a:gd name="connsiteY8839" fmla="*/ 966142 h 5740750"/>
              <a:gd name="connsiteX8840" fmla="*/ 1980220 w 9845043"/>
              <a:gd name="connsiteY8840" fmla="*/ 966619 h 5740750"/>
              <a:gd name="connsiteX8841" fmla="*/ 1980854 w 9845043"/>
              <a:gd name="connsiteY8841" fmla="*/ 966619 h 5740750"/>
              <a:gd name="connsiteX8842" fmla="*/ 1982313 w 9845043"/>
              <a:gd name="connsiteY8842" fmla="*/ 966619 h 5740750"/>
              <a:gd name="connsiteX8843" fmla="*/ 1983773 w 9845043"/>
              <a:gd name="connsiteY8843" fmla="*/ 967346 h 5740750"/>
              <a:gd name="connsiteX8844" fmla="*/ 1986701 w 9845043"/>
              <a:gd name="connsiteY8844" fmla="*/ 969541 h 5740750"/>
              <a:gd name="connsiteX8845" fmla="*/ 1992548 w 9845043"/>
              <a:gd name="connsiteY8845" fmla="*/ 973933 h 5740750"/>
              <a:gd name="connsiteX8846" fmla="*/ 1996206 w 9845043"/>
              <a:gd name="connsiteY8846" fmla="*/ 977596 h 5740750"/>
              <a:gd name="connsiteX8847" fmla="*/ 1996935 w 9845043"/>
              <a:gd name="connsiteY8847" fmla="*/ 979051 h 5740750"/>
              <a:gd name="connsiteX8848" fmla="*/ 1996935 w 9845043"/>
              <a:gd name="connsiteY8848" fmla="*/ 980519 h 5740750"/>
              <a:gd name="connsiteX8849" fmla="*/ 1996935 w 9845043"/>
              <a:gd name="connsiteY8849" fmla="*/ 982715 h 5740750"/>
              <a:gd name="connsiteX8850" fmla="*/ 1998395 w 9845043"/>
              <a:gd name="connsiteY8850" fmla="*/ 984183 h 5740750"/>
              <a:gd name="connsiteX8851" fmla="*/ 1999864 w 9845043"/>
              <a:gd name="connsiteY8851" fmla="*/ 985638 h 5740750"/>
              <a:gd name="connsiteX8852" fmla="*/ 2007900 w 9845043"/>
              <a:gd name="connsiteY8852" fmla="*/ 989301 h 5740750"/>
              <a:gd name="connsiteX8853" fmla="*/ 2009369 w 9845043"/>
              <a:gd name="connsiteY8853" fmla="*/ 990029 h 5740750"/>
              <a:gd name="connsiteX8854" fmla="*/ 2010098 w 9845043"/>
              <a:gd name="connsiteY8854" fmla="*/ 990770 h 5740750"/>
              <a:gd name="connsiteX8855" fmla="*/ 2011558 w 9845043"/>
              <a:gd name="connsiteY8855" fmla="*/ 992965 h 5740750"/>
              <a:gd name="connsiteX8856" fmla="*/ 2012288 w 9845043"/>
              <a:gd name="connsiteY8856" fmla="*/ 993693 h 5740750"/>
              <a:gd name="connsiteX8857" fmla="*/ 2012288 w 9845043"/>
              <a:gd name="connsiteY8857" fmla="*/ 995888 h 5740750"/>
              <a:gd name="connsiteX8858" fmla="*/ 2012288 w 9845043"/>
              <a:gd name="connsiteY8858" fmla="*/ 996326 h 5740750"/>
              <a:gd name="connsiteX8859" fmla="*/ 2012399 w 9845043"/>
              <a:gd name="connsiteY8859" fmla="*/ 996105 h 5740750"/>
              <a:gd name="connsiteX8860" fmla="*/ 2012399 w 9845043"/>
              <a:gd name="connsiteY8860" fmla="*/ 995378 h 5740750"/>
              <a:gd name="connsiteX8861" fmla="*/ 2012399 w 9845043"/>
              <a:gd name="connsiteY8861" fmla="*/ 993180 h 5740750"/>
              <a:gd name="connsiteX8862" fmla="*/ 2011663 w 9845043"/>
              <a:gd name="connsiteY8862" fmla="*/ 992453 h 5740750"/>
              <a:gd name="connsiteX8863" fmla="*/ 2010209 w 9845043"/>
              <a:gd name="connsiteY8863" fmla="*/ 990263 h 5740750"/>
              <a:gd name="connsiteX8864" fmla="*/ 2009473 w 9845043"/>
              <a:gd name="connsiteY8864" fmla="*/ 989527 h 5740750"/>
              <a:gd name="connsiteX8865" fmla="*/ 2008019 w 9845043"/>
              <a:gd name="connsiteY8865" fmla="*/ 988800 h 5740750"/>
              <a:gd name="connsiteX8866" fmla="*/ 1999962 w 9845043"/>
              <a:gd name="connsiteY8866" fmla="*/ 985148 h 5740750"/>
              <a:gd name="connsiteX8867" fmla="*/ 1998507 w 9845043"/>
              <a:gd name="connsiteY8867" fmla="*/ 983685 h 5740750"/>
              <a:gd name="connsiteX8868" fmla="*/ 1997037 w 9845043"/>
              <a:gd name="connsiteY8868" fmla="*/ 982223 h 5740750"/>
              <a:gd name="connsiteX8869" fmla="*/ 1997037 w 9845043"/>
              <a:gd name="connsiteY8869" fmla="*/ 980033 h 5740750"/>
              <a:gd name="connsiteX8870" fmla="*/ 1997037 w 9845043"/>
              <a:gd name="connsiteY8870" fmla="*/ 978570 h 5740750"/>
              <a:gd name="connsiteX8871" fmla="*/ 1996301 w 9845043"/>
              <a:gd name="connsiteY8871" fmla="*/ 977108 h 5740750"/>
              <a:gd name="connsiteX8872" fmla="*/ 1992657 w 9845043"/>
              <a:gd name="connsiteY8872" fmla="*/ 973455 h 5740750"/>
              <a:gd name="connsiteX8873" fmla="*/ 1986806 w 9845043"/>
              <a:gd name="connsiteY8873" fmla="*/ 969067 h 5740750"/>
              <a:gd name="connsiteX8874" fmla="*/ 1983864 w 9845043"/>
              <a:gd name="connsiteY8874" fmla="*/ 966878 h 5740750"/>
              <a:gd name="connsiteX8875" fmla="*/ 1982410 w 9845043"/>
              <a:gd name="connsiteY8875" fmla="*/ 966142 h 5740750"/>
              <a:gd name="connsiteX8876" fmla="*/ 1980939 w 9845043"/>
              <a:gd name="connsiteY8876" fmla="*/ 966142 h 5740750"/>
              <a:gd name="connsiteX8877" fmla="*/ 1896088 w 9845043"/>
              <a:gd name="connsiteY8877" fmla="*/ 963623 h 5740750"/>
              <a:gd name="connsiteX8878" fmla="*/ 1896029 w 9845043"/>
              <a:gd name="connsiteY8878" fmla="*/ 963682 h 5740750"/>
              <a:gd name="connsiteX8879" fmla="*/ 1896029 w 9845043"/>
              <a:gd name="connsiteY8879" fmla="*/ 963952 h 5740750"/>
              <a:gd name="connsiteX8880" fmla="*/ 1896088 w 9845043"/>
              <a:gd name="connsiteY8880" fmla="*/ 963952 h 5740750"/>
              <a:gd name="connsiteX8881" fmla="*/ 1896824 w 9845043"/>
              <a:gd name="connsiteY8881" fmla="*/ 961422 h 5740750"/>
              <a:gd name="connsiteX8882" fmla="*/ 1896759 w 9845043"/>
              <a:gd name="connsiteY8882" fmla="*/ 961486 h 5740750"/>
              <a:gd name="connsiteX8883" fmla="*/ 1896759 w 9845043"/>
              <a:gd name="connsiteY8883" fmla="*/ 962554 h 5740750"/>
              <a:gd name="connsiteX8884" fmla="*/ 1896824 w 9845043"/>
              <a:gd name="connsiteY8884" fmla="*/ 962490 h 5740750"/>
              <a:gd name="connsiteX8885" fmla="*/ 1896824 w 9845043"/>
              <a:gd name="connsiteY8885" fmla="*/ 956998 h 5740750"/>
              <a:gd name="connsiteX8886" fmla="*/ 1896759 w 9845043"/>
              <a:gd name="connsiteY8886" fmla="*/ 957095 h 5740750"/>
              <a:gd name="connsiteX8887" fmla="*/ 1896759 w 9845043"/>
              <a:gd name="connsiteY8887" fmla="*/ 957836 h 5740750"/>
              <a:gd name="connsiteX8888" fmla="*/ 1898065 w 9845043"/>
              <a:gd name="connsiteY8888" fmla="*/ 959800 h 5740750"/>
              <a:gd name="connsiteX8889" fmla="*/ 1898295 w 9845043"/>
              <a:gd name="connsiteY8889" fmla="*/ 959573 h 5740750"/>
              <a:gd name="connsiteX8890" fmla="*/ 1896824 w 9845043"/>
              <a:gd name="connsiteY8890" fmla="*/ 957374 h 5740750"/>
              <a:gd name="connsiteX8891" fmla="*/ 6265572 w 9845043"/>
              <a:gd name="connsiteY8891" fmla="*/ 946686 h 5740750"/>
              <a:gd name="connsiteX8892" fmla="*/ 6265160 w 9845043"/>
              <a:gd name="connsiteY8892" fmla="*/ 946961 h 5740750"/>
              <a:gd name="connsiteX8893" fmla="*/ 6267220 w 9845043"/>
              <a:gd name="connsiteY8893" fmla="*/ 947650 h 5740750"/>
              <a:gd name="connsiteX8894" fmla="*/ 6267950 w 9845043"/>
              <a:gd name="connsiteY8894" fmla="*/ 947650 h 5740750"/>
              <a:gd name="connsiteX8895" fmla="*/ 6273064 w 9845043"/>
              <a:gd name="connsiteY8895" fmla="*/ 950569 h 5740750"/>
              <a:gd name="connsiteX8896" fmla="*/ 6273802 w 9845043"/>
              <a:gd name="connsiteY8896" fmla="*/ 950569 h 5740750"/>
              <a:gd name="connsiteX8897" fmla="*/ 6276720 w 9845043"/>
              <a:gd name="connsiteY8897" fmla="*/ 950569 h 5740750"/>
              <a:gd name="connsiteX8898" fmla="*/ 6282573 w 9845043"/>
              <a:gd name="connsiteY8898" fmla="*/ 950569 h 5740750"/>
              <a:gd name="connsiteX8899" fmla="*/ 6284040 w 9845043"/>
              <a:gd name="connsiteY8899" fmla="*/ 950569 h 5740750"/>
              <a:gd name="connsiteX8900" fmla="*/ 6285499 w 9845043"/>
              <a:gd name="connsiteY8900" fmla="*/ 950569 h 5740750"/>
              <a:gd name="connsiteX8901" fmla="*/ 6289155 w 9845043"/>
              <a:gd name="connsiteY8901" fmla="*/ 952038 h 5740750"/>
              <a:gd name="connsiteX8902" fmla="*/ 6292081 w 9845043"/>
              <a:gd name="connsiteY8902" fmla="*/ 952038 h 5740750"/>
              <a:gd name="connsiteX8903" fmla="*/ 6292810 w 9845043"/>
              <a:gd name="connsiteY8903" fmla="*/ 952038 h 5740750"/>
              <a:gd name="connsiteX8904" fmla="*/ 6295007 w 9845043"/>
              <a:gd name="connsiteY8904" fmla="*/ 952038 h 5740750"/>
              <a:gd name="connsiteX8905" fmla="*/ 6296466 w 9845043"/>
              <a:gd name="connsiteY8905" fmla="*/ 952038 h 5740750"/>
              <a:gd name="connsiteX8906" fmla="*/ 6298663 w 9845043"/>
              <a:gd name="connsiteY8906" fmla="*/ 951303 h 5740750"/>
              <a:gd name="connsiteX8907" fmla="*/ 6299393 w 9845043"/>
              <a:gd name="connsiteY8907" fmla="*/ 952038 h 5740750"/>
              <a:gd name="connsiteX8908" fmla="*/ 6303778 w 9845043"/>
              <a:gd name="connsiteY8908" fmla="*/ 954957 h 5740750"/>
              <a:gd name="connsiteX8909" fmla="*/ 6305245 w 9845043"/>
              <a:gd name="connsiteY8909" fmla="*/ 954957 h 5740750"/>
              <a:gd name="connsiteX8910" fmla="*/ 6308163 w 9845043"/>
              <a:gd name="connsiteY8910" fmla="*/ 956417 h 5740750"/>
              <a:gd name="connsiteX8911" fmla="*/ 6309630 w 9845043"/>
              <a:gd name="connsiteY8911" fmla="*/ 957151 h 5740750"/>
              <a:gd name="connsiteX8912" fmla="*/ 6311089 w 9845043"/>
              <a:gd name="connsiteY8912" fmla="*/ 957885 h 5740750"/>
              <a:gd name="connsiteX8913" fmla="*/ 6316212 w 9845043"/>
              <a:gd name="connsiteY8913" fmla="*/ 966661 h 5740750"/>
              <a:gd name="connsiteX8914" fmla="*/ 6317671 w 9845043"/>
              <a:gd name="connsiteY8914" fmla="*/ 968121 h 5740750"/>
              <a:gd name="connsiteX8915" fmla="*/ 6317671 w 9845043"/>
              <a:gd name="connsiteY8915" fmla="*/ 970315 h 5740750"/>
              <a:gd name="connsiteX8916" fmla="*/ 6316212 w 9845043"/>
              <a:gd name="connsiteY8916" fmla="*/ 971049 h 5740750"/>
              <a:gd name="connsiteX8917" fmla="*/ 6316212 w 9845043"/>
              <a:gd name="connsiteY8917" fmla="*/ 973235 h 5740750"/>
              <a:gd name="connsiteX8918" fmla="*/ 6312557 w 9845043"/>
              <a:gd name="connsiteY8918" fmla="*/ 977623 h 5740750"/>
              <a:gd name="connsiteX8919" fmla="*/ 6312557 w 9845043"/>
              <a:gd name="connsiteY8919" fmla="*/ 979091 h 5740750"/>
              <a:gd name="connsiteX8920" fmla="*/ 6312557 w 9845043"/>
              <a:gd name="connsiteY8920" fmla="*/ 979817 h 5740750"/>
              <a:gd name="connsiteX8921" fmla="*/ 6312557 w 9845043"/>
              <a:gd name="connsiteY8921" fmla="*/ 982011 h 5740750"/>
              <a:gd name="connsiteX8922" fmla="*/ 6312557 w 9845043"/>
              <a:gd name="connsiteY8922" fmla="*/ 983479 h 5740750"/>
              <a:gd name="connsiteX8923" fmla="*/ 6314745 w 9845043"/>
              <a:gd name="connsiteY8923" fmla="*/ 985673 h 5740750"/>
              <a:gd name="connsiteX8924" fmla="*/ 6316212 w 9845043"/>
              <a:gd name="connsiteY8924" fmla="*/ 986399 h 5740750"/>
              <a:gd name="connsiteX8925" fmla="*/ 6319130 w 9845043"/>
              <a:gd name="connsiteY8925" fmla="*/ 987133 h 5740750"/>
              <a:gd name="connsiteX8926" fmla="*/ 6321327 w 9845043"/>
              <a:gd name="connsiteY8926" fmla="*/ 988593 h 5740750"/>
              <a:gd name="connsiteX8927" fmla="*/ 6324253 w 9845043"/>
              <a:gd name="connsiteY8927" fmla="*/ 988593 h 5740750"/>
              <a:gd name="connsiteX8928" fmla="*/ 6325712 w 9845043"/>
              <a:gd name="connsiteY8928" fmla="*/ 988593 h 5740750"/>
              <a:gd name="connsiteX8929" fmla="*/ 6326075 w 9845043"/>
              <a:gd name="connsiteY8929" fmla="*/ 988411 h 5740750"/>
              <a:gd name="connsiteX8930" fmla="*/ 6324782 w 9845043"/>
              <a:gd name="connsiteY8930" fmla="*/ 988411 h 5740750"/>
              <a:gd name="connsiteX8931" fmla="*/ 6321855 w 9845043"/>
              <a:gd name="connsiteY8931" fmla="*/ 988411 h 5740750"/>
              <a:gd name="connsiteX8932" fmla="*/ 6319662 w 9845043"/>
              <a:gd name="connsiteY8932" fmla="*/ 986939 h 5740750"/>
              <a:gd name="connsiteX8933" fmla="*/ 6316735 w 9845043"/>
              <a:gd name="connsiteY8933" fmla="*/ 986215 h 5740750"/>
              <a:gd name="connsiteX8934" fmla="*/ 6315277 w 9845043"/>
              <a:gd name="connsiteY8934" fmla="*/ 985479 h 5740750"/>
              <a:gd name="connsiteX8935" fmla="*/ 6313085 w 9845043"/>
              <a:gd name="connsiteY8935" fmla="*/ 983283 h 5740750"/>
              <a:gd name="connsiteX8936" fmla="*/ 6313085 w 9845043"/>
              <a:gd name="connsiteY8936" fmla="*/ 981823 h 5740750"/>
              <a:gd name="connsiteX8937" fmla="*/ 6313085 w 9845043"/>
              <a:gd name="connsiteY8937" fmla="*/ 979627 h 5740750"/>
              <a:gd name="connsiteX8938" fmla="*/ 6313085 w 9845043"/>
              <a:gd name="connsiteY8938" fmla="*/ 978891 h 5740750"/>
              <a:gd name="connsiteX8939" fmla="*/ 6313085 w 9845043"/>
              <a:gd name="connsiteY8939" fmla="*/ 977431 h 5740750"/>
              <a:gd name="connsiteX8940" fmla="*/ 6316735 w 9845043"/>
              <a:gd name="connsiteY8940" fmla="*/ 973039 h 5740750"/>
              <a:gd name="connsiteX8941" fmla="*/ 6316735 w 9845043"/>
              <a:gd name="connsiteY8941" fmla="*/ 970843 h 5740750"/>
              <a:gd name="connsiteX8942" fmla="*/ 6318204 w 9845043"/>
              <a:gd name="connsiteY8942" fmla="*/ 970107 h 5740750"/>
              <a:gd name="connsiteX8943" fmla="*/ 6318204 w 9845043"/>
              <a:gd name="connsiteY8943" fmla="*/ 967911 h 5740750"/>
              <a:gd name="connsiteX8944" fmla="*/ 6316735 w 9845043"/>
              <a:gd name="connsiteY8944" fmla="*/ 966451 h 5740750"/>
              <a:gd name="connsiteX8945" fmla="*/ 6311627 w 9845043"/>
              <a:gd name="connsiteY8945" fmla="*/ 957667 h 5740750"/>
              <a:gd name="connsiteX8946" fmla="*/ 6310157 w 9845043"/>
              <a:gd name="connsiteY8946" fmla="*/ 956931 h 5740750"/>
              <a:gd name="connsiteX8947" fmla="*/ 6308699 w 9845043"/>
              <a:gd name="connsiteY8947" fmla="*/ 956195 h 5740750"/>
              <a:gd name="connsiteX8948" fmla="*/ 6305772 w 9845043"/>
              <a:gd name="connsiteY8948" fmla="*/ 954735 h 5740750"/>
              <a:gd name="connsiteX8949" fmla="*/ 6304314 w 9845043"/>
              <a:gd name="connsiteY8949" fmla="*/ 954735 h 5740750"/>
              <a:gd name="connsiteX8950" fmla="*/ 6299929 w 9845043"/>
              <a:gd name="connsiteY8950" fmla="*/ 951814 h 5740750"/>
              <a:gd name="connsiteX8951" fmla="*/ 6299195 w 9845043"/>
              <a:gd name="connsiteY8951" fmla="*/ 951078 h 5740750"/>
              <a:gd name="connsiteX8952" fmla="*/ 6297002 w 9845043"/>
              <a:gd name="connsiteY8952" fmla="*/ 951814 h 5740750"/>
              <a:gd name="connsiteX8953" fmla="*/ 6295544 w 9845043"/>
              <a:gd name="connsiteY8953" fmla="*/ 951814 h 5740750"/>
              <a:gd name="connsiteX8954" fmla="*/ 6293352 w 9845043"/>
              <a:gd name="connsiteY8954" fmla="*/ 951814 h 5740750"/>
              <a:gd name="connsiteX8955" fmla="*/ 6292617 w 9845043"/>
              <a:gd name="connsiteY8955" fmla="*/ 951814 h 5740750"/>
              <a:gd name="connsiteX8956" fmla="*/ 6289702 w 9845043"/>
              <a:gd name="connsiteY8956" fmla="*/ 951814 h 5740750"/>
              <a:gd name="connsiteX8957" fmla="*/ 6286040 w 9845043"/>
              <a:gd name="connsiteY8957" fmla="*/ 950343 h 5740750"/>
              <a:gd name="connsiteX8958" fmla="*/ 6284582 w 9845043"/>
              <a:gd name="connsiteY8958" fmla="*/ 950343 h 5740750"/>
              <a:gd name="connsiteX8959" fmla="*/ 6283124 w 9845043"/>
              <a:gd name="connsiteY8959" fmla="*/ 950343 h 5740750"/>
              <a:gd name="connsiteX8960" fmla="*/ 6277270 w 9845043"/>
              <a:gd name="connsiteY8960" fmla="*/ 950343 h 5740750"/>
              <a:gd name="connsiteX8961" fmla="*/ 6274342 w 9845043"/>
              <a:gd name="connsiteY8961" fmla="*/ 950343 h 5740750"/>
              <a:gd name="connsiteX8962" fmla="*/ 6273619 w 9845043"/>
              <a:gd name="connsiteY8962" fmla="*/ 950343 h 5740750"/>
              <a:gd name="connsiteX8963" fmla="*/ 6268500 w 9845043"/>
              <a:gd name="connsiteY8963" fmla="*/ 947422 h 5740750"/>
              <a:gd name="connsiteX8964" fmla="*/ 6267765 w 9845043"/>
              <a:gd name="connsiteY8964" fmla="*/ 947422 h 5740750"/>
              <a:gd name="connsiteX8965" fmla="*/ 6250959 w 9845043"/>
              <a:gd name="connsiteY8965" fmla="*/ 945226 h 5740750"/>
              <a:gd name="connsiteX8966" fmla="*/ 6250730 w 9845043"/>
              <a:gd name="connsiteY8966" fmla="*/ 945456 h 5740750"/>
              <a:gd name="connsiteX8967" fmla="*/ 6251859 w 9845043"/>
              <a:gd name="connsiteY8967" fmla="*/ 945456 h 5740750"/>
              <a:gd name="connsiteX8968" fmla="*/ 6253327 w 9845043"/>
              <a:gd name="connsiteY8968" fmla="*/ 945456 h 5740750"/>
              <a:gd name="connsiteX8969" fmla="*/ 6258441 w 9845043"/>
              <a:gd name="connsiteY8969" fmla="*/ 948375 h 5740750"/>
              <a:gd name="connsiteX8970" fmla="*/ 6260638 w 9845043"/>
              <a:gd name="connsiteY8970" fmla="*/ 948375 h 5740750"/>
              <a:gd name="connsiteX8971" fmla="*/ 6262835 w 9845043"/>
              <a:gd name="connsiteY8971" fmla="*/ 948375 h 5740750"/>
              <a:gd name="connsiteX8972" fmla="*/ 6263178 w 9845043"/>
              <a:gd name="connsiteY8972" fmla="*/ 948146 h 5740750"/>
              <a:gd name="connsiteX8973" fmla="*/ 6261187 w 9845043"/>
              <a:gd name="connsiteY8973" fmla="*/ 948146 h 5740750"/>
              <a:gd name="connsiteX8974" fmla="*/ 6258995 w 9845043"/>
              <a:gd name="connsiteY8974" fmla="*/ 948146 h 5740750"/>
              <a:gd name="connsiteX8975" fmla="*/ 6253887 w 9845043"/>
              <a:gd name="connsiteY8975" fmla="*/ 945226 h 5740750"/>
              <a:gd name="connsiteX8976" fmla="*/ 6252417 w 9845043"/>
              <a:gd name="connsiteY8976" fmla="*/ 945226 h 5740750"/>
              <a:gd name="connsiteX8977" fmla="*/ 6229034 w 9845043"/>
              <a:gd name="connsiteY8977" fmla="*/ 945226 h 5740750"/>
              <a:gd name="connsiteX8978" fmla="*/ 6228747 w 9845043"/>
              <a:gd name="connsiteY8978" fmla="*/ 945456 h 5740750"/>
              <a:gd name="connsiteX8979" fmla="*/ 6229195 w 9845043"/>
              <a:gd name="connsiteY8979" fmla="*/ 945456 h 5740750"/>
              <a:gd name="connsiteX8980" fmla="*/ 6230654 w 9845043"/>
              <a:gd name="connsiteY8980" fmla="*/ 945456 h 5740750"/>
              <a:gd name="connsiteX8981" fmla="*/ 6232121 w 9845043"/>
              <a:gd name="connsiteY8981" fmla="*/ 945456 h 5740750"/>
              <a:gd name="connsiteX8982" fmla="*/ 6232851 w 9845043"/>
              <a:gd name="connsiteY8982" fmla="*/ 945456 h 5740750"/>
              <a:gd name="connsiteX8983" fmla="*/ 6234310 w 9845043"/>
              <a:gd name="connsiteY8983" fmla="*/ 945456 h 5740750"/>
              <a:gd name="connsiteX8984" fmla="*/ 6234539 w 9845043"/>
              <a:gd name="connsiteY8984" fmla="*/ 945226 h 5740750"/>
              <a:gd name="connsiteX8985" fmla="*/ 6233419 w 9845043"/>
              <a:gd name="connsiteY8985" fmla="*/ 945226 h 5740750"/>
              <a:gd name="connsiteX8986" fmla="*/ 6232685 w 9845043"/>
              <a:gd name="connsiteY8986" fmla="*/ 945226 h 5740750"/>
              <a:gd name="connsiteX8987" fmla="*/ 6231227 w 9845043"/>
              <a:gd name="connsiteY8987" fmla="*/ 945226 h 5740750"/>
              <a:gd name="connsiteX8988" fmla="*/ 6229769 w 9845043"/>
              <a:gd name="connsiteY8988" fmla="*/ 945226 h 5740750"/>
              <a:gd name="connsiteX8989" fmla="*/ 6192497 w 9845043"/>
              <a:gd name="connsiteY8989" fmla="*/ 945226 h 5740750"/>
              <a:gd name="connsiteX8990" fmla="*/ 6192266 w 9845043"/>
              <a:gd name="connsiteY8990" fmla="*/ 945456 h 5740750"/>
              <a:gd name="connsiteX8991" fmla="*/ 6194096 w 9845043"/>
              <a:gd name="connsiteY8991" fmla="*/ 945456 h 5740750"/>
              <a:gd name="connsiteX8992" fmla="*/ 6195564 w 9845043"/>
              <a:gd name="connsiteY8992" fmla="*/ 945456 h 5740750"/>
              <a:gd name="connsiteX8993" fmla="*/ 6196293 w 9845043"/>
              <a:gd name="connsiteY8993" fmla="*/ 945456 h 5740750"/>
              <a:gd name="connsiteX8994" fmla="*/ 6198481 w 9845043"/>
              <a:gd name="connsiteY8994" fmla="*/ 946915 h 5740750"/>
              <a:gd name="connsiteX8995" fmla="*/ 6199949 w 9845043"/>
              <a:gd name="connsiteY8995" fmla="*/ 946915 h 5740750"/>
              <a:gd name="connsiteX8996" fmla="*/ 6200678 w 9845043"/>
              <a:gd name="connsiteY8996" fmla="*/ 946915 h 5740750"/>
              <a:gd name="connsiteX8997" fmla="*/ 6200984 w 9845043"/>
              <a:gd name="connsiteY8997" fmla="*/ 946686 h 5740750"/>
              <a:gd name="connsiteX8998" fmla="*/ 6200532 w 9845043"/>
              <a:gd name="connsiteY8998" fmla="*/ 946686 h 5740750"/>
              <a:gd name="connsiteX8999" fmla="*/ 6199074 w 9845043"/>
              <a:gd name="connsiteY8999" fmla="*/ 946686 h 5740750"/>
              <a:gd name="connsiteX9000" fmla="*/ 6196882 w 9845043"/>
              <a:gd name="connsiteY9000" fmla="*/ 945226 h 5740750"/>
              <a:gd name="connsiteX9001" fmla="*/ 6196147 w 9845043"/>
              <a:gd name="connsiteY9001" fmla="*/ 945226 h 5740750"/>
              <a:gd name="connsiteX9002" fmla="*/ 6194689 w 9845043"/>
              <a:gd name="connsiteY9002" fmla="*/ 945226 h 5740750"/>
              <a:gd name="connsiteX9003" fmla="*/ 6204182 w 9845043"/>
              <a:gd name="connsiteY9003" fmla="*/ 944490 h 5740750"/>
              <a:gd name="connsiteX9004" fmla="*/ 6203875 w 9845043"/>
              <a:gd name="connsiteY9004" fmla="*/ 944721 h 5740750"/>
              <a:gd name="connsiteX9005" fmla="*/ 6205793 w 9845043"/>
              <a:gd name="connsiteY9005" fmla="*/ 944721 h 5740750"/>
              <a:gd name="connsiteX9006" fmla="*/ 6207990 w 9845043"/>
              <a:gd name="connsiteY9006" fmla="*/ 944721 h 5740750"/>
              <a:gd name="connsiteX9007" fmla="*/ 6208719 w 9845043"/>
              <a:gd name="connsiteY9007" fmla="*/ 944721 h 5740750"/>
              <a:gd name="connsiteX9008" fmla="*/ 6211646 w 9845043"/>
              <a:gd name="connsiteY9008" fmla="*/ 945456 h 5740750"/>
              <a:gd name="connsiteX9009" fmla="*/ 6215301 w 9845043"/>
              <a:gd name="connsiteY9009" fmla="*/ 946915 h 5740750"/>
              <a:gd name="connsiteX9010" fmla="*/ 6221883 w 9845043"/>
              <a:gd name="connsiteY9010" fmla="*/ 948375 h 5740750"/>
              <a:gd name="connsiteX9011" fmla="*/ 6224080 w 9845043"/>
              <a:gd name="connsiteY9011" fmla="*/ 949844 h 5740750"/>
              <a:gd name="connsiteX9012" fmla="*/ 6224306 w 9845043"/>
              <a:gd name="connsiteY9012" fmla="*/ 949388 h 5740750"/>
              <a:gd name="connsiteX9013" fmla="*/ 6222457 w 9845043"/>
              <a:gd name="connsiteY9013" fmla="*/ 948146 h 5740750"/>
              <a:gd name="connsiteX9014" fmla="*/ 6215879 w 9845043"/>
              <a:gd name="connsiteY9014" fmla="*/ 946686 h 5740750"/>
              <a:gd name="connsiteX9015" fmla="*/ 6212229 w 9845043"/>
              <a:gd name="connsiteY9015" fmla="*/ 945226 h 5740750"/>
              <a:gd name="connsiteX9016" fmla="*/ 6209302 w 9845043"/>
              <a:gd name="connsiteY9016" fmla="*/ 944490 h 5740750"/>
              <a:gd name="connsiteX9017" fmla="*/ 6208567 w 9845043"/>
              <a:gd name="connsiteY9017" fmla="*/ 944490 h 5740750"/>
              <a:gd name="connsiteX9018" fmla="*/ 6206375 w 9845043"/>
              <a:gd name="connsiteY9018" fmla="*/ 944490 h 5740750"/>
              <a:gd name="connsiteX9019" fmla="*/ 8832314 w 9845043"/>
              <a:gd name="connsiteY9019" fmla="*/ 944019 h 5740750"/>
              <a:gd name="connsiteX9020" fmla="*/ 8831600 w 9845043"/>
              <a:gd name="connsiteY9020" fmla="*/ 944734 h 5740750"/>
              <a:gd name="connsiteX9021" fmla="*/ 8833777 w 9845043"/>
              <a:gd name="connsiteY9021" fmla="*/ 946184 h 5740750"/>
              <a:gd name="connsiteX9022" fmla="*/ 8833777 w 9845043"/>
              <a:gd name="connsiteY9022" fmla="*/ 949110 h 5740750"/>
              <a:gd name="connsiteX9023" fmla="*/ 8834509 w 9845043"/>
              <a:gd name="connsiteY9023" fmla="*/ 952763 h 5740750"/>
              <a:gd name="connsiteX9024" fmla="*/ 8837426 w 9845043"/>
              <a:gd name="connsiteY9024" fmla="*/ 965193 h 5740750"/>
              <a:gd name="connsiteX9025" fmla="*/ 8838158 w 9845043"/>
              <a:gd name="connsiteY9025" fmla="*/ 968855 h 5740750"/>
              <a:gd name="connsiteX9026" fmla="*/ 8841086 w 9845043"/>
              <a:gd name="connsiteY9026" fmla="*/ 971781 h 5740750"/>
              <a:gd name="connsiteX9027" fmla="*/ 8844003 w 9845043"/>
              <a:gd name="connsiteY9027" fmla="*/ 975434 h 5740750"/>
              <a:gd name="connsiteX9028" fmla="*/ 8846200 w 9845043"/>
              <a:gd name="connsiteY9028" fmla="*/ 977624 h 5740750"/>
              <a:gd name="connsiteX9029" fmla="*/ 8846932 w 9845043"/>
              <a:gd name="connsiteY9029" fmla="*/ 979823 h 5740750"/>
              <a:gd name="connsiteX9030" fmla="*/ 8846932 w 9845043"/>
              <a:gd name="connsiteY9030" fmla="*/ 982749 h 5740750"/>
              <a:gd name="connsiteX9031" fmla="*/ 8846200 w 9845043"/>
              <a:gd name="connsiteY9031" fmla="*/ 987129 h 5740750"/>
              <a:gd name="connsiteX9032" fmla="*/ 8846932 w 9845043"/>
              <a:gd name="connsiteY9032" fmla="*/ 990055 h 5740750"/>
              <a:gd name="connsiteX9033" fmla="*/ 8847664 w 9845043"/>
              <a:gd name="connsiteY9033" fmla="*/ 991518 h 5740750"/>
              <a:gd name="connsiteX9034" fmla="*/ 8852777 w 9845043"/>
              <a:gd name="connsiteY9034" fmla="*/ 994443 h 5740750"/>
              <a:gd name="connsiteX9035" fmla="*/ 8854242 w 9845043"/>
              <a:gd name="connsiteY9035" fmla="*/ 996642 h 5740750"/>
              <a:gd name="connsiteX9036" fmla="*/ 8855706 w 9845043"/>
              <a:gd name="connsiteY9036" fmla="*/ 998832 h 5740750"/>
              <a:gd name="connsiteX9037" fmla="*/ 8856438 w 9845043"/>
              <a:gd name="connsiteY9037" fmla="*/ 1005411 h 5740750"/>
              <a:gd name="connsiteX9038" fmla="*/ 8857091 w 9845043"/>
              <a:gd name="connsiteY9038" fmla="*/ 1004106 h 5740750"/>
              <a:gd name="connsiteX9039" fmla="*/ 8856444 w 9845043"/>
              <a:gd name="connsiteY9039" fmla="*/ 998269 h 5740750"/>
              <a:gd name="connsiteX9040" fmla="*/ 8854981 w 9845043"/>
              <a:gd name="connsiteY9040" fmla="*/ 996068 h 5740750"/>
              <a:gd name="connsiteX9041" fmla="*/ 8853519 w 9845043"/>
              <a:gd name="connsiteY9041" fmla="*/ 993868 h 5740750"/>
              <a:gd name="connsiteX9042" fmla="*/ 8848400 w 9845043"/>
              <a:gd name="connsiteY9042" fmla="*/ 990935 h 5740750"/>
              <a:gd name="connsiteX9043" fmla="*/ 8847669 w 9845043"/>
              <a:gd name="connsiteY9043" fmla="*/ 989471 h 5740750"/>
              <a:gd name="connsiteX9044" fmla="*/ 8846937 w 9845043"/>
              <a:gd name="connsiteY9044" fmla="*/ 986539 h 5740750"/>
              <a:gd name="connsiteX9045" fmla="*/ 8847669 w 9845043"/>
              <a:gd name="connsiteY9045" fmla="*/ 982138 h 5740750"/>
              <a:gd name="connsiteX9046" fmla="*/ 8847669 w 9845043"/>
              <a:gd name="connsiteY9046" fmla="*/ 979205 h 5740750"/>
              <a:gd name="connsiteX9047" fmla="*/ 8846937 w 9845043"/>
              <a:gd name="connsiteY9047" fmla="*/ 977009 h 5740750"/>
              <a:gd name="connsiteX9048" fmla="*/ 8844746 w 9845043"/>
              <a:gd name="connsiteY9048" fmla="*/ 974809 h 5740750"/>
              <a:gd name="connsiteX9049" fmla="*/ 8841821 w 9845043"/>
              <a:gd name="connsiteY9049" fmla="*/ 971144 h 5740750"/>
              <a:gd name="connsiteX9050" fmla="*/ 8838896 w 9845043"/>
              <a:gd name="connsiteY9050" fmla="*/ 968212 h 5740750"/>
              <a:gd name="connsiteX9051" fmla="*/ 8838165 w 9845043"/>
              <a:gd name="connsiteY9051" fmla="*/ 964542 h 5740750"/>
              <a:gd name="connsiteX9052" fmla="*/ 8835239 w 9845043"/>
              <a:gd name="connsiteY9052" fmla="*/ 952080 h 5740750"/>
              <a:gd name="connsiteX9053" fmla="*/ 8834508 w 9845043"/>
              <a:gd name="connsiteY9053" fmla="*/ 948416 h 5740750"/>
              <a:gd name="connsiteX9054" fmla="*/ 8834508 w 9845043"/>
              <a:gd name="connsiteY9054" fmla="*/ 945483 h 5740750"/>
              <a:gd name="connsiteX9055" fmla="*/ 6236347 w 9845043"/>
              <a:gd name="connsiteY9055" fmla="*/ 943754 h 5740750"/>
              <a:gd name="connsiteX9056" fmla="*/ 6236115 w 9845043"/>
              <a:gd name="connsiteY9056" fmla="*/ 943987 h 5740750"/>
              <a:gd name="connsiteX9057" fmla="*/ 6237236 w 9845043"/>
              <a:gd name="connsiteY9057" fmla="*/ 943987 h 5740750"/>
              <a:gd name="connsiteX9058" fmla="*/ 6237470 w 9845043"/>
              <a:gd name="connsiteY9058" fmla="*/ 943754 h 5740750"/>
              <a:gd name="connsiteX9059" fmla="*/ 6239262 w 9845043"/>
              <a:gd name="connsiteY9059" fmla="*/ 942294 h 5740750"/>
              <a:gd name="connsiteX9060" fmla="*/ 6239029 w 9845043"/>
              <a:gd name="connsiteY9060" fmla="*/ 942528 h 5740750"/>
              <a:gd name="connsiteX9061" fmla="*/ 6240162 w 9845043"/>
              <a:gd name="connsiteY9061" fmla="*/ 942528 h 5740750"/>
              <a:gd name="connsiteX9062" fmla="*/ 6241630 w 9845043"/>
              <a:gd name="connsiteY9062" fmla="*/ 943987 h 5740750"/>
              <a:gd name="connsiteX9063" fmla="*/ 6243818 w 9845043"/>
              <a:gd name="connsiteY9063" fmla="*/ 944721 h 5740750"/>
              <a:gd name="connsiteX9064" fmla="*/ 6246744 w 9845043"/>
              <a:gd name="connsiteY9064" fmla="*/ 945456 h 5740750"/>
              <a:gd name="connsiteX9065" fmla="*/ 6248203 w 9845043"/>
              <a:gd name="connsiteY9065" fmla="*/ 946915 h 5740750"/>
              <a:gd name="connsiteX9066" fmla="*/ 6248941 w 9845043"/>
              <a:gd name="connsiteY9066" fmla="*/ 946915 h 5740750"/>
              <a:gd name="connsiteX9067" fmla="*/ 6249170 w 9845043"/>
              <a:gd name="connsiteY9067" fmla="*/ 946686 h 5740750"/>
              <a:gd name="connsiteX9068" fmla="*/ 6248767 w 9845043"/>
              <a:gd name="connsiteY9068" fmla="*/ 946686 h 5740750"/>
              <a:gd name="connsiteX9069" fmla="*/ 6247309 w 9845043"/>
              <a:gd name="connsiteY9069" fmla="*/ 945226 h 5740750"/>
              <a:gd name="connsiteX9070" fmla="*/ 6244382 w 9845043"/>
              <a:gd name="connsiteY9070" fmla="*/ 944490 h 5740750"/>
              <a:gd name="connsiteX9071" fmla="*/ 6242189 w 9845043"/>
              <a:gd name="connsiteY9071" fmla="*/ 943754 h 5740750"/>
              <a:gd name="connsiteX9072" fmla="*/ 6240732 w 9845043"/>
              <a:gd name="connsiteY9072" fmla="*/ 942294 h 5740750"/>
              <a:gd name="connsiteX9073" fmla="*/ 6741358 w 9845043"/>
              <a:gd name="connsiteY9073" fmla="*/ 940098 h 5740750"/>
              <a:gd name="connsiteX9074" fmla="*/ 6744285 w 9845043"/>
              <a:gd name="connsiteY9074" fmla="*/ 940098 h 5740750"/>
              <a:gd name="connsiteX9075" fmla="*/ 6750128 w 9845043"/>
              <a:gd name="connsiteY9075" fmla="*/ 940098 h 5740750"/>
              <a:gd name="connsiteX9076" fmla="*/ 6753055 w 9845043"/>
              <a:gd name="connsiteY9076" fmla="*/ 940834 h 5740750"/>
              <a:gd name="connsiteX9077" fmla="*/ 6750863 w 9845043"/>
              <a:gd name="connsiteY9077" fmla="*/ 942294 h 5740750"/>
              <a:gd name="connsiteX9078" fmla="*/ 6750128 w 9845043"/>
              <a:gd name="connsiteY9078" fmla="*/ 944490 h 5740750"/>
              <a:gd name="connsiteX9079" fmla="*/ 6750128 w 9845043"/>
              <a:gd name="connsiteY9079" fmla="*/ 945226 h 5740750"/>
              <a:gd name="connsiteX9080" fmla="*/ 6750863 w 9845043"/>
              <a:gd name="connsiteY9080" fmla="*/ 947422 h 5740750"/>
              <a:gd name="connsiteX9081" fmla="*/ 6753055 w 9845043"/>
              <a:gd name="connsiteY9081" fmla="*/ 949618 h 5740750"/>
              <a:gd name="connsiteX9082" fmla="*/ 6753055 w 9845043"/>
              <a:gd name="connsiteY9082" fmla="*/ 951814 h 5740750"/>
              <a:gd name="connsiteX9083" fmla="*/ 6753055 w 9845043"/>
              <a:gd name="connsiteY9083" fmla="*/ 954010 h 5740750"/>
              <a:gd name="connsiteX9084" fmla="*/ 6753055 w 9845043"/>
              <a:gd name="connsiteY9084" fmla="*/ 956931 h 5740750"/>
              <a:gd name="connsiteX9085" fmla="*/ 6753778 w 9845043"/>
              <a:gd name="connsiteY9085" fmla="*/ 960587 h 5740750"/>
              <a:gd name="connsiteX9086" fmla="*/ 6756705 w 9845043"/>
              <a:gd name="connsiteY9086" fmla="*/ 966451 h 5740750"/>
              <a:gd name="connsiteX9087" fmla="*/ 6756705 w 9845043"/>
              <a:gd name="connsiteY9087" fmla="*/ 969371 h 5740750"/>
              <a:gd name="connsiteX9088" fmla="*/ 6754513 w 9845043"/>
              <a:gd name="connsiteY9088" fmla="*/ 974499 h 5740750"/>
              <a:gd name="connsiteX9089" fmla="*/ 6750128 w 9845043"/>
              <a:gd name="connsiteY9089" fmla="*/ 978891 h 5740750"/>
              <a:gd name="connsiteX9090" fmla="*/ 6743550 w 9845043"/>
              <a:gd name="connsiteY9090" fmla="*/ 981823 h 5740750"/>
              <a:gd name="connsiteX9091" fmla="*/ 6738431 w 9845043"/>
              <a:gd name="connsiteY9091" fmla="*/ 980351 h 5740750"/>
              <a:gd name="connsiteX9092" fmla="*/ 6734046 w 9845043"/>
              <a:gd name="connsiteY9092" fmla="*/ 976695 h 5740750"/>
              <a:gd name="connsiteX9093" fmla="*/ 6734780 w 9845043"/>
              <a:gd name="connsiteY9093" fmla="*/ 973763 h 5740750"/>
              <a:gd name="connsiteX9094" fmla="*/ 6736973 w 9845043"/>
              <a:gd name="connsiteY9094" fmla="*/ 969371 h 5740750"/>
              <a:gd name="connsiteX9095" fmla="*/ 6736973 w 9845043"/>
              <a:gd name="connsiteY9095" fmla="*/ 958391 h 5740750"/>
              <a:gd name="connsiteX9096" fmla="*/ 6737708 w 9845043"/>
              <a:gd name="connsiteY9096" fmla="*/ 956931 h 5740750"/>
              <a:gd name="connsiteX9097" fmla="*/ 6739900 w 9845043"/>
              <a:gd name="connsiteY9097" fmla="*/ 954010 h 5740750"/>
              <a:gd name="connsiteX9098" fmla="*/ 6740623 w 9845043"/>
              <a:gd name="connsiteY9098" fmla="*/ 951814 h 5740750"/>
              <a:gd name="connsiteX9099" fmla="*/ 6741358 w 9845043"/>
              <a:gd name="connsiteY9099" fmla="*/ 948146 h 5740750"/>
              <a:gd name="connsiteX9100" fmla="*/ 6741358 w 9845043"/>
              <a:gd name="connsiteY9100" fmla="*/ 946686 h 5740750"/>
              <a:gd name="connsiteX9101" fmla="*/ 6741358 w 9845043"/>
              <a:gd name="connsiteY9101" fmla="*/ 943754 h 5740750"/>
              <a:gd name="connsiteX9102" fmla="*/ 1890316 w 9845043"/>
              <a:gd name="connsiteY9102" fmla="*/ 937069 h 5740750"/>
              <a:gd name="connsiteX9103" fmla="*/ 1890182 w 9845043"/>
              <a:gd name="connsiteY9103" fmla="*/ 937335 h 5740750"/>
              <a:gd name="connsiteX9104" fmla="*/ 1890912 w 9845043"/>
              <a:gd name="connsiteY9104" fmla="*/ 938804 h 5740750"/>
              <a:gd name="connsiteX9105" fmla="*/ 1892371 w 9845043"/>
              <a:gd name="connsiteY9105" fmla="*/ 940999 h 5740750"/>
              <a:gd name="connsiteX9106" fmla="*/ 1892371 w 9845043"/>
              <a:gd name="connsiteY9106" fmla="*/ 944663 h 5740750"/>
              <a:gd name="connsiteX9107" fmla="*/ 1892371 w 9845043"/>
              <a:gd name="connsiteY9107" fmla="*/ 945390 h 5740750"/>
              <a:gd name="connsiteX9108" fmla="*/ 1893101 w 9845043"/>
              <a:gd name="connsiteY9108" fmla="*/ 946859 h 5740750"/>
              <a:gd name="connsiteX9109" fmla="*/ 1896759 w 9845043"/>
              <a:gd name="connsiteY9109" fmla="*/ 951250 h 5740750"/>
              <a:gd name="connsiteX9110" fmla="*/ 1898219 w 9845043"/>
              <a:gd name="connsiteY9110" fmla="*/ 953445 h 5740750"/>
              <a:gd name="connsiteX9111" fmla="*/ 1898219 w 9845043"/>
              <a:gd name="connsiteY9111" fmla="*/ 954571 h 5740750"/>
              <a:gd name="connsiteX9112" fmla="*/ 1898295 w 9845043"/>
              <a:gd name="connsiteY9112" fmla="*/ 954458 h 5740750"/>
              <a:gd name="connsiteX9113" fmla="*/ 1898295 w 9845043"/>
              <a:gd name="connsiteY9113" fmla="*/ 952995 h 5740750"/>
              <a:gd name="connsiteX9114" fmla="*/ 1896824 w 9845043"/>
              <a:gd name="connsiteY9114" fmla="*/ 950797 h 5740750"/>
              <a:gd name="connsiteX9115" fmla="*/ 1893163 w 9845043"/>
              <a:gd name="connsiteY9115" fmla="*/ 946417 h 5740750"/>
              <a:gd name="connsiteX9116" fmla="*/ 1892444 w 9845043"/>
              <a:gd name="connsiteY9116" fmla="*/ 944955 h 5740750"/>
              <a:gd name="connsiteX9117" fmla="*/ 1892444 w 9845043"/>
              <a:gd name="connsiteY9117" fmla="*/ 944228 h 5740750"/>
              <a:gd name="connsiteX9118" fmla="*/ 1892444 w 9845043"/>
              <a:gd name="connsiteY9118" fmla="*/ 940566 h 5740750"/>
              <a:gd name="connsiteX9119" fmla="*/ 1890973 w 9845043"/>
              <a:gd name="connsiteY9119" fmla="*/ 938377 h 5740750"/>
              <a:gd name="connsiteX9120" fmla="*/ 9049484 w 9845043"/>
              <a:gd name="connsiteY9120" fmla="*/ 935518 h 5740750"/>
              <a:gd name="connsiteX9121" fmla="*/ 9049484 w 9845043"/>
              <a:gd name="connsiteY9121" fmla="*/ 940350 h 5740750"/>
              <a:gd name="connsiteX9122" fmla="*/ 9049484 w 9845043"/>
              <a:gd name="connsiteY9122" fmla="*/ 944751 h 5740750"/>
              <a:gd name="connsiteX9123" fmla="*/ 9048021 w 9845043"/>
              <a:gd name="connsiteY9123" fmla="*/ 948416 h 5740750"/>
              <a:gd name="connsiteX9124" fmla="*/ 9041440 w 9845043"/>
              <a:gd name="connsiteY9124" fmla="*/ 958678 h 5740750"/>
              <a:gd name="connsiteX9125" fmla="*/ 9040709 w 9845043"/>
              <a:gd name="connsiteY9125" fmla="*/ 961610 h 5740750"/>
              <a:gd name="connsiteX9126" fmla="*/ 9037052 w 9845043"/>
              <a:gd name="connsiteY9126" fmla="*/ 966743 h 5740750"/>
              <a:gd name="connsiteX9127" fmla="*/ 9036321 w 9845043"/>
              <a:gd name="connsiteY9127" fmla="*/ 969675 h 5740750"/>
              <a:gd name="connsiteX9128" fmla="*/ 9036340 w 9845043"/>
              <a:gd name="connsiteY9128" fmla="*/ 969771 h 5740750"/>
              <a:gd name="connsiteX9129" fmla="*/ 9037053 w 9845043"/>
              <a:gd name="connsiteY9129" fmla="*/ 966923 h 5740750"/>
              <a:gd name="connsiteX9130" fmla="*/ 9040708 w 9845043"/>
              <a:gd name="connsiteY9130" fmla="*/ 961812 h 5740750"/>
              <a:gd name="connsiteX9131" fmla="*/ 9041440 w 9845043"/>
              <a:gd name="connsiteY9131" fmla="*/ 958889 h 5740750"/>
              <a:gd name="connsiteX9132" fmla="*/ 9048021 w 9845043"/>
              <a:gd name="connsiteY9132" fmla="*/ 948667 h 5740750"/>
              <a:gd name="connsiteX9133" fmla="*/ 9049485 w 9845043"/>
              <a:gd name="connsiteY9133" fmla="*/ 945014 h 5740750"/>
              <a:gd name="connsiteX9134" fmla="*/ 9049485 w 9845043"/>
              <a:gd name="connsiteY9134" fmla="*/ 940632 h 5740750"/>
              <a:gd name="connsiteX9135" fmla="*/ 9049485 w 9845043"/>
              <a:gd name="connsiteY9135" fmla="*/ 935521 h 5740750"/>
              <a:gd name="connsiteX9136" fmla="*/ 1896088 w 9845043"/>
              <a:gd name="connsiteY9136" fmla="*/ 931431 h 5740750"/>
              <a:gd name="connsiteX9137" fmla="*/ 1896029 w 9845043"/>
              <a:gd name="connsiteY9137" fmla="*/ 931490 h 5740750"/>
              <a:gd name="connsiteX9138" fmla="*/ 1896029 w 9845043"/>
              <a:gd name="connsiteY9138" fmla="*/ 931919 h 5740750"/>
              <a:gd name="connsiteX9139" fmla="*/ 1896088 w 9845043"/>
              <a:gd name="connsiteY9139" fmla="*/ 931799 h 5740750"/>
              <a:gd name="connsiteX9140" fmla="*/ 4865628 w 9845043"/>
              <a:gd name="connsiteY9140" fmla="*/ 928934 h 5740750"/>
              <a:gd name="connsiteX9141" fmla="*/ 4865482 w 9845043"/>
              <a:gd name="connsiteY9141" fmla="*/ 929818 h 5740750"/>
              <a:gd name="connsiteX9142" fmla="*/ 4866210 w 9845043"/>
              <a:gd name="connsiteY9142" fmla="*/ 931282 h 5740750"/>
              <a:gd name="connsiteX9143" fmla="*/ 4869143 w 9845043"/>
              <a:gd name="connsiteY9143" fmla="*/ 934218 h 5740750"/>
              <a:gd name="connsiteX9144" fmla="*/ 4869871 w 9845043"/>
              <a:gd name="connsiteY9144" fmla="*/ 935682 h 5740750"/>
              <a:gd name="connsiteX9145" fmla="*/ 4869871 w 9845043"/>
              <a:gd name="connsiteY9145" fmla="*/ 937879 h 5740750"/>
              <a:gd name="connsiteX9146" fmla="*/ 4869871 w 9845043"/>
              <a:gd name="connsiteY9146" fmla="*/ 939345 h 5740750"/>
              <a:gd name="connsiteX9147" fmla="*/ 4871338 w 9845043"/>
              <a:gd name="connsiteY9147" fmla="*/ 941541 h 5740750"/>
              <a:gd name="connsiteX9148" fmla="*/ 4872066 w 9845043"/>
              <a:gd name="connsiteY9148" fmla="*/ 944477 h 5740750"/>
              <a:gd name="connsiteX9149" fmla="*/ 4882301 w 9845043"/>
              <a:gd name="connsiteY9149" fmla="*/ 958398 h 5740750"/>
              <a:gd name="connsiteX9150" fmla="*/ 4888147 w 9845043"/>
              <a:gd name="connsiteY9150" fmla="*/ 964257 h 5740750"/>
              <a:gd name="connsiteX9151" fmla="*/ 4890341 w 9845043"/>
              <a:gd name="connsiteY9151" fmla="*/ 967924 h 5740750"/>
              <a:gd name="connsiteX9152" fmla="*/ 4891805 w 9845043"/>
              <a:gd name="connsiteY9152" fmla="*/ 973041 h 5740750"/>
              <a:gd name="connsiteX9153" fmla="*/ 4891805 w 9845043"/>
              <a:gd name="connsiteY9153" fmla="*/ 971775 h 5740750"/>
              <a:gd name="connsiteX9154" fmla="*/ 4890344 w 9845043"/>
              <a:gd name="connsiteY9154" fmla="*/ 966659 h 5740750"/>
              <a:gd name="connsiteX9155" fmla="*/ 4888152 w 9845043"/>
              <a:gd name="connsiteY9155" fmla="*/ 963008 h 5740750"/>
              <a:gd name="connsiteX9156" fmla="*/ 4882296 w 9845043"/>
              <a:gd name="connsiteY9156" fmla="*/ 957149 h 5740750"/>
              <a:gd name="connsiteX9157" fmla="*/ 4872067 w 9845043"/>
              <a:gd name="connsiteY9157" fmla="*/ 943265 h 5740750"/>
              <a:gd name="connsiteX9158" fmla="*/ 4871336 w 9845043"/>
              <a:gd name="connsiteY9158" fmla="*/ 940336 h 5740750"/>
              <a:gd name="connsiteX9159" fmla="*/ 4869875 w 9845043"/>
              <a:gd name="connsiteY9159" fmla="*/ 938138 h 5740750"/>
              <a:gd name="connsiteX9160" fmla="*/ 4869875 w 9845043"/>
              <a:gd name="connsiteY9160" fmla="*/ 936674 h 5740750"/>
              <a:gd name="connsiteX9161" fmla="*/ 4869875 w 9845043"/>
              <a:gd name="connsiteY9161" fmla="*/ 934487 h 5740750"/>
              <a:gd name="connsiteX9162" fmla="*/ 4869144 w 9845043"/>
              <a:gd name="connsiteY9162" fmla="*/ 933022 h 5740750"/>
              <a:gd name="connsiteX9163" fmla="*/ 4866211 w 9845043"/>
              <a:gd name="connsiteY9163" fmla="*/ 930093 h 5740750"/>
              <a:gd name="connsiteX9164" fmla="*/ 9263625 w 9845043"/>
              <a:gd name="connsiteY9164" fmla="*/ 924941 h 5740750"/>
              <a:gd name="connsiteX9165" fmla="*/ 9263729 w 9845043"/>
              <a:gd name="connsiteY9165" fmla="*/ 925293 h 5740750"/>
              <a:gd name="connsiteX9166" fmla="*/ 9268116 w 9845043"/>
              <a:gd name="connsiteY9166" fmla="*/ 936251 h 5740750"/>
              <a:gd name="connsiteX9167" fmla="*/ 9270182 w 9845043"/>
              <a:gd name="connsiteY9167" fmla="*/ 941753 h 5740750"/>
              <a:gd name="connsiteX9168" fmla="*/ 9270177 w 9845043"/>
              <a:gd name="connsiteY9168" fmla="*/ 941726 h 5740750"/>
              <a:gd name="connsiteX9169" fmla="*/ 9267986 w 9845043"/>
              <a:gd name="connsiteY9169" fmla="*/ 935872 h 5740750"/>
              <a:gd name="connsiteX9170" fmla="*/ 6746478 w 9845043"/>
              <a:gd name="connsiteY9170" fmla="*/ 924726 h 5740750"/>
              <a:gd name="connsiteX9171" fmla="*/ 6747201 w 9845043"/>
              <a:gd name="connsiteY9171" fmla="*/ 925462 h 5740750"/>
              <a:gd name="connsiteX9172" fmla="*/ 6747935 w 9845043"/>
              <a:gd name="connsiteY9172" fmla="*/ 925462 h 5740750"/>
              <a:gd name="connsiteX9173" fmla="*/ 6749393 w 9845043"/>
              <a:gd name="connsiteY9173" fmla="*/ 925462 h 5740750"/>
              <a:gd name="connsiteX9174" fmla="*/ 6751586 w 9845043"/>
              <a:gd name="connsiteY9174" fmla="*/ 927658 h 5740750"/>
              <a:gd name="connsiteX9175" fmla="*/ 6754513 w 9845043"/>
              <a:gd name="connsiteY9175" fmla="*/ 929118 h 5740750"/>
              <a:gd name="connsiteX9176" fmla="*/ 6755971 w 9845043"/>
              <a:gd name="connsiteY9176" fmla="*/ 930578 h 5740750"/>
              <a:gd name="connsiteX9177" fmla="*/ 6757440 w 9845043"/>
              <a:gd name="connsiteY9177" fmla="*/ 929118 h 5740750"/>
              <a:gd name="connsiteX9178" fmla="*/ 6758163 w 9845043"/>
              <a:gd name="connsiteY9178" fmla="*/ 929118 h 5740750"/>
              <a:gd name="connsiteX9179" fmla="*/ 6758163 w 9845043"/>
              <a:gd name="connsiteY9179" fmla="*/ 931314 h 5740750"/>
              <a:gd name="connsiteX9180" fmla="*/ 6758163 w 9845043"/>
              <a:gd name="connsiteY9180" fmla="*/ 932050 h 5740750"/>
              <a:gd name="connsiteX9181" fmla="*/ 6757440 w 9845043"/>
              <a:gd name="connsiteY9181" fmla="*/ 933510 h 5740750"/>
              <a:gd name="connsiteX9182" fmla="*/ 6756705 w 9845043"/>
              <a:gd name="connsiteY9182" fmla="*/ 934246 h 5740750"/>
              <a:gd name="connsiteX9183" fmla="*/ 6755971 w 9845043"/>
              <a:gd name="connsiteY9183" fmla="*/ 934246 h 5740750"/>
              <a:gd name="connsiteX9184" fmla="*/ 6753055 w 9845043"/>
              <a:gd name="connsiteY9184" fmla="*/ 934246 h 5740750"/>
              <a:gd name="connsiteX9185" fmla="*/ 6749393 w 9845043"/>
              <a:gd name="connsiteY9185" fmla="*/ 932050 h 5740750"/>
              <a:gd name="connsiteX9186" fmla="*/ 6746478 w 9845043"/>
              <a:gd name="connsiteY9186" fmla="*/ 929118 h 5740750"/>
              <a:gd name="connsiteX9187" fmla="*/ 1901939 w 9845043"/>
              <a:gd name="connsiteY9187" fmla="*/ 924100 h 5740750"/>
              <a:gd name="connsiteX9188" fmla="*/ 1901876 w 9845043"/>
              <a:gd name="connsiteY9188" fmla="*/ 924162 h 5740750"/>
              <a:gd name="connsiteX9189" fmla="*/ 1901876 w 9845043"/>
              <a:gd name="connsiteY9189" fmla="*/ 924494 h 5740750"/>
              <a:gd name="connsiteX9190" fmla="*/ 1901939 w 9845043"/>
              <a:gd name="connsiteY9190" fmla="*/ 924494 h 5740750"/>
              <a:gd name="connsiteX9191" fmla="*/ 8822881 w 9845043"/>
              <a:gd name="connsiteY9191" fmla="*/ 909682 h 5740750"/>
              <a:gd name="connsiteX9192" fmla="*/ 8822074 w 9845043"/>
              <a:gd name="connsiteY9192" fmla="*/ 910355 h 5740750"/>
              <a:gd name="connsiteX9193" fmla="*/ 8826455 w 9845043"/>
              <a:gd name="connsiteY9193" fmla="*/ 917669 h 5740750"/>
              <a:gd name="connsiteX9194" fmla="*/ 8825002 w 9845043"/>
              <a:gd name="connsiteY9194" fmla="*/ 941068 h 5740750"/>
              <a:gd name="connsiteX9195" fmla="*/ 8829384 w 9845043"/>
              <a:gd name="connsiteY9195" fmla="*/ 950573 h 5740750"/>
              <a:gd name="connsiteX9196" fmla="*/ 8829384 w 9845043"/>
              <a:gd name="connsiteY9196" fmla="*/ 948285 h 5740750"/>
              <a:gd name="connsiteX9197" fmla="*/ 8825733 w 9845043"/>
              <a:gd name="connsiteY9197" fmla="*/ 940350 h 5740750"/>
              <a:gd name="connsiteX9198" fmla="*/ 8827195 w 9845043"/>
              <a:gd name="connsiteY9198" fmla="*/ 916895 h 5740750"/>
              <a:gd name="connsiteX9199" fmla="*/ 1918036 w 9845043"/>
              <a:gd name="connsiteY9199" fmla="*/ 903606 h 5740750"/>
              <a:gd name="connsiteX9200" fmla="*/ 1917967 w 9845043"/>
              <a:gd name="connsiteY9200" fmla="*/ 903675 h 5740750"/>
              <a:gd name="connsiteX9201" fmla="*/ 1917967 w 9845043"/>
              <a:gd name="connsiteY9201" fmla="*/ 905870 h 5740750"/>
              <a:gd name="connsiteX9202" fmla="*/ 1917967 w 9845043"/>
              <a:gd name="connsiteY9202" fmla="*/ 906597 h 5740750"/>
              <a:gd name="connsiteX9203" fmla="*/ 1917967 w 9845043"/>
              <a:gd name="connsiteY9203" fmla="*/ 908066 h 5740750"/>
              <a:gd name="connsiteX9204" fmla="*/ 1918697 w 9845043"/>
              <a:gd name="connsiteY9204" fmla="*/ 908793 h 5740750"/>
              <a:gd name="connsiteX9205" fmla="*/ 1921625 w 9845043"/>
              <a:gd name="connsiteY9205" fmla="*/ 915380 h 5740750"/>
              <a:gd name="connsiteX9206" fmla="*/ 1921625 w 9845043"/>
              <a:gd name="connsiteY9206" fmla="*/ 915942 h 5740750"/>
              <a:gd name="connsiteX9207" fmla="*/ 1921697 w 9845043"/>
              <a:gd name="connsiteY9207" fmla="*/ 915727 h 5740750"/>
              <a:gd name="connsiteX9208" fmla="*/ 1921697 w 9845043"/>
              <a:gd name="connsiteY9208" fmla="*/ 914991 h 5740750"/>
              <a:gd name="connsiteX9209" fmla="*/ 1918772 w 9845043"/>
              <a:gd name="connsiteY9209" fmla="*/ 908423 h 5740750"/>
              <a:gd name="connsiteX9210" fmla="*/ 1918036 w 9845043"/>
              <a:gd name="connsiteY9210" fmla="*/ 907687 h 5740750"/>
              <a:gd name="connsiteX9211" fmla="*/ 1918036 w 9845043"/>
              <a:gd name="connsiteY9211" fmla="*/ 906224 h 5740750"/>
              <a:gd name="connsiteX9212" fmla="*/ 1918036 w 9845043"/>
              <a:gd name="connsiteY9212" fmla="*/ 905497 h 5740750"/>
              <a:gd name="connsiteX9213" fmla="*/ 9056797 w 9845043"/>
              <a:gd name="connsiteY9213" fmla="*/ 902964 h 5740750"/>
              <a:gd name="connsiteX9214" fmla="*/ 9049484 w 9845043"/>
              <a:gd name="connsiteY9214" fmla="*/ 919827 h 5740750"/>
              <a:gd name="connsiteX9215" fmla="*/ 9048021 w 9845043"/>
              <a:gd name="connsiteY9215" fmla="*/ 925692 h 5740750"/>
              <a:gd name="connsiteX9216" fmla="*/ 9048021 w 9845043"/>
              <a:gd name="connsiteY9216" fmla="*/ 926023 h 5740750"/>
              <a:gd name="connsiteX9217" fmla="*/ 9049485 w 9845043"/>
              <a:gd name="connsiteY9217" fmla="*/ 920182 h 5740750"/>
              <a:gd name="connsiteX9218" fmla="*/ 9056797 w 9845043"/>
              <a:gd name="connsiteY9218" fmla="*/ 903384 h 5740750"/>
              <a:gd name="connsiteX9219" fmla="*/ 6928456 w 9845043"/>
              <a:gd name="connsiteY9219" fmla="*/ 902765 h 5740750"/>
              <a:gd name="connsiteX9220" fmla="*/ 6931371 w 9845043"/>
              <a:gd name="connsiteY9220" fmla="*/ 905697 h 5740750"/>
              <a:gd name="connsiteX9221" fmla="*/ 6932841 w 9845043"/>
              <a:gd name="connsiteY9221" fmla="*/ 908618 h 5740750"/>
              <a:gd name="connsiteX9222" fmla="*/ 6934298 w 9845043"/>
              <a:gd name="connsiteY9222" fmla="*/ 909353 h 5740750"/>
              <a:gd name="connsiteX9223" fmla="*/ 6940141 w 9845043"/>
              <a:gd name="connsiteY9223" fmla="*/ 910089 h 5740750"/>
              <a:gd name="connsiteX9224" fmla="*/ 6939418 w 9845043"/>
              <a:gd name="connsiteY9224" fmla="*/ 913010 h 5740750"/>
              <a:gd name="connsiteX9225" fmla="*/ 6936491 w 9845043"/>
              <a:gd name="connsiteY9225" fmla="*/ 919598 h 5740750"/>
              <a:gd name="connsiteX9226" fmla="*/ 6934298 w 9845043"/>
              <a:gd name="connsiteY9226" fmla="*/ 922530 h 5740750"/>
              <a:gd name="connsiteX9227" fmla="*/ 6932841 w 9845043"/>
              <a:gd name="connsiteY9227" fmla="*/ 923990 h 5740750"/>
              <a:gd name="connsiteX9228" fmla="*/ 6928456 w 9845043"/>
              <a:gd name="connsiteY9228" fmla="*/ 924726 h 5740750"/>
              <a:gd name="connsiteX9229" fmla="*/ 6924793 w 9845043"/>
              <a:gd name="connsiteY9229" fmla="*/ 924726 h 5740750"/>
              <a:gd name="connsiteX9230" fmla="*/ 6921878 w 9845043"/>
              <a:gd name="connsiteY9230" fmla="*/ 923990 h 5740750"/>
              <a:gd name="connsiteX9231" fmla="*/ 6918951 w 9845043"/>
              <a:gd name="connsiteY9231" fmla="*/ 922530 h 5740750"/>
              <a:gd name="connsiteX9232" fmla="*/ 6913831 w 9845043"/>
              <a:gd name="connsiteY9232" fmla="*/ 916678 h 5740750"/>
              <a:gd name="connsiteX9233" fmla="*/ 6904338 w 9845043"/>
              <a:gd name="connsiteY9233" fmla="*/ 912285 h 5740750"/>
              <a:gd name="connsiteX9234" fmla="*/ 6901411 w 9845043"/>
              <a:gd name="connsiteY9234" fmla="*/ 909353 h 5740750"/>
              <a:gd name="connsiteX9235" fmla="*/ 6905061 w 9845043"/>
              <a:gd name="connsiteY9235" fmla="*/ 906422 h 5740750"/>
              <a:gd name="connsiteX9236" fmla="*/ 6909446 w 9845043"/>
              <a:gd name="connsiteY9236" fmla="*/ 906422 h 5740750"/>
              <a:gd name="connsiteX9237" fmla="*/ 6921143 w 9845043"/>
              <a:gd name="connsiteY9237" fmla="*/ 907893 h 5740750"/>
              <a:gd name="connsiteX9238" fmla="*/ 6924793 w 9845043"/>
              <a:gd name="connsiteY9238" fmla="*/ 909353 h 5740750"/>
              <a:gd name="connsiteX9239" fmla="*/ 6926986 w 9845043"/>
              <a:gd name="connsiteY9239" fmla="*/ 909353 h 5740750"/>
              <a:gd name="connsiteX9240" fmla="*/ 6927721 w 9845043"/>
              <a:gd name="connsiteY9240" fmla="*/ 907893 h 5740750"/>
              <a:gd name="connsiteX9241" fmla="*/ 6927721 w 9845043"/>
              <a:gd name="connsiteY9241" fmla="*/ 903501 h 5740750"/>
              <a:gd name="connsiteX9242" fmla="*/ 1918772 w 9845043"/>
              <a:gd name="connsiteY9242" fmla="*/ 902132 h 5740750"/>
              <a:gd name="connsiteX9243" fmla="*/ 1918697 w 9845043"/>
              <a:gd name="connsiteY9243" fmla="*/ 902206 h 5740750"/>
              <a:gd name="connsiteX9244" fmla="*/ 1918697 w 9845043"/>
              <a:gd name="connsiteY9244" fmla="*/ 902647 h 5740750"/>
              <a:gd name="connsiteX9245" fmla="*/ 1918772 w 9845043"/>
              <a:gd name="connsiteY9245" fmla="*/ 902572 h 5740750"/>
              <a:gd name="connsiteX9246" fmla="*/ 4855982 w 9845043"/>
              <a:gd name="connsiteY9246" fmla="*/ 893156 h 5740750"/>
              <a:gd name="connsiteX9247" fmla="*/ 4855975 w 9845043"/>
              <a:gd name="connsiteY9247" fmla="*/ 893181 h 5740750"/>
              <a:gd name="connsiteX9248" fmla="*/ 4855975 w 9845043"/>
              <a:gd name="connsiteY9248" fmla="*/ 897576 h 5740750"/>
              <a:gd name="connsiteX9249" fmla="*/ 4858170 w 9845043"/>
              <a:gd name="connsiteY9249" fmla="*/ 901243 h 5740750"/>
              <a:gd name="connsiteX9250" fmla="*/ 4863287 w 9845043"/>
              <a:gd name="connsiteY9250" fmla="*/ 908567 h 5740750"/>
              <a:gd name="connsiteX9251" fmla="*/ 4864754 w 9845043"/>
              <a:gd name="connsiteY9251" fmla="*/ 912235 h 5740750"/>
              <a:gd name="connsiteX9252" fmla="*/ 4865482 w 9845043"/>
              <a:gd name="connsiteY9252" fmla="*/ 920291 h 5740750"/>
              <a:gd name="connsiteX9253" fmla="*/ 4866120 w 9845043"/>
              <a:gd name="connsiteY9253" fmla="*/ 924791 h 5740750"/>
              <a:gd name="connsiteX9254" fmla="*/ 4866211 w 9845043"/>
              <a:gd name="connsiteY9254" fmla="*/ 924244 h 5740750"/>
              <a:gd name="connsiteX9255" fmla="*/ 4865480 w 9845043"/>
              <a:gd name="connsiteY9255" fmla="*/ 919128 h 5740750"/>
              <a:gd name="connsiteX9256" fmla="*/ 4864750 w 9845043"/>
              <a:gd name="connsiteY9256" fmla="*/ 911083 h 5740750"/>
              <a:gd name="connsiteX9257" fmla="*/ 4863288 w 9845043"/>
              <a:gd name="connsiteY9257" fmla="*/ 907431 h 5740750"/>
              <a:gd name="connsiteX9258" fmla="*/ 4858174 w 9845043"/>
              <a:gd name="connsiteY9258" fmla="*/ 900118 h 5740750"/>
              <a:gd name="connsiteX9259" fmla="*/ 4855982 w 9845043"/>
              <a:gd name="connsiteY9259" fmla="*/ 896467 h 5740750"/>
              <a:gd name="connsiteX9260" fmla="*/ 1910146 w 9845043"/>
              <a:gd name="connsiteY9260" fmla="*/ 886726 h 5740750"/>
              <a:gd name="connsiteX9261" fmla="*/ 1909922 w 9845043"/>
              <a:gd name="connsiteY9261" fmla="*/ 886838 h 5740750"/>
              <a:gd name="connsiteX9262" fmla="*/ 1911381 w 9845043"/>
              <a:gd name="connsiteY9262" fmla="*/ 889033 h 5740750"/>
              <a:gd name="connsiteX9263" fmla="*/ 1912111 w 9845043"/>
              <a:gd name="connsiteY9263" fmla="*/ 889774 h 5740750"/>
              <a:gd name="connsiteX9264" fmla="*/ 1915769 w 9845043"/>
              <a:gd name="connsiteY9264" fmla="*/ 892697 h 5740750"/>
              <a:gd name="connsiteX9265" fmla="*/ 1920886 w 9845043"/>
              <a:gd name="connsiteY9265" fmla="*/ 893424 h 5740750"/>
              <a:gd name="connsiteX9266" fmla="*/ 1921625 w 9845043"/>
              <a:gd name="connsiteY9266" fmla="*/ 894165 h 5740750"/>
              <a:gd name="connsiteX9267" fmla="*/ 1921625 w 9845043"/>
              <a:gd name="connsiteY9267" fmla="*/ 896361 h 5740750"/>
              <a:gd name="connsiteX9268" fmla="*/ 1921625 w 9845043"/>
              <a:gd name="connsiteY9268" fmla="*/ 897088 h 5740750"/>
              <a:gd name="connsiteX9269" fmla="*/ 1921625 w 9845043"/>
              <a:gd name="connsiteY9269" fmla="*/ 898991 h 5740750"/>
              <a:gd name="connsiteX9270" fmla="*/ 1921697 w 9845043"/>
              <a:gd name="connsiteY9270" fmla="*/ 898919 h 5740750"/>
              <a:gd name="connsiteX9271" fmla="*/ 1921697 w 9845043"/>
              <a:gd name="connsiteY9271" fmla="*/ 896730 h 5740750"/>
              <a:gd name="connsiteX9272" fmla="*/ 1921697 w 9845043"/>
              <a:gd name="connsiteY9272" fmla="*/ 895994 h 5740750"/>
              <a:gd name="connsiteX9273" fmla="*/ 1921697 w 9845043"/>
              <a:gd name="connsiteY9273" fmla="*/ 893804 h 5740750"/>
              <a:gd name="connsiteX9274" fmla="*/ 1920962 w 9845043"/>
              <a:gd name="connsiteY9274" fmla="*/ 893077 h 5740750"/>
              <a:gd name="connsiteX9275" fmla="*/ 1915847 w 9845043"/>
              <a:gd name="connsiteY9275" fmla="*/ 892342 h 5740750"/>
              <a:gd name="connsiteX9276" fmla="*/ 1912186 w 9845043"/>
              <a:gd name="connsiteY9276" fmla="*/ 889416 h 5740750"/>
              <a:gd name="connsiteX9277" fmla="*/ 1911450 w 9845043"/>
              <a:gd name="connsiteY9277" fmla="*/ 888689 h 5740750"/>
              <a:gd name="connsiteX9278" fmla="*/ 1909996 w 9845043"/>
              <a:gd name="connsiteY9278" fmla="*/ 877291 h 5740750"/>
              <a:gd name="connsiteX9279" fmla="*/ 1909922 w 9845043"/>
              <a:gd name="connsiteY9279" fmla="*/ 877328 h 5740750"/>
              <a:gd name="connsiteX9280" fmla="*/ 1909922 w 9845043"/>
              <a:gd name="connsiteY9280" fmla="*/ 878055 h 5740750"/>
              <a:gd name="connsiteX9281" fmla="*/ 1909922 w 9845043"/>
              <a:gd name="connsiteY9281" fmla="*/ 880251 h 5740750"/>
              <a:gd name="connsiteX9282" fmla="*/ 1911381 w 9845043"/>
              <a:gd name="connsiteY9282" fmla="*/ 883187 h 5740750"/>
              <a:gd name="connsiteX9283" fmla="*/ 1911381 w 9845043"/>
              <a:gd name="connsiteY9283" fmla="*/ 883915 h 5740750"/>
              <a:gd name="connsiteX9284" fmla="*/ 1911381 w 9845043"/>
              <a:gd name="connsiteY9284" fmla="*/ 885799 h 5740750"/>
              <a:gd name="connsiteX9285" fmla="*/ 1911450 w 9845043"/>
              <a:gd name="connsiteY9285" fmla="*/ 885764 h 5740750"/>
              <a:gd name="connsiteX9286" fmla="*/ 1911450 w 9845043"/>
              <a:gd name="connsiteY9286" fmla="*/ 883574 h 5740750"/>
              <a:gd name="connsiteX9287" fmla="*/ 1911450 w 9845043"/>
              <a:gd name="connsiteY9287" fmla="*/ 882847 h 5740750"/>
              <a:gd name="connsiteX9288" fmla="*/ 1909996 w 9845043"/>
              <a:gd name="connsiteY9288" fmla="*/ 879922 h 5740750"/>
              <a:gd name="connsiteX9289" fmla="*/ 1909996 w 9845043"/>
              <a:gd name="connsiteY9289" fmla="*/ 877732 h 5740750"/>
              <a:gd name="connsiteX9290" fmla="*/ 1911450 w 9845043"/>
              <a:gd name="connsiteY9290" fmla="*/ 875763 h 5740750"/>
              <a:gd name="connsiteX9291" fmla="*/ 1911381 w 9845043"/>
              <a:gd name="connsiteY9291" fmla="*/ 875860 h 5740750"/>
              <a:gd name="connsiteX9292" fmla="*/ 1911381 w 9845043"/>
              <a:gd name="connsiteY9292" fmla="*/ 876304 h 5740750"/>
              <a:gd name="connsiteX9293" fmla="*/ 1911450 w 9845043"/>
              <a:gd name="connsiteY9293" fmla="*/ 876270 h 5740750"/>
              <a:gd name="connsiteX9294" fmla="*/ 9056773 w 9845043"/>
              <a:gd name="connsiteY9294" fmla="*/ 871711 h 5740750"/>
              <a:gd name="connsiteX9295" fmla="*/ 9056066 w 9845043"/>
              <a:gd name="connsiteY9295" fmla="*/ 879504 h 5740750"/>
              <a:gd name="connsiteX9296" fmla="*/ 9052409 w 9845043"/>
              <a:gd name="connsiteY9296" fmla="*/ 893434 h 5740750"/>
              <a:gd name="connsiteX9297" fmla="*/ 9052409 w 9845043"/>
              <a:gd name="connsiteY9297" fmla="*/ 897099 h 5740750"/>
              <a:gd name="connsiteX9298" fmla="*/ 9052410 w 9845043"/>
              <a:gd name="connsiteY9298" fmla="*/ 897102 h 5740750"/>
              <a:gd name="connsiteX9299" fmla="*/ 9052410 w 9845043"/>
              <a:gd name="connsiteY9299" fmla="*/ 893892 h 5740750"/>
              <a:gd name="connsiteX9300" fmla="*/ 9056065 w 9845043"/>
              <a:gd name="connsiteY9300" fmla="*/ 880011 h 5740750"/>
              <a:gd name="connsiteX9301" fmla="*/ 9056797 w 9845043"/>
              <a:gd name="connsiteY9301" fmla="*/ 871977 h 5740750"/>
              <a:gd name="connsiteX9302" fmla="*/ 4853780 w 9845043"/>
              <a:gd name="connsiteY9302" fmla="*/ 863565 h 5740750"/>
              <a:gd name="connsiteX9303" fmla="*/ 4853780 w 9845043"/>
              <a:gd name="connsiteY9303" fmla="*/ 864601 h 5740750"/>
              <a:gd name="connsiteX9304" fmla="*/ 4855247 w 9845043"/>
              <a:gd name="connsiteY9304" fmla="*/ 867531 h 5740750"/>
              <a:gd name="connsiteX9305" fmla="*/ 4856713 w 9845043"/>
              <a:gd name="connsiteY9305" fmla="*/ 874860 h 5740750"/>
              <a:gd name="connsiteX9306" fmla="*/ 4858170 w 9845043"/>
              <a:gd name="connsiteY9306" fmla="*/ 880725 h 5740750"/>
              <a:gd name="connsiteX9307" fmla="*/ 4858170 w 9845043"/>
              <a:gd name="connsiteY9307" fmla="*/ 884042 h 5740750"/>
              <a:gd name="connsiteX9308" fmla="*/ 4858174 w 9845043"/>
              <a:gd name="connsiteY9308" fmla="*/ 884027 h 5740750"/>
              <a:gd name="connsiteX9309" fmla="*/ 4858174 w 9845043"/>
              <a:gd name="connsiteY9309" fmla="*/ 879643 h 5740750"/>
              <a:gd name="connsiteX9310" fmla="*/ 4856712 w 9845043"/>
              <a:gd name="connsiteY9310" fmla="*/ 873795 h 5740750"/>
              <a:gd name="connsiteX9311" fmla="*/ 4855251 w 9845043"/>
              <a:gd name="connsiteY9311" fmla="*/ 866482 h 5740750"/>
              <a:gd name="connsiteX9312" fmla="*/ 6924071 w 9845043"/>
              <a:gd name="connsiteY9312" fmla="*/ 863236 h 5740750"/>
              <a:gd name="connsiteX9313" fmla="*/ 6928456 w 9845043"/>
              <a:gd name="connsiteY9313" fmla="*/ 863972 h 5740750"/>
              <a:gd name="connsiteX9314" fmla="*/ 6930648 w 9845043"/>
              <a:gd name="connsiteY9314" fmla="*/ 866168 h 5740750"/>
              <a:gd name="connsiteX9315" fmla="*/ 6929913 w 9845043"/>
              <a:gd name="connsiteY9315" fmla="*/ 868364 h 5740750"/>
              <a:gd name="connsiteX9316" fmla="*/ 6931371 w 9845043"/>
              <a:gd name="connsiteY9316" fmla="*/ 867629 h 5740750"/>
              <a:gd name="connsiteX9317" fmla="*/ 6934298 w 9845043"/>
              <a:gd name="connsiteY9317" fmla="*/ 868364 h 5740750"/>
              <a:gd name="connsiteX9318" fmla="*/ 6935033 w 9845043"/>
              <a:gd name="connsiteY9318" fmla="*/ 869825 h 5740750"/>
              <a:gd name="connsiteX9319" fmla="*/ 6937226 w 9845043"/>
              <a:gd name="connsiteY9319" fmla="*/ 872757 h 5740750"/>
              <a:gd name="connsiteX9320" fmla="*/ 6930648 w 9845043"/>
              <a:gd name="connsiteY9320" fmla="*/ 873492 h 5740750"/>
              <a:gd name="connsiteX9321" fmla="*/ 6926986 w 9845043"/>
              <a:gd name="connsiteY9321" fmla="*/ 872757 h 5740750"/>
              <a:gd name="connsiteX9322" fmla="*/ 6923336 w 9845043"/>
              <a:gd name="connsiteY9322" fmla="*/ 871296 h 5740750"/>
              <a:gd name="connsiteX9323" fmla="*/ 6924793 w 9845043"/>
              <a:gd name="connsiteY9323" fmla="*/ 869825 h 5740750"/>
              <a:gd name="connsiteX9324" fmla="*/ 6924071 w 9845043"/>
              <a:gd name="connsiteY9324" fmla="*/ 868364 h 5740750"/>
              <a:gd name="connsiteX9325" fmla="*/ 6923336 w 9845043"/>
              <a:gd name="connsiteY9325" fmla="*/ 868364 h 5740750"/>
              <a:gd name="connsiteX9326" fmla="*/ 6921143 w 9845043"/>
              <a:gd name="connsiteY9326" fmla="*/ 868364 h 5740750"/>
              <a:gd name="connsiteX9327" fmla="*/ 6921143 w 9845043"/>
              <a:gd name="connsiteY9327" fmla="*/ 866904 h 5740750"/>
              <a:gd name="connsiteX9328" fmla="*/ 6921878 w 9845043"/>
              <a:gd name="connsiteY9328" fmla="*/ 866168 h 5740750"/>
              <a:gd name="connsiteX9329" fmla="*/ 5928661 w 9845043"/>
              <a:gd name="connsiteY9329" fmla="*/ 853728 h 5740750"/>
              <a:gd name="connsiteX9330" fmla="*/ 5927975 w 9845043"/>
              <a:gd name="connsiteY9330" fmla="*/ 854069 h 5740750"/>
              <a:gd name="connsiteX9331" fmla="*/ 5929397 w 9845043"/>
              <a:gd name="connsiteY9331" fmla="*/ 854785 h 5740750"/>
              <a:gd name="connsiteX9332" fmla="*/ 5931594 w 9845043"/>
              <a:gd name="connsiteY9332" fmla="*/ 857705 h 5740750"/>
              <a:gd name="connsiteX9333" fmla="*/ 5932323 w 9845043"/>
              <a:gd name="connsiteY9333" fmla="*/ 858439 h 5740750"/>
              <a:gd name="connsiteX9334" fmla="*/ 5935249 w 9845043"/>
              <a:gd name="connsiteY9334" fmla="*/ 858439 h 5740750"/>
              <a:gd name="connsiteX9335" fmla="*/ 5937438 w 9845043"/>
              <a:gd name="connsiteY9335" fmla="*/ 859899 h 5740750"/>
              <a:gd name="connsiteX9336" fmla="*/ 5938905 w 9845043"/>
              <a:gd name="connsiteY9336" fmla="*/ 860633 h 5740750"/>
              <a:gd name="connsiteX9337" fmla="*/ 5939635 w 9845043"/>
              <a:gd name="connsiteY9337" fmla="*/ 861367 h 5740750"/>
              <a:gd name="connsiteX9338" fmla="*/ 5941831 w 9845043"/>
              <a:gd name="connsiteY9338" fmla="*/ 862093 h 5740750"/>
              <a:gd name="connsiteX9339" fmla="*/ 5944020 w 9845043"/>
              <a:gd name="connsiteY9339" fmla="*/ 862093 h 5740750"/>
              <a:gd name="connsiteX9340" fmla="*/ 5945487 w 9845043"/>
              <a:gd name="connsiteY9340" fmla="*/ 862093 h 5740750"/>
              <a:gd name="connsiteX9341" fmla="*/ 5947675 w 9845043"/>
              <a:gd name="connsiteY9341" fmla="*/ 863561 h 5740750"/>
              <a:gd name="connsiteX9342" fmla="*/ 5949143 w 9845043"/>
              <a:gd name="connsiteY9342" fmla="*/ 865021 h 5740750"/>
              <a:gd name="connsiteX9343" fmla="*/ 5952069 w 9845043"/>
              <a:gd name="connsiteY9343" fmla="*/ 867940 h 5740750"/>
              <a:gd name="connsiteX9344" fmla="*/ 5954258 w 9845043"/>
              <a:gd name="connsiteY9344" fmla="*/ 871603 h 5740750"/>
              <a:gd name="connsiteX9345" fmla="*/ 5957184 w 9845043"/>
              <a:gd name="connsiteY9345" fmla="*/ 877450 h 5740750"/>
              <a:gd name="connsiteX9346" fmla="*/ 5962307 w 9845043"/>
              <a:gd name="connsiteY9346" fmla="*/ 886952 h 5740750"/>
              <a:gd name="connsiteX9347" fmla="*/ 5965225 w 9845043"/>
              <a:gd name="connsiteY9347" fmla="*/ 892808 h 5740750"/>
              <a:gd name="connsiteX9348" fmla="*/ 5967422 w 9845043"/>
              <a:gd name="connsiteY9348" fmla="*/ 896462 h 5740750"/>
              <a:gd name="connsiteX9349" fmla="*/ 5968151 w 9845043"/>
              <a:gd name="connsiteY9349" fmla="*/ 898656 h 5740750"/>
              <a:gd name="connsiteX9350" fmla="*/ 5969619 w 9845043"/>
              <a:gd name="connsiteY9350" fmla="*/ 899390 h 5740750"/>
              <a:gd name="connsiteX9351" fmla="*/ 5974004 w 9845043"/>
              <a:gd name="connsiteY9351" fmla="*/ 899390 h 5740750"/>
              <a:gd name="connsiteX9352" fmla="*/ 5976192 w 9845043"/>
              <a:gd name="connsiteY9352" fmla="*/ 900116 h 5740750"/>
              <a:gd name="connsiteX9353" fmla="*/ 5980586 w 9845043"/>
              <a:gd name="connsiteY9353" fmla="*/ 900850 h 5740750"/>
              <a:gd name="connsiteX9354" fmla="*/ 5987897 w 9845043"/>
              <a:gd name="connsiteY9354" fmla="*/ 902310 h 5740750"/>
              <a:gd name="connsiteX9355" fmla="*/ 5998865 w 9845043"/>
              <a:gd name="connsiteY9355" fmla="*/ 903770 h 5740750"/>
              <a:gd name="connsiteX9356" fmla="*/ 6010561 w 9845043"/>
              <a:gd name="connsiteY9356" fmla="*/ 905964 h 5740750"/>
              <a:gd name="connsiteX9357" fmla="*/ 6024455 w 9845043"/>
              <a:gd name="connsiteY9357" fmla="*/ 908158 h 5740750"/>
              <a:gd name="connsiteX9358" fmla="*/ 6038349 w 9845043"/>
              <a:gd name="connsiteY9358" fmla="*/ 909626 h 5740750"/>
              <a:gd name="connsiteX9359" fmla="*/ 6053701 w 9845043"/>
              <a:gd name="connsiteY9359" fmla="*/ 912546 h 5740750"/>
              <a:gd name="connsiteX9360" fmla="*/ 6068333 w 9845043"/>
              <a:gd name="connsiteY9360" fmla="*/ 914740 h 5740750"/>
              <a:gd name="connsiteX9361" fmla="*/ 6082956 w 9845043"/>
              <a:gd name="connsiteY9361" fmla="*/ 916934 h 5740750"/>
              <a:gd name="connsiteX9362" fmla="*/ 6096112 w 9845043"/>
              <a:gd name="connsiteY9362" fmla="*/ 919128 h 5740750"/>
              <a:gd name="connsiteX9363" fmla="*/ 6108546 w 9845043"/>
              <a:gd name="connsiteY9363" fmla="*/ 921322 h 5740750"/>
              <a:gd name="connsiteX9364" fmla="*/ 6118784 w 9845043"/>
              <a:gd name="connsiteY9364" fmla="*/ 922782 h 5740750"/>
              <a:gd name="connsiteX9365" fmla="*/ 6126096 w 9845043"/>
              <a:gd name="connsiteY9365" fmla="*/ 924250 h 5740750"/>
              <a:gd name="connsiteX9366" fmla="*/ 6131210 w 9845043"/>
              <a:gd name="connsiteY9366" fmla="*/ 924975 h 5740750"/>
              <a:gd name="connsiteX9367" fmla="*/ 6132678 w 9845043"/>
              <a:gd name="connsiteY9367" fmla="*/ 924975 h 5740750"/>
              <a:gd name="connsiteX9368" fmla="*/ 6138522 w 9845043"/>
              <a:gd name="connsiteY9368" fmla="*/ 925710 h 5740750"/>
              <a:gd name="connsiteX9369" fmla="*/ 6142178 w 9845043"/>
              <a:gd name="connsiteY9369" fmla="*/ 927904 h 5740750"/>
              <a:gd name="connsiteX9370" fmla="*/ 6152415 w 9845043"/>
              <a:gd name="connsiteY9370" fmla="*/ 931557 h 5740750"/>
              <a:gd name="connsiteX9371" fmla="*/ 6163383 w 9845043"/>
              <a:gd name="connsiteY9371" fmla="*/ 935946 h 5740750"/>
              <a:gd name="connsiteX9372" fmla="*/ 6173621 w 9845043"/>
              <a:gd name="connsiteY9372" fmla="*/ 940333 h 5740750"/>
              <a:gd name="connsiteX9373" fmla="*/ 6183858 w 9845043"/>
              <a:gd name="connsiteY9373" fmla="*/ 944721 h 5740750"/>
              <a:gd name="connsiteX9374" fmla="*/ 6188982 w 9845043"/>
              <a:gd name="connsiteY9374" fmla="*/ 946915 h 5740750"/>
              <a:gd name="connsiteX9375" fmla="*/ 6190441 w 9845043"/>
              <a:gd name="connsiteY9375" fmla="*/ 946915 h 5740750"/>
              <a:gd name="connsiteX9376" fmla="*/ 6190670 w 9845043"/>
              <a:gd name="connsiteY9376" fmla="*/ 946686 h 5740750"/>
              <a:gd name="connsiteX9377" fmla="*/ 6189569 w 9845043"/>
              <a:gd name="connsiteY9377" fmla="*/ 946686 h 5740750"/>
              <a:gd name="connsiteX9378" fmla="*/ 6184449 w 9845043"/>
              <a:gd name="connsiteY9378" fmla="*/ 944490 h 5740750"/>
              <a:gd name="connsiteX9379" fmla="*/ 6174222 w 9845043"/>
              <a:gd name="connsiteY9379" fmla="*/ 940098 h 5740750"/>
              <a:gd name="connsiteX9380" fmla="*/ 6163994 w 9845043"/>
              <a:gd name="connsiteY9380" fmla="*/ 935706 h 5740750"/>
              <a:gd name="connsiteX9381" fmla="*/ 6153032 w 9845043"/>
              <a:gd name="connsiteY9381" fmla="*/ 931314 h 5740750"/>
              <a:gd name="connsiteX9382" fmla="*/ 6142792 w 9845043"/>
              <a:gd name="connsiteY9382" fmla="*/ 927658 h 5740750"/>
              <a:gd name="connsiteX9383" fmla="*/ 6139142 w 9845043"/>
              <a:gd name="connsiteY9383" fmla="*/ 925462 h 5740750"/>
              <a:gd name="connsiteX9384" fmla="*/ 6133299 w 9845043"/>
              <a:gd name="connsiteY9384" fmla="*/ 924726 h 5740750"/>
              <a:gd name="connsiteX9385" fmla="*/ 6131829 w 9845043"/>
              <a:gd name="connsiteY9385" fmla="*/ 924726 h 5740750"/>
              <a:gd name="connsiteX9386" fmla="*/ 6126722 w 9845043"/>
              <a:gd name="connsiteY9386" fmla="*/ 923990 h 5740750"/>
              <a:gd name="connsiteX9387" fmla="*/ 6119409 w 9845043"/>
              <a:gd name="connsiteY9387" fmla="*/ 922530 h 5740750"/>
              <a:gd name="connsiteX9388" fmla="*/ 6109181 w 9845043"/>
              <a:gd name="connsiteY9388" fmla="*/ 921070 h 5740750"/>
              <a:gd name="connsiteX9389" fmla="*/ 6096749 w 9845043"/>
              <a:gd name="connsiteY9389" fmla="*/ 918874 h 5740750"/>
              <a:gd name="connsiteX9390" fmla="*/ 6083594 w 9845043"/>
              <a:gd name="connsiteY9390" fmla="*/ 916678 h 5740750"/>
              <a:gd name="connsiteX9391" fmla="*/ 6068982 w 9845043"/>
              <a:gd name="connsiteY9391" fmla="*/ 914482 h 5740750"/>
              <a:gd name="connsiteX9392" fmla="*/ 6054369 w 9845043"/>
              <a:gd name="connsiteY9392" fmla="*/ 912285 h 5740750"/>
              <a:gd name="connsiteX9393" fmla="*/ 6039021 w 9845043"/>
              <a:gd name="connsiteY9393" fmla="*/ 909353 h 5740750"/>
              <a:gd name="connsiteX9394" fmla="*/ 6025131 w 9845043"/>
              <a:gd name="connsiteY9394" fmla="*/ 907893 h 5740750"/>
              <a:gd name="connsiteX9395" fmla="*/ 6011242 w 9845043"/>
              <a:gd name="connsiteY9395" fmla="*/ 905697 h 5740750"/>
              <a:gd name="connsiteX9396" fmla="*/ 5999556 w 9845043"/>
              <a:gd name="connsiteY9396" fmla="*/ 903501 h 5740750"/>
              <a:gd name="connsiteX9397" fmla="*/ 5988594 w 9845043"/>
              <a:gd name="connsiteY9397" fmla="*/ 902029 h 5740750"/>
              <a:gd name="connsiteX9398" fmla="*/ 5981281 w 9845043"/>
              <a:gd name="connsiteY9398" fmla="*/ 900569 h 5740750"/>
              <a:gd name="connsiteX9399" fmla="*/ 5976896 w 9845043"/>
              <a:gd name="connsiteY9399" fmla="*/ 899833 h 5740750"/>
              <a:gd name="connsiteX9400" fmla="*/ 5974704 w 9845043"/>
              <a:gd name="connsiteY9400" fmla="*/ 899109 h 5740750"/>
              <a:gd name="connsiteX9401" fmla="*/ 5970319 w 9845043"/>
              <a:gd name="connsiteY9401" fmla="*/ 899109 h 5740750"/>
              <a:gd name="connsiteX9402" fmla="*/ 5968861 w 9845043"/>
              <a:gd name="connsiteY9402" fmla="*/ 898373 h 5740750"/>
              <a:gd name="connsiteX9403" fmla="*/ 5968126 w 9845043"/>
              <a:gd name="connsiteY9403" fmla="*/ 896177 h 5740750"/>
              <a:gd name="connsiteX9404" fmla="*/ 5965934 w 9845043"/>
              <a:gd name="connsiteY9404" fmla="*/ 892521 h 5740750"/>
              <a:gd name="connsiteX9405" fmla="*/ 5963006 w 9845043"/>
              <a:gd name="connsiteY9405" fmla="*/ 886657 h 5740750"/>
              <a:gd name="connsiteX9406" fmla="*/ 5957899 w 9845043"/>
              <a:gd name="connsiteY9406" fmla="*/ 877149 h 5740750"/>
              <a:gd name="connsiteX9407" fmla="*/ 5954971 w 9845043"/>
              <a:gd name="connsiteY9407" fmla="*/ 871296 h 5740750"/>
              <a:gd name="connsiteX9408" fmla="*/ 5952779 w 9845043"/>
              <a:gd name="connsiteY9408" fmla="*/ 867629 h 5740750"/>
              <a:gd name="connsiteX9409" fmla="*/ 5949851 w 9845043"/>
              <a:gd name="connsiteY9409" fmla="*/ 864708 h 5740750"/>
              <a:gd name="connsiteX9410" fmla="*/ 5948394 w 9845043"/>
              <a:gd name="connsiteY9410" fmla="*/ 863236 h 5740750"/>
              <a:gd name="connsiteX9411" fmla="*/ 5946201 w 9845043"/>
              <a:gd name="connsiteY9411" fmla="*/ 861776 h 5740750"/>
              <a:gd name="connsiteX9412" fmla="*/ 5944744 w 9845043"/>
              <a:gd name="connsiteY9412" fmla="*/ 861776 h 5740750"/>
              <a:gd name="connsiteX9413" fmla="*/ 5942551 w 9845043"/>
              <a:gd name="connsiteY9413" fmla="*/ 861776 h 5740750"/>
              <a:gd name="connsiteX9414" fmla="*/ 5940359 w 9845043"/>
              <a:gd name="connsiteY9414" fmla="*/ 861040 h 5740750"/>
              <a:gd name="connsiteX9415" fmla="*/ 5939624 w 9845043"/>
              <a:gd name="connsiteY9415" fmla="*/ 860316 h 5740750"/>
              <a:gd name="connsiteX9416" fmla="*/ 5938166 w 9845043"/>
              <a:gd name="connsiteY9416" fmla="*/ 859580 h 5740750"/>
              <a:gd name="connsiteX9417" fmla="*/ 5935974 w 9845043"/>
              <a:gd name="connsiteY9417" fmla="*/ 858120 h 5740750"/>
              <a:gd name="connsiteX9418" fmla="*/ 5933046 w 9845043"/>
              <a:gd name="connsiteY9418" fmla="*/ 858120 h 5740750"/>
              <a:gd name="connsiteX9419" fmla="*/ 5932311 w 9845043"/>
              <a:gd name="connsiteY9419" fmla="*/ 857384 h 5740750"/>
              <a:gd name="connsiteX9420" fmla="*/ 5930119 w 9845043"/>
              <a:gd name="connsiteY9420" fmla="*/ 854452 h 5740750"/>
              <a:gd name="connsiteX9421" fmla="*/ 1909996 w 9845043"/>
              <a:gd name="connsiteY9421" fmla="*/ 852412 h 5740750"/>
              <a:gd name="connsiteX9422" fmla="*/ 1909922 w 9845043"/>
              <a:gd name="connsiteY9422" fmla="*/ 852450 h 5740750"/>
              <a:gd name="connsiteX9423" fmla="*/ 1909922 w 9845043"/>
              <a:gd name="connsiteY9423" fmla="*/ 853904 h 5740750"/>
              <a:gd name="connsiteX9424" fmla="*/ 1909922 w 9845043"/>
              <a:gd name="connsiteY9424" fmla="*/ 854645 h 5740750"/>
              <a:gd name="connsiteX9425" fmla="*/ 1909922 w 9845043"/>
              <a:gd name="connsiteY9425" fmla="*/ 856841 h 5740750"/>
              <a:gd name="connsiteX9426" fmla="*/ 1915769 w 9845043"/>
              <a:gd name="connsiteY9426" fmla="*/ 864155 h 5740750"/>
              <a:gd name="connsiteX9427" fmla="*/ 1916499 w 9845043"/>
              <a:gd name="connsiteY9427" fmla="*/ 864882 h 5740750"/>
              <a:gd name="connsiteX9428" fmla="*/ 1916499 w 9845043"/>
              <a:gd name="connsiteY9428" fmla="*/ 866350 h 5740750"/>
              <a:gd name="connsiteX9429" fmla="*/ 1916499 w 9845043"/>
              <a:gd name="connsiteY9429" fmla="*/ 867077 h 5740750"/>
              <a:gd name="connsiteX9430" fmla="*/ 1916499 w 9845043"/>
              <a:gd name="connsiteY9430" fmla="*/ 868394 h 5740750"/>
              <a:gd name="connsiteX9431" fmla="*/ 1916582 w 9845043"/>
              <a:gd name="connsiteY9431" fmla="*/ 868229 h 5740750"/>
              <a:gd name="connsiteX9432" fmla="*/ 1916582 w 9845043"/>
              <a:gd name="connsiteY9432" fmla="*/ 866766 h 5740750"/>
              <a:gd name="connsiteX9433" fmla="*/ 1916582 w 9845043"/>
              <a:gd name="connsiteY9433" fmla="*/ 866040 h 5740750"/>
              <a:gd name="connsiteX9434" fmla="*/ 1916582 w 9845043"/>
              <a:gd name="connsiteY9434" fmla="*/ 864577 h 5740750"/>
              <a:gd name="connsiteX9435" fmla="*/ 1915847 w 9845043"/>
              <a:gd name="connsiteY9435" fmla="*/ 863841 h 5740750"/>
              <a:gd name="connsiteX9436" fmla="*/ 1909996 w 9845043"/>
              <a:gd name="connsiteY9436" fmla="*/ 856536 h 5740750"/>
              <a:gd name="connsiteX9437" fmla="*/ 1909996 w 9845043"/>
              <a:gd name="connsiteY9437" fmla="*/ 854347 h 5740750"/>
              <a:gd name="connsiteX9438" fmla="*/ 1909996 w 9845043"/>
              <a:gd name="connsiteY9438" fmla="*/ 853611 h 5740750"/>
              <a:gd name="connsiteX9439" fmla="*/ 8818423 w 9845043"/>
              <a:gd name="connsiteY9439" fmla="*/ 851647 h 5740750"/>
              <a:gd name="connsiteX9440" fmla="*/ 8816229 w 9845043"/>
              <a:gd name="connsiteY9440" fmla="*/ 852379 h 5740750"/>
              <a:gd name="connsiteX9441" fmla="*/ 8816229 w 9845043"/>
              <a:gd name="connsiteY9441" fmla="*/ 853073 h 5740750"/>
              <a:gd name="connsiteX9442" fmla="*/ 8817681 w 9845043"/>
              <a:gd name="connsiteY9442" fmla="*/ 852590 h 5740750"/>
              <a:gd name="connsiteX9443" fmla="*/ 8818413 w 9845043"/>
              <a:gd name="connsiteY9443" fmla="*/ 855516 h 5740750"/>
              <a:gd name="connsiteX9444" fmla="*/ 8821342 w 9845043"/>
              <a:gd name="connsiteY9444" fmla="*/ 867211 h 5740750"/>
              <a:gd name="connsiteX9445" fmla="*/ 8822074 w 9845043"/>
              <a:gd name="connsiteY9445" fmla="*/ 867947 h 5740750"/>
              <a:gd name="connsiteX9446" fmla="*/ 8823538 w 9845043"/>
              <a:gd name="connsiteY9446" fmla="*/ 868674 h 5740750"/>
              <a:gd name="connsiteX9447" fmla="*/ 8824270 w 9845043"/>
              <a:gd name="connsiteY9447" fmla="*/ 870872 h 5740750"/>
              <a:gd name="connsiteX9448" fmla="*/ 8827187 w 9845043"/>
              <a:gd name="connsiteY9448" fmla="*/ 877451 h 5740750"/>
              <a:gd name="connsiteX9449" fmla="*/ 8829384 w 9845043"/>
              <a:gd name="connsiteY9449" fmla="*/ 884030 h 5740750"/>
              <a:gd name="connsiteX9450" fmla="*/ 8830848 w 9845043"/>
              <a:gd name="connsiteY9450" fmla="*/ 886956 h 5740750"/>
              <a:gd name="connsiteX9451" fmla="*/ 8833044 w 9845043"/>
              <a:gd name="connsiteY9451" fmla="*/ 888419 h 5740750"/>
              <a:gd name="connsiteX9452" fmla="*/ 8834509 w 9845043"/>
              <a:gd name="connsiteY9452" fmla="*/ 891345 h 5740750"/>
              <a:gd name="connsiteX9453" fmla="*/ 8826629 w 9845043"/>
              <a:gd name="connsiteY9453" fmla="*/ 906369 h 5740750"/>
              <a:gd name="connsiteX9454" fmla="*/ 8827195 w 9845043"/>
              <a:gd name="connsiteY9454" fmla="*/ 905897 h 5740750"/>
              <a:gd name="connsiteX9455" fmla="*/ 8835239 w 9845043"/>
              <a:gd name="connsiteY9455" fmla="*/ 890502 h 5740750"/>
              <a:gd name="connsiteX9456" fmla="*/ 8833777 w 9845043"/>
              <a:gd name="connsiteY9456" fmla="*/ 887569 h 5740750"/>
              <a:gd name="connsiteX9457" fmla="*/ 8831583 w 9845043"/>
              <a:gd name="connsiteY9457" fmla="*/ 886106 h 5740750"/>
              <a:gd name="connsiteX9458" fmla="*/ 8830120 w 9845043"/>
              <a:gd name="connsiteY9458" fmla="*/ 883173 h 5740750"/>
              <a:gd name="connsiteX9459" fmla="*/ 8827927 w 9845043"/>
              <a:gd name="connsiteY9459" fmla="*/ 876571 h 5740750"/>
              <a:gd name="connsiteX9460" fmla="*/ 8825001 w 9845043"/>
              <a:gd name="connsiteY9460" fmla="*/ 869974 h 5740750"/>
              <a:gd name="connsiteX9461" fmla="*/ 8824270 w 9845043"/>
              <a:gd name="connsiteY9461" fmla="*/ 867778 h 5740750"/>
              <a:gd name="connsiteX9462" fmla="*/ 8822808 w 9845043"/>
              <a:gd name="connsiteY9462" fmla="*/ 867042 h 5740750"/>
              <a:gd name="connsiteX9463" fmla="*/ 8822076 w 9845043"/>
              <a:gd name="connsiteY9463" fmla="*/ 866310 h 5740750"/>
              <a:gd name="connsiteX9464" fmla="*/ 8819151 w 9845043"/>
              <a:gd name="connsiteY9464" fmla="*/ 854580 h 5740750"/>
              <a:gd name="connsiteX9465" fmla="*/ 4856058 w 9845043"/>
              <a:gd name="connsiteY9465" fmla="*/ 846115 h 5740750"/>
              <a:gd name="connsiteX9466" fmla="*/ 4855975 w 9845043"/>
              <a:gd name="connsiteY9466" fmla="*/ 846280 h 5740750"/>
              <a:gd name="connsiteX9467" fmla="*/ 4856644 w 9845043"/>
              <a:gd name="connsiteY9467" fmla="*/ 853592 h 5740750"/>
              <a:gd name="connsiteX9468" fmla="*/ 4856712 w 9845043"/>
              <a:gd name="connsiteY9468" fmla="*/ 853320 h 5740750"/>
              <a:gd name="connsiteX9469" fmla="*/ 9419781 w 9845043"/>
              <a:gd name="connsiteY9469" fmla="*/ 836764 h 5740750"/>
              <a:gd name="connsiteX9470" fmla="*/ 9419191 w 9845043"/>
              <a:gd name="connsiteY9470" fmla="*/ 841486 h 5740750"/>
              <a:gd name="connsiteX9471" fmla="*/ 9419191 w 9845043"/>
              <a:gd name="connsiteY9471" fmla="*/ 845144 h 5740750"/>
              <a:gd name="connsiteX9472" fmla="*/ 9419191 w 9845043"/>
              <a:gd name="connsiteY9472" fmla="*/ 848801 h 5740750"/>
              <a:gd name="connsiteX9473" fmla="*/ 9419191 w 9845043"/>
              <a:gd name="connsiteY9473" fmla="*/ 852459 h 5740750"/>
              <a:gd name="connsiteX9474" fmla="*/ 9416999 w 9845043"/>
              <a:gd name="connsiteY9474" fmla="*/ 855390 h 5740750"/>
              <a:gd name="connsiteX9475" fmla="*/ 9413349 w 9845043"/>
              <a:gd name="connsiteY9475" fmla="*/ 857577 h 5740750"/>
              <a:gd name="connsiteX9476" fmla="*/ 9414809 w 9845043"/>
              <a:gd name="connsiteY9476" fmla="*/ 850997 h 5740750"/>
              <a:gd name="connsiteX9477" fmla="*/ 9419923 w 9845043"/>
              <a:gd name="connsiteY9477" fmla="*/ 835632 h 5740750"/>
              <a:gd name="connsiteX9478" fmla="*/ 9419923 w 9845043"/>
              <a:gd name="connsiteY9478" fmla="*/ 836359 h 5740750"/>
              <a:gd name="connsiteX9479" fmla="*/ 9419781 w 9845043"/>
              <a:gd name="connsiteY9479" fmla="*/ 836764 h 5740750"/>
              <a:gd name="connsiteX9480" fmla="*/ 4853052 w 9845043"/>
              <a:gd name="connsiteY9480" fmla="*/ 830649 h 5740750"/>
              <a:gd name="connsiteX9481" fmla="*/ 4853052 w 9845043"/>
              <a:gd name="connsiteY9481" fmla="*/ 831627 h 5740750"/>
              <a:gd name="connsiteX9482" fmla="*/ 4855247 w 9845043"/>
              <a:gd name="connsiteY9482" fmla="*/ 832359 h 5740750"/>
              <a:gd name="connsiteX9483" fmla="*/ 4856713 w 9845043"/>
              <a:gd name="connsiteY9483" fmla="*/ 833092 h 5740750"/>
              <a:gd name="connsiteX9484" fmla="*/ 4858898 w 9845043"/>
              <a:gd name="connsiteY9484" fmla="*/ 833092 h 5740750"/>
              <a:gd name="connsiteX9485" fmla="*/ 4859636 w 9845043"/>
              <a:gd name="connsiteY9485" fmla="*/ 834556 h 5740750"/>
              <a:gd name="connsiteX9486" fmla="*/ 4860444 w 9845043"/>
              <a:gd name="connsiteY9486" fmla="*/ 835369 h 5740750"/>
              <a:gd name="connsiteX9487" fmla="*/ 4861096 w 9845043"/>
              <a:gd name="connsiteY9487" fmla="*/ 835042 h 5740750"/>
              <a:gd name="connsiteX9488" fmla="*/ 4859635 w 9845043"/>
              <a:gd name="connsiteY9488" fmla="*/ 833577 h 5740750"/>
              <a:gd name="connsiteX9489" fmla="*/ 4858904 w 9845043"/>
              <a:gd name="connsiteY9489" fmla="*/ 832113 h 5740750"/>
              <a:gd name="connsiteX9490" fmla="*/ 4856712 w 9845043"/>
              <a:gd name="connsiteY9490" fmla="*/ 832113 h 5740750"/>
              <a:gd name="connsiteX9491" fmla="*/ 4855251 w 9845043"/>
              <a:gd name="connsiteY9491" fmla="*/ 831380 h 5740750"/>
              <a:gd name="connsiteX9492" fmla="*/ 1921697 w 9845043"/>
              <a:gd name="connsiteY9492" fmla="*/ 829681 h 5740750"/>
              <a:gd name="connsiteX9493" fmla="*/ 1921625 w 9845043"/>
              <a:gd name="connsiteY9493" fmla="*/ 829753 h 5740750"/>
              <a:gd name="connsiteX9494" fmla="*/ 1921625 w 9845043"/>
              <a:gd name="connsiteY9494" fmla="*/ 831221 h 5740750"/>
              <a:gd name="connsiteX9495" fmla="*/ 1921625 w 9845043"/>
              <a:gd name="connsiteY9495" fmla="*/ 831949 h 5740750"/>
              <a:gd name="connsiteX9496" fmla="*/ 1921625 w 9845043"/>
              <a:gd name="connsiteY9496" fmla="*/ 832690 h 5740750"/>
              <a:gd name="connsiteX9497" fmla="*/ 1922355 w 9845043"/>
              <a:gd name="connsiteY9497" fmla="*/ 834885 h 5740750"/>
              <a:gd name="connsiteX9498" fmla="*/ 1922355 w 9845043"/>
              <a:gd name="connsiteY9498" fmla="*/ 837808 h 5740750"/>
              <a:gd name="connsiteX9499" fmla="*/ 1922355 w 9845043"/>
              <a:gd name="connsiteY9499" fmla="*/ 838535 h 5740750"/>
              <a:gd name="connsiteX9500" fmla="*/ 1922355 w 9845043"/>
              <a:gd name="connsiteY9500" fmla="*/ 839276 h 5740750"/>
              <a:gd name="connsiteX9501" fmla="*/ 1922355 w 9845043"/>
              <a:gd name="connsiteY9501" fmla="*/ 843667 h 5740750"/>
              <a:gd name="connsiteX9502" fmla="*/ 1922355 w 9845043"/>
              <a:gd name="connsiteY9502" fmla="*/ 845863 h 5740750"/>
              <a:gd name="connsiteX9503" fmla="*/ 1922355 w 9845043"/>
              <a:gd name="connsiteY9503" fmla="*/ 847317 h 5740750"/>
              <a:gd name="connsiteX9504" fmla="*/ 1922355 w 9845043"/>
              <a:gd name="connsiteY9504" fmla="*/ 848496 h 5740750"/>
              <a:gd name="connsiteX9505" fmla="*/ 1922433 w 9845043"/>
              <a:gd name="connsiteY9505" fmla="*/ 848496 h 5740750"/>
              <a:gd name="connsiteX9506" fmla="*/ 1922433 w 9845043"/>
              <a:gd name="connsiteY9506" fmla="*/ 847042 h 5740750"/>
              <a:gd name="connsiteX9507" fmla="*/ 1922433 w 9845043"/>
              <a:gd name="connsiteY9507" fmla="*/ 845579 h 5740750"/>
              <a:gd name="connsiteX9508" fmla="*/ 1922433 w 9845043"/>
              <a:gd name="connsiteY9508" fmla="*/ 843381 h 5740750"/>
              <a:gd name="connsiteX9509" fmla="*/ 1922433 w 9845043"/>
              <a:gd name="connsiteY9509" fmla="*/ 839002 h 5740750"/>
              <a:gd name="connsiteX9510" fmla="*/ 1922433 w 9845043"/>
              <a:gd name="connsiteY9510" fmla="*/ 838266 h 5740750"/>
              <a:gd name="connsiteX9511" fmla="*/ 1922433 w 9845043"/>
              <a:gd name="connsiteY9511" fmla="*/ 837539 h 5740750"/>
              <a:gd name="connsiteX9512" fmla="*/ 1922433 w 9845043"/>
              <a:gd name="connsiteY9512" fmla="*/ 834613 h 5740750"/>
              <a:gd name="connsiteX9513" fmla="*/ 1921697 w 9845043"/>
              <a:gd name="connsiteY9513" fmla="*/ 832424 h 5740750"/>
              <a:gd name="connsiteX9514" fmla="*/ 1921697 w 9845043"/>
              <a:gd name="connsiteY9514" fmla="*/ 831697 h 5740750"/>
              <a:gd name="connsiteX9515" fmla="*/ 1921697 w 9845043"/>
              <a:gd name="connsiteY9515" fmla="*/ 830961 h 5740750"/>
              <a:gd name="connsiteX9516" fmla="*/ 1924623 w 9845043"/>
              <a:gd name="connsiteY9516" fmla="*/ 825944 h 5740750"/>
              <a:gd name="connsiteX9517" fmla="*/ 1924544 w 9845043"/>
              <a:gd name="connsiteY9517" fmla="*/ 826103 h 5740750"/>
              <a:gd name="connsiteX9518" fmla="*/ 1924544 w 9845043"/>
              <a:gd name="connsiteY9518" fmla="*/ 827362 h 5740750"/>
              <a:gd name="connsiteX9519" fmla="*/ 1924623 w 9845043"/>
              <a:gd name="connsiteY9519" fmla="*/ 827309 h 5740750"/>
              <a:gd name="connsiteX9520" fmla="*/ 1925417 w 9845043"/>
              <a:gd name="connsiteY9520" fmla="*/ 822014 h 5740750"/>
              <a:gd name="connsiteX9521" fmla="*/ 1925274 w 9845043"/>
              <a:gd name="connsiteY9521" fmla="*/ 822439 h 5740750"/>
              <a:gd name="connsiteX9522" fmla="*/ 1925274 w 9845043"/>
              <a:gd name="connsiteY9522" fmla="*/ 824551 h 5740750"/>
              <a:gd name="connsiteX9523" fmla="*/ 1925358 w 9845043"/>
              <a:gd name="connsiteY9523" fmla="*/ 824384 h 5740750"/>
              <a:gd name="connsiteX9524" fmla="*/ 1925358 w 9845043"/>
              <a:gd name="connsiteY9524" fmla="*/ 822194 h 5740750"/>
              <a:gd name="connsiteX9525" fmla="*/ 4849401 w 9845043"/>
              <a:gd name="connsiteY9525" fmla="*/ 821888 h 5740750"/>
              <a:gd name="connsiteX9526" fmla="*/ 4849401 w 9845043"/>
              <a:gd name="connsiteY9526" fmla="*/ 822832 h 5740750"/>
              <a:gd name="connsiteX9527" fmla="*/ 4852324 w 9845043"/>
              <a:gd name="connsiteY9527" fmla="*/ 826500 h 5740750"/>
              <a:gd name="connsiteX9528" fmla="*/ 4853049 w 9845043"/>
              <a:gd name="connsiteY9528" fmla="*/ 829418 h 5740750"/>
              <a:gd name="connsiteX9529" fmla="*/ 4853049 w 9845043"/>
              <a:gd name="connsiteY9529" fmla="*/ 828461 h 5740750"/>
              <a:gd name="connsiteX9530" fmla="*/ 4852318 w 9845043"/>
              <a:gd name="connsiteY9530" fmla="*/ 825532 h 5740750"/>
              <a:gd name="connsiteX9531" fmla="*/ 7050501 w 9845043"/>
              <a:gd name="connsiteY9531" fmla="*/ 821512 h 5740750"/>
              <a:gd name="connsiteX9532" fmla="*/ 7059271 w 9845043"/>
              <a:gd name="connsiteY9532" fmla="*/ 824444 h 5740750"/>
              <a:gd name="connsiteX9533" fmla="*/ 7062199 w 9845043"/>
              <a:gd name="connsiteY9533" fmla="*/ 827375 h 5740750"/>
              <a:gd name="connsiteX9534" fmla="*/ 7063656 w 9845043"/>
              <a:gd name="connsiteY9534" fmla="*/ 831768 h 5740750"/>
              <a:gd name="connsiteX9535" fmla="*/ 7066584 w 9845043"/>
              <a:gd name="connsiteY9535" fmla="*/ 837620 h 5740750"/>
              <a:gd name="connsiteX9536" fmla="*/ 7070234 w 9845043"/>
              <a:gd name="connsiteY9536" fmla="*/ 838356 h 5740750"/>
              <a:gd name="connsiteX9537" fmla="*/ 7074619 w 9845043"/>
              <a:gd name="connsiteY9537" fmla="*/ 838356 h 5740750"/>
              <a:gd name="connsiteX9538" fmla="*/ 7078281 w 9845043"/>
              <a:gd name="connsiteY9538" fmla="*/ 840552 h 5740750"/>
              <a:gd name="connsiteX9539" fmla="*/ 7078281 w 9845043"/>
              <a:gd name="connsiteY9539" fmla="*/ 843472 h 5740750"/>
              <a:gd name="connsiteX9540" fmla="*/ 7076089 w 9845043"/>
              <a:gd name="connsiteY9540" fmla="*/ 848600 h 5740750"/>
              <a:gd name="connsiteX9541" fmla="*/ 7074619 w 9845043"/>
              <a:gd name="connsiteY9541" fmla="*/ 856649 h 5740750"/>
              <a:gd name="connsiteX9542" fmla="*/ 7071703 w 9845043"/>
              <a:gd name="connsiteY9542" fmla="*/ 858120 h 5740750"/>
              <a:gd name="connsiteX9543" fmla="*/ 7066584 w 9845043"/>
              <a:gd name="connsiteY9543" fmla="*/ 860316 h 5740750"/>
              <a:gd name="connsiteX9544" fmla="*/ 7062199 w 9845043"/>
              <a:gd name="connsiteY9544" fmla="*/ 860316 h 5740750"/>
              <a:gd name="connsiteX9545" fmla="*/ 7058548 w 9845043"/>
              <a:gd name="connsiteY9545" fmla="*/ 859580 h 5740750"/>
              <a:gd name="connsiteX9546" fmla="*/ 7050501 w 9845043"/>
              <a:gd name="connsiteY9546" fmla="*/ 856649 h 5740750"/>
              <a:gd name="connsiteX9547" fmla="*/ 7046851 w 9845043"/>
              <a:gd name="connsiteY9547" fmla="*/ 856649 h 5740750"/>
              <a:gd name="connsiteX9548" fmla="*/ 7043201 w 9845043"/>
              <a:gd name="connsiteY9548" fmla="*/ 860316 h 5740750"/>
              <a:gd name="connsiteX9549" fmla="*/ 7042466 w 9845043"/>
              <a:gd name="connsiteY9549" fmla="*/ 861040 h 5740750"/>
              <a:gd name="connsiteX9550" fmla="*/ 7040273 w 9845043"/>
              <a:gd name="connsiteY9550" fmla="*/ 861040 h 5740750"/>
              <a:gd name="connsiteX9551" fmla="*/ 7038081 w 9845043"/>
              <a:gd name="connsiteY9551" fmla="*/ 859580 h 5740750"/>
              <a:gd name="connsiteX9552" fmla="*/ 7036623 w 9845043"/>
              <a:gd name="connsiteY9552" fmla="*/ 859580 h 5740750"/>
              <a:gd name="connsiteX9553" fmla="*/ 7030046 w 9845043"/>
              <a:gd name="connsiteY9553" fmla="*/ 860316 h 5740750"/>
              <a:gd name="connsiteX9554" fmla="*/ 7027853 w 9845043"/>
              <a:gd name="connsiteY9554" fmla="*/ 861776 h 5740750"/>
              <a:gd name="connsiteX9555" fmla="*/ 7027119 w 9845043"/>
              <a:gd name="connsiteY9555" fmla="*/ 861776 h 5740750"/>
              <a:gd name="connsiteX9556" fmla="*/ 7024926 w 9845043"/>
              <a:gd name="connsiteY9556" fmla="*/ 859580 h 5740750"/>
              <a:gd name="connsiteX9557" fmla="*/ 7021276 w 9845043"/>
              <a:gd name="connsiteY9557" fmla="*/ 857384 h 5740750"/>
              <a:gd name="connsiteX9558" fmla="*/ 7019806 w 9845043"/>
              <a:gd name="connsiteY9558" fmla="*/ 856649 h 5740750"/>
              <a:gd name="connsiteX9559" fmla="*/ 7018349 w 9845043"/>
              <a:gd name="connsiteY9559" fmla="*/ 855188 h 5740750"/>
              <a:gd name="connsiteX9560" fmla="*/ 7016891 w 9845043"/>
              <a:gd name="connsiteY9560" fmla="*/ 853728 h 5740750"/>
              <a:gd name="connsiteX9561" fmla="*/ 7014698 w 9845043"/>
              <a:gd name="connsiteY9561" fmla="*/ 852256 h 5740750"/>
              <a:gd name="connsiteX9562" fmla="*/ 7014698 w 9845043"/>
              <a:gd name="connsiteY9562" fmla="*/ 855188 h 5740750"/>
              <a:gd name="connsiteX9563" fmla="*/ 7013963 w 9845043"/>
              <a:gd name="connsiteY9563" fmla="*/ 855188 h 5740750"/>
              <a:gd name="connsiteX9564" fmla="*/ 7013229 w 9845043"/>
              <a:gd name="connsiteY9564" fmla="*/ 855188 h 5740750"/>
              <a:gd name="connsiteX9565" fmla="*/ 7011036 w 9845043"/>
              <a:gd name="connsiteY9565" fmla="*/ 853728 h 5740750"/>
              <a:gd name="connsiteX9566" fmla="*/ 7011036 w 9845043"/>
              <a:gd name="connsiteY9566" fmla="*/ 850796 h 5740750"/>
              <a:gd name="connsiteX9567" fmla="*/ 7013963 w 9845043"/>
              <a:gd name="connsiteY9567" fmla="*/ 845668 h 5740750"/>
              <a:gd name="connsiteX9568" fmla="*/ 7017614 w 9845043"/>
              <a:gd name="connsiteY9568" fmla="*/ 845668 h 5740750"/>
              <a:gd name="connsiteX9569" fmla="*/ 7021276 w 9845043"/>
              <a:gd name="connsiteY9569" fmla="*/ 848600 h 5740750"/>
              <a:gd name="connsiteX9570" fmla="*/ 7024926 w 9845043"/>
              <a:gd name="connsiteY9570" fmla="*/ 850796 h 5740750"/>
              <a:gd name="connsiteX9571" fmla="*/ 7026384 w 9845043"/>
              <a:gd name="connsiteY9571" fmla="*/ 848600 h 5740750"/>
              <a:gd name="connsiteX9572" fmla="*/ 7027853 w 9845043"/>
              <a:gd name="connsiteY9572" fmla="*/ 844944 h 5740750"/>
              <a:gd name="connsiteX9573" fmla="*/ 7029311 w 9845043"/>
              <a:gd name="connsiteY9573" fmla="*/ 843472 h 5740750"/>
              <a:gd name="connsiteX9574" fmla="*/ 7031503 w 9845043"/>
              <a:gd name="connsiteY9574" fmla="*/ 843472 h 5740750"/>
              <a:gd name="connsiteX9575" fmla="*/ 7033696 w 9845043"/>
              <a:gd name="connsiteY9575" fmla="*/ 842012 h 5740750"/>
              <a:gd name="connsiteX9576" fmla="*/ 7037346 w 9845043"/>
              <a:gd name="connsiteY9576" fmla="*/ 839080 h 5740750"/>
              <a:gd name="connsiteX9577" fmla="*/ 7041008 w 9845043"/>
              <a:gd name="connsiteY9577" fmla="*/ 837620 h 5740750"/>
              <a:gd name="connsiteX9578" fmla="*/ 7043201 w 9845043"/>
              <a:gd name="connsiteY9578" fmla="*/ 835424 h 5740750"/>
              <a:gd name="connsiteX9579" fmla="*/ 7043924 w 9845043"/>
              <a:gd name="connsiteY9579" fmla="*/ 833964 h 5740750"/>
              <a:gd name="connsiteX9580" fmla="*/ 7043201 w 9845043"/>
              <a:gd name="connsiteY9580" fmla="*/ 831768 h 5740750"/>
              <a:gd name="connsiteX9581" fmla="*/ 7043201 w 9845043"/>
              <a:gd name="connsiteY9581" fmla="*/ 829572 h 5740750"/>
              <a:gd name="connsiteX9582" fmla="*/ 7041008 w 9845043"/>
              <a:gd name="connsiteY9582" fmla="*/ 828836 h 5740750"/>
              <a:gd name="connsiteX9583" fmla="*/ 7038081 w 9845043"/>
              <a:gd name="connsiteY9583" fmla="*/ 828836 h 5740750"/>
              <a:gd name="connsiteX9584" fmla="*/ 7036623 w 9845043"/>
              <a:gd name="connsiteY9584" fmla="*/ 828100 h 5740750"/>
              <a:gd name="connsiteX9585" fmla="*/ 7035889 w 9845043"/>
              <a:gd name="connsiteY9585" fmla="*/ 824444 h 5740750"/>
              <a:gd name="connsiteX9586" fmla="*/ 7040273 w 9845043"/>
              <a:gd name="connsiteY9586" fmla="*/ 822247 h 5740750"/>
              <a:gd name="connsiteX9587" fmla="*/ 1926077 w 9845043"/>
              <a:gd name="connsiteY9587" fmla="*/ 819471 h 5740750"/>
              <a:gd name="connsiteX9588" fmla="*/ 1926013 w 9845043"/>
              <a:gd name="connsiteY9588" fmla="*/ 819516 h 5740750"/>
              <a:gd name="connsiteX9589" fmla="*/ 1926013 w 9845043"/>
              <a:gd name="connsiteY9589" fmla="*/ 820199 h 5740750"/>
              <a:gd name="connsiteX9590" fmla="*/ 1926077 w 9845043"/>
              <a:gd name="connsiteY9590" fmla="*/ 820004 h 5740750"/>
              <a:gd name="connsiteX9591" fmla="*/ 4848705 w 9845043"/>
              <a:gd name="connsiteY9591" fmla="*/ 817606 h 5740750"/>
              <a:gd name="connsiteX9592" fmla="*/ 4848663 w 9845043"/>
              <a:gd name="connsiteY9592" fmla="*/ 818438 h 5740750"/>
              <a:gd name="connsiteX9593" fmla="*/ 4849395 w 9845043"/>
              <a:gd name="connsiteY9593" fmla="*/ 820618 h 5740750"/>
              <a:gd name="connsiteX9594" fmla="*/ 4849395 w 9845043"/>
              <a:gd name="connsiteY9594" fmla="*/ 819683 h 5740750"/>
              <a:gd name="connsiteX9595" fmla="*/ 1931209 w 9845043"/>
              <a:gd name="connsiteY9595" fmla="*/ 814966 h 5740750"/>
              <a:gd name="connsiteX9596" fmla="*/ 1931130 w 9845043"/>
              <a:gd name="connsiteY9596" fmla="*/ 815125 h 5740750"/>
              <a:gd name="connsiteX9597" fmla="*/ 1931130 w 9845043"/>
              <a:gd name="connsiteY9597" fmla="*/ 815672 h 5740750"/>
              <a:gd name="connsiteX9598" fmla="*/ 1931209 w 9845043"/>
              <a:gd name="connsiteY9598" fmla="*/ 815616 h 5740750"/>
              <a:gd name="connsiteX9599" fmla="*/ 8795781 w 9845043"/>
              <a:gd name="connsiteY9599" fmla="*/ 812820 h 5740750"/>
              <a:gd name="connsiteX9600" fmla="*/ 8795019 w 9845043"/>
              <a:gd name="connsiteY9600" fmla="*/ 813835 h 5740750"/>
              <a:gd name="connsiteX9601" fmla="*/ 8797216 w 9845043"/>
              <a:gd name="connsiteY9601" fmla="*/ 816034 h 5740750"/>
              <a:gd name="connsiteX9602" fmla="*/ 8797948 w 9845043"/>
              <a:gd name="connsiteY9602" fmla="*/ 817488 h 5740750"/>
              <a:gd name="connsiteX9603" fmla="*/ 8797948 w 9845043"/>
              <a:gd name="connsiteY9603" fmla="*/ 819687 h 5740750"/>
              <a:gd name="connsiteX9604" fmla="*/ 8797948 w 9845043"/>
              <a:gd name="connsiteY9604" fmla="*/ 821150 h 5740750"/>
              <a:gd name="connsiteX9605" fmla="*/ 8799400 w 9845043"/>
              <a:gd name="connsiteY9605" fmla="*/ 820414 h 5740750"/>
              <a:gd name="connsiteX9606" fmla="*/ 8799400 w 9845043"/>
              <a:gd name="connsiteY9606" fmla="*/ 823340 h 5740750"/>
              <a:gd name="connsiteX9607" fmla="*/ 8801597 w 9845043"/>
              <a:gd name="connsiteY9607" fmla="*/ 828456 h 5740750"/>
              <a:gd name="connsiteX9608" fmla="*/ 8803793 w 9845043"/>
              <a:gd name="connsiteY9608" fmla="*/ 832117 h 5740750"/>
              <a:gd name="connsiteX9609" fmla="*/ 8805258 w 9845043"/>
              <a:gd name="connsiteY9609" fmla="*/ 833580 h 5740750"/>
              <a:gd name="connsiteX9610" fmla="*/ 8808907 w 9845043"/>
              <a:gd name="connsiteY9610" fmla="*/ 833580 h 5740750"/>
              <a:gd name="connsiteX9611" fmla="*/ 8811103 w 9845043"/>
              <a:gd name="connsiteY9611" fmla="*/ 836506 h 5740750"/>
              <a:gd name="connsiteX9612" fmla="*/ 8811103 w 9845043"/>
              <a:gd name="connsiteY9612" fmla="*/ 840159 h 5740750"/>
              <a:gd name="connsiteX9613" fmla="*/ 8808175 w 9845043"/>
              <a:gd name="connsiteY9613" fmla="*/ 844548 h 5740750"/>
              <a:gd name="connsiteX9614" fmla="*/ 8813300 w 9845043"/>
              <a:gd name="connsiteY9614" fmla="*/ 848937 h 5740750"/>
              <a:gd name="connsiteX9615" fmla="*/ 8814032 w 9845043"/>
              <a:gd name="connsiteY9615" fmla="*/ 851863 h 5740750"/>
              <a:gd name="connsiteX9616" fmla="*/ 8814032 w 9845043"/>
              <a:gd name="connsiteY9616" fmla="*/ 854780 h 5740750"/>
              <a:gd name="connsiteX9617" fmla="*/ 8814032 w 9845043"/>
              <a:gd name="connsiteY9617" fmla="*/ 857706 h 5740750"/>
              <a:gd name="connsiteX9618" fmla="*/ 8814032 w 9845043"/>
              <a:gd name="connsiteY9618" fmla="*/ 860632 h 5740750"/>
              <a:gd name="connsiteX9619" fmla="*/ 8814764 w 9845043"/>
              <a:gd name="connsiteY9619" fmla="*/ 862831 h 5740750"/>
              <a:gd name="connsiteX9620" fmla="*/ 8816949 w 9845043"/>
              <a:gd name="connsiteY9620" fmla="*/ 865748 h 5740750"/>
              <a:gd name="connsiteX9621" fmla="*/ 8815496 w 9845043"/>
              <a:gd name="connsiteY9621" fmla="*/ 862095 h 5740750"/>
              <a:gd name="connsiteX9622" fmla="*/ 8815496 w 9845043"/>
              <a:gd name="connsiteY9622" fmla="*/ 861911 h 5740750"/>
              <a:gd name="connsiteX9623" fmla="*/ 8814766 w 9845043"/>
              <a:gd name="connsiteY9623" fmla="*/ 859713 h 5740750"/>
              <a:gd name="connsiteX9624" fmla="*/ 8814766 w 9845043"/>
              <a:gd name="connsiteY9624" fmla="*/ 856780 h 5740750"/>
              <a:gd name="connsiteX9625" fmla="*/ 8814766 w 9845043"/>
              <a:gd name="connsiteY9625" fmla="*/ 853848 h 5740750"/>
              <a:gd name="connsiteX9626" fmla="*/ 8814766 w 9845043"/>
              <a:gd name="connsiteY9626" fmla="*/ 850915 h 5740750"/>
              <a:gd name="connsiteX9627" fmla="*/ 8814035 w 9845043"/>
              <a:gd name="connsiteY9627" fmla="*/ 847983 h 5740750"/>
              <a:gd name="connsiteX9628" fmla="*/ 8808916 w 9845043"/>
              <a:gd name="connsiteY9628" fmla="*/ 843586 h 5740750"/>
              <a:gd name="connsiteX9629" fmla="*/ 8811841 w 9845043"/>
              <a:gd name="connsiteY9629" fmla="*/ 839185 h 5740750"/>
              <a:gd name="connsiteX9630" fmla="*/ 8811841 w 9845043"/>
              <a:gd name="connsiteY9630" fmla="*/ 835521 h 5740750"/>
              <a:gd name="connsiteX9631" fmla="*/ 8809647 w 9845043"/>
              <a:gd name="connsiteY9631" fmla="*/ 832588 h 5740750"/>
              <a:gd name="connsiteX9632" fmla="*/ 8805991 w 9845043"/>
              <a:gd name="connsiteY9632" fmla="*/ 832588 h 5740750"/>
              <a:gd name="connsiteX9633" fmla="*/ 8804528 w 9845043"/>
              <a:gd name="connsiteY9633" fmla="*/ 831119 h 5740750"/>
              <a:gd name="connsiteX9634" fmla="*/ 8802334 w 9845043"/>
              <a:gd name="connsiteY9634" fmla="*/ 827455 h 5740750"/>
              <a:gd name="connsiteX9635" fmla="*/ 8800140 w 9845043"/>
              <a:gd name="connsiteY9635" fmla="*/ 822327 h 5740750"/>
              <a:gd name="connsiteX9636" fmla="*/ 8800140 w 9845043"/>
              <a:gd name="connsiteY9636" fmla="*/ 819394 h 5740750"/>
              <a:gd name="connsiteX9637" fmla="*/ 8798678 w 9845043"/>
              <a:gd name="connsiteY9637" fmla="*/ 820126 h 5740750"/>
              <a:gd name="connsiteX9638" fmla="*/ 8798678 w 9845043"/>
              <a:gd name="connsiteY9638" fmla="*/ 818657 h 5740750"/>
              <a:gd name="connsiteX9639" fmla="*/ 8798678 w 9845043"/>
              <a:gd name="connsiteY9639" fmla="*/ 816462 h 5740750"/>
              <a:gd name="connsiteX9640" fmla="*/ 8797947 w 9845043"/>
              <a:gd name="connsiteY9640" fmla="*/ 814993 h 5740750"/>
              <a:gd name="connsiteX9641" fmla="*/ 1932663 w 9845043"/>
              <a:gd name="connsiteY9641" fmla="*/ 804074 h 5740750"/>
              <a:gd name="connsiteX9642" fmla="*/ 1932590 w 9845043"/>
              <a:gd name="connsiteY9642" fmla="*/ 804147 h 5740750"/>
              <a:gd name="connsiteX9643" fmla="*/ 1932590 w 9845043"/>
              <a:gd name="connsiteY9643" fmla="*/ 806343 h 5740750"/>
              <a:gd name="connsiteX9644" fmla="*/ 1931860 w 9845043"/>
              <a:gd name="connsiteY9644" fmla="*/ 809266 h 5740750"/>
              <a:gd name="connsiteX9645" fmla="*/ 1931860 w 9845043"/>
              <a:gd name="connsiteY9645" fmla="*/ 812188 h 5740750"/>
              <a:gd name="connsiteX9646" fmla="*/ 1931860 w 9845043"/>
              <a:gd name="connsiteY9646" fmla="*/ 813594 h 5740750"/>
              <a:gd name="connsiteX9647" fmla="*/ 1931944 w 9845043"/>
              <a:gd name="connsiteY9647" fmla="*/ 813426 h 5740750"/>
              <a:gd name="connsiteX9648" fmla="*/ 1931944 w 9845043"/>
              <a:gd name="connsiteY9648" fmla="*/ 811964 h 5740750"/>
              <a:gd name="connsiteX9649" fmla="*/ 1931944 w 9845043"/>
              <a:gd name="connsiteY9649" fmla="*/ 809038 h 5740750"/>
              <a:gd name="connsiteX9650" fmla="*/ 1932663 w 9845043"/>
              <a:gd name="connsiteY9650" fmla="*/ 806122 h 5740750"/>
              <a:gd name="connsiteX9651" fmla="*/ 8795751 w 9845043"/>
              <a:gd name="connsiteY9651" fmla="*/ 794825 h 5740750"/>
              <a:gd name="connsiteX9652" fmla="*/ 8795019 w 9845043"/>
              <a:gd name="connsiteY9652" fmla="*/ 797751 h 5740750"/>
              <a:gd name="connsiteX9653" fmla="*/ 8795019 w 9845043"/>
              <a:gd name="connsiteY9653" fmla="*/ 802867 h 5740750"/>
              <a:gd name="connsiteX9654" fmla="*/ 8797216 w 9845043"/>
              <a:gd name="connsiteY9654" fmla="*/ 807983 h 5740750"/>
              <a:gd name="connsiteX9655" fmla="*/ 8797216 w 9845043"/>
              <a:gd name="connsiteY9655" fmla="*/ 810837 h 5740750"/>
              <a:gd name="connsiteX9656" fmla="*/ 8797947 w 9845043"/>
              <a:gd name="connsiteY9656" fmla="*/ 809860 h 5740750"/>
              <a:gd name="connsiteX9657" fmla="*/ 8797947 w 9845043"/>
              <a:gd name="connsiteY9657" fmla="*/ 806927 h 5740750"/>
              <a:gd name="connsiteX9658" fmla="*/ 8795753 w 9845043"/>
              <a:gd name="connsiteY9658" fmla="*/ 801799 h 5740750"/>
              <a:gd name="connsiteX9659" fmla="*/ 8795753 w 9845043"/>
              <a:gd name="connsiteY9659" fmla="*/ 796666 h 5740750"/>
              <a:gd name="connsiteX9660" fmla="*/ 8796212 w 9845043"/>
              <a:gd name="connsiteY9660" fmla="*/ 794825 h 5740750"/>
              <a:gd name="connsiteX9661" fmla="*/ 1939249 w 9845043"/>
              <a:gd name="connsiteY9661" fmla="*/ 793128 h 5740750"/>
              <a:gd name="connsiteX9662" fmla="*/ 1939167 w 9845043"/>
              <a:gd name="connsiteY9662" fmla="*/ 793170 h 5740750"/>
              <a:gd name="connsiteX9663" fmla="*/ 1939167 w 9845043"/>
              <a:gd name="connsiteY9663" fmla="*/ 794566 h 5740750"/>
              <a:gd name="connsiteX9664" fmla="*/ 1939249 w 9845043"/>
              <a:gd name="connsiteY9664" fmla="*/ 794429 h 5740750"/>
              <a:gd name="connsiteX9665" fmla="*/ 5879675 w 9845043"/>
              <a:gd name="connsiteY9665" fmla="*/ 787514 h 5740750"/>
              <a:gd name="connsiteX9666" fmla="*/ 5881872 w 9845043"/>
              <a:gd name="connsiteY9666" fmla="*/ 790434 h 5740750"/>
              <a:gd name="connsiteX9667" fmla="*/ 5881872 w 9845043"/>
              <a:gd name="connsiteY9667" fmla="*/ 793362 h 5740750"/>
              <a:gd name="connsiteX9668" fmla="*/ 5879675 w 9845043"/>
              <a:gd name="connsiteY9668" fmla="*/ 794822 h 5740750"/>
              <a:gd name="connsiteX9669" fmla="*/ 5875290 w 9845043"/>
              <a:gd name="connsiteY9669" fmla="*/ 794822 h 5740750"/>
              <a:gd name="connsiteX9670" fmla="*/ 5870904 w 9845043"/>
              <a:gd name="connsiteY9670" fmla="*/ 797016 h 5740750"/>
              <a:gd name="connsiteX9671" fmla="*/ 5867249 w 9845043"/>
              <a:gd name="connsiteY9671" fmla="*/ 800669 h 5740750"/>
              <a:gd name="connsiteX9672" fmla="*/ 5865781 w 9845043"/>
              <a:gd name="connsiteY9672" fmla="*/ 803598 h 5740750"/>
              <a:gd name="connsiteX9673" fmla="*/ 5868708 w 9845043"/>
              <a:gd name="connsiteY9673" fmla="*/ 803598 h 5740750"/>
              <a:gd name="connsiteX9674" fmla="*/ 5867249 w 9845043"/>
              <a:gd name="connsiteY9674" fmla="*/ 807251 h 5740750"/>
              <a:gd name="connsiteX9675" fmla="*/ 5858470 w 9845043"/>
              <a:gd name="connsiteY9675" fmla="*/ 810180 h 5740750"/>
              <a:gd name="connsiteX9676" fmla="*/ 5851158 w 9845043"/>
              <a:gd name="connsiteY9676" fmla="*/ 816027 h 5740750"/>
              <a:gd name="connsiteX9677" fmla="*/ 5848961 w 9845043"/>
              <a:gd name="connsiteY9677" fmla="*/ 815293 h 5740750"/>
              <a:gd name="connsiteX9678" fmla="*/ 5848232 w 9845043"/>
              <a:gd name="connsiteY9678" fmla="*/ 810914 h 5740750"/>
              <a:gd name="connsiteX9679" fmla="*/ 5851158 w 9845043"/>
              <a:gd name="connsiteY9679" fmla="*/ 806526 h 5740750"/>
              <a:gd name="connsiteX9680" fmla="*/ 5863593 w 9845043"/>
              <a:gd name="connsiteY9680" fmla="*/ 799210 h 5740750"/>
              <a:gd name="connsiteX9681" fmla="*/ 5865052 w 9845043"/>
              <a:gd name="connsiteY9681" fmla="*/ 794822 h 5740750"/>
              <a:gd name="connsiteX9682" fmla="*/ 5867249 w 9845043"/>
              <a:gd name="connsiteY9682" fmla="*/ 793362 h 5740750"/>
              <a:gd name="connsiteX9683" fmla="*/ 5875290 w 9845043"/>
              <a:gd name="connsiteY9683" fmla="*/ 788240 h 5740750"/>
              <a:gd name="connsiteX9684" fmla="*/ 6534528 w 9845043"/>
              <a:gd name="connsiteY9684" fmla="*/ 787111 h 5740750"/>
              <a:gd name="connsiteX9685" fmla="*/ 6538913 w 9845043"/>
              <a:gd name="connsiteY9685" fmla="*/ 787847 h 5740750"/>
              <a:gd name="connsiteX9686" fmla="*/ 6541105 w 9845043"/>
              <a:gd name="connsiteY9686" fmla="*/ 789307 h 5740750"/>
              <a:gd name="connsiteX9687" fmla="*/ 6541840 w 9845043"/>
              <a:gd name="connsiteY9687" fmla="*/ 790779 h 5740750"/>
              <a:gd name="connsiteX9688" fmla="*/ 6544032 w 9845043"/>
              <a:gd name="connsiteY9688" fmla="*/ 794435 h 5740750"/>
              <a:gd name="connsiteX9689" fmla="*/ 6541840 w 9845043"/>
              <a:gd name="connsiteY9689" fmla="*/ 798827 h 5740750"/>
              <a:gd name="connsiteX9690" fmla="*/ 6541105 w 9845043"/>
              <a:gd name="connsiteY9690" fmla="*/ 801759 h 5740750"/>
              <a:gd name="connsiteX9691" fmla="*/ 6541840 w 9845043"/>
              <a:gd name="connsiteY9691" fmla="*/ 802483 h 5740750"/>
              <a:gd name="connsiteX9692" fmla="*/ 6543298 w 9845043"/>
              <a:gd name="connsiteY9692" fmla="*/ 803219 h 5740750"/>
              <a:gd name="connsiteX9693" fmla="*/ 6545490 w 9845043"/>
              <a:gd name="connsiteY9693" fmla="*/ 802483 h 5740750"/>
              <a:gd name="connsiteX9694" fmla="*/ 6547683 w 9845043"/>
              <a:gd name="connsiteY9694" fmla="*/ 802483 h 5740750"/>
              <a:gd name="connsiteX9695" fmla="*/ 6548417 w 9845043"/>
              <a:gd name="connsiteY9695" fmla="*/ 805415 h 5740750"/>
              <a:gd name="connsiteX9696" fmla="*/ 6547683 w 9845043"/>
              <a:gd name="connsiteY9696" fmla="*/ 808347 h 5740750"/>
              <a:gd name="connsiteX9697" fmla="*/ 6545490 w 9845043"/>
              <a:gd name="connsiteY9697" fmla="*/ 809071 h 5740750"/>
              <a:gd name="connsiteX9698" fmla="*/ 6541840 w 9845043"/>
              <a:gd name="connsiteY9698" fmla="*/ 809071 h 5740750"/>
              <a:gd name="connsiteX9699" fmla="*/ 6541840 w 9845043"/>
              <a:gd name="connsiteY9699" fmla="*/ 808347 h 5740750"/>
              <a:gd name="connsiteX9700" fmla="*/ 6541840 w 9845043"/>
              <a:gd name="connsiteY9700" fmla="*/ 806875 h 5740750"/>
              <a:gd name="connsiteX9701" fmla="*/ 6541105 w 9845043"/>
              <a:gd name="connsiteY9701" fmla="*/ 806151 h 5740750"/>
              <a:gd name="connsiteX9702" fmla="*/ 6540370 w 9845043"/>
              <a:gd name="connsiteY9702" fmla="*/ 806151 h 5740750"/>
              <a:gd name="connsiteX9703" fmla="*/ 6538913 w 9845043"/>
              <a:gd name="connsiteY9703" fmla="*/ 806875 h 5740750"/>
              <a:gd name="connsiteX9704" fmla="*/ 6538913 w 9845043"/>
              <a:gd name="connsiteY9704" fmla="*/ 809071 h 5740750"/>
              <a:gd name="connsiteX9705" fmla="*/ 6538178 w 9845043"/>
              <a:gd name="connsiteY9705" fmla="*/ 809807 h 5740750"/>
              <a:gd name="connsiteX9706" fmla="*/ 6535985 w 9845043"/>
              <a:gd name="connsiteY9706" fmla="*/ 809071 h 5740750"/>
              <a:gd name="connsiteX9707" fmla="*/ 6535985 w 9845043"/>
              <a:gd name="connsiteY9707" fmla="*/ 808347 h 5740750"/>
              <a:gd name="connsiteX9708" fmla="*/ 6535985 w 9845043"/>
              <a:gd name="connsiteY9708" fmla="*/ 806151 h 5740750"/>
              <a:gd name="connsiteX9709" fmla="*/ 6534528 w 9845043"/>
              <a:gd name="connsiteY9709" fmla="*/ 803219 h 5740750"/>
              <a:gd name="connsiteX9710" fmla="*/ 6533793 w 9845043"/>
              <a:gd name="connsiteY9710" fmla="*/ 801759 h 5740750"/>
              <a:gd name="connsiteX9711" fmla="*/ 6532335 w 9845043"/>
              <a:gd name="connsiteY9711" fmla="*/ 800287 h 5740750"/>
              <a:gd name="connsiteX9712" fmla="*/ 6531600 w 9845043"/>
              <a:gd name="connsiteY9712" fmla="*/ 798827 h 5740750"/>
              <a:gd name="connsiteX9713" fmla="*/ 6530877 w 9845043"/>
              <a:gd name="connsiteY9713" fmla="*/ 796631 h 5740750"/>
              <a:gd name="connsiteX9714" fmla="*/ 6530877 w 9845043"/>
              <a:gd name="connsiteY9714" fmla="*/ 792239 h 5740750"/>
              <a:gd name="connsiteX9715" fmla="*/ 6531600 w 9845043"/>
              <a:gd name="connsiteY9715" fmla="*/ 789307 h 5740750"/>
              <a:gd name="connsiteX9716" fmla="*/ 8796484 w 9845043"/>
              <a:gd name="connsiteY9716" fmla="*/ 785684 h 5740750"/>
              <a:gd name="connsiteX9717" fmla="*/ 8795751 w 9845043"/>
              <a:gd name="connsiteY9717" fmla="*/ 786784 h 5740750"/>
              <a:gd name="connsiteX9718" fmla="*/ 8795751 w 9845043"/>
              <a:gd name="connsiteY9718" fmla="*/ 788974 h 5740750"/>
              <a:gd name="connsiteX9719" fmla="*/ 8797216 w 9845043"/>
              <a:gd name="connsiteY9719" fmla="*/ 790437 h 5740750"/>
              <a:gd name="connsiteX9720" fmla="*/ 8797948 w 9845043"/>
              <a:gd name="connsiteY9720" fmla="*/ 791172 h 5740750"/>
              <a:gd name="connsiteX9721" fmla="*/ 8800865 w 9845043"/>
              <a:gd name="connsiteY9721" fmla="*/ 793362 h 5740750"/>
              <a:gd name="connsiteX9722" fmla="*/ 8801597 w 9845043"/>
              <a:gd name="connsiteY9722" fmla="*/ 794090 h 5740750"/>
              <a:gd name="connsiteX9723" fmla="*/ 8802329 w 9845043"/>
              <a:gd name="connsiteY9723" fmla="*/ 795553 h 5740750"/>
              <a:gd name="connsiteX9724" fmla="*/ 8803793 w 9845043"/>
              <a:gd name="connsiteY9724" fmla="*/ 797751 h 5740750"/>
              <a:gd name="connsiteX9725" fmla="*/ 8803048 w 9845043"/>
              <a:gd name="connsiteY9725" fmla="*/ 798866 h 5740750"/>
              <a:gd name="connsiteX9726" fmla="*/ 8803066 w 9845043"/>
              <a:gd name="connsiteY9726" fmla="*/ 798866 h 5740750"/>
              <a:gd name="connsiteX9727" fmla="*/ 8804528 w 9845043"/>
              <a:gd name="connsiteY9727" fmla="*/ 796666 h 5740750"/>
              <a:gd name="connsiteX9728" fmla="*/ 8803066 w 9845043"/>
              <a:gd name="connsiteY9728" fmla="*/ 794465 h 5740750"/>
              <a:gd name="connsiteX9729" fmla="*/ 8802334 w 9845043"/>
              <a:gd name="connsiteY9729" fmla="*/ 793001 h 5740750"/>
              <a:gd name="connsiteX9730" fmla="*/ 8801603 w 9845043"/>
              <a:gd name="connsiteY9730" fmla="*/ 792269 h 5740750"/>
              <a:gd name="connsiteX9731" fmla="*/ 8798678 w 9845043"/>
              <a:gd name="connsiteY9731" fmla="*/ 790069 h 5740750"/>
              <a:gd name="connsiteX9732" fmla="*/ 8797947 w 9845043"/>
              <a:gd name="connsiteY9732" fmla="*/ 789337 h 5740750"/>
              <a:gd name="connsiteX9733" fmla="*/ 8796484 w 9845043"/>
              <a:gd name="connsiteY9733" fmla="*/ 787868 h 5740750"/>
              <a:gd name="connsiteX9734" fmla="*/ 6951104 w 9845043"/>
              <a:gd name="connsiteY9734" fmla="*/ 785651 h 5740750"/>
              <a:gd name="connsiteX9735" fmla="*/ 6955489 w 9845043"/>
              <a:gd name="connsiteY9735" fmla="*/ 785651 h 5740750"/>
              <a:gd name="connsiteX9736" fmla="*/ 6959151 w 9845043"/>
              <a:gd name="connsiteY9736" fmla="*/ 787111 h 5740750"/>
              <a:gd name="connsiteX9737" fmla="*/ 6962801 w 9845043"/>
              <a:gd name="connsiteY9737" fmla="*/ 792239 h 5740750"/>
              <a:gd name="connsiteX9738" fmla="*/ 6965728 w 9845043"/>
              <a:gd name="connsiteY9738" fmla="*/ 797367 h 5740750"/>
              <a:gd name="connsiteX9739" fmla="*/ 6965728 w 9845043"/>
              <a:gd name="connsiteY9739" fmla="*/ 802483 h 5740750"/>
              <a:gd name="connsiteX9740" fmla="*/ 6962066 w 9845043"/>
              <a:gd name="connsiteY9740" fmla="*/ 805415 h 5740750"/>
              <a:gd name="connsiteX9741" fmla="*/ 6956958 w 9845043"/>
              <a:gd name="connsiteY9741" fmla="*/ 803219 h 5740750"/>
              <a:gd name="connsiteX9742" fmla="*/ 6954031 w 9845043"/>
              <a:gd name="connsiteY9742" fmla="*/ 798827 h 5740750"/>
              <a:gd name="connsiteX9743" fmla="*/ 6950381 w 9845043"/>
              <a:gd name="connsiteY9743" fmla="*/ 794435 h 5740750"/>
              <a:gd name="connsiteX9744" fmla="*/ 6950381 w 9845043"/>
              <a:gd name="connsiteY9744" fmla="*/ 790779 h 5740750"/>
              <a:gd name="connsiteX9745" fmla="*/ 6950381 w 9845043"/>
              <a:gd name="connsiteY9745" fmla="*/ 787111 h 5740750"/>
              <a:gd name="connsiteX9746" fmla="*/ 4846473 w 9845043"/>
              <a:gd name="connsiteY9746" fmla="*/ 784722 h 5740750"/>
              <a:gd name="connsiteX9747" fmla="*/ 4846468 w 9845043"/>
              <a:gd name="connsiteY9747" fmla="*/ 784731 h 5740750"/>
              <a:gd name="connsiteX9748" fmla="*/ 4846468 w 9845043"/>
              <a:gd name="connsiteY9748" fmla="*/ 787661 h 5740750"/>
              <a:gd name="connsiteX9749" fmla="*/ 4846468 w 9845043"/>
              <a:gd name="connsiteY9749" fmla="*/ 789858 h 5740750"/>
              <a:gd name="connsiteX9750" fmla="*/ 4849395 w 9845043"/>
              <a:gd name="connsiteY9750" fmla="*/ 799366 h 5740750"/>
              <a:gd name="connsiteX9751" fmla="*/ 4849395 w 9845043"/>
              <a:gd name="connsiteY9751" fmla="*/ 798476 h 5740750"/>
              <a:gd name="connsiteX9752" fmla="*/ 4846473 w 9845043"/>
              <a:gd name="connsiteY9752" fmla="*/ 788976 h 5740750"/>
              <a:gd name="connsiteX9753" fmla="*/ 4846473 w 9845043"/>
              <a:gd name="connsiteY9753" fmla="*/ 786779 h 5740750"/>
              <a:gd name="connsiteX9754" fmla="*/ 1937059 w 9845043"/>
              <a:gd name="connsiteY9754" fmla="*/ 780642 h 5740750"/>
              <a:gd name="connsiteX9755" fmla="*/ 1936977 w 9845043"/>
              <a:gd name="connsiteY9755" fmla="*/ 780723 h 5740750"/>
              <a:gd name="connsiteX9756" fmla="*/ 1936977 w 9845043"/>
              <a:gd name="connsiteY9756" fmla="*/ 781451 h 5740750"/>
              <a:gd name="connsiteX9757" fmla="*/ 1937707 w 9845043"/>
              <a:gd name="connsiteY9757" fmla="*/ 782919 h 5740750"/>
              <a:gd name="connsiteX9758" fmla="*/ 1939167 w 9845043"/>
              <a:gd name="connsiteY9758" fmla="*/ 785842 h 5740750"/>
              <a:gd name="connsiteX9759" fmla="*/ 1939167 w 9845043"/>
              <a:gd name="connsiteY9759" fmla="*/ 786583 h 5740750"/>
              <a:gd name="connsiteX9760" fmla="*/ 1940635 w 9845043"/>
              <a:gd name="connsiteY9760" fmla="*/ 788037 h 5740750"/>
              <a:gd name="connsiteX9761" fmla="*/ 1940635 w 9845043"/>
              <a:gd name="connsiteY9761" fmla="*/ 789506 h 5740750"/>
              <a:gd name="connsiteX9762" fmla="*/ 1940635 w 9845043"/>
              <a:gd name="connsiteY9762" fmla="*/ 790233 h 5740750"/>
              <a:gd name="connsiteX9763" fmla="*/ 1940635 w 9845043"/>
              <a:gd name="connsiteY9763" fmla="*/ 792273 h 5740750"/>
              <a:gd name="connsiteX9764" fmla="*/ 1940720 w 9845043"/>
              <a:gd name="connsiteY9764" fmla="*/ 792230 h 5740750"/>
              <a:gd name="connsiteX9765" fmla="*/ 1940720 w 9845043"/>
              <a:gd name="connsiteY9765" fmla="*/ 790041 h 5740750"/>
              <a:gd name="connsiteX9766" fmla="*/ 1940720 w 9845043"/>
              <a:gd name="connsiteY9766" fmla="*/ 789314 h 5740750"/>
              <a:gd name="connsiteX9767" fmla="*/ 1940720 w 9845043"/>
              <a:gd name="connsiteY9767" fmla="*/ 787851 h 5740750"/>
              <a:gd name="connsiteX9768" fmla="*/ 1939249 w 9845043"/>
              <a:gd name="connsiteY9768" fmla="*/ 786388 h 5740750"/>
              <a:gd name="connsiteX9769" fmla="*/ 1939249 w 9845043"/>
              <a:gd name="connsiteY9769" fmla="*/ 785662 h 5740750"/>
              <a:gd name="connsiteX9770" fmla="*/ 1937795 w 9845043"/>
              <a:gd name="connsiteY9770" fmla="*/ 782736 h 5740750"/>
              <a:gd name="connsiteX9771" fmla="*/ 1937059 w 9845043"/>
              <a:gd name="connsiteY9771" fmla="*/ 781273 h 5740750"/>
              <a:gd name="connsiteX9772" fmla="*/ 5851888 w 9845043"/>
              <a:gd name="connsiteY9772" fmla="*/ 768503 h 5740750"/>
              <a:gd name="connsiteX9773" fmla="*/ 5854084 w 9845043"/>
              <a:gd name="connsiteY9773" fmla="*/ 768503 h 5740750"/>
              <a:gd name="connsiteX9774" fmla="*/ 5857740 w 9845043"/>
              <a:gd name="connsiteY9774" fmla="*/ 770696 h 5740750"/>
              <a:gd name="connsiteX9775" fmla="*/ 5858470 w 9845043"/>
              <a:gd name="connsiteY9775" fmla="*/ 770696 h 5740750"/>
              <a:gd name="connsiteX9776" fmla="*/ 5861396 w 9845043"/>
              <a:gd name="connsiteY9776" fmla="*/ 774350 h 5740750"/>
              <a:gd name="connsiteX9777" fmla="*/ 5861396 w 9845043"/>
              <a:gd name="connsiteY9777" fmla="*/ 776544 h 5740750"/>
              <a:gd name="connsiteX9778" fmla="*/ 5859199 w 9845043"/>
              <a:gd name="connsiteY9778" fmla="*/ 778004 h 5740750"/>
              <a:gd name="connsiteX9779" fmla="*/ 5857011 w 9845043"/>
              <a:gd name="connsiteY9779" fmla="*/ 780198 h 5740750"/>
              <a:gd name="connsiteX9780" fmla="*/ 5854814 w 9845043"/>
              <a:gd name="connsiteY9780" fmla="*/ 778004 h 5740750"/>
              <a:gd name="connsiteX9781" fmla="*/ 5849699 w 9845043"/>
              <a:gd name="connsiteY9781" fmla="*/ 774350 h 5740750"/>
              <a:gd name="connsiteX9782" fmla="*/ 5851158 w 9845043"/>
              <a:gd name="connsiteY9782" fmla="*/ 773616 h 5740750"/>
              <a:gd name="connsiteX9783" fmla="*/ 5851158 w 9845043"/>
              <a:gd name="connsiteY9783" fmla="*/ 771422 h 5740750"/>
              <a:gd name="connsiteX9784" fmla="*/ 5851888 w 9845043"/>
              <a:gd name="connsiteY9784" fmla="*/ 770696 h 5740750"/>
              <a:gd name="connsiteX9785" fmla="*/ 1947306 w 9845043"/>
              <a:gd name="connsiteY9785" fmla="*/ 768184 h 5740750"/>
              <a:gd name="connsiteX9786" fmla="*/ 1947212 w 9845043"/>
              <a:gd name="connsiteY9786" fmla="*/ 768277 h 5740750"/>
              <a:gd name="connsiteX9787" fmla="*/ 1947212 w 9845043"/>
              <a:gd name="connsiteY9787" fmla="*/ 770473 h 5740750"/>
              <a:gd name="connsiteX9788" fmla="*/ 1947212 w 9845043"/>
              <a:gd name="connsiteY9788" fmla="*/ 771214 h 5740750"/>
              <a:gd name="connsiteX9789" fmla="*/ 1947942 w 9845043"/>
              <a:gd name="connsiteY9789" fmla="*/ 771941 h 5740750"/>
              <a:gd name="connsiteX9790" fmla="*/ 1947942 w 9845043"/>
              <a:gd name="connsiteY9790" fmla="*/ 773410 h 5740750"/>
              <a:gd name="connsiteX9791" fmla="*/ 1947942 w 9845043"/>
              <a:gd name="connsiteY9791" fmla="*/ 774137 h 5740750"/>
              <a:gd name="connsiteX9792" fmla="*/ 1947263 w 9845043"/>
              <a:gd name="connsiteY9792" fmla="*/ 776180 h 5740750"/>
              <a:gd name="connsiteX9793" fmla="*/ 1947306 w 9845043"/>
              <a:gd name="connsiteY9793" fmla="*/ 776158 h 5740750"/>
              <a:gd name="connsiteX9794" fmla="*/ 1948025 w 9845043"/>
              <a:gd name="connsiteY9794" fmla="*/ 773969 h 5740750"/>
              <a:gd name="connsiteX9795" fmla="*/ 1948025 w 9845043"/>
              <a:gd name="connsiteY9795" fmla="*/ 773233 h 5740750"/>
              <a:gd name="connsiteX9796" fmla="*/ 1948025 w 9845043"/>
              <a:gd name="connsiteY9796" fmla="*/ 771770 h 5740750"/>
              <a:gd name="connsiteX9797" fmla="*/ 1947306 w 9845043"/>
              <a:gd name="connsiteY9797" fmla="*/ 771043 h 5740750"/>
              <a:gd name="connsiteX9798" fmla="*/ 1947306 w 9845043"/>
              <a:gd name="connsiteY9798" fmla="*/ 770317 h 5740750"/>
              <a:gd name="connsiteX9799" fmla="*/ 5886257 w 9845043"/>
              <a:gd name="connsiteY9799" fmla="*/ 767034 h 5740750"/>
              <a:gd name="connsiteX9800" fmla="*/ 5889183 w 9845043"/>
              <a:gd name="connsiteY9800" fmla="*/ 767034 h 5740750"/>
              <a:gd name="connsiteX9801" fmla="*/ 5889183 w 9845043"/>
              <a:gd name="connsiteY9801" fmla="*/ 769962 h 5740750"/>
              <a:gd name="connsiteX9802" fmla="*/ 5886986 w 9845043"/>
              <a:gd name="connsiteY9802" fmla="*/ 771422 h 5740750"/>
              <a:gd name="connsiteX9803" fmla="*/ 5886257 w 9845043"/>
              <a:gd name="connsiteY9803" fmla="*/ 773616 h 5740750"/>
              <a:gd name="connsiteX9804" fmla="*/ 5884798 w 9845043"/>
              <a:gd name="connsiteY9804" fmla="*/ 776544 h 5740750"/>
              <a:gd name="connsiteX9805" fmla="*/ 5886257 w 9845043"/>
              <a:gd name="connsiteY9805" fmla="*/ 778738 h 5740750"/>
              <a:gd name="connsiteX9806" fmla="*/ 5884060 w 9845043"/>
              <a:gd name="connsiteY9806" fmla="*/ 777270 h 5740750"/>
              <a:gd name="connsiteX9807" fmla="*/ 5881142 w 9845043"/>
              <a:gd name="connsiteY9807" fmla="*/ 777270 h 5740750"/>
              <a:gd name="connsiteX9808" fmla="*/ 5878216 w 9845043"/>
              <a:gd name="connsiteY9808" fmla="*/ 776544 h 5740750"/>
              <a:gd name="connsiteX9809" fmla="*/ 5868708 w 9845043"/>
              <a:gd name="connsiteY9809" fmla="*/ 778004 h 5740750"/>
              <a:gd name="connsiteX9810" fmla="*/ 5867249 w 9845043"/>
              <a:gd name="connsiteY9810" fmla="*/ 777270 h 5740750"/>
              <a:gd name="connsiteX9811" fmla="*/ 5870166 w 9845043"/>
              <a:gd name="connsiteY9811" fmla="*/ 773616 h 5740750"/>
              <a:gd name="connsiteX9812" fmla="*/ 5871634 w 9845043"/>
              <a:gd name="connsiteY9812" fmla="*/ 771422 h 5740750"/>
              <a:gd name="connsiteX9813" fmla="*/ 5879675 w 9845043"/>
              <a:gd name="connsiteY9813" fmla="*/ 768503 h 5740750"/>
              <a:gd name="connsiteX9814" fmla="*/ 9108602 w 9845043"/>
              <a:gd name="connsiteY9814" fmla="*/ 762602 h 5740750"/>
              <a:gd name="connsiteX9815" fmla="*/ 9107250 w 9845043"/>
              <a:gd name="connsiteY9815" fmla="*/ 767340 h 5740750"/>
              <a:gd name="connsiteX9816" fmla="*/ 9102131 w 9845043"/>
              <a:gd name="connsiteY9816" fmla="*/ 773206 h 5740750"/>
              <a:gd name="connsiteX9817" fmla="*/ 9100668 w 9845043"/>
              <a:gd name="connsiteY9817" fmla="*/ 778339 h 5740750"/>
              <a:gd name="connsiteX9818" fmla="*/ 9100668 w 9845043"/>
              <a:gd name="connsiteY9818" fmla="*/ 781271 h 5740750"/>
              <a:gd name="connsiteX9819" fmla="*/ 9095549 w 9845043"/>
              <a:gd name="connsiteY9819" fmla="*/ 783472 h 5740750"/>
              <a:gd name="connsiteX9820" fmla="*/ 9084583 w 9845043"/>
              <a:gd name="connsiteY9820" fmla="*/ 796666 h 5740750"/>
              <a:gd name="connsiteX9821" fmla="*/ 9082389 w 9845043"/>
              <a:gd name="connsiteY9821" fmla="*/ 799598 h 5740750"/>
              <a:gd name="connsiteX9822" fmla="*/ 9077270 w 9845043"/>
              <a:gd name="connsiteY9822" fmla="*/ 806927 h 5740750"/>
              <a:gd name="connsiteX9823" fmla="*/ 9075807 w 9845043"/>
              <a:gd name="connsiteY9823" fmla="*/ 809860 h 5740750"/>
              <a:gd name="connsiteX9824" fmla="*/ 9072151 w 9845043"/>
              <a:gd name="connsiteY9824" fmla="*/ 812060 h 5740750"/>
              <a:gd name="connsiteX9825" fmla="*/ 9063376 w 9845043"/>
              <a:gd name="connsiteY9825" fmla="*/ 813529 h 5740750"/>
              <a:gd name="connsiteX9826" fmla="*/ 9056066 w 9845043"/>
              <a:gd name="connsiteY9826" fmla="*/ 817925 h 5740750"/>
              <a:gd name="connsiteX9827" fmla="*/ 9050215 w 9845043"/>
              <a:gd name="connsiteY9827" fmla="*/ 824522 h 5740750"/>
              <a:gd name="connsiteX9828" fmla="*/ 9049484 w 9845043"/>
              <a:gd name="connsiteY9828" fmla="*/ 832588 h 5740750"/>
              <a:gd name="connsiteX9829" fmla="*/ 9049510 w 9845043"/>
              <a:gd name="connsiteY9829" fmla="*/ 833000 h 5740750"/>
              <a:gd name="connsiteX9830" fmla="*/ 9050214 w 9845043"/>
              <a:gd name="connsiteY9830" fmla="*/ 825236 h 5740750"/>
              <a:gd name="connsiteX9831" fmla="*/ 9056065 w 9845043"/>
              <a:gd name="connsiteY9831" fmla="*/ 818666 h 5740750"/>
              <a:gd name="connsiteX9832" fmla="*/ 9063377 w 9845043"/>
              <a:gd name="connsiteY9832" fmla="*/ 814279 h 5740750"/>
              <a:gd name="connsiteX9833" fmla="*/ 9072151 w 9845043"/>
              <a:gd name="connsiteY9833" fmla="*/ 812820 h 5740750"/>
              <a:gd name="connsiteX9834" fmla="*/ 9075809 w 9845043"/>
              <a:gd name="connsiteY9834" fmla="*/ 810632 h 5740750"/>
              <a:gd name="connsiteX9835" fmla="*/ 9077270 w 9845043"/>
              <a:gd name="connsiteY9835" fmla="*/ 807709 h 5740750"/>
              <a:gd name="connsiteX9836" fmla="*/ 9082389 w 9845043"/>
              <a:gd name="connsiteY9836" fmla="*/ 800404 h 5740750"/>
              <a:gd name="connsiteX9837" fmla="*/ 9084582 w 9845043"/>
              <a:gd name="connsiteY9837" fmla="*/ 797481 h 5740750"/>
              <a:gd name="connsiteX9838" fmla="*/ 9095550 w 9845043"/>
              <a:gd name="connsiteY9838" fmla="*/ 784336 h 5740750"/>
              <a:gd name="connsiteX9839" fmla="*/ 9100669 w 9845043"/>
              <a:gd name="connsiteY9839" fmla="*/ 782147 h 5740750"/>
              <a:gd name="connsiteX9840" fmla="*/ 9100669 w 9845043"/>
              <a:gd name="connsiteY9840" fmla="*/ 779224 h 5740750"/>
              <a:gd name="connsiteX9841" fmla="*/ 9102130 w 9845043"/>
              <a:gd name="connsiteY9841" fmla="*/ 774113 h 5740750"/>
              <a:gd name="connsiteX9842" fmla="*/ 9107249 w 9845043"/>
              <a:gd name="connsiteY9842" fmla="*/ 768267 h 5740750"/>
              <a:gd name="connsiteX9843" fmla="*/ 9108713 w 9845043"/>
              <a:gd name="connsiteY9843" fmla="*/ 763156 h 5740750"/>
              <a:gd name="connsiteX9844" fmla="*/ 5819715 w 9845043"/>
              <a:gd name="connsiteY9844" fmla="*/ 761921 h 5740750"/>
              <a:gd name="connsiteX9845" fmla="*/ 5822641 w 9845043"/>
              <a:gd name="connsiteY9845" fmla="*/ 764840 h 5740750"/>
              <a:gd name="connsiteX9846" fmla="*/ 5821912 w 9845043"/>
              <a:gd name="connsiteY9846" fmla="*/ 767768 h 5740750"/>
              <a:gd name="connsiteX9847" fmla="*/ 5819715 w 9845043"/>
              <a:gd name="connsiteY9847" fmla="*/ 770696 h 5740750"/>
              <a:gd name="connsiteX9848" fmla="*/ 5816789 w 9845043"/>
              <a:gd name="connsiteY9848" fmla="*/ 772156 h 5740750"/>
              <a:gd name="connsiteX9849" fmla="*/ 5813871 w 9845043"/>
              <a:gd name="connsiteY9849" fmla="*/ 770696 h 5740750"/>
              <a:gd name="connsiteX9850" fmla="*/ 5813871 w 9845043"/>
              <a:gd name="connsiteY9850" fmla="*/ 767768 h 5740750"/>
              <a:gd name="connsiteX9851" fmla="*/ 5818256 w 9845043"/>
              <a:gd name="connsiteY9851" fmla="*/ 764114 h 5740750"/>
              <a:gd name="connsiteX9852" fmla="*/ 1950950 w 9845043"/>
              <a:gd name="connsiteY9852" fmla="*/ 757961 h 5740750"/>
              <a:gd name="connsiteX9853" fmla="*/ 1950870 w 9845043"/>
              <a:gd name="connsiteY9853" fmla="*/ 758041 h 5740750"/>
              <a:gd name="connsiteX9854" fmla="*/ 1950870 w 9845043"/>
              <a:gd name="connsiteY9854" fmla="*/ 758768 h 5740750"/>
              <a:gd name="connsiteX9855" fmla="*/ 1950140 w 9845043"/>
              <a:gd name="connsiteY9855" fmla="*/ 760236 h 5740750"/>
              <a:gd name="connsiteX9856" fmla="*/ 1950140 w 9845043"/>
              <a:gd name="connsiteY9856" fmla="*/ 761691 h 5740750"/>
              <a:gd name="connsiteX9857" fmla="*/ 1950140 w 9845043"/>
              <a:gd name="connsiteY9857" fmla="*/ 762432 h 5740750"/>
              <a:gd name="connsiteX9858" fmla="*/ 1950140 w 9845043"/>
              <a:gd name="connsiteY9858" fmla="*/ 763886 h 5740750"/>
              <a:gd name="connsiteX9859" fmla="*/ 1950140 w 9845043"/>
              <a:gd name="connsiteY9859" fmla="*/ 764601 h 5740750"/>
              <a:gd name="connsiteX9860" fmla="*/ 1950231 w 9845043"/>
              <a:gd name="connsiteY9860" fmla="*/ 764466 h 5740750"/>
              <a:gd name="connsiteX9861" fmla="*/ 1950231 w 9845043"/>
              <a:gd name="connsiteY9861" fmla="*/ 763739 h 5740750"/>
              <a:gd name="connsiteX9862" fmla="*/ 1950231 w 9845043"/>
              <a:gd name="connsiteY9862" fmla="*/ 762276 h 5740750"/>
              <a:gd name="connsiteX9863" fmla="*/ 1950231 w 9845043"/>
              <a:gd name="connsiteY9863" fmla="*/ 761540 h 5740750"/>
              <a:gd name="connsiteX9864" fmla="*/ 1950231 w 9845043"/>
              <a:gd name="connsiteY9864" fmla="*/ 760086 h 5740750"/>
              <a:gd name="connsiteX9865" fmla="*/ 1950950 w 9845043"/>
              <a:gd name="connsiteY9865" fmla="*/ 758624 h 5740750"/>
              <a:gd name="connsiteX9866" fmla="*/ 9112368 w 9845043"/>
              <a:gd name="connsiteY9866" fmla="*/ 744622 h 5740750"/>
              <a:gd name="connsiteX9867" fmla="*/ 9111638 w 9845043"/>
              <a:gd name="connsiteY9867" fmla="*/ 747549 h 5740750"/>
              <a:gd name="connsiteX9868" fmla="*/ 9109444 w 9845043"/>
              <a:gd name="connsiteY9868" fmla="*/ 748281 h 5740750"/>
              <a:gd name="connsiteX9869" fmla="*/ 9107981 w 9845043"/>
              <a:gd name="connsiteY9869" fmla="*/ 749013 h 5740750"/>
              <a:gd name="connsiteX9870" fmla="*/ 9107250 w 9845043"/>
              <a:gd name="connsiteY9870" fmla="*/ 750482 h 5740750"/>
              <a:gd name="connsiteX9871" fmla="*/ 9107250 w 9845043"/>
              <a:gd name="connsiteY9871" fmla="*/ 751468 h 5740750"/>
              <a:gd name="connsiteX9872" fmla="*/ 9107981 w 9845043"/>
              <a:gd name="connsiteY9872" fmla="*/ 750011 h 5740750"/>
              <a:gd name="connsiteX9873" fmla="*/ 9109442 w 9845043"/>
              <a:gd name="connsiteY9873" fmla="*/ 749281 h 5740750"/>
              <a:gd name="connsiteX9874" fmla="*/ 9111636 w 9845043"/>
              <a:gd name="connsiteY9874" fmla="*/ 748552 h 5740750"/>
              <a:gd name="connsiteX9875" fmla="*/ 9112368 w 9845043"/>
              <a:gd name="connsiteY9875" fmla="*/ 745629 h 5740750"/>
              <a:gd name="connsiteX9876" fmla="*/ 8792099 w 9845043"/>
              <a:gd name="connsiteY9876" fmla="*/ 742896 h 5740750"/>
              <a:gd name="connsiteX9877" fmla="*/ 8792091 w 9845043"/>
              <a:gd name="connsiteY9877" fmla="*/ 742904 h 5740750"/>
              <a:gd name="connsiteX9878" fmla="*/ 8791358 w 9845043"/>
              <a:gd name="connsiteY9878" fmla="*/ 743640 h 5740750"/>
              <a:gd name="connsiteX9879" fmla="*/ 8791358 w 9845043"/>
              <a:gd name="connsiteY9879" fmla="*/ 747293 h 5740750"/>
              <a:gd name="connsiteX9880" fmla="*/ 8792823 w 9845043"/>
              <a:gd name="connsiteY9880" fmla="*/ 755335 h 5740750"/>
              <a:gd name="connsiteX9881" fmla="*/ 8792091 w 9845043"/>
              <a:gd name="connsiteY9881" fmla="*/ 761922 h 5740750"/>
              <a:gd name="connsiteX9882" fmla="*/ 8792823 w 9845043"/>
              <a:gd name="connsiteY9882" fmla="*/ 765575 h 5740750"/>
              <a:gd name="connsiteX9883" fmla="*/ 8794287 w 9845043"/>
              <a:gd name="connsiteY9883" fmla="*/ 769228 h 5740750"/>
              <a:gd name="connsiteX9884" fmla="*/ 8795019 w 9845043"/>
              <a:gd name="connsiteY9884" fmla="*/ 772154 h 5740750"/>
              <a:gd name="connsiteX9885" fmla="*/ 8797948 w 9845043"/>
              <a:gd name="connsiteY9885" fmla="*/ 772890 h 5740750"/>
              <a:gd name="connsiteX9886" fmla="*/ 8799400 w 9845043"/>
              <a:gd name="connsiteY9886" fmla="*/ 775080 h 5740750"/>
              <a:gd name="connsiteX9887" fmla="*/ 8800865 w 9845043"/>
              <a:gd name="connsiteY9887" fmla="*/ 778006 h 5740750"/>
              <a:gd name="connsiteX9888" fmla="*/ 8799400 w 9845043"/>
              <a:gd name="connsiteY9888" fmla="*/ 782395 h 5740750"/>
              <a:gd name="connsiteX9889" fmla="*/ 8799047 w 9845043"/>
              <a:gd name="connsiteY9889" fmla="*/ 783100 h 5740750"/>
              <a:gd name="connsiteX9890" fmla="*/ 8799409 w 9845043"/>
              <a:gd name="connsiteY9890" fmla="*/ 782735 h 5740750"/>
              <a:gd name="connsiteX9891" fmla="*/ 8800140 w 9845043"/>
              <a:gd name="connsiteY9891" fmla="*/ 781271 h 5740750"/>
              <a:gd name="connsiteX9892" fmla="*/ 8801603 w 9845043"/>
              <a:gd name="connsiteY9892" fmla="*/ 776875 h 5740750"/>
              <a:gd name="connsiteX9893" fmla="*/ 8800140 w 9845043"/>
              <a:gd name="connsiteY9893" fmla="*/ 773942 h 5740750"/>
              <a:gd name="connsiteX9894" fmla="*/ 8798678 w 9845043"/>
              <a:gd name="connsiteY9894" fmla="*/ 771742 h 5740750"/>
              <a:gd name="connsiteX9895" fmla="*/ 8795753 w 9845043"/>
              <a:gd name="connsiteY9895" fmla="*/ 771010 h 5740750"/>
              <a:gd name="connsiteX9896" fmla="*/ 8795021 w 9845043"/>
              <a:gd name="connsiteY9896" fmla="*/ 768077 h 5740750"/>
              <a:gd name="connsiteX9897" fmla="*/ 8793559 w 9845043"/>
              <a:gd name="connsiteY9897" fmla="*/ 764408 h 5740750"/>
              <a:gd name="connsiteX9898" fmla="*/ 8792828 w 9845043"/>
              <a:gd name="connsiteY9898" fmla="*/ 760743 h 5740750"/>
              <a:gd name="connsiteX9899" fmla="*/ 8793559 w 9845043"/>
              <a:gd name="connsiteY9899" fmla="*/ 754146 h 5740750"/>
              <a:gd name="connsiteX9900" fmla="*/ 8792099 w 9845043"/>
              <a:gd name="connsiteY9900" fmla="*/ 746081 h 5740750"/>
              <a:gd name="connsiteX9901" fmla="*/ 5902347 w 9845043"/>
              <a:gd name="connsiteY9901" fmla="*/ 739255 h 5740750"/>
              <a:gd name="connsiteX9902" fmla="*/ 5906733 w 9845043"/>
              <a:gd name="connsiteY9902" fmla="*/ 739255 h 5740750"/>
              <a:gd name="connsiteX9903" fmla="*/ 5906733 w 9845043"/>
              <a:gd name="connsiteY9903" fmla="*/ 739981 h 5740750"/>
              <a:gd name="connsiteX9904" fmla="*/ 5906733 w 9845043"/>
              <a:gd name="connsiteY9904" fmla="*/ 741440 h 5740750"/>
              <a:gd name="connsiteX9905" fmla="*/ 5906003 w 9845043"/>
              <a:gd name="connsiteY9905" fmla="*/ 741440 h 5740750"/>
              <a:gd name="connsiteX9906" fmla="*/ 5906003 w 9845043"/>
              <a:gd name="connsiteY9906" fmla="*/ 742175 h 5740750"/>
              <a:gd name="connsiteX9907" fmla="*/ 5907462 w 9845043"/>
              <a:gd name="connsiteY9907" fmla="*/ 749491 h 5740750"/>
              <a:gd name="connsiteX9908" fmla="*/ 5903806 w 9845043"/>
              <a:gd name="connsiteY9908" fmla="*/ 754604 h 5740750"/>
              <a:gd name="connsiteX9909" fmla="*/ 5897224 w 9845043"/>
              <a:gd name="connsiteY9909" fmla="*/ 758258 h 5740750"/>
              <a:gd name="connsiteX9910" fmla="*/ 5897224 w 9845043"/>
              <a:gd name="connsiteY9910" fmla="*/ 750950 h 5740750"/>
              <a:gd name="connsiteX9911" fmla="*/ 5897954 w 9845043"/>
              <a:gd name="connsiteY9911" fmla="*/ 744368 h 5740750"/>
              <a:gd name="connsiteX9912" fmla="*/ 6941611 w 9845043"/>
              <a:gd name="connsiteY9912" fmla="*/ 738809 h 5740750"/>
              <a:gd name="connsiteX9913" fmla="*/ 6944526 w 9845043"/>
              <a:gd name="connsiteY9913" fmla="*/ 741005 h 5740750"/>
              <a:gd name="connsiteX9914" fmla="*/ 6952573 w 9845043"/>
              <a:gd name="connsiteY9914" fmla="*/ 741005 h 5740750"/>
              <a:gd name="connsiteX9915" fmla="*/ 6955489 w 9845043"/>
              <a:gd name="connsiteY9915" fmla="*/ 741730 h 5740750"/>
              <a:gd name="connsiteX9916" fmla="*/ 6954031 w 9845043"/>
              <a:gd name="connsiteY9916" fmla="*/ 742466 h 5740750"/>
              <a:gd name="connsiteX9917" fmla="*/ 6954031 w 9845043"/>
              <a:gd name="connsiteY9917" fmla="*/ 743926 h 5740750"/>
              <a:gd name="connsiteX9918" fmla="*/ 6952573 w 9845043"/>
              <a:gd name="connsiteY9918" fmla="*/ 747582 h 5740750"/>
              <a:gd name="connsiteX9919" fmla="*/ 6948911 w 9845043"/>
              <a:gd name="connsiteY9919" fmla="*/ 755642 h 5740750"/>
              <a:gd name="connsiteX9920" fmla="*/ 6948911 w 9845043"/>
              <a:gd name="connsiteY9920" fmla="*/ 758562 h 5740750"/>
              <a:gd name="connsiteX9921" fmla="*/ 6949646 w 9845043"/>
              <a:gd name="connsiteY9921" fmla="*/ 763690 h 5740750"/>
              <a:gd name="connsiteX9922" fmla="*/ 6949646 w 9845043"/>
              <a:gd name="connsiteY9922" fmla="*/ 765150 h 5740750"/>
              <a:gd name="connsiteX9923" fmla="*/ 6950381 w 9845043"/>
              <a:gd name="connsiteY9923" fmla="*/ 767346 h 5740750"/>
              <a:gd name="connsiteX9924" fmla="*/ 6959874 w 9845043"/>
              <a:gd name="connsiteY9924" fmla="*/ 778327 h 5740750"/>
              <a:gd name="connsiteX9925" fmla="*/ 6960608 w 9845043"/>
              <a:gd name="connsiteY9925" fmla="*/ 779798 h 5740750"/>
              <a:gd name="connsiteX9926" fmla="*/ 6962066 w 9845043"/>
              <a:gd name="connsiteY9926" fmla="*/ 780523 h 5740750"/>
              <a:gd name="connsiteX9927" fmla="*/ 6962066 w 9845043"/>
              <a:gd name="connsiteY9927" fmla="*/ 782719 h 5740750"/>
              <a:gd name="connsiteX9928" fmla="*/ 6962066 w 9845043"/>
              <a:gd name="connsiteY9928" fmla="*/ 784190 h 5740750"/>
              <a:gd name="connsiteX9929" fmla="*/ 6957681 w 9845043"/>
              <a:gd name="connsiteY9929" fmla="*/ 782719 h 5740750"/>
              <a:gd name="connsiteX9930" fmla="*/ 6956223 w 9845043"/>
              <a:gd name="connsiteY9930" fmla="*/ 782719 h 5740750"/>
              <a:gd name="connsiteX9931" fmla="*/ 6951104 w 9845043"/>
              <a:gd name="connsiteY9931" fmla="*/ 782719 h 5740750"/>
              <a:gd name="connsiteX9932" fmla="*/ 6951104 w 9845043"/>
              <a:gd name="connsiteY9932" fmla="*/ 781258 h 5740750"/>
              <a:gd name="connsiteX9933" fmla="*/ 6952573 w 9845043"/>
              <a:gd name="connsiteY9933" fmla="*/ 777602 h 5740750"/>
              <a:gd name="connsiteX9934" fmla="*/ 6949646 w 9845043"/>
              <a:gd name="connsiteY9934" fmla="*/ 776130 h 5740750"/>
              <a:gd name="connsiteX9935" fmla="*/ 6946719 w 9845043"/>
              <a:gd name="connsiteY9935" fmla="*/ 774670 h 5740750"/>
              <a:gd name="connsiteX9936" fmla="*/ 6943068 w 9845043"/>
              <a:gd name="connsiteY9936" fmla="*/ 771738 h 5740750"/>
              <a:gd name="connsiteX9937" fmla="*/ 6941611 w 9845043"/>
              <a:gd name="connsiteY9937" fmla="*/ 770278 h 5740750"/>
              <a:gd name="connsiteX9938" fmla="*/ 6939418 w 9845043"/>
              <a:gd name="connsiteY9938" fmla="*/ 761494 h 5740750"/>
              <a:gd name="connsiteX9939" fmla="*/ 6937949 w 9845043"/>
              <a:gd name="connsiteY9939" fmla="*/ 758562 h 5740750"/>
              <a:gd name="connsiteX9940" fmla="*/ 6936491 w 9845043"/>
              <a:gd name="connsiteY9940" fmla="*/ 757102 h 5740750"/>
              <a:gd name="connsiteX9941" fmla="*/ 6933564 w 9845043"/>
              <a:gd name="connsiteY9941" fmla="*/ 755642 h 5740750"/>
              <a:gd name="connsiteX9942" fmla="*/ 6931371 w 9845043"/>
              <a:gd name="connsiteY9942" fmla="*/ 754906 h 5740750"/>
              <a:gd name="connsiteX9943" fmla="*/ 6932841 w 9845043"/>
              <a:gd name="connsiteY9943" fmla="*/ 750514 h 5740750"/>
              <a:gd name="connsiteX9944" fmla="*/ 6934298 w 9845043"/>
              <a:gd name="connsiteY9944" fmla="*/ 747582 h 5740750"/>
              <a:gd name="connsiteX9945" fmla="*/ 6940876 w 9845043"/>
              <a:gd name="connsiteY9945" fmla="*/ 739534 h 5740750"/>
              <a:gd name="connsiteX9946" fmla="*/ 1903375 w 9845043"/>
              <a:gd name="connsiteY9946" fmla="*/ 733119 h 5740750"/>
              <a:gd name="connsiteX9947" fmla="*/ 1903345 w 9845043"/>
              <a:gd name="connsiteY9947" fmla="*/ 733148 h 5740750"/>
              <a:gd name="connsiteX9948" fmla="*/ 1902606 w 9845043"/>
              <a:gd name="connsiteY9948" fmla="*/ 734617 h 5740750"/>
              <a:gd name="connsiteX9949" fmla="*/ 1902606 w 9845043"/>
              <a:gd name="connsiteY9949" fmla="*/ 735344 h 5740750"/>
              <a:gd name="connsiteX9950" fmla="*/ 1902606 w 9845043"/>
              <a:gd name="connsiteY9950" fmla="*/ 736085 h 5740750"/>
              <a:gd name="connsiteX9951" fmla="*/ 1902606 w 9845043"/>
              <a:gd name="connsiteY9951" fmla="*/ 737540 h 5740750"/>
              <a:gd name="connsiteX9952" fmla="*/ 1903345 w 9845043"/>
              <a:gd name="connsiteY9952" fmla="*/ 739008 h 5740750"/>
              <a:gd name="connsiteX9953" fmla="*/ 1905534 w 9845043"/>
              <a:gd name="connsiteY9953" fmla="*/ 741203 h 5740750"/>
              <a:gd name="connsiteX9954" fmla="*/ 1909192 w 9845043"/>
              <a:gd name="connsiteY9954" fmla="*/ 744126 h 5740750"/>
              <a:gd name="connsiteX9955" fmla="*/ 1911381 w 9845043"/>
              <a:gd name="connsiteY9955" fmla="*/ 744867 h 5740750"/>
              <a:gd name="connsiteX9956" fmla="*/ 1912850 w 9845043"/>
              <a:gd name="connsiteY9956" fmla="*/ 745595 h 5740750"/>
              <a:gd name="connsiteX9957" fmla="*/ 1915769 w 9845043"/>
              <a:gd name="connsiteY9957" fmla="*/ 745595 h 5740750"/>
              <a:gd name="connsiteX9958" fmla="*/ 1918697 w 9845043"/>
              <a:gd name="connsiteY9958" fmla="*/ 745595 h 5740750"/>
              <a:gd name="connsiteX9959" fmla="*/ 1922355 w 9845043"/>
              <a:gd name="connsiteY9959" fmla="*/ 744867 h 5740750"/>
              <a:gd name="connsiteX9960" fmla="*/ 1923085 w 9845043"/>
              <a:gd name="connsiteY9960" fmla="*/ 744867 h 5740750"/>
              <a:gd name="connsiteX9961" fmla="*/ 1924544 w 9845043"/>
              <a:gd name="connsiteY9961" fmla="*/ 744867 h 5740750"/>
              <a:gd name="connsiteX9962" fmla="*/ 1927472 w 9845043"/>
              <a:gd name="connsiteY9962" fmla="*/ 746322 h 5740750"/>
              <a:gd name="connsiteX9963" fmla="*/ 1928202 w 9845043"/>
              <a:gd name="connsiteY9963" fmla="*/ 746322 h 5740750"/>
              <a:gd name="connsiteX9964" fmla="*/ 1929662 w 9845043"/>
              <a:gd name="connsiteY9964" fmla="*/ 746322 h 5740750"/>
              <a:gd name="connsiteX9965" fmla="*/ 1931130 w 9845043"/>
              <a:gd name="connsiteY9965" fmla="*/ 746322 h 5740750"/>
              <a:gd name="connsiteX9966" fmla="*/ 1932590 w 9845043"/>
              <a:gd name="connsiteY9966" fmla="*/ 745595 h 5740750"/>
              <a:gd name="connsiteX9967" fmla="*/ 1935518 w 9845043"/>
              <a:gd name="connsiteY9967" fmla="*/ 744126 h 5740750"/>
              <a:gd name="connsiteX9968" fmla="*/ 1936977 w 9845043"/>
              <a:gd name="connsiteY9968" fmla="*/ 744126 h 5740750"/>
              <a:gd name="connsiteX9969" fmla="*/ 1947942 w 9845043"/>
              <a:gd name="connsiteY9969" fmla="*/ 742672 h 5740750"/>
              <a:gd name="connsiteX9970" fmla="*/ 1950140 w 9845043"/>
              <a:gd name="connsiteY9970" fmla="*/ 742672 h 5740750"/>
              <a:gd name="connsiteX9971" fmla="*/ 1950870 w 9845043"/>
              <a:gd name="connsiteY9971" fmla="*/ 742672 h 5740750"/>
              <a:gd name="connsiteX9972" fmla="*/ 1953059 w 9845043"/>
              <a:gd name="connsiteY9972" fmla="*/ 744126 h 5740750"/>
              <a:gd name="connsiteX9973" fmla="*/ 1953798 w 9845043"/>
              <a:gd name="connsiteY9973" fmla="*/ 744867 h 5740750"/>
              <a:gd name="connsiteX9974" fmla="*/ 1953798 w 9845043"/>
              <a:gd name="connsiteY9974" fmla="*/ 746322 h 5740750"/>
              <a:gd name="connsiteX9975" fmla="*/ 1953798 w 9845043"/>
              <a:gd name="connsiteY9975" fmla="*/ 747790 h 5740750"/>
              <a:gd name="connsiteX9976" fmla="*/ 1953798 w 9845043"/>
              <a:gd name="connsiteY9976" fmla="*/ 749259 h 5740750"/>
              <a:gd name="connsiteX9977" fmla="*/ 1953798 w 9845043"/>
              <a:gd name="connsiteY9977" fmla="*/ 753650 h 5740750"/>
              <a:gd name="connsiteX9978" fmla="*/ 1953084 w 9845043"/>
              <a:gd name="connsiteY9978" fmla="*/ 755771 h 5740750"/>
              <a:gd name="connsiteX9979" fmla="*/ 1953157 w 9845043"/>
              <a:gd name="connsiteY9979" fmla="*/ 755698 h 5740750"/>
              <a:gd name="connsiteX9980" fmla="*/ 1953876 w 9845043"/>
              <a:gd name="connsiteY9980" fmla="*/ 753509 h 5740750"/>
              <a:gd name="connsiteX9981" fmla="*/ 1953876 w 9845043"/>
              <a:gd name="connsiteY9981" fmla="*/ 749120 h 5740750"/>
              <a:gd name="connsiteX9982" fmla="*/ 1953876 w 9845043"/>
              <a:gd name="connsiteY9982" fmla="*/ 747658 h 5740750"/>
              <a:gd name="connsiteX9983" fmla="*/ 1953876 w 9845043"/>
              <a:gd name="connsiteY9983" fmla="*/ 746195 h 5740750"/>
              <a:gd name="connsiteX9984" fmla="*/ 1953876 w 9845043"/>
              <a:gd name="connsiteY9984" fmla="*/ 744732 h 5740750"/>
              <a:gd name="connsiteX9985" fmla="*/ 1953157 w 9845043"/>
              <a:gd name="connsiteY9985" fmla="*/ 744005 h 5740750"/>
              <a:gd name="connsiteX9986" fmla="*/ 1950950 w 9845043"/>
              <a:gd name="connsiteY9986" fmla="*/ 742543 h 5740750"/>
              <a:gd name="connsiteX9987" fmla="*/ 1950231 w 9845043"/>
              <a:gd name="connsiteY9987" fmla="*/ 742543 h 5740750"/>
              <a:gd name="connsiteX9988" fmla="*/ 1948025 w 9845043"/>
              <a:gd name="connsiteY9988" fmla="*/ 742543 h 5740750"/>
              <a:gd name="connsiteX9989" fmla="*/ 1937059 w 9845043"/>
              <a:gd name="connsiteY9989" fmla="*/ 744005 h 5740750"/>
              <a:gd name="connsiteX9990" fmla="*/ 1935588 w 9845043"/>
              <a:gd name="connsiteY9990" fmla="*/ 744005 h 5740750"/>
              <a:gd name="connsiteX9991" fmla="*/ 1932663 w 9845043"/>
              <a:gd name="connsiteY9991" fmla="*/ 745468 h 5740750"/>
              <a:gd name="connsiteX9992" fmla="*/ 1931209 w 9845043"/>
              <a:gd name="connsiteY9992" fmla="*/ 746195 h 5740750"/>
              <a:gd name="connsiteX9993" fmla="*/ 1929738 w 9845043"/>
              <a:gd name="connsiteY9993" fmla="*/ 746195 h 5740750"/>
              <a:gd name="connsiteX9994" fmla="*/ 1928283 w 9845043"/>
              <a:gd name="connsiteY9994" fmla="*/ 746195 h 5740750"/>
              <a:gd name="connsiteX9995" fmla="*/ 1927548 w 9845043"/>
              <a:gd name="connsiteY9995" fmla="*/ 746195 h 5740750"/>
              <a:gd name="connsiteX9996" fmla="*/ 1924623 w 9845043"/>
              <a:gd name="connsiteY9996" fmla="*/ 744732 h 5740750"/>
              <a:gd name="connsiteX9997" fmla="*/ 1923152 w 9845043"/>
              <a:gd name="connsiteY9997" fmla="*/ 744732 h 5740750"/>
              <a:gd name="connsiteX9998" fmla="*/ 1922433 w 9845043"/>
              <a:gd name="connsiteY9998" fmla="*/ 744732 h 5740750"/>
              <a:gd name="connsiteX9999" fmla="*/ 1918772 w 9845043"/>
              <a:gd name="connsiteY9999" fmla="*/ 745468 h 5740750"/>
              <a:gd name="connsiteX10000" fmla="*/ 1915847 w 9845043"/>
              <a:gd name="connsiteY10000" fmla="*/ 745468 h 5740750"/>
              <a:gd name="connsiteX10001" fmla="*/ 1912921 w 9845043"/>
              <a:gd name="connsiteY10001" fmla="*/ 745468 h 5740750"/>
              <a:gd name="connsiteX10002" fmla="*/ 1911450 w 9845043"/>
              <a:gd name="connsiteY10002" fmla="*/ 744732 h 5740750"/>
              <a:gd name="connsiteX10003" fmla="*/ 1909260 w 9845043"/>
              <a:gd name="connsiteY10003" fmla="*/ 744005 h 5740750"/>
              <a:gd name="connsiteX10004" fmla="*/ 1905600 w 9845043"/>
              <a:gd name="connsiteY10004" fmla="*/ 741080 h 5740750"/>
              <a:gd name="connsiteX10005" fmla="*/ 1903410 w 9845043"/>
              <a:gd name="connsiteY10005" fmla="*/ 738890 h 5740750"/>
              <a:gd name="connsiteX10006" fmla="*/ 1902674 w 9845043"/>
              <a:gd name="connsiteY10006" fmla="*/ 737428 h 5740750"/>
              <a:gd name="connsiteX10007" fmla="*/ 1902674 w 9845043"/>
              <a:gd name="connsiteY10007" fmla="*/ 735965 h 5740750"/>
              <a:gd name="connsiteX10008" fmla="*/ 1902674 w 9845043"/>
              <a:gd name="connsiteY10008" fmla="*/ 735238 h 5740750"/>
              <a:gd name="connsiteX10009" fmla="*/ 1902674 w 9845043"/>
              <a:gd name="connsiteY10009" fmla="*/ 734502 h 5740750"/>
              <a:gd name="connsiteX10010" fmla="*/ 4839156 w 9845043"/>
              <a:gd name="connsiteY10010" fmla="*/ 725354 h 5740750"/>
              <a:gd name="connsiteX10011" fmla="*/ 4839156 w 9845043"/>
              <a:gd name="connsiteY10011" fmla="*/ 726106 h 5740750"/>
              <a:gd name="connsiteX10012" fmla="*/ 4839894 w 9845043"/>
              <a:gd name="connsiteY10012" fmla="*/ 728304 h 5740750"/>
              <a:gd name="connsiteX10013" fmla="*/ 4842089 w 9845043"/>
              <a:gd name="connsiteY10013" fmla="*/ 729036 h 5740750"/>
              <a:gd name="connsiteX10014" fmla="*/ 4842817 w 9845043"/>
              <a:gd name="connsiteY10014" fmla="*/ 730506 h 5740750"/>
              <a:gd name="connsiteX10015" fmla="*/ 4843545 w 9845043"/>
              <a:gd name="connsiteY10015" fmla="*/ 732704 h 5740750"/>
              <a:gd name="connsiteX10016" fmla="*/ 4843545 w 9845043"/>
              <a:gd name="connsiteY10016" fmla="*/ 761278 h 5740750"/>
              <a:gd name="connsiteX10017" fmla="*/ 4843545 w 9845043"/>
              <a:gd name="connsiteY10017" fmla="*/ 765678 h 5740750"/>
              <a:gd name="connsiteX10018" fmla="*/ 4846468 w 9845043"/>
              <a:gd name="connsiteY10018" fmla="*/ 777402 h 5740750"/>
              <a:gd name="connsiteX10019" fmla="*/ 4847203 w 9845043"/>
              <a:gd name="connsiteY10019" fmla="*/ 781772 h 5740750"/>
              <a:gd name="connsiteX10020" fmla="*/ 4847203 w 9845043"/>
              <a:gd name="connsiteY10020" fmla="*/ 780931 h 5740750"/>
              <a:gd name="connsiteX10021" fmla="*/ 4846473 w 9845043"/>
              <a:gd name="connsiteY10021" fmla="*/ 776547 h 5740750"/>
              <a:gd name="connsiteX10022" fmla="*/ 4843550 w 9845043"/>
              <a:gd name="connsiteY10022" fmla="*/ 764839 h 5740750"/>
              <a:gd name="connsiteX10023" fmla="*/ 4843550 w 9845043"/>
              <a:gd name="connsiteY10023" fmla="*/ 760456 h 5740750"/>
              <a:gd name="connsiteX10024" fmla="*/ 4843550 w 9845043"/>
              <a:gd name="connsiteY10024" fmla="*/ 731935 h 5740750"/>
              <a:gd name="connsiteX10025" fmla="*/ 4842819 w 9845043"/>
              <a:gd name="connsiteY10025" fmla="*/ 729749 h 5740750"/>
              <a:gd name="connsiteX10026" fmla="*/ 4842089 w 9845043"/>
              <a:gd name="connsiteY10026" fmla="*/ 728284 h 5740750"/>
              <a:gd name="connsiteX10027" fmla="*/ 4839886 w 9845043"/>
              <a:gd name="connsiteY10027" fmla="*/ 727552 h 5740750"/>
              <a:gd name="connsiteX10028" fmla="*/ 9579157 w 9845043"/>
              <a:gd name="connsiteY10028" fmla="*/ 722215 h 5740750"/>
              <a:gd name="connsiteX10029" fmla="*/ 9586465 w 9845043"/>
              <a:gd name="connsiteY10029" fmla="*/ 725138 h 5740750"/>
              <a:gd name="connsiteX10030" fmla="*/ 9590115 w 9845043"/>
              <a:gd name="connsiteY10030" fmla="*/ 725138 h 5740750"/>
              <a:gd name="connsiteX10031" fmla="*/ 9597421 w 9845043"/>
              <a:gd name="connsiteY10031" fmla="*/ 723677 h 5740750"/>
              <a:gd name="connsiteX10032" fmla="*/ 9599613 w 9845043"/>
              <a:gd name="connsiteY10032" fmla="*/ 723677 h 5740750"/>
              <a:gd name="connsiteX10033" fmla="*/ 9600341 w 9845043"/>
              <a:gd name="connsiteY10033" fmla="*/ 728795 h 5740750"/>
              <a:gd name="connsiteX10034" fmla="*/ 9599613 w 9845043"/>
              <a:gd name="connsiteY10034" fmla="*/ 731726 h 5740750"/>
              <a:gd name="connsiteX10035" fmla="*/ 9596689 w 9845043"/>
              <a:gd name="connsiteY10035" fmla="*/ 733188 h 5740750"/>
              <a:gd name="connsiteX10036" fmla="*/ 9596689 w 9845043"/>
              <a:gd name="connsiteY10036" fmla="*/ 735384 h 5740750"/>
              <a:gd name="connsiteX10037" fmla="*/ 9595231 w 9845043"/>
              <a:gd name="connsiteY10037" fmla="*/ 737580 h 5740750"/>
              <a:gd name="connsiteX10038" fmla="*/ 9591573 w 9845043"/>
              <a:gd name="connsiteY10038" fmla="*/ 737580 h 5740750"/>
              <a:gd name="connsiteX10039" fmla="*/ 9585005 w 9845043"/>
              <a:gd name="connsiteY10039" fmla="*/ 736110 h 5740750"/>
              <a:gd name="connsiteX10040" fmla="*/ 9586465 w 9845043"/>
              <a:gd name="connsiteY10040" fmla="*/ 731726 h 5740750"/>
              <a:gd name="connsiteX10041" fmla="*/ 9584273 w 9845043"/>
              <a:gd name="connsiteY10041" fmla="*/ 729530 h 5740750"/>
              <a:gd name="connsiteX10042" fmla="*/ 9580623 w 9845043"/>
              <a:gd name="connsiteY10042" fmla="*/ 728069 h 5740750"/>
              <a:gd name="connsiteX10043" fmla="*/ 9575507 w 9845043"/>
              <a:gd name="connsiteY10043" fmla="*/ 728069 h 5740750"/>
              <a:gd name="connsiteX10044" fmla="*/ 9575507 w 9845043"/>
              <a:gd name="connsiteY10044" fmla="*/ 722941 h 5740750"/>
              <a:gd name="connsiteX10045" fmla="*/ 533922 w 9845043"/>
              <a:gd name="connsiteY10045" fmla="*/ 712748 h 5740750"/>
              <a:gd name="connsiteX10046" fmla="*/ 532831 w 9845043"/>
              <a:gd name="connsiteY10046" fmla="*/ 714391 h 5740750"/>
              <a:gd name="connsiteX10047" fmla="*/ 532827 w 9845043"/>
              <a:gd name="connsiteY10047" fmla="*/ 714433 h 5740750"/>
              <a:gd name="connsiteX10048" fmla="*/ 533897 w 9845043"/>
              <a:gd name="connsiteY10048" fmla="*/ 712823 h 5740750"/>
              <a:gd name="connsiteX10049" fmla="*/ 4839156 w 9845043"/>
              <a:gd name="connsiteY10049" fmla="*/ 699031 h 5740750"/>
              <a:gd name="connsiteX10050" fmla="*/ 4839156 w 9845043"/>
              <a:gd name="connsiteY10050" fmla="*/ 699729 h 5740750"/>
              <a:gd name="connsiteX10051" fmla="*/ 4839894 w 9845043"/>
              <a:gd name="connsiteY10051" fmla="*/ 703391 h 5740750"/>
              <a:gd name="connsiteX10052" fmla="*/ 4840622 w 9845043"/>
              <a:gd name="connsiteY10052" fmla="*/ 707053 h 5740750"/>
              <a:gd name="connsiteX10053" fmla="*/ 4841979 w 9845043"/>
              <a:gd name="connsiteY10053" fmla="*/ 710445 h 5740750"/>
              <a:gd name="connsiteX10054" fmla="*/ 4842089 w 9845043"/>
              <a:gd name="connsiteY10054" fmla="*/ 710006 h 5740750"/>
              <a:gd name="connsiteX10055" fmla="*/ 4840617 w 9845043"/>
              <a:gd name="connsiteY10055" fmla="*/ 706344 h 5740750"/>
              <a:gd name="connsiteX10056" fmla="*/ 4839886 w 9845043"/>
              <a:gd name="connsiteY10056" fmla="*/ 702693 h 5740750"/>
              <a:gd name="connsiteX10057" fmla="*/ 9604723 w 9845043"/>
              <a:gd name="connsiteY10057" fmla="*/ 678308 h 5740750"/>
              <a:gd name="connsiteX10058" fmla="*/ 9609839 w 9845043"/>
              <a:gd name="connsiteY10058" fmla="*/ 679769 h 5740750"/>
              <a:gd name="connsiteX10059" fmla="*/ 9613489 w 9845043"/>
              <a:gd name="connsiteY10059" fmla="*/ 680504 h 5740750"/>
              <a:gd name="connsiteX10060" fmla="*/ 9615681 w 9845043"/>
              <a:gd name="connsiteY10060" fmla="*/ 683426 h 5740750"/>
              <a:gd name="connsiteX10061" fmla="*/ 9616413 w 9845043"/>
              <a:gd name="connsiteY10061" fmla="*/ 686358 h 5740750"/>
              <a:gd name="connsiteX10062" fmla="*/ 9618605 w 9845043"/>
              <a:gd name="connsiteY10062" fmla="*/ 687819 h 5740750"/>
              <a:gd name="connsiteX10063" fmla="*/ 9616413 w 9845043"/>
              <a:gd name="connsiteY10063" fmla="*/ 690015 h 5740750"/>
              <a:gd name="connsiteX10064" fmla="*/ 9612757 w 9845043"/>
              <a:gd name="connsiteY10064" fmla="*/ 691476 h 5740750"/>
              <a:gd name="connsiteX10065" fmla="*/ 9610565 w 9845043"/>
              <a:gd name="connsiteY10065" fmla="*/ 692947 h 5740750"/>
              <a:gd name="connsiteX10066" fmla="*/ 9612757 w 9845043"/>
              <a:gd name="connsiteY10066" fmla="*/ 694408 h 5740750"/>
              <a:gd name="connsiteX10067" fmla="*/ 9614221 w 9845043"/>
              <a:gd name="connsiteY10067" fmla="*/ 695869 h 5740750"/>
              <a:gd name="connsiteX10068" fmla="*/ 9618605 w 9845043"/>
              <a:gd name="connsiteY10068" fmla="*/ 696604 h 5740750"/>
              <a:gd name="connsiteX10069" fmla="*/ 9618605 w 9845043"/>
              <a:gd name="connsiteY10069" fmla="*/ 697330 h 5740750"/>
              <a:gd name="connsiteX10070" fmla="*/ 9612757 w 9845043"/>
              <a:gd name="connsiteY10070" fmla="*/ 703184 h 5740750"/>
              <a:gd name="connsiteX10071" fmla="*/ 9609839 w 9845043"/>
              <a:gd name="connsiteY10071" fmla="*/ 703919 h 5740750"/>
              <a:gd name="connsiteX10072" fmla="*/ 9603265 w 9845043"/>
              <a:gd name="connsiteY10072" fmla="*/ 703184 h 5740750"/>
              <a:gd name="connsiteX10073" fmla="*/ 9602531 w 9845043"/>
              <a:gd name="connsiteY10073" fmla="*/ 702458 h 5740750"/>
              <a:gd name="connsiteX10074" fmla="*/ 9602531 w 9845043"/>
              <a:gd name="connsiteY10074" fmla="*/ 700261 h 5740750"/>
              <a:gd name="connsiteX10075" fmla="*/ 9603265 w 9845043"/>
              <a:gd name="connsiteY10075" fmla="*/ 697330 h 5740750"/>
              <a:gd name="connsiteX10076" fmla="*/ 9601073 w 9845043"/>
              <a:gd name="connsiteY10076" fmla="*/ 695869 h 5740750"/>
              <a:gd name="connsiteX10077" fmla="*/ 9598149 w 9845043"/>
              <a:gd name="connsiteY10077" fmla="*/ 691476 h 5740750"/>
              <a:gd name="connsiteX10078" fmla="*/ 9600341 w 9845043"/>
              <a:gd name="connsiteY10078" fmla="*/ 691476 h 5740750"/>
              <a:gd name="connsiteX10079" fmla="*/ 9603265 w 9845043"/>
              <a:gd name="connsiteY10079" fmla="*/ 690750 h 5740750"/>
              <a:gd name="connsiteX10080" fmla="*/ 9603997 w 9845043"/>
              <a:gd name="connsiteY10080" fmla="*/ 690750 h 5740750"/>
              <a:gd name="connsiteX10081" fmla="*/ 9603265 w 9845043"/>
              <a:gd name="connsiteY10081" fmla="*/ 688554 h 5740750"/>
              <a:gd name="connsiteX10082" fmla="*/ 9602531 w 9845043"/>
              <a:gd name="connsiteY10082" fmla="*/ 686358 h 5740750"/>
              <a:gd name="connsiteX10083" fmla="*/ 9601073 w 9845043"/>
              <a:gd name="connsiteY10083" fmla="*/ 684161 h 5740750"/>
              <a:gd name="connsiteX10084" fmla="*/ 9602531 w 9845043"/>
              <a:gd name="connsiteY10084" fmla="*/ 681239 h 5740750"/>
              <a:gd name="connsiteX10085" fmla="*/ 9603265 w 9845043"/>
              <a:gd name="connsiteY10085" fmla="*/ 679769 h 5740750"/>
              <a:gd name="connsiteX10086" fmla="*/ 9101400 w 9845043"/>
              <a:gd name="connsiteY10086" fmla="*/ 671861 h 5740750"/>
              <a:gd name="connsiteX10087" fmla="*/ 9101400 w 9845043"/>
              <a:gd name="connsiteY10087" fmla="*/ 676437 h 5740750"/>
              <a:gd name="connsiteX10088" fmla="*/ 9096281 w 9845043"/>
              <a:gd name="connsiteY10088" fmla="*/ 688167 h 5740750"/>
              <a:gd name="connsiteX10089" fmla="*/ 9091893 w 9845043"/>
              <a:gd name="connsiteY10089" fmla="*/ 700629 h 5740750"/>
              <a:gd name="connsiteX10090" fmla="*/ 9088968 w 9845043"/>
              <a:gd name="connsiteY10090" fmla="*/ 709427 h 5740750"/>
              <a:gd name="connsiteX10091" fmla="*/ 9089072 w 9845043"/>
              <a:gd name="connsiteY10091" fmla="*/ 710261 h 5740750"/>
              <a:gd name="connsiteX10092" fmla="*/ 9091895 w 9845043"/>
              <a:gd name="connsiteY10092" fmla="*/ 701805 h 5740750"/>
              <a:gd name="connsiteX10093" fmla="*/ 9096282 w 9845043"/>
              <a:gd name="connsiteY10093" fmla="*/ 689389 h 5740750"/>
              <a:gd name="connsiteX10094" fmla="*/ 9101401 w 9845043"/>
              <a:gd name="connsiteY10094" fmla="*/ 677703 h 5740750"/>
              <a:gd name="connsiteX10095" fmla="*/ 9101401 w 9845043"/>
              <a:gd name="connsiteY10095" fmla="*/ 671862 h 5740750"/>
              <a:gd name="connsiteX10096" fmla="*/ 9095355 w 9845043"/>
              <a:gd name="connsiteY10096" fmla="*/ 649511 h 5740750"/>
              <a:gd name="connsiteX10097" fmla="*/ 9093356 w 9845043"/>
              <a:gd name="connsiteY10097" fmla="*/ 651513 h 5740750"/>
              <a:gd name="connsiteX10098" fmla="*/ 9092624 w 9845043"/>
              <a:gd name="connsiteY10098" fmla="*/ 654445 h 5740750"/>
              <a:gd name="connsiteX10099" fmla="*/ 9092736 w 9845043"/>
              <a:gd name="connsiteY10099" fmla="*/ 655345 h 5740750"/>
              <a:gd name="connsiteX10100" fmla="*/ 9093356 w 9845043"/>
              <a:gd name="connsiteY10100" fmla="*/ 652871 h 5740750"/>
              <a:gd name="connsiteX10101" fmla="*/ 9095550 w 9845043"/>
              <a:gd name="connsiteY10101" fmla="*/ 650683 h 5740750"/>
              <a:gd name="connsiteX10102" fmla="*/ 4816631 w 9845043"/>
              <a:gd name="connsiteY10102" fmla="*/ 638485 h 5740750"/>
              <a:gd name="connsiteX10103" fmla="*/ 4816491 w 9845043"/>
              <a:gd name="connsiteY10103" fmla="*/ 638907 h 5740750"/>
              <a:gd name="connsiteX10104" fmla="*/ 4817219 w 9845043"/>
              <a:gd name="connsiteY10104" fmla="*/ 639639 h 5740750"/>
              <a:gd name="connsiteX10105" fmla="*/ 4817219 w 9845043"/>
              <a:gd name="connsiteY10105" fmla="*/ 640372 h 5740750"/>
              <a:gd name="connsiteX10106" fmla="*/ 4817957 w 9845043"/>
              <a:gd name="connsiteY10106" fmla="*/ 640372 h 5740750"/>
              <a:gd name="connsiteX10107" fmla="*/ 4819414 w 9845043"/>
              <a:gd name="connsiteY10107" fmla="*/ 641837 h 5740750"/>
              <a:gd name="connsiteX10108" fmla="*/ 4819414 w 9845043"/>
              <a:gd name="connsiteY10108" fmla="*/ 642569 h 5740750"/>
              <a:gd name="connsiteX10109" fmla="*/ 4823075 w 9845043"/>
              <a:gd name="connsiteY10109" fmla="*/ 646237 h 5740750"/>
              <a:gd name="connsiteX10110" fmla="*/ 4824531 w 9845043"/>
              <a:gd name="connsiteY10110" fmla="*/ 649166 h 5740750"/>
              <a:gd name="connsiteX10111" fmla="*/ 4826726 w 9845043"/>
              <a:gd name="connsiteY10111" fmla="*/ 656496 h 5740750"/>
              <a:gd name="connsiteX10112" fmla="*/ 4829659 w 9845043"/>
              <a:gd name="connsiteY10112" fmla="*/ 661622 h 5740750"/>
              <a:gd name="connsiteX10113" fmla="*/ 4831115 w 9845043"/>
              <a:gd name="connsiteY10113" fmla="*/ 664552 h 5740750"/>
              <a:gd name="connsiteX10114" fmla="*/ 4833310 w 9845043"/>
              <a:gd name="connsiteY10114" fmla="*/ 668220 h 5740750"/>
              <a:gd name="connsiteX10115" fmla="*/ 4834038 w 9845043"/>
              <a:gd name="connsiteY10115" fmla="*/ 677014 h 5740750"/>
              <a:gd name="connsiteX10116" fmla="*/ 4836233 w 9845043"/>
              <a:gd name="connsiteY10116" fmla="*/ 682141 h 5740750"/>
              <a:gd name="connsiteX10117" fmla="*/ 4839156 w 9845043"/>
              <a:gd name="connsiteY10117" fmla="*/ 684338 h 5740750"/>
              <a:gd name="connsiteX10118" fmla="*/ 4839886 w 9845043"/>
              <a:gd name="connsiteY10118" fmla="*/ 685062 h 5740750"/>
              <a:gd name="connsiteX10119" fmla="*/ 4839886 w 9845043"/>
              <a:gd name="connsiteY10119" fmla="*/ 684415 h 5740750"/>
              <a:gd name="connsiteX10120" fmla="*/ 4839156 w 9845043"/>
              <a:gd name="connsiteY10120" fmla="*/ 683683 h 5740750"/>
              <a:gd name="connsiteX10121" fmla="*/ 4836233 w 9845043"/>
              <a:gd name="connsiteY10121" fmla="*/ 681486 h 5740750"/>
              <a:gd name="connsiteX10122" fmla="*/ 4834041 w 9845043"/>
              <a:gd name="connsiteY10122" fmla="*/ 676370 h 5740750"/>
              <a:gd name="connsiteX10123" fmla="*/ 4833310 w 9845043"/>
              <a:gd name="connsiteY10123" fmla="*/ 667592 h 5740750"/>
              <a:gd name="connsiteX10124" fmla="*/ 4831118 w 9845043"/>
              <a:gd name="connsiteY10124" fmla="*/ 663940 h 5740750"/>
              <a:gd name="connsiteX10125" fmla="*/ 4829657 w 9845043"/>
              <a:gd name="connsiteY10125" fmla="*/ 661011 h 5740750"/>
              <a:gd name="connsiteX10126" fmla="*/ 4826724 w 9845043"/>
              <a:gd name="connsiteY10126" fmla="*/ 655895 h 5740750"/>
              <a:gd name="connsiteX10127" fmla="*/ 4824532 w 9845043"/>
              <a:gd name="connsiteY10127" fmla="*/ 648582 h 5740750"/>
              <a:gd name="connsiteX10128" fmla="*/ 4823071 w 9845043"/>
              <a:gd name="connsiteY10128" fmla="*/ 645652 h 5740750"/>
              <a:gd name="connsiteX10129" fmla="*/ 4819417 w 9845043"/>
              <a:gd name="connsiteY10129" fmla="*/ 642001 h 5740750"/>
              <a:gd name="connsiteX10130" fmla="*/ 4819417 w 9845043"/>
              <a:gd name="connsiteY10130" fmla="*/ 641268 h 5740750"/>
              <a:gd name="connsiteX10131" fmla="*/ 4817956 w 9845043"/>
              <a:gd name="connsiteY10131" fmla="*/ 639803 h 5740750"/>
              <a:gd name="connsiteX10132" fmla="*/ 4817225 w 9845043"/>
              <a:gd name="connsiteY10132" fmla="*/ 639803 h 5740750"/>
              <a:gd name="connsiteX10133" fmla="*/ 4817225 w 9845043"/>
              <a:gd name="connsiteY10133" fmla="*/ 639071 h 5740750"/>
              <a:gd name="connsiteX10134" fmla="*/ 1827741 w 9845043"/>
              <a:gd name="connsiteY10134" fmla="*/ 625703 h 5740750"/>
              <a:gd name="connsiteX10135" fmla="*/ 1829485 w 9845043"/>
              <a:gd name="connsiteY10135" fmla="*/ 628503 h 5740750"/>
              <a:gd name="connsiteX10136" fmla="*/ 1830954 w 9845043"/>
              <a:gd name="connsiteY10136" fmla="*/ 633621 h 5740750"/>
              <a:gd name="connsiteX10137" fmla="*/ 1844117 w 9845043"/>
              <a:gd name="connsiteY10137" fmla="*/ 651186 h 5740750"/>
              <a:gd name="connsiteX10138" fmla="*/ 1844117 w 9845043"/>
              <a:gd name="connsiteY10138" fmla="*/ 651913 h 5740750"/>
              <a:gd name="connsiteX10139" fmla="*/ 1844117 w 9845043"/>
              <a:gd name="connsiteY10139" fmla="*/ 656304 h 5740750"/>
              <a:gd name="connsiteX10140" fmla="*/ 1844117 w 9845043"/>
              <a:gd name="connsiteY10140" fmla="*/ 657773 h 5740750"/>
              <a:gd name="connsiteX10141" fmla="*/ 1844846 w 9845043"/>
              <a:gd name="connsiteY10141" fmla="*/ 658499 h 5740750"/>
              <a:gd name="connsiteX10142" fmla="*/ 1845576 w 9845043"/>
              <a:gd name="connsiteY10142" fmla="*/ 659241 h 5740750"/>
              <a:gd name="connsiteX10143" fmla="*/ 1848504 w 9845043"/>
              <a:gd name="connsiteY10143" fmla="*/ 660695 h 5740750"/>
              <a:gd name="connsiteX10144" fmla="*/ 1851423 w 9845043"/>
              <a:gd name="connsiteY10144" fmla="*/ 661436 h 5740750"/>
              <a:gd name="connsiteX10145" fmla="*/ 1852153 w 9845043"/>
              <a:gd name="connsiteY10145" fmla="*/ 662163 h 5740750"/>
              <a:gd name="connsiteX10146" fmla="*/ 1853622 w 9845043"/>
              <a:gd name="connsiteY10146" fmla="*/ 664359 h 5740750"/>
              <a:gd name="connsiteX10147" fmla="*/ 1857270 w 9845043"/>
              <a:gd name="connsiteY10147" fmla="*/ 670218 h 5740750"/>
              <a:gd name="connsiteX10148" fmla="*/ 1858009 w 9845043"/>
              <a:gd name="connsiteY10148" fmla="*/ 671673 h 5740750"/>
              <a:gd name="connsiteX10149" fmla="*/ 1858739 w 9845043"/>
              <a:gd name="connsiteY10149" fmla="*/ 672414 h 5740750"/>
              <a:gd name="connsiteX10150" fmla="*/ 1863127 w 9845043"/>
              <a:gd name="connsiteY10150" fmla="*/ 675337 h 5740750"/>
              <a:gd name="connsiteX10151" fmla="*/ 1863856 w 9845043"/>
              <a:gd name="connsiteY10151" fmla="*/ 676805 h 5740750"/>
              <a:gd name="connsiteX10152" fmla="*/ 1863856 w 9845043"/>
              <a:gd name="connsiteY10152" fmla="*/ 677532 h 5740750"/>
              <a:gd name="connsiteX10153" fmla="*/ 1863856 w 9845043"/>
              <a:gd name="connsiteY10153" fmla="*/ 678260 h 5740750"/>
              <a:gd name="connsiteX10154" fmla="*/ 1863127 w 9845043"/>
              <a:gd name="connsiteY10154" fmla="*/ 680455 h 5740750"/>
              <a:gd name="connsiteX10155" fmla="*/ 1863127 w 9845043"/>
              <a:gd name="connsiteY10155" fmla="*/ 681196 h 5740750"/>
              <a:gd name="connsiteX10156" fmla="*/ 1861658 w 9845043"/>
              <a:gd name="connsiteY10156" fmla="*/ 683392 h 5740750"/>
              <a:gd name="connsiteX10157" fmla="*/ 1861658 w 9845043"/>
              <a:gd name="connsiteY10157" fmla="*/ 687042 h 5740750"/>
              <a:gd name="connsiteX10158" fmla="*/ 1861658 w 9845043"/>
              <a:gd name="connsiteY10158" fmla="*/ 688510 h 5740750"/>
              <a:gd name="connsiteX10159" fmla="*/ 1863127 w 9845043"/>
              <a:gd name="connsiteY10159" fmla="*/ 691433 h 5740750"/>
              <a:gd name="connsiteX10160" fmla="*/ 1863856 w 9845043"/>
              <a:gd name="connsiteY10160" fmla="*/ 694370 h 5740750"/>
              <a:gd name="connsiteX10161" fmla="*/ 1864586 w 9845043"/>
              <a:gd name="connsiteY10161" fmla="*/ 695824 h 5740750"/>
              <a:gd name="connsiteX10162" fmla="*/ 1866046 w 9845043"/>
              <a:gd name="connsiteY10162" fmla="*/ 697292 h 5740750"/>
              <a:gd name="connsiteX10163" fmla="*/ 1870433 w 9845043"/>
              <a:gd name="connsiteY10163" fmla="*/ 700956 h 5740750"/>
              <a:gd name="connsiteX10164" fmla="*/ 1872632 w 9845043"/>
              <a:gd name="connsiteY10164" fmla="*/ 703152 h 5740750"/>
              <a:gd name="connsiteX10165" fmla="*/ 1874091 w 9845043"/>
              <a:gd name="connsiteY10165" fmla="*/ 706075 h 5740750"/>
              <a:gd name="connsiteX10166" fmla="*/ 1876289 w 9845043"/>
              <a:gd name="connsiteY10166" fmla="*/ 707543 h 5740750"/>
              <a:gd name="connsiteX10167" fmla="*/ 1877749 w 9845043"/>
              <a:gd name="connsiteY10167" fmla="*/ 708997 h 5740750"/>
              <a:gd name="connsiteX10168" fmla="*/ 1882866 w 9845043"/>
              <a:gd name="connsiteY10168" fmla="*/ 710466 h 5740750"/>
              <a:gd name="connsiteX10169" fmla="*/ 1883596 w 9845043"/>
              <a:gd name="connsiteY10169" fmla="*/ 711934 h 5740750"/>
              <a:gd name="connsiteX10170" fmla="*/ 1884326 w 9845043"/>
              <a:gd name="connsiteY10170" fmla="*/ 712661 h 5740750"/>
              <a:gd name="connsiteX10171" fmla="*/ 1884326 w 9845043"/>
              <a:gd name="connsiteY10171" fmla="*/ 714130 h 5740750"/>
              <a:gd name="connsiteX10172" fmla="*/ 1884326 w 9845043"/>
              <a:gd name="connsiteY10172" fmla="*/ 715584 h 5740750"/>
              <a:gd name="connsiteX10173" fmla="*/ 1884326 w 9845043"/>
              <a:gd name="connsiteY10173" fmla="*/ 717053 h 5740750"/>
              <a:gd name="connsiteX10174" fmla="*/ 1882866 w 9845043"/>
              <a:gd name="connsiteY10174" fmla="*/ 722171 h 5740750"/>
              <a:gd name="connsiteX10175" fmla="*/ 1882866 w 9845043"/>
              <a:gd name="connsiteY10175" fmla="*/ 723639 h 5740750"/>
              <a:gd name="connsiteX10176" fmla="*/ 1882866 w 9845043"/>
              <a:gd name="connsiteY10176" fmla="*/ 725108 h 5740750"/>
              <a:gd name="connsiteX10177" fmla="*/ 1883596 w 9845043"/>
              <a:gd name="connsiteY10177" fmla="*/ 725835 h 5740750"/>
              <a:gd name="connsiteX10178" fmla="*/ 1885795 w 9845043"/>
              <a:gd name="connsiteY10178" fmla="*/ 725835 h 5740750"/>
              <a:gd name="connsiteX10179" fmla="*/ 1886524 w 9845043"/>
              <a:gd name="connsiteY10179" fmla="*/ 725835 h 5740750"/>
              <a:gd name="connsiteX10180" fmla="*/ 1887254 w 9845043"/>
              <a:gd name="connsiteY10180" fmla="*/ 725835 h 5740750"/>
              <a:gd name="connsiteX10181" fmla="*/ 1892371 w 9845043"/>
              <a:gd name="connsiteY10181" fmla="*/ 722171 h 5740750"/>
              <a:gd name="connsiteX10182" fmla="*/ 1895299 w 9845043"/>
              <a:gd name="connsiteY10182" fmla="*/ 719975 h 5740750"/>
              <a:gd name="connsiteX10183" fmla="*/ 1896029 w 9845043"/>
              <a:gd name="connsiteY10183" fmla="*/ 719248 h 5740750"/>
              <a:gd name="connsiteX10184" fmla="*/ 1896759 w 9845043"/>
              <a:gd name="connsiteY10184" fmla="*/ 719248 h 5740750"/>
              <a:gd name="connsiteX10185" fmla="*/ 1898219 w 9845043"/>
              <a:gd name="connsiteY10185" fmla="*/ 719248 h 5740750"/>
              <a:gd name="connsiteX10186" fmla="*/ 1899687 w 9845043"/>
              <a:gd name="connsiteY10186" fmla="*/ 719975 h 5740750"/>
              <a:gd name="connsiteX10187" fmla="*/ 1900417 w 9845043"/>
              <a:gd name="connsiteY10187" fmla="*/ 719975 h 5740750"/>
              <a:gd name="connsiteX10188" fmla="*/ 1904805 w 9845043"/>
              <a:gd name="connsiteY10188" fmla="*/ 723639 h 5740750"/>
              <a:gd name="connsiteX10189" fmla="*/ 1905534 w 9845043"/>
              <a:gd name="connsiteY10189" fmla="*/ 725835 h 5740750"/>
              <a:gd name="connsiteX10190" fmla="*/ 1906264 w 9845043"/>
              <a:gd name="connsiteY10190" fmla="*/ 728030 h 5740750"/>
              <a:gd name="connsiteX10191" fmla="*/ 1906264 w 9845043"/>
              <a:gd name="connsiteY10191" fmla="*/ 729498 h 5740750"/>
              <a:gd name="connsiteX10192" fmla="*/ 1906264 w 9845043"/>
              <a:gd name="connsiteY10192" fmla="*/ 730195 h 5740750"/>
              <a:gd name="connsiteX10193" fmla="*/ 1906335 w 9845043"/>
              <a:gd name="connsiteY10193" fmla="*/ 730123 h 5740750"/>
              <a:gd name="connsiteX10194" fmla="*/ 1906335 w 9845043"/>
              <a:gd name="connsiteY10194" fmla="*/ 729387 h 5740750"/>
              <a:gd name="connsiteX10195" fmla="*/ 1906335 w 9845043"/>
              <a:gd name="connsiteY10195" fmla="*/ 727933 h 5740750"/>
              <a:gd name="connsiteX10196" fmla="*/ 1905600 w 9845043"/>
              <a:gd name="connsiteY10196" fmla="*/ 725735 h 5740750"/>
              <a:gd name="connsiteX10197" fmla="*/ 1904864 w 9845043"/>
              <a:gd name="connsiteY10197" fmla="*/ 723545 h 5740750"/>
              <a:gd name="connsiteX10198" fmla="*/ 1900485 w 9845043"/>
              <a:gd name="connsiteY10198" fmla="*/ 719893 h 5740750"/>
              <a:gd name="connsiteX10199" fmla="*/ 1899749 w 9845043"/>
              <a:gd name="connsiteY10199" fmla="*/ 719893 h 5740750"/>
              <a:gd name="connsiteX10200" fmla="*/ 1898295 w 9845043"/>
              <a:gd name="connsiteY10200" fmla="*/ 719157 h 5740750"/>
              <a:gd name="connsiteX10201" fmla="*/ 1896824 w 9845043"/>
              <a:gd name="connsiteY10201" fmla="*/ 719157 h 5740750"/>
              <a:gd name="connsiteX10202" fmla="*/ 1896088 w 9845043"/>
              <a:gd name="connsiteY10202" fmla="*/ 719157 h 5740750"/>
              <a:gd name="connsiteX10203" fmla="*/ 1895369 w 9845043"/>
              <a:gd name="connsiteY10203" fmla="*/ 719893 h 5740750"/>
              <a:gd name="connsiteX10204" fmla="*/ 1892444 w 9845043"/>
              <a:gd name="connsiteY10204" fmla="*/ 722083 h 5740750"/>
              <a:gd name="connsiteX10205" fmla="*/ 1887312 w 9845043"/>
              <a:gd name="connsiteY10205" fmla="*/ 725735 h 5740750"/>
              <a:gd name="connsiteX10206" fmla="*/ 1886577 w 9845043"/>
              <a:gd name="connsiteY10206" fmla="*/ 725735 h 5740750"/>
              <a:gd name="connsiteX10207" fmla="*/ 1885858 w 9845043"/>
              <a:gd name="connsiteY10207" fmla="*/ 725735 h 5740750"/>
              <a:gd name="connsiteX10208" fmla="*/ 1883652 w 9845043"/>
              <a:gd name="connsiteY10208" fmla="*/ 725735 h 5740750"/>
              <a:gd name="connsiteX10209" fmla="*/ 1882933 w 9845043"/>
              <a:gd name="connsiteY10209" fmla="*/ 725008 h 5740750"/>
              <a:gd name="connsiteX10210" fmla="*/ 1882933 w 9845043"/>
              <a:gd name="connsiteY10210" fmla="*/ 723545 h 5740750"/>
              <a:gd name="connsiteX10211" fmla="*/ 1882933 w 9845043"/>
              <a:gd name="connsiteY10211" fmla="*/ 722083 h 5740750"/>
              <a:gd name="connsiteX10212" fmla="*/ 1884387 w 9845043"/>
              <a:gd name="connsiteY10212" fmla="*/ 716968 h 5740750"/>
              <a:gd name="connsiteX10213" fmla="*/ 1884387 w 9845043"/>
              <a:gd name="connsiteY10213" fmla="*/ 715505 h 5740750"/>
              <a:gd name="connsiteX10214" fmla="*/ 1884387 w 9845043"/>
              <a:gd name="connsiteY10214" fmla="*/ 714042 h 5740750"/>
              <a:gd name="connsiteX10215" fmla="*/ 1884387 w 9845043"/>
              <a:gd name="connsiteY10215" fmla="*/ 712588 h 5740750"/>
              <a:gd name="connsiteX10216" fmla="*/ 1883652 w 9845043"/>
              <a:gd name="connsiteY10216" fmla="*/ 711852 h 5740750"/>
              <a:gd name="connsiteX10217" fmla="*/ 1882933 w 9845043"/>
              <a:gd name="connsiteY10217" fmla="*/ 710390 h 5740750"/>
              <a:gd name="connsiteX10218" fmla="*/ 1877801 w 9845043"/>
              <a:gd name="connsiteY10218" fmla="*/ 708927 h 5740750"/>
              <a:gd name="connsiteX10219" fmla="*/ 1876346 w 9845043"/>
              <a:gd name="connsiteY10219" fmla="*/ 707473 h 5740750"/>
              <a:gd name="connsiteX10220" fmla="*/ 1874157 w 9845043"/>
              <a:gd name="connsiteY10220" fmla="*/ 706011 h 5740750"/>
              <a:gd name="connsiteX10221" fmla="*/ 1872686 w 9845043"/>
              <a:gd name="connsiteY10221" fmla="*/ 703085 h 5740750"/>
              <a:gd name="connsiteX10222" fmla="*/ 1870496 w 9845043"/>
              <a:gd name="connsiteY10222" fmla="*/ 700896 h 5740750"/>
              <a:gd name="connsiteX10223" fmla="*/ 1866100 w 9845043"/>
              <a:gd name="connsiteY10223" fmla="*/ 697243 h 5740750"/>
              <a:gd name="connsiteX10224" fmla="*/ 1864645 w 9845043"/>
              <a:gd name="connsiteY10224" fmla="*/ 695781 h 5740750"/>
              <a:gd name="connsiteX10225" fmla="*/ 1863910 w 9845043"/>
              <a:gd name="connsiteY10225" fmla="*/ 694318 h 5740750"/>
              <a:gd name="connsiteX10226" fmla="*/ 1863174 w 9845043"/>
              <a:gd name="connsiteY10226" fmla="*/ 691392 h 5740750"/>
              <a:gd name="connsiteX10227" fmla="*/ 1861720 w 9845043"/>
              <a:gd name="connsiteY10227" fmla="*/ 688467 h 5740750"/>
              <a:gd name="connsiteX10228" fmla="*/ 1861720 w 9845043"/>
              <a:gd name="connsiteY10228" fmla="*/ 687013 h 5740750"/>
              <a:gd name="connsiteX10229" fmla="*/ 1861720 w 9845043"/>
              <a:gd name="connsiteY10229" fmla="*/ 683352 h 5740750"/>
              <a:gd name="connsiteX10230" fmla="*/ 1863174 w 9845043"/>
              <a:gd name="connsiteY10230" fmla="*/ 681162 h 5740750"/>
              <a:gd name="connsiteX10231" fmla="*/ 1863174 w 9845043"/>
              <a:gd name="connsiteY10231" fmla="*/ 680435 h 5740750"/>
              <a:gd name="connsiteX10232" fmla="*/ 1863910 w 9845043"/>
              <a:gd name="connsiteY10232" fmla="*/ 678237 h 5740750"/>
              <a:gd name="connsiteX10233" fmla="*/ 1863910 w 9845043"/>
              <a:gd name="connsiteY10233" fmla="*/ 677510 h 5740750"/>
              <a:gd name="connsiteX10234" fmla="*/ 1863910 w 9845043"/>
              <a:gd name="connsiteY10234" fmla="*/ 676783 h 5740750"/>
              <a:gd name="connsiteX10235" fmla="*/ 1863174 w 9845043"/>
              <a:gd name="connsiteY10235" fmla="*/ 675320 h 5740750"/>
              <a:gd name="connsiteX10236" fmla="*/ 1858795 w 9845043"/>
              <a:gd name="connsiteY10236" fmla="*/ 672395 h 5740750"/>
              <a:gd name="connsiteX10237" fmla="*/ 1858059 w 9845043"/>
              <a:gd name="connsiteY10237" fmla="*/ 671668 h 5740750"/>
              <a:gd name="connsiteX10238" fmla="*/ 1857324 w 9845043"/>
              <a:gd name="connsiteY10238" fmla="*/ 670205 h 5740750"/>
              <a:gd name="connsiteX10239" fmla="*/ 1853663 w 9845043"/>
              <a:gd name="connsiteY10239" fmla="*/ 664355 h 5740750"/>
              <a:gd name="connsiteX10240" fmla="*/ 1852208 w 9845043"/>
              <a:gd name="connsiteY10240" fmla="*/ 662165 h 5740750"/>
              <a:gd name="connsiteX10241" fmla="*/ 1851473 w 9845043"/>
              <a:gd name="connsiteY10241" fmla="*/ 661438 h 5740750"/>
              <a:gd name="connsiteX10242" fmla="*/ 1848548 w 9845043"/>
              <a:gd name="connsiteY10242" fmla="*/ 660702 h 5740750"/>
              <a:gd name="connsiteX10243" fmla="*/ 1845622 w 9845043"/>
              <a:gd name="connsiteY10243" fmla="*/ 659240 h 5740750"/>
              <a:gd name="connsiteX10244" fmla="*/ 1844887 w 9845043"/>
              <a:gd name="connsiteY10244" fmla="*/ 658513 h 5740750"/>
              <a:gd name="connsiteX10245" fmla="*/ 1844152 w 9845043"/>
              <a:gd name="connsiteY10245" fmla="*/ 657777 h 5740750"/>
              <a:gd name="connsiteX10246" fmla="*/ 1844152 w 9845043"/>
              <a:gd name="connsiteY10246" fmla="*/ 656323 h 5740750"/>
              <a:gd name="connsiteX10247" fmla="*/ 1844152 w 9845043"/>
              <a:gd name="connsiteY10247" fmla="*/ 651935 h 5740750"/>
              <a:gd name="connsiteX10248" fmla="*/ 1844152 w 9845043"/>
              <a:gd name="connsiteY10248" fmla="*/ 651208 h 5740750"/>
              <a:gd name="connsiteX10249" fmla="*/ 1830996 w 9845043"/>
              <a:gd name="connsiteY10249" fmla="*/ 633664 h 5740750"/>
              <a:gd name="connsiteX10250" fmla="*/ 1829525 w 9845043"/>
              <a:gd name="connsiteY10250" fmla="*/ 628549 h 5740750"/>
              <a:gd name="connsiteX10251" fmla="*/ 4812840 w 9845043"/>
              <a:gd name="connsiteY10251" fmla="*/ 625209 h 5740750"/>
              <a:gd name="connsiteX10252" fmla="*/ 4812840 w 9845043"/>
              <a:gd name="connsiteY10252" fmla="*/ 625718 h 5740750"/>
              <a:gd name="connsiteX10253" fmla="*/ 4817219 w 9845043"/>
              <a:gd name="connsiteY10253" fmla="*/ 635978 h 5740750"/>
              <a:gd name="connsiteX10254" fmla="*/ 4817219 w 9845043"/>
              <a:gd name="connsiteY10254" fmla="*/ 636171 h 5740750"/>
              <a:gd name="connsiteX10255" fmla="*/ 4817225 w 9845043"/>
              <a:gd name="connsiteY10255" fmla="*/ 636152 h 5740750"/>
              <a:gd name="connsiteX10256" fmla="*/ 4817225 w 9845043"/>
              <a:gd name="connsiteY10256" fmla="*/ 635420 h 5740750"/>
              <a:gd name="connsiteX10257" fmla="*/ 9658779 w 9845043"/>
              <a:gd name="connsiteY10257" fmla="*/ 622693 h 5740750"/>
              <a:gd name="connsiteX10258" fmla="*/ 9664621 w 9845043"/>
              <a:gd name="connsiteY10258" fmla="*/ 624163 h 5740750"/>
              <a:gd name="connsiteX10259" fmla="*/ 9665355 w 9845043"/>
              <a:gd name="connsiteY10259" fmla="*/ 629281 h 5740750"/>
              <a:gd name="connsiteX10260" fmla="*/ 9677771 w 9845043"/>
              <a:gd name="connsiteY10260" fmla="*/ 636597 h 5740750"/>
              <a:gd name="connsiteX10261" fmla="*/ 9681421 w 9845043"/>
              <a:gd name="connsiteY10261" fmla="*/ 642450 h 5740750"/>
              <a:gd name="connsiteX10262" fmla="*/ 9678497 w 9845043"/>
              <a:gd name="connsiteY10262" fmla="*/ 647578 h 5740750"/>
              <a:gd name="connsiteX10263" fmla="*/ 9673387 w 9845043"/>
              <a:gd name="connsiteY10263" fmla="*/ 652697 h 5740750"/>
              <a:gd name="connsiteX10264" fmla="*/ 9666081 w 9845043"/>
              <a:gd name="connsiteY10264" fmla="*/ 654893 h 5740750"/>
              <a:gd name="connsiteX10265" fmla="*/ 9661697 w 9845043"/>
              <a:gd name="connsiteY10265" fmla="*/ 652697 h 5740750"/>
              <a:gd name="connsiteX10266" fmla="*/ 9659507 w 9845043"/>
              <a:gd name="connsiteY10266" fmla="*/ 652697 h 5740750"/>
              <a:gd name="connsiteX10267" fmla="*/ 9660971 w 9845043"/>
              <a:gd name="connsiteY10267" fmla="*/ 658550 h 5740750"/>
              <a:gd name="connsiteX10268" fmla="*/ 9663889 w 9845043"/>
              <a:gd name="connsiteY10268" fmla="*/ 661481 h 5740750"/>
              <a:gd name="connsiteX10269" fmla="*/ 9666081 w 9845043"/>
              <a:gd name="connsiteY10269" fmla="*/ 662208 h 5740750"/>
              <a:gd name="connsiteX10270" fmla="*/ 9666081 w 9845043"/>
              <a:gd name="connsiteY10270" fmla="*/ 665139 h 5740750"/>
              <a:gd name="connsiteX10271" fmla="*/ 9665355 w 9845043"/>
              <a:gd name="connsiteY10271" fmla="*/ 668061 h 5740750"/>
              <a:gd name="connsiteX10272" fmla="*/ 9663889 w 9845043"/>
              <a:gd name="connsiteY10272" fmla="*/ 671719 h 5740750"/>
              <a:gd name="connsiteX10273" fmla="*/ 9660971 w 9845043"/>
              <a:gd name="connsiteY10273" fmla="*/ 672454 h 5740750"/>
              <a:gd name="connsiteX10274" fmla="*/ 9658779 w 9845043"/>
              <a:gd name="connsiteY10274" fmla="*/ 670258 h 5740750"/>
              <a:gd name="connsiteX10275" fmla="*/ 9657315 w 9845043"/>
              <a:gd name="connsiteY10275" fmla="*/ 671719 h 5740750"/>
              <a:gd name="connsiteX10276" fmla="*/ 9655855 w 9845043"/>
              <a:gd name="connsiteY10276" fmla="*/ 671719 h 5740750"/>
              <a:gd name="connsiteX10277" fmla="*/ 9652931 w 9845043"/>
              <a:gd name="connsiteY10277" fmla="*/ 670258 h 5740750"/>
              <a:gd name="connsiteX10278" fmla="*/ 9646357 w 9845043"/>
              <a:gd name="connsiteY10278" fmla="*/ 668796 h 5740750"/>
              <a:gd name="connsiteX10279" fmla="*/ 9644897 w 9845043"/>
              <a:gd name="connsiteY10279" fmla="*/ 665865 h 5740750"/>
              <a:gd name="connsiteX10280" fmla="*/ 9646357 w 9845043"/>
              <a:gd name="connsiteY10280" fmla="*/ 664404 h 5740750"/>
              <a:gd name="connsiteX10281" fmla="*/ 9646357 w 9845043"/>
              <a:gd name="connsiteY10281" fmla="*/ 662208 h 5740750"/>
              <a:gd name="connsiteX10282" fmla="*/ 9644897 w 9845043"/>
              <a:gd name="connsiteY10282" fmla="*/ 661481 h 5740750"/>
              <a:gd name="connsiteX10283" fmla="*/ 9642707 w 9845043"/>
              <a:gd name="connsiteY10283" fmla="*/ 661481 h 5740750"/>
              <a:gd name="connsiteX10284" fmla="*/ 9641247 w 9845043"/>
              <a:gd name="connsiteY10284" fmla="*/ 660746 h 5740750"/>
              <a:gd name="connsiteX10285" fmla="*/ 9639789 w 9845043"/>
              <a:gd name="connsiteY10285" fmla="*/ 657815 h 5740750"/>
              <a:gd name="connsiteX10286" fmla="*/ 9639789 w 9845043"/>
              <a:gd name="connsiteY10286" fmla="*/ 654893 h 5740750"/>
              <a:gd name="connsiteX10287" fmla="*/ 9641247 w 9845043"/>
              <a:gd name="connsiteY10287" fmla="*/ 646108 h 5740750"/>
              <a:gd name="connsiteX10288" fmla="*/ 9641979 w 9845043"/>
              <a:gd name="connsiteY10288" fmla="*/ 643185 h 5740750"/>
              <a:gd name="connsiteX10289" fmla="*/ 9642707 w 9845043"/>
              <a:gd name="connsiteY10289" fmla="*/ 642450 h 5740750"/>
              <a:gd name="connsiteX10290" fmla="*/ 9644897 w 9845043"/>
              <a:gd name="connsiteY10290" fmla="*/ 640254 h 5740750"/>
              <a:gd name="connsiteX10291" fmla="*/ 9646357 w 9845043"/>
              <a:gd name="connsiteY10291" fmla="*/ 638793 h 5740750"/>
              <a:gd name="connsiteX10292" fmla="*/ 9646357 w 9845043"/>
              <a:gd name="connsiteY10292" fmla="*/ 636597 h 5740750"/>
              <a:gd name="connsiteX10293" fmla="*/ 9643439 w 9845043"/>
              <a:gd name="connsiteY10293" fmla="*/ 635870 h 5740750"/>
              <a:gd name="connsiteX10294" fmla="*/ 9646357 w 9845043"/>
              <a:gd name="connsiteY10294" fmla="*/ 630016 h 5740750"/>
              <a:gd name="connsiteX10295" fmla="*/ 9652205 w 9845043"/>
              <a:gd name="connsiteY10295" fmla="*/ 625624 h 5740750"/>
              <a:gd name="connsiteX10296" fmla="*/ 1817805 w 9845043"/>
              <a:gd name="connsiteY10296" fmla="*/ 613175 h 5740750"/>
              <a:gd name="connsiteX10297" fmla="*/ 1818521 w 9845043"/>
              <a:gd name="connsiteY10297" fmla="*/ 615330 h 5740750"/>
              <a:gd name="connsiteX10298" fmla="*/ 1818542 w 9845043"/>
              <a:gd name="connsiteY10298" fmla="*/ 615350 h 5740750"/>
              <a:gd name="connsiteX10299" fmla="*/ 1817824 w 9845043"/>
              <a:gd name="connsiteY10299" fmla="*/ 613204 h 5740750"/>
              <a:gd name="connsiteX10300" fmla="*/ 6322589 w 9845043"/>
              <a:gd name="connsiteY10300" fmla="*/ 607782 h 5740750"/>
              <a:gd name="connsiteX10301" fmla="*/ 6326240 w 9845043"/>
              <a:gd name="connsiteY10301" fmla="*/ 609242 h 5740750"/>
              <a:gd name="connsiteX10302" fmla="*/ 6332817 w 9845043"/>
              <a:gd name="connsiteY10302" fmla="*/ 610703 h 5740750"/>
              <a:gd name="connsiteX10303" fmla="*/ 6335010 w 9845043"/>
              <a:gd name="connsiteY10303" fmla="*/ 613635 h 5740750"/>
              <a:gd name="connsiteX10304" fmla="*/ 6338660 w 9845043"/>
              <a:gd name="connsiteY10304" fmla="*/ 617291 h 5740750"/>
              <a:gd name="connsiteX10305" fmla="*/ 6341587 w 9845043"/>
              <a:gd name="connsiteY10305" fmla="*/ 619487 h 5740750"/>
              <a:gd name="connsiteX10306" fmla="*/ 6341587 w 9845043"/>
              <a:gd name="connsiteY10306" fmla="*/ 621683 h 5740750"/>
              <a:gd name="connsiteX10307" fmla="*/ 6337937 w 9845043"/>
              <a:gd name="connsiteY10307" fmla="*/ 622419 h 5740750"/>
              <a:gd name="connsiteX10308" fmla="*/ 6332082 w 9845043"/>
              <a:gd name="connsiteY10308" fmla="*/ 626075 h 5740750"/>
              <a:gd name="connsiteX10309" fmla="*/ 6329167 w 9845043"/>
              <a:gd name="connsiteY10309" fmla="*/ 626811 h 5740750"/>
              <a:gd name="connsiteX10310" fmla="*/ 6325505 w 9845043"/>
              <a:gd name="connsiteY10310" fmla="*/ 626811 h 5740750"/>
              <a:gd name="connsiteX10311" fmla="*/ 6318927 w 9845043"/>
              <a:gd name="connsiteY10311" fmla="*/ 625351 h 5740750"/>
              <a:gd name="connsiteX10312" fmla="*/ 6315277 w 9845043"/>
              <a:gd name="connsiteY10312" fmla="*/ 625351 h 5740750"/>
              <a:gd name="connsiteX10313" fmla="*/ 6311627 w 9845043"/>
              <a:gd name="connsiteY10313" fmla="*/ 626075 h 5740750"/>
              <a:gd name="connsiteX10314" fmla="*/ 6302857 w 9845043"/>
              <a:gd name="connsiteY10314" fmla="*/ 629743 h 5740750"/>
              <a:gd name="connsiteX10315" fmla="*/ 6296279 w 9845043"/>
              <a:gd name="connsiteY10315" fmla="*/ 629743 h 5740750"/>
              <a:gd name="connsiteX10316" fmla="*/ 6292617 w 9845043"/>
              <a:gd name="connsiteY10316" fmla="*/ 631203 h 5740750"/>
              <a:gd name="connsiteX10317" fmla="*/ 6290425 w 9845043"/>
              <a:gd name="connsiteY10317" fmla="*/ 633399 h 5740750"/>
              <a:gd name="connsiteX10318" fmla="*/ 6296279 w 9845043"/>
              <a:gd name="connsiteY10318" fmla="*/ 634859 h 5740750"/>
              <a:gd name="connsiteX10319" fmla="*/ 6302122 w 9845043"/>
              <a:gd name="connsiteY10319" fmla="*/ 636331 h 5740750"/>
              <a:gd name="connsiteX10320" fmla="*/ 6304314 w 9845043"/>
              <a:gd name="connsiteY10320" fmla="*/ 638527 h 5740750"/>
              <a:gd name="connsiteX10321" fmla="*/ 6295544 w 9845043"/>
              <a:gd name="connsiteY10321" fmla="*/ 648035 h 5740750"/>
              <a:gd name="connsiteX10322" fmla="*/ 6292617 w 9845043"/>
              <a:gd name="connsiteY10322" fmla="*/ 649507 h 5740750"/>
              <a:gd name="connsiteX10323" fmla="*/ 6288967 w 9845043"/>
              <a:gd name="connsiteY10323" fmla="*/ 651703 h 5740750"/>
              <a:gd name="connsiteX10324" fmla="*/ 6287509 w 9845043"/>
              <a:gd name="connsiteY10324" fmla="*/ 652428 h 5740750"/>
              <a:gd name="connsiteX10325" fmla="*/ 6286040 w 9845043"/>
              <a:gd name="connsiteY10325" fmla="*/ 657556 h 5740750"/>
              <a:gd name="connsiteX10326" fmla="*/ 6283847 w 9845043"/>
              <a:gd name="connsiteY10326" fmla="*/ 659016 h 5740750"/>
              <a:gd name="connsiteX10327" fmla="*/ 6280197 w 9845043"/>
              <a:gd name="connsiteY10327" fmla="*/ 661212 h 5740750"/>
              <a:gd name="connsiteX10328" fmla="*/ 6278004 w 9845043"/>
              <a:gd name="connsiteY10328" fmla="*/ 661948 h 5740750"/>
              <a:gd name="connsiteX10329" fmla="*/ 6272885 w 9845043"/>
              <a:gd name="connsiteY10329" fmla="*/ 670732 h 5740750"/>
              <a:gd name="connsiteX10330" fmla="*/ 6270692 w 9845043"/>
              <a:gd name="connsiteY10330" fmla="*/ 672192 h 5740750"/>
              <a:gd name="connsiteX10331" fmla="*/ 6268500 w 9845043"/>
              <a:gd name="connsiteY10331" fmla="*/ 672192 h 5740750"/>
              <a:gd name="connsiteX10332" fmla="*/ 6267042 w 9845043"/>
              <a:gd name="connsiteY10332" fmla="*/ 672192 h 5740750"/>
              <a:gd name="connsiteX10333" fmla="*/ 6264115 w 9845043"/>
              <a:gd name="connsiteY10333" fmla="*/ 673664 h 5740750"/>
              <a:gd name="connsiteX10334" fmla="*/ 6261922 w 9845043"/>
              <a:gd name="connsiteY10334" fmla="*/ 676584 h 5740750"/>
              <a:gd name="connsiteX10335" fmla="*/ 6260464 w 9845043"/>
              <a:gd name="connsiteY10335" fmla="*/ 680976 h 5740750"/>
              <a:gd name="connsiteX10336" fmla="*/ 6260464 w 9845043"/>
              <a:gd name="connsiteY10336" fmla="*/ 684632 h 5740750"/>
              <a:gd name="connsiteX10337" fmla="*/ 6263380 w 9845043"/>
              <a:gd name="connsiteY10337" fmla="*/ 687565 h 5740750"/>
              <a:gd name="connsiteX10338" fmla="*/ 6263380 w 9845043"/>
              <a:gd name="connsiteY10338" fmla="*/ 689760 h 5740750"/>
              <a:gd name="connsiteX10339" fmla="*/ 6258995 w 9845043"/>
              <a:gd name="connsiteY10339" fmla="*/ 689760 h 5740750"/>
              <a:gd name="connsiteX10340" fmla="*/ 6256802 w 9845043"/>
              <a:gd name="connsiteY10340" fmla="*/ 690496 h 5740750"/>
              <a:gd name="connsiteX10341" fmla="*/ 6254610 w 9845043"/>
              <a:gd name="connsiteY10341" fmla="*/ 692692 h 5740750"/>
              <a:gd name="connsiteX10342" fmla="*/ 6254610 w 9845043"/>
              <a:gd name="connsiteY10342" fmla="*/ 695613 h 5740750"/>
              <a:gd name="connsiteX10343" fmla="*/ 6253887 w 9845043"/>
              <a:gd name="connsiteY10343" fmla="*/ 697809 h 5740750"/>
              <a:gd name="connsiteX10344" fmla="*/ 6247309 w 9845043"/>
              <a:gd name="connsiteY10344" fmla="*/ 702201 h 5740750"/>
              <a:gd name="connsiteX10345" fmla="*/ 6245840 w 9845043"/>
              <a:gd name="connsiteY10345" fmla="*/ 703673 h 5740750"/>
              <a:gd name="connsiteX10346" fmla="*/ 6242189 w 9845043"/>
              <a:gd name="connsiteY10346" fmla="*/ 716849 h 5740750"/>
              <a:gd name="connsiteX10347" fmla="*/ 6239262 w 9845043"/>
              <a:gd name="connsiteY10347" fmla="*/ 722701 h 5740750"/>
              <a:gd name="connsiteX10348" fmla="*/ 6237804 w 9845043"/>
              <a:gd name="connsiteY10348" fmla="*/ 725633 h 5740750"/>
              <a:gd name="connsiteX10349" fmla="*/ 6235612 w 9845043"/>
              <a:gd name="connsiteY10349" fmla="*/ 727829 h 5740750"/>
              <a:gd name="connsiteX10350" fmla="*/ 6225384 w 9845043"/>
              <a:gd name="connsiteY10350" fmla="*/ 713917 h 5740750"/>
              <a:gd name="connsiteX10351" fmla="*/ 6224649 w 9845043"/>
              <a:gd name="connsiteY10351" fmla="*/ 712457 h 5740750"/>
              <a:gd name="connsiteX10352" fmla="*/ 6225384 w 9845043"/>
              <a:gd name="connsiteY10352" fmla="*/ 709525 h 5740750"/>
              <a:gd name="connsiteX10353" fmla="*/ 6226842 w 9845043"/>
              <a:gd name="connsiteY10353" fmla="*/ 706593 h 5740750"/>
              <a:gd name="connsiteX10354" fmla="*/ 6231962 w 9845043"/>
              <a:gd name="connsiteY10354" fmla="*/ 702937 h 5740750"/>
              <a:gd name="connsiteX10355" fmla="*/ 6232685 w 9845043"/>
              <a:gd name="connsiteY10355" fmla="*/ 700741 h 5740750"/>
              <a:gd name="connsiteX10356" fmla="*/ 6233419 w 9845043"/>
              <a:gd name="connsiteY10356" fmla="*/ 697084 h 5740750"/>
              <a:gd name="connsiteX10357" fmla="*/ 6234877 w 9845043"/>
              <a:gd name="connsiteY10357" fmla="*/ 693417 h 5740750"/>
              <a:gd name="connsiteX10358" fmla="*/ 6233419 w 9845043"/>
              <a:gd name="connsiteY10358" fmla="*/ 684632 h 5740750"/>
              <a:gd name="connsiteX10359" fmla="*/ 6234877 w 9845043"/>
              <a:gd name="connsiteY10359" fmla="*/ 680976 h 5740750"/>
              <a:gd name="connsiteX10360" fmla="*/ 6232685 w 9845043"/>
              <a:gd name="connsiteY10360" fmla="*/ 683172 h 5740750"/>
              <a:gd name="connsiteX10361" fmla="*/ 6229034 w 9845043"/>
              <a:gd name="connsiteY10361" fmla="*/ 686828 h 5740750"/>
              <a:gd name="connsiteX10362" fmla="*/ 6226842 w 9845043"/>
              <a:gd name="connsiteY10362" fmla="*/ 690496 h 5740750"/>
              <a:gd name="connsiteX10363" fmla="*/ 6226107 w 9845043"/>
              <a:gd name="connsiteY10363" fmla="*/ 694152 h 5740750"/>
              <a:gd name="connsiteX10364" fmla="*/ 6229769 w 9845043"/>
              <a:gd name="connsiteY10364" fmla="*/ 691220 h 5740750"/>
              <a:gd name="connsiteX10365" fmla="*/ 6231962 w 9845043"/>
              <a:gd name="connsiteY10365" fmla="*/ 693417 h 5740750"/>
              <a:gd name="connsiteX10366" fmla="*/ 6232685 w 9845043"/>
              <a:gd name="connsiteY10366" fmla="*/ 697809 h 5740750"/>
              <a:gd name="connsiteX10367" fmla="*/ 6229769 w 9845043"/>
              <a:gd name="connsiteY10367" fmla="*/ 700005 h 5740750"/>
              <a:gd name="connsiteX10368" fmla="*/ 6223192 w 9845043"/>
              <a:gd name="connsiteY10368" fmla="*/ 702937 h 5740750"/>
              <a:gd name="connsiteX10369" fmla="*/ 6222457 w 9845043"/>
              <a:gd name="connsiteY10369" fmla="*/ 702201 h 5740750"/>
              <a:gd name="connsiteX10370" fmla="*/ 6218807 w 9845043"/>
              <a:gd name="connsiteY10370" fmla="*/ 697809 h 5740750"/>
              <a:gd name="connsiteX10371" fmla="*/ 6216614 w 9845043"/>
              <a:gd name="connsiteY10371" fmla="*/ 697084 h 5740750"/>
              <a:gd name="connsiteX10372" fmla="*/ 6202724 w 9845043"/>
              <a:gd name="connsiteY10372" fmla="*/ 697809 h 5740750"/>
              <a:gd name="connsiteX10373" fmla="*/ 6199797 w 9845043"/>
              <a:gd name="connsiteY10373" fmla="*/ 695613 h 5740750"/>
              <a:gd name="connsiteX10374" fmla="*/ 6199074 w 9845043"/>
              <a:gd name="connsiteY10374" fmla="*/ 684632 h 5740750"/>
              <a:gd name="connsiteX10375" fmla="*/ 6199074 w 9845043"/>
              <a:gd name="connsiteY10375" fmla="*/ 680240 h 5740750"/>
              <a:gd name="connsiteX10376" fmla="*/ 6199797 w 9845043"/>
              <a:gd name="connsiteY10376" fmla="*/ 676584 h 5740750"/>
              <a:gd name="connsiteX10377" fmla="*/ 6202724 w 9845043"/>
              <a:gd name="connsiteY10377" fmla="*/ 672192 h 5740750"/>
              <a:gd name="connsiteX10378" fmla="*/ 6209302 w 9845043"/>
              <a:gd name="connsiteY10378" fmla="*/ 667800 h 5740750"/>
              <a:gd name="connsiteX10379" fmla="*/ 6212229 w 9845043"/>
              <a:gd name="connsiteY10379" fmla="*/ 664880 h 5740750"/>
              <a:gd name="connsiteX10380" fmla="*/ 6225384 w 9845043"/>
              <a:gd name="connsiteY10380" fmla="*/ 642919 h 5740750"/>
              <a:gd name="connsiteX10381" fmla="*/ 6229769 w 9845043"/>
              <a:gd name="connsiteY10381" fmla="*/ 639251 h 5740750"/>
              <a:gd name="connsiteX10382" fmla="*/ 6242924 w 9845043"/>
              <a:gd name="connsiteY10382" fmla="*/ 631939 h 5740750"/>
              <a:gd name="connsiteX10383" fmla="*/ 6247309 w 9845043"/>
              <a:gd name="connsiteY10383" fmla="*/ 626811 h 5740750"/>
              <a:gd name="connsiteX10384" fmla="*/ 6248032 w 9845043"/>
              <a:gd name="connsiteY10384" fmla="*/ 626811 h 5740750"/>
              <a:gd name="connsiteX10385" fmla="*/ 6249502 w 9845043"/>
              <a:gd name="connsiteY10385" fmla="*/ 626811 h 5740750"/>
              <a:gd name="connsiteX10386" fmla="*/ 6251694 w 9845043"/>
              <a:gd name="connsiteY10386" fmla="*/ 626811 h 5740750"/>
              <a:gd name="connsiteX10387" fmla="*/ 6253887 w 9845043"/>
              <a:gd name="connsiteY10387" fmla="*/ 628271 h 5740750"/>
              <a:gd name="connsiteX10388" fmla="*/ 6255345 w 9845043"/>
              <a:gd name="connsiteY10388" fmla="*/ 626811 h 5740750"/>
              <a:gd name="connsiteX10389" fmla="*/ 6257537 w 9845043"/>
              <a:gd name="connsiteY10389" fmla="*/ 623879 h 5740750"/>
              <a:gd name="connsiteX10390" fmla="*/ 6260464 w 9845043"/>
              <a:gd name="connsiteY10390" fmla="*/ 622419 h 5740750"/>
              <a:gd name="connsiteX10391" fmla="*/ 6271427 w 9845043"/>
              <a:gd name="connsiteY10391" fmla="*/ 616567 h 5740750"/>
              <a:gd name="connsiteX10392" fmla="*/ 6284582 w 9845043"/>
              <a:gd name="connsiteY10392" fmla="*/ 612899 h 5740750"/>
              <a:gd name="connsiteX10393" fmla="*/ 1812674 w 9845043"/>
              <a:gd name="connsiteY10393" fmla="*/ 604403 h 5740750"/>
              <a:gd name="connsiteX10394" fmla="*/ 1812674 w 9845043"/>
              <a:gd name="connsiteY10394" fmla="*/ 607274 h 5740750"/>
              <a:gd name="connsiteX10395" fmla="*/ 1812674 w 9845043"/>
              <a:gd name="connsiteY10395" fmla="*/ 608002 h 5740750"/>
              <a:gd name="connsiteX10396" fmla="*/ 1812708 w 9845043"/>
              <a:gd name="connsiteY10396" fmla="*/ 608070 h 5740750"/>
              <a:gd name="connsiteX10397" fmla="*/ 1812708 w 9845043"/>
              <a:gd name="connsiteY10397" fmla="*/ 607362 h 5740750"/>
              <a:gd name="connsiteX10398" fmla="*/ 1812708 w 9845043"/>
              <a:gd name="connsiteY10398" fmla="*/ 604437 h 5740750"/>
              <a:gd name="connsiteX10399" fmla="*/ 1811944 w 9845043"/>
              <a:gd name="connsiteY10399" fmla="*/ 602945 h 5740750"/>
              <a:gd name="connsiteX10400" fmla="*/ 1811944 w 9845043"/>
              <a:gd name="connsiteY10400" fmla="*/ 603611 h 5740750"/>
              <a:gd name="connsiteX10401" fmla="*/ 1811973 w 9845043"/>
              <a:gd name="connsiteY10401" fmla="*/ 603640 h 5740750"/>
              <a:gd name="connsiteX10402" fmla="*/ 1811973 w 9845043"/>
              <a:gd name="connsiteY10402" fmla="*/ 602974 h 5740750"/>
              <a:gd name="connsiteX10403" fmla="*/ 1809040 w 9845043"/>
              <a:gd name="connsiteY10403" fmla="*/ 597122 h 5740750"/>
              <a:gd name="connsiteX10404" fmla="*/ 1809745 w 9845043"/>
              <a:gd name="connsiteY10404" fmla="*/ 599961 h 5740750"/>
              <a:gd name="connsiteX10405" fmla="*/ 1809773 w 9845043"/>
              <a:gd name="connsiteY10405" fmla="*/ 600015 h 5740750"/>
              <a:gd name="connsiteX10406" fmla="*/ 1809048 w 9845043"/>
              <a:gd name="connsiteY10406" fmla="*/ 597132 h 5740750"/>
              <a:gd name="connsiteX10407" fmla="*/ 1806377 w 9845043"/>
              <a:gd name="connsiteY10407" fmla="*/ 592775 h 5740750"/>
              <a:gd name="connsiteX10408" fmla="*/ 1806817 w 9845043"/>
              <a:gd name="connsiteY10408" fmla="*/ 594101 h 5740750"/>
              <a:gd name="connsiteX10409" fmla="*/ 1806827 w 9845043"/>
              <a:gd name="connsiteY10409" fmla="*/ 594115 h 5740750"/>
              <a:gd name="connsiteX10410" fmla="*/ 4791631 w 9845043"/>
              <a:gd name="connsiteY10410" fmla="*/ 560833 h 5740750"/>
              <a:gd name="connsiteX10411" fmla="*/ 4791631 w 9845043"/>
              <a:gd name="connsiteY10411" fmla="*/ 561234 h 5740750"/>
              <a:gd name="connsiteX10412" fmla="*/ 4793826 w 9845043"/>
              <a:gd name="connsiteY10412" fmla="*/ 569296 h 5740750"/>
              <a:gd name="connsiteX10413" fmla="*/ 4796749 w 9845043"/>
              <a:gd name="connsiteY10413" fmla="*/ 577353 h 5740750"/>
              <a:gd name="connsiteX10414" fmla="*/ 4804061 w 9845043"/>
              <a:gd name="connsiteY10414" fmla="*/ 593476 h 5740750"/>
              <a:gd name="connsiteX10415" fmla="*/ 4805528 w 9845043"/>
              <a:gd name="connsiteY10415" fmla="*/ 601538 h 5740750"/>
              <a:gd name="connsiteX10416" fmla="*/ 4808451 w 9845043"/>
              <a:gd name="connsiteY10416" fmla="*/ 609595 h 5740750"/>
              <a:gd name="connsiteX10417" fmla="*/ 4814187 w 9845043"/>
              <a:gd name="connsiteY10417" fmla="*/ 615350 h 5740750"/>
              <a:gd name="connsiteX10418" fmla="*/ 4814303 w 9845043"/>
              <a:gd name="connsiteY10418" fmla="*/ 614945 h 5740750"/>
              <a:gd name="connsiteX10419" fmla="*/ 4808447 w 9845043"/>
              <a:gd name="connsiteY10419" fmla="*/ 609097 h 5740750"/>
              <a:gd name="connsiteX10420" fmla="*/ 4805524 w 9845043"/>
              <a:gd name="connsiteY10420" fmla="*/ 601051 h 5740750"/>
              <a:gd name="connsiteX10421" fmla="*/ 4804063 w 9845043"/>
              <a:gd name="connsiteY10421" fmla="*/ 593005 h 5740750"/>
              <a:gd name="connsiteX10422" fmla="*/ 4796746 w 9845043"/>
              <a:gd name="connsiteY10422" fmla="*/ 576925 h 5740750"/>
              <a:gd name="connsiteX10423" fmla="*/ 4793823 w 9845043"/>
              <a:gd name="connsiteY10423" fmla="*/ 568879 h 5740750"/>
              <a:gd name="connsiteX10424" fmla="*/ 1763597 w 9845043"/>
              <a:gd name="connsiteY10424" fmla="*/ 538527 h 5740750"/>
              <a:gd name="connsiteX10425" fmla="*/ 1762220 w 9845043"/>
              <a:gd name="connsiteY10425" fmla="*/ 539212 h 5740750"/>
              <a:gd name="connsiteX10426" fmla="*/ 1761482 w 9845043"/>
              <a:gd name="connsiteY10426" fmla="*/ 539939 h 5740750"/>
              <a:gd name="connsiteX10427" fmla="*/ 1760752 w 9845043"/>
              <a:gd name="connsiteY10427" fmla="*/ 539939 h 5740750"/>
              <a:gd name="connsiteX10428" fmla="*/ 1760022 w 9845043"/>
              <a:gd name="connsiteY10428" fmla="*/ 541408 h 5740750"/>
              <a:gd name="connsiteX10429" fmla="*/ 1758563 w 9845043"/>
              <a:gd name="connsiteY10429" fmla="*/ 541408 h 5740750"/>
              <a:gd name="connsiteX10430" fmla="*/ 1751247 w 9845043"/>
              <a:gd name="connsiteY10430" fmla="*/ 539939 h 5740750"/>
              <a:gd name="connsiteX10431" fmla="*/ 1750517 w 9845043"/>
              <a:gd name="connsiteY10431" fmla="*/ 541408 h 5740750"/>
              <a:gd name="connsiteX10432" fmla="*/ 1749058 w 9845043"/>
              <a:gd name="connsiteY10432" fmla="*/ 541408 h 5740750"/>
              <a:gd name="connsiteX10433" fmla="*/ 1748328 w 9845043"/>
              <a:gd name="connsiteY10433" fmla="*/ 542135 h 5740750"/>
              <a:gd name="connsiteX10434" fmla="*/ 1748328 w 9845043"/>
              <a:gd name="connsiteY10434" fmla="*/ 542876 h 5740750"/>
              <a:gd name="connsiteX10435" fmla="*/ 1748328 w 9845043"/>
              <a:gd name="connsiteY10435" fmla="*/ 543603 h 5740750"/>
              <a:gd name="connsiteX10436" fmla="*/ 1748335 w 9845043"/>
              <a:gd name="connsiteY10436" fmla="*/ 543625 h 5740750"/>
              <a:gd name="connsiteX10437" fmla="*/ 1748335 w 9845043"/>
              <a:gd name="connsiteY10437" fmla="*/ 543056 h 5740750"/>
              <a:gd name="connsiteX10438" fmla="*/ 1748335 w 9845043"/>
              <a:gd name="connsiteY10438" fmla="*/ 542329 h 5740750"/>
              <a:gd name="connsiteX10439" fmla="*/ 1749070 w 9845043"/>
              <a:gd name="connsiteY10439" fmla="*/ 541593 h 5740750"/>
              <a:gd name="connsiteX10440" fmla="*/ 1750525 w 9845043"/>
              <a:gd name="connsiteY10440" fmla="*/ 541593 h 5740750"/>
              <a:gd name="connsiteX10441" fmla="*/ 1751260 w 9845043"/>
              <a:gd name="connsiteY10441" fmla="*/ 540131 h 5740750"/>
              <a:gd name="connsiteX10442" fmla="*/ 1758582 w 9845043"/>
              <a:gd name="connsiteY10442" fmla="*/ 541593 h 5740750"/>
              <a:gd name="connsiteX10443" fmla="*/ 1760036 w 9845043"/>
              <a:gd name="connsiteY10443" fmla="*/ 541593 h 5740750"/>
              <a:gd name="connsiteX10444" fmla="*/ 1760772 w 9845043"/>
              <a:gd name="connsiteY10444" fmla="*/ 540131 h 5740750"/>
              <a:gd name="connsiteX10445" fmla="*/ 1761507 w 9845043"/>
              <a:gd name="connsiteY10445" fmla="*/ 540131 h 5740750"/>
              <a:gd name="connsiteX10446" fmla="*/ 1762226 w 9845043"/>
              <a:gd name="connsiteY10446" fmla="*/ 539404 h 5740750"/>
              <a:gd name="connsiteX10447" fmla="*/ 1763697 w 9845043"/>
              <a:gd name="connsiteY10447" fmla="*/ 538677 h 5740750"/>
              <a:gd name="connsiteX10448" fmla="*/ 4788013 w 9845043"/>
              <a:gd name="connsiteY10448" fmla="*/ 516365 h 5740750"/>
              <a:gd name="connsiteX10449" fmla="*/ 4787970 w 9845043"/>
              <a:gd name="connsiteY10449" fmla="*/ 516536 h 5740750"/>
              <a:gd name="connsiteX10450" fmla="*/ 4791631 w 9845043"/>
              <a:gd name="connsiteY10450" fmla="*/ 530457 h 5740750"/>
              <a:gd name="connsiteX10451" fmla="*/ 4792359 w 9845043"/>
              <a:gd name="connsiteY10451" fmla="*/ 533387 h 5740750"/>
              <a:gd name="connsiteX10452" fmla="*/ 4793787 w 9845043"/>
              <a:gd name="connsiteY10452" fmla="*/ 536243 h 5740750"/>
              <a:gd name="connsiteX10453" fmla="*/ 4793823 w 9845043"/>
              <a:gd name="connsiteY10453" fmla="*/ 535975 h 5740750"/>
              <a:gd name="connsiteX10454" fmla="*/ 4792362 w 9845043"/>
              <a:gd name="connsiteY10454" fmla="*/ 533045 h 5740750"/>
              <a:gd name="connsiteX10455" fmla="*/ 4791631 w 9845043"/>
              <a:gd name="connsiteY10455" fmla="*/ 530126 h 5740750"/>
              <a:gd name="connsiteX10456" fmla="*/ 1760752 w 9845043"/>
              <a:gd name="connsiteY10456" fmla="*/ 507908 h 5740750"/>
              <a:gd name="connsiteX10457" fmla="*/ 1760752 w 9845043"/>
              <a:gd name="connsiteY10457" fmla="*/ 509943 h 5740750"/>
              <a:gd name="connsiteX10458" fmla="*/ 1760752 w 9845043"/>
              <a:gd name="connsiteY10458" fmla="*/ 510670 h 5740750"/>
              <a:gd name="connsiteX10459" fmla="*/ 1758563 w 9845043"/>
              <a:gd name="connsiteY10459" fmla="*/ 512866 h 5740750"/>
              <a:gd name="connsiteX10460" fmla="*/ 1757833 w 9845043"/>
              <a:gd name="connsiteY10460" fmla="*/ 513593 h 5740750"/>
              <a:gd name="connsiteX10461" fmla="*/ 1757833 w 9845043"/>
              <a:gd name="connsiteY10461" fmla="*/ 514334 h 5740750"/>
              <a:gd name="connsiteX10462" fmla="*/ 1757094 w 9845043"/>
              <a:gd name="connsiteY10462" fmla="*/ 515788 h 5740750"/>
              <a:gd name="connsiteX10463" fmla="*/ 1751977 w 9845043"/>
              <a:gd name="connsiteY10463" fmla="*/ 516529 h 5740750"/>
              <a:gd name="connsiteX10464" fmla="*/ 1751247 w 9845043"/>
              <a:gd name="connsiteY10464" fmla="*/ 517257 h 5740750"/>
              <a:gd name="connsiteX10465" fmla="*/ 1750517 w 9845043"/>
              <a:gd name="connsiteY10465" fmla="*/ 517984 h 5740750"/>
              <a:gd name="connsiteX10466" fmla="*/ 1750517 w 9845043"/>
              <a:gd name="connsiteY10466" fmla="*/ 519452 h 5740750"/>
              <a:gd name="connsiteX10467" fmla="*/ 1750525 w 9845043"/>
              <a:gd name="connsiteY10467" fmla="*/ 519460 h 5740750"/>
              <a:gd name="connsiteX10468" fmla="*/ 1750525 w 9845043"/>
              <a:gd name="connsiteY10468" fmla="*/ 518217 h 5740750"/>
              <a:gd name="connsiteX10469" fmla="*/ 1751260 w 9845043"/>
              <a:gd name="connsiteY10469" fmla="*/ 517481 h 5740750"/>
              <a:gd name="connsiteX10470" fmla="*/ 1751996 w 9845043"/>
              <a:gd name="connsiteY10470" fmla="*/ 516754 h 5740750"/>
              <a:gd name="connsiteX10471" fmla="*/ 1757111 w 9845043"/>
              <a:gd name="connsiteY10471" fmla="*/ 516018 h 5740750"/>
              <a:gd name="connsiteX10472" fmla="*/ 1757846 w 9845043"/>
              <a:gd name="connsiteY10472" fmla="*/ 514556 h 5740750"/>
              <a:gd name="connsiteX10473" fmla="*/ 1757846 w 9845043"/>
              <a:gd name="connsiteY10473" fmla="*/ 513829 h 5740750"/>
              <a:gd name="connsiteX10474" fmla="*/ 1758582 w 9845043"/>
              <a:gd name="connsiteY10474" fmla="*/ 513102 h 5740750"/>
              <a:gd name="connsiteX10475" fmla="*/ 1760772 w 9845043"/>
              <a:gd name="connsiteY10475" fmla="*/ 510903 h 5740750"/>
              <a:gd name="connsiteX10476" fmla="*/ 1760772 w 9845043"/>
              <a:gd name="connsiteY10476" fmla="*/ 510176 h 5740750"/>
              <a:gd name="connsiteX10477" fmla="*/ 1760772 w 9845043"/>
              <a:gd name="connsiteY10477" fmla="*/ 507987 h 5740750"/>
              <a:gd name="connsiteX10478" fmla="*/ 370744 w 9845043"/>
              <a:gd name="connsiteY10478" fmla="*/ 502781 h 5740750"/>
              <a:gd name="connsiteX10479" fmla="*/ 371478 w 9845043"/>
              <a:gd name="connsiteY10479" fmla="*/ 504976 h 5740750"/>
              <a:gd name="connsiteX10480" fmla="*/ 371478 w 9845043"/>
              <a:gd name="connsiteY10480" fmla="*/ 505706 h 5740750"/>
              <a:gd name="connsiteX10481" fmla="*/ 371478 w 9845043"/>
              <a:gd name="connsiteY10481" fmla="*/ 508637 h 5740750"/>
              <a:gd name="connsiteX10482" fmla="*/ 374406 w 9845043"/>
              <a:gd name="connsiteY10482" fmla="*/ 511562 h 5740750"/>
              <a:gd name="connsiteX10483" fmla="*/ 374406 w 9845043"/>
              <a:gd name="connsiteY10483" fmla="*/ 513757 h 5740750"/>
              <a:gd name="connsiteX10484" fmla="*/ 373671 w 9845043"/>
              <a:gd name="connsiteY10484" fmla="*/ 518883 h 5740750"/>
              <a:gd name="connsiteX10485" fmla="*/ 372937 w 9845043"/>
              <a:gd name="connsiteY10485" fmla="*/ 521078 h 5740750"/>
              <a:gd name="connsiteX10486" fmla="*/ 371478 w 9845043"/>
              <a:gd name="connsiteY10486" fmla="*/ 523273 h 5740750"/>
              <a:gd name="connsiteX10487" fmla="*/ 369274 w 9845043"/>
              <a:gd name="connsiteY10487" fmla="*/ 515223 h 5740750"/>
              <a:gd name="connsiteX10488" fmla="*/ 367081 w 9845043"/>
              <a:gd name="connsiteY10488" fmla="*/ 512291 h 5740750"/>
              <a:gd name="connsiteX10489" fmla="*/ 367816 w 9845043"/>
              <a:gd name="connsiteY10489" fmla="*/ 511562 h 5740750"/>
              <a:gd name="connsiteX10490" fmla="*/ 369274 w 9845043"/>
              <a:gd name="connsiteY10490" fmla="*/ 510096 h 5740750"/>
              <a:gd name="connsiteX10491" fmla="*/ 369274 w 9845043"/>
              <a:gd name="connsiteY10491" fmla="*/ 507171 h 5740750"/>
              <a:gd name="connsiteX10492" fmla="*/ 367816 w 9845043"/>
              <a:gd name="connsiteY10492" fmla="*/ 504976 h 5740750"/>
              <a:gd name="connsiteX10493" fmla="*/ 370009 w 9845043"/>
              <a:gd name="connsiteY10493" fmla="*/ 504240 h 5740750"/>
              <a:gd name="connsiteX10494" fmla="*/ 1757777 w 9845043"/>
              <a:gd name="connsiteY10494" fmla="*/ 490238 h 5740750"/>
              <a:gd name="connsiteX10495" fmla="*/ 1757094 w 9845043"/>
              <a:gd name="connsiteY10495" fmla="*/ 490910 h 5740750"/>
              <a:gd name="connsiteX10496" fmla="*/ 1755634 w 9845043"/>
              <a:gd name="connsiteY10496" fmla="*/ 496769 h 5740750"/>
              <a:gd name="connsiteX10497" fmla="*/ 1755702 w 9845043"/>
              <a:gd name="connsiteY10497" fmla="*/ 496837 h 5740750"/>
              <a:gd name="connsiteX10498" fmla="*/ 1757111 w 9845043"/>
              <a:gd name="connsiteY10498" fmla="*/ 491179 h 5740750"/>
              <a:gd name="connsiteX10499" fmla="*/ 1757846 w 9845043"/>
              <a:gd name="connsiteY10499" fmla="*/ 490443 h 5740750"/>
              <a:gd name="connsiteX10500" fmla="*/ 4785078 w 9845043"/>
              <a:gd name="connsiteY10500" fmla="*/ 481224 h 5740750"/>
              <a:gd name="connsiteX10501" fmla="*/ 4785047 w 9845043"/>
              <a:gd name="connsiteY10501" fmla="*/ 481359 h 5740750"/>
              <a:gd name="connsiteX10502" fmla="*/ 4789437 w 9845043"/>
              <a:gd name="connsiteY10502" fmla="*/ 493821 h 5740750"/>
              <a:gd name="connsiteX10503" fmla="*/ 4790903 w 9845043"/>
              <a:gd name="connsiteY10503" fmla="*/ 501145 h 5740750"/>
              <a:gd name="connsiteX10504" fmla="*/ 4791631 w 9845043"/>
              <a:gd name="connsiteY10504" fmla="*/ 504080 h 5740750"/>
              <a:gd name="connsiteX10505" fmla="*/ 4791631 w 9845043"/>
              <a:gd name="connsiteY10505" fmla="*/ 503803 h 5740750"/>
              <a:gd name="connsiteX10506" fmla="*/ 4790900 w 9845043"/>
              <a:gd name="connsiteY10506" fmla="*/ 500873 h 5740750"/>
              <a:gd name="connsiteX10507" fmla="*/ 4789439 w 9845043"/>
              <a:gd name="connsiteY10507" fmla="*/ 493560 h 5740750"/>
              <a:gd name="connsiteX10508" fmla="*/ 1750517 w 9845043"/>
              <a:gd name="connsiteY10508" fmla="*/ 476553 h 5740750"/>
              <a:gd name="connsiteX10509" fmla="*/ 1750517 w 9845043"/>
              <a:gd name="connsiteY10509" fmla="*/ 478464 h 5740750"/>
              <a:gd name="connsiteX10510" fmla="*/ 1750517 w 9845043"/>
              <a:gd name="connsiteY10510" fmla="*/ 480659 h 5740750"/>
              <a:gd name="connsiteX10511" fmla="*/ 1750525 w 9845043"/>
              <a:gd name="connsiteY10511" fmla="*/ 480668 h 5740750"/>
              <a:gd name="connsiteX10512" fmla="*/ 1750525 w 9845043"/>
              <a:gd name="connsiteY10512" fmla="*/ 478750 h 5740750"/>
              <a:gd name="connsiteX10513" fmla="*/ 1750525 w 9845043"/>
              <a:gd name="connsiteY10513" fmla="*/ 476561 h 5740750"/>
              <a:gd name="connsiteX10514" fmla="*/ 1742472 w 9845043"/>
              <a:gd name="connsiteY10514" fmla="*/ 468425 h 5740750"/>
              <a:gd name="connsiteX10515" fmla="*/ 1742472 w 9845043"/>
              <a:gd name="connsiteY10515" fmla="*/ 468954 h 5740750"/>
              <a:gd name="connsiteX10516" fmla="*/ 1742484 w 9845043"/>
              <a:gd name="connsiteY10516" fmla="*/ 468960 h 5740750"/>
              <a:gd name="connsiteX10517" fmla="*/ 1742484 w 9845043"/>
              <a:gd name="connsiteY10517" fmla="*/ 468520 h 5740750"/>
              <a:gd name="connsiteX10518" fmla="*/ 6202724 w 9845043"/>
              <a:gd name="connsiteY10518" fmla="*/ 465775 h 5740750"/>
              <a:gd name="connsiteX10519" fmla="*/ 6202724 w 9845043"/>
              <a:gd name="connsiteY10519" fmla="*/ 467235 h 5740750"/>
              <a:gd name="connsiteX10520" fmla="*/ 6201267 w 9845043"/>
              <a:gd name="connsiteY10520" fmla="*/ 467971 h 5740750"/>
              <a:gd name="connsiteX10521" fmla="*/ 6199797 w 9845043"/>
              <a:gd name="connsiteY10521" fmla="*/ 465051 h 5740750"/>
              <a:gd name="connsiteX10522" fmla="*/ 6196147 w 9845043"/>
              <a:gd name="connsiteY10522" fmla="*/ 467971 h 5740750"/>
              <a:gd name="connsiteX10523" fmla="*/ 6194689 w 9845043"/>
              <a:gd name="connsiteY10523" fmla="*/ 469431 h 5740750"/>
              <a:gd name="connsiteX10524" fmla="*/ 6194689 w 9845043"/>
              <a:gd name="connsiteY10524" fmla="*/ 471627 h 5740750"/>
              <a:gd name="connsiteX10525" fmla="*/ 6199074 w 9845043"/>
              <a:gd name="connsiteY10525" fmla="*/ 469431 h 5740750"/>
              <a:gd name="connsiteX10526" fmla="*/ 6201267 w 9845043"/>
              <a:gd name="connsiteY10526" fmla="*/ 467971 h 5740750"/>
              <a:gd name="connsiteX10527" fmla="*/ 6199797 w 9845043"/>
              <a:gd name="connsiteY10527" fmla="*/ 470903 h 5740750"/>
              <a:gd name="connsiteX10528" fmla="*/ 6196147 w 9845043"/>
              <a:gd name="connsiteY10528" fmla="*/ 475295 h 5740750"/>
              <a:gd name="connsiteX10529" fmla="*/ 6184449 w 9845043"/>
              <a:gd name="connsiteY10529" fmla="*/ 483343 h 5740750"/>
              <a:gd name="connsiteX10530" fmla="*/ 6181534 w 9845043"/>
              <a:gd name="connsiteY10530" fmla="*/ 487736 h 5740750"/>
              <a:gd name="connsiteX10531" fmla="*/ 6181534 w 9845043"/>
              <a:gd name="connsiteY10531" fmla="*/ 488471 h 5740750"/>
              <a:gd name="connsiteX10532" fmla="*/ 6183727 w 9845043"/>
              <a:gd name="connsiteY10532" fmla="*/ 492864 h 5740750"/>
              <a:gd name="connsiteX10533" fmla="*/ 6183727 w 9845043"/>
              <a:gd name="connsiteY10533" fmla="*/ 494324 h 5740750"/>
              <a:gd name="connsiteX10534" fmla="*/ 6182992 w 9845043"/>
              <a:gd name="connsiteY10534" fmla="*/ 495060 h 5740750"/>
              <a:gd name="connsiteX10535" fmla="*/ 6177149 w 9845043"/>
              <a:gd name="connsiteY10535" fmla="*/ 501648 h 5740750"/>
              <a:gd name="connsiteX10536" fmla="*/ 6169102 w 9845043"/>
              <a:gd name="connsiteY10536" fmla="*/ 507500 h 5740750"/>
              <a:gd name="connsiteX10537" fmla="*/ 6128914 w 9845043"/>
              <a:gd name="connsiteY10537" fmla="*/ 527264 h 5740750"/>
              <a:gd name="connsiteX10538" fmla="*/ 6128179 w 9845043"/>
              <a:gd name="connsiteY10538" fmla="*/ 529461 h 5740750"/>
              <a:gd name="connsiteX10539" fmla="*/ 6122337 w 9845043"/>
              <a:gd name="connsiteY10539" fmla="*/ 533117 h 5740750"/>
              <a:gd name="connsiteX10540" fmla="*/ 6120144 w 9845043"/>
              <a:gd name="connsiteY10540" fmla="*/ 536049 h 5740750"/>
              <a:gd name="connsiteX10541" fmla="*/ 6134757 w 9845043"/>
              <a:gd name="connsiteY10541" fmla="*/ 535313 h 5740750"/>
              <a:gd name="connsiteX10542" fmla="*/ 6135492 w 9845043"/>
              <a:gd name="connsiteY10542" fmla="*/ 536049 h 5740750"/>
              <a:gd name="connsiteX10543" fmla="*/ 6126722 w 9845043"/>
              <a:gd name="connsiteY10543" fmla="*/ 538969 h 5740750"/>
              <a:gd name="connsiteX10544" fmla="*/ 6099677 w 9845043"/>
              <a:gd name="connsiteY10544" fmla="*/ 552881 h 5740750"/>
              <a:gd name="connsiteX10545" fmla="*/ 6096749 w 9845043"/>
              <a:gd name="connsiteY10545" fmla="*/ 554341 h 5740750"/>
              <a:gd name="connsiteX10546" fmla="*/ 6093099 w 9845043"/>
              <a:gd name="connsiteY10546" fmla="*/ 554341 h 5740750"/>
              <a:gd name="connsiteX10547" fmla="*/ 6089449 w 9845043"/>
              <a:gd name="connsiteY10547" fmla="*/ 549949 h 5740750"/>
              <a:gd name="connsiteX10548" fmla="*/ 6087979 w 9845043"/>
              <a:gd name="connsiteY10548" fmla="*/ 549225 h 5740750"/>
              <a:gd name="connsiteX10549" fmla="*/ 6087256 w 9845043"/>
              <a:gd name="connsiteY10549" fmla="*/ 549949 h 5740750"/>
              <a:gd name="connsiteX10550" fmla="*/ 6086522 w 9845043"/>
              <a:gd name="connsiteY10550" fmla="*/ 548489 h 5740750"/>
              <a:gd name="connsiteX10551" fmla="*/ 6087979 w 9845043"/>
              <a:gd name="connsiteY10551" fmla="*/ 542637 h 5740750"/>
              <a:gd name="connsiteX10552" fmla="*/ 6090172 w 9845043"/>
              <a:gd name="connsiteY10552" fmla="*/ 541165 h 5740750"/>
              <a:gd name="connsiteX10553" fmla="*/ 6096026 w 9845043"/>
              <a:gd name="connsiteY10553" fmla="*/ 536773 h 5740750"/>
              <a:gd name="connsiteX10554" fmla="*/ 6096026 w 9845043"/>
              <a:gd name="connsiteY10554" fmla="*/ 536049 h 5740750"/>
              <a:gd name="connsiteX10555" fmla="*/ 6090172 w 9845043"/>
              <a:gd name="connsiteY10555" fmla="*/ 538969 h 5740750"/>
              <a:gd name="connsiteX10556" fmla="*/ 6087256 w 9845043"/>
              <a:gd name="connsiteY10556" fmla="*/ 538969 h 5740750"/>
              <a:gd name="connsiteX10557" fmla="*/ 6085064 w 9845043"/>
              <a:gd name="connsiteY10557" fmla="*/ 536773 h 5740750"/>
              <a:gd name="connsiteX10558" fmla="*/ 6099677 w 9845043"/>
              <a:gd name="connsiteY10558" fmla="*/ 525068 h 5740750"/>
              <a:gd name="connsiteX10559" fmla="*/ 6121602 w 9845043"/>
              <a:gd name="connsiteY10559" fmla="*/ 511156 h 5740750"/>
              <a:gd name="connsiteX10560" fmla="*/ 6126722 w 9845043"/>
              <a:gd name="connsiteY10560" fmla="*/ 506764 h 5740750"/>
              <a:gd name="connsiteX10561" fmla="*/ 6129637 w 9845043"/>
              <a:gd name="connsiteY10561" fmla="*/ 506764 h 5740750"/>
              <a:gd name="connsiteX10562" fmla="*/ 6133299 w 9845043"/>
              <a:gd name="connsiteY10562" fmla="*/ 506040 h 5740750"/>
              <a:gd name="connsiteX10563" fmla="*/ 6137684 w 9845043"/>
              <a:gd name="connsiteY10563" fmla="*/ 503108 h 5740750"/>
              <a:gd name="connsiteX10564" fmla="*/ 6139877 w 9845043"/>
              <a:gd name="connsiteY10564" fmla="*/ 499452 h 5740750"/>
              <a:gd name="connsiteX10565" fmla="*/ 6144984 w 9845043"/>
              <a:gd name="connsiteY10565" fmla="*/ 499452 h 5740750"/>
              <a:gd name="connsiteX10566" fmla="*/ 6151562 w 9845043"/>
              <a:gd name="connsiteY10566" fmla="*/ 494324 h 5740750"/>
              <a:gd name="connsiteX10567" fmla="*/ 6158874 w 9845043"/>
              <a:gd name="connsiteY10567" fmla="*/ 488471 h 5740750"/>
              <a:gd name="connsiteX10568" fmla="*/ 6163994 w 9845043"/>
              <a:gd name="connsiteY10568" fmla="*/ 484079 h 5740750"/>
              <a:gd name="connsiteX10569" fmla="*/ 6163994 w 9845043"/>
              <a:gd name="connsiteY10569" fmla="*/ 487000 h 5740750"/>
              <a:gd name="connsiteX10570" fmla="*/ 6174957 w 9845043"/>
              <a:gd name="connsiteY10570" fmla="*/ 476019 h 5740750"/>
              <a:gd name="connsiteX10571" fmla="*/ 6177149 w 9845043"/>
              <a:gd name="connsiteY10571" fmla="*/ 477491 h 5740750"/>
              <a:gd name="connsiteX10572" fmla="*/ 6181534 w 9845043"/>
              <a:gd name="connsiteY10572" fmla="*/ 474559 h 5740750"/>
              <a:gd name="connsiteX10573" fmla="*/ 6184449 w 9845043"/>
              <a:gd name="connsiteY10573" fmla="*/ 475295 h 5740750"/>
              <a:gd name="connsiteX10574" fmla="*/ 6188112 w 9845043"/>
              <a:gd name="connsiteY10574" fmla="*/ 472363 h 5740750"/>
              <a:gd name="connsiteX10575" fmla="*/ 1741012 w 9845043"/>
              <a:gd name="connsiteY10575" fmla="*/ 455372 h 5740750"/>
              <a:gd name="connsiteX10576" fmla="*/ 1741012 w 9845043"/>
              <a:gd name="connsiteY10576" fmla="*/ 456508 h 5740750"/>
              <a:gd name="connsiteX10577" fmla="*/ 1741013 w 9845043"/>
              <a:gd name="connsiteY10577" fmla="*/ 456516 h 5740750"/>
              <a:gd name="connsiteX10578" fmla="*/ 1741013 w 9845043"/>
              <a:gd name="connsiteY10578" fmla="*/ 455374 h 5740750"/>
              <a:gd name="connsiteX10579" fmla="*/ 1727849 w 9845043"/>
              <a:gd name="connsiteY10579" fmla="*/ 440011 h 5740750"/>
              <a:gd name="connsiteX10580" fmla="*/ 1727849 w 9845043"/>
              <a:gd name="connsiteY10580" fmla="*/ 440412 h 5740750"/>
              <a:gd name="connsiteX10581" fmla="*/ 1727858 w 9845043"/>
              <a:gd name="connsiteY10581" fmla="*/ 440430 h 5740750"/>
              <a:gd name="connsiteX10582" fmla="*/ 1727858 w 9845043"/>
              <a:gd name="connsiteY10582" fmla="*/ 440029 h 5740750"/>
              <a:gd name="connsiteX10583" fmla="*/ 4778473 w 9845043"/>
              <a:gd name="connsiteY10583" fmla="*/ 406569 h 5740750"/>
              <a:gd name="connsiteX10584" fmla="*/ 4778473 w 9845043"/>
              <a:gd name="connsiteY10584" fmla="*/ 406616 h 5740750"/>
              <a:gd name="connsiteX10585" fmla="*/ 4780668 w 9845043"/>
              <a:gd name="connsiteY10585" fmla="*/ 413945 h 5740750"/>
              <a:gd name="connsiteX10586" fmla="*/ 4785047 w 9845043"/>
              <a:gd name="connsiteY10586" fmla="*/ 425669 h 5740750"/>
              <a:gd name="connsiteX10587" fmla="*/ 4787242 w 9845043"/>
              <a:gd name="connsiteY10587" fmla="*/ 433731 h 5740750"/>
              <a:gd name="connsiteX10588" fmla="*/ 4787970 w 9845043"/>
              <a:gd name="connsiteY10588" fmla="*/ 437393 h 5740750"/>
              <a:gd name="connsiteX10589" fmla="*/ 4792359 w 9845043"/>
              <a:gd name="connsiteY10589" fmla="*/ 445455 h 5740750"/>
              <a:gd name="connsiteX10590" fmla="*/ 4793808 w 9845043"/>
              <a:gd name="connsiteY10590" fmla="*/ 455586 h 5740750"/>
              <a:gd name="connsiteX10591" fmla="*/ 4793823 w 9845043"/>
              <a:gd name="connsiteY10591" fmla="*/ 455540 h 5740750"/>
              <a:gd name="connsiteX10592" fmla="*/ 4792362 w 9845043"/>
              <a:gd name="connsiteY10592" fmla="*/ 445308 h 5740750"/>
              <a:gd name="connsiteX10593" fmla="*/ 4787978 w 9845043"/>
              <a:gd name="connsiteY10593" fmla="*/ 437262 h 5740750"/>
              <a:gd name="connsiteX10594" fmla="*/ 4787247 w 9845043"/>
              <a:gd name="connsiteY10594" fmla="*/ 433600 h 5740750"/>
              <a:gd name="connsiteX10595" fmla="*/ 4785045 w 9845043"/>
              <a:gd name="connsiteY10595" fmla="*/ 425565 h 5740750"/>
              <a:gd name="connsiteX10596" fmla="*/ 4780661 w 9845043"/>
              <a:gd name="connsiteY10596" fmla="*/ 413858 h 5740750"/>
              <a:gd name="connsiteX10597" fmla="*/ 604871 w 9845043"/>
              <a:gd name="connsiteY10597" fmla="*/ 402515 h 5740750"/>
              <a:gd name="connsiteX10598" fmla="*/ 607788 w 9845043"/>
              <a:gd name="connsiteY10598" fmla="*/ 402515 h 5740750"/>
              <a:gd name="connsiteX10599" fmla="*/ 609992 w 9845043"/>
              <a:gd name="connsiteY10599" fmla="*/ 403981 h 5740750"/>
              <a:gd name="connsiteX10600" fmla="*/ 611450 w 9845043"/>
              <a:gd name="connsiteY10600" fmla="*/ 405440 h 5740750"/>
              <a:gd name="connsiteX10601" fmla="*/ 612185 w 9845043"/>
              <a:gd name="connsiteY10601" fmla="*/ 407642 h 5740750"/>
              <a:gd name="connsiteX10602" fmla="*/ 611450 w 9845043"/>
              <a:gd name="connsiteY10602" fmla="*/ 410566 h 5740750"/>
              <a:gd name="connsiteX10603" fmla="*/ 609257 w 9845043"/>
              <a:gd name="connsiteY10603" fmla="*/ 412761 h 5740750"/>
              <a:gd name="connsiteX10604" fmla="*/ 607788 w 9845043"/>
              <a:gd name="connsiteY10604" fmla="*/ 414956 h 5740750"/>
              <a:gd name="connsiteX10605" fmla="*/ 605595 w 9845043"/>
              <a:gd name="connsiteY10605" fmla="*/ 415686 h 5740750"/>
              <a:gd name="connsiteX10606" fmla="*/ 604871 w 9845043"/>
              <a:gd name="connsiteY10606" fmla="*/ 415686 h 5740750"/>
              <a:gd name="connsiteX10607" fmla="*/ 602668 w 9845043"/>
              <a:gd name="connsiteY10607" fmla="*/ 414227 h 5740750"/>
              <a:gd name="connsiteX10608" fmla="*/ 601944 w 9845043"/>
              <a:gd name="connsiteY10608" fmla="*/ 412761 h 5740750"/>
              <a:gd name="connsiteX10609" fmla="*/ 599740 w 9845043"/>
              <a:gd name="connsiteY10609" fmla="*/ 410566 h 5740750"/>
              <a:gd name="connsiteX10610" fmla="*/ 599016 w 9845043"/>
              <a:gd name="connsiteY10610" fmla="*/ 407642 h 5740750"/>
              <a:gd name="connsiteX10611" fmla="*/ 600475 w 9845043"/>
              <a:gd name="connsiteY10611" fmla="*/ 407642 h 5740750"/>
              <a:gd name="connsiteX10612" fmla="*/ 602668 w 9845043"/>
              <a:gd name="connsiteY10612" fmla="*/ 406176 h 5740750"/>
              <a:gd name="connsiteX10613" fmla="*/ 603402 w 9845043"/>
              <a:gd name="connsiteY10613" fmla="*/ 404710 h 5740750"/>
              <a:gd name="connsiteX10614" fmla="*/ 4771164 w 9845043"/>
              <a:gd name="connsiteY10614" fmla="*/ 386808 h 5740750"/>
              <a:gd name="connsiteX10615" fmla="*/ 4771161 w 9845043"/>
              <a:gd name="connsiteY10615" fmla="*/ 386836 h 5740750"/>
              <a:gd name="connsiteX10616" fmla="*/ 4772617 w 9845043"/>
              <a:gd name="connsiteY10616" fmla="*/ 390498 h 5740750"/>
              <a:gd name="connsiteX10617" fmla="*/ 4774812 w 9845043"/>
              <a:gd name="connsiteY10617" fmla="*/ 393427 h 5740750"/>
              <a:gd name="connsiteX10618" fmla="*/ 4775540 w 9845043"/>
              <a:gd name="connsiteY10618" fmla="*/ 395624 h 5740750"/>
              <a:gd name="connsiteX10619" fmla="*/ 4775540 w 9845043"/>
              <a:gd name="connsiteY10619" fmla="*/ 400757 h 5740750"/>
              <a:gd name="connsiteX10620" fmla="*/ 4777735 w 9845043"/>
              <a:gd name="connsiteY10620" fmla="*/ 402954 h 5740750"/>
              <a:gd name="connsiteX10621" fmla="*/ 4778469 w 9845043"/>
              <a:gd name="connsiteY10621" fmla="*/ 404411 h 5740750"/>
              <a:gd name="connsiteX10622" fmla="*/ 4778469 w 9845043"/>
              <a:gd name="connsiteY10622" fmla="*/ 404358 h 5740750"/>
              <a:gd name="connsiteX10623" fmla="*/ 4777738 w 9845043"/>
              <a:gd name="connsiteY10623" fmla="*/ 402893 h 5740750"/>
              <a:gd name="connsiteX10624" fmla="*/ 4775546 w 9845043"/>
              <a:gd name="connsiteY10624" fmla="*/ 400696 h 5740750"/>
              <a:gd name="connsiteX10625" fmla="*/ 4775546 w 9845043"/>
              <a:gd name="connsiteY10625" fmla="*/ 395580 h 5740750"/>
              <a:gd name="connsiteX10626" fmla="*/ 4774815 w 9845043"/>
              <a:gd name="connsiteY10626" fmla="*/ 393383 h 5740750"/>
              <a:gd name="connsiteX10627" fmla="*/ 4772623 w 9845043"/>
              <a:gd name="connsiteY10627" fmla="*/ 390464 h 5740750"/>
              <a:gd name="connsiteX10628" fmla="*/ 589499 w 9845043"/>
              <a:gd name="connsiteY10628" fmla="*/ 373243 h 5740750"/>
              <a:gd name="connsiteX10629" fmla="*/ 587306 w 9845043"/>
              <a:gd name="connsiteY10629" fmla="*/ 376167 h 5740750"/>
              <a:gd name="connsiteX10630" fmla="*/ 585848 w 9845043"/>
              <a:gd name="connsiteY10630" fmla="*/ 376904 h 5740750"/>
              <a:gd name="connsiteX10631" fmla="*/ 584379 w 9845043"/>
              <a:gd name="connsiteY10631" fmla="*/ 379099 h 5740750"/>
              <a:gd name="connsiteX10632" fmla="*/ 583644 w 9845043"/>
              <a:gd name="connsiteY10632" fmla="*/ 382023 h 5740750"/>
              <a:gd name="connsiteX10633" fmla="*/ 583644 w 9845043"/>
              <a:gd name="connsiteY10633" fmla="*/ 384955 h 5740750"/>
              <a:gd name="connsiteX10634" fmla="*/ 584379 w 9845043"/>
              <a:gd name="connsiteY10634" fmla="*/ 387879 h 5740750"/>
              <a:gd name="connsiteX10635" fmla="*/ 585848 w 9845043"/>
              <a:gd name="connsiteY10635" fmla="*/ 390074 h 5740750"/>
              <a:gd name="connsiteX10636" fmla="*/ 585848 w 9845043"/>
              <a:gd name="connsiteY10636" fmla="*/ 392999 h 5740750"/>
              <a:gd name="connsiteX10637" fmla="*/ 584379 w 9845043"/>
              <a:gd name="connsiteY10637" fmla="*/ 395930 h 5740750"/>
              <a:gd name="connsiteX10638" fmla="*/ 582186 w 9845043"/>
              <a:gd name="connsiteY10638" fmla="*/ 398854 h 5740750"/>
              <a:gd name="connsiteX10639" fmla="*/ 579258 w 9845043"/>
              <a:gd name="connsiteY10639" fmla="*/ 401050 h 5740750"/>
              <a:gd name="connsiteX10640" fmla="*/ 577800 w 9845043"/>
              <a:gd name="connsiteY10640" fmla="*/ 398854 h 5740750"/>
              <a:gd name="connsiteX10641" fmla="*/ 577800 w 9845043"/>
              <a:gd name="connsiteY10641" fmla="*/ 396659 h 5740750"/>
              <a:gd name="connsiteX10642" fmla="*/ 577800 w 9845043"/>
              <a:gd name="connsiteY10642" fmla="*/ 394464 h 5740750"/>
              <a:gd name="connsiteX10643" fmla="*/ 577800 w 9845043"/>
              <a:gd name="connsiteY10643" fmla="*/ 392999 h 5740750"/>
              <a:gd name="connsiteX10644" fmla="*/ 577065 w 9845043"/>
              <a:gd name="connsiteY10644" fmla="*/ 390074 h 5740750"/>
              <a:gd name="connsiteX10645" fmla="*/ 575596 w 9845043"/>
              <a:gd name="connsiteY10645" fmla="*/ 388608 h 5740750"/>
              <a:gd name="connsiteX10646" fmla="*/ 574138 w 9845043"/>
              <a:gd name="connsiteY10646" fmla="*/ 385684 h 5740750"/>
              <a:gd name="connsiteX10647" fmla="*/ 574138 w 9845043"/>
              <a:gd name="connsiteY10647" fmla="*/ 383489 h 5740750"/>
              <a:gd name="connsiteX10648" fmla="*/ 576331 w 9845043"/>
              <a:gd name="connsiteY10648" fmla="*/ 379828 h 5740750"/>
              <a:gd name="connsiteX10649" fmla="*/ 577800 w 9845043"/>
              <a:gd name="connsiteY10649" fmla="*/ 376904 h 5740750"/>
              <a:gd name="connsiteX10650" fmla="*/ 579258 w 9845043"/>
              <a:gd name="connsiteY10650" fmla="*/ 375438 h 5740750"/>
              <a:gd name="connsiteX10651" fmla="*/ 582186 w 9845043"/>
              <a:gd name="connsiteY10651" fmla="*/ 376167 h 5740750"/>
              <a:gd name="connsiteX10652" fmla="*/ 582920 w 9845043"/>
              <a:gd name="connsiteY10652" fmla="*/ 375438 h 5740750"/>
              <a:gd name="connsiteX10653" fmla="*/ 586572 w 9845043"/>
              <a:gd name="connsiteY10653" fmla="*/ 373972 h 5740750"/>
              <a:gd name="connsiteX10654" fmla="*/ 587306 w 9845043"/>
              <a:gd name="connsiteY10654" fmla="*/ 373972 h 5740750"/>
              <a:gd name="connsiteX10655" fmla="*/ 661208 w 9845043"/>
              <a:gd name="connsiteY10655" fmla="*/ 341775 h 5740750"/>
              <a:gd name="connsiteX10656" fmla="*/ 660473 w 9845043"/>
              <a:gd name="connsiteY10656" fmla="*/ 344699 h 5740750"/>
              <a:gd name="connsiteX10657" fmla="*/ 660473 w 9845043"/>
              <a:gd name="connsiteY10657" fmla="*/ 346895 h 5740750"/>
              <a:gd name="connsiteX10658" fmla="*/ 661208 w 9845043"/>
              <a:gd name="connsiteY10658" fmla="*/ 347624 h 5740750"/>
              <a:gd name="connsiteX10659" fmla="*/ 662666 w 9845043"/>
              <a:gd name="connsiteY10659" fmla="*/ 350555 h 5740750"/>
              <a:gd name="connsiteX10660" fmla="*/ 662666 w 9845043"/>
              <a:gd name="connsiteY10660" fmla="*/ 352750 h 5740750"/>
              <a:gd name="connsiteX10661" fmla="*/ 661208 w 9845043"/>
              <a:gd name="connsiteY10661" fmla="*/ 357141 h 5740750"/>
              <a:gd name="connsiteX10662" fmla="*/ 661208 w 9845043"/>
              <a:gd name="connsiteY10662" fmla="*/ 359336 h 5740750"/>
              <a:gd name="connsiteX10663" fmla="*/ 663401 w 9845043"/>
              <a:gd name="connsiteY10663" fmla="*/ 362997 h 5740750"/>
              <a:gd name="connsiteX10664" fmla="*/ 664859 w 9845043"/>
              <a:gd name="connsiteY10664" fmla="*/ 365921 h 5740750"/>
              <a:gd name="connsiteX10665" fmla="*/ 667787 w 9845043"/>
              <a:gd name="connsiteY10665" fmla="*/ 367387 h 5740750"/>
              <a:gd name="connsiteX10666" fmla="*/ 670714 w 9845043"/>
              <a:gd name="connsiteY10666" fmla="*/ 370311 h 5740750"/>
              <a:gd name="connsiteX10667" fmla="*/ 669980 w 9845043"/>
              <a:gd name="connsiteY10667" fmla="*/ 370311 h 5740750"/>
              <a:gd name="connsiteX10668" fmla="*/ 662666 w 9845043"/>
              <a:gd name="connsiteY10668" fmla="*/ 371048 h 5740750"/>
              <a:gd name="connsiteX10669" fmla="*/ 656077 w 9845043"/>
              <a:gd name="connsiteY10669" fmla="*/ 376167 h 5740750"/>
              <a:gd name="connsiteX10670" fmla="*/ 651691 w 9845043"/>
              <a:gd name="connsiteY10670" fmla="*/ 376904 h 5740750"/>
              <a:gd name="connsiteX10671" fmla="*/ 651691 w 9845043"/>
              <a:gd name="connsiteY10671" fmla="*/ 373972 h 5740750"/>
              <a:gd name="connsiteX10672" fmla="*/ 653160 w 9845043"/>
              <a:gd name="connsiteY10672" fmla="*/ 371048 h 5740750"/>
              <a:gd name="connsiteX10673" fmla="*/ 653884 w 9845043"/>
              <a:gd name="connsiteY10673" fmla="*/ 369582 h 5740750"/>
              <a:gd name="connsiteX10674" fmla="*/ 656811 w 9845043"/>
              <a:gd name="connsiteY10674" fmla="*/ 369582 h 5740750"/>
              <a:gd name="connsiteX10675" fmla="*/ 658280 w 9845043"/>
              <a:gd name="connsiteY10675" fmla="*/ 368853 h 5740750"/>
              <a:gd name="connsiteX10676" fmla="*/ 659739 w 9845043"/>
              <a:gd name="connsiteY10676" fmla="*/ 366657 h 5740750"/>
              <a:gd name="connsiteX10677" fmla="*/ 658280 w 9845043"/>
              <a:gd name="connsiteY10677" fmla="*/ 364462 h 5740750"/>
              <a:gd name="connsiteX10678" fmla="*/ 656077 w 9845043"/>
              <a:gd name="connsiteY10678" fmla="*/ 364462 h 5740750"/>
              <a:gd name="connsiteX10679" fmla="*/ 656811 w 9845043"/>
              <a:gd name="connsiteY10679" fmla="*/ 365921 h 5740750"/>
              <a:gd name="connsiteX10680" fmla="*/ 653884 w 9845043"/>
              <a:gd name="connsiteY10680" fmla="*/ 366657 h 5740750"/>
              <a:gd name="connsiteX10681" fmla="*/ 651691 w 9845043"/>
              <a:gd name="connsiteY10681" fmla="*/ 367387 h 5740750"/>
              <a:gd name="connsiteX10682" fmla="*/ 650956 w 9845043"/>
              <a:gd name="connsiteY10682" fmla="*/ 368853 h 5740750"/>
              <a:gd name="connsiteX10683" fmla="*/ 650232 w 9845043"/>
              <a:gd name="connsiteY10683" fmla="*/ 373243 h 5740750"/>
              <a:gd name="connsiteX10684" fmla="*/ 648763 w 9845043"/>
              <a:gd name="connsiteY10684" fmla="*/ 375438 h 5740750"/>
              <a:gd name="connsiteX10685" fmla="*/ 648029 w 9845043"/>
              <a:gd name="connsiteY10685" fmla="*/ 376167 h 5740750"/>
              <a:gd name="connsiteX10686" fmla="*/ 646570 w 9845043"/>
              <a:gd name="connsiteY10686" fmla="*/ 376904 h 5740750"/>
              <a:gd name="connsiteX10687" fmla="*/ 645112 w 9845043"/>
              <a:gd name="connsiteY10687" fmla="*/ 376904 h 5740750"/>
              <a:gd name="connsiteX10688" fmla="*/ 644377 w 9845043"/>
              <a:gd name="connsiteY10688" fmla="*/ 375438 h 5740750"/>
              <a:gd name="connsiteX10689" fmla="*/ 643643 w 9845043"/>
              <a:gd name="connsiteY10689" fmla="*/ 373243 h 5740750"/>
              <a:gd name="connsiteX10690" fmla="*/ 643643 w 9845043"/>
              <a:gd name="connsiteY10690" fmla="*/ 370311 h 5740750"/>
              <a:gd name="connsiteX10691" fmla="*/ 644377 w 9845043"/>
              <a:gd name="connsiteY10691" fmla="*/ 368853 h 5740750"/>
              <a:gd name="connsiteX10692" fmla="*/ 645112 w 9845043"/>
              <a:gd name="connsiteY10692" fmla="*/ 367387 h 5740750"/>
              <a:gd name="connsiteX10693" fmla="*/ 646570 w 9845043"/>
              <a:gd name="connsiteY10693" fmla="*/ 366657 h 5740750"/>
              <a:gd name="connsiteX10694" fmla="*/ 650956 w 9845043"/>
              <a:gd name="connsiteY10694" fmla="*/ 350555 h 5740750"/>
              <a:gd name="connsiteX10695" fmla="*/ 651691 w 9845043"/>
              <a:gd name="connsiteY10695" fmla="*/ 347624 h 5740750"/>
              <a:gd name="connsiteX10696" fmla="*/ 656077 w 9845043"/>
              <a:gd name="connsiteY10696" fmla="*/ 344699 h 5740750"/>
              <a:gd name="connsiteX10697" fmla="*/ 659739 w 9845043"/>
              <a:gd name="connsiteY10697" fmla="*/ 343234 h 5740750"/>
              <a:gd name="connsiteX10698" fmla="*/ 654618 w 9845043"/>
              <a:gd name="connsiteY10698" fmla="*/ 292740 h 5740750"/>
              <a:gd name="connsiteX10699" fmla="*/ 656811 w 9845043"/>
              <a:gd name="connsiteY10699" fmla="*/ 292740 h 5740750"/>
              <a:gd name="connsiteX10700" fmla="*/ 657546 w 9845043"/>
              <a:gd name="connsiteY10700" fmla="*/ 293469 h 5740750"/>
              <a:gd name="connsiteX10701" fmla="*/ 659739 w 9845043"/>
              <a:gd name="connsiteY10701" fmla="*/ 294935 h 5740750"/>
              <a:gd name="connsiteX10702" fmla="*/ 660473 w 9845043"/>
              <a:gd name="connsiteY10702" fmla="*/ 296400 h 5740750"/>
              <a:gd name="connsiteX10703" fmla="*/ 661208 w 9845043"/>
              <a:gd name="connsiteY10703" fmla="*/ 298596 h 5740750"/>
              <a:gd name="connsiteX10704" fmla="*/ 660473 w 9845043"/>
              <a:gd name="connsiteY10704" fmla="*/ 305181 h 5740750"/>
              <a:gd name="connsiteX10705" fmla="*/ 661208 w 9845043"/>
              <a:gd name="connsiteY10705" fmla="*/ 308842 h 5740750"/>
              <a:gd name="connsiteX10706" fmla="*/ 662666 w 9845043"/>
              <a:gd name="connsiteY10706" fmla="*/ 311037 h 5740750"/>
              <a:gd name="connsiteX10707" fmla="*/ 660473 w 9845043"/>
              <a:gd name="connsiteY10707" fmla="*/ 311766 h 5740750"/>
              <a:gd name="connsiteX10708" fmla="*/ 659739 w 9845043"/>
              <a:gd name="connsiteY10708" fmla="*/ 312495 h 5740750"/>
              <a:gd name="connsiteX10709" fmla="*/ 658280 w 9845043"/>
              <a:gd name="connsiteY10709" fmla="*/ 312495 h 5740750"/>
              <a:gd name="connsiteX10710" fmla="*/ 659739 w 9845043"/>
              <a:gd name="connsiteY10710" fmla="*/ 315427 h 5740750"/>
              <a:gd name="connsiteX10711" fmla="*/ 659739 w 9845043"/>
              <a:gd name="connsiteY10711" fmla="*/ 316156 h 5740750"/>
              <a:gd name="connsiteX10712" fmla="*/ 659739 w 9845043"/>
              <a:gd name="connsiteY10712" fmla="*/ 318351 h 5740750"/>
              <a:gd name="connsiteX10713" fmla="*/ 659739 w 9845043"/>
              <a:gd name="connsiteY10713" fmla="*/ 319088 h 5740750"/>
              <a:gd name="connsiteX10714" fmla="*/ 659739 w 9845043"/>
              <a:gd name="connsiteY10714" fmla="*/ 321283 h 5740750"/>
              <a:gd name="connsiteX10715" fmla="*/ 660473 w 9845043"/>
              <a:gd name="connsiteY10715" fmla="*/ 322012 h 5740750"/>
              <a:gd name="connsiteX10716" fmla="*/ 661208 w 9845043"/>
              <a:gd name="connsiteY10716" fmla="*/ 322742 h 5740750"/>
              <a:gd name="connsiteX10717" fmla="*/ 659739 w 9845043"/>
              <a:gd name="connsiteY10717" fmla="*/ 324207 h 5740750"/>
              <a:gd name="connsiteX10718" fmla="*/ 657546 w 9845043"/>
              <a:gd name="connsiteY10718" fmla="*/ 325673 h 5740750"/>
              <a:gd name="connsiteX10719" fmla="*/ 654618 w 9845043"/>
              <a:gd name="connsiteY10719" fmla="*/ 324207 h 5740750"/>
              <a:gd name="connsiteX10720" fmla="*/ 651691 w 9845043"/>
              <a:gd name="connsiteY10720" fmla="*/ 319088 h 5740750"/>
              <a:gd name="connsiteX10721" fmla="*/ 650232 w 9845043"/>
              <a:gd name="connsiteY10721" fmla="*/ 318351 h 5740750"/>
              <a:gd name="connsiteX10722" fmla="*/ 647305 w 9845043"/>
              <a:gd name="connsiteY10722" fmla="*/ 318351 h 5740750"/>
              <a:gd name="connsiteX10723" fmla="*/ 646570 w 9845043"/>
              <a:gd name="connsiteY10723" fmla="*/ 316156 h 5740750"/>
              <a:gd name="connsiteX10724" fmla="*/ 648029 w 9845043"/>
              <a:gd name="connsiteY10724" fmla="*/ 312495 h 5740750"/>
              <a:gd name="connsiteX10725" fmla="*/ 648763 w 9845043"/>
              <a:gd name="connsiteY10725" fmla="*/ 311037 h 5740750"/>
              <a:gd name="connsiteX10726" fmla="*/ 648029 w 9845043"/>
              <a:gd name="connsiteY10726" fmla="*/ 308842 h 5740750"/>
              <a:gd name="connsiteX10727" fmla="*/ 648029 w 9845043"/>
              <a:gd name="connsiteY10727" fmla="*/ 305910 h 5740750"/>
              <a:gd name="connsiteX10728" fmla="*/ 648763 w 9845043"/>
              <a:gd name="connsiteY10728" fmla="*/ 302986 h 5740750"/>
              <a:gd name="connsiteX10729" fmla="*/ 648763 w 9845043"/>
              <a:gd name="connsiteY10729" fmla="*/ 302249 h 5740750"/>
              <a:gd name="connsiteX10730" fmla="*/ 653160 w 9845043"/>
              <a:gd name="connsiteY10730" fmla="*/ 298596 h 5740750"/>
              <a:gd name="connsiteX10731" fmla="*/ 653884 w 9845043"/>
              <a:gd name="connsiteY10731" fmla="*/ 296400 h 5740750"/>
              <a:gd name="connsiteX10732" fmla="*/ 653884 w 9845043"/>
              <a:gd name="connsiteY10732" fmla="*/ 294935 h 5740750"/>
              <a:gd name="connsiteX10733" fmla="*/ 646570 w 9845043"/>
              <a:gd name="connsiteY10733" fmla="*/ 203449 h 5740750"/>
              <a:gd name="connsiteX10734" fmla="*/ 648029 w 9845043"/>
              <a:gd name="connsiteY10734" fmla="*/ 203449 h 5740750"/>
              <a:gd name="connsiteX10735" fmla="*/ 648763 w 9845043"/>
              <a:gd name="connsiteY10735" fmla="*/ 205644 h 5740750"/>
              <a:gd name="connsiteX10736" fmla="*/ 650232 w 9845043"/>
              <a:gd name="connsiteY10736" fmla="*/ 211500 h 5740750"/>
              <a:gd name="connsiteX10737" fmla="*/ 650956 w 9845043"/>
              <a:gd name="connsiteY10737" fmla="*/ 215890 h 5740750"/>
              <a:gd name="connsiteX10738" fmla="*/ 650232 w 9845043"/>
              <a:gd name="connsiteY10738" fmla="*/ 221746 h 5740750"/>
              <a:gd name="connsiteX10739" fmla="*/ 648029 w 9845043"/>
              <a:gd name="connsiteY10739" fmla="*/ 225407 h 5740750"/>
              <a:gd name="connsiteX10740" fmla="*/ 645112 w 9845043"/>
              <a:gd name="connsiteY10740" fmla="*/ 224678 h 5740750"/>
              <a:gd name="connsiteX10741" fmla="*/ 643643 w 9845043"/>
              <a:gd name="connsiteY10741" fmla="*/ 221017 h 5740750"/>
              <a:gd name="connsiteX10742" fmla="*/ 641450 w 9845043"/>
              <a:gd name="connsiteY10742" fmla="*/ 215890 h 5740750"/>
              <a:gd name="connsiteX10743" fmla="*/ 641450 w 9845043"/>
              <a:gd name="connsiteY10743" fmla="*/ 212966 h 5740750"/>
              <a:gd name="connsiteX10744" fmla="*/ 641450 w 9845043"/>
              <a:gd name="connsiteY10744" fmla="*/ 208576 h 5740750"/>
              <a:gd name="connsiteX10745" fmla="*/ 642184 w 9845043"/>
              <a:gd name="connsiteY10745" fmla="*/ 207839 h 5740750"/>
              <a:gd name="connsiteX10746" fmla="*/ 643643 w 9845043"/>
              <a:gd name="connsiteY10746" fmla="*/ 207839 h 5740750"/>
              <a:gd name="connsiteX10747" fmla="*/ 644377 w 9845043"/>
              <a:gd name="connsiteY10747" fmla="*/ 209305 h 5740750"/>
              <a:gd name="connsiteX10748" fmla="*/ 644377 w 9845043"/>
              <a:gd name="connsiteY10748" fmla="*/ 214432 h 5740750"/>
              <a:gd name="connsiteX10749" fmla="*/ 644377 w 9845043"/>
              <a:gd name="connsiteY10749" fmla="*/ 215161 h 5740750"/>
              <a:gd name="connsiteX10750" fmla="*/ 646570 w 9845043"/>
              <a:gd name="connsiteY10750" fmla="*/ 215890 h 5740750"/>
              <a:gd name="connsiteX10751" fmla="*/ 647305 w 9845043"/>
              <a:gd name="connsiteY10751" fmla="*/ 212237 h 5740750"/>
              <a:gd name="connsiteX10752" fmla="*/ 646570 w 9845043"/>
              <a:gd name="connsiteY10752" fmla="*/ 207839 h 5740750"/>
              <a:gd name="connsiteX10753" fmla="*/ 644377 w 9845043"/>
              <a:gd name="connsiteY10753" fmla="*/ 204915 h 5740750"/>
              <a:gd name="connsiteX10754" fmla="*/ 679497 w 9845043"/>
              <a:gd name="connsiteY10754" fmla="*/ 142709 h 5740750"/>
              <a:gd name="connsiteX10755" fmla="*/ 680221 w 9845043"/>
              <a:gd name="connsiteY10755" fmla="*/ 145633 h 5740750"/>
              <a:gd name="connsiteX10756" fmla="*/ 680221 w 9845043"/>
              <a:gd name="connsiteY10756" fmla="*/ 147829 h 5740750"/>
              <a:gd name="connsiteX10757" fmla="*/ 680955 w 9845043"/>
              <a:gd name="connsiteY10757" fmla="*/ 148565 h 5740750"/>
              <a:gd name="connsiteX10758" fmla="*/ 680221 w 9845043"/>
              <a:gd name="connsiteY10758" fmla="*/ 153684 h 5740750"/>
              <a:gd name="connsiteX10759" fmla="*/ 689003 w 9845043"/>
              <a:gd name="connsiteY10759" fmla="*/ 163201 h 5740750"/>
              <a:gd name="connsiteX10760" fmla="*/ 686810 w 9845043"/>
              <a:gd name="connsiteY10760" fmla="*/ 168321 h 5740750"/>
              <a:gd name="connsiteX10761" fmla="*/ 683883 w 9845043"/>
              <a:gd name="connsiteY10761" fmla="*/ 170516 h 5740750"/>
              <a:gd name="connsiteX10762" fmla="*/ 682424 w 9845043"/>
              <a:gd name="connsiteY10762" fmla="*/ 170516 h 5740750"/>
              <a:gd name="connsiteX10763" fmla="*/ 679497 w 9845043"/>
              <a:gd name="connsiteY10763" fmla="*/ 169786 h 5740750"/>
              <a:gd name="connsiteX10764" fmla="*/ 678762 w 9845043"/>
              <a:gd name="connsiteY10764" fmla="*/ 166862 h 5740750"/>
              <a:gd name="connsiteX10765" fmla="*/ 675835 w 9845043"/>
              <a:gd name="connsiteY10765" fmla="*/ 163931 h 5740750"/>
              <a:gd name="connsiteX10766" fmla="*/ 672907 w 9845043"/>
              <a:gd name="connsiteY10766" fmla="*/ 164667 h 5740750"/>
              <a:gd name="connsiteX10767" fmla="*/ 669980 w 9845043"/>
              <a:gd name="connsiteY10767" fmla="*/ 167591 h 5740750"/>
              <a:gd name="connsiteX10768" fmla="*/ 667787 w 9845043"/>
              <a:gd name="connsiteY10768" fmla="*/ 171252 h 5740750"/>
              <a:gd name="connsiteX10769" fmla="*/ 667052 w 9845043"/>
              <a:gd name="connsiteY10769" fmla="*/ 166126 h 5740750"/>
              <a:gd name="connsiteX10770" fmla="*/ 666328 w 9845043"/>
              <a:gd name="connsiteY10770" fmla="*/ 167591 h 5740750"/>
              <a:gd name="connsiteX10771" fmla="*/ 664859 w 9845043"/>
              <a:gd name="connsiteY10771" fmla="*/ 171252 h 5740750"/>
              <a:gd name="connsiteX10772" fmla="*/ 663401 w 9845043"/>
              <a:gd name="connsiteY10772" fmla="*/ 174177 h 5740750"/>
              <a:gd name="connsiteX10773" fmla="*/ 661208 w 9845043"/>
              <a:gd name="connsiteY10773" fmla="*/ 175642 h 5740750"/>
              <a:gd name="connsiteX10774" fmla="*/ 651691 w 9845043"/>
              <a:gd name="connsiteY10774" fmla="*/ 175642 h 5740750"/>
              <a:gd name="connsiteX10775" fmla="*/ 653160 w 9845043"/>
              <a:gd name="connsiteY10775" fmla="*/ 177837 h 5740750"/>
              <a:gd name="connsiteX10776" fmla="*/ 656077 w 9845043"/>
              <a:gd name="connsiteY10776" fmla="*/ 179303 h 5740750"/>
              <a:gd name="connsiteX10777" fmla="*/ 660473 w 9845043"/>
              <a:gd name="connsiteY10777" fmla="*/ 179303 h 5740750"/>
              <a:gd name="connsiteX10778" fmla="*/ 662666 w 9845043"/>
              <a:gd name="connsiteY10778" fmla="*/ 179303 h 5740750"/>
              <a:gd name="connsiteX10779" fmla="*/ 666328 w 9845043"/>
              <a:gd name="connsiteY10779" fmla="*/ 182957 h 5740750"/>
              <a:gd name="connsiteX10780" fmla="*/ 667052 w 9845043"/>
              <a:gd name="connsiteY10780" fmla="*/ 182957 h 5740750"/>
              <a:gd name="connsiteX10781" fmla="*/ 670714 w 9845043"/>
              <a:gd name="connsiteY10781" fmla="*/ 185888 h 5740750"/>
              <a:gd name="connsiteX10782" fmla="*/ 672907 w 9845043"/>
              <a:gd name="connsiteY10782" fmla="*/ 189550 h 5740750"/>
              <a:gd name="connsiteX10783" fmla="*/ 672907 w 9845043"/>
              <a:gd name="connsiteY10783" fmla="*/ 193939 h 5740750"/>
              <a:gd name="connsiteX10784" fmla="*/ 672907 w 9845043"/>
              <a:gd name="connsiteY10784" fmla="*/ 204915 h 5740750"/>
              <a:gd name="connsiteX10785" fmla="*/ 670714 w 9845043"/>
              <a:gd name="connsiteY10785" fmla="*/ 216627 h 5740750"/>
              <a:gd name="connsiteX10786" fmla="*/ 669980 w 9845043"/>
              <a:gd name="connsiteY10786" fmla="*/ 227602 h 5740750"/>
              <a:gd name="connsiteX10787" fmla="*/ 670714 w 9845043"/>
              <a:gd name="connsiteY10787" fmla="*/ 230534 h 5740750"/>
              <a:gd name="connsiteX10788" fmla="*/ 673642 w 9845043"/>
              <a:gd name="connsiteY10788" fmla="*/ 229068 h 5740750"/>
              <a:gd name="connsiteX10789" fmla="*/ 676569 w 9845043"/>
              <a:gd name="connsiteY10789" fmla="*/ 224678 h 5740750"/>
              <a:gd name="connsiteX10790" fmla="*/ 675835 w 9845043"/>
              <a:gd name="connsiteY10790" fmla="*/ 219551 h 5740750"/>
              <a:gd name="connsiteX10791" fmla="*/ 676569 w 9845043"/>
              <a:gd name="connsiteY10791" fmla="*/ 215161 h 5740750"/>
              <a:gd name="connsiteX10792" fmla="*/ 678762 w 9845043"/>
              <a:gd name="connsiteY10792" fmla="*/ 212966 h 5740750"/>
              <a:gd name="connsiteX10793" fmla="*/ 680955 w 9845043"/>
              <a:gd name="connsiteY10793" fmla="*/ 215890 h 5740750"/>
              <a:gd name="connsiteX10794" fmla="*/ 683148 w 9845043"/>
              <a:gd name="connsiteY10794" fmla="*/ 219551 h 5740750"/>
              <a:gd name="connsiteX10795" fmla="*/ 686076 w 9845043"/>
              <a:gd name="connsiteY10795" fmla="*/ 222483 h 5740750"/>
              <a:gd name="connsiteX10796" fmla="*/ 696317 w 9845043"/>
              <a:gd name="connsiteY10796" fmla="*/ 232729 h 5740750"/>
              <a:gd name="connsiteX10797" fmla="*/ 698520 w 9845043"/>
              <a:gd name="connsiteY10797" fmla="*/ 237848 h 5740750"/>
              <a:gd name="connsiteX10798" fmla="*/ 698520 w 9845043"/>
              <a:gd name="connsiteY10798" fmla="*/ 242239 h 5740750"/>
              <a:gd name="connsiteX10799" fmla="*/ 699244 w 9845043"/>
              <a:gd name="connsiteY10799" fmla="*/ 246629 h 5740750"/>
              <a:gd name="connsiteX10800" fmla="*/ 699244 w 9845043"/>
              <a:gd name="connsiteY10800" fmla="*/ 248094 h 5740750"/>
              <a:gd name="connsiteX10801" fmla="*/ 698520 w 9845043"/>
              <a:gd name="connsiteY10801" fmla="*/ 248824 h 5740750"/>
              <a:gd name="connsiteX10802" fmla="*/ 697051 w 9845043"/>
              <a:gd name="connsiteY10802" fmla="*/ 250290 h 5740750"/>
              <a:gd name="connsiteX10803" fmla="*/ 693389 w 9845043"/>
              <a:gd name="connsiteY10803" fmla="*/ 254680 h 5740750"/>
              <a:gd name="connsiteX10804" fmla="*/ 692665 w 9845043"/>
              <a:gd name="connsiteY10804" fmla="*/ 254680 h 5740750"/>
              <a:gd name="connsiteX10805" fmla="*/ 691931 w 9845043"/>
              <a:gd name="connsiteY10805" fmla="*/ 256875 h 5740750"/>
              <a:gd name="connsiteX10806" fmla="*/ 690472 w 9845043"/>
              <a:gd name="connsiteY10806" fmla="*/ 257611 h 5740750"/>
              <a:gd name="connsiteX10807" fmla="*/ 689738 w 9845043"/>
              <a:gd name="connsiteY10807" fmla="*/ 256875 h 5740750"/>
              <a:gd name="connsiteX10808" fmla="*/ 689738 w 9845043"/>
              <a:gd name="connsiteY10808" fmla="*/ 256145 h 5740750"/>
              <a:gd name="connsiteX10809" fmla="*/ 689738 w 9845043"/>
              <a:gd name="connsiteY10809" fmla="*/ 253950 h 5740750"/>
              <a:gd name="connsiteX10810" fmla="*/ 689003 w 9845043"/>
              <a:gd name="connsiteY10810" fmla="*/ 253950 h 5740750"/>
              <a:gd name="connsiteX10811" fmla="*/ 685352 w 9845043"/>
              <a:gd name="connsiteY10811" fmla="*/ 253950 h 5740750"/>
              <a:gd name="connsiteX10812" fmla="*/ 683148 w 9845043"/>
              <a:gd name="connsiteY10812" fmla="*/ 253950 h 5740750"/>
              <a:gd name="connsiteX10813" fmla="*/ 682424 w 9845043"/>
              <a:gd name="connsiteY10813" fmla="*/ 253221 h 5740750"/>
              <a:gd name="connsiteX10814" fmla="*/ 683148 w 9845043"/>
              <a:gd name="connsiteY10814" fmla="*/ 248094 h 5740750"/>
              <a:gd name="connsiteX10815" fmla="*/ 683148 w 9845043"/>
              <a:gd name="connsiteY10815" fmla="*/ 243704 h 5740750"/>
              <a:gd name="connsiteX10816" fmla="*/ 682424 w 9845043"/>
              <a:gd name="connsiteY10816" fmla="*/ 238578 h 5740750"/>
              <a:gd name="connsiteX10817" fmla="*/ 680221 w 9845043"/>
              <a:gd name="connsiteY10817" fmla="*/ 237119 h 5740750"/>
              <a:gd name="connsiteX10818" fmla="*/ 678762 w 9845043"/>
              <a:gd name="connsiteY10818" fmla="*/ 237119 h 5740750"/>
              <a:gd name="connsiteX10819" fmla="*/ 674376 w 9845043"/>
              <a:gd name="connsiteY10819" fmla="*/ 238578 h 5740750"/>
              <a:gd name="connsiteX10820" fmla="*/ 672907 w 9845043"/>
              <a:gd name="connsiteY10820" fmla="*/ 240043 h 5740750"/>
              <a:gd name="connsiteX10821" fmla="*/ 670714 w 9845043"/>
              <a:gd name="connsiteY10821" fmla="*/ 238578 h 5740750"/>
              <a:gd name="connsiteX10822" fmla="*/ 669256 w 9845043"/>
              <a:gd name="connsiteY10822" fmla="*/ 237848 h 5740750"/>
              <a:gd name="connsiteX10823" fmla="*/ 667787 w 9845043"/>
              <a:gd name="connsiteY10823" fmla="*/ 235653 h 5740750"/>
              <a:gd name="connsiteX10824" fmla="*/ 666328 w 9845043"/>
              <a:gd name="connsiteY10824" fmla="*/ 232729 h 5740750"/>
              <a:gd name="connsiteX10825" fmla="*/ 664125 w 9845043"/>
              <a:gd name="connsiteY10825" fmla="*/ 229068 h 5740750"/>
              <a:gd name="connsiteX10826" fmla="*/ 663401 w 9845043"/>
              <a:gd name="connsiteY10826" fmla="*/ 224678 h 5740750"/>
              <a:gd name="connsiteX10827" fmla="*/ 664125 w 9845043"/>
              <a:gd name="connsiteY10827" fmla="*/ 221017 h 5740750"/>
              <a:gd name="connsiteX10828" fmla="*/ 661208 w 9845043"/>
              <a:gd name="connsiteY10828" fmla="*/ 215890 h 5740750"/>
              <a:gd name="connsiteX10829" fmla="*/ 661208 w 9845043"/>
              <a:gd name="connsiteY10829" fmla="*/ 212966 h 5740750"/>
              <a:gd name="connsiteX10830" fmla="*/ 667052 w 9845043"/>
              <a:gd name="connsiteY10830" fmla="*/ 201990 h 5740750"/>
              <a:gd name="connsiteX10831" fmla="*/ 666328 w 9845043"/>
              <a:gd name="connsiteY10831" fmla="*/ 196135 h 5740750"/>
              <a:gd name="connsiteX10832" fmla="*/ 664125 w 9845043"/>
              <a:gd name="connsiteY10832" fmla="*/ 193203 h 5740750"/>
              <a:gd name="connsiteX10833" fmla="*/ 661208 w 9845043"/>
              <a:gd name="connsiteY10833" fmla="*/ 193203 h 5740750"/>
              <a:gd name="connsiteX10834" fmla="*/ 656811 w 9845043"/>
              <a:gd name="connsiteY10834" fmla="*/ 195398 h 5740750"/>
              <a:gd name="connsiteX10835" fmla="*/ 653884 w 9845043"/>
              <a:gd name="connsiteY10835" fmla="*/ 187354 h 5740750"/>
              <a:gd name="connsiteX10836" fmla="*/ 653160 w 9845043"/>
              <a:gd name="connsiteY10836" fmla="*/ 186618 h 5740750"/>
              <a:gd name="connsiteX10837" fmla="*/ 651691 w 9845043"/>
              <a:gd name="connsiteY10837" fmla="*/ 185888 h 5740750"/>
              <a:gd name="connsiteX10838" fmla="*/ 650232 w 9845043"/>
              <a:gd name="connsiteY10838" fmla="*/ 183693 h 5740750"/>
              <a:gd name="connsiteX10839" fmla="*/ 648029 w 9845043"/>
              <a:gd name="connsiteY10839" fmla="*/ 182228 h 5740750"/>
              <a:gd name="connsiteX10840" fmla="*/ 647305 w 9845043"/>
              <a:gd name="connsiteY10840" fmla="*/ 180033 h 5740750"/>
              <a:gd name="connsiteX10841" fmla="*/ 646570 w 9845043"/>
              <a:gd name="connsiteY10841" fmla="*/ 175642 h 5740750"/>
              <a:gd name="connsiteX10842" fmla="*/ 648029 w 9845043"/>
              <a:gd name="connsiteY10842" fmla="*/ 170516 h 5740750"/>
              <a:gd name="connsiteX10843" fmla="*/ 666328 w 9845043"/>
              <a:gd name="connsiteY10843" fmla="*/ 148565 h 5740750"/>
              <a:gd name="connsiteX10844" fmla="*/ 669256 w 9845043"/>
              <a:gd name="connsiteY10844" fmla="*/ 144904 h 5740750"/>
              <a:gd name="connsiteX10845" fmla="*/ 672907 w 9845043"/>
              <a:gd name="connsiteY10845" fmla="*/ 145633 h 5740750"/>
              <a:gd name="connsiteX10846" fmla="*/ 675835 w 9845043"/>
              <a:gd name="connsiteY10846" fmla="*/ 144904 h 5740750"/>
              <a:gd name="connsiteX10847" fmla="*/ 677304 w 9845043"/>
              <a:gd name="connsiteY10847" fmla="*/ 144175 h 5740750"/>
              <a:gd name="connsiteX10848" fmla="*/ 648763 w 9845043"/>
              <a:gd name="connsiteY10848" fmla="*/ 109039 h 5740750"/>
              <a:gd name="connsiteX10849" fmla="*/ 653884 w 9845043"/>
              <a:gd name="connsiteY10849" fmla="*/ 110505 h 5740750"/>
              <a:gd name="connsiteX10850" fmla="*/ 653160 w 9845043"/>
              <a:gd name="connsiteY10850" fmla="*/ 110505 h 5740750"/>
              <a:gd name="connsiteX10851" fmla="*/ 653160 w 9845043"/>
              <a:gd name="connsiteY10851" fmla="*/ 112700 h 5740750"/>
              <a:gd name="connsiteX10852" fmla="*/ 653884 w 9845043"/>
              <a:gd name="connsiteY10852" fmla="*/ 113436 h 5740750"/>
              <a:gd name="connsiteX10853" fmla="*/ 653160 w 9845043"/>
              <a:gd name="connsiteY10853" fmla="*/ 113436 h 5740750"/>
              <a:gd name="connsiteX10854" fmla="*/ 650956 w 9845043"/>
              <a:gd name="connsiteY10854" fmla="*/ 116361 h 5740750"/>
              <a:gd name="connsiteX10855" fmla="*/ 648029 w 9845043"/>
              <a:gd name="connsiteY10855" fmla="*/ 118556 h 5740750"/>
              <a:gd name="connsiteX10856" fmla="*/ 647305 w 9845043"/>
              <a:gd name="connsiteY10856" fmla="*/ 118556 h 5740750"/>
              <a:gd name="connsiteX10857" fmla="*/ 646570 w 9845043"/>
              <a:gd name="connsiteY10857" fmla="*/ 118556 h 5740750"/>
              <a:gd name="connsiteX10858" fmla="*/ 648029 w 9845043"/>
              <a:gd name="connsiteY10858" fmla="*/ 115631 h 5740750"/>
              <a:gd name="connsiteX10859" fmla="*/ 648029 w 9845043"/>
              <a:gd name="connsiteY10859" fmla="*/ 114895 h 5740750"/>
              <a:gd name="connsiteX10860" fmla="*/ 647305 w 9845043"/>
              <a:gd name="connsiteY10860" fmla="*/ 113436 h 5740750"/>
              <a:gd name="connsiteX10861" fmla="*/ 647305 w 9845043"/>
              <a:gd name="connsiteY10861" fmla="*/ 112700 h 5740750"/>
              <a:gd name="connsiteX10862" fmla="*/ 645112 w 9845043"/>
              <a:gd name="connsiteY10862" fmla="*/ 111971 h 5740750"/>
              <a:gd name="connsiteX10863" fmla="*/ 646570 w 9845043"/>
              <a:gd name="connsiteY10863" fmla="*/ 110505 h 5740750"/>
              <a:gd name="connsiteX10864" fmla="*/ 647305 w 9845043"/>
              <a:gd name="connsiteY10864" fmla="*/ 109776 h 5740750"/>
              <a:gd name="connsiteX10865" fmla="*/ 679497 w 9845043"/>
              <a:gd name="connsiteY10865" fmla="*/ 101725 h 5740750"/>
              <a:gd name="connsiteX10866" fmla="*/ 680221 w 9845043"/>
              <a:gd name="connsiteY10866" fmla="*/ 102454 h 5740750"/>
              <a:gd name="connsiteX10867" fmla="*/ 682424 w 9845043"/>
              <a:gd name="connsiteY10867" fmla="*/ 106115 h 5740750"/>
              <a:gd name="connsiteX10868" fmla="*/ 688269 w 9845043"/>
              <a:gd name="connsiteY10868" fmla="*/ 111971 h 5740750"/>
              <a:gd name="connsiteX10869" fmla="*/ 688269 w 9845043"/>
              <a:gd name="connsiteY10869" fmla="*/ 113436 h 5740750"/>
              <a:gd name="connsiteX10870" fmla="*/ 688269 w 9845043"/>
              <a:gd name="connsiteY10870" fmla="*/ 115631 h 5740750"/>
              <a:gd name="connsiteX10871" fmla="*/ 686810 w 9845043"/>
              <a:gd name="connsiteY10871" fmla="*/ 115631 h 5740750"/>
              <a:gd name="connsiteX10872" fmla="*/ 686076 w 9845043"/>
              <a:gd name="connsiteY10872" fmla="*/ 114895 h 5740750"/>
              <a:gd name="connsiteX10873" fmla="*/ 683883 w 9845043"/>
              <a:gd name="connsiteY10873" fmla="*/ 113436 h 5740750"/>
              <a:gd name="connsiteX10874" fmla="*/ 680221 w 9845043"/>
              <a:gd name="connsiteY10874" fmla="*/ 114895 h 5740750"/>
              <a:gd name="connsiteX10875" fmla="*/ 677304 w 9845043"/>
              <a:gd name="connsiteY10875" fmla="*/ 113436 h 5740750"/>
              <a:gd name="connsiteX10876" fmla="*/ 676569 w 9845043"/>
              <a:gd name="connsiteY10876" fmla="*/ 110505 h 5740750"/>
              <a:gd name="connsiteX10877" fmla="*/ 678762 w 9845043"/>
              <a:gd name="connsiteY10877" fmla="*/ 106115 h 5740750"/>
              <a:gd name="connsiteX10878" fmla="*/ 677304 w 9845043"/>
              <a:gd name="connsiteY10878" fmla="*/ 105385 h 5740750"/>
              <a:gd name="connsiteX10879" fmla="*/ 678762 w 9845043"/>
              <a:gd name="connsiteY10879" fmla="*/ 103190 h 5740750"/>
              <a:gd name="connsiteX10880" fmla="*/ 640715 w 9845043"/>
              <a:gd name="connsiteY10880" fmla="*/ 98800 h 5740750"/>
              <a:gd name="connsiteX10881" fmla="*/ 641450 w 9845043"/>
              <a:gd name="connsiteY10881" fmla="*/ 98800 h 5740750"/>
              <a:gd name="connsiteX10882" fmla="*/ 643643 w 9845043"/>
              <a:gd name="connsiteY10882" fmla="*/ 105385 h 5740750"/>
              <a:gd name="connsiteX10883" fmla="*/ 643643 w 9845043"/>
              <a:gd name="connsiteY10883" fmla="*/ 109039 h 5740750"/>
              <a:gd name="connsiteX10884" fmla="*/ 640715 w 9845043"/>
              <a:gd name="connsiteY10884" fmla="*/ 115631 h 5740750"/>
              <a:gd name="connsiteX10885" fmla="*/ 640715 w 9845043"/>
              <a:gd name="connsiteY10885" fmla="*/ 119285 h 5740750"/>
              <a:gd name="connsiteX10886" fmla="*/ 641450 w 9845043"/>
              <a:gd name="connsiteY10886" fmla="*/ 122217 h 5740750"/>
              <a:gd name="connsiteX10887" fmla="*/ 643643 w 9845043"/>
              <a:gd name="connsiteY10887" fmla="*/ 122217 h 5740750"/>
              <a:gd name="connsiteX10888" fmla="*/ 646570 w 9845043"/>
              <a:gd name="connsiteY10888" fmla="*/ 120022 h 5740750"/>
              <a:gd name="connsiteX10889" fmla="*/ 648029 w 9845043"/>
              <a:gd name="connsiteY10889" fmla="*/ 124412 h 5740750"/>
              <a:gd name="connsiteX10890" fmla="*/ 648029 w 9845043"/>
              <a:gd name="connsiteY10890" fmla="*/ 128073 h 5740750"/>
              <a:gd name="connsiteX10891" fmla="*/ 646570 w 9845043"/>
              <a:gd name="connsiteY10891" fmla="*/ 130997 h 5740750"/>
              <a:gd name="connsiteX10892" fmla="*/ 643643 w 9845043"/>
              <a:gd name="connsiteY10892" fmla="*/ 131733 h 5740750"/>
              <a:gd name="connsiteX10893" fmla="*/ 634136 w 9845043"/>
              <a:gd name="connsiteY10893" fmla="*/ 128802 h 5740750"/>
              <a:gd name="connsiteX10894" fmla="*/ 635595 w 9845043"/>
              <a:gd name="connsiteY10894" fmla="*/ 125141 h 5740750"/>
              <a:gd name="connsiteX10895" fmla="*/ 632667 w 9845043"/>
              <a:gd name="connsiteY10895" fmla="*/ 122946 h 5740750"/>
              <a:gd name="connsiteX10896" fmla="*/ 630474 w 9845043"/>
              <a:gd name="connsiteY10896" fmla="*/ 121487 h 5740750"/>
              <a:gd name="connsiteX10897" fmla="*/ 627547 w 9845043"/>
              <a:gd name="connsiteY10897" fmla="*/ 119285 h 5740750"/>
              <a:gd name="connsiteX10898" fmla="*/ 627547 w 9845043"/>
              <a:gd name="connsiteY10898" fmla="*/ 115631 h 5740750"/>
              <a:gd name="connsiteX10899" fmla="*/ 629016 w 9845043"/>
              <a:gd name="connsiteY10899" fmla="*/ 111971 h 5740750"/>
              <a:gd name="connsiteX10900" fmla="*/ 631933 w 9845043"/>
              <a:gd name="connsiteY10900" fmla="*/ 109776 h 5740750"/>
              <a:gd name="connsiteX10901" fmla="*/ 634136 w 9845043"/>
              <a:gd name="connsiteY10901" fmla="*/ 109039 h 5740750"/>
              <a:gd name="connsiteX10902" fmla="*/ 634136 w 9845043"/>
              <a:gd name="connsiteY10902" fmla="*/ 106115 h 5740750"/>
              <a:gd name="connsiteX10903" fmla="*/ 634136 w 9845043"/>
              <a:gd name="connsiteY10903" fmla="*/ 103920 h 5740750"/>
              <a:gd name="connsiteX10904" fmla="*/ 634860 w 9845043"/>
              <a:gd name="connsiteY10904" fmla="*/ 102454 h 5740750"/>
              <a:gd name="connsiteX10905" fmla="*/ 635595 w 9845043"/>
              <a:gd name="connsiteY10905" fmla="*/ 101725 h 5740750"/>
              <a:gd name="connsiteX10906" fmla="*/ 667052 w 9845043"/>
              <a:gd name="connsiteY10906" fmla="*/ 95869 h 5740750"/>
              <a:gd name="connsiteX10907" fmla="*/ 669256 w 9845043"/>
              <a:gd name="connsiteY10907" fmla="*/ 95869 h 5740750"/>
              <a:gd name="connsiteX10908" fmla="*/ 670714 w 9845043"/>
              <a:gd name="connsiteY10908" fmla="*/ 96598 h 5740750"/>
              <a:gd name="connsiteX10909" fmla="*/ 672173 w 9845043"/>
              <a:gd name="connsiteY10909" fmla="*/ 98800 h 5740750"/>
              <a:gd name="connsiteX10910" fmla="*/ 672173 w 9845043"/>
              <a:gd name="connsiteY10910" fmla="*/ 100259 h 5740750"/>
              <a:gd name="connsiteX10911" fmla="*/ 673642 w 9845043"/>
              <a:gd name="connsiteY10911" fmla="*/ 103190 h 5740750"/>
              <a:gd name="connsiteX10912" fmla="*/ 674376 w 9845043"/>
              <a:gd name="connsiteY10912" fmla="*/ 105385 h 5740750"/>
              <a:gd name="connsiteX10913" fmla="*/ 673642 w 9845043"/>
              <a:gd name="connsiteY10913" fmla="*/ 105385 h 5740750"/>
              <a:gd name="connsiteX10914" fmla="*/ 672173 w 9845043"/>
              <a:gd name="connsiteY10914" fmla="*/ 106844 h 5740750"/>
              <a:gd name="connsiteX10915" fmla="*/ 670714 w 9845043"/>
              <a:gd name="connsiteY10915" fmla="*/ 109039 h 5740750"/>
              <a:gd name="connsiteX10916" fmla="*/ 669980 w 9845043"/>
              <a:gd name="connsiteY10916" fmla="*/ 109776 h 5740750"/>
              <a:gd name="connsiteX10917" fmla="*/ 669256 w 9845043"/>
              <a:gd name="connsiteY10917" fmla="*/ 109776 h 5740750"/>
              <a:gd name="connsiteX10918" fmla="*/ 667052 w 9845043"/>
              <a:gd name="connsiteY10918" fmla="*/ 109039 h 5740750"/>
              <a:gd name="connsiteX10919" fmla="*/ 664859 w 9845043"/>
              <a:gd name="connsiteY10919" fmla="*/ 106844 h 5740750"/>
              <a:gd name="connsiteX10920" fmla="*/ 664859 w 9845043"/>
              <a:gd name="connsiteY10920" fmla="*/ 100259 h 5740750"/>
              <a:gd name="connsiteX10921" fmla="*/ 664859 w 9845043"/>
              <a:gd name="connsiteY10921" fmla="*/ 97334 h 5740750"/>
              <a:gd name="connsiteX10922" fmla="*/ 672907 w 9845043"/>
              <a:gd name="connsiteY10922" fmla="*/ 92208 h 5740750"/>
              <a:gd name="connsiteX10923" fmla="*/ 673642 w 9845043"/>
              <a:gd name="connsiteY10923" fmla="*/ 92208 h 5740750"/>
              <a:gd name="connsiteX10924" fmla="*/ 677304 w 9845043"/>
              <a:gd name="connsiteY10924" fmla="*/ 92208 h 5740750"/>
              <a:gd name="connsiteX10925" fmla="*/ 677304 w 9845043"/>
              <a:gd name="connsiteY10925" fmla="*/ 93674 h 5740750"/>
              <a:gd name="connsiteX10926" fmla="*/ 678762 w 9845043"/>
              <a:gd name="connsiteY10926" fmla="*/ 94403 h 5740750"/>
              <a:gd name="connsiteX10927" fmla="*/ 677304 w 9845043"/>
              <a:gd name="connsiteY10927" fmla="*/ 96598 h 5740750"/>
              <a:gd name="connsiteX10928" fmla="*/ 674376 w 9845043"/>
              <a:gd name="connsiteY10928" fmla="*/ 94403 h 5740750"/>
              <a:gd name="connsiteX10929" fmla="*/ 628281 w 9845043"/>
              <a:gd name="connsiteY10929" fmla="*/ 89283 h 5740750"/>
              <a:gd name="connsiteX10930" fmla="*/ 630474 w 9845043"/>
              <a:gd name="connsiteY10930" fmla="*/ 90749 h 5740750"/>
              <a:gd name="connsiteX10931" fmla="*/ 632667 w 9845043"/>
              <a:gd name="connsiteY10931" fmla="*/ 92208 h 5740750"/>
              <a:gd name="connsiteX10932" fmla="*/ 632667 w 9845043"/>
              <a:gd name="connsiteY10932" fmla="*/ 92944 h 5740750"/>
              <a:gd name="connsiteX10933" fmla="*/ 632667 w 9845043"/>
              <a:gd name="connsiteY10933" fmla="*/ 93674 h 5740750"/>
              <a:gd name="connsiteX10934" fmla="*/ 632667 w 9845043"/>
              <a:gd name="connsiteY10934" fmla="*/ 94403 h 5740750"/>
              <a:gd name="connsiteX10935" fmla="*/ 634136 w 9845043"/>
              <a:gd name="connsiteY10935" fmla="*/ 94403 h 5740750"/>
              <a:gd name="connsiteX10936" fmla="*/ 634136 w 9845043"/>
              <a:gd name="connsiteY10936" fmla="*/ 93674 h 5740750"/>
              <a:gd name="connsiteX10937" fmla="*/ 634860 w 9845043"/>
              <a:gd name="connsiteY10937" fmla="*/ 92944 h 5740750"/>
              <a:gd name="connsiteX10938" fmla="*/ 635595 w 9845043"/>
              <a:gd name="connsiteY10938" fmla="*/ 92944 h 5740750"/>
              <a:gd name="connsiteX10939" fmla="*/ 637064 w 9845043"/>
              <a:gd name="connsiteY10939" fmla="*/ 93674 h 5740750"/>
              <a:gd name="connsiteX10940" fmla="*/ 637064 w 9845043"/>
              <a:gd name="connsiteY10940" fmla="*/ 94403 h 5740750"/>
              <a:gd name="connsiteX10941" fmla="*/ 635595 w 9845043"/>
              <a:gd name="connsiteY10941" fmla="*/ 96598 h 5740750"/>
              <a:gd name="connsiteX10942" fmla="*/ 634860 w 9845043"/>
              <a:gd name="connsiteY10942" fmla="*/ 97334 h 5740750"/>
              <a:gd name="connsiteX10943" fmla="*/ 634136 w 9845043"/>
              <a:gd name="connsiteY10943" fmla="*/ 97334 h 5740750"/>
              <a:gd name="connsiteX10944" fmla="*/ 632667 w 9845043"/>
              <a:gd name="connsiteY10944" fmla="*/ 97334 h 5740750"/>
              <a:gd name="connsiteX10945" fmla="*/ 631933 w 9845043"/>
              <a:gd name="connsiteY10945" fmla="*/ 97334 h 5740750"/>
              <a:gd name="connsiteX10946" fmla="*/ 631209 w 9845043"/>
              <a:gd name="connsiteY10946" fmla="*/ 97334 h 5740750"/>
              <a:gd name="connsiteX10947" fmla="*/ 631209 w 9845043"/>
              <a:gd name="connsiteY10947" fmla="*/ 98800 h 5740750"/>
              <a:gd name="connsiteX10948" fmla="*/ 630474 w 9845043"/>
              <a:gd name="connsiteY10948" fmla="*/ 99529 h 5740750"/>
              <a:gd name="connsiteX10949" fmla="*/ 629016 w 9845043"/>
              <a:gd name="connsiteY10949" fmla="*/ 100259 h 5740750"/>
              <a:gd name="connsiteX10950" fmla="*/ 624619 w 9845043"/>
              <a:gd name="connsiteY10950" fmla="*/ 97334 h 5740750"/>
              <a:gd name="connsiteX10951" fmla="*/ 624619 w 9845043"/>
              <a:gd name="connsiteY10951" fmla="*/ 95869 h 5740750"/>
              <a:gd name="connsiteX10952" fmla="*/ 625354 w 9845043"/>
              <a:gd name="connsiteY10952" fmla="*/ 95869 h 5740750"/>
              <a:gd name="connsiteX10953" fmla="*/ 623885 w 9845043"/>
              <a:gd name="connsiteY10953" fmla="*/ 92944 h 5740750"/>
              <a:gd name="connsiteX10954" fmla="*/ 623885 w 9845043"/>
              <a:gd name="connsiteY10954" fmla="*/ 92208 h 5740750"/>
              <a:gd name="connsiteX10955" fmla="*/ 621692 w 9845043"/>
              <a:gd name="connsiteY10955" fmla="*/ 90749 h 5740750"/>
              <a:gd name="connsiteX10956" fmla="*/ 620968 w 9845043"/>
              <a:gd name="connsiteY10956" fmla="*/ 90013 h 5740750"/>
              <a:gd name="connsiteX10957" fmla="*/ 622426 w 9845043"/>
              <a:gd name="connsiteY10957" fmla="*/ 90013 h 5740750"/>
              <a:gd name="connsiteX10958" fmla="*/ 599740 w 9845043"/>
              <a:gd name="connsiteY10958" fmla="*/ 78308 h 5740750"/>
              <a:gd name="connsiteX10959" fmla="*/ 604871 w 9845043"/>
              <a:gd name="connsiteY10959" fmla="*/ 78308 h 5740750"/>
              <a:gd name="connsiteX10960" fmla="*/ 608523 w 9845043"/>
              <a:gd name="connsiteY10960" fmla="*/ 81232 h 5740750"/>
              <a:gd name="connsiteX10961" fmla="*/ 609257 w 9845043"/>
              <a:gd name="connsiteY10961" fmla="*/ 84157 h 5740750"/>
              <a:gd name="connsiteX10962" fmla="*/ 611450 w 9845043"/>
              <a:gd name="connsiteY10962" fmla="*/ 87818 h 5740750"/>
              <a:gd name="connsiteX10963" fmla="*/ 612919 w 9845043"/>
              <a:gd name="connsiteY10963" fmla="*/ 90749 h 5740750"/>
              <a:gd name="connsiteX10964" fmla="*/ 618764 w 9845043"/>
              <a:gd name="connsiteY10964" fmla="*/ 93674 h 5740750"/>
              <a:gd name="connsiteX10965" fmla="*/ 620968 w 9845043"/>
              <a:gd name="connsiteY10965" fmla="*/ 100259 h 5740750"/>
              <a:gd name="connsiteX10966" fmla="*/ 624619 w 9845043"/>
              <a:gd name="connsiteY10966" fmla="*/ 102454 h 5740750"/>
              <a:gd name="connsiteX10967" fmla="*/ 623885 w 9845043"/>
              <a:gd name="connsiteY10967" fmla="*/ 103920 h 5740750"/>
              <a:gd name="connsiteX10968" fmla="*/ 621692 w 9845043"/>
              <a:gd name="connsiteY10968" fmla="*/ 106115 h 5740750"/>
              <a:gd name="connsiteX10969" fmla="*/ 619498 w 9845043"/>
              <a:gd name="connsiteY10969" fmla="*/ 106844 h 5740750"/>
              <a:gd name="connsiteX10970" fmla="*/ 618764 w 9845043"/>
              <a:gd name="connsiteY10970" fmla="*/ 106115 h 5740750"/>
              <a:gd name="connsiteX10971" fmla="*/ 616571 w 9845043"/>
              <a:gd name="connsiteY10971" fmla="*/ 105385 h 5740750"/>
              <a:gd name="connsiteX10972" fmla="*/ 615836 w 9845043"/>
              <a:gd name="connsiteY10972" fmla="*/ 108310 h 5740750"/>
              <a:gd name="connsiteX10973" fmla="*/ 616571 w 9845043"/>
              <a:gd name="connsiteY10973" fmla="*/ 109039 h 5740750"/>
              <a:gd name="connsiteX10974" fmla="*/ 618764 w 9845043"/>
              <a:gd name="connsiteY10974" fmla="*/ 114895 h 5740750"/>
              <a:gd name="connsiteX10975" fmla="*/ 619498 w 9845043"/>
              <a:gd name="connsiteY10975" fmla="*/ 115631 h 5740750"/>
              <a:gd name="connsiteX10976" fmla="*/ 620968 w 9845043"/>
              <a:gd name="connsiteY10976" fmla="*/ 116361 h 5740750"/>
              <a:gd name="connsiteX10977" fmla="*/ 623885 w 9845043"/>
              <a:gd name="connsiteY10977" fmla="*/ 118556 h 5740750"/>
              <a:gd name="connsiteX10978" fmla="*/ 622426 w 9845043"/>
              <a:gd name="connsiteY10978" fmla="*/ 120022 h 5740750"/>
              <a:gd name="connsiteX10979" fmla="*/ 620968 w 9845043"/>
              <a:gd name="connsiteY10979" fmla="*/ 118556 h 5740750"/>
              <a:gd name="connsiteX10980" fmla="*/ 618764 w 9845043"/>
              <a:gd name="connsiteY10980" fmla="*/ 118556 h 5740750"/>
              <a:gd name="connsiteX10981" fmla="*/ 616571 w 9845043"/>
              <a:gd name="connsiteY10981" fmla="*/ 118556 h 5740750"/>
              <a:gd name="connsiteX10982" fmla="*/ 615112 w 9845043"/>
              <a:gd name="connsiteY10982" fmla="*/ 118556 h 5740750"/>
              <a:gd name="connsiteX10983" fmla="*/ 612919 w 9845043"/>
              <a:gd name="connsiteY10983" fmla="*/ 117827 h 5740750"/>
              <a:gd name="connsiteX10984" fmla="*/ 611450 w 9845043"/>
              <a:gd name="connsiteY10984" fmla="*/ 115631 h 5740750"/>
              <a:gd name="connsiteX10985" fmla="*/ 611450 w 9845043"/>
              <a:gd name="connsiteY10985" fmla="*/ 114895 h 5740750"/>
              <a:gd name="connsiteX10986" fmla="*/ 609257 w 9845043"/>
              <a:gd name="connsiteY10986" fmla="*/ 112700 h 5740750"/>
              <a:gd name="connsiteX10987" fmla="*/ 608523 w 9845043"/>
              <a:gd name="connsiteY10987" fmla="*/ 110505 h 5740750"/>
              <a:gd name="connsiteX10988" fmla="*/ 607788 w 9845043"/>
              <a:gd name="connsiteY10988" fmla="*/ 110505 h 5740750"/>
              <a:gd name="connsiteX10989" fmla="*/ 603402 w 9845043"/>
              <a:gd name="connsiteY10989" fmla="*/ 109776 h 5740750"/>
              <a:gd name="connsiteX10990" fmla="*/ 602668 w 9845043"/>
              <a:gd name="connsiteY10990" fmla="*/ 109039 h 5740750"/>
              <a:gd name="connsiteX10991" fmla="*/ 600475 w 9845043"/>
              <a:gd name="connsiteY10991" fmla="*/ 108310 h 5740750"/>
              <a:gd name="connsiteX10992" fmla="*/ 599016 w 9845043"/>
              <a:gd name="connsiteY10992" fmla="*/ 106115 h 5740750"/>
              <a:gd name="connsiteX10993" fmla="*/ 596823 w 9845043"/>
              <a:gd name="connsiteY10993" fmla="*/ 105385 h 5740750"/>
              <a:gd name="connsiteX10994" fmla="*/ 596089 w 9845043"/>
              <a:gd name="connsiteY10994" fmla="*/ 102454 h 5740750"/>
              <a:gd name="connsiteX10995" fmla="*/ 595354 w 9845043"/>
              <a:gd name="connsiteY10995" fmla="*/ 100259 h 5740750"/>
              <a:gd name="connsiteX10996" fmla="*/ 595354 w 9845043"/>
              <a:gd name="connsiteY10996" fmla="*/ 93674 h 5740750"/>
              <a:gd name="connsiteX10997" fmla="*/ 595354 w 9845043"/>
              <a:gd name="connsiteY10997" fmla="*/ 87088 h 5740750"/>
              <a:gd name="connsiteX10998" fmla="*/ 595354 w 9845043"/>
              <a:gd name="connsiteY10998" fmla="*/ 86352 h 5740750"/>
              <a:gd name="connsiteX10999" fmla="*/ 596089 w 9845043"/>
              <a:gd name="connsiteY10999" fmla="*/ 81232 h 5740750"/>
              <a:gd name="connsiteX11000" fmla="*/ 689738 w 9845043"/>
              <a:gd name="connsiteY11000" fmla="*/ 73911 h 5740750"/>
              <a:gd name="connsiteX11001" fmla="*/ 690472 w 9845043"/>
              <a:gd name="connsiteY11001" fmla="*/ 74647 h 5740750"/>
              <a:gd name="connsiteX11002" fmla="*/ 690472 w 9845043"/>
              <a:gd name="connsiteY11002" fmla="*/ 76842 h 5740750"/>
              <a:gd name="connsiteX11003" fmla="*/ 689738 w 9845043"/>
              <a:gd name="connsiteY11003" fmla="*/ 79767 h 5740750"/>
              <a:gd name="connsiteX11004" fmla="*/ 688269 w 9845043"/>
              <a:gd name="connsiteY11004" fmla="*/ 80503 h 5740750"/>
              <a:gd name="connsiteX11005" fmla="*/ 685352 w 9845043"/>
              <a:gd name="connsiteY11005" fmla="*/ 76842 h 5740750"/>
              <a:gd name="connsiteX11006" fmla="*/ 683883 w 9845043"/>
              <a:gd name="connsiteY11006" fmla="*/ 74647 h 5740750"/>
              <a:gd name="connsiteX11007" fmla="*/ 685352 w 9845043"/>
              <a:gd name="connsiteY11007" fmla="*/ 76106 h 5740750"/>
              <a:gd name="connsiteX11008" fmla="*/ 686810 w 9845043"/>
              <a:gd name="connsiteY11008" fmla="*/ 76106 h 5740750"/>
              <a:gd name="connsiteX11009" fmla="*/ 688269 w 9845043"/>
              <a:gd name="connsiteY11009" fmla="*/ 76842 h 5740750"/>
              <a:gd name="connsiteX11010" fmla="*/ 689003 w 9845043"/>
              <a:gd name="connsiteY11010" fmla="*/ 76842 h 5740750"/>
              <a:gd name="connsiteX11011" fmla="*/ 689738 w 9845043"/>
              <a:gd name="connsiteY11011" fmla="*/ 76842 h 5740750"/>
              <a:gd name="connsiteX11012" fmla="*/ 689738 w 9845043"/>
              <a:gd name="connsiteY11012" fmla="*/ 74647 h 5740750"/>
              <a:gd name="connsiteX11013" fmla="*/ 600475 w 9845043"/>
              <a:gd name="connsiteY11013" fmla="*/ 70986 h 5740750"/>
              <a:gd name="connsiteX11014" fmla="*/ 601944 w 9845043"/>
              <a:gd name="connsiteY11014" fmla="*/ 71716 h 5740750"/>
              <a:gd name="connsiteX11015" fmla="*/ 602668 w 9845043"/>
              <a:gd name="connsiteY11015" fmla="*/ 71716 h 5740750"/>
              <a:gd name="connsiteX11016" fmla="*/ 605595 w 9845043"/>
              <a:gd name="connsiteY11016" fmla="*/ 73181 h 5740750"/>
              <a:gd name="connsiteX11017" fmla="*/ 606330 w 9845043"/>
              <a:gd name="connsiteY11017" fmla="*/ 73911 h 5740750"/>
              <a:gd name="connsiteX11018" fmla="*/ 607788 w 9845043"/>
              <a:gd name="connsiteY11018" fmla="*/ 74647 h 5740750"/>
              <a:gd name="connsiteX11019" fmla="*/ 608523 w 9845043"/>
              <a:gd name="connsiteY11019" fmla="*/ 76106 h 5740750"/>
              <a:gd name="connsiteX11020" fmla="*/ 603402 w 9845043"/>
              <a:gd name="connsiteY11020" fmla="*/ 73911 h 5740750"/>
              <a:gd name="connsiteX11021" fmla="*/ 602668 w 9845043"/>
              <a:gd name="connsiteY11021" fmla="*/ 73181 h 5740750"/>
              <a:gd name="connsiteX11022" fmla="*/ 599740 w 9845043"/>
              <a:gd name="connsiteY11022" fmla="*/ 71716 h 5740750"/>
              <a:gd name="connsiteX11023" fmla="*/ 675835 w 9845043"/>
              <a:gd name="connsiteY11023" fmla="*/ 66596 h 5740750"/>
              <a:gd name="connsiteX11024" fmla="*/ 677304 w 9845043"/>
              <a:gd name="connsiteY11024" fmla="*/ 68062 h 5740750"/>
              <a:gd name="connsiteX11025" fmla="*/ 680955 w 9845043"/>
              <a:gd name="connsiteY11025" fmla="*/ 76106 h 5740750"/>
              <a:gd name="connsiteX11026" fmla="*/ 682424 w 9845043"/>
              <a:gd name="connsiteY11026" fmla="*/ 77572 h 5740750"/>
              <a:gd name="connsiteX11027" fmla="*/ 683883 w 9845043"/>
              <a:gd name="connsiteY11027" fmla="*/ 79767 h 5740750"/>
              <a:gd name="connsiteX11028" fmla="*/ 686076 w 9845043"/>
              <a:gd name="connsiteY11028" fmla="*/ 81232 h 5740750"/>
              <a:gd name="connsiteX11029" fmla="*/ 686076 w 9845043"/>
              <a:gd name="connsiteY11029" fmla="*/ 82698 h 5740750"/>
              <a:gd name="connsiteX11030" fmla="*/ 686810 w 9845043"/>
              <a:gd name="connsiteY11030" fmla="*/ 85623 h 5740750"/>
              <a:gd name="connsiteX11031" fmla="*/ 688269 w 9845043"/>
              <a:gd name="connsiteY11031" fmla="*/ 87088 h 5740750"/>
              <a:gd name="connsiteX11032" fmla="*/ 688269 w 9845043"/>
              <a:gd name="connsiteY11032" fmla="*/ 90013 h 5740750"/>
              <a:gd name="connsiteX11033" fmla="*/ 686076 w 9845043"/>
              <a:gd name="connsiteY11033" fmla="*/ 90013 h 5740750"/>
              <a:gd name="connsiteX11034" fmla="*/ 683883 w 9845043"/>
              <a:gd name="connsiteY11034" fmla="*/ 87818 h 5740750"/>
              <a:gd name="connsiteX11035" fmla="*/ 680955 w 9845043"/>
              <a:gd name="connsiteY11035" fmla="*/ 84157 h 5740750"/>
              <a:gd name="connsiteX11036" fmla="*/ 680221 w 9845043"/>
              <a:gd name="connsiteY11036" fmla="*/ 83427 h 5740750"/>
              <a:gd name="connsiteX11037" fmla="*/ 678762 w 9845043"/>
              <a:gd name="connsiteY11037" fmla="*/ 78308 h 5740750"/>
              <a:gd name="connsiteX11038" fmla="*/ 675835 w 9845043"/>
              <a:gd name="connsiteY11038" fmla="*/ 73911 h 5740750"/>
              <a:gd name="connsiteX11039" fmla="*/ 674376 w 9845043"/>
              <a:gd name="connsiteY11039" fmla="*/ 71716 h 5740750"/>
              <a:gd name="connsiteX11040" fmla="*/ 673642 w 9845043"/>
              <a:gd name="connsiteY11040" fmla="*/ 70257 h 5740750"/>
              <a:gd name="connsiteX11041" fmla="*/ 640715 w 9845043"/>
              <a:gd name="connsiteY11041" fmla="*/ 66596 h 5740750"/>
              <a:gd name="connsiteX11042" fmla="*/ 642184 w 9845043"/>
              <a:gd name="connsiteY11042" fmla="*/ 66596 h 5740750"/>
              <a:gd name="connsiteX11043" fmla="*/ 645112 w 9845043"/>
              <a:gd name="connsiteY11043" fmla="*/ 66596 h 5740750"/>
              <a:gd name="connsiteX11044" fmla="*/ 651691 w 9845043"/>
              <a:gd name="connsiteY11044" fmla="*/ 68062 h 5740750"/>
              <a:gd name="connsiteX11045" fmla="*/ 667052 w 9845043"/>
              <a:gd name="connsiteY11045" fmla="*/ 81232 h 5740750"/>
              <a:gd name="connsiteX11046" fmla="*/ 666328 w 9845043"/>
              <a:gd name="connsiteY11046" fmla="*/ 83427 h 5740750"/>
              <a:gd name="connsiteX11047" fmla="*/ 664859 w 9845043"/>
              <a:gd name="connsiteY11047" fmla="*/ 84157 h 5740750"/>
              <a:gd name="connsiteX11048" fmla="*/ 656811 w 9845043"/>
              <a:gd name="connsiteY11048" fmla="*/ 87088 h 5740750"/>
              <a:gd name="connsiteX11049" fmla="*/ 656077 w 9845043"/>
              <a:gd name="connsiteY11049" fmla="*/ 87818 h 5740750"/>
              <a:gd name="connsiteX11050" fmla="*/ 656077 w 9845043"/>
              <a:gd name="connsiteY11050" fmla="*/ 90013 h 5740750"/>
              <a:gd name="connsiteX11051" fmla="*/ 654618 w 9845043"/>
              <a:gd name="connsiteY11051" fmla="*/ 90749 h 5740750"/>
              <a:gd name="connsiteX11052" fmla="*/ 653160 w 9845043"/>
              <a:gd name="connsiteY11052" fmla="*/ 90749 h 5740750"/>
              <a:gd name="connsiteX11053" fmla="*/ 650956 w 9845043"/>
              <a:gd name="connsiteY11053" fmla="*/ 90013 h 5740750"/>
              <a:gd name="connsiteX11054" fmla="*/ 650232 w 9845043"/>
              <a:gd name="connsiteY11054" fmla="*/ 87818 h 5740750"/>
              <a:gd name="connsiteX11055" fmla="*/ 647305 w 9845043"/>
              <a:gd name="connsiteY11055" fmla="*/ 80503 h 5740750"/>
              <a:gd name="connsiteX11056" fmla="*/ 646570 w 9845043"/>
              <a:gd name="connsiteY11056" fmla="*/ 74647 h 5740750"/>
              <a:gd name="connsiteX11057" fmla="*/ 646570 w 9845043"/>
              <a:gd name="connsiteY11057" fmla="*/ 71716 h 5740750"/>
              <a:gd name="connsiteX11058" fmla="*/ 646570 w 9845043"/>
              <a:gd name="connsiteY11058" fmla="*/ 70257 h 5740750"/>
              <a:gd name="connsiteX11059" fmla="*/ 645112 w 9845043"/>
              <a:gd name="connsiteY11059" fmla="*/ 69521 h 5740750"/>
              <a:gd name="connsiteX11060" fmla="*/ 643643 w 9845043"/>
              <a:gd name="connsiteY11060" fmla="*/ 69521 h 5740750"/>
              <a:gd name="connsiteX11061" fmla="*/ 642184 w 9845043"/>
              <a:gd name="connsiteY11061" fmla="*/ 70986 h 5740750"/>
              <a:gd name="connsiteX11062" fmla="*/ 641450 w 9845043"/>
              <a:gd name="connsiteY11062" fmla="*/ 73911 h 5740750"/>
              <a:gd name="connsiteX11063" fmla="*/ 642184 w 9845043"/>
              <a:gd name="connsiteY11063" fmla="*/ 74647 h 5740750"/>
              <a:gd name="connsiteX11064" fmla="*/ 641450 w 9845043"/>
              <a:gd name="connsiteY11064" fmla="*/ 76106 h 5740750"/>
              <a:gd name="connsiteX11065" fmla="*/ 640715 w 9845043"/>
              <a:gd name="connsiteY11065" fmla="*/ 77572 h 5740750"/>
              <a:gd name="connsiteX11066" fmla="*/ 646570 w 9845043"/>
              <a:gd name="connsiteY11066" fmla="*/ 90749 h 5740750"/>
              <a:gd name="connsiteX11067" fmla="*/ 643643 w 9845043"/>
              <a:gd name="connsiteY11067" fmla="*/ 92944 h 5740750"/>
              <a:gd name="connsiteX11068" fmla="*/ 641450 w 9845043"/>
              <a:gd name="connsiteY11068" fmla="*/ 92944 h 5740750"/>
              <a:gd name="connsiteX11069" fmla="*/ 637064 w 9845043"/>
              <a:gd name="connsiteY11069" fmla="*/ 92208 h 5740750"/>
              <a:gd name="connsiteX11070" fmla="*/ 634136 w 9845043"/>
              <a:gd name="connsiteY11070" fmla="*/ 90749 h 5740750"/>
              <a:gd name="connsiteX11071" fmla="*/ 634136 w 9845043"/>
              <a:gd name="connsiteY11071" fmla="*/ 87818 h 5740750"/>
              <a:gd name="connsiteX11072" fmla="*/ 632667 w 9845043"/>
              <a:gd name="connsiteY11072" fmla="*/ 86352 h 5740750"/>
              <a:gd name="connsiteX11073" fmla="*/ 632667 w 9845043"/>
              <a:gd name="connsiteY11073" fmla="*/ 83427 h 5740750"/>
              <a:gd name="connsiteX11074" fmla="*/ 630474 w 9845043"/>
              <a:gd name="connsiteY11074" fmla="*/ 80503 h 5740750"/>
              <a:gd name="connsiteX11075" fmla="*/ 629016 w 9845043"/>
              <a:gd name="connsiteY11075" fmla="*/ 79767 h 5740750"/>
              <a:gd name="connsiteX11076" fmla="*/ 628281 w 9845043"/>
              <a:gd name="connsiteY11076" fmla="*/ 80503 h 5740750"/>
              <a:gd name="connsiteX11077" fmla="*/ 627547 w 9845043"/>
              <a:gd name="connsiteY11077" fmla="*/ 83427 h 5740750"/>
              <a:gd name="connsiteX11078" fmla="*/ 626088 w 9845043"/>
              <a:gd name="connsiteY11078" fmla="*/ 86352 h 5740750"/>
              <a:gd name="connsiteX11079" fmla="*/ 624619 w 9845043"/>
              <a:gd name="connsiteY11079" fmla="*/ 87818 h 5740750"/>
              <a:gd name="connsiteX11080" fmla="*/ 622426 w 9845043"/>
              <a:gd name="connsiteY11080" fmla="*/ 85623 h 5740750"/>
              <a:gd name="connsiteX11081" fmla="*/ 621692 w 9845043"/>
              <a:gd name="connsiteY11081" fmla="*/ 82698 h 5740750"/>
              <a:gd name="connsiteX11082" fmla="*/ 620968 w 9845043"/>
              <a:gd name="connsiteY11082" fmla="*/ 80503 h 5740750"/>
              <a:gd name="connsiteX11083" fmla="*/ 621692 w 9845043"/>
              <a:gd name="connsiteY11083" fmla="*/ 78308 h 5740750"/>
              <a:gd name="connsiteX11084" fmla="*/ 622426 w 9845043"/>
              <a:gd name="connsiteY11084" fmla="*/ 77572 h 5740750"/>
              <a:gd name="connsiteX11085" fmla="*/ 627547 w 9845043"/>
              <a:gd name="connsiteY11085" fmla="*/ 73911 h 5740750"/>
              <a:gd name="connsiteX11086" fmla="*/ 628281 w 9845043"/>
              <a:gd name="connsiteY11086" fmla="*/ 73911 h 5740750"/>
              <a:gd name="connsiteX11087" fmla="*/ 630474 w 9845043"/>
              <a:gd name="connsiteY11087" fmla="*/ 73181 h 5740750"/>
              <a:gd name="connsiteX11088" fmla="*/ 622426 w 9845043"/>
              <a:gd name="connsiteY11088" fmla="*/ 60740 h 5740750"/>
              <a:gd name="connsiteX11089" fmla="*/ 627547 w 9845043"/>
              <a:gd name="connsiteY11089" fmla="*/ 60740 h 5740750"/>
              <a:gd name="connsiteX11090" fmla="*/ 628281 w 9845043"/>
              <a:gd name="connsiteY11090" fmla="*/ 61470 h 5740750"/>
              <a:gd name="connsiteX11091" fmla="*/ 627547 w 9845043"/>
              <a:gd name="connsiteY11091" fmla="*/ 66596 h 5740750"/>
              <a:gd name="connsiteX11092" fmla="*/ 627547 w 9845043"/>
              <a:gd name="connsiteY11092" fmla="*/ 67325 h 5740750"/>
              <a:gd name="connsiteX11093" fmla="*/ 626088 w 9845043"/>
              <a:gd name="connsiteY11093" fmla="*/ 68062 h 5740750"/>
              <a:gd name="connsiteX11094" fmla="*/ 621692 w 9845043"/>
              <a:gd name="connsiteY11094" fmla="*/ 69521 h 5740750"/>
              <a:gd name="connsiteX11095" fmla="*/ 620968 w 9845043"/>
              <a:gd name="connsiteY11095" fmla="*/ 69521 h 5740750"/>
              <a:gd name="connsiteX11096" fmla="*/ 621692 w 9845043"/>
              <a:gd name="connsiteY11096" fmla="*/ 65131 h 5740750"/>
              <a:gd name="connsiteX11097" fmla="*/ 620968 w 9845043"/>
              <a:gd name="connsiteY11097" fmla="*/ 65131 h 5740750"/>
              <a:gd name="connsiteX11098" fmla="*/ 618040 w 9845043"/>
              <a:gd name="connsiteY11098" fmla="*/ 63665 h 5740750"/>
              <a:gd name="connsiteX11099" fmla="*/ 619498 w 9845043"/>
              <a:gd name="connsiteY11099" fmla="*/ 62206 h 5740750"/>
              <a:gd name="connsiteX11100" fmla="*/ 621692 w 9845043"/>
              <a:gd name="connsiteY11100" fmla="*/ 61470 h 5740750"/>
              <a:gd name="connsiteX11101" fmla="*/ 591692 w 9845043"/>
              <a:gd name="connsiteY11101" fmla="*/ 60011 h 5740750"/>
              <a:gd name="connsiteX11102" fmla="*/ 593896 w 9845043"/>
              <a:gd name="connsiteY11102" fmla="*/ 60740 h 5740750"/>
              <a:gd name="connsiteX11103" fmla="*/ 595354 w 9845043"/>
              <a:gd name="connsiteY11103" fmla="*/ 62206 h 5740750"/>
              <a:gd name="connsiteX11104" fmla="*/ 596823 w 9845043"/>
              <a:gd name="connsiteY11104" fmla="*/ 64401 h 5740750"/>
              <a:gd name="connsiteX11105" fmla="*/ 598282 w 9845043"/>
              <a:gd name="connsiteY11105" fmla="*/ 64401 h 5740750"/>
              <a:gd name="connsiteX11106" fmla="*/ 599740 w 9845043"/>
              <a:gd name="connsiteY11106" fmla="*/ 64401 h 5740750"/>
              <a:gd name="connsiteX11107" fmla="*/ 600475 w 9845043"/>
              <a:gd name="connsiteY11107" fmla="*/ 64401 h 5740750"/>
              <a:gd name="connsiteX11108" fmla="*/ 600475 w 9845043"/>
              <a:gd name="connsiteY11108" fmla="*/ 66596 h 5740750"/>
              <a:gd name="connsiteX11109" fmla="*/ 599740 w 9845043"/>
              <a:gd name="connsiteY11109" fmla="*/ 66596 h 5740750"/>
              <a:gd name="connsiteX11110" fmla="*/ 599016 w 9845043"/>
              <a:gd name="connsiteY11110" fmla="*/ 66596 h 5740750"/>
              <a:gd name="connsiteX11111" fmla="*/ 596823 w 9845043"/>
              <a:gd name="connsiteY11111" fmla="*/ 65131 h 5740750"/>
              <a:gd name="connsiteX11112" fmla="*/ 596089 w 9845043"/>
              <a:gd name="connsiteY11112" fmla="*/ 65131 h 5740750"/>
              <a:gd name="connsiteX11113" fmla="*/ 598282 w 9845043"/>
              <a:gd name="connsiteY11113" fmla="*/ 66596 h 5740750"/>
              <a:gd name="connsiteX11114" fmla="*/ 598282 w 9845043"/>
              <a:gd name="connsiteY11114" fmla="*/ 67325 h 5740750"/>
              <a:gd name="connsiteX11115" fmla="*/ 596823 w 9845043"/>
              <a:gd name="connsiteY11115" fmla="*/ 68062 h 5740750"/>
              <a:gd name="connsiteX11116" fmla="*/ 590234 w 9845043"/>
              <a:gd name="connsiteY11116" fmla="*/ 62206 h 5740750"/>
              <a:gd name="connsiteX11117" fmla="*/ 590234 w 9845043"/>
              <a:gd name="connsiteY11117" fmla="*/ 60740 h 5740750"/>
              <a:gd name="connsiteX11118" fmla="*/ 644377 w 9845043"/>
              <a:gd name="connsiteY11118" fmla="*/ 54155 h 5740750"/>
              <a:gd name="connsiteX11119" fmla="*/ 646570 w 9845043"/>
              <a:gd name="connsiteY11119" fmla="*/ 54155 h 5740750"/>
              <a:gd name="connsiteX11120" fmla="*/ 648029 w 9845043"/>
              <a:gd name="connsiteY11120" fmla="*/ 54884 h 5740750"/>
              <a:gd name="connsiteX11121" fmla="*/ 646570 w 9845043"/>
              <a:gd name="connsiteY11121" fmla="*/ 54884 h 5740750"/>
              <a:gd name="connsiteX11122" fmla="*/ 645112 w 9845043"/>
              <a:gd name="connsiteY11122" fmla="*/ 55621 h 5740750"/>
              <a:gd name="connsiteX11123" fmla="*/ 646570 w 9845043"/>
              <a:gd name="connsiteY11123" fmla="*/ 57079 h 5740750"/>
              <a:gd name="connsiteX11124" fmla="*/ 647305 w 9845043"/>
              <a:gd name="connsiteY11124" fmla="*/ 57079 h 5740750"/>
              <a:gd name="connsiteX11125" fmla="*/ 648763 w 9845043"/>
              <a:gd name="connsiteY11125" fmla="*/ 60011 h 5740750"/>
              <a:gd name="connsiteX11126" fmla="*/ 647305 w 9845043"/>
              <a:gd name="connsiteY11126" fmla="*/ 58545 h 5740750"/>
              <a:gd name="connsiteX11127" fmla="*/ 646570 w 9845043"/>
              <a:gd name="connsiteY11127" fmla="*/ 57816 h 5740750"/>
              <a:gd name="connsiteX11128" fmla="*/ 645112 w 9845043"/>
              <a:gd name="connsiteY11128" fmla="*/ 57816 h 5740750"/>
              <a:gd name="connsiteX11129" fmla="*/ 646570 w 9845043"/>
              <a:gd name="connsiteY11129" fmla="*/ 58545 h 5740750"/>
              <a:gd name="connsiteX11130" fmla="*/ 645112 w 9845043"/>
              <a:gd name="connsiteY11130" fmla="*/ 58545 h 5740750"/>
              <a:gd name="connsiteX11131" fmla="*/ 644377 w 9845043"/>
              <a:gd name="connsiteY11131" fmla="*/ 57816 h 5740750"/>
              <a:gd name="connsiteX11132" fmla="*/ 644377 w 9845043"/>
              <a:gd name="connsiteY11132" fmla="*/ 57079 h 5740750"/>
              <a:gd name="connsiteX11133" fmla="*/ 643643 w 9845043"/>
              <a:gd name="connsiteY11133" fmla="*/ 54884 h 5740750"/>
              <a:gd name="connsiteX11134" fmla="*/ 644377 w 9845043"/>
              <a:gd name="connsiteY11134" fmla="*/ 54884 h 5740750"/>
              <a:gd name="connsiteX11135" fmla="*/ 9479089 w 9845043"/>
              <a:gd name="connsiteY11135" fmla="*/ 0 h 5740750"/>
              <a:gd name="connsiteX11136" fmla="*/ 9487851 w 9845043"/>
              <a:gd name="connsiteY11136" fmla="*/ 2187 h 5740750"/>
              <a:gd name="connsiteX11137" fmla="*/ 9490775 w 9845043"/>
              <a:gd name="connsiteY11137" fmla="*/ 2922 h 5740750"/>
              <a:gd name="connsiteX11138" fmla="*/ 9496617 w 9845043"/>
              <a:gd name="connsiteY11138" fmla="*/ 8041 h 5740750"/>
              <a:gd name="connsiteX11139" fmla="*/ 9498081 w 9845043"/>
              <a:gd name="connsiteY11139" fmla="*/ 8041 h 5740750"/>
              <a:gd name="connsiteX11140" fmla="*/ 9503923 w 9845043"/>
              <a:gd name="connsiteY11140" fmla="*/ 8776 h 5740750"/>
              <a:gd name="connsiteX11141" fmla="*/ 9506841 w 9845043"/>
              <a:gd name="connsiteY11141" fmla="*/ 9511 h 5740750"/>
              <a:gd name="connsiteX11142" fmla="*/ 9519265 w 9845043"/>
              <a:gd name="connsiteY11142" fmla="*/ 15365 h 5740750"/>
              <a:gd name="connsiteX11143" fmla="*/ 9527299 w 9845043"/>
              <a:gd name="connsiteY11143" fmla="*/ 17561 h 5740750"/>
              <a:gd name="connsiteX11144" fmla="*/ 9533873 w 9845043"/>
              <a:gd name="connsiteY11144" fmla="*/ 21945 h 5740750"/>
              <a:gd name="connsiteX11145" fmla="*/ 9536065 w 9845043"/>
              <a:gd name="connsiteY11145" fmla="*/ 24141 h 5740750"/>
              <a:gd name="connsiteX11146" fmla="*/ 9538255 w 9845043"/>
              <a:gd name="connsiteY11146" fmla="*/ 27072 h 5740750"/>
              <a:gd name="connsiteX11147" fmla="*/ 9538983 w 9845043"/>
              <a:gd name="connsiteY11147" fmla="*/ 27799 h 5740750"/>
              <a:gd name="connsiteX11148" fmla="*/ 9547017 w 9845043"/>
              <a:gd name="connsiteY11148" fmla="*/ 31456 h 5740750"/>
              <a:gd name="connsiteX11149" fmla="*/ 9554323 w 9845043"/>
              <a:gd name="connsiteY11149" fmla="*/ 35849 h 5740750"/>
              <a:gd name="connsiteX11150" fmla="*/ 9556515 w 9845043"/>
              <a:gd name="connsiteY11150" fmla="*/ 38045 h 5740750"/>
              <a:gd name="connsiteX11151" fmla="*/ 9565281 w 9845043"/>
              <a:gd name="connsiteY11151" fmla="*/ 38780 h 5740750"/>
              <a:gd name="connsiteX11152" fmla="*/ 9566013 w 9845043"/>
              <a:gd name="connsiteY11152" fmla="*/ 40241 h 5740750"/>
              <a:gd name="connsiteX11153" fmla="*/ 9568931 w 9845043"/>
              <a:gd name="connsiteY11153" fmla="*/ 48291 h 5740750"/>
              <a:gd name="connsiteX11154" fmla="*/ 9577699 w 9845043"/>
              <a:gd name="connsiteY11154" fmla="*/ 76825 h 5740750"/>
              <a:gd name="connsiteX11155" fmla="*/ 9587191 w 9845043"/>
              <a:gd name="connsiteY11155" fmla="*/ 105367 h 5740750"/>
              <a:gd name="connsiteX11156" fmla="*/ 9595231 w 9845043"/>
              <a:gd name="connsiteY11156" fmla="*/ 133901 h 5740750"/>
              <a:gd name="connsiteX11157" fmla="*/ 9604723 w 9845043"/>
              <a:gd name="connsiteY11157" fmla="*/ 162443 h 5740750"/>
              <a:gd name="connsiteX11158" fmla="*/ 9613489 w 9845043"/>
              <a:gd name="connsiteY11158" fmla="*/ 191712 h 5740750"/>
              <a:gd name="connsiteX11159" fmla="*/ 9622989 w 9845043"/>
              <a:gd name="connsiteY11159" fmla="*/ 220246 h 5740750"/>
              <a:gd name="connsiteX11160" fmla="*/ 9631749 w 9845043"/>
              <a:gd name="connsiteY11160" fmla="*/ 248053 h 5740750"/>
              <a:gd name="connsiteX11161" fmla="*/ 9641247 w 9845043"/>
              <a:gd name="connsiteY11161" fmla="*/ 276587 h 5740750"/>
              <a:gd name="connsiteX11162" fmla="*/ 9641979 w 9845043"/>
              <a:gd name="connsiteY11162" fmla="*/ 278783 h 5740750"/>
              <a:gd name="connsiteX11163" fmla="*/ 9642707 w 9845043"/>
              <a:gd name="connsiteY11163" fmla="*/ 280980 h 5740750"/>
              <a:gd name="connsiteX11164" fmla="*/ 9644897 w 9845043"/>
              <a:gd name="connsiteY11164" fmla="*/ 281714 h 5740750"/>
              <a:gd name="connsiteX11165" fmla="*/ 9646357 w 9845043"/>
              <a:gd name="connsiteY11165" fmla="*/ 282441 h 5740750"/>
              <a:gd name="connsiteX11166" fmla="*/ 9647821 w 9845043"/>
              <a:gd name="connsiteY11166" fmla="*/ 284637 h 5740750"/>
              <a:gd name="connsiteX11167" fmla="*/ 9646357 w 9845043"/>
              <a:gd name="connsiteY11167" fmla="*/ 288295 h 5740750"/>
              <a:gd name="connsiteX11168" fmla="*/ 9644897 w 9845043"/>
              <a:gd name="connsiteY11168" fmla="*/ 291952 h 5740750"/>
              <a:gd name="connsiteX11169" fmla="*/ 9643439 w 9845043"/>
              <a:gd name="connsiteY11169" fmla="*/ 295610 h 5740750"/>
              <a:gd name="connsiteX11170" fmla="*/ 9645631 w 9845043"/>
              <a:gd name="connsiteY11170" fmla="*/ 298541 h 5740750"/>
              <a:gd name="connsiteX11171" fmla="*/ 9649281 w 9845043"/>
              <a:gd name="connsiteY11171" fmla="*/ 301472 h 5740750"/>
              <a:gd name="connsiteX11172" fmla="*/ 9651473 w 9845043"/>
              <a:gd name="connsiteY11172" fmla="*/ 304394 h 5740750"/>
              <a:gd name="connsiteX11173" fmla="*/ 9650013 w 9845043"/>
              <a:gd name="connsiteY11173" fmla="*/ 307326 h 5740750"/>
              <a:gd name="connsiteX11174" fmla="*/ 9649281 w 9845043"/>
              <a:gd name="connsiteY11174" fmla="*/ 311709 h 5740750"/>
              <a:gd name="connsiteX11175" fmla="*/ 9648549 w 9845043"/>
              <a:gd name="connsiteY11175" fmla="*/ 315367 h 5740750"/>
              <a:gd name="connsiteX11176" fmla="*/ 9648549 w 9845043"/>
              <a:gd name="connsiteY11176" fmla="*/ 319759 h 5740750"/>
              <a:gd name="connsiteX11177" fmla="*/ 9652931 w 9845043"/>
              <a:gd name="connsiteY11177" fmla="*/ 330741 h 5740750"/>
              <a:gd name="connsiteX11178" fmla="*/ 9655123 w 9845043"/>
              <a:gd name="connsiteY11178" fmla="*/ 333663 h 5740750"/>
              <a:gd name="connsiteX11179" fmla="*/ 9658047 w 9845043"/>
              <a:gd name="connsiteY11179" fmla="*/ 334398 h 5740750"/>
              <a:gd name="connsiteX11180" fmla="*/ 9662431 w 9845043"/>
              <a:gd name="connsiteY11180" fmla="*/ 335859 h 5740750"/>
              <a:gd name="connsiteX11181" fmla="*/ 9664621 w 9845043"/>
              <a:gd name="connsiteY11181" fmla="*/ 335859 h 5740750"/>
              <a:gd name="connsiteX11182" fmla="*/ 9665355 w 9845043"/>
              <a:gd name="connsiteY11182" fmla="*/ 333663 h 5740750"/>
              <a:gd name="connsiteX11183" fmla="*/ 9665355 w 9845043"/>
              <a:gd name="connsiteY11183" fmla="*/ 331467 h 5740750"/>
              <a:gd name="connsiteX11184" fmla="*/ 9667539 w 9845043"/>
              <a:gd name="connsiteY11184" fmla="*/ 331467 h 5740750"/>
              <a:gd name="connsiteX11185" fmla="*/ 9669005 w 9845043"/>
              <a:gd name="connsiteY11185" fmla="*/ 332928 h 5740750"/>
              <a:gd name="connsiteX11186" fmla="*/ 9671197 w 9845043"/>
              <a:gd name="connsiteY11186" fmla="*/ 334398 h 5740750"/>
              <a:gd name="connsiteX11187" fmla="*/ 9671923 w 9845043"/>
              <a:gd name="connsiteY11187" fmla="*/ 336594 h 5740750"/>
              <a:gd name="connsiteX11188" fmla="*/ 9675579 w 9845043"/>
              <a:gd name="connsiteY11188" fmla="*/ 337321 h 5740750"/>
              <a:gd name="connsiteX11189" fmla="*/ 9681421 w 9845043"/>
              <a:gd name="connsiteY11189" fmla="*/ 340252 h 5740750"/>
              <a:gd name="connsiteX11190" fmla="*/ 9690915 w 9845043"/>
              <a:gd name="connsiteY11190" fmla="*/ 340978 h 5740750"/>
              <a:gd name="connsiteX11191" fmla="*/ 9700413 w 9845043"/>
              <a:gd name="connsiteY11191" fmla="*/ 340252 h 5740750"/>
              <a:gd name="connsiteX11192" fmla="*/ 9707715 w 9845043"/>
              <a:gd name="connsiteY11192" fmla="*/ 338056 h 5740750"/>
              <a:gd name="connsiteX11193" fmla="*/ 9712831 w 9845043"/>
              <a:gd name="connsiteY11193" fmla="*/ 336594 h 5740750"/>
              <a:gd name="connsiteX11194" fmla="*/ 9716481 w 9845043"/>
              <a:gd name="connsiteY11194" fmla="*/ 335859 h 5740750"/>
              <a:gd name="connsiteX11195" fmla="*/ 9720137 w 9845043"/>
              <a:gd name="connsiteY11195" fmla="*/ 337321 h 5740750"/>
              <a:gd name="connsiteX11196" fmla="*/ 9723787 w 9845043"/>
              <a:gd name="connsiteY11196" fmla="*/ 343175 h 5740750"/>
              <a:gd name="connsiteX11197" fmla="*/ 9725979 w 9845043"/>
              <a:gd name="connsiteY11197" fmla="*/ 350489 h 5740750"/>
              <a:gd name="connsiteX11198" fmla="*/ 9723787 w 9845043"/>
              <a:gd name="connsiteY11198" fmla="*/ 353421 h 5740750"/>
              <a:gd name="connsiteX11199" fmla="*/ 9720137 w 9845043"/>
              <a:gd name="connsiteY11199" fmla="*/ 358539 h 5740750"/>
              <a:gd name="connsiteX11200" fmla="*/ 9717213 w 9845043"/>
              <a:gd name="connsiteY11200" fmla="*/ 362932 h 5740750"/>
              <a:gd name="connsiteX11201" fmla="*/ 9722329 w 9845043"/>
              <a:gd name="connsiteY11201" fmla="*/ 369521 h 5740750"/>
              <a:gd name="connsiteX11202" fmla="*/ 9734745 w 9845043"/>
              <a:gd name="connsiteY11202" fmla="*/ 381954 h 5740750"/>
              <a:gd name="connsiteX11203" fmla="*/ 9736205 w 9845043"/>
              <a:gd name="connsiteY11203" fmla="*/ 390739 h 5740750"/>
              <a:gd name="connsiteX11204" fmla="*/ 9734745 w 9845043"/>
              <a:gd name="connsiteY11204" fmla="*/ 398054 h 5740750"/>
              <a:gd name="connsiteX11205" fmla="*/ 9733281 w 9845043"/>
              <a:gd name="connsiteY11205" fmla="*/ 403182 h 5740750"/>
              <a:gd name="connsiteX11206" fmla="*/ 9734745 w 9845043"/>
              <a:gd name="connsiteY11206" fmla="*/ 406839 h 5740750"/>
              <a:gd name="connsiteX11207" fmla="*/ 9735473 w 9845043"/>
              <a:gd name="connsiteY11207" fmla="*/ 410497 h 5740750"/>
              <a:gd name="connsiteX11208" fmla="*/ 9744971 w 9845043"/>
              <a:gd name="connsiteY11208" fmla="*/ 414154 h 5740750"/>
              <a:gd name="connsiteX11209" fmla="*/ 9753737 w 9845043"/>
              <a:gd name="connsiteY11209" fmla="*/ 421469 h 5740750"/>
              <a:gd name="connsiteX11210" fmla="*/ 9761039 w 9845043"/>
              <a:gd name="connsiteY11210" fmla="*/ 425862 h 5740750"/>
              <a:gd name="connsiteX11211" fmla="*/ 9767613 w 9845043"/>
              <a:gd name="connsiteY11211" fmla="*/ 426597 h 5740750"/>
              <a:gd name="connsiteX11212" fmla="*/ 9771997 w 9845043"/>
              <a:gd name="connsiteY11212" fmla="*/ 421469 h 5740750"/>
              <a:gd name="connsiteX11213" fmla="*/ 9771997 w 9845043"/>
              <a:gd name="connsiteY11213" fmla="*/ 420008 h 5740750"/>
              <a:gd name="connsiteX11214" fmla="*/ 9771997 w 9845043"/>
              <a:gd name="connsiteY11214" fmla="*/ 417812 h 5740750"/>
              <a:gd name="connsiteX11215" fmla="*/ 9771263 w 9845043"/>
              <a:gd name="connsiteY11215" fmla="*/ 416351 h 5740750"/>
              <a:gd name="connsiteX11216" fmla="*/ 9773455 w 9845043"/>
              <a:gd name="connsiteY11216" fmla="*/ 414154 h 5740750"/>
              <a:gd name="connsiteX11217" fmla="*/ 9774187 w 9845043"/>
              <a:gd name="connsiteY11217" fmla="*/ 411958 h 5740750"/>
              <a:gd name="connsiteX11218" fmla="*/ 9777111 w 9845043"/>
              <a:gd name="connsiteY11218" fmla="*/ 411958 h 5740750"/>
              <a:gd name="connsiteX11219" fmla="*/ 9781495 w 9845043"/>
              <a:gd name="connsiteY11219" fmla="*/ 413419 h 5740750"/>
              <a:gd name="connsiteX11220" fmla="*/ 9784413 w 9845043"/>
              <a:gd name="connsiteY11220" fmla="*/ 414154 h 5740750"/>
              <a:gd name="connsiteX11221" fmla="*/ 9785145 w 9845043"/>
              <a:gd name="connsiteY11221" fmla="*/ 416351 h 5740750"/>
              <a:gd name="connsiteX11222" fmla="*/ 9786605 w 9845043"/>
              <a:gd name="connsiteY11222" fmla="*/ 416351 h 5740750"/>
              <a:gd name="connsiteX11223" fmla="*/ 9790255 w 9845043"/>
              <a:gd name="connsiteY11223" fmla="*/ 414889 h 5740750"/>
              <a:gd name="connsiteX11224" fmla="*/ 9790987 w 9845043"/>
              <a:gd name="connsiteY11224" fmla="*/ 414889 h 5740750"/>
              <a:gd name="connsiteX11225" fmla="*/ 9792447 w 9845043"/>
              <a:gd name="connsiteY11225" fmla="*/ 416351 h 5740750"/>
              <a:gd name="connsiteX11226" fmla="*/ 9793179 w 9845043"/>
              <a:gd name="connsiteY11226" fmla="*/ 417812 h 5740750"/>
              <a:gd name="connsiteX11227" fmla="*/ 9794639 w 9845043"/>
              <a:gd name="connsiteY11227" fmla="*/ 420008 h 5740750"/>
              <a:gd name="connsiteX11228" fmla="*/ 9796829 w 9845043"/>
              <a:gd name="connsiteY11228" fmla="*/ 421469 h 5740750"/>
              <a:gd name="connsiteX11229" fmla="*/ 9796829 w 9845043"/>
              <a:gd name="connsiteY11229" fmla="*/ 422931 h 5740750"/>
              <a:gd name="connsiteX11230" fmla="*/ 9797563 w 9845043"/>
              <a:gd name="connsiteY11230" fmla="*/ 422931 h 5740750"/>
              <a:gd name="connsiteX11231" fmla="*/ 9799753 w 9845043"/>
              <a:gd name="connsiteY11231" fmla="*/ 422931 h 5740750"/>
              <a:gd name="connsiteX11232" fmla="*/ 9801213 w 9845043"/>
              <a:gd name="connsiteY11232" fmla="*/ 423666 h 5740750"/>
              <a:gd name="connsiteX11233" fmla="*/ 9805597 w 9845043"/>
              <a:gd name="connsiteY11233" fmla="*/ 426597 h 5740750"/>
              <a:gd name="connsiteX11234" fmla="*/ 9808521 w 9845043"/>
              <a:gd name="connsiteY11234" fmla="*/ 430254 h 5740750"/>
              <a:gd name="connsiteX11235" fmla="*/ 9807055 w 9845043"/>
              <a:gd name="connsiteY11235" fmla="*/ 433912 h 5740750"/>
              <a:gd name="connsiteX11236" fmla="*/ 9809979 w 9845043"/>
              <a:gd name="connsiteY11236" fmla="*/ 436834 h 5740750"/>
              <a:gd name="connsiteX11237" fmla="*/ 9812903 w 9845043"/>
              <a:gd name="connsiteY11237" fmla="*/ 439031 h 5740750"/>
              <a:gd name="connsiteX11238" fmla="*/ 9815821 w 9845043"/>
              <a:gd name="connsiteY11238" fmla="*/ 439031 h 5740750"/>
              <a:gd name="connsiteX11239" fmla="*/ 9816553 w 9845043"/>
              <a:gd name="connsiteY11239" fmla="*/ 440492 h 5740750"/>
              <a:gd name="connsiteX11240" fmla="*/ 9822397 w 9845043"/>
              <a:gd name="connsiteY11240" fmla="*/ 446354 h 5740750"/>
              <a:gd name="connsiteX11241" fmla="*/ 9824587 w 9845043"/>
              <a:gd name="connsiteY11241" fmla="*/ 447081 h 5740750"/>
              <a:gd name="connsiteX11242" fmla="*/ 9823129 w 9845043"/>
              <a:gd name="connsiteY11242" fmla="*/ 451473 h 5740750"/>
              <a:gd name="connsiteX11243" fmla="*/ 9824587 w 9845043"/>
              <a:gd name="connsiteY11243" fmla="*/ 453669 h 5740750"/>
              <a:gd name="connsiteX11244" fmla="*/ 9823129 w 9845043"/>
              <a:gd name="connsiteY11244" fmla="*/ 458062 h 5740750"/>
              <a:gd name="connsiteX11245" fmla="*/ 9820205 w 9845043"/>
              <a:gd name="connsiteY11245" fmla="*/ 459523 h 5740750"/>
              <a:gd name="connsiteX11246" fmla="*/ 9818745 w 9845043"/>
              <a:gd name="connsiteY11246" fmla="*/ 458788 h 5740750"/>
              <a:gd name="connsiteX11247" fmla="*/ 9815821 w 9845043"/>
              <a:gd name="connsiteY11247" fmla="*/ 456592 h 5740750"/>
              <a:gd name="connsiteX11248" fmla="*/ 9813629 w 9845043"/>
              <a:gd name="connsiteY11248" fmla="*/ 456592 h 5740750"/>
              <a:gd name="connsiteX11249" fmla="*/ 9812903 w 9845043"/>
              <a:gd name="connsiteY11249" fmla="*/ 462446 h 5740750"/>
              <a:gd name="connsiteX11250" fmla="*/ 9816553 w 9845043"/>
              <a:gd name="connsiteY11250" fmla="*/ 463180 h 5740750"/>
              <a:gd name="connsiteX11251" fmla="*/ 9817287 w 9845043"/>
              <a:gd name="connsiteY11251" fmla="*/ 466103 h 5740750"/>
              <a:gd name="connsiteX11252" fmla="*/ 9816553 w 9845043"/>
              <a:gd name="connsiteY11252" fmla="*/ 468299 h 5740750"/>
              <a:gd name="connsiteX11253" fmla="*/ 9813629 w 9845043"/>
              <a:gd name="connsiteY11253" fmla="*/ 469769 h 5740750"/>
              <a:gd name="connsiteX11254" fmla="*/ 9812171 w 9845043"/>
              <a:gd name="connsiteY11254" fmla="*/ 469769 h 5740750"/>
              <a:gd name="connsiteX11255" fmla="*/ 9804137 w 9845043"/>
              <a:gd name="connsiteY11255" fmla="*/ 467573 h 5740750"/>
              <a:gd name="connsiteX11256" fmla="*/ 9802677 w 9845043"/>
              <a:gd name="connsiteY11256" fmla="*/ 467573 h 5740750"/>
              <a:gd name="connsiteX11257" fmla="*/ 9802677 w 9845043"/>
              <a:gd name="connsiteY11257" fmla="*/ 469769 h 5740750"/>
              <a:gd name="connsiteX11258" fmla="*/ 9805597 w 9845043"/>
              <a:gd name="connsiteY11258" fmla="*/ 472692 h 5740750"/>
              <a:gd name="connsiteX11259" fmla="*/ 9809247 w 9845043"/>
              <a:gd name="connsiteY11259" fmla="*/ 474888 h 5740750"/>
              <a:gd name="connsiteX11260" fmla="*/ 9812171 w 9845043"/>
              <a:gd name="connsiteY11260" fmla="*/ 476349 h 5740750"/>
              <a:gd name="connsiteX11261" fmla="*/ 9817287 w 9845043"/>
              <a:gd name="connsiteY11261" fmla="*/ 487331 h 5740750"/>
              <a:gd name="connsiteX11262" fmla="*/ 9816553 w 9845043"/>
              <a:gd name="connsiteY11262" fmla="*/ 484399 h 5740750"/>
              <a:gd name="connsiteX11263" fmla="*/ 9815821 w 9845043"/>
              <a:gd name="connsiteY11263" fmla="*/ 477811 h 5740750"/>
              <a:gd name="connsiteX11264" fmla="*/ 9815095 w 9845043"/>
              <a:gd name="connsiteY11264" fmla="*/ 475623 h 5740750"/>
              <a:gd name="connsiteX11265" fmla="*/ 9816553 w 9845043"/>
              <a:gd name="connsiteY11265" fmla="*/ 475623 h 5740750"/>
              <a:gd name="connsiteX11266" fmla="*/ 9820205 w 9845043"/>
              <a:gd name="connsiteY11266" fmla="*/ 478545 h 5740750"/>
              <a:gd name="connsiteX11267" fmla="*/ 9823129 w 9845043"/>
              <a:gd name="connsiteY11267" fmla="*/ 476349 h 5740750"/>
              <a:gd name="connsiteX11268" fmla="*/ 9821669 w 9845043"/>
              <a:gd name="connsiteY11268" fmla="*/ 475623 h 5740750"/>
              <a:gd name="connsiteX11269" fmla="*/ 9823129 w 9845043"/>
              <a:gd name="connsiteY11269" fmla="*/ 474153 h 5740750"/>
              <a:gd name="connsiteX11270" fmla="*/ 9822397 w 9845043"/>
              <a:gd name="connsiteY11270" fmla="*/ 472692 h 5740750"/>
              <a:gd name="connsiteX11271" fmla="*/ 9820205 w 9845043"/>
              <a:gd name="connsiteY11271" fmla="*/ 471230 h 5740750"/>
              <a:gd name="connsiteX11272" fmla="*/ 9819477 w 9845043"/>
              <a:gd name="connsiteY11272" fmla="*/ 469769 h 5740750"/>
              <a:gd name="connsiteX11273" fmla="*/ 9822397 w 9845043"/>
              <a:gd name="connsiteY11273" fmla="*/ 468299 h 5740750"/>
              <a:gd name="connsiteX11274" fmla="*/ 9825321 w 9845043"/>
              <a:gd name="connsiteY11274" fmla="*/ 471230 h 5740750"/>
              <a:gd name="connsiteX11275" fmla="*/ 9828971 w 9845043"/>
              <a:gd name="connsiteY11275" fmla="*/ 476349 h 5740750"/>
              <a:gd name="connsiteX11276" fmla="*/ 9829703 w 9845043"/>
              <a:gd name="connsiteY11276" fmla="*/ 481477 h 5740750"/>
              <a:gd name="connsiteX11277" fmla="*/ 9832621 w 9845043"/>
              <a:gd name="connsiteY11277" fmla="*/ 477811 h 5740750"/>
              <a:gd name="connsiteX11278" fmla="*/ 9831895 w 9845043"/>
              <a:gd name="connsiteY11278" fmla="*/ 472692 h 5740750"/>
              <a:gd name="connsiteX11279" fmla="*/ 9826047 w 9845043"/>
              <a:gd name="connsiteY11279" fmla="*/ 464642 h 5740750"/>
              <a:gd name="connsiteX11280" fmla="*/ 9828971 w 9845043"/>
              <a:gd name="connsiteY11280" fmla="*/ 464642 h 5740750"/>
              <a:gd name="connsiteX11281" fmla="*/ 9831895 w 9845043"/>
              <a:gd name="connsiteY11281" fmla="*/ 466103 h 5740750"/>
              <a:gd name="connsiteX11282" fmla="*/ 9836277 w 9845043"/>
              <a:gd name="connsiteY11282" fmla="*/ 471230 h 5740750"/>
              <a:gd name="connsiteX11283" fmla="*/ 9837737 w 9845043"/>
              <a:gd name="connsiteY11283" fmla="*/ 471230 h 5740750"/>
              <a:gd name="connsiteX11284" fmla="*/ 9839195 w 9845043"/>
              <a:gd name="connsiteY11284" fmla="*/ 469769 h 5740750"/>
              <a:gd name="connsiteX11285" fmla="*/ 9840661 w 9845043"/>
              <a:gd name="connsiteY11285" fmla="*/ 469769 h 5740750"/>
              <a:gd name="connsiteX11286" fmla="*/ 9840661 w 9845043"/>
              <a:gd name="connsiteY11286" fmla="*/ 471230 h 5740750"/>
              <a:gd name="connsiteX11287" fmla="*/ 9840661 w 9845043"/>
              <a:gd name="connsiteY11287" fmla="*/ 471957 h 5740750"/>
              <a:gd name="connsiteX11288" fmla="*/ 9840661 w 9845043"/>
              <a:gd name="connsiteY11288" fmla="*/ 472692 h 5740750"/>
              <a:gd name="connsiteX11289" fmla="*/ 9844311 w 9845043"/>
              <a:gd name="connsiteY11289" fmla="*/ 477811 h 5740750"/>
              <a:gd name="connsiteX11290" fmla="*/ 9845043 w 9845043"/>
              <a:gd name="connsiteY11290" fmla="*/ 478545 h 5740750"/>
              <a:gd name="connsiteX11291" fmla="*/ 9844311 w 9845043"/>
              <a:gd name="connsiteY11291" fmla="*/ 480742 h 5740750"/>
              <a:gd name="connsiteX11292" fmla="*/ 9840661 w 9845043"/>
              <a:gd name="connsiteY11292" fmla="*/ 488792 h 5740750"/>
              <a:gd name="connsiteX11293" fmla="*/ 9839195 w 9845043"/>
              <a:gd name="connsiteY11293" fmla="*/ 491714 h 5740750"/>
              <a:gd name="connsiteX11294" fmla="*/ 9837737 w 9845043"/>
              <a:gd name="connsiteY11294" fmla="*/ 491714 h 5740750"/>
              <a:gd name="connsiteX11295" fmla="*/ 9833353 w 9845043"/>
              <a:gd name="connsiteY11295" fmla="*/ 493184 h 5740750"/>
              <a:gd name="connsiteX11296" fmla="*/ 9832621 w 9845043"/>
              <a:gd name="connsiteY11296" fmla="*/ 493910 h 5740750"/>
              <a:gd name="connsiteX11297" fmla="*/ 9832621 w 9845043"/>
              <a:gd name="connsiteY11297" fmla="*/ 498303 h 5740750"/>
              <a:gd name="connsiteX11298" fmla="*/ 9831895 w 9845043"/>
              <a:gd name="connsiteY11298" fmla="*/ 500499 h 5740750"/>
              <a:gd name="connsiteX11299" fmla="*/ 9831163 w 9845043"/>
              <a:gd name="connsiteY11299" fmla="*/ 498303 h 5740750"/>
              <a:gd name="connsiteX11300" fmla="*/ 9829703 w 9845043"/>
              <a:gd name="connsiteY11300" fmla="*/ 503422 h 5740750"/>
              <a:gd name="connsiteX11301" fmla="*/ 9829703 w 9845043"/>
              <a:gd name="connsiteY11301" fmla="*/ 506353 h 5740750"/>
              <a:gd name="connsiteX11302" fmla="*/ 9823129 w 9845043"/>
              <a:gd name="connsiteY11302" fmla="*/ 519522 h 5740750"/>
              <a:gd name="connsiteX11303" fmla="*/ 9822397 w 9845043"/>
              <a:gd name="connsiteY11303" fmla="*/ 520257 h 5740750"/>
              <a:gd name="connsiteX11304" fmla="*/ 9819477 w 9845043"/>
              <a:gd name="connsiteY11304" fmla="*/ 522453 h 5740750"/>
              <a:gd name="connsiteX11305" fmla="*/ 9818745 w 9845043"/>
              <a:gd name="connsiteY11305" fmla="*/ 523914 h 5740750"/>
              <a:gd name="connsiteX11306" fmla="*/ 9819477 w 9845043"/>
              <a:gd name="connsiteY11306" fmla="*/ 523914 h 5740750"/>
              <a:gd name="connsiteX11307" fmla="*/ 9820205 w 9845043"/>
              <a:gd name="connsiteY11307" fmla="*/ 526110 h 5740750"/>
              <a:gd name="connsiteX11308" fmla="*/ 9816553 w 9845043"/>
              <a:gd name="connsiteY11308" fmla="*/ 527572 h 5740750"/>
              <a:gd name="connsiteX11309" fmla="*/ 9815095 w 9845043"/>
              <a:gd name="connsiteY11309" fmla="*/ 526837 h 5740750"/>
              <a:gd name="connsiteX11310" fmla="*/ 9810711 w 9845043"/>
              <a:gd name="connsiteY11310" fmla="*/ 526110 h 5740750"/>
              <a:gd name="connsiteX11311" fmla="*/ 9809247 w 9845043"/>
              <a:gd name="connsiteY11311" fmla="*/ 526110 h 5740750"/>
              <a:gd name="connsiteX11312" fmla="*/ 9808521 w 9845043"/>
              <a:gd name="connsiteY11312" fmla="*/ 527572 h 5740750"/>
              <a:gd name="connsiteX11313" fmla="*/ 9809247 w 9845043"/>
              <a:gd name="connsiteY11313" fmla="*/ 529033 h 5740750"/>
              <a:gd name="connsiteX11314" fmla="*/ 9812171 w 9845043"/>
              <a:gd name="connsiteY11314" fmla="*/ 532690 h 5740750"/>
              <a:gd name="connsiteX11315" fmla="*/ 9808521 w 9845043"/>
              <a:gd name="connsiteY11315" fmla="*/ 532690 h 5740750"/>
              <a:gd name="connsiteX11316" fmla="*/ 9805597 w 9845043"/>
              <a:gd name="connsiteY11316" fmla="*/ 531964 h 5740750"/>
              <a:gd name="connsiteX11317" fmla="*/ 9802677 w 9845043"/>
              <a:gd name="connsiteY11317" fmla="*/ 530503 h 5740750"/>
              <a:gd name="connsiteX11318" fmla="*/ 9799021 w 9845043"/>
              <a:gd name="connsiteY11318" fmla="*/ 529768 h 5740750"/>
              <a:gd name="connsiteX11319" fmla="*/ 9797563 w 9845043"/>
              <a:gd name="connsiteY11319" fmla="*/ 527572 h 5740750"/>
              <a:gd name="connsiteX11320" fmla="*/ 9799753 w 9845043"/>
              <a:gd name="connsiteY11320" fmla="*/ 523179 h 5740750"/>
              <a:gd name="connsiteX11321" fmla="*/ 9797563 w 9845043"/>
              <a:gd name="connsiteY11321" fmla="*/ 519522 h 5740750"/>
              <a:gd name="connsiteX11322" fmla="*/ 9793911 w 9845043"/>
              <a:gd name="connsiteY11322" fmla="*/ 518061 h 5740750"/>
              <a:gd name="connsiteX11323" fmla="*/ 9790255 w 9845043"/>
              <a:gd name="connsiteY11323" fmla="*/ 522453 h 5740750"/>
              <a:gd name="connsiteX11324" fmla="*/ 9793179 w 9845043"/>
              <a:gd name="connsiteY11324" fmla="*/ 523179 h 5740750"/>
              <a:gd name="connsiteX11325" fmla="*/ 9790987 w 9845043"/>
              <a:gd name="connsiteY11325" fmla="*/ 525375 h 5740750"/>
              <a:gd name="connsiteX11326" fmla="*/ 9789529 w 9845043"/>
              <a:gd name="connsiteY11326" fmla="*/ 526110 h 5740750"/>
              <a:gd name="connsiteX11327" fmla="*/ 9786605 w 9845043"/>
              <a:gd name="connsiteY11327" fmla="*/ 525375 h 5740750"/>
              <a:gd name="connsiteX11328" fmla="*/ 9784413 w 9845043"/>
              <a:gd name="connsiteY11328" fmla="*/ 523914 h 5740750"/>
              <a:gd name="connsiteX11329" fmla="*/ 9786605 w 9845043"/>
              <a:gd name="connsiteY11329" fmla="*/ 527572 h 5740750"/>
              <a:gd name="connsiteX11330" fmla="*/ 9789529 w 9845043"/>
              <a:gd name="connsiteY11330" fmla="*/ 529768 h 5740750"/>
              <a:gd name="connsiteX11331" fmla="*/ 9790987 w 9845043"/>
              <a:gd name="connsiteY11331" fmla="*/ 531964 h 5740750"/>
              <a:gd name="connsiteX11332" fmla="*/ 9790987 w 9845043"/>
              <a:gd name="connsiteY11332" fmla="*/ 536357 h 5740750"/>
              <a:gd name="connsiteX11333" fmla="*/ 9793911 w 9845043"/>
              <a:gd name="connsiteY11333" fmla="*/ 538544 h 5740750"/>
              <a:gd name="connsiteX11334" fmla="*/ 9793911 w 9845043"/>
              <a:gd name="connsiteY11334" fmla="*/ 539279 h 5740750"/>
              <a:gd name="connsiteX11335" fmla="*/ 9793179 w 9845043"/>
              <a:gd name="connsiteY11335" fmla="*/ 540014 h 5740750"/>
              <a:gd name="connsiteX11336" fmla="*/ 9792447 w 9845043"/>
              <a:gd name="connsiteY11336" fmla="*/ 539279 h 5740750"/>
              <a:gd name="connsiteX11337" fmla="*/ 9790255 w 9845043"/>
              <a:gd name="connsiteY11337" fmla="*/ 542937 h 5740750"/>
              <a:gd name="connsiteX11338" fmla="*/ 9789529 w 9845043"/>
              <a:gd name="connsiteY11338" fmla="*/ 545133 h 5740750"/>
              <a:gd name="connsiteX11339" fmla="*/ 9789529 w 9845043"/>
              <a:gd name="connsiteY11339" fmla="*/ 546594 h 5740750"/>
              <a:gd name="connsiteX11340" fmla="*/ 9785145 w 9845043"/>
              <a:gd name="connsiteY11340" fmla="*/ 543672 h 5740750"/>
              <a:gd name="connsiteX11341" fmla="*/ 9783687 w 9845043"/>
              <a:gd name="connsiteY11341" fmla="*/ 538544 h 5740750"/>
              <a:gd name="connsiteX11342" fmla="*/ 9780763 w 9845043"/>
              <a:gd name="connsiteY11342" fmla="*/ 534160 h 5740750"/>
              <a:gd name="connsiteX11343" fmla="*/ 9777111 w 9845043"/>
              <a:gd name="connsiteY11343" fmla="*/ 534160 h 5740750"/>
              <a:gd name="connsiteX11344" fmla="*/ 9778571 w 9845043"/>
              <a:gd name="connsiteY11344" fmla="*/ 538544 h 5740750"/>
              <a:gd name="connsiteX11345" fmla="*/ 9780029 w 9845043"/>
              <a:gd name="connsiteY11345" fmla="*/ 541475 h 5740750"/>
              <a:gd name="connsiteX11346" fmla="*/ 9780763 w 9845043"/>
              <a:gd name="connsiteY11346" fmla="*/ 543672 h 5740750"/>
              <a:gd name="connsiteX11347" fmla="*/ 9783687 w 9845043"/>
              <a:gd name="connsiteY11347" fmla="*/ 545868 h 5740750"/>
              <a:gd name="connsiteX11348" fmla="*/ 9781495 w 9845043"/>
              <a:gd name="connsiteY11348" fmla="*/ 548064 h 5740750"/>
              <a:gd name="connsiteX11349" fmla="*/ 9778571 w 9845043"/>
              <a:gd name="connsiteY11349" fmla="*/ 548791 h 5740750"/>
              <a:gd name="connsiteX11350" fmla="*/ 9776379 w 9845043"/>
              <a:gd name="connsiteY11350" fmla="*/ 548791 h 5740750"/>
              <a:gd name="connsiteX11351" fmla="*/ 9771997 w 9845043"/>
              <a:gd name="connsiteY11351" fmla="*/ 548791 h 5740750"/>
              <a:gd name="connsiteX11352" fmla="*/ 9773455 w 9845043"/>
              <a:gd name="connsiteY11352" fmla="*/ 545868 h 5740750"/>
              <a:gd name="connsiteX11353" fmla="*/ 9771263 w 9845043"/>
              <a:gd name="connsiteY11353" fmla="*/ 543672 h 5740750"/>
              <a:gd name="connsiteX11354" fmla="*/ 9769805 w 9845043"/>
              <a:gd name="connsiteY11354" fmla="*/ 543672 h 5740750"/>
              <a:gd name="connsiteX11355" fmla="*/ 9768345 w 9845043"/>
              <a:gd name="connsiteY11355" fmla="*/ 546594 h 5740750"/>
              <a:gd name="connsiteX11356" fmla="*/ 9767613 w 9845043"/>
              <a:gd name="connsiteY11356" fmla="*/ 546594 h 5740750"/>
              <a:gd name="connsiteX11357" fmla="*/ 9764695 w 9845043"/>
              <a:gd name="connsiteY11357" fmla="*/ 542210 h 5740750"/>
              <a:gd name="connsiteX11358" fmla="*/ 9762503 w 9845043"/>
              <a:gd name="connsiteY11358" fmla="*/ 543672 h 5740750"/>
              <a:gd name="connsiteX11359" fmla="*/ 9758121 w 9845043"/>
              <a:gd name="connsiteY11359" fmla="*/ 551722 h 5740750"/>
              <a:gd name="connsiteX11360" fmla="*/ 9761039 w 9845043"/>
              <a:gd name="connsiteY11360" fmla="*/ 550252 h 5740750"/>
              <a:gd name="connsiteX11361" fmla="*/ 9762503 w 9845043"/>
              <a:gd name="connsiteY11361" fmla="*/ 551722 h 5740750"/>
              <a:gd name="connsiteX11362" fmla="*/ 9764695 w 9845043"/>
              <a:gd name="connsiteY11362" fmla="*/ 558302 h 5740750"/>
              <a:gd name="connsiteX11363" fmla="*/ 9764695 w 9845043"/>
              <a:gd name="connsiteY11363" fmla="*/ 559772 h 5740750"/>
              <a:gd name="connsiteX11364" fmla="*/ 9764695 w 9845043"/>
              <a:gd name="connsiteY11364" fmla="*/ 561959 h 5740750"/>
              <a:gd name="connsiteX11365" fmla="*/ 9764695 w 9845043"/>
              <a:gd name="connsiteY11365" fmla="*/ 564155 h 5740750"/>
              <a:gd name="connsiteX11366" fmla="*/ 9766881 w 9845043"/>
              <a:gd name="connsiteY11366" fmla="*/ 565625 h 5740750"/>
              <a:gd name="connsiteX11367" fmla="*/ 9766881 w 9845043"/>
              <a:gd name="connsiteY11367" fmla="*/ 566352 h 5740750"/>
              <a:gd name="connsiteX11368" fmla="*/ 9765421 w 9845043"/>
              <a:gd name="connsiteY11368" fmla="*/ 568548 h 5740750"/>
              <a:gd name="connsiteX11369" fmla="*/ 9763963 w 9845043"/>
              <a:gd name="connsiteY11369" fmla="*/ 569283 h 5740750"/>
              <a:gd name="connsiteX11370" fmla="*/ 9762503 w 9845043"/>
              <a:gd name="connsiteY11370" fmla="*/ 570744 h 5740750"/>
              <a:gd name="connsiteX11371" fmla="*/ 9761771 w 9845043"/>
              <a:gd name="connsiteY11371" fmla="*/ 571479 h 5740750"/>
              <a:gd name="connsiteX11372" fmla="*/ 9761039 w 9845043"/>
              <a:gd name="connsiteY11372" fmla="*/ 572205 h 5740750"/>
              <a:gd name="connsiteX11373" fmla="*/ 9758847 w 9845043"/>
              <a:gd name="connsiteY11373" fmla="*/ 572205 h 5740750"/>
              <a:gd name="connsiteX11374" fmla="*/ 9758121 w 9845043"/>
              <a:gd name="connsiteY11374" fmla="*/ 572205 h 5740750"/>
              <a:gd name="connsiteX11375" fmla="*/ 9755929 w 9845043"/>
              <a:gd name="connsiteY11375" fmla="*/ 572205 h 5740750"/>
              <a:gd name="connsiteX11376" fmla="*/ 9755197 w 9845043"/>
              <a:gd name="connsiteY11376" fmla="*/ 571479 h 5740750"/>
              <a:gd name="connsiteX11377" fmla="*/ 9755197 w 9845043"/>
              <a:gd name="connsiteY11377" fmla="*/ 570744 h 5740750"/>
              <a:gd name="connsiteX11378" fmla="*/ 9755197 w 9845043"/>
              <a:gd name="connsiteY11378" fmla="*/ 568548 h 5740750"/>
              <a:gd name="connsiteX11379" fmla="*/ 9754463 w 9845043"/>
              <a:gd name="connsiteY11379" fmla="*/ 566352 h 5740750"/>
              <a:gd name="connsiteX11380" fmla="*/ 9753737 w 9845043"/>
              <a:gd name="connsiteY11380" fmla="*/ 565625 h 5740750"/>
              <a:gd name="connsiteX11381" fmla="*/ 9752273 w 9845043"/>
              <a:gd name="connsiteY11381" fmla="*/ 564890 h 5740750"/>
              <a:gd name="connsiteX11382" fmla="*/ 9750813 w 9845043"/>
              <a:gd name="connsiteY11382" fmla="*/ 565625 h 5740750"/>
              <a:gd name="connsiteX11383" fmla="*/ 9749355 w 9845043"/>
              <a:gd name="connsiteY11383" fmla="*/ 566352 h 5740750"/>
              <a:gd name="connsiteX11384" fmla="*/ 9747889 w 9845043"/>
              <a:gd name="connsiteY11384" fmla="*/ 570744 h 5740750"/>
              <a:gd name="connsiteX11385" fmla="*/ 9745697 w 9845043"/>
              <a:gd name="connsiteY11385" fmla="*/ 582452 h 5740750"/>
              <a:gd name="connsiteX11386" fmla="*/ 9742779 w 9845043"/>
              <a:gd name="connsiteY11386" fmla="*/ 582452 h 5740750"/>
              <a:gd name="connsiteX11387" fmla="*/ 9741321 w 9845043"/>
              <a:gd name="connsiteY11387" fmla="*/ 581717 h 5740750"/>
              <a:gd name="connsiteX11388" fmla="*/ 9739129 w 9845043"/>
              <a:gd name="connsiteY11388" fmla="*/ 580255 h 5740750"/>
              <a:gd name="connsiteX11389" fmla="*/ 9737663 w 9845043"/>
              <a:gd name="connsiteY11389" fmla="*/ 575863 h 5740750"/>
              <a:gd name="connsiteX11390" fmla="*/ 9735473 w 9845043"/>
              <a:gd name="connsiteY11390" fmla="*/ 564890 h 5740750"/>
              <a:gd name="connsiteX11391" fmla="*/ 9734745 w 9845043"/>
              <a:gd name="connsiteY11391" fmla="*/ 564155 h 5740750"/>
              <a:gd name="connsiteX11392" fmla="*/ 9733281 w 9845043"/>
              <a:gd name="connsiteY11392" fmla="*/ 565625 h 5740750"/>
              <a:gd name="connsiteX11393" fmla="*/ 9731821 w 9845043"/>
              <a:gd name="connsiteY11393" fmla="*/ 577333 h 5740750"/>
              <a:gd name="connsiteX11394" fmla="*/ 9732555 w 9845043"/>
              <a:gd name="connsiteY11394" fmla="*/ 578059 h 5740750"/>
              <a:gd name="connsiteX11395" fmla="*/ 9732555 w 9845043"/>
              <a:gd name="connsiteY11395" fmla="*/ 580255 h 5740750"/>
              <a:gd name="connsiteX11396" fmla="*/ 9731821 w 9845043"/>
              <a:gd name="connsiteY11396" fmla="*/ 580255 h 5740750"/>
              <a:gd name="connsiteX11397" fmla="*/ 9728897 w 9845043"/>
              <a:gd name="connsiteY11397" fmla="*/ 578059 h 5740750"/>
              <a:gd name="connsiteX11398" fmla="*/ 9728897 w 9845043"/>
              <a:gd name="connsiteY11398" fmla="*/ 575137 h 5740750"/>
              <a:gd name="connsiteX11399" fmla="*/ 9729631 w 9845043"/>
              <a:gd name="connsiteY11399" fmla="*/ 570744 h 5740750"/>
              <a:gd name="connsiteX11400" fmla="*/ 9729631 w 9845043"/>
              <a:gd name="connsiteY11400" fmla="*/ 567813 h 5740750"/>
              <a:gd name="connsiteX11401" fmla="*/ 9728171 w 9845043"/>
              <a:gd name="connsiteY11401" fmla="*/ 564155 h 5740750"/>
              <a:gd name="connsiteX11402" fmla="*/ 9726707 w 9845043"/>
              <a:gd name="connsiteY11402" fmla="*/ 564890 h 5740750"/>
              <a:gd name="connsiteX11403" fmla="*/ 9725979 w 9845043"/>
              <a:gd name="connsiteY11403" fmla="*/ 567813 h 5740750"/>
              <a:gd name="connsiteX11404" fmla="*/ 9725979 w 9845043"/>
              <a:gd name="connsiteY11404" fmla="*/ 570744 h 5740750"/>
              <a:gd name="connsiteX11405" fmla="*/ 9723787 w 9845043"/>
              <a:gd name="connsiteY11405" fmla="*/ 569283 h 5740750"/>
              <a:gd name="connsiteX11406" fmla="*/ 9722329 w 9845043"/>
              <a:gd name="connsiteY11406" fmla="*/ 570744 h 5740750"/>
              <a:gd name="connsiteX11407" fmla="*/ 9721597 w 9845043"/>
              <a:gd name="connsiteY11407" fmla="*/ 572205 h 5740750"/>
              <a:gd name="connsiteX11408" fmla="*/ 9721597 w 9845043"/>
              <a:gd name="connsiteY11408" fmla="*/ 578059 h 5740750"/>
              <a:gd name="connsiteX11409" fmla="*/ 9719405 w 9845043"/>
              <a:gd name="connsiteY11409" fmla="*/ 580255 h 5740750"/>
              <a:gd name="connsiteX11410" fmla="*/ 9717213 w 9845043"/>
              <a:gd name="connsiteY11410" fmla="*/ 580990 h 5740750"/>
              <a:gd name="connsiteX11411" fmla="*/ 9716481 w 9845043"/>
              <a:gd name="connsiteY11411" fmla="*/ 580990 h 5740750"/>
              <a:gd name="connsiteX11412" fmla="*/ 9718673 w 9845043"/>
              <a:gd name="connsiteY11412" fmla="*/ 583913 h 5740750"/>
              <a:gd name="connsiteX11413" fmla="*/ 9723055 w 9845043"/>
              <a:gd name="connsiteY11413" fmla="*/ 587570 h 5740750"/>
              <a:gd name="connsiteX11414" fmla="*/ 9723787 w 9845043"/>
              <a:gd name="connsiteY11414" fmla="*/ 589767 h 5740750"/>
              <a:gd name="connsiteX11415" fmla="*/ 9723787 w 9845043"/>
              <a:gd name="connsiteY11415" fmla="*/ 593424 h 5740750"/>
              <a:gd name="connsiteX11416" fmla="*/ 9723055 w 9845043"/>
              <a:gd name="connsiteY11416" fmla="*/ 594159 h 5740750"/>
              <a:gd name="connsiteX11417" fmla="*/ 9720137 w 9845043"/>
              <a:gd name="connsiteY11417" fmla="*/ 594159 h 5740750"/>
              <a:gd name="connsiteX11418" fmla="*/ 9718673 w 9845043"/>
              <a:gd name="connsiteY11418" fmla="*/ 594159 h 5740750"/>
              <a:gd name="connsiteX11419" fmla="*/ 9720137 w 9845043"/>
              <a:gd name="connsiteY11419" fmla="*/ 597817 h 5740750"/>
              <a:gd name="connsiteX11420" fmla="*/ 9720137 w 9845043"/>
              <a:gd name="connsiteY11420" fmla="*/ 608063 h 5740750"/>
              <a:gd name="connsiteX11421" fmla="*/ 9722329 w 9845043"/>
              <a:gd name="connsiteY11421" fmla="*/ 613916 h 5740750"/>
              <a:gd name="connsiteX11422" fmla="*/ 9717213 w 9845043"/>
              <a:gd name="connsiteY11422" fmla="*/ 612455 h 5740750"/>
              <a:gd name="connsiteX11423" fmla="*/ 9715755 w 9845043"/>
              <a:gd name="connsiteY11423" fmla="*/ 606601 h 5740750"/>
              <a:gd name="connsiteX11424" fmla="*/ 9715755 w 9845043"/>
              <a:gd name="connsiteY11424" fmla="*/ 600013 h 5740750"/>
              <a:gd name="connsiteX11425" fmla="*/ 9716481 w 9845043"/>
              <a:gd name="connsiteY11425" fmla="*/ 594159 h 5740750"/>
              <a:gd name="connsiteX11426" fmla="*/ 9713563 w 9845043"/>
              <a:gd name="connsiteY11426" fmla="*/ 596355 h 5740750"/>
              <a:gd name="connsiteX11427" fmla="*/ 9712831 w 9845043"/>
              <a:gd name="connsiteY11427" fmla="*/ 600013 h 5740750"/>
              <a:gd name="connsiteX11428" fmla="*/ 9712831 w 9845043"/>
              <a:gd name="connsiteY11428" fmla="*/ 603670 h 5740750"/>
              <a:gd name="connsiteX11429" fmla="*/ 9713563 w 9845043"/>
              <a:gd name="connsiteY11429" fmla="*/ 607328 h 5740750"/>
              <a:gd name="connsiteX11430" fmla="*/ 9715755 w 9845043"/>
              <a:gd name="connsiteY11430" fmla="*/ 610986 h 5740750"/>
              <a:gd name="connsiteX11431" fmla="*/ 9715755 w 9845043"/>
              <a:gd name="connsiteY11431" fmla="*/ 613182 h 5740750"/>
              <a:gd name="connsiteX11432" fmla="*/ 9713563 w 9845043"/>
              <a:gd name="connsiteY11432" fmla="*/ 612455 h 5740750"/>
              <a:gd name="connsiteX11433" fmla="*/ 9712097 w 9845043"/>
              <a:gd name="connsiteY11433" fmla="*/ 612455 h 5740750"/>
              <a:gd name="connsiteX11434" fmla="*/ 9710639 w 9845043"/>
              <a:gd name="connsiteY11434" fmla="*/ 610986 h 5740750"/>
              <a:gd name="connsiteX11435" fmla="*/ 9709907 w 9845043"/>
              <a:gd name="connsiteY11435" fmla="*/ 610259 h 5740750"/>
              <a:gd name="connsiteX11436" fmla="*/ 9709179 w 9845043"/>
              <a:gd name="connsiteY11436" fmla="*/ 609524 h 5740750"/>
              <a:gd name="connsiteX11437" fmla="*/ 9704063 w 9845043"/>
              <a:gd name="connsiteY11437" fmla="*/ 594894 h 5740750"/>
              <a:gd name="connsiteX11438" fmla="*/ 9703337 w 9845043"/>
              <a:gd name="connsiteY11438" fmla="*/ 596355 h 5740750"/>
              <a:gd name="connsiteX11439" fmla="*/ 9702605 w 9845043"/>
              <a:gd name="connsiteY11439" fmla="*/ 597090 h 5740750"/>
              <a:gd name="connsiteX11440" fmla="*/ 9702605 w 9845043"/>
              <a:gd name="connsiteY11440" fmla="*/ 599278 h 5740750"/>
              <a:gd name="connsiteX11441" fmla="*/ 9703337 w 9845043"/>
              <a:gd name="connsiteY11441" fmla="*/ 600748 h 5740750"/>
              <a:gd name="connsiteX11442" fmla="*/ 9703337 w 9845043"/>
              <a:gd name="connsiteY11442" fmla="*/ 603670 h 5740750"/>
              <a:gd name="connsiteX11443" fmla="*/ 9701145 w 9845043"/>
              <a:gd name="connsiteY11443" fmla="*/ 603670 h 5740750"/>
              <a:gd name="connsiteX11444" fmla="*/ 9698221 w 9845043"/>
              <a:gd name="connsiteY11444" fmla="*/ 603670 h 5740750"/>
              <a:gd name="connsiteX11445" fmla="*/ 9696763 w 9845043"/>
              <a:gd name="connsiteY11445" fmla="*/ 604405 h 5740750"/>
              <a:gd name="connsiteX11446" fmla="*/ 9699681 w 9845043"/>
              <a:gd name="connsiteY11446" fmla="*/ 606601 h 5740750"/>
              <a:gd name="connsiteX11447" fmla="*/ 9705529 w 9845043"/>
              <a:gd name="connsiteY11447" fmla="*/ 607328 h 5740750"/>
              <a:gd name="connsiteX11448" fmla="*/ 9705529 w 9845043"/>
              <a:gd name="connsiteY11448" fmla="*/ 608063 h 5740750"/>
              <a:gd name="connsiteX11449" fmla="*/ 9709179 w 9845043"/>
              <a:gd name="connsiteY11449" fmla="*/ 613916 h 5740750"/>
              <a:gd name="connsiteX11450" fmla="*/ 9709907 w 9845043"/>
              <a:gd name="connsiteY11450" fmla="*/ 613916 h 5740750"/>
              <a:gd name="connsiteX11451" fmla="*/ 9709907 w 9845043"/>
              <a:gd name="connsiteY11451" fmla="*/ 616113 h 5740750"/>
              <a:gd name="connsiteX11452" fmla="*/ 9709907 w 9845043"/>
              <a:gd name="connsiteY11452" fmla="*/ 617574 h 5740750"/>
              <a:gd name="connsiteX11453" fmla="*/ 9709907 w 9845043"/>
              <a:gd name="connsiteY11453" fmla="*/ 619770 h 5740750"/>
              <a:gd name="connsiteX11454" fmla="*/ 9709179 w 9845043"/>
              <a:gd name="connsiteY11454" fmla="*/ 620506 h 5740750"/>
              <a:gd name="connsiteX11455" fmla="*/ 9707715 w 9845043"/>
              <a:gd name="connsiteY11455" fmla="*/ 621967 h 5740750"/>
              <a:gd name="connsiteX11456" fmla="*/ 9706987 w 9845043"/>
              <a:gd name="connsiteY11456" fmla="*/ 620506 h 5740750"/>
              <a:gd name="connsiteX11457" fmla="*/ 9706255 w 9845043"/>
              <a:gd name="connsiteY11457" fmla="*/ 619035 h 5740750"/>
              <a:gd name="connsiteX11458" fmla="*/ 9705529 w 9845043"/>
              <a:gd name="connsiteY11458" fmla="*/ 619035 h 5740750"/>
              <a:gd name="connsiteX11459" fmla="*/ 9703337 w 9845043"/>
              <a:gd name="connsiteY11459" fmla="*/ 620506 h 5740750"/>
              <a:gd name="connsiteX11460" fmla="*/ 9704063 w 9845043"/>
              <a:gd name="connsiteY11460" fmla="*/ 621967 h 5740750"/>
              <a:gd name="connsiteX11461" fmla="*/ 9704063 w 9845043"/>
              <a:gd name="connsiteY11461" fmla="*/ 624163 h 5740750"/>
              <a:gd name="connsiteX11462" fmla="*/ 9701145 w 9845043"/>
              <a:gd name="connsiteY11462" fmla="*/ 632939 h 5740750"/>
              <a:gd name="connsiteX11463" fmla="*/ 9700413 w 9845043"/>
              <a:gd name="connsiteY11463" fmla="*/ 636597 h 5740750"/>
              <a:gd name="connsiteX11464" fmla="*/ 9697489 w 9845043"/>
              <a:gd name="connsiteY11464" fmla="*/ 635135 h 5740750"/>
              <a:gd name="connsiteX11465" fmla="*/ 9696763 w 9845043"/>
              <a:gd name="connsiteY11465" fmla="*/ 632939 h 5740750"/>
              <a:gd name="connsiteX11466" fmla="*/ 9696031 w 9845043"/>
              <a:gd name="connsiteY11466" fmla="*/ 630016 h 5740750"/>
              <a:gd name="connsiteX11467" fmla="*/ 9696763 w 9845043"/>
              <a:gd name="connsiteY11467" fmla="*/ 626359 h 5740750"/>
              <a:gd name="connsiteX11468" fmla="*/ 9693839 w 9845043"/>
              <a:gd name="connsiteY11468" fmla="*/ 628547 h 5740750"/>
              <a:gd name="connsiteX11469" fmla="*/ 9693107 w 9845043"/>
              <a:gd name="connsiteY11469" fmla="*/ 629281 h 5740750"/>
              <a:gd name="connsiteX11470" fmla="*/ 9690915 w 9845043"/>
              <a:gd name="connsiteY11470" fmla="*/ 625624 h 5740750"/>
              <a:gd name="connsiteX11471" fmla="*/ 9687263 w 9845043"/>
              <a:gd name="connsiteY11471" fmla="*/ 619770 h 5740750"/>
              <a:gd name="connsiteX11472" fmla="*/ 9684345 w 9845043"/>
              <a:gd name="connsiteY11472" fmla="*/ 615378 h 5740750"/>
              <a:gd name="connsiteX11473" fmla="*/ 9684345 w 9845043"/>
              <a:gd name="connsiteY11473" fmla="*/ 609524 h 5740750"/>
              <a:gd name="connsiteX11474" fmla="*/ 9682155 w 9845043"/>
              <a:gd name="connsiteY11474" fmla="*/ 606601 h 5740750"/>
              <a:gd name="connsiteX11475" fmla="*/ 9677771 w 9845043"/>
              <a:gd name="connsiteY11475" fmla="*/ 606601 h 5740750"/>
              <a:gd name="connsiteX11476" fmla="*/ 9677039 w 9845043"/>
              <a:gd name="connsiteY11476" fmla="*/ 605867 h 5740750"/>
              <a:gd name="connsiteX11477" fmla="*/ 9675579 w 9845043"/>
              <a:gd name="connsiteY11477" fmla="*/ 604405 h 5740750"/>
              <a:gd name="connsiteX11478" fmla="*/ 9675579 w 9845043"/>
              <a:gd name="connsiteY11478" fmla="*/ 603670 h 5740750"/>
              <a:gd name="connsiteX11479" fmla="*/ 9674847 w 9845043"/>
              <a:gd name="connsiteY11479" fmla="*/ 603670 h 5740750"/>
              <a:gd name="connsiteX11480" fmla="*/ 9674115 w 9845043"/>
              <a:gd name="connsiteY11480" fmla="*/ 604405 h 5740750"/>
              <a:gd name="connsiteX11481" fmla="*/ 9674115 w 9845043"/>
              <a:gd name="connsiteY11481" fmla="*/ 606601 h 5740750"/>
              <a:gd name="connsiteX11482" fmla="*/ 9674115 w 9845043"/>
              <a:gd name="connsiteY11482" fmla="*/ 607328 h 5740750"/>
              <a:gd name="connsiteX11483" fmla="*/ 9674115 w 9845043"/>
              <a:gd name="connsiteY11483" fmla="*/ 609524 h 5740750"/>
              <a:gd name="connsiteX11484" fmla="*/ 9674115 w 9845043"/>
              <a:gd name="connsiteY11484" fmla="*/ 610259 h 5740750"/>
              <a:gd name="connsiteX11485" fmla="*/ 9675579 w 9845043"/>
              <a:gd name="connsiteY11485" fmla="*/ 610986 h 5740750"/>
              <a:gd name="connsiteX11486" fmla="*/ 9675579 w 9845043"/>
              <a:gd name="connsiteY11486" fmla="*/ 613182 h 5740750"/>
              <a:gd name="connsiteX11487" fmla="*/ 9674847 w 9845043"/>
              <a:gd name="connsiteY11487" fmla="*/ 613182 h 5740750"/>
              <a:gd name="connsiteX11488" fmla="*/ 9671923 w 9845043"/>
              <a:gd name="connsiteY11488" fmla="*/ 613916 h 5740750"/>
              <a:gd name="connsiteX11489" fmla="*/ 9671197 w 9845043"/>
              <a:gd name="connsiteY11489" fmla="*/ 613916 h 5740750"/>
              <a:gd name="connsiteX11490" fmla="*/ 9670463 w 9845043"/>
              <a:gd name="connsiteY11490" fmla="*/ 612455 h 5740750"/>
              <a:gd name="connsiteX11491" fmla="*/ 9668273 w 9845043"/>
              <a:gd name="connsiteY11491" fmla="*/ 606601 h 5740750"/>
              <a:gd name="connsiteX11492" fmla="*/ 9666081 w 9845043"/>
              <a:gd name="connsiteY11492" fmla="*/ 601474 h 5740750"/>
              <a:gd name="connsiteX11493" fmla="*/ 9664621 w 9845043"/>
              <a:gd name="connsiteY11493" fmla="*/ 600748 h 5740750"/>
              <a:gd name="connsiteX11494" fmla="*/ 9663889 w 9845043"/>
              <a:gd name="connsiteY11494" fmla="*/ 607328 h 5740750"/>
              <a:gd name="connsiteX11495" fmla="*/ 9664621 w 9845043"/>
              <a:gd name="connsiteY11495" fmla="*/ 610259 h 5740750"/>
              <a:gd name="connsiteX11496" fmla="*/ 9665355 w 9845043"/>
              <a:gd name="connsiteY11496" fmla="*/ 613182 h 5740750"/>
              <a:gd name="connsiteX11497" fmla="*/ 9665355 w 9845043"/>
              <a:gd name="connsiteY11497" fmla="*/ 615378 h 5740750"/>
              <a:gd name="connsiteX11498" fmla="*/ 9658047 w 9845043"/>
              <a:gd name="connsiteY11498" fmla="*/ 610259 h 5740750"/>
              <a:gd name="connsiteX11499" fmla="*/ 9657315 w 9845043"/>
              <a:gd name="connsiteY11499" fmla="*/ 608063 h 5740750"/>
              <a:gd name="connsiteX11500" fmla="*/ 9655855 w 9845043"/>
              <a:gd name="connsiteY11500" fmla="*/ 604405 h 5740750"/>
              <a:gd name="connsiteX11501" fmla="*/ 9652931 w 9845043"/>
              <a:gd name="connsiteY11501" fmla="*/ 605867 h 5740750"/>
              <a:gd name="connsiteX11502" fmla="*/ 9649281 w 9845043"/>
              <a:gd name="connsiteY11502" fmla="*/ 604405 h 5740750"/>
              <a:gd name="connsiteX11503" fmla="*/ 9647821 w 9845043"/>
              <a:gd name="connsiteY11503" fmla="*/ 605867 h 5740750"/>
              <a:gd name="connsiteX11504" fmla="*/ 9647821 w 9845043"/>
              <a:gd name="connsiteY11504" fmla="*/ 609524 h 5740750"/>
              <a:gd name="connsiteX11505" fmla="*/ 9652931 w 9845043"/>
              <a:gd name="connsiteY11505" fmla="*/ 610259 h 5740750"/>
              <a:gd name="connsiteX11506" fmla="*/ 9655855 w 9845043"/>
              <a:gd name="connsiteY11506" fmla="*/ 613182 h 5740750"/>
              <a:gd name="connsiteX11507" fmla="*/ 9655123 w 9845043"/>
              <a:gd name="connsiteY11507" fmla="*/ 617574 h 5740750"/>
              <a:gd name="connsiteX11508" fmla="*/ 9655855 w 9845043"/>
              <a:gd name="connsiteY11508" fmla="*/ 617574 h 5740750"/>
              <a:gd name="connsiteX11509" fmla="*/ 9657315 w 9845043"/>
              <a:gd name="connsiteY11509" fmla="*/ 619035 h 5740750"/>
              <a:gd name="connsiteX11510" fmla="*/ 9657315 w 9845043"/>
              <a:gd name="connsiteY11510" fmla="*/ 619770 h 5740750"/>
              <a:gd name="connsiteX11511" fmla="*/ 9658047 w 9845043"/>
              <a:gd name="connsiteY11511" fmla="*/ 620506 h 5740750"/>
              <a:gd name="connsiteX11512" fmla="*/ 9650013 w 9845043"/>
              <a:gd name="connsiteY11512" fmla="*/ 622693 h 5740750"/>
              <a:gd name="connsiteX11513" fmla="*/ 9646357 w 9845043"/>
              <a:gd name="connsiteY11513" fmla="*/ 622693 h 5740750"/>
              <a:gd name="connsiteX11514" fmla="*/ 9643439 w 9845043"/>
              <a:gd name="connsiteY11514" fmla="*/ 620506 h 5740750"/>
              <a:gd name="connsiteX11515" fmla="*/ 9643439 w 9845043"/>
              <a:gd name="connsiteY11515" fmla="*/ 625624 h 5740750"/>
              <a:gd name="connsiteX11516" fmla="*/ 9641247 w 9845043"/>
              <a:gd name="connsiteY11516" fmla="*/ 631478 h 5740750"/>
              <a:gd name="connsiteX11517" fmla="*/ 9642707 w 9845043"/>
              <a:gd name="connsiteY11517" fmla="*/ 633674 h 5740750"/>
              <a:gd name="connsiteX11518" fmla="*/ 9639055 w 9845043"/>
              <a:gd name="connsiteY11518" fmla="*/ 636597 h 5740750"/>
              <a:gd name="connsiteX11519" fmla="*/ 9636131 w 9845043"/>
              <a:gd name="connsiteY11519" fmla="*/ 638066 h 5740750"/>
              <a:gd name="connsiteX11520" fmla="*/ 9635405 w 9845043"/>
              <a:gd name="connsiteY11520" fmla="*/ 635135 h 5740750"/>
              <a:gd name="connsiteX11521" fmla="*/ 9632481 w 9845043"/>
              <a:gd name="connsiteY11521" fmla="*/ 623428 h 5740750"/>
              <a:gd name="connsiteX11522" fmla="*/ 9629557 w 9845043"/>
              <a:gd name="connsiteY11522" fmla="*/ 620506 h 5740750"/>
              <a:gd name="connsiteX11523" fmla="*/ 9625907 w 9845043"/>
              <a:gd name="connsiteY11523" fmla="*/ 619770 h 5740750"/>
              <a:gd name="connsiteX11524" fmla="*/ 9622255 w 9845043"/>
              <a:gd name="connsiteY11524" fmla="*/ 620506 h 5740750"/>
              <a:gd name="connsiteX11525" fmla="*/ 9626639 w 9845043"/>
              <a:gd name="connsiteY11525" fmla="*/ 627085 h 5740750"/>
              <a:gd name="connsiteX11526" fmla="*/ 9627365 w 9845043"/>
              <a:gd name="connsiteY11526" fmla="*/ 629281 h 5740750"/>
              <a:gd name="connsiteX11527" fmla="*/ 9627365 w 9845043"/>
              <a:gd name="connsiteY11527" fmla="*/ 631478 h 5740750"/>
              <a:gd name="connsiteX11528" fmla="*/ 9627365 w 9845043"/>
              <a:gd name="connsiteY11528" fmla="*/ 632213 h 5740750"/>
              <a:gd name="connsiteX11529" fmla="*/ 9627365 w 9845043"/>
              <a:gd name="connsiteY11529" fmla="*/ 632939 h 5740750"/>
              <a:gd name="connsiteX11530" fmla="*/ 9628831 w 9845043"/>
              <a:gd name="connsiteY11530" fmla="*/ 633674 h 5740750"/>
              <a:gd name="connsiteX11531" fmla="*/ 9629557 w 9845043"/>
              <a:gd name="connsiteY11531" fmla="*/ 635135 h 5740750"/>
              <a:gd name="connsiteX11532" fmla="*/ 9630289 w 9845043"/>
              <a:gd name="connsiteY11532" fmla="*/ 635135 h 5740750"/>
              <a:gd name="connsiteX11533" fmla="*/ 9631749 w 9845043"/>
              <a:gd name="connsiteY11533" fmla="*/ 635870 h 5740750"/>
              <a:gd name="connsiteX11534" fmla="*/ 9631749 w 9845043"/>
              <a:gd name="connsiteY11534" fmla="*/ 638066 h 5740750"/>
              <a:gd name="connsiteX11535" fmla="*/ 9631749 w 9845043"/>
              <a:gd name="connsiteY11535" fmla="*/ 639528 h 5740750"/>
              <a:gd name="connsiteX11536" fmla="*/ 9630289 w 9845043"/>
              <a:gd name="connsiteY11536" fmla="*/ 642450 h 5740750"/>
              <a:gd name="connsiteX11537" fmla="*/ 9629557 w 9845043"/>
              <a:gd name="connsiteY11537" fmla="*/ 644646 h 5740750"/>
              <a:gd name="connsiteX11538" fmla="*/ 9628831 w 9845043"/>
              <a:gd name="connsiteY11538" fmla="*/ 644646 h 5740750"/>
              <a:gd name="connsiteX11539" fmla="*/ 9626639 w 9845043"/>
              <a:gd name="connsiteY11539" fmla="*/ 638793 h 5740750"/>
              <a:gd name="connsiteX11540" fmla="*/ 9625907 w 9845043"/>
              <a:gd name="connsiteY11540" fmla="*/ 636597 h 5740750"/>
              <a:gd name="connsiteX11541" fmla="*/ 9625179 w 9845043"/>
              <a:gd name="connsiteY11541" fmla="*/ 635135 h 5740750"/>
              <a:gd name="connsiteX11542" fmla="*/ 9622255 w 9845043"/>
              <a:gd name="connsiteY11542" fmla="*/ 639528 h 5740750"/>
              <a:gd name="connsiteX11543" fmla="*/ 9619331 w 9845043"/>
              <a:gd name="connsiteY11543" fmla="*/ 642450 h 5740750"/>
              <a:gd name="connsiteX11544" fmla="*/ 9615681 w 9845043"/>
              <a:gd name="connsiteY11544" fmla="*/ 643185 h 5740750"/>
              <a:gd name="connsiteX11545" fmla="*/ 9610565 w 9845043"/>
              <a:gd name="connsiteY11545" fmla="*/ 643185 h 5740750"/>
              <a:gd name="connsiteX11546" fmla="*/ 9613489 w 9845043"/>
              <a:gd name="connsiteY11546" fmla="*/ 645381 h 5740750"/>
              <a:gd name="connsiteX11547" fmla="*/ 9617141 w 9845043"/>
              <a:gd name="connsiteY11547" fmla="*/ 649774 h 5740750"/>
              <a:gd name="connsiteX11548" fmla="*/ 9619331 w 9845043"/>
              <a:gd name="connsiteY11548" fmla="*/ 651962 h 5740750"/>
              <a:gd name="connsiteX11549" fmla="*/ 9620065 w 9845043"/>
              <a:gd name="connsiteY11549" fmla="*/ 654158 h 5740750"/>
              <a:gd name="connsiteX11550" fmla="*/ 9619331 w 9845043"/>
              <a:gd name="connsiteY11550" fmla="*/ 660746 h 5740750"/>
              <a:gd name="connsiteX11551" fmla="*/ 9619331 w 9845043"/>
              <a:gd name="connsiteY11551" fmla="*/ 663669 h 5740750"/>
              <a:gd name="connsiteX11552" fmla="*/ 9620797 w 9845043"/>
              <a:gd name="connsiteY11552" fmla="*/ 665139 h 5740750"/>
              <a:gd name="connsiteX11553" fmla="*/ 9622989 w 9845043"/>
              <a:gd name="connsiteY11553" fmla="*/ 665139 h 5740750"/>
              <a:gd name="connsiteX11554" fmla="*/ 9625179 w 9845043"/>
              <a:gd name="connsiteY11554" fmla="*/ 665139 h 5740750"/>
              <a:gd name="connsiteX11555" fmla="*/ 9626639 w 9845043"/>
              <a:gd name="connsiteY11555" fmla="*/ 665865 h 5740750"/>
              <a:gd name="connsiteX11556" fmla="*/ 9627365 w 9845043"/>
              <a:gd name="connsiteY11556" fmla="*/ 668796 h 5740750"/>
              <a:gd name="connsiteX11557" fmla="*/ 9628831 w 9845043"/>
              <a:gd name="connsiteY11557" fmla="*/ 671719 h 5740750"/>
              <a:gd name="connsiteX11558" fmla="*/ 9626639 w 9845043"/>
              <a:gd name="connsiteY11558" fmla="*/ 672454 h 5740750"/>
              <a:gd name="connsiteX11559" fmla="*/ 9623715 w 9845043"/>
              <a:gd name="connsiteY11559" fmla="*/ 671719 h 5740750"/>
              <a:gd name="connsiteX11560" fmla="*/ 9625907 w 9845043"/>
              <a:gd name="connsiteY11560" fmla="*/ 673915 h 5740750"/>
              <a:gd name="connsiteX11561" fmla="*/ 9627365 w 9845043"/>
              <a:gd name="connsiteY11561" fmla="*/ 674650 h 5740750"/>
              <a:gd name="connsiteX11562" fmla="*/ 9629557 w 9845043"/>
              <a:gd name="connsiteY11562" fmla="*/ 675385 h 5740750"/>
              <a:gd name="connsiteX11563" fmla="*/ 9631749 w 9845043"/>
              <a:gd name="connsiteY11563" fmla="*/ 675385 h 5740750"/>
              <a:gd name="connsiteX11564" fmla="*/ 9627365 w 9845043"/>
              <a:gd name="connsiteY11564" fmla="*/ 679769 h 5740750"/>
              <a:gd name="connsiteX11565" fmla="*/ 9609107 w 9845043"/>
              <a:gd name="connsiteY11565" fmla="*/ 670993 h 5740750"/>
              <a:gd name="connsiteX11566" fmla="*/ 9603265 w 9845043"/>
              <a:gd name="connsiteY11566" fmla="*/ 671719 h 5740750"/>
              <a:gd name="connsiteX11567" fmla="*/ 9600341 w 9845043"/>
              <a:gd name="connsiteY11567" fmla="*/ 673915 h 5740750"/>
              <a:gd name="connsiteX11568" fmla="*/ 9596689 w 9845043"/>
              <a:gd name="connsiteY11568" fmla="*/ 672454 h 5740750"/>
              <a:gd name="connsiteX11569" fmla="*/ 9590847 w 9845043"/>
              <a:gd name="connsiteY11569" fmla="*/ 668796 h 5740750"/>
              <a:gd name="connsiteX11570" fmla="*/ 9586465 w 9845043"/>
              <a:gd name="connsiteY11570" fmla="*/ 668796 h 5740750"/>
              <a:gd name="connsiteX11571" fmla="*/ 9581349 w 9845043"/>
              <a:gd name="connsiteY11571" fmla="*/ 673915 h 5740750"/>
              <a:gd name="connsiteX11572" fmla="*/ 9576965 w 9845043"/>
              <a:gd name="connsiteY11572" fmla="*/ 675385 h 5740750"/>
              <a:gd name="connsiteX11573" fmla="*/ 9575507 w 9845043"/>
              <a:gd name="connsiteY11573" fmla="*/ 668061 h 5740750"/>
              <a:gd name="connsiteX11574" fmla="*/ 9576965 w 9845043"/>
              <a:gd name="connsiteY11574" fmla="*/ 663669 h 5740750"/>
              <a:gd name="connsiteX11575" fmla="*/ 9577699 w 9845043"/>
              <a:gd name="connsiteY11575" fmla="*/ 661481 h 5740750"/>
              <a:gd name="connsiteX11576" fmla="*/ 9579157 w 9845043"/>
              <a:gd name="connsiteY11576" fmla="*/ 661481 h 5740750"/>
              <a:gd name="connsiteX11577" fmla="*/ 9581349 w 9845043"/>
              <a:gd name="connsiteY11577" fmla="*/ 662208 h 5740750"/>
              <a:gd name="connsiteX11578" fmla="*/ 9583541 w 9845043"/>
              <a:gd name="connsiteY11578" fmla="*/ 663669 h 5740750"/>
              <a:gd name="connsiteX11579" fmla="*/ 9584273 w 9845043"/>
              <a:gd name="connsiteY11579" fmla="*/ 661481 h 5740750"/>
              <a:gd name="connsiteX11580" fmla="*/ 9584273 w 9845043"/>
              <a:gd name="connsiteY11580" fmla="*/ 659285 h 5740750"/>
              <a:gd name="connsiteX11581" fmla="*/ 9582081 w 9845043"/>
              <a:gd name="connsiteY11581" fmla="*/ 656354 h 5740750"/>
              <a:gd name="connsiteX11582" fmla="*/ 9580623 w 9845043"/>
              <a:gd name="connsiteY11582" fmla="*/ 655628 h 5740750"/>
              <a:gd name="connsiteX11583" fmla="*/ 9582081 w 9845043"/>
              <a:gd name="connsiteY11583" fmla="*/ 652697 h 5740750"/>
              <a:gd name="connsiteX11584" fmla="*/ 9583541 w 9845043"/>
              <a:gd name="connsiteY11584" fmla="*/ 651235 h 5740750"/>
              <a:gd name="connsiteX11585" fmla="*/ 9584273 w 9845043"/>
              <a:gd name="connsiteY11585" fmla="*/ 649774 h 5740750"/>
              <a:gd name="connsiteX11586" fmla="*/ 9588655 w 9845043"/>
              <a:gd name="connsiteY11586" fmla="*/ 651235 h 5740750"/>
              <a:gd name="connsiteX11587" fmla="*/ 9590847 w 9845043"/>
              <a:gd name="connsiteY11587" fmla="*/ 651235 h 5740750"/>
              <a:gd name="connsiteX11588" fmla="*/ 9590847 w 9845043"/>
              <a:gd name="connsiteY11588" fmla="*/ 649774 h 5740750"/>
              <a:gd name="connsiteX11589" fmla="*/ 9586465 w 9845043"/>
              <a:gd name="connsiteY11589" fmla="*/ 646108 h 5740750"/>
              <a:gd name="connsiteX11590" fmla="*/ 9585005 w 9845043"/>
              <a:gd name="connsiteY11590" fmla="*/ 642450 h 5740750"/>
              <a:gd name="connsiteX11591" fmla="*/ 9580623 w 9845043"/>
              <a:gd name="connsiteY11591" fmla="*/ 648304 h 5740750"/>
              <a:gd name="connsiteX11592" fmla="*/ 9579157 w 9845043"/>
              <a:gd name="connsiteY11592" fmla="*/ 649774 h 5740750"/>
              <a:gd name="connsiteX11593" fmla="*/ 9577699 w 9845043"/>
              <a:gd name="connsiteY11593" fmla="*/ 655628 h 5740750"/>
              <a:gd name="connsiteX11594" fmla="*/ 9575507 w 9845043"/>
              <a:gd name="connsiteY11594" fmla="*/ 657815 h 5740750"/>
              <a:gd name="connsiteX11595" fmla="*/ 9574047 w 9845043"/>
              <a:gd name="connsiteY11595" fmla="*/ 658550 h 5740750"/>
              <a:gd name="connsiteX11596" fmla="*/ 9571855 w 9845043"/>
              <a:gd name="connsiteY11596" fmla="*/ 656354 h 5740750"/>
              <a:gd name="connsiteX11597" fmla="*/ 9571855 w 9845043"/>
              <a:gd name="connsiteY11597" fmla="*/ 654158 h 5740750"/>
              <a:gd name="connsiteX11598" fmla="*/ 9571855 w 9845043"/>
              <a:gd name="connsiteY11598" fmla="*/ 649774 h 5740750"/>
              <a:gd name="connsiteX11599" fmla="*/ 9571855 w 9845043"/>
              <a:gd name="connsiteY11599" fmla="*/ 646108 h 5740750"/>
              <a:gd name="connsiteX11600" fmla="*/ 9572583 w 9845043"/>
              <a:gd name="connsiteY11600" fmla="*/ 646108 h 5740750"/>
              <a:gd name="connsiteX11601" fmla="*/ 9574047 w 9845043"/>
              <a:gd name="connsiteY11601" fmla="*/ 644646 h 5740750"/>
              <a:gd name="connsiteX11602" fmla="*/ 9574775 w 9845043"/>
              <a:gd name="connsiteY11602" fmla="*/ 642450 h 5740750"/>
              <a:gd name="connsiteX11603" fmla="*/ 9574775 w 9845043"/>
              <a:gd name="connsiteY11603" fmla="*/ 641724 h 5740750"/>
              <a:gd name="connsiteX11604" fmla="*/ 9574047 w 9845043"/>
              <a:gd name="connsiteY11604" fmla="*/ 638066 h 5740750"/>
              <a:gd name="connsiteX11605" fmla="*/ 9574047 w 9845043"/>
              <a:gd name="connsiteY11605" fmla="*/ 636597 h 5740750"/>
              <a:gd name="connsiteX11606" fmla="*/ 9575507 w 9845043"/>
              <a:gd name="connsiteY11606" fmla="*/ 624163 h 5740750"/>
              <a:gd name="connsiteX11607" fmla="*/ 9574047 w 9845043"/>
              <a:gd name="connsiteY11607" fmla="*/ 620506 h 5740750"/>
              <a:gd name="connsiteX11608" fmla="*/ 9568199 w 9845043"/>
              <a:gd name="connsiteY11608" fmla="*/ 620506 h 5740750"/>
              <a:gd name="connsiteX11609" fmla="*/ 9565281 w 9845043"/>
              <a:gd name="connsiteY11609" fmla="*/ 621967 h 5740750"/>
              <a:gd name="connsiteX11610" fmla="*/ 9564549 w 9845043"/>
              <a:gd name="connsiteY11610" fmla="*/ 621967 h 5740750"/>
              <a:gd name="connsiteX11611" fmla="*/ 9565281 w 9845043"/>
              <a:gd name="connsiteY11611" fmla="*/ 628547 h 5740750"/>
              <a:gd name="connsiteX11612" fmla="*/ 9565281 w 9845043"/>
              <a:gd name="connsiteY11612" fmla="*/ 640254 h 5740750"/>
              <a:gd name="connsiteX11613" fmla="*/ 9566013 w 9845043"/>
              <a:gd name="connsiteY11613" fmla="*/ 640254 h 5740750"/>
              <a:gd name="connsiteX11614" fmla="*/ 9568931 w 9845043"/>
              <a:gd name="connsiteY11614" fmla="*/ 641724 h 5740750"/>
              <a:gd name="connsiteX11615" fmla="*/ 9567473 w 9845043"/>
              <a:gd name="connsiteY11615" fmla="*/ 644646 h 5740750"/>
              <a:gd name="connsiteX11616" fmla="*/ 9564549 w 9845043"/>
              <a:gd name="connsiteY11616" fmla="*/ 647578 h 5740750"/>
              <a:gd name="connsiteX11617" fmla="*/ 9562357 w 9845043"/>
              <a:gd name="connsiteY11617" fmla="*/ 647578 h 5740750"/>
              <a:gd name="connsiteX11618" fmla="*/ 9562357 w 9845043"/>
              <a:gd name="connsiteY11618" fmla="*/ 643185 h 5740750"/>
              <a:gd name="connsiteX11619" fmla="*/ 9559439 w 9845043"/>
              <a:gd name="connsiteY11619" fmla="*/ 643185 h 5740750"/>
              <a:gd name="connsiteX11620" fmla="*/ 9557975 w 9845043"/>
              <a:gd name="connsiteY11620" fmla="*/ 645381 h 5740750"/>
              <a:gd name="connsiteX11621" fmla="*/ 9555055 w 9845043"/>
              <a:gd name="connsiteY11621" fmla="*/ 651235 h 5740750"/>
              <a:gd name="connsiteX11622" fmla="*/ 9552865 w 9845043"/>
              <a:gd name="connsiteY11622" fmla="*/ 652697 h 5740750"/>
              <a:gd name="connsiteX11623" fmla="*/ 9546289 w 9845043"/>
              <a:gd name="connsiteY11623" fmla="*/ 657815 h 5740750"/>
              <a:gd name="connsiteX11624" fmla="*/ 9542639 w 9845043"/>
              <a:gd name="connsiteY11624" fmla="*/ 660746 h 5740750"/>
              <a:gd name="connsiteX11625" fmla="*/ 9544831 w 9845043"/>
              <a:gd name="connsiteY11625" fmla="*/ 662208 h 5740750"/>
              <a:gd name="connsiteX11626" fmla="*/ 9546289 w 9845043"/>
              <a:gd name="connsiteY11626" fmla="*/ 663669 h 5740750"/>
              <a:gd name="connsiteX11627" fmla="*/ 9546289 w 9845043"/>
              <a:gd name="connsiteY11627" fmla="*/ 665865 h 5740750"/>
              <a:gd name="connsiteX11628" fmla="*/ 9547017 w 9845043"/>
              <a:gd name="connsiteY11628" fmla="*/ 668061 h 5740750"/>
              <a:gd name="connsiteX11629" fmla="*/ 9555055 w 9845043"/>
              <a:gd name="connsiteY11629" fmla="*/ 674650 h 5740750"/>
              <a:gd name="connsiteX11630" fmla="*/ 9556515 w 9845043"/>
              <a:gd name="connsiteY11630" fmla="*/ 677573 h 5740750"/>
              <a:gd name="connsiteX11631" fmla="*/ 9555783 w 9845043"/>
              <a:gd name="connsiteY11631" fmla="*/ 681239 h 5740750"/>
              <a:gd name="connsiteX11632" fmla="*/ 9554323 w 9845043"/>
              <a:gd name="connsiteY11632" fmla="*/ 684161 h 5740750"/>
              <a:gd name="connsiteX11633" fmla="*/ 9551399 w 9845043"/>
              <a:gd name="connsiteY11633" fmla="*/ 687093 h 5740750"/>
              <a:gd name="connsiteX11634" fmla="*/ 9549207 w 9845043"/>
              <a:gd name="connsiteY11634" fmla="*/ 688554 h 5740750"/>
              <a:gd name="connsiteX11635" fmla="*/ 9548481 w 9845043"/>
              <a:gd name="connsiteY11635" fmla="*/ 700261 h 5740750"/>
              <a:gd name="connsiteX11636" fmla="*/ 9546289 w 9845043"/>
              <a:gd name="connsiteY11636" fmla="*/ 703919 h 5740750"/>
              <a:gd name="connsiteX11637" fmla="*/ 9546289 w 9845043"/>
              <a:gd name="connsiteY11637" fmla="*/ 715626 h 5740750"/>
              <a:gd name="connsiteX11638" fmla="*/ 9546289 w 9845043"/>
              <a:gd name="connsiteY11638" fmla="*/ 721480 h 5740750"/>
              <a:gd name="connsiteX11639" fmla="*/ 9545557 w 9845043"/>
              <a:gd name="connsiteY11639" fmla="*/ 725138 h 5740750"/>
              <a:gd name="connsiteX11640" fmla="*/ 9544831 w 9845043"/>
              <a:gd name="connsiteY11640" fmla="*/ 728069 h 5740750"/>
              <a:gd name="connsiteX11641" fmla="*/ 9544831 w 9845043"/>
              <a:gd name="connsiteY11641" fmla="*/ 728795 h 5740750"/>
              <a:gd name="connsiteX11642" fmla="*/ 9546289 w 9845043"/>
              <a:gd name="connsiteY11642" fmla="*/ 731726 h 5740750"/>
              <a:gd name="connsiteX11643" fmla="*/ 9546289 w 9845043"/>
              <a:gd name="connsiteY11643" fmla="*/ 735384 h 5740750"/>
              <a:gd name="connsiteX11644" fmla="*/ 9547017 w 9845043"/>
              <a:gd name="connsiteY11644" fmla="*/ 738306 h 5740750"/>
              <a:gd name="connsiteX11645" fmla="*/ 9552865 w 9845043"/>
              <a:gd name="connsiteY11645" fmla="*/ 735384 h 5740750"/>
              <a:gd name="connsiteX11646" fmla="*/ 9552131 w 9845043"/>
              <a:gd name="connsiteY11646" fmla="*/ 741238 h 5740750"/>
              <a:gd name="connsiteX11647" fmla="*/ 9551399 w 9845043"/>
              <a:gd name="connsiteY11647" fmla="*/ 744895 h 5740750"/>
              <a:gd name="connsiteX11648" fmla="*/ 9549207 w 9845043"/>
              <a:gd name="connsiteY11648" fmla="*/ 747826 h 5740750"/>
              <a:gd name="connsiteX11649" fmla="*/ 9545557 w 9845043"/>
              <a:gd name="connsiteY11649" fmla="*/ 749288 h 5740750"/>
              <a:gd name="connsiteX11650" fmla="*/ 9544831 w 9845043"/>
              <a:gd name="connsiteY11650" fmla="*/ 752210 h 5740750"/>
              <a:gd name="connsiteX11651" fmla="*/ 9544831 w 9845043"/>
              <a:gd name="connsiteY11651" fmla="*/ 755868 h 5740750"/>
              <a:gd name="connsiteX11652" fmla="*/ 9543365 w 9845043"/>
              <a:gd name="connsiteY11652" fmla="*/ 760260 h 5740750"/>
              <a:gd name="connsiteX11653" fmla="*/ 9538983 w 9845043"/>
              <a:gd name="connsiteY11653" fmla="*/ 758799 h 5740750"/>
              <a:gd name="connsiteX11654" fmla="*/ 9538983 w 9845043"/>
              <a:gd name="connsiteY11654" fmla="*/ 760995 h 5740750"/>
              <a:gd name="connsiteX11655" fmla="*/ 9538983 w 9845043"/>
              <a:gd name="connsiteY11655" fmla="*/ 762456 h 5740750"/>
              <a:gd name="connsiteX11656" fmla="*/ 9538255 w 9845043"/>
              <a:gd name="connsiteY11656" fmla="*/ 763918 h 5740750"/>
              <a:gd name="connsiteX11657" fmla="*/ 9536065 w 9845043"/>
              <a:gd name="connsiteY11657" fmla="*/ 762456 h 5740750"/>
              <a:gd name="connsiteX11658" fmla="*/ 9535331 w 9845043"/>
              <a:gd name="connsiteY11658" fmla="*/ 765387 h 5740750"/>
              <a:gd name="connsiteX11659" fmla="*/ 9535331 w 9845043"/>
              <a:gd name="connsiteY11659" fmla="*/ 768310 h 5740750"/>
              <a:gd name="connsiteX11660" fmla="*/ 9536065 w 9845043"/>
              <a:gd name="connsiteY11660" fmla="*/ 770506 h 5740750"/>
              <a:gd name="connsiteX11661" fmla="*/ 9538983 w 9845043"/>
              <a:gd name="connsiteY11661" fmla="*/ 771968 h 5740750"/>
              <a:gd name="connsiteX11662" fmla="*/ 9533873 w 9845043"/>
              <a:gd name="connsiteY11662" fmla="*/ 777095 h 5740750"/>
              <a:gd name="connsiteX11663" fmla="*/ 9532407 w 9845043"/>
              <a:gd name="connsiteY11663" fmla="*/ 778556 h 5740750"/>
              <a:gd name="connsiteX11664" fmla="*/ 9529489 w 9845043"/>
              <a:gd name="connsiteY11664" fmla="*/ 780752 h 5740750"/>
              <a:gd name="connsiteX11665" fmla="*/ 9528757 w 9845043"/>
              <a:gd name="connsiteY11665" fmla="*/ 780018 h 5740750"/>
              <a:gd name="connsiteX11666" fmla="*/ 9527299 w 9845043"/>
              <a:gd name="connsiteY11666" fmla="*/ 774164 h 5740750"/>
              <a:gd name="connsiteX11667" fmla="*/ 9530217 w 9845043"/>
              <a:gd name="connsiteY11667" fmla="*/ 765387 h 5740750"/>
              <a:gd name="connsiteX11668" fmla="*/ 9530217 w 9845043"/>
              <a:gd name="connsiteY11668" fmla="*/ 760995 h 5740750"/>
              <a:gd name="connsiteX11669" fmla="*/ 9527299 w 9845043"/>
              <a:gd name="connsiteY11669" fmla="*/ 762456 h 5740750"/>
              <a:gd name="connsiteX11670" fmla="*/ 9520723 w 9845043"/>
              <a:gd name="connsiteY11670" fmla="*/ 777821 h 5740750"/>
              <a:gd name="connsiteX11671" fmla="*/ 9519991 w 9845043"/>
              <a:gd name="connsiteY11671" fmla="*/ 780018 h 5740750"/>
              <a:gd name="connsiteX11672" fmla="*/ 9517799 w 9845043"/>
              <a:gd name="connsiteY11672" fmla="*/ 777095 h 5740750"/>
              <a:gd name="connsiteX11673" fmla="*/ 9517799 w 9845043"/>
              <a:gd name="connsiteY11673" fmla="*/ 771241 h 5740750"/>
              <a:gd name="connsiteX11674" fmla="*/ 9516341 w 9845043"/>
              <a:gd name="connsiteY11674" fmla="*/ 770506 h 5740750"/>
              <a:gd name="connsiteX11675" fmla="*/ 9514149 w 9845043"/>
              <a:gd name="connsiteY11675" fmla="*/ 771241 h 5740750"/>
              <a:gd name="connsiteX11676" fmla="*/ 9510499 w 9845043"/>
              <a:gd name="connsiteY11676" fmla="*/ 774899 h 5740750"/>
              <a:gd name="connsiteX11677" fmla="*/ 9507575 w 9845043"/>
              <a:gd name="connsiteY11677" fmla="*/ 776360 h 5740750"/>
              <a:gd name="connsiteX11678" fmla="*/ 9509765 w 9845043"/>
              <a:gd name="connsiteY11678" fmla="*/ 770506 h 5740750"/>
              <a:gd name="connsiteX11679" fmla="*/ 9509765 w 9845043"/>
              <a:gd name="connsiteY11679" fmla="*/ 767575 h 5740750"/>
              <a:gd name="connsiteX11680" fmla="*/ 9508307 w 9845043"/>
              <a:gd name="connsiteY11680" fmla="*/ 766849 h 5740750"/>
              <a:gd name="connsiteX11681" fmla="*/ 9506115 w 9845043"/>
              <a:gd name="connsiteY11681" fmla="*/ 766849 h 5740750"/>
              <a:gd name="connsiteX11682" fmla="*/ 9504655 w 9845043"/>
              <a:gd name="connsiteY11682" fmla="*/ 765387 h 5740750"/>
              <a:gd name="connsiteX11683" fmla="*/ 9506841 w 9845043"/>
              <a:gd name="connsiteY11683" fmla="*/ 760995 h 5740750"/>
              <a:gd name="connsiteX11684" fmla="*/ 9506841 w 9845043"/>
              <a:gd name="connsiteY11684" fmla="*/ 758064 h 5740750"/>
              <a:gd name="connsiteX11685" fmla="*/ 9504655 w 9845043"/>
              <a:gd name="connsiteY11685" fmla="*/ 755868 h 5740750"/>
              <a:gd name="connsiteX11686" fmla="*/ 9503923 w 9845043"/>
              <a:gd name="connsiteY11686" fmla="*/ 757338 h 5740750"/>
              <a:gd name="connsiteX11687" fmla="*/ 9503923 w 9845043"/>
              <a:gd name="connsiteY11687" fmla="*/ 760260 h 5740750"/>
              <a:gd name="connsiteX11688" fmla="*/ 9503191 w 9845043"/>
              <a:gd name="connsiteY11688" fmla="*/ 762456 h 5740750"/>
              <a:gd name="connsiteX11689" fmla="*/ 9500999 w 9845043"/>
              <a:gd name="connsiteY11689" fmla="*/ 763918 h 5740750"/>
              <a:gd name="connsiteX11690" fmla="*/ 9498807 w 9845043"/>
              <a:gd name="connsiteY11690" fmla="*/ 765387 h 5740750"/>
              <a:gd name="connsiteX11691" fmla="*/ 9501731 w 9845043"/>
              <a:gd name="connsiteY11691" fmla="*/ 770506 h 5740750"/>
              <a:gd name="connsiteX11692" fmla="*/ 9500273 w 9845043"/>
              <a:gd name="connsiteY11692" fmla="*/ 773429 h 5740750"/>
              <a:gd name="connsiteX11693" fmla="*/ 9498081 w 9845043"/>
              <a:gd name="connsiteY11693" fmla="*/ 774164 h 5740750"/>
              <a:gd name="connsiteX11694" fmla="*/ 9496617 w 9845043"/>
              <a:gd name="connsiteY11694" fmla="*/ 774164 h 5740750"/>
              <a:gd name="connsiteX11695" fmla="*/ 9495157 w 9845043"/>
              <a:gd name="connsiteY11695" fmla="*/ 777821 h 5740750"/>
              <a:gd name="connsiteX11696" fmla="*/ 9495157 w 9845043"/>
              <a:gd name="connsiteY11696" fmla="*/ 780752 h 5740750"/>
              <a:gd name="connsiteX11697" fmla="*/ 9495157 w 9845043"/>
              <a:gd name="connsiteY11697" fmla="*/ 800510 h 5740750"/>
              <a:gd name="connsiteX11698" fmla="*/ 9494425 w 9845043"/>
              <a:gd name="connsiteY11698" fmla="*/ 808551 h 5740750"/>
              <a:gd name="connsiteX11699" fmla="*/ 9492233 w 9845043"/>
              <a:gd name="connsiteY11699" fmla="*/ 812944 h 5740750"/>
              <a:gd name="connsiteX11700" fmla="*/ 9491507 w 9845043"/>
              <a:gd name="connsiteY11700" fmla="*/ 808551 h 5740750"/>
              <a:gd name="connsiteX11701" fmla="*/ 9488583 w 9845043"/>
              <a:gd name="connsiteY11701" fmla="*/ 805629 h 5740750"/>
              <a:gd name="connsiteX11702" fmla="*/ 9487123 w 9845043"/>
              <a:gd name="connsiteY11702" fmla="*/ 802698 h 5740750"/>
              <a:gd name="connsiteX11703" fmla="*/ 9484933 w 9845043"/>
              <a:gd name="connsiteY11703" fmla="*/ 799775 h 5740750"/>
              <a:gd name="connsiteX11704" fmla="*/ 9484199 w 9845043"/>
              <a:gd name="connsiteY11704" fmla="*/ 800510 h 5740750"/>
              <a:gd name="connsiteX11705" fmla="*/ 9484199 w 9845043"/>
              <a:gd name="connsiteY11705" fmla="*/ 803432 h 5740750"/>
              <a:gd name="connsiteX11706" fmla="*/ 9484933 w 9845043"/>
              <a:gd name="connsiteY11706" fmla="*/ 807090 h 5740750"/>
              <a:gd name="connsiteX11707" fmla="*/ 9487123 w 9845043"/>
              <a:gd name="connsiteY11707" fmla="*/ 813679 h 5740750"/>
              <a:gd name="connsiteX11708" fmla="*/ 9484199 w 9845043"/>
              <a:gd name="connsiteY11708" fmla="*/ 812217 h 5740750"/>
              <a:gd name="connsiteX11709" fmla="*/ 9484933 w 9845043"/>
              <a:gd name="connsiteY11709" fmla="*/ 810021 h 5740750"/>
              <a:gd name="connsiteX11710" fmla="*/ 9481281 w 9845043"/>
              <a:gd name="connsiteY11710" fmla="*/ 808551 h 5740750"/>
              <a:gd name="connsiteX11711" fmla="*/ 9480549 w 9845043"/>
              <a:gd name="connsiteY11711" fmla="*/ 806364 h 5740750"/>
              <a:gd name="connsiteX11712" fmla="*/ 9481281 w 9845043"/>
              <a:gd name="connsiteY11712" fmla="*/ 803432 h 5740750"/>
              <a:gd name="connsiteX11713" fmla="*/ 9481281 w 9845043"/>
              <a:gd name="connsiteY11713" fmla="*/ 801971 h 5740750"/>
              <a:gd name="connsiteX11714" fmla="*/ 9481281 w 9845043"/>
              <a:gd name="connsiteY11714" fmla="*/ 799775 h 5740750"/>
              <a:gd name="connsiteX11715" fmla="*/ 9481281 w 9845043"/>
              <a:gd name="connsiteY11715" fmla="*/ 796844 h 5740750"/>
              <a:gd name="connsiteX11716" fmla="*/ 9481281 w 9845043"/>
              <a:gd name="connsiteY11716" fmla="*/ 796117 h 5740750"/>
              <a:gd name="connsiteX11717" fmla="*/ 9480549 w 9845043"/>
              <a:gd name="connsiteY11717" fmla="*/ 794656 h 5740750"/>
              <a:gd name="connsiteX11718" fmla="*/ 9478357 w 9845043"/>
              <a:gd name="connsiteY11718" fmla="*/ 793186 h 5740750"/>
              <a:gd name="connsiteX11719" fmla="*/ 9477625 w 9845043"/>
              <a:gd name="connsiteY11719" fmla="*/ 792460 h 5740750"/>
              <a:gd name="connsiteX11720" fmla="*/ 9477625 w 9845043"/>
              <a:gd name="connsiteY11720" fmla="*/ 786606 h 5740750"/>
              <a:gd name="connsiteX11721" fmla="*/ 9479089 w 9845043"/>
              <a:gd name="connsiteY11721" fmla="*/ 776360 h 5740750"/>
              <a:gd name="connsiteX11722" fmla="*/ 9477625 w 9845043"/>
              <a:gd name="connsiteY11722" fmla="*/ 773429 h 5740750"/>
              <a:gd name="connsiteX11723" fmla="*/ 9476165 w 9845043"/>
              <a:gd name="connsiteY11723" fmla="*/ 776360 h 5740750"/>
              <a:gd name="connsiteX11724" fmla="*/ 9475433 w 9845043"/>
              <a:gd name="connsiteY11724" fmla="*/ 778556 h 5740750"/>
              <a:gd name="connsiteX11725" fmla="*/ 9475433 w 9845043"/>
              <a:gd name="connsiteY11725" fmla="*/ 785871 h 5740750"/>
              <a:gd name="connsiteX11726" fmla="*/ 9474707 w 9845043"/>
              <a:gd name="connsiteY11726" fmla="*/ 789529 h 5740750"/>
              <a:gd name="connsiteX11727" fmla="*/ 9473975 w 9845043"/>
              <a:gd name="connsiteY11727" fmla="*/ 790990 h 5740750"/>
              <a:gd name="connsiteX11728" fmla="*/ 9474707 w 9845043"/>
              <a:gd name="connsiteY11728" fmla="*/ 793186 h 5740750"/>
              <a:gd name="connsiteX11729" fmla="*/ 9475433 w 9845043"/>
              <a:gd name="connsiteY11729" fmla="*/ 793921 h 5740750"/>
              <a:gd name="connsiteX11730" fmla="*/ 9475433 w 9845043"/>
              <a:gd name="connsiteY11730" fmla="*/ 796117 h 5740750"/>
              <a:gd name="connsiteX11731" fmla="*/ 9475433 w 9845043"/>
              <a:gd name="connsiteY11731" fmla="*/ 799040 h 5740750"/>
              <a:gd name="connsiteX11732" fmla="*/ 9474707 w 9845043"/>
              <a:gd name="connsiteY11732" fmla="*/ 799775 h 5740750"/>
              <a:gd name="connsiteX11733" fmla="*/ 9475433 w 9845043"/>
              <a:gd name="connsiteY11733" fmla="*/ 800510 h 5740750"/>
              <a:gd name="connsiteX11734" fmla="*/ 9476165 w 9845043"/>
              <a:gd name="connsiteY11734" fmla="*/ 802698 h 5740750"/>
              <a:gd name="connsiteX11735" fmla="*/ 9476165 w 9845043"/>
              <a:gd name="connsiteY11735" fmla="*/ 804167 h 5740750"/>
              <a:gd name="connsiteX11736" fmla="*/ 9476165 w 9845043"/>
              <a:gd name="connsiteY11736" fmla="*/ 806364 h 5740750"/>
              <a:gd name="connsiteX11737" fmla="*/ 9478357 w 9845043"/>
              <a:gd name="connsiteY11737" fmla="*/ 808551 h 5740750"/>
              <a:gd name="connsiteX11738" fmla="*/ 9481281 w 9845043"/>
              <a:gd name="connsiteY11738" fmla="*/ 810748 h 5740750"/>
              <a:gd name="connsiteX11739" fmla="*/ 9482007 w 9845043"/>
              <a:gd name="connsiteY11739" fmla="*/ 815140 h 5740750"/>
              <a:gd name="connsiteX11740" fmla="*/ 9482007 w 9845043"/>
              <a:gd name="connsiteY11740" fmla="*/ 818797 h 5740750"/>
              <a:gd name="connsiteX11741" fmla="*/ 9481281 w 9845043"/>
              <a:gd name="connsiteY11741" fmla="*/ 822455 h 5740750"/>
              <a:gd name="connsiteX11742" fmla="*/ 9480549 w 9845043"/>
              <a:gd name="connsiteY11742" fmla="*/ 820267 h 5740750"/>
              <a:gd name="connsiteX11743" fmla="*/ 9478357 w 9845043"/>
              <a:gd name="connsiteY11743" fmla="*/ 812944 h 5740750"/>
              <a:gd name="connsiteX11744" fmla="*/ 9476165 w 9845043"/>
              <a:gd name="connsiteY11744" fmla="*/ 815875 h 5740750"/>
              <a:gd name="connsiteX11745" fmla="*/ 9474707 w 9845043"/>
              <a:gd name="connsiteY11745" fmla="*/ 816601 h 5740750"/>
              <a:gd name="connsiteX11746" fmla="*/ 9471783 w 9845043"/>
              <a:gd name="connsiteY11746" fmla="*/ 816601 h 5740750"/>
              <a:gd name="connsiteX11747" fmla="*/ 9468133 w 9845043"/>
              <a:gd name="connsiteY11747" fmla="*/ 815140 h 5740750"/>
              <a:gd name="connsiteX11748" fmla="*/ 9465209 w 9845043"/>
              <a:gd name="connsiteY11748" fmla="*/ 812944 h 5740750"/>
              <a:gd name="connsiteX11749" fmla="*/ 9464481 w 9845043"/>
              <a:gd name="connsiteY11749" fmla="*/ 812217 h 5740750"/>
              <a:gd name="connsiteX11750" fmla="*/ 9465941 w 9845043"/>
              <a:gd name="connsiteY11750" fmla="*/ 805629 h 5740750"/>
              <a:gd name="connsiteX11751" fmla="*/ 9465209 w 9845043"/>
              <a:gd name="connsiteY11751" fmla="*/ 804167 h 5740750"/>
              <a:gd name="connsiteX11752" fmla="*/ 9465209 w 9845043"/>
              <a:gd name="connsiteY11752" fmla="*/ 802698 h 5740750"/>
              <a:gd name="connsiteX11753" fmla="*/ 9465209 w 9845043"/>
              <a:gd name="connsiteY11753" fmla="*/ 801971 h 5740750"/>
              <a:gd name="connsiteX11754" fmla="*/ 9465209 w 9845043"/>
              <a:gd name="connsiteY11754" fmla="*/ 799775 h 5740750"/>
              <a:gd name="connsiteX11755" fmla="*/ 9465941 w 9845043"/>
              <a:gd name="connsiteY11755" fmla="*/ 799775 h 5740750"/>
              <a:gd name="connsiteX11756" fmla="*/ 9468859 w 9845043"/>
              <a:gd name="connsiteY11756" fmla="*/ 799775 h 5740750"/>
              <a:gd name="connsiteX11757" fmla="*/ 9469591 w 9845043"/>
              <a:gd name="connsiteY11757" fmla="*/ 799775 h 5740750"/>
              <a:gd name="connsiteX11758" fmla="*/ 9467399 w 9845043"/>
              <a:gd name="connsiteY11758" fmla="*/ 797579 h 5740750"/>
              <a:gd name="connsiteX11759" fmla="*/ 9465209 w 9845043"/>
              <a:gd name="connsiteY11759" fmla="*/ 796844 h 5740750"/>
              <a:gd name="connsiteX11760" fmla="*/ 9463017 w 9845043"/>
              <a:gd name="connsiteY11760" fmla="*/ 796844 h 5740750"/>
              <a:gd name="connsiteX11761" fmla="*/ 9461557 w 9845043"/>
              <a:gd name="connsiteY11761" fmla="*/ 793186 h 5740750"/>
              <a:gd name="connsiteX11762" fmla="*/ 9461557 w 9845043"/>
              <a:gd name="connsiteY11762" fmla="*/ 790264 h 5740750"/>
              <a:gd name="connsiteX11763" fmla="*/ 9462289 w 9845043"/>
              <a:gd name="connsiteY11763" fmla="*/ 781479 h 5740750"/>
              <a:gd name="connsiteX11764" fmla="*/ 9463017 w 9845043"/>
              <a:gd name="connsiteY11764" fmla="*/ 780752 h 5740750"/>
              <a:gd name="connsiteX11765" fmla="*/ 9464481 w 9845043"/>
              <a:gd name="connsiteY11765" fmla="*/ 777821 h 5740750"/>
              <a:gd name="connsiteX11766" fmla="*/ 9464481 w 9845043"/>
              <a:gd name="connsiteY11766" fmla="*/ 776360 h 5740750"/>
              <a:gd name="connsiteX11767" fmla="*/ 9461557 w 9845043"/>
              <a:gd name="connsiteY11767" fmla="*/ 776360 h 5740750"/>
              <a:gd name="connsiteX11768" fmla="*/ 9459365 w 9845043"/>
              <a:gd name="connsiteY11768" fmla="*/ 777821 h 5740750"/>
              <a:gd name="connsiteX11769" fmla="*/ 9458633 w 9845043"/>
              <a:gd name="connsiteY11769" fmla="*/ 781479 h 5740750"/>
              <a:gd name="connsiteX11770" fmla="*/ 9449867 w 9845043"/>
              <a:gd name="connsiteY11770" fmla="*/ 809286 h 5740750"/>
              <a:gd name="connsiteX11771" fmla="*/ 9449141 w 9845043"/>
              <a:gd name="connsiteY11771" fmla="*/ 812944 h 5740750"/>
              <a:gd name="connsiteX11772" fmla="*/ 9449867 w 9845043"/>
              <a:gd name="connsiteY11772" fmla="*/ 813679 h 5740750"/>
              <a:gd name="connsiteX11773" fmla="*/ 9452791 w 9845043"/>
              <a:gd name="connsiteY11773" fmla="*/ 815140 h 5740750"/>
              <a:gd name="connsiteX11774" fmla="*/ 9454983 w 9845043"/>
              <a:gd name="connsiteY11774" fmla="*/ 815140 h 5740750"/>
              <a:gd name="connsiteX11775" fmla="*/ 9455715 w 9845043"/>
              <a:gd name="connsiteY11775" fmla="*/ 818071 h 5740750"/>
              <a:gd name="connsiteX11776" fmla="*/ 9455715 w 9845043"/>
              <a:gd name="connsiteY11776" fmla="*/ 821729 h 5740750"/>
              <a:gd name="connsiteX11777" fmla="*/ 9455715 w 9845043"/>
              <a:gd name="connsiteY11777" fmla="*/ 828309 h 5740750"/>
              <a:gd name="connsiteX11778" fmla="*/ 9456441 w 9845043"/>
              <a:gd name="connsiteY11778" fmla="*/ 826121 h 5740750"/>
              <a:gd name="connsiteX11779" fmla="*/ 9457907 w 9845043"/>
              <a:gd name="connsiteY11779" fmla="*/ 820267 h 5740750"/>
              <a:gd name="connsiteX11780" fmla="*/ 9459365 w 9845043"/>
              <a:gd name="connsiteY11780" fmla="*/ 818797 h 5740750"/>
              <a:gd name="connsiteX11781" fmla="*/ 9460099 w 9845043"/>
              <a:gd name="connsiteY11781" fmla="*/ 819532 h 5740750"/>
              <a:gd name="connsiteX11782" fmla="*/ 9461557 w 9845043"/>
              <a:gd name="connsiteY11782" fmla="*/ 823190 h 5740750"/>
              <a:gd name="connsiteX11783" fmla="*/ 9460099 w 9845043"/>
              <a:gd name="connsiteY11783" fmla="*/ 835632 h 5740750"/>
              <a:gd name="connsiteX11784" fmla="*/ 9459365 w 9845043"/>
              <a:gd name="connsiteY11784" fmla="*/ 839290 h 5740750"/>
              <a:gd name="connsiteX11785" fmla="*/ 9456441 w 9845043"/>
              <a:gd name="connsiteY11785" fmla="*/ 840751 h 5740750"/>
              <a:gd name="connsiteX11786" fmla="*/ 9453523 w 9845043"/>
              <a:gd name="connsiteY11786" fmla="*/ 834897 h 5740750"/>
              <a:gd name="connsiteX11787" fmla="*/ 9453523 w 9845043"/>
              <a:gd name="connsiteY11787" fmla="*/ 832701 h 5740750"/>
              <a:gd name="connsiteX11788" fmla="*/ 9453523 w 9845043"/>
              <a:gd name="connsiteY11788" fmla="*/ 831975 h 5740750"/>
              <a:gd name="connsiteX11789" fmla="*/ 9453523 w 9845043"/>
              <a:gd name="connsiteY11789" fmla="*/ 831240 h 5740750"/>
              <a:gd name="connsiteX11790" fmla="*/ 9452791 w 9845043"/>
              <a:gd name="connsiteY11790" fmla="*/ 829044 h 5740750"/>
              <a:gd name="connsiteX11791" fmla="*/ 9452059 w 9845043"/>
              <a:gd name="connsiteY11791" fmla="*/ 829044 h 5740750"/>
              <a:gd name="connsiteX11792" fmla="*/ 9451333 w 9845043"/>
              <a:gd name="connsiteY11792" fmla="*/ 829044 h 5740750"/>
              <a:gd name="connsiteX11793" fmla="*/ 9446949 w 9845043"/>
              <a:gd name="connsiteY11793" fmla="*/ 818797 h 5740750"/>
              <a:gd name="connsiteX11794" fmla="*/ 9446217 w 9845043"/>
              <a:gd name="connsiteY11794" fmla="*/ 816601 h 5740750"/>
              <a:gd name="connsiteX11795" fmla="*/ 9443299 w 9845043"/>
              <a:gd name="connsiteY11795" fmla="*/ 813679 h 5740750"/>
              <a:gd name="connsiteX11796" fmla="*/ 9442565 w 9845043"/>
              <a:gd name="connsiteY11796" fmla="*/ 812217 h 5740750"/>
              <a:gd name="connsiteX11797" fmla="*/ 9441833 w 9845043"/>
              <a:gd name="connsiteY11797" fmla="*/ 809286 h 5740750"/>
              <a:gd name="connsiteX11798" fmla="*/ 9440375 w 9845043"/>
              <a:gd name="connsiteY11798" fmla="*/ 806364 h 5740750"/>
              <a:gd name="connsiteX11799" fmla="*/ 9440375 w 9845043"/>
              <a:gd name="connsiteY11799" fmla="*/ 804167 h 5740750"/>
              <a:gd name="connsiteX11800" fmla="*/ 9438915 w 9845043"/>
              <a:gd name="connsiteY11800" fmla="*/ 802698 h 5740750"/>
              <a:gd name="connsiteX11801" fmla="*/ 9436723 w 9845043"/>
              <a:gd name="connsiteY11801" fmla="*/ 797579 h 5740750"/>
              <a:gd name="connsiteX11802" fmla="*/ 9435259 w 9845043"/>
              <a:gd name="connsiteY11802" fmla="*/ 793921 h 5740750"/>
              <a:gd name="connsiteX11803" fmla="*/ 9435259 w 9845043"/>
              <a:gd name="connsiteY11803" fmla="*/ 789529 h 5740750"/>
              <a:gd name="connsiteX11804" fmla="*/ 9435259 w 9845043"/>
              <a:gd name="connsiteY11804" fmla="*/ 783675 h 5740750"/>
              <a:gd name="connsiteX11805" fmla="*/ 9436723 w 9845043"/>
              <a:gd name="connsiteY11805" fmla="*/ 778556 h 5740750"/>
              <a:gd name="connsiteX11806" fmla="*/ 9437451 w 9845043"/>
              <a:gd name="connsiteY11806" fmla="*/ 776360 h 5740750"/>
              <a:gd name="connsiteX11807" fmla="*/ 9436723 w 9845043"/>
              <a:gd name="connsiteY11807" fmla="*/ 774899 h 5740750"/>
              <a:gd name="connsiteX11808" fmla="*/ 9435259 w 9845043"/>
              <a:gd name="connsiteY11808" fmla="*/ 777095 h 5740750"/>
              <a:gd name="connsiteX11809" fmla="*/ 9433799 w 9845043"/>
              <a:gd name="connsiteY11809" fmla="*/ 780018 h 5740750"/>
              <a:gd name="connsiteX11810" fmla="*/ 9432341 w 9845043"/>
              <a:gd name="connsiteY11810" fmla="*/ 781479 h 5740750"/>
              <a:gd name="connsiteX11811" fmla="*/ 9430149 w 9845043"/>
              <a:gd name="connsiteY11811" fmla="*/ 783675 h 5740750"/>
              <a:gd name="connsiteX11812" fmla="*/ 9423575 w 9845043"/>
              <a:gd name="connsiteY11812" fmla="*/ 797579 h 5740750"/>
              <a:gd name="connsiteX11813" fmla="*/ 9422841 w 9845043"/>
              <a:gd name="connsiteY11813" fmla="*/ 799775 h 5740750"/>
              <a:gd name="connsiteX11814" fmla="*/ 9423575 w 9845043"/>
              <a:gd name="connsiteY11814" fmla="*/ 801971 h 5740750"/>
              <a:gd name="connsiteX11815" fmla="*/ 9425765 w 9845043"/>
              <a:gd name="connsiteY11815" fmla="*/ 803432 h 5740750"/>
              <a:gd name="connsiteX11816" fmla="*/ 9427225 w 9845043"/>
              <a:gd name="connsiteY11816" fmla="*/ 803432 h 5740750"/>
              <a:gd name="connsiteX11817" fmla="*/ 9427957 w 9845043"/>
              <a:gd name="connsiteY11817" fmla="*/ 802698 h 5740750"/>
              <a:gd name="connsiteX11818" fmla="*/ 9430149 w 9845043"/>
              <a:gd name="connsiteY11818" fmla="*/ 800510 h 5740750"/>
              <a:gd name="connsiteX11819" fmla="*/ 9432341 w 9845043"/>
              <a:gd name="connsiteY11819" fmla="*/ 796117 h 5740750"/>
              <a:gd name="connsiteX11820" fmla="*/ 9436723 w 9845043"/>
              <a:gd name="connsiteY11820" fmla="*/ 803432 h 5740750"/>
              <a:gd name="connsiteX11821" fmla="*/ 9443299 w 9845043"/>
              <a:gd name="connsiteY11821" fmla="*/ 820267 h 5740750"/>
              <a:gd name="connsiteX11822" fmla="*/ 9446217 w 9845043"/>
              <a:gd name="connsiteY11822" fmla="*/ 828309 h 5740750"/>
              <a:gd name="connsiteX11823" fmla="*/ 9449141 w 9845043"/>
              <a:gd name="connsiteY11823" fmla="*/ 834897 h 5740750"/>
              <a:gd name="connsiteX11824" fmla="*/ 9452059 w 9845043"/>
              <a:gd name="connsiteY11824" fmla="*/ 838555 h 5740750"/>
              <a:gd name="connsiteX11825" fmla="*/ 9452791 w 9845043"/>
              <a:gd name="connsiteY11825" fmla="*/ 840751 h 5740750"/>
              <a:gd name="connsiteX11826" fmla="*/ 9453523 w 9845043"/>
              <a:gd name="connsiteY11826" fmla="*/ 845870 h 5740750"/>
              <a:gd name="connsiteX11827" fmla="*/ 9452791 w 9845043"/>
              <a:gd name="connsiteY11827" fmla="*/ 848066 h 5740750"/>
              <a:gd name="connsiteX11828" fmla="*/ 9451333 w 9845043"/>
              <a:gd name="connsiteY11828" fmla="*/ 848801 h 5740750"/>
              <a:gd name="connsiteX11829" fmla="*/ 9449867 w 9845043"/>
              <a:gd name="connsiteY11829" fmla="*/ 850997 h 5740750"/>
              <a:gd name="connsiteX11830" fmla="*/ 9449141 w 9845043"/>
              <a:gd name="connsiteY11830" fmla="*/ 854655 h 5740750"/>
              <a:gd name="connsiteX11831" fmla="*/ 9449141 w 9845043"/>
              <a:gd name="connsiteY11831" fmla="*/ 856851 h 5740750"/>
              <a:gd name="connsiteX11832" fmla="*/ 9446217 w 9845043"/>
              <a:gd name="connsiteY11832" fmla="*/ 854655 h 5740750"/>
              <a:gd name="connsiteX11833" fmla="*/ 9444025 w 9845043"/>
              <a:gd name="connsiteY11833" fmla="*/ 848801 h 5740750"/>
              <a:gd name="connsiteX11834" fmla="*/ 9442565 w 9845043"/>
              <a:gd name="connsiteY11834" fmla="*/ 847340 h 5740750"/>
              <a:gd name="connsiteX11835" fmla="*/ 9440375 w 9845043"/>
              <a:gd name="connsiteY11835" fmla="*/ 845870 h 5740750"/>
              <a:gd name="connsiteX11836" fmla="*/ 9439641 w 9845043"/>
              <a:gd name="connsiteY11836" fmla="*/ 842212 h 5740750"/>
              <a:gd name="connsiteX11837" fmla="*/ 9438915 w 9845043"/>
              <a:gd name="connsiteY11837" fmla="*/ 837829 h 5740750"/>
              <a:gd name="connsiteX11838" fmla="*/ 9438915 w 9845043"/>
              <a:gd name="connsiteY11838" fmla="*/ 835632 h 5740750"/>
              <a:gd name="connsiteX11839" fmla="*/ 9439641 w 9845043"/>
              <a:gd name="connsiteY11839" fmla="*/ 834897 h 5740750"/>
              <a:gd name="connsiteX11840" fmla="*/ 9439641 w 9845043"/>
              <a:gd name="connsiteY11840" fmla="*/ 834162 h 5740750"/>
              <a:gd name="connsiteX11841" fmla="*/ 9439641 w 9845043"/>
              <a:gd name="connsiteY11841" fmla="*/ 831975 h 5740750"/>
              <a:gd name="connsiteX11842" fmla="*/ 9438915 w 9845043"/>
              <a:gd name="connsiteY11842" fmla="*/ 829779 h 5740750"/>
              <a:gd name="connsiteX11843" fmla="*/ 9435991 w 9845043"/>
              <a:gd name="connsiteY11843" fmla="*/ 828309 h 5740750"/>
              <a:gd name="connsiteX11844" fmla="*/ 9433799 w 9845043"/>
              <a:gd name="connsiteY11844" fmla="*/ 826121 h 5740750"/>
              <a:gd name="connsiteX11845" fmla="*/ 9433799 w 9845043"/>
              <a:gd name="connsiteY11845" fmla="*/ 824651 h 5740750"/>
              <a:gd name="connsiteX11846" fmla="*/ 9435259 w 9845043"/>
              <a:gd name="connsiteY11846" fmla="*/ 822455 h 5740750"/>
              <a:gd name="connsiteX11847" fmla="*/ 9433799 w 9845043"/>
              <a:gd name="connsiteY11847" fmla="*/ 821729 h 5740750"/>
              <a:gd name="connsiteX11848" fmla="*/ 9432341 w 9845043"/>
              <a:gd name="connsiteY11848" fmla="*/ 821729 h 5740750"/>
              <a:gd name="connsiteX11849" fmla="*/ 9430149 w 9845043"/>
              <a:gd name="connsiteY11849" fmla="*/ 821729 h 5740750"/>
              <a:gd name="connsiteX11850" fmla="*/ 9429417 w 9845043"/>
              <a:gd name="connsiteY11850" fmla="*/ 822455 h 5740750"/>
              <a:gd name="connsiteX11851" fmla="*/ 9427225 w 9845043"/>
              <a:gd name="connsiteY11851" fmla="*/ 824651 h 5740750"/>
              <a:gd name="connsiteX11852" fmla="*/ 9427225 w 9845043"/>
              <a:gd name="connsiteY11852" fmla="*/ 826121 h 5740750"/>
              <a:gd name="connsiteX11853" fmla="*/ 9429417 w 9845043"/>
              <a:gd name="connsiteY11853" fmla="*/ 826121 h 5740750"/>
              <a:gd name="connsiteX11854" fmla="*/ 9430875 w 9845043"/>
              <a:gd name="connsiteY11854" fmla="*/ 828309 h 5740750"/>
              <a:gd name="connsiteX11855" fmla="*/ 9433067 w 9845043"/>
              <a:gd name="connsiteY11855" fmla="*/ 829779 h 5740750"/>
              <a:gd name="connsiteX11856" fmla="*/ 9433799 w 9845043"/>
              <a:gd name="connsiteY11856" fmla="*/ 834162 h 5740750"/>
              <a:gd name="connsiteX11857" fmla="*/ 9433799 w 9845043"/>
              <a:gd name="connsiteY11857" fmla="*/ 837829 h 5740750"/>
              <a:gd name="connsiteX11858" fmla="*/ 9432341 w 9845043"/>
              <a:gd name="connsiteY11858" fmla="*/ 840751 h 5740750"/>
              <a:gd name="connsiteX11859" fmla="*/ 9430875 w 9845043"/>
              <a:gd name="connsiteY11859" fmla="*/ 841486 h 5740750"/>
              <a:gd name="connsiteX11860" fmla="*/ 9429417 w 9845043"/>
              <a:gd name="connsiteY11860" fmla="*/ 838555 h 5740750"/>
              <a:gd name="connsiteX11861" fmla="*/ 9424307 w 9845043"/>
              <a:gd name="connsiteY11861" fmla="*/ 848801 h 5740750"/>
              <a:gd name="connsiteX11862" fmla="*/ 9423575 w 9845043"/>
              <a:gd name="connsiteY11862" fmla="*/ 850997 h 5740750"/>
              <a:gd name="connsiteX11863" fmla="*/ 9422841 w 9845043"/>
              <a:gd name="connsiteY11863" fmla="*/ 850997 h 5740750"/>
              <a:gd name="connsiteX11864" fmla="*/ 9422841 w 9845043"/>
              <a:gd name="connsiteY11864" fmla="*/ 851724 h 5740750"/>
              <a:gd name="connsiteX11865" fmla="*/ 9422841 w 9845043"/>
              <a:gd name="connsiteY11865" fmla="*/ 855390 h 5740750"/>
              <a:gd name="connsiteX11866" fmla="*/ 9422841 w 9845043"/>
              <a:gd name="connsiteY11866" fmla="*/ 857577 h 5740750"/>
              <a:gd name="connsiteX11867" fmla="*/ 9421383 w 9845043"/>
              <a:gd name="connsiteY11867" fmla="*/ 858312 h 5740750"/>
              <a:gd name="connsiteX11868" fmla="*/ 9420651 w 9845043"/>
              <a:gd name="connsiteY11868" fmla="*/ 858312 h 5740750"/>
              <a:gd name="connsiteX11869" fmla="*/ 9424307 w 9845043"/>
              <a:gd name="connsiteY11869" fmla="*/ 832701 h 5740750"/>
              <a:gd name="connsiteX11870" fmla="*/ 9422841 w 9845043"/>
              <a:gd name="connsiteY11870" fmla="*/ 829044 h 5740750"/>
              <a:gd name="connsiteX11871" fmla="*/ 9421383 w 9845043"/>
              <a:gd name="connsiteY11871" fmla="*/ 831240 h 5740750"/>
              <a:gd name="connsiteX11872" fmla="*/ 9419923 w 9845043"/>
              <a:gd name="connsiteY11872" fmla="*/ 835632 h 5740750"/>
              <a:gd name="connsiteX11873" fmla="*/ 9419923 w 9845043"/>
              <a:gd name="connsiteY11873" fmla="*/ 829779 h 5740750"/>
              <a:gd name="connsiteX11874" fmla="*/ 9416267 w 9845043"/>
              <a:gd name="connsiteY11874" fmla="*/ 831240 h 5740750"/>
              <a:gd name="connsiteX11875" fmla="*/ 9411157 w 9845043"/>
              <a:gd name="connsiteY11875" fmla="*/ 837829 h 5740750"/>
              <a:gd name="connsiteX11876" fmla="*/ 9409693 w 9845043"/>
              <a:gd name="connsiteY11876" fmla="*/ 837829 h 5740750"/>
              <a:gd name="connsiteX11877" fmla="*/ 9410425 w 9845043"/>
              <a:gd name="connsiteY11877" fmla="*/ 835632 h 5740750"/>
              <a:gd name="connsiteX11878" fmla="*/ 9411885 w 9845043"/>
              <a:gd name="connsiteY11878" fmla="*/ 834162 h 5740750"/>
              <a:gd name="connsiteX11879" fmla="*/ 9413349 w 9845043"/>
              <a:gd name="connsiteY11879" fmla="*/ 831240 h 5740750"/>
              <a:gd name="connsiteX11880" fmla="*/ 9413349 w 9845043"/>
              <a:gd name="connsiteY11880" fmla="*/ 828309 h 5740750"/>
              <a:gd name="connsiteX11881" fmla="*/ 9411157 w 9845043"/>
              <a:gd name="connsiteY11881" fmla="*/ 829044 h 5740750"/>
              <a:gd name="connsiteX11882" fmla="*/ 9409693 w 9845043"/>
              <a:gd name="connsiteY11882" fmla="*/ 831240 h 5740750"/>
              <a:gd name="connsiteX11883" fmla="*/ 9407501 w 9845043"/>
              <a:gd name="connsiteY11883" fmla="*/ 834162 h 5740750"/>
              <a:gd name="connsiteX11884" fmla="*/ 9406775 w 9845043"/>
              <a:gd name="connsiteY11884" fmla="*/ 837829 h 5740750"/>
              <a:gd name="connsiteX11885" fmla="*/ 9404583 w 9845043"/>
              <a:gd name="connsiteY11885" fmla="*/ 839290 h 5740750"/>
              <a:gd name="connsiteX11886" fmla="*/ 9400932 w 9845043"/>
              <a:gd name="connsiteY11886" fmla="*/ 843682 h 5740750"/>
              <a:gd name="connsiteX11887" fmla="*/ 9398741 w 9845043"/>
              <a:gd name="connsiteY11887" fmla="*/ 844409 h 5740750"/>
              <a:gd name="connsiteX11888" fmla="*/ 9398008 w 9845043"/>
              <a:gd name="connsiteY11888" fmla="*/ 845144 h 5740750"/>
              <a:gd name="connsiteX11889" fmla="*/ 9395817 w 9845043"/>
              <a:gd name="connsiteY11889" fmla="*/ 845870 h 5740750"/>
              <a:gd name="connsiteX11890" fmla="*/ 9389242 w 9845043"/>
              <a:gd name="connsiteY11890" fmla="*/ 857577 h 5740750"/>
              <a:gd name="connsiteX11891" fmla="*/ 9387050 w 9845043"/>
              <a:gd name="connsiteY11891" fmla="*/ 860509 h 5740750"/>
              <a:gd name="connsiteX11892" fmla="*/ 9384859 w 9845043"/>
              <a:gd name="connsiteY11892" fmla="*/ 870755 h 5740750"/>
              <a:gd name="connsiteX11893" fmla="*/ 9381208 w 9845043"/>
              <a:gd name="connsiteY11893" fmla="*/ 875874 h 5740750"/>
              <a:gd name="connsiteX11894" fmla="*/ 9381941 w 9845043"/>
              <a:gd name="connsiteY11894" fmla="*/ 878070 h 5740750"/>
              <a:gd name="connsiteX11895" fmla="*/ 9384132 w 9845043"/>
              <a:gd name="connsiteY11895" fmla="*/ 880992 h 5740750"/>
              <a:gd name="connsiteX11896" fmla="*/ 9384132 w 9845043"/>
              <a:gd name="connsiteY11896" fmla="*/ 883189 h 5740750"/>
              <a:gd name="connsiteX11897" fmla="*/ 9382667 w 9845043"/>
              <a:gd name="connsiteY11897" fmla="*/ 886120 h 5740750"/>
              <a:gd name="connsiteX11898" fmla="*/ 9381208 w 9845043"/>
              <a:gd name="connsiteY11898" fmla="*/ 886846 h 5740750"/>
              <a:gd name="connsiteX11899" fmla="*/ 9376093 w 9845043"/>
              <a:gd name="connsiteY11899" fmla="*/ 889042 h 5740750"/>
              <a:gd name="connsiteX11900" fmla="*/ 9376093 w 9845043"/>
              <a:gd name="connsiteY11900" fmla="*/ 889777 h 5740750"/>
              <a:gd name="connsiteX11901" fmla="*/ 9381941 w 9845043"/>
              <a:gd name="connsiteY11901" fmla="*/ 889777 h 5740750"/>
              <a:gd name="connsiteX11902" fmla="*/ 9385591 w 9845043"/>
              <a:gd name="connsiteY11902" fmla="*/ 887581 h 5740750"/>
              <a:gd name="connsiteX11903" fmla="*/ 9389242 w 9845043"/>
              <a:gd name="connsiteY11903" fmla="*/ 889042 h 5740750"/>
              <a:gd name="connsiteX11904" fmla="*/ 9393625 w 9845043"/>
              <a:gd name="connsiteY11904" fmla="*/ 893435 h 5740750"/>
              <a:gd name="connsiteX11905" fmla="*/ 9394358 w 9845043"/>
              <a:gd name="connsiteY11905" fmla="*/ 895631 h 5740750"/>
              <a:gd name="connsiteX11906" fmla="*/ 9395084 w 9845043"/>
              <a:gd name="connsiteY11906" fmla="*/ 902946 h 5740750"/>
              <a:gd name="connsiteX11907" fmla="*/ 9395084 w 9845043"/>
              <a:gd name="connsiteY11907" fmla="*/ 903681 h 5740750"/>
              <a:gd name="connsiteX11908" fmla="*/ 9392166 w 9845043"/>
              <a:gd name="connsiteY11908" fmla="*/ 905142 h 5740750"/>
              <a:gd name="connsiteX11909" fmla="*/ 9388510 w 9845043"/>
              <a:gd name="connsiteY11909" fmla="*/ 908800 h 5740750"/>
              <a:gd name="connsiteX11910" fmla="*/ 9387050 w 9845043"/>
              <a:gd name="connsiteY11910" fmla="*/ 909535 h 5740750"/>
              <a:gd name="connsiteX11911" fmla="*/ 9387050 w 9845043"/>
              <a:gd name="connsiteY11911" fmla="*/ 908074 h 5740750"/>
              <a:gd name="connsiteX11912" fmla="*/ 9387050 w 9845043"/>
              <a:gd name="connsiteY11912" fmla="*/ 905877 h 5740750"/>
              <a:gd name="connsiteX11913" fmla="*/ 9384132 w 9845043"/>
              <a:gd name="connsiteY11913" fmla="*/ 908074 h 5740750"/>
              <a:gd name="connsiteX11914" fmla="*/ 9381941 w 9845043"/>
              <a:gd name="connsiteY11914" fmla="*/ 914654 h 5740750"/>
              <a:gd name="connsiteX11915" fmla="*/ 9379749 w 9845043"/>
              <a:gd name="connsiteY11915" fmla="*/ 916124 h 5740750"/>
              <a:gd name="connsiteX11916" fmla="*/ 9378284 w 9845043"/>
              <a:gd name="connsiteY11916" fmla="*/ 911731 h 5740750"/>
              <a:gd name="connsiteX11917" fmla="*/ 9375366 w 9845043"/>
              <a:gd name="connsiteY11917" fmla="*/ 912457 h 5740750"/>
              <a:gd name="connsiteX11918" fmla="*/ 9373175 w 9845043"/>
              <a:gd name="connsiteY11918" fmla="*/ 915389 h 5740750"/>
              <a:gd name="connsiteX11919" fmla="*/ 9371710 w 9845043"/>
              <a:gd name="connsiteY11919" fmla="*/ 918311 h 5740750"/>
              <a:gd name="connsiteX11920" fmla="*/ 9371710 w 9845043"/>
              <a:gd name="connsiteY11920" fmla="*/ 924165 h 5740750"/>
              <a:gd name="connsiteX11921" fmla="*/ 9371710 w 9845043"/>
              <a:gd name="connsiteY11921" fmla="*/ 927831 h 5740750"/>
              <a:gd name="connsiteX11922" fmla="*/ 9373175 w 9845043"/>
              <a:gd name="connsiteY11922" fmla="*/ 932215 h 5740750"/>
              <a:gd name="connsiteX11923" fmla="*/ 9375366 w 9845043"/>
              <a:gd name="connsiteY11923" fmla="*/ 937342 h 5740750"/>
              <a:gd name="connsiteX11924" fmla="*/ 9378284 w 9845043"/>
              <a:gd name="connsiteY11924" fmla="*/ 934411 h 5740750"/>
              <a:gd name="connsiteX11925" fmla="*/ 9379749 w 9845043"/>
              <a:gd name="connsiteY11925" fmla="*/ 932215 h 5740750"/>
              <a:gd name="connsiteX11926" fmla="*/ 9381941 w 9845043"/>
              <a:gd name="connsiteY11926" fmla="*/ 932215 h 5740750"/>
              <a:gd name="connsiteX11927" fmla="*/ 9381941 w 9845043"/>
              <a:gd name="connsiteY11927" fmla="*/ 933685 h 5740750"/>
              <a:gd name="connsiteX11928" fmla="*/ 9379749 w 9845043"/>
              <a:gd name="connsiteY11928" fmla="*/ 935146 h 5740750"/>
              <a:gd name="connsiteX11929" fmla="*/ 9378284 w 9845043"/>
              <a:gd name="connsiteY11929" fmla="*/ 937342 h 5740750"/>
              <a:gd name="connsiteX11930" fmla="*/ 9376093 w 9845043"/>
              <a:gd name="connsiteY11930" fmla="*/ 941726 h 5740750"/>
              <a:gd name="connsiteX11931" fmla="*/ 9376093 w 9845043"/>
              <a:gd name="connsiteY11931" fmla="*/ 943922 h 5740750"/>
              <a:gd name="connsiteX11932" fmla="*/ 9376093 w 9845043"/>
              <a:gd name="connsiteY11932" fmla="*/ 946854 h 5740750"/>
              <a:gd name="connsiteX11933" fmla="*/ 9376093 w 9845043"/>
              <a:gd name="connsiteY11933" fmla="*/ 947580 h 5740750"/>
              <a:gd name="connsiteX11934" fmla="*/ 9375366 w 9845043"/>
              <a:gd name="connsiteY11934" fmla="*/ 948315 h 5740750"/>
              <a:gd name="connsiteX11935" fmla="*/ 9373175 w 9845043"/>
              <a:gd name="connsiteY11935" fmla="*/ 949776 h 5740750"/>
              <a:gd name="connsiteX11936" fmla="*/ 9372442 w 9845043"/>
              <a:gd name="connsiteY11936" fmla="*/ 950511 h 5740750"/>
              <a:gd name="connsiteX11937" fmla="*/ 9369518 w 9845043"/>
              <a:gd name="connsiteY11937" fmla="*/ 954169 h 5740750"/>
              <a:gd name="connsiteX11938" fmla="*/ 9368059 w 9845043"/>
              <a:gd name="connsiteY11938" fmla="*/ 957826 h 5740750"/>
              <a:gd name="connsiteX11939" fmla="*/ 9365867 w 9845043"/>
              <a:gd name="connsiteY11939" fmla="*/ 961484 h 5740750"/>
              <a:gd name="connsiteX11940" fmla="*/ 9362217 w 9845043"/>
              <a:gd name="connsiteY11940" fmla="*/ 964415 h 5740750"/>
              <a:gd name="connsiteX11941" fmla="*/ 9357101 w 9845043"/>
              <a:gd name="connsiteY11941" fmla="*/ 965876 h 5740750"/>
              <a:gd name="connsiteX11942" fmla="*/ 9355642 w 9845043"/>
              <a:gd name="connsiteY11942" fmla="*/ 966611 h 5740750"/>
              <a:gd name="connsiteX11943" fmla="*/ 9354910 w 9845043"/>
              <a:gd name="connsiteY11943" fmla="*/ 969534 h 5740750"/>
              <a:gd name="connsiteX11944" fmla="*/ 9350527 w 9845043"/>
              <a:gd name="connsiteY11944" fmla="*/ 976857 h 5740750"/>
              <a:gd name="connsiteX11945" fmla="*/ 9349800 w 9845043"/>
              <a:gd name="connsiteY11945" fmla="*/ 982711 h 5740750"/>
              <a:gd name="connsiteX11946" fmla="*/ 9349800 w 9845043"/>
              <a:gd name="connsiteY11946" fmla="*/ 988565 h 5740750"/>
              <a:gd name="connsiteX11947" fmla="*/ 9350527 w 9845043"/>
              <a:gd name="connsiteY11947" fmla="*/ 992948 h 5740750"/>
              <a:gd name="connsiteX11948" fmla="*/ 9354910 w 9845043"/>
              <a:gd name="connsiteY11948" fmla="*/ 998076 h 5740750"/>
              <a:gd name="connsiteX11949" fmla="*/ 9352718 w 9845043"/>
              <a:gd name="connsiteY11949" fmla="*/ 1001733 h 5740750"/>
              <a:gd name="connsiteX11950" fmla="*/ 9351991 w 9845043"/>
              <a:gd name="connsiteY11950" fmla="*/ 1006126 h 5740750"/>
              <a:gd name="connsiteX11951" fmla="*/ 9354910 w 9845043"/>
              <a:gd name="connsiteY11951" fmla="*/ 1006852 h 5740750"/>
              <a:gd name="connsiteX11952" fmla="*/ 9351991 w 9845043"/>
              <a:gd name="connsiteY11952" fmla="*/ 1009048 h 5740750"/>
              <a:gd name="connsiteX11953" fmla="*/ 9350527 w 9845043"/>
              <a:gd name="connsiteY11953" fmla="*/ 1011980 h 5740750"/>
              <a:gd name="connsiteX11954" fmla="*/ 9349067 w 9845043"/>
              <a:gd name="connsiteY11954" fmla="*/ 1017833 h 5740750"/>
              <a:gd name="connsiteX11955" fmla="*/ 9346876 w 9845043"/>
              <a:gd name="connsiteY11955" fmla="*/ 1031002 h 5740750"/>
              <a:gd name="connsiteX11956" fmla="*/ 9346149 w 9845043"/>
              <a:gd name="connsiteY11956" fmla="*/ 1033925 h 5740750"/>
              <a:gd name="connsiteX11957" fmla="*/ 9343225 w 9845043"/>
              <a:gd name="connsiteY11957" fmla="*/ 1032463 h 5740750"/>
              <a:gd name="connsiteX11958" fmla="*/ 9339575 w 9845043"/>
              <a:gd name="connsiteY11958" fmla="*/ 1030267 h 5740750"/>
              <a:gd name="connsiteX11959" fmla="*/ 9336651 w 9845043"/>
              <a:gd name="connsiteY11959" fmla="*/ 1027345 h 5740750"/>
              <a:gd name="connsiteX11960" fmla="*/ 9333727 w 9845043"/>
              <a:gd name="connsiteY11960" fmla="*/ 1028806 h 5740750"/>
              <a:gd name="connsiteX11961" fmla="*/ 9333727 w 9845043"/>
              <a:gd name="connsiteY11961" fmla="*/ 1030267 h 5740750"/>
              <a:gd name="connsiteX11962" fmla="*/ 9333727 w 9845043"/>
              <a:gd name="connsiteY11962" fmla="*/ 1036856 h 5740750"/>
              <a:gd name="connsiteX11963" fmla="*/ 9333727 w 9845043"/>
              <a:gd name="connsiteY11963" fmla="*/ 1037591 h 5740750"/>
              <a:gd name="connsiteX11964" fmla="*/ 9327884 w 9845043"/>
              <a:gd name="connsiteY11964" fmla="*/ 1032463 h 5740750"/>
              <a:gd name="connsiteX11965" fmla="*/ 9320597 w 9845043"/>
              <a:gd name="connsiteY11965" fmla="*/ 1028079 h 5740750"/>
              <a:gd name="connsiteX11966" fmla="*/ 9320764 w 9845043"/>
              <a:gd name="connsiteY11966" fmla="*/ 1028274 h 5740750"/>
              <a:gd name="connsiteX11967" fmla="*/ 9328076 w 9845043"/>
              <a:gd name="connsiteY11967" fmla="*/ 1032656 h 5740750"/>
              <a:gd name="connsiteX11968" fmla="*/ 9333925 w 9845043"/>
              <a:gd name="connsiteY11968" fmla="*/ 1037767 h 5740750"/>
              <a:gd name="connsiteX11969" fmla="*/ 9333925 w 9845043"/>
              <a:gd name="connsiteY11969" fmla="*/ 1043613 h 5740750"/>
              <a:gd name="connsiteX11970" fmla="*/ 9336850 w 9845043"/>
              <a:gd name="connsiteY11970" fmla="*/ 1041419 h 5740750"/>
              <a:gd name="connsiteX11971" fmla="*/ 9340505 w 9845043"/>
              <a:gd name="connsiteY11971" fmla="*/ 1039960 h 5740750"/>
              <a:gd name="connsiteX11972" fmla="*/ 9341237 w 9845043"/>
              <a:gd name="connsiteY11972" fmla="*/ 1040690 h 5740750"/>
              <a:gd name="connsiteX11973" fmla="*/ 9342698 w 9845043"/>
              <a:gd name="connsiteY11973" fmla="*/ 1044342 h 5740750"/>
              <a:gd name="connsiteX11974" fmla="*/ 9341237 w 9845043"/>
              <a:gd name="connsiteY11974" fmla="*/ 1047265 h 5740750"/>
              <a:gd name="connsiteX11975" fmla="*/ 9341237 w 9845043"/>
              <a:gd name="connsiteY11975" fmla="*/ 1047995 h 5740750"/>
              <a:gd name="connsiteX11976" fmla="*/ 9340505 w 9845043"/>
              <a:gd name="connsiteY11976" fmla="*/ 1053106 h 5740750"/>
              <a:gd name="connsiteX11977" fmla="*/ 9336118 w 9845043"/>
              <a:gd name="connsiteY11977" fmla="*/ 1067715 h 5740750"/>
              <a:gd name="connsiteX11978" fmla="*/ 9333925 w 9845043"/>
              <a:gd name="connsiteY11978" fmla="*/ 1077208 h 5740750"/>
              <a:gd name="connsiteX11979" fmla="*/ 9333925 w 9845043"/>
              <a:gd name="connsiteY11979" fmla="*/ 1082320 h 5740750"/>
              <a:gd name="connsiteX11980" fmla="*/ 9333925 w 9845043"/>
              <a:gd name="connsiteY11980" fmla="*/ 1085972 h 5740750"/>
              <a:gd name="connsiteX11981" fmla="*/ 9333211 w 9845043"/>
              <a:gd name="connsiteY11981" fmla="*/ 1086329 h 5740750"/>
              <a:gd name="connsiteX11982" fmla="*/ 9333463 w 9845043"/>
              <a:gd name="connsiteY11982" fmla="*/ 1086581 h 5740750"/>
              <a:gd name="connsiteX11983" fmla="*/ 9336385 w 9845043"/>
              <a:gd name="connsiteY11983" fmla="*/ 1094622 h 5740750"/>
              <a:gd name="connsiteX11984" fmla="*/ 9336385 w 9845043"/>
              <a:gd name="connsiteY11984" fmla="*/ 1096084 h 5740750"/>
              <a:gd name="connsiteX11985" fmla="*/ 9335655 w 9845043"/>
              <a:gd name="connsiteY11985" fmla="*/ 1096815 h 5740750"/>
              <a:gd name="connsiteX11986" fmla="*/ 9328350 w 9845043"/>
              <a:gd name="connsiteY11986" fmla="*/ 1099011 h 5740750"/>
              <a:gd name="connsiteX11987" fmla="*/ 9329811 w 9845043"/>
              <a:gd name="connsiteY11987" fmla="*/ 1099742 h 5740750"/>
              <a:gd name="connsiteX11988" fmla="*/ 9332002 w 9845043"/>
              <a:gd name="connsiteY11988" fmla="*/ 1101204 h 5740750"/>
              <a:gd name="connsiteX11989" fmla="*/ 9335655 w 9845043"/>
              <a:gd name="connsiteY11989" fmla="*/ 1101935 h 5740750"/>
              <a:gd name="connsiteX11990" fmla="*/ 9336385 w 9845043"/>
              <a:gd name="connsiteY11990" fmla="*/ 1101935 h 5740750"/>
              <a:gd name="connsiteX11991" fmla="*/ 9337846 w 9845043"/>
              <a:gd name="connsiteY11991" fmla="*/ 1101204 h 5740750"/>
              <a:gd name="connsiteX11992" fmla="*/ 9338576 w 9845043"/>
              <a:gd name="connsiteY11992" fmla="*/ 1101204 h 5740750"/>
              <a:gd name="connsiteX11993" fmla="*/ 9339307 w 9845043"/>
              <a:gd name="connsiteY11993" fmla="*/ 1101935 h 5740750"/>
              <a:gd name="connsiteX11994" fmla="*/ 9340037 w 9845043"/>
              <a:gd name="connsiteY11994" fmla="*/ 1102666 h 5740750"/>
              <a:gd name="connsiteX11995" fmla="*/ 9342959 w 9845043"/>
              <a:gd name="connsiteY11995" fmla="*/ 1105591 h 5740750"/>
              <a:gd name="connsiteX11996" fmla="*/ 9351725 w 9845043"/>
              <a:gd name="connsiteY11996" fmla="*/ 1118021 h 5740750"/>
              <a:gd name="connsiteX11997" fmla="*/ 9350995 w 9845043"/>
              <a:gd name="connsiteY11997" fmla="*/ 1120217 h 5740750"/>
              <a:gd name="connsiteX11998" fmla="*/ 9344420 w 9845043"/>
              <a:gd name="connsiteY11998" fmla="*/ 1114366 h 5740750"/>
              <a:gd name="connsiteX11999" fmla="*/ 9341498 w 9845043"/>
              <a:gd name="connsiteY11999" fmla="*/ 1112904 h 5740750"/>
              <a:gd name="connsiteX12000" fmla="*/ 9344420 w 9845043"/>
              <a:gd name="connsiteY12000" fmla="*/ 1120217 h 5740750"/>
              <a:gd name="connsiteX12001" fmla="*/ 9348803 w 9845043"/>
              <a:gd name="connsiteY12001" fmla="*/ 1122410 h 5740750"/>
              <a:gd name="connsiteX12002" fmla="*/ 9359025 w 9845043"/>
              <a:gd name="connsiteY12002" fmla="*/ 1124603 h 5740750"/>
              <a:gd name="connsiteX12003" fmla="*/ 9357564 w 9845043"/>
              <a:gd name="connsiteY12003" fmla="*/ 1126796 h 5740750"/>
              <a:gd name="connsiteX12004" fmla="*/ 9355378 w 9845043"/>
              <a:gd name="connsiteY12004" fmla="*/ 1126796 h 5740750"/>
              <a:gd name="connsiteX12005" fmla="*/ 9354647 w 9845043"/>
              <a:gd name="connsiteY12005" fmla="*/ 1127527 h 5740750"/>
              <a:gd name="connsiteX12006" fmla="*/ 9358294 w 9845043"/>
              <a:gd name="connsiteY12006" fmla="*/ 1130451 h 5740750"/>
              <a:gd name="connsiteX12007" fmla="*/ 9367790 w 9845043"/>
              <a:gd name="connsiteY12007" fmla="*/ 1128258 h 5740750"/>
              <a:gd name="connsiteX12008" fmla="*/ 9368521 w 9845043"/>
              <a:gd name="connsiteY12008" fmla="*/ 1131185 h 5740750"/>
              <a:gd name="connsiteX12009" fmla="*/ 9372173 w 9845043"/>
              <a:gd name="connsiteY12009" fmla="*/ 1131916 h 5740750"/>
              <a:gd name="connsiteX12010" fmla="*/ 9372173 w 9845043"/>
              <a:gd name="connsiteY12010" fmla="*/ 1130451 h 5740750"/>
              <a:gd name="connsiteX12011" fmla="*/ 9370712 w 9845043"/>
              <a:gd name="connsiteY12011" fmla="*/ 1124603 h 5740750"/>
              <a:gd name="connsiteX12012" fmla="*/ 9371443 w 9845043"/>
              <a:gd name="connsiteY12012" fmla="*/ 1121679 h 5740750"/>
              <a:gd name="connsiteX12013" fmla="*/ 9373634 w 9845043"/>
              <a:gd name="connsiteY12013" fmla="*/ 1120217 h 5740750"/>
              <a:gd name="connsiteX12014" fmla="*/ 9377287 w 9845043"/>
              <a:gd name="connsiteY12014" fmla="*/ 1115828 h 5740750"/>
              <a:gd name="connsiteX12015" fmla="*/ 9377287 w 9845043"/>
              <a:gd name="connsiteY12015" fmla="*/ 1120217 h 5740750"/>
              <a:gd name="connsiteX12016" fmla="*/ 9378748 w 9845043"/>
              <a:gd name="connsiteY12016" fmla="*/ 1120948 h 5740750"/>
              <a:gd name="connsiteX12017" fmla="*/ 9380209 w 9845043"/>
              <a:gd name="connsiteY12017" fmla="*/ 1121679 h 5740750"/>
              <a:gd name="connsiteX12018" fmla="*/ 9383130 w 9845043"/>
              <a:gd name="connsiteY12018" fmla="*/ 1120948 h 5740750"/>
              <a:gd name="connsiteX12019" fmla="*/ 9383861 w 9845043"/>
              <a:gd name="connsiteY12019" fmla="*/ 1121679 h 5740750"/>
              <a:gd name="connsiteX12020" fmla="*/ 9384591 w 9845043"/>
              <a:gd name="connsiteY12020" fmla="*/ 1122410 h 5740750"/>
              <a:gd name="connsiteX12021" fmla="*/ 9384591 w 9845043"/>
              <a:gd name="connsiteY12021" fmla="*/ 1125334 h 5740750"/>
              <a:gd name="connsiteX12022" fmla="*/ 9386052 w 9845043"/>
              <a:gd name="connsiteY12022" fmla="*/ 1126796 h 5740750"/>
              <a:gd name="connsiteX12023" fmla="*/ 9386783 w 9845043"/>
              <a:gd name="connsiteY12023" fmla="*/ 1127527 h 5740750"/>
              <a:gd name="connsiteX12024" fmla="*/ 9383861 w 9845043"/>
              <a:gd name="connsiteY12024" fmla="*/ 1128258 h 5740750"/>
              <a:gd name="connsiteX12025" fmla="*/ 9383130 w 9845043"/>
              <a:gd name="connsiteY12025" fmla="*/ 1130451 h 5740750"/>
              <a:gd name="connsiteX12026" fmla="*/ 9383130 w 9845043"/>
              <a:gd name="connsiteY12026" fmla="*/ 1131916 h 5740750"/>
              <a:gd name="connsiteX12027" fmla="*/ 9381669 w 9845043"/>
              <a:gd name="connsiteY12027" fmla="*/ 1134109 h 5740750"/>
              <a:gd name="connsiteX12028" fmla="*/ 9380209 w 9845043"/>
              <a:gd name="connsiteY12028" fmla="*/ 1136302 h 5740750"/>
              <a:gd name="connsiteX12029" fmla="*/ 9380209 w 9845043"/>
              <a:gd name="connsiteY12029" fmla="*/ 1137033 h 5740750"/>
              <a:gd name="connsiteX12030" fmla="*/ 9376556 w 9845043"/>
              <a:gd name="connsiteY12030" fmla="*/ 1137033 h 5740750"/>
              <a:gd name="connsiteX12031" fmla="*/ 9375095 w 9845043"/>
              <a:gd name="connsiteY12031" fmla="*/ 1136302 h 5740750"/>
              <a:gd name="connsiteX12032" fmla="*/ 9374365 w 9845043"/>
              <a:gd name="connsiteY12032" fmla="*/ 1136302 h 5740750"/>
              <a:gd name="connsiteX12033" fmla="*/ 9373634 w 9845043"/>
              <a:gd name="connsiteY12033" fmla="*/ 1137764 h 5740750"/>
              <a:gd name="connsiteX12034" fmla="*/ 9371443 w 9845043"/>
              <a:gd name="connsiteY12034" fmla="*/ 1140688 h 5740750"/>
              <a:gd name="connsiteX12035" fmla="*/ 9371443 w 9845043"/>
              <a:gd name="connsiteY12035" fmla="*/ 1142884 h 5740750"/>
              <a:gd name="connsiteX12036" fmla="*/ 9370712 w 9845043"/>
              <a:gd name="connsiteY12036" fmla="*/ 1144346 h 5740750"/>
              <a:gd name="connsiteX12037" fmla="*/ 9352456 w 9845043"/>
              <a:gd name="connsiteY12037" fmla="*/ 1153853 h 5740750"/>
              <a:gd name="connsiteX12038" fmla="*/ 9345151 w 9845043"/>
              <a:gd name="connsiteY12038" fmla="*/ 1159701 h 5740750"/>
              <a:gd name="connsiteX12039" fmla="*/ 9342229 w 9845043"/>
              <a:gd name="connsiteY12039" fmla="*/ 1162625 h 5740750"/>
              <a:gd name="connsiteX12040" fmla="*/ 9344420 w 9845043"/>
              <a:gd name="connsiteY12040" fmla="*/ 1163356 h 5740750"/>
              <a:gd name="connsiteX12041" fmla="*/ 9342959 w 9845043"/>
              <a:gd name="connsiteY12041" fmla="*/ 1165552 h 5740750"/>
              <a:gd name="connsiteX12042" fmla="*/ 9342229 w 9845043"/>
              <a:gd name="connsiteY12042" fmla="*/ 1167014 h 5740750"/>
              <a:gd name="connsiteX12043" fmla="*/ 9342229 w 9845043"/>
              <a:gd name="connsiteY12043" fmla="*/ 1168476 h 5740750"/>
              <a:gd name="connsiteX12044" fmla="*/ 9342229 w 9845043"/>
              <a:gd name="connsiteY12044" fmla="*/ 1170669 h 5740750"/>
              <a:gd name="connsiteX12045" fmla="*/ 9344420 w 9845043"/>
              <a:gd name="connsiteY12045" fmla="*/ 1169207 h 5740750"/>
              <a:gd name="connsiteX12046" fmla="*/ 9345881 w 9845043"/>
              <a:gd name="connsiteY12046" fmla="*/ 1166283 h 5740750"/>
              <a:gd name="connsiteX12047" fmla="*/ 9346612 w 9845043"/>
              <a:gd name="connsiteY12047" fmla="*/ 1164087 h 5740750"/>
              <a:gd name="connsiteX12048" fmla="*/ 9348803 w 9845043"/>
              <a:gd name="connsiteY12048" fmla="*/ 1166283 h 5740750"/>
              <a:gd name="connsiteX12049" fmla="*/ 9350995 w 9845043"/>
              <a:gd name="connsiteY12049" fmla="*/ 1168476 h 5740750"/>
              <a:gd name="connsiteX12050" fmla="*/ 9351725 w 9845043"/>
              <a:gd name="connsiteY12050" fmla="*/ 1169207 h 5740750"/>
              <a:gd name="connsiteX12051" fmla="*/ 9349534 w 9845043"/>
              <a:gd name="connsiteY12051" fmla="*/ 1169938 h 5740750"/>
              <a:gd name="connsiteX12052" fmla="*/ 9348803 w 9845043"/>
              <a:gd name="connsiteY12052" fmla="*/ 1170669 h 5740750"/>
              <a:gd name="connsiteX12053" fmla="*/ 9348073 w 9845043"/>
              <a:gd name="connsiteY12053" fmla="*/ 1172131 h 5740750"/>
              <a:gd name="connsiteX12054" fmla="*/ 9348073 w 9845043"/>
              <a:gd name="connsiteY12054" fmla="*/ 1172862 h 5740750"/>
              <a:gd name="connsiteX12055" fmla="*/ 9345151 w 9845043"/>
              <a:gd name="connsiteY12055" fmla="*/ 1177982 h 5740750"/>
              <a:gd name="connsiteX12056" fmla="*/ 9344420 w 9845043"/>
              <a:gd name="connsiteY12056" fmla="*/ 1178713 h 5740750"/>
              <a:gd name="connsiteX12057" fmla="*/ 9342959 w 9845043"/>
              <a:gd name="connsiteY12057" fmla="*/ 1178713 h 5740750"/>
              <a:gd name="connsiteX12058" fmla="*/ 9340037 w 9845043"/>
              <a:gd name="connsiteY12058" fmla="*/ 1179444 h 5740750"/>
              <a:gd name="connsiteX12059" fmla="*/ 9339307 w 9845043"/>
              <a:gd name="connsiteY12059" fmla="*/ 1180175 h 5740750"/>
              <a:gd name="connsiteX12060" fmla="*/ 9339307 w 9845043"/>
              <a:gd name="connsiteY12060" fmla="*/ 1183100 h 5740750"/>
              <a:gd name="connsiteX12061" fmla="*/ 9341498 w 9845043"/>
              <a:gd name="connsiteY12061" fmla="*/ 1185293 h 5740750"/>
              <a:gd name="connsiteX12062" fmla="*/ 9344420 w 9845043"/>
              <a:gd name="connsiteY12062" fmla="*/ 1186024 h 5740750"/>
              <a:gd name="connsiteX12063" fmla="*/ 9346612 w 9845043"/>
              <a:gd name="connsiteY12063" fmla="*/ 1186755 h 5740750"/>
              <a:gd name="connsiteX12064" fmla="*/ 9342959 w 9845043"/>
              <a:gd name="connsiteY12064" fmla="*/ 1189682 h 5740750"/>
              <a:gd name="connsiteX12065" fmla="*/ 9336385 w 9845043"/>
              <a:gd name="connsiteY12065" fmla="*/ 1185293 h 5740750"/>
              <a:gd name="connsiteX12066" fmla="*/ 9333463 w 9845043"/>
              <a:gd name="connsiteY12066" fmla="*/ 1188220 h 5740750"/>
              <a:gd name="connsiteX12067" fmla="*/ 9332733 w 9845043"/>
              <a:gd name="connsiteY12067" fmla="*/ 1191875 h 5740750"/>
              <a:gd name="connsiteX12068" fmla="*/ 9333463 w 9845043"/>
              <a:gd name="connsiteY12068" fmla="*/ 1194068 h 5740750"/>
              <a:gd name="connsiteX12069" fmla="*/ 9335655 w 9845043"/>
              <a:gd name="connsiteY12069" fmla="*/ 1196261 h 5740750"/>
              <a:gd name="connsiteX12070" fmla="*/ 9337846 w 9845043"/>
              <a:gd name="connsiteY12070" fmla="*/ 1201381 h 5740750"/>
              <a:gd name="connsiteX12071" fmla="*/ 9338576 w 9845043"/>
              <a:gd name="connsiteY12071" fmla="*/ 1202843 h 5740750"/>
              <a:gd name="connsiteX12072" fmla="*/ 9340037 w 9845043"/>
              <a:gd name="connsiteY12072" fmla="*/ 1205036 h 5740750"/>
              <a:gd name="connsiteX12073" fmla="*/ 9337846 w 9845043"/>
              <a:gd name="connsiteY12073" fmla="*/ 1205036 h 5740750"/>
              <a:gd name="connsiteX12074" fmla="*/ 9333463 w 9845043"/>
              <a:gd name="connsiteY12074" fmla="*/ 1202112 h 5740750"/>
              <a:gd name="connsiteX12075" fmla="*/ 9332002 w 9845043"/>
              <a:gd name="connsiteY12075" fmla="*/ 1202112 h 5740750"/>
              <a:gd name="connsiteX12076" fmla="*/ 9329811 w 9845043"/>
              <a:gd name="connsiteY12076" fmla="*/ 1202843 h 5740750"/>
              <a:gd name="connsiteX12077" fmla="*/ 9330541 w 9845043"/>
              <a:gd name="connsiteY12077" fmla="*/ 1205036 h 5740750"/>
              <a:gd name="connsiteX12078" fmla="*/ 9332733 w 9845043"/>
              <a:gd name="connsiteY12078" fmla="*/ 1205767 h 5740750"/>
              <a:gd name="connsiteX12079" fmla="*/ 9334924 w 9845043"/>
              <a:gd name="connsiteY12079" fmla="*/ 1207229 h 5740750"/>
              <a:gd name="connsiteX12080" fmla="*/ 9332002 w 9845043"/>
              <a:gd name="connsiteY12080" fmla="*/ 1207960 h 5740750"/>
              <a:gd name="connsiteX12081" fmla="*/ 9328350 w 9845043"/>
              <a:gd name="connsiteY12081" fmla="*/ 1207229 h 5740750"/>
              <a:gd name="connsiteX12082" fmla="*/ 9325428 w 9845043"/>
              <a:gd name="connsiteY12082" fmla="*/ 1205767 h 5740750"/>
              <a:gd name="connsiteX12083" fmla="*/ 9323967 w 9845043"/>
              <a:gd name="connsiteY12083" fmla="*/ 1208691 h 5740750"/>
              <a:gd name="connsiteX12084" fmla="*/ 9326158 w 9845043"/>
              <a:gd name="connsiteY12084" fmla="*/ 1210153 h 5740750"/>
              <a:gd name="connsiteX12085" fmla="*/ 9328350 w 9845043"/>
              <a:gd name="connsiteY12085" fmla="*/ 1210153 h 5740750"/>
              <a:gd name="connsiteX12086" fmla="*/ 9329811 w 9845043"/>
              <a:gd name="connsiteY12086" fmla="*/ 1210887 h 5740750"/>
              <a:gd name="connsiteX12087" fmla="*/ 9330541 w 9845043"/>
              <a:gd name="connsiteY12087" fmla="*/ 1212349 h 5740750"/>
              <a:gd name="connsiteX12088" fmla="*/ 9329080 w 9845043"/>
              <a:gd name="connsiteY12088" fmla="*/ 1213811 h 5740750"/>
              <a:gd name="connsiteX12089" fmla="*/ 9326889 w 9845043"/>
              <a:gd name="connsiteY12089" fmla="*/ 1215273 h 5740750"/>
              <a:gd name="connsiteX12090" fmla="*/ 9326889 w 9845043"/>
              <a:gd name="connsiteY12090" fmla="*/ 1217466 h 5740750"/>
              <a:gd name="connsiteX12091" fmla="*/ 9329080 w 9845043"/>
              <a:gd name="connsiteY12091" fmla="*/ 1220391 h 5740750"/>
              <a:gd name="connsiteX12092" fmla="*/ 9330541 w 9845043"/>
              <a:gd name="connsiteY12092" fmla="*/ 1221122 h 5740750"/>
              <a:gd name="connsiteX12093" fmla="*/ 9332733 w 9845043"/>
              <a:gd name="connsiteY12093" fmla="*/ 1221122 h 5740750"/>
              <a:gd name="connsiteX12094" fmla="*/ 9336385 w 9845043"/>
              <a:gd name="connsiteY12094" fmla="*/ 1217466 h 5740750"/>
              <a:gd name="connsiteX12095" fmla="*/ 9336385 w 9845043"/>
              <a:gd name="connsiteY12095" fmla="*/ 1224049 h 5740750"/>
              <a:gd name="connsiteX12096" fmla="*/ 9339307 w 9845043"/>
              <a:gd name="connsiteY12096" fmla="*/ 1224049 h 5740750"/>
              <a:gd name="connsiteX12097" fmla="*/ 9342959 w 9845043"/>
              <a:gd name="connsiteY12097" fmla="*/ 1223318 h 5740750"/>
              <a:gd name="connsiteX12098" fmla="*/ 9345881 w 9845043"/>
              <a:gd name="connsiteY12098" fmla="*/ 1224780 h 5740750"/>
              <a:gd name="connsiteX12099" fmla="*/ 9345151 w 9845043"/>
              <a:gd name="connsiteY12099" fmla="*/ 1226973 h 5740750"/>
              <a:gd name="connsiteX12100" fmla="*/ 9344420 w 9845043"/>
              <a:gd name="connsiteY12100" fmla="*/ 1228435 h 5740750"/>
              <a:gd name="connsiteX12101" fmla="*/ 9344420 w 9845043"/>
              <a:gd name="connsiteY12101" fmla="*/ 1229897 h 5740750"/>
              <a:gd name="connsiteX12102" fmla="*/ 9345151 w 9845043"/>
              <a:gd name="connsiteY12102" fmla="*/ 1230628 h 5740750"/>
              <a:gd name="connsiteX12103" fmla="*/ 9346612 w 9845043"/>
              <a:gd name="connsiteY12103" fmla="*/ 1230628 h 5740750"/>
              <a:gd name="connsiteX12104" fmla="*/ 9348073 w 9845043"/>
              <a:gd name="connsiteY12104" fmla="*/ 1230628 h 5740750"/>
              <a:gd name="connsiteX12105" fmla="*/ 9348073 w 9845043"/>
              <a:gd name="connsiteY12105" fmla="*/ 1229897 h 5740750"/>
              <a:gd name="connsiteX12106" fmla="*/ 9348803 w 9845043"/>
              <a:gd name="connsiteY12106" fmla="*/ 1229897 h 5740750"/>
              <a:gd name="connsiteX12107" fmla="*/ 9351725 w 9845043"/>
              <a:gd name="connsiteY12107" fmla="*/ 1227704 h 5740750"/>
              <a:gd name="connsiteX12108" fmla="*/ 9353917 w 9845043"/>
              <a:gd name="connsiteY12108" fmla="*/ 1224780 h 5740750"/>
              <a:gd name="connsiteX12109" fmla="*/ 9355378 w 9845043"/>
              <a:gd name="connsiteY12109" fmla="*/ 1223318 h 5740750"/>
              <a:gd name="connsiteX12110" fmla="*/ 9358294 w 9845043"/>
              <a:gd name="connsiteY12110" fmla="*/ 1226242 h 5740750"/>
              <a:gd name="connsiteX12111" fmla="*/ 9359025 w 9845043"/>
              <a:gd name="connsiteY12111" fmla="*/ 1224049 h 5740750"/>
              <a:gd name="connsiteX12112" fmla="*/ 9360485 w 9845043"/>
              <a:gd name="connsiteY12112" fmla="*/ 1221855 h 5740750"/>
              <a:gd name="connsiteX12113" fmla="*/ 9360485 w 9845043"/>
              <a:gd name="connsiteY12113" fmla="*/ 1220391 h 5740750"/>
              <a:gd name="connsiteX12114" fmla="*/ 9357564 w 9845043"/>
              <a:gd name="connsiteY12114" fmla="*/ 1220391 h 5740750"/>
              <a:gd name="connsiteX12115" fmla="*/ 9354647 w 9845043"/>
              <a:gd name="connsiteY12115" fmla="*/ 1217466 h 5740750"/>
              <a:gd name="connsiteX12116" fmla="*/ 9352456 w 9845043"/>
              <a:gd name="connsiteY12116" fmla="*/ 1214542 h 5740750"/>
              <a:gd name="connsiteX12117" fmla="*/ 9351725 w 9845043"/>
              <a:gd name="connsiteY12117" fmla="*/ 1211618 h 5740750"/>
              <a:gd name="connsiteX12118" fmla="*/ 9361216 w 9845043"/>
              <a:gd name="connsiteY12118" fmla="*/ 1217466 h 5740750"/>
              <a:gd name="connsiteX12119" fmla="*/ 9365599 w 9845043"/>
              <a:gd name="connsiteY12119" fmla="*/ 1218929 h 5740750"/>
              <a:gd name="connsiteX12120" fmla="*/ 9374365 w 9845043"/>
              <a:gd name="connsiteY12120" fmla="*/ 1218929 h 5740750"/>
              <a:gd name="connsiteX12121" fmla="*/ 9378748 w 9845043"/>
              <a:gd name="connsiteY12121" fmla="*/ 1220391 h 5740750"/>
              <a:gd name="connsiteX12122" fmla="*/ 9383130 w 9845043"/>
              <a:gd name="connsiteY12122" fmla="*/ 1221855 h 5740750"/>
              <a:gd name="connsiteX12123" fmla="*/ 9388244 w 9845043"/>
              <a:gd name="connsiteY12123" fmla="*/ 1226973 h 5740750"/>
              <a:gd name="connsiteX12124" fmla="*/ 9389705 w 9845043"/>
              <a:gd name="connsiteY12124" fmla="*/ 1227704 h 5740750"/>
              <a:gd name="connsiteX12125" fmla="*/ 9391166 w 9845043"/>
              <a:gd name="connsiteY12125" fmla="*/ 1234286 h 5740750"/>
              <a:gd name="connsiteX12126" fmla="*/ 9391166 w 9845043"/>
              <a:gd name="connsiteY12126" fmla="*/ 1235017 h 5740750"/>
              <a:gd name="connsiteX12127" fmla="*/ 9392627 w 9845043"/>
              <a:gd name="connsiteY12127" fmla="*/ 1234286 h 5740750"/>
              <a:gd name="connsiteX12128" fmla="*/ 9394818 w 9845043"/>
              <a:gd name="connsiteY12128" fmla="*/ 1236479 h 5740750"/>
              <a:gd name="connsiteX12129" fmla="*/ 9399201 w 9845043"/>
              <a:gd name="connsiteY12129" fmla="*/ 1240134 h 5740750"/>
              <a:gd name="connsiteX12130" fmla="*/ 9405769 w 9845043"/>
              <a:gd name="connsiteY12130" fmla="*/ 1245985 h 5740750"/>
              <a:gd name="connsiteX12131" fmla="*/ 9410153 w 9845043"/>
              <a:gd name="connsiteY12131" fmla="*/ 1248909 h 5740750"/>
              <a:gd name="connsiteX12132" fmla="*/ 9410153 w 9845043"/>
              <a:gd name="connsiteY12132" fmla="*/ 1252564 h 5740750"/>
              <a:gd name="connsiteX12133" fmla="*/ 9413075 w 9845043"/>
              <a:gd name="connsiteY12133" fmla="*/ 1256222 h 5740750"/>
              <a:gd name="connsiteX12134" fmla="*/ 9419649 w 9845043"/>
              <a:gd name="connsiteY12134" fmla="*/ 1262802 h 5740750"/>
              <a:gd name="connsiteX12135" fmla="*/ 9421841 w 9845043"/>
              <a:gd name="connsiteY12135" fmla="*/ 1262802 h 5740750"/>
              <a:gd name="connsiteX12136" fmla="*/ 9421841 w 9845043"/>
              <a:gd name="connsiteY12136" fmla="*/ 1263533 h 5740750"/>
              <a:gd name="connsiteX12137" fmla="*/ 9420379 w 9845043"/>
              <a:gd name="connsiteY12137" fmla="*/ 1264995 h 5740750"/>
              <a:gd name="connsiteX12138" fmla="*/ 9419649 w 9845043"/>
              <a:gd name="connsiteY12138" fmla="*/ 1266457 h 5740750"/>
              <a:gd name="connsiteX12139" fmla="*/ 9418189 w 9845043"/>
              <a:gd name="connsiteY12139" fmla="*/ 1267922 h 5740750"/>
              <a:gd name="connsiteX12140" fmla="*/ 9415997 w 9845043"/>
              <a:gd name="connsiteY12140" fmla="*/ 1267922 h 5740750"/>
              <a:gd name="connsiteX12141" fmla="*/ 9413805 w 9845043"/>
              <a:gd name="connsiteY12141" fmla="*/ 1266457 h 5740750"/>
              <a:gd name="connsiteX12142" fmla="*/ 9415267 w 9845043"/>
              <a:gd name="connsiteY12142" fmla="*/ 1266457 h 5740750"/>
              <a:gd name="connsiteX12143" fmla="*/ 9415997 w 9845043"/>
              <a:gd name="connsiteY12143" fmla="*/ 1265726 h 5740750"/>
              <a:gd name="connsiteX12144" fmla="*/ 9416727 w 9845043"/>
              <a:gd name="connsiteY12144" fmla="*/ 1264995 h 5740750"/>
              <a:gd name="connsiteX12145" fmla="*/ 9413805 w 9845043"/>
              <a:gd name="connsiteY12145" fmla="*/ 1259147 h 5740750"/>
              <a:gd name="connsiteX12146" fmla="*/ 9410883 w 9845043"/>
              <a:gd name="connsiteY12146" fmla="*/ 1256222 h 5740750"/>
              <a:gd name="connsiteX12147" fmla="*/ 9409423 w 9845043"/>
              <a:gd name="connsiteY12147" fmla="*/ 1255489 h 5740750"/>
              <a:gd name="connsiteX12148" fmla="*/ 9408691 w 9845043"/>
              <a:gd name="connsiteY12148" fmla="*/ 1256953 h 5740750"/>
              <a:gd name="connsiteX12149" fmla="*/ 9409423 w 9845043"/>
              <a:gd name="connsiteY12149" fmla="*/ 1268653 h 5740750"/>
              <a:gd name="connsiteX12150" fmla="*/ 9407231 w 9845043"/>
              <a:gd name="connsiteY12150" fmla="*/ 1267922 h 5740750"/>
              <a:gd name="connsiteX12151" fmla="*/ 9406501 w 9845043"/>
              <a:gd name="connsiteY12151" fmla="*/ 1267922 h 5740750"/>
              <a:gd name="connsiteX12152" fmla="*/ 9404309 w 9845043"/>
              <a:gd name="connsiteY12152" fmla="*/ 1268653 h 5740750"/>
              <a:gd name="connsiteX12153" fmla="*/ 9403579 w 9845043"/>
              <a:gd name="connsiteY12153" fmla="*/ 1270115 h 5740750"/>
              <a:gd name="connsiteX12154" fmla="*/ 9415997 w 9845043"/>
              <a:gd name="connsiteY12154" fmla="*/ 1276694 h 5740750"/>
              <a:gd name="connsiteX12155" fmla="*/ 9419649 w 9845043"/>
              <a:gd name="connsiteY12155" fmla="*/ 1278890 h 5740750"/>
              <a:gd name="connsiteX12156" fmla="*/ 9422571 w 9845043"/>
              <a:gd name="connsiteY12156" fmla="*/ 1278156 h 5740750"/>
              <a:gd name="connsiteX12157" fmla="*/ 9429145 w 9845043"/>
              <a:gd name="connsiteY12157" fmla="*/ 1275963 h 5740750"/>
              <a:gd name="connsiteX12158" fmla="*/ 9434259 w 9845043"/>
              <a:gd name="connsiteY12158" fmla="*/ 1278156 h 5740750"/>
              <a:gd name="connsiteX12159" fmla="*/ 9438641 w 9845043"/>
              <a:gd name="connsiteY12159" fmla="*/ 1284738 h 5740750"/>
              <a:gd name="connsiteX12160" fmla="*/ 9441563 w 9845043"/>
              <a:gd name="connsiteY12160" fmla="*/ 1292782 h 5740750"/>
              <a:gd name="connsiteX12161" fmla="*/ 9442295 w 9845043"/>
              <a:gd name="connsiteY12161" fmla="*/ 1298631 h 5740750"/>
              <a:gd name="connsiteX12162" fmla="*/ 9443025 w 9845043"/>
              <a:gd name="connsiteY12162" fmla="*/ 1304482 h 5740750"/>
              <a:gd name="connsiteX12163" fmla="*/ 9450323 w 9845043"/>
              <a:gd name="connsiteY12163" fmla="*/ 1308868 h 5740750"/>
              <a:gd name="connsiteX12164" fmla="*/ 9463473 w 9845043"/>
              <a:gd name="connsiteY12164" fmla="*/ 1313988 h 5740750"/>
              <a:gd name="connsiteX12165" fmla="*/ 9470047 w 9845043"/>
              <a:gd name="connsiteY12165" fmla="*/ 1314719 h 5740750"/>
              <a:gd name="connsiteX12166" fmla="*/ 9491225 w 9845043"/>
              <a:gd name="connsiteY12166" fmla="*/ 1310330 h 5740750"/>
              <a:gd name="connsiteX12167" fmla="*/ 9489765 w 9845043"/>
              <a:gd name="connsiteY12167" fmla="*/ 1311792 h 5740750"/>
              <a:gd name="connsiteX12168" fmla="*/ 9483195 w 9845043"/>
              <a:gd name="connsiteY12168" fmla="*/ 1313988 h 5740750"/>
              <a:gd name="connsiteX12169" fmla="*/ 9481735 w 9845043"/>
              <a:gd name="connsiteY12169" fmla="*/ 1316181 h 5740750"/>
              <a:gd name="connsiteX12170" fmla="*/ 9483195 w 9845043"/>
              <a:gd name="connsiteY12170" fmla="*/ 1316912 h 5740750"/>
              <a:gd name="connsiteX12171" fmla="*/ 9486117 w 9845043"/>
              <a:gd name="connsiteY12171" fmla="*/ 1316912 h 5740750"/>
              <a:gd name="connsiteX12172" fmla="*/ 9493417 w 9845043"/>
              <a:gd name="connsiteY12172" fmla="*/ 1314719 h 5740750"/>
              <a:gd name="connsiteX12173" fmla="*/ 9497799 w 9845043"/>
              <a:gd name="connsiteY12173" fmla="*/ 1311792 h 5740750"/>
              <a:gd name="connsiteX12174" fmla="*/ 9505835 w 9845043"/>
              <a:gd name="connsiteY12174" fmla="*/ 1304482 h 5740750"/>
              <a:gd name="connsiteX12175" fmla="*/ 9519715 w 9845043"/>
              <a:gd name="connsiteY12175" fmla="*/ 1295707 h 5740750"/>
              <a:gd name="connsiteX12176" fmla="*/ 9523367 w 9845043"/>
              <a:gd name="connsiteY12176" fmla="*/ 1291320 h 5740750"/>
              <a:gd name="connsiteX12177" fmla="*/ 9529211 w 9845043"/>
              <a:gd name="connsiteY12177" fmla="*/ 1288393 h 5740750"/>
              <a:gd name="connsiteX12178" fmla="*/ 9531397 w 9845043"/>
              <a:gd name="connsiteY12178" fmla="*/ 1286200 h 5740750"/>
              <a:gd name="connsiteX12179" fmla="*/ 9534319 w 9845043"/>
              <a:gd name="connsiteY12179" fmla="*/ 1279621 h 5740750"/>
              <a:gd name="connsiteX12180" fmla="*/ 9532127 w 9845043"/>
              <a:gd name="connsiteY12180" fmla="*/ 1272308 h 5740750"/>
              <a:gd name="connsiteX12181" fmla="*/ 9529211 w 9845043"/>
              <a:gd name="connsiteY12181" fmla="*/ 1265726 h 5740750"/>
              <a:gd name="connsiteX12182" fmla="*/ 9524827 w 9845043"/>
              <a:gd name="connsiteY12182" fmla="*/ 1260609 h 5740750"/>
              <a:gd name="connsiteX12183" fmla="*/ 9526289 w 9845043"/>
              <a:gd name="connsiteY12183" fmla="*/ 1260609 h 5740750"/>
              <a:gd name="connsiteX12184" fmla="*/ 9527749 w 9845043"/>
              <a:gd name="connsiteY12184" fmla="*/ 1259878 h 5740750"/>
              <a:gd name="connsiteX12185" fmla="*/ 9529935 w 9845043"/>
              <a:gd name="connsiteY12185" fmla="*/ 1258416 h 5740750"/>
              <a:gd name="connsiteX12186" fmla="*/ 9529211 w 9845043"/>
              <a:gd name="connsiteY12186" fmla="*/ 1256222 h 5740750"/>
              <a:gd name="connsiteX12187" fmla="*/ 9526289 w 9845043"/>
              <a:gd name="connsiteY12187" fmla="*/ 1256953 h 5740750"/>
              <a:gd name="connsiteX12188" fmla="*/ 9523367 w 9845043"/>
              <a:gd name="connsiteY12188" fmla="*/ 1256222 h 5740750"/>
              <a:gd name="connsiteX12189" fmla="*/ 9521905 w 9845043"/>
              <a:gd name="connsiteY12189" fmla="*/ 1254026 h 5740750"/>
              <a:gd name="connsiteX12190" fmla="*/ 9519715 w 9845043"/>
              <a:gd name="connsiteY12190" fmla="*/ 1254026 h 5740750"/>
              <a:gd name="connsiteX12191" fmla="*/ 9518253 w 9845043"/>
              <a:gd name="connsiteY12191" fmla="*/ 1256222 h 5740750"/>
              <a:gd name="connsiteX12192" fmla="*/ 9518983 w 9845043"/>
              <a:gd name="connsiteY12192" fmla="*/ 1263533 h 5740750"/>
              <a:gd name="connsiteX12193" fmla="*/ 9516793 w 9845043"/>
              <a:gd name="connsiteY12193" fmla="*/ 1266457 h 5740750"/>
              <a:gd name="connsiteX12194" fmla="*/ 9515331 w 9845043"/>
              <a:gd name="connsiteY12194" fmla="*/ 1256222 h 5740750"/>
              <a:gd name="connsiteX12195" fmla="*/ 9513139 w 9845043"/>
              <a:gd name="connsiteY12195" fmla="*/ 1252564 h 5740750"/>
              <a:gd name="connsiteX12196" fmla="*/ 9507297 w 9845043"/>
              <a:gd name="connsiteY12196" fmla="*/ 1243058 h 5740750"/>
              <a:gd name="connsiteX12197" fmla="*/ 9506565 w 9845043"/>
              <a:gd name="connsiteY12197" fmla="*/ 1240865 h 5740750"/>
              <a:gd name="connsiteX12198" fmla="*/ 9502183 w 9845043"/>
              <a:gd name="connsiteY12198" fmla="*/ 1234286 h 5740750"/>
              <a:gd name="connsiteX12199" fmla="*/ 9495609 w 9845043"/>
              <a:gd name="connsiteY12199" fmla="*/ 1232821 h 5740750"/>
              <a:gd name="connsiteX12200" fmla="*/ 9489765 w 9845043"/>
              <a:gd name="connsiteY12200" fmla="*/ 1234286 h 5740750"/>
              <a:gd name="connsiteX12201" fmla="*/ 9487573 w 9845043"/>
              <a:gd name="connsiteY12201" fmla="*/ 1240134 h 5740750"/>
              <a:gd name="connsiteX12202" fmla="*/ 9490495 w 9845043"/>
              <a:gd name="connsiteY12202" fmla="*/ 1240134 h 5740750"/>
              <a:gd name="connsiteX12203" fmla="*/ 9491225 w 9845043"/>
              <a:gd name="connsiteY12203" fmla="*/ 1239403 h 5740750"/>
              <a:gd name="connsiteX12204" fmla="*/ 9491225 w 9845043"/>
              <a:gd name="connsiteY12204" fmla="*/ 1240865 h 5740750"/>
              <a:gd name="connsiteX12205" fmla="*/ 9489035 w 9845043"/>
              <a:gd name="connsiteY12205" fmla="*/ 1243058 h 5740750"/>
              <a:gd name="connsiteX12206" fmla="*/ 9486117 w 9845043"/>
              <a:gd name="connsiteY12206" fmla="*/ 1242327 h 5740750"/>
              <a:gd name="connsiteX12207" fmla="*/ 9481005 w 9845043"/>
              <a:gd name="connsiteY12207" fmla="*/ 1237210 h 5740750"/>
              <a:gd name="connsiteX12208" fmla="*/ 9480273 w 9845043"/>
              <a:gd name="connsiteY12208" fmla="*/ 1237210 h 5740750"/>
              <a:gd name="connsiteX12209" fmla="*/ 9478083 w 9845043"/>
              <a:gd name="connsiteY12209" fmla="*/ 1237210 h 5740750"/>
              <a:gd name="connsiteX12210" fmla="*/ 9477351 w 9845043"/>
              <a:gd name="connsiteY12210" fmla="*/ 1236479 h 5740750"/>
              <a:gd name="connsiteX12211" fmla="*/ 9476621 w 9845043"/>
              <a:gd name="connsiteY12211" fmla="*/ 1235017 h 5740750"/>
              <a:gd name="connsiteX12212" fmla="*/ 9476621 w 9845043"/>
              <a:gd name="connsiteY12212" fmla="*/ 1233555 h 5740750"/>
              <a:gd name="connsiteX12213" fmla="*/ 9477351 w 9845043"/>
              <a:gd name="connsiteY12213" fmla="*/ 1230628 h 5740750"/>
              <a:gd name="connsiteX12214" fmla="*/ 9478083 w 9845043"/>
              <a:gd name="connsiteY12214" fmla="*/ 1228435 h 5740750"/>
              <a:gd name="connsiteX12215" fmla="*/ 9480273 w 9845043"/>
              <a:gd name="connsiteY12215" fmla="*/ 1228435 h 5740750"/>
              <a:gd name="connsiteX12216" fmla="*/ 9483195 w 9845043"/>
              <a:gd name="connsiteY12216" fmla="*/ 1229897 h 5740750"/>
              <a:gd name="connsiteX12217" fmla="*/ 9490495 w 9845043"/>
              <a:gd name="connsiteY12217" fmla="*/ 1226973 h 5740750"/>
              <a:gd name="connsiteX12218" fmla="*/ 9493417 w 9845043"/>
              <a:gd name="connsiteY12218" fmla="*/ 1226973 h 5740750"/>
              <a:gd name="connsiteX12219" fmla="*/ 9496339 w 9845043"/>
              <a:gd name="connsiteY12219" fmla="*/ 1228435 h 5740750"/>
              <a:gd name="connsiteX12220" fmla="*/ 9505105 w 9845043"/>
              <a:gd name="connsiteY12220" fmla="*/ 1229897 h 5740750"/>
              <a:gd name="connsiteX12221" fmla="*/ 9508757 w 9845043"/>
              <a:gd name="connsiteY12221" fmla="*/ 1231359 h 5740750"/>
              <a:gd name="connsiteX12222" fmla="*/ 9521175 w 9845043"/>
              <a:gd name="connsiteY12222" fmla="*/ 1239403 h 5740750"/>
              <a:gd name="connsiteX12223" fmla="*/ 9526289 w 9845043"/>
              <a:gd name="connsiteY12223" fmla="*/ 1243789 h 5740750"/>
              <a:gd name="connsiteX12224" fmla="*/ 9541623 w 9845043"/>
              <a:gd name="connsiteY12224" fmla="*/ 1267922 h 5740750"/>
              <a:gd name="connsiteX12225" fmla="*/ 9545275 w 9845043"/>
              <a:gd name="connsiteY12225" fmla="*/ 1271577 h 5740750"/>
              <a:gd name="connsiteX12226" fmla="*/ 9544545 w 9845043"/>
              <a:gd name="connsiteY12226" fmla="*/ 1272308 h 5740750"/>
              <a:gd name="connsiteX12227" fmla="*/ 9544545 w 9845043"/>
              <a:gd name="connsiteY12227" fmla="*/ 1273039 h 5740750"/>
              <a:gd name="connsiteX12228" fmla="*/ 9543815 w 9845043"/>
              <a:gd name="connsiteY12228" fmla="*/ 1273039 h 5740750"/>
              <a:gd name="connsiteX12229" fmla="*/ 9539431 w 9845043"/>
              <a:gd name="connsiteY12229" fmla="*/ 1272308 h 5740750"/>
              <a:gd name="connsiteX12230" fmla="*/ 9537241 w 9845043"/>
              <a:gd name="connsiteY12230" fmla="*/ 1270115 h 5740750"/>
              <a:gd name="connsiteX12231" fmla="*/ 9537241 w 9845043"/>
              <a:gd name="connsiteY12231" fmla="*/ 1273039 h 5740750"/>
              <a:gd name="connsiteX12232" fmla="*/ 9537971 w 9845043"/>
              <a:gd name="connsiteY12232" fmla="*/ 1279621 h 5740750"/>
              <a:gd name="connsiteX12233" fmla="*/ 9537971 w 9845043"/>
              <a:gd name="connsiteY12233" fmla="*/ 1282545 h 5740750"/>
              <a:gd name="connsiteX12234" fmla="*/ 9541623 w 9845043"/>
              <a:gd name="connsiteY12234" fmla="*/ 1279621 h 5740750"/>
              <a:gd name="connsiteX12235" fmla="*/ 9544545 w 9845043"/>
              <a:gd name="connsiteY12235" fmla="*/ 1278890 h 5740750"/>
              <a:gd name="connsiteX12236" fmla="*/ 9546007 w 9845043"/>
              <a:gd name="connsiteY12236" fmla="*/ 1281814 h 5740750"/>
              <a:gd name="connsiteX12237" fmla="*/ 9548929 w 9845043"/>
              <a:gd name="connsiteY12237" fmla="*/ 1292782 h 5740750"/>
              <a:gd name="connsiteX12238" fmla="*/ 9553311 w 9845043"/>
              <a:gd name="connsiteY12238" fmla="*/ 1308137 h 5740750"/>
              <a:gd name="connsiteX12239" fmla="*/ 9545275 w 9845043"/>
              <a:gd name="connsiteY12239" fmla="*/ 1308137 h 5740750"/>
              <a:gd name="connsiteX12240" fmla="*/ 9519715 w 9845043"/>
              <a:gd name="connsiteY12240" fmla="*/ 1320567 h 5740750"/>
              <a:gd name="connsiteX12241" fmla="*/ 9511679 w 9845043"/>
              <a:gd name="connsiteY12241" fmla="*/ 1322760 h 5740750"/>
              <a:gd name="connsiteX12242" fmla="*/ 9506565 w 9845043"/>
              <a:gd name="connsiteY12242" fmla="*/ 1327149 h 5740750"/>
              <a:gd name="connsiteX12243" fmla="*/ 9505105 w 9845043"/>
              <a:gd name="connsiteY12243" fmla="*/ 1327880 h 5740750"/>
              <a:gd name="connsiteX12244" fmla="*/ 9503643 w 9845043"/>
              <a:gd name="connsiteY12244" fmla="*/ 1329342 h 5740750"/>
              <a:gd name="connsiteX12245" fmla="*/ 9502913 w 9845043"/>
              <a:gd name="connsiteY12245" fmla="*/ 1330804 h 5740750"/>
              <a:gd name="connsiteX12246" fmla="*/ 9500721 w 9845043"/>
              <a:gd name="connsiteY12246" fmla="*/ 1336656 h 5740750"/>
              <a:gd name="connsiteX12247" fmla="*/ 9499991 w 9845043"/>
              <a:gd name="connsiteY12247" fmla="*/ 1337387 h 5740750"/>
              <a:gd name="connsiteX12248" fmla="*/ 9499261 w 9845043"/>
              <a:gd name="connsiteY12248" fmla="*/ 1335924 h 5740750"/>
              <a:gd name="connsiteX12249" fmla="*/ 9499991 w 9845043"/>
              <a:gd name="connsiteY12249" fmla="*/ 1329342 h 5740750"/>
              <a:gd name="connsiteX12250" fmla="*/ 9497069 w 9845043"/>
              <a:gd name="connsiteY12250" fmla="*/ 1330804 h 5740750"/>
              <a:gd name="connsiteX12251" fmla="*/ 9493417 w 9845043"/>
              <a:gd name="connsiteY12251" fmla="*/ 1333729 h 5740750"/>
              <a:gd name="connsiteX12252" fmla="*/ 9490495 w 9845043"/>
              <a:gd name="connsiteY12252" fmla="*/ 1334460 h 5740750"/>
              <a:gd name="connsiteX12253" fmla="*/ 9484657 w 9845043"/>
              <a:gd name="connsiteY12253" fmla="*/ 1336656 h 5740750"/>
              <a:gd name="connsiteX12254" fmla="*/ 9483195 w 9845043"/>
              <a:gd name="connsiteY12254" fmla="*/ 1337387 h 5740750"/>
              <a:gd name="connsiteX12255" fmla="*/ 9481005 w 9845043"/>
              <a:gd name="connsiteY12255" fmla="*/ 1340311 h 5740750"/>
              <a:gd name="connsiteX12256" fmla="*/ 9479543 w 9845043"/>
              <a:gd name="connsiteY12256" fmla="*/ 1341042 h 5740750"/>
              <a:gd name="connsiteX12257" fmla="*/ 9475161 w 9845043"/>
              <a:gd name="connsiteY12257" fmla="*/ 1338849 h 5740750"/>
              <a:gd name="connsiteX12258" fmla="*/ 9473699 w 9845043"/>
              <a:gd name="connsiteY12258" fmla="*/ 1338849 h 5740750"/>
              <a:gd name="connsiteX12259" fmla="*/ 9471507 w 9845043"/>
              <a:gd name="connsiteY12259" fmla="*/ 1340311 h 5740750"/>
              <a:gd name="connsiteX12260" fmla="*/ 9470047 w 9845043"/>
              <a:gd name="connsiteY12260" fmla="*/ 1350548 h 5740750"/>
              <a:gd name="connsiteX12261" fmla="*/ 9467125 w 9845043"/>
              <a:gd name="connsiteY12261" fmla="*/ 1355665 h 5740750"/>
              <a:gd name="connsiteX12262" fmla="*/ 9463473 w 9845043"/>
              <a:gd name="connsiteY12262" fmla="*/ 1358592 h 5740750"/>
              <a:gd name="connsiteX12263" fmla="*/ 9458359 w 9845043"/>
              <a:gd name="connsiteY12263" fmla="*/ 1361516 h 5740750"/>
              <a:gd name="connsiteX12264" fmla="*/ 9452515 w 9845043"/>
              <a:gd name="connsiteY12264" fmla="*/ 1362978 h 5740750"/>
              <a:gd name="connsiteX12265" fmla="*/ 9448133 w 9845043"/>
              <a:gd name="connsiteY12265" fmla="*/ 1365902 h 5740750"/>
              <a:gd name="connsiteX12266" fmla="*/ 9439373 w 9845043"/>
              <a:gd name="connsiteY12266" fmla="*/ 1372484 h 5740750"/>
              <a:gd name="connsiteX12267" fmla="*/ 9434989 w 9845043"/>
              <a:gd name="connsiteY12267" fmla="*/ 1374677 h 5740750"/>
              <a:gd name="connsiteX12268" fmla="*/ 9437911 w 9845043"/>
              <a:gd name="connsiteY12268" fmla="*/ 1368826 h 5740750"/>
              <a:gd name="connsiteX12269" fmla="*/ 9437911 w 9845043"/>
              <a:gd name="connsiteY12269" fmla="*/ 1362978 h 5740750"/>
              <a:gd name="connsiteX12270" fmla="*/ 9432797 w 9845043"/>
              <a:gd name="connsiteY12270" fmla="*/ 1346159 h 5740750"/>
              <a:gd name="connsiteX12271" fmla="*/ 9431337 w 9845043"/>
              <a:gd name="connsiteY12271" fmla="*/ 1342504 h 5740750"/>
              <a:gd name="connsiteX12272" fmla="*/ 9429875 w 9845043"/>
              <a:gd name="connsiteY12272" fmla="*/ 1339580 h 5740750"/>
              <a:gd name="connsiteX12273" fmla="*/ 9431337 w 9845043"/>
              <a:gd name="connsiteY12273" fmla="*/ 1337387 h 5740750"/>
              <a:gd name="connsiteX12274" fmla="*/ 9432067 w 9845043"/>
              <a:gd name="connsiteY12274" fmla="*/ 1334460 h 5740750"/>
              <a:gd name="connsiteX12275" fmla="*/ 9432797 w 9845043"/>
              <a:gd name="connsiteY12275" fmla="*/ 1332998 h 5740750"/>
              <a:gd name="connsiteX12276" fmla="*/ 9431337 w 9845043"/>
              <a:gd name="connsiteY12276" fmla="*/ 1330073 h 5740750"/>
              <a:gd name="connsiteX12277" fmla="*/ 9432797 w 9845043"/>
              <a:gd name="connsiteY12277" fmla="*/ 1329342 h 5740750"/>
              <a:gd name="connsiteX12278" fmla="*/ 9432797 w 9845043"/>
              <a:gd name="connsiteY12278" fmla="*/ 1327880 h 5740750"/>
              <a:gd name="connsiteX12279" fmla="*/ 9431337 w 9845043"/>
              <a:gd name="connsiteY12279" fmla="*/ 1326418 h 5740750"/>
              <a:gd name="connsiteX12280" fmla="*/ 9429875 w 9845043"/>
              <a:gd name="connsiteY12280" fmla="*/ 1326418 h 5740750"/>
              <a:gd name="connsiteX12281" fmla="*/ 9429145 w 9845043"/>
              <a:gd name="connsiteY12281" fmla="*/ 1327880 h 5740750"/>
              <a:gd name="connsiteX12282" fmla="*/ 9429145 w 9845043"/>
              <a:gd name="connsiteY12282" fmla="*/ 1330804 h 5740750"/>
              <a:gd name="connsiteX12283" fmla="*/ 9428415 w 9845043"/>
              <a:gd name="connsiteY12283" fmla="*/ 1330804 h 5740750"/>
              <a:gd name="connsiteX12284" fmla="*/ 9421841 w 9845043"/>
              <a:gd name="connsiteY12284" fmla="*/ 1329342 h 5740750"/>
              <a:gd name="connsiteX12285" fmla="*/ 9418189 w 9845043"/>
              <a:gd name="connsiteY12285" fmla="*/ 1327880 h 5740750"/>
              <a:gd name="connsiteX12286" fmla="*/ 9415997 w 9845043"/>
              <a:gd name="connsiteY12286" fmla="*/ 1329342 h 5740750"/>
              <a:gd name="connsiteX12287" fmla="*/ 9416727 w 9845043"/>
              <a:gd name="connsiteY12287" fmla="*/ 1335924 h 5740750"/>
              <a:gd name="connsiteX12288" fmla="*/ 9418189 w 9845043"/>
              <a:gd name="connsiteY12288" fmla="*/ 1338849 h 5740750"/>
              <a:gd name="connsiteX12289" fmla="*/ 9420379 w 9845043"/>
              <a:gd name="connsiteY12289" fmla="*/ 1341042 h 5740750"/>
              <a:gd name="connsiteX12290" fmla="*/ 9415997 w 9845043"/>
              <a:gd name="connsiteY12290" fmla="*/ 1342504 h 5740750"/>
              <a:gd name="connsiteX12291" fmla="*/ 9415267 w 9845043"/>
              <a:gd name="connsiteY12291" fmla="*/ 1345428 h 5740750"/>
              <a:gd name="connsiteX12292" fmla="*/ 9415267 w 9845043"/>
              <a:gd name="connsiteY12292" fmla="*/ 1349086 h 5740750"/>
              <a:gd name="connsiteX12293" fmla="*/ 9412345 w 9845043"/>
              <a:gd name="connsiteY12293" fmla="*/ 1353472 h 5740750"/>
              <a:gd name="connsiteX12294" fmla="*/ 9409423 w 9845043"/>
              <a:gd name="connsiteY12294" fmla="*/ 1350548 h 5740750"/>
              <a:gd name="connsiteX12295" fmla="*/ 9408691 w 9845043"/>
              <a:gd name="connsiteY12295" fmla="*/ 1352010 h 5740750"/>
              <a:gd name="connsiteX12296" fmla="*/ 9406501 w 9845043"/>
              <a:gd name="connsiteY12296" fmla="*/ 1353472 h 5740750"/>
              <a:gd name="connsiteX12297" fmla="*/ 9407231 w 9845043"/>
              <a:gd name="connsiteY12297" fmla="*/ 1354934 h 5740750"/>
              <a:gd name="connsiteX12298" fmla="*/ 9407231 w 9845043"/>
              <a:gd name="connsiteY12298" fmla="*/ 1355665 h 5740750"/>
              <a:gd name="connsiteX12299" fmla="*/ 9405769 w 9845043"/>
              <a:gd name="connsiteY12299" fmla="*/ 1357861 h 5740750"/>
              <a:gd name="connsiteX12300" fmla="*/ 9402848 w 9845043"/>
              <a:gd name="connsiteY12300" fmla="*/ 1360054 h 5740750"/>
              <a:gd name="connsiteX12301" fmla="*/ 9400657 w 9845043"/>
              <a:gd name="connsiteY12301" fmla="*/ 1360054 h 5740750"/>
              <a:gd name="connsiteX12302" fmla="*/ 9403579 w 9845043"/>
              <a:gd name="connsiteY12302" fmla="*/ 1365902 h 5740750"/>
              <a:gd name="connsiteX12303" fmla="*/ 9403579 w 9845043"/>
              <a:gd name="connsiteY12303" fmla="*/ 1368095 h 5740750"/>
              <a:gd name="connsiteX12304" fmla="*/ 9402118 w 9845043"/>
              <a:gd name="connsiteY12304" fmla="*/ 1368826 h 5740750"/>
              <a:gd name="connsiteX12305" fmla="*/ 9400657 w 9845043"/>
              <a:gd name="connsiteY12305" fmla="*/ 1368095 h 5740750"/>
              <a:gd name="connsiteX12306" fmla="*/ 9397740 w 9845043"/>
              <a:gd name="connsiteY12306" fmla="*/ 1364440 h 5740750"/>
              <a:gd name="connsiteX12307" fmla="*/ 9397010 w 9845043"/>
              <a:gd name="connsiteY12307" fmla="*/ 1362978 h 5740750"/>
              <a:gd name="connsiteX12308" fmla="*/ 9394818 w 9845043"/>
              <a:gd name="connsiteY12308" fmla="*/ 1362247 h 5740750"/>
              <a:gd name="connsiteX12309" fmla="*/ 9390435 w 9845043"/>
              <a:gd name="connsiteY12309" fmla="*/ 1360054 h 5740750"/>
              <a:gd name="connsiteX12310" fmla="*/ 9391166 w 9845043"/>
              <a:gd name="connsiteY12310" fmla="*/ 1365902 h 5740750"/>
              <a:gd name="connsiteX12311" fmla="*/ 9390435 w 9845043"/>
              <a:gd name="connsiteY12311" fmla="*/ 1371022 h 5740750"/>
              <a:gd name="connsiteX12312" fmla="*/ 9389705 w 9845043"/>
              <a:gd name="connsiteY12312" fmla="*/ 1375409 h 5740750"/>
              <a:gd name="connsiteX12313" fmla="*/ 9392627 w 9845043"/>
              <a:gd name="connsiteY12313" fmla="*/ 1381260 h 5740750"/>
              <a:gd name="connsiteX12314" fmla="*/ 9389705 w 9845043"/>
              <a:gd name="connsiteY12314" fmla="*/ 1384915 h 5740750"/>
              <a:gd name="connsiteX12315" fmla="*/ 9387513 w 9845043"/>
              <a:gd name="connsiteY12315" fmla="*/ 1387108 h 5740750"/>
              <a:gd name="connsiteX12316" fmla="*/ 9386052 w 9845043"/>
              <a:gd name="connsiteY12316" fmla="*/ 1387839 h 5740750"/>
              <a:gd name="connsiteX12317" fmla="*/ 9386052 w 9845043"/>
              <a:gd name="connsiteY12317" fmla="*/ 1387108 h 5740750"/>
              <a:gd name="connsiteX12318" fmla="*/ 9386052 w 9845043"/>
              <a:gd name="connsiteY12318" fmla="*/ 1385646 h 5740750"/>
              <a:gd name="connsiteX12319" fmla="*/ 9378748 w 9845043"/>
              <a:gd name="connsiteY12319" fmla="*/ 1393690 h 5740750"/>
              <a:gd name="connsiteX12320" fmla="*/ 9375095 w 9845043"/>
              <a:gd name="connsiteY12320" fmla="*/ 1396614 h 5740750"/>
              <a:gd name="connsiteX12321" fmla="*/ 9369982 w 9845043"/>
              <a:gd name="connsiteY12321" fmla="*/ 1395152 h 5740750"/>
              <a:gd name="connsiteX12322" fmla="*/ 9373634 w 9845043"/>
              <a:gd name="connsiteY12322" fmla="*/ 1392228 h 5740750"/>
              <a:gd name="connsiteX12323" fmla="*/ 9373634 w 9845043"/>
              <a:gd name="connsiteY12323" fmla="*/ 1390032 h 5740750"/>
              <a:gd name="connsiteX12324" fmla="*/ 9371443 w 9845043"/>
              <a:gd name="connsiteY12324" fmla="*/ 1387108 h 5740750"/>
              <a:gd name="connsiteX12325" fmla="*/ 9368521 w 9845043"/>
              <a:gd name="connsiteY12325" fmla="*/ 1384915 h 5740750"/>
              <a:gd name="connsiteX12326" fmla="*/ 9369982 w 9845043"/>
              <a:gd name="connsiteY12326" fmla="*/ 1388570 h 5740750"/>
              <a:gd name="connsiteX12327" fmla="*/ 9367790 w 9845043"/>
              <a:gd name="connsiteY12327" fmla="*/ 1390763 h 5740750"/>
              <a:gd name="connsiteX12328" fmla="*/ 9361216 w 9845043"/>
              <a:gd name="connsiteY12328" fmla="*/ 1391494 h 5740750"/>
              <a:gd name="connsiteX12329" fmla="*/ 9364138 w 9845043"/>
              <a:gd name="connsiteY12329" fmla="*/ 1394421 h 5740750"/>
              <a:gd name="connsiteX12330" fmla="*/ 9364868 w 9845043"/>
              <a:gd name="connsiteY12330" fmla="*/ 1395152 h 5740750"/>
              <a:gd name="connsiteX12331" fmla="*/ 9361216 w 9845043"/>
              <a:gd name="connsiteY12331" fmla="*/ 1398076 h 5740750"/>
              <a:gd name="connsiteX12332" fmla="*/ 9352456 w 9845043"/>
              <a:gd name="connsiteY12332" fmla="*/ 1411237 h 5740750"/>
              <a:gd name="connsiteX12333" fmla="*/ 9349534 w 9845043"/>
              <a:gd name="connsiteY12333" fmla="*/ 1406851 h 5740750"/>
              <a:gd name="connsiteX12334" fmla="*/ 9348073 w 9845043"/>
              <a:gd name="connsiteY12334" fmla="*/ 1404658 h 5740750"/>
              <a:gd name="connsiteX12335" fmla="*/ 9348803 w 9845043"/>
              <a:gd name="connsiteY12335" fmla="*/ 1401731 h 5740750"/>
              <a:gd name="connsiteX12336" fmla="*/ 9348073 w 9845043"/>
              <a:gd name="connsiteY12336" fmla="*/ 1400269 h 5740750"/>
              <a:gd name="connsiteX12337" fmla="*/ 9344420 w 9845043"/>
              <a:gd name="connsiteY12337" fmla="*/ 1392228 h 5740750"/>
              <a:gd name="connsiteX12338" fmla="*/ 9341498 w 9845043"/>
              <a:gd name="connsiteY12338" fmla="*/ 1382722 h 5740750"/>
              <a:gd name="connsiteX12339" fmla="*/ 9339307 w 9845043"/>
              <a:gd name="connsiteY12339" fmla="*/ 1377602 h 5740750"/>
              <a:gd name="connsiteX12340" fmla="*/ 9339307 w 9845043"/>
              <a:gd name="connsiteY12340" fmla="*/ 1372484 h 5740750"/>
              <a:gd name="connsiteX12341" fmla="*/ 9339307 w 9845043"/>
              <a:gd name="connsiteY12341" fmla="*/ 1364440 h 5740750"/>
              <a:gd name="connsiteX12342" fmla="*/ 9345151 w 9845043"/>
              <a:gd name="connsiteY12342" fmla="*/ 1346159 h 5740750"/>
              <a:gd name="connsiteX12343" fmla="*/ 9346612 w 9845043"/>
              <a:gd name="connsiteY12343" fmla="*/ 1335924 h 5740750"/>
              <a:gd name="connsiteX12344" fmla="*/ 9344420 w 9845043"/>
              <a:gd name="connsiteY12344" fmla="*/ 1337387 h 5740750"/>
              <a:gd name="connsiteX12345" fmla="*/ 9342959 w 9845043"/>
              <a:gd name="connsiteY12345" fmla="*/ 1340311 h 5740750"/>
              <a:gd name="connsiteX12346" fmla="*/ 9340037 w 9845043"/>
              <a:gd name="connsiteY12346" fmla="*/ 1352010 h 5740750"/>
              <a:gd name="connsiteX12347" fmla="*/ 9339307 w 9845043"/>
              <a:gd name="connsiteY12347" fmla="*/ 1353472 h 5740750"/>
              <a:gd name="connsiteX12348" fmla="*/ 9338576 w 9845043"/>
              <a:gd name="connsiteY12348" fmla="*/ 1355665 h 5740750"/>
              <a:gd name="connsiteX12349" fmla="*/ 9333463 w 9845043"/>
              <a:gd name="connsiteY12349" fmla="*/ 1354934 h 5740750"/>
              <a:gd name="connsiteX12350" fmla="*/ 9332002 w 9845043"/>
              <a:gd name="connsiteY12350" fmla="*/ 1354934 h 5740750"/>
              <a:gd name="connsiteX12351" fmla="*/ 9330541 w 9845043"/>
              <a:gd name="connsiteY12351" fmla="*/ 1356396 h 5740750"/>
              <a:gd name="connsiteX12352" fmla="*/ 9330541 w 9845043"/>
              <a:gd name="connsiteY12352" fmla="*/ 1357861 h 5740750"/>
              <a:gd name="connsiteX12353" fmla="*/ 9329811 w 9845043"/>
              <a:gd name="connsiteY12353" fmla="*/ 1360054 h 5740750"/>
              <a:gd name="connsiteX12354" fmla="*/ 9322506 w 9845043"/>
              <a:gd name="connsiteY12354" fmla="*/ 1352741 h 5740750"/>
              <a:gd name="connsiteX12355" fmla="*/ 9318853 w 9845043"/>
              <a:gd name="connsiteY12355" fmla="*/ 1352010 h 5740750"/>
              <a:gd name="connsiteX12356" fmla="*/ 9316662 w 9845043"/>
              <a:gd name="connsiteY12356" fmla="*/ 1352010 h 5740750"/>
              <a:gd name="connsiteX12357" fmla="*/ 9315201 w 9845043"/>
              <a:gd name="connsiteY12357" fmla="*/ 1350548 h 5740750"/>
              <a:gd name="connsiteX12358" fmla="*/ 9312285 w 9845043"/>
              <a:gd name="connsiteY12358" fmla="*/ 1349817 h 5740750"/>
              <a:gd name="connsiteX12359" fmla="*/ 9309363 w 9845043"/>
              <a:gd name="connsiteY12359" fmla="*/ 1346893 h 5740750"/>
              <a:gd name="connsiteX12360" fmla="*/ 9307171 w 9845043"/>
              <a:gd name="connsiteY12360" fmla="*/ 1346159 h 5740750"/>
              <a:gd name="connsiteX12361" fmla="*/ 9307171 w 9845043"/>
              <a:gd name="connsiteY12361" fmla="*/ 1343966 h 5740750"/>
              <a:gd name="connsiteX12362" fmla="*/ 9306441 w 9845043"/>
              <a:gd name="connsiteY12362" fmla="*/ 1343235 h 5740750"/>
              <a:gd name="connsiteX12363" fmla="*/ 9305710 w 9845043"/>
              <a:gd name="connsiteY12363" fmla="*/ 1335924 h 5740750"/>
              <a:gd name="connsiteX12364" fmla="*/ 9304249 w 9845043"/>
              <a:gd name="connsiteY12364" fmla="*/ 1333729 h 5740750"/>
              <a:gd name="connsiteX12365" fmla="*/ 9304249 w 9845043"/>
              <a:gd name="connsiteY12365" fmla="*/ 1332998 h 5740750"/>
              <a:gd name="connsiteX12366" fmla="*/ 9304249 w 9845043"/>
              <a:gd name="connsiteY12366" fmla="*/ 1330804 h 5740750"/>
              <a:gd name="connsiteX12367" fmla="*/ 9304249 w 9845043"/>
              <a:gd name="connsiteY12367" fmla="*/ 1329342 h 5740750"/>
              <a:gd name="connsiteX12368" fmla="*/ 9303519 w 9845043"/>
              <a:gd name="connsiteY12368" fmla="*/ 1327149 h 5740750"/>
              <a:gd name="connsiteX12369" fmla="*/ 9302788 w 9845043"/>
              <a:gd name="connsiteY12369" fmla="*/ 1324956 h 5740750"/>
              <a:gd name="connsiteX12370" fmla="*/ 9301327 w 9845043"/>
              <a:gd name="connsiteY12370" fmla="*/ 1324225 h 5740750"/>
              <a:gd name="connsiteX12371" fmla="*/ 9300597 w 9845043"/>
              <a:gd name="connsiteY12371" fmla="*/ 1324225 h 5740750"/>
              <a:gd name="connsiteX12372" fmla="*/ 9296944 w 9845043"/>
              <a:gd name="connsiteY12372" fmla="*/ 1324956 h 5740750"/>
              <a:gd name="connsiteX12373" fmla="*/ 9296214 w 9845043"/>
              <a:gd name="connsiteY12373" fmla="*/ 1324956 h 5740750"/>
              <a:gd name="connsiteX12374" fmla="*/ 9294753 w 9845043"/>
              <a:gd name="connsiteY12374" fmla="*/ 1324225 h 5740750"/>
              <a:gd name="connsiteX12375" fmla="*/ 9294023 w 9845043"/>
              <a:gd name="connsiteY12375" fmla="*/ 1323491 h 5740750"/>
              <a:gd name="connsiteX12376" fmla="*/ 9290370 w 9845043"/>
              <a:gd name="connsiteY12376" fmla="*/ 1310330 h 5740750"/>
              <a:gd name="connsiteX12377" fmla="*/ 9288179 w 9845043"/>
              <a:gd name="connsiteY12377" fmla="*/ 1302289 h 5740750"/>
              <a:gd name="connsiteX12378" fmla="*/ 9287448 w 9845043"/>
              <a:gd name="connsiteY12378" fmla="*/ 1300093 h 5740750"/>
              <a:gd name="connsiteX12379" fmla="*/ 9277952 w 9845043"/>
              <a:gd name="connsiteY12379" fmla="*/ 1302289 h 5740750"/>
              <a:gd name="connsiteX12380" fmla="*/ 9262617 w 9845043"/>
              <a:gd name="connsiteY12380" fmla="*/ 1306675 h 5740750"/>
              <a:gd name="connsiteX12381" fmla="*/ 9248008 w 9845043"/>
              <a:gd name="connsiteY12381" fmla="*/ 1311061 h 5740750"/>
              <a:gd name="connsiteX12382" fmla="*/ 9232667 w 9845043"/>
              <a:gd name="connsiteY12382" fmla="*/ 1314719 h 5740750"/>
              <a:gd name="connsiteX12383" fmla="*/ 9217333 w 9845043"/>
              <a:gd name="connsiteY12383" fmla="*/ 1319836 h 5740750"/>
              <a:gd name="connsiteX12384" fmla="*/ 9216602 w 9845043"/>
              <a:gd name="connsiteY12384" fmla="*/ 1316912 h 5740750"/>
              <a:gd name="connsiteX12385" fmla="*/ 9216542 w 9845043"/>
              <a:gd name="connsiteY12385" fmla="*/ 1316930 h 5740750"/>
              <a:gd name="connsiteX12386" fmla="*/ 9217085 w 9845043"/>
              <a:gd name="connsiteY12386" fmla="*/ 1319107 h 5740750"/>
              <a:gd name="connsiteX12387" fmla="*/ 9219997 w 9845043"/>
              <a:gd name="connsiteY12387" fmla="*/ 1331536 h 5740750"/>
              <a:gd name="connsiteX12388" fmla="*/ 9223637 w 9845043"/>
              <a:gd name="connsiteY12388" fmla="*/ 1344699 h 5740750"/>
              <a:gd name="connsiteX12389" fmla="*/ 9226549 w 9845043"/>
              <a:gd name="connsiteY12389" fmla="*/ 1357128 h 5740750"/>
              <a:gd name="connsiteX12390" fmla="*/ 9230186 w 9845043"/>
              <a:gd name="connsiteY12390" fmla="*/ 1368829 h 5740750"/>
              <a:gd name="connsiteX12391" fmla="*/ 9234555 w 9845043"/>
              <a:gd name="connsiteY12391" fmla="*/ 1381989 h 5740750"/>
              <a:gd name="connsiteX12392" fmla="*/ 9236739 w 9845043"/>
              <a:gd name="connsiteY12392" fmla="*/ 1394421 h 5740750"/>
              <a:gd name="connsiteX12393" fmla="*/ 9241105 w 9845043"/>
              <a:gd name="connsiteY12393" fmla="*/ 1407582 h 5740750"/>
              <a:gd name="connsiteX12394" fmla="*/ 9243288 w 9845043"/>
              <a:gd name="connsiteY12394" fmla="*/ 1420014 h 5740750"/>
              <a:gd name="connsiteX12395" fmla="*/ 9245471 w 9845043"/>
              <a:gd name="connsiteY12395" fmla="*/ 1426596 h 5740750"/>
              <a:gd name="connsiteX12396" fmla="*/ 9247657 w 9845043"/>
              <a:gd name="connsiteY12396" fmla="*/ 1436101 h 5740750"/>
              <a:gd name="connsiteX12397" fmla="*/ 9250569 w 9845043"/>
              <a:gd name="connsiteY12397" fmla="*/ 1449262 h 5740750"/>
              <a:gd name="connsiteX12398" fmla="*/ 9248383 w 9845043"/>
              <a:gd name="connsiteY12398" fmla="*/ 1451457 h 5740750"/>
              <a:gd name="connsiteX12399" fmla="*/ 9247657 w 9845043"/>
              <a:gd name="connsiteY12399" fmla="*/ 1453649 h 5740750"/>
              <a:gd name="connsiteX12400" fmla="*/ 9247657 w 9845043"/>
              <a:gd name="connsiteY12400" fmla="*/ 1455844 h 5740750"/>
              <a:gd name="connsiteX12401" fmla="*/ 9248383 w 9845043"/>
              <a:gd name="connsiteY12401" fmla="*/ 1467544 h 5740750"/>
              <a:gd name="connsiteX12402" fmla="*/ 9248383 w 9845043"/>
              <a:gd name="connsiteY12402" fmla="*/ 1471931 h 5740750"/>
              <a:gd name="connsiteX12403" fmla="*/ 9243288 w 9845043"/>
              <a:gd name="connsiteY12403" fmla="*/ 1474854 h 5740750"/>
              <a:gd name="connsiteX12404" fmla="*/ 9242562 w 9845043"/>
              <a:gd name="connsiteY12404" fmla="*/ 1473391 h 5740750"/>
              <a:gd name="connsiteX12405" fmla="*/ 9245471 w 9845043"/>
              <a:gd name="connsiteY12405" fmla="*/ 1471931 h 5740750"/>
              <a:gd name="connsiteX12406" fmla="*/ 9245471 w 9845043"/>
              <a:gd name="connsiteY12406" fmla="*/ 1471199 h 5740750"/>
              <a:gd name="connsiteX12407" fmla="*/ 9243288 w 9845043"/>
              <a:gd name="connsiteY12407" fmla="*/ 1469736 h 5740750"/>
              <a:gd name="connsiteX12408" fmla="*/ 9241105 w 9845043"/>
              <a:gd name="connsiteY12408" fmla="*/ 1469736 h 5740750"/>
              <a:gd name="connsiteX12409" fmla="*/ 9238193 w 9845043"/>
              <a:gd name="connsiteY12409" fmla="*/ 1469736 h 5740750"/>
              <a:gd name="connsiteX12410" fmla="*/ 9227275 w 9845043"/>
              <a:gd name="connsiteY12410" fmla="*/ 1471931 h 5740750"/>
              <a:gd name="connsiteX12411" fmla="*/ 9225820 w 9845043"/>
              <a:gd name="connsiteY12411" fmla="*/ 1473391 h 5740750"/>
              <a:gd name="connsiteX12412" fmla="*/ 9216356 w 9845043"/>
              <a:gd name="connsiteY12412" fmla="*/ 1481436 h 5740750"/>
              <a:gd name="connsiteX12413" fmla="*/ 9206895 w 9845043"/>
              <a:gd name="connsiteY12413" fmla="*/ 1476318 h 5740750"/>
              <a:gd name="connsiteX12414" fmla="*/ 9204712 w 9845043"/>
              <a:gd name="connsiteY12414" fmla="*/ 1477778 h 5740750"/>
              <a:gd name="connsiteX12415" fmla="*/ 9204712 w 9845043"/>
              <a:gd name="connsiteY12415" fmla="*/ 1483628 h 5740750"/>
              <a:gd name="connsiteX12416" fmla="*/ 9203983 w 9845043"/>
              <a:gd name="connsiteY12416" fmla="*/ 1486555 h 5740750"/>
              <a:gd name="connsiteX12417" fmla="*/ 9199617 w 9845043"/>
              <a:gd name="connsiteY12417" fmla="*/ 1487286 h 5740750"/>
              <a:gd name="connsiteX12418" fmla="*/ 9193793 w 9845043"/>
              <a:gd name="connsiteY12418" fmla="*/ 1486555 h 5740750"/>
              <a:gd name="connsiteX12419" fmla="*/ 9188698 w 9845043"/>
              <a:gd name="connsiteY12419" fmla="*/ 1487286 h 5740750"/>
              <a:gd name="connsiteX12420" fmla="*/ 9190153 w 9845043"/>
              <a:gd name="connsiteY12420" fmla="*/ 1493865 h 5740750"/>
              <a:gd name="connsiteX12421" fmla="*/ 9184329 w 9845043"/>
              <a:gd name="connsiteY12421" fmla="*/ 1492405 h 5740750"/>
              <a:gd name="connsiteX12422" fmla="*/ 9174868 w 9845043"/>
              <a:gd name="connsiteY12422" fmla="*/ 1500447 h 5740750"/>
              <a:gd name="connsiteX12423" fmla="*/ 9169044 w 9845043"/>
              <a:gd name="connsiteY12423" fmla="*/ 1499716 h 5740750"/>
              <a:gd name="connsiteX12424" fmla="*/ 9167590 w 9845043"/>
              <a:gd name="connsiteY12424" fmla="*/ 1498984 h 5740750"/>
              <a:gd name="connsiteX12425" fmla="*/ 9165404 w 9845043"/>
              <a:gd name="connsiteY12425" fmla="*/ 1498984 h 5740750"/>
              <a:gd name="connsiteX12426" fmla="*/ 9163949 w 9845043"/>
              <a:gd name="connsiteY12426" fmla="*/ 1497523 h 5740750"/>
              <a:gd name="connsiteX12427" fmla="*/ 9162495 w 9845043"/>
              <a:gd name="connsiteY12427" fmla="*/ 1496060 h 5740750"/>
              <a:gd name="connsiteX12428" fmla="*/ 9162495 w 9845043"/>
              <a:gd name="connsiteY12428" fmla="*/ 1495329 h 5740750"/>
              <a:gd name="connsiteX12429" fmla="*/ 9163949 w 9845043"/>
              <a:gd name="connsiteY12429" fmla="*/ 1493134 h 5740750"/>
              <a:gd name="connsiteX12430" fmla="*/ 9162495 w 9845043"/>
              <a:gd name="connsiteY12430" fmla="*/ 1490942 h 5740750"/>
              <a:gd name="connsiteX12431" fmla="*/ 9161766 w 9845043"/>
              <a:gd name="connsiteY12431" fmla="*/ 1488015 h 5740750"/>
              <a:gd name="connsiteX12432" fmla="*/ 9158854 w 9845043"/>
              <a:gd name="connsiteY12432" fmla="*/ 1487286 h 5740750"/>
              <a:gd name="connsiteX12433" fmla="*/ 9155943 w 9845043"/>
              <a:gd name="connsiteY12433" fmla="*/ 1486555 h 5740750"/>
              <a:gd name="connsiteX12434" fmla="*/ 9153031 w 9845043"/>
              <a:gd name="connsiteY12434" fmla="*/ 1486555 h 5740750"/>
              <a:gd name="connsiteX12435" fmla="*/ 9155943 w 9845043"/>
              <a:gd name="connsiteY12435" fmla="*/ 1490210 h 5740750"/>
              <a:gd name="connsiteX12436" fmla="*/ 9159583 w 9845043"/>
              <a:gd name="connsiteY12436" fmla="*/ 1492405 h 5740750"/>
              <a:gd name="connsiteX12437" fmla="*/ 9161766 w 9845043"/>
              <a:gd name="connsiteY12437" fmla="*/ 1495329 h 5740750"/>
              <a:gd name="connsiteX12438" fmla="*/ 9161766 w 9845043"/>
              <a:gd name="connsiteY12438" fmla="*/ 1500447 h 5740750"/>
              <a:gd name="connsiteX12439" fmla="*/ 9163949 w 9845043"/>
              <a:gd name="connsiteY12439" fmla="*/ 1501910 h 5740750"/>
              <a:gd name="connsiteX12440" fmla="*/ 9164678 w 9845043"/>
              <a:gd name="connsiteY12440" fmla="*/ 1501910 h 5740750"/>
              <a:gd name="connsiteX12441" fmla="*/ 9161766 w 9845043"/>
              <a:gd name="connsiteY12441" fmla="*/ 1505566 h 5740750"/>
              <a:gd name="connsiteX12442" fmla="*/ 9158126 w 9845043"/>
              <a:gd name="connsiteY12442" fmla="*/ 1506297 h 5740750"/>
              <a:gd name="connsiteX12443" fmla="*/ 9150119 w 9845043"/>
              <a:gd name="connsiteY12443" fmla="*/ 1505566 h 5740750"/>
              <a:gd name="connsiteX12444" fmla="*/ 9146481 w 9845043"/>
              <a:gd name="connsiteY12444" fmla="*/ 1506297 h 5740750"/>
              <a:gd name="connsiteX12445" fmla="*/ 9143569 w 9845043"/>
              <a:gd name="connsiteY12445" fmla="*/ 1509221 h 5740750"/>
              <a:gd name="connsiteX12446" fmla="*/ 9140658 w 9845043"/>
              <a:gd name="connsiteY12446" fmla="*/ 1512147 h 5740750"/>
              <a:gd name="connsiteX12447" fmla="*/ 9139200 w 9845043"/>
              <a:gd name="connsiteY12447" fmla="*/ 1515803 h 5740750"/>
              <a:gd name="connsiteX12448" fmla="*/ 9138475 w 9845043"/>
              <a:gd name="connsiteY12448" fmla="*/ 1515071 h 5740750"/>
              <a:gd name="connsiteX12449" fmla="*/ 9137017 w 9845043"/>
              <a:gd name="connsiteY12449" fmla="*/ 1515071 h 5740750"/>
              <a:gd name="connsiteX12450" fmla="*/ 9136289 w 9845043"/>
              <a:gd name="connsiteY12450" fmla="*/ 1513608 h 5740750"/>
              <a:gd name="connsiteX12451" fmla="*/ 9134105 w 9845043"/>
              <a:gd name="connsiteY12451" fmla="*/ 1513608 h 5740750"/>
              <a:gd name="connsiteX12452" fmla="*/ 9133377 w 9845043"/>
              <a:gd name="connsiteY12452" fmla="*/ 1515803 h 5740750"/>
              <a:gd name="connsiteX12453" fmla="*/ 9126099 w 9845043"/>
              <a:gd name="connsiteY12453" fmla="*/ 1513608 h 5740750"/>
              <a:gd name="connsiteX12454" fmla="*/ 9121004 w 9845043"/>
              <a:gd name="connsiteY12454" fmla="*/ 1513608 h 5740750"/>
              <a:gd name="connsiteX12455" fmla="*/ 9111542 w 9845043"/>
              <a:gd name="connsiteY12455" fmla="*/ 1518726 h 5740750"/>
              <a:gd name="connsiteX12456" fmla="*/ 9110814 w 9845043"/>
              <a:gd name="connsiteY12456" fmla="*/ 1520190 h 5740750"/>
              <a:gd name="connsiteX12457" fmla="*/ 9110085 w 9845043"/>
              <a:gd name="connsiteY12457" fmla="*/ 1522384 h 5740750"/>
              <a:gd name="connsiteX12458" fmla="*/ 9108631 w 9845043"/>
              <a:gd name="connsiteY12458" fmla="*/ 1523113 h 5740750"/>
              <a:gd name="connsiteX12459" fmla="*/ 9107173 w 9845043"/>
              <a:gd name="connsiteY12459" fmla="*/ 1524577 h 5740750"/>
              <a:gd name="connsiteX12460" fmla="*/ 9104990 w 9845043"/>
              <a:gd name="connsiteY12460" fmla="*/ 1524577 h 5740750"/>
              <a:gd name="connsiteX12461" fmla="*/ 9103536 w 9845043"/>
              <a:gd name="connsiteY12461" fmla="*/ 1523113 h 5740750"/>
              <a:gd name="connsiteX12462" fmla="*/ 9101350 w 9845043"/>
              <a:gd name="connsiteY12462" fmla="*/ 1522384 h 5740750"/>
              <a:gd name="connsiteX12463" fmla="*/ 9098441 w 9845043"/>
              <a:gd name="connsiteY12463" fmla="*/ 1522384 h 5740750"/>
              <a:gd name="connsiteX12464" fmla="*/ 9091889 w 9845043"/>
              <a:gd name="connsiteY12464" fmla="*/ 1525308 h 5740750"/>
              <a:gd name="connsiteX12465" fmla="*/ 9090434 w 9845043"/>
              <a:gd name="connsiteY12465" fmla="*/ 1526040 h 5740750"/>
              <a:gd name="connsiteX12466" fmla="*/ 9088248 w 9845043"/>
              <a:gd name="connsiteY12466" fmla="*/ 1528964 h 5740750"/>
              <a:gd name="connsiteX12467" fmla="*/ 9087522 w 9845043"/>
              <a:gd name="connsiteY12467" fmla="*/ 1528964 h 5740750"/>
              <a:gd name="connsiteX12468" fmla="*/ 9085336 w 9845043"/>
              <a:gd name="connsiteY12468" fmla="*/ 1528232 h 5740750"/>
              <a:gd name="connsiteX12469" fmla="*/ 9075146 w 9845043"/>
              <a:gd name="connsiteY12469" fmla="*/ 1531158 h 5740750"/>
              <a:gd name="connsiteX12470" fmla="*/ 9072235 w 9845043"/>
              <a:gd name="connsiteY12470" fmla="*/ 1531158 h 5740750"/>
              <a:gd name="connsiteX12471" fmla="*/ 9070051 w 9845043"/>
              <a:gd name="connsiteY12471" fmla="*/ 1528964 h 5740750"/>
              <a:gd name="connsiteX12472" fmla="*/ 9069323 w 9845043"/>
              <a:gd name="connsiteY12472" fmla="*/ 1523113 h 5740750"/>
              <a:gd name="connsiteX12473" fmla="*/ 9068597 w 9845043"/>
              <a:gd name="connsiteY12473" fmla="*/ 1522384 h 5740750"/>
              <a:gd name="connsiteX12474" fmla="*/ 9066414 w 9845043"/>
              <a:gd name="connsiteY12474" fmla="*/ 1524577 h 5740750"/>
              <a:gd name="connsiteX12475" fmla="*/ 9065685 w 9845043"/>
              <a:gd name="connsiteY12475" fmla="*/ 1527503 h 5740750"/>
              <a:gd name="connsiteX12476" fmla="*/ 9065685 w 9845043"/>
              <a:gd name="connsiteY12476" fmla="*/ 1528232 h 5740750"/>
              <a:gd name="connsiteX12477" fmla="*/ 9060590 w 9845043"/>
              <a:gd name="connsiteY12477" fmla="*/ 1535545 h 5740750"/>
              <a:gd name="connsiteX12478" fmla="*/ 9058407 w 9845043"/>
              <a:gd name="connsiteY12478" fmla="*/ 1543588 h 5740750"/>
              <a:gd name="connsiteX12479" fmla="*/ 9056950 w 9845043"/>
              <a:gd name="connsiteY12479" fmla="*/ 1545051 h 5740750"/>
              <a:gd name="connsiteX12480" fmla="*/ 9055495 w 9845043"/>
              <a:gd name="connsiteY12480" fmla="*/ 1545782 h 5740750"/>
              <a:gd name="connsiteX12481" fmla="*/ 9049672 w 9845043"/>
              <a:gd name="connsiteY12481" fmla="*/ 1547977 h 5740750"/>
              <a:gd name="connsiteX12482" fmla="*/ 9048943 w 9845043"/>
              <a:gd name="connsiteY12482" fmla="*/ 1548706 h 5740750"/>
              <a:gd name="connsiteX12483" fmla="*/ 9046760 w 9845043"/>
              <a:gd name="connsiteY12483" fmla="*/ 1551632 h 5740750"/>
              <a:gd name="connsiteX12484" fmla="*/ 9043848 w 9845043"/>
              <a:gd name="connsiteY12484" fmla="*/ 1553825 h 5740750"/>
              <a:gd name="connsiteX12485" fmla="*/ 9043119 w 9845043"/>
              <a:gd name="connsiteY12485" fmla="*/ 1555288 h 5740750"/>
              <a:gd name="connsiteX12486" fmla="*/ 9042393 w 9845043"/>
              <a:gd name="connsiteY12486" fmla="*/ 1558214 h 5740750"/>
              <a:gd name="connsiteX12487" fmla="*/ 9040936 w 9845043"/>
              <a:gd name="connsiteY12487" fmla="*/ 1560406 h 5740750"/>
              <a:gd name="connsiteX12488" fmla="*/ 9040208 w 9845043"/>
              <a:gd name="connsiteY12488" fmla="*/ 1561138 h 5740750"/>
              <a:gd name="connsiteX12489" fmla="*/ 9038024 w 9845043"/>
              <a:gd name="connsiteY12489" fmla="*/ 1561869 h 5740750"/>
              <a:gd name="connsiteX12490" fmla="*/ 9035841 w 9845043"/>
              <a:gd name="connsiteY12490" fmla="*/ 1564062 h 5740750"/>
              <a:gd name="connsiteX12491" fmla="*/ 9034387 w 9845043"/>
              <a:gd name="connsiteY12491" fmla="*/ 1563333 h 5740750"/>
              <a:gd name="connsiteX12492" fmla="*/ 9033658 w 9845043"/>
              <a:gd name="connsiteY12492" fmla="*/ 1561869 h 5740750"/>
              <a:gd name="connsiteX12493" fmla="*/ 9030746 w 9845043"/>
              <a:gd name="connsiteY12493" fmla="*/ 1561138 h 5740750"/>
              <a:gd name="connsiteX12494" fmla="*/ 9030018 w 9845043"/>
              <a:gd name="connsiteY12494" fmla="*/ 1561869 h 5740750"/>
              <a:gd name="connsiteX12495" fmla="*/ 9024923 w 9845043"/>
              <a:gd name="connsiteY12495" fmla="*/ 1567720 h 5740750"/>
              <a:gd name="connsiteX12496" fmla="*/ 9024194 w 9845043"/>
              <a:gd name="connsiteY12496" fmla="*/ 1567720 h 5740750"/>
              <a:gd name="connsiteX12497" fmla="*/ 9023468 w 9845043"/>
              <a:gd name="connsiteY12497" fmla="*/ 1566988 h 5740750"/>
              <a:gd name="connsiteX12498" fmla="*/ 9022011 w 9845043"/>
              <a:gd name="connsiteY12498" fmla="*/ 1566988 h 5740750"/>
              <a:gd name="connsiteX12499" fmla="*/ 9022011 w 9845043"/>
              <a:gd name="connsiteY12499" fmla="*/ 1567720 h 5740750"/>
              <a:gd name="connsiteX12500" fmla="*/ 9022011 w 9845043"/>
              <a:gd name="connsiteY12500" fmla="*/ 1569912 h 5740750"/>
              <a:gd name="connsiteX12501" fmla="*/ 9021282 w 9845043"/>
              <a:gd name="connsiteY12501" fmla="*/ 1569912 h 5740750"/>
              <a:gd name="connsiteX12502" fmla="*/ 9020556 w 9845043"/>
              <a:gd name="connsiteY12502" fmla="*/ 1570643 h 5740750"/>
              <a:gd name="connsiteX12503" fmla="*/ 9019828 w 9845043"/>
              <a:gd name="connsiteY12503" fmla="*/ 1574299 h 5740750"/>
              <a:gd name="connsiteX12504" fmla="*/ 9018373 w 9845043"/>
              <a:gd name="connsiteY12504" fmla="*/ 1575762 h 5740750"/>
              <a:gd name="connsiteX12505" fmla="*/ 9016916 w 9845043"/>
              <a:gd name="connsiteY12505" fmla="*/ 1575762 h 5740750"/>
              <a:gd name="connsiteX12506" fmla="*/ 9014004 w 9845043"/>
              <a:gd name="connsiteY12506" fmla="*/ 1575762 h 5740750"/>
              <a:gd name="connsiteX12507" fmla="*/ 9013276 w 9845043"/>
              <a:gd name="connsiteY12507" fmla="*/ 1575762 h 5740750"/>
              <a:gd name="connsiteX12508" fmla="*/ 9011092 w 9845043"/>
              <a:gd name="connsiteY12508" fmla="*/ 1576493 h 5740750"/>
              <a:gd name="connsiteX12509" fmla="*/ 9010367 w 9845043"/>
              <a:gd name="connsiteY12509" fmla="*/ 1577957 h 5740750"/>
              <a:gd name="connsiteX12510" fmla="*/ 9008909 w 9845043"/>
              <a:gd name="connsiteY12510" fmla="*/ 1579417 h 5740750"/>
              <a:gd name="connsiteX12511" fmla="*/ 9005997 w 9845043"/>
              <a:gd name="connsiteY12511" fmla="*/ 1580149 h 5740750"/>
              <a:gd name="connsiteX12512" fmla="*/ 9003814 w 9845043"/>
              <a:gd name="connsiteY12512" fmla="*/ 1582344 h 5740750"/>
              <a:gd name="connsiteX12513" fmla="*/ 9000903 w 9845043"/>
              <a:gd name="connsiteY12513" fmla="*/ 1585267 h 5740750"/>
              <a:gd name="connsiteX12514" fmla="*/ 8999448 w 9845043"/>
              <a:gd name="connsiteY12514" fmla="*/ 1587462 h 5740750"/>
              <a:gd name="connsiteX12515" fmla="*/ 8998719 w 9845043"/>
              <a:gd name="connsiteY12515" fmla="*/ 1587462 h 5740750"/>
              <a:gd name="connsiteX12516" fmla="*/ 8992167 w 9845043"/>
              <a:gd name="connsiteY12516" fmla="*/ 1595504 h 5740750"/>
              <a:gd name="connsiteX12517" fmla="*/ 8989984 w 9845043"/>
              <a:gd name="connsiteY12517" fmla="*/ 1596236 h 5740750"/>
              <a:gd name="connsiteX12518" fmla="*/ 8984889 w 9845043"/>
              <a:gd name="connsiteY12518" fmla="*/ 1602086 h 5740750"/>
              <a:gd name="connsiteX12519" fmla="*/ 8982706 w 9845043"/>
              <a:gd name="connsiteY12519" fmla="*/ 1602818 h 5740750"/>
              <a:gd name="connsiteX12520" fmla="*/ 8979794 w 9845043"/>
              <a:gd name="connsiteY12520" fmla="*/ 1602086 h 5740750"/>
              <a:gd name="connsiteX12521" fmla="*/ 8978339 w 9845043"/>
              <a:gd name="connsiteY12521" fmla="*/ 1608668 h 5740750"/>
              <a:gd name="connsiteX12522" fmla="*/ 8976154 w 9845043"/>
              <a:gd name="connsiteY12522" fmla="*/ 1606473 h 5740750"/>
              <a:gd name="connsiteX12523" fmla="*/ 8973970 w 9845043"/>
              <a:gd name="connsiteY12523" fmla="*/ 1610128 h 5740750"/>
              <a:gd name="connsiteX12524" fmla="*/ 8971787 w 9845043"/>
              <a:gd name="connsiteY12524" fmla="*/ 1614515 h 5740750"/>
              <a:gd name="connsiteX12525" fmla="*/ 8968876 w 9845043"/>
              <a:gd name="connsiteY12525" fmla="*/ 1615247 h 5740750"/>
              <a:gd name="connsiteX12526" fmla="*/ 8963781 w 9845043"/>
              <a:gd name="connsiteY12526" fmla="*/ 1613055 h 5740750"/>
              <a:gd name="connsiteX12527" fmla="*/ 8963781 w 9845043"/>
              <a:gd name="connsiteY12527" fmla="*/ 1614515 h 5740750"/>
              <a:gd name="connsiteX12528" fmla="*/ 8963052 w 9845043"/>
              <a:gd name="connsiteY12528" fmla="*/ 1614515 h 5740750"/>
              <a:gd name="connsiteX12529" fmla="*/ 8960869 w 9845043"/>
              <a:gd name="connsiteY12529" fmla="*/ 1615978 h 5740750"/>
              <a:gd name="connsiteX12530" fmla="*/ 8957228 w 9845043"/>
              <a:gd name="connsiteY12530" fmla="*/ 1618905 h 5740750"/>
              <a:gd name="connsiteX12531" fmla="*/ 8956502 w 9845043"/>
              <a:gd name="connsiteY12531" fmla="*/ 1617442 h 5740750"/>
              <a:gd name="connsiteX12532" fmla="*/ 8955774 w 9845043"/>
              <a:gd name="connsiteY12532" fmla="*/ 1615978 h 5740750"/>
              <a:gd name="connsiteX12533" fmla="*/ 8954319 w 9845043"/>
              <a:gd name="connsiteY12533" fmla="*/ 1615247 h 5740750"/>
              <a:gd name="connsiteX12534" fmla="*/ 8953591 w 9845043"/>
              <a:gd name="connsiteY12534" fmla="*/ 1614515 h 5740750"/>
              <a:gd name="connsiteX12535" fmla="*/ 8952862 w 9845043"/>
              <a:gd name="connsiteY12535" fmla="*/ 1614515 h 5740750"/>
              <a:gd name="connsiteX12536" fmla="*/ 8947038 w 9845043"/>
              <a:gd name="connsiteY12536" fmla="*/ 1608668 h 5740750"/>
              <a:gd name="connsiteX12537" fmla="*/ 8941215 w 9845043"/>
              <a:gd name="connsiteY12537" fmla="*/ 1602818 h 5740750"/>
              <a:gd name="connsiteX12538" fmla="*/ 8940052 w 9845043"/>
              <a:gd name="connsiteY12538" fmla="*/ 1602233 h 5740750"/>
              <a:gd name="connsiteX12539" fmla="*/ 8939066 w 9845043"/>
              <a:gd name="connsiteY12539" fmla="*/ 1603547 h 5740750"/>
              <a:gd name="connsiteX12540" fmla="*/ 8940531 w 9845043"/>
              <a:gd name="connsiteY12540" fmla="*/ 1604274 h 5740750"/>
              <a:gd name="connsiteX12541" fmla="*/ 8946376 w 9845043"/>
              <a:gd name="connsiteY12541" fmla="*/ 1610126 h 5740750"/>
              <a:gd name="connsiteX12542" fmla="*/ 8952233 w 9845043"/>
              <a:gd name="connsiteY12542" fmla="*/ 1615977 h 5740750"/>
              <a:gd name="connsiteX12543" fmla="*/ 8952954 w 9845043"/>
              <a:gd name="connsiteY12543" fmla="*/ 1615977 h 5740750"/>
              <a:gd name="connsiteX12544" fmla="*/ 8953686 w 9845043"/>
              <a:gd name="connsiteY12544" fmla="*/ 1616705 h 5740750"/>
              <a:gd name="connsiteX12545" fmla="*/ 8955150 w 9845043"/>
              <a:gd name="connsiteY12545" fmla="*/ 1617440 h 5740750"/>
              <a:gd name="connsiteX12546" fmla="*/ 8955883 w 9845043"/>
              <a:gd name="connsiteY12546" fmla="*/ 1618903 h 5740750"/>
              <a:gd name="connsiteX12547" fmla="*/ 8956615 w 9845043"/>
              <a:gd name="connsiteY12547" fmla="*/ 1620366 h 5740750"/>
              <a:gd name="connsiteX12548" fmla="*/ 8956615 w 9845043"/>
              <a:gd name="connsiteY12548" fmla="*/ 1621093 h 5740750"/>
              <a:gd name="connsiteX12549" fmla="*/ 8955150 w 9845043"/>
              <a:gd name="connsiteY12549" fmla="*/ 1623284 h 5740750"/>
              <a:gd name="connsiteX12550" fmla="*/ 8957347 w 9845043"/>
              <a:gd name="connsiteY12550" fmla="*/ 1624019 h 5740750"/>
              <a:gd name="connsiteX12551" fmla="*/ 8957347 w 9845043"/>
              <a:gd name="connsiteY12551" fmla="*/ 1625482 h 5740750"/>
              <a:gd name="connsiteX12552" fmla="*/ 8957347 w 9845043"/>
              <a:gd name="connsiteY12552" fmla="*/ 1626945 h 5740750"/>
              <a:gd name="connsiteX12553" fmla="*/ 8955150 w 9845043"/>
              <a:gd name="connsiteY12553" fmla="*/ 1632797 h 5740750"/>
              <a:gd name="connsiteX12554" fmla="*/ 8955150 w 9845043"/>
              <a:gd name="connsiteY12554" fmla="*/ 1634987 h 5740750"/>
              <a:gd name="connsiteX12555" fmla="*/ 8950769 w 9845043"/>
              <a:gd name="connsiteY12555" fmla="*/ 1634987 h 5740750"/>
              <a:gd name="connsiteX12556" fmla="*/ 8949305 w 9845043"/>
              <a:gd name="connsiteY12556" fmla="*/ 1636450 h 5740750"/>
              <a:gd name="connsiteX12557" fmla="*/ 8948573 w 9845043"/>
              <a:gd name="connsiteY12557" fmla="*/ 1637177 h 5740750"/>
              <a:gd name="connsiteX12558" fmla="*/ 8942727 w 9845043"/>
              <a:gd name="connsiteY12558" fmla="*/ 1648145 h 5740750"/>
              <a:gd name="connsiteX12559" fmla="*/ 8940531 w 9845043"/>
              <a:gd name="connsiteY12559" fmla="*/ 1651807 h 5740750"/>
              <a:gd name="connsiteX12560" fmla="*/ 8940531 w 9845043"/>
              <a:gd name="connsiteY12560" fmla="*/ 1656195 h 5740750"/>
              <a:gd name="connsiteX12561" fmla="*/ 8940531 w 9845043"/>
              <a:gd name="connsiteY12561" fmla="*/ 1657658 h 5740750"/>
              <a:gd name="connsiteX12562" fmla="*/ 8937602 w 9845043"/>
              <a:gd name="connsiteY12562" fmla="*/ 1657658 h 5740750"/>
              <a:gd name="connsiteX12563" fmla="*/ 8936138 w 9845043"/>
              <a:gd name="connsiteY12563" fmla="*/ 1658386 h 5740750"/>
              <a:gd name="connsiteX12564" fmla="*/ 8936138 w 9845043"/>
              <a:gd name="connsiteY12564" fmla="*/ 1659848 h 5740750"/>
              <a:gd name="connsiteX12565" fmla="*/ 8936870 w 9845043"/>
              <a:gd name="connsiteY12565" fmla="*/ 1662039 h 5740750"/>
              <a:gd name="connsiteX12566" fmla="*/ 8940531 w 9845043"/>
              <a:gd name="connsiteY12566" fmla="*/ 1665700 h 5740750"/>
              <a:gd name="connsiteX12567" fmla="*/ 8941263 w 9845043"/>
              <a:gd name="connsiteY12567" fmla="*/ 1667890 h 5740750"/>
              <a:gd name="connsiteX12568" fmla="*/ 8936138 w 9845043"/>
              <a:gd name="connsiteY12568" fmla="*/ 1668626 h 5740750"/>
              <a:gd name="connsiteX12569" fmla="*/ 8929560 w 9845043"/>
              <a:gd name="connsiteY12569" fmla="*/ 1669353 h 5740750"/>
              <a:gd name="connsiteX12570" fmla="*/ 8923715 w 9845043"/>
              <a:gd name="connsiteY12570" fmla="*/ 1672279 h 5740750"/>
              <a:gd name="connsiteX12571" fmla="*/ 8920054 w 9845043"/>
              <a:gd name="connsiteY12571" fmla="*/ 1675932 h 5740750"/>
              <a:gd name="connsiteX12572" fmla="*/ 8917125 w 9845043"/>
              <a:gd name="connsiteY12572" fmla="*/ 1681784 h 5740750"/>
              <a:gd name="connsiteX12573" fmla="*/ 8914940 w 9845043"/>
              <a:gd name="connsiteY12573" fmla="*/ 1697141 h 5740750"/>
              <a:gd name="connsiteX12574" fmla="*/ 8911280 w 9845043"/>
              <a:gd name="connsiteY12574" fmla="*/ 1700794 h 5740750"/>
              <a:gd name="connsiteX12575" fmla="*/ 8910547 w 9845043"/>
              <a:gd name="connsiteY12575" fmla="*/ 1696405 h 5740750"/>
              <a:gd name="connsiteX12576" fmla="*/ 8910547 w 9845043"/>
              <a:gd name="connsiteY12576" fmla="*/ 1691289 h 5740750"/>
              <a:gd name="connsiteX12577" fmla="*/ 8910547 w 9845043"/>
              <a:gd name="connsiteY12577" fmla="*/ 1686900 h 5740750"/>
              <a:gd name="connsiteX12578" fmla="*/ 8916393 w 9845043"/>
              <a:gd name="connsiteY12578" fmla="*/ 1667163 h 5740750"/>
              <a:gd name="connsiteX12579" fmla="*/ 8916393 w 9845043"/>
              <a:gd name="connsiteY12579" fmla="*/ 1664237 h 5740750"/>
              <a:gd name="connsiteX12580" fmla="*/ 8916393 w 9845043"/>
              <a:gd name="connsiteY12580" fmla="*/ 1658386 h 5740750"/>
              <a:gd name="connsiteX12581" fmla="*/ 8917857 w 9845043"/>
              <a:gd name="connsiteY12581" fmla="*/ 1648881 h 5740750"/>
              <a:gd name="connsiteX12582" fmla="*/ 8917125 w 9845043"/>
              <a:gd name="connsiteY12582" fmla="*/ 1639376 h 5740750"/>
              <a:gd name="connsiteX12583" fmla="*/ 8917857 w 9845043"/>
              <a:gd name="connsiteY12583" fmla="*/ 1629871 h 5740750"/>
              <a:gd name="connsiteX12584" fmla="*/ 8917125 w 9845043"/>
              <a:gd name="connsiteY12584" fmla="*/ 1625482 h 5740750"/>
              <a:gd name="connsiteX12585" fmla="*/ 8913476 w 9845043"/>
              <a:gd name="connsiteY12585" fmla="*/ 1606473 h 5740750"/>
              <a:gd name="connsiteX12586" fmla="*/ 8910547 w 9845043"/>
              <a:gd name="connsiteY12586" fmla="*/ 1598422 h 5740750"/>
              <a:gd name="connsiteX12587" fmla="*/ 8906898 w 9845043"/>
              <a:gd name="connsiteY12587" fmla="*/ 1591116 h 5740750"/>
              <a:gd name="connsiteX12588" fmla="*/ 8903970 w 9845043"/>
              <a:gd name="connsiteY12588" fmla="*/ 1588190 h 5740750"/>
              <a:gd name="connsiteX12589" fmla="*/ 8901041 w 9845043"/>
              <a:gd name="connsiteY12589" fmla="*/ 1586727 h 5740750"/>
              <a:gd name="connsiteX12590" fmla="*/ 8894463 w 9845043"/>
              <a:gd name="connsiteY12590" fmla="*/ 1582338 h 5740750"/>
              <a:gd name="connsiteX12591" fmla="*/ 8890803 w 9845043"/>
              <a:gd name="connsiteY12591" fmla="*/ 1578685 h 5740750"/>
              <a:gd name="connsiteX12592" fmla="*/ 8890803 w 9845043"/>
              <a:gd name="connsiteY12592" fmla="*/ 1575024 h 5740750"/>
              <a:gd name="connsiteX12593" fmla="*/ 8890803 w 9845043"/>
              <a:gd name="connsiteY12593" fmla="*/ 1571371 h 5740750"/>
              <a:gd name="connsiteX12594" fmla="*/ 8889338 w 9845043"/>
              <a:gd name="connsiteY12594" fmla="*/ 1566255 h 5740750"/>
              <a:gd name="connsiteX12595" fmla="*/ 8886421 w 9845043"/>
              <a:gd name="connsiteY12595" fmla="*/ 1569181 h 5740750"/>
              <a:gd name="connsiteX12596" fmla="*/ 8885689 w 9845043"/>
              <a:gd name="connsiteY12596" fmla="*/ 1572106 h 5740750"/>
              <a:gd name="connsiteX12597" fmla="*/ 8884957 w 9845043"/>
              <a:gd name="connsiteY12597" fmla="*/ 1574297 h 5740750"/>
              <a:gd name="connsiteX12598" fmla="*/ 8884957 w 9845043"/>
              <a:gd name="connsiteY12598" fmla="*/ 1577222 h 5740750"/>
              <a:gd name="connsiteX12599" fmla="*/ 8885689 w 9845043"/>
              <a:gd name="connsiteY12599" fmla="*/ 1578685 h 5740750"/>
              <a:gd name="connsiteX12600" fmla="*/ 8887886 w 9845043"/>
              <a:gd name="connsiteY12600" fmla="*/ 1580876 h 5740750"/>
              <a:gd name="connsiteX12601" fmla="*/ 8890803 w 9845043"/>
              <a:gd name="connsiteY12601" fmla="*/ 1588190 h 5740750"/>
              <a:gd name="connsiteX12602" fmla="*/ 8892999 w 9845043"/>
              <a:gd name="connsiteY12602" fmla="*/ 1590380 h 5740750"/>
              <a:gd name="connsiteX12603" fmla="*/ 8895928 w 9845043"/>
              <a:gd name="connsiteY12603" fmla="*/ 1591843 h 5740750"/>
              <a:gd name="connsiteX12604" fmla="*/ 8900309 w 9845043"/>
              <a:gd name="connsiteY12604" fmla="*/ 1594769 h 5740750"/>
              <a:gd name="connsiteX12605" fmla="*/ 8901773 w 9845043"/>
              <a:gd name="connsiteY12605" fmla="*/ 1597695 h 5740750"/>
              <a:gd name="connsiteX12606" fmla="*/ 8903970 w 9845043"/>
              <a:gd name="connsiteY12606" fmla="*/ 1601348 h 5740750"/>
              <a:gd name="connsiteX12607" fmla="*/ 8904702 w 9845043"/>
              <a:gd name="connsiteY12607" fmla="*/ 1611589 h 5740750"/>
              <a:gd name="connsiteX12608" fmla="*/ 8912012 w 9845043"/>
              <a:gd name="connsiteY12608" fmla="*/ 1629871 h 5740750"/>
              <a:gd name="connsiteX12609" fmla="*/ 8913476 w 9845043"/>
              <a:gd name="connsiteY12609" fmla="*/ 1635714 h 5740750"/>
              <a:gd name="connsiteX12610" fmla="*/ 8912965 w 9845043"/>
              <a:gd name="connsiteY12610" fmla="*/ 1635557 h 5740750"/>
              <a:gd name="connsiteX12611" fmla="*/ 8913480 w 9845043"/>
              <a:gd name="connsiteY12611" fmla="*/ 1638648 h 5740750"/>
              <a:gd name="connsiteX12612" fmla="*/ 8913480 w 9845043"/>
              <a:gd name="connsiteY12612" fmla="*/ 1648150 h 5740750"/>
              <a:gd name="connsiteX12613" fmla="*/ 8911285 w 9845043"/>
              <a:gd name="connsiteY12613" fmla="*/ 1665701 h 5740750"/>
              <a:gd name="connsiteX12614" fmla="*/ 8906898 w 9845043"/>
              <a:gd name="connsiteY12614" fmla="*/ 1678865 h 5740750"/>
              <a:gd name="connsiteX12615" fmla="*/ 8906898 w 9845043"/>
              <a:gd name="connsiteY12615" fmla="*/ 1685444 h 5740750"/>
              <a:gd name="connsiteX12616" fmla="*/ 8906166 w 9845043"/>
              <a:gd name="connsiteY12616" fmla="*/ 1689101 h 5740750"/>
              <a:gd name="connsiteX12617" fmla="*/ 8906898 w 9845043"/>
              <a:gd name="connsiteY12617" fmla="*/ 1692024 h 5740750"/>
              <a:gd name="connsiteX12618" fmla="*/ 8906898 w 9845043"/>
              <a:gd name="connsiteY12618" fmla="*/ 1694952 h 5740750"/>
              <a:gd name="connsiteX12619" fmla="*/ 8906898 w 9845043"/>
              <a:gd name="connsiteY12619" fmla="*/ 1696411 h 5740750"/>
              <a:gd name="connsiteX12620" fmla="*/ 8906166 w 9845043"/>
              <a:gd name="connsiteY12620" fmla="*/ 1698604 h 5740750"/>
              <a:gd name="connsiteX12621" fmla="*/ 8903242 w 9845043"/>
              <a:gd name="connsiteY12621" fmla="*/ 1702995 h 5740750"/>
              <a:gd name="connsiteX12622" fmla="*/ 8900318 w 9845043"/>
              <a:gd name="connsiteY12622" fmla="*/ 1707381 h 5740750"/>
              <a:gd name="connsiteX12623" fmla="*/ 8898123 w 9845043"/>
              <a:gd name="connsiteY12623" fmla="*/ 1711768 h 5740750"/>
              <a:gd name="connsiteX12624" fmla="*/ 8896662 w 9845043"/>
              <a:gd name="connsiteY12624" fmla="*/ 1713961 h 5740750"/>
              <a:gd name="connsiteX12625" fmla="*/ 8894467 w 9845043"/>
              <a:gd name="connsiteY12625" fmla="*/ 1714691 h 5740750"/>
              <a:gd name="connsiteX12626" fmla="*/ 8891543 w 9845043"/>
              <a:gd name="connsiteY12626" fmla="*/ 1715425 h 5740750"/>
              <a:gd name="connsiteX12627" fmla="*/ 8892274 w 9845043"/>
              <a:gd name="connsiteY12627" fmla="*/ 1705188 h 5740750"/>
              <a:gd name="connsiteX12628" fmla="*/ 8891543 w 9845043"/>
              <a:gd name="connsiteY12628" fmla="*/ 1702995 h 5740750"/>
              <a:gd name="connsiteX12629" fmla="*/ 8888619 w 9845043"/>
              <a:gd name="connsiteY12629" fmla="*/ 1705918 h 5740750"/>
              <a:gd name="connsiteX12630" fmla="*/ 8887887 w 9845043"/>
              <a:gd name="connsiteY12630" fmla="*/ 1708841 h 5740750"/>
              <a:gd name="connsiteX12631" fmla="*/ 8887887 w 9845043"/>
              <a:gd name="connsiteY12631" fmla="*/ 1712497 h 5740750"/>
              <a:gd name="connsiteX12632" fmla="*/ 8887156 w 9845043"/>
              <a:gd name="connsiteY12632" fmla="*/ 1714691 h 5740750"/>
              <a:gd name="connsiteX12633" fmla="*/ 8885692 w 9845043"/>
              <a:gd name="connsiteY12633" fmla="*/ 1716154 h 5740750"/>
              <a:gd name="connsiteX12634" fmla="*/ 8883500 w 9845043"/>
              <a:gd name="connsiteY12634" fmla="*/ 1719077 h 5740750"/>
              <a:gd name="connsiteX12635" fmla="*/ 8882037 w 9845043"/>
              <a:gd name="connsiteY12635" fmla="*/ 1721275 h 5740750"/>
              <a:gd name="connsiteX12636" fmla="*/ 8881305 w 9845043"/>
              <a:gd name="connsiteY12636" fmla="*/ 1724927 h 5740750"/>
              <a:gd name="connsiteX12637" fmla="*/ 8881305 w 9845043"/>
              <a:gd name="connsiteY12637" fmla="*/ 1734434 h 5740750"/>
              <a:gd name="connsiteX12638" fmla="*/ 8880576 w 9845043"/>
              <a:gd name="connsiteY12638" fmla="*/ 1739555 h 5740750"/>
              <a:gd name="connsiteX12639" fmla="*/ 8878381 w 9845043"/>
              <a:gd name="connsiteY12639" fmla="*/ 1741014 h 5740750"/>
              <a:gd name="connsiteX12640" fmla="*/ 8876188 w 9845043"/>
              <a:gd name="connsiteY12640" fmla="*/ 1743942 h 5740750"/>
              <a:gd name="connsiteX12641" fmla="*/ 8875457 w 9845043"/>
              <a:gd name="connsiteY12641" fmla="*/ 1746864 h 5740750"/>
              <a:gd name="connsiteX12642" fmla="*/ 8875457 w 9845043"/>
              <a:gd name="connsiteY12642" fmla="*/ 1747598 h 5740750"/>
              <a:gd name="connsiteX12643" fmla="*/ 8877649 w 9845043"/>
              <a:gd name="connsiteY12643" fmla="*/ 1754178 h 5740750"/>
              <a:gd name="connsiteX12644" fmla="*/ 8878381 w 9845043"/>
              <a:gd name="connsiteY12644" fmla="*/ 1755642 h 5740750"/>
              <a:gd name="connsiteX12645" fmla="*/ 8877649 w 9845043"/>
              <a:gd name="connsiteY12645" fmla="*/ 1759294 h 5740750"/>
              <a:gd name="connsiteX12646" fmla="*/ 8877649 w 9845043"/>
              <a:gd name="connsiteY12646" fmla="*/ 1763685 h 5740750"/>
              <a:gd name="connsiteX12647" fmla="*/ 8880576 w 9845043"/>
              <a:gd name="connsiteY12647" fmla="*/ 1766608 h 5740750"/>
              <a:gd name="connsiteX12648" fmla="*/ 8887156 w 9845043"/>
              <a:gd name="connsiteY12648" fmla="*/ 1766608 h 5740750"/>
              <a:gd name="connsiteX12649" fmla="*/ 8890080 w 9845043"/>
              <a:gd name="connsiteY12649" fmla="*/ 1768801 h 5740750"/>
              <a:gd name="connsiteX12650" fmla="*/ 8891543 w 9845043"/>
              <a:gd name="connsiteY12650" fmla="*/ 1768801 h 5740750"/>
              <a:gd name="connsiteX12651" fmla="*/ 8900318 w 9845043"/>
              <a:gd name="connsiteY12651" fmla="*/ 1764415 h 5740750"/>
              <a:gd name="connsiteX12652" fmla="*/ 8904705 w 9845043"/>
              <a:gd name="connsiteY12652" fmla="*/ 1764415 h 5740750"/>
              <a:gd name="connsiteX12653" fmla="*/ 8920791 w 9845043"/>
              <a:gd name="connsiteY12653" fmla="*/ 1765878 h 5740750"/>
              <a:gd name="connsiteX12654" fmla="*/ 8928834 w 9845043"/>
              <a:gd name="connsiteY12654" fmla="*/ 1768801 h 5740750"/>
              <a:gd name="connsiteX12655" fmla="*/ 8932490 w 9845043"/>
              <a:gd name="connsiteY12655" fmla="*/ 1766608 h 5740750"/>
              <a:gd name="connsiteX12656" fmla="*/ 8929566 w 9845043"/>
              <a:gd name="connsiteY12656" fmla="*/ 1764415 h 5740750"/>
              <a:gd name="connsiteX12657" fmla="*/ 8925910 w 9845043"/>
              <a:gd name="connsiteY12657" fmla="*/ 1760028 h 5740750"/>
              <a:gd name="connsiteX12658" fmla="*/ 8924447 w 9845043"/>
              <a:gd name="connsiteY12658" fmla="*/ 1755642 h 5740750"/>
              <a:gd name="connsiteX12659" fmla="*/ 8926642 w 9845043"/>
              <a:gd name="connsiteY12659" fmla="*/ 1753449 h 5740750"/>
              <a:gd name="connsiteX12660" fmla="*/ 8929566 w 9845043"/>
              <a:gd name="connsiteY12660" fmla="*/ 1756371 h 5740750"/>
              <a:gd name="connsiteX12661" fmla="*/ 8932490 w 9845043"/>
              <a:gd name="connsiteY12661" fmla="*/ 1762222 h 5740750"/>
              <a:gd name="connsiteX12662" fmla="*/ 8941996 w 9845043"/>
              <a:gd name="connsiteY12662" fmla="*/ 1791468 h 5740750"/>
              <a:gd name="connsiteX12663" fmla="*/ 8940533 w 9845043"/>
              <a:gd name="connsiteY12663" fmla="*/ 1795859 h 5740750"/>
              <a:gd name="connsiteX12664" fmla="*/ 8939802 w 9845043"/>
              <a:gd name="connsiteY12664" fmla="*/ 1801704 h 5740750"/>
              <a:gd name="connsiteX12665" fmla="*/ 8939072 w 9845043"/>
              <a:gd name="connsiteY12665" fmla="*/ 1807555 h 5740750"/>
              <a:gd name="connsiteX12666" fmla="*/ 8940533 w 9845043"/>
              <a:gd name="connsiteY12666" fmla="*/ 1813405 h 5740750"/>
              <a:gd name="connsiteX12667" fmla="*/ 8939072 w 9845043"/>
              <a:gd name="connsiteY12667" fmla="*/ 1833149 h 5740750"/>
              <a:gd name="connsiteX12668" fmla="*/ 8936878 w 9845043"/>
              <a:gd name="connsiteY12668" fmla="*/ 1839728 h 5740750"/>
              <a:gd name="connsiteX12669" fmla="*/ 8940533 w 9845043"/>
              <a:gd name="connsiteY12669" fmla="*/ 1840462 h 5740750"/>
              <a:gd name="connsiteX12670" fmla="*/ 8942728 w 9845043"/>
              <a:gd name="connsiteY12670" fmla="*/ 1845578 h 5740750"/>
              <a:gd name="connsiteX12671" fmla="*/ 8944921 w 9845043"/>
              <a:gd name="connsiteY12671" fmla="*/ 1849965 h 5740750"/>
              <a:gd name="connsiteX12672" fmla="*/ 8942728 w 9845043"/>
              <a:gd name="connsiteY12672" fmla="*/ 1859472 h 5740750"/>
              <a:gd name="connsiteX12673" fmla="*/ 8944921 w 9845043"/>
              <a:gd name="connsiteY12673" fmla="*/ 1869709 h 5740750"/>
              <a:gd name="connsiteX12674" fmla="*/ 8943460 w 9845043"/>
              <a:gd name="connsiteY12674" fmla="*/ 1873366 h 5740750"/>
              <a:gd name="connsiteX12675" fmla="*/ 8945652 w 9845043"/>
              <a:gd name="connsiteY12675" fmla="*/ 1874829 h 5740750"/>
              <a:gd name="connsiteX12676" fmla="*/ 8944921 w 9845043"/>
              <a:gd name="connsiteY12676" fmla="*/ 1882873 h 5740750"/>
              <a:gd name="connsiteX12677" fmla="*/ 8947847 w 9845043"/>
              <a:gd name="connsiteY12677" fmla="*/ 1905539 h 5740750"/>
              <a:gd name="connsiteX12678" fmla="*/ 8945652 w 9845043"/>
              <a:gd name="connsiteY12678" fmla="*/ 1911389 h 5740750"/>
              <a:gd name="connsiteX12679" fmla="*/ 8939802 w 9845043"/>
              <a:gd name="connsiteY12679" fmla="*/ 1874829 h 5740750"/>
              <a:gd name="connsiteX12680" fmla="*/ 8941996 w 9845043"/>
              <a:gd name="connsiteY12680" fmla="*/ 1866052 h 5740750"/>
              <a:gd name="connsiteX12681" fmla="*/ 8941996 w 9845043"/>
              <a:gd name="connsiteY12681" fmla="*/ 1862399 h 5740750"/>
              <a:gd name="connsiteX12682" fmla="*/ 8940533 w 9845043"/>
              <a:gd name="connsiteY12682" fmla="*/ 1857279 h 5740750"/>
              <a:gd name="connsiteX12683" fmla="*/ 8939802 w 9845043"/>
              <a:gd name="connsiteY12683" fmla="*/ 1852158 h 5740750"/>
              <a:gd name="connsiteX12684" fmla="*/ 8938341 w 9845043"/>
              <a:gd name="connsiteY12684" fmla="*/ 1847772 h 5740750"/>
              <a:gd name="connsiteX12685" fmla="*/ 8935414 w 9845043"/>
              <a:gd name="connsiteY12685" fmla="*/ 1847042 h 5740750"/>
              <a:gd name="connsiteX12686" fmla="*/ 8933222 w 9845043"/>
              <a:gd name="connsiteY12686" fmla="*/ 1849965 h 5740750"/>
              <a:gd name="connsiteX12687" fmla="*/ 8933222 w 9845043"/>
              <a:gd name="connsiteY12687" fmla="*/ 1852158 h 5740750"/>
              <a:gd name="connsiteX12688" fmla="*/ 8936146 w 9845043"/>
              <a:gd name="connsiteY12688" fmla="*/ 1850699 h 5740750"/>
              <a:gd name="connsiteX12689" fmla="*/ 8936878 w 9845043"/>
              <a:gd name="connsiteY12689" fmla="*/ 1853622 h 5740750"/>
              <a:gd name="connsiteX12690" fmla="*/ 8936878 w 9845043"/>
              <a:gd name="connsiteY12690" fmla="*/ 1856549 h 5740750"/>
              <a:gd name="connsiteX12691" fmla="*/ 8935414 w 9845043"/>
              <a:gd name="connsiteY12691" fmla="*/ 1859472 h 5740750"/>
              <a:gd name="connsiteX12692" fmla="*/ 8932490 w 9845043"/>
              <a:gd name="connsiteY12692" fmla="*/ 1861665 h 5740750"/>
              <a:gd name="connsiteX12693" fmla="*/ 8930298 w 9845043"/>
              <a:gd name="connsiteY12693" fmla="*/ 1862399 h 5740750"/>
              <a:gd name="connsiteX12694" fmla="*/ 8928834 w 9845043"/>
              <a:gd name="connsiteY12694" fmla="*/ 1863858 h 5740750"/>
              <a:gd name="connsiteX12695" fmla="*/ 8928834 w 9845043"/>
              <a:gd name="connsiteY12695" fmla="*/ 1868245 h 5740750"/>
              <a:gd name="connsiteX12696" fmla="*/ 8931759 w 9845043"/>
              <a:gd name="connsiteY12696" fmla="*/ 1866052 h 5740750"/>
              <a:gd name="connsiteX12697" fmla="*/ 8933222 w 9845043"/>
              <a:gd name="connsiteY12697" fmla="*/ 1868979 h 5740750"/>
              <a:gd name="connsiteX12698" fmla="*/ 8932490 w 9845043"/>
              <a:gd name="connsiteY12698" fmla="*/ 1873366 h 5740750"/>
              <a:gd name="connsiteX12699" fmla="*/ 8929566 w 9845043"/>
              <a:gd name="connsiteY12699" fmla="*/ 1878486 h 5740750"/>
              <a:gd name="connsiteX12700" fmla="*/ 8936146 w 9845043"/>
              <a:gd name="connsiteY12700" fmla="*/ 1879216 h 5740750"/>
              <a:gd name="connsiteX12701" fmla="*/ 8938341 w 9845043"/>
              <a:gd name="connsiteY12701" fmla="*/ 1879945 h 5740750"/>
              <a:gd name="connsiteX12702" fmla="*/ 8933953 w 9845043"/>
              <a:gd name="connsiteY12702" fmla="*/ 1885066 h 5740750"/>
              <a:gd name="connsiteX12703" fmla="*/ 8933222 w 9845043"/>
              <a:gd name="connsiteY12703" fmla="*/ 1887989 h 5740750"/>
              <a:gd name="connsiteX12704" fmla="*/ 8933953 w 9845043"/>
              <a:gd name="connsiteY12704" fmla="*/ 1891646 h 5740750"/>
              <a:gd name="connsiteX12705" fmla="*/ 8935414 w 9845043"/>
              <a:gd name="connsiteY12705" fmla="*/ 1895303 h 5740750"/>
              <a:gd name="connsiteX12706" fmla="*/ 8935414 w 9845043"/>
              <a:gd name="connsiteY12706" fmla="*/ 1897496 h 5740750"/>
              <a:gd name="connsiteX12707" fmla="*/ 8932490 w 9845043"/>
              <a:gd name="connsiteY12707" fmla="*/ 1901882 h 5740750"/>
              <a:gd name="connsiteX12708" fmla="*/ 8931759 w 9845043"/>
              <a:gd name="connsiteY12708" fmla="*/ 1907003 h 5740750"/>
              <a:gd name="connsiteX12709" fmla="*/ 8930298 w 9845043"/>
              <a:gd name="connsiteY12709" fmla="*/ 1915046 h 5740750"/>
              <a:gd name="connsiteX12710" fmla="*/ 8931759 w 9845043"/>
              <a:gd name="connsiteY12710" fmla="*/ 1921626 h 5740750"/>
              <a:gd name="connsiteX12711" fmla="*/ 8933953 w 9845043"/>
              <a:gd name="connsiteY12711" fmla="*/ 1923819 h 5740750"/>
              <a:gd name="connsiteX12712" fmla="*/ 8938341 w 9845043"/>
              <a:gd name="connsiteY12712" fmla="*/ 1924549 h 5740750"/>
              <a:gd name="connsiteX12713" fmla="*/ 8936878 w 9845043"/>
              <a:gd name="connsiteY12713" fmla="*/ 1928206 h 5740750"/>
              <a:gd name="connsiteX12714" fmla="*/ 8936146 w 9845043"/>
              <a:gd name="connsiteY12714" fmla="*/ 1932592 h 5740750"/>
              <a:gd name="connsiteX12715" fmla="*/ 8935414 w 9845043"/>
              <a:gd name="connsiteY12715" fmla="*/ 1933326 h 5740750"/>
              <a:gd name="connsiteX12716" fmla="*/ 8933222 w 9845043"/>
              <a:gd name="connsiteY12716" fmla="*/ 1940636 h 5740750"/>
              <a:gd name="connsiteX12717" fmla="*/ 8932490 w 9845043"/>
              <a:gd name="connsiteY12717" fmla="*/ 1944293 h 5740750"/>
              <a:gd name="connsiteX12718" fmla="*/ 8927371 w 9845043"/>
              <a:gd name="connsiteY12718" fmla="*/ 1947220 h 5740750"/>
              <a:gd name="connsiteX12719" fmla="*/ 8926642 w 9845043"/>
              <a:gd name="connsiteY12719" fmla="*/ 1950143 h 5740750"/>
              <a:gd name="connsiteX12720" fmla="*/ 8925910 w 9845043"/>
              <a:gd name="connsiteY12720" fmla="*/ 1953070 h 5740750"/>
              <a:gd name="connsiteX12721" fmla="*/ 8924447 w 9845043"/>
              <a:gd name="connsiteY12721" fmla="*/ 1955263 h 5740750"/>
              <a:gd name="connsiteX12722" fmla="*/ 8922984 w 9845043"/>
              <a:gd name="connsiteY12722" fmla="*/ 1958186 h 5740750"/>
              <a:gd name="connsiteX12723" fmla="*/ 8920791 w 9845043"/>
              <a:gd name="connsiteY12723" fmla="*/ 1959650 h 5740750"/>
              <a:gd name="connsiteX12724" fmla="*/ 8919328 w 9845043"/>
              <a:gd name="connsiteY12724" fmla="*/ 1961843 h 5740750"/>
              <a:gd name="connsiteX12725" fmla="*/ 8917867 w 9845043"/>
              <a:gd name="connsiteY12725" fmla="*/ 1965500 h 5740750"/>
              <a:gd name="connsiteX12726" fmla="*/ 8917135 w 9845043"/>
              <a:gd name="connsiteY12726" fmla="*/ 1968423 h 5740750"/>
              <a:gd name="connsiteX12727" fmla="*/ 8920060 w 9845043"/>
              <a:gd name="connsiteY12727" fmla="*/ 1972809 h 5740750"/>
              <a:gd name="connsiteX12728" fmla="*/ 8923715 w 9845043"/>
              <a:gd name="connsiteY12728" fmla="*/ 1976466 h 5740750"/>
              <a:gd name="connsiteX12729" fmla="*/ 8922984 w 9845043"/>
              <a:gd name="connsiteY12729" fmla="*/ 1979394 h 5740750"/>
              <a:gd name="connsiteX12730" fmla="*/ 8920791 w 9845043"/>
              <a:gd name="connsiteY12730" fmla="*/ 1981587 h 5740750"/>
              <a:gd name="connsiteX12731" fmla="*/ 8919328 w 9845043"/>
              <a:gd name="connsiteY12731" fmla="*/ 1979394 h 5740750"/>
              <a:gd name="connsiteX12732" fmla="*/ 8919328 w 9845043"/>
              <a:gd name="connsiteY12732" fmla="*/ 1977930 h 5740750"/>
              <a:gd name="connsiteX12733" fmla="*/ 8917867 w 9845043"/>
              <a:gd name="connsiteY12733" fmla="*/ 1975737 h 5740750"/>
              <a:gd name="connsiteX12734" fmla="*/ 8910553 w 9845043"/>
              <a:gd name="connsiteY12734" fmla="*/ 1972809 h 5740750"/>
              <a:gd name="connsiteX12735" fmla="*/ 8907629 w 9845043"/>
              <a:gd name="connsiteY12735" fmla="*/ 1975737 h 5740750"/>
              <a:gd name="connsiteX12736" fmla="*/ 8906166 w 9845043"/>
              <a:gd name="connsiteY12736" fmla="*/ 1975737 h 5740750"/>
              <a:gd name="connsiteX12737" fmla="*/ 8903242 w 9845043"/>
              <a:gd name="connsiteY12737" fmla="*/ 1975002 h 5740750"/>
              <a:gd name="connsiteX12738" fmla="*/ 8901049 w 9845043"/>
              <a:gd name="connsiteY12738" fmla="*/ 1974273 h 5740750"/>
              <a:gd name="connsiteX12739" fmla="*/ 8903242 w 9845043"/>
              <a:gd name="connsiteY12739" fmla="*/ 1981587 h 5740750"/>
              <a:gd name="connsiteX12740" fmla="*/ 8904705 w 9845043"/>
              <a:gd name="connsiteY12740" fmla="*/ 1985239 h 5740750"/>
              <a:gd name="connsiteX12741" fmla="*/ 8907629 w 9845043"/>
              <a:gd name="connsiteY12741" fmla="*/ 1987437 h 5740750"/>
              <a:gd name="connsiteX12742" fmla="*/ 8909824 w 9845043"/>
              <a:gd name="connsiteY12742" fmla="*/ 1988167 h 5740750"/>
              <a:gd name="connsiteX12743" fmla="*/ 8909824 w 9845043"/>
              <a:gd name="connsiteY12743" fmla="*/ 1991823 h 5740750"/>
              <a:gd name="connsiteX12744" fmla="*/ 8908361 w 9845043"/>
              <a:gd name="connsiteY12744" fmla="*/ 1997674 h 5740750"/>
              <a:gd name="connsiteX12745" fmla="*/ 8906166 w 9845043"/>
              <a:gd name="connsiteY12745" fmla="*/ 1997674 h 5740750"/>
              <a:gd name="connsiteX12746" fmla="*/ 8903973 w 9845043"/>
              <a:gd name="connsiteY12746" fmla="*/ 1997674 h 5740750"/>
              <a:gd name="connsiteX12747" fmla="*/ 8901779 w 9845043"/>
              <a:gd name="connsiteY12747" fmla="*/ 1997674 h 5740750"/>
              <a:gd name="connsiteX12748" fmla="*/ 8900318 w 9845043"/>
              <a:gd name="connsiteY12748" fmla="*/ 2000596 h 5740750"/>
              <a:gd name="connsiteX12749" fmla="*/ 8899586 w 9845043"/>
              <a:gd name="connsiteY12749" fmla="*/ 2002060 h 5740750"/>
              <a:gd name="connsiteX12750" fmla="*/ 8898123 w 9845043"/>
              <a:gd name="connsiteY12750" fmla="*/ 2004983 h 5740750"/>
              <a:gd name="connsiteX12751" fmla="*/ 8898123 w 9845043"/>
              <a:gd name="connsiteY12751" fmla="*/ 2009369 h 5740750"/>
              <a:gd name="connsiteX12752" fmla="*/ 8898123 w 9845043"/>
              <a:gd name="connsiteY12752" fmla="*/ 2011567 h 5740750"/>
              <a:gd name="connsiteX12753" fmla="*/ 8901779 w 9845043"/>
              <a:gd name="connsiteY12753" fmla="*/ 2009369 h 5740750"/>
              <a:gd name="connsiteX12754" fmla="*/ 8904705 w 9845043"/>
              <a:gd name="connsiteY12754" fmla="*/ 2010833 h 5740750"/>
              <a:gd name="connsiteX12755" fmla="*/ 8907629 w 9845043"/>
              <a:gd name="connsiteY12755" fmla="*/ 2014490 h 5740750"/>
              <a:gd name="connsiteX12756" fmla="*/ 8910553 w 9845043"/>
              <a:gd name="connsiteY12756" fmla="*/ 2018147 h 5740750"/>
              <a:gd name="connsiteX12757" fmla="*/ 8906166 w 9845043"/>
              <a:gd name="connsiteY12757" fmla="*/ 2022533 h 5740750"/>
              <a:gd name="connsiteX12758" fmla="*/ 8897393 w 9845043"/>
              <a:gd name="connsiteY12758" fmla="*/ 2030577 h 5740750"/>
              <a:gd name="connsiteX12759" fmla="*/ 8892274 w 9845043"/>
              <a:gd name="connsiteY12759" fmla="*/ 2033500 h 5740750"/>
              <a:gd name="connsiteX12760" fmla="*/ 8892274 w 9845043"/>
              <a:gd name="connsiteY12760" fmla="*/ 2032770 h 5740750"/>
              <a:gd name="connsiteX12761" fmla="*/ 8893736 w 9845043"/>
              <a:gd name="connsiteY12761" fmla="*/ 2029113 h 5740750"/>
              <a:gd name="connsiteX12762" fmla="*/ 8894467 w 9845043"/>
              <a:gd name="connsiteY12762" fmla="*/ 2026190 h 5740750"/>
              <a:gd name="connsiteX12763" fmla="*/ 8898123 w 9845043"/>
              <a:gd name="connsiteY12763" fmla="*/ 2019606 h 5740750"/>
              <a:gd name="connsiteX12764" fmla="*/ 8892274 w 9845043"/>
              <a:gd name="connsiteY12764" fmla="*/ 2017413 h 5740750"/>
              <a:gd name="connsiteX12765" fmla="*/ 8888619 w 9845043"/>
              <a:gd name="connsiteY12765" fmla="*/ 2026190 h 5740750"/>
              <a:gd name="connsiteX12766" fmla="*/ 8887156 w 9845043"/>
              <a:gd name="connsiteY12766" fmla="*/ 2030577 h 5740750"/>
              <a:gd name="connsiteX12767" fmla="*/ 8888619 w 9845043"/>
              <a:gd name="connsiteY12767" fmla="*/ 2033500 h 5740750"/>
              <a:gd name="connsiteX12768" fmla="*/ 8888619 w 9845043"/>
              <a:gd name="connsiteY12768" fmla="*/ 2034234 h 5740750"/>
              <a:gd name="connsiteX12769" fmla="*/ 8877649 w 9845043"/>
              <a:gd name="connsiteY12769" fmla="*/ 2037157 h 5740750"/>
              <a:gd name="connsiteX12770" fmla="*/ 8872530 w 9845043"/>
              <a:gd name="connsiteY12770" fmla="*/ 2039350 h 5740750"/>
              <a:gd name="connsiteX12771" fmla="*/ 8871069 w 9845043"/>
              <a:gd name="connsiteY12771" fmla="*/ 2043736 h 5740750"/>
              <a:gd name="connsiteX12772" fmla="*/ 8873993 w 9845043"/>
              <a:gd name="connsiteY12772" fmla="*/ 2043007 h 5740750"/>
              <a:gd name="connsiteX12773" fmla="*/ 8876188 w 9845043"/>
              <a:gd name="connsiteY12773" fmla="*/ 2043736 h 5740750"/>
              <a:gd name="connsiteX12774" fmla="*/ 8878381 w 9845043"/>
              <a:gd name="connsiteY12774" fmla="*/ 2045200 h 5740750"/>
              <a:gd name="connsiteX12775" fmla="*/ 8881305 w 9845043"/>
              <a:gd name="connsiteY12775" fmla="*/ 2045200 h 5740750"/>
              <a:gd name="connsiteX12776" fmla="*/ 8890080 w 9845043"/>
              <a:gd name="connsiteY12776" fmla="*/ 2039350 h 5740750"/>
              <a:gd name="connsiteX12777" fmla="*/ 8890811 w 9845043"/>
              <a:gd name="connsiteY12777" fmla="*/ 2041543 h 5740750"/>
              <a:gd name="connsiteX12778" fmla="*/ 8885692 w 9845043"/>
              <a:gd name="connsiteY12778" fmla="*/ 2045934 h 5740750"/>
              <a:gd name="connsiteX12779" fmla="*/ 8881305 w 9845043"/>
              <a:gd name="connsiteY12779" fmla="*/ 2057630 h 5740750"/>
              <a:gd name="connsiteX12780" fmla="*/ 8877649 w 9845043"/>
              <a:gd name="connsiteY12780" fmla="*/ 2059823 h 5740750"/>
              <a:gd name="connsiteX12781" fmla="*/ 8876188 w 9845043"/>
              <a:gd name="connsiteY12781" fmla="*/ 2062750 h 5740750"/>
              <a:gd name="connsiteX12782" fmla="*/ 8871801 w 9845043"/>
              <a:gd name="connsiteY12782" fmla="*/ 2082494 h 5740750"/>
              <a:gd name="connsiteX12783" fmla="*/ 8869606 w 9845043"/>
              <a:gd name="connsiteY12783" fmla="*/ 2081760 h 5740750"/>
              <a:gd name="connsiteX12784" fmla="*/ 8868143 w 9845043"/>
              <a:gd name="connsiteY12784" fmla="*/ 2081760 h 5740750"/>
              <a:gd name="connsiteX12785" fmla="*/ 8865950 w 9845043"/>
              <a:gd name="connsiteY12785" fmla="*/ 2082494 h 5740750"/>
              <a:gd name="connsiteX12786" fmla="*/ 8865219 w 9845043"/>
              <a:gd name="connsiteY12786" fmla="*/ 2085417 h 5740750"/>
              <a:gd name="connsiteX12787" fmla="*/ 8865950 w 9845043"/>
              <a:gd name="connsiteY12787" fmla="*/ 2085417 h 5740750"/>
              <a:gd name="connsiteX12788" fmla="*/ 8867413 w 9845043"/>
              <a:gd name="connsiteY12788" fmla="*/ 2086881 h 5740750"/>
              <a:gd name="connsiteX12789" fmla="*/ 8868143 w 9845043"/>
              <a:gd name="connsiteY12789" fmla="*/ 2085417 h 5740750"/>
              <a:gd name="connsiteX12790" fmla="*/ 8869606 w 9845043"/>
              <a:gd name="connsiteY12790" fmla="*/ 2085417 h 5740750"/>
              <a:gd name="connsiteX12791" fmla="*/ 8871069 w 9845043"/>
              <a:gd name="connsiteY12791" fmla="*/ 2086881 h 5740750"/>
              <a:gd name="connsiteX12792" fmla="*/ 8871801 w 9845043"/>
              <a:gd name="connsiteY12792" fmla="*/ 2088344 h 5740750"/>
              <a:gd name="connsiteX12793" fmla="*/ 8871801 w 9845043"/>
              <a:gd name="connsiteY12793" fmla="*/ 2090538 h 5740750"/>
              <a:gd name="connsiteX12794" fmla="*/ 8868875 w 9845043"/>
              <a:gd name="connsiteY12794" fmla="*/ 2096388 h 5740750"/>
              <a:gd name="connsiteX12795" fmla="*/ 8868143 w 9845043"/>
              <a:gd name="connsiteY12795" fmla="*/ 2100040 h 5740750"/>
              <a:gd name="connsiteX12796" fmla="*/ 8867413 w 9845043"/>
              <a:gd name="connsiteY12796" fmla="*/ 2101504 h 5740750"/>
              <a:gd name="connsiteX12797" fmla="*/ 8865219 w 9845043"/>
              <a:gd name="connsiteY12797" fmla="*/ 2102967 h 5740750"/>
              <a:gd name="connsiteX12798" fmla="*/ 8861563 w 9845043"/>
              <a:gd name="connsiteY12798" fmla="*/ 2105890 h 5740750"/>
              <a:gd name="connsiteX12799" fmla="*/ 8861563 w 9845043"/>
              <a:gd name="connsiteY12799" fmla="*/ 2107354 h 5740750"/>
              <a:gd name="connsiteX12800" fmla="*/ 8862295 w 9845043"/>
              <a:gd name="connsiteY12800" fmla="*/ 2108083 h 5740750"/>
              <a:gd name="connsiteX12801" fmla="*/ 8863026 w 9845043"/>
              <a:gd name="connsiteY12801" fmla="*/ 2110277 h 5740750"/>
              <a:gd name="connsiteX12802" fmla="*/ 8861563 w 9845043"/>
              <a:gd name="connsiteY12802" fmla="*/ 2116861 h 5740750"/>
              <a:gd name="connsiteX12803" fmla="*/ 8856444 w 9845043"/>
              <a:gd name="connsiteY12803" fmla="*/ 2124170 h 5740750"/>
              <a:gd name="connsiteX12804" fmla="*/ 8851325 w 9845043"/>
              <a:gd name="connsiteY12804" fmla="*/ 2130020 h 5740750"/>
              <a:gd name="connsiteX12805" fmla="*/ 8841821 w 9845043"/>
              <a:gd name="connsiteY12805" fmla="*/ 2135871 h 5740750"/>
              <a:gd name="connsiteX12806" fmla="*/ 8839626 w 9845043"/>
              <a:gd name="connsiteY12806" fmla="*/ 2136605 h 5740750"/>
              <a:gd name="connsiteX12807" fmla="*/ 8837433 w 9845043"/>
              <a:gd name="connsiteY12807" fmla="*/ 2136605 h 5740750"/>
              <a:gd name="connsiteX12808" fmla="*/ 8835239 w 9845043"/>
              <a:gd name="connsiteY12808" fmla="*/ 2135871 h 5740750"/>
              <a:gd name="connsiteX12809" fmla="*/ 8835239 w 9845043"/>
              <a:gd name="connsiteY12809" fmla="*/ 2133677 h 5740750"/>
              <a:gd name="connsiteX12810" fmla="*/ 8835970 w 9845043"/>
              <a:gd name="connsiteY12810" fmla="*/ 2132214 h 5740750"/>
              <a:gd name="connsiteX12811" fmla="*/ 8835970 w 9845043"/>
              <a:gd name="connsiteY12811" fmla="*/ 2128561 h 5740750"/>
              <a:gd name="connsiteX12812" fmla="*/ 8835239 w 9845043"/>
              <a:gd name="connsiteY12812" fmla="*/ 2124170 h 5740750"/>
              <a:gd name="connsiteX12813" fmla="*/ 8833778 w 9845043"/>
              <a:gd name="connsiteY12813" fmla="*/ 2119784 h 5740750"/>
              <a:gd name="connsiteX12814" fmla="*/ 8833778 w 9845043"/>
              <a:gd name="connsiteY12814" fmla="*/ 2115397 h 5740750"/>
              <a:gd name="connsiteX12815" fmla="*/ 8838895 w 9845043"/>
              <a:gd name="connsiteY12815" fmla="*/ 2094190 h 5740750"/>
              <a:gd name="connsiteX12816" fmla="*/ 8837433 w 9845043"/>
              <a:gd name="connsiteY12816" fmla="*/ 2084687 h 5740750"/>
              <a:gd name="connsiteX12817" fmla="*/ 8833046 w 9845043"/>
              <a:gd name="connsiteY12817" fmla="*/ 2078103 h 5740750"/>
              <a:gd name="connsiteX12818" fmla="*/ 8830122 w 9845043"/>
              <a:gd name="connsiteY12818" fmla="*/ 2077374 h 5740750"/>
              <a:gd name="connsiteX12819" fmla="*/ 8826464 w 9845043"/>
              <a:gd name="connsiteY12819" fmla="*/ 2077374 h 5740750"/>
              <a:gd name="connsiteX12820" fmla="*/ 8819884 w 9845043"/>
              <a:gd name="connsiteY12820" fmla="*/ 2078103 h 5740750"/>
              <a:gd name="connsiteX12821" fmla="*/ 8817689 w 9845043"/>
              <a:gd name="connsiteY12821" fmla="*/ 2078837 h 5740750"/>
              <a:gd name="connsiteX12822" fmla="*/ 8814765 w 9845043"/>
              <a:gd name="connsiteY12822" fmla="*/ 2081030 h 5740750"/>
              <a:gd name="connsiteX12823" fmla="*/ 8814034 w 9845043"/>
              <a:gd name="connsiteY12823" fmla="*/ 2081030 h 5740750"/>
              <a:gd name="connsiteX12824" fmla="*/ 8812572 w 9845043"/>
              <a:gd name="connsiteY12824" fmla="*/ 2081030 h 5740750"/>
              <a:gd name="connsiteX12825" fmla="*/ 8811109 w 9845043"/>
              <a:gd name="connsiteY12825" fmla="*/ 2080301 h 5740750"/>
              <a:gd name="connsiteX12826" fmla="*/ 8811109 w 9845043"/>
              <a:gd name="connsiteY12826" fmla="*/ 2078103 h 5740750"/>
              <a:gd name="connsiteX12827" fmla="*/ 8810378 w 9845043"/>
              <a:gd name="connsiteY12827" fmla="*/ 2075910 h 5740750"/>
              <a:gd name="connsiteX12828" fmla="*/ 8807454 w 9845043"/>
              <a:gd name="connsiteY12828" fmla="*/ 2075910 h 5740750"/>
              <a:gd name="connsiteX12829" fmla="*/ 8803798 w 9845043"/>
              <a:gd name="connsiteY12829" fmla="*/ 2077374 h 5740750"/>
              <a:gd name="connsiteX12830" fmla="*/ 8798679 w 9845043"/>
              <a:gd name="connsiteY12830" fmla="*/ 2080301 h 5740750"/>
              <a:gd name="connsiteX12831" fmla="*/ 8797216 w 9845043"/>
              <a:gd name="connsiteY12831" fmla="*/ 2081760 h 5740750"/>
              <a:gd name="connsiteX12832" fmla="*/ 8795023 w 9845043"/>
              <a:gd name="connsiteY12832" fmla="*/ 2083953 h 5740750"/>
              <a:gd name="connsiteX12833" fmla="*/ 8793560 w 9845043"/>
              <a:gd name="connsiteY12833" fmla="*/ 2085417 h 5740750"/>
              <a:gd name="connsiteX12834" fmla="*/ 8790636 w 9845043"/>
              <a:gd name="connsiteY12834" fmla="*/ 2086881 h 5740750"/>
              <a:gd name="connsiteX12835" fmla="*/ 8790636 w 9845043"/>
              <a:gd name="connsiteY12835" fmla="*/ 2085417 h 5740750"/>
              <a:gd name="connsiteX12836" fmla="*/ 8787711 w 9845043"/>
              <a:gd name="connsiteY12836" fmla="*/ 2084687 h 5740750"/>
              <a:gd name="connsiteX12837" fmla="*/ 8785517 w 9845043"/>
              <a:gd name="connsiteY12837" fmla="*/ 2082494 h 5740750"/>
              <a:gd name="connsiteX12838" fmla="*/ 8784785 w 9845043"/>
              <a:gd name="connsiteY12838" fmla="*/ 2081030 h 5740750"/>
              <a:gd name="connsiteX12839" fmla="*/ 8784785 w 9845043"/>
              <a:gd name="connsiteY12839" fmla="*/ 2078103 h 5740750"/>
              <a:gd name="connsiteX12840" fmla="*/ 8784054 w 9845043"/>
              <a:gd name="connsiteY12840" fmla="*/ 2077374 h 5740750"/>
              <a:gd name="connsiteX12841" fmla="*/ 8781861 w 9845043"/>
              <a:gd name="connsiteY12841" fmla="*/ 2075180 h 5740750"/>
              <a:gd name="connsiteX12842" fmla="*/ 8774549 w 9845043"/>
              <a:gd name="connsiteY12842" fmla="*/ 2072258 h 5740750"/>
              <a:gd name="connsiteX12843" fmla="*/ 8772355 w 9845043"/>
              <a:gd name="connsiteY12843" fmla="*/ 2071523 h 5740750"/>
              <a:gd name="connsiteX12844" fmla="*/ 8770894 w 9845043"/>
              <a:gd name="connsiteY12844" fmla="*/ 2070794 h 5740750"/>
              <a:gd name="connsiteX12845" fmla="*/ 8767967 w 9845043"/>
              <a:gd name="connsiteY12845" fmla="*/ 2066407 h 5740750"/>
              <a:gd name="connsiteX12846" fmla="*/ 8766506 w 9845043"/>
              <a:gd name="connsiteY12846" fmla="*/ 2066407 h 5740750"/>
              <a:gd name="connsiteX12847" fmla="*/ 8759924 w 9845043"/>
              <a:gd name="connsiteY12847" fmla="*/ 2067866 h 5740750"/>
              <a:gd name="connsiteX12848" fmla="*/ 8756268 w 9845043"/>
              <a:gd name="connsiteY12848" fmla="*/ 2066407 h 5740750"/>
              <a:gd name="connsiteX12849" fmla="*/ 8754805 w 9845043"/>
              <a:gd name="connsiteY12849" fmla="*/ 2064214 h 5740750"/>
              <a:gd name="connsiteX12850" fmla="*/ 8751881 w 9845043"/>
              <a:gd name="connsiteY12850" fmla="*/ 2061287 h 5740750"/>
              <a:gd name="connsiteX12851" fmla="*/ 8749688 w 9845043"/>
              <a:gd name="connsiteY12851" fmla="*/ 2059093 h 5740750"/>
              <a:gd name="connsiteX12852" fmla="*/ 8748225 w 9845043"/>
              <a:gd name="connsiteY12852" fmla="*/ 2059093 h 5740750"/>
              <a:gd name="connsiteX12853" fmla="*/ 8746762 w 9845043"/>
              <a:gd name="connsiteY12853" fmla="*/ 2059823 h 5740750"/>
              <a:gd name="connsiteX12854" fmla="*/ 8746033 w 9845043"/>
              <a:gd name="connsiteY12854" fmla="*/ 2061287 h 5740750"/>
              <a:gd name="connsiteX12855" fmla="*/ 8745301 w 9845043"/>
              <a:gd name="connsiteY12855" fmla="*/ 2061287 h 5740750"/>
              <a:gd name="connsiteX12856" fmla="*/ 8743106 w 9845043"/>
              <a:gd name="connsiteY12856" fmla="*/ 2061287 h 5740750"/>
              <a:gd name="connsiteX12857" fmla="*/ 8742375 w 9845043"/>
              <a:gd name="connsiteY12857" fmla="*/ 2059823 h 5740750"/>
              <a:gd name="connsiteX12858" fmla="*/ 8740914 w 9845043"/>
              <a:gd name="connsiteY12858" fmla="*/ 2059093 h 5740750"/>
              <a:gd name="connsiteX12859" fmla="*/ 8718245 w 9845043"/>
              <a:gd name="connsiteY12859" fmla="*/ 2043007 h 5740750"/>
              <a:gd name="connsiteX12860" fmla="*/ 8713126 w 9845043"/>
              <a:gd name="connsiteY12860" fmla="*/ 2041543 h 5740750"/>
              <a:gd name="connsiteX12861" fmla="*/ 8707278 w 9845043"/>
              <a:gd name="connsiteY12861" fmla="*/ 2037157 h 5740750"/>
              <a:gd name="connsiteX12862" fmla="*/ 8704352 w 9845043"/>
              <a:gd name="connsiteY12862" fmla="*/ 2030577 h 5740750"/>
              <a:gd name="connsiteX12863" fmla="*/ 8705083 w 9845043"/>
              <a:gd name="connsiteY12863" fmla="*/ 2032040 h 5740750"/>
              <a:gd name="connsiteX12864" fmla="*/ 8706546 w 9845043"/>
              <a:gd name="connsiteY12864" fmla="*/ 2032770 h 5740750"/>
              <a:gd name="connsiteX12865" fmla="*/ 8708010 w 9845043"/>
              <a:gd name="connsiteY12865" fmla="*/ 2032770 h 5740750"/>
              <a:gd name="connsiteX12866" fmla="*/ 8707278 w 9845043"/>
              <a:gd name="connsiteY12866" fmla="*/ 2029113 h 5740750"/>
              <a:gd name="connsiteX12867" fmla="*/ 8707278 w 9845043"/>
              <a:gd name="connsiteY12867" fmla="*/ 2017413 h 5740750"/>
              <a:gd name="connsiteX12868" fmla="*/ 8706546 w 9845043"/>
              <a:gd name="connsiteY12868" fmla="*/ 2014490 h 5740750"/>
              <a:gd name="connsiteX12869" fmla="*/ 8698503 w 9845043"/>
              <a:gd name="connsiteY12869" fmla="*/ 2010103 h 5740750"/>
              <a:gd name="connsiteX12870" fmla="*/ 8695579 w 9845043"/>
              <a:gd name="connsiteY12870" fmla="*/ 2007910 h 5740750"/>
              <a:gd name="connsiteX12871" fmla="*/ 8695579 w 9845043"/>
              <a:gd name="connsiteY12871" fmla="*/ 2006447 h 5740750"/>
              <a:gd name="connsiteX12872" fmla="*/ 8698503 w 9845043"/>
              <a:gd name="connsiteY12872" fmla="*/ 2001326 h 5740750"/>
              <a:gd name="connsiteX12873" fmla="*/ 8701427 w 9845043"/>
              <a:gd name="connsiteY12873" fmla="*/ 1998403 h 5740750"/>
              <a:gd name="connsiteX12874" fmla="*/ 8702159 w 9845043"/>
              <a:gd name="connsiteY12874" fmla="*/ 1997674 h 5740750"/>
              <a:gd name="connsiteX12875" fmla="*/ 8702159 w 9845043"/>
              <a:gd name="connsiteY12875" fmla="*/ 1994746 h 5740750"/>
              <a:gd name="connsiteX12876" fmla="*/ 8702159 w 9845043"/>
              <a:gd name="connsiteY12876" fmla="*/ 1991823 h 5740750"/>
              <a:gd name="connsiteX12877" fmla="*/ 8702159 w 9845043"/>
              <a:gd name="connsiteY12877" fmla="*/ 1988896 h 5740750"/>
              <a:gd name="connsiteX12878" fmla="*/ 8704352 w 9845043"/>
              <a:gd name="connsiteY12878" fmla="*/ 1985973 h 5740750"/>
              <a:gd name="connsiteX12879" fmla="*/ 8704352 w 9845043"/>
              <a:gd name="connsiteY12879" fmla="*/ 1984510 h 5740750"/>
              <a:gd name="connsiteX12880" fmla="*/ 8705083 w 9845043"/>
              <a:gd name="connsiteY12880" fmla="*/ 1982316 h 5740750"/>
              <a:gd name="connsiteX12881" fmla="*/ 8707278 w 9845043"/>
              <a:gd name="connsiteY12881" fmla="*/ 1981587 h 5740750"/>
              <a:gd name="connsiteX12882" fmla="*/ 8707278 w 9845043"/>
              <a:gd name="connsiteY12882" fmla="*/ 1980853 h 5740750"/>
              <a:gd name="connsiteX12883" fmla="*/ 8706546 w 9845043"/>
              <a:gd name="connsiteY12883" fmla="*/ 1974273 h 5740750"/>
              <a:gd name="connsiteX12884" fmla="*/ 8708010 w 9845043"/>
              <a:gd name="connsiteY12884" fmla="*/ 1966230 h 5740750"/>
              <a:gd name="connsiteX12885" fmla="*/ 8713858 w 9845043"/>
              <a:gd name="connsiteY12885" fmla="*/ 1959650 h 5740750"/>
              <a:gd name="connsiteX12886" fmla="*/ 8719708 w 9845043"/>
              <a:gd name="connsiteY12886" fmla="*/ 1953070 h 5740750"/>
              <a:gd name="connsiteX12887" fmla="*/ 8727752 w 9845043"/>
              <a:gd name="connsiteY12887" fmla="*/ 1946486 h 5740750"/>
              <a:gd name="connsiteX12888" fmla="*/ 8734332 w 9845043"/>
              <a:gd name="connsiteY12888" fmla="*/ 1943563 h 5740750"/>
              <a:gd name="connsiteX12889" fmla="*/ 8739451 w 9845043"/>
              <a:gd name="connsiteY12889" fmla="*/ 1942099 h 5740750"/>
              <a:gd name="connsiteX12890" fmla="*/ 8740914 w 9845043"/>
              <a:gd name="connsiteY12890" fmla="*/ 1940636 h 5740750"/>
              <a:gd name="connsiteX12891" fmla="*/ 8746762 w 9845043"/>
              <a:gd name="connsiteY12891" fmla="*/ 1936983 h 5740750"/>
              <a:gd name="connsiteX12892" fmla="*/ 8751881 w 9845043"/>
              <a:gd name="connsiteY12892" fmla="*/ 1934056 h 5740750"/>
              <a:gd name="connsiteX12893" fmla="*/ 8752613 w 9845043"/>
              <a:gd name="connsiteY12893" fmla="*/ 1933326 h 5740750"/>
              <a:gd name="connsiteX12894" fmla="*/ 8755537 w 9845043"/>
              <a:gd name="connsiteY12894" fmla="*/ 1933326 h 5740750"/>
              <a:gd name="connsiteX12895" fmla="*/ 8757000 w 9845043"/>
              <a:gd name="connsiteY12895" fmla="*/ 1930399 h 5740750"/>
              <a:gd name="connsiteX12896" fmla="*/ 8759193 w 9845043"/>
              <a:gd name="connsiteY12896" fmla="*/ 1926742 h 5740750"/>
              <a:gd name="connsiteX12897" fmla="*/ 8762119 w 9845043"/>
              <a:gd name="connsiteY12897" fmla="*/ 1923819 h 5740750"/>
              <a:gd name="connsiteX12898" fmla="*/ 8758463 w 9845043"/>
              <a:gd name="connsiteY12898" fmla="*/ 1920896 h 5740750"/>
              <a:gd name="connsiteX12899" fmla="*/ 8756268 w 9845043"/>
              <a:gd name="connsiteY12899" fmla="*/ 1917240 h 5740750"/>
              <a:gd name="connsiteX12900" fmla="*/ 8756268 w 9845043"/>
              <a:gd name="connsiteY12900" fmla="*/ 1914312 h 5740750"/>
              <a:gd name="connsiteX12901" fmla="*/ 8759924 w 9845043"/>
              <a:gd name="connsiteY12901" fmla="*/ 1915046 h 5740750"/>
              <a:gd name="connsiteX12902" fmla="*/ 8762119 w 9845043"/>
              <a:gd name="connsiteY12902" fmla="*/ 1911389 h 5740750"/>
              <a:gd name="connsiteX12903" fmla="*/ 8762850 w 9845043"/>
              <a:gd name="connsiteY12903" fmla="*/ 1912119 h 5740750"/>
              <a:gd name="connsiteX12904" fmla="*/ 8767967 w 9845043"/>
              <a:gd name="connsiteY12904" fmla="*/ 1900419 h 5740750"/>
              <a:gd name="connsiteX12905" fmla="*/ 8768491 w 9845043"/>
              <a:gd name="connsiteY12905" fmla="*/ 1898849 h 5740750"/>
              <a:gd name="connsiteX12906" fmla="*/ 8766533 w 9845043"/>
              <a:gd name="connsiteY12906" fmla="*/ 1900416 h 5740750"/>
              <a:gd name="connsiteX12907" fmla="*/ 8762153 w 9845043"/>
              <a:gd name="connsiteY12907" fmla="*/ 1906998 h 5740750"/>
              <a:gd name="connsiteX12908" fmla="*/ 8757765 w 9845043"/>
              <a:gd name="connsiteY12908" fmla="*/ 1909192 h 5740750"/>
              <a:gd name="connsiteX12909" fmla="*/ 8755571 w 9845043"/>
              <a:gd name="connsiteY12909" fmla="*/ 1911386 h 5740750"/>
              <a:gd name="connsiteX12910" fmla="*/ 8754111 w 9845043"/>
              <a:gd name="connsiteY12910" fmla="*/ 1915774 h 5740750"/>
              <a:gd name="connsiteX12911" fmla="*/ 8754111 w 9845043"/>
              <a:gd name="connsiteY12911" fmla="*/ 1921624 h 5740750"/>
              <a:gd name="connsiteX12912" fmla="*/ 8756305 w 9845043"/>
              <a:gd name="connsiteY12912" fmla="*/ 1925281 h 5740750"/>
              <a:gd name="connsiteX12913" fmla="*/ 8754111 w 9845043"/>
              <a:gd name="connsiteY12913" fmla="*/ 1928206 h 5740750"/>
              <a:gd name="connsiteX12914" fmla="*/ 8744609 w 9845043"/>
              <a:gd name="connsiteY12914" fmla="*/ 1934782 h 5740750"/>
              <a:gd name="connsiteX12915" fmla="*/ 8738035 w 9845043"/>
              <a:gd name="connsiteY12915" fmla="*/ 1940632 h 5740750"/>
              <a:gd name="connsiteX12916" fmla="*/ 8734381 w 9845043"/>
              <a:gd name="connsiteY12916" fmla="*/ 1942095 h 5740750"/>
              <a:gd name="connsiteX12917" fmla="*/ 8730002 w 9845043"/>
              <a:gd name="connsiteY12917" fmla="*/ 1941364 h 5740750"/>
              <a:gd name="connsiteX12918" fmla="*/ 8720499 w 9845043"/>
              <a:gd name="connsiteY12918" fmla="*/ 1948677 h 5740750"/>
              <a:gd name="connsiteX12919" fmla="*/ 8717571 w 9845043"/>
              <a:gd name="connsiteY12919" fmla="*/ 1950139 h 5740750"/>
              <a:gd name="connsiteX12920" fmla="*/ 8714651 w 9845043"/>
              <a:gd name="connsiteY12920" fmla="*/ 1951602 h 5740750"/>
              <a:gd name="connsiteX12921" fmla="*/ 8711732 w 9845043"/>
              <a:gd name="connsiteY12921" fmla="*/ 1959646 h 5740750"/>
              <a:gd name="connsiteX12922" fmla="*/ 8711438 w 9845043"/>
              <a:gd name="connsiteY12922" fmla="*/ 1959646 h 5740750"/>
              <a:gd name="connsiteX12923" fmla="*/ 8711441 w 9845043"/>
              <a:gd name="connsiteY12923" fmla="*/ 1959648 h 5740750"/>
              <a:gd name="connsiteX12924" fmla="*/ 8712170 w 9845043"/>
              <a:gd name="connsiteY12924" fmla="*/ 1959648 h 5740750"/>
              <a:gd name="connsiteX12925" fmla="*/ 8710712 w 9845043"/>
              <a:gd name="connsiteY12925" fmla="*/ 1961111 h 5740750"/>
              <a:gd name="connsiteX12926" fmla="*/ 8705613 w 9845043"/>
              <a:gd name="connsiteY12926" fmla="*/ 1966961 h 5740750"/>
              <a:gd name="connsiteX12927" fmla="*/ 8703428 w 9845043"/>
              <a:gd name="connsiteY12927" fmla="*/ 1970617 h 5740750"/>
              <a:gd name="connsiteX12928" fmla="*/ 8703428 w 9845043"/>
              <a:gd name="connsiteY12928" fmla="*/ 1980124 h 5740750"/>
              <a:gd name="connsiteX12929" fmla="*/ 8702699 w 9845043"/>
              <a:gd name="connsiteY12929" fmla="*/ 1985240 h 5740750"/>
              <a:gd name="connsiteX12930" fmla="*/ 8696143 w 9845043"/>
              <a:gd name="connsiteY12930" fmla="*/ 1996210 h 5740750"/>
              <a:gd name="connsiteX12931" fmla="*/ 8696143 w 9845043"/>
              <a:gd name="connsiteY12931" fmla="*/ 1996941 h 5740750"/>
              <a:gd name="connsiteX12932" fmla="*/ 8690315 w 9845043"/>
              <a:gd name="connsiteY12932" fmla="*/ 2001329 h 5740750"/>
              <a:gd name="connsiteX12933" fmla="*/ 8689586 w 9845043"/>
              <a:gd name="connsiteY12933" fmla="*/ 2002791 h 5740750"/>
              <a:gd name="connsiteX12934" fmla="*/ 8689586 w 9845043"/>
              <a:gd name="connsiteY12934" fmla="*/ 2004985 h 5740750"/>
              <a:gd name="connsiteX12935" fmla="*/ 8688857 w 9845043"/>
              <a:gd name="connsiteY12935" fmla="*/ 2007910 h 5740750"/>
              <a:gd name="connsiteX12936" fmla="*/ 8688857 w 9845043"/>
              <a:gd name="connsiteY12936" fmla="*/ 2010833 h 5740750"/>
              <a:gd name="connsiteX12937" fmla="*/ 8689586 w 9845043"/>
              <a:gd name="connsiteY12937" fmla="*/ 2012295 h 5740750"/>
              <a:gd name="connsiteX12938" fmla="*/ 8696143 w 9845043"/>
              <a:gd name="connsiteY12938" fmla="*/ 2015952 h 5740750"/>
              <a:gd name="connsiteX12939" fmla="*/ 8698328 w 9845043"/>
              <a:gd name="connsiteY12939" fmla="*/ 2018145 h 5740750"/>
              <a:gd name="connsiteX12940" fmla="*/ 8701242 w 9845043"/>
              <a:gd name="connsiteY12940" fmla="*/ 2021071 h 5740750"/>
              <a:gd name="connsiteX12941" fmla="*/ 8701971 w 9845043"/>
              <a:gd name="connsiteY12941" fmla="*/ 2025458 h 5740750"/>
              <a:gd name="connsiteX12942" fmla="*/ 8701971 w 9845043"/>
              <a:gd name="connsiteY12942" fmla="*/ 2029115 h 5740750"/>
              <a:gd name="connsiteX12943" fmla="*/ 8699786 w 9845043"/>
              <a:gd name="connsiteY12943" fmla="*/ 2034234 h 5740750"/>
              <a:gd name="connsiteX12944" fmla="*/ 8699057 w 9845043"/>
              <a:gd name="connsiteY12944" fmla="*/ 2038619 h 5740750"/>
              <a:gd name="connsiteX12945" fmla="*/ 8701971 w 9845043"/>
              <a:gd name="connsiteY12945" fmla="*/ 2043738 h 5740750"/>
              <a:gd name="connsiteX12946" fmla="*/ 8705613 w 9845043"/>
              <a:gd name="connsiteY12946" fmla="*/ 2047394 h 5740750"/>
              <a:gd name="connsiteX12947" fmla="*/ 8709256 w 9845043"/>
              <a:gd name="connsiteY12947" fmla="*/ 2049588 h 5740750"/>
              <a:gd name="connsiteX12948" fmla="*/ 8712170 w 9845043"/>
              <a:gd name="connsiteY12948" fmla="*/ 2051782 h 5740750"/>
              <a:gd name="connsiteX12949" fmla="*/ 8722368 w 9845043"/>
              <a:gd name="connsiteY12949" fmla="*/ 2064211 h 5740750"/>
              <a:gd name="connsiteX12950" fmla="*/ 8722368 w 9845043"/>
              <a:gd name="connsiteY12950" fmla="*/ 2066405 h 5740750"/>
              <a:gd name="connsiteX12951" fmla="*/ 8724554 w 9845043"/>
              <a:gd name="connsiteY12951" fmla="*/ 2066405 h 5740750"/>
              <a:gd name="connsiteX12952" fmla="*/ 8727468 w 9845043"/>
              <a:gd name="connsiteY12952" fmla="*/ 2065673 h 5740750"/>
              <a:gd name="connsiteX12953" fmla="*/ 8728924 w 9845043"/>
              <a:gd name="connsiteY12953" fmla="*/ 2066405 h 5740750"/>
              <a:gd name="connsiteX12954" fmla="*/ 8735481 w 9845043"/>
              <a:gd name="connsiteY12954" fmla="*/ 2072255 h 5740750"/>
              <a:gd name="connsiteX12955" fmla="*/ 8741309 w 9845043"/>
              <a:gd name="connsiteY12955" fmla="*/ 2079568 h 5740750"/>
              <a:gd name="connsiteX12956" fmla="*/ 8744223 w 9845043"/>
              <a:gd name="connsiteY12956" fmla="*/ 2083956 h 5740750"/>
              <a:gd name="connsiteX12957" fmla="*/ 8746408 w 9845043"/>
              <a:gd name="connsiteY12957" fmla="*/ 2089803 h 5740750"/>
              <a:gd name="connsiteX12958" fmla="*/ 8747136 w 9845043"/>
              <a:gd name="connsiteY12958" fmla="*/ 2104429 h 5740750"/>
              <a:gd name="connsiteX12959" fmla="*/ 8749323 w 9845043"/>
              <a:gd name="connsiteY12959" fmla="*/ 2108816 h 5740750"/>
              <a:gd name="connsiteX12960" fmla="*/ 8750050 w 9845043"/>
              <a:gd name="connsiteY12960" fmla="*/ 2111010 h 5740750"/>
              <a:gd name="connsiteX12961" fmla="*/ 8751508 w 9845043"/>
              <a:gd name="connsiteY12961" fmla="*/ 2114667 h 5740750"/>
              <a:gd name="connsiteX12962" fmla="*/ 8752964 w 9845043"/>
              <a:gd name="connsiteY12962" fmla="*/ 2116858 h 5740750"/>
              <a:gd name="connsiteX12963" fmla="*/ 8753693 w 9845043"/>
              <a:gd name="connsiteY12963" fmla="*/ 2121246 h 5740750"/>
              <a:gd name="connsiteX12964" fmla="*/ 8754422 w 9845043"/>
              <a:gd name="connsiteY12964" fmla="*/ 2124171 h 5740750"/>
              <a:gd name="connsiteX12965" fmla="*/ 8760250 w 9845043"/>
              <a:gd name="connsiteY12965" fmla="*/ 2125633 h 5740750"/>
              <a:gd name="connsiteX12966" fmla="*/ 8763892 w 9845043"/>
              <a:gd name="connsiteY12966" fmla="*/ 2130021 h 5740750"/>
              <a:gd name="connsiteX12967" fmla="*/ 8771905 w 9845043"/>
              <a:gd name="connsiteY12967" fmla="*/ 2140259 h 5740750"/>
              <a:gd name="connsiteX12968" fmla="*/ 8773363 w 9845043"/>
              <a:gd name="connsiteY12968" fmla="*/ 2143913 h 5740750"/>
              <a:gd name="connsiteX12969" fmla="*/ 8775548 w 9845043"/>
              <a:gd name="connsiteY12969" fmla="*/ 2147569 h 5740750"/>
              <a:gd name="connsiteX12970" fmla="*/ 8776277 w 9845043"/>
              <a:gd name="connsiteY12970" fmla="*/ 2153419 h 5740750"/>
              <a:gd name="connsiteX12971" fmla="*/ 8778462 w 9845043"/>
              <a:gd name="connsiteY12971" fmla="*/ 2155613 h 5740750"/>
              <a:gd name="connsiteX12972" fmla="*/ 8789388 w 9845043"/>
              <a:gd name="connsiteY12972" fmla="*/ 2160732 h 5740750"/>
              <a:gd name="connsiteX12973" fmla="*/ 8801773 w 9845043"/>
              <a:gd name="connsiteY12973" fmla="*/ 2171699 h 5740750"/>
              <a:gd name="connsiteX12974" fmla="*/ 8807600 w 9845043"/>
              <a:gd name="connsiteY12974" fmla="*/ 2173893 h 5740750"/>
              <a:gd name="connsiteX12975" fmla="*/ 8814886 w 9845043"/>
              <a:gd name="connsiteY12975" fmla="*/ 2173893 h 5740750"/>
              <a:gd name="connsiteX12976" fmla="*/ 8819985 w 9845043"/>
              <a:gd name="connsiteY12976" fmla="*/ 2173161 h 5740750"/>
              <a:gd name="connsiteX12977" fmla="*/ 8822171 w 9845043"/>
              <a:gd name="connsiteY12977" fmla="*/ 2173161 h 5740750"/>
              <a:gd name="connsiteX12978" fmla="*/ 8824356 w 9845043"/>
              <a:gd name="connsiteY12978" fmla="*/ 2175355 h 5740750"/>
              <a:gd name="connsiteX12979" fmla="*/ 8831642 w 9845043"/>
              <a:gd name="connsiteY12979" fmla="*/ 2198754 h 5740750"/>
              <a:gd name="connsiteX12980" fmla="*/ 8833098 w 9845043"/>
              <a:gd name="connsiteY12980" fmla="*/ 2204604 h 5740750"/>
              <a:gd name="connsiteX12981" fmla="*/ 8831642 w 9845043"/>
              <a:gd name="connsiteY12981" fmla="*/ 2207529 h 5740750"/>
              <a:gd name="connsiteX12982" fmla="*/ 8829455 w 9845043"/>
              <a:gd name="connsiteY12982" fmla="*/ 2198022 h 5740750"/>
              <a:gd name="connsiteX12983" fmla="*/ 8826541 w 9845043"/>
              <a:gd name="connsiteY12983" fmla="*/ 2195097 h 5740750"/>
              <a:gd name="connsiteX12984" fmla="*/ 8817800 w 9845043"/>
              <a:gd name="connsiteY12984" fmla="*/ 2197291 h 5740750"/>
              <a:gd name="connsiteX12985" fmla="*/ 8817800 w 9845043"/>
              <a:gd name="connsiteY12985" fmla="*/ 2198022 h 5740750"/>
              <a:gd name="connsiteX12986" fmla="*/ 8822171 w 9845043"/>
              <a:gd name="connsiteY12986" fmla="*/ 2205335 h 5740750"/>
              <a:gd name="connsiteX12987" fmla="*/ 8819985 w 9845043"/>
              <a:gd name="connsiteY12987" fmla="*/ 2205335 h 5740750"/>
              <a:gd name="connsiteX12988" fmla="*/ 8818529 w 9845043"/>
              <a:gd name="connsiteY12988" fmla="*/ 2205335 h 5740750"/>
              <a:gd name="connsiteX12989" fmla="*/ 8817800 w 9845043"/>
              <a:gd name="connsiteY12989" fmla="*/ 2205335 h 5740750"/>
              <a:gd name="connsiteX12990" fmla="*/ 8817800 w 9845043"/>
              <a:gd name="connsiteY12990" fmla="*/ 2206066 h 5740750"/>
              <a:gd name="connsiteX12991" fmla="*/ 8817071 w 9845043"/>
              <a:gd name="connsiteY12991" fmla="*/ 2206066 h 5740750"/>
              <a:gd name="connsiteX12992" fmla="*/ 8818529 w 9845043"/>
              <a:gd name="connsiteY12992" fmla="*/ 2208260 h 5740750"/>
              <a:gd name="connsiteX12993" fmla="*/ 8821442 w 9845043"/>
              <a:gd name="connsiteY12993" fmla="*/ 2208992 h 5740750"/>
              <a:gd name="connsiteX12994" fmla="*/ 8824356 w 9845043"/>
              <a:gd name="connsiteY12994" fmla="*/ 2208992 h 5740750"/>
              <a:gd name="connsiteX12995" fmla="*/ 8827270 w 9845043"/>
              <a:gd name="connsiteY12995" fmla="*/ 2208992 h 5740750"/>
              <a:gd name="connsiteX12996" fmla="*/ 8824356 w 9845043"/>
              <a:gd name="connsiteY12996" fmla="*/ 2214111 h 5740750"/>
              <a:gd name="connsiteX12997" fmla="*/ 8813428 w 9845043"/>
              <a:gd name="connsiteY12997" fmla="*/ 2219961 h 5740750"/>
              <a:gd name="connsiteX12998" fmla="*/ 8811243 w 9845043"/>
              <a:gd name="connsiteY12998" fmla="*/ 2224346 h 5740750"/>
              <a:gd name="connsiteX12999" fmla="*/ 8814157 w 9845043"/>
              <a:gd name="connsiteY12999" fmla="*/ 2223615 h 5740750"/>
              <a:gd name="connsiteX13000" fmla="*/ 8814157 w 9845043"/>
              <a:gd name="connsiteY13000" fmla="*/ 2225077 h 5740750"/>
              <a:gd name="connsiteX13001" fmla="*/ 8813428 w 9845043"/>
              <a:gd name="connsiteY13001" fmla="*/ 2226540 h 5740750"/>
              <a:gd name="connsiteX13002" fmla="*/ 8813428 w 9845043"/>
              <a:gd name="connsiteY13002" fmla="*/ 2228002 h 5740750"/>
              <a:gd name="connsiteX13003" fmla="*/ 8811972 w 9845043"/>
              <a:gd name="connsiteY13003" fmla="*/ 2229465 h 5740750"/>
              <a:gd name="connsiteX13004" fmla="*/ 8814886 w 9845043"/>
              <a:gd name="connsiteY13004" fmla="*/ 2228002 h 5740750"/>
              <a:gd name="connsiteX13005" fmla="*/ 8820714 w 9845043"/>
              <a:gd name="connsiteY13005" fmla="*/ 2222883 h 5740750"/>
              <a:gd name="connsiteX13006" fmla="*/ 8825085 w 9845043"/>
              <a:gd name="connsiteY13006" fmla="*/ 2220692 h 5740750"/>
              <a:gd name="connsiteX13007" fmla="*/ 8826541 w 9845043"/>
              <a:gd name="connsiteY13007" fmla="*/ 2221423 h 5740750"/>
              <a:gd name="connsiteX13008" fmla="*/ 8827999 w 9845043"/>
              <a:gd name="connsiteY13008" fmla="*/ 2223615 h 5740750"/>
              <a:gd name="connsiteX13009" fmla="*/ 8830184 w 9845043"/>
              <a:gd name="connsiteY13009" fmla="*/ 2225077 h 5740750"/>
              <a:gd name="connsiteX13010" fmla="*/ 8831642 w 9845043"/>
              <a:gd name="connsiteY13010" fmla="*/ 2224346 h 5740750"/>
              <a:gd name="connsiteX13011" fmla="*/ 8834556 w 9845043"/>
              <a:gd name="connsiteY13011" fmla="*/ 2219961 h 5740750"/>
              <a:gd name="connsiteX13012" fmla="*/ 8836012 w 9845043"/>
              <a:gd name="connsiteY13012" fmla="*/ 2217036 h 5740750"/>
              <a:gd name="connsiteX13013" fmla="*/ 8834556 w 9845043"/>
              <a:gd name="connsiteY13013" fmla="*/ 2214842 h 5740750"/>
              <a:gd name="connsiteX13014" fmla="*/ 8834556 w 9845043"/>
              <a:gd name="connsiteY13014" fmla="*/ 2213379 h 5740750"/>
              <a:gd name="connsiteX13015" fmla="*/ 8836012 w 9845043"/>
              <a:gd name="connsiteY13015" fmla="*/ 2211917 h 5740750"/>
              <a:gd name="connsiteX13016" fmla="*/ 8837470 w 9845043"/>
              <a:gd name="connsiteY13016" fmla="*/ 2214842 h 5740750"/>
              <a:gd name="connsiteX13017" fmla="*/ 8838197 w 9845043"/>
              <a:gd name="connsiteY13017" fmla="*/ 2217036 h 5740750"/>
              <a:gd name="connsiteX13018" fmla="*/ 8839655 w 9845043"/>
              <a:gd name="connsiteY13018" fmla="*/ 2226540 h 5740750"/>
              <a:gd name="connsiteX13019" fmla="*/ 8841111 w 9845043"/>
              <a:gd name="connsiteY13019" fmla="*/ 2231659 h 5740750"/>
              <a:gd name="connsiteX13020" fmla="*/ 8844025 w 9845043"/>
              <a:gd name="connsiteY13020" fmla="*/ 2236778 h 5740750"/>
              <a:gd name="connsiteX13021" fmla="*/ 8846211 w 9845043"/>
              <a:gd name="connsiteY13021" fmla="*/ 2242628 h 5740750"/>
              <a:gd name="connsiteX13022" fmla="*/ 8846940 w 9845043"/>
              <a:gd name="connsiteY13022" fmla="*/ 2247747 h 5740750"/>
              <a:gd name="connsiteX13023" fmla="*/ 8846935 w 9845043"/>
              <a:gd name="connsiteY13023" fmla="*/ 2247747 h 5740750"/>
              <a:gd name="connsiteX13024" fmla="*/ 8847671 w 9845043"/>
              <a:gd name="connsiteY13024" fmla="*/ 2255057 h 5740750"/>
              <a:gd name="connsiteX13025" fmla="*/ 8849135 w 9845043"/>
              <a:gd name="connsiteY13025" fmla="*/ 2263103 h 5740750"/>
              <a:gd name="connsiteX13026" fmla="*/ 8849135 w 9845043"/>
              <a:gd name="connsiteY13026" fmla="*/ 2271145 h 5740750"/>
              <a:gd name="connsiteX13027" fmla="*/ 8846206 w 9845043"/>
              <a:gd name="connsiteY13027" fmla="*/ 2275531 h 5740750"/>
              <a:gd name="connsiteX13028" fmla="*/ 8845477 w 9845043"/>
              <a:gd name="connsiteY13028" fmla="*/ 2268952 h 5740750"/>
              <a:gd name="connsiteX13029" fmla="*/ 8845477 w 9845043"/>
              <a:gd name="connsiteY13029" fmla="*/ 2255790 h 5740750"/>
              <a:gd name="connsiteX13030" fmla="*/ 8844013 w 9845043"/>
              <a:gd name="connsiteY13030" fmla="*/ 2249208 h 5740750"/>
              <a:gd name="connsiteX13031" fmla="*/ 8844013 w 9845043"/>
              <a:gd name="connsiteY13031" fmla="*/ 2247747 h 5740750"/>
              <a:gd name="connsiteX13032" fmla="*/ 8843297 w 9845043"/>
              <a:gd name="connsiteY13032" fmla="*/ 2247747 h 5740750"/>
              <a:gd name="connsiteX13033" fmla="*/ 8842568 w 9845043"/>
              <a:gd name="connsiteY13033" fmla="*/ 2247747 h 5740750"/>
              <a:gd name="connsiteX13034" fmla="*/ 8840383 w 9845043"/>
              <a:gd name="connsiteY13034" fmla="*/ 2247747 h 5740750"/>
              <a:gd name="connsiteX13035" fmla="*/ 8838197 w 9845043"/>
              <a:gd name="connsiteY13035" fmla="*/ 2247747 h 5740750"/>
              <a:gd name="connsiteX13036" fmla="*/ 8839655 w 9845043"/>
              <a:gd name="connsiteY13036" fmla="*/ 2249938 h 5740750"/>
              <a:gd name="connsiteX13037" fmla="*/ 8839632 w 9845043"/>
              <a:gd name="connsiteY13037" fmla="*/ 2249943 h 5740750"/>
              <a:gd name="connsiteX13038" fmla="*/ 8840356 w 9845043"/>
              <a:gd name="connsiteY13038" fmla="*/ 2250671 h 5740750"/>
              <a:gd name="connsiteX13039" fmla="*/ 8839627 w 9845043"/>
              <a:gd name="connsiteY13039" fmla="*/ 2252864 h 5740750"/>
              <a:gd name="connsiteX13040" fmla="*/ 8837434 w 9845043"/>
              <a:gd name="connsiteY13040" fmla="*/ 2252864 h 5740750"/>
              <a:gd name="connsiteX13041" fmla="*/ 8834505 w 9845043"/>
              <a:gd name="connsiteY13041" fmla="*/ 2252864 h 5740750"/>
              <a:gd name="connsiteX13042" fmla="*/ 8839627 w 9845043"/>
              <a:gd name="connsiteY13042" fmla="*/ 2257250 h 5740750"/>
              <a:gd name="connsiteX13043" fmla="*/ 8839627 w 9845043"/>
              <a:gd name="connsiteY13043" fmla="*/ 2258713 h 5740750"/>
              <a:gd name="connsiteX13044" fmla="*/ 8836698 w 9845043"/>
              <a:gd name="connsiteY13044" fmla="*/ 2260176 h 5740750"/>
              <a:gd name="connsiteX13045" fmla="*/ 8833048 w 9845043"/>
              <a:gd name="connsiteY13045" fmla="*/ 2259447 h 5740750"/>
              <a:gd name="connsiteX13046" fmla="*/ 8830119 w 9845043"/>
              <a:gd name="connsiteY13046" fmla="*/ 2258713 h 5740750"/>
              <a:gd name="connsiteX13047" fmla="*/ 8827197 w 9845043"/>
              <a:gd name="connsiteY13047" fmla="*/ 2258713 h 5740750"/>
              <a:gd name="connsiteX13048" fmla="*/ 8824268 w 9845043"/>
              <a:gd name="connsiteY13048" fmla="*/ 2261640 h 5740750"/>
              <a:gd name="connsiteX13049" fmla="*/ 8831583 w 9845043"/>
              <a:gd name="connsiteY13049" fmla="*/ 2262370 h 5740750"/>
              <a:gd name="connsiteX13050" fmla="*/ 8835969 w 9845043"/>
              <a:gd name="connsiteY13050" fmla="*/ 2263103 h 5740750"/>
              <a:gd name="connsiteX13051" fmla="*/ 8834505 w 9845043"/>
              <a:gd name="connsiteY13051" fmla="*/ 2266756 h 5740750"/>
              <a:gd name="connsiteX13052" fmla="*/ 8834505 w 9845043"/>
              <a:gd name="connsiteY13052" fmla="*/ 2268952 h 5740750"/>
              <a:gd name="connsiteX13053" fmla="*/ 8835969 w 9845043"/>
              <a:gd name="connsiteY13053" fmla="*/ 2268219 h 5740750"/>
              <a:gd name="connsiteX13054" fmla="*/ 8836698 w 9845043"/>
              <a:gd name="connsiteY13054" fmla="*/ 2269682 h 5740750"/>
              <a:gd name="connsiteX13055" fmla="*/ 8835969 w 9845043"/>
              <a:gd name="connsiteY13055" fmla="*/ 2271145 h 5740750"/>
              <a:gd name="connsiteX13056" fmla="*/ 8834505 w 9845043"/>
              <a:gd name="connsiteY13056" fmla="*/ 2271875 h 5740750"/>
              <a:gd name="connsiteX13057" fmla="*/ 8836698 w 9845043"/>
              <a:gd name="connsiteY13057" fmla="*/ 2272608 h 5740750"/>
              <a:gd name="connsiteX13058" fmla="*/ 8839627 w 9845043"/>
              <a:gd name="connsiteY13058" fmla="*/ 2271145 h 5740750"/>
              <a:gd name="connsiteX13059" fmla="*/ 8841091 w 9845043"/>
              <a:gd name="connsiteY13059" fmla="*/ 2271145 h 5740750"/>
              <a:gd name="connsiteX13060" fmla="*/ 8843284 w 9845043"/>
              <a:gd name="connsiteY13060" fmla="*/ 2272608 h 5740750"/>
              <a:gd name="connsiteX13061" fmla="*/ 8844013 w 9845043"/>
              <a:gd name="connsiteY13061" fmla="*/ 2276264 h 5740750"/>
              <a:gd name="connsiteX13062" fmla="*/ 8843284 w 9845043"/>
              <a:gd name="connsiteY13062" fmla="*/ 2281380 h 5740750"/>
              <a:gd name="connsiteX13063" fmla="*/ 8841091 w 9845043"/>
              <a:gd name="connsiteY13063" fmla="*/ 2285770 h 5740750"/>
              <a:gd name="connsiteX13064" fmla="*/ 8840356 w 9845043"/>
              <a:gd name="connsiteY13064" fmla="*/ 2288693 h 5740750"/>
              <a:gd name="connsiteX13065" fmla="*/ 8837434 w 9845043"/>
              <a:gd name="connsiteY13065" fmla="*/ 2300391 h 5740750"/>
              <a:gd name="connsiteX13066" fmla="*/ 8836698 w 9845043"/>
              <a:gd name="connsiteY13066" fmla="*/ 2301855 h 5740750"/>
              <a:gd name="connsiteX13067" fmla="*/ 8830855 w 9845043"/>
              <a:gd name="connsiteY13067" fmla="*/ 2304048 h 5740750"/>
              <a:gd name="connsiteX13068" fmla="*/ 8830119 w 9845043"/>
              <a:gd name="connsiteY13068" fmla="*/ 2301855 h 5740750"/>
              <a:gd name="connsiteX13069" fmla="*/ 8830855 w 9845043"/>
              <a:gd name="connsiteY13069" fmla="*/ 2296005 h 5740750"/>
              <a:gd name="connsiteX13070" fmla="*/ 8826461 w 9845043"/>
              <a:gd name="connsiteY13070" fmla="*/ 2301125 h 5740750"/>
              <a:gd name="connsiteX13071" fmla="*/ 8824268 w 9845043"/>
              <a:gd name="connsiteY13071" fmla="*/ 2304048 h 5740750"/>
              <a:gd name="connsiteX13072" fmla="*/ 8822075 w 9845043"/>
              <a:gd name="connsiteY13072" fmla="*/ 2306974 h 5740750"/>
              <a:gd name="connsiteX13073" fmla="*/ 8823539 w 9845043"/>
              <a:gd name="connsiteY13073" fmla="*/ 2320865 h 5740750"/>
              <a:gd name="connsiteX13074" fmla="*/ 8821346 w 9845043"/>
              <a:gd name="connsiteY13074" fmla="*/ 2323062 h 5740750"/>
              <a:gd name="connsiteX13075" fmla="*/ 8821346 w 9845043"/>
              <a:gd name="connsiteY13075" fmla="*/ 2324522 h 5740750"/>
              <a:gd name="connsiteX13076" fmla="*/ 8821346 w 9845043"/>
              <a:gd name="connsiteY13076" fmla="*/ 2332567 h 5740750"/>
              <a:gd name="connsiteX13077" fmla="*/ 8820611 w 9845043"/>
              <a:gd name="connsiteY13077" fmla="*/ 2335490 h 5740750"/>
              <a:gd name="connsiteX13078" fmla="*/ 8818418 w 9845043"/>
              <a:gd name="connsiteY13078" fmla="*/ 2335490 h 5740750"/>
              <a:gd name="connsiteX13079" fmla="*/ 8815496 w 9845043"/>
              <a:gd name="connsiteY13079" fmla="*/ 2334027 h 5740750"/>
              <a:gd name="connsiteX13080" fmla="*/ 8814031 w 9845043"/>
              <a:gd name="connsiteY13080" fmla="*/ 2335490 h 5740750"/>
              <a:gd name="connsiteX13081" fmla="*/ 8811838 w 9845043"/>
              <a:gd name="connsiteY13081" fmla="*/ 2336224 h 5740750"/>
              <a:gd name="connsiteX13082" fmla="*/ 8810374 w 9845043"/>
              <a:gd name="connsiteY13082" fmla="*/ 2340610 h 5740750"/>
              <a:gd name="connsiteX13083" fmla="*/ 8808917 w 9845043"/>
              <a:gd name="connsiteY13083" fmla="*/ 2342073 h 5740750"/>
              <a:gd name="connsiteX13084" fmla="*/ 8811110 w 9845043"/>
              <a:gd name="connsiteY13084" fmla="*/ 2343536 h 5740750"/>
              <a:gd name="connsiteX13085" fmla="*/ 8808917 w 9845043"/>
              <a:gd name="connsiteY13085" fmla="*/ 2355964 h 5740750"/>
              <a:gd name="connsiteX13086" fmla="*/ 8808917 w 9845043"/>
              <a:gd name="connsiteY13086" fmla="*/ 2356695 h 5740750"/>
              <a:gd name="connsiteX13087" fmla="*/ 8808928 w 9845043"/>
              <a:gd name="connsiteY13087" fmla="*/ 2356692 h 5740750"/>
              <a:gd name="connsiteX13088" fmla="*/ 8808928 w 9845043"/>
              <a:gd name="connsiteY13088" fmla="*/ 2359621 h 5740750"/>
              <a:gd name="connsiteX13089" fmla="*/ 8807468 w 9845043"/>
              <a:gd name="connsiteY13089" fmla="*/ 2361812 h 5740750"/>
              <a:gd name="connsiteX13090" fmla="*/ 8805273 w 9845043"/>
              <a:gd name="connsiteY13090" fmla="*/ 2364010 h 5740750"/>
              <a:gd name="connsiteX13091" fmla="*/ 8803813 w 9845043"/>
              <a:gd name="connsiteY13091" fmla="*/ 2366202 h 5740750"/>
              <a:gd name="connsiteX13092" fmla="*/ 8802341 w 9845043"/>
              <a:gd name="connsiteY13092" fmla="*/ 2368393 h 5740750"/>
              <a:gd name="connsiteX13093" fmla="*/ 8803813 w 9845043"/>
              <a:gd name="connsiteY13093" fmla="*/ 2372783 h 5740750"/>
              <a:gd name="connsiteX13094" fmla="*/ 8804537 w 9845043"/>
              <a:gd name="connsiteY13094" fmla="*/ 2377903 h 5740750"/>
              <a:gd name="connsiteX13095" fmla="*/ 8805273 w 9845043"/>
              <a:gd name="connsiteY13095" fmla="*/ 2380825 h 5740750"/>
              <a:gd name="connsiteX13096" fmla="*/ 8805996 w 9845043"/>
              <a:gd name="connsiteY13096" fmla="*/ 2382286 h 5740750"/>
              <a:gd name="connsiteX13097" fmla="*/ 8805996 w 9845043"/>
              <a:gd name="connsiteY13097" fmla="*/ 2383747 h 5740750"/>
              <a:gd name="connsiteX13098" fmla="*/ 8803813 w 9845043"/>
              <a:gd name="connsiteY13098" fmla="*/ 2385945 h 5740750"/>
              <a:gd name="connsiteX13099" fmla="*/ 8805996 w 9845043"/>
              <a:gd name="connsiteY13099" fmla="*/ 2389598 h 5740750"/>
              <a:gd name="connsiteX13100" fmla="*/ 8805996 w 9845043"/>
              <a:gd name="connsiteY13100" fmla="*/ 2393257 h 5740750"/>
              <a:gd name="connsiteX13101" fmla="*/ 8800881 w 9845043"/>
              <a:gd name="connsiteY13101" fmla="*/ 2402760 h 5740750"/>
              <a:gd name="connsiteX13102" fmla="*/ 8792111 w 9845043"/>
              <a:gd name="connsiteY13102" fmla="*/ 2434935 h 5740750"/>
              <a:gd name="connsiteX13103" fmla="*/ 8792111 w 9845043"/>
              <a:gd name="connsiteY13103" fmla="*/ 2443707 h 5740750"/>
              <a:gd name="connsiteX13104" fmla="*/ 8789928 w 9845043"/>
              <a:gd name="connsiteY13104" fmla="*/ 2451019 h 5740750"/>
              <a:gd name="connsiteX13105" fmla="*/ 8789192 w 9845043"/>
              <a:gd name="connsiteY13105" fmla="*/ 2458330 h 5740750"/>
              <a:gd name="connsiteX13106" fmla="*/ 8789928 w 9845043"/>
              <a:gd name="connsiteY13106" fmla="*/ 2464181 h 5740750"/>
              <a:gd name="connsiteX13107" fmla="*/ 8792847 w 9845043"/>
              <a:gd name="connsiteY13107" fmla="*/ 2465649 h 5740750"/>
              <a:gd name="connsiteX13108" fmla="*/ 8792111 w 9845043"/>
              <a:gd name="connsiteY13108" fmla="*/ 2470762 h 5740750"/>
              <a:gd name="connsiteX13109" fmla="*/ 8789928 w 9845043"/>
              <a:gd name="connsiteY13109" fmla="*/ 2476613 h 5740750"/>
              <a:gd name="connsiteX13110" fmla="*/ 8787732 w 9845043"/>
              <a:gd name="connsiteY13110" fmla="*/ 2482463 h 5740750"/>
              <a:gd name="connsiteX13111" fmla="*/ 8784801 w 9845043"/>
              <a:gd name="connsiteY13111" fmla="*/ 2486853 h 5740750"/>
              <a:gd name="connsiteX13112" fmla="*/ 8782617 w 9845043"/>
              <a:gd name="connsiteY13112" fmla="*/ 2483924 h 5740750"/>
              <a:gd name="connsiteX13113" fmla="*/ 8779685 w 9845043"/>
              <a:gd name="connsiteY13113" fmla="*/ 2482463 h 5740750"/>
              <a:gd name="connsiteX13114" fmla="*/ 8778226 w 9845043"/>
              <a:gd name="connsiteY13114" fmla="*/ 2480272 h 5740750"/>
              <a:gd name="connsiteX13115" fmla="*/ 8776030 w 9845043"/>
              <a:gd name="connsiteY13115" fmla="*/ 2476613 h 5740750"/>
              <a:gd name="connsiteX13116" fmla="*/ 8773847 w 9845043"/>
              <a:gd name="connsiteY13116" fmla="*/ 2473691 h 5740750"/>
              <a:gd name="connsiteX13117" fmla="*/ 8772387 w 9845043"/>
              <a:gd name="connsiteY13117" fmla="*/ 2475882 h 5740750"/>
              <a:gd name="connsiteX13118" fmla="*/ 8769456 w 9845043"/>
              <a:gd name="connsiteY13118" fmla="*/ 2480272 h 5740750"/>
              <a:gd name="connsiteX13119" fmla="*/ 8768732 w 9845043"/>
              <a:gd name="connsiteY13119" fmla="*/ 2483924 h 5740750"/>
              <a:gd name="connsiteX13120" fmla="*/ 8771651 w 9845043"/>
              <a:gd name="connsiteY13120" fmla="*/ 2483924 h 5740750"/>
              <a:gd name="connsiteX13121" fmla="*/ 8773847 w 9845043"/>
              <a:gd name="connsiteY13121" fmla="*/ 2483924 h 5740750"/>
              <a:gd name="connsiteX13122" fmla="*/ 8776766 w 9845043"/>
              <a:gd name="connsiteY13122" fmla="*/ 2483924 h 5740750"/>
              <a:gd name="connsiteX13123" fmla="*/ 8778962 w 9845043"/>
              <a:gd name="connsiteY13123" fmla="*/ 2486122 h 5740750"/>
              <a:gd name="connsiteX13124" fmla="*/ 8765077 w 9845043"/>
              <a:gd name="connsiteY13124" fmla="*/ 2491966 h 5740750"/>
              <a:gd name="connsiteX13125" fmla="*/ 8762881 w 9845043"/>
              <a:gd name="connsiteY13125" fmla="*/ 2493434 h 5740750"/>
              <a:gd name="connsiteX13126" fmla="*/ 8762881 w 9845043"/>
              <a:gd name="connsiteY13126" fmla="*/ 2495625 h 5740750"/>
              <a:gd name="connsiteX13127" fmla="*/ 8759962 w 9845043"/>
              <a:gd name="connsiteY13127" fmla="*/ 2501476 h 5740750"/>
              <a:gd name="connsiteX13128" fmla="*/ 8759962 w 9845043"/>
              <a:gd name="connsiteY13128" fmla="*/ 2504398 h 5740750"/>
              <a:gd name="connsiteX13129" fmla="*/ 8760685 w 9845043"/>
              <a:gd name="connsiteY13129" fmla="*/ 2508057 h 5740750"/>
              <a:gd name="connsiteX13130" fmla="*/ 8762145 w 9845043"/>
              <a:gd name="connsiteY13130" fmla="*/ 2509518 h 5740750"/>
              <a:gd name="connsiteX13131" fmla="*/ 8762145 w 9845043"/>
              <a:gd name="connsiteY13131" fmla="*/ 2511710 h 5740750"/>
              <a:gd name="connsiteX13132" fmla="*/ 8760685 w 9845043"/>
              <a:gd name="connsiteY13132" fmla="*/ 2514638 h 5740750"/>
              <a:gd name="connsiteX13133" fmla="*/ 8759226 w 9845043"/>
              <a:gd name="connsiteY13133" fmla="*/ 2521219 h 5740750"/>
              <a:gd name="connsiteX13134" fmla="*/ 8757766 w 9845043"/>
              <a:gd name="connsiteY13134" fmla="*/ 2522680 h 5740750"/>
              <a:gd name="connsiteX13135" fmla="*/ 8757766 w 9845043"/>
              <a:gd name="connsiteY13135" fmla="*/ 2525602 h 5740750"/>
              <a:gd name="connsiteX13136" fmla="*/ 8760685 w 9845043"/>
              <a:gd name="connsiteY13136" fmla="*/ 2546813 h 5740750"/>
              <a:gd name="connsiteX13137" fmla="*/ 8760685 w 9845043"/>
              <a:gd name="connsiteY13137" fmla="*/ 2552657 h 5740750"/>
              <a:gd name="connsiteX13138" fmla="*/ 8759962 w 9845043"/>
              <a:gd name="connsiteY13138" fmla="*/ 2557047 h 5740750"/>
              <a:gd name="connsiteX13139" fmla="*/ 8760685 w 9845043"/>
              <a:gd name="connsiteY13139" fmla="*/ 2557777 h 5740750"/>
              <a:gd name="connsiteX13140" fmla="*/ 8762881 w 9845043"/>
              <a:gd name="connsiteY13140" fmla="*/ 2563628 h 5740750"/>
              <a:gd name="connsiteX13141" fmla="*/ 8765077 w 9845043"/>
              <a:gd name="connsiteY13141" fmla="*/ 2565819 h 5740750"/>
              <a:gd name="connsiteX13142" fmla="*/ 8760685 w 9845043"/>
              <a:gd name="connsiteY13142" fmla="*/ 2568748 h 5740750"/>
              <a:gd name="connsiteX13143" fmla="*/ 8759226 w 9845043"/>
              <a:gd name="connsiteY13143" fmla="*/ 2566550 h 5740750"/>
              <a:gd name="connsiteX13144" fmla="*/ 8757030 w 9845043"/>
              <a:gd name="connsiteY13144" fmla="*/ 2556316 h 5740750"/>
              <a:gd name="connsiteX13145" fmla="*/ 8755570 w 9845043"/>
              <a:gd name="connsiteY13145" fmla="*/ 2557047 h 5740750"/>
              <a:gd name="connsiteX13146" fmla="*/ 8754111 w 9845043"/>
              <a:gd name="connsiteY13146" fmla="*/ 2559969 h 5740750"/>
              <a:gd name="connsiteX13147" fmla="*/ 8753375 w 9845043"/>
              <a:gd name="connsiteY13147" fmla="*/ 2562167 h 5740750"/>
              <a:gd name="connsiteX13148" fmla="*/ 8754111 w 9845043"/>
              <a:gd name="connsiteY13148" fmla="*/ 2570209 h 5740750"/>
              <a:gd name="connsiteX13149" fmla="*/ 8754111 w 9845043"/>
              <a:gd name="connsiteY13149" fmla="*/ 2572400 h 5740750"/>
              <a:gd name="connsiteX13150" fmla="*/ 8753375 w 9845043"/>
              <a:gd name="connsiteY13150" fmla="*/ 2576059 h 5740750"/>
              <a:gd name="connsiteX13151" fmla="*/ 8750455 w 9845043"/>
              <a:gd name="connsiteY13151" fmla="*/ 2578251 h 5740750"/>
              <a:gd name="connsiteX13152" fmla="*/ 8747536 w 9845043"/>
              <a:gd name="connsiteY13152" fmla="*/ 2576790 h 5740750"/>
              <a:gd name="connsiteX13153" fmla="*/ 8746077 w 9845043"/>
              <a:gd name="connsiteY13153" fmla="*/ 2572400 h 5740750"/>
              <a:gd name="connsiteX13154" fmla="*/ 8743145 w 9845043"/>
              <a:gd name="connsiteY13154" fmla="*/ 2568748 h 5740750"/>
              <a:gd name="connsiteX13155" fmla="*/ 8737306 w 9845043"/>
              <a:gd name="connsiteY13155" fmla="*/ 2562167 h 5740750"/>
              <a:gd name="connsiteX13156" fmla="*/ 8737306 w 9845043"/>
              <a:gd name="connsiteY13156" fmla="*/ 2559238 h 5740750"/>
              <a:gd name="connsiteX13157" fmla="*/ 8737306 w 9845043"/>
              <a:gd name="connsiteY13157" fmla="*/ 2557047 h 5740750"/>
              <a:gd name="connsiteX13158" fmla="*/ 8732915 w 9845043"/>
              <a:gd name="connsiteY13158" fmla="*/ 2554125 h 5740750"/>
              <a:gd name="connsiteX13159" fmla="*/ 8731455 w 9845043"/>
              <a:gd name="connsiteY13159" fmla="*/ 2548274 h 5740750"/>
              <a:gd name="connsiteX13160" fmla="*/ 8733651 w 9845043"/>
              <a:gd name="connsiteY13160" fmla="*/ 2543154 h 5740750"/>
              <a:gd name="connsiteX13161" fmla="*/ 8735111 w 9845043"/>
              <a:gd name="connsiteY13161" fmla="*/ 2540232 h 5740750"/>
              <a:gd name="connsiteX13162" fmla="*/ 8732915 w 9845043"/>
              <a:gd name="connsiteY13162" fmla="*/ 2538764 h 5740750"/>
              <a:gd name="connsiteX13163" fmla="*/ 8732915 w 9845043"/>
              <a:gd name="connsiteY13163" fmla="*/ 2540232 h 5740750"/>
              <a:gd name="connsiteX13164" fmla="*/ 8730719 w 9845043"/>
              <a:gd name="connsiteY13164" fmla="*/ 2540963 h 5740750"/>
              <a:gd name="connsiteX13165" fmla="*/ 8732915 w 9845043"/>
              <a:gd name="connsiteY13165" fmla="*/ 2531453 h 5740750"/>
              <a:gd name="connsiteX13166" fmla="*/ 8732915 w 9845043"/>
              <a:gd name="connsiteY13166" fmla="*/ 2527070 h 5740750"/>
              <a:gd name="connsiteX13167" fmla="*/ 8730719 w 9845043"/>
              <a:gd name="connsiteY13167" fmla="*/ 2524872 h 5740750"/>
              <a:gd name="connsiteX13168" fmla="*/ 8733651 w 9845043"/>
              <a:gd name="connsiteY13168" fmla="*/ 2521950 h 5740750"/>
              <a:gd name="connsiteX13169" fmla="*/ 8734375 w 9845043"/>
              <a:gd name="connsiteY13169" fmla="*/ 2519021 h 5740750"/>
              <a:gd name="connsiteX13170" fmla="*/ 8735111 w 9845043"/>
              <a:gd name="connsiteY13170" fmla="*/ 2516099 h 5740750"/>
              <a:gd name="connsiteX13171" fmla="*/ 8735111 w 9845043"/>
              <a:gd name="connsiteY13171" fmla="*/ 2513908 h 5740750"/>
              <a:gd name="connsiteX13172" fmla="*/ 8734375 w 9845043"/>
              <a:gd name="connsiteY13172" fmla="*/ 2514638 h 5740750"/>
              <a:gd name="connsiteX13173" fmla="*/ 8733651 w 9845043"/>
              <a:gd name="connsiteY13173" fmla="*/ 2514638 h 5740750"/>
              <a:gd name="connsiteX13174" fmla="*/ 8733651 w 9845043"/>
              <a:gd name="connsiteY13174" fmla="*/ 2516099 h 5740750"/>
              <a:gd name="connsiteX13175" fmla="*/ 8731455 w 9845043"/>
              <a:gd name="connsiteY13175" fmla="*/ 2516099 h 5740750"/>
              <a:gd name="connsiteX13176" fmla="*/ 8731455 w 9845043"/>
              <a:gd name="connsiteY13176" fmla="*/ 2512440 h 5740750"/>
              <a:gd name="connsiteX13177" fmla="*/ 8731455 w 9845043"/>
              <a:gd name="connsiteY13177" fmla="*/ 2508057 h 5740750"/>
              <a:gd name="connsiteX13178" fmla="*/ 8733651 w 9845043"/>
              <a:gd name="connsiteY13178" fmla="*/ 2505128 h 5740750"/>
              <a:gd name="connsiteX13179" fmla="*/ 8738030 w 9845043"/>
              <a:gd name="connsiteY13179" fmla="*/ 2501476 h 5740750"/>
              <a:gd name="connsiteX13180" fmla="*/ 8737306 w 9845043"/>
              <a:gd name="connsiteY13180" fmla="*/ 2498547 h 5740750"/>
              <a:gd name="connsiteX13181" fmla="*/ 8735111 w 9845043"/>
              <a:gd name="connsiteY13181" fmla="*/ 2497817 h 5740750"/>
              <a:gd name="connsiteX13182" fmla="*/ 8732915 w 9845043"/>
              <a:gd name="connsiteY13182" fmla="*/ 2500015 h 5740750"/>
              <a:gd name="connsiteX13183" fmla="*/ 8731455 w 9845043"/>
              <a:gd name="connsiteY13183" fmla="*/ 2493434 h 5740750"/>
              <a:gd name="connsiteX13184" fmla="*/ 8732915 w 9845043"/>
              <a:gd name="connsiteY13184" fmla="*/ 2488314 h 5740750"/>
              <a:gd name="connsiteX13185" fmla="*/ 8735111 w 9845043"/>
              <a:gd name="connsiteY13185" fmla="*/ 2483924 h 5740750"/>
              <a:gd name="connsiteX13186" fmla="*/ 8739489 w 9845043"/>
              <a:gd name="connsiteY13186" fmla="*/ 2480272 h 5740750"/>
              <a:gd name="connsiteX13187" fmla="*/ 8731455 w 9845043"/>
              <a:gd name="connsiteY13187" fmla="*/ 2479541 h 5740750"/>
              <a:gd name="connsiteX13188" fmla="*/ 8733651 w 9845043"/>
              <a:gd name="connsiteY13188" fmla="*/ 2476613 h 5740750"/>
              <a:gd name="connsiteX13189" fmla="*/ 8734375 w 9845043"/>
              <a:gd name="connsiteY13189" fmla="*/ 2473691 h 5740750"/>
              <a:gd name="connsiteX13190" fmla="*/ 8734375 w 9845043"/>
              <a:gd name="connsiteY13190" fmla="*/ 2472230 h 5740750"/>
              <a:gd name="connsiteX13191" fmla="*/ 8731455 w 9845043"/>
              <a:gd name="connsiteY13191" fmla="*/ 2470762 h 5740750"/>
              <a:gd name="connsiteX13192" fmla="*/ 8734375 w 9845043"/>
              <a:gd name="connsiteY13192" fmla="*/ 2467840 h 5740750"/>
              <a:gd name="connsiteX13193" fmla="*/ 8738030 w 9845043"/>
              <a:gd name="connsiteY13193" fmla="*/ 2466379 h 5740750"/>
              <a:gd name="connsiteX13194" fmla="*/ 8740225 w 9845043"/>
              <a:gd name="connsiteY13194" fmla="*/ 2464181 h 5740750"/>
              <a:gd name="connsiteX13195" fmla="*/ 8736570 w 9845043"/>
              <a:gd name="connsiteY13195" fmla="*/ 2461259 h 5740750"/>
              <a:gd name="connsiteX13196" fmla="*/ 8738030 w 9845043"/>
              <a:gd name="connsiteY13196" fmla="*/ 2457600 h 5740750"/>
              <a:gd name="connsiteX13197" fmla="*/ 8740225 w 9845043"/>
              <a:gd name="connsiteY13197" fmla="*/ 2456139 h 5740750"/>
              <a:gd name="connsiteX13198" fmla="*/ 8743145 w 9845043"/>
              <a:gd name="connsiteY13198" fmla="*/ 2453947 h 5740750"/>
              <a:gd name="connsiteX13199" fmla="*/ 8747536 w 9845043"/>
              <a:gd name="connsiteY13199" fmla="*/ 2453217 h 5740750"/>
              <a:gd name="connsiteX13200" fmla="*/ 8746077 w 9845043"/>
              <a:gd name="connsiteY13200" fmla="*/ 2450288 h 5740750"/>
              <a:gd name="connsiteX13201" fmla="*/ 8746077 w 9845043"/>
              <a:gd name="connsiteY13201" fmla="*/ 2448097 h 5740750"/>
              <a:gd name="connsiteX13202" fmla="*/ 8750455 w 9845043"/>
              <a:gd name="connsiteY13202" fmla="*/ 2440055 h 5740750"/>
              <a:gd name="connsiteX13203" fmla="*/ 8749719 w 9845043"/>
              <a:gd name="connsiteY13203" fmla="*/ 2437857 h 5740750"/>
              <a:gd name="connsiteX13204" fmla="*/ 8746077 w 9845043"/>
              <a:gd name="connsiteY13204" fmla="*/ 2438594 h 5740750"/>
              <a:gd name="connsiteX13205" fmla="*/ 8746077 w 9845043"/>
              <a:gd name="connsiteY13205" fmla="*/ 2437857 h 5740750"/>
              <a:gd name="connsiteX13206" fmla="*/ 8748996 w 9845043"/>
              <a:gd name="connsiteY13206" fmla="*/ 2434204 h 5740750"/>
              <a:gd name="connsiteX13207" fmla="*/ 8750455 w 9845043"/>
              <a:gd name="connsiteY13207" fmla="*/ 2430545 h 5740750"/>
              <a:gd name="connsiteX13208" fmla="*/ 8749719 w 9845043"/>
              <a:gd name="connsiteY13208" fmla="*/ 2427623 h 5740750"/>
              <a:gd name="connsiteX13209" fmla="*/ 8744605 w 9845043"/>
              <a:gd name="connsiteY13209" fmla="*/ 2424694 h 5740750"/>
              <a:gd name="connsiteX13210" fmla="*/ 8746800 w 9845043"/>
              <a:gd name="connsiteY13210" fmla="*/ 2421042 h 5740750"/>
              <a:gd name="connsiteX13211" fmla="*/ 8748996 w 9845043"/>
              <a:gd name="connsiteY13211" fmla="*/ 2421042 h 5740750"/>
              <a:gd name="connsiteX13212" fmla="*/ 8750455 w 9845043"/>
              <a:gd name="connsiteY13212" fmla="*/ 2421773 h 5740750"/>
              <a:gd name="connsiteX13213" fmla="*/ 8753375 w 9845043"/>
              <a:gd name="connsiteY13213" fmla="*/ 2422503 h 5740750"/>
              <a:gd name="connsiteX13214" fmla="*/ 8763617 w 9845043"/>
              <a:gd name="connsiteY13214" fmla="*/ 2418851 h 5740750"/>
              <a:gd name="connsiteX13215" fmla="*/ 8760685 w 9845043"/>
              <a:gd name="connsiteY13215" fmla="*/ 2416652 h 5740750"/>
              <a:gd name="connsiteX13216" fmla="*/ 8759962 w 9845043"/>
              <a:gd name="connsiteY13216" fmla="*/ 2415191 h 5740750"/>
              <a:gd name="connsiteX13217" fmla="*/ 8759226 w 9845043"/>
              <a:gd name="connsiteY13217" fmla="*/ 2412269 h 5740750"/>
              <a:gd name="connsiteX13218" fmla="*/ 8759962 w 9845043"/>
              <a:gd name="connsiteY13218" fmla="*/ 2410071 h 5740750"/>
              <a:gd name="connsiteX13219" fmla="*/ 8760685 w 9845043"/>
              <a:gd name="connsiteY13219" fmla="*/ 2409341 h 5740750"/>
              <a:gd name="connsiteX13220" fmla="*/ 8765800 w 9845043"/>
              <a:gd name="connsiteY13220" fmla="*/ 2409341 h 5740750"/>
              <a:gd name="connsiteX13221" fmla="*/ 8767260 w 9845043"/>
              <a:gd name="connsiteY13221" fmla="*/ 2408610 h 5740750"/>
              <a:gd name="connsiteX13222" fmla="*/ 8765800 w 9845043"/>
              <a:gd name="connsiteY13222" fmla="*/ 2406419 h 5740750"/>
              <a:gd name="connsiteX13223" fmla="*/ 8763617 w 9845043"/>
              <a:gd name="connsiteY13223" fmla="*/ 2404958 h 5740750"/>
              <a:gd name="connsiteX13224" fmla="*/ 8763617 w 9845043"/>
              <a:gd name="connsiteY13224" fmla="*/ 2402760 h 5740750"/>
              <a:gd name="connsiteX13225" fmla="*/ 8765077 w 9845043"/>
              <a:gd name="connsiteY13225" fmla="*/ 2400568 h 5740750"/>
              <a:gd name="connsiteX13226" fmla="*/ 8762881 w 9845043"/>
              <a:gd name="connsiteY13226" fmla="*/ 2398377 h 5740750"/>
              <a:gd name="connsiteX13227" fmla="*/ 8759226 w 9845043"/>
              <a:gd name="connsiteY13227" fmla="*/ 2396179 h 5740750"/>
              <a:gd name="connsiteX13228" fmla="*/ 8753375 w 9845043"/>
              <a:gd name="connsiteY13228" fmla="*/ 2396179 h 5740750"/>
              <a:gd name="connsiteX13229" fmla="*/ 8749719 w 9845043"/>
              <a:gd name="connsiteY13229" fmla="*/ 2396909 h 5740750"/>
              <a:gd name="connsiteX13230" fmla="*/ 8749719 w 9845043"/>
              <a:gd name="connsiteY13230" fmla="*/ 2396179 h 5740750"/>
              <a:gd name="connsiteX13231" fmla="*/ 8752651 w 9845043"/>
              <a:gd name="connsiteY13231" fmla="*/ 2391796 h 5740750"/>
              <a:gd name="connsiteX13232" fmla="*/ 8756306 w 9845043"/>
              <a:gd name="connsiteY13232" fmla="*/ 2387406 h 5740750"/>
              <a:gd name="connsiteX13233" fmla="*/ 8762145 w 9845043"/>
              <a:gd name="connsiteY13233" fmla="*/ 2385945 h 5740750"/>
              <a:gd name="connsiteX13234" fmla="*/ 8765077 w 9845043"/>
              <a:gd name="connsiteY13234" fmla="*/ 2383747 h 5740750"/>
              <a:gd name="connsiteX13235" fmla="*/ 8766536 w 9845043"/>
              <a:gd name="connsiteY13235" fmla="*/ 2380825 h 5740750"/>
              <a:gd name="connsiteX13236" fmla="*/ 8765335 w 9845043"/>
              <a:gd name="connsiteY13236" fmla="*/ 2380825 h 5740750"/>
              <a:gd name="connsiteX13237" fmla="*/ 8765041 w 9845043"/>
              <a:gd name="connsiteY13237" fmla="*/ 2382288 h 5740750"/>
              <a:gd name="connsiteX13238" fmla="*/ 8762847 w 9845043"/>
              <a:gd name="connsiteY13238" fmla="*/ 2381558 h 5740750"/>
              <a:gd name="connsiteX13239" fmla="*/ 8759190 w 9845043"/>
              <a:gd name="connsiteY13239" fmla="*/ 2381558 h 5740750"/>
              <a:gd name="connsiteX13240" fmla="*/ 8741645 w 9845043"/>
              <a:gd name="connsiteY13240" fmla="*/ 2383751 h 5740750"/>
              <a:gd name="connsiteX13241" fmla="*/ 8737988 w 9845043"/>
              <a:gd name="connsiteY13241" fmla="*/ 2385214 h 5740750"/>
              <a:gd name="connsiteX13242" fmla="*/ 8734330 w 9845043"/>
              <a:gd name="connsiteY13242" fmla="*/ 2388870 h 5740750"/>
              <a:gd name="connsiteX13243" fmla="*/ 8730673 w 9845043"/>
              <a:gd name="connsiteY13243" fmla="*/ 2394719 h 5740750"/>
              <a:gd name="connsiteX13244" fmla="*/ 8727751 w 9845043"/>
              <a:gd name="connsiteY13244" fmla="*/ 2397646 h 5740750"/>
              <a:gd name="connsiteX13245" fmla="*/ 8725558 w 9845043"/>
              <a:gd name="connsiteY13245" fmla="*/ 2397646 h 5740750"/>
              <a:gd name="connsiteX13246" fmla="*/ 8724822 w 9845043"/>
              <a:gd name="connsiteY13246" fmla="*/ 2395449 h 5740750"/>
              <a:gd name="connsiteX13247" fmla="*/ 8724093 w 9845043"/>
              <a:gd name="connsiteY13247" fmla="*/ 2394719 h 5740750"/>
              <a:gd name="connsiteX13248" fmla="*/ 8724093 w 9845043"/>
              <a:gd name="connsiteY13248" fmla="*/ 2393990 h 5740750"/>
              <a:gd name="connsiteX13249" fmla="*/ 8723365 w 9845043"/>
              <a:gd name="connsiteY13249" fmla="*/ 2391793 h 5740750"/>
              <a:gd name="connsiteX13250" fmla="*/ 8724093 w 9845043"/>
              <a:gd name="connsiteY13250" fmla="*/ 2390333 h 5740750"/>
              <a:gd name="connsiteX13251" fmla="*/ 8724822 w 9845043"/>
              <a:gd name="connsiteY13251" fmla="*/ 2388137 h 5740750"/>
              <a:gd name="connsiteX13252" fmla="*/ 8727022 w 9845043"/>
              <a:gd name="connsiteY13252" fmla="*/ 2385944 h 5740750"/>
              <a:gd name="connsiteX13253" fmla="*/ 8727022 w 9845043"/>
              <a:gd name="connsiteY13253" fmla="*/ 2383751 h 5740750"/>
              <a:gd name="connsiteX13254" fmla="*/ 8724822 w 9845043"/>
              <a:gd name="connsiteY13254" fmla="*/ 2383751 h 5740750"/>
              <a:gd name="connsiteX13255" fmla="*/ 8724093 w 9845043"/>
              <a:gd name="connsiteY13255" fmla="*/ 2384481 h 5740750"/>
              <a:gd name="connsiteX13256" fmla="*/ 8723365 w 9845043"/>
              <a:gd name="connsiteY13256" fmla="*/ 2385944 h 5740750"/>
              <a:gd name="connsiteX13257" fmla="*/ 8721900 w 9845043"/>
              <a:gd name="connsiteY13257" fmla="*/ 2387407 h 5740750"/>
              <a:gd name="connsiteX13258" fmla="*/ 8721172 w 9845043"/>
              <a:gd name="connsiteY13258" fmla="*/ 2388137 h 5740750"/>
              <a:gd name="connsiteX13259" fmla="*/ 8721172 w 9845043"/>
              <a:gd name="connsiteY13259" fmla="*/ 2385944 h 5740750"/>
              <a:gd name="connsiteX13260" fmla="*/ 8720436 w 9845043"/>
              <a:gd name="connsiteY13260" fmla="*/ 2385944 h 5740750"/>
              <a:gd name="connsiteX13261" fmla="*/ 8718979 w 9845043"/>
              <a:gd name="connsiteY13261" fmla="*/ 2385944 h 5740750"/>
              <a:gd name="connsiteX13262" fmla="*/ 8720436 w 9845043"/>
              <a:gd name="connsiteY13262" fmla="*/ 2384481 h 5740750"/>
              <a:gd name="connsiteX13263" fmla="*/ 8723365 w 9845043"/>
              <a:gd name="connsiteY13263" fmla="*/ 2377902 h 5740750"/>
              <a:gd name="connsiteX13264" fmla="*/ 8724093 w 9845043"/>
              <a:gd name="connsiteY13264" fmla="*/ 2374975 h 5740750"/>
              <a:gd name="connsiteX13265" fmla="*/ 8724093 w 9845043"/>
              <a:gd name="connsiteY13265" fmla="*/ 2372782 h 5740750"/>
              <a:gd name="connsiteX13266" fmla="*/ 8728480 w 9845043"/>
              <a:gd name="connsiteY13266" fmla="*/ 2371319 h 5740750"/>
              <a:gd name="connsiteX13267" fmla="*/ 8729944 w 9845043"/>
              <a:gd name="connsiteY13267" fmla="*/ 2369859 h 5740750"/>
              <a:gd name="connsiteX13268" fmla="*/ 8731409 w 9845043"/>
              <a:gd name="connsiteY13268" fmla="*/ 2367663 h 5740750"/>
              <a:gd name="connsiteX13269" fmla="*/ 8737259 w 9845043"/>
              <a:gd name="connsiteY13269" fmla="*/ 2358157 h 5740750"/>
              <a:gd name="connsiteX13270" fmla="*/ 8739452 w 9845043"/>
              <a:gd name="connsiteY13270" fmla="*/ 2353041 h 5740750"/>
              <a:gd name="connsiteX13271" fmla="*/ 8736523 w 9845043"/>
              <a:gd name="connsiteY13271" fmla="*/ 2353041 h 5740750"/>
              <a:gd name="connsiteX13272" fmla="*/ 8734330 w 9845043"/>
              <a:gd name="connsiteY13272" fmla="*/ 2355234 h 5740750"/>
              <a:gd name="connsiteX13273" fmla="*/ 8733602 w 9845043"/>
              <a:gd name="connsiteY13273" fmla="*/ 2358157 h 5740750"/>
              <a:gd name="connsiteX13274" fmla="*/ 8730673 w 9845043"/>
              <a:gd name="connsiteY13274" fmla="*/ 2359621 h 5740750"/>
              <a:gd name="connsiteX13275" fmla="*/ 8727022 w 9845043"/>
              <a:gd name="connsiteY13275" fmla="*/ 2361084 h 5740750"/>
              <a:gd name="connsiteX13276" fmla="*/ 8724093 w 9845043"/>
              <a:gd name="connsiteY13276" fmla="*/ 2361814 h 5740750"/>
              <a:gd name="connsiteX13277" fmla="*/ 8721900 w 9845043"/>
              <a:gd name="connsiteY13277" fmla="*/ 2363277 h 5740750"/>
              <a:gd name="connsiteX13278" fmla="*/ 8721172 w 9845043"/>
              <a:gd name="connsiteY13278" fmla="*/ 2362547 h 5740750"/>
              <a:gd name="connsiteX13279" fmla="*/ 8720436 w 9845043"/>
              <a:gd name="connsiteY13279" fmla="*/ 2361814 h 5740750"/>
              <a:gd name="connsiteX13280" fmla="*/ 8720436 w 9845043"/>
              <a:gd name="connsiteY13280" fmla="*/ 2361084 h 5740750"/>
              <a:gd name="connsiteX13281" fmla="*/ 8721900 w 9845043"/>
              <a:gd name="connsiteY13281" fmla="*/ 2358891 h 5740750"/>
              <a:gd name="connsiteX13282" fmla="*/ 8723365 w 9845043"/>
              <a:gd name="connsiteY13282" fmla="*/ 2356698 h 5740750"/>
              <a:gd name="connsiteX13283" fmla="*/ 8724822 w 9845043"/>
              <a:gd name="connsiteY13283" fmla="*/ 2355234 h 5740750"/>
              <a:gd name="connsiteX13284" fmla="*/ 8724822 w 9845043"/>
              <a:gd name="connsiteY13284" fmla="*/ 2353041 h 5740750"/>
              <a:gd name="connsiteX13285" fmla="*/ 8724093 w 9845043"/>
              <a:gd name="connsiteY13285" fmla="*/ 2352308 h 5740750"/>
              <a:gd name="connsiteX13286" fmla="*/ 8724822 w 9845043"/>
              <a:gd name="connsiteY13286" fmla="*/ 2350115 h 5740750"/>
              <a:gd name="connsiteX13287" fmla="*/ 8730673 w 9845043"/>
              <a:gd name="connsiteY13287" fmla="*/ 2348652 h 5740750"/>
              <a:gd name="connsiteX13288" fmla="*/ 8731409 w 9845043"/>
              <a:gd name="connsiteY13288" fmla="*/ 2346459 h 5740750"/>
              <a:gd name="connsiteX13289" fmla="*/ 8730673 w 9845043"/>
              <a:gd name="connsiteY13289" fmla="*/ 2344996 h 5740750"/>
              <a:gd name="connsiteX13290" fmla="*/ 8727751 w 9845043"/>
              <a:gd name="connsiteY13290" fmla="*/ 2344996 h 5740750"/>
              <a:gd name="connsiteX13291" fmla="*/ 8724822 w 9845043"/>
              <a:gd name="connsiteY13291" fmla="*/ 2345729 h 5740750"/>
              <a:gd name="connsiteX13292" fmla="*/ 8721900 w 9845043"/>
              <a:gd name="connsiteY13292" fmla="*/ 2345729 h 5740750"/>
              <a:gd name="connsiteX13293" fmla="*/ 8718243 w 9845043"/>
              <a:gd name="connsiteY13293" fmla="*/ 2348652 h 5740750"/>
              <a:gd name="connsiteX13294" fmla="*/ 8710199 w 9845043"/>
              <a:gd name="connsiteY13294" fmla="*/ 2348652 h 5740750"/>
              <a:gd name="connsiteX13295" fmla="*/ 8707277 w 9845043"/>
              <a:gd name="connsiteY13295" fmla="*/ 2350115 h 5740750"/>
              <a:gd name="connsiteX13296" fmla="*/ 8705813 w 9845043"/>
              <a:gd name="connsiteY13296" fmla="*/ 2352308 h 5740750"/>
              <a:gd name="connsiteX13297" fmla="*/ 8705813 w 9845043"/>
              <a:gd name="connsiteY13297" fmla="*/ 2353771 h 5740750"/>
              <a:gd name="connsiteX13298" fmla="*/ 8705813 w 9845043"/>
              <a:gd name="connsiteY13298" fmla="*/ 2355964 h 5740750"/>
              <a:gd name="connsiteX13299" fmla="*/ 8705084 w 9845043"/>
              <a:gd name="connsiteY13299" fmla="*/ 2358157 h 5740750"/>
              <a:gd name="connsiteX13300" fmla="*/ 8702891 w 9845043"/>
              <a:gd name="connsiteY13300" fmla="*/ 2356698 h 5740750"/>
              <a:gd name="connsiteX13301" fmla="*/ 8702156 w 9845043"/>
              <a:gd name="connsiteY13301" fmla="*/ 2355234 h 5740750"/>
              <a:gd name="connsiteX13302" fmla="*/ 8701427 w 9845043"/>
              <a:gd name="connsiteY13302" fmla="*/ 2351578 h 5740750"/>
              <a:gd name="connsiteX13303" fmla="*/ 8702156 w 9845043"/>
              <a:gd name="connsiteY13303" fmla="*/ 2342073 h 5740750"/>
              <a:gd name="connsiteX13304" fmla="*/ 8707277 w 9845043"/>
              <a:gd name="connsiteY13304" fmla="*/ 2336953 h 5740750"/>
              <a:gd name="connsiteX13305" fmla="*/ 8713857 w 9845043"/>
              <a:gd name="connsiteY13305" fmla="*/ 2333297 h 5740750"/>
              <a:gd name="connsiteX13306" fmla="*/ 8718979 w 9845043"/>
              <a:gd name="connsiteY13306" fmla="*/ 2328178 h 5740750"/>
              <a:gd name="connsiteX13307" fmla="*/ 8716779 w 9845043"/>
              <a:gd name="connsiteY13307" fmla="*/ 2327448 h 5740750"/>
              <a:gd name="connsiteX13308" fmla="*/ 8708006 w 9845043"/>
              <a:gd name="connsiteY13308" fmla="*/ 2328178 h 5740750"/>
              <a:gd name="connsiteX13309" fmla="*/ 8705084 w 9845043"/>
              <a:gd name="connsiteY13309" fmla="*/ 2327448 h 5740750"/>
              <a:gd name="connsiteX13310" fmla="*/ 8702156 w 9845043"/>
              <a:gd name="connsiteY13310" fmla="*/ 2323792 h 5740750"/>
              <a:gd name="connsiteX13311" fmla="*/ 8701427 w 9845043"/>
              <a:gd name="connsiteY13311" fmla="*/ 2317942 h 5740750"/>
              <a:gd name="connsiteX13312" fmla="*/ 8702156 w 9845043"/>
              <a:gd name="connsiteY13312" fmla="*/ 2313556 h 5740750"/>
              <a:gd name="connsiteX13313" fmla="*/ 8705813 w 9845043"/>
              <a:gd name="connsiteY13313" fmla="*/ 2301855 h 5740750"/>
              <a:gd name="connsiteX13314" fmla="*/ 8707277 w 9845043"/>
              <a:gd name="connsiteY13314" fmla="*/ 2298198 h 5740750"/>
              <a:gd name="connsiteX13315" fmla="*/ 8707277 w 9845043"/>
              <a:gd name="connsiteY13315" fmla="*/ 2293812 h 5740750"/>
              <a:gd name="connsiteX13316" fmla="*/ 8707277 w 9845043"/>
              <a:gd name="connsiteY13316" fmla="*/ 2291619 h 5740750"/>
              <a:gd name="connsiteX13317" fmla="*/ 8707277 w 9845043"/>
              <a:gd name="connsiteY13317" fmla="*/ 2290886 h 5740750"/>
              <a:gd name="connsiteX13318" fmla="*/ 8704349 w 9845043"/>
              <a:gd name="connsiteY13318" fmla="*/ 2291619 h 5740750"/>
              <a:gd name="connsiteX13319" fmla="*/ 8702891 w 9845043"/>
              <a:gd name="connsiteY13319" fmla="*/ 2292349 h 5740750"/>
              <a:gd name="connsiteX13320" fmla="*/ 8702891 w 9845043"/>
              <a:gd name="connsiteY13320" fmla="*/ 2294542 h 5740750"/>
              <a:gd name="connsiteX13321" fmla="*/ 8702891 w 9845043"/>
              <a:gd name="connsiteY13321" fmla="*/ 2297468 h 5740750"/>
              <a:gd name="connsiteX13322" fmla="*/ 8702891 w 9845043"/>
              <a:gd name="connsiteY13322" fmla="*/ 2300391 h 5740750"/>
              <a:gd name="connsiteX13323" fmla="*/ 8695576 w 9845043"/>
              <a:gd name="connsiteY13323" fmla="*/ 2312093 h 5740750"/>
              <a:gd name="connsiteX13324" fmla="*/ 8695576 w 9845043"/>
              <a:gd name="connsiteY13324" fmla="*/ 2314286 h 5740750"/>
              <a:gd name="connsiteX13325" fmla="*/ 8694112 w 9845043"/>
              <a:gd name="connsiteY13325" fmla="*/ 2328178 h 5740750"/>
              <a:gd name="connsiteX13326" fmla="*/ 8692655 w 9845043"/>
              <a:gd name="connsiteY13326" fmla="*/ 2331104 h 5740750"/>
              <a:gd name="connsiteX13327" fmla="*/ 8691919 w 9845043"/>
              <a:gd name="connsiteY13327" fmla="*/ 2329641 h 5740750"/>
              <a:gd name="connsiteX13328" fmla="*/ 8691919 w 9845043"/>
              <a:gd name="connsiteY13328" fmla="*/ 2327448 h 5740750"/>
              <a:gd name="connsiteX13329" fmla="*/ 8691190 w 9845043"/>
              <a:gd name="connsiteY13329" fmla="*/ 2325985 h 5740750"/>
              <a:gd name="connsiteX13330" fmla="*/ 8689726 w 9845043"/>
              <a:gd name="connsiteY13330" fmla="*/ 2323792 h 5740750"/>
              <a:gd name="connsiteX13331" fmla="*/ 8688997 w 9845043"/>
              <a:gd name="connsiteY13331" fmla="*/ 2323062 h 5740750"/>
              <a:gd name="connsiteX13332" fmla="*/ 8686804 w 9845043"/>
              <a:gd name="connsiteY13332" fmla="*/ 2320865 h 5740750"/>
              <a:gd name="connsiteX13333" fmla="*/ 8685339 w 9845043"/>
              <a:gd name="connsiteY13333" fmla="*/ 2320136 h 5740750"/>
              <a:gd name="connsiteX13334" fmla="*/ 8684611 w 9845043"/>
              <a:gd name="connsiteY13334" fmla="*/ 2317942 h 5740750"/>
              <a:gd name="connsiteX13335" fmla="*/ 8684611 w 9845043"/>
              <a:gd name="connsiteY13335" fmla="*/ 2314286 h 5740750"/>
              <a:gd name="connsiteX13336" fmla="*/ 8688997 w 9845043"/>
              <a:gd name="connsiteY13336" fmla="*/ 2311360 h 5740750"/>
              <a:gd name="connsiteX13337" fmla="*/ 8688997 w 9845043"/>
              <a:gd name="connsiteY13337" fmla="*/ 2307704 h 5740750"/>
              <a:gd name="connsiteX13338" fmla="*/ 8686068 w 9845043"/>
              <a:gd name="connsiteY13338" fmla="*/ 2303318 h 5740750"/>
              <a:gd name="connsiteX13339" fmla="*/ 8682418 w 9845043"/>
              <a:gd name="connsiteY13339" fmla="*/ 2306974 h 5740750"/>
              <a:gd name="connsiteX13340" fmla="*/ 8678760 w 9845043"/>
              <a:gd name="connsiteY13340" fmla="*/ 2313556 h 5740750"/>
              <a:gd name="connsiteX13341" fmla="*/ 8676567 w 9845043"/>
              <a:gd name="connsiteY13341" fmla="*/ 2320136 h 5740750"/>
              <a:gd name="connsiteX13342" fmla="*/ 8678760 w 9845043"/>
              <a:gd name="connsiteY13342" fmla="*/ 2320865 h 5740750"/>
              <a:gd name="connsiteX13343" fmla="*/ 8680225 w 9845043"/>
              <a:gd name="connsiteY13343" fmla="*/ 2323062 h 5740750"/>
              <a:gd name="connsiteX13344" fmla="*/ 8681682 w 9845043"/>
              <a:gd name="connsiteY13344" fmla="*/ 2325985 h 5740750"/>
              <a:gd name="connsiteX13345" fmla="*/ 8682418 w 9845043"/>
              <a:gd name="connsiteY13345" fmla="*/ 2328178 h 5740750"/>
              <a:gd name="connsiteX13346" fmla="*/ 8681682 w 9845043"/>
              <a:gd name="connsiteY13346" fmla="*/ 2335490 h 5740750"/>
              <a:gd name="connsiteX13347" fmla="*/ 8680225 w 9845043"/>
              <a:gd name="connsiteY13347" fmla="*/ 2336953 h 5740750"/>
              <a:gd name="connsiteX13348" fmla="*/ 8678025 w 9845043"/>
              <a:gd name="connsiteY13348" fmla="*/ 2336224 h 5740750"/>
              <a:gd name="connsiteX13349" fmla="*/ 8669988 w 9845043"/>
              <a:gd name="connsiteY13349" fmla="*/ 2327448 h 5740750"/>
              <a:gd name="connsiteX13350" fmla="*/ 8668523 w 9845043"/>
              <a:gd name="connsiteY13350" fmla="*/ 2326718 h 5740750"/>
              <a:gd name="connsiteX13351" fmla="*/ 8662673 w 9845043"/>
              <a:gd name="connsiteY13351" fmla="*/ 2325985 h 5740750"/>
              <a:gd name="connsiteX13352" fmla="*/ 8661944 w 9845043"/>
              <a:gd name="connsiteY13352" fmla="*/ 2324522 h 5740750"/>
              <a:gd name="connsiteX13353" fmla="*/ 8659015 w 9845043"/>
              <a:gd name="connsiteY13353" fmla="*/ 2320865 h 5740750"/>
              <a:gd name="connsiteX13354" fmla="*/ 8645857 w 9845043"/>
              <a:gd name="connsiteY13354" fmla="*/ 2309900 h 5740750"/>
              <a:gd name="connsiteX13355" fmla="*/ 8641464 w 9845043"/>
              <a:gd name="connsiteY13355" fmla="*/ 2308437 h 5740750"/>
              <a:gd name="connsiteX13356" fmla="*/ 8640006 w 9845043"/>
              <a:gd name="connsiteY13356" fmla="*/ 2310630 h 5740750"/>
              <a:gd name="connsiteX13357" fmla="*/ 8644392 w 9845043"/>
              <a:gd name="connsiteY13357" fmla="*/ 2320136 h 5740750"/>
              <a:gd name="connsiteX13358" fmla="*/ 8645857 w 9845043"/>
              <a:gd name="connsiteY13358" fmla="*/ 2325985 h 5740750"/>
              <a:gd name="connsiteX13359" fmla="*/ 8644392 w 9845043"/>
              <a:gd name="connsiteY13359" fmla="*/ 2325985 h 5740750"/>
              <a:gd name="connsiteX13360" fmla="*/ 8641464 w 9845043"/>
              <a:gd name="connsiteY13360" fmla="*/ 2320136 h 5740750"/>
              <a:gd name="connsiteX13361" fmla="*/ 8637813 w 9845043"/>
              <a:gd name="connsiteY13361" fmla="*/ 2315016 h 5740750"/>
              <a:gd name="connsiteX13362" fmla="*/ 8630498 w 9845043"/>
              <a:gd name="connsiteY13362" fmla="*/ 2307704 h 5740750"/>
              <a:gd name="connsiteX13363" fmla="*/ 8629769 w 9845043"/>
              <a:gd name="connsiteY13363" fmla="*/ 2306974 h 5740750"/>
              <a:gd name="connsiteX13364" fmla="*/ 8627576 w 9845043"/>
              <a:gd name="connsiteY13364" fmla="*/ 2304781 h 5740750"/>
              <a:gd name="connsiteX13365" fmla="*/ 8625383 w 9845043"/>
              <a:gd name="connsiteY13365" fmla="*/ 2301855 h 5740750"/>
              <a:gd name="connsiteX13366" fmla="*/ 8623919 w 9845043"/>
              <a:gd name="connsiteY13366" fmla="*/ 2297468 h 5740750"/>
              <a:gd name="connsiteX13367" fmla="*/ 8621726 w 9845043"/>
              <a:gd name="connsiteY13367" fmla="*/ 2296005 h 5740750"/>
              <a:gd name="connsiteX13368" fmla="*/ 8620261 w 9845043"/>
              <a:gd name="connsiteY13368" fmla="*/ 2295275 h 5740750"/>
              <a:gd name="connsiteX13369" fmla="*/ 8618068 w 9845043"/>
              <a:gd name="connsiteY13369" fmla="*/ 2294542 h 5740750"/>
              <a:gd name="connsiteX13370" fmla="*/ 8617340 w 9845043"/>
              <a:gd name="connsiteY13370" fmla="*/ 2289426 h 5740750"/>
              <a:gd name="connsiteX13371" fmla="*/ 8620261 w 9845043"/>
              <a:gd name="connsiteY13371" fmla="*/ 2287230 h 5740750"/>
              <a:gd name="connsiteX13372" fmla="*/ 8622454 w 9845043"/>
              <a:gd name="connsiteY13372" fmla="*/ 2287230 h 5740750"/>
              <a:gd name="connsiteX13373" fmla="*/ 8624647 w 9845043"/>
              <a:gd name="connsiteY13373" fmla="*/ 2288693 h 5740750"/>
              <a:gd name="connsiteX13374" fmla="*/ 8626841 w 9845043"/>
              <a:gd name="connsiteY13374" fmla="*/ 2293812 h 5740750"/>
              <a:gd name="connsiteX13375" fmla="*/ 8628305 w 9845043"/>
              <a:gd name="connsiteY13375" fmla="*/ 2294542 h 5740750"/>
              <a:gd name="connsiteX13376" fmla="*/ 8629769 w 9845043"/>
              <a:gd name="connsiteY13376" fmla="*/ 2290886 h 5740750"/>
              <a:gd name="connsiteX13377" fmla="*/ 8629769 w 9845043"/>
              <a:gd name="connsiteY13377" fmla="*/ 2285037 h 5740750"/>
              <a:gd name="connsiteX13378" fmla="*/ 8629769 w 9845043"/>
              <a:gd name="connsiteY13378" fmla="*/ 2279921 h 5740750"/>
              <a:gd name="connsiteX13379" fmla="*/ 8631963 w 9845043"/>
              <a:gd name="connsiteY13379" fmla="*/ 2278457 h 5740750"/>
              <a:gd name="connsiteX13380" fmla="*/ 8636349 w 9845043"/>
              <a:gd name="connsiteY13380" fmla="*/ 2276264 h 5740750"/>
              <a:gd name="connsiteX13381" fmla="*/ 8640006 w 9845043"/>
              <a:gd name="connsiteY13381" fmla="*/ 2273338 h 5740750"/>
              <a:gd name="connsiteX13382" fmla="*/ 8637813 w 9845043"/>
              <a:gd name="connsiteY13382" fmla="*/ 2271875 h 5740750"/>
              <a:gd name="connsiteX13383" fmla="*/ 8640006 w 9845043"/>
              <a:gd name="connsiteY13383" fmla="*/ 2268219 h 5740750"/>
              <a:gd name="connsiteX13384" fmla="*/ 8638542 w 9845043"/>
              <a:gd name="connsiteY13384" fmla="*/ 2265296 h 5740750"/>
              <a:gd name="connsiteX13385" fmla="*/ 8637813 w 9845043"/>
              <a:gd name="connsiteY13385" fmla="*/ 2265296 h 5740750"/>
              <a:gd name="connsiteX13386" fmla="*/ 8637077 w 9845043"/>
              <a:gd name="connsiteY13386" fmla="*/ 2265296 h 5740750"/>
              <a:gd name="connsiteX13387" fmla="*/ 8636349 w 9845043"/>
              <a:gd name="connsiteY13387" fmla="*/ 2265296 h 5740750"/>
              <a:gd name="connsiteX13388" fmla="*/ 8634156 w 9845043"/>
              <a:gd name="connsiteY13388" fmla="*/ 2265296 h 5740750"/>
              <a:gd name="connsiteX13389" fmla="*/ 8631963 w 9845043"/>
              <a:gd name="connsiteY13389" fmla="*/ 2266026 h 5740750"/>
              <a:gd name="connsiteX13390" fmla="*/ 8631963 w 9845043"/>
              <a:gd name="connsiteY13390" fmla="*/ 2266756 h 5740750"/>
              <a:gd name="connsiteX13391" fmla="*/ 8631963 w 9845043"/>
              <a:gd name="connsiteY13391" fmla="*/ 2268219 h 5740750"/>
              <a:gd name="connsiteX13392" fmla="*/ 8631227 w 9845043"/>
              <a:gd name="connsiteY13392" fmla="*/ 2269682 h 5740750"/>
              <a:gd name="connsiteX13393" fmla="*/ 8630498 w 9845043"/>
              <a:gd name="connsiteY13393" fmla="*/ 2271875 h 5740750"/>
              <a:gd name="connsiteX13394" fmla="*/ 8627576 w 9845043"/>
              <a:gd name="connsiteY13394" fmla="*/ 2272608 h 5740750"/>
              <a:gd name="connsiteX13395" fmla="*/ 8622454 w 9845043"/>
              <a:gd name="connsiteY13395" fmla="*/ 2273338 h 5740750"/>
              <a:gd name="connsiteX13396" fmla="*/ 8620261 w 9845043"/>
              <a:gd name="connsiteY13396" fmla="*/ 2272608 h 5740750"/>
              <a:gd name="connsiteX13397" fmla="*/ 8620990 w 9845043"/>
              <a:gd name="connsiteY13397" fmla="*/ 2269682 h 5740750"/>
              <a:gd name="connsiteX13398" fmla="*/ 8623919 w 9845043"/>
              <a:gd name="connsiteY13398" fmla="*/ 2263833 h 5740750"/>
              <a:gd name="connsiteX13399" fmla="*/ 8622454 w 9845043"/>
              <a:gd name="connsiteY13399" fmla="*/ 2262370 h 5740750"/>
              <a:gd name="connsiteX13400" fmla="*/ 8621726 w 9845043"/>
              <a:gd name="connsiteY13400" fmla="*/ 2262370 h 5740750"/>
              <a:gd name="connsiteX13401" fmla="*/ 8620990 w 9845043"/>
              <a:gd name="connsiteY13401" fmla="*/ 2261640 h 5740750"/>
              <a:gd name="connsiteX13402" fmla="*/ 8618068 w 9845043"/>
              <a:gd name="connsiteY13402" fmla="*/ 2258713 h 5740750"/>
              <a:gd name="connsiteX13403" fmla="*/ 8626841 w 9845043"/>
              <a:gd name="connsiteY13403" fmla="*/ 2258713 h 5740750"/>
              <a:gd name="connsiteX13404" fmla="*/ 8629769 w 9845043"/>
              <a:gd name="connsiteY13404" fmla="*/ 2257250 h 5740750"/>
              <a:gd name="connsiteX13405" fmla="*/ 8631963 w 9845043"/>
              <a:gd name="connsiteY13405" fmla="*/ 2256520 h 5740750"/>
              <a:gd name="connsiteX13406" fmla="*/ 8636349 w 9845043"/>
              <a:gd name="connsiteY13406" fmla="*/ 2253594 h 5740750"/>
              <a:gd name="connsiteX13407" fmla="*/ 8638542 w 9845043"/>
              <a:gd name="connsiteY13407" fmla="*/ 2252864 h 5740750"/>
              <a:gd name="connsiteX13408" fmla="*/ 8637077 w 9845043"/>
              <a:gd name="connsiteY13408" fmla="*/ 2255790 h 5740750"/>
              <a:gd name="connsiteX13409" fmla="*/ 8636349 w 9845043"/>
              <a:gd name="connsiteY13409" fmla="*/ 2256520 h 5740750"/>
              <a:gd name="connsiteX13410" fmla="*/ 8637813 w 9845043"/>
              <a:gd name="connsiteY13410" fmla="*/ 2257250 h 5740750"/>
              <a:gd name="connsiteX13411" fmla="*/ 8640006 w 9845043"/>
              <a:gd name="connsiteY13411" fmla="*/ 2258713 h 5740750"/>
              <a:gd name="connsiteX13412" fmla="*/ 8643664 w 9845043"/>
              <a:gd name="connsiteY13412" fmla="*/ 2257250 h 5740750"/>
              <a:gd name="connsiteX13413" fmla="*/ 8662673 w 9845043"/>
              <a:gd name="connsiteY13413" fmla="*/ 2260176 h 5740750"/>
              <a:gd name="connsiteX13414" fmla="*/ 8668523 w 9845043"/>
              <a:gd name="connsiteY13414" fmla="*/ 2258713 h 5740750"/>
              <a:gd name="connsiteX13415" fmla="*/ 8670717 w 9845043"/>
              <a:gd name="connsiteY13415" fmla="*/ 2256520 h 5740750"/>
              <a:gd name="connsiteX13416" fmla="*/ 8672910 w 9845043"/>
              <a:gd name="connsiteY13416" fmla="*/ 2255057 h 5740750"/>
              <a:gd name="connsiteX13417" fmla="*/ 8673638 w 9845043"/>
              <a:gd name="connsiteY13417" fmla="*/ 2250671 h 5740750"/>
              <a:gd name="connsiteX13418" fmla="*/ 8672910 w 9845043"/>
              <a:gd name="connsiteY13418" fmla="*/ 2243359 h 5740750"/>
              <a:gd name="connsiteX13419" fmla="*/ 8675103 w 9845043"/>
              <a:gd name="connsiteY13419" fmla="*/ 2239702 h 5740750"/>
              <a:gd name="connsiteX13420" fmla="*/ 8672910 w 9845043"/>
              <a:gd name="connsiteY13420" fmla="*/ 2239702 h 5740750"/>
              <a:gd name="connsiteX13421" fmla="*/ 8672910 w 9845043"/>
              <a:gd name="connsiteY13421" fmla="*/ 2238972 h 5740750"/>
              <a:gd name="connsiteX13422" fmla="*/ 8672181 w 9845043"/>
              <a:gd name="connsiteY13422" fmla="*/ 2239702 h 5740750"/>
              <a:gd name="connsiteX13423" fmla="*/ 8669988 w 9845043"/>
              <a:gd name="connsiteY13423" fmla="*/ 2247745 h 5740750"/>
              <a:gd name="connsiteX13424" fmla="*/ 8668523 w 9845043"/>
              <a:gd name="connsiteY13424" fmla="*/ 2252134 h 5740750"/>
              <a:gd name="connsiteX13425" fmla="*/ 8664137 w 9845043"/>
              <a:gd name="connsiteY13425" fmla="*/ 2253594 h 5740750"/>
              <a:gd name="connsiteX13426" fmla="*/ 8659744 w 9845043"/>
              <a:gd name="connsiteY13426" fmla="*/ 2253594 h 5740750"/>
              <a:gd name="connsiteX13427" fmla="*/ 8653901 w 9845043"/>
              <a:gd name="connsiteY13427" fmla="*/ 2252134 h 5740750"/>
              <a:gd name="connsiteX13428" fmla="*/ 8649507 w 9845043"/>
              <a:gd name="connsiteY13428" fmla="*/ 2249208 h 5740750"/>
              <a:gd name="connsiteX13429" fmla="*/ 8649507 w 9845043"/>
              <a:gd name="connsiteY13429" fmla="*/ 2244088 h 5740750"/>
              <a:gd name="connsiteX13430" fmla="*/ 8647314 w 9845043"/>
              <a:gd name="connsiteY13430" fmla="*/ 2245552 h 5740750"/>
              <a:gd name="connsiteX13431" fmla="*/ 8645857 w 9845043"/>
              <a:gd name="connsiteY13431" fmla="*/ 2247015 h 5740750"/>
              <a:gd name="connsiteX13432" fmla="*/ 8642928 w 9845043"/>
              <a:gd name="connsiteY13432" fmla="*/ 2247745 h 5740750"/>
              <a:gd name="connsiteX13433" fmla="*/ 8638542 w 9845043"/>
              <a:gd name="connsiteY13433" fmla="*/ 2247745 h 5740750"/>
              <a:gd name="connsiteX13434" fmla="*/ 8638542 w 9845043"/>
              <a:gd name="connsiteY13434" fmla="*/ 2246285 h 5740750"/>
              <a:gd name="connsiteX13435" fmla="*/ 8640006 w 9845043"/>
              <a:gd name="connsiteY13435" fmla="*/ 2244088 h 5740750"/>
              <a:gd name="connsiteX13436" fmla="*/ 8643664 w 9845043"/>
              <a:gd name="connsiteY13436" fmla="*/ 2241166 h 5740750"/>
              <a:gd name="connsiteX13437" fmla="*/ 8646585 w 9845043"/>
              <a:gd name="connsiteY13437" fmla="*/ 2239702 h 5740750"/>
              <a:gd name="connsiteX13438" fmla="*/ 8645857 w 9845043"/>
              <a:gd name="connsiteY13438" fmla="*/ 2238972 h 5740750"/>
              <a:gd name="connsiteX13439" fmla="*/ 8641464 w 9845043"/>
              <a:gd name="connsiteY13439" fmla="*/ 2239702 h 5740750"/>
              <a:gd name="connsiteX13440" fmla="*/ 8638542 w 9845043"/>
              <a:gd name="connsiteY13440" fmla="*/ 2241166 h 5740750"/>
              <a:gd name="connsiteX13441" fmla="*/ 8634884 w 9845043"/>
              <a:gd name="connsiteY13441" fmla="*/ 2241166 h 5740750"/>
              <a:gd name="connsiteX13442" fmla="*/ 8633427 w 9845043"/>
              <a:gd name="connsiteY13442" fmla="*/ 2239702 h 5740750"/>
              <a:gd name="connsiteX13443" fmla="*/ 8634156 w 9845043"/>
              <a:gd name="connsiteY13443" fmla="*/ 2237509 h 5740750"/>
              <a:gd name="connsiteX13444" fmla="*/ 8634156 w 9845043"/>
              <a:gd name="connsiteY13444" fmla="*/ 2236046 h 5740750"/>
              <a:gd name="connsiteX13445" fmla="*/ 8634156 w 9845043"/>
              <a:gd name="connsiteY13445" fmla="*/ 2233853 h 5740750"/>
              <a:gd name="connsiteX13446" fmla="*/ 8631963 w 9845043"/>
              <a:gd name="connsiteY13446" fmla="*/ 2231660 h 5740750"/>
              <a:gd name="connsiteX13447" fmla="*/ 8631963 w 9845043"/>
              <a:gd name="connsiteY13447" fmla="*/ 2234583 h 5740750"/>
              <a:gd name="connsiteX13448" fmla="*/ 8631227 w 9845043"/>
              <a:gd name="connsiteY13448" fmla="*/ 2237509 h 5740750"/>
              <a:gd name="connsiteX13449" fmla="*/ 8631227 w 9845043"/>
              <a:gd name="connsiteY13449" fmla="*/ 2240432 h 5740750"/>
              <a:gd name="connsiteX13450" fmla="*/ 8629769 w 9845043"/>
              <a:gd name="connsiteY13450" fmla="*/ 2242629 h 5740750"/>
              <a:gd name="connsiteX13451" fmla="*/ 8627576 w 9845043"/>
              <a:gd name="connsiteY13451" fmla="*/ 2241166 h 5740750"/>
              <a:gd name="connsiteX13452" fmla="*/ 8624647 w 9845043"/>
              <a:gd name="connsiteY13452" fmla="*/ 2236776 h 5740750"/>
              <a:gd name="connsiteX13453" fmla="*/ 8621726 w 9845043"/>
              <a:gd name="connsiteY13453" fmla="*/ 2236046 h 5740750"/>
              <a:gd name="connsiteX13454" fmla="*/ 8624647 w 9845043"/>
              <a:gd name="connsiteY13454" fmla="*/ 2227271 h 5740750"/>
              <a:gd name="connsiteX13455" fmla="*/ 8623919 w 9845043"/>
              <a:gd name="connsiteY13455" fmla="*/ 2223614 h 5740750"/>
              <a:gd name="connsiteX13456" fmla="*/ 8620261 w 9845043"/>
              <a:gd name="connsiteY13456" fmla="*/ 2222884 h 5740750"/>
              <a:gd name="connsiteX13457" fmla="*/ 8615875 w 9845043"/>
              <a:gd name="connsiteY13457" fmla="*/ 2231660 h 5740750"/>
              <a:gd name="connsiteX13458" fmla="*/ 8613682 w 9845043"/>
              <a:gd name="connsiteY13458" fmla="*/ 2236046 h 5740750"/>
              <a:gd name="connsiteX13459" fmla="*/ 8611489 w 9845043"/>
              <a:gd name="connsiteY13459" fmla="*/ 2233853 h 5740750"/>
              <a:gd name="connsiteX13460" fmla="*/ 8611489 w 9845043"/>
              <a:gd name="connsiteY13460" fmla="*/ 2224348 h 5740750"/>
              <a:gd name="connsiteX13461" fmla="*/ 8610753 w 9845043"/>
              <a:gd name="connsiteY13461" fmla="*/ 2222884 h 5740750"/>
              <a:gd name="connsiteX13462" fmla="*/ 8608560 w 9845043"/>
              <a:gd name="connsiteY13462" fmla="*/ 2225078 h 5740750"/>
              <a:gd name="connsiteX13463" fmla="*/ 8607831 w 9845043"/>
              <a:gd name="connsiteY13463" fmla="*/ 2229467 h 5740750"/>
              <a:gd name="connsiteX13464" fmla="*/ 8607831 w 9845043"/>
              <a:gd name="connsiteY13464" fmla="*/ 2234583 h 5740750"/>
              <a:gd name="connsiteX13465" fmla="*/ 8608560 w 9845043"/>
              <a:gd name="connsiteY13465" fmla="*/ 2239702 h 5740750"/>
              <a:gd name="connsiteX13466" fmla="*/ 8609296 w 9845043"/>
              <a:gd name="connsiteY13466" fmla="*/ 2243359 h 5740750"/>
              <a:gd name="connsiteX13467" fmla="*/ 8608560 w 9845043"/>
              <a:gd name="connsiteY13467" fmla="*/ 2245552 h 5740750"/>
              <a:gd name="connsiteX13468" fmla="*/ 8606367 w 9845043"/>
              <a:gd name="connsiteY13468" fmla="*/ 2247015 h 5740750"/>
              <a:gd name="connsiteX13469" fmla="*/ 8604174 w 9845043"/>
              <a:gd name="connsiteY13469" fmla="*/ 2247745 h 5740750"/>
              <a:gd name="connsiteX13470" fmla="*/ 8602709 w 9845043"/>
              <a:gd name="connsiteY13470" fmla="*/ 2247015 h 5740750"/>
              <a:gd name="connsiteX13471" fmla="*/ 8601981 w 9845043"/>
              <a:gd name="connsiteY13471" fmla="*/ 2241166 h 5740750"/>
              <a:gd name="connsiteX13472" fmla="*/ 8601981 w 9845043"/>
              <a:gd name="connsiteY13472" fmla="*/ 2237509 h 5740750"/>
              <a:gd name="connsiteX13473" fmla="*/ 8602709 w 9845043"/>
              <a:gd name="connsiteY13473" fmla="*/ 2233853 h 5740750"/>
              <a:gd name="connsiteX13474" fmla="*/ 8604174 w 9845043"/>
              <a:gd name="connsiteY13474" fmla="*/ 2219958 h 5740750"/>
              <a:gd name="connsiteX13475" fmla="*/ 8604174 w 9845043"/>
              <a:gd name="connsiteY13475" fmla="*/ 2217765 h 5740750"/>
              <a:gd name="connsiteX13476" fmla="*/ 8604174 w 9845043"/>
              <a:gd name="connsiteY13476" fmla="*/ 2215572 h 5740750"/>
              <a:gd name="connsiteX13477" fmla="*/ 8607831 w 9845043"/>
              <a:gd name="connsiteY13477" fmla="*/ 2210453 h 5740750"/>
              <a:gd name="connsiteX13478" fmla="*/ 8610753 w 9845043"/>
              <a:gd name="connsiteY13478" fmla="*/ 2208260 h 5740750"/>
              <a:gd name="connsiteX13479" fmla="*/ 8613682 w 9845043"/>
              <a:gd name="connsiteY13479" fmla="*/ 2208993 h 5740750"/>
              <a:gd name="connsiteX13480" fmla="*/ 8615875 w 9845043"/>
              <a:gd name="connsiteY13480" fmla="*/ 2211186 h 5740750"/>
              <a:gd name="connsiteX13481" fmla="*/ 8617340 w 9845043"/>
              <a:gd name="connsiteY13481" fmla="*/ 2211916 h 5740750"/>
              <a:gd name="connsiteX13482" fmla="*/ 8618797 w 9845043"/>
              <a:gd name="connsiteY13482" fmla="*/ 2211916 h 5740750"/>
              <a:gd name="connsiteX13483" fmla="*/ 8620261 w 9845043"/>
              <a:gd name="connsiteY13483" fmla="*/ 2213379 h 5740750"/>
              <a:gd name="connsiteX13484" fmla="*/ 8621726 w 9845043"/>
              <a:gd name="connsiteY13484" fmla="*/ 2217765 h 5740750"/>
              <a:gd name="connsiteX13485" fmla="*/ 8624647 w 9845043"/>
              <a:gd name="connsiteY13485" fmla="*/ 2219958 h 5740750"/>
              <a:gd name="connsiteX13486" fmla="*/ 8628305 w 9845043"/>
              <a:gd name="connsiteY13486" fmla="*/ 2221421 h 5740750"/>
              <a:gd name="connsiteX13487" fmla="*/ 8631227 w 9845043"/>
              <a:gd name="connsiteY13487" fmla="*/ 2221421 h 5740750"/>
              <a:gd name="connsiteX13488" fmla="*/ 8634884 w 9845043"/>
              <a:gd name="connsiteY13488" fmla="*/ 2221421 h 5740750"/>
              <a:gd name="connsiteX13489" fmla="*/ 8637077 w 9845043"/>
              <a:gd name="connsiteY13489" fmla="*/ 2219958 h 5740750"/>
              <a:gd name="connsiteX13490" fmla="*/ 8638542 w 9845043"/>
              <a:gd name="connsiteY13490" fmla="*/ 2217035 h 5740750"/>
              <a:gd name="connsiteX13491" fmla="*/ 8640006 w 9845043"/>
              <a:gd name="connsiteY13491" fmla="*/ 2213379 h 5740750"/>
              <a:gd name="connsiteX13492" fmla="*/ 8637813 w 9845043"/>
              <a:gd name="connsiteY13492" fmla="*/ 2208993 h 5740750"/>
              <a:gd name="connsiteX13493" fmla="*/ 8637077 w 9845043"/>
              <a:gd name="connsiteY13493" fmla="*/ 2213379 h 5740750"/>
              <a:gd name="connsiteX13494" fmla="*/ 8633427 w 9845043"/>
              <a:gd name="connsiteY13494" fmla="*/ 2217035 h 5740750"/>
              <a:gd name="connsiteX13495" fmla="*/ 8629769 w 9845043"/>
              <a:gd name="connsiteY13495" fmla="*/ 2217035 h 5740750"/>
              <a:gd name="connsiteX13496" fmla="*/ 8625383 w 9845043"/>
              <a:gd name="connsiteY13496" fmla="*/ 2211916 h 5740750"/>
              <a:gd name="connsiteX13497" fmla="*/ 8625383 w 9845043"/>
              <a:gd name="connsiteY13497" fmla="*/ 2205337 h 5740750"/>
              <a:gd name="connsiteX13498" fmla="*/ 8628305 w 9845043"/>
              <a:gd name="connsiteY13498" fmla="*/ 2201681 h 5740750"/>
              <a:gd name="connsiteX13499" fmla="*/ 8633427 w 9845043"/>
              <a:gd name="connsiteY13499" fmla="*/ 2198754 h 5740750"/>
              <a:gd name="connsiteX13500" fmla="*/ 8636349 w 9845043"/>
              <a:gd name="connsiteY13500" fmla="*/ 2195098 h 5740750"/>
              <a:gd name="connsiteX13501" fmla="*/ 8628305 w 9845043"/>
              <a:gd name="connsiteY13501" fmla="*/ 2194368 h 5740750"/>
              <a:gd name="connsiteX13502" fmla="*/ 8627576 w 9845043"/>
              <a:gd name="connsiteY13502" fmla="*/ 2192905 h 5740750"/>
              <a:gd name="connsiteX13503" fmla="*/ 8627576 w 9845043"/>
              <a:gd name="connsiteY13503" fmla="*/ 2188519 h 5740750"/>
              <a:gd name="connsiteX13504" fmla="*/ 8626841 w 9845043"/>
              <a:gd name="connsiteY13504" fmla="*/ 2186322 h 5740750"/>
              <a:gd name="connsiteX13505" fmla="*/ 8624647 w 9845043"/>
              <a:gd name="connsiteY13505" fmla="*/ 2186322 h 5740750"/>
              <a:gd name="connsiteX13506" fmla="*/ 8623919 w 9845043"/>
              <a:gd name="connsiteY13506" fmla="*/ 2188519 h 5740750"/>
              <a:gd name="connsiteX13507" fmla="*/ 8623919 w 9845043"/>
              <a:gd name="connsiteY13507" fmla="*/ 2194368 h 5740750"/>
              <a:gd name="connsiteX13508" fmla="*/ 8622454 w 9845043"/>
              <a:gd name="connsiteY13508" fmla="*/ 2195098 h 5740750"/>
              <a:gd name="connsiteX13509" fmla="*/ 8620261 w 9845043"/>
              <a:gd name="connsiteY13509" fmla="*/ 2194368 h 5740750"/>
              <a:gd name="connsiteX13510" fmla="*/ 8618797 w 9845043"/>
              <a:gd name="connsiteY13510" fmla="*/ 2191442 h 5740750"/>
              <a:gd name="connsiteX13511" fmla="*/ 8618797 w 9845043"/>
              <a:gd name="connsiteY13511" fmla="*/ 2187786 h 5740750"/>
              <a:gd name="connsiteX13512" fmla="*/ 8618797 w 9845043"/>
              <a:gd name="connsiteY13512" fmla="*/ 2184863 h 5740750"/>
              <a:gd name="connsiteX13513" fmla="*/ 8612218 w 9845043"/>
              <a:gd name="connsiteY13513" fmla="*/ 2181206 h 5740750"/>
              <a:gd name="connsiteX13514" fmla="*/ 8608560 w 9845043"/>
              <a:gd name="connsiteY13514" fmla="*/ 2179743 h 5740750"/>
              <a:gd name="connsiteX13515" fmla="*/ 8608560 w 9845043"/>
              <a:gd name="connsiteY13515" fmla="*/ 2184863 h 5740750"/>
              <a:gd name="connsiteX13516" fmla="*/ 8607831 w 9845043"/>
              <a:gd name="connsiteY13516" fmla="*/ 2184863 h 5740750"/>
              <a:gd name="connsiteX13517" fmla="*/ 8606367 w 9845043"/>
              <a:gd name="connsiteY13517" fmla="*/ 2186322 h 5740750"/>
              <a:gd name="connsiteX13518" fmla="*/ 8605638 w 9845043"/>
              <a:gd name="connsiteY13518" fmla="*/ 2188519 h 5740750"/>
              <a:gd name="connsiteX13519" fmla="*/ 8605638 w 9845043"/>
              <a:gd name="connsiteY13519" fmla="*/ 2189249 h 5740750"/>
              <a:gd name="connsiteX13520" fmla="*/ 8604174 w 9845043"/>
              <a:gd name="connsiteY13520" fmla="*/ 2189979 h 5740750"/>
              <a:gd name="connsiteX13521" fmla="*/ 8602709 w 9845043"/>
              <a:gd name="connsiteY13521" fmla="*/ 2191442 h 5740750"/>
              <a:gd name="connsiteX13522" fmla="*/ 8597595 w 9845043"/>
              <a:gd name="connsiteY13522" fmla="*/ 2192905 h 5740750"/>
              <a:gd name="connsiteX13523" fmla="*/ 8596130 w 9845043"/>
              <a:gd name="connsiteY13523" fmla="*/ 2192905 h 5740750"/>
              <a:gd name="connsiteX13524" fmla="*/ 8595402 w 9845043"/>
              <a:gd name="connsiteY13524" fmla="*/ 2195098 h 5740750"/>
              <a:gd name="connsiteX13525" fmla="*/ 8595402 w 9845043"/>
              <a:gd name="connsiteY13525" fmla="*/ 2198024 h 5740750"/>
              <a:gd name="connsiteX13526" fmla="*/ 8596130 w 9845043"/>
              <a:gd name="connsiteY13526" fmla="*/ 2199484 h 5740750"/>
              <a:gd name="connsiteX13527" fmla="*/ 8598323 w 9845043"/>
              <a:gd name="connsiteY13527" fmla="*/ 2201681 h 5740750"/>
              <a:gd name="connsiteX13528" fmla="*/ 8599788 w 9845043"/>
              <a:gd name="connsiteY13528" fmla="*/ 2202410 h 5740750"/>
              <a:gd name="connsiteX13529" fmla="*/ 8598323 w 9845043"/>
              <a:gd name="connsiteY13529" fmla="*/ 2205337 h 5740750"/>
              <a:gd name="connsiteX13530" fmla="*/ 8595402 w 9845043"/>
              <a:gd name="connsiteY13530" fmla="*/ 2208260 h 5740750"/>
              <a:gd name="connsiteX13531" fmla="*/ 8592473 w 9845043"/>
              <a:gd name="connsiteY13531" fmla="*/ 2208993 h 5740750"/>
              <a:gd name="connsiteX13532" fmla="*/ 8591744 w 9845043"/>
              <a:gd name="connsiteY13532" fmla="*/ 2205337 h 5740750"/>
              <a:gd name="connsiteX13533" fmla="*/ 8590280 w 9845043"/>
              <a:gd name="connsiteY13533" fmla="*/ 2187786 h 5740750"/>
              <a:gd name="connsiteX13534" fmla="*/ 8590280 w 9845043"/>
              <a:gd name="connsiteY13534" fmla="*/ 2181936 h 5740750"/>
              <a:gd name="connsiteX13535" fmla="*/ 8590280 w 9845043"/>
              <a:gd name="connsiteY13535" fmla="*/ 2179743 h 5740750"/>
              <a:gd name="connsiteX13536" fmla="*/ 8591744 w 9845043"/>
              <a:gd name="connsiteY13536" fmla="*/ 2175357 h 5740750"/>
              <a:gd name="connsiteX13537" fmla="*/ 8591744 w 9845043"/>
              <a:gd name="connsiteY13537" fmla="*/ 2169505 h 5740750"/>
              <a:gd name="connsiteX13538" fmla="*/ 8593209 w 9845043"/>
              <a:gd name="connsiteY13538" fmla="*/ 2168775 h 5740750"/>
              <a:gd name="connsiteX13539" fmla="*/ 8595402 w 9845043"/>
              <a:gd name="connsiteY13539" fmla="*/ 2169505 h 5740750"/>
              <a:gd name="connsiteX13540" fmla="*/ 8597595 w 9845043"/>
              <a:gd name="connsiteY13540" fmla="*/ 2170238 h 5740750"/>
              <a:gd name="connsiteX13541" fmla="*/ 8604174 w 9845043"/>
              <a:gd name="connsiteY13541" fmla="*/ 2173894 h 5740750"/>
              <a:gd name="connsiteX13542" fmla="*/ 8606367 w 9845043"/>
              <a:gd name="connsiteY13542" fmla="*/ 2175357 h 5740750"/>
              <a:gd name="connsiteX13543" fmla="*/ 8612218 w 9845043"/>
              <a:gd name="connsiteY13543" fmla="*/ 2175357 h 5740750"/>
              <a:gd name="connsiteX13544" fmla="*/ 8615875 w 9845043"/>
              <a:gd name="connsiteY13544" fmla="*/ 2173161 h 5740750"/>
              <a:gd name="connsiteX13545" fmla="*/ 8620261 w 9845043"/>
              <a:gd name="connsiteY13545" fmla="*/ 2171701 h 5740750"/>
              <a:gd name="connsiteX13546" fmla="*/ 8621726 w 9845043"/>
              <a:gd name="connsiteY13546" fmla="*/ 2167312 h 5740750"/>
              <a:gd name="connsiteX13547" fmla="*/ 8621726 w 9845043"/>
              <a:gd name="connsiteY13547" fmla="*/ 2162925 h 5740750"/>
              <a:gd name="connsiteX13548" fmla="*/ 8620261 w 9845043"/>
              <a:gd name="connsiteY13548" fmla="*/ 2162925 h 5740750"/>
              <a:gd name="connsiteX13549" fmla="*/ 8618797 w 9845043"/>
              <a:gd name="connsiteY13549" fmla="*/ 2160732 h 5740750"/>
              <a:gd name="connsiteX13550" fmla="*/ 8618068 w 9845043"/>
              <a:gd name="connsiteY13550" fmla="*/ 2159999 h 5740750"/>
              <a:gd name="connsiteX13551" fmla="*/ 8615875 w 9845043"/>
              <a:gd name="connsiteY13551" fmla="*/ 2157076 h 5740750"/>
              <a:gd name="connsiteX13552" fmla="*/ 8620990 w 9845043"/>
              <a:gd name="connsiteY13552" fmla="*/ 2156343 h 5740750"/>
              <a:gd name="connsiteX13553" fmla="*/ 8622454 w 9845043"/>
              <a:gd name="connsiteY13553" fmla="*/ 2155613 h 5740750"/>
              <a:gd name="connsiteX13554" fmla="*/ 8620990 w 9845043"/>
              <a:gd name="connsiteY13554" fmla="*/ 2153420 h 5740750"/>
              <a:gd name="connsiteX13555" fmla="*/ 8622454 w 9845043"/>
              <a:gd name="connsiteY13555" fmla="*/ 2147571 h 5740750"/>
              <a:gd name="connsiteX13556" fmla="*/ 8629769 w 9845043"/>
              <a:gd name="connsiteY13556" fmla="*/ 2138065 h 5740750"/>
              <a:gd name="connsiteX13557" fmla="*/ 8630498 w 9845043"/>
              <a:gd name="connsiteY13557" fmla="*/ 2133676 h 5740750"/>
              <a:gd name="connsiteX13558" fmla="*/ 8626841 w 9845043"/>
              <a:gd name="connsiteY13558" fmla="*/ 2136602 h 5740750"/>
              <a:gd name="connsiteX13559" fmla="*/ 8623919 w 9845043"/>
              <a:gd name="connsiteY13559" fmla="*/ 2140258 h 5740750"/>
              <a:gd name="connsiteX13560" fmla="*/ 8620261 w 9845043"/>
              <a:gd name="connsiteY13560" fmla="*/ 2141721 h 5740750"/>
              <a:gd name="connsiteX13561" fmla="*/ 8615875 w 9845043"/>
              <a:gd name="connsiteY13561" fmla="*/ 2141721 h 5740750"/>
              <a:gd name="connsiteX13562" fmla="*/ 8618068 w 9845043"/>
              <a:gd name="connsiteY13562" fmla="*/ 2140258 h 5740750"/>
              <a:gd name="connsiteX13563" fmla="*/ 8617340 w 9845043"/>
              <a:gd name="connsiteY13563" fmla="*/ 2138065 h 5740750"/>
              <a:gd name="connsiteX13564" fmla="*/ 8612218 w 9845043"/>
              <a:gd name="connsiteY13564" fmla="*/ 2143181 h 5740750"/>
              <a:gd name="connsiteX13565" fmla="*/ 8611489 w 9845043"/>
              <a:gd name="connsiteY13565" fmla="*/ 2151227 h 5740750"/>
              <a:gd name="connsiteX13566" fmla="*/ 8611489 w 9845043"/>
              <a:gd name="connsiteY13566" fmla="*/ 2160732 h 5740750"/>
              <a:gd name="connsiteX13567" fmla="*/ 8609296 w 9845043"/>
              <a:gd name="connsiteY13567" fmla="*/ 2163655 h 5740750"/>
              <a:gd name="connsiteX13568" fmla="*/ 8606367 w 9845043"/>
              <a:gd name="connsiteY13568" fmla="*/ 2162196 h 5740750"/>
              <a:gd name="connsiteX13569" fmla="*/ 8605638 w 9845043"/>
              <a:gd name="connsiteY13569" fmla="*/ 2157806 h 5740750"/>
              <a:gd name="connsiteX13570" fmla="*/ 8604910 w 9845043"/>
              <a:gd name="connsiteY13570" fmla="*/ 2149030 h 5740750"/>
              <a:gd name="connsiteX13571" fmla="*/ 8604174 w 9845043"/>
              <a:gd name="connsiteY13571" fmla="*/ 2146837 h 5740750"/>
              <a:gd name="connsiteX13572" fmla="*/ 8601981 w 9845043"/>
              <a:gd name="connsiteY13572" fmla="*/ 2144644 h 5740750"/>
              <a:gd name="connsiteX13573" fmla="*/ 8601252 w 9845043"/>
              <a:gd name="connsiteY13573" fmla="*/ 2143181 h 5740750"/>
              <a:gd name="connsiteX13574" fmla="*/ 8596130 w 9845043"/>
              <a:gd name="connsiteY13574" fmla="*/ 2141721 h 5740750"/>
              <a:gd name="connsiteX13575" fmla="*/ 8595402 w 9845043"/>
              <a:gd name="connsiteY13575" fmla="*/ 2139525 h 5740750"/>
              <a:gd name="connsiteX13576" fmla="*/ 8596130 w 9845043"/>
              <a:gd name="connsiteY13576" fmla="*/ 2136602 h 5740750"/>
              <a:gd name="connsiteX13577" fmla="*/ 8596130 w 9845043"/>
              <a:gd name="connsiteY13577" fmla="*/ 2135139 h 5740750"/>
              <a:gd name="connsiteX13578" fmla="*/ 8597595 w 9845043"/>
              <a:gd name="connsiteY13578" fmla="*/ 2127097 h 5740750"/>
              <a:gd name="connsiteX13579" fmla="*/ 8602709 w 9845043"/>
              <a:gd name="connsiteY13579" fmla="*/ 2108816 h 5740750"/>
              <a:gd name="connsiteX13580" fmla="*/ 8602709 w 9845043"/>
              <a:gd name="connsiteY13580" fmla="*/ 2105889 h 5740750"/>
              <a:gd name="connsiteX13581" fmla="*/ 8602709 w 9845043"/>
              <a:gd name="connsiteY13581" fmla="*/ 2101503 h 5740750"/>
              <a:gd name="connsiteX13582" fmla="*/ 8602709 w 9845043"/>
              <a:gd name="connsiteY13582" fmla="*/ 2099310 h 5740750"/>
              <a:gd name="connsiteX13583" fmla="*/ 8604174 w 9845043"/>
              <a:gd name="connsiteY13583" fmla="*/ 2097847 h 5740750"/>
              <a:gd name="connsiteX13584" fmla="*/ 8607831 w 9845043"/>
              <a:gd name="connsiteY13584" fmla="*/ 2096384 h 5740750"/>
              <a:gd name="connsiteX13585" fmla="*/ 8609296 w 9845043"/>
              <a:gd name="connsiteY13585" fmla="*/ 2094924 h 5740750"/>
              <a:gd name="connsiteX13586" fmla="*/ 8610753 w 9845043"/>
              <a:gd name="connsiteY13586" fmla="*/ 2092728 h 5740750"/>
              <a:gd name="connsiteX13587" fmla="*/ 8610753 w 9845043"/>
              <a:gd name="connsiteY13587" fmla="*/ 2088341 h 5740750"/>
              <a:gd name="connsiteX13588" fmla="*/ 8610753 w 9845043"/>
              <a:gd name="connsiteY13588" fmla="*/ 2086878 h 5740750"/>
              <a:gd name="connsiteX13589" fmla="*/ 8625383 w 9845043"/>
              <a:gd name="connsiteY13589" fmla="*/ 2081759 h 5740750"/>
              <a:gd name="connsiteX13590" fmla="*/ 8645857 w 9845043"/>
              <a:gd name="connsiteY13590" fmla="*/ 2077373 h 5740750"/>
              <a:gd name="connsiteX13591" fmla="*/ 8653165 w 9845043"/>
              <a:gd name="connsiteY13591" fmla="*/ 2075910 h 5740750"/>
              <a:gd name="connsiteX13592" fmla="*/ 8654629 w 9845043"/>
              <a:gd name="connsiteY13592" fmla="*/ 2075910 h 5740750"/>
              <a:gd name="connsiteX13593" fmla="*/ 8659744 w 9845043"/>
              <a:gd name="connsiteY13593" fmla="*/ 2075180 h 5740750"/>
              <a:gd name="connsiteX13594" fmla="*/ 8656822 w 9845043"/>
              <a:gd name="connsiteY13594" fmla="*/ 2072254 h 5740750"/>
              <a:gd name="connsiteX13595" fmla="*/ 8650972 w 9845043"/>
              <a:gd name="connsiteY13595" fmla="*/ 2072254 h 5740750"/>
              <a:gd name="connsiteX13596" fmla="*/ 8631227 w 9845043"/>
              <a:gd name="connsiteY13596" fmla="*/ 2075910 h 5740750"/>
              <a:gd name="connsiteX13597" fmla="*/ 8626841 w 9845043"/>
              <a:gd name="connsiteY13597" fmla="*/ 2075910 h 5740750"/>
              <a:gd name="connsiteX13598" fmla="*/ 8626841 w 9845043"/>
              <a:gd name="connsiteY13598" fmla="*/ 2070794 h 5740750"/>
              <a:gd name="connsiteX13599" fmla="*/ 8631227 w 9845043"/>
              <a:gd name="connsiteY13599" fmla="*/ 2061288 h 5740750"/>
              <a:gd name="connsiteX13600" fmla="*/ 8634884 w 9845043"/>
              <a:gd name="connsiteY13600" fmla="*/ 2057632 h 5740750"/>
              <a:gd name="connsiteX13601" fmla="*/ 8637077 w 9845043"/>
              <a:gd name="connsiteY13601" fmla="*/ 2054706 h 5740750"/>
              <a:gd name="connsiteX13602" fmla="*/ 8640735 w 9845043"/>
              <a:gd name="connsiteY13602" fmla="*/ 2053976 h 5740750"/>
              <a:gd name="connsiteX13603" fmla="*/ 8650243 w 9845043"/>
              <a:gd name="connsiteY13603" fmla="*/ 2054706 h 5740750"/>
              <a:gd name="connsiteX13604" fmla="*/ 8654629 w 9845043"/>
              <a:gd name="connsiteY13604" fmla="*/ 2053976 h 5740750"/>
              <a:gd name="connsiteX13605" fmla="*/ 8654629 w 9845043"/>
              <a:gd name="connsiteY13605" fmla="*/ 2053243 h 5740750"/>
              <a:gd name="connsiteX13606" fmla="*/ 8648050 w 9845043"/>
              <a:gd name="connsiteY13606" fmla="*/ 2051050 h 5740750"/>
              <a:gd name="connsiteX13607" fmla="*/ 8645857 w 9845043"/>
              <a:gd name="connsiteY13607" fmla="*/ 2049586 h 5740750"/>
              <a:gd name="connsiteX13608" fmla="*/ 8642928 w 9845043"/>
              <a:gd name="connsiteY13608" fmla="*/ 2046663 h 5740750"/>
              <a:gd name="connsiteX13609" fmla="*/ 8646585 w 9845043"/>
              <a:gd name="connsiteY13609" fmla="*/ 2043007 h 5740750"/>
              <a:gd name="connsiteX13610" fmla="*/ 8649507 w 9845043"/>
              <a:gd name="connsiteY13610" fmla="*/ 2037888 h 5740750"/>
              <a:gd name="connsiteX13611" fmla="*/ 8650243 w 9845043"/>
              <a:gd name="connsiteY13611" fmla="*/ 2032039 h 5740750"/>
              <a:gd name="connsiteX13612" fmla="*/ 8650243 w 9845043"/>
              <a:gd name="connsiteY13612" fmla="*/ 2026919 h 5740750"/>
              <a:gd name="connsiteX13613" fmla="*/ 8646585 w 9845043"/>
              <a:gd name="connsiteY13613" fmla="*/ 2029112 h 5740750"/>
              <a:gd name="connsiteX13614" fmla="*/ 8643664 w 9845043"/>
              <a:gd name="connsiteY13614" fmla="*/ 2033502 h 5740750"/>
              <a:gd name="connsiteX13615" fmla="*/ 8641464 w 9845043"/>
              <a:gd name="connsiteY13615" fmla="*/ 2037888 h 5740750"/>
              <a:gd name="connsiteX13616" fmla="*/ 8640006 w 9845043"/>
              <a:gd name="connsiteY13616" fmla="*/ 2041544 h 5740750"/>
              <a:gd name="connsiteX13617" fmla="*/ 8629769 w 9845043"/>
              <a:gd name="connsiteY13617" fmla="*/ 2054706 h 5740750"/>
              <a:gd name="connsiteX13618" fmla="*/ 8626841 w 9845043"/>
              <a:gd name="connsiteY13618" fmla="*/ 2059092 h 5740750"/>
              <a:gd name="connsiteX13619" fmla="*/ 8625383 w 9845043"/>
              <a:gd name="connsiteY13619" fmla="*/ 2054706 h 5740750"/>
              <a:gd name="connsiteX13620" fmla="*/ 8625383 w 9845043"/>
              <a:gd name="connsiteY13620" fmla="*/ 2050320 h 5740750"/>
              <a:gd name="connsiteX13621" fmla="*/ 8629769 w 9845043"/>
              <a:gd name="connsiteY13621" fmla="*/ 2043737 h 5740750"/>
              <a:gd name="connsiteX13622" fmla="*/ 8630498 w 9845043"/>
              <a:gd name="connsiteY13622" fmla="*/ 2040081 h 5740750"/>
              <a:gd name="connsiteX13623" fmla="*/ 8631227 w 9845043"/>
              <a:gd name="connsiteY13623" fmla="*/ 2034962 h 5740750"/>
              <a:gd name="connsiteX13624" fmla="*/ 8631227 w 9845043"/>
              <a:gd name="connsiteY13624" fmla="*/ 2025456 h 5740750"/>
              <a:gd name="connsiteX13625" fmla="*/ 8628305 w 9845043"/>
              <a:gd name="connsiteY13625" fmla="*/ 2027653 h 5740750"/>
              <a:gd name="connsiteX13626" fmla="*/ 8626841 w 9845043"/>
              <a:gd name="connsiteY13626" fmla="*/ 2030575 h 5740750"/>
              <a:gd name="connsiteX13627" fmla="*/ 8624647 w 9845043"/>
              <a:gd name="connsiteY13627" fmla="*/ 2035695 h 5740750"/>
              <a:gd name="connsiteX13628" fmla="*/ 8623919 w 9845043"/>
              <a:gd name="connsiteY13628" fmla="*/ 2037888 h 5740750"/>
              <a:gd name="connsiteX13629" fmla="*/ 8611489 w 9845043"/>
              <a:gd name="connsiteY13629" fmla="*/ 2040081 h 5740750"/>
              <a:gd name="connsiteX13630" fmla="*/ 8608560 w 9845043"/>
              <a:gd name="connsiteY13630" fmla="*/ 2040814 h 5740750"/>
              <a:gd name="connsiteX13631" fmla="*/ 8606367 w 9845043"/>
              <a:gd name="connsiteY13631" fmla="*/ 2043007 h 5740750"/>
              <a:gd name="connsiteX13632" fmla="*/ 8605638 w 9845043"/>
              <a:gd name="connsiteY13632" fmla="*/ 2044470 h 5740750"/>
              <a:gd name="connsiteX13633" fmla="*/ 8604174 w 9845043"/>
              <a:gd name="connsiteY13633" fmla="*/ 2057632 h 5740750"/>
              <a:gd name="connsiteX13634" fmla="*/ 8605638 w 9845043"/>
              <a:gd name="connsiteY13634" fmla="*/ 2059825 h 5740750"/>
              <a:gd name="connsiteX13635" fmla="*/ 8613682 w 9845043"/>
              <a:gd name="connsiteY13635" fmla="*/ 2060555 h 5740750"/>
              <a:gd name="connsiteX13636" fmla="*/ 8614411 w 9845043"/>
              <a:gd name="connsiteY13636" fmla="*/ 2060555 h 5740750"/>
              <a:gd name="connsiteX13637" fmla="*/ 8615146 w 9845043"/>
              <a:gd name="connsiteY13637" fmla="*/ 2064211 h 5740750"/>
              <a:gd name="connsiteX13638" fmla="*/ 8614411 w 9845043"/>
              <a:gd name="connsiteY13638" fmla="*/ 2066404 h 5740750"/>
              <a:gd name="connsiteX13639" fmla="*/ 8607831 w 9845043"/>
              <a:gd name="connsiteY13639" fmla="*/ 2076643 h 5740750"/>
              <a:gd name="connsiteX13640" fmla="*/ 8598323 w 9845043"/>
              <a:gd name="connsiteY13640" fmla="*/ 2085415 h 5740750"/>
              <a:gd name="connsiteX13641" fmla="*/ 8594673 w 9845043"/>
              <a:gd name="connsiteY13641" fmla="*/ 2089805 h 5740750"/>
              <a:gd name="connsiteX13642" fmla="*/ 8590280 w 9845043"/>
              <a:gd name="connsiteY13642" fmla="*/ 2088341 h 5740750"/>
              <a:gd name="connsiteX13643" fmla="*/ 8588822 w 9845043"/>
              <a:gd name="connsiteY13643" fmla="*/ 2083222 h 5740750"/>
              <a:gd name="connsiteX13644" fmla="*/ 8588822 w 9845043"/>
              <a:gd name="connsiteY13644" fmla="*/ 2073717 h 5740750"/>
              <a:gd name="connsiteX13645" fmla="*/ 8588822 w 9845043"/>
              <a:gd name="connsiteY13645" fmla="*/ 2069331 h 5740750"/>
              <a:gd name="connsiteX13646" fmla="*/ 8588087 w 9845043"/>
              <a:gd name="connsiteY13646" fmla="*/ 2067138 h 5740750"/>
              <a:gd name="connsiteX13647" fmla="*/ 8586629 w 9845043"/>
              <a:gd name="connsiteY13647" fmla="*/ 2066404 h 5740750"/>
              <a:gd name="connsiteX13648" fmla="*/ 8585165 w 9845043"/>
              <a:gd name="connsiteY13648" fmla="*/ 2066404 h 5740750"/>
              <a:gd name="connsiteX13649" fmla="*/ 8583700 w 9845043"/>
              <a:gd name="connsiteY13649" fmla="*/ 2067867 h 5740750"/>
              <a:gd name="connsiteX13650" fmla="*/ 8582972 w 9845043"/>
              <a:gd name="connsiteY13650" fmla="*/ 2070794 h 5740750"/>
              <a:gd name="connsiteX13651" fmla="*/ 8582236 w 9845043"/>
              <a:gd name="connsiteY13651" fmla="*/ 2072254 h 5740750"/>
              <a:gd name="connsiteX13652" fmla="*/ 8582972 w 9845043"/>
              <a:gd name="connsiteY13652" fmla="*/ 2089071 h 5740750"/>
              <a:gd name="connsiteX13653" fmla="*/ 8586629 w 9845043"/>
              <a:gd name="connsiteY13653" fmla="*/ 2092728 h 5740750"/>
              <a:gd name="connsiteX13654" fmla="*/ 8588822 w 9845043"/>
              <a:gd name="connsiteY13654" fmla="*/ 2094924 h 5740750"/>
              <a:gd name="connsiteX13655" fmla="*/ 8588822 w 9845043"/>
              <a:gd name="connsiteY13655" fmla="*/ 2096384 h 5740750"/>
              <a:gd name="connsiteX13656" fmla="*/ 8588087 w 9845043"/>
              <a:gd name="connsiteY13656" fmla="*/ 2097847 h 5740750"/>
              <a:gd name="connsiteX13657" fmla="*/ 8583700 w 9845043"/>
              <a:gd name="connsiteY13657" fmla="*/ 2105159 h 5740750"/>
              <a:gd name="connsiteX13658" fmla="*/ 8580043 w 9845043"/>
              <a:gd name="connsiteY13658" fmla="*/ 2095654 h 5740750"/>
              <a:gd name="connsiteX13659" fmla="*/ 8574192 w 9845043"/>
              <a:gd name="connsiteY13659" fmla="*/ 2086148 h 5740750"/>
              <a:gd name="connsiteX13660" fmla="*/ 8571999 w 9845043"/>
              <a:gd name="connsiteY13660" fmla="*/ 2085415 h 5740750"/>
              <a:gd name="connsiteX13661" fmla="*/ 8559569 w 9845043"/>
              <a:gd name="connsiteY13661" fmla="*/ 2091998 h 5740750"/>
              <a:gd name="connsiteX13662" fmla="*/ 8562498 w 9845043"/>
              <a:gd name="connsiteY13662" fmla="*/ 2092728 h 5740750"/>
              <a:gd name="connsiteX13663" fmla="*/ 8567613 w 9845043"/>
              <a:gd name="connsiteY13663" fmla="*/ 2092728 h 5740750"/>
              <a:gd name="connsiteX13664" fmla="*/ 8571999 w 9845043"/>
              <a:gd name="connsiteY13664" fmla="*/ 2094924 h 5740750"/>
              <a:gd name="connsiteX13665" fmla="*/ 8571999 w 9845043"/>
              <a:gd name="connsiteY13665" fmla="*/ 2098577 h 5740750"/>
              <a:gd name="connsiteX13666" fmla="*/ 8573464 w 9845043"/>
              <a:gd name="connsiteY13666" fmla="*/ 2098577 h 5740750"/>
              <a:gd name="connsiteX13667" fmla="*/ 8571999 w 9845043"/>
              <a:gd name="connsiteY13667" fmla="*/ 2101503 h 5740750"/>
              <a:gd name="connsiteX13668" fmla="*/ 8570542 w 9845043"/>
              <a:gd name="connsiteY13668" fmla="*/ 2101503 h 5740750"/>
              <a:gd name="connsiteX13669" fmla="*/ 8569077 w 9845043"/>
              <a:gd name="connsiteY13669" fmla="*/ 2102233 h 5740750"/>
              <a:gd name="connsiteX13670" fmla="*/ 8566884 w 9845043"/>
              <a:gd name="connsiteY13670" fmla="*/ 2104429 h 5740750"/>
              <a:gd name="connsiteX13671" fmla="*/ 8569077 w 9845043"/>
              <a:gd name="connsiteY13671" fmla="*/ 2107352 h 5740750"/>
              <a:gd name="connsiteX13672" fmla="*/ 8569077 w 9845043"/>
              <a:gd name="connsiteY13672" fmla="*/ 2108086 h 5740750"/>
              <a:gd name="connsiteX13673" fmla="*/ 8558841 w 9845043"/>
              <a:gd name="connsiteY13673" fmla="*/ 2108086 h 5740750"/>
              <a:gd name="connsiteX13674" fmla="*/ 8557376 w 9845043"/>
              <a:gd name="connsiteY13674" fmla="*/ 2108816 h 5740750"/>
              <a:gd name="connsiteX13675" fmla="*/ 8559569 w 9845043"/>
              <a:gd name="connsiteY13675" fmla="*/ 2111742 h 5740750"/>
              <a:gd name="connsiteX13676" fmla="*/ 8566884 w 9845043"/>
              <a:gd name="connsiteY13676" fmla="*/ 2118321 h 5740750"/>
              <a:gd name="connsiteX13677" fmla="*/ 8566884 w 9845043"/>
              <a:gd name="connsiteY13677" fmla="*/ 2119051 h 5740750"/>
              <a:gd name="connsiteX13678" fmla="*/ 8566156 w 9845043"/>
              <a:gd name="connsiteY13678" fmla="*/ 2121977 h 5740750"/>
              <a:gd name="connsiteX13679" fmla="*/ 8562498 w 9845043"/>
              <a:gd name="connsiteY13679" fmla="*/ 2121247 h 5740750"/>
              <a:gd name="connsiteX13680" fmla="*/ 8560305 w 9845043"/>
              <a:gd name="connsiteY13680" fmla="*/ 2119051 h 5740750"/>
              <a:gd name="connsiteX13681" fmla="*/ 8556648 w 9845043"/>
              <a:gd name="connsiteY13681" fmla="*/ 2114665 h 5740750"/>
              <a:gd name="connsiteX13682" fmla="*/ 8554455 w 9845043"/>
              <a:gd name="connsiteY13682" fmla="*/ 2113935 h 5740750"/>
              <a:gd name="connsiteX13683" fmla="*/ 8547875 w 9845043"/>
              <a:gd name="connsiteY13683" fmla="*/ 2112472 h 5740750"/>
              <a:gd name="connsiteX13684" fmla="*/ 8552990 w 9845043"/>
              <a:gd name="connsiteY13684" fmla="*/ 2118321 h 5740750"/>
              <a:gd name="connsiteX13685" fmla="*/ 8557376 w 9845043"/>
              <a:gd name="connsiteY13685" fmla="*/ 2124170 h 5740750"/>
              <a:gd name="connsiteX13686" fmla="*/ 8563227 w 9845043"/>
              <a:gd name="connsiteY13686" fmla="*/ 2127097 h 5740750"/>
              <a:gd name="connsiteX13687" fmla="*/ 8569077 w 9845043"/>
              <a:gd name="connsiteY13687" fmla="*/ 2125633 h 5740750"/>
              <a:gd name="connsiteX13688" fmla="*/ 8569806 w 9845043"/>
              <a:gd name="connsiteY13688" fmla="*/ 2127826 h 5740750"/>
              <a:gd name="connsiteX13689" fmla="*/ 8563227 w 9845043"/>
              <a:gd name="connsiteY13689" fmla="*/ 2133676 h 5740750"/>
              <a:gd name="connsiteX13690" fmla="*/ 8561034 w 9845043"/>
              <a:gd name="connsiteY13690" fmla="*/ 2132946 h 5740750"/>
              <a:gd name="connsiteX13691" fmla="*/ 8559569 w 9845043"/>
              <a:gd name="connsiteY13691" fmla="*/ 2131483 h 5740750"/>
              <a:gd name="connsiteX13692" fmla="*/ 8557376 w 9845043"/>
              <a:gd name="connsiteY13692" fmla="*/ 2132946 h 5740750"/>
              <a:gd name="connsiteX13693" fmla="*/ 8556648 w 9845043"/>
              <a:gd name="connsiteY13693" fmla="*/ 2133676 h 5740750"/>
              <a:gd name="connsiteX13694" fmla="*/ 8555912 w 9845043"/>
              <a:gd name="connsiteY13694" fmla="*/ 2132946 h 5740750"/>
              <a:gd name="connsiteX13695" fmla="*/ 8553719 w 9845043"/>
              <a:gd name="connsiteY13695" fmla="*/ 2133676 h 5740750"/>
              <a:gd name="connsiteX13696" fmla="*/ 8551526 w 9845043"/>
              <a:gd name="connsiteY13696" fmla="*/ 2131483 h 5740750"/>
              <a:gd name="connsiteX13697" fmla="*/ 8549333 w 9845043"/>
              <a:gd name="connsiteY13697" fmla="*/ 2130020 h 5740750"/>
              <a:gd name="connsiteX13698" fmla="*/ 8547139 w 9845043"/>
              <a:gd name="connsiteY13698" fmla="*/ 2127826 h 5740750"/>
              <a:gd name="connsiteX13699" fmla="*/ 8536903 w 9845043"/>
              <a:gd name="connsiteY13699" fmla="*/ 2125633 h 5740750"/>
              <a:gd name="connsiteX13700" fmla="*/ 8534710 w 9845043"/>
              <a:gd name="connsiteY13700" fmla="*/ 2124170 h 5740750"/>
              <a:gd name="connsiteX13701" fmla="*/ 8533245 w 9845043"/>
              <a:gd name="connsiteY13701" fmla="*/ 2125633 h 5740750"/>
              <a:gd name="connsiteX13702" fmla="*/ 8531788 w 9845043"/>
              <a:gd name="connsiteY13702" fmla="*/ 2127826 h 5740750"/>
              <a:gd name="connsiteX13703" fmla="*/ 8527395 w 9845043"/>
              <a:gd name="connsiteY13703" fmla="*/ 2128560 h 5740750"/>
              <a:gd name="connsiteX13704" fmla="*/ 8526666 w 9845043"/>
              <a:gd name="connsiteY13704" fmla="*/ 2130020 h 5740750"/>
              <a:gd name="connsiteX13705" fmla="*/ 8528859 w 9845043"/>
              <a:gd name="connsiteY13705" fmla="*/ 2130753 h 5740750"/>
              <a:gd name="connsiteX13706" fmla="*/ 8531788 w 9845043"/>
              <a:gd name="connsiteY13706" fmla="*/ 2130753 h 5740750"/>
              <a:gd name="connsiteX13707" fmla="*/ 8533245 w 9845043"/>
              <a:gd name="connsiteY13707" fmla="*/ 2130753 h 5740750"/>
              <a:gd name="connsiteX13708" fmla="*/ 8535438 w 9845043"/>
              <a:gd name="connsiteY13708" fmla="*/ 2132946 h 5740750"/>
              <a:gd name="connsiteX13709" fmla="*/ 8536903 w 9845043"/>
              <a:gd name="connsiteY13709" fmla="*/ 2134409 h 5740750"/>
              <a:gd name="connsiteX13710" fmla="*/ 8537631 w 9845043"/>
              <a:gd name="connsiteY13710" fmla="*/ 2135139 h 5740750"/>
              <a:gd name="connsiteX13711" fmla="*/ 8543482 w 9845043"/>
              <a:gd name="connsiteY13711" fmla="*/ 2136602 h 5740750"/>
              <a:gd name="connsiteX13712" fmla="*/ 8546411 w 9845043"/>
              <a:gd name="connsiteY13712" fmla="*/ 2138065 h 5740750"/>
              <a:gd name="connsiteX13713" fmla="*/ 8547139 w 9845043"/>
              <a:gd name="connsiteY13713" fmla="*/ 2140988 h 5740750"/>
              <a:gd name="connsiteX13714" fmla="*/ 8547875 w 9845043"/>
              <a:gd name="connsiteY13714" fmla="*/ 2141721 h 5740750"/>
              <a:gd name="connsiteX13715" fmla="*/ 8549333 w 9845043"/>
              <a:gd name="connsiteY13715" fmla="*/ 2143181 h 5740750"/>
              <a:gd name="connsiteX13716" fmla="*/ 8552990 w 9845043"/>
              <a:gd name="connsiteY13716" fmla="*/ 2146837 h 5740750"/>
              <a:gd name="connsiteX13717" fmla="*/ 8554455 w 9845043"/>
              <a:gd name="connsiteY13717" fmla="*/ 2146837 h 5740750"/>
              <a:gd name="connsiteX13718" fmla="*/ 8558841 w 9845043"/>
              <a:gd name="connsiteY13718" fmla="*/ 2143914 h 5740750"/>
              <a:gd name="connsiteX13719" fmla="*/ 8560305 w 9845043"/>
              <a:gd name="connsiteY13719" fmla="*/ 2143181 h 5740750"/>
              <a:gd name="connsiteX13720" fmla="*/ 8563955 w 9845043"/>
              <a:gd name="connsiteY13720" fmla="*/ 2150494 h 5740750"/>
              <a:gd name="connsiteX13721" fmla="*/ 8567613 w 9845043"/>
              <a:gd name="connsiteY13721" fmla="*/ 2155613 h 5740750"/>
              <a:gd name="connsiteX13722" fmla="*/ 8570542 w 9845043"/>
              <a:gd name="connsiteY13722" fmla="*/ 2159269 h 5740750"/>
              <a:gd name="connsiteX13723" fmla="*/ 8571999 w 9845043"/>
              <a:gd name="connsiteY13723" fmla="*/ 2165118 h 5740750"/>
              <a:gd name="connsiteX13724" fmla="*/ 8569806 w 9845043"/>
              <a:gd name="connsiteY13724" fmla="*/ 2165118 h 5740750"/>
              <a:gd name="connsiteX13725" fmla="*/ 8569077 w 9845043"/>
              <a:gd name="connsiteY13725" fmla="*/ 2162925 h 5740750"/>
              <a:gd name="connsiteX13726" fmla="*/ 8566156 w 9845043"/>
              <a:gd name="connsiteY13726" fmla="*/ 2160732 h 5740750"/>
              <a:gd name="connsiteX13727" fmla="*/ 8563955 w 9845043"/>
              <a:gd name="connsiteY13727" fmla="*/ 2160732 h 5740750"/>
              <a:gd name="connsiteX13728" fmla="*/ 8562498 w 9845043"/>
              <a:gd name="connsiteY13728" fmla="*/ 2162925 h 5740750"/>
              <a:gd name="connsiteX13729" fmla="*/ 8554455 w 9845043"/>
              <a:gd name="connsiteY13729" fmla="*/ 2159999 h 5740750"/>
              <a:gd name="connsiteX13730" fmla="*/ 8553719 w 9845043"/>
              <a:gd name="connsiteY13730" fmla="*/ 2159999 h 5740750"/>
              <a:gd name="connsiteX13731" fmla="*/ 8552990 w 9845043"/>
              <a:gd name="connsiteY13731" fmla="*/ 2162196 h 5740750"/>
              <a:gd name="connsiteX13732" fmla="*/ 8553719 w 9845043"/>
              <a:gd name="connsiteY13732" fmla="*/ 2163655 h 5740750"/>
              <a:gd name="connsiteX13733" fmla="*/ 8555912 w 9845043"/>
              <a:gd name="connsiteY13733" fmla="*/ 2165848 h 5740750"/>
              <a:gd name="connsiteX13734" fmla="*/ 8556648 w 9845043"/>
              <a:gd name="connsiteY13734" fmla="*/ 2165848 h 5740750"/>
              <a:gd name="connsiteX13735" fmla="*/ 8560305 w 9845043"/>
              <a:gd name="connsiteY13735" fmla="*/ 2165848 h 5740750"/>
              <a:gd name="connsiteX13736" fmla="*/ 8570542 w 9845043"/>
              <a:gd name="connsiteY13736" fmla="*/ 2168775 h 5740750"/>
              <a:gd name="connsiteX13737" fmla="*/ 8574192 w 9845043"/>
              <a:gd name="connsiteY13737" fmla="*/ 2170238 h 5740750"/>
              <a:gd name="connsiteX13738" fmla="*/ 8578586 w 9845043"/>
              <a:gd name="connsiteY13738" fmla="*/ 2173161 h 5740750"/>
              <a:gd name="connsiteX13739" fmla="*/ 8578586 w 9845043"/>
              <a:gd name="connsiteY13739" fmla="*/ 2176087 h 5740750"/>
              <a:gd name="connsiteX13740" fmla="*/ 8575657 w 9845043"/>
              <a:gd name="connsiteY13740" fmla="*/ 2178280 h 5740750"/>
              <a:gd name="connsiteX13741" fmla="*/ 8570542 w 9845043"/>
              <a:gd name="connsiteY13741" fmla="*/ 2179013 h 5740750"/>
              <a:gd name="connsiteX13742" fmla="*/ 8569806 w 9845043"/>
              <a:gd name="connsiteY13742" fmla="*/ 2179743 h 5740750"/>
              <a:gd name="connsiteX13743" fmla="*/ 8569077 w 9845043"/>
              <a:gd name="connsiteY13743" fmla="*/ 2181936 h 5740750"/>
              <a:gd name="connsiteX13744" fmla="*/ 8567613 w 9845043"/>
              <a:gd name="connsiteY13744" fmla="*/ 2182666 h 5740750"/>
              <a:gd name="connsiteX13745" fmla="*/ 8555912 w 9845043"/>
              <a:gd name="connsiteY13745" fmla="*/ 2173894 h 5740750"/>
              <a:gd name="connsiteX13746" fmla="*/ 8551526 w 9845043"/>
              <a:gd name="connsiteY13746" fmla="*/ 2170238 h 5740750"/>
              <a:gd name="connsiteX13747" fmla="*/ 8550068 w 9845043"/>
              <a:gd name="connsiteY13747" fmla="*/ 2168775 h 5740750"/>
              <a:gd name="connsiteX13748" fmla="*/ 8547875 w 9845043"/>
              <a:gd name="connsiteY13748" fmla="*/ 2167312 h 5740750"/>
              <a:gd name="connsiteX13749" fmla="*/ 8546411 w 9845043"/>
              <a:gd name="connsiteY13749" fmla="*/ 2168775 h 5740750"/>
              <a:gd name="connsiteX13750" fmla="*/ 8544946 w 9845043"/>
              <a:gd name="connsiteY13750" fmla="*/ 2171701 h 5740750"/>
              <a:gd name="connsiteX13751" fmla="*/ 8546411 w 9845043"/>
              <a:gd name="connsiteY13751" fmla="*/ 2173161 h 5740750"/>
              <a:gd name="connsiteX13752" fmla="*/ 8547139 w 9845043"/>
              <a:gd name="connsiteY13752" fmla="*/ 2175357 h 5740750"/>
              <a:gd name="connsiteX13753" fmla="*/ 8549333 w 9845043"/>
              <a:gd name="connsiteY13753" fmla="*/ 2176087 h 5740750"/>
              <a:gd name="connsiteX13754" fmla="*/ 8553719 w 9845043"/>
              <a:gd name="connsiteY13754" fmla="*/ 2176817 h 5740750"/>
              <a:gd name="connsiteX13755" fmla="*/ 8555912 w 9845043"/>
              <a:gd name="connsiteY13755" fmla="*/ 2178280 h 5740750"/>
              <a:gd name="connsiteX13756" fmla="*/ 8560305 w 9845043"/>
              <a:gd name="connsiteY13756" fmla="*/ 2181936 h 5740750"/>
              <a:gd name="connsiteX13757" fmla="*/ 8569806 w 9845043"/>
              <a:gd name="connsiteY13757" fmla="*/ 2192175 h 5740750"/>
              <a:gd name="connsiteX13758" fmla="*/ 8573464 w 9845043"/>
              <a:gd name="connsiteY13758" fmla="*/ 2197291 h 5740750"/>
              <a:gd name="connsiteX13759" fmla="*/ 8572735 w 9845043"/>
              <a:gd name="connsiteY13759" fmla="*/ 2199484 h 5740750"/>
              <a:gd name="connsiteX13760" fmla="*/ 8569806 w 9845043"/>
              <a:gd name="connsiteY13760" fmla="*/ 2198754 h 5740750"/>
              <a:gd name="connsiteX13761" fmla="*/ 8561034 w 9845043"/>
              <a:gd name="connsiteY13761" fmla="*/ 2192905 h 5740750"/>
              <a:gd name="connsiteX13762" fmla="*/ 8557376 w 9845043"/>
              <a:gd name="connsiteY13762" fmla="*/ 2191442 h 5740750"/>
              <a:gd name="connsiteX13763" fmla="*/ 8554455 w 9845043"/>
              <a:gd name="connsiteY13763" fmla="*/ 2192905 h 5740750"/>
              <a:gd name="connsiteX13764" fmla="*/ 8555912 w 9845043"/>
              <a:gd name="connsiteY13764" fmla="*/ 2195831 h 5740750"/>
              <a:gd name="connsiteX13765" fmla="*/ 8557376 w 9845043"/>
              <a:gd name="connsiteY13765" fmla="*/ 2198754 h 5740750"/>
              <a:gd name="connsiteX13766" fmla="*/ 8559569 w 9845043"/>
              <a:gd name="connsiteY13766" fmla="*/ 2200947 h 5740750"/>
              <a:gd name="connsiteX13767" fmla="*/ 8566156 w 9845043"/>
              <a:gd name="connsiteY13767" fmla="*/ 2202410 h 5740750"/>
              <a:gd name="connsiteX13768" fmla="*/ 8569077 w 9845043"/>
              <a:gd name="connsiteY13768" fmla="*/ 2205337 h 5740750"/>
              <a:gd name="connsiteX13769" fmla="*/ 8566884 w 9845043"/>
              <a:gd name="connsiteY13769" fmla="*/ 2208993 h 5740750"/>
              <a:gd name="connsiteX13770" fmla="*/ 8565420 w 9845043"/>
              <a:gd name="connsiteY13770" fmla="*/ 2208260 h 5740750"/>
              <a:gd name="connsiteX13771" fmla="*/ 8563227 w 9845043"/>
              <a:gd name="connsiteY13771" fmla="*/ 2208260 h 5740750"/>
              <a:gd name="connsiteX13772" fmla="*/ 8559569 w 9845043"/>
              <a:gd name="connsiteY13772" fmla="*/ 2208993 h 5740750"/>
              <a:gd name="connsiteX13773" fmla="*/ 8559569 w 9845043"/>
              <a:gd name="connsiteY13773" fmla="*/ 2210453 h 5740750"/>
              <a:gd name="connsiteX13774" fmla="*/ 8561034 w 9845043"/>
              <a:gd name="connsiteY13774" fmla="*/ 2211916 h 5740750"/>
              <a:gd name="connsiteX13775" fmla="*/ 8563227 w 9845043"/>
              <a:gd name="connsiteY13775" fmla="*/ 2213379 h 5740750"/>
              <a:gd name="connsiteX13776" fmla="*/ 8562498 w 9845043"/>
              <a:gd name="connsiteY13776" fmla="*/ 2220691 h 5740750"/>
              <a:gd name="connsiteX13777" fmla="*/ 8563955 w 9845043"/>
              <a:gd name="connsiteY13777" fmla="*/ 2222884 h 5740750"/>
              <a:gd name="connsiteX13778" fmla="*/ 8569077 w 9845043"/>
              <a:gd name="connsiteY13778" fmla="*/ 2217765 h 5740750"/>
              <a:gd name="connsiteX13779" fmla="*/ 8570542 w 9845043"/>
              <a:gd name="connsiteY13779" fmla="*/ 2217765 h 5740750"/>
              <a:gd name="connsiteX13780" fmla="*/ 8570542 w 9845043"/>
              <a:gd name="connsiteY13780" fmla="*/ 2222884 h 5740750"/>
              <a:gd name="connsiteX13781" fmla="*/ 8569077 w 9845043"/>
              <a:gd name="connsiteY13781" fmla="*/ 2226541 h 5740750"/>
              <a:gd name="connsiteX13782" fmla="*/ 8563227 w 9845043"/>
              <a:gd name="connsiteY13782" fmla="*/ 2231660 h 5740750"/>
              <a:gd name="connsiteX13783" fmla="*/ 8562498 w 9845043"/>
              <a:gd name="connsiteY13783" fmla="*/ 2236046 h 5740750"/>
              <a:gd name="connsiteX13784" fmla="*/ 8563227 w 9845043"/>
              <a:gd name="connsiteY13784" fmla="*/ 2240432 h 5740750"/>
              <a:gd name="connsiteX13785" fmla="*/ 8566156 w 9845043"/>
              <a:gd name="connsiteY13785" fmla="*/ 2243359 h 5740750"/>
              <a:gd name="connsiteX13786" fmla="*/ 8572735 w 9845043"/>
              <a:gd name="connsiteY13786" fmla="*/ 2247745 h 5740750"/>
              <a:gd name="connsiteX13787" fmla="*/ 8572735 w 9845043"/>
              <a:gd name="connsiteY13787" fmla="*/ 2252864 h 5740750"/>
              <a:gd name="connsiteX13788" fmla="*/ 8573464 w 9845043"/>
              <a:gd name="connsiteY13788" fmla="*/ 2257250 h 5740750"/>
              <a:gd name="connsiteX13789" fmla="*/ 8575657 w 9845043"/>
              <a:gd name="connsiteY13789" fmla="*/ 2261640 h 5740750"/>
              <a:gd name="connsiteX13790" fmla="*/ 8577121 w 9845043"/>
              <a:gd name="connsiteY13790" fmla="*/ 2265296 h 5740750"/>
              <a:gd name="connsiteX13791" fmla="*/ 8579314 w 9845043"/>
              <a:gd name="connsiteY13791" fmla="*/ 2279921 h 5740750"/>
              <a:gd name="connsiteX13792" fmla="*/ 8580043 w 9845043"/>
              <a:gd name="connsiteY13792" fmla="*/ 2285037 h 5740750"/>
              <a:gd name="connsiteX13793" fmla="*/ 8585893 w 9845043"/>
              <a:gd name="connsiteY13793" fmla="*/ 2292349 h 5740750"/>
              <a:gd name="connsiteX13794" fmla="*/ 8601252 w 9845043"/>
              <a:gd name="connsiteY13794" fmla="*/ 2304048 h 5740750"/>
              <a:gd name="connsiteX13795" fmla="*/ 8607831 w 9845043"/>
              <a:gd name="connsiteY13795" fmla="*/ 2310630 h 5740750"/>
              <a:gd name="connsiteX13796" fmla="*/ 8610753 w 9845043"/>
              <a:gd name="connsiteY13796" fmla="*/ 2315016 h 5740750"/>
              <a:gd name="connsiteX13797" fmla="*/ 8612218 w 9845043"/>
              <a:gd name="connsiteY13797" fmla="*/ 2320136 h 5740750"/>
              <a:gd name="connsiteX13798" fmla="*/ 8613682 w 9845043"/>
              <a:gd name="connsiteY13798" fmla="*/ 2323792 h 5740750"/>
              <a:gd name="connsiteX13799" fmla="*/ 8609296 w 9845043"/>
              <a:gd name="connsiteY13799" fmla="*/ 2326718 h 5740750"/>
              <a:gd name="connsiteX13800" fmla="*/ 8602709 w 9845043"/>
              <a:gd name="connsiteY13800" fmla="*/ 2328178 h 5740750"/>
              <a:gd name="connsiteX13801" fmla="*/ 8599788 w 9845043"/>
              <a:gd name="connsiteY13801" fmla="*/ 2327448 h 5740750"/>
              <a:gd name="connsiteX13802" fmla="*/ 8597595 w 9845043"/>
              <a:gd name="connsiteY13802" fmla="*/ 2324522 h 5740750"/>
              <a:gd name="connsiteX13803" fmla="*/ 8595402 w 9845043"/>
              <a:gd name="connsiteY13803" fmla="*/ 2323062 h 5740750"/>
              <a:gd name="connsiteX13804" fmla="*/ 8595402 w 9845043"/>
              <a:gd name="connsiteY13804" fmla="*/ 2321599 h 5740750"/>
              <a:gd name="connsiteX13805" fmla="*/ 8594673 w 9845043"/>
              <a:gd name="connsiteY13805" fmla="*/ 2320136 h 5740750"/>
              <a:gd name="connsiteX13806" fmla="*/ 8592473 w 9845043"/>
              <a:gd name="connsiteY13806" fmla="*/ 2319406 h 5740750"/>
              <a:gd name="connsiteX13807" fmla="*/ 8589551 w 9845043"/>
              <a:gd name="connsiteY13807" fmla="*/ 2317942 h 5740750"/>
              <a:gd name="connsiteX13808" fmla="*/ 8588087 w 9845043"/>
              <a:gd name="connsiteY13808" fmla="*/ 2317209 h 5740750"/>
              <a:gd name="connsiteX13809" fmla="*/ 8581507 w 9845043"/>
              <a:gd name="connsiteY13809" fmla="*/ 2317209 h 5740750"/>
              <a:gd name="connsiteX13810" fmla="*/ 8578586 w 9845043"/>
              <a:gd name="connsiteY13810" fmla="*/ 2315016 h 5740750"/>
              <a:gd name="connsiteX13811" fmla="*/ 8562498 w 9845043"/>
              <a:gd name="connsiteY13811" fmla="*/ 2303318 h 5740750"/>
              <a:gd name="connsiteX13812" fmla="*/ 8560305 w 9845043"/>
              <a:gd name="connsiteY13812" fmla="*/ 2301855 h 5740750"/>
              <a:gd name="connsiteX13813" fmla="*/ 8559569 w 9845043"/>
              <a:gd name="connsiteY13813" fmla="*/ 2300391 h 5740750"/>
              <a:gd name="connsiteX13814" fmla="*/ 8547139 w 9845043"/>
              <a:gd name="connsiteY13814" fmla="*/ 2266756 h 5740750"/>
              <a:gd name="connsiteX13815" fmla="*/ 8543482 w 9845043"/>
              <a:gd name="connsiteY13815" fmla="*/ 2262370 h 5740750"/>
              <a:gd name="connsiteX13816" fmla="*/ 8543482 w 9845043"/>
              <a:gd name="connsiteY13816" fmla="*/ 2263833 h 5740750"/>
              <a:gd name="connsiteX13817" fmla="*/ 8544218 w 9845043"/>
              <a:gd name="connsiteY13817" fmla="*/ 2265296 h 5740750"/>
              <a:gd name="connsiteX13818" fmla="*/ 8544218 w 9845043"/>
              <a:gd name="connsiteY13818" fmla="*/ 2268219 h 5740750"/>
              <a:gd name="connsiteX13819" fmla="*/ 8549333 w 9845043"/>
              <a:gd name="connsiteY13819" fmla="*/ 2284307 h 5740750"/>
              <a:gd name="connsiteX13820" fmla="*/ 8550797 w 9845043"/>
              <a:gd name="connsiteY13820" fmla="*/ 2288693 h 5740750"/>
              <a:gd name="connsiteX13821" fmla="*/ 8552990 w 9845043"/>
              <a:gd name="connsiteY13821" fmla="*/ 2292349 h 5740750"/>
              <a:gd name="connsiteX13822" fmla="*/ 8551526 w 9845043"/>
              <a:gd name="connsiteY13822" fmla="*/ 2294542 h 5740750"/>
              <a:gd name="connsiteX13823" fmla="*/ 8552990 w 9845043"/>
              <a:gd name="connsiteY13823" fmla="*/ 2295275 h 5740750"/>
              <a:gd name="connsiteX13824" fmla="*/ 8553719 w 9845043"/>
              <a:gd name="connsiteY13824" fmla="*/ 2296005 h 5740750"/>
              <a:gd name="connsiteX13825" fmla="*/ 8556648 w 9845043"/>
              <a:gd name="connsiteY13825" fmla="*/ 2304781 h 5740750"/>
              <a:gd name="connsiteX13826" fmla="*/ 8561034 w 9845043"/>
              <a:gd name="connsiteY13826" fmla="*/ 2312093 h 5740750"/>
              <a:gd name="connsiteX13827" fmla="*/ 8566884 w 9845043"/>
              <a:gd name="connsiteY13827" fmla="*/ 2317209 h 5740750"/>
              <a:gd name="connsiteX13828" fmla="*/ 8574192 w 9845043"/>
              <a:gd name="connsiteY13828" fmla="*/ 2320865 h 5740750"/>
              <a:gd name="connsiteX13829" fmla="*/ 8586629 w 9845043"/>
              <a:gd name="connsiteY13829" fmla="*/ 2324522 h 5740750"/>
              <a:gd name="connsiteX13830" fmla="*/ 8588822 w 9845043"/>
              <a:gd name="connsiteY13830" fmla="*/ 2325985 h 5740750"/>
              <a:gd name="connsiteX13831" fmla="*/ 8590280 w 9845043"/>
              <a:gd name="connsiteY13831" fmla="*/ 2329641 h 5740750"/>
              <a:gd name="connsiteX13832" fmla="*/ 8594673 w 9845043"/>
              <a:gd name="connsiteY13832" fmla="*/ 2333297 h 5740750"/>
              <a:gd name="connsiteX13833" fmla="*/ 8598323 w 9845043"/>
              <a:gd name="connsiteY13833" fmla="*/ 2336224 h 5740750"/>
              <a:gd name="connsiteX13834" fmla="*/ 8601981 w 9845043"/>
              <a:gd name="connsiteY13834" fmla="*/ 2337683 h 5740750"/>
              <a:gd name="connsiteX13835" fmla="*/ 8605638 w 9845043"/>
              <a:gd name="connsiteY13835" fmla="*/ 2336953 h 5740750"/>
              <a:gd name="connsiteX13836" fmla="*/ 8610753 w 9845043"/>
              <a:gd name="connsiteY13836" fmla="*/ 2335490 h 5740750"/>
              <a:gd name="connsiteX13837" fmla="*/ 8615146 w 9845043"/>
              <a:gd name="connsiteY13837" fmla="*/ 2334027 h 5740750"/>
              <a:gd name="connsiteX13838" fmla="*/ 8617340 w 9845043"/>
              <a:gd name="connsiteY13838" fmla="*/ 2336953 h 5740750"/>
              <a:gd name="connsiteX13839" fmla="*/ 8617340 w 9845043"/>
              <a:gd name="connsiteY13839" fmla="*/ 2340610 h 5740750"/>
              <a:gd name="connsiteX13840" fmla="*/ 8615875 w 9845043"/>
              <a:gd name="connsiteY13840" fmla="*/ 2344996 h 5740750"/>
              <a:gd name="connsiteX13841" fmla="*/ 8615875 w 9845043"/>
              <a:gd name="connsiteY13841" fmla="*/ 2348652 h 5740750"/>
              <a:gd name="connsiteX13842" fmla="*/ 8618068 w 9845043"/>
              <a:gd name="connsiteY13842" fmla="*/ 2352308 h 5740750"/>
              <a:gd name="connsiteX13843" fmla="*/ 8620261 w 9845043"/>
              <a:gd name="connsiteY13843" fmla="*/ 2353771 h 5740750"/>
              <a:gd name="connsiteX13844" fmla="*/ 8625383 w 9845043"/>
              <a:gd name="connsiteY13844" fmla="*/ 2356698 h 5740750"/>
              <a:gd name="connsiteX13845" fmla="*/ 8633427 w 9845043"/>
              <a:gd name="connsiteY13845" fmla="*/ 2364740 h 5740750"/>
              <a:gd name="connsiteX13846" fmla="*/ 8634884 w 9845043"/>
              <a:gd name="connsiteY13846" fmla="*/ 2368396 h 5740750"/>
              <a:gd name="connsiteX13847" fmla="*/ 8634884 w 9845043"/>
              <a:gd name="connsiteY13847" fmla="*/ 2372782 h 5740750"/>
              <a:gd name="connsiteX13848" fmla="*/ 8634156 w 9845043"/>
              <a:gd name="connsiteY13848" fmla="*/ 2377902 h 5740750"/>
              <a:gd name="connsiteX13849" fmla="*/ 8634156 w 9845043"/>
              <a:gd name="connsiteY13849" fmla="*/ 2380828 h 5740750"/>
              <a:gd name="connsiteX13850" fmla="*/ 8636349 w 9845043"/>
              <a:gd name="connsiteY13850" fmla="*/ 2382288 h 5740750"/>
              <a:gd name="connsiteX13851" fmla="*/ 8637813 w 9845043"/>
              <a:gd name="connsiteY13851" fmla="*/ 2384481 h 5740750"/>
              <a:gd name="connsiteX13852" fmla="*/ 8640006 w 9845043"/>
              <a:gd name="connsiteY13852" fmla="*/ 2385944 h 5740750"/>
              <a:gd name="connsiteX13853" fmla="*/ 8640006 w 9845043"/>
              <a:gd name="connsiteY13853" fmla="*/ 2388870 h 5740750"/>
              <a:gd name="connsiteX13854" fmla="*/ 8624647 w 9845043"/>
              <a:gd name="connsiteY13854" fmla="*/ 2379365 h 5740750"/>
              <a:gd name="connsiteX13855" fmla="*/ 8620261 w 9845043"/>
              <a:gd name="connsiteY13855" fmla="*/ 2379365 h 5740750"/>
              <a:gd name="connsiteX13856" fmla="*/ 8617340 w 9845043"/>
              <a:gd name="connsiteY13856" fmla="*/ 2377172 h 5740750"/>
              <a:gd name="connsiteX13857" fmla="*/ 8614411 w 9845043"/>
              <a:gd name="connsiteY13857" fmla="*/ 2369126 h 5740750"/>
              <a:gd name="connsiteX13858" fmla="*/ 8611489 w 9845043"/>
              <a:gd name="connsiteY13858" fmla="*/ 2362547 h 5740750"/>
              <a:gd name="connsiteX13859" fmla="*/ 8606367 w 9845043"/>
              <a:gd name="connsiteY13859" fmla="*/ 2359621 h 5740750"/>
              <a:gd name="connsiteX13860" fmla="*/ 8607831 w 9845043"/>
              <a:gd name="connsiteY13860" fmla="*/ 2361814 h 5740750"/>
              <a:gd name="connsiteX13861" fmla="*/ 8608560 w 9845043"/>
              <a:gd name="connsiteY13861" fmla="*/ 2364740 h 5740750"/>
              <a:gd name="connsiteX13862" fmla="*/ 8609296 w 9845043"/>
              <a:gd name="connsiteY13862" fmla="*/ 2366203 h 5740750"/>
              <a:gd name="connsiteX13863" fmla="*/ 8609296 w 9845043"/>
              <a:gd name="connsiteY13863" fmla="*/ 2368396 h 5740750"/>
              <a:gd name="connsiteX13864" fmla="*/ 8609296 w 9845043"/>
              <a:gd name="connsiteY13864" fmla="*/ 2369859 h 5740750"/>
              <a:gd name="connsiteX13865" fmla="*/ 8608560 w 9845043"/>
              <a:gd name="connsiteY13865" fmla="*/ 2372052 h 5740750"/>
              <a:gd name="connsiteX13866" fmla="*/ 8607831 w 9845043"/>
              <a:gd name="connsiteY13866" fmla="*/ 2374975 h 5740750"/>
              <a:gd name="connsiteX13867" fmla="*/ 8604910 w 9845043"/>
              <a:gd name="connsiteY13867" fmla="*/ 2374245 h 5740750"/>
              <a:gd name="connsiteX13868" fmla="*/ 8599788 w 9845043"/>
              <a:gd name="connsiteY13868" fmla="*/ 2369859 h 5740750"/>
              <a:gd name="connsiteX13869" fmla="*/ 8599788 w 9845043"/>
              <a:gd name="connsiteY13869" fmla="*/ 2377172 h 5740750"/>
              <a:gd name="connsiteX13870" fmla="*/ 8599059 w 9845043"/>
              <a:gd name="connsiteY13870" fmla="*/ 2378631 h 5740750"/>
              <a:gd name="connsiteX13871" fmla="*/ 8596130 w 9845043"/>
              <a:gd name="connsiteY13871" fmla="*/ 2377902 h 5740750"/>
              <a:gd name="connsiteX13872" fmla="*/ 8596130 w 9845043"/>
              <a:gd name="connsiteY13872" fmla="*/ 2375709 h 5740750"/>
              <a:gd name="connsiteX13873" fmla="*/ 8593209 w 9845043"/>
              <a:gd name="connsiteY13873" fmla="*/ 2369859 h 5740750"/>
              <a:gd name="connsiteX13874" fmla="*/ 8591744 w 9845043"/>
              <a:gd name="connsiteY13874" fmla="*/ 2367663 h 5740750"/>
              <a:gd name="connsiteX13875" fmla="*/ 8588822 w 9845043"/>
              <a:gd name="connsiteY13875" fmla="*/ 2364740 h 5740750"/>
              <a:gd name="connsiteX13876" fmla="*/ 8585893 w 9845043"/>
              <a:gd name="connsiteY13876" fmla="*/ 2362547 h 5740750"/>
              <a:gd name="connsiteX13877" fmla="*/ 8582972 w 9845043"/>
              <a:gd name="connsiteY13877" fmla="*/ 2361814 h 5740750"/>
              <a:gd name="connsiteX13878" fmla="*/ 8580043 w 9845043"/>
              <a:gd name="connsiteY13878" fmla="*/ 2359621 h 5740750"/>
              <a:gd name="connsiteX13879" fmla="*/ 8574192 w 9845043"/>
              <a:gd name="connsiteY13879" fmla="*/ 2358157 h 5740750"/>
              <a:gd name="connsiteX13880" fmla="*/ 8567613 w 9845043"/>
              <a:gd name="connsiteY13880" fmla="*/ 2358157 h 5740750"/>
              <a:gd name="connsiteX13881" fmla="*/ 8551526 w 9845043"/>
              <a:gd name="connsiteY13881" fmla="*/ 2363277 h 5740750"/>
              <a:gd name="connsiteX13882" fmla="*/ 8549333 w 9845043"/>
              <a:gd name="connsiteY13882" fmla="*/ 2363277 h 5740750"/>
              <a:gd name="connsiteX13883" fmla="*/ 8546411 w 9845043"/>
              <a:gd name="connsiteY13883" fmla="*/ 2361814 h 5740750"/>
              <a:gd name="connsiteX13884" fmla="*/ 8541289 w 9845043"/>
              <a:gd name="connsiteY13884" fmla="*/ 2356698 h 5740750"/>
              <a:gd name="connsiteX13885" fmla="*/ 8539831 w 9845043"/>
              <a:gd name="connsiteY13885" fmla="*/ 2353771 h 5740750"/>
              <a:gd name="connsiteX13886" fmla="*/ 8538367 w 9845043"/>
              <a:gd name="connsiteY13886" fmla="*/ 2352308 h 5740750"/>
              <a:gd name="connsiteX13887" fmla="*/ 8536903 w 9845043"/>
              <a:gd name="connsiteY13887" fmla="*/ 2344996 h 5740750"/>
              <a:gd name="connsiteX13888" fmla="*/ 8533245 w 9845043"/>
              <a:gd name="connsiteY13888" fmla="*/ 2339146 h 5740750"/>
              <a:gd name="connsiteX13889" fmla="*/ 8528130 w 9845043"/>
              <a:gd name="connsiteY13889" fmla="*/ 2335490 h 5740750"/>
              <a:gd name="connsiteX13890" fmla="*/ 8521551 w 9845043"/>
              <a:gd name="connsiteY13890" fmla="*/ 2332567 h 5740750"/>
              <a:gd name="connsiteX13891" fmla="*/ 8528130 w 9845043"/>
              <a:gd name="connsiteY13891" fmla="*/ 2342073 h 5740750"/>
              <a:gd name="connsiteX13892" fmla="*/ 8531052 w 9845043"/>
              <a:gd name="connsiteY13892" fmla="*/ 2346459 h 5740750"/>
              <a:gd name="connsiteX13893" fmla="*/ 8533981 w 9845043"/>
              <a:gd name="connsiteY13893" fmla="*/ 2353041 h 5740750"/>
              <a:gd name="connsiteX13894" fmla="*/ 8533981 w 9845043"/>
              <a:gd name="connsiteY13894" fmla="*/ 2358891 h 5740750"/>
              <a:gd name="connsiteX13895" fmla="*/ 8530323 w 9845043"/>
              <a:gd name="connsiteY13895" fmla="*/ 2359621 h 5740750"/>
              <a:gd name="connsiteX13896" fmla="*/ 8525201 w 9845043"/>
              <a:gd name="connsiteY13896" fmla="*/ 2358157 h 5740750"/>
              <a:gd name="connsiteX13897" fmla="*/ 8510579 w 9845043"/>
              <a:gd name="connsiteY13897" fmla="*/ 2346459 h 5740750"/>
              <a:gd name="connsiteX13898" fmla="*/ 8506192 w 9845043"/>
              <a:gd name="connsiteY13898" fmla="*/ 2342803 h 5740750"/>
              <a:gd name="connsiteX13899" fmla="*/ 8498149 w 9845043"/>
              <a:gd name="connsiteY13899" fmla="*/ 2327448 h 5740750"/>
              <a:gd name="connsiteX13900" fmla="*/ 8494491 w 9845043"/>
              <a:gd name="connsiteY13900" fmla="*/ 2323062 h 5740750"/>
              <a:gd name="connsiteX13901" fmla="*/ 8490105 w 9845043"/>
              <a:gd name="connsiteY13901" fmla="*/ 2320136 h 5740750"/>
              <a:gd name="connsiteX13902" fmla="*/ 8491569 w 9845043"/>
              <a:gd name="connsiteY13902" fmla="*/ 2321599 h 5740750"/>
              <a:gd name="connsiteX13903" fmla="*/ 8491569 w 9845043"/>
              <a:gd name="connsiteY13903" fmla="*/ 2323792 h 5740750"/>
              <a:gd name="connsiteX13904" fmla="*/ 8490105 w 9845043"/>
              <a:gd name="connsiteY13904" fmla="*/ 2326718 h 5740750"/>
              <a:gd name="connsiteX13905" fmla="*/ 8490105 w 9845043"/>
              <a:gd name="connsiteY13905" fmla="*/ 2327448 h 5740750"/>
              <a:gd name="connsiteX13906" fmla="*/ 8488641 w 9845043"/>
              <a:gd name="connsiteY13906" fmla="*/ 2333297 h 5740750"/>
              <a:gd name="connsiteX13907" fmla="*/ 8486447 w 9845043"/>
              <a:gd name="connsiteY13907" fmla="*/ 2335490 h 5740750"/>
              <a:gd name="connsiteX13908" fmla="*/ 8483526 w 9845043"/>
              <a:gd name="connsiteY13908" fmla="*/ 2336224 h 5740750"/>
              <a:gd name="connsiteX13909" fmla="*/ 8482061 w 9845043"/>
              <a:gd name="connsiteY13909" fmla="*/ 2335490 h 5740750"/>
              <a:gd name="connsiteX13910" fmla="*/ 8479868 w 9845043"/>
              <a:gd name="connsiteY13910" fmla="*/ 2333297 h 5740750"/>
              <a:gd name="connsiteX13911" fmla="*/ 8479140 w 9845043"/>
              <a:gd name="connsiteY13911" fmla="*/ 2330374 h 5740750"/>
              <a:gd name="connsiteX13912" fmla="*/ 8479868 w 9845043"/>
              <a:gd name="connsiteY13912" fmla="*/ 2328178 h 5740750"/>
              <a:gd name="connsiteX13913" fmla="*/ 8479140 w 9845043"/>
              <a:gd name="connsiteY13913" fmla="*/ 2326718 h 5740750"/>
              <a:gd name="connsiteX13914" fmla="*/ 8478404 w 9845043"/>
              <a:gd name="connsiteY13914" fmla="*/ 2326718 h 5740750"/>
              <a:gd name="connsiteX13915" fmla="*/ 8478404 w 9845043"/>
              <a:gd name="connsiteY13915" fmla="*/ 2325985 h 5740750"/>
              <a:gd name="connsiteX13916" fmla="*/ 8475482 w 9845043"/>
              <a:gd name="connsiteY13916" fmla="*/ 2327448 h 5740750"/>
              <a:gd name="connsiteX13917" fmla="*/ 8473289 w 9845043"/>
              <a:gd name="connsiteY13917" fmla="*/ 2329641 h 5740750"/>
              <a:gd name="connsiteX13918" fmla="*/ 8475482 w 9845043"/>
              <a:gd name="connsiteY13918" fmla="*/ 2330374 h 5740750"/>
              <a:gd name="connsiteX13919" fmla="*/ 8476211 w 9845043"/>
              <a:gd name="connsiteY13919" fmla="*/ 2331104 h 5740750"/>
              <a:gd name="connsiteX13920" fmla="*/ 8478404 w 9845043"/>
              <a:gd name="connsiteY13920" fmla="*/ 2333297 h 5740750"/>
              <a:gd name="connsiteX13921" fmla="*/ 8476211 w 9845043"/>
              <a:gd name="connsiteY13921" fmla="*/ 2342803 h 5740750"/>
              <a:gd name="connsiteX13922" fmla="*/ 8474018 w 9845043"/>
              <a:gd name="connsiteY13922" fmla="*/ 2344996 h 5740750"/>
              <a:gd name="connsiteX13923" fmla="*/ 8471096 w 9845043"/>
              <a:gd name="connsiteY13923" fmla="*/ 2347192 h 5740750"/>
              <a:gd name="connsiteX13924" fmla="*/ 8469631 w 9845043"/>
              <a:gd name="connsiteY13924" fmla="*/ 2349385 h 5740750"/>
              <a:gd name="connsiteX13925" fmla="*/ 8465974 w 9845043"/>
              <a:gd name="connsiteY13925" fmla="*/ 2351578 h 5740750"/>
              <a:gd name="connsiteX13926" fmla="*/ 8460859 w 9845043"/>
              <a:gd name="connsiteY13926" fmla="*/ 2349385 h 5740750"/>
              <a:gd name="connsiteX13927" fmla="*/ 8457202 w 9845043"/>
              <a:gd name="connsiteY13927" fmla="*/ 2345729 h 5740750"/>
              <a:gd name="connsiteX13928" fmla="*/ 8454280 w 9845043"/>
              <a:gd name="connsiteY13928" fmla="*/ 2342073 h 5740750"/>
              <a:gd name="connsiteX13929" fmla="*/ 8452815 w 9845043"/>
              <a:gd name="connsiteY13929" fmla="*/ 2337683 h 5740750"/>
              <a:gd name="connsiteX13930" fmla="*/ 8450622 w 9845043"/>
              <a:gd name="connsiteY13930" fmla="*/ 2331104 h 5740750"/>
              <a:gd name="connsiteX13931" fmla="*/ 8448429 w 9845043"/>
              <a:gd name="connsiteY13931" fmla="*/ 2325985 h 5740750"/>
              <a:gd name="connsiteX13932" fmla="*/ 8449887 w 9845043"/>
              <a:gd name="connsiteY13932" fmla="*/ 2321599 h 5740750"/>
              <a:gd name="connsiteX13933" fmla="*/ 8450622 w 9845043"/>
              <a:gd name="connsiteY13933" fmla="*/ 2320136 h 5740750"/>
              <a:gd name="connsiteX13934" fmla="*/ 8450622 w 9845043"/>
              <a:gd name="connsiteY13934" fmla="*/ 2315016 h 5740750"/>
              <a:gd name="connsiteX13935" fmla="*/ 8451351 w 9845043"/>
              <a:gd name="connsiteY13935" fmla="*/ 2310630 h 5740750"/>
              <a:gd name="connsiteX13936" fmla="*/ 8455008 w 9845043"/>
              <a:gd name="connsiteY13936" fmla="*/ 2307704 h 5740750"/>
              <a:gd name="connsiteX13937" fmla="*/ 8457202 w 9845043"/>
              <a:gd name="connsiteY13937" fmla="*/ 2306974 h 5740750"/>
              <a:gd name="connsiteX13938" fmla="*/ 8462316 w 9845043"/>
              <a:gd name="connsiteY13938" fmla="*/ 2304048 h 5740750"/>
              <a:gd name="connsiteX13939" fmla="*/ 8460123 w 9845043"/>
              <a:gd name="connsiteY13939" fmla="*/ 2301855 h 5740750"/>
              <a:gd name="connsiteX13940" fmla="*/ 8457930 w 9845043"/>
              <a:gd name="connsiteY13940" fmla="*/ 2304048 h 5740750"/>
              <a:gd name="connsiteX13941" fmla="*/ 8457202 w 9845043"/>
              <a:gd name="connsiteY13941" fmla="*/ 2304048 h 5740750"/>
              <a:gd name="connsiteX13942" fmla="*/ 8457202 w 9845043"/>
              <a:gd name="connsiteY13942" fmla="*/ 2301855 h 5740750"/>
              <a:gd name="connsiteX13943" fmla="*/ 8457202 w 9845043"/>
              <a:gd name="connsiteY13943" fmla="*/ 2300391 h 5740750"/>
              <a:gd name="connsiteX13944" fmla="*/ 8457202 w 9845043"/>
              <a:gd name="connsiteY13944" fmla="*/ 2298198 h 5740750"/>
              <a:gd name="connsiteX13945" fmla="*/ 8457930 w 9845043"/>
              <a:gd name="connsiteY13945" fmla="*/ 2297468 h 5740750"/>
              <a:gd name="connsiteX13946" fmla="*/ 8459395 w 9845043"/>
              <a:gd name="connsiteY13946" fmla="*/ 2296005 h 5740750"/>
              <a:gd name="connsiteX13947" fmla="*/ 8460123 w 9845043"/>
              <a:gd name="connsiteY13947" fmla="*/ 2294542 h 5740750"/>
              <a:gd name="connsiteX13948" fmla="*/ 8462316 w 9845043"/>
              <a:gd name="connsiteY13948" fmla="*/ 2294542 h 5740750"/>
              <a:gd name="connsiteX13949" fmla="*/ 8465974 w 9845043"/>
              <a:gd name="connsiteY13949" fmla="*/ 2293812 h 5740750"/>
              <a:gd name="connsiteX13950" fmla="*/ 8467438 w 9845043"/>
              <a:gd name="connsiteY13950" fmla="*/ 2292349 h 5740750"/>
              <a:gd name="connsiteX13951" fmla="*/ 8467438 w 9845043"/>
              <a:gd name="connsiteY13951" fmla="*/ 2290886 h 5740750"/>
              <a:gd name="connsiteX13952" fmla="*/ 8468903 w 9845043"/>
              <a:gd name="connsiteY13952" fmla="*/ 2287230 h 5740750"/>
              <a:gd name="connsiteX13953" fmla="*/ 8469631 w 9845043"/>
              <a:gd name="connsiteY13953" fmla="*/ 2282844 h 5740750"/>
              <a:gd name="connsiteX13954" fmla="*/ 8468903 w 9845043"/>
              <a:gd name="connsiteY13954" fmla="*/ 2279187 h 5740750"/>
              <a:gd name="connsiteX13955" fmla="*/ 8469631 w 9845043"/>
              <a:gd name="connsiteY13955" fmla="*/ 2277724 h 5740750"/>
              <a:gd name="connsiteX13956" fmla="*/ 8470360 w 9845043"/>
              <a:gd name="connsiteY13956" fmla="*/ 2275531 h 5740750"/>
              <a:gd name="connsiteX13957" fmla="*/ 8471096 w 9845043"/>
              <a:gd name="connsiteY13957" fmla="*/ 2273338 h 5740750"/>
              <a:gd name="connsiteX13958" fmla="*/ 8474018 w 9845043"/>
              <a:gd name="connsiteY13958" fmla="*/ 2271875 h 5740750"/>
              <a:gd name="connsiteX13959" fmla="*/ 8480597 w 9845043"/>
              <a:gd name="connsiteY13959" fmla="*/ 2268952 h 5740750"/>
              <a:gd name="connsiteX13960" fmla="*/ 8482797 w 9845043"/>
              <a:gd name="connsiteY13960" fmla="*/ 2265296 h 5740750"/>
              <a:gd name="connsiteX13961" fmla="*/ 8479868 w 9845043"/>
              <a:gd name="connsiteY13961" fmla="*/ 2261640 h 5740750"/>
              <a:gd name="connsiteX13962" fmla="*/ 8480597 w 9845043"/>
              <a:gd name="connsiteY13962" fmla="*/ 2260176 h 5740750"/>
              <a:gd name="connsiteX13963" fmla="*/ 8480597 w 9845043"/>
              <a:gd name="connsiteY13963" fmla="*/ 2259447 h 5740750"/>
              <a:gd name="connsiteX13964" fmla="*/ 8482061 w 9845043"/>
              <a:gd name="connsiteY13964" fmla="*/ 2257250 h 5740750"/>
              <a:gd name="connsiteX13965" fmla="*/ 8482797 w 9845043"/>
              <a:gd name="connsiteY13965" fmla="*/ 2255790 h 5740750"/>
              <a:gd name="connsiteX13966" fmla="*/ 8478404 w 9845043"/>
              <a:gd name="connsiteY13966" fmla="*/ 2249938 h 5740750"/>
              <a:gd name="connsiteX13967" fmla="*/ 8476946 w 9845043"/>
              <a:gd name="connsiteY13967" fmla="*/ 2246285 h 5740750"/>
              <a:gd name="connsiteX13968" fmla="*/ 8477161 w 9845043"/>
              <a:gd name="connsiteY13968" fmla="*/ 2245918 h 5740750"/>
              <a:gd name="connsiteX13969" fmla="*/ 8476483 w 9845043"/>
              <a:gd name="connsiteY13969" fmla="*/ 2239489 h 5740750"/>
              <a:gd name="connsiteX13970" fmla="*/ 8472902 w 9845043"/>
              <a:gd name="connsiteY13970" fmla="*/ 2227406 h 5740750"/>
              <a:gd name="connsiteX13971" fmla="*/ 8465146 w 9845043"/>
              <a:gd name="connsiteY13971" fmla="*/ 2225919 h 5740750"/>
              <a:gd name="connsiteX13972" fmla="*/ 8469084 w 9845043"/>
              <a:gd name="connsiteY13972" fmla="*/ 2228736 h 5740750"/>
              <a:gd name="connsiteX13973" fmla="*/ 8469807 w 9845043"/>
              <a:gd name="connsiteY13973" fmla="*/ 2229467 h 5740750"/>
              <a:gd name="connsiteX13974" fmla="*/ 8471267 w 9845043"/>
              <a:gd name="connsiteY13974" fmla="*/ 2232389 h 5740750"/>
              <a:gd name="connsiteX13975" fmla="*/ 8471267 w 9845043"/>
              <a:gd name="connsiteY13975" fmla="*/ 2233119 h 5740750"/>
              <a:gd name="connsiteX13976" fmla="*/ 8476382 w 9845043"/>
              <a:gd name="connsiteY13976" fmla="*/ 2255791 h 5740750"/>
              <a:gd name="connsiteX13977" fmla="*/ 8477118 w 9845043"/>
              <a:gd name="connsiteY13977" fmla="*/ 2261635 h 5740750"/>
              <a:gd name="connsiteX13978" fmla="*/ 8475658 w 9845043"/>
              <a:gd name="connsiteY13978" fmla="*/ 2264564 h 5740750"/>
              <a:gd name="connsiteX13979" fmla="*/ 8472739 w 9845043"/>
              <a:gd name="connsiteY13979" fmla="*/ 2265294 h 5740750"/>
              <a:gd name="connsiteX13980" fmla="*/ 8469807 w 9845043"/>
              <a:gd name="connsiteY13980" fmla="*/ 2269684 h 5740750"/>
              <a:gd name="connsiteX13981" fmla="*/ 8467612 w 9845043"/>
              <a:gd name="connsiteY13981" fmla="*/ 2270414 h 5740750"/>
              <a:gd name="connsiteX13982" fmla="*/ 8466152 w 9845043"/>
              <a:gd name="connsiteY13982" fmla="*/ 2270414 h 5740750"/>
              <a:gd name="connsiteX13983" fmla="*/ 8464692 w 9845043"/>
              <a:gd name="connsiteY13983" fmla="*/ 2271145 h 5740750"/>
              <a:gd name="connsiteX13984" fmla="*/ 8464692 w 9845043"/>
              <a:gd name="connsiteY13984" fmla="*/ 2276265 h 5740750"/>
              <a:gd name="connsiteX13985" fmla="*/ 8463233 w 9845043"/>
              <a:gd name="connsiteY13985" fmla="*/ 2276265 h 5740750"/>
              <a:gd name="connsiteX13986" fmla="*/ 8462497 w 9845043"/>
              <a:gd name="connsiteY13986" fmla="*/ 2274797 h 5740750"/>
              <a:gd name="connsiteX13987" fmla="*/ 8462497 w 9845043"/>
              <a:gd name="connsiteY13987" fmla="*/ 2271145 h 5740750"/>
              <a:gd name="connsiteX13988" fmla="*/ 8459577 w 9845043"/>
              <a:gd name="connsiteY13988" fmla="*/ 2273336 h 5740750"/>
              <a:gd name="connsiteX13989" fmla="*/ 8457382 w 9845043"/>
              <a:gd name="connsiteY13989" fmla="*/ 2274797 h 5740750"/>
              <a:gd name="connsiteX13990" fmla="*/ 8458118 w 9845043"/>
              <a:gd name="connsiteY13990" fmla="*/ 2277726 h 5740750"/>
              <a:gd name="connsiteX13991" fmla="*/ 8460313 w 9845043"/>
              <a:gd name="connsiteY13991" fmla="*/ 2279917 h 5740750"/>
              <a:gd name="connsiteX13992" fmla="*/ 8463233 w 9845043"/>
              <a:gd name="connsiteY13992" fmla="*/ 2280648 h 5740750"/>
              <a:gd name="connsiteX13993" fmla="*/ 8463233 w 9845043"/>
              <a:gd name="connsiteY13993" fmla="*/ 2283576 h 5740750"/>
              <a:gd name="connsiteX13994" fmla="*/ 8462497 w 9845043"/>
              <a:gd name="connsiteY13994" fmla="*/ 2285768 h 5740750"/>
              <a:gd name="connsiteX13995" fmla="*/ 8460313 w 9845043"/>
              <a:gd name="connsiteY13995" fmla="*/ 2287959 h 5740750"/>
              <a:gd name="connsiteX13996" fmla="*/ 8457382 w 9845043"/>
              <a:gd name="connsiteY13996" fmla="*/ 2290157 h 5740750"/>
              <a:gd name="connsiteX13997" fmla="*/ 8455198 w 9845043"/>
              <a:gd name="connsiteY13997" fmla="*/ 2290157 h 5740750"/>
              <a:gd name="connsiteX13998" fmla="*/ 8454462 w 9845043"/>
              <a:gd name="connsiteY13998" fmla="*/ 2289420 h 5740750"/>
              <a:gd name="connsiteX13999" fmla="*/ 8453726 w 9845043"/>
              <a:gd name="connsiteY13999" fmla="*/ 2285768 h 5740750"/>
              <a:gd name="connsiteX14000" fmla="*/ 8451543 w 9845043"/>
              <a:gd name="connsiteY14000" fmla="*/ 2283576 h 5740750"/>
              <a:gd name="connsiteX14001" fmla="*/ 8448611 w 9845043"/>
              <a:gd name="connsiteY14001" fmla="*/ 2284307 h 5740750"/>
              <a:gd name="connsiteX14002" fmla="*/ 8447152 w 9845043"/>
              <a:gd name="connsiteY14002" fmla="*/ 2286498 h 5740750"/>
              <a:gd name="connsiteX14003" fmla="*/ 8447152 w 9845043"/>
              <a:gd name="connsiteY14003" fmla="*/ 2290157 h 5740750"/>
              <a:gd name="connsiteX14004" fmla="*/ 8447152 w 9845043"/>
              <a:gd name="connsiteY14004" fmla="*/ 2293810 h 5740750"/>
              <a:gd name="connsiteX14005" fmla="*/ 8446428 w 9845043"/>
              <a:gd name="connsiteY14005" fmla="*/ 2297469 h 5740750"/>
              <a:gd name="connsiteX14006" fmla="*/ 8444956 w 9845043"/>
              <a:gd name="connsiteY14006" fmla="*/ 2301852 h 5740750"/>
              <a:gd name="connsiteX14007" fmla="*/ 8443497 w 9845043"/>
              <a:gd name="connsiteY14007" fmla="*/ 2304050 h 5740750"/>
              <a:gd name="connsiteX14008" fmla="*/ 8444233 w 9845043"/>
              <a:gd name="connsiteY14008" fmla="*/ 2304050 h 5740750"/>
              <a:gd name="connsiteX14009" fmla="*/ 8444956 w 9845043"/>
              <a:gd name="connsiteY14009" fmla="*/ 2306242 h 5740750"/>
              <a:gd name="connsiteX14010" fmla="*/ 8446428 w 9845043"/>
              <a:gd name="connsiteY14010" fmla="*/ 2306972 h 5740750"/>
              <a:gd name="connsiteX14011" fmla="*/ 8443497 w 9845043"/>
              <a:gd name="connsiteY14011" fmla="*/ 2309901 h 5740750"/>
              <a:gd name="connsiteX14012" fmla="*/ 8442037 w 9845043"/>
              <a:gd name="connsiteY14012" fmla="*/ 2310631 h 5740750"/>
              <a:gd name="connsiteX14013" fmla="*/ 8442037 w 9845043"/>
              <a:gd name="connsiteY14013" fmla="*/ 2312823 h 5740750"/>
              <a:gd name="connsiteX14014" fmla="*/ 8443497 w 9845043"/>
              <a:gd name="connsiteY14014" fmla="*/ 2316475 h 5740750"/>
              <a:gd name="connsiteX14015" fmla="*/ 8442037 w 9845043"/>
              <a:gd name="connsiteY14015" fmla="*/ 2325985 h 5740750"/>
              <a:gd name="connsiteX14016" fmla="*/ 8442037 w 9845043"/>
              <a:gd name="connsiteY14016" fmla="*/ 2335488 h 5740750"/>
              <a:gd name="connsiteX14017" fmla="*/ 8444956 w 9845043"/>
              <a:gd name="connsiteY14017" fmla="*/ 2344267 h 5740750"/>
              <a:gd name="connsiteX14018" fmla="*/ 8440577 w 9845043"/>
              <a:gd name="connsiteY14018" fmla="*/ 2340608 h 5740750"/>
              <a:gd name="connsiteX14019" fmla="*/ 8438381 w 9845043"/>
              <a:gd name="connsiteY14019" fmla="*/ 2339147 h 5740750"/>
              <a:gd name="connsiteX14020" fmla="*/ 8435462 w 9845043"/>
              <a:gd name="connsiteY14020" fmla="*/ 2341338 h 5740750"/>
              <a:gd name="connsiteX14021" fmla="*/ 8438381 w 9845043"/>
              <a:gd name="connsiteY14021" fmla="*/ 2343530 h 5740750"/>
              <a:gd name="connsiteX14022" fmla="*/ 8446428 w 9845043"/>
              <a:gd name="connsiteY14022" fmla="*/ 2348650 h 5740750"/>
              <a:gd name="connsiteX14023" fmla="*/ 8447888 w 9845043"/>
              <a:gd name="connsiteY14023" fmla="*/ 2350848 h 5740750"/>
              <a:gd name="connsiteX14024" fmla="*/ 8450807 w 9845043"/>
              <a:gd name="connsiteY14024" fmla="*/ 2352309 h 5740750"/>
              <a:gd name="connsiteX14025" fmla="*/ 8450807 w 9845043"/>
              <a:gd name="connsiteY14025" fmla="*/ 2354501 h 5740750"/>
              <a:gd name="connsiteX14026" fmla="*/ 8450071 w 9845043"/>
              <a:gd name="connsiteY14026" fmla="*/ 2356692 h 5740750"/>
              <a:gd name="connsiteX14027" fmla="*/ 8443497 w 9845043"/>
              <a:gd name="connsiteY14027" fmla="*/ 2356692 h 5740750"/>
              <a:gd name="connsiteX14028" fmla="*/ 8441301 w 9845043"/>
              <a:gd name="connsiteY14028" fmla="*/ 2357429 h 5740750"/>
              <a:gd name="connsiteX14029" fmla="*/ 8442037 w 9845043"/>
              <a:gd name="connsiteY14029" fmla="*/ 2359621 h 5740750"/>
              <a:gd name="connsiteX14030" fmla="*/ 8450807 w 9845043"/>
              <a:gd name="connsiteY14030" fmla="*/ 2358160 h 5740750"/>
              <a:gd name="connsiteX14031" fmla="*/ 8458118 w 9845043"/>
              <a:gd name="connsiteY14031" fmla="*/ 2359621 h 5740750"/>
              <a:gd name="connsiteX14032" fmla="*/ 8469807 w 9845043"/>
              <a:gd name="connsiteY14032" fmla="*/ 2355231 h 5740750"/>
              <a:gd name="connsiteX14033" fmla="*/ 8472739 w 9845043"/>
              <a:gd name="connsiteY14033" fmla="*/ 2353770 h 5740750"/>
              <a:gd name="connsiteX14034" fmla="*/ 8478577 w 9845043"/>
              <a:gd name="connsiteY14034" fmla="*/ 2347920 h 5740750"/>
              <a:gd name="connsiteX14035" fmla="*/ 8485888 w 9845043"/>
              <a:gd name="connsiteY14035" fmla="*/ 2343530 h 5740750"/>
              <a:gd name="connsiteX14036" fmla="*/ 8490279 w 9845043"/>
              <a:gd name="connsiteY14036" fmla="*/ 2339147 h 5740750"/>
              <a:gd name="connsiteX14037" fmla="*/ 8494658 w 9845043"/>
              <a:gd name="connsiteY14037" fmla="*/ 2336218 h 5740750"/>
              <a:gd name="connsiteX14038" fmla="*/ 8499050 w 9845043"/>
              <a:gd name="connsiteY14038" fmla="*/ 2337686 h 5740750"/>
              <a:gd name="connsiteX14039" fmla="*/ 8501233 w 9845043"/>
              <a:gd name="connsiteY14039" fmla="*/ 2339147 h 5740750"/>
              <a:gd name="connsiteX14040" fmla="*/ 8501969 w 9845043"/>
              <a:gd name="connsiteY14040" fmla="*/ 2343530 h 5740750"/>
              <a:gd name="connsiteX14041" fmla="*/ 8502693 w 9845043"/>
              <a:gd name="connsiteY14041" fmla="*/ 2347189 h 5740750"/>
              <a:gd name="connsiteX14042" fmla="*/ 8501969 w 9845043"/>
              <a:gd name="connsiteY14042" fmla="*/ 2350848 h 5740750"/>
              <a:gd name="connsiteX14043" fmla="*/ 8501233 w 9845043"/>
              <a:gd name="connsiteY14043" fmla="*/ 2351579 h 5740750"/>
              <a:gd name="connsiteX14044" fmla="*/ 8499050 w 9845043"/>
              <a:gd name="connsiteY14044" fmla="*/ 2352309 h 5740750"/>
              <a:gd name="connsiteX14045" fmla="*/ 8496118 w 9845043"/>
              <a:gd name="connsiteY14045" fmla="*/ 2352309 h 5740750"/>
              <a:gd name="connsiteX14046" fmla="*/ 8495394 w 9845043"/>
              <a:gd name="connsiteY14046" fmla="*/ 2353770 h 5740750"/>
              <a:gd name="connsiteX14047" fmla="*/ 8496118 w 9845043"/>
              <a:gd name="connsiteY14047" fmla="*/ 2354501 h 5740750"/>
              <a:gd name="connsiteX14048" fmla="*/ 8498314 w 9845043"/>
              <a:gd name="connsiteY14048" fmla="*/ 2355231 h 5740750"/>
              <a:gd name="connsiteX14049" fmla="*/ 8499050 w 9845043"/>
              <a:gd name="connsiteY14049" fmla="*/ 2356692 h 5740750"/>
              <a:gd name="connsiteX14050" fmla="*/ 8509279 w 9845043"/>
              <a:gd name="connsiteY14050" fmla="*/ 2363273 h 5740750"/>
              <a:gd name="connsiteX14051" fmla="*/ 8510739 w 9845043"/>
              <a:gd name="connsiteY14051" fmla="*/ 2364010 h 5740750"/>
              <a:gd name="connsiteX14052" fmla="*/ 8512199 w 9845043"/>
              <a:gd name="connsiteY14052" fmla="*/ 2364010 h 5740750"/>
              <a:gd name="connsiteX14053" fmla="*/ 8514395 w 9845043"/>
              <a:gd name="connsiteY14053" fmla="*/ 2364741 h 5740750"/>
              <a:gd name="connsiteX14054" fmla="*/ 8515854 w 9845043"/>
              <a:gd name="connsiteY14054" fmla="*/ 2366202 h 5740750"/>
              <a:gd name="connsiteX14055" fmla="*/ 8517314 w 9845043"/>
              <a:gd name="connsiteY14055" fmla="*/ 2367663 h 5740750"/>
              <a:gd name="connsiteX14056" fmla="*/ 8517314 w 9845043"/>
              <a:gd name="connsiteY14056" fmla="*/ 2369854 h 5740750"/>
              <a:gd name="connsiteX14057" fmla="*/ 8515854 w 9845043"/>
              <a:gd name="connsiteY14057" fmla="*/ 2370585 h 5740750"/>
              <a:gd name="connsiteX14058" fmla="*/ 8519509 w 9845043"/>
              <a:gd name="connsiteY14058" fmla="*/ 2376435 h 5740750"/>
              <a:gd name="connsiteX14059" fmla="*/ 8527544 w 9845043"/>
              <a:gd name="connsiteY14059" fmla="*/ 2377903 h 5740750"/>
              <a:gd name="connsiteX14060" fmla="*/ 8537774 w 9845043"/>
              <a:gd name="connsiteY14060" fmla="*/ 2380095 h 5740750"/>
              <a:gd name="connsiteX14061" fmla="*/ 8544361 w 9845043"/>
              <a:gd name="connsiteY14061" fmla="*/ 2379364 h 5740750"/>
              <a:gd name="connsiteX14062" fmla="*/ 8548016 w 9845043"/>
              <a:gd name="connsiteY14062" fmla="*/ 2379364 h 5740750"/>
              <a:gd name="connsiteX14063" fmla="*/ 8551659 w 9845043"/>
              <a:gd name="connsiteY14063" fmla="*/ 2379364 h 5740750"/>
              <a:gd name="connsiteX14064" fmla="*/ 8554591 w 9845043"/>
              <a:gd name="connsiteY14064" fmla="*/ 2380095 h 5740750"/>
              <a:gd name="connsiteX14065" fmla="*/ 8556786 w 9845043"/>
              <a:gd name="connsiteY14065" fmla="*/ 2383016 h 5740750"/>
              <a:gd name="connsiteX14066" fmla="*/ 8559705 w 9845043"/>
              <a:gd name="connsiteY14066" fmla="*/ 2384484 h 5740750"/>
              <a:gd name="connsiteX14067" fmla="*/ 8563361 w 9845043"/>
              <a:gd name="connsiteY14067" fmla="*/ 2383016 h 5740750"/>
              <a:gd name="connsiteX14068" fmla="*/ 8567016 w 9845043"/>
              <a:gd name="connsiteY14068" fmla="*/ 2379364 h 5740750"/>
              <a:gd name="connsiteX14069" fmla="*/ 8569199 w 9845043"/>
              <a:gd name="connsiteY14069" fmla="*/ 2377166 h 5740750"/>
              <a:gd name="connsiteX14070" fmla="*/ 8570671 w 9845043"/>
              <a:gd name="connsiteY14070" fmla="*/ 2377166 h 5740750"/>
              <a:gd name="connsiteX14071" fmla="*/ 8572855 w 9845043"/>
              <a:gd name="connsiteY14071" fmla="*/ 2377903 h 5740750"/>
              <a:gd name="connsiteX14072" fmla="*/ 8573591 w 9845043"/>
              <a:gd name="connsiteY14072" fmla="*/ 2379364 h 5740750"/>
              <a:gd name="connsiteX14073" fmla="*/ 8575786 w 9845043"/>
              <a:gd name="connsiteY14073" fmla="*/ 2379364 h 5740750"/>
              <a:gd name="connsiteX14074" fmla="*/ 8577246 w 9845043"/>
              <a:gd name="connsiteY14074" fmla="*/ 2379364 h 5740750"/>
              <a:gd name="connsiteX14075" fmla="*/ 8581625 w 9845043"/>
              <a:gd name="connsiteY14075" fmla="*/ 2377166 h 5740750"/>
              <a:gd name="connsiteX14076" fmla="*/ 8583097 w 9845043"/>
              <a:gd name="connsiteY14076" fmla="*/ 2376435 h 5740750"/>
              <a:gd name="connsiteX14077" fmla="*/ 8585280 w 9845043"/>
              <a:gd name="connsiteY14077" fmla="*/ 2376435 h 5740750"/>
              <a:gd name="connsiteX14078" fmla="*/ 8586016 w 9845043"/>
              <a:gd name="connsiteY14078" fmla="*/ 2377903 h 5740750"/>
              <a:gd name="connsiteX14079" fmla="*/ 8586740 w 9845043"/>
              <a:gd name="connsiteY14079" fmla="*/ 2383016 h 5740750"/>
              <a:gd name="connsiteX14080" fmla="*/ 8588212 w 9845043"/>
              <a:gd name="connsiteY14080" fmla="*/ 2383747 h 5740750"/>
              <a:gd name="connsiteX14081" fmla="*/ 8592591 w 9845043"/>
              <a:gd name="connsiteY14081" fmla="*/ 2386676 h 5740750"/>
              <a:gd name="connsiteX14082" fmla="*/ 8599165 w 9845043"/>
              <a:gd name="connsiteY14082" fmla="*/ 2389598 h 5740750"/>
              <a:gd name="connsiteX14083" fmla="*/ 8602821 w 9845043"/>
              <a:gd name="connsiteY14083" fmla="*/ 2392526 h 5740750"/>
              <a:gd name="connsiteX14084" fmla="*/ 8602821 w 9845043"/>
              <a:gd name="connsiteY14084" fmla="*/ 2395448 h 5740750"/>
              <a:gd name="connsiteX14085" fmla="*/ 8601361 w 9845043"/>
              <a:gd name="connsiteY14085" fmla="*/ 2398377 h 5740750"/>
              <a:gd name="connsiteX14086" fmla="*/ 8601361 w 9845043"/>
              <a:gd name="connsiteY14086" fmla="*/ 2399107 h 5740750"/>
              <a:gd name="connsiteX14087" fmla="*/ 8602097 w 9845043"/>
              <a:gd name="connsiteY14087" fmla="*/ 2402029 h 5740750"/>
              <a:gd name="connsiteX14088" fmla="*/ 8602821 w 9845043"/>
              <a:gd name="connsiteY14088" fmla="*/ 2402029 h 5740750"/>
              <a:gd name="connsiteX14089" fmla="*/ 8609408 w 9845043"/>
              <a:gd name="connsiteY14089" fmla="*/ 2399107 h 5740750"/>
              <a:gd name="connsiteX14090" fmla="*/ 8611591 w 9845043"/>
              <a:gd name="connsiteY14090" fmla="*/ 2399107 h 5740750"/>
              <a:gd name="connsiteX14091" fmla="*/ 8614523 w 9845043"/>
              <a:gd name="connsiteY14091" fmla="*/ 2399838 h 5740750"/>
              <a:gd name="connsiteX14092" fmla="*/ 8615982 w 9845043"/>
              <a:gd name="connsiteY14092" fmla="*/ 2400568 h 5740750"/>
              <a:gd name="connsiteX14093" fmla="*/ 8618178 w 9845043"/>
              <a:gd name="connsiteY14093" fmla="*/ 2402760 h 5740750"/>
              <a:gd name="connsiteX14094" fmla="*/ 8617442 w 9845043"/>
              <a:gd name="connsiteY14094" fmla="*/ 2402760 h 5740750"/>
              <a:gd name="connsiteX14095" fmla="*/ 8615982 w 9845043"/>
              <a:gd name="connsiteY14095" fmla="*/ 2404958 h 5740750"/>
              <a:gd name="connsiteX14096" fmla="*/ 8614523 w 9845043"/>
              <a:gd name="connsiteY14096" fmla="*/ 2404958 h 5740750"/>
              <a:gd name="connsiteX14097" fmla="*/ 8615982 w 9845043"/>
              <a:gd name="connsiteY14097" fmla="*/ 2405688 h 5740750"/>
              <a:gd name="connsiteX14098" fmla="*/ 8625476 w 9845043"/>
              <a:gd name="connsiteY14098" fmla="*/ 2406419 h 5740750"/>
              <a:gd name="connsiteX14099" fmla="*/ 8633523 w 9845043"/>
              <a:gd name="connsiteY14099" fmla="*/ 2410071 h 5740750"/>
              <a:gd name="connsiteX14100" fmla="*/ 8651063 w 9845043"/>
              <a:gd name="connsiteY14100" fmla="*/ 2413000 h 5740750"/>
              <a:gd name="connsiteX14101" fmla="*/ 8656178 w 9845043"/>
              <a:gd name="connsiteY14101" fmla="*/ 2414461 h 5740750"/>
              <a:gd name="connsiteX14102" fmla="*/ 8659098 w 9845043"/>
              <a:gd name="connsiteY14102" fmla="*/ 2415922 h 5740750"/>
              <a:gd name="connsiteX14103" fmla="*/ 8660557 w 9845043"/>
              <a:gd name="connsiteY14103" fmla="*/ 2418120 h 5740750"/>
              <a:gd name="connsiteX14104" fmla="*/ 8663489 w 9845043"/>
              <a:gd name="connsiteY14104" fmla="*/ 2427623 h 5740750"/>
              <a:gd name="connsiteX14105" fmla="*/ 8663489 w 9845043"/>
              <a:gd name="connsiteY14105" fmla="*/ 2432743 h 5740750"/>
              <a:gd name="connsiteX14106" fmla="*/ 8662753 w 9845043"/>
              <a:gd name="connsiteY14106" fmla="*/ 2435665 h 5740750"/>
              <a:gd name="connsiteX14107" fmla="*/ 8659098 w 9845043"/>
              <a:gd name="connsiteY14107" fmla="*/ 2437126 h 5740750"/>
              <a:gd name="connsiteX14108" fmla="*/ 8652523 w 9845043"/>
              <a:gd name="connsiteY14108" fmla="*/ 2432013 h 5740750"/>
              <a:gd name="connsiteX14109" fmla="*/ 8649604 w 9845043"/>
              <a:gd name="connsiteY14109" fmla="*/ 2431276 h 5740750"/>
              <a:gd name="connsiteX14110" fmla="*/ 8647408 w 9845043"/>
              <a:gd name="connsiteY14110" fmla="*/ 2432743 h 5740750"/>
              <a:gd name="connsiteX14111" fmla="*/ 8650327 w 9845043"/>
              <a:gd name="connsiteY14111" fmla="*/ 2437857 h 5740750"/>
              <a:gd name="connsiteX14112" fmla="*/ 8654719 w 9845043"/>
              <a:gd name="connsiteY14112" fmla="*/ 2444438 h 5740750"/>
              <a:gd name="connsiteX14113" fmla="*/ 8656902 w 9845043"/>
              <a:gd name="connsiteY14113" fmla="*/ 2447366 h 5740750"/>
              <a:gd name="connsiteX14114" fmla="*/ 8656902 w 9845043"/>
              <a:gd name="connsiteY14114" fmla="*/ 2449558 h 5740750"/>
              <a:gd name="connsiteX14115" fmla="*/ 8656902 w 9845043"/>
              <a:gd name="connsiteY14115" fmla="*/ 2451749 h 5740750"/>
              <a:gd name="connsiteX14116" fmla="*/ 8656178 w 9845043"/>
              <a:gd name="connsiteY14116" fmla="*/ 2454678 h 5740750"/>
              <a:gd name="connsiteX14117" fmla="*/ 8656178 w 9845043"/>
              <a:gd name="connsiteY14117" fmla="*/ 2456139 h 5740750"/>
              <a:gd name="connsiteX14118" fmla="*/ 8653983 w 9845043"/>
              <a:gd name="connsiteY14118" fmla="*/ 2456139 h 5740750"/>
              <a:gd name="connsiteX14119" fmla="*/ 8653259 w 9845043"/>
              <a:gd name="connsiteY14119" fmla="*/ 2456139 h 5740750"/>
              <a:gd name="connsiteX14120" fmla="*/ 8653259 w 9845043"/>
              <a:gd name="connsiteY14120" fmla="*/ 2456869 h 5740750"/>
              <a:gd name="connsiteX14121" fmla="*/ 8654719 w 9845043"/>
              <a:gd name="connsiteY14121" fmla="*/ 2459798 h 5740750"/>
              <a:gd name="connsiteX14122" fmla="*/ 8662029 w 9845043"/>
              <a:gd name="connsiteY14122" fmla="*/ 2462720 h 5740750"/>
              <a:gd name="connsiteX14123" fmla="*/ 8662753 w 9845043"/>
              <a:gd name="connsiteY14123" fmla="*/ 2465649 h 5740750"/>
              <a:gd name="connsiteX14124" fmla="*/ 8660557 w 9845043"/>
              <a:gd name="connsiteY14124" fmla="*/ 2467110 h 5740750"/>
              <a:gd name="connsiteX14125" fmla="*/ 8659098 w 9845043"/>
              <a:gd name="connsiteY14125" fmla="*/ 2467110 h 5740750"/>
              <a:gd name="connsiteX14126" fmla="*/ 8656902 w 9845043"/>
              <a:gd name="connsiteY14126" fmla="*/ 2467110 h 5740750"/>
              <a:gd name="connsiteX14127" fmla="*/ 8654719 w 9845043"/>
              <a:gd name="connsiteY14127" fmla="*/ 2467110 h 5740750"/>
              <a:gd name="connsiteX14128" fmla="*/ 8656902 w 9845043"/>
              <a:gd name="connsiteY14128" fmla="*/ 2470032 h 5740750"/>
              <a:gd name="connsiteX14129" fmla="*/ 8656178 w 9845043"/>
              <a:gd name="connsiteY14129" fmla="*/ 2470762 h 5740750"/>
              <a:gd name="connsiteX14130" fmla="*/ 8654719 w 9845043"/>
              <a:gd name="connsiteY14130" fmla="*/ 2472960 h 5740750"/>
              <a:gd name="connsiteX14131" fmla="*/ 8653983 w 9845043"/>
              <a:gd name="connsiteY14131" fmla="*/ 2474421 h 5740750"/>
              <a:gd name="connsiteX14132" fmla="*/ 8654719 w 9845043"/>
              <a:gd name="connsiteY14132" fmla="*/ 2476613 h 5740750"/>
              <a:gd name="connsiteX14133" fmla="*/ 8659098 w 9845043"/>
              <a:gd name="connsiteY14133" fmla="*/ 2479541 h 5740750"/>
              <a:gd name="connsiteX14134" fmla="*/ 8659833 w 9845043"/>
              <a:gd name="connsiteY14134" fmla="*/ 2480272 h 5740750"/>
              <a:gd name="connsiteX14135" fmla="*/ 8662029 w 9845043"/>
              <a:gd name="connsiteY14135" fmla="*/ 2480272 h 5740750"/>
              <a:gd name="connsiteX14136" fmla="*/ 8659833 w 9845043"/>
              <a:gd name="connsiteY14136" fmla="*/ 2483924 h 5740750"/>
              <a:gd name="connsiteX14137" fmla="*/ 8653983 w 9845043"/>
              <a:gd name="connsiteY14137" fmla="*/ 2483924 h 5740750"/>
              <a:gd name="connsiteX14138" fmla="*/ 8643753 w 9845043"/>
              <a:gd name="connsiteY14138" fmla="*/ 2482463 h 5740750"/>
              <a:gd name="connsiteX14139" fmla="*/ 8643017 w 9845043"/>
              <a:gd name="connsiteY14139" fmla="*/ 2481733 h 5740750"/>
              <a:gd name="connsiteX14140" fmla="*/ 8640097 w 9845043"/>
              <a:gd name="connsiteY14140" fmla="*/ 2479541 h 5740750"/>
              <a:gd name="connsiteX14141" fmla="*/ 8637902 w 9845043"/>
              <a:gd name="connsiteY14141" fmla="*/ 2478804 h 5740750"/>
              <a:gd name="connsiteX14142" fmla="*/ 8637178 w 9845043"/>
              <a:gd name="connsiteY14142" fmla="*/ 2479541 h 5740750"/>
              <a:gd name="connsiteX14143" fmla="*/ 8636442 w 9845043"/>
              <a:gd name="connsiteY14143" fmla="*/ 2479541 h 5740750"/>
              <a:gd name="connsiteX14144" fmla="*/ 8634247 w 9845043"/>
              <a:gd name="connsiteY14144" fmla="*/ 2478804 h 5740750"/>
              <a:gd name="connsiteX14145" fmla="*/ 8632063 w 9845043"/>
              <a:gd name="connsiteY14145" fmla="*/ 2475882 h 5740750"/>
              <a:gd name="connsiteX14146" fmla="*/ 8631327 w 9845043"/>
              <a:gd name="connsiteY14146" fmla="*/ 2473691 h 5740750"/>
              <a:gd name="connsiteX14147" fmla="*/ 8628408 w 9845043"/>
              <a:gd name="connsiteY14147" fmla="*/ 2470762 h 5740750"/>
              <a:gd name="connsiteX14148" fmla="*/ 8627672 w 9845043"/>
              <a:gd name="connsiteY14148" fmla="*/ 2473691 h 5740750"/>
              <a:gd name="connsiteX14149" fmla="*/ 8627672 w 9845043"/>
              <a:gd name="connsiteY14149" fmla="*/ 2482463 h 5740750"/>
              <a:gd name="connsiteX14150" fmla="*/ 8624753 w 9845043"/>
              <a:gd name="connsiteY14150" fmla="*/ 2483194 h 5740750"/>
              <a:gd name="connsiteX14151" fmla="*/ 8621821 w 9845043"/>
              <a:gd name="connsiteY14151" fmla="*/ 2481733 h 5740750"/>
              <a:gd name="connsiteX14152" fmla="*/ 8620361 w 9845043"/>
              <a:gd name="connsiteY14152" fmla="*/ 2477343 h 5740750"/>
              <a:gd name="connsiteX14153" fmla="*/ 8618902 w 9845043"/>
              <a:gd name="connsiteY14153" fmla="*/ 2474421 h 5740750"/>
              <a:gd name="connsiteX14154" fmla="*/ 8615982 w 9845043"/>
              <a:gd name="connsiteY14154" fmla="*/ 2472230 h 5740750"/>
              <a:gd name="connsiteX14155" fmla="*/ 8608672 w 9845043"/>
              <a:gd name="connsiteY14155" fmla="*/ 2465649 h 5740750"/>
              <a:gd name="connsiteX14156" fmla="*/ 8605752 w 9845043"/>
              <a:gd name="connsiteY14156" fmla="*/ 2460529 h 5740750"/>
              <a:gd name="connsiteX14157" fmla="*/ 8605016 w 9845043"/>
              <a:gd name="connsiteY14157" fmla="*/ 2459798 h 5740750"/>
              <a:gd name="connsiteX14158" fmla="*/ 8598442 w 9845043"/>
              <a:gd name="connsiteY14158" fmla="*/ 2456869 h 5740750"/>
              <a:gd name="connsiteX14159" fmla="*/ 8597706 w 9845043"/>
              <a:gd name="connsiteY14159" fmla="*/ 2454678 h 5740750"/>
              <a:gd name="connsiteX14160" fmla="*/ 8596246 w 9845043"/>
              <a:gd name="connsiteY14160" fmla="*/ 2453217 h 5740750"/>
              <a:gd name="connsiteX14161" fmla="*/ 8594787 w 9845043"/>
              <a:gd name="connsiteY14161" fmla="*/ 2451749 h 5740750"/>
              <a:gd name="connsiteX14162" fmla="*/ 8592591 w 9845043"/>
              <a:gd name="connsiteY14162" fmla="*/ 2454678 h 5740750"/>
              <a:gd name="connsiteX14163" fmla="*/ 8590395 w 9845043"/>
              <a:gd name="connsiteY14163" fmla="*/ 2453947 h 5740750"/>
              <a:gd name="connsiteX14164" fmla="*/ 8589671 w 9845043"/>
              <a:gd name="connsiteY14164" fmla="*/ 2453217 h 5740750"/>
              <a:gd name="connsiteX14165" fmla="*/ 8588212 w 9845043"/>
              <a:gd name="connsiteY14165" fmla="*/ 2451019 h 5740750"/>
              <a:gd name="connsiteX14166" fmla="*/ 8588212 w 9845043"/>
              <a:gd name="connsiteY14166" fmla="*/ 2447366 h 5740750"/>
              <a:gd name="connsiteX14167" fmla="*/ 8586016 w 9845043"/>
              <a:gd name="connsiteY14167" fmla="*/ 2450288 h 5740750"/>
              <a:gd name="connsiteX14168" fmla="*/ 8583097 w 9845043"/>
              <a:gd name="connsiteY14168" fmla="*/ 2451019 h 5740750"/>
              <a:gd name="connsiteX14169" fmla="*/ 8581625 w 9845043"/>
              <a:gd name="connsiteY14169" fmla="*/ 2451019 h 5740750"/>
              <a:gd name="connsiteX14170" fmla="*/ 8578706 w 9845043"/>
              <a:gd name="connsiteY14170" fmla="*/ 2449558 h 5740750"/>
              <a:gd name="connsiteX14171" fmla="*/ 8569199 w 9845043"/>
              <a:gd name="connsiteY14171" fmla="*/ 2440055 h 5740750"/>
              <a:gd name="connsiteX14172" fmla="*/ 8565556 w 9845043"/>
              <a:gd name="connsiteY14172" fmla="*/ 2432743 h 5740750"/>
              <a:gd name="connsiteX14173" fmla="*/ 8553131 w 9845043"/>
              <a:gd name="connsiteY14173" fmla="*/ 2429084 h 5740750"/>
              <a:gd name="connsiteX14174" fmla="*/ 8549475 w 9845043"/>
              <a:gd name="connsiteY14174" fmla="*/ 2422503 h 5740750"/>
              <a:gd name="connsiteX14175" fmla="*/ 8540705 w 9845043"/>
              <a:gd name="connsiteY14175" fmla="*/ 2418851 h 5740750"/>
              <a:gd name="connsiteX14176" fmla="*/ 8538510 w 9845043"/>
              <a:gd name="connsiteY14176" fmla="*/ 2418120 h 5740750"/>
              <a:gd name="connsiteX14177" fmla="*/ 8531199 w 9845043"/>
              <a:gd name="connsiteY14177" fmla="*/ 2406419 h 5740750"/>
              <a:gd name="connsiteX14178" fmla="*/ 8526820 w 9845043"/>
              <a:gd name="connsiteY14178" fmla="*/ 2402029 h 5740750"/>
              <a:gd name="connsiteX14179" fmla="*/ 8523889 w 9845043"/>
              <a:gd name="connsiteY14179" fmla="*/ 2399838 h 5740750"/>
              <a:gd name="connsiteX14180" fmla="*/ 8520969 w 9845043"/>
              <a:gd name="connsiteY14180" fmla="*/ 2399107 h 5740750"/>
              <a:gd name="connsiteX14181" fmla="*/ 8512199 w 9845043"/>
              <a:gd name="connsiteY14181" fmla="*/ 2399107 h 5740750"/>
              <a:gd name="connsiteX14182" fmla="*/ 8510739 w 9845043"/>
              <a:gd name="connsiteY14182" fmla="*/ 2399838 h 5740750"/>
              <a:gd name="connsiteX14183" fmla="*/ 8508544 w 9845043"/>
              <a:gd name="connsiteY14183" fmla="*/ 2396909 h 5740750"/>
              <a:gd name="connsiteX14184" fmla="*/ 8505624 w 9845043"/>
              <a:gd name="connsiteY14184" fmla="*/ 2393987 h 5740750"/>
              <a:gd name="connsiteX14185" fmla="*/ 8502693 w 9845043"/>
              <a:gd name="connsiteY14185" fmla="*/ 2391796 h 5740750"/>
              <a:gd name="connsiteX14186" fmla="*/ 8499773 w 9845043"/>
              <a:gd name="connsiteY14186" fmla="*/ 2390328 h 5740750"/>
              <a:gd name="connsiteX14187" fmla="*/ 8491739 w 9845043"/>
              <a:gd name="connsiteY14187" fmla="*/ 2390328 h 5740750"/>
              <a:gd name="connsiteX14188" fmla="*/ 8488807 w 9845043"/>
              <a:gd name="connsiteY14188" fmla="*/ 2390328 h 5740750"/>
              <a:gd name="connsiteX14189" fmla="*/ 8487348 w 9845043"/>
              <a:gd name="connsiteY14189" fmla="*/ 2393257 h 5740750"/>
              <a:gd name="connsiteX14190" fmla="*/ 8489543 w 9845043"/>
              <a:gd name="connsiteY14190" fmla="*/ 2395448 h 5740750"/>
              <a:gd name="connsiteX14191" fmla="*/ 8492463 w 9845043"/>
              <a:gd name="connsiteY14191" fmla="*/ 2396179 h 5740750"/>
              <a:gd name="connsiteX14192" fmla="*/ 8499050 w 9845043"/>
              <a:gd name="connsiteY14192" fmla="*/ 2395448 h 5740750"/>
              <a:gd name="connsiteX14193" fmla="*/ 8501233 w 9845043"/>
              <a:gd name="connsiteY14193" fmla="*/ 2393987 h 5740750"/>
              <a:gd name="connsiteX14194" fmla="*/ 8501969 w 9845043"/>
              <a:gd name="connsiteY14194" fmla="*/ 2393987 h 5740750"/>
              <a:gd name="connsiteX14195" fmla="*/ 8503429 w 9845043"/>
              <a:gd name="connsiteY14195" fmla="*/ 2395448 h 5740750"/>
              <a:gd name="connsiteX14196" fmla="*/ 8503429 w 9845043"/>
              <a:gd name="connsiteY14196" fmla="*/ 2398377 h 5740750"/>
              <a:gd name="connsiteX14197" fmla="*/ 8505624 w 9845043"/>
              <a:gd name="connsiteY14197" fmla="*/ 2400568 h 5740750"/>
              <a:gd name="connsiteX14198" fmla="*/ 8506348 w 9845043"/>
              <a:gd name="connsiteY14198" fmla="*/ 2402029 h 5740750"/>
              <a:gd name="connsiteX14199" fmla="*/ 8508544 w 9845043"/>
              <a:gd name="connsiteY14199" fmla="*/ 2402760 h 5740750"/>
              <a:gd name="connsiteX14200" fmla="*/ 8521705 w 9845043"/>
              <a:gd name="connsiteY14200" fmla="*/ 2403490 h 5740750"/>
              <a:gd name="connsiteX14201" fmla="*/ 8524624 w 9845043"/>
              <a:gd name="connsiteY14201" fmla="*/ 2405688 h 5740750"/>
              <a:gd name="connsiteX14202" fmla="*/ 8525360 w 9845043"/>
              <a:gd name="connsiteY14202" fmla="*/ 2406419 h 5740750"/>
              <a:gd name="connsiteX14203" fmla="*/ 8529003 w 9845043"/>
              <a:gd name="connsiteY14203" fmla="*/ 2409341 h 5740750"/>
              <a:gd name="connsiteX14204" fmla="*/ 8531199 w 9845043"/>
              <a:gd name="connsiteY14204" fmla="*/ 2410071 h 5740750"/>
              <a:gd name="connsiteX14205" fmla="*/ 8534854 w 9845043"/>
              <a:gd name="connsiteY14205" fmla="*/ 2422503 h 5740750"/>
              <a:gd name="connsiteX14206" fmla="*/ 8535590 w 9845043"/>
              <a:gd name="connsiteY14206" fmla="*/ 2424694 h 5740750"/>
              <a:gd name="connsiteX14207" fmla="*/ 8537774 w 9845043"/>
              <a:gd name="connsiteY14207" fmla="*/ 2426162 h 5740750"/>
              <a:gd name="connsiteX14208" fmla="*/ 8539969 w 9845043"/>
              <a:gd name="connsiteY14208" fmla="*/ 2427623 h 5740750"/>
              <a:gd name="connsiteX14209" fmla="*/ 8542889 w 9845043"/>
              <a:gd name="connsiteY14209" fmla="*/ 2427623 h 5740750"/>
              <a:gd name="connsiteX14210" fmla="*/ 8544361 w 9845043"/>
              <a:gd name="connsiteY14210" fmla="*/ 2428354 h 5740750"/>
              <a:gd name="connsiteX14211" fmla="*/ 8547280 w 9845043"/>
              <a:gd name="connsiteY14211" fmla="*/ 2432743 h 5740750"/>
              <a:gd name="connsiteX14212" fmla="*/ 8550199 w 9845043"/>
              <a:gd name="connsiteY14212" fmla="*/ 2435665 h 5740750"/>
              <a:gd name="connsiteX14213" fmla="*/ 8553131 w 9845043"/>
              <a:gd name="connsiteY14213" fmla="*/ 2437857 h 5740750"/>
              <a:gd name="connsiteX14214" fmla="*/ 8556050 w 9845043"/>
              <a:gd name="connsiteY14214" fmla="*/ 2437857 h 5740750"/>
              <a:gd name="connsiteX14215" fmla="*/ 8562625 w 9845043"/>
              <a:gd name="connsiteY14215" fmla="*/ 2440055 h 5740750"/>
              <a:gd name="connsiteX14216" fmla="*/ 8564085 w 9845043"/>
              <a:gd name="connsiteY14216" fmla="*/ 2440785 h 5740750"/>
              <a:gd name="connsiteX14217" fmla="*/ 8565556 w 9845043"/>
              <a:gd name="connsiteY14217" fmla="*/ 2445175 h 5740750"/>
              <a:gd name="connsiteX14218" fmla="*/ 8566280 w 9845043"/>
              <a:gd name="connsiteY14218" fmla="*/ 2447366 h 5740750"/>
              <a:gd name="connsiteX14219" fmla="*/ 8572855 w 9845043"/>
              <a:gd name="connsiteY14219" fmla="*/ 2453947 h 5740750"/>
              <a:gd name="connsiteX14220" fmla="*/ 8574327 w 9845043"/>
              <a:gd name="connsiteY14220" fmla="*/ 2456139 h 5740750"/>
              <a:gd name="connsiteX14221" fmla="*/ 8575786 w 9845043"/>
              <a:gd name="connsiteY14221" fmla="*/ 2456139 h 5740750"/>
              <a:gd name="connsiteX14222" fmla="*/ 8577246 w 9845043"/>
              <a:gd name="connsiteY14222" fmla="*/ 2458330 h 5740750"/>
              <a:gd name="connsiteX14223" fmla="*/ 8578706 w 9845043"/>
              <a:gd name="connsiteY14223" fmla="*/ 2459798 h 5740750"/>
              <a:gd name="connsiteX14224" fmla="*/ 8583097 w 9845043"/>
              <a:gd name="connsiteY14224" fmla="*/ 2459798 h 5740750"/>
              <a:gd name="connsiteX14225" fmla="*/ 8585280 w 9845043"/>
              <a:gd name="connsiteY14225" fmla="*/ 2460529 h 5740750"/>
              <a:gd name="connsiteX14226" fmla="*/ 8586016 w 9845043"/>
              <a:gd name="connsiteY14226" fmla="*/ 2460529 h 5740750"/>
              <a:gd name="connsiteX14227" fmla="*/ 8586740 w 9845043"/>
              <a:gd name="connsiteY14227" fmla="*/ 2460529 h 5740750"/>
              <a:gd name="connsiteX14228" fmla="*/ 8588212 w 9845043"/>
              <a:gd name="connsiteY14228" fmla="*/ 2460529 h 5740750"/>
              <a:gd name="connsiteX14229" fmla="*/ 8588212 w 9845043"/>
              <a:gd name="connsiteY14229" fmla="*/ 2461259 h 5740750"/>
              <a:gd name="connsiteX14230" fmla="*/ 8588935 w 9845043"/>
              <a:gd name="connsiteY14230" fmla="*/ 2464181 h 5740750"/>
              <a:gd name="connsiteX14231" fmla="*/ 8588935 w 9845043"/>
              <a:gd name="connsiteY14231" fmla="*/ 2465649 h 5740750"/>
              <a:gd name="connsiteX14232" fmla="*/ 8597706 w 9845043"/>
              <a:gd name="connsiteY14232" fmla="*/ 2465649 h 5740750"/>
              <a:gd name="connsiteX14233" fmla="*/ 8599165 w 9845043"/>
              <a:gd name="connsiteY14233" fmla="*/ 2465649 h 5740750"/>
              <a:gd name="connsiteX14234" fmla="*/ 8605016 w 9845043"/>
              <a:gd name="connsiteY14234" fmla="*/ 2469301 h 5740750"/>
              <a:gd name="connsiteX14235" fmla="*/ 8606476 w 9845043"/>
              <a:gd name="connsiteY14235" fmla="*/ 2470762 h 5740750"/>
              <a:gd name="connsiteX14236" fmla="*/ 8608672 w 9845043"/>
              <a:gd name="connsiteY14236" fmla="*/ 2477343 h 5740750"/>
              <a:gd name="connsiteX14237" fmla="*/ 8609408 w 9845043"/>
              <a:gd name="connsiteY14237" fmla="*/ 2477343 h 5740750"/>
              <a:gd name="connsiteX14238" fmla="*/ 8610867 w 9845043"/>
              <a:gd name="connsiteY14238" fmla="*/ 2479541 h 5740750"/>
              <a:gd name="connsiteX14239" fmla="*/ 8612327 w 9845043"/>
              <a:gd name="connsiteY14239" fmla="*/ 2483194 h 5740750"/>
              <a:gd name="connsiteX14240" fmla="*/ 8615982 w 9845043"/>
              <a:gd name="connsiteY14240" fmla="*/ 2488314 h 5740750"/>
              <a:gd name="connsiteX14241" fmla="*/ 8618902 w 9845043"/>
              <a:gd name="connsiteY14241" fmla="*/ 2489775 h 5740750"/>
              <a:gd name="connsiteX14242" fmla="*/ 8622557 w 9845043"/>
              <a:gd name="connsiteY14242" fmla="*/ 2490505 h 5740750"/>
              <a:gd name="connsiteX14243" fmla="*/ 8634247 w 9845043"/>
              <a:gd name="connsiteY14243" fmla="*/ 2490505 h 5740750"/>
              <a:gd name="connsiteX14244" fmla="*/ 8637902 w 9845043"/>
              <a:gd name="connsiteY14244" fmla="*/ 2489775 h 5740750"/>
              <a:gd name="connsiteX14245" fmla="*/ 8640097 w 9845043"/>
              <a:gd name="connsiteY14245" fmla="*/ 2488314 h 5740750"/>
              <a:gd name="connsiteX14246" fmla="*/ 8645948 w 9845043"/>
              <a:gd name="connsiteY14246" fmla="*/ 2493434 h 5740750"/>
              <a:gd name="connsiteX14247" fmla="*/ 8653259 w 9845043"/>
              <a:gd name="connsiteY14247" fmla="*/ 2494895 h 5740750"/>
              <a:gd name="connsiteX14248" fmla="*/ 8660557 w 9845043"/>
              <a:gd name="connsiteY14248" fmla="*/ 2493434 h 5740750"/>
              <a:gd name="connsiteX14249" fmla="*/ 8668604 w 9845043"/>
              <a:gd name="connsiteY14249" fmla="*/ 2494895 h 5740750"/>
              <a:gd name="connsiteX14250" fmla="*/ 8666408 w 9845043"/>
              <a:gd name="connsiteY14250" fmla="*/ 2497817 h 5740750"/>
              <a:gd name="connsiteX14251" fmla="*/ 8663489 w 9845043"/>
              <a:gd name="connsiteY14251" fmla="*/ 2499285 h 5740750"/>
              <a:gd name="connsiteX14252" fmla="*/ 8654719 w 9845043"/>
              <a:gd name="connsiteY14252" fmla="*/ 2502207 h 5740750"/>
              <a:gd name="connsiteX14253" fmla="*/ 8650327 w 9845043"/>
              <a:gd name="connsiteY14253" fmla="*/ 2505128 h 5740750"/>
              <a:gd name="connsiteX14254" fmla="*/ 8651063 w 9845043"/>
              <a:gd name="connsiteY14254" fmla="*/ 2506596 h 5740750"/>
              <a:gd name="connsiteX14255" fmla="*/ 8653983 w 9845043"/>
              <a:gd name="connsiteY14255" fmla="*/ 2508057 h 5740750"/>
              <a:gd name="connsiteX14256" fmla="*/ 8657638 w 9845043"/>
              <a:gd name="connsiteY14256" fmla="*/ 2508057 h 5740750"/>
              <a:gd name="connsiteX14257" fmla="*/ 8665672 w 9845043"/>
              <a:gd name="connsiteY14257" fmla="*/ 2511710 h 5740750"/>
              <a:gd name="connsiteX14258" fmla="*/ 8669327 w 9845043"/>
              <a:gd name="connsiteY14258" fmla="*/ 2512440 h 5740750"/>
              <a:gd name="connsiteX14259" fmla="*/ 8670063 w 9845043"/>
              <a:gd name="connsiteY14259" fmla="*/ 2509518 h 5740750"/>
              <a:gd name="connsiteX14260" fmla="*/ 8670063 w 9845043"/>
              <a:gd name="connsiteY14260" fmla="*/ 2505128 h 5740750"/>
              <a:gd name="connsiteX14261" fmla="*/ 8672983 w 9845043"/>
              <a:gd name="connsiteY14261" fmla="*/ 2504398 h 5740750"/>
              <a:gd name="connsiteX14262" fmla="*/ 8679570 w 9845043"/>
              <a:gd name="connsiteY14262" fmla="*/ 2508788 h 5740750"/>
              <a:gd name="connsiteX14263" fmla="*/ 8679570 w 9845043"/>
              <a:gd name="connsiteY14263" fmla="*/ 2509518 h 5740750"/>
              <a:gd name="connsiteX14264" fmla="*/ 8678098 w 9845043"/>
              <a:gd name="connsiteY14264" fmla="*/ 2511710 h 5740750"/>
              <a:gd name="connsiteX14265" fmla="*/ 8675914 w 9845043"/>
              <a:gd name="connsiteY14265" fmla="*/ 2513908 h 5740750"/>
              <a:gd name="connsiteX14266" fmla="*/ 8675178 w 9845043"/>
              <a:gd name="connsiteY14266" fmla="*/ 2516099 h 5740750"/>
              <a:gd name="connsiteX14267" fmla="*/ 8675178 w 9845043"/>
              <a:gd name="connsiteY14267" fmla="*/ 2519021 h 5740750"/>
              <a:gd name="connsiteX14268" fmla="*/ 8678098 w 9845043"/>
              <a:gd name="connsiteY14268" fmla="*/ 2520489 h 5740750"/>
              <a:gd name="connsiteX14269" fmla="*/ 8679570 w 9845043"/>
              <a:gd name="connsiteY14269" fmla="*/ 2519021 h 5740750"/>
              <a:gd name="connsiteX14270" fmla="*/ 8681753 w 9845043"/>
              <a:gd name="connsiteY14270" fmla="*/ 2520489 h 5740750"/>
              <a:gd name="connsiteX14271" fmla="*/ 8684685 w 9845043"/>
              <a:gd name="connsiteY14271" fmla="*/ 2524141 h 5740750"/>
              <a:gd name="connsiteX14272" fmla="*/ 8685408 w 9845043"/>
              <a:gd name="connsiteY14272" fmla="*/ 2530722 h 5740750"/>
              <a:gd name="connsiteX14273" fmla="*/ 8684685 w 9845043"/>
              <a:gd name="connsiteY14273" fmla="*/ 2543884 h 5740750"/>
              <a:gd name="connsiteX14274" fmla="*/ 8684685 w 9845043"/>
              <a:gd name="connsiteY14274" fmla="*/ 2550466 h 5740750"/>
              <a:gd name="connsiteX14275" fmla="*/ 8683213 w 9845043"/>
              <a:gd name="connsiteY14275" fmla="*/ 2551196 h 5740750"/>
              <a:gd name="connsiteX14276" fmla="*/ 8681753 w 9845043"/>
              <a:gd name="connsiteY14276" fmla="*/ 2548274 h 5740750"/>
              <a:gd name="connsiteX14277" fmla="*/ 8672259 w 9845043"/>
              <a:gd name="connsiteY14277" fmla="*/ 2540963 h 5740750"/>
              <a:gd name="connsiteX14278" fmla="*/ 8670799 w 9845043"/>
              <a:gd name="connsiteY14278" fmla="*/ 2537303 h 5740750"/>
              <a:gd name="connsiteX14279" fmla="*/ 8669327 w 9845043"/>
              <a:gd name="connsiteY14279" fmla="*/ 2538034 h 5740750"/>
              <a:gd name="connsiteX14280" fmla="*/ 8666408 w 9845043"/>
              <a:gd name="connsiteY14280" fmla="*/ 2540232 h 5740750"/>
              <a:gd name="connsiteX14281" fmla="*/ 8662753 w 9845043"/>
              <a:gd name="connsiteY14281" fmla="*/ 2538764 h 5740750"/>
              <a:gd name="connsiteX14282" fmla="*/ 8654719 w 9845043"/>
              <a:gd name="connsiteY14282" fmla="*/ 2530722 h 5740750"/>
              <a:gd name="connsiteX14283" fmla="*/ 8651063 w 9845043"/>
              <a:gd name="connsiteY14283" fmla="*/ 2528531 h 5740750"/>
              <a:gd name="connsiteX14284" fmla="*/ 8650327 w 9845043"/>
              <a:gd name="connsiteY14284" fmla="*/ 2534381 h 5740750"/>
              <a:gd name="connsiteX14285" fmla="*/ 8652523 w 9845043"/>
              <a:gd name="connsiteY14285" fmla="*/ 2534381 h 5740750"/>
              <a:gd name="connsiteX14286" fmla="*/ 8653983 w 9845043"/>
              <a:gd name="connsiteY14286" fmla="*/ 2536573 h 5740750"/>
              <a:gd name="connsiteX14287" fmla="*/ 8654719 w 9845043"/>
              <a:gd name="connsiteY14287" fmla="*/ 2538034 h 5740750"/>
              <a:gd name="connsiteX14288" fmla="*/ 8656178 w 9845043"/>
              <a:gd name="connsiteY14288" fmla="*/ 2538764 h 5740750"/>
              <a:gd name="connsiteX14289" fmla="*/ 8653983 w 9845043"/>
              <a:gd name="connsiteY14289" fmla="*/ 2538764 h 5740750"/>
              <a:gd name="connsiteX14290" fmla="*/ 8652523 w 9845043"/>
              <a:gd name="connsiteY14290" fmla="*/ 2538764 h 5740750"/>
              <a:gd name="connsiteX14291" fmla="*/ 8650327 w 9845043"/>
              <a:gd name="connsiteY14291" fmla="*/ 2538764 h 5740750"/>
              <a:gd name="connsiteX14292" fmla="*/ 8649604 w 9845043"/>
              <a:gd name="connsiteY14292" fmla="*/ 2540963 h 5740750"/>
              <a:gd name="connsiteX14293" fmla="*/ 8648132 w 9845043"/>
              <a:gd name="connsiteY14293" fmla="*/ 2543884 h 5740750"/>
              <a:gd name="connsiteX14294" fmla="*/ 8649604 w 9845043"/>
              <a:gd name="connsiteY14294" fmla="*/ 2546076 h 5740750"/>
              <a:gd name="connsiteX14295" fmla="*/ 8654719 w 9845043"/>
              <a:gd name="connsiteY14295" fmla="*/ 2547544 h 5740750"/>
              <a:gd name="connsiteX14296" fmla="*/ 8656902 w 9845043"/>
              <a:gd name="connsiteY14296" fmla="*/ 2547544 h 5740750"/>
              <a:gd name="connsiteX14297" fmla="*/ 8657638 w 9845043"/>
              <a:gd name="connsiteY14297" fmla="*/ 2548274 h 5740750"/>
              <a:gd name="connsiteX14298" fmla="*/ 8659098 w 9845043"/>
              <a:gd name="connsiteY14298" fmla="*/ 2550466 h 5740750"/>
              <a:gd name="connsiteX14299" fmla="*/ 8657638 w 9845043"/>
              <a:gd name="connsiteY14299" fmla="*/ 2551196 h 5740750"/>
              <a:gd name="connsiteX14300" fmla="*/ 8653259 w 9845043"/>
              <a:gd name="connsiteY14300" fmla="*/ 2554125 h 5740750"/>
              <a:gd name="connsiteX14301" fmla="*/ 8653259 w 9845043"/>
              <a:gd name="connsiteY14301" fmla="*/ 2556316 h 5740750"/>
              <a:gd name="connsiteX14302" fmla="*/ 8659098 w 9845043"/>
              <a:gd name="connsiteY14302" fmla="*/ 2554125 h 5740750"/>
              <a:gd name="connsiteX14303" fmla="*/ 8660557 w 9845043"/>
              <a:gd name="connsiteY14303" fmla="*/ 2554125 h 5740750"/>
              <a:gd name="connsiteX14304" fmla="*/ 8662753 w 9845043"/>
              <a:gd name="connsiteY14304" fmla="*/ 2556316 h 5740750"/>
              <a:gd name="connsiteX14305" fmla="*/ 8665672 w 9845043"/>
              <a:gd name="connsiteY14305" fmla="*/ 2557777 h 5740750"/>
              <a:gd name="connsiteX14306" fmla="*/ 8666408 w 9845043"/>
              <a:gd name="connsiteY14306" fmla="*/ 2560706 h 5740750"/>
              <a:gd name="connsiteX14307" fmla="*/ 8666408 w 9845043"/>
              <a:gd name="connsiteY14307" fmla="*/ 2562897 h 5740750"/>
              <a:gd name="connsiteX14308" fmla="*/ 8652523 w 9845043"/>
              <a:gd name="connsiteY14308" fmla="*/ 2569478 h 5740750"/>
              <a:gd name="connsiteX14309" fmla="*/ 8648132 w 9845043"/>
              <a:gd name="connsiteY14309" fmla="*/ 2568748 h 5740750"/>
              <a:gd name="connsiteX14310" fmla="*/ 8640833 w 9845043"/>
              <a:gd name="connsiteY14310" fmla="*/ 2564358 h 5740750"/>
              <a:gd name="connsiteX14311" fmla="*/ 8634983 w 9845043"/>
              <a:gd name="connsiteY14311" fmla="*/ 2563628 h 5740750"/>
              <a:gd name="connsiteX14312" fmla="*/ 8632063 w 9845043"/>
              <a:gd name="connsiteY14312" fmla="*/ 2560706 h 5740750"/>
              <a:gd name="connsiteX14313" fmla="*/ 8630591 w 9845043"/>
              <a:gd name="connsiteY14313" fmla="*/ 2560706 h 5740750"/>
              <a:gd name="connsiteX14314" fmla="*/ 8628408 w 9845043"/>
              <a:gd name="connsiteY14314" fmla="*/ 2560706 h 5740750"/>
              <a:gd name="connsiteX14315" fmla="*/ 8626948 w 9845043"/>
              <a:gd name="connsiteY14315" fmla="*/ 2559969 h 5740750"/>
              <a:gd name="connsiteX14316" fmla="*/ 8611591 w 9845043"/>
              <a:gd name="connsiteY14316" fmla="*/ 2544615 h 5740750"/>
              <a:gd name="connsiteX14317" fmla="*/ 8608672 w 9845043"/>
              <a:gd name="connsiteY14317" fmla="*/ 2543154 h 5740750"/>
              <a:gd name="connsiteX14318" fmla="*/ 8604280 w 9845043"/>
              <a:gd name="connsiteY14318" fmla="*/ 2541693 h 5740750"/>
              <a:gd name="connsiteX14319" fmla="*/ 8599165 w 9845043"/>
              <a:gd name="connsiteY14319" fmla="*/ 2538034 h 5740750"/>
              <a:gd name="connsiteX14320" fmla="*/ 8591867 w 9845043"/>
              <a:gd name="connsiteY14320" fmla="*/ 2528531 h 5740750"/>
              <a:gd name="connsiteX14321" fmla="*/ 8581625 w 9845043"/>
              <a:gd name="connsiteY14321" fmla="*/ 2521219 h 5740750"/>
              <a:gd name="connsiteX14322" fmla="*/ 8579442 w 9845043"/>
              <a:gd name="connsiteY14322" fmla="*/ 2522680 h 5740750"/>
              <a:gd name="connsiteX14323" fmla="*/ 8578706 w 9845043"/>
              <a:gd name="connsiteY14323" fmla="*/ 2524141 h 5740750"/>
              <a:gd name="connsiteX14324" fmla="*/ 8578706 w 9845043"/>
              <a:gd name="connsiteY14324" fmla="*/ 2527070 h 5740750"/>
              <a:gd name="connsiteX14325" fmla="*/ 8579442 w 9845043"/>
              <a:gd name="connsiteY14325" fmla="*/ 2528531 h 5740750"/>
              <a:gd name="connsiteX14326" fmla="*/ 8580165 w 9845043"/>
              <a:gd name="connsiteY14326" fmla="*/ 2530722 h 5740750"/>
              <a:gd name="connsiteX14327" fmla="*/ 8582361 w 9845043"/>
              <a:gd name="connsiteY14327" fmla="*/ 2530722 h 5740750"/>
              <a:gd name="connsiteX14328" fmla="*/ 8583821 w 9845043"/>
              <a:gd name="connsiteY14328" fmla="*/ 2531453 h 5740750"/>
              <a:gd name="connsiteX14329" fmla="*/ 8586016 w 9845043"/>
              <a:gd name="connsiteY14329" fmla="*/ 2531453 h 5740750"/>
              <a:gd name="connsiteX14330" fmla="*/ 8596246 w 9845043"/>
              <a:gd name="connsiteY14330" fmla="*/ 2543884 h 5740750"/>
              <a:gd name="connsiteX14331" fmla="*/ 8602821 w 9845043"/>
              <a:gd name="connsiteY14331" fmla="*/ 2546076 h 5740750"/>
              <a:gd name="connsiteX14332" fmla="*/ 8606476 w 9845043"/>
              <a:gd name="connsiteY14332" fmla="*/ 2549735 h 5740750"/>
              <a:gd name="connsiteX14333" fmla="*/ 8611591 w 9845043"/>
              <a:gd name="connsiteY14333" fmla="*/ 2555586 h 5740750"/>
              <a:gd name="connsiteX14334" fmla="*/ 8624753 w 9845043"/>
              <a:gd name="connsiteY14334" fmla="*/ 2565819 h 5740750"/>
              <a:gd name="connsiteX14335" fmla="*/ 8638638 w 9845043"/>
              <a:gd name="connsiteY14335" fmla="*/ 2573131 h 5740750"/>
              <a:gd name="connsiteX14336" fmla="*/ 8647408 w 9845043"/>
              <a:gd name="connsiteY14336" fmla="*/ 2576790 h 5740750"/>
              <a:gd name="connsiteX14337" fmla="*/ 8652523 w 9845043"/>
              <a:gd name="connsiteY14337" fmla="*/ 2578251 h 5740750"/>
              <a:gd name="connsiteX14338" fmla="*/ 8656178 w 9845043"/>
              <a:gd name="connsiteY14338" fmla="*/ 2578251 h 5740750"/>
              <a:gd name="connsiteX14339" fmla="*/ 8663489 w 9845043"/>
              <a:gd name="connsiteY14339" fmla="*/ 2575329 h 5740750"/>
              <a:gd name="connsiteX14340" fmla="*/ 8667144 w 9845043"/>
              <a:gd name="connsiteY14340" fmla="*/ 2573868 h 5740750"/>
              <a:gd name="connsiteX14341" fmla="*/ 8670063 w 9845043"/>
              <a:gd name="connsiteY14341" fmla="*/ 2576790 h 5740750"/>
              <a:gd name="connsiteX14342" fmla="*/ 8669327 w 9845043"/>
              <a:gd name="connsiteY14342" fmla="*/ 2576790 h 5740750"/>
              <a:gd name="connsiteX14343" fmla="*/ 8669327 w 9845043"/>
              <a:gd name="connsiteY14343" fmla="*/ 2579712 h 5740750"/>
              <a:gd name="connsiteX14344" fmla="*/ 8670063 w 9845043"/>
              <a:gd name="connsiteY14344" fmla="*/ 2582641 h 5740750"/>
              <a:gd name="connsiteX14345" fmla="*/ 8670063 w 9845043"/>
              <a:gd name="connsiteY14345" fmla="*/ 2584832 h 5740750"/>
              <a:gd name="connsiteX14346" fmla="*/ 8672259 w 9845043"/>
              <a:gd name="connsiteY14346" fmla="*/ 2586293 h 5740750"/>
              <a:gd name="connsiteX14347" fmla="*/ 8675178 w 9845043"/>
              <a:gd name="connsiteY14347" fmla="*/ 2588491 h 5740750"/>
              <a:gd name="connsiteX14348" fmla="*/ 8676638 w 9845043"/>
              <a:gd name="connsiteY14348" fmla="*/ 2588491 h 5740750"/>
              <a:gd name="connsiteX14349" fmla="*/ 8676638 w 9845043"/>
              <a:gd name="connsiteY14349" fmla="*/ 2585562 h 5740750"/>
              <a:gd name="connsiteX14350" fmla="*/ 8682489 w 9845043"/>
              <a:gd name="connsiteY14350" fmla="*/ 2588491 h 5740750"/>
              <a:gd name="connsiteX14351" fmla="*/ 8686868 w 9845043"/>
              <a:gd name="connsiteY14351" fmla="*/ 2589952 h 5740750"/>
              <a:gd name="connsiteX14352" fmla="*/ 8689064 w 9845043"/>
              <a:gd name="connsiteY14352" fmla="*/ 2594342 h 5740750"/>
              <a:gd name="connsiteX14353" fmla="*/ 8686868 w 9845043"/>
              <a:gd name="connsiteY14353" fmla="*/ 2595072 h 5740750"/>
              <a:gd name="connsiteX14354" fmla="*/ 8683213 w 9845043"/>
              <a:gd name="connsiteY14354" fmla="*/ 2598725 h 5740750"/>
              <a:gd name="connsiteX14355" fmla="*/ 8681753 w 9845043"/>
              <a:gd name="connsiteY14355" fmla="*/ 2601653 h 5740750"/>
              <a:gd name="connsiteX14356" fmla="*/ 8685408 w 9845043"/>
              <a:gd name="connsiteY14356" fmla="*/ 2602384 h 5740750"/>
              <a:gd name="connsiteX14357" fmla="*/ 8691983 w 9845043"/>
              <a:gd name="connsiteY14357" fmla="*/ 2599455 h 5740750"/>
              <a:gd name="connsiteX14358" fmla="*/ 8694179 w 9845043"/>
              <a:gd name="connsiteY14358" fmla="*/ 2600923 h 5740750"/>
              <a:gd name="connsiteX14359" fmla="*/ 8695638 w 9845043"/>
              <a:gd name="connsiteY14359" fmla="*/ 2606036 h 5740750"/>
              <a:gd name="connsiteX14360" fmla="*/ 8695638 w 9845043"/>
              <a:gd name="connsiteY14360" fmla="*/ 2611156 h 5740750"/>
              <a:gd name="connsiteX14361" fmla="*/ 8695638 w 9845043"/>
              <a:gd name="connsiteY14361" fmla="*/ 2615546 h 5740750"/>
              <a:gd name="connsiteX14362" fmla="*/ 8694179 w 9845043"/>
              <a:gd name="connsiteY14362" fmla="*/ 2620659 h 5740750"/>
              <a:gd name="connsiteX14363" fmla="*/ 8691259 w 9845043"/>
              <a:gd name="connsiteY14363" fmla="*/ 2622127 h 5740750"/>
              <a:gd name="connsiteX14364" fmla="*/ 8686144 w 9845043"/>
              <a:gd name="connsiteY14364" fmla="*/ 2623588 h 5740750"/>
              <a:gd name="connsiteX14365" fmla="*/ 8683213 w 9845043"/>
              <a:gd name="connsiteY14365" fmla="*/ 2624319 h 5740750"/>
              <a:gd name="connsiteX14366" fmla="*/ 8680293 w 9845043"/>
              <a:gd name="connsiteY14366" fmla="*/ 2626510 h 5740750"/>
              <a:gd name="connsiteX14367" fmla="*/ 8676638 w 9845043"/>
              <a:gd name="connsiteY14367" fmla="*/ 2631630 h 5740750"/>
              <a:gd name="connsiteX14368" fmla="*/ 8673719 w 9845043"/>
              <a:gd name="connsiteY14368" fmla="*/ 2633822 h 5740750"/>
              <a:gd name="connsiteX14369" fmla="*/ 8670799 w 9845043"/>
              <a:gd name="connsiteY14369" fmla="*/ 2633822 h 5740750"/>
              <a:gd name="connsiteX14370" fmla="*/ 8667144 w 9845043"/>
              <a:gd name="connsiteY14370" fmla="*/ 2625049 h 5740750"/>
              <a:gd name="connsiteX14371" fmla="*/ 8664213 w 9845043"/>
              <a:gd name="connsiteY14371" fmla="*/ 2622127 h 5740750"/>
              <a:gd name="connsiteX14372" fmla="*/ 8645948 w 9845043"/>
              <a:gd name="connsiteY14372" fmla="*/ 2611887 h 5740750"/>
              <a:gd name="connsiteX14373" fmla="*/ 8641557 w 9845043"/>
              <a:gd name="connsiteY14373" fmla="*/ 2612617 h 5740750"/>
              <a:gd name="connsiteX14374" fmla="*/ 8637902 w 9845043"/>
              <a:gd name="connsiteY14374" fmla="*/ 2610426 h 5740750"/>
              <a:gd name="connsiteX14375" fmla="*/ 8633523 w 9845043"/>
              <a:gd name="connsiteY14375" fmla="*/ 2607504 h 5740750"/>
              <a:gd name="connsiteX14376" fmla="*/ 8630591 w 9845043"/>
              <a:gd name="connsiteY14376" fmla="*/ 2604575 h 5740750"/>
              <a:gd name="connsiteX14377" fmla="*/ 8628408 w 9845043"/>
              <a:gd name="connsiteY14377" fmla="*/ 2603845 h 5740750"/>
              <a:gd name="connsiteX14378" fmla="*/ 8629867 w 9845043"/>
              <a:gd name="connsiteY14378" fmla="*/ 2596533 h 5740750"/>
              <a:gd name="connsiteX14379" fmla="*/ 8626948 w 9845043"/>
              <a:gd name="connsiteY14379" fmla="*/ 2591413 h 5740750"/>
              <a:gd name="connsiteX14380" fmla="*/ 8622557 w 9845043"/>
              <a:gd name="connsiteY14380" fmla="*/ 2586293 h 5740750"/>
              <a:gd name="connsiteX14381" fmla="*/ 8618178 w 9845043"/>
              <a:gd name="connsiteY14381" fmla="*/ 2584832 h 5740750"/>
              <a:gd name="connsiteX14382" fmla="*/ 8615982 w 9845043"/>
              <a:gd name="connsiteY14382" fmla="*/ 2586293 h 5740750"/>
              <a:gd name="connsiteX14383" fmla="*/ 8608672 w 9845043"/>
              <a:gd name="connsiteY14383" fmla="*/ 2589222 h 5740750"/>
              <a:gd name="connsiteX14384" fmla="*/ 8605016 w 9845043"/>
              <a:gd name="connsiteY14384" fmla="*/ 2589952 h 5740750"/>
              <a:gd name="connsiteX14385" fmla="*/ 8605016 w 9845043"/>
              <a:gd name="connsiteY14385" fmla="*/ 2592144 h 5740750"/>
              <a:gd name="connsiteX14386" fmla="*/ 8604280 w 9845043"/>
              <a:gd name="connsiteY14386" fmla="*/ 2595072 h 5740750"/>
              <a:gd name="connsiteX14387" fmla="*/ 8604280 w 9845043"/>
              <a:gd name="connsiteY14387" fmla="*/ 2595803 h 5740750"/>
              <a:gd name="connsiteX14388" fmla="*/ 8601361 w 9845043"/>
              <a:gd name="connsiteY14388" fmla="*/ 2595072 h 5740750"/>
              <a:gd name="connsiteX14389" fmla="*/ 8599901 w 9845043"/>
              <a:gd name="connsiteY14389" fmla="*/ 2594342 h 5740750"/>
              <a:gd name="connsiteX14390" fmla="*/ 8599165 w 9845043"/>
              <a:gd name="connsiteY14390" fmla="*/ 2591413 h 5740750"/>
              <a:gd name="connsiteX14391" fmla="*/ 8598442 w 9845043"/>
              <a:gd name="connsiteY14391" fmla="*/ 2589952 h 5740750"/>
              <a:gd name="connsiteX14392" fmla="*/ 8596246 w 9845043"/>
              <a:gd name="connsiteY14392" fmla="*/ 2589222 h 5740750"/>
              <a:gd name="connsiteX14393" fmla="*/ 8593327 w 9845043"/>
              <a:gd name="connsiteY14393" fmla="*/ 2589222 h 5740750"/>
              <a:gd name="connsiteX14394" fmla="*/ 8586016 w 9845043"/>
              <a:gd name="connsiteY14394" fmla="*/ 2587761 h 5740750"/>
              <a:gd name="connsiteX14395" fmla="*/ 8583097 w 9845043"/>
              <a:gd name="connsiteY14395" fmla="*/ 2587761 h 5740750"/>
              <a:gd name="connsiteX14396" fmla="*/ 8580165 w 9845043"/>
              <a:gd name="connsiteY14396" fmla="*/ 2585562 h 5740750"/>
              <a:gd name="connsiteX14397" fmla="*/ 8579442 w 9845043"/>
              <a:gd name="connsiteY14397" fmla="*/ 2581910 h 5740750"/>
              <a:gd name="connsiteX14398" fmla="*/ 8578706 w 9845043"/>
              <a:gd name="connsiteY14398" fmla="*/ 2576059 h 5740750"/>
              <a:gd name="connsiteX14399" fmla="*/ 8576510 w 9845043"/>
              <a:gd name="connsiteY14399" fmla="*/ 2572400 h 5740750"/>
              <a:gd name="connsiteX14400" fmla="*/ 8575786 w 9845043"/>
              <a:gd name="connsiteY14400" fmla="*/ 2573868 h 5740750"/>
              <a:gd name="connsiteX14401" fmla="*/ 8574327 w 9845043"/>
              <a:gd name="connsiteY14401" fmla="*/ 2576790 h 5740750"/>
              <a:gd name="connsiteX14402" fmla="*/ 8576510 w 9845043"/>
              <a:gd name="connsiteY14402" fmla="*/ 2582641 h 5740750"/>
              <a:gd name="connsiteX14403" fmla="*/ 8575786 w 9845043"/>
              <a:gd name="connsiteY14403" fmla="*/ 2585562 h 5740750"/>
              <a:gd name="connsiteX14404" fmla="*/ 8574327 w 9845043"/>
              <a:gd name="connsiteY14404" fmla="*/ 2588491 h 5740750"/>
              <a:gd name="connsiteX14405" fmla="*/ 8572131 w 9845043"/>
              <a:gd name="connsiteY14405" fmla="*/ 2591413 h 5740750"/>
              <a:gd name="connsiteX14406" fmla="*/ 8567016 w 9845043"/>
              <a:gd name="connsiteY14406" fmla="*/ 2592874 h 5740750"/>
              <a:gd name="connsiteX14407" fmla="*/ 8564085 w 9845043"/>
              <a:gd name="connsiteY14407" fmla="*/ 2591413 h 5740750"/>
              <a:gd name="connsiteX14408" fmla="*/ 8562625 w 9845043"/>
              <a:gd name="connsiteY14408" fmla="*/ 2587761 h 5740750"/>
              <a:gd name="connsiteX14409" fmla="*/ 8554591 w 9845043"/>
              <a:gd name="connsiteY14409" fmla="*/ 2579712 h 5740750"/>
              <a:gd name="connsiteX14410" fmla="*/ 8553131 w 9845043"/>
              <a:gd name="connsiteY14410" fmla="*/ 2578251 h 5740750"/>
              <a:gd name="connsiteX14411" fmla="*/ 8550935 w 9845043"/>
              <a:gd name="connsiteY14411" fmla="*/ 2578251 h 5740750"/>
              <a:gd name="connsiteX14412" fmla="*/ 8549475 w 9845043"/>
              <a:gd name="connsiteY14412" fmla="*/ 2578981 h 5740750"/>
              <a:gd name="connsiteX14413" fmla="*/ 8544361 w 9845043"/>
              <a:gd name="connsiteY14413" fmla="*/ 2585562 h 5740750"/>
              <a:gd name="connsiteX14414" fmla="*/ 8543625 w 9845043"/>
              <a:gd name="connsiteY14414" fmla="*/ 2586293 h 5740750"/>
              <a:gd name="connsiteX14415" fmla="*/ 8543625 w 9845043"/>
              <a:gd name="connsiteY14415" fmla="*/ 2588491 h 5740750"/>
              <a:gd name="connsiteX14416" fmla="*/ 8541429 w 9845043"/>
              <a:gd name="connsiteY14416" fmla="*/ 2586293 h 5740750"/>
              <a:gd name="connsiteX14417" fmla="*/ 8539969 w 9845043"/>
              <a:gd name="connsiteY14417" fmla="*/ 2583371 h 5740750"/>
              <a:gd name="connsiteX14418" fmla="*/ 8538510 w 9845043"/>
              <a:gd name="connsiteY14418" fmla="*/ 2581910 h 5740750"/>
              <a:gd name="connsiteX14419" fmla="*/ 8535590 w 9845043"/>
              <a:gd name="connsiteY14419" fmla="*/ 2580449 h 5740750"/>
              <a:gd name="connsiteX14420" fmla="*/ 8534854 w 9845043"/>
              <a:gd name="connsiteY14420" fmla="*/ 2579712 h 5740750"/>
              <a:gd name="connsiteX14421" fmla="*/ 8533395 w 9845043"/>
              <a:gd name="connsiteY14421" fmla="*/ 2580449 h 5740750"/>
              <a:gd name="connsiteX14422" fmla="*/ 8531199 w 9845043"/>
              <a:gd name="connsiteY14422" fmla="*/ 2581910 h 5740750"/>
              <a:gd name="connsiteX14423" fmla="*/ 8527544 w 9845043"/>
              <a:gd name="connsiteY14423" fmla="*/ 2584832 h 5740750"/>
              <a:gd name="connsiteX14424" fmla="*/ 8525360 w 9845043"/>
              <a:gd name="connsiteY14424" fmla="*/ 2584832 h 5740750"/>
              <a:gd name="connsiteX14425" fmla="*/ 8523889 w 9845043"/>
              <a:gd name="connsiteY14425" fmla="*/ 2584832 h 5740750"/>
              <a:gd name="connsiteX14426" fmla="*/ 8519509 w 9845043"/>
              <a:gd name="connsiteY14426" fmla="*/ 2583371 h 5740750"/>
              <a:gd name="connsiteX14427" fmla="*/ 8518773 w 9845043"/>
              <a:gd name="connsiteY14427" fmla="*/ 2582641 h 5740750"/>
              <a:gd name="connsiteX14428" fmla="*/ 8511463 w 9845043"/>
              <a:gd name="connsiteY14428" fmla="*/ 2584832 h 5740750"/>
              <a:gd name="connsiteX14429" fmla="*/ 8508544 w 9845043"/>
              <a:gd name="connsiteY14429" fmla="*/ 2584832 h 5740750"/>
              <a:gd name="connsiteX14430" fmla="*/ 8504888 w 9845043"/>
              <a:gd name="connsiteY14430" fmla="*/ 2580449 h 5740750"/>
              <a:gd name="connsiteX14431" fmla="*/ 8501233 w 9845043"/>
              <a:gd name="connsiteY14431" fmla="*/ 2586293 h 5740750"/>
              <a:gd name="connsiteX14432" fmla="*/ 8501969 w 9845043"/>
              <a:gd name="connsiteY14432" fmla="*/ 2589952 h 5740750"/>
              <a:gd name="connsiteX14433" fmla="*/ 8503429 w 9845043"/>
              <a:gd name="connsiteY14433" fmla="*/ 2589952 h 5740750"/>
              <a:gd name="connsiteX14434" fmla="*/ 8505624 w 9845043"/>
              <a:gd name="connsiteY14434" fmla="*/ 2589952 h 5740750"/>
              <a:gd name="connsiteX14435" fmla="*/ 8506348 w 9845043"/>
              <a:gd name="connsiteY14435" fmla="*/ 2591413 h 5740750"/>
              <a:gd name="connsiteX14436" fmla="*/ 8508544 w 9845043"/>
              <a:gd name="connsiteY14436" fmla="*/ 2589952 h 5740750"/>
              <a:gd name="connsiteX14437" fmla="*/ 8521705 w 9845043"/>
              <a:gd name="connsiteY14437" fmla="*/ 2592144 h 5740750"/>
              <a:gd name="connsiteX14438" fmla="*/ 8537050 w 9845043"/>
              <a:gd name="connsiteY14438" fmla="*/ 2589222 h 5740750"/>
              <a:gd name="connsiteX14439" fmla="*/ 8537774 w 9845043"/>
              <a:gd name="connsiteY14439" fmla="*/ 2589952 h 5740750"/>
              <a:gd name="connsiteX14440" fmla="*/ 8539969 w 9845043"/>
              <a:gd name="connsiteY14440" fmla="*/ 2592144 h 5740750"/>
              <a:gd name="connsiteX14441" fmla="*/ 8541429 w 9845043"/>
              <a:gd name="connsiteY14441" fmla="*/ 2592874 h 5740750"/>
              <a:gd name="connsiteX14442" fmla="*/ 8543625 w 9845043"/>
              <a:gd name="connsiteY14442" fmla="*/ 2591413 h 5740750"/>
              <a:gd name="connsiteX14443" fmla="*/ 8548016 w 9845043"/>
              <a:gd name="connsiteY14443" fmla="*/ 2585562 h 5740750"/>
              <a:gd name="connsiteX14444" fmla="*/ 8549475 w 9845043"/>
              <a:gd name="connsiteY14444" fmla="*/ 2584832 h 5740750"/>
              <a:gd name="connsiteX14445" fmla="*/ 8553855 w 9845043"/>
              <a:gd name="connsiteY14445" fmla="*/ 2585562 h 5740750"/>
              <a:gd name="connsiteX14446" fmla="*/ 8556786 w 9845043"/>
              <a:gd name="connsiteY14446" fmla="*/ 2589222 h 5740750"/>
              <a:gd name="connsiteX14447" fmla="*/ 8558969 w 9845043"/>
              <a:gd name="connsiteY14447" fmla="*/ 2594342 h 5740750"/>
              <a:gd name="connsiteX14448" fmla="*/ 8560429 w 9845043"/>
              <a:gd name="connsiteY14448" fmla="*/ 2595803 h 5740750"/>
              <a:gd name="connsiteX14449" fmla="*/ 8564085 w 9845043"/>
              <a:gd name="connsiteY14449" fmla="*/ 2595803 h 5740750"/>
              <a:gd name="connsiteX14450" fmla="*/ 8572131 w 9845043"/>
              <a:gd name="connsiteY14450" fmla="*/ 2599455 h 5740750"/>
              <a:gd name="connsiteX14451" fmla="*/ 8575786 w 9845043"/>
              <a:gd name="connsiteY14451" fmla="*/ 2599455 h 5740750"/>
              <a:gd name="connsiteX14452" fmla="*/ 8592591 w 9845043"/>
              <a:gd name="connsiteY14452" fmla="*/ 2596533 h 5740750"/>
              <a:gd name="connsiteX14453" fmla="*/ 8595510 w 9845043"/>
              <a:gd name="connsiteY14453" fmla="*/ 2596533 h 5740750"/>
              <a:gd name="connsiteX14454" fmla="*/ 8602821 w 9845043"/>
              <a:gd name="connsiteY14454" fmla="*/ 2603845 h 5740750"/>
              <a:gd name="connsiteX14455" fmla="*/ 8606476 w 9845043"/>
              <a:gd name="connsiteY14455" fmla="*/ 2604575 h 5740750"/>
              <a:gd name="connsiteX14456" fmla="*/ 8610867 w 9845043"/>
              <a:gd name="connsiteY14456" fmla="*/ 2603845 h 5740750"/>
              <a:gd name="connsiteX14457" fmla="*/ 8614523 w 9845043"/>
              <a:gd name="connsiteY14457" fmla="*/ 2595803 h 5740750"/>
              <a:gd name="connsiteX14458" fmla="*/ 8615982 w 9845043"/>
              <a:gd name="connsiteY14458" fmla="*/ 2595072 h 5740750"/>
              <a:gd name="connsiteX14459" fmla="*/ 8618178 w 9845043"/>
              <a:gd name="connsiteY14459" fmla="*/ 2596533 h 5740750"/>
              <a:gd name="connsiteX14460" fmla="*/ 8624017 w 9845043"/>
              <a:gd name="connsiteY14460" fmla="*/ 2608965 h 5740750"/>
              <a:gd name="connsiteX14461" fmla="*/ 8626948 w 9845043"/>
              <a:gd name="connsiteY14461" fmla="*/ 2623588 h 5740750"/>
              <a:gd name="connsiteX14462" fmla="*/ 8628408 w 9845043"/>
              <a:gd name="connsiteY14462" fmla="*/ 2626510 h 5740750"/>
              <a:gd name="connsiteX14463" fmla="*/ 8631327 w 9845043"/>
              <a:gd name="connsiteY14463" fmla="*/ 2627240 h 5740750"/>
              <a:gd name="connsiteX14464" fmla="*/ 8643017 w 9845043"/>
              <a:gd name="connsiteY14464" fmla="*/ 2627978 h 5740750"/>
              <a:gd name="connsiteX14465" fmla="*/ 8643753 w 9845043"/>
              <a:gd name="connsiteY14465" fmla="*/ 2628708 h 5740750"/>
              <a:gd name="connsiteX14466" fmla="*/ 8641557 w 9845043"/>
              <a:gd name="connsiteY14466" fmla="*/ 2630900 h 5740750"/>
              <a:gd name="connsiteX14467" fmla="*/ 8641557 w 9845043"/>
              <a:gd name="connsiteY14467" fmla="*/ 2633091 h 5740750"/>
              <a:gd name="connsiteX14468" fmla="*/ 8643017 w 9845043"/>
              <a:gd name="connsiteY14468" fmla="*/ 2633822 h 5740750"/>
              <a:gd name="connsiteX14469" fmla="*/ 8645948 w 9845043"/>
              <a:gd name="connsiteY14469" fmla="*/ 2633091 h 5740750"/>
              <a:gd name="connsiteX14470" fmla="*/ 8646672 w 9845043"/>
              <a:gd name="connsiteY14470" fmla="*/ 2633822 h 5740750"/>
              <a:gd name="connsiteX14471" fmla="*/ 8648132 w 9845043"/>
              <a:gd name="connsiteY14471" fmla="*/ 2633822 h 5740750"/>
              <a:gd name="connsiteX14472" fmla="*/ 8651063 w 9845043"/>
              <a:gd name="connsiteY14472" fmla="*/ 2636020 h 5740750"/>
              <a:gd name="connsiteX14473" fmla="*/ 8663489 w 9845043"/>
              <a:gd name="connsiteY14473" fmla="*/ 2639672 h 5740750"/>
              <a:gd name="connsiteX14474" fmla="*/ 8664213 w 9845043"/>
              <a:gd name="connsiteY14474" fmla="*/ 2641133 h 5740750"/>
              <a:gd name="connsiteX14475" fmla="*/ 8662029 w 9845043"/>
              <a:gd name="connsiteY14475" fmla="*/ 2644062 h 5740750"/>
              <a:gd name="connsiteX14476" fmla="*/ 8662753 w 9845043"/>
              <a:gd name="connsiteY14476" fmla="*/ 2646253 h 5740750"/>
              <a:gd name="connsiteX14477" fmla="*/ 8664213 w 9845043"/>
              <a:gd name="connsiteY14477" fmla="*/ 2647714 h 5740750"/>
              <a:gd name="connsiteX14478" fmla="*/ 8666408 w 9845043"/>
              <a:gd name="connsiteY14478" fmla="*/ 2650643 h 5740750"/>
              <a:gd name="connsiteX14479" fmla="*/ 8665672 w 9845043"/>
              <a:gd name="connsiteY14479" fmla="*/ 2653565 h 5740750"/>
              <a:gd name="connsiteX14480" fmla="*/ 8663489 w 9845043"/>
              <a:gd name="connsiteY14480" fmla="*/ 2656493 h 5740750"/>
              <a:gd name="connsiteX14481" fmla="*/ 8659098 w 9845043"/>
              <a:gd name="connsiteY14481" fmla="*/ 2661614 h 5740750"/>
              <a:gd name="connsiteX14482" fmla="*/ 8659833 w 9845043"/>
              <a:gd name="connsiteY14482" fmla="*/ 2663075 h 5740750"/>
              <a:gd name="connsiteX14483" fmla="*/ 8664213 w 9845043"/>
              <a:gd name="connsiteY14483" fmla="*/ 2661614 h 5740750"/>
              <a:gd name="connsiteX14484" fmla="*/ 8668604 w 9845043"/>
              <a:gd name="connsiteY14484" fmla="*/ 2658685 h 5740750"/>
              <a:gd name="connsiteX14485" fmla="*/ 8670799 w 9845043"/>
              <a:gd name="connsiteY14485" fmla="*/ 2654295 h 5740750"/>
              <a:gd name="connsiteX14486" fmla="*/ 8673719 w 9845043"/>
              <a:gd name="connsiteY14486" fmla="*/ 2652104 h 5740750"/>
              <a:gd name="connsiteX14487" fmla="*/ 8678834 w 9845043"/>
              <a:gd name="connsiteY14487" fmla="*/ 2649912 h 5740750"/>
              <a:gd name="connsiteX14488" fmla="*/ 8684685 w 9845043"/>
              <a:gd name="connsiteY14488" fmla="*/ 2649182 h 5740750"/>
              <a:gd name="connsiteX14489" fmla="*/ 8689064 w 9845043"/>
              <a:gd name="connsiteY14489" fmla="*/ 2649182 h 5740750"/>
              <a:gd name="connsiteX14490" fmla="*/ 8694179 w 9845043"/>
              <a:gd name="connsiteY14490" fmla="*/ 2650643 h 5740750"/>
              <a:gd name="connsiteX14491" fmla="*/ 8694179 w 9845043"/>
              <a:gd name="connsiteY14491" fmla="*/ 2653565 h 5740750"/>
              <a:gd name="connsiteX14492" fmla="*/ 8695638 w 9845043"/>
              <a:gd name="connsiteY14492" fmla="*/ 2655763 h 5740750"/>
              <a:gd name="connsiteX14493" fmla="*/ 8699294 w 9845043"/>
              <a:gd name="connsiteY14493" fmla="*/ 2656493 h 5740750"/>
              <a:gd name="connsiteX14494" fmla="*/ 8702225 w 9845043"/>
              <a:gd name="connsiteY14494" fmla="*/ 2656493 h 5740750"/>
              <a:gd name="connsiteX14495" fmla="*/ 8698570 w 9845043"/>
              <a:gd name="connsiteY14495" fmla="*/ 2652834 h 5740750"/>
              <a:gd name="connsiteX14496" fmla="*/ 8695638 w 9845043"/>
              <a:gd name="connsiteY14496" fmla="*/ 2649912 h 5740750"/>
              <a:gd name="connsiteX14497" fmla="*/ 8695638 w 9845043"/>
              <a:gd name="connsiteY14497" fmla="*/ 2647714 h 5740750"/>
              <a:gd name="connsiteX14498" fmla="*/ 8697834 w 9845043"/>
              <a:gd name="connsiteY14498" fmla="*/ 2643331 h 5740750"/>
              <a:gd name="connsiteX14499" fmla="*/ 8696374 w 9845043"/>
              <a:gd name="connsiteY14499" fmla="*/ 2642601 h 5740750"/>
              <a:gd name="connsiteX14500" fmla="*/ 8694915 w 9845043"/>
              <a:gd name="connsiteY14500" fmla="*/ 2641133 h 5740750"/>
              <a:gd name="connsiteX14501" fmla="*/ 8692719 w 9845043"/>
              <a:gd name="connsiteY14501" fmla="*/ 2637481 h 5740750"/>
              <a:gd name="connsiteX14502" fmla="*/ 8695638 w 9845043"/>
              <a:gd name="connsiteY14502" fmla="*/ 2633091 h 5740750"/>
              <a:gd name="connsiteX14503" fmla="*/ 8702225 w 9845043"/>
              <a:gd name="connsiteY14503" fmla="*/ 2630900 h 5740750"/>
              <a:gd name="connsiteX14504" fmla="*/ 8721225 w 9845043"/>
              <a:gd name="connsiteY14504" fmla="*/ 2634559 h 5740750"/>
              <a:gd name="connsiteX14505" fmla="*/ 8730719 w 9845043"/>
              <a:gd name="connsiteY14505" fmla="*/ 2633091 h 5740750"/>
              <a:gd name="connsiteX14506" fmla="*/ 8738030 w 9845043"/>
              <a:gd name="connsiteY14506" fmla="*/ 2634559 h 5740750"/>
              <a:gd name="connsiteX14507" fmla="*/ 8743881 w 9845043"/>
              <a:gd name="connsiteY14507" fmla="*/ 2633091 h 5740750"/>
              <a:gd name="connsiteX14508" fmla="*/ 8748996 w 9845043"/>
              <a:gd name="connsiteY14508" fmla="*/ 2630169 h 5740750"/>
              <a:gd name="connsiteX14509" fmla="*/ 8753375 w 9845043"/>
              <a:gd name="connsiteY14509" fmla="*/ 2630169 h 5740750"/>
              <a:gd name="connsiteX14510" fmla="*/ 8757766 w 9845043"/>
              <a:gd name="connsiteY14510" fmla="*/ 2634559 h 5740750"/>
              <a:gd name="connsiteX14511" fmla="*/ 8765800 w 9845043"/>
              <a:gd name="connsiteY14511" fmla="*/ 2652834 h 5740750"/>
              <a:gd name="connsiteX14512" fmla="*/ 8792847 w 9845043"/>
              <a:gd name="connsiteY14512" fmla="*/ 2698171 h 5740750"/>
              <a:gd name="connsiteX14513" fmla="*/ 8797226 w 9845043"/>
              <a:gd name="connsiteY14513" fmla="*/ 2706944 h 5740750"/>
              <a:gd name="connsiteX14514" fmla="*/ 8797211 w 9845043"/>
              <a:gd name="connsiteY14514" fmla="*/ 2706949 h 5740750"/>
              <a:gd name="connsiteX14515" fmla="*/ 8797214 w 9845043"/>
              <a:gd name="connsiteY14515" fmla="*/ 2706949 h 5740750"/>
              <a:gd name="connsiteX14516" fmla="*/ 8812562 w 9845043"/>
              <a:gd name="connsiteY14516" fmla="*/ 2742776 h 5740750"/>
              <a:gd name="connsiteX14517" fmla="*/ 8816961 w 9845043"/>
              <a:gd name="connsiteY14517" fmla="*/ 2750819 h 5740750"/>
              <a:gd name="connsiteX14518" fmla="*/ 8819153 w 9845043"/>
              <a:gd name="connsiteY14518" fmla="*/ 2755936 h 5740750"/>
              <a:gd name="connsiteX14519" fmla="*/ 8820611 w 9845043"/>
              <a:gd name="connsiteY14519" fmla="*/ 2760325 h 5740750"/>
              <a:gd name="connsiteX14520" fmla="*/ 8821346 w 9845043"/>
              <a:gd name="connsiteY14520" fmla="*/ 2764714 h 5740750"/>
              <a:gd name="connsiteX14521" fmla="*/ 8830117 w 9845043"/>
              <a:gd name="connsiteY14521" fmla="*/ 2774220 h 5740750"/>
              <a:gd name="connsiteX14522" fmla="*/ 8842551 w 9845043"/>
              <a:gd name="connsiteY14522" fmla="*/ 2795424 h 5740750"/>
              <a:gd name="connsiteX14523" fmla="*/ 8882032 w 9845043"/>
              <a:gd name="connsiteY14523" fmla="*/ 2842220 h 5740750"/>
              <a:gd name="connsiteX14524" fmla="*/ 8885695 w 9845043"/>
              <a:gd name="connsiteY14524" fmla="*/ 2851726 h 5740750"/>
              <a:gd name="connsiteX14525" fmla="*/ 8894466 w 9845043"/>
              <a:gd name="connsiteY14525" fmla="*/ 2864158 h 5740750"/>
              <a:gd name="connsiteX14526" fmla="*/ 8892273 w 9845043"/>
              <a:gd name="connsiteY14526" fmla="*/ 2862695 h 5740750"/>
              <a:gd name="connsiteX14527" fmla="*/ 8888610 w 9845043"/>
              <a:gd name="connsiteY14527" fmla="*/ 2861961 h 5740750"/>
              <a:gd name="connsiteX14528" fmla="*/ 8887888 w 9845043"/>
              <a:gd name="connsiteY14528" fmla="*/ 2861961 h 5740750"/>
              <a:gd name="connsiteX14529" fmla="*/ 8887152 w 9845043"/>
              <a:gd name="connsiteY14529" fmla="*/ 2859769 h 5740750"/>
              <a:gd name="connsiteX14530" fmla="*/ 8885695 w 9845043"/>
              <a:gd name="connsiteY14530" fmla="*/ 2858306 h 5740750"/>
              <a:gd name="connsiteX14531" fmla="*/ 8885695 w 9845043"/>
              <a:gd name="connsiteY14531" fmla="*/ 2856115 h 5740750"/>
              <a:gd name="connsiteX14532" fmla="*/ 8881296 w 9845043"/>
              <a:gd name="connsiteY14532" fmla="*/ 2854652 h 5740750"/>
              <a:gd name="connsiteX14533" fmla="*/ 8879104 w 9845043"/>
              <a:gd name="connsiteY14533" fmla="*/ 2850263 h 5740750"/>
              <a:gd name="connsiteX14534" fmla="*/ 8876189 w 9845043"/>
              <a:gd name="connsiteY14534" fmla="*/ 2842948 h 5740750"/>
              <a:gd name="connsiteX14535" fmla="*/ 8872526 w 9845043"/>
              <a:gd name="connsiteY14535" fmla="*/ 2837103 h 5740750"/>
              <a:gd name="connsiteX14536" fmla="*/ 8856442 w 9845043"/>
              <a:gd name="connsiteY14536" fmla="*/ 2823208 h 5740750"/>
              <a:gd name="connsiteX14537" fmla="*/ 8855707 w 9845043"/>
              <a:gd name="connsiteY14537" fmla="*/ 2823942 h 5740750"/>
              <a:gd name="connsiteX14538" fmla="*/ 8852779 w 9845043"/>
              <a:gd name="connsiteY14538" fmla="*/ 2826134 h 5740750"/>
              <a:gd name="connsiteX14539" fmla="*/ 8849864 w 9845043"/>
              <a:gd name="connsiteY14539" fmla="*/ 2824671 h 5740750"/>
              <a:gd name="connsiteX14540" fmla="*/ 8848393 w 9845043"/>
              <a:gd name="connsiteY14540" fmla="*/ 2823208 h 5740750"/>
              <a:gd name="connsiteX14541" fmla="*/ 8848393 w 9845043"/>
              <a:gd name="connsiteY14541" fmla="*/ 2818090 h 5740750"/>
              <a:gd name="connsiteX14542" fmla="*/ 8849864 w 9845043"/>
              <a:gd name="connsiteY14542" fmla="*/ 2821016 h 5740750"/>
              <a:gd name="connsiteX14543" fmla="*/ 8851321 w 9845043"/>
              <a:gd name="connsiteY14543" fmla="*/ 2821016 h 5740750"/>
              <a:gd name="connsiteX14544" fmla="*/ 8855707 w 9845043"/>
              <a:gd name="connsiteY14544" fmla="*/ 2818090 h 5740750"/>
              <a:gd name="connsiteX14545" fmla="*/ 8853514 w 9845043"/>
              <a:gd name="connsiteY14545" fmla="*/ 2815899 h 5740750"/>
              <a:gd name="connsiteX14546" fmla="*/ 8852057 w 9845043"/>
              <a:gd name="connsiteY14546" fmla="*/ 2812973 h 5740750"/>
              <a:gd name="connsiteX14547" fmla="*/ 8849864 w 9845043"/>
              <a:gd name="connsiteY14547" fmla="*/ 2811510 h 5740750"/>
              <a:gd name="connsiteX14548" fmla="*/ 8848393 w 9845043"/>
              <a:gd name="connsiteY14548" fmla="*/ 2813702 h 5740750"/>
              <a:gd name="connsiteX14549" fmla="*/ 8844743 w 9845043"/>
              <a:gd name="connsiteY14549" fmla="*/ 2811510 h 5740750"/>
              <a:gd name="connsiteX14550" fmla="*/ 8842551 w 9845043"/>
              <a:gd name="connsiteY14550" fmla="*/ 2808584 h 5740750"/>
              <a:gd name="connsiteX14551" fmla="*/ 8840358 w 9845043"/>
              <a:gd name="connsiteY14551" fmla="*/ 2804930 h 5740750"/>
              <a:gd name="connsiteX14552" fmla="*/ 8838887 w 9845043"/>
              <a:gd name="connsiteY14552" fmla="*/ 2801270 h 5740750"/>
              <a:gd name="connsiteX14553" fmla="*/ 8837430 w 9845043"/>
              <a:gd name="connsiteY14553" fmla="*/ 2799813 h 5740750"/>
              <a:gd name="connsiteX14554" fmla="*/ 8837430 w 9845043"/>
              <a:gd name="connsiteY14554" fmla="*/ 2793961 h 5740750"/>
              <a:gd name="connsiteX14555" fmla="*/ 8833767 w 9845043"/>
              <a:gd name="connsiteY14555" fmla="*/ 2788109 h 5740750"/>
              <a:gd name="connsiteX14556" fmla="*/ 8830117 w 9845043"/>
              <a:gd name="connsiteY14556" fmla="*/ 2781529 h 5740750"/>
              <a:gd name="connsiteX14557" fmla="*/ 8826467 w 9845043"/>
              <a:gd name="connsiteY14557" fmla="*/ 2774949 h 5740750"/>
              <a:gd name="connsiteX14558" fmla="*/ 8819153 w 9845043"/>
              <a:gd name="connsiteY14558" fmla="*/ 2765442 h 5740750"/>
              <a:gd name="connsiteX14559" fmla="*/ 8816225 w 9845043"/>
              <a:gd name="connsiteY14559" fmla="*/ 2763251 h 5740750"/>
              <a:gd name="connsiteX14560" fmla="*/ 8814768 w 9845043"/>
              <a:gd name="connsiteY14560" fmla="*/ 2762517 h 5740750"/>
              <a:gd name="connsiteX14561" fmla="*/ 8814768 w 9845043"/>
              <a:gd name="connsiteY14561" fmla="*/ 2761788 h 5740750"/>
              <a:gd name="connsiteX14562" fmla="*/ 8816225 w 9845043"/>
              <a:gd name="connsiteY14562" fmla="*/ 2760325 h 5740750"/>
              <a:gd name="connsiteX14563" fmla="*/ 8814033 w 9845043"/>
              <a:gd name="connsiteY14563" fmla="*/ 2755208 h 5740750"/>
              <a:gd name="connsiteX14564" fmla="*/ 8809648 w 9845043"/>
              <a:gd name="connsiteY14564" fmla="*/ 2740584 h 5740750"/>
              <a:gd name="connsiteX14565" fmla="*/ 8808177 w 9845043"/>
              <a:gd name="connsiteY14565" fmla="*/ 2737659 h 5740750"/>
              <a:gd name="connsiteX14566" fmla="*/ 8804527 w 9845043"/>
              <a:gd name="connsiteY14566" fmla="*/ 2733270 h 5740750"/>
              <a:gd name="connsiteX14567" fmla="*/ 8803056 w 9845043"/>
              <a:gd name="connsiteY14567" fmla="*/ 2729615 h 5740750"/>
              <a:gd name="connsiteX14568" fmla="*/ 8798671 w 9845043"/>
              <a:gd name="connsiteY14568" fmla="*/ 2724492 h 5740750"/>
              <a:gd name="connsiteX14569" fmla="*/ 8796478 w 9845043"/>
              <a:gd name="connsiteY14569" fmla="*/ 2717183 h 5740750"/>
              <a:gd name="connsiteX14570" fmla="*/ 8791357 w 9845043"/>
              <a:gd name="connsiteY14570" fmla="*/ 2709869 h 5740750"/>
              <a:gd name="connsiteX14571" fmla="*/ 8791357 w 9845043"/>
              <a:gd name="connsiteY14571" fmla="*/ 2708406 h 5740750"/>
              <a:gd name="connsiteX14572" fmla="*/ 8791357 w 9845043"/>
              <a:gd name="connsiteY14572" fmla="*/ 2707677 h 5740750"/>
              <a:gd name="connsiteX14573" fmla="*/ 8794285 w 9845043"/>
              <a:gd name="connsiteY14573" fmla="*/ 2707677 h 5740750"/>
              <a:gd name="connsiteX14574" fmla="*/ 8794294 w 9845043"/>
              <a:gd name="connsiteY14574" fmla="*/ 2707674 h 5740750"/>
              <a:gd name="connsiteX14575" fmla="*/ 8792111 w 9845043"/>
              <a:gd name="connsiteY14575" fmla="*/ 2707674 h 5740750"/>
              <a:gd name="connsiteX14576" fmla="*/ 8789928 w 9845043"/>
              <a:gd name="connsiteY14576" fmla="*/ 2704753 h 5740750"/>
              <a:gd name="connsiteX14577" fmla="*/ 8789928 w 9845043"/>
              <a:gd name="connsiteY14577" fmla="*/ 2702561 h 5740750"/>
              <a:gd name="connsiteX14578" fmla="*/ 8789928 w 9845043"/>
              <a:gd name="connsiteY14578" fmla="*/ 2700363 h 5740750"/>
              <a:gd name="connsiteX14579" fmla="*/ 8789928 w 9845043"/>
              <a:gd name="connsiteY14579" fmla="*/ 2697441 h 5740750"/>
              <a:gd name="connsiteX14580" fmla="*/ 8788456 w 9845043"/>
              <a:gd name="connsiteY14580" fmla="*/ 2695980 h 5740750"/>
              <a:gd name="connsiteX14581" fmla="*/ 8786272 w 9845043"/>
              <a:gd name="connsiteY14581" fmla="*/ 2693782 h 5740750"/>
              <a:gd name="connsiteX14582" fmla="*/ 8784801 w 9845043"/>
              <a:gd name="connsiteY14582" fmla="*/ 2692321 h 5740750"/>
              <a:gd name="connsiteX14583" fmla="*/ 8776766 w 9845043"/>
              <a:gd name="connsiteY14583" fmla="*/ 2677698 h 5740750"/>
              <a:gd name="connsiteX14584" fmla="*/ 8776030 w 9845043"/>
              <a:gd name="connsiteY14584" fmla="*/ 2674769 h 5740750"/>
              <a:gd name="connsiteX14585" fmla="*/ 8773847 w 9845043"/>
              <a:gd name="connsiteY14585" fmla="*/ 2673308 h 5740750"/>
              <a:gd name="connsiteX14586" fmla="*/ 8772387 w 9845043"/>
              <a:gd name="connsiteY14586" fmla="*/ 2672578 h 5740750"/>
              <a:gd name="connsiteX14587" fmla="*/ 8769456 w 9845043"/>
              <a:gd name="connsiteY14587" fmla="*/ 2672578 h 5740750"/>
              <a:gd name="connsiteX14588" fmla="*/ 8769456 w 9845043"/>
              <a:gd name="connsiteY14588" fmla="*/ 2675506 h 5740750"/>
              <a:gd name="connsiteX14589" fmla="*/ 8772387 w 9845043"/>
              <a:gd name="connsiteY14589" fmla="*/ 2698902 h 5740750"/>
              <a:gd name="connsiteX14590" fmla="*/ 8776030 w 9845043"/>
              <a:gd name="connsiteY14590" fmla="*/ 2711334 h 5740750"/>
              <a:gd name="connsiteX14591" fmla="*/ 8775600 w 9845043"/>
              <a:gd name="connsiteY14591" fmla="*/ 2711441 h 5740750"/>
              <a:gd name="connsiteX14592" fmla="*/ 8777466 w 9845043"/>
              <a:gd name="connsiteY14592" fmla="*/ 2712066 h 5740750"/>
              <a:gd name="connsiteX14593" fmla="*/ 8778937 w 9845043"/>
              <a:gd name="connsiteY14593" fmla="*/ 2712066 h 5740750"/>
              <a:gd name="connsiteX14594" fmla="*/ 8780394 w 9845043"/>
              <a:gd name="connsiteY14594" fmla="*/ 2710603 h 5740750"/>
              <a:gd name="connsiteX14595" fmla="*/ 8781004 w 9845043"/>
              <a:gd name="connsiteY14595" fmla="*/ 2710399 h 5740750"/>
              <a:gd name="connsiteX14596" fmla="*/ 8778962 w 9845043"/>
              <a:gd name="connsiteY14596" fmla="*/ 2707674 h 5740750"/>
              <a:gd name="connsiteX14597" fmla="*/ 8781881 w 9845043"/>
              <a:gd name="connsiteY14597" fmla="*/ 2705483 h 5740750"/>
              <a:gd name="connsiteX14598" fmla="*/ 8784801 w 9845043"/>
              <a:gd name="connsiteY14598" fmla="*/ 2702561 h 5740750"/>
              <a:gd name="connsiteX14599" fmla="*/ 8787732 w 9845043"/>
              <a:gd name="connsiteY14599" fmla="*/ 2709873 h 5740750"/>
              <a:gd name="connsiteX14600" fmla="*/ 8786973 w 9845043"/>
              <a:gd name="connsiteY14600" fmla="*/ 2709873 h 5740750"/>
              <a:gd name="connsiteX14601" fmla="*/ 8787708 w 9845043"/>
              <a:gd name="connsiteY14601" fmla="*/ 2714992 h 5740750"/>
              <a:gd name="connsiteX14602" fmla="*/ 8788443 w 9845043"/>
              <a:gd name="connsiteY14602" fmla="*/ 2717183 h 5740750"/>
              <a:gd name="connsiteX14603" fmla="*/ 8790636 w 9845043"/>
              <a:gd name="connsiteY14603" fmla="*/ 2718646 h 5740750"/>
              <a:gd name="connsiteX14604" fmla="*/ 8790636 w 9845043"/>
              <a:gd name="connsiteY14604" fmla="*/ 2720838 h 5740750"/>
              <a:gd name="connsiteX14605" fmla="*/ 8788443 w 9845043"/>
              <a:gd name="connsiteY14605" fmla="*/ 2721572 h 5740750"/>
              <a:gd name="connsiteX14606" fmla="*/ 8781130 w 9845043"/>
              <a:gd name="connsiteY14606" fmla="*/ 2723764 h 5740750"/>
              <a:gd name="connsiteX14607" fmla="*/ 8777466 w 9845043"/>
              <a:gd name="connsiteY14607" fmla="*/ 2723035 h 5740750"/>
              <a:gd name="connsiteX14608" fmla="*/ 8775274 w 9845043"/>
              <a:gd name="connsiteY14608" fmla="*/ 2720109 h 5740750"/>
              <a:gd name="connsiteX14609" fmla="*/ 8774538 w 9845043"/>
              <a:gd name="connsiteY14609" fmla="*/ 2717183 h 5740750"/>
              <a:gd name="connsiteX14610" fmla="*/ 8768696 w 9845043"/>
              <a:gd name="connsiteY14610" fmla="*/ 2714992 h 5740750"/>
              <a:gd name="connsiteX14611" fmla="*/ 8766503 w 9845043"/>
              <a:gd name="connsiteY14611" fmla="*/ 2713529 h 5740750"/>
              <a:gd name="connsiteX14612" fmla="*/ 8767122 w 9845043"/>
              <a:gd name="connsiteY14612" fmla="*/ 2713374 h 5740750"/>
              <a:gd name="connsiteX14613" fmla="*/ 8759962 w 9845043"/>
              <a:gd name="connsiteY14613" fmla="*/ 2705483 h 5740750"/>
              <a:gd name="connsiteX14614" fmla="*/ 8760685 w 9845043"/>
              <a:gd name="connsiteY14614" fmla="*/ 2708405 h 5740750"/>
              <a:gd name="connsiteX14615" fmla="*/ 8762881 w 9845043"/>
              <a:gd name="connsiteY14615" fmla="*/ 2710603 h 5740750"/>
              <a:gd name="connsiteX14616" fmla="*/ 8763617 w 9845043"/>
              <a:gd name="connsiteY14616" fmla="*/ 2712064 h 5740750"/>
              <a:gd name="connsiteX14617" fmla="*/ 8765077 w 9845043"/>
              <a:gd name="connsiteY14617" fmla="*/ 2714256 h 5740750"/>
              <a:gd name="connsiteX14618" fmla="*/ 8764337 w 9845043"/>
              <a:gd name="connsiteY14618" fmla="*/ 2714362 h 5740750"/>
              <a:gd name="connsiteX14619" fmla="*/ 8765032 w 9845043"/>
              <a:gd name="connsiteY14619" fmla="*/ 2717183 h 5740750"/>
              <a:gd name="connsiteX14620" fmla="*/ 8765032 w 9845043"/>
              <a:gd name="connsiteY14620" fmla="*/ 2721572 h 5740750"/>
              <a:gd name="connsiteX14621" fmla="*/ 8765032 w 9845043"/>
              <a:gd name="connsiteY14621" fmla="*/ 2725955 h 5740750"/>
              <a:gd name="connsiteX14622" fmla="*/ 8767960 w 9845043"/>
              <a:gd name="connsiteY14622" fmla="*/ 2729615 h 5740750"/>
              <a:gd name="connsiteX14623" fmla="*/ 8771624 w 9845043"/>
              <a:gd name="connsiteY14623" fmla="*/ 2733270 h 5740750"/>
              <a:gd name="connsiteX14624" fmla="*/ 8776009 w 9845043"/>
              <a:gd name="connsiteY14624" fmla="*/ 2736196 h 5740750"/>
              <a:gd name="connsiteX14625" fmla="*/ 8781130 w 9845043"/>
              <a:gd name="connsiteY14625" fmla="*/ 2737659 h 5740750"/>
              <a:gd name="connsiteX14626" fmla="*/ 8778202 w 9845043"/>
              <a:gd name="connsiteY14626" fmla="*/ 2739850 h 5740750"/>
              <a:gd name="connsiteX14627" fmla="*/ 8781851 w 9845043"/>
              <a:gd name="connsiteY14627" fmla="*/ 2745702 h 5740750"/>
              <a:gd name="connsiteX14628" fmla="*/ 8787708 w 9845043"/>
              <a:gd name="connsiteY14628" fmla="*/ 2750085 h 5740750"/>
              <a:gd name="connsiteX14629" fmla="*/ 8792093 w 9845043"/>
              <a:gd name="connsiteY14629" fmla="*/ 2752282 h 5740750"/>
              <a:gd name="connsiteX14630" fmla="*/ 8790636 w 9845043"/>
              <a:gd name="connsiteY14630" fmla="*/ 2750085 h 5740750"/>
              <a:gd name="connsiteX14631" fmla="*/ 8788443 w 9845043"/>
              <a:gd name="connsiteY14631" fmla="*/ 2748628 h 5740750"/>
              <a:gd name="connsiteX14632" fmla="*/ 8787708 w 9845043"/>
              <a:gd name="connsiteY14632" fmla="*/ 2747165 h 5740750"/>
              <a:gd name="connsiteX14633" fmla="*/ 8786972 w 9845043"/>
              <a:gd name="connsiteY14633" fmla="*/ 2744239 h 5740750"/>
              <a:gd name="connsiteX14634" fmla="*/ 8787708 w 9845043"/>
              <a:gd name="connsiteY14634" fmla="*/ 2744239 h 5740750"/>
              <a:gd name="connsiteX14635" fmla="*/ 8787708 w 9845043"/>
              <a:gd name="connsiteY14635" fmla="*/ 2742041 h 5740750"/>
              <a:gd name="connsiteX14636" fmla="*/ 8788443 w 9845043"/>
              <a:gd name="connsiteY14636" fmla="*/ 2736924 h 5740750"/>
              <a:gd name="connsiteX14637" fmla="*/ 8790636 w 9845043"/>
              <a:gd name="connsiteY14637" fmla="*/ 2736924 h 5740750"/>
              <a:gd name="connsiteX14638" fmla="*/ 8792093 w 9845043"/>
              <a:gd name="connsiteY14638" fmla="*/ 2742776 h 5740750"/>
              <a:gd name="connsiteX14639" fmla="*/ 8793550 w 9845043"/>
              <a:gd name="connsiteY14639" fmla="*/ 2753010 h 5740750"/>
              <a:gd name="connsiteX14640" fmla="*/ 8796478 w 9845043"/>
              <a:gd name="connsiteY14640" fmla="*/ 2755936 h 5740750"/>
              <a:gd name="connsiteX14641" fmla="*/ 8803791 w 9845043"/>
              <a:gd name="connsiteY14641" fmla="*/ 2764714 h 5740750"/>
              <a:gd name="connsiteX14642" fmla="*/ 8805262 w 9845043"/>
              <a:gd name="connsiteY14642" fmla="*/ 2767634 h 5740750"/>
              <a:gd name="connsiteX14643" fmla="*/ 8807455 w 9845043"/>
              <a:gd name="connsiteY14643" fmla="*/ 2769831 h 5740750"/>
              <a:gd name="connsiteX14644" fmla="*/ 8822803 w 9845043"/>
              <a:gd name="connsiteY14644" fmla="*/ 2793961 h 5740750"/>
              <a:gd name="connsiteX14645" fmla="*/ 8824261 w 9845043"/>
              <a:gd name="connsiteY14645" fmla="*/ 2797615 h 5740750"/>
              <a:gd name="connsiteX14646" fmla="*/ 8826467 w 9845043"/>
              <a:gd name="connsiteY14646" fmla="*/ 2801270 h 5740750"/>
              <a:gd name="connsiteX14647" fmla="*/ 8830117 w 9845043"/>
              <a:gd name="connsiteY14647" fmla="*/ 2806393 h 5740750"/>
              <a:gd name="connsiteX14648" fmla="*/ 8832309 w 9845043"/>
              <a:gd name="connsiteY14648" fmla="*/ 2810047 h 5740750"/>
              <a:gd name="connsiteX14649" fmla="*/ 8829381 w 9845043"/>
              <a:gd name="connsiteY14649" fmla="*/ 2811510 h 5740750"/>
              <a:gd name="connsiteX14650" fmla="*/ 8825731 w 9845043"/>
              <a:gd name="connsiteY14650" fmla="*/ 2810776 h 5740750"/>
              <a:gd name="connsiteX14651" fmla="*/ 8821346 w 9845043"/>
              <a:gd name="connsiteY14651" fmla="*/ 2807856 h 5740750"/>
              <a:gd name="connsiteX14652" fmla="*/ 8816225 w 9845043"/>
              <a:gd name="connsiteY14652" fmla="*/ 2802004 h 5740750"/>
              <a:gd name="connsiteX14653" fmla="*/ 8814033 w 9845043"/>
              <a:gd name="connsiteY14653" fmla="*/ 2800541 h 5740750"/>
              <a:gd name="connsiteX14654" fmla="*/ 8814033 w 9845043"/>
              <a:gd name="connsiteY14654" fmla="*/ 2798350 h 5740750"/>
              <a:gd name="connsiteX14655" fmla="*/ 8814033 w 9845043"/>
              <a:gd name="connsiteY14655" fmla="*/ 2796887 h 5740750"/>
              <a:gd name="connsiteX14656" fmla="*/ 8814768 w 9845043"/>
              <a:gd name="connsiteY14656" fmla="*/ 2794689 h 5740750"/>
              <a:gd name="connsiteX14657" fmla="*/ 8814033 w 9845043"/>
              <a:gd name="connsiteY14657" fmla="*/ 2791763 h 5740750"/>
              <a:gd name="connsiteX14658" fmla="*/ 8812562 w 9845043"/>
              <a:gd name="connsiteY14658" fmla="*/ 2790306 h 5740750"/>
              <a:gd name="connsiteX14659" fmla="*/ 8809648 w 9845043"/>
              <a:gd name="connsiteY14659" fmla="*/ 2787381 h 5740750"/>
              <a:gd name="connsiteX14660" fmla="*/ 8804527 w 9845043"/>
              <a:gd name="connsiteY14660" fmla="*/ 2784455 h 5740750"/>
              <a:gd name="connsiteX14661" fmla="*/ 8803056 w 9845043"/>
              <a:gd name="connsiteY14661" fmla="*/ 2783720 h 5740750"/>
              <a:gd name="connsiteX14662" fmla="*/ 8801599 w 9845043"/>
              <a:gd name="connsiteY14662" fmla="*/ 2782263 h 5740750"/>
              <a:gd name="connsiteX14663" fmla="*/ 8800863 w 9845043"/>
              <a:gd name="connsiteY14663" fmla="*/ 2778603 h 5740750"/>
              <a:gd name="connsiteX14664" fmla="*/ 8800863 w 9845043"/>
              <a:gd name="connsiteY14664" fmla="*/ 2777874 h 5740750"/>
              <a:gd name="connsiteX14665" fmla="*/ 8797214 w 9845043"/>
              <a:gd name="connsiteY14665" fmla="*/ 2775677 h 5740750"/>
              <a:gd name="connsiteX14666" fmla="*/ 8794285 w 9845043"/>
              <a:gd name="connsiteY14666" fmla="*/ 2775677 h 5740750"/>
              <a:gd name="connsiteX14667" fmla="*/ 8793550 w 9845043"/>
              <a:gd name="connsiteY14667" fmla="*/ 2774220 h 5740750"/>
              <a:gd name="connsiteX14668" fmla="*/ 8794285 w 9845043"/>
              <a:gd name="connsiteY14668" fmla="*/ 2769097 h 5740750"/>
              <a:gd name="connsiteX14669" fmla="*/ 8788443 w 9845043"/>
              <a:gd name="connsiteY14669" fmla="*/ 2766177 h 5740750"/>
              <a:gd name="connsiteX14670" fmla="*/ 8785515 w 9845043"/>
              <a:gd name="connsiteY14670" fmla="*/ 2764714 h 5740750"/>
              <a:gd name="connsiteX14671" fmla="*/ 8781851 w 9845043"/>
              <a:gd name="connsiteY14671" fmla="*/ 2765442 h 5740750"/>
              <a:gd name="connsiteX14672" fmla="*/ 8784780 w 9845043"/>
              <a:gd name="connsiteY14672" fmla="*/ 2768368 h 5740750"/>
              <a:gd name="connsiteX14673" fmla="*/ 8786972 w 9845043"/>
              <a:gd name="connsiteY14673" fmla="*/ 2769097 h 5740750"/>
              <a:gd name="connsiteX14674" fmla="*/ 8788443 w 9845043"/>
              <a:gd name="connsiteY14674" fmla="*/ 2771294 h 5740750"/>
              <a:gd name="connsiteX14675" fmla="*/ 8792093 w 9845043"/>
              <a:gd name="connsiteY14675" fmla="*/ 2779337 h 5740750"/>
              <a:gd name="connsiteX14676" fmla="*/ 8794285 w 9845043"/>
              <a:gd name="connsiteY14676" fmla="*/ 2783720 h 5740750"/>
              <a:gd name="connsiteX14677" fmla="*/ 8795021 w 9845043"/>
              <a:gd name="connsiteY14677" fmla="*/ 2787381 h 5740750"/>
              <a:gd name="connsiteX14678" fmla="*/ 8793550 w 9845043"/>
              <a:gd name="connsiteY14678" fmla="*/ 2788844 h 5740750"/>
              <a:gd name="connsiteX14679" fmla="*/ 8798671 w 9845043"/>
              <a:gd name="connsiteY14679" fmla="*/ 2791763 h 5740750"/>
              <a:gd name="connsiteX14680" fmla="*/ 8803056 w 9845043"/>
              <a:gd name="connsiteY14680" fmla="*/ 2793961 h 5740750"/>
              <a:gd name="connsiteX14681" fmla="*/ 8805262 w 9845043"/>
              <a:gd name="connsiteY14681" fmla="*/ 2793961 h 5740750"/>
              <a:gd name="connsiteX14682" fmla="*/ 8805262 w 9845043"/>
              <a:gd name="connsiteY14682" fmla="*/ 2795424 h 5740750"/>
              <a:gd name="connsiteX14683" fmla="*/ 8791357 w 9845043"/>
              <a:gd name="connsiteY14683" fmla="*/ 2794689 h 5740750"/>
              <a:gd name="connsiteX14684" fmla="*/ 8787708 w 9845043"/>
              <a:gd name="connsiteY14684" fmla="*/ 2794689 h 5740750"/>
              <a:gd name="connsiteX14685" fmla="*/ 8784044 w 9845043"/>
              <a:gd name="connsiteY14685" fmla="*/ 2793961 h 5740750"/>
              <a:gd name="connsiteX14686" fmla="*/ 8780394 w 9845043"/>
              <a:gd name="connsiteY14686" fmla="*/ 2791763 h 5740750"/>
              <a:gd name="connsiteX14687" fmla="*/ 8774538 w 9845043"/>
              <a:gd name="connsiteY14687" fmla="*/ 2785918 h 5740750"/>
              <a:gd name="connsiteX14688" fmla="*/ 8772346 w 9845043"/>
              <a:gd name="connsiteY14688" fmla="*/ 2785183 h 5740750"/>
              <a:gd name="connsiteX14689" fmla="*/ 8768696 w 9845043"/>
              <a:gd name="connsiteY14689" fmla="*/ 2785183 h 5740750"/>
              <a:gd name="connsiteX14690" fmla="*/ 8766503 w 9845043"/>
              <a:gd name="connsiteY14690" fmla="*/ 2784455 h 5740750"/>
              <a:gd name="connsiteX14691" fmla="*/ 8762840 w 9845043"/>
              <a:gd name="connsiteY14691" fmla="*/ 2780800 h 5740750"/>
              <a:gd name="connsiteX14692" fmla="*/ 8758454 w 9845043"/>
              <a:gd name="connsiteY14692" fmla="*/ 2778603 h 5740750"/>
              <a:gd name="connsiteX14693" fmla="*/ 8755540 w 9845043"/>
              <a:gd name="connsiteY14693" fmla="*/ 2777874 h 5740750"/>
              <a:gd name="connsiteX14694" fmla="*/ 8745299 w 9845043"/>
              <a:gd name="connsiteY14694" fmla="*/ 2776412 h 5740750"/>
              <a:gd name="connsiteX14695" fmla="*/ 8746756 w 9845043"/>
              <a:gd name="connsiteY14695" fmla="*/ 2775677 h 5740750"/>
              <a:gd name="connsiteX14696" fmla="*/ 8746756 w 9845043"/>
              <a:gd name="connsiteY14696" fmla="*/ 2774220 h 5740750"/>
              <a:gd name="connsiteX14697" fmla="*/ 8746756 w 9845043"/>
              <a:gd name="connsiteY14697" fmla="*/ 2772023 h 5740750"/>
              <a:gd name="connsiteX14698" fmla="*/ 8745299 w 9845043"/>
              <a:gd name="connsiteY14698" fmla="*/ 2772023 h 5740750"/>
              <a:gd name="connsiteX14699" fmla="*/ 8743106 w 9845043"/>
              <a:gd name="connsiteY14699" fmla="*/ 2774220 h 5740750"/>
              <a:gd name="connsiteX14700" fmla="*/ 8742371 w 9845043"/>
              <a:gd name="connsiteY14700" fmla="*/ 2776412 h 5740750"/>
              <a:gd name="connsiteX14701" fmla="*/ 8740913 w 9845043"/>
              <a:gd name="connsiteY14701" fmla="*/ 2779337 h 5740750"/>
              <a:gd name="connsiteX14702" fmla="*/ 8742371 w 9845043"/>
              <a:gd name="connsiteY14702" fmla="*/ 2780800 h 5740750"/>
              <a:gd name="connsiteX14703" fmla="*/ 8746756 w 9845043"/>
              <a:gd name="connsiteY14703" fmla="*/ 2780800 h 5740750"/>
              <a:gd name="connsiteX14704" fmla="*/ 8751877 w 9845043"/>
              <a:gd name="connsiteY14704" fmla="*/ 2782263 h 5740750"/>
              <a:gd name="connsiteX14705" fmla="*/ 8755540 w 9845043"/>
              <a:gd name="connsiteY14705" fmla="*/ 2784455 h 5740750"/>
              <a:gd name="connsiteX14706" fmla="*/ 8759190 w 9845043"/>
              <a:gd name="connsiteY14706" fmla="*/ 2785918 h 5740750"/>
              <a:gd name="connsiteX14707" fmla="*/ 8762840 w 9845043"/>
              <a:gd name="connsiteY14707" fmla="*/ 2791035 h 5740750"/>
              <a:gd name="connsiteX14708" fmla="*/ 8765768 w 9845043"/>
              <a:gd name="connsiteY14708" fmla="*/ 2793961 h 5740750"/>
              <a:gd name="connsiteX14709" fmla="*/ 8770888 w 9845043"/>
              <a:gd name="connsiteY14709" fmla="*/ 2794689 h 5740750"/>
              <a:gd name="connsiteX14710" fmla="*/ 8773081 w 9845043"/>
              <a:gd name="connsiteY14710" fmla="*/ 2799813 h 5740750"/>
              <a:gd name="connsiteX14711" fmla="*/ 8776009 w 9845043"/>
              <a:gd name="connsiteY14711" fmla="*/ 2800541 h 5740750"/>
              <a:gd name="connsiteX14712" fmla="*/ 8778202 w 9845043"/>
              <a:gd name="connsiteY14712" fmla="*/ 2800541 h 5740750"/>
              <a:gd name="connsiteX14713" fmla="*/ 8777466 w 9845043"/>
              <a:gd name="connsiteY14713" fmla="*/ 2802004 h 5740750"/>
              <a:gd name="connsiteX14714" fmla="*/ 8773081 w 9845043"/>
              <a:gd name="connsiteY14714" fmla="*/ 2806393 h 5740750"/>
              <a:gd name="connsiteX14715" fmla="*/ 8771624 w 9845043"/>
              <a:gd name="connsiteY14715" fmla="*/ 2807121 h 5740750"/>
              <a:gd name="connsiteX14716" fmla="*/ 8765032 w 9845043"/>
              <a:gd name="connsiteY14716" fmla="*/ 2808584 h 5740750"/>
              <a:gd name="connsiteX14717" fmla="*/ 8765768 w 9845043"/>
              <a:gd name="connsiteY14717" fmla="*/ 2810776 h 5740750"/>
              <a:gd name="connsiteX14718" fmla="*/ 8766503 w 9845043"/>
              <a:gd name="connsiteY14718" fmla="*/ 2810776 h 5740750"/>
              <a:gd name="connsiteX14719" fmla="*/ 8766503 w 9845043"/>
              <a:gd name="connsiteY14719" fmla="*/ 2811510 h 5740750"/>
              <a:gd name="connsiteX14720" fmla="*/ 8762118 w 9845043"/>
              <a:gd name="connsiteY14720" fmla="*/ 2813702 h 5740750"/>
              <a:gd name="connsiteX14721" fmla="*/ 8759925 w 9845043"/>
              <a:gd name="connsiteY14721" fmla="*/ 2813702 h 5740750"/>
              <a:gd name="connsiteX14722" fmla="*/ 8756997 w 9845043"/>
              <a:gd name="connsiteY14722" fmla="*/ 2813702 h 5740750"/>
              <a:gd name="connsiteX14723" fmla="*/ 8750419 w 9845043"/>
              <a:gd name="connsiteY14723" fmla="*/ 2810776 h 5740750"/>
              <a:gd name="connsiteX14724" fmla="*/ 8746756 w 9845043"/>
              <a:gd name="connsiteY14724" fmla="*/ 2807121 h 5740750"/>
              <a:gd name="connsiteX14725" fmla="*/ 8745299 w 9845043"/>
              <a:gd name="connsiteY14725" fmla="*/ 2806393 h 5740750"/>
              <a:gd name="connsiteX14726" fmla="*/ 8743828 w 9845043"/>
              <a:gd name="connsiteY14726" fmla="*/ 2804930 h 5740750"/>
              <a:gd name="connsiteX14727" fmla="*/ 8737250 w 9845043"/>
              <a:gd name="connsiteY14727" fmla="*/ 2802004 h 5740750"/>
              <a:gd name="connsiteX14728" fmla="*/ 8733600 w 9845043"/>
              <a:gd name="connsiteY14728" fmla="*/ 2800541 h 5740750"/>
              <a:gd name="connsiteX14729" fmla="*/ 8732865 w 9845043"/>
              <a:gd name="connsiteY14729" fmla="*/ 2800541 h 5740750"/>
              <a:gd name="connsiteX14730" fmla="*/ 8733600 w 9845043"/>
              <a:gd name="connsiteY14730" fmla="*/ 2803467 h 5740750"/>
              <a:gd name="connsiteX14731" fmla="*/ 8734322 w 9845043"/>
              <a:gd name="connsiteY14731" fmla="*/ 2804930 h 5740750"/>
              <a:gd name="connsiteX14732" fmla="*/ 8736528 w 9845043"/>
              <a:gd name="connsiteY14732" fmla="*/ 2807121 h 5740750"/>
              <a:gd name="connsiteX14733" fmla="*/ 8739443 w 9845043"/>
              <a:gd name="connsiteY14733" fmla="*/ 2807856 h 5740750"/>
              <a:gd name="connsiteX14734" fmla="*/ 8740913 w 9845043"/>
              <a:gd name="connsiteY14734" fmla="*/ 2807856 h 5740750"/>
              <a:gd name="connsiteX14735" fmla="*/ 8743106 w 9845043"/>
              <a:gd name="connsiteY14735" fmla="*/ 2810047 h 5740750"/>
              <a:gd name="connsiteX14736" fmla="*/ 8751877 w 9845043"/>
              <a:gd name="connsiteY14736" fmla="*/ 2817356 h 5740750"/>
              <a:gd name="connsiteX14737" fmla="*/ 8755540 w 9845043"/>
              <a:gd name="connsiteY14737" fmla="*/ 2819553 h 5740750"/>
              <a:gd name="connsiteX14738" fmla="*/ 8756262 w 9845043"/>
              <a:gd name="connsiteY14738" fmla="*/ 2821016 h 5740750"/>
              <a:gd name="connsiteX14739" fmla="*/ 8751877 w 9845043"/>
              <a:gd name="connsiteY14739" fmla="*/ 2823208 h 5740750"/>
              <a:gd name="connsiteX14740" fmla="*/ 8746756 w 9845043"/>
              <a:gd name="connsiteY14740" fmla="*/ 2823208 h 5740750"/>
              <a:gd name="connsiteX14741" fmla="*/ 8726287 w 9845043"/>
              <a:gd name="connsiteY14741" fmla="*/ 2818090 h 5740750"/>
              <a:gd name="connsiteX14742" fmla="*/ 8720431 w 9845043"/>
              <a:gd name="connsiteY14742" fmla="*/ 2816627 h 5740750"/>
              <a:gd name="connsiteX14743" fmla="*/ 8716045 w 9845043"/>
              <a:gd name="connsiteY14743" fmla="*/ 2812973 h 5740750"/>
              <a:gd name="connsiteX14744" fmla="*/ 8713117 w 9845043"/>
              <a:gd name="connsiteY14744" fmla="*/ 2813702 h 5740750"/>
              <a:gd name="connsiteX14745" fmla="*/ 8710203 w 9845043"/>
              <a:gd name="connsiteY14745" fmla="*/ 2812973 h 5740750"/>
              <a:gd name="connsiteX14746" fmla="*/ 8705082 w 9845043"/>
              <a:gd name="connsiteY14746" fmla="*/ 2810047 h 5740750"/>
              <a:gd name="connsiteX14747" fmla="*/ 8701419 w 9845043"/>
              <a:gd name="connsiteY14747" fmla="*/ 2808584 h 5740750"/>
              <a:gd name="connsiteX14748" fmla="*/ 8705082 w 9845043"/>
              <a:gd name="connsiteY14748" fmla="*/ 2813702 h 5740750"/>
              <a:gd name="connsiteX14749" fmla="*/ 8707275 w 9845043"/>
              <a:gd name="connsiteY14749" fmla="*/ 2815899 h 5740750"/>
              <a:gd name="connsiteX14750" fmla="*/ 8709467 w 9845043"/>
              <a:gd name="connsiteY14750" fmla="*/ 2816627 h 5740750"/>
              <a:gd name="connsiteX14751" fmla="*/ 8716781 w 9845043"/>
              <a:gd name="connsiteY14751" fmla="*/ 2819553 h 5740750"/>
              <a:gd name="connsiteX14752" fmla="*/ 8717516 w 9845043"/>
              <a:gd name="connsiteY14752" fmla="*/ 2820282 h 5740750"/>
              <a:gd name="connsiteX14753" fmla="*/ 8720431 w 9845043"/>
              <a:gd name="connsiteY14753" fmla="*/ 2822479 h 5740750"/>
              <a:gd name="connsiteX14754" fmla="*/ 8724816 w 9845043"/>
              <a:gd name="connsiteY14754" fmla="*/ 2823942 h 5740750"/>
              <a:gd name="connsiteX14755" fmla="*/ 8730672 w 9845043"/>
              <a:gd name="connsiteY14755" fmla="*/ 2826134 h 5740750"/>
              <a:gd name="connsiteX14756" fmla="*/ 8734322 w 9845043"/>
              <a:gd name="connsiteY14756" fmla="*/ 2826134 h 5740750"/>
              <a:gd name="connsiteX14757" fmla="*/ 8735793 w 9845043"/>
              <a:gd name="connsiteY14757" fmla="*/ 2827597 h 5740750"/>
              <a:gd name="connsiteX14758" fmla="*/ 8717516 w 9845043"/>
              <a:gd name="connsiteY14758" fmla="*/ 2834177 h 5740750"/>
              <a:gd name="connsiteX14759" fmla="*/ 8714588 w 9845043"/>
              <a:gd name="connsiteY14759" fmla="*/ 2836368 h 5740750"/>
              <a:gd name="connsiteX14760" fmla="*/ 8714588 w 9845043"/>
              <a:gd name="connsiteY14760" fmla="*/ 2838566 h 5740750"/>
              <a:gd name="connsiteX14761" fmla="*/ 8716045 w 9845043"/>
              <a:gd name="connsiteY14761" fmla="*/ 2838566 h 5740750"/>
              <a:gd name="connsiteX14762" fmla="*/ 8717516 w 9845043"/>
              <a:gd name="connsiteY14762" fmla="*/ 2838566 h 5740750"/>
              <a:gd name="connsiteX14763" fmla="*/ 8714588 w 9845043"/>
              <a:gd name="connsiteY14763" fmla="*/ 2842948 h 5740750"/>
              <a:gd name="connsiteX14764" fmla="*/ 8710203 w 9845043"/>
              <a:gd name="connsiteY14764" fmla="*/ 2848800 h 5740750"/>
              <a:gd name="connsiteX14765" fmla="*/ 8704347 w 9845043"/>
              <a:gd name="connsiteY14765" fmla="*/ 2852455 h 5740750"/>
              <a:gd name="connsiteX14766" fmla="*/ 8699961 w 9845043"/>
              <a:gd name="connsiteY14766" fmla="*/ 2854652 h 5740750"/>
              <a:gd name="connsiteX14767" fmla="*/ 8694105 w 9845043"/>
              <a:gd name="connsiteY14767" fmla="*/ 2856115 h 5740750"/>
              <a:gd name="connsiteX14768" fmla="*/ 8690455 w 9845043"/>
              <a:gd name="connsiteY14768" fmla="*/ 2856843 h 5740750"/>
              <a:gd name="connsiteX14769" fmla="*/ 8688263 w 9845043"/>
              <a:gd name="connsiteY14769" fmla="*/ 2856115 h 5740750"/>
              <a:gd name="connsiteX14770" fmla="*/ 8680949 w 9845043"/>
              <a:gd name="connsiteY14770" fmla="*/ 2848800 h 5740750"/>
              <a:gd name="connsiteX14771" fmla="*/ 8678757 w 9845043"/>
              <a:gd name="connsiteY14771" fmla="*/ 2848072 h 5740750"/>
              <a:gd name="connsiteX14772" fmla="*/ 8677300 w 9845043"/>
              <a:gd name="connsiteY14772" fmla="*/ 2853189 h 5740750"/>
              <a:gd name="connsiteX14773" fmla="*/ 8672179 w 9845043"/>
              <a:gd name="connsiteY14773" fmla="*/ 2854652 h 5740750"/>
              <a:gd name="connsiteX14774" fmla="*/ 8668515 w 9845043"/>
              <a:gd name="connsiteY14774" fmla="*/ 2851726 h 5740750"/>
              <a:gd name="connsiteX14775" fmla="*/ 8662673 w 9845043"/>
              <a:gd name="connsiteY14775" fmla="*/ 2839294 h 5740750"/>
              <a:gd name="connsiteX14776" fmla="*/ 8656081 w 9845043"/>
              <a:gd name="connsiteY14776" fmla="*/ 2830522 h 5740750"/>
              <a:gd name="connsiteX14777" fmla="*/ 8653889 w 9845043"/>
              <a:gd name="connsiteY14777" fmla="*/ 2824671 h 5740750"/>
              <a:gd name="connsiteX14778" fmla="*/ 8653889 w 9845043"/>
              <a:gd name="connsiteY14778" fmla="*/ 2813702 h 5740750"/>
              <a:gd name="connsiteX14779" fmla="*/ 8655360 w 9845043"/>
              <a:gd name="connsiteY14779" fmla="*/ 2811510 h 5740750"/>
              <a:gd name="connsiteX14780" fmla="*/ 8656817 w 9845043"/>
              <a:gd name="connsiteY14780" fmla="*/ 2807856 h 5740750"/>
              <a:gd name="connsiteX14781" fmla="*/ 8658288 w 9845043"/>
              <a:gd name="connsiteY14781" fmla="*/ 2804930 h 5740750"/>
              <a:gd name="connsiteX14782" fmla="*/ 8658288 w 9845043"/>
              <a:gd name="connsiteY14782" fmla="*/ 2798350 h 5740750"/>
              <a:gd name="connsiteX14783" fmla="*/ 8656081 w 9845043"/>
              <a:gd name="connsiteY14783" fmla="*/ 2794689 h 5740750"/>
              <a:gd name="connsiteX14784" fmla="*/ 8652432 w 9845043"/>
              <a:gd name="connsiteY14784" fmla="*/ 2793961 h 5740750"/>
              <a:gd name="connsiteX14785" fmla="*/ 8647311 w 9845043"/>
              <a:gd name="connsiteY14785" fmla="*/ 2792498 h 5740750"/>
              <a:gd name="connsiteX14786" fmla="*/ 8649504 w 9845043"/>
              <a:gd name="connsiteY14786" fmla="*/ 2795424 h 5740750"/>
              <a:gd name="connsiteX14787" fmla="*/ 8653167 w 9845043"/>
              <a:gd name="connsiteY14787" fmla="*/ 2798350 h 5740750"/>
              <a:gd name="connsiteX14788" fmla="*/ 8653889 w 9845043"/>
              <a:gd name="connsiteY14788" fmla="*/ 2800541 h 5740750"/>
              <a:gd name="connsiteX14789" fmla="*/ 8653889 w 9845043"/>
              <a:gd name="connsiteY14789" fmla="*/ 2803467 h 5740750"/>
              <a:gd name="connsiteX14790" fmla="*/ 8653889 w 9845043"/>
              <a:gd name="connsiteY14790" fmla="*/ 2804930 h 5740750"/>
              <a:gd name="connsiteX14791" fmla="*/ 8651696 w 9845043"/>
              <a:gd name="connsiteY14791" fmla="*/ 2808584 h 5740750"/>
              <a:gd name="connsiteX14792" fmla="*/ 8649504 w 9845043"/>
              <a:gd name="connsiteY14792" fmla="*/ 2813702 h 5740750"/>
              <a:gd name="connsiteX14793" fmla="*/ 8648782 w 9845043"/>
              <a:gd name="connsiteY14793" fmla="*/ 2818090 h 5740750"/>
              <a:gd name="connsiteX14794" fmla="*/ 8648782 w 9845043"/>
              <a:gd name="connsiteY14794" fmla="*/ 2823208 h 5740750"/>
              <a:gd name="connsiteX14795" fmla="*/ 8652432 w 9845043"/>
              <a:gd name="connsiteY14795" fmla="*/ 2838566 h 5740750"/>
              <a:gd name="connsiteX14796" fmla="*/ 8653167 w 9845043"/>
              <a:gd name="connsiteY14796" fmla="*/ 2840029 h 5740750"/>
              <a:gd name="connsiteX14797" fmla="*/ 8656081 w 9845043"/>
              <a:gd name="connsiteY14797" fmla="*/ 2845146 h 5740750"/>
              <a:gd name="connsiteX14798" fmla="*/ 8659010 w 9845043"/>
              <a:gd name="connsiteY14798" fmla="*/ 2851726 h 5740750"/>
              <a:gd name="connsiteX14799" fmla="*/ 8661202 w 9845043"/>
              <a:gd name="connsiteY14799" fmla="*/ 2852455 h 5740750"/>
              <a:gd name="connsiteX14800" fmla="*/ 8662673 w 9845043"/>
              <a:gd name="connsiteY14800" fmla="*/ 2854652 h 5740750"/>
              <a:gd name="connsiteX14801" fmla="*/ 8664866 w 9845043"/>
              <a:gd name="connsiteY14801" fmla="*/ 2855380 h 5740750"/>
              <a:gd name="connsiteX14802" fmla="*/ 8665587 w 9845043"/>
              <a:gd name="connsiteY14802" fmla="*/ 2858306 h 5740750"/>
              <a:gd name="connsiteX14803" fmla="*/ 8666323 w 9845043"/>
              <a:gd name="connsiteY14803" fmla="*/ 2861232 h 5740750"/>
              <a:gd name="connsiteX14804" fmla="*/ 8667794 w 9845043"/>
              <a:gd name="connsiteY14804" fmla="*/ 2862695 h 5740750"/>
              <a:gd name="connsiteX14805" fmla="*/ 8669986 w 9845043"/>
              <a:gd name="connsiteY14805" fmla="*/ 2862695 h 5740750"/>
              <a:gd name="connsiteX14806" fmla="*/ 8669251 w 9845043"/>
              <a:gd name="connsiteY14806" fmla="*/ 2865621 h 5740750"/>
              <a:gd name="connsiteX14807" fmla="*/ 8665587 w 9845043"/>
              <a:gd name="connsiteY14807" fmla="*/ 2875856 h 5740750"/>
              <a:gd name="connsiteX14808" fmla="*/ 8665587 w 9845043"/>
              <a:gd name="connsiteY14808" fmla="*/ 2878047 h 5740750"/>
              <a:gd name="connsiteX14809" fmla="*/ 8691191 w 9845043"/>
              <a:gd name="connsiteY14809" fmla="*/ 2872201 h 5740750"/>
              <a:gd name="connsiteX14810" fmla="*/ 8695576 w 9845043"/>
              <a:gd name="connsiteY14810" fmla="*/ 2873664 h 5740750"/>
              <a:gd name="connsiteX14811" fmla="*/ 8697769 w 9845043"/>
              <a:gd name="connsiteY14811" fmla="*/ 2872201 h 5740750"/>
              <a:gd name="connsiteX14812" fmla="*/ 8702154 w 9845043"/>
              <a:gd name="connsiteY14812" fmla="*/ 2867812 h 5740750"/>
              <a:gd name="connsiteX14813" fmla="*/ 8711660 w 9845043"/>
              <a:gd name="connsiteY14813" fmla="*/ 2861961 h 5740750"/>
              <a:gd name="connsiteX14814" fmla="*/ 8720431 w 9845043"/>
              <a:gd name="connsiteY14814" fmla="*/ 2856843 h 5740750"/>
              <a:gd name="connsiteX14815" fmla="*/ 8727022 w 9845043"/>
              <a:gd name="connsiteY14815" fmla="*/ 2858306 h 5740750"/>
              <a:gd name="connsiteX14816" fmla="*/ 8727744 w 9845043"/>
              <a:gd name="connsiteY14816" fmla="*/ 2859769 h 5740750"/>
              <a:gd name="connsiteX14817" fmla="*/ 8729215 w 9845043"/>
              <a:gd name="connsiteY14817" fmla="*/ 2862695 h 5740750"/>
              <a:gd name="connsiteX14818" fmla="*/ 8729215 w 9845043"/>
              <a:gd name="connsiteY14818" fmla="*/ 2864887 h 5740750"/>
              <a:gd name="connsiteX14819" fmla="*/ 8729215 w 9845043"/>
              <a:gd name="connsiteY14819" fmla="*/ 2865621 h 5740750"/>
              <a:gd name="connsiteX14820" fmla="*/ 8730672 w 9845043"/>
              <a:gd name="connsiteY14820" fmla="*/ 2866350 h 5740750"/>
              <a:gd name="connsiteX14821" fmla="*/ 8732129 w 9845043"/>
              <a:gd name="connsiteY14821" fmla="*/ 2866350 h 5740750"/>
              <a:gd name="connsiteX14822" fmla="*/ 8732865 w 9845043"/>
              <a:gd name="connsiteY14822" fmla="*/ 2864887 h 5740750"/>
              <a:gd name="connsiteX14823" fmla="*/ 8734322 w 9845043"/>
              <a:gd name="connsiteY14823" fmla="*/ 2862695 h 5740750"/>
              <a:gd name="connsiteX14824" fmla="*/ 8739443 w 9845043"/>
              <a:gd name="connsiteY14824" fmla="*/ 2862695 h 5740750"/>
              <a:gd name="connsiteX14825" fmla="*/ 8748227 w 9845043"/>
              <a:gd name="connsiteY14825" fmla="*/ 2864887 h 5740750"/>
              <a:gd name="connsiteX14826" fmla="*/ 8752612 w 9845043"/>
              <a:gd name="connsiteY14826" fmla="*/ 2864158 h 5740750"/>
              <a:gd name="connsiteX14827" fmla="*/ 8748948 w 9845043"/>
              <a:gd name="connsiteY14827" fmla="*/ 2861961 h 5740750"/>
              <a:gd name="connsiteX14828" fmla="*/ 8745299 w 9845043"/>
              <a:gd name="connsiteY14828" fmla="*/ 2859769 h 5740750"/>
              <a:gd name="connsiteX14829" fmla="*/ 8743106 w 9845043"/>
              <a:gd name="connsiteY14829" fmla="*/ 2858306 h 5740750"/>
              <a:gd name="connsiteX14830" fmla="*/ 8746034 w 9845043"/>
              <a:gd name="connsiteY14830" fmla="*/ 2854652 h 5740750"/>
              <a:gd name="connsiteX14831" fmla="*/ 8761382 w 9845043"/>
              <a:gd name="connsiteY14831" fmla="*/ 2845874 h 5740750"/>
              <a:gd name="connsiteX14832" fmla="*/ 8778202 w 9845043"/>
              <a:gd name="connsiteY14832" fmla="*/ 2840029 h 5740750"/>
              <a:gd name="connsiteX14833" fmla="*/ 8782587 w 9845043"/>
              <a:gd name="connsiteY14833" fmla="*/ 2840757 h 5740750"/>
              <a:gd name="connsiteX14834" fmla="*/ 8788443 w 9845043"/>
              <a:gd name="connsiteY14834" fmla="*/ 2842220 h 5740750"/>
              <a:gd name="connsiteX14835" fmla="*/ 8793550 w 9845043"/>
              <a:gd name="connsiteY14835" fmla="*/ 2845146 h 5740750"/>
              <a:gd name="connsiteX14836" fmla="*/ 8793550 w 9845043"/>
              <a:gd name="connsiteY14836" fmla="*/ 2848800 h 5740750"/>
              <a:gd name="connsiteX14837" fmla="*/ 8789165 w 9845043"/>
              <a:gd name="connsiteY14837" fmla="*/ 2846609 h 5740750"/>
              <a:gd name="connsiteX14838" fmla="*/ 8787708 w 9845043"/>
              <a:gd name="connsiteY14838" fmla="*/ 2849535 h 5740750"/>
              <a:gd name="connsiteX14839" fmla="*/ 8787708 w 9845043"/>
              <a:gd name="connsiteY14839" fmla="*/ 2858306 h 5740750"/>
              <a:gd name="connsiteX14840" fmla="*/ 8793550 w 9845043"/>
              <a:gd name="connsiteY14840" fmla="*/ 2854652 h 5740750"/>
              <a:gd name="connsiteX14841" fmla="*/ 8796478 w 9845043"/>
              <a:gd name="connsiteY14841" fmla="*/ 2853189 h 5740750"/>
              <a:gd name="connsiteX14842" fmla="*/ 8795021 w 9845043"/>
              <a:gd name="connsiteY14842" fmla="*/ 2858306 h 5740750"/>
              <a:gd name="connsiteX14843" fmla="*/ 8794285 w 9845043"/>
              <a:gd name="connsiteY14843" fmla="*/ 2864158 h 5740750"/>
              <a:gd name="connsiteX14844" fmla="*/ 8791357 w 9845043"/>
              <a:gd name="connsiteY14844" fmla="*/ 2867812 h 5740750"/>
              <a:gd name="connsiteX14845" fmla="*/ 8787708 w 9845043"/>
              <a:gd name="connsiteY14845" fmla="*/ 2869275 h 5740750"/>
              <a:gd name="connsiteX14846" fmla="*/ 8787708 w 9845043"/>
              <a:gd name="connsiteY14846" fmla="*/ 2870738 h 5740750"/>
              <a:gd name="connsiteX14847" fmla="*/ 8793550 w 9845043"/>
              <a:gd name="connsiteY14847" fmla="*/ 2873664 h 5740750"/>
              <a:gd name="connsiteX14848" fmla="*/ 8796478 w 9845043"/>
              <a:gd name="connsiteY14848" fmla="*/ 2878782 h 5740750"/>
              <a:gd name="connsiteX14849" fmla="*/ 8797214 w 9845043"/>
              <a:gd name="connsiteY14849" fmla="*/ 2885362 h 5740750"/>
              <a:gd name="connsiteX14850" fmla="*/ 8791357 w 9845043"/>
              <a:gd name="connsiteY14850" fmla="*/ 2888288 h 5740750"/>
              <a:gd name="connsiteX14851" fmla="*/ 8786972 w 9845043"/>
              <a:gd name="connsiteY14851" fmla="*/ 2887553 h 5740750"/>
              <a:gd name="connsiteX14852" fmla="*/ 8784044 w 9845043"/>
              <a:gd name="connsiteY14852" fmla="*/ 2887553 h 5740750"/>
              <a:gd name="connsiteX14853" fmla="*/ 8785515 w 9845043"/>
              <a:gd name="connsiteY14853" fmla="*/ 2890479 h 5740750"/>
              <a:gd name="connsiteX14854" fmla="*/ 8788443 w 9845043"/>
              <a:gd name="connsiteY14854" fmla="*/ 2891214 h 5740750"/>
              <a:gd name="connsiteX14855" fmla="*/ 8791357 w 9845043"/>
              <a:gd name="connsiteY14855" fmla="*/ 2891214 h 5740750"/>
              <a:gd name="connsiteX14856" fmla="*/ 8795021 w 9845043"/>
              <a:gd name="connsiteY14856" fmla="*/ 2891214 h 5740750"/>
              <a:gd name="connsiteX14857" fmla="*/ 8796478 w 9845043"/>
              <a:gd name="connsiteY14857" fmla="*/ 2891214 h 5740750"/>
              <a:gd name="connsiteX14858" fmla="*/ 8797949 w 9845043"/>
              <a:gd name="connsiteY14858" fmla="*/ 2891942 h 5740750"/>
              <a:gd name="connsiteX14859" fmla="*/ 8800863 w 9845043"/>
              <a:gd name="connsiteY14859" fmla="*/ 2894868 h 5740750"/>
              <a:gd name="connsiteX14860" fmla="*/ 8801599 w 9845043"/>
              <a:gd name="connsiteY14860" fmla="*/ 2897059 h 5740750"/>
              <a:gd name="connsiteX14861" fmla="*/ 8801599 w 9845043"/>
              <a:gd name="connsiteY14861" fmla="*/ 2898522 h 5740750"/>
              <a:gd name="connsiteX14862" fmla="*/ 8800142 w 9845043"/>
              <a:gd name="connsiteY14862" fmla="*/ 2900720 h 5740750"/>
              <a:gd name="connsiteX14863" fmla="*/ 8800863 w 9845043"/>
              <a:gd name="connsiteY14863" fmla="*/ 2903640 h 5740750"/>
              <a:gd name="connsiteX14864" fmla="*/ 8803791 w 9845043"/>
              <a:gd name="connsiteY14864" fmla="*/ 2905837 h 5740750"/>
              <a:gd name="connsiteX14865" fmla="*/ 8804527 w 9845043"/>
              <a:gd name="connsiteY14865" fmla="*/ 2905837 h 5740750"/>
              <a:gd name="connsiteX14866" fmla="*/ 8803056 w 9845043"/>
              <a:gd name="connsiteY14866" fmla="*/ 2910220 h 5740750"/>
              <a:gd name="connsiteX14867" fmla="*/ 8797214 w 9845043"/>
              <a:gd name="connsiteY14867" fmla="*/ 2910220 h 5740750"/>
              <a:gd name="connsiteX14868" fmla="*/ 8790636 w 9845043"/>
              <a:gd name="connsiteY14868" fmla="*/ 2909491 h 5740750"/>
              <a:gd name="connsiteX14869" fmla="*/ 8785515 w 9845043"/>
              <a:gd name="connsiteY14869" fmla="*/ 2910220 h 5740750"/>
              <a:gd name="connsiteX14870" fmla="*/ 8790636 w 9845043"/>
              <a:gd name="connsiteY14870" fmla="*/ 2914609 h 5740750"/>
              <a:gd name="connsiteX14871" fmla="*/ 8795021 w 9845043"/>
              <a:gd name="connsiteY14871" fmla="*/ 2916072 h 5740750"/>
              <a:gd name="connsiteX14872" fmla="*/ 8800142 w 9845043"/>
              <a:gd name="connsiteY14872" fmla="*/ 2914609 h 5740750"/>
              <a:gd name="connsiteX14873" fmla="*/ 8804527 w 9845043"/>
              <a:gd name="connsiteY14873" fmla="*/ 2912417 h 5740750"/>
              <a:gd name="connsiteX14874" fmla="*/ 8804527 w 9845043"/>
              <a:gd name="connsiteY14874" fmla="*/ 2913146 h 5740750"/>
              <a:gd name="connsiteX14875" fmla="*/ 8805262 w 9845043"/>
              <a:gd name="connsiteY14875" fmla="*/ 2913880 h 5740750"/>
              <a:gd name="connsiteX14876" fmla="*/ 8806719 w 9845043"/>
              <a:gd name="connsiteY14876" fmla="*/ 2914609 h 5740750"/>
              <a:gd name="connsiteX14877" fmla="*/ 8807455 w 9845043"/>
              <a:gd name="connsiteY14877" fmla="*/ 2916806 h 5740750"/>
              <a:gd name="connsiteX14878" fmla="*/ 8808177 w 9845043"/>
              <a:gd name="connsiteY14878" fmla="*/ 2916806 h 5740750"/>
              <a:gd name="connsiteX14879" fmla="*/ 8811105 w 9845043"/>
              <a:gd name="connsiteY14879" fmla="*/ 2897059 h 5740750"/>
              <a:gd name="connsiteX14880" fmla="*/ 8810369 w 9845043"/>
              <a:gd name="connsiteY14880" fmla="*/ 2889751 h 5740750"/>
              <a:gd name="connsiteX14881" fmla="*/ 8804527 w 9845043"/>
              <a:gd name="connsiteY14881" fmla="*/ 2861961 h 5740750"/>
              <a:gd name="connsiteX14882" fmla="*/ 8805262 w 9845043"/>
              <a:gd name="connsiteY14882" fmla="*/ 2859041 h 5740750"/>
              <a:gd name="connsiteX14883" fmla="*/ 8810369 w 9845043"/>
              <a:gd name="connsiteY14883" fmla="*/ 2853189 h 5740750"/>
              <a:gd name="connsiteX14884" fmla="*/ 8811105 w 9845043"/>
              <a:gd name="connsiteY14884" fmla="*/ 2851726 h 5740750"/>
              <a:gd name="connsiteX14885" fmla="*/ 8812562 w 9845043"/>
              <a:gd name="connsiteY14885" fmla="*/ 2850263 h 5740750"/>
              <a:gd name="connsiteX14886" fmla="*/ 8816225 w 9845043"/>
              <a:gd name="connsiteY14886" fmla="*/ 2853189 h 5740750"/>
              <a:gd name="connsiteX14887" fmla="*/ 8820611 w 9845043"/>
              <a:gd name="connsiteY14887" fmla="*/ 2856843 h 5740750"/>
              <a:gd name="connsiteX14888" fmla="*/ 8825731 w 9845043"/>
              <a:gd name="connsiteY14888" fmla="*/ 2859041 h 5740750"/>
              <a:gd name="connsiteX14889" fmla="*/ 8826467 w 9845043"/>
              <a:gd name="connsiteY14889" fmla="*/ 2859041 h 5740750"/>
              <a:gd name="connsiteX14890" fmla="*/ 8828659 w 9845043"/>
              <a:gd name="connsiteY14890" fmla="*/ 2858306 h 5740750"/>
              <a:gd name="connsiteX14891" fmla="*/ 8828659 w 9845043"/>
              <a:gd name="connsiteY14891" fmla="*/ 2856115 h 5740750"/>
              <a:gd name="connsiteX14892" fmla="*/ 8827189 w 9845043"/>
              <a:gd name="connsiteY14892" fmla="*/ 2854652 h 5740750"/>
              <a:gd name="connsiteX14893" fmla="*/ 8823539 w 9845043"/>
              <a:gd name="connsiteY14893" fmla="*/ 2853189 h 5740750"/>
              <a:gd name="connsiteX14894" fmla="*/ 8820611 w 9845043"/>
              <a:gd name="connsiteY14894" fmla="*/ 2851726 h 5740750"/>
              <a:gd name="connsiteX14895" fmla="*/ 8819153 w 9845043"/>
              <a:gd name="connsiteY14895" fmla="*/ 2849535 h 5740750"/>
              <a:gd name="connsiteX14896" fmla="*/ 8816961 w 9845043"/>
              <a:gd name="connsiteY14896" fmla="*/ 2846609 h 5740750"/>
              <a:gd name="connsiteX14897" fmla="*/ 8820611 w 9845043"/>
              <a:gd name="connsiteY14897" fmla="*/ 2846609 h 5740750"/>
              <a:gd name="connsiteX14898" fmla="*/ 8825731 w 9845043"/>
              <a:gd name="connsiteY14898" fmla="*/ 2848072 h 5740750"/>
              <a:gd name="connsiteX14899" fmla="*/ 8829381 w 9845043"/>
              <a:gd name="connsiteY14899" fmla="*/ 2848072 h 5740750"/>
              <a:gd name="connsiteX14900" fmla="*/ 8832309 w 9845043"/>
              <a:gd name="connsiteY14900" fmla="*/ 2845146 h 5740750"/>
              <a:gd name="connsiteX14901" fmla="*/ 8830117 w 9845043"/>
              <a:gd name="connsiteY14901" fmla="*/ 2843683 h 5740750"/>
              <a:gd name="connsiteX14902" fmla="*/ 8828659 w 9845043"/>
              <a:gd name="connsiteY14902" fmla="*/ 2842948 h 5740750"/>
              <a:gd name="connsiteX14903" fmla="*/ 8826467 w 9845043"/>
              <a:gd name="connsiteY14903" fmla="*/ 2842948 h 5740750"/>
              <a:gd name="connsiteX14904" fmla="*/ 8824261 w 9845043"/>
              <a:gd name="connsiteY14904" fmla="*/ 2843683 h 5740750"/>
              <a:gd name="connsiteX14905" fmla="*/ 8824261 w 9845043"/>
              <a:gd name="connsiteY14905" fmla="*/ 2840757 h 5740750"/>
              <a:gd name="connsiteX14906" fmla="*/ 8825731 w 9845043"/>
              <a:gd name="connsiteY14906" fmla="*/ 2839294 h 5740750"/>
              <a:gd name="connsiteX14907" fmla="*/ 8825731 w 9845043"/>
              <a:gd name="connsiteY14907" fmla="*/ 2837103 h 5740750"/>
              <a:gd name="connsiteX14908" fmla="*/ 8824261 w 9845043"/>
              <a:gd name="connsiteY14908" fmla="*/ 2835640 h 5740750"/>
              <a:gd name="connsiteX14909" fmla="*/ 8832309 w 9845043"/>
              <a:gd name="connsiteY14909" fmla="*/ 2838566 h 5740750"/>
              <a:gd name="connsiteX14910" fmla="*/ 8838887 w 9845043"/>
              <a:gd name="connsiteY14910" fmla="*/ 2842948 h 5740750"/>
              <a:gd name="connsiteX14911" fmla="*/ 8851321 w 9845043"/>
              <a:gd name="connsiteY14911" fmla="*/ 2855380 h 5740750"/>
              <a:gd name="connsiteX14912" fmla="*/ 8851321 w 9845043"/>
              <a:gd name="connsiteY14912" fmla="*/ 2858306 h 5740750"/>
              <a:gd name="connsiteX14913" fmla="*/ 8855707 w 9845043"/>
              <a:gd name="connsiteY14913" fmla="*/ 2861961 h 5740750"/>
              <a:gd name="connsiteX14914" fmla="*/ 8856442 w 9845043"/>
              <a:gd name="connsiteY14914" fmla="*/ 2864158 h 5740750"/>
              <a:gd name="connsiteX14915" fmla="*/ 8857899 w 9845043"/>
              <a:gd name="connsiteY14915" fmla="*/ 2867812 h 5740750"/>
              <a:gd name="connsiteX14916" fmla="*/ 8856442 w 9845043"/>
              <a:gd name="connsiteY14916" fmla="*/ 2871467 h 5740750"/>
              <a:gd name="connsiteX14917" fmla="*/ 8855707 w 9845043"/>
              <a:gd name="connsiteY14917" fmla="*/ 2875127 h 5740750"/>
              <a:gd name="connsiteX14918" fmla="*/ 8855707 w 9845043"/>
              <a:gd name="connsiteY14918" fmla="*/ 2878047 h 5740750"/>
              <a:gd name="connsiteX14919" fmla="*/ 8856442 w 9845043"/>
              <a:gd name="connsiteY14919" fmla="*/ 2880973 h 5740750"/>
              <a:gd name="connsiteX14920" fmla="*/ 8860827 w 9845043"/>
              <a:gd name="connsiteY14920" fmla="*/ 2883899 h 5740750"/>
              <a:gd name="connsiteX14921" fmla="*/ 8861563 w 9845043"/>
              <a:gd name="connsiteY14921" fmla="*/ 2886825 h 5740750"/>
              <a:gd name="connsiteX14922" fmla="*/ 8863020 w 9845043"/>
              <a:gd name="connsiteY14922" fmla="*/ 2891214 h 5740750"/>
              <a:gd name="connsiteX14923" fmla="*/ 8862284 w 9845043"/>
              <a:gd name="connsiteY14923" fmla="*/ 2893405 h 5740750"/>
              <a:gd name="connsiteX14924" fmla="*/ 8857899 w 9845043"/>
              <a:gd name="connsiteY14924" fmla="*/ 2894133 h 5740750"/>
              <a:gd name="connsiteX14925" fmla="*/ 8853514 w 9845043"/>
              <a:gd name="connsiteY14925" fmla="*/ 2896331 h 5740750"/>
              <a:gd name="connsiteX14926" fmla="*/ 8853514 w 9845043"/>
              <a:gd name="connsiteY14926" fmla="*/ 2897059 h 5740750"/>
              <a:gd name="connsiteX14927" fmla="*/ 8856442 w 9845043"/>
              <a:gd name="connsiteY14927" fmla="*/ 2900720 h 5740750"/>
              <a:gd name="connsiteX14928" fmla="*/ 8862284 w 9845043"/>
              <a:gd name="connsiteY14928" fmla="*/ 2906565 h 5740750"/>
              <a:gd name="connsiteX14929" fmla="*/ 8863020 w 9845043"/>
              <a:gd name="connsiteY14929" fmla="*/ 2908028 h 5740750"/>
              <a:gd name="connsiteX14930" fmla="*/ 8861563 w 9845043"/>
              <a:gd name="connsiteY14930" fmla="*/ 2913880 h 5740750"/>
              <a:gd name="connsiteX14931" fmla="*/ 8860827 w 9845043"/>
              <a:gd name="connsiteY14931" fmla="*/ 2914609 h 5740750"/>
              <a:gd name="connsiteX14932" fmla="*/ 8859370 w 9845043"/>
              <a:gd name="connsiteY14932" fmla="*/ 2916072 h 5740750"/>
              <a:gd name="connsiteX14933" fmla="*/ 8858635 w 9845043"/>
              <a:gd name="connsiteY14933" fmla="*/ 2916806 h 5740750"/>
              <a:gd name="connsiteX14934" fmla="*/ 8856442 w 9845043"/>
              <a:gd name="connsiteY14934" fmla="*/ 2917535 h 5740750"/>
              <a:gd name="connsiteX14935" fmla="*/ 8856442 w 9845043"/>
              <a:gd name="connsiteY14935" fmla="*/ 2919726 h 5740750"/>
              <a:gd name="connsiteX14936" fmla="*/ 8857899 w 9845043"/>
              <a:gd name="connsiteY14936" fmla="*/ 2921923 h 5740750"/>
              <a:gd name="connsiteX14937" fmla="*/ 8857899 w 9845043"/>
              <a:gd name="connsiteY14937" fmla="*/ 2923386 h 5740750"/>
              <a:gd name="connsiteX14938" fmla="*/ 8855707 w 9845043"/>
              <a:gd name="connsiteY14938" fmla="*/ 2924115 h 5740750"/>
              <a:gd name="connsiteX14939" fmla="*/ 8853514 w 9845043"/>
              <a:gd name="connsiteY14939" fmla="*/ 2925578 h 5740750"/>
              <a:gd name="connsiteX14940" fmla="*/ 8848393 w 9845043"/>
              <a:gd name="connsiteY14940" fmla="*/ 2927041 h 5740750"/>
              <a:gd name="connsiteX14941" fmla="*/ 8846936 w 9845043"/>
              <a:gd name="connsiteY14941" fmla="*/ 2925578 h 5740750"/>
              <a:gd name="connsiteX14942" fmla="*/ 8849864 w 9845043"/>
              <a:gd name="connsiteY14942" fmla="*/ 2923386 h 5740750"/>
              <a:gd name="connsiteX14943" fmla="*/ 8851321 w 9845043"/>
              <a:gd name="connsiteY14943" fmla="*/ 2923386 h 5740750"/>
              <a:gd name="connsiteX14944" fmla="*/ 8851321 w 9845043"/>
              <a:gd name="connsiteY14944" fmla="*/ 2922652 h 5740750"/>
              <a:gd name="connsiteX14945" fmla="*/ 8849864 w 9845043"/>
              <a:gd name="connsiteY14945" fmla="*/ 2921923 h 5740750"/>
              <a:gd name="connsiteX14946" fmla="*/ 8849129 w 9845043"/>
              <a:gd name="connsiteY14946" fmla="*/ 2920460 h 5740750"/>
              <a:gd name="connsiteX14947" fmla="*/ 8845479 w 9845043"/>
              <a:gd name="connsiteY14947" fmla="*/ 2923386 h 5740750"/>
              <a:gd name="connsiteX14948" fmla="*/ 8841815 w 9845043"/>
              <a:gd name="connsiteY14948" fmla="*/ 2922652 h 5740750"/>
              <a:gd name="connsiteX14949" fmla="*/ 8838887 w 9845043"/>
              <a:gd name="connsiteY14949" fmla="*/ 2918997 h 5740750"/>
              <a:gd name="connsiteX14950" fmla="*/ 8835973 w 9845043"/>
              <a:gd name="connsiteY14950" fmla="*/ 2913880 h 5740750"/>
              <a:gd name="connsiteX14951" fmla="*/ 8835237 w 9845043"/>
              <a:gd name="connsiteY14951" fmla="*/ 2917535 h 5740750"/>
              <a:gd name="connsiteX14952" fmla="*/ 8835973 w 9845043"/>
              <a:gd name="connsiteY14952" fmla="*/ 2921923 h 5740750"/>
              <a:gd name="connsiteX14953" fmla="*/ 8836695 w 9845043"/>
              <a:gd name="connsiteY14953" fmla="*/ 2925578 h 5740750"/>
              <a:gd name="connsiteX14954" fmla="*/ 8836695 w 9845043"/>
              <a:gd name="connsiteY14954" fmla="*/ 2927041 h 5740750"/>
              <a:gd name="connsiteX14955" fmla="*/ 8828659 w 9845043"/>
              <a:gd name="connsiteY14955" fmla="*/ 2940201 h 5740750"/>
              <a:gd name="connsiteX14956" fmla="*/ 8828659 w 9845043"/>
              <a:gd name="connsiteY14956" fmla="*/ 2941664 h 5740750"/>
              <a:gd name="connsiteX14957" fmla="*/ 8824261 w 9845043"/>
              <a:gd name="connsiteY14957" fmla="*/ 2942398 h 5740750"/>
              <a:gd name="connsiteX14958" fmla="*/ 8824261 w 9845043"/>
              <a:gd name="connsiteY14958" fmla="*/ 2944590 h 5740750"/>
              <a:gd name="connsiteX14959" fmla="*/ 8825731 w 9845043"/>
              <a:gd name="connsiteY14959" fmla="*/ 2945318 h 5740750"/>
              <a:gd name="connsiteX14960" fmla="*/ 8825731 w 9845043"/>
              <a:gd name="connsiteY14960" fmla="*/ 2946053 h 5740750"/>
              <a:gd name="connsiteX14961" fmla="*/ 8826467 w 9845043"/>
              <a:gd name="connsiteY14961" fmla="*/ 2948244 h 5740750"/>
              <a:gd name="connsiteX14962" fmla="*/ 8826467 w 9845043"/>
              <a:gd name="connsiteY14962" fmla="*/ 2948979 h 5740750"/>
              <a:gd name="connsiteX14963" fmla="*/ 8826467 w 9845043"/>
              <a:gd name="connsiteY14963" fmla="*/ 2951170 h 5740750"/>
              <a:gd name="connsiteX14964" fmla="*/ 8825731 w 9845043"/>
              <a:gd name="connsiteY14964" fmla="*/ 2951905 h 5740750"/>
              <a:gd name="connsiteX14965" fmla="*/ 8820611 w 9845043"/>
              <a:gd name="connsiteY14965" fmla="*/ 2954825 h 5740750"/>
              <a:gd name="connsiteX14966" fmla="*/ 8822803 w 9845043"/>
              <a:gd name="connsiteY14966" fmla="*/ 2957750 h 5740750"/>
              <a:gd name="connsiteX14967" fmla="*/ 8822803 w 9845043"/>
              <a:gd name="connsiteY14967" fmla="*/ 2959213 h 5740750"/>
              <a:gd name="connsiteX14968" fmla="*/ 8820611 w 9845043"/>
              <a:gd name="connsiteY14968" fmla="*/ 2961405 h 5740750"/>
              <a:gd name="connsiteX14969" fmla="*/ 8820611 w 9845043"/>
              <a:gd name="connsiteY14969" fmla="*/ 2962868 h 5740750"/>
              <a:gd name="connsiteX14970" fmla="*/ 8820611 w 9845043"/>
              <a:gd name="connsiteY14970" fmla="*/ 2967257 h 5740750"/>
              <a:gd name="connsiteX14971" fmla="*/ 8820611 w 9845043"/>
              <a:gd name="connsiteY14971" fmla="*/ 2968719 h 5740750"/>
              <a:gd name="connsiteX14972" fmla="*/ 8819875 w 9845043"/>
              <a:gd name="connsiteY14972" fmla="*/ 2968719 h 5740750"/>
              <a:gd name="connsiteX14973" fmla="*/ 8816961 w 9845043"/>
              <a:gd name="connsiteY14973" fmla="*/ 2967991 h 5740750"/>
              <a:gd name="connsiteX14974" fmla="*/ 8817683 w 9845043"/>
              <a:gd name="connsiteY14974" fmla="*/ 2965794 h 5740750"/>
              <a:gd name="connsiteX14975" fmla="*/ 8814033 w 9845043"/>
              <a:gd name="connsiteY14975" fmla="*/ 2965065 h 5740750"/>
              <a:gd name="connsiteX14976" fmla="*/ 8812562 w 9845043"/>
              <a:gd name="connsiteY14976" fmla="*/ 2968719 h 5740750"/>
              <a:gd name="connsiteX14977" fmla="*/ 8812562 w 9845043"/>
              <a:gd name="connsiteY14977" fmla="*/ 2973837 h 5740750"/>
              <a:gd name="connsiteX14978" fmla="*/ 8814768 w 9845043"/>
              <a:gd name="connsiteY14978" fmla="*/ 2976763 h 5740750"/>
              <a:gd name="connsiteX14979" fmla="*/ 8814768 w 9845043"/>
              <a:gd name="connsiteY14979" fmla="*/ 2978226 h 5740750"/>
              <a:gd name="connsiteX14980" fmla="*/ 8813297 w 9845043"/>
              <a:gd name="connsiteY14980" fmla="*/ 2979689 h 5740750"/>
              <a:gd name="connsiteX14981" fmla="*/ 8806719 w 9845043"/>
              <a:gd name="connsiteY14981" fmla="*/ 2983343 h 5740750"/>
              <a:gd name="connsiteX14982" fmla="*/ 8804527 w 9845043"/>
              <a:gd name="connsiteY14982" fmla="*/ 2984806 h 5740750"/>
              <a:gd name="connsiteX14983" fmla="*/ 8803056 w 9845043"/>
              <a:gd name="connsiteY14983" fmla="*/ 2988460 h 5740750"/>
              <a:gd name="connsiteX14984" fmla="*/ 8801599 w 9845043"/>
              <a:gd name="connsiteY14984" fmla="*/ 2989923 h 5740750"/>
              <a:gd name="connsiteX14985" fmla="*/ 8788443 w 9845043"/>
              <a:gd name="connsiteY14985" fmla="*/ 2992849 h 5740750"/>
              <a:gd name="connsiteX14986" fmla="*/ 8785515 w 9845043"/>
              <a:gd name="connsiteY14986" fmla="*/ 2991386 h 5740750"/>
              <a:gd name="connsiteX14987" fmla="*/ 8782587 w 9845043"/>
              <a:gd name="connsiteY14987" fmla="*/ 2987732 h 5740750"/>
              <a:gd name="connsiteX14988" fmla="*/ 8781130 w 9845043"/>
              <a:gd name="connsiteY14988" fmla="*/ 2987732 h 5740750"/>
              <a:gd name="connsiteX14989" fmla="*/ 8780394 w 9845043"/>
              <a:gd name="connsiteY14989" fmla="*/ 2988460 h 5740750"/>
              <a:gd name="connsiteX14990" fmla="*/ 8780394 w 9845043"/>
              <a:gd name="connsiteY14990" fmla="*/ 2991386 h 5740750"/>
              <a:gd name="connsiteX14991" fmla="*/ 8780394 w 9845043"/>
              <a:gd name="connsiteY14991" fmla="*/ 2994312 h 5740750"/>
              <a:gd name="connsiteX14992" fmla="*/ 8777466 w 9845043"/>
              <a:gd name="connsiteY14992" fmla="*/ 2994312 h 5740750"/>
              <a:gd name="connsiteX14993" fmla="*/ 8770888 w 9845043"/>
              <a:gd name="connsiteY14993" fmla="*/ 2991386 h 5740750"/>
              <a:gd name="connsiteX14994" fmla="*/ 8766503 w 9845043"/>
              <a:gd name="connsiteY14994" fmla="*/ 2986269 h 5740750"/>
              <a:gd name="connsiteX14995" fmla="*/ 8765032 w 9845043"/>
              <a:gd name="connsiteY14995" fmla="*/ 2984077 h 5740750"/>
              <a:gd name="connsiteX14996" fmla="*/ 8759925 w 9845043"/>
              <a:gd name="connsiteY14996" fmla="*/ 2983343 h 5740750"/>
              <a:gd name="connsiteX14997" fmla="*/ 8759190 w 9845043"/>
              <a:gd name="connsiteY14997" fmla="*/ 2984806 h 5740750"/>
              <a:gd name="connsiteX14998" fmla="*/ 8759925 w 9845043"/>
              <a:gd name="connsiteY14998" fmla="*/ 2988460 h 5740750"/>
              <a:gd name="connsiteX14999" fmla="*/ 8759925 w 9845043"/>
              <a:gd name="connsiteY14999" fmla="*/ 2989923 h 5740750"/>
              <a:gd name="connsiteX15000" fmla="*/ 8762118 w 9845043"/>
              <a:gd name="connsiteY15000" fmla="*/ 2990658 h 5740750"/>
              <a:gd name="connsiteX15001" fmla="*/ 8762840 w 9845043"/>
              <a:gd name="connsiteY15001" fmla="*/ 2994312 h 5740750"/>
              <a:gd name="connsiteX15002" fmla="*/ 8762840 w 9845043"/>
              <a:gd name="connsiteY15002" fmla="*/ 2997238 h 5740750"/>
              <a:gd name="connsiteX15003" fmla="*/ 8759925 w 9845043"/>
              <a:gd name="connsiteY15003" fmla="*/ 3000164 h 5740750"/>
              <a:gd name="connsiteX15004" fmla="*/ 8759190 w 9845043"/>
              <a:gd name="connsiteY15004" fmla="*/ 2997238 h 5740750"/>
              <a:gd name="connsiteX15005" fmla="*/ 8755540 w 9845043"/>
              <a:gd name="connsiteY15005" fmla="*/ 2996503 h 5740750"/>
              <a:gd name="connsiteX15006" fmla="*/ 8754805 w 9845043"/>
              <a:gd name="connsiteY15006" fmla="*/ 2996503 h 5740750"/>
              <a:gd name="connsiteX15007" fmla="*/ 8752612 w 9845043"/>
              <a:gd name="connsiteY15007" fmla="*/ 2996503 h 5740750"/>
              <a:gd name="connsiteX15008" fmla="*/ 8751877 w 9845043"/>
              <a:gd name="connsiteY15008" fmla="*/ 2996503 h 5740750"/>
              <a:gd name="connsiteX15009" fmla="*/ 8749684 w 9845043"/>
              <a:gd name="connsiteY15009" fmla="*/ 2994312 h 5740750"/>
              <a:gd name="connsiteX15010" fmla="*/ 8756997 w 9845043"/>
              <a:gd name="connsiteY15010" fmla="*/ 2992849 h 5740750"/>
              <a:gd name="connsiteX15011" fmla="*/ 8756997 w 9845043"/>
              <a:gd name="connsiteY15011" fmla="*/ 2990658 h 5740750"/>
              <a:gd name="connsiteX15012" fmla="*/ 8755540 w 9845043"/>
              <a:gd name="connsiteY15012" fmla="*/ 2988460 h 5740750"/>
              <a:gd name="connsiteX15013" fmla="*/ 8753334 w 9845043"/>
              <a:gd name="connsiteY15013" fmla="*/ 2986269 h 5740750"/>
              <a:gd name="connsiteX15014" fmla="*/ 8751877 w 9845043"/>
              <a:gd name="connsiteY15014" fmla="*/ 2978226 h 5740750"/>
              <a:gd name="connsiteX15015" fmla="*/ 8749684 w 9845043"/>
              <a:gd name="connsiteY15015" fmla="*/ 2974571 h 5740750"/>
              <a:gd name="connsiteX15016" fmla="*/ 8746034 w 9845043"/>
              <a:gd name="connsiteY15016" fmla="*/ 2973837 h 5740750"/>
              <a:gd name="connsiteX15017" fmla="*/ 8745299 w 9845043"/>
              <a:gd name="connsiteY15017" fmla="*/ 2976763 h 5740750"/>
              <a:gd name="connsiteX15018" fmla="*/ 8746756 w 9845043"/>
              <a:gd name="connsiteY15018" fmla="*/ 2980417 h 5740750"/>
              <a:gd name="connsiteX15019" fmla="*/ 8745299 w 9845043"/>
              <a:gd name="connsiteY15019" fmla="*/ 2988460 h 5740750"/>
              <a:gd name="connsiteX15020" fmla="*/ 8742371 w 9845043"/>
              <a:gd name="connsiteY15020" fmla="*/ 2987732 h 5740750"/>
              <a:gd name="connsiteX15021" fmla="*/ 8740178 w 9845043"/>
              <a:gd name="connsiteY15021" fmla="*/ 2987732 h 5740750"/>
              <a:gd name="connsiteX15022" fmla="*/ 8738721 w 9845043"/>
              <a:gd name="connsiteY15022" fmla="*/ 2989923 h 5740750"/>
              <a:gd name="connsiteX15023" fmla="*/ 8737250 w 9845043"/>
              <a:gd name="connsiteY15023" fmla="*/ 2991386 h 5740750"/>
              <a:gd name="connsiteX15024" fmla="*/ 8739443 w 9845043"/>
              <a:gd name="connsiteY15024" fmla="*/ 2992849 h 5740750"/>
              <a:gd name="connsiteX15025" fmla="*/ 8740178 w 9845043"/>
              <a:gd name="connsiteY15025" fmla="*/ 2992849 h 5740750"/>
              <a:gd name="connsiteX15026" fmla="*/ 8740913 w 9845043"/>
              <a:gd name="connsiteY15026" fmla="*/ 2994312 h 5740750"/>
              <a:gd name="connsiteX15027" fmla="*/ 8742371 w 9845043"/>
              <a:gd name="connsiteY15027" fmla="*/ 2995775 h 5740750"/>
              <a:gd name="connsiteX15028" fmla="*/ 8734322 w 9845043"/>
              <a:gd name="connsiteY15028" fmla="*/ 2993583 h 5740750"/>
              <a:gd name="connsiteX15029" fmla="*/ 8732129 w 9845043"/>
              <a:gd name="connsiteY15029" fmla="*/ 2992849 h 5740750"/>
              <a:gd name="connsiteX15030" fmla="*/ 8729215 w 9845043"/>
              <a:gd name="connsiteY15030" fmla="*/ 2988460 h 5740750"/>
              <a:gd name="connsiteX15031" fmla="*/ 8730672 w 9845043"/>
              <a:gd name="connsiteY15031" fmla="*/ 2987732 h 5740750"/>
              <a:gd name="connsiteX15032" fmla="*/ 8732129 w 9845043"/>
              <a:gd name="connsiteY15032" fmla="*/ 2987732 h 5740750"/>
              <a:gd name="connsiteX15033" fmla="*/ 8732129 w 9845043"/>
              <a:gd name="connsiteY15033" fmla="*/ 2986997 h 5740750"/>
              <a:gd name="connsiteX15034" fmla="*/ 8732129 w 9845043"/>
              <a:gd name="connsiteY15034" fmla="*/ 2984806 h 5740750"/>
              <a:gd name="connsiteX15035" fmla="*/ 8723359 w 9845043"/>
              <a:gd name="connsiteY15035" fmla="*/ 2983343 h 5740750"/>
              <a:gd name="connsiteX15036" fmla="*/ 8720431 w 9845043"/>
              <a:gd name="connsiteY15036" fmla="*/ 2981151 h 5740750"/>
              <a:gd name="connsiteX15037" fmla="*/ 8723359 w 9845043"/>
              <a:gd name="connsiteY15037" fmla="*/ 2978226 h 5740750"/>
              <a:gd name="connsiteX15038" fmla="*/ 8722623 w 9845043"/>
              <a:gd name="connsiteY15038" fmla="*/ 2977497 h 5740750"/>
              <a:gd name="connsiteX15039" fmla="*/ 8718238 w 9845043"/>
              <a:gd name="connsiteY15039" fmla="*/ 2975300 h 5740750"/>
              <a:gd name="connsiteX15040" fmla="*/ 8716045 w 9845043"/>
              <a:gd name="connsiteY15040" fmla="*/ 2972374 h 5740750"/>
              <a:gd name="connsiteX15041" fmla="*/ 8716045 w 9845043"/>
              <a:gd name="connsiteY15041" fmla="*/ 2970182 h 5740750"/>
              <a:gd name="connsiteX15042" fmla="*/ 8720431 w 9845043"/>
              <a:gd name="connsiteY15042" fmla="*/ 2967991 h 5740750"/>
              <a:gd name="connsiteX15043" fmla="*/ 8729937 w 9845043"/>
              <a:gd name="connsiteY15043" fmla="*/ 2967991 h 5740750"/>
              <a:gd name="connsiteX15044" fmla="*/ 8732865 w 9845043"/>
              <a:gd name="connsiteY15044" fmla="*/ 2965065 h 5740750"/>
              <a:gd name="connsiteX15045" fmla="*/ 8734322 w 9845043"/>
              <a:gd name="connsiteY15045" fmla="*/ 2958485 h 5740750"/>
              <a:gd name="connsiteX15046" fmla="*/ 8729937 w 9845043"/>
              <a:gd name="connsiteY15046" fmla="*/ 2960676 h 5740750"/>
              <a:gd name="connsiteX15047" fmla="*/ 8724816 w 9845043"/>
              <a:gd name="connsiteY15047" fmla="*/ 2961405 h 5740750"/>
              <a:gd name="connsiteX15048" fmla="*/ 8716781 w 9845043"/>
              <a:gd name="connsiteY15048" fmla="*/ 2961405 h 5740750"/>
              <a:gd name="connsiteX15049" fmla="*/ 8711660 w 9845043"/>
              <a:gd name="connsiteY15049" fmla="*/ 2961405 h 5740750"/>
              <a:gd name="connsiteX15050" fmla="*/ 8708010 w 9845043"/>
              <a:gd name="connsiteY15050" fmla="*/ 2964331 h 5740750"/>
              <a:gd name="connsiteX15051" fmla="*/ 8701419 w 9845043"/>
              <a:gd name="connsiteY15051" fmla="*/ 2970911 h 5740750"/>
              <a:gd name="connsiteX15052" fmla="*/ 8704347 w 9845043"/>
              <a:gd name="connsiteY15052" fmla="*/ 2970911 h 5740750"/>
              <a:gd name="connsiteX15053" fmla="*/ 8706539 w 9845043"/>
              <a:gd name="connsiteY15053" fmla="*/ 2971645 h 5740750"/>
              <a:gd name="connsiteX15054" fmla="*/ 8708010 w 9845043"/>
              <a:gd name="connsiteY15054" fmla="*/ 2973837 h 5740750"/>
              <a:gd name="connsiteX15055" fmla="*/ 8710203 w 9845043"/>
              <a:gd name="connsiteY15055" fmla="*/ 2975300 h 5740750"/>
              <a:gd name="connsiteX15056" fmla="*/ 8709467 w 9845043"/>
              <a:gd name="connsiteY15056" fmla="*/ 2980417 h 5740750"/>
              <a:gd name="connsiteX15057" fmla="*/ 8709467 w 9845043"/>
              <a:gd name="connsiteY15057" fmla="*/ 2981880 h 5740750"/>
              <a:gd name="connsiteX15058" fmla="*/ 8711660 w 9845043"/>
              <a:gd name="connsiteY15058" fmla="*/ 2984077 h 5740750"/>
              <a:gd name="connsiteX15059" fmla="*/ 8713853 w 9845043"/>
              <a:gd name="connsiteY15059" fmla="*/ 2984806 h 5740750"/>
              <a:gd name="connsiteX15060" fmla="*/ 8714588 w 9845043"/>
              <a:gd name="connsiteY15060" fmla="*/ 2986269 h 5740750"/>
              <a:gd name="connsiteX15061" fmla="*/ 8716045 w 9845043"/>
              <a:gd name="connsiteY15061" fmla="*/ 2986997 h 5740750"/>
              <a:gd name="connsiteX15062" fmla="*/ 8714588 w 9845043"/>
              <a:gd name="connsiteY15062" fmla="*/ 2987732 h 5740750"/>
              <a:gd name="connsiteX15063" fmla="*/ 8713853 w 9845043"/>
              <a:gd name="connsiteY15063" fmla="*/ 2988460 h 5740750"/>
              <a:gd name="connsiteX15064" fmla="*/ 8713853 w 9845043"/>
              <a:gd name="connsiteY15064" fmla="*/ 2989923 h 5740750"/>
              <a:gd name="connsiteX15065" fmla="*/ 8713853 w 9845043"/>
              <a:gd name="connsiteY15065" fmla="*/ 2990658 h 5740750"/>
              <a:gd name="connsiteX15066" fmla="*/ 8716045 w 9845043"/>
              <a:gd name="connsiteY15066" fmla="*/ 2990658 h 5740750"/>
              <a:gd name="connsiteX15067" fmla="*/ 8717516 w 9845043"/>
              <a:gd name="connsiteY15067" fmla="*/ 2991386 h 5740750"/>
              <a:gd name="connsiteX15068" fmla="*/ 8718238 w 9845043"/>
              <a:gd name="connsiteY15068" fmla="*/ 2992849 h 5740750"/>
              <a:gd name="connsiteX15069" fmla="*/ 8719709 w 9845043"/>
              <a:gd name="connsiteY15069" fmla="*/ 2994312 h 5740750"/>
              <a:gd name="connsiteX15070" fmla="*/ 8716045 w 9845043"/>
              <a:gd name="connsiteY15070" fmla="*/ 2997238 h 5740750"/>
              <a:gd name="connsiteX15071" fmla="*/ 8710203 w 9845043"/>
              <a:gd name="connsiteY15071" fmla="*/ 2997238 h 5740750"/>
              <a:gd name="connsiteX15072" fmla="*/ 8706539 w 9845043"/>
              <a:gd name="connsiteY15072" fmla="*/ 2994312 h 5740750"/>
              <a:gd name="connsiteX15073" fmla="*/ 8705082 w 9845043"/>
              <a:gd name="connsiteY15073" fmla="*/ 2988460 h 5740750"/>
              <a:gd name="connsiteX15074" fmla="*/ 8703611 w 9845043"/>
              <a:gd name="connsiteY15074" fmla="*/ 2989923 h 5740750"/>
              <a:gd name="connsiteX15075" fmla="*/ 8702154 w 9845043"/>
              <a:gd name="connsiteY15075" fmla="*/ 2990658 h 5740750"/>
              <a:gd name="connsiteX15076" fmla="*/ 8701419 w 9845043"/>
              <a:gd name="connsiteY15076" fmla="*/ 2991386 h 5740750"/>
              <a:gd name="connsiteX15077" fmla="*/ 8700697 w 9845043"/>
              <a:gd name="connsiteY15077" fmla="*/ 2993583 h 5740750"/>
              <a:gd name="connsiteX15078" fmla="*/ 8694841 w 9845043"/>
              <a:gd name="connsiteY15078" fmla="*/ 2993583 h 5740750"/>
              <a:gd name="connsiteX15079" fmla="*/ 8685335 w 9845043"/>
              <a:gd name="connsiteY15079" fmla="*/ 2997966 h 5740750"/>
              <a:gd name="connsiteX15080" fmla="*/ 8680949 w 9845043"/>
              <a:gd name="connsiteY15080" fmla="*/ 2996503 h 5740750"/>
              <a:gd name="connsiteX15081" fmla="*/ 8675829 w 9845043"/>
              <a:gd name="connsiteY15081" fmla="*/ 2993583 h 5740750"/>
              <a:gd name="connsiteX15082" fmla="*/ 8672179 w 9845043"/>
              <a:gd name="connsiteY15082" fmla="*/ 2992849 h 5740750"/>
              <a:gd name="connsiteX15083" fmla="*/ 8662673 w 9845043"/>
              <a:gd name="connsiteY15083" fmla="*/ 2993583 h 5740750"/>
              <a:gd name="connsiteX15084" fmla="*/ 8656817 w 9845043"/>
              <a:gd name="connsiteY15084" fmla="*/ 2992849 h 5740750"/>
              <a:gd name="connsiteX15085" fmla="*/ 8646589 w 9845043"/>
              <a:gd name="connsiteY15085" fmla="*/ 2989923 h 5740750"/>
              <a:gd name="connsiteX15086" fmla="*/ 8637805 w 9845043"/>
              <a:gd name="connsiteY15086" fmla="*/ 2989923 h 5740750"/>
              <a:gd name="connsiteX15087" fmla="*/ 8634155 w 9845043"/>
              <a:gd name="connsiteY15087" fmla="*/ 2987732 h 5740750"/>
              <a:gd name="connsiteX15088" fmla="*/ 8626107 w 9845043"/>
              <a:gd name="connsiteY15088" fmla="*/ 2983343 h 5740750"/>
              <a:gd name="connsiteX15089" fmla="*/ 8630492 w 9845043"/>
              <a:gd name="connsiteY15089" fmla="*/ 2989923 h 5740750"/>
              <a:gd name="connsiteX15090" fmla="*/ 8632684 w 9845043"/>
              <a:gd name="connsiteY15090" fmla="*/ 2991386 h 5740750"/>
              <a:gd name="connsiteX15091" fmla="*/ 8635612 w 9845043"/>
              <a:gd name="connsiteY15091" fmla="*/ 2992849 h 5740750"/>
              <a:gd name="connsiteX15092" fmla="*/ 8639276 w 9845043"/>
              <a:gd name="connsiteY15092" fmla="*/ 2992849 h 5740750"/>
              <a:gd name="connsiteX15093" fmla="*/ 8640733 w 9845043"/>
              <a:gd name="connsiteY15093" fmla="*/ 2995775 h 5740750"/>
              <a:gd name="connsiteX15094" fmla="*/ 8645118 w 9845043"/>
              <a:gd name="connsiteY15094" fmla="*/ 3002355 h 5740750"/>
              <a:gd name="connsiteX15095" fmla="*/ 8649504 w 9845043"/>
              <a:gd name="connsiteY15095" fmla="*/ 2997238 h 5740750"/>
              <a:gd name="connsiteX15096" fmla="*/ 8658288 w 9845043"/>
              <a:gd name="connsiteY15096" fmla="*/ 2997966 h 5740750"/>
              <a:gd name="connsiteX15097" fmla="*/ 8666323 w 9845043"/>
              <a:gd name="connsiteY15097" fmla="*/ 3000892 h 5740750"/>
              <a:gd name="connsiteX15098" fmla="*/ 8672179 w 9845043"/>
              <a:gd name="connsiteY15098" fmla="*/ 3003818 h 5740750"/>
              <a:gd name="connsiteX15099" fmla="*/ 8675829 w 9845043"/>
              <a:gd name="connsiteY15099" fmla="*/ 3006010 h 5740750"/>
              <a:gd name="connsiteX15100" fmla="*/ 8687527 w 9845043"/>
              <a:gd name="connsiteY15100" fmla="*/ 3006010 h 5740750"/>
              <a:gd name="connsiteX15101" fmla="*/ 8700697 w 9845043"/>
              <a:gd name="connsiteY15101" fmla="*/ 3009670 h 5740750"/>
              <a:gd name="connsiteX15102" fmla="*/ 8716781 w 9845043"/>
              <a:gd name="connsiteY15102" fmla="*/ 3010398 h 5740750"/>
              <a:gd name="connsiteX15103" fmla="*/ 8734322 w 9845043"/>
              <a:gd name="connsiteY15103" fmla="*/ 3012590 h 5740750"/>
              <a:gd name="connsiteX15104" fmla="*/ 8739443 w 9845043"/>
              <a:gd name="connsiteY15104" fmla="*/ 3011861 h 5740750"/>
              <a:gd name="connsiteX15105" fmla="*/ 8740178 w 9845043"/>
              <a:gd name="connsiteY15105" fmla="*/ 3014053 h 5740750"/>
              <a:gd name="connsiteX15106" fmla="*/ 8742371 w 9845043"/>
              <a:gd name="connsiteY15106" fmla="*/ 3016250 h 5740750"/>
              <a:gd name="connsiteX15107" fmla="*/ 8745299 w 9845043"/>
              <a:gd name="connsiteY15107" fmla="*/ 3018442 h 5740750"/>
              <a:gd name="connsiteX15108" fmla="*/ 8746034 w 9845043"/>
              <a:gd name="connsiteY15108" fmla="*/ 3019904 h 5740750"/>
              <a:gd name="connsiteX15109" fmla="*/ 8745299 w 9845043"/>
              <a:gd name="connsiteY15109" fmla="*/ 3023559 h 5740750"/>
              <a:gd name="connsiteX15110" fmla="*/ 8745299 w 9845043"/>
              <a:gd name="connsiteY15110" fmla="*/ 3026485 h 5740750"/>
              <a:gd name="connsiteX15111" fmla="*/ 8743828 w 9845043"/>
              <a:gd name="connsiteY15111" fmla="*/ 3029411 h 5740750"/>
              <a:gd name="connsiteX15112" fmla="*/ 8739443 w 9845043"/>
              <a:gd name="connsiteY15112" fmla="*/ 3030139 h 5740750"/>
              <a:gd name="connsiteX15113" fmla="*/ 8729937 w 9845043"/>
              <a:gd name="connsiteY15113" fmla="*/ 3030139 h 5740750"/>
              <a:gd name="connsiteX15114" fmla="*/ 8729937 w 9845043"/>
              <a:gd name="connsiteY15114" fmla="*/ 3032336 h 5740750"/>
              <a:gd name="connsiteX15115" fmla="*/ 8735793 w 9845043"/>
              <a:gd name="connsiteY15115" fmla="*/ 3033065 h 5740750"/>
              <a:gd name="connsiteX15116" fmla="*/ 8737250 w 9845043"/>
              <a:gd name="connsiteY15116" fmla="*/ 3034528 h 5740750"/>
              <a:gd name="connsiteX15117" fmla="*/ 8739443 w 9845043"/>
              <a:gd name="connsiteY15117" fmla="*/ 3035991 h 5740750"/>
              <a:gd name="connsiteX15118" fmla="*/ 8738721 w 9845043"/>
              <a:gd name="connsiteY15118" fmla="*/ 3038182 h 5740750"/>
              <a:gd name="connsiteX15119" fmla="*/ 8735793 w 9845043"/>
              <a:gd name="connsiteY15119" fmla="*/ 3038182 h 5740750"/>
              <a:gd name="connsiteX15120" fmla="*/ 8729937 w 9845043"/>
              <a:gd name="connsiteY15120" fmla="*/ 3036725 h 5740750"/>
              <a:gd name="connsiteX15121" fmla="*/ 8727022 w 9845043"/>
              <a:gd name="connsiteY15121" fmla="*/ 3038917 h 5740750"/>
              <a:gd name="connsiteX15122" fmla="*/ 8724816 w 9845043"/>
              <a:gd name="connsiteY15122" fmla="*/ 3041108 h 5740750"/>
              <a:gd name="connsiteX15123" fmla="*/ 8724094 w 9845043"/>
              <a:gd name="connsiteY15123" fmla="*/ 3042571 h 5740750"/>
              <a:gd name="connsiteX15124" fmla="*/ 8723359 w 9845043"/>
              <a:gd name="connsiteY15124" fmla="*/ 3044034 h 5740750"/>
              <a:gd name="connsiteX15125" fmla="*/ 8720431 w 9845043"/>
              <a:gd name="connsiteY15125" fmla="*/ 3044768 h 5740750"/>
              <a:gd name="connsiteX15126" fmla="*/ 8717516 w 9845043"/>
              <a:gd name="connsiteY15126" fmla="*/ 3045497 h 5740750"/>
              <a:gd name="connsiteX15127" fmla="*/ 8714588 w 9845043"/>
              <a:gd name="connsiteY15127" fmla="*/ 3048423 h 5740750"/>
              <a:gd name="connsiteX15128" fmla="*/ 8713117 w 9845043"/>
              <a:gd name="connsiteY15128" fmla="*/ 3050614 h 5740750"/>
              <a:gd name="connsiteX15129" fmla="*/ 8716045 w 9845043"/>
              <a:gd name="connsiteY15129" fmla="*/ 3051349 h 5740750"/>
              <a:gd name="connsiteX15130" fmla="*/ 8723359 w 9845043"/>
              <a:gd name="connsiteY15130" fmla="*/ 3050614 h 5740750"/>
              <a:gd name="connsiteX15131" fmla="*/ 8726287 w 9845043"/>
              <a:gd name="connsiteY15131" fmla="*/ 3050614 h 5740750"/>
              <a:gd name="connsiteX15132" fmla="*/ 8727744 w 9845043"/>
              <a:gd name="connsiteY15132" fmla="*/ 3052077 h 5740750"/>
              <a:gd name="connsiteX15133" fmla="*/ 8729937 w 9845043"/>
              <a:gd name="connsiteY15133" fmla="*/ 3052077 h 5740750"/>
              <a:gd name="connsiteX15134" fmla="*/ 8732865 w 9845043"/>
              <a:gd name="connsiteY15134" fmla="*/ 3049151 h 5740750"/>
              <a:gd name="connsiteX15135" fmla="*/ 8732129 w 9845043"/>
              <a:gd name="connsiteY15135" fmla="*/ 3049151 h 5740750"/>
              <a:gd name="connsiteX15136" fmla="*/ 8730672 w 9845043"/>
              <a:gd name="connsiteY15136" fmla="*/ 3048423 h 5740750"/>
              <a:gd name="connsiteX15137" fmla="*/ 8729937 w 9845043"/>
              <a:gd name="connsiteY15137" fmla="*/ 3048423 h 5740750"/>
              <a:gd name="connsiteX15138" fmla="*/ 8729937 w 9845043"/>
              <a:gd name="connsiteY15138" fmla="*/ 3047688 h 5740750"/>
              <a:gd name="connsiteX15139" fmla="*/ 8732129 w 9845043"/>
              <a:gd name="connsiteY15139" fmla="*/ 3044768 h 5740750"/>
              <a:gd name="connsiteX15140" fmla="*/ 8736528 w 9845043"/>
              <a:gd name="connsiteY15140" fmla="*/ 3050614 h 5740750"/>
              <a:gd name="connsiteX15141" fmla="*/ 8736528 w 9845043"/>
              <a:gd name="connsiteY15141" fmla="*/ 3057195 h 5740750"/>
              <a:gd name="connsiteX15142" fmla="*/ 8733600 w 9845043"/>
              <a:gd name="connsiteY15142" fmla="*/ 3061583 h 5740750"/>
              <a:gd name="connsiteX15143" fmla="*/ 8727744 w 9845043"/>
              <a:gd name="connsiteY15143" fmla="*/ 3065238 h 5740750"/>
              <a:gd name="connsiteX15144" fmla="*/ 8729937 w 9845043"/>
              <a:gd name="connsiteY15144" fmla="*/ 3068164 h 5740750"/>
              <a:gd name="connsiteX15145" fmla="*/ 8724094 w 9845043"/>
              <a:gd name="connsiteY15145" fmla="*/ 3074744 h 5740750"/>
              <a:gd name="connsiteX15146" fmla="*/ 8717516 w 9845043"/>
              <a:gd name="connsiteY15146" fmla="*/ 3081324 h 5740750"/>
              <a:gd name="connsiteX15147" fmla="*/ 8713853 w 9845043"/>
              <a:gd name="connsiteY15147" fmla="*/ 3084984 h 5740750"/>
              <a:gd name="connsiteX15148" fmla="*/ 8711660 w 9845043"/>
              <a:gd name="connsiteY15148" fmla="*/ 3090830 h 5740750"/>
              <a:gd name="connsiteX15149" fmla="*/ 8705082 w 9845043"/>
              <a:gd name="connsiteY15149" fmla="*/ 3094491 h 5740750"/>
              <a:gd name="connsiteX15150" fmla="*/ 8697033 w 9845043"/>
              <a:gd name="connsiteY15150" fmla="*/ 3097410 h 5740750"/>
              <a:gd name="connsiteX15151" fmla="*/ 8691191 w 9845043"/>
              <a:gd name="connsiteY15151" fmla="*/ 3097410 h 5740750"/>
              <a:gd name="connsiteX15152" fmla="*/ 8683878 w 9845043"/>
              <a:gd name="connsiteY15152" fmla="*/ 3094491 h 5740750"/>
              <a:gd name="connsiteX15153" fmla="*/ 8678021 w 9845043"/>
              <a:gd name="connsiteY15153" fmla="*/ 3092293 h 5740750"/>
              <a:gd name="connsiteX15154" fmla="*/ 8667794 w 9845043"/>
              <a:gd name="connsiteY15154" fmla="*/ 3084250 h 5740750"/>
              <a:gd name="connsiteX15155" fmla="*/ 8664866 w 9845043"/>
              <a:gd name="connsiteY15155" fmla="*/ 3083521 h 5740750"/>
              <a:gd name="connsiteX15156" fmla="*/ 8656817 w 9845043"/>
              <a:gd name="connsiteY15156" fmla="*/ 3081324 h 5740750"/>
              <a:gd name="connsiteX15157" fmla="*/ 8645854 w 9845043"/>
              <a:gd name="connsiteY15157" fmla="*/ 3071089 h 5740750"/>
              <a:gd name="connsiteX15158" fmla="*/ 8639276 w 9845043"/>
              <a:gd name="connsiteY15158" fmla="*/ 3068898 h 5740750"/>
              <a:gd name="connsiteX15159" fmla="*/ 8649504 w 9845043"/>
              <a:gd name="connsiteY15159" fmla="*/ 3080596 h 5740750"/>
              <a:gd name="connsiteX15160" fmla="*/ 8650239 w 9845043"/>
              <a:gd name="connsiteY15160" fmla="*/ 3083521 h 5740750"/>
              <a:gd name="connsiteX15161" fmla="*/ 8653889 w 9845043"/>
              <a:gd name="connsiteY15161" fmla="*/ 3084250 h 5740750"/>
              <a:gd name="connsiteX15162" fmla="*/ 8658288 w 9845043"/>
              <a:gd name="connsiteY15162" fmla="*/ 3087904 h 5740750"/>
              <a:gd name="connsiteX15163" fmla="*/ 8664866 w 9845043"/>
              <a:gd name="connsiteY15163" fmla="*/ 3096682 h 5740750"/>
              <a:gd name="connsiteX15164" fmla="*/ 8672901 w 9845043"/>
              <a:gd name="connsiteY15164" fmla="*/ 3103997 h 5740750"/>
              <a:gd name="connsiteX15165" fmla="*/ 8681685 w 9845043"/>
              <a:gd name="connsiteY15165" fmla="*/ 3106188 h 5740750"/>
              <a:gd name="connsiteX15166" fmla="*/ 8690455 w 9845043"/>
              <a:gd name="connsiteY15166" fmla="*/ 3106188 h 5740750"/>
              <a:gd name="connsiteX15167" fmla="*/ 8699961 w 9845043"/>
              <a:gd name="connsiteY15167" fmla="*/ 3106917 h 5740750"/>
              <a:gd name="connsiteX15168" fmla="*/ 8707275 w 9845043"/>
              <a:gd name="connsiteY15168" fmla="*/ 3109842 h 5740750"/>
              <a:gd name="connsiteX15169" fmla="*/ 8708010 w 9845043"/>
              <a:gd name="connsiteY15169" fmla="*/ 3112040 h 5740750"/>
              <a:gd name="connsiteX15170" fmla="*/ 8709467 w 9845043"/>
              <a:gd name="connsiteY15170" fmla="*/ 3112768 h 5740750"/>
              <a:gd name="connsiteX15171" fmla="*/ 8710203 w 9845043"/>
              <a:gd name="connsiteY15171" fmla="*/ 3112768 h 5740750"/>
              <a:gd name="connsiteX15172" fmla="*/ 8711660 w 9845043"/>
              <a:gd name="connsiteY15172" fmla="*/ 3112040 h 5740750"/>
              <a:gd name="connsiteX15173" fmla="*/ 8713117 w 9845043"/>
              <a:gd name="connsiteY15173" fmla="*/ 3109114 h 5740750"/>
              <a:gd name="connsiteX15174" fmla="*/ 8717516 w 9845043"/>
              <a:gd name="connsiteY15174" fmla="*/ 3106188 h 5740750"/>
              <a:gd name="connsiteX15175" fmla="*/ 8720431 w 9845043"/>
              <a:gd name="connsiteY15175" fmla="*/ 3102534 h 5740750"/>
              <a:gd name="connsiteX15176" fmla="*/ 8722623 w 9845043"/>
              <a:gd name="connsiteY15176" fmla="*/ 3098873 h 5740750"/>
              <a:gd name="connsiteX15177" fmla="*/ 8724816 w 9845043"/>
              <a:gd name="connsiteY15177" fmla="*/ 3094491 h 5740750"/>
              <a:gd name="connsiteX15178" fmla="*/ 8727744 w 9845043"/>
              <a:gd name="connsiteY15178" fmla="*/ 3092293 h 5740750"/>
              <a:gd name="connsiteX15179" fmla="*/ 8729937 w 9845043"/>
              <a:gd name="connsiteY15179" fmla="*/ 3090102 h 5740750"/>
              <a:gd name="connsiteX15180" fmla="*/ 8732129 w 9845043"/>
              <a:gd name="connsiteY15180" fmla="*/ 3090102 h 5740750"/>
              <a:gd name="connsiteX15181" fmla="*/ 8733600 w 9845043"/>
              <a:gd name="connsiteY15181" fmla="*/ 3090830 h 5740750"/>
              <a:gd name="connsiteX15182" fmla="*/ 8736528 w 9845043"/>
              <a:gd name="connsiteY15182" fmla="*/ 3093028 h 5740750"/>
              <a:gd name="connsiteX15183" fmla="*/ 8737250 w 9845043"/>
              <a:gd name="connsiteY15183" fmla="*/ 3094491 h 5740750"/>
              <a:gd name="connsiteX15184" fmla="*/ 8737250 w 9845043"/>
              <a:gd name="connsiteY15184" fmla="*/ 3095953 h 5740750"/>
              <a:gd name="connsiteX15185" fmla="*/ 8740913 w 9845043"/>
              <a:gd name="connsiteY15185" fmla="*/ 3096682 h 5740750"/>
              <a:gd name="connsiteX15186" fmla="*/ 8746756 w 9845043"/>
              <a:gd name="connsiteY15186" fmla="*/ 3098873 h 5740750"/>
              <a:gd name="connsiteX15187" fmla="*/ 8749684 w 9845043"/>
              <a:gd name="connsiteY15187" fmla="*/ 3099608 h 5740750"/>
              <a:gd name="connsiteX15188" fmla="*/ 8748227 w 9845043"/>
              <a:gd name="connsiteY15188" fmla="*/ 3094491 h 5740750"/>
              <a:gd name="connsiteX15189" fmla="*/ 8742371 w 9845043"/>
              <a:gd name="connsiteY15189" fmla="*/ 3089367 h 5740750"/>
              <a:gd name="connsiteX15190" fmla="*/ 8740913 w 9845043"/>
              <a:gd name="connsiteY15190" fmla="*/ 3086447 h 5740750"/>
              <a:gd name="connsiteX15191" fmla="*/ 8745299 w 9845043"/>
              <a:gd name="connsiteY15191" fmla="*/ 3084250 h 5740750"/>
              <a:gd name="connsiteX15192" fmla="*/ 8748227 w 9845043"/>
              <a:gd name="connsiteY15192" fmla="*/ 3083521 h 5740750"/>
              <a:gd name="connsiteX15193" fmla="*/ 8750419 w 9845043"/>
              <a:gd name="connsiteY15193" fmla="*/ 3083521 h 5740750"/>
              <a:gd name="connsiteX15194" fmla="*/ 8753334 w 9845043"/>
              <a:gd name="connsiteY15194" fmla="*/ 3084250 h 5740750"/>
              <a:gd name="connsiteX15195" fmla="*/ 8756997 w 9845043"/>
              <a:gd name="connsiteY15195" fmla="*/ 3087904 h 5740750"/>
              <a:gd name="connsiteX15196" fmla="*/ 8756997 w 9845043"/>
              <a:gd name="connsiteY15196" fmla="*/ 3084250 h 5740750"/>
              <a:gd name="connsiteX15197" fmla="*/ 8756262 w 9845043"/>
              <a:gd name="connsiteY15197" fmla="*/ 3081324 h 5740750"/>
              <a:gd name="connsiteX15198" fmla="*/ 8756262 w 9845043"/>
              <a:gd name="connsiteY15198" fmla="*/ 3077670 h 5740750"/>
              <a:gd name="connsiteX15199" fmla="*/ 8755540 w 9845043"/>
              <a:gd name="connsiteY15199" fmla="*/ 3076207 h 5740750"/>
              <a:gd name="connsiteX15200" fmla="*/ 8756262 w 9845043"/>
              <a:gd name="connsiteY15200" fmla="*/ 3071818 h 5740750"/>
              <a:gd name="connsiteX15201" fmla="*/ 8756997 w 9845043"/>
              <a:gd name="connsiteY15201" fmla="*/ 3067435 h 5740750"/>
              <a:gd name="connsiteX15202" fmla="*/ 8759190 w 9845043"/>
              <a:gd name="connsiteY15202" fmla="*/ 3063775 h 5740750"/>
              <a:gd name="connsiteX15203" fmla="*/ 8759925 w 9845043"/>
              <a:gd name="connsiteY15203" fmla="*/ 3063775 h 5740750"/>
              <a:gd name="connsiteX15204" fmla="*/ 8759925 w 9845043"/>
              <a:gd name="connsiteY15204" fmla="*/ 3065238 h 5740750"/>
              <a:gd name="connsiteX15205" fmla="*/ 8762840 w 9845043"/>
              <a:gd name="connsiteY15205" fmla="*/ 3067435 h 5740750"/>
              <a:gd name="connsiteX15206" fmla="*/ 8762840 w 9845043"/>
              <a:gd name="connsiteY15206" fmla="*/ 3068164 h 5740750"/>
              <a:gd name="connsiteX15207" fmla="*/ 8764311 w 9845043"/>
              <a:gd name="connsiteY15207" fmla="*/ 3070361 h 5740750"/>
              <a:gd name="connsiteX15208" fmla="*/ 8762840 w 9845043"/>
              <a:gd name="connsiteY15208" fmla="*/ 3074015 h 5740750"/>
              <a:gd name="connsiteX15209" fmla="*/ 8764311 w 9845043"/>
              <a:gd name="connsiteY15209" fmla="*/ 3076207 h 5740750"/>
              <a:gd name="connsiteX15210" fmla="*/ 8767960 w 9845043"/>
              <a:gd name="connsiteY15210" fmla="*/ 3079861 h 5740750"/>
              <a:gd name="connsiteX15211" fmla="*/ 8769431 w 9845043"/>
              <a:gd name="connsiteY15211" fmla="*/ 3081324 h 5740750"/>
              <a:gd name="connsiteX15212" fmla="*/ 8768696 w 9845043"/>
              <a:gd name="connsiteY15212" fmla="*/ 3083521 h 5740750"/>
              <a:gd name="connsiteX15213" fmla="*/ 8765032 w 9845043"/>
              <a:gd name="connsiteY15213" fmla="*/ 3087176 h 5740750"/>
              <a:gd name="connsiteX15214" fmla="*/ 8762840 w 9845043"/>
              <a:gd name="connsiteY15214" fmla="*/ 3087176 h 5740750"/>
              <a:gd name="connsiteX15215" fmla="*/ 8762118 w 9845043"/>
              <a:gd name="connsiteY15215" fmla="*/ 3087904 h 5740750"/>
              <a:gd name="connsiteX15216" fmla="*/ 8762118 w 9845043"/>
              <a:gd name="connsiteY15216" fmla="*/ 3090102 h 5740750"/>
              <a:gd name="connsiteX15217" fmla="*/ 8762118 w 9845043"/>
              <a:gd name="connsiteY15217" fmla="*/ 3092293 h 5740750"/>
              <a:gd name="connsiteX15218" fmla="*/ 8762840 w 9845043"/>
              <a:gd name="connsiteY15218" fmla="*/ 3093756 h 5740750"/>
              <a:gd name="connsiteX15219" fmla="*/ 8764311 w 9845043"/>
              <a:gd name="connsiteY15219" fmla="*/ 3093756 h 5740750"/>
              <a:gd name="connsiteX15220" fmla="*/ 8765032 w 9845043"/>
              <a:gd name="connsiteY15220" fmla="*/ 3094491 h 5740750"/>
              <a:gd name="connsiteX15221" fmla="*/ 8767960 w 9845043"/>
              <a:gd name="connsiteY15221" fmla="*/ 3093756 h 5740750"/>
              <a:gd name="connsiteX15222" fmla="*/ 8775274 w 9845043"/>
              <a:gd name="connsiteY15222" fmla="*/ 3089367 h 5740750"/>
              <a:gd name="connsiteX15223" fmla="*/ 8777466 w 9845043"/>
              <a:gd name="connsiteY15223" fmla="*/ 3089367 h 5740750"/>
              <a:gd name="connsiteX15224" fmla="*/ 8778202 w 9845043"/>
              <a:gd name="connsiteY15224" fmla="*/ 3084984 h 5740750"/>
              <a:gd name="connsiteX15225" fmla="*/ 8781851 w 9845043"/>
              <a:gd name="connsiteY15225" fmla="*/ 3082787 h 5740750"/>
              <a:gd name="connsiteX15226" fmla="*/ 8785515 w 9845043"/>
              <a:gd name="connsiteY15226" fmla="*/ 3081324 h 5740750"/>
              <a:gd name="connsiteX15227" fmla="*/ 8787708 w 9845043"/>
              <a:gd name="connsiteY15227" fmla="*/ 3080596 h 5740750"/>
              <a:gd name="connsiteX15228" fmla="*/ 8785515 w 9845043"/>
              <a:gd name="connsiteY15228" fmla="*/ 3077670 h 5740750"/>
              <a:gd name="connsiteX15229" fmla="*/ 8781851 w 9845043"/>
              <a:gd name="connsiteY15229" fmla="*/ 3073281 h 5740750"/>
              <a:gd name="connsiteX15230" fmla="*/ 8780394 w 9845043"/>
              <a:gd name="connsiteY15230" fmla="*/ 3070361 h 5740750"/>
              <a:gd name="connsiteX15231" fmla="*/ 8785515 w 9845043"/>
              <a:gd name="connsiteY15231" fmla="*/ 3070361 h 5740750"/>
              <a:gd name="connsiteX15232" fmla="*/ 8789165 w 9845043"/>
              <a:gd name="connsiteY15232" fmla="*/ 3074015 h 5740750"/>
              <a:gd name="connsiteX15233" fmla="*/ 8793550 w 9845043"/>
              <a:gd name="connsiteY15233" fmla="*/ 3077670 h 5740750"/>
              <a:gd name="connsiteX15234" fmla="*/ 8797949 w 9845043"/>
              <a:gd name="connsiteY15234" fmla="*/ 3078404 h 5740750"/>
              <a:gd name="connsiteX15235" fmla="*/ 8797949 w 9845043"/>
              <a:gd name="connsiteY15235" fmla="*/ 3080596 h 5740750"/>
              <a:gd name="connsiteX15236" fmla="*/ 8797214 w 9845043"/>
              <a:gd name="connsiteY15236" fmla="*/ 3082787 h 5740750"/>
              <a:gd name="connsiteX15237" fmla="*/ 8795021 w 9845043"/>
              <a:gd name="connsiteY15237" fmla="*/ 3086447 h 5740750"/>
              <a:gd name="connsiteX15238" fmla="*/ 8793550 w 9845043"/>
              <a:gd name="connsiteY15238" fmla="*/ 3087904 h 5740750"/>
              <a:gd name="connsiteX15239" fmla="*/ 8790636 w 9845043"/>
              <a:gd name="connsiteY15239" fmla="*/ 3089367 h 5740750"/>
              <a:gd name="connsiteX15240" fmla="*/ 8787708 w 9845043"/>
              <a:gd name="connsiteY15240" fmla="*/ 3089367 h 5740750"/>
              <a:gd name="connsiteX15241" fmla="*/ 8786972 w 9845043"/>
              <a:gd name="connsiteY15241" fmla="*/ 3089367 h 5740750"/>
              <a:gd name="connsiteX15242" fmla="*/ 8785515 w 9845043"/>
              <a:gd name="connsiteY15242" fmla="*/ 3093028 h 5740750"/>
              <a:gd name="connsiteX15243" fmla="*/ 8786972 w 9845043"/>
              <a:gd name="connsiteY15243" fmla="*/ 3095953 h 5740750"/>
              <a:gd name="connsiteX15244" fmla="*/ 8788443 w 9845043"/>
              <a:gd name="connsiteY15244" fmla="*/ 3096682 h 5740750"/>
              <a:gd name="connsiteX15245" fmla="*/ 8789165 w 9845043"/>
              <a:gd name="connsiteY15245" fmla="*/ 3098873 h 5740750"/>
              <a:gd name="connsiteX15246" fmla="*/ 8787708 w 9845043"/>
              <a:gd name="connsiteY15246" fmla="*/ 3102534 h 5740750"/>
              <a:gd name="connsiteX15247" fmla="*/ 8786972 w 9845043"/>
              <a:gd name="connsiteY15247" fmla="*/ 3103997 h 5740750"/>
              <a:gd name="connsiteX15248" fmla="*/ 8780394 w 9845043"/>
              <a:gd name="connsiteY15248" fmla="*/ 3109114 h 5740750"/>
              <a:gd name="connsiteX15249" fmla="*/ 8780394 w 9845043"/>
              <a:gd name="connsiteY15249" fmla="*/ 3108380 h 5740750"/>
              <a:gd name="connsiteX15250" fmla="*/ 8778202 w 9845043"/>
              <a:gd name="connsiteY15250" fmla="*/ 3106188 h 5740750"/>
              <a:gd name="connsiteX15251" fmla="*/ 8778202 w 9845043"/>
              <a:gd name="connsiteY15251" fmla="*/ 3103997 h 5740750"/>
              <a:gd name="connsiteX15252" fmla="*/ 8776009 w 9845043"/>
              <a:gd name="connsiteY15252" fmla="*/ 3105454 h 5740750"/>
              <a:gd name="connsiteX15253" fmla="*/ 8776009 w 9845043"/>
              <a:gd name="connsiteY15253" fmla="*/ 3106917 h 5740750"/>
              <a:gd name="connsiteX15254" fmla="*/ 8777466 w 9845043"/>
              <a:gd name="connsiteY15254" fmla="*/ 3110577 h 5740750"/>
              <a:gd name="connsiteX15255" fmla="*/ 8777466 w 9845043"/>
              <a:gd name="connsiteY15255" fmla="*/ 3112768 h 5740750"/>
              <a:gd name="connsiteX15256" fmla="*/ 8776009 w 9845043"/>
              <a:gd name="connsiteY15256" fmla="*/ 3115694 h 5740750"/>
              <a:gd name="connsiteX15257" fmla="*/ 8775274 w 9845043"/>
              <a:gd name="connsiteY15257" fmla="*/ 3116423 h 5740750"/>
              <a:gd name="connsiteX15258" fmla="*/ 8773081 w 9845043"/>
              <a:gd name="connsiteY15258" fmla="*/ 3120083 h 5740750"/>
              <a:gd name="connsiteX15259" fmla="*/ 8768696 w 9845043"/>
              <a:gd name="connsiteY15259" fmla="*/ 3129589 h 5740750"/>
              <a:gd name="connsiteX15260" fmla="*/ 8767960 w 9845043"/>
              <a:gd name="connsiteY15260" fmla="*/ 3131046 h 5740750"/>
              <a:gd name="connsiteX15261" fmla="*/ 8766503 w 9845043"/>
              <a:gd name="connsiteY15261" fmla="*/ 3131781 h 5740750"/>
              <a:gd name="connsiteX15262" fmla="*/ 8765032 w 9845043"/>
              <a:gd name="connsiteY15262" fmla="*/ 3132509 h 5740750"/>
              <a:gd name="connsiteX15263" fmla="*/ 8764311 w 9845043"/>
              <a:gd name="connsiteY15263" fmla="*/ 3135435 h 5740750"/>
              <a:gd name="connsiteX15264" fmla="*/ 8765032 w 9845043"/>
              <a:gd name="connsiteY15264" fmla="*/ 3136169 h 5740750"/>
              <a:gd name="connsiteX15265" fmla="*/ 8765768 w 9845043"/>
              <a:gd name="connsiteY15265" fmla="*/ 3137632 h 5740750"/>
              <a:gd name="connsiteX15266" fmla="*/ 8765768 w 9845043"/>
              <a:gd name="connsiteY15266" fmla="*/ 3139089 h 5740750"/>
              <a:gd name="connsiteX15267" fmla="*/ 8765768 w 9845043"/>
              <a:gd name="connsiteY15267" fmla="*/ 3141287 h 5740750"/>
              <a:gd name="connsiteX15268" fmla="*/ 8764311 w 9845043"/>
              <a:gd name="connsiteY15268" fmla="*/ 3142750 h 5740750"/>
              <a:gd name="connsiteX15269" fmla="*/ 8762840 w 9845043"/>
              <a:gd name="connsiteY15269" fmla="*/ 3144213 h 5740750"/>
              <a:gd name="connsiteX15270" fmla="*/ 8758454 w 9845043"/>
              <a:gd name="connsiteY15270" fmla="*/ 3144941 h 5740750"/>
              <a:gd name="connsiteX15271" fmla="*/ 8754805 w 9845043"/>
              <a:gd name="connsiteY15271" fmla="*/ 3144213 h 5740750"/>
              <a:gd name="connsiteX15272" fmla="*/ 8750419 w 9845043"/>
              <a:gd name="connsiteY15272" fmla="*/ 3142015 h 5740750"/>
              <a:gd name="connsiteX15273" fmla="*/ 8748948 w 9845043"/>
              <a:gd name="connsiteY15273" fmla="*/ 3138361 h 5740750"/>
              <a:gd name="connsiteX15274" fmla="*/ 8750419 w 9845043"/>
              <a:gd name="connsiteY15274" fmla="*/ 3134706 h 5740750"/>
              <a:gd name="connsiteX15275" fmla="*/ 8746034 w 9845043"/>
              <a:gd name="connsiteY15275" fmla="*/ 3131781 h 5740750"/>
              <a:gd name="connsiteX15276" fmla="*/ 8743106 w 9845043"/>
              <a:gd name="connsiteY15276" fmla="*/ 3128855 h 5740750"/>
              <a:gd name="connsiteX15277" fmla="*/ 8740913 w 9845043"/>
              <a:gd name="connsiteY15277" fmla="*/ 3128126 h 5740750"/>
              <a:gd name="connsiteX15278" fmla="*/ 8743828 w 9845043"/>
              <a:gd name="connsiteY15278" fmla="*/ 3147867 h 5740750"/>
              <a:gd name="connsiteX15279" fmla="*/ 8743106 w 9845043"/>
              <a:gd name="connsiteY15279" fmla="*/ 3153719 h 5740750"/>
              <a:gd name="connsiteX15280" fmla="*/ 8737250 w 9845043"/>
              <a:gd name="connsiteY15280" fmla="*/ 3151521 h 5740750"/>
              <a:gd name="connsiteX15281" fmla="*/ 8735793 w 9845043"/>
              <a:gd name="connsiteY15281" fmla="*/ 3147133 h 5740750"/>
              <a:gd name="connsiteX15282" fmla="*/ 8733600 w 9845043"/>
              <a:gd name="connsiteY15282" fmla="*/ 3141287 h 5740750"/>
              <a:gd name="connsiteX15283" fmla="*/ 8732129 w 9845043"/>
              <a:gd name="connsiteY15283" fmla="*/ 3136169 h 5740750"/>
              <a:gd name="connsiteX15284" fmla="*/ 8729215 w 9845043"/>
              <a:gd name="connsiteY15284" fmla="*/ 3134706 h 5740750"/>
              <a:gd name="connsiteX15285" fmla="*/ 8724094 w 9845043"/>
              <a:gd name="connsiteY15285" fmla="*/ 3136169 h 5740750"/>
              <a:gd name="connsiteX15286" fmla="*/ 8720431 w 9845043"/>
              <a:gd name="connsiteY15286" fmla="*/ 3140552 h 5740750"/>
              <a:gd name="connsiteX15287" fmla="*/ 8717516 w 9845043"/>
              <a:gd name="connsiteY15287" fmla="*/ 3144213 h 5740750"/>
              <a:gd name="connsiteX15288" fmla="*/ 8716045 w 9845043"/>
              <a:gd name="connsiteY15288" fmla="*/ 3148595 h 5740750"/>
              <a:gd name="connsiteX15289" fmla="*/ 8718238 w 9845043"/>
              <a:gd name="connsiteY15289" fmla="*/ 3147867 h 5740750"/>
              <a:gd name="connsiteX15290" fmla="*/ 8719709 w 9845043"/>
              <a:gd name="connsiteY15290" fmla="*/ 3147133 h 5740750"/>
              <a:gd name="connsiteX15291" fmla="*/ 8721166 w 9845043"/>
              <a:gd name="connsiteY15291" fmla="*/ 3145675 h 5740750"/>
              <a:gd name="connsiteX15292" fmla="*/ 8722623 w 9845043"/>
              <a:gd name="connsiteY15292" fmla="*/ 3144213 h 5740750"/>
              <a:gd name="connsiteX15293" fmla="*/ 8727744 w 9845043"/>
              <a:gd name="connsiteY15293" fmla="*/ 3150058 h 5740750"/>
              <a:gd name="connsiteX15294" fmla="*/ 8729937 w 9845043"/>
              <a:gd name="connsiteY15294" fmla="*/ 3152256 h 5740750"/>
              <a:gd name="connsiteX15295" fmla="*/ 8693383 w 9845043"/>
              <a:gd name="connsiteY15295" fmla="*/ 3157373 h 5740750"/>
              <a:gd name="connsiteX15296" fmla="*/ 8687527 w 9845043"/>
              <a:gd name="connsiteY15296" fmla="*/ 3161762 h 5740750"/>
              <a:gd name="connsiteX15297" fmla="*/ 8661938 w 9845043"/>
              <a:gd name="connsiteY15297" fmla="*/ 3176385 h 5740750"/>
              <a:gd name="connsiteX15298" fmla="*/ 8661202 w 9845043"/>
              <a:gd name="connsiteY15298" fmla="*/ 3177114 h 5740750"/>
              <a:gd name="connsiteX15299" fmla="*/ 8659010 w 9845043"/>
              <a:gd name="connsiteY15299" fmla="*/ 3179311 h 5740750"/>
              <a:gd name="connsiteX15300" fmla="*/ 8656817 w 9845043"/>
              <a:gd name="connsiteY15300" fmla="*/ 3177848 h 5740750"/>
              <a:gd name="connsiteX15301" fmla="*/ 8656081 w 9845043"/>
              <a:gd name="connsiteY15301" fmla="*/ 3174922 h 5740750"/>
              <a:gd name="connsiteX15302" fmla="*/ 8659010 w 9845043"/>
              <a:gd name="connsiteY15302" fmla="*/ 3172725 h 5740750"/>
              <a:gd name="connsiteX15303" fmla="*/ 8653167 w 9845043"/>
              <a:gd name="connsiteY15303" fmla="*/ 3166879 h 5740750"/>
              <a:gd name="connsiteX15304" fmla="*/ 8651696 w 9845043"/>
              <a:gd name="connsiteY15304" fmla="*/ 3161762 h 5740750"/>
              <a:gd name="connsiteX15305" fmla="*/ 8651696 w 9845043"/>
              <a:gd name="connsiteY15305" fmla="*/ 3161027 h 5740750"/>
              <a:gd name="connsiteX15306" fmla="*/ 8647311 w 9845043"/>
              <a:gd name="connsiteY15306" fmla="*/ 3161027 h 5740750"/>
              <a:gd name="connsiteX15307" fmla="*/ 8648782 w 9845043"/>
              <a:gd name="connsiteY15307" fmla="*/ 3163953 h 5740750"/>
              <a:gd name="connsiteX15308" fmla="*/ 8650239 w 9845043"/>
              <a:gd name="connsiteY15308" fmla="*/ 3167608 h 5740750"/>
              <a:gd name="connsiteX15309" fmla="*/ 8651696 w 9845043"/>
              <a:gd name="connsiteY15309" fmla="*/ 3168342 h 5740750"/>
              <a:gd name="connsiteX15310" fmla="*/ 8652432 w 9845043"/>
              <a:gd name="connsiteY15310" fmla="*/ 3172725 h 5740750"/>
              <a:gd name="connsiteX15311" fmla="*/ 8651696 w 9845043"/>
              <a:gd name="connsiteY15311" fmla="*/ 3176385 h 5740750"/>
              <a:gd name="connsiteX15312" fmla="*/ 8650239 w 9845043"/>
              <a:gd name="connsiteY15312" fmla="*/ 3179311 h 5740750"/>
              <a:gd name="connsiteX15313" fmla="*/ 8648782 w 9845043"/>
              <a:gd name="connsiteY15313" fmla="*/ 3180774 h 5740750"/>
              <a:gd name="connsiteX15314" fmla="*/ 8647311 w 9845043"/>
              <a:gd name="connsiteY15314" fmla="*/ 3180040 h 5740750"/>
              <a:gd name="connsiteX15315" fmla="*/ 8645854 w 9845043"/>
              <a:gd name="connsiteY15315" fmla="*/ 3179311 h 5740750"/>
              <a:gd name="connsiteX15316" fmla="*/ 8645118 w 9845043"/>
              <a:gd name="connsiteY15316" fmla="*/ 3177848 h 5740750"/>
              <a:gd name="connsiteX15317" fmla="*/ 8642926 w 9845043"/>
              <a:gd name="connsiteY15317" fmla="*/ 3177848 h 5740750"/>
              <a:gd name="connsiteX15318" fmla="*/ 8642926 w 9845043"/>
              <a:gd name="connsiteY15318" fmla="*/ 3180040 h 5740750"/>
              <a:gd name="connsiteX15319" fmla="*/ 8645854 w 9845043"/>
              <a:gd name="connsiteY15319" fmla="*/ 3183694 h 5740750"/>
              <a:gd name="connsiteX15320" fmla="*/ 8645118 w 9845043"/>
              <a:gd name="connsiteY15320" fmla="*/ 3184428 h 5740750"/>
              <a:gd name="connsiteX15321" fmla="*/ 8639998 w 9845043"/>
              <a:gd name="connsiteY15321" fmla="*/ 3188817 h 5740750"/>
              <a:gd name="connsiteX15322" fmla="*/ 8632684 w 9845043"/>
              <a:gd name="connsiteY15322" fmla="*/ 3203441 h 5740750"/>
              <a:gd name="connsiteX15323" fmla="*/ 8629035 w 9845043"/>
              <a:gd name="connsiteY15323" fmla="*/ 3207824 h 5740750"/>
              <a:gd name="connsiteX15324" fmla="*/ 8626107 w 9845043"/>
              <a:gd name="connsiteY15324" fmla="*/ 3208558 h 5740750"/>
              <a:gd name="connsiteX15325" fmla="*/ 8621721 w 9845043"/>
              <a:gd name="connsiteY15325" fmla="*/ 3212947 h 5740750"/>
              <a:gd name="connsiteX15326" fmla="*/ 8619529 w 9845043"/>
              <a:gd name="connsiteY15326" fmla="*/ 3214410 h 5740750"/>
              <a:gd name="connsiteX15327" fmla="*/ 8614408 w 9845043"/>
              <a:gd name="connsiteY15327" fmla="*/ 3211484 h 5740750"/>
              <a:gd name="connsiteX15328" fmla="*/ 8613673 w 9845043"/>
              <a:gd name="connsiteY15328" fmla="*/ 3211484 h 5740750"/>
              <a:gd name="connsiteX15329" fmla="*/ 8612951 w 9845043"/>
              <a:gd name="connsiteY15329" fmla="*/ 3211484 h 5740750"/>
              <a:gd name="connsiteX15330" fmla="*/ 8605637 w 9845043"/>
              <a:gd name="connsiteY15330" fmla="*/ 3210021 h 5740750"/>
              <a:gd name="connsiteX15331" fmla="*/ 8607830 w 9845043"/>
              <a:gd name="connsiteY15331" fmla="*/ 3206361 h 5740750"/>
              <a:gd name="connsiteX15332" fmla="*/ 8614408 w 9845043"/>
              <a:gd name="connsiteY15332" fmla="*/ 3199052 h 5740750"/>
              <a:gd name="connsiteX15333" fmla="*/ 8615143 w 9845043"/>
              <a:gd name="connsiteY15333" fmla="*/ 3193935 h 5740750"/>
              <a:gd name="connsiteX15334" fmla="*/ 8613673 w 9845043"/>
              <a:gd name="connsiteY15334" fmla="*/ 3192472 h 5740750"/>
              <a:gd name="connsiteX15335" fmla="*/ 8604902 w 9845043"/>
              <a:gd name="connsiteY15335" fmla="*/ 3184428 h 5740750"/>
              <a:gd name="connsiteX15336" fmla="*/ 8601252 w 9845043"/>
              <a:gd name="connsiteY15336" fmla="*/ 3182966 h 5740750"/>
              <a:gd name="connsiteX15337" fmla="*/ 8600517 w 9845043"/>
              <a:gd name="connsiteY15337" fmla="*/ 3180774 h 5740750"/>
              <a:gd name="connsiteX15338" fmla="*/ 8604167 w 9845043"/>
              <a:gd name="connsiteY15338" fmla="*/ 3180040 h 5740750"/>
              <a:gd name="connsiteX15339" fmla="*/ 8604167 w 9845043"/>
              <a:gd name="connsiteY15339" fmla="*/ 3179311 h 5740750"/>
              <a:gd name="connsiteX15340" fmla="*/ 8601974 w 9845043"/>
              <a:gd name="connsiteY15340" fmla="*/ 3177114 h 5740750"/>
              <a:gd name="connsiteX15341" fmla="*/ 8599059 w 9845043"/>
              <a:gd name="connsiteY15341" fmla="*/ 3176385 h 5740750"/>
              <a:gd name="connsiteX15342" fmla="*/ 8598324 w 9845043"/>
              <a:gd name="connsiteY15342" fmla="*/ 3176385 h 5740750"/>
              <a:gd name="connsiteX15343" fmla="*/ 8596867 w 9845043"/>
              <a:gd name="connsiteY15343" fmla="*/ 3177114 h 5740750"/>
              <a:gd name="connsiteX15344" fmla="*/ 8593939 w 9845043"/>
              <a:gd name="connsiteY15344" fmla="*/ 3177114 h 5740750"/>
              <a:gd name="connsiteX15345" fmla="*/ 8591746 w 9845043"/>
              <a:gd name="connsiteY15345" fmla="*/ 3174188 h 5740750"/>
              <a:gd name="connsiteX15346" fmla="*/ 8595396 w 9845043"/>
              <a:gd name="connsiteY15346" fmla="*/ 3186620 h 5740750"/>
              <a:gd name="connsiteX15347" fmla="*/ 8597589 w 9845043"/>
              <a:gd name="connsiteY15347" fmla="*/ 3189546 h 5740750"/>
              <a:gd name="connsiteX15348" fmla="*/ 8599059 w 9845043"/>
              <a:gd name="connsiteY15348" fmla="*/ 3187354 h 5740750"/>
              <a:gd name="connsiteX15349" fmla="*/ 8601974 w 9845043"/>
              <a:gd name="connsiteY15349" fmla="*/ 3189546 h 5740750"/>
              <a:gd name="connsiteX15350" fmla="*/ 8604167 w 9845043"/>
              <a:gd name="connsiteY15350" fmla="*/ 3191009 h 5740750"/>
              <a:gd name="connsiteX15351" fmla="*/ 8605637 w 9845043"/>
              <a:gd name="connsiteY15351" fmla="*/ 3193935 h 5740750"/>
              <a:gd name="connsiteX15352" fmla="*/ 8607095 w 9845043"/>
              <a:gd name="connsiteY15352" fmla="*/ 3199780 h 5740750"/>
              <a:gd name="connsiteX15353" fmla="*/ 8604902 w 9845043"/>
              <a:gd name="connsiteY15353" fmla="*/ 3203441 h 5740750"/>
              <a:gd name="connsiteX15354" fmla="*/ 8601974 w 9845043"/>
              <a:gd name="connsiteY15354" fmla="*/ 3204904 h 5740750"/>
              <a:gd name="connsiteX15355" fmla="*/ 8600517 w 9845043"/>
              <a:gd name="connsiteY15355" fmla="*/ 3204904 h 5740750"/>
              <a:gd name="connsiteX15356" fmla="*/ 8599059 w 9845043"/>
              <a:gd name="connsiteY15356" fmla="*/ 3203441 h 5740750"/>
              <a:gd name="connsiteX15357" fmla="*/ 8597589 w 9845043"/>
              <a:gd name="connsiteY15357" fmla="*/ 3204904 h 5740750"/>
              <a:gd name="connsiteX15358" fmla="*/ 8596867 w 9845043"/>
              <a:gd name="connsiteY15358" fmla="*/ 3205632 h 5740750"/>
              <a:gd name="connsiteX15359" fmla="*/ 8595396 w 9845043"/>
              <a:gd name="connsiteY15359" fmla="*/ 3207824 h 5740750"/>
              <a:gd name="connsiteX15360" fmla="*/ 8596867 w 9845043"/>
              <a:gd name="connsiteY15360" fmla="*/ 3209287 h 5740750"/>
              <a:gd name="connsiteX15361" fmla="*/ 8598324 w 9845043"/>
              <a:gd name="connsiteY15361" fmla="*/ 3212212 h 5740750"/>
              <a:gd name="connsiteX15362" fmla="*/ 8601252 w 9845043"/>
              <a:gd name="connsiteY15362" fmla="*/ 3214410 h 5740750"/>
              <a:gd name="connsiteX15363" fmla="*/ 8603445 w 9845043"/>
              <a:gd name="connsiteY15363" fmla="*/ 3214410 h 5740750"/>
              <a:gd name="connsiteX15364" fmla="*/ 8605637 w 9845043"/>
              <a:gd name="connsiteY15364" fmla="*/ 3215138 h 5740750"/>
              <a:gd name="connsiteX15365" fmla="*/ 8610023 w 9845043"/>
              <a:gd name="connsiteY15365" fmla="*/ 3215867 h 5740750"/>
              <a:gd name="connsiteX15366" fmla="*/ 8612951 w 9845043"/>
              <a:gd name="connsiteY15366" fmla="*/ 3218064 h 5740750"/>
              <a:gd name="connsiteX15367" fmla="*/ 8610758 w 9845043"/>
              <a:gd name="connsiteY15367" fmla="*/ 3220990 h 5740750"/>
              <a:gd name="connsiteX15368" fmla="*/ 8610758 w 9845043"/>
              <a:gd name="connsiteY15368" fmla="*/ 3222453 h 5740750"/>
              <a:gd name="connsiteX15369" fmla="*/ 8611480 w 9845043"/>
              <a:gd name="connsiteY15369" fmla="*/ 3222453 h 5740750"/>
              <a:gd name="connsiteX15370" fmla="*/ 8612951 w 9845043"/>
              <a:gd name="connsiteY15370" fmla="*/ 3223910 h 5740750"/>
              <a:gd name="connsiteX15371" fmla="*/ 8611480 w 9845043"/>
              <a:gd name="connsiteY15371" fmla="*/ 3225373 h 5740750"/>
              <a:gd name="connsiteX15372" fmla="*/ 8608565 w 9845043"/>
              <a:gd name="connsiteY15372" fmla="*/ 3226107 h 5740750"/>
              <a:gd name="connsiteX15373" fmla="*/ 8599059 w 9845043"/>
              <a:gd name="connsiteY15373" fmla="*/ 3231953 h 5740750"/>
              <a:gd name="connsiteX15374" fmla="*/ 8585890 w 9845043"/>
              <a:gd name="connsiteY15374" fmla="*/ 3243657 h 5740750"/>
              <a:gd name="connsiteX15375" fmla="*/ 8565421 w 9845043"/>
              <a:gd name="connsiteY15375" fmla="*/ 3269249 h 5740750"/>
              <a:gd name="connsiteX15376" fmla="*/ 8556637 w 9845043"/>
              <a:gd name="connsiteY15376" fmla="*/ 3285336 h 5740750"/>
              <a:gd name="connsiteX15377" fmla="*/ 8549337 w 9845043"/>
              <a:gd name="connsiteY15377" fmla="*/ 3302885 h 5740750"/>
              <a:gd name="connsiteX15378" fmla="*/ 8544216 w 9845043"/>
              <a:gd name="connsiteY15378" fmla="*/ 3309465 h 5740750"/>
              <a:gd name="connsiteX15379" fmla="*/ 8542745 w 9845043"/>
              <a:gd name="connsiteY15379" fmla="*/ 3313854 h 5740750"/>
              <a:gd name="connsiteX15380" fmla="*/ 8542024 w 9845043"/>
              <a:gd name="connsiteY15380" fmla="*/ 3321163 h 5740750"/>
              <a:gd name="connsiteX15381" fmla="*/ 8539096 w 9845043"/>
              <a:gd name="connsiteY15381" fmla="*/ 3330669 h 5740750"/>
              <a:gd name="connsiteX15382" fmla="*/ 8539096 w 9845043"/>
              <a:gd name="connsiteY15382" fmla="*/ 3334323 h 5740750"/>
              <a:gd name="connsiteX15383" fmla="*/ 8539831 w 9845043"/>
              <a:gd name="connsiteY15383" fmla="*/ 3359916 h 5740750"/>
              <a:gd name="connsiteX15384" fmla="*/ 8539096 w 9845043"/>
              <a:gd name="connsiteY15384" fmla="*/ 3373082 h 5740750"/>
              <a:gd name="connsiteX15385" fmla="*/ 8534710 w 9845043"/>
              <a:gd name="connsiteY15385" fmla="*/ 3380391 h 5740750"/>
              <a:gd name="connsiteX15386" fmla="*/ 8534710 w 9845043"/>
              <a:gd name="connsiteY15386" fmla="*/ 3376002 h 5740750"/>
              <a:gd name="connsiteX15387" fmla="*/ 8534710 w 9845043"/>
              <a:gd name="connsiteY15387" fmla="*/ 3373811 h 5740750"/>
              <a:gd name="connsiteX15388" fmla="*/ 8533975 w 9845043"/>
              <a:gd name="connsiteY15388" fmla="*/ 3372348 h 5740750"/>
              <a:gd name="connsiteX15389" fmla="*/ 8533975 w 9845043"/>
              <a:gd name="connsiteY15389" fmla="*/ 3370885 h 5740750"/>
              <a:gd name="connsiteX15390" fmla="*/ 8534710 w 9845043"/>
              <a:gd name="connsiteY15390" fmla="*/ 3363576 h 5740750"/>
              <a:gd name="connsiteX15391" fmla="*/ 8530325 w 9845043"/>
              <a:gd name="connsiteY15391" fmla="*/ 3346755 h 5740750"/>
              <a:gd name="connsiteX15392" fmla="*/ 8530325 w 9845043"/>
              <a:gd name="connsiteY15392" fmla="*/ 3338712 h 5740750"/>
              <a:gd name="connsiteX15393" fmla="*/ 8524469 w 9845043"/>
              <a:gd name="connsiteY15393" fmla="*/ 3331403 h 5740750"/>
              <a:gd name="connsiteX15394" fmla="*/ 8520084 w 9845043"/>
              <a:gd name="connsiteY15394" fmla="*/ 3321897 h 5740750"/>
              <a:gd name="connsiteX15395" fmla="*/ 8518627 w 9845043"/>
              <a:gd name="connsiteY15395" fmla="*/ 3321897 h 5740750"/>
              <a:gd name="connsiteX15396" fmla="*/ 8520084 w 9845043"/>
              <a:gd name="connsiteY15396" fmla="*/ 3328477 h 5740750"/>
              <a:gd name="connsiteX15397" fmla="*/ 8525926 w 9845043"/>
              <a:gd name="connsiteY15397" fmla="*/ 3344564 h 5740750"/>
              <a:gd name="connsiteX15398" fmla="*/ 8528133 w 9845043"/>
              <a:gd name="connsiteY15398" fmla="*/ 3349681 h 5740750"/>
              <a:gd name="connsiteX15399" fmla="*/ 8527397 w 9845043"/>
              <a:gd name="connsiteY15399" fmla="*/ 3352607 h 5740750"/>
              <a:gd name="connsiteX15400" fmla="*/ 8528133 w 9845043"/>
              <a:gd name="connsiteY15400" fmla="*/ 3356996 h 5740750"/>
              <a:gd name="connsiteX15401" fmla="*/ 8530325 w 9845043"/>
              <a:gd name="connsiteY15401" fmla="*/ 3364304 h 5740750"/>
              <a:gd name="connsiteX15402" fmla="*/ 8530325 w 9845043"/>
              <a:gd name="connsiteY15402" fmla="*/ 3367230 h 5740750"/>
              <a:gd name="connsiteX15403" fmla="*/ 8528133 w 9845043"/>
              <a:gd name="connsiteY15403" fmla="*/ 3376736 h 5740750"/>
              <a:gd name="connsiteX15404" fmla="*/ 8523012 w 9845043"/>
              <a:gd name="connsiteY15404" fmla="*/ 3389168 h 5740750"/>
              <a:gd name="connsiteX15405" fmla="*/ 8521541 w 9845043"/>
              <a:gd name="connsiteY15405" fmla="*/ 3391360 h 5740750"/>
              <a:gd name="connsiteX15406" fmla="*/ 8518627 w 9845043"/>
              <a:gd name="connsiteY15406" fmla="*/ 3392823 h 5740750"/>
              <a:gd name="connsiteX15407" fmla="*/ 8516420 w 9845043"/>
              <a:gd name="connsiteY15407" fmla="*/ 3392823 h 5740750"/>
              <a:gd name="connsiteX15408" fmla="*/ 8498144 w 9845043"/>
              <a:gd name="connsiteY15408" fmla="*/ 3391360 h 5740750"/>
              <a:gd name="connsiteX15409" fmla="*/ 8494494 w 9845043"/>
              <a:gd name="connsiteY15409" fmla="*/ 3392094 h 5740750"/>
              <a:gd name="connsiteX15410" fmla="*/ 8484253 w 9845043"/>
              <a:gd name="connsiteY15410" fmla="*/ 3394286 h 5740750"/>
              <a:gd name="connsiteX15411" fmla="*/ 8481325 w 9845043"/>
              <a:gd name="connsiteY15411" fmla="*/ 3392823 h 5740750"/>
              <a:gd name="connsiteX15412" fmla="*/ 8476204 w 9845043"/>
              <a:gd name="connsiteY15412" fmla="*/ 3392823 h 5740750"/>
              <a:gd name="connsiteX15413" fmla="*/ 8461591 w 9845043"/>
              <a:gd name="connsiteY15413" fmla="*/ 3399403 h 5740750"/>
              <a:gd name="connsiteX15414" fmla="*/ 8455735 w 9845043"/>
              <a:gd name="connsiteY15414" fmla="*/ 3399403 h 5740750"/>
              <a:gd name="connsiteX15415" fmla="*/ 8455735 w 9845043"/>
              <a:gd name="connsiteY15415" fmla="*/ 3397940 h 5740750"/>
              <a:gd name="connsiteX15416" fmla="*/ 8455735 w 9845043"/>
              <a:gd name="connsiteY15416" fmla="*/ 3395749 h 5740750"/>
              <a:gd name="connsiteX15417" fmla="*/ 8453542 w 9845043"/>
              <a:gd name="connsiteY15417" fmla="*/ 3392094 h 5740750"/>
              <a:gd name="connsiteX15418" fmla="*/ 8452807 w 9845043"/>
              <a:gd name="connsiteY15418" fmla="*/ 3392094 h 5740750"/>
              <a:gd name="connsiteX15419" fmla="*/ 8452085 w 9845043"/>
              <a:gd name="connsiteY15419" fmla="*/ 3398675 h 5740750"/>
              <a:gd name="connsiteX15420" fmla="*/ 8447686 w 9845043"/>
              <a:gd name="connsiteY15420" fmla="*/ 3402329 h 5740750"/>
              <a:gd name="connsiteX15421" fmla="*/ 8436723 w 9845043"/>
              <a:gd name="connsiteY15421" fmla="*/ 3408181 h 5740750"/>
              <a:gd name="connsiteX15422" fmla="*/ 8420639 w 9845043"/>
              <a:gd name="connsiteY15422" fmla="*/ 3417687 h 5740750"/>
              <a:gd name="connsiteX15423" fmla="*/ 8422096 w 9845043"/>
              <a:gd name="connsiteY15423" fmla="*/ 3414761 h 5740750"/>
              <a:gd name="connsiteX15424" fmla="*/ 8423567 w 9845043"/>
              <a:gd name="connsiteY15424" fmla="*/ 3414026 h 5740750"/>
              <a:gd name="connsiteX15425" fmla="*/ 8422096 w 9845043"/>
              <a:gd name="connsiteY15425" fmla="*/ 3411835 h 5740750"/>
              <a:gd name="connsiteX15426" fmla="*/ 8417738 w 9845043"/>
              <a:gd name="connsiteY15426" fmla="*/ 3414743 h 5740750"/>
              <a:gd name="connsiteX15427" fmla="*/ 8419174 w 9845043"/>
              <a:gd name="connsiteY15427" fmla="*/ 3415701 h 5740750"/>
              <a:gd name="connsiteX15428" fmla="*/ 8414787 w 9845043"/>
              <a:gd name="connsiteY15428" fmla="*/ 3418627 h 5740750"/>
              <a:gd name="connsiteX15429" fmla="*/ 8414787 w 9845043"/>
              <a:gd name="connsiteY15429" fmla="*/ 3420822 h 5740750"/>
              <a:gd name="connsiteX15430" fmla="*/ 8416247 w 9845043"/>
              <a:gd name="connsiteY15430" fmla="*/ 3420822 h 5740750"/>
              <a:gd name="connsiteX15431" fmla="*/ 8418448 w 9845043"/>
              <a:gd name="connsiteY15431" fmla="*/ 3420822 h 5740750"/>
              <a:gd name="connsiteX15432" fmla="*/ 8419907 w 9845043"/>
              <a:gd name="connsiteY15432" fmla="*/ 3422288 h 5740750"/>
              <a:gd name="connsiteX15433" fmla="*/ 8421375 w 9845043"/>
              <a:gd name="connsiteY15433" fmla="*/ 3424483 h 5740750"/>
              <a:gd name="connsiteX15434" fmla="*/ 8413319 w 9845043"/>
              <a:gd name="connsiteY15434" fmla="*/ 3425949 h 5740750"/>
              <a:gd name="connsiteX15435" fmla="*/ 8406006 w 9845043"/>
              <a:gd name="connsiteY15435" fmla="*/ 3431070 h 5740750"/>
              <a:gd name="connsiteX15436" fmla="*/ 8387709 w 9845043"/>
              <a:gd name="connsiteY15436" fmla="*/ 3447175 h 5740750"/>
              <a:gd name="connsiteX15437" fmla="*/ 8371614 w 9845043"/>
              <a:gd name="connsiteY15437" fmla="*/ 3466935 h 5740750"/>
              <a:gd name="connsiteX15438" fmla="*/ 8361365 w 9845043"/>
              <a:gd name="connsiteY15438" fmla="*/ 3483776 h 5740750"/>
              <a:gd name="connsiteX15439" fmla="*/ 8348197 w 9845043"/>
              <a:gd name="connsiteY15439" fmla="*/ 3512318 h 5740750"/>
              <a:gd name="connsiteX15440" fmla="*/ 8334287 w 9845043"/>
              <a:gd name="connsiteY15440" fmla="*/ 3543062 h 5740750"/>
              <a:gd name="connsiteX15441" fmla="*/ 8331360 w 9845043"/>
              <a:gd name="connsiteY15441" fmla="*/ 3551844 h 5740750"/>
              <a:gd name="connsiteX15442" fmla="*/ 8332827 w 9845043"/>
              <a:gd name="connsiteY15442" fmla="*/ 3554040 h 5740750"/>
              <a:gd name="connsiteX15443" fmla="*/ 8332093 w 9845043"/>
              <a:gd name="connsiteY15443" fmla="*/ 3556971 h 5740750"/>
              <a:gd name="connsiteX15444" fmla="*/ 8332093 w 9845043"/>
              <a:gd name="connsiteY15444" fmla="*/ 3584054 h 5740750"/>
              <a:gd name="connsiteX15445" fmla="*/ 8332827 w 9845043"/>
              <a:gd name="connsiteY15445" fmla="*/ 3589175 h 5740750"/>
              <a:gd name="connsiteX15446" fmla="*/ 8331360 w 9845043"/>
              <a:gd name="connsiteY15446" fmla="*/ 3589175 h 5740750"/>
              <a:gd name="connsiteX15447" fmla="*/ 8329166 w 9845043"/>
              <a:gd name="connsiteY15447" fmla="*/ 3586249 h 5740750"/>
              <a:gd name="connsiteX15448" fmla="*/ 8327707 w 9845043"/>
              <a:gd name="connsiteY15448" fmla="*/ 3578927 h 5740750"/>
              <a:gd name="connsiteX15449" fmla="*/ 8325505 w 9845043"/>
              <a:gd name="connsiteY15449" fmla="*/ 3573806 h 5740750"/>
              <a:gd name="connsiteX15450" fmla="*/ 8323312 w 9845043"/>
              <a:gd name="connsiteY15450" fmla="*/ 3572340 h 5740750"/>
              <a:gd name="connsiteX15451" fmla="*/ 8320385 w 9845043"/>
              <a:gd name="connsiteY15451" fmla="*/ 3570875 h 5740750"/>
              <a:gd name="connsiteX15452" fmla="*/ 8313071 w 9845043"/>
              <a:gd name="connsiteY15452" fmla="*/ 3572340 h 5740750"/>
              <a:gd name="connsiteX15453" fmla="*/ 8311604 w 9845043"/>
              <a:gd name="connsiteY15453" fmla="*/ 3570145 h 5740750"/>
              <a:gd name="connsiteX15454" fmla="*/ 8312337 w 9845043"/>
              <a:gd name="connsiteY15454" fmla="*/ 3564288 h 5740750"/>
              <a:gd name="connsiteX15455" fmla="*/ 8315264 w 9845043"/>
              <a:gd name="connsiteY15455" fmla="*/ 3553310 h 5740750"/>
              <a:gd name="connsiteX15456" fmla="*/ 8320385 w 9845043"/>
              <a:gd name="connsiteY15456" fmla="*/ 3543792 h 5740750"/>
              <a:gd name="connsiteX15457" fmla="*/ 8322578 w 9845043"/>
              <a:gd name="connsiteY15457" fmla="*/ 3540866 h 5740750"/>
              <a:gd name="connsiteX15458" fmla="*/ 8322578 w 9845043"/>
              <a:gd name="connsiteY15458" fmla="*/ 3540137 h 5740750"/>
              <a:gd name="connsiteX15459" fmla="*/ 8318192 w 9845043"/>
              <a:gd name="connsiteY15459" fmla="*/ 3543062 h 5740750"/>
              <a:gd name="connsiteX15460" fmla="*/ 8315264 w 9845043"/>
              <a:gd name="connsiteY15460" fmla="*/ 3546723 h 5740750"/>
              <a:gd name="connsiteX15461" fmla="*/ 8308676 w 9845043"/>
              <a:gd name="connsiteY15461" fmla="*/ 3560632 h 5740750"/>
              <a:gd name="connsiteX15462" fmla="*/ 8307217 w 9845043"/>
              <a:gd name="connsiteY15462" fmla="*/ 3565754 h 5740750"/>
              <a:gd name="connsiteX15463" fmla="*/ 8306483 w 9845043"/>
              <a:gd name="connsiteY15463" fmla="*/ 3570875 h 5740750"/>
              <a:gd name="connsiteX15464" fmla="*/ 8307217 w 9845043"/>
              <a:gd name="connsiteY15464" fmla="*/ 3576002 h 5740750"/>
              <a:gd name="connsiteX15465" fmla="*/ 8309410 w 9845043"/>
              <a:gd name="connsiteY15465" fmla="*/ 3579663 h 5740750"/>
              <a:gd name="connsiteX15466" fmla="*/ 8313797 w 9845043"/>
              <a:gd name="connsiteY15466" fmla="*/ 3582588 h 5740750"/>
              <a:gd name="connsiteX15467" fmla="*/ 8318925 w 9845043"/>
              <a:gd name="connsiteY15467" fmla="*/ 3584054 h 5740750"/>
              <a:gd name="connsiteX15468" fmla="*/ 8325505 w 9845043"/>
              <a:gd name="connsiteY15468" fmla="*/ 3585514 h 5740750"/>
              <a:gd name="connsiteX15469" fmla="*/ 8326239 w 9845043"/>
              <a:gd name="connsiteY15469" fmla="*/ 3586979 h 5740750"/>
              <a:gd name="connsiteX15470" fmla="*/ 8327707 w 9845043"/>
              <a:gd name="connsiteY15470" fmla="*/ 3589175 h 5740750"/>
              <a:gd name="connsiteX15471" fmla="*/ 8328433 w 9845043"/>
              <a:gd name="connsiteY15471" fmla="*/ 3592106 h 5740750"/>
              <a:gd name="connsiteX15472" fmla="*/ 8329900 w 9845043"/>
              <a:gd name="connsiteY15472" fmla="*/ 3595762 h 5740750"/>
              <a:gd name="connsiteX15473" fmla="*/ 8331360 w 9845043"/>
              <a:gd name="connsiteY15473" fmla="*/ 3596497 h 5740750"/>
              <a:gd name="connsiteX15474" fmla="*/ 8334287 w 9845043"/>
              <a:gd name="connsiteY15474" fmla="*/ 3596497 h 5740750"/>
              <a:gd name="connsiteX15475" fmla="*/ 8332093 w 9845043"/>
              <a:gd name="connsiteY15475" fmla="*/ 3599423 h 5740750"/>
              <a:gd name="connsiteX15476" fmla="*/ 8329166 w 9845043"/>
              <a:gd name="connsiteY15476" fmla="*/ 3601619 h 5740750"/>
              <a:gd name="connsiteX15477" fmla="*/ 8327707 w 9845043"/>
              <a:gd name="connsiteY15477" fmla="*/ 3604550 h 5740750"/>
              <a:gd name="connsiteX15478" fmla="*/ 8327707 w 9845043"/>
              <a:gd name="connsiteY15478" fmla="*/ 3608205 h 5740750"/>
              <a:gd name="connsiteX15479" fmla="*/ 8325505 w 9845043"/>
              <a:gd name="connsiteY15479" fmla="*/ 3607475 h 5740750"/>
              <a:gd name="connsiteX15480" fmla="*/ 8322578 w 9845043"/>
              <a:gd name="connsiteY15480" fmla="*/ 3603084 h 5740750"/>
              <a:gd name="connsiteX15481" fmla="*/ 8320385 w 9845043"/>
              <a:gd name="connsiteY15481" fmla="*/ 3602354 h 5740750"/>
              <a:gd name="connsiteX15482" fmla="*/ 8318925 w 9845043"/>
              <a:gd name="connsiteY15482" fmla="*/ 3604550 h 5740750"/>
              <a:gd name="connsiteX15483" fmla="*/ 8318925 w 9845043"/>
              <a:gd name="connsiteY15483" fmla="*/ 3606010 h 5740750"/>
              <a:gd name="connsiteX15484" fmla="*/ 8320385 w 9845043"/>
              <a:gd name="connsiteY15484" fmla="*/ 3608941 h 5740750"/>
              <a:gd name="connsiteX15485" fmla="*/ 8323312 w 9845043"/>
              <a:gd name="connsiteY15485" fmla="*/ 3611137 h 5740750"/>
              <a:gd name="connsiteX15486" fmla="*/ 8322578 w 9845043"/>
              <a:gd name="connsiteY15486" fmla="*/ 3611866 h 5740750"/>
              <a:gd name="connsiteX15487" fmla="*/ 8321852 w 9845043"/>
              <a:gd name="connsiteY15487" fmla="*/ 3612602 h 5740750"/>
              <a:gd name="connsiteX15488" fmla="*/ 8320385 w 9845043"/>
              <a:gd name="connsiteY15488" fmla="*/ 3614062 h 5740750"/>
              <a:gd name="connsiteX15489" fmla="*/ 8319651 w 9845043"/>
              <a:gd name="connsiteY15489" fmla="*/ 3614798 h 5740750"/>
              <a:gd name="connsiteX15490" fmla="*/ 8318192 w 9845043"/>
              <a:gd name="connsiteY15490" fmla="*/ 3611137 h 5740750"/>
              <a:gd name="connsiteX15491" fmla="*/ 8313797 w 9845043"/>
              <a:gd name="connsiteY15491" fmla="*/ 3608941 h 5740750"/>
              <a:gd name="connsiteX15492" fmla="*/ 8309410 w 9845043"/>
              <a:gd name="connsiteY15492" fmla="*/ 3608941 h 5740750"/>
              <a:gd name="connsiteX15493" fmla="*/ 8305749 w 9845043"/>
              <a:gd name="connsiteY15493" fmla="*/ 3608941 h 5740750"/>
              <a:gd name="connsiteX15494" fmla="*/ 8308676 w 9845043"/>
              <a:gd name="connsiteY15494" fmla="*/ 3611866 h 5740750"/>
              <a:gd name="connsiteX15495" fmla="*/ 8312337 w 9845043"/>
              <a:gd name="connsiteY15495" fmla="*/ 3611866 h 5740750"/>
              <a:gd name="connsiteX15496" fmla="*/ 8315998 w 9845043"/>
              <a:gd name="connsiteY15496" fmla="*/ 3614062 h 5740750"/>
              <a:gd name="connsiteX15497" fmla="*/ 8316724 w 9845043"/>
              <a:gd name="connsiteY15497" fmla="*/ 3618453 h 5740750"/>
              <a:gd name="connsiteX15498" fmla="*/ 8313797 w 9845043"/>
              <a:gd name="connsiteY15498" fmla="*/ 3621385 h 5740750"/>
              <a:gd name="connsiteX15499" fmla="*/ 8306483 w 9845043"/>
              <a:gd name="connsiteY15499" fmla="*/ 3627241 h 5740750"/>
              <a:gd name="connsiteX15500" fmla="*/ 8303556 w 9845043"/>
              <a:gd name="connsiteY15500" fmla="*/ 3630897 h 5740750"/>
              <a:gd name="connsiteX15501" fmla="*/ 8302822 w 9845043"/>
              <a:gd name="connsiteY15501" fmla="*/ 3635288 h 5740750"/>
              <a:gd name="connsiteX15502" fmla="*/ 8303556 w 9845043"/>
              <a:gd name="connsiteY15502" fmla="*/ 3639685 h 5740750"/>
              <a:gd name="connsiteX15503" fmla="*/ 8302822 w 9845043"/>
              <a:gd name="connsiteY15503" fmla="*/ 3641881 h 5740750"/>
              <a:gd name="connsiteX15504" fmla="*/ 8297702 w 9845043"/>
              <a:gd name="connsiteY15504" fmla="*/ 3644076 h 5740750"/>
              <a:gd name="connsiteX15505" fmla="*/ 8293307 w 9845043"/>
              <a:gd name="connsiteY15505" fmla="*/ 3644806 h 5740750"/>
              <a:gd name="connsiteX15506" fmla="*/ 8289654 w 9845043"/>
              <a:gd name="connsiteY15506" fmla="*/ 3647002 h 5740750"/>
              <a:gd name="connsiteX15507" fmla="*/ 8285993 w 9845043"/>
              <a:gd name="connsiteY15507" fmla="*/ 3649927 h 5740750"/>
              <a:gd name="connsiteX15508" fmla="*/ 8283800 w 9845043"/>
              <a:gd name="connsiteY15508" fmla="*/ 3651393 h 5740750"/>
              <a:gd name="connsiteX15509" fmla="*/ 8283066 w 9845043"/>
              <a:gd name="connsiteY15509" fmla="*/ 3649927 h 5740750"/>
              <a:gd name="connsiteX15510" fmla="*/ 8279405 w 9845043"/>
              <a:gd name="connsiteY15510" fmla="*/ 3646272 h 5740750"/>
              <a:gd name="connsiteX15511" fmla="*/ 8277945 w 9845043"/>
              <a:gd name="connsiteY15511" fmla="*/ 3644076 h 5740750"/>
              <a:gd name="connsiteX15512" fmla="*/ 8276478 w 9845043"/>
              <a:gd name="connsiteY15512" fmla="*/ 3641145 h 5740750"/>
              <a:gd name="connsiteX15513" fmla="*/ 8272091 w 9845043"/>
              <a:gd name="connsiteY15513" fmla="*/ 3643340 h 5740750"/>
              <a:gd name="connsiteX15514" fmla="*/ 8267697 w 9845043"/>
              <a:gd name="connsiteY15514" fmla="*/ 3649197 h 5740750"/>
              <a:gd name="connsiteX15515" fmla="*/ 8264769 w 9845043"/>
              <a:gd name="connsiteY15515" fmla="*/ 3650663 h 5740750"/>
              <a:gd name="connsiteX15516" fmla="*/ 8263310 w 9845043"/>
              <a:gd name="connsiteY15516" fmla="*/ 3653588 h 5740750"/>
              <a:gd name="connsiteX15517" fmla="*/ 8260383 w 9845043"/>
              <a:gd name="connsiteY15517" fmla="*/ 3665302 h 5740750"/>
              <a:gd name="connsiteX15518" fmla="*/ 8260383 w 9845043"/>
              <a:gd name="connsiteY15518" fmla="*/ 3667498 h 5740750"/>
              <a:gd name="connsiteX15519" fmla="*/ 8261842 w 9845043"/>
              <a:gd name="connsiteY15519" fmla="*/ 3669693 h 5740750"/>
              <a:gd name="connsiteX15520" fmla="*/ 8264769 w 9845043"/>
              <a:gd name="connsiteY15520" fmla="*/ 3673354 h 5740750"/>
              <a:gd name="connsiteX15521" fmla="*/ 8265503 w 9845043"/>
              <a:gd name="connsiteY15521" fmla="*/ 3671889 h 5740750"/>
              <a:gd name="connsiteX15522" fmla="*/ 8266963 w 9845043"/>
              <a:gd name="connsiteY15522" fmla="*/ 3669693 h 5740750"/>
              <a:gd name="connsiteX15523" fmla="*/ 8268430 w 9845043"/>
              <a:gd name="connsiteY15523" fmla="*/ 3668963 h 5740750"/>
              <a:gd name="connsiteX15524" fmla="*/ 8270624 w 9845043"/>
              <a:gd name="connsiteY15524" fmla="*/ 3667498 h 5740750"/>
              <a:gd name="connsiteX15525" fmla="*/ 8269890 w 9845043"/>
              <a:gd name="connsiteY15525" fmla="*/ 3671889 h 5740750"/>
              <a:gd name="connsiteX15526" fmla="*/ 8268430 w 9845043"/>
              <a:gd name="connsiteY15526" fmla="*/ 3673354 h 5740750"/>
              <a:gd name="connsiteX15527" fmla="*/ 8260383 w 9845043"/>
              <a:gd name="connsiteY15527" fmla="*/ 3679941 h 5740750"/>
              <a:gd name="connsiteX15528" fmla="*/ 8258181 w 9845043"/>
              <a:gd name="connsiteY15528" fmla="*/ 3681407 h 5740750"/>
              <a:gd name="connsiteX15529" fmla="*/ 8257455 w 9845043"/>
              <a:gd name="connsiteY15529" fmla="*/ 3682137 h 5740750"/>
              <a:gd name="connsiteX15530" fmla="*/ 8256722 w 9845043"/>
              <a:gd name="connsiteY15530" fmla="*/ 3683602 h 5740750"/>
              <a:gd name="connsiteX15531" fmla="*/ 8256722 w 9845043"/>
              <a:gd name="connsiteY15531" fmla="*/ 3685798 h 5740750"/>
              <a:gd name="connsiteX15532" fmla="*/ 8255254 w 9845043"/>
              <a:gd name="connsiteY15532" fmla="*/ 3685798 h 5740750"/>
              <a:gd name="connsiteX15533" fmla="*/ 8250867 w 9845043"/>
              <a:gd name="connsiteY15533" fmla="*/ 3689459 h 5740750"/>
              <a:gd name="connsiteX15534" fmla="*/ 8247940 w 9845043"/>
              <a:gd name="connsiteY15534" fmla="*/ 3694580 h 5740750"/>
              <a:gd name="connsiteX15535" fmla="*/ 8245747 w 9845043"/>
              <a:gd name="connsiteY15535" fmla="*/ 3699701 h 5740750"/>
              <a:gd name="connsiteX15536" fmla="*/ 8242820 w 9845043"/>
              <a:gd name="connsiteY15536" fmla="*/ 3704828 h 5740750"/>
              <a:gd name="connsiteX15537" fmla="*/ 8234764 w 9845043"/>
              <a:gd name="connsiteY15537" fmla="*/ 3712145 h 5740750"/>
              <a:gd name="connsiteX15538" fmla="*/ 8228910 w 9845043"/>
              <a:gd name="connsiteY15538" fmla="*/ 3715806 h 5740750"/>
              <a:gd name="connsiteX15539" fmla="*/ 8225257 w 9845043"/>
              <a:gd name="connsiteY15539" fmla="*/ 3718002 h 5740750"/>
              <a:gd name="connsiteX15540" fmla="*/ 8222330 w 9845043"/>
              <a:gd name="connsiteY15540" fmla="*/ 3717272 h 5740750"/>
              <a:gd name="connsiteX15541" fmla="*/ 8220129 w 9845043"/>
              <a:gd name="connsiteY15541" fmla="*/ 3714340 h 5740750"/>
              <a:gd name="connsiteX15542" fmla="*/ 8217201 w 9845043"/>
              <a:gd name="connsiteY15542" fmla="*/ 3712145 h 5740750"/>
              <a:gd name="connsiteX15543" fmla="*/ 8213548 w 9845043"/>
              <a:gd name="connsiteY15543" fmla="*/ 3711415 h 5740750"/>
              <a:gd name="connsiteX15544" fmla="*/ 8212815 w 9845043"/>
              <a:gd name="connsiteY15544" fmla="*/ 3710685 h 5740750"/>
              <a:gd name="connsiteX15545" fmla="*/ 8213548 w 9845043"/>
              <a:gd name="connsiteY15545" fmla="*/ 3706294 h 5740750"/>
              <a:gd name="connsiteX15546" fmla="*/ 8216476 w 9845043"/>
              <a:gd name="connsiteY15546" fmla="*/ 3699701 h 5740750"/>
              <a:gd name="connsiteX15547" fmla="*/ 8212815 w 9845043"/>
              <a:gd name="connsiteY15547" fmla="*/ 3697506 h 5740750"/>
              <a:gd name="connsiteX15548" fmla="*/ 8212081 w 9845043"/>
              <a:gd name="connsiteY15548" fmla="*/ 3698241 h 5740750"/>
              <a:gd name="connsiteX15549" fmla="*/ 8210621 w 9845043"/>
              <a:gd name="connsiteY15549" fmla="*/ 3699701 h 5740750"/>
              <a:gd name="connsiteX15550" fmla="*/ 8210621 w 9845043"/>
              <a:gd name="connsiteY15550" fmla="*/ 3701903 h 5740750"/>
              <a:gd name="connsiteX15551" fmla="*/ 8212081 w 9845043"/>
              <a:gd name="connsiteY15551" fmla="*/ 3702633 h 5740750"/>
              <a:gd name="connsiteX15552" fmla="*/ 8204033 w 9845043"/>
              <a:gd name="connsiteY15552" fmla="*/ 3698971 h 5740750"/>
              <a:gd name="connsiteX15553" fmla="*/ 8203300 w 9845043"/>
              <a:gd name="connsiteY15553" fmla="*/ 3699701 h 5740750"/>
              <a:gd name="connsiteX15554" fmla="*/ 8204033 w 9845043"/>
              <a:gd name="connsiteY15554" fmla="*/ 3702633 h 5740750"/>
              <a:gd name="connsiteX15555" fmla="*/ 8206960 w 9845043"/>
              <a:gd name="connsiteY15555" fmla="*/ 3708489 h 5740750"/>
              <a:gd name="connsiteX15556" fmla="*/ 8208420 w 9845043"/>
              <a:gd name="connsiteY15556" fmla="*/ 3712145 h 5740750"/>
              <a:gd name="connsiteX15557" fmla="*/ 8208420 w 9845043"/>
              <a:gd name="connsiteY15557" fmla="*/ 3715076 h 5740750"/>
              <a:gd name="connsiteX15558" fmla="*/ 8206227 w 9845043"/>
              <a:gd name="connsiteY15558" fmla="*/ 3715806 h 5740750"/>
              <a:gd name="connsiteX15559" fmla="*/ 8203300 w 9845043"/>
              <a:gd name="connsiteY15559" fmla="*/ 3714340 h 5740750"/>
              <a:gd name="connsiteX15560" fmla="*/ 8199639 w 9845043"/>
              <a:gd name="connsiteY15560" fmla="*/ 3712145 h 5740750"/>
              <a:gd name="connsiteX15561" fmla="*/ 8201106 w 9845043"/>
              <a:gd name="connsiteY15561" fmla="*/ 3715806 h 5740750"/>
              <a:gd name="connsiteX15562" fmla="*/ 8204033 w 9845043"/>
              <a:gd name="connsiteY15562" fmla="*/ 3718737 h 5740750"/>
              <a:gd name="connsiteX15563" fmla="*/ 8206960 w 9845043"/>
              <a:gd name="connsiteY15563" fmla="*/ 3720197 h 5740750"/>
              <a:gd name="connsiteX15564" fmla="*/ 8213548 w 9845043"/>
              <a:gd name="connsiteY15564" fmla="*/ 3720933 h 5740750"/>
              <a:gd name="connsiteX15565" fmla="*/ 8215742 w 9845043"/>
              <a:gd name="connsiteY15565" fmla="*/ 3721663 h 5740750"/>
              <a:gd name="connsiteX15566" fmla="*/ 8217201 w 9845043"/>
              <a:gd name="connsiteY15566" fmla="*/ 3723858 h 5740750"/>
              <a:gd name="connsiteX15567" fmla="*/ 8220129 w 9845043"/>
              <a:gd name="connsiteY15567" fmla="*/ 3724588 h 5740750"/>
              <a:gd name="connsiteX15568" fmla="*/ 8221596 w 9845043"/>
              <a:gd name="connsiteY15568" fmla="*/ 3724588 h 5740750"/>
              <a:gd name="connsiteX15569" fmla="*/ 8221596 w 9845043"/>
              <a:gd name="connsiteY15569" fmla="*/ 3723858 h 5740750"/>
              <a:gd name="connsiteX15570" fmla="*/ 8222330 w 9845043"/>
              <a:gd name="connsiteY15570" fmla="*/ 3722393 h 5740750"/>
              <a:gd name="connsiteX15571" fmla="*/ 8223056 w 9845043"/>
              <a:gd name="connsiteY15571" fmla="*/ 3730445 h 5740750"/>
              <a:gd name="connsiteX15572" fmla="*/ 8220129 w 9845043"/>
              <a:gd name="connsiteY15572" fmla="*/ 3734836 h 5740750"/>
              <a:gd name="connsiteX15573" fmla="*/ 8210621 w 9845043"/>
              <a:gd name="connsiteY15573" fmla="*/ 3745820 h 5740750"/>
              <a:gd name="connsiteX15574" fmla="*/ 8209154 w 9845043"/>
              <a:gd name="connsiteY15574" fmla="*/ 3746550 h 5740750"/>
              <a:gd name="connsiteX15575" fmla="*/ 8204033 w 9845043"/>
              <a:gd name="connsiteY15575" fmla="*/ 3747280 h 5740750"/>
              <a:gd name="connsiteX15576" fmla="*/ 8199639 w 9845043"/>
              <a:gd name="connsiteY15576" fmla="*/ 3747280 h 5740750"/>
              <a:gd name="connsiteX15577" fmla="*/ 8197445 w 9845043"/>
              <a:gd name="connsiteY15577" fmla="*/ 3747280 h 5740750"/>
              <a:gd name="connsiteX15578" fmla="*/ 8195986 w 9845043"/>
              <a:gd name="connsiteY15578" fmla="*/ 3749475 h 5740750"/>
              <a:gd name="connsiteX15579" fmla="*/ 8196712 w 9845043"/>
              <a:gd name="connsiteY15579" fmla="*/ 3750211 h 5740750"/>
              <a:gd name="connsiteX15580" fmla="*/ 8201106 w 9845043"/>
              <a:gd name="connsiteY15580" fmla="*/ 3753137 h 5740750"/>
              <a:gd name="connsiteX15581" fmla="*/ 8203300 w 9845043"/>
              <a:gd name="connsiteY15581" fmla="*/ 3755332 h 5740750"/>
              <a:gd name="connsiteX15582" fmla="*/ 8201106 w 9845043"/>
              <a:gd name="connsiteY15582" fmla="*/ 3756798 h 5740750"/>
              <a:gd name="connsiteX15583" fmla="*/ 8192325 w 9845043"/>
              <a:gd name="connsiteY15583" fmla="*/ 3760459 h 5740750"/>
              <a:gd name="connsiteX15584" fmla="*/ 8183543 w 9845043"/>
              <a:gd name="connsiteY15584" fmla="*/ 3765580 h 5740750"/>
              <a:gd name="connsiteX15585" fmla="*/ 8179883 w 9845043"/>
              <a:gd name="connsiteY15585" fmla="*/ 3766316 h 5740750"/>
              <a:gd name="connsiteX15586" fmla="*/ 8174762 w 9845043"/>
              <a:gd name="connsiteY15586" fmla="*/ 3768512 h 5740750"/>
              <a:gd name="connsiteX15587" fmla="*/ 8173295 w 9845043"/>
              <a:gd name="connsiteY15587" fmla="*/ 3772167 h 5740750"/>
              <a:gd name="connsiteX15588" fmla="*/ 8170367 w 9845043"/>
              <a:gd name="connsiteY15588" fmla="*/ 3772903 h 5740750"/>
              <a:gd name="connsiteX15589" fmla="*/ 8164513 w 9845043"/>
              <a:gd name="connsiteY15589" fmla="*/ 3769971 h 5740750"/>
              <a:gd name="connsiteX15590" fmla="*/ 8157933 w 9845043"/>
              <a:gd name="connsiteY15590" fmla="*/ 3764115 h 5740750"/>
              <a:gd name="connsiteX15591" fmla="*/ 8152805 w 9845043"/>
              <a:gd name="connsiteY15591" fmla="*/ 3762655 h 5740750"/>
              <a:gd name="connsiteX15592" fmla="*/ 8151345 w 9845043"/>
              <a:gd name="connsiteY15592" fmla="*/ 3763385 h 5740750"/>
              <a:gd name="connsiteX15593" fmla="*/ 8154272 w 9845043"/>
              <a:gd name="connsiteY15593" fmla="*/ 3766316 h 5740750"/>
              <a:gd name="connsiteX15594" fmla="*/ 8164513 w 9845043"/>
              <a:gd name="connsiteY15594" fmla="*/ 3772903 h 5740750"/>
              <a:gd name="connsiteX15595" fmla="*/ 8165247 w 9845043"/>
              <a:gd name="connsiteY15595" fmla="*/ 3772903 h 5740750"/>
              <a:gd name="connsiteX15596" fmla="*/ 8165247 w 9845043"/>
              <a:gd name="connsiteY15596" fmla="*/ 3775098 h 5740750"/>
              <a:gd name="connsiteX15597" fmla="*/ 8164513 w 9845043"/>
              <a:gd name="connsiteY15597" fmla="*/ 3778024 h 5740750"/>
              <a:gd name="connsiteX15598" fmla="*/ 8162320 w 9845043"/>
              <a:gd name="connsiteY15598" fmla="*/ 3778760 h 5740750"/>
              <a:gd name="connsiteX15599" fmla="*/ 8160860 w 9845043"/>
              <a:gd name="connsiteY15599" fmla="*/ 3780219 h 5740750"/>
              <a:gd name="connsiteX15600" fmla="*/ 8148418 w 9845043"/>
              <a:gd name="connsiteY15600" fmla="*/ 3792663 h 5740750"/>
              <a:gd name="connsiteX15601" fmla="*/ 8146224 w 9845043"/>
              <a:gd name="connsiteY15601" fmla="*/ 3794129 h 5740750"/>
              <a:gd name="connsiteX15602" fmla="*/ 8145491 w 9845043"/>
              <a:gd name="connsiteY15602" fmla="*/ 3795594 h 5740750"/>
              <a:gd name="connsiteX15603" fmla="*/ 8144023 w 9845043"/>
              <a:gd name="connsiteY15603" fmla="*/ 3796324 h 5740750"/>
              <a:gd name="connsiteX15604" fmla="*/ 8141096 w 9845043"/>
              <a:gd name="connsiteY15604" fmla="*/ 3794858 h 5740750"/>
              <a:gd name="connsiteX15605" fmla="*/ 8139636 w 9845043"/>
              <a:gd name="connsiteY15605" fmla="*/ 3792663 h 5740750"/>
              <a:gd name="connsiteX15606" fmla="*/ 8138903 w 9845043"/>
              <a:gd name="connsiteY15606" fmla="*/ 3789737 h 5740750"/>
              <a:gd name="connsiteX15607" fmla="*/ 8138169 w 9845043"/>
              <a:gd name="connsiteY15607" fmla="*/ 3788272 h 5740750"/>
              <a:gd name="connsiteX15608" fmla="*/ 8135242 w 9845043"/>
              <a:gd name="connsiteY15608" fmla="*/ 3787542 h 5740750"/>
              <a:gd name="connsiteX15609" fmla="*/ 8135975 w 9845043"/>
              <a:gd name="connsiteY15609" fmla="*/ 3791197 h 5740750"/>
              <a:gd name="connsiteX15610" fmla="*/ 8135975 w 9845043"/>
              <a:gd name="connsiteY15610" fmla="*/ 3794858 h 5740750"/>
              <a:gd name="connsiteX15611" fmla="*/ 8135242 w 9845043"/>
              <a:gd name="connsiteY15611" fmla="*/ 3798520 h 5740750"/>
              <a:gd name="connsiteX15612" fmla="*/ 8132315 w 9845043"/>
              <a:gd name="connsiteY15612" fmla="*/ 3800715 h 5740750"/>
              <a:gd name="connsiteX15613" fmla="*/ 8129387 w 9845043"/>
              <a:gd name="connsiteY15613" fmla="*/ 3800715 h 5740750"/>
              <a:gd name="connsiteX15614" fmla="*/ 8126460 w 9845043"/>
              <a:gd name="connsiteY15614" fmla="*/ 3799250 h 5740750"/>
              <a:gd name="connsiteX15615" fmla="*/ 8125001 w 9845043"/>
              <a:gd name="connsiteY15615" fmla="*/ 3797790 h 5740750"/>
              <a:gd name="connsiteX15616" fmla="*/ 8122074 w 9845043"/>
              <a:gd name="connsiteY15616" fmla="*/ 3795594 h 5740750"/>
              <a:gd name="connsiteX15617" fmla="*/ 8118413 w 9845043"/>
              <a:gd name="connsiteY15617" fmla="*/ 3795594 h 5740750"/>
              <a:gd name="connsiteX15618" fmla="*/ 8115486 w 9845043"/>
              <a:gd name="connsiteY15618" fmla="*/ 3796324 h 5740750"/>
              <a:gd name="connsiteX15619" fmla="*/ 8112558 w 9845043"/>
              <a:gd name="connsiteY15619" fmla="*/ 3795594 h 5740750"/>
              <a:gd name="connsiteX15620" fmla="*/ 8105245 w 9845043"/>
              <a:gd name="connsiteY15620" fmla="*/ 3791197 h 5740750"/>
              <a:gd name="connsiteX15621" fmla="*/ 8103043 w 9845043"/>
              <a:gd name="connsiteY15621" fmla="*/ 3789737 h 5740750"/>
              <a:gd name="connsiteX15622" fmla="*/ 8100850 w 9845043"/>
              <a:gd name="connsiteY15622" fmla="*/ 3787542 h 5740750"/>
              <a:gd name="connsiteX15623" fmla="*/ 8099390 w 9845043"/>
              <a:gd name="connsiteY15623" fmla="*/ 3787542 h 5740750"/>
              <a:gd name="connsiteX15624" fmla="*/ 8100116 w 9845043"/>
              <a:gd name="connsiteY15624" fmla="*/ 3789737 h 5740750"/>
              <a:gd name="connsiteX15625" fmla="*/ 8100850 w 9845043"/>
              <a:gd name="connsiteY15625" fmla="*/ 3791933 h 5740750"/>
              <a:gd name="connsiteX15626" fmla="*/ 8102317 w 9845043"/>
              <a:gd name="connsiteY15626" fmla="*/ 3794129 h 5740750"/>
              <a:gd name="connsiteX15627" fmla="*/ 8103777 w 9845043"/>
              <a:gd name="connsiteY15627" fmla="*/ 3795594 h 5740750"/>
              <a:gd name="connsiteX15628" fmla="*/ 8099390 w 9845043"/>
              <a:gd name="connsiteY15628" fmla="*/ 3797790 h 5740750"/>
              <a:gd name="connsiteX15629" fmla="*/ 8084755 w 9845043"/>
              <a:gd name="connsiteY15629" fmla="*/ 3797790 h 5740750"/>
              <a:gd name="connsiteX15630" fmla="*/ 8079626 w 9845043"/>
              <a:gd name="connsiteY15630" fmla="*/ 3798520 h 5740750"/>
              <a:gd name="connsiteX15631" fmla="*/ 8077433 w 9845043"/>
              <a:gd name="connsiteY15631" fmla="*/ 3800715 h 5740750"/>
              <a:gd name="connsiteX15632" fmla="*/ 8076699 w 9845043"/>
              <a:gd name="connsiteY15632" fmla="*/ 3803641 h 5740750"/>
              <a:gd name="connsiteX15633" fmla="*/ 8076699 w 9845043"/>
              <a:gd name="connsiteY15633" fmla="*/ 3804377 h 5740750"/>
              <a:gd name="connsiteX15634" fmla="*/ 8076699 w 9845043"/>
              <a:gd name="connsiteY15634" fmla="*/ 3805842 h 5740750"/>
              <a:gd name="connsiteX15635" fmla="*/ 8080360 w 9845043"/>
              <a:gd name="connsiteY15635" fmla="*/ 3803641 h 5740750"/>
              <a:gd name="connsiteX15636" fmla="*/ 8097189 w 9845043"/>
              <a:gd name="connsiteY15636" fmla="*/ 3803641 h 5740750"/>
              <a:gd name="connsiteX15637" fmla="*/ 8100116 w 9845043"/>
              <a:gd name="connsiteY15637" fmla="*/ 3803641 h 5740750"/>
              <a:gd name="connsiteX15638" fmla="*/ 8103043 w 9845043"/>
              <a:gd name="connsiteY15638" fmla="*/ 3801445 h 5740750"/>
              <a:gd name="connsiteX15639" fmla="*/ 8105245 w 9845043"/>
              <a:gd name="connsiteY15639" fmla="*/ 3800715 h 5740750"/>
              <a:gd name="connsiteX15640" fmla="*/ 8107438 w 9845043"/>
              <a:gd name="connsiteY15640" fmla="*/ 3800715 h 5740750"/>
              <a:gd name="connsiteX15641" fmla="*/ 8113292 w 9845043"/>
              <a:gd name="connsiteY15641" fmla="*/ 3803641 h 5740750"/>
              <a:gd name="connsiteX15642" fmla="*/ 8116219 w 9845043"/>
              <a:gd name="connsiteY15642" fmla="*/ 3803641 h 5740750"/>
              <a:gd name="connsiteX15643" fmla="*/ 8116219 w 9845043"/>
              <a:gd name="connsiteY15643" fmla="*/ 3805106 h 5740750"/>
              <a:gd name="connsiteX15644" fmla="*/ 8110365 w 9845043"/>
              <a:gd name="connsiteY15644" fmla="*/ 3805842 h 5740750"/>
              <a:gd name="connsiteX15645" fmla="*/ 8105245 w 9845043"/>
              <a:gd name="connsiteY15645" fmla="*/ 3807302 h 5740750"/>
              <a:gd name="connsiteX15646" fmla="*/ 8100116 w 9845043"/>
              <a:gd name="connsiteY15646" fmla="*/ 3808768 h 5740750"/>
              <a:gd name="connsiteX15647" fmla="*/ 8096463 w 9845043"/>
              <a:gd name="connsiteY15647" fmla="*/ 3811693 h 5740750"/>
              <a:gd name="connsiteX15648" fmla="*/ 8114026 w 9845043"/>
              <a:gd name="connsiteY15648" fmla="*/ 3810233 h 5740750"/>
              <a:gd name="connsiteX15649" fmla="*/ 8119146 w 9845043"/>
              <a:gd name="connsiteY15649" fmla="*/ 3811693 h 5740750"/>
              <a:gd name="connsiteX15650" fmla="*/ 8122074 w 9845043"/>
              <a:gd name="connsiteY15650" fmla="*/ 3815354 h 5740750"/>
              <a:gd name="connsiteX15651" fmla="*/ 8122074 w 9845043"/>
              <a:gd name="connsiteY15651" fmla="*/ 3819746 h 5740750"/>
              <a:gd name="connsiteX15652" fmla="*/ 8114026 w 9845043"/>
              <a:gd name="connsiteY15652" fmla="*/ 3824873 h 5740750"/>
              <a:gd name="connsiteX15653" fmla="*/ 8110365 w 9845043"/>
              <a:gd name="connsiteY15653" fmla="*/ 3828528 h 5740750"/>
              <a:gd name="connsiteX15654" fmla="*/ 8107438 w 9845043"/>
              <a:gd name="connsiteY15654" fmla="*/ 3833655 h 5740750"/>
              <a:gd name="connsiteX15655" fmla="*/ 8107438 w 9845043"/>
              <a:gd name="connsiteY15655" fmla="*/ 3835850 h 5740750"/>
              <a:gd name="connsiteX15656" fmla="*/ 8111825 w 9845043"/>
              <a:gd name="connsiteY15656" fmla="*/ 3834385 h 5740750"/>
              <a:gd name="connsiteX15657" fmla="*/ 8116219 w 9845043"/>
              <a:gd name="connsiteY15657" fmla="*/ 3831459 h 5740750"/>
              <a:gd name="connsiteX15658" fmla="*/ 8120606 w 9845043"/>
              <a:gd name="connsiteY15658" fmla="*/ 3827798 h 5740750"/>
              <a:gd name="connsiteX15659" fmla="*/ 8122807 w 9845043"/>
              <a:gd name="connsiteY15659" fmla="*/ 3824873 h 5740750"/>
              <a:gd name="connsiteX15660" fmla="*/ 8125001 w 9845043"/>
              <a:gd name="connsiteY15660" fmla="*/ 3821211 h 5740750"/>
              <a:gd name="connsiteX15661" fmla="*/ 8125734 w 9845043"/>
              <a:gd name="connsiteY15661" fmla="*/ 3819746 h 5740750"/>
              <a:gd name="connsiteX15662" fmla="*/ 8126460 w 9845043"/>
              <a:gd name="connsiteY15662" fmla="*/ 3817550 h 5740750"/>
              <a:gd name="connsiteX15663" fmla="*/ 8127928 w 9845043"/>
              <a:gd name="connsiteY15663" fmla="*/ 3817550 h 5740750"/>
              <a:gd name="connsiteX15664" fmla="*/ 8128662 w 9845043"/>
              <a:gd name="connsiteY15664" fmla="*/ 3821941 h 5740750"/>
              <a:gd name="connsiteX15665" fmla="*/ 8127928 w 9845043"/>
              <a:gd name="connsiteY15665" fmla="*/ 3827798 h 5740750"/>
              <a:gd name="connsiteX15666" fmla="*/ 8126460 w 9845043"/>
              <a:gd name="connsiteY15666" fmla="*/ 3831459 h 5740750"/>
              <a:gd name="connsiteX15667" fmla="*/ 8123533 w 9845043"/>
              <a:gd name="connsiteY15667" fmla="*/ 3830729 h 5740750"/>
              <a:gd name="connsiteX15668" fmla="*/ 8122807 w 9845043"/>
              <a:gd name="connsiteY15668" fmla="*/ 3831459 h 5740750"/>
              <a:gd name="connsiteX15669" fmla="*/ 8122807 w 9845043"/>
              <a:gd name="connsiteY15669" fmla="*/ 3832925 h 5740750"/>
              <a:gd name="connsiteX15670" fmla="*/ 8122074 w 9845043"/>
              <a:gd name="connsiteY15670" fmla="*/ 3832925 h 5740750"/>
              <a:gd name="connsiteX15671" fmla="*/ 8120606 w 9845043"/>
              <a:gd name="connsiteY15671" fmla="*/ 3833655 h 5740750"/>
              <a:gd name="connsiteX15672" fmla="*/ 8125734 w 9845043"/>
              <a:gd name="connsiteY15672" fmla="*/ 3834385 h 5740750"/>
              <a:gd name="connsiteX15673" fmla="*/ 8123533 w 9845043"/>
              <a:gd name="connsiteY15673" fmla="*/ 3838046 h 5740750"/>
              <a:gd name="connsiteX15674" fmla="*/ 8109631 w 9845043"/>
              <a:gd name="connsiteY15674" fmla="*/ 3851955 h 5740750"/>
              <a:gd name="connsiteX15675" fmla="*/ 8107438 w 9845043"/>
              <a:gd name="connsiteY15675" fmla="*/ 3852685 h 5740750"/>
              <a:gd name="connsiteX15676" fmla="*/ 8105245 w 9845043"/>
              <a:gd name="connsiteY15676" fmla="*/ 3852685 h 5740750"/>
              <a:gd name="connsiteX15677" fmla="*/ 8103043 w 9845043"/>
              <a:gd name="connsiteY15677" fmla="*/ 3852685 h 5740750"/>
              <a:gd name="connsiteX15678" fmla="*/ 8096463 w 9845043"/>
              <a:gd name="connsiteY15678" fmla="*/ 3857076 h 5740750"/>
              <a:gd name="connsiteX15679" fmla="*/ 8094262 w 9845043"/>
              <a:gd name="connsiteY15679" fmla="*/ 3857076 h 5740750"/>
              <a:gd name="connsiteX15680" fmla="*/ 8091335 w 9845043"/>
              <a:gd name="connsiteY15680" fmla="*/ 3851955 h 5740750"/>
              <a:gd name="connsiteX15681" fmla="*/ 8090609 w 9845043"/>
              <a:gd name="connsiteY15681" fmla="*/ 3845368 h 5740750"/>
              <a:gd name="connsiteX15682" fmla="*/ 8090609 w 9845043"/>
              <a:gd name="connsiteY15682" fmla="*/ 3830729 h 5740750"/>
              <a:gd name="connsiteX15683" fmla="*/ 8084755 w 9845043"/>
              <a:gd name="connsiteY15683" fmla="*/ 3834385 h 5740750"/>
              <a:gd name="connsiteX15684" fmla="*/ 8083287 w 9845043"/>
              <a:gd name="connsiteY15684" fmla="*/ 3833655 h 5740750"/>
              <a:gd name="connsiteX15685" fmla="*/ 8084021 w 9845043"/>
              <a:gd name="connsiteY15685" fmla="*/ 3816820 h 5740750"/>
              <a:gd name="connsiteX15686" fmla="*/ 8081827 w 9845043"/>
              <a:gd name="connsiteY15686" fmla="*/ 3812429 h 5740750"/>
              <a:gd name="connsiteX15687" fmla="*/ 8077433 w 9845043"/>
              <a:gd name="connsiteY15687" fmla="*/ 3813889 h 5740750"/>
              <a:gd name="connsiteX15688" fmla="*/ 8077433 w 9845043"/>
              <a:gd name="connsiteY15688" fmla="*/ 3815354 h 5740750"/>
              <a:gd name="connsiteX15689" fmla="*/ 8078167 w 9845043"/>
              <a:gd name="connsiteY15689" fmla="*/ 3815354 h 5740750"/>
              <a:gd name="connsiteX15690" fmla="*/ 8080360 w 9845043"/>
              <a:gd name="connsiteY15690" fmla="*/ 3814625 h 5740750"/>
              <a:gd name="connsiteX15691" fmla="*/ 8080360 w 9845043"/>
              <a:gd name="connsiteY15691" fmla="*/ 3815354 h 5740750"/>
              <a:gd name="connsiteX15692" fmla="*/ 8081094 w 9845043"/>
              <a:gd name="connsiteY15692" fmla="*/ 3815354 h 5740750"/>
              <a:gd name="connsiteX15693" fmla="*/ 8080360 w 9845043"/>
              <a:gd name="connsiteY15693" fmla="*/ 3819746 h 5740750"/>
              <a:gd name="connsiteX15694" fmla="*/ 8080360 w 9845043"/>
              <a:gd name="connsiteY15694" fmla="*/ 3821941 h 5740750"/>
              <a:gd name="connsiteX15695" fmla="*/ 8081827 w 9845043"/>
              <a:gd name="connsiteY15695" fmla="*/ 3837316 h 5740750"/>
              <a:gd name="connsiteX15696" fmla="*/ 8083287 w 9845043"/>
              <a:gd name="connsiteY15696" fmla="*/ 3839512 h 5740750"/>
              <a:gd name="connsiteX15697" fmla="*/ 8086214 w 9845043"/>
              <a:gd name="connsiteY15697" fmla="*/ 3843173 h 5740750"/>
              <a:gd name="connsiteX15698" fmla="*/ 8086948 w 9845043"/>
              <a:gd name="connsiteY15698" fmla="*/ 3845368 h 5740750"/>
              <a:gd name="connsiteX15699" fmla="*/ 8086948 w 9845043"/>
              <a:gd name="connsiteY15699" fmla="*/ 3849760 h 5740750"/>
              <a:gd name="connsiteX15700" fmla="*/ 8084755 w 9845043"/>
              <a:gd name="connsiteY15700" fmla="*/ 3850490 h 5740750"/>
              <a:gd name="connsiteX15701" fmla="*/ 8081094 w 9845043"/>
              <a:gd name="connsiteY15701" fmla="*/ 3849760 h 5740750"/>
              <a:gd name="connsiteX15702" fmla="*/ 8067192 w 9845043"/>
              <a:gd name="connsiteY15702" fmla="*/ 3840242 h 5740750"/>
              <a:gd name="connsiteX15703" fmla="*/ 8059136 w 9845043"/>
              <a:gd name="connsiteY15703" fmla="*/ 3827798 h 5740750"/>
              <a:gd name="connsiteX15704" fmla="*/ 8055483 w 9845043"/>
              <a:gd name="connsiteY15704" fmla="*/ 3820481 h 5740750"/>
              <a:gd name="connsiteX15705" fmla="*/ 8054749 w 9845043"/>
              <a:gd name="connsiteY15705" fmla="*/ 3815354 h 5740750"/>
              <a:gd name="connsiteX15706" fmla="*/ 8056943 w 9845043"/>
              <a:gd name="connsiteY15706" fmla="*/ 3810963 h 5740750"/>
              <a:gd name="connsiteX15707" fmla="*/ 8056943 w 9845043"/>
              <a:gd name="connsiteY15707" fmla="*/ 3810233 h 5740750"/>
              <a:gd name="connsiteX15708" fmla="*/ 8054016 w 9845043"/>
              <a:gd name="connsiteY15708" fmla="*/ 3810233 h 5740750"/>
              <a:gd name="connsiteX15709" fmla="*/ 8049629 w 9845043"/>
              <a:gd name="connsiteY15709" fmla="*/ 3808768 h 5740750"/>
              <a:gd name="connsiteX15710" fmla="*/ 8048161 w 9845043"/>
              <a:gd name="connsiteY15710" fmla="*/ 3805842 h 5740750"/>
              <a:gd name="connsiteX15711" fmla="*/ 8047428 w 9845043"/>
              <a:gd name="connsiteY15711" fmla="*/ 3803641 h 5740750"/>
              <a:gd name="connsiteX15712" fmla="*/ 8044501 w 9845043"/>
              <a:gd name="connsiteY15712" fmla="*/ 3801445 h 5740750"/>
              <a:gd name="connsiteX15713" fmla="*/ 8041573 w 9845043"/>
              <a:gd name="connsiteY15713" fmla="*/ 3802181 h 5740750"/>
              <a:gd name="connsiteX15714" fmla="*/ 8041573 w 9845043"/>
              <a:gd name="connsiteY15714" fmla="*/ 3803641 h 5740750"/>
              <a:gd name="connsiteX15715" fmla="*/ 8044501 w 9845043"/>
              <a:gd name="connsiteY15715" fmla="*/ 3805106 h 5740750"/>
              <a:gd name="connsiteX15716" fmla="*/ 8048161 w 9845043"/>
              <a:gd name="connsiteY15716" fmla="*/ 3811693 h 5740750"/>
              <a:gd name="connsiteX15717" fmla="*/ 8049629 w 9845043"/>
              <a:gd name="connsiteY15717" fmla="*/ 3813889 h 5740750"/>
              <a:gd name="connsiteX15718" fmla="*/ 8049629 w 9845043"/>
              <a:gd name="connsiteY15718" fmla="*/ 3815354 h 5740750"/>
              <a:gd name="connsiteX15719" fmla="*/ 8049629 w 9845043"/>
              <a:gd name="connsiteY15719" fmla="*/ 3820481 h 5740750"/>
              <a:gd name="connsiteX15720" fmla="*/ 8054016 w 9845043"/>
              <a:gd name="connsiteY15720" fmla="*/ 3828528 h 5740750"/>
              <a:gd name="connsiteX15721" fmla="*/ 8058410 w 9845043"/>
              <a:gd name="connsiteY15721" fmla="*/ 3836580 h 5740750"/>
              <a:gd name="connsiteX15722" fmla="*/ 8061337 w 9845043"/>
              <a:gd name="connsiteY15722" fmla="*/ 3840971 h 5740750"/>
              <a:gd name="connsiteX15723" fmla="*/ 8060604 w 9845043"/>
              <a:gd name="connsiteY15723" fmla="*/ 3847564 h 5740750"/>
              <a:gd name="connsiteX15724" fmla="*/ 8060604 w 9845043"/>
              <a:gd name="connsiteY15724" fmla="*/ 3850490 h 5740750"/>
              <a:gd name="connsiteX15725" fmla="*/ 8064265 w 9845043"/>
              <a:gd name="connsiteY15725" fmla="*/ 3851955 h 5740750"/>
              <a:gd name="connsiteX15726" fmla="*/ 8065724 w 9845043"/>
              <a:gd name="connsiteY15726" fmla="*/ 3852685 h 5740750"/>
              <a:gd name="connsiteX15727" fmla="*/ 8073772 w 9845043"/>
              <a:gd name="connsiteY15727" fmla="*/ 3862933 h 5740750"/>
              <a:gd name="connsiteX15728" fmla="*/ 8076699 w 9845043"/>
              <a:gd name="connsiteY15728" fmla="*/ 3860008 h 5740750"/>
              <a:gd name="connsiteX15729" fmla="*/ 8079626 w 9845043"/>
              <a:gd name="connsiteY15729" fmla="*/ 3860008 h 5740750"/>
              <a:gd name="connsiteX15730" fmla="*/ 8081827 w 9845043"/>
              <a:gd name="connsiteY15730" fmla="*/ 3862203 h 5740750"/>
              <a:gd name="connsiteX15731" fmla="*/ 8084021 w 9845043"/>
              <a:gd name="connsiteY15731" fmla="*/ 3863663 h 5740750"/>
              <a:gd name="connsiteX15732" fmla="*/ 8087682 w 9845043"/>
              <a:gd name="connsiteY15732" fmla="*/ 3868054 h 5740750"/>
              <a:gd name="connsiteX15733" fmla="*/ 8087682 w 9845043"/>
              <a:gd name="connsiteY15733" fmla="*/ 3870256 h 5740750"/>
              <a:gd name="connsiteX15734" fmla="*/ 8084021 w 9845043"/>
              <a:gd name="connsiteY15734" fmla="*/ 3877572 h 5740750"/>
              <a:gd name="connsiteX15735" fmla="*/ 8079626 w 9845043"/>
              <a:gd name="connsiteY15735" fmla="*/ 3886354 h 5740750"/>
              <a:gd name="connsiteX15736" fmla="*/ 8064991 w 9845043"/>
              <a:gd name="connsiteY15736" fmla="*/ 3900264 h 5740750"/>
              <a:gd name="connsiteX15737" fmla="*/ 8064991 w 9845043"/>
              <a:gd name="connsiteY15737" fmla="*/ 3890746 h 5740750"/>
              <a:gd name="connsiteX15738" fmla="*/ 8068651 w 9845043"/>
              <a:gd name="connsiteY15738" fmla="*/ 3875377 h 5740750"/>
              <a:gd name="connsiteX15739" fmla="*/ 8067192 w 9845043"/>
              <a:gd name="connsiteY15739" fmla="*/ 3866594 h 5740750"/>
              <a:gd name="connsiteX15740" fmla="*/ 8065724 w 9845043"/>
              <a:gd name="connsiteY15740" fmla="*/ 3869520 h 5740750"/>
              <a:gd name="connsiteX15741" fmla="*/ 8065724 w 9845043"/>
              <a:gd name="connsiteY15741" fmla="*/ 3872451 h 5740750"/>
              <a:gd name="connsiteX15742" fmla="*/ 8065724 w 9845043"/>
              <a:gd name="connsiteY15742" fmla="*/ 3875377 h 5740750"/>
              <a:gd name="connsiteX15743" fmla="*/ 8067192 w 9845043"/>
              <a:gd name="connsiteY15743" fmla="*/ 3878302 h 5740750"/>
              <a:gd name="connsiteX15744" fmla="*/ 8065724 w 9845043"/>
              <a:gd name="connsiteY15744" fmla="*/ 3881233 h 5740750"/>
              <a:gd name="connsiteX15745" fmla="*/ 8062063 w 9845043"/>
              <a:gd name="connsiteY15745" fmla="*/ 3886354 h 5740750"/>
              <a:gd name="connsiteX15746" fmla="*/ 8061337 w 9845043"/>
              <a:gd name="connsiteY15746" fmla="*/ 3888550 h 5740750"/>
              <a:gd name="connsiteX15747" fmla="*/ 8061337 w 9845043"/>
              <a:gd name="connsiteY15747" fmla="*/ 3894407 h 5740750"/>
              <a:gd name="connsiteX15748" fmla="*/ 8060604 w 9845043"/>
              <a:gd name="connsiteY15748" fmla="*/ 3898798 h 5740750"/>
              <a:gd name="connsiteX15749" fmla="*/ 8054016 w 9845043"/>
              <a:gd name="connsiteY15749" fmla="*/ 3910512 h 5740750"/>
              <a:gd name="connsiteX15750" fmla="*/ 8052556 w 9845043"/>
              <a:gd name="connsiteY15750" fmla="*/ 3913437 h 5740750"/>
              <a:gd name="connsiteX15751" fmla="*/ 8052556 w 9845043"/>
              <a:gd name="connsiteY15751" fmla="*/ 3916369 h 5740750"/>
              <a:gd name="connsiteX15752" fmla="*/ 8054242 w 9845043"/>
              <a:gd name="connsiteY15752" fmla="*/ 3918057 h 5740750"/>
              <a:gd name="connsiteX15753" fmla="*/ 8055028 w 9845043"/>
              <a:gd name="connsiteY15753" fmla="*/ 3917833 h 5740750"/>
              <a:gd name="connsiteX15754" fmla="*/ 8055028 w 9845043"/>
              <a:gd name="connsiteY15754" fmla="*/ 3919293 h 5740750"/>
              <a:gd name="connsiteX15755" fmla="*/ 8057225 w 9845043"/>
              <a:gd name="connsiteY15755" fmla="*/ 3919293 h 5740750"/>
              <a:gd name="connsiteX15756" fmla="*/ 8059422 w 9845043"/>
              <a:gd name="connsiteY15756" fmla="*/ 3919293 h 5740750"/>
              <a:gd name="connsiteX15757" fmla="*/ 8063807 w 9845043"/>
              <a:gd name="connsiteY15757" fmla="*/ 3919293 h 5740750"/>
              <a:gd name="connsiteX15758" fmla="*/ 8066004 w 9845043"/>
              <a:gd name="connsiteY15758" fmla="*/ 3922953 h 5740750"/>
              <a:gd name="connsiteX15759" fmla="*/ 8063807 w 9845043"/>
              <a:gd name="connsiteY15759" fmla="*/ 3928804 h 5740750"/>
              <a:gd name="connsiteX15760" fmla="*/ 8055766 w 9845043"/>
              <a:gd name="connsiteY15760" fmla="*/ 3938307 h 5740750"/>
              <a:gd name="connsiteX15761" fmla="*/ 8052840 w 9845043"/>
              <a:gd name="connsiteY15761" fmla="*/ 3936846 h 5740750"/>
              <a:gd name="connsiteX15762" fmla="*/ 8052110 w 9845043"/>
              <a:gd name="connsiteY15762" fmla="*/ 3935377 h 5740750"/>
              <a:gd name="connsiteX15763" fmla="*/ 8049914 w 9845043"/>
              <a:gd name="connsiteY15763" fmla="*/ 3933186 h 5740750"/>
              <a:gd name="connsiteX15764" fmla="*/ 8049914 w 9845043"/>
              <a:gd name="connsiteY15764" fmla="*/ 3932456 h 5740750"/>
              <a:gd name="connsiteX15765" fmla="*/ 8048455 w 9845043"/>
              <a:gd name="connsiteY15765" fmla="*/ 3932456 h 5740750"/>
              <a:gd name="connsiteX15766" fmla="*/ 8046258 w 9845043"/>
              <a:gd name="connsiteY15766" fmla="*/ 3933916 h 5740750"/>
              <a:gd name="connsiteX15767" fmla="*/ 8046258 w 9845043"/>
              <a:gd name="connsiteY15767" fmla="*/ 3936846 h 5740750"/>
              <a:gd name="connsiteX15768" fmla="*/ 8045528 w 9845043"/>
              <a:gd name="connsiteY15768" fmla="*/ 3938307 h 5740750"/>
              <a:gd name="connsiteX15769" fmla="*/ 8043331 w 9845043"/>
              <a:gd name="connsiteY15769" fmla="*/ 3939767 h 5740750"/>
              <a:gd name="connsiteX15770" fmla="*/ 8044799 w 9845043"/>
              <a:gd name="connsiteY15770" fmla="*/ 3943427 h 5740750"/>
              <a:gd name="connsiteX15771" fmla="*/ 8048455 w 9845043"/>
              <a:gd name="connsiteY15771" fmla="*/ 3947809 h 5740750"/>
              <a:gd name="connsiteX15772" fmla="*/ 8052840 w 9845043"/>
              <a:gd name="connsiteY15772" fmla="*/ 3947809 h 5740750"/>
              <a:gd name="connsiteX15773" fmla="*/ 8047717 w 9845043"/>
              <a:gd name="connsiteY15773" fmla="*/ 3955851 h 5740750"/>
              <a:gd name="connsiteX15774" fmla="*/ 8043331 w 9845043"/>
              <a:gd name="connsiteY15774" fmla="*/ 3959511 h 5740750"/>
              <a:gd name="connsiteX15775" fmla="*/ 8041135 w 9845043"/>
              <a:gd name="connsiteY15775" fmla="*/ 3959511 h 5740750"/>
              <a:gd name="connsiteX15776" fmla="*/ 8036749 w 9845043"/>
              <a:gd name="connsiteY15776" fmla="*/ 3958781 h 5740750"/>
              <a:gd name="connsiteX15777" fmla="*/ 8028708 w 9845043"/>
              <a:gd name="connsiteY15777" fmla="*/ 3958050 h 5740750"/>
              <a:gd name="connsiteX15778" fmla="*/ 8025053 w 9845043"/>
              <a:gd name="connsiteY15778" fmla="*/ 3958050 h 5740750"/>
              <a:gd name="connsiteX15779" fmla="*/ 8023594 w 9845043"/>
              <a:gd name="connsiteY15779" fmla="*/ 3955851 h 5740750"/>
              <a:gd name="connsiteX15780" fmla="*/ 8022126 w 9845043"/>
              <a:gd name="connsiteY15780" fmla="*/ 3952930 h 5740750"/>
              <a:gd name="connsiteX15781" fmla="*/ 8019929 w 9845043"/>
              <a:gd name="connsiteY15781" fmla="*/ 3952199 h 5740750"/>
              <a:gd name="connsiteX15782" fmla="*/ 8017012 w 9845043"/>
              <a:gd name="connsiteY15782" fmla="*/ 3952199 h 5740750"/>
              <a:gd name="connsiteX15783" fmla="*/ 8015544 w 9845043"/>
              <a:gd name="connsiteY15783" fmla="*/ 3954390 h 5740750"/>
              <a:gd name="connsiteX15784" fmla="*/ 8017012 w 9845043"/>
              <a:gd name="connsiteY15784" fmla="*/ 3955851 h 5740750"/>
              <a:gd name="connsiteX15785" fmla="*/ 8022126 w 9845043"/>
              <a:gd name="connsiteY15785" fmla="*/ 3958781 h 5740750"/>
              <a:gd name="connsiteX15786" fmla="*/ 8022126 w 9845043"/>
              <a:gd name="connsiteY15786" fmla="*/ 3960972 h 5740750"/>
              <a:gd name="connsiteX15787" fmla="*/ 8015544 w 9845043"/>
              <a:gd name="connsiteY15787" fmla="*/ 3964632 h 5740750"/>
              <a:gd name="connsiteX15788" fmla="*/ 8013356 w 9845043"/>
              <a:gd name="connsiteY15788" fmla="*/ 3967553 h 5740750"/>
              <a:gd name="connsiteX15789" fmla="*/ 8023594 w 9845043"/>
              <a:gd name="connsiteY15789" fmla="*/ 3967553 h 5740750"/>
              <a:gd name="connsiteX15790" fmla="*/ 8025053 w 9845043"/>
              <a:gd name="connsiteY15790" fmla="*/ 3967553 h 5740750"/>
              <a:gd name="connsiteX15791" fmla="*/ 8029438 w 9845043"/>
              <a:gd name="connsiteY15791" fmla="*/ 3971213 h 5740750"/>
              <a:gd name="connsiteX15792" fmla="*/ 8033094 w 9845043"/>
              <a:gd name="connsiteY15792" fmla="*/ 3970483 h 5740750"/>
              <a:gd name="connsiteX15793" fmla="*/ 8033823 w 9845043"/>
              <a:gd name="connsiteY15793" fmla="*/ 3970483 h 5740750"/>
              <a:gd name="connsiteX15794" fmla="*/ 8032364 w 9845043"/>
              <a:gd name="connsiteY15794" fmla="*/ 3974134 h 5740750"/>
              <a:gd name="connsiteX15795" fmla="*/ 8031635 w 9845043"/>
              <a:gd name="connsiteY15795" fmla="*/ 3979985 h 5740750"/>
              <a:gd name="connsiteX15796" fmla="*/ 8026512 w 9845043"/>
              <a:gd name="connsiteY15796" fmla="*/ 3988027 h 5740750"/>
              <a:gd name="connsiteX15797" fmla="*/ 8025053 w 9845043"/>
              <a:gd name="connsiteY15797" fmla="*/ 3991687 h 5740750"/>
              <a:gd name="connsiteX15798" fmla="*/ 8022126 w 9845043"/>
              <a:gd name="connsiteY15798" fmla="*/ 3993148 h 5740750"/>
              <a:gd name="connsiteX15799" fmla="*/ 8012618 w 9845043"/>
              <a:gd name="connsiteY15799" fmla="*/ 3994608 h 5740750"/>
              <a:gd name="connsiteX15800" fmla="*/ 8006044 w 9845043"/>
              <a:gd name="connsiteY15800" fmla="*/ 3994608 h 5740750"/>
              <a:gd name="connsiteX15801" fmla="*/ 8000192 w 9845043"/>
              <a:gd name="connsiteY15801" fmla="*/ 3993148 h 5740750"/>
              <a:gd name="connsiteX15802" fmla="*/ 7997995 w 9845043"/>
              <a:gd name="connsiteY15802" fmla="*/ 3991687 h 5740750"/>
              <a:gd name="connsiteX15803" fmla="*/ 7994339 w 9845043"/>
              <a:gd name="connsiteY15803" fmla="*/ 3990218 h 5740750"/>
              <a:gd name="connsiteX15804" fmla="*/ 7992880 w 9845043"/>
              <a:gd name="connsiteY15804" fmla="*/ 3990218 h 5740750"/>
              <a:gd name="connsiteX15805" fmla="*/ 7990683 w 9845043"/>
              <a:gd name="connsiteY15805" fmla="*/ 3991687 h 5740750"/>
              <a:gd name="connsiteX15806" fmla="*/ 7992880 w 9845043"/>
              <a:gd name="connsiteY15806" fmla="*/ 3994608 h 5740750"/>
              <a:gd name="connsiteX15807" fmla="*/ 7995069 w 9845043"/>
              <a:gd name="connsiteY15807" fmla="*/ 3996799 h 5740750"/>
              <a:gd name="connsiteX15808" fmla="*/ 8000921 w 9845043"/>
              <a:gd name="connsiteY15808" fmla="*/ 3996799 h 5740750"/>
              <a:gd name="connsiteX15809" fmla="*/ 8007503 w 9845043"/>
              <a:gd name="connsiteY15809" fmla="*/ 4000459 h 5740750"/>
              <a:gd name="connsiteX15810" fmla="*/ 8007503 w 9845043"/>
              <a:gd name="connsiteY15810" fmla="*/ 4004111 h 5740750"/>
              <a:gd name="connsiteX15811" fmla="*/ 8001651 w 9845043"/>
              <a:gd name="connsiteY15811" fmla="*/ 4015082 h 5740750"/>
              <a:gd name="connsiteX15812" fmla="*/ 8006044 w 9845043"/>
              <a:gd name="connsiteY15812" fmla="*/ 4013622 h 5740750"/>
              <a:gd name="connsiteX15813" fmla="*/ 8017012 w 9845043"/>
              <a:gd name="connsiteY15813" fmla="*/ 4009962 h 5740750"/>
              <a:gd name="connsiteX15814" fmla="*/ 8017012 w 9845043"/>
              <a:gd name="connsiteY15814" fmla="*/ 4009231 h 5740750"/>
              <a:gd name="connsiteX15815" fmla="*/ 8014085 w 9845043"/>
              <a:gd name="connsiteY15815" fmla="*/ 4006310 h 5740750"/>
              <a:gd name="connsiteX15816" fmla="*/ 8015544 w 9845043"/>
              <a:gd name="connsiteY15816" fmla="*/ 4003380 h 5740750"/>
              <a:gd name="connsiteX15817" fmla="*/ 8019200 w 9845043"/>
              <a:gd name="connsiteY15817" fmla="*/ 4002650 h 5740750"/>
              <a:gd name="connsiteX15818" fmla="*/ 8022126 w 9845043"/>
              <a:gd name="connsiteY15818" fmla="*/ 4004111 h 5740750"/>
              <a:gd name="connsiteX15819" fmla="*/ 8022856 w 9845043"/>
              <a:gd name="connsiteY15819" fmla="*/ 4009231 h 5740750"/>
              <a:gd name="connsiteX15820" fmla="*/ 8022856 w 9845043"/>
              <a:gd name="connsiteY15820" fmla="*/ 4015813 h 5740750"/>
              <a:gd name="connsiteX15821" fmla="*/ 8020667 w 9845043"/>
              <a:gd name="connsiteY15821" fmla="*/ 4031166 h 5740750"/>
              <a:gd name="connsiteX15822" fmla="*/ 8019929 w 9845043"/>
              <a:gd name="connsiteY15822" fmla="*/ 4032635 h 5740750"/>
              <a:gd name="connsiteX15823" fmla="*/ 8019200 w 9845043"/>
              <a:gd name="connsiteY15823" fmla="*/ 4033366 h 5740750"/>
              <a:gd name="connsiteX15824" fmla="*/ 8017741 w 9845043"/>
              <a:gd name="connsiteY15824" fmla="*/ 4032635 h 5740750"/>
              <a:gd name="connsiteX15825" fmla="*/ 8014085 w 9845043"/>
              <a:gd name="connsiteY15825" fmla="*/ 4025324 h 5740750"/>
              <a:gd name="connsiteX15826" fmla="*/ 8012618 w 9845043"/>
              <a:gd name="connsiteY15826" fmla="*/ 4022394 h 5740750"/>
              <a:gd name="connsiteX15827" fmla="*/ 8009700 w 9845043"/>
              <a:gd name="connsiteY15827" fmla="*/ 4020203 h 5740750"/>
              <a:gd name="connsiteX15828" fmla="*/ 8006044 w 9845043"/>
              <a:gd name="connsiteY15828" fmla="*/ 4019473 h 5740750"/>
              <a:gd name="connsiteX15829" fmla="*/ 8000921 w 9845043"/>
              <a:gd name="connsiteY15829" fmla="*/ 4019473 h 5740750"/>
              <a:gd name="connsiteX15830" fmla="*/ 8003847 w 9845043"/>
              <a:gd name="connsiteY15830" fmla="*/ 4022394 h 5740750"/>
              <a:gd name="connsiteX15831" fmla="*/ 8009700 w 9845043"/>
              <a:gd name="connsiteY15831" fmla="*/ 4026054 h 5740750"/>
              <a:gd name="connsiteX15832" fmla="*/ 8012618 w 9845043"/>
              <a:gd name="connsiteY15832" fmla="*/ 4028975 h 5740750"/>
              <a:gd name="connsiteX15833" fmla="*/ 8007503 w 9845043"/>
              <a:gd name="connsiteY15833" fmla="*/ 4035557 h 5740750"/>
              <a:gd name="connsiteX15834" fmla="*/ 8004577 w 9845043"/>
              <a:gd name="connsiteY15834" fmla="*/ 4038478 h 5740750"/>
              <a:gd name="connsiteX15835" fmla="*/ 8000921 w 9845043"/>
              <a:gd name="connsiteY15835" fmla="*/ 4037747 h 5740750"/>
              <a:gd name="connsiteX15836" fmla="*/ 7996536 w 9845043"/>
              <a:gd name="connsiteY15836" fmla="*/ 4036287 h 5740750"/>
              <a:gd name="connsiteX15837" fmla="*/ 7993610 w 9845043"/>
              <a:gd name="connsiteY15837" fmla="*/ 4037747 h 5740750"/>
              <a:gd name="connsiteX15838" fmla="*/ 7990683 w 9845043"/>
              <a:gd name="connsiteY15838" fmla="*/ 4039217 h 5740750"/>
              <a:gd name="connsiteX15839" fmla="*/ 7987028 w 9845043"/>
              <a:gd name="connsiteY15839" fmla="*/ 4041408 h 5740750"/>
              <a:gd name="connsiteX15840" fmla="*/ 7988495 w 9845043"/>
              <a:gd name="connsiteY15840" fmla="*/ 4042138 h 5740750"/>
              <a:gd name="connsiteX15841" fmla="*/ 7989954 w 9845043"/>
              <a:gd name="connsiteY15841" fmla="*/ 4044329 h 5740750"/>
              <a:gd name="connsiteX15842" fmla="*/ 7991413 w 9845043"/>
              <a:gd name="connsiteY15842" fmla="*/ 4045059 h 5740750"/>
              <a:gd name="connsiteX15843" fmla="*/ 7992880 w 9845043"/>
              <a:gd name="connsiteY15843" fmla="*/ 4045059 h 5740750"/>
              <a:gd name="connsiteX15844" fmla="*/ 7997995 w 9845043"/>
              <a:gd name="connsiteY15844" fmla="*/ 4044329 h 5740750"/>
              <a:gd name="connsiteX15845" fmla="*/ 7999462 w 9845043"/>
              <a:gd name="connsiteY15845" fmla="*/ 4044329 h 5740750"/>
              <a:gd name="connsiteX15846" fmla="*/ 8000921 w 9845043"/>
              <a:gd name="connsiteY15846" fmla="*/ 4045798 h 5740750"/>
              <a:gd name="connsiteX15847" fmla="*/ 8000192 w 9845043"/>
              <a:gd name="connsiteY15847" fmla="*/ 4048719 h 5740750"/>
              <a:gd name="connsiteX15848" fmla="*/ 7999462 w 9845043"/>
              <a:gd name="connsiteY15848" fmla="*/ 4051640 h 5740750"/>
              <a:gd name="connsiteX15849" fmla="*/ 7997995 w 9845043"/>
              <a:gd name="connsiteY15849" fmla="*/ 4055300 h 5740750"/>
              <a:gd name="connsiteX15850" fmla="*/ 8007503 w 9845043"/>
              <a:gd name="connsiteY15850" fmla="*/ 4045798 h 5740750"/>
              <a:gd name="connsiteX15851" fmla="*/ 8013356 w 9845043"/>
              <a:gd name="connsiteY15851" fmla="*/ 4042138 h 5740750"/>
              <a:gd name="connsiteX15852" fmla="*/ 8019929 w 9845043"/>
              <a:gd name="connsiteY15852" fmla="*/ 4039947 h 5740750"/>
              <a:gd name="connsiteX15853" fmla="*/ 8017741 w 9845043"/>
              <a:gd name="connsiteY15853" fmla="*/ 4048719 h 5740750"/>
              <a:gd name="connsiteX15854" fmla="*/ 8007503 w 9845043"/>
              <a:gd name="connsiteY15854" fmla="*/ 4071384 h 5740750"/>
              <a:gd name="connsiteX15855" fmla="*/ 8007503 w 9845043"/>
              <a:gd name="connsiteY15855" fmla="*/ 4073584 h 5740750"/>
              <a:gd name="connsiteX15856" fmla="*/ 8007503 w 9845043"/>
              <a:gd name="connsiteY15856" fmla="*/ 4075044 h 5740750"/>
              <a:gd name="connsiteX15857" fmla="*/ 8007503 w 9845043"/>
              <a:gd name="connsiteY15857" fmla="*/ 4077235 h 5740750"/>
              <a:gd name="connsiteX15858" fmla="*/ 8004577 w 9845043"/>
              <a:gd name="connsiteY15858" fmla="*/ 4077965 h 5740750"/>
              <a:gd name="connsiteX15859" fmla="*/ 8003847 w 9845043"/>
              <a:gd name="connsiteY15859" fmla="*/ 4077965 h 5740750"/>
              <a:gd name="connsiteX15860" fmla="*/ 8001651 w 9845043"/>
              <a:gd name="connsiteY15860" fmla="*/ 4076505 h 5740750"/>
              <a:gd name="connsiteX15861" fmla="*/ 8000192 w 9845043"/>
              <a:gd name="connsiteY15861" fmla="*/ 4074314 h 5740750"/>
              <a:gd name="connsiteX15862" fmla="*/ 7999462 w 9845043"/>
              <a:gd name="connsiteY15862" fmla="*/ 4071384 h 5740750"/>
              <a:gd name="connsiteX15863" fmla="*/ 7999462 w 9845043"/>
              <a:gd name="connsiteY15863" fmla="*/ 4069924 h 5740750"/>
              <a:gd name="connsiteX15864" fmla="*/ 7997995 w 9845043"/>
              <a:gd name="connsiteY15864" fmla="*/ 4067733 h 5740750"/>
              <a:gd name="connsiteX15865" fmla="*/ 7996536 w 9845043"/>
              <a:gd name="connsiteY15865" fmla="*/ 4067002 h 5740750"/>
              <a:gd name="connsiteX15866" fmla="*/ 7995069 w 9845043"/>
              <a:gd name="connsiteY15866" fmla="*/ 4067733 h 5740750"/>
              <a:gd name="connsiteX15867" fmla="*/ 7993610 w 9845043"/>
              <a:gd name="connsiteY15867" fmla="*/ 4069924 h 5740750"/>
              <a:gd name="connsiteX15868" fmla="*/ 7994339 w 9845043"/>
              <a:gd name="connsiteY15868" fmla="*/ 4073584 h 5740750"/>
              <a:gd name="connsiteX15869" fmla="*/ 7995069 w 9845043"/>
              <a:gd name="connsiteY15869" fmla="*/ 4076505 h 5740750"/>
              <a:gd name="connsiteX15870" fmla="*/ 8003118 w 9845043"/>
              <a:gd name="connsiteY15870" fmla="*/ 4080895 h 5740750"/>
              <a:gd name="connsiteX15871" fmla="*/ 8006044 w 9845043"/>
              <a:gd name="connsiteY15871" fmla="*/ 4084547 h 5740750"/>
              <a:gd name="connsiteX15872" fmla="*/ 8007503 w 9845043"/>
              <a:gd name="connsiteY15872" fmla="*/ 4088937 h 5740750"/>
              <a:gd name="connsiteX15873" fmla="*/ 8006044 w 9845043"/>
              <a:gd name="connsiteY15873" fmla="*/ 4091128 h 5740750"/>
              <a:gd name="connsiteX15874" fmla="*/ 7997995 w 9845043"/>
              <a:gd name="connsiteY15874" fmla="*/ 4092589 h 5740750"/>
              <a:gd name="connsiteX15875" fmla="*/ 7976790 w 9845043"/>
              <a:gd name="connsiteY15875" fmla="*/ 4091128 h 5740750"/>
              <a:gd name="connsiteX15876" fmla="*/ 7971675 w 9845043"/>
              <a:gd name="connsiteY15876" fmla="*/ 4090398 h 5740750"/>
              <a:gd name="connsiteX15877" fmla="*/ 7968019 w 9845043"/>
              <a:gd name="connsiteY15877" fmla="*/ 4088937 h 5740750"/>
              <a:gd name="connsiteX15878" fmla="*/ 7965822 w 9845043"/>
              <a:gd name="connsiteY15878" fmla="*/ 4088937 h 5740750"/>
              <a:gd name="connsiteX15879" fmla="*/ 7964363 w 9845043"/>
              <a:gd name="connsiteY15879" fmla="*/ 4090398 h 5740750"/>
              <a:gd name="connsiteX15880" fmla="*/ 7969478 w 9845043"/>
              <a:gd name="connsiteY15880" fmla="*/ 4093319 h 5740750"/>
              <a:gd name="connsiteX15881" fmla="*/ 7978257 w 9845043"/>
              <a:gd name="connsiteY15881" fmla="*/ 4096249 h 5740750"/>
              <a:gd name="connsiteX15882" fmla="*/ 7987028 w 9845043"/>
              <a:gd name="connsiteY15882" fmla="*/ 4096249 h 5740750"/>
              <a:gd name="connsiteX15883" fmla="*/ 7994339 w 9845043"/>
              <a:gd name="connsiteY15883" fmla="*/ 4096249 h 5740750"/>
              <a:gd name="connsiteX15884" fmla="*/ 7997995 w 9845043"/>
              <a:gd name="connsiteY15884" fmla="*/ 4096979 h 5740750"/>
              <a:gd name="connsiteX15885" fmla="*/ 8007503 w 9845043"/>
              <a:gd name="connsiteY15885" fmla="*/ 4102100 h 5740750"/>
              <a:gd name="connsiteX15886" fmla="*/ 8010430 w 9845043"/>
              <a:gd name="connsiteY15886" fmla="*/ 4103560 h 5740750"/>
              <a:gd name="connsiteX15887" fmla="*/ 8011159 w 9845043"/>
              <a:gd name="connsiteY15887" fmla="*/ 4107212 h 5740750"/>
              <a:gd name="connsiteX15888" fmla="*/ 8011159 w 9845043"/>
              <a:gd name="connsiteY15888" fmla="*/ 4113063 h 5740750"/>
              <a:gd name="connsiteX15889" fmla="*/ 8009700 w 9845043"/>
              <a:gd name="connsiteY15889" fmla="*/ 4116723 h 5740750"/>
              <a:gd name="connsiteX15890" fmla="*/ 8006044 w 9845043"/>
              <a:gd name="connsiteY15890" fmla="*/ 4115262 h 5740750"/>
              <a:gd name="connsiteX15891" fmla="*/ 8000192 w 9845043"/>
              <a:gd name="connsiteY15891" fmla="*/ 4127686 h 5740750"/>
              <a:gd name="connsiteX15892" fmla="*/ 7996536 w 9845043"/>
              <a:gd name="connsiteY15892" fmla="*/ 4135006 h 5740750"/>
              <a:gd name="connsiteX15893" fmla="*/ 7993610 w 9845043"/>
              <a:gd name="connsiteY15893" fmla="*/ 4137927 h 5740750"/>
              <a:gd name="connsiteX15894" fmla="*/ 7988495 w 9845043"/>
              <a:gd name="connsiteY15894" fmla="*/ 4138657 h 5740750"/>
              <a:gd name="connsiteX15895" fmla="*/ 7987028 w 9845043"/>
              <a:gd name="connsiteY15895" fmla="*/ 4137927 h 5740750"/>
              <a:gd name="connsiteX15896" fmla="*/ 7985569 w 9845043"/>
              <a:gd name="connsiteY15896" fmla="*/ 4135006 h 5740750"/>
              <a:gd name="connsiteX15897" fmla="*/ 7984839 w 9845043"/>
              <a:gd name="connsiteY15897" fmla="*/ 4124765 h 5740750"/>
              <a:gd name="connsiteX15898" fmla="*/ 7983372 w 9845043"/>
              <a:gd name="connsiteY15898" fmla="*/ 4121843 h 5740750"/>
              <a:gd name="connsiteX15899" fmla="*/ 7978987 w 9845043"/>
              <a:gd name="connsiteY15899" fmla="*/ 4122574 h 5740750"/>
              <a:gd name="connsiteX15900" fmla="*/ 7977519 w 9845043"/>
              <a:gd name="connsiteY15900" fmla="*/ 4125495 h 5740750"/>
              <a:gd name="connsiteX15901" fmla="*/ 7977519 w 9845043"/>
              <a:gd name="connsiteY15901" fmla="*/ 4129155 h 5740750"/>
              <a:gd name="connsiteX15902" fmla="*/ 7981183 w 9845043"/>
              <a:gd name="connsiteY15902" fmla="*/ 4137927 h 5740750"/>
              <a:gd name="connsiteX15903" fmla="*/ 7981913 w 9845043"/>
              <a:gd name="connsiteY15903" fmla="*/ 4142318 h 5740750"/>
              <a:gd name="connsiteX15904" fmla="*/ 7981183 w 9845043"/>
              <a:gd name="connsiteY15904" fmla="*/ 4145969 h 5740750"/>
              <a:gd name="connsiteX15905" fmla="*/ 7973863 w 9845043"/>
              <a:gd name="connsiteY15905" fmla="*/ 4143778 h 5740750"/>
              <a:gd name="connsiteX15906" fmla="*/ 7972405 w 9845043"/>
              <a:gd name="connsiteY15906" fmla="*/ 4145239 h 5740750"/>
              <a:gd name="connsiteX15907" fmla="*/ 7973863 w 9845043"/>
              <a:gd name="connsiteY15907" fmla="*/ 4148160 h 5740750"/>
              <a:gd name="connsiteX15908" fmla="*/ 7978987 w 9845043"/>
              <a:gd name="connsiteY15908" fmla="*/ 4148899 h 5740750"/>
              <a:gd name="connsiteX15909" fmla="*/ 7984839 w 9845043"/>
              <a:gd name="connsiteY15909" fmla="*/ 4154011 h 5740750"/>
              <a:gd name="connsiteX15910" fmla="*/ 7987028 w 9845043"/>
              <a:gd name="connsiteY15910" fmla="*/ 4154741 h 5740750"/>
              <a:gd name="connsiteX15911" fmla="*/ 7987028 w 9845043"/>
              <a:gd name="connsiteY15911" fmla="*/ 4151090 h 5740750"/>
              <a:gd name="connsiteX15912" fmla="*/ 7987028 w 9845043"/>
              <a:gd name="connsiteY15912" fmla="*/ 4148160 h 5740750"/>
              <a:gd name="connsiteX15913" fmla="*/ 7990683 w 9845043"/>
              <a:gd name="connsiteY15913" fmla="*/ 4143778 h 5740750"/>
              <a:gd name="connsiteX15914" fmla="*/ 7991413 w 9845043"/>
              <a:gd name="connsiteY15914" fmla="*/ 4148899 h 5740750"/>
              <a:gd name="connsiteX15915" fmla="*/ 7990683 w 9845043"/>
              <a:gd name="connsiteY15915" fmla="*/ 4166443 h 5740750"/>
              <a:gd name="connsiteX15916" fmla="*/ 7988495 w 9845043"/>
              <a:gd name="connsiteY15916" fmla="*/ 4166443 h 5740750"/>
              <a:gd name="connsiteX15917" fmla="*/ 7985569 w 9845043"/>
              <a:gd name="connsiteY15917" fmla="*/ 4162053 h 5740750"/>
              <a:gd name="connsiteX15918" fmla="*/ 7981183 w 9845043"/>
              <a:gd name="connsiteY15918" fmla="*/ 4157671 h 5740750"/>
              <a:gd name="connsiteX15919" fmla="*/ 7975331 w 9845043"/>
              <a:gd name="connsiteY15919" fmla="*/ 4154011 h 5740750"/>
              <a:gd name="connsiteX15920" fmla="*/ 7970946 w 9845043"/>
              <a:gd name="connsiteY15920" fmla="*/ 4153281 h 5740750"/>
              <a:gd name="connsiteX15921" fmla="*/ 7973863 w 9845043"/>
              <a:gd name="connsiteY15921" fmla="*/ 4156941 h 5740750"/>
              <a:gd name="connsiteX15922" fmla="*/ 7983372 w 9845043"/>
              <a:gd name="connsiteY15922" fmla="*/ 4164252 h 5740750"/>
              <a:gd name="connsiteX15923" fmla="*/ 7984839 w 9845043"/>
              <a:gd name="connsiteY15923" fmla="*/ 4167904 h 5740750"/>
              <a:gd name="connsiteX15924" fmla="*/ 7984839 w 9845043"/>
              <a:gd name="connsiteY15924" fmla="*/ 4173024 h 5740750"/>
              <a:gd name="connsiteX15925" fmla="*/ 7981913 w 9845043"/>
              <a:gd name="connsiteY15925" fmla="*/ 4175946 h 5740750"/>
              <a:gd name="connsiteX15926" fmla="*/ 7973863 w 9845043"/>
              <a:gd name="connsiteY15926" fmla="*/ 4178875 h 5740750"/>
              <a:gd name="connsiteX15927" fmla="*/ 7973863 w 9845043"/>
              <a:gd name="connsiteY15927" fmla="*/ 4180336 h 5740750"/>
              <a:gd name="connsiteX15928" fmla="*/ 7978257 w 9845043"/>
              <a:gd name="connsiteY15928" fmla="*/ 4181066 h 5740750"/>
              <a:gd name="connsiteX15929" fmla="*/ 7984839 w 9845043"/>
              <a:gd name="connsiteY15929" fmla="*/ 4180336 h 5740750"/>
              <a:gd name="connsiteX15930" fmla="*/ 7987757 w 9845043"/>
              <a:gd name="connsiteY15930" fmla="*/ 4180336 h 5740750"/>
              <a:gd name="connsiteX15931" fmla="*/ 7985569 w 9845043"/>
              <a:gd name="connsiteY15931" fmla="*/ 4183996 h 5740750"/>
              <a:gd name="connsiteX15932" fmla="*/ 7981183 w 9845043"/>
              <a:gd name="connsiteY15932" fmla="*/ 4192768 h 5740750"/>
              <a:gd name="connsiteX15933" fmla="*/ 7980445 w 9845043"/>
              <a:gd name="connsiteY15933" fmla="*/ 4195689 h 5740750"/>
              <a:gd name="connsiteX15934" fmla="*/ 7980445 w 9845043"/>
              <a:gd name="connsiteY15934" fmla="*/ 4197159 h 5740750"/>
              <a:gd name="connsiteX15935" fmla="*/ 7980445 w 9845043"/>
              <a:gd name="connsiteY15935" fmla="*/ 4200080 h 5740750"/>
              <a:gd name="connsiteX15936" fmla="*/ 7980445 w 9845043"/>
              <a:gd name="connsiteY15936" fmla="*/ 4201540 h 5740750"/>
              <a:gd name="connsiteX15937" fmla="*/ 7981183 w 9845043"/>
              <a:gd name="connsiteY15937" fmla="*/ 4203001 h 5740750"/>
              <a:gd name="connsiteX15938" fmla="*/ 7981913 w 9845043"/>
              <a:gd name="connsiteY15938" fmla="*/ 4205201 h 5740750"/>
              <a:gd name="connsiteX15939" fmla="*/ 7983372 w 9845043"/>
              <a:gd name="connsiteY15939" fmla="*/ 4205931 h 5740750"/>
              <a:gd name="connsiteX15940" fmla="*/ 7984101 w 9845043"/>
              <a:gd name="connsiteY15940" fmla="*/ 4208852 h 5740750"/>
              <a:gd name="connsiteX15941" fmla="*/ 7981913 w 9845043"/>
              <a:gd name="connsiteY15941" fmla="*/ 4208852 h 5740750"/>
              <a:gd name="connsiteX15942" fmla="*/ 7980445 w 9845043"/>
              <a:gd name="connsiteY15942" fmla="*/ 4208122 h 5740750"/>
              <a:gd name="connsiteX15943" fmla="*/ 7977519 w 9845043"/>
              <a:gd name="connsiteY15943" fmla="*/ 4208122 h 5740750"/>
              <a:gd name="connsiteX15944" fmla="*/ 7975331 w 9845043"/>
              <a:gd name="connsiteY15944" fmla="*/ 4208852 h 5740750"/>
              <a:gd name="connsiteX15945" fmla="*/ 7975331 w 9845043"/>
              <a:gd name="connsiteY15945" fmla="*/ 4211051 h 5740750"/>
              <a:gd name="connsiteX15946" fmla="*/ 7978987 w 9845043"/>
              <a:gd name="connsiteY15946" fmla="*/ 4211051 h 5740750"/>
              <a:gd name="connsiteX15947" fmla="*/ 7980445 w 9845043"/>
              <a:gd name="connsiteY15947" fmla="*/ 4212512 h 5740750"/>
              <a:gd name="connsiteX15948" fmla="*/ 7980445 w 9845043"/>
              <a:gd name="connsiteY15948" fmla="*/ 4216164 h 5740750"/>
              <a:gd name="connsiteX15949" fmla="*/ 7981183 w 9845043"/>
              <a:gd name="connsiteY15949" fmla="*/ 4219093 h 5740750"/>
              <a:gd name="connsiteX15950" fmla="*/ 7983372 w 9845043"/>
              <a:gd name="connsiteY15950" fmla="*/ 4221284 h 5740750"/>
              <a:gd name="connsiteX15951" fmla="*/ 7985569 w 9845043"/>
              <a:gd name="connsiteY15951" fmla="*/ 4222745 h 5740750"/>
              <a:gd name="connsiteX15952" fmla="*/ 7987028 w 9845043"/>
              <a:gd name="connsiteY15952" fmla="*/ 4225675 h 5740750"/>
              <a:gd name="connsiteX15953" fmla="*/ 7987028 w 9845043"/>
              <a:gd name="connsiteY15953" fmla="*/ 4231526 h 5740750"/>
              <a:gd name="connsiteX15954" fmla="*/ 7987028 w 9845043"/>
              <a:gd name="connsiteY15954" fmla="*/ 4237368 h 5740750"/>
              <a:gd name="connsiteX15955" fmla="*/ 7987757 w 9845043"/>
              <a:gd name="connsiteY15955" fmla="*/ 4240298 h 5740750"/>
              <a:gd name="connsiteX15956" fmla="*/ 7985569 w 9845043"/>
              <a:gd name="connsiteY15956" fmla="*/ 4240298 h 5740750"/>
              <a:gd name="connsiteX15957" fmla="*/ 7981913 w 9845043"/>
              <a:gd name="connsiteY15957" fmla="*/ 4238837 h 5740750"/>
              <a:gd name="connsiteX15958" fmla="*/ 7976790 w 9845043"/>
              <a:gd name="connsiteY15958" fmla="*/ 4241758 h 5740750"/>
              <a:gd name="connsiteX15959" fmla="*/ 7976610 w 9845043"/>
              <a:gd name="connsiteY15959" fmla="*/ 4241879 h 5740750"/>
              <a:gd name="connsiteX15960" fmla="*/ 7980669 w 9845043"/>
              <a:gd name="connsiteY15960" fmla="*/ 4239559 h 5740750"/>
              <a:gd name="connsiteX15961" fmla="*/ 7984328 w 9845043"/>
              <a:gd name="connsiteY15961" fmla="*/ 4241020 h 5740750"/>
              <a:gd name="connsiteX15962" fmla="*/ 7986517 w 9845043"/>
              <a:gd name="connsiteY15962" fmla="*/ 4241020 h 5740750"/>
              <a:gd name="connsiteX15963" fmla="*/ 7986517 w 9845043"/>
              <a:gd name="connsiteY15963" fmla="*/ 4242481 h 5740750"/>
              <a:gd name="connsiteX15964" fmla="*/ 7992366 w 9845043"/>
              <a:gd name="connsiteY15964" fmla="*/ 4243942 h 5740750"/>
              <a:gd name="connsiteX15965" fmla="*/ 7993100 w 9845043"/>
              <a:gd name="connsiteY15965" fmla="*/ 4242481 h 5740750"/>
              <a:gd name="connsiteX15966" fmla="*/ 7995290 w 9845043"/>
              <a:gd name="connsiteY15966" fmla="*/ 4241751 h 5740750"/>
              <a:gd name="connsiteX15967" fmla="*/ 7996745 w 9845043"/>
              <a:gd name="connsiteY15967" fmla="*/ 4241020 h 5740750"/>
              <a:gd name="connsiteX15968" fmla="*/ 7998934 w 9845043"/>
              <a:gd name="connsiteY15968" fmla="*/ 4241020 h 5740750"/>
              <a:gd name="connsiteX15969" fmla="*/ 7998934 w 9845043"/>
              <a:gd name="connsiteY15969" fmla="*/ 4242481 h 5740750"/>
              <a:gd name="connsiteX15970" fmla="*/ 7999669 w 9845043"/>
              <a:gd name="connsiteY15970" fmla="*/ 4243942 h 5740750"/>
              <a:gd name="connsiteX15971" fmla="*/ 8000404 w 9845043"/>
              <a:gd name="connsiteY15971" fmla="*/ 4243942 h 5740750"/>
              <a:gd name="connsiteX15972" fmla="*/ 8001859 w 9845043"/>
              <a:gd name="connsiteY15972" fmla="*/ 4245403 h 5740750"/>
              <a:gd name="connsiteX15973" fmla="*/ 8001859 w 9845043"/>
              <a:gd name="connsiteY15973" fmla="*/ 4249056 h 5740750"/>
              <a:gd name="connsiteX15974" fmla="*/ 8001859 w 9845043"/>
              <a:gd name="connsiteY15974" fmla="*/ 4255630 h 5740750"/>
              <a:gd name="connsiteX15975" fmla="*/ 8004783 w 9845043"/>
              <a:gd name="connsiteY15975" fmla="*/ 4274637 h 5740750"/>
              <a:gd name="connsiteX15976" fmla="*/ 8005517 w 9845043"/>
              <a:gd name="connsiteY15976" fmla="*/ 4281211 h 5740750"/>
              <a:gd name="connsiteX15977" fmla="*/ 8002593 w 9845043"/>
              <a:gd name="connsiteY15977" fmla="*/ 4279750 h 5740750"/>
              <a:gd name="connsiteX15978" fmla="*/ 7999669 w 9845043"/>
              <a:gd name="connsiteY15978" fmla="*/ 4276828 h 5740750"/>
              <a:gd name="connsiteX15979" fmla="*/ 7998934 w 9845043"/>
              <a:gd name="connsiteY15979" fmla="*/ 4273175 h 5740750"/>
              <a:gd name="connsiteX15980" fmla="*/ 7998214 w 9845043"/>
              <a:gd name="connsiteY15980" fmla="*/ 4267331 h 5740750"/>
              <a:gd name="connsiteX15981" fmla="*/ 7996745 w 9845043"/>
              <a:gd name="connsiteY15981" fmla="*/ 4265140 h 5740750"/>
              <a:gd name="connsiteX15982" fmla="*/ 7996010 w 9845043"/>
              <a:gd name="connsiteY15982" fmla="*/ 4263679 h 5740750"/>
              <a:gd name="connsiteX15983" fmla="*/ 7993821 w 9845043"/>
              <a:gd name="connsiteY15983" fmla="*/ 4261487 h 5740750"/>
              <a:gd name="connsiteX15984" fmla="*/ 7992366 w 9845043"/>
              <a:gd name="connsiteY15984" fmla="*/ 4260757 h 5740750"/>
              <a:gd name="connsiteX15985" fmla="*/ 7990176 w 9845043"/>
              <a:gd name="connsiteY15985" fmla="*/ 4261487 h 5740750"/>
              <a:gd name="connsiteX15986" fmla="*/ 7990176 w 9845043"/>
              <a:gd name="connsiteY15986" fmla="*/ 4264409 h 5740750"/>
              <a:gd name="connsiteX15987" fmla="*/ 7991631 w 9845043"/>
              <a:gd name="connsiteY15987" fmla="*/ 4268792 h 5740750"/>
              <a:gd name="connsiteX15988" fmla="*/ 7991631 w 9845043"/>
              <a:gd name="connsiteY15988" fmla="*/ 4273175 h 5740750"/>
              <a:gd name="connsiteX15989" fmla="*/ 7992366 w 9845043"/>
              <a:gd name="connsiteY15989" fmla="*/ 4277559 h 5740750"/>
              <a:gd name="connsiteX15990" fmla="*/ 7995290 w 9845043"/>
              <a:gd name="connsiteY15990" fmla="*/ 4280481 h 5740750"/>
              <a:gd name="connsiteX15991" fmla="*/ 7998214 w 9845043"/>
              <a:gd name="connsiteY15991" fmla="*/ 4280481 h 5740750"/>
              <a:gd name="connsiteX15992" fmla="*/ 7998934 w 9845043"/>
              <a:gd name="connsiteY15992" fmla="*/ 4281211 h 5740750"/>
              <a:gd name="connsiteX15993" fmla="*/ 8004783 w 9845043"/>
              <a:gd name="connsiteY15993" fmla="*/ 4285607 h 5740750"/>
              <a:gd name="connsiteX15994" fmla="*/ 8006252 w 9845043"/>
              <a:gd name="connsiteY15994" fmla="*/ 4287068 h 5740750"/>
              <a:gd name="connsiteX15995" fmla="*/ 8008441 w 9845043"/>
              <a:gd name="connsiteY15995" fmla="*/ 4289990 h 5740750"/>
              <a:gd name="connsiteX15996" fmla="*/ 8009176 w 9845043"/>
              <a:gd name="connsiteY15996" fmla="*/ 4292182 h 5740750"/>
              <a:gd name="connsiteX15997" fmla="*/ 8009911 w 9845043"/>
              <a:gd name="connsiteY15997" fmla="*/ 4292912 h 5740750"/>
              <a:gd name="connsiteX15998" fmla="*/ 8012100 w 9845043"/>
              <a:gd name="connsiteY15998" fmla="*/ 4292912 h 5740750"/>
              <a:gd name="connsiteX15999" fmla="*/ 8012835 w 9845043"/>
              <a:gd name="connsiteY15999" fmla="*/ 4293643 h 5740750"/>
              <a:gd name="connsiteX16000" fmla="*/ 8014290 w 9845043"/>
              <a:gd name="connsiteY16000" fmla="*/ 4295834 h 5740750"/>
              <a:gd name="connsiteX16001" fmla="*/ 8015025 w 9845043"/>
              <a:gd name="connsiteY16001" fmla="*/ 4298756 h 5740750"/>
              <a:gd name="connsiteX16002" fmla="*/ 8015745 w 9845043"/>
              <a:gd name="connsiteY16002" fmla="*/ 4306061 h 5740750"/>
              <a:gd name="connsiteX16003" fmla="*/ 8016479 w 9845043"/>
              <a:gd name="connsiteY16003" fmla="*/ 4306792 h 5740750"/>
              <a:gd name="connsiteX16004" fmla="*/ 8017949 w 9845043"/>
              <a:gd name="connsiteY16004" fmla="*/ 4308253 h 5740750"/>
              <a:gd name="connsiteX16005" fmla="*/ 8019404 w 9845043"/>
              <a:gd name="connsiteY16005" fmla="*/ 4309714 h 5740750"/>
              <a:gd name="connsiteX16006" fmla="*/ 8020873 w 9845043"/>
              <a:gd name="connsiteY16006" fmla="*/ 4311918 h 5740750"/>
              <a:gd name="connsiteX16007" fmla="*/ 8021593 w 9845043"/>
              <a:gd name="connsiteY16007" fmla="*/ 4322145 h 5740750"/>
              <a:gd name="connsiteX16008" fmla="*/ 8022328 w 9845043"/>
              <a:gd name="connsiteY16008" fmla="*/ 4331642 h 5740750"/>
              <a:gd name="connsiteX16009" fmla="*/ 8034025 w 9845043"/>
              <a:gd name="connsiteY16009" fmla="*/ 4355031 h 5740750"/>
              <a:gd name="connsiteX16010" fmla="*/ 8035479 w 9845043"/>
              <a:gd name="connsiteY16010" fmla="*/ 4358684 h 5740750"/>
              <a:gd name="connsiteX16011" fmla="*/ 8041328 w 9845043"/>
              <a:gd name="connsiteY16011" fmla="*/ 4366732 h 5740750"/>
              <a:gd name="connsiteX16012" fmla="*/ 8043532 w 9845043"/>
              <a:gd name="connsiteY16012" fmla="*/ 4370385 h 5740750"/>
              <a:gd name="connsiteX16013" fmla="*/ 8047176 w 9845043"/>
              <a:gd name="connsiteY16013" fmla="*/ 4387187 h 5740750"/>
              <a:gd name="connsiteX16014" fmla="*/ 8058138 w 9845043"/>
              <a:gd name="connsiteY16014" fmla="*/ 4412768 h 5740750"/>
              <a:gd name="connsiteX16015" fmla="*/ 8058138 w 9845043"/>
              <a:gd name="connsiteY16015" fmla="*/ 4420816 h 5740750"/>
              <a:gd name="connsiteX16016" fmla="*/ 8059608 w 9845043"/>
              <a:gd name="connsiteY16016" fmla="*/ 4420816 h 5740750"/>
              <a:gd name="connsiteX16017" fmla="*/ 8061063 w 9845043"/>
              <a:gd name="connsiteY16017" fmla="*/ 4420816 h 5740750"/>
              <a:gd name="connsiteX16018" fmla="*/ 8063267 w 9845043"/>
              <a:gd name="connsiteY16018" fmla="*/ 4420816 h 5740750"/>
              <a:gd name="connsiteX16019" fmla="*/ 8062532 w 9845043"/>
              <a:gd name="connsiteY16019" fmla="*/ 4423738 h 5740750"/>
              <a:gd name="connsiteX16020" fmla="*/ 8063267 w 9845043"/>
              <a:gd name="connsiteY16020" fmla="*/ 4425199 h 5740750"/>
              <a:gd name="connsiteX16021" fmla="*/ 8064721 w 9845043"/>
              <a:gd name="connsiteY16021" fmla="*/ 4425929 h 5740750"/>
              <a:gd name="connsiteX16022" fmla="*/ 8066911 w 9845043"/>
              <a:gd name="connsiteY16022" fmla="*/ 4425929 h 5740750"/>
              <a:gd name="connsiteX16023" fmla="*/ 8066191 w 9845043"/>
              <a:gd name="connsiteY16023" fmla="*/ 4428121 h 5740750"/>
              <a:gd name="connsiteX16024" fmla="*/ 8066911 w 9845043"/>
              <a:gd name="connsiteY16024" fmla="*/ 4431774 h 5740750"/>
              <a:gd name="connsiteX16025" fmla="*/ 8069835 w 9845043"/>
              <a:gd name="connsiteY16025" fmla="*/ 4442001 h 5740750"/>
              <a:gd name="connsiteX16026" fmla="*/ 8072025 w 9845043"/>
              <a:gd name="connsiteY16026" fmla="*/ 4444923 h 5740750"/>
              <a:gd name="connsiteX16027" fmla="*/ 8074229 w 9845043"/>
              <a:gd name="connsiteY16027" fmla="*/ 4447127 h 5740750"/>
              <a:gd name="connsiteX16028" fmla="*/ 8079342 w 9845043"/>
              <a:gd name="connsiteY16028" fmla="*/ 4459546 h 5740750"/>
              <a:gd name="connsiteX16029" fmla="*/ 8086646 w 9845043"/>
              <a:gd name="connsiteY16029" fmla="*/ 4469773 h 5740750"/>
              <a:gd name="connsiteX16030" fmla="*/ 8088835 w 9845043"/>
              <a:gd name="connsiteY16030" fmla="*/ 4473438 h 5740750"/>
              <a:gd name="connsiteX16031" fmla="*/ 8089570 w 9845043"/>
              <a:gd name="connsiteY16031" fmla="*/ 4478552 h 5740750"/>
              <a:gd name="connsiteX16032" fmla="*/ 8091759 w 9845043"/>
              <a:gd name="connsiteY16032" fmla="*/ 4482935 h 5740750"/>
              <a:gd name="connsiteX16033" fmla="*/ 8093229 w 9845043"/>
              <a:gd name="connsiteY16033" fmla="*/ 4486588 h 5740750"/>
              <a:gd name="connsiteX16034" fmla="*/ 8104925 w 9845043"/>
              <a:gd name="connsiteY16034" fmla="*/ 4501211 h 5740750"/>
              <a:gd name="connsiteX16035" fmla="*/ 8121736 w 9845043"/>
              <a:gd name="connsiteY16035" fmla="*/ 4526791 h 5740750"/>
              <a:gd name="connsiteX16036" fmla="*/ 8140736 w 9845043"/>
              <a:gd name="connsiteY16036" fmla="*/ 4559677 h 5740750"/>
              <a:gd name="connsiteX16037" fmla="*/ 8165584 w 9845043"/>
              <a:gd name="connsiteY16037" fmla="*/ 4591102 h 5740750"/>
              <a:gd name="connsiteX16038" fmla="*/ 8164129 w 9845043"/>
              <a:gd name="connsiteY16038" fmla="*/ 4595485 h 5740750"/>
              <a:gd name="connsiteX16039" fmla="*/ 8167774 w 9845043"/>
              <a:gd name="connsiteY16039" fmla="*/ 4597677 h 5740750"/>
              <a:gd name="connsiteX16040" fmla="*/ 8172167 w 9845043"/>
              <a:gd name="connsiteY16040" fmla="*/ 4599138 h 5740750"/>
              <a:gd name="connsiteX16041" fmla="*/ 8173622 w 9845043"/>
              <a:gd name="connsiteY16041" fmla="*/ 4603521 h 5740750"/>
              <a:gd name="connsiteX16042" fmla="*/ 8175826 w 9845043"/>
              <a:gd name="connsiteY16042" fmla="*/ 4607917 h 5740750"/>
              <a:gd name="connsiteX16043" fmla="*/ 8210902 w 9845043"/>
              <a:gd name="connsiteY16043" fmla="*/ 4645916 h 5740750"/>
              <a:gd name="connsiteX16044" fmla="*/ 8226978 w 9845043"/>
              <a:gd name="connsiteY16044" fmla="*/ 4666383 h 5740750"/>
              <a:gd name="connsiteX16045" fmla="*/ 8240144 w 9845043"/>
              <a:gd name="connsiteY16045" fmla="*/ 4679533 h 5740750"/>
              <a:gd name="connsiteX16046" fmla="*/ 8256220 w 9845043"/>
              <a:gd name="connsiteY16046" fmla="*/ 4698539 h 5740750"/>
              <a:gd name="connsiteX16047" fmla="*/ 8263523 w 9845043"/>
              <a:gd name="connsiteY16047" fmla="*/ 4713149 h 5740750"/>
              <a:gd name="connsiteX16048" fmla="*/ 8267182 w 9845043"/>
              <a:gd name="connsiteY16048" fmla="*/ 4716814 h 5740750"/>
              <a:gd name="connsiteX16049" fmla="*/ 8265727 w 9845043"/>
              <a:gd name="connsiteY16049" fmla="*/ 4722659 h 5740750"/>
              <a:gd name="connsiteX16050" fmla="*/ 8262803 w 9845043"/>
              <a:gd name="connsiteY16050" fmla="*/ 4727042 h 5740750"/>
              <a:gd name="connsiteX16051" fmla="*/ 8260599 w 9845043"/>
              <a:gd name="connsiteY16051" fmla="*/ 4727772 h 5740750"/>
              <a:gd name="connsiteX16052" fmla="*/ 8260599 w 9845043"/>
              <a:gd name="connsiteY16052" fmla="*/ 4729233 h 5740750"/>
              <a:gd name="connsiteX16053" fmla="*/ 8259879 w 9845043"/>
              <a:gd name="connsiteY16053" fmla="*/ 4730694 h 5740750"/>
              <a:gd name="connsiteX16054" fmla="*/ 8259144 w 9845043"/>
              <a:gd name="connsiteY16054" fmla="*/ 4732886 h 5740750"/>
              <a:gd name="connsiteX16055" fmla="*/ 8256955 w 9845043"/>
              <a:gd name="connsiteY16055" fmla="*/ 4733616 h 5740750"/>
              <a:gd name="connsiteX16056" fmla="*/ 8256955 w 9845043"/>
              <a:gd name="connsiteY16056" fmla="*/ 4735808 h 5740750"/>
              <a:gd name="connsiteX16057" fmla="*/ 8260599 w 9845043"/>
              <a:gd name="connsiteY16057" fmla="*/ 4757736 h 5740750"/>
              <a:gd name="connsiteX16058" fmla="*/ 8259879 w 9845043"/>
              <a:gd name="connsiteY16058" fmla="*/ 4761389 h 5740750"/>
              <a:gd name="connsiteX16059" fmla="*/ 8262068 w 9845043"/>
              <a:gd name="connsiteY16059" fmla="*/ 4762119 h 5740750"/>
              <a:gd name="connsiteX16060" fmla="*/ 8262068 w 9845043"/>
              <a:gd name="connsiteY16060" fmla="*/ 4766502 h 5740750"/>
              <a:gd name="connsiteX16061" fmla="*/ 8265727 w 9845043"/>
              <a:gd name="connsiteY16061" fmla="*/ 4778934 h 5740750"/>
              <a:gd name="connsiteX16062" fmla="*/ 8273031 w 9845043"/>
              <a:gd name="connsiteY16062" fmla="*/ 4801592 h 5740750"/>
              <a:gd name="connsiteX16063" fmla="*/ 8278144 w 9845043"/>
              <a:gd name="connsiteY16063" fmla="*/ 4807437 h 5740750"/>
              <a:gd name="connsiteX16064" fmla="*/ 8278879 w 9845043"/>
              <a:gd name="connsiteY16064" fmla="*/ 4811089 h 5740750"/>
              <a:gd name="connsiteX16065" fmla="*/ 8284727 w 9845043"/>
              <a:gd name="connsiteY16065" fmla="*/ 4819855 h 5740750"/>
              <a:gd name="connsiteX16066" fmla="*/ 8305182 w 9845043"/>
              <a:gd name="connsiteY16066" fmla="*/ 4842514 h 5740750"/>
              <a:gd name="connsiteX16067" fmla="*/ 8307386 w 9845043"/>
              <a:gd name="connsiteY16067" fmla="*/ 4852023 h 5740750"/>
              <a:gd name="connsiteX16068" fmla="*/ 8300803 w 9845043"/>
              <a:gd name="connsiteY16068" fmla="*/ 4843245 h 5740750"/>
              <a:gd name="connsiteX16069" fmla="*/ 8299348 w 9845043"/>
              <a:gd name="connsiteY16069" fmla="*/ 4841784 h 5740750"/>
              <a:gd name="connsiteX16070" fmla="*/ 8298613 w 9845043"/>
              <a:gd name="connsiteY16070" fmla="*/ 4839592 h 5740750"/>
              <a:gd name="connsiteX16071" fmla="*/ 8291296 w 9845043"/>
              <a:gd name="connsiteY16071" fmla="*/ 4833748 h 5740750"/>
              <a:gd name="connsiteX16072" fmla="*/ 8288372 w 9845043"/>
              <a:gd name="connsiteY16072" fmla="*/ 4826443 h 5740750"/>
              <a:gd name="connsiteX16073" fmla="*/ 8272296 w 9845043"/>
              <a:gd name="connsiteY16073" fmla="*/ 4806706 h 5740750"/>
              <a:gd name="connsiteX16074" fmla="*/ 8263523 w 9845043"/>
              <a:gd name="connsiteY16074" fmla="*/ 4789892 h 5740750"/>
              <a:gd name="connsiteX16075" fmla="*/ 8259879 w 9845043"/>
              <a:gd name="connsiteY16075" fmla="*/ 4781125 h 5740750"/>
              <a:gd name="connsiteX16076" fmla="*/ 8253296 w 9845043"/>
              <a:gd name="connsiteY16076" fmla="*/ 4741652 h 5740750"/>
              <a:gd name="connsiteX16077" fmla="*/ 8254030 w 9845043"/>
              <a:gd name="connsiteY16077" fmla="*/ 4711688 h 5740750"/>
              <a:gd name="connsiteX16078" fmla="*/ 8252561 w 9845043"/>
              <a:gd name="connsiteY16078" fmla="*/ 4702191 h 5740750"/>
              <a:gd name="connsiteX16079" fmla="*/ 8249637 w 9845043"/>
              <a:gd name="connsiteY16079" fmla="*/ 4694156 h 5740750"/>
              <a:gd name="connsiteX16080" fmla="*/ 8247447 w 9845043"/>
              <a:gd name="connsiteY16080" fmla="*/ 4690503 h 5740750"/>
              <a:gd name="connsiteX16081" fmla="*/ 8245993 w 9845043"/>
              <a:gd name="connsiteY16081" fmla="*/ 4688312 h 5740750"/>
              <a:gd name="connsiteX16082" fmla="*/ 8243068 w 9845043"/>
              <a:gd name="connsiteY16082" fmla="*/ 4688312 h 5740750"/>
              <a:gd name="connsiteX16083" fmla="*/ 8239409 w 9845043"/>
              <a:gd name="connsiteY16083" fmla="*/ 4689042 h 5740750"/>
              <a:gd name="connsiteX16084" fmla="*/ 8237940 w 9845043"/>
              <a:gd name="connsiteY16084" fmla="*/ 4689042 h 5740750"/>
              <a:gd name="connsiteX16085" fmla="*/ 8237220 w 9845043"/>
              <a:gd name="connsiteY16085" fmla="*/ 4688312 h 5740750"/>
              <a:gd name="connsiteX16086" fmla="*/ 8235016 w 9845043"/>
              <a:gd name="connsiteY16086" fmla="*/ 4687569 h 5740750"/>
              <a:gd name="connsiteX16087" fmla="*/ 8234296 w 9845043"/>
              <a:gd name="connsiteY16087" fmla="*/ 4688312 h 5740750"/>
              <a:gd name="connsiteX16088" fmla="*/ 8234296 w 9845043"/>
              <a:gd name="connsiteY16088" fmla="*/ 4689042 h 5740750"/>
              <a:gd name="connsiteX16089" fmla="*/ 8235016 w 9845043"/>
              <a:gd name="connsiteY16089" fmla="*/ 4691964 h 5740750"/>
              <a:gd name="connsiteX16090" fmla="*/ 8235016 w 9845043"/>
              <a:gd name="connsiteY16090" fmla="*/ 4692695 h 5740750"/>
              <a:gd name="connsiteX16091" fmla="*/ 8233561 w 9845043"/>
              <a:gd name="connsiteY16091" fmla="*/ 4694156 h 5740750"/>
              <a:gd name="connsiteX16092" fmla="*/ 8231371 w 9845043"/>
              <a:gd name="connsiteY16092" fmla="*/ 4694886 h 5740750"/>
              <a:gd name="connsiteX16093" fmla="*/ 8218205 w 9845043"/>
              <a:gd name="connsiteY16093" fmla="*/ 4694886 h 5740750"/>
              <a:gd name="connsiteX16094" fmla="*/ 8214561 w 9845043"/>
              <a:gd name="connsiteY16094" fmla="*/ 4694156 h 5740750"/>
              <a:gd name="connsiteX16095" fmla="*/ 8210902 w 9845043"/>
              <a:gd name="connsiteY16095" fmla="*/ 4691234 h 5740750"/>
              <a:gd name="connsiteX16096" fmla="*/ 8209447 w 9845043"/>
              <a:gd name="connsiteY16096" fmla="*/ 4687569 h 5740750"/>
              <a:gd name="connsiteX16097" fmla="*/ 8208713 w 9845043"/>
              <a:gd name="connsiteY16097" fmla="*/ 4683916 h 5740750"/>
              <a:gd name="connsiteX16098" fmla="*/ 8208713 w 9845043"/>
              <a:gd name="connsiteY16098" fmla="*/ 4678802 h 5740750"/>
              <a:gd name="connsiteX16099" fmla="*/ 8209447 w 9845043"/>
              <a:gd name="connsiteY16099" fmla="*/ 4675150 h 5740750"/>
              <a:gd name="connsiteX16100" fmla="*/ 8210902 w 9845043"/>
              <a:gd name="connsiteY16100" fmla="*/ 4675880 h 5740750"/>
              <a:gd name="connsiteX16101" fmla="*/ 8212371 w 9845043"/>
              <a:gd name="connsiteY16101" fmla="*/ 4672228 h 5740750"/>
              <a:gd name="connsiteX16102" fmla="*/ 8212371 w 9845043"/>
              <a:gd name="connsiteY16102" fmla="*/ 4667845 h 5740750"/>
              <a:gd name="connsiteX16103" fmla="*/ 8211637 w 9845043"/>
              <a:gd name="connsiteY16103" fmla="*/ 4663461 h 5740750"/>
              <a:gd name="connsiteX16104" fmla="*/ 8202130 w 9845043"/>
              <a:gd name="connsiteY16104" fmla="*/ 4662000 h 5740750"/>
              <a:gd name="connsiteX16105" fmla="*/ 8194826 w 9845043"/>
              <a:gd name="connsiteY16105" fmla="*/ 4656874 h 5740750"/>
              <a:gd name="connsiteX16106" fmla="*/ 8191167 w 9845043"/>
              <a:gd name="connsiteY16106" fmla="*/ 4656144 h 5740750"/>
              <a:gd name="connsiteX16107" fmla="*/ 8197751 w 9845043"/>
              <a:gd name="connsiteY16107" fmla="*/ 4675880 h 5740750"/>
              <a:gd name="connsiteX16108" fmla="*/ 8199940 w 9845043"/>
              <a:gd name="connsiteY16108" fmla="*/ 4681724 h 5740750"/>
              <a:gd name="connsiteX16109" fmla="*/ 8201395 w 9845043"/>
              <a:gd name="connsiteY16109" fmla="*/ 4682455 h 5740750"/>
              <a:gd name="connsiteX16110" fmla="*/ 8199205 w 9845043"/>
              <a:gd name="connsiteY16110" fmla="*/ 4684646 h 5740750"/>
              <a:gd name="connsiteX16111" fmla="*/ 8207978 w 9845043"/>
              <a:gd name="connsiteY16111" fmla="*/ 4695617 h 5740750"/>
              <a:gd name="connsiteX16112" fmla="*/ 8209447 w 9845043"/>
              <a:gd name="connsiteY16112" fmla="*/ 4700000 h 5740750"/>
              <a:gd name="connsiteX16113" fmla="*/ 8211637 w 9845043"/>
              <a:gd name="connsiteY16113" fmla="*/ 4708766 h 5740750"/>
              <a:gd name="connsiteX16114" fmla="*/ 8220409 w 9845043"/>
              <a:gd name="connsiteY16114" fmla="*/ 4730694 h 5740750"/>
              <a:gd name="connsiteX16115" fmla="*/ 8223334 w 9845043"/>
              <a:gd name="connsiteY16115" fmla="*/ 4734347 h 5740750"/>
              <a:gd name="connsiteX16116" fmla="*/ 8229902 w 9845043"/>
              <a:gd name="connsiteY16116" fmla="*/ 4746778 h 5740750"/>
              <a:gd name="connsiteX16117" fmla="*/ 8237220 w 9845043"/>
              <a:gd name="connsiteY16117" fmla="*/ 4758467 h 5740750"/>
              <a:gd name="connsiteX16118" fmla="*/ 8240144 w 9845043"/>
              <a:gd name="connsiteY16118" fmla="*/ 4762850 h 5740750"/>
              <a:gd name="connsiteX16119" fmla="*/ 8256955 w 9845043"/>
              <a:gd name="connsiteY16119" fmla="*/ 4787450 h 5740750"/>
              <a:gd name="connsiteX16120" fmla="*/ 8256955 w 9845043"/>
              <a:gd name="connsiteY16120" fmla="*/ 4787700 h 5740750"/>
              <a:gd name="connsiteX16121" fmla="*/ 8257094 w 9845043"/>
              <a:gd name="connsiteY16121" fmla="*/ 4787653 h 5740750"/>
              <a:gd name="connsiteX16122" fmla="*/ 8330045 w 9845043"/>
              <a:gd name="connsiteY16122" fmla="*/ 4894406 h 5740750"/>
              <a:gd name="connsiteX16123" fmla="*/ 8343197 w 9845043"/>
              <a:gd name="connsiteY16123" fmla="*/ 4928023 h 5740750"/>
              <a:gd name="connsiteX16124" fmla="*/ 8385590 w 9845043"/>
              <a:gd name="connsiteY16124" fmla="*/ 4994538 h 5740750"/>
              <a:gd name="connsiteX16125" fmla="*/ 8386240 w 9845043"/>
              <a:gd name="connsiteY16125" fmla="*/ 4998413 h 5740750"/>
              <a:gd name="connsiteX16126" fmla="*/ 8385874 w 9845043"/>
              <a:gd name="connsiteY16126" fmla="*/ 4998131 h 5740750"/>
              <a:gd name="connsiteX16127" fmla="*/ 8383401 w 9845043"/>
              <a:gd name="connsiteY16127" fmla="*/ 4993807 h 5740750"/>
              <a:gd name="connsiteX16128" fmla="*/ 8381197 w 9845043"/>
              <a:gd name="connsiteY16128" fmla="*/ 4993076 h 5740750"/>
              <a:gd name="connsiteX16129" fmla="*/ 8373159 w 9845043"/>
              <a:gd name="connsiteY16129" fmla="*/ 4992346 h 5740750"/>
              <a:gd name="connsiteX16130" fmla="*/ 8367310 w 9845043"/>
              <a:gd name="connsiteY16130" fmla="*/ 4990154 h 5740750"/>
              <a:gd name="connsiteX16131" fmla="*/ 8366590 w 9845043"/>
              <a:gd name="connsiteY16131" fmla="*/ 4989424 h 5740750"/>
              <a:gd name="connsiteX16132" fmla="*/ 8365121 w 9845043"/>
              <a:gd name="connsiteY16132" fmla="*/ 4987963 h 5740750"/>
              <a:gd name="connsiteX16133" fmla="*/ 8362931 w 9845043"/>
              <a:gd name="connsiteY16133" fmla="*/ 4987963 h 5740750"/>
              <a:gd name="connsiteX16134" fmla="*/ 8360007 w 9845043"/>
              <a:gd name="connsiteY16134" fmla="*/ 4987963 h 5740750"/>
              <a:gd name="connsiteX16135" fmla="*/ 8362197 w 9845043"/>
              <a:gd name="connsiteY16135" fmla="*/ 4990154 h 5740750"/>
              <a:gd name="connsiteX16136" fmla="*/ 8367310 w 9845043"/>
              <a:gd name="connsiteY16136" fmla="*/ 4994538 h 5740750"/>
              <a:gd name="connsiteX16137" fmla="*/ 8369514 w 9845043"/>
              <a:gd name="connsiteY16137" fmla="*/ 4995999 h 5740750"/>
              <a:gd name="connsiteX16138" fmla="*/ 8373159 w 9845043"/>
              <a:gd name="connsiteY16138" fmla="*/ 4996729 h 5740750"/>
              <a:gd name="connsiteX16139" fmla="*/ 8375363 w 9845043"/>
              <a:gd name="connsiteY16139" fmla="*/ 4997460 h 5740750"/>
              <a:gd name="connsiteX16140" fmla="*/ 8379007 w 9845043"/>
              <a:gd name="connsiteY16140" fmla="*/ 4994538 h 5740750"/>
              <a:gd name="connsiteX16141" fmla="*/ 8381197 w 9845043"/>
              <a:gd name="connsiteY16141" fmla="*/ 4994538 h 5740750"/>
              <a:gd name="connsiteX16142" fmla="*/ 8385874 w 9845043"/>
              <a:gd name="connsiteY16142" fmla="*/ 4998131 h 5740750"/>
              <a:gd name="connsiteX16143" fmla="*/ 8386325 w 9845043"/>
              <a:gd name="connsiteY16143" fmla="*/ 4998921 h 5740750"/>
              <a:gd name="connsiteX16144" fmla="*/ 8386240 w 9845043"/>
              <a:gd name="connsiteY16144" fmla="*/ 4998413 h 5740750"/>
              <a:gd name="connsiteX16145" fmla="*/ 8390704 w 9845043"/>
              <a:gd name="connsiteY16145" fmla="*/ 5001843 h 5740750"/>
              <a:gd name="connsiteX16146" fmla="*/ 8392173 w 9845043"/>
              <a:gd name="connsiteY16146" fmla="*/ 5004034 h 5740750"/>
              <a:gd name="connsiteX16147" fmla="*/ 8398007 w 9845043"/>
              <a:gd name="connsiteY16147" fmla="*/ 5006226 h 5740750"/>
              <a:gd name="connsiteX16148" fmla="*/ 8399477 w 9845043"/>
              <a:gd name="connsiteY16148" fmla="*/ 5009878 h 5740750"/>
              <a:gd name="connsiteX16149" fmla="*/ 8401666 w 9845043"/>
              <a:gd name="connsiteY16149" fmla="*/ 5012813 h 5740750"/>
              <a:gd name="connsiteX16150" fmla="*/ 8408249 w 9845043"/>
              <a:gd name="connsiteY16150" fmla="*/ 5021579 h 5740750"/>
              <a:gd name="connsiteX16151" fmla="*/ 8414097 w 9845043"/>
              <a:gd name="connsiteY16151" fmla="*/ 5033998 h 5740750"/>
              <a:gd name="connsiteX16152" fmla="*/ 8419946 w 9845043"/>
              <a:gd name="connsiteY16152" fmla="*/ 5041316 h 5740750"/>
              <a:gd name="connsiteX16153" fmla="*/ 8420666 w 9845043"/>
              <a:gd name="connsiteY16153" fmla="*/ 5044238 h 5740750"/>
              <a:gd name="connsiteX16154" fmla="*/ 8419946 w 9845043"/>
              <a:gd name="connsiteY16154" fmla="*/ 5045699 h 5740750"/>
              <a:gd name="connsiteX16155" fmla="*/ 8417742 w 9845043"/>
              <a:gd name="connsiteY16155" fmla="*/ 5047891 h 5740750"/>
              <a:gd name="connsiteX16156" fmla="*/ 8414818 w 9845043"/>
              <a:gd name="connsiteY16156" fmla="*/ 5047891 h 5740750"/>
              <a:gd name="connsiteX16157" fmla="*/ 8413363 w 9845043"/>
              <a:gd name="connsiteY16157" fmla="*/ 5050082 h 5740750"/>
              <a:gd name="connsiteX16158" fmla="*/ 8413363 w 9845043"/>
              <a:gd name="connsiteY16158" fmla="*/ 5050813 h 5740750"/>
              <a:gd name="connsiteX16159" fmla="*/ 8415552 w 9845043"/>
              <a:gd name="connsiteY16159" fmla="*/ 5051543 h 5740750"/>
              <a:gd name="connsiteX16160" fmla="*/ 8420666 w 9845043"/>
              <a:gd name="connsiteY16160" fmla="*/ 5052274 h 5740750"/>
              <a:gd name="connsiteX16161" fmla="*/ 8423590 w 9845043"/>
              <a:gd name="connsiteY16161" fmla="*/ 5053735 h 5740750"/>
              <a:gd name="connsiteX16162" fmla="*/ 8424325 w 9845043"/>
              <a:gd name="connsiteY16162" fmla="*/ 5055196 h 5740750"/>
              <a:gd name="connsiteX16163" fmla="*/ 8433832 w 9845043"/>
              <a:gd name="connsiteY16163" fmla="*/ 5076393 h 5740750"/>
              <a:gd name="connsiteX16164" fmla="*/ 8434552 w 9845043"/>
              <a:gd name="connsiteY16164" fmla="*/ 5082968 h 5740750"/>
              <a:gd name="connsiteX16165" fmla="*/ 8433097 w 9845043"/>
              <a:gd name="connsiteY16165" fmla="*/ 5086621 h 5740750"/>
              <a:gd name="connsiteX16166" fmla="*/ 8433097 w 9845043"/>
              <a:gd name="connsiteY16166" fmla="*/ 5087351 h 5740750"/>
              <a:gd name="connsiteX16167" fmla="*/ 8436022 w 9845043"/>
              <a:gd name="connsiteY16167" fmla="*/ 5091734 h 5740750"/>
              <a:gd name="connsiteX16168" fmla="*/ 8438211 w 9845043"/>
              <a:gd name="connsiteY16168" fmla="*/ 5098322 h 5740750"/>
              <a:gd name="connsiteX16169" fmla="*/ 8444060 w 9845043"/>
              <a:gd name="connsiteY16169" fmla="*/ 5127555 h 5740750"/>
              <a:gd name="connsiteX16170" fmla="*/ 8444060 w 9845043"/>
              <a:gd name="connsiteY16170" fmla="*/ 5134130 h 5740750"/>
              <a:gd name="connsiteX16171" fmla="*/ 8441135 w 9845043"/>
              <a:gd name="connsiteY16171" fmla="*/ 5134860 h 5740750"/>
              <a:gd name="connsiteX16172" fmla="*/ 8445529 w 9845043"/>
              <a:gd name="connsiteY16172" fmla="*/ 5166285 h 5740750"/>
              <a:gd name="connsiteX16173" fmla="*/ 8444060 w 9845043"/>
              <a:gd name="connsiteY16173" fmla="*/ 5172860 h 5740750"/>
              <a:gd name="connsiteX16174" fmla="*/ 8445529 w 9845043"/>
              <a:gd name="connsiteY16174" fmla="*/ 5176525 h 5740750"/>
              <a:gd name="connsiteX16175" fmla="*/ 8446249 w 9845043"/>
              <a:gd name="connsiteY16175" fmla="*/ 5183830 h 5740750"/>
              <a:gd name="connsiteX16176" fmla="*/ 8446984 w 9845043"/>
              <a:gd name="connsiteY16176" fmla="*/ 5188213 h 5740750"/>
              <a:gd name="connsiteX16177" fmla="*/ 8446249 w 9845043"/>
              <a:gd name="connsiteY16177" fmla="*/ 5191866 h 5740750"/>
              <a:gd name="connsiteX16178" fmla="*/ 8447719 w 9845043"/>
              <a:gd name="connsiteY16178" fmla="*/ 5196249 h 5740750"/>
              <a:gd name="connsiteX16179" fmla="*/ 8449173 w 9845043"/>
              <a:gd name="connsiteY16179" fmla="*/ 5230608 h 5740750"/>
              <a:gd name="connsiteX16180" fmla="*/ 8447719 w 9845043"/>
              <a:gd name="connsiteY16180" fmla="*/ 5237914 h 5740750"/>
              <a:gd name="connsiteX16181" fmla="*/ 8445529 w 9845043"/>
              <a:gd name="connsiteY16181" fmla="*/ 5240836 h 5740750"/>
              <a:gd name="connsiteX16182" fmla="*/ 8445529 w 9845043"/>
              <a:gd name="connsiteY16182" fmla="*/ 5243027 h 5740750"/>
              <a:gd name="connsiteX16183" fmla="*/ 8449173 w 9845043"/>
              <a:gd name="connsiteY16183" fmla="*/ 5247410 h 5740750"/>
              <a:gd name="connsiteX16184" fmla="*/ 8458681 w 9845043"/>
              <a:gd name="connsiteY16184" fmla="*/ 5314656 h 5740750"/>
              <a:gd name="connsiteX16185" fmla="*/ 8456491 w 9845043"/>
              <a:gd name="connsiteY16185" fmla="*/ 5314656 h 5740750"/>
              <a:gd name="connsiteX16186" fmla="*/ 8454287 w 9845043"/>
              <a:gd name="connsiteY16186" fmla="*/ 5305147 h 5740750"/>
              <a:gd name="connsiteX16187" fmla="*/ 8454287 w 9845043"/>
              <a:gd name="connsiteY16187" fmla="*/ 5294919 h 5740750"/>
              <a:gd name="connsiteX16188" fmla="*/ 8453567 w 9845043"/>
              <a:gd name="connsiteY16188" fmla="*/ 5289075 h 5740750"/>
              <a:gd name="connsiteX16189" fmla="*/ 8452832 w 9845043"/>
              <a:gd name="connsiteY16189" fmla="*/ 5286153 h 5740750"/>
              <a:gd name="connsiteX16190" fmla="*/ 8450643 w 9845043"/>
              <a:gd name="connsiteY16190" fmla="*/ 5286153 h 5740750"/>
              <a:gd name="connsiteX16191" fmla="*/ 8445529 w 9845043"/>
              <a:gd name="connsiteY16191" fmla="*/ 5297841 h 5740750"/>
              <a:gd name="connsiteX16192" fmla="*/ 8445529 w 9845043"/>
              <a:gd name="connsiteY16192" fmla="*/ 5305147 h 5740750"/>
              <a:gd name="connsiteX16193" fmla="*/ 8443325 w 9845043"/>
              <a:gd name="connsiteY16193" fmla="*/ 5311734 h 5740750"/>
              <a:gd name="connsiteX16194" fmla="*/ 8445529 w 9845043"/>
              <a:gd name="connsiteY16194" fmla="*/ 5321231 h 5740750"/>
              <a:gd name="connsiteX16195" fmla="*/ 8443325 w 9845043"/>
              <a:gd name="connsiteY16195" fmla="*/ 5326344 h 5740750"/>
              <a:gd name="connsiteX16196" fmla="*/ 8441135 w 9845043"/>
              <a:gd name="connsiteY16196" fmla="*/ 5327805 h 5740750"/>
              <a:gd name="connsiteX16197" fmla="*/ 8438211 w 9845043"/>
              <a:gd name="connsiteY16197" fmla="*/ 5327805 h 5740750"/>
              <a:gd name="connsiteX16198" fmla="*/ 8436756 w 9845043"/>
              <a:gd name="connsiteY16198" fmla="*/ 5328536 h 5740750"/>
              <a:gd name="connsiteX16199" fmla="*/ 8434552 w 9845043"/>
              <a:gd name="connsiteY16199" fmla="*/ 5330727 h 5740750"/>
              <a:gd name="connsiteX16200" fmla="*/ 8434552 w 9845043"/>
              <a:gd name="connsiteY16200" fmla="*/ 5333649 h 5740750"/>
              <a:gd name="connsiteX16201" fmla="*/ 8436022 w 9845043"/>
              <a:gd name="connsiteY16201" fmla="*/ 5339506 h 5740750"/>
              <a:gd name="connsiteX16202" fmla="*/ 8433097 w 9845043"/>
              <a:gd name="connsiteY16202" fmla="*/ 5349733 h 5740750"/>
              <a:gd name="connsiteX16203" fmla="*/ 8427984 w 9845043"/>
              <a:gd name="connsiteY16203" fmla="*/ 5356308 h 5740750"/>
              <a:gd name="connsiteX16204" fmla="*/ 8427984 w 9845043"/>
              <a:gd name="connsiteY16204" fmla="*/ 5361422 h 5740750"/>
              <a:gd name="connsiteX16205" fmla="*/ 8430173 w 9845043"/>
              <a:gd name="connsiteY16205" fmla="*/ 5372392 h 5740750"/>
              <a:gd name="connsiteX16206" fmla="*/ 8429439 w 9845043"/>
              <a:gd name="connsiteY16206" fmla="*/ 5376045 h 5740750"/>
              <a:gd name="connsiteX16207" fmla="*/ 8426515 w 9845043"/>
              <a:gd name="connsiteY16207" fmla="*/ 5381889 h 5740750"/>
              <a:gd name="connsiteX16208" fmla="*/ 8425060 w 9845043"/>
              <a:gd name="connsiteY16208" fmla="*/ 5385541 h 5740750"/>
              <a:gd name="connsiteX16209" fmla="*/ 8426515 w 9845043"/>
              <a:gd name="connsiteY16209" fmla="*/ 5390668 h 5740750"/>
              <a:gd name="connsiteX16210" fmla="*/ 8427249 w 9845043"/>
              <a:gd name="connsiteY16210" fmla="*/ 5395051 h 5740750"/>
              <a:gd name="connsiteX16211" fmla="*/ 8429439 w 9845043"/>
              <a:gd name="connsiteY16211" fmla="*/ 5395781 h 5740750"/>
              <a:gd name="connsiteX16212" fmla="*/ 8430173 w 9845043"/>
              <a:gd name="connsiteY16212" fmla="*/ 5397242 h 5740750"/>
              <a:gd name="connsiteX16213" fmla="*/ 8430908 w 9845043"/>
              <a:gd name="connsiteY16213" fmla="*/ 5397973 h 5740750"/>
              <a:gd name="connsiteX16214" fmla="*/ 8430173 w 9845043"/>
              <a:gd name="connsiteY16214" fmla="*/ 5400895 h 5740750"/>
              <a:gd name="connsiteX16215" fmla="*/ 8429439 w 9845043"/>
              <a:gd name="connsiteY16215" fmla="*/ 5405278 h 5740750"/>
              <a:gd name="connsiteX16216" fmla="*/ 8431643 w 9845043"/>
              <a:gd name="connsiteY16216" fmla="*/ 5407470 h 5740750"/>
              <a:gd name="connsiteX16217" fmla="*/ 8434552 w 9845043"/>
              <a:gd name="connsiteY16217" fmla="*/ 5408200 h 5740750"/>
              <a:gd name="connsiteX16218" fmla="*/ 8436022 w 9845043"/>
              <a:gd name="connsiteY16218" fmla="*/ 5410392 h 5740750"/>
              <a:gd name="connsiteX16219" fmla="*/ 8436756 w 9845043"/>
              <a:gd name="connsiteY16219" fmla="*/ 5413314 h 5740750"/>
              <a:gd name="connsiteX16220" fmla="*/ 8430173 w 9845043"/>
              <a:gd name="connsiteY16220" fmla="*/ 5420631 h 5740750"/>
              <a:gd name="connsiteX16221" fmla="*/ 8422135 w 9845043"/>
              <a:gd name="connsiteY16221" fmla="*/ 5433050 h 5740750"/>
              <a:gd name="connsiteX16222" fmla="*/ 8421401 w 9845043"/>
              <a:gd name="connsiteY16222" fmla="*/ 5434511 h 5740750"/>
              <a:gd name="connsiteX16223" fmla="*/ 8421401 w 9845043"/>
              <a:gd name="connsiteY16223" fmla="*/ 5436703 h 5740750"/>
              <a:gd name="connsiteX16224" fmla="*/ 8421401 w 9845043"/>
              <a:gd name="connsiteY16224" fmla="*/ 5438894 h 5740750"/>
              <a:gd name="connsiteX16225" fmla="*/ 8418477 w 9845043"/>
              <a:gd name="connsiteY16225" fmla="*/ 5443278 h 5740750"/>
              <a:gd name="connsiteX16226" fmla="*/ 8418477 w 9845043"/>
              <a:gd name="connsiteY16226" fmla="*/ 5446212 h 5740750"/>
              <a:gd name="connsiteX16227" fmla="*/ 8418477 w 9845043"/>
              <a:gd name="connsiteY16227" fmla="*/ 5450596 h 5740750"/>
              <a:gd name="connsiteX16228" fmla="*/ 8422135 w 9845043"/>
              <a:gd name="connsiteY16228" fmla="*/ 5453518 h 5740750"/>
              <a:gd name="connsiteX16229" fmla="*/ 8425060 w 9845043"/>
              <a:gd name="connsiteY16229" fmla="*/ 5455709 h 5740750"/>
              <a:gd name="connsiteX16230" fmla="*/ 8425060 w 9845043"/>
              <a:gd name="connsiteY16230" fmla="*/ 5457901 h 5740750"/>
              <a:gd name="connsiteX16231" fmla="*/ 8422135 w 9845043"/>
              <a:gd name="connsiteY16231" fmla="*/ 5455709 h 5740750"/>
              <a:gd name="connsiteX16232" fmla="*/ 8417022 w 9845043"/>
              <a:gd name="connsiteY16232" fmla="*/ 5450596 h 5740750"/>
              <a:gd name="connsiteX16233" fmla="*/ 8414097 w 9845043"/>
              <a:gd name="connsiteY16233" fmla="*/ 5449865 h 5740750"/>
              <a:gd name="connsiteX16234" fmla="*/ 8413363 w 9845043"/>
              <a:gd name="connsiteY16234" fmla="*/ 5446212 h 5740750"/>
              <a:gd name="connsiteX16235" fmla="*/ 8410439 w 9845043"/>
              <a:gd name="connsiteY16235" fmla="*/ 5446943 h 5740750"/>
              <a:gd name="connsiteX16236" fmla="*/ 8406780 w 9845043"/>
              <a:gd name="connsiteY16236" fmla="*/ 5449865 h 5740750"/>
              <a:gd name="connsiteX16237" fmla="*/ 8404590 w 9845043"/>
              <a:gd name="connsiteY16237" fmla="*/ 5453518 h 5740750"/>
              <a:gd name="connsiteX16238" fmla="*/ 8408984 w 9845043"/>
              <a:gd name="connsiteY16238" fmla="*/ 5452787 h 5740750"/>
              <a:gd name="connsiteX16239" fmla="*/ 8413363 w 9845043"/>
              <a:gd name="connsiteY16239" fmla="*/ 5454979 h 5740750"/>
              <a:gd name="connsiteX16240" fmla="*/ 8415552 w 9845043"/>
              <a:gd name="connsiteY16240" fmla="*/ 5457901 h 5740750"/>
              <a:gd name="connsiteX16241" fmla="*/ 8417742 w 9845043"/>
              <a:gd name="connsiteY16241" fmla="*/ 5462284 h 5740750"/>
              <a:gd name="connsiteX16242" fmla="*/ 8415552 w 9845043"/>
              <a:gd name="connsiteY16242" fmla="*/ 5462284 h 5740750"/>
              <a:gd name="connsiteX16243" fmla="*/ 8414818 w 9845043"/>
              <a:gd name="connsiteY16243" fmla="*/ 5457901 h 5740750"/>
              <a:gd name="connsiteX16244" fmla="*/ 8411173 w 9845043"/>
              <a:gd name="connsiteY16244" fmla="*/ 5455709 h 5740750"/>
              <a:gd name="connsiteX16245" fmla="*/ 8406780 w 9845043"/>
              <a:gd name="connsiteY16245" fmla="*/ 5455709 h 5740750"/>
              <a:gd name="connsiteX16246" fmla="*/ 8403856 w 9845043"/>
              <a:gd name="connsiteY16246" fmla="*/ 5458631 h 5740750"/>
              <a:gd name="connsiteX16247" fmla="*/ 8402401 w 9845043"/>
              <a:gd name="connsiteY16247" fmla="*/ 5456440 h 5740750"/>
              <a:gd name="connsiteX16248" fmla="*/ 8401666 w 9845043"/>
              <a:gd name="connsiteY16248" fmla="*/ 5455709 h 5740750"/>
              <a:gd name="connsiteX16249" fmla="*/ 8400931 w 9845043"/>
              <a:gd name="connsiteY16249" fmla="*/ 5454979 h 5740750"/>
              <a:gd name="connsiteX16250" fmla="*/ 8398742 w 9845043"/>
              <a:gd name="connsiteY16250" fmla="*/ 5454979 h 5740750"/>
              <a:gd name="connsiteX16251" fmla="*/ 8398742 w 9845043"/>
              <a:gd name="connsiteY16251" fmla="*/ 5452787 h 5740750"/>
              <a:gd name="connsiteX16252" fmla="*/ 8399477 w 9845043"/>
              <a:gd name="connsiteY16252" fmla="*/ 5452057 h 5740750"/>
              <a:gd name="connsiteX16253" fmla="*/ 8400931 w 9845043"/>
              <a:gd name="connsiteY16253" fmla="*/ 5450596 h 5740750"/>
              <a:gd name="connsiteX16254" fmla="*/ 8402401 w 9845043"/>
              <a:gd name="connsiteY16254" fmla="*/ 5450596 h 5740750"/>
              <a:gd name="connsiteX16255" fmla="*/ 8401666 w 9845043"/>
              <a:gd name="connsiteY16255" fmla="*/ 5449865 h 5740750"/>
              <a:gd name="connsiteX16256" fmla="*/ 8401666 w 9845043"/>
              <a:gd name="connsiteY16256" fmla="*/ 5449135 h 5740750"/>
              <a:gd name="connsiteX16257" fmla="*/ 8400931 w 9845043"/>
              <a:gd name="connsiteY16257" fmla="*/ 5448404 h 5740750"/>
              <a:gd name="connsiteX16258" fmla="*/ 8398007 w 9845043"/>
              <a:gd name="connsiteY16258" fmla="*/ 5449135 h 5740750"/>
              <a:gd name="connsiteX16259" fmla="*/ 8389249 w 9845043"/>
              <a:gd name="connsiteY16259" fmla="*/ 5449865 h 5740750"/>
              <a:gd name="connsiteX16260" fmla="*/ 8386325 w 9845043"/>
              <a:gd name="connsiteY16260" fmla="*/ 5452057 h 5740750"/>
              <a:gd name="connsiteX16261" fmla="*/ 8385590 w 9845043"/>
              <a:gd name="connsiteY16261" fmla="*/ 5455709 h 5740750"/>
              <a:gd name="connsiteX16262" fmla="*/ 8384855 w 9845043"/>
              <a:gd name="connsiteY16262" fmla="*/ 5461553 h 5740750"/>
              <a:gd name="connsiteX16263" fmla="*/ 8383401 w 9845043"/>
              <a:gd name="connsiteY16263" fmla="*/ 5465206 h 5740750"/>
              <a:gd name="connsiteX16264" fmla="*/ 8379742 w 9845043"/>
              <a:gd name="connsiteY16264" fmla="*/ 5464476 h 5740750"/>
              <a:gd name="connsiteX16265" fmla="*/ 8379742 w 9845043"/>
              <a:gd name="connsiteY16265" fmla="*/ 5463015 h 5740750"/>
              <a:gd name="connsiteX16266" fmla="*/ 8381197 w 9845043"/>
              <a:gd name="connsiteY16266" fmla="*/ 5463015 h 5740750"/>
              <a:gd name="connsiteX16267" fmla="*/ 8381197 w 9845043"/>
              <a:gd name="connsiteY16267" fmla="*/ 5462284 h 5740750"/>
              <a:gd name="connsiteX16268" fmla="*/ 8374628 w 9845043"/>
              <a:gd name="connsiteY16268" fmla="*/ 5465206 h 5740750"/>
              <a:gd name="connsiteX16269" fmla="*/ 8373159 w 9845043"/>
              <a:gd name="connsiteY16269" fmla="*/ 5465937 h 5740750"/>
              <a:gd name="connsiteX16270" fmla="*/ 8373159 w 9845043"/>
              <a:gd name="connsiteY16270" fmla="*/ 5468128 h 5740750"/>
              <a:gd name="connsiteX16271" fmla="*/ 8374628 w 9845043"/>
              <a:gd name="connsiteY16271" fmla="*/ 5469589 h 5740750"/>
              <a:gd name="connsiteX16272" fmla="*/ 8375363 w 9845043"/>
              <a:gd name="connsiteY16272" fmla="*/ 5471063 h 5740750"/>
              <a:gd name="connsiteX16273" fmla="*/ 8374628 w 9845043"/>
              <a:gd name="connsiteY16273" fmla="*/ 5472524 h 5740750"/>
              <a:gd name="connsiteX16274" fmla="*/ 8373159 w 9845043"/>
              <a:gd name="connsiteY16274" fmla="*/ 5473985 h 5740750"/>
              <a:gd name="connsiteX16275" fmla="*/ 8369514 w 9845043"/>
              <a:gd name="connsiteY16275" fmla="*/ 5471793 h 5740750"/>
              <a:gd name="connsiteX16276" fmla="*/ 8366590 w 9845043"/>
              <a:gd name="connsiteY16276" fmla="*/ 5473985 h 5740750"/>
              <a:gd name="connsiteX16277" fmla="*/ 8363666 w 9845043"/>
              <a:gd name="connsiteY16277" fmla="*/ 5478368 h 5740750"/>
              <a:gd name="connsiteX16278" fmla="*/ 8360742 w 9845043"/>
              <a:gd name="connsiteY16278" fmla="*/ 5479099 h 5740750"/>
              <a:gd name="connsiteX16279" fmla="*/ 8357083 w 9845043"/>
              <a:gd name="connsiteY16279" fmla="*/ 5479099 h 5740750"/>
              <a:gd name="connsiteX16280" fmla="*/ 8354159 w 9845043"/>
              <a:gd name="connsiteY16280" fmla="*/ 5479099 h 5740750"/>
              <a:gd name="connsiteX16281" fmla="*/ 8351235 w 9845043"/>
              <a:gd name="connsiteY16281" fmla="*/ 5477638 h 5740750"/>
              <a:gd name="connsiteX16282" fmla="*/ 8351235 w 9845043"/>
              <a:gd name="connsiteY16282" fmla="*/ 5478368 h 5740750"/>
              <a:gd name="connsiteX16283" fmla="*/ 8350500 w 9845043"/>
              <a:gd name="connsiteY16283" fmla="*/ 5478368 h 5740750"/>
              <a:gd name="connsiteX16284" fmla="*/ 8350500 w 9845043"/>
              <a:gd name="connsiteY16284" fmla="*/ 5479099 h 5740750"/>
              <a:gd name="connsiteX16285" fmla="*/ 8350500 w 9845043"/>
              <a:gd name="connsiteY16285" fmla="*/ 5480560 h 5740750"/>
              <a:gd name="connsiteX16286" fmla="*/ 8349780 w 9845043"/>
              <a:gd name="connsiteY16286" fmla="*/ 5480560 h 5740750"/>
              <a:gd name="connsiteX16287" fmla="*/ 8349045 w 9845043"/>
              <a:gd name="connsiteY16287" fmla="*/ 5479099 h 5740750"/>
              <a:gd name="connsiteX16288" fmla="*/ 8346855 w 9845043"/>
              <a:gd name="connsiteY16288" fmla="*/ 5479099 h 5740750"/>
              <a:gd name="connsiteX16289" fmla="*/ 8346121 w 9845043"/>
              <a:gd name="connsiteY16289" fmla="*/ 5478368 h 5740750"/>
              <a:gd name="connsiteX16290" fmla="*/ 8344651 w 9845043"/>
              <a:gd name="connsiteY16290" fmla="*/ 5480560 h 5740750"/>
              <a:gd name="connsiteX16291" fmla="*/ 8344651 w 9845043"/>
              <a:gd name="connsiteY16291" fmla="*/ 5481290 h 5740750"/>
              <a:gd name="connsiteX16292" fmla="*/ 8343931 w 9845043"/>
              <a:gd name="connsiteY16292" fmla="*/ 5481290 h 5740750"/>
              <a:gd name="connsiteX16293" fmla="*/ 8342462 w 9845043"/>
              <a:gd name="connsiteY16293" fmla="*/ 5480560 h 5740750"/>
              <a:gd name="connsiteX16294" fmla="*/ 8341007 w 9845043"/>
              <a:gd name="connsiteY16294" fmla="*/ 5479099 h 5740750"/>
              <a:gd name="connsiteX16295" fmla="*/ 8342462 w 9845043"/>
              <a:gd name="connsiteY16295" fmla="*/ 5476176 h 5740750"/>
              <a:gd name="connsiteX16296" fmla="*/ 8335159 w 9845043"/>
              <a:gd name="connsiteY16296" fmla="*/ 5476176 h 5740750"/>
              <a:gd name="connsiteX16297" fmla="*/ 8331500 w 9845043"/>
              <a:gd name="connsiteY16297" fmla="*/ 5474715 h 5740750"/>
              <a:gd name="connsiteX16298" fmla="*/ 8327121 w 9845043"/>
              <a:gd name="connsiteY16298" fmla="*/ 5479099 h 5740750"/>
              <a:gd name="connsiteX16299" fmla="*/ 8326386 w 9845043"/>
              <a:gd name="connsiteY16299" fmla="*/ 5479099 h 5740750"/>
              <a:gd name="connsiteX16300" fmla="*/ 8322007 w 9845043"/>
              <a:gd name="connsiteY16300" fmla="*/ 5485673 h 5740750"/>
              <a:gd name="connsiteX16301" fmla="*/ 8318348 w 9845043"/>
              <a:gd name="connsiteY16301" fmla="*/ 5487134 h 5740750"/>
              <a:gd name="connsiteX16302" fmla="*/ 8311031 w 9845043"/>
              <a:gd name="connsiteY16302" fmla="*/ 5488595 h 5740750"/>
              <a:gd name="connsiteX16303" fmla="*/ 8304462 w 9845043"/>
              <a:gd name="connsiteY16303" fmla="*/ 5490787 h 5740750"/>
              <a:gd name="connsiteX16304" fmla="*/ 8295689 w 9845043"/>
              <a:gd name="connsiteY16304" fmla="*/ 5493709 h 5740750"/>
              <a:gd name="connsiteX16305" fmla="*/ 8286182 w 9845043"/>
              <a:gd name="connsiteY16305" fmla="*/ 5497362 h 5740750"/>
              <a:gd name="connsiteX16306" fmla="*/ 8283258 w 9845043"/>
              <a:gd name="connsiteY16306" fmla="*/ 5497362 h 5740750"/>
              <a:gd name="connsiteX16307" fmla="*/ 8272296 w 9845043"/>
              <a:gd name="connsiteY16307" fmla="*/ 5490056 h 5740750"/>
              <a:gd name="connsiteX16308" fmla="*/ 8267182 w 9845043"/>
              <a:gd name="connsiteY16308" fmla="*/ 5483482 h 5740750"/>
              <a:gd name="connsiteX16309" fmla="*/ 8263523 w 9845043"/>
              <a:gd name="connsiteY16309" fmla="*/ 5476176 h 5740750"/>
              <a:gd name="connsiteX16310" fmla="*/ 8262803 w 9845043"/>
              <a:gd name="connsiteY16310" fmla="*/ 5468859 h 5740750"/>
              <a:gd name="connsiteX16311" fmla="*/ 8263523 w 9845043"/>
              <a:gd name="connsiteY16311" fmla="*/ 5460092 h 5740750"/>
              <a:gd name="connsiteX16312" fmla="*/ 8265727 w 9845043"/>
              <a:gd name="connsiteY16312" fmla="*/ 5452057 h 5740750"/>
              <a:gd name="connsiteX16313" fmla="*/ 8269372 w 9845043"/>
              <a:gd name="connsiteY16313" fmla="*/ 5448404 h 5740750"/>
              <a:gd name="connsiteX16314" fmla="*/ 8268637 w 9845043"/>
              <a:gd name="connsiteY16314" fmla="*/ 5452057 h 5740750"/>
              <a:gd name="connsiteX16315" fmla="*/ 8270106 w 9845043"/>
              <a:gd name="connsiteY16315" fmla="*/ 5452057 h 5740750"/>
              <a:gd name="connsiteX16316" fmla="*/ 8273031 w 9845043"/>
              <a:gd name="connsiteY16316" fmla="*/ 5452787 h 5740750"/>
              <a:gd name="connsiteX16317" fmla="*/ 8275955 w 9845043"/>
              <a:gd name="connsiteY16317" fmla="*/ 5454979 h 5740750"/>
              <a:gd name="connsiteX16318" fmla="*/ 8278144 w 9845043"/>
              <a:gd name="connsiteY16318" fmla="*/ 5456440 h 5740750"/>
              <a:gd name="connsiteX16319" fmla="*/ 8282538 w 9845043"/>
              <a:gd name="connsiteY16319" fmla="*/ 5463015 h 5740750"/>
              <a:gd name="connsiteX16320" fmla="*/ 8283258 w 9845043"/>
              <a:gd name="connsiteY16320" fmla="*/ 5463015 h 5740750"/>
              <a:gd name="connsiteX16321" fmla="*/ 8286182 w 9845043"/>
              <a:gd name="connsiteY16321" fmla="*/ 5464476 h 5740750"/>
              <a:gd name="connsiteX16322" fmla="*/ 8302993 w 9845043"/>
              <a:gd name="connsiteY16322" fmla="*/ 5468128 h 5740750"/>
              <a:gd name="connsiteX16323" fmla="*/ 8302993 w 9845043"/>
              <a:gd name="connsiteY16323" fmla="*/ 5469589 h 5740750"/>
              <a:gd name="connsiteX16324" fmla="*/ 8302272 w 9845043"/>
              <a:gd name="connsiteY16324" fmla="*/ 5469589 h 5740750"/>
              <a:gd name="connsiteX16325" fmla="*/ 8300803 w 9845043"/>
              <a:gd name="connsiteY16325" fmla="*/ 5471793 h 5740750"/>
              <a:gd name="connsiteX16326" fmla="*/ 8299348 w 9845043"/>
              <a:gd name="connsiteY16326" fmla="*/ 5471793 h 5740750"/>
              <a:gd name="connsiteX16327" fmla="*/ 8299348 w 9845043"/>
              <a:gd name="connsiteY16327" fmla="*/ 5473985 h 5740750"/>
              <a:gd name="connsiteX16328" fmla="*/ 8302993 w 9845043"/>
              <a:gd name="connsiteY16328" fmla="*/ 5474715 h 5740750"/>
              <a:gd name="connsiteX16329" fmla="*/ 8308106 w 9845043"/>
              <a:gd name="connsiteY16329" fmla="*/ 5473985 h 5740750"/>
              <a:gd name="connsiteX16330" fmla="*/ 8312500 w 9845043"/>
              <a:gd name="connsiteY16330" fmla="*/ 5471793 h 5740750"/>
              <a:gd name="connsiteX16331" fmla="*/ 8315424 w 9845043"/>
              <a:gd name="connsiteY16331" fmla="*/ 5468128 h 5740750"/>
              <a:gd name="connsiteX16332" fmla="*/ 8316879 w 9845043"/>
              <a:gd name="connsiteY16332" fmla="*/ 5463015 h 5740750"/>
              <a:gd name="connsiteX16333" fmla="*/ 8314689 w 9845043"/>
              <a:gd name="connsiteY16333" fmla="*/ 5459362 h 5740750"/>
              <a:gd name="connsiteX16334" fmla="*/ 8300803 w 9845043"/>
              <a:gd name="connsiteY16334" fmla="*/ 5449135 h 5740750"/>
              <a:gd name="connsiteX16335" fmla="*/ 8296424 w 9845043"/>
              <a:gd name="connsiteY16335" fmla="*/ 5448404 h 5740750"/>
              <a:gd name="connsiteX16336" fmla="*/ 8289106 w 9845043"/>
              <a:gd name="connsiteY16336" fmla="*/ 5448404 h 5740750"/>
              <a:gd name="connsiteX16337" fmla="*/ 8285462 w 9845043"/>
              <a:gd name="connsiteY16337" fmla="*/ 5446212 h 5740750"/>
              <a:gd name="connsiteX16338" fmla="*/ 8283258 w 9845043"/>
              <a:gd name="connsiteY16338" fmla="*/ 5446212 h 5740750"/>
              <a:gd name="connsiteX16339" fmla="*/ 8275955 w 9845043"/>
              <a:gd name="connsiteY16339" fmla="*/ 5445482 h 5740750"/>
              <a:gd name="connsiteX16340" fmla="*/ 8264258 w 9845043"/>
              <a:gd name="connsiteY16340" fmla="*/ 5439625 h 5740750"/>
              <a:gd name="connsiteX16341" fmla="*/ 8262803 w 9845043"/>
              <a:gd name="connsiteY16341" fmla="*/ 5437433 h 5740750"/>
              <a:gd name="connsiteX16342" fmla="*/ 8262068 w 9845043"/>
              <a:gd name="connsiteY16342" fmla="*/ 5434511 h 5740750"/>
              <a:gd name="connsiteX16343" fmla="*/ 8260599 w 9845043"/>
              <a:gd name="connsiteY16343" fmla="*/ 5430859 h 5740750"/>
              <a:gd name="connsiteX16344" fmla="*/ 8259879 w 9845043"/>
              <a:gd name="connsiteY16344" fmla="*/ 5427937 h 5740750"/>
              <a:gd name="connsiteX16345" fmla="*/ 8255485 w 9845043"/>
              <a:gd name="connsiteY16345" fmla="*/ 5420631 h 5740750"/>
              <a:gd name="connsiteX16346" fmla="*/ 8247447 w 9845043"/>
              <a:gd name="connsiteY16346" fmla="*/ 5414044 h 5740750"/>
              <a:gd name="connsiteX16347" fmla="*/ 8243789 w 9845043"/>
              <a:gd name="connsiteY16347" fmla="*/ 5410392 h 5740750"/>
              <a:gd name="connsiteX16348" fmla="*/ 8247447 w 9845043"/>
              <a:gd name="connsiteY16348" fmla="*/ 5406739 h 5740750"/>
              <a:gd name="connsiteX16349" fmla="*/ 8248182 w 9845043"/>
              <a:gd name="connsiteY16349" fmla="*/ 5405278 h 5740750"/>
              <a:gd name="connsiteX16350" fmla="*/ 8249637 w 9845043"/>
              <a:gd name="connsiteY16350" fmla="*/ 5402356 h 5740750"/>
              <a:gd name="connsiteX16351" fmla="*/ 8248182 w 9845043"/>
              <a:gd name="connsiteY16351" fmla="*/ 5401625 h 5740750"/>
              <a:gd name="connsiteX16352" fmla="*/ 8246713 w 9845043"/>
              <a:gd name="connsiteY16352" fmla="*/ 5400895 h 5740750"/>
              <a:gd name="connsiteX16353" fmla="*/ 8241599 w 9845043"/>
              <a:gd name="connsiteY16353" fmla="*/ 5402356 h 5740750"/>
              <a:gd name="connsiteX16354" fmla="*/ 8239409 w 9845043"/>
              <a:gd name="connsiteY16354" fmla="*/ 5402356 h 5740750"/>
              <a:gd name="connsiteX16355" fmla="*/ 8237940 w 9845043"/>
              <a:gd name="connsiteY16355" fmla="*/ 5400164 h 5740750"/>
              <a:gd name="connsiteX16356" fmla="*/ 8234296 w 9845043"/>
              <a:gd name="connsiteY16356" fmla="*/ 5390668 h 5740750"/>
              <a:gd name="connsiteX16357" fmla="*/ 8228447 w 9845043"/>
              <a:gd name="connsiteY16357" fmla="*/ 5382619 h 5740750"/>
              <a:gd name="connsiteX16358" fmla="*/ 8228447 w 9845043"/>
              <a:gd name="connsiteY16358" fmla="*/ 5379697 h 5740750"/>
              <a:gd name="connsiteX16359" fmla="*/ 8225523 w 9845043"/>
              <a:gd name="connsiteY16359" fmla="*/ 5378967 h 5740750"/>
              <a:gd name="connsiteX16360" fmla="*/ 8224789 w 9845043"/>
              <a:gd name="connsiteY16360" fmla="*/ 5376045 h 5740750"/>
              <a:gd name="connsiteX16361" fmla="*/ 8224054 w 9845043"/>
              <a:gd name="connsiteY16361" fmla="*/ 5372392 h 5740750"/>
              <a:gd name="connsiteX16362" fmla="*/ 8217485 w 9845043"/>
              <a:gd name="connsiteY16362" fmla="*/ 5373123 h 5740750"/>
              <a:gd name="connsiteX16363" fmla="*/ 8215281 w 9845043"/>
              <a:gd name="connsiteY16363" fmla="*/ 5373123 h 5740750"/>
              <a:gd name="connsiteX16364" fmla="*/ 8213826 w 9845043"/>
              <a:gd name="connsiteY16364" fmla="*/ 5371662 h 5740750"/>
              <a:gd name="connsiteX16365" fmla="*/ 8209447 w 9845043"/>
              <a:gd name="connsiteY16365" fmla="*/ 5365817 h 5740750"/>
              <a:gd name="connsiteX16366" fmla="*/ 8208713 w 9845043"/>
              <a:gd name="connsiteY16366" fmla="*/ 5365087 h 5740750"/>
              <a:gd name="connsiteX16367" fmla="*/ 8205789 w 9845043"/>
              <a:gd name="connsiteY16367" fmla="*/ 5363626 h 5740750"/>
              <a:gd name="connsiteX16368" fmla="*/ 8207978 w 9845043"/>
              <a:gd name="connsiteY16368" fmla="*/ 5361422 h 5740750"/>
              <a:gd name="connsiteX16369" fmla="*/ 8212371 w 9845043"/>
              <a:gd name="connsiteY16369" fmla="*/ 5355578 h 5740750"/>
              <a:gd name="connsiteX16370" fmla="*/ 8210902 w 9845043"/>
              <a:gd name="connsiteY16370" fmla="*/ 5354116 h 5740750"/>
              <a:gd name="connsiteX16371" fmla="*/ 8205789 w 9845043"/>
              <a:gd name="connsiteY16371" fmla="*/ 5349003 h 5740750"/>
              <a:gd name="connsiteX16372" fmla="*/ 8199940 w 9845043"/>
              <a:gd name="connsiteY16372" fmla="*/ 5346081 h 5740750"/>
              <a:gd name="connsiteX16373" fmla="*/ 8194826 w 9845043"/>
              <a:gd name="connsiteY16373" fmla="*/ 5343159 h 5740750"/>
              <a:gd name="connsiteX16374" fmla="*/ 8191902 w 9845043"/>
              <a:gd name="connsiteY16374" fmla="*/ 5342428 h 5740750"/>
              <a:gd name="connsiteX16375" fmla="*/ 8185319 w 9845043"/>
              <a:gd name="connsiteY16375" fmla="*/ 5342428 h 5740750"/>
              <a:gd name="connsiteX16376" fmla="*/ 8182395 w 9845043"/>
              <a:gd name="connsiteY16376" fmla="*/ 5340967 h 5740750"/>
              <a:gd name="connsiteX16377" fmla="*/ 8179471 w 9845043"/>
              <a:gd name="connsiteY16377" fmla="*/ 5340237 h 5740750"/>
              <a:gd name="connsiteX16378" fmla="*/ 8176547 w 9845043"/>
              <a:gd name="connsiteY16378" fmla="*/ 5336584 h 5740750"/>
              <a:gd name="connsiteX16379" fmla="*/ 8173622 w 9845043"/>
              <a:gd name="connsiteY16379" fmla="*/ 5334380 h 5740750"/>
              <a:gd name="connsiteX16380" fmla="*/ 8172167 w 9845043"/>
              <a:gd name="connsiteY16380" fmla="*/ 5338045 h 5740750"/>
              <a:gd name="connsiteX16381" fmla="*/ 8169243 w 9845043"/>
              <a:gd name="connsiteY16381" fmla="*/ 5338045 h 5740750"/>
              <a:gd name="connsiteX16382" fmla="*/ 8167054 w 9845043"/>
              <a:gd name="connsiteY16382" fmla="*/ 5335841 h 5740750"/>
              <a:gd name="connsiteX16383" fmla="*/ 8162660 w 9845043"/>
              <a:gd name="connsiteY16383" fmla="*/ 5334380 h 5740750"/>
              <a:gd name="connsiteX16384" fmla="*/ 8159016 w 9845043"/>
              <a:gd name="connsiteY16384" fmla="*/ 5333649 h 5740750"/>
              <a:gd name="connsiteX16385" fmla="*/ 8156812 w 9845043"/>
              <a:gd name="connsiteY16385" fmla="*/ 5332919 h 5740750"/>
              <a:gd name="connsiteX16386" fmla="*/ 8156092 w 9845043"/>
              <a:gd name="connsiteY16386" fmla="*/ 5333649 h 5740750"/>
              <a:gd name="connsiteX16387" fmla="*/ 8153888 w 9845043"/>
              <a:gd name="connsiteY16387" fmla="*/ 5336584 h 5740750"/>
              <a:gd name="connsiteX16388" fmla="*/ 8153167 w 9845043"/>
              <a:gd name="connsiteY16388" fmla="*/ 5336584 h 5740750"/>
              <a:gd name="connsiteX16389" fmla="*/ 8153167 w 9845043"/>
              <a:gd name="connsiteY16389" fmla="*/ 5334380 h 5740750"/>
              <a:gd name="connsiteX16390" fmla="*/ 8151698 w 9845043"/>
              <a:gd name="connsiteY16390" fmla="*/ 5333649 h 5740750"/>
              <a:gd name="connsiteX16391" fmla="*/ 8151698 w 9845043"/>
              <a:gd name="connsiteY16391" fmla="*/ 5332919 h 5740750"/>
              <a:gd name="connsiteX16392" fmla="*/ 8150243 w 9845043"/>
              <a:gd name="connsiteY16392" fmla="*/ 5333649 h 5740750"/>
              <a:gd name="connsiteX16393" fmla="*/ 8148039 w 9845043"/>
              <a:gd name="connsiteY16393" fmla="*/ 5332919 h 5740750"/>
              <a:gd name="connsiteX16394" fmla="*/ 8145115 w 9845043"/>
              <a:gd name="connsiteY16394" fmla="*/ 5331458 h 5740750"/>
              <a:gd name="connsiteX16395" fmla="*/ 8143660 w 9845043"/>
              <a:gd name="connsiteY16395" fmla="*/ 5328536 h 5740750"/>
              <a:gd name="connsiteX16396" fmla="*/ 8142925 w 9845043"/>
              <a:gd name="connsiteY16396" fmla="*/ 5330727 h 5740750"/>
              <a:gd name="connsiteX16397" fmla="*/ 8141471 w 9845043"/>
              <a:gd name="connsiteY16397" fmla="*/ 5334380 h 5740750"/>
              <a:gd name="connsiteX16398" fmla="*/ 8140001 w 9845043"/>
              <a:gd name="connsiteY16398" fmla="*/ 5336584 h 5740750"/>
              <a:gd name="connsiteX16399" fmla="*/ 8137077 w 9845043"/>
              <a:gd name="connsiteY16399" fmla="*/ 5336584 h 5740750"/>
              <a:gd name="connsiteX16400" fmla="*/ 8134153 w 9845043"/>
              <a:gd name="connsiteY16400" fmla="*/ 5337315 h 5740750"/>
              <a:gd name="connsiteX16401" fmla="*/ 8131963 w 9845043"/>
              <a:gd name="connsiteY16401" fmla="*/ 5336584 h 5740750"/>
              <a:gd name="connsiteX16402" fmla="*/ 8130509 w 9845043"/>
              <a:gd name="connsiteY16402" fmla="*/ 5334380 h 5740750"/>
              <a:gd name="connsiteX16403" fmla="*/ 8130509 w 9845043"/>
              <a:gd name="connsiteY16403" fmla="*/ 5335841 h 5740750"/>
              <a:gd name="connsiteX16404" fmla="*/ 8129039 w 9845043"/>
              <a:gd name="connsiteY16404" fmla="*/ 5337315 h 5740750"/>
              <a:gd name="connsiteX16405" fmla="*/ 8129039 w 9845043"/>
              <a:gd name="connsiteY16405" fmla="*/ 5338045 h 5740750"/>
              <a:gd name="connsiteX16406" fmla="*/ 8128305 w 9845043"/>
              <a:gd name="connsiteY16406" fmla="*/ 5339506 h 5740750"/>
              <a:gd name="connsiteX16407" fmla="*/ 8128305 w 9845043"/>
              <a:gd name="connsiteY16407" fmla="*/ 5340967 h 5740750"/>
              <a:gd name="connsiteX16408" fmla="*/ 8127584 w 9845043"/>
              <a:gd name="connsiteY16408" fmla="*/ 5340967 h 5740750"/>
              <a:gd name="connsiteX16409" fmla="*/ 8125380 w 9845043"/>
              <a:gd name="connsiteY16409" fmla="*/ 5340967 h 5740750"/>
              <a:gd name="connsiteX16410" fmla="*/ 8124660 w 9845043"/>
              <a:gd name="connsiteY16410" fmla="*/ 5340967 h 5740750"/>
              <a:gd name="connsiteX16411" fmla="*/ 8122471 w 9845043"/>
              <a:gd name="connsiteY16411" fmla="*/ 5338045 h 5740750"/>
              <a:gd name="connsiteX16412" fmla="*/ 8121736 w 9845043"/>
              <a:gd name="connsiteY16412" fmla="*/ 5337315 h 5740750"/>
              <a:gd name="connsiteX16413" fmla="*/ 8118812 w 9845043"/>
              <a:gd name="connsiteY16413" fmla="*/ 5330727 h 5740750"/>
              <a:gd name="connsiteX16414" fmla="*/ 8121736 w 9845043"/>
              <a:gd name="connsiteY16414" fmla="*/ 5328536 h 5740750"/>
              <a:gd name="connsiteX16415" fmla="*/ 8124660 w 9845043"/>
              <a:gd name="connsiteY16415" fmla="*/ 5329997 h 5740750"/>
              <a:gd name="connsiteX16416" fmla="*/ 8126850 w 9845043"/>
              <a:gd name="connsiteY16416" fmla="*/ 5332919 h 5740750"/>
              <a:gd name="connsiteX16417" fmla="*/ 8129039 w 9845043"/>
              <a:gd name="connsiteY16417" fmla="*/ 5332919 h 5740750"/>
              <a:gd name="connsiteX16418" fmla="*/ 8131229 w 9845043"/>
              <a:gd name="connsiteY16418" fmla="*/ 5331458 h 5740750"/>
              <a:gd name="connsiteX16419" fmla="*/ 8133433 w 9845043"/>
              <a:gd name="connsiteY16419" fmla="*/ 5328536 h 5740750"/>
              <a:gd name="connsiteX16420" fmla="*/ 8134153 w 9845043"/>
              <a:gd name="connsiteY16420" fmla="*/ 5324883 h 5740750"/>
              <a:gd name="connsiteX16421" fmla="*/ 8134153 w 9845043"/>
              <a:gd name="connsiteY16421" fmla="*/ 5321961 h 5740750"/>
              <a:gd name="connsiteX16422" fmla="*/ 8131229 w 9845043"/>
              <a:gd name="connsiteY16422" fmla="*/ 5323422 h 5740750"/>
              <a:gd name="connsiteX16423" fmla="*/ 8126850 w 9845043"/>
              <a:gd name="connsiteY16423" fmla="*/ 5324153 h 5740750"/>
              <a:gd name="connsiteX16424" fmla="*/ 8124660 w 9845043"/>
              <a:gd name="connsiteY16424" fmla="*/ 5324153 h 5740750"/>
              <a:gd name="connsiteX16425" fmla="*/ 8121736 w 9845043"/>
              <a:gd name="connsiteY16425" fmla="*/ 5323422 h 5740750"/>
              <a:gd name="connsiteX16426" fmla="*/ 8119546 w 9845043"/>
              <a:gd name="connsiteY16426" fmla="*/ 5320500 h 5740750"/>
              <a:gd name="connsiteX16427" fmla="*/ 8118812 w 9845043"/>
              <a:gd name="connsiteY16427" fmla="*/ 5318308 h 5740750"/>
              <a:gd name="connsiteX16428" fmla="*/ 8119546 w 9845043"/>
              <a:gd name="connsiteY16428" fmla="*/ 5315386 h 5740750"/>
              <a:gd name="connsiteX16429" fmla="*/ 8112963 w 9845043"/>
              <a:gd name="connsiteY16429" fmla="*/ 5311734 h 5740750"/>
              <a:gd name="connsiteX16430" fmla="*/ 8109305 w 9845043"/>
              <a:gd name="connsiteY16430" fmla="*/ 5307338 h 5740750"/>
              <a:gd name="connsiteX16431" fmla="*/ 8102736 w 9845043"/>
              <a:gd name="connsiteY16431" fmla="*/ 5291267 h 5740750"/>
              <a:gd name="connsiteX16432" fmla="*/ 8102736 w 9845043"/>
              <a:gd name="connsiteY16432" fmla="*/ 5292728 h 5740750"/>
              <a:gd name="connsiteX16433" fmla="*/ 8102001 w 9845043"/>
              <a:gd name="connsiteY16433" fmla="*/ 5295650 h 5740750"/>
              <a:gd name="connsiteX16434" fmla="*/ 8102736 w 9845043"/>
              <a:gd name="connsiteY16434" fmla="*/ 5297841 h 5740750"/>
              <a:gd name="connsiteX16435" fmla="*/ 8102736 w 9845043"/>
              <a:gd name="connsiteY16435" fmla="*/ 5300763 h 5740750"/>
              <a:gd name="connsiteX16436" fmla="*/ 8102001 w 9845043"/>
              <a:gd name="connsiteY16436" fmla="*/ 5300763 h 5740750"/>
              <a:gd name="connsiteX16437" fmla="*/ 8095418 w 9845043"/>
              <a:gd name="connsiteY16437" fmla="*/ 5285423 h 5740750"/>
              <a:gd name="connsiteX16438" fmla="*/ 8090305 w 9845043"/>
              <a:gd name="connsiteY16438" fmla="*/ 5267147 h 5740750"/>
              <a:gd name="connsiteX16439" fmla="*/ 8090305 w 9845043"/>
              <a:gd name="connsiteY16439" fmla="*/ 5259842 h 5740750"/>
              <a:gd name="connsiteX16440" fmla="*/ 8090305 w 9845043"/>
              <a:gd name="connsiteY16440" fmla="*/ 5257650 h 5740750"/>
              <a:gd name="connsiteX16441" fmla="*/ 8089570 w 9845043"/>
              <a:gd name="connsiteY16441" fmla="*/ 5256920 h 5740750"/>
              <a:gd name="connsiteX16442" fmla="*/ 8082267 w 9845043"/>
              <a:gd name="connsiteY16442" fmla="*/ 5247410 h 5740750"/>
              <a:gd name="connsiteX16443" fmla="*/ 8080077 w 9845043"/>
              <a:gd name="connsiteY16443" fmla="*/ 5243758 h 5740750"/>
              <a:gd name="connsiteX16444" fmla="*/ 8082267 w 9845043"/>
              <a:gd name="connsiteY16444" fmla="*/ 5243758 h 5740750"/>
              <a:gd name="connsiteX16445" fmla="*/ 8082267 w 9845043"/>
              <a:gd name="connsiteY16445" fmla="*/ 5244488 h 5740750"/>
              <a:gd name="connsiteX16446" fmla="*/ 8083721 w 9845043"/>
              <a:gd name="connsiteY16446" fmla="*/ 5244488 h 5740750"/>
              <a:gd name="connsiteX16447" fmla="*/ 8080797 w 9845043"/>
              <a:gd name="connsiteY16447" fmla="*/ 5230608 h 5740750"/>
              <a:gd name="connsiteX16448" fmla="*/ 8079342 w 9845043"/>
              <a:gd name="connsiteY16448" fmla="*/ 5226943 h 5740750"/>
              <a:gd name="connsiteX16449" fmla="*/ 8077153 w 9845043"/>
              <a:gd name="connsiteY16449" fmla="*/ 5222560 h 5740750"/>
              <a:gd name="connsiteX16450" fmla="*/ 8072025 w 9845043"/>
              <a:gd name="connsiteY16450" fmla="*/ 5215985 h 5740750"/>
              <a:gd name="connsiteX16451" fmla="*/ 8069835 w 9845043"/>
              <a:gd name="connsiteY16451" fmla="*/ 5213794 h 5740750"/>
              <a:gd name="connsiteX16452" fmla="*/ 8070570 w 9845043"/>
              <a:gd name="connsiteY16452" fmla="*/ 5215985 h 5740750"/>
              <a:gd name="connsiteX16453" fmla="*/ 8072759 w 9845043"/>
              <a:gd name="connsiteY16453" fmla="*/ 5221830 h 5740750"/>
              <a:gd name="connsiteX16454" fmla="*/ 8072025 w 9845043"/>
              <a:gd name="connsiteY16454" fmla="*/ 5224021 h 5740750"/>
              <a:gd name="connsiteX16455" fmla="*/ 8070570 w 9845043"/>
              <a:gd name="connsiteY16455" fmla="*/ 5224752 h 5740750"/>
              <a:gd name="connsiteX16456" fmla="*/ 8069101 w 9845043"/>
              <a:gd name="connsiteY16456" fmla="*/ 5224752 h 5740750"/>
              <a:gd name="connsiteX16457" fmla="*/ 8067646 w 9845043"/>
              <a:gd name="connsiteY16457" fmla="*/ 5224021 h 5740750"/>
              <a:gd name="connsiteX16458" fmla="*/ 8066911 w 9845043"/>
              <a:gd name="connsiteY16458" fmla="*/ 5222560 h 5740750"/>
              <a:gd name="connsiteX16459" fmla="*/ 8063267 w 9845043"/>
              <a:gd name="connsiteY16459" fmla="*/ 5224021 h 5740750"/>
              <a:gd name="connsiteX16460" fmla="*/ 8050835 w 9845043"/>
              <a:gd name="connsiteY16460" fmla="*/ 5220369 h 5740750"/>
              <a:gd name="connsiteX16461" fmla="*/ 8047911 w 9845043"/>
              <a:gd name="connsiteY16461" fmla="*/ 5221830 h 5740750"/>
              <a:gd name="connsiteX16462" fmla="*/ 8047911 w 9845043"/>
              <a:gd name="connsiteY16462" fmla="*/ 5221099 h 5740750"/>
              <a:gd name="connsiteX16463" fmla="*/ 8046456 w 9845043"/>
              <a:gd name="connsiteY16463" fmla="*/ 5220369 h 5740750"/>
              <a:gd name="connsiteX16464" fmla="*/ 8044987 w 9845043"/>
              <a:gd name="connsiteY16464" fmla="*/ 5221830 h 5740750"/>
              <a:gd name="connsiteX16465" fmla="*/ 8044252 w 9845043"/>
              <a:gd name="connsiteY16465" fmla="*/ 5220369 h 5740750"/>
              <a:gd name="connsiteX16466" fmla="*/ 8044252 w 9845043"/>
              <a:gd name="connsiteY16466" fmla="*/ 5215985 h 5740750"/>
              <a:gd name="connsiteX16467" fmla="*/ 8044252 w 9845043"/>
              <a:gd name="connsiteY16467" fmla="*/ 5213794 h 5740750"/>
              <a:gd name="connsiteX16468" fmla="*/ 8044987 w 9845043"/>
              <a:gd name="connsiteY16468" fmla="*/ 5210872 h 5740750"/>
              <a:gd name="connsiteX16469" fmla="*/ 8047176 w 9845043"/>
              <a:gd name="connsiteY16469" fmla="*/ 5213794 h 5740750"/>
              <a:gd name="connsiteX16470" fmla="*/ 8048646 w 9845043"/>
              <a:gd name="connsiteY16470" fmla="*/ 5213794 h 5740750"/>
              <a:gd name="connsiteX16471" fmla="*/ 8050835 w 9845043"/>
              <a:gd name="connsiteY16471" fmla="*/ 5213794 h 5740750"/>
              <a:gd name="connsiteX16472" fmla="*/ 8050835 w 9845043"/>
              <a:gd name="connsiteY16472" fmla="*/ 5212333 h 5740750"/>
              <a:gd name="connsiteX16473" fmla="*/ 8051570 w 9845043"/>
              <a:gd name="connsiteY16473" fmla="*/ 5210872 h 5740750"/>
              <a:gd name="connsiteX16474" fmla="*/ 8056683 w 9845043"/>
              <a:gd name="connsiteY16474" fmla="*/ 5205758 h 5740750"/>
              <a:gd name="connsiteX16475" fmla="*/ 8061063 w 9845043"/>
              <a:gd name="connsiteY16475" fmla="*/ 5199901 h 5740750"/>
              <a:gd name="connsiteX16476" fmla="*/ 8063987 w 9845043"/>
              <a:gd name="connsiteY16476" fmla="*/ 5193327 h 5740750"/>
              <a:gd name="connsiteX16477" fmla="*/ 8062532 w 9845043"/>
              <a:gd name="connsiteY16477" fmla="*/ 5188213 h 5740750"/>
              <a:gd name="connsiteX16478" fmla="*/ 8063987 w 9845043"/>
              <a:gd name="connsiteY16478" fmla="*/ 5183830 h 5740750"/>
              <a:gd name="connsiteX16479" fmla="*/ 8072025 w 9845043"/>
              <a:gd name="connsiteY16479" fmla="*/ 5173590 h 5740750"/>
              <a:gd name="connsiteX16480" fmla="*/ 8072759 w 9845043"/>
              <a:gd name="connsiteY16480" fmla="*/ 5172129 h 5740750"/>
              <a:gd name="connsiteX16481" fmla="*/ 8073494 w 9845043"/>
              <a:gd name="connsiteY16481" fmla="*/ 5169207 h 5740750"/>
              <a:gd name="connsiteX16482" fmla="*/ 8076418 w 9845043"/>
              <a:gd name="connsiteY16482" fmla="*/ 5167746 h 5740750"/>
              <a:gd name="connsiteX16483" fmla="*/ 8078608 w 9845043"/>
              <a:gd name="connsiteY16483" fmla="*/ 5169207 h 5740750"/>
              <a:gd name="connsiteX16484" fmla="*/ 8080077 w 9845043"/>
              <a:gd name="connsiteY16484" fmla="*/ 5167016 h 5740750"/>
              <a:gd name="connsiteX16485" fmla="*/ 8080797 w 9845043"/>
              <a:gd name="connsiteY16485" fmla="*/ 5165554 h 5740750"/>
              <a:gd name="connsiteX16486" fmla="*/ 8082267 w 9845043"/>
              <a:gd name="connsiteY16486" fmla="*/ 5163363 h 5740750"/>
              <a:gd name="connsiteX16487" fmla="*/ 8082267 w 9845043"/>
              <a:gd name="connsiteY16487" fmla="*/ 5160441 h 5740750"/>
              <a:gd name="connsiteX16488" fmla="*/ 8080077 w 9845043"/>
              <a:gd name="connsiteY16488" fmla="*/ 5161171 h 5740750"/>
              <a:gd name="connsiteX16489" fmla="*/ 8075683 w 9845043"/>
              <a:gd name="connsiteY16489" fmla="*/ 5165554 h 5740750"/>
              <a:gd name="connsiteX16490" fmla="*/ 8072025 w 9845043"/>
              <a:gd name="connsiteY16490" fmla="*/ 5166285 h 5740750"/>
              <a:gd name="connsiteX16491" fmla="*/ 8069101 w 9845043"/>
              <a:gd name="connsiteY16491" fmla="*/ 5169207 h 5740750"/>
              <a:gd name="connsiteX16492" fmla="*/ 8064721 w 9845043"/>
              <a:gd name="connsiteY16492" fmla="*/ 5172860 h 5740750"/>
              <a:gd name="connsiteX16493" fmla="*/ 8059608 w 9845043"/>
              <a:gd name="connsiteY16493" fmla="*/ 5181638 h 5740750"/>
              <a:gd name="connsiteX16494" fmla="*/ 8057418 w 9845043"/>
              <a:gd name="connsiteY16494" fmla="*/ 5185291 h 5740750"/>
              <a:gd name="connsiteX16495" fmla="*/ 8054494 w 9845043"/>
              <a:gd name="connsiteY16495" fmla="*/ 5202836 h 5740750"/>
              <a:gd name="connsiteX16496" fmla="*/ 8053759 w 9845043"/>
              <a:gd name="connsiteY16496" fmla="*/ 5205028 h 5740750"/>
              <a:gd name="connsiteX16497" fmla="*/ 8053025 w 9845043"/>
              <a:gd name="connsiteY16497" fmla="*/ 5205758 h 5740750"/>
              <a:gd name="connsiteX16498" fmla="*/ 8047911 w 9845043"/>
              <a:gd name="connsiteY16498" fmla="*/ 5207950 h 5740750"/>
              <a:gd name="connsiteX16499" fmla="*/ 8046456 w 9845043"/>
              <a:gd name="connsiteY16499" fmla="*/ 5209411 h 5740750"/>
              <a:gd name="connsiteX16500" fmla="*/ 8044987 w 9845043"/>
              <a:gd name="connsiteY16500" fmla="*/ 5205758 h 5740750"/>
              <a:gd name="connsiteX16501" fmla="*/ 8041328 w 9845043"/>
              <a:gd name="connsiteY16501" fmla="*/ 5208680 h 5740750"/>
              <a:gd name="connsiteX16502" fmla="*/ 8039873 w 9845043"/>
              <a:gd name="connsiteY16502" fmla="*/ 5210872 h 5740750"/>
              <a:gd name="connsiteX16503" fmla="*/ 8036949 w 9845043"/>
              <a:gd name="connsiteY16503" fmla="*/ 5211602 h 5740750"/>
              <a:gd name="connsiteX16504" fmla="*/ 8032555 w 9845043"/>
              <a:gd name="connsiteY16504" fmla="*/ 5208680 h 5740750"/>
              <a:gd name="connsiteX16505" fmla="*/ 8030366 w 9845043"/>
              <a:gd name="connsiteY16505" fmla="*/ 5205028 h 5740750"/>
              <a:gd name="connsiteX16506" fmla="*/ 8030366 w 9845043"/>
              <a:gd name="connsiteY16506" fmla="*/ 5202106 h 5740750"/>
              <a:gd name="connsiteX16507" fmla="*/ 8031100 w 9845043"/>
              <a:gd name="connsiteY16507" fmla="*/ 5198440 h 5740750"/>
              <a:gd name="connsiteX16508" fmla="*/ 8030366 w 9845043"/>
              <a:gd name="connsiteY16508" fmla="*/ 5192596 h 5740750"/>
              <a:gd name="connsiteX16509" fmla="*/ 8028911 w 9845043"/>
              <a:gd name="connsiteY16509" fmla="*/ 5188944 h 5740750"/>
              <a:gd name="connsiteX16510" fmla="*/ 8023797 w 9845043"/>
              <a:gd name="connsiteY16510" fmla="*/ 5181638 h 5740750"/>
              <a:gd name="connsiteX16511" fmla="*/ 8022328 w 9845043"/>
              <a:gd name="connsiteY16511" fmla="*/ 5178716 h 5740750"/>
              <a:gd name="connsiteX16512" fmla="*/ 8021593 w 9845043"/>
              <a:gd name="connsiteY16512" fmla="*/ 5172860 h 5740750"/>
              <a:gd name="connsiteX16513" fmla="*/ 8022328 w 9845043"/>
              <a:gd name="connsiteY16513" fmla="*/ 5145087 h 5740750"/>
              <a:gd name="connsiteX16514" fmla="*/ 8021593 w 9845043"/>
              <a:gd name="connsiteY16514" fmla="*/ 5140704 h 5740750"/>
              <a:gd name="connsiteX16515" fmla="*/ 8020873 w 9845043"/>
              <a:gd name="connsiteY16515" fmla="*/ 5134860 h 5740750"/>
              <a:gd name="connsiteX16516" fmla="*/ 8018669 w 9845043"/>
              <a:gd name="connsiteY16516" fmla="*/ 5132669 h 5740750"/>
              <a:gd name="connsiteX16517" fmla="*/ 8015745 w 9845043"/>
              <a:gd name="connsiteY16517" fmla="*/ 5131938 h 5740750"/>
              <a:gd name="connsiteX16518" fmla="*/ 8011366 w 9845043"/>
              <a:gd name="connsiteY16518" fmla="*/ 5129016 h 5740750"/>
              <a:gd name="connsiteX16519" fmla="*/ 8009911 w 9845043"/>
              <a:gd name="connsiteY16519" fmla="*/ 5126094 h 5740750"/>
              <a:gd name="connsiteX16520" fmla="*/ 8014290 w 9845043"/>
              <a:gd name="connsiteY16520" fmla="*/ 5122441 h 5740750"/>
              <a:gd name="connsiteX16521" fmla="*/ 8023797 w 9845043"/>
              <a:gd name="connsiteY16521" fmla="*/ 5115123 h 5740750"/>
              <a:gd name="connsiteX16522" fmla="*/ 8027442 w 9845043"/>
              <a:gd name="connsiteY16522" fmla="*/ 5112932 h 5740750"/>
              <a:gd name="connsiteX16523" fmla="*/ 8028911 w 9845043"/>
              <a:gd name="connsiteY16523" fmla="*/ 5112201 h 5740750"/>
              <a:gd name="connsiteX16524" fmla="*/ 8030366 w 9845043"/>
              <a:gd name="connsiteY16524" fmla="*/ 5110010 h 5740750"/>
              <a:gd name="connsiteX16525" fmla="*/ 8031835 w 9845043"/>
              <a:gd name="connsiteY16525" fmla="*/ 5102705 h 5740750"/>
              <a:gd name="connsiteX16526" fmla="*/ 8028176 w 9845043"/>
              <a:gd name="connsiteY16526" fmla="*/ 5104896 h 5740750"/>
              <a:gd name="connsiteX16527" fmla="*/ 8024517 w 9845043"/>
              <a:gd name="connsiteY16527" fmla="*/ 5109279 h 5740750"/>
              <a:gd name="connsiteX16528" fmla="*/ 8016479 w 9845043"/>
              <a:gd name="connsiteY16528" fmla="*/ 5112201 h 5740750"/>
              <a:gd name="connsiteX16529" fmla="*/ 8012835 w 9845043"/>
              <a:gd name="connsiteY16529" fmla="*/ 5114393 h 5740750"/>
              <a:gd name="connsiteX16530" fmla="*/ 8009911 w 9845043"/>
              <a:gd name="connsiteY16530" fmla="*/ 5115854 h 5740750"/>
              <a:gd name="connsiteX16531" fmla="*/ 8004783 w 9845043"/>
              <a:gd name="connsiteY16531" fmla="*/ 5115123 h 5740750"/>
              <a:gd name="connsiteX16532" fmla="*/ 8004783 w 9845043"/>
              <a:gd name="connsiteY16532" fmla="*/ 5118776 h 5740750"/>
              <a:gd name="connsiteX16533" fmla="*/ 8002593 w 9845043"/>
              <a:gd name="connsiteY16533" fmla="*/ 5120980 h 5740750"/>
              <a:gd name="connsiteX16534" fmla="*/ 7999669 w 9845043"/>
              <a:gd name="connsiteY16534" fmla="*/ 5120980 h 5740750"/>
              <a:gd name="connsiteX16535" fmla="*/ 7998934 w 9845043"/>
              <a:gd name="connsiteY16535" fmla="*/ 5123902 h 5740750"/>
              <a:gd name="connsiteX16536" fmla="*/ 7998214 w 9845043"/>
              <a:gd name="connsiteY16536" fmla="*/ 5124633 h 5740750"/>
              <a:gd name="connsiteX16537" fmla="*/ 7995290 w 9845043"/>
              <a:gd name="connsiteY16537" fmla="*/ 5122441 h 5740750"/>
              <a:gd name="connsiteX16538" fmla="*/ 7991631 w 9845043"/>
              <a:gd name="connsiteY16538" fmla="*/ 5118776 h 5740750"/>
              <a:gd name="connsiteX16539" fmla="*/ 7991631 w 9845043"/>
              <a:gd name="connsiteY16539" fmla="*/ 5115123 h 5740750"/>
              <a:gd name="connsiteX16540" fmla="*/ 7989441 w 9845043"/>
              <a:gd name="connsiteY16540" fmla="*/ 5115854 h 5740750"/>
              <a:gd name="connsiteX16541" fmla="*/ 7986517 w 9845043"/>
              <a:gd name="connsiteY16541" fmla="*/ 5118046 h 5740750"/>
              <a:gd name="connsiteX16542" fmla="*/ 7982859 w 9845043"/>
              <a:gd name="connsiteY16542" fmla="*/ 5118046 h 5740750"/>
              <a:gd name="connsiteX16543" fmla="*/ 7977745 w 9845043"/>
              <a:gd name="connsiteY16543" fmla="*/ 5112201 h 5740750"/>
              <a:gd name="connsiteX16544" fmla="*/ 7975555 w 9845043"/>
              <a:gd name="connsiteY16544" fmla="*/ 5109279 h 5740750"/>
              <a:gd name="connsiteX16545" fmla="*/ 7970441 w 9845043"/>
              <a:gd name="connsiteY16545" fmla="*/ 5108549 h 5740750"/>
              <a:gd name="connsiteX16546" fmla="*/ 7971162 w 9845043"/>
              <a:gd name="connsiteY16546" fmla="*/ 5110010 h 5740750"/>
              <a:gd name="connsiteX16547" fmla="*/ 7974086 w 9845043"/>
              <a:gd name="connsiteY16547" fmla="*/ 5114393 h 5740750"/>
              <a:gd name="connsiteX16548" fmla="*/ 7982124 w 9845043"/>
              <a:gd name="connsiteY16548" fmla="*/ 5119507 h 5740750"/>
              <a:gd name="connsiteX16549" fmla="*/ 7984328 w 9845043"/>
              <a:gd name="connsiteY16549" fmla="*/ 5121711 h 5740750"/>
              <a:gd name="connsiteX16550" fmla="*/ 7985783 w 9845043"/>
              <a:gd name="connsiteY16550" fmla="*/ 5119507 h 5740750"/>
              <a:gd name="connsiteX16551" fmla="*/ 7988707 w 9845043"/>
              <a:gd name="connsiteY16551" fmla="*/ 5121711 h 5740750"/>
              <a:gd name="connsiteX16552" fmla="*/ 7992366 w 9845043"/>
              <a:gd name="connsiteY16552" fmla="*/ 5128285 h 5740750"/>
              <a:gd name="connsiteX16553" fmla="*/ 7993100 w 9845043"/>
              <a:gd name="connsiteY16553" fmla="*/ 5130477 h 5740750"/>
              <a:gd name="connsiteX16554" fmla="*/ 7995290 w 9845043"/>
              <a:gd name="connsiteY16554" fmla="*/ 5131207 h 5740750"/>
              <a:gd name="connsiteX16555" fmla="*/ 7999669 w 9845043"/>
              <a:gd name="connsiteY16555" fmla="*/ 5139974 h 5740750"/>
              <a:gd name="connsiteX16556" fmla="*/ 8002593 w 9845043"/>
              <a:gd name="connsiteY16556" fmla="*/ 5149483 h 5740750"/>
              <a:gd name="connsiteX16557" fmla="*/ 8003328 w 9845043"/>
              <a:gd name="connsiteY16557" fmla="*/ 5153136 h 5740750"/>
              <a:gd name="connsiteX16558" fmla="*/ 8002593 w 9845043"/>
              <a:gd name="connsiteY16558" fmla="*/ 5156058 h 5740750"/>
              <a:gd name="connsiteX16559" fmla="*/ 8001859 w 9845043"/>
              <a:gd name="connsiteY16559" fmla="*/ 5156788 h 5740750"/>
              <a:gd name="connsiteX16560" fmla="*/ 7999669 w 9845043"/>
              <a:gd name="connsiteY16560" fmla="*/ 5150944 h 5740750"/>
              <a:gd name="connsiteX16561" fmla="*/ 7996745 w 9845043"/>
              <a:gd name="connsiteY16561" fmla="*/ 5148022 h 5740750"/>
              <a:gd name="connsiteX16562" fmla="*/ 7996745 w 9845043"/>
              <a:gd name="connsiteY16562" fmla="*/ 5149483 h 5740750"/>
              <a:gd name="connsiteX16563" fmla="*/ 7996010 w 9845043"/>
              <a:gd name="connsiteY16563" fmla="*/ 5150944 h 5740750"/>
              <a:gd name="connsiteX16564" fmla="*/ 7995290 w 9845043"/>
              <a:gd name="connsiteY16564" fmla="*/ 5153136 h 5740750"/>
              <a:gd name="connsiteX16565" fmla="*/ 7993821 w 9845043"/>
              <a:gd name="connsiteY16565" fmla="*/ 5153866 h 5740750"/>
              <a:gd name="connsiteX16566" fmla="*/ 7993100 w 9845043"/>
              <a:gd name="connsiteY16566" fmla="*/ 5153866 h 5740750"/>
              <a:gd name="connsiteX16567" fmla="*/ 7991631 w 9845043"/>
              <a:gd name="connsiteY16567" fmla="*/ 5151675 h 5740750"/>
              <a:gd name="connsiteX16568" fmla="*/ 7989441 w 9845043"/>
              <a:gd name="connsiteY16568" fmla="*/ 5150944 h 5740750"/>
              <a:gd name="connsiteX16569" fmla="*/ 7989441 w 9845043"/>
              <a:gd name="connsiteY16569" fmla="*/ 5151675 h 5740750"/>
              <a:gd name="connsiteX16570" fmla="*/ 7988707 w 9845043"/>
              <a:gd name="connsiteY16570" fmla="*/ 5153136 h 5740750"/>
              <a:gd name="connsiteX16571" fmla="*/ 7987252 w 9845043"/>
              <a:gd name="connsiteY16571" fmla="*/ 5153136 h 5740750"/>
              <a:gd name="connsiteX16572" fmla="*/ 7985783 w 9845043"/>
              <a:gd name="connsiteY16572" fmla="*/ 5153136 h 5740750"/>
              <a:gd name="connsiteX16573" fmla="*/ 7983593 w 9845043"/>
              <a:gd name="connsiteY16573" fmla="*/ 5151675 h 5740750"/>
              <a:gd name="connsiteX16574" fmla="*/ 7982124 w 9845043"/>
              <a:gd name="connsiteY16574" fmla="*/ 5150944 h 5740750"/>
              <a:gd name="connsiteX16575" fmla="*/ 7979200 w 9845043"/>
              <a:gd name="connsiteY16575" fmla="*/ 5150214 h 5740750"/>
              <a:gd name="connsiteX16576" fmla="*/ 7977010 w 9845043"/>
              <a:gd name="connsiteY16576" fmla="*/ 5150214 h 5740750"/>
              <a:gd name="connsiteX16577" fmla="*/ 7975555 w 9845043"/>
              <a:gd name="connsiteY16577" fmla="*/ 5150214 h 5740750"/>
              <a:gd name="connsiteX16578" fmla="*/ 7968237 w 9845043"/>
              <a:gd name="connsiteY16578" fmla="*/ 5147292 h 5740750"/>
              <a:gd name="connsiteX16579" fmla="*/ 7959465 w 9845043"/>
              <a:gd name="connsiteY16579" fmla="*/ 5129016 h 5740750"/>
              <a:gd name="connsiteX16580" fmla="*/ 7953631 w 9845043"/>
              <a:gd name="connsiteY16580" fmla="*/ 5123902 h 5740750"/>
              <a:gd name="connsiteX16581" fmla="*/ 7954351 w 9845043"/>
              <a:gd name="connsiteY16581" fmla="*/ 5127555 h 5740750"/>
              <a:gd name="connsiteX16582" fmla="*/ 7958010 w 9845043"/>
              <a:gd name="connsiteY16582" fmla="*/ 5131938 h 5740750"/>
              <a:gd name="connsiteX16583" fmla="*/ 7959465 w 9845043"/>
              <a:gd name="connsiteY16583" fmla="*/ 5135591 h 5740750"/>
              <a:gd name="connsiteX16584" fmla="*/ 7956555 w 9845043"/>
              <a:gd name="connsiteY16584" fmla="*/ 5134860 h 5740750"/>
              <a:gd name="connsiteX16585" fmla="*/ 7955086 w 9845043"/>
              <a:gd name="connsiteY16585" fmla="*/ 5134130 h 5740750"/>
              <a:gd name="connsiteX16586" fmla="*/ 7954351 w 9845043"/>
              <a:gd name="connsiteY16586" fmla="*/ 5132669 h 5740750"/>
              <a:gd name="connsiteX16587" fmla="*/ 7952896 w 9845043"/>
              <a:gd name="connsiteY16587" fmla="*/ 5129016 h 5740750"/>
              <a:gd name="connsiteX16588" fmla="*/ 7928048 w 9845043"/>
              <a:gd name="connsiteY16588" fmla="*/ 5095399 h 5740750"/>
              <a:gd name="connsiteX16589" fmla="*/ 7925124 w 9845043"/>
              <a:gd name="connsiteY16589" fmla="*/ 5086621 h 5740750"/>
              <a:gd name="connsiteX16590" fmla="*/ 7918541 w 9845043"/>
              <a:gd name="connsiteY16590" fmla="*/ 5077854 h 5740750"/>
              <a:gd name="connsiteX16591" fmla="*/ 7917816 w 9845043"/>
              <a:gd name="connsiteY16591" fmla="*/ 5076403 h 5740750"/>
              <a:gd name="connsiteX16592" fmla="*/ 7918541 w 9845043"/>
              <a:gd name="connsiteY16592" fmla="*/ 5077124 h 5740750"/>
              <a:gd name="connsiteX16593" fmla="*/ 7920730 w 9845043"/>
              <a:gd name="connsiteY16593" fmla="*/ 5077854 h 5740750"/>
              <a:gd name="connsiteX16594" fmla="*/ 7919275 w 9845043"/>
              <a:gd name="connsiteY16594" fmla="*/ 5074202 h 5740750"/>
              <a:gd name="connsiteX16595" fmla="*/ 7918541 w 9845043"/>
              <a:gd name="connsiteY16595" fmla="*/ 5070549 h 5740750"/>
              <a:gd name="connsiteX16596" fmla="*/ 7916351 w 9845043"/>
              <a:gd name="connsiteY16596" fmla="*/ 5068358 h 5740750"/>
              <a:gd name="connsiteX16597" fmla="*/ 7913427 w 9845043"/>
              <a:gd name="connsiteY16597" fmla="*/ 5067627 h 5740750"/>
              <a:gd name="connsiteX16598" fmla="*/ 7914882 w 9845043"/>
              <a:gd name="connsiteY16598" fmla="*/ 5070549 h 5740750"/>
              <a:gd name="connsiteX16599" fmla="*/ 7912692 w 9845043"/>
              <a:gd name="connsiteY16599" fmla="*/ 5070549 h 5740750"/>
              <a:gd name="connsiteX16600" fmla="*/ 7909768 w 9845043"/>
              <a:gd name="connsiteY16600" fmla="*/ 5066166 h 5740750"/>
              <a:gd name="connsiteX16601" fmla="*/ 7906109 w 9845043"/>
              <a:gd name="connsiteY16601" fmla="*/ 5061770 h 5740750"/>
              <a:gd name="connsiteX16602" fmla="*/ 7902465 w 9845043"/>
              <a:gd name="connsiteY16602" fmla="*/ 5058118 h 5740750"/>
              <a:gd name="connsiteX16603" fmla="*/ 7901730 w 9845043"/>
              <a:gd name="connsiteY16603" fmla="*/ 5053735 h 5740750"/>
              <a:gd name="connsiteX16604" fmla="*/ 7902465 w 9845043"/>
              <a:gd name="connsiteY16604" fmla="*/ 5054465 h 5740750"/>
              <a:gd name="connsiteX16605" fmla="*/ 7903199 w 9845043"/>
              <a:gd name="connsiteY16605" fmla="*/ 5054465 h 5740750"/>
              <a:gd name="connsiteX16606" fmla="*/ 7904654 w 9845043"/>
              <a:gd name="connsiteY16606" fmla="*/ 5054465 h 5740750"/>
              <a:gd name="connsiteX16607" fmla="*/ 7905389 w 9845043"/>
              <a:gd name="connsiteY16607" fmla="*/ 5056657 h 5740750"/>
              <a:gd name="connsiteX16608" fmla="*/ 7906109 w 9845043"/>
              <a:gd name="connsiteY16608" fmla="*/ 5056657 h 5740750"/>
              <a:gd name="connsiteX16609" fmla="*/ 7905389 w 9845043"/>
              <a:gd name="connsiteY16609" fmla="*/ 5050813 h 5740750"/>
              <a:gd name="connsiteX16610" fmla="*/ 7899541 w 9845043"/>
              <a:gd name="connsiteY16610" fmla="*/ 5042046 h 5740750"/>
              <a:gd name="connsiteX16611" fmla="*/ 7895882 w 9845043"/>
              <a:gd name="connsiteY16611" fmla="*/ 5031807 h 5740750"/>
              <a:gd name="connsiteX16612" fmla="*/ 7892958 w 9845043"/>
              <a:gd name="connsiteY16612" fmla="*/ 5028884 h 5740750"/>
              <a:gd name="connsiteX16613" fmla="*/ 7888579 w 9845043"/>
              <a:gd name="connsiteY16613" fmla="*/ 5028154 h 5740750"/>
              <a:gd name="connsiteX16614" fmla="*/ 7879806 w 9845043"/>
              <a:gd name="connsiteY16614" fmla="*/ 5023040 h 5740750"/>
              <a:gd name="connsiteX16615" fmla="*/ 7872488 w 9845043"/>
              <a:gd name="connsiteY16615" fmla="*/ 5023040 h 5740750"/>
              <a:gd name="connsiteX16616" fmla="*/ 7868109 w 9845043"/>
              <a:gd name="connsiteY16616" fmla="*/ 5022310 h 5740750"/>
              <a:gd name="connsiteX16617" fmla="*/ 7865185 w 9845043"/>
              <a:gd name="connsiteY16617" fmla="*/ 5019388 h 5740750"/>
              <a:gd name="connsiteX16618" fmla="*/ 7860071 w 9845043"/>
              <a:gd name="connsiteY16618" fmla="*/ 5009148 h 5740750"/>
              <a:gd name="connsiteX16619" fmla="*/ 7858602 w 9845043"/>
              <a:gd name="connsiteY16619" fmla="*/ 5006226 h 5740750"/>
              <a:gd name="connsiteX16620" fmla="*/ 7860071 w 9845043"/>
              <a:gd name="connsiteY16620" fmla="*/ 5005495 h 5740750"/>
              <a:gd name="connsiteX16621" fmla="*/ 7864450 w 9845043"/>
              <a:gd name="connsiteY16621" fmla="*/ 5012813 h 5740750"/>
              <a:gd name="connsiteX16622" fmla="*/ 7865185 w 9845043"/>
              <a:gd name="connsiteY16622" fmla="*/ 5013544 h 5740750"/>
              <a:gd name="connsiteX16623" fmla="*/ 7868109 w 9845043"/>
              <a:gd name="connsiteY16623" fmla="*/ 5015735 h 5740750"/>
              <a:gd name="connsiteX16624" fmla="*/ 7873958 w 9845043"/>
              <a:gd name="connsiteY16624" fmla="*/ 5017927 h 5740750"/>
              <a:gd name="connsiteX16625" fmla="*/ 7876882 w 9845043"/>
              <a:gd name="connsiteY16625" fmla="*/ 5019388 h 5740750"/>
              <a:gd name="connsiteX16626" fmla="*/ 7877616 w 9845043"/>
              <a:gd name="connsiteY16626" fmla="*/ 5017927 h 5740750"/>
              <a:gd name="connsiteX16627" fmla="*/ 7877616 w 9845043"/>
              <a:gd name="connsiteY16627" fmla="*/ 5015735 h 5740750"/>
              <a:gd name="connsiteX16628" fmla="*/ 7877616 w 9845043"/>
              <a:gd name="connsiteY16628" fmla="*/ 5012813 h 5740750"/>
              <a:gd name="connsiteX16629" fmla="*/ 7877616 w 9845043"/>
              <a:gd name="connsiteY16629" fmla="*/ 5010609 h 5740750"/>
              <a:gd name="connsiteX16630" fmla="*/ 7876882 w 9845043"/>
              <a:gd name="connsiteY16630" fmla="*/ 5010609 h 5740750"/>
              <a:gd name="connsiteX16631" fmla="*/ 7874692 w 9845043"/>
              <a:gd name="connsiteY16631" fmla="*/ 5012083 h 5740750"/>
              <a:gd name="connsiteX16632" fmla="*/ 7873958 w 9845043"/>
              <a:gd name="connsiteY16632" fmla="*/ 5012083 h 5740750"/>
              <a:gd name="connsiteX16633" fmla="*/ 7872488 w 9845043"/>
              <a:gd name="connsiteY16633" fmla="*/ 5012083 h 5740750"/>
              <a:gd name="connsiteX16634" fmla="*/ 7871033 w 9845043"/>
              <a:gd name="connsiteY16634" fmla="*/ 5009878 h 5740750"/>
              <a:gd name="connsiteX16635" fmla="*/ 7873958 w 9845043"/>
              <a:gd name="connsiteY16635" fmla="*/ 5006226 h 5740750"/>
              <a:gd name="connsiteX16636" fmla="*/ 7879071 w 9845043"/>
              <a:gd name="connsiteY16636" fmla="*/ 5006226 h 5740750"/>
              <a:gd name="connsiteX16637" fmla="*/ 7884185 w 9845043"/>
              <a:gd name="connsiteY16637" fmla="*/ 5008417 h 5740750"/>
              <a:gd name="connsiteX16638" fmla="*/ 7889299 w 9845043"/>
              <a:gd name="connsiteY16638" fmla="*/ 5006956 h 5740750"/>
              <a:gd name="connsiteX16639" fmla="*/ 7886375 w 9845043"/>
              <a:gd name="connsiteY16639" fmla="*/ 5006226 h 5740750"/>
              <a:gd name="connsiteX16640" fmla="*/ 7883465 w 9845043"/>
              <a:gd name="connsiteY16640" fmla="*/ 5005495 h 5740750"/>
              <a:gd name="connsiteX16641" fmla="*/ 7881261 w 9845043"/>
              <a:gd name="connsiteY16641" fmla="*/ 5004034 h 5740750"/>
              <a:gd name="connsiteX16642" fmla="*/ 7877616 w 9845043"/>
              <a:gd name="connsiteY16642" fmla="*/ 5004034 h 5740750"/>
              <a:gd name="connsiteX16643" fmla="*/ 7881261 w 9845043"/>
              <a:gd name="connsiteY16643" fmla="*/ 5002573 h 5740750"/>
              <a:gd name="connsiteX16644" fmla="*/ 7887109 w 9845043"/>
              <a:gd name="connsiteY16644" fmla="*/ 4999651 h 5740750"/>
              <a:gd name="connsiteX16645" fmla="*/ 7889299 w 9845043"/>
              <a:gd name="connsiteY16645" fmla="*/ 4996729 h 5740750"/>
              <a:gd name="connsiteX16646" fmla="*/ 7890033 w 9845043"/>
              <a:gd name="connsiteY16646" fmla="*/ 4993807 h 5740750"/>
              <a:gd name="connsiteX16647" fmla="*/ 7887109 w 9845043"/>
              <a:gd name="connsiteY16647" fmla="*/ 4994538 h 5740750"/>
              <a:gd name="connsiteX16648" fmla="*/ 7884185 w 9845043"/>
              <a:gd name="connsiteY16648" fmla="*/ 4996729 h 5740750"/>
              <a:gd name="connsiteX16649" fmla="*/ 7886375 w 9845043"/>
              <a:gd name="connsiteY16649" fmla="*/ 4993807 h 5740750"/>
              <a:gd name="connsiteX16650" fmla="*/ 7885654 w 9845043"/>
              <a:gd name="connsiteY16650" fmla="*/ 4993076 h 5740750"/>
              <a:gd name="connsiteX16651" fmla="*/ 7884185 w 9845043"/>
              <a:gd name="connsiteY16651" fmla="*/ 4990885 h 5740750"/>
              <a:gd name="connsiteX16652" fmla="*/ 7888579 w 9845043"/>
              <a:gd name="connsiteY16652" fmla="*/ 4987232 h 5740750"/>
              <a:gd name="connsiteX16653" fmla="*/ 7890033 w 9845043"/>
              <a:gd name="connsiteY16653" fmla="*/ 4982837 h 5740750"/>
              <a:gd name="connsiteX16654" fmla="*/ 7890768 w 9845043"/>
              <a:gd name="connsiteY16654" fmla="*/ 4977723 h 5740750"/>
              <a:gd name="connsiteX16655" fmla="*/ 7892958 w 9845043"/>
              <a:gd name="connsiteY16655" fmla="*/ 4973340 h 5740750"/>
              <a:gd name="connsiteX16656" fmla="*/ 7897351 w 9845043"/>
              <a:gd name="connsiteY16656" fmla="*/ 4967496 h 5740750"/>
              <a:gd name="connsiteX16657" fmla="*/ 7897351 w 9845043"/>
              <a:gd name="connsiteY16657" fmla="*/ 4965304 h 5740750"/>
              <a:gd name="connsiteX16658" fmla="*/ 7897351 w 9845043"/>
              <a:gd name="connsiteY16658" fmla="*/ 4962382 h 5740750"/>
              <a:gd name="connsiteX16659" fmla="*/ 7899541 w 9845043"/>
              <a:gd name="connsiteY16659" fmla="*/ 4960921 h 5740750"/>
              <a:gd name="connsiteX16660" fmla="*/ 7901730 w 9845043"/>
              <a:gd name="connsiteY16660" fmla="*/ 4960191 h 5740750"/>
              <a:gd name="connsiteX16661" fmla="*/ 7902465 w 9845043"/>
              <a:gd name="connsiteY16661" fmla="*/ 4958730 h 5740750"/>
              <a:gd name="connsiteX16662" fmla="*/ 7904654 w 9845043"/>
              <a:gd name="connsiteY16662" fmla="*/ 4952142 h 5740750"/>
              <a:gd name="connsiteX16663" fmla="*/ 7905389 w 9845043"/>
              <a:gd name="connsiteY16663" fmla="*/ 4950681 h 5740750"/>
              <a:gd name="connsiteX16664" fmla="*/ 7909768 w 9845043"/>
              <a:gd name="connsiteY16664" fmla="*/ 4945568 h 5740750"/>
              <a:gd name="connsiteX16665" fmla="*/ 7911958 w 9845043"/>
              <a:gd name="connsiteY16665" fmla="*/ 4942646 h 5740750"/>
              <a:gd name="connsiteX16666" fmla="*/ 7916351 w 9845043"/>
              <a:gd name="connsiteY16666" fmla="*/ 4934610 h 5740750"/>
              <a:gd name="connsiteX16667" fmla="*/ 7917806 w 9845043"/>
              <a:gd name="connsiteY16667" fmla="*/ 4930214 h 5740750"/>
              <a:gd name="connsiteX16668" fmla="*/ 7916351 w 9845043"/>
              <a:gd name="connsiteY16668" fmla="*/ 4925831 h 5740750"/>
              <a:gd name="connsiteX16669" fmla="*/ 7911237 w 9845043"/>
              <a:gd name="connsiteY16669" fmla="*/ 4917065 h 5740750"/>
              <a:gd name="connsiteX16670" fmla="*/ 7908313 w 9845043"/>
              <a:gd name="connsiteY16670" fmla="*/ 4907568 h 5740750"/>
              <a:gd name="connsiteX16671" fmla="*/ 7905389 w 9845043"/>
              <a:gd name="connsiteY16671" fmla="*/ 4906107 h 5740750"/>
              <a:gd name="connsiteX16672" fmla="*/ 7901730 w 9845043"/>
              <a:gd name="connsiteY16672" fmla="*/ 4906107 h 5740750"/>
              <a:gd name="connsiteX16673" fmla="*/ 7897351 w 9845043"/>
              <a:gd name="connsiteY16673" fmla="*/ 4909029 h 5740750"/>
              <a:gd name="connsiteX16674" fmla="*/ 7895882 w 9845043"/>
              <a:gd name="connsiteY16674" fmla="*/ 4911951 h 5740750"/>
              <a:gd name="connsiteX16675" fmla="*/ 7895882 w 9845043"/>
              <a:gd name="connsiteY16675" fmla="*/ 4915604 h 5740750"/>
              <a:gd name="connsiteX16676" fmla="*/ 7896617 w 9845043"/>
              <a:gd name="connsiteY16676" fmla="*/ 4923639 h 5740750"/>
              <a:gd name="connsiteX16677" fmla="*/ 7898806 w 9845043"/>
              <a:gd name="connsiteY16677" fmla="*/ 4926561 h 5740750"/>
              <a:gd name="connsiteX16678" fmla="*/ 7899541 w 9845043"/>
              <a:gd name="connsiteY16678" fmla="*/ 4929484 h 5740750"/>
              <a:gd name="connsiteX16679" fmla="*/ 7898806 w 9845043"/>
              <a:gd name="connsiteY16679" fmla="*/ 4931688 h 5740750"/>
              <a:gd name="connsiteX16680" fmla="*/ 7890768 w 9845043"/>
              <a:gd name="connsiteY16680" fmla="*/ 4932418 h 5740750"/>
              <a:gd name="connsiteX16681" fmla="*/ 7890033 w 9845043"/>
              <a:gd name="connsiteY16681" fmla="*/ 4932418 h 5740750"/>
              <a:gd name="connsiteX16682" fmla="*/ 7886375 w 9845043"/>
              <a:gd name="connsiteY16682" fmla="*/ 4928753 h 5740750"/>
              <a:gd name="connsiteX16683" fmla="*/ 7885654 w 9845043"/>
              <a:gd name="connsiteY16683" fmla="*/ 4922909 h 5740750"/>
              <a:gd name="connsiteX16684" fmla="*/ 7884185 w 9845043"/>
              <a:gd name="connsiteY16684" fmla="*/ 4911951 h 5740750"/>
              <a:gd name="connsiteX16685" fmla="*/ 7882730 w 9845043"/>
              <a:gd name="connsiteY16685" fmla="*/ 4906107 h 5740750"/>
              <a:gd name="connsiteX16686" fmla="*/ 7879071 w 9845043"/>
              <a:gd name="connsiteY16686" fmla="*/ 4903172 h 5740750"/>
              <a:gd name="connsiteX16687" fmla="*/ 7873223 w 9845043"/>
              <a:gd name="connsiteY16687" fmla="*/ 4903172 h 5740750"/>
              <a:gd name="connsiteX16688" fmla="*/ 7866654 w 9845043"/>
              <a:gd name="connsiteY16688" fmla="*/ 4903903 h 5740750"/>
              <a:gd name="connsiteX16689" fmla="*/ 7866654 w 9845043"/>
              <a:gd name="connsiteY16689" fmla="*/ 4902442 h 5740750"/>
              <a:gd name="connsiteX16690" fmla="*/ 7870299 w 9845043"/>
              <a:gd name="connsiteY16690" fmla="*/ 4900250 h 5740750"/>
              <a:gd name="connsiteX16691" fmla="*/ 7870299 w 9845043"/>
              <a:gd name="connsiteY16691" fmla="*/ 4898059 h 5740750"/>
              <a:gd name="connsiteX16692" fmla="*/ 7863730 w 9845043"/>
              <a:gd name="connsiteY16692" fmla="*/ 4896598 h 5740750"/>
              <a:gd name="connsiteX16693" fmla="*/ 7860806 w 9845043"/>
              <a:gd name="connsiteY16693" fmla="*/ 4894406 h 5740750"/>
              <a:gd name="connsiteX16694" fmla="*/ 7858602 w 9845043"/>
              <a:gd name="connsiteY16694" fmla="*/ 4892945 h 5740750"/>
              <a:gd name="connsiteX16695" fmla="*/ 7857882 w 9845043"/>
              <a:gd name="connsiteY16695" fmla="*/ 4892945 h 5740750"/>
              <a:gd name="connsiteX16696" fmla="*/ 7857882 w 9845043"/>
              <a:gd name="connsiteY16696" fmla="*/ 4893676 h 5740750"/>
              <a:gd name="connsiteX16697" fmla="*/ 7857882 w 9845043"/>
              <a:gd name="connsiteY16697" fmla="*/ 4895867 h 5740750"/>
              <a:gd name="connsiteX16698" fmla="*/ 7848375 w 9845043"/>
              <a:gd name="connsiteY16698" fmla="*/ 4888562 h 5740750"/>
              <a:gd name="connsiteX16699" fmla="*/ 7849109 w 9845043"/>
              <a:gd name="connsiteY16699" fmla="*/ 4890753 h 5740750"/>
              <a:gd name="connsiteX16700" fmla="*/ 7852033 w 9845043"/>
              <a:gd name="connsiteY16700" fmla="*/ 4894406 h 5740750"/>
              <a:gd name="connsiteX16701" fmla="*/ 7852033 w 9845043"/>
              <a:gd name="connsiteY16701" fmla="*/ 4895867 h 5740750"/>
              <a:gd name="connsiteX16702" fmla="*/ 7852033 w 9845043"/>
              <a:gd name="connsiteY16702" fmla="*/ 4897328 h 5740750"/>
              <a:gd name="connsiteX16703" fmla="*/ 7852033 w 9845043"/>
              <a:gd name="connsiteY16703" fmla="*/ 4900250 h 5740750"/>
              <a:gd name="connsiteX16704" fmla="*/ 7852033 w 9845043"/>
              <a:gd name="connsiteY16704" fmla="*/ 4900981 h 5740750"/>
              <a:gd name="connsiteX16705" fmla="*/ 7851299 w 9845043"/>
              <a:gd name="connsiteY16705" fmla="*/ 4903172 h 5740750"/>
              <a:gd name="connsiteX16706" fmla="*/ 7851299 w 9845043"/>
              <a:gd name="connsiteY16706" fmla="*/ 4903903 h 5740750"/>
              <a:gd name="connsiteX16707" fmla="*/ 7853488 w 9845043"/>
              <a:gd name="connsiteY16707" fmla="*/ 4903903 h 5740750"/>
              <a:gd name="connsiteX16708" fmla="*/ 7860806 w 9845043"/>
              <a:gd name="connsiteY16708" fmla="*/ 4903172 h 5740750"/>
              <a:gd name="connsiteX16709" fmla="*/ 7858602 w 9845043"/>
              <a:gd name="connsiteY16709" fmla="*/ 4906837 h 5740750"/>
              <a:gd name="connsiteX16710" fmla="*/ 7850564 w 9845043"/>
              <a:gd name="connsiteY16710" fmla="*/ 4910490 h 5740750"/>
              <a:gd name="connsiteX16711" fmla="*/ 7847640 w 9845043"/>
              <a:gd name="connsiteY16711" fmla="*/ 4915604 h 5740750"/>
              <a:gd name="connsiteX16712" fmla="*/ 7854957 w 9845043"/>
              <a:gd name="connsiteY16712" fmla="*/ 4916334 h 5740750"/>
              <a:gd name="connsiteX16713" fmla="*/ 7863730 w 9845043"/>
              <a:gd name="connsiteY16713" fmla="*/ 4919987 h 5740750"/>
              <a:gd name="connsiteX16714" fmla="*/ 7872488 w 9845043"/>
              <a:gd name="connsiteY16714" fmla="*/ 4922178 h 5740750"/>
              <a:gd name="connsiteX16715" fmla="*/ 7880541 w 9845043"/>
              <a:gd name="connsiteY16715" fmla="*/ 4919256 h 5740750"/>
              <a:gd name="connsiteX16716" fmla="*/ 7879071 w 9845043"/>
              <a:gd name="connsiteY16716" fmla="*/ 4920717 h 5740750"/>
              <a:gd name="connsiteX16717" fmla="*/ 7873223 w 9845043"/>
              <a:gd name="connsiteY16717" fmla="*/ 4925831 h 5740750"/>
              <a:gd name="connsiteX16718" fmla="*/ 7873958 w 9845043"/>
              <a:gd name="connsiteY16718" fmla="*/ 4928753 h 5740750"/>
              <a:gd name="connsiteX16719" fmla="*/ 7876147 w 9845043"/>
              <a:gd name="connsiteY16719" fmla="*/ 4933149 h 5740750"/>
              <a:gd name="connsiteX16720" fmla="*/ 7876147 w 9845043"/>
              <a:gd name="connsiteY16720" fmla="*/ 4936071 h 5740750"/>
              <a:gd name="connsiteX16721" fmla="*/ 7876147 w 9845043"/>
              <a:gd name="connsiteY16721" fmla="*/ 4938262 h 5740750"/>
              <a:gd name="connsiteX16722" fmla="*/ 7873223 w 9845043"/>
              <a:gd name="connsiteY16722" fmla="*/ 4941915 h 5740750"/>
              <a:gd name="connsiteX16723" fmla="*/ 7873223 w 9845043"/>
              <a:gd name="connsiteY16723" fmla="*/ 4944107 h 5740750"/>
              <a:gd name="connsiteX16724" fmla="*/ 7873223 w 9845043"/>
              <a:gd name="connsiteY16724" fmla="*/ 4945568 h 5740750"/>
              <a:gd name="connsiteX16725" fmla="*/ 7871033 w 9845043"/>
              <a:gd name="connsiteY16725" fmla="*/ 4952142 h 5740750"/>
              <a:gd name="connsiteX16726" fmla="*/ 7873223 w 9845043"/>
              <a:gd name="connsiteY16726" fmla="*/ 4955795 h 5740750"/>
              <a:gd name="connsiteX16727" fmla="*/ 7873223 w 9845043"/>
              <a:gd name="connsiteY16727" fmla="*/ 4960191 h 5740750"/>
              <a:gd name="connsiteX16728" fmla="*/ 7872488 w 9845043"/>
              <a:gd name="connsiteY16728" fmla="*/ 4963843 h 5740750"/>
              <a:gd name="connsiteX16729" fmla="*/ 7868109 w 9845043"/>
              <a:gd name="connsiteY16729" fmla="*/ 4965304 h 5740750"/>
              <a:gd name="connsiteX16730" fmla="*/ 7864450 w 9845043"/>
              <a:gd name="connsiteY16730" fmla="*/ 4966765 h 5740750"/>
              <a:gd name="connsiteX16731" fmla="*/ 7863730 w 9845043"/>
              <a:gd name="connsiteY16731" fmla="*/ 4966765 h 5740750"/>
              <a:gd name="connsiteX16732" fmla="*/ 7862995 w 9845043"/>
              <a:gd name="connsiteY16732" fmla="*/ 4965304 h 5740750"/>
              <a:gd name="connsiteX16733" fmla="*/ 7861526 w 9845043"/>
              <a:gd name="connsiteY16733" fmla="*/ 4963843 h 5740750"/>
              <a:gd name="connsiteX16734" fmla="*/ 7860806 w 9845043"/>
              <a:gd name="connsiteY16734" fmla="*/ 4958730 h 5740750"/>
              <a:gd name="connsiteX16735" fmla="*/ 7860806 w 9845043"/>
              <a:gd name="connsiteY16735" fmla="*/ 4957986 h 5740750"/>
              <a:gd name="connsiteX16736" fmla="*/ 7856412 w 9845043"/>
              <a:gd name="connsiteY16736" fmla="*/ 4957986 h 5740750"/>
              <a:gd name="connsiteX16737" fmla="*/ 7853488 w 9845043"/>
              <a:gd name="connsiteY16737" fmla="*/ 4957256 h 5740750"/>
              <a:gd name="connsiteX16738" fmla="*/ 7848375 w 9845043"/>
              <a:gd name="connsiteY16738" fmla="*/ 4951412 h 5740750"/>
              <a:gd name="connsiteX16739" fmla="*/ 7844716 w 9845043"/>
              <a:gd name="connsiteY16739" fmla="*/ 4948490 h 5740750"/>
              <a:gd name="connsiteX16740" fmla="*/ 7835223 w 9845043"/>
              <a:gd name="connsiteY16740" fmla="*/ 4942646 h 5740750"/>
              <a:gd name="connsiteX16741" fmla="*/ 7831564 w 9845043"/>
              <a:gd name="connsiteY16741" fmla="*/ 4939723 h 5740750"/>
              <a:gd name="connsiteX16742" fmla="*/ 7830829 w 9845043"/>
              <a:gd name="connsiteY16742" fmla="*/ 4942646 h 5740750"/>
              <a:gd name="connsiteX16743" fmla="*/ 7833019 w 9845043"/>
              <a:gd name="connsiteY16743" fmla="*/ 4945568 h 5740750"/>
              <a:gd name="connsiteX16744" fmla="*/ 7847640 w 9845043"/>
              <a:gd name="connsiteY16744" fmla="*/ 4957256 h 5740750"/>
              <a:gd name="connsiteX16745" fmla="*/ 7850564 w 9845043"/>
              <a:gd name="connsiteY16745" fmla="*/ 4960921 h 5740750"/>
              <a:gd name="connsiteX16746" fmla="*/ 7854223 w 9845043"/>
              <a:gd name="connsiteY16746" fmla="*/ 4968226 h 5740750"/>
              <a:gd name="connsiteX16747" fmla="*/ 7856412 w 9845043"/>
              <a:gd name="connsiteY16747" fmla="*/ 4973340 h 5740750"/>
              <a:gd name="connsiteX16748" fmla="*/ 7857147 w 9845043"/>
              <a:gd name="connsiteY16748" fmla="*/ 4976262 h 5740750"/>
              <a:gd name="connsiteX16749" fmla="*/ 7854223 w 9845043"/>
              <a:gd name="connsiteY16749" fmla="*/ 4976262 h 5740750"/>
              <a:gd name="connsiteX16750" fmla="*/ 7851299 w 9845043"/>
              <a:gd name="connsiteY16750" fmla="*/ 4971879 h 5740750"/>
              <a:gd name="connsiteX16751" fmla="*/ 7848375 w 9845043"/>
              <a:gd name="connsiteY16751" fmla="*/ 4967496 h 5740750"/>
              <a:gd name="connsiteX16752" fmla="*/ 7847640 w 9845043"/>
              <a:gd name="connsiteY16752" fmla="*/ 4963843 h 5740750"/>
              <a:gd name="connsiteX16753" fmla="*/ 7843995 w 9845043"/>
              <a:gd name="connsiteY16753" fmla="*/ 4957256 h 5740750"/>
              <a:gd name="connsiteX16754" fmla="*/ 7829375 w 9845043"/>
              <a:gd name="connsiteY16754" fmla="*/ 4946298 h 5740750"/>
              <a:gd name="connsiteX16755" fmla="*/ 7825716 w 9845043"/>
              <a:gd name="connsiteY16755" fmla="*/ 4941915 h 5740750"/>
              <a:gd name="connsiteX16756" fmla="*/ 7824981 w 9845043"/>
              <a:gd name="connsiteY16756" fmla="*/ 4938262 h 5740750"/>
              <a:gd name="connsiteX16757" fmla="*/ 7822057 w 9845043"/>
              <a:gd name="connsiteY16757" fmla="*/ 4932418 h 5740750"/>
              <a:gd name="connsiteX16758" fmla="*/ 7821337 w 9845043"/>
              <a:gd name="connsiteY16758" fmla="*/ 4928023 h 5740750"/>
              <a:gd name="connsiteX16759" fmla="*/ 7821337 w 9845043"/>
              <a:gd name="connsiteY16759" fmla="*/ 4923639 h 5740750"/>
              <a:gd name="connsiteX16760" fmla="*/ 7822057 w 9845043"/>
              <a:gd name="connsiteY16760" fmla="*/ 4919256 h 5740750"/>
              <a:gd name="connsiteX16761" fmla="*/ 7824261 w 9845043"/>
              <a:gd name="connsiteY16761" fmla="*/ 4915604 h 5740750"/>
              <a:gd name="connsiteX16762" fmla="*/ 7825716 w 9845043"/>
              <a:gd name="connsiteY16762" fmla="*/ 4913412 h 5740750"/>
              <a:gd name="connsiteX16763" fmla="*/ 7824261 w 9845043"/>
              <a:gd name="connsiteY16763" fmla="*/ 4917065 h 5740750"/>
              <a:gd name="connsiteX16764" fmla="*/ 7822791 w 9845043"/>
              <a:gd name="connsiteY16764" fmla="*/ 4920717 h 5740750"/>
              <a:gd name="connsiteX16765" fmla="*/ 7824261 w 9845043"/>
              <a:gd name="connsiteY16765" fmla="*/ 4925100 h 5740750"/>
              <a:gd name="connsiteX16766" fmla="*/ 7824981 w 9845043"/>
              <a:gd name="connsiteY16766" fmla="*/ 4928023 h 5740750"/>
              <a:gd name="connsiteX16767" fmla="*/ 7828640 w 9845043"/>
              <a:gd name="connsiteY16767" fmla="*/ 4909029 h 5740750"/>
              <a:gd name="connsiteX16768" fmla="*/ 7830829 w 9845043"/>
              <a:gd name="connsiteY16768" fmla="*/ 4887101 h 5740750"/>
              <a:gd name="connsiteX16769" fmla="*/ 7829375 w 9845043"/>
              <a:gd name="connsiteY16769" fmla="*/ 4881257 h 5740750"/>
              <a:gd name="connsiteX16770" fmla="*/ 7829375 w 9845043"/>
              <a:gd name="connsiteY16770" fmla="*/ 4878335 h 5740750"/>
              <a:gd name="connsiteX16771" fmla="*/ 7831564 w 9845043"/>
              <a:gd name="connsiteY16771" fmla="*/ 4875400 h 5740750"/>
              <a:gd name="connsiteX16772" fmla="*/ 7828640 w 9845043"/>
              <a:gd name="connsiteY16772" fmla="*/ 4872478 h 5740750"/>
              <a:gd name="connsiteX16773" fmla="*/ 7826450 w 9845043"/>
              <a:gd name="connsiteY16773" fmla="*/ 4870286 h 5740750"/>
              <a:gd name="connsiteX16774" fmla="*/ 7824981 w 9845043"/>
              <a:gd name="connsiteY16774" fmla="*/ 4864442 h 5740750"/>
              <a:gd name="connsiteX16775" fmla="*/ 7824981 w 9845043"/>
              <a:gd name="connsiteY16775" fmla="*/ 4861520 h 5740750"/>
              <a:gd name="connsiteX16776" fmla="*/ 7824261 w 9845043"/>
              <a:gd name="connsiteY16776" fmla="*/ 4856407 h 5740750"/>
              <a:gd name="connsiteX16777" fmla="*/ 7824981 w 9845043"/>
              <a:gd name="connsiteY16777" fmla="*/ 4852754 h 5740750"/>
              <a:gd name="connsiteX16778" fmla="*/ 7826450 w 9845043"/>
              <a:gd name="connsiteY16778" fmla="*/ 4854215 h 5740750"/>
              <a:gd name="connsiteX16779" fmla="*/ 7828640 w 9845043"/>
              <a:gd name="connsiteY16779" fmla="*/ 4851293 h 5740750"/>
              <a:gd name="connsiteX16780" fmla="*/ 7829375 w 9845043"/>
              <a:gd name="connsiteY16780" fmla="*/ 4847628 h 5740750"/>
              <a:gd name="connsiteX16781" fmla="*/ 7829375 w 9845043"/>
              <a:gd name="connsiteY16781" fmla="*/ 4840323 h 5740750"/>
              <a:gd name="connsiteX16782" fmla="*/ 7833019 w 9845043"/>
              <a:gd name="connsiteY16782" fmla="*/ 4833748 h 5740750"/>
              <a:gd name="connsiteX16783" fmla="*/ 7834488 w 9845043"/>
              <a:gd name="connsiteY16783" fmla="*/ 4830095 h 5740750"/>
              <a:gd name="connsiteX16784" fmla="*/ 7833019 w 9845043"/>
              <a:gd name="connsiteY16784" fmla="*/ 4827173 h 5740750"/>
              <a:gd name="connsiteX16785" fmla="*/ 7832299 w 9845043"/>
              <a:gd name="connsiteY16785" fmla="*/ 4828634 h 5740750"/>
              <a:gd name="connsiteX16786" fmla="*/ 7830829 w 9845043"/>
              <a:gd name="connsiteY16786" fmla="*/ 4829365 h 5740750"/>
              <a:gd name="connsiteX16787" fmla="*/ 7835223 w 9845043"/>
              <a:gd name="connsiteY16787" fmla="*/ 4809628 h 5740750"/>
              <a:gd name="connsiteX16788" fmla="*/ 7837412 w 9845043"/>
              <a:gd name="connsiteY16788" fmla="*/ 4805976 h 5740750"/>
              <a:gd name="connsiteX16789" fmla="*/ 7837412 w 9845043"/>
              <a:gd name="connsiteY16789" fmla="*/ 4804514 h 5740750"/>
              <a:gd name="connsiteX16790" fmla="*/ 7835943 w 9845043"/>
              <a:gd name="connsiteY16790" fmla="*/ 4803053 h 5740750"/>
              <a:gd name="connsiteX16791" fmla="*/ 7838867 w 9845043"/>
              <a:gd name="connsiteY16791" fmla="*/ 4794275 h 5740750"/>
              <a:gd name="connsiteX16792" fmla="*/ 7838147 w 9845043"/>
              <a:gd name="connsiteY16792" fmla="*/ 4781856 h 5740750"/>
              <a:gd name="connsiteX16793" fmla="*/ 7838147 w 9845043"/>
              <a:gd name="connsiteY16793" fmla="*/ 4778934 h 5740750"/>
              <a:gd name="connsiteX16794" fmla="*/ 7838867 w 9845043"/>
              <a:gd name="connsiteY16794" fmla="*/ 4772359 h 5740750"/>
              <a:gd name="connsiteX16795" fmla="*/ 7838867 w 9845043"/>
              <a:gd name="connsiteY16795" fmla="*/ 4771629 h 5740750"/>
              <a:gd name="connsiteX16796" fmla="*/ 7838750 w 9845043"/>
              <a:gd name="connsiteY16796" fmla="*/ 4771570 h 5740750"/>
              <a:gd name="connsiteX16797" fmla="*/ 7835943 w 9845043"/>
              <a:gd name="connsiteY16797" fmla="*/ 4752622 h 5740750"/>
              <a:gd name="connsiteX16798" fmla="*/ 7838147 w 9845043"/>
              <a:gd name="connsiteY16798" fmla="*/ 4748239 h 5740750"/>
              <a:gd name="connsiteX16799" fmla="*/ 7837412 w 9845043"/>
              <a:gd name="connsiteY16799" fmla="*/ 4746778 h 5740750"/>
              <a:gd name="connsiteX16800" fmla="*/ 7835943 w 9845043"/>
              <a:gd name="connsiteY16800" fmla="*/ 4745317 h 5740750"/>
              <a:gd name="connsiteX16801" fmla="*/ 7835223 w 9845043"/>
              <a:gd name="connsiteY16801" fmla="*/ 4743126 h 5740750"/>
              <a:gd name="connsiteX16802" fmla="*/ 7835943 w 9845043"/>
              <a:gd name="connsiteY16802" fmla="*/ 4741652 h 5740750"/>
              <a:gd name="connsiteX16803" fmla="*/ 7837412 w 9845043"/>
              <a:gd name="connsiteY16803" fmla="*/ 4738730 h 5740750"/>
              <a:gd name="connsiteX16804" fmla="*/ 7837412 w 9845043"/>
              <a:gd name="connsiteY16804" fmla="*/ 4737269 h 5740750"/>
              <a:gd name="connsiteX16805" fmla="*/ 7835943 w 9845043"/>
              <a:gd name="connsiteY16805" fmla="*/ 4735808 h 5740750"/>
              <a:gd name="connsiteX16806" fmla="*/ 7835223 w 9845043"/>
              <a:gd name="connsiteY16806" fmla="*/ 4733616 h 5740750"/>
              <a:gd name="connsiteX16807" fmla="*/ 7834488 w 9845043"/>
              <a:gd name="connsiteY16807" fmla="*/ 4726311 h 5740750"/>
              <a:gd name="connsiteX16808" fmla="*/ 7833019 w 9845043"/>
              <a:gd name="connsiteY16808" fmla="*/ 4724120 h 5740750"/>
              <a:gd name="connsiteX16809" fmla="*/ 7831564 w 9845043"/>
              <a:gd name="connsiteY16809" fmla="*/ 4723389 h 5740750"/>
              <a:gd name="connsiteX16810" fmla="*/ 7830829 w 9845043"/>
              <a:gd name="connsiteY16810" fmla="*/ 4724120 h 5740750"/>
              <a:gd name="connsiteX16811" fmla="*/ 7829375 w 9845043"/>
              <a:gd name="connsiteY16811" fmla="*/ 4723389 h 5740750"/>
              <a:gd name="connsiteX16812" fmla="*/ 7828640 w 9845043"/>
              <a:gd name="connsiteY16812" fmla="*/ 4720467 h 5740750"/>
              <a:gd name="connsiteX16813" fmla="*/ 7824261 w 9845043"/>
              <a:gd name="connsiteY16813" fmla="*/ 4716084 h 5740750"/>
              <a:gd name="connsiteX16814" fmla="*/ 7822791 w 9845043"/>
              <a:gd name="connsiteY16814" fmla="*/ 4713880 h 5740750"/>
              <a:gd name="connsiteX16815" fmla="*/ 7824981 w 9845043"/>
              <a:gd name="connsiteY16815" fmla="*/ 4710227 h 5740750"/>
              <a:gd name="connsiteX16816" fmla="*/ 7828640 w 9845043"/>
              <a:gd name="connsiteY16816" fmla="*/ 4710958 h 5740750"/>
              <a:gd name="connsiteX16817" fmla="*/ 7834488 w 9845043"/>
              <a:gd name="connsiteY16817" fmla="*/ 4716814 h 5740750"/>
              <a:gd name="connsiteX16818" fmla="*/ 7831564 w 9845043"/>
              <a:gd name="connsiteY16818" fmla="*/ 4710227 h 5740750"/>
              <a:gd name="connsiteX16819" fmla="*/ 7831564 w 9845043"/>
              <a:gd name="connsiteY16819" fmla="*/ 4708036 h 5740750"/>
              <a:gd name="connsiteX16820" fmla="*/ 7830829 w 9845043"/>
              <a:gd name="connsiteY16820" fmla="*/ 4697078 h 5740750"/>
              <a:gd name="connsiteX16821" fmla="*/ 7829375 w 9845043"/>
              <a:gd name="connsiteY16821" fmla="*/ 4692695 h 5740750"/>
              <a:gd name="connsiteX16822" fmla="*/ 7827905 w 9845043"/>
              <a:gd name="connsiteY16822" fmla="*/ 4691234 h 5740750"/>
              <a:gd name="connsiteX16823" fmla="*/ 7825716 w 9845043"/>
              <a:gd name="connsiteY16823" fmla="*/ 4690503 h 5740750"/>
              <a:gd name="connsiteX16824" fmla="*/ 7822057 w 9845043"/>
              <a:gd name="connsiteY16824" fmla="*/ 4690503 h 5740750"/>
              <a:gd name="connsiteX16825" fmla="*/ 7819867 w 9845043"/>
              <a:gd name="connsiteY16825" fmla="*/ 4690503 h 5740750"/>
              <a:gd name="connsiteX16826" fmla="*/ 7818412 w 9845043"/>
              <a:gd name="connsiteY16826" fmla="*/ 4689042 h 5740750"/>
              <a:gd name="connsiteX16827" fmla="*/ 7808905 w 9845043"/>
              <a:gd name="connsiteY16827" fmla="*/ 4679533 h 5740750"/>
              <a:gd name="connsiteX16828" fmla="*/ 7806716 w 9845043"/>
              <a:gd name="connsiteY16828" fmla="*/ 4675880 h 5740750"/>
              <a:gd name="connsiteX16829" fmla="*/ 7808170 w 9845043"/>
              <a:gd name="connsiteY16829" fmla="*/ 4671497 h 5740750"/>
              <a:gd name="connsiteX16830" fmla="*/ 7805246 w 9845043"/>
              <a:gd name="connsiteY16830" fmla="*/ 4671497 h 5740750"/>
              <a:gd name="connsiteX16831" fmla="*/ 7802322 w 9845043"/>
              <a:gd name="connsiteY16831" fmla="*/ 4671497 h 5740750"/>
              <a:gd name="connsiteX16832" fmla="*/ 7801602 w 9845043"/>
              <a:gd name="connsiteY16832" fmla="*/ 4669306 h 5740750"/>
              <a:gd name="connsiteX16833" fmla="*/ 7802322 w 9845043"/>
              <a:gd name="connsiteY16833" fmla="*/ 4666383 h 5740750"/>
              <a:gd name="connsiteX16834" fmla="*/ 7802322 w 9845043"/>
              <a:gd name="connsiteY16834" fmla="*/ 4664922 h 5740750"/>
              <a:gd name="connsiteX16835" fmla="*/ 7801602 w 9845043"/>
              <a:gd name="connsiteY16835" fmla="*/ 4656874 h 5740750"/>
              <a:gd name="connsiteX16836" fmla="*/ 7801602 w 9845043"/>
              <a:gd name="connsiteY16836" fmla="*/ 4656144 h 5740750"/>
              <a:gd name="connsiteX16837" fmla="*/ 7792829 w 9845043"/>
              <a:gd name="connsiteY16837" fmla="*/ 4651761 h 5740750"/>
              <a:gd name="connsiteX16838" fmla="*/ 7789905 w 9845043"/>
              <a:gd name="connsiteY16838" fmla="*/ 4648838 h 5740750"/>
              <a:gd name="connsiteX16839" fmla="*/ 7793564 w 9845043"/>
              <a:gd name="connsiteY16839" fmla="*/ 4644455 h 5740750"/>
              <a:gd name="connsiteX16840" fmla="*/ 7789905 w 9845043"/>
              <a:gd name="connsiteY16840" fmla="*/ 4643725 h 5740750"/>
              <a:gd name="connsiteX16841" fmla="*/ 7787715 w 9845043"/>
              <a:gd name="connsiteY16841" fmla="*/ 4640803 h 5740750"/>
              <a:gd name="connsiteX16842" fmla="*/ 7786981 w 9845043"/>
              <a:gd name="connsiteY16842" fmla="*/ 4637881 h 5740750"/>
              <a:gd name="connsiteX16843" fmla="*/ 7786246 w 9845043"/>
              <a:gd name="connsiteY16843" fmla="*/ 4633485 h 5740750"/>
              <a:gd name="connsiteX16844" fmla="*/ 7782587 w 9845043"/>
              <a:gd name="connsiteY16844" fmla="*/ 4635689 h 5740750"/>
              <a:gd name="connsiteX16845" fmla="*/ 7781133 w 9845043"/>
              <a:gd name="connsiteY16845" fmla="*/ 4637150 h 5740750"/>
              <a:gd name="connsiteX16846" fmla="*/ 7780398 w 9845043"/>
              <a:gd name="connsiteY16846" fmla="*/ 4636420 h 5740750"/>
              <a:gd name="connsiteX16847" fmla="*/ 7777474 w 9845043"/>
              <a:gd name="connsiteY16847" fmla="*/ 4634228 h 5740750"/>
              <a:gd name="connsiteX16848" fmla="*/ 7776753 w 9845043"/>
              <a:gd name="connsiteY16848" fmla="*/ 4632754 h 5740750"/>
              <a:gd name="connsiteX16849" fmla="*/ 7773095 w 9845043"/>
              <a:gd name="connsiteY16849" fmla="*/ 4636420 h 5740750"/>
              <a:gd name="connsiteX16850" fmla="*/ 7767981 w 9845043"/>
              <a:gd name="connsiteY16850" fmla="*/ 4637150 h 5740750"/>
              <a:gd name="connsiteX16851" fmla="*/ 7763587 w 9845043"/>
              <a:gd name="connsiteY16851" fmla="*/ 4635689 h 5740750"/>
              <a:gd name="connsiteX16852" fmla="*/ 7759929 w 9845043"/>
              <a:gd name="connsiteY16852" fmla="*/ 4634228 h 5740750"/>
              <a:gd name="connsiteX16853" fmla="*/ 7757739 w 9845043"/>
              <a:gd name="connsiteY16853" fmla="*/ 4635689 h 5740750"/>
              <a:gd name="connsiteX16854" fmla="*/ 7751891 w 9845043"/>
              <a:gd name="connsiteY16854" fmla="*/ 4636420 h 5740750"/>
              <a:gd name="connsiteX16855" fmla="*/ 7748966 w 9845043"/>
              <a:gd name="connsiteY16855" fmla="*/ 4637150 h 5740750"/>
              <a:gd name="connsiteX16856" fmla="*/ 7745322 w 9845043"/>
              <a:gd name="connsiteY16856" fmla="*/ 4639342 h 5740750"/>
              <a:gd name="connsiteX16857" fmla="*/ 7744587 w 9845043"/>
              <a:gd name="connsiteY16857" fmla="*/ 4639342 h 5740750"/>
              <a:gd name="connsiteX16858" fmla="*/ 7741663 w 9845043"/>
              <a:gd name="connsiteY16858" fmla="*/ 4640072 h 5740750"/>
              <a:gd name="connsiteX16859" fmla="*/ 7738004 w 9845043"/>
              <a:gd name="connsiteY16859" fmla="*/ 4639342 h 5740750"/>
              <a:gd name="connsiteX16860" fmla="*/ 7737284 w 9845043"/>
              <a:gd name="connsiteY16860" fmla="*/ 4637150 h 5740750"/>
              <a:gd name="connsiteX16861" fmla="*/ 7735815 w 9845043"/>
              <a:gd name="connsiteY16861" fmla="*/ 4634228 h 5740750"/>
              <a:gd name="connsiteX16862" fmla="*/ 7735080 w 9845043"/>
              <a:gd name="connsiteY16862" fmla="*/ 4633485 h 5740750"/>
              <a:gd name="connsiteX16863" fmla="*/ 7732156 w 9845043"/>
              <a:gd name="connsiteY16863" fmla="*/ 4633485 h 5740750"/>
              <a:gd name="connsiteX16864" fmla="*/ 7729966 w 9845043"/>
              <a:gd name="connsiteY16864" fmla="*/ 4631293 h 5740750"/>
              <a:gd name="connsiteX16865" fmla="*/ 7729966 w 9845043"/>
              <a:gd name="connsiteY16865" fmla="*/ 4629832 h 5740750"/>
              <a:gd name="connsiteX16866" fmla="*/ 7732156 w 9845043"/>
              <a:gd name="connsiteY16866" fmla="*/ 4626910 h 5740750"/>
              <a:gd name="connsiteX16867" fmla="*/ 7729966 w 9845043"/>
              <a:gd name="connsiteY16867" fmla="*/ 4624719 h 5740750"/>
              <a:gd name="connsiteX16868" fmla="*/ 7728511 w 9845043"/>
              <a:gd name="connsiteY16868" fmla="*/ 4621797 h 5740750"/>
              <a:gd name="connsiteX16869" fmla="*/ 7726307 w 9845043"/>
              <a:gd name="connsiteY16869" fmla="*/ 4619605 h 5740750"/>
              <a:gd name="connsiteX16870" fmla="*/ 7722663 w 9845043"/>
              <a:gd name="connsiteY16870" fmla="*/ 4619605 h 5740750"/>
              <a:gd name="connsiteX16871" fmla="*/ 7719739 w 9845043"/>
              <a:gd name="connsiteY16871" fmla="*/ 4619605 h 5740750"/>
              <a:gd name="connsiteX16872" fmla="*/ 7716080 w 9845043"/>
              <a:gd name="connsiteY16872" fmla="*/ 4617414 h 5740750"/>
              <a:gd name="connsiteX16873" fmla="*/ 7712421 w 9845043"/>
              <a:gd name="connsiteY16873" fmla="*/ 4616683 h 5740750"/>
              <a:gd name="connsiteX16874" fmla="*/ 7710232 w 9845043"/>
              <a:gd name="connsiteY16874" fmla="*/ 4614491 h 5740750"/>
              <a:gd name="connsiteX16875" fmla="*/ 7709497 w 9845043"/>
              <a:gd name="connsiteY16875" fmla="*/ 4613761 h 5740750"/>
              <a:gd name="connsiteX16876" fmla="*/ 7708777 w 9845043"/>
              <a:gd name="connsiteY16876" fmla="*/ 4610839 h 5740750"/>
              <a:gd name="connsiteX16877" fmla="*/ 7707307 w 9845043"/>
              <a:gd name="connsiteY16877" fmla="*/ 4605713 h 5740750"/>
              <a:gd name="connsiteX16878" fmla="*/ 7706573 w 9845043"/>
              <a:gd name="connsiteY16878" fmla="*/ 4605713 h 5740750"/>
              <a:gd name="connsiteX16879" fmla="*/ 7702194 w 9845043"/>
              <a:gd name="connsiteY16879" fmla="*/ 4599138 h 5740750"/>
              <a:gd name="connsiteX16880" fmla="*/ 7695611 w 9845043"/>
              <a:gd name="connsiteY16880" fmla="*/ 4591833 h 5740750"/>
              <a:gd name="connsiteX16881" fmla="*/ 7691232 w 9845043"/>
              <a:gd name="connsiteY16881" fmla="*/ 4588911 h 5740750"/>
              <a:gd name="connsiteX16882" fmla="*/ 7686838 w 9845043"/>
              <a:gd name="connsiteY16882" fmla="*/ 4585989 h 5740750"/>
              <a:gd name="connsiteX16883" fmla="*/ 7681724 w 9845043"/>
              <a:gd name="connsiteY16883" fmla="*/ 4588180 h 5740750"/>
              <a:gd name="connsiteX16884" fmla="*/ 7675156 w 9845043"/>
              <a:gd name="connsiteY16884" fmla="*/ 4584528 h 5740750"/>
              <a:gd name="connsiteX16885" fmla="*/ 7663459 w 9845043"/>
              <a:gd name="connsiteY16885" fmla="*/ 4573557 h 5740750"/>
              <a:gd name="connsiteX16886" fmla="*/ 7661269 w 9845043"/>
              <a:gd name="connsiteY16886" fmla="*/ 4573557 h 5740750"/>
              <a:gd name="connsiteX16887" fmla="*/ 7658345 w 9845043"/>
              <a:gd name="connsiteY16887" fmla="*/ 4572827 h 5740750"/>
              <a:gd name="connsiteX16888" fmla="*/ 7653952 w 9845043"/>
              <a:gd name="connsiteY16888" fmla="*/ 4569905 h 5740750"/>
              <a:gd name="connsiteX16889" fmla="*/ 7653952 w 9845043"/>
              <a:gd name="connsiteY16889" fmla="*/ 4568444 h 5740750"/>
              <a:gd name="connsiteX16890" fmla="*/ 7652497 w 9845043"/>
              <a:gd name="connsiteY16890" fmla="*/ 4564060 h 5740750"/>
              <a:gd name="connsiteX16891" fmla="*/ 7651762 w 9845043"/>
              <a:gd name="connsiteY16891" fmla="*/ 4561869 h 5740750"/>
              <a:gd name="connsiteX16892" fmla="*/ 7650293 w 9845043"/>
              <a:gd name="connsiteY16892" fmla="*/ 4559677 h 5740750"/>
              <a:gd name="connsiteX16893" fmla="*/ 7651762 w 9845043"/>
              <a:gd name="connsiteY16893" fmla="*/ 4556755 h 5740750"/>
              <a:gd name="connsiteX16894" fmla="*/ 7652497 w 9845043"/>
              <a:gd name="connsiteY16894" fmla="*/ 4552360 h 5740750"/>
              <a:gd name="connsiteX16895" fmla="*/ 7651762 w 9845043"/>
              <a:gd name="connsiteY16895" fmla="*/ 4546515 h 5740750"/>
              <a:gd name="connsiteX16896" fmla="*/ 7651028 w 9845043"/>
              <a:gd name="connsiteY16896" fmla="*/ 4541402 h 5740750"/>
              <a:gd name="connsiteX16897" fmla="*/ 7648103 w 9845043"/>
              <a:gd name="connsiteY16897" fmla="*/ 4539941 h 5740750"/>
              <a:gd name="connsiteX16898" fmla="*/ 7644459 w 9845043"/>
              <a:gd name="connsiteY16898" fmla="*/ 4538480 h 5740750"/>
              <a:gd name="connsiteX16899" fmla="*/ 7640800 w 9845043"/>
              <a:gd name="connsiteY16899" fmla="*/ 4538480 h 5740750"/>
              <a:gd name="connsiteX16900" fmla="*/ 7635686 w 9845043"/>
              <a:gd name="connsiteY16900" fmla="*/ 4537749 h 5740750"/>
              <a:gd name="connsiteX16901" fmla="*/ 7634217 w 9845043"/>
              <a:gd name="connsiteY16901" fmla="*/ 4537019 h 5740750"/>
              <a:gd name="connsiteX16902" fmla="*/ 7631293 w 9845043"/>
              <a:gd name="connsiteY16902" fmla="*/ 4534827 h 5740750"/>
              <a:gd name="connsiteX16903" fmla="*/ 7629838 w 9845043"/>
              <a:gd name="connsiteY16903" fmla="*/ 4534097 h 5740750"/>
              <a:gd name="connsiteX16904" fmla="*/ 7622520 w 9845043"/>
              <a:gd name="connsiteY16904" fmla="*/ 4531905 h 5740750"/>
              <a:gd name="connsiteX16905" fmla="*/ 7618876 w 9845043"/>
              <a:gd name="connsiteY16905" fmla="*/ 4529713 h 5740750"/>
              <a:gd name="connsiteX16906" fmla="*/ 7615217 w 9845043"/>
              <a:gd name="connsiteY16906" fmla="*/ 4525318 h 5740750"/>
              <a:gd name="connsiteX16907" fmla="*/ 7610838 w 9845043"/>
              <a:gd name="connsiteY16907" fmla="*/ 4521665 h 5740750"/>
              <a:gd name="connsiteX16908" fmla="*/ 7609369 w 9845043"/>
              <a:gd name="connsiteY16908" fmla="*/ 4518013 h 5740750"/>
              <a:gd name="connsiteX16909" fmla="*/ 7608634 w 9845043"/>
              <a:gd name="connsiteY16909" fmla="*/ 4515821 h 5740750"/>
              <a:gd name="connsiteX16910" fmla="*/ 7607179 w 9845043"/>
              <a:gd name="connsiteY16910" fmla="*/ 4510707 h 5740750"/>
              <a:gd name="connsiteX16911" fmla="*/ 7605710 w 9845043"/>
              <a:gd name="connsiteY16911" fmla="*/ 4508516 h 5740750"/>
              <a:gd name="connsiteX16912" fmla="*/ 7603520 w 9845043"/>
              <a:gd name="connsiteY16912" fmla="*/ 4507785 h 5740750"/>
              <a:gd name="connsiteX16913" fmla="*/ 7602065 w 9845043"/>
              <a:gd name="connsiteY16913" fmla="*/ 4506324 h 5740750"/>
              <a:gd name="connsiteX16914" fmla="*/ 7600596 w 9845043"/>
              <a:gd name="connsiteY16914" fmla="*/ 4505594 h 5740750"/>
              <a:gd name="connsiteX16915" fmla="*/ 7597672 w 9845043"/>
              <a:gd name="connsiteY16915" fmla="*/ 4501211 h 5740750"/>
              <a:gd name="connsiteX16916" fmla="*/ 7589634 w 9845043"/>
              <a:gd name="connsiteY16916" fmla="*/ 4494623 h 5740750"/>
              <a:gd name="connsiteX16917" fmla="*/ 7587444 w 9845043"/>
              <a:gd name="connsiteY16917" fmla="*/ 4491701 h 5740750"/>
              <a:gd name="connsiteX16918" fmla="*/ 7585975 w 9845043"/>
              <a:gd name="connsiteY16918" fmla="*/ 4489510 h 5740750"/>
              <a:gd name="connsiteX16919" fmla="*/ 7575013 w 9845043"/>
              <a:gd name="connsiteY16919" fmla="*/ 4483666 h 5740750"/>
              <a:gd name="connsiteX16920" fmla="*/ 7572089 w 9845043"/>
              <a:gd name="connsiteY16920" fmla="*/ 4482935 h 5740750"/>
              <a:gd name="connsiteX16921" fmla="*/ 7569899 w 9845043"/>
              <a:gd name="connsiteY16921" fmla="*/ 4482935 h 5740750"/>
              <a:gd name="connsiteX16922" fmla="*/ 7566975 w 9845043"/>
              <a:gd name="connsiteY16922" fmla="*/ 4480744 h 5740750"/>
              <a:gd name="connsiteX16923" fmla="*/ 7561861 w 9845043"/>
              <a:gd name="connsiteY16923" fmla="*/ 4476360 h 5740750"/>
              <a:gd name="connsiteX16924" fmla="*/ 7557482 w 9845043"/>
              <a:gd name="connsiteY16924" fmla="*/ 4478552 h 5740750"/>
              <a:gd name="connsiteX16925" fmla="*/ 7547975 w 9845043"/>
              <a:gd name="connsiteY16925" fmla="*/ 4476360 h 5740750"/>
              <a:gd name="connsiteX16926" fmla="*/ 7526771 w 9845043"/>
              <a:gd name="connsiteY16926" fmla="*/ 4466851 h 5740750"/>
              <a:gd name="connsiteX16927" fmla="*/ 7510695 w 9845043"/>
              <a:gd name="connsiteY16927" fmla="*/ 4457354 h 5740750"/>
              <a:gd name="connsiteX16928" fmla="*/ 7507036 w 9845043"/>
              <a:gd name="connsiteY16928" fmla="*/ 4457354 h 5740750"/>
              <a:gd name="connsiteX16929" fmla="*/ 7501202 w 9845043"/>
              <a:gd name="connsiteY16929" fmla="*/ 4461007 h 5740750"/>
              <a:gd name="connsiteX16930" fmla="*/ 7487302 w 9845043"/>
              <a:gd name="connsiteY16930" fmla="*/ 4464660 h 5740750"/>
              <a:gd name="connsiteX16931" fmla="*/ 7483657 w 9845043"/>
              <a:gd name="connsiteY16931" fmla="*/ 4467582 h 5740750"/>
              <a:gd name="connsiteX16932" fmla="*/ 7481468 w 9845043"/>
              <a:gd name="connsiteY16932" fmla="*/ 4469043 h 5740750"/>
              <a:gd name="connsiteX16933" fmla="*/ 7479998 w 9845043"/>
              <a:gd name="connsiteY16933" fmla="*/ 4466851 h 5740750"/>
              <a:gd name="connsiteX16934" fmla="*/ 7478543 w 9845043"/>
              <a:gd name="connsiteY16934" fmla="*/ 4464660 h 5740750"/>
              <a:gd name="connsiteX16935" fmla="*/ 7477074 w 9845043"/>
              <a:gd name="connsiteY16935" fmla="*/ 4463199 h 5740750"/>
              <a:gd name="connsiteX16936" fmla="*/ 7475619 w 9845043"/>
              <a:gd name="connsiteY16936" fmla="*/ 4463199 h 5740750"/>
              <a:gd name="connsiteX16937" fmla="*/ 7474885 w 9845043"/>
              <a:gd name="connsiteY16937" fmla="*/ 4462468 h 5740750"/>
              <a:gd name="connsiteX16938" fmla="*/ 7474150 w 9845043"/>
              <a:gd name="connsiteY16938" fmla="*/ 4462468 h 5740750"/>
              <a:gd name="connsiteX16939" fmla="*/ 7473415 w 9845043"/>
              <a:gd name="connsiteY16939" fmla="*/ 4463199 h 5740750"/>
              <a:gd name="connsiteX16940" fmla="*/ 7471961 w 9845043"/>
              <a:gd name="connsiteY16940" fmla="*/ 4464660 h 5740750"/>
              <a:gd name="connsiteX16941" fmla="*/ 7471226 w 9845043"/>
              <a:gd name="connsiteY16941" fmla="*/ 4466121 h 5740750"/>
              <a:gd name="connsiteX16942" fmla="*/ 7467581 w 9845043"/>
              <a:gd name="connsiteY16942" fmla="*/ 4466851 h 5740750"/>
              <a:gd name="connsiteX16943" fmla="*/ 7467581 w 9845043"/>
              <a:gd name="connsiteY16943" fmla="*/ 4466121 h 5740750"/>
              <a:gd name="connsiteX16944" fmla="*/ 7466847 w 9845043"/>
              <a:gd name="connsiteY16944" fmla="*/ 4464660 h 5740750"/>
              <a:gd name="connsiteX16945" fmla="*/ 7465377 w 9845043"/>
              <a:gd name="connsiteY16945" fmla="*/ 4464660 h 5740750"/>
              <a:gd name="connsiteX16946" fmla="*/ 7464657 w 9845043"/>
              <a:gd name="connsiteY16946" fmla="*/ 4464660 h 5740750"/>
              <a:gd name="connsiteX16947" fmla="*/ 7462453 w 9845043"/>
              <a:gd name="connsiteY16947" fmla="*/ 4466851 h 5740750"/>
              <a:gd name="connsiteX16948" fmla="*/ 7461733 w 9845043"/>
              <a:gd name="connsiteY16948" fmla="*/ 4469773 h 5740750"/>
              <a:gd name="connsiteX16949" fmla="*/ 7460998 w 9845043"/>
              <a:gd name="connsiteY16949" fmla="*/ 4472708 h 5740750"/>
              <a:gd name="connsiteX16950" fmla="*/ 7460998 w 9845043"/>
              <a:gd name="connsiteY16950" fmla="*/ 4473438 h 5740750"/>
              <a:gd name="connsiteX16951" fmla="*/ 7454415 w 9845043"/>
              <a:gd name="connsiteY16951" fmla="*/ 4474169 h 5740750"/>
              <a:gd name="connsiteX16952" fmla="*/ 7452226 w 9845043"/>
              <a:gd name="connsiteY16952" fmla="*/ 4474169 h 5740750"/>
              <a:gd name="connsiteX16953" fmla="*/ 7445643 w 9845043"/>
              <a:gd name="connsiteY16953" fmla="*/ 4480013 h 5740750"/>
              <a:gd name="connsiteX16954" fmla="*/ 7444923 w 9845043"/>
              <a:gd name="connsiteY16954" fmla="*/ 4482205 h 5740750"/>
              <a:gd name="connsiteX16955" fmla="*/ 7444923 w 9845043"/>
              <a:gd name="connsiteY16955" fmla="*/ 4485857 h 5740750"/>
              <a:gd name="connsiteX16956" fmla="*/ 7443453 w 9845043"/>
              <a:gd name="connsiteY16956" fmla="*/ 4485127 h 5740750"/>
              <a:gd name="connsiteX16957" fmla="*/ 7442719 w 9845043"/>
              <a:gd name="connsiteY16957" fmla="*/ 4485127 h 5740750"/>
              <a:gd name="connsiteX16958" fmla="*/ 7441998 w 9845043"/>
              <a:gd name="connsiteY16958" fmla="*/ 4483666 h 5740750"/>
              <a:gd name="connsiteX16959" fmla="*/ 7441264 w 9845043"/>
              <a:gd name="connsiteY16959" fmla="*/ 4485857 h 5740750"/>
              <a:gd name="connsiteX16960" fmla="*/ 7441998 w 9845043"/>
              <a:gd name="connsiteY16960" fmla="*/ 4488049 h 5740750"/>
              <a:gd name="connsiteX16961" fmla="*/ 7441998 w 9845043"/>
              <a:gd name="connsiteY16961" fmla="*/ 4488779 h 5740750"/>
              <a:gd name="connsiteX16962" fmla="*/ 7441998 w 9845043"/>
              <a:gd name="connsiteY16962" fmla="*/ 4490240 h 5740750"/>
              <a:gd name="connsiteX16963" fmla="*/ 7441998 w 9845043"/>
              <a:gd name="connsiteY16963" fmla="*/ 4492432 h 5740750"/>
              <a:gd name="connsiteX16964" fmla="*/ 7443453 w 9845043"/>
              <a:gd name="connsiteY16964" fmla="*/ 4494623 h 5740750"/>
              <a:gd name="connsiteX16965" fmla="*/ 7443453 w 9845043"/>
              <a:gd name="connsiteY16965" fmla="*/ 4493162 h 5740750"/>
              <a:gd name="connsiteX16966" fmla="*/ 7444923 w 9845043"/>
              <a:gd name="connsiteY16966" fmla="*/ 4491701 h 5740750"/>
              <a:gd name="connsiteX16967" fmla="*/ 7445643 w 9845043"/>
              <a:gd name="connsiteY16967" fmla="*/ 4490240 h 5740750"/>
              <a:gd name="connsiteX16968" fmla="*/ 7447847 w 9845043"/>
              <a:gd name="connsiteY16968" fmla="*/ 4492432 h 5740750"/>
              <a:gd name="connsiteX16969" fmla="*/ 7452226 w 9845043"/>
              <a:gd name="connsiteY16969" fmla="*/ 4496084 h 5740750"/>
              <a:gd name="connsiteX16970" fmla="*/ 7451491 w 9845043"/>
              <a:gd name="connsiteY16970" fmla="*/ 4497545 h 5740750"/>
              <a:gd name="connsiteX16971" fmla="*/ 7448567 w 9845043"/>
              <a:gd name="connsiteY16971" fmla="*/ 4497545 h 5740750"/>
              <a:gd name="connsiteX16972" fmla="*/ 7443453 w 9845043"/>
              <a:gd name="connsiteY16972" fmla="*/ 4496084 h 5740750"/>
              <a:gd name="connsiteX16973" fmla="*/ 7436150 w 9845043"/>
              <a:gd name="connsiteY16973" fmla="*/ 4495354 h 5740750"/>
              <a:gd name="connsiteX16974" fmla="*/ 7432491 w 9845043"/>
              <a:gd name="connsiteY16974" fmla="*/ 4493162 h 5740750"/>
              <a:gd name="connsiteX16975" fmla="*/ 7428832 w 9845043"/>
              <a:gd name="connsiteY16975" fmla="*/ 4492432 h 5740750"/>
              <a:gd name="connsiteX16976" fmla="*/ 7426643 w 9845043"/>
              <a:gd name="connsiteY16976" fmla="*/ 4496084 h 5740750"/>
              <a:gd name="connsiteX16977" fmla="*/ 7430302 w 9845043"/>
              <a:gd name="connsiteY16977" fmla="*/ 4496084 h 5740750"/>
              <a:gd name="connsiteX16978" fmla="*/ 7431756 w 9845043"/>
              <a:gd name="connsiteY16978" fmla="*/ 4498276 h 5740750"/>
              <a:gd name="connsiteX16979" fmla="*/ 7432491 w 9845043"/>
              <a:gd name="connsiteY16979" fmla="*/ 4501211 h 5740750"/>
              <a:gd name="connsiteX16980" fmla="*/ 7434681 w 9845043"/>
              <a:gd name="connsiteY16980" fmla="*/ 4501941 h 5740750"/>
              <a:gd name="connsiteX16981" fmla="*/ 7446377 w 9845043"/>
              <a:gd name="connsiteY16981" fmla="*/ 4501211 h 5740750"/>
              <a:gd name="connsiteX16982" fmla="*/ 7452960 w 9845043"/>
              <a:gd name="connsiteY16982" fmla="*/ 4502672 h 5740750"/>
              <a:gd name="connsiteX16983" fmla="*/ 7455150 w 9845043"/>
              <a:gd name="connsiteY16983" fmla="*/ 4507785 h 5740750"/>
              <a:gd name="connsiteX16984" fmla="*/ 7452960 w 9845043"/>
              <a:gd name="connsiteY16984" fmla="*/ 4513629 h 5740750"/>
              <a:gd name="connsiteX16985" fmla="*/ 7448567 w 9845043"/>
              <a:gd name="connsiteY16985" fmla="*/ 4517282 h 5740750"/>
              <a:gd name="connsiteX16986" fmla="*/ 7449302 w 9845043"/>
              <a:gd name="connsiteY16986" fmla="*/ 4514360 h 5740750"/>
              <a:gd name="connsiteX16987" fmla="*/ 7450757 w 9845043"/>
              <a:gd name="connsiteY16987" fmla="*/ 4513629 h 5740750"/>
              <a:gd name="connsiteX16988" fmla="*/ 7450757 w 9845043"/>
              <a:gd name="connsiteY16988" fmla="*/ 4512168 h 5740750"/>
              <a:gd name="connsiteX16989" fmla="*/ 7441998 w 9845043"/>
              <a:gd name="connsiteY16989" fmla="*/ 4510707 h 5740750"/>
              <a:gd name="connsiteX16990" fmla="*/ 7434681 w 9845043"/>
              <a:gd name="connsiteY16990" fmla="*/ 4511438 h 5740750"/>
              <a:gd name="connsiteX16991" fmla="*/ 7430302 w 9845043"/>
              <a:gd name="connsiteY16991" fmla="*/ 4512168 h 5740750"/>
              <a:gd name="connsiteX16992" fmla="*/ 7426643 w 9845043"/>
              <a:gd name="connsiteY16992" fmla="*/ 4514360 h 5740750"/>
              <a:gd name="connsiteX16993" fmla="*/ 7422984 w 9845043"/>
              <a:gd name="connsiteY16993" fmla="*/ 4515091 h 5740750"/>
              <a:gd name="connsiteX16994" fmla="*/ 7420794 w 9845043"/>
              <a:gd name="connsiteY16994" fmla="*/ 4513629 h 5740750"/>
              <a:gd name="connsiteX16995" fmla="*/ 7410567 w 9845043"/>
              <a:gd name="connsiteY16995" fmla="*/ 4520935 h 5740750"/>
              <a:gd name="connsiteX16996" fmla="*/ 7403984 w 9845043"/>
              <a:gd name="connsiteY16996" fmla="*/ 4528252 h 5740750"/>
              <a:gd name="connsiteX16997" fmla="*/ 7394491 w 9845043"/>
              <a:gd name="connsiteY16997" fmla="*/ 4533366 h 5740750"/>
              <a:gd name="connsiteX16998" fmla="*/ 7388643 w 9845043"/>
              <a:gd name="connsiteY16998" fmla="*/ 4537749 h 5740750"/>
              <a:gd name="connsiteX16999" fmla="*/ 7380590 w 9845043"/>
              <a:gd name="connsiteY16999" fmla="*/ 4549438 h 5740750"/>
              <a:gd name="connsiteX17000" fmla="*/ 7378401 w 9845043"/>
              <a:gd name="connsiteY17000" fmla="*/ 4550899 h 5740750"/>
              <a:gd name="connsiteX17001" fmla="*/ 7372552 w 9845043"/>
              <a:gd name="connsiteY17001" fmla="*/ 4552360 h 5740750"/>
              <a:gd name="connsiteX17002" fmla="*/ 7370363 w 9845043"/>
              <a:gd name="connsiteY17002" fmla="*/ 4553833 h 5740750"/>
              <a:gd name="connsiteX17003" fmla="*/ 7365249 w 9845043"/>
              <a:gd name="connsiteY17003" fmla="*/ 4557486 h 5740750"/>
              <a:gd name="connsiteX17004" fmla="*/ 7362325 w 9845043"/>
              <a:gd name="connsiteY17004" fmla="*/ 4560408 h 5740750"/>
              <a:gd name="connsiteX17005" fmla="*/ 7358666 w 9845043"/>
              <a:gd name="connsiteY17005" fmla="*/ 4561869 h 5740750"/>
              <a:gd name="connsiteX17006" fmla="*/ 7356477 w 9845043"/>
              <a:gd name="connsiteY17006" fmla="*/ 4563330 h 5740750"/>
              <a:gd name="connsiteX17007" fmla="*/ 7354287 w 9845043"/>
              <a:gd name="connsiteY17007" fmla="*/ 4566252 h 5740750"/>
              <a:gd name="connsiteX17008" fmla="*/ 7352097 w 9845043"/>
              <a:gd name="connsiteY17008" fmla="*/ 4566983 h 5740750"/>
              <a:gd name="connsiteX17009" fmla="*/ 7349893 w 9845043"/>
              <a:gd name="connsiteY17009" fmla="*/ 4563330 h 5740750"/>
              <a:gd name="connsiteX17010" fmla="*/ 7351363 w 9845043"/>
              <a:gd name="connsiteY17010" fmla="*/ 4561869 h 5740750"/>
              <a:gd name="connsiteX17011" fmla="*/ 7355742 w 9845043"/>
              <a:gd name="connsiteY17011" fmla="*/ 4550899 h 5740750"/>
              <a:gd name="connsiteX17012" fmla="*/ 7352097 w 9845043"/>
              <a:gd name="connsiteY17012" fmla="*/ 4550168 h 5740750"/>
              <a:gd name="connsiteX17013" fmla="*/ 7349893 w 9845043"/>
              <a:gd name="connsiteY17013" fmla="*/ 4550899 h 5740750"/>
              <a:gd name="connsiteX17014" fmla="*/ 7347704 w 9845043"/>
              <a:gd name="connsiteY17014" fmla="*/ 4553833 h 5740750"/>
              <a:gd name="connsiteX17015" fmla="*/ 7344780 w 9845043"/>
              <a:gd name="connsiteY17015" fmla="*/ 4556025 h 5740750"/>
              <a:gd name="connsiteX17016" fmla="*/ 7341856 w 9845043"/>
              <a:gd name="connsiteY17016" fmla="*/ 4557486 h 5740750"/>
              <a:gd name="connsiteX17017" fmla="*/ 7339666 w 9845043"/>
              <a:gd name="connsiteY17017" fmla="*/ 4563330 h 5740750"/>
              <a:gd name="connsiteX17018" fmla="*/ 7333818 w 9845043"/>
              <a:gd name="connsiteY17018" fmla="*/ 4565522 h 5740750"/>
              <a:gd name="connsiteX17019" fmla="*/ 7331628 w 9845043"/>
              <a:gd name="connsiteY17019" fmla="*/ 4572096 h 5740750"/>
              <a:gd name="connsiteX17020" fmla="*/ 7328704 w 9845043"/>
              <a:gd name="connsiteY17020" fmla="*/ 4573557 h 5740750"/>
              <a:gd name="connsiteX17021" fmla="*/ 7313348 w 9845043"/>
              <a:gd name="connsiteY17021" fmla="*/ 4573557 h 5740750"/>
              <a:gd name="connsiteX17022" fmla="*/ 7304576 w 9845043"/>
              <a:gd name="connsiteY17022" fmla="*/ 4575749 h 5740750"/>
              <a:gd name="connsiteX17023" fmla="*/ 7283386 w 9845043"/>
              <a:gd name="connsiteY17023" fmla="*/ 4585989 h 5740750"/>
              <a:gd name="connsiteX17024" fmla="*/ 7278272 w 9845043"/>
              <a:gd name="connsiteY17024" fmla="*/ 4586719 h 5740750"/>
              <a:gd name="connsiteX17025" fmla="*/ 7273879 w 9845043"/>
              <a:gd name="connsiteY17025" fmla="*/ 4586719 h 5740750"/>
              <a:gd name="connsiteX17026" fmla="*/ 7268765 w 9845043"/>
              <a:gd name="connsiteY17026" fmla="*/ 4586719 h 5740750"/>
              <a:gd name="connsiteX17027" fmla="*/ 7267577 w 9845043"/>
              <a:gd name="connsiteY17027" fmla="*/ 4587644 h 5740750"/>
              <a:gd name="connsiteX17028" fmla="*/ 7268765 w 9845043"/>
              <a:gd name="connsiteY17028" fmla="*/ 4585258 h 5740750"/>
              <a:gd name="connsiteX17029" fmla="*/ 7269500 w 9845043"/>
              <a:gd name="connsiteY17029" fmla="*/ 4582336 h 5740750"/>
              <a:gd name="connsiteX17030" fmla="*/ 7268765 w 9845043"/>
              <a:gd name="connsiteY17030" fmla="*/ 4582336 h 5740750"/>
              <a:gd name="connsiteX17031" fmla="*/ 7268765 w 9845043"/>
              <a:gd name="connsiteY17031" fmla="*/ 4579401 h 5740750"/>
              <a:gd name="connsiteX17032" fmla="*/ 7267310 w 9845043"/>
              <a:gd name="connsiteY17032" fmla="*/ 4563330 h 5740750"/>
              <a:gd name="connsiteX17033" fmla="*/ 7264386 w 9845043"/>
              <a:gd name="connsiteY17033" fmla="*/ 4558947 h 5740750"/>
              <a:gd name="connsiteX17034" fmla="*/ 7257803 w 9845043"/>
              <a:gd name="connsiteY17034" fmla="*/ 4550899 h 5740750"/>
              <a:gd name="connsiteX17035" fmla="*/ 7255614 w 9845043"/>
              <a:gd name="connsiteY17035" fmla="*/ 4547246 h 5740750"/>
              <a:gd name="connsiteX17036" fmla="*/ 7253424 w 9845043"/>
              <a:gd name="connsiteY17036" fmla="*/ 4543593 h 5740750"/>
              <a:gd name="connsiteX17037" fmla="*/ 7249765 w 9845043"/>
              <a:gd name="connsiteY17037" fmla="*/ 4539941 h 5740750"/>
              <a:gd name="connsiteX17038" fmla="*/ 7246106 w 9845043"/>
              <a:gd name="connsiteY17038" fmla="*/ 4537019 h 5740750"/>
              <a:gd name="connsiteX17039" fmla="*/ 7242462 w 9845043"/>
              <a:gd name="connsiteY17039" fmla="*/ 4534097 h 5740750"/>
              <a:gd name="connsiteX17040" fmla="*/ 7219068 w 9845043"/>
              <a:gd name="connsiteY17040" fmla="*/ 4526791 h 5740750"/>
              <a:gd name="connsiteX17041" fmla="*/ 7211765 w 9845043"/>
              <a:gd name="connsiteY17041" fmla="*/ 4522396 h 5740750"/>
              <a:gd name="connsiteX17042" fmla="*/ 7210296 w 9845043"/>
              <a:gd name="connsiteY17042" fmla="*/ 4520935 h 5740750"/>
              <a:gd name="connsiteX17043" fmla="*/ 7210296 w 9845043"/>
              <a:gd name="connsiteY17043" fmla="*/ 4520204 h 5740750"/>
              <a:gd name="connsiteX17044" fmla="*/ 7209561 w 9845043"/>
              <a:gd name="connsiteY17044" fmla="*/ 4518013 h 5740750"/>
              <a:gd name="connsiteX17045" fmla="*/ 7208106 w 9845043"/>
              <a:gd name="connsiteY17045" fmla="*/ 4515821 h 5740750"/>
              <a:gd name="connsiteX17046" fmla="*/ 7210296 w 9845043"/>
              <a:gd name="connsiteY17046" fmla="*/ 4515821 h 5740750"/>
              <a:gd name="connsiteX17047" fmla="*/ 7211765 w 9845043"/>
              <a:gd name="connsiteY17047" fmla="*/ 4520204 h 5740750"/>
              <a:gd name="connsiteX17048" fmla="*/ 7216879 w 9845043"/>
              <a:gd name="connsiteY17048" fmla="*/ 4523857 h 5740750"/>
              <a:gd name="connsiteX17049" fmla="*/ 7222727 w 9845043"/>
              <a:gd name="connsiteY17049" fmla="*/ 4525318 h 5740750"/>
              <a:gd name="connsiteX17050" fmla="*/ 7226372 w 9845043"/>
              <a:gd name="connsiteY17050" fmla="*/ 4525318 h 5740750"/>
              <a:gd name="connsiteX17051" fmla="*/ 7197864 w 9845043"/>
              <a:gd name="connsiteY17051" fmla="*/ 4507785 h 5740750"/>
              <a:gd name="connsiteX17052" fmla="*/ 7194940 w 9845043"/>
              <a:gd name="connsiteY17052" fmla="*/ 4506324 h 5740750"/>
              <a:gd name="connsiteX17053" fmla="*/ 7183978 w 9845043"/>
              <a:gd name="connsiteY17053" fmla="*/ 4498276 h 5740750"/>
              <a:gd name="connsiteX17054" fmla="*/ 7181789 w 9845043"/>
              <a:gd name="connsiteY17054" fmla="*/ 4496084 h 5740750"/>
              <a:gd name="connsiteX17055" fmla="*/ 7183978 w 9845043"/>
              <a:gd name="connsiteY17055" fmla="*/ 4495354 h 5740750"/>
              <a:gd name="connsiteX17056" fmla="*/ 7196409 w 9845043"/>
              <a:gd name="connsiteY17056" fmla="*/ 4496084 h 5740750"/>
              <a:gd name="connsiteX17057" fmla="*/ 7196409 w 9845043"/>
              <a:gd name="connsiteY17057" fmla="*/ 4499750 h 5740750"/>
              <a:gd name="connsiteX17058" fmla="*/ 7210296 w 9845043"/>
              <a:gd name="connsiteY17058" fmla="*/ 4501941 h 5740750"/>
              <a:gd name="connsiteX17059" fmla="*/ 7213955 w 9845043"/>
              <a:gd name="connsiteY17059" fmla="*/ 4505594 h 5740750"/>
              <a:gd name="connsiteX17060" fmla="*/ 7217599 w 9845043"/>
              <a:gd name="connsiteY17060" fmla="*/ 4509246 h 5740750"/>
              <a:gd name="connsiteX17061" fmla="*/ 7225651 w 9845043"/>
              <a:gd name="connsiteY17061" fmla="*/ 4514360 h 5740750"/>
              <a:gd name="connsiteX17062" fmla="*/ 7232955 w 9845043"/>
              <a:gd name="connsiteY17062" fmla="*/ 4515821 h 5740750"/>
              <a:gd name="connsiteX17063" fmla="*/ 7235879 w 9845043"/>
              <a:gd name="connsiteY17063" fmla="*/ 4513629 h 5740750"/>
              <a:gd name="connsiteX17064" fmla="*/ 7236613 w 9845043"/>
              <a:gd name="connsiteY17064" fmla="*/ 4511438 h 5740750"/>
              <a:gd name="connsiteX17065" fmla="*/ 7239538 w 9845043"/>
              <a:gd name="connsiteY17065" fmla="*/ 4510707 h 5740750"/>
              <a:gd name="connsiteX17066" fmla="*/ 7242462 w 9845043"/>
              <a:gd name="connsiteY17066" fmla="*/ 4508516 h 5740750"/>
              <a:gd name="connsiteX17067" fmla="*/ 7240258 w 9845043"/>
              <a:gd name="connsiteY17067" fmla="*/ 4506324 h 5740750"/>
              <a:gd name="connsiteX17068" fmla="*/ 7239538 w 9845043"/>
              <a:gd name="connsiteY17068" fmla="*/ 4505594 h 5740750"/>
              <a:gd name="connsiteX17069" fmla="*/ 7235879 w 9845043"/>
              <a:gd name="connsiteY17069" fmla="*/ 4506324 h 5740750"/>
              <a:gd name="connsiteX17070" fmla="*/ 7235144 w 9845043"/>
              <a:gd name="connsiteY17070" fmla="*/ 4506324 h 5740750"/>
              <a:gd name="connsiteX17071" fmla="*/ 7233689 w 9845043"/>
              <a:gd name="connsiteY17071" fmla="*/ 4505594 h 5740750"/>
              <a:gd name="connsiteX17072" fmla="*/ 7233689 w 9845043"/>
              <a:gd name="connsiteY17072" fmla="*/ 4504863 h 5740750"/>
              <a:gd name="connsiteX17073" fmla="*/ 7232955 w 9845043"/>
              <a:gd name="connsiteY17073" fmla="*/ 4504133 h 5740750"/>
              <a:gd name="connsiteX17074" fmla="*/ 7232220 w 9845043"/>
              <a:gd name="connsiteY17074" fmla="*/ 4505594 h 5740750"/>
              <a:gd name="connsiteX17075" fmla="*/ 7230030 w 9845043"/>
              <a:gd name="connsiteY17075" fmla="*/ 4510707 h 5740750"/>
              <a:gd name="connsiteX17076" fmla="*/ 7227841 w 9845043"/>
              <a:gd name="connsiteY17076" fmla="*/ 4513629 h 5740750"/>
              <a:gd name="connsiteX17077" fmla="*/ 7225651 w 9845043"/>
              <a:gd name="connsiteY17077" fmla="*/ 4511438 h 5740750"/>
              <a:gd name="connsiteX17078" fmla="*/ 7222727 w 9845043"/>
              <a:gd name="connsiteY17078" fmla="*/ 4508516 h 5740750"/>
              <a:gd name="connsiteX17079" fmla="*/ 7222727 w 9845043"/>
              <a:gd name="connsiteY17079" fmla="*/ 4499750 h 5740750"/>
              <a:gd name="connsiteX17080" fmla="*/ 7220523 w 9845043"/>
              <a:gd name="connsiteY17080" fmla="*/ 4497545 h 5740750"/>
              <a:gd name="connsiteX17081" fmla="*/ 7217599 w 9845043"/>
              <a:gd name="connsiteY17081" fmla="*/ 4499007 h 5740750"/>
              <a:gd name="connsiteX17082" fmla="*/ 7216144 w 9845043"/>
              <a:gd name="connsiteY17082" fmla="*/ 4497545 h 5740750"/>
              <a:gd name="connsiteX17083" fmla="*/ 7216144 w 9845043"/>
              <a:gd name="connsiteY17083" fmla="*/ 4493162 h 5740750"/>
              <a:gd name="connsiteX17084" fmla="*/ 7219068 w 9845043"/>
              <a:gd name="connsiteY17084" fmla="*/ 4491701 h 5740750"/>
              <a:gd name="connsiteX17085" fmla="*/ 7219068 w 9845043"/>
              <a:gd name="connsiteY17085" fmla="*/ 4489510 h 5740750"/>
              <a:gd name="connsiteX17086" fmla="*/ 7214675 w 9845043"/>
              <a:gd name="connsiteY17086" fmla="*/ 4490240 h 5740750"/>
              <a:gd name="connsiteX17087" fmla="*/ 7211765 w 9845043"/>
              <a:gd name="connsiteY17087" fmla="*/ 4492432 h 5740750"/>
              <a:gd name="connsiteX17088" fmla="*/ 7209561 w 9845043"/>
              <a:gd name="connsiteY17088" fmla="*/ 4493162 h 5740750"/>
              <a:gd name="connsiteX17089" fmla="*/ 7205182 w 9845043"/>
              <a:gd name="connsiteY17089" fmla="*/ 4492432 h 5740750"/>
              <a:gd name="connsiteX17090" fmla="*/ 7205182 w 9845043"/>
              <a:gd name="connsiteY17090" fmla="*/ 4494623 h 5740750"/>
              <a:gd name="connsiteX17091" fmla="*/ 7205182 w 9845043"/>
              <a:gd name="connsiteY17091" fmla="*/ 4495354 h 5740750"/>
              <a:gd name="connsiteX17092" fmla="*/ 7204447 w 9845043"/>
              <a:gd name="connsiteY17092" fmla="*/ 4496084 h 5740750"/>
              <a:gd name="connsiteX17093" fmla="*/ 7204447 w 9845043"/>
              <a:gd name="connsiteY17093" fmla="*/ 4498276 h 5740750"/>
              <a:gd name="connsiteX17094" fmla="*/ 7201523 w 9845043"/>
              <a:gd name="connsiteY17094" fmla="*/ 4495354 h 5740750"/>
              <a:gd name="connsiteX17095" fmla="*/ 7197144 w 9845043"/>
              <a:gd name="connsiteY17095" fmla="*/ 4493162 h 5740750"/>
              <a:gd name="connsiteX17096" fmla="*/ 7191296 w 9845043"/>
              <a:gd name="connsiteY17096" fmla="*/ 4492432 h 5740750"/>
              <a:gd name="connsiteX17097" fmla="*/ 7188372 w 9845043"/>
              <a:gd name="connsiteY17097" fmla="*/ 4493162 h 5740750"/>
              <a:gd name="connsiteX17098" fmla="*/ 7186902 w 9845043"/>
              <a:gd name="connsiteY17098" fmla="*/ 4491701 h 5740750"/>
              <a:gd name="connsiteX17099" fmla="*/ 7184713 w 9845043"/>
              <a:gd name="connsiteY17099" fmla="*/ 4489510 h 5740750"/>
              <a:gd name="connsiteX17100" fmla="*/ 7177409 w 9845043"/>
              <a:gd name="connsiteY17100" fmla="*/ 4486588 h 5740750"/>
              <a:gd name="connsiteX17101" fmla="*/ 7175220 w 9845043"/>
              <a:gd name="connsiteY17101" fmla="*/ 4485857 h 5740750"/>
              <a:gd name="connsiteX17102" fmla="*/ 7174485 w 9845043"/>
              <a:gd name="connsiteY17102" fmla="*/ 4485127 h 5740750"/>
              <a:gd name="connsiteX17103" fmla="*/ 7172296 w 9845043"/>
              <a:gd name="connsiteY17103" fmla="*/ 4482935 h 5740750"/>
              <a:gd name="connsiteX17104" fmla="*/ 7175940 w 9845043"/>
              <a:gd name="connsiteY17104" fmla="*/ 4480013 h 5740750"/>
              <a:gd name="connsiteX17105" fmla="*/ 7182523 w 9845043"/>
              <a:gd name="connsiteY17105" fmla="*/ 4467582 h 5740750"/>
              <a:gd name="connsiteX17106" fmla="*/ 7185447 w 9845043"/>
              <a:gd name="connsiteY17106" fmla="*/ 4466851 h 5740750"/>
              <a:gd name="connsiteX17107" fmla="*/ 7191296 w 9845043"/>
              <a:gd name="connsiteY17107" fmla="*/ 4469043 h 5740750"/>
              <a:gd name="connsiteX17108" fmla="*/ 7197144 w 9845043"/>
              <a:gd name="connsiteY17108" fmla="*/ 4458085 h 5740750"/>
              <a:gd name="connsiteX17109" fmla="*/ 7201523 w 9845043"/>
              <a:gd name="connsiteY17109" fmla="*/ 4458085 h 5740750"/>
              <a:gd name="connsiteX17110" fmla="*/ 7198599 w 9845043"/>
              <a:gd name="connsiteY17110" fmla="*/ 4452971 h 5740750"/>
              <a:gd name="connsiteX17111" fmla="*/ 7197144 w 9845043"/>
              <a:gd name="connsiteY17111" fmla="*/ 4450780 h 5740750"/>
              <a:gd name="connsiteX17112" fmla="*/ 7194940 w 9845043"/>
              <a:gd name="connsiteY17112" fmla="*/ 4450049 h 5740750"/>
              <a:gd name="connsiteX17113" fmla="*/ 7193485 w 9845043"/>
              <a:gd name="connsiteY17113" fmla="*/ 4451510 h 5740750"/>
              <a:gd name="connsiteX17114" fmla="*/ 7189106 w 9845043"/>
              <a:gd name="connsiteY17114" fmla="*/ 4460276 h 5740750"/>
              <a:gd name="connsiteX17115" fmla="*/ 7185447 w 9845043"/>
              <a:gd name="connsiteY17115" fmla="*/ 4463199 h 5740750"/>
              <a:gd name="connsiteX17116" fmla="*/ 7184713 w 9845043"/>
              <a:gd name="connsiteY17116" fmla="*/ 4460276 h 5740750"/>
              <a:gd name="connsiteX17117" fmla="*/ 7182523 w 9845043"/>
              <a:gd name="connsiteY17117" fmla="*/ 4461007 h 5740750"/>
              <a:gd name="connsiteX17118" fmla="*/ 7180334 w 9845043"/>
              <a:gd name="connsiteY17118" fmla="*/ 4463199 h 5740750"/>
              <a:gd name="connsiteX17119" fmla="*/ 7177409 w 9845043"/>
              <a:gd name="connsiteY17119" fmla="*/ 4464660 h 5740750"/>
              <a:gd name="connsiteX17120" fmla="*/ 7175220 w 9845043"/>
              <a:gd name="connsiteY17120" fmla="*/ 4466121 h 5740750"/>
              <a:gd name="connsiteX17121" fmla="*/ 7174485 w 9845043"/>
              <a:gd name="connsiteY17121" fmla="*/ 4469043 h 5740750"/>
              <a:gd name="connsiteX17122" fmla="*/ 7172296 w 9845043"/>
              <a:gd name="connsiteY17122" fmla="*/ 4470504 h 5740750"/>
              <a:gd name="connsiteX17123" fmla="*/ 7170826 w 9845043"/>
              <a:gd name="connsiteY17123" fmla="*/ 4470504 h 5740750"/>
              <a:gd name="connsiteX17124" fmla="*/ 7169371 w 9845043"/>
              <a:gd name="connsiteY17124" fmla="*/ 4466121 h 5740750"/>
              <a:gd name="connsiteX17125" fmla="*/ 7167902 w 9845043"/>
              <a:gd name="connsiteY17125" fmla="*/ 4463199 h 5740750"/>
              <a:gd name="connsiteX17126" fmla="*/ 7164978 w 9845043"/>
              <a:gd name="connsiteY17126" fmla="*/ 4459546 h 5740750"/>
              <a:gd name="connsiteX17127" fmla="*/ 7162054 w 9845043"/>
              <a:gd name="connsiteY17127" fmla="*/ 4455893 h 5740750"/>
              <a:gd name="connsiteX17128" fmla="*/ 7159864 w 9845043"/>
              <a:gd name="connsiteY17128" fmla="*/ 4459546 h 5740750"/>
              <a:gd name="connsiteX17129" fmla="*/ 7158395 w 9845043"/>
              <a:gd name="connsiteY17129" fmla="*/ 4461007 h 5740750"/>
              <a:gd name="connsiteX17130" fmla="*/ 7151826 w 9845043"/>
              <a:gd name="connsiteY17130" fmla="*/ 4463199 h 5740750"/>
              <a:gd name="connsiteX17131" fmla="*/ 7148902 w 9845043"/>
              <a:gd name="connsiteY17131" fmla="*/ 4464660 h 5740750"/>
              <a:gd name="connsiteX17132" fmla="*/ 7145243 w 9845043"/>
              <a:gd name="connsiteY17132" fmla="*/ 4466851 h 5740750"/>
              <a:gd name="connsiteX17133" fmla="*/ 7143054 w 9845043"/>
              <a:gd name="connsiteY17133" fmla="*/ 4470504 h 5740750"/>
              <a:gd name="connsiteX17134" fmla="*/ 7145243 w 9845043"/>
              <a:gd name="connsiteY17134" fmla="*/ 4474169 h 5740750"/>
              <a:gd name="connsiteX17135" fmla="*/ 7148902 w 9845043"/>
              <a:gd name="connsiteY17135" fmla="*/ 4476360 h 5740750"/>
              <a:gd name="connsiteX17136" fmla="*/ 7150357 w 9845043"/>
              <a:gd name="connsiteY17136" fmla="*/ 4476360 h 5740750"/>
              <a:gd name="connsiteX17137" fmla="*/ 7153281 w 9845043"/>
              <a:gd name="connsiteY17137" fmla="*/ 4474169 h 5740750"/>
              <a:gd name="connsiteX17138" fmla="*/ 7158395 w 9845043"/>
              <a:gd name="connsiteY17138" fmla="*/ 4473438 h 5740750"/>
              <a:gd name="connsiteX17139" fmla="*/ 7162054 w 9845043"/>
              <a:gd name="connsiteY17139" fmla="*/ 4473438 h 5740750"/>
              <a:gd name="connsiteX17140" fmla="*/ 7164243 w 9845043"/>
              <a:gd name="connsiteY17140" fmla="*/ 4475630 h 5740750"/>
              <a:gd name="connsiteX17141" fmla="*/ 7165713 w 9845043"/>
              <a:gd name="connsiteY17141" fmla="*/ 4478552 h 5740750"/>
              <a:gd name="connsiteX17142" fmla="*/ 7168637 w 9845043"/>
              <a:gd name="connsiteY17142" fmla="*/ 4480013 h 5740750"/>
              <a:gd name="connsiteX17143" fmla="*/ 7166447 w 9845043"/>
              <a:gd name="connsiteY17143" fmla="*/ 4485127 h 5740750"/>
              <a:gd name="connsiteX17144" fmla="*/ 7168637 w 9845043"/>
              <a:gd name="connsiteY17144" fmla="*/ 4486588 h 5740750"/>
              <a:gd name="connsiteX17145" fmla="*/ 7172296 w 9845043"/>
              <a:gd name="connsiteY17145" fmla="*/ 4489510 h 5740750"/>
              <a:gd name="connsiteX17146" fmla="*/ 7175940 w 9845043"/>
              <a:gd name="connsiteY17146" fmla="*/ 4491701 h 5740750"/>
              <a:gd name="connsiteX17147" fmla="*/ 7175220 w 9845043"/>
              <a:gd name="connsiteY17147" fmla="*/ 4495354 h 5740750"/>
              <a:gd name="connsiteX17148" fmla="*/ 7172296 w 9845043"/>
              <a:gd name="connsiteY17148" fmla="*/ 4493162 h 5740750"/>
              <a:gd name="connsiteX17149" fmla="*/ 7170826 w 9845043"/>
              <a:gd name="connsiteY17149" fmla="*/ 4493162 h 5740750"/>
              <a:gd name="connsiteX17150" fmla="*/ 7172296 w 9845043"/>
              <a:gd name="connsiteY17150" fmla="*/ 4495354 h 5740750"/>
              <a:gd name="connsiteX17151" fmla="*/ 7174485 w 9845043"/>
              <a:gd name="connsiteY17151" fmla="*/ 4497545 h 5740750"/>
              <a:gd name="connsiteX17152" fmla="*/ 7169371 w 9845043"/>
              <a:gd name="connsiteY17152" fmla="*/ 4496084 h 5740750"/>
              <a:gd name="connsiteX17153" fmla="*/ 7143054 w 9845043"/>
              <a:gd name="connsiteY17153" fmla="*/ 4482205 h 5740750"/>
              <a:gd name="connsiteX17154" fmla="*/ 7124774 w 9845043"/>
              <a:gd name="connsiteY17154" fmla="*/ 4475630 h 5740750"/>
              <a:gd name="connsiteX17155" fmla="*/ 7100660 w 9845043"/>
              <a:gd name="connsiteY17155" fmla="*/ 4466121 h 5740750"/>
              <a:gd name="connsiteX17156" fmla="*/ 7074343 w 9845043"/>
              <a:gd name="connsiteY17156" fmla="*/ 4461007 h 5740750"/>
              <a:gd name="connsiteX17157" fmla="*/ 7039267 w 9845043"/>
              <a:gd name="connsiteY17157" fmla="*/ 4456624 h 5740750"/>
              <a:gd name="connsiteX17158" fmla="*/ 7015138 w 9845043"/>
              <a:gd name="connsiteY17158" fmla="*/ 4456624 h 5740750"/>
              <a:gd name="connsiteX17159" fmla="*/ 7010025 w 9845043"/>
              <a:gd name="connsiteY17159" fmla="*/ 4453702 h 5740750"/>
              <a:gd name="connsiteX17160" fmla="*/ 7010025 w 9845043"/>
              <a:gd name="connsiteY17160" fmla="*/ 4452971 h 5740750"/>
              <a:gd name="connsiteX17161" fmla="*/ 7010025 w 9845043"/>
              <a:gd name="connsiteY17161" fmla="*/ 4451510 h 5740750"/>
              <a:gd name="connsiteX17162" fmla="*/ 7012949 w 9845043"/>
              <a:gd name="connsiteY17162" fmla="*/ 4452971 h 5740750"/>
              <a:gd name="connsiteX17163" fmla="*/ 7029039 w 9845043"/>
              <a:gd name="connsiteY17163" fmla="*/ 4451510 h 5740750"/>
              <a:gd name="connsiteX17164" fmla="*/ 7042191 w 9845043"/>
              <a:gd name="connsiteY17164" fmla="*/ 4452971 h 5740750"/>
              <a:gd name="connsiteX17165" fmla="*/ 7045115 w 9845043"/>
              <a:gd name="connsiteY17165" fmla="*/ 4451510 h 5740750"/>
              <a:gd name="connsiteX17166" fmla="*/ 7045850 w 9845043"/>
              <a:gd name="connsiteY17166" fmla="*/ 4447858 h 5740750"/>
              <a:gd name="connsiteX17167" fmla="*/ 7046570 w 9845043"/>
              <a:gd name="connsiteY17167" fmla="*/ 4444923 h 5740750"/>
              <a:gd name="connsiteX17168" fmla="*/ 7046570 w 9845043"/>
              <a:gd name="connsiteY17168" fmla="*/ 4443462 h 5740750"/>
              <a:gd name="connsiteX17169" fmla="*/ 7047305 w 9845043"/>
              <a:gd name="connsiteY17169" fmla="*/ 4442001 h 5740750"/>
              <a:gd name="connsiteX17170" fmla="*/ 7048774 w 9845043"/>
              <a:gd name="connsiteY17170" fmla="*/ 4443462 h 5740750"/>
              <a:gd name="connsiteX17171" fmla="*/ 7048774 w 9845043"/>
              <a:gd name="connsiteY17171" fmla="*/ 4442001 h 5740750"/>
              <a:gd name="connsiteX17172" fmla="*/ 7049494 w 9845043"/>
              <a:gd name="connsiteY17172" fmla="*/ 4444923 h 5740750"/>
              <a:gd name="connsiteX17173" fmla="*/ 7051684 w 9845043"/>
              <a:gd name="connsiteY17173" fmla="*/ 4447127 h 5740750"/>
              <a:gd name="connsiteX17174" fmla="*/ 7053888 w 9845043"/>
              <a:gd name="connsiteY17174" fmla="*/ 4448588 h 5740750"/>
              <a:gd name="connsiteX17175" fmla="*/ 7062660 w 9845043"/>
              <a:gd name="connsiteY17175" fmla="*/ 4450780 h 5740750"/>
              <a:gd name="connsiteX17176" fmla="*/ 7063380 w 9845043"/>
              <a:gd name="connsiteY17176" fmla="*/ 4448588 h 5740750"/>
              <a:gd name="connsiteX17177" fmla="*/ 7065584 w 9845043"/>
              <a:gd name="connsiteY17177" fmla="*/ 4447858 h 5740750"/>
              <a:gd name="connsiteX17178" fmla="*/ 7065584 w 9845043"/>
              <a:gd name="connsiteY17178" fmla="*/ 4446397 h 5740750"/>
              <a:gd name="connsiteX17179" fmla="*/ 7064850 w 9845043"/>
              <a:gd name="connsiteY17179" fmla="*/ 4444923 h 5740750"/>
              <a:gd name="connsiteX17180" fmla="*/ 7061925 w 9845043"/>
              <a:gd name="connsiteY17180" fmla="*/ 4444923 h 5740750"/>
              <a:gd name="connsiteX17181" fmla="*/ 7059001 w 9845043"/>
              <a:gd name="connsiteY17181" fmla="*/ 4444192 h 5740750"/>
              <a:gd name="connsiteX17182" fmla="*/ 7058267 w 9845043"/>
              <a:gd name="connsiteY17182" fmla="*/ 4443462 h 5740750"/>
              <a:gd name="connsiteX17183" fmla="*/ 7060456 w 9845043"/>
              <a:gd name="connsiteY17183" fmla="*/ 4441270 h 5740750"/>
              <a:gd name="connsiteX17184" fmla="*/ 7063380 w 9845043"/>
              <a:gd name="connsiteY17184" fmla="*/ 4441270 h 5740750"/>
              <a:gd name="connsiteX17185" fmla="*/ 7066305 w 9845043"/>
              <a:gd name="connsiteY17185" fmla="*/ 4442001 h 5740750"/>
              <a:gd name="connsiteX17186" fmla="*/ 7072153 w 9845043"/>
              <a:gd name="connsiteY17186" fmla="*/ 4446397 h 5740750"/>
              <a:gd name="connsiteX17187" fmla="*/ 7082395 w 9845043"/>
              <a:gd name="connsiteY17187" fmla="*/ 4447858 h 5740750"/>
              <a:gd name="connsiteX17188" fmla="*/ 7084584 w 9845043"/>
              <a:gd name="connsiteY17188" fmla="*/ 4447858 h 5740750"/>
              <a:gd name="connsiteX17189" fmla="*/ 7088229 w 9845043"/>
              <a:gd name="connsiteY17189" fmla="*/ 4450780 h 5740750"/>
              <a:gd name="connsiteX17190" fmla="*/ 7090433 w 9845043"/>
              <a:gd name="connsiteY17190" fmla="*/ 4448588 h 5740750"/>
              <a:gd name="connsiteX17191" fmla="*/ 7088963 w 9845043"/>
              <a:gd name="connsiteY17191" fmla="*/ 4446397 h 5740750"/>
              <a:gd name="connsiteX17192" fmla="*/ 7087509 w 9845043"/>
              <a:gd name="connsiteY17192" fmla="*/ 4444192 h 5740750"/>
              <a:gd name="connsiteX17193" fmla="*/ 7087509 w 9845043"/>
              <a:gd name="connsiteY17193" fmla="*/ 4443462 h 5740750"/>
              <a:gd name="connsiteX17194" fmla="*/ 7080926 w 9845043"/>
              <a:gd name="connsiteY17194" fmla="*/ 4437618 h 5740750"/>
              <a:gd name="connsiteX17195" fmla="*/ 7078736 w 9845043"/>
              <a:gd name="connsiteY17195" fmla="*/ 4433965 h 5740750"/>
              <a:gd name="connsiteX17196" fmla="*/ 7079471 w 9845043"/>
              <a:gd name="connsiteY17196" fmla="*/ 4432504 h 5740750"/>
              <a:gd name="connsiteX17197" fmla="*/ 7081660 w 9845043"/>
              <a:gd name="connsiteY17197" fmla="*/ 4431043 h 5740750"/>
              <a:gd name="connsiteX17198" fmla="*/ 7080926 w 9845043"/>
              <a:gd name="connsiteY17198" fmla="*/ 4427390 h 5740750"/>
              <a:gd name="connsiteX17199" fmla="*/ 7075812 w 9845043"/>
              <a:gd name="connsiteY17199" fmla="*/ 4431043 h 5740750"/>
              <a:gd name="connsiteX17200" fmla="*/ 7072888 w 9845043"/>
              <a:gd name="connsiteY17200" fmla="*/ 4431774 h 5740750"/>
              <a:gd name="connsiteX17201" fmla="*/ 7069963 w 9845043"/>
              <a:gd name="connsiteY17201" fmla="*/ 4430313 h 5740750"/>
              <a:gd name="connsiteX17202" fmla="*/ 7066305 w 9845043"/>
              <a:gd name="connsiteY17202" fmla="*/ 4424468 h 5740750"/>
              <a:gd name="connsiteX17203" fmla="*/ 7063380 w 9845043"/>
              <a:gd name="connsiteY17203" fmla="*/ 4427390 h 5740750"/>
              <a:gd name="connsiteX17204" fmla="*/ 7059736 w 9845043"/>
              <a:gd name="connsiteY17204" fmla="*/ 4428121 h 5740750"/>
              <a:gd name="connsiteX17205" fmla="*/ 7051684 w 9845043"/>
              <a:gd name="connsiteY17205" fmla="*/ 4428121 h 5740750"/>
              <a:gd name="connsiteX17206" fmla="*/ 7047305 w 9845043"/>
              <a:gd name="connsiteY17206" fmla="*/ 4428852 h 5740750"/>
              <a:gd name="connsiteX17207" fmla="*/ 7039267 w 9845043"/>
              <a:gd name="connsiteY17207" fmla="*/ 4431774 h 5740750"/>
              <a:gd name="connsiteX17208" fmla="*/ 7035608 w 9845043"/>
              <a:gd name="connsiteY17208" fmla="*/ 4432504 h 5740750"/>
              <a:gd name="connsiteX17209" fmla="*/ 7032684 w 9845043"/>
              <a:gd name="connsiteY17209" fmla="*/ 4434696 h 5740750"/>
              <a:gd name="connsiteX17210" fmla="*/ 7030494 w 9845043"/>
              <a:gd name="connsiteY17210" fmla="*/ 4437618 h 5740750"/>
              <a:gd name="connsiteX17211" fmla="*/ 7027570 w 9845043"/>
              <a:gd name="connsiteY17211" fmla="*/ 4439809 h 5740750"/>
              <a:gd name="connsiteX17212" fmla="*/ 7024646 w 9845043"/>
              <a:gd name="connsiteY17212" fmla="*/ 4439809 h 5740750"/>
              <a:gd name="connsiteX17213" fmla="*/ 7020987 w 9845043"/>
              <a:gd name="connsiteY17213" fmla="*/ 4436887 h 5740750"/>
              <a:gd name="connsiteX17214" fmla="*/ 7021721 w 9845043"/>
              <a:gd name="connsiteY17214" fmla="*/ 4432504 h 5740750"/>
              <a:gd name="connsiteX17215" fmla="*/ 7026115 w 9845043"/>
              <a:gd name="connsiteY17215" fmla="*/ 4425929 h 5740750"/>
              <a:gd name="connsiteX17216" fmla="*/ 7020987 w 9845043"/>
              <a:gd name="connsiteY17216" fmla="*/ 4427390 h 5740750"/>
              <a:gd name="connsiteX17217" fmla="*/ 7019532 w 9845043"/>
              <a:gd name="connsiteY17217" fmla="*/ 4427390 h 5740750"/>
              <a:gd name="connsiteX17218" fmla="*/ 7017342 w 9845043"/>
              <a:gd name="connsiteY17218" fmla="*/ 4428852 h 5740750"/>
              <a:gd name="connsiteX17219" fmla="*/ 7016608 w 9845043"/>
              <a:gd name="connsiteY17219" fmla="*/ 4431774 h 5740750"/>
              <a:gd name="connsiteX17220" fmla="*/ 7014418 w 9845043"/>
              <a:gd name="connsiteY17220" fmla="*/ 4431774 h 5740750"/>
              <a:gd name="connsiteX17221" fmla="*/ 7012949 w 9845043"/>
              <a:gd name="connsiteY17221" fmla="*/ 4430313 h 5740750"/>
              <a:gd name="connsiteX17222" fmla="*/ 7010759 w 9845043"/>
              <a:gd name="connsiteY17222" fmla="*/ 4425929 h 5740750"/>
              <a:gd name="connsiteX17223" fmla="*/ 7010759 w 9845043"/>
              <a:gd name="connsiteY17223" fmla="*/ 4428852 h 5740750"/>
              <a:gd name="connsiteX17224" fmla="*/ 7012949 w 9845043"/>
              <a:gd name="connsiteY17224" fmla="*/ 4434696 h 5740750"/>
              <a:gd name="connsiteX17225" fmla="*/ 7012949 w 9845043"/>
              <a:gd name="connsiteY17225" fmla="*/ 4436887 h 5740750"/>
              <a:gd name="connsiteX17226" fmla="*/ 7010759 w 9845043"/>
              <a:gd name="connsiteY17226" fmla="*/ 4438348 h 5740750"/>
              <a:gd name="connsiteX17227" fmla="*/ 7008570 w 9845043"/>
              <a:gd name="connsiteY17227" fmla="*/ 4440540 h 5740750"/>
              <a:gd name="connsiteX17228" fmla="*/ 7005646 w 9845043"/>
              <a:gd name="connsiteY17228" fmla="*/ 4441270 h 5740750"/>
              <a:gd name="connsiteX17229" fmla="*/ 7003456 w 9845043"/>
              <a:gd name="connsiteY17229" fmla="*/ 4441270 h 5740750"/>
              <a:gd name="connsiteX17230" fmla="*/ 7001987 w 9845043"/>
              <a:gd name="connsiteY17230" fmla="*/ 4442001 h 5740750"/>
              <a:gd name="connsiteX17231" fmla="*/ 6999063 w 9845043"/>
              <a:gd name="connsiteY17231" fmla="*/ 4446397 h 5740750"/>
              <a:gd name="connsiteX17232" fmla="*/ 6997608 w 9845043"/>
              <a:gd name="connsiteY17232" fmla="*/ 4447127 h 5740750"/>
              <a:gd name="connsiteX17233" fmla="*/ 6992494 w 9845043"/>
              <a:gd name="connsiteY17233" fmla="*/ 4447127 h 5740750"/>
              <a:gd name="connsiteX17234" fmla="*/ 6992494 w 9845043"/>
              <a:gd name="connsiteY17234" fmla="*/ 4447858 h 5740750"/>
              <a:gd name="connsiteX17235" fmla="*/ 6992494 w 9845043"/>
              <a:gd name="connsiteY17235" fmla="*/ 4451510 h 5740750"/>
              <a:gd name="connsiteX17236" fmla="*/ 6991025 w 9845043"/>
              <a:gd name="connsiteY17236" fmla="*/ 4453702 h 5740750"/>
              <a:gd name="connsiteX17237" fmla="*/ 6975683 w 9845043"/>
              <a:gd name="connsiteY17237" fmla="*/ 4454432 h 5740750"/>
              <a:gd name="connsiteX17238" fmla="*/ 6959593 w 9845043"/>
              <a:gd name="connsiteY17238" fmla="*/ 4458085 h 5740750"/>
              <a:gd name="connsiteX17239" fmla="*/ 6955214 w 9845043"/>
              <a:gd name="connsiteY17239" fmla="*/ 4457354 h 5740750"/>
              <a:gd name="connsiteX17240" fmla="*/ 6950821 w 9845043"/>
              <a:gd name="connsiteY17240" fmla="*/ 4460276 h 5740750"/>
              <a:gd name="connsiteX17241" fmla="*/ 6945707 w 9845043"/>
              <a:gd name="connsiteY17241" fmla="*/ 4461007 h 5740750"/>
              <a:gd name="connsiteX17242" fmla="*/ 6934010 w 9845043"/>
              <a:gd name="connsiteY17242" fmla="*/ 4463199 h 5740750"/>
              <a:gd name="connsiteX17243" fmla="*/ 6904048 w 9845043"/>
              <a:gd name="connsiteY17243" fmla="*/ 4470504 h 5740750"/>
              <a:gd name="connsiteX17244" fmla="*/ 6885048 w 9845043"/>
              <a:gd name="connsiteY17244" fmla="*/ 4478552 h 5740750"/>
              <a:gd name="connsiteX17245" fmla="*/ 6875541 w 9845043"/>
              <a:gd name="connsiteY17245" fmla="*/ 4480744 h 5740750"/>
              <a:gd name="connsiteX17246" fmla="*/ 6875541 w 9845043"/>
              <a:gd name="connsiteY17246" fmla="*/ 4478552 h 5740750"/>
              <a:gd name="connsiteX17247" fmla="*/ 6877730 w 9845043"/>
              <a:gd name="connsiteY17247" fmla="*/ 4477091 h 5740750"/>
              <a:gd name="connsiteX17248" fmla="*/ 6878465 w 9845043"/>
              <a:gd name="connsiteY17248" fmla="*/ 4476360 h 5740750"/>
              <a:gd name="connsiteX17249" fmla="*/ 6885768 w 9845043"/>
              <a:gd name="connsiteY17249" fmla="*/ 4472708 h 5740750"/>
              <a:gd name="connsiteX17250" fmla="*/ 6897465 w 9845043"/>
              <a:gd name="connsiteY17250" fmla="*/ 4467582 h 5740750"/>
              <a:gd name="connsiteX17251" fmla="*/ 6907707 w 9845043"/>
              <a:gd name="connsiteY17251" fmla="*/ 4466121 h 5740750"/>
              <a:gd name="connsiteX17252" fmla="*/ 6911351 w 9845043"/>
              <a:gd name="connsiteY17252" fmla="*/ 4464660 h 5740750"/>
              <a:gd name="connsiteX17253" fmla="*/ 6923048 w 9845043"/>
              <a:gd name="connsiteY17253" fmla="*/ 4452971 h 5740750"/>
              <a:gd name="connsiteX17254" fmla="*/ 6925238 w 9845043"/>
              <a:gd name="connsiteY17254" fmla="*/ 4453702 h 5740750"/>
              <a:gd name="connsiteX17255" fmla="*/ 6929631 w 9845043"/>
              <a:gd name="connsiteY17255" fmla="*/ 4455893 h 5740750"/>
              <a:gd name="connsiteX17256" fmla="*/ 6933290 w 9845043"/>
              <a:gd name="connsiteY17256" fmla="*/ 4455893 h 5740750"/>
              <a:gd name="connsiteX17257" fmla="*/ 6932555 w 9845043"/>
              <a:gd name="connsiteY17257" fmla="*/ 4453702 h 5740750"/>
              <a:gd name="connsiteX17258" fmla="*/ 6930366 w 9845043"/>
              <a:gd name="connsiteY17258" fmla="*/ 4450780 h 5740750"/>
              <a:gd name="connsiteX17259" fmla="*/ 6925238 w 9845043"/>
              <a:gd name="connsiteY17259" fmla="*/ 4450049 h 5740750"/>
              <a:gd name="connsiteX17260" fmla="*/ 6920858 w 9845043"/>
              <a:gd name="connsiteY17260" fmla="*/ 4448588 h 5740750"/>
              <a:gd name="connsiteX17261" fmla="*/ 6917934 w 9845043"/>
              <a:gd name="connsiteY17261" fmla="*/ 4448588 h 5740750"/>
              <a:gd name="connsiteX17262" fmla="*/ 6916479 w 9845043"/>
              <a:gd name="connsiteY17262" fmla="*/ 4447858 h 5740750"/>
              <a:gd name="connsiteX17263" fmla="*/ 6912086 w 9845043"/>
              <a:gd name="connsiteY17263" fmla="*/ 4444192 h 5740750"/>
              <a:gd name="connsiteX17264" fmla="*/ 6911351 w 9845043"/>
              <a:gd name="connsiteY17264" fmla="*/ 4443462 h 5740750"/>
              <a:gd name="connsiteX17265" fmla="*/ 6909162 w 9845043"/>
              <a:gd name="connsiteY17265" fmla="*/ 4443462 h 5740750"/>
              <a:gd name="connsiteX17266" fmla="*/ 6908427 w 9845043"/>
              <a:gd name="connsiteY17266" fmla="*/ 4443462 h 5740750"/>
              <a:gd name="connsiteX17267" fmla="*/ 6906972 w 9845043"/>
              <a:gd name="connsiteY17267" fmla="*/ 4442001 h 5740750"/>
              <a:gd name="connsiteX17268" fmla="*/ 6906972 w 9845043"/>
              <a:gd name="connsiteY17268" fmla="*/ 4440540 h 5740750"/>
              <a:gd name="connsiteX17269" fmla="*/ 6907707 w 9845043"/>
              <a:gd name="connsiteY17269" fmla="*/ 4436887 h 5740750"/>
              <a:gd name="connsiteX17270" fmla="*/ 6909162 w 9845043"/>
              <a:gd name="connsiteY17270" fmla="*/ 4433965 h 5740750"/>
              <a:gd name="connsiteX17271" fmla="*/ 6916479 w 9845043"/>
              <a:gd name="connsiteY17271" fmla="*/ 4430313 h 5740750"/>
              <a:gd name="connsiteX17272" fmla="*/ 6916479 w 9845043"/>
              <a:gd name="connsiteY17272" fmla="*/ 4428852 h 5740750"/>
              <a:gd name="connsiteX17273" fmla="*/ 6915010 w 9845043"/>
              <a:gd name="connsiteY17273" fmla="*/ 4428121 h 5740750"/>
              <a:gd name="connsiteX17274" fmla="*/ 6914275 w 9845043"/>
              <a:gd name="connsiteY17274" fmla="*/ 4427390 h 5740750"/>
              <a:gd name="connsiteX17275" fmla="*/ 6910631 w 9845043"/>
              <a:gd name="connsiteY17275" fmla="*/ 4430313 h 5740750"/>
              <a:gd name="connsiteX17276" fmla="*/ 6908427 w 9845043"/>
              <a:gd name="connsiteY17276" fmla="*/ 4427390 h 5740750"/>
              <a:gd name="connsiteX17277" fmla="*/ 6905503 w 9845043"/>
              <a:gd name="connsiteY17277" fmla="*/ 4422277 h 5740750"/>
              <a:gd name="connsiteX17278" fmla="*/ 6901124 w 9845043"/>
              <a:gd name="connsiteY17278" fmla="*/ 4420816 h 5740750"/>
              <a:gd name="connsiteX17279" fmla="*/ 6904048 w 9845043"/>
              <a:gd name="connsiteY17279" fmla="*/ 4424468 h 5740750"/>
              <a:gd name="connsiteX17280" fmla="*/ 6904048 w 9845043"/>
              <a:gd name="connsiteY17280" fmla="*/ 4425929 h 5740750"/>
              <a:gd name="connsiteX17281" fmla="*/ 6902593 w 9845043"/>
              <a:gd name="connsiteY17281" fmla="*/ 4428121 h 5740750"/>
              <a:gd name="connsiteX17282" fmla="*/ 6900389 w 9845043"/>
              <a:gd name="connsiteY17282" fmla="*/ 4441270 h 5740750"/>
              <a:gd name="connsiteX17283" fmla="*/ 6898200 w 9845043"/>
              <a:gd name="connsiteY17283" fmla="*/ 4447127 h 5740750"/>
              <a:gd name="connsiteX17284" fmla="*/ 6898200 w 9845043"/>
              <a:gd name="connsiteY17284" fmla="*/ 4454432 h 5740750"/>
              <a:gd name="connsiteX17285" fmla="*/ 6896010 w 9845043"/>
              <a:gd name="connsiteY17285" fmla="*/ 4457354 h 5740750"/>
              <a:gd name="connsiteX17286" fmla="*/ 6893820 w 9845043"/>
              <a:gd name="connsiteY17286" fmla="*/ 4458085 h 5740750"/>
              <a:gd name="connsiteX17287" fmla="*/ 6891617 w 9845043"/>
              <a:gd name="connsiteY17287" fmla="*/ 4455893 h 5740750"/>
              <a:gd name="connsiteX17288" fmla="*/ 6891617 w 9845043"/>
              <a:gd name="connsiteY17288" fmla="*/ 4451510 h 5740750"/>
              <a:gd name="connsiteX17289" fmla="*/ 6892351 w 9845043"/>
              <a:gd name="connsiteY17289" fmla="*/ 4448588 h 5740750"/>
              <a:gd name="connsiteX17290" fmla="*/ 6890896 w 9845043"/>
              <a:gd name="connsiteY17290" fmla="*/ 4446397 h 5740750"/>
              <a:gd name="connsiteX17291" fmla="*/ 6889427 w 9845043"/>
              <a:gd name="connsiteY17291" fmla="*/ 4441270 h 5740750"/>
              <a:gd name="connsiteX17292" fmla="*/ 6887972 w 9845043"/>
              <a:gd name="connsiteY17292" fmla="*/ 4438348 h 5740750"/>
              <a:gd name="connsiteX17293" fmla="*/ 6882858 w 9845043"/>
              <a:gd name="connsiteY17293" fmla="*/ 4438348 h 5740750"/>
              <a:gd name="connsiteX17294" fmla="*/ 6882858 w 9845043"/>
              <a:gd name="connsiteY17294" fmla="*/ 4437618 h 5740750"/>
              <a:gd name="connsiteX17295" fmla="*/ 6882858 w 9845043"/>
              <a:gd name="connsiteY17295" fmla="*/ 4434696 h 5740750"/>
              <a:gd name="connsiteX17296" fmla="*/ 6884313 w 9845043"/>
              <a:gd name="connsiteY17296" fmla="*/ 4433965 h 5740750"/>
              <a:gd name="connsiteX17297" fmla="*/ 6879934 w 9845043"/>
              <a:gd name="connsiteY17297" fmla="*/ 4433965 h 5740750"/>
              <a:gd name="connsiteX17298" fmla="*/ 6878465 w 9845043"/>
              <a:gd name="connsiteY17298" fmla="*/ 4431774 h 5740750"/>
              <a:gd name="connsiteX17299" fmla="*/ 6877730 w 9845043"/>
              <a:gd name="connsiteY17299" fmla="*/ 4430313 h 5740750"/>
              <a:gd name="connsiteX17300" fmla="*/ 6874806 w 9845043"/>
              <a:gd name="connsiteY17300" fmla="*/ 4428121 h 5740750"/>
              <a:gd name="connsiteX17301" fmla="*/ 6871882 w 9845043"/>
              <a:gd name="connsiteY17301" fmla="*/ 4428852 h 5740750"/>
              <a:gd name="connsiteX17302" fmla="*/ 6871882 w 9845043"/>
              <a:gd name="connsiteY17302" fmla="*/ 4431774 h 5740750"/>
              <a:gd name="connsiteX17303" fmla="*/ 6873351 w 9845043"/>
              <a:gd name="connsiteY17303" fmla="*/ 4439809 h 5740750"/>
              <a:gd name="connsiteX17304" fmla="*/ 6874806 w 9845043"/>
              <a:gd name="connsiteY17304" fmla="*/ 4441270 h 5740750"/>
              <a:gd name="connsiteX17305" fmla="*/ 6878465 w 9845043"/>
              <a:gd name="connsiteY17305" fmla="*/ 4447127 h 5740750"/>
              <a:gd name="connsiteX17306" fmla="*/ 6879934 w 9845043"/>
              <a:gd name="connsiteY17306" fmla="*/ 4450780 h 5740750"/>
              <a:gd name="connsiteX17307" fmla="*/ 6879934 w 9845043"/>
              <a:gd name="connsiteY17307" fmla="*/ 4453702 h 5740750"/>
              <a:gd name="connsiteX17308" fmla="*/ 6876275 w 9845043"/>
              <a:gd name="connsiteY17308" fmla="*/ 4463199 h 5740750"/>
              <a:gd name="connsiteX17309" fmla="*/ 6874806 w 9845043"/>
              <a:gd name="connsiteY17309" fmla="*/ 4463199 h 5740750"/>
              <a:gd name="connsiteX17310" fmla="*/ 6873351 w 9845043"/>
              <a:gd name="connsiteY17310" fmla="*/ 4462468 h 5740750"/>
              <a:gd name="connsiteX17311" fmla="*/ 6872617 w 9845043"/>
              <a:gd name="connsiteY17311" fmla="*/ 4467582 h 5740750"/>
              <a:gd name="connsiteX17312" fmla="*/ 6868958 w 9845043"/>
              <a:gd name="connsiteY17312" fmla="*/ 4469773 h 5740750"/>
              <a:gd name="connsiteX17313" fmla="*/ 6863844 w 9845043"/>
              <a:gd name="connsiteY17313" fmla="*/ 4470504 h 5740750"/>
              <a:gd name="connsiteX17314" fmla="*/ 6860199 w 9845043"/>
              <a:gd name="connsiteY17314" fmla="*/ 4473438 h 5740750"/>
              <a:gd name="connsiteX17315" fmla="*/ 6860199 w 9845043"/>
              <a:gd name="connsiteY17315" fmla="*/ 4475630 h 5740750"/>
              <a:gd name="connsiteX17316" fmla="*/ 6861654 w 9845043"/>
              <a:gd name="connsiteY17316" fmla="*/ 4480744 h 5740750"/>
              <a:gd name="connsiteX17317" fmla="*/ 6861654 w 9845043"/>
              <a:gd name="connsiteY17317" fmla="*/ 4482935 h 5740750"/>
              <a:gd name="connsiteX17318" fmla="*/ 6859465 w 9845043"/>
              <a:gd name="connsiteY17318" fmla="*/ 4485127 h 5740750"/>
              <a:gd name="connsiteX17319" fmla="*/ 6854351 w 9845043"/>
              <a:gd name="connsiteY17319" fmla="*/ 4485857 h 5740750"/>
              <a:gd name="connsiteX17320" fmla="*/ 6852882 w 9845043"/>
              <a:gd name="connsiteY17320" fmla="*/ 4486588 h 5740750"/>
              <a:gd name="connsiteX17321" fmla="*/ 6853616 w 9845043"/>
              <a:gd name="connsiteY17321" fmla="*/ 4490240 h 5740750"/>
              <a:gd name="connsiteX17322" fmla="*/ 6849958 w 9845043"/>
              <a:gd name="connsiteY17322" fmla="*/ 4493162 h 5740750"/>
              <a:gd name="connsiteX17323" fmla="*/ 6822185 w 9845043"/>
              <a:gd name="connsiteY17323" fmla="*/ 4502672 h 5740750"/>
              <a:gd name="connsiteX17324" fmla="*/ 6818526 w 9845043"/>
              <a:gd name="connsiteY17324" fmla="*/ 4504863 h 5740750"/>
              <a:gd name="connsiteX17325" fmla="*/ 6817071 w 9845043"/>
              <a:gd name="connsiteY17325" fmla="*/ 4504863 h 5740750"/>
              <a:gd name="connsiteX17326" fmla="*/ 6813412 w 9845043"/>
              <a:gd name="connsiteY17326" fmla="*/ 4506324 h 5740750"/>
              <a:gd name="connsiteX17327" fmla="*/ 6811223 w 9845043"/>
              <a:gd name="connsiteY17327" fmla="*/ 4507785 h 5740750"/>
              <a:gd name="connsiteX17328" fmla="*/ 6811223 w 9845043"/>
              <a:gd name="connsiteY17328" fmla="*/ 4505594 h 5740750"/>
              <a:gd name="connsiteX17329" fmla="*/ 6813412 w 9845043"/>
              <a:gd name="connsiteY17329" fmla="*/ 4504863 h 5740750"/>
              <a:gd name="connsiteX17330" fmla="*/ 6814147 w 9845043"/>
              <a:gd name="connsiteY17330" fmla="*/ 4504133 h 5740750"/>
              <a:gd name="connsiteX17331" fmla="*/ 6814882 w 9845043"/>
              <a:gd name="connsiteY17331" fmla="*/ 4501941 h 5740750"/>
              <a:gd name="connsiteX17332" fmla="*/ 6817071 w 9845043"/>
              <a:gd name="connsiteY17332" fmla="*/ 4499750 h 5740750"/>
              <a:gd name="connsiteX17333" fmla="*/ 6818526 w 9845043"/>
              <a:gd name="connsiteY17333" fmla="*/ 4499007 h 5740750"/>
              <a:gd name="connsiteX17334" fmla="*/ 6826578 w 9845043"/>
              <a:gd name="connsiteY17334" fmla="*/ 4497545 h 5740750"/>
              <a:gd name="connsiteX17335" fmla="*/ 6822185 w 9845043"/>
              <a:gd name="connsiteY17335" fmla="*/ 4496084 h 5740750"/>
              <a:gd name="connsiteX17336" fmla="*/ 6818526 w 9845043"/>
              <a:gd name="connsiteY17336" fmla="*/ 4495354 h 5740750"/>
              <a:gd name="connsiteX17337" fmla="*/ 6821450 w 9845043"/>
              <a:gd name="connsiteY17337" fmla="*/ 4494623 h 5740750"/>
              <a:gd name="connsiteX17338" fmla="*/ 6826578 w 9845043"/>
              <a:gd name="connsiteY17338" fmla="*/ 4493162 h 5740750"/>
              <a:gd name="connsiteX17339" fmla="*/ 6829503 w 9845043"/>
              <a:gd name="connsiteY17339" fmla="*/ 4493162 h 5740750"/>
              <a:gd name="connsiteX17340" fmla="*/ 6830958 w 9845043"/>
              <a:gd name="connsiteY17340" fmla="*/ 4490240 h 5740750"/>
              <a:gd name="connsiteX17341" fmla="*/ 6831692 w 9845043"/>
              <a:gd name="connsiteY17341" fmla="*/ 4488779 h 5740750"/>
              <a:gd name="connsiteX17342" fmla="*/ 6831692 w 9845043"/>
              <a:gd name="connsiteY17342" fmla="*/ 4485857 h 5740750"/>
              <a:gd name="connsiteX17343" fmla="*/ 6829503 w 9845043"/>
              <a:gd name="connsiteY17343" fmla="*/ 4485127 h 5740750"/>
              <a:gd name="connsiteX17344" fmla="*/ 6829503 w 9845043"/>
              <a:gd name="connsiteY17344" fmla="*/ 4482935 h 5740750"/>
              <a:gd name="connsiteX17345" fmla="*/ 6833882 w 9845043"/>
              <a:gd name="connsiteY17345" fmla="*/ 4475630 h 5740750"/>
              <a:gd name="connsiteX17346" fmla="*/ 6837541 w 9845043"/>
              <a:gd name="connsiteY17346" fmla="*/ 4472708 h 5740750"/>
              <a:gd name="connsiteX17347" fmla="*/ 6841185 w 9845043"/>
              <a:gd name="connsiteY17347" fmla="*/ 4470504 h 5740750"/>
              <a:gd name="connsiteX17348" fmla="*/ 6843389 w 9845043"/>
              <a:gd name="connsiteY17348" fmla="*/ 4469043 h 5740750"/>
              <a:gd name="connsiteX17349" fmla="*/ 6843389 w 9845043"/>
              <a:gd name="connsiteY17349" fmla="*/ 4466121 h 5740750"/>
              <a:gd name="connsiteX17350" fmla="*/ 6842654 w 9845043"/>
              <a:gd name="connsiteY17350" fmla="*/ 4463199 h 5740750"/>
              <a:gd name="connsiteX17351" fmla="*/ 6839730 w 9845043"/>
              <a:gd name="connsiteY17351" fmla="*/ 4461007 h 5740750"/>
              <a:gd name="connsiteX17352" fmla="*/ 6838261 w 9845043"/>
              <a:gd name="connsiteY17352" fmla="*/ 4461007 h 5740750"/>
              <a:gd name="connsiteX17353" fmla="*/ 6834616 w 9845043"/>
              <a:gd name="connsiteY17353" fmla="*/ 4462468 h 5740750"/>
              <a:gd name="connsiteX17354" fmla="*/ 6833147 w 9845043"/>
              <a:gd name="connsiteY17354" fmla="*/ 4461007 h 5740750"/>
              <a:gd name="connsiteX17355" fmla="*/ 6830958 w 9845043"/>
              <a:gd name="connsiteY17355" fmla="*/ 4460276 h 5740750"/>
              <a:gd name="connsiteX17356" fmla="*/ 6827327 w 9845043"/>
              <a:gd name="connsiteY17356" fmla="*/ 4458102 h 5740750"/>
              <a:gd name="connsiteX17357" fmla="*/ 6826863 w 9845043"/>
              <a:gd name="connsiteY17357" fmla="*/ 4458102 h 5740750"/>
              <a:gd name="connsiteX17358" fmla="*/ 6826863 w 9845043"/>
              <a:gd name="connsiteY17358" fmla="*/ 4459566 h 5740750"/>
              <a:gd name="connsiteX17359" fmla="*/ 6828326 w 9845043"/>
              <a:gd name="connsiteY17359" fmla="*/ 4461031 h 5740750"/>
              <a:gd name="connsiteX17360" fmla="*/ 6829789 w 9845043"/>
              <a:gd name="connsiteY17360" fmla="*/ 4463227 h 5740750"/>
              <a:gd name="connsiteX17361" fmla="*/ 6831251 w 9845043"/>
              <a:gd name="connsiteY17361" fmla="*/ 4463959 h 5740750"/>
              <a:gd name="connsiteX17362" fmla="*/ 6834183 w 9845043"/>
              <a:gd name="connsiteY17362" fmla="*/ 4464691 h 5740750"/>
              <a:gd name="connsiteX17363" fmla="*/ 6831986 w 9845043"/>
              <a:gd name="connsiteY17363" fmla="*/ 4464691 h 5740750"/>
              <a:gd name="connsiteX17364" fmla="*/ 6831986 w 9845043"/>
              <a:gd name="connsiteY17364" fmla="*/ 4466888 h 5740750"/>
              <a:gd name="connsiteX17365" fmla="*/ 6824666 w 9845043"/>
              <a:gd name="connsiteY17365" fmla="*/ 4476406 h 5740750"/>
              <a:gd name="connsiteX17366" fmla="*/ 6822469 w 9845043"/>
              <a:gd name="connsiteY17366" fmla="*/ 4480067 h 5740750"/>
              <a:gd name="connsiteX17367" fmla="*/ 6821735 w 9845043"/>
              <a:gd name="connsiteY17367" fmla="*/ 4485192 h 5740750"/>
              <a:gd name="connsiteX17368" fmla="*/ 6820272 w 9845043"/>
              <a:gd name="connsiteY17368" fmla="*/ 4488121 h 5740750"/>
              <a:gd name="connsiteX17369" fmla="*/ 6815150 w 9845043"/>
              <a:gd name="connsiteY17369" fmla="*/ 4489585 h 5740750"/>
              <a:gd name="connsiteX17370" fmla="*/ 6812225 w 9845043"/>
              <a:gd name="connsiteY17370" fmla="*/ 4491781 h 5740750"/>
              <a:gd name="connsiteX17371" fmla="*/ 6811490 w 9845043"/>
              <a:gd name="connsiteY17371" fmla="*/ 4494710 h 5740750"/>
              <a:gd name="connsiteX17372" fmla="*/ 6809293 w 9845043"/>
              <a:gd name="connsiteY17372" fmla="*/ 4497639 h 5740750"/>
              <a:gd name="connsiteX17373" fmla="*/ 6804899 w 9845043"/>
              <a:gd name="connsiteY17373" fmla="*/ 4499103 h 5740750"/>
              <a:gd name="connsiteX17374" fmla="*/ 6801240 w 9845043"/>
              <a:gd name="connsiteY17374" fmla="*/ 4499103 h 5740750"/>
              <a:gd name="connsiteX17375" fmla="*/ 6801240 w 9845043"/>
              <a:gd name="connsiteY17375" fmla="*/ 4498371 h 5740750"/>
              <a:gd name="connsiteX17376" fmla="*/ 6799777 w 9845043"/>
              <a:gd name="connsiteY17376" fmla="*/ 4496174 h 5740750"/>
              <a:gd name="connsiteX17377" fmla="*/ 6799049 w 9845043"/>
              <a:gd name="connsiteY17377" fmla="*/ 4494710 h 5740750"/>
              <a:gd name="connsiteX17378" fmla="*/ 6795389 w 9845043"/>
              <a:gd name="connsiteY17378" fmla="*/ 4491781 h 5740750"/>
              <a:gd name="connsiteX17379" fmla="*/ 6794655 w 9845043"/>
              <a:gd name="connsiteY17379" fmla="*/ 4490317 h 5740750"/>
              <a:gd name="connsiteX17380" fmla="*/ 6792458 w 9845043"/>
              <a:gd name="connsiteY17380" fmla="*/ 4490317 h 5740750"/>
              <a:gd name="connsiteX17381" fmla="*/ 6793192 w 9845043"/>
              <a:gd name="connsiteY17381" fmla="*/ 4494710 h 5740750"/>
              <a:gd name="connsiteX17382" fmla="*/ 6795389 w 9845043"/>
              <a:gd name="connsiteY17382" fmla="*/ 4496174 h 5740750"/>
              <a:gd name="connsiteX17383" fmla="*/ 6796117 w 9845043"/>
              <a:gd name="connsiteY17383" fmla="*/ 4499103 h 5740750"/>
              <a:gd name="connsiteX17384" fmla="*/ 6795389 w 9845043"/>
              <a:gd name="connsiteY17384" fmla="*/ 4502764 h 5740750"/>
              <a:gd name="connsiteX17385" fmla="*/ 6797580 w 9845043"/>
              <a:gd name="connsiteY17385" fmla="*/ 4502764 h 5740750"/>
              <a:gd name="connsiteX17386" fmla="*/ 6799777 w 9845043"/>
              <a:gd name="connsiteY17386" fmla="*/ 4502032 h 5740750"/>
              <a:gd name="connsiteX17387" fmla="*/ 6801864 w 9845043"/>
              <a:gd name="connsiteY17387" fmla="*/ 4502032 h 5740750"/>
              <a:gd name="connsiteX17388" fmla="*/ 6799049 w 9845043"/>
              <a:gd name="connsiteY17388" fmla="*/ 4509353 h 5740750"/>
              <a:gd name="connsiteX17389" fmla="*/ 6786601 w 9845043"/>
              <a:gd name="connsiteY17389" fmla="*/ 4515943 h 5740750"/>
              <a:gd name="connsiteX17390" fmla="*/ 6760984 w 9845043"/>
              <a:gd name="connsiteY17390" fmla="*/ 4522532 h 5740750"/>
              <a:gd name="connsiteX17391" fmla="*/ 6736829 w 9845043"/>
              <a:gd name="connsiteY17391" fmla="*/ 4525461 h 5740750"/>
              <a:gd name="connsiteX17392" fmla="*/ 6719265 w 9845043"/>
              <a:gd name="connsiteY17392" fmla="*/ 4530586 h 5740750"/>
              <a:gd name="connsiteX17393" fmla="*/ 6712680 w 9845043"/>
              <a:gd name="connsiteY17393" fmla="*/ 4531318 h 5740750"/>
              <a:gd name="connsiteX17394" fmla="*/ 6714871 w 9845043"/>
              <a:gd name="connsiteY17394" fmla="*/ 4528390 h 5740750"/>
              <a:gd name="connsiteX17395" fmla="*/ 6719265 w 9845043"/>
              <a:gd name="connsiteY17395" fmla="*/ 4526925 h 5740750"/>
              <a:gd name="connsiteX17396" fmla="*/ 6727319 w 9845043"/>
              <a:gd name="connsiteY17396" fmla="*/ 4523997 h 5740750"/>
              <a:gd name="connsiteX17397" fmla="*/ 6728047 w 9845043"/>
              <a:gd name="connsiteY17397" fmla="*/ 4521800 h 5740750"/>
              <a:gd name="connsiteX17398" fmla="*/ 6728781 w 9845043"/>
              <a:gd name="connsiteY17398" fmla="*/ 4521068 h 5740750"/>
              <a:gd name="connsiteX17399" fmla="*/ 6730978 w 9845043"/>
              <a:gd name="connsiteY17399" fmla="*/ 4520336 h 5740750"/>
              <a:gd name="connsiteX17400" fmla="*/ 6735366 w 9845043"/>
              <a:gd name="connsiteY17400" fmla="*/ 4522532 h 5740750"/>
              <a:gd name="connsiteX17401" fmla="*/ 6743420 w 9845043"/>
              <a:gd name="connsiteY17401" fmla="*/ 4523997 h 5740750"/>
              <a:gd name="connsiteX17402" fmla="*/ 6750739 w 9845043"/>
              <a:gd name="connsiteY17402" fmla="*/ 4521068 h 5740750"/>
              <a:gd name="connsiteX17403" fmla="*/ 6759521 w 9845043"/>
              <a:gd name="connsiteY17403" fmla="*/ 4517407 h 5740750"/>
              <a:gd name="connsiteX17404" fmla="*/ 6765378 w 9845043"/>
              <a:gd name="connsiteY17404" fmla="*/ 4512282 h 5740750"/>
              <a:gd name="connsiteX17405" fmla="*/ 6760984 w 9845043"/>
              <a:gd name="connsiteY17405" fmla="*/ 4504960 h 5740750"/>
              <a:gd name="connsiteX17406" fmla="*/ 6750739 w 9845043"/>
              <a:gd name="connsiteY17406" fmla="*/ 4497639 h 5740750"/>
              <a:gd name="connsiteX17407" fmla="*/ 6749276 w 9845043"/>
              <a:gd name="connsiteY17407" fmla="*/ 4494710 h 5740750"/>
              <a:gd name="connsiteX17408" fmla="*/ 6749276 w 9845043"/>
              <a:gd name="connsiteY17408" fmla="*/ 4491781 h 5740750"/>
              <a:gd name="connsiteX17409" fmla="*/ 6750739 w 9845043"/>
              <a:gd name="connsiteY17409" fmla="*/ 4486656 h 5740750"/>
              <a:gd name="connsiteX17410" fmla="*/ 6750005 w 9845043"/>
              <a:gd name="connsiteY17410" fmla="*/ 4485192 h 5740750"/>
              <a:gd name="connsiteX17411" fmla="*/ 6747808 w 9845043"/>
              <a:gd name="connsiteY17411" fmla="*/ 4482995 h 5740750"/>
              <a:gd name="connsiteX17412" fmla="*/ 6747079 w 9845043"/>
              <a:gd name="connsiteY17412" fmla="*/ 4483728 h 5740750"/>
              <a:gd name="connsiteX17413" fmla="*/ 6747079 w 9845043"/>
              <a:gd name="connsiteY17413" fmla="*/ 4485192 h 5740750"/>
              <a:gd name="connsiteX17414" fmla="*/ 6744148 w 9845043"/>
              <a:gd name="connsiteY17414" fmla="*/ 4488121 h 5740750"/>
              <a:gd name="connsiteX17415" fmla="*/ 6744882 w 9845043"/>
              <a:gd name="connsiteY17415" fmla="*/ 4489585 h 5740750"/>
              <a:gd name="connsiteX17416" fmla="*/ 6741223 w 9845043"/>
              <a:gd name="connsiteY17416" fmla="*/ 4489585 h 5740750"/>
              <a:gd name="connsiteX17417" fmla="*/ 6739760 w 9845043"/>
              <a:gd name="connsiteY17417" fmla="*/ 4489585 h 5740750"/>
              <a:gd name="connsiteX17418" fmla="*/ 6737563 w 9845043"/>
              <a:gd name="connsiteY17418" fmla="*/ 4488853 h 5740750"/>
              <a:gd name="connsiteX17419" fmla="*/ 6735366 w 9845043"/>
              <a:gd name="connsiteY17419" fmla="*/ 4488121 h 5740750"/>
              <a:gd name="connsiteX17420" fmla="*/ 6733904 w 9845043"/>
              <a:gd name="connsiteY17420" fmla="*/ 4486656 h 5740750"/>
              <a:gd name="connsiteX17421" fmla="*/ 6731707 w 9845043"/>
              <a:gd name="connsiteY17421" fmla="*/ 4485192 h 5740750"/>
              <a:gd name="connsiteX17422" fmla="*/ 6730978 w 9845043"/>
              <a:gd name="connsiteY17422" fmla="*/ 4482995 h 5740750"/>
              <a:gd name="connsiteX17423" fmla="*/ 6730244 w 9845043"/>
              <a:gd name="connsiteY17423" fmla="*/ 4480067 h 5740750"/>
              <a:gd name="connsiteX17424" fmla="*/ 6728781 w 9845043"/>
              <a:gd name="connsiteY17424" fmla="*/ 4477138 h 5740750"/>
              <a:gd name="connsiteX17425" fmla="*/ 6728047 w 9845043"/>
              <a:gd name="connsiteY17425" fmla="*/ 4474209 h 5740750"/>
              <a:gd name="connsiteX17426" fmla="*/ 6727319 w 9845043"/>
              <a:gd name="connsiteY17426" fmla="*/ 4472745 h 5740750"/>
              <a:gd name="connsiteX17427" fmla="*/ 6725122 w 9845043"/>
              <a:gd name="connsiteY17427" fmla="*/ 4470549 h 5740750"/>
              <a:gd name="connsiteX17428" fmla="*/ 6724387 w 9845043"/>
              <a:gd name="connsiteY17428" fmla="*/ 4469817 h 5740750"/>
              <a:gd name="connsiteX17429" fmla="*/ 6724387 w 9845043"/>
              <a:gd name="connsiteY17429" fmla="*/ 4466156 h 5740750"/>
              <a:gd name="connsiteX17430" fmla="*/ 6725122 w 9845043"/>
              <a:gd name="connsiteY17430" fmla="*/ 4461031 h 5740750"/>
              <a:gd name="connsiteX17431" fmla="*/ 6727319 w 9845043"/>
              <a:gd name="connsiteY17431" fmla="*/ 4456638 h 5740750"/>
              <a:gd name="connsiteX17432" fmla="*/ 6728781 w 9845043"/>
              <a:gd name="connsiteY17432" fmla="*/ 4453709 h 5740750"/>
              <a:gd name="connsiteX17433" fmla="*/ 6728781 w 9845043"/>
              <a:gd name="connsiteY17433" fmla="*/ 4450780 h 5740750"/>
              <a:gd name="connsiteX17434" fmla="*/ 6727319 w 9845043"/>
              <a:gd name="connsiteY17434" fmla="*/ 4446387 h 5740750"/>
              <a:gd name="connsiteX17435" fmla="*/ 6719265 w 9845043"/>
              <a:gd name="connsiteY17435" fmla="*/ 4428815 h 5740750"/>
              <a:gd name="connsiteX17436" fmla="*/ 6717068 w 9845043"/>
              <a:gd name="connsiteY17436" fmla="*/ 4425887 h 5740750"/>
              <a:gd name="connsiteX17437" fmla="*/ 6711946 w 9845043"/>
              <a:gd name="connsiteY17437" fmla="*/ 4424422 h 5740750"/>
              <a:gd name="connsiteX17438" fmla="*/ 6710483 w 9845043"/>
              <a:gd name="connsiteY17438" fmla="*/ 4424422 h 5740750"/>
              <a:gd name="connsiteX17439" fmla="*/ 6708286 w 9845043"/>
              <a:gd name="connsiteY17439" fmla="*/ 4424422 h 5740750"/>
              <a:gd name="connsiteX17440" fmla="*/ 6706089 w 9845043"/>
              <a:gd name="connsiteY17440" fmla="*/ 4424422 h 5740750"/>
              <a:gd name="connsiteX17441" fmla="*/ 6705355 w 9845043"/>
              <a:gd name="connsiteY17441" fmla="*/ 4421494 h 5740750"/>
              <a:gd name="connsiteX17442" fmla="*/ 6705355 w 9845043"/>
              <a:gd name="connsiteY17442" fmla="*/ 4417833 h 5740750"/>
              <a:gd name="connsiteX17443" fmla="*/ 6704626 w 9845043"/>
              <a:gd name="connsiteY17443" fmla="*/ 4414904 h 5740750"/>
              <a:gd name="connsiteX17444" fmla="*/ 6703164 w 9845043"/>
              <a:gd name="connsiteY17444" fmla="*/ 4412708 h 5740750"/>
              <a:gd name="connsiteX17445" fmla="*/ 6700967 w 9845043"/>
              <a:gd name="connsiteY17445" fmla="*/ 4412708 h 5740750"/>
              <a:gd name="connsiteX17446" fmla="*/ 6702429 w 9845043"/>
              <a:gd name="connsiteY17446" fmla="*/ 4415636 h 5740750"/>
              <a:gd name="connsiteX17447" fmla="*/ 6702429 w 9845043"/>
              <a:gd name="connsiteY17447" fmla="*/ 4419297 h 5740750"/>
              <a:gd name="connsiteX17448" fmla="*/ 6701695 w 9845043"/>
              <a:gd name="connsiteY17448" fmla="*/ 4422226 h 5740750"/>
              <a:gd name="connsiteX17449" fmla="*/ 6698770 w 9845043"/>
              <a:gd name="connsiteY17449" fmla="*/ 4424422 h 5740750"/>
              <a:gd name="connsiteX17450" fmla="*/ 6700967 w 9845043"/>
              <a:gd name="connsiteY17450" fmla="*/ 4427351 h 5740750"/>
              <a:gd name="connsiteX17451" fmla="*/ 6699504 w 9845043"/>
              <a:gd name="connsiteY17451" fmla="*/ 4430280 h 5740750"/>
              <a:gd name="connsiteX17452" fmla="*/ 6698035 w 9845043"/>
              <a:gd name="connsiteY17452" fmla="*/ 4432476 h 5740750"/>
              <a:gd name="connsiteX17453" fmla="*/ 6696573 w 9845043"/>
              <a:gd name="connsiteY17453" fmla="*/ 4436869 h 5740750"/>
              <a:gd name="connsiteX17454" fmla="*/ 6698035 w 9845043"/>
              <a:gd name="connsiteY17454" fmla="*/ 4441262 h 5740750"/>
              <a:gd name="connsiteX17455" fmla="*/ 6696573 w 9845043"/>
              <a:gd name="connsiteY17455" fmla="*/ 4444191 h 5740750"/>
              <a:gd name="connsiteX17456" fmla="*/ 6695844 w 9845043"/>
              <a:gd name="connsiteY17456" fmla="*/ 4447119 h 5740750"/>
              <a:gd name="connsiteX17457" fmla="*/ 6694376 w 9845043"/>
              <a:gd name="connsiteY17457" fmla="*/ 4450048 h 5740750"/>
              <a:gd name="connsiteX17458" fmla="*/ 6692913 w 9845043"/>
              <a:gd name="connsiteY17458" fmla="*/ 4450780 h 5740750"/>
              <a:gd name="connsiteX17459" fmla="*/ 6692913 w 9845043"/>
              <a:gd name="connsiteY17459" fmla="*/ 4453709 h 5740750"/>
              <a:gd name="connsiteX17460" fmla="*/ 6694376 w 9845043"/>
              <a:gd name="connsiteY17460" fmla="*/ 4457370 h 5740750"/>
              <a:gd name="connsiteX17461" fmla="*/ 6694376 w 9845043"/>
              <a:gd name="connsiteY17461" fmla="*/ 4459566 h 5740750"/>
              <a:gd name="connsiteX17462" fmla="*/ 6692185 w 9845043"/>
              <a:gd name="connsiteY17462" fmla="*/ 4462495 h 5740750"/>
              <a:gd name="connsiteX17463" fmla="*/ 6692185 w 9845043"/>
              <a:gd name="connsiteY17463" fmla="*/ 4463959 h 5740750"/>
              <a:gd name="connsiteX17464" fmla="*/ 6692185 w 9845043"/>
              <a:gd name="connsiteY17464" fmla="*/ 4467620 h 5740750"/>
              <a:gd name="connsiteX17465" fmla="*/ 6691450 w 9845043"/>
              <a:gd name="connsiteY17465" fmla="*/ 4476406 h 5740750"/>
              <a:gd name="connsiteX17466" fmla="*/ 6691450 w 9845043"/>
              <a:gd name="connsiteY17466" fmla="*/ 4480067 h 5740750"/>
              <a:gd name="connsiteX17467" fmla="*/ 6692185 w 9845043"/>
              <a:gd name="connsiteY17467" fmla="*/ 4489585 h 5740750"/>
              <a:gd name="connsiteX17468" fmla="*/ 6692185 w 9845043"/>
              <a:gd name="connsiteY17468" fmla="*/ 4506425 h 5740750"/>
              <a:gd name="connsiteX17469" fmla="*/ 6691450 w 9845043"/>
              <a:gd name="connsiteY17469" fmla="*/ 4509353 h 5740750"/>
              <a:gd name="connsiteX17470" fmla="*/ 6689253 w 9845043"/>
              <a:gd name="connsiteY17470" fmla="*/ 4511550 h 5740750"/>
              <a:gd name="connsiteX17471" fmla="*/ 6688525 w 9845043"/>
              <a:gd name="connsiteY17471" fmla="*/ 4510818 h 5740750"/>
              <a:gd name="connsiteX17472" fmla="*/ 6687056 w 9845043"/>
              <a:gd name="connsiteY17472" fmla="*/ 4509353 h 5740750"/>
              <a:gd name="connsiteX17473" fmla="*/ 6687056 w 9845043"/>
              <a:gd name="connsiteY17473" fmla="*/ 4508621 h 5740750"/>
              <a:gd name="connsiteX17474" fmla="*/ 6683397 w 9845043"/>
              <a:gd name="connsiteY17474" fmla="*/ 4508621 h 5740750"/>
              <a:gd name="connsiteX17475" fmla="*/ 6683397 w 9845043"/>
              <a:gd name="connsiteY17475" fmla="*/ 4509353 h 5740750"/>
              <a:gd name="connsiteX17476" fmla="*/ 6679737 w 9845043"/>
              <a:gd name="connsiteY17476" fmla="*/ 4509353 h 5740750"/>
              <a:gd name="connsiteX17477" fmla="*/ 6678275 w 9845043"/>
              <a:gd name="connsiteY17477" fmla="*/ 4508621 h 5740750"/>
              <a:gd name="connsiteX17478" fmla="*/ 6676812 w 9845043"/>
              <a:gd name="connsiteY17478" fmla="*/ 4506425 h 5740750"/>
              <a:gd name="connsiteX17479" fmla="*/ 6679009 w 9845043"/>
              <a:gd name="connsiteY17479" fmla="*/ 4501300 h 5740750"/>
              <a:gd name="connsiteX17480" fmla="*/ 6672418 w 9845043"/>
              <a:gd name="connsiteY17480" fmla="*/ 4499835 h 5740750"/>
              <a:gd name="connsiteX17481" fmla="*/ 6659976 w 9845043"/>
              <a:gd name="connsiteY17481" fmla="*/ 4498371 h 5740750"/>
              <a:gd name="connsiteX17482" fmla="*/ 6654120 w 9845043"/>
              <a:gd name="connsiteY17482" fmla="*/ 4496174 h 5740750"/>
              <a:gd name="connsiteX17483" fmla="*/ 6654120 w 9845043"/>
              <a:gd name="connsiteY17483" fmla="*/ 4498371 h 5740750"/>
              <a:gd name="connsiteX17484" fmla="*/ 6654120 w 9845043"/>
              <a:gd name="connsiteY17484" fmla="*/ 4499103 h 5740750"/>
              <a:gd name="connsiteX17485" fmla="*/ 6653391 w 9845043"/>
              <a:gd name="connsiteY17485" fmla="*/ 4499835 h 5740750"/>
              <a:gd name="connsiteX17486" fmla="*/ 6653391 w 9845043"/>
              <a:gd name="connsiteY17486" fmla="*/ 4501300 h 5740750"/>
              <a:gd name="connsiteX17487" fmla="*/ 6652657 w 9845043"/>
              <a:gd name="connsiteY17487" fmla="*/ 4501300 h 5740750"/>
              <a:gd name="connsiteX17488" fmla="*/ 6647535 w 9845043"/>
              <a:gd name="connsiteY17488" fmla="*/ 4496174 h 5740750"/>
              <a:gd name="connsiteX17489" fmla="*/ 6643875 w 9845043"/>
              <a:gd name="connsiteY17489" fmla="*/ 4496174 h 5740750"/>
              <a:gd name="connsiteX17490" fmla="*/ 6640215 w 9845043"/>
              <a:gd name="connsiteY17490" fmla="*/ 4499103 h 5740750"/>
              <a:gd name="connsiteX17491" fmla="*/ 6635706 w 9845043"/>
              <a:gd name="connsiteY17491" fmla="*/ 4501037 h 5740750"/>
              <a:gd name="connsiteX17492" fmla="*/ 6635753 w 9845043"/>
              <a:gd name="connsiteY17492" fmla="*/ 4501342 h 5740750"/>
              <a:gd name="connsiteX17493" fmla="*/ 6635021 w 9845043"/>
              <a:gd name="connsiteY17493" fmla="*/ 4502800 h 5740750"/>
              <a:gd name="connsiteX17494" fmla="*/ 6635021 w 9845043"/>
              <a:gd name="connsiteY17494" fmla="*/ 4505724 h 5740750"/>
              <a:gd name="connsiteX17495" fmla="*/ 6635021 w 9845043"/>
              <a:gd name="connsiteY17495" fmla="*/ 4507924 h 5740750"/>
              <a:gd name="connsiteX17496" fmla="*/ 6632826 w 9845043"/>
              <a:gd name="connsiteY17496" fmla="*/ 4509381 h 5740750"/>
              <a:gd name="connsiteX17497" fmla="*/ 6631362 w 9845043"/>
              <a:gd name="connsiteY17497" fmla="*/ 4510847 h 5740750"/>
              <a:gd name="connsiteX17498" fmla="*/ 6630630 w 9845043"/>
              <a:gd name="connsiteY17498" fmla="*/ 4511581 h 5740750"/>
              <a:gd name="connsiteX17499" fmla="*/ 6629167 w 9845043"/>
              <a:gd name="connsiteY17499" fmla="*/ 4513771 h 5740750"/>
              <a:gd name="connsiteX17500" fmla="*/ 6628440 w 9845043"/>
              <a:gd name="connsiteY17500" fmla="*/ 4515229 h 5740750"/>
              <a:gd name="connsiteX17501" fmla="*/ 6623318 w 9845043"/>
              <a:gd name="connsiteY17501" fmla="*/ 4517429 h 5740750"/>
              <a:gd name="connsiteX17502" fmla="*/ 6619664 w 9845043"/>
              <a:gd name="connsiteY17502" fmla="*/ 4515962 h 5740750"/>
              <a:gd name="connsiteX17503" fmla="*/ 6616005 w 9845043"/>
              <a:gd name="connsiteY17503" fmla="*/ 4514505 h 5740750"/>
              <a:gd name="connsiteX17504" fmla="*/ 6610156 w 9845043"/>
              <a:gd name="connsiteY17504" fmla="*/ 4513771 h 5740750"/>
              <a:gd name="connsiteX17505" fmla="*/ 6608698 w 9845043"/>
              <a:gd name="connsiteY17505" fmla="*/ 4513771 h 5740750"/>
              <a:gd name="connsiteX17506" fmla="*/ 6605771 w 9845043"/>
              <a:gd name="connsiteY17506" fmla="*/ 4513771 h 5740750"/>
              <a:gd name="connsiteX17507" fmla="*/ 6603575 w 9845043"/>
              <a:gd name="connsiteY17507" fmla="*/ 4512305 h 5740750"/>
              <a:gd name="connsiteX17508" fmla="*/ 6602117 w 9845043"/>
              <a:gd name="connsiteY17508" fmla="*/ 4507924 h 5740750"/>
              <a:gd name="connsiteX17509" fmla="*/ 6599190 w 9845043"/>
              <a:gd name="connsiteY17509" fmla="*/ 4505724 h 5740750"/>
              <a:gd name="connsiteX17510" fmla="*/ 6598458 w 9845043"/>
              <a:gd name="connsiteY17510" fmla="*/ 4504266 h 5740750"/>
              <a:gd name="connsiteX17511" fmla="*/ 6596262 w 9845043"/>
              <a:gd name="connsiteY17511" fmla="*/ 4504266 h 5740750"/>
              <a:gd name="connsiteX17512" fmla="*/ 6593341 w 9845043"/>
              <a:gd name="connsiteY17512" fmla="*/ 4509381 h 5740750"/>
              <a:gd name="connsiteX17513" fmla="*/ 6584564 w 9845043"/>
              <a:gd name="connsiteY17513" fmla="*/ 4514505 h 5740750"/>
              <a:gd name="connsiteX17514" fmla="*/ 6575788 w 9845043"/>
              <a:gd name="connsiteY17514" fmla="*/ 4515962 h 5740750"/>
              <a:gd name="connsiteX17515" fmla="*/ 6568481 w 9845043"/>
              <a:gd name="connsiteY17515" fmla="*/ 4515962 h 5740750"/>
              <a:gd name="connsiteX17516" fmla="*/ 6547275 w 9845043"/>
              <a:gd name="connsiteY17516" fmla="*/ 4502076 h 5740750"/>
              <a:gd name="connsiteX17517" fmla="*/ 6529722 w 9845043"/>
              <a:gd name="connsiteY17517" fmla="*/ 4499142 h 5740750"/>
              <a:gd name="connsiteX17518" fmla="*/ 6525337 w 9845043"/>
              <a:gd name="connsiteY17518" fmla="*/ 4502076 h 5740750"/>
              <a:gd name="connsiteX17519" fmla="*/ 6523141 w 9845043"/>
              <a:gd name="connsiteY17519" fmla="*/ 4502800 h 5740750"/>
              <a:gd name="connsiteX17520" fmla="*/ 6519488 w 9845043"/>
              <a:gd name="connsiteY17520" fmla="*/ 4504266 h 5740750"/>
              <a:gd name="connsiteX17521" fmla="*/ 6519488 w 9845043"/>
              <a:gd name="connsiteY17521" fmla="*/ 4505000 h 5740750"/>
              <a:gd name="connsiteX17522" fmla="*/ 6544348 w 9845043"/>
              <a:gd name="connsiteY17522" fmla="*/ 4505724 h 5740750"/>
              <a:gd name="connsiteX17523" fmla="*/ 6541426 w 9845043"/>
              <a:gd name="connsiteY17523" fmla="*/ 4509381 h 5740750"/>
              <a:gd name="connsiteX17524" fmla="*/ 6535577 w 9845043"/>
              <a:gd name="connsiteY17524" fmla="*/ 4510847 h 5740750"/>
              <a:gd name="connsiteX17525" fmla="*/ 6523141 w 9845043"/>
              <a:gd name="connsiteY17525" fmla="*/ 4511581 h 5740750"/>
              <a:gd name="connsiteX17526" fmla="*/ 6520220 w 9845043"/>
              <a:gd name="connsiteY17526" fmla="*/ 4512305 h 5740750"/>
              <a:gd name="connsiteX17527" fmla="*/ 6515102 w 9845043"/>
              <a:gd name="connsiteY17527" fmla="*/ 4515962 h 5740750"/>
              <a:gd name="connsiteX17528" fmla="*/ 6512175 w 9845043"/>
              <a:gd name="connsiteY17528" fmla="*/ 4517429 h 5740750"/>
              <a:gd name="connsiteX17529" fmla="*/ 6509248 w 9845043"/>
              <a:gd name="connsiteY17529" fmla="*/ 4518162 h 5740750"/>
              <a:gd name="connsiteX17530" fmla="*/ 6495360 w 9845043"/>
              <a:gd name="connsiteY17530" fmla="*/ 4524010 h 5740750"/>
              <a:gd name="connsiteX17531" fmla="*/ 6482925 w 9845043"/>
              <a:gd name="connsiteY17531" fmla="*/ 4528391 h 5740750"/>
              <a:gd name="connsiteX17532" fmla="*/ 6471227 w 9845043"/>
              <a:gd name="connsiteY17532" fmla="*/ 4534248 h 5740750"/>
              <a:gd name="connsiteX17533" fmla="*/ 6468305 w 9845043"/>
              <a:gd name="connsiteY17533" fmla="*/ 4534248 h 5740750"/>
              <a:gd name="connsiteX17534" fmla="*/ 6464646 w 9845043"/>
              <a:gd name="connsiteY17534" fmla="*/ 4534248 h 5740750"/>
              <a:gd name="connsiteX17535" fmla="*/ 6463914 w 9845043"/>
              <a:gd name="connsiteY17535" fmla="*/ 4532048 h 5740750"/>
              <a:gd name="connsiteX17536" fmla="*/ 6465377 w 9845043"/>
              <a:gd name="connsiteY17536" fmla="*/ 4529857 h 5740750"/>
              <a:gd name="connsiteX17537" fmla="*/ 6468305 w 9845043"/>
              <a:gd name="connsiteY17537" fmla="*/ 4527667 h 5740750"/>
              <a:gd name="connsiteX17538" fmla="*/ 6464646 w 9845043"/>
              <a:gd name="connsiteY17538" fmla="*/ 4526934 h 5740750"/>
              <a:gd name="connsiteX17539" fmla="*/ 6458065 w 9845043"/>
              <a:gd name="connsiteY17539" fmla="*/ 4521810 h 5740750"/>
              <a:gd name="connsiteX17540" fmla="*/ 6453679 w 9845043"/>
              <a:gd name="connsiteY17540" fmla="*/ 4521086 h 5740750"/>
              <a:gd name="connsiteX17541" fmla="*/ 6451484 w 9845043"/>
              <a:gd name="connsiteY17541" fmla="*/ 4522543 h 5740750"/>
              <a:gd name="connsiteX17542" fmla="*/ 6448562 w 9845043"/>
              <a:gd name="connsiteY17542" fmla="*/ 4524743 h 5740750"/>
              <a:gd name="connsiteX17543" fmla="*/ 6447830 w 9845043"/>
              <a:gd name="connsiteY17543" fmla="*/ 4527667 h 5740750"/>
              <a:gd name="connsiteX17544" fmla="*/ 6447830 w 9845043"/>
              <a:gd name="connsiteY17544" fmla="*/ 4529857 h 5740750"/>
              <a:gd name="connsiteX17545" fmla="*/ 6449289 w 9845043"/>
              <a:gd name="connsiteY17545" fmla="*/ 4529857 h 5740750"/>
              <a:gd name="connsiteX17546" fmla="*/ 6453679 w 9845043"/>
              <a:gd name="connsiteY17546" fmla="*/ 4529857 h 5740750"/>
              <a:gd name="connsiteX17547" fmla="*/ 6455143 w 9845043"/>
              <a:gd name="connsiteY17547" fmla="*/ 4530591 h 5740750"/>
              <a:gd name="connsiteX17548" fmla="*/ 6455143 w 9845043"/>
              <a:gd name="connsiteY17548" fmla="*/ 4534248 h 5740750"/>
              <a:gd name="connsiteX17549" fmla="*/ 6455143 w 9845043"/>
              <a:gd name="connsiteY17549" fmla="*/ 4537172 h 5740750"/>
              <a:gd name="connsiteX17550" fmla="*/ 6453679 w 9845043"/>
              <a:gd name="connsiteY17550" fmla="*/ 4540096 h 5740750"/>
              <a:gd name="connsiteX17551" fmla="*/ 6436127 w 9845043"/>
              <a:gd name="connsiteY17551" fmla="*/ 4551058 h 5740750"/>
              <a:gd name="connsiteX17552" fmla="*/ 6438322 w 9845043"/>
              <a:gd name="connsiteY17552" fmla="*/ 4553991 h 5740750"/>
              <a:gd name="connsiteX17553" fmla="*/ 6437590 w 9845043"/>
              <a:gd name="connsiteY17553" fmla="*/ 4556915 h 5740750"/>
              <a:gd name="connsiteX17554" fmla="*/ 6434669 w 9845043"/>
              <a:gd name="connsiteY17554" fmla="*/ 4562030 h 5740750"/>
              <a:gd name="connsiteX17555" fmla="*/ 6434669 w 9845043"/>
              <a:gd name="connsiteY17555" fmla="*/ 4563496 h 5740750"/>
              <a:gd name="connsiteX17556" fmla="*/ 6434669 w 9845043"/>
              <a:gd name="connsiteY17556" fmla="*/ 4565687 h 5740750"/>
              <a:gd name="connsiteX17557" fmla="*/ 6433205 w 9845043"/>
              <a:gd name="connsiteY17557" fmla="*/ 4567154 h 5740750"/>
              <a:gd name="connsiteX17558" fmla="*/ 6431741 w 9845043"/>
              <a:gd name="connsiteY17558" fmla="*/ 4570077 h 5740750"/>
              <a:gd name="connsiteX17559" fmla="*/ 6429546 w 9845043"/>
              <a:gd name="connsiteY17559" fmla="*/ 4568611 h 5740750"/>
              <a:gd name="connsiteX17560" fmla="*/ 6431010 w 9845043"/>
              <a:gd name="connsiteY17560" fmla="*/ 4567154 h 5740750"/>
              <a:gd name="connsiteX17561" fmla="*/ 6429546 w 9845043"/>
              <a:gd name="connsiteY17561" fmla="*/ 4566420 h 5740750"/>
              <a:gd name="connsiteX17562" fmla="*/ 6428088 w 9845043"/>
              <a:gd name="connsiteY17562" fmla="*/ 4565687 h 5740750"/>
              <a:gd name="connsiteX17563" fmla="*/ 6426624 w 9845043"/>
              <a:gd name="connsiteY17563" fmla="*/ 4567154 h 5740750"/>
              <a:gd name="connsiteX17564" fmla="*/ 6424429 w 9845043"/>
              <a:gd name="connsiteY17564" fmla="*/ 4569344 h 5740750"/>
              <a:gd name="connsiteX17565" fmla="*/ 6421507 w 9845043"/>
              <a:gd name="connsiteY17565" fmla="*/ 4569344 h 5740750"/>
              <a:gd name="connsiteX17566" fmla="*/ 6418580 w 9845043"/>
              <a:gd name="connsiteY17566" fmla="*/ 4567154 h 5740750"/>
              <a:gd name="connsiteX17567" fmla="*/ 6417116 w 9845043"/>
              <a:gd name="connsiteY17567" fmla="*/ 4567154 h 5740750"/>
              <a:gd name="connsiteX17568" fmla="*/ 6417116 w 9845043"/>
              <a:gd name="connsiteY17568" fmla="*/ 4568611 h 5740750"/>
              <a:gd name="connsiteX17569" fmla="*/ 6415658 w 9845043"/>
              <a:gd name="connsiteY17569" fmla="*/ 4567154 h 5740750"/>
              <a:gd name="connsiteX17570" fmla="*/ 6412731 w 9845043"/>
              <a:gd name="connsiteY17570" fmla="*/ 4566420 h 5740750"/>
              <a:gd name="connsiteX17571" fmla="*/ 6412470 w 9845043"/>
              <a:gd name="connsiteY17571" fmla="*/ 4566507 h 5740750"/>
              <a:gd name="connsiteX17572" fmla="*/ 6415029 w 9845043"/>
              <a:gd name="connsiteY17572" fmla="*/ 4567151 h 5740750"/>
              <a:gd name="connsiteX17573" fmla="*/ 6416483 w 9845043"/>
              <a:gd name="connsiteY17573" fmla="*/ 4568616 h 5740750"/>
              <a:gd name="connsiteX17574" fmla="*/ 6415029 w 9845043"/>
              <a:gd name="connsiteY17574" fmla="*/ 4572272 h 5740750"/>
              <a:gd name="connsiteX17575" fmla="*/ 6409177 w 9845043"/>
              <a:gd name="connsiteY17575" fmla="*/ 4575921 h 5740750"/>
              <a:gd name="connsiteX17576" fmla="*/ 6403335 w 9845043"/>
              <a:gd name="connsiteY17576" fmla="*/ 4578849 h 5740750"/>
              <a:gd name="connsiteX17577" fmla="*/ 6399677 w 9845043"/>
              <a:gd name="connsiteY17577" fmla="*/ 4575921 h 5740750"/>
              <a:gd name="connsiteX17578" fmla="*/ 6401872 w 9845043"/>
              <a:gd name="connsiteY17578" fmla="*/ 4575921 h 5740750"/>
              <a:gd name="connsiteX17579" fmla="*/ 6402603 w 9845043"/>
              <a:gd name="connsiteY17579" fmla="*/ 4575193 h 5740750"/>
              <a:gd name="connsiteX17580" fmla="*/ 6404797 w 9845043"/>
              <a:gd name="connsiteY17580" fmla="*/ 4573729 h 5740750"/>
              <a:gd name="connsiteX17581" fmla="*/ 6402603 w 9845043"/>
              <a:gd name="connsiteY17581" fmla="*/ 4570808 h 5740750"/>
              <a:gd name="connsiteX17582" fmla="*/ 6399677 w 9845043"/>
              <a:gd name="connsiteY17582" fmla="*/ 4572272 h 5740750"/>
              <a:gd name="connsiteX17583" fmla="*/ 6396760 w 9845043"/>
              <a:gd name="connsiteY17583" fmla="*/ 4573729 h 5740750"/>
              <a:gd name="connsiteX17584" fmla="*/ 6393103 w 9845043"/>
              <a:gd name="connsiteY17584" fmla="*/ 4575193 h 5740750"/>
              <a:gd name="connsiteX17585" fmla="*/ 6386529 w 9845043"/>
              <a:gd name="connsiteY17585" fmla="*/ 4573729 h 5740750"/>
              <a:gd name="connsiteX17586" fmla="*/ 6383603 w 9845043"/>
              <a:gd name="connsiteY17586" fmla="*/ 4573729 h 5740750"/>
              <a:gd name="connsiteX17587" fmla="*/ 6379955 w 9845043"/>
              <a:gd name="connsiteY17587" fmla="*/ 4575921 h 5740750"/>
              <a:gd name="connsiteX17588" fmla="*/ 6379223 w 9845043"/>
              <a:gd name="connsiteY17588" fmla="*/ 4575193 h 5740750"/>
              <a:gd name="connsiteX17589" fmla="*/ 6375566 w 9845043"/>
              <a:gd name="connsiteY17589" fmla="*/ 4573729 h 5740750"/>
              <a:gd name="connsiteX17590" fmla="*/ 6373371 w 9845043"/>
              <a:gd name="connsiteY17590" fmla="*/ 4573000 h 5740750"/>
              <a:gd name="connsiteX17591" fmla="*/ 6372640 w 9845043"/>
              <a:gd name="connsiteY17591" fmla="*/ 4572272 h 5740750"/>
              <a:gd name="connsiteX17592" fmla="*/ 6372640 w 9845043"/>
              <a:gd name="connsiteY17592" fmla="*/ 4570072 h 5740750"/>
              <a:gd name="connsiteX17593" fmla="*/ 6372640 w 9845043"/>
              <a:gd name="connsiteY17593" fmla="*/ 4568616 h 5740750"/>
              <a:gd name="connsiteX17594" fmla="*/ 6372640 w 9845043"/>
              <a:gd name="connsiteY17594" fmla="*/ 4566415 h 5740750"/>
              <a:gd name="connsiteX17595" fmla="*/ 6370455 w 9845043"/>
              <a:gd name="connsiteY17595" fmla="*/ 4562766 h 5740750"/>
              <a:gd name="connsiteX17596" fmla="*/ 6366797 w 9845043"/>
              <a:gd name="connsiteY17596" fmla="*/ 4562766 h 5740750"/>
              <a:gd name="connsiteX17597" fmla="*/ 6360223 w 9845043"/>
              <a:gd name="connsiteY17597" fmla="*/ 4565687 h 5740750"/>
              <a:gd name="connsiteX17598" fmla="*/ 6355103 w 9845043"/>
              <a:gd name="connsiteY17598" fmla="*/ 4565687 h 5740750"/>
              <a:gd name="connsiteX17599" fmla="*/ 6347797 w 9845043"/>
              <a:gd name="connsiteY17599" fmla="*/ 4559838 h 5740750"/>
              <a:gd name="connsiteX17600" fmla="*/ 6344149 w 9845043"/>
              <a:gd name="connsiteY17600" fmla="*/ 4559110 h 5740750"/>
              <a:gd name="connsiteX17601" fmla="*/ 6341223 w 9845043"/>
              <a:gd name="connsiteY17601" fmla="*/ 4559110 h 5740750"/>
              <a:gd name="connsiteX17602" fmla="*/ 6337566 w 9845043"/>
              <a:gd name="connsiteY17602" fmla="*/ 4560566 h 5740750"/>
              <a:gd name="connsiteX17603" fmla="*/ 6335380 w 9845043"/>
              <a:gd name="connsiteY17603" fmla="*/ 4560566 h 5740750"/>
              <a:gd name="connsiteX17604" fmla="*/ 6325880 w 9845043"/>
              <a:gd name="connsiteY17604" fmla="*/ 4559838 h 5740750"/>
              <a:gd name="connsiteX17605" fmla="*/ 6324417 w 9845043"/>
              <a:gd name="connsiteY17605" fmla="*/ 4557646 h 5740750"/>
              <a:gd name="connsiteX17606" fmla="*/ 6319297 w 9845043"/>
              <a:gd name="connsiteY17606" fmla="*/ 4549604 h 5740750"/>
              <a:gd name="connsiteX17607" fmla="*/ 6318575 w 9845043"/>
              <a:gd name="connsiteY17607" fmla="*/ 4547404 h 5740750"/>
              <a:gd name="connsiteX17608" fmla="*/ 6316380 w 9845043"/>
              <a:gd name="connsiteY17608" fmla="*/ 4546676 h 5740750"/>
              <a:gd name="connsiteX17609" fmla="*/ 6306880 w 9845043"/>
              <a:gd name="connsiteY17609" fmla="*/ 4540099 h 5740750"/>
              <a:gd name="connsiteX17610" fmla="*/ 6298843 w 9845043"/>
              <a:gd name="connsiteY17610" fmla="*/ 4537170 h 5740750"/>
              <a:gd name="connsiteX17611" fmla="*/ 6289343 w 9845043"/>
              <a:gd name="connsiteY17611" fmla="*/ 4534978 h 5740750"/>
              <a:gd name="connsiteX17612" fmla="*/ 6280574 w 9845043"/>
              <a:gd name="connsiteY17612" fmla="*/ 4534978 h 5740750"/>
              <a:gd name="connsiteX17613" fmla="*/ 6274000 w 9845043"/>
              <a:gd name="connsiteY17613" fmla="*/ 4536442 h 5740750"/>
              <a:gd name="connsiteX17614" fmla="*/ 6269611 w 9845043"/>
              <a:gd name="connsiteY17614" fmla="*/ 4540099 h 5740750"/>
              <a:gd name="connsiteX17615" fmla="*/ 6265231 w 9845043"/>
              <a:gd name="connsiteY17615" fmla="*/ 4545948 h 5740750"/>
              <a:gd name="connsiteX17616" fmla="*/ 6258648 w 9845043"/>
              <a:gd name="connsiteY17616" fmla="*/ 4556910 h 5740750"/>
              <a:gd name="connsiteX17617" fmla="*/ 6254269 w 9845043"/>
              <a:gd name="connsiteY17617" fmla="*/ 4563495 h 5740750"/>
              <a:gd name="connsiteX17618" fmla="*/ 6241111 w 9845043"/>
              <a:gd name="connsiteY17618" fmla="*/ 4578849 h 5740750"/>
              <a:gd name="connsiteX17619" fmla="*/ 6237463 w 9845043"/>
              <a:gd name="connsiteY17619" fmla="*/ 4586163 h 5740750"/>
              <a:gd name="connsiteX17620" fmla="*/ 6237463 w 9845043"/>
              <a:gd name="connsiteY17620" fmla="*/ 4596397 h 5740750"/>
              <a:gd name="connsiteX17621" fmla="*/ 6241111 w 9845043"/>
              <a:gd name="connsiteY17621" fmla="*/ 4604438 h 5740750"/>
              <a:gd name="connsiteX17622" fmla="*/ 6248417 w 9845043"/>
              <a:gd name="connsiteY17622" fmla="*/ 4610295 h 5740750"/>
              <a:gd name="connsiteX17623" fmla="*/ 6257194 w 9845043"/>
              <a:gd name="connsiteY17623" fmla="*/ 4612487 h 5740750"/>
              <a:gd name="connsiteX17624" fmla="*/ 6271074 w 9845043"/>
              <a:gd name="connsiteY17624" fmla="*/ 4612487 h 5740750"/>
              <a:gd name="connsiteX17625" fmla="*/ 6279111 w 9845043"/>
              <a:gd name="connsiteY17625" fmla="*/ 4616872 h 5740750"/>
              <a:gd name="connsiteX17626" fmla="*/ 6292269 w 9845043"/>
              <a:gd name="connsiteY17626" fmla="*/ 4619800 h 5740750"/>
              <a:gd name="connsiteX17627" fmla="*/ 6296649 w 9845043"/>
              <a:gd name="connsiteY17627" fmla="*/ 4618336 h 5740750"/>
              <a:gd name="connsiteX17628" fmla="*/ 6303954 w 9845043"/>
              <a:gd name="connsiteY17628" fmla="*/ 4615408 h 5740750"/>
              <a:gd name="connsiteX17629" fmla="*/ 6317843 w 9845043"/>
              <a:gd name="connsiteY17629" fmla="*/ 4612487 h 5740750"/>
              <a:gd name="connsiteX17630" fmla="*/ 6322223 w 9845043"/>
              <a:gd name="connsiteY17630" fmla="*/ 4611751 h 5740750"/>
              <a:gd name="connsiteX17631" fmla="*/ 6325880 w 9845043"/>
              <a:gd name="connsiteY17631" fmla="*/ 4610295 h 5740750"/>
              <a:gd name="connsiteX17632" fmla="*/ 6338297 w 9845043"/>
              <a:gd name="connsiteY17632" fmla="*/ 4598589 h 5740750"/>
              <a:gd name="connsiteX17633" fmla="*/ 6343417 w 9845043"/>
              <a:gd name="connsiteY17633" fmla="*/ 4592012 h 5740750"/>
              <a:gd name="connsiteX17634" fmla="*/ 6347066 w 9845043"/>
              <a:gd name="connsiteY17634" fmla="*/ 4583234 h 5740750"/>
              <a:gd name="connsiteX17635" fmla="*/ 6351454 w 9845043"/>
              <a:gd name="connsiteY17635" fmla="*/ 4584699 h 5740750"/>
              <a:gd name="connsiteX17636" fmla="*/ 6352186 w 9845043"/>
              <a:gd name="connsiteY17636" fmla="*/ 4585427 h 5740750"/>
              <a:gd name="connsiteX17637" fmla="*/ 6353649 w 9845043"/>
              <a:gd name="connsiteY17637" fmla="*/ 4589083 h 5740750"/>
              <a:gd name="connsiteX17638" fmla="*/ 6355103 w 9845043"/>
              <a:gd name="connsiteY17638" fmla="*/ 4591283 h 5740750"/>
              <a:gd name="connsiteX17639" fmla="*/ 6358029 w 9845043"/>
              <a:gd name="connsiteY17639" fmla="*/ 4592740 h 5740750"/>
              <a:gd name="connsiteX17640" fmla="*/ 6360955 w 9845043"/>
              <a:gd name="connsiteY17640" fmla="*/ 4594932 h 5740750"/>
              <a:gd name="connsiteX17641" fmla="*/ 6363871 w 9845043"/>
              <a:gd name="connsiteY17641" fmla="*/ 4594932 h 5740750"/>
              <a:gd name="connsiteX17642" fmla="*/ 6366066 w 9845043"/>
              <a:gd name="connsiteY17642" fmla="*/ 4594932 h 5740750"/>
              <a:gd name="connsiteX17643" fmla="*/ 6366797 w 9845043"/>
              <a:gd name="connsiteY17643" fmla="*/ 4594204 h 5740750"/>
              <a:gd name="connsiteX17644" fmla="*/ 6366797 w 9845043"/>
              <a:gd name="connsiteY17644" fmla="*/ 4592012 h 5740750"/>
              <a:gd name="connsiteX17645" fmla="*/ 6370455 w 9845043"/>
              <a:gd name="connsiteY17645" fmla="*/ 4586163 h 5740750"/>
              <a:gd name="connsiteX17646" fmla="*/ 6372640 w 9845043"/>
              <a:gd name="connsiteY17646" fmla="*/ 4582506 h 5740750"/>
              <a:gd name="connsiteX17647" fmla="*/ 6373371 w 9845043"/>
              <a:gd name="connsiteY17647" fmla="*/ 4579578 h 5740750"/>
              <a:gd name="connsiteX17648" fmla="*/ 6373371 w 9845043"/>
              <a:gd name="connsiteY17648" fmla="*/ 4576657 h 5740750"/>
              <a:gd name="connsiteX17649" fmla="*/ 6375566 w 9845043"/>
              <a:gd name="connsiteY17649" fmla="*/ 4576657 h 5740750"/>
              <a:gd name="connsiteX17650" fmla="*/ 6376297 w 9845043"/>
              <a:gd name="connsiteY17650" fmla="*/ 4579578 h 5740750"/>
              <a:gd name="connsiteX17651" fmla="*/ 6375566 w 9845043"/>
              <a:gd name="connsiteY17651" fmla="*/ 4582506 h 5740750"/>
              <a:gd name="connsiteX17652" fmla="*/ 6373371 w 9845043"/>
              <a:gd name="connsiteY17652" fmla="*/ 4589083 h 5740750"/>
              <a:gd name="connsiteX17653" fmla="*/ 6372640 w 9845043"/>
              <a:gd name="connsiteY17653" fmla="*/ 4591283 h 5740750"/>
              <a:gd name="connsiteX17654" fmla="*/ 6372640 w 9845043"/>
              <a:gd name="connsiteY17654" fmla="*/ 4592012 h 5740750"/>
              <a:gd name="connsiteX17655" fmla="*/ 6373371 w 9845043"/>
              <a:gd name="connsiteY17655" fmla="*/ 4592012 h 5740750"/>
              <a:gd name="connsiteX17656" fmla="*/ 6374103 w 9845043"/>
              <a:gd name="connsiteY17656" fmla="*/ 4592740 h 5740750"/>
              <a:gd name="connsiteX17657" fmla="*/ 6375566 w 9845043"/>
              <a:gd name="connsiteY17657" fmla="*/ 4594204 h 5740750"/>
              <a:gd name="connsiteX17658" fmla="*/ 6377029 w 9845043"/>
              <a:gd name="connsiteY17658" fmla="*/ 4588355 h 5740750"/>
              <a:gd name="connsiteX17659" fmla="*/ 6377029 w 9845043"/>
              <a:gd name="connsiteY17659" fmla="*/ 4586891 h 5740750"/>
              <a:gd name="connsiteX17660" fmla="*/ 6377760 w 9845043"/>
              <a:gd name="connsiteY17660" fmla="*/ 4586891 h 5740750"/>
              <a:gd name="connsiteX17661" fmla="*/ 6382140 w 9845043"/>
              <a:gd name="connsiteY17661" fmla="*/ 4586891 h 5740750"/>
              <a:gd name="connsiteX17662" fmla="*/ 6382871 w 9845043"/>
              <a:gd name="connsiteY17662" fmla="*/ 4586891 h 5740750"/>
              <a:gd name="connsiteX17663" fmla="*/ 6385797 w 9845043"/>
              <a:gd name="connsiteY17663" fmla="*/ 4584699 h 5740750"/>
              <a:gd name="connsiteX17664" fmla="*/ 6385797 w 9845043"/>
              <a:gd name="connsiteY17664" fmla="*/ 4583234 h 5740750"/>
              <a:gd name="connsiteX17665" fmla="*/ 6386529 w 9845043"/>
              <a:gd name="connsiteY17665" fmla="*/ 4581778 h 5740750"/>
              <a:gd name="connsiteX17666" fmla="*/ 6385797 w 9845043"/>
              <a:gd name="connsiteY17666" fmla="*/ 4580314 h 5740750"/>
              <a:gd name="connsiteX17667" fmla="*/ 6384334 w 9845043"/>
              <a:gd name="connsiteY17667" fmla="*/ 4580314 h 5740750"/>
              <a:gd name="connsiteX17668" fmla="*/ 6383603 w 9845043"/>
              <a:gd name="connsiteY17668" fmla="*/ 4580314 h 5740750"/>
              <a:gd name="connsiteX17669" fmla="*/ 6383603 w 9845043"/>
              <a:gd name="connsiteY17669" fmla="*/ 4582506 h 5740750"/>
              <a:gd name="connsiteX17670" fmla="*/ 6382871 w 9845043"/>
              <a:gd name="connsiteY17670" fmla="*/ 4582506 h 5740750"/>
              <a:gd name="connsiteX17671" fmla="*/ 6380677 w 9845043"/>
              <a:gd name="connsiteY17671" fmla="*/ 4581778 h 5740750"/>
              <a:gd name="connsiteX17672" fmla="*/ 6379955 w 9845043"/>
              <a:gd name="connsiteY17672" fmla="*/ 4580314 h 5740750"/>
              <a:gd name="connsiteX17673" fmla="*/ 6380677 w 9845043"/>
              <a:gd name="connsiteY17673" fmla="*/ 4578849 h 5740750"/>
              <a:gd name="connsiteX17674" fmla="*/ 6385797 w 9845043"/>
              <a:gd name="connsiteY17674" fmla="*/ 4576657 h 5740750"/>
              <a:gd name="connsiteX17675" fmla="*/ 6388723 w 9845043"/>
              <a:gd name="connsiteY17675" fmla="*/ 4578121 h 5740750"/>
              <a:gd name="connsiteX17676" fmla="*/ 6392372 w 9845043"/>
              <a:gd name="connsiteY17676" fmla="*/ 4581778 h 5740750"/>
              <a:gd name="connsiteX17677" fmla="*/ 6395297 w 9845043"/>
              <a:gd name="connsiteY17677" fmla="*/ 4582506 h 5740750"/>
              <a:gd name="connsiteX17678" fmla="*/ 6392372 w 9845043"/>
              <a:gd name="connsiteY17678" fmla="*/ 4586891 h 5740750"/>
              <a:gd name="connsiteX17679" fmla="*/ 6390177 w 9845043"/>
              <a:gd name="connsiteY17679" fmla="*/ 4589083 h 5740750"/>
              <a:gd name="connsiteX17680" fmla="*/ 6388723 w 9845043"/>
              <a:gd name="connsiteY17680" fmla="*/ 4592740 h 5740750"/>
              <a:gd name="connsiteX17681" fmla="*/ 6387260 w 9845043"/>
              <a:gd name="connsiteY17681" fmla="*/ 4598589 h 5740750"/>
              <a:gd name="connsiteX17682" fmla="*/ 6382140 w 9845043"/>
              <a:gd name="connsiteY17682" fmla="*/ 4600789 h 5740750"/>
              <a:gd name="connsiteX17683" fmla="*/ 6380677 w 9845043"/>
              <a:gd name="connsiteY17683" fmla="*/ 4602246 h 5740750"/>
              <a:gd name="connsiteX17684" fmla="*/ 6379955 w 9845043"/>
              <a:gd name="connsiteY17684" fmla="*/ 4604438 h 5740750"/>
              <a:gd name="connsiteX17685" fmla="*/ 6380677 w 9845043"/>
              <a:gd name="connsiteY17685" fmla="*/ 4607366 h 5740750"/>
              <a:gd name="connsiteX17686" fmla="*/ 6382140 w 9845043"/>
              <a:gd name="connsiteY17686" fmla="*/ 4608831 h 5740750"/>
              <a:gd name="connsiteX17687" fmla="*/ 6379955 w 9845043"/>
              <a:gd name="connsiteY17687" fmla="*/ 4611023 h 5740750"/>
              <a:gd name="connsiteX17688" fmla="*/ 6375566 w 9845043"/>
              <a:gd name="connsiteY17688" fmla="*/ 4608095 h 5740750"/>
              <a:gd name="connsiteX17689" fmla="*/ 6370455 w 9845043"/>
              <a:gd name="connsiteY17689" fmla="*/ 4605902 h 5740750"/>
              <a:gd name="connsiteX17690" fmla="*/ 6364603 w 9845043"/>
              <a:gd name="connsiteY17690" fmla="*/ 4605902 h 5740750"/>
              <a:gd name="connsiteX17691" fmla="*/ 6360955 w 9845043"/>
              <a:gd name="connsiteY17691" fmla="*/ 4608831 h 5740750"/>
              <a:gd name="connsiteX17692" fmla="*/ 6358029 w 9845043"/>
              <a:gd name="connsiteY17692" fmla="*/ 4612487 h 5740750"/>
              <a:gd name="connsiteX17693" fmla="*/ 6357297 w 9845043"/>
              <a:gd name="connsiteY17693" fmla="*/ 4616872 h 5740750"/>
              <a:gd name="connsiteX17694" fmla="*/ 6358029 w 9845043"/>
              <a:gd name="connsiteY17694" fmla="*/ 4619800 h 5740750"/>
              <a:gd name="connsiteX17695" fmla="*/ 6360223 w 9845043"/>
              <a:gd name="connsiteY17695" fmla="*/ 4624185 h 5740750"/>
              <a:gd name="connsiteX17696" fmla="*/ 6361686 w 9845043"/>
              <a:gd name="connsiteY17696" fmla="*/ 4627842 h 5740750"/>
              <a:gd name="connsiteX17697" fmla="*/ 6364603 w 9845043"/>
              <a:gd name="connsiteY17697" fmla="*/ 4630763 h 5740750"/>
              <a:gd name="connsiteX17698" fmla="*/ 6368260 w 9845043"/>
              <a:gd name="connsiteY17698" fmla="*/ 4630763 h 5740750"/>
              <a:gd name="connsiteX17699" fmla="*/ 6373371 w 9845043"/>
              <a:gd name="connsiteY17699" fmla="*/ 4630763 h 5740750"/>
              <a:gd name="connsiteX17700" fmla="*/ 6377029 w 9845043"/>
              <a:gd name="connsiteY17700" fmla="*/ 4630034 h 5740750"/>
              <a:gd name="connsiteX17701" fmla="*/ 6383603 w 9845043"/>
              <a:gd name="connsiteY17701" fmla="*/ 4626378 h 5740750"/>
              <a:gd name="connsiteX17702" fmla="*/ 6384334 w 9845043"/>
              <a:gd name="connsiteY17702" fmla="*/ 4627106 h 5740750"/>
              <a:gd name="connsiteX17703" fmla="*/ 6384334 w 9845043"/>
              <a:gd name="connsiteY17703" fmla="*/ 4627842 h 5740750"/>
              <a:gd name="connsiteX17704" fmla="*/ 6382140 w 9845043"/>
              <a:gd name="connsiteY17704" fmla="*/ 4631499 h 5740750"/>
              <a:gd name="connsiteX17705" fmla="*/ 6382140 w 9845043"/>
              <a:gd name="connsiteY17705" fmla="*/ 4634419 h 5740750"/>
              <a:gd name="connsiteX17706" fmla="*/ 6386529 w 9845043"/>
              <a:gd name="connsiteY17706" fmla="*/ 4640268 h 5740750"/>
              <a:gd name="connsiteX17707" fmla="*/ 6391640 w 9845043"/>
              <a:gd name="connsiteY17707" fmla="*/ 4643197 h 5740750"/>
              <a:gd name="connsiteX17708" fmla="*/ 6395297 w 9845043"/>
              <a:gd name="connsiteY17708" fmla="*/ 4643925 h 5740750"/>
              <a:gd name="connsiteX17709" fmla="*/ 6399677 w 9845043"/>
              <a:gd name="connsiteY17709" fmla="*/ 4643925 h 5740750"/>
              <a:gd name="connsiteX17710" fmla="*/ 6404797 w 9845043"/>
              <a:gd name="connsiteY17710" fmla="*/ 4642468 h 5740750"/>
              <a:gd name="connsiteX17711" fmla="*/ 6407714 w 9845043"/>
              <a:gd name="connsiteY17711" fmla="*/ 4639540 h 5740750"/>
              <a:gd name="connsiteX17712" fmla="*/ 6409909 w 9845043"/>
              <a:gd name="connsiteY17712" fmla="*/ 4634419 h 5740750"/>
              <a:gd name="connsiteX17713" fmla="*/ 6412103 w 9845043"/>
              <a:gd name="connsiteY17713" fmla="*/ 4630034 h 5740750"/>
              <a:gd name="connsiteX17714" fmla="*/ 6412103 w 9845043"/>
              <a:gd name="connsiteY17714" fmla="*/ 4624914 h 5740750"/>
              <a:gd name="connsiteX17715" fmla="*/ 6412103 w 9845043"/>
              <a:gd name="connsiteY17715" fmla="*/ 4616872 h 5740750"/>
              <a:gd name="connsiteX17716" fmla="*/ 6412835 w 9845043"/>
              <a:gd name="connsiteY17716" fmla="*/ 4613951 h 5740750"/>
              <a:gd name="connsiteX17717" fmla="*/ 6415029 w 9845043"/>
              <a:gd name="connsiteY17717" fmla="*/ 4611023 h 5740750"/>
              <a:gd name="connsiteX17718" fmla="*/ 6416483 w 9845043"/>
              <a:gd name="connsiteY17718" fmla="*/ 4610295 h 5740750"/>
              <a:gd name="connsiteX17719" fmla="*/ 6420872 w 9845043"/>
              <a:gd name="connsiteY17719" fmla="*/ 4608095 h 5740750"/>
              <a:gd name="connsiteX17720" fmla="*/ 6423798 w 9845043"/>
              <a:gd name="connsiteY17720" fmla="*/ 4607366 h 5740750"/>
              <a:gd name="connsiteX17721" fmla="*/ 6424529 w 9845043"/>
              <a:gd name="connsiteY17721" fmla="*/ 4605174 h 5740750"/>
              <a:gd name="connsiteX17722" fmla="*/ 6425251 w 9845043"/>
              <a:gd name="connsiteY17722" fmla="*/ 4604438 h 5740750"/>
              <a:gd name="connsiteX17723" fmla="*/ 6425251 w 9845043"/>
              <a:gd name="connsiteY17723" fmla="*/ 4602246 h 5740750"/>
              <a:gd name="connsiteX17724" fmla="*/ 6425983 w 9845043"/>
              <a:gd name="connsiteY17724" fmla="*/ 4600789 h 5740750"/>
              <a:gd name="connsiteX17725" fmla="*/ 6425983 w 9845043"/>
              <a:gd name="connsiteY17725" fmla="*/ 4598589 h 5740750"/>
              <a:gd name="connsiteX17726" fmla="*/ 6425983 w 9845043"/>
              <a:gd name="connsiteY17726" fmla="*/ 4595668 h 5740750"/>
              <a:gd name="connsiteX17727" fmla="*/ 6425983 w 9845043"/>
              <a:gd name="connsiteY17727" fmla="*/ 4594932 h 5740750"/>
              <a:gd name="connsiteX17728" fmla="*/ 6428177 w 9845043"/>
              <a:gd name="connsiteY17728" fmla="*/ 4594204 h 5740750"/>
              <a:gd name="connsiteX17729" fmla="*/ 6428909 w 9845043"/>
              <a:gd name="connsiteY17729" fmla="*/ 4594204 h 5740750"/>
              <a:gd name="connsiteX17730" fmla="*/ 6430372 w 9845043"/>
              <a:gd name="connsiteY17730" fmla="*/ 4594932 h 5740750"/>
              <a:gd name="connsiteX17731" fmla="*/ 6432566 w 9845043"/>
              <a:gd name="connsiteY17731" fmla="*/ 4594932 h 5740750"/>
              <a:gd name="connsiteX17732" fmla="*/ 6437677 w 9845043"/>
              <a:gd name="connsiteY17732" fmla="*/ 4596397 h 5740750"/>
              <a:gd name="connsiteX17733" fmla="*/ 6438409 w 9845043"/>
              <a:gd name="connsiteY17733" fmla="*/ 4597861 h 5740750"/>
              <a:gd name="connsiteX17734" fmla="*/ 6439872 w 9845043"/>
              <a:gd name="connsiteY17734" fmla="*/ 4598589 h 5740750"/>
              <a:gd name="connsiteX17735" fmla="*/ 6437677 w 9845043"/>
              <a:gd name="connsiteY17735" fmla="*/ 4599325 h 5740750"/>
              <a:gd name="connsiteX17736" fmla="*/ 6437677 w 9845043"/>
              <a:gd name="connsiteY17736" fmla="*/ 4600789 h 5740750"/>
              <a:gd name="connsiteX17737" fmla="*/ 6438409 w 9845043"/>
              <a:gd name="connsiteY17737" fmla="*/ 4601517 h 5740750"/>
              <a:gd name="connsiteX17738" fmla="*/ 6439872 w 9845043"/>
              <a:gd name="connsiteY17738" fmla="*/ 4602246 h 5740750"/>
              <a:gd name="connsiteX17739" fmla="*/ 6440603 w 9845043"/>
              <a:gd name="connsiteY17739" fmla="*/ 4602246 h 5740750"/>
              <a:gd name="connsiteX17740" fmla="*/ 6441335 w 9845043"/>
              <a:gd name="connsiteY17740" fmla="*/ 4600789 h 5740750"/>
              <a:gd name="connsiteX17741" fmla="*/ 6444983 w 9845043"/>
              <a:gd name="connsiteY17741" fmla="*/ 4597861 h 5740750"/>
              <a:gd name="connsiteX17742" fmla="*/ 6447177 w 9845043"/>
              <a:gd name="connsiteY17742" fmla="*/ 4596397 h 5740750"/>
              <a:gd name="connsiteX17743" fmla="*/ 6450103 w 9845043"/>
              <a:gd name="connsiteY17743" fmla="*/ 4597861 h 5740750"/>
              <a:gd name="connsiteX17744" fmla="*/ 6450835 w 9845043"/>
              <a:gd name="connsiteY17744" fmla="*/ 4598589 h 5740750"/>
              <a:gd name="connsiteX17745" fmla="*/ 6450835 w 9845043"/>
              <a:gd name="connsiteY17745" fmla="*/ 4600789 h 5740750"/>
              <a:gd name="connsiteX17746" fmla="*/ 6448640 w 9845043"/>
              <a:gd name="connsiteY17746" fmla="*/ 4602246 h 5740750"/>
              <a:gd name="connsiteX17747" fmla="*/ 6446446 w 9845043"/>
              <a:gd name="connsiteY17747" fmla="*/ 4603710 h 5740750"/>
              <a:gd name="connsiteX17748" fmla="*/ 6440603 w 9845043"/>
              <a:gd name="connsiteY17748" fmla="*/ 4604438 h 5740750"/>
              <a:gd name="connsiteX17749" fmla="*/ 6438409 w 9845043"/>
              <a:gd name="connsiteY17749" fmla="*/ 4605174 h 5740750"/>
              <a:gd name="connsiteX17750" fmla="*/ 6437677 w 9845043"/>
              <a:gd name="connsiteY17750" fmla="*/ 4608095 h 5740750"/>
              <a:gd name="connsiteX17751" fmla="*/ 6437677 w 9845043"/>
              <a:gd name="connsiteY17751" fmla="*/ 4610295 h 5740750"/>
              <a:gd name="connsiteX17752" fmla="*/ 6438409 w 9845043"/>
              <a:gd name="connsiteY17752" fmla="*/ 4611751 h 5740750"/>
              <a:gd name="connsiteX17753" fmla="*/ 6438409 w 9845043"/>
              <a:gd name="connsiteY17753" fmla="*/ 4613951 h 5740750"/>
              <a:gd name="connsiteX17754" fmla="*/ 6437677 w 9845043"/>
              <a:gd name="connsiteY17754" fmla="*/ 4615408 h 5740750"/>
              <a:gd name="connsiteX17755" fmla="*/ 6435483 w 9845043"/>
              <a:gd name="connsiteY17755" fmla="*/ 4616872 h 5740750"/>
              <a:gd name="connsiteX17756" fmla="*/ 6435483 w 9845043"/>
              <a:gd name="connsiteY17756" fmla="*/ 4617600 h 5740750"/>
              <a:gd name="connsiteX17757" fmla="*/ 6437677 w 9845043"/>
              <a:gd name="connsiteY17757" fmla="*/ 4618336 h 5740750"/>
              <a:gd name="connsiteX17758" fmla="*/ 6440603 w 9845043"/>
              <a:gd name="connsiteY17758" fmla="*/ 4618336 h 5740750"/>
              <a:gd name="connsiteX17759" fmla="*/ 6446446 w 9845043"/>
              <a:gd name="connsiteY17759" fmla="*/ 4616872 h 5740750"/>
              <a:gd name="connsiteX17760" fmla="*/ 6448640 w 9845043"/>
              <a:gd name="connsiteY17760" fmla="*/ 4617600 h 5740750"/>
              <a:gd name="connsiteX17761" fmla="*/ 6453020 w 9845043"/>
              <a:gd name="connsiteY17761" fmla="*/ 4621257 h 5740750"/>
              <a:gd name="connsiteX17762" fmla="*/ 6450835 w 9845043"/>
              <a:gd name="connsiteY17762" fmla="*/ 4624914 h 5740750"/>
              <a:gd name="connsiteX17763" fmla="*/ 6447177 w 9845043"/>
              <a:gd name="connsiteY17763" fmla="*/ 4626378 h 5740750"/>
              <a:gd name="connsiteX17764" fmla="*/ 6444983 w 9845043"/>
              <a:gd name="connsiteY17764" fmla="*/ 4621993 h 5740750"/>
              <a:gd name="connsiteX17765" fmla="*/ 6440603 w 9845043"/>
              <a:gd name="connsiteY17765" fmla="*/ 4626378 h 5740750"/>
              <a:gd name="connsiteX17766" fmla="*/ 6440603 w 9845043"/>
              <a:gd name="connsiteY17766" fmla="*/ 4627842 h 5740750"/>
              <a:gd name="connsiteX17767" fmla="*/ 6443520 w 9845043"/>
              <a:gd name="connsiteY17767" fmla="*/ 4630763 h 5740750"/>
              <a:gd name="connsiteX17768" fmla="*/ 6444983 w 9845043"/>
              <a:gd name="connsiteY17768" fmla="*/ 4631499 h 5740750"/>
              <a:gd name="connsiteX17769" fmla="*/ 6444983 w 9845043"/>
              <a:gd name="connsiteY17769" fmla="*/ 4632963 h 5740750"/>
              <a:gd name="connsiteX17770" fmla="*/ 6444983 w 9845043"/>
              <a:gd name="connsiteY17770" fmla="*/ 4633691 h 5740750"/>
              <a:gd name="connsiteX17771" fmla="*/ 6446446 w 9845043"/>
              <a:gd name="connsiteY17771" fmla="*/ 4633691 h 5740750"/>
              <a:gd name="connsiteX17772" fmla="*/ 6447177 w 9845043"/>
              <a:gd name="connsiteY17772" fmla="*/ 4631499 h 5740750"/>
              <a:gd name="connsiteX17773" fmla="*/ 6448640 w 9845043"/>
              <a:gd name="connsiteY17773" fmla="*/ 4630034 h 5740750"/>
              <a:gd name="connsiteX17774" fmla="*/ 6451557 w 9845043"/>
              <a:gd name="connsiteY17774" fmla="*/ 4628570 h 5740750"/>
              <a:gd name="connsiteX17775" fmla="*/ 6453752 w 9845043"/>
              <a:gd name="connsiteY17775" fmla="*/ 4628570 h 5740750"/>
              <a:gd name="connsiteX17776" fmla="*/ 6454483 w 9845043"/>
              <a:gd name="connsiteY17776" fmla="*/ 4630763 h 5740750"/>
              <a:gd name="connsiteX17777" fmla="*/ 6453020 w 9845043"/>
              <a:gd name="connsiteY17777" fmla="*/ 4633691 h 5740750"/>
              <a:gd name="connsiteX17778" fmla="*/ 6448640 w 9845043"/>
              <a:gd name="connsiteY17778" fmla="*/ 4636612 h 5740750"/>
              <a:gd name="connsiteX17779" fmla="*/ 6450103 w 9845043"/>
              <a:gd name="connsiteY17779" fmla="*/ 4638076 h 5740750"/>
              <a:gd name="connsiteX17780" fmla="*/ 6453020 w 9845043"/>
              <a:gd name="connsiteY17780" fmla="*/ 4636612 h 5740750"/>
              <a:gd name="connsiteX17781" fmla="*/ 6453752 w 9845043"/>
              <a:gd name="connsiteY17781" fmla="*/ 4635883 h 5740750"/>
              <a:gd name="connsiteX17782" fmla="*/ 6454483 w 9845043"/>
              <a:gd name="connsiteY17782" fmla="*/ 4634419 h 5740750"/>
              <a:gd name="connsiteX17783" fmla="*/ 6456678 w 9845043"/>
              <a:gd name="connsiteY17783" fmla="*/ 4635883 h 5740750"/>
              <a:gd name="connsiteX17784" fmla="*/ 6462520 w 9845043"/>
              <a:gd name="connsiteY17784" fmla="*/ 4636612 h 5740750"/>
              <a:gd name="connsiteX17785" fmla="*/ 6458141 w 9845043"/>
              <a:gd name="connsiteY17785" fmla="*/ 4639540 h 5740750"/>
              <a:gd name="connsiteX17786" fmla="*/ 6456678 w 9845043"/>
              <a:gd name="connsiteY17786" fmla="*/ 4640268 h 5740750"/>
              <a:gd name="connsiteX17787" fmla="*/ 6458141 w 9845043"/>
              <a:gd name="connsiteY17787" fmla="*/ 4641004 h 5740750"/>
              <a:gd name="connsiteX17788" fmla="*/ 6459603 w 9845043"/>
              <a:gd name="connsiteY17788" fmla="*/ 4642468 h 5740750"/>
              <a:gd name="connsiteX17789" fmla="*/ 6459603 w 9845043"/>
              <a:gd name="connsiteY17789" fmla="*/ 4643197 h 5740750"/>
              <a:gd name="connsiteX17790" fmla="*/ 6457409 w 9845043"/>
              <a:gd name="connsiteY17790" fmla="*/ 4643925 h 5740750"/>
              <a:gd name="connsiteX17791" fmla="*/ 6455215 w 9845043"/>
              <a:gd name="connsiteY17791" fmla="*/ 4644661 h 5740750"/>
              <a:gd name="connsiteX17792" fmla="*/ 6454483 w 9845043"/>
              <a:gd name="connsiteY17792" fmla="*/ 4646853 h 5740750"/>
              <a:gd name="connsiteX17793" fmla="*/ 6453752 w 9845043"/>
              <a:gd name="connsiteY17793" fmla="*/ 4649046 h 5740750"/>
              <a:gd name="connsiteX17794" fmla="*/ 6455215 w 9845043"/>
              <a:gd name="connsiteY17794" fmla="*/ 4650510 h 5740750"/>
              <a:gd name="connsiteX17795" fmla="*/ 6456678 w 9845043"/>
              <a:gd name="connsiteY17795" fmla="*/ 4653431 h 5740750"/>
              <a:gd name="connsiteX17796" fmla="*/ 6458141 w 9845043"/>
              <a:gd name="connsiteY17796" fmla="*/ 4656359 h 5740750"/>
              <a:gd name="connsiteX17797" fmla="*/ 6461057 w 9845043"/>
              <a:gd name="connsiteY17797" fmla="*/ 4657087 h 5740750"/>
              <a:gd name="connsiteX17798" fmla="*/ 6459603 w 9845043"/>
              <a:gd name="connsiteY17798" fmla="*/ 4657087 h 5740750"/>
              <a:gd name="connsiteX17799" fmla="*/ 6454483 w 9845043"/>
              <a:gd name="connsiteY17799" fmla="*/ 4656359 h 5740750"/>
              <a:gd name="connsiteX17800" fmla="*/ 6453020 w 9845043"/>
              <a:gd name="connsiteY17800" fmla="*/ 4656359 h 5740750"/>
              <a:gd name="connsiteX17801" fmla="*/ 6450835 w 9845043"/>
              <a:gd name="connsiteY17801" fmla="*/ 4658551 h 5740750"/>
              <a:gd name="connsiteX17802" fmla="*/ 6450103 w 9845043"/>
              <a:gd name="connsiteY17802" fmla="*/ 4662936 h 5740750"/>
              <a:gd name="connsiteX17803" fmla="*/ 6447909 w 9845043"/>
              <a:gd name="connsiteY17803" fmla="*/ 4665129 h 5740750"/>
              <a:gd name="connsiteX17804" fmla="*/ 6447909 w 9845043"/>
              <a:gd name="connsiteY17804" fmla="*/ 4663672 h 5740750"/>
              <a:gd name="connsiteX17805" fmla="*/ 6448640 w 9845043"/>
              <a:gd name="connsiteY17805" fmla="*/ 4660016 h 5740750"/>
              <a:gd name="connsiteX17806" fmla="*/ 6448640 w 9845043"/>
              <a:gd name="connsiteY17806" fmla="*/ 4658551 h 5740750"/>
              <a:gd name="connsiteX17807" fmla="*/ 6446446 w 9845043"/>
              <a:gd name="connsiteY17807" fmla="*/ 4659280 h 5740750"/>
              <a:gd name="connsiteX17808" fmla="*/ 6444252 w 9845043"/>
              <a:gd name="connsiteY17808" fmla="*/ 4657087 h 5740750"/>
              <a:gd name="connsiteX17809" fmla="*/ 6442066 w 9845043"/>
              <a:gd name="connsiteY17809" fmla="*/ 4653431 h 5740750"/>
              <a:gd name="connsiteX17810" fmla="*/ 6440603 w 9845043"/>
              <a:gd name="connsiteY17810" fmla="*/ 4652702 h 5740750"/>
              <a:gd name="connsiteX17811" fmla="*/ 6437677 w 9845043"/>
              <a:gd name="connsiteY17811" fmla="*/ 4650510 h 5740750"/>
              <a:gd name="connsiteX17812" fmla="*/ 6435483 w 9845043"/>
              <a:gd name="connsiteY17812" fmla="*/ 4650510 h 5740750"/>
              <a:gd name="connsiteX17813" fmla="*/ 6432566 w 9845043"/>
              <a:gd name="connsiteY17813" fmla="*/ 4650510 h 5740750"/>
              <a:gd name="connsiteX17814" fmla="*/ 6434020 w 9845043"/>
              <a:gd name="connsiteY17814" fmla="*/ 4654166 h 5740750"/>
              <a:gd name="connsiteX17815" fmla="*/ 6432566 w 9845043"/>
              <a:gd name="connsiteY17815" fmla="*/ 4657087 h 5740750"/>
              <a:gd name="connsiteX17816" fmla="*/ 6430372 w 9845043"/>
              <a:gd name="connsiteY17816" fmla="*/ 4660016 h 5740750"/>
              <a:gd name="connsiteX17817" fmla="*/ 6427446 w 9845043"/>
              <a:gd name="connsiteY17817" fmla="*/ 4663672 h 5740750"/>
              <a:gd name="connsiteX17818" fmla="*/ 6425251 w 9845043"/>
              <a:gd name="connsiteY17818" fmla="*/ 4668057 h 5740750"/>
              <a:gd name="connsiteX17819" fmla="*/ 6424529 w 9845043"/>
              <a:gd name="connsiteY17819" fmla="*/ 4669521 h 5740750"/>
              <a:gd name="connsiteX17820" fmla="*/ 6422335 w 9845043"/>
              <a:gd name="connsiteY17820" fmla="*/ 4670249 h 5740750"/>
              <a:gd name="connsiteX17821" fmla="*/ 6420872 w 9845043"/>
              <a:gd name="connsiteY17821" fmla="*/ 4671714 h 5740750"/>
              <a:gd name="connsiteX17822" fmla="*/ 6415761 w 9845043"/>
              <a:gd name="connsiteY17822" fmla="*/ 4670249 h 5740750"/>
              <a:gd name="connsiteX17823" fmla="*/ 6414298 w 9845043"/>
              <a:gd name="connsiteY17823" fmla="*/ 4671714 h 5740750"/>
              <a:gd name="connsiteX17824" fmla="*/ 6411372 w 9845043"/>
              <a:gd name="connsiteY17824" fmla="*/ 4675370 h 5740750"/>
              <a:gd name="connsiteX17825" fmla="*/ 6411372 w 9845043"/>
              <a:gd name="connsiteY17825" fmla="*/ 4679755 h 5740750"/>
              <a:gd name="connsiteX17826" fmla="*/ 6412835 w 9845043"/>
              <a:gd name="connsiteY17826" fmla="*/ 4684148 h 5740750"/>
              <a:gd name="connsiteX17827" fmla="*/ 6415761 w 9845043"/>
              <a:gd name="connsiteY17827" fmla="*/ 4685604 h 5740750"/>
              <a:gd name="connsiteX17828" fmla="*/ 6419409 w 9845043"/>
              <a:gd name="connsiteY17828" fmla="*/ 4685604 h 5740750"/>
              <a:gd name="connsiteX17829" fmla="*/ 6424529 w 9845043"/>
              <a:gd name="connsiteY17829" fmla="*/ 4684876 h 5740750"/>
              <a:gd name="connsiteX17830" fmla="*/ 6428177 w 9845043"/>
              <a:gd name="connsiteY17830" fmla="*/ 4684876 h 5740750"/>
              <a:gd name="connsiteX17831" fmla="*/ 6431103 w 9845043"/>
              <a:gd name="connsiteY17831" fmla="*/ 4687797 h 5740750"/>
              <a:gd name="connsiteX17832" fmla="*/ 6428909 w 9845043"/>
              <a:gd name="connsiteY17832" fmla="*/ 4687797 h 5740750"/>
              <a:gd name="connsiteX17833" fmla="*/ 6428177 w 9845043"/>
              <a:gd name="connsiteY17833" fmla="*/ 4687797 h 5740750"/>
              <a:gd name="connsiteX17834" fmla="*/ 6427446 w 9845043"/>
              <a:gd name="connsiteY17834" fmla="*/ 4687797 h 5740750"/>
              <a:gd name="connsiteX17835" fmla="*/ 6425983 w 9845043"/>
              <a:gd name="connsiteY17835" fmla="*/ 4687797 h 5740750"/>
              <a:gd name="connsiteX17836" fmla="*/ 6430372 w 9845043"/>
              <a:gd name="connsiteY17836" fmla="*/ 4689261 h 5740750"/>
              <a:gd name="connsiteX17837" fmla="*/ 6436946 w 9845043"/>
              <a:gd name="connsiteY17837" fmla="*/ 4695110 h 5740750"/>
              <a:gd name="connsiteX17838" fmla="*/ 6437677 w 9845043"/>
              <a:gd name="connsiteY17838" fmla="*/ 4695846 h 5740750"/>
              <a:gd name="connsiteX17839" fmla="*/ 6434020 w 9845043"/>
              <a:gd name="connsiteY17839" fmla="*/ 4695846 h 5740750"/>
              <a:gd name="connsiteX17840" fmla="*/ 6431103 w 9845043"/>
              <a:gd name="connsiteY17840" fmla="*/ 4695110 h 5740750"/>
              <a:gd name="connsiteX17841" fmla="*/ 6428177 w 9845043"/>
              <a:gd name="connsiteY17841" fmla="*/ 4692189 h 5740750"/>
              <a:gd name="connsiteX17842" fmla="*/ 6425251 w 9845043"/>
              <a:gd name="connsiteY17842" fmla="*/ 4691453 h 5740750"/>
              <a:gd name="connsiteX17843" fmla="*/ 6419409 w 9845043"/>
              <a:gd name="connsiteY17843" fmla="*/ 4690725 h 5740750"/>
              <a:gd name="connsiteX17844" fmla="*/ 6414298 w 9845043"/>
              <a:gd name="connsiteY17844" fmla="*/ 4690725 h 5740750"/>
              <a:gd name="connsiteX17845" fmla="*/ 6408446 w 9845043"/>
              <a:gd name="connsiteY17845" fmla="*/ 4689261 h 5740750"/>
              <a:gd name="connsiteX17846" fmla="*/ 6398214 w 9845043"/>
              <a:gd name="connsiteY17846" fmla="*/ 4684876 h 5740750"/>
              <a:gd name="connsiteX17847" fmla="*/ 6391640 w 9845043"/>
              <a:gd name="connsiteY17847" fmla="*/ 4682683 h 5740750"/>
              <a:gd name="connsiteX17848" fmla="*/ 6393103 w 9845043"/>
              <a:gd name="connsiteY17848" fmla="*/ 4685604 h 5740750"/>
              <a:gd name="connsiteX17849" fmla="*/ 6398946 w 9845043"/>
              <a:gd name="connsiteY17849" fmla="*/ 4688533 h 5740750"/>
              <a:gd name="connsiteX17850" fmla="*/ 6401872 w 9845043"/>
              <a:gd name="connsiteY17850" fmla="*/ 4690725 h 5740750"/>
              <a:gd name="connsiteX17851" fmla="*/ 6399677 w 9845043"/>
              <a:gd name="connsiteY17851" fmla="*/ 4691453 h 5740750"/>
              <a:gd name="connsiteX17852" fmla="*/ 6403335 w 9845043"/>
              <a:gd name="connsiteY17852" fmla="*/ 4692917 h 5740750"/>
              <a:gd name="connsiteX17853" fmla="*/ 6403335 w 9845043"/>
              <a:gd name="connsiteY17853" fmla="*/ 4694382 h 5740750"/>
              <a:gd name="connsiteX17854" fmla="*/ 6403335 w 9845043"/>
              <a:gd name="connsiteY17854" fmla="*/ 4695110 h 5740750"/>
              <a:gd name="connsiteX17855" fmla="*/ 6404797 w 9845043"/>
              <a:gd name="connsiteY17855" fmla="*/ 4695846 h 5740750"/>
              <a:gd name="connsiteX17856" fmla="*/ 6409909 w 9845043"/>
              <a:gd name="connsiteY17856" fmla="*/ 4700959 h 5740750"/>
              <a:gd name="connsiteX17857" fmla="*/ 6406260 w 9845043"/>
              <a:gd name="connsiteY17857" fmla="*/ 4702423 h 5740750"/>
              <a:gd name="connsiteX17858" fmla="*/ 6389446 w 9845043"/>
              <a:gd name="connsiteY17858" fmla="*/ 4700231 h 5740750"/>
              <a:gd name="connsiteX17859" fmla="*/ 6382140 w 9845043"/>
              <a:gd name="connsiteY17859" fmla="*/ 4701695 h 5740750"/>
              <a:gd name="connsiteX17860" fmla="*/ 6387260 w 9845043"/>
              <a:gd name="connsiteY17860" fmla="*/ 4702423 h 5740750"/>
              <a:gd name="connsiteX17861" fmla="*/ 6389446 w 9845043"/>
              <a:gd name="connsiteY17861" fmla="*/ 4703887 h 5740750"/>
              <a:gd name="connsiteX17862" fmla="*/ 6391640 w 9845043"/>
              <a:gd name="connsiteY17862" fmla="*/ 4705351 h 5740750"/>
              <a:gd name="connsiteX17863" fmla="*/ 6389446 w 9845043"/>
              <a:gd name="connsiteY17863" fmla="*/ 4705351 h 5740750"/>
              <a:gd name="connsiteX17864" fmla="*/ 6388723 w 9845043"/>
              <a:gd name="connsiteY17864" fmla="*/ 4705351 h 5740750"/>
              <a:gd name="connsiteX17865" fmla="*/ 6389446 w 9845043"/>
              <a:gd name="connsiteY17865" fmla="*/ 4708272 h 5740750"/>
              <a:gd name="connsiteX17866" fmla="*/ 6396029 w 9845043"/>
              <a:gd name="connsiteY17866" fmla="*/ 4714857 h 5740750"/>
              <a:gd name="connsiteX17867" fmla="*/ 6396760 w 9845043"/>
              <a:gd name="connsiteY17867" fmla="*/ 4717050 h 5740750"/>
              <a:gd name="connsiteX17868" fmla="*/ 6398946 w 9845043"/>
              <a:gd name="connsiteY17868" fmla="*/ 4722899 h 5740750"/>
              <a:gd name="connsiteX17869" fmla="*/ 6400409 w 9845043"/>
              <a:gd name="connsiteY17869" fmla="*/ 4724363 h 5740750"/>
              <a:gd name="connsiteX17870" fmla="*/ 6402603 w 9845043"/>
              <a:gd name="connsiteY17870" fmla="*/ 4725819 h 5740750"/>
              <a:gd name="connsiteX17871" fmla="*/ 6408446 w 9845043"/>
              <a:gd name="connsiteY17871" fmla="*/ 4727283 h 5740750"/>
              <a:gd name="connsiteX17872" fmla="*/ 6412835 w 9845043"/>
              <a:gd name="connsiteY17872" fmla="*/ 4729476 h 5740750"/>
              <a:gd name="connsiteX17873" fmla="*/ 6417946 w 9845043"/>
              <a:gd name="connsiteY17873" fmla="*/ 4728019 h 5740750"/>
              <a:gd name="connsiteX17874" fmla="*/ 6420872 w 9845043"/>
              <a:gd name="connsiteY17874" fmla="*/ 4729476 h 5740750"/>
              <a:gd name="connsiteX17875" fmla="*/ 6420872 w 9845043"/>
              <a:gd name="connsiteY17875" fmla="*/ 4730212 h 5740750"/>
              <a:gd name="connsiteX17876" fmla="*/ 6419409 w 9845043"/>
              <a:gd name="connsiteY17876" fmla="*/ 4730940 h 5740750"/>
              <a:gd name="connsiteX17877" fmla="*/ 6423798 w 9845043"/>
              <a:gd name="connsiteY17877" fmla="*/ 4732404 h 5740750"/>
              <a:gd name="connsiteX17878" fmla="*/ 6428909 w 9845043"/>
              <a:gd name="connsiteY17878" fmla="*/ 4734597 h 5740750"/>
              <a:gd name="connsiteX17879" fmla="*/ 6432566 w 9845043"/>
              <a:gd name="connsiteY17879" fmla="*/ 4734597 h 5740750"/>
              <a:gd name="connsiteX17880" fmla="*/ 6432566 w 9845043"/>
              <a:gd name="connsiteY17880" fmla="*/ 4736789 h 5740750"/>
              <a:gd name="connsiteX17881" fmla="*/ 6431103 w 9845043"/>
              <a:gd name="connsiteY17881" fmla="*/ 4739717 h 5740750"/>
              <a:gd name="connsiteX17882" fmla="*/ 6430372 w 9845043"/>
              <a:gd name="connsiteY17882" fmla="*/ 4743374 h 5740750"/>
              <a:gd name="connsiteX17883" fmla="*/ 6431835 w 9845043"/>
              <a:gd name="connsiteY17883" fmla="*/ 4744102 h 5740750"/>
              <a:gd name="connsiteX17884" fmla="*/ 6434752 w 9845043"/>
              <a:gd name="connsiteY17884" fmla="*/ 4742638 h 5740750"/>
              <a:gd name="connsiteX17885" fmla="*/ 6434752 w 9845043"/>
              <a:gd name="connsiteY17885" fmla="*/ 4747031 h 5740750"/>
              <a:gd name="connsiteX17886" fmla="*/ 6432566 w 9845043"/>
              <a:gd name="connsiteY17886" fmla="*/ 4748487 h 5740750"/>
              <a:gd name="connsiteX17887" fmla="*/ 6431103 w 9845043"/>
              <a:gd name="connsiteY17887" fmla="*/ 4749223 h 5740750"/>
              <a:gd name="connsiteX17888" fmla="*/ 6430372 w 9845043"/>
              <a:gd name="connsiteY17888" fmla="*/ 4749223 h 5740750"/>
              <a:gd name="connsiteX17889" fmla="*/ 6431103 w 9845043"/>
              <a:gd name="connsiteY17889" fmla="*/ 4752144 h 5740750"/>
              <a:gd name="connsiteX17890" fmla="*/ 6432566 w 9845043"/>
              <a:gd name="connsiteY17890" fmla="*/ 4752880 h 5740750"/>
              <a:gd name="connsiteX17891" fmla="*/ 6435483 w 9845043"/>
              <a:gd name="connsiteY17891" fmla="*/ 4752880 h 5740750"/>
              <a:gd name="connsiteX17892" fmla="*/ 6447177 w 9845043"/>
              <a:gd name="connsiteY17892" fmla="*/ 4749223 h 5740750"/>
              <a:gd name="connsiteX17893" fmla="*/ 6451557 w 9845043"/>
              <a:gd name="connsiteY17893" fmla="*/ 4748487 h 5740750"/>
              <a:gd name="connsiteX17894" fmla="*/ 6456678 w 9845043"/>
              <a:gd name="connsiteY17894" fmla="*/ 4749951 h 5740750"/>
              <a:gd name="connsiteX17895" fmla="*/ 6456678 w 9845043"/>
              <a:gd name="connsiteY17895" fmla="*/ 4750687 h 5740750"/>
              <a:gd name="connsiteX17896" fmla="*/ 6458141 w 9845043"/>
              <a:gd name="connsiteY17896" fmla="*/ 4749951 h 5740750"/>
              <a:gd name="connsiteX17897" fmla="*/ 6460326 w 9845043"/>
              <a:gd name="connsiteY17897" fmla="*/ 4749951 h 5740750"/>
              <a:gd name="connsiteX17898" fmla="*/ 6462520 w 9845043"/>
              <a:gd name="connsiteY17898" fmla="*/ 4750687 h 5740750"/>
              <a:gd name="connsiteX17899" fmla="*/ 6463252 w 9845043"/>
              <a:gd name="connsiteY17899" fmla="*/ 4750687 h 5740750"/>
              <a:gd name="connsiteX17900" fmla="*/ 6464715 w 9845043"/>
              <a:gd name="connsiteY17900" fmla="*/ 4749951 h 5740750"/>
              <a:gd name="connsiteX17901" fmla="*/ 6466909 w 9845043"/>
              <a:gd name="connsiteY17901" fmla="*/ 4749223 h 5740750"/>
              <a:gd name="connsiteX17902" fmla="*/ 6469094 w 9845043"/>
              <a:gd name="connsiteY17902" fmla="*/ 4749223 h 5740750"/>
              <a:gd name="connsiteX17903" fmla="*/ 6471289 w 9845043"/>
              <a:gd name="connsiteY17903" fmla="*/ 4749223 h 5740750"/>
              <a:gd name="connsiteX17904" fmla="*/ 6471289 w 9845043"/>
              <a:gd name="connsiteY17904" fmla="*/ 4750687 h 5740750"/>
              <a:gd name="connsiteX17905" fmla="*/ 6470557 w 9845043"/>
              <a:gd name="connsiteY17905" fmla="*/ 4752144 h 5740750"/>
              <a:gd name="connsiteX17906" fmla="*/ 6469094 w 9845043"/>
              <a:gd name="connsiteY17906" fmla="*/ 4752144 h 5740750"/>
              <a:gd name="connsiteX17907" fmla="*/ 6466909 w 9845043"/>
              <a:gd name="connsiteY17907" fmla="*/ 4752880 h 5740750"/>
              <a:gd name="connsiteX17908" fmla="*/ 6464715 w 9845043"/>
              <a:gd name="connsiteY17908" fmla="*/ 4752880 h 5740750"/>
              <a:gd name="connsiteX17909" fmla="*/ 6463252 w 9845043"/>
              <a:gd name="connsiteY17909" fmla="*/ 4755072 h 5740750"/>
              <a:gd name="connsiteX17910" fmla="*/ 6463252 w 9845043"/>
              <a:gd name="connsiteY17910" fmla="*/ 4756536 h 5740750"/>
              <a:gd name="connsiteX17911" fmla="*/ 6463983 w 9845043"/>
              <a:gd name="connsiteY17911" fmla="*/ 4757993 h 5740750"/>
              <a:gd name="connsiteX17912" fmla="*/ 6466178 w 9845043"/>
              <a:gd name="connsiteY17912" fmla="*/ 4757993 h 5740750"/>
              <a:gd name="connsiteX17913" fmla="*/ 6469826 w 9845043"/>
              <a:gd name="connsiteY17913" fmla="*/ 4759457 h 5740750"/>
              <a:gd name="connsiteX17914" fmla="*/ 6471289 w 9845043"/>
              <a:gd name="connsiteY17914" fmla="*/ 4759457 h 5740750"/>
              <a:gd name="connsiteX17915" fmla="*/ 6473483 w 9845043"/>
              <a:gd name="connsiteY17915" fmla="*/ 4759457 h 5740750"/>
              <a:gd name="connsiteX17916" fmla="*/ 6476409 w 9845043"/>
              <a:gd name="connsiteY17916" fmla="*/ 4758729 h 5740750"/>
              <a:gd name="connsiteX17917" fmla="*/ 6480057 w 9845043"/>
              <a:gd name="connsiteY17917" fmla="*/ 4756536 h 5740750"/>
              <a:gd name="connsiteX17918" fmla="*/ 6482252 w 9845043"/>
              <a:gd name="connsiteY17918" fmla="*/ 4756536 h 5740750"/>
              <a:gd name="connsiteX17919" fmla="*/ 6483715 w 9845043"/>
              <a:gd name="connsiteY17919" fmla="*/ 4755800 h 5740750"/>
              <a:gd name="connsiteX17920" fmla="*/ 6485909 w 9845043"/>
              <a:gd name="connsiteY17920" fmla="*/ 4756536 h 5740750"/>
              <a:gd name="connsiteX17921" fmla="*/ 6487363 w 9845043"/>
              <a:gd name="connsiteY17921" fmla="*/ 4758729 h 5740750"/>
              <a:gd name="connsiteX17922" fmla="*/ 6488826 w 9845043"/>
              <a:gd name="connsiteY17922" fmla="*/ 4763114 h 5740750"/>
              <a:gd name="connsiteX17923" fmla="*/ 6489557 w 9845043"/>
              <a:gd name="connsiteY17923" fmla="*/ 4764578 h 5740750"/>
              <a:gd name="connsiteX17924" fmla="*/ 6491752 w 9845043"/>
              <a:gd name="connsiteY17924" fmla="*/ 4765306 h 5740750"/>
              <a:gd name="connsiteX17925" fmla="*/ 6495400 w 9845043"/>
              <a:gd name="connsiteY17925" fmla="*/ 4763114 h 5740750"/>
              <a:gd name="connsiteX17926" fmla="*/ 6498326 w 9845043"/>
              <a:gd name="connsiteY17926" fmla="*/ 4759457 h 5740750"/>
              <a:gd name="connsiteX17927" fmla="*/ 6499789 w 9845043"/>
              <a:gd name="connsiteY17927" fmla="*/ 4755800 h 5740750"/>
              <a:gd name="connsiteX17928" fmla="*/ 6501252 w 9845043"/>
              <a:gd name="connsiteY17928" fmla="*/ 4755800 h 5740750"/>
              <a:gd name="connsiteX17929" fmla="*/ 6501252 w 9845043"/>
              <a:gd name="connsiteY17929" fmla="*/ 4756536 h 5740750"/>
              <a:gd name="connsiteX17930" fmla="*/ 6501983 w 9845043"/>
              <a:gd name="connsiteY17930" fmla="*/ 4756536 h 5740750"/>
              <a:gd name="connsiteX17931" fmla="*/ 6502715 w 9845043"/>
              <a:gd name="connsiteY17931" fmla="*/ 4758729 h 5740750"/>
              <a:gd name="connsiteX17932" fmla="*/ 6502715 w 9845043"/>
              <a:gd name="connsiteY17932" fmla="*/ 4760193 h 5740750"/>
              <a:gd name="connsiteX17933" fmla="*/ 6502715 w 9845043"/>
              <a:gd name="connsiteY17933" fmla="*/ 4763114 h 5740750"/>
              <a:gd name="connsiteX17934" fmla="*/ 6504900 w 9845043"/>
              <a:gd name="connsiteY17934" fmla="*/ 4762385 h 5740750"/>
              <a:gd name="connsiteX17935" fmla="*/ 6505632 w 9845043"/>
              <a:gd name="connsiteY17935" fmla="*/ 4761650 h 5740750"/>
              <a:gd name="connsiteX17936" fmla="*/ 6507826 w 9845043"/>
              <a:gd name="connsiteY17936" fmla="*/ 4763114 h 5740750"/>
              <a:gd name="connsiteX17937" fmla="*/ 6508558 w 9845043"/>
              <a:gd name="connsiteY17937" fmla="*/ 4764578 h 5740750"/>
              <a:gd name="connsiteX17938" fmla="*/ 6510752 w 9845043"/>
              <a:gd name="connsiteY17938" fmla="*/ 4766042 h 5740750"/>
              <a:gd name="connsiteX17939" fmla="*/ 6510752 w 9845043"/>
              <a:gd name="connsiteY17939" fmla="*/ 4768963 h 5740750"/>
              <a:gd name="connsiteX17940" fmla="*/ 6512215 w 9845043"/>
              <a:gd name="connsiteY17940" fmla="*/ 4768234 h 5740750"/>
              <a:gd name="connsiteX17941" fmla="*/ 6512937 w 9845043"/>
              <a:gd name="connsiteY17941" fmla="*/ 4766770 h 5740750"/>
              <a:gd name="connsiteX17942" fmla="*/ 6515132 w 9845043"/>
              <a:gd name="connsiteY17942" fmla="*/ 4768963 h 5740750"/>
              <a:gd name="connsiteX17943" fmla="*/ 6515863 w 9845043"/>
              <a:gd name="connsiteY17943" fmla="*/ 4771891 h 5740750"/>
              <a:gd name="connsiteX17944" fmla="*/ 6517326 w 9845043"/>
              <a:gd name="connsiteY17944" fmla="*/ 4774084 h 5740750"/>
              <a:gd name="connsiteX17945" fmla="*/ 6519521 w 9845043"/>
              <a:gd name="connsiteY17945" fmla="*/ 4774812 h 5740750"/>
              <a:gd name="connsiteX17946" fmla="*/ 6518789 w 9845043"/>
              <a:gd name="connsiteY17946" fmla="*/ 4776276 h 5740750"/>
              <a:gd name="connsiteX17947" fmla="*/ 6517326 w 9845043"/>
              <a:gd name="connsiteY17947" fmla="*/ 4777740 h 5740750"/>
              <a:gd name="connsiteX17948" fmla="*/ 6515132 w 9845043"/>
              <a:gd name="connsiteY17948" fmla="*/ 4778468 h 5740750"/>
              <a:gd name="connsiteX17949" fmla="*/ 6512937 w 9845043"/>
              <a:gd name="connsiteY17949" fmla="*/ 4779204 h 5740750"/>
              <a:gd name="connsiteX17950" fmla="*/ 6512937 w 9845043"/>
              <a:gd name="connsiteY17950" fmla="*/ 4781397 h 5740750"/>
              <a:gd name="connsiteX17951" fmla="*/ 6521706 w 9845043"/>
              <a:gd name="connsiteY17951" fmla="*/ 4782861 h 5740750"/>
              <a:gd name="connsiteX17952" fmla="*/ 6522437 w 9845043"/>
              <a:gd name="connsiteY17952" fmla="*/ 4785053 h 5740750"/>
              <a:gd name="connsiteX17953" fmla="*/ 6526826 w 9845043"/>
              <a:gd name="connsiteY17953" fmla="*/ 4787246 h 5740750"/>
              <a:gd name="connsiteX17954" fmla="*/ 6529021 w 9845043"/>
              <a:gd name="connsiteY17954" fmla="*/ 4787974 h 5740750"/>
              <a:gd name="connsiteX17955" fmla="*/ 6531937 w 9845043"/>
              <a:gd name="connsiteY17955" fmla="*/ 4787974 h 5740750"/>
              <a:gd name="connsiteX17956" fmla="*/ 6531206 w 9845043"/>
              <a:gd name="connsiteY17956" fmla="*/ 4785782 h 5740750"/>
              <a:gd name="connsiteX17957" fmla="*/ 6530475 w 9845043"/>
              <a:gd name="connsiteY17957" fmla="*/ 4784317 h 5740750"/>
              <a:gd name="connsiteX17958" fmla="*/ 6534132 w 9845043"/>
              <a:gd name="connsiteY17958" fmla="*/ 4782861 h 5740750"/>
              <a:gd name="connsiteX17959" fmla="*/ 6537058 w 9845043"/>
              <a:gd name="connsiteY17959" fmla="*/ 4782861 h 5740750"/>
              <a:gd name="connsiteX17960" fmla="*/ 6538521 w 9845043"/>
              <a:gd name="connsiteY17960" fmla="*/ 4785053 h 5740750"/>
              <a:gd name="connsiteX17961" fmla="*/ 6541438 w 9845043"/>
              <a:gd name="connsiteY17961" fmla="*/ 4787974 h 5740750"/>
              <a:gd name="connsiteX17962" fmla="*/ 6537789 w 9845043"/>
              <a:gd name="connsiteY17962" fmla="*/ 4787974 h 5740750"/>
              <a:gd name="connsiteX17963" fmla="*/ 6537789 w 9845043"/>
              <a:gd name="connsiteY17963" fmla="*/ 4790167 h 5740750"/>
              <a:gd name="connsiteX17964" fmla="*/ 6539975 w 9845043"/>
              <a:gd name="connsiteY17964" fmla="*/ 4790167 h 5740750"/>
              <a:gd name="connsiteX17965" fmla="*/ 6540706 w 9845043"/>
              <a:gd name="connsiteY17965" fmla="*/ 4790902 h 5740750"/>
              <a:gd name="connsiteX17966" fmla="*/ 6542901 w 9845043"/>
              <a:gd name="connsiteY17966" fmla="*/ 4792367 h 5740750"/>
              <a:gd name="connsiteX17967" fmla="*/ 6537789 w 9845043"/>
              <a:gd name="connsiteY17967" fmla="*/ 4791631 h 5740750"/>
              <a:gd name="connsiteX17968" fmla="*/ 6535595 w 9845043"/>
              <a:gd name="connsiteY17968" fmla="*/ 4792367 h 5740750"/>
              <a:gd name="connsiteX17969" fmla="*/ 6535595 w 9845043"/>
              <a:gd name="connsiteY17969" fmla="*/ 4795287 h 5740750"/>
              <a:gd name="connsiteX17970" fmla="*/ 6534132 w 9845043"/>
              <a:gd name="connsiteY17970" fmla="*/ 4795287 h 5740750"/>
              <a:gd name="connsiteX17971" fmla="*/ 6534132 w 9845043"/>
              <a:gd name="connsiteY17971" fmla="*/ 4793823 h 5740750"/>
              <a:gd name="connsiteX17972" fmla="*/ 6534132 w 9845043"/>
              <a:gd name="connsiteY17972" fmla="*/ 4791631 h 5740750"/>
              <a:gd name="connsiteX17973" fmla="*/ 6534132 w 9845043"/>
              <a:gd name="connsiteY17973" fmla="*/ 4790902 h 5740750"/>
              <a:gd name="connsiteX17974" fmla="*/ 6531206 w 9845043"/>
              <a:gd name="connsiteY17974" fmla="*/ 4791631 h 5740750"/>
              <a:gd name="connsiteX17975" fmla="*/ 6527558 w 9845043"/>
              <a:gd name="connsiteY17975" fmla="*/ 4794559 h 5740750"/>
              <a:gd name="connsiteX17976" fmla="*/ 6524632 w 9845043"/>
              <a:gd name="connsiteY17976" fmla="*/ 4798216 h 5740750"/>
              <a:gd name="connsiteX17977" fmla="*/ 6524632 w 9845043"/>
              <a:gd name="connsiteY17977" fmla="*/ 4801136 h 5740750"/>
              <a:gd name="connsiteX17978" fmla="*/ 6526826 w 9845043"/>
              <a:gd name="connsiteY17978" fmla="*/ 4800408 h 5740750"/>
              <a:gd name="connsiteX17979" fmla="*/ 6539975 w 9845043"/>
              <a:gd name="connsiteY17979" fmla="*/ 4798944 h 5740750"/>
              <a:gd name="connsiteX17980" fmla="*/ 6535595 w 9845043"/>
              <a:gd name="connsiteY17980" fmla="*/ 4811378 h 5740750"/>
              <a:gd name="connsiteX17981" fmla="*/ 6533401 w 9845043"/>
              <a:gd name="connsiteY17981" fmla="*/ 4814299 h 5740750"/>
              <a:gd name="connsiteX17982" fmla="*/ 6533401 w 9845043"/>
              <a:gd name="connsiteY17982" fmla="*/ 4810642 h 5740750"/>
              <a:gd name="connsiteX17983" fmla="*/ 6531206 w 9845043"/>
              <a:gd name="connsiteY17983" fmla="*/ 4808450 h 5740750"/>
              <a:gd name="connsiteX17984" fmla="*/ 6529021 w 9845043"/>
              <a:gd name="connsiteY17984" fmla="*/ 4806985 h 5740750"/>
              <a:gd name="connsiteX17985" fmla="*/ 6525363 w 9845043"/>
              <a:gd name="connsiteY17985" fmla="*/ 4806985 h 5740750"/>
              <a:gd name="connsiteX17986" fmla="*/ 6527558 w 9845043"/>
              <a:gd name="connsiteY17986" fmla="*/ 4808450 h 5740750"/>
              <a:gd name="connsiteX17987" fmla="*/ 6528289 w 9845043"/>
              <a:gd name="connsiteY17987" fmla="*/ 4811378 h 5740750"/>
              <a:gd name="connsiteX17988" fmla="*/ 6529021 w 9845043"/>
              <a:gd name="connsiteY17988" fmla="*/ 4813570 h 5740750"/>
              <a:gd name="connsiteX17989" fmla="*/ 6529021 w 9845043"/>
              <a:gd name="connsiteY17989" fmla="*/ 4816491 h 5740750"/>
              <a:gd name="connsiteX17990" fmla="*/ 6526826 w 9845043"/>
              <a:gd name="connsiteY17990" fmla="*/ 4814299 h 5740750"/>
              <a:gd name="connsiteX17991" fmla="*/ 6525363 w 9845043"/>
              <a:gd name="connsiteY17991" fmla="*/ 4813570 h 5740750"/>
              <a:gd name="connsiteX17992" fmla="*/ 6524632 w 9845043"/>
              <a:gd name="connsiteY17992" fmla="*/ 4811378 h 5740750"/>
              <a:gd name="connsiteX17993" fmla="*/ 6523900 w 9845043"/>
              <a:gd name="connsiteY17993" fmla="*/ 4815035 h 5740750"/>
              <a:gd name="connsiteX17994" fmla="*/ 6521706 w 9845043"/>
              <a:gd name="connsiteY17994" fmla="*/ 4817955 h 5740750"/>
              <a:gd name="connsiteX17995" fmla="*/ 6517326 w 9845043"/>
              <a:gd name="connsiteY17995" fmla="*/ 4824540 h 5740750"/>
              <a:gd name="connsiteX17996" fmla="*/ 6517326 w 9845043"/>
              <a:gd name="connsiteY17996" fmla="*/ 4828925 h 5740750"/>
              <a:gd name="connsiteX17997" fmla="*/ 6521706 w 9845043"/>
              <a:gd name="connsiteY17997" fmla="*/ 4836238 h 5740750"/>
              <a:gd name="connsiteX17998" fmla="*/ 6518789 w 9845043"/>
              <a:gd name="connsiteY17998" fmla="*/ 4838431 h 5740750"/>
              <a:gd name="connsiteX17999" fmla="*/ 6515863 w 9845043"/>
              <a:gd name="connsiteY17999" fmla="*/ 4836238 h 5740750"/>
              <a:gd name="connsiteX18000" fmla="*/ 6509289 w 9845043"/>
              <a:gd name="connsiteY18000" fmla="*/ 4829653 h 5740750"/>
              <a:gd name="connsiteX18001" fmla="*/ 6508558 w 9845043"/>
              <a:gd name="connsiteY18001" fmla="*/ 4826733 h 5740750"/>
              <a:gd name="connsiteX18002" fmla="*/ 6506363 w 9845043"/>
              <a:gd name="connsiteY18002" fmla="*/ 4824540 h 5740750"/>
              <a:gd name="connsiteX18003" fmla="*/ 6501252 w 9845043"/>
              <a:gd name="connsiteY18003" fmla="*/ 4816491 h 5740750"/>
              <a:gd name="connsiteX18004" fmla="*/ 6499058 w 9845043"/>
              <a:gd name="connsiteY18004" fmla="*/ 4814299 h 5740750"/>
              <a:gd name="connsiteX18005" fmla="*/ 6496863 w 9845043"/>
              <a:gd name="connsiteY18005" fmla="*/ 4813570 h 5740750"/>
              <a:gd name="connsiteX18006" fmla="*/ 6496132 w 9845043"/>
              <a:gd name="connsiteY18006" fmla="*/ 4813570 h 5740750"/>
              <a:gd name="connsiteX18007" fmla="*/ 6496132 w 9845043"/>
              <a:gd name="connsiteY18007" fmla="*/ 4815035 h 5740750"/>
              <a:gd name="connsiteX18008" fmla="*/ 6496132 w 9845043"/>
              <a:gd name="connsiteY18008" fmla="*/ 4817955 h 5740750"/>
              <a:gd name="connsiteX18009" fmla="*/ 6496863 w 9845043"/>
              <a:gd name="connsiteY18009" fmla="*/ 4819419 h 5740750"/>
              <a:gd name="connsiteX18010" fmla="*/ 6496863 w 9845043"/>
              <a:gd name="connsiteY18010" fmla="*/ 4820884 h 5740750"/>
              <a:gd name="connsiteX18011" fmla="*/ 6496132 w 9845043"/>
              <a:gd name="connsiteY18011" fmla="*/ 4823076 h 5740750"/>
              <a:gd name="connsiteX18012" fmla="*/ 6493215 w 9845043"/>
              <a:gd name="connsiteY18012" fmla="*/ 4824540 h 5740750"/>
              <a:gd name="connsiteX18013" fmla="*/ 6488826 w 9845043"/>
              <a:gd name="connsiteY18013" fmla="*/ 4825997 h 5740750"/>
              <a:gd name="connsiteX18014" fmla="*/ 6485178 w 9845043"/>
              <a:gd name="connsiteY18014" fmla="*/ 4827461 h 5740750"/>
              <a:gd name="connsiteX18015" fmla="*/ 6482983 w 9845043"/>
              <a:gd name="connsiteY18015" fmla="*/ 4831846 h 5740750"/>
              <a:gd name="connsiteX18016" fmla="*/ 6482983 w 9845043"/>
              <a:gd name="connsiteY18016" fmla="*/ 4834046 h 5740750"/>
              <a:gd name="connsiteX18017" fmla="*/ 6482252 w 9845043"/>
              <a:gd name="connsiteY18017" fmla="*/ 4836967 h 5740750"/>
              <a:gd name="connsiteX18018" fmla="*/ 6474215 w 9845043"/>
              <a:gd name="connsiteY18018" fmla="*/ 4852321 h 5740750"/>
              <a:gd name="connsiteX18019" fmla="*/ 6470557 w 9845043"/>
              <a:gd name="connsiteY18019" fmla="*/ 4855978 h 5740750"/>
              <a:gd name="connsiteX18020" fmla="*/ 6466909 w 9845043"/>
              <a:gd name="connsiteY18020" fmla="*/ 4856714 h 5740750"/>
              <a:gd name="connsiteX18021" fmla="*/ 6466909 w 9845043"/>
              <a:gd name="connsiteY18021" fmla="*/ 4850129 h 5740750"/>
              <a:gd name="connsiteX18022" fmla="*/ 6466909 w 9845043"/>
              <a:gd name="connsiteY18022" fmla="*/ 4847936 h 5740750"/>
              <a:gd name="connsiteX18023" fmla="*/ 6467641 w 9845043"/>
              <a:gd name="connsiteY18023" fmla="*/ 4846472 h 5740750"/>
              <a:gd name="connsiteX18024" fmla="*/ 6470557 w 9845043"/>
              <a:gd name="connsiteY18024" fmla="*/ 4842816 h 5740750"/>
              <a:gd name="connsiteX18025" fmla="*/ 6472752 w 9845043"/>
              <a:gd name="connsiteY18025" fmla="*/ 4840623 h 5740750"/>
              <a:gd name="connsiteX18026" fmla="*/ 6476409 w 9845043"/>
              <a:gd name="connsiteY18026" fmla="*/ 4835502 h 5740750"/>
              <a:gd name="connsiteX18027" fmla="*/ 6477141 w 9845043"/>
              <a:gd name="connsiteY18027" fmla="*/ 4832582 h 5740750"/>
              <a:gd name="connsiteX18028" fmla="*/ 6476409 w 9845043"/>
              <a:gd name="connsiteY18028" fmla="*/ 4829653 h 5740750"/>
              <a:gd name="connsiteX18029" fmla="*/ 6476409 w 9845043"/>
              <a:gd name="connsiteY18029" fmla="*/ 4827461 h 5740750"/>
              <a:gd name="connsiteX18030" fmla="*/ 6476409 w 9845043"/>
              <a:gd name="connsiteY18030" fmla="*/ 4826733 h 5740750"/>
              <a:gd name="connsiteX18031" fmla="*/ 6477141 w 9845043"/>
              <a:gd name="connsiteY18031" fmla="*/ 4824540 h 5740750"/>
              <a:gd name="connsiteX18032" fmla="*/ 6482252 w 9845043"/>
              <a:gd name="connsiteY18032" fmla="*/ 4823076 h 5740750"/>
              <a:gd name="connsiteX18033" fmla="*/ 6483715 w 9845043"/>
              <a:gd name="connsiteY18033" fmla="*/ 4822340 h 5740750"/>
              <a:gd name="connsiteX18034" fmla="*/ 6486632 w 9845043"/>
              <a:gd name="connsiteY18034" fmla="*/ 4814299 h 5740750"/>
              <a:gd name="connsiteX18035" fmla="*/ 6487363 w 9845043"/>
              <a:gd name="connsiteY18035" fmla="*/ 4811378 h 5740750"/>
              <a:gd name="connsiteX18036" fmla="*/ 6489557 w 9845043"/>
              <a:gd name="connsiteY18036" fmla="*/ 4806257 h 5740750"/>
              <a:gd name="connsiteX18037" fmla="*/ 6489557 w 9845043"/>
              <a:gd name="connsiteY18037" fmla="*/ 4801136 h 5740750"/>
              <a:gd name="connsiteX18038" fmla="*/ 6485909 w 9845043"/>
              <a:gd name="connsiteY18038" fmla="*/ 4801136 h 5740750"/>
              <a:gd name="connsiteX18039" fmla="*/ 6485909 w 9845043"/>
              <a:gd name="connsiteY18039" fmla="*/ 4803329 h 5740750"/>
              <a:gd name="connsiteX18040" fmla="*/ 6485909 w 9845043"/>
              <a:gd name="connsiteY18040" fmla="*/ 4806257 h 5740750"/>
              <a:gd name="connsiteX18041" fmla="*/ 6485909 w 9845043"/>
              <a:gd name="connsiteY18041" fmla="*/ 4808450 h 5740750"/>
              <a:gd name="connsiteX18042" fmla="*/ 6483715 w 9845043"/>
              <a:gd name="connsiteY18042" fmla="*/ 4809914 h 5740750"/>
              <a:gd name="connsiteX18043" fmla="*/ 6482983 w 9845043"/>
              <a:gd name="connsiteY18043" fmla="*/ 4807721 h 5740750"/>
              <a:gd name="connsiteX18044" fmla="*/ 6482252 w 9845043"/>
              <a:gd name="connsiteY18044" fmla="*/ 4804793 h 5740750"/>
              <a:gd name="connsiteX18045" fmla="*/ 6482252 w 9845043"/>
              <a:gd name="connsiteY18045" fmla="*/ 4798944 h 5740750"/>
              <a:gd name="connsiteX18046" fmla="*/ 6480789 w 9845043"/>
              <a:gd name="connsiteY18046" fmla="*/ 4797480 h 5740750"/>
              <a:gd name="connsiteX18047" fmla="*/ 6479326 w 9845043"/>
              <a:gd name="connsiteY18047" fmla="*/ 4797480 h 5740750"/>
              <a:gd name="connsiteX18048" fmla="*/ 6478595 w 9845043"/>
              <a:gd name="connsiteY18048" fmla="*/ 4798944 h 5740750"/>
              <a:gd name="connsiteX18049" fmla="*/ 6478595 w 9845043"/>
              <a:gd name="connsiteY18049" fmla="*/ 4801136 h 5740750"/>
              <a:gd name="connsiteX18050" fmla="*/ 6478595 w 9845043"/>
              <a:gd name="connsiteY18050" fmla="*/ 4804065 h 5740750"/>
              <a:gd name="connsiteX18051" fmla="*/ 6480057 w 9845043"/>
              <a:gd name="connsiteY18051" fmla="*/ 4808450 h 5740750"/>
              <a:gd name="connsiteX18052" fmla="*/ 6480057 w 9845043"/>
              <a:gd name="connsiteY18052" fmla="*/ 4811378 h 5740750"/>
              <a:gd name="connsiteX18053" fmla="*/ 6478595 w 9845043"/>
              <a:gd name="connsiteY18053" fmla="*/ 4815035 h 5740750"/>
              <a:gd name="connsiteX18054" fmla="*/ 6473483 w 9845043"/>
              <a:gd name="connsiteY18054" fmla="*/ 4819419 h 5740750"/>
              <a:gd name="connsiteX18055" fmla="*/ 6469094 w 9845043"/>
              <a:gd name="connsiteY18055" fmla="*/ 4820148 h 5740750"/>
              <a:gd name="connsiteX18056" fmla="*/ 6466909 w 9845043"/>
              <a:gd name="connsiteY18056" fmla="*/ 4817955 h 5740750"/>
              <a:gd name="connsiteX18057" fmla="*/ 6463983 w 9845043"/>
              <a:gd name="connsiteY18057" fmla="*/ 4812834 h 5740750"/>
              <a:gd name="connsiteX18058" fmla="*/ 6463983 w 9845043"/>
              <a:gd name="connsiteY18058" fmla="*/ 4810642 h 5740750"/>
              <a:gd name="connsiteX18059" fmla="*/ 6464715 w 9845043"/>
              <a:gd name="connsiteY18059" fmla="*/ 4807721 h 5740750"/>
              <a:gd name="connsiteX18060" fmla="*/ 6463252 w 9845043"/>
              <a:gd name="connsiteY18060" fmla="*/ 4806985 h 5740750"/>
              <a:gd name="connsiteX18061" fmla="*/ 6458141 w 9845043"/>
              <a:gd name="connsiteY18061" fmla="*/ 4806257 h 5740750"/>
              <a:gd name="connsiteX18062" fmla="*/ 6446446 w 9845043"/>
              <a:gd name="connsiteY18062" fmla="*/ 4785782 h 5740750"/>
              <a:gd name="connsiteX18063" fmla="*/ 6447177 w 9845043"/>
              <a:gd name="connsiteY18063" fmla="*/ 4785782 h 5740750"/>
              <a:gd name="connsiteX18064" fmla="*/ 6450835 w 9845043"/>
              <a:gd name="connsiteY18064" fmla="*/ 4784317 h 5740750"/>
              <a:gd name="connsiteX18065" fmla="*/ 6447177 w 9845043"/>
              <a:gd name="connsiteY18065" fmla="*/ 4782125 h 5740750"/>
              <a:gd name="connsiteX18066" fmla="*/ 6443520 w 9845043"/>
              <a:gd name="connsiteY18066" fmla="*/ 4782861 h 5740750"/>
              <a:gd name="connsiteX18067" fmla="*/ 6440603 w 9845043"/>
              <a:gd name="connsiteY18067" fmla="*/ 4785053 h 5740750"/>
              <a:gd name="connsiteX18068" fmla="*/ 6443520 w 9845043"/>
              <a:gd name="connsiteY18068" fmla="*/ 4790167 h 5740750"/>
              <a:gd name="connsiteX18069" fmla="*/ 6431103 w 9845043"/>
              <a:gd name="connsiteY18069" fmla="*/ 4785782 h 5740750"/>
              <a:gd name="connsiteX18070" fmla="*/ 6425251 w 9845043"/>
              <a:gd name="connsiteY18070" fmla="*/ 4785782 h 5740750"/>
              <a:gd name="connsiteX18071" fmla="*/ 6420872 w 9845043"/>
              <a:gd name="connsiteY18071" fmla="*/ 4785782 h 5740750"/>
              <a:gd name="connsiteX18072" fmla="*/ 6417946 w 9845043"/>
              <a:gd name="connsiteY18072" fmla="*/ 4782861 h 5740750"/>
              <a:gd name="connsiteX18073" fmla="*/ 6416483 w 9845043"/>
              <a:gd name="connsiteY18073" fmla="*/ 4779204 h 5740750"/>
              <a:gd name="connsiteX18074" fmla="*/ 6412835 w 9845043"/>
              <a:gd name="connsiteY18074" fmla="*/ 4776276 h 5740750"/>
              <a:gd name="connsiteX18075" fmla="*/ 6415761 w 9845043"/>
              <a:gd name="connsiteY18075" fmla="*/ 4771155 h 5740750"/>
              <a:gd name="connsiteX18076" fmla="*/ 6415761 w 9845043"/>
              <a:gd name="connsiteY18076" fmla="*/ 4768963 h 5740750"/>
              <a:gd name="connsiteX18077" fmla="*/ 6412835 w 9845043"/>
              <a:gd name="connsiteY18077" fmla="*/ 4766770 h 5740750"/>
              <a:gd name="connsiteX18078" fmla="*/ 6409909 w 9845043"/>
              <a:gd name="connsiteY18078" fmla="*/ 4768963 h 5740750"/>
              <a:gd name="connsiteX18079" fmla="*/ 6405529 w 9845043"/>
              <a:gd name="connsiteY18079" fmla="*/ 4774812 h 5740750"/>
              <a:gd name="connsiteX18080" fmla="*/ 6403335 w 9845043"/>
              <a:gd name="connsiteY18080" fmla="*/ 4775548 h 5740750"/>
              <a:gd name="connsiteX18081" fmla="*/ 6375566 w 9845043"/>
              <a:gd name="connsiteY18081" fmla="*/ 4775548 h 5740750"/>
              <a:gd name="connsiteX18082" fmla="*/ 6382140 w 9845043"/>
              <a:gd name="connsiteY18082" fmla="*/ 4771891 h 5740750"/>
              <a:gd name="connsiteX18083" fmla="*/ 6384334 w 9845043"/>
              <a:gd name="connsiteY18083" fmla="*/ 4769699 h 5740750"/>
              <a:gd name="connsiteX18084" fmla="*/ 6387260 w 9845043"/>
              <a:gd name="connsiteY18084" fmla="*/ 4768234 h 5740750"/>
              <a:gd name="connsiteX18085" fmla="*/ 6388723 w 9845043"/>
              <a:gd name="connsiteY18085" fmla="*/ 4765306 h 5740750"/>
              <a:gd name="connsiteX18086" fmla="*/ 6388723 w 9845043"/>
              <a:gd name="connsiteY18086" fmla="*/ 4762385 h 5740750"/>
              <a:gd name="connsiteX18087" fmla="*/ 6387260 w 9845043"/>
              <a:gd name="connsiteY18087" fmla="*/ 4760193 h 5740750"/>
              <a:gd name="connsiteX18088" fmla="*/ 6386529 w 9845043"/>
              <a:gd name="connsiteY18088" fmla="*/ 4756536 h 5740750"/>
              <a:gd name="connsiteX18089" fmla="*/ 6385797 w 9845043"/>
              <a:gd name="connsiteY18089" fmla="*/ 4758729 h 5740750"/>
              <a:gd name="connsiteX18090" fmla="*/ 6384334 w 9845043"/>
              <a:gd name="connsiteY18090" fmla="*/ 4758729 h 5740750"/>
              <a:gd name="connsiteX18091" fmla="*/ 6383603 w 9845043"/>
              <a:gd name="connsiteY18091" fmla="*/ 4759457 h 5740750"/>
              <a:gd name="connsiteX18092" fmla="*/ 6383603 w 9845043"/>
              <a:gd name="connsiteY18092" fmla="*/ 4760193 h 5740750"/>
              <a:gd name="connsiteX18093" fmla="*/ 6382871 w 9845043"/>
              <a:gd name="connsiteY18093" fmla="*/ 4757993 h 5740750"/>
              <a:gd name="connsiteX18094" fmla="*/ 6382871 w 9845043"/>
              <a:gd name="connsiteY18094" fmla="*/ 4755800 h 5740750"/>
              <a:gd name="connsiteX18095" fmla="*/ 6383603 w 9845043"/>
              <a:gd name="connsiteY18095" fmla="*/ 4755072 h 5740750"/>
              <a:gd name="connsiteX18096" fmla="*/ 6384334 w 9845043"/>
              <a:gd name="connsiteY18096" fmla="*/ 4752880 h 5740750"/>
              <a:gd name="connsiteX18097" fmla="*/ 6382871 w 9845043"/>
              <a:gd name="connsiteY18097" fmla="*/ 4750687 h 5740750"/>
              <a:gd name="connsiteX18098" fmla="*/ 6380677 w 9845043"/>
              <a:gd name="connsiteY18098" fmla="*/ 4752144 h 5740750"/>
              <a:gd name="connsiteX18099" fmla="*/ 6377029 w 9845043"/>
              <a:gd name="connsiteY18099" fmla="*/ 4755072 h 5740750"/>
              <a:gd name="connsiteX18100" fmla="*/ 6375566 w 9845043"/>
              <a:gd name="connsiteY18100" fmla="*/ 4753608 h 5740750"/>
              <a:gd name="connsiteX18101" fmla="*/ 6374103 w 9845043"/>
              <a:gd name="connsiteY18101" fmla="*/ 4752880 h 5740750"/>
              <a:gd name="connsiteX18102" fmla="*/ 6373371 w 9845043"/>
              <a:gd name="connsiteY18102" fmla="*/ 4750687 h 5740750"/>
              <a:gd name="connsiteX18103" fmla="*/ 6373371 w 9845043"/>
              <a:gd name="connsiteY18103" fmla="*/ 4749951 h 5740750"/>
              <a:gd name="connsiteX18104" fmla="*/ 6372640 w 9845043"/>
              <a:gd name="connsiteY18104" fmla="*/ 4749951 h 5740750"/>
              <a:gd name="connsiteX18105" fmla="*/ 6372640 w 9845043"/>
              <a:gd name="connsiteY18105" fmla="*/ 4749223 h 5740750"/>
              <a:gd name="connsiteX18106" fmla="*/ 6371186 w 9845043"/>
              <a:gd name="connsiteY18106" fmla="*/ 4748487 h 5740750"/>
              <a:gd name="connsiteX18107" fmla="*/ 6371186 w 9845043"/>
              <a:gd name="connsiteY18107" fmla="*/ 4747031 h 5740750"/>
              <a:gd name="connsiteX18108" fmla="*/ 6371186 w 9845043"/>
              <a:gd name="connsiteY18108" fmla="*/ 4746295 h 5740750"/>
              <a:gd name="connsiteX18109" fmla="*/ 6372640 w 9845043"/>
              <a:gd name="connsiteY18109" fmla="*/ 4744102 h 5740750"/>
              <a:gd name="connsiteX18110" fmla="*/ 6373371 w 9845043"/>
              <a:gd name="connsiteY18110" fmla="*/ 4743374 h 5740750"/>
              <a:gd name="connsiteX18111" fmla="*/ 6374103 w 9845043"/>
              <a:gd name="connsiteY18111" fmla="*/ 4740446 h 5740750"/>
              <a:gd name="connsiteX18112" fmla="*/ 6373371 w 9845043"/>
              <a:gd name="connsiteY18112" fmla="*/ 4739717 h 5740750"/>
              <a:gd name="connsiteX18113" fmla="*/ 6368260 w 9845043"/>
              <a:gd name="connsiteY18113" fmla="*/ 4738982 h 5740750"/>
              <a:gd name="connsiteX18114" fmla="*/ 6367529 w 9845043"/>
              <a:gd name="connsiteY18114" fmla="*/ 4737525 h 5740750"/>
              <a:gd name="connsiteX18115" fmla="*/ 6366797 w 9845043"/>
              <a:gd name="connsiteY18115" fmla="*/ 4738982 h 5740750"/>
              <a:gd name="connsiteX18116" fmla="*/ 6366797 w 9845043"/>
              <a:gd name="connsiteY18116" fmla="*/ 4741910 h 5740750"/>
              <a:gd name="connsiteX18117" fmla="*/ 6366066 w 9845043"/>
              <a:gd name="connsiteY18117" fmla="*/ 4747031 h 5740750"/>
              <a:gd name="connsiteX18118" fmla="*/ 6361686 w 9845043"/>
              <a:gd name="connsiteY18118" fmla="*/ 4746295 h 5740750"/>
              <a:gd name="connsiteX18119" fmla="*/ 6355103 w 9845043"/>
              <a:gd name="connsiteY18119" fmla="*/ 4740446 h 5740750"/>
              <a:gd name="connsiteX18120" fmla="*/ 6348529 w 9845043"/>
              <a:gd name="connsiteY18120" fmla="*/ 4744102 h 5740750"/>
              <a:gd name="connsiteX18121" fmla="*/ 6343417 w 9845043"/>
              <a:gd name="connsiteY18121" fmla="*/ 4742638 h 5740750"/>
              <a:gd name="connsiteX18122" fmla="*/ 6319297 w 9845043"/>
              <a:gd name="connsiteY18122" fmla="*/ 4730212 h 5740750"/>
              <a:gd name="connsiteX18123" fmla="*/ 6315649 w 9845043"/>
              <a:gd name="connsiteY18123" fmla="*/ 4728019 h 5740750"/>
              <a:gd name="connsiteX18124" fmla="*/ 6311991 w 9845043"/>
              <a:gd name="connsiteY18124" fmla="*/ 4728019 h 5740750"/>
              <a:gd name="connsiteX18125" fmla="*/ 6309806 w 9845043"/>
              <a:gd name="connsiteY18125" fmla="*/ 4729476 h 5740750"/>
              <a:gd name="connsiteX18126" fmla="*/ 6309074 w 9845043"/>
              <a:gd name="connsiteY18126" fmla="*/ 4730212 h 5740750"/>
              <a:gd name="connsiteX18127" fmla="*/ 6311991 w 9845043"/>
              <a:gd name="connsiteY18127" fmla="*/ 4732404 h 5740750"/>
              <a:gd name="connsiteX18128" fmla="*/ 6309806 w 9845043"/>
              <a:gd name="connsiteY18128" fmla="*/ 4733868 h 5740750"/>
              <a:gd name="connsiteX18129" fmla="*/ 6306880 w 9845043"/>
              <a:gd name="connsiteY18129" fmla="*/ 4730940 h 5740750"/>
              <a:gd name="connsiteX18130" fmla="*/ 6301760 w 9845043"/>
              <a:gd name="connsiteY18130" fmla="*/ 4724363 h 5740750"/>
              <a:gd name="connsiteX18131" fmla="*/ 6298843 w 9845043"/>
              <a:gd name="connsiteY18131" fmla="*/ 4721434 h 5740750"/>
              <a:gd name="connsiteX18132" fmla="*/ 6297380 w 9845043"/>
              <a:gd name="connsiteY18132" fmla="*/ 4724363 h 5740750"/>
              <a:gd name="connsiteX18133" fmla="*/ 6295186 w 9845043"/>
              <a:gd name="connsiteY18133" fmla="*/ 4728019 h 5740750"/>
              <a:gd name="connsiteX18134" fmla="*/ 6293723 w 9845043"/>
              <a:gd name="connsiteY18134" fmla="*/ 4732404 h 5740750"/>
              <a:gd name="connsiteX18135" fmla="*/ 6297380 w 9845043"/>
              <a:gd name="connsiteY18135" fmla="*/ 4730940 h 5740750"/>
              <a:gd name="connsiteX18136" fmla="*/ 6298843 w 9845043"/>
              <a:gd name="connsiteY18136" fmla="*/ 4730940 h 5740750"/>
              <a:gd name="connsiteX18137" fmla="*/ 6299574 w 9845043"/>
              <a:gd name="connsiteY18137" fmla="*/ 4733133 h 5740750"/>
              <a:gd name="connsiteX18138" fmla="*/ 6296649 w 9845043"/>
              <a:gd name="connsiteY18138" fmla="*/ 4733868 h 5740750"/>
              <a:gd name="connsiteX18139" fmla="*/ 6295186 w 9845043"/>
              <a:gd name="connsiteY18139" fmla="*/ 4734597 h 5740750"/>
              <a:gd name="connsiteX18140" fmla="*/ 6292991 w 9845043"/>
              <a:gd name="connsiteY18140" fmla="*/ 4734597 h 5740750"/>
              <a:gd name="connsiteX18141" fmla="*/ 6293723 w 9845043"/>
              <a:gd name="connsiteY18141" fmla="*/ 4736789 h 5740750"/>
              <a:gd name="connsiteX18142" fmla="*/ 6295186 w 9845043"/>
              <a:gd name="connsiteY18142" fmla="*/ 4737525 h 5740750"/>
              <a:gd name="connsiteX18143" fmla="*/ 6295917 w 9845043"/>
              <a:gd name="connsiteY18143" fmla="*/ 4737525 h 5740750"/>
              <a:gd name="connsiteX18144" fmla="*/ 6296649 w 9845043"/>
              <a:gd name="connsiteY18144" fmla="*/ 4736061 h 5740750"/>
              <a:gd name="connsiteX18145" fmla="*/ 6298843 w 9845043"/>
              <a:gd name="connsiteY18145" fmla="*/ 4737525 h 5740750"/>
              <a:gd name="connsiteX18146" fmla="*/ 6308343 w 9845043"/>
              <a:gd name="connsiteY18146" fmla="*/ 4744102 h 5740750"/>
              <a:gd name="connsiteX18147" fmla="*/ 6309806 w 9845043"/>
              <a:gd name="connsiteY18147" fmla="*/ 4746295 h 5740750"/>
              <a:gd name="connsiteX18148" fmla="*/ 6311991 w 9845043"/>
              <a:gd name="connsiteY18148" fmla="*/ 4746295 h 5740750"/>
              <a:gd name="connsiteX18149" fmla="*/ 6318575 w 9845043"/>
              <a:gd name="connsiteY18149" fmla="*/ 4746295 h 5740750"/>
              <a:gd name="connsiteX18150" fmla="*/ 6322954 w 9845043"/>
              <a:gd name="connsiteY18150" fmla="*/ 4747031 h 5740750"/>
              <a:gd name="connsiteX18151" fmla="*/ 6328066 w 9845043"/>
              <a:gd name="connsiteY18151" fmla="*/ 4749951 h 5740750"/>
              <a:gd name="connsiteX18152" fmla="*/ 6332454 w 9845043"/>
              <a:gd name="connsiteY18152" fmla="*/ 4753608 h 5740750"/>
              <a:gd name="connsiteX18153" fmla="*/ 6329529 w 9845043"/>
              <a:gd name="connsiteY18153" fmla="*/ 4755800 h 5740750"/>
              <a:gd name="connsiteX18154" fmla="*/ 6328797 w 9845043"/>
              <a:gd name="connsiteY18154" fmla="*/ 4756536 h 5740750"/>
              <a:gd name="connsiteX18155" fmla="*/ 6328066 w 9845043"/>
              <a:gd name="connsiteY18155" fmla="*/ 4759457 h 5740750"/>
              <a:gd name="connsiteX18156" fmla="*/ 6328066 w 9845043"/>
              <a:gd name="connsiteY18156" fmla="*/ 4763114 h 5740750"/>
              <a:gd name="connsiteX18157" fmla="*/ 6329529 w 9845043"/>
              <a:gd name="connsiteY18157" fmla="*/ 4764578 h 5740750"/>
              <a:gd name="connsiteX18158" fmla="*/ 6330991 w 9845043"/>
              <a:gd name="connsiteY18158" fmla="*/ 4765306 h 5740750"/>
              <a:gd name="connsiteX18159" fmla="*/ 6331723 w 9845043"/>
              <a:gd name="connsiteY18159" fmla="*/ 4766042 h 5740750"/>
              <a:gd name="connsiteX18160" fmla="*/ 6331723 w 9845043"/>
              <a:gd name="connsiteY18160" fmla="*/ 4768234 h 5740750"/>
              <a:gd name="connsiteX18161" fmla="*/ 6332454 w 9845043"/>
              <a:gd name="connsiteY18161" fmla="*/ 4774812 h 5740750"/>
              <a:gd name="connsiteX18162" fmla="*/ 6331723 w 9845043"/>
              <a:gd name="connsiteY18162" fmla="*/ 4772619 h 5740750"/>
              <a:gd name="connsiteX18163" fmla="*/ 6330991 w 9845043"/>
              <a:gd name="connsiteY18163" fmla="*/ 4771891 h 5740750"/>
              <a:gd name="connsiteX18164" fmla="*/ 6328797 w 9845043"/>
              <a:gd name="connsiteY18164" fmla="*/ 4771155 h 5740750"/>
              <a:gd name="connsiteX18165" fmla="*/ 6328066 w 9845043"/>
              <a:gd name="connsiteY18165" fmla="*/ 4769699 h 5740750"/>
              <a:gd name="connsiteX18166" fmla="*/ 6328066 w 9845043"/>
              <a:gd name="connsiteY18166" fmla="*/ 4774812 h 5740750"/>
              <a:gd name="connsiteX18167" fmla="*/ 6330991 w 9845043"/>
              <a:gd name="connsiteY18167" fmla="*/ 4778468 h 5740750"/>
              <a:gd name="connsiteX18168" fmla="*/ 6333917 w 9845043"/>
              <a:gd name="connsiteY18168" fmla="*/ 4780661 h 5740750"/>
              <a:gd name="connsiteX18169" fmla="*/ 6337566 w 9845043"/>
              <a:gd name="connsiteY18169" fmla="*/ 4782125 h 5740750"/>
              <a:gd name="connsiteX18170" fmla="*/ 6337566 w 9845043"/>
              <a:gd name="connsiteY18170" fmla="*/ 4782861 h 5740750"/>
              <a:gd name="connsiteX18171" fmla="*/ 6333917 w 9845043"/>
              <a:gd name="connsiteY18171" fmla="*/ 4785782 h 5740750"/>
              <a:gd name="connsiteX18172" fmla="*/ 6329529 w 9845043"/>
              <a:gd name="connsiteY18172" fmla="*/ 4782125 h 5740750"/>
              <a:gd name="connsiteX18173" fmla="*/ 6327343 w 9845043"/>
              <a:gd name="connsiteY18173" fmla="*/ 4782125 h 5740750"/>
              <a:gd name="connsiteX18174" fmla="*/ 6325149 w 9845043"/>
              <a:gd name="connsiteY18174" fmla="*/ 4784317 h 5740750"/>
              <a:gd name="connsiteX18175" fmla="*/ 6328066 w 9845043"/>
              <a:gd name="connsiteY18175" fmla="*/ 4787974 h 5740750"/>
              <a:gd name="connsiteX18176" fmla="*/ 6322223 w 9845043"/>
              <a:gd name="connsiteY18176" fmla="*/ 4787974 h 5740750"/>
              <a:gd name="connsiteX18177" fmla="*/ 6321491 w 9845043"/>
              <a:gd name="connsiteY18177" fmla="*/ 4795287 h 5740750"/>
              <a:gd name="connsiteX18178" fmla="*/ 6325149 w 9845043"/>
              <a:gd name="connsiteY18178" fmla="*/ 4801136 h 5740750"/>
              <a:gd name="connsiteX18179" fmla="*/ 6331723 w 9845043"/>
              <a:gd name="connsiteY18179" fmla="*/ 4800408 h 5740750"/>
              <a:gd name="connsiteX18180" fmla="*/ 6330991 w 9845043"/>
              <a:gd name="connsiteY18180" fmla="*/ 4804065 h 5740750"/>
              <a:gd name="connsiteX18181" fmla="*/ 6327343 w 9845043"/>
              <a:gd name="connsiteY18181" fmla="*/ 4813570 h 5740750"/>
              <a:gd name="connsiteX18182" fmla="*/ 6325880 w 9845043"/>
              <a:gd name="connsiteY18182" fmla="*/ 4814299 h 5740750"/>
              <a:gd name="connsiteX18183" fmla="*/ 6322954 w 9845043"/>
              <a:gd name="connsiteY18183" fmla="*/ 4817227 h 5740750"/>
              <a:gd name="connsiteX18184" fmla="*/ 6321491 w 9845043"/>
              <a:gd name="connsiteY18184" fmla="*/ 4820884 h 5740750"/>
              <a:gd name="connsiteX18185" fmla="*/ 6317843 w 9845043"/>
              <a:gd name="connsiteY18185" fmla="*/ 4823804 h 5740750"/>
              <a:gd name="connsiteX18186" fmla="*/ 6314917 w 9845043"/>
              <a:gd name="connsiteY18186" fmla="*/ 4825997 h 5740750"/>
              <a:gd name="connsiteX18187" fmla="*/ 6305417 w 9845043"/>
              <a:gd name="connsiteY18187" fmla="*/ 4832582 h 5740750"/>
              <a:gd name="connsiteX18188" fmla="*/ 6298843 w 9845043"/>
              <a:gd name="connsiteY18188" fmla="*/ 4836238 h 5740750"/>
              <a:gd name="connsiteX18189" fmla="*/ 6295917 w 9845043"/>
              <a:gd name="connsiteY18189" fmla="*/ 4835502 h 5740750"/>
              <a:gd name="connsiteX18190" fmla="*/ 6296649 w 9845043"/>
              <a:gd name="connsiteY18190" fmla="*/ 4834046 h 5740750"/>
              <a:gd name="connsiteX18191" fmla="*/ 6296649 w 9845043"/>
              <a:gd name="connsiteY18191" fmla="*/ 4831846 h 5740750"/>
              <a:gd name="connsiteX18192" fmla="*/ 6296649 w 9845043"/>
              <a:gd name="connsiteY18192" fmla="*/ 4828925 h 5740750"/>
              <a:gd name="connsiteX18193" fmla="*/ 6295917 w 9845043"/>
              <a:gd name="connsiteY18193" fmla="*/ 4825997 h 5740750"/>
              <a:gd name="connsiteX18194" fmla="*/ 6295186 w 9845043"/>
              <a:gd name="connsiteY18194" fmla="*/ 4823804 h 5740750"/>
              <a:gd name="connsiteX18195" fmla="*/ 6290074 w 9845043"/>
              <a:gd name="connsiteY18195" fmla="*/ 4820148 h 5740750"/>
              <a:gd name="connsiteX18196" fmla="*/ 6289343 w 9845043"/>
              <a:gd name="connsiteY18196" fmla="*/ 4817955 h 5740750"/>
              <a:gd name="connsiteX18197" fmla="*/ 6289343 w 9845043"/>
              <a:gd name="connsiteY18197" fmla="*/ 4816491 h 5740750"/>
              <a:gd name="connsiteX18198" fmla="*/ 6290074 w 9845043"/>
              <a:gd name="connsiteY18198" fmla="*/ 4813570 h 5740750"/>
              <a:gd name="connsiteX18199" fmla="*/ 6290806 w 9845043"/>
              <a:gd name="connsiteY18199" fmla="*/ 4810642 h 5740750"/>
              <a:gd name="connsiteX18200" fmla="*/ 6290806 w 9845043"/>
              <a:gd name="connsiteY18200" fmla="*/ 4807721 h 5740750"/>
              <a:gd name="connsiteX18201" fmla="*/ 6290806 w 9845043"/>
              <a:gd name="connsiteY18201" fmla="*/ 4804793 h 5740750"/>
              <a:gd name="connsiteX18202" fmla="*/ 6290806 w 9845043"/>
              <a:gd name="connsiteY18202" fmla="*/ 4801872 h 5740750"/>
              <a:gd name="connsiteX18203" fmla="*/ 6290806 w 9845043"/>
              <a:gd name="connsiteY18203" fmla="*/ 4798944 h 5740750"/>
              <a:gd name="connsiteX18204" fmla="*/ 6290074 w 9845043"/>
              <a:gd name="connsiteY18204" fmla="*/ 4796751 h 5740750"/>
              <a:gd name="connsiteX18205" fmla="*/ 6289343 w 9845043"/>
              <a:gd name="connsiteY18205" fmla="*/ 4794559 h 5740750"/>
              <a:gd name="connsiteX18206" fmla="*/ 6286417 w 9845043"/>
              <a:gd name="connsiteY18206" fmla="*/ 4794559 h 5740750"/>
              <a:gd name="connsiteX18207" fmla="*/ 6286417 w 9845043"/>
              <a:gd name="connsiteY18207" fmla="*/ 4796751 h 5740750"/>
              <a:gd name="connsiteX18208" fmla="*/ 6285685 w 9845043"/>
              <a:gd name="connsiteY18208" fmla="*/ 4800408 h 5740750"/>
              <a:gd name="connsiteX18209" fmla="*/ 6284223 w 9845043"/>
              <a:gd name="connsiteY18209" fmla="*/ 4803329 h 5740750"/>
              <a:gd name="connsiteX18210" fmla="*/ 6283500 w 9845043"/>
              <a:gd name="connsiteY18210" fmla="*/ 4801872 h 5740750"/>
              <a:gd name="connsiteX18211" fmla="*/ 6280574 w 9845043"/>
              <a:gd name="connsiteY18211" fmla="*/ 4798216 h 5740750"/>
              <a:gd name="connsiteX18212" fmla="*/ 6273269 w 9845043"/>
              <a:gd name="connsiteY18212" fmla="*/ 4790902 h 5740750"/>
              <a:gd name="connsiteX18213" fmla="*/ 6272537 w 9845043"/>
              <a:gd name="connsiteY18213" fmla="*/ 4787974 h 5740750"/>
              <a:gd name="connsiteX18214" fmla="*/ 6272537 w 9845043"/>
              <a:gd name="connsiteY18214" fmla="*/ 4785782 h 5740750"/>
              <a:gd name="connsiteX18215" fmla="*/ 6270343 w 9845043"/>
              <a:gd name="connsiteY18215" fmla="*/ 4787246 h 5740750"/>
              <a:gd name="connsiteX18216" fmla="*/ 6268148 w 9845043"/>
              <a:gd name="connsiteY18216" fmla="*/ 4788710 h 5740750"/>
              <a:gd name="connsiteX18217" fmla="*/ 6267417 w 9845043"/>
              <a:gd name="connsiteY18217" fmla="*/ 4790902 h 5740750"/>
              <a:gd name="connsiteX18218" fmla="*/ 6267417 w 9845043"/>
              <a:gd name="connsiteY18218" fmla="*/ 4793823 h 5740750"/>
              <a:gd name="connsiteX18219" fmla="*/ 6266685 w 9845043"/>
              <a:gd name="connsiteY18219" fmla="*/ 4796751 h 5740750"/>
              <a:gd name="connsiteX18220" fmla="*/ 6263037 w 9845043"/>
              <a:gd name="connsiteY18220" fmla="*/ 4803329 h 5740750"/>
              <a:gd name="connsiteX18221" fmla="*/ 6261574 w 9845043"/>
              <a:gd name="connsiteY18221" fmla="*/ 4790167 h 5740750"/>
              <a:gd name="connsiteX18222" fmla="*/ 6260111 w 9845043"/>
              <a:gd name="connsiteY18222" fmla="*/ 4787246 h 5740750"/>
              <a:gd name="connsiteX18223" fmla="*/ 6255000 w 9845043"/>
              <a:gd name="connsiteY18223" fmla="*/ 4781397 h 5740750"/>
              <a:gd name="connsiteX18224" fmla="*/ 6254269 w 9845043"/>
              <a:gd name="connsiteY18224" fmla="*/ 4779204 h 5740750"/>
              <a:gd name="connsiteX18225" fmla="*/ 6254269 w 9845043"/>
              <a:gd name="connsiteY18225" fmla="*/ 4778468 h 5740750"/>
              <a:gd name="connsiteX18226" fmla="*/ 6252074 w 9845043"/>
              <a:gd name="connsiteY18226" fmla="*/ 4777740 h 5740750"/>
              <a:gd name="connsiteX18227" fmla="*/ 6250611 w 9845043"/>
              <a:gd name="connsiteY18227" fmla="*/ 4777740 h 5740750"/>
              <a:gd name="connsiteX18228" fmla="*/ 6249148 w 9845043"/>
              <a:gd name="connsiteY18228" fmla="*/ 4781397 h 5740750"/>
              <a:gd name="connsiteX18229" fmla="*/ 6249148 w 9845043"/>
              <a:gd name="connsiteY18229" fmla="*/ 4785053 h 5740750"/>
              <a:gd name="connsiteX18230" fmla="*/ 6247694 w 9845043"/>
              <a:gd name="connsiteY18230" fmla="*/ 4787974 h 5740750"/>
              <a:gd name="connsiteX18231" fmla="*/ 6244037 w 9845043"/>
              <a:gd name="connsiteY18231" fmla="*/ 4793823 h 5740750"/>
              <a:gd name="connsiteX18232" fmla="*/ 6241111 w 9845043"/>
              <a:gd name="connsiteY18232" fmla="*/ 4790167 h 5740750"/>
              <a:gd name="connsiteX18233" fmla="*/ 6238926 w 9845043"/>
              <a:gd name="connsiteY18233" fmla="*/ 4790902 h 5740750"/>
              <a:gd name="connsiteX18234" fmla="*/ 6237463 w 9845043"/>
              <a:gd name="connsiteY18234" fmla="*/ 4792367 h 5740750"/>
              <a:gd name="connsiteX18235" fmla="*/ 6234537 w 9845043"/>
              <a:gd name="connsiteY18235" fmla="*/ 4794559 h 5740750"/>
              <a:gd name="connsiteX18236" fmla="*/ 6227963 w 9845043"/>
              <a:gd name="connsiteY18236" fmla="*/ 4792367 h 5740750"/>
              <a:gd name="connsiteX18237" fmla="*/ 6225768 w 9845043"/>
              <a:gd name="connsiteY18237" fmla="*/ 4791631 h 5740750"/>
              <a:gd name="connsiteX18238" fmla="*/ 6228694 w 9845043"/>
              <a:gd name="connsiteY18238" fmla="*/ 4790167 h 5740750"/>
              <a:gd name="connsiteX18239" fmla="*/ 6227963 w 9845043"/>
              <a:gd name="connsiteY18239" fmla="*/ 4788710 h 5740750"/>
              <a:gd name="connsiteX18240" fmla="*/ 6225768 w 9845043"/>
              <a:gd name="connsiteY18240" fmla="*/ 4787974 h 5740750"/>
              <a:gd name="connsiteX18241" fmla="*/ 6224305 w 9845043"/>
              <a:gd name="connsiteY18241" fmla="*/ 4788710 h 5740750"/>
              <a:gd name="connsiteX18242" fmla="*/ 6222842 w 9845043"/>
              <a:gd name="connsiteY18242" fmla="*/ 4790167 h 5740750"/>
              <a:gd name="connsiteX18243" fmla="*/ 6222842 w 9845043"/>
              <a:gd name="connsiteY18243" fmla="*/ 4791631 h 5740750"/>
              <a:gd name="connsiteX18244" fmla="*/ 6221389 w 9845043"/>
              <a:gd name="connsiteY18244" fmla="*/ 4791631 h 5740750"/>
              <a:gd name="connsiteX18245" fmla="*/ 6219194 w 9845043"/>
              <a:gd name="connsiteY18245" fmla="*/ 4791631 h 5740750"/>
              <a:gd name="connsiteX18246" fmla="*/ 6218463 w 9845043"/>
              <a:gd name="connsiteY18246" fmla="*/ 4793823 h 5740750"/>
              <a:gd name="connsiteX18247" fmla="*/ 6219194 w 9845043"/>
              <a:gd name="connsiteY18247" fmla="*/ 4795287 h 5740750"/>
              <a:gd name="connsiteX18248" fmla="*/ 6219926 w 9845043"/>
              <a:gd name="connsiteY18248" fmla="*/ 4796751 h 5740750"/>
              <a:gd name="connsiteX18249" fmla="*/ 6225037 w 9845043"/>
              <a:gd name="connsiteY18249" fmla="*/ 4796751 h 5740750"/>
              <a:gd name="connsiteX18250" fmla="*/ 6225037 w 9845043"/>
              <a:gd name="connsiteY18250" fmla="*/ 4801136 h 5740750"/>
              <a:gd name="connsiteX18251" fmla="*/ 6222842 w 9845043"/>
              <a:gd name="connsiteY18251" fmla="*/ 4804065 h 5740750"/>
              <a:gd name="connsiteX18252" fmla="*/ 6221389 w 9845043"/>
              <a:gd name="connsiteY18252" fmla="*/ 4806257 h 5740750"/>
              <a:gd name="connsiteX18253" fmla="*/ 6224305 w 9845043"/>
              <a:gd name="connsiteY18253" fmla="*/ 4809914 h 5740750"/>
              <a:gd name="connsiteX18254" fmla="*/ 6222842 w 9845043"/>
              <a:gd name="connsiteY18254" fmla="*/ 4812834 h 5740750"/>
              <a:gd name="connsiteX18255" fmla="*/ 6221389 w 9845043"/>
              <a:gd name="connsiteY18255" fmla="*/ 4811378 h 5740750"/>
              <a:gd name="connsiteX18256" fmla="*/ 6219194 w 9845043"/>
              <a:gd name="connsiteY18256" fmla="*/ 4808450 h 5740750"/>
              <a:gd name="connsiteX18257" fmla="*/ 6217000 w 9845043"/>
              <a:gd name="connsiteY18257" fmla="*/ 4806985 h 5740750"/>
              <a:gd name="connsiteX18258" fmla="*/ 6215537 w 9845043"/>
              <a:gd name="connsiteY18258" fmla="*/ 4808450 h 5740750"/>
              <a:gd name="connsiteX18259" fmla="*/ 6215537 w 9845043"/>
              <a:gd name="connsiteY18259" fmla="*/ 4811378 h 5740750"/>
              <a:gd name="connsiteX18260" fmla="*/ 6213342 w 9845043"/>
              <a:gd name="connsiteY18260" fmla="*/ 4816491 h 5740750"/>
              <a:gd name="connsiteX18261" fmla="*/ 6214805 w 9845043"/>
              <a:gd name="connsiteY18261" fmla="*/ 4817955 h 5740750"/>
              <a:gd name="connsiteX18262" fmla="*/ 6215537 w 9845043"/>
              <a:gd name="connsiteY18262" fmla="*/ 4817955 h 5740750"/>
              <a:gd name="connsiteX18263" fmla="*/ 6214805 w 9845043"/>
              <a:gd name="connsiteY18263" fmla="*/ 4826733 h 5740750"/>
              <a:gd name="connsiteX18264" fmla="*/ 6215537 w 9845043"/>
              <a:gd name="connsiteY18264" fmla="*/ 4830389 h 5740750"/>
              <a:gd name="connsiteX18265" fmla="*/ 6213342 w 9845043"/>
              <a:gd name="connsiteY18265" fmla="*/ 4827461 h 5740750"/>
              <a:gd name="connsiteX18266" fmla="*/ 6211889 w 9845043"/>
              <a:gd name="connsiteY18266" fmla="*/ 4825997 h 5740750"/>
              <a:gd name="connsiteX18267" fmla="*/ 6209694 w 9845043"/>
              <a:gd name="connsiteY18267" fmla="*/ 4825997 h 5740750"/>
              <a:gd name="connsiteX18268" fmla="*/ 6208231 w 9845043"/>
              <a:gd name="connsiteY18268" fmla="*/ 4826733 h 5740750"/>
              <a:gd name="connsiteX18269" fmla="*/ 6208231 w 9845043"/>
              <a:gd name="connsiteY18269" fmla="*/ 4828925 h 5740750"/>
              <a:gd name="connsiteX18270" fmla="*/ 6208231 w 9845043"/>
              <a:gd name="connsiteY18270" fmla="*/ 4830389 h 5740750"/>
              <a:gd name="connsiteX18271" fmla="*/ 6208231 w 9845043"/>
              <a:gd name="connsiteY18271" fmla="*/ 4832582 h 5740750"/>
              <a:gd name="connsiteX18272" fmla="*/ 6205305 w 9845043"/>
              <a:gd name="connsiteY18272" fmla="*/ 4834046 h 5740750"/>
              <a:gd name="connsiteX18273" fmla="*/ 6203851 w 9845043"/>
              <a:gd name="connsiteY18273" fmla="*/ 4835502 h 5740750"/>
              <a:gd name="connsiteX18274" fmla="*/ 6203851 w 9845043"/>
              <a:gd name="connsiteY18274" fmla="*/ 4836238 h 5740750"/>
              <a:gd name="connsiteX18275" fmla="*/ 6202388 w 9845043"/>
              <a:gd name="connsiteY18275" fmla="*/ 4836967 h 5740750"/>
              <a:gd name="connsiteX18276" fmla="*/ 6200925 w 9845043"/>
              <a:gd name="connsiteY18276" fmla="*/ 4836238 h 5740750"/>
              <a:gd name="connsiteX18277" fmla="*/ 6197268 w 9845043"/>
              <a:gd name="connsiteY18277" fmla="*/ 4834046 h 5740750"/>
              <a:gd name="connsiteX18278" fmla="*/ 6194351 w 9845043"/>
              <a:gd name="connsiteY18278" fmla="*/ 4835502 h 5740750"/>
              <a:gd name="connsiteX18279" fmla="*/ 6193620 w 9845043"/>
              <a:gd name="connsiteY18279" fmla="*/ 4838431 h 5740750"/>
              <a:gd name="connsiteX18280" fmla="*/ 6192157 w 9845043"/>
              <a:gd name="connsiteY18280" fmla="*/ 4838431 h 5740750"/>
              <a:gd name="connsiteX18281" fmla="*/ 6184120 w 9845043"/>
              <a:gd name="connsiteY18281" fmla="*/ 4836967 h 5740750"/>
              <a:gd name="connsiteX18282" fmla="*/ 6182657 w 9845043"/>
              <a:gd name="connsiteY18282" fmla="*/ 4836967 h 5740750"/>
              <a:gd name="connsiteX18283" fmla="*/ 6183388 w 9845043"/>
              <a:gd name="connsiteY18283" fmla="*/ 4834046 h 5740750"/>
              <a:gd name="connsiteX18284" fmla="*/ 6187037 w 9845043"/>
              <a:gd name="connsiteY18284" fmla="*/ 4832582 h 5740750"/>
              <a:gd name="connsiteX18285" fmla="*/ 6189231 w 9845043"/>
              <a:gd name="connsiteY18285" fmla="*/ 4831846 h 5740750"/>
              <a:gd name="connsiteX18286" fmla="*/ 6187037 w 9845043"/>
              <a:gd name="connsiteY18286" fmla="*/ 4826733 h 5740750"/>
              <a:gd name="connsiteX18287" fmla="*/ 6183388 w 9845043"/>
              <a:gd name="connsiteY18287" fmla="*/ 4828925 h 5740750"/>
              <a:gd name="connsiteX18288" fmla="*/ 6180462 w 9845043"/>
              <a:gd name="connsiteY18288" fmla="*/ 4827461 h 5740750"/>
              <a:gd name="connsiteX18289" fmla="*/ 6176814 w 9845043"/>
              <a:gd name="connsiteY18289" fmla="*/ 4825997 h 5740750"/>
              <a:gd name="connsiteX18290" fmla="*/ 6173157 w 9845043"/>
              <a:gd name="connsiteY18290" fmla="*/ 4824540 h 5740750"/>
              <a:gd name="connsiteX18291" fmla="*/ 6174620 w 9845043"/>
              <a:gd name="connsiteY18291" fmla="*/ 4828925 h 5740750"/>
              <a:gd name="connsiteX18292" fmla="*/ 6173888 w 9845043"/>
              <a:gd name="connsiteY18292" fmla="*/ 4830389 h 5740750"/>
              <a:gd name="connsiteX18293" fmla="*/ 6168777 w 9845043"/>
              <a:gd name="connsiteY18293" fmla="*/ 4833310 h 5740750"/>
              <a:gd name="connsiteX18294" fmla="*/ 6168777 w 9845043"/>
              <a:gd name="connsiteY18294" fmla="*/ 4834046 h 5740750"/>
              <a:gd name="connsiteX18295" fmla="*/ 6168777 w 9845043"/>
              <a:gd name="connsiteY18295" fmla="*/ 4835502 h 5740750"/>
              <a:gd name="connsiteX18296" fmla="*/ 6168045 w 9845043"/>
              <a:gd name="connsiteY18296" fmla="*/ 4836238 h 5740750"/>
              <a:gd name="connsiteX18297" fmla="*/ 6166583 w 9845043"/>
              <a:gd name="connsiteY18297" fmla="*/ 4836238 h 5740750"/>
              <a:gd name="connsiteX18298" fmla="*/ 6155620 w 9845043"/>
              <a:gd name="connsiteY18298" fmla="*/ 4828925 h 5740750"/>
              <a:gd name="connsiteX18299" fmla="*/ 6151240 w 9845043"/>
              <a:gd name="connsiteY18299" fmla="*/ 4825997 h 5740750"/>
              <a:gd name="connsiteX18300" fmla="*/ 6145388 w 9845043"/>
              <a:gd name="connsiteY18300" fmla="*/ 4824540 h 5740750"/>
              <a:gd name="connsiteX18301" fmla="*/ 6139545 w 9845043"/>
              <a:gd name="connsiteY18301" fmla="*/ 4827461 h 5740750"/>
              <a:gd name="connsiteX18302" fmla="*/ 6139545 w 9845043"/>
              <a:gd name="connsiteY18302" fmla="*/ 4824540 h 5740750"/>
              <a:gd name="connsiteX18303" fmla="*/ 6139545 w 9845043"/>
              <a:gd name="connsiteY18303" fmla="*/ 4823076 h 5740750"/>
              <a:gd name="connsiteX18304" fmla="*/ 6141740 w 9845043"/>
              <a:gd name="connsiteY18304" fmla="*/ 4822340 h 5740750"/>
              <a:gd name="connsiteX18305" fmla="*/ 6143925 w 9845043"/>
              <a:gd name="connsiteY18305" fmla="*/ 4820884 h 5740750"/>
              <a:gd name="connsiteX18306" fmla="*/ 6141740 w 9845043"/>
              <a:gd name="connsiteY18306" fmla="*/ 4819419 h 5740750"/>
              <a:gd name="connsiteX18307" fmla="*/ 6138082 w 9845043"/>
              <a:gd name="connsiteY18307" fmla="*/ 4817955 h 5740750"/>
              <a:gd name="connsiteX18308" fmla="*/ 6135157 w 9845043"/>
              <a:gd name="connsiteY18308" fmla="*/ 4817955 h 5740750"/>
              <a:gd name="connsiteX18309" fmla="*/ 6132971 w 9845043"/>
              <a:gd name="connsiteY18309" fmla="*/ 4819419 h 5740750"/>
              <a:gd name="connsiteX18310" fmla="*/ 6132971 w 9845043"/>
              <a:gd name="connsiteY18310" fmla="*/ 4823076 h 5740750"/>
              <a:gd name="connsiteX18311" fmla="*/ 6131508 w 9845043"/>
              <a:gd name="connsiteY18311" fmla="*/ 4824540 h 5740750"/>
              <a:gd name="connsiteX18312" fmla="*/ 6128582 w 9845043"/>
              <a:gd name="connsiteY18312" fmla="*/ 4825997 h 5740750"/>
              <a:gd name="connsiteX18313" fmla="*/ 6125657 w 9845043"/>
              <a:gd name="connsiteY18313" fmla="*/ 4825997 h 5740750"/>
              <a:gd name="connsiteX18314" fmla="*/ 6123471 w 9845043"/>
              <a:gd name="connsiteY18314" fmla="*/ 4824540 h 5740750"/>
              <a:gd name="connsiteX18315" fmla="*/ 6119082 w 9845043"/>
              <a:gd name="connsiteY18315" fmla="*/ 4820884 h 5740750"/>
              <a:gd name="connsiteX18316" fmla="*/ 6116165 w 9845043"/>
              <a:gd name="connsiteY18316" fmla="*/ 4820148 h 5740750"/>
              <a:gd name="connsiteX18317" fmla="*/ 6095702 w 9845043"/>
              <a:gd name="connsiteY18317" fmla="*/ 4817955 h 5740750"/>
              <a:gd name="connsiteX18318" fmla="*/ 6083276 w 9845043"/>
              <a:gd name="connsiteY18318" fmla="*/ 4813570 h 5740750"/>
              <a:gd name="connsiteX18319" fmla="*/ 6073776 w 9845043"/>
              <a:gd name="connsiteY18319" fmla="*/ 4806985 h 5740750"/>
              <a:gd name="connsiteX18320" fmla="*/ 6070860 w 9845043"/>
              <a:gd name="connsiteY18320" fmla="*/ 4796751 h 5740750"/>
              <a:gd name="connsiteX18321" fmla="*/ 6073045 w 9845043"/>
              <a:gd name="connsiteY18321" fmla="*/ 4800408 h 5740750"/>
              <a:gd name="connsiteX18322" fmla="*/ 6076702 w 9845043"/>
              <a:gd name="connsiteY18322" fmla="*/ 4801136 h 5740750"/>
              <a:gd name="connsiteX18323" fmla="*/ 6080360 w 9845043"/>
              <a:gd name="connsiteY18323" fmla="*/ 4798944 h 5740750"/>
              <a:gd name="connsiteX18324" fmla="*/ 6083276 w 9845043"/>
              <a:gd name="connsiteY18324" fmla="*/ 4797480 h 5740750"/>
              <a:gd name="connsiteX18325" fmla="*/ 6084739 w 9845043"/>
              <a:gd name="connsiteY18325" fmla="*/ 4792367 h 5740750"/>
              <a:gd name="connsiteX18326" fmla="*/ 6086202 w 9845043"/>
              <a:gd name="connsiteY18326" fmla="*/ 4788710 h 5740750"/>
              <a:gd name="connsiteX18327" fmla="*/ 6089128 w 9845043"/>
              <a:gd name="connsiteY18327" fmla="*/ 4785782 h 5740750"/>
              <a:gd name="connsiteX18328" fmla="*/ 6093508 w 9845043"/>
              <a:gd name="connsiteY18328" fmla="*/ 4785053 h 5740750"/>
              <a:gd name="connsiteX18329" fmla="*/ 6092777 w 9845043"/>
              <a:gd name="connsiteY18329" fmla="*/ 4788710 h 5740750"/>
              <a:gd name="connsiteX18330" fmla="*/ 6095702 w 9845043"/>
              <a:gd name="connsiteY18330" fmla="*/ 4793823 h 5740750"/>
              <a:gd name="connsiteX18331" fmla="*/ 6100082 w 9845043"/>
              <a:gd name="connsiteY18331" fmla="*/ 4796751 h 5740750"/>
              <a:gd name="connsiteX18332" fmla="*/ 6106665 w 9845043"/>
              <a:gd name="connsiteY18332" fmla="*/ 4793823 h 5740750"/>
              <a:gd name="connsiteX18333" fmla="*/ 6106665 w 9845043"/>
              <a:gd name="connsiteY18333" fmla="*/ 4801136 h 5740750"/>
              <a:gd name="connsiteX18334" fmla="*/ 6106665 w 9845043"/>
              <a:gd name="connsiteY18334" fmla="*/ 4804793 h 5740750"/>
              <a:gd name="connsiteX18335" fmla="*/ 6105202 w 9845043"/>
              <a:gd name="connsiteY18335" fmla="*/ 4808450 h 5740750"/>
              <a:gd name="connsiteX18336" fmla="*/ 6106665 w 9845043"/>
              <a:gd name="connsiteY18336" fmla="*/ 4808450 h 5740750"/>
              <a:gd name="connsiteX18337" fmla="*/ 6108851 w 9845043"/>
              <a:gd name="connsiteY18337" fmla="*/ 4809914 h 5740750"/>
              <a:gd name="connsiteX18338" fmla="*/ 6109582 w 9845043"/>
              <a:gd name="connsiteY18338" fmla="*/ 4811378 h 5740750"/>
              <a:gd name="connsiteX18339" fmla="*/ 6109582 w 9845043"/>
              <a:gd name="connsiteY18339" fmla="*/ 4814299 h 5740750"/>
              <a:gd name="connsiteX18340" fmla="*/ 6113240 w 9845043"/>
              <a:gd name="connsiteY18340" fmla="*/ 4812834 h 5740750"/>
              <a:gd name="connsiteX18341" fmla="*/ 6115434 w 9845043"/>
              <a:gd name="connsiteY18341" fmla="*/ 4810642 h 5740750"/>
              <a:gd name="connsiteX18342" fmla="*/ 6116888 w 9845043"/>
              <a:gd name="connsiteY18342" fmla="*/ 4808450 h 5740750"/>
              <a:gd name="connsiteX18343" fmla="*/ 6116165 w 9845043"/>
              <a:gd name="connsiteY18343" fmla="*/ 4807721 h 5740750"/>
              <a:gd name="connsiteX18344" fmla="*/ 6115434 w 9845043"/>
              <a:gd name="connsiteY18344" fmla="*/ 4806257 h 5740750"/>
              <a:gd name="connsiteX18345" fmla="*/ 6113971 w 9845043"/>
              <a:gd name="connsiteY18345" fmla="*/ 4806257 h 5740750"/>
              <a:gd name="connsiteX18346" fmla="*/ 6113971 w 9845043"/>
              <a:gd name="connsiteY18346" fmla="*/ 4804065 h 5740750"/>
              <a:gd name="connsiteX18347" fmla="*/ 6116888 w 9845043"/>
              <a:gd name="connsiteY18347" fmla="*/ 4798216 h 5740750"/>
              <a:gd name="connsiteX18348" fmla="*/ 6113971 w 9845043"/>
              <a:gd name="connsiteY18348" fmla="*/ 4793823 h 5740750"/>
              <a:gd name="connsiteX18349" fmla="*/ 6103008 w 9845043"/>
              <a:gd name="connsiteY18349" fmla="*/ 4785053 h 5740750"/>
              <a:gd name="connsiteX18350" fmla="*/ 6096434 w 9845043"/>
              <a:gd name="connsiteY18350" fmla="*/ 4781397 h 5740750"/>
              <a:gd name="connsiteX18351" fmla="*/ 6093508 w 9845043"/>
              <a:gd name="connsiteY18351" fmla="*/ 4779204 h 5740750"/>
              <a:gd name="connsiteX18352" fmla="*/ 6092777 w 9845043"/>
              <a:gd name="connsiteY18352" fmla="*/ 4778468 h 5740750"/>
              <a:gd name="connsiteX18353" fmla="*/ 6092777 w 9845043"/>
              <a:gd name="connsiteY18353" fmla="*/ 4774812 h 5740750"/>
              <a:gd name="connsiteX18354" fmla="*/ 6092777 w 9845043"/>
              <a:gd name="connsiteY18354" fmla="*/ 4772619 h 5740750"/>
              <a:gd name="connsiteX18355" fmla="*/ 6091314 w 9845043"/>
              <a:gd name="connsiteY18355" fmla="*/ 4771891 h 5740750"/>
              <a:gd name="connsiteX18356" fmla="*/ 6089128 w 9845043"/>
              <a:gd name="connsiteY18356" fmla="*/ 4771891 h 5740750"/>
              <a:gd name="connsiteX18357" fmla="*/ 6086934 w 9845043"/>
              <a:gd name="connsiteY18357" fmla="*/ 4771155 h 5740750"/>
              <a:gd name="connsiteX18358" fmla="*/ 6084008 w 9845043"/>
              <a:gd name="connsiteY18358" fmla="*/ 4765306 h 5740750"/>
              <a:gd name="connsiteX18359" fmla="*/ 6081813 w 9845043"/>
              <a:gd name="connsiteY18359" fmla="*/ 4759457 h 5740750"/>
              <a:gd name="connsiteX18360" fmla="*/ 6081813 w 9845043"/>
              <a:gd name="connsiteY18360" fmla="*/ 4752880 h 5740750"/>
              <a:gd name="connsiteX18361" fmla="*/ 6084739 w 9845043"/>
              <a:gd name="connsiteY18361" fmla="*/ 4748487 h 5740750"/>
              <a:gd name="connsiteX18362" fmla="*/ 6086934 w 9845043"/>
              <a:gd name="connsiteY18362" fmla="*/ 4745567 h 5740750"/>
              <a:gd name="connsiteX18363" fmla="*/ 6089128 w 9845043"/>
              <a:gd name="connsiteY18363" fmla="*/ 4744102 h 5740750"/>
              <a:gd name="connsiteX18364" fmla="*/ 6090582 w 9845043"/>
              <a:gd name="connsiteY18364" fmla="*/ 4741910 h 5740750"/>
              <a:gd name="connsiteX18365" fmla="*/ 6090582 w 9845043"/>
              <a:gd name="connsiteY18365" fmla="*/ 4737525 h 5740750"/>
              <a:gd name="connsiteX18366" fmla="*/ 6089851 w 9845043"/>
              <a:gd name="connsiteY18366" fmla="*/ 4734597 h 5740750"/>
              <a:gd name="connsiteX18367" fmla="*/ 6087665 w 9845043"/>
              <a:gd name="connsiteY18367" fmla="*/ 4733133 h 5740750"/>
              <a:gd name="connsiteX18368" fmla="*/ 6086202 w 9845043"/>
              <a:gd name="connsiteY18368" fmla="*/ 4732404 h 5740750"/>
              <a:gd name="connsiteX18369" fmla="*/ 6081813 w 9845043"/>
              <a:gd name="connsiteY18369" fmla="*/ 4732404 h 5740750"/>
              <a:gd name="connsiteX18370" fmla="*/ 6084739 w 9845043"/>
              <a:gd name="connsiteY18370" fmla="*/ 4737525 h 5740750"/>
              <a:gd name="connsiteX18371" fmla="*/ 6084008 w 9845043"/>
              <a:gd name="connsiteY18371" fmla="*/ 4740446 h 5740750"/>
              <a:gd name="connsiteX18372" fmla="*/ 6078165 w 9845043"/>
              <a:gd name="connsiteY18372" fmla="*/ 4746295 h 5740750"/>
              <a:gd name="connsiteX18373" fmla="*/ 6077434 w 9845043"/>
              <a:gd name="connsiteY18373" fmla="*/ 4748487 h 5740750"/>
              <a:gd name="connsiteX18374" fmla="*/ 6078165 w 9845043"/>
              <a:gd name="connsiteY18374" fmla="*/ 4750687 h 5740750"/>
              <a:gd name="connsiteX18375" fmla="*/ 6079628 w 9845043"/>
              <a:gd name="connsiteY18375" fmla="*/ 4752880 h 5740750"/>
              <a:gd name="connsiteX18376" fmla="*/ 6079628 w 9845043"/>
              <a:gd name="connsiteY18376" fmla="*/ 4755800 h 5740750"/>
              <a:gd name="connsiteX18377" fmla="*/ 6076702 w 9845043"/>
              <a:gd name="connsiteY18377" fmla="*/ 4760193 h 5740750"/>
              <a:gd name="connsiteX18378" fmla="*/ 6076702 w 9845043"/>
              <a:gd name="connsiteY18378" fmla="*/ 4762385 h 5740750"/>
              <a:gd name="connsiteX18379" fmla="*/ 6071591 w 9845043"/>
              <a:gd name="connsiteY18379" fmla="*/ 4760193 h 5740750"/>
              <a:gd name="connsiteX18380" fmla="*/ 6062091 w 9845043"/>
              <a:gd name="connsiteY18380" fmla="*/ 4756536 h 5740750"/>
              <a:gd name="connsiteX18381" fmla="*/ 6057702 w 9845043"/>
              <a:gd name="connsiteY18381" fmla="*/ 4756536 h 5740750"/>
              <a:gd name="connsiteX18382" fmla="*/ 6052591 w 9845043"/>
              <a:gd name="connsiteY18382" fmla="*/ 4756536 h 5740750"/>
              <a:gd name="connsiteX18383" fmla="*/ 6051128 w 9845043"/>
              <a:gd name="connsiteY18383" fmla="*/ 4755800 h 5740750"/>
              <a:gd name="connsiteX18384" fmla="*/ 6048934 w 9845043"/>
              <a:gd name="connsiteY18384" fmla="*/ 4755072 h 5740750"/>
              <a:gd name="connsiteX18385" fmla="*/ 6049665 w 9845043"/>
              <a:gd name="connsiteY18385" fmla="*/ 4752144 h 5740750"/>
              <a:gd name="connsiteX18386" fmla="*/ 6051128 w 9845043"/>
              <a:gd name="connsiteY18386" fmla="*/ 4749951 h 5740750"/>
              <a:gd name="connsiteX18387" fmla="*/ 6051859 w 9845043"/>
              <a:gd name="connsiteY18387" fmla="*/ 4747031 h 5740750"/>
              <a:gd name="connsiteX18388" fmla="*/ 6048934 w 9845043"/>
              <a:gd name="connsiteY18388" fmla="*/ 4746295 h 5740750"/>
              <a:gd name="connsiteX18389" fmla="*/ 6044554 w 9845043"/>
              <a:gd name="connsiteY18389" fmla="*/ 4749223 h 5740750"/>
              <a:gd name="connsiteX18390" fmla="*/ 6035785 w 9845043"/>
              <a:gd name="connsiteY18390" fmla="*/ 4752880 h 5740750"/>
              <a:gd name="connsiteX18391" fmla="*/ 6028471 w 9845043"/>
              <a:gd name="connsiteY18391" fmla="*/ 4755072 h 5740750"/>
              <a:gd name="connsiteX18392" fmla="*/ 6022628 w 9845043"/>
              <a:gd name="connsiteY18392" fmla="*/ 4753608 h 5740750"/>
              <a:gd name="connsiteX18393" fmla="*/ 6025554 w 9845043"/>
              <a:gd name="connsiteY18393" fmla="*/ 4752144 h 5740750"/>
              <a:gd name="connsiteX18394" fmla="*/ 6026285 w 9845043"/>
              <a:gd name="connsiteY18394" fmla="*/ 4747031 h 5740750"/>
              <a:gd name="connsiteX18395" fmla="*/ 6024822 w 9845043"/>
              <a:gd name="connsiteY18395" fmla="*/ 4741910 h 5740750"/>
              <a:gd name="connsiteX18396" fmla="*/ 6022628 w 9845043"/>
              <a:gd name="connsiteY18396" fmla="*/ 4737525 h 5740750"/>
              <a:gd name="connsiteX18397" fmla="*/ 6021896 w 9845043"/>
              <a:gd name="connsiteY18397" fmla="*/ 4736061 h 5740750"/>
              <a:gd name="connsiteX18398" fmla="*/ 6021896 w 9845043"/>
              <a:gd name="connsiteY18398" fmla="*/ 4733133 h 5740750"/>
              <a:gd name="connsiteX18399" fmla="*/ 6020433 w 9845043"/>
              <a:gd name="connsiteY18399" fmla="*/ 4730212 h 5740750"/>
              <a:gd name="connsiteX18400" fmla="*/ 6018979 w 9845043"/>
              <a:gd name="connsiteY18400" fmla="*/ 4729476 h 5740750"/>
              <a:gd name="connsiteX18401" fmla="*/ 6016785 w 9845043"/>
              <a:gd name="connsiteY18401" fmla="*/ 4730212 h 5740750"/>
              <a:gd name="connsiteX18402" fmla="*/ 6013128 w 9845043"/>
              <a:gd name="connsiteY18402" fmla="*/ 4732404 h 5740750"/>
              <a:gd name="connsiteX18403" fmla="*/ 6010211 w 9845043"/>
              <a:gd name="connsiteY18403" fmla="*/ 4733133 h 5740750"/>
              <a:gd name="connsiteX18404" fmla="*/ 6005822 w 9845043"/>
              <a:gd name="connsiteY18404" fmla="*/ 4733133 h 5740750"/>
              <a:gd name="connsiteX18405" fmla="*/ 6004359 w 9845043"/>
              <a:gd name="connsiteY18405" fmla="*/ 4730940 h 5740750"/>
              <a:gd name="connsiteX18406" fmla="*/ 6004359 w 9845043"/>
              <a:gd name="connsiteY18406" fmla="*/ 4726555 h 5740750"/>
              <a:gd name="connsiteX18407" fmla="*/ 6005822 w 9845043"/>
              <a:gd name="connsiteY18407" fmla="*/ 4721434 h 5740750"/>
              <a:gd name="connsiteX18408" fmla="*/ 6005822 w 9845043"/>
              <a:gd name="connsiteY18408" fmla="*/ 4711200 h 5740750"/>
              <a:gd name="connsiteX18409" fmla="*/ 6003628 w 9845043"/>
              <a:gd name="connsiteY18409" fmla="*/ 4708272 h 5740750"/>
              <a:gd name="connsiteX18410" fmla="*/ 5999248 w 9845043"/>
              <a:gd name="connsiteY18410" fmla="*/ 4706808 h 5740750"/>
              <a:gd name="connsiteX18411" fmla="*/ 5994128 w 9845043"/>
              <a:gd name="connsiteY18411" fmla="*/ 4706808 h 5740750"/>
              <a:gd name="connsiteX18412" fmla="*/ 5975137 w 9845043"/>
              <a:gd name="connsiteY18412" fmla="*/ 4709008 h 5740750"/>
              <a:gd name="connsiteX18413" fmla="*/ 5972211 w 9845043"/>
              <a:gd name="connsiteY18413" fmla="*/ 4710465 h 5740750"/>
              <a:gd name="connsiteX18414" fmla="*/ 5964905 w 9845043"/>
              <a:gd name="connsiteY18414" fmla="*/ 4716314 h 5740750"/>
              <a:gd name="connsiteX18415" fmla="*/ 5960516 w 9845043"/>
              <a:gd name="connsiteY18415" fmla="*/ 4717050 h 5740750"/>
              <a:gd name="connsiteX18416" fmla="*/ 5958322 w 9845043"/>
              <a:gd name="connsiteY18416" fmla="*/ 4714857 h 5740750"/>
              <a:gd name="connsiteX18417" fmla="*/ 5957599 w 9845043"/>
              <a:gd name="connsiteY18417" fmla="*/ 4711200 h 5740750"/>
              <a:gd name="connsiteX18418" fmla="*/ 5957599 w 9845043"/>
              <a:gd name="connsiteY18418" fmla="*/ 4710465 h 5740750"/>
              <a:gd name="connsiteX18419" fmla="*/ 5955405 w 9845043"/>
              <a:gd name="connsiteY18419" fmla="*/ 4708272 h 5740750"/>
              <a:gd name="connsiteX18420" fmla="*/ 5955405 w 9845043"/>
              <a:gd name="connsiteY18420" fmla="*/ 4703887 h 5740750"/>
              <a:gd name="connsiteX18421" fmla="*/ 5957599 w 9845043"/>
              <a:gd name="connsiteY18421" fmla="*/ 4698766 h 5740750"/>
              <a:gd name="connsiteX18422" fmla="*/ 5959053 w 9845043"/>
              <a:gd name="connsiteY18422" fmla="*/ 4697302 h 5740750"/>
              <a:gd name="connsiteX18423" fmla="*/ 5961248 w 9845043"/>
              <a:gd name="connsiteY18423" fmla="*/ 4698766 h 5740750"/>
              <a:gd name="connsiteX18424" fmla="*/ 5962711 w 9845043"/>
              <a:gd name="connsiteY18424" fmla="*/ 4700959 h 5740750"/>
              <a:gd name="connsiteX18425" fmla="*/ 5964905 w 9845043"/>
              <a:gd name="connsiteY18425" fmla="*/ 4701695 h 5740750"/>
              <a:gd name="connsiteX18426" fmla="*/ 5964905 w 9845043"/>
              <a:gd name="connsiteY18426" fmla="*/ 4697302 h 5740750"/>
              <a:gd name="connsiteX18427" fmla="*/ 5964174 w 9845043"/>
              <a:gd name="connsiteY18427" fmla="*/ 4694382 h 5740750"/>
              <a:gd name="connsiteX18428" fmla="*/ 5962711 w 9845043"/>
              <a:gd name="connsiteY18428" fmla="*/ 4692189 h 5740750"/>
              <a:gd name="connsiteX18429" fmla="*/ 5960516 w 9845043"/>
              <a:gd name="connsiteY18429" fmla="*/ 4691453 h 5740750"/>
              <a:gd name="connsiteX18430" fmla="*/ 5951016 w 9845043"/>
              <a:gd name="connsiteY18430" fmla="*/ 4690725 h 5740750"/>
              <a:gd name="connsiteX18431" fmla="*/ 5948099 w 9845043"/>
              <a:gd name="connsiteY18431" fmla="*/ 4690725 h 5740750"/>
              <a:gd name="connsiteX18432" fmla="*/ 5942979 w 9845043"/>
              <a:gd name="connsiteY18432" fmla="*/ 4695110 h 5740750"/>
              <a:gd name="connsiteX18433" fmla="*/ 5941516 w 9845043"/>
              <a:gd name="connsiteY18433" fmla="*/ 4694382 h 5740750"/>
              <a:gd name="connsiteX18434" fmla="*/ 5938599 w 9845043"/>
              <a:gd name="connsiteY18434" fmla="*/ 4692917 h 5740750"/>
              <a:gd name="connsiteX18435" fmla="*/ 5936405 w 9845043"/>
              <a:gd name="connsiteY18435" fmla="*/ 4692189 h 5740750"/>
              <a:gd name="connsiteX18436" fmla="*/ 5932747 w 9845043"/>
              <a:gd name="connsiteY18436" fmla="*/ 4692917 h 5740750"/>
              <a:gd name="connsiteX18437" fmla="*/ 5932747 w 9845043"/>
              <a:gd name="connsiteY18437" fmla="*/ 4694382 h 5740750"/>
              <a:gd name="connsiteX18438" fmla="*/ 5932747 w 9845043"/>
              <a:gd name="connsiteY18438" fmla="*/ 4695846 h 5740750"/>
              <a:gd name="connsiteX18439" fmla="*/ 5932016 w 9845043"/>
              <a:gd name="connsiteY18439" fmla="*/ 4698766 h 5740750"/>
              <a:gd name="connsiteX18440" fmla="*/ 5929831 w 9845043"/>
              <a:gd name="connsiteY18440" fmla="*/ 4700959 h 5740750"/>
              <a:gd name="connsiteX18441" fmla="*/ 5913747 w 9845043"/>
              <a:gd name="connsiteY18441" fmla="*/ 4708272 h 5740750"/>
              <a:gd name="connsiteX18442" fmla="*/ 5910831 w 9845043"/>
              <a:gd name="connsiteY18442" fmla="*/ 4710465 h 5740750"/>
              <a:gd name="connsiteX18443" fmla="*/ 5906442 w 9845043"/>
              <a:gd name="connsiteY18443" fmla="*/ 4714857 h 5740750"/>
              <a:gd name="connsiteX18444" fmla="*/ 5904256 w 9845043"/>
              <a:gd name="connsiteY18444" fmla="*/ 4717050 h 5740750"/>
              <a:gd name="connsiteX18445" fmla="*/ 5901330 w 9845043"/>
              <a:gd name="connsiteY18445" fmla="*/ 4717050 h 5740750"/>
              <a:gd name="connsiteX18446" fmla="*/ 5903525 w 9845043"/>
              <a:gd name="connsiteY18446" fmla="*/ 4714857 h 5740750"/>
              <a:gd name="connsiteX18447" fmla="*/ 5904256 w 9845043"/>
              <a:gd name="connsiteY18447" fmla="*/ 4711929 h 5740750"/>
              <a:gd name="connsiteX18448" fmla="*/ 5902793 w 9845043"/>
              <a:gd name="connsiteY18448" fmla="*/ 4710465 h 5740750"/>
              <a:gd name="connsiteX18449" fmla="*/ 5898405 w 9845043"/>
              <a:gd name="connsiteY18449" fmla="*/ 4709008 h 5740750"/>
              <a:gd name="connsiteX18450" fmla="*/ 5898405 w 9845043"/>
              <a:gd name="connsiteY18450" fmla="*/ 4710465 h 5740750"/>
              <a:gd name="connsiteX18451" fmla="*/ 5896942 w 9845043"/>
              <a:gd name="connsiteY18451" fmla="*/ 4713393 h 5740750"/>
              <a:gd name="connsiteX18452" fmla="*/ 5896210 w 9845043"/>
              <a:gd name="connsiteY18452" fmla="*/ 4714121 h 5740750"/>
              <a:gd name="connsiteX18453" fmla="*/ 5894756 w 9845043"/>
              <a:gd name="connsiteY18453" fmla="*/ 4714121 h 5740750"/>
              <a:gd name="connsiteX18454" fmla="*/ 5890367 w 9845043"/>
              <a:gd name="connsiteY18454" fmla="*/ 4711200 h 5740750"/>
              <a:gd name="connsiteX18455" fmla="*/ 5891099 w 9845043"/>
              <a:gd name="connsiteY18455" fmla="*/ 4716314 h 5740750"/>
              <a:gd name="connsiteX18456" fmla="*/ 5893293 w 9845043"/>
              <a:gd name="connsiteY18456" fmla="*/ 4720706 h 5740750"/>
              <a:gd name="connsiteX18457" fmla="*/ 5896210 w 9845043"/>
              <a:gd name="connsiteY18457" fmla="*/ 4725819 h 5740750"/>
              <a:gd name="connsiteX18458" fmla="*/ 5897673 w 9845043"/>
              <a:gd name="connsiteY18458" fmla="*/ 4727283 h 5740750"/>
              <a:gd name="connsiteX18459" fmla="*/ 5898405 w 9845043"/>
              <a:gd name="connsiteY18459" fmla="*/ 4726555 h 5740750"/>
              <a:gd name="connsiteX18460" fmla="*/ 5901330 w 9845043"/>
              <a:gd name="connsiteY18460" fmla="*/ 4723627 h 5740750"/>
              <a:gd name="connsiteX18461" fmla="*/ 5906442 w 9845043"/>
              <a:gd name="connsiteY18461" fmla="*/ 4722899 h 5740750"/>
              <a:gd name="connsiteX18462" fmla="*/ 5907905 w 9845043"/>
              <a:gd name="connsiteY18462" fmla="*/ 4721434 h 5740750"/>
              <a:gd name="connsiteX18463" fmla="*/ 5910099 w 9845043"/>
              <a:gd name="connsiteY18463" fmla="*/ 4721434 h 5740750"/>
              <a:gd name="connsiteX18464" fmla="*/ 5912293 w 9845043"/>
              <a:gd name="connsiteY18464" fmla="*/ 4722899 h 5740750"/>
              <a:gd name="connsiteX18465" fmla="*/ 5906442 w 9845043"/>
              <a:gd name="connsiteY18465" fmla="*/ 4727283 h 5740750"/>
              <a:gd name="connsiteX18466" fmla="*/ 5903525 w 9845043"/>
              <a:gd name="connsiteY18466" fmla="*/ 4728019 h 5740750"/>
              <a:gd name="connsiteX18467" fmla="*/ 5910099 w 9845043"/>
              <a:gd name="connsiteY18467" fmla="*/ 4739717 h 5740750"/>
              <a:gd name="connsiteX18468" fmla="*/ 5912293 w 9845043"/>
              <a:gd name="connsiteY18468" fmla="*/ 4743374 h 5740750"/>
              <a:gd name="connsiteX18469" fmla="*/ 5913025 w 9845043"/>
              <a:gd name="connsiteY18469" fmla="*/ 4743374 h 5740750"/>
              <a:gd name="connsiteX18470" fmla="*/ 5915942 w 9845043"/>
              <a:gd name="connsiteY18470" fmla="*/ 4740446 h 5740750"/>
              <a:gd name="connsiteX18471" fmla="*/ 5921793 w 9845043"/>
              <a:gd name="connsiteY18471" fmla="*/ 4738982 h 5740750"/>
              <a:gd name="connsiteX18472" fmla="*/ 5925442 w 9845043"/>
              <a:gd name="connsiteY18472" fmla="*/ 4738982 h 5740750"/>
              <a:gd name="connsiteX18473" fmla="*/ 5928368 w 9845043"/>
              <a:gd name="connsiteY18473" fmla="*/ 4740446 h 5740750"/>
              <a:gd name="connsiteX18474" fmla="*/ 5922516 w 9845043"/>
              <a:gd name="connsiteY18474" fmla="*/ 4742638 h 5740750"/>
              <a:gd name="connsiteX18475" fmla="*/ 5919599 w 9845043"/>
              <a:gd name="connsiteY18475" fmla="*/ 4743374 h 5740750"/>
              <a:gd name="connsiteX18476" fmla="*/ 5918868 w 9845043"/>
              <a:gd name="connsiteY18476" fmla="*/ 4746295 h 5740750"/>
              <a:gd name="connsiteX18477" fmla="*/ 5923247 w 9845043"/>
              <a:gd name="connsiteY18477" fmla="*/ 4747031 h 5740750"/>
              <a:gd name="connsiteX18478" fmla="*/ 5920331 w 9845043"/>
              <a:gd name="connsiteY18478" fmla="*/ 4749951 h 5740750"/>
              <a:gd name="connsiteX18479" fmla="*/ 5914479 w 9845043"/>
              <a:gd name="connsiteY18479" fmla="*/ 4750687 h 5740750"/>
              <a:gd name="connsiteX18480" fmla="*/ 5902793 w 9845043"/>
              <a:gd name="connsiteY18480" fmla="*/ 4750687 h 5740750"/>
              <a:gd name="connsiteX18481" fmla="*/ 5896942 w 9845043"/>
              <a:gd name="connsiteY18481" fmla="*/ 4752880 h 5740750"/>
              <a:gd name="connsiteX18482" fmla="*/ 5882330 w 9845043"/>
              <a:gd name="connsiteY18482" fmla="*/ 4761650 h 5740750"/>
              <a:gd name="connsiteX18483" fmla="*/ 5877219 w 9845043"/>
              <a:gd name="connsiteY18483" fmla="*/ 4763114 h 5740750"/>
              <a:gd name="connsiteX18484" fmla="*/ 5871367 w 9845043"/>
              <a:gd name="connsiteY18484" fmla="*/ 4764578 h 5740750"/>
              <a:gd name="connsiteX18485" fmla="*/ 5839950 w 9845043"/>
              <a:gd name="connsiteY18485" fmla="*/ 4760193 h 5740750"/>
              <a:gd name="connsiteX18486" fmla="*/ 5835561 w 9845043"/>
              <a:gd name="connsiteY18486" fmla="*/ 4758729 h 5740750"/>
              <a:gd name="connsiteX18487" fmla="*/ 5833376 w 9845043"/>
              <a:gd name="connsiteY18487" fmla="*/ 4759457 h 5740750"/>
              <a:gd name="connsiteX18488" fmla="*/ 5831913 w 9845043"/>
              <a:gd name="connsiteY18488" fmla="*/ 4758729 h 5740750"/>
              <a:gd name="connsiteX18489" fmla="*/ 5823876 w 9845043"/>
              <a:gd name="connsiteY18489" fmla="*/ 4760193 h 5740750"/>
              <a:gd name="connsiteX18490" fmla="*/ 5790256 w 9845043"/>
              <a:gd name="connsiteY18490" fmla="*/ 4755800 h 5740750"/>
              <a:gd name="connsiteX18491" fmla="*/ 5769070 w 9845043"/>
              <a:gd name="connsiteY18491" fmla="*/ 4748487 h 5740750"/>
              <a:gd name="connsiteX18492" fmla="*/ 5761764 w 9845043"/>
              <a:gd name="connsiteY18492" fmla="*/ 4744102 h 5740750"/>
              <a:gd name="connsiteX18493" fmla="*/ 5750070 w 9845043"/>
              <a:gd name="connsiteY18493" fmla="*/ 4736789 h 5740750"/>
              <a:gd name="connsiteX18494" fmla="*/ 5725959 w 9845043"/>
              <a:gd name="connsiteY18494" fmla="*/ 4730212 h 5740750"/>
              <a:gd name="connsiteX18495" fmla="*/ 5711338 w 9845043"/>
              <a:gd name="connsiteY18495" fmla="*/ 4724363 h 5740750"/>
              <a:gd name="connsiteX18496" fmla="*/ 5690153 w 9845043"/>
              <a:gd name="connsiteY18496" fmla="*/ 4720706 h 5740750"/>
              <a:gd name="connsiteX18497" fmla="*/ 5678458 w 9845043"/>
              <a:gd name="connsiteY18497" fmla="*/ 4718514 h 5740750"/>
              <a:gd name="connsiteX18498" fmla="*/ 5668227 w 9845043"/>
              <a:gd name="connsiteY18498" fmla="*/ 4719970 h 5740750"/>
              <a:gd name="connsiteX18499" fmla="*/ 5656541 w 9845043"/>
              <a:gd name="connsiteY18499" fmla="*/ 4722899 h 5740750"/>
              <a:gd name="connsiteX18500" fmla="*/ 5652884 w 9845043"/>
              <a:gd name="connsiteY18500" fmla="*/ 4725819 h 5740750"/>
              <a:gd name="connsiteX18501" fmla="*/ 5648504 w 9845043"/>
              <a:gd name="connsiteY18501" fmla="*/ 4723627 h 5740750"/>
              <a:gd name="connsiteX18502" fmla="*/ 5639736 w 9845043"/>
              <a:gd name="connsiteY18502" fmla="*/ 4725819 h 5740750"/>
              <a:gd name="connsiteX18503" fmla="*/ 5636078 w 9845043"/>
              <a:gd name="connsiteY18503" fmla="*/ 4724363 h 5740750"/>
              <a:gd name="connsiteX18504" fmla="*/ 5630967 w 9845043"/>
              <a:gd name="connsiteY18504" fmla="*/ 4727283 h 5740750"/>
              <a:gd name="connsiteX18505" fmla="*/ 5610504 w 9845043"/>
              <a:gd name="connsiteY18505" fmla="*/ 4728019 h 5740750"/>
              <a:gd name="connsiteX18506" fmla="*/ 5593698 w 9845043"/>
              <a:gd name="connsiteY18506" fmla="*/ 4729476 h 5740750"/>
              <a:gd name="connsiteX18507" fmla="*/ 5584198 w 9845043"/>
              <a:gd name="connsiteY18507" fmla="*/ 4730940 h 5740750"/>
              <a:gd name="connsiteX18508" fmla="*/ 5578355 w 9845043"/>
              <a:gd name="connsiteY18508" fmla="*/ 4734597 h 5740750"/>
              <a:gd name="connsiteX18509" fmla="*/ 5575430 w 9845043"/>
              <a:gd name="connsiteY18509" fmla="*/ 4737525 h 5740750"/>
              <a:gd name="connsiteX18510" fmla="*/ 5569587 w 9845043"/>
              <a:gd name="connsiteY18510" fmla="*/ 4741910 h 5740750"/>
              <a:gd name="connsiteX18511" fmla="*/ 5565930 w 9845043"/>
              <a:gd name="connsiteY18511" fmla="*/ 4744102 h 5740750"/>
              <a:gd name="connsiteX18512" fmla="*/ 5562272 w 9845043"/>
              <a:gd name="connsiteY18512" fmla="*/ 4745567 h 5740750"/>
              <a:gd name="connsiteX18513" fmla="*/ 5558624 w 9845043"/>
              <a:gd name="connsiteY18513" fmla="*/ 4742638 h 5740750"/>
              <a:gd name="connsiteX18514" fmla="*/ 5553445 w 9845043"/>
              <a:gd name="connsiteY18514" fmla="*/ 4736817 h 5740750"/>
              <a:gd name="connsiteX18515" fmla="*/ 5552091 w 9845043"/>
              <a:gd name="connsiteY18515" fmla="*/ 4737149 h 5740750"/>
              <a:gd name="connsiteX18516" fmla="*/ 5546262 w 9845043"/>
              <a:gd name="connsiteY18516" fmla="*/ 4735691 h 5740750"/>
              <a:gd name="connsiteX18517" fmla="*/ 5522125 w 9845043"/>
              <a:gd name="connsiteY18517" fmla="*/ 4736430 h 5740750"/>
              <a:gd name="connsiteX18518" fmla="*/ 5518477 w 9845043"/>
              <a:gd name="connsiteY18518" fmla="*/ 4737149 h 5740750"/>
              <a:gd name="connsiteX18519" fmla="*/ 5509711 w 9845043"/>
              <a:gd name="connsiteY18519" fmla="*/ 4740084 h 5740750"/>
              <a:gd name="connsiteX18520" fmla="*/ 5503861 w 9845043"/>
              <a:gd name="connsiteY18520" fmla="*/ 4742999 h 5740750"/>
              <a:gd name="connsiteX18521" fmla="*/ 5487043 w 9845043"/>
              <a:gd name="connsiteY18521" fmla="*/ 4753243 h 5740750"/>
              <a:gd name="connsiteX18522" fmla="*/ 5463641 w 9845043"/>
              <a:gd name="connsiteY18522" fmla="*/ 4764206 h 5740750"/>
              <a:gd name="connsiteX18523" fmla="*/ 5400773 w 9845043"/>
              <a:gd name="connsiteY18523" fmla="*/ 4796395 h 5740750"/>
              <a:gd name="connsiteX18524" fmla="*/ 5394210 w 9845043"/>
              <a:gd name="connsiteY18524" fmla="*/ 4801527 h 5740750"/>
              <a:gd name="connsiteX18525" fmla="*/ 5383977 w 9845043"/>
              <a:gd name="connsiteY18525" fmla="*/ 4815425 h 5740750"/>
              <a:gd name="connsiteX18526" fmla="*/ 5380307 w 9845043"/>
              <a:gd name="connsiteY18526" fmla="*/ 4816883 h 5740750"/>
              <a:gd name="connsiteX18527" fmla="*/ 5375190 w 9845043"/>
              <a:gd name="connsiteY18527" fmla="*/ 4816883 h 5740750"/>
              <a:gd name="connsiteX18528" fmla="*/ 5374456 w 9845043"/>
              <a:gd name="connsiteY18528" fmla="*/ 4813947 h 5740750"/>
              <a:gd name="connsiteX18529" fmla="*/ 5376658 w 9845043"/>
              <a:gd name="connsiteY18529" fmla="*/ 4811032 h 5740750"/>
              <a:gd name="connsiteX18530" fmla="*/ 5391274 w 9845043"/>
              <a:gd name="connsiteY18530" fmla="*/ 4794198 h 5740750"/>
              <a:gd name="connsiteX18531" fmla="*/ 5396391 w 9845043"/>
              <a:gd name="connsiteY18531" fmla="*/ 4791283 h 5740750"/>
              <a:gd name="connsiteX18532" fmla="*/ 5400773 w 9845043"/>
              <a:gd name="connsiteY18532" fmla="*/ 4790544 h 5740750"/>
              <a:gd name="connsiteX18533" fmla="*/ 5403709 w 9845043"/>
              <a:gd name="connsiteY18533" fmla="*/ 4789826 h 5740750"/>
              <a:gd name="connsiteX18534" fmla="*/ 5405890 w 9845043"/>
              <a:gd name="connsiteY18534" fmla="*/ 4788348 h 5740750"/>
              <a:gd name="connsiteX18535" fmla="*/ 5406624 w 9845043"/>
              <a:gd name="connsiteY18535" fmla="*/ 4787629 h 5740750"/>
              <a:gd name="connsiteX18536" fmla="*/ 5412475 w 9845043"/>
              <a:gd name="connsiteY18536" fmla="*/ 4781039 h 5740750"/>
              <a:gd name="connsiteX18537" fmla="*/ 5415411 w 9845043"/>
              <a:gd name="connsiteY18537" fmla="*/ 4778843 h 5740750"/>
              <a:gd name="connsiteX18538" fmla="*/ 5416857 w 9845043"/>
              <a:gd name="connsiteY18538" fmla="*/ 4778104 h 5740750"/>
              <a:gd name="connsiteX18539" fmla="*/ 5426356 w 9845043"/>
              <a:gd name="connsiteY18539" fmla="*/ 4778843 h 5740750"/>
              <a:gd name="connsiteX18540" fmla="*/ 5430026 w 9845043"/>
              <a:gd name="connsiteY18540" fmla="*/ 4778104 h 5740750"/>
              <a:gd name="connsiteX18541" fmla="*/ 5432941 w 9845043"/>
              <a:gd name="connsiteY18541" fmla="*/ 4775928 h 5740750"/>
              <a:gd name="connsiteX18542" fmla="*/ 5434409 w 9845043"/>
              <a:gd name="connsiteY18542" fmla="*/ 4771534 h 5740750"/>
              <a:gd name="connsiteX18543" fmla="*/ 5434409 w 9845043"/>
              <a:gd name="connsiteY18543" fmla="*/ 4768599 h 5740750"/>
              <a:gd name="connsiteX18544" fmla="*/ 5432207 w 9845043"/>
              <a:gd name="connsiteY18544" fmla="*/ 4770795 h 5740750"/>
              <a:gd name="connsiteX18545" fmla="*/ 5429292 w 9845043"/>
              <a:gd name="connsiteY18545" fmla="*/ 4772253 h 5740750"/>
              <a:gd name="connsiteX18546" fmla="*/ 5424910 w 9845043"/>
              <a:gd name="connsiteY18546" fmla="*/ 4771534 h 5740750"/>
              <a:gd name="connsiteX18547" fmla="*/ 5421973 w 9845043"/>
              <a:gd name="connsiteY18547" fmla="*/ 4768599 h 5740750"/>
              <a:gd name="connsiteX18548" fmla="*/ 5418325 w 9845043"/>
              <a:gd name="connsiteY18548" fmla="*/ 4767880 h 5740750"/>
              <a:gd name="connsiteX18549" fmla="*/ 5415411 w 9845043"/>
              <a:gd name="connsiteY18549" fmla="*/ 4767880 h 5740750"/>
              <a:gd name="connsiteX18550" fmla="*/ 5386157 w 9845043"/>
              <a:gd name="connsiteY18550" fmla="*/ 4777385 h 5740750"/>
              <a:gd name="connsiteX18551" fmla="*/ 5375190 w 9845043"/>
              <a:gd name="connsiteY18551" fmla="*/ 4778843 h 5740750"/>
              <a:gd name="connsiteX18552" fmla="*/ 5372275 w 9845043"/>
              <a:gd name="connsiteY18552" fmla="*/ 4778843 h 5740750"/>
              <a:gd name="connsiteX18553" fmla="*/ 5370807 w 9845043"/>
              <a:gd name="connsiteY18553" fmla="*/ 4778104 h 5740750"/>
              <a:gd name="connsiteX18554" fmla="*/ 5370073 w 9845043"/>
              <a:gd name="connsiteY18554" fmla="*/ 4775928 h 5740750"/>
              <a:gd name="connsiteX18555" fmla="*/ 5370073 w 9845043"/>
              <a:gd name="connsiteY18555" fmla="*/ 4774450 h 5740750"/>
              <a:gd name="connsiteX18556" fmla="*/ 5371541 w 9845043"/>
              <a:gd name="connsiteY18556" fmla="*/ 4773731 h 5740750"/>
              <a:gd name="connsiteX18557" fmla="*/ 5374456 w 9845043"/>
              <a:gd name="connsiteY18557" fmla="*/ 4773731 h 5740750"/>
              <a:gd name="connsiteX18558" fmla="*/ 5376658 w 9845043"/>
              <a:gd name="connsiteY18558" fmla="*/ 4772253 h 5740750"/>
              <a:gd name="connsiteX18559" fmla="*/ 5379573 w 9845043"/>
              <a:gd name="connsiteY18559" fmla="*/ 4768599 h 5740750"/>
              <a:gd name="connsiteX18560" fmla="*/ 5381775 w 9845043"/>
              <a:gd name="connsiteY18560" fmla="*/ 4761291 h 5740750"/>
              <a:gd name="connsiteX18561" fmla="*/ 5384689 w 9845043"/>
              <a:gd name="connsiteY18561" fmla="*/ 4752504 h 5740750"/>
              <a:gd name="connsiteX18562" fmla="*/ 5386891 w 9845043"/>
              <a:gd name="connsiteY18562" fmla="*/ 4741542 h 5740750"/>
              <a:gd name="connsiteX18563" fmla="*/ 5387625 w 9845043"/>
              <a:gd name="connsiteY18563" fmla="*/ 4736430 h 5740750"/>
              <a:gd name="connsiteX18564" fmla="*/ 5386891 w 9845043"/>
              <a:gd name="connsiteY18564" fmla="*/ 4732037 h 5740750"/>
              <a:gd name="connsiteX18565" fmla="*/ 5386157 w 9845043"/>
              <a:gd name="connsiteY18565" fmla="*/ 4727644 h 5740750"/>
              <a:gd name="connsiteX18566" fmla="*/ 5384689 w 9845043"/>
              <a:gd name="connsiteY18566" fmla="*/ 4726186 h 5740750"/>
              <a:gd name="connsiteX18567" fmla="*/ 5381041 w 9845043"/>
              <a:gd name="connsiteY18567" fmla="*/ 4725447 h 5740750"/>
              <a:gd name="connsiteX18568" fmla="*/ 5379573 w 9845043"/>
              <a:gd name="connsiteY18568" fmla="*/ 4723990 h 5740750"/>
              <a:gd name="connsiteX18569" fmla="*/ 5378126 w 9845043"/>
              <a:gd name="connsiteY18569" fmla="*/ 4719597 h 5740750"/>
              <a:gd name="connsiteX18570" fmla="*/ 5377392 w 9845043"/>
              <a:gd name="connsiteY18570" fmla="*/ 4719597 h 5740750"/>
              <a:gd name="connsiteX18571" fmla="*/ 5375190 w 9845043"/>
              <a:gd name="connsiteY18571" fmla="*/ 4719597 h 5740750"/>
              <a:gd name="connsiteX18572" fmla="*/ 5370807 w 9845043"/>
              <a:gd name="connsiteY18572" fmla="*/ 4722532 h 5740750"/>
              <a:gd name="connsiteX18573" fmla="*/ 5364223 w 9845043"/>
              <a:gd name="connsiteY18573" fmla="*/ 4726186 h 5740750"/>
              <a:gd name="connsiteX18574" fmla="*/ 5360574 w 9845043"/>
              <a:gd name="connsiteY18574" fmla="*/ 4727644 h 5740750"/>
              <a:gd name="connsiteX18575" fmla="*/ 5358394 w 9845043"/>
              <a:gd name="connsiteY18575" fmla="*/ 4729840 h 5740750"/>
              <a:gd name="connsiteX18576" fmla="*/ 5357660 w 9845043"/>
              <a:gd name="connsiteY18576" fmla="*/ 4737149 h 5740750"/>
              <a:gd name="connsiteX18577" fmla="*/ 5354724 w 9845043"/>
              <a:gd name="connsiteY18577" fmla="*/ 4745935 h 5740750"/>
              <a:gd name="connsiteX18578" fmla="*/ 5348139 w 9845043"/>
              <a:gd name="connsiteY18578" fmla="*/ 4749589 h 5740750"/>
              <a:gd name="connsiteX18579" fmla="*/ 5341576 w 9845043"/>
              <a:gd name="connsiteY18579" fmla="*/ 4748132 h 5740750"/>
              <a:gd name="connsiteX18580" fmla="*/ 5335725 w 9845043"/>
              <a:gd name="connsiteY18580" fmla="*/ 4742281 h 5740750"/>
              <a:gd name="connsiteX18581" fmla="*/ 5329141 w 9845043"/>
              <a:gd name="connsiteY18581" fmla="*/ 4738606 h 5740750"/>
              <a:gd name="connsiteX18582" fmla="*/ 5316705 w 9845043"/>
              <a:gd name="connsiteY18582" fmla="*/ 4739345 h 5740750"/>
              <a:gd name="connsiteX18583" fmla="*/ 5315993 w 9845043"/>
              <a:gd name="connsiteY18583" fmla="*/ 4740084 h 5740750"/>
              <a:gd name="connsiteX18584" fmla="*/ 5319641 w 9845043"/>
              <a:gd name="connsiteY18584" fmla="*/ 4743738 h 5740750"/>
              <a:gd name="connsiteX18585" fmla="*/ 5320375 w 9845043"/>
              <a:gd name="connsiteY18585" fmla="*/ 4745196 h 5740750"/>
              <a:gd name="connsiteX18586" fmla="*/ 5323290 w 9845043"/>
              <a:gd name="connsiteY18586" fmla="*/ 4745196 h 5740750"/>
              <a:gd name="connsiteX18587" fmla="*/ 5325492 w 9845043"/>
              <a:gd name="connsiteY18587" fmla="*/ 4745196 h 5740750"/>
              <a:gd name="connsiteX18588" fmla="*/ 5326960 w 9845043"/>
              <a:gd name="connsiteY18588" fmla="*/ 4745196 h 5740750"/>
              <a:gd name="connsiteX18589" fmla="*/ 5328407 w 9845043"/>
              <a:gd name="connsiteY18589" fmla="*/ 4745935 h 5740750"/>
              <a:gd name="connsiteX18590" fmla="*/ 5329141 w 9845043"/>
              <a:gd name="connsiteY18590" fmla="*/ 4748132 h 5740750"/>
              <a:gd name="connsiteX18591" fmla="*/ 5325492 w 9845043"/>
              <a:gd name="connsiteY18591" fmla="*/ 4751786 h 5740750"/>
              <a:gd name="connsiteX18592" fmla="*/ 5325492 w 9845043"/>
              <a:gd name="connsiteY18592" fmla="*/ 4755440 h 5740750"/>
              <a:gd name="connsiteX18593" fmla="*/ 5326226 w 9845043"/>
              <a:gd name="connsiteY18593" fmla="*/ 4759094 h 5740750"/>
              <a:gd name="connsiteX18594" fmla="*/ 5332789 w 9845043"/>
              <a:gd name="connsiteY18594" fmla="*/ 4762030 h 5740750"/>
              <a:gd name="connsiteX18595" fmla="*/ 5332077 w 9845043"/>
              <a:gd name="connsiteY18595" fmla="*/ 4766402 h 5740750"/>
              <a:gd name="connsiteX18596" fmla="*/ 5329141 w 9845043"/>
              <a:gd name="connsiteY18596" fmla="*/ 4770795 h 5740750"/>
              <a:gd name="connsiteX18597" fmla="*/ 5326960 w 9845043"/>
              <a:gd name="connsiteY18597" fmla="*/ 4773731 h 5740750"/>
              <a:gd name="connsiteX18598" fmla="*/ 5325492 w 9845043"/>
              <a:gd name="connsiteY18598" fmla="*/ 4778843 h 5740750"/>
              <a:gd name="connsiteX18599" fmla="*/ 5332789 w 9845043"/>
              <a:gd name="connsiteY18599" fmla="*/ 4782497 h 5740750"/>
              <a:gd name="connsiteX18600" fmla="*/ 5348139 w 9845043"/>
              <a:gd name="connsiteY18600" fmla="*/ 4786890 h 5740750"/>
              <a:gd name="connsiteX18601" fmla="*/ 5345959 w 9845043"/>
              <a:gd name="connsiteY18601" fmla="*/ 4790544 h 5740750"/>
              <a:gd name="connsiteX18602" fmla="*/ 5344491 w 9845043"/>
              <a:gd name="connsiteY18602" fmla="*/ 4792002 h 5740750"/>
              <a:gd name="connsiteX18603" fmla="*/ 5341576 w 9845043"/>
              <a:gd name="connsiteY18603" fmla="*/ 4794198 h 5740750"/>
              <a:gd name="connsiteX18604" fmla="*/ 5338640 w 9845043"/>
              <a:gd name="connsiteY18604" fmla="*/ 4794937 h 5740750"/>
              <a:gd name="connsiteX18605" fmla="*/ 5338640 w 9845043"/>
              <a:gd name="connsiteY18605" fmla="*/ 4797134 h 5740750"/>
              <a:gd name="connsiteX18606" fmla="*/ 5342310 w 9845043"/>
              <a:gd name="connsiteY18606" fmla="*/ 4798591 h 5740750"/>
              <a:gd name="connsiteX18607" fmla="*/ 5342310 w 9845043"/>
              <a:gd name="connsiteY18607" fmla="*/ 4802985 h 5740750"/>
              <a:gd name="connsiteX18608" fmla="*/ 5343023 w 9845043"/>
              <a:gd name="connsiteY18608" fmla="*/ 4806639 h 5740750"/>
              <a:gd name="connsiteX18609" fmla="*/ 5348873 w 9845043"/>
              <a:gd name="connsiteY18609" fmla="*/ 4806639 h 5740750"/>
              <a:gd name="connsiteX18610" fmla="*/ 5348139 w 9845043"/>
              <a:gd name="connsiteY18610" fmla="*/ 4804442 h 5740750"/>
              <a:gd name="connsiteX18611" fmla="*/ 5347427 w 9845043"/>
              <a:gd name="connsiteY18611" fmla="*/ 4803703 h 5740750"/>
              <a:gd name="connsiteX18612" fmla="*/ 5347427 w 9845043"/>
              <a:gd name="connsiteY18612" fmla="*/ 4802985 h 5740750"/>
              <a:gd name="connsiteX18613" fmla="*/ 5348139 w 9845043"/>
              <a:gd name="connsiteY18613" fmla="*/ 4802985 h 5740750"/>
              <a:gd name="connsiteX18614" fmla="*/ 5348139 w 9845043"/>
              <a:gd name="connsiteY18614" fmla="*/ 4801527 h 5740750"/>
              <a:gd name="connsiteX18615" fmla="*/ 5354724 w 9845043"/>
              <a:gd name="connsiteY18615" fmla="*/ 4810293 h 5740750"/>
              <a:gd name="connsiteX18616" fmla="*/ 5356192 w 9845043"/>
              <a:gd name="connsiteY18616" fmla="*/ 4812489 h 5740750"/>
              <a:gd name="connsiteX18617" fmla="*/ 5359106 w 9845043"/>
              <a:gd name="connsiteY18617" fmla="*/ 4812489 h 5740750"/>
              <a:gd name="connsiteX18618" fmla="*/ 5367893 w 9845043"/>
              <a:gd name="connsiteY18618" fmla="*/ 4816144 h 5740750"/>
              <a:gd name="connsiteX18619" fmla="*/ 5367159 w 9845043"/>
              <a:gd name="connsiteY18619" fmla="*/ 4816883 h 5740750"/>
              <a:gd name="connsiteX18620" fmla="*/ 5365691 w 9845043"/>
              <a:gd name="connsiteY18620" fmla="*/ 4816883 h 5740750"/>
              <a:gd name="connsiteX18621" fmla="*/ 5365691 w 9845043"/>
              <a:gd name="connsiteY18621" fmla="*/ 4817601 h 5740750"/>
              <a:gd name="connsiteX18622" fmla="*/ 5362043 w 9845043"/>
              <a:gd name="connsiteY18622" fmla="*/ 4816144 h 5740750"/>
              <a:gd name="connsiteX18623" fmla="*/ 5358394 w 9845043"/>
              <a:gd name="connsiteY18623" fmla="*/ 4815425 h 5740750"/>
              <a:gd name="connsiteX18624" fmla="*/ 5354724 w 9845043"/>
              <a:gd name="connsiteY18624" fmla="*/ 4816144 h 5740750"/>
              <a:gd name="connsiteX18625" fmla="*/ 5353990 w 9845043"/>
              <a:gd name="connsiteY18625" fmla="*/ 4820537 h 5740750"/>
              <a:gd name="connsiteX18626" fmla="*/ 5352543 w 9845043"/>
              <a:gd name="connsiteY18626" fmla="*/ 4825648 h 5740750"/>
              <a:gd name="connsiteX18627" fmla="*/ 5351075 w 9845043"/>
              <a:gd name="connsiteY18627" fmla="*/ 4830042 h 5740750"/>
              <a:gd name="connsiteX18628" fmla="*/ 5347427 w 9845043"/>
              <a:gd name="connsiteY18628" fmla="*/ 4832238 h 5740750"/>
              <a:gd name="connsiteX18629" fmla="*/ 5344491 w 9845043"/>
              <a:gd name="connsiteY18629" fmla="*/ 4830042 h 5740750"/>
              <a:gd name="connsiteX18630" fmla="*/ 5342310 w 9845043"/>
              <a:gd name="connsiteY18630" fmla="*/ 4830042 h 5740750"/>
              <a:gd name="connsiteX18631" fmla="*/ 5342310 w 9845043"/>
              <a:gd name="connsiteY18631" fmla="*/ 4832977 h 5740750"/>
              <a:gd name="connsiteX18632" fmla="*/ 5340108 w 9845043"/>
              <a:gd name="connsiteY18632" fmla="*/ 4835174 h 5740750"/>
              <a:gd name="connsiteX18633" fmla="*/ 5336459 w 9845043"/>
              <a:gd name="connsiteY18633" fmla="*/ 4838828 h 5740750"/>
              <a:gd name="connsiteX18634" fmla="*/ 5335725 w 9845043"/>
              <a:gd name="connsiteY18634" fmla="*/ 4838828 h 5740750"/>
              <a:gd name="connsiteX18635" fmla="*/ 5333523 w 9845043"/>
              <a:gd name="connsiteY18635" fmla="*/ 4838828 h 5740750"/>
              <a:gd name="connsiteX18636" fmla="*/ 5332789 w 9845043"/>
              <a:gd name="connsiteY18636" fmla="*/ 4838828 h 5740750"/>
              <a:gd name="connsiteX18637" fmla="*/ 5333523 w 9845043"/>
              <a:gd name="connsiteY18637" fmla="*/ 4840285 h 5740750"/>
              <a:gd name="connsiteX18638" fmla="*/ 5333523 w 9845043"/>
              <a:gd name="connsiteY18638" fmla="*/ 4841743 h 5740750"/>
              <a:gd name="connsiteX18639" fmla="*/ 5320375 w 9845043"/>
              <a:gd name="connsiteY18639" fmla="*/ 4857838 h 5740750"/>
              <a:gd name="connsiteX18640" fmla="*/ 5316705 w 9845043"/>
              <a:gd name="connsiteY18640" fmla="*/ 4861492 h 5740750"/>
              <a:gd name="connsiteX18641" fmla="*/ 5310877 w 9845043"/>
              <a:gd name="connsiteY18641" fmla="*/ 4865146 h 5740750"/>
              <a:gd name="connsiteX18642" fmla="*/ 5309408 w 9845043"/>
              <a:gd name="connsiteY18642" fmla="*/ 4860773 h 5740750"/>
              <a:gd name="connsiteX18643" fmla="*/ 5306472 w 9845043"/>
              <a:gd name="connsiteY18643" fmla="*/ 4859295 h 5740750"/>
              <a:gd name="connsiteX18644" fmla="*/ 5303558 w 9845043"/>
              <a:gd name="connsiteY18644" fmla="*/ 4858577 h 5740750"/>
              <a:gd name="connsiteX18645" fmla="*/ 5299909 w 9845043"/>
              <a:gd name="connsiteY18645" fmla="*/ 4857838 h 5740750"/>
              <a:gd name="connsiteX18646" fmla="*/ 5301355 w 9845043"/>
              <a:gd name="connsiteY18646" fmla="*/ 4859295 h 5740750"/>
              <a:gd name="connsiteX18647" fmla="*/ 5304292 w 9845043"/>
              <a:gd name="connsiteY18647" fmla="*/ 4865146 h 5740750"/>
              <a:gd name="connsiteX18648" fmla="*/ 5302824 w 9845043"/>
              <a:gd name="connsiteY18648" fmla="*/ 4870278 h 5740750"/>
              <a:gd name="connsiteX18649" fmla="*/ 5302824 w 9845043"/>
              <a:gd name="connsiteY18649" fmla="*/ 4875390 h 5740750"/>
              <a:gd name="connsiteX18650" fmla="*/ 5305760 w 9845043"/>
              <a:gd name="connsiteY18650" fmla="*/ 4884895 h 5740750"/>
              <a:gd name="connsiteX18651" fmla="*/ 5305760 w 9845043"/>
              <a:gd name="connsiteY18651" fmla="*/ 4888549 h 5740750"/>
              <a:gd name="connsiteX18652" fmla="*/ 5305760 w 9845043"/>
              <a:gd name="connsiteY18652" fmla="*/ 4891484 h 5740750"/>
              <a:gd name="connsiteX18653" fmla="*/ 5303558 w 9845043"/>
              <a:gd name="connsiteY18653" fmla="*/ 4894420 h 5740750"/>
              <a:gd name="connsiteX18654" fmla="*/ 5289676 w 9845043"/>
              <a:gd name="connsiteY18654" fmla="*/ 4906840 h 5740750"/>
              <a:gd name="connsiteX18655" fmla="*/ 5283825 w 9845043"/>
              <a:gd name="connsiteY18655" fmla="*/ 4910494 h 5740750"/>
              <a:gd name="connsiteX18656" fmla="*/ 5273592 w 9845043"/>
              <a:gd name="connsiteY18656" fmla="*/ 4923673 h 5740750"/>
              <a:gd name="connsiteX18657" fmla="*/ 5262625 w 9845043"/>
              <a:gd name="connsiteY18657" fmla="*/ 4933178 h 5740750"/>
              <a:gd name="connsiteX18658" fmla="*/ 5261157 w 9845043"/>
              <a:gd name="connsiteY18658" fmla="*/ 4935375 h 5740750"/>
              <a:gd name="connsiteX18659" fmla="*/ 5256040 w 9845043"/>
              <a:gd name="connsiteY18659" fmla="*/ 4935375 h 5740750"/>
              <a:gd name="connsiteX18660" fmla="*/ 5252392 w 9845043"/>
              <a:gd name="connsiteY18660" fmla="*/ 4937571 h 5740750"/>
              <a:gd name="connsiteX18661" fmla="*/ 5239222 w 9845043"/>
              <a:gd name="connsiteY18661" fmla="*/ 4947795 h 5740750"/>
              <a:gd name="connsiteX18662" fmla="*/ 5216575 w 9845043"/>
              <a:gd name="connsiteY18662" fmla="*/ 4963889 h 5740750"/>
              <a:gd name="connsiteX18663" fmla="*/ 5207789 w 9845043"/>
              <a:gd name="connsiteY18663" fmla="*/ 4968282 h 5740750"/>
              <a:gd name="connsiteX18664" fmla="*/ 5199757 w 9845043"/>
              <a:gd name="connsiteY18664" fmla="*/ 4971218 h 5740750"/>
              <a:gd name="connsiteX18665" fmla="*/ 5190259 w 9845043"/>
              <a:gd name="connsiteY18665" fmla="*/ 4971937 h 5740750"/>
              <a:gd name="connsiteX18666" fmla="*/ 5180759 w 9845043"/>
              <a:gd name="connsiteY18666" fmla="*/ 4971218 h 5740750"/>
              <a:gd name="connsiteX18667" fmla="*/ 5172707 w 9845043"/>
              <a:gd name="connsiteY18667" fmla="*/ 4973415 h 5740750"/>
              <a:gd name="connsiteX18668" fmla="*/ 5146389 w 9845043"/>
              <a:gd name="connsiteY18668" fmla="*/ 4983638 h 5740750"/>
              <a:gd name="connsiteX18669" fmla="*/ 5147857 w 9845043"/>
              <a:gd name="connsiteY18669" fmla="*/ 4986574 h 5740750"/>
              <a:gd name="connsiteX18670" fmla="*/ 5147857 w 9845043"/>
              <a:gd name="connsiteY18670" fmla="*/ 4989489 h 5740750"/>
              <a:gd name="connsiteX18671" fmla="*/ 5146389 w 9845043"/>
              <a:gd name="connsiteY18671" fmla="*/ 4990967 h 5740750"/>
              <a:gd name="connsiteX18672" fmla="*/ 5146389 w 9845043"/>
              <a:gd name="connsiteY18672" fmla="*/ 4994621 h 5740750"/>
              <a:gd name="connsiteX18673" fmla="*/ 5146389 w 9845043"/>
              <a:gd name="connsiteY18673" fmla="*/ 4996078 h 5740750"/>
              <a:gd name="connsiteX18674" fmla="*/ 5145655 w 9845043"/>
              <a:gd name="connsiteY18674" fmla="*/ 4996818 h 5740750"/>
              <a:gd name="connsiteX18675" fmla="*/ 5146389 w 9845043"/>
              <a:gd name="connsiteY18675" fmla="*/ 4997536 h 5740750"/>
              <a:gd name="connsiteX18676" fmla="*/ 5147857 w 9845043"/>
              <a:gd name="connsiteY18676" fmla="*/ 4999014 h 5740750"/>
              <a:gd name="connsiteX18677" fmla="*/ 5149325 w 9845043"/>
              <a:gd name="connsiteY18677" fmla="*/ 4999014 h 5740750"/>
              <a:gd name="connsiteX18678" fmla="*/ 5150038 w 9845043"/>
              <a:gd name="connsiteY18678" fmla="*/ 4997536 h 5740750"/>
              <a:gd name="connsiteX18679" fmla="*/ 5151506 w 9845043"/>
              <a:gd name="connsiteY18679" fmla="*/ 4996818 h 5740750"/>
              <a:gd name="connsiteX18680" fmla="*/ 5178557 w 9845043"/>
              <a:gd name="connsiteY18680" fmla="*/ 4979984 h 5740750"/>
              <a:gd name="connsiteX18681" fmla="*/ 5186588 w 9845043"/>
              <a:gd name="connsiteY18681" fmla="*/ 4977069 h 5740750"/>
              <a:gd name="connsiteX18682" fmla="*/ 5193907 w 9845043"/>
              <a:gd name="connsiteY18682" fmla="*/ 4976330 h 5740750"/>
              <a:gd name="connsiteX18683" fmla="*/ 5170505 w 9845043"/>
              <a:gd name="connsiteY18683" fmla="*/ 4993163 h 5740750"/>
              <a:gd name="connsiteX18684" fmla="*/ 5156623 w 9845043"/>
              <a:gd name="connsiteY18684" fmla="*/ 4999733 h 5740750"/>
              <a:gd name="connsiteX18685" fmla="*/ 5136156 w 9845043"/>
              <a:gd name="connsiteY18685" fmla="*/ 5005583 h 5740750"/>
              <a:gd name="connsiteX18686" fmla="*/ 5123721 w 9845043"/>
              <a:gd name="connsiteY18686" fmla="*/ 5015827 h 5740750"/>
              <a:gd name="connsiteX18687" fmla="*/ 5112775 w 9845043"/>
              <a:gd name="connsiteY18687" fmla="*/ 5020220 h 5740750"/>
              <a:gd name="connsiteX18688" fmla="*/ 5100340 w 9845043"/>
              <a:gd name="connsiteY18688" fmla="*/ 5028986 h 5740750"/>
              <a:gd name="connsiteX18689" fmla="*/ 5093755 w 9845043"/>
              <a:gd name="connsiteY18689" fmla="*/ 5031922 h 5740750"/>
              <a:gd name="connsiteX18690" fmla="*/ 5098138 w 9845043"/>
              <a:gd name="connsiteY18690" fmla="*/ 5025332 h 5740750"/>
              <a:gd name="connsiteX18691" fmla="*/ 5104723 w 9845043"/>
              <a:gd name="connsiteY18691" fmla="*/ 5020220 h 5740750"/>
              <a:gd name="connsiteX18692" fmla="*/ 5133954 w 9845043"/>
              <a:gd name="connsiteY18692" fmla="*/ 5004126 h 5740750"/>
              <a:gd name="connsiteX18693" fmla="*/ 5138358 w 9845043"/>
              <a:gd name="connsiteY18693" fmla="*/ 5003387 h 5740750"/>
              <a:gd name="connsiteX18694" fmla="*/ 5139805 w 9845043"/>
              <a:gd name="connsiteY18694" fmla="*/ 5001929 h 5740750"/>
              <a:gd name="connsiteX18695" fmla="*/ 5140539 w 9845043"/>
              <a:gd name="connsiteY18695" fmla="*/ 4997536 h 5740750"/>
              <a:gd name="connsiteX18696" fmla="*/ 5139805 w 9845043"/>
              <a:gd name="connsiteY18696" fmla="*/ 4993882 h 5740750"/>
              <a:gd name="connsiteX18697" fmla="*/ 5135422 w 9845043"/>
              <a:gd name="connsiteY18697" fmla="*/ 4992424 h 5740750"/>
              <a:gd name="connsiteX18698" fmla="*/ 5131774 w 9845043"/>
              <a:gd name="connsiteY18698" fmla="*/ 4993163 h 5740750"/>
              <a:gd name="connsiteX18699" fmla="*/ 5123721 w 9845043"/>
              <a:gd name="connsiteY18699" fmla="*/ 4997536 h 5740750"/>
              <a:gd name="connsiteX18700" fmla="*/ 5120807 w 9845043"/>
              <a:gd name="connsiteY18700" fmla="*/ 4999014 h 5740750"/>
              <a:gd name="connsiteX18701" fmla="*/ 5117158 w 9845043"/>
              <a:gd name="connsiteY18701" fmla="*/ 4999733 h 5740750"/>
              <a:gd name="connsiteX18702" fmla="*/ 5104723 w 9845043"/>
              <a:gd name="connsiteY18702" fmla="*/ 5006322 h 5740750"/>
              <a:gd name="connsiteX18703" fmla="*/ 5095223 w 9845043"/>
              <a:gd name="connsiteY18703" fmla="*/ 5009237 h 5740750"/>
              <a:gd name="connsiteX18704" fmla="*/ 5091575 w 9845043"/>
              <a:gd name="connsiteY18704" fmla="*/ 5009237 h 5740750"/>
              <a:gd name="connsiteX18705" fmla="*/ 5091575 w 9845043"/>
              <a:gd name="connsiteY18705" fmla="*/ 5005583 h 5740750"/>
              <a:gd name="connsiteX18706" fmla="*/ 5095223 w 9845043"/>
              <a:gd name="connsiteY18706" fmla="*/ 5003387 h 5740750"/>
              <a:gd name="connsiteX18707" fmla="*/ 5104723 w 9845043"/>
              <a:gd name="connsiteY18707" fmla="*/ 5002668 h 5740750"/>
              <a:gd name="connsiteX18708" fmla="*/ 5107659 w 9845043"/>
              <a:gd name="connsiteY18708" fmla="*/ 4999733 h 5740750"/>
              <a:gd name="connsiteX18709" fmla="*/ 5109839 w 9845043"/>
              <a:gd name="connsiteY18709" fmla="*/ 4999733 h 5740750"/>
              <a:gd name="connsiteX18710" fmla="*/ 5109839 w 9845043"/>
              <a:gd name="connsiteY18710" fmla="*/ 4997536 h 5740750"/>
              <a:gd name="connsiteX18711" fmla="*/ 5106191 w 9845043"/>
              <a:gd name="connsiteY18711" fmla="*/ 4997536 h 5740750"/>
              <a:gd name="connsiteX18712" fmla="*/ 5103255 w 9845043"/>
              <a:gd name="connsiteY18712" fmla="*/ 4999014 h 5740750"/>
              <a:gd name="connsiteX18713" fmla="*/ 5100340 w 9845043"/>
              <a:gd name="connsiteY18713" fmla="*/ 4999733 h 5740750"/>
              <a:gd name="connsiteX18714" fmla="*/ 5097404 w 9845043"/>
              <a:gd name="connsiteY18714" fmla="*/ 4999733 h 5740750"/>
              <a:gd name="connsiteX18715" fmla="*/ 5093755 w 9845043"/>
              <a:gd name="connsiteY18715" fmla="*/ 4999733 h 5740750"/>
              <a:gd name="connsiteX18716" fmla="*/ 5092287 w 9845043"/>
              <a:gd name="connsiteY18716" fmla="*/ 4997536 h 5740750"/>
              <a:gd name="connsiteX18717" fmla="*/ 5093755 w 9845043"/>
              <a:gd name="connsiteY18717" fmla="*/ 4994621 h 5740750"/>
              <a:gd name="connsiteX18718" fmla="*/ 5097404 w 9845043"/>
              <a:gd name="connsiteY18718" fmla="*/ 4987292 h 5740750"/>
              <a:gd name="connsiteX18719" fmla="*/ 5098138 w 9845043"/>
              <a:gd name="connsiteY18719" fmla="*/ 4985835 h 5740750"/>
              <a:gd name="connsiteX18720" fmla="*/ 5097404 w 9845043"/>
              <a:gd name="connsiteY18720" fmla="*/ 4984377 h 5740750"/>
              <a:gd name="connsiteX18721" fmla="*/ 5092287 w 9845043"/>
              <a:gd name="connsiteY18721" fmla="*/ 4984377 h 5740750"/>
              <a:gd name="connsiteX18722" fmla="*/ 5090107 w 9845043"/>
              <a:gd name="connsiteY18722" fmla="*/ 4984377 h 5740750"/>
              <a:gd name="connsiteX18723" fmla="*/ 5087171 w 9845043"/>
              <a:gd name="connsiteY18723" fmla="*/ 4986574 h 5740750"/>
              <a:gd name="connsiteX18724" fmla="*/ 5082054 w 9845043"/>
              <a:gd name="connsiteY18724" fmla="*/ 4989489 h 5740750"/>
              <a:gd name="connsiteX18725" fmla="*/ 5084256 w 9845043"/>
              <a:gd name="connsiteY18725" fmla="*/ 4986574 h 5740750"/>
              <a:gd name="connsiteX18726" fmla="*/ 5079140 w 9845043"/>
              <a:gd name="connsiteY18726" fmla="*/ 4988031 h 5740750"/>
              <a:gd name="connsiteX18727" fmla="*/ 5074757 w 9845043"/>
              <a:gd name="connsiteY18727" fmla="*/ 4994621 h 5740750"/>
              <a:gd name="connsiteX18728" fmla="*/ 5069641 w 9845043"/>
              <a:gd name="connsiteY18728" fmla="*/ 4997536 h 5740750"/>
              <a:gd name="connsiteX18729" fmla="*/ 5067438 w 9845043"/>
              <a:gd name="connsiteY18729" fmla="*/ 4999014 h 5740750"/>
              <a:gd name="connsiteX18730" fmla="*/ 5065970 w 9845043"/>
              <a:gd name="connsiteY18730" fmla="*/ 4999014 h 5740750"/>
              <a:gd name="connsiteX18731" fmla="*/ 5065970 w 9845043"/>
              <a:gd name="connsiteY18731" fmla="*/ 4996818 h 5740750"/>
              <a:gd name="connsiteX18732" fmla="*/ 5064524 w 9845043"/>
              <a:gd name="connsiteY18732" fmla="*/ 4994621 h 5740750"/>
              <a:gd name="connsiteX18733" fmla="*/ 5058673 w 9845043"/>
              <a:gd name="connsiteY18733" fmla="*/ 4989489 h 5740750"/>
              <a:gd name="connsiteX18734" fmla="*/ 5057939 w 9845043"/>
              <a:gd name="connsiteY18734" fmla="*/ 4986574 h 5740750"/>
              <a:gd name="connsiteX18735" fmla="*/ 5059407 w 9845043"/>
              <a:gd name="connsiteY18735" fmla="*/ 4984377 h 5740750"/>
              <a:gd name="connsiteX18736" fmla="*/ 5059407 w 9845043"/>
              <a:gd name="connsiteY18736" fmla="*/ 4980723 h 5740750"/>
              <a:gd name="connsiteX18737" fmla="*/ 5058673 w 9845043"/>
              <a:gd name="connsiteY18737" fmla="*/ 4977787 h 5740750"/>
              <a:gd name="connsiteX18738" fmla="*/ 5055737 w 9845043"/>
              <a:gd name="connsiteY18738" fmla="*/ 4974133 h 5740750"/>
              <a:gd name="connsiteX18739" fmla="*/ 5055025 w 9845043"/>
              <a:gd name="connsiteY18739" fmla="*/ 4976330 h 5740750"/>
              <a:gd name="connsiteX18740" fmla="*/ 5052823 w 9845043"/>
              <a:gd name="connsiteY18740" fmla="*/ 4977069 h 5740750"/>
              <a:gd name="connsiteX18741" fmla="*/ 5052089 w 9845043"/>
              <a:gd name="connsiteY18741" fmla="*/ 4977787 h 5740750"/>
              <a:gd name="connsiteX18742" fmla="*/ 5048440 w 9845043"/>
              <a:gd name="connsiteY18742" fmla="*/ 4971937 h 5740750"/>
              <a:gd name="connsiteX18743" fmla="*/ 5046972 w 9845043"/>
              <a:gd name="connsiteY18743" fmla="*/ 4970479 h 5740750"/>
              <a:gd name="connsiteX18744" fmla="*/ 5045504 w 9845043"/>
              <a:gd name="connsiteY18744" fmla="*/ 4970479 h 5740750"/>
              <a:gd name="connsiteX18745" fmla="*/ 5046238 w 9845043"/>
              <a:gd name="connsiteY18745" fmla="*/ 4973415 h 5740750"/>
              <a:gd name="connsiteX18746" fmla="*/ 5046972 w 9845043"/>
              <a:gd name="connsiteY18746" fmla="*/ 4977787 h 5740750"/>
              <a:gd name="connsiteX18747" fmla="*/ 5049174 w 9845043"/>
              <a:gd name="connsiteY18747" fmla="*/ 4980723 h 5740750"/>
              <a:gd name="connsiteX18748" fmla="*/ 5049908 w 9845043"/>
              <a:gd name="connsiteY18748" fmla="*/ 4982920 h 5740750"/>
              <a:gd name="connsiteX18749" fmla="*/ 5052089 w 9845043"/>
              <a:gd name="connsiteY18749" fmla="*/ 4981441 h 5740750"/>
              <a:gd name="connsiteX18750" fmla="*/ 5053557 w 9845043"/>
              <a:gd name="connsiteY18750" fmla="*/ 4980723 h 5740750"/>
              <a:gd name="connsiteX18751" fmla="*/ 5055025 w 9845043"/>
              <a:gd name="connsiteY18751" fmla="*/ 4979984 h 5740750"/>
              <a:gd name="connsiteX18752" fmla="*/ 5055737 w 9845043"/>
              <a:gd name="connsiteY18752" fmla="*/ 4981441 h 5740750"/>
              <a:gd name="connsiteX18753" fmla="*/ 5055025 w 9845043"/>
              <a:gd name="connsiteY18753" fmla="*/ 4983638 h 5740750"/>
              <a:gd name="connsiteX18754" fmla="*/ 5053557 w 9845043"/>
              <a:gd name="connsiteY18754" fmla="*/ 4985835 h 5740750"/>
              <a:gd name="connsiteX18755" fmla="*/ 5052823 w 9845043"/>
              <a:gd name="connsiteY18755" fmla="*/ 4986574 h 5740750"/>
              <a:gd name="connsiteX18756" fmla="*/ 5052089 w 9845043"/>
              <a:gd name="connsiteY18756" fmla="*/ 4987292 h 5740750"/>
              <a:gd name="connsiteX18757" fmla="*/ 5052089 w 9845043"/>
              <a:gd name="connsiteY18757" fmla="*/ 4989489 h 5740750"/>
              <a:gd name="connsiteX18758" fmla="*/ 5052823 w 9845043"/>
              <a:gd name="connsiteY18758" fmla="*/ 4990228 h 5740750"/>
              <a:gd name="connsiteX18759" fmla="*/ 5053557 w 9845043"/>
              <a:gd name="connsiteY18759" fmla="*/ 4992424 h 5740750"/>
              <a:gd name="connsiteX18760" fmla="*/ 5052823 w 9845043"/>
              <a:gd name="connsiteY18760" fmla="*/ 4993882 h 5740750"/>
              <a:gd name="connsiteX18761" fmla="*/ 5052089 w 9845043"/>
              <a:gd name="connsiteY18761" fmla="*/ 4997536 h 5740750"/>
              <a:gd name="connsiteX18762" fmla="*/ 5055025 w 9845043"/>
              <a:gd name="connsiteY18762" fmla="*/ 4999733 h 5740750"/>
              <a:gd name="connsiteX18763" fmla="*/ 5062322 w 9845043"/>
              <a:gd name="connsiteY18763" fmla="*/ 5001929 h 5740750"/>
              <a:gd name="connsiteX18764" fmla="*/ 5051355 w 9845043"/>
              <a:gd name="connsiteY18764" fmla="*/ 5009237 h 5740750"/>
              <a:gd name="connsiteX18765" fmla="*/ 5043323 w 9845043"/>
              <a:gd name="connsiteY18765" fmla="*/ 5012173 h 5740750"/>
              <a:gd name="connsiteX18766" fmla="*/ 5036739 w 9845043"/>
              <a:gd name="connsiteY18766" fmla="*/ 5012912 h 5740750"/>
              <a:gd name="connsiteX18767" fmla="*/ 5040387 w 9845043"/>
              <a:gd name="connsiteY18767" fmla="*/ 5009976 h 5740750"/>
              <a:gd name="connsiteX18768" fmla="*/ 5044791 w 9845043"/>
              <a:gd name="connsiteY18768" fmla="*/ 5009237 h 5740750"/>
              <a:gd name="connsiteX18769" fmla="*/ 5046972 w 9845043"/>
              <a:gd name="connsiteY18769" fmla="*/ 5008519 h 5740750"/>
              <a:gd name="connsiteX18770" fmla="*/ 5048440 w 9845043"/>
              <a:gd name="connsiteY18770" fmla="*/ 5003387 h 5740750"/>
              <a:gd name="connsiteX18771" fmla="*/ 5046238 w 9845043"/>
              <a:gd name="connsiteY18771" fmla="*/ 4999733 h 5740750"/>
              <a:gd name="connsiteX18772" fmla="*/ 5038941 w 9845043"/>
              <a:gd name="connsiteY18772" fmla="*/ 5005583 h 5740750"/>
              <a:gd name="connsiteX18773" fmla="*/ 5036739 w 9845043"/>
              <a:gd name="connsiteY18773" fmla="*/ 4999733 h 5740750"/>
              <a:gd name="connsiteX18774" fmla="*/ 5036005 w 9845043"/>
              <a:gd name="connsiteY18774" fmla="*/ 4997536 h 5740750"/>
              <a:gd name="connsiteX18775" fmla="*/ 5033824 w 9845043"/>
              <a:gd name="connsiteY18775" fmla="*/ 4997536 h 5740750"/>
              <a:gd name="connsiteX18776" fmla="*/ 5030888 w 9845043"/>
              <a:gd name="connsiteY18776" fmla="*/ 4999014 h 5740750"/>
              <a:gd name="connsiteX18777" fmla="*/ 5029420 w 9845043"/>
              <a:gd name="connsiteY18777" fmla="*/ 4999014 h 5740750"/>
              <a:gd name="connsiteX18778" fmla="*/ 5028708 w 9845043"/>
              <a:gd name="connsiteY18778" fmla="*/ 4997536 h 5740750"/>
              <a:gd name="connsiteX18779" fmla="*/ 5025771 w 9845043"/>
              <a:gd name="connsiteY18779" fmla="*/ 4997536 h 5740750"/>
              <a:gd name="connsiteX18780" fmla="*/ 5024303 w 9845043"/>
              <a:gd name="connsiteY18780" fmla="*/ 4997536 h 5740750"/>
              <a:gd name="connsiteX18781" fmla="*/ 5023591 w 9845043"/>
              <a:gd name="connsiteY18781" fmla="*/ 4996078 h 5740750"/>
              <a:gd name="connsiteX18782" fmla="*/ 5023591 w 9845043"/>
              <a:gd name="connsiteY18782" fmla="*/ 4994621 h 5740750"/>
              <a:gd name="connsiteX18783" fmla="*/ 5023591 w 9845043"/>
              <a:gd name="connsiteY18783" fmla="*/ 4993163 h 5740750"/>
              <a:gd name="connsiteX18784" fmla="*/ 5022857 w 9845043"/>
              <a:gd name="connsiteY18784" fmla="*/ 4990967 h 5740750"/>
              <a:gd name="connsiteX18785" fmla="*/ 5021389 w 9845043"/>
              <a:gd name="connsiteY18785" fmla="*/ 4988031 h 5740750"/>
              <a:gd name="connsiteX18786" fmla="*/ 5021389 w 9845043"/>
              <a:gd name="connsiteY18786" fmla="*/ 4986574 h 5740750"/>
              <a:gd name="connsiteX18787" fmla="*/ 5020655 w 9845043"/>
              <a:gd name="connsiteY18787" fmla="*/ 4984377 h 5740750"/>
              <a:gd name="connsiteX18788" fmla="*/ 5019187 w 9845043"/>
              <a:gd name="connsiteY18788" fmla="*/ 4982920 h 5740750"/>
              <a:gd name="connsiteX18789" fmla="*/ 5017006 w 9845043"/>
              <a:gd name="connsiteY18789" fmla="*/ 4980723 h 5740750"/>
              <a:gd name="connsiteX18790" fmla="*/ 5014070 w 9845043"/>
              <a:gd name="connsiteY18790" fmla="*/ 4980723 h 5740750"/>
              <a:gd name="connsiteX18791" fmla="*/ 5011156 w 9845043"/>
              <a:gd name="connsiteY18791" fmla="*/ 4980723 h 5740750"/>
              <a:gd name="connsiteX18792" fmla="*/ 5008241 w 9845043"/>
              <a:gd name="connsiteY18792" fmla="*/ 4982920 h 5740750"/>
              <a:gd name="connsiteX18793" fmla="*/ 5007507 w 9845043"/>
              <a:gd name="connsiteY18793" fmla="*/ 4980723 h 5740750"/>
              <a:gd name="connsiteX18794" fmla="*/ 5006773 w 9845043"/>
              <a:gd name="connsiteY18794" fmla="*/ 4980723 h 5740750"/>
              <a:gd name="connsiteX18795" fmla="*/ 5004571 w 9845043"/>
              <a:gd name="connsiteY18795" fmla="*/ 4978526 h 5740750"/>
              <a:gd name="connsiteX18796" fmla="*/ 5004571 w 9845043"/>
              <a:gd name="connsiteY18796" fmla="*/ 4984377 h 5740750"/>
              <a:gd name="connsiteX18797" fmla="*/ 5005305 w 9845043"/>
              <a:gd name="connsiteY18797" fmla="*/ 4989489 h 5740750"/>
              <a:gd name="connsiteX18798" fmla="*/ 5007507 w 9845043"/>
              <a:gd name="connsiteY18798" fmla="*/ 4992424 h 5740750"/>
              <a:gd name="connsiteX18799" fmla="*/ 5013358 w 9845043"/>
              <a:gd name="connsiteY18799" fmla="*/ 4999733 h 5740750"/>
              <a:gd name="connsiteX18800" fmla="*/ 5014070 w 9845043"/>
              <a:gd name="connsiteY18800" fmla="*/ 5001929 h 5740750"/>
              <a:gd name="connsiteX18801" fmla="*/ 5014804 w 9845043"/>
              <a:gd name="connsiteY18801" fmla="*/ 5004126 h 5740750"/>
              <a:gd name="connsiteX18802" fmla="*/ 5014804 w 9845043"/>
              <a:gd name="connsiteY18802" fmla="*/ 5006322 h 5740750"/>
              <a:gd name="connsiteX18803" fmla="*/ 5014070 w 9845043"/>
              <a:gd name="connsiteY18803" fmla="*/ 5012173 h 5740750"/>
              <a:gd name="connsiteX18804" fmla="*/ 5014070 w 9845043"/>
              <a:gd name="connsiteY18804" fmla="*/ 5013631 h 5740750"/>
              <a:gd name="connsiteX18805" fmla="*/ 5016272 w 9845043"/>
              <a:gd name="connsiteY18805" fmla="*/ 5015827 h 5740750"/>
              <a:gd name="connsiteX18806" fmla="*/ 5017006 w 9845043"/>
              <a:gd name="connsiteY18806" fmla="*/ 5015827 h 5740750"/>
              <a:gd name="connsiteX18807" fmla="*/ 5019187 w 9845043"/>
              <a:gd name="connsiteY18807" fmla="*/ 5013631 h 5740750"/>
              <a:gd name="connsiteX18808" fmla="*/ 5021389 w 9845043"/>
              <a:gd name="connsiteY18808" fmla="*/ 5015088 h 5740750"/>
              <a:gd name="connsiteX18809" fmla="*/ 5027239 w 9845043"/>
              <a:gd name="connsiteY18809" fmla="*/ 5018763 h 5740750"/>
              <a:gd name="connsiteX18810" fmla="*/ 5032356 w 9845043"/>
              <a:gd name="connsiteY18810" fmla="*/ 5020220 h 5740750"/>
              <a:gd name="connsiteX18811" fmla="*/ 5033090 w 9845043"/>
              <a:gd name="connsiteY18811" fmla="*/ 5021678 h 5740750"/>
              <a:gd name="connsiteX18812" fmla="*/ 5035271 w 9845043"/>
              <a:gd name="connsiteY18812" fmla="*/ 5022417 h 5740750"/>
              <a:gd name="connsiteX18813" fmla="*/ 5036005 w 9845043"/>
              <a:gd name="connsiteY18813" fmla="*/ 5024614 h 5740750"/>
              <a:gd name="connsiteX18814" fmla="*/ 5037473 w 9845043"/>
              <a:gd name="connsiteY18814" fmla="*/ 5028986 h 5740750"/>
              <a:gd name="connsiteX18815" fmla="*/ 5027239 w 9845043"/>
              <a:gd name="connsiteY18815" fmla="*/ 5034837 h 5740750"/>
              <a:gd name="connsiteX18816" fmla="*/ 5025771 w 9845043"/>
              <a:gd name="connsiteY18816" fmla="*/ 5034837 h 5740750"/>
              <a:gd name="connsiteX18817" fmla="*/ 5027239 w 9845043"/>
              <a:gd name="connsiteY18817" fmla="*/ 5038512 h 5740750"/>
              <a:gd name="connsiteX18818" fmla="*/ 5030154 w 9845043"/>
              <a:gd name="connsiteY18818" fmla="*/ 5038512 h 5740750"/>
              <a:gd name="connsiteX18819" fmla="*/ 5033824 w 9845043"/>
              <a:gd name="connsiteY18819" fmla="*/ 5036315 h 5740750"/>
              <a:gd name="connsiteX18820" fmla="*/ 5036005 w 9845043"/>
              <a:gd name="connsiteY18820" fmla="*/ 5034837 h 5740750"/>
              <a:gd name="connsiteX18821" fmla="*/ 5041855 w 9845043"/>
              <a:gd name="connsiteY18821" fmla="*/ 5032661 h 5740750"/>
              <a:gd name="connsiteX18822" fmla="*/ 5049908 w 9845043"/>
              <a:gd name="connsiteY18822" fmla="*/ 5034837 h 5740750"/>
              <a:gd name="connsiteX18823" fmla="*/ 5055737 w 9845043"/>
              <a:gd name="connsiteY18823" fmla="*/ 5040688 h 5740750"/>
              <a:gd name="connsiteX18824" fmla="*/ 5056471 w 9845043"/>
              <a:gd name="connsiteY18824" fmla="*/ 5045820 h 5740750"/>
              <a:gd name="connsiteX18825" fmla="*/ 5042589 w 9845043"/>
              <a:gd name="connsiteY18825" fmla="*/ 5053867 h 5740750"/>
              <a:gd name="connsiteX18826" fmla="*/ 5037473 w 9845043"/>
              <a:gd name="connsiteY18826" fmla="*/ 5055325 h 5740750"/>
              <a:gd name="connsiteX18827" fmla="*/ 5030888 w 9845043"/>
              <a:gd name="connsiteY18827" fmla="*/ 5059718 h 5740750"/>
              <a:gd name="connsiteX18828" fmla="*/ 5028708 w 9845043"/>
              <a:gd name="connsiteY18828" fmla="*/ 5061175 h 5740750"/>
              <a:gd name="connsiteX18829" fmla="*/ 5006773 w 9845043"/>
              <a:gd name="connsiteY18829" fmla="*/ 5073616 h 5740750"/>
              <a:gd name="connsiteX18830" fmla="*/ 5003125 w 9845043"/>
              <a:gd name="connsiteY18830" fmla="*/ 5070680 h 5740750"/>
              <a:gd name="connsiteX18831" fmla="*/ 4998720 w 9845043"/>
              <a:gd name="connsiteY18831" fmla="*/ 5072877 h 5740750"/>
              <a:gd name="connsiteX18832" fmla="*/ 4997274 w 9845043"/>
              <a:gd name="connsiteY18832" fmla="*/ 5070680 h 5740750"/>
              <a:gd name="connsiteX18833" fmla="*/ 4996540 w 9845043"/>
              <a:gd name="connsiteY18833" fmla="*/ 5067026 h 5740750"/>
              <a:gd name="connsiteX18834" fmla="*/ 4995072 w 9845043"/>
              <a:gd name="connsiteY18834" fmla="*/ 5058260 h 5740750"/>
              <a:gd name="connsiteX18835" fmla="*/ 4994338 w 9845043"/>
              <a:gd name="connsiteY18835" fmla="*/ 5055325 h 5740750"/>
              <a:gd name="connsiteX18836" fmla="*/ 4992157 w 9845043"/>
              <a:gd name="connsiteY18836" fmla="*/ 5054586 h 5740750"/>
              <a:gd name="connsiteX18837" fmla="*/ 4988487 w 9845043"/>
              <a:gd name="connsiteY18837" fmla="*/ 5054586 h 5740750"/>
              <a:gd name="connsiteX18838" fmla="*/ 4987753 w 9845043"/>
              <a:gd name="connsiteY18838" fmla="*/ 5053867 h 5740750"/>
              <a:gd name="connsiteX18839" fmla="*/ 4987753 w 9845043"/>
              <a:gd name="connsiteY18839" fmla="*/ 5051670 h 5740750"/>
              <a:gd name="connsiteX18840" fmla="*/ 4987753 w 9845043"/>
              <a:gd name="connsiteY18840" fmla="*/ 5048735 h 5740750"/>
              <a:gd name="connsiteX18841" fmla="*/ 4987041 w 9845043"/>
              <a:gd name="connsiteY18841" fmla="*/ 5048016 h 5740750"/>
              <a:gd name="connsiteX18842" fmla="*/ 4985573 w 9845043"/>
              <a:gd name="connsiteY18842" fmla="*/ 5047277 h 5740750"/>
              <a:gd name="connsiteX18843" fmla="*/ 4984105 w 9845043"/>
              <a:gd name="connsiteY18843" fmla="*/ 5045820 h 5740750"/>
              <a:gd name="connsiteX18844" fmla="*/ 4982637 w 9845043"/>
              <a:gd name="connsiteY18844" fmla="*/ 5045081 h 5740750"/>
              <a:gd name="connsiteX18845" fmla="*/ 4978988 w 9845043"/>
              <a:gd name="connsiteY18845" fmla="*/ 5039230 h 5740750"/>
              <a:gd name="connsiteX18846" fmla="*/ 4977520 w 9845043"/>
              <a:gd name="connsiteY18846" fmla="*/ 5037772 h 5740750"/>
              <a:gd name="connsiteX18847" fmla="*/ 4975339 w 9845043"/>
              <a:gd name="connsiteY18847" fmla="*/ 5038512 h 5740750"/>
              <a:gd name="connsiteX18848" fmla="*/ 4973137 w 9845043"/>
              <a:gd name="connsiteY18848" fmla="*/ 5040688 h 5740750"/>
              <a:gd name="connsiteX18849" fmla="*/ 4973137 w 9845043"/>
              <a:gd name="connsiteY18849" fmla="*/ 5043623 h 5740750"/>
              <a:gd name="connsiteX18850" fmla="*/ 4973137 w 9845043"/>
              <a:gd name="connsiteY18850" fmla="*/ 5044362 h 5740750"/>
              <a:gd name="connsiteX18851" fmla="*/ 4975339 w 9845043"/>
              <a:gd name="connsiteY18851" fmla="*/ 5043623 h 5740750"/>
              <a:gd name="connsiteX18852" fmla="*/ 4981190 w 9845043"/>
              <a:gd name="connsiteY18852" fmla="*/ 5047277 h 5740750"/>
              <a:gd name="connsiteX18853" fmla="*/ 4981924 w 9845043"/>
              <a:gd name="connsiteY18853" fmla="*/ 5050213 h 5740750"/>
              <a:gd name="connsiteX18854" fmla="*/ 4982637 w 9845043"/>
              <a:gd name="connsiteY18854" fmla="*/ 5053867 h 5740750"/>
              <a:gd name="connsiteX18855" fmla="*/ 4981190 w 9845043"/>
              <a:gd name="connsiteY18855" fmla="*/ 5055325 h 5740750"/>
              <a:gd name="connsiteX18856" fmla="*/ 4977520 w 9845043"/>
              <a:gd name="connsiteY18856" fmla="*/ 5054586 h 5740750"/>
              <a:gd name="connsiteX18857" fmla="*/ 4973137 w 9845043"/>
              <a:gd name="connsiteY18857" fmla="*/ 5051670 h 5740750"/>
              <a:gd name="connsiteX18858" fmla="*/ 4970957 w 9845043"/>
              <a:gd name="connsiteY18858" fmla="*/ 5050213 h 5740750"/>
              <a:gd name="connsiteX18859" fmla="*/ 4966574 w 9845043"/>
              <a:gd name="connsiteY18859" fmla="*/ 5052389 h 5740750"/>
              <a:gd name="connsiteX18860" fmla="*/ 4971691 w 9845043"/>
              <a:gd name="connsiteY18860" fmla="*/ 5059718 h 5740750"/>
              <a:gd name="connsiteX18861" fmla="*/ 4977520 w 9845043"/>
              <a:gd name="connsiteY18861" fmla="*/ 5066287 h 5740750"/>
              <a:gd name="connsiteX18862" fmla="*/ 4980456 w 9845043"/>
              <a:gd name="connsiteY18862" fmla="*/ 5071419 h 5740750"/>
              <a:gd name="connsiteX18863" fmla="*/ 4978988 w 9845043"/>
              <a:gd name="connsiteY18863" fmla="*/ 5076531 h 5740750"/>
              <a:gd name="connsiteX18864" fmla="*/ 4977520 w 9845043"/>
              <a:gd name="connsiteY18864" fmla="*/ 5080185 h 5740750"/>
              <a:gd name="connsiteX18865" fmla="*/ 4977520 w 9845043"/>
              <a:gd name="connsiteY18865" fmla="*/ 5083860 h 5740750"/>
              <a:gd name="connsiteX18866" fmla="*/ 4981190 w 9845043"/>
              <a:gd name="connsiteY18866" fmla="*/ 5092625 h 5740750"/>
              <a:gd name="connsiteX18867" fmla="*/ 4978988 w 9845043"/>
              <a:gd name="connsiteY18867" fmla="*/ 5095561 h 5740750"/>
              <a:gd name="connsiteX18868" fmla="*/ 4971691 w 9845043"/>
              <a:gd name="connsiteY18868" fmla="*/ 5099934 h 5740750"/>
              <a:gd name="connsiteX18869" fmla="*/ 4968755 w 9845043"/>
              <a:gd name="connsiteY18869" fmla="*/ 5103608 h 5740750"/>
              <a:gd name="connsiteX18870" fmla="*/ 4961458 w 9845043"/>
              <a:gd name="connsiteY18870" fmla="*/ 5114571 h 5740750"/>
              <a:gd name="connsiteX18871" fmla="*/ 4958522 w 9845043"/>
              <a:gd name="connsiteY18871" fmla="*/ 5116767 h 5740750"/>
              <a:gd name="connsiteX18872" fmla="*/ 4951937 w 9845043"/>
              <a:gd name="connsiteY18872" fmla="*/ 5118964 h 5740750"/>
              <a:gd name="connsiteX18873" fmla="*/ 4948288 w 9845043"/>
              <a:gd name="connsiteY18873" fmla="*/ 5119682 h 5740750"/>
              <a:gd name="connsiteX18874" fmla="*/ 4950491 w 9845043"/>
              <a:gd name="connsiteY18874" fmla="*/ 5111635 h 5740750"/>
              <a:gd name="connsiteX18875" fmla="*/ 4952671 w 9845043"/>
              <a:gd name="connsiteY18875" fmla="*/ 5107981 h 5740750"/>
              <a:gd name="connsiteX18876" fmla="*/ 4954873 w 9845043"/>
              <a:gd name="connsiteY18876" fmla="*/ 5103608 h 5740750"/>
              <a:gd name="connsiteX18877" fmla="*/ 4951937 w 9845043"/>
              <a:gd name="connsiteY18877" fmla="*/ 5099934 h 5740750"/>
              <a:gd name="connsiteX18878" fmla="*/ 4952671 w 9845043"/>
              <a:gd name="connsiteY18878" fmla="*/ 5095561 h 5740750"/>
              <a:gd name="connsiteX18879" fmla="*/ 4954873 w 9845043"/>
              <a:gd name="connsiteY18879" fmla="*/ 5091886 h 5740750"/>
              <a:gd name="connsiteX18880" fmla="*/ 4954873 w 9845043"/>
              <a:gd name="connsiteY18880" fmla="*/ 5088971 h 5740750"/>
              <a:gd name="connsiteX18881" fmla="*/ 4952671 w 9845043"/>
              <a:gd name="connsiteY18881" fmla="*/ 5088971 h 5740750"/>
              <a:gd name="connsiteX18882" fmla="*/ 4949757 w 9845043"/>
              <a:gd name="connsiteY18882" fmla="*/ 5092625 h 5740750"/>
              <a:gd name="connsiteX18883" fmla="*/ 4945374 w 9845043"/>
              <a:gd name="connsiteY18883" fmla="*/ 5099934 h 5740750"/>
              <a:gd name="connsiteX18884" fmla="*/ 4948288 w 9845043"/>
              <a:gd name="connsiteY18884" fmla="*/ 5102130 h 5740750"/>
              <a:gd name="connsiteX18885" fmla="*/ 4948288 w 9845043"/>
              <a:gd name="connsiteY18885" fmla="*/ 5105784 h 5740750"/>
              <a:gd name="connsiteX18886" fmla="*/ 4946820 w 9845043"/>
              <a:gd name="connsiteY18886" fmla="*/ 5109459 h 5740750"/>
              <a:gd name="connsiteX18887" fmla="*/ 4945374 w 9845043"/>
              <a:gd name="connsiteY18887" fmla="*/ 5114571 h 5740750"/>
              <a:gd name="connsiteX18888" fmla="*/ 4942438 w 9845043"/>
              <a:gd name="connsiteY18888" fmla="*/ 5118964 h 5740750"/>
              <a:gd name="connsiteX18889" fmla="*/ 4940257 w 9845043"/>
              <a:gd name="connsiteY18889" fmla="*/ 5119682 h 5740750"/>
              <a:gd name="connsiteX18890" fmla="*/ 4932939 w 9845043"/>
              <a:gd name="connsiteY18890" fmla="*/ 5116767 h 5740750"/>
              <a:gd name="connsiteX18891" fmla="*/ 4933673 w 9845043"/>
              <a:gd name="connsiteY18891" fmla="*/ 5116767 h 5740750"/>
              <a:gd name="connsiteX18892" fmla="*/ 4934407 w 9845043"/>
              <a:gd name="connsiteY18892" fmla="*/ 5116028 h 5740750"/>
              <a:gd name="connsiteX18893" fmla="*/ 4934407 w 9845043"/>
              <a:gd name="connsiteY18893" fmla="*/ 5115310 h 5740750"/>
              <a:gd name="connsiteX18894" fmla="*/ 4935853 w 9845043"/>
              <a:gd name="connsiteY18894" fmla="*/ 5114571 h 5740750"/>
              <a:gd name="connsiteX18895" fmla="*/ 4934407 w 9845043"/>
              <a:gd name="connsiteY18895" fmla="*/ 5111635 h 5740750"/>
              <a:gd name="connsiteX18896" fmla="*/ 4935853 w 9845043"/>
              <a:gd name="connsiteY18896" fmla="*/ 5105066 h 5740750"/>
              <a:gd name="connsiteX18897" fmla="*/ 4933673 w 9845043"/>
              <a:gd name="connsiteY18897" fmla="*/ 5102130 h 5740750"/>
              <a:gd name="connsiteX18898" fmla="*/ 4932939 w 9845043"/>
              <a:gd name="connsiteY18898" fmla="*/ 5102130 h 5740750"/>
              <a:gd name="connsiteX18899" fmla="*/ 4929290 w 9845043"/>
              <a:gd name="connsiteY18899" fmla="*/ 5106523 h 5740750"/>
              <a:gd name="connsiteX18900" fmla="*/ 4922705 w 9845043"/>
              <a:gd name="connsiteY18900" fmla="*/ 5111635 h 5740750"/>
              <a:gd name="connsiteX18901" fmla="*/ 4914653 w 9845043"/>
              <a:gd name="connsiteY18901" fmla="*/ 5115310 h 5740750"/>
              <a:gd name="connsiteX18902" fmla="*/ 4909536 w 9845043"/>
              <a:gd name="connsiteY18902" fmla="*/ 5116028 h 5740750"/>
              <a:gd name="connsiteX18903" fmla="*/ 4910270 w 9845043"/>
              <a:gd name="connsiteY18903" fmla="*/ 5114571 h 5740750"/>
              <a:gd name="connsiteX18904" fmla="*/ 4909536 w 9845043"/>
              <a:gd name="connsiteY18904" fmla="*/ 5112374 h 5740750"/>
              <a:gd name="connsiteX18905" fmla="*/ 4905153 w 9845043"/>
              <a:gd name="connsiteY18905" fmla="*/ 5111635 h 5740750"/>
              <a:gd name="connsiteX18906" fmla="*/ 4903707 w 9845043"/>
              <a:gd name="connsiteY18906" fmla="*/ 5112374 h 5740750"/>
              <a:gd name="connsiteX18907" fmla="*/ 4901505 w 9845043"/>
              <a:gd name="connsiteY18907" fmla="*/ 5114571 h 5740750"/>
              <a:gd name="connsiteX18908" fmla="*/ 4900771 w 9845043"/>
              <a:gd name="connsiteY18908" fmla="*/ 5116028 h 5740750"/>
              <a:gd name="connsiteX18909" fmla="*/ 4901505 w 9845043"/>
              <a:gd name="connsiteY18909" fmla="*/ 5118964 h 5740750"/>
              <a:gd name="connsiteX18910" fmla="*/ 4905153 w 9845043"/>
              <a:gd name="connsiteY18910" fmla="*/ 5119682 h 5740750"/>
              <a:gd name="connsiteX18911" fmla="*/ 4897122 w 9845043"/>
              <a:gd name="connsiteY18911" fmla="*/ 5128469 h 5740750"/>
              <a:gd name="connsiteX18912" fmla="*/ 4893474 w 9845043"/>
              <a:gd name="connsiteY18912" fmla="*/ 5133580 h 5740750"/>
              <a:gd name="connsiteX18913" fmla="*/ 4894920 w 9845043"/>
              <a:gd name="connsiteY18913" fmla="*/ 5135777 h 5740750"/>
              <a:gd name="connsiteX18914" fmla="*/ 4900037 w 9845043"/>
              <a:gd name="connsiteY18914" fmla="*/ 5135777 h 5740750"/>
              <a:gd name="connsiteX18915" fmla="*/ 4903707 w 9845043"/>
              <a:gd name="connsiteY18915" fmla="*/ 5137974 h 5740750"/>
              <a:gd name="connsiteX18916" fmla="*/ 4906622 w 9845043"/>
              <a:gd name="connsiteY18916" fmla="*/ 5140170 h 5740750"/>
              <a:gd name="connsiteX18917" fmla="*/ 4908090 w 9845043"/>
              <a:gd name="connsiteY18917" fmla="*/ 5143824 h 5740750"/>
              <a:gd name="connsiteX18918" fmla="*/ 4908090 w 9845043"/>
              <a:gd name="connsiteY18918" fmla="*/ 5146760 h 5740750"/>
              <a:gd name="connsiteX18919" fmla="*/ 4907356 w 9845043"/>
              <a:gd name="connsiteY18919" fmla="*/ 5148217 h 5740750"/>
              <a:gd name="connsiteX18920" fmla="*/ 4907356 w 9845043"/>
              <a:gd name="connsiteY18920" fmla="*/ 5149675 h 5740750"/>
              <a:gd name="connsiteX18921" fmla="*/ 4910270 w 9845043"/>
              <a:gd name="connsiteY18921" fmla="*/ 5148217 h 5740750"/>
              <a:gd name="connsiteX18922" fmla="*/ 4911004 w 9845043"/>
              <a:gd name="connsiteY18922" fmla="*/ 5146760 h 5740750"/>
              <a:gd name="connsiteX18923" fmla="*/ 4913206 w 9845043"/>
              <a:gd name="connsiteY18923" fmla="*/ 5143824 h 5740750"/>
              <a:gd name="connsiteX18924" fmla="*/ 4913940 w 9845043"/>
              <a:gd name="connsiteY18924" fmla="*/ 5140909 h 5740750"/>
              <a:gd name="connsiteX18925" fmla="*/ 4913940 w 9845043"/>
              <a:gd name="connsiteY18925" fmla="*/ 5137974 h 5740750"/>
              <a:gd name="connsiteX18926" fmla="*/ 4916121 w 9845043"/>
              <a:gd name="connsiteY18926" fmla="*/ 5134319 h 5740750"/>
              <a:gd name="connsiteX18927" fmla="*/ 4925620 w 9845043"/>
              <a:gd name="connsiteY18927" fmla="*/ 5129208 h 5740750"/>
              <a:gd name="connsiteX18928" fmla="*/ 4929290 w 9845043"/>
              <a:gd name="connsiteY18928" fmla="*/ 5125533 h 5740750"/>
              <a:gd name="connsiteX18929" fmla="*/ 4927822 w 9845043"/>
              <a:gd name="connsiteY18929" fmla="*/ 5124815 h 5740750"/>
              <a:gd name="connsiteX18930" fmla="*/ 4927822 w 9845043"/>
              <a:gd name="connsiteY18930" fmla="*/ 5124076 h 5740750"/>
              <a:gd name="connsiteX18931" fmla="*/ 4929290 w 9845043"/>
              <a:gd name="connsiteY18931" fmla="*/ 5122618 h 5740750"/>
              <a:gd name="connsiteX18932" fmla="*/ 4930024 w 9845043"/>
              <a:gd name="connsiteY18932" fmla="*/ 5122618 h 5740750"/>
              <a:gd name="connsiteX18933" fmla="*/ 4932939 w 9845043"/>
              <a:gd name="connsiteY18933" fmla="*/ 5124076 h 5740750"/>
              <a:gd name="connsiteX18934" fmla="*/ 4932939 w 9845043"/>
              <a:gd name="connsiteY18934" fmla="*/ 5126272 h 5740750"/>
              <a:gd name="connsiteX18935" fmla="*/ 4932205 w 9845043"/>
              <a:gd name="connsiteY18935" fmla="*/ 5135777 h 5740750"/>
              <a:gd name="connsiteX18936" fmla="*/ 4932939 w 9845043"/>
              <a:gd name="connsiteY18936" fmla="*/ 5138713 h 5740750"/>
              <a:gd name="connsiteX18937" fmla="*/ 4932939 w 9845043"/>
              <a:gd name="connsiteY18937" fmla="*/ 5140170 h 5740750"/>
              <a:gd name="connsiteX18938" fmla="*/ 4932205 w 9845043"/>
              <a:gd name="connsiteY18938" fmla="*/ 5141628 h 5740750"/>
              <a:gd name="connsiteX18939" fmla="*/ 4930024 w 9845043"/>
              <a:gd name="connsiteY18939" fmla="*/ 5143824 h 5740750"/>
              <a:gd name="connsiteX18940" fmla="*/ 4929290 w 9845043"/>
              <a:gd name="connsiteY18940" fmla="*/ 5145282 h 5740750"/>
              <a:gd name="connsiteX18941" fmla="*/ 4925620 w 9845043"/>
              <a:gd name="connsiteY18941" fmla="*/ 5151872 h 5740750"/>
              <a:gd name="connsiteX18942" fmla="*/ 4924173 w 9845043"/>
              <a:gd name="connsiteY18942" fmla="*/ 5153329 h 5740750"/>
              <a:gd name="connsiteX18943" fmla="*/ 4924173 w 9845043"/>
              <a:gd name="connsiteY18943" fmla="*/ 5151872 h 5740750"/>
              <a:gd name="connsiteX18944" fmla="*/ 4924173 w 9845043"/>
              <a:gd name="connsiteY18944" fmla="*/ 5151133 h 5740750"/>
              <a:gd name="connsiteX18945" fmla="*/ 4916855 w 9845043"/>
              <a:gd name="connsiteY18945" fmla="*/ 5164312 h 5740750"/>
              <a:gd name="connsiteX18946" fmla="*/ 4901505 w 9845043"/>
              <a:gd name="connsiteY18946" fmla="*/ 5188454 h 5740750"/>
              <a:gd name="connsiteX18947" fmla="*/ 4897122 w 9845043"/>
              <a:gd name="connsiteY18947" fmla="*/ 5192108 h 5740750"/>
              <a:gd name="connsiteX18948" fmla="*/ 4891272 w 9845043"/>
              <a:gd name="connsiteY18948" fmla="*/ 5190630 h 5740750"/>
              <a:gd name="connsiteX18949" fmla="*/ 4891272 w 9845043"/>
              <a:gd name="connsiteY18949" fmla="*/ 5189911 h 5740750"/>
              <a:gd name="connsiteX18950" fmla="*/ 4895654 w 9845043"/>
              <a:gd name="connsiteY18950" fmla="*/ 5189172 h 5740750"/>
              <a:gd name="connsiteX18951" fmla="*/ 4893474 w 9845043"/>
              <a:gd name="connsiteY18951" fmla="*/ 5185518 h 5740750"/>
              <a:gd name="connsiteX18952" fmla="*/ 4890538 w 9845043"/>
              <a:gd name="connsiteY18952" fmla="*/ 5182603 h 5740750"/>
              <a:gd name="connsiteX18953" fmla="*/ 4887623 w 9845043"/>
              <a:gd name="connsiteY18953" fmla="*/ 5179668 h 5740750"/>
              <a:gd name="connsiteX18954" fmla="*/ 4883953 w 9845043"/>
              <a:gd name="connsiteY18954" fmla="*/ 5178929 h 5740750"/>
              <a:gd name="connsiteX18955" fmla="*/ 4878837 w 9845043"/>
              <a:gd name="connsiteY18955" fmla="*/ 5179668 h 5740750"/>
              <a:gd name="connsiteX18956" fmla="*/ 4871539 w 9845043"/>
              <a:gd name="connsiteY18956" fmla="*/ 5183322 h 5740750"/>
              <a:gd name="connsiteX18957" fmla="*/ 4865689 w 9845043"/>
              <a:gd name="connsiteY18957" fmla="*/ 5184061 h 5740750"/>
              <a:gd name="connsiteX18958" fmla="*/ 4867869 w 9845043"/>
              <a:gd name="connsiteY18958" fmla="*/ 5182603 h 5740750"/>
              <a:gd name="connsiteX18959" fmla="*/ 4867869 w 9845043"/>
              <a:gd name="connsiteY18959" fmla="*/ 5181864 h 5740750"/>
              <a:gd name="connsiteX18960" fmla="*/ 4867869 w 9845043"/>
              <a:gd name="connsiteY18960" fmla="*/ 5180407 h 5740750"/>
              <a:gd name="connsiteX18961" fmla="*/ 4868603 w 9845043"/>
              <a:gd name="connsiteY18961" fmla="*/ 5179668 h 5740750"/>
              <a:gd name="connsiteX18962" fmla="*/ 4863487 w 9845043"/>
              <a:gd name="connsiteY18962" fmla="*/ 5180407 h 5740750"/>
              <a:gd name="connsiteX18963" fmla="*/ 4851785 w 9845043"/>
              <a:gd name="connsiteY18963" fmla="*/ 5180407 h 5740750"/>
              <a:gd name="connsiteX18964" fmla="*/ 4845956 w 9845043"/>
              <a:gd name="connsiteY18964" fmla="*/ 5181864 h 5740750"/>
              <a:gd name="connsiteX18965" fmla="*/ 4845222 w 9845043"/>
              <a:gd name="connsiteY18965" fmla="*/ 5182603 h 5740750"/>
              <a:gd name="connsiteX18966" fmla="*/ 4845222 w 9845043"/>
              <a:gd name="connsiteY18966" fmla="*/ 5184061 h 5740750"/>
              <a:gd name="connsiteX18967" fmla="*/ 4843754 w 9845043"/>
              <a:gd name="connsiteY18967" fmla="*/ 5184061 h 5740750"/>
              <a:gd name="connsiteX18968" fmla="*/ 4842286 w 9845043"/>
              <a:gd name="connsiteY18968" fmla="*/ 5184061 h 5740750"/>
              <a:gd name="connsiteX18969" fmla="*/ 4840106 w 9845043"/>
              <a:gd name="connsiteY18969" fmla="*/ 5183322 h 5740750"/>
              <a:gd name="connsiteX18970" fmla="*/ 4839372 w 9845043"/>
              <a:gd name="connsiteY18970" fmla="*/ 5183322 h 5740750"/>
              <a:gd name="connsiteX18971" fmla="*/ 4839372 w 9845043"/>
              <a:gd name="connsiteY18971" fmla="*/ 5182603 h 5740750"/>
              <a:gd name="connsiteX18972" fmla="*/ 4837904 w 9845043"/>
              <a:gd name="connsiteY18972" fmla="*/ 5181864 h 5740750"/>
              <a:gd name="connsiteX18973" fmla="*/ 4837904 w 9845043"/>
              <a:gd name="connsiteY18973" fmla="*/ 5180407 h 5740750"/>
              <a:gd name="connsiteX18974" fmla="*/ 4836436 w 9845043"/>
              <a:gd name="connsiteY18974" fmla="*/ 5179668 h 5740750"/>
              <a:gd name="connsiteX18975" fmla="*/ 4835723 w 9845043"/>
              <a:gd name="connsiteY18975" fmla="*/ 5180407 h 5740750"/>
              <a:gd name="connsiteX18976" fmla="*/ 4832787 w 9845043"/>
              <a:gd name="connsiteY18976" fmla="*/ 5181864 h 5740750"/>
              <a:gd name="connsiteX18977" fmla="*/ 4835723 w 9845043"/>
              <a:gd name="connsiteY18977" fmla="*/ 5186976 h 5740750"/>
              <a:gd name="connsiteX18978" fmla="*/ 4839372 w 9845043"/>
              <a:gd name="connsiteY18978" fmla="*/ 5189911 h 5740750"/>
              <a:gd name="connsiteX18979" fmla="*/ 4843754 w 9845043"/>
              <a:gd name="connsiteY18979" fmla="*/ 5190630 h 5740750"/>
              <a:gd name="connsiteX18980" fmla="*/ 4850339 w 9845043"/>
              <a:gd name="connsiteY18980" fmla="*/ 5189172 h 5740750"/>
              <a:gd name="connsiteX18981" fmla="*/ 4852519 w 9845043"/>
              <a:gd name="connsiteY18981" fmla="*/ 5190630 h 5740750"/>
              <a:gd name="connsiteX18982" fmla="*/ 4855455 w 9845043"/>
              <a:gd name="connsiteY18982" fmla="*/ 5190630 h 5740750"/>
              <a:gd name="connsiteX18983" fmla="*/ 4856924 w 9845043"/>
              <a:gd name="connsiteY18983" fmla="*/ 5189172 h 5740750"/>
              <a:gd name="connsiteX18984" fmla="*/ 4859104 w 9845043"/>
              <a:gd name="connsiteY18984" fmla="*/ 5186976 h 5740750"/>
              <a:gd name="connsiteX18985" fmla="*/ 4859838 w 9845043"/>
              <a:gd name="connsiteY18985" fmla="*/ 5190630 h 5740750"/>
              <a:gd name="connsiteX18986" fmla="*/ 4859104 w 9845043"/>
              <a:gd name="connsiteY18986" fmla="*/ 5197959 h 5740750"/>
              <a:gd name="connsiteX18987" fmla="*/ 4859104 w 9845043"/>
              <a:gd name="connsiteY18987" fmla="*/ 5199416 h 5740750"/>
              <a:gd name="connsiteX18988" fmla="*/ 4858370 w 9845043"/>
              <a:gd name="connsiteY18988" fmla="*/ 5201613 h 5740750"/>
              <a:gd name="connsiteX18989" fmla="*/ 4863487 w 9845043"/>
              <a:gd name="connsiteY18989" fmla="*/ 5208203 h 5740750"/>
              <a:gd name="connsiteX18990" fmla="*/ 4866423 w 9845043"/>
              <a:gd name="connsiteY18990" fmla="*/ 5211118 h 5740750"/>
              <a:gd name="connsiteX18991" fmla="*/ 4884687 w 9845043"/>
              <a:gd name="connsiteY18991" fmla="*/ 5218426 h 5740750"/>
              <a:gd name="connsiteX18992" fmla="*/ 4886155 w 9845043"/>
              <a:gd name="connsiteY18992" fmla="*/ 5221362 h 5740750"/>
              <a:gd name="connsiteX18993" fmla="*/ 4886155 w 9845043"/>
              <a:gd name="connsiteY18993" fmla="*/ 5225016 h 5740750"/>
              <a:gd name="connsiteX18994" fmla="*/ 4884687 w 9845043"/>
              <a:gd name="connsiteY18994" fmla="*/ 5228670 h 5740750"/>
              <a:gd name="connsiteX18995" fmla="*/ 4881773 w 9845043"/>
              <a:gd name="connsiteY18995" fmla="*/ 5231605 h 5740750"/>
              <a:gd name="connsiteX18996" fmla="*/ 4881039 w 9845043"/>
              <a:gd name="connsiteY18996" fmla="*/ 5233802 h 5740750"/>
              <a:gd name="connsiteX18997" fmla="*/ 4879571 w 9845043"/>
              <a:gd name="connsiteY18997" fmla="*/ 5236717 h 5740750"/>
              <a:gd name="connsiteX18998" fmla="*/ 4879571 w 9845043"/>
              <a:gd name="connsiteY18998" fmla="*/ 5241110 h 5740750"/>
              <a:gd name="connsiteX18999" fmla="*/ 4878837 w 9845043"/>
              <a:gd name="connsiteY18999" fmla="*/ 5243307 h 5740750"/>
              <a:gd name="connsiteX19000" fmla="*/ 4872986 w 9845043"/>
              <a:gd name="connsiteY19000" fmla="*/ 5255727 h 5740750"/>
              <a:gd name="connsiteX19001" fmla="*/ 4870071 w 9845043"/>
              <a:gd name="connsiteY19001" fmla="*/ 5265971 h 5740750"/>
              <a:gd name="connsiteX19002" fmla="*/ 4869337 w 9845043"/>
              <a:gd name="connsiteY19002" fmla="*/ 5270364 h 5740750"/>
              <a:gd name="connsiteX19003" fmla="*/ 4868603 w 9845043"/>
              <a:gd name="connsiteY19003" fmla="*/ 5272560 h 5740750"/>
              <a:gd name="connsiteX19004" fmla="*/ 4865689 w 9845043"/>
              <a:gd name="connsiteY19004" fmla="*/ 5276214 h 5740750"/>
              <a:gd name="connsiteX19005" fmla="*/ 4858370 w 9845043"/>
              <a:gd name="connsiteY19005" fmla="*/ 5299617 h 5740750"/>
              <a:gd name="connsiteX19006" fmla="*/ 4856924 w 9845043"/>
              <a:gd name="connsiteY19006" fmla="*/ 5305468 h 5740750"/>
              <a:gd name="connsiteX19007" fmla="*/ 4855455 w 9845043"/>
              <a:gd name="connsiteY19007" fmla="*/ 5307665 h 5740750"/>
              <a:gd name="connsiteX19008" fmla="*/ 4842286 w 9845043"/>
              <a:gd name="connsiteY19008" fmla="*/ 5312797 h 5740750"/>
              <a:gd name="connsiteX19009" fmla="*/ 4837904 w 9845043"/>
              <a:gd name="connsiteY19009" fmla="*/ 5317909 h 5740750"/>
              <a:gd name="connsiteX19010" fmla="*/ 4834255 w 9845043"/>
              <a:gd name="connsiteY19010" fmla="*/ 5318648 h 5740750"/>
              <a:gd name="connsiteX19011" fmla="*/ 4830607 w 9845043"/>
              <a:gd name="connsiteY19011" fmla="*/ 5315712 h 5740750"/>
              <a:gd name="connsiteX19012" fmla="*/ 4837904 w 9845043"/>
              <a:gd name="connsiteY19012" fmla="*/ 5312058 h 5740750"/>
              <a:gd name="connsiteX19013" fmla="*/ 4840840 w 9845043"/>
              <a:gd name="connsiteY19013" fmla="*/ 5309122 h 5740750"/>
              <a:gd name="connsiteX19014" fmla="*/ 4839372 w 9845043"/>
              <a:gd name="connsiteY19014" fmla="*/ 5309122 h 5740750"/>
              <a:gd name="connsiteX19015" fmla="*/ 4839372 w 9845043"/>
              <a:gd name="connsiteY19015" fmla="*/ 5308404 h 5740750"/>
              <a:gd name="connsiteX19016" fmla="*/ 4837904 w 9845043"/>
              <a:gd name="connsiteY19016" fmla="*/ 5307665 h 5740750"/>
              <a:gd name="connsiteX19017" fmla="*/ 4837904 w 9845043"/>
              <a:gd name="connsiteY19017" fmla="*/ 5306207 h 5740750"/>
              <a:gd name="connsiteX19018" fmla="*/ 4842286 w 9845043"/>
              <a:gd name="connsiteY19018" fmla="*/ 5306207 h 5740750"/>
              <a:gd name="connsiteX19019" fmla="*/ 4843754 w 9845043"/>
              <a:gd name="connsiteY19019" fmla="*/ 5306207 h 5740750"/>
              <a:gd name="connsiteX19020" fmla="*/ 4845956 w 9845043"/>
              <a:gd name="connsiteY19020" fmla="*/ 5305468 h 5740750"/>
              <a:gd name="connsiteX19021" fmla="*/ 4847403 w 9845043"/>
              <a:gd name="connsiteY19021" fmla="*/ 5304011 h 5740750"/>
              <a:gd name="connsiteX19022" fmla="*/ 4847403 w 9845043"/>
              <a:gd name="connsiteY19022" fmla="*/ 5302553 h 5740750"/>
              <a:gd name="connsiteX19023" fmla="*/ 4846669 w 9845043"/>
              <a:gd name="connsiteY19023" fmla="*/ 5302553 h 5740750"/>
              <a:gd name="connsiteX19024" fmla="*/ 4845222 w 9845043"/>
              <a:gd name="connsiteY19024" fmla="*/ 5301814 h 5740750"/>
              <a:gd name="connsiteX19025" fmla="*/ 4845222 w 9845043"/>
              <a:gd name="connsiteY19025" fmla="*/ 5302553 h 5740750"/>
              <a:gd name="connsiteX19026" fmla="*/ 4843020 w 9845043"/>
              <a:gd name="connsiteY19026" fmla="*/ 5302553 h 5740750"/>
              <a:gd name="connsiteX19027" fmla="*/ 4840840 w 9845043"/>
              <a:gd name="connsiteY19027" fmla="*/ 5301814 h 5740750"/>
              <a:gd name="connsiteX19028" fmla="*/ 4840106 w 9845043"/>
              <a:gd name="connsiteY19028" fmla="*/ 5299617 h 5740750"/>
              <a:gd name="connsiteX19029" fmla="*/ 4840840 w 9845043"/>
              <a:gd name="connsiteY19029" fmla="*/ 5295224 h 5740750"/>
              <a:gd name="connsiteX19030" fmla="*/ 4842286 w 9845043"/>
              <a:gd name="connsiteY19030" fmla="*/ 5290113 h 5740750"/>
              <a:gd name="connsiteX19031" fmla="*/ 4837170 w 9845043"/>
              <a:gd name="connsiteY19031" fmla="*/ 5292309 h 5740750"/>
              <a:gd name="connsiteX19032" fmla="*/ 4832787 w 9845043"/>
              <a:gd name="connsiteY19032" fmla="*/ 5296702 h 5740750"/>
              <a:gd name="connsiteX19033" fmla="*/ 4830607 w 9845043"/>
              <a:gd name="connsiteY19033" fmla="*/ 5298899 h 5740750"/>
              <a:gd name="connsiteX19034" fmla="*/ 4832787 w 9845043"/>
              <a:gd name="connsiteY19034" fmla="*/ 5301814 h 5740750"/>
              <a:gd name="connsiteX19035" fmla="*/ 4829873 w 9845043"/>
              <a:gd name="connsiteY19035" fmla="*/ 5302553 h 5740750"/>
              <a:gd name="connsiteX19036" fmla="*/ 4827671 w 9845043"/>
              <a:gd name="connsiteY19036" fmla="*/ 5304011 h 5740750"/>
              <a:gd name="connsiteX19037" fmla="*/ 4824756 w 9845043"/>
              <a:gd name="connsiteY19037" fmla="*/ 5306207 h 5740750"/>
              <a:gd name="connsiteX19038" fmla="*/ 4824022 w 9845043"/>
              <a:gd name="connsiteY19038" fmla="*/ 5304011 h 5740750"/>
              <a:gd name="connsiteX19039" fmla="*/ 4821820 w 9845043"/>
              <a:gd name="connsiteY19039" fmla="*/ 5304750 h 5740750"/>
              <a:gd name="connsiteX19040" fmla="*/ 4818171 w 9845043"/>
              <a:gd name="connsiteY19040" fmla="*/ 5310600 h 5740750"/>
              <a:gd name="connsiteX19041" fmla="*/ 4819639 w 9845043"/>
              <a:gd name="connsiteY19041" fmla="*/ 5311319 h 5740750"/>
              <a:gd name="connsiteX19042" fmla="*/ 4818171 w 9845043"/>
              <a:gd name="connsiteY19042" fmla="*/ 5312797 h 5740750"/>
              <a:gd name="connsiteX19043" fmla="*/ 4817437 w 9845043"/>
              <a:gd name="connsiteY19043" fmla="*/ 5314254 h 5740750"/>
              <a:gd name="connsiteX19044" fmla="*/ 4815235 w 9845043"/>
              <a:gd name="connsiteY19044" fmla="*/ 5314973 h 5740750"/>
              <a:gd name="connsiteX19045" fmla="*/ 4813055 w 9845043"/>
              <a:gd name="connsiteY19045" fmla="*/ 5314254 h 5740750"/>
              <a:gd name="connsiteX19046" fmla="*/ 4811587 w 9845043"/>
              <a:gd name="connsiteY19046" fmla="*/ 5312797 h 5740750"/>
              <a:gd name="connsiteX19047" fmla="*/ 4811587 w 9845043"/>
              <a:gd name="connsiteY19047" fmla="*/ 5311319 h 5740750"/>
              <a:gd name="connsiteX19048" fmla="*/ 4810853 w 9845043"/>
              <a:gd name="connsiteY19048" fmla="*/ 5308404 h 5740750"/>
              <a:gd name="connsiteX19049" fmla="*/ 4794056 w 9845043"/>
              <a:gd name="connsiteY19049" fmla="*/ 5285719 h 5740750"/>
              <a:gd name="connsiteX19050" fmla="*/ 4788940 w 9845043"/>
              <a:gd name="connsiteY19050" fmla="*/ 5279869 h 5740750"/>
              <a:gd name="connsiteX19051" fmla="*/ 4782355 w 9845043"/>
              <a:gd name="connsiteY19051" fmla="*/ 5276214 h 5740750"/>
              <a:gd name="connsiteX19052" fmla="*/ 4783089 w 9845043"/>
              <a:gd name="connsiteY19052" fmla="*/ 5282065 h 5740750"/>
              <a:gd name="connsiteX19053" fmla="*/ 4789652 w 9845043"/>
              <a:gd name="connsiteY19053" fmla="*/ 5288655 h 5740750"/>
              <a:gd name="connsiteX19054" fmla="*/ 4792588 w 9845043"/>
              <a:gd name="connsiteY19054" fmla="*/ 5293048 h 5740750"/>
              <a:gd name="connsiteX19055" fmla="*/ 4789652 w 9845043"/>
              <a:gd name="connsiteY19055" fmla="*/ 5293048 h 5740750"/>
              <a:gd name="connsiteX19056" fmla="*/ 4797705 w 9845043"/>
              <a:gd name="connsiteY19056" fmla="*/ 5301095 h 5740750"/>
              <a:gd name="connsiteX19057" fmla="*/ 4799173 w 9845043"/>
              <a:gd name="connsiteY19057" fmla="*/ 5305468 h 5740750"/>
              <a:gd name="connsiteX19058" fmla="*/ 4795503 w 9845043"/>
              <a:gd name="connsiteY19058" fmla="*/ 5307665 h 5740750"/>
              <a:gd name="connsiteX19059" fmla="*/ 4795503 w 9845043"/>
              <a:gd name="connsiteY19059" fmla="*/ 5309122 h 5740750"/>
              <a:gd name="connsiteX19060" fmla="*/ 4796971 w 9845043"/>
              <a:gd name="connsiteY19060" fmla="*/ 5309122 h 5740750"/>
              <a:gd name="connsiteX19061" fmla="*/ 4796971 w 9845043"/>
              <a:gd name="connsiteY19061" fmla="*/ 5310600 h 5740750"/>
              <a:gd name="connsiteX19062" fmla="*/ 4800619 w 9845043"/>
              <a:gd name="connsiteY19062" fmla="*/ 5308404 h 5740750"/>
              <a:gd name="connsiteX19063" fmla="*/ 4804289 w 9845043"/>
              <a:gd name="connsiteY19063" fmla="*/ 5309122 h 5740750"/>
              <a:gd name="connsiteX19064" fmla="*/ 4805002 w 9845043"/>
              <a:gd name="connsiteY19064" fmla="*/ 5312058 h 5740750"/>
              <a:gd name="connsiteX19065" fmla="*/ 4802087 w 9845043"/>
              <a:gd name="connsiteY19065" fmla="*/ 5314973 h 5740750"/>
              <a:gd name="connsiteX19066" fmla="*/ 4797705 w 9845043"/>
              <a:gd name="connsiteY19066" fmla="*/ 5317170 h 5740750"/>
              <a:gd name="connsiteX19067" fmla="*/ 4792588 w 9845043"/>
              <a:gd name="connsiteY19067" fmla="*/ 5317170 h 5740750"/>
              <a:gd name="connsiteX19068" fmla="*/ 4788206 w 9845043"/>
              <a:gd name="connsiteY19068" fmla="*/ 5314973 h 5740750"/>
              <a:gd name="connsiteX19069" fmla="*/ 4783089 w 9845043"/>
              <a:gd name="connsiteY19069" fmla="*/ 5314973 h 5740750"/>
              <a:gd name="connsiteX19070" fmla="*/ 4786004 w 9845043"/>
              <a:gd name="connsiteY19070" fmla="*/ 5320105 h 5740750"/>
              <a:gd name="connsiteX19071" fmla="*/ 4789652 w 9845043"/>
              <a:gd name="connsiteY19071" fmla="*/ 5320844 h 5740750"/>
              <a:gd name="connsiteX19072" fmla="*/ 4800619 w 9845043"/>
              <a:gd name="connsiteY19072" fmla="*/ 5320105 h 5740750"/>
              <a:gd name="connsiteX19073" fmla="*/ 4805736 w 9845043"/>
              <a:gd name="connsiteY19073" fmla="*/ 5320844 h 5740750"/>
              <a:gd name="connsiteX19074" fmla="*/ 4808672 w 9845043"/>
              <a:gd name="connsiteY19074" fmla="*/ 5322302 h 5740750"/>
              <a:gd name="connsiteX19075" fmla="*/ 4813055 w 9845043"/>
              <a:gd name="connsiteY19075" fmla="*/ 5324498 h 5740750"/>
              <a:gd name="connsiteX19076" fmla="*/ 4816703 w 9845043"/>
              <a:gd name="connsiteY19076" fmla="*/ 5326695 h 5740750"/>
              <a:gd name="connsiteX19077" fmla="*/ 4826936 w 9845043"/>
              <a:gd name="connsiteY19077" fmla="*/ 5328152 h 5740750"/>
              <a:gd name="connsiteX19078" fmla="*/ 4832787 w 9845043"/>
              <a:gd name="connsiteY19078" fmla="*/ 5328152 h 5740750"/>
              <a:gd name="connsiteX19079" fmla="*/ 4836436 w 9845043"/>
              <a:gd name="connsiteY19079" fmla="*/ 5326695 h 5740750"/>
              <a:gd name="connsiteX19080" fmla="*/ 4840106 w 9845043"/>
              <a:gd name="connsiteY19080" fmla="*/ 5323759 h 5740750"/>
              <a:gd name="connsiteX19081" fmla="*/ 4853253 w 9845043"/>
              <a:gd name="connsiteY19081" fmla="*/ 5318648 h 5740750"/>
              <a:gd name="connsiteX19082" fmla="*/ 4855455 w 9845043"/>
              <a:gd name="connsiteY19082" fmla="*/ 5321563 h 5740750"/>
              <a:gd name="connsiteX19083" fmla="*/ 4853987 w 9845043"/>
              <a:gd name="connsiteY19083" fmla="*/ 5324498 h 5740750"/>
              <a:gd name="connsiteX19084" fmla="*/ 4853253 w 9845043"/>
              <a:gd name="connsiteY19084" fmla="*/ 5327413 h 5740750"/>
              <a:gd name="connsiteX19085" fmla="*/ 4850339 w 9845043"/>
              <a:gd name="connsiteY19085" fmla="*/ 5328152 h 5740750"/>
              <a:gd name="connsiteX19086" fmla="*/ 4851785 w 9845043"/>
              <a:gd name="connsiteY19086" fmla="*/ 5331068 h 5740750"/>
              <a:gd name="connsiteX19087" fmla="*/ 4851785 w 9845043"/>
              <a:gd name="connsiteY19087" fmla="*/ 5334722 h 5740750"/>
              <a:gd name="connsiteX19088" fmla="*/ 4851785 w 9845043"/>
              <a:gd name="connsiteY19088" fmla="*/ 5339854 h 5740750"/>
              <a:gd name="connsiteX19089" fmla="*/ 4850339 w 9845043"/>
              <a:gd name="connsiteY19089" fmla="*/ 5341311 h 5740750"/>
              <a:gd name="connsiteX19090" fmla="*/ 4848871 w 9845043"/>
              <a:gd name="connsiteY19090" fmla="*/ 5342769 h 5740750"/>
              <a:gd name="connsiteX19091" fmla="*/ 4849605 w 9845043"/>
              <a:gd name="connsiteY19091" fmla="*/ 5345705 h 5740750"/>
              <a:gd name="connsiteX19092" fmla="*/ 4850339 w 9845043"/>
              <a:gd name="connsiteY19092" fmla="*/ 5349359 h 5740750"/>
              <a:gd name="connsiteX19093" fmla="*/ 4851785 w 9845043"/>
              <a:gd name="connsiteY19093" fmla="*/ 5352294 h 5740750"/>
              <a:gd name="connsiteX19094" fmla="*/ 4849605 w 9845043"/>
              <a:gd name="connsiteY19094" fmla="*/ 5354470 h 5740750"/>
              <a:gd name="connsiteX19095" fmla="*/ 4847403 w 9845043"/>
              <a:gd name="connsiteY19095" fmla="*/ 5356667 h 5740750"/>
              <a:gd name="connsiteX19096" fmla="*/ 4843754 w 9845043"/>
              <a:gd name="connsiteY19096" fmla="*/ 5357406 h 5740750"/>
              <a:gd name="connsiteX19097" fmla="*/ 4840840 w 9845043"/>
              <a:gd name="connsiteY19097" fmla="*/ 5358864 h 5740750"/>
              <a:gd name="connsiteX19098" fmla="*/ 4840840 w 9845043"/>
              <a:gd name="connsiteY19098" fmla="*/ 5359603 h 5740750"/>
              <a:gd name="connsiteX19099" fmla="*/ 4843020 w 9845043"/>
              <a:gd name="connsiteY19099" fmla="*/ 5362518 h 5740750"/>
              <a:gd name="connsiteX19100" fmla="*/ 4843754 w 9845043"/>
              <a:gd name="connsiteY19100" fmla="*/ 5365453 h 5740750"/>
              <a:gd name="connsiteX19101" fmla="*/ 4842286 w 9845043"/>
              <a:gd name="connsiteY19101" fmla="*/ 5368368 h 5740750"/>
              <a:gd name="connsiteX19102" fmla="*/ 4845222 w 9845043"/>
              <a:gd name="connsiteY19102" fmla="*/ 5373501 h 5740750"/>
              <a:gd name="connsiteX19103" fmla="*/ 4845222 w 9845043"/>
              <a:gd name="connsiteY19103" fmla="*/ 5377894 h 5740750"/>
              <a:gd name="connsiteX19104" fmla="*/ 4842286 w 9845043"/>
              <a:gd name="connsiteY19104" fmla="*/ 5380070 h 5740750"/>
              <a:gd name="connsiteX19105" fmla="*/ 4830607 w 9845043"/>
              <a:gd name="connsiteY19105" fmla="*/ 5381548 h 5740750"/>
              <a:gd name="connsiteX19106" fmla="*/ 4829139 w 9845043"/>
              <a:gd name="connsiteY19106" fmla="*/ 5382266 h 5740750"/>
              <a:gd name="connsiteX19107" fmla="*/ 4827671 w 9845043"/>
              <a:gd name="connsiteY19107" fmla="*/ 5385202 h 5740750"/>
              <a:gd name="connsiteX19108" fmla="*/ 4829139 w 9845043"/>
              <a:gd name="connsiteY19108" fmla="*/ 5394707 h 5740750"/>
              <a:gd name="connsiteX19109" fmla="*/ 4829873 w 9845043"/>
              <a:gd name="connsiteY19109" fmla="*/ 5398361 h 5740750"/>
              <a:gd name="connsiteX19110" fmla="*/ 4831319 w 9845043"/>
              <a:gd name="connsiteY19110" fmla="*/ 5402015 h 5740750"/>
              <a:gd name="connsiteX19111" fmla="*/ 4834255 w 9845043"/>
              <a:gd name="connsiteY19111" fmla="*/ 5404951 h 5740750"/>
              <a:gd name="connsiteX19112" fmla="*/ 4843020 w 9845043"/>
              <a:gd name="connsiteY19112" fmla="*/ 5407866 h 5740750"/>
              <a:gd name="connsiteX19113" fmla="*/ 4845956 w 9845043"/>
              <a:gd name="connsiteY19113" fmla="*/ 5410801 h 5740750"/>
              <a:gd name="connsiteX19114" fmla="*/ 4843020 w 9845043"/>
              <a:gd name="connsiteY19114" fmla="*/ 5415195 h 5740750"/>
              <a:gd name="connsiteX19115" fmla="*/ 4833521 w 9845043"/>
              <a:gd name="connsiteY19115" fmla="*/ 5407147 h 5740750"/>
              <a:gd name="connsiteX19116" fmla="*/ 4831319 w 9845043"/>
              <a:gd name="connsiteY19116" fmla="*/ 5405690 h 5740750"/>
              <a:gd name="connsiteX19117" fmla="*/ 4829873 w 9845043"/>
              <a:gd name="connsiteY19117" fmla="*/ 5408605 h 5740750"/>
              <a:gd name="connsiteX19118" fmla="*/ 4829139 w 9845043"/>
              <a:gd name="connsiteY19118" fmla="*/ 5412259 h 5740750"/>
              <a:gd name="connsiteX19119" fmla="*/ 4829139 w 9845043"/>
              <a:gd name="connsiteY19119" fmla="*/ 5417391 h 5740750"/>
              <a:gd name="connsiteX19120" fmla="*/ 4829139 w 9845043"/>
              <a:gd name="connsiteY19120" fmla="*/ 5421045 h 5740750"/>
              <a:gd name="connsiteX19121" fmla="*/ 4830607 w 9845043"/>
              <a:gd name="connsiteY19121" fmla="*/ 5423960 h 5740750"/>
              <a:gd name="connsiteX19122" fmla="*/ 4832787 w 9845043"/>
              <a:gd name="connsiteY19122" fmla="*/ 5423960 h 5740750"/>
              <a:gd name="connsiteX19123" fmla="*/ 4835723 w 9845043"/>
              <a:gd name="connsiteY19123" fmla="*/ 5423960 h 5740750"/>
              <a:gd name="connsiteX19124" fmla="*/ 4839372 w 9845043"/>
              <a:gd name="connsiteY19124" fmla="*/ 5424699 h 5740750"/>
              <a:gd name="connsiteX19125" fmla="*/ 4842286 w 9845043"/>
              <a:gd name="connsiteY19125" fmla="*/ 5427614 h 5740750"/>
              <a:gd name="connsiteX19126" fmla="*/ 4843754 w 9845043"/>
              <a:gd name="connsiteY19126" fmla="*/ 5430550 h 5740750"/>
              <a:gd name="connsiteX19127" fmla="*/ 4845222 w 9845043"/>
              <a:gd name="connsiteY19127" fmla="*/ 5434204 h 5740750"/>
              <a:gd name="connsiteX19128" fmla="*/ 4845956 w 9845043"/>
              <a:gd name="connsiteY19128" fmla="*/ 5444448 h 5740750"/>
              <a:gd name="connsiteX19129" fmla="*/ 4851785 w 9845043"/>
              <a:gd name="connsiteY19129" fmla="*/ 5459804 h 5740750"/>
              <a:gd name="connsiteX19130" fmla="*/ 4853987 w 9845043"/>
              <a:gd name="connsiteY19130" fmla="*/ 5475159 h 5740750"/>
              <a:gd name="connsiteX19131" fmla="*/ 4859104 w 9845043"/>
              <a:gd name="connsiteY19131" fmla="*/ 5490535 h 5740750"/>
              <a:gd name="connsiteX19132" fmla="*/ 4861306 w 9845043"/>
              <a:gd name="connsiteY19132" fmla="*/ 5497844 h 5740750"/>
              <a:gd name="connsiteX19133" fmla="*/ 4859838 w 9845043"/>
              <a:gd name="connsiteY19133" fmla="*/ 5495647 h 5740750"/>
              <a:gd name="connsiteX19134" fmla="*/ 4858370 w 9845043"/>
              <a:gd name="connsiteY19134" fmla="*/ 5494190 h 5740750"/>
              <a:gd name="connsiteX19135" fmla="*/ 4858370 w 9845043"/>
              <a:gd name="connsiteY19135" fmla="*/ 5491993 h 5740750"/>
              <a:gd name="connsiteX19136" fmla="*/ 4856924 w 9845043"/>
              <a:gd name="connsiteY19136" fmla="*/ 5495647 h 5740750"/>
              <a:gd name="connsiteX19137" fmla="*/ 4855455 w 9845043"/>
              <a:gd name="connsiteY19137" fmla="*/ 5497844 h 5740750"/>
              <a:gd name="connsiteX19138" fmla="*/ 4849605 w 9845043"/>
              <a:gd name="connsiteY19138" fmla="*/ 5498562 h 5740750"/>
              <a:gd name="connsiteX19139" fmla="*/ 4856190 w 9845043"/>
              <a:gd name="connsiteY19139" fmla="*/ 5501498 h 5740750"/>
              <a:gd name="connsiteX19140" fmla="*/ 4856190 w 9845043"/>
              <a:gd name="connsiteY19140" fmla="*/ 5503694 h 5740750"/>
              <a:gd name="connsiteX19141" fmla="*/ 4855455 w 9845043"/>
              <a:gd name="connsiteY19141" fmla="*/ 5506610 h 5740750"/>
              <a:gd name="connsiteX19142" fmla="*/ 4855455 w 9845043"/>
              <a:gd name="connsiteY19142" fmla="*/ 5513199 h 5740750"/>
              <a:gd name="connsiteX19143" fmla="*/ 4853987 w 9845043"/>
              <a:gd name="connsiteY19143" fmla="*/ 5516135 h 5740750"/>
              <a:gd name="connsiteX19144" fmla="*/ 4855455 w 9845043"/>
              <a:gd name="connsiteY19144" fmla="*/ 5516853 h 5740750"/>
              <a:gd name="connsiteX19145" fmla="*/ 4856924 w 9845043"/>
              <a:gd name="connsiteY19145" fmla="*/ 5516853 h 5740750"/>
              <a:gd name="connsiteX19146" fmla="*/ 4861306 w 9845043"/>
              <a:gd name="connsiteY19146" fmla="*/ 5517592 h 5740750"/>
              <a:gd name="connsiteX19147" fmla="*/ 4862040 w 9845043"/>
              <a:gd name="connsiteY19147" fmla="*/ 5519789 h 5740750"/>
              <a:gd name="connsiteX19148" fmla="*/ 4862753 w 9845043"/>
              <a:gd name="connsiteY19148" fmla="*/ 5523443 h 5740750"/>
              <a:gd name="connsiteX19149" fmla="*/ 4863487 w 9845043"/>
              <a:gd name="connsiteY19149" fmla="*/ 5524901 h 5740750"/>
              <a:gd name="connsiteX19150" fmla="*/ 4865689 w 9845043"/>
              <a:gd name="connsiteY19150" fmla="*/ 5526358 h 5740750"/>
              <a:gd name="connsiteX19151" fmla="*/ 4870071 w 9845043"/>
              <a:gd name="connsiteY19151" fmla="*/ 5526358 h 5740750"/>
              <a:gd name="connsiteX19152" fmla="*/ 4871539 w 9845043"/>
              <a:gd name="connsiteY19152" fmla="*/ 5527097 h 5740750"/>
              <a:gd name="connsiteX19153" fmla="*/ 4871539 w 9845043"/>
              <a:gd name="connsiteY19153" fmla="*/ 5529294 h 5740750"/>
              <a:gd name="connsiteX19154" fmla="*/ 4869337 w 9845043"/>
              <a:gd name="connsiteY19154" fmla="*/ 5533687 h 5740750"/>
              <a:gd name="connsiteX19155" fmla="*/ 4870071 w 9845043"/>
              <a:gd name="connsiteY19155" fmla="*/ 5534406 h 5740750"/>
              <a:gd name="connsiteX19156" fmla="*/ 4871539 w 9845043"/>
              <a:gd name="connsiteY19156" fmla="*/ 5534406 h 5740750"/>
              <a:gd name="connsiteX19157" fmla="*/ 4872986 w 9845043"/>
              <a:gd name="connsiteY19157" fmla="*/ 5534406 h 5740750"/>
              <a:gd name="connsiteX19158" fmla="*/ 4874454 w 9845043"/>
              <a:gd name="connsiteY19158" fmla="*/ 5532948 h 5740750"/>
              <a:gd name="connsiteX19159" fmla="*/ 4875188 w 9845043"/>
              <a:gd name="connsiteY19159" fmla="*/ 5530751 h 5740750"/>
              <a:gd name="connsiteX19160" fmla="*/ 4877390 w 9845043"/>
              <a:gd name="connsiteY19160" fmla="*/ 5532209 h 5740750"/>
              <a:gd name="connsiteX19161" fmla="*/ 4878103 w 9845043"/>
              <a:gd name="connsiteY19161" fmla="*/ 5533687 h 5740750"/>
              <a:gd name="connsiteX19162" fmla="*/ 4875922 w 9845043"/>
              <a:gd name="connsiteY19162" fmla="*/ 5534406 h 5740750"/>
              <a:gd name="connsiteX19163" fmla="*/ 4874454 w 9845043"/>
              <a:gd name="connsiteY19163" fmla="*/ 5537341 h 5740750"/>
              <a:gd name="connsiteX19164" fmla="*/ 4872986 w 9845043"/>
              <a:gd name="connsiteY19164" fmla="*/ 5542453 h 5740750"/>
              <a:gd name="connsiteX19165" fmla="*/ 4872986 w 9845043"/>
              <a:gd name="connsiteY19165" fmla="*/ 5546846 h 5740750"/>
              <a:gd name="connsiteX19166" fmla="*/ 4875188 w 9845043"/>
              <a:gd name="connsiteY19166" fmla="*/ 5549042 h 5740750"/>
              <a:gd name="connsiteX19167" fmla="*/ 4877390 w 9845043"/>
              <a:gd name="connsiteY19167" fmla="*/ 5549042 h 5740750"/>
              <a:gd name="connsiteX19168" fmla="*/ 4878837 w 9845043"/>
              <a:gd name="connsiteY19168" fmla="*/ 5548304 h 5740750"/>
              <a:gd name="connsiteX19169" fmla="*/ 4879571 w 9845043"/>
              <a:gd name="connsiteY19169" fmla="*/ 5548304 h 5740750"/>
              <a:gd name="connsiteX19170" fmla="*/ 4881773 w 9845043"/>
              <a:gd name="connsiteY19170" fmla="*/ 5549042 h 5740750"/>
              <a:gd name="connsiteX19171" fmla="*/ 4882507 w 9845043"/>
              <a:gd name="connsiteY19171" fmla="*/ 5551958 h 5740750"/>
              <a:gd name="connsiteX19172" fmla="*/ 4882507 w 9845043"/>
              <a:gd name="connsiteY19172" fmla="*/ 5553436 h 5740750"/>
              <a:gd name="connsiteX19173" fmla="*/ 4881039 w 9845043"/>
              <a:gd name="connsiteY19173" fmla="*/ 5554893 h 5740750"/>
              <a:gd name="connsiteX19174" fmla="*/ 4881039 w 9845043"/>
              <a:gd name="connsiteY19174" fmla="*/ 5556351 h 5740750"/>
              <a:gd name="connsiteX19175" fmla="*/ 4881039 w 9845043"/>
              <a:gd name="connsiteY19175" fmla="*/ 5559286 h 5740750"/>
              <a:gd name="connsiteX19176" fmla="*/ 4881773 w 9845043"/>
              <a:gd name="connsiteY19176" fmla="*/ 5561483 h 5740750"/>
              <a:gd name="connsiteX19177" fmla="*/ 4884687 w 9845043"/>
              <a:gd name="connsiteY19177" fmla="*/ 5565856 h 5740750"/>
              <a:gd name="connsiteX19178" fmla="*/ 4883953 w 9845043"/>
              <a:gd name="connsiteY19178" fmla="*/ 5570988 h 5740750"/>
              <a:gd name="connsiteX19179" fmla="*/ 4883953 w 9845043"/>
              <a:gd name="connsiteY19179" fmla="*/ 5578296 h 5740750"/>
              <a:gd name="connsiteX19180" fmla="*/ 4884687 w 9845043"/>
              <a:gd name="connsiteY19180" fmla="*/ 5584147 h 5740750"/>
              <a:gd name="connsiteX19181" fmla="*/ 4887623 w 9845043"/>
              <a:gd name="connsiteY19181" fmla="*/ 5587082 h 5740750"/>
              <a:gd name="connsiteX19182" fmla="*/ 4888336 w 9845043"/>
              <a:gd name="connsiteY19182" fmla="*/ 5587082 h 5740750"/>
              <a:gd name="connsiteX19183" fmla="*/ 4890538 w 9845043"/>
              <a:gd name="connsiteY19183" fmla="*/ 5587801 h 5740750"/>
              <a:gd name="connsiteX19184" fmla="*/ 4892006 w 9845043"/>
              <a:gd name="connsiteY19184" fmla="*/ 5588540 h 5740750"/>
              <a:gd name="connsiteX19185" fmla="*/ 4894920 w 9845043"/>
              <a:gd name="connsiteY19185" fmla="*/ 5589998 h 5740750"/>
              <a:gd name="connsiteX19186" fmla="*/ 4900771 w 9845043"/>
              <a:gd name="connsiteY19186" fmla="*/ 5589998 h 5740750"/>
              <a:gd name="connsiteX19187" fmla="*/ 4903707 w 9845043"/>
              <a:gd name="connsiteY19187" fmla="*/ 5589998 h 5740750"/>
              <a:gd name="connsiteX19188" fmla="*/ 4905153 w 9845043"/>
              <a:gd name="connsiteY19188" fmla="*/ 5590736 h 5740750"/>
              <a:gd name="connsiteX19189" fmla="*/ 4905153 w 9845043"/>
              <a:gd name="connsiteY19189" fmla="*/ 5594390 h 5740750"/>
              <a:gd name="connsiteX19190" fmla="*/ 4903707 w 9845043"/>
              <a:gd name="connsiteY19190" fmla="*/ 5596587 h 5740750"/>
              <a:gd name="connsiteX19191" fmla="*/ 4901505 w 9845043"/>
              <a:gd name="connsiteY19191" fmla="*/ 5597306 h 5740750"/>
              <a:gd name="connsiteX19192" fmla="*/ 4898591 w 9845043"/>
              <a:gd name="connsiteY19192" fmla="*/ 5595130 h 5740750"/>
              <a:gd name="connsiteX19193" fmla="*/ 4898591 w 9845043"/>
              <a:gd name="connsiteY19193" fmla="*/ 5600241 h 5740750"/>
              <a:gd name="connsiteX19194" fmla="*/ 4895654 w 9845043"/>
              <a:gd name="connsiteY19194" fmla="*/ 5606092 h 5740750"/>
              <a:gd name="connsiteX19195" fmla="*/ 4895654 w 9845043"/>
              <a:gd name="connsiteY19195" fmla="*/ 5608288 h 5740750"/>
              <a:gd name="connsiteX19196" fmla="*/ 4897122 w 9845043"/>
              <a:gd name="connsiteY19196" fmla="*/ 5612682 h 5740750"/>
              <a:gd name="connsiteX19197" fmla="*/ 4897856 w 9845043"/>
              <a:gd name="connsiteY19197" fmla="*/ 5614139 h 5740750"/>
              <a:gd name="connsiteX19198" fmla="*/ 4898591 w 9845043"/>
              <a:gd name="connsiteY19198" fmla="*/ 5614139 h 5740750"/>
              <a:gd name="connsiteX19199" fmla="*/ 4901505 w 9845043"/>
              <a:gd name="connsiteY19199" fmla="*/ 5616336 h 5740750"/>
              <a:gd name="connsiteX19200" fmla="*/ 4901505 w 9845043"/>
              <a:gd name="connsiteY19200" fmla="*/ 5614878 h 5740750"/>
              <a:gd name="connsiteX19201" fmla="*/ 4902239 w 9845043"/>
              <a:gd name="connsiteY19201" fmla="*/ 5614139 h 5740750"/>
              <a:gd name="connsiteX19202" fmla="*/ 4903707 w 9845043"/>
              <a:gd name="connsiteY19202" fmla="*/ 5613400 h 5740750"/>
              <a:gd name="connsiteX19203" fmla="*/ 4908090 w 9845043"/>
              <a:gd name="connsiteY19203" fmla="*/ 5610485 h 5740750"/>
              <a:gd name="connsiteX19204" fmla="*/ 4910270 w 9845043"/>
              <a:gd name="connsiteY19204" fmla="*/ 5609746 h 5740750"/>
              <a:gd name="connsiteX19205" fmla="*/ 4911738 w 9845043"/>
              <a:gd name="connsiteY19205" fmla="*/ 5606831 h 5740750"/>
              <a:gd name="connsiteX19206" fmla="*/ 4913206 w 9845043"/>
              <a:gd name="connsiteY19206" fmla="*/ 5603156 h 5740750"/>
              <a:gd name="connsiteX19207" fmla="*/ 4913206 w 9845043"/>
              <a:gd name="connsiteY19207" fmla="*/ 5598784 h 5740750"/>
              <a:gd name="connsiteX19208" fmla="*/ 4913940 w 9845043"/>
              <a:gd name="connsiteY19208" fmla="*/ 5595130 h 5740750"/>
              <a:gd name="connsiteX19209" fmla="*/ 4916121 w 9845043"/>
              <a:gd name="connsiteY19209" fmla="*/ 5593652 h 5740750"/>
              <a:gd name="connsiteX19210" fmla="*/ 4918323 w 9845043"/>
              <a:gd name="connsiteY19210" fmla="*/ 5594390 h 5740750"/>
              <a:gd name="connsiteX19211" fmla="*/ 4920503 w 9845043"/>
              <a:gd name="connsiteY19211" fmla="*/ 5600980 h 5740750"/>
              <a:gd name="connsiteX19212" fmla="*/ 4921237 w 9845043"/>
              <a:gd name="connsiteY19212" fmla="*/ 5606831 h 5740750"/>
              <a:gd name="connsiteX19213" fmla="*/ 4921237 w 9845043"/>
              <a:gd name="connsiteY19213" fmla="*/ 5617054 h 5740750"/>
              <a:gd name="connsiteX19214" fmla="*/ 4921237 w 9845043"/>
              <a:gd name="connsiteY19214" fmla="*/ 5619990 h 5740750"/>
              <a:gd name="connsiteX19215" fmla="*/ 4908090 w 9845043"/>
              <a:gd name="connsiteY19215" fmla="*/ 5620729 h 5740750"/>
              <a:gd name="connsiteX19216" fmla="*/ 4897856 w 9845043"/>
              <a:gd name="connsiteY19216" fmla="*/ 5620729 h 5740750"/>
              <a:gd name="connsiteX19217" fmla="*/ 4894920 w 9845043"/>
              <a:gd name="connsiteY19217" fmla="*/ 5620729 h 5740750"/>
              <a:gd name="connsiteX19218" fmla="*/ 4894186 w 9845043"/>
              <a:gd name="connsiteY19218" fmla="*/ 5624383 h 5740750"/>
              <a:gd name="connsiteX19219" fmla="*/ 4892006 w 9845043"/>
              <a:gd name="connsiteY19219" fmla="*/ 5627298 h 5740750"/>
              <a:gd name="connsiteX19220" fmla="*/ 4890538 w 9845043"/>
              <a:gd name="connsiteY19220" fmla="*/ 5628776 h 5740750"/>
              <a:gd name="connsiteX19221" fmla="*/ 4885421 w 9845043"/>
              <a:gd name="connsiteY19221" fmla="*/ 5630234 h 5740750"/>
              <a:gd name="connsiteX19222" fmla="*/ 4882507 w 9845043"/>
              <a:gd name="connsiteY19222" fmla="*/ 5627298 h 5740750"/>
              <a:gd name="connsiteX19223" fmla="*/ 4877390 w 9845043"/>
              <a:gd name="connsiteY19223" fmla="*/ 5630952 h 5740750"/>
              <a:gd name="connsiteX19224" fmla="*/ 4877390 w 9845043"/>
              <a:gd name="connsiteY19224" fmla="*/ 5632430 h 5740750"/>
              <a:gd name="connsiteX19225" fmla="*/ 4877390 w 9845043"/>
              <a:gd name="connsiteY19225" fmla="*/ 5636803 h 5740750"/>
              <a:gd name="connsiteX19226" fmla="*/ 4878837 w 9845043"/>
              <a:gd name="connsiteY19226" fmla="*/ 5641935 h 5740750"/>
              <a:gd name="connsiteX19227" fmla="*/ 4878837 w 9845043"/>
              <a:gd name="connsiteY19227" fmla="*/ 5646328 h 5740750"/>
              <a:gd name="connsiteX19228" fmla="*/ 4875188 w 9845043"/>
              <a:gd name="connsiteY19228" fmla="*/ 5648525 h 5740750"/>
              <a:gd name="connsiteX19229" fmla="*/ 4872986 w 9845043"/>
              <a:gd name="connsiteY19229" fmla="*/ 5648525 h 5740750"/>
              <a:gd name="connsiteX19230" fmla="*/ 4871539 w 9845043"/>
              <a:gd name="connsiteY19230" fmla="*/ 5646328 h 5740750"/>
              <a:gd name="connsiteX19231" fmla="*/ 4871539 w 9845043"/>
              <a:gd name="connsiteY19231" fmla="*/ 5644850 h 5740750"/>
              <a:gd name="connsiteX19232" fmla="*/ 4869337 w 9845043"/>
              <a:gd name="connsiteY19232" fmla="*/ 5643393 h 5740750"/>
              <a:gd name="connsiteX19233" fmla="*/ 4867869 w 9845043"/>
              <a:gd name="connsiteY19233" fmla="*/ 5643393 h 5740750"/>
              <a:gd name="connsiteX19234" fmla="*/ 4867869 w 9845043"/>
              <a:gd name="connsiteY19234" fmla="*/ 5644850 h 5740750"/>
              <a:gd name="connsiteX19235" fmla="*/ 4867869 w 9845043"/>
              <a:gd name="connsiteY19235" fmla="*/ 5646328 h 5740750"/>
              <a:gd name="connsiteX19236" fmla="*/ 4866423 w 9845043"/>
              <a:gd name="connsiteY19236" fmla="*/ 5647047 h 5740750"/>
              <a:gd name="connsiteX19237" fmla="*/ 4862040 w 9845043"/>
              <a:gd name="connsiteY19237" fmla="*/ 5646328 h 5740750"/>
              <a:gd name="connsiteX19238" fmla="*/ 4859838 w 9845043"/>
              <a:gd name="connsiteY19238" fmla="*/ 5642654 h 5740750"/>
              <a:gd name="connsiteX19239" fmla="*/ 4859104 w 9845043"/>
              <a:gd name="connsiteY19239" fmla="*/ 5639739 h 5740750"/>
              <a:gd name="connsiteX19240" fmla="*/ 4856924 w 9845043"/>
              <a:gd name="connsiteY19240" fmla="*/ 5638281 h 5740750"/>
              <a:gd name="connsiteX19241" fmla="*/ 4853253 w 9845043"/>
              <a:gd name="connsiteY19241" fmla="*/ 5638281 h 5740750"/>
              <a:gd name="connsiteX19242" fmla="*/ 4849605 w 9845043"/>
              <a:gd name="connsiteY19242" fmla="*/ 5636803 h 5740750"/>
              <a:gd name="connsiteX19243" fmla="*/ 4845956 w 9845043"/>
              <a:gd name="connsiteY19243" fmla="*/ 5636084 h 5740750"/>
              <a:gd name="connsiteX19244" fmla="*/ 4842286 w 9845043"/>
              <a:gd name="connsiteY19244" fmla="*/ 5633149 h 5740750"/>
              <a:gd name="connsiteX19245" fmla="*/ 4832787 w 9845043"/>
              <a:gd name="connsiteY19245" fmla="*/ 5623644 h 5740750"/>
              <a:gd name="connsiteX19246" fmla="*/ 4826936 w 9845043"/>
              <a:gd name="connsiteY19246" fmla="*/ 5622186 h 5740750"/>
              <a:gd name="connsiteX19247" fmla="*/ 4824022 w 9845043"/>
              <a:gd name="connsiteY19247" fmla="*/ 5617794 h 5740750"/>
              <a:gd name="connsiteX19248" fmla="*/ 4821820 w 9845043"/>
              <a:gd name="connsiteY19248" fmla="*/ 5614878 h 5740750"/>
              <a:gd name="connsiteX19249" fmla="*/ 4820373 w 9845043"/>
              <a:gd name="connsiteY19249" fmla="*/ 5611204 h 5740750"/>
              <a:gd name="connsiteX19250" fmla="*/ 4816703 w 9845043"/>
              <a:gd name="connsiteY19250" fmla="*/ 5608288 h 5740750"/>
              <a:gd name="connsiteX19251" fmla="*/ 4813055 w 9845043"/>
              <a:gd name="connsiteY19251" fmla="*/ 5606831 h 5740750"/>
              <a:gd name="connsiteX19252" fmla="*/ 4808672 w 9845043"/>
              <a:gd name="connsiteY19252" fmla="*/ 5606092 h 5740750"/>
              <a:gd name="connsiteX19253" fmla="*/ 4789652 w 9845043"/>
              <a:gd name="connsiteY19253" fmla="*/ 5606092 h 5740750"/>
              <a:gd name="connsiteX19254" fmla="*/ 4787472 w 9845043"/>
              <a:gd name="connsiteY19254" fmla="*/ 5604634 h 5740750"/>
              <a:gd name="connsiteX19255" fmla="*/ 4787472 w 9845043"/>
              <a:gd name="connsiteY19255" fmla="*/ 5600980 h 5740750"/>
              <a:gd name="connsiteX19256" fmla="*/ 4782355 w 9845043"/>
              <a:gd name="connsiteY19256" fmla="*/ 5600241 h 5740750"/>
              <a:gd name="connsiteX19257" fmla="*/ 4767005 w 9845043"/>
              <a:gd name="connsiteY19257" fmla="*/ 5600241 h 5740750"/>
              <a:gd name="connsiteX19258" fmla="*/ 4753836 w 9845043"/>
              <a:gd name="connsiteY19258" fmla="*/ 5601699 h 5740750"/>
              <a:gd name="connsiteX19259" fmla="*/ 4742135 w 9845043"/>
              <a:gd name="connsiteY19259" fmla="*/ 5600980 h 5740750"/>
              <a:gd name="connsiteX19260" fmla="*/ 4739220 w 9845043"/>
              <a:gd name="connsiteY19260" fmla="*/ 5600980 h 5740750"/>
              <a:gd name="connsiteX19261" fmla="*/ 4732635 w 9845043"/>
              <a:gd name="connsiteY19261" fmla="*/ 5604634 h 5740750"/>
              <a:gd name="connsiteX19262" fmla="*/ 4727519 w 9845043"/>
              <a:gd name="connsiteY19262" fmla="*/ 5606092 h 5740750"/>
              <a:gd name="connsiteX19263" fmla="*/ 4726072 w 9845043"/>
              <a:gd name="connsiteY19263" fmla="*/ 5604634 h 5740750"/>
              <a:gd name="connsiteX19264" fmla="*/ 4723870 w 9845043"/>
              <a:gd name="connsiteY19264" fmla="*/ 5598784 h 5740750"/>
              <a:gd name="connsiteX19265" fmla="*/ 4720222 w 9845043"/>
              <a:gd name="connsiteY19265" fmla="*/ 5598045 h 5740750"/>
              <a:gd name="connsiteX19266" fmla="*/ 4710723 w 9845043"/>
              <a:gd name="connsiteY19266" fmla="*/ 5600980 h 5740750"/>
              <a:gd name="connsiteX19267" fmla="*/ 4702670 w 9845043"/>
              <a:gd name="connsiteY19267" fmla="*/ 5600980 h 5740750"/>
              <a:gd name="connsiteX19268" fmla="*/ 4695351 w 9845043"/>
              <a:gd name="connsiteY19268" fmla="*/ 5598784 h 5740750"/>
              <a:gd name="connsiteX19269" fmla="*/ 4678555 w 9845043"/>
              <a:gd name="connsiteY19269" fmla="*/ 5590736 h 5740750"/>
              <a:gd name="connsiteX19270" fmla="*/ 4676353 w 9845043"/>
              <a:gd name="connsiteY19270" fmla="*/ 5588540 h 5740750"/>
              <a:gd name="connsiteX19271" fmla="*/ 4671970 w 9845043"/>
              <a:gd name="connsiteY19271" fmla="*/ 5581232 h 5740750"/>
              <a:gd name="connsiteX19272" fmla="*/ 4670502 w 9845043"/>
              <a:gd name="connsiteY19272" fmla="*/ 5580492 h 5740750"/>
              <a:gd name="connsiteX19273" fmla="*/ 4665386 w 9845043"/>
              <a:gd name="connsiteY19273" fmla="*/ 5580492 h 5740750"/>
              <a:gd name="connsiteX19274" fmla="*/ 4662471 w 9845043"/>
              <a:gd name="connsiteY19274" fmla="*/ 5579035 h 5740750"/>
              <a:gd name="connsiteX19275" fmla="*/ 4662471 w 9845043"/>
              <a:gd name="connsiteY19275" fmla="*/ 5576100 h 5740750"/>
              <a:gd name="connsiteX19276" fmla="*/ 4663918 w 9845043"/>
              <a:gd name="connsiteY19276" fmla="*/ 5571706 h 5740750"/>
              <a:gd name="connsiteX19277" fmla="*/ 4658801 w 9845043"/>
              <a:gd name="connsiteY19277" fmla="*/ 5570988 h 5740750"/>
              <a:gd name="connsiteX19278" fmla="*/ 4652238 w 9845043"/>
              <a:gd name="connsiteY19278" fmla="*/ 5566594 h 5740750"/>
              <a:gd name="connsiteX19279" fmla="*/ 4646387 w 9845043"/>
              <a:gd name="connsiteY19279" fmla="*/ 5565137 h 5740750"/>
              <a:gd name="connsiteX19280" fmla="*/ 4645653 w 9845043"/>
              <a:gd name="connsiteY19280" fmla="*/ 5565856 h 5740750"/>
              <a:gd name="connsiteX19281" fmla="*/ 4642739 w 9845043"/>
              <a:gd name="connsiteY19281" fmla="*/ 5568791 h 5740750"/>
              <a:gd name="connsiteX19282" fmla="*/ 4638335 w 9845043"/>
              <a:gd name="connsiteY19282" fmla="*/ 5564398 h 5740750"/>
              <a:gd name="connsiteX19283" fmla="*/ 4631771 w 9845043"/>
              <a:gd name="connsiteY19283" fmla="*/ 5562202 h 5740750"/>
              <a:gd name="connsiteX19284" fmla="*/ 4625187 w 9845043"/>
              <a:gd name="connsiteY19284" fmla="*/ 5560005 h 5740750"/>
              <a:gd name="connsiteX19285" fmla="*/ 4620070 w 9845043"/>
              <a:gd name="connsiteY19285" fmla="*/ 5556351 h 5740750"/>
              <a:gd name="connsiteX19286" fmla="*/ 4607635 w 9845043"/>
              <a:gd name="connsiteY19286" fmla="*/ 5562202 h 5740750"/>
              <a:gd name="connsiteX19287" fmla="*/ 4604720 w 9845043"/>
              <a:gd name="connsiteY19287" fmla="*/ 5561483 h 5740750"/>
              <a:gd name="connsiteX19288" fmla="*/ 4602518 w 9845043"/>
              <a:gd name="connsiteY19288" fmla="*/ 5560005 h 5740750"/>
              <a:gd name="connsiteX19289" fmla="*/ 4598136 w 9845043"/>
              <a:gd name="connsiteY19289" fmla="*/ 5555632 h 5740750"/>
              <a:gd name="connsiteX19290" fmla="*/ 4595934 w 9845043"/>
              <a:gd name="connsiteY19290" fmla="*/ 5555632 h 5740750"/>
              <a:gd name="connsiteX19291" fmla="*/ 4594487 w 9845043"/>
              <a:gd name="connsiteY19291" fmla="*/ 5554893 h 5740750"/>
              <a:gd name="connsiteX19292" fmla="*/ 4594487 w 9845043"/>
              <a:gd name="connsiteY19292" fmla="*/ 5553436 h 5740750"/>
              <a:gd name="connsiteX19293" fmla="*/ 4597402 w 9845043"/>
              <a:gd name="connsiteY19293" fmla="*/ 5550500 h 5740750"/>
              <a:gd name="connsiteX19294" fmla="*/ 4594487 w 9845043"/>
              <a:gd name="connsiteY19294" fmla="*/ 5549042 h 5740750"/>
              <a:gd name="connsiteX19295" fmla="*/ 4592285 w 9845043"/>
              <a:gd name="connsiteY19295" fmla="*/ 5548304 h 5740750"/>
              <a:gd name="connsiteX19296" fmla="*/ 4589371 w 9845043"/>
              <a:gd name="connsiteY19296" fmla="*/ 5548304 h 5740750"/>
              <a:gd name="connsiteX19297" fmla="*/ 4586435 w 9845043"/>
              <a:gd name="connsiteY19297" fmla="*/ 5548304 h 5740750"/>
              <a:gd name="connsiteX19298" fmla="*/ 4587903 w 9845043"/>
              <a:gd name="connsiteY19298" fmla="*/ 5543910 h 5740750"/>
              <a:gd name="connsiteX19299" fmla="*/ 4584988 w 9845043"/>
              <a:gd name="connsiteY19299" fmla="*/ 5540995 h 5740750"/>
              <a:gd name="connsiteX19300" fmla="*/ 4578403 w 9845043"/>
              <a:gd name="connsiteY19300" fmla="*/ 5536602 h 5740750"/>
              <a:gd name="connsiteX19301" fmla="*/ 4575467 w 9845043"/>
              <a:gd name="connsiteY19301" fmla="*/ 5532948 h 5740750"/>
              <a:gd name="connsiteX19302" fmla="*/ 4573287 w 9845043"/>
              <a:gd name="connsiteY19302" fmla="*/ 5532209 h 5740750"/>
              <a:gd name="connsiteX19303" fmla="*/ 4571819 w 9845043"/>
              <a:gd name="connsiteY19303" fmla="*/ 5532209 h 5740750"/>
              <a:gd name="connsiteX19304" fmla="*/ 4570351 w 9845043"/>
              <a:gd name="connsiteY19304" fmla="*/ 5532948 h 5740750"/>
              <a:gd name="connsiteX19305" fmla="*/ 4568904 w 9845043"/>
              <a:gd name="connsiteY19305" fmla="*/ 5533687 h 5740750"/>
              <a:gd name="connsiteX19306" fmla="*/ 4566702 w 9845043"/>
              <a:gd name="connsiteY19306" fmla="*/ 5532209 h 5740750"/>
              <a:gd name="connsiteX19307" fmla="*/ 4565968 w 9845043"/>
              <a:gd name="connsiteY19307" fmla="*/ 5532209 h 5740750"/>
              <a:gd name="connsiteX19308" fmla="*/ 4565234 w 9845043"/>
              <a:gd name="connsiteY19308" fmla="*/ 5533687 h 5740750"/>
              <a:gd name="connsiteX19309" fmla="*/ 4563054 w 9845043"/>
              <a:gd name="connsiteY19309" fmla="*/ 5533687 h 5740750"/>
              <a:gd name="connsiteX19310" fmla="*/ 4560851 w 9845043"/>
              <a:gd name="connsiteY19310" fmla="*/ 5533687 h 5740750"/>
              <a:gd name="connsiteX19311" fmla="*/ 4559383 w 9845043"/>
              <a:gd name="connsiteY19311" fmla="*/ 5532948 h 5740750"/>
              <a:gd name="connsiteX19312" fmla="*/ 4554267 w 9845043"/>
              <a:gd name="connsiteY19312" fmla="*/ 5533687 h 5740750"/>
              <a:gd name="connsiteX19313" fmla="*/ 4546970 w 9845043"/>
              <a:gd name="connsiteY19313" fmla="*/ 5527836 h 5740750"/>
              <a:gd name="connsiteX19314" fmla="*/ 4544034 w 9845043"/>
              <a:gd name="connsiteY19314" fmla="*/ 5530751 h 5740750"/>
              <a:gd name="connsiteX19315" fmla="*/ 4542587 w 9845043"/>
              <a:gd name="connsiteY19315" fmla="*/ 5527097 h 5740750"/>
              <a:gd name="connsiteX19316" fmla="*/ 4540385 w 9845043"/>
              <a:gd name="connsiteY19316" fmla="*/ 5526358 h 5740750"/>
              <a:gd name="connsiteX19317" fmla="*/ 4534535 w 9845043"/>
              <a:gd name="connsiteY19317" fmla="*/ 5526358 h 5740750"/>
              <a:gd name="connsiteX19318" fmla="*/ 4531620 w 9845043"/>
              <a:gd name="connsiteY19318" fmla="*/ 5527097 h 5740750"/>
              <a:gd name="connsiteX19319" fmla="*/ 4530152 w 9845043"/>
              <a:gd name="connsiteY19319" fmla="*/ 5527836 h 5740750"/>
              <a:gd name="connsiteX19320" fmla="*/ 4528684 w 9845043"/>
              <a:gd name="connsiteY19320" fmla="*/ 5527097 h 5740750"/>
              <a:gd name="connsiteX19321" fmla="*/ 4527237 w 9845043"/>
              <a:gd name="connsiteY19321" fmla="*/ 5524901 h 5740750"/>
              <a:gd name="connsiteX19322" fmla="*/ 4526503 w 9845043"/>
              <a:gd name="connsiteY19322" fmla="*/ 5524901 h 5740750"/>
              <a:gd name="connsiteX19323" fmla="*/ 4522121 w 9845043"/>
              <a:gd name="connsiteY19323" fmla="*/ 5524162 h 5740750"/>
              <a:gd name="connsiteX19324" fmla="*/ 4518451 w 9845043"/>
              <a:gd name="connsiteY19324" fmla="*/ 5524901 h 5740750"/>
              <a:gd name="connsiteX19325" fmla="*/ 4514802 w 9845043"/>
              <a:gd name="connsiteY19325" fmla="*/ 5524162 h 5740750"/>
              <a:gd name="connsiteX19326" fmla="*/ 4510419 w 9845043"/>
              <a:gd name="connsiteY19326" fmla="*/ 5521247 h 5740750"/>
              <a:gd name="connsiteX19327" fmla="*/ 4510419 w 9845043"/>
              <a:gd name="connsiteY19327" fmla="*/ 5518311 h 5740750"/>
              <a:gd name="connsiteX19328" fmla="*/ 4511153 w 9845043"/>
              <a:gd name="connsiteY19328" fmla="*/ 5516135 h 5740750"/>
              <a:gd name="connsiteX19329" fmla="*/ 4512600 w 9845043"/>
              <a:gd name="connsiteY19329" fmla="*/ 5513199 h 5740750"/>
              <a:gd name="connsiteX19330" fmla="*/ 4514068 w 9845043"/>
              <a:gd name="connsiteY19330" fmla="*/ 5510284 h 5740750"/>
              <a:gd name="connsiteX19331" fmla="*/ 4512600 w 9845043"/>
              <a:gd name="connsiteY19331" fmla="*/ 5507349 h 5740750"/>
              <a:gd name="connsiteX19332" fmla="*/ 4511153 w 9845043"/>
              <a:gd name="connsiteY19332" fmla="*/ 5500759 h 5740750"/>
              <a:gd name="connsiteX19333" fmla="*/ 4508217 w 9845043"/>
              <a:gd name="connsiteY19333" fmla="*/ 5497844 h 5740750"/>
              <a:gd name="connsiteX19334" fmla="*/ 4502367 w 9845043"/>
              <a:gd name="connsiteY19334" fmla="*/ 5495647 h 5740750"/>
              <a:gd name="connsiteX19335" fmla="*/ 4497984 w 9845043"/>
              <a:gd name="connsiteY19335" fmla="*/ 5494190 h 5740750"/>
              <a:gd name="connsiteX19336" fmla="*/ 4496538 w 9845043"/>
              <a:gd name="connsiteY19336" fmla="*/ 5488339 h 5740750"/>
              <a:gd name="connsiteX19337" fmla="*/ 4495070 w 9845043"/>
              <a:gd name="connsiteY19337" fmla="*/ 5476637 h 5740750"/>
              <a:gd name="connsiteX19338" fmla="*/ 4494336 w 9845043"/>
              <a:gd name="connsiteY19338" fmla="*/ 5472963 h 5740750"/>
              <a:gd name="connsiteX19339" fmla="*/ 4485571 w 9845043"/>
              <a:gd name="connsiteY19339" fmla="*/ 5449560 h 5740750"/>
              <a:gd name="connsiteX19340" fmla="*/ 4482634 w 9845043"/>
              <a:gd name="connsiteY19340" fmla="*/ 5437858 h 5740750"/>
              <a:gd name="connsiteX19341" fmla="*/ 4479720 w 9845043"/>
              <a:gd name="connsiteY19341" fmla="*/ 5427614 h 5740750"/>
              <a:gd name="connsiteX19342" fmla="*/ 4476784 w 9845043"/>
              <a:gd name="connsiteY19342" fmla="*/ 5423960 h 5740750"/>
              <a:gd name="connsiteX19343" fmla="*/ 4473135 w 9845043"/>
              <a:gd name="connsiteY19343" fmla="*/ 5421045 h 5740750"/>
              <a:gd name="connsiteX19344" fmla="*/ 4470221 w 9845043"/>
              <a:gd name="connsiteY19344" fmla="*/ 5417391 h 5740750"/>
              <a:gd name="connsiteX19345" fmla="*/ 4463636 w 9845043"/>
              <a:gd name="connsiteY19345" fmla="*/ 5408605 h 5740750"/>
              <a:gd name="connsiteX19346" fmla="*/ 4462168 w 9845043"/>
              <a:gd name="connsiteY19346" fmla="*/ 5405690 h 5740750"/>
              <a:gd name="connsiteX19347" fmla="*/ 4453403 w 9845043"/>
              <a:gd name="connsiteY19347" fmla="*/ 5399100 h 5740750"/>
              <a:gd name="connsiteX19348" fmla="*/ 4451201 w 9845043"/>
              <a:gd name="connsiteY19348" fmla="*/ 5397642 h 5740750"/>
              <a:gd name="connsiteX19349" fmla="*/ 4450467 w 9845043"/>
              <a:gd name="connsiteY19349" fmla="*/ 5394707 h 5740750"/>
              <a:gd name="connsiteX19350" fmla="*/ 4450467 w 9845043"/>
              <a:gd name="connsiteY19350" fmla="*/ 5389595 h 5740750"/>
              <a:gd name="connsiteX19351" fmla="*/ 4449733 w 9845043"/>
              <a:gd name="connsiteY19351" fmla="*/ 5386660 h 5740750"/>
              <a:gd name="connsiteX19352" fmla="*/ 4448286 w 9845043"/>
              <a:gd name="connsiteY19352" fmla="*/ 5385202 h 5740750"/>
              <a:gd name="connsiteX19353" fmla="*/ 4446818 w 9845043"/>
              <a:gd name="connsiteY19353" fmla="*/ 5385202 h 5740750"/>
              <a:gd name="connsiteX19354" fmla="*/ 4444616 w 9845043"/>
              <a:gd name="connsiteY19354" fmla="*/ 5385202 h 5740750"/>
              <a:gd name="connsiteX19355" fmla="*/ 4443170 w 9845043"/>
              <a:gd name="connsiteY19355" fmla="*/ 5384463 h 5740750"/>
              <a:gd name="connsiteX19356" fmla="*/ 4440233 w 9845043"/>
              <a:gd name="connsiteY19356" fmla="*/ 5382266 h 5740750"/>
              <a:gd name="connsiteX19357" fmla="*/ 4439499 w 9845043"/>
              <a:gd name="connsiteY19357" fmla="*/ 5380070 h 5740750"/>
              <a:gd name="connsiteX19358" fmla="*/ 4435117 w 9845043"/>
              <a:gd name="connsiteY19358" fmla="*/ 5375697 h 5740750"/>
              <a:gd name="connsiteX19359" fmla="*/ 4440233 w 9845043"/>
              <a:gd name="connsiteY19359" fmla="*/ 5368368 h 5740750"/>
              <a:gd name="connsiteX19360" fmla="*/ 4440233 w 9845043"/>
              <a:gd name="connsiteY19360" fmla="*/ 5366192 h 5740750"/>
              <a:gd name="connsiteX19361" fmla="*/ 4440233 w 9845043"/>
              <a:gd name="connsiteY19361" fmla="*/ 5363257 h 5740750"/>
              <a:gd name="connsiteX19362" fmla="*/ 4439499 w 9845043"/>
              <a:gd name="connsiteY19362" fmla="*/ 5362518 h 5740750"/>
              <a:gd name="connsiteX19363" fmla="*/ 4438053 w 9845043"/>
              <a:gd name="connsiteY19363" fmla="*/ 5360321 h 5740750"/>
              <a:gd name="connsiteX19364" fmla="*/ 4437319 w 9845043"/>
              <a:gd name="connsiteY19364" fmla="*/ 5359603 h 5740750"/>
              <a:gd name="connsiteX19365" fmla="*/ 4438053 w 9845043"/>
              <a:gd name="connsiteY19365" fmla="*/ 5354470 h 5740750"/>
              <a:gd name="connsiteX19366" fmla="*/ 4440967 w 9845043"/>
              <a:gd name="connsiteY19366" fmla="*/ 5345705 h 5740750"/>
              <a:gd name="connsiteX19367" fmla="*/ 4441702 w 9845043"/>
              <a:gd name="connsiteY19367" fmla="*/ 5340593 h 5740750"/>
              <a:gd name="connsiteX19368" fmla="*/ 4440967 w 9845043"/>
              <a:gd name="connsiteY19368" fmla="*/ 5336200 h 5740750"/>
              <a:gd name="connsiteX19369" fmla="*/ 4440233 w 9845043"/>
              <a:gd name="connsiteY19369" fmla="*/ 5331807 h 5740750"/>
              <a:gd name="connsiteX19370" fmla="*/ 4437319 w 9845043"/>
              <a:gd name="connsiteY19370" fmla="*/ 5328152 h 5740750"/>
              <a:gd name="connsiteX19371" fmla="*/ 4434383 w 9845043"/>
              <a:gd name="connsiteY19371" fmla="*/ 5324498 h 5740750"/>
              <a:gd name="connsiteX19372" fmla="*/ 4433671 w 9845043"/>
              <a:gd name="connsiteY19372" fmla="*/ 5324498 h 5740750"/>
              <a:gd name="connsiteX19373" fmla="*/ 4431468 w 9845043"/>
              <a:gd name="connsiteY19373" fmla="*/ 5323759 h 5740750"/>
              <a:gd name="connsiteX19374" fmla="*/ 4430734 w 9845043"/>
              <a:gd name="connsiteY19374" fmla="*/ 5322302 h 5740750"/>
              <a:gd name="connsiteX19375" fmla="*/ 4430734 w 9845043"/>
              <a:gd name="connsiteY19375" fmla="*/ 5320844 h 5740750"/>
              <a:gd name="connsiteX19376" fmla="*/ 4430734 w 9845043"/>
              <a:gd name="connsiteY19376" fmla="*/ 5320105 h 5740750"/>
              <a:gd name="connsiteX19377" fmla="*/ 4428554 w 9845043"/>
              <a:gd name="connsiteY19377" fmla="*/ 5318648 h 5740750"/>
              <a:gd name="connsiteX19378" fmla="*/ 4423437 w 9845043"/>
              <a:gd name="connsiteY19378" fmla="*/ 5317170 h 5740750"/>
              <a:gd name="connsiteX19379" fmla="*/ 4424150 w 9845043"/>
              <a:gd name="connsiteY19379" fmla="*/ 5314254 h 5740750"/>
              <a:gd name="connsiteX19380" fmla="*/ 4424884 w 9845043"/>
              <a:gd name="connsiteY19380" fmla="*/ 5314254 h 5740750"/>
              <a:gd name="connsiteX19381" fmla="*/ 4427820 w 9845043"/>
              <a:gd name="connsiteY19381" fmla="*/ 5310600 h 5740750"/>
              <a:gd name="connsiteX19382" fmla="*/ 4428554 w 9845043"/>
              <a:gd name="connsiteY19382" fmla="*/ 5308404 h 5740750"/>
              <a:gd name="connsiteX19383" fmla="*/ 4428554 w 9845043"/>
              <a:gd name="connsiteY19383" fmla="*/ 5305468 h 5740750"/>
              <a:gd name="connsiteX19384" fmla="*/ 4430000 w 9845043"/>
              <a:gd name="connsiteY19384" fmla="*/ 5302553 h 5740750"/>
              <a:gd name="connsiteX19385" fmla="*/ 4430734 w 9845043"/>
              <a:gd name="connsiteY19385" fmla="*/ 5298160 h 5740750"/>
              <a:gd name="connsiteX19386" fmla="*/ 4432202 w 9845043"/>
              <a:gd name="connsiteY19386" fmla="*/ 5293048 h 5740750"/>
              <a:gd name="connsiteX19387" fmla="*/ 4432202 w 9845043"/>
              <a:gd name="connsiteY19387" fmla="*/ 5290113 h 5740750"/>
              <a:gd name="connsiteX19388" fmla="*/ 4432202 w 9845043"/>
              <a:gd name="connsiteY19388" fmla="*/ 5282065 h 5740750"/>
              <a:gd name="connsiteX19389" fmla="*/ 4432202 w 9845043"/>
              <a:gd name="connsiteY19389" fmla="*/ 5279869 h 5740750"/>
              <a:gd name="connsiteX19390" fmla="*/ 4432202 w 9845043"/>
              <a:gd name="connsiteY19390" fmla="*/ 5276954 h 5740750"/>
              <a:gd name="connsiteX19391" fmla="*/ 4431468 w 9845043"/>
              <a:gd name="connsiteY19391" fmla="*/ 5275475 h 5740750"/>
              <a:gd name="connsiteX19392" fmla="*/ 4430000 w 9845043"/>
              <a:gd name="connsiteY19392" fmla="*/ 5274018 h 5740750"/>
              <a:gd name="connsiteX19393" fmla="*/ 4427086 w 9845043"/>
              <a:gd name="connsiteY19393" fmla="*/ 5274018 h 5740750"/>
              <a:gd name="connsiteX19394" fmla="*/ 4424884 w 9845043"/>
              <a:gd name="connsiteY19394" fmla="*/ 5273299 h 5740750"/>
              <a:gd name="connsiteX19395" fmla="*/ 4424884 w 9845043"/>
              <a:gd name="connsiteY19395" fmla="*/ 5270364 h 5740750"/>
              <a:gd name="connsiteX19396" fmla="*/ 4425618 w 9845043"/>
              <a:gd name="connsiteY19396" fmla="*/ 5265971 h 5740750"/>
              <a:gd name="connsiteX19397" fmla="*/ 4425618 w 9845043"/>
              <a:gd name="connsiteY19397" fmla="*/ 5256466 h 5740750"/>
              <a:gd name="connsiteX19398" fmla="*/ 4424150 w 9845043"/>
              <a:gd name="connsiteY19398" fmla="*/ 5252812 h 5740750"/>
              <a:gd name="connsiteX19399" fmla="*/ 4420501 w 9845043"/>
              <a:gd name="connsiteY19399" fmla="*/ 5248419 h 5740750"/>
              <a:gd name="connsiteX19400" fmla="*/ 4415385 w 9845043"/>
              <a:gd name="connsiteY19400" fmla="*/ 5246961 h 5740750"/>
              <a:gd name="connsiteX19401" fmla="*/ 4412470 w 9845043"/>
              <a:gd name="connsiteY19401" fmla="*/ 5246222 h 5740750"/>
              <a:gd name="connsiteX19402" fmla="*/ 4411002 w 9845043"/>
              <a:gd name="connsiteY19402" fmla="*/ 5244764 h 5740750"/>
              <a:gd name="connsiteX19403" fmla="*/ 4408800 w 9845043"/>
              <a:gd name="connsiteY19403" fmla="*/ 5240371 h 5740750"/>
              <a:gd name="connsiteX19404" fmla="*/ 4407353 w 9845043"/>
              <a:gd name="connsiteY19404" fmla="*/ 5239653 h 5740750"/>
              <a:gd name="connsiteX19405" fmla="*/ 4404417 w 9845043"/>
              <a:gd name="connsiteY19405" fmla="*/ 5240371 h 5740750"/>
              <a:gd name="connsiteX19406" fmla="*/ 4399301 w 9845043"/>
              <a:gd name="connsiteY19406" fmla="*/ 5243307 h 5740750"/>
              <a:gd name="connsiteX19407" fmla="*/ 4397833 w 9845043"/>
              <a:gd name="connsiteY19407" fmla="*/ 5243307 h 5740750"/>
              <a:gd name="connsiteX19408" fmla="*/ 4396386 w 9845043"/>
              <a:gd name="connsiteY19408" fmla="*/ 5241849 h 5740750"/>
              <a:gd name="connsiteX19409" fmla="*/ 4394918 w 9845043"/>
              <a:gd name="connsiteY19409" fmla="*/ 5237456 h 5740750"/>
              <a:gd name="connsiteX19410" fmla="*/ 4393450 w 9845043"/>
              <a:gd name="connsiteY19410" fmla="*/ 5236717 h 5740750"/>
              <a:gd name="connsiteX19411" fmla="*/ 4386153 w 9845043"/>
              <a:gd name="connsiteY19411" fmla="*/ 5236717 h 5740750"/>
              <a:gd name="connsiteX19412" fmla="*/ 4385419 w 9845043"/>
              <a:gd name="connsiteY19412" fmla="*/ 5235260 h 5740750"/>
              <a:gd name="connsiteX19413" fmla="*/ 4381749 w 9845043"/>
              <a:gd name="connsiteY19413" fmla="*/ 5230127 h 5740750"/>
              <a:gd name="connsiteX19414" fmla="*/ 4379568 w 9845043"/>
              <a:gd name="connsiteY19414" fmla="*/ 5228670 h 5740750"/>
              <a:gd name="connsiteX19415" fmla="*/ 4378834 w 9845043"/>
              <a:gd name="connsiteY19415" fmla="*/ 5227212 h 5740750"/>
              <a:gd name="connsiteX19416" fmla="*/ 4378834 w 9845043"/>
              <a:gd name="connsiteY19416" fmla="*/ 5224277 h 5740750"/>
              <a:gd name="connsiteX19417" fmla="*/ 4377366 w 9845043"/>
              <a:gd name="connsiteY19417" fmla="*/ 5222101 h 5740750"/>
              <a:gd name="connsiteX19418" fmla="*/ 4376632 w 9845043"/>
              <a:gd name="connsiteY19418" fmla="*/ 5221362 h 5740750"/>
              <a:gd name="connsiteX19419" fmla="*/ 4372984 w 9845043"/>
              <a:gd name="connsiteY19419" fmla="*/ 5220623 h 5740750"/>
              <a:gd name="connsiteX19420" fmla="*/ 4370803 w 9845043"/>
              <a:gd name="connsiteY19420" fmla="*/ 5219165 h 5740750"/>
              <a:gd name="connsiteX19421" fmla="*/ 4367867 w 9845043"/>
              <a:gd name="connsiteY19421" fmla="*/ 5215511 h 5740750"/>
              <a:gd name="connsiteX19422" fmla="*/ 4366399 w 9845043"/>
              <a:gd name="connsiteY19422" fmla="*/ 5212575 h 5740750"/>
              <a:gd name="connsiteX19423" fmla="*/ 4363485 w 9845043"/>
              <a:gd name="connsiteY19423" fmla="*/ 5211118 h 5740750"/>
              <a:gd name="connsiteX19424" fmla="*/ 4359102 w 9845043"/>
              <a:gd name="connsiteY19424" fmla="*/ 5209660 h 5740750"/>
              <a:gd name="connsiteX19425" fmla="*/ 4359102 w 9845043"/>
              <a:gd name="connsiteY19425" fmla="*/ 5208203 h 5740750"/>
              <a:gd name="connsiteX19426" fmla="*/ 4356166 w 9845043"/>
              <a:gd name="connsiteY19426" fmla="*/ 5206006 h 5740750"/>
              <a:gd name="connsiteX19427" fmla="*/ 4353251 w 9845043"/>
              <a:gd name="connsiteY19427" fmla="*/ 5203070 h 5740750"/>
              <a:gd name="connsiteX19428" fmla="*/ 4351783 w 9845043"/>
              <a:gd name="connsiteY19428" fmla="*/ 5203070 h 5740750"/>
              <a:gd name="connsiteX19429" fmla="*/ 4351783 w 9845043"/>
              <a:gd name="connsiteY19429" fmla="*/ 5200155 h 5740750"/>
              <a:gd name="connsiteX19430" fmla="*/ 4353251 w 9845043"/>
              <a:gd name="connsiteY19430" fmla="*/ 5195762 h 5740750"/>
              <a:gd name="connsiteX19431" fmla="*/ 4351783 w 9845043"/>
              <a:gd name="connsiteY19431" fmla="*/ 5193566 h 5740750"/>
              <a:gd name="connsiteX19432" fmla="*/ 4351049 w 9845043"/>
              <a:gd name="connsiteY19432" fmla="*/ 5192108 h 5740750"/>
              <a:gd name="connsiteX19433" fmla="*/ 4349603 w 9845043"/>
              <a:gd name="connsiteY19433" fmla="*/ 5190630 h 5740750"/>
              <a:gd name="connsiteX19434" fmla="*/ 4347401 w 9845043"/>
              <a:gd name="connsiteY19434" fmla="*/ 5189172 h 5740750"/>
              <a:gd name="connsiteX19435" fmla="*/ 4346667 w 9845043"/>
              <a:gd name="connsiteY19435" fmla="*/ 5186257 h 5740750"/>
              <a:gd name="connsiteX19436" fmla="*/ 4348135 w 9845043"/>
              <a:gd name="connsiteY19436" fmla="*/ 5183322 h 5740750"/>
              <a:gd name="connsiteX19437" fmla="*/ 4349603 w 9845043"/>
              <a:gd name="connsiteY19437" fmla="*/ 5180407 h 5740750"/>
              <a:gd name="connsiteX19438" fmla="*/ 4349603 w 9845043"/>
              <a:gd name="connsiteY19438" fmla="*/ 5179668 h 5740750"/>
              <a:gd name="connsiteX19439" fmla="*/ 4345199 w 9845043"/>
              <a:gd name="connsiteY19439" fmla="*/ 5177471 h 5740750"/>
              <a:gd name="connsiteX19440" fmla="*/ 4341550 w 9845043"/>
              <a:gd name="connsiteY19440" fmla="*/ 5174556 h 5740750"/>
              <a:gd name="connsiteX19441" fmla="*/ 4338635 w 9845043"/>
              <a:gd name="connsiteY19441" fmla="*/ 5170163 h 5740750"/>
              <a:gd name="connsiteX19442" fmla="*/ 4337167 w 9845043"/>
              <a:gd name="connsiteY19442" fmla="*/ 5167227 h 5740750"/>
              <a:gd name="connsiteX19443" fmla="*/ 4338635 w 9845043"/>
              <a:gd name="connsiteY19443" fmla="*/ 5163573 h 5740750"/>
              <a:gd name="connsiteX19444" fmla="*/ 4337167 w 9845043"/>
              <a:gd name="connsiteY19444" fmla="*/ 5161376 h 5740750"/>
              <a:gd name="connsiteX19445" fmla="*/ 4332051 w 9845043"/>
              <a:gd name="connsiteY19445" fmla="*/ 5160658 h 5740750"/>
              <a:gd name="connsiteX19446" fmla="*/ 4329136 w 9845043"/>
              <a:gd name="connsiteY19446" fmla="*/ 5159919 h 5740750"/>
              <a:gd name="connsiteX19447" fmla="*/ 4326934 w 9845043"/>
              <a:gd name="connsiteY19447" fmla="*/ 5156265 h 5740750"/>
              <a:gd name="connsiteX19448" fmla="*/ 4324732 w 9845043"/>
              <a:gd name="connsiteY19448" fmla="*/ 5153329 h 5740750"/>
              <a:gd name="connsiteX19449" fmla="*/ 4322552 w 9845043"/>
              <a:gd name="connsiteY19449" fmla="*/ 5150414 h 5740750"/>
              <a:gd name="connsiteX19450" fmla="*/ 4321818 w 9845043"/>
              <a:gd name="connsiteY19450" fmla="*/ 5146760 h 5740750"/>
              <a:gd name="connsiteX19451" fmla="*/ 4321818 w 9845043"/>
              <a:gd name="connsiteY19451" fmla="*/ 5144563 h 5740750"/>
              <a:gd name="connsiteX19452" fmla="*/ 4321818 w 9845043"/>
              <a:gd name="connsiteY19452" fmla="*/ 5143824 h 5740750"/>
              <a:gd name="connsiteX19453" fmla="*/ 4322552 w 9845043"/>
              <a:gd name="connsiteY19453" fmla="*/ 5141628 h 5740750"/>
              <a:gd name="connsiteX19454" fmla="*/ 4321084 w 9845043"/>
              <a:gd name="connsiteY19454" fmla="*/ 5141628 h 5740750"/>
              <a:gd name="connsiteX19455" fmla="*/ 4318169 w 9845043"/>
              <a:gd name="connsiteY19455" fmla="*/ 5138713 h 5740750"/>
              <a:gd name="connsiteX19456" fmla="*/ 4315233 w 9845043"/>
              <a:gd name="connsiteY19456" fmla="*/ 5135777 h 5740750"/>
              <a:gd name="connsiteX19457" fmla="*/ 4314499 w 9845043"/>
              <a:gd name="connsiteY19457" fmla="*/ 5134319 h 5740750"/>
              <a:gd name="connsiteX19458" fmla="*/ 4314499 w 9845043"/>
              <a:gd name="connsiteY19458" fmla="*/ 5131384 h 5740750"/>
              <a:gd name="connsiteX19459" fmla="*/ 4313053 w 9845043"/>
              <a:gd name="connsiteY19459" fmla="*/ 5125533 h 5740750"/>
              <a:gd name="connsiteX19460" fmla="*/ 4309382 w 9845043"/>
              <a:gd name="connsiteY19460" fmla="*/ 5122618 h 5740750"/>
              <a:gd name="connsiteX19461" fmla="*/ 4288916 w 9845043"/>
              <a:gd name="connsiteY19461" fmla="*/ 5112374 h 5740750"/>
              <a:gd name="connsiteX19462" fmla="*/ 4286001 w 9845043"/>
              <a:gd name="connsiteY19462" fmla="*/ 5111635 h 5740750"/>
              <a:gd name="connsiteX19463" fmla="*/ 4283799 w 9845043"/>
              <a:gd name="connsiteY19463" fmla="*/ 5110178 h 5740750"/>
              <a:gd name="connsiteX19464" fmla="*/ 4283065 w 9845043"/>
              <a:gd name="connsiteY19464" fmla="*/ 5106523 h 5740750"/>
              <a:gd name="connsiteX19465" fmla="*/ 4283065 w 9845043"/>
              <a:gd name="connsiteY19465" fmla="*/ 5103608 h 5740750"/>
              <a:gd name="connsiteX19466" fmla="*/ 4282353 w 9845043"/>
              <a:gd name="connsiteY19466" fmla="*/ 5102130 h 5740750"/>
              <a:gd name="connsiteX19467" fmla="*/ 4280885 w 9845043"/>
              <a:gd name="connsiteY19467" fmla="*/ 5100673 h 5740750"/>
              <a:gd name="connsiteX19468" fmla="*/ 4275768 w 9845043"/>
              <a:gd name="connsiteY19468" fmla="*/ 5099934 h 5740750"/>
              <a:gd name="connsiteX19469" fmla="*/ 4272098 w 9845043"/>
              <a:gd name="connsiteY19469" fmla="*/ 5098476 h 5740750"/>
              <a:gd name="connsiteX19470" fmla="*/ 4267715 w 9845043"/>
              <a:gd name="connsiteY19470" fmla="*/ 5094083 h 5740750"/>
              <a:gd name="connsiteX19471" fmla="*/ 4266269 w 9845043"/>
              <a:gd name="connsiteY19471" fmla="*/ 5089710 h 5740750"/>
              <a:gd name="connsiteX19472" fmla="*/ 4267715 w 9845043"/>
              <a:gd name="connsiteY19472" fmla="*/ 5084578 h 5740750"/>
              <a:gd name="connsiteX19473" fmla="*/ 4267715 w 9845043"/>
              <a:gd name="connsiteY19473" fmla="*/ 5080924 h 5740750"/>
              <a:gd name="connsiteX19474" fmla="*/ 4264067 w 9845043"/>
              <a:gd name="connsiteY19474" fmla="*/ 5076531 h 5740750"/>
              <a:gd name="connsiteX19475" fmla="*/ 4258216 w 9845043"/>
              <a:gd name="connsiteY19475" fmla="*/ 5068484 h 5740750"/>
              <a:gd name="connsiteX19476" fmla="*/ 4256748 w 9845043"/>
              <a:gd name="connsiteY19476" fmla="*/ 5060436 h 5740750"/>
              <a:gd name="connsiteX19477" fmla="*/ 4256036 w 9845043"/>
              <a:gd name="connsiteY19477" fmla="*/ 5051670 h 5740750"/>
              <a:gd name="connsiteX19478" fmla="*/ 4256036 w 9845043"/>
              <a:gd name="connsiteY19478" fmla="*/ 5050931 h 5740750"/>
              <a:gd name="connsiteX19479" fmla="*/ 4253834 w 9845043"/>
              <a:gd name="connsiteY19479" fmla="*/ 5048735 h 5740750"/>
              <a:gd name="connsiteX19480" fmla="*/ 4251632 w 9845043"/>
              <a:gd name="connsiteY19480" fmla="*/ 5047277 h 5740750"/>
              <a:gd name="connsiteX19481" fmla="*/ 4251632 w 9845043"/>
              <a:gd name="connsiteY19481" fmla="*/ 5045081 h 5740750"/>
              <a:gd name="connsiteX19482" fmla="*/ 4253100 w 9845043"/>
              <a:gd name="connsiteY19482" fmla="*/ 5043623 h 5740750"/>
              <a:gd name="connsiteX19483" fmla="*/ 4258216 w 9845043"/>
              <a:gd name="connsiteY19483" fmla="*/ 5040688 h 5740750"/>
              <a:gd name="connsiteX19484" fmla="*/ 4250919 w 9845043"/>
              <a:gd name="connsiteY19484" fmla="*/ 5036315 h 5740750"/>
              <a:gd name="connsiteX19485" fmla="*/ 4246515 w 9845043"/>
              <a:gd name="connsiteY19485" fmla="*/ 5034118 h 5740750"/>
              <a:gd name="connsiteX19486" fmla="*/ 4243601 w 9845043"/>
              <a:gd name="connsiteY19486" fmla="*/ 5028986 h 5740750"/>
              <a:gd name="connsiteX19487" fmla="*/ 4243601 w 9845043"/>
              <a:gd name="connsiteY19487" fmla="*/ 5026071 h 5740750"/>
              <a:gd name="connsiteX19488" fmla="*/ 4244335 w 9845043"/>
              <a:gd name="connsiteY19488" fmla="*/ 5020220 h 5740750"/>
              <a:gd name="connsiteX19489" fmla="*/ 4243601 w 9845043"/>
              <a:gd name="connsiteY19489" fmla="*/ 5018763 h 5740750"/>
              <a:gd name="connsiteX19490" fmla="*/ 4240664 w 9845043"/>
              <a:gd name="connsiteY19490" fmla="*/ 5016566 h 5740750"/>
              <a:gd name="connsiteX19491" fmla="*/ 4235548 w 9845043"/>
              <a:gd name="connsiteY19491" fmla="*/ 5015088 h 5740750"/>
              <a:gd name="connsiteX19492" fmla="*/ 4234101 w 9845043"/>
              <a:gd name="connsiteY19492" fmla="*/ 5012912 h 5740750"/>
              <a:gd name="connsiteX19493" fmla="*/ 4234101 w 9845043"/>
              <a:gd name="connsiteY19493" fmla="*/ 5009237 h 5740750"/>
              <a:gd name="connsiteX19494" fmla="*/ 4227517 w 9845043"/>
              <a:gd name="connsiteY19494" fmla="*/ 4999733 h 5740750"/>
              <a:gd name="connsiteX19495" fmla="*/ 4224602 w 9845043"/>
              <a:gd name="connsiteY19495" fmla="*/ 4993882 h 5740750"/>
              <a:gd name="connsiteX19496" fmla="*/ 4219486 w 9845043"/>
              <a:gd name="connsiteY19496" fmla="*/ 4971937 h 5740750"/>
              <a:gd name="connsiteX19497" fmla="*/ 4218017 w 9845043"/>
              <a:gd name="connsiteY19497" fmla="*/ 4969740 h 5740750"/>
              <a:gd name="connsiteX19498" fmla="*/ 4216549 w 9845043"/>
              <a:gd name="connsiteY19498" fmla="*/ 4968282 h 5740750"/>
              <a:gd name="connsiteX19499" fmla="*/ 4215815 w 9845043"/>
              <a:gd name="connsiteY19499" fmla="*/ 4965367 h 5740750"/>
              <a:gd name="connsiteX19500" fmla="*/ 4215081 w 9845043"/>
              <a:gd name="connsiteY19500" fmla="*/ 4964628 h 5740750"/>
              <a:gd name="connsiteX19501" fmla="*/ 4214369 w 9845043"/>
              <a:gd name="connsiteY19501" fmla="*/ 4963889 h 5740750"/>
              <a:gd name="connsiteX19502" fmla="*/ 4211433 w 9845043"/>
              <a:gd name="connsiteY19502" fmla="*/ 4963889 h 5740750"/>
              <a:gd name="connsiteX19503" fmla="*/ 4209252 w 9845043"/>
              <a:gd name="connsiteY19503" fmla="*/ 4962432 h 5740750"/>
              <a:gd name="connsiteX19504" fmla="*/ 4209252 w 9845043"/>
              <a:gd name="connsiteY19504" fmla="*/ 4961693 h 5740750"/>
              <a:gd name="connsiteX19505" fmla="*/ 4209965 w 9845043"/>
              <a:gd name="connsiteY19505" fmla="*/ 4958778 h 5740750"/>
              <a:gd name="connsiteX19506" fmla="*/ 4209252 w 9845043"/>
              <a:gd name="connsiteY19506" fmla="*/ 4957320 h 5740750"/>
              <a:gd name="connsiteX19507" fmla="*/ 4208518 w 9845043"/>
              <a:gd name="connsiteY19507" fmla="*/ 4955842 h 5740750"/>
              <a:gd name="connsiteX19508" fmla="*/ 4205582 w 9845043"/>
              <a:gd name="connsiteY19508" fmla="*/ 4954384 h 5740750"/>
              <a:gd name="connsiteX19509" fmla="*/ 4204848 w 9845043"/>
              <a:gd name="connsiteY19509" fmla="*/ 4953666 h 5740750"/>
              <a:gd name="connsiteX19510" fmla="*/ 4203402 w 9845043"/>
              <a:gd name="connsiteY19510" fmla="*/ 4950730 h 5740750"/>
              <a:gd name="connsiteX19511" fmla="*/ 4201934 w 9845043"/>
              <a:gd name="connsiteY19511" fmla="*/ 4947795 h 5740750"/>
              <a:gd name="connsiteX19512" fmla="*/ 4198998 w 9845043"/>
              <a:gd name="connsiteY19512" fmla="*/ 4945619 h 5740750"/>
              <a:gd name="connsiteX19513" fmla="*/ 4198285 w 9845043"/>
              <a:gd name="connsiteY19513" fmla="*/ 4944141 h 5740750"/>
              <a:gd name="connsiteX19514" fmla="*/ 4198285 w 9845043"/>
              <a:gd name="connsiteY19514" fmla="*/ 4941226 h 5740750"/>
              <a:gd name="connsiteX19515" fmla="*/ 4198285 w 9845043"/>
              <a:gd name="connsiteY19515" fmla="*/ 4938290 h 5740750"/>
              <a:gd name="connsiteX19516" fmla="*/ 4196817 w 9845043"/>
              <a:gd name="connsiteY19516" fmla="*/ 4936093 h 5740750"/>
              <a:gd name="connsiteX19517" fmla="*/ 4195349 w 9845043"/>
              <a:gd name="connsiteY19517" fmla="*/ 4935375 h 5740750"/>
              <a:gd name="connsiteX19518" fmla="*/ 4196817 w 9845043"/>
              <a:gd name="connsiteY19518" fmla="*/ 4930243 h 5740750"/>
              <a:gd name="connsiteX19519" fmla="*/ 4196083 w 9845043"/>
              <a:gd name="connsiteY19519" fmla="*/ 4925870 h 5740750"/>
              <a:gd name="connsiteX19520" fmla="*/ 4192435 w 9845043"/>
              <a:gd name="connsiteY19520" fmla="*/ 4916345 h 5740750"/>
              <a:gd name="connsiteX19521" fmla="*/ 4191701 w 9845043"/>
              <a:gd name="connsiteY19521" fmla="*/ 4903186 h 5740750"/>
              <a:gd name="connsiteX19522" fmla="*/ 4189498 w 9845043"/>
              <a:gd name="connsiteY19522" fmla="*/ 4899532 h 5740750"/>
              <a:gd name="connsiteX19523" fmla="*/ 4187318 w 9845043"/>
              <a:gd name="connsiteY19523" fmla="*/ 4899532 h 5740750"/>
              <a:gd name="connsiteX19524" fmla="*/ 4184382 w 9845043"/>
              <a:gd name="connsiteY19524" fmla="*/ 4898074 h 5740750"/>
              <a:gd name="connsiteX19525" fmla="*/ 4182935 w 9845043"/>
              <a:gd name="connsiteY19525" fmla="*/ 4898074 h 5740750"/>
              <a:gd name="connsiteX19526" fmla="*/ 4182201 w 9845043"/>
              <a:gd name="connsiteY19526" fmla="*/ 4896596 h 5740750"/>
              <a:gd name="connsiteX19527" fmla="*/ 4180733 w 9845043"/>
              <a:gd name="connsiteY19527" fmla="*/ 4895877 h 5740750"/>
              <a:gd name="connsiteX19528" fmla="*/ 4170500 w 9845043"/>
              <a:gd name="connsiteY19528" fmla="*/ 4886373 h 5740750"/>
              <a:gd name="connsiteX19529" fmla="*/ 4169032 w 9845043"/>
              <a:gd name="connsiteY19529" fmla="*/ 4883437 h 5740750"/>
              <a:gd name="connsiteX19530" fmla="*/ 4170500 w 9845043"/>
              <a:gd name="connsiteY19530" fmla="*/ 4878325 h 5740750"/>
              <a:gd name="connsiteX19531" fmla="*/ 4166851 w 9845043"/>
              <a:gd name="connsiteY19531" fmla="*/ 4870278 h 5740750"/>
              <a:gd name="connsiteX19532" fmla="*/ 4163915 w 9845043"/>
              <a:gd name="connsiteY19532" fmla="*/ 4867342 h 5740750"/>
              <a:gd name="connsiteX19533" fmla="*/ 4160267 w 9845043"/>
              <a:gd name="connsiteY19533" fmla="*/ 4863688 h 5740750"/>
              <a:gd name="connsiteX19534" fmla="*/ 4150768 w 9845043"/>
              <a:gd name="connsiteY19534" fmla="*/ 4858577 h 5740750"/>
              <a:gd name="connsiteX19535" fmla="*/ 4148566 w 9845043"/>
              <a:gd name="connsiteY19535" fmla="*/ 4857838 h 5740750"/>
              <a:gd name="connsiteX19536" fmla="*/ 4144917 w 9845043"/>
              <a:gd name="connsiteY19536" fmla="*/ 4852726 h 5740750"/>
              <a:gd name="connsiteX19537" fmla="*/ 4140535 w 9845043"/>
              <a:gd name="connsiteY19537" fmla="*/ 4848333 h 5740750"/>
              <a:gd name="connsiteX19538" fmla="*/ 4125185 w 9845043"/>
              <a:gd name="connsiteY19538" fmla="*/ 4841743 h 5740750"/>
              <a:gd name="connsiteX19539" fmla="*/ 4122983 w 9845043"/>
              <a:gd name="connsiteY19539" fmla="*/ 4839546 h 5740750"/>
              <a:gd name="connsiteX19540" fmla="*/ 4121515 w 9845043"/>
              <a:gd name="connsiteY19540" fmla="*/ 4838089 h 5740750"/>
              <a:gd name="connsiteX19541" fmla="*/ 4119334 w 9845043"/>
              <a:gd name="connsiteY19541" fmla="*/ 4835892 h 5740750"/>
              <a:gd name="connsiteX19542" fmla="*/ 4118600 w 9845043"/>
              <a:gd name="connsiteY19542" fmla="*/ 4832977 h 5740750"/>
              <a:gd name="connsiteX19543" fmla="*/ 4117866 w 9845043"/>
              <a:gd name="connsiteY19543" fmla="*/ 4830042 h 5740750"/>
              <a:gd name="connsiteX19544" fmla="*/ 4116398 w 9845043"/>
              <a:gd name="connsiteY19544" fmla="*/ 4823452 h 5740750"/>
              <a:gd name="connsiteX19545" fmla="*/ 4115664 w 9845043"/>
              <a:gd name="connsiteY19545" fmla="*/ 4819798 h 5740750"/>
              <a:gd name="connsiteX19546" fmla="*/ 4109101 w 9845043"/>
              <a:gd name="connsiteY19546" fmla="*/ 4817601 h 5740750"/>
              <a:gd name="connsiteX19547" fmla="*/ 4095931 w 9845043"/>
              <a:gd name="connsiteY19547" fmla="*/ 4813228 h 5740750"/>
              <a:gd name="connsiteX19548" fmla="*/ 4090081 w 9845043"/>
              <a:gd name="connsiteY19548" fmla="*/ 4810293 h 5740750"/>
              <a:gd name="connsiteX19549" fmla="*/ 4086432 w 9845043"/>
              <a:gd name="connsiteY19549" fmla="*/ 4804442 h 5740750"/>
              <a:gd name="connsiteX19550" fmla="*/ 4084230 w 9845043"/>
              <a:gd name="connsiteY19550" fmla="*/ 4803703 h 5740750"/>
              <a:gd name="connsiteX19551" fmla="*/ 4082784 w 9845043"/>
              <a:gd name="connsiteY19551" fmla="*/ 4802985 h 5740750"/>
              <a:gd name="connsiteX19552" fmla="*/ 4080582 w 9845043"/>
              <a:gd name="connsiteY19552" fmla="*/ 4802985 h 5740750"/>
              <a:gd name="connsiteX19553" fmla="*/ 4079114 w 9845043"/>
              <a:gd name="connsiteY19553" fmla="*/ 4800788 h 5740750"/>
              <a:gd name="connsiteX19554" fmla="*/ 4077667 w 9845043"/>
              <a:gd name="connsiteY19554" fmla="*/ 4797134 h 5740750"/>
              <a:gd name="connsiteX19555" fmla="*/ 4079848 w 9845043"/>
              <a:gd name="connsiteY19555" fmla="*/ 4790544 h 5740750"/>
              <a:gd name="connsiteX19556" fmla="*/ 4079848 w 9845043"/>
              <a:gd name="connsiteY19556" fmla="*/ 4784693 h 5740750"/>
              <a:gd name="connsiteX19557" fmla="*/ 4076199 w 9845043"/>
              <a:gd name="connsiteY19557" fmla="*/ 4781778 h 5740750"/>
              <a:gd name="connsiteX19558" fmla="*/ 4071083 w 9845043"/>
              <a:gd name="connsiteY19558" fmla="*/ 4781778 h 5740750"/>
              <a:gd name="connsiteX19559" fmla="*/ 4066700 w 9845043"/>
              <a:gd name="connsiteY19559" fmla="*/ 4784693 h 5740750"/>
              <a:gd name="connsiteX19560" fmla="*/ 4063051 w 9845043"/>
              <a:gd name="connsiteY19560" fmla="*/ 4788348 h 5740750"/>
              <a:gd name="connsiteX19561" fmla="*/ 4060849 w 9845043"/>
              <a:gd name="connsiteY19561" fmla="*/ 4787629 h 5740750"/>
              <a:gd name="connsiteX19562" fmla="*/ 4060849 w 9845043"/>
              <a:gd name="connsiteY19562" fmla="*/ 4783954 h 5740750"/>
              <a:gd name="connsiteX19563" fmla="*/ 4063051 w 9845043"/>
              <a:gd name="connsiteY19563" fmla="*/ 4778843 h 5740750"/>
              <a:gd name="connsiteX19564" fmla="*/ 4063051 w 9845043"/>
              <a:gd name="connsiteY19564" fmla="*/ 4775189 h 5740750"/>
              <a:gd name="connsiteX19565" fmla="*/ 4060849 w 9845043"/>
              <a:gd name="connsiteY19565" fmla="*/ 4774450 h 5740750"/>
              <a:gd name="connsiteX19566" fmla="*/ 4056467 w 9845043"/>
              <a:gd name="connsiteY19566" fmla="*/ 4774450 h 5740750"/>
              <a:gd name="connsiteX19567" fmla="*/ 4053531 w 9845043"/>
              <a:gd name="connsiteY19567" fmla="*/ 4772253 h 5740750"/>
              <a:gd name="connsiteX19568" fmla="*/ 4051350 w 9845043"/>
              <a:gd name="connsiteY19568" fmla="*/ 4771534 h 5740750"/>
              <a:gd name="connsiteX19569" fmla="*/ 4050616 w 9845043"/>
              <a:gd name="connsiteY19569" fmla="*/ 4768599 h 5740750"/>
              <a:gd name="connsiteX19570" fmla="*/ 4047680 w 9845043"/>
              <a:gd name="connsiteY19570" fmla="*/ 4762748 h 5740750"/>
              <a:gd name="connsiteX19571" fmla="*/ 4046968 w 9845043"/>
              <a:gd name="connsiteY19571" fmla="*/ 4759094 h 5740750"/>
              <a:gd name="connsiteX19572" fmla="*/ 4044031 w 9845043"/>
              <a:gd name="connsiteY19572" fmla="*/ 4753243 h 5740750"/>
              <a:gd name="connsiteX19573" fmla="*/ 4041851 w 9845043"/>
              <a:gd name="connsiteY19573" fmla="*/ 4751786 h 5740750"/>
              <a:gd name="connsiteX19574" fmla="*/ 4041851 w 9845043"/>
              <a:gd name="connsiteY19574" fmla="*/ 4748132 h 5740750"/>
              <a:gd name="connsiteX19575" fmla="*/ 4041851 w 9845043"/>
              <a:gd name="connsiteY19575" fmla="*/ 4745196 h 5740750"/>
              <a:gd name="connsiteX19576" fmla="*/ 4041117 w 9845043"/>
              <a:gd name="connsiteY19576" fmla="*/ 4745935 h 5740750"/>
              <a:gd name="connsiteX19577" fmla="*/ 4038181 w 9845043"/>
              <a:gd name="connsiteY19577" fmla="*/ 4746654 h 5740750"/>
              <a:gd name="connsiteX19578" fmla="*/ 4036000 w 9845043"/>
              <a:gd name="connsiteY19578" fmla="*/ 4746654 h 5740750"/>
              <a:gd name="connsiteX19579" fmla="*/ 4034532 w 9845043"/>
              <a:gd name="connsiteY19579" fmla="*/ 4746654 h 5740750"/>
              <a:gd name="connsiteX19580" fmla="*/ 4032330 w 9845043"/>
              <a:gd name="connsiteY19580" fmla="*/ 4745935 h 5740750"/>
              <a:gd name="connsiteX19581" fmla="*/ 4030884 w 9845043"/>
              <a:gd name="connsiteY19581" fmla="*/ 4742999 h 5740750"/>
              <a:gd name="connsiteX19582" fmla="*/ 4029416 w 9845043"/>
              <a:gd name="connsiteY19582" fmla="*/ 4742281 h 5740750"/>
              <a:gd name="connsiteX19583" fmla="*/ 4025033 w 9845043"/>
              <a:gd name="connsiteY19583" fmla="*/ 4742999 h 5740750"/>
              <a:gd name="connsiteX19584" fmla="*/ 4022097 w 9845043"/>
              <a:gd name="connsiteY19584" fmla="*/ 4745935 h 5740750"/>
              <a:gd name="connsiteX19585" fmla="*/ 4019182 w 9845043"/>
              <a:gd name="connsiteY19585" fmla="*/ 4748132 h 5740750"/>
              <a:gd name="connsiteX19586" fmla="*/ 4014800 w 9845043"/>
              <a:gd name="connsiteY19586" fmla="*/ 4746654 h 5740750"/>
              <a:gd name="connsiteX19587" fmla="*/ 4015534 w 9845043"/>
              <a:gd name="connsiteY19587" fmla="*/ 4745196 h 5740750"/>
              <a:gd name="connsiteX19588" fmla="*/ 4017714 w 9845043"/>
              <a:gd name="connsiteY19588" fmla="*/ 4740084 h 5740750"/>
              <a:gd name="connsiteX19589" fmla="*/ 4017714 w 9845043"/>
              <a:gd name="connsiteY19589" fmla="*/ 4739345 h 5740750"/>
              <a:gd name="connsiteX19590" fmla="*/ 4017714 w 9845043"/>
              <a:gd name="connsiteY19590" fmla="*/ 4737149 h 5740750"/>
              <a:gd name="connsiteX19591" fmla="*/ 4015534 w 9845043"/>
              <a:gd name="connsiteY19591" fmla="*/ 4735691 h 5740750"/>
              <a:gd name="connsiteX19592" fmla="*/ 4014800 w 9845043"/>
              <a:gd name="connsiteY19592" fmla="*/ 4735691 h 5740750"/>
              <a:gd name="connsiteX19593" fmla="*/ 4013332 w 9845043"/>
              <a:gd name="connsiteY19593" fmla="*/ 4736430 h 5740750"/>
              <a:gd name="connsiteX19594" fmla="*/ 4012598 w 9845043"/>
              <a:gd name="connsiteY19594" fmla="*/ 4740084 h 5740750"/>
              <a:gd name="connsiteX19595" fmla="*/ 4010417 w 9845043"/>
              <a:gd name="connsiteY19595" fmla="*/ 4742999 h 5740750"/>
              <a:gd name="connsiteX19596" fmla="*/ 4006747 w 9845043"/>
              <a:gd name="connsiteY19596" fmla="*/ 4743738 h 5740750"/>
              <a:gd name="connsiteX19597" fmla="*/ 3996514 w 9845043"/>
              <a:gd name="connsiteY19597" fmla="*/ 4745196 h 5740750"/>
              <a:gd name="connsiteX19598" fmla="*/ 3964346 w 9845043"/>
              <a:gd name="connsiteY19598" fmla="*/ 4740084 h 5740750"/>
              <a:gd name="connsiteX19599" fmla="*/ 3962166 w 9845043"/>
              <a:gd name="connsiteY19599" fmla="*/ 4738606 h 5740750"/>
              <a:gd name="connsiteX19600" fmla="*/ 3962166 w 9845043"/>
              <a:gd name="connsiteY19600" fmla="*/ 4736430 h 5740750"/>
              <a:gd name="connsiteX19601" fmla="*/ 3960698 w 9845043"/>
              <a:gd name="connsiteY19601" fmla="*/ 4736430 h 5740750"/>
              <a:gd name="connsiteX19602" fmla="*/ 3958517 w 9845043"/>
              <a:gd name="connsiteY19602" fmla="*/ 4737149 h 5740750"/>
              <a:gd name="connsiteX19603" fmla="*/ 3951933 w 9845043"/>
              <a:gd name="connsiteY19603" fmla="*/ 4737149 h 5740750"/>
              <a:gd name="connsiteX19604" fmla="*/ 3947550 w 9845043"/>
              <a:gd name="connsiteY19604" fmla="*/ 4736430 h 5740750"/>
              <a:gd name="connsiteX19605" fmla="*/ 3945348 w 9845043"/>
              <a:gd name="connsiteY19605" fmla="*/ 4736430 h 5740750"/>
              <a:gd name="connsiteX19606" fmla="*/ 3943880 w 9845043"/>
              <a:gd name="connsiteY19606" fmla="*/ 4736430 h 5740750"/>
              <a:gd name="connsiteX19607" fmla="*/ 3942433 w 9845043"/>
              <a:gd name="connsiteY19607" fmla="*/ 4738606 h 5740750"/>
              <a:gd name="connsiteX19608" fmla="*/ 3940965 w 9845043"/>
              <a:gd name="connsiteY19608" fmla="*/ 4738606 h 5740750"/>
              <a:gd name="connsiteX19609" fmla="*/ 3938763 w 9845043"/>
              <a:gd name="connsiteY19609" fmla="*/ 4739345 h 5740750"/>
              <a:gd name="connsiteX19610" fmla="*/ 3937317 w 9845043"/>
              <a:gd name="connsiteY19610" fmla="*/ 4739345 h 5740750"/>
              <a:gd name="connsiteX19611" fmla="*/ 3934381 w 9845043"/>
              <a:gd name="connsiteY19611" fmla="*/ 4737149 h 5740750"/>
              <a:gd name="connsiteX19612" fmla="*/ 3932200 w 9845043"/>
              <a:gd name="connsiteY19612" fmla="*/ 4735691 h 5740750"/>
              <a:gd name="connsiteX19613" fmla="*/ 3928530 w 9845043"/>
              <a:gd name="connsiteY19613" fmla="*/ 4734234 h 5740750"/>
              <a:gd name="connsiteX19614" fmla="*/ 3925615 w 9845043"/>
              <a:gd name="connsiteY19614" fmla="*/ 4737149 h 5740750"/>
              <a:gd name="connsiteX19615" fmla="*/ 3919765 w 9845043"/>
              <a:gd name="connsiteY19615" fmla="*/ 4735691 h 5740750"/>
              <a:gd name="connsiteX19616" fmla="*/ 3900767 w 9845043"/>
              <a:gd name="connsiteY19616" fmla="*/ 4737149 h 5740750"/>
              <a:gd name="connsiteX19617" fmla="*/ 3893448 w 9845043"/>
              <a:gd name="connsiteY19617" fmla="*/ 4734234 h 5740750"/>
              <a:gd name="connsiteX19618" fmla="*/ 3891246 w 9845043"/>
              <a:gd name="connsiteY19618" fmla="*/ 4732037 h 5740750"/>
              <a:gd name="connsiteX19619" fmla="*/ 3881747 w 9845043"/>
              <a:gd name="connsiteY19619" fmla="*/ 4726905 h 5740750"/>
              <a:gd name="connsiteX19620" fmla="*/ 3875162 w 9845043"/>
              <a:gd name="connsiteY19620" fmla="*/ 4726186 h 5740750"/>
              <a:gd name="connsiteX19621" fmla="*/ 3872981 w 9845043"/>
              <a:gd name="connsiteY19621" fmla="*/ 4725447 h 5740750"/>
              <a:gd name="connsiteX19622" fmla="*/ 3871513 w 9845043"/>
              <a:gd name="connsiteY19622" fmla="*/ 4720336 h 5740750"/>
              <a:gd name="connsiteX19623" fmla="*/ 3867865 w 9845043"/>
              <a:gd name="connsiteY19623" fmla="*/ 4721054 h 5740750"/>
              <a:gd name="connsiteX19624" fmla="*/ 3864929 w 9845043"/>
              <a:gd name="connsiteY19624" fmla="*/ 4719597 h 5740750"/>
              <a:gd name="connsiteX19625" fmla="*/ 3863482 w 9845043"/>
              <a:gd name="connsiteY19625" fmla="*/ 4716682 h 5740750"/>
              <a:gd name="connsiteX19626" fmla="*/ 3859100 w 9845043"/>
              <a:gd name="connsiteY19626" fmla="*/ 4715942 h 5740750"/>
              <a:gd name="connsiteX19627" fmla="*/ 3857632 w 9845043"/>
              <a:gd name="connsiteY19627" fmla="*/ 4716682 h 5740750"/>
              <a:gd name="connsiteX19628" fmla="*/ 3855430 w 9845043"/>
              <a:gd name="connsiteY19628" fmla="*/ 4720336 h 5740750"/>
              <a:gd name="connsiteX19629" fmla="*/ 3852515 w 9845043"/>
              <a:gd name="connsiteY19629" fmla="*/ 4721054 h 5740750"/>
              <a:gd name="connsiteX19630" fmla="*/ 3851047 w 9845043"/>
              <a:gd name="connsiteY19630" fmla="*/ 4722532 h 5740750"/>
              <a:gd name="connsiteX19631" fmla="*/ 3848867 w 9845043"/>
              <a:gd name="connsiteY19631" fmla="*/ 4723251 h 5740750"/>
              <a:gd name="connsiteX19632" fmla="*/ 3848132 w 9845043"/>
              <a:gd name="connsiteY19632" fmla="*/ 4726186 h 5740750"/>
              <a:gd name="connsiteX19633" fmla="*/ 3847398 w 9845043"/>
              <a:gd name="connsiteY19633" fmla="*/ 4732037 h 5740750"/>
              <a:gd name="connsiteX19634" fmla="*/ 3847398 w 9845043"/>
              <a:gd name="connsiteY19634" fmla="*/ 4734234 h 5740750"/>
              <a:gd name="connsiteX19635" fmla="*/ 3842282 w 9845043"/>
              <a:gd name="connsiteY19635" fmla="*/ 4741542 h 5740750"/>
              <a:gd name="connsiteX19636" fmla="*/ 3841548 w 9845043"/>
              <a:gd name="connsiteY19636" fmla="*/ 4742281 h 5740750"/>
              <a:gd name="connsiteX19637" fmla="*/ 3819613 w 9845043"/>
              <a:gd name="connsiteY19637" fmla="*/ 4740084 h 5740750"/>
              <a:gd name="connsiteX19638" fmla="*/ 3818145 w 9845043"/>
              <a:gd name="connsiteY19638" fmla="*/ 4740084 h 5740750"/>
              <a:gd name="connsiteX19639" fmla="*/ 3815965 w 9845043"/>
              <a:gd name="connsiteY19639" fmla="*/ 4742999 h 5740750"/>
              <a:gd name="connsiteX19640" fmla="*/ 3813763 w 9845043"/>
              <a:gd name="connsiteY19640" fmla="*/ 4745196 h 5740750"/>
              <a:gd name="connsiteX19641" fmla="*/ 3813763 w 9845043"/>
              <a:gd name="connsiteY19641" fmla="*/ 4745935 h 5740750"/>
              <a:gd name="connsiteX19642" fmla="*/ 3813029 w 9845043"/>
              <a:gd name="connsiteY19642" fmla="*/ 4745935 h 5740750"/>
              <a:gd name="connsiteX19643" fmla="*/ 3812316 w 9845043"/>
              <a:gd name="connsiteY19643" fmla="*/ 4745935 h 5740750"/>
              <a:gd name="connsiteX19644" fmla="*/ 3810848 w 9845043"/>
              <a:gd name="connsiteY19644" fmla="*/ 4745935 h 5740750"/>
              <a:gd name="connsiteX19645" fmla="*/ 3810114 w 9845043"/>
              <a:gd name="connsiteY19645" fmla="*/ 4742999 h 5740750"/>
              <a:gd name="connsiteX19646" fmla="*/ 3809380 w 9845043"/>
              <a:gd name="connsiteY19646" fmla="*/ 4742999 h 5740750"/>
              <a:gd name="connsiteX19647" fmla="*/ 3805732 w 9845043"/>
              <a:gd name="connsiteY19647" fmla="*/ 4743738 h 5740750"/>
              <a:gd name="connsiteX19648" fmla="*/ 3797679 w 9845043"/>
              <a:gd name="connsiteY19648" fmla="*/ 4748132 h 5740750"/>
              <a:gd name="connsiteX19649" fmla="*/ 3794764 w 9845043"/>
              <a:gd name="connsiteY19649" fmla="*/ 4748850 h 5740750"/>
              <a:gd name="connsiteX19650" fmla="*/ 3787446 w 9845043"/>
              <a:gd name="connsiteY19650" fmla="*/ 4748850 h 5740750"/>
              <a:gd name="connsiteX19651" fmla="*/ 3785999 w 9845043"/>
              <a:gd name="connsiteY19651" fmla="*/ 4748850 h 5740750"/>
              <a:gd name="connsiteX19652" fmla="*/ 3783797 w 9845043"/>
              <a:gd name="connsiteY19652" fmla="*/ 4749589 h 5740750"/>
              <a:gd name="connsiteX19653" fmla="*/ 3783797 w 9845043"/>
              <a:gd name="connsiteY19653" fmla="*/ 4751786 h 5740750"/>
              <a:gd name="connsiteX19654" fmla="*/ 3783063 w 9845043"/>
              <a:gd name="connsiteY19654" fmla="*/ 4753243 h 5740750"/>
              <a:gd name="connsiteX19655" fmla="*/ 3783063 w 9845043"/>
              <a:gd name="connsiteY19655" fmla="*/ 4756179 h 5740750"/>
              <a:gd name="connsiteX19656" fmla="*/ 3776478 w 9845043"/>
              <a:gd name="connsiteY19656" fmla="*/ 4766402 h 5740750"/>
              <a:gd name="connsiteX19657" fmla="*/ 3775032 w 9845043"/>
              <a:gd name="connsiteY19657" fmla="*/ 4769338 h 5740750"/>
              <a:gd name="connsiteX19658" fmla="*/ 3774298 w 9845043"/>
              <a:gd name="connsiteY19658" fmla="*/ 4769338 h 5740750"/>
              <a:gd name="connsiteX19659" fmla="*/ 3771362 w 9845043"/>
              <a:gd name="connsiteY19659" fmla="*/ 4775928 h 5740750"/>
              <a:gd name="connsiteX19660" fmla="*/ 3771362 w 9845043"/>
              <a:gd name="connsiteY19660" fmla="*/ 4777385 h 5740750"/>
              <a:gd name="connsiteX19661" fmla="*/ 3769915 w 9845043"/>
              <a:gd name="connsiteY19661" fmla="*/ 4781039 h 5740750"/>
              <a:gd name="connsiteX19662" fmla="*/ 3767713 w 9845043"/>
              <a:gd name="connsiteY19662" fmla="*/ 4781778 h 5740750"/>
              <a:gd name="connsiteX19663" fmla="*/ 3765511 w 9845043"/>
              <a:gd name="connsiteY19663" fmla="*/ 4782497 h 5740750"/>
              <a:gd name="connsiteX19664" fmla="*/ 3766979 w 9845043"/>
              <a:gd name="connsiteY19664" fmla="*/ 4785432 h 5740750"/>
              <a:gd name="connsiteX19665" fmla="*/ 3765511 w 9845043"/>
              <a:gd name="connsiteY19665" fmla="*/ 4786890 h 5740750"/>
              <a:gd name="connsiteX19666" fmla="*/ 3764065 w 9845043"/>
              <a:gd name="connsiteY19666" fmla="*/ 4787629 h 5740750"/>
              <a:gd name="connsiteX19667" fmla="*/ 3764799 w 9845043"/>
              <a:gd name="connsiteY19667" fmla="*/ 4790544 h 5740750"/>
              <a:gd name="connsiteX19668" fmla="*/ 3764065 w 9845043"/>
              <a:gd name="connsiteY19668" fmla="*/ 4792002 h 5740750"/>
              <a:gd name="connsiteX19669" fmla="*/ 3761863 w 9845043"/>
              <a:gd name="connsiteY19669" fmla="*/ 4794198 h 5740750"/>
              <a:gd name="connsiteX19670" fmla="*/ 3755278 w 9845043"/>
              <a:gd name="connsiteY19670" fmla="*/ 4811032 h 5740750"/>
              <a:gd name="connsiteX19671" fmla="*/ 3753831 w 9845043"/>
              <a:gd name="connsiteY19671" fmla="*/ 4813228 h 5740750"/>
              <a:gd name="connsiteX19672" fmla="*/ 3752363 w 9845043"/>
              <a:gd name="connsiteY19672" fmla="*/ 4815425 h 5740750"/>
              <a:gd name="connsiteX19673" fmla="*/ 3752363 w 9845043"/>
              <a:gd name="connsiteY19673" fmla="*/ 4817601 h 5740750"/>
              <a:gd name="connsiteX19674" fmla="*/ 3752363 w 9845043"/>
              <a:gd name="connsiteY19674" fmla="*/ 4820537 h 5740750"/>
              <a:gd name="connsiteX19675" fmla="*/ 3753831 w 9845043"/>
              <a:gd name="connsiteY19675" fmla="*/ 4823452 h 5740750"/>
              <a:gd name="connsiteX19676" fmla="*/ 3753831 w 9845043"/>
              <a:gd name="connsiteY19676" fmla="*/ 4826387 h 5740750"/>
              <a:gd name="connsiteX19677" fmla="*/ 3751629 w 9845043"/>
              <a:gd name="connsiteY19677" fmla="*/ 4829323 h 5740750"/>
              <a:gd name="connsiteX19678" fmla="*/ 3750895 w 9845043"/>
              <a:gd name="connsiteY19678" fmla="*/ 4831499 h 5740750"/>
              <a:gd name="connsiteX19679" fmla="*/ 3752363 w 9845043"/>
              <a:gd name="connsiteY19679" fmla="*/ 4833696 h 5740750"/>
              <a:gd name="connsiteX19680" fmla="*/ 3752363 w 9845043"/>
              <a:gd name="connsiteY19680" fmla="*/ 4835174 h 5740750"/>
              <a:gd name="connsiteX19681" fmla="*/ 3750895 w 9845043"/>
              <a:gd name="connsiteY19681" fmla="*/ 4835892 h 5740750"/>
              <a:gd name="connsiteX19682" fmla="*/ 3748715 w 9845043"/>
              <a:gd name="connsiteY19682" fmla="*/ 4835892 h 5740750"/>
              <a:gd name="connsiteX19683" fmla="*/ 3747981 w 9845043"/>
              <a:gd name="connsiteY19683" fmla="*/ 4835892 h 5740750"/>
              <a:gd name="connsiteX19684" fmla="*/ 3746513 w 9845043"/>
              <a:gd name="connsiteY19684" fmla="*/ 4836631 h 5740750"/>
              <a:gd name="connsiteX19685" fmla="*/ 3744332 w 9845043"/>
              <a:gd name="connsiteY19685" fmla="*/ 4838828 h 5740750"/>
              <a:gd name="connsiteX19686" fmla="*/ 3742864 w 9845043"/>
              <a:gd name="connsiteY19686" fmla="*/ 4839546 h 5740750"/>
              <a:gd name="connsiteX19687" fmla="*/ 3742864 w 9845043"/>
              <a:gd name="connsiteY19687" fmla="*/ 4842482 h 5740750"/>
              <a:gd name="connsiteX19688" fmla="*/ 3742130 w 9845043"/>
              <a:gd name="connsiteY19688" fmla="*/ 4846136 h 5740750"/>
              <a:gd name="connsiteX19689" fmla="*/ 3739216 w 9845043"/>
              <a:gd name="connsiteY19689" fmla="*/ 4855641 h 5740750"/>
              <a:gd name="connsiteX19690" fmla="*/ 3739216 w 9845043"/>
              <a:gd name="connsiteY19690" fmla="*/ 4858577 h 5740750"/>
              <a:gd name="connsiteX19691" fmla="*/ 3741396 w 9845043"/>
              <a:gd name="connsiteY19691" fmla="*/ 4860773 h 5740750"/>
              <a:gd name="connsiteX19692" fmla="*/ 3745779 w 9845043"/>
              <a:gd name="connsiteY19692" fmla="*/ 4864427 h 5740750"/>
              <a:gd name="connsiteX19693" fmla="*/ 3747981 w 9845043"/>
              <a:gd name="connsiteY19693" fmla="*/ 4865885 h 5740750"/>
              <a:gd name="connsiteX19694" fmla="*/ 3745045 w 9845043"/>
              <a:gd name="connsiteY19694" fmla="*/ 4867342 h 5740750"/>
              <a:gd name="connsiteX19695" fmla="*/ 3739216 w 9845043"/>
              <a:gd name="connsiteY19695" fmla="*/ 4868081 h 5740750"/>
              <a:gd name="connsiteX19696" fmla="*/ 3730429 w 9845043"/>
              <a:gd name="connsiteY19696" fmla="*/ 4874671 h 5740750"/>
              <a:gd name="connsiteX19697" fmla="*/ 3728961 w 9845043"/>
              <a:gd name="connsiteY19697" fmla="*/ 4876847 h 5740750"/>
              <a:gd name="connsiteX19698" fmla="*/ 3725312 w 9845043"/>
              <a:gd name="connsiteY19698" fmla="*/ 4874671 h 5740750"/>
              <a:gd name="connsiteX19699" fmla="*/ 3723132 w 9845043"/>
              <a:gd name="connsiteY19699" fmla="*/ 4875390 h 5740750"/>
              <a:gd name="connsiteX19700" fmla="*/ 3721664 w 9845043"/>
              <a:gd name="connsiteY19700" fmla="*/ 4877586 h 5740750"/>
              <a:gd name="connsiteX19701" fmla="*/ 3715079 w 9845043"/>
              <a:gd name="connsiteY19701" fmla="*/ 4888549 h 5740750"/>
              <a:gd name="connsiteX19702" fmla="*/ 3712899 w 9845043"/>
              <a:gd name="connsiteY19702" fmla="*/ 4891484 h 5740750"/>
              <a:gd name="connsiteX19703" fmla="*/ 3712165 w 9845043"/>
              <a:gd name="connsiteY19703" fmla="*/ 4892942 h 5740750"/>
              <a:gd name="connsiteX19704" fmla="*/ 3703378 w 9845043"/>
              <a:gd name="connsiteY19704" fmla="*/ 4897335 h 5740750"/>
              <a:gd name="connsiteX19705" fmla="*/ 3701197 w 9845043"/>
              <a:gd name="connsiteY19705" fmla="*/ 4898074 h 5740750"/>
              <a:gd name="connsiteX19706" fmla="*/ 3700463 w 9845043"/>
              <a:gd name="connsiteY19706" fmla="*/ 4900989 h 5740750"/>
              <a:gd name="connsiteX19707" fmla="*/ 3699729 w 9845043"/>
              <a:gd name="connsiteY19707" fmla="*/ 4904643 h 5740750"/>
              <a:gd name="connsiteX19708" fmla="*/ 3698995 w 9845043"/>
              <a:gd name="connsiteY19708" fmla="*/ 4903925 h 5740750"/>
              <a:gd name="connsiteX19709" fmla="*/ 3696815 w 9845043"/>
              <a:gd name="connsiteY19709" fmla="*/ 4904643 h 5740750"/>
              <a:gd name="connsiteX19710" fmla="*/ 3696081 w 9845043"/>
              <a:gd name="connsiteY19710" fmla="*/ 4912691 h 5740750"/>
              <a:gd name="connsiteX19711" fmla="*/ 3693145 w 9845043"/>
              <a:gd name="connsiteY19711" fmla="*/ 4919280 h 5740750"/>
              <a:gd name="connsiteX19712" fmla="*/ 3687294 w 9845043"/>
              <a:gd name="connsiteY19712" fmla="*/ 4921477 h 5740750"/>
              <a:gd name="connsiteX19713" fmla="*/ 3679997 w 9845043"/>
              <a:gd name="connsiteY19713" fmla="*/ 4920019 h 5740750"/>
              <a:gd name="connsiteX19714" fmla="*/ 3668296 w 9845043"/>
              <a:gd name="connsiteY19714" fmla="*/ 4916345 h 5740750"/>
              <a:gd name="connsiteX19715" fmla="*/ 3655860 w 9845043"/>
              <a:gd name="connsiteY19715" fmla="*/ 4916345 h 5740750"/>
              <a:gd name="connsiteX19716" fmla="*/ 3652946 w 9845043"/>
              <a:gd name="connsiteY19716" fmla="*/ 4914169 h 5740750"/>
              <a:gd name="connsiteX19717" fmla="*/ 3655148 w 9845043"/>
              <a:gd name="connsiteY19717" fmla="*/ 4909775 h 5740750"/>
              <a:gd name="connsiteX19718" fmla="*/ 3652212 w 9845043"/>
              <a:gd name="connsiteY19718" fmla="*/ 4910494 h 5740750"/>
              <a:gd name="connsiteX19719" fmla="*/ 3650744 w 9845043"/>
              <a:gd name="connsiteY19719" fmla="*/ 4911972 h 5740750"/>
              <a:gd name="connsiteX19720" fmla="*/ 3648563 w 9845043"/>
              <a:gd name="connsiteY19720" fmla="*/ 4906840 h 5740750"/>
              <a:gd name="connsiteX19721" fmla="*/ 3646361 w 9845043"/>
              <a:gd name="connsiteY19721" fmla="*/ 4907579 h 5740750"/>
              <a:gd name="connsiteX19722" fmla="*/ 3644915 w 9845043"/>
              <a:gd name="connsiteY19722" fmla="*/ 4909775 h 5740750"/>
              <a:gd name="connsiteX19723" fmla="*/ 3641979 w 9845043"/>
              <a:gd name="connsiteY19723" fmla="*/ 4910494 h 5740750"/>
              <a:gd name="connsiteX19724" fmla="*/ 3639064 w 9845043"/>
              <a:gd name="connsiteY19724" fmla="*/ 4909775 h 5740750"/>
              <a:gd name="connsiteX19725" fmla="*/ 3634682 w 9845043"/>
              <a:gd name="connsiteY19725" fmla="*/ 4903925 h 5740750"/>
              <a:gd name="connsiteX19726" fmla="*/ 3632479 w 9845043"/>
              <a:gd name="connsiteY19726" fmla="*/ 4903186 h 5740750"/>
              <a:gd name="connsiteX19727" fmla="*/ 3629543 w 9845043"/>
              <a:gd name="connsiteY19727" fmla="*/ 4902447 h 5740750"/>
              <a:gd name="connsiteX19728" fmla="*/ 3620778 w 9845043"/>
              <a:gd name="connsiteY19728" fmla="*/ 4896596 h 5740750"/>
              <a:gd name="connsiteX19729" fmla="*/ 3611279 w 9845043"/>
              <a:gd name="connsiteY19729" fmla="*/ 4886373 h 5740750"/>
              <a:gd name="connsiteX19730" fmla="*/ 3609811 w 9845043"/>
              <a:gd name="connsiteY19730" fmla="*/ 4884176 h 5740750"/>
              <a:gd name="connsiteX19731" fmla="*/ 3609811 w 9845043"/>
              <a:gd name="connsiteY19731" fmla="*/ 4881979 h 5740750"/>
              <a:gd name="connsiteX19732" fmla="*/ 3609077 w 9845043"/>
              <a:gd name="connsiteY19732" fmla="*/ 4881240 h 5740750"/>
              <a:gd name="connsiteX19733" fmla="*/ 3606897 w 9845043"/>
              <a:gd name="connsiteY19733" fmla="*/ 4879783 h 5740750"/>
              <a:gd name="connsiteX19734" fmla="*/ 3606163 w 9845043"/>
              <a:gd name="connsiteY19734" fmla="*/ 4879783 h 5740750"/>
              <a:gd name="connsiteX19735" fmla="*/ 3600312 w 9845043"/>
              <a:gd name="connsiteY19735" fmla="*/ 4879783 h 5740750"/>
              <a:gd name="connsiteX19736" fmla="*/ 3582047 w 9845043"/>
              <a:gd name="connsiteY19736" fmla="*/ 4874671 h 5740750"/>
              <a:gd name="connsiteX19737" fmla="*/ 3576931 w 9845043"/>
              <a:gd name="connsiteY19737" fmla="*/ 4870997 h 5740750"/>
              <a:gd name="connsiteX19738" fmla="*/ 3567410 w 9845043"/>
              <a:gd name="connsiteY19738" fmla="*/ 4862231 h 5740750"/>
              <a:gd name="connsiteX19739" fmla="*/ 3565230 w 9845043"/>
              <a:gd name="connsiteY19739" fmla="*/ 4861492 h 5740750"/>
              <a:gd name="connsiteX19740" fmla="*/ 3563762 w 9845043"/>
              <a:gd name="connsiteY19740" fmla="*/ 4860773 h 5740750"/>
              <a:gd name="connsiteX19741" fmla="*/ 3562294 w 9845043"/>
              <a:gd name="connsiteY19741" fmla="*/ 4859295 h 5740750"/>
              <a:gd name="connsiteX19742" fmla="*/ 3564496 w 9845043"/>
              <a:gd name="connsiteY19742" fmla="*/ 4854922 h 5740750"/>
              <a:gd name="connsiteX19743" fmla="*/ 3563762 w 9845043"/>
              <a:gd name="connsiteY19743" fmla="*/ 4851987 h 5740750"/>
              <a:gd name="connsiteX19744" fmla="*/ 3561581 w 9845043"/>
              <a:gd name="connsiteY19744" fmla="*/ 4849790 h 5740750"/>
              <a:gd name="connsiteX19745" fmla="*/ 3558645 w 9845043"/>
              <a:gd name="connsiteY19745" fmla="*/ 4849790 h 5740750"/>
              <a:gd name="connsiteX19746" fmla="*/ 3544763 w 9845043"/>
              <a:gd name="connsiteY19746" fmla="*/ 4848333 h 5740750"/>
              <a:gd name="connsiteX19747" fmla="*/ 3532328 w 9845043"/>
              <a:gd name="connsiteY19747" fmla="*/ 4845397 h 5740750"/>
              <a:gd name="connsiteX19748" fmla="*/ 3514064 w 9845043"/>
              <a:gd name="connsiteY19748" fmla="*/ 4838828 h 5740750"/>
              <a:gd name="connsiteX19749" fmla="*/ 3506745 w 9845043"/>
              <a:gd name="connsiteY19749" fmla="*/ 4833696 h 5740750"/>
              <a:gd name="connsiteX19750" fmla="*/ 3497246 w 9845043"/>
              <a:gd name="connsiteY19750" fmla="*/ 4822733 h 5740750"/>
              <a:gd name="connsiteX19751" fmla="*/ 3490661 w 9845043"/>
              <a:gd name="connsiteY19751" fmla="*/ 4819079 h 5740750"/>
              <a:gd name="connsiteX19752" fmla="*/ 3485545 w 9845043"/>
              <a:gd name="connsiteY19752" fmla="*/ 4815425 h 5740750"/>
              <a:gd name="connsiteX19753" fmla="*/ 3480428 w 9845043"/>
              <a:gd name="connsiteY19753" fmla="*/ 4807378 h 5740750"/>
              <a:gd name="connsiteX19754" fmla="*/ 3476045 w 9845043"/>
              <a:gd name="connsiteY19754" fmla="*/ 4798591 h 5740750"/>
              <a:gd name="connsiteX19755" fmla="*/ 3475311 w 9845043"/>
              <a:gd name="connsiteY19755" fmla="*/ 4797852 h 5740750"/>
              <a:gd name="connsiteX19756" fmla="*/ 3473843 w 9845043"/>
              <a:gd name="connsiteY19756" fmla="*/ 4797134 h 5740750"/>
              <a:gd name="connsiteX19757" fmla="*/ 3468727 w 9845043"/>
              <a:gd name="connsiteY19757" fmla="*/ 4793480 h 5740750"/>
              <a:gd name="connsiteX19758" fmla="*/ 3465812 w 9845043"/>
              <a:gd name="connsiteY19758" fmla="*/ 4788348 h 5740750"/>
              <a:gd name="connsiteX19759" fmla="*/ 3459961 w 9845043"/>
              <a:gd name="connsiteY19759" fmla="*/ 4786890 h 5740750"/>
              <a:gd name="connsiteX19760" fmla="*/ 3454845 w 9845043"/>
              <a:gd name="connsiteY19760" fmla="*/ 4786890 h 5740750"/>
              <a:gd name="connsiteX19761" fmla="*/ 3451930 w 9845043"/>
              <a:gd name="connsiteY19761" fmla="*/ 4788348 h 5740750"/>
              <a:gd name="connsiteX19762" fmla="*/ 3448994 w 9845043"/>
              <a:gd name="connsiteY19762" fmla="*/ 4785432 h 5740750"/>
              <a:gd name="connsiteX19763" fmla="*/ 3433644 w 9845043"/>
              <a:gd name="connsiteY19763" fmla="*/ 4774450 h 5740750"/>
              <a:gd name="connsiteX19764" fmla="*/ 3432176 w 9845043"/>
              <a:gd name="connsiteY19764" fmla="*/ 4773731 h 5740750"/>
              <a:gd name="connsiteX19765" fmla="*/ 3430730 w 9845043"/>
              <a:gd name="connsiteY19765" fmla="*/ 4772253 h 5740750"/>
              <a:gd name="connsiteX19766" fmla="*/ 3429996 w 9845043"/>
              <a:gd name="connsiteY19766" fmla="*/ 4770795 h 5740750"/>
              <a:gd name="connsiteX19767" fmla="*/ 3429262 w 9845043"/>
              <a:gd name="connsiteY19767" fmla="*/ 4768599 h 5740750"/>
              <a:gd name="connsiteX19768" fmla="*/ 3429262 w 9845043"/>
              <a:gd name="connsiteY19768" fmla="*/ 4766402 h 5740750"/>
              <a:gd name="connsiteX19769" fmla="*/ 3426326 w 9845043"/>
              <a:gd name="connsiteY19769" fmla="*/ 4764206 h 5740750"/>
              <a:gd name="connsiteX19770" fmla="*/ 3416827 w 9845043"/>
              <a:gd name="connsiteY19770" fmla="*/ 4757636 h 5740750"/>
              <a:gd name="connsiteX19771" fmla="*/ 3413912 w 9845043"/>
              <a:gd name="connsiteY19771" fmla="*/ 4753243 h 5740750"/>
              <a:gd name="connsiteX19772" fmla="*/ 3413178 w 9845043"/>
              <a:gd name="connsiteY19772" fmla="*/ 4751786 h 5740750"/>
              <a:gd name="connsiteX19773" fmla="*/ 3413178 w 9845043"/>
              <a:gd name="connsiteY19773" fmla="*/ 4749589 h 5740750"/>
              <a:gd name="connsiteX19774" fmla="*/ 3413178 w 9845043"/>
              <a:gd name="connsiteY19774" fmla="*/ 4745935 h 5740750"/>
              <a:gd name="connsiteX19775" fmla="*/ 3412444 w 9845043"/>
              <a:gd name="connsiteY19775" fmla="*/ 4742281 h 5740750"/>
              <a:gd name="connsiteX19776" fmla="*/ 3408061 w 9845043"/>
              <a:gd name="connsiteY19776" fmla="*/ 4735691 h 5740750"/>
              <a:gd name="connsiteX19777" fmla="*/ 3407327 w 9845043"/>
              <a:gd name="connsiteY19777" fmla="*/ 4726186 h 5740750"/>
              <a:gd name="connsiteX19778" fmla="*/ 3404413 w 9845043"/>
              <a:gd name="connsiteY19778" fmla="*/ 4722532 h 5740750"/>
              <a:gd name="connsiteX19779" fmla="*/ 3401477 w 9845043"/>
              <a:gd name="connsiteY19779" fmla="*/ 4719597 h 5740750"/>
              <a:gd name="connsiteX19780" fmla="*/ 3397828 w 9845043"/>
              <a:gd name="connsiteY19780" fmla="*/ 4714485 h 5740750"/>
              <a:gd name="connsiteX19781" fmla="*/ 3397094 w 9845043"/>
              <a:gd name="connsiteY19781" fmla="*/ 4713007 h 5740750"/>
              <a:gd name="connsiteX19782" fmla="*/ 3394892 w 9845043"/>
              <a:gd name="connsiteY19782" fmla="*/ 4702044 h 5740750"/>
              <a:gd name="connsiteX19783" fmla="*/ 3391244 w 9845043"/>
              <a:gd name="connsiteY19783" fmla="*/ 4697651 h 5740750"/>
              <a:gd name="connsiteX19784" fmla="*/ 3390510 w 9845043"/>
              <a:gd name="connsiteY19784" fmla="*/ 4694736 h 5740750"/>
              <a:gd name="connsiteX19785" fmla="*/ 3390510 w 9845043"/>
              <a:gd name="connsiteY19785" fmla="*/ 4693997 h 5740750"/>
              <a:gd name="connsiteX19786" fmla="*/ 3387595 w 9845043"/>
              <a:gd name="connsiteY19786" fmla="*/ 4690343 h 5740750"/>
              <a:gd name="connsiteX19787" fmla="*/ 3386861 w 9845043"/>
              <a:gd name="connsiteY19787" fmla="*/ 4688886 h 5740750"/>
              <a:gd name="connsiteX19788" fmla="*/ 3386861 w 9845043"/>
              <a:gd name="connsiteY19788" fmla="*/ 4687407 h 5740750"/>
              <a:gd name="connsiteX19789" fmla="*/ 3387595 w 9845043"/>
              <a:gd name="connsiteY19789" fmla="*/ 4683753 h 5740750"/>
              <a:gd name="connsiteX19790" fmla="*/ 3387595 w 9845043"/>
              <a:gd name="connsiteY19790" fmla="*/ 4681557 h 5740750"/>
              <a:gd name="connsiteX19791" fmla="*/ 3383946 w 9845043"/>
              <a:gd name="connsiteY19791" fmla="*/ 4668398 h 5740750"/>
              <a:gd name="connsiteX19792" fmla="*/ 3383946 w 9845043"/>
              <a:gd name="connsiteY19792" fmla="*/ 4662547 h 5740750"/>
              <a:gd name="connsiteX19793" fmla="*/ 3384659 w 9845043"/>
              <a:gd name="connsiteY19793" fmla="*/ 4658893 h 5740750"/>
              <a:gd name="connsiteX19794" fmla="*/ 3387595 w 9845043"/>
              <a:gd name="connsiteY19794" fmla="*/ 4650107 h 5740750"/>
              <a:gd name="connsiteX19795" fmla="*/ 3388329 w 9845043"/>
              <a:gd name="connsiteY19795" fmla="*/ 4644256 h 5740750"/>
              <a:gd name="connsiteX19796" fmla="*/ 3389063 w 9845043"/>
              <a:gd name="connsiteY19796" fmla="*/ 4636209 h 5740750"/>
              <a:gd name="connsiteX19797" fmla="*/ 3389063 w 9845043"/>
              <a:gd name="connsiteY19797" fmla="*/ 4631097 h 5740750"/>
              <a:gd name="connsiteX19798" fmla="*/ 3386861 w 9845043"/>
              <a:gd name="connsiteY19798" fmla="*/ 4627443 h 5740750"/>
              <a:gd name="connsiteX19799" fmla="*/ 3382478 w 9845043"/>
              <a:gd name="connsiteY19799" fmla="*/ 4619396 h 5740750"/>
              <a:gd name="connsiteX19800" fmla="*/ 3381010 w 9845043"/>
              <a:gd name="connsiteY19800" fmla="*/ 4617199 h 5740750"/>
              <a:gd name="connsiteX19801" fmla="*/ 3377362 w 9845043"/>
              <a:gd name="connsiteY19801" fmla="*/ 4615002 h 5740750"/>
              <a:gd name="connsiteX19802" fmla="*/ 3375894 w 9845043"/>
              <a:gd name="connsiteY19802" fmla="*/ 4614263 h 5740750"/>
              <a:gd name="connsiteX19803" fmla="*/ 3374426 w 9845043"/>
              <a:gd name="connsiteY19803" fmla="*/ 4609891 h 5740750"/>
              <a:gd name="connsiteX19804" fmla="*/ 3371511 w 9845043"/>
              <a:gd name="connsiteY19804" fmla="*/ 4603301 h 5740750"/>
              <a:gd name="connsiteX19805" fmla="*/ 3369309 w 9845043"/>
              <a:gd name="connsiteY19805" fmla="*/ 4597450 h 5740750"/>
              <a:gd name="connsiteX19806" fmla="*/ 3365661 w 9845043"/>
              <a:gd name="connsiteY19806" fmla="*/ 4594515 h 5740750"/>
              <a:gd name="connsiteX19807" fmla="*/ 3364193 w 9845043"/>
              <a:gd name="connsiteY19807" fmla="*/ 4593796 h 5740750"/>
              <a:gd name="connsiteX19808" fmla="*/ 3364193 w 9845043"/>
              <a:gd name="connsiteY19808" fmla="*/ 4591600 h 5740750"/>
              <a:gd name="connsiteX19809" fmla="*/ 3364193 w 9845043"/>
              <a:gd name="connsiteY19809" fmla="*/ 4588664 h 5740750"/>
              <a:gd name="connsiteX19810" fmla="*/ 3364193 w 9845043"/>
              <a:gd name="connsiteY19810" fmla="*/ 4587206 h 5740750"/>
              <a:gd name="connsiteX19811" fmla="*/ 3362012 w 9845043"/>
              <a:gd name="connsiteY19811" fmla="*/ 4585010 h 5740750"/>
              <a:gd name="connsiteX19812" fmla="*/ 3359810 w 9845043"/>
              <a:gd name="connsiteY19812" fmla="*/ 4584291 h 5740750"/>
              <a:gd name="connsiteX19813" fmla="*/ 3358342 w 9845043"/>
              <a:gd name="connsiteY19813" fmla="*/ 4582095 h 5740750"/>
              <a:gd name="connsiteX19814" fmla="*/ 3356895 w 9845043"/>
              <a:gd name="connsiteY19814" fmla="*/ 4579159 h 5740750"/>
              <a:gd name="connsiteX19815" fmla="*/ 3356161 w 9845043"/>
              <a:gd name="connsiteY19815" fmla="*/ 4578441 h 5740750"/>
              <a:gd name="connsiteX19816" fmla="*/ 3356895 w 9845043"/>
              <a:gd name="connsiteY19816" fmla="*/ 4576244 h 5740750"/>
              <a:gd name="connsiteX19817" fmla="*/ 3356895 w 9845043"/>
              <a:gd name="connsiteY19817" fmla="*/ 4573308 h 5740750"/>
              <a:gd name="connsiteX19818" fmla="*/ 3356895 w 9845043"/>
              <a:gd name="connsiteY19818" fmla="*/ 4570393 h 5740750"/>
              <a:gd name="connsiteX19819" fmla="*/ 3355427 w 9845043"/>
              <a:gd name="connsiteY19819" fmla="*/ 4568197 h 5740750"/>
              <a:gd name="connsiteX19820" fmla="*/ 3355427 w 9845043"/>
              <a:gd name="connsiteY19820" fmla="*/ 4565261 h 5740750"/>
              <a:gd name="connsiteX19821" fmla="*/ 3355427 w 9845043"/>
              <a:gd name="connsiteY19821" fmla="*/ 4563065 h 5740750"/>
              <a:gd name="connsiteX19822" fmla="*/ 3356161 w 9845043"/>
              <a:gd name="connsiteY19822" fmla="*/ 4561607 h 5740750"/>
              <a:gd name="connsiteX19823" fmla="*/ 3356161 w 9845043"/>
              <a:gd name="connsiteY19823" fmla="*/ 4559410 h 5740750"/>
              <a:gd name="connsiteX19824" fmla="*/ 3356161 w 9845043"/>
              <a:gd name="connsiteY19824" fmla="*/ 4558692 h 5740750"/>
              <a:gd name="connsiteX19825" fmla="*/ 3352513 w 9845043"/>
              <a:gd name="connsiteY19825" fmla="*/ 4556495 h 5740750"/>
              <a:gd name="connsiteX19826" fmla="*/ 3352513 w 9845043"/>
              <a:gd name="connsiteY19826" fmla="*/ 4553560 h 5740750"/>
              <a:gd name="connsiteX19827" fmla="*/ 3352513 w 9845043"/>
              <a:gd name="connsiteY19827" fmla="*/ 4549167 h 5740750"/>
              <a:gd name="connsiteX19828" fmla="*/ 3351779 w 9845043"/>
              <a:gd name="connsiteY19828" fmla="*/ 4546990 h 5740750"/>
              <a:gd name="connsiteX19829" fmla="*/ 3349577 w 9845043"/>
              <a:gd name="connsiteY19829" fmla="*/ 4542597 h 5740750"/>
              <a:gd name="connsiteX19830" fmla="*/ 3343726 w 9845043"/>
              <a:gd name="connsiteY19830" fmla="*/ 4534550 h 5740750"/>
              <a:gd name="connsiteX19831" fmla="*/ 3342992 w 9845043"/>
              <a:gd name="connsiteY19831" fmla="*/ 4533092 h 5740750"/>
              <a:gd name="connsiteX19832" fmla="*/ 3340812 w 9845043"/>
              <a:gd name="connsiteY19832" fmla="*/ 4531614 h 5740750"/>
              <a:gd name="connsiteX19833" fmla="*/ 3335695 w 9845043"/>
              <a:gd name="connsiteY19833" fmla="*/ 4530896 h 5740750"/>
              <a:gd name="connsiteX19834" fmla="*/ 3333493 w 9845043"/>
              <a:gd name="connsiteY19834" fmla="*/ 4530157 h 5740750"/>
              <a:gd name="connsiteX19835" fmla="*/ 3332025 w 9845043"/>
              <a:gd name="connsiteY19835" fmla="*/ 4527960 h 5740750"/>
              <a:gd name="connsiteX19836" fmla="*/ 3332025 w 9845043"/>
              <a:gd name="connsiteY19836" fmla="*/ 4525045 h 5740750"/>
              <a:gd name="connsiteX19837" fmla="*/ 3332025 w 9845043"/>
              <a:gd name="connsiteY19837" fmla="*/ 4522110 h 5740750"/>
              <a:gd name="connsiteX19838" fmla="*/ 3330578 w 9845043"/>
              <a:gd name="connsiteY19838" fmla="*/ 4520652 h 5740750"/>
              <a:gd name="connsiteX19839" fmla="*/ 3329110 w 9845043"/>
              <a:gd name="connsiteY19839" fmla="*/ 4516998 h 5740750"/>
              <a:gd name="connsiteX19840" fmla="*/ 3324728 w 9845043"/>
              <a:gd name="connsiteY19840" fmla="*/ 4513344 h 5740750"/>
              <a:gd name="connsiteX19841" fmla="*/ 3321079 w 9845043"/>
              <a:gd name="connsiteY19841" fmla="*/ 4511147 h 5740750"/>
              <a:gd name="connsiteX19842" fmla="*/ 3317409 w 9845043"/>
              <a:gd name="connsiteY19842" fmla="*/ 4510408 h 5740750"/>
              <a:gd name="connsiteX19843" fmla="*/ 3313761 w 9845043"/>
              <a:gd name="connsiteY19843" fmla="*/ 4508212 h 5740750"/>
              <a:gd name="connsiteX19844" fmla="*/ 3304995 w 9845043"/>
              <a:gd name="connsiteY19844" fmla="*/ 4497249 h 5740750"/>
              <a:gd name="connsiteX19845" fmla="*/ 3303527 w 9845043"/>
              <a:gd name="connsiteY19845" fmla="*/ 4498707 h 5740750"/>
              <a:gd name="connsiteX19846" fmla="*/ 3301325 w 9845043"/>
              <a:gd name="connsiteY19846" fmla="*/ 4495053 h 5740750"/>
              <a:gd name="connsiteX19847" fmla="*/ 3300591 w 9845043"/>
              <a:gd name="connsiteY19847" fmla="*/ 4495053 h 5740750"/>
              <a:gd name="connsiteX19848" fmla="*/ 3299879 w 9845043"/>
              <a:gd name="connsiteY19848" fmla="*/ 4495053 h 5740750"/>
              <a:gd name="connsiteX19849" fmla="*/ 3299879 w 9845043"/>
              <a:gd name="connsiteY19849" fmla="*/ 4492117 h 5740750"/>
              <a:gd name="connsiteX19850" fmla="*/ 3298411 w 9845043"/>
              <a:gd name="connsiteY19850" fmla="*/ 4491398 h 5740750"/>
              <a:gd name="connsiteX19851" fmla="*/ 3296943 w 9845043"/>
              <a:gd name="connsiteY19851" fmla="*/ 4489920 h 5740750"/>
              <a:gd name="connsiteX19852" fmla="*/ 3294762 w 9845043"/>
              <a:gd name="connsiteY19852" fmla="*/ 4489920 h 5740750"/>
              <a:gd name="connsiteX19853" fmla="*/ 3292560 w 9845043"/>
              <a:gd name="connsiteY19853" fmla="*/ 4489202 h 5740750"/>
              <a:gd name="connsiteX19854" fmla="*/ 3291092 w 9845043"/>
              <a:gd name="connsiteY19854" fmla="*/ 4485548 h 5740750"/>
              <a:gd name="connsiteX19855" fmla="*/ 3290358 w 9845043"/>
              <a:gd name="connsiteY19855" fmla="*/ 4484809 h 5740750"/>
              <a:gd name="connsiteX19856" fmla="*/ 3288177 w 9845043"/>
              <a:gd name="connsiteY19856" fmla="*/ 4484809 h 5740750"/>
              <a:gd name="connsiteX19857" fmla="*/ 3285975 w 9845043"/>
              <a:gd name="connsiteY19857" fmla="*/ 4483351 h 5740750"/>
              <a:gd name="connsiteX19858" fmla="*/ 3285241 w 9845043"/>
              <a:gd name="connsiteY19858" fmla="*/ 4483351 h 5740750"/>
              <a:gd name="connsiteX19859" fmla="*/ 3284529 w 9845043"/>
              <a:gd name="connsiteY19859" fmla="*/ 4485548 h 5740750"/>
              <a:gd name="connsiteX19860" fmla="*/ 3283795 w 9845043"/>
              <a:gd name="connsiteY19860" fmla="*/ 4486266 h 5740750"/>
              <a:gd name="connsiteX19861" fmla="*/ 3282327 w 9845043"/>
              <a:gd name="connsiteY19861" fmla="*/ 4486266 h 5740750"/>
              <a:gd name="connsiteX19862" fmla="*/ 3280859 w 9845043"/>
              <a:gd name="connsiteY19862" fmla="*/ 4485548 h 5740750"/>
              <a:gd name="connsiteX19863" fmla="*/ 3278678 w 9845043"/>
              <a:gd name="connsiteY19863" fmla="*/ 4483351 h 5740750"/>
              <a:gd name="connsiteX19864" fmla="*/ 3277944 w 9845043"/>
              <a:gd name="connsiteY19864" fmla="*/ 4482612 h 5740750"/>
              <a:gd name="connsiteX19865" fmla="*/ 3276476 w 9845043"/>
              <a:gd name="connsiteY19865" fmla="*/ 4481155 h 5740750"/>
              <a:gd name="connsiteX19866" fmla="*/ 3266243 w 9845043"/>
              <a:gd name="connsiteY19866" fmla="*/ 4475304 h 5740750"/>
              <a:gd name="connsiteX19867" fmla="*/ 3259658 w 9845043"/>
              <a:gd name="connsiteY19867" fmla="*/ 4473107 h 5740750"/>
              <a:gd name="connsiteX19868" fmla="*/ 3258212 w 9845043"/>
              <a:gd name="connsiteY19868" fmla="*/ 4471650 h 5740750"/>
              <a:gd name="connsiteX19869" fmla="*/ 3250159 w 9845043"/>
              <a:gd name="connsiteY19869" fmla="*/ 4460667 h 5740750"/>
              <a:gd name="connsiteX19870" fmla="*/ 3235543 w 9845043"/>
              <a:gd name="connsiteY19870" fmla="*/ 4447508 h 5740750"/>
              <a:gd name="connsiteX19871" fmla="*/ 3228959 w 9845043"/>
              <a:gd name="connsiteY19871" fmla="*/ 4439461 h 5740750"/>
              <a:gd name="connsiteX19872" fmla="*/ 3223842 w 9845043"/>
              <a:gd name="connsiteY19872" fmla="*/ 4436525 h 5740750"/>
              <a:gd name="connsiteX19873" fmla="*/ 3221662 w 9845043"/>
              <a:gd name="connsiteY19873" fmla="*/ 4432152 h 5740750"/>
              <a:gd name="connsiteX19874" fmla="*/ 3220194 w 9845043"/>
              <a:gd name="connsiteY19874" fmla="*/ 4424824 h 5740750"/>
              <a:gd name="connsiteX19875" fmla="*/ 3217992 w 9845043"/>
              <a:gd name="connsiteY19875" fmla="*/ 4420451 h 5740750"/>
              <a:gd name="connsiteX19876" fmla="*/ 3214343 w 9845043"/>
              <a:gd name="connsiteY19876" fmla="*/ 4417515 h 5740750"/>
              <a:gd name="connsiteX19877" fmla="*/ 3211428 w 9845043"/>
              <a:gd name="connsiteY19877" fmla="*/ 4415319 h 5740750"/>
              <a:gd name="connsiteX19878" fmla="*/ 3207758 w 9845043"/>
              <a:gd name="connsiteY19878" fmla="*/ 4411665 h 5740750"/>
              <a:gd name="connsiteX19879" fmla="*/ 3203376 w 9845043"/>
              <a:gd name="connsiteY19879" fmla="*/ 4405814 h 5740750"/>
              <a:gd name="connsiteX19880" fmla="*/ 3201908 w 9845043"/>
              <a:gd name="connsiteY19880" fmla="*/ 4405075 h 5740750"/>
              <a:gd name="connsiteX19881" fmla="*/ 3198259 w 9845043"/>
              <a:gd name="connsiteY19881" fmla="*/ 4402899 h 5740750"/>
              <a:gd name="connsiteX19882" fmla="*/ 3184377 w 9845043"/>
              <a:gd name="connsiteY19882" fmla="*/ 4392655 h 5740750"/>
              <a:gd name="connsiteX19883" fmla="*/ 3182175 w 9845043"/>
              <a:gd name="connsiteY19883" fmla="*/ 4389719 h 5740750"/>
              <a:gd name="connsiteX19884" fmla="*/ 3181441 w 9845043"/>
              <a:gd name="connsiteY19884" fmla="*/ 4386065 h 5740750"/>
              <a:gd name="connsiteX19885" fmla="*/ 3166825 w 9845043"/>
              <a:gd name="connsiteY19885" fmla="*/ 4367056 h 5740750"/>
              <a:gd name="connsiteX19886" fmla="*/ 3163177 w 9845043"/>
              <a:gd name="connsiteY19886" fmla="*/ 4364120 h 5740750"/>
              <a:gd name="connsiteX19887" fmla="*/ 3160241 w 9845043"/>
              <a:gd name="connsiteY19887" fmla="*/ 4362662 h 5740750"/>
              <a:gd name="connsiteX19888" fmla="*/ 3160241 w 9845043"/>
              <a:gd name="connsiteY19888" fmla="*/ 4361205 h 5740750"/>
              <a:gd name="connsiteX19889" fmla="*/ 3157326 w 9845043"/>
              <a:gd name="connsiteY19889" fmla="*/ 4359727 h 5740750"/>
              <a:gd name="connsiteX19890" fmla="*/ 3153678 w 9845043"/>
              <a:gd name="connsiteY19890" fmla="*/ 4357551 h 5740750"/>
              <a:gd name="connsiteX19891" fmla="*/ 3152944 w 9845043"/>
              <a:gd name="connsiteY19891" fmla="*/ 4356073 h 5740750"/>
              <a:gd name="connsiteX19892" fmla="*/ 3152210 w 9845043"/>
              <a:gd name="connsiteY19892" fmla="*/ 4350961 h 5740750"/>
              <a:gd name="connsiteX19893" fmla="*/ 3150008 w 9845043"/>
              <a:gd name="connsiteY19893" fmla="*/ 4349503 h 5740750"/>
              <a:gd name="connsiteX19894" fmla="*/ 3148561 w 9845043"/>
              <a:gd name="connsiteY19894" fmla="*/ 4346568 h 5740750"/>
              <a:gd name="connsiteX19895" fmla="*/ 3139774 w 9845043"/>
              <a:gd name="connsiteY19895" fmla="*/ 4340717 h 5740750"/>
              <a:gd name="connsiteX19896" fmla="*/ 3136860 w 9845043"/>
              <a:gd name="connsiteY19896" fmla="*/ 4338520 h 5740750"/>
              <a:gd name="connsiteX19897" fmla="*/ 3132477 w 9845043"/>
              <a:gd name="connsiteY19897" fmla="*/ 4337802 h 5740750"/>
              <a:gd name="connsiteX19898" fmla="*/ 3128095 w 9845043"/>
              <a:gd name="connsiteY19898" fmla="*/ 4337063 h 5740750"/>
              <a:gd name="connsiteX19899" fmla="*/ 3121510 w 9845043"/>
              <a:gd name="connsiteY19899" fmla="*/ 4331931 h 5740750"/>
              <a:gd name="connsiteX19900" fmla="*/ 3113457 w 9845043"/>
              <a:gd name="connsiteY19900" fmla="*/ 4329016 h 5740750"/>
              <a:gd name="connsiteX19901" fmla="*/ 3109809 w 9845043"/>
              <a:gd name="connsiteY19901" fmla="*/ 4326080 h 5740750"/>
              <a:gd name="connsiteX19902" fmla="*/ 3107607 w 9845043"/>
              <a:gd name="connsiteY19902" fmla="*/ 4323904 h 5740750"/>
              <a:gd name="connsiteX19903" fmla="*/ 3101044 w 9845043"/>
              <a:gd name="connsiteY19903" fmla="*/ 4319511 h 5740750"/>
              <a:gd name="connsiteX19904" fmla="*/ 3098842 w 9845043"/>
              <a:gd name="connsiteY19904" fmla="*/ 4318053 h 5740750"/>
              <a:gd name="connsiteX19905" fmla="*/ 3098842 w 9845043"/>
              <a:gd name="connsiteY19905" fmla="*/ 4317314 h 5740750"/>
              <a:gd name="connsiteX19906" fmla="*/ 3098842 w 9845043"/>
              <a:gd name="connsiteY19906" fmla="*/ 4315118 h 5740750"/>
              <a:gd name="connsiteX19907" fmla="*/ 3098108 w 9845043"/>
              <a:gd name="connsiteY19907" fmla="*/ 4312921 h 5740750"/>
              <a:gd name="connsiteX19908" fmla="*/ 3095927 w 9845043"/>
              <a:gd name="connsiteY19908" fmla="*/ 4309267 h 5740750"/>
              <a:gd name="connsiteX19909" fmla="*/ 3088608 w 9845043"/>
              <a:gd name="connsiteY19909" fmla="*/ 4299023 h 5740750"/>
              <a:gd name="connsiteX19910" fmla="*/ 3086406 w 9845043"/>
              <a:gd name="connsiteY19910" fmla="*/ 4295369 h 5740750"/>
              <a:gd name="connsiteX19911" fmla="*/ 3082758 w 9845043"/>
              <a:gd name="connsiteY19911" fmla="*/ 4279274 h 5740750"/>
              <a:gd name="connsiteX19912" fmla="*/ 3079109 w 9845043"/>
              <a:gd name="connsiteY19912" fmla="*/ 4270509 h 5740750"/>
              <a:gd name="connsiteX19913" fmla="*/ 3074727 w 9845043"/>
              <a:gd name="connsiteY19913" fmla="*/ 4261722 h 5740750"/>
              <a:gd name="connsiteX19914" fmla="*/ 3068142 w 9845043"/>
              <a:gd name="connsiteY19914" fmla="*/ 4255133 h 5740750"/>
              <a:gd name="connsiteX19915" fmla="*/ 3061557 w 9845043"/>
              <a:gd name="connsiteY19915" fmla="*/ 4251478 h 5740750"/>
              <a:gd name="connsiteX19916" fmla="*/ 3052792 w 9845043"/>
              <a:gd name="connsiteY19916" fmla="*/ 4252217 h 5740750"/>
              <a:gd name="connsiteX19917" fmla="*/ 3049144 w 9845043"/>
              <a:gd name="connsiteY19917" fmla="*/ 4251478 h 5740750"/>
              <a:gd name="connsiteX19918" fmla="*/ 3037442 w 9845043"/>
              <a:gd name="connsiteY19918" fmla="*/ 4238319 h 5740750"/>
              <a:gd name="connsiteX19919" fmla="*/ 3034506 w 9845043"/>
              <a:gd name="connsiteY19919" fmla="*/ 4236123 h 5740750"/>
              <a:gd name="connsiteX19920" fmla="*/ 3033060 w 9845043"/>
              <a:gd name="connsiteY19920" fmla="*/ 4235384 h 5740750"/>
              <a:gd name="connsiteX19921" fmla="*/ 3030124 w 9845043"/>
              <a:gd name="connsiteY19921" fmla="*/ 4234665 h 5740750"/>
              <a:gd name="connsiteX19922" fmla="*/ 3029390 w 9845043"/>
              <a:gd name="connsiteY19922" fmla="*/ 4232469 h 5740750"/>
              <a:gd name="connsiteX19923" fmla="*/ 3027209 w 9845043"/>
              <a:gd name="connsiteY19923" fmla="*/ 4229533 h 5740750"/>
              <a:gd name="connsiteX19924" fmla="*/ 3029390 w 9845043"/>
              <a:gd name="connsiteY19924" fmla="*/ 4228076 h 5740750"/>
              <a:gd name="connsiteX19925" fmla="*/ 3024273 w 9845043"/>
              <a:gd name="connsiteY19925" fmla="*/ 4220028 h 5740750"/>
              <a:gd name="connsiteX19926" fmla="*/ 3023561 w 9845043"/>
              <a:gd name="connsiteY19926" fmla="*/ 4216374 h 5740750"/>
              <a:gd name="connsiteX19927" fmla="*/ 3023561 w 9845043"/>
              <a:gd name="connsiteY19927" fmla="*/ 4211262 h 5740750"/>
              <a:gd name="connsiteX19928" fmla="*/ 3022872 w 9845043"/>
              <a:gd name="connsiteY19928" fmla="*/ 4208852 h 5740750"/>
              <a:gd name="connsiteX19929" fmla="*/ 3022384 w 9845043"/>
              <a:gd name="connsiteY19929" fmla="*/ 4208852 h 5740750"/>
              <a:gd name="connsiteX19930" fmla="*/ 3018729 w 9845043"/>
              <a:gd name="connsiteY19930" fmla="*/ 4208852 h 5740750"/>
              <a:gd name="connsiteX19931" fmla="*/ 3018729 w 9845043"/>
              <a:gd name="connsiteY19931" fmla="*/ 4212511 h 5740750"/>
              <a:gd name="connsiteX19932" fmla="*/ 3022384 w 9845043"/>
              <a:gd name="connsiteY19932" fmla="*/ 4221289 h 5740750"/>
              <a:gd name="connsiteX19933" fmla="*/ 3023848 w 9845043"/>
              <a:gd name="connsiteY19933" fmla="*/ 4226409 h 5740750"/>
              <a:gd name="connsiteX19934" fmla="*/ 3023848 w 9845043"/>
              <a:gd name="connsiteY19934" fmla="*/ 4231518 h 5740750"/>
              <a:gd name="connsiteX19935" fmla="*/ 3024575 w 9845043"/>
              <a:gd name="connsiteY19935" fmla="*/ 4235176 h 5740750"/>
              <a:gd name="connsiteX19936" fmla="*/ 3029703 w 9845043"/>
              <a:gd name="connsiteY19936" fmla="*/ 4243218 h 5740750"/>
              <a:gd name="connsiteX19937" fmla="*/ 3027502 w 9845043"/>
              <a:gd name="connsiteY19937" fmla="*/ 4244679 h 5740750"/>
              <a:gd name="connsiteX19938" fmla="*/ 3029703 w 9845043"/>
              <a:gd name="connsiteY19938" fmla="*/ 4247613 h 5740750"/>
              <a:gd name="connsiteX19939" fmla="*/ 3030430 w 9845043"/>
              <a:gd name="connsiteY19939" fmla="*/ 4249799 h 5740750"/>
              <a:gd name="connsiteX19940" fmla="*/ 3033358 w 9845043"/>
              <a:gd name="connsiteY19940" fmla="*/ 4250535 h 5740750"/>
              <a:gd name="connsiteX19941" fmla="*/ 3034822 w 9845043"/>
              <a:gd name="connsiteY19941" fmla="*/ 4251260 h 5740750"/>
              <a:gd name="connsiteX19942" fmla="*/ 3037750 w 9845043"/>
              <a:gd name="connsiteY19942" fmla="*/ 4253458 h 5740750"/>
              <a:gd name="connsiteX19943" fmla="*/ 3049450 w 9845043"/>
              <a:gd name="connsiteY19943" fmla="*/ 4266619 h 5740750"/>
              <a:gd name="connsiteX19944" fmla="*/ 3046533 w 9845043"/>
              <a:gd name="connsiteY19944" fmla="*/ 4263697 h 5740750"/>
              <a:gd name="connsiteX19945" fmla="*/ 3044332 w 9845043"/>
              <a:gd name="connsiteY19945" fmla="*/ 4262961 h 5740750"/>
              <a:gd name="connsiteX19946" fmla="*/ 3036286 w 9845043"/>
              <a:gd name="connsiteY19946" fmla="*/ 4262236 h 5740750"/>
              <a:gd name="connsiteX19947" fmla="*/ 3031167 w 9845043"/>
              <a:gd name="connsiteY19947" fmla="*/ 4262236 h 5740750"/>
              <a:gd name="connsiteX19948" fmla="*/ 3025312 w 9845043"/>
              <a:gd name="connsiteY19948" fmla="*/ 4262236 h 5740750"/>
              <a:gd name="connsiteX19949" fmla="*/ 3020920 w 9845043"/>
              <a:gd name="connsiteY19949" fmla="*/ 4260775 h 5740750"/>
              <a:gd name="connsiteX19950" fmla="*/ 3015802 w 9845043"/>
              <a:gd name="connsiteY19950" fmla="*/ 4260775 h 5740750"/>
              <a:gd name="connsiteX19951" fmla="*/ 3010673 w 9845043"/>
              <a:gd name="connsiteY19951" fmla="*/ 4260775 h 5740750"/>
              <a:gd name="connsiteX19952" fmla="*/ 3005554 w 9845043"/>
              <a:gd name="connsiteY19952" fmla="*/ 4260038 h 5740750"/>
              <a:gd name="connsiteX19953" fmla="*/ 3001163 w 9845043"/>
              <a:gd name="connsiteY19953" fmla="*/ 4260038 h 5740750"/>
              <a:gd name="connsiteX19954" fmla="*/ 2995317 w 9845043"/>
              <a:gd name="connsiteY19954" fmla="*/ 4260038 h 5740750"/>
              <a:gd name="connsiteX19955" fmla="*/ 2990189 w 9845043"/>
              <a:gd name="connsiteY19955" fmla="*/ 4259313 h 5740750"/>
              <a:gd name="connsiteX19956" fmla="*/ 2985070 w 9845043"/>
              <a:gd name="connsiteY19956" fmla="*/ 4259313 h 5740750"/>
              <a:gd name="connsiteX19957" fmla="*/ 2979952 w 9845043"/>
              <a:gd name="connsiteY19957" fmla="*/ 4258577 h 5740750"/>
              <a:gd name="connsiteX19958" fmla="*/ 2975560 w 9845043"/>
              <a:gd name="connsiteY19958" fmla="*/ 4258577 h 5740750"/>
              <a:gd name="connsiteX19959" fmla="*/ 2969704 w 9845043"/>
              <a:gd name="connsiteY19959" fmla="*/ 4258577 h 5740750"/>
              <a:gd name="connsiteX19960" fmla="*/ 2965313 w 9845043"/>
              <a:gd name="connsiteY19960" fmla="*/ 4258577 h 5740750"/>
              <a:gd name="connsiteX19961" fmla="*/ 2960194 w 9845043"/>
              <a:gd name="connsiteY19961" fmla="*/ 4257116 h 5740750"/>
              <a:gd name="connsiteX19962" fmla="*/ 2954339 w 9845043"/>
              <a:gd name="connsiteY19962" fmla="*/ 4257116 h 5740750"/>
              <a:gd name="connsiteX19963" fmla="*/ 2949947 w 9845043"/>
              <a:gd name="connsiteY19963" fmla="*/ 4256380 h 5740750"/>
              <a:gd name="connsiteX19964" fmla="*/ 2944829 w 9845043"/>
              <a:gd name="connsiteY19964" fmla="*/ 4256380 h 5740750"/>
              <a:gd name="connsiteX19965" fmla="*/ 2939710 w 9845043"/>
              <a:gd name="connsiteY19965" fmla="*/ 4256380 h 5740750"/>
              <a:gd name="connsiteX19966" fmla="*/ 2934581 w 9845043"/>
              <a:gd name="connsiteY19966" fmla="*/ 4255655 h 5740750"/>
              <a:gd name="connsiteX19967" fmla="*/ 2928736 w 9845043"/>
              <a:gd name="connsiteY19967" fmla="*/ 4255655 h 5740750"/>
              <a:gd name="connsiteX19968" fmla="*/ 2924344 w 9845043"/>
              <a:gd name="connsiteY19968" fmla="*/ 4255655 h 5740750"/>
              <a:gd name="connsiteX19969" fmla="*/ 2919226 w 9845043"/>
              <a:gd name="connsiteY19969" fmla="*/ 4254194 h 5740750"/>
              <a:gd name="connsiteX19970" fmla="*/ 2914097 w 9845043"/>
              <a:gd name="connsiteY19970" fmla="*/ 4254194 h 5740750"/>
              <a:gd name="connsiteX19971" fmla="*/ 2908979 w 9845043"/>
              <a:gd name="connsiteY19971" fmla="*/ 4254194 h 5740750"/>
              <a:gd name="connsiteX19972" fmla="*/ 2904587 w 9845043"/>
              <a:gd name="connsiteY19972" fmla="*/ 4253458 h 5740750"/>
              <a:gd name="connsiteX19973" fmla="*/ 2898732 w 9845043"/>
              <a:gd name="connsiteY19973" fmla="*/ 4253458 h 5740750"/>
              <a:gd name="connsiteX19974" fmla="*/ 2894350 w 9845043"/>
              <a:gd name="connsiteY19974" fmla="*/ 4252732 h 5740750"/>
              <a:gd name="connsiteX19975" fmla="*/ 2888495 w 9845043"/>
              <a:gd name="connsiteY19975" fmla="*/ 4252732 h 5740750"/>
              <a:gd name="connsiteX19976" fmla="*/ 2883366 w 9845043"/>
              <a:gd name="connsiteY19976" fmla="*/ 4252732 h 5740750"/>
              <a:gd name="connsiteX19977" fmla="*/ 2878984 w 9845043"/>
              <a:gd name="connsiteY19977" fmla="*/ 4251260 h 5740750"/>
              <a:gd name="connsiteX19978" fmla="*/ 2873129 w 9845043"/>
              <a:gd name="connsiteY19978" fmla="*/ 4251260 h 5740750"/>
              <a:gd name="connsiteX19979" fmla="*/ 2868737 w 9845043"/>
              <a:gd name="connsiteY19979" fmla="*/ 4251260 h 5740750"/>
              <a:gd name="connsiteX19980" fmla="*/ 2863619 w 9845043"/>
              <a:gd name="connsiteY19980" fmla="*/ 4250535 h 5740750"/>
              <a:gd name="connsiteX19981" fmla="*/ 2857763 w 9845043"/>
              <a:gd name="connsiteY19981" fmla="*/ 4250535 h 5740750"/>
              <a:gd name="connsiteX19982" fmla="*/ 2853372 w 9845043"/>
              <a:gd name="connsiteY19982" fmla="*/ 4249799 h 5740750"/>
              <a:gd name="connsiteX19983" fmla="*/ 2848253 w 9845043"/>
              <a:gd name="connsiteY19983" fmla="*/ 4249799 h 5740750"/>
              <a:gd name="connsiteX19984" fmla="*/ 2843135 w 9845043"/>
              <a:gd name="connsiteY19984" fmla="*/ 4249799 h 5740750"/>
              <a:gd name="connsiteX19985" fmla="*/ 2838006 w 9845043"/>
              <a:gd name="connsiteY19985" fmla="*/ 4249074 h 5740750"/>
              <a:gd name="connsiteX19986" fmla="*/ 2832150 w 9845043"/>
              <a:gd name="connsiteY19986" fmla="*/ 4249074 h 5740750"/>
              <a:gd name="connsiteX19987" fmla="*/ 2827769 w 9845043"/>
              <a:gd name="connsiteY19987" fmla="*/ 4249074 h 5740750"/>
              <a:gd name="connsiteX19988" fmla="*/ 2822640 w 9845043"/>
              <a:gd name="connsiteY19988" fmla="*/ 4247613 h 5740750"/>
              <a:gd name="connsiteX19989" fmla="*/ 2817522 w 9845043"/>
              <a:gd name="connsiteY19989" fmla="*/ 4247613 h 5740750"/>
              <a:gd name="connsiteX19990" fmla="*/ 2812403 w 9845043"/>
              <a:gd name="connsiteY19990" fmla="*/ 4246877 h 5740750"/>
              <a:gd name="connsiteX19991" fmla="*/ 2808012 w 9845043"/>
              <a:gd name="connsiteY19991" fmla="*/ 4246877 h 5740750"/>
              <a:gd name="connsiteX19992" fmla="*/ 2802156 w 9845043"/>
              <a:gd name="connsiteY19992" fmla="*/ 4246877 h 5740750"/>
              <a:gd name="connsiteX19993" fmla="*/ 2797764 w 9845043"/>
              <a:gd name="connsiteY19993" fmla="*/ 4246152 h 5740750"/>
              <a:gd name="connsiteX19994" fmla="*/ 2791919 w 9845043"/>
              <a:gd name="connsiteY19994" fmla="*/ 4246152 h 5740750"/>
              <a:gd name="connsiteX19995" fmla="*/ 2786790 w 9845043"/>
              <a:gd name="connsiteY19995" fmla="*/ 4244679 h 5740750"/>
              <a:gd name="connsiteX19996" fmla="*/ 2782399 w 9845043"/>
              <a:gd name="connsiteY19996" fmla="*/ 4244679 h 5740750"/>
              <a:gd name="connsiteX19997" fmla="*/ 2776553 w 9845043"/>
              <a:gd name="connsiteY19997" fmla="*/ 4244679 h 5740750"/>
              <a:gd name="connsiteX19998" fmla="*/ 2772162 w 9845043"/>
              <a:gd name="connsiteY19998" fmla="*/ 4243954 h 5740750"/>
              <a:gd name="connsiteX19999" fmla="*/ 2767043 w 9845043"/>
              <a:gd name="connsiteY19999" fmla="*/ 4243954 h 5740750"/>
              <a:gd name="connsiteX20000" fmla="*/ 2761188 w 9845043"/>
              <a:gd name="connsiteY20000" fmla="*/ 4243218 h 5740750"/>
              <a:gd name="connsiteX20001" fmla="*/ 2756796 w 9845043"/>
              <a:gd name="connsiteY20001" fmla="*/ 4243218 h 5740750"/>
              <a:gd name="connsiteX20002" fmla="*/ 2751678 w 9845043"/>
              <a:gd name="connsiteY20002" fmla="*/ 4243218 h 5740750"/>
              <a:gd name="connsiteX20003" fmla="*/ 2746549 w 9845043"/>
              <a:gd name="connsiteY20003" fmla="*/ 4242493 h 5740750"/>
              <a:gd name="connsiteX20004" fmla="*/ 2741430 w 9845043"/>
              <a:gd name="connsiteY20004" fmla="*/ 4242493 h 5740750"/>
              <a:gd name="connsiteX20005" fmla="*/ 2737039 w 9845043"/>
              <a:gd name="connsiteY20005" fmla="*/ 4241032 h 5740750"/>
              <a:gd name="connsiteX20006" fmla="*/ 2731183 w 9845043"/>
              <a:gd name="connsiteY20006" fmla="*/ 4241032 h 5740750"/>
              <a:gd name="connsiteX20007" fmla="*/ 2726802 w 9845043"/>
              <a:gd name="connsiteY20007" fmla="*/ 4241032 h 5740750"/>
              <a:gd name="connsiteX20008" fmla="*/ 2721673 w 9845043"/>
              <a:gd name="connsiteY20008" fmla="*/ 4240296 h 5740750"/>
              <a:gd name="connsiteX20009" fmla="*/ 2715828 w 9845043"/>
              <a:gd name="connsiteY20009" fmla="*/ 4240296 h 5740750"/>
              <a:gd name="connsiteX20010" fmla="*/ 2711436 w 9845043"/>
              <a:gd name="connsiteY20010" fmla="*/ 4239571 h 5740750"/>
              <a:gd name="connsiteX20011" fmla="*/ 2711436 w 9845043"/>
              <a:gd name="connsiteY20011" fmla="*/ 4241032 h 5740750"/>
              <a:gd name="connsiteX20012" fmla="*/ 2710699 w 9845043"/>
              <a:gd name="connsiteY20012" fmla="*/ 4243218 h 5740750"/>
              <a:gd name="connsiteX20013" fmla="*/ 2710699 w 9845043"/>
              <a:gd name="connsiteY20013" fmla="*/ 4243954 h 5740750"/>
              <a:gd name="connsiteX20014" fmla="*/ 2710699 w 9845043"/>
              <a:gd name="connsiteY20014" fmla="*/ 4246152 h 5740750"/>
              <a:gd name="connsiteX20015" fmla="*/ 2710699 w 9845043"/>
              <a:gd name="connsiteY20015" fmla="*/ 4247613 h 5740750"/>
              <a:gd name="connsiteX20016" fmla="*/ 2710699 w 9845043"/>
              <a:gd name="connsiteY20016" fmla="*/ 4249799 h 5740750"/>
              <a:gd name="connsiteX20017" fmla="*/ 2710699 w 9845043"/>
              <a:gd name="connsiteY20017" fmla="*/ 4250535 h 5740750"/>
              <a:gd name="connsiteX20018" fmla="*/ 2710699 w 9845043"/>
              <a:gd name="connsiteY20018" fmla="*/ 4252732 h 5740750"/>
              <a:gd name="connsiteX20019" fmla="*/ 2710699 w 9845043"/>
              <a:gd name="connsiteY20019" fmla="*/ 4254194 h 5740750"/>
              <a:gd name="connsiteX20020" fmla="*/ 2710699 w 9845043"/>
              <a:gd name="connsiteY20020" fmla="*/ 4255655 h 5740750"/>
              <a:gd name="connsiteX20021" fmla="*/ 2709235 w 9845043"/>
              <a:gd name="connsiteY20021" fmla="*/ 4257116 h 5740750"/>
              <a:gd name="connsiteX20022" fmla="*/ 2709235 w 9845043"/>
              <a:gd name="connsiteY20022" fmla="*/ 4259313 h 5740750"/>
              <a:gd name="connsiteX20023" fmla="*/ 2709235 w 9845043"/>
              <a:gd name="connsiteY20023" fmla="*/ 4260775 h 5740750"/>
              <a:gd name="connsiteX20024" fmla="*/ 2709235 w 9845043"/>
              <a:gd name="connsiteY20024" fmla="*/ 4262236 h 5740750"/>
              <a:gd name="connsiteX20025" fmla="*/ 2709235 w 9845043"/>
              <a:gd name="connsiteY20025" fmla="*/ 4263697 h 5740750"/>
              <a:gd name="connsiteX20026" fmla="*/ 2709235 w 9845043"/>
              <a:gd name="connsiteY20026" fmla="*/ 4265894 h 5740750"/>
              <a:gd name="connsiteX20027" fmla="*/ 2709235 w 9845043"/>
              <a:gd name="connsiteY20027" fmla="*/ 4266619 h 5740750"/>
              <a:gd name="connsiteX20028" fmla="*/ 2708508 w 9845043"/>
              <a:gd name="connsiteY20028" fmla="*/ 4268817 h 5740750"/>
              <a:gd name="connsiteX20029" fmla="*/ 2708508 w 9845043"/>
              <a:gd name="connsiteY20029" fmla="*/ 4270278 h 5740750"/>
              <a:gd name="connsiteX20030" fmla="*/ 2708508 w 9845043"/>
              <a:gd name="connsiteY20030" fmla="*/ 4272475 h 5740750"/>
              <a:gd name="connsiteX20031" fmla="*/ 2708508 w 9845043"/>
              <a:gd name="connsiteY20031" fmla="*/ 4273200 h 5740750"/>
              <a:gd name="connsiteX20032" fmla="*/ 2708508 w 9845043"/>
              <a:gd name="connsiteY20032" fmla="*/ 4275398 h 5740750"/>
              <a:gd name="connsiteX20033" fmla="*/ 2708508 w 9845043"/>
              <a:gd name="connsiteY20033" fmla="*/ 4276859 h 5740750"/>
              <a:gd name="connsiteX20034" fmla="*/ 2708508 w 9845043"/>
              <a:gd name="connsiteY20034" fmla="*/ 4278320 h 5740750"/>
              <a:gd name="connsiteX20035" fmla="*/ 2708508 w 9845043"/>
              <a:gd name="connsiteY20035" fmla="*/ 4279781 h 5740750"/>
              <a:gd name="connsiteX20036" fmla="*/ 2708508 w 9845043"/>
              <a:gd name="connsiteY20036" fmla="*/ 4281978 h 5740750"/>
              <a:gd name="connsiteX20037" fmla="*/ 2707771 w 9845043"/>
              <a:gd name="connsiteY20037" fmla="*/ 4284165 h 5740750"/>
              <a:gd name="connsiteX20038" fmla="*/ 2707771 w 9845043"/>
              <a:gd name="connsiteY20038" fmla="*/ 4284901 h 5740750"/>
              <a:gd name="connsiteX20039" fmla="*/ 2707771 w 9845043"/>
              <a:gd name="connsiteY20039" fmla="*/ 4286362 h 5740750"/>
              <a:gd name="connsiteX20040" fmla="*/ 2707771 w 9845043"/>
              <a:gd name="connsiteY20040" fmla="*/ 4288559 h 5740750"/>
              <a:gd name="connsiteX20041" fmla="*/ 2707771 w 9845043"/>
              <a:gd name="connsiteY20041" fmla="*/ 4289284 h 5740750"/>
              <a:gd name="connsiteX20042" fmla="*/ 2707771 w 9845043"/>
              <a:gd name="connsiteY20042" fmla="*/ 4291482 h 5740750"/>
              <a:gd name="connsiteX20043" fmla="*/ 2707771 w 9845043"/>
              <a:gd name="connsiteY20043" fmla="*/ 4292943 h 5740750"/>
              <a:gd name="connsiteX20044" fmla="*/ 2706307 w 9845043"/>
              <a:gd name="connsiteY20044" fmla="*/ 4295140 h 5740750"/>
              <a:gd name="connsiteX20045" fmla="*/ 2706307 w 9845043"/>
              <a:gd name="connsiteY20045" fmla="*/ 4295865 h 5740750"/>
              <a:gd name="connsiteX20046" fmla="*/ 2706307 w 9845043"/>
              <a:gd name="connsiteY20046" fmla="*/ 4298063 h 5740750"/>
              <a:gd name="connsiteX20047" fmla="*/ 2706307 w 9845043"/>
              <a:gd name="connsiteY20047" fmla="*/ 4300260 h 5740750"/>
              <a:gd name="connsiteX20048" fmla="*/ 2706307 w 9845043"/>
              <a:gd name="connsiteY20048" fmla="*/ 4300985 h 5740750"/>
              <a:gd name="connsiteX20049" fmla="*/ 2706307 w 9845043"/>
              <a:gd name="connsiteY20049" fmla="*/ 4302446 h 5740750"/>
              <a:gd name="connsiteX20050" fmla="*/ 2706307 w 9845043"/>
              <a:gd name="connsiteY20050" fmla="*/ 4304644 h 5740750"/>
              <a:gd name="connsiteX20051" fmla="*/ 2706307 w 9845043"/>
              <a:gd name="connsiteY20051" fmla="*/ 4306841 h 5740750"/>
              <a:gd name="connsiteX20052" fmla="*/ 2705580 w 9845043"/>
              <a:gd name="connsiteY20052" fmla="*/ 4307566 h 5740750"/>
              <a:gd name="connsiteX20053" fmla="*/ 2705580 w 9845043"/>
              <a:gd name="connsiteY20053" fmla="*/ 4309027 h 5740750"/>
              <a:gd name="connsiteX20054" fmla="*/ 2705580 w 9845043"/>
              <a:gd name="connsiteY20054" fmla="*/ 4311224 h 5740750"/>
              <a:gd name="connsiteX20055" fmla="*/ 2705580 w 9845043"/>
              <a:gd name="connsiteY20055" fmla="*/ 4311961 h 5740750"/>
              <a:gd name="connsiteX20056" fmla="*/ 2705580 w 9845043"/>
              <a:gd name="connsiteY20056" fmla="*/ 4314147 h 5740750"/>
              <a:gd name="connsiteX20057" fmla="*/ 2705580 w 9845043"/>
              <a:gd name="connsiteY20057" fmla="*/ 4316344 h 5740750"/>
              <a:gd name="connsiteX20058" fmla="*/ 2705580 w 9845043"/>
              <a:gd name="connsiteY20058" fmla="*/ 4317805 h 5740750"/>
              <a:gd name="connsiteX20059" fmla="*/ 2705580 w 9845043"/>
              <a:gd name="connsiteY20059" fmla="*/ 4318541 h 5740750"/>
              <a:gd name="connsiteX20060" fmla="*/ 2704854 w 9845043"/>
              <a:gd name="connsiteY20060" fmla="*/ 4320728 h 5740750"/>
              <a:gd name="connsiteX20061" fmla="*/ 2704854 w 9845043"/>
              <a:gd name="connsiteY20061" fmla="*/ 4322925 h 5740750"/>
              <a:gd name="connsiteX20062" fmla="*/ 2704854 w 9845043"/>
              <a:gd name="connsiteY20062" fmla="*/ 4324386 h 5740750"/>
              <a:gd name="connsiteX20063" fmla="*/ 2704854 w 9845043"/>
              <a:gd name="connsiteY20063" fmla="*/ 4325122 h 5740750"/>
              <a:gd name="connsiteX20064" fmla="*/ 2704854 w 9845043"/>
              <a:gd name="connsiteY20064" fmla="*/ 4327309 h 5740750"/>
              <a:gd name="connsiteX20065" fmla="*/ 2704854 w 9845043"/>
              <a:gd name="connsiteY20065" fmla="*/ 4329506 h 5740750"/>
              <a:gd name="connsiteX20066" fmla="*/ 2704854 w 9845043"/>
              <a:gd name="connsiteY20066" fmla="*/ 4330231 h 5740750"/>
              <a:gd name="connsiteX20067" fmla="*/ 2704854 w 9845043"/>
              <a:gd name="connsiteY20067" fmla="*/ 4332428 h 5740750"/>
              <a:gd name="connsiteX20068" fmla="*/ 2703390 w 9845043"/>
              <a:gd name="connsiteY20068" fmla="*/ 4333890 h 5740750"/>
              <a:gd name="connsiteX20069" fmla="*/ 2703390 w 9845043"/>
              <a:gd name="connsiteY20069" fmla="*/ 4336087 h 5740750"/>
              <a:gd name="connsiteX20070" fmla="*/ 2703390 w 9845043"/>
              <a:gd name="connsiteY20070" fmla="*/ 4336812 h 5740750"/>
              <a:gd name="connsiteX20071" fmla="*/ 2703390 w 9845043"/>
              <a:gd name="connsiteY20071" fmla="*/ 4339009 h 5740750"/>
              <a:gd name="connsiteX20072" fmla="*/ 2703390 w 9845043"/>
              <a:gd name="connsiteY20072" fmla="*/ 4340470 h 5740750"/>
              <a:gd name="connsiteX20073" fmla="*/ 2703390 w 9845043"/>
              <a:gd name="connsiteY20073" fmla="*/ 4341207 h 5740750"/>
              <a:gd name="connsiteX20074" fmla="*/ 2703390 w 9845043"/>
              <a:gd name="connsiteY20074" fmla="*/ 4343404 h 5740750"/>
              <a:gd name="connsiteX20075" fmla="*/ 2695333 w 9845043"/>
              <a:gd name="connsiteY20075" fmla="*/ 4342668 h 5740750"/>
              <a:gd name="connsiteX20076" fmla="*/ 2686560 w 9845043"/>
              <a:gd name="connsiteY20076" fmla="*/ 4342668 h 5740750"/>
              <a:gd name="connsiteX20077" fmla="*/ 2678514 w 9845043"/>
              <a:gd name="connsiteY20077" fmla="*/ 4341207 h 5740750"/>
              <a:gd name="connsiteX20078" fmla="*/ 2669731 w 9845043"/>
              <a:gd name="connsiteY20078" fmla="*/ 4340470 h 5740750"/>
              <a:gd name="connsiteX20079" fmla="*/ 2660947 w 9845043"/>
              <a:gd name="connsiteY20079" fmla="*/ 4340470 h 5740750"/>
              <a:gd name="connsiteX20080" fmla="*/ 2652901 w 9845043"/>
              <a:gd name="connsiteY20080" fmla="*/ 4339745 h 5740750"/>
              <a:gd name="connsiteX20081" fmla="*/ 2644118 w 9845043"/>
              <a:gd name="connsiteY20081" fmla="*/ 4339009 h 5740750"/>
              <a:gd name="connsiteX20082" fmla="*/ 2636809 w 9845043"/>
              <a:gd name="connsiteY20082" fmla="*/ 4339009 h 5740750"/>
              <a:gd name="connsiteX20083" fmla="*/ 2628025 w 9845043"/>
              <a:gd name="connsiteY20083" fmla="*/ 4337548 h 5740750"/>
              <a:gd name="connsiteX20084" fmla="*/ 2619242 w 9845043"/>
              <a:gd name="connsiteY20084" fmla="*/ 4336812 h 5740750"/>
              <a:gd name="connsiteX20085" fmla="*/ 2611196 w 9845043"/>
              <a:gd name="connsiteY20085" fmla="*/ 4336812 h 5740750"/>
              <a:gd name="connsiteX20086" fmla="*/ 2602423 w 9845043"/>
              <a:gd name="connsiteY20086" fmla="*/ 4336087 h 5740750"/>
              <a:gd name="connsiteX20087" fmla="*/ 2593639 w 9845043"/>
              <a:gd name="connsiteY20087" fmla="*/ 4334626 h 5740750"/>
              <a:gd name="connsiteX20088" fmla="*/ 2585593 w 9845043"/>
              <a:gd name="connsiteY20088" fmla="*/ 4333890 h 5740750"/>
              <a:gd name="connsiteX20089" fmla="*/ 2576810 w 9845043"/>
              <a:gd name="connsiteY20089" fmla="*/ 4333890 h 5740750"/>
              <a:gd name="connsiteX20090" fmla="*/ 2568026 w 9845043"/>
              <a:gd name="connsiteY20090" fmla="*/ 4333164 h 5740750"/>
              <a:gd name="connsiteX20091" fmla="*/ 2559980 w 9845043"/>
              <a:gd name="connsiteY20091" fmla="*/ 4332428 h 5740750"/>
              <a:gd name="connsiteX20092" fmla="*/ 2551934 w 9845043"/>
              <a:gd name="connsiteY20092" fmla="*/ 4332428 h 5740750"/>
              <a:gd name="connsiteX20093" fmla="*/ 2543888 w 9845043"/>
              <a:gd name="connsiteY20093" fmla="*/ 4330967 h 5740750"/>
              <a:gd name="connsiteX20094" fmla="*/ 2540278 w 9845043"/>
              <a:gd name="connsiteY20094" fmla="*/ 4330240 h 5740750"/>
              <a:gd name="connsiteX20095" fmla="*/ 2535706 w 9845043"/>
              <a:gd name="connsiteY20095" fmla="*/ 4330240 h 5740750"/>
              <a:gd name="connsiteX20096" fmla="*/ 2527652 w 9845043"/>
              <a:gd name="connsiteY20096" fmla="*/ 4329504 h 5740750"/>
              <a:gd name="connsiteX20097" fmla="*/ 2518865 w 9845043"/>
              <a:gd name="connsiteY20097" fmla="*/ 4329504 h 5740750"/>
              <a:gd name="connsiteX20098" fmla="*/ 2510078 w 9845043"/>
              <a:gd name="connsiteY20098" fmla="*/ 4328044 h 5740750"/>
              <a:gd name="connsiteX20099" fmla="*/ 2502024 w 9845043"/>
              <a:gd name="connsiteY20099" fmla="*/ 4327308 h 5740750"/>
              <a:gd name="connsiteX20100" fmla="*/ 2493237 w 9845043"/>
              <a:gd name="connsiteY20100" fmla="*/ 4326584 h 5740750"/>
              <a:gd name="connsiteX20101" fmla="*/ 2484460 w 9845043"/>
              <a:gd name="connsiteY20101" fmla="*/ 4326584 h 5740750"/>
              <a:gd name="connsiteX20102" fmla="*/ 2477130 w 9845043"/>
              <a:gd name="connsiteY20102" fmla="*/ 4325123 h 5740750"/>
              <a:gd name="connsiteX20103" fmla="*/ 2468353 w 9845043"/>
              <a:gd name="connsiteY20103" fmla="*/ 4324388 h 5740750"/>
              <a:gd name="connsiteX20104" fmla="*/ 2460299 w 9845043"/>
              <a:gd name="connsiteY20104" fmla="*/ 4323663 h 5740750"/>
              <a:gd name="connsiteX20105" fmla="*/ 2451512 w 9845043"/>
              <a:gd name="connsiteY20105" fmla="*/ 4323663 h 5740750"/>
              <a:gd name="connsiteX20106" fmla="*/ 2442725 w 9845043"/>
              <a:gd name="connsiteY20106" fmla="*/ 4322927 h 5740750"/>
              <a:gd name="connsiteX20107" fmla="*/ 2434671 w 9845043"/>
              <a:gd name="connsiteY20107" fmla="*/ 4321467 h 5740750"/>
              <a:gd name="connsiteX20108" fmla="*/ 2425884 w 9845043"/>
              <a:gd name="connsiteY20108" fmla="*/ 4320743 h 5740750"/>
              <a:gd name="connsiteX20109" fmla="*/ 2417107 w 9845043"/>
              <a:gd name="connsiteY20109" fmla="*/ 4320743 h 5740750"/>
              <a:gd name="connsiteX20110" fmla="*/ 2409053 w 9845043"/>
              <a:gd name="connsiteY20110" fmla="*/ 4320007 h 5740750"/>
              <a:gd name="connsiteX20111" fmla="*/ 2401000 w 9845043"/>
              <a:gd name="connsiteY20111" fmla="*/ 4318547 h 5740750"/>
              <a:gd name="connsiteX20112" fmla="*/ 2392947 w 9845043"/>
              <a:gd name="connsiteY20112" fmla="*/ 4317811 h 5740750"/>
              <a:gd name="connsiteX20113" fmla="*/ 2384159 w 9845043"/>
              <a:gd name="connsiteY20113" fmla="*/ 4317811 h 5740750"/>
              <a:gd name="connsiteX20114" fmla="*/ 2376106 w 9845043"/>
              <a:gd name="connsiteY20114" fmla="*/ 4317087 h 5740750"/>
              <a:gd name="connsiteX20115" fmla="*/ 2367319 w 9845043"/>
              <a:gd name="connsiteY20115" fmla="*/ 4316351 h 5740750"/>
              <a:gd name="connsiteX20116" fmla="*/ 2358531 w 9845043"/>
              <a:gd name="connsiteY20116" fmla="*/ 4314891 h 5740750"/>
              <a:gd name="connsiteX20117" fmla="*/ 2350478 w 9845043"/>
              <a:gd name="connsiteY20117" fmla="*/ 4314167 h 5740750"/>
              <a:gd name="connsiteX20118" fmla="*/ 2341701 w 9845043"/>
              <a:gd name="connsiteY20118" fmla="*/ 4313431 h 5740750"/>
              <a:gd name="connsiteX20119" fmla="*/ 2332913 w 9845043"/>
              <a:gd name="connsiteY20119" fmla="*/ 4313431 h 5740750"/>
              <a:gd name="connsiteX20120" fmla="*/ 2325594 w 9845043"/>
              <a:gd name="connsiteY20120" fmla="*/ 4311971 h 5740750"/>
              <a:gd name="connsiteX20121" fmla="*/ 2316807 w 9845043"/>
              <a:gd name="connsiteY20121" fmla="*/ 4311246 h 5740750"/>
              <a:gd name="connsiteX20122" fmla="*/ 2308753 w 9845043"/>
              <a:gd name="connsiteY20122" fmla="*/ 4310510 h 5740750"/>
              <a:gd name="connsiteX20123" fmla="*/ 2299966 w 9845043"/>
              <a:gd name="connsiteY20123" fmla="*/ 4309050 h 5740750"/>
              <a:gd name="connsiteX20124" fmla="*/ 2291178 w 9845043"/>
              <a:gd name="connsiteY20124" fmla="*/ 4309050 h 5740750"/>
              <a:gd name="connsiteX20125" fmla="*/ 2283125 w 9845043"/>
              <a:gd name="connsiteY20125" fmla="*/ 4308326 h 5740750"/>
              <a:gd name="connsiteX20126" fmla="*/ 2274348 w 9845043"/>
              <a:gd name="connsiteY20126" fmla="*/ 4307590 h 5740750"/>
              <a:gd name="connsiteX20127" fmla="*/ 2265560 w 9845043"/>
              <a:gd name="connsiteY20127" fmla="*/ 4306854 h 5740750"/>
              <a:gd name="connsiteX20128" fmla="*/ 2258241 w 9845043"/>
              <a:gd name="connsiteY20128" fmla="*/ 4305394 h 5740750"/>
              <a:gd name="connsiteX20129" fmla="*/ 2249454 w 9845043"/>
              <a:gd name="connsiteY20129" fmla="*/ 4304670 h 5740750"/>
              <a:gd name="connsiteX20130" fmla="*/ 2241400 w 9845043"/>
              <a:gd name="connsiteY20130" fmla="*/ 4303934 h 5740750"/>
              <a:gd name="connsiteX20131" fmla="*/ 2232613 w 9845043"/>
              <a:gd name="connsiteY20131" fmla="*/ 4303934 h 5740750"/>
              <a:gd name="connsiteX20132" fmla="*/ 2224560 w 9845043"/>
              <a:gd name="connsiteY20132" fmla="*/ 4302474 h 5740750"/>
              <a:gd name="connsiteX20133" fmla="*/ 2215772 w 9845043"/>
              <a:gd name="connsiteY20133" fmla="*/ 4301750 h 5740750"/>
              <a:gd name="connsiteX20134" fmla="*/ 2206995 w 9845043"/>
              <a:gd name="connsiteY20134" fmla="*/ 4301014 h 5740750"/>
              <a:gd name="connsiteX20135" fmla="*/ 2198942 w 9845043"/>
              <a:gd name="connsiteY20135" fmla="*/ 4300289 h 5740750"/>
              <a:gd name="connsiteX20136" fmla="*/ 2190154 w 9845043"/>
              <a:gd name="connsiteY20136" fmla="*/ 4298829 h 5740750"/>
              <a:gd name="connsiteX20137" fmla="*/ 2182835 w 9845043"/>
              <a:gd name="connsiteY20137" fmla="*/ 4298829 h 5740750"/>
              <a:gd name="connsiteX20138" fmla="*/ 2174047 w 9845043"/>
              <a:gd name="connsiteY20138" fmla="*/ 4298093 h 5740750"/>
              <a:gd name="connsiteX20139" fmla="*/ 2165260 w 9845043"/>
              <a:gd name="connsiteY20139" fmla="*/ 4297369 h 5740750"/>
              <a:gd name="connsiteX20140" fmla="*/ 2154281 w 9845043"/>
              <a:gd name="connsiteY20140" fmla="*/ 4295897 h 5740750"/>
              <a:gd name="connsiteX20141" fmla="*/ 2141834 w 9845043"/>
              <a:gd name="connsiteY20141" fmla="*/ 4292977 h 5740750"/>
              <a:gd name="connsiteX20142" fmla="*/ 2137440 w 9845043"/>
              <a:gd name="connsiteY20142" fmla="*/ 4290793 h 5740750"/>
              <a:gd name="connsiteX20143" fmla="*/ 2127919 w 9845043"/>
              <a:gd name="connsiteY20143" fmla="*/ 4285676 h 5740750"/>
              <a:gd name="connsiteX20144" fmla="*/ 2116940 w 9845043"/>
              <a:gd name="connsiteY20144" fmla="*/ 4281296 h 5740750"/>
              <a:gd name="connsiteX20145" fmla="*/ 2107429 w 9845043"/>
              <a:gd name="connsiteY20145" fmla="*/ 4276180 h 5740750"/>
              <a:gd name="connsiteX20146" fmla="*/ 2097907 w 9845043"/>
              <a:gd name="connsiteY20146" fmla="*/ 4270339 h 5740750"/>
              <a:gd name="connsiteX20147" fmla="*/ 2087662 w 9845043"/>
              <a:gd name="connsiteY20147" fmla="*/ 4265959 h 5740750"/>
              <a:gd name="connsiteX20148" fmla="*/ 2078141 w 9845043"/>
              <a:gd name="connsiteY20148" fmla="*/ 4260842 h 5740750"/>
              <a:gd name="connsiteX20149" fmla="*/ 2068620 w 9845043"/>
              <a:gd name="connsiteY20149" fmla="*/ 4256462 h 5740750"/>
              <a:gd name="connsiteX20150" fmla="*/ 2059108 w 9845043"/>
              <a:gd name="connsiteY20150" fmla="*/ 4251346 h 5740750"/>
              <a:gd name="connsiteX20151" fmla="*/ 1981500 w 9845043"/>
              <a:gd name="connsiteY20151" fmla="*/ 4214095 h 5740750"/>
              <a:gd name="connsiteX20152" fmla="*/ 1905370 w 9845043"/>
              <a:gd name="connsiteY20152" fmla="*/ 4176108 h 5740750"/>
              <a:gd name="connsiteX20153" fmla="*/ 1828496 w 9845043"/>
              <a:gd name="connsiteY20153" fmla="*/ 4138121 h 5740750"/>
              <a:gd name="connsiteX20154" fmla="*/ 1751622 w 9845043"/>
              <a:gd name="connsiteY20154" fmla="*/ 4099409 h 5740750"/>
              <a:gd name="connsiteX20155" fmla="*/ 1675482 w 9845043"/>
              <a:gd name="connsiteY20155" fmla="*/ 4060698 h 5740750"/>
              <a:gd name="connsiteX20156" fmla="*/ 1599352 w 9845043"/>
              <a:gd name="connsiteY20156" fmla="*/ 4021987 h 5740750"/>
              <a:gd name="connsiteX20157" fmla="*/ 1523946 w 9845043"/>
              <a:gd name="connsiteY20157" fmla="*/ 3983276 h 5740750"/>
              <a:gd name="connsiteX20158" fmla="*/ 1448539 w 9845043"/>
              <a:gd name="connsiteY20158" fmla="*/ 3943093 h 5740750"/>
              <a:gd name="connsiteX20159" fmla="*/ 1441944 w 9845043"/>
              <a:gd name="connsiteY20159" fmla="*/ 3939448 h 5740750"/>
              <a:gd name="connsiteX20160" fmla="*/ 1441220 w 9845043"/>
              <a:gd name="connsiteY20160" fmla="*/ 3939448 h 5740750"/>
              <a:gd name="connsiteX20161" fmla="*/ 1444146 w 9845043"/>
              <a:gd name="connsiteY20161" fmla="*/ 3936516 h 5740750"/>
              <a:gd name="connsiteX20162" fmla="*/ 1447805 w 9845043"/>
              <a:gd name="connsiteY20162" fmla="*/ 3928491 h 5740750"/>
              <a:gd name="connsiteX20163" fmla="*/ 1448539 w 9845043"/>
              <a:gd name="connsiteY20163" fmla="*/ 3923375 h 5740750"/>
              <a:gd name="connsiteX20164" fmla="*/ 1447805 w 9845043"/>
              <a:gd name="connsiteY20164" fmla="*/ 3917535 h 5740750"/>
              <a:gd name="connsiteX20165" fmla="*/ 1451465 w 9845043"/>
              <a:gd name="connsiteY20165" fmla="*/ 3912418 h 5740750"/>
              <a:gd name="connsiteX20166" fmla="*/ 1452199 w 9845043"/>
              <a:gd name="connsiteY20166" fmla="*/ 3910958 h 5740750"/>
              <a:gd name="connsiteX20167" fmla="*/ 1457317 w 9845043"/>
              <a:gd name="connsiteY20167" fmla="*/ 3907302 h 5740750"/>
              <a:gd name="connsiteX20168" fmla="*/ 1458785 w 9845043"/>
              <a:gd name="connsiteY20168" fmla="*/ 3906578 h 5740750"/>
              <a:gd name="connsiteX20169" fmla="*/ 1461710 w 9845043"/>
              <a:gd name="connsiteY20169" fmla="*/ 3902921 h 5740750"/>
              <a:gd name="connsiteX20170" fmla="*/ 1463912 w 9845043"/>
              <a:gd name="connsiteY20170" fmla="*/ 3899265 h 5740750"/>
              <a:gd name="connsiteX20171" fmla="*/ 1466729 w 9845043"/>
              <a:gd name="connsiteY20171" fmla="*/ 3893643 h 5740750"/>
              <a:gd name="connsiteX20172" fmla="*/ 1458681 w 9845043"/>
              <a:gd name="connsiteY20172" fmla="*/ 3892964 h 5740750"/>
              <a:gd name="connsiteX20173" fmla="*/ 1444787 w 9845043"/>
              <a:gd name="connsiteY20173" fmla="*/ 3892964 h 5740750"/>
              <a:gd name="connsiteX20174" fmla="*/ 1430158 w 9845043"/>
              <a:gd name="connsiteY20174" fmla="*/ 3891500 h 5740750"/>
              <a:gd name="connsiteX20175" fmla="*/ 1416250 w 9845043"/>
              <a:gd name="connsiteY20175" fmla="*/ 3891500 h 5740750"/>
              <a:gd name="connsiteX20176" fmla="*/ 1400889 w 9845043"/>
              <a:gd name="connsiteY20176" fmla="*/ 3890778 h 5740750"/>
              <a:gd name="connsiteX20177" fmla="*/ 1386994 w 9845043"/>
              <a:gd name="connsiteY20177" fmla="*/ 3890036 h 5740750"/>
              <a:gd name="connsiteX20178" fmla="*/ 1372366 w 9845043"/>
              <a:gd name="connsiteY20178" fmla="*/ 3888572 h 5740750"/>
              <a:gd name="connsiteX20179" fmla="*/ 1358458 w 9845043"/>
              <a:gd name="connsiteY20179" fmla="*/ 3888572 h 5740750"/>
              <a:gd name="connsiteX20180" fmla="*/ 1343829 w 9845043"/>
              <a:gd name="connsiteY20180" fmla="*/ 3887850 h 5740750"/>
              <a:gd name="connsiteX20181" fmla="*/ 1329935 w 9845043"/>
              <a:gd name="connsiteY20181" fmla="*/ 3887108 h 5740750"/>
              <a:gd name="connsiteX20182" fmla="*/ 1314573 w 9845043"/>
              <a:gd name="connsiteY20182" fmla="*/ 3885664 h 5740750"/>
              <a:gd name="connsiteX20183" fmla="*/ 1300679 w 9845043"/>
              <a:gd name="connsiteY20183" fmla="*/ 3885664 h 5740750"/>
              <a:gd name="connsiteX20184" fmla="*/ 1286037 w 9845043"/>
              <a:gd name="connsiteY20184" fmla="*/ 3884922 h 5740750"/>
              <a:gd name="connsiteX20185" fmla="*/ 1272142 w 9845043"/>
              <a:gd name="connsiteY20185" fmla="*/ 3884201 h 5740750"/>
              <a:gd name="connsiteX20186" fmla="*/ 1258248 w 9845043"/>
              <a:gd name="connsiteY20186" fmla="*/ 3883459 h 5740750"/>
              <a:gd name="connsiteX20187" fmla="*/ 1242886 w 9845043"/>
              <a:gd name="connsiteY20187" fmla="*/ 3881995 h 5740750"/>
              <a:gd name="connsiteX20188" fmla="*/ 1214350 w 9845043"/>
              <a:gd name="connsiteY20188" fmla="*/ 3881273 h 5740750"/>
              <a:gd name="connsiteX20189" fmla="*/ 1200455 w 9845043"/>
              <a:gd name="connsiteY20189" fmla="*/ 3880531 h 5740750"/>
              <a:gd name="connsiteX20190" fmla="*/ 1185827 w 9845043"/>
              <a:gd name="connsiteY20190" fmla="*/ 3879067 h 5740750"/>
              <a:gd name="connsiteX20191" fmla="*/ 1171185 w 9845043"/>
              <a:gd name="connsiteY20191" fmla="*/ 3878345 h 5740750"/>
              <a:gd name="connsiteX20192" fmla="*/ 1156557 w 9845043"/>
              <a:gd name="connsiteY20192" fmla="*/ 3877623 h 5740750"/>
              <a:gd name="connsiteX20193" fmla="*/ 1142663 w 9845043"/>
              <a:gd name="connsiteY20193" fmla="*/ 3876881 h 5740750"/>
              <a:gd name="connsiteX20194" fmla="*/ 1128034 w 9845043"/>
              <a:gd name="connsiteY20194" fmla="*/ 3876881 h 5740750"/>
              <a:gd name="connsiteX20195" fmla="*/ 1114126 w 9845043"/>
              <a:gd name="connsiteY20195" fmla="*/ 3875417 h 5740750"/>
              <a:gd name="connsiteX20196" fmla="*/ 1100231 w 9845043"/>
              <a:gd name="connsiteY20196" fmla="*/ 3874695 h 5740750"/>
              <a:gd name="connsiteX20197" fmla="*/ 1084870 w 9845043"/>
              <a:gd name="connsiteY20197" fmla="*/ 3873953 h 5740750"/>
              <a:gd name="connsiteX20198" fmla="*/ 1070242 w 9845043"/>
              <a:gd name="connsiteY20198" fmla="*/ 3872489 h 5740750"/>
              <a:gd name="connsiteX20199" fmla="*/ 1056334 w 9845043"/>
              <a:gd name="connsiteY20199" fmla="*/ 3871767 h 5740750"/>
              <a:gd name="connsiteX20200" fmla="*/ 1042439 w 9845043"/>
              <a:gd name="connsiteY20200" fmla="*/ 3871025 h 5740750"/>
              <a:gd name="connsiteX20201" fmla="*/ 1027811 w 9845043"/>
              <a:gd name="connsiteY20201" fmla="*/ 3869582 h 5740750"/>
              <a:gd name="connsiteX20202" fmla="*/ 1013183 w 9845043"/>
              <a:gd name="connsiteY20202" fmla="*/ 3868840 h 5740750"/>
              <a:gd name="connsiteX20203" fmla="*/ 998541 w 9845043"/>
              <a:gd name="connsiteY20203" fmla="*/ 3868118 h 5740750"/>
              <a:gd name="connsiteX20204" fmla="*/ 997807 w 9845043"/>
              <a:gd name="connsiteY20204" fmla="*/ 3865912 h 5740750"/>
              <a:gd name="connsiteX20205" fmla="*/ 997807 w 9845043"/>
              <a:gd name="connsiteY20205" fmla="*/ 3859334 h 5740750"/>
              <a:gd name="connsiteX20206" fmla="*/ 998541 w 9845043"/>
              <a:gd name="connsiteY20206" fmla="*/ 3853499 h 5740750"/>
              <a:gd name="connsiteX20207" fmla="*/ 999274 w 9845043"/>
              <a:gd name="connsiteY20207" fmla="*/ 3848365 h 5740750"/>
              <a:gd name="connsiteX20208" fmla="*/ 997088 w 9845043"/>
              <a:gd name="connsiteY20208" fmla="*/ 3840344 h 5740750"/>
              <a:gd name="connsiteX20209" fmla="*/ 994887 w 9845043"/>
              <a:gd name="connsiteY20209" fmla="*/ 3835210 h 5740750"/>
              <a:gd name="connsiteX20210" fmla="*/ 991234 w 9845043"/>
              <a:gd name="connsiteY20210" fmla="*/ 3830838 h 5740750"/>
              <a:gd name="connsiteX20211" fmla="*/ 985380 w 9845043"/>
              <a:gd name="connsiteY20211" fmla="*/ 3830096 h 5740750"/>
              <a:gd name="connsiteX20212" fmla="*/ 987566 w 9845043"/>
              <a:gd name="connsiteY20212" fmla="*/ 3827910 h 5740750"/>
              <a:gd name="connsiteX20213" fmla="*/ 989033 w 9845043"/>
              <a:gd name="connsiteY20213" fmla="*/ 3826446 h 5740750"/>
              <a:gd name="connsiteX20214" fmla="*/ 991967 w 9845043"/>
              <a:gd name="connsiteY20214" fmla="*/ 3826446 h 5740750"/>
              <a:gd name="connsiteX20215" fmla="*/ 995621 w 9845043"/>
              <a:gd name="connsiteY20215" fmla="*/ 3829374 h 5740750"/>
              <a:gd name="connsiteX20216" fmla="*/ 995621 w 9845043"/>
              <a:gd name="connsiteY20216" fmla="*/ 3832302 h 5740750"/>
              <a:gd name="connsiteX20217" fmla="*/ 997807 w 9845043"/>
              <a:gd name="connsiteY20217" fmla="*/ 3833746 h 5740750"/>
              <a:gd name="connsiteX20218" fmla="*/ 998541 w 9845043"/>
              <a:gd name="connsiteY20218" fmla="*/ 3838880 h 5740750"/>
              <a:gd name="connsiteX20219" fmla="*/ 1000741 w 9845043"/>
              <a:gd name="connsiteY20219" fmla="*/ 3843251 h 5740750"/>
              <a:gd name="connsiteX20220" fmla="*/ 1002208 w 9845043"/>
              <a:gd name="connsiteY20220" fmla="*/ 3846921 h 5740750"/>
              <a:gd name="connsiteX20221" fmla="*/ 1004395 w 9845043"/>
              <a:gd name="connsiteY20221" fmla="*/ 3848365 h 5740750"/>
              <a:gd name="connsiteX20222" fmla="*/ 1005862 w 9845043"/>
              <a:gd name="connsiteY20222" fmla="*/ 3846179 h 5740750"/>
              <a:gd name="connsiteX20223" fmla="*/ 1005862 w 9845043"/>
              <a:gd name="connsiteY20223" fmla="*/ 3842529 h 5740750"/>
              <a:gd name="connsiteX20224" fmla="*/ 1004395 w 9845043"/>
              <a:gd name="connsiteY20224" fmla="*/ 3836674 h 5740750"/>
              <a:gd name="connsiteX20225" fmla="*/ 1001475 w 9845043"/>
              <a:gd name="connsiteY20225" fmla="*/ 3830838 h 5740750"/>
              <a:gd name="connsiteX20226" fmla="*/ 999274 w 9845043"/>
              <a:gd name="connsiteY20226" fmla="*/ 3829374 h 5740750"/>
              <a:gd name="connsiteX20227" fmla="*/ 995621 w 9845043"/>
              <a:gd name="connsiteY20227" fmla="*/ 3826446 h 5740750"/>
              <a:gd name="connsiteX20228" fmla="*/ 992687 w 9845043"/>
              <a:gd name="connsiteY20228" fmla="*/ 3824261 h 5740750"/>
              <a:gd name="connsiteX20229" fmla="*/ 989033 w 9845043"/>
              <a:gd name="connsiteY20229" fmla="*/ 3822797 h 5740750"/>
              <a:gd name="connsiteX20230" fmla="*/ 988300 w 9845043"/>
              <a:gd name="connsiteY20230" fmla="*/ 3822797 h 5740750"/>
              <a:gd name="connsiteX20231" fmla="*/ 985380 w 9845043"/>
              <a:gd name="connsiteY20231" fmla="*/ 3823519 h 5740750"/>
              <a:gd name="connsiteX20232" fmla="*/ 983179 w 9845043"/>
              <a:gd name="connsiteY20232" fmla="*/ 3826446 h 5740750"/>
              <a:gd name="connsiteX20233" fmla="*/ 980993 w 9845043"/>
              <a:gd name="connsiteY20233" fmla="*/ 3833024 h 5740750"/>
              <a:gd name="connsiteX20234" fmla="*/ 979526 w 9845043"/>
              <a:gd name="connsiteY20234" fmla="*/ 3835210 h 5740750"/>
              <a:gd name="connsiteX20235" fmla="*/ 979526 w 9845043"/>
              <a:gd name="connsiteY20235" fmla="*/ 3832302 h 5740750"/>
              <a:gd name="connsiteX20236" fmla="*/ 978059 w 9845043"/>
              <a:gd name="connsiteY20236" fmla="*/ 3827168 h 5740750"/>
              <a:gd name="connsiteX20237" fmla="*/ 978059 w 9845043"/>
              <a:gd name="connsiteY20237" fmla="*/ 3825704 h 5740750"/>
              <a:gd name="connsiteX20238" fmla="*/ 981726 w 9845043"/>
              <a:gd name="connsiteY20238" fmla="*/ 3814755 h 5740750"/>
              <a:gd name="connsiteX20239" fmla="*/ 982446 w 9845043"/>
              <a:gd name="connsiteY20239" fmla="*/ 3810364 h 5740750"/>
              <a:gd name="connsiteX20240" fmla="*/ 981726 w 9845043"/>
              <a:gd name="connsiteY20240" fmla="*/ 3807436 h 5740750"/>
              <a:gd name="connsiteX20241" fmla="*/ 978792 w 9845043"/>
              <a:gd name="connsiteY20241" fmla="*/ 3798672 h 5740750"/>
              <a:gd name="connsiteX20242" fmla="*/ 978792 w 9845043"/>
              <a:gd name="connsiteY20242" fmla="*/ 3794281 h 5740750"/>
              <a:gd name="connsiteX20243" fmla="*/ 980993 w 9845043"/>
              <a:gd name="connsiteY20243" fmla="*/ 3791353 h 5740750"/>
              <a:gd name="connsiteX20244" fmla="*/ 983179 w 9845043"/>
              <a:gd name="connsiteY20244" fmla="*/ 3789167 h 5740750"/>
              <a:gd name="connsiteX20245" fmla="*/ 986113 w 9845043"/>
              <a:gd name="connsiteY20245" fmla="*/ 3785517 h 5740750"/>
              <a:gd name="connsiteX20246" fmla="*/ 986113 w 9845043"/>
              <a:gd name="connsiteY20246" fmla="*/ 3781847 h 5740750"/>
              <a:gd name="connsiteX20247" fmla="*/ 985380 w 9845043"/>
              <a:gd name="connsiteY20247" fmla="*/ 3758465 h 5740750"/>
              <a:gd name="connsiteX20248" fmla="*/ 984646 w 9845043"/>
              <a:gd name="connsiteY20248" fmla="*/ 3754815 h 5740750"/>
              <a:gd name="connsiteX20249" fmla="*/ 984646 w 9845043"/>
              <a:gd name="connsiteY20249" fmla="*/ 3750424 h 5740750"/>
              <a:gd name="connsiteX20250" fmla="*/ 982446 w 9845043"/>
              <a:gd name="connsiteY20250" fmla="*/ 3738732 h 5740750"/>
              <a:gd name="connsiteX20251" fmla="*/ 975872 w 9845043"/>
              <a:gd name="connsiteY20251" fmla="*/ 3714608 h 5740750"/>
              <a:gd name="connsiteX20252" fmla="*/ 953923 w 9845043"/>
              <a:gd name="connsiteY20252" fmla="*/ 3672937 h 5740750"/>
              <a:gd name="connsiteX20253" fmla="*/ 937828 w 9845043"/>
              <a:gd name="connsiteY20253" fmla="*/ 3657596 h 5740750"/>
              <a:gd name="connsiteX20254" fmla="*/ 928321 w 9845043"/>
              <a:gd name="connsiteY20254" fmla="*/ 3643699 h 5740750"/>
              <a:gd name="connsiteX20255" fmla="*/ 926120 w 9845043"/>
              <a:gd name="connsiteY20255" fmla="*/ 3640771 h 5740750"/>
              <a:gd name="connsiteX20256" fmla="*/ 918080 w 9845043"/>
              <a:gd name="connsiteY20256" fmla="*/ 3634194 h 5740750"/>
              <a:gd name="connsiteX20257" fmla="*/ 915146 w 9845043"/>
              <a:gd name="connsiteY20257" fmla="*/ 3631266 h 5740750"/>
              <a:gd name="connsiteX20258" fmla="*/ 908572 w 9845043"/>
              <a:gd name="connsiteY20258" fmla="*/ 3620296 h 5740750"/>
              <a:gd name="connsiteX20259" fmla="*/ 901251 w 9845043"/>
              <a:gd name="connsiteY20259" fmla="*/ 3611533 h 5740750"/>
              <a:gd name="connsiteX20260" fmla="*/ 880036 w 9845043"/>
              <a:gd name="connsiteY20260" fmla="*/ 3596192 h 5740750"/>
              <a:gd name="connsiteX20261" fmla="*/ 874915 w 9845043"/>
              <a:gd name="connsiteY20261" fmla="*/ 3589595 h 5740750"/>
              <a:gd name="connsiteX20262" fmla="*/ 852966 w 9845043"/>
              <a:gd name="connsiteY20262" fmla="*/ 3559635 h 5740750"/>
              <a:gd name="connsiteX20263" fmla="*/ 849312 w 9845043"/>
              <a:gd name="connsiteY20263" fmla="*/ 3557449 h 5740750"/>
              <a:gd name="connsiteX20264" fmla="*/ 844192 w 9845043"/>
              <a:gd name="connsiteY20264" fmla="*/ 3555985 h 5740750"/>
              <a:gd name="connsiteX20265" fmla="*/ 840538 w 9845043"/>
              <a:gd name="connsiteY20265" fmla="*/ 3555985 h 5740750"/>
              <a:gd name="connsiteX20266" fmla="*/ 837605 w 9845043"/>
              <a:gd name="connsiteY20266" fmla="*/ 3555985 h 5740750"/>
              <a:gd name="connsiteX20267" fmla="*/ 833218 w 9845043"/>
              <a:gd name="connsiteY20267" fmla="*/ 3550871 h 5740750"/>
              <a:gd name="connsiteX20268" fmla="*/ 831017 w 9845043"/>
              <a:gd name="connsiteY20268" fmla="*/ 3550871 h 5740750"/>
              <a:gd name="connsiteX20269" fmla="*/ 829564 w 9845043"/>
              <a:gd name="connsiteY20269" fmla="*/ 3551593 h 5740750"/>
              <a:gd name="connsiteX20270" fmla="*/ 828097 w 9845043"/>
              <a:gd name="connsiteY20270" fmla="*/ 3551593 h 5740750"/>
              <a:gd name="connsiteX20271" fmla="*/ 825177 w 9845043"/>
              <a:gd name="connsiteY20271" fmla="*/ 3551593 h 5740750"/>
              <a:gd name="connsiteX20272" fmla="*/ 824443 w 9845043"/>
              <a:gd name="connsiteY20272" fmla="*/ 3553779 h 5740750"/>
              <a:gd name="connsiteX20273" fmla="*/ 821510 w 9845043"/>
              <a:gd name="connsiteY20273" fmla="*/ 3560356 h 5740750"/>
              <a:gd name="connsiteX20274" fmla="*/ 821510 w 9845043"/>
              <a:gd name="connsiteY20274" fmla="*/ 3562562 h 5740750"/>
              <a:gd name="connsiteX20275" fmla="*/ 820776 w 9845043"/>
              <a:gd name="connsiteY20275" fmla="*/ 3564026 h 5740750"/>
              <a:gd name="connsiteX20276" fmla="*/ 820056 w 9845043"/>
              <a:gd name="connsiteY20276" fmla="*/ 3565490 h 5740750"/>
              <a:gd name="connsiteX20277" fmla="*/ 817856 w 9845043"/>
              <a:gd name="connsiteY20277" fmla="*/ 3565490 h 5740750"/>
              <a:gd name="connsiteX20278" fmla="*/ 815656 w 9845043"/>
              <a:gd name="connsiteY20278" fmla="*/ 3564026 h 5740750"/>
              <a:gd name="connsiteX20279" fmla="*/ 813469 w 9845043"/>
              <a:gd name="connsiteY20279" fmla="*/ 3563284 h 5740750"/>
              <a:gd name="connsiteX20280" fmla="*/ 812002 w 9845043"/>
              <a:gd name="connsiteY20280" fmla="*/ 3562562 h 5740750"/>
              <a:gd name="connsiteX20281" fmla="*/ 810535 w 9845043"/>
              <a:gd name="connsiteY20281" fmla="*/ 3560356 h 5740750"/>
              <a:gd name="connsiteX20282" fmla="*/ 808348 w 9845043"/>
              <a:gd name="connsiteY20282" fmla="*/ 3557449 h 5740750"/>
              <a:gd name="connsiteX20283" fmla="*/ 807615 w 9845043"/>
              <a:gd name="connsiteY20283" fmla="*/ 3555985 h 5740750"/>
              <a:gd name="connsiteX20284" fmla="*/ 804681 w 9845043"/>
              <a:gd name="connsiteY20284" fmla="*/ 3555985 h 5740750"/>
              <a:gd name="connsiteX20285" fmla="*/ 802494 w 9845043"/>
              <a:gd name="connsiteY20285" fmla="*/ 3556707 h 5740750"/>
              <a:gd name="connsiteX20286" fmla="*/ 801028 w 9845043"/>
              <a:gd name="connsiteY20286" fmla="*/ 3555985 h 5740750"/>
              <a:gd name="connsiteX20287" fmla="*/ 798841 w 9845043"/>
              <a:gd name="connsiteY20287" fmla="*/ 3554521 h 5740750"/>
              <a:gd name="connsiteX20288" fmla="*/ 798107 w 9845043"/>
              <a:gd name="connsiteY20288" fmla="*/ 3553779 h 5740750"/>
              <a:gd name="connsiteX20289" fmla="*/ 795174 w 9845043"/>
              <a:gd name="connsiteY20289" fmla="*/ 3547943 h 5740750"/>
              <a:gd name="connsiteX20290" fmla="*/ 795907 w 9845043"/>
              <a:gd name="connsiteY20290" fmla="*/ 3544274 h 5740750"/>
              <a:gd name="connsiteX20291" fmla="*/ 799561 w 9845043"/>
              <a:gd name="connsiteY20291" fmla="*/ 3541366 h 5740750"/>
              <a:gd name="connsiteX20292" fmla="*/ 801761 w 9845043"/>
              <a:gd name="connsiteY20292" fmla="*/ 3538438 h 5740750"/>
              <a:gd name="connsiteX20293" fmla="*/ 802494 w 9845043"/>
              <a:gd name="connsiteY20293" fmla="*/ 3531118 h 5740750"/>
              <a:gd name="connsiteX20294" fmla="*/ 803961 w 9845043"/>
              <a:gd name="connsiteY20294" fmla="*/ 3528191 h 5740750"/>
              <a:gd name="connsiteX20295" fmla="*/ 802494 w 9845043"/>
              <a:gd name="connsiteY20295" fmla="*/ 3523819 h 5740750"/>
              <a:gd name="connsiteX20296" fmla="*/ 799561 w 9845043"/>
              <a:gd name="connsiteY20296" fmla="*/ 3515036 h 5740750"/>
              <a:gd name="connsiteX20297" fmla="*/ 798107 w 9845043"/>
              <a:gd name="connsiteY20297" fmla="*/ 3503344 h 5740750"/>
              <a:gd name="connsiteX20298" fmla="*/ 792253 w 9845043"/>
              <a:gd name="connsiteY20298" fmla="*/ 3490189 h 5740750"/>
              <a:gd name="connsiteX20299" fmla="*/ 787866 w 9845043"/>
              <a:gd name="connsiteY20299" fmla="*/ 3485076 h 5740750"/>
              <a:gd name="connsiteX20300" fmla="*/ 782012 w 9845043"/>
              <a:gd name="connsiteY20300" fmla="*/ 3479962 h 5740750"/>
              <a:gd name="connsiteX20301" fmla="*/ 778359 w 9845043"/>
              <a:gd name="connsiteY20301" fmla="*/ 3477756 h 5740750"/>
              <a:gd name="connsiteX20302" fmla="*/ 774692 w 9845043"/>
              <a:gd name="connsiteY20302" fmla="*/ 3479220 h 5740750"/>
              <a:gd name="connsiteX20303" fmla="*/ 772505 w 9845043"/>
              <a:gd name="connsiteY20303" fmla="*/ 3479962 h 5740750"/>
              <a:gd name="connsiteX20304" fmla="*/ 770304 w 9845043"/>
              <a:gd name="connsiteY20304" fmla="*/ 3479220 h 5740750"/>
              <a:gd name="connsiteX20305" fmla="*/ 769571 w 9845043"/>
              <a:gd name="connsiteY20305" fmla="*/ 3477756 h 5740750"/>
              <a:gd name="connsiteX20306" fmla="*/ 766651 w 9845043"/>
              <a:gd name="connsiteY20306" fmla="*/ 3477034 h 5740750"/>
              <a:gd name="connsiteX20307" fmla="*/ 738114 w 9845043"/>
              <a:gd name="connsiteY20307" fmla="*/ 3476292 h 5740750"/>
              <a:gd name="connsiteX20308" fmla="*/ 734461 w 9845043"/>
              <a:gd name="connsiteY20308" fmla="*/ 3477034 h 5740750"/>
              <a:gd name="connsiteX20309" fmla="*/ 730807 w 9845043"/>
              <a:gd name="connsiteY20309" fmla="*/ 3477756 h 5740750"/>
              <a:gd name="connsiteX20310" fmla="*/ 727873 w 9845043"/>
              <a:gd name="connsiteY20310" fmla="*/ 3474106 h 5740750"/>
              <a:gd name="connsiteX20311" fmla="*/ 721286 w 9845043"/>
              <a:gd name="connsiteY20311" fmla="*/ 3470457 h 5740750"/>
              <a:gd name="connsiteX20312" fmla="*/ 711778 w 9845043"/>
              <a:gd name="connsiteY20312" fmla="*/ 3467529 h 5740750"/>
              <a:gd name="connsiteX20313" fmla="*/ 694230 w 9845043"/>
              <a:gd name="connsiteY20313" fmla="*/ 3459487 h 5740750"/>
              <a:gd name="connsiteX20314" fmla="*/ 679588 w 9845043"/>
              <a:gd name="connsiteY20314" fmla="*/ 3445590 h 5740750"/>
              <a:gd name="connsiteX20315" fmla="*/ 673748 w 9845043"/>
              <a:gd name="connsiteY20315" fmla="*/ 3444146 h 5740750"/>
              <a:gd name="connsiteX20316" fmla="*/ 673748 w 9845043"/>
              <a:gd name="connsiteY20316" fmla="*/ 3445590 h 5740750"/>
              <a:gd name="connsiteX20317" fmla="*/ 675935 w 9845043"/>
              <a:gd name="connsiteY20317" fmla="*/ 3445590 h 5740750"/>
              <a:gd name="connsiteX20318" fmla="*/ 676668 w 9845043"/>
              <a:gd name="connsiteY20318" fmla="*/ 3447054 h 5740750"/>
              <a:gd name="connsiteX20319" fmla="*/ 679588 w 9845043"/>
              <a:gd name="connsiteY20319" fmla="*/ 3447796 h 5740750"/>
              <a:gd name="connsiteX20320" fmla="*/ 673748 w 9845043"/>
              <a:gd name="connsiteY20320" fmla="*/ 3447054 h 5740750"/>
              <a:gd name="connsiteX20321" fmla="*/ 669347 w 9845043"/>
              <a:gd name="connsiteY20321" fmla="*/ 3443404 h 5740750"/>
              <a:gd name="connsiteX20322" fmla="*/ 662040 w 9845043"/>
              <a:gd name="connsiteY20322" fmla="*/ 3433899 h 5740750"/>
              <a:gd name="connsiteX20323" fmla="*/ 660573 w 9845043"/>
              <a:gd name="connsiteY20323" fmla="*/ 3433899 h 5740750"/>
              <a:gd name="connsiteX20324" fmla="*/ 659106 w 9845043"/>
              <a:gd name="connsiteY20324" fmla="*/ 3432435 h 5740750"/>
              <a:gd name="connsiteX20325" fmla="*/ 659106 w 9845043"/>
              <a:gd name="connsiteY20325" fmla="*/ 3431713 h 5740750"/>
              <a:gd name="connsiteX20326" fmla="*/ 657653 w 9845043"/>
              <a:gd name="connsiteY20326" fmla="*/ 3430971 h 5740750"/>
              <a:gd name="connsiteX20327" fmla="*/ 657653 w 9845043"/>
              <a:gd name="connsiteY20327" fmla="*/ 3428064 h 5740750"/>
              <a:gd name="connsiteX20328" fmla="*/ 656920 w 9845043"/>
              <a:gd name="connsiteY20328" fmla="*/ 3425858 h 5740750"/>
              <a:gd name="connsiteX20329" fmla="*/ 656186 w 9845043"/>
              <a:gd name="connsiteY20329" fmla="*/ 3422208 h 5740750"/>
              <a:gd name="connsiteX20330" fmla="*/ 655453 w 9845043"/>
              <a:gd name="connsiteY20330" fmla="*/ 3419280 h 5740750"/>
              <a:gd name="connsiteX20331" fmla="*/ 655453 w 9845043"/>
              <a:gd name="connsiteY20331" fmla="*/ 3415630 h 5740750"/>
              <a:gd name="connsiteX20332" fmla="*/ 656186 w 9845043"/>
              <a:gd name="connsiteY20332" fmla="*/ 3413445 h 5740750"/>
              <a:gd name="connsiteX20333" fmla="*/ 653986 w 9845043"/>
              <a:gd name="connsiteY20333" fmla="*/ 3411981 h 5740750"/>
              <a:gd name="connsiteX20334" fmla="*/ 653986 w 9845043"/>
              <a:gd name="connsiteY20334" fmla="*/ 3409053 h 5740750"/>
              <a:gd name="connsiteX20335" fmla="*/ 653986 w 9845043"/>
              <a:gd name="connsiteY20335" fmla="*/ 3406847 h 5740750"/>
              <a:gd name="connsiteX20336" fmla="*/ 653986 w 9845043"/>
              <a:gd name="connsiteY20336" fmla="*/ 3405403 h 5740750"/>
              <a:gd name="connsiteX20337" fmla="*/ 652533 w 9845043"/>
              <a:gd name="connsiteY20337" fmla="*/ 3403197 h 5740750"/>
              <a:gd name="connsiteX20338" fmla="*/ 650332 w 9845043"/>
              <a:gd name="connsiteY20338" fmla="*/ 3402475 h 5740750"/>
              <a:gd name="connsiteX20339" fmla="*/ 645945 w 9845043"/>
              <a:gd name="connsiteY20339" fmla="*/ 3402475 h 5740750"/>
              <a:gd name="connsiteX20340" fmla="*/ 643011 w 9845043"/>
              <a:gd name="connsiteY20340" fmla="*/ 3400269 h 5740750"/>
              <a:gd name="connsiteX20341" fmla="*/ 623996 w 9845043"/>
              <a:gd name="connsiteY20341" fmla="*/ 3376145 h 5740750"/>
              <a:gd name="connsiteX20342" fmla="*/ 617409 w 9845043"/>
              <a:gd name="connsiteY20342" fmla="*/ 3373237 h 5740750"/>
              <a:gd name="connsiteX20343" fmla="*/ 607168 w 9845043"/>
              <a:gd name="connsiteY20343" fmla="*/ 3365196 h 5740750"/>
              <a:gd name="connsiteX20344" fmla="*/ 602781 w 9845043"/>
              <a:gd name="connsiteY20344" fmla="*/ 3360804 h 5740750"/>
              <a:gd name="connsiteX20345" fmla="*/ 601314 w 9845043"/>
              <a:gd name="connsiteY20345" fmla="*/ 3360082 h 5740750"/>
              <a:gd name="connsiteX20346" fmla="*/ 599127 w 9845043"/>
              <a:gd name="connsiteY20346" fmla="*/ 3358618 h 5740750"/>
              <a:gd name="connsiteX20347" fmla="*/ 594740 w 9845043"/>
              <a:gd name="connsiteY20347" fmla="*/ 3357876 h 5740750"/>
              <a:gd name="connsiteX20348" fmla="*/ 591073 w 9845043"/>
              <a:gd name="connsiteY20348" fmla="*/ 3355690 h 5740750"/>
              <a:gd name="connsiteX20349" fmla="*/ 580098 w 9845043"/>
              <a:gd name="connsiteY20349" fmla="*/ 3357154 h 5740750"/>
              <a:gd name="connsiteX20350" fmla="*/ 578645 w 9845043"/>
              <a:gd name="connsiteY20350" fmla="*/ 3357876 h 5740750"/>
              <a:gd name="connsiteX20351" fmla="*/ 576445 w 9845043"/>
              <a:gd name="connsiteY20351" fmla="*/ 3360082 h 5740750"/>
              <a:gd name="connsiteX20352" fmla="*/ 573525 w 9845043"/>
              <a:gd name="connsiteY20352" fmla="*/ 3360804 h 5740750"/>
              <a:gd name="connsiteX20353" fmla="*/ 570591 w 9845043"/>
              <a:gd name="connsiteY20353" fmla="*/ 3360082 h 5740750"/>
              <a:gd name="connsiteX20354" fmla="*/ 566204 w 9845043"/>
              <a:gd name="connsiteY20354" fmla="*/ 3357154 h 5740750"/>
              <a:gd name="connsiteX20355" fmla="*/ 562550 w 9845043"/>
              <a:gd name="connsiteY20355" fmla="*/ 3354227 h 5740750"/>
              <a:gd name="connsiteX20356" fmla="*/ 560350 w 9845043"/>
              <a:gd name="connsiteY20356" fmla="*/ 3351299 h 5740750"/>
              <a:gd name="connsiteX20357" fmla="*/ 557430 w 9845043"/>
              <a:gd name="connsiteY20357" fmla="*/ 3349113 h 5740750"/>
              <a:gd name="connsiteX20358" fmla="*/ 553762 w 9845043"/>
              <a:gd name="connsiteY20358" fmla="*/ 3349113 h 5740750"/>
              <a:gd name="connsiteX20359" fmla="*/ 549375 w 9845043"/>
              <a:gd name="connsiteY20359" fmla="*/ 3351299 h 5740750"/>
              <a:gd name="connsiteX20360" fmla="*/ 544988 w 9845043"/>
              <a:gd name="connsiteY20360" fmla="*/ 3351299 h 5740750"/>
              <a:gd name="connsiteX20361" fmla="*/ 527440 w 9845043"/>
              <a:gd name="connsiteY20361" fmla="*/ 3338144 h 5740750"/>
              <a:gd name="connsiteX20362" fmla="*/ 517919 w 9845043"/>
              <a:gd name="connsiteY20362" fmla="*/ 3331566 h 5740750"/>
              <a:gd name="connsiteX20363" fmla="*/ 507678 w 9845043"/>
              <a:gd name="connsiteY20363" fmla="*/ 3333030 h 5740750"/>
              <a:gd name="connsiteX20364" fmla="*/ 499637 w 9845043"/>
              <a:gd name="connsiteY20364" fmla="*/ 3328638 h 5740750"/>
              <a:gd name="connsiteX20365" fmla="*/ 491583 w 9845043"/>
              <a:gd name="connsiteY20365" fmla="*/ 3325710 h 5740750"/>
              <a:gd name="connsiteX20366" fmla="*/ 463060 w 9845043"/>
              <a:gd name="connsiteY20366" fmla="*/ 3322061 h 5740750"/>
              <a:gd name="connsiteX20367" fmla="*/ 444031 w 9845043"/>
              <a:gd name="connsiteY20367" fmla="*/ 3322783 h 5740750"/>
              <a:gd name="connsiteX20368" fmla="*/ 436724 w 9845043"/>
              <a:gd name="connsiteY20368" fmla="*/ 3321339 h 5740750"/>
              <a:gd name="connsiteX20369" fmla="*/ 433790 w 9845043"/>
              <a:gd name="connsiteY20369" fmla="*/ 3311833 h 5740750"/>
              <a:gd name="connsiteX20370" fmla="*/ 430137 w 9845043"/>
              <a:gd name="connsiteY20370" fmla="*/ 3303050 h 5740750"/>
              <a:gd name="connsiteX20371" fmla="*/ 423549 w 9845043"/>
              <a:gd name="connsiteY20371" fmla="*/ 3296472 h 5740750"/>
              <a:gd name="connsiteX20372" fmla="*/ 419162 w 9845043"/>
              <a:gd name="connsiteY20372" fmla="*/ 3295751 h 5740750"/>
              <a:gd name="connsiteX20373" fmla="*/ 414042 w 9845043"/>
              <a:gd name="connsiteY20373" fmla="*/ 3292823 h 5740750"/>
              <a:gd name="connsiteX20374" fmla="*/ 408921 w 9845043"/>
              <a:gd name="connsiteY20374" fmla="*/ 3289895 h 5740750"/>
              <a:gd name="connsiteX20375" fmla="*/ 407468 w 9845043"/>
              <a:gd name="connsiteY20375" fmla="*/ 3287709 h 5740750"/>
              <a:gd name="connsiteX20376" fmla="*/ 407468 w 9845043"/>
              <a:gd name="connsiteY20376" fmla="*/ 3284781 h 5740750"/>
              <a:gd name="connsiteX20377" fmla="*/ 408921 w 9845043"/>
              <a:gd name="connsiteY20377" fmla="*/ 3281132 h 5740750"/>
              <a:gd name="connsiteX20378" fmla="*/ 412588 w 9845043"/>
              <a:gd name="connsiteY20378" fmla="*/ 3274554 h 5740750"/>
              <a:gd name="connsiteX20379" fmla="*/ 414775 w 9845043"/>
              <a:gd name="connsiteY20379" fmla="*/ 3270884 h 5740750"/>
              <a:gd name="connsiteX20380" fmla="*/ 416242 w 9845043"/>
              <a:gd name="connsiteY20380" fmla="*/ 3267976 h 5740750"/>
              <a:gd name="connsiteX20381" fmla="*/ 418429 w 9845043"/>
              <a:gd name="connsiteY20381" fmla="*/ 3264307 h 5740750"/>
              <a:gd name="connsiteX20382" fmla="*/ 420629 w 9845043"/>
              <a:gd name="connsiteY20382" fmla="*/ 3258471 h 5740750"/>
              <a:gd name="connsiteX20383" fmla="*/ 420629 w 9845043"/>
              <a:gd name="connsiteY20383" fmla="*/ 3254079 h 5740750"/>
              <a:gd name="connsiteX20384" fmla="*/ 418429 w 9845043"/>
              <a:gd name="connsiteY20384" fmla="*/ 3248966 h 5740750"/>
              <a:gd name="connsiteX20385" fmla="*/ 416242 w 9845043"/>
              <a:gd name="connsiteY20385" fmla="*/ 3245316 h 5740750"/>
              <a:gd name="connsiteX20386" fmla="*/ 418429 w 9845043"/>
              <a:gd name="connsiteY20386" fmla="*/ 3240924 h 5740750"/>
              <a:gd name="connsiteX20387" fmla="*/ 423549 w 9845043"/>
              <a:gd name="connsiteY20387" fmla="*/ 3232141 h 5740750"/>
              <a:gd name="connsiteX20388" fmla="*/ 424283 w 9845043"/>
              <a:gd name="connsiteY20388" fmla="*/ 3227027 h 5740750"/>
              <a:gd name="connsiteX20389" fmla="*/ 424283 w 9845043"/>
              <a:gd name="connsiteY20389" fmla="*/ 3224841 h 5740750"/>
              <a:gd name="connsiteX20390" fmla="*/ 424283 w 9845043"/>
              <a:gd name="connsiteY20390" fmla="*/ 3222656 h 5740750"/>
              <a:gd name="connsiteX20391" fmla="*/ 423549 w 9845043"/>
              <a:gd name="connsiteY20391" fmla="*/ 3219728 h 5740750"/>
              <a:gd name="connsiteX20392" fmla="*/ 422096 w 9845043"/>
              <a:gd name="connsiteY20392" fmla="*/ 3217522 h 5740750"/>
              <a:gd name="connsiteX20393" fmla="*/ 417709 w 9845043"/>
              <a:gd name="connsiteY20393" fmla="*/ 3212408 h 5740750"/>
              <a:gd name="connsiteX20394" fmla="*/ 416242 w 9845043"/>
              <a:gd name="connsiteY20394" fmla="*/ 3210222 h 5740750"/>
              <a:gd name="connsiteX20395" fmla="*/ 418429 w 9845043"/>
              <a:gd name="connsiteY20395" fmla="*/ 3205831 h 5740750"/>
              <a:gd name="connsiteX20396" fmla="*/ 427216 w 9845043"/>
              <a:gd name="connsiteY20396" fmla="*/ 3191954 h 5740750"/>
              <a:gd name="connsiteX20397" fmla="*/ 430137 w 9845043"/>
              <a:gd name="connsiteY20397" fmla="*/ 3183170 h 5740750"/>
              <a:gd name="connsiteX20398" fmla="*/ 432337 w 9845043"/>
              <a:gd name="connsiteY20398" fmla="*/ 3174407 h 5740750"/>
              <a:gd name="connsiteX20399" fmla="*/ 432337 w 9845043"/>
              <a:gd name="connsiteY20399" fmla="*/ 3165623 h 5740750"/>
              <a:gd name="connsiteX20400" fmla="*/ 432337 w 9845043"/>
              <a:gd name="connsiteY20400" fmla="*/ 3159046 h 5740750"/>
              <a:gd name="connsiteX20401" fmla="*/ 430870 w 9845043"/>
              <a:gd name="connsiteY20401" fmla="*/ 3157582 h 5740750"/>
              <a:gd name="connsiteX20402" fmla="*/ 427950 w 9845043"/>
              <a:gd name="connsiteY20402" fmla="*/ 3155396 h 5740750"/>
              <a:gd name="connsiteX20403" fmla="*/ 427216 w 9845043"/>
              <a:gd name="connsiteY20403" fmla="*/ 3154674 h 5740750"/>
              <a:gd name="connsiteX20404" fmla="*/ 424283 w 9845043"/>
              <a:gd name="connsiteY20404" fmla="*/ 3151004 h 5740750"/>
              <a:gd name="connsiteX20405" fmla="*/ 422096 w 9845043"/>
              <a:gd name="connsiteY20405" fmla="*/ 3148819 h 5740750"/>
              <a:gd name="connsiteX20406" fmla="*/ 419162 w 9845043"/>
              <a:gd name="connsiteY20406" fmla="*/ 3148077 h 5740750"/>
              <a:gd name="connsiteX20407" fmla="*/ 415508 w 9845043"/>
              <a:gd name="connsiteY20407" fmla="*/ 3148077 h 5740750"/>
              <a:gd name="connsiteX20408" fmla="*/ 411855 w 9845043"/>
              <a:gd name="connsiteY20408" fmla="*/ 3148819 h 5740750"/>
              <a:gd name="connsiteX20409" fmla="*/ 411121 w 9845043"/>
              <a:gd name="connsiteY20409" fmla="*/ 3149540 h 5740750"/>
              <a:gd name="connsiteX20410" fmla="*/ 407468 w 9845043"/>
              <a:gd name="connsiteY20410" fmla="*/ 3145169 h 5740750"/>
              <a:gd name="connsiteX20411" fmla="*/ 396493 w 9845043"/>
              <a:gd name="connsiteY20411" fmla="*/ 3138591 h 5740750"/>
              <a:gd name="connsiteX20412" fmla="*/ 392826 w 9845043"/>
              <a:gd name="connsiteY20412" fmla="*/ 3132736 h 5740750"/>
              <a:gd name="connsiteX20413" fmla="*/ 392093 w 9845043"/>
              <a:gd name="connsiteY20413" fmla="*/ 3129086 h 5740750"/>
              <a:gd name="connsiteX20414" fmla="*/ 392093 w 9845043"/>
              <a:gd name="connsiteY20414" fmla="*/ 3125416 h 5740750"/>
              <a:gd name="connsiteX20415" fmla="*/ 393560 w 9845043"/>
              <a:gd name="connsiteY20415" fmla="*/ 3117375 h 5740750"/>
              <a:gd name="connsiteX20416" fmla="*/ 401614 w 9845043"/>
              <a:gd name="connsiteY20416" fmla="*/ 3103498 h 5740750"/>
              <a:gd name="connsiteX20417" fmla="*/ 402334 w 9845043"/>
              <a:gd name="connsiteY20417" fmla="*/ 3104962 h 5740750"/>
              <a:gd name="connsiteX20418" fmla="*/ 400147 w 9845043"/>
              <a:gd name="connsiteY20418" fmla="*/ 3109333 h 5740750"/>
              <a:gd name="connsiteX20419" fmla="*/ 401614 w 9845043"/>
              <a:gd name="connsiteY20419" fmla="*/ 3110075 h 5740750"/>
              <a:gd name="connsiteX20420" fmla="*/ 404534 w 9845043"/>
              <a:gd name="connsiteY20420" fmla="*/ 3110075 h 5740750"/>
              <a:gd name="connsiteX20421" fmla="*/ 407468 w 9845043"/>
              <a:gd name="connsiteY20421" fmla="*/ 3109333 h 5740750"/>
              <a:gd name="connsiteX20422" fmla="*/ 406001 w 9845043"/>
              <a:gd name="connsiteY20422" fmla="*/ 3104962 h 5740750"/>
              <a:gd name="connsiteX20423" fmla="*/ 403067 w 9845043"/>
              <a:gd name="connsiteY20423" fmla="*/ 3099848 h 5740750"/>
              <a:gd name="connsiteX20424" fmla="*/ 402334 w 9845043"/>
              <a:gd name="connsiteY20424" fmla="*/ 3096920 h 5740750"/>
              <a:gd name="connsiteX20425" fmla="*/ 402334 w 9845043"/>
              <a:gd name="connsiteY20425" fmla="*/ 3091064 h 5740750"/>
              <a:gd name="connsiteX20426" fmla="*/ 401614 w 9845043"/>
              <a:gd name="connsiteY20426" fmla="*/ 3087415 h 5740750"/>
              <a:gd name="connsiteX20427" fmla="*/ 399413 w 9845043"/>
              <a:gd name="connsiteY20427" fmla="*/ 3083765 h 5740750"/>
              <a:gd name="connsiteX20428" fmla="*/ 395760 w 9845043"/>
              <a:gd name="connsiteY20428" fmla="*/ 3080837 h 5740750"/>
              <a:gd name="connsiteX20429" fmla="*/ 383318 w 9845043"/>
              <a:gd name="connsiteY20429" fmla="*/ 3077187 h 5740750"/>
              <a:gd name="connsiteX20430" fmla="*/ 378931 w 9845043"/>
              <a:gd name="connsiteY20430" fmla="*/ 3072054 h 5740750"/>
              <a:gd name="connsiteX20431" fmla="*/ 375278 w 9845043"/>
              <a:gd name="connsiteY20431" fmla="*/ 3065476 h 5740750"/>
              <a:gd name="connsiteX20432" fmla="*/ 370157 w 9845043"/>
              <a:gd name="connsiteY20432" fmla="*/ 3058177 h 5740750"/>
              <a:gd name="connsiteX20433" fmla="*/ 365757 w 9845043"/>
              <a:gd name="connsiteY20433" fmla="*/ 3049393 h 5740750"/>
              <a:gd name="connsiteX20434" fmla="*/ 362836 w 9845043"/>
              <a:gd name="connsiteY20434" fmla="*/ 3036980 h 5740750"/>
              <a:gd name="connsiteX20435" fmla="*/ 357716 w 9845043"/>
              <a:gd name="connsiteY20435" fmla="*/ 3030403 h 5740750"/>
              <a:gd name="connsiteX20436" fmla="*/ 351129 w 9845043"/>
              <a:gd name="connsiteY20436" fmla="*/ 3027475 h 5740750"/>
              <a:gd name="connsiteX20437" fmla="*/ 341621 w 9845043"/>
              <a:gd name="connsiteY20437" fmla="*/ 3020155 h 5740750"/>
              <a:gd name="connsiteX20438" fmla="*/ 337967 w 9845043"/>
              <a:gd name="connsiteY20438" fmla="*/ 3017969 h 5740750"/>
              <a:gd name="connsiteX20439" fmla="*/ 333580 w 9845043"/>
              <a:gd name="connsiteY20439" fmla="*/ 3003350 h 5740750"/>
              <a:gd name="connsiteX20440" fmla="*/ 333580 w 9845043"/>
              <a:gd name="connsiteY20440" fmla="*/ 2993845 h 5740750"/>
              <a:gd name="connsiteX20441" fmla="*/ 332113 w 9845043"/>
              <a:gd name="connsiteY20441" fmla="*/ 2987989 h 5740750"/>
              <a:gd name="connsiteX20442" fmla="*/ 326993 w 9845043"/>
              <a:gd name="connsiteY20442" fmla="*/ 2982876 h 5740750"/>
              <a:gd name="connsiteX20443" fmla="*/ 324793 w 9845043"/>
              <a:gd name="connsiteY20443" fmla="*/ 2979226 h 5740750"/>
              <a:gd name="connsiteX20444" fmla="*/ 321872 w 9845043"/>
              <a:gd name="connsiteY20444" fmla="*/ 2971927 h 5740750"/>
              <a:gd name="connsiteX20445" fmla="*/ 316018 w 9845043"/>
              <a:gd name="connsiteY20445" fmla="*/ 2965329 h 5740750"/>
              <a:gd name="connsiteX20446" fmla="*/ 314551 w 9845043"/>
              <a:gd name="connsiteY20446" fmla="*/ 2961679 h 5740750"/>
              <a:gd name="connsiteX20447" fmla="*/ 314551 w 9845043"/>
              <a:gd name="connsiteY20447" fmla="*/ 2956566 h 5740750"/>
              <a:gd name="connsiteX20448" fmla="*/ 314551 w 9845043"/>
              <a:gd name="connsiteY20448" fmla="*/ 2950710 h 5740750"/>
              <a:gd name="connsiteX20449" fmla="*/ 314551 w 9845043"/>
              <a:gd name="connsiteY20449" fmla="*/ 2946338 h 5740750"/>
              <a:gd name="connsiteX20450" fmla="*/ 313098 w 9845043"/>
              <a:gd name="connsiteY20450" fmla="*/ 2941225 h 5740750"/>
              <a:gd name="connsiteX20451" fmla="*/ 312365 w 9845043"/>
              <a:gd name="connsiteY20451" fmla="*/ 2937555 h 5740750"/>
              <a:gd name="connsiteX20452" fmla="*/ 310898 w 9845043"/>
              <a:gd name="connsiteY20452" fmla="*/ 2933905 h 5740750"/>
              <a:gd name="connsiteX20453" fmla="*/ 308698 w 9845043"/>
              <a:gd name="connsiteY20453" fmla="*/ 2930977 h 5740750"/>
              <a:gd name="connsiteX20454" fmla="*/ 305044 w 9845043"/>
              <a:gd name="connsiteY20454" fmla="*/ 2929513 h 5740750"/>
              <a:gd name="connsiteX20455" fmla="*/ 301390 w 9845043"/>
              <a:gd name="connsiteY20455" fmla="*/ 2927328 h 5740750"/>
              <a:gd name="connsiteX20456" fmla="*/ 298456 w 9845043"/>
              <a:gd name="connsiteY20456" fmla="*/ 2925142 h 5740750"/>
              <a:gd name="connsiteX20457" fmla="*/ 296270 w 9845043"/>
              <a:gd name="connsiteY20457" fmla="*/ 2920750 h 5740750"/>
              <a:gd name="connsiteX20458" fmla="*/ 295536 w 9845043"/>
              <a:gd name="connsiteY20458" fmla="*/ 2911967 h 5740750"/>
              <a:gd name="connsiteX20459" fmla="*/ 288949 w 9845043"/>
              <a:gd name="connsiteY20459" fmla="*/ 2894440 h 5740750"/>
              <a:gd name="connsiteX20460" fmla="*/ 285295 w 9845043"/>
              <a:gd name="connsiteY20460" fmla="*/ 2887862 h 5740750"/>
              <a:gd name="connsiteX20461" fmla="*/ 269934 w 9845043"/>
              <a:gd name="connsiteY20461" fmla="*/ 2872501 h 5740750"/>
              <a:gd name="connsiteX20462" fmla="*/ 264080 w 9845043"/>
              <a:gd name="connsiteY20462" fmla="*/ 2869574 h 5740750"/>
              <a:gd name="connsiteX20463" fmla="*/ 262613 w 9845043"/>
              <a:gd name="connsiteY20463" fmla="*/ 2867388 h 5740750"/>
              <a:gd name="connsiteX20464" fmla="*/ 260426 w 9845043"/>
              <a:gd name="connsiteY20464" fmla="*/ 2865202 h 5740750"/>
              <a:gd name="connsiteX20465" fmla="*/ 260426 w 9845043"/>
              <a:gd name="connsiteY20465" fmla="*/ 2862274 h 5740750"/>
              <a:gd name="connsiteX20466" fmla="*/ 260426 w 9845043"/>
              <a:gd name="connsiteY20466" fmla="*/ 2859346 h 5740750"/>
              <a:gd name="connsiteX20467" fmla="*/ 259693 w 9845043"/>
              <a:gd name="connsiteY20467" fmla="*/ 2857160 h 5740750"/>
              <a:gd name="connsiteX20468" fmla="*/ 257492 w 9845043"/>
              <a:gd name="connsiteY20468" fmla="*/ 2856418 h 5740750"/>
              <a:gd name="connsiteX20469" fmla="*/ 256025 w 9845043"/>
              <a:gd name="connsiteY20469" fmla="*/ 2854233 h 5740750"/>
              <a:gd name="connsiteX20470" fmla="*/ 254572 w 9845043"/>
              <a:gd name="connsiteY20470" fmla="*/ 2851305 h 5740750"/>
              <a:gd name="connsiteX20471" fmla="*/ 254572 w 9845043"/>
              <a:gd name="connsiteY20471" fmla="*/ 2850563 h 5740750"/>
              <a:gd name="connsiteX20472" fmla="*/ 254572 w 9845043"/>
              <a:gd name="connsiteY20472" fmla="*/ 2849119 h 5740750"/>
              <a:gd name="connsiteX20473" fmla="*/ 254572 w 9845043"/>
              <a:gd name="connsiteY20473" fmla="*/ 2846191 h 5740750"/>
              <a:gd name="connsiteX20474" fmla="*/ 253839 w 9845043"/>
              <a:gd name="connsiteY20474" fmla="*/ 2839614 h 5740750"/>
              <a:gd name="connsiteX20475" fmla="*/ 253839 w 9845043"/>
              <a:gd name="connsiteY20475" fmla="*/ 2837408 h 5740750"/>
              <a:gd name="connsiteX20476" fmla="*/ 256025 w 9845043"/>
              <a:gd name="connsiteY20476" fmla="*/ 2827180 h 5740750"/>
              <a:gd name="connsiteX20477" fmla="*/ 256025 w 9845043"/>
              <a:gd name="connsiteY20477" fmla="*/ 2817675 h 5740750"/>
              <a:gd name="connsiteX20478" fmla="*/ 253105 w 9845043"/>
              <a:gd name="connsiteY20478" fmla="*/ 2805242 h 5740750"/>
              <a:gd name="connsiteX20479" fmla="*/ 253105 w 9845043"/>
              <a:gd name="connsiteY20479" fmla="*/ 2801592 h 5740750"/>
              <a:gd name="connsiteX20480" fmla="*/ 254572 w 9845043"/>
              <a:gd name="connsiteY20480" fmla="*/ 2799406 h 5740750"/>
              <a:gd name="connsiteX20481" fmla="*/ 258226 w 9845043"/>
              <a:gd name="connsiteY20481" fmla="*/ 2799406 h 5740750"/>
              <a:gd name="connsiteX20482" fmla="*/ 259693 w 9845043"/>
              <a:gd name="connsiteY20482" fmla="*/ 2797942 h 5740750"/>
              <a:gd name="connsiteX20483" fmla="*/ 259693 w 9845043"/>
              <a:gd name="connsiteY20483" fmla="*/ 2795015 h 5740750"/>
              <a:gd name="connsiteX20484" fmla="*/ 257492 w 9845043"/>
              <a:gd name="connsiteY20484" fmla="*/ 2792829 h 5740750"/>
              <a:gd name="connsiteX20485" fmla="*/ 256025 w 9845043"/>
              <a:gd name="connsiteY20485" fmla="*/ 2791365 h 5740750"/>
              <a:gd name="connsiteX20486" fmla="*/ 253839 w 9845043"/>
              <a:gd name="connsiteY20486" fmla="*/ 2789179 h 5740750"/>
              <a:gd name="connsiteX20487" fmla="*/ 250905 w 9845043"/>
              <a:gd name="connsiteY20487" fmla="*/ 2786973 h 5740750"/>
              <a:gd name="connsiteX20488" fmla="*/ 256025 w 9845043"/>
              <a:gd name="connsiteY20488" fmla="*/ 2779674 h 5740750"/>
              <a:gd name="connsiteX20489" fmla="*/ 259693 w 9845043"/>
              <a:gd name="connsiteY20489" fmla="*/ 2776004 h 5740750"/>
              <a:gd name="connsiteX20490" fmla="*/ 262613 w 9845043"/>
              <a:gd name="connsiteY20490" fmla="*/ 2775282 h 5740750"/>
              <a:gd name="connsiteX20491" fmla="*/ 266280 w 9845043"/>
              <a:gd name="connsiteY20491" fmla="*/ 2776746 h 5740750"/>
              <a:gd name="connsiteX20492" fmla="*/ 267733 w 9845043"/>
              <a:gd name="connsiteY20492" fmla="*/ 2780396 h 5740750"/>
              <a:gd name="connsiteX20493" fmla="*/ 270667 w 9845043"/>
              <a:gd name="connsiteY20493" fmla="*/ 2782581 h 5740750"/>
              <a:gd name="connsiteX20494" fmla="*/ 274321 w 9845043"/>
              <a:gd name="connsiteY20494" fmla="*/ 2781860 h 5740750"/>
              <a:gd name="connsiteX20495" fmla="*/ 278708 w 9845043"/>
              <a:gd name="connsiteY20495" fmla="*/ 2778932 h 5740750"/>
              <a:gd name="connsiteX20496" fmla="*/ 280908 w 9845043"/>
              <a:gd name="connsiteY20496" fmla="*/ 2775282 h 5740750"/>
              <a:gd name="connsiteX20497" fmla="*/ 283828 w 9845043"/>
              <a:gd name="connsiteY20497" fmla="*/ 2770168 h 5740750"/>
              <a:gd name="connsiteX20498" fmla="*/ 286762 w 9845043"/>
              <a:gd name="connsiteY20498" fmla="*/ 2759921 h 5740750"/>
              <a:gd name="connsiteX20499" fmla="*/ 288949 w 9845043"/>
              <a:gd name="connsiteY20499" fmla="*/ 2757735 h 5740750"/>
              <a:gd name="connsiteX20500" fmla="*/ 291883 w 9845043"/>
              <a:gd name="connsiteY20500" fmla="*/ 2759199 h 5740750"/>
              <a:gd name="connsiteX20501" fmla="*/ 295536 w 9845043"/>
              <a:gd name="connsiteY20501" fmla="*/ 2760663 h 5740750"/>
              <a:gd name="connsiteX20502" fmla="*/ 296270 w 9845043"/>
              <a:gd name="connsiteY20502" fmla="*/ 2759199 h 5740750"/>
              <a:gd name="connsiteX20503" fmla="*/ 297003 w 9845043"/>
              <a:gd name="connsiteY20503" fmla="*/ 2757735 h 5740750"/>
              <a:gd name="connsiteX20504" fmla="*/ 297003 w 9845043"/>
              <a:gd name="connsiteY20504" fmla="*/ 2756271 h 5740750"/>
              <a:gd name="connsiteX20505" fmla="*/ 296270 w 9845043"/>
              <a:gd name="connsiteY20505" fmla="*/ 2754085 h 5740750"/>
              <a:gd name="connsiteX20506" fmla="*/ 294803 w 9845043"/>
              <a:gd name="connsiteY20506" fmla="*/ 2754807 h 5740750"/>
              <a:gd name="connsiteX20507" fmla="*/ 293336 w 9845043"/>
              <a:gd name="connsiteY20507" fmla="*/ 2754807 h 5740750"/>
              <a:gd name="connsiteX20508" fmla="*/ 291883 w 9845043"/>
              <a:gd name="connsiteY20508" fmla="*/ 2754085 h 5740750"/>
              <a:gd name="connsiteX20509" fmla="*/ 290416 w 9845043"/>
              <a:gd name="connsiteY20509" fmla="*/ 2753343 h 5740750"/>
              <a:gd name="connsiteX20510" fmla="*/ 296270 w 9845043"/>
              <a:gd name="connsiteY20510" fmla="*/ 2740188 h 5740750"/>
              <a:gd name="connsiteX20511" fmla="*/ 293336 w 9845043"/>
              <a:gd name="connsiteY20511" fmla="*/ 2733611 h 5740750"/>
              <a:gd name="connsiteX20512" fmla="*/ 286762 w 9845043"/>
              <a:gd name="connsiteY20512" fmla="*/ 2710950 h 5740750"/>
              <a:gd name="connsiteX20513" fmla="*/ 283095 w 9845043"/>
              <a:gd name="connsiteY20513" fmla="*/ 2703651 h 5740750"/>
              <a:gd name="connsiteX20514" fmla="*/ 279441 w 9845043"/>
              <a:gd name="connsiteY20514" fmla="*/ 2699981 h 5740750"/>
              <a:gd name="connsiteX20515" fmla="*/ 273587 w 9845043"/>
              <a:gd name="connsiteY20515" fmla="*/ 2699259 h 5740750"/>
              <a:gd name="connsiteX20516" fmla="*/ 267000 w 9845043"/>
              <a:gd name="connsiteY20516" fmla="*/ 2702187 h 5740750"/>
              <a:gd name="connsiteX20517" fmla="*/ 264080 w 9845043"/>
              <a:gd name="connsiteY20517" fmla="*/ 2698517 h 5740750"/>
              <a:gd name="connsiteX20518" fmla="*/ 260426 w 9845043"/>
              <a:gd name="connsiteY20518" fmla="*/ 2698517 h 5740750"/>
              <a:gd name="connsiteX20519" fmla="*/ 256759 w 9845043"/>
              <a:gd name="connsiteY20519" fmla="*/ 2698517 h 5740750"/>
              <a:gd name="connsiteX20520" fmla="*/ 251638 w 9845043"/>
              <a:gd name="connsiteY20520" fmla="*/ 2698517 h 5740750"/>
              <a:gd name="connsiteX20521" fmla="*/ 247985 w 9845043"/>
              <a:gd name="connsiteY20521" fmla="*/ 2697073 h 5740750"/>
              <a:gd name="connsiteX20522" fmla="*/ 244331 w 9845043"/>
              <a:gd name="connsiteY20522" fmla="*/ 2695609 h 5740750"/>
              <a:gd name="connsiteX20523" fmla="*/ 231890 w 9845043"/>
              <a:gd name="connsiteY20523" fmla="*/ 2683898 h 5740750"/>
              <a:gd name="connsiteX20524" fmla="*/ 228236 w 9845043"/>
              <a:gd name="connsiteY20524" fmla="*/ 2677321 h 5740750"/>
              <a:gd name="connsiteX20525" fmla="*/ 220915 w 9845043"/>
              <a:gd name="connsiteY20525" fmla="*/ 2661238 h 5740750"/>
              <a:gd name="connsiteX20526" fmla="*/ 209941 w 9845043"/>
              <a:gd name="connsiteY20526" fmla="*/ 2651010 h 5740750"/>
              <a:gd name="connsiteX20527" fmla="*/ 209207 w 9845043"/>
              <a:gd name="connsiteY20527" fmla="*/ 2647361 h 5740750"/>
              <a:gd name="connsiteX20528" fmla="*/ 209207 w 9845043"/>
              <a:gd name="connsiteY20528" fmla="*/ 2643711 h 5740750"/>
              <a:gd name="connsiteX20529" fmla="*/ 207754 w 9845043"/>
              <a:gd name="connsiteY20529" fmla="*/ 2639319 h 5740750"/>
              <a:gd name="connsiteX20530" fmla="*/ 202634 w 9845043"/>
              <a:gd name="connsiteY20530" fmla="*/ 2634206 h 5740750"/>
              <a:gd name="connsiteX20531" fmla="*/ 199700 w 9845043"/>
              <a:gd name="connsiteY20531" fmla="*/ 2624700 h 5740750"/>
              <a:gd name="connsiteX20532" fmla="*/ 201900 w 9845043"/>
              <a:gd name="connsiteY20532" fmla="*/ 2615917 h 5740750"/>
              <a:gd name="connsiteX20533" fmla="*/ 205554 w 9845043"/>
              <a:gd name="connsiteY20533" fmla="*/ 2608617 h 5740750"/>
              <a:gd name="connsiteX20534" fmla="*/ 208488 w 9845043"/>
              <a:gd name="connsiteY20534" fmla="*/ 2597648 h 5740750"/>
              <a:gd name="connsiteX20535" fmla="*/ 209207 w 9845043"/>
              <a:gd name="connsiteY20535" fmla="*/ 2593256 h 5740750"/>
              <a:gd name="connsiteX20536" fmla="*/ 209207 w 9845043"/>
              <a:gd name="connsiteY20536" fmla="*/ 2588885 h 5740750"/>
              <a:gd name="connsiteX20537" fmla="*/ 208488 w 9845043"/>
              <a:gd name="connsiteY20537" fmla="*/ 2583771 h 5740750"/>
              <a:gd name="connsiteX20538" fmla="*/ 206287 w 9845043"/>
              <a:gd name="connsiteY20538" fmla="*/ 2579379 h 5740750"/>
              <a:gd name="connsiteX20539" fmla="*/ 205554 w 9845043"/>
              <a:gd name="connsiteY20539" fmla="*/ 2574266 h 5740750"/>
              <a:gd name="connsiteX20540" fmla="*/ 205554 w 9845043"/>
              <a:gd name="connsiteY20540" fmla="*/ 2564760 h 5740750"/>
              <a:gd name="connsiteX20541" fmla="*/ 203367 w 9845043"/>
              <a:gd name="connsiteY20541" fmla="*/ 2560369 h 5740750"/>
              <a:gd name="connsiteX20542" fmla="*/ 201900 w 9845043"/>
              <a:gd name="connsiteY20542" fmla="*/ 2558905 h 5740750"/>
              <a:gd name="connsiteX20543" fmla="*/ 198966 w 9845043"/>
              <a:gd name="connsiteY20543" fmla="*/ 2558183 h 5740750"/>
              <a:gd name="connsiteX20544" fmla="*/ 196780 w 9845043"/>
              <a:gd name="connsiteY20544" fmla="*/ 2557441 h 5740750"/>
              <a:gd name="connsiteX20545" fmla="*/ 195313 w 9845043"/>
              <a:gd name="connsiteY20545" fmla="*/ 2555255 h 5740750"/>
              <a:gd name="connsiteX20546" fmla="*/ 196046 w 9845043"/>
              <a:gd name="connsiteY20546" fmla="*/ 2545028 h 5740750"/>
              <a:gd name="connsiteX20547" fmla="*/ 198247 w 9845043"/>
              <a:gd name="connsiteY20547" fmla="*/ 2539172 h 5740750"/>
              <a:gd name="connsiteX20548" fmla="*/ 202634 w 9845043"/>
              <a:gd name="connsiteY20548" fmla="*/ 2533316 h 5740750"/>
              <a:gd name="connsiteX20549" fmla="*/ 204820 w 9845043"/>
              <a:gd name="connsiteY20549" fmla="*/ 2529667 h 5740750"/>
              <a:gd name="connsiteX20550" fmla="*/ 205554 w 9845043"/>
              <a:gd name="connsiteY20550" fmla="*/ 2521625 h 5740750"/>
              <a:gd name="connsiteX20551" fmla="*/ 205554 w 9845043"/>
              <a:gd name="connsiteY20551" fmla="*/ 2510656 h 5740750"/>
              <a:gd name="connsiteX20552" fmla="*/ 206287 w 9845043"/>
              <a:gd name="connsiteY20552" fmla="*/ 2500429 h 5740750"/>
              <a:gd name="connsiteX20553" fmla="*/ 211408 w 9845043"/>
              <a:gd name="connsiteY20553" fmla="*/ 2493109 h 5740750"/>
              <a:gd name="connsiteX20554" fmla="*/ 214328 w 9845043"/>
              <a:gd name="connsiteY20554" fmla="*/ 2490923 h 5740750"/>
              <a:gd name="connsiteX20555" fmla="*/ 217995 w 9845043"/>
              <a:gd name="connsiteY20555" fmla="*/ 2490923 h 5740750"/>
              <a:gd name="connsiteX20556" fmla="*/ 225302 w 9845043"/>
              <a:gd name="connsiteY20556" fmla="*/ 2491665 h 5740750"/>
              <a:gd name="connsiteX20557" fmla="*/ 228970 w 9845043"/>
              <a:gd name="connsiteY20557" fmla="*/ 2493851 h 5740750"/>
              <a:gd name="connsiteX20558" fmla="*/ 231156 w 9845043"/>
              <a:gd name="connsiteY20558" fmla="*/ 2496779 h 5740750"/>
              <a:gd name="connsiteX20559" fmla="*/ 231156 w 9845043"/>
              <a:gd name="connsiteY20559" fmla="*/ 2506284 h 5740750"/>
              <a:gd name="connsiteX20560" fmla="*/ 231156 w 9845043"/>
              <a:gd name="connsiteY20560" fmla="*/ 2507728 h 5740750"/>
              <a:gd name="connsiteX20561" fmla="*/ 231156 w 9845043"/>
              <a:gd name="connsiteY20561" fmla="*/ 2509934 h 5740750"/>
              <a:gd name="connsiteX20562" fmla="*/ 231156 w 9845043"/>
              <a:gd name="connsiteY20562" fmla="*/ 2510656 h 5740750"/>
              <a:gd name="connsiteX20563" fmla="*/ 234090 w 9845043"/>
              <a:gd name="connsiteY20563" fmla="*/ 2512120 h 5740750"/>
              <a:gd name="connsiteX20564" fmla="*/ 231156 w 9845043"/>
              <a:gd name="connsiteY20564" fmla="*/ 2512120 h 5740750"/>
              <a:gd name="connsiteX20565" fmla="*/ 228970 w 9845043"/>
              <a:gd name="connsiteY20565" fmla="*/ 2513584 h 5740750"/>
              <a:gd name="connsiteX20566" fmla="*/ 228970 w 9845043"/>
              <a:gd name="connsiteY20566" fmla="*/ 2515770 h 5740750"/>
              <a:gd name="connsiteX20567" fmla="*/ 224583 w 9845043"/>
              <a:gd name="connsiteY20567" fmla="*/ 2528945 h 5740750"/>
              <a:gd name="connsiteX20568" fmla="*/ 224583 w 9845043"/>
              <a:gd name="connsiteY20568" fmla="*/ 2531853 h 5740750"/>
              <a:gd name="connsiteX20569" fmla="*/ 225302 w 9845043"/>
              <a:gd name="connsiteY20569" fmla="*/ 2534780 h 5740750"/>
              <a:gd name="connsiteX20570" fmla="*/ 225302 w 9845043"/>
              <a:gd name="connsiteY20570" fmla="*/ 2536244 h 5740750"/>
              <a:gd name="connsiteX20571" fmla="*/ 225302 w 9845043"/>
              <a:gd name="connsiteY20571" fmla="*/ 2538430 h 5740750"/>
              <a:gd name="connsiteX20572" fmla="*/ 227503 w 9845043"/>
              <a:gd name="connsiteY20572" fmla="*/ 2541358 h 5740750"/>
              <a:gd name="connsiteX20573" fmla="*/ 228236 w 9845043"/>
              <a:gd name="connsiteY20573" fmla="*/ 2542100 h 5740750"/>
              <a:gd name="connsiteX20574" fmla="*/ 231156 w 9845043"/>
              <a:gd name="connsiteY20574" fmla="*/ 2542822 h 5740750"/>
              <a:gd name="connsiteX20575" fmla="*/ 233357 w 9845043"/>
              <a:gd name="connsiteY20575" fmla="*/ 2542822 h 5740750"/>
              <a:gd name="connsiteX20576" fmla="*/ 234090 w 9845043"/>
              <a:gd name="connsiteY20576" fmla="*/ 2545028 h 5740750"/>
              <a:gd name="connsiteX20577" fmla="*/ 235543 w 9845043"/>
              <a:gd name="connsiteY20577" fmla="*/ 2549399 h 5740750"/>
              <a:gd name="connsiteX20578" fmla="*/ 237744 w 9845043"/>
              <a:gd name="connsiteY20578" fmla="*/ 2550863 h 5740750"/>
              <a:gd name="connsiteX20579" fmla="*/ 244331 w 9845043"/>
              <a:gd name="connsiteY20579" fmla="*/ 2550863 h 5740750"/>
              <a:gd name="connsiteX20580" fmla="*/ 245065 w 9845043"/>
              <a:gd name="connsiteY20580" fmla="*/ 2551605 h 5740750"/>
              <a:gd name="connsiteX20581" fmla="*/ 245065 w 9845043"/>
              <a:gd name="connsiteY20581" fmla="*/ 2556719 h 5740750"/>
              <a:gd name="connsiteX20582" fmla="*/ 246518 w 9845043"/>
              <a:gd name="connsiteY20582" fmla="*/ 2557441 h 5740750"/>
              <a:gd name="connsiteX20583" fmla="*/ 247985 w 9845043"/>
              <a:gd name="connsiteY20583" fmla="*/ 2558183 h 5740750"/>
              <a:gd name="connsiteX20584" fmla="*/ 250185 w 9845043"/>
              <a:gd name="connsiteY20584" fmla="*/ 2560369 h 5740750"/>
              <a:gd name="connsiteX20585" fmla="*/ 250905 w 9845043"/>
              <a:gd name="connsiteY20585" fmla="*/ 2561833 h 5740750"/>
              <a:gd name="connsiteX20586" fmla="*/ 250905 w 9845043"/>
              <a:gd name="connsiteY20586" fmla="*/ 2564760 h 5740750"/>
              <a:gd name="connsiteX20587" fmla="*/ 250905 w 9845043"/>
              <a:gd name="connsiteY20587" fmla="*/ 2566946 h 5740750"/>
              <a:gd name="connsiteX20588" fmla="*/ 256025 w 9845043"/>
              <a:gd name="connsiteY20588" fmla="*/ 2565482 h 5740750"/>
              <a:gd name="connsiteX20589" fmla="*/ 257492 w 9845043"/>
              <a:gd name="connsiteY20589" fmla="*/ 2567688 h 5740750"/>
              <a:gd name="connsiteX20590" fmla="*/ 258226 w 9845043"/>
              <a:gd name="connsiteY20590" fmla="*/ 2569874 h 5740750"/>
              <a:gd name="connsiteX20591" fmla="*/ 260426 w 9845043"/>
              <a:gd name="connsiteY20591" fmla="*/ 2571338 h 5740750"/>
              <a:gd name="connsiteX20592" fmla="*/ 263346 w 9845043"/>
              <a:gd name="connsiteY20592" fmla="*/ 2572802 h 5740750"/>
              <a:gd name="connsiteX20593" fmla="*/ 264080 w 9845043"/>
              <a:gd name="connsiteY20593" fmla="*/ 2574988 h 5740750"/>
              <a:gd name="connsiteX20594" fmla="*/ 266280 w 9845043"/>
              <a:gd name="connsiteY20594" fmla="*/ 2580101 h 5740750"/>
              <a:gd name="connsiteX20595" fmla="*/ 267000 w 9845043"/>
              <a:gd name="connsiteY20595" fmla="*/ 2583029 h 5740750"/>
              <a:gd name="connsiteX20596" fmla="*/ 270667 w 9845043"/>
              <a:gd name="connsiteY20596" fmla="*/ 2584493 h 5740750"/>
              <a:gd name="connsiteX20597" fmla="*/ 274321 w 9845043"/>
              <a:gd name="connsiteY20597" fmla="*/ 2585957 h 5740750"/>
              <a:gd name="connsiteX20598" fmla="*/ 278708 w 9845043"/>
              <a:gd name="connsiteY20598" fmla="*/ 2585957 h 5740750"/>
              <a:gd name="connsiteX20599" fmla="*/ 280908 w 9845043"/>
              <a:gd name="connsiteY20599" fmla="*/ 2583771 h 5740750"/>
              <a:gd name="connsiteX20600" fmla="*/ 278708 w 9845043"/>
              <a:gd name="connsiteY20600" fmla="*/ 2581565 h 5740750"/>
              <a:gd name="connsiteX20601" fmla="*/ 277241 w 9845043"/>
              <a:gd name="connsiteY20601" fmla="*/ 2581565 h 5740750"/>
              <a:gd name="connsiteX20602" fmla="*/ 276521 w 9845043"/>
              <a:gd name="connsiteY20602" fmla="*/ 2580843 h 5740750"/>
              <a:gd name="connsiteX20603" fmla="*/ 277241 w 9845043"/>
              <a:gd name="connsiteY20603" fmla="*/ 2580101 h 5740750"/>
              <a:gd name="connsiteX20604" fmla="*/ 277241 w 9845043"/>
              <a:gd name="connsiteY20604" fmla="*/ 2577915 h 5740750"/>
              <a:gd name="connsiteX20605" fmla="*/ 277241 w 9845043"/>
              <a:gd name="connsiteY20605" fmla="*/ 2577173 h 5740750"/>
              <a:gd name="connsiteX20606" fmla="*/ 277241 w 9845043"/>
              <a:gd name="connsiteY20606" fmla="*/ 2574988 h 5740750"/>
              <a:gd name="connsiteX20607" fmla="*/ 276521 w 9845043"/>
              <a:gd name="connsiteY20607" fmla="*/ 2573524 h 5740750"/>
              <a:gd name="connsiteX20608" fmla="*/ 275788 w 9845043"/>
              <a:gd name="connsiteY20608" fmla="*/ 2573524 h 5740750"/>
              <a:gd name="connsiteX20609" fmla="*/ 270667 w 9845043"/>
              <a:gd name="connsiteY20609" fmla="*/ 2572802 h 5740750"/>
              <a:gd name="connsiteX20610" fmla="*/ 269200 w 9845043"/>
              <a:gd name="connsiteY20610" fmla="*/ 2568410 h 5740750"/>
              <a:gd name="connsiteX20611" fmla="*/ 267000 w 9845043"/>
              <a:gd name="connsiteY20611" fmla="*/ 2563296 h 5740750"/>
              <a:gd name="connsiteX20612" fmla="*/ 264813 w 9845043"/>
              <a:gd name="connsiteY20612" fmla="*/ 2535522 h 5740750"/>
              <a:gd name="connsiteX20613" fmla="*/ 263346 w 9845043"/>
              <a:gd name="connsiteY20613" fmla="*/ 2526017 h 5740750"/>
              <a:gd name="connsiteX20614" fmla="*/ 262613 w 9845043"/>
              <a:gd name="connsiteY20614" fmla="*/ 2523811 h 5740750"/>
              <a:gd name="connsiteX20615" fmla="*/ 260426 w 9845043"/>
              <a:gd name="connsiteY20615" fmla="*/ 2522367 h 5740750"/>
              <a:gd name="connsiteX20616" fmla="*/ 256025 w 9845043"/>
              <a:gd name="connsiteY20616" fmla="*/ 2522367 h 5740750"/>
              <a:gd name="connsiteX20617" fmla="*/ 253839 w 9845043"/>
              <a:gd name="connsiteY20617" fmla="*/ 2521625 h 5740750"/>
              <a:gd name="connsiteX20618" fmla="*/ 256025 w 9845043"/>
              <a:gd name="connsiteY20618" fmla="*/ 2517234 h 5740750"/>
              <a:gd name="connsiteX20619" fmla="*/ 253839 w 9845043"/>
              <a:gd name="connsiteY20619" fmla="*/ 2515770 h 5740750"/>
              <a:gd name="connsiteX20620" fmla="*/ 253105 w 9845043"/>
              <a:gd name="connsiteY20620" fmla="*/ 2515770 h 5740750"/>
              <a:gd name="connsiteX20621" fmla="*/ 260426 w 9845043"/>
              <a:gd name="connsiteY20621" fmla="*/ 2513584 h 5740750"/>
              <a:gd name="connsiteX20622" fmla="*/ 257492 w 9845043"/>
              <a:gd name="connsiteY20622" fmla="*/ 2510656 h 5740750"/>
              <a:gd name="connsiteX20623" fmla="*/ 248718 w 9845043"/>
              <a:gd name="connsiteY20623" fmla="*/ 2506284 h 5740750"/>
              <a:gd name="connsiteX20624" fmla="*/ 245065 w 9845043"/>
              <a:gd name="connsiteY20624" fmla="*/ 2504078 h 5740750"/>
              <a:gd name="connsiteX20625" fmla="*/ 242131 w 9845043"/>
              <a:gd name="connsiteY20625" fmla="*/ 2501151 h 5740750"/>
              <a:gd name="connsiteX20626" fmla="*/ 243598 w 9845043"/>
              <a:gd name="connsiteY20626" fmla="*/ 2496779 h 5740750"/>
              <a:gd name="connsiteX20627" fmla="*/ 247985 w 9845043"/>
              <a:gd name="connsiteY20627" fmla="*/ 2489459 h 5740750"/>
              <a:gd name="connsiteX20628" fmla="*/ 247985 w 9845043"/>
              <a:gd name="connsiteY20628" fmla="*/ 2477768 h 5740750"/>
              <a:gd name="connsiteX20629" fmla="*/ 243598 w 9845043"/>
              <a:gd name="connsiteY20629" fmla="*/ 2471913 h 5740750"/>
              <a:gd name="connsiteX20630" fmla="*/ 237010 w 9845043"/>
              <a:gd name="connsiteY20630" fmla="*/ 2467541 h 5740750"/>
              <a:gd name="connsiteX20631" fmla="*/ 233357 w 9845043"/>
              <a:gd name="connsiteY20631" fmla="*/ 2458758 h 5740750"/>
              <a:gd name="connsiteX20632" fmla="*/ 237010 w 9845043"/>
              <a:gd name="connsiteY20632" fmla="*/ 2458758 h 5740750"/>
              <a:gd name="connsiteX20633" fmla="*/ 239944 w 9845043"/>
              <a:gd name="connsiteY20633" fmla="*/ 2455830 h 5740750"/>
              <a:gd name="connsiteX20634" fmla="*/ 242131 w 9845043"/>
              <a:gd name="connsiteY20634" fmla="*/ 2452922 h 5740750"/>
              <a:gd name="connsiteX20635" fmla="*/ 245065 w 9845043"/>
              <a:gd name="connsiteY20635" fmla="*/ 2448530 h 5740750"/>
              <a:gd name="connsiteX20636" fmla="*/ 246518 w 9845043"/>
              <a:gd name="connsiteY20636" fmla="*/ 2448530 h 5740750"/>
              <a:gd name="connsiteX20637" fmla="*/ 247985 w 9845043"/>
              <a:gd name="connsiteY20637" fmla="*/ 2449252 h 5740750"/>
              <a:gd name="connsiteX20638" fmla="*/ 250185 w 9845043"/>
              <a:gd name="connsiteY20638" fmla="*/ 2450716 h 5740750"/>
              <a:gd name="connsiteX20639" fmla="*/ 253105 w 9845043"/>
              <a:gd name="connsiteY20639" fmla="*/ 2450716 h 5740750"/>
              <a:gd name="connsiteX20640" fmla="*/ 254572 w 9845043"/>
              <a:gd name="connsiteY20640" fmla="*/ 2450716 h 5740750"/>
              <a:gd name="connsiteX20641" fmla="*/ 264813 w 9845043"/>
              <a:gd name="connsiteY20641" fmla="*/ 2443417 h 5740750"/>
              <a:gd name="connsiteX20642" fmla="*/ 267733 w 9845043"/>
              <a:gd name="connsiteY20642" fmla="*/ 2441953 h 5740750"/>
              <a:gd name="connsiteX20643" fmla="*/ 272120 w 9845043"/>
              <a:gd name="connsiteY20643" fmla="*/ 2442675 h 5740750"/>
              <a:gd name="connsiteX20644" fmla="*/ 275788 w 9845043"/>
              <a:gd name="connsiteY20644" fmla="*/ 2444881 h 5740750"/>
              <a:gd name="connsiteX20645" fmla="*/ 280908 w 9845043"/>
              <a:gd name="connsiteY20645" fmla="*/ 2451458 h 5740750"/>
              <a:gd name="connsiteX20646" fmla="*/ 285295 w 9845043"/>
              <a:gd name="connsiteY20646" fmla="*/ 2452922 h 5740750"/>
              <a:gd name="connsiteX20647" fmla="*/ 288949 w 9845043"/>
              <a:gd name="connsiteY20647" fmla="*/ 2452180 h 5740750"/>
              <a:gd name="connsiteX20648" fmla="*/ 298456 w 9845043"/>
              <a:gd name="connsiteY20648" fmla="*/ 2448530 h 5740750"/>
              <a:gd name="connsiteX20649" fmla="*/ 302857 w 9845043"/>
              <a:gd name="connsiteY20649" fmla="*/ 2448530 h 5740750"/>
              <a:gd name="connsiteX20650" fmla="*/ 324793 w 9845043"/>
              <a:gd name="connsiteY20650" fmla="*/ 2455830 h 5740750"/>
              <a:gd name="connsiteX20651" fmla="*/ 332113 w 9845043"/>
              <a:gd name="connsiteY20651" fmla="*/ 2459500 h 5740750"/>
              <a:gd name="connsiteX20652" fmla="*/ 354062 w 9845043"/>
              <a:gd name="connsiteY20652" fmla="*/ 2466799 h 5740750"/>
              <a:gd name="connsiteX20653" fmla="*/ 360636 w 9845043"/>
              <a:gd name="connsiteY20653" fmla="*/ 2471191 h 5740750"/>
              <a:gd name="connsiteX20654" fmla="*/ 364303 w 9845043"/>
              <a:gd name="connsiteY20654" fmla="*/ 2471913 h 5740750"/>
              <a:gd name="connsiteX20655" fmla="*/ 368690 w 9845043"/>
              <a:gd name="connsiteY20655" fmla="*/ 2471191 h 5740750"/>
              <a:gd name="connsiteX20656" fmla="*/ 363570 w 9845043"/>
              <a:gd name="connsiteY20656" fmla="*/ 2468263 h 5740750"/>
              <a:gd name="connsiteX20657" fmla="*/ 362836 w 9845043"/>
              <a:gd name="connsiteY20657" fmla="*/ 2467541 h 5740750"/>
              <a:gd name="connsiteX20658" fmla="*/ 363570 w 9845043"/>
              <a:gd name="connsiteY20658" fmla="*/ 2466799 h 5740750"/>
              <a:gd name="connsiteX20659" fmla="*/ 365757 w 9845043"/>
              <a:gd name="connsiteY20659" fmla="*/ 2465335 h 5740750"/>
              <a:gd name="connsiteX20660" fmla="*/ 367224 w 9845043"/>
              <a:gd name="connsiteY20660" fmla="*/ 2464613 h 5740750"/>
              <a:gd name="connsiteX20661" fmla="*/ 369424 w 9845043"/>
              <a:gd name="connsiteY20661" fmla="*/ 2464613 h 5740750"/>
              <a:gd name="connsiteX20662" fmla="*/ 370157 w 9845043"/>
              <a:gd name="connsiteY20662" fmla="*/ 2464613 h 5740750"/>
              <a:gd name="connsiteX20663" fmla="*/ 370891 w 9845043"/>
              <a:gd name="connsiteY20663" fmla="*/ 2462407 h 5740750"/>
              <a:gd name="connsiteX20664" fmla="*/ 372344 w 9845043"/>
              <a:gd name="connsiteY20664" fmla="*/ 2459500 h 5740750"/>
              <a:gd name="connsiteX20665" fmla="*/ 372344 w 9845043"/>
              <a:gd name="connsiteY20665" fmla="*/ 2458036 h 5740750"/>
              <a:gd name="connsiteX20666" fmla="*/ 373077 w 9845043"/>
              <a:gd name="connsiteY20666" fmla="*/ 2457294 h 5740750"/>
              <a:gd name="connsiteX20667" fmla="*/ 376011 w 9845043"/>
              <a:gd name="connsiteY20667" fmla="*/ 2455830 h 5740750"/>
              <a:gd name="connsiteX20668" fmla="*/ 379665 w 9845043"/>
              <a:gd name="connsiteY20668" fmla="*/ 2457294 h 5740750"/>
              <a:gd name="connsiteX20669" fmla="*/ 380398 w 9845043"/>
              <a:gd name="connsiteY20669" fmla="*/ 2457294 h 5740750"/>
              <a:gd name="connsiteX20670" fmla="*/ 381852 w 9845043"/>
              <a:gd name="connsiteY20670" fmla="*/ 2455830 h 5740750"/>
              <a:gd name="connsiteX20671" fmla="*/ 383318 w 9845043"/>
              <a:gd name="connsiteY20671" fmla="*/ 2455108 h 5740750"/>
              <a:gd name="connsiteX20672" fmla="*/ 385519 w 9845043"/>
              <a:gd name="connsiteY20672" fmla="*/ 2455108 h 5740750"/>
              <a:gd name="connsiteX20673" fmla="*/ 386972 w 9845043"/>
              <a:gd name="connsiteY20673" fmla="*/ 2457294 h 5740750"/>
              <a:gd name="connsiteX20674" fmla="*/ 386972 w 9845043"/>
              <a:gd name="connsiteY20674" fmla="*/ 2458758 h 5740750"/>
              <a:gd name="connsiteX20675" fmla="*/ 386972 w 9845043"/>
              <a:gd name="connsiteY20675" fmla="*/ 2460963 h 5740750"/>
              <a:gd name="connsiteX20676" fmla="*/ 388439 w 9845043"/>
              <a:gd name="connsiteY20676" fmla="*/ 2462407 h 5740750"/>
              <a:gd name="connsiteX20677" fmla="*/ 393560 w 9845043"/>
              <a:gd name="connsiteY20677" fmla="*/ 2468263 h 5740750"/>
              <a:gd name="connsiteX20678" fmla="*/ 397947 w 9845043"/>
              <a:gd name="connsiteY20678" fmla="*/ 2471191 h 5740750"/>
              <a:gd name="connsiteX20679" fmla="*/ 400147 w 9845043"/>
              <a:gd name="connsiteY20679" fmla="*/ 2471191 h 5740750"/>
              <a:gd name="connsiteX20680" fmla="*/ 401614 w 9845043"/>
              <a:gd name="connsiteY20680" fmla="*/ 2474840 h 5740750"/>
              <a:gd name="connsiteX20681" fmla="*/ 404534 w 9845043"/>
              <a:gd name="connsiteY20681" fmla="*/ 2478490 h 5740750"/>
              <a:gd name="connsiteX20682" fmla="*/ 407468 w 9845043"/>
              <a:gd name="connsiteY20682" fmla="*/ 2482882 h 5740750"/>
              <a:gd name="connsiteX20683" fmla="*/ 409655 w 9845043"/>
              <a:gd name="connsiteY20683" fmla="*/ 2484346 h 5740750"/>
              <a:gd name="connsiteX20684" fmla="*/ 411121 w 9845043"/>
              <a:gd name="connsiteY20684" fmla="*/ 2482882 h 5740750"/>
              <a:gd name="connsiteX20685" fmla="*/ 408921 w 9845043"/>
              <a:gd name="connsiteY20685" fmla="*/ 2478490 h 5740750"/>
              <a:gd name="connsiteX20686" fmla="*/ 406001 w 9845043"/>
              <a:gd name="connsiteY20686" fmla="*/ 2474119 h 5740750"/>
              <a:gd name="connsiteX20687" fmla="*/ 405267 w 9845043"/>
              <a:gd name="connsiteY20687" fmla="*/ 2471913 h 5740750"/>
              <a:gd name="connsiteX20688" fmla="*/ 401614 w 9845043"/>
              <a:gd name="connsiteY20688" fmla="*/ 2470449 h 5740750"/>
              <a:gd name="connsiteX20689" fmla="*/ 392093 w 9845043"/>
              <a:gd name="connsiteY20689" fmla="*/ 2458036 h 5740750"/>
              <a:gd name="connsiteX20690" fmla="*/ 389172 w 9845043"/>
              <a:gd name="connsiteY20690" fmla="*/ 2455830 h 5740750"/>
              <a:gd name="connsiteX20691" fmla="*/ 386252 w 9845043"/>
              <a:gd name="connsiteY20691" fmla="*/ 2454386 h 5740750"/>
              <a:gd name="connsiteX20692" fmla="*/ 382585 w 9845043"/>
              <a:gd name="connsiteY20692" fmla="*/ 2452922 h 5740750"/>
              <a:gd name="connsiteX20693" fmla="*/ 381852 w 9845043"/>
              <a:gd name="connsiteY20693" fmla="*/ 2454386 h 5740750"/>
              <a:gd name="connsiteX20694" fmla="*/ 379665 w 9845043"/>
              <a:gd name="connsiteY20694" fmla="*/ 2455108 h 5740750"/>
              <a:gd name="connsiteX20695" fmla="*/ 378931 w 9845043"/>
              <a:gd name="connsiteY20695" fmla="*/ 2455830 h 5740750"/>
              <a:gd name="connsiteX20696" fmla="*/ 376731 w 9845043"/>
              <a:gd name="connsiteY20696" fmla="*/ 2455108 h 5740750"/>
              <a:gd name="connsiteX20697" fmla="*/ 376011 w 9845043"/>
              <a:gd name="connsiteY20697" fmla="*/ 2454386 h 5740750"/>
              <a:gd name="connsiteX20698" fmla="*/ 375278 w 9845043"/>
              <a:gd name="connsiteY20698" fmla="*/ 2452922 h 5740750"/>
              <a:gd name="connsiteX20699" fmla="*/ 373811 w 9845043"/>
              <a:gd name="connsiteY20699" fmla="*/ 2454386 h 5740750"/>
              <a:gd name="connsiteX20700" fmla="*/ 370157 w 9845043"/>
              <a:gd name="connsiteY20700" fmla="*/ 2455830 h 5740750"/>
              <a:gd name="connsiteX20701" fmla="*/ 370157 w 9845043"/>
              <a:gd name="connsiteY20701" fmla="*/ 2458036 h 5740750"/>
              <a:gd name="connsiteX20702" fmla="*/ 369424 w 9845043"/>
              <a:gd name="connsiteY20702" fmla="*/ 2460963 h 5740750"/>
              <a:gd name="connsiteX20703" fmla="*/ 366490 w 9845043"/>
              <a:gd name="connsiteY20703" fmla="*/ 2462407 h 5740750"/>
              <a:gd name="connsiteX20704" fmla="*/ 362836 w 9845043"/>
              <a:gd name="connsiteY20704" fmla="*/ 2463871 h 5740750"/>
              <a:gd name="connsiteX20705" fmla="*/ 354062 w 9845043"/>
              <a:gd name="connsiteY20705" fmla="*/ 2463871 h 5740750"/>
              <a:gd name="connsiteX20706" fmla="*/ 352595 w 9845043"/>
              <a:gd name="connsiteY20706" fmla="*/ 2462407 h 5740750"/>
              <a:gd name="connsiteX20707" fmla="*/ 352595 w 9845043"/>
              <a:gd name="connsiteY20707" fmla="*/ 2460963 h 5740750"/>
              <a:gd name="connsiteX20708" fmla="*/ 352595 w 9845043"/>
              <a:gd name="connsiteY20708" fmla="*/ 2458758 h 5740750"/>
              <a:gd name="connsiteX20709" fmla="*/ 353329 w 9845043"/>
              <a:gd name="connsiteY20709" fmla="*/ 2457294 h 5740750"/>
              <a:gd name="connsiteX20710" fmla="*/ 354796 w 9845043"/>
              <a:gd name="connsiteY20710" fmla="*/ 2455830 h 5740750"/>
              <a:gd name="connsiteX20711" fmla="*/ 356982 w 9845043"/>
              <a:gd name="connsiteY20711" fmla="*/ 2455830 h 5740750"/>
              <a:gd name="connsiteX20712" fmla="*/ 359183 w 9845043"/>
              <a:gd name="connsiteY20712" fmla="*/ 2455830 h 5740750"/>
              <a:gd name="connsiteX20713" fmla="*/ 361370 w 9845043"/>
              <a:gd name="connsiteY20713" fmla="*/ 2455108 h 5740750"/>
              <a:gd name="connsiteX20714" fmla="*/ 365757 w 9845043"/>
              <a:gd name="connsiteY20714" fmla="*/ 2452922 h 5740750"/>
              <a:gd name="connsiteX20715" fmla="*/ 368690 w 9845043"/>
              <a:gd name="connsiteY20715" fmla="*/ 2450716 h 5740750"/>
              <a:gd name="connsiteX20716" fmla="*/ 370891 w 9845043"/>
              <a:gd name="connsiteY20716" fmla="*/ 2446344 h 5740750"/>
              <a:gd name="connsiteX20717" fmla="*/ 373077 w 9845043"/>
              <a:gd name="connsiteY20717" fmla="*/ 2441953 h 5740750"/>
              <a:gd name="connsiteX20718" fmla="*/ 372344 w 9845043"/>
              <a:gd name="connsiteY20718" fmla="*/ 2441211 h 5740750"/>
              <a:gd name="connsiteX20719" fmla="*/ 364303 w 9845043"/>
              <a:gd name="connsiteY20719" fmla="*/ 2449252 h 5740750"/>
              <a:gd name="connsiteX20720" fmla="*/ 359916 w 9845043"/>
              <a:gd name="connsiteY20720" fmla="*/ 2452922 h 5740750"/>
              <a:gd name="connsiteX20721" fmla="*/ 356249 w 9845043"/>
              <a:gd name="connsiteY20721" fmla="*/ 2454386 h 5740750"/>
              <a:gd name="connsiteX20722" fmla="*/ 348208 w 9845043"/>
              <a:gd name="connsiteY20722" fmla="*/ 2454386 h 5740750"/>
              <a:gd name="connsiteX20723" fmla="*/ 346741 w 9845043"/>
              <a:gd name="connsiteY20723" fmla="*/ 2454386 h 5740750"/>
              <a:gd name="connsiteX20724" fmla="*/ 340154 w 9845043"/>
              <a:gd name="connsiteY20724" fmla="*/ 2451458 h 5740750"/>
              <a:gd name="connsiteX20725" fmla="*/ 337967 w 9845043"/>
              <a:gd name="connsiteY20725" fmla="*/ 2451458 h 5740750"/>
              <a:gd name="connsiteX20726" fmla="*/ 337234 w 9845043"/>
              <a:gd name="connsiteY20726" fmla="*/ 2454386 h 5740750"/>
              <a:gd name="connsiteX20727" fmla="*/ 334314 w 9845043"/>
              <a:gd name="connsiteY20727" fmla="*/ 2454386 h 5740750"/>
              <a:gd name="connsiteX20728" fmla="*/ 330646 w 9845043"/>
              <a:gd name="connsiteY20728" fmla="*/ 2455108 h 5740750"/>
              <a:gd name="connsiteX20729" fmla="*/ 327726 w 9845043"/>
              <a:gd name="connsiteY20729" fmla="*/ 2454386 h 5740750"/>
              <a:gd name="connsiteX20730" fmla="*/ 325526 w 9845043"/>
              <a:gd name="connsiteY20730" fmla="*/ 2452922 h 5740750"/>
              <a:gd name="connsiteX20731" fmla="*/ 327726 w 9845043"/>
              <a:gd name="connsiteY20731" fmla="*/ 2452180 h 5740750"/>
              <a:gd name="connsiteX20732" fmla="*/ 328460 w 9845043"/>
              <a:gd name="connsiteY20732" fmla="*/ 2451458 h 5740750"/>
              <a:gd name="connsiteX20733" fmla="*/ 330646 w 9845043"/>
              <a:gd name="connsiteY20733" fmla="*/ 2449252 h 5740750"/>
              <a:gd name="connsiteX20734" fmla="*/ 321872 w 9845043"/>
              <a:gd name="connsiteY20734" fmla="*/ 2446344 h 5740750"/>
              <a:gd name="connsiteX20735" fmla="*/ 313098 w 9845043"/>
              <a:gd name="connsiteY20735" fmla="*/ 2442675 h 5740750"/>
              <a:gd name="connsiteX20736" fmla="*/ 318219 w 9845043"/>
              <a:gd name="connsiteY20736" fmla="*/ 2436097 h 5740750"/>
              <a:gd name="connsiteX20737" fmla="*/ 318939 w 9845043"/>
              <a:gd name="connsiteY20737" fmla="*/ 2433169 h 5740750"/>
              <a:gd name="connsiteX20738" fmla="*/ 316018 w 9845043"/>
              <a:gd name="connsiteY20738" fmla="*/ 2430262 h 5740750"/>
              <a:gd name="connsiteX20739" fmla="*/ 313098 w 9845043"/>
              <a:gd name="connsiteY20739" fmla="*/ 2429520 h 5740750"/>
              <a:gd name="connsiteX20740" fmla="*/ 309431 w 9845043"/>
              <a:gd name="connsiteY20740" fmla="*/ 2430262 h 5740750"/>
              <a:gd name="connsiteX20741" fmla="*/ 306511 w 9845043"/>
              <a:gd name="connsiteY20741" fmla="*/ 2431705 h 5740750"/>
              <a:gd name="connsiteX20742" fmla="*/ 304310 w 9845043"/>
              <a:gd name="connsiteY20742" fmla="*/ 2432447 h 5740750"/>
              <a:gd name="connsiteX20743" fmla="*/ 302857 w 9845043"/>
              <a:gd name="connsiteY20743" fmla="*/ 2433911 h 5740750"/>
              <a:gd name="connsiteX20744" fmla="*/ 301390 w 9845043"/>
              <a:gd name="connsiteY20744" fmla="*/ 2438303 h 5740750"/>
              <a:gd name="connsiteX20745" fmla="*/ 299923 w 9845043"/>
              <a:gd name="connsiteY20745" fmla="*/ 2439747 h 5740750"/>
              <a:gd name="connsiteX20746" fmla="*/ 299190 w 9845043"/>
              <a:gd name="connsiteY20746" fmla="*/ 2441211 h 5740750"/>
              <a:gd name="connsiteX20747" fmla="*/ 291883 w 9845043"/>
              <a:gd name="connsiteY20747" fmla="*/ 2445602 h 5740750"/>
              <a:gd name="connsiteX20748" fmla="*/ 288949 w 9845043"/>
              <a:gd name="connsiteY20748" fmla="*/ 2446344 h 5740750"/>
              <a:gd name="connsiteX20749" fmla="*/ 286762 w 9845043"/>
              <a:gd name="connsiteY20749" fmla="*/ 2446344 h 5740750"/>
              <a:gd name="connsiteX20750" fmla="*/ 283095 w 9845043"/>
              <a:gd name="connsiteY20750" fmla="*/ 2446344 h 5740750"/>
              <a:gd name="connsiteX20751" fmla="*/ 274321 w 9845043"/>
              <a:gd name="connsiteY20751" fmla="*/ 2439747 h 5740750"/>
              <a:gd name="connsiteX20752" fmla="*/ 269200 w 9845043"/>
              <a:gd name="connsiteY20752" fmla="*/ 2438303 h 5740750"/>
              <a:gd name="connsiteX20753" fmla="*/ 266280 w 9845043"/>
              <a:gd name="connsiteY20753" fmla="*/ 2436097 h 5740750"/>
              <a:gd name="connsiteX20754" fmla="*/ 264813 w 9845043"/>
              <a:gd name="connsiteY20754" fmla="*/ 2433911 h 5740750"/>
              <a:gd name="connsiteX20755" fmla="*/ 264080 w 9845043"/>
              <a:gd name="connsiteY20755" fmla="*/ 2431705 h 5740750"/>
              <a:gd name="connsiteX20756" fmla="*/ 262613 w 9845043"/>
              <a:gd name="connsiteY20756" fmla="*/ 2427334 h 5740750"/>
              <a:gd name="connsiteX20757" fmla="*/ 245065 w 9845043"/>
              <a:gd name="connsiteY20757" fmla="*/ 2412715 h 5740750"/>
              <a:gd name="connsiteX20758" fmla="*/ 240664 w 9845043"/>
              <a:gd name="connsiteY20758" fmla="*/ 2417828 h 5740750"/>
              <a:gd name="connsiteX20759" fmla="*/ 237010 w 9845043"/>
              <a:gd name="connsiteY20759" fmla="*/ 2420756 h 5740750"/>
              <a:gd name="connsiteX20760" fmla="*/ 231890 w 9845043"/>
              <a:gd name="connsiteY20760" fmla="*/ 2420756 h 5740750"/>
              <a:gd name="connsiteX20761" fmla="*/ 224583 w 9845043"/>
              <a:gd name="connsiteY20761" fmla="*/ 2420014 h 5740750"/>
              <a:gd name="connsiteX20762" fmla="*/ 224583 w 9845043"/>
              <a:gd name="connsiteY20762" fmla="*/ 2425870 h 5740750"/>
              <a:gd name="connsiteX20763" fmla="*/ 221649 w 9845043"/>
              <a:gd name="connsiteY20763" fmla="*/ 2439025 h 5740750"/>
              <a:gd name="connsiteX20764" fmla="*/ 222382 w 9845043"/>
              <a:gd name="connsiteY20764" fmla="*/ 2443417 h 5740750"/>
              <a:gd name="connsiteX20765" fmla="*/ 226036 w 9845043"/>
              <a:gd name="connsiteY20765" fmla="*/ 2447788 h 5740750"/>
              <a:gd name="connsiteX20766" fmla="*/ 228236 w 9845043"/>
              <a:gd name="connsiteY20766" fmla="*/ 2450716 h 5740750"/>
              <a:gd name="connsiteX20767" fmla="*/ 222382 w 9845043"/>
              <a:gd name="connsiteY20767" fmla="*/ 2450716 h 5740750"/>
              <a:gd name="connsiteX20768" fmla="*/ 219448 w 9845043"/>
              <a:gd name="connsiteY20768" fmla="*/ 2452180 h 5740750"/>
              <a:gd name="connsiteX20769" fmla="*/ 219448 w 9845043"/>
              <a:gd name="connsiteY20769" fmla="*/ 2455108 h 5740750"/>
              <a:gd name="connsiteX20770" fmla="*/ 220915 w 9845043"/>
              <a:gd name="connsiteY20770" fmla="*/ 2458036 h 5740750"/>
              <a:gd name="connsiteX20771" fmla="*/ 219448 w 9845043"/>
              <a:gd name="connsiteY20771" fmla="*/ 2458036 h 5740750"/>
              <a:gd name="connsiteX20772" fmla="*/ 217995 w 9845043"/>
              <a:gd name="connsiteY20772" fmla="*/ 2459500 h 5740750"/>
              <a:gd name="connsiteX20773" fmla="*/ 215795 w 9845043"/>
              <a:gd name="connsiteY20773" fmla="*/ 2459500 h 5740750"/>
              <a:gd name="connsiteX20774" fmla="*/ 217995 w 9845043"/>
              <a:gd name="connsiteY20774" fmla="*/ 2463871 h 5740750"/>
              <a:gd name="connsiteX20775" fmla="*/ 222382 w 9845043"/>
              <a:gd name="connsiteY20775" fmla="*/ 2469005 h 5740750"/>
              <a:gd name="connsiteX20776" fmla="*/ 224583 w 9845043"/>
              <a:gd name="connsiteY20776" fmla="*/ 2473377 h 5740750"/>
              <a:gd name="connsiteX20777" fmla="*/ 223849 w 9845043"/>
              <a:gd name="connsiteY20777" fmla="*/ 2475582 h 5740750"/>
              <a:gd name="connsiteX20778" fmla="*/ 221649 w 9845043"/>
              <a:gd name="connsiteY20778" fmla="*/ 2477046 h 5740750"/>
              <a:gd name="connsiteX20779" fmla="*/ 219448 w 9845043"/>
              <a:gd name="connsiteY20779" fmla="*/ 2474840 h 5740750"/>
              <a:gd name="connsiteX20780" fmla="*/ 218729 w 9845043"/>
              <a:gd name="connsiteY20780" fmla="*/ 2471191 h 5740750"/>
              <a:gd name="connsiteX20781" fmla="*/ 215795 w 9845043"/>
              <a:gd name="connsiteY20781" fmla="*/ 2474119 h 5740750"/>
              <a:gd name="connsiteX20782" fmla="*/ 217262 w 9845043"/>
              <a:gd name="connsiteY20782" fmla="*/ 2477046 h 5740750"/>
              <a:gd name="connsiteX20783" fmla="*/ 217995 w 9845043"/>
              <a:gd name="connsiteY20783" fmla="*/ 2480696 h 5740750"/>
              <a:gd name="connsiteX20784" fmla="*/ 217995 w 9845043"/>
              <a:gd name="connsiteY20784" fmla="*/ 2484346 h 5740750"/>
              <a:gd name="connsiteX20785" fmla="*/ 215061 w 9845043"/>
              <a:gd name="connsiteY20785" fmla="*/ 2486532 h 5740750"/>
              <a:gd name="connsiteX20786" fmla="*/ 209941 w 9845043"/>
              <a:gd name="connsiteY20786" fmla="*/ 2485068 h 5740750"/>
              <a:gd name="connsiteX20787" fmla="*/ 206287 w 9845043"/>
              <a:gd name="connsiteY20787" fmla="*/ 2483624 h 5740750"/>
              <a:gd name="connsiteX20788" fmla="*/ 203367 w 9845043"/>
              <a:gd name="connsiteY20788" fmla="*/ 2480696 h 5740750"/>
              <a:gd name="connsiteX20789" fmla="*/ 201900 w 9845043"/>
              <a:gd name="connsiteY20789" fmla="*/ 2477768 h 5740750"/>
              <a:gd name="connsiteX20790" fmla="*/ 196046 w 9845043"/>
              <a:gd name="connsiteY20790" fmla="*/ 2471913 h 5740750"/>
              <a:gd name="connsiteX20791" fmla="*/ 192393 w 9845043"/>
              <a:gd name="connsiteY20791" fmla="*/ 2465335 h 5740750"/>
              <a:gd name="connsiteX20792" fmla="*/ 183605 w 9845043"/>
              <a:gd name="connsiteY20792" fmla="*/ 2455108 h 5740750"/>
              <a:gd name="connsiteX20793" fmla="*/ 183605 w 9845043"/>
              <a:gd name="connsiteY20793" fmla="*/ 2458036 h 5740750"/>
              <a:gd name="connsiteX20794" fmla="*/ 182871 w 9845043"/>
              <a:gd name="connsiteY20794" fmla="*/ 2461685 h 5740750"/>
              <a:gd name="connsiteX20795" fmla="*/ 179951 w 9845043"/>
              <a:gd name="connsiteY20795" fmla="*/ 2462407 h 5740750"/>
              <a:gd name="connsiteX20796" fmla="*/ 177751 w 9845043"/>
              <a:gd name="connsiteY20796" fmla="*/ 2460963 h 5740750"/>
              <a:gd name="connsiteX20797" fmla="*/ 175564 w 9845043"/>
              <a:gd name="connsiteY20797" fmla="*/ 2452922 h 5740750"/>
              <a:gd name="connsiteX20798" fmla="*/ 173364 w 9845043"/>
              <a:gd name="connsiteY20798" fmla="*/ 2451458 h 5740750"/>
              <a:gd name="connsiteX20799" fmla="*/ 169710 w 9845043"/>
              <a:gd name="connsiteY20799" fmla="*/ 2447788 h 5740750"/>
              <a:gd name="connsiteX20800" fmla="*/ 167510 w 9845043"/>
              <a:gd name="connsiteY20800" fmla="*/ 2445602 h 5740750"/>
              <a:gd name="connsiteX20801" fmla="*/ 166790 w 9845043"/>
              <a:gd name="connsiteY20801" fmla="*/ 2439025 h 5740750"/>
              <a:gd name="connsiteX20802" fmla="*/ 166057 w 9845043"/>
              <a:gd name="connsiteY20802" fmla="*/ 2436097 h 5740750"/>
              <a:gd name="connsiteX20803" fmla="*/ 163856 w 9845043"/>
              <a:gd name="connsiteY20803" fmla="*/ 2433169 h 5740750"/>
              <a:gd name="connsiteX20804" fmla="*/ 163123 w 9845043"/>
              <a:gd name="connsiteY20804" fmla="*/ 2432447 h 5740750"/>
              <a:gd name="connsiteX20805" fmla="*/ 152882 w 9845043"/>
              <a:gd name="connsiteY20805" fmla="*/ 2425128 h 5740750"/>
              <a:gd name="connsiteX20806" fmla="*/ 148495 w 9845043"/>
              <a:gd name="connsiteY20806" fmla="*/ 2419292 h 5740750"/>
              <a:gd name="connsiteX20807" fmla="*/ 147028 w 9845043"/>
              <a:gd name="connsiteY20807" fmla="*/ 2411251 h 5740750"/>
              <a:gd name="connsiteX20808" fmla="*/ 144841 w 9845043"/>
              <a:gd name="connsiteY20808" fmla="*/ 2413437 h 5740750"/>
              <a:gd name="connsiteX20809" fmla="*/ 144108 w 9845043"/>
              <a:gd name="connsiteY20809" fmla="*/ 2414179 h 5740750"/>
              <a:gd name="connsiteX20810" fmla="*/ 141907 w 9845043"/>
              <a:gd name="connsiteY20810" fmla="*/ 2414179 h 5740750"/>
              <a:gd name="connsiteX20811" fmla="*/ 141174 w 9845043"/>
              <a:gd name="connsiteY20811" fmla="*/ 2415643 h 5740750"/>
              <a:gd name="connsiteX20812" fmla="*/ 141907 w 9845043"/>
              <a:gd name="connsiteY20812" fmla="*/ 2417828 h 5740750"/>
              <a:gd name="connsiteX20813" fmla="*/ 141907 w 9845043"/>
              <a:gd name="connsiteY20813" fmla="*/ 2419292 h 5740750"/>
              <a:gd name="connsiteX20814" fmla="*/ 144108 w 9845043"/>
              <a:gd name="connsiteY20814" fmla="*/ 2420756 h 5740750"/>
              <a:gd name="connsiteX20815" fmla="*/ 141174 w 9845043"/>
              <a:gd name="connsiteY20815" fmla="*/ 2422220 h 5740750"/>
              <a:gd name="connsiteX20816" fmla="*/ 138987 w 9845043"/>
              <a:gd name="connsiteY20816" fmla="*/ 2423684 h 5740750"/>
              <a:gd name="connsiteX20817" fmla="*/ 137520 w 9845043"/>
              <a:gd name="connsiteY20817" fmla="*/ 2425870 h 5740750"/>
              <a:gd name="connsiteX20818" fmla="*/ 134600 w 9845043"/>
              <a:gd name="connsiteY20818" fmla="*/ 2427334 h 5740750"/>
              <a:gd name="connsiteX20819" fmla="*/ 134600 w 9845043"/>
              <a:gd name="connsiteY20819" fmla="*/ 2428798 h 5740750"/>
              <a:gd name="connsiteX20820" fmla="*/ 132400 w 9845043"/>
              <a:gd name="connsiteY20820" fmla="*/ 2429520 h 5740750"/>
              <a:gd name="connsiteX20821" fmla="*/ 131666 w 9845043"/>
              <a:gd name="connsiteY20821" fmla="*/ 2429520 h 5740750"/>
              <a:gd name="connsiteX20822" fmla="*/ 127279 w 9845043"/>
              <a:gd name="connsiteY20822" fmla="*/ 2428798 h 5740750"/>
              <a:gd name="connsiteX20823" fmla="*/ 128746 w 9845043"/>
              <a:gd name="connsiteY20823" fmla="*/ 2425128 h 5740750"/>
              <a:gd name="connsiteX20824" fmla="*/ 135333 w 9845043"/>
              <a:gd name="connsiteY20824" fmla="*/ 2417086 h 5740750"/>
              <a:gd name="connsiteX20825" fmla="*/ 145574 w 9845043"/>
              <a:gd name="connsiteY20825" fmla="*/ 2396632 h 5740750"/>
              <a:gd name="connsiteX20826" fmla="*/ 147028 w 9845043"/>
              <a:gd name="connsiteY20826" fmla="*/ 2390054 h 5740750"/>
              <a:gd name="connsiteX20827" fmla="*/ 144108 w 9845043"/>
              <a:gd name="connsiteY20827" fmla="*/ 2375435 h 5740750"/>
              <a:gd name="connsiteX20828" fmla="*/ 147028 w 9845043"/>
              <a:gd name="connsiteY20828" fmla="*/ 2379085 h 5740750"/>
              <a:gd name="connsiteX20829" fmla="*/ 154349 w 9845043"/>
              <a:gd name="connsiteY20829" fmla="*/ 2390776 h 5740750"/>
              <a:gd name="connsiteX20830" fmla="*/ 155082 w 9845043"/>
              <a:gd name="connsiteY20830" fmla="*/ 2394426 h 5740750"/>
              <a:gd name="connsiteX20831" fmla="*/ 156549 w 9845043"/>
              <a:gd name="connsiteY20831" fmla="*/ 2401024 h 5740750"/>
              <a:gd name="connsiteX20832" fmla="*/ 159469 w 9845043"/>
              <a:gd name="connsiteY20832" fmla="*/ 2406859 h 5740750"/>
              <a:gd name="connsiteX20833" fmla="*/ 163123 w 9845043"/>
              <a:gd name="connsiteY20833" fmla="*/ 2411251 h 5740750"/>
              <a:gd name="connsiteX20834" fmla="*/ 164590 w 9845043"/>
              <a:gd name="connsiteY20834" fmla="*/ 2417086 h 5740750"/>
              <a:gd name="connsiteX20835" fmla="*/ 164590 w 9845043"/>
              <a:gd name="connsiteY20835" fmla="*/ 2411251 h 5740750"/>
              <a:gd name="connsiteX20836" fmla="*/ 163123 w 9845043"/>
              <a:gd name="connsiteY20836" fmla="*/ 2406137 h 5740750"/>
              <a:gd name="connsiteX20837" fmla="*/ 157269 w 9845043"/>
              <a:gd name="connsiteY20837" fmla="*/ 2396632 h 5740750"/>
              <a:gd name="connsiteX20838" fmla="*/ 152882 w 9845043"/>
              <a:gd name="connsiteY20838" fmla="*/ 2380549 h 5740750"/>
              <a:gd name="connsiteX20839" fmla="*/ 148495 w 9845043"/>
              <a:gd name="connsiteY20839" fmla="*/ 2373971 h 5740750"/>
              <a:gd name="connsiteX20840" fmla="*/ 147761 w 9845043"/>
              <a:gd name="connsiteY20840" fmla="*/ 2371765 h 5740750"/>
              <a:gd name="connsiteX20841" fmla="*/ 147761 w 9845043"/>
              <a:gd name="connsiteY20841" fmla="*/ 2367394 h 5740750"/>
              <a:gd name="connsiteX20842" fmla="*/ 147761 w 9845043"/>
              <a:gd name="connsiteY20842" fmla="*/ 2365188 h 5740750"/>
              <a:gd name="connsiteX20843" fmla="*/ 144841 w 9845043"/>
              <a:gd name="connsiteY20843" fmla="*/ 2360816 h 5740750"/>
              <a:gd name="connsiteX20844" fmla="*/ 136787 w 9845043"/>
              <a:gd name="connsiteY20844" fmla="*/ 2352033 h 5740750"/>
              <a:gd name="connsiteX20845" fmla="*/ 135333 w 9845043"/>
              <a:gd name="connsiteY20845" fmla="*/ 2355683 h 5740750"/>
              <a:gd name="connsiteX20846" fmla="*/ 134600 w 9845043"/>
              <a:gd name="connsiteY20846" fmla="*/ 2357888 h 5740750"/>
              <a:gd name="connsiteX20847" fmla="*/ 133867 w 9845043"/>
              <a:gd name="connsiteY20847" fmla="*/ 2353497 h 5740750"/>
              <a:gd name="connsiteX20848" fmla="*/ 136787 w 9845043"/>
              <a:gd name="connsiteY20848" fmla="*/ 2342527 h 5740750"/>
              <a:gd name="connsiteX20849" fmla="*/ 132400 w 9845043"/>
              <a:gd name="connsiteY20849" fmla="*/ 2336692 h 5740750"/>
              <a:gd name="connsiteX20850" fmla="*/ 130933 w 9845043"/>
              <a:gd name="connsiteY20850" fmla="*/ 2322795 h 5740750"/>
              <a:gd name="connsiteX20851" fmla="*/ 127279 w 9845043"/>
              <a:gd name="connsiteY20851" fmla="*/ 2316217 h 5740750"/>
              <a:gd name="connsiteX20852" fmla="*/ 106797 w 9845043"/>
              <a:gd name="connsiteY20852" fmla="*/ 2300134 h 5740750"/>
              <a:gd name="connsiteX20853" fmla="*/ 102410 w 9845043"/>
              <a:gd name="connsiteY20853" fmla="*/ 2294299 h 5740750"/>
              <a:gd name="connsiteX20854" fmla="*/ 80461 w 9845043"/>
              <a:gd name="connsiteY20854" fmla="*/ 2246772 h 5740750"/>
              <a:gd name="connsiteX20855" fmla="*/ 76807 w 9845043"/>
              <a:gd name="connsiteY20855" fmla="*/ 2240194 h 5740750"/>
              <a:gd name="connsiteX20856" fmla="*/ 70954 w 9845043"/>
              <a:gd name="connsiteY20856" fmla="*/ 2234339 h 5740750"/>
              <a:gd name="connsiteX20857" fmla="*/ 68020 w 9845043"/>
              <a:gd name="connsiteY20857" fmla="*/ 2229967 h 5740750"/>
              <a:gd name="connsiteX20858" fmla="*/ 67300 w 9845043"/>
              <a:gd name="connsiteY20858" fmla="*/ 2226297 h 5740750"/>
              <a:gd name="connsiteX20859" fmla="*/ 66566 w 9845043"/>
              <a:gd name="connsiteY20859" fmla="*/ 2224112 h 5740750"/>
              <a:gd name="connsiteX20860" fmla="*/ 57779 w 9845043"/>
              <a:gd name="connsiteY20860" fmla="*/ 2213884 h 5740750"/>
              <a:gd name="connsiteX20861" fmla="*/ 48271 w 9845043"/>
              <a:gd name="connsiteY20861" fmla="*/ 2197801 h 5740750"/>
              <a:gd name="connsiteX20862" fmla="*/ 45351 w 9845043"/>
              <a:gd name="connsiteY20862" fmla="*/ 2189018 h 5740750"/>
              <a:gd name="connsiteX20863" fmla="*/ 45351 w 9845043"/>
              <a:gd name="connsiteY20863" fmla="*/ 2182440 h 5740750"/>
              <a:gd name="connsiteX20864" fmla="*/ 49738 w 9845043"/>
              <a:gd name="connsiteY20864" fmla="*/ 2178791 h 5740750"/>
              <a:gd name="connsiteX20865" fmla="*/ 51938 w 9845043"/>
              <a:gd name="connsiteY20865" fmla="*/ 2178069 h 5740750"/>
              <a:gd name="connsiteX20866" fmla="*/ 54859 w 9845043"/>
              <a:gd name="connsiteY20866" fmla="*/ 2175141 h 5740750"/>
              <a:gd name="connsiteX20867" fmla="*/ 57059 w 9845043"/>
              <a:gd name="connsiteY20867" fmla="*/ 2169285 h 5740750"/>
              <a:gd name="connsiteX20868" fmla="*/ 57059 w 9845043"/>
              <a:gd name="connsiteY20868" fmla="*/ 2167099 h 5740750"/>
              <a:gd name="connsiteX20869" fmla="*/ 56325 w 9845043"/>
              <a:gd name="connsiteY20869" fmla="*/ 2161986 h 5740750"/>
              <a:gd name="connsiteX20870" fmla="*/ 56325 w 9845043"/>
              <a:gd name="connsiteY20870" fmla="*/ 2159780 h 5740750"/>
              <a:gd name="connsiteX20871" fmla="*/ 57779 w 9845043"/>
              <a:gd name="connsiteY20871" fmla="*/ 2152480 h 5740750"/>
              <a:gd name="connsiteX20872" fmla="*/ 57779 w 9845043"/>
              <a:gd name="connsiteY20872" fmla="*/ 2150275 h 5740750"/>
              <a:gd name="connsiteX20873" fmla="*/ 54859 w 9845043"/>
              <a:gd name="connsiteY20873" fmla="*/ 2133470 h 5740750"/>
              <a:gd name="connsiteX20874" fmla="*/ 51938 w 9845043"/>
              <a:gd name="connsiteY20874" fmla="*/ 2130542 h 5740750"/>
              <a:gd name="connsiteX20875" fmla="*/ 51938 w 9845043"/>
              <a:gd name="connsiteY20875" fmla="*/ 2125428 h 5740750"/>
              <a:gd name="connsiteX20876" fmla="*/ 51938 w 9845043"/>
              <a:gd name="connsiteY20876" fmla="*/ 2114459 h 5740750"/>
              <a:gd name="connsiteX20877" fmla="*/ 51205 w 9845043"/>
              <a:gd name="connsiteY20877" fmla="*/ 2108623 h 5740750"/>
              <a:gd name="connsiteX20878" fmla="*/ 50471 w 9845043"/>
              <a:gd name="connsiteY20878" fmla="*/ 2104954 h 5740750"/>
              <a:gd name="connsiteX20879" fmla="*/ 49738 w 9845043"/>
              <a:gd name="connsiteY20879" fmla="*/ 2102768 h 5740750"/>
              <a:gd name="connsiteX20880" fmla="*/ 50471 w 9845043"/>
              <a:gd name="connsiteY20880" fmla="*/ 2099118 h 5740750"/>
              <a:gd name="connsiteX20881" fmla="*/ 48271 w 9845043"/>
              <a:gd name="connsiteY20881" fmla="*/ 2091077 h 5740750"/>
              <a:gd name="connsiteX20882" fmla="*/ 53392 w 9845043"/>
              <a:gd name="connsiteY20882" fmla="*/ 2083035 h 5740750"/>
              <a:gd name="connsiteX20883" fmla="*/ 58512 w 9845043"/>
              <a:gd name="connsiteY20883" fmla="*/ 2067674 h 5740750"/>
              <a:gd name="connsiteX20884" fmla="*/ 62899 w 9845043"/>
              <a:gd name="connsiteY20884" fmla="*/ 2058911 h 5740750"/>
              <a:gd name="connsiteX20885" fmla="*/ 65833 w 9845043"/>
              <a:gd name="connsiteY20885" fmla="*/ 2053797 h 5740750"/>
              <a:gd name="connsiteX20886" fmla="*/ 68020 w 9845043"/>
              <a:gd name="connsiteY20886" fmla="*/ 2051591 h 5740750"/>
              <a:gd name="connsiteX20887" fmla="*/ 69487 w 9845043"/>
              <a:gd name="connsiteY20887" fmla="*/ 2050147 h 5740750"/>
              <a:gd name="connsiteX20888" fmla="*/ 67300 w 9845043"/>
              <a:gd name="connsiteY20888" fmla="*/ 2036972 h 5740750"/>
              <a:gd name="connsiteX20889" fmla="*/ 70954 w 9845043"/>
              <a:gd name="connsiteY20889" fmla="*/ 2020889 h 5740750"/>
              <a:gd name="connsiteX20890" fmla="*/ 70954 w 9845043"/>
              <a:gd name="connsiteY20890" fmla="*/ 2017240 h 5740750"/>
              <a:gd name="connsiteX20891" fmla="*/ 70954 w 9845043"/>
              <a:gd name="connsiteY20891" fmla="*/ 2015054 h 5740750"/>
              <a:gd name="connsiteX20892" fmla="*/ 70220 w 9845043"/>
              <a:gd name="connsiteY20892" fmla="*/ 2012126 h 5740750"/>
              <a:gd name="connsiteX20893" fmla="*/ 70220 w 9845043"/>
              <a:gd name="connsiteY20893" fmla="*/ 2010662 h 5740750"/>
              <a:gd name="connsiteX20894" fmla="*/ 68020 w 9845043"/>
              <a:gd name="connsiteY20894" fmla="*/ 2008476 h 5740750"/>
              <a:gd name="connsiteX20895" fmla="*/ 67300 w 9845043"/>
              <a:gd name="connsiteY20895" fmla="*/ 2007734 h 5740750"/>
              <a:gd name="connsiteX20896" fmla="*/ 66566 w 9845043"/>
              <a:gd name="connsiteY20896" fmla="*/ 2004826 h 5740750"/>
              <a:gd name="connsiteX20897" fmla="*/ 65833 w 9845043"/>
              <a:gd name="connsiteY20897" fmla="*/ 1998971 h 5740750"/>
              <a:gd name="connsiteX20898" fmla="*/ 67300 w 9845043"/>
              <a:gd name="connsiteY20898" fmla="*/ 1988744 h 5740750"/>
              <a:gd name="connsiteX20899" fmla="*/ 67300 w 9845043"/>
              <a:gd name="connsiteY20899" fmla="*/ 1985074 h 5740750"/>
              <a:gd name="connsiteX20900" fmla="*/ 49738 w 9845043"/>
              <a:gd name="connsiteY20900" fmla="*/ 1943423 h 5740750"/>
              <a:gd name="connsiteX20901" fmla="*/ 45351 w 9845043"/>
              <a:gd name="connsiteY20901" fmla="*/ 1936825 h 5740750"/>
              <a:gd name="connsiteX20902" fmla="*/ 43884 w 9845043"/>
              <a:gd name="connsiteY20902" fmla="*/ 1935381 h 5740750"/>
              <a:gd name="connsiteX20903" fmla="*/ 40230 w 9845043"/>
              <a:gd name="connsiteY20903" fmla="*/ 1932453 h 5740750"/>
              <a:gd name="connsiteX20904" fmla="*/ 38764 w 9845043"/>
              <a:gd name="connsiteY20904" fmla="*/ 1931711 h 5740750"/>
              <a:gd name="connsiteX20905" fmla="*/ 38030 w 9845043"/>
              <a:gd name="connsiteY20905" fmla="*/ 1929526 h 5740750"/>
              <a:gd name="connsiteX20906" fmla="*/ 38764 w 9845043"/>
              <a:gd name="connsiteY20906" fmla="*/ 1925134 h 5740750"/>
              <a:gd name="connsiteX20907" fmla="*/ 38764 w 9845043"/>
              <a:gd name="connsiteY20907" fmla="*/ 1922948 h 5740750"/>
              <a:gd name="connsiteX20908" fmla="*/ 34376 w 9845043"/>
              <a:gd name="connsiteY20908" fmla="*/ 1911979 h 5740750"/>
              <a:gd name="connsiteX20909" fmla="*/ 31443 w 9845043"/>
              <a:gd name="connsiteY20909" fmla="*/ 1908329 h 5740750"/>
              <a:gd name="connsiteX20910" fmla="*/ 22669 w 9845043"/>
              <a:gd name="connsiteY20910" fmla="*/ 1899546 h 5740750"/>
              <a:gd name="connsiteX20911" fmla="*/ 5120 w 9845043"/>
              <a:gd name="connsiteY20911" fmla="*/ 1873977 h 5740750"/>
              <a:gd name="connsiteX20912" fmla="*/ 2186 w 9845043"/>
              <a:gd name="connsiteY20912" fmla="*/ 1871772 h 5740750"/>
              <a:gd name="connsiteX20913" fmla="*/ 0 w 9845043"/>
              <a:gd name="connsiteY20913" fmla="*/ 1869586 h 5740750"/>
              <a:gd name="connsiteX20914" fmla="*/ 1453 w 9845043"/>
              <a:gd name="connsiteY20914" fmla="*/ 1864472 h 5740750"/>
              <a:gd name="connsiteX20915" fmla="*/ 5120 w 9845043"/>
              <a:gd name="connsiteY20915" fmla="*/ 1854225 h 5740750"/>
              <a:gd name="connsiteX20916" fmla="*/ 5120 w 9845043"/>
              <a:gd name="connsiteY20916" fmla="*/ 1848389 h 5740750"/>
              <a:gd name="connsiteX20917" fmla="*/ 2920 w 9845043"/>
              <a:gd name="connsiteY20917" fmla="*/ 1833028 h 5740750"/>
              <a:gd name="connsiteX20918" fmla="*/ 1453 w 9845043"/>
              <a:gd name="connsiteY20918" fmla="*/ 1828656 h 5740750"/>
              <a:gd name="connsiteX20919" fmla="*/ 1453 w 9845043"/>
              <a:gd name="connsiteY20919" fmla="*/ 1824987 h 5740750"/>
              <a:gd name="connsiteX20920" fmla="*/ 2920 w 9845043"/>
              <a:gd name="connsiteY20920" fmla="*/ 1822079 h 5740750"/>
              <a:gd name="connsiteX20921" fmla="*/ 5840 w 9845043"/>
              <a:gd name="connsiteY20921" fmla="*/ 1818409 h 5740750"/>
              <a:gd name="connsiteX20922" fmla="*/ 8040 w 9845043"/>
              <a:gd name="connsiteY20922" fmla="*/ 1815481 h 5740750"/>
              <a:gd name="connsiteX20923" fmla="*/ 8774 w 9845043"/>
              <a:gd name="connsiteY20923" fmla="*/ 1811832 h 5740750"/>
              <a:gd name="connsiteX20924" fmla="*/ 11694 w 9845043"/>
              <a:gd name="connsiteY20924" fmla="*/ 1805996 h 5740750"/>
              <a:gd name="connsiteX20925" fmla="*/ 14628 w 9845043"/>
              <a:gd name="connsiteY20925" fmla="*/ 1800140 h 5740750"/>
              <a:gd name="connsiteX20926" fmla="*/ 17548 w 9845043"/>
              <a:gd name="connsiteY20926" fmla="*/ 1797213 h 5740750"/>
              <a:gd name="connsiteX20927" fmla="*/ 24135 w 9845043"/>
              <a:gd name="connsiteY20927" fmla="*/ 1789913 h 5740750"/>
              <a:gd name="connsiteX20928" fmla="*/ 24869 w 9845043"/>
              <a:gd name="connsiteY20928" fmla="*/ 1787707 h 5740750"/>
              <a:gd name="connsiteX20929" fmla="*/ 24869 w 9845043"/>
              <a:gd name="connsiteY20929" fmla="*/ 1786985 h 5740750"/>
              <a:gd name="connsiteX20930" fmla="*/ 25602 w 9845043"/>
              <a:gd name="connsiteY20930" fmla="*/ 1786243 h 5740750"/>
              <a:gd name="connsiteX20931" fmla="*/ 26322 w 9845043"/>
              <a:gd name="connsiteY20931" fmla="*/ 1786243 h 5740750"/>
              <a:gd name="connsiteX20932" fmla="*/ 27789 w 9845043"/>
              <a:gd name="connsiteY20932" fmla="*/ 1786243 h 5740750"/>
              <a:gd name="connsiteX20933" fmla="*/ 27789 w 9845043"/>
              <a:gd name="connsiteY20933" fmla="*/ 1784779 h 5740750"/>
              <a:gd name="connsiteX20934" fmla="*/ 26322 w 9845043"/>
              <a:gd name="connsiteY20934" fmla="*/ 1784058 h 5740750"/>
              <a:gd name="connsiteX20935" fmla="*/ 26322 w 9845043"/>
              <a:gd name="connsiteY20935" fmla="*/ 1783336 h 5740750"/>
              <a:gd name="connsiteX20936" fmla="*/ 30723 w 9845043"/>
              <a:gd name="connsiteY20936" fmla="*/ 1776738 h 5740750"/>
              <a:gd name="connsiteX20937" fmla="*/ 35110 w 9845043"/>
              <a:gd name="connsiteY20937" fmla="*/ 1771624 h 5740750"/>
              <a:gd name="connsiteX20938" fmla="*/ 41697 w 9845043"/>
              <a:gd name="connsiteY20938" fmla="*/ 1765789 h 5740750"/>
              <a:gd name="connsiteX20939" fmla="*/ 40964 w 9845043"/>
              <a:gd name="connsiteY20939" fmla="*/ 1767975 h 5740750"/>
              <a:gd name="connsiteX20940" fmla="*/ 38764 w 9845043"/>
              <a:gd name="connsiteY20940" fmla="*/ 1771624 h 5740750"/>
              <a:gd name="connsiteX20941" fmla="*/ 38030 w 9845043"/>
              <a:gd name="connsiteY20941" fmla="*/ 1773088 h 5740750"/>
              <a:gd name="connsiteX20942" fmla="*/ 40230 w 9845043"/>
              <a:gd name="connsiteY20942" fmla="*/ 1775294 h 5740750"/>
              <a:gd name="connsiteX20943" fmla="*/ 43884 w 9845043"/>
              <a:gd name="connsiteY20943" fmla="*/ 1778202 h 5740750"/>
              <a:gd name="connsiteX20944" fmla="*/ 46818 w 9845043"/>
              <a:gd name="connsiteY20944" fmla="*/ 1774552 h 5740750"/>
              <a:gd name="connsiteX20945" fmla="*/ 48271 w 9845043"/>
              <a:gd name="connsiteY20945" fmla="*/ 1765789 h 5740750"/>
              <a:gd name="connsiteX20946" fmla="*/ 51205 w 9845043"/>
              <a:gd name="connsiteY20946" fmla="*/ 1764325 h 5740750"/>
              <a:gd name="connsiteX20947" fmla="*/ 57779 w 9845043"/>
              <a:gd name="connsiteY20947" fmla="*/ 1757005 h 5740750"/>
              <a:gd name="connsiteX20948" fmla="*/ 60712 w 9845043"/>
              <a:gd name="connsiteY20948" fmla="*/ 1754078 h 5740750"/>
              <a:gd name="connsiteX20949" fmla="*/ 65833 w 9845043"/>
              <a:gd name="connsiteY20949" fmla="*/ 1754078 h 5740750"/>
              <a:gd name="connsiteX20950" fmla="*/ 69487 w 9845043"/>
              <a:gd name="connsiteY20950" fmla="*/ 1754078 h 5740750"/>
              <a:gd name="connsiteX20951" fmla="*/ 73140 w 9845043"/>
              <a:gd name="connsiteY20951" fmla="*/ 1752634 h 5740750"/>
              <a:gd name="connsiteX20952" fmla="*/ 76807 w 9845043"/>
              <a:gd name="connsiteY20952" fmla="*/ 1748242 h 5740750"/>
              <a:gd name="connsiteX20953" fmla="*/ 76807 w 9845043"/>
              <a:gd name="connsiteY20953" fmla="*/ 1747500 h 5740750"/>
              <a:gd name="connsiteX20954" fmla="*/ 74607 w 9845043"/>
              <a:gd name="connsiteY20954" fmla="*/ 1746056 h 5740750"/>
              <a:gd name="connsiteX20955" fmla="*/ 73140 w 9845043"/>
              <a:gd name="connsiteY20955" fmla="*/ 1746056 h 5740750"/>
              <a:gd name="connsiteX20956" fmla="*/ 65833 w 9845043"/>
              <a:gd name="connsiteY20956" fmla="*/ 1744592 h 5740750"/>
              <a:gd name="connsiteX20957" fmla="*/ 64366 w 9845043"/>
              <a:gd name="connsiteY20957" fmla="*/ 1744592 h 5740750"/>
              <a:gd name="connsiteX20958" fmla="*/ 54125 w 9845043"/>
              <a:gd name="connsiteY20958" fmla="*/ 1757005 h 5740750"/>
              <a:gd name="connsiteX20959" fmla="*/ 50471 w 9845043"/>
              <a:gd name="connsiteY20959" fmla="*/ 1759211 h 5740750"/>
              <a:gd name="connsiteX20960" fmla="*/ 46818 w 9845043"/>
              <a:gd name="connsiteY20960" fmla="*/ 1760675 h 5740750"/>
              <a:gd name="connsiteX20961" fmla="*/ 49738 w 9845043"/>
              <a:gd name="connsiteY20961" fmla="*/ 1757005 h 5740750"/>
              <a:gd name="connsiteX20962" fmla="*/ 59979 w 9845043"/>
              <a:gd name="connsiteY20962" fmla="*/ 1746056 h 5740750"/>
              <a:gd name="connsiteX20963" fmla="*/ 77541 w 9845043"/>
              <a:gd name="connsiteY20963" fmla="*/ 1715354 h 5740750"/>
              <a:gd name="connsiteX20964" fmla="*/ 78994 w 9845043"/>
              <a:gd name="connsiteY20964" fmla="*/ 1710221 h 5740750"/>
              <a:gd name="connsiteX20965" fmla="*/ 78994 w 9845043"/>
              <a:gd name="connsiteY20965" fmla="*/ 1704385 h 5740750"/>
              <a:gd name="connsiteX20966" fmla="*/ 74607 w 9845043"/>
              <a:gd name="connsiteY20966" fmla="*/ 1694880 h 5740750"/>
              <a:gd name="connsiteX20967" fmla="*/ 76074 w 9845043"/>
              <a:gd name="connsiteY20967" fmla="*/ 1691230 h 5740750"/>
              <a:gd name="connsiteX20968" fmla="*/ 76074 w 9845043"/>
              <a:gd name="connsiteY20968" fmla="*/ 1688302 h 5740750"/>
              <a:gd name="connsiteX20969" fmla="*/ 76074 w 9845043"/>
              <a:gd name="connsiteY20969" fmla="*/ 1684652 h 5740750"/>
              <a:gd name="connsiteX20970" fmla="*/ 77541 w 9845043"/>
              <a:gd name="connsiteY20970" fmla="*/ 1680983 h 5740750"/>
              <a:gd name="connsiteX20971" fmla="*/ 80461 w 9845043"/>
              <a:gd name="connsiteY20971" fmla="*/ 1678055 h 5740750"/>
              <a:gd name="connsiteX20972" fmla="*/ 84115 w 9845043"/>
              <a:gd name="connsiteY20972" fmla="*/ 1670755 h 5740750"/>
              <a:gd name="connsiteX20973" fmla="*/ 89969 w 9845043"/>
              <a:gd name="connsiteY20973" fmla="*/ 1664178 h 5740750"/>
              <a:gd name="connsiteX20974" fmla="*/ 96556 w 9845043"/>
              <a:gd name="connsiteY20974" fmla="*/ 1648817 h 5740750"/>
              <a:gd name="connsiteX20975" fmla="*/ 101677 w 9845043"/>
              <a:gd name="connsiteY20975" fmla="*/ 1638589 h 5740750"/>
              <a:gd name="connsiteX20976" fmla="*/ 106797 w 9845043"/>
              <a:gd name="connsiteY20976" fmla="*/ 1626156 h 5740750"/>
              <a:gd name="connsiteX20977" fmla="*/ 108997 w 9845043"/>
              <a:gd name="connsiteY20977" fmla="*/ 1619579 h 5740750"/>
              <a:gd name="connsiteX20978" fmla="*/ 108997 w 9845043"/>
              <a:gd name="connsiteY20978" fmla="*/ 1604960 h 5740750"/>
              <a:gd name="connsiteX20979" fmla="*/ 109717 w 9845043"/>
              <a:gd name="connsiteY20979" fmla="*/ 1597660 h 5740750"/>
              <a:gd name="connsiteX20980" fmla="*/ 112651 w 9845043"/>
              <a:gd name="connsiteY20980" fmla="*/ 1594732 h 5740750"/>
              <a:gd name="connsiteX20981" fmla="*/ 111918 w 9845043"/>
              <a:gd name="connsiteY20981" fmla="*/ 1593269 h 5740750"/>
              <a:gd name="connsiteX20982" fmla="*/ 109717 w 9845043"/>
              <a:gd name="connsiteY20982" fmla="*/ 1591805 h 5740750"/>
              <a:gd name="connsiteX20983" fmla="*/ 108997 w 9845043"/>
              <a:gd name="connsiteY20983" fmla="*/ 1588877 h 5740750"/>
              <a:gd name="connsiteX20984" fmla="*/ 108997 w 9845043"/>
              <a:gd name="connsiteY20984" fmla="*/ 1587413 h 5740750"/>
              <a:gd name="connsiteX20985" fmla="*/ 108997 w 9845043"/>
              <a:gd name="connsiteY20985" fmla="*/ 1585227 h 5740750"/>
              <a:gd name="connsiteX20986" fmla="*/ 109717 w 9845043"/>
              <a:gd name="connsiteY20986" fmla="*/ 1578649 h 5740750"/>
              <a:gd name="connsiteX20987" fmla="*/ 109717 w 9845043"/>
              <a:gd name="connsiteY20987" fmla="*/ 1577928 h 5740750"/>
              <a:gd name="connsiteX20988" fmla="*/ 108997 w 9845043"/>
              <a:gd name="connsiteY20988" fmla="*/ 1575000 h 5740750"/>
              <a:gd name="connsiteX20989" fmla="*/ 108264 w 9845043"/>
              <a:gd name="connsiteY20989" fmla="*/ 1569886 h 5740750"/>
              <a:gd name="connsiteX20990" fmla="*/ 106797 w 9845043"/>
              <a:gd name="connsiteY20990" fmla="*/ 1563309 h 5740750"/>
              <a:gd name="connsiteX20991" fmla="*/ 108264 w 9845043"/>
              <a:gd name="connsiteY20991" fmla="*/ 1561103 h 5740750"/>
              <a:gd name="connsiteX20992" fmla="*/ 108997 w 9845043"/>
              <a:gd name="connsiteY20992" fmla="*/ 1553803 h 5740750"/>
              <a:gd name="connsiteX20993" fmla="*/ 103143 w 9845043"/>
              <a:gd name="connsiteY20993" fmla="*/ 1545762 h 5740750"/>
              <a:gd name="connsiteX20994" fmla="*/ 96556 w 9845043"/>
              <a:gd name="connsiteY20994" fmla="*/ 1536978 h 5740750"/>
              <a:gd name="connsiteX20995" fmla="*/ 90702 w 9845043"/>
              <a:gd name="connsiteY20995" fmla="*/ 1533329 h 5740750"/>
              <a:gd name="connsiteX20996" fmla="*/ 90702 w 9845043"/>
              <a:gd name="connsiteY20996" fmla="*/ 1532607 h 5740750"/>
              <a:gd name="connsiteX20997" fmla="*/ 97290 w 9845043"/>
              <a:gd name="connsiteY20997" fmla="*/ 1527473 h 5740750"/>
              <a:gd name="connsiteX20998" fmla="*/ 103143 w 9845043"/>
              <a:gd name="connsiteY20998" fmla="*/ 1520173 h 5740750"/>
              <a:gd name="connsiteX20999" fmla="*/ 105330 w 9845043"/>
              <a:gd name="connsiteY20999" fmla="*/ 1516524 h 5740750"/>
              <a:gd name="connsiteX21000" fmla="*/ 111184 w 9845043"/>
              <a:gd name="connsiteY21000" fmla="*/ 1496771 h 5740750"/>
              <a:gd name="connsiteX21001" fmla="*/ 111184 w 9845043"/>
              <a:gd name="connsiteY21001" fmla="*/ 1493863 h 5740750"/>
              <a:gd name="connsiteX21002" fmla="*/ 111184 w 9845043"/>
              <a:gd name="connsiteY21002" fmla="*/ 1490935 h 5740750"/>
              <a:gd name="connsiteX21003" fmla="*/ 109717 w 9845043"/>
              <a:gd name="connsiteY21003" fmla="*/ 1487286 h 5740750"/>
              <a:gd name="connsiteX21004" fmla="*/ 114851 w 9845043"/>
              <a:gd name="connsiteY21004" fmla="*/ 1488008 h 5740750"/>
              <a:gd name="connsiteX21005" fmla="*/ 115571 w 9845043"/>
              <a:gd name="connsiteY21005" fmla="*/ 1488008 h 5740750"/>
              <a:gd name="connsiteX21006" fmla="*/ 160203 w 9845043"/>
              <a:gd name="connsiteY21006" fmla="*/ 1497513 h 5740750"/>
              <a:gd name="connsiteX21007" fmla="*/ 205554 w 9845043"/>
              <a:gd name="connsiteY21007" fmla="*/ 1507740 h 5740750"/>
              <a:gd name="connsiteX21008" fmla="*/ 250185 w 9845043"/>
              <a:gd name="connsiteY21008" fmla="*/ 1517246 h 5740750"/>
              <a:gd name="connsiteX21009" fmla="*/ 295536 w 9845043"/>
              <a:gd name="connsiteY21009" fmla="*/ 1526751 h 5740750"/>
              <a:gd name="connsiteX21010" fmla="*/ 340154 w 9845043"/>
              <a:gd name="connsiteY21010" fmla="*/ 1536256 h 5740750"/>
              <a:gd name="connsiteX21011" fmla="*/ 385519 w 9845043"/>
              <a:gd name="connsiteY21011" fmla="*/ 1545762 h 5740750"/>
              <a:gd name="connsiteX21012" fmla="*/ 430137 w 9845043"/>
              <a:gd name="connsiteY21012" fmla="*/ 1555267 h 5740750"/>
              <a:gd name="connsiteX21013" fmla="*/ 475488 w 9845043"/>
              <a:gd name="connsiteY21013" fmla="*/ 1563309 h 5740750"/>
              <a:gd name="connsiteX21014" fmla="*/ 520119 w 9845043"/>
              <a:gd name="connsiteY21014" fmla="*/ 1572794 h 5740750"/>
              <a:gd name="connsiteX21015" fmla="*/ 565470 w 9845043"/>
              <a:gd name="connsiteY21015" fmla="*/ 1582299 h 5740750"/>
              <a:gd name="connsiteX21016" fmla="*/ 609368 w 9845043"/>
              <a:gd name="connsiteY21016" fmla="*/ 1591083 h 5740750"/>
              <a:gd name="connsiteX21017" fmla="*/ 655453 w 9845043"/>
              <a:gd name="connsiteY21017" fmla="*/ 1599846 h 5740750"/>
              <a:gd name="connsiteX21018" fmla="*/ 699351 w 9845043"/>
              <a:gd name="connsiteY21018" fmla="*/ 1607888 h 5740750"/>
              <a:gd name="connsiteX21019" fmla="*/ 744702 w 9845043"/>
              <a:gd name="connsiteY21019" fmla="*/ 1616671 h 5740750"/>
              <a:gd name="connsiteX21020" fmla="*/ 790787 w 9845043"/>
              <a:gd name="connsiteY21020" fmla="*/ 1625434 h 5740750"/>
              <a:gd name="connsiteX21021" fmla="*/ 834684 w 9845043"/>
              <a:gd name="connsiteY21021" fmla="*/ 1633476 h 5740750"/>
              <a:gd name="connsiteX21022" fmla="*/ 828097 w 9845043"/>
              <a:gd name="connsiteY21022" fmla="*/ 1674405 h 5740750"/>
              <a:gd name="connsiteX21023" fmla="*/ 820776 w 9845043"/>
              <a:gd name="connsiteY21023" fmla="*/ 1716076 h 5740750"/>
              <a:gd name="connsiteX21024" fmla="*/ 813469 w 9845043"/>
              <a:gd name="connsiteY21024" fmla="*/ 1757005 h 5740750"/>
              <a:gd name="connsiteX21025" fmla="*/ 805415 w 9845043"/>
              <a:gd name="connsiteY21025" fmla="*/ 1797213 h 5740750"/>
              <a:gd name="connsiteX21026" fmla="*/ 798107 w 9845043"/>
              <a:gd name="connsiteY21026" fmla="*/ 1838142 h 5740750"/>
              <a:gd name="connsiteX21027" fmla="*/ 790787 w 9845043"/>
              <a:gd name="connsiteY21027" fmla="*/ 1879813 h 5740750"/>
              <a:gd name="connsiteX21028" fmla="*/ 782746 w 9845043"/>
              <a:gd name="connsiteY21028" fmla="*/ 1920762 h 5740750"/>
              <a:gd name="connsiteX21029" fmla="*/ 775425 w 9845043"/>
              <a:gd name="connsiteY21029" fmla="*/ 1961691 h 5740750"/>
              <a:gd name="connsiteX21030" fmla="*/ 767384 w 9845043"/>
              <a:gd name="connsiteY21030" fmla="*/ 2002621 h 5740750"/>
              <a:gd name="connsiteX21031" fmla="*/ 760063 w 9845043"/>
              <a:gd name="connsiteY21031" fmla="*/ 2044292 h 5740750"/>
              <a:gd name="connsiteX21032" fmla="*/ 752743 w 9845043"/>
              <a:gd name="connsiteY21032" fmla="*/ 2085221 h 5740750"/>
              <a:gd name="connsiteX21033" fmla="*/ 744702 w 9845043"/>
              <a:gd name="connsiteY21033" fmla="*/ 2126892 h 5740750"/>
              <a:gd name="connsiteX21034" fmla="*/ 737381 w 9845043"/>
              <a:gd name="connsiteY21034" fmla="*/ 2168563 h 5740750"/>
              <a:gd name="connsiteX21035" fmla="*/ 730074 w 9845043"/>
              <a:gd name="connsiteY21035" fmla="*/ 2208771 h 5740750"/>
              <a:gd name="connsiteX21036" fmla="*/ 723486 w 9845043"/>
              <a:gd name="connsiteY21036" fmla="*/ 2250422 h 5740750"/>
              <a:gd name="connsiteX21037" fmla="*/ 715446 w 9845043"/>
              <a:gd name="connsiteY21037" fmla="*/ 2291371 h 5740750"/>
              <a:gd name="connsiteX21038" fmla="*/ 712512 w 9845043"/>
              <a:gd name="connsiteY21038" fmla="*/ 2304526 h 5740750"/>
              <a:gd name="connsiteX21039" fmla="*/ 712512 w 9845043"/>
              <a:gd name="connsiteY21039" fmla="*/ 2307454 h 5740750"/>
              <a:gd name="connsiteX21040" fmla="*/ 747622 w 9845043"/>
              <a:gd name="connsiteY21040" fmla="*/ 2352033 h 5740750"/>
              <a:gd name="connsiteX21041" fmla="*/ 782746 w 9845043"/>
              <a:gd name="connsiteY21041" fmla="*/ 2396632 h 5740750"/>
              <a:gd name="connsiteX21042" fmla="*/ 818589 w 9845043"/>
              <a:gd name="connsiteY21042" fmla="*/ 2441211 h 5740750"/>
              <a:gd name="connsiteX21043" fmla="*/ 853700 w 9845043"/>
              <a:gd name="connsiteY21043" fmla="*/ 2485068 h 5740750"/>
              <a:gd name="connsiteX21044" fmla="*/ 889543 w 9845043"/>
              <a:gd name="connsiteY21044" fmla="*/ 2529667 h 5740750"/>
              <a:gd name="connsiteX21045" fmla="*/ 926120 w 9845043"/>
              <a:gd name="connsiteY21045" fmla="*/ 2573524 h 5740750"/>
              <a:gd name="connsiteX21046" fmla="*/ 962697 w 9845043"/>
              <a:gd name="connsiteY21046" fmla="*/ 2618123 h 5740750"/>
              <a:gd name="connsiteX21047" fmla="*/ 998541 w 9845043"/>
              <a:gd name="connsiteY21047" fmla="*/ 2662702 h 5740750"/>
              <a:gd name="connsiteX21048" fmla="*/ 1027077 w 9845043"/>
              <a:gd name="connsiteY21048" fmla="*/ 2698517 h 5740750"/>
              <a:gd name="connsiteX21049" fmla="*/ 1055600 w 9845043"/>
              <a:gd name="connsiteY21049" fmla="*/ 2735075 h 5740750"/>
              <a:gd name="connsiteX21050" fmla="*/ 1084137 w 9845043"/>
              <a:gd name="connsiteY21050" fmla="*/ 2772354 h 5740750"/>
              <a:gd name="connsiteX21051" fmla="*/ 1111939 w 9845043"/>
              <a:gd name="connsiteY21051" fmla="*/ 2808912 h 5740750"/>
              <a:gd name="connsiteX21052" fmla="*/ 1140462 w 9845043"/>
              <a:gd name="connsiteY21052" fmla="*/ 2846191 h 5740750"/>
              <a:gd name="connsiteX21053" fmla="*/ 1169732 w 9845043"/>
              <a:gd name="connsiteY21053" fmla="*/ 2882007 h 5740750"/>
              <a:gd name="connsiteX21054" fmla="*/ 1198255 w 9845043"/>
              <a:gd name="connsiteY21054" fmla="*/ 2918564 h 5740750"/>
              <a:gd name="connsiteX21055" fmla="*/ 1227525 w 9845043"/>
              <a:gd name="connsiteY21055" fmla="*/ 2955844 h 5740750"/>
              <a:gd name="connsiteX21056" fmla="*/ 1253127 w 9845043"/>
              <a:gd name="connsiteY21056" fmla="*/ 2988731 h 5740750"/>
              <a:gd name="connsiteX21057" fmla="*/ 1278730 w 9845043"/>
              <a:gd name="connsiteY21057" fmla="*/ 3021619 h 5740750"/>
              <a:gd name="connsiteX21058" fmla="*/ 1304332 w 9845043"/>
              <a:gd name="connsiteY21058" fmla="*/ 3055249 h 5740750"/>
              <a:gd name="connsiteX21059" fmla="*/ 1329935 w 9845043"/>
              <a:gd name="connsiteY21059" fmla="*/ 3088137 h 5740750"/>
              <a:gd name="connsiteX21060" fmla="*/ 1355537 w 9845043"/>
              <a:gd name="connsiteY21060" fmla="*/ 3121044 h 5740750"/>
              <a:gd name="connsiteX21061" fmla="*/ 1381140 w 9845043"/>
              <a:gd name="connsiteY21061" fmla="*/ 3154674 h 5740750"/>
              <a:gd name="connsiteX21062" fmla="*/ 1407476 w 9845043"/>
              <a:gd name="connsiteY21062" fmla="*/ 3187562 h 5740750"/>
              <a:gd name="connsiteX21063" fmla="*/ 1433079 w 9845043"/>
              <a:gd name="connsiteY21063" fmla="*/ 3220450 h 5740750"/>
              <a:gd name="connsiteX21064" fmla="*/ 1462348 w 9845043"/>
              <a:gd name="connsiteY21064" fmla="*/ 3257729 h 5740750"/>
              <a:gd name="connsiteX21065" fmla="*/ 1493805 w 9845043"/>
              <a:gd name="connsiteY21065" fmla="*/ 3296472 h 5740750"/>
              <a:gd name="connsiteX21066" fmla="*/ 1524528 w 9845043"/>
              <a:gd name="connsiteY21066" fmla="*/ 3334494 h 5740750"/>
              <a:gd name="connsiteX21067" fmla="*/ 1554691 w 9845043"/>
              <a:gd name="connsiteY21067" fmla="*/ 3370365 h 5740750"/>
              <a:gd name="connsiteX21068" fmla="*/ 1554691 w 9845043"/>
              <a:gd name="connsiteY21068" fmla="*/ 3370282 h 5740750"/>
              <a:gd name="connsiteX21069" fmla="*/ 1525084 w 9845043"/>
              <a:gd name="connsiteY21069" fmla="*/ 3335018 h 5740750"/>
              <a:gd name="connsiteX21070" fmla="*/ 1494352 w 9845043"/>
              <a:gd name="connsiteY21070" fmla="*/ 3296965 h 5740750"/>
              <a:gd name="connsiteX21071" fmla="*/ 1462898 w 9845043"/>
              <a:gd name="connsiteY21071" fmla="*/ 3258187 h 5740750"/>
              <a:gd name="connsiteX21072" fmla="*/ 1433631 w 9845043"/>
              <a:gd name="connsiteY21072" fmla="*/ 3220859 h 5740750"/>
              <a:gd name="connsiteX21073" fmla="*/ 1408015 w 9845043"/>
              <a:gd name="connsiteY21073" fmla="*/ 3187924 h 5740750"/>
              <a:gd name="connsiteX21074" fmla="*/ 1381676 w 9845043"/>
              <a:gd name="connsiteY21074" fmla="*/ 3154988 h 5740750"/>
              <a:gd name="connsiteX21075" fmla="*/ 1356070 w 9845043"/>
              <a:gd name="connsiteY21075" fmla="*/ 3121328 h 5740750"/>
              <a:gd name="connsiteX21076" fmla="*/ 1330463 w 9845043"/>
              <a:gd name="connsiteY21076" fmla="*/ 3088392 h 5740750"/>
              <a:gd name="connsiteX21077" fmla="*/ 1304857 w 9845043"/>
              <a:gd name="connsiteY21077" fmla="*/ 3055457 h 5740750"/>
              <a:gd name="connsiteX21078" fmla="*/ 1279241 w 9845043"/>
              <a:gd name="connsiteY21078" fmla="*/ 3021796 h 5740750"/>
              <a:gd name="connsiteX21079" fmla="*/ 1253634 w 9845043"/>
              <a:gd name="connsiteY21079" fmla="*/ 2988861 h 5740750"/>
              <a:gd name="connsiteX21080" fmla="*/ 1228028 w 9845043"/>
              <a:gd name="connsiteY21080" fmla="*/ 2955940 h 5740750"/>
              <a:gd name="connsiteX21081" fmla="*/ 1198761 w 9845043"/>
              <a:gd name="connsiteY21081" fmla="*/ 2918612 h 5740750"/>
              <a:gd name="connsiteX21082" fmla="*/ 1170226 w 9845043"/>
              <a:gd name="connsiteY21082" fmla="*/ 2882023 h 5740750"/>
              <a:gd name="connsiteX21083" fmla="*/ 1140958 w 9845043"/>
              <a:gd name="connsiteY21083" fmla="*/ 2846159 h 5740750"/>
              <a:gd name="connsiteX21084" fmla="*/ 1112423 w 9845043"/>
              <a:gd name="connsiteY21084" fmla="*/ 2808831 h 5740750"/>
              <a:gd name="connsiteX21085" fmla="*/ 1084620 w 9845043"/>
              <a:gd name="connsiteY21085" fmla="*/ 2772243 h 5740750"/>
              <a:gd name="connsiteX21086" fmla="*/ 1056085 w 9845043"/>
              <a:gd name="connsiteY21086" fmla="*/ 2734929 h 5740750"/>
              <a:gd name="connsiteX21087" fmla="*/ 1027550 w 9845043"/>
              <a:gd name="connsiteY21087" fmla="*/ 2698326 h 5740750"/>
              <a:gd name="connsiteX21088" fmla="*/ 999015 w 9845043"/>
              <a:gd name="connsiteY21088" fmla="*/ 2662477 h 5740750"/>
              <a:gd name="connsiteX21089" fmla="*/ 963158 w 9845043"/>
              <a:gd name="connsiteY21089" fmla="*/ 2617828 h 5740750"/>
              <a:gd name="connsiteX21090" fmla="*/ 926579 w 9845043"/>
              <a:gd name="connsiteY21090" fmla="*/ 2573194 h 5740750"/>
              <a:gd name="connsiteX21091" fmla="*/ 889990 w 9845043"/>
              <a:gd name="connsiteY21091" fmla="*/ 2529285 h 5740750"/>
              <a:gd name="connsiteX21092" fmla="*/ 854143 w 9845043"/>
              <a:gd name="connsiteY21092" fmla="*/ 2484636 h 5740750"/>
              <a:gd name="connsiteX21093" fmla="*/ 819018 w 9845043"/>
              <a:gd name="connsiteY21093" fmla="*/ 2440727 h 5740750"/>
              <a:gd name="connsiteX21094" fmla="*/ 783171 w 9845043"/>
              <a:gd name="connsiteY21094" fmla="*/ 2396093 h 5740750"/>
              <a:gd name="connsiteX21095" fmla="*/ 748047 w 9845043"/>
              <a:gd name="connsiteY21095" fmla="*/ 2351444 h 5740750"/>
              <a:gd name="connsiteX21096" fmla="*/ 712932 w 9845043"/>
              <a:gd name="connsiteY21096" fmla="*/ 2306810 h 5740750"/>
              <a:gd name="connsiteX21097" fmla="*/ 712932 w 9845043"/>
              <a:gd name="connsiteY21097" fmla="*/ 2303882 h 5740750"/>
              <a:gd name="connsiteX21098" fmla="*/ 715851 w 9845043"/>
              <a:gd name="connsiteY21098" fmla="*/ 2290705 h 5740750"/>
              <a:gd name="connsiteX21099" fmla="*/ 723905 w 9845043"/>
              <a:gd name="connsiteY21099" fmla="*/ 2249724 h 5740750"/>
              <a:gd name="connsiteX21100" fmla="*/ 730484 w 9845043"/>
              <a:gd name="connsiteY21100" fmla="*/ 2208003 h 5740750"/>
              <a:gd name="connsiteX21101" fmla="*/ 737806 w 9845043"/>
              <a:gd name="connsiteY21101" fmla="*/ 2167762 h 5740750"/>
              <a:gd name="connsiteX21102" fmla="*/ 745118 w 9845043"/>
              <a:gd name="connsiteY21102" fmla="*/ 2126041 h 5740750"/>
              <a:gd name="connsiteX21103" fmla="*/ 753172 w 9845043"/>
              <a:gd name="connsiteY21103" fmla="*/ 2084321 h 5740750"/>
              <a:gd name="connsiteX21104" fmla="*/ 760484 w 9845043"/>
              <a:gd name="connsiteY21104" fmla="*/ 2043340 h 5740750"/>
              <a:gd name="connsiteX21105" fmla="*/ 767805 w 9845043"/>
              <a:gd name="connsiteY21105" fmla="*/ 2001634 h 5740750"/>
              <a:gd name="connsiteX21106" fmla="*/ 775850 w 9845043"/>
              <a:gd name="connsiteY21106" fmla="*/ 1960653 h 5740750"/>
              <a:gd name="connsiteX21107" fmla="*/ 783171 w 9845043"/>
              <a:gd name="connsiteY21107" fmla="*/ 1919672 h 5740750"/>
              <a:gd name="connsiteX21108" fmla="*/ 791215 w 9845043"/>
              <a:gd name="connsiteY21108" fmla="*/ 1878691 h 5740750"/>
              <a:gd name="connsiteX21109" fmla="*/ 798537 w 9845043"/>
              <a:gd name="connsiteY21109" fmla="*/ 1836971 h 5740750"/>
              <a:gd name="connsiteX21110" fmla="*/ 805849 w 9845043"/>
              <a:gd name="connsiteY21110" fmla="*/ 1795990 h 5740750"/>
              <a:gd name="connsiteX21111" fmla="*/ 813903 w 9845043"/>
              <a:gd name="connsiteY21111" fmla="*/ 1755734 h 5740750"/>
              <a:gd name="connsiteX21112" fmla="*/ 821215 w 9845043"/>
              <a:gd name="connsiteY21112" fmla="*/ 1714753 h 5740750"/>
              <a:gd name="connsiteX21113" fmla="*/ 828536 w 9845043"/>
              <a:gd name="connsiteY21113" fmla="*/ 1673047 h 5740750"/>
              <a:gd name="connsiteX21114" fmla="*/ 835011 w 9845043"/>
              <a:gd name="connsiteY21114" fmla="*/ 1632719 h 5740750"/>
              <a:gd name="connsiteX21115" fmla="*/ 791547 w 9845043"/>
              <a:gd name="connsiteY21115" fmla="*/ 1624753 h 5740750"/>
              <a:gd name="connsiteX21116" fmla="*/ 745510 w 9845043"/>
              <a:gd name="connsiteY21116" fmla="*/ 1615974 h 5740750"/>
              <a:gd name="connsiteX21117" fmla="*/ 700200 w 9845043"/>
              <a:gd name="connsiteY21117" fmla="*/ 1607195 h 5740750"/>
              <a:gd name="connsiteX21118" fmla="*/ 656346 w 9845043"/>
              <a:gd name="connsiteY21118" fmla="*/ 1599156 h 5740750"/>
              <a:gd name="connsiteX21119" fmla="*/ 610297 w 9845043"/>
              <a:gd name="connsiteY21119" fmla="*/ 1590377 h 5740750"/>
              <a:gd name="connsiteX21120" fmla="*/ 566443 w 9845043"/>
              <a:gd name="connsiteY21120" fmla="*/ 1581608 h 5740750"/>
              <a:gd name="connsiteX21121" fmla="*/ 521133 w 9845043"/>
              <a:gd name="connsiteY21121" fmla="*/ 1572098 h 5740750"/>
              <a:gd name="connsiteX21122" fmla="*/ 476552 w 9845043"/>
              <a:gd name="connsiteY21122" fmla="*/ 1562598 h 5740750"/>
              <a:gd name="connsiteX21123" fmla="*/ 431242 w 9845043"/>
              <a:gd name="connsiteY21123" fmla="*/ 1554550 h 5740750"/>
              <a:gd name="connsiteX21124" fmla="*/ 386661 w 9845043"/>
              <a:gd name="connsiteY21124" fmla="*/ 1545050 h 5740750"/>
              <a:gd name="connsiteX21125" fmla="*/ 341351 w 9845043"/>
              <a:gd name="connsiteY21125" fmla="*/ 1535540 h 5740750"/>
              <a:gd name="connsiteX21126" fmla="*/ 296770 w 9845043"/>
              <a:gd name="connsiteY21126" fmla="*/ 1526031 h 5740750"/>
              <a:gd name="connsiteX21127" fmla="*/ 251448 w 9845043"/>
              <a:gd name="connsiteY21127" fmla="*/ 1516531 h 5740750"/>
              <a:gd name="connsiteX21128" fmla="*/ 206866 w 9845043"/>
              <a:gd name="connsiteY21128" fmla="*/ 1507021 h 5740750"/>
              <a:gd name="connsiteX21129" fmla="*/ 161557 w 9845043"/>
              <a:gd name="connsiteY21129" fmla="*/ 1496790 h 5740750"/>
              <a:gd name="connsiteX21130" fmla="*/ 116975 w 9845043"/>
              <a:gd name="connsiteY21130" fmla="*/ 1487281 h 5740750"/>
              <a:gd name="connsiteX21131" fmla="*/ 116247 w 9845043"/>
              <a:gd name="connsiteY21131" fmla="*/ 1487281 h 5740750"/>
              <a:gd name="connsiteX21132" fmla="*/ 111126 w 9845043"/>
              <a:gd name="connsiteY21132" fmla="*/ 1486550 h 5740750"/>
              <a:gd name="connsiteX21133" fmla="*/ 110398 w 9845043"/>
              <a:gd name="connsiteY21133" fmla="*/ 1480704 h 5740750"/>
              <a:gd name="connsiteX21134" fmla="*/ 100897 w 9845043"/>
              <a:gd name="connsiteY21134" fmla="*/ 1471194 h 5740750"/>
              <a:gd name="connsiteX21135" fmla="*/ 95048 w 9845043"/>
              <a:gd name="connsiteY21135" fmla="*/ 1459492 h 5740750"/>
              <a:gd name="connsiteX21136" fmla="*/ 93592 w 9845043"/>
              <a:gd name="connsiteY21136" fmla="*/ 1458030 h 5740750"/>
              <a:gd name="connsiteX21137" fmla="*/ 93592 w 9845043"/>
              <a:gd name="connsiteY21137" fmla="*/ 1455838 h 5740750"/>
              <a:gd name="connsiteX21138" fmla="*/ 94320 w 9845043"/>
              <a:gd name="connsiteY21138" fmla="*/ 1430973 h 5740750"/>
              <a:gd name="connsiteX21139" fmla="*/ 93592 w 9845043"/>
              <a:gd name="connsiteY21139" fmla="*/ 1425857 h 5740750"/>
              <a:gd name="connsiteX21140" fmla="*/ 90668 w 9845043"/>
              <a:gd name="connsiteY21140" fmla="*/ 1423665 h 5740750"/>
              <a:gd name="connsiteX21141" fmla="*/ 91396 w 9845043"/>
              <a:gd name="connsiteY21141" fmla="*/ 1420742 h 5740750"/>
              <a:gd name="connsiteX21142" fmla="*/ 91396 w 9845043"/>
              <a:gd name="connsiteY21142" fmla="*/ 1416357 h 5740750"/>
              <a:gd name="connsiteX21143" fmla="*/ 92124 w 9845043"/>
              <a:gd name="connsiteY21143" fmla="*/ 1407578 h 5740750"/>
              <a:gd name="connsiteX21144" fmla="*/ 91396 w 9845043"/>
              <a:gd name="connsiteY21144" fmla="*/ 1406847 h 5740750"/>
              <a:gd name="connsiteX21145" fmla="*/ 89940 w 9845043"/>
              <a:gd name="connsiteY21145" fmla="*/ 1404655 h 5740750"/>
              <a:gd name="connsiteX21146" fmla="*/ 89940 w 9845043"/>
              <a:gd name="connsiteY21146" fmla="*/ 1403194 h 5740750"/>
              <a:gd name="connsiteX21147" fmla="*/ 91396 w 9845043"/>
              <a:gd name="connsiteY21147" fmla="*/ 1401732 h 5740750"/>
              <a:gd name="connsiteX21148" fmla="*/ 92124 w 9845043"/>
              <a:gd name="connsiteY21148" fmla="*/ 1400270 h 5740750"/>
              <a:gd name="connsiteX21149" fmla="*/ 94320 w 9845043"/>
              <a:gd name="connsiteY21149" fmla="*/ 1397338 h 5740750"/>
              <a:gd name="connsiteX21150" fmla="*/ 95048 w 9845043"/>
              <a:gd name="connsiteY21150" fmla="*/ 1394415 h 5740750"/>
              <a:gd name="connsiteX21151" fmla="*/ 96517 w 9845043"/>
              <a:gd name="connsiteY21151" fmla="*/ 1390761 h 5740750"/>
              <a:gd name="connsiteX21152" fmla="*/ 97245 w 9845043"/>
              <a:gd name="connsiteY21152" fmla="*/ 1382713 h 5740750"/>
              <a:gd name="connsiteX21153" fmla="*/ 97245 w 9845043"/>
              <a:gd name="connsiteY21153" fmla="*/ 1376136 h 5740750"/>
              <a:gd name="connsiteX21154" fmla="*/ 97973 w 9845043"/>
              <a:gd name="connsiteY21154" fmla="*/ 1374674 h 5740750"/>
              <a:gd name="connsiteX21155" fmla="*/ 98701 w 9845043"/>
              <a:gd name="connsiteY21155" fmla="*/ 1371020 h 5740750"/>
              <a:gd name="connsiteX21156" fmla="*/ 104549 w 9845043"/>
              <a:gd name="connsiteY21156" fmla="*/ 1362972 h 5740750"/>
              <a:gd name="connsiteX21157" fmla="*/ 106746 w 9845043"/>
              <a:gd name="connsiteY21157" fmla="*/ 1361511 h 5740750"/>
              <a:gd name="connsiteX21158" fmla="*/ 109670 w 9845043"/>
              <a:gd name="connsiteY21158" fmla="*/ 1353472 h 5740750"/>
              <a:gd name="connsiteX21159" fmla="*/ 109670 w 9845043"/>
              <a:gd name="connsiteY21159" fmla="*/ 1342501 h 5740750"/>
              <a:gd name="connsiteX21160" fmla="*/ 110398 w 9845043"/>
              <a:gd name="connsiteY21160" fmla="*/ 1335924 h 5740750"/>
              <a:gd name="connsiteX21161" fmla="*/ 110398 w 9845043"/>
              <a:gd name="connsiteY21161" fmla="*/ 1332260 h 5740750"/>
              <a:gd name="connsiteX21162" fmla="*/ 109670 w 9845043"/>
              <a:gd name="connsiteY21162" fmla="*/ 1329337 h 5740750"/>
              <a:gd name="connsiteX21163" fmla="*/ 106746 w 9845043"/>
              <a:gd name="connsiteY21163" fmla="*/ 1327145 h 5740750"/>
              <a:gd name="connsiteX21164" fmla="*/ 104549 w 9845043"/>
              <a:gd name="connsiteY21164" fmla="*/ 1324222 h 5740750"/>
              <a:gd name="connsiteX21165" fmla="*/ 103821 w 9845043"/>
              <a:gd name="connsiteY21165" fmla="*/ 1320568 h 5740750"/>
              <a:gd name="connsiteX21166" fmla="*/ 103093 w 9845043"/>
              <a:gd name="connsiteY21166" fmla="*/ 1313982 h 5740750"/>
              <a:gd name="connsiteX21167" fmla="*/ 101625 w 9845043"/>
              <a:gd name="connsiteY21167" fmla="*/ 1310328 h 5740750"/>
              <a:gd name="connsiteX21168" fmla="*/ 98701 w 9845043"/>
              <a:gd name="connsiteY21168" fmla="*/ 1311789 h 5740750"/>
              <a:gd name="connsiteX21169" fmla="*/ 97973 w 9845043"/>
              <a:gd name="connsiteY21169" fmla="*/ 1308866 h 5740750"/>
              <a:gd name="connsiteX21170" fmla="*/ 97973 w 9845043"/>
              <a:gd name="connsiteY21170" fmla="*/ 1295703 h 5740750"/>
              <a:gd name="connsiteX21171" fmla="*/ 97245 w 9845043"/>
              <a:gd name="connsiteY21171" fmla="*/ 1292779 h 5740750"/>
              <a:gd name="connsiteX21172" fmla="*/ 96517 w 9845043"/>
              <a:gd name="connsiteY21172" fmla="*/ 1290587 h 5740750"/>
              <a:gd name="connsiteX21173" fmla="*/ 93592 w 9845043"/>
              <a:gd name="connsiteY21173" fmla="*/ 1288395 h 5740750"/>
              <a:gd name="connsiteX21174" fmla="*/ 97245 w 9845043"/>
              <a:gd name="connsiteY21174" fmla="*/ 1286193 h 5740750"/>
              <a:gd name="connsiteX21175" fmla="*/ 110398 w 9845043"/>
              <a:gd name="connsiteY21175" fmla="*/ 1267914 h 5740750"/>
              <a:gd name="connsiteX21176" fmla="*/ 119171 w 9845043"/>
              <a:gd name="connsiteY21176" fmla="*/ 1256222 h 5740750"/>
              <a:gd name="connsiteX21177" fmla="*/ 120627 w 9845043"/>
              <a:gd name="connsiteY21177" fmla="*/ 1253289 h 5740750"/>
              <a:gd name="connsiteX21178" fmla="*/ 124280 w 9845043"/>
              <a:gd name="connsiteY21178" fmla="*/ 1250366 h 5740750"/>
              <a:gd name="connsiteX21179" fmla="*/ 126476 w 9845043"/>
              <a:gd name="connsiteY21179" fmla="*/ 1247443 h 5740750"/>
              <a:gd name="connsiteX21180" fmla="*/ 128673 w 9845043"/>
              <a:gd name="connsiteY21180" fmla="*/ 1243058 h 5740750"/>
              <a:gd name="connsiteX21181" fmla="*/ 130129 w 9845043"/>
              <a:gd name="connsiteY21181" fmla="*/ 1237933 h 5740750"/>
              <a:gd name="connsiteX21182" fmla="*/ 133053 w 9845043"/>
              <a:gd name="connsiteY21182" fmla="*/ 1228433 h 5740750"/>
              <a:gd name="connsiteX21183" fmla="*/ 146207 w 9845043"/>
              <a:gd name="connsiteY21183" fmla="*/ 1200644 h 5740750"/>
              <a:gd name="connsiteX21184" fmla="*/ 149131 w 9845043"/>
              <a:gd name="connsiteY21184" fmla="*/ 1191144 h 5740750"/>
              <a:gd name="connsiteX21185" fmla="*/ 149131 w 9845043"/>
              <a:gd name="connsiteY21185" fmla="*/ 1188212 h 5740750"/>
              <a:gd name="connsiteX21186" fmla="*/ 149859 w 9845043"/>
              <a:gd name="connsiteY21186" fmla="*/ 1186019 h 5740750"/>
              <a:gd name="connsiteX21187" fmla="*/ 152055 w 9845043"/>
              <a:gd name="connsiteY21187" fmla="*/ 1184558 h 5740750"/>
              <a:gd name="connsiteX21188" fmla="*/ 154252 w 9845043"/>
              <a:gd name="connsiteY21188" fmla="*/ 1182365 h 5740750"/>
              <a:gd name="connsiteX21189" fmla="*/ 157904 w 9845043"/>
              <a:gd name="connsiteY21189" fmla="*/ 1180173 h 5740750"/>
              <a:gd name="connsiteX21190" fmla="*/ 159360 w 9845043"/>
              <a:gd name="connsiteY21190" fmla="*/ 1179442 h 5740750"/>
              <a:gd name="connsiteX21191" fmla="*/ 161557 w 9845043"/>
              <a:gd name="connsiteY21191" fmla="*/ 1180173 h 5740750"/>
              <a:gd name="connsiteX21192" fmla="*/ 159360 w 9845043"/>
              <a:gd name="connsiteY21192" fmla="*/ 1192606 h 5740750"/>
              <a:gd name="connsiteX21193" fmla="*/ 161557 w 9845043"/>
              <a:gd name="connsiteY21193" fmla="*/ 1195529 h 5740750"/>
              <a:gd name="connsiteX21194" fmla="*/ 162285 w 9845043"/>
              <a:gd name="connsiteY21194" fmla="*/ 1195529 h 5740750"/>
              <a:gd name="connsiteX21195" fmla="*/ 163025 w 9845043"/>
              <a:gd name="connsiteY21195" fmla="*/ 1189673 h 5740750"/>
              <a:gd name="connsiteX21196" fmla="*/ 164481 w 9845043"/>
              <a:gd name="connsiteY21196" fmla="*/ 1188212 h 5740750"/>
              <a:gd name="connsiteX21197" fmla="*/ 163025 w 9845043"/>
              <a:gd name="connsiteY21197" fmla="*/ 1185288 h 5740750"/>
              <a:gd name="connsiteX21198" fmla="*/ 165209 w 9845043"/>
              <a:gd name="connsiteY21198" fmla="*/ 1185288 h 5740750"/>
              <a:gd name="connsiteX21199" fmla="*/ 167405 w 9845043"/>
              <a:gd name="connsiteY21199" fmla="*/ 1185288 h 5740750"/>
              <a:gd name="connsiteX21200" fmla="*/ 167405 w 9845043"/>
              <a:gd name="connsiteY21200" fmla="*/ 1184558 h 5740750"/>
              <a:gd name="connsiteX21201" fmla="*/ 168861 w 9845043"/>
              <a:gd name="connsiteY21201" fmla="*/ 1182365 h 5740750"/>
              <a:gd name="connsiteX21202" fmla="*/ 167405 w 9845043"/>
              <a:gd name="connsiteY21202" fmla="*/ 1180173 h 5740750"/>
              <a:gd name="connsiteX21203" fmla="*/ 170330 w 9845043"/>
              <a:gd name="connsiteY21203" fmla="*/ 1175788 h 5740750"/>
              <a:gd name="connsiteX21204" fmla="*/ 175438 w 9845043"/>
              <a:gd name="connsiteY21204" fmla="*/ 1170663 h 5740750"/>
              <a:gd name="connsiteX21205" fmla="*/ 179103 w 9845043"/>
              <a:gd name="connsiteY21205" fmla="*/ 1169933 h 5740750"/>
              <a:gd name="connsiteX21206" fmla="*/ 182015 w 9845043"/>
              <a:gd name="connsiteY21206" fmla="*/ 1170663 h 5740750"/>
              <a:gd name="connsiteX21207" fmla="*/ 182015 w 9845043"/>
              <a:gd name="connsiteY21207" fmla="*/ 1172856 h 5740750"/>
              <a:gd name="connsiteX21208" fmla="*/ 181287 w 9845043"/>
              <a:gd name="connsiteY21208" fmla="*/ 1175788 h 5740750"/>
              <a:gd name="connsiteX21209" fmla="*/ 182015 w 9845043"/>
              <a:gd name="connsiteY21209" fmla="*/ 1179442 h 5740750"/>
              <a:gd name="connsiteX21210" fmla="*/ 183483 w 9845043"/>
              <a:gd name="connsiteY21210" fmla="*/ 1182365 h 5740750"/>
              <a:gd name="connsiteX21211" fmla="*/ 187136 w 9845043"/>
              <a:gd name="connsiteY21211" fmla="*/ 1184558 h 5740750"/>
              <a:gd name="connsiteX21212" fmla="*/ 190060 w 9845043"/>
              <a:gd name="connsiteY21212" fmla="*/ 1185288 h 5740750"/>
              <a:gd name="connsiteX21213" fmla="*/ 192984 w 9845043"/>
              <a:gd name="connsiteY21213" fmla="*/ 1185288 h 5740750"/>
              <a:gd name="connsiteX21214" fmla="*/ 187864 w 9845043"/>
              <a:gd name="connsiteY21214" fmla="*/ 1175788 h 5740750"/>
              <a:gd name="connsiteX21215" fmla="*/ 187864 w 9845043"/>
              <a:gd name="connsiteY21215" fmla="*/ 1169933 h 5740750"/>
              <a:gd name="connsiteX21216" fmla="*/ 187136 w 9845043"/>
              <a:gd name="connsiteY21216" fmla="*/ 1168471 h 5740750"/>
              <a:gd name="connsiteX21217" fmla="*/ 186408 w 9845043"/>
              <a:gd name="connsiteY21217" fmla="*/ 1166279 h 5740750"/>
              <a:gd name="connsiteX21218" fmla="*/ 186408 w 9845043"/>
              <a:gd name="connsiteY21218" fmla="*/ 1165548 h 5740750"/>
              <a:gd name="connsiteX21219" fmla="*/ 187136 w 9845043"/>
              <a:gd name="connsiteY21219" fmla="*/ 1163356 h 5740750"/>
              <a:gd name="connsiteX21220" fmla="*/ 190060 w 9845043"/>
              <a:gd name="connsiteY21220" fmla="*/ 1158971 h 5740750"/>
              <a:gd name="connsiteX21221" fmla="*/ 184211 w 9845043"/>
              <a:gd name="connsiteY21221" fmla="*/ 1161894 h 5740750"/>
              <a:gd name="connsiteX21222" fmla="*/ 176906 w 9845043"/>
              <a:gd name="connsiteY21222" fmla="*/ 1166279 h 5740750"/>
              <a:gd name="connsiteX21223" fmla="*/ 168861 w 9845043"/>
              <a:gd name="connsiteY21223" fmla="*/ 1172125 h 5740750"/>
              <a:gd name="connsiteX21224" fmla="*/ 164481 w 9845043"/>
              <a:gd name="connsiteY21224" fmla="*/ 1177981 h 5740750"/>
              <a:gd name="connsiteX21225" fmla="*/ 163025 w 9845043"/>
              <a:gd name="connsiteY21225" fmla="*/ 1175788 h 5740750"/>
              <a:gd name="connsiteX21226" fmla="*/ 167405 w 9845043"/>
              <a:gd name="connsiteY21226" fmla="*/ 1169933 h 5740750"/>
              <a:gd name="connsiteX21227" fmla="*/ 184211 w 9845043"/>
              <a:gd name="connsiteY21227" fmla="*/ 1142884 h 5740750"/>
              <a:gd name="connsiteX21228" fmla="*/ 184939 w 9845043"/>
              <a:gd name="connsiteY21228" fmla="*/ 1140682 h 5740750"/>
              <a:gd name="connsiteX21229" fmla="*/ 187864 w 9845043"/>
              <a:gd name="connsiteY21229" fmla="*/ 1136298 h 5740750"/>
              <a:gd name="connsiteX21230" fmla="*/ 191516 w 9845043"/>
              <a:gd name="connsiteY21230" fmla="*/ 1126788 h 5740750"/>
              <a:gd name="connsiteX21231" fmla="*/ 193712 w 9845043"/>
              <a:gd name="connsiteY21231" fmla="*/ 1123865 h 5740750"/>
              <a:gd name="connsiteX21232" fmla="*/ 196637 w 9845043"/>
              <a:gd name="connsiteY21232" fmla="*/ 1120942 h 5740750"/>
              <a:gd name="connsiteX21233" fmla="*/ 201017 w 9845043"/>
              <a:gd name="connsiteY21233" fmla="*/ 1118019 h 5740750"/>
              <a:gd name="connsiteX21234" fmla="*/ 203942 w 9845043"/>
              <a:gd name="connsiteY21234" fmla="*/ 1115826 h 5740750"/>
              <a:gd name="connsiteX21235" fmla="*/ 206138 w 9845043"/>
              <a:gd name="connsiteY21235" fmla="*/ 1112173 h 5740750"/>
              <a:gd name="connsiteX21236" fmla="*/ 206866 w 9845043"/>
              <a:gd name="connsiteY21236" fmla="*/ 1110701 h 5740750"/>
              <a:gd name="connsiteX21237" fmla="*/ 209062 w 9845043"/>
              <a:gd name="connsiteY21237" fmla="*/ 1108509 h 5740750"/>
              <a:gd name="connsiteX21238" fmla="*/ 211259 w 9845043"/>
              <a:gd name="connsiteY21238" fmla="*/ 1108509 h 5740750"/>
              <a:gd name="connsiteX21239" fmla="*/ 210518 w 9845043"/>
              <a:gd name="connsiteY21239" fmla="*/ 1110701 h 5740750"/>
              <a:gd name="connsiteX21240" fmla="*/ 210518 w 9845043"/>
              <a:gd name="connsiteY21240" fmla="*/ 1112173 h 5740750"/>
              <a:gd name="connsiteX21241" fmla="*/ 211259 w 9845043"/>
              <a:gd name="connsiteY21241" fmla="*/ 1112173 h 5740750"/>
              <a:gd name="connsiteX21242" fmla="*/ 219292 w 9845043"/>
              <a:gd name="connsiteY21242" fmla="*/ 1114365 h 5740750"/>
              <a:gd name="connsiteX21243" fmla="*/ 220020 w 9845043"/>
              <a:gd name="connsiteY21243" fmla="*/ 1112903 h 5740750"/>
              <a:gd name="connsiteX21244" fmla="*/ 218564 w 9845043"/>
              <a:gd name="connsiteY21244" fmla="*/ 1110701 h 5740750"/>
              <a:gd name="connsiteX21245" fmla="*/ 215639 w 9845043"/>
              <a:gd name="connsiteY21245" fmla="*/ 1106317 h 5740750"/>
              <a:gd name="connsiteX21246" fmla="*/ 211259 w 9845043"/>
              <a:gd name="connsiteY21246" fmla="*/ 1104855 h 5740750"/>
              <a:gd name="connsiteX21247" fmla="*/ 207606 w 9845043"/>
              <a:gd name="connsiteY21247" fmla="*/ 1104855 h 5740750"/>
              <a:gd name="connsiteX21248" fmla="*/ 204682 w 9845043"/>
              <a:gd name="connsiteY21248" fmla="*/ 1108509 h 5740750"/>
              <a:gd name="connsiteX21249" fmla="*/ 202486 w 9845043"/>
              <a:gd name="connsiteY21249" fmla="*/ 1112903 h 5740750"/>
              <a:gd name="connsiteX21250" fmla="*/ 200289 w 9845043"/>
              <a:gd name="connsiteY21250" fmla="*/ 1115826 h 5740750"/>
              <a:gd name="connsiteX21251" fmla="*/ 199561 w 9845043"/>
              <a:gd name="connsiteY21251" fmla="*/ 1111442 h 5740750"/>
              <a:gd name="connsiteX21252" fmla="*/ 200289 w 9845043"/>
              <a:gd name="connsiteY21252" fmla="*/ 1106317 h 5740750"/>
              <a:gd name="connsiteX21253" fmla="*/ 206138 w 9845043"/>
              <a:gd name="connsiteY21253" fmla="*/ 1098278 h 5740750"/>
              <a:gd name="connsiteX21254" fmla="*/ 215639 w 9845043"/>
              <a:gd name="connsiteY21254" fmla="*/ 1072682 h 5740750"/>
              <a:gd name="connsiteX21255" fmla="*/ 218564 w 9845043"/>
              <a:gd name="connsiteY21255" fmla="*/ 1063913 h 5740750"/>
              <a:gd name="connsiteX21256" fmla="*/ 220020 w 9845043"/>
              <a:gd name="connsiteY21256" fmla="*/ 1060249 h 5740750"/>
              <a:gd name="connsiteX21257" fmla="*/ 222216 w 9845043"/>
              <a:gd name="connsiteY21257" fmla="*/ 1050749 h 5740750"/>
              <a:gd name="connsiteX21258" fmla="*/ 222944 w 9845043"/>
              <a:gd name="connsiteY21258" fmla="*/ 1048557 h 5740750"/>
              <a:gd name="connsiteX21259" fmla="*/ 225140 w 9845043"/>
              <a:gd name="connsiteY21259" fmla="*/ 1047826 h 5740750"/>
              <a:gd name="connsiteX21260" fmla="*/ 226609 w 9845043"/>
              <a:gd name="connsiteY21260" fmla="*/ 1046355 h 5740750"/>
              <a:gd name="connsiteX21261" fmla="*/ 226609 w 9845043"/>
              <a:gd name="connsiteY21261" fmla="*/ 1044893 h 5740750"/>
              <a:gd name="connsiteX21262" fmla="*/ 225868 w 9845043"/>
              <a:gd name="connsiteY21262" fmla="*/ 1038317 h 5740750"/>
              <a:gd name="connsiteX21263" fmla="*/ 225868 w 9845043"/>
              <a:gd name="connsiteY21263" fmla="*/ 1035393 h 5740750"/>
              <a:gd name="connsiteX21264" fmla="*/ 226609 w 9845043"/>
              <a:gd name="connsiteY21264" fmla="*/ 1033932 h 5740750"/>
              <a:gd name="connsiteX21265" fmla="*/ 226609 w 9845043"/>
              <a:gd name="connsiteY21265" fmla="*/ 1032470 h 5740750"/>
              <a:gd name="connsiteX21266" fmla="*/ 229521 w 9845043"/>
              <a:gd name="connsiteY21266" fmla="*/ 1025153 h 5740750"/>
              <a:gd name="connsiteX21267" fmla="*/ 236110 w 9845043"/>
              <a:gd name="connsiteY21267" fmla="*/ 1006874 h 5740750"/>
              <a:gd name="connsiteX21268" fmla="*/ 239022 w 9845043"/>
              <a:gd name="connsiteY21268" fmla="*/ 992980 h 5740750"/>
              <a:gd name="connsiteX21269" fmla="*/ 241946 w 9845043"/>
              <a:gd name="connsiteY21269" fmla="*/ 985672 h 5740750"/>
              <a:gd name="connsiteX21270" fmla="*/ 241946 w 9845043"/>
              <a:gd name="connsiteY21270" fmla="*/ 983480 h 5740750"/>
              <a:gd name="connsiteX21271" fmla="*/ 241946 w 9845043"/>
              <a:gd name="connsiteY21271" fmla="*/ 982008 h 5740750"/>
              <a:gd name="connsiteX21272" fmla="*/ 241946 w 9845043"/>
              <a:gd name="connsiteY21272" fmla="*/ 980547 h 5740750"/>
              <a:gd name="connsiteX21273" fmla="*/ 242687 w 9845043"/>
              <a:gd name="connsiteY21273" fmla="*/ 979085 h 5740750"/>
              <a:gd name="connsiteX21274" fmla="*/ 244871 w 9845043"/>
              <a:gd name="connsiteY21274" fmla="*/ 977624 h 5740750"/>
              <a:gd name="connsiteX21275" fmla="*/ 245599 w 9845043"/>
              <a:gd name="connsiteY21275" fmla="*/ 976893 h 5740750"/>
              <a:gd name="connsiteX21276" fmla="*/ 251448 w 9845043"/>
              <a:gd name="connsiteY21276" fmla="*/ 963729 h 5740750"/>
              <a:gd name="connsiteX21277" fmla="*/ 252188 w 9845043"/>
              <a:gd name="connsiteY21277" fmla="*/ 960076 h 5740750"/>
              <a:gd name="connsiteX21278" fmla="*/ 254372 w 9845043"/>
              <a:gd name="connsiteY21278" fmla="*/ 957152 h 5740750"/>
              <a:gd name="connsiteX21279" fmla="*/ 258024 w 9845043"/>
              <a:gd name="connsiteY21279" fmla="*/ 957152 h 5740750"/>
              <a:gd name="connsiteX21280" fmla="*/ 262417 w 9845043"/>
              <a:gd name="connsiteY21280" fmla="*/ 961537 h 5740750"/>
              <a:gd name="connsiteX21281" fmla="*/ 261689 w 9845043"/>
              <a:gd name="connsiteY21281" fmla="*/ 954960 h 5740750"/>
              <a:gd name="connsiteX21282" fmla="*/ 259493 w 9845043"/>
              <a:gd name="connsiteY21282" fmla="*/ 954229 h 5740750"/>
              <a:gd name="connsiteX21283" fmla="*/ 255840 w 9845043"/>
              <a:gd name="connsiteY21283" fmla="*/ 954229 h 5740750"/>
              <a:gd name="connsiteX21284" fmla="*/ 254372 w 9845043"/>
              <a:gd name="connsiteY21284" fmla="*/ 952037 h 5740750"/>
              <a:gd name="connsiteX21285" fmla="*/ 252916 w 9845043"/>
              <a:gd name="connsiteY21285" fmla="*/ 948374 h 5740750"/>
              <a:gd name="connsiteX21286" fmla="*/ 255100 w 9845043"/>
              <a:gd name="connsiteY21286" fmla="*/ 942528 h 5740750"/>
              <a:gd name="connsiteX21287" fmla="*/ 265342 w 9845043"/>
              <a:gd name="connsiteY21287" fmla="*/ 915470 h 5740750"/>
              <a:gd name="connsiteX21288" fmla="*/ 267526 w 9845043"/>
              <a:gd name="connsiteY21288" fmla="*/ 915470 h 5740750"/>
              <a:gd name="connsiteX21289" fmla="*/ 271190 w 9845043"/>
              <a:gd name="connsiteY21289" fmla="*/ 918393 h 5740750"/>
              <a:gd name="connsiteX21290" fmla="*/ 274102 w 9845043"/>
              <a:gd name="connsiteY21290" fmla="*/ 919864 h 5740750"/>
              <a:gd name="connsiteX21291" fmla="*/ 274843 w 9845043"/>
              <a:gd name="connsiteY21291" fmla="*/ 916931 h 5740750"/>
              <a:gd name="connsiteX21292" fmla="*/ 274102 w 9845043"/>
              <a:gd name="connsiteY21292" fmla="*/ 913277 h 5740750"/>
              <a:gd name="connsiteX21293" fmla="*/ 273374 w 9845043"/>
              <a:gd name="connsiteY21293" fmla="*/ 913277 h 5740750"/>
              <a:gd name="connsiteX21294" fmla="*/ 270450 w 9845043"/>
              <a:gd name="connsiteY21294" fmla="*/ 914739 h 5740750"/>
              <a:gd name="connsiteX21295" fmla="*/ 268266 w 9845043"/>
              <a:gd name="connsiteY21295" fmla="*/ 913277 h 5740750"/>
              <a:gd name="connsiteX21296" fmla="*/ 267526 w 9845043"/>
              <a:gd name="connsiteY21296" fmla="*/ 910354 h 5740750"/>
              <a:gd name="connsiteX21297" fmla="*/ 267526 w 9845043"/>
              <a:gd name="connsiteY21297" fmla="*/ 908893 h 5740750"/>
              <a:gd name="connsiteX21298" fmla="*/ 268266 w 9845043"/>
              <a:gd name="connsiteY21298" fmla="*/ 905969 h 5740750"/>
              <a:gd name="connsiteX21299" fmla="*/ 268266 w 9845043"/>
              <a:gd name="connsiteY21299" fmla="*/ 903046 h 5740750"/>
              <a:gd name="connsiteX21300" fmla="*/ 268266 w 9845043"/>
              <a:gd name="connsiteY21300" fmla="*/ 900114 h 5740750"/>
              <a:gd name="connsiteX21301" fmla="*/ 271190 w 9845043"/>
              <a:gd name="connsiteY21301" fmla="*/ 890614 h 5740750"/>
              <a:gd name="connsiteX21302" fmla="*/ 271918 w 9845043"/>
              <a:gd name="connsiteY21302" fmla="*/ 886219 h 5740750"/>
              <a:gd name="connsiteX21303" fmla="*/ 271918 w 9845043"/>
              <a:gd name="connsiteY21303" fmla="*/ 882566 h 5740750"/>
              <a:gd name="connsiteX21304" fmla="*/ 274843 w 9845043"/>
              <a:gd name="connsiteY21304" fmla="*/ 868671 h 5740750"/>
              <a:gd name="connsiteX21305" fmla="*/ 277027 w 9845043"/>
              <a:gd name="connsiteY21305" fmla="*/ 865017 h 5740750"/>
              <a:gd name="connsiteX21306" fmla="*/ 279951 w 9845043"/>
              <a:gd name="connsiteY21306" fmla="*/ 861363 h 5740750"/>
              <a:gd name="connsiteX21307" fmla="*/ 282148 w 9845043"/>
              <a:gd name="connsiteY21307" fmla="*/ 857710 h 5740750"/>
              <a:gd name="connsiteX21308" fmla="*/ 284344 w 9845043"/>
              <a:gd name="connsiteY21308" fmla="*/ 854046 h 5740750"/>
              <a:gd name="connsiteX21309" fmla="*/ 284344 w 9845043"/>
              <a:gd name="connsiteY21309" fmla="*/ 851854 h 5740750"/>
              <a:gd name="connsiteX21310" fmla="*/ 286528 w 9845043"/>
              <a:gd name="connsiteY21310" fmla="*/ 851854 h 5740750"/>
              <a:gd name="connsiteX21311" fmla="*/ 287268 w 9845043"/>
              <a:gd name="connsiteY21311" fmla="*/ 850392 h 5740750"/>
              <a:gd name="connsiteX21312" fmla="*/ 287996 w 9845043"/>
              <a:gd name="connsiteY21312" fmla="*/ 846008 h 5740750"/>
              <a:gd name="connsiteX21313" fmla="*/ 287996 w 9845043"/>
              <a:gd name="connsiteY21313" fmla="*/ 845277 h 5740750"/>
              <a:gd name="connsiteX21314" fmla="*/ 287996 w 9845043"/>
              <a:gd name="connsiteY21314" fmla="*/ 844546 h 5740750"/>
              <a:gd name="connsiteX21315" fmla="*/ 290193 w 9845043"/>
              <a:gd name="connsiteY21315" fmla="*/ 839431 h 5740750"/>
              <a:gd name="connsiteX21316" fmla="*/ 291649 w 9845043"/>
              <a:gd name="connsiteY21316" fmla="*/ 832844 h 5740750"/>
              <a:gd name="connsiteX21317" fmla="*/ 296029 w 9845043"/>
              <a:gd name="connsiteY21317" fmla="*/ 822614 h 5740750"/>
              <a:gd name="connsiteX21318" fmla="*/ 294573 w 9845043"/>
              <a:gd name="connsiteY21318" fmla="*/ 819681 h 5740750"/>
              <a:gd name="connsiteX21319" fmla="*/ 294573 w 9845043"/>
              <a:gd name="connsiteY21319" fmla="*/ 818219 h 5740750"/>
              <a:gd name="connsiteX21320" fmla="*/ 297498 w 9845043"/>
              <a:gd name="connsiteY21320" fmla="*/ 813834 h 5740750"/>
              <a:gd name="connsiteX21321" fmla="*/ 302606 w 9845043"/>
              <a:gd name="connsiteY21321" fmla="*/ 810180 h 5740750"/>
              <a:gd name="connsiteX21322" fmla="*/ 304074 w 9845043"/>
              <a:gd name="connsiteY21322" fmla="*/ 805786 h 5740750"/>
              <a:gd name="connsiteX21323" fmla="*/ 306271 w 9845043"/>
              <a:gd name="connsiteY21323" fmla="*/ 799940 h 5740750"/>
              <a:gd name="connsiteX21324" fmla="*/ 306999 w 9845043"/>
              <a:gd name="connsiteY21324" fmla="*/ 797017 h 5740750"/>
              <a:gd name="connsiteX21325" fmla="*/ 307727 w 9845043"/>
              <a:gd name="connsiteY21325" fmla="*/ 791171 h 5740750"/>
              <a:gd name="connsiteX21326" fmla="*/ 307727 w 9845043"/>
              <a:gd name="connsiteY21326" fmla="*/ 789700 h 5740750"/>
              <a:gd name="connsiteX21327" fmla="*/ 309195 w 9845043"/>
              <a:gd name="connsiteY21327" fmla="*/ 786046 h 5740750"/>
              <a:gd name="connsiteX21328" fmla="*/ 310651 w 9845043"/>
              <a:gd name="connsiteY21328" fmla="*/ 778007 h 5740750"/>
              <a:gd name="connsiteX21329" fmla="*/ 312107 w 9845043"/>
              <a:gd name="connsiteY21329" fmla="*/ 777276 h 5740750"/>
              <a:gd name="connsiteX21330" fmla="*/ 312848 w 9845043"/>
              <a:gd name="connsiteY21330" fmla="*/ 777276 h 5740750"/>
              <a:gd name="connsiteX21331" fmla="*/ 313576 w 9845043"/>
              <a:gd name="connsiteY21331" fmla="*/ 777276 h 5740750"/>
              <a:gd name="connsiteX21332" fmla="*/ 313576 w 9845043"/>
              <a:gd name="connsiteY21332" fmla="*/ 776546 h 5740750"/>
              <a:gd name="connsiteX21333" fmla="*/ 313576 w 9845043"/>
              <a:gd name="connsiteY21333" fmla="*/ 774353 h 5740750"/>
              <a:gd name="connsiteX21334" fmla="*/ 315772 w 9845043"/>
              <a:gd name="connsiteY21334" fmla="*/ 768498 h 5740750"/>
              <a:gd name="connsiteX21335" fmla="*/ 316500 w 9845043"/>
              <a:gd name="connsiteY21335" fmla="*/ 762651 h 5740750"/>
              <a:gd name="connsiteX21336" fmla="*/ 314304 w 9845043"/>
              <a:gd name="connsiteY21336" fmla="*/ 761190 h 5740750"/>
              <a:gd name="connsiteX21337" fmla="*/ 312848 w 9845043"/>
              <a:gd name="connsiteY21337" fmla="*/ 758997 h 5740750"/>
              <a:gd name="connsiteX21338" fmla="*/ 309923 w 9845043"/>
              <a:gd name="connsiteY21338" fmla="*/ 758997 h 5740750"/>
              <a:gd name="connsiteX21339" fmla="*/ 310651 w 9845043"/>
              <a:gd name="connsiteY21339" fmla="*/ 757526 h 5740750"/>
              <a:gd name="connsiteX21340" fmla="*/ 314304 w 9845043"/>
              <a:gd name="connsiteY21340" fmla="*/ 757526 h 5740750"/>
              <a:gd name="connsiteX21341" fmla="*/ 316500 w 9845043"/>
              <a:gd name="connsiteY21341" fmla="*/ 754603 h 5740750"/>
              <a:gd name="connsiteX21342" fmla="*/ 317228 w 9845043"/>
              <a:gd name="connsiteY21342" fmla="*/ 750949 h 5740750"/>
              <a:gd name="connsiteX21343" fmla="*/ 318684 w 9845043"/>
              <a:gd name="connsiteY21343" fmla="*/ 748026 h 5740750"/>
              <a:gd name="connsiteX21344" fmla="*/ 319424 w 9845043"/>
              <a:gd name="connsiteY21344" fmla="*/ 745834 h 5740750"/>
              <a:gd name="connsiteX21345" fmla="*/ 320152 w 9845043"/>
              <a:gd name="connsiteY21345" fmla="*/ 745103 h 5740750"/>
              <a:gd name="connsiteX21346" fmla="*/ 321608 w 9845043"/>
              <a:gd name="connsiteY21346" fmla="*/ 742911 h 5740750"/>
              <a:gd name="connsiteX21347" fmla="*/ 322349 w 9845043"/>
              <a:gd name="connsiteY21347" fmla="*/ 744372 h 5740750"/>
              <a:gd name="connsiteX21348" fmla="*/ 321608 w 9845043"/>
              <a:gd name="connsiteY21348" fmla="*/ 745103 h 5740750"/>
              <a:gd name="connsiteX21349" fmla="*/ 319424 w 9845043"/>
              <a:gd name="connsiteY21349" fmla="*/ 751680 h 5740750"/>
              <a:gd name="connsiteX21350" fmla="*/ 322349 w 9845043"/>
              <a:gd name="connsiteY21350" fmla="*/ 749488 h 5740750"/>
              <a:gd name="connsiteX21351" fmla="*/ 325273 w 9845043"/>
              <a:gd name="connsiteY21351" fmla="*/ 746565 h 5740750"/>
              <a:gd name="connsiteX21352" fmla="*/ 328185 w 9845043"/>
              <a:gd name="connsiteY21352" fmla="*/ 744372 h 5740750"/>
              <a:gd name="connsiteX21353" fmla="*/ 323077 w 9845043"/>
              <a:gd name="connsiteY21353" fmla="*/ 739247 h 5740750"/>
              <a:gd name="connsiteX21354" fmla="*/ 321608 w 9845043"/>
              <a:gd name="connsiteY21354" fmla="*/ 734863 h 5740750"/>
              <a:gd name="connsiteX21355" fmla="*/ 323077 w 9845043"/>
              <a:gd name="connsiteY21355" fmla="*/ 726084 h 5740750"/>
              <a:gd name="connsiteX21356" fmla="*/ 326001 w 9845043"/>
              <a:gd name="connsiteY21356" fmla="*/ 721699 h 5740750"/>
              <a:gd name="connsiteX21357" fmla="*/ 328185 w 9845043"/>
              <a:gd name="connsiteY21357" fmla="*/ 714391 h 5740750"/>
              <a:gd name="connsiteX21358" fmla="*/ 329654 w 9845043"/>
              <a:gd name="connsiteY21358" fmla="*/ 712930 h 5740750"/>
              <a:gd name="connsiteX21359" fmla="*/ 328926 w 9845043"/>
              <a:gd name="connsiteY21359" fmla="*/ 719507 h 5740750"/>
              <a:gd name="connsiteX21360" fmla="*/ 328926 w 9845043"/>
              <a:gd name="connsiteY21360" fmla="*/ 726084 h 5740750"/>
              <a:gd name="connsiteX21361" fmla="*/ 329654 w 9845043"/>
              <a:gd name="connsiteY21361" fmla="*/ 729017 h 5740750"/>
              <a:gd name="connsiteX21362" fmla="*/ 332578 w 9845043"/>
              <a:gd name="connsiteY21362" fmla="*/ 729747 h 5740750"/>
              <a:gd name="connsiteX21363" fmla="*/ 335502 w 9845043"/>
              <a:gd name="connsiteY21363" fmla="*/ 732670 h 5740750"/>
              <a:gd name="connsiteX21364" fmla="*/ 336230 w 9845043"/>
              <a:gd name="connsiteY21364" fmla="*/ 731940 h 5740750"/>
              <a:gd name="connsiteX21365" fmla="*/ 337686 w 9845043"/>
              <a:gd name="connsiteY21365" fmla="*/ 729747 h 5740750"/>
              <a:gd name="connsiteX21366" fmla="*/ 341351 w 9845043"/>
              <a:gd name="connsiteY21366" fmla="*/ 729017 h 5740750"/>
              <a:gd name="connsiteX21367" fmla="*/ 341351 w 9845043"/>
              <a:gd name="connsiteY21367" fmla="*/ 726824 h 5740750"/>
              <a:gd name="connsiteX21368" fmla="*/ 337686 w 9845043"/>
              <a:gd name="connsiteY21368" fmla="*/ 726084 h 5740750"/>
              <a:gd name="connsiteX21369" fmla="*/ 336230 w 9845043"/>
              <a:gd name="connsiteY21369" fmla="*/ 722430 h 5740750"/>
              <a:gd name="connsiteX21370" fmla="*/ 336230 w 9845043"/>
              <a:gd name="connsiteY21370" fmla="*/ 718776 h 5740750"/>
              <a:gd name="connsiteX21371" fmla="*/ 338427 w 9845043"/>
              <a:gd name="connsiteY21371" fmla="*/ 713661 h 5740750"/>
              <a:gd name="connsiteX21372" fmla="*/ 333306 w 9845043"/>
              <a:gd name="connsiteY21372" fmla="*/ 713661 h 5740750"/>
              <a:gd name="connsiteX21373" fmla="*/ 330382 w 9845043"/>
              <a:gd name="connsiteY21373" fmla="*/ 709997 h 5740750"/>
              <a:gd name="connsiteX21374" fmla="*/ 328926 w 9845043"/>
              <a:gd name="connsiteY21374" fmla="*/ 707805 h 5740750"/>
              <a:gd name="connsiteX21375" fmla="*/ 329654 w 9845043"/>
              <a:gd name="connsiteY21375" fmla="*/ 705613 h 5740750"/>
              <a:gd name="connsiteX21376" fmla="*/ 332578 w 9845043"/>
              <a:gd name="connsiteY21376" fmla="*/ 698305 h 5740750"/>
              <a:gd name="connsiteX21377" fmla="*/ 335502 w 9845043"/>
              <a:gd name="connsiteY21377" fmla="*/ 693911 h 5740750"/>
              <a:gd name="connsiteX21378" fmla="*/ 339155 w 9845043"/>
              <a:gd name="connsiteY21378" fmla="*/ 690987 h 5740750"/>
              <a:gd name="connsiteX21379" fmla="*/ 341351 w 9845043"/>
              <a:gd name="connsiteY21379" fmla="*/ 688795 h 5740750"/>
              <a:gd name="connsiteX21380" fmla="*/ 342807 w 9845043"/>
              <a:gd name="connsiteY21380" fmla="*/ 688064 h 5740750"/>
              <a:gd name="connsiteX21381" fmla="*/ 345004 w 9845043"/>
              <a:gd name="connsiteY21381" fmla="*/ 688064 h 5740750"/>
              <a:gd name="connsiteX21382" fmla="*/ 346460 w 9845043"/>
              <a:gd name="connsiteY21382" fmla="*/ 687334 h 5740750"/>
              <a:gd name="connsiteX21383" fmla="*/ 348656 w 9845043"/>
              <a:gd name="connsiteY21383" fmla="*/ 684410 h 5740750"/>
              <a:gd name="connsiteX21384" fmla="*/ 347928 w 9845043"/>
              <a:gd name="connsiteY21384" fmla="*/ 685141 h 5740750"/>
              <a:gd name="connsiteX21385" fmla="*/ 346460 w 9845043"/>
              <a:gd name="connsiteY21385" fmla="*/ 685141 h 5740750"/>
              <a:gd name="connsiteX21386" fmla="*/ 345004 w 9845043"/>
              <a:gd name="connsiteY21386" fmla="*/ 685141 h 5740750"/>
              <a:gd name="connsiteX21387" fmla="*/ 342807 w 9845043"/>
              <a:gd name="connsiteY21387" fmla="*/ 683680 h 5740750"/>
              <a:gd name="connsiteX21388" fmla="*/ 341351 w 9845043"/>
              <a:gd name="connsiteY21388" fmla="*/ 683680 h 5740750"/>
              <a:gd name="connsiteX21389" fmla="*/ 339155 w 9845043"/>
              <a:gd name="connsiteY21389" fmla="*/ 685141 h 5740750"/>
              <a:gd name="connsiteX21390" fmla="*/ 338427 w 9845043"/>
              <a:gd name="connsiteY21390" fmla="*/ 687334 h 5740750"/>
              <a:gd name="connsiteX21391" fmla="*/ 336230 w 9845043"/>
              <a:gd name="connsiteY21391" fmla="*/ 688795 h 5740750"/>
              <a:gd name="connsiteX21392" fmla="*/ 338427 w 9845043"/>
              <a:gd name="connsiteY21392" fmla="*/ 682218 h 5740750"/>
              <a:gd name="connsiteX21393" fmla="*/ 338427 w 9845043"/>
              <a:gd name="connsiteY21393" fmla="*/ 675632 h 5740750"/>
              <a:gd name="connsiteX21394" fmla="*/ 336230 w 9845043"/>
              <a:gd name="connsiteY21394" fmla="*/ 670516 h 5740750"/>
              <a:gd name="connsiteX21395" fmla="*/ 332578 w 9845043"/>
              <a:gd name="connsiteY21395" fmla="*/ 667593 h 5740750"/>
              <a:gd name="connsiteX21396" fmla="*/ 338427 w 9845043"/>
              <a:gd name="connsiteY21396" fmla="*/ 659545 h 5740750"/>
              <a:gd name="connsiteX21397" fmla="*/ 339883 w 9845043"/>
              <a:gd name="connsiteY21397" fmla="*/ 655891 h 5740750"/>
              <a:gd name="connsiteX21398" fmla="*/ 342807 w 9845043"/>
              <a:gd name="connsiteY21398" fmla="*/ 643458 h 5740750"/>
              <a:gd name="connsiteX21399" fmla="*/ 344276 w 9845043"/>
              <a:gd name="connsiteY21399" fmla="*/ 638343 h 5740750"/>
              <a:gd name="connsiteX21400" fmla="*/ 342807 w 9845043"/>
              <a:gd name="connsiteY21400" fmla="*/ 633228 h 5740750"/>
              <a:gd name="connsiteX21401" fmla="*/ 341351 w 9845043"/>
              <a:gd name="connsiteY21401" fmla="*/ 628833 h 5740750"/>
              <a:gd name="connsiteX21402" fmla="*/ 342807 w 9845043"/>
              <a:gd name="connsiteY21402" fmla="*/ 625910 h 5740750"/>
              <a:gd name="connsiteX21403" fmla="*/ 345004 w 9845043"/>
              <a:gd name="connsiteY21403" fmla="*/ 625910 h 5740750"/>
              <a:gd name="connsiteX21404" fmla="*/ 346460 w 9845043"/>
              <a:gd name="connsiteY21404" fmla="*/ 624449 h 5740750"/>
              <a:gd name="connsiteX21405" fmla="*/ 351580 w 9845043"/>
              <a:gd name="connsiteY21405" fmla="*/ 622256 h 5740750"/>
              <a:gd name="connsiteX21406" fmla="*/ 352308 w 9845043"/>
              <a:gd name="connsiteY21406" fmla="*/ 620795 h 5740750"/>
              <a:gd name="connsiteX21407" fmla="*/ 353777 w 9845043"/>
              <a:gd name="connsiteY21407" fmla="*/ 617872 h 5740750"/>
              <a:gd name="connsiteX21408" fmla="*/ 355233 w 9845043"/>
              <a:gd name="connsiteY21408" fmla="*/ 614218 h 5740750"/>
              <a:gd name="connsiteX21409" fmla="*/ 357429 w 9845043"/>
              <a:gd name="connsiteY21409" fmla="*/ 608362 h 5740750"/>
              <a:gd name="connsiteX21410" fmla="*/ 358157 w 9845043"/>
              <a:gd name="connsiteY21410" fmla="*/ 603977 h 5740750"/>
              <a:gd name="connsiteX21411" fmla="*/ 358157 w 9845043"/>
              <a:gd name="connsiteY21411" fmla="*/ 599593 h 5740750"/>
              <a:gd name="connsiteX21412" fmla="*/ 358157 w 9845043"/>
              <a:gd name="connsiteY21412" fmla="*/ 590083 h 5740750"/>
              <a:gd name="connsiteX21413" fmla="*/ 353777 w 9845043"/>
              <a:gd name="connsiteY21413" fmla="*/ 571073 h 5740750"/>
              <a:gd name="connsiteX21414" fmla="*/ 353777 w 9845043"/>
              <a:gd name="connsiteY21414" fmla="*/ 565958 h 5740750"/>
              <a:gd name="connsiteX21415" fmla="*/ 357429 w 9845043"/>
              <a:gd name="connsiteY21415" fmla="*/ 565958 h 5740750"/>
              <a:gd name="connsiteX21416" fmla="*/ 355961 w 9845043"/>
              <a:gd name="connsiteY21416" fmla="*/ 566689 h 5740750"/>
              <a:gd name="connsiteX21417" fmla="*/ 355233 w 9845043"/>
              <a:gd name="connsiteY21417" fmla="*/ 568881 h 5740750"/>
              <a:gd name="connsiteX21418" fmla="*/ 358885 w 9845043"/>
              <a:gd name="connsiteY21418" fmla="*/ 569612 h 5740750"/>
              <a:gd name="connsiteX21419" fmla="*/ 364006 w 9845043"/>
              <a:gd name="connsiteY21419" fmla="*/ 573996 h 5740750"/>
              <a:gd name="connsiteX21420" fmla="*/ 366930 w 9845043"/>
              <a:gd name="connsiteY21420" fmla="*/ 578381 h 5740750"/>
              <a:gd name="connsiteX21421" fmla="*/ 369855 w 9845043"/>
              <a:gd name="connsiteY21421" fmla="*/ 582045 h 5740750"/>
              <a:gd name="connsiteX21422" fmla="*/ 371311 w 9845043"/>
              <a:gd name="connsiteY21422" fmla="*/ 584237 h 5740750"/>
              <a:gd name="connsiteX21423" fmla="*/ 377160 w 9845043"/>
              <a:gd name="connsiteY21423" fmla="*/ 584968 h 5740750"/>
              <a:gd name="connsiteX21424" fmla="*/ 378616 w 9845043"/>
              <a:gd name="connsiteY21424" fmla="*/ 587160 h 5740750"/>
              <a:gd name="connsiteX21425" fmla="*/ 380084 w 9845043"/>
              <a:gd name="connsiteY21425" fmla="*/ 590083 h 5740750"/>
              <a:gd name="connsiteX21426" fmla="*/ 378616 w 9845043"/>
              <a:gd name="connsiteY21426" fmla="*/ 593737 h 5740750"/>
              <a:gd name="connsiteX21427" fmla="*/ 378616 w 9845043"/>
              <a:gd name="connsiteY21427" fmla="*/ 596660 h 5740750"/>
              <a:gd name="connsiteX21428" fmla="*/ 380084 w 9845043"/>
              <a:gd name="connsiteY21428" fmla="*/ 599593 h 5740750"/>
              <a:gd name="connsiteX21429" fmla="*/ 380812 w 9845043"/>
              <a:gd name="connsiteY21429" fmla="*/ 596660 h 5740750"/>
              <a:gd name="connsiteX21430" fmla="*/ 381540 w 9845043"/>
              <a:gd name="connsiteY21430" fmla="*/ 593737 h 5740750"/>
              <a:gd name="connsiteX21431" fmla="*/ 383008 w 9845043"/>
              <a:gd name="connsiteY21431" fmla="*/ 592275 h 5740750"/>
              <a:gd name="connsiteX21432" fmla="*/ 385933 w 9845043"/>
              <a:gd name="connsiteY21432" fmla="*/ 592275 h 5740750"/>
              <a:gd name="connsiteX21433" fmla="*/ 385933 w 9845043"/>
              <a:gd name="connsiteY21433" fmla="*/ 590814 h 5740750"/>
              <a:gd name="connsiteX21434" fmla="*/ 384464 w 9845043"/>
              <a:gd name="connsiteY21434" fmla="*/ 590083 h 5740750"/>
              <a:gd name="connsiteX21435" fmla="*/ 381540 w 9845043"/>
              <a:gd name="connsiteY21435" fmla="*/ 584968 h 5740750"/>
              <a:gd name="connsiteX21436" fmla="*/ 380812 w 9845043"/>
              <a:gd name="connsiteY21436" fmla="*/ 584237 h 5740750"/>
              <a:gd name="connsiteX21437" fmla="*/ 378616 w 9845043"/>
              <a:gd name="connsiteY21437" fmla="*/ 582775 h 5740750"/>
              <a:gd name="connsiteX21438" fmla="*/ 377160 w 9845043"/>
              <a:gd name="connsiteY21438" fmla="*/ 582045 h 5740750"/>
              <a:gd name="connsiteX21439" fmla="*/ 376432 w 9845043"/>
              <a:gd name="connsiteY21439" fmla="*/ 581304 h 5740750"/>
              <a:gd name="connsiteX21440" fmla="*/ 374963 w 9845043"/>
              <a:gd name="connsiteY21440" fmla="*/ 579112 h 5740750"/>
              <a:gd name="connsiteX21441" fmla="*/ 377888 w 9845043"/>
              <a:gd name="connsiteY21441" fmla="*/ 578381 h 5740750"/>
              <a:gd name="connsiteX21442" fmla="*/ 384464 w 9845043"/>
              <a:gd name="connsiteY21442" fmla="*/ 579112 h 5740750"/>
              <a:gd name="connsiteX21443" fmla="*/ 387389 w 9845043"/>
              <a:gd name="connsiteY21443" fmla="*/ 578381 h 5740750"/>
              <a:gd name="connsiteX21444" fmla="*/ 390313 w 9845043"/>
              <a:gd name="connsiteY21444" fmla="*/ 577650 h 5740750"/>
              <a:gd name="connsiteX21445" fmla="*/ 391041 w 9845043"/>
              <a:gd name="connsiteY21445" fmla="*/ 580573 h 5740750"/>
              <a:gd name="connsiteX21446" fmla="*/ 393966 w 9845043"/>
              <a:gd name="connsiteY21446" fmla="*/ 584968 h 5740750"/>
              <a:gd name="connsiteX21447" fmla="*/ 396162 w 9845043"/>
              <a:gd name="connsiteY21447" fmla="*/ 587160 h 5740750"/>
              <a:gd name="connsiteX21448" fmla="*/ 399086 w 9845043"/>
              <a:gd name="connsiteY21448" fmla="*/ 587160 h 5740750"/>
              <a:gd name="connsiteX21449" fmla="*/ 413696 w 9845043"/>
              <a:gd name="connsiteY21449" fmla="*/ 587891 h 5740750"/>
              <a:gd name="connsiteX21450" fmla="*/ 416620 w 9845043"/>
              <a:gd name="connsiteY21450" fmla="*/ 587160 h 5740750"/>
              <a:gd name="connsiteX21451" fmla="*/ 415164 w 9845043"/>
              <a:gd name="connsiteY21451" fmla="*/ 584237 h 5740750"/>
              <a:gd name="connsiteX21452" fmla="*/ 413696 w 9845043"/>
              <a:gd name="connsiteY21452" fmla="*/ 582775 h 5740750"/>
              <a:gd name="connsiteX21453" fmla="*/ 416620 w 9845043"/>
              <a:gd name="connsiteY21453" fmla="*/ 582775 h 5740750"/>
              <a:gd name="connsiteX21454" fmla="*/ 421741 w 9845043"/>
              <a:gd name="connsiteY21454" fmla="*/ 584237 h 5740750"/>
              <a:gd name="connsiteX21455" fmla="*/ 424665 w 9845043"/>
              <a:gd name="connsiteY21455" fmla="*/ 584237 h 5740750"/>
              <a:gd name="connsiteX21456" fmla="*/ 429046 w 9845043"/>
              <a:gd name="connsiteY21456" fmla="*/ 582045 h 5740750"/>
              <a:gd name="connsiteX21457" fmla="*/ 431970 w 9845043"/>
              <a:gd name="connsiteY21457" fmla="*/ 581304 h 5740750"/>
              <a:gd name="connsiteX21458" fmla="*/ 435623 w 9845043"/>
              <a:gd name="connsiteY21458" fmla="*/ 581304 h 5740750"/>
              <a:gd name="connsiteX21459" fmla="*/ 437819 w 9845043"/>
              <a:gd name="connsiteY21459" fmla="*/ 582045 h 5740750"/>
              <a:gd name="connsiteX21460" fmla="*/ 438547 w 9845043"/>
              <a:gd name="connsiteY21460" fmla="*/ 584237 h 5740750"/>
              <a:gd name="connsiteX21461" fmla="*/ 445124 w 9845043"/>
              <a:gd name="connsiteY21461" fmla="*/ 598131 h 5740750"/>
              <a:gd name="connsiteX21462" fmla="*/ 445124 w 9845043"/>
              <a:gd name="connsiteY21462" fmla="*/ 600323 h 5740750"/>
              <a:gd name="connsiteX21463" fmla="*/ 448048 w 9845043"/>
              <a:gd name="connsiteY21463" fmla="*/ 603247 h 5740750"/>
              <a:gd name="connsiteX21464" fmla="*/ 464126 w 9845043"/>
              <a:gd name="connsiteY21464" fmla="*/ 609824 h 5740750"/>
              <a:gd name="connsiteX21465" fmla="*/ 474355 w 9845043"/>
              <a:gd name="connsiteY21465" fmla="*/ 611285 h 5740750"/>
              <a:gd name="connsiteX21466" fmla="*/ 476552 w 9845043"/>
              <a:gd name="connsiteY21466" fmla="*/ 610554 h 5740750"/>
              <a:gd name="connsiteX21467" fmla="*/ 481673 w 9845043"/>
              <a:gd name="connsiteY21467" fmla="*/ 606170 h 5740750"/>
              <a:gd name="connsiteX21468" fmla="*/ 484801 w 9845043"/>
              <a:gd name="connsiteY21468" fmla="*/ 605126 h 5740750"/>
              <a:gd name="connsiteX21469" fmla="*/ 480489 w 9845043"/>
              <a:gd name="connsiteY21469" fmla="*/ 604506 h 5740750"/>
              <a:gd name="connsiteX21470" fmla="*/ 473175 w 9845043"/>
              <a:gd name="connsiteY21470" fmla="*/ 606701 h 5740750"/>
              <a:gd name="connsiteX21471" fmla="*/ 469513 w 9845043"/>
              <a:gd name="connsiteY21471" fmla="*/ 606701 h 5740750"/>
              <a:gd name="connsiteX21472" fmla="*/ 464393 w 9845043"/>
              <a:gd name="connsiteY21472" fmla="*/ 604506 h 5740750"/>
              <a:gd name="connsiteX21473" fmla="*/ 461465 w 9845043"/>
              <a:gd name="connsiteY21473" fmla="*/ 602311 h 5740750"/>
              <a:gd name="connsiteX21474" fmla="*/ 451224 w 9845043"/>
              <a:gd name="connsiteY21474" fmla="*/ 590599 h 5740750"/>
              <a:gd name="connsiteX21475" fmla="*/ 449031 w 9845043"/>
              <a:gd name="connsiteY21475" fmla="*/ 586209 h 5740750"/>
              <a:gd name="connsiteX21476" fmla="*/ 448296 w 9845043"/>
              <a:gd name="connsiteY21476" fmla="*/ 582555 h 5740750"/>
              <a:gd name="connsiteX21477" fmla="*/ 448296 w 9845043"/>
              <a:gd name="connsiteY21477" fmla="*/ 578158 h 5740750"/>
              <a:gd name="connsiteX21478" fmla="*/ 444634 w 9845043"/>
              <a:gd name="connsiteY21478" fmla="*/ 575233 h 5740750"/>
              <a:gd name="connsiteX21479" fmla="*/ 440248 w 9845043"/>
              <a:gd name="connsiteY21479" fmla="*/ 573038 h 5740750"/>
              <a:gd name="connsiteX21480" fmla="*/ 419032 w 9845043"/>
              <a:gd name="connsiteY21480" fmla="*/ 572309 h 5740750"/>
              <a:gd name="connsiteX21481" fmla="*/ 409515 w 9845043"/>
              <a:gd name="connsiteY21481" fmla="*/ 568648 h 5740750"/>
              <a:gd name="connsiteX21482" fmla="*/ 409515 w 9845043"/>
              <a:gd name="connsiteY21482" fmla="*/ 566453 h 5740750"/>
              <a:gd name="connsiteX21483" fmla="*/ 409515 w 9845043"/>
              <a:gd name="connsiteY21483" fmla="*/ 564987 h 5740750"/>
              <a:gd name="connsiteX21484" fmla="*/ 408791 w 9845043"/>
              <a:gd name="connsiteY21484" fmla="*/ 562792 h 5740750"/>
              <a:gd name="connsiteX21485" fmla="*/ 406598 w 9845043"/>
              <a:gd name="connsiteY21485" fmla="*/ 559131 h 5740750"/>
              <a:gd name="connsiteX21486" fmla="*/ 405863 w 9845043"/>
              <a:gd name="connsiteY21486" fmla="*/ 559868 h 5740750"/>
              <a:gd name="connsiteX21487" fmla="*/ 403670 w 9845043"/>
              <a:gd name="connsiteY21487" fmla="*/ 562063 h 5740750"/>
              <a:gd name="connsiteX21488" fmla="*/ 398550 w 9845043"/>
              <a:gd name="connsiteY21488" fmla="*/ 562063 h 5740750"/>
              <a:gd name="connsiteX21489" fmla="*/ 395622 w 9845043"/>
              <a:gd name="connsiteY21489" fmla="*/ 563521 h 5740750"/>
              <a:gd name="connsiteX21490" fmla="*/ 393419 w 9845043"/>
              <a:gd name="connsiteY21490" fmla="*/ 563521 h 5740750"/>
              <a:gd name="connsiteX21491" fmla="*/ 389033 w 9845043"/>
              <a:gd name="connsiteY21491" fmla="*/ 560597 h 5740750"/>
              <a:gd name="connsiteX21492" fmla="*/ 386840 w 9845043"/>
              <a:gd name="connsiteY21492" fmla="*/ 560597 h 5740750"/>
              <a:gd name="connsiteX21493" fmla="*/ 383178 w 9845043"/>
              <a:gd name="connsiteY21493" fmla="*/ 562063 h 5740750"/>
              <a:gd name="connsiteX21494" fmla="*/ 379526 w 9845043"/>
              <a:gd name="connsiteY21494" fmla="*/ 563521 h 5740750"/>
              <a:gd name="connsiteX21495" fmla="*/ 376599 w 9845043"/>
              <a:gd name="connsiteY21495" fmla="*/ 565717 h 5740750"/>
              <a:gd name="connsiteX21496" fmla="*/ 371478 w 9845043"/>
              <a:gd name="connsiteY21496" fmla="*/ 564987 h 5740750"/>
              <a:gd name="connsiteX21497" fmla="*/ 369274 w 9845043"/>
              <a:gd name="connsiteY21497" fmla="*/ 562792 h 5740750"/>
              <a:gd name="connsiteX21498" fmla="*/ 361961 w 9845043"/>
              <a:gd name="connsiteY21498" fmla="*/ 552546 h 5740750"/>
              <a:gd name="connsiteX21499" fmla="*/ 359768 w 9845043"/>
              <a:gd name="connsiteY21499" fmla="*/ 549621 h 5740750"/>
              <a:gd name="connsiteX21500" fmla="*/ 356840 w 9845043"/>
              <a:gd name="connsiteY21500" fmla="*/ 547419 h 5740750"/>
              <a:gd name="connsiteX21501" fmla="*/ 353913 w 9845043"/>
              <a:gd name="connsiteY21501" fmla="*/ 547419 h 5740750"/>
              <a:gd name="connsiteX21502" fmla="*/ 350985 w 9845043"/>
              <a:gd name="connsiteY21502" fmla="*/ 549621 h 5740750"/>
              <a:gd name="connsiteX21503" fmla="*/ 350261 w 9845043"/>
              <a:gd name="connsiteY21503" fmla="*/ 550351 h 5740750"/>
              <a:gd name="connsiteX21504" fmla="*/ 350261 w 9845043"/>
              <a:gd name="connsiteY21504" fmla="*/ 552546 h 5740750"/>
              <a:gd name="connsiteX21505" fmla="*/ 350985 w 9845043"/>
              <a:gd name="connsiteY21505" fmla="*/ 554012 h 5740750"/>
              <a:gd name="connsiteX21506" fmla="*/ 348792 w 9845043"/>
              <a:gd name="connsiteY21506" fmla="*/ 555470 h 5740750"/>
              <a:gd name="connsiteX21507" fmla="*/ 348792 w 9845043"/>
              <a:gd name="connsiteY21507" fmla="*/ 554012 h 5740750"/>
              <a:gd name="connsiteX21508" fmla="*/ 348058 w 9845043"/>
              <a:gd name="connsiteY21508" fmla="*/ 554012 h 5740750"/>
              <a:gd name="connsiteX21509" fmla="*/ 347334 w 9845043"/>
              <a:gd name="connsiteY21509" fmla="*/ 553275 h 5740750"/>
              <a:gd name="connsiteX21510" fmla="*/ 344406 w 9845043"/>
              <a:gd name="connsiteY21510" fmla="*/ 554012 h 5740750"/>
              <a:gd name="connsiteX21511" fmla="*/ 342213 w 9845043"/>
              <a:gd name="connsiteY21511" fmla="*/ 553275 h 5740750"/>
              <a:gd name="connsiteX21512" fmla="*/ 340744 w 9845043"/>
              <a:gd name="connsiteY21512" fmla="*/ 552546 h 5740750"/>
              <a:gd name="connsiteX21513" fmla="*/ 342213 w 9845043"/>
              <a:gd name="connsiteY21513" fmla="*/ 550351 h 5740750"/>
              <a:gd name="connsiteX21514" fmla="*/ 344406 w 9845043"/>
              <a:gd name="connsiteY21514" fmla="*/ 548885 h 5740750"/>
              <a:gd name="connsiteX21515" fmla="*/ 347334 w 9845043"/>
              <a:gd name="connsiteY21515" fmla="*/ 543766 h 5740750"/>
              <a:gd name="connsiteX21516" fmla="*/ 348792 w 9845043"/>
              <a:gd name="connsiteY21516" fmla="*/ 540105 h 5740750"/>
              <a:gd name="connsiteX21517" fmla="*/ 350261 w 9845043"/>
              <a:gd name="connsiteY21517" fmla="*/ 537910 h 5740750"/>
              <a:gd name="connsiteX21518" fmla="*/ 348792 w 9845043"/>
              <a:gd name="connsiteY21518" fmla="*/ 534978 h 5740750"/>
              <a:gd name="connsiteX21519" fmla="*/ 351720 w 9845043"/>
              <a:gd name="connsiteY21519" fmla="*/ 528393 h 5740750"/>
              <a:gd name="connsiteX21520" fmla="*/ 354647 w 9845043"/>
              <a:gd name="connsiteY21520" fmla="*/ 518883 h 5740750"/>
              <a:gd name="connsiteX21521" fmla="*/ 360502 w 9845043"/>
              <a:gd name="connsiteY21521" fmla="*/ 483018 h 5740750"/>
              <a:gd name="connsiteX21522" fmla="*/ 363430 w 9845043"/>
              <a:gd name="connsiteY21522" fmla="*/ 474967 h 5740750"/>
              <a:gd name="connsiteX21523" fmla="*/ 367081 w 9845043"/>
              <a:gd name="connsiteY21523" fmla="*/ 473509 h 5740750"/>
              <a:gd name="connsiteX21524" fmla="*/ 364154 w 9845043"/>
              <a:gd name="connsiteY21524" fmla="*/ 477162 h 5740750"/>
              <a:gd name="connsiteX21525" fmla="*/ 364888 w 9845043"/>
              <a:gd name="connsiteY21525" fmla="*/ 481553 h 5740750"/>
              <a:gd name="connsiteX21526" fmla="*/ 366357 w 9845043"/>
              <a:gd name="connsiteY21526" fmla="*/ 485213 h 5740750"/>
              <a:gd name="connsiteX21527" fmla="*/ 366357 w 9845043"/>
              <a:gd name="connsiteY21527" fmla="*/ 491069 h 5740750"/>
              <a:gd name="connsiteX21528" fmla="*/ 361226 w 9845043"/>
              <a:gd name="connsiteY21528" fmla="*/ 507171 h 5740750"/>
              <a:gd name="connsiteX21529" fmla="*/ 360502 w 9845043"/>
              <a:gd name="connsiteY21529" fmla="*/ 512291 h 5740750"/>
              <a:gd name="connsiteX21530" fmla="*/ 359768 w 9845043"/>
              <a:gd name="connsiteY21530" fmla="*/ 524732 h 5740750"/>
              <a:gd name="connsiteX21531" fmla="*/ 360502 w 9845043"/>
              <a:gd name="connsiteY21531" fmla="*/ 529859 h 5740750"/>
              <a:gd name="connsiteX21532" fmla="*/ 361961 w 9845043"/>
              <a:gd name="connsiteY21532" fmla="*/ 533519 h 5740750"/>
              <a:gd name="connsiteX21533" fmla="*/ 367081 w 9845043"/>
              <a:gd name="connsiteY21533" fmla="*/ 534249 h 5740750"/>
              <a:gd name="connsiteX21534" fmla="*/ 370744 w 9845043"/>
              <a:gd name="connsiteY21534" fmla="*/ 531325 h 5740750"/>
              <a:gd name="connsiteX21535" fmla="*/ 373671 w 9845043"/>
              <a:gd name="connsiteY21535" fmla="*/ 527664 h 5740750"/>
              <a:gd name="connsiteX21536" fmla="*/ 375864 w 9845043"/>
              <a:gd name="connsiteY21536" fmla="*/ 521808 h 5740750"/>
              <a:gd name="connsiteX21537" fmla="*/ 376599 w 9845043"/>
              <a:gd name="connsiteY21537" fmla="*/ 523273 h 5740750"/>
              <a:gd name="connsiteX21538" fmla="*/ 377323 w 9845043"/>
              <a:gd name="connsiteY21538" fmla="*/ 524732 h 5740750"/>
              <a:gd name="connsiteX21539" fmla="*/ 383178 w 9845043"/>
              <a:gd name="connsiteY21539" fmla="*/ 530588 h 5740750"/>
              <a:gd name="connsiteX21540" fmla="*/ 386105 w 9845043"/>
              <a:gd name="connsiteY21540" fmla="*/ 534249 h 5740750"/>
              <a:gd name="connsiteX21541" fmla="*/ 387574 w 9845043"/>
              <a:gd name="connsiteY21541" fmla="*/ 530588 h 5740750"/>
              <a:gd name="connsiteX21542" fmla="*/ 386105 w 9845043"/>
              <a:gd name="connsiteY21542" fmla="*/ 526934 h 5740750"/>
              <a:gd name="connsiteX21543" fmla="*/ 382454 w 9845043"/>
              <a:gd name="connsiteY21543" fmla="*/ 524732 h 5740750"/>
              <a:gd name="connsiteX21544" fmla="*/ 379526 w 9845043"/>
              <a:gd name="connsiteY21544" fmla="*/ 521808 h 5740750"/>
              <a:gd name="connsiteX21545" fmla="*/ 379526 w 9845043"/>
              <a:gd name="connsiteY21545" fmla="*/ 521078 h 5740750"/>
              <a:gd name="connsiteX21546" fmla="*/ 379526 w 9845043"/>
              <a:gd name="connsiteY21546" fmla="*/ 518883 h 5740750"/>
              <a:gd name="connsiteX21547" fmla="*/ 379526 w 9845043"/>
              <a:gd name="connsiteY21547" fmla="*/ 518147 h 5740750"/>
              <a:gd name="connsiteX21548" fmla="*/ 378057 w 9845043"/>
              <a:gd name="connsiteY21548" fmla="*/ 518147 h 5740750"/>
              <a:gd name="connsiteX21549" fmla="*/ 377323 w 9845043"/>
              <a:gd name="connsiteY21549" fmla="*/ 517417 h 5740750"/>
              <a:gd name="connsiteX21550" fmla="*/ 376599 w 9845043"/>
              <a:gd name="connsiteY21550" fmla="*/ 515223 h 5740750"/>
              <a:gd name="connsiteX21551" fmla="*/ 376599 w 9845043"/>
              <a:gd name="connsiteY21551" fmla="*/ 514486 h 5740750"/>
              <a:gd name="connsiteX21552" fmla="*/ 375864 w 9845043"/>
              <a:gd name="connsiteY21552" fmla="*/ 511562 h 5740750"/>
              <a:gd name="connsiteX21553" fmla="*/ 376599 w 9845043"/>
              <a:gd name="connsiteY21553" fmla="*/ 510096 h 5740750"/>
              <a:gd name="connsiteX21554" fmla="*/ 377323 w 9845043"/>
              <a:gd name="connsiteY21554" fmla="*/ 507901 h 5740750"/>
              <a:gd name="connsiteX21555" fmla="*/ 380985 w 9845043"/>
              <a:gd name="connsiteY21555" fmla="*/ 507901 h 5740750"/>
              <a:gd name="connsiteX21556" fmla="*/ 382454 w 9845043"/>
              <a:gd name="connsiteY21556" fmla="*/ 507171 h 5740750"/>
              <a:gd name="connsiteX21557" fmla="*/ 383178 w 9845043"/>
              <a:gd name="connsiteY21557" fmla="*/ 504976 h 5740750"/>
              <a:gd name="connsiteX21558" fmla="*/ 383912 w 9845043"/>
              <a:gd name="connsiteY21558" fmla="*/ 502781 h 5740750"/>
              <a:gd name="connsiteX21559" fmla="*/ 385371 w 9845043"/>
              <a:gd name="connsiteY21559" fmla="*/ 500586 h 5740750"/>
              <a:gd name="connsiteX21560" fmla="*/ 383912 w 9845043"/>
              <a:gd name="connsiteY21560" fmla="*/ 498391 h 5740750"/>
              <a:gd name="connsiteX21561" fmla="*/ 383912 w 9845043"/>
              <a:gd name="connsiteY21561" fmla="*/ 497655 h 5740750"/>
              <a:gd name="connsiteX21562" fmla="*/ 382454 w 9845043"/>
              <a:gd name="connsiteY21562" fmla="*/ 491799 h 5740750"/>
              <a:gd name="connsiteX21563" fmla="*/ 379526 w 9845043"/>
              <a:gd name="connsiteY21563" fmla="*/ 485213 h 5740750"/>
              <a:gd name="connsiteX21564" fmla="*/ 378057 w 9845043"/>
              <a:gd name="connsiteY21564" fmla="*/ 481553 h 5740750"/>
              <a:gd name="connsiteX21565" fmla="*/ 380985 w 9845043"/>
              <a:gd name="connsiteY21565" fmla="*/ 482289 h 5740750"/>
              <a:gd name="connsiteX21566" fmla="*/ 385371 w 9845043"/>
              <a:gd name="connsiteY21566" fmla="*/ 485950 h 5740750"/>
              <a:gd name="connsiteX21567" fmla="*/ 387574 w 9845043"/>
              <a:gd name="connsiteY21567" fmla="*/ 488145 h 5740750"/>
              <a:gd name="connsiteX21568" fmla="*/ 386105 w 9845043"/>
              <a:gd name="connsiteY21568" fmla="*/ 481553 h 5740750"/>
              <a:gd name="connsiteX21569" fmla="*/ 386105 w 9845043"/>
              <a:gd name="connsiteY21569" fmla="*/ 474967 h 5740750"/>
              <a:gd name="connsiteX21570" fmla="*/ 389033 w 9845043"/>
              <a:gd name="connsiteY21570" fmla="*/ 469848 h 5740750"/>
              <a:gd name="connsiteX21571" fmla="*/ 394153 w 9845043"/>
              <a:gd name="connsiteY21571" fmla="*/ 469111 h 5740750"/>
              <a:gd name="connsiteX21572" fmla="*/ 400008 w 9845043"/>
              <a:gd name="connsiteY21572" fmla="*/ 469111 h 5740750"/>
              <a:gd name="connsiteX21573" fmla="*/ 402936 w 9845043"/>
              <a:gd name="connsiteY21573" fmla="*/ 470577 h 5740750"/>
              <a:gd name="connsiteX21574" fmla="*/ 403670 w 9845043"/>
              <a:gd name="connsiteY21574" fmla="*/ 474967 h 5740750"/>
              <a:gd name="connsiteX21575" fmla="*/ 403670 w 9845043"/>
              <a:gd name="connsiteY21575" fmla="*/ 477162 h 5740750"/>
              <a:gd name="connsiteX21576" fmla="*/ 406598 w 9845043"/>
              <a:gd name="connsiteY21576" fmla="*/ 478628 h 5740750"/>
              <a:gd name="connsiteX21577" fmla="*/ 409515 w 9845043"/>
              <a:gd name="connsiteY21577" fmla="*/ 477162 h 5740750"/>
              <a:gd name="connsiteX21578" fmla="*/ 412442 w 9845043"/>
              <a:gd name="connsiteY21578" fmla="*/ 475704 h 5740750"/>
              <a:gd name="connsiteX21579" fmla="*/ 408056 w 9845043"/>
              <a:gd name="connsiteY21579" fmla="*/ 473509 h 5740750"/>
              <a:gd name="connsiteX21580" fmla="*/ 405129 w 9845043"/>
              <a:gd name="connsiteY21580" fmla="*/ 469848 h 5740750"/>
              <a:gd name="connsiteX21581" fmla="*/ 402201 w 9845043"/>
              <a:gd name="connsiteY21581" fmla="*/ 463992 h 5740750"/>
              <a:gd name="connsiteX21582" fmla="*/ 398550 w 9845043"/>
              <a:gd name="connsiteY21582" fmla="*/ 460331 h 5740750"/>
              <a:gd name="connsiteX21583" fmla="*/ 396346 w 9845043"/>
              <a:gd name="connsiteY21583" fmla="*/ 458865 h 5740750"/>
              <a:gd name="connsiteX21584" fmla="*/ 394153 w 9845043"/>
              <a:gd name="connsiteY21584" fmla="*/ 458865 h 5740750"/>
              <a:gd name="connsiteX21585" fmla="*/ 392695 w 9845043"/>
              <a:gd name="connsiteY21585" fmla="*/ 459602 h 5740750"/>
              <a:gd name="connsiteX21586" fmla="*/ 390502 w 9845043"/>
              <a:gd name="connsiteY21586" fmla="*/ 460331 h 5740750"/>
              <a:gd name="connsiteX21587" fmla="*/ 389033 w 9845043"/>
              <a:gd name="connsiteY21587" fmla="*/ 461067 h 5740750"/>
              <a:gd name="connsiteX21588" fmla="*/ 380250 w 9845043"/>
              <a:gd name="connsiteY21588" fmla="*/ 457407 h 5740750"/>
              <a:gd name="connsiteX21589" fmla="*/ 380250 w 9845043"/>
              <a:gd name="connsiteY21589" fmla="*/ 459602 h 5740750"/>
              <a:gd name="connsiteX21590" fmla="*/ 382454 w 9845043"/>
              <a:gd name="connsiteY21590" fmla="*/ 461067 h 5740750"/>
              <a:gd name="connsiteX21591" fmla="*/ 379526 w 9845043"/>
              <a:gd name="connsiteY21591" fmla="*/ 462526 h 5740750"/>
              <a:gd name="connsiteX21592" fmla="*/ 378057 w 9845043"/>
              <a:gd name="connsiteY21592" fmla="*/ 461067 h 5740750"/>
              <a:gd name="connsiteX21593" fmla="*/ 377323 w 9845043"/>
              <a:gd name="connsiteY21593" fmla="*/ 459602 h 5740750"/>
              <a:gd name="connsiteX21594" fmla="*/ 375864 w 9845043"/>
              <a:gd name="connsiteY21594" fmla="*/ 457407 h 5740750"/>
              <a:gd name="connsiteX21595" fmla="*/ 374406 w 9845043"/>
              <a:gd name="connsiteY21595" fmla="*/ 457407 h 5740750"/>
              <a:gd name="connsiteX21596" fmla="*/ 371478 w 9845043"/>
              <a:gd name="connsiteY21596" fmla="*/ 457407 h 5740750"/>
              <a:gd name="connsiteX21597" fmla="*/ 366357 w 9845043"/>
              <a:gd name="connsiteY21597" fmla="*/ 455941 h 5740750"/>
              <a:gd name="connsiteX21598" fmla="*/ 363430 w 9845043"/>
              <a:gd name="connsiteY21598" fmla="*/ 453746 h 5740750"/>
              <a:gd name="connsiteX21599" fmla="*/ 363430 w 9845043"/>
              <a:gd name="connsiteY21599" fmla="*/ 450085 h 5740750"/>
              <a:gd name="connsiteX21600" fmla="*/ 364154 w 9845043"/>
              <a:gd name="connsiteY21600" fmla="*/ 436178 h 5740750"/>
              <a:gd name="connsiteX21601" fmla="*/ 364154 w 9845043"/>
              <a:gd name="connsiteY21601" fmla="*/ 426668 h 5740750"/>
              <a:gd name="connsiteX21602" fmla="*/ 363430 w 9845043"/>
              <a:gd name="connsiteY21602" fmla="*/ 417888 h 5740750"/>
              <a:gd name="connsiteX21603" fmla="*/ 364154 w 9845043"/>
              <a:gd name="connsiteY21603" fmla="*/ 414956 h 5740750"/>
              <a:gd name="connsiteX21604" fmla="*/ 367816 w 9845043"/>
              <a:gd name="connsiteY21604" fmla="*/ 412761 h 5740750"/>
              <a:gd name="connsiteX21605" fmla="*/ 369274 w 9845043"/>
              <a:gd name="connsiteY21605" fmla="*/ 417888 h 5740750"/>
              <a:gd name="connsiteX21606" fmla="*/ 367816 w 9845043"/>
              <a:gd name="connsiteY21606" fmla="*/ 420812 h 5740750"/>
              <a:gd name="connsiteX21607" fmla="*/ 370744 w 9845043"/>
              <a:gd name="connsiteY21607" fmla="*/ 425203 h 5740750"/>
              <a:gd name="connsiteX21608" fmla="*/ 370744 w 9845043"/>
              <a:gd name="connsiteY21608" fmla="*/ 428863 h 5740750"/>
              <a:gd name="connsiteX21609" fmla="*/ 372937 w 9845043"/>
              <a:gd name="connsiteY21609" fmla="*/ 428863 h 5740750"/>
              <a:gd name="connsiteX21610" fmla="*/ 375864 w 9845043"/>
              <a:gd name="connsiteY21610" fmla="*/ 431058 h 5740750"/>
              <a:gd name="connsiteX21611" fmla="*/ 377323 w 9845043"/>
              <a:gd name="connsiteY21611" fmla="*/ 433254 h 5740750"/>
              <a:gd name="connsiteX21612" fmla="*/ 378057 w 9845043"/>
              <a:gd name="connsiteY21612" fmla="*/ 433254 h 5740750"/>
              <a:gd name="connsiteX21613" fmla="*/ 379526 w 9845043"/>
              <a:gd name="connsiteY21613" fmla="*/ 431058 h 5740750"/>
              <a:gd name="connsiteX21614" fmla="*/ 380250 w 9845043"/>
              <a:gd name="connsiteY21614" fmla="*/ 428863 h 5740750"/>
              <a:gd name="connsiteX21615" fmla="*/ 379526 w 9845043"/>
              <a:gd name="connsiteY21615" fmla="*/ 427398 h 5740750"/>
              <a:gd name="connsiteX21616" fmla="*/ 378057 w 9845043"/>
              <a:gd name="connsiteY21616" fmla="*/ 424473 h 5740750"/>
              <a:gd name="connsiteX21617" fmla="*/ 375864 w 9845043"/>
              <a:gd name="connsiteY21617" fmla="*/ 425203 h 5740750"/>
              <a:gd name="connsiteX21618" fmla="*/ 375864 w 9845043"/>
              <a:gd name="connsiteY21618" fmla="*/ 422278 h 5740750"/>
              <a:gd name="connsiteX21619" fmla="*/ 377323 w 9845043"/>
              <a:gd name="connsiteY21619" fmla="*/ 420083 h 5740750"/>
              <a:gd name="connsiteX21620" fmla="*/ 380250 w 9845043"/>
              <a:gd name="connsiteY21620" fmla="*/ 418617 h 5740750"/>
              <a:gd name="connsiteX21621" fmla="*/ 383912 w 9845043"/>
              <a:gd name="connsiteY21621" fmla="*/ 418617 h 5740750"/>
              <a:gd name="connsiteX21622" fmla="*/ 386105 w 9845043"/>
              <a:gd name="connsiteY21622" fmla="*/ 418617 h 5740750"/>
              <a:gd name="connsiteX21623" fmla="*/ 391960 w 9845043"/>
              <a:gd name="connsiteY21623" fmla="*/ 417152 h 5740750"/>
              <a:gd name="connsiteX21624" fmla="*/ 405129 w 9845043"/>
              <a:gd name="connsiteY21624" fmla="*/ 414227 h 5740750"/>
              <a:gd name="connsiteX21625" fmla="*/ 418297 w 9845043"/>
              <a:gd name="connsiteY21625" fmla="*/ 412761 h 5740750"/>
              <a:gd name="connsiteX21626" fmla="*/ 414646 w 9845043"/>
              <a:gd name="connsiteY21626" fmla="*/ 410566 h 5740750"/>
              <a:gd name="connsiteX21627" fmla="*/ 409515 w 9845043"/>
              <a:gd name="connsiteY21627" fmla="*/ 409101 h 5740750"/>
              <a:gd name="connsiteX21628" fmla="*/ 399274 w 9845043"/>
              <a:gd name="connsiteY21628" fmla="*/ 407642 h 5740750"/>
              <a:gd name="connsiteX21629" fmla="*/ 400008 w 9845043"/>
              <a:gd name="connsiteY21629" fmla="*/ 406176 h 5740750"/>
              <a:gd name="connsiteX21630" fmla="*/ 400743 w 9845043"/>
              <a:gd name="connsiteY21630" fmla="*/ 406176 h 5740750"/>
              <a:gd name="connsiteX21631" fmla="*/ 400743 w 9845043"/>
              <a:gd name="connsiteY21631" fmla="*/ 404710 h 5740750"/>
              <a:gd name="connsiteX21632" fmla="*/ 392695 w 9845043"/>
              <a:gd name="connsiteY21632" fmla="*/ 403981 h 5740750"/>
              <a:gd name="connsiteX21633" fmla="*/ 389033 w 9845043"/>
              <a:gd name="connsiteY21633" fmla="*/ 402515 h 5740750"/>
              <a:gd name="connsiteX21634" fmla="*/ 386840 w 9845043"/>
              <a:gd name="connsiteY21634" fmla="*/ 399591 h 5740750"/>
              <a:gd name="connsiteX21635" fmla="*/ 387574 w 9845043"/>
              <a:gd name="connsiteY21635" fmla="*/ 395201 h 5740750"/>
              <a:gd name="connsiteX21636" fmla="*/ 386840 w 9845043"/>
              <a:gd name="connsiteY21636" fmla="*/ 390074 h 5740750"/>
              <a:gd name="connsiteX21637" fmla="*/ 383912 w 9845043"/>
              <a:gd name="connsiteY21637" fmla="*/ 387879 h 5740750"/>
              <a:gd name="connsiteX21638" fmla="*/ 380985 w 9845043"/>
              <a:gd name="connsiteY21638" fmla="*/ 384955 h 5740750"/>
              <a:gd name="connsiteX21639" fmla="*/ 377323 w 9845043"/>
              <a:gd name="connsiteY21639" fmla="*/ 383489 h 5740750"/>
              <a:gd name="connsiteX21640" fmla="*/ 373671 w 9845043"/>
              <a:gd name="connsiteY21640" fmla="*/ 383489 h 5740750"/>
              <a:gd name="connsiteX21641" fmla="*/ 369274 w 9845043"/>
              <a:gd name="connsiteY21641" fmla="*/ 383489 h 5740750"/>
              <a:gd name="connsiteX21642" fmla="*/ 367081 w 9845043"/>
              <a:gd name="connsiteY21642" fmla="*/ 387879 h 5740750"/>
              <a:gd name="connsiteX21643" fmla="*/ 367081 w 9845043"/>
              <a:gd name="connsiteY21643" fmla="*/ 388608 h 5740750"/>
              <a:gd name="connsiteX21644" fmla="*/ 367816 w 9845043"/>
              <a:gd name="connsiteY21644" fmla="*/ 392269 h 5740750"/>
              <a:gd name="connsiteX21645" fmla="*/ 367081 w 9845043"/>
              <a:gd name="connsiteY21645" fmla="*/ 395930 h 5740750"/>
              <a:gd name="connsiteX21646" fmla="*/ 367081 w 9845043"/>
              <a:gd name="connsiteY21646" fmla="*/ 398125 h 5740750"/>
              <a:gd name="connsiteX21647" fmla="*/ 367816 w 9845043"/>
              <a:gd name="connsiteY21647" fmla="*/ 399591 h 5740750"/>
              <a:gd name="connsiteX21648" fmla="*/ 369274 w 9845043"/>
              <a:gd name="connsiteY21648" fmla="*/ 401786 h 5740750"/>
              <a:gd name="connsiteX21649" fmla="*/ 367816 w 9845043"/>
              <a:gd name="connsiteY21649" fmla="*/ 401786 h 5740750"/>
              <a:gd name="connsiteX21650" fmla="*/ 367081 w 9845043"/>
              <a:gd name="connsiteY21650" fmla="*/ 401786 h 5740750"/>
              <a:gd name="connsiteX21651" fmla="*/ 360502 w 9845043"/>
              <a:gd name="connsiteY21651" fmla="*/ 407642 h 5740750"/>
              <a:gd name="connsiteX21652" fmla="*/ 358309 w 9845043"/>
              <a:gd name="connsiteY21652" fmla="*/ 407642 h 5740750"/>
              <a:gd name="connsiteX21653" fmla="*/ 358309 w 9845043"/>
              <a:gd name="connsiteY21653" fmla="*/ 406176 h 5740750"/>
              <a:gd name="connsiteX21654" fmla="*/ 358309 w 9845043"/>
              <a:gd name="connsiteY21654" fmla="*/ 403981 h 5740750"/>
              <a:gd name="connsiteX21655" fmla="*/ 359768 w 9845043"/>
              <a:gd name="connsiteY21655" fmla="*/ 401786 h 5740750"/>
              <a:gd name="connsiteX21656" fmla="*/ 359768 w 9845043"/>
              <a:gd name="connsiteY21656" fmla="*/ 399591 h 5740750"/>
              <a:gd name="connsiteX21657" fmla="*/ 361226 w 9845043"/>
              <a:gd name="connsiteY21657" fmla="*/ 398125 h 5740750"/>
              <a:gd name="connsiteX21658" fmla="*/ 364888 w 9845043"/>
              <a:gd name="connsiteY21658" fmla="*/ 382752 h 5740750"/>
              <a:gd name="connsiteX21659" fmla="*/ 366357 w 9845043"/>
              <a:gd name="connsiteY21659" fmla="*/ 378362 h 5740750"/>
              <a:gd name="connsiteX21660" fmla="*/ 366357 w 9845043"/>
              <a:gd name="connsiteY21660" fmla="*/ 368853 h 5740750"/>
              <a:gd name="connsiteX21661" fmla="*/ 367816 w 9845043"/>
              <a:gd name="connsiteY21661" fmla="*/ 350555 h 5740750"/>
              <a:gd name="connsiteX21662" fmla="*/ 367816 w 9845043"/>
              <a:gd name="connsiteY21662" fmla="*/ 341039 h 5740750"/>
              <a:gd name="connsiteX21663" fmla="*/ 367081 w 9845043"/>
              <a:gd name="connsiteY21663" fmla="*/ 331529 h 5740750"/>
              <a:gd name="connsiteX21664" fmla="*/ 364888 w 9845043"/>
              <a:gd name="connsiteY21664" fmla="*/ 324207 h 5740750"/>
              <a:gd name="connsiteX21665" fmla="*/ 364154 w 9845043"/>
              <a:gd name="connsiteY21665" fmla="*/ 322012 h 5740750"/>
              <a:gd name="connsiteX21666" fmla="*/ 361226 w 9845043"/>
              <a:gd name="connsiteY21666" fmla="*/ 321283 h 5740750"/>
              <a:gd name="connsiteX21667" fmla="*/ 360502 w 9845043"/>
              <a:gd name="connsiteY21667" fmla="*/ 320546 h 5740750"/>
              <a:gd name="connsiteX21668" fmla="*/ 360502 w 9845043"/>
              <a:gd name="connsiteY21668" fmla="*/ 317622 h 5740750"/>
              <a:gd name="connsiteX21669" fmla="*/ 361226 w 9845043"/>
              <a:gd name="connsiteY21669" fmla="*/ 315427 h 5740750"/>
              <a:gd name="connsiteX21670" fmla="*/ 361961 w 9845043"/>
              <a:gd name="connsiteY21670" fmla="*/ 313961 h 5740750"/>
              <a:gd name="connsiteX21671" fmla="*/ 360502 w 9845043"/>
              <a:gd name="connsiteY21671" fmla="*/ 312495 h 5740750"/>
              <a:gd name="connsiteX21672" fmla="*/ 357575 w 9845043"/>
              <a:gd name="connsiteY21672" fmla="*/ 311037 h 5740750"/>
              <a:gd name="connsiteX21673" fmla="*/ 356840 w 9845043"/>
              <a:gd name="connsiteY21673" fmla="*/ 308842 h 5740750"/>
              <a:gd name="connsiteX21674" fmla="*/ 359768 w 9845043"/>
              <a:gd name="connsiteY21674" fmla="*/ 275909 h 5740750"/>
              <a:gd name="connsiteX21675" fmla="*/ 359768 w 9845043"/>
              <a:gd name="connsiteY21675" fmla="*/ 267121 h 5740750"/>
              <a:gd name="connsiteX21676" fmla="*/ 361226 w 9845043"/>
              <a:gd name="connsiteY21676" fmla="*/ 248824 h 5740750"/>
              <a:gd name="connsiteX21677" fmla="*/ 361226 w 9845043"/>
              <a:gd name="connsiteY21677" fmla="*/ 245170 h 5740750"/>
              <a:gd name="connsiteX21678" fmla="*/ 358309 w 9845043"/>
              <a:gd name="connsiteY21678" fmla="*/ 231263 h 5740750"/>
              <a:gd name="connsiteX21679" fmla="*/ 358309 w 9845043"/>
              <a:gd name="connsiteY21679" fmla="*/ 223941 h 5740750"/>
              <a:gd name="connsiteX21680" fmla="*/ 357575 w 9845043"/>
              <a:gd name="connsiteY21680" fmla="*/ 222483 h 5740750"/>
              <a:gd name="connsiteX21681" fmla="*/ 355382 w 9845043"/>
              <a:gd name="connsiteY21681" fmla="*/ 221746 h 5740750"/>
              <a:gd name="connsiteX21682" fmla="*/ 353913 w 9845043"/>
              <a:gd name="connsiteY21682" fmla="*/ 219551 h 5740750"/>
              <a:gd name="connsiteX21683" fmla="*/ 353178 w 9845043"/>
              <a:gd name="connsiteY21683" fmla="*/ 216627 h 5740750"/>
              <a:gd name="connsiteX21684" fmla="*/ 351720 w 9845043"/>
              <a:gd name="connsiteY21684" fmla="*/ 209305 h 5740750"/>
              <a:gd name="connsiteX21685" fmla="*/ 350985 w 9845043"/>
              <a:gd name="connsiteY21685" fmla="*/ 204915 h 5740750"/>
              <a:gd name="connsiteX21686" fmla="*/ 343672 w 9845043"/>
              <a:gd name="connsiteY21686" fmla="*/ 192474 h 5740750"/>
              <a:gd name="connsiteX21687" fmla="*/ 342213 w 9845043"/>
              <a:gd name="connsiteY21687" fmla="*/ 190279 h 5740750"/>
              <a:gd name="connsiteX21688" fmla="*/ 340744 w 9845043"/>
              <a:gd name="connsiteY21688" fmla="*/ 189550 h 5740750"/>
              <a:gd name="connsiteX21689" fmla="*/ 335624 w 9845043"/>
              <a:gd name="connsiteY21689" fmla="*/ 187354 h 5740750"/>
              <a:gd name="connsiteX21690" fmla="*/ 334889 w 9845043"/>
              <a:gd name="connsiteY21690" fmla="*/ 186618 h 5740750"/>
              <a:gd name="connsiteX21691" fmla="*/ 331962 w 9845043"/>
              <a:gd name="connsiteY21691" fmla="*/ 176372 h 5740750"/>
              <a:gd name="connsiteX21692" fmla="*/ 329769 w 9845043"/>
              <a:gd name="connsiteY21692" fmla="*/ 168321 h 5740750"/>
              <a:gd name="connsiteX21693" fmla="*/ 329045 w 9845043"/>
              <a:gd name="connsiteY21693" fmla="*/ 160270 h 5740750"/>
              <a:gd name="connsiteX21694" fmla="*/ 329045 w 9845043"/>
              <a:gd name="connsiteY21694" fmla="*/ 151489 h 5740750"/>
              <a:gd name="connsiteX21695" fmla="*/ 329769 w 9845043"/>
              <a:gd name="connsiteY21695" fmla="*/ 144175 h 5740750"/>
              <a:gd name="connsiteX21696" fmla="*/ 331962 w 9845043"/>
              <a:gd name="connsiteY21696" fmla="*/ 135387 h 5740750"/>
              <a:gd name="connsiteX21697" fmla="*/ 329045 w 9845043"/>
              <a:gd name="connsiteY21697" fmla="*/ 124412 h 5740750"/>
              <a:gd name="connsiteX21698" fmla="*/ 329769 w 9845043"/>
              <a:gd name="connsiteY21698" fmla="*/ 122217 h 5740750"/>
              <a:gd name="connsiteX21699" fmla="*/ 332696 w 9845043"/>
              <a:gd name="connsiteY21699" fmla="*/ 121487 h 5740750"/>
              <a:gd name="connsiteX21700" fmla="*/ 334889 w 9845043"/>
              <a:gd name="connsiteY21700" fmla="*/ 118556 h 5740750"/>
              <a:gd name="connsiteX21701" fmla="*/ 337817 w 9845043"/>
              <a:gd name="connsiteY21701" fmla="*/ 111971 h 5740750"/>
              <a:gd name="connsiteX21702" fmla="*/ 337817 w 9845043"/>
              <a:gd name="connsiteY21702" fmla="*/ 109776 h 5740750"/>
              <a:gd name="connsiteX21703" fmla="*/ 337082 w 9845043"/>
              <a:gd name="connsiteY21703" fmla="*/ 109039 h 5740750"/>
              <a:gd name="connsiteX21704" fmla="*/ 337817 w 9845043"/>
              <a:gd name="connsiteY21704" fmla="*/ 106844 h 5740750"/>
              <a:gd name="connsiteX21705" fmla="*/ 337817 w 9845043"/>
              <a:gd name="connsiteY21705" fmla="*/ 106115 h 5740750"/>
              <a:gd name="connsiteX21706" fmla="*/ 339286 w 9845043"/>
              <a:gd name="connsiteY21706" fmla="*/ 105385 h 5740750"/>
              <a:gd name="connsiteX21707" fmla="*/ 340744 w 9845043"/>
              <a:gd name="connsiteY21707" fmla="*/ 103920 h 5740750"/>
              <a:gd name="connsiteX21708" fmla="*/ 342213 w 9845043"/>
              <a:gd name="connsiteY21708" fmla="*/ 96598 h 5740750"/>
              <a:gd name="connsiteX21709" fmla="*/ 343672 w 9845043"/>
              <a:gd name="connsiteY21709" fmla="*/ 94403 h 5740750"/>
              <a:gd name="connsiteX21710" fmla="*/ 345865 w 9845043"/>
              <a:gd name="connsiteY21710" fmla="*/ 92208 h 5740750"/>
              <a:gd name="connsiteX21711" fmla="*/ 347334 w 9845043"/>
              <a:gd name="connsiteY21711" fmla="*/ 90013 h 5740750"/>
              <a:gd name="connsiteX21712" fmla="*/ 345865 w 9845043"/>
              <a:gd name="connsiteY21712" fmla="*/ 89283 h 5740750"/>
              <a:gd name="connsiteX21713" fmla="*/ 343672 w 9845043"/>
              <a:gd name="connsiteY21713" fmla="*/ 85623 h 5740750"/>
              <a:gd name="connsiteX21714" fmla="*/ 339286 w 9845043"/>
              <a:gd name="connsiteY21714" fmla="*/ 79767 h 5740750"/>
              <a:gd name="connsiteX21715" fmla="*/ 339286 w 9845043"/>
              <a:gd name="connsiteY21715" fmla="*/ 76842 h 5740750"/>
              <a:gd name="connsiteX21716" fmla="*/ 340744 w 9845043"/>
              <a:gd name="connsiteY21716" fmla="*/ 73181 h 5740750"/>
              <a:gd name="connsiteX21717" fmla="*/ 348792 w 9845043"/>
              <a:gd name="connsiteY21717" fmla="*/ 76106 h 5740750"/>
              <a:gd name="connsiteX21718" fmla="*/ 356840 w 9845043"/>
              <a:gd name="connsiteY21718" fmla="*/ 79767 h 5740750"/>
              <a:gd name="connsiteX21719" fmla="*/ 379526 w 9845043"/>
              <a:gd name="connsiteY21719" fmla="*/ 97334 h 5740750"/>
              <a:gd name="connsiteX21720" fmla="*/ 383912 w 9845043"/>
              <a:gd name="connsiteY21720" fmla="*/ 103190 h 5740750"/>
              <a:gd name="connsiteX21721" fmla="*/ 395622 w 9845043"/>
              <a:gd name="connsiteY21721" fmla="*/ 109039 h 5740750"/>
              <a:gd name="connsiteX21722" fmla="*/ 396346 w 9845043"/>
              <a:gd name="connsiteY21722" fmla="*/ 109776 h 5740750"/>
              <a:gd name="connsiteX21723" fmla="*/ 400008 w 9845043"/>
              <a:gd name="connsiteY21723" fmla="*/ 114895 h 5740750"/>
              <a:gd name="connsiteX21724" fmla="*/ 402201 w 9845043"/>
              <a:gd name="connsiteY21724" fmla="*/ 115631 h 5740750"/>
              <a:gd name="connsiteX21725" fmla="*/ 409515 w 9845043"/>
              <a:gd name="connsiteY21725" fmla="*/ 116361 h 5740750"/>
              <a:gd name="connsiteX21726" fmla="*/ 413177 w 9845043"/>
              <a:gd name="connsiteY21726" fmla="*/ 118556 h 5740750"/>
              <a:gd name="connsiteX21727" fmla="*/ 424887 w 9845043"/>
              <a:gd name="connsiteY21727" fmla="*/ 125878 h 5740750"/>
              <a:gd name="connsiteX21728" fmla="*/ 427814 w 9845043"/>
              <a:gd name="connsiteY21728" fmla="*/ 128802 h 5740750"/>
              <a:gd name="connsiteX21729" fmla="*/ 431466 w 9845043"/>
              <a:gd name="connsiteY21729" fmla="*/ 137582 h 5740750"/>
              <a:gd name="connsiteX21730" fmla="*/ 434393 w 9845043"/>
              <a:gd name="connsiteY21730" fmla="*/ 139048 h 5740750"/>
              <a:gd name="connsiteX21731" fmla="*/ 454152 w 9845043"/>
              <a:gd name="connsiteY21731" fmla="*/ 150024 h 5740750"/>
              <a:gd name="connsiteX21732" fmla="*/ 477561 w 9845043"/>
              <a:gd name="connsiteY21732" fmla="*/ 156616 h 5740750"/>
              <a:gd name="connsiteX21733" fmla="*/ 489995 w 9845043"/>
              <a:gd name="connsiteY21733" fmla="*/ 158075 h 5740750"/>
              <a:gd name="connsiteX21734" fmla="*/ 495126 w 9845043"/>
              <a:gd name="connsiteY21734" fmla="*/ 160270 h 5740750"/>
              <a:gd name="connsiteX21735" fmla="*/ 498778 w 9845043"/>
              <a:gd name="connsiteY21735" fmla="*/ 164667 h 5740750"/>
              <a:gd name="connsiteX21736" fmla="*/ 501705 w 9845043"/>
              <a:gd name="connsiteY21736" fmla="*/ 166862 h 5740750"/>
              <a:gd name="connsiteX21737" fmla="*/ 505367 w 9845043"/>
              <a:gd name="connsiteY21737" fmla="*/ 166126 h 5740750"/>
              <a:gd name="connsiteX21738" fmla="*/ 515608 w 9845043"/>
              <a:gd name="connsiteY21738" fmla="*/ 166862 h 5740750"/>
              <a:gd name="connsiteX21739" fmla="*/ 522187 w 9845043"/>
              <a:gd name="connsiteY21739" fmla="*/ 170516 h 5740750"/>
              <a:gd name="connsiteX21740" fmla="*/ 525115 w 9845043"/>
              <a:gd name="connsiteY21740" fmla="*/ 171252 h 5740750"/>
              <a:gd name="connsiteX21741" fmla="*/ 536825 w 9845043"/>
              <a:gd name="connsiteY21741" fmla="*/ 172711 h 5740750"/>
              <a:gd name="connsiteX21742" fmla="*/ 535356 w 9845043"/>
              <a:gd name="connsiteY21742" fmla="*/ 173447 h 5740750"/>
              <a:gd name="connsiteX21743" fmla="*/ 533897 w 9845043"/>
              <a:gd name="connsiteY21743" fmla="*/ 173447 h 5740750"/>
              <a:gd name="connsiteX21744" fmla="*/ 531704 w 9845043"/>
              <a:gd name="connsiteY21744" fmla="*/ 173447 h 5740750"/>
              <a:gd name="connsiteX21745" fmla="*/ 531704 w 9845043"/>
              <a:gd name="connsiteY21745" fmla="*/ 174177 h 5740750"/>
              <a:gd name="connsiteX21746" fmla="*/ 534632 w 9845043"/>
              <a:gd name="connsiteY21746" fmla="*/ 176372 h 5740750"/>
              <a:gd name="connsiteX21747" fmla="*/ 560969 w 9845043"/>
              <a:gd name="connsiteY21747" fmla="*/ 183693 h 5740750"/>
              <a:gd name="connsiteX21748" fmla="*/ 566824 w 9845043"/>
              <a:gd name="connsiteY21748" fmla="*/ 182957 h 5740750"/>
              <a:gd name="connsiteX21749" fmla="*/ 579258 w 9845043"/>
              <a:gd name="connsiteY21749" fmla="*/ 175642 h 5740750"/>
              <a:gd name="connsiteX21750" fmla="*/ 585848 w 9845043"/>
              <a:gd name="connsiteY21750" fmla="*/ 173447 h 5740750"/>
              <a:gd name="connsiteX21751" fmla="*/ 584379 w 9845043"/>
              <a:gd name="connsiteY21751" fmla="*/ 176372 h 5740750"/>
              <a:gd name="connsiteX21752" fmla="*/ 582920 w 9845043"/>
              <a:gd name="connsiteY21752" fmla="*/ 177108 h 5740750"/>
              <a:gd name="connsiteX21753" fmla="*/ 579993 w 9845043"/>
              <a:gd name="connsiteY21753" fmla="*/ 177837 h 5740750"/>
              <a:gd name="connsiteX21754" fmla="*/ 577800 w 9845043"/>
              <a:gd name="connsiteY21754" fmla="*/ 177837 h 5740750"/>
              <a:gd name="connsiteX21755" fmla="*/ 577800 w 9845043"/>
              <a:gd name="connsiteY21755" fmla="*/ 180033 h 5740750"/>
              <a:gd name="connsiteX21756" fmla="*/ 583644 w 9845043"/>
              <a:gd name="connsiteY21756" fmla="*/ 182228 h 5740750"/>
              <a:gd name="connsiteX21757" fmla="*/ 588775 w 9845043"/>
              <a:gd name="connsiteY21757" fmla="*/ 185888 h 5740750"/>
              <a:gd name="connsiteX21758" fmla="*/ 592427 w 9845043"/>
              <a:gd name="connsiteY21758" fmla="*/ 190279 h 5740750"/>
              <a:gd name="connsiteX21759" fmla="*/ 593896 w 9845043"/>
              <a:gd name="connsiteY21759" fmla="*/ 196864 h 5740750"/>
              <a:gd name="connsiteX21760" fmla="*/ 592427 w 9845043"/>
              <a:gd name="connsiteY21760" fmla="*/ 201990 h 5740750"/>
              <a:gd name="connsiteX21761" fmla="*/ 593896 w 9845043"/>
              <a:gd name="connsiteY21761" fmla="*/ 205644 h 5740750"/>
              <a:gd name="connsiteX21762" fmla="*/ 596823 w 9845043"/>
              <a:gd name="connsiteY21762" fmla="*/ 207839 h 5740750"/>
              <a:gd name="connsiteX21763" fmla="*/ 599016 w 9845043"/>
              <a:gd name="connsiteY21763" fmla="*/ 208576 h 5740750"/>
              <a:gd name="connsiteX21764" fmla="*/ 599740 w 9845043"/>
              <a:gd name="connsiteY21764" fmla="*/ 199059 h 5740750"/>
              <a:gd name="connsiteX21765" fmla="*/ 600475 w 9845043"/>
              <a:gd name="connsiteY21765" fmla="*/ 196135 h 5740750"/>
              <a:gd name="connsiteX21766" fmla="*/ 608523 w 9845043"/>
              <a:gd name="connsiteY21766" fmla="*/ 196864 h 5740750"/>
              <a:gd name="connsiteX21767" fmla="*/ 609992 w 9845043"/>
              <a:gd name="connsiteY21767" fmla="*/ 196864 h 5740750"/>
              <a:gd name="connsiteX21768" fmla="*/ 612919 w 9845043"/>
              <a:gd name="connsiteY21768" fmla="*/ 198330 h 5740750"/>
              <a:gd name="connsiteX21769" fmla="*/ 612919 w 9845043"/>
              <a:gd name="connsiteY21769" fmla="*/ 199795 h 5740750"/>
              <a:gd name="connsiteX21770" fmla="*/ 612919 w 9845043"/>
              <a:gd name="connsiteY21770" fmla="*/ 203449 h 5740750"/>
              <a:gd name="connsiteX21771" fmla="*/ 614378 w 9845043"/>
              <a:gd name="connsiteY21771" fmla="*/ 204915 h 5740750"/>
              <a:gd name="connsiteX21772" fmla="*/ 615836 w 9845043"/>
              <a:gd name="connsiteY21772" fmla="*/ 205644 h 5740750"/>
              <a:gd name="connsiteX21773" fmla="*/ 618040 w 9845043"/>
              <a:gd name="connsiteY21773" fmla="*/ 206381 h 5740750"/>
              <a:gd name="connsiteX21774" fmla="*/ 619498 w 9845043"/>
              <a:gd name="connsiteY21774" fmla="*/ 209305 h 5740750"/>
              <a:gd name="connsiteX21775" fmla="*/ 620968 w 9845043"/>
              <a:gd name="connsiteY21775" fmla="*/ 214432 h 5740750"/>
              <a:gd name="connsiteX21776" fmla="*/ 620968 w 9845043"/>
              <a:gd name="connsiteY21776" fmla="*/ 218822 h 5740750"/>
              <a:gd name="connsiteX21777" fmla="*/ 616571 w 9845043"/>
              <a:gd name="connsiteY21777" fmla="*/ 219551 h 5740750"/>
              <a:gd name="connsiteX21778" fmla="*/ 616571 w 9845043"/>
              <a:gd name="connsiteY21778" fmla="*/ 221746 h 5740750"/>
              <a:gd name="connsiteX21779" fmla="*/ 619498 w 9845043"/>
              <a:gd name="connsiteY21779" fmla="*/ 221746 h 5740750"/>
              <a:gd name="connsiteX21780" fmla="*/ 622426 w 9845043"/>
              <a:gd name="connsiteY21780" fmla="*/ 221017 h 5740750"/>
              <a:gd name="connsiteX21781" fmla="*/ 626088 w 9845043"/>
              <a:gd name="connsiteY21781" fmla="*/ 214432 h 5740750"/>
              <a:gd name="connsiteX21782" fmla="*/ 625354 w 9845043"/>
              <a:gd name="connsiteY21782" fmla="*/ 211500 h 5740750"/>
              <a:gd name="connsiteX21783" fmla="*/ 619498 w 9845043"/>
              <a:gd name="connsiteY21783" fmla="*/ 203449 h 5740750"/>
              <a:gd name="connsiteX21784" fmla="*/ 619498 w 9845043"/>
              <a:gd name="connsiteY21784" fmla="*/ 200525 h 5740750"/>
              <a:gd name="connsiteX21785" fmla="*/ 620968 w 9845043"/>
              <a:gd name="connsiteY21785" fmla="*/ 196864 h 5740750"/>
              <a:gd name="connsiteX21786" fmla="*/ 623885 w 9845043"/>
              <a:gd name="connsiteY21786" fmla="*/ 195398 h 5740750"/>
              <a:gd name="connsiteX21787" fmla="*/ 625354 w 9845043"/>
              <a:gd name="connsiteY21787" fmla="*/ 193939 h 5740750"/>
              <a:gd name="connsiteX21788" fmla="*/ 631209 w 9845043"/>
              <a:gd name="connsiteY21788" fmla="*/ 193939 h 5740750"/>
              <a:gd name="connsiteX21789" fmla="*/ 635595 w 9845043"/>
              <a:gd name="connsiteY21789" fmla="*/ 192474 h 5740750"/>
              <a:gd name="connsiteX21790" fmla="*/ 639981 w 9845043"/>
              <a:gd name="connsiteY21790" fmla="*/ 193203 h 5740750"/>
              <a:gd name="connsiteX21791" fmla="*/ 641450 w 9845043"/>
              <a:gd name="connsiteY21791" fmla="*/ 199059 h 5740750"/>
              <a:gd name="connsiteX21792" fmla="*/ 640715 w 9845043"/>
              <a:gd name="connsiteY21792" fmla="*/ 199795 h 5740750"/>
              <a:gd name="connsiteX21793" fmla="*/ 635595 w 9845043"/>
              <a:gd name="connsiteY21793" fmla="*/ 201990 h 5740750"/>
              <a:gd name="connsiteX21794" fmla="*/ 634860 w 9845043"/>
              <a:gd name="connsiteY21794" fmla="*/ 202720 h 5740750"/>
              <a:gd name="connsiteX21795" fmla="*/ 634136 w 9845043"/>
              <a:gd name="connsiteY21795" fmla="*/ 205644 h 5740750"/>
              <a:gd name="connsiteX21796" fmla="*/ 634860 w 9845043"/>
              <a:gd name="connsiteY21796" fmla="*/ 207839 h 5740750"/>
              <a:gd name="connsiteX21797" fmla="*/ 635595 w 9845043"/>
              <a:gd name="connsiteY21797" fmla="*/ 209305 h 5740750"/>
              <a:gd name="connsiteX21798" fmla="*/ 635595 w 9845043"/>
              <a:gd name="connsiteY21798" fmla="*/ 211500 h 5740750"/>
              <a:gd name="connsiteX21799" fmla="*/ 637064 w 9845043"/>
              <a:gd name="connsiteY21799" fmla="*/ 214432 h 5740750"/>
              <a:gd name="connsiteX21800" fmla="*/ 640715 w 9845043"/>
              <a:gd name="connsiteY21800" fmla="*/ 226136 h 5740750"/>
              <a:gd name="connsiteX21801" fmla="*/ 641450 w 9845043"/>
              <a:gd name="connsiteY21801" fmla="*/ 228332 h 5740750"/>
              <a:gd name="connsiteX21802" fmla="*/ 644377 w 9845043"/>
              <a:gd name="connsiteY21802" fmla="*/ 231263 h 5740750"/>
              <a:gd name="connsiteX21803" fmla="*/ 645112 w 9845043"/>
              <a:gd name="connsiteY21803" fmla="*/ 231992 h 5740750"/>
              <a:gd name="connsiteX21804" fmla="*/ 645112 w 9845043"/>
              <a:gd name="connsiteY21804" fmla="*/ 234188 h 5740750"/>
              <a:gd name="connsiteX21805" fmla="*/ 645112 w 9845043"/>
              <a:gd name="connsiteY21805" fmla="*/ 238578 h 5740750"/>
              <a:gd name="connsiteX21806" fmla="*/ 645112 w 9845043"/>
              <a:gd name="connsiteY21806" fmla="*/ 240773 h 5740750"/>
              <a:gd name="connsiteX21807" fmla="*/ 651691 w 9845043"/>
              <a:gd name="connsiteY21807" fmla="*/ 253221 h 5740750"/>
              <a:gd name="connsiteX21808" fmla="*/ 651691 w 9845043"/>
              <a:gd name="connsiteY21808" fmla="*/ 254680 h 5740750"/>
              <a:gd name="connsiteX21809" fmla="*/ 650956 w 9845043"/>
              <a:gd name="connsiteY21809" fmla="*/ 256145 h 5740750"/>
              <a:gd name="connsiteX21810" fmla="*/ 645112 w 9845043"/>
              <a:gd name="connsiteY21810" fmla="*/ 254680 h 5740750"/>
              <a:gd name="connsiteX21811" fmla="*/ 644377 w 9845043"/>
              <a:gd name="connsiteY21811" fmla="*/ 254680 h 5740750"/>
              <a:gd name="connsiteX21812" fmla="*/ 642184 w 9845043"/>
              <a:gd name="connsiteY21812" fmla="*/ 256875 h 5740750"/>
              <a:gd name="connsiteX21813" fmla="*/ 640715 w 9845043"/>
              <a:gd name="connsiteY21813" fmla="*/ 260536 h 5740750"/>
              <a:gd name="connsiteX21814" fmla="*/ 638522 w 9845043"/>
              <a:gd name="connsiteY21814" fmla="*/ 262731 h 5740750"/>
              <a:gd name="connsiteX21815" fmla="*/ 630474 w 9845043"/>
              <a:gd name="connsiteY21815" fmla="*/ 269316 h 5740750"/>
              <a:gd name="connsiteX21816" fmla="*/ 626088 w 9845043"/>
              <a:gd name="connsiteY21816" fmla="*/ 272977 h 5740750"/>
              <a:gd name="connsiteX21817" fmla="*/ 621692 w 9845043"/>
              <a:gd name="connsiteY21817" fmla="*/ 280298 h 5740750"/>
              <a:gd name="connsiteX21818" fmla="*/ 619498 w 9845043"/>
              <a:gd name="connsiteY21818" fmla="*/ 283953 h 5740750"/>
              <a:gd name="connsiteX21819" fmla="*/ 618764 w 9845043"/>
              <a:gd name="connsiteY21819" fmla="*/ 288349 h 5740750"/>
              <a:gd name="connsiteX21820" fmla="*/ 618040 w 9845043"/>
              <a:gd name="connsiteY21820" fmla="*/ 289808 h 5740750"/>
              <a:gd name="connsiteX21821" fmla="*/ 615836 w 9845043"/>
              <a:gd name="connsiteY21821" fmla="*/ 292003 h 5740750"/>
              <a:gd name="connsiteX21822" fmla="*/ 614378 w 9845043"/>
              <a:gd name="connsiteY21822" fmla="*/ 292003 h 5740750"/>
              <a:gd name="connsiteX21823" fmla="*/ 612185 w 9845043"/>
              <a:gd name="connsiteY21823" fmla="*/ 292003 h 5740750"/>
              <a:gd name="connsiteX21824" fmla="*/ 609992 w 9845043"/>
              <a:gd name="connsiteY21824" fmla="*/ 290545 h 5740750"/>
              <a:gd name="connsiteX21825" fmla="*/ 609992 w 9845043"/>
              <a:gd name="connsiteY21825" fmla="*/ 288349 h 5740750"/>
              <a:gd name="connsiteX21826" fmla="*/ 612919 w 9845043"/>
              <a:gd name="connsiteY21826" fmla="*/ 283953 h 5740750"/>
              <a:gd name="connsiteX21827" fmla="*/ 618764 w 9845043"/>
              <a:gd name="connsiteY21827" fmla="*/ 270782 h 5740750"/>
              <a:gd name="connsiteX21828" fmla="*/ 620968 w 9845043"/>
              <a:gd name="connsiteY21828" fmla="*/ 264196 h 5740750"/>
              <a:gd name="connsiteX21829" fmla="*/ 620968 w 9845043"/>
              <a:gd name="connsiteY21829" fmla="*/ 256875 h 5740750"/>
              <a:gd name="connsiteX21830" fmla="*/ 618764 w 9845043"/>
              <a:gd name="connsiteY21830" fmla="*/ 258341 h 5740750"/>
              <a:gd name="connsiteX21831" fmla="*/ 616571 w 9845043"/>
              <a:gd name="connsiteY21831" fmla="*/ 263467 h 5740750"/>
              <a:gd name="connsiteX21832" fmla="*/ 615836 w 9845043"/>
              <a:gd name="connsiteY21832" fmla="*/ 267121 h 5740750"/>
              <a:gd name="connsiteX21833" fmla="*/ 612919 w 9845043"/>
              <a:gd name="connsiteY21833" fmla="*/ 267857 h 5740750"/>
              <a:gd name="connsiteX21834" fmla="*/ 612919 w 9845043"/>
              <a:gd name="connsiteY21834" fmla="*/ 264196 h 5740750"/>
              <a:gd name="connsiteX21835" fmla="*/ 612919 w 9845043"/>
              <a:gd name="connsiteY21835" fmla="*/ 260536 h 5740750"/>
              <a:gd name="connsiteX21836" fmla="*/ 612185 w 9845043"/>
              <a:gd name="connsiteY21836" fmla="*/ 258341 h 5740750"/>
              <a:gd name="connsiteX21837" fmla="*/ 609257 w 9845043"/>
              <a:gd name="connsiteY21837" fmla="*/ 261265 h 5740750"/>
              <a:gd name="connsiteX21838" fmla="*/ 609257 w 9845043"/>
              <a:gd name="connsiteY21838" fmla="*/ 264926 h 5740750"/>
              <a:gd name="connsiteX21839" fmla="*/ 609257 w 9845043"/>
              <a:gd name="connsiteY21839" fmla="*/ 269316 h 5740750"/>
              <a:gd name="connsiteX21840" fmla="*/ 611450 w 9845043"/>
              <a:gd name="connsiteY21840" fmla="*/ 276638 h 5740750"/>
              <a:gd name="connsiteX21841" fmla="*/ 606330 w 9845043"/>
              <a:gd name="connsiteY21841" fmla="*/ 278833 h 5740750"/>
              <a:gd name="connsiteX21842" fmla="*/ 603402 w 9845043"/>
              <a:gd name="connsiteY21842" fmla="*/ 283223 h 5740750"/>
              <a:gd name="connsiteX21843" fmla="*/ 600475 w 9845043"/>
              <a:gd name="connsiteY21843" fmla="*/ 286884 h 5740750"/>
              <a:gd name="connsiteX21844" fmla="*/ 596823 w 9845043"/>
              <a:gd name="connsiteY21844" fmla="*/ 289808 h 5740750"/>
              <a:gd name="connsiteX21845" fmla="*/ 595354 w 9845043"/>
              <a:gd name="connsiteY21845" fmla="*/ 294935 h 5740750"/>
              <a:gd name="connsiteX21846" fmla="*/ 593896 w 9845043"/>
              <a:gd name="connsiteY21846" fmla="*/ 295664 h 5740750"/>
              <a:gd name="connsiteX21847" fmla="*/ 591692 w 9845043"/>
              <a:gd name="connsiteY21847" fmla="*/ 295664 h 5740750"/>
              <a:gd name="connsiteX21848" fmla="*/ 589499 w 9845043"/>
              <a:gd name="connsiteY21848" fmla="*/ 296400 h 5740750"/>
              <a:gd name="connsiteX21849" fmla="*/ 573403 w 9845043"/>
              <a:gd name="connsiteY21849" fmla="*/ 308842 h 5740750"/>
              <a:gd name="connsiteX21850" fmla="*/ 571210 w 9845043"/>
              <a:gd name="connsiteY21850" fmla="*/ 312495 h 5740750"/>
              <a:gd name="connsiteX21851" fmla="*/ 563162 w 9845043"/>
              <a:gd name="connsiteY21851" fmla="*/ 322742 h 5740750"/>
              <a:gd name="connsiteX21852" fmla="*/ 560235 w 9845043"/>
              <a:gd name="connsiteY21852" fmla="*/ 325673 h 5740750"/>
              <a:gd name="connsiteX21853" fmla="*/ 556583 w 9845043"/>
              <a:gd name="connsiteY21853" fmla="*/ 327868 h 5740750"/>
              <a:gd name="connsiteX21854" fmla="*/ 552187 w 9845043"/>
              <a:gd name="connsiteY21854" fmla="*/ 330793 h 5740750"/>
              <a:gd name="connsiteX21855" fmla="*/ 548535 w 9845043"/>
              <a:gd name="connsiteY21855" fmla="*/ 338114 h 5740750"/>
              <a:gd name="connsiteX21856" fmla="*/ 543404 w 9845043"/>
              <a:gd name="connsiteY21856" fmla="*/ 346895 h 5740750"/>
              <a:gd name="connsiteX21857" fmla="*/ 541211 w 9845043"/>
              <a:gd name="connsiteY21857" fmla="*/ 349819 h 5740750"/>
              <a:gd name="connsiteX21858" fmla="*/ 545608 w 9845043"/>
              <a:gd name="connsiteY21858" fmla="*/ 354216 h 5740750"/>
              <a:gd name="connsiteX21859" fmla="*/ 555114 w 9845043"/>
              <a:gd name="connsiteY21859" fmla="*/ 354946 h 5740750"/>
              <a:gd name="connsiteX21860" fmla="*/ 584379 w 9845043"/>
              <a:gd name="connsiteY21860" fmla="*/ 350555 h 5740750"/>
              <a:gd name="connsiteX21861" fmla="*/ 590234 w 9845043"/>
              <a:gd name="connsiteY21861" fmla="*/ 347624 h 5740750"/>
              <a:gd name="connsiteX21862" fmla="*/ 596823 w 9845043"/>
              <a:gd name="connsiteY21862" fmla="*/ 344699 h 5740750"/>
              <a:gd name="connsiteX21863" fmla="*/ 592427 w 9845043"/>
              <a:gd name="connsiteY21863" fmla="*/ 343234 h 5740750"/>
              <a:gd name="connsiteX21864" fmla="*/ 585848 w 9845043"/>
              <a:gd name="connsiteY21864" fmla="*/ 343970 h 5740750"/>
              <a:gd name="connsiteX21865" fmla="*/ 572679 w 9845043"/>
              <a:gd name="connsiteY21865" fmla="*/ 348360 h 5740750"/>
              <a:gd name="connsiteX21866" fmla="*/ 559500 w 9845043"/>
              <a:gd name="connsiteY21866" fmla="*/ 351285 h 5740750"/>
              <a:gd name="connsiteX21867" fmla="*/ 553656 w 9845043"/>
              <a:gd name="connsiteY21867" fmla="*/ 349819 h 5740750"/>
              <a:gd name="connsiteX21868" fmla="*/ 550728 w 9845043"/>
              <a:gd name="connsiteY21868" fmla="*/ 343970 h 5740750"/>
              <a:gd name="connsiteX21869" fmla="*/ 551452 w 9845043"/>
              <a:gd name="connsiteY21869" fmla="*/ 341039 h 5740750"/>
              <a:gd name="connsiteX21870" fmla="*/ 554380 w 9845043"/>
              <a:gd name="connsiteY21870" fmla="*/ 338114 h 5740750"/>
              <a:gd name="connsiteX21871" fmla="*/ 560235 w 9845043"/>
              <a:gd name="connsiteY21871" fmla="*/ 333724 h 5740750"/>
              <a:gd name="connsiteX21872" fmla="*/ 561704 w 9845043"/>
              <a:gd name="connsiteY21872" fmla="*/ 331529 h 5740750"/>
              <a:gd name="connsiteX21873" fmla="*/ 571210 w 9845043"/>
              <a:gd name="connsiteY21873" fmla="*/ 318351 h 5740750"/>
              <a:gd name="connsiteX21874" fmla="*/ 586572 w 9845043"/>
              <a:gd name="connsiteY21874" fmla="*/ 305181 h 5740750"/>
              <a:gd name="connsiteX21875" fmla="*/ 589499 w 9845043"/>
              <a:gd name="connsiteY21875" fmla="*/ 304444 h 5740750"/>
              <a:gd name="connsiteX21876" fmla="*/ 600475 w 9845043"/>
              <a:gd name="connsiteY21876" fmla="*/ 300054 h 5740750"/>
              <a:gd name="connsiteX21877" fmla="*/ 612919 w 9845043"/>
              <a:gd name="connsiteY21877" fmla="*/ 298596 h 5740750"/>
              <a:gd name="connsiteX21878" fmla="*/ 618040 w 9845043"/>
              <a:gd name="connsiteY21878" fmla="*/ 296400 h 5740750"/>
              <a:gd name="connsiteX21879" fmla="*/ 619498 w 9845043"/>
              <a:gd name="connsiteY21879" fmla="*/ 295664 h 5740750"/>
              <a:gd name="connsiteX21880" fmla="*/ 621692 w 9845043"/>
              <a:gd name="connsiteY21880" fmla="*/ 292740 h 5740750"/>
              <a:gd name="connsiteX21881" fmla="*/ 625354 w 9845043"/>
              <a:gd name="connsiteY21881" fmla="*/ 283953 h 5740750"/>
              <a:gd name="connsiteX21882" fmla="*/ 628281 w 9845043"/>
              <a:gd name="connsiteY21882" fmla="*/ 280298 h 5740750"/>
              <a:gd name="connsiteX21883" fmla="*/ 648029 w 9845043"/>
              <a:gd name="connsiteY21883" fmla="*/ 263467 h 5740750"/>
              <a:gd name="connsiteX21884" fmla="*/ 650232 w 9845043"/>
              <a:gd name="connsiteY21884" fmla="*/ 261265 h 5740750"/>
              <a:gd name="connsiteX21885" fmla="*/ 651691 w 9845043"/>
              <a:gd name="connsiteY21885" fmla="*/ 261265 h 5740750"/>
              <a:gd name="connsiteX21886" fmla="*/ 654618 w 9845043"/>
              <a:gd name="connsiteY21886" fmla="*/ 262731 h 5740750"/>
              <a:gd name="connsiteX21887" fmla="*/ 654618 w 9845043"/>
              <a:gd name="connsiteY21887" fmla="*/ 264196 h 5740750"/>
              <a:gd name="connsiteX21888" fmla="*/ 653884 w 9845043"/>
              <a:gd name="connsiteY21888" fmla="*/ 266392 h 5740750"/>
              <a:gd name="connsiteX21889" fmla="*/ 653884 w 9845043"/>
              <a:gd name="connsiteY21889" fmla="*/ 267857 h 5740750"/>
              <a:gd name="connsiteX21890" fmla="*/ 657546 w 9845043"/>
              <a:gd name="connsiteY21890" fmla="*/ 269316 h 5740750"/>
              <a:gd name="connsiteX21891" fmla="*/ 658280 w 9845043"/>
              <a:gd name="connsiteY21891" fmla="*/ 266392 h 5740750"/>
              <a:gd name="connsiteX21892" fmla="*/ 658280 w 9845043"/>
              <a:gd name="connsiteY21892" fmla="*/ 261265 h 5740750"/>
              <a:gd name="connsiteX21893" fmla="*/ 658280 w 9845043"/>
              <a:gd name="connsiteY21893" fmla="*/ 250290 h 5740750"/>
              <a:gd name="connsiteX21894" fmla="*/ 657546 w 9845043"/>
              <a:gd name="connsiteY21894" fmla="*/ 248824 h 5740750"/>
              <a:gd name="connsiteX21895" fmla="*/ 656077 w 9845043"/>
              <a:gd name="connsiteY21895" fmla="*/ 242239 h 5740750"/>
              <a:gd name="connsiteX21896" fmla="*/ 656811 w 9845043"/>
              <a:gd name="connsiteY21896" fmla="*/ 240773 h 5740750"/>
              <a:gd name="connsiteX21897" fmla="*/ 664859 w 9845043"/>
              <a:gd name="connsiteY21897" fmla="*/ 248094 h 5740750"/>
              <a:gd name="connsiteX21898" fmla="*/ 667787 w 9845043"/>
              <a:gd name="connsiteY21898" fmla="*/ 251755 h 5740750"/>
              <a:gd name="connsiteX21899" fmla="*/ 669256 w 9845043"/>
              <a:gd name="connsiteY21899" fmla="*/ 257611 h 5740750"/>
              <a:gd name="connsiteX21900" fmla="*/ 667787 w 9845043"/>
              <a:gd name="connsiteY21900" fmla="*/ 261265 h 5740750"/>
              <a:gd name="connsiteX21901" fmla="*/ 667787 w 9845043"/>
              <a:gd name="connsiteY21901" fmla="*/ 269316 h 5740750"/>
              <a:gd name="connsiteX21902" fmla="*/ 667787 w 9845043"/>
              <a:gd name="connsiteY21902" fmla="*/ 270782 h 5740750"/>
              <a:gd name="connsiteX21903" fmla="*/ 669980 w 9845043"/>
              <a:gd name="connsiteY21903" fmla="*/ 272977 h 5740750"/>
              <a:gd name="connsiteX21904" fmla="*/ 669980 w 9845043"/>
              <a:gd name="connsiteY21904" fmla="*/ 275909 h 5740750"/>
              <a:gd name="connsiteX21905" fmla="*/ 667052 w 9845043"/>
              <a:gd name="connsiteY21905" fmla="*/ 278833 h 5740750"/>
              <a:gd name="connsiteX21906" fmla="*/ 667787 w 9845043"/>
              <a:gd name="connsiteY21906" fmla="*/ 279562 h 5740750"/>
              <a:gd name="connsiteX21907" fmla="*/ 669980 w 9845043"/>
              <a:gd name="connsiteY21907" fmla="*/ 280298 h 5740750"/>
              <a:gd name="connsiteX21908" fmla="*/ 670714 w 9845043"/>
              <a:gd name="connsiteY21908" fmla="*/ 282494 h 5740750"/>
              <a:gd name="connsiteX21909" fmla="*/ 672173 w 9845043"/>
              <a:gd name="connsiteY21909" fmla="*/ 283953 h 5740750"/>
              <a:gd name="connsiteX21910" fmla="*/ 670714 w 9845043"/>
              <a:gd name="connsiteY21910" fmla="*/ 286154 h 5740750"/>
              <a:gd name="connsiteX21911" fmla="*/ 669980 w 9845043"/>
              <a:gd name="connsiteY21911" fmla="*/ 288349 h 5740750"/>
              <a:gd name="connsiteX21912" fmla="*/ 669256 w 9845043"/>
              <a:gd name="connsiteY21912" fmla="*/ 289079 h 5740750"/>
              <a:gd name="connsiteX21913" fmla="*/ 667787 w 9845043"/>
              <a:gd name="connsiteY21913" fmla="*/ 289808 h 5740750"/>
              <a:gd name="connsiteX21914" fmla="*/ 666328 w 9845043"/>
              <a:gd name="connsiteY21914" fmla="*/ 289808 h 5740750"/>
              <a:gd name="connsiteX21915" fmla="*/ 658280 w 9845043"/>
              <a:gd name="connsiteY21915" fmla="*/ 286884 h 5740750"/>
              <a:gd name="connsiteX21916" fmla="*/ 656077 w 9845043"/>
              <a:gd name="connsiteY21916" fmla="*/ 286884 h 5740750"/>
              <a:gd name="connsiteX21917" fmla="*/ 656077 w 9845043"/>
              <a:gd name="connsiteY21917" fmla="*/ 289808 h 5740750"/>
              <a:gd name="connsiteX21918" fmla="*/ 653884 w 9845043"/>
              <a:gd name="connsiteY21918" fmla="*/ 292740 h 5740750"/>
              <a:gd name="connsiteX21919" fmla="*/ 650956 w 9845043"/>
              <a:gd name="connsiteY21919" fmla="*/ 295664 h 5740750"/>
              <a:gd name="connsiteX21920" fmla="*/ 648029 w 9845043"/>
              <a:gd name="connsiteY21920" fmla="*/ 296400 h 5740750"/>
              <a:gd name="connsiteX21921" fmla="*/ 640715 w 9845043"/>
              <a:gd name="connsiteY21921" fmla="*/ 285418 h 5740750"/>
              <a:gd name="connsiteX21922" fmla="*/ 638522 w 9845043"/>
              <a:gd name="connsiteY21922" fmla="*/ 286154 h 5740750"/>
              <a:gd name="connsiteX21923" fmla="*/ 638522 w 9845043"/>
              <a:gd name="connsiteY21923" fmla="*/ 289079 h 5740750"/>
              <a:gd name="connsiteX21924" fmla="*/ 639981 w 9845043"/>
              <a:gd name="connsiteY21924" fmla="*/ 289808 h 5740750"/>
              <a:gd name="connsiteX21925" fmla="*/ 640715 w 9845043"/>
              <a:gd name="connsiteY21925" fmla="*/ 292003 h 5740750"/>
              <a:gd name="connsiteX21926" fmla="*/ 642184 w 9845043"/>
              <a:gd name="connsiteY21926" fmla="*/ 293469 h 5740750"/>
              <a:gd name="connsiteX21927" fmla="*/ 642184 w 9845043"/>
              <a:gd name="connsiteY21927" fmla="*/ 294935 h 5740750"/>
              <a:gd name="connsiteX21928" fmla="*/ 644377 w 9845043"/>
              <a:gd name="connsiteY21928" fmla="*/ 316156 h 5740750"/>
              <a:gd name="connsiteX21929" fmla="*/ 642184 w 9845043"/>
              <a:gd name="connsiteY21929" fmla="*/ 318351 h 5740750"/>
              <a:gd name="connsiteX21930" fmla="*/ 643643 w 9845043"/>
              <a:gd name="connsiteY21930" fmla="*/ 320546 h 5740750"/>
              <a:gd name="connsiteX21931" fmla="*/ 638522 w 9845043"/>
              <a:gd name="connsiteY21931" fmla="*/ 321283 h 5740750"/>
              <a:gd name="connsiteX21932" fmla="*/ 635595 w 9845043"/>
              <a:gd name="connsiteY21932" fmla="*/ 315427 h 5740750"/>
              <a:gd name="connsiteX21933" fmla="*/ 631933 w 9845043"/>
              <a:gd name="connsiteY21933" fmla="*/ 302249 h 5740750"/>
              <a:gd name="connsiteX21934" fmla="*/ 630474 w 9845043"/>
              <a:gd name="connsiteY21934" fmla="*/ 302986 h 5740750"/>
              <a:gd name="connsiteX21935" fmla="*/ 629016 w 9845043"/>
              <a:gd name="connsiteY21935" fmla="*/ 305181 h 5740750"/>
              <a:gd name="connsiteX21936" fmla="*/ 628281 w 9845043"/>
              <a:gd name="connsiteY21936" fmla="*/ 308105 h 5740750"/>
              <a:gd name="connsiteX21937" fmla="*/ 628281 w 9845043"/>
              <a:gd name="connsiteY21937" fmla="*/ 311037 h 5740750"/>
              <a:gd name="connsiteX21938" fmla="*/ 628281 w 9845043"/>
              <a:gd name="connsiteY21938" fmla="*/ 313961 h 5740750"/>
              <a:gd name="connsiteX21939" fmla="*/ 629016 w 9845043"/>
              <a:gd name="connsiteY21939" fmla="*/ 315427 h 5740750"/>
              <a:gd name="connsiteX21940" fmla="*/ 634136 w 9845043"/>
              <a:gd name="connsiteY21940" fmla="*/ 319088 h 5740750"/>
              <a:gd name="connsiteX21941" fmla="*/ 635595 w 9845043"/>
              <a:gd name="connsiteY21941" fmla="*/ 319088 h 5740750"/>
              <a:gd name="connsiteX21942" fmla="*/ 635595 w 9845043"/>
              <a:gd name="connsiteY21942" fmla="*/ 320546 h 5740750"/>
              <a:gd name="connsiteX21943" fmla="*/ 634136 w 9845043"/>
              <a:gd name="connsiteY21943" fmla="*/ 322012 h 5740750"/>
              <a:gd name="connsiteX21944" fmla="*/ 631933 w 9845043"/>
              <a:gd name="connsiteY21944" fmla="*/ 324937 h 5740750"/>
              <a:gd name="connsiteX21945" fmla="*/ 628281 w 9845043"/>
              <a:gd name="connsiteY21945" fmla="*/ 327132 h 5740750"/>
              <a:gd name="connsiteX21946" fmla="*/ 626088 w 9845043"/>
              <a:gd name="connsiteY21946" fmla="*/ 328597 h 5740750"/>
              <a:gd name="connsiteX21947" fmla="*/ 635595 w 9845043"/>
              <a:gd name="connsiteY21947" fmla="*/ 327132 h 5740750"/>
              <a:gd name="connsiteX21948" fmla="*/ 639981 w 9845043"/>
              <a:gd name="connsiteY21948" fmla="*/ 324937 h 5740750"/>
              <a:gd name="connsiteX21949" fmla="*/ 643643 w 9845043"/>
              <a:gd name="connsiteY21949" fmla="*/ 322742 h 5740750"/>
              <a:gd name="connsiteX21950" fmla="*/ 650232 w 9845043"/>
              <a:gd name="connsiteY21950" fmla="*/ 321283 h 5740750"/>
              <a:gd name="connsiteX21951" fmla="*/ 650956 w 9845043"/>
              <a:gd name="connsiteY21951" fmla="*/ 324937 h 5740750"/>
              <a:gd name="connsiteX21952" fmla="*/ 650232 w 9845043"/>
              <a:gd name="connsiteY21952" fmla="*/ 330793 h 5740750"/>
              <a:gd name="connsiteX21953" fmla="*/ 650232 w 9845043"/>
              <a:gd name="connsiteY21953" fmla="*/ 333724 h 5740750"/>
              <a:gd name="connsiteX21954" fmla="*/ 653884 w 9845043"/>
              <a:gd name="connsiteY21954" fmla="*/ 336648 h 5740750"/>
              <a:gd name="connsiteX21955" fmla="*/ 653160 w 9845043"/>
              <a:gd name="connsiteY21955" fmla="*/ 340309 h 5740750"/>
              <a:gd name="connsiteX21956" fmla="*/ 650232 w 9845043"/>
              <a:gd name="connsiteY21956" fmla="*/ 343970 h 5740750"/>
              <a:gd name="connsiteX21957" fmla="*/ 648029 w 9845043"/>
              <a:gd name="connsiteY21957" fmla="*/ 347624 h 5740750"/>
              <a:gd name="connsiteX21958" fmla="*/ 645112 w 9845043"/>
              <a:gd name="connsiteY21958" fmla="*/ 353480 h 5740750"/>
              <a:gd name="connsiteX21959" fmla="*/ 642184 w 9845043"/>
              <a:gd name="connsiteY21959" fmla="*/ 357870 h 5740750"/>
              <a:gd name="connsiteX21960" fmla="*/ 640715 w 9845043"/>
              <a:gd name="connsiteY21960" fmla="*/ 362997 h 5740750"/>
              <a:gd name="connsiteX21961" fmla="*/ 642184 w 9845043"/>
              <a:gd name="connsiteY21961" fmla="*/ 367387 h 5740750"/>
              <a:gd name="connsiteX21962" fmla="*/ 640715 w 9845043"/>
              <a:gd name="connsiteY21962" fmla="*/ 370311 h 5740750"/>
              <a:gd name="connsiteX21963" fmla="*/ 638522 w 9845043"/>
              <a:gd name="connsiteY21963" fmla="*/ 372506 h 5740750"/>
              <a:gd name="connsiteX21964" fmla="*/ 637064 w 9845043"/>
              <a:gd name="connsiteY21964" fmla="*/ 373243 h 5740750"/>
              <a:gd name="connsiteX21965" fmla="*/ 632667 w 9845043"/>
              <a:gd name="connsiteY21965" fmla="*/ 373243 h 5740750"/>
              <a:gd name="connsiteX21966" fmla="*/ 635595 w 9845043"/>
              <a:gd name="connsiteY21966" fmla="*/ 382023 h 5740750"/>
              <a:gd name="connsiteX21967" fmla="*/ 635595 w 9845043"/>
              <a:gd name="connsiteY21967" fmla="*/ 385684 h 5740750"/>
              <a:gd name="connsiteX21968" fmla="*/ 632667 w 9845043"/>
              <a:gd name="connsiteY21968" fmla="*/ 389345 h 5740750"/>
              <a:gd name="connsiteX21969" fmla="*/ 630474 w 9845043"/>
              <a:gd name="connsiteY21969" fmla="*/ 389345 h 5740750"/>
              <a:gd name="connsiteX21970" fmla="*/ 618764 w 9845043"/>
              <a:gd name="connsiteY21970" fmla="*/ 382023 h 5740750"/>
              <a:gd name="connsiteX21971" fmla="*/ 615836 w 9845043"/>
              <a:gd name="connsiteY21971" fmla="*/ 378362 h 5740750"/>
              <a:gd name="connsiteX21972" fmla="*/ 616571 w 9845043"/>
              <a:gd name="connsiteY21972" fmla="*/ 376167 h 5740750"/>
              <a:gd name="connsiteX21973" fmla="*/ 618764 w 9845043"/>
              <a:gd name="connsiteY21973" fmla="*/ 373972 h 5740750"/>
              <a:gd name="connsiteX21974" fmla="*/ 620968 w 9845043"/>
              <a:gd name="connsiteY21974" fmla="*/ 372506 h 5740750"/>
              <a:gd name="connsiteX21975" fmla="*/ 622426 w 9845043"/>
              <a:gd name="connsiteY21975" fmla="*/ 368853 h 5740750"/>
              <a:gd name="connsiteX21976" fmla="*/ 626088 w 9845043"/>
              <a:gd name="connsiteY21976" fmla="*/ 365921 h 5740750"/>
              <a:gd name="connsiteX21977" fmla="*/ 628281 w 9845043"/>
              <a:gd name="connsiteY21977" fmla="*/ 362997 h 5740750"/>
              <a:gd name="connsiteX21978" fmla="*/ 629016 w 9845043"/>
              <a:gd name="connsiteY21978" fmla="*/ 357141 h 5740750"/>
              <a:gd name="connsiteX21979" fmla="*/ 626088 w 9845043"/>
              <a:gd name="connsiteY21979" fmla="*/ 360802 h 5740750"/>
              <a:gd name="connsiteX21980" fmla="*/ 624619 w 9845043"/>
              <a:gd name="connsiteY21980" fmla="*/ 362997 h 5740750"/>
              <a:gd name="connsiteX21981" fmla="*/ 618040 w 9845043"/>
              <a:gd name="connsiteY21981" fmla="*/ 363726 h 5740750"/>
              <a:gd name="connsiteX21982" fmla="*/ 616571 w 9845043"/>
              <a:gd name="connsiteY21982" fmla="*/ 364462 h 5740750"/>
              <a:gd name="connsiteX21983" fmla="*/ 615112 w 9845043"/>
              <a:gd name="connsiteY21983" fmla="*/ 366657 h 5740750"/>
              <a:gd name="connsiteX21984" fmla="*/ 614378 w 9845043"/>
              <a:gd name="connsiteY21984" fmla="*/ 367387 h 5740750"/>
              <a:gd name="connsiteX21985" fmla="*/ 612185 w 9845043"/>
              <a:gd name="connsiteY21985" fmla="*/ 367387 h 5740750"/>
              <a:gd name="connsiteX21986" fmla="*/ 611450 w 9845043"/>
              <a:gd name="connsiteY21986" fmla="*/ 368853 h 5740750"/>
              <a:gd name="connsiteX21987" fmla="*/ 609992 w 9845043"/>
              <a:gd name="connsiteY21987" fmla="*/ 370311 h 5740750"/>
              <a:gd name="connsiteX21988" fmla="*/ 609257 w 9845043"/>
              <a:gd name="connsiteY21988" fmla="*/ 372506 h 5740750"/>
              <a:gd name="connsiteX21989" fmla="*/ 608523 w 9845043"/>
              <a:gd name="connsiteY21989" fmla="*/ 373972 h 5740750"/>
              <a:gd name="connsiteX21990" fmla="*/ 605595 w 9845043"/>
              <a:gd name="connsiteY21990" fmla="*/ 376904 h 5740750"/>
              <a:gd name="connsiteX21991" fmla="*/ 603402 w 9845043"/>
              <a:gd name="connsiteY21991" fmla="*/ 379828 h 5740750"/>
              <a:gd name="connsiteX21992" fmla="*/ 603402 w 9845043"/>
              <a:gd name="connsiteY21992" fmla="*/ 382752 h 5740750"/>
              <a:gd name="connsiteX21993" fmla="*/ 606330 w 9845043"/>
              <a:gd name="connsiteY21993" fmla="*/ 390074 h 5740750"/>
              <a:gd name="connsiteX21994" fmla="*/ 606330 w 9845043"/>
              <a:gd name="connsiteY21994" fmla="*/ 391540 h 5740750"/>
              <a:gd name="connsiteX21995" fmla="*/ 605595 w 9845043"/>
              <a:gd name="connsiteY21995" fmla="*/ 392269 h 5740750"/>
              <a:gd name="connsiteX21996" fmla="*/ 603402 w 9845043"/>
              <a:gd name="connsiteY21996" fmla="*/ 394464 h 5740750"/>
              <a:gd name="connsiteX21997" fmla="*/ 603402 w 9845043"/>
              <a:gd name="connsiteY21997" fmla="*/ 392999 h 5740750"/>
              <a:gd name="connsiteX21998" fmla="*/ 602668 w 9845043"/>
              <a:gd name="connsiteY21998" fmla="*/ 392999 h 5740750"/>
              <a:gd name="connsiteX21999" fmla="*/ 601944 w 9845043"/>
              <a:gd name="connsiteY21999" fmla="*/ 394464 h 5740750"/>
              <a:gd name="connsiteX22000" fmla="*/ 600475 w 9845043"/>
              <a:gd name="connsiteY22000" fmla="*/ 395201 h 5740750"/>
              <a:gd name="connsiteX22001" fmla="*/ 601944 w 9845043"/>
              <a:gd name="connsiteY22001" fmla="*/ 395201 h 5740750"/>
              <a:gd name="connsiteX22002" fmla="*/ 601944 w 9845043"/>
              <a:gd name="connsiteY22002" fmla="*/ 396659 h 5740750"/>
              <a:gd name="connsiteX22003" fmla="*/ 601944 w 9845043"/>
              <a:gd name="connsiteY22003" fmla="*/ 398125 h 5740750"/>
              <a:gd name="connsiteX22004" fmla="*/ 601944 w 9845043"/>
              <a:gd name="connsiteY22004" fmla="*/ 399591 h 5740750"/>
              <a:gd name="connsiteX22005" fmla="*/ 596089 w 9845043"/>
              <a:gd name="connsiteY22005" fmla="*/ 402515 h 5740750"/>
              <a:gd name="connsiteX22006" fmla="*/ 593161 w 9845043"/>
              <a:gd name="connsiteY22006" fmla="*/ 395201 h 5740750"/>
              <a:gd name="connsiteX22007" fmla="*/ 592427 w 9845043"/>
              <a:gd name="connsiteY22007" fmla="*/ 384955 h 5740750"/>
              <a:gd name="connsiteX22008" fmla="*/ 593161 w 9845043"/>
              <a:gd name="connsiteY22008" fmla="*/ 379099 h 5740750"/>
              <a:gd name="connsiteX22009" fmla="*/ 596823 w 9845043"/>
              <a:gd name="connsiteY22009" fmla="*/ 379099 h 5740750"/>
              <a:gd name="connsiteX22010" fmla="*/ 599016 w 9845043"/>
              <a:gd name="connsiteY22010" fmla="*/ 375438 h 5740750"/>
              <a:gd name="connsiteX22011" fmla="*/ 600475 w 9845043"/>
              <a:gd name="connsiteY22011" fmla="*/ 371048 h 5740750"/>
              <a:gd name="connsiteX22012" fmla="*/ 601944 w 9845043"/>
              <a:gd name="connsiteY22012" fmla="*/ 365921 h 5740750"/>
              <a:gd name="connsiteX22013" fmla="*/ 601944 w 9845043"/>
              <a:gd name="connsiteY22013" fmla="*/ 363726 h 5740750"/>
              <a:gd name="connsiteX22014" fmla="*/ 601944 w 9845043"/>
              <a:gd name="connsiteY22014" fmla="*/ 360802 h 5740750"/>
              <a:gd name="connsiteX22015" fmla="*/ 600475 w 9845043"/>
              <a:gd name="connsiteY22015" fmla="*/ 359336 h 5740750"/>
              <a:gd name="connsiteX22016" fmla="*/ 599740 w 9845043"/>
              <a:gd name="connsiteY22016" fmla="*/ 357141 h 5740750"/>
              <a:gd name="connsiteX22017" fmla="*/ 599016 w 9845043"/>
              <a:gd name="connsiteY22017" fmla="*/ 354946 h 5740750"/>
              <a:gd name="connsiteX22018" fmla="*/ 600475 w 9845043"/>
              <a:gd name="connsiteY22018" fmla="*/ 352750 h 5740750"/>
              <a:gd name="connsiteX22019" fmla="*/ 598282 w 9845043"/>
              <a:gd name="connsiteY22019" fmla="*/ 354946 h 5740750"/>
              <a:gd name="connsiteX22020" fmla="*/ 593161 w 9845043"/>
              <a:gd name="connsiteY22020" fmla="*/ 365921 h 5740750"/>
              <a:gd name="connsiteX22021" fmla="*/ 590234 w 9845043"/>
              <a:gd name="connsiteY22021" fmla="*/ 369582 h 5740750"/>
              <a:gd name="connsiteX22022" fmla="*/ 585848 w 9845043"/>
              <a:gd name="connsiteY22022" fmla="*/ 372506 h 5740750"/>
              <a:gd name="connsiteX22023" fmla="*/ 582920 w 9845043"/>
              <a:gd name="connsiteY22023" fmla="*/ 373243 h 5740750"/>
              <a:gd name="connsiteX22024" fmla="*/ 580727 w 9845043"/>
              <a:gd name="connsiteY22024" fmla="*/ 373243 h 5740750"/>
              <a:gd name="connsiteX22025" fmla="*/ 577800 w 9845043"/>
              <a:gd name="connsiteY22025" fmla="*/ 373243 h 5740750"/>
              <a:gd name="connsiteX22026" fmla="*/ 577065 w 9845043"/>
              <a:gd name="connsiteY22026" fmla="*/ 375438 h 5740750"/>
              <a:gd name="connsiteX22027" fmla="*/ 568283 w 9845043"/>
              <a:gd name="connsiteY22027" fmla="*/ 390074 h 5740750"/>
              <a:gd name="connsiteX22028" fmla="*/ 564631 w 9845043"/>
              <a:gd name="connsiteY22028" fmla="*/ 394464 h 5740750"/>
              <a:gd name="connsiteX22029" fmla="*/ 560235 w 9845043"/>
              <a:gd name="connsiteY22029" fmla="*/ 396659 h 5740750"/>
              <a:gd name="connsiteX22030" fmla="*/ 551452 w 9845043"/>
              <a:gd name="connsiteY22030" fmla="*/ 398125 h 5740750"/>
              <a:gd name="connsiteX22031" fmla="*/ 547066 w 9845043"/>
              <a:gd name="connsiteY22031" fmla="*/ 398854 h 5740750"/>
              <a:gd name="connsiteX22032" fmla="*/ 544873 w 9845043"/>
              <a:gd name="connsiteY22032" fmla="*/ 401786 h 5740750"/>
              <a:gd name="connsiteX22033" fmla="*/ 547066 w 9845043"/>
              <a:gd name="connsiteY22033" fmla="*/ 401050 h 5740750"/>
              <a:gd name="connsiteX22034" fmla="*/ 551452 w 9845043"/>
              <a:gd name="connsiteY22034" fmla="*/ 399591 h 5740750"/>
              <a:gd name="connsiteX22035" fmla="*/ 554380 w 9845043"/>
              <a:gd name="connsiteY22035" fmla="*/ 401050 h 5740750"/>
              <a:gd name="connsiteX22036" fmla="*/ 554380 w 9845043"/>
              <a:gd name="connsiteY22036" fmla="*/ 403981 h 5740750"/>
              <a:gd name="connsiteX22037" fmla="*/ 552187 w 9845043"/>
              <a:gd name="connsiteY22037" fmla="*/ 405440 h 5740750"/>
              <a:gd name="connsiteX22038" fmla="*/ 548535 w 9845043"/>
              <a:gd name="connsiteY22038" fmla="*/ 405440 h 5740750"/>
              <a:gd name="connsiteX22039" fmla="*/ 544873 w 9845043"/>
              <a:gd name="connsiteY22039" fmla="*/ 405440 h 5740750"/>
              <a:gd name="connsiteX22040" fmla="*/ 543404 w 9845043"/>
              <a:gd name="connsiteY22040" fmla="*/ 409101 h 5740750"/>
              <a:gd name="connsiteX22041" fmla="*/ 547066 w 9845043"/>
              <a:gd name="connsiteY22041" fmla="*/ 408371 h 5740750"/>
              <a:gd name="connsiteX22042" fmla="*/ 561704 w 9845043"/>
              <a:gd name="connsiteY22042" fmla="*/ 401786 h 5740750"/>
              <a:gd name="connsiteX22043" fmla="*/ 563162 w 9845043"/>
              <a:gd name="connsiteY22043" fmla="*/ 401786 h 5740750"/>
              <a:gd name="connsiteX22044" fmla="*/ 563897 w 9845043"/>
              <a:gd name="connsiteY22044" fmla="*/ 401050 h 5740750"/>
              <a:gd name="connsiteX22045" fmla="*/ 568283 w 9845043"/>
              <a:gd name="connsiteY22045" fmla="*/ 395930 h 5740750"/>
              <a:gd name="connsiteX22046" fmla="*/ 570476 w 9845043"/>
              <a:gd name="connsiteY22046" fmla="*/ 396659 h 5740750"/>
              <a:gd name="connsiteX22047" fmla="*/ 568283 w 9845043"/>
              <a:gd name="connsiteY22047" fmla="*/ 399591 h 5740750"/>
              <a:gd name="connsiteX22048" fmla="*/ 559500 w 9845043"/>
              <a:gd name="connsiteY22048" fmla="*/ 411296 h 5740750"/>
              <a:gd name="connsiteX22049" fmla="*/ 556583 w 9845043"/>
              <a:gd name="connsiteY22049" fmla="*/ 412761 h 5740750"/>
              <a:gd name="connsiteX22050" fmla="*/ 553656 w 9845043"/>
              <a:gd name="connsiteY22050" fmla="*/ 414227 h 5740750"/>
              <a:gd name="connsiteX22051" fmla="*/ 557307 w 9845043"/>
              <a:gd name="connsiteY22051" fmla="*/ 414956 h 5740750"/>
              <a:gd name="connsiteX22052" fmla="*/ 560969 w 9845043"/>
              <a:gd name="connsiteY22052" fmla="*/ 414227 h 5740750"/>
              <a:gd name="connsiteX22053" fmla="*/ 564631 w 9845043"/>
              <a:gd name="connsiteY22053" fmla="*/ 411296 h 5740750"/>
              <a:gd name="connsiteX22054" fmla="*/ 567548 w 9845043"/>
              <a:gd name="connsiteY22054" fmla="*/ 406176 h 5740750"/>
              <a:gd name="connsiteX22055" fmla="*/ 568283 w 9845043"/>
              <a:gd name="connsiteY22055" fmla="*/ 408371 h 5740750"/>
              <a:gd name="connsiteX22056" fmla="*/ 567548 w 9845043"/>
              <a:gd name="connsiteY22056" fmla="*/ 411296 h 5740750"/>
              <a:gd name="connsiteX22057" fmla="*/ 566824 w 9845043"/>
              <a:gd name="connsiteY22057" fmla="*/ 412761 h 5740750"/>
              <a:gd name="connsiteX22058" fmla="*/ 566090 w 9845043"/>
              <a:gd name="connsiteY22058" fmla="*/ 414956 h 5740750"/>
              <a:gd name="connsiteX22059" fmla="*/ 566824 w 9845043"/>
              <a:gd name="connsiteY22059" fmla="*/ 417888 h 5740750"/>
              <a:gd name="connsiteX22060" fmla="*/ 566824 w 9845043"/>
              <a:gd name="connsiteY22060" fmla="*/ 423737 h 5740750"/>
              <a:gd name="connsiteX22061" fmla="*/ 568283 w 9845043"/>
              <a:gd name="connsiteY22061" fmla="*/ 425203 h 5740750"/>
              <a:gd name="connsiteX22062" fmla="*/ 570476 w 9845043"/>
              <a:gd name="connsiteY22062" fmla="*/ 426668 h 5740750"/>
              <a:gd name="connsiteX22063" fmla="*/ 571210 w 9845043"/>
              <a:gd name="connsiteY22063" fmla="*/ 423737 h 5740750"/>
              <a:gd name="connsiteX22064" fmla="*/ 570476 w 9845043"/>
              <a:gd name="connsiteY22064" fmla="*/ 420812 h 5740750"/>
              <a:gd name="connsiteX22065" fmla="*/ 569752 w 9845043"/>
              <a:gd name="connsiteY22065" fmla="*/ 417888 h 5740750"/>
              <a:gd name="connsiteX22066" fmla="*/ 572679 w 9845043"/>
              <a:gd name="connsiteY22066" fmla="*/ 415686 h 5740750"/>
              <a:gd name="connsiteX22067" fmla="*/ 572679 w 9845043"/>
              <a:gd name="connsiteY22067" fmla="*/ 412761 h 5740750"/>
              <a:gd name="connsiteX22068" fmla="*/ 572679 w 9845043"/>
              <a:gd name="connsiteY22068" fmla="*/ 410566 h 5740750"/>
              <a:gd name="connsiteX22069" fmla="*/ 573403 w 9845043"/>
              <a:gd name="connsiteY22069" fmla="*/ 407642 h 5740750"/>
              <a:gd name="connsiteX22070" fmla="*/ 575596 w 9845043"/>
              <a:gd name="connsiteY22070" fmla="*/ 405440 h 5740750"/>
              <a:gd name="connsiteX22071" fmla="*/ 582920 w 9845043"/>
              <a:gd name="connsiteY22071" fmla="*/ 401786 h 5740750"/>
              <a:gd name="connsiteX22072" fmla="*/ 582920 w 9845043"/>
              <a:gd name="connsiteY22072" fmla="*/ 403981 h 5740750"/>
              <a:gd name="connsiteX22073" fmla="*/ 582920 w 9845043"/>
              <a:gd name="connsiteY22073" fmla="*/ 405440 h 5740750"/>
              <a:gd name="connsiteX22074" fmla="*/ 582186 w 9845043"/>
              <a:gd name="connsiteY22074" fmla="*/ 407642 h 5740750"/>
              <a:gd name="connsiteX22075" fmla="*/ 579993 w 9845043"/>
              <a:gd name="connsiteY22075" fmla="*/ 409101 h 5740750"/>
              <a:gd name="connsiteX22076" fmla="*/ 582186 w 9845043"/>
              <a:gd name="connsiteY22076" fmla="*/ 409101 h 5740750"/>
              <a:gd name="connsiteX22077" fmla="*/ 584379 w 9845043"/>
              <a:gd name="connsiteY22077" fmla="*/ 408371 h 5740750"/>
              <a:gd name="connsiteX22078" fmla="*/ 586572 w 9845043"/>
              <a:gd name="connsiteY22078" fmla="*/ 407642 h 5740750"/>
              <a:gd name="connsiteX22079" fmla="*/ 587306 w 9845043"/>
              <a:gd name="connsiteY22079" fmla="*/ 403981 h 5740750"/>
              <a:gd name="connsiteX22080" fmla="*/ 588775 w 9845043"/>
              <a:gd name="connsiteY22080" fmla="*/ 402515 h 5740750"/>
              <a:gd name="connsiteX22081" fmla="*/ 591692 w 9845043"/>
              <a:gd name="connsiteY22081" fmla="*/ 405440 h 5740750"/>
              <a:gd name="connsiteX22082" fmla="*/ 592427 w 9845043"/>
              <a:gd name="connsiteY22082" fmla="*/ 407642 h 5740750"/>
              <a:gd name="connsiteX22083" fmla="*/ 593161 w 9845043"/>
              <a:gd name="connsiteY22083" fmla="*/ 410566 h 5740750"/>
              <a:gd name="connsiteX22084" fmla="*/ 593896 w 9845043"/>
              <a:gd name="connsiteY22084" fmla="*/ 412032 h 5740750"/>
              <a:gd name="connsiteX22085" fmla="*/ 596823 w 9845043"/>
              <a:gd name="connsiteY22085" fmla="*/ 414956 h 5740750"/>
              <a:gd name="connsiteX22086" fmla="*/ 599016 w 9845043"/>
              <a:gd name="connsiteY22086" fmla="*/ 417152 h 5740750"/>
              <a:gd name="connsiteX22087" fmla="*/ 599740 w 9845043"/>
              <a:gd name="connsiteY22087" fmla="*/ 420083 h 5740750"/>
              <a:gd name="connsiteX22088" fmla="*/ 599740 w 9845043"/>
              <a:gd name="connsiteY22088" fmla="*/ 422278 h 5740750"/>
              <a:gd name="connsiteX22089" fmla="*/ 606330 w 9845043"/>
              <a:gd name="connsiteY22089" fmla="*/ 420812 h 5740750"/>
              <a:gd name="connsiteX22090" fmla="*/ 612919 w 9845043"/>
              <a:gd name="connsiteY22090" fmla="*/ 417152 h 5740750"/>
              <a:gd name="connsiteX22091" fmla="*/ 630474 w 9845043"/>
              <a:gd name="connsiteY22091" fmla="*/ 401786 h 5740750"/>
              <a:gd name="connsiteX22092" fmla="*/ 634860 w 9845043"/>
              <a:gd name="connsiteY22092" fmla="*/ 395201 h 5740750"/>
              <a:gd name="connsiteX22093" fmla="*/ 638522 w 9845043"/>
              <a:gd name="connsiteY22093" fmla="*/ 387879 h 5740750"/>
              <a:gd name="connsiteX22094" fmla="*/ 640715 w 9845043"/>
              <a:gd name="connsiteY22094" fmla="*/ 379828 h 5740750"/>
              <a:gd name="connsiteX22095" fmla="*/ 642184 w 9845043"/>
              <a:gd name="connsiteY22095" fmla="*/ 382752 h 5740750"/>
              <a:gd name="connsiteX22096" fmla="*/ 647305 w 9845043"/>
              <a:gd name="connsiteY22096" fmla="*/ 386413 h 5740750"/>
              <a:gd name="connsiteX22097" fmla="*/ 653160 w 9845043"/>
              <a:gd name="connsiteY22097" fmla="*/ 392999 h 5740750"/>
              <a:gd name="connsiteX22098" fmla="*/ 654618 w 9845043"/>
              <a:gd name="connsiteY22098" fmla="*/ 394464 h 5740750"/>
              <a:gd name="connsiteX22099" fmla="*/ 657546 w 9845043"/>
              <a:gd name="connsiteY22099" fmla="*/ 392999 h 5740750"/>
              <a:gd name="connsiteX22100" fmla="*/ 660473 w 9845043"/>
              <a:gd name="connsiteY22100" fmla="*/ 391540 h 5740750"/>
              <a:gd name="connsiteX22101" fmla="*/ 658280 w 9845043"/>
              <a:gd name="connsiteY22101" fmla="*/ 389345 h 5740750"/>
              <a:gd name="connsiteX22102" fmla="*/ 657546 w 9845043"/>
              <a:gd name="connsiteY22102" fmla="*/ 387879 h 5740750"/>
              <a:gd name="connsiteX22103" fmla="*/ 657546 w 9845043"/>
              <a:gd name="connsiteY22103" fmla="*/ 385684 h 5740750"/>
              <a:gd name="connsiteX22104" fmla="*/ 658280 w 9845043"/>
              <a:gd name="connsiteY22104" fmla="*/ 383489 h 5740750"/>
              <a:gd name="connsiteX22105" fmla="*/ 661208 w 9845043"/>
              <a:gd name="connsiteY22105" fmla="*/ 382023 h 5740750"/>
              <a:gd name="connsiteX22106" fmla="*/ 664125 w 9845043"/>
              <a:gd name="connsiteY22106" fmla="*/ 380557 h 5740750"/>
              <a:gd name="connsiteX22107" fmla="*/ 667787 w 9845043"/>
              <a:gd name="connsiteY22107" fmla="*/ 379828 h 5740750"/>
              <a:gd name="connsiteX22108" fmla="*/ 673642 w 9845043"/>
              <a:gd name="connsiteY22108" fmla="*/ 379828 h 5740750"/>
              <a:gd name="connsiteX22109" fmla="*/ 675835 w 9845043"/>
              <a:gd name="connsiteY22109" fmla="*/ 378362 h 5740750"/>
              <a:gd name="connsiteX22110" fmla="*/ 677304 w 9845043"/>
              <a:gd name="connsiteY22110" fmla="*/ 373972 h 5740750"/>
              <a:gd name="connsiteX22111" fmla="*/ 677304 w 9845043"/>
              <a:gd name="connsiteY22111" fmla="*/ 370311 h 5740750"/>
              <a:gd name="connsiteX22112" fmla="*/ 677304 w 9845043"/>
              <a:gd name="connsiteY22112" fmla="*/ 367387 h 5740750"/>
              <a:gd name="connsiteX22113" fmla="*/ 673642 w 9845043"/>
              <a:gd name="connsiteY22113" fmla="*/ 360802 h 5740750"/>
              <a:gd name="connsiteX22114" fmla="*/ 673642 w 9845043"/>
              <a:gd name="connsiteY22114" fmla="*/ 357870 h 5740750"/>
              <a:gd name="connsiteX22115" fmla="*/ 675835 w 9845043"/>
              <a:gd name="connsiteY22115" fmla="*/ 348360 h 5740750"/>
              <a:gd name="connsiteX22116" fmla="*/ 675835 w 9845043"/>
              <a:gd name="connsiteY22116" fmla="*/ 346165 h 5740750"/>
              <a:gd name="connsiteX22117" fmla="*/ 673642 w 9845043"/>
              <a:gd name="connsiteY22117" fmla="*/ 343234 h 5740750"/>
              <a:gd name="connsiteX22118" fmla="*/ 673642 w 9845043"/>
              <a:gd name="connsiteY22118" fmla="*/ 340309 h 5740750"/>
              <a:gd name="connsiteX22119" fmla="*/ 672907 w 9845043"/>
              <a:gd name="connsiteY22119" fmla="*/ 330063 h 5740750"/>
              <a:gd name="connsiteX22120" fmla="*/ 672907 w 9845043"/>
              <a:gd name="connsiteY22120" fmla="*/ 327868 h 5740750"/>
              <a:gd name="connsiteX22121" fmla="*/ 673642 w 9845043"/>
              <a:gd name="connsiteY22121" fmla="*/ 325673 h 5740750"/>
              <a:gd name="connsiteX22122" fmla="*/ 676569 w 9845043"/>
              <a:gd name="connsiteY22122" fmla="*/ 324207 h 5740750"/>
              <a:gd name="connsiteX22123" fmla="*/ 678762 w 9845043"/>
              <a:gd name="connsiteY22123" fmla="*/ 324207 h 5740750"/>
              <a:gd name="connsiteX22124" fmla="*/ 680221 w 9845043"/>
              <a:gd name="connsiteY22124" fmla="*/ 327132 h 5740750"/>
              <a:gd name="connsiteX22125" fmla="*/ 680955 w 9845043"/>
              <a:gd name="connsiteY22125" fmla="*/ 330793 h 5740750"/>
              <a:gd name="connsiteX22126" fmla="*/ 682424 w 9845043"/>
              <a:gd name="connsiteY22126" fmla="*/ 332258 h 5740750"/>
              <a:gd name="connsiteX22127" fmla="*/ 683883 w 9845043"/>
              <a:gd name="connsiteY22127" fmla="*/ 327868 h 5740750"/>
              <a:gd name="connsiteX22128" fmla="*/ 685352 w 9845043"/>
              <a:gd name="connsiteY22128" fmla="*/ 324937 h 5740750"/>
              <a:gd name="connsiteX22129" fmla="*/ 683883 w 9845043"/>
              <a:gd name="connsiteY22129" fmla="*/ 322012 h 5740750"/>
              <a:gd name="connsiteX22130" fmla="*/ 682424 w 9845043"/>
              <a:gd name="connsiteY22130" fmla="*/ 318351 h 5740750"/>
              <a:gd name="connsiteX22131" fmla="*/ 676569 w 9845043"/>
              <a:gd name="connsiteY22131" fmla="*/ 314691 h 5740750"/>
              <a:gd name="connsiteX22132" fmla="*/ 674376 w 9845043"/>
              <a:gd name="connsiteY22132" fmla="*/ 312495 h 5740750"/>
              <a:gd name="connsiteX22133" fmla="*/ 673642 w 9845043"/>
              <a:gd name="connsiteY22133" fmla="*/ 311037 h 5740750"/>
              <a:gd name="connsiteX22134" fmla="*/ 672907 w 9845043"/>
              <a:gd name="connsiteY22134" fmla="*/ 308842 h 5740750"/>
              <a:gd name="connsiteX22135" fmla="*/ 673642 w 9845043"/>
              <a:gd name="connsiteY22135" fmla="*/ 308105 h 5740750"/>
              <a:gd name="connsiteX22136" fmla="*/ 675835 w 9845043"/>
              <a:gd name="connsiteY22136" fmla="*/ 308105 h 5740750"/>
              <a:gd name="connsiteX22137" fmla="*/ 676569 w 9845043"/>
              <a:gd name="connsiteY22137" fmla="*/ 305910 h 5740750"/>
              <a:gd name="connsiteX22138" fmla="*/ 677304 w 9845043"/>
              <a:gd name="connsiteY22138" fmla="*/ 304444 h 5740750"/>
              <a:gd name="connsiteX22139" fmla="*/ 679497 w 9845043"/>
              <a:gd name="connsiteY22139" fmla="*/ 302986 h 5740750"/>
              <a:gd name="connsiteX22140" fmla="*/ 682424 w 9845043"/>
              <a:gd name="connsiteY22140" fmla="*/ 299325 h 5740750"/>
              <a:gd name="connsiteX22141" fmla="*/ 683148 w 9845043"/>
              <a:gd name="connsiteY22141" fmla="*/ 297859 h 5740750"/>
              <a:gd name="connsiteX22142" fmla="*/ 683883 w 9845043"/>
              <a:gd name="connsiteY22142" fmla="*/ 293469 h 5740750"/>
              <a:gd name="connsiteX22143" fmla="*/ 683883 w 9845043"/>
              <a:gd name="connsiteY22143" fmla="*/ 289808 h 5740750"/>
              <a:gd name="connsiteX22144" fmla="*/ 682424 w 9845043"/>
              <a:gd name="connsiteY22144" fmla="*/ 286884 h 5740750"/>
              <a:gd name="connsiteX22145" fmla="*/ 682424 w 9845043"/>
              <a:gd name="connsiteY22145" fmla="*/ 283953 h 5740750"/>
              <a:gd name="connsiteX22146" fmla="*/ 683148 w 9845043"/>
              <a:gd name="connsiteY22146" fmla="*/ 279562 h 5740750"/>
              <a:gd name="connsiteX22147" fmla="*/ 685352 w 9845043"/>
              <a:gd name="connsiteY22147" fmla="*/ 276638 h 5740750"/>
              <a:gd name="connsiteX22148" fmla="*/ 686076 w 9845043"/>
              <a:gd name="connsiteY22148" fmla="*/ 273706 h 5740750"/>
              <a:gd name="connsiteX22149" fmla="*/ 689003 w 9845043"/>
              <a:gd name="connsiteY22149" fmla="*/ 272247 h 5740750"/>
              <a:gd name="connsiteX22150" fmla="*/ 693389 w 9845043"/>
              <a:gd name="connsiteY22150" fmla="*/ 269316 h 5740750"/>
              <a:gd name="connsiteX22151" fmla="*/ 696317 w 9845043"/>
              <a:gd name="connsiteY22151" fmla="*/ 264926 h 5740750"/>
              <a:gd name="connsiteX22152" fmla="*/ 698520 w 9845043"/>
              <a:gd name="connsiteY22152" fmla="*/ 260536 h 5740750"/>
              <a:gd name="connsiteX22153" fmla="*/ 699244 w 9845043"/>
              <a:gd name="connsiteY22153" fmla="*/ 257611 h 5740750"/>
              <a:gd name="connsiteX22154" fmla="*/ 701437 w 9845043"/>
              <a:gd name="connsiteY22154" fmla="*/ 254680 h 5740750"/>
              <a:gd name="connsiteX22155" fmla="*/ 702172 w 9845043"/>
              <a:gd name="connsiteY22155" fmla="*/ 253221 h 5740750"/>
              <a:gd name="connsiteX22156" fmla="*/ 702906 w 9845043"/>
              <a:gd name="connsiteY22156" fmla="*/ 251019 h 5740750"/>
              <a:gd name="connsiteX22157" fmla="*/ 703641 w 9845043"/>
              <a:gd name="connsiteY22157" fmla="*/ 250290 h 5740750"/>
              <a:gd name="connsiteX22158" fmla="*/ 708027 w 9845043"/>
              <a:gd name="connsiteY22158" fmla="*/ 248824 h 5740750"/>
              <a:gd name="connsiteX22159" fmla="*/ 709486 w 9845043"/>
              <a:gd name="connsiteY22159" fmla="*/ 248094 h 5740750"/>
              <a:gd name="connsiteX22160" fmla="*/ 710955 w 9845043"/>
              <a:gd name="connsiteY22160" fmla="*/ 247365 h 5740750"/>
              <a:gd name="connsiteX22161" fmla="*/ 717534 w 9845043"/>
              <a:gd name="connsiteY22161" fmla="*/ 247365 h 5740750"/>
              <a:gd name="connsiteX22162" fmla="*/ 718268 w 9845043"/>
              <a:gd name="connsiteY22162" fmla="*/ 246629 h 5740750"/>
              <a:gd name="connsiteX22163" fmla="*/ 721930 w 9845043"/>
              <a:gd name="connsiteY22163" fmla="*/ 245170 h 5740750"/>
              <a:gd name="connsiteX22164" fmla="*/ 722665 w 9845043"/>
              <a:gd name="connsiteY22164" fmla="*/ 242239 h 5740750"/>
              <a:gd name="connsiteX22165" fmla="*/ 724858 w 9845043"/>
              <a:gd name="connsiteY22165" fmla="*/ 240043 h 5740750"/>
              <a:gd name="connsiteX22166" fmla="*/ 725582 w 9845043"/>
              <a:gd name="connsiteY22166" fmla="*/ 238578 h 5740750"/>
              <a:gd name="connsiteX22167" fmla="*/ 727051 w 9845043"/>
              <a:gd name="connsiteY22167" fmla="*/ 237848 h 5740750"/>
              <a:gd name="connsiteX22168" fmla="*/ 727785 w 9845043"/>
              <a:gd name="connsiteY22168" fmla="*/ 237119 h 5740750"/>
              <a:gd name="connsiteX22169" fmla="*/ 727051 w 9845043"/>
              <a:gd name="connsiteY22169" fmla="*/ 235653 h 5740750"/>
              <a:gd name="connsiteX22170" fmla="*/ 725582 w 9845043"/>
              <a:gd name="connsiteY22170" fmla="*/ 234924 h 5740750"/>
              <a:gd name="connsiteX22171" fmla="*/ 724858 w 9845043"/>
              <a:gd name="connsiteY22171" fmla="*/ 234188 h 5740750"/>
              <a:gd name="connsiteX22172" fmla="*/ 722665 w 9845043"/>
              <a:gd name="connsiteY22172" fmla="*/ 234188 h 5740750"/>
              <a:gd name="connsiteX22173" fmla="*/ 719737 w 9845043"/>
              <a:gd name="connsiteY22173" fmla="*/ 235653 h 5740750"/>
              <a:gd name="connsiteX22174" fmla="*/ 710955 w 9845043"/>
              <a:gd name="connsiteY22174" fmla="*/ 225407 h 5740750"/>
              <a:gd name="connsiteX22175" fmla="*/ 705834 w 9845043"/>
              <a:gd name="connsiteY22175" fmla="*/ 218822 h 5740750"/>
              <a:gd name="connsiteX22176" fmla="*/ 703641 w 9845043"/>
              <a:gd name="connsiteY22176" fmla="*/ 211500 h 5740750"/>
              <a:gd name="connsiteX22177" fmla="*/ 705100 w 9845043"/>
              <a:gd name="connsiteY22177" fmla="*/ 202720 h 5740750"/>
              <a:gd name="connsiteX22178" fmla="*/ 706569 w 9845043"/>
              <a:gd name="connsiteY22178" fmla="*/ 196135 h 5740750"/>
              <a:gd name="connsiteX22179" fmla="*/ 705834 w 9845043"/>
              <a:gd name="connsiteY22179" fmla="*/ 191744 h 5740750"/>
              <a:gd name="connsiteX22180" fmla="*/ 699979 w 9845043"/>
              <a:gd name="connsiteY22180" fmla="*/ 186618 h 5740750"/>
              <a:gd name="connsiteX22181" fmla="*/ 699244 w 9845043"/>
              <a:gd name="connsiteY22181" fmla="*/ 186618 h 5740750"/>
              <a:gd name="connsiteX22182" fmla="*/ 698520 w 9845043"/>
              <a:gd name="connsiteY22182" fmla="*/ 184423 h 5740750"/>
              <a:gd name="connsiteX22183" fmla="*/ 697051 w 9845043"/>
              <a:gd name="connsiteY22183" fmla="*/ 184423 h 5740750"/>
              <a:gd name="connsiteX22184" fmla="*/ 696317 w 9845043"/>
              <a:gd name="connsiteY22184" fmla="*/ 184423 h 5740750"/>
              <a:gd name="connsiteX22185" fmla="*/ 694858 w 9845043"/>
              <a:gd name="connsiteY22185" fmla="*/ 186618 h 5740750"/>
              <a:gd name="connsiteX22186" fmla="*/ 694858 w 9845043"/>
              <a:gd name="connsiteY22186" fmla="*/ 191744 h 5740750"/>
              <a:gd name="connsiteX22187" fmla="*/ 690472 w 9845043"/>
              <a:gd name="connsiteY22187" fmla="*/ 192474 h 5740750"/>
              <a:gd name="connsiteX22188" fmla="*/ 689738 w 9845043"/>
              <a:gd name="connsiteY22188" fmla="*/ 196135 h 5740750"/>
              <a:gd name="connsiteX22189" fmla="*/ 689738 w 9845043"/>
              <a:gd name="connsiteY22189" fmla="*/ 199795 h 5740750"/>
              <a:gd name="connsiteX22190" fmla="*/ 689738 w 9845043"/>
              <a:gd name="connsiteY22190" fmla="*/ 203449 h 5740750"/>
              <a:gd name="connsiteX22191" fmla="*/ 690472 w 9845043"/>
              <a:gd name="connsiteY22191" fmla="*/ 205644 h 5740750"/>
              <a:gd name="connsiteX22192" fmla="*/ 692665 w 9845043"/>
              <a:gd name="connsiteY22192" fmla="*/ 208576 h 5740750"/>
              <a:gd name="connsiteX22193" fmla="*/ 695593 w 9845043"/>
              <a:gd name="connsiteY22193" fmla="*/ 211500 h 5740750"/>
              <a:gd name="connsiteX22194" fmla="*/ 697051 w 9845043"/>
              <a:gd name="connsiteY22194" fmla="*/ 212966 h 5740750"/>
              <a:gd name="connsiteX22195" fmla="*/ 699979 w 9845043"/>
              <a:gd name="connsiteY22195" fmla="*/ 215161 h 5740750"/>
              <a:gd name="connsiteX22196" fmla="*/ 701437 w 9845043"/>
              <a:gd name="connsiteY22196" fmla="*/ 218822 h 5740750"/>
              <a:gd name="connsiteX22197" fmla="*/ 702906 w 9845043"/>
              <a:gd name="connsiteY22197" fmla="*/ 226136 h 5740750"/>
              <a:gd name="connsiteX22198" fmla="*/ 699979 w 9845043"/>
              <a:gd name="connsiteY22198" fmla="*/ 225407 h 5740750"/>
              <a:gd name="connsiteX22199" fmla="*/ 699244 w 9845043"/>
              <a:gd name="connsiteY22199" fmla="*/ 223941 h 5740750"/>
              <a:gd name="connsiteX22200" fmla="*/ 696317 w 9845043"/>
              <a:gd name="connsiteY22200" fmla="*/ 218822 h 5740750"/>
              <a:gd name="connsiteX22201" fmla="*/ 695593 w 9845043"/>
              <a:gd name="connsiteY22201" fmla="*/ 216627 h 5740750"/>
              <a:gd name="connsiteX22202" fmla="*/ 683883 w 9845043"/>
              <a:gd name="connsiteY22202" fmla="*/ 205644 h 5740750"/>
              <a:gd name="connsiteX22203" fmla="*/ 682424 w 9845043"/>
              <a:gd name="connsiteY22203" fmla="*/ 200525 h 5740750"/>
              <a:gd name="connsiteX22204" fmla="*/ 680221 w 9845043"/>
              <a:gd name="connsiteY22204" fmla="*/ 195398 h 5740750"/>
              <a:gd name="connsiteX22205" fmla="*/ 680221 w 9845043"/>
              <a:gd name="connsiteY22205" fmla="*/ 189550 h 5740750"/>
              <a:gd name="connsiteX22206" fmla="*/ 680955 w 9845043"/>
              <a:gd name="connsiteY22206" fmla="*/ 184423 h 5740750"/>
              <a:gd name="connsiteX22207" fmla="*/ 683883 w 9845043"/>
              <a:gd name="connsiteY22207" fmla="*/ 180762 h 5740750"/>
              <a:gd name="connsiteX22208" fmla="*/ 688269 w 9845043"/>
              <a:gd name="connsiteY22208" fmla="*/ 177837 h 5740750"/>
              <a:gd name="connsiteX22209" fmla="*/ 693389 w 9845043"/>
              <a:gd name="connsiteY22209" fmla="*/ 177837 h 5740750"/>
              <a:gd name="connsiteX22210" fmla="*/ 697051 w 9845043"/>
              <a:gd name="connsiteY22210" fmla="*/ 177837 h 5740750"/>
              <a:gd name="connsiteX22211" fmla="*/ 699244 w 9845043"/>
              <a:gd name="connsiteY22211" fmla="*/ 179303 h 5740750"/>
              <a:gd name="connsiteX22212" fmla="*/ 701437 w 9845043"/>
              <a:gd name="connsiteY22212" fmla="*/ 180762 h 5740750"/>
              <a:gd name="connsiteX22213" fmla="*/ 702172 w 9845043"/>
              <a:gd name="connsiteY22213" fmla="*/ 183693 h 5740750"/>
              <a:gd name="connsiteX22214" fmla="*/ 702906 w 9845043"/>
              <a:gd name="connsiteY22214" fmla="*/ 185888 h 5740750"/>
              <a:gd name="connsiteX22215" fmla="*/ 705100 w 9845043"/>
              <a:gd name="connsiteY22215" fmla="*/ 184423 h 5740750"/>
              <a:gd name="connsiteX22216" fmla="*/ 705100 w 9845043"/>
              <a:gd name="connsiteY22216" fmla="*/ 182957 h 5740750"/>
              <a:gd name="connsiteX22217" fmla="*/ 705834 w 9845043"/>
              <a:gd name="connsiteY22217" fmla="*/ 180033 h 5740750"/>
              <a:gd name="connsiteX22218" fmla="*/ 708762 w 9845043"/>
              <a:gd name="connsiteY22218" fmla="*/ 176372 h 5740750"/>
              <a:gd name="connsiteX22219" fmla="*/ 708762 w 9845043"/>
              <a:gd name="connsiteY22219" fmla="*/ 175642 h 5740750"/>
              <a:gd name="connsiteX22220" fmla="*/ 708762 w 9845043"/>
              <a:gd name="connsiteY22220" fmla="*/ 172711 h 5740750"/>
              <a:gd name="connsiteX22221" fmla="*/ 708762 w 9845043"/>
              <a:gd name="connsiteY22221" fmla="*/ 171252 h 5740750"/>
              <a:gd name="connsiteX22222" fmla="*/ 708027 w 9845043"/>
              <a:gd name="connsiteY22222" fmla="*/ 169786 h 5740750"/>
              <a:gd name="connsiteX22223" fmla="*/ 702906 w 9845043"/>
              <a:gd name="connsiteY22223" fmla="*/ 163931 h 5740750"/>
              <a:gd name="connsiteX22224" fmla="*/ 699244 w 9845043"/>
              <a:gd name="connsiteY22224" fmla="*/ 161006 h 5740750"/>
              <a:gd name="connsiteX22225" fmla="*/ 696317 w 9845043"/>
              <a:gd name="connsiteY22225" fmla="*/ 156616 h 5740750"/>
              <a:gd name="connsiteX22226" fmla="*/ 694858 w 9845043"/>
              <a:gd name="connsiteY22226" fmla="*/ 154421 h 5740750"/>
              <a:gd name="connsiteX22227" fmla="*/ 691931 w 9845043"/>
              <a:gd name="connsiteY22227" fmla="*/ 153684 h 5740750"/>
              <a:gd name="connsiteX22228" fmla="*/ 689738 w 9845043"/>
              <a:gd name="connsiteY22228" fmla="*/ 152219 h 5740750"/>
              <a:gd name="connsiteX22229" fmla="*/ 688269 w 9845043"/>
              <a:gd name="connsiteY22229" fmla="*/ 151489 h 5740750"/>
              <a:gd name="connsiteX22230" fmla="*/ 686076 w 9845043"/>
              <a:gd name="connsiteY22230" fmla="*/ 144904 h 5740750"/>
              <a:gd name="connsiteX22231" fmla="*/ 683883 w 9845043"/>
              <a:gd name="connsiteY22231" fmla="*/ 141973 h 5740750"/>
              <a:gd name="connsiteX22232" fmla="*/ 685352 w 9845043"/>
              <a:gd name="connsiteY22232" fmla="*/ 141243 h 5740750"/>
              <a:gd name="connsiteX22233" fmla="*/ 688269 w 9845043"/>
              <a:gd name="connsiteY22233" fmla="*/ 139048 h 5740750"/>
              <a:gd name="connsiteX22234" fmla="*/ 686810 w 9845043"/>
              <a:gd name="connsiteY22234" fmla="*/ 137582 h 5740750"/>
              <a:gd name="connsiteX22235" fmla="*/ 683883 w 9845043"/>
              <a:gd name="connsiteY22235" fmla="*/ 136124 h 5740750"/>
              <a:gd name="connsiteX22236" fmla="*/ 683148 w 9845043"/>
              <a:gd name="connsiteY22236" fmla="*/ 135387 h 5740750"/>
              <a:gd name="connsiteX22237" fmla="*/ 680955 w 9845043"/>
              <a:gd name="connsiteY22237" fmla="*/ 136124 h 5740750"/>
              <a:gd name="connsiteX22238" fmla="*/ 678762 w 9845043"/>
              <a:gd name="connsiteY22238" fmla="*/ 140514 h 5740750"/>
              <a:gd name="connsiteX22239" fmla="*/ 676569 w 9845043"/>
              <a:gd name="connsiteY22239" fmla="*/ 141243 h 5740750"/>
              <a:gd name="connsiteX22240" fmla="*/ 673642 w 9845043"/>
              <a:gd name="connsiteY22240" fmla="*/ 141243 h 5740750"/>
              <a:gd name="connsiteX22241" fmla="*/ 670714 w 9845043"/>
              <a:gd name="connsiteY22241" fmla="*/ 141243 h 5740750"/>
              <a:gd name="connsiteX22242" fmla="*/ 669256 w 9845043"/>
              <a:gd name="connsiteY22242" fmla="*/ 140514 h 5740750"/>
              <a:gd name="connsiteX22243" fmla="*/ 667052 w 9845043"/>
              <a:gd name="connsiteY22243" fmla="*/ 138319 h 5740750"/>
              <a:gd name="connsiteX22244" fmla="*/ 667052 w 9845043"/>
              <a:gd name="connsiteY22244" fmla="*/ 134658 h 5740750"/>
              <a:gd name="connsiteX22245" fmla="*/ 667787 w 9845043"/>
              <a:gd name="connsiteY22245" fmla="*/ 132463 h 5740750"/>
              <a:gd name="connsiteX22246" fmla="*/ 669980 w 9845043"/>
              <a:gd name="connsiteY22246" fmla="*/ 131733 h 5740750"/>
              <a:gd name="connsiteX22247" fmla="*/ 670714 w 9845043"/>
              <a:gd name="connsiteY22247" fmla="*/ 129531 h 5740750"/>
              <a:gd name="connsiteX22248" fmla="*/ 670714 w 9845043"/>
              <a:gd name="connsiteY22248" fmla="*/ 125141 h 5740750"/>
              <a:gd name="connsiteX22249" fmla="*/ 669256 w 9845043"/>
              <a:gd name="connsiteY22249" fmla="*/ 124412 h 5740750"/>
              <a:gd name="connsiteX22250" fmla="*/ 667052 w 9845043"/>
              <a:gd name="connsiteY22250" fmla="*/ 122946 h 5740750"/>
              <a:gd name="connsiteX22251" fmla="*/ 666328 w 9845043"/>
              <a:gd name="connsiteY22251" fmla="*/ 121487 h 5740750"/>
              <a:gd name="connsiteX22252" fmla="*/ 667052 w 9845043"/>
              <a:gd name="connsiteY22252" fmla="*/ 119285 h 5740750"/>
              <a:gd name="connsiteX22253" fmla="*/ 669256 w 9845043"/>
              <a:gd name="connsiteY22253" fmla="*/ 119285 h 5740750"/>
              <a:gd name="connsiteX22254" fmla="*/ 672173 w 9845043"/>
              <a:gd name="connsiteY22254" fmla="*/ 119285 h 5740750"/>
              <a:gd name="connsiteX22255" fmla="*/ 673642 w 9845043"/>
              <a:gd name="connsiteY22255" fmla="*/ 119285 h 5740750"/>
              <a:gd name="connsiteX22256" fmla="*/ 678762 w 9845043"/>
              <a:gd name="connsiteY22256" fmla="*/ 117827 h 5740750"/>
              <a:gd name="connsiteX22257" fmla="*/ 680955 w 9845043"/>
              <a:gd name="connsiteY22257" fmla="*/ 121487 h 5740750"/>
              <a:gd name="connsiteX22258" fmla="*/ 682424 w 9845043"/>
              <a:gd name="connsiteY22258" fmla="*/ 128073 h 5740750"/>
              <a:gd name="connsiteX22259" fmla="*/ 683883 w 9845043"/>
              <a:gd name="connsiteY22259" fmla="*/ 131733 h 5740750"/>
              <a:gd name="connsiteX22260" fmla="*/ 685352 w 9845043"/>
              <a:gd name="connsiteY22260" fmla="*/ 125878 h 5740750"/>
              <a:gd name="connsiteX22261" fmla="*/ 688269 w 9845043"/>
              <a:gd name="connsiteY22261" fmla="*/ 125141 h 5740750"/>
              <a:gd name="connsiteX22262" fmla="*/ 689738 w 9845043"/>
              <a:gd name="connsiteY22262" fmla="*/ 128073 h 5740750"/>
              <a:gd name="connsiteX22263" fmla="*/ 692665 w 9845043"/>
              <a:gd name="connsiteY22263" fmla="*/ 132463 h 5740750"/>
              <a:gd name="connsiteX22264" fmla="*/ 694858 w 9845043"/>
              <a:gd name="connsiteY22264" fmla="*/ 134658 h 5740750"/>
              <a:gd name="connsiteX22265" fmla="*/ 696317 w 9845043"/>
              <a:gd name="connsiteY22265" fmla="*/ 135387 h 5740750"/>
              <a:gd name="connsiteX22266" fmla="*/ 698520 w 9845043"/>
              <a:gd name="connsiteY22266" fmla="*/ 135387 h 5740750"/>
              <a:gd name="connsiteX22267" fmla="*/ 699979 w 9845043"/>
              <a:gd name="connsiteY22267" fmla="*/ 133929 h 5740750"/>
              <a:gd name="connsiteX22268" fmla="*/ 701437 w 9845043"/>
              <a:gd name="connsiteY22268" fmla="*/ 132463 h 5740750"/>
              <a:gd name="connsiteX22269" fmla="*/ 699979 w 9845043"/>
              <a:gd name="connsiteY22269" fmla="*/ 130997 h 5740750"/>
              <a:gd name="connsiteX22270" fmla="*/ 699979 w 9845043"/>
              <a:gd name="connsiteY22270" fmla="*/ 128802 h 5740750"/>
              <a:gd name="connsiteX22271" fmla="*/ 701437 w 9845043"/>
              <a:gd name="connsiteY22271" fmla="*/ 122946 h 5740750"/>
              <a:gd name="connsiteX22272" fmla="*/ 701437 w 9845043"/>
              <a:gd name="connsiteY22272" fmla="*/ 119285 h 5740750"/>
              <a:gd name="connsiteX22273" fmla="*/ 699979 w 9845043"/>
              <a:gd name="connsiteY22273" fmla="*/ 115631 h 5740750"/>
              <a:gd name="connsiteX22274" fmla="*/ 699244 w 9845043"/>
              <a:gd name="connsiteY22274" fmla="*/ 112700 h 5740750"/>
              <a:gd name="connsiteX22275" fmla="*/ 693389 w 9845043"/>
              <a:gd name="connsiteY22275" fmla="*/ 106844 h 5740750"/>
              <a:gd name="connsiteX22276" fmla="*/ 691931 w 9845043"/>
              <a:gd name="connsiteY22276" fmla="*/ 105385 h 5740750"/>
              <a:gd name="connsiteX22277" fmla="*/ 695593 w 9845043"/>
              <a:gd name="connsiteY22277" fmla="*/ 105385 h 5740750"/>
              <a:gd name="connsiteX22278" fmla="*/ 698520 w 9845043"/>
              <a:gd name="connsiteY22278" fmla="*/ 106115 h 5740750"/>
              <a:gd name="connsiteX22279" fmla="*/ 703641 w 9845043"/>
              <a:gd name="connsiteY22279" fmla="*/ 112700 h 5740750"/>
              <a:gd name="connsiteX22280" fmla="*/ 706569 w 9845043"/>
              <a:gd name="connsiteY22280" fmla="*/ 114895 h 5740750"/>
              <a:gd name="connsiteX22281" fmla="*/ 709486 w 9845043"/>
              <a:gd name="connsiteY22281" fmla="*/ 113436 h 5740750"/>
              <a:gd name="connsiteX22282" fmla="*/ 711689 w 9845043"/>
              <a:gd name="connsiteY22282" fmla="*/ 109776 h 5740750"/>
              <a:gd name="connsiteX22283" fmla="*/ 712413 w 9845043"/>
              <a:gd name="connsiteY22283" fmla="*/ 105385 h 5740750"/>
              <a:gd name="connsiteX22284" fmla="*/ 711689 w 9845043"/>
              <a:gd name="connsiteY22284" fmla="*/ 100259 h 5740750"/>
              <a:gd name="connsiteX22285" fmla="*/ 709486 w 9845043"/>
              <a:gd name="connsiteY22285" fmla="*/ 98800 h 5740750"/>
              <a:gd name="connsiteX22286" fmla="*/ 708762 w 9845043"/>
              <a:gd name="connsiteY22286" fmla="*/ 97334 h 5740750"/>
              <a:gd name="connsiteX22287" fmla="*/ 708027 w 9845043"/>
              <a:gd name="connsiteY22287" fmla="*/ 96598 h 5740750"/>
              <a:gd name="connsiteX22288" fmla="*/ 706569 w 9845043"/>
              <a:gd name="connsiteY22288" fmla="*/ 94403 h 5740750"/>
              <a:gd name="connsiteX22289" fmla="*/ 705834 w 9845043"/>
              <a:gd name="connsiteY22289" fmla="*/ 92208 h 5740750"/>
              <a:gd name="connsiteX22290" fmla="*/ 706569 w 9845043"/>
              <a:gd name="connsiteY22290" fmla="*/ 86352 h 5740750"/>
              <a:gd name="connsiteX22291" fmla="*/ 706569 w 9845043"/>
              <a:gd name="connsiteY22291" fmla="*/ 85623 h 5740750"/>
              <a:gd name="connsiteX22292" fmla="*/ 702906 w 9845043"/>
              <a:gd name="connsiteY22292" fmla="*/ 83427 h 5740750"/>
              <a:gd name="connsiteX22293" fmla="*/ 705100 w 9845043"/>
              <a:gd name="connsiteY22293" fmla="*/ 79767 h 5740750"/>
              <a:gd name="connsiteX22294" fmla="*/ 709486 w 9845043"/>
              <a:gd name="connsiteY22294" fmla="*/ 73911 h 5740750"/>
              <a:gd name="connsiteX22295" fmla="*/ 708762 w 9845043"/>
              <a:gd name="connsiteY22295" fmla="*/ 70257 h 5740750"/>
              <a:gd name="connsiteX22296" fmla="*/ 705834 w 9845043"/>
              <a:gd name="connsiteY22296" fmla="*/ 66596 h 5740750"/>
              <a:gd name="connsiteX22297" fmla="*/ 702172 w 9845043"/>
              <a:gd name="connsiteY22297" fmla="*/ 63665 h 5740750"/>
              <a:gd name="connsiteX22298" fmla="*/ 699244 w 9845043"/>
              <a:gd name="connsiteY22298" fmla="*/ 62206 h 5740750"/>
              <a:gd name="connsiteX22299" fmla="*/ 696317 w 9845043"/>
              <a:gd name="connsiteY22299" fmla="*/ 63665 h 5740750"/>
              <a:gd name="connsiteX22300" fmla="*/ 692665 w 9845043"/>
              <a:gd name="connsiteY22300" fmla="*/ 66596 h 5740750"/>
              <a:gd name="connsiteX22301" fmla="*/ 686810 w 9845043"/>
              <a:gd name="connsiteY22301" fmla="*/ 73181 h 5740750"/>
              <a:gd name="connsiteX22302" fmla="*/ 685352 w 9845043"/>
              <a:gd name="connsiteY22302" fmla="*/ 73181 h 5740750"/>
              <a:gd name="connsiteX22303" fmla="*/ 683148 w 9845043"/>
              <a:gd name="connsiteY22303" fmla="*/ 71716 h 5740750"/>
              <a:gd name="connsiteX22304" fmla="*/ 682424 w 9845043"/>
              <a:gd name="connsiteY22304" fmla="*/ 70257 h 5740750"/>
              <a:gd name="connsiteX22305" fmla="*/ 683148 w 9845043"/>
              <a:gd name="connsiteY22305" fmla="*/ 67325 h 5740750"/>
              <a:gd name="connsiteX22306" fmla="*/ 683148 w 9845043"/>
              <a:gd name="connsiteY22306" fmla="*/ 66596 h 5740750"/>
              <a:gd name="connsiteX22307" fmla="*/ 686076 w 9845043"/>
              <a:gd name="connsiteY22307" fmla="*/ 64401 h 5740750"/>
              <a:gd name="connsiteX22308" fmla="*/ 686810 w 9845043"/>
              <a:gd name="connsiteY22308" fmla="*/ 63665 h 5740750"/>
              <a:gd name="connsiteX22309" fmla="*/ 686076 w 9845043"/>
              <a:gd name="connsiteY22309" fmla="*/ 60740 h 5740750"/>
              <a:gd name="connsiteX22310" fmla="*/ 683883 w 9845043"/>
              <a:gd name="connsiteY22310" fmla="*/ 57079 h 5740750"/>
              <a:gd name="connsiteX22311" fmla="*/ 680955 w 9845043"/>
              <a:gd name="connsiteY22311" fmla="*/ 54155 h 5740750"/>
              <a:gd name="connsiteX22312" fmla="*/ 679497 w 9845043"/>
              <a:gd name="connsiteY22312" fmla="*/ 57079 h 5740750"/>
              <a:gd name="connsiteX22313" fmla="*/ 680955 w 9845043"/>
              <a:gd name="connsiteY22313" fmla="*/ 51223 h 5740750"/>
              <a:gd name="connsiteX22314" fmla="*/ 680955 w 9845043"/>
              <a:gd name="connsiteY22314" fmla="*/ 48299 h 5740750"/>
              <a:gd name="connsiteX22315" fmla="*/ 680221 w 9845043"/>
              <a:gd name="connsiteY22315" fmla="*/ 45374 h 5740750"/>
              <a:gd name="connsiteX22316" fmla="*/ 674376 w 9845043"/>
              <a:gd name="connsiteY22316" fmla="*/ 38782 h 5740750"/>
              <a:gd name="connsiteX22317" fmla="*/ 672907 w 9845043"/>
              <a:gd name="connsiteY22317" fmla="*/ 35858 h 5740750"/>
              <a:gd name="connsiteX22318" fmla="*/ 672907 w 9845043"/>
              <a:gd name="connsiteY22318" fmla="*/ 32933 h 5740750"/>
              <a:gd name="connsiteX22319" fmla="*/ 673642 w 9845043"/>
              <a:gd name="connsiteY22319" fmla="*/ 31468 h 5740750"/>
              <a:gd name="connsiteX22320" fmla="*/ 675835 w 9845043"/>
              <a:gd name="connsiteY22320" fmla="*/ 29272 h 5740750"/>
              <a:gd name="connsiteX22321" fmla="*/ 677304 w 9845043"/>
              <a:gd name="connsiteY22321" fmla="*/ 28536 h 5740750"/>
              <a:gd name="connsiteX22322" fmla="*/ 678762 w 9845043"/>
              <a:gd name="connsiteY22322" fmla="*/ 27807 h 5740750"/>
              <a:gd name="connsiteX22323" fmla="*/ 677304 w 9845043"/>
              <a:gd name="connsiteY22323" fmla="*/ 23417 h 5740750"/>
              <a:gd name="connsiteX22324" fmla="*/ 669256 w 9845043"/>
              <a:gd name="connsiteY22324" fmla="*/ 21951 h 5740750"/>
              <a:gd name="connsiteX22325" fmla="*/ 669256 w 9845043"/>
              <a:gd name="connsiteY22325" fmla="*/ 18290 h 5740750"/>
              <a:gd name="connsiteX22326" fmla="*/ 672173 w 9845043"/>
              <a:gd name="connsiteY22326" fmla="*/ 16095 h 5740750"/>
              <a:gd name="connsiteX22327" fmla="*/ 675835 w 9845043"/>
              <a:gd name="connsiteY22327" fmla="*/ 16095 h 5740750"/>
              <a:gd name="connsiteX22328" fmla="*/ 682424 w 9845043"/>
              <a:gd name="connsiteY22328" fmla="*/ 19026 h 5740750"/>
              <a:gd name="connsiteX22329" fmla="*/ 682424 w 9845043"/>
              <a:gd name="connsiteY22329" fmla="*/ 15366 h 5740750"/>
              <a:gd name="connsiteX22330" fmla="*/ 680221 w 9845043"/>
              <a:gd name="connsiteY22330" fmla="*/ 11705 h 5740750"/>
              <a:gd name="connsiteX22331" fmla="*/ 696317 w 9845043"/>
              <a:gd name="connsiteY22331" fmla="*/ 13900 h 5740750"/>
              <a:gd name="connsiteX22332" fmla="*/ 731437 w 9845043"/>
              <a:gd name="connsiteY22332" fmla="*/ 21951 h 5740750"/>
              <a:gd name="connsiteX22333" fmla="*/ 765822 w 9845043"/>
              <a:gd name="connsiteY22333" fmla="*/ 28536 h 5740750"/>
              <a:gd name="connsiteX22334" fmla="*/ 800218 w 9845043"/>
              <a:gd name="connsiteY22334" fmla="*/ 35858 h 5740750"/>
              <a:gd name="connsiteX22335" fmla="*/ 835337 w 9845043"/>
              <a:gd name="connsiteY22335" fmla="*/ 42443 h 5740750"/>
              <a:gd name="connsiteX22336" fmla="*/ 870447 w 9845043"/>
              <a:gd name="connsiteY22336" fmla="*/ 49028 h 5740750"/>
              <a:gd name="connsiteX22337" fmla="*/ 904842 w 9845043"/>
              <a:gd name="connsiteY22337" fmla="*/ 57079 h 5740750"/>
              <a:gd name="connsiteX22338" fmla="*/ 939951 w 9845043"/>
              <a:gd name="connsiteY22338" fmla="*/ 63665 h 5740750"/>
              <a:gd name="connsiteX22339" fmla="*/ 975071 w 9845043"/>
              <a:gd name="connsiteY22339" fmla="*/ 70257 h 5740750"/>
              <a:gd name="connsiteX22340" fmla="*/ 1009467 w 9845043"/>
              <a:gd name="connsiteY22340" fmla="*/ 76842 h 5740750"/>
              <a:gd name="connsiteX22341" fmla="*/ 1044576 w 9845043"/>
              <a:gd name="connsiteY22341" fmla="*/ 83427 h 5740750"/>
              <a:gd name="connsiteX22342" fmla="*/ 1079696 w 9845043"/>
              <a:gd name="connsiteY22342" fmla="*/ 90013 h 5740750"/>
              <a:gd name="connsiteX22343" fmla="*/ 1114081 w 9845043"/>
              <a:gd name="connsiteY22343" fmla="*/ 95869 h 5740750"/>
              <a:gd name="connsiteX22344" fmla="*/ 1149201 w 9845043"/>
              <a:gd name="connsiteY22344" fmla="*/ 102454 h 5740750"/>
              <a:gd name="connsiteX22345" fmla="*/ 1183597 w 9845043"/>
              <a:gd name="connsiteY22345" fmla="*/ 109039 h 5740750"/>
              <a:gd name="connsiteX22346" fmla="*/ 1218706 w 9845043"/>
              <a:gd name="connsiteY22346" fmla="*/ 114895 h 5740750"/>
              <a:gd name="connsiteX22347" fmla="*/ 1253825 w 9845043"/>
              <a:gd name="connsiteY22347" fmla="*/ 121487 h 5740750"/>
              <a:gd name="connsiteX22348" fmla="*/ 1288945 w 9845043"/>
              <a:gd name="connsiteY22348" fmla="*/ 126607 h 5740750"/>
              <a:gd name="connsiteX22349" fmla="*/ 1324065 w 9845043"/>
              <a:gd name="connsiteY22349" fmla="*/ 132463 h 5740750"/>
              <a:gd name="connsiteX22350" fmla="*/ 1359185 w 9845043"/>
              <a:gd name="connsiteY22350" fmla="*/ 139048 h 5740750"/>
              <a:gd name="connsiteX22351" fmla="*/ 1394304 w 9845043"/>
              <a:gd name="connsiteY22351" fmla="*/ 144904 h 5740750"/>
              <a:gd name="connsiteX22352" fmla="*/ 1429424 w 9845043"/>
              <a:gd name="connsiteY22352" fmla="*/ 150760 h 5740750"/>
              <a:gd name="connsiteX22353" fmla="*/ 1463809 w 9845043"/>
              <a:gd name="connsiteY22353" fmla="*/ 156616 h 5740750"/>
              <a:gd name="connsiteX22354" fmla="*/ 1498929 w 9845043"/>
              <a:gd name="connsiteY22354" fmla="*/ 161736 h 5740750"/>
              <a:gd name="connsiteX22355" fmla="*/ 1534049 w 9845043"/>
              <a:gd name="connsiteY22355" fmla="*/ 167591 h 5740750"/>
              <a:gd name="connsiteX22356" fmla="*/ 1569168 w 9845043"/>
              <a:gd name="connsiteY22356" fmla="*/ 173447 h 5740750"/>
              <a:gd name="connsiteX22357" fmla="*/ 1586628 w 9845043"/>
              <a:gd name="connsiteY22357" fmla="*/ 176133 h 5740750"/>
              <a:gd name="connsiteX22358" fmla="*/ 1586725 w 9845043"/>
              <a:gd name="connsiteY22358" fmla="*/ 175491 h 5740750"/>
              <a:gd name="connsiteX22359" fmla="*/ 1602816 w 9845043"/>
              <a:gd name="connsiteY22359" fmla="*/ 178414 h 5740750"/>
              <a:gd name="connsiteX22360" fmla="*/ 1637908 w 9845043"/>
              <a:gd name="connsiteY22360" fmla="*/ 182805 h 5740750"/>
              <a:gd name="connsiteX22361" fmla="*/ 1673009 w 9845043"/>
              <a:gd name="connsiteY22361" fmla="*/ 188650 h 5740750"/>
              <a:gd name="connsiteX22362" fmla="*/ 1707380 w 9845043"/>
              <a:gd name="connsiteY22362" fmla="*/ 193041 h 5740750"/>
              <a:gd name="connsiteX22363" fmla="*/ 1742472 w 9845043"/>
              <a:gd name="connsiteY22363" fmla="*/ 198901 h 5740750"/>
              <a:gd name="connsiteX22364" fmla="*/ 1744670 w 9845043"/>
              <a:gd name="connsiteY22364" fmla="*/ 198901 h 5740750"/>
              <a:gd name="connsiteX22365" fmla="*/ 1741012 w 9845043"/>
              <a:gd name="connsiteY22365" fmla="*/ 224520 h 5740750"/>
              <a:gd name="connsiteX22366" fmla="*/ 1737354 w 9845043"/>
              <a:gd name="connsiteY22366" fmla="*/ 250126 h 5740750"/>
              <a:gd name="connsiteX22367" fmla="*/ 1732967 w 9845043"/>
              <a:gd name="connsiteY22367" fmla="*/ 275745 h 5740750"/>
              <a:gd name="connsiteX22368" fmla="*/ 1729309 w 9845043"/>
              <a:gd name="connsiteY22368" fmla="*/ 301365 h 5740750"/>
              <a:gd name="connsiteX22369" fmla="*/ 1725660 w 9845043"/>
              <a:gd name="connsiteY22369" fmla="*/ 326970 h 5740750"/>
              <a:gd name="connsiteX22370" fmla="*/ 1722002 w 9845043"/>
              <a:gd name="connsiteY22370" fmla="*/ 352590 h 5740750"/>
              <a:gd name="connsiteX22371" fmla="*/ 1718344 w 9845043"/>
              <a:gd name="connsiteY22371" fmla="*/ 377468 h 5740750"/>
              <a:gd name="connsiteX22372" fmla="*/ 1714686 w 9845043"/>
              <a:gd name="connsiteY22372" fmla="*/ 403088 h 5740750"/>
              <a:gd name="connsiteX22373" fmla="*/ 1713227 w 9845043"/>
              <a:gd name="connsiteY22373" fmla="*/ 414065 h 5740750"/>
              <a:gd name="connsiteX22374" fmla="*/ 1713227 w 9845043"/>
              <a:gd name="connsiteY22374" fmla="*/ 414793 h 5740750"/>
              <a:gd name="connsiteX22375" fmla="*/ 1713231 w 9845043"/>
              <a:gd name="connsiteY22375" fmla="*/ 414801 h 5740750"/>
              <a:gd name="connsiteX22376" fmla="*/ 1713231 w 9845043"/>
              <a:gd name="connsiteY22376" fmla="*/ 414453 h 5740750"/>
              <a:gd name="connsiteX22377" fmla="*/ 1714685 w 9845043"/>
              <a:gd name="connsiteY22377" fmla="*/ 403487 h 5740750"/>
              <a:gd name="connsiteX22378" fmla="*/ 1718346 w 9845043"/>
              <a:gd name="connsiteY22378" fmla="*/ 377912 h 5740750"/>
              <a:gd name="connsiteX22379" fmla="*/ 1722007 w 9845043"/>
              <a:gd name="connsiteY22379" fmla="*/ 353073 h 5740750"/>
              <a:gd name="connsiteX22380" fmla="*/ 1725651 w 9845043"/>
              <a:gd name="connsiteY22380" fmla="*/ 327498 h 5740750"/>
              <a:gd name="connsiteX22381" fmla="*/ 1729312 w 9845043"/>
              <a:gd name="connsiteY22381" fmla="*/ 301923 h 5740750"/>
              <a:gd name="connsiteX22382" fmla="*/ 1732973 w 9845043"/>
              <a:gd name="connsiteY22382" fmla="*/ 276347 h 5740750"/>
              <a:gd name="connsiteX22383" fmla="*/ 1737369 w 9845043"/>
              <a:gd name="connsiteY22383" fmla="*/ 250772 h 5740750"/>
              <a:gd name="connsiteX22384" fmla="*/ 1741013 w 9845043"/>
              <a:gd name="connsiteY22384" fmla="*/ 225197 h 5740750"/>
              <a:gd name="connsiteX22385" fmla="*/ 1744674 w 9845043"/>
              <a:gd name="connsiteY22385" fmla="*/ 199622 h 5740750"/>
              <a:gd name="connsiteX22386" fmla="*/ 1777588 w 9845043"/>
              <a:gd name="connsiteY22386" fmla="*/ 204737 h 5740750"/>
              <a:gd name="connsiteX22387" fmla="*/ 1812708 w 9845043"/>
              <a:gd name="connsiteY22387" fmla="*/ 209852 h 5740750"/>
              <a:gd name="connsiteX22388" fmla="*/ 1847812 w 9845043"/>
              <a:gd name="connsiteY22388" fmla="*/ 214967 h 5740750"/>
              <a:gd name="connsiteX22389" fmla="*/ 1883652 w 9845043"/>
              <a:gd name="connsiteY22389" fmla="*/ 219346 h 5740750"/>
              <a:gd name="connsiteX22390" fmla="*/ 1918772 w 9845043"/>
              <a:gd name="connsiteY22390" fmla="*/ 224461 h 5740750"/>
              <a:gd name="connsiteX22391" fmla="*/ 1953876 w 9845043"/>
              <a:gd name="connsiteY22391" fmla="*/ 228849 h 5740750"/>
              <a:gd name="connsiteX22392" fmla="*/ 1988996 w 9845043"/>
              <a:gd name="connsiteY22392" fmla="*/ 233964 h 5740750"/>
              <a:gd name="connsiteX22393" fmla="*/ 2024100 w 9845043"/>
              <a:gd name="connsiteY22393" fmla="*/ 238344 h 5740750"/>
              <a:gd name="connsiteX22394" fmla="*/ 2058485 w 9845043"/>
              <a:gd name="connsiteY22394" fmla="*/ 243459 h 5740750"/>
              <a:gd name="connsiteX22395" fmla="*/ 2061410 w 9845043"/>
              <a:gd name="connsiteY22395" fmla="*/ 243459 h 5740750"/>
              <a:gd name="connsiteX22396" fmla="*/ 2095059 w 9845043"/>
              <a:gd name="connsiteY22396" fmla="*/ 247111 h 5740750"/>
              <a:gd name="connsiteX22397" fmla="*/ 2129444 w 9845043"/>
              <a:gd name="connsiteY22397" fmla="*/ 251499 h 5740750"/>
              <a:gd name="connsiteX22398" fmla="*/ 2164548 w 9845043"/>
              <a:gd name="connsiteY22398" fmla="*/ 256614 h 5740750"/>
              <a:gd name="connsiteX22399" fmla="*/ 2199669 w 9845043"/>
              <a:gd name="connsiteY22399" fmla="*/ 260266 h 5740750"/>
              <a:gd name="connsiteX22400" fmla="*/ 2234772 w 9845043"/>
              <a:gd name="connsiteY22400" fmla="*/ 263919 h 5740750"/>
              <a:gd name="connsiteX22401" fmla="*/ 2270612 w 9845043"/>
              <a:gd name="connsiteY22401" fmla="*/ 269034 h 5740750"/>
              <a:gd name="connsiteX22402" fmla="*/ 2305732 w 9845043"/>
              <a:gd name="connsiteY22402" fmla="*/ 272686 h 5740750"/>
              <a:gd name="connsiteX22403" fmla="*/ 2340836 w 9845043"/>
              <a:gd name="connsiteY22403" fmla="*/ 276347 h 5740750"/>
              <a:gd name="connsiteX22404" fmla="*/ 2375956 w 9845043"/>
              <a:gd name="connsiteY22404" fmla="*/ 280000 h 5740750"/>
              <a:gd name="connsiteX22405" fmla="*/ 2411795 w 9845043"/>
              <a:gd name="connsiteY22405" fmla="*/ 285115 h 5740750"/>
              <a:gd name="connsiteX22406" fmla="*/ 2446899 w 9845043"/>
              <a:gd name="connsiteY22406" fmla="*/ 288767 h 5740750"/>
              <a:gd name="connsiteX22407" fmla="*/ 2482020 w 9845043"/>
              <a:gd name="connsiteY22407" fmla="*/ 291693 h 5740750"/>
              <a:gd name="connsiteX22408" fmla="*/ 2517123 w 9845043"/>
              <a:gd name="connsiteY22408" fmla="*/ 295345 h 5740750"/>
              <a:gd name="connsiteX22409" fmla="*/ 2552963 w 9845043"/>
              <a:gd name="connsiteY22409" fmla="*/ 298997 h 5740750"/>
              <a:gd name="connsiteX22410" fmla="*/ 2588083 w 9845043"/>
              <a:gd name="connsiteY22410" fmla="*/ 302649 h 5740750"/>
              <a:gd name="connsiteX22411" fmla="*/ 2623187 w 9845043"/>
              <a:gd name="connsiteY22411" fmla="*/ 305575 h 5740750"/>
              <a:gd name="connsiteX22412" fmla="*/ 2659026 w 9845043"/>
              <a:gd name="connsiteY22412" fmla="*/ 309227 h 5740750"/>
              <a:gd name="connsiteX22413" fmla="*/ 2694147 w 9845043"/>
              <a:gd name="connsiteY22413" fmla="*/ 312153 h 5740750"/>
              <a:gd name="connsiteX22414" fmla="*/ 2713888 w 9845043"/>
              <a:gd name="connsiteY22414" fmla="*/ 314342 h 5740750"/>
              <a:gd name="connsiteX22415" fmla="*/ 2728531 w 9845043"/>
              <a:gd name="connsiteY22415" fmla="*/ 315805 h 5740750"/>
              <a:gd name="connsiteX22416" fmla="*/ 2765106 w 9845043"/>
              <a:gd name="connsiteY22416" fmla="*/ 318721 h 5740750"/>
              <a:gd name="connsiteX22417" fmla="*/ 2799475 w 9845043"/>
              <a:gd name="connsiteY22417" fmla="*/ 321647 h 5740750"/>
              <a:gd name="connsiteX22418" fmla="*/ 2834595 w 9845043"/>
              <a:gd name="connsiteY22418" fmla="*/ 324572 h 5740750"/>
              <a:gd name="connsiteX22419" fmla="*/ 2870434 w 9845043"/>
              <a:gd name="connsiteY22419" fmla="*/ 327498 h 5740750"/>
              <a:gd name="connsiteX22420" fmla="*/ 2905538 w 9845043"/>
              <a:gd name="connsiteY22420" fmla="*/ 331150 h 5740750"/>
              <a:gd name="connsiteX22421" fmla="*/ 2940658 w 9845043"/>
              <a:gd name="connsiteY22421" fmla="*/ 333340 h 5740750"/>
              <a:gd name="connsiteX22422" fmla="*/ 2976498 w 9845043"/>
              <a:gd name="connsiteY22422" fmla="*/ 336265 h 5740750"/>
              <a:gd name="connsiteX22423" fmla="*/ 3011601 w 9845043"/>
              <a:gd name="connsiteY22423" fmla="*/ 338455 h 5740750"/>
              <a:gd name="connsiteX22424" fmla="*/ 3046722 w 9845043"/>
              <a:gd name="connsiteY22424" fmla="*/ 341380 h 5740750"/>
              <a:gd name="connsiteX22425" fmla="*/ 3082561 w 9845043"/>
              <a:gd name="connsiteY22425" fmla="*/ 344297 h 5740750"/>
              <a:gd name="connsiteX22426" fmla="*/ 3117681 w 9845043"/>
              <a:gd name="connsiteY22426" fmla="*/ 346495 h 5740750"/>
              <a:gd name="connsiteX22427" fmla="*/ 3153521 w 9845043"/>
              <a:gd name="connsiteY22427" fmla="*/ 347958 h 5740750"/>
              <a:gd name="connsiteX22428" fmla="*/ 3188625 w 9845043"/>
              <a:gd name="connsiteY22428" fmla="*/ 350874 h 5740750"/>
              <a:gd name="connsiteX22429" fmla="*/ 3223745 w 9845043"/>
              <a:gd name="connsiteY22429" fmla="*/ 353073 h 5740750"/>
              <a:gd name="connsiteX22430" fmla="*/ 3259584 w 9845043"/>
              <a:gd name="connsiteY22430" fmla="*/ 354527 h 5740750"/>
              <a:gd name="connsiteX22431" fmla="*/ 3294688 w 9845043"/>
              <a:gd name="connsiteY22431" fmla="*/ 357452 h 5740750"/>
              <a:gd name="connsiteX22432" fmla="*/ 3330544 w 9845043"/>
              <a:gd name="connsiteY22432" fmla="*/ 359642 h 5740750"/>
              <a:gd name="connsiteX22433" fmla="*/ 3365648 w 9845043"/>
              <a:gd name="connsiteY22433" fmla="*/ 361840 h 5740750"/>
              <a:gd name="connsiteX22434" fmla="*/ 3401487 w 9845043"/>
              <a:gd name="connsiteY22434" fmla="*/ 363303 h 5740750"/>
              <a:gd name="connsiteX22435" fmla="*/ 3436607 w 9845043"/>
              <a:gd name="connsiteY22435" fmla="*/ 365493 h 5740750"/>
              <a:gd name="connsiteX22436" fmla="*/ 3471711 w 9845043"/>
              <a:gd name="connsiteY22436" fmla="*/ 366955 h 5740750"/>
              <a:gd name="connsiteX22437" fmla="*/ 3507550 w 9845043"/>
              <a:gd name="connsiteY22437" fmla="*/ 368418 h 5740750"/>
              <a:gd name="connsiteX22438" fmla="*/ 3542671 w 9845043"/>
              <a:gd name="connsiteY22438" fmla="*/ 369872 h 5740750"/>
              <a:gd name="connsiteX22439" fmla="*/ 3578510 w 9845043"/>
              <a:gd name="connsiteY22439" fmla="*/ 372070 h 5740750"/>
              <a:gd name="connsiteX22440" fmla="*/ 3613614 w 9845043"/>
              <a:gd name="connsiteY22440" fmla="*/ 372797 h 5740750"/>
              <a:gd name="connsiteX22441" fmla="*/ 3649470 w 9845043"/>
              <a:gd name="connsiteY22441" fmla="*/ 374987 h 5740750"/>
              <a:gd name="connsiteX22442" fmla="*/ 3673595 w 9845043"/>
              <a:gd name="connsiteY22442" fmla="*/ 375701 h 5740750"/>
              <a:gd name="connsiteX22443" fmla="*/ 3673605 w 9845043"/>
              <a:gd name="connsiteY22443" fmla="*/ 375112 h 5740750"/>
              <a:gd name="connsiteX22444" fmla="*/ 3683840 w 9845043"/>
              <a:gd name="connsiteY22444" fmla="*/ 375112 h 5740750"/>
              <a:gd name="connsiteX22445" fmla="*/ 3718945 w 9845043"/>
              <a:gd name="connsiteY22445" fmla="*/ 375844 h 5740750"/>
              <a:gd name="connsiteX22446" fmla="*/ 3754768 w 9845043"/>
              <a:gd name="connsiteY22446" fmla="*/ 378041 h 5740750"/>
              <a:gd name="connsiteX22447" fmla="*/ 3789873 w 9845043"/>
              <a:gd name="connsiteY22447" fmla="*/ 378774 h 5740750"/>
              <a:gd name="connsiteX22448" fmla="*/ 3825696 w 9845043"/>
              <a:gd name="connsiteY22448" fmla="*/ 379506 h 5740750"/>
              <a:gd name="connsiteX22449" fmla="*/ 3860801 w 9845043"/>
              <a:gd name="connsiteY22449" fmla="*/ 380971 h 5740750"/>
              <a:gd name="connsiteX22450" fmla="*/ 3896624 w 9845043"/>
              <a:gd name="connsiteY22450" fmla="*/ 381703 h 5740750"/>
              <a:gd name="connsiteX22451" fmla="*/ 3931729 w 9845043"/>
              <a:gd name="connsiteY22451" fmla="*/ 382436 h 5740750"/>
              <a:gd name="connsiteX22452" fmla="*/ 3967552 w 9845043"/>
              <a:gd name="connsiteY22452" fmla="*/ 382436 h 5740750"/>
              <a:gd name="connsiteX22453" fmla="*/ 4002657 w 9845043"/>
              <a:gd name="connsiteY22453" fmla="*/ 383900 h 5740750"/>
              <a:gd name="connsiteX22454" fmla="*/ 4038479 w 9845043"/>
              <a:gd name="connsiteY22454" fmla="*/ 384633 h 5740750"/>
              <a:gd name="connsiteX22455" fmla="*/ 4073585 w 9845043"/>
              <a:gd name="connsiteY22455" fmla="*/ 384633 h 5740750"/>
              <a:gd name="connsiteX22456" fmla="*/ 4104290 w 9845043"/>
              <a:gd name="connsiteY22456" fmla="*/ 385365 h 5740750"/>
              <a:gd name="connsiteX22457" fmla="*/ 4109407 w 9845043"/>
              <a:gd name="connsiteY22457" fmla="*/ 385365 h 5740750"/>
              <a:gd name="connsiteX22458" fmla="*/ 4144512 w 9845043"/>
              <a:gd name="connsiteY22458" fmla="*/ 385365 h 5740750"/>
              <a:gd name="connsiteX22459" fmla="*/ 4180335 w 9845043"/>
              <a:gd name="connsiteY22459" fmla="*/ 386836 h 5740750"/>
              <a:gd name="connsiteX22460" fmla="*/ 4215440 w 9845043"/>
              <a:gd name="connsiteY22460" fmla="*/ 386836 h 5740750"/>
              <a:gd name="connsiteX22461" fmla="*/ 4251263 w 9845043"/>
              <a:gd name="connsiteY22461" fmla="*/ 386836 h 5740750"/>
              <a:gd name="connsiteX22462" fmla="*/ 4286368 w 9845043"/>
              <a:gd name="connsiteY22462" fmla="*/ 386836 h 5740750"/>
              <a:gd name="connsiteX22463" fmla="*/ 4322191 w 9845043"/>
              <a:gd name="connsiteY22463" fmla="*/ 386836 h 5740750"/>
              <a:gd name="connsiteX22464" fmla="*/ 4357296 w 9845043"/>
              <a:gd name="connsiteY22464" fmla="*/ 386836 h 5740750"/>
              <a:gd name="connsiteX22465" fmla="*/ 4393119 w 9845043"/>
              <a:gd name="connsiteY22465" fmla="*/ 386836 h 5740750"/>
              <a:gd name="connsiteX22466" fmla="*/ 4428213 w 9845043"/>
              <a:gd name="connsiteY22466" fmla="*/ 386836 h 5740750"/>
              <a:gd name="connsiteX22467" fmla="*/ 4464046 w 9845043"/>
              <a:gd name="connsiteY22467" fmla="*/ 386836 h 5740750"/>
              <a:gd name="connsiteX22468" fmla="*/ 4499141 w 9845043"/>
              <a:gd name="connsiteY22468" fmla="*/ 385365 h 5740750"/>
              <a:gd name="connsiteX22469" fmla="*/ 4534246 w 9845043"/>
              <a:gd name="connsiteY22469" fmla="*/ 385365 h 5740750"/>
              <a:gd name="connsiteX22470" fmla="*/ 4570069 w 9845043"/>
              <a:gd name="connsiteY22470" fmla="*/ 384633 h 5740750"/>
              <a:gd name="connsiteX22471" fmla="*/ 4606630 w 9845043"/>
              <a:gd name="connsiteY22471" fmla="*/ 384633 h 5740750"/>
              <a:gd name="connsiteX22472" fmla="*/ 4640997 w 9845043"/>
              <a:gd name="connsiteY22472" fmla="*/ 383900 h 5740750"/>
              <a:gd name="connsiteX22473" fmla="*/ 4676102 w 9845043"/>
              <a:gd name="connsiteY22473" fmla="*/ 382436 h 5740750"/>
              <a:gd name="connsiteX22474" fmla="*/ 4711925 w 9845043"/>
              <a:gd name="connsiteY22474" fmla="*/ 382436 h 5740750"/>
              <a:gd name="connsiteX22475" fmla="*/ 4747030 w 9845043"/>
              <a:gd name="connsiteY22475" fmla="*/ 381703 h 5740750"/>
              <a:gd name="connsiteX22476" fmla="*/ 4771889 w 9845043"/>
              <a:gd name="connsiteY22476" fmla="*/ 380971 h 5740750"/>
              <a:gd name="connsiteX22477" fmla="*/ 4771626 w 9845043"/>
              <a:gd name="connsiteY22477" fmla="*/ 383091 h 5740750"/>
              <a:gd name="connsiteX22478" fmla="*/ 4771893 w 9845043"/>
              <a:gd name="connsiteY22478" fmla="*/ 380954 h 5740750"/>
              <a:gd name="connsiteX22479" fmla="*/ 4782853 w 9845043"/>
              <a:gd name="connsiteY22479" fmla="*/ 380954 h 5740750"/>
              <a:gd name="connsiteX22480" fmla="*/ 4817956 w 9845043"/>
              <a:gd name="connsiteY22480" fmla="*/ 379500 h 5740750"/>
              <a:gd name="connsiteX22481" fmla="*/ 4853779 w 9845043"/>
              <a:gd name="connsiteY22481" fmla="*/ 378767 h 5740750"/>
              <a:gd name="connsiteX22482" fmla="*/ 4888883 w 9845043"/>
              <a:gd name="connsiteY22482" fmla="*/ 378035 h 5740750"/>
              <a:gd name="connsiteX22483" fmla="*/ 4925447 w 9845043"/>
              <a:gd name="connsiteY22483" fmla="*/ 377302 h 5740750"/>
              <a:gd name="connsiteX22484" fmla="*/ 4959809 w 9845043"/>
              <a:gd name="connsiteY22484" fmla="*/ 375105 h 5740750"/>
              <a:gd name="connsiteX22485" fmla="*/ 4996374 w 9845043"/>
              <a:gd name="connsiteY22485" fmla="*/ 374373 h 5740750"/>
              <a:gd name="connsiteX22486" fmla="*/ 5030736 w 9845043"/>
              <a:gd name="connsiteY22486" fmla="*/ 372186 h 5740750"/>
              <a:gd name="connsiteX22487" fmla="*/ 5065839 w 9845043"/>
              <a:gd name="connsiteY22487" fmla="*/ 371454 h 5740750"/>
              <a:gd name="connsiteX22488" fmla="*/ 5101663 w 9845043"/>
              <a:gd name="connsiteY22488" fmla="*/ 369257 h 5740750"/>
              <a:gd name="connsiteX22489" fmla="*/ 5103124 w 9845043"/>
              <a:gd name="connsiteY22489" fmla="*/ 369257 h 5740750"/>
              <a:gd name="connsiteX22490" fmla="*/ 5104585 w 9845043"/>
              <a:gd name="connsiteY22490" fmla="*/ 367792 h 5740750"/>
              <a:gd name="connsiteX22491" fmla="*/ 5104585 w 9845043"/>
              <a:gd name="connsiteY22491" fmla="*/ 365606 h 5740750"/>
              <a:gd name="connsiteX22492" fmla="*/ 5103855 w 9845043"/>
              <a:gd name="connsiteY22492" fmla="*/ 343666 h 5740750"/>
              <a:gd name="connsiteX22493" fmla="*/ 5103124 w 9845043"/>
              <a:gd name="connsiteY22493" fmla="*/ 319540 h 5740750"/>
              <a:gd name="connsiteX22494" fmla="*/ 5101663 w 9845043"/>
              <a:gd name="connsiteY22494" fmla="*/ 299065 h 5740750"/>
              <a:gd name="connsiteX22495" fmla="*/ 5100932 w 9845043"/>
              <a:gd name="connsiteY22495" fmla="*/ 287368 h 5740750"/>
              <a:gd name="connsiteX22496" fmla="*/ 5110441 w 9845043"/>
              <a:gd name="connsiteY22496" fmla="*/ 289554 h 5740750"/>
              <a:gd name="connsiteX22497" fmla="*/ 5129449 w 9845043"/>
              <a:gd name="connsiteY22497" fmla="*/ 288822 h 5740750"/>
              <a:gd name="connsiteX22498" fmla="*/ 5138958 w 9845043"/>
              <a:gd name="connsiteY22498" fmla="*/ 291019 h 5740750"/>
              <a:gd name="connsiteX22499" fmla="*/ 5149928 w 9845043"/>
              <a:gd name="connsiteY22499" fmla="*/ 296867 h 5740750"/>
              <a:gd name="connsiteX22500" fmla="*/ 5152851 w 9845043"/>
              <a:gd name="connsiteY22500" fmla="*/ 298332 h 5740750"/>
              <a:gd name="connsiteX22501" fmla="*/ 5155043 w 9845043"/>
              <a:gd name="connsiteY22501" fmla="*/ 301251 h 5740750"/>
              <a:gd name="connsiteX22502" fmla="*/ 5156504 w 9845043"/>
              <a:gd name="connsiteY22502" fmla="*/ 310762 h 5740750"/>
              <a:gd name="connsiteX22503" fmla="*/ 5158696 w 9845043"/>
              <a:gd name="connsiteY22503" fmla="*/ 315145 h 5740750"/>
              <a:gd name="connsiteX22504" fmla="*/ 5159427 w 9845043"/>
              <a:gd name="connsiteY22504" fmla="*/ 319540 h 5740750"/>
              <a:gd name="connsiteX22505" fmla="*/ 5158696 w 9845043"/>
              <a:gd name="connsiteY22505" fmla="*/ 329039 h 5740750"/>
              <a:gd name="connsiteX22506" fmla="*/ 5160899 w 9845043"/>
              <a:gd name="connsiteY22506" fmla="*/ 333434 h 5740750"/>
              <a:gd name="connsiteX22507" fmla="*/ 5162360 w 9845043"/>
              <a:gd name="connsiteY22507" fmla="*/ 337818 h 5740750"/>
              <a:gd name="connsiteX22508" fmla="*/ 5170397 w 9845043"/>
              <a:gd name="connsiteY22508" fmla="*/ 359025 h 5740750"/>
              <a:gd name="connsiteX22509" fmla="*/ 5177714 w 9845043"/>
              <a:gd name="connsiteY22509" fmla="*/ 383883 h 5740750"/>
              <a:gd name="connsiteX22510" fmla="*/ 5178445 w 9845043"/>
              <a:gd name="connsiteY22510" fmla="*/ 394115 h 5740750"/>
              <a:gd name="connsiteX22511" fmla="*/ 5178445 w 9845043"/>
              <a:gd name="connsiteY22511" fmla="*/ 394848 h 5740750"/>
              <a:gd name="connsiteX22512" fmla="*/ 5178445 w 9845043"/>
              <a:gd name="connsiteY22512" fmla="*/ 398510 h 5740750"/>
              <a:gd name="connsiteX22513" fmla="*/ 5178445 w 9845043"/>
              <a:gd name="connsiteY22513" fmla="*/ 403626 h 5740750"/>
              <a:gd name="connsiteX22514" fmla="*/ 5178445 w 9845043"/>
              <a:gd name="connsiteY22514" fmla="*/ 406555 h 5740750"/>
              <a:gd name="connsiteX22515" fmla="*/ 5180637 w 9845043"/>
              <a:gd name="connsiteY22515" fmla="*/ 410207 h 5740750"/>
              <a:gd name="connsiteX22516" fmla="*/ 5182098 w 9845043"/>
              <a:gd name="connsiteY22516" fmla="*/ 413136 h 5740750"/>
              <a:gd name="connsiteX22517" fmla="*/ 5199645 w 9845043"/>
              <a:gd name="connsiteY22517" fmla="*/ 423368 h 5740750"/>
              <a:gd name="connsiteX22518" fmla="*/ 5210615 w 9845043"/>
              <a:gd name="connsiteY22518" fmla="*/ 427752 h 5740750"/>
              <a:gd name="connsiteX22519" fmla="*/ 5217201 w 9845043"/>
              <a:gd name="connsiteY22519" fmla="*/ 427752 h 5740750"/>
              <a:gd name="connsiteX22520" fmla="*/ 5244988 w 9845043"/>
              <a:gd name="connsiteY22520" fmla="*/ 424101 h 5740750"/>
              <a:gd name="connsiteX22521" fmla="*/ 5247910 w 9845043"/>
              <a:gd name="connsiteY22521" fmla="*/ 424101 h 5740750"/>
              <a:gd name="connsiteX22522" fmla="*/ 5249372 w 9845043"/>
              <a:gd name="connsiteY22522" fmla="*/ 425565 h 5740750"/>
              <a:gd name="connsiteX22523" fmla="*/ 5250833 w 9845043"/>
              <a:gd name="connsiteY22523" fmla="*/ 425565 h 5740750"/>
              <a:gd name="connsiteX22524" fmla="*/ 5252294 w 9845043"/>
              <a:gd name="connsiteY22524" fmla="*/ 427019 h 5740750"/>
              <a:gd name="connsiteX22525" fmla="*/ 5253025 w 9845043"/>
              <a:gd name="connsiteY22525" fmla="*/ 429217 h 5740750"/>
              <a:gd name="connsiteX22526" fmla="*/ 5254486 w 9845043"/>
              <a:gd name="connsiteY22526" fmla="*/ 429949 h 5740750"/>
              <a:gd name="connsiteX22527" fmla="*/ 5254486 w 9845043"/>
              <a:gd name="connsiteY22527" fmla="*/ 435065 h 5740750"/>
              <a:gd name="connsiteX22528" fmla="*/ 5255217 w 9845043"/>
              <a:gd name="connsiteY22528" fmla="*/ 435797 h 5740750"/>
              <a:gd name="connsiteX22529" fmla="*/ 5258140 w 9845043"/>
              <a:gd name="connsiteY22529" fmla="*/ 436530 h 5740750"/>
              <a:gd name="connsiteX22530" fmla="*/ 5290320 w 9845043"/>
              <a:gd name="connsiteY22530" fmla="*/ 436530 h 5740750"/>
              <a:gd name="connsiteX22531" fmla="*/ 5315914 w 9845043"/>
              <a:gd name="connsiteY22531" fmla="*/ 437262 h 5740750"/>
              <a:gd name="connsiteX22532" fmla="*/ 5322490 w 9845043"/>
              <a:gd name="connsiteY22532" fmla="*/ 441646 h 5740750"/>
              <a:gd name="connsiteX22533" fmla="*/ 5328346 w 9845043"/>
              <a:gd name="connsiteY22533" fmla="*/ 456272 h 5740750"/>
              <a:gd name="connsiteX22534" fmla="*/ 5332730 w 9845043"/>
              <a:gd name="connsiteY22534" fmla="*/ 462121 h 5740750"/>
              <a:gd name="connsiteX22535" fmla="*/ 5336383 w 9845043"/>
              <a:gd name="connsiteY22535" fmla="*/ 462121 h 5740750"/>
              <a:gd name="connsiteX22536" fmla="*/ 5359055 w 9845043"/>
              <a:gd name="connsiteY22536" fmla="*/ 457737 h 5740750"/>
              <a:gd name="connsiteX22537" fmla="*/ 5361977 w 9845043"/>
              <a:gd name="connsiteY22537" fmla="*/ 458470 h 5740750"/>
              <a:gd name="connsiteX22538" fmla="*/ 5367092 w 9845043"/>
              <a:gd name="connsiteY22538" fmla="*/ 455540 h 5740750"/>
              <a:gd name="connsiteX22539" fmla="*/ 5379524 w 9845043"/>
              <a:gd name="connsiteY22539" fmla="*/ 454808 h 5740750"/>
              <a:gd name="connsiteX22540" fmla="*/ 5383918 w 9845043"/>
              <a:gd name="connsiteY22540" fmla="*/ 451156 h 5740750"/>
              <a:gd name="connsiteX22541" fmla="*/ 5384649 w 9845043"/>
              <a:gd name="connsiteY22541" fmla="*/ 446762 h 5740750"/>
              <a:gd name="connsiteX22542" fmla="*/ 5384649 w 9845043"/>
              <a:gd name="connsiteY22542" fmla="*/ 443843 h 5740750"/>
              <a:gd name="connsiteX22543" fmla="*/ 5384649 w 9845043"/>
              <a:gd name="connsiteY22543" fmla="*/ 441646 h 5740750"/>
              <a:gd name="connsiteX22544" fmla="*/ 5390494 w 9845043"/>
              <a:gd name="connsiteY22544" fmla="*/ 440181 h 5740750"/>
              <a:gd name="connsiteX22545" fmla="*/ 5394878 w 9845043"/>
              <a:gd name="connsiteY22545" fmla="*/ 437262 h 5740750"/>
              <a:gd name="connsiteX22546" fmla="*/ 5416088 w 9845043"/>
              <a:gd name="connsiteY22546" fmla="*/ 432879 h 5740750"/>
              <a:gd name="connsiteX22547" fmla="*/ 5436557 w 9845043"/>
              <a:gd name="connsiteY22547" fmla="*/ 432879 h 5740750"/>
              <a:gd name="connsiteX22548" fmla="*/ 5461421 w 9845043"/>
              <a:gd name="connsiteY22548" fmla="*/ 432879 h 5740750"/>
              <a:gd name="connsiteX22549" fmla="*/ 5465074 w 9845043"/>
              <a:gd name="connsiteY22549" fmla="*/ 433600 h 5740750"/>
              <a:gd name="connsiteX22550" fmla="*/ 5477506 w 9845043"/>
              <a:gd name="connsiteY22550" fmla="*/ 440181 h 5740750"/>
              <a:gd name="connsiteX22551" fmla="*/ 5503100 w 9845043"/>
              <a:gd name="connsiteY22551" fmla="*/ 445308 h 5740750"/>
              <a:gd name="connsiteX22552" fmla="*/ 5516263 w 9845043"/>
              <a:gd name="connsiteY22552" fmla="*/ 446762 h 5740750"/>
              <a:gd name="connsiteX22553" fmla="*/ 5519185 w 9845043"/>
              <a:gd name="connsiteY22553" fmla="*/ 451156 h 5740750"/>
              <a:gd name="connsiteX22554" fmla="*/ 5519916 w 9845043"/>
              <a:gd name="connsiteY22554" fmla="*/ 453343 h 5740750"/>
              <a:gd name="connsiteX22555" fmla="*/ 5516263 w 9845043"/>
              <a:gd name="connsiteY22555" fmla="*/ 455540 h 5740750"/>
              <a:gd name="connsiteX22556" fmla="*/ 5509687 w 9845043"/>
              <a:gd name="connsiteY22556" fmla="*/ 457737 h 5740750"/>
              <a:gd name="connsiteX22557" fmla="*/ 5506753 w 9845043"/>
              <a:gd name="connsiteY22557" fmla="*/ 459202 h 5740750"/>
              <a:gd name="connsiteX22558" fmla="*/ 5506023 w 9845043"/>
              <a:gd name="connsiteY22558" fmla="*/ 464318 h 5740750"/>
              <a:gd name="connsiteX22559" fmla="*/ 5507484 w 9845043"/>
              <a:gd name="connsiteY22559" fmla="*/ 467969 h 5740750"/>
              <a:gd name="connsiteX22560" fmla="*/ 5512609 w 9845043"/>
              <a:gd name="connsiteY22560" fmla="*/ 467969 h 5740750"/>
              <a:gd name="connsiteX22561" fmla="*/ 5516263 w 9845043"/>
              <a:gd name="connsiteY22561" fmla="*/ 468702 h 5740750"/>
              <a:gd name="connsiteX22562" fmla="*/ 5529425 w 9845043"/>
              <a:gd name="connsiteY22562" fmla="*/ 465783 h 5740750"/>
              <a:gd name="connsiteX22563" fmla="*/ 5537473 w 9845043"/>
              <a:gd name="connsiteY22563" fmla="*/ 465050 h 5740750"/>
              <a:gd name="connsiteX22564" fmla="*/ 5542587 w 9845043"/>
              <a:gd name="connsiteY22564" fmla="*/ 467969 h 5740750"/>
              <a:gd name="connsiteX22565" fmla="*/ 5545510 w 9845043"/>
              <a:gd name="connsiteY22565" fmla="*/ 472364 h 5740750"/>
              <a:gd name="connsiteX22566" fmla="*/ 5547702 w 9845043"/>
              <a:gd name="connsiteY22566" fmla="*/ 476015 h 5740750"/>
              <a:gd name="connsiteX22567" fmla="*/ 5547702 w 9845043"/>
              <a:gd name="connsiteY22567" fmla="*/ 484793 h 5740750"/>
              <a:gd name="connsiteX22568" fmla="*/ 5549163 w 9845043"/>
              <a:gd name="connsiteY22568" fmla="*/ 489909 h 5740750"/>
              <a:gd name="connsiteX22569" fmla="*/ 5551366 w 9845043"/>
              <a:gd name="connsiteY22569" fmla="*/ 493560 h 5740750"/>
              <a:gd name="connsiteX22570" fmla="*/ 5557211 w 9845043"/>
              <a:gd name="connsiteY22570" fmla="*/ 500141 h 5740750"/>
              <a:gd name="connsiteX22571" fmla="*/ 5562326 w 9845043"/>
              <a:gd name="connsiteY22571" fmla="*/ 510384 h 5740750"/>
              <a:gd name="connsiteX22572" fmla="*/ 5565259 w 9845043"/>
              <a:gd name="connsiteY22572" fmla="*/ 512581 h 5740750"/>
              <a:gd name="connsiteX22573" fmla="*/ 5568181 w 9845043"/>
              <a:gd name="connsiteY22573" fmla="*/ 512581 h 5740750"/>
              <a:gd name="connsiteX22574" fmla="*/ 5571835 w 9845043"/>
              <a:gd name="connsiteY22574" fmla="*/ 510384 h 5740750"/>
              <a:gd name="connsiteX22575" fmla="*/ 5576219 w 9845043"/>
              <a:gd name="connsiteY22575" fmla="*/ 508919 h 5740750"/>
              <a:gd name="connsiteX22576" fmla="*/ 5577680 w 9845043"/>
              <a:gd name="connsiteY22576" fmla="*/ 506000 h 5740750"/>
              <a:gd name="connsiteX22577" fmla="*/ 5577680 w 9845043"/>
              <a:gd name="connsiteY22577" fmla="*/ 500873 h 5740750"/>
              <a:gd name="connsiteX22578" fmla="*/ 5576219 w 9845043"/>
              <a:gd name="connsiteY22578" fmla="*/ 497222 h 5740750"/>
              <a:gd name="connsiteX22579" fmla="*/ 5574757 w 9845043"/>
              <a:gd name="connsiteY22579" fmla="*/ 492828 h 5740750"/>
              <a:gd name="connsiteX22580" fmla="*/ 5578421 w 9845043"/>
              <a:gd name="connsiteY22580" fmla="*/ 487712 h 5740750"/>
              <a:gd name="connsiteX22581" fmla="*/ 5581344 w 9845043"/>
              <a:gd name="connsiteY22581" fmla="*/ 485525 h 5740750"/>
              <a:gd name="connsiteX22582" fmla="*/ 5598890 w 9845043"/>
              <a:gd name="connsiteY22582" fmla="*/ 481863 h 5740750"/>
              <a:gd name="connsiteX22583" fmla="*/ 5612053 w 9845043"/>
              <a:gd name="connsiteY22583" fmla="*/ 481863 h 5740750"/>
              <a:gd name="connsiteX22584" fmla="*/ 5616437 w 9845043"/>
              <a:gd name="connsiteY22584" fmla="*/ 484061 h 5740750"/>
              <a:gd name="connsiteX22585" fmla="*/ 5619359 w 9845043"/>
              <a:gd name="connsiteY22585" fmla="*/ 488444 h 5740750"/>
              <a:gd name="connsiteX22586" fmla="*/ 5621562 w 9845043"/>
              <a:gd name="connsiteY22586" fmla="*/ 494293 h 5740750"/>
              <a:gd name="connsiteX22587" fmla="*/ 5624484 w 9845043"/>
              <a:gd name="connsiteY22587" fmla="*/ 499409 h 5740750"/>
              <a:gd name="connsiteX22588" fmla="*/ 5626676 w 9845043"/>
              <a:gd name="connsiteY22588" fmla="*/ 503071 h 5740750"/>
              <a:gd name="connsiteX22589" fmla="*/ 5629599 w 9845043"/>
              <a:gd name="connsiteY22589" fmla="*/ 504536 h 5740750"/>
              <a:gd name="connsiteX22590" fmla="*/ 5632522 w 9845043"/>
              <a:gd name="connsiteY22590" fmla="*/ 506722 h 5740750"/>
              <a:gd name="connsiteX22591" fmla="*/ 5650079 w 9845043"/>
              <a:gd name="connsiteY22591" fmla="*/ 512581 h 5740750"/>
              <a:gd name="connsiteX22592" fmla="*/ 5663972 w 9845043"/>
              <a:gd name="connsiteY22592" fmla="*/ 513303 h 5740750"/>
              <a:gd name="connsiteX22593" fmla="*/ 5667625 w 9845043"/>
              <a:gd name="connsiteY22593" fmla="*/ 514035 h 5740750"/>
              <a:gd name="connsiteX22594" fmla="*/ 5670548 w 9845043"/>
              <a:gd name="connsiteY22594" fmla="*/ 516965 h 5740750"/>
              <a:gd name="connsiteX22595" fmla="*/ 5676403 w 9845043"/>
              <a:gd name="connsiteY22595" fmla="*/ 523546 h 5740750"/>
              <a:gd name="connsiteX22596" fmla="*/ 5673470 w 9845043"/>
              <a:gd name="connsiteY22596" fmla="*/ 529394 h 5740750"/>
              <a:gd name="connsiteX22597" fmla="*/ 5677865 w 9845043"/>
              <a:gd name="connsiteY22597" fmla="*/ 532324 h 5740750"/>
              <a:gd name="connsiteX22598" fmla="*/ 5690296 w 9845043"/>
              <a:gd name="connsiteY22598" fmla="*/ 533045 h 5740750"/>
              <a:gd name="connsiteX22599" fmla="*/ 5693219 w 9845043"/>
              <a:gd name="connsiteY22599" fmla="*/ 532324 h 5740750"/>
              <a:gd name="connsiteX22600" fmla="*/ 5693950 w 9845043"/>
              <a:gd name="connsiteY22600" fmla="*/ 532324 h 5740750"/>
              <a:gd name="connsiteX22601" fmla="*/ 5696142 w 9845043"/>
              <a:gd name="connsiteY22601" fmla="*/ 533778 h 5740750"/>
              <a:gd name="connsiteX22602" fmla="*/ 5696142 w 9845043"/>
              <a:gd name="connsiteY22602" fmla="*/ 535975 h 5740750"/>
              <a:gd name="connsiteX22603" fmla="*/ 5696142 w 9845043"/>
              <a:gd name="connsiteY22603" fmla="*/ 538905 h 5740750"/>
              <a:gd name="connsiteX22604" fmla="*/ 5695411 w 9845043"/>
              <a:gd name="connsiteY22604" fmla="*/ 541091 h 5740750"/>
              <a:gd name="connsiteX22605" fmla="*/ 5697603 w 9845043"/>
              <a:gd name="connsiteY22605" fmla="*/ 541823 h 5740750"/>
              <a:gd name="connsiteX22606" fmla="*/ 5712227 w 9845043"/>
              <a:gd name="connsiteY22606" fmla="*/ 538905 h 5740750"/>
              <a:gd name="connsiteX22607" fmla="*/ 5715880 w 9845043"/>
              <a:gd name="connsiteY22607" fmla="*/ 539626 h 5740750"/>
              <a:gd name="connsiteX22608" fmla="*/ 5718813 w 9845043"/>
              <a:gd name="connsiteY22608" fmla="*/ 541823 h 5740750"/>
              <a:gd name="connsiteX22609" fmla="*/ 5721736 w 9845043"/>
              <a:gd name="connsiteY22609" fmla="*/ 541823 h 5740750"/>
              <a:gd name="connsiteX22610" fmla="*/ 5731976 w 9845043"/>
              <a:gd name="connsiteY22610" fmla="*/ 536707 h 5740750"/>
              <a:gd name="connsiteX22611" fmla="*/ 5745869 w 9845043"/>
              <a:gd name="connsiteY22611" fmla="*/ 533778 h 5740750"/>
              <a:gd name="connsiteX22612" fmla="*/ 5751714 w 9845043"/>
              <a:gd name="connsiteY22612" fmla="*/ 529394 h 5740750"/>
              <a:gd name="connsiteX22613" fmla="*/ 5756829 w 9845043"/>
              <a:gd name="connsiteY22613" fmla="*/ 523546 h 5740750"/>
              <a:gd name="connsiteX22614" fmla="*/ 5777308 w 9845043"/>
              <a:gd name="connsiteY22614" fmla="*/ 507454 h 5740750"/>
              <a:gd name="connsiteX22615" fmla="*/ 5783884 w 9845043"/>
              <a:gd name="connsiteY22615" fmla="*/ 504536 h 5740750"/>
              <a:gd name="connsiteX22616" fmla="*/ 5786807 w 9845043"/>
              <a:gd name="connsiteY22616" fmla="*/ 501606 h 5740750"/>
              <a:gd name="connsiteX22617" fmla="*/ 5799969 w 9845043"/>
              <a:gd name="connsiteY22617" fmla="*/ 493560 h 5740750"/>
              <a:gd name="connsiteX22618" fmla="*/ 5808748 w 9845043"/>
              <a:gd name="connsiteY22618" fmla="*/ 491374 h 5740750"/>
              <a:gd name="connsiteX22619" fmla="*/ 5814593 w 9845043"/>
              <a:gd name="connsiteY22619" fmla="*/ 494293 h 5740750"/>
              <a:gd name="connsiteX22620" fmla="*/ 5814593 w 9845043"/>
              <a:gd name="connsiteY22620" fmla="*/ 496490 h 5740750"/>
              <a:gd name="connsiteX22621" fmla="*/ 5813132 w 9845043"/>
              <a:gd name="connsiteY22621" fmla="*/ 499409 h 5740750"/>
              <a:gd name="connsiteX22622" fmla="*/ 5813132 w 9845043"/>
              <a:gd name="connsiteY22622" fmla="*/ 500873 h 5740750"/>
              <a:gd name="connsiteX22623" fmla="*/ 5814593 w 9845043"/>
              <a:gd name="connsiteY22623" fmla="*/ 503803 h 5740750"/>
              <a:gd name="connsiteX22624" fmla="*/ 5816065 w 9845043"/>
              <a:gd name="connsiteY22624" fmla="*/ 504536 h 5740750"/>
              <a:gd name="connsiteX22625" fmla="*/ 5818257 w 9845043"/>
              <a:gd name="connsiteY22625" fmla="*/ 506000 h 5740750"/>
              <a:gd name="connsiteX22626" fmla="*/ 5819718 w 9845043"/>
              <a:gd name="connsiteY22626" fmla="*/ 506722 h 5740750"/>
              <a:gd name="connsiteX22627" fmla="*/ 5821910 w 9845043"/>
              <a:gd name="connsiteY22627" fmla="*/ 509652 h 5740750"/>
              <a:gd name="connsiteX22628" fmla="*/ 5822641 w 9845043"/>
              <a:gd name="connsiteY22628" fmla="*/ 516232 h 5740750"/>
              <a:gd name="connsiteX22629" fmla="*/ 5824833 w 9845043"/>
              <a:gd name="connsiteY22629" fmla="*/ 519884 h 5740750"/>
              <a:gd name="connsiteX22630" fmla="*/ 5831419 w 9845043"/>
              <a:gd name="connsiteY22630" fmla="*/ 522813 h 5740750"/>
              <a:gd name="connsiteX22631" fmla="*/ 5838726 w 9845043"/>
              <a:gd name="connsiteY22631" fmla="*/ 522081 h 5740750"/>
              <a:gd name="connsiteX22632" fmla="*/ 5853349 w 9845043"/>
              <a:gd name="connsiteY22632" fmla="*/ 516232 h 5740750"/>
              <a:gd name="connsiteX22633" fmla="*/ 5857013 w 9845043"/>
              <a:gd name="connsiteY22633" fmla="*/ 516232 h 5740750"/>
              <a:gd name="connsiteX22634" fmla="*/ 5859936 w 9845043"/>
              <a:gd name="connsiteY22634" fmla="*/ 516965 h 5740750"/>
              <a:gd name="connsiteX22635" fmla="*/ 5861397 w 9845043"/>
              <a:gd name="connsiteY22635" fmla="*/ 519162 h 5740750"/>
              <a:gd name="connsiteX22636" fmla="*/ 5865051 w 9845043"/>
              <a:gd name="connsiteY22636" fmla="*/ 519884 h 5740750"/>
              <a:gd name="connsiteX22637" fmla="*/ 5866512 w 9845043"/>
              <a:gd name="connsiteY22637" fmla="*/ 519884 h 5740750"/>
              <a:gd name="connsiteX22638" fmla="*/ 5870906 w 9845043"/>
              <a:gd name="connsiteY22638" fmla="*/ 516965 h 5740750"/>
              <a:gd name="connsiteX22639" fmla="*/ 5873098 w 9845043"/>
              <a:gd name="connsiteY22639" fmla="*/ 516232 h 5740750"/>
              <a:gd name="connsiteX22640" fmla="*/ 5873829 w 9845043"/>
              <a:gd name="connsiteY22640" fmla="*/ 516965 h 5740750"/>
              <a:gd name="connsiteX22641" fmla="*/ 5876021 w 9845043"/>
              <a:gd name="connsiteY22641" fmla="*/ 516965 h 5740750"/>
              <a:gd name="connsiteX22642" fmla="*/ 5876752 w 9845043"/>
              <a:gd name="connsiteY22642" fmla="*/ 517697 h 5740750"/>
              <a:gd name="connsiteX22643" fmla="*/ 5922815 w 9845043"/>
              <a:gd name="connsiteY22643" fmla="*/ 507454 h 5740750"/>
              <a:gd name="connsiteX22644" fmla="*/ 5932324 w 9845043"/>
              <a:gd name="connsiteY22644" fmla="*/ 506722 h 5740750"/>
              <a:gd name="connsiteX22645" fmla="*/ 5941102 w 9845043"/>
              <a:gd name="connsiteY22645" fmla="*/ 509652 h 5740750"/>
              <a:gd name="connsiteX22646" fmla="*/ 5943294 w 9845043"/>
              <a:gd name="connsiteY22646" fmla="*/ 511116 h 5740750"/>
              <a:gd name="connsiteX22647" fmla="*/ 5952793 w 9845043"/>
              <a:gd name="connsiteY22647" fmla="*/ 523546 h 5740750"/>
              <a:gd name="connsiteX22648" fmla="*/ 5954995 w 9845043"/>
              <a:gd name="connsiteY22648" fmla="*/ 526465 h 5740750"/>
              <a:gd name="connsiteX22649" fmla="*/ 5957918 w 9845043"/>
              <a:gd name="connsiteY22649" fmla="*/ 528662 h 5740750"/>
              <a:gd name="connsiteX22650" fmla="*/ 5967417 w 9845043"/>
              <a:gd name="connsiteY22650" fmla="*/ 532324 h 5740750"/>
              <a:gd name="connsiteX22651" fmla="*/ 5970350 w 9845043"/>
              <a:gd name="connsiteY22651" fmla="*/ 532324 h 5740750"/>
              <a:gd name="connsiteX22652" fmla="*/ 5986435 w 9845043"/>
              <a:gd name="connsiteY22652" fmla="*/ 525010 h 5740750"/>
              <a:gd name="connsiteX22653" fmla="*/ 5990088 w 9845043"/>
              <a:gd name="connsiteY22653" fmla="*/ 523546 h 5740750"/>
              <a:gd name="connsiteX22654" fmla="*/ 5993011 w 9845043"/>
              <a:gd name="connsiteY22654" fmla="*/ 523546 h 5740750"/>
              <a:gd name="connsiteX22655" fmla="*/ 5995944 w 9845043"/>
              <a:gd name="connsiteY22655" fmla="*/ 523546 h 5740750"/>
              <a:gd name="connsiteX22656" fmla="*/ 5999597 w 9845043"/>
              <a:gd name="connsiteY22656" fmla="*/ 525743 h 5740750"/>
              <a:gd name="connsiteX22657" fmla="*/ 6001789 w 9845043"/>
              <a:gd name="connsiteY22657" fmla="*/ 525743 h 5740750"/>
              <a:gd name="connsiteX22658" fmla="*/ 6007635 w 9845043"/>
              <a:gd name="connsiteY22658" fmla="*/ 523546 h 5740750"/>
              <a:gd name="connsiteX22659" fmla="*/ 6009837 w 9845043"/>
              <a:gd name="connsiteY22659" fmla="*/ 523546 h 5740750"/>
              <a:gd name="connsiteX22660" fmla="*/ 6020797 w 9845043"/>
              <a:gd name="connsiteY22660" fmla="*/ 525743 h 5740750"/>
              <a:gd name="connsiteX22661" fmla="*/ 6023730 w 9845043"/>
              <a:gd name="connsiteY22661" fmla="*/ 525743 h 5740750"/>
              <a:gd name="connsiteX22662" fmla="*/ 6021528 w 9845043"/>
              <a:gd name="connsiteY22662" fmla="*/ 526465 h 5740750"/>
              <a:gd name="connsiteX22663" fmla="*/ 6018605 w 9845043"/>
              <a:gd name="connsiteY22663" fmla="*/ 526465 h 5740750"/>
              <a:gd name="connsiteX22664" fmla="*/ 6014221 w 9845043"/>
              <a:gd name="connsiteY22664" fmla="*/ 525743 h 5740750"/>
              <a:gd name="connsiteX22665" fmla="*/ 6012029 w 9845043"/>
              <a:gd name="connsiteY22665" fmla="*/ 526465 h 5740750"/>
              <a:gd name="connsiteX22666" fmla="*/ 6009837 w 9845043"/>
              <a:gd name="connsiteY22666" fmla="*/ 531591 h 5740750"/>
              <a:gd name="connsiteX22667" fmla="*/ 6005443 w 9845043"/>
              <a:gd name="connsiteY22667" fmla="*/ 533045 h 5740750"/>
              <a:gd name="connsiteX22668" fmla="*/ 6000328 w 9845043"/>
              <a:gd name="connsiteY22668" fmla="*/ 539626 h 5740750"/>
              <a:gd name="connsiteX22669" fmla="*/ 5998136 w 9845043"/>
              <a:gd name="connsiteY22669" fmla="*/ 541823 h 5740750"/>
              <a:gd name="connsiteX22670" fmla="*/ 5944756 w 9845043"/>
              <a:gd name="connsiteY22670" fmla="*/ 573263 h 5740750"/>
              <a:gd name="connsiteX22671" fmla="*/ 5912585 w 9845043"/>
              <a:gd name="connsiteY22671" fmla="*/ 586424 h 5740750"/>
              <a:gd name="connsiteX22672" fmla="*/ 5905999 w 9845043"/>
              <a:gd name="connsiteY22672" fmla="*/ 590086 h 5740750"/>
              <a:gd name="connsiteX22673" fmla="*/ 5903076 w 9845043"/>
              <a:gd name="connsiteY22673" fmla="*/ 590819 h 5740750"/>
              <a:gd name="connsiteX22674" fmla="*/ 5895759 w 9845043"/>
              <a:gd name="connsiteY22674" fmla="*/ 593005 h 5740750"/>
              <a:gd name="connsiteX22675" fmla="*/ 5873829 w 9845043"/>
              <a:gd name="connsiteY22675" fmla="*/ 601051 h 5740750"/>
              <a:gd name="connsiteX22676" fmla="*/ 5833611 w 9845043"/>
              <a:gd name="connsiteY22676" fmla="*/ 625909 h 5740750"/>
              <a:gd name="connsiteX22677" fmla="*/ 5809478 w 9845043"/>
              <a:gd name="connsiteY22677" fmla="*/ 651511 h 5740750"/>
              <a:gd name="connsiteX22678" fmla="*/ 5799239 w 9845043"/>
              <a:gd name="connsiteY22678" fmla="*/ 655895 h 5740750"/>
              <a:gd name="connsiteX22679" fmla="*/ 5723197 w 9845043"/>
              <a:gd name="connsiteY22679" fmla="*/ 744375 h 5740750"/>
              <a:gd name="connsiteX22680" fmla="*/ 5712227 w 9845043"/>
              <a:gd name="connsiteY22680" fmla="*/ 750956 h 5740750"/>
              <a:gd name="connsiteX22681" fmla="*/ 5711496 w 9845043"/>
              <a:gd name="connsiteY22681" fmla="*/ 753875 h 5740750"/>
              <a:gd name="connsiteX22682" fmla="*/ 5710035 w 9845043"/>
              <a:gd name="connsiteY22682" fmla="*/ 756805 h 5740750"/>
              <a:gd name="connsiteX22683" fmla="*/ 5708573 w 9845043"/>
              <a:gd name="connsiteY22683" fmla="*/ 757537 h 5740750"/>
              <a:gd name="connsiteX22684" fmla="*/ 5706381 w 9845043"/>
              <a:gd name="connsiteY22684" fmla="*/ 758259 h 5740750"/>
              <a:gd name="connsiteX22685" fmla="*/ 5704920 w 9845043"/>
              <a:gd name="connsiteY22685" fmla="*/ 759723 h 5740750"/>
              <a:gd name="connsiteX22686" fmla="*/ 5703448 w 9845043"/>
              <a:gd name="connsiteY22686" fmla="*/ 761188 h 5740750"/>
              <a:gd name="connsiteX22687" fmla="*/ 5702718 w 9845043"/>
              <a:gd name="connsiteY22687" fmla="*/ 764118 h 5740750"/>
              <a:gd name="connsiteX22688" fmla="*/ 5701987 w 9845043"/>
              <a:gd name="connsiteY22688" fmla="*/ 766304 h 5740750"/>
              <a:gd name="connsiteX22689" fmla="*/ 5692488 w 9845043"/>
              <a:gd name="connsiteY22689" fmla="*/ 773617 h 5740750"/>
              <a:gd name="connsiteX22690" fmla="*/ 5687363 w 9845043"/>
              <a:gd name="connsiteY22690" fmla="*/ 775815 h 5740750"/>
              <a:gd name="connsiteX22691" fmla="*/ 5679326 w 9845043"/>
              <a:gd name="connsiteY22691" fmla="*/ 786047 h 5740750"/>
              <a:gd name="connsiteX22692" fmla="*/ 5669817 w 9845043"/>
              <a:gd name="connsiteY22692" fmla="*/ 793360 h 5740750"/>
              <a:gd name="connsiteX22693" fmla="*/ 5663972 w 9845043"/>
              <a:gd name="connsiteY22693" fmla="*/ 795557 h 5740750"/>
              <a:gd name="connsiteX22694" fmla="*/ 5654463 w 9845043"/>
              <a:gd name="connsiteY22694" fmla="*/ 805057 h 5740750"/>
              <a:gd name="connsiteX22695" fmla="*/ 5640569 w 9845043"/>
              <a:gd name="connsiteY22695" fmla="*/ 814567 h 5740750"/>
              <a:gd name="connsiteX22696" fmla="*/ 5632522 w 9845043"/>
              <a:gd name="connsiteY22696" fmla="*/ 821881 h 5740750"/>
              <a:gd name="connsiteX22697" fmla="*/ 5629599 w 9845043"/>
              <a:gd name="connsiteY22697" fmla="*/ 829194 h 5740750"/>
              <a:gd name="connsiteX22698" fmla="*/ 5631060 w 9845043"/>
              <a:gd name="connsiteY22698" fmla="*/ 830648 h 5740750"/>
              <a:gd name="connsiteX22699" fmla="*/ 5628868 w 9845043"/>
              <a:gd name="connsiteY22699" fmla="*/ 831380 h 5740750"/>
              <a:gd name="connsiteX22700" fmla="*/ 5625946 w 9845043"/>
              <a:gd name="connsiteY22700" fmla="*/ 833577 h 5740750"/>
              <a:gd name="connsiteX22701" fmla="*/ 5625215 w 9845043"/>
              <a:gd name="connsiteY22701" fmla="*/ 835042 h 5740750"/>
              <a:gd name="connsiteX22702" fmla="*/ 5624484 w 9845043"/>
              <a:gd name="connsiteY22702" fmla="*/ 838693 h 5740750"/>
              <a:gd name="connsiteX22703" fmla="*/ 5623023 w 9845043"/>
              <a:gd name="connsiteY22703" fmla="*/ 840158 h 5740750"/>
              <a:gd name="connsiteX22704" fmla="*/ 5622292 w 9845043"/>
              <a:gd name="connsiteY22704" fmla="*/ 840891 h 5740750"/>
              <a:gd name="connsiteX22705" fmla="*/ 5619359 w 9845043"/>
              <a:gd name="connsiteY22705" fmla="*/ 841623 h 5740750"/>
              <a:gd name="connsiteX22706" fmla="*/ 5618629 w 9845043"/>
              <a:gd name="connsiteY22706" fmla="*/ 841623 h 5740750"/>
              <a:gd name="connsiteX22707" fmla="*/ 5617898 w 9845043"/>
              <a:gd name="connsiteY22707" fmla="*/ 843088 h 5740750"/>
              <a:gd name="connsiteX22708" fmla="*/ 5617898 w 9845043"/>
              <a:gd name="connsiteY22708" fmla="*/ 843820 h 5740750"/>
              <a:gd name="connsiteX22709" fmla="*/ 5616437 w 9845043"/>
              <a:gd name="connsiteY22709" fmla="*/ 844542 h 5740750"/>
              <a:gd name="connsiteX22710" fmla="*/ 5616437 w 9845043"/>
              <a:gd name="connsiteY22710" fmla="*/ 846739 h 5740750"/>
              <a:gd name="connsiteX22711" fmla="*/ 5616437 w 9845043"/>
              <a:gd name="connsiteY22711" fmla="*/ 851855 h 5740750"/>
              <a:gd name="connsiteX22712" fmla="*/ 5615706 w 9845043"/>
              <a:gd name="connsiteY22712" fmla="*/ 853320 h 5740750"/>
              <a:gd name="connsiteX22713" fmla="*/ 5615706 w 9845043"/>
              <a:gd name="connsiteY22713" fmla="*/ 854053 h 5740750"/>
              <a:gd name="connsiteX22714" fmla="*/ 5614975 w 9845043"/>
              <a:gd name="connsiteY22714" fmla="*/ 854053 h 5740750"/>
              <a:gd name="connsiteX22715" fmla="*/ 5614975 w 9845043"/>
              <a:gd name="connsiteY22715" fmla="*/ 854785 h 5740750"/>
              <a:gd name="connsiteX22716" fmla="*/ 5612053 w 9845043"/>
              <a:gd name="connsiteY22716" fmla="*/ 856250 h 5740750"/>
              <a:gd name="connsiteX22717" fmla="*/ 5609130 w 9845043"/>
              <a:gd name="connsiteY22717" fmla="*/ 856250 h 5740750"/>
              <a:gd name="connsiteX22718" fmla="*/ 5606207 w 9845043"/>
              <a:gd name="connsiteY22718" fmla="*/ 856250 h 5740750"/>
              <a:gd name="connsiteX22719" fmla="*/ 5603274 w 9845043"/>
              <a:gd name="connsiteY22719" fmla="*/ 854785 h 5740750"/>
              <a:gd name="connsiteX22720" fmla="*/ 5602544 w 9845043"/>
              <a:gd name="connsiteY22720" fmla="*/ 856250 h 5740750"/>
              <a:gd name="connsiteX22721" fmla="*/ 5603274 w 9845043"/>
              <a:gd name="connsiteY22721" fmla="*/ 860633 h 5740750"/>
              <a:gd name="connsiteX22722" fmla="*/ 5603274 w 9845043"/>
              <a:gd name="connsiteY22722" fmla="*/ 875260 h 5740750"/>
              <a:gd name="connsiteX22723" fmla="*/ 5605466 w 9845043"/>
              <a:gd name="connsiteY22723" fmla="*/ 889154 h 5740750"/>
              <a:gd name="connsiteX22724" fmla="*/ 5605466 w 9845043"/>
              <a:gd name="connsiteY22724" fmla="*/ 903048 h 5740750"/>
              <a:gd name="connsiteX22725" fmla="*/ 5606938 w 9845043"/>
              <a:gd name="connsiteY22725" fmla="*/ 917664 h 5740750"/>
              <a:gd name="connsiteX22726" fmla="*/ 5606938 w 9845043"/>
              <a:gd name="connsiteY22726" fmla="*/ 931558 h 5740750"/>
              <a:gd name="connsiteX22727" fmla="*/ 5609130 w 9845043"/>
              <a:gd name="connsiteY22727" fmla="*/ 944719 h 5740750"/>
              <a:gd name="connsiteX22728" fmla="*/ 5609861 w 9845043"/>
              <a:gd name="connsiteY22728" fmla="*/ 959346 h 5740750"/>
              <a:gd name="connsiteX22729" fmla="*/ 5610591 w 9845043"/>
              <a:gd name="connsiteY22729" fmla="*/ 973240 h 5740750"/>
              <a:gd name="connsiteX22730" fmla="*/ 5610591 w 9845043"/>
              <a:gd name="connsiteY22730" fmla="*/ 976891 h 5740750"/>
              <a:gd name="connsiteX22731" fmla="*/ 5610591 w 9845043"/>
              <a:gd name="connsiteY22731" fmla="*/ 983472 h 5740750"/>
              <a:gd name="connsiteX22732" fmla="*/ 5608399 w 9845043"/>
              <a:gd name="connsiteY22732" fmla="*/ 984937 h 5740750"/>
              <a:gd name="connsiteX22733" fmla="*/ 5606207 w 9845043"/>
              <a:gd name="connsiteY22733" fmla="*/ 986402 h 5740750"/>
              <a:gd name="connsiteX22734" fmla="*/ 5604005 w 9845043"/>
              <a:gd name="connsiteY22734" fmla="*/ 989331 h 5740750"/>
              <a:gd name="connsiteX22735" fmla="*/ 5602544 w 9845043"/>
              <a:gd name="connsiteY22735" fmla="*/ 992250 h 5740750"/>
              <a:gd name="connsiteX22736" fmla="*/ 5601813 w 9845043"/>
              <a:gd name="connsiteY22736" fmla="*/ 995180 h 5740750"/>
              <a:gd name="connsiteX22737" fmla="*/ 5600352 w 9845043"/>
              <a:gd name="connsiteY22737" fmla="*/ 997366 h 5740750"/>
              <a:gd name="connsiteX22738" fmla="*/ 5596698 w 9845043"/>
              <a:gd name="connsiteY22738" fmla="*/ 997366 h 5740750"/>
              <a:gd name="connsiteX22739" fmla="*/ 5592314 w 9845043"/>
              <a:gd name="connsiteY22739" fmla="*/ 997366 h 5740750"/>
              <a:gd name="connsiteX22740" fmla="*/ 5589381 w 9845043"/>
              <a:gd name="connsiteY22740" fmla="*/ 997366 h 5740750"/>
              <a:gd name="connsiteX22741" fmla="*/ 5587189 w 9845043"/>
              <a:gd name="connsiteY22741" fmla="*/ 998831 h 5740750"/>
              <a:gd name="connsiteX22742" fmla="*/ 5583536 w 9845043"/>
              <a:gd name="connsiteY22742" fmla="*/ 1005412 h 5740750"/>
              <a:gd name="connsiteX22743" fmla="*/ 5581344 w 9845043"/>
              <a:gd name="connsiteY22743" fmla="*/ 1006144 h 5740750"/>
              <a:gd name="connsiteX22744" fmla="*/ 5574027 w 9845043"/>
              <a:gd name="connsiteY22744" fmla="*/ 1007609 h 5740750"/>
              <a:gd name="connsiteX22745" fmla="*/ 5573296 w 9845043"/>
              <a:gd name="connsiteY22745" fmla="*/ 1007609 h 5740750"/>
              <a:gd name="connsiteX22746" fmla="*/ 5571835 w 9845043"/>
              <a:gd name="connsiteY22746" fmla="*/ 1008341 h 5740750"/>
              <a:gd name="connsiteX22747" fmla="*/ 5570373 w 9845043"/>
              <a:gd name="connsiteY22747" fmla="*/ 1010528 h 5740750"/>
              <a:gd name="connsiteX22748" fmla="*/ 5570373 w 9845043"/>
              <a:gd name="connsiteY22748" fmla="*/ 1011260 h 5740750"/>
              <a:gd name="connsiteX22749" fmla="*/ 5568181 w 9845043"/>
              <a:gd name="connsiteY22749" fmla="*/ 1014190 h 5740750"/>
              <a:gd name="connsiteX22750" fmla="*/ 5567451 w 9845043"/>
              <a:gd name="connsiteY22750" fmla="*/ 1014922 h 5740750"/>
              <a:gd name="connsiteX22751" fmla="*/ 5566720 w 9845043"/>
              <a:gd name="connsiteY22751" fmla="*/ 1015655 h 5740750"/>
              <a:gd name="connsiteX22752" fmla="*/ 5561595 w 9845043"/>
              <a:gd name="connsiteY22752" fmla="*/ 1017108 h 5740750"/>
              <a:gd name="connsiteX22753" fmla="*/ 5553558 w 9845043"/>
              <a:gd name="connsiteY22753" fmla="*/ 1022235 h 5740750"/>
              <a:gd name="connsiteX22754" fmla="*/ 5550635 w 9845043"/>
              <a:gd name="connsiteY22754" fmla="*/ 1023689 h 5740750"/>
              <a:gd name="connsiteX22755" fmla="*/ 5545510 w 9845043"/>
              <a:gd name="connsiteY22755" fmla="*/ 1026619 h 5740750"/>
              <a:gd name="connsiteX22756" fmla="*/ 5541126 w 9845043"/>
              <a:gd name="connsiteY22756" fmla="*/ 1031735 h 5740750"/>
              <a:gd name="connsiteX22757" fmla="*/ 5535270 w 9845043"/>
              <a:gd name="connsiteY22757" fmla="*/ 1045629 h 5740750"/>
              <a:gd name="connsiteX22758" fmla="*/ 5536001 w 9845043"/>
              <a:gd name="connsiteY22758" fmla="*/ 1050745 h 5740750"/>
              <a:gd name="connsiteX22759" fmla="*/ 5531617 w 9845043"/>
              <a:gd name="connsiteY22759" fmla="*/ 1058791 h 5740750"/>
              <a:gd name="connsiteX22760" fmla="*/ 5518455 w 9845043"/>
              <a:gd name="connsiteY22760" fmla="*/ 1072685 h 5740750"/>
              <a:gd name="connsiteX22761" fmla="*/ 5516993 w 9845043"/>
              <a:gd name="connsiteY22761" fmla="*/ 1075615 h 5740750"/>
              <a:gd name="connsiteX22762" fmla="*/ 5516263 w 9845043"/>
              <a:gd name="connsiteY22762" fmla="*/ 1079266 h 5740750"/>
              <a:gd name="connsiteX22763" fmla="*/ 5516263 w 9845043"/>
              <a:gd name="connsiteY22763" fmla="*/ 1096079 h 5740750"/>
              <a:gd name="connsiteX22764" fmla="*/ 5519916 w 9845043"/>
              <a:gd name="connsiteY22764" fmla="*/ 1104124 h 5740750"/>
              <a:gd name="connsiteX22765" fmla="*/ 5520340 w 9845043"/>
              <a:gd name="connsiteY22765" fmla="*/ 1104163 h 5740750"/>
              <a:gd name="connsiteX22766" fmla="*/ 5516999 w 9845043"/>
              <a:gd name="connsiteY22766" fmla="*/ 1096815 h 5740750"/>
              <a:gd name="connsiteX22767" fmla="*/ 5516999 w 9845043"/>
              <a:gd name="connsiteY22767" fmla="*/ 1079997 h 5740750"/>
              <a:gd name="connsiteX22768" fmla="*/ 5517728 w 9845043"/>
              <a:gd name="connsiteY22768" fmla="*/ 1076344 h 5740750"/>
              <a:gd name="connsiteX22769" fmla="*/ 5519187 w 9845043"/>
              <a:gd name="connsiteY22769" fmla="*/ 1073415 h 5740750"/>
              <a:gd name="connsiteX22770" fmla="*/ 5532352 w 9845043"/>
              <a:gd name="connsiteY22770" fmla="*/ 1059526 h 5740750"/>
              <a:gd name="connsiteX22771" fmla="*/ 5536737 w 9845043"/>
              <a:gd name="connsiteY22771" fmla="*/ 1051476 h 5740750"/>
              <a:gd name="connsiteX22772" fmla="*/ 5536007 w 9845043"/>
              <a:gd name="connsiteY22772" fmla="*/ 1046362 h 5740750"/>
              <a:gd name="connsiteX22773" fmla="*/ 5541860 w 9845043"/>
              <a:gd name="connsiteY22773" fmla="*/ 1032464 h 5740750"/>
              <a:gd name="connsiteX22774" fmla="*/ 5546245 w 9845043"/>
              <a:gd name="connsiteY22774" fmla="*/ 1027350 h 5740750"/>
              <a:gd name="connsiteX22775" fmla="*/ 5551360 w 9845043"/>
              <a:gd name="connsiteY22775" fmla="*/ 1024422 h 5740750"/>
              <a:gd name="connsiteX22776" fmla="*/ 5554286 w 9845043"/>
              <a:gd name="connsiteY22776" fmla="*/ 1022962 h 5740750"/>
              <a:gd name="connsiteX22777" fmla="*/ 5562327 w 9845043"/>
              <a:gd name="connsiteY22777" fmla="*/ 1017840 h 5740750"/>
              <a:gd name="connsiteX22778" fmla="*/ 5567450 w 9845043"/>
              <a:gd name="connsiteY22778" fmla="*/ 1016380 h 5740750"/>
              <a:gd name="connsiteX22779" fmla="*/ 5568180 w 9845043"/>
              <a:gd name="connsiteY22779" fmla="*/ 1015646 h 5740750"/>
              <a:gd name="connsiteX22780" fmla="*/ 5568909 w 9845043"/>
              <a:gd name="connsiteY22780" fmla="*/ 1014920 h 5740750"/>
              <a:gd name="connsiteX22781" fmla="*/ 5571106 w 9845043"/>
              <a:gd name="connsiteY22781" fmla="*/ 1011992 h 5740750"/>
              <a:gd name="connsiteX22782" fmla="*/ 5571106 w 9845043"/>
              <a:gd name="connsiteY22782" fmla="*/ 1011258 h 5740750"/>
              <a:gd name="connsiteX22783" fmla="*/ 5572565 w 9845043"/>
              <a:gd name="connsiteY22783" fmla="*/ 1009064 h 5740750"/>
              <a:gd name="connsiteX22784" fmla="*/ 5574032 w 9845043"/>
              <a:gd name="connsiteY22784" fmla="*/ 1008338 h 5740750"/>
              <a:gd name="connsiteX22785" fmla="*/ 5574762 w 9845043"/>
              <a:gd name="connsiteY22785" fmla="*/ 1008338 h 5740750"/>
              <a:gd name="connsiteX22786" fmla="*/ 5582073 w 9845043"/>
              <a:gd name="connsiteY22786" fmla="*/ 1006879 h 5740750"/>
              <a:gd name="connsiteX22787" fmla="*/ 5584270 w 9845043"/>
              <a:gd name="connsiteY22787" fmla="*/ 1006144 h 5740750"/>
              <a:gd name="connsiteX22788" fmla="*/ 5587926 w 9845043"/>
              <a:gd name="connsiteY22788" fmla="*/ 999563 h 5740750"/>
              <a:gd name="connsiteX22789" fmla="*/ 5590114 w 9845043"/>
              <a:gd name="connsiteY22789" fmla="*/ 998103 h 5740750"/>
              <a:gd name="connsiteX22790" fmla="*/ 5593041 w 9845043"/>
              <a:gd name="connsiteY22790" fmla="*/ 998103 h 5740750"/>
              <a:gd name="connsiteX22791" fmla="*/ 5597426 w 9845043"/>
              <a:gd name="connsiteY22791" fmla="*/ 998103 h 5740750"/>
              <a:gd name="connsiteX22792" fmla="*/ 5601082 w 9845043"/>
              <a:gd name="connsiteY22792" fmla="*/ 998103 h 5740750"/>
              <a:gd name="connsiteX22793" fmla="*/ 5602549 w 9845043"/>
              <a:gd name="connsiteY22793" fmla="*/ 995909 h 5740750"/>
              <a:gd name="connsiteX22794" fmla="*/ 5603279 w 9845043"/>
              <a:gd name="connsiteY22794" fmla="*/ 992981 h 5740750"/>
              <a:gd name="connsiteX22795" fmla="*/ 5604737 w 9845043"/>
              <a:gd name="connsiteY22795" fmla="*/ 990061 h 5740750"/>
              <a:gd name="connsiteX22796" fmla="*/ 5606934 w 9845043"/>
              <a:gd name="connsiteY22796" fmla="*/ 987133 h 5740750"/>
              <a:gd name="connsiteX22797" fmla="*/ 5609131 w 9845043"/>
              <a:gd name="connsiteY22797" fmla="*/ 985673 h 5740750"/>
              <a:gd name="connsiteX22798" fmla="*/ 5611319 w 9845043"/>
              <a:gd name="connsiteY22798" fmla="*/ 984205 h 5740750"/>
              <a:gd name="connsiteX22799" fmla="*/ 5611319 w 9845043"/>
              <a:gd name="connsiteY22799" fmla="*/ 977623 h 5740750"/>
              <a:gd name="connsiteX22800" fmla="*/ 5611319 w 9845043"/>
              <a:gd name="connsiteY22800" fmla="*/ 973969 h 5740750"/>
              <a:gd name="connsiteX22801" fmla="*/ 5610590 w 9845043"/>
              <a:gd name="connsiteY22801" fmla="*/ 960079 h 5740750"/>
              <a:gd name="connsiteX22802" fmla="*/ 5609861 w 9845043"/>
              <a:gd name="connsiteY22802" fmla="*/ 945456 h 5740750"/>
              <a:gd name="connsiteX22803" fmla="*/ 5607664 w 9845043"/>
              <a:gd name="connsiteY22803" fmla="*/ 932292 h 5740750"/>
              <a:gd name="connsiteX22804" fmla="*/ 5607664 w 9845043"/>
              <a:gd name="connsiteY22804" fmla="*/ 918402 h 5740750"/>
              <a:gd name="connsiteX22805" fmla="*/ 5606205 w 9845043"/>
              <a:gd name="connsiteY22805" fmla="*/ 903770 h 5740750"/>
              <a:gd name="connsiteX22806" fmla="*/ 5606205 w 9845043"/>
              <a:gd name="connsiteY22806" fmla="*/ 889880 h 5740750"/>
              <a:gd name="connsiteX22807" fmla="*/ 5604008 w 9845043"/>
              <a:gd name="connsiteY22807" fmla="*/ 875991 h 5740750"/>
              <a:gd name="connsiteX22808" fmla="*/ 5604008 w 9845043"/>
              <a:gd name="connsiteY22808" fmla="*/ 861367 h 5740750"/>
              <a:gd name="connsiteX22809" fmla="*/ 5603279 w 9845043"/>
              <a:gd name="connsiteY22809" fmla="*/ 856979 h 5740750"/>
              <a:gd name="connsiteX22810" fmla="*/ 5604008 w 9845043"/>
              <a:gd name="connsiteY22810" fmla="*/ 855511 h 5740750"/>
              <a:gd name="connsiteX22811" fmla="*/ 5606934 w 9845043"/>
              <a:gd name="connsiteY22811" fmla="*/ 856979 h 5740750"/>
              <a:gd name="connsiteX22812" fmla="*/ 5609861 w 9845043"/>
              <a:gd name="connsiteY22812" fmla="*/ 856979 h 5740750"/>
              <a:gd name="connsiteX22813" fmla="*/ 5612787 w 9845043"/>
              <a:gd name="connsiteY22813" fmla="*/ 856979 h 5740750"/>
              <a:gd name="connsiteX22814" fmla="*/ 5615705 w 9845043"/>
              <a:gd name="connsiteY22814" fmla="*/ 855511 h 5740750"/>
              <a:gd name="connsiteX22815" fmla="*/ 5615705 w 9845043"/>
              <a:gd name="connsiteY22815" fmla="*/ 854785 h 5740750"/>
              <a:gd name="connsiteX22816" fmla="*/ 5616443 w 9845043"/>
              <a:gd name="connsiteY22816" fmla="*/ 854785 h 5740750"/>
              <a:gd name="connsiteX22817" fmla="*/ 5616443 w 9845043"/>
              <a:gd name="connsiteY22817" fmla="*/ 854051 h 5740750"/>
              <a:gd name="connsiteX22818" fmla="*/ 5617172 w 9845043"/>
              <a:gd name="connsiteY22818" fmla="*/ 852591 h 5740750"/>
              <a:gd name="connsiteX22819" fmla="*/ 5617172 w 9845043"/>
              <a:gd name="connsiteY22819" fmla="*/ 847469 h 5740750"/>
              <a:gd name="connsiteX22820" fmla="*/ 5617172 w 9845043"/>
              <a:gd name="connsiteY22820" fmla="*/ 845275 h 5740750"/>
              <a:gd name="connsiteX22821" fmla="*/ 5618631 w 9845043"/>
              <a:gd name="connsiteY22821" fmla="*/ 844549 h 5740750"/>
              <a:gd name="connsiteX22822" fmla="*/ 5618631 w 9845043"/>
              <a:gd name="connsiteY22822" fmla="*/ 843815 h 5740750"/>
              <a:gd name="connsiteX22823" fmla="*/ 5619360 w 9845043"/>
              <a:gd name="connsiteY22823" fmla="*/ 842355 h 5740750"/>
              <a:gd name="connsiteX22824" fmla="*/ 5620098 w 9845043"/>
              <a:gd name="connsiteY22824" fmla="*/ 842355 h 5740750"/>
              <a:gd name="connsiteX22825" fmla="*/ 5623025 w 9845043"/>
              <a:gd name="connsiteY22825" fmla="*/ 841621 h 5740750"/>
              <a:gd name="connsiteX22826" fmla="*/ 5623754 w 9845043"/>
              <a:gd name="connsiteY22826" fmla="*/ 840887 h 5740750"/>
              <a:gd name="connsiteX22827" fmla="*/ 5625213 w 9845043"/>
              <a:gd name="connsiteY22827" fmla="*/ 839427 h 5740750"/>
              <a:gd name="connsiteX22828" fmla="*/ 5625943 w 9845043"/>
              <a:gd name="connsiteY22828" fmla="*/ 835773 h 5740750"/>
              <a:gd name="connsiteX22829" fmla="*/ 5626681 w 9845043"/>
              <a:gd name="connsiteY22829" fmla="*/ 834305 h 5740750"/>
              <a:gd name="connsiteX22830" fmla="*/ 5629598 w 9845043"/>
              <a:gd name="connsiteY22830" fmla="*/ 832111 h 5740750"/>
              <a:gd name="connsiteX22831" fmla="*/ 5631795 w 9845043"/>
              <a:gd name="connsiteY22831" fmla="*/ 831385 h 5740750"/>
              <a:gd name="connsiteX22832" fmla="*/ 5632525 w 9845043"/>
              <a:gd name="connsiteY22832" fmla="*/ 832845 h 5740750"/>
              <a:gd name="connsiteX22833" fmla="*/ 5636180 w 9845043"/>
              <a:gd name="connsiteY22833" fmla="*/ 836499 h 5740750"/>
              <a:gd name="connsiteX22834" fmla="*/ 5641304 w 9845043"/>
              <a:gd name="connsiteY22834" fmla="*/ 839427 h 5740750"/>
              <a:gd name="connsiteX22835" fmla="*/ 5643492 w 9845043"/>
              <a:gd name="connsiteY22835" fmla="*/ 841621 h 5740750"/>
              <a:gd name="connsiteX22836" fmla="*/ 5646418 w 9845043"/>
              <a:gd name="connsiteY22836" fmla="*/ 841621 h 5740750"/>
              <a:gd name="connsiteX22837" fmla="*/ 5657386 w 9845043"/>
              <a:gd name="connsiteY22837" fmla="*/ 846009 h 5740750"/>
              <a:gd name="connsiteX22838" fmla="*/ 5661041 w 9845043"/>
              <a:gd name="connsiteY22838" fmla="*/ 846009 h 5740750"/>
              <a:gd name="connsiteX22839" fmla="*/ 5685173 w 9845043"/>
              <a:gd name="connsiteY22839" fmla="*/ 840887 h 5740750"/>
              <a:gd name="connsiteX22840" fmla="*/ 5720272 w 9845043"/>
              <a:gd name="connsiteY22840" fmla="*/ 824803 h 5740750"/>
              <a:gd name="connsiteX22841" fmla="*/ 5733436 w 9845043"/>
              <a:gd name="connsiteY22841" fmla="*/ 822609 h 5740750"/>
              <a:gd name="connsiteX22842" fmla="*/ 5745862 w 9845043"/>
              <a:gd name="connsiteY22842" fmla="*/ 816027 h 5740750"/>
              <a:gd name="connsiteX22843" fmla="*/ 5748059 w 9845043"/>
              <a:gd name="connsiteY22843" fmla="*/ 818221 h 5740750"/>
              <a:gd name="connsiteX22844" fmla="*/ 5756100 w 9845043"/>
              <a:gd name="connsiteY22844" fmla="*/ 810180 h 5740750"/>
              <a:gd name="connsiteX22845" fmla="*/ 5767797 w 9845043"/>
              <a:gd name="connsiteY22845" fmla="*/ 802138 h 5740750"/>
              <a:gd name="connsiteX22846" fmla="*/ 5776575 w 9845043"/>
              <a:gd name="connsiteY22846" fmla="*/ 794087 h 5740750"/>
              <a:gd name="connsiteX22847" fmla="*/ 5780231 w 9845043"/>
              <a:gd name="connsiteY22847" fmla="*/ 792628 h 5740750"/>
              <a:gd name="connsiteX22848" fmla="*/ 5780231 w 9845043"/>
              <a:gd name="connsiteY22848" fmla="*/ 797016 h 5740750"/>
              <a:gd name="connsiteX22849" fmla="*/ 5781690 w 9845043"/>
              <a:gd name="connsiteY22849" fmla="*/ 799210 h 5740750"/>
              <a:gd name="connsiteX22850" fmla="*/ 5786084 w 9845043"/>
              <a:gd name="connsiteY22850" fmla="*/ 797016 h 5740750"/>
              <a:gd name="connsiteX22851" fmla="*/ 5788272 w 9845043"/>
              <a:gd name="connsiteY22851" fmla="*/ 793362 h 5740750"/>
              <a:gd name="connsiteX22852" fmla="*/ 5788272 w 9845043"/>
              <a:gd name="connsiteY22852" fmla="*/ 794087 h 5740750"/>
              <a:gd name="connsiteX22853" fmla="*/ 5788272 w 9845043"/>
              <a:gd name="connsiteY22853" fmla="*/ 794822 h 5740750"/>
              <a:gd name="connsiteX22854" fmla="*/ 5788272 w 9845043"/>
              <a:gd name="connsiteY22854" fmla="*/ 797016 h 5740750"/>
              <a:gd name="connsiteX22855" fmla="*/ 5792666 w 9845043"/>
              <a:gd name="connsiteY22855" fmla="*/ 797750 h 5740750"/>
              <a:gd name="connsiteX22856" fmla="*/ 5794125 w 9845043"/>
              <a:gd name="connsiteY22856" fmla="*/ 796281 h 5740750"/>
              <a:gd name="connsiteX22857" fmla="*/ 5796322 w 9845043"/>
              <a:gd name="connsiteY22857" fmla="*/ 791168 h 5740750"/>
              <a:gd name="connsiteX22858" fmla="*/ 5797781 w 9845043"/>
              <a:gd name="connsiteY22858" fmla="*/ 790434 h 5740750"/>
              <a:gd name="connsiteX22859" fmla="*/ 5799239 w 9845043"/>
              <a:gd name="connsiteY22859" fmla="*/ 789708 h 5740750"/>
              <a:gd name="connsiteX22860" fmla="*/ 5802895 w 9845043"/>
              <a:gd name="connsiteY22860" fmla="*/ 789708 h 5740750"/>
              <a:gd name="connsiteX22861" fmla="*/ 5803633 w 9845043"/>
              <a:gd name="connsiteY22861" fmla="*/ 788240 h 5740750"/>
              <a:gd name="connsiteX22862" fmla="*/ 5803633 w 9845043"/>
              <a:gd name="connsiteY22862" fmla="*/ 787514 h 5740750"/>
              <a:gd name="connsiteX22863" fmla="*/ 5804363 w 9845043"/>
              <a:gd name="connsiteY22863" fmla="*/ 786046 h 5740750"/>
              <a:gd name="connsiteX22864" fmla="*/ 5804363 w 9845043"/>
              <a:gd name="connsiteY22864" fmla="*/ 784586 h 5740750"/>
              <a:gd name="connsiteX22865" fmla="*/ 5806551 w 9845043"/>
              <a:gd name="connsiteY22865" fmla="*/ 783126 h 5740750"/>
              <a:gd name="connsiteX22866" fmla="*/ 5813133 w 9845043"/>
              <a:gd name="connsiteY22866" fmla="*/ 778738 h 5740750"/>
              <a:gd name="connsiteX22867" fmla="*/ 5813871 w 9845043"/>
              <a:gd name="connsiteY22867" fmla="*/ 778004 h 5740750"/>
              <a:gd name="connsiteX22868" fmla="*/ 5815330 w 9845043"/>
              <a:gd name="connsiteY22868" fmla="*/ 777270 h 5740750"/>
              <a:gd name="connsiteX22869" fmla="*/ 5816059 w 9845043"/>
              <a:gd name="connsiteY22869" fmla="*/ 776544 h 5740750"/>
              <a:gd name="connsiteX22870" fmla="*/ 5816789 w 9845043"/>
              <a:gd name="connsiteY22870" fmla="*/ 776544 h 5740750"/>
              <a:gd name="connsiteX22871" fmla="*/ 5818986 w 9845043"/>
              <a:gd name="connsiteY22871" fmla="*/ 776544 h 5740750"/>
              <a:gd name="connsiteX22872" fmla="*/ 5820445 w 9845043"/>
              <a:gd name="connsiteY22872" fmla="*/ 777270 h 5740750"/>
              <a:gd name="connsiteX22873" fmla="*/ 5822641 w 9845043"/>
              <a:gd name="connsiteY22873" fmla="*/ 777270 h 5740750"/>
              <a:gd name="connsiteX22874" fmla="*/ 5825568 w 9845043"/>
              <a:gd name="connsiteY22874" fmla="*/ 776544 h 5740750"/>
              <a:gd name="connsiteX22875" fmla="*/ 5827027 w 9845043"/>
              <a:gd name="connsiteY22875" fmla="*/ 776544 h 5740750"/>
              <a:gd name="connsiteX22876" fmla="*/ 5829224 w 9845043"/>
              <a:gd name="connsiteY22876" fmla="*/ 775085 h 5740750"/>
              <a:gd name="connsiteX22877" fmla="*/ 5829224 w 9845043"/>
              <a:gd name="connsiteY22877" fmla="*/ 774350 h 5740750"/>
              <a:gd name="connsiteX22878" fmla="*/ 5829953 w 9845043"/>
              <a:gd name="connsiteY22878" fmla="*/ 772156 h 5740750"/>
              <a:gd name="connsiteX22879" fmla="*/ 5829953 w 9845043"/>
              <a:gd name="connsiteY22879" fmla="*/ 770696 h 5740750"/>
              <a:gd name="connsiteX22880" fmla="*/ 5832150 w 9845043"/>
              <a:gd name="connsiteY22880" fmla="*/ 769962 h 5740750"/>
              <a:gd name="connsiteX22881" fmla="*/ 5835076 w 9845043"/>
              <a:gd name="connsiteY22881" fmla="*/ 770696 h 5740750"/>
              <a:gd name="connsiteX22882" fmla="*/ 5836535 w 9845043"/>
              <a:gd name="connsiteY22882" fmla="*/ 770696 h 5740750"/>
              <a:gd name="connsiteX22883" fmla="*/ 5837994 w 9845043"/>
              <a:gd name="connsiteY22883" fmla="*/ 771422 h 5740750"/>
              <a:gd name="connsiteX22884" fmla="*/ 5838732 w 9845043"/>
              <a:gd name="connsiteY22884" fmla="*/ 772156 h 5740750"/>
              <a:gd name="connsiteX22885" fmla="*/ 5838732 w 9845043"/>
              <a:gd name="connsiteY22885" fmla="*/ 773616 h 5740750"/>
              <a:gd name="connsiteX22886" fmla="*/ 5839461 w 9845043"/>
              <a:gd name="connsiteY22886" fmla="*/ 775085 h 5740750"/>
              <a:gd name="connsiteX22887" fmla="*/ 5845306 w 9845043"/>
              <a:gd name="connsiteY22887" fmla="*/ 774350 h 5740750"/>
              <a:gd name="connsiteX22888" fmla="*/ 5846043 w 9845043"/>
              <a:gd name="connsiteY22888" fmla="*/ 776544 h 5740750"/>
              <a:gd name="connsiteX22889" fmla="*/ 5848232 w 9845043"/>
              <a:gd name="connsiteY22889" fmla="*/ 780198 h 5740750"/>
              <a:gd name="connsiteX22890" fmla="*/ 5848961 w 9845043"/>
              <a:gd name="connsiteY22890" fmla="*/ 781658 h 5740750"/>
              <a:gd name="connsiteX22891" fmla="*/ 5851158 w 9845043"/>
              <a:gd name="connsiteY22891" fmla="*/ 783126 h 5740750"/>
              <a:gd name="connsiteX22892" fmla="*/ 5851888 w 9845043"/>
              <a:gd name="connsiteY22892" fmla="*/ 784586 h 5740750"/>
              <a:gd name="connsiteX22893" fmla="*/ 5848232 w 9845043"/>
              <a:gd name="connsiteY22893" fmla="*/ 786780 h 5740750"/>
              <a:gd name="connsiteX22894" fmla="*/ 5848961 w 9845043"/>
              <a:gd name="connsiteY22894" fmla="*/ 787514 h 5740750"/>
              <a:gd name="connsiteX22895" fmla="*/ 5849699 w 9845043"/>
              <a:gd name="connsiteY22895" fmla="*/ 789708 h 5740750"/>
              <a:gd name="connsiteX22896" fmla="*/ 5847502 w 9845043"/>
              <a:gd name="connsiteY22896" fmla="*/ 793362 h 5740750"/>
              <a:gd name="connsiteX22897" fmla="*/ 5844576 w 9845043"/>
              <a:gd name="connsiteY22897" fmla="*/ 803598 h 5740750"/>
              <a:gd name="connsiteX22898" fmla="*/ 5841650 w 9845043"/>
              <a:gd name="connsiteY22898" fmla="*/ 805792 h 5740750"/>
              <a:gd name="connsiteX22899" fmla="*/ 5838732 w 9845043"/>
              <a:gd name="connsiteY22899" fmla="*/ 808720 h 5740750"/>
              <a:gd name="connsiteX22900" fmla="*/ 5836535 w 9845043"/>
              <a:gd name="connsiteY22900" fmla="*/ 812374 h 5740750"/>
              <a:gd name="connsiteX22901" fmla="*/ 5835806 w 9845043"/>
              <a:gd name="connsiteY22901" fmla="*/ 816762 h 5740750"/>
              <a:gd name="connsiteX22902" fmla="*/ 5835806 w 9845043"/>
              <a:gd name="connsiteY22902" fmla="*/ 820415 h 5740750"/>
              <a:gd name="connsiteX22903" fmla="*/ 5836535 w 9845043"/>
              <a:gd name="connsiteY22903" fmla="*/ 822609 h 5740750"/>
              <a:gd name="connsiteX22904" fmla="*/ 5838732 w 9845043"/>
              <a:gd name="connsiteY22904" fmla="*/ 824803 h 5740750"/>
              <a:gd name="connsiteX22905" fmla="*/ 5839461 w 9845043"/>
              <a:gd name="connsiteY22905" fmla="*/ 827731 h 5740750"/>
              <a:gd name="connsiteX22906" fmla="*/ 5838732 w 9845043"/>
              <a:gd name="connsiteY22906" fmla="*/ 829917 h 5740750"/>
              <a:gd name="connsiteX22907" fmla="*/ 5829224 w 9845043"/>
              <a:gd name="connsiteY22907" fmla="*/ 842355 h 5740750"/>
              <a:gd name="connsiteX22908" fmla="*/ 5826297 w 9845043"/>
              <a:gd name="connsiteY22908" fmla="*/ 847469 h 5740750"/>
              <a:gd name="connsiteX22909" fmla="*/ 5825568 w 9845043"/>
              <a:gd name="connsiteY22909" fmla="*/ 851857 h 5740750"/>
              <a:gd name="connsiteX22910" fmla="*/ 5829953 w 9845043"/>
              <a:gd name="connsiteY22910" fmla="*/ 854051 h 5740750"/>
              <a:gd name="connsiteX22911" fmla="*/ 5834338 w 9845043"/>
              <a:gd name="connsiteY22911" fmla="*/ 851857 h 5740750"/>
              <a:gd name="connsiteX22912" fmla="*/ 5854084 w 9845043"/>
              <a:gd name="connsiteY22912" fmla="*/ 842355 h 5740750"/>
              <a:gd name="connsiteX22913" fmla="*/ 5857740 w 9845043"/>
              <a:gd name="connsiteY22913" fmla="*/ 839427 h 5740750"/>
              <a:gd name="connsiteX22914" fmla="*/ 5860667 w 9845043"/>
              <a:gd name="connsiteY22914" fmla="*/ 835039 h 5740750"/>
              <a:gd name="connsiteX22915" fmla="*/ 5854814 w 9845043"/>
              <a:gd name="connsiteY22915" fmla="*/ 835039 h 5740750"/>
              <a:gd name="connsiteX22916" fmla="*/ 5854814 w 9845043"/>
              <a:gd name="connsiteY22916" fmla="*/ 834305 h 5740750"/>
              <a:gd name="connsiteX22917" fmla="*/ 5855543 w 9845043"/>
              <a:gd name="connsiteY22917" fmla="*/ 832845 h 5740750"/>
              <a:gd name="connsiteX22918" fmla="*/ 5857740 w 9845043"/>
              <a:gd name="connsiteY22918" fmla="*/ 832111 h 5740750"/>
              <a:gd name="connsiteX22919" fmla="*/ 5859199 w 9845043"/>
              <a:gd name="connsiteY22919" fmla="*/ 832111 h 5740750"/>
              <a:gd name="connsiteX22920" fmla="*/ 5861396 w 9845043"/>
              <a:gd name="connsiteY22920" fmla="*/ 832111 h 5740750"/>
              <a:gd name="connsiteX22921" fmla="*/ 5857740 w 9845043"/>
              <a:gd name="connsiteY22921" fmla="*/ 828457 h 5740750"/>
              <a:gd name="connsiteX22922" fmla="*/ 5857011 w 9845043"/>
              <a:gd name="connsiteY22922" fmla="*/ 827731 h 5740750"/>
              <a:gd name="connsiteX22923" fmla="*/ 5859199 w 9845043"/>
              <a:gd name="connsiteY22923" fmla="*/ 829191 h 5740750"/>
              <a:gd name="connsiteX22924" fmla="*/ 5873093 w 9845043"/>
              <a:gd name="connsiteY22924" fmla="*/ 839427 h 5740750"/>
              <a:gd name="connsiteX22925" fmla="*/ 5889183 w 9845043"/>
              <a:gd name="connsiteY22925" fmla="*/ 846009 h 5740750"/>
              <a:gd name="connsiteX22926" fmla="*/ 5900880 w 9845043"/>
              <a:gd name="connsiteY22926" fmla="*/ 848203 h 5740750"/>
              <a:gd name="connsiteX22927" fmla="*/ 5908921 w 9845043"/>
              <a:gd name="connsiteY22927" fmla="*/ 851123 h 5740750"/>
              <a:gd name="connsiteX22928" fmla="*/ 5911847 w 9845043"/>
              <a:gd name="connsiteY22928" fmla="*/ 851123 h 5740750"/>
              <a:gd name="connsiteX22929" fmla="*/ 5916233 w 9845043"/>
              <a:gd name="connsiteY22929" fmla="*/ 848203 h 5740750"/>
              <a:gd name="connsiteX22930" fmla="*/ 5915503 w 9845043"/>
              <a:gd name="connsiteY22930" fmla="*/ 848929 h 5740750"/>
              <a:gd name="connsiteX22931" fmla="*/ 5916970 w 9845043"/>
              <a:gd name="connsiteY22931" fmla="*/ 852591 h 5740750"/>
              <a:gd name="connsiteX22932" fmla="*/ 5916970 w 9845043"/>
              <a:gd name="connsiteY22932" fmla="*/ 855511 h 5740750"/>
              <a:gd name="connsiteX22933" fmla="*/ 5918429 w 9845043"/>
              <a:gd name="connsiteY22933" fmla="*/ 856979 h 5740750"/>
              <a:gd name="connsiteX22934" fmla="*/ 5919897 w 9845043"/>
              <a:gd name="connsiteY22934" fmla="*/ 856979 h 5740750"/>
              <a:gd name="connsiteX22935" fmla="*/ 5922085 w 9845043"/>
              <a:gd name="connsiteY22935" fmla="*/ 856979 h 5740750"/>
              <a:gd name="connsiteX22936" fmla="*/ 5922815 w 9845043"/>
              <a:gd name="connsiteY22936" fmla="*/ 856979 h 5740750"/>
              <a:gd name="connsiteX22937" fmla="*/ 5923553 w 9845043"/>
              <a:gd name="connsiteY22937" fmla="*/ 856979 h 5740750"/>
              <a:gd name="connsiteX22938" fmla="*/ 5923992 w 9845043"/>
              <a:gd name="connsiteY22938" fmla="*/ 856649 h 5740750"/>
              <a:gd name="connsiteX22939" fmla="*/ 5923541 w 9845043"/>
              <a:gd name="connsiteY22939" fmla="*/ 856649 h 5740750"/>
              <a:gd name="connsiteX22940" fmla="*/ 5922819 w 9845043"/>
              <a:gd name="connsiteY22940" fmla="*/ 856649 h 5740750"/>
              <a:gd name="connsiteX22941" fmla="*/ 5920626 w 9845043"/>
              <a:gd name="connsiteY22941" fmla="*/ 856649 h 5740750"/>
              <a:gd name="connsiteX22942" fmla="*/ 5919156 w 9845043"/>
              <a:gd name="connsiteY22942" fmla="*/ 856649 h 5740750"/>
              <a:gd name="connsiteX22943" fmla="*/ 5917699 w 9845043"/>
              <a:gd name="connsiteY22943" fmla="*/ 855188 h 5740750"/>
              <a:gd name="connsiteX22944" fmla="*/ 5917699 w 9845043"/>
              <a:gd name="connsiteY22944" fmla="*/ 852256 h 5740750"/>
              <a:gd name="connsiteX22945" fmla="*/ 5916241 w 9845043"/>
              <a:gd name="connsiteY22945" fmla="*/ 848600 h 5740750"/>
              <a:gd name="connsiteX22946" fmla="*/ 5916964 w 9845043"/>
              <a:gd name="connsiteY22946" fmla="*/ 847864 h 5740750"/>
              <a:gd name="connsiteX22947" fmla="*/ 5919891 w 9845043"/>
              <a:gd name="connsiteY22947" fmla="*/ 844944 h 5740750"/>
              <a:gd name="connsiteX22948" fmla="*/ 5924276 w 9845043"/>
              <a:gd name="connsiteY22948" fmla="*/ 843472 h 5740750"/>
              <a:gd name="connsiteX22949" fmla="*/ 5928661 w 9845043"/>
              <a:gd name="connsiteY22949" fmla="*/ 841276 h 5740750"/>
              <a:gd name="connsiteX22950" fmla="*/ 5933781 w 9845043"/>
              <a:gd name="connsiteY22950" fmla="*/ 840552 h 5740750"/>
              <a:gd name="connsiteX22951" fmla="*/ 5935974 w 9845043"/>
              <a:gd name="connsiteY22951" fmla="*/ 839080 h 5740750"/>
              <a:gd name="connsiteX22952" fmla="*/ 5944744 w 9845043"/>
              <a:gd name="connsiteY22952" fmla="*/ 833964 h 5740750"/>
              <a:gd name="connsiteX22953" fmla="*/ 5972511 w 9845043"/>
              <a:gd name="connsiteY22953" fmla="*/ 822247 h 5740750"/>
              <a:gd name="connsiteX22954" fmla="*/ 5979089 w 9845043"/>
              <a:gd name="connsiteY22954" fmla="*/ 818592 h 5740750"/>
              <a:gd name="connsiteX22955" fmla="*/ 6006857 w 9845043"/>
              <a:gd name="connsiteY22955" fmla="*/ 789307 h 5740750"/>
              <a:gd name="connsiteX22956" fmla="*/ 6013434 w 9845043"/>
              <a:gd name="connsiteY22956" fmla="*/ 785651 h 5740750"/>
              <a:gd name="connsiteX22957" fmla="*/ 6077752 w 9845043"/>
              <a:gd name="connsiteY22957" fmla="*/ 771738 h 5740750"/>
              <a:gd name="connsiteX22958" fmla="*/ 6091641 w 9845043"/>
              <a:gd name="connsiteY22958" fmla="*/ 763690 h 5740750"/>
              <a:gd name="connsiteX22959" fmla="*/ 6105519 w 9845043"/>
              <a:gd name="connsiteY22959" fmla="*/ 753446 h 5740750"/>
              <a:gd name="connsiteX22960" fmla="*/ 6115759 w 9845043"/>
              <a:gd name="connsiteY22960" fmla="*/ 738809 h 5740750"/>
              <a:gd name="connsiteX22961" fmla="*/ 6119409 w 9845043"/>
              <a:gd name="connsiteY22961" fmla="*/ 735877 h 5740750"/>
              <a:gd name="connsiteX22962" fmla="*/ 6122337 w 9845043"/>
              <a:gd name="connsiteY22962" fmla="*/ 735141 h 5740750"/>
              <a:gd name="connsiteX22963" fmla="*/ 6130372 w 9845043"/>
              <a:gd name="connsiteY22963" fmla="*/ 735877 h 5740750"/>
              <a:gd name="connsiteX22964" fmla="*/ 6132564 w 9845043"/>
              <a:gd name="connsiteY22964" fmla="*/ 735877 h 5740750"/>
              <a:gd name="connsiteX22965" fmla="*/ 6138407 w 9845043"/>
              <a:gd name="connsiteY22965" fmla="*/ 732221 h 5740750"/>
              <a:gd name="connsiteX22966" fmla="*/ 6144262 w 9845043"/>
              <a:gd name="connsiteY22966" fmla="*/ 731485 h 5740750"/>
              <a:gd name="connsiteX22967" fmla="*/ 6145719 w 9845043"/>
              <a:gd name="connsiteY22967" fmla="*/ 730025 h 5740750"/>
              <a:gd name="connsiteX22968" fmla="*/ 6147912 w 9845043"/>
              <a:gd name="connsiteY22968" fmla="*/ 727829 h 5740750"/>
              <a:gd name="connsiteX22969" fmla="*/ 6152297 w 9845043"/>
              <a:gd name="connsiteY22969" fmla="*/ 718309 h 5740750"/>
              <a:gd name="connsiteX22970" fmla="*/ 6153032 w 9845043"/>
              <a:gd name="connsiteY22970" fmla="*/ 716113 h 5740750"/>
              <a:gd name="connsiteX22971" fmla="*/ 6154489 w 9845043"/>
              <a:gd name="connsiteY22971" fmla="*/ 713917 h 5740750"/>
              <a:gd name="connsiteX22972" fmla="*/ 6155947 w 9845043"/>
              <a:gd name="connsiteY22972" fmla="*/ 707329 h 5740750"/>
              <a:gd name="connsiteX22973" fmla="*/ 6158139 w 9845043"/>
              <a:gd name="connsiteY22973" fmla="*/ 706593 h 5740750"/>
              <a:gd name="connsiteX22974" fmla="*/ 6161802 w 9845043"/>
              <a:gd name="connsiteY22974" fmla="*/ 705133 h 5740750"/>
              <a:gd name="connsiteX22975" fmla="*/ 6187377 w 9845043"/>
              <a:gd name="connsiteY22975" fmla="*/ 679516 h 5740750"/>
              <a:gd name="connsiteX22976" fmla="*/ 6191027 w 9845043"/>
              <a:gd name="connsiteY22976" fmla="*/ 677320 h 5740750"/>
              <a:gd name="connsiteX22977" fmla="*/ 6194689 w 9845043"/>
              <a:gd name="connsiteY22977" fmla="*/ 677320 h 5740750"/>
              <a:gd name="connsiteX22978" fmla="*/ 6196882 w 9845043"/>
              <a:gd name="connsiteY22978" fmla="*/ 681712 h 5740750"/>
              <a:gd name="connsiteX22979" fmla="*/ 6196882 w 9845043"/>
              <a:gd name="connsiteY22979" fmla="*/ 687565 h 5740750"/>
              <a:gd name="connsiteX22980" fmla="*/ 6196882 w 9845043"/>
              <a:gd name="connsiteY22980" fmla="*/ 692692 h 5740750"/>
              <a:gd name="connsiteX22981" fmla="*/ 6196882 w 9845043"/>
              <a:gd name="connsiteY22981" fmla="*/ 696348 h 5740750"/>
              <a:gd name="connsiteX22982" fmla="*/ 6201267 w 9845043"/>
              <a:gd name="connsiteY22982" fmla="*/ 699280 h 5740750"/>
              <a:gd name="connsiteX22983" fmla="*/ 6205652 w 9845043"/>
              <a:gd name="connsiteY22983" fmla="*/ 700005 h 5740750"/>
              <a:gd name="connsiteX22984" fmla="*/ 6213687 w 9845043"/>
              <a:gd name="connsiteY22984" fmla="*/ 700005 h 5740750"/>
              <a:gd name="connsiteX22985" fmla="*/ 6217337 w 9845043"/>
              <a:gd name="connsiteY22985" fmla="*/ 702201 h 5740750"/>
              <a:gd name="connsiteX22986" fmla="*/ 6219530 w 9845043"/>
              <a:gd name="connsiteY22986" fmla="*/ 705133 h 5740750"/>
              <a:gd name="connsiteX22987" fmla="*/ 6219530 w 9845043"/>
              <a:gd name="connsiteY22987" fmla="*/ 707329 h 5740750"/>
              <a:gd name="connsiteX22988" fmla="*/ 6218807 w 9845043"/>
              <a:gd name="connsiteY22988" fmla="*/ 713181 h 5740750"/>
              <a:gd name="connsiteX22989" fmla="*/ 6217337 w 9845043"/>
              <a:gd name="connsiteY22989" fmla="*/ 716113 h 5740750"/>
              <a:gd name="connsiteX22990" fmla="*/ 6217337 w 9845043"/>
              <a:gd name="connsiteY22990" fmla="*/ 716849 h 5740750"/>
              <a:gd name="connsiteX22991" fmla="*/ 6219530 w 9845043"/>
              <a:gd name="connsiteY22991" fmla="*/ 718309 h 5740750"/>
              <a:gd name="connsiteX22992" fmla="*/ 6220264 w 9845043"/>
              <a:gd name="connsiteY22992" fmla="*/ 718309 h 5740750"/>
              <a:gd name="connsiteX22993" fmla="*/ 6221722 w 9845043"/>
              <a:gd name="connsiteY22993" fmla="*/ 716849 h 5740750"/>
              <a:gd name="connsiteX22994" fmla="*/ 6222457 w 9845043"/>
              <a:gd name="connsiteY22994" fmla="*/ 716113 h 5740750"/>
              <a:gd name="connsiteX22995" fmla="*/ 6225384 w 9845043"/>
              <a:gd name="connsiteY22995" fmla="*/ 719045 h 5740750"/>
              <a:gd name="connsiteX22996" fmla="*/ 6229034 w 9845043"/>
              <a:gd name="connsiteY22996" fmla="*/ 721965 h 5740750"/>
              <a:gd name="connsiteX22997" fmla="*/ 6231962 w 9845043"/>
              <a:gd name="connsiteY22997" fmla="*/ 725633 h 5740750"/>
              <a:gd name="connsiteX22998" fmla="*/ 6232685 w 9845043"/>
              <a:gd name="connsiteY22998" fmla="*/ 729289 h 5740750"/>
              <a:gd name="connsiteX22999" fmla="*/ 6232685 w 9845043"/>
              <a:gd name="connsiteY22999" fmla="*/ 735141 h 5740750"/>
              <a:gd name="connsiteX23000" fmla="*/ 6231962 w 9845043"/>
              <a:gd name="connsiteY23000" fmla="*/ 739534 h 5740750"/>
              <a:gd name="connsiteX23001" fmla="*/ 6231227 w 9845043"/>
              <a:gd name="connsiteY23001" fmla="*/ 745397 h 5740750"/>
              <a:gd name="connsiteX23002" fmla="*/ 6229034 w 9845043"/>
              <a:gd name="connsiteY23002" fmla="*/ 749054 h 5740750"/>
              <a:gd name="connsiteX23003" fmla="*/ 6229769 w 9845043"/>
              <a:gd name="connsiteY23003" fmla="*/ 751250 h 5740750"/>
              <a:gd name="connsiteX23004" fmla="*/ 6231227 w 9845043"/>
              <a:gd name="connsiteY23004" fmla="*/ 753446 h 5740750"/>
              <a:gd name="connsiteX23005" fmla="*/ 6229769 w 9845043"/>
              <a:gd name="connsiteY23005" fmla="*/ 755642 h 5740750"/>
              <a:gd name="connsiteX23006" fmla="*/ 6229769 w 9845043"/>
              <a:gd name="connsiteY23006" fmla="*/ 757838 h 5740750"/>
              <a:gd name="connsiteX23007" fmla="*/ 6229034 w 9845043"/>
              <a:gd name="connsiteY23007" fmla="*/ 760034 h 5740750"/>
              <a:gd name="connsiteX23008" fmla="*/ 6229769 w 9845043"/>
              <a:gd name="connsiteY23008" fmla="*/ 762230 h 5740750"/>
              <a:gd name="connsiteX23009" fmla="*/ 6233419 w 9845043"/>
              <a:gd name="connsiteY23009" fmla="*/ 768082 h 5740750"/>
              <a:gd name="connsiteX23010" fmla="*/ 6234877 w 9845043"/>
              <a:gd name="connsiteY23010" fmla="*/ 769542 h 5740750"/>
              <a:gd name="connsiteX23011" fmla="*/ 6234877 w 9845043"/>
              <a:gd name="connsiteY23011" fmla="*/ 771014 h 5740750"/>
              <a:gd name="connsiteX23012" fmla="*/ 6232685 w 9845043"/>
              <a:gd name="connsiteY23012" fmla="*/ 771738 h 5740750"/>
              <a:gd name="connsiteX23013" fmla="*/ 6231962 w 9845043"/>
              <a:gd name="connsiteY23013" fmla="*/ 773210 h 5740750"/>
              <a:gd name="connsiteX23014" fmla="*/ 6229769 w 9845043"/>
              <a:gd name="connsiteY23014" fmla="*/ 773934 h 5740750"/>
              <a:gd name="connsiteX23015" fmla="*/ 6229769 w 9845043"/>
              <a:gd name="connsiteY23015" fmla="*/ 774670 h 5740750"/>
              <a:gd name="connsiteX23016" fmla="*/ 6231962 w 9845043"/>
              <a:gd name="connsiteY23016" fmla="*/ 776130 h 5740750"/>
              <a:gd name="connsiteX23017" fmla="*/ 6237804 w 9845043"/>
              <a:gd name="connsiteY23017" fmla="*/ 770278 h 5740750"/>
              <a:gd name="connsiteX23018" fmla="*/ 6245117 w 9845043"/>
              <a:gd name="connsiteY23018" fmla="*/ 757102 h 5740750"/>
              <a:gd name="connsiteX23019" fmla="*/ 6242189 w 9845043"/>
              <a:gd name="connsiteY23019" fmla="*/ 754906 h 5740750"/>
              <a:gd name="connsiteX23020" fmla="*/ 6244382 w 9845043"/>
              <a:gd name="connsiteY23020" fmla="*/ 753446 h 5740750"/>
              <a:gd name="connsiteX23021" fmla="*/ 6249502 w 9845043"/>
              <a:gd name="connsiteY23021" fmla="*/ 751974 h 5740750"/>
              <a:gd name="connsiteX23022" fmla="*/ 6251694 w 9845043"/>
              <a:gd name="connsiteY23022" fmla="*/ 750514 h 5740750"/>
              <a:gd name="connsiteX23023" fmla="*/ 6256802 w 9845043"/>
              <a:gd name="connsiteY23023" fmla="*/ 744662 h 5740750"/>
              <a:gd name="connsiteX23024" fmla="*/ 6261187 w 9845043"/>
              <a:gd name="connsiteY23024" fmla="*/ 741730 h 5740750"/>
              <a:gd name="connsiteX23025" fmla="*/ 6267765 w 9845043"/>
              <a:gd name="connsiteY23025" fmla="*/ 734417 h 5740750"/>
              <a:gd name="connsiteX23026" fmla="*/ 6274342 w 9845043"/>
              <a:gd name="connsiteY23026" fmla="*/ 728553 h 5740750"/>
              <a:gd name="connsiteX23027" fmla="*/ 6277270 w 9845043"/>
              <a:gd name="connsiteY23027" fmla="*/ 727829 h 5740750"/>
              <a:gd name="connsiteX23028" fmla="*/ 6281655 w 9845043"/>
              <a:gd name="connsiteY23028" fmla="*/ 727829 h 5740750"/>
              <a:gd name="connsiteX23029" fmla="*/ 6280932 w 9845043"/>
              <a:gd name="connsiteY23029" fmla="*/ 731485 h 5740750"/>
              <a:gd name="connsiteX23030" fmla="*/ 6276535 w 9845043"/>
              <a:gd name="connsiteY23030" fmla="*/ 735877 h 5740750"/>
              <a:gd name="connsiteX23031" fmla="*/ 6267765 w 9845043"/>
              <a:gd name="connsiteY23031" fmla="*/ 741730 h 5740750"/>
              <a:gd name="connsiteX23032" fmla="*/ 6264849 w 9845043"/>
              <a:gd name="connsiteY23032" fmla="*/ 747582 h 5740750"/>
              <a:gd name="connsiteX23033" fmla="*/ 6263380 w 9845043"/>
              <a:gd name="connsiteY23033" fmla="*/ 754170 h 5740750"/>
              <a:gd name="connsiteX23034" fmla="*/ 6260464 w 9845043"/>
              <a:gd name="connsiteY23034" fmla="*/ 758562 h 5740750"/>
              <a:gd name="connsiteX23035" fmla="*/ 6260464 w 9845043"/>
              <a:gd name="connsiteY23035" fmla="*/ 760034 h 5740750"/>
              <a:gd name="connsiteX23036" fmla="*/ 6264115 w 9845043"/>
              <a:gd name="connsiteY23036" fmla="*/ 757838 h 5740750"/>
              <a:gd name="connsiteX23037" fmla="*/ 6267765 w 9845043"/>
              <a:gd name="connsiteY23037" fmla="*/ 754170 h 5740750"/>
              <a:gd name="connsiteX23038" fmla="*/ 6270692 w 9845043"/>
              <a:gd name="connsiteY23038" fmla="*/ 748318 h 5740750"/>
              <a:gd name="connsiteX23039" fmla="*/ 6271427 w 9845043"/>
              <a:gd name="connsiteY23039" fmla="*/ 744662 h 5740750"/>
              <a:gd name="connsiteX23040" fmla="*/ 6274342 w 9845043"/>
              <a:gd name="connsiteY23040" fmla="*/ 741005 h 5740750"/>
              <a:gd name="connsiteX23041" fmla="*/ 6286774 w 9845043"/>
              <a:gd name="connsiteY23041" fmla="*/ 735877 h 5740750"/>
              <a:gd name="connsiteX23042" fmla="*/ 6296279 w 9845043"/>
              <a:gd name="connsiteY23042" fmla="*/ 734417 h 5740750"/>
              <a:gd name="connsiteX23043" fmla="*/ 6322589 w 9845043"/>
              <a:gd name="connsiteY23043" fmla="*/ 732945 h 5740750"/>
              <a:gd name="connsiteX23044" fmla="*/ 6340852 w 9845043"/>
              <a:gd name="connsiteY23044" fmla="*/ 735877 h 5740750"/>
              <a:gd name="connsiteX23045" fmla="*/ 6343780 w 9845043"/>
              <a:gd name="connsiteY23045" fmla="*/ 738073 h 5740750"/>
              <a:gd name="connsiteX23046" fmla="*/ 6344514 w 9845043"/>
              <a:gd name="connsiteY23046" fmla="*/ 739534 h 5740750"/>
              <a:gd name="connsiteX23047" fmla="*/ 6345237 w 9845043"/>
              <a:gd name="connsiteY23047" fmla="*/ 739534 h 5740750"/>
              <a:gd name="connsiteX23048" fmla="*/ 6347430 w 9845043"/>
              <a:gd name="connsiteY23048" fmla="*/ 738809 h 5740750"/>
              <a:gd name="connsiteX23049" fmla="*/ 6348899 w 9845043"/>
              <a:gd name="connsiteY23049" fmla="*/ 739534 h 5740750"/>
              <a:gd name="connsiteX23050" fmla="*/ 6351092 w 9845043"/>
              <a:gd name="connsiteY23050" fmla="*/ 741005 h 5740750"/>
              <a:gd name="connsiteX23051" fmla="*/ 6352550 w 9845043"/>
              <a:gd name="connsiteY23051" fmla="*/ 745397 h 5740750"/>
              <a:gd name="connsiteX23052" fmla="*/ 6354742 w 9845043"/>
              <a:gd name="connsiteY23052" fmla="*/ 746122 h 5740750"/>
              <a:gd name="connsiteX23053" fmla="*/ 6356935 w 9845043"/>
              <a:gd name="connsiteY23053" fmla="*/ 746122 h 5740750"/>
              <a:gd name="connsiteX23054" fmla="*/ 6360585 w 9845043"/>
              <a:gd name="connsiteY23054" fmla="*/ 744662 h 5740750"/>
              <a:gd name="connsiteX23055" fmla="*/ 6361320 w 9845043"/>
              <a:gd name="connsiteY23055" fmla="*/ 744662 h 5740750"/>
              <a:gd name="connsiteX23056" fmla="*/ 6363512 w 9845043"/>
              <a:gd name="connsiteY23056" fmla="*/ 749054 h 5740750"/>
              <a:gd name="connsiteX23057" fmla="*/ 6364970 w 9845043"/>
              <a:gd name="connsiteY23057" fmla="*/ 751250 h 5740750"/>
              <a:gd name="connsiteX23058" fmla="*/ 6367162 w 9845043"/>
              <a:gd name="connsiteY23058" fmla="*/ 750514 h 5740750"/>
              <a:gd name="connsiteX23059" fmla="*/ 6370090 w 9845043"/>
              <a:gd name="connsiteY23059" fmla="*/ 749054 h 5740750"/>
              <a:gd name="connsiteX23060" fmla="*/ 6373017 w 9845043"/>
              <a:gd name="connsiteY23060" fmla="*/ 753446 h 5740750"/>
              <a:gd name="connsiteX23061" fmla="*/ 6376667 w 9845043"/>
              <a:gd name="connsiteY23061" fmla="*/ 762230 h 5740750"/>
              <a:gd name="connsiteX23062" fmla="*/ 6379595 w 9845043"/>
              <a:gd name="connsiteY23062" fmla="*/ 765150 h 5740750"/>
              <a:gd name="connsiteX23063" fmla="*/ 6387630 w 9845043"/>
              <a:gd name="connsiteY23063" fmla="*/ 771738 h 5740750"/>
              <a:gd name="connsiteX23064" fmla="*/ 6389822 w 9845043"/>
              <a:gd name="connsiteY23064" fmla="*/ 773934 h 5740750"/>
              <a:gd name="connsiteX23065" fmla="*/ 6390557 w 9845043"/>
              <a:gd name="connsiteY23065" fmla="*/ 777602 h 5740750"/>
              <a:gd name="connsiteX23066" fmla="*/ 6394207 w 9845043"/>
              <a:gd name="connsiteY23066" fmla="*/ 781258 h 5740750"/>
              <a:gd name="connsiteX23067" fmla="*/ 6398592 w 9845043"/>
              <a:gd name="connsiteY23067" fmla="*/ 783455 h 5740750"/>
              <a:gd name="connsiteX23068" fmla="*/ 6400785 w 9845043"/>
              <a:gd name="connsiteY23068" fmla="*/ 785651 h 5740750"/>
              <a:gd name="connsiteX23069" fmla="*/ 6400785 w 9845043"/>
              <a:gd name="connsiteY23069" fmla="*/ 789307 h 5740750"/>
              <a:gd name="connsiteX23070" fmla="*/ 6402977 w 9845043"/>
              <a:gd name="connsiteY23070" fmla="*/ 790779 h 5740750"/>
              <a:gd name="connsiteX23071" fmla="*/ 6412482 w 9845043"/>
              <a:gd name="connsiteY23071" fmla="*/ 793699 h 5740750"/>
              <a:gd name="connsiteX23072" fmla="*/ 6414675 w 9845043"/>
              <a:gd name="connsiteY23072" fmla="*/ 793699 h 5740750"/>
              <a:gd name="connsiteX23073" fmla="*/ 6414675 w 9845043"/>
              <a:gd name="connsiteY23073" fmla="*/ 795895 h 5740750"/>
              <a:gd name="connsiteX23074" fmla="*/ 6416867 w 9845043"/>
              <a:gd name="connsiteY23074" fmla="*/ 806875 h 5740750"/>
              <a:gd name="connsiteX23075" fmla="*/ 6419782 w 9845043"/>
              <a:gd name="connsiteY23075" fmla="*/ 810543 h 5740750"/>
              <a:gd name="connsiteX23076" fmla="*/ 6424167 w 9845043"/>
              <a:gd name="connsiteY23076" fmla="*/ 812739 h 5740750"/>
              <a:gd name="connsiteX23077" fmla="*/ 6444635 w 9845043"/>
              <a:gd name="connsiteY23077" fmla="*/ 813463 h 5740750"/>
              <a:gd name="connsiteX23078" fmla="*/ 6451212 w 9845043"/>
              <a:gd name="connsiteY23078" fmla="*/ 809071 h 5740750"/>
              <a:gd name="connsiteX23079" fmla="*/ 6459982 w 9845043"/>
              <a:gd name="connsiteY23079" fmla="*/ 809807 h 5740750"/>
              <a:gd name="connsiteX23080" fmla="*/ 6463633 w 9845043"/>
              <a:gd name="connsiteY23080" fmla="*/ 809071 h 5740750"/>
              <a:gd name="connsiteX23081" fmla="*/ 6464367 w 9845043"/>
              <a:gd name="connsiteY23081" fmla="*/ 808347 h 5740750"/>
              <a:gd name="connsiteX23082" fmla="*/ 6467295 w 9845043"/>
              <a:gd name="connsiteY23082" fmla="*/ 803219 h 5740750"/>
              <a:gd name="connsiteX23083" fmla="*/ 6467295 w 9845043"/>
              <a:gd name="connsiteY23083" fmla="*/ 802483 h 5740750"/>
              <a:gd name="connsiteX23084" fmla="*/ 6471680 w 9845043"/>
              <a:gd name="connsiteY23084" fmla="*/ 802483 h 5740750"/>
              <a:gd name="connsiteX23085" fmla="*/ 6473872 w 9845043"/>
              <a:gd name="connsiteY23085" fmla="*/ 802483 h 5740750"/>
              <a:gd name="connsiteX23086" fmla="*/ 6476065 w 9845043"/>
              <a:gd name="connsiteY23086" fmla="*/ 800287 h 5740750"/>
              <a:gd name="connsiteX23087" fmla="*/ 6476788 w 9845043"/>
              <a:gd name="connsiteY23087" fmla="*/ 798827 h 5740750"/>
              <a:gd name="connsiteX23088" fmla="*/ 6479715 w 9845043"/>
              <a:gd name="connsiteY23088" fmla="*/ 797367 h 5740750"/>
              <a:gd name="connsiteX23089" fmla="*/ 6481173 w 9845043"/>
              <a:gd name="connsiteY23089" fmla="*/ 798827 h 5740750"/>
              <a:gd name="connsiteX23090" fmla="*/ 6484100 w 9845043"/>
              <a:gd name="connsiteY23090" fmla="*/ 798827 h 5740750"/>
              <a:gd name="connsiteX23091" fmla="*/ 6486292 w 9845043"/>
              <a:gd name="connsiteY23091" fmla="*/ 800287 h 5740750"/>
              <a:gd name="connsiteX23092" fmla="*/ 6486292 w 9845043"/>
              <a:gd name="connsiteY23092" fmla="*/ 801759 h 5740750"/>
              <a:gd name="connsiteX23093" fmla="*/ 6487027 w 9845043"/>
              <a:gd name="connsiteY23093" fmla="*/ 802483 h 5740750"/>
              <a:gd name="connsiteX23094" fmla="*/ 6487750 w 9845043"/>
              <a:gd name="connsiteY23094" fmla="*/ 803955 h 5740750"/>
              <a:gd name="connsiteX23095" fmla="*/ 6493605 w 9845043"/>
              <a:gd name="connsiteY23095" fmla="*/ 810543 h 5740750"/>
              <a:gd name="connsiteX23096" fmla="*/ 6495797 w 9845043"/>
              <a:gd name="connsiteY23096" fmla="*/ 812003 h 5740750"/>
              <a:gd name="connsiteX23097" fmla="*/ 6497255 w 9845043"/>
              <a:gd name="connsiteY23097" fmla="*/ 810543 h 5740750"/>
              <a:gd name="connsiteX23098" fmla="*/ 6499447 w 9845043"/>
              <a:gd name="connsiteY23098" fmla="*/ 812003 h 5740750"/>
              <a:gd name="connsiteX23099" fmla="*/ 6500182 w 9845043"/>
              <a:gd name="connsiteY23099" fmla="*/ 812739 h 5740750"/>
              <a:gd name="connsiteX23100" fmla="*/ 6502375 w 9845043"/>
              <a:gd name="connsiteY23100" fmla="*/ 816395 h 5740750"/>
              <a:gd name="connsiteX23101" fmla="*/ 6506760 w 9845043"/>
              <a:gd name="connsiteY23101" fmla="*/ 816395 h 5740750"/>
              <a:gd name="connsiteX23102" fmla="*/ 6511145 w 9845043"/>
              <a:gd name="connsiteY23102" fmla="*/ 814935 h 5740750"/>
              <a:gd name="connsiteX23103" fmla="*/ 6513337 w 9845043"/>
              <a:gd name="connsiteY23103" fmla="*/ 812739 h 5740750"/>
              <a:gd name="connsiteX23104" fmla="*/ 6518445 w 9845043"/>
              <a:gd name="connsiteY23104" fmla="*/ 806151 h 5740750"/>
              <a:gd name="connsiteX23105" fmla="*/ 6521373 w 9845043"/>
              <a:gd name="connsiteY23105" fmla="*/ 803955 h 5740750"/>
              <a:gd name="connsiteX23106" fmla="*/ 6525757 w 9845043"/>
              <a:gd name="connsiteY23106" fmla="*/ 806875 h 5740750"/>
              <a:gd name="connsiteX23107" fmla="*/ 6528685 w 9845043"/>
              <a:gd name="connsiteY23107" fmla="*/ 810543 h 5740750"/>
              <a:gd name="connsiteX23108" fmla="*/ 6532335 w 9845043"/>
              <a:gd name="connsiteY23108" fmla="*/ 812739 h 5740750"/>
              <a:gd name="connsiteX23109" fmla="*/ 6535985 w 9845043"/>
              <a:gd name="connsiteY23109" fmla="*/ 812739 h 5740750"/>
              <a:gd name="connsiteX23110" fmla="*/ 6540370 w 9845043"/>
              <a:gd name="connsiteY23110" fmla="*/ 812003 h 5740750"/>
              <a:gd name="connsiteX23111" fmla="*/ 6540370 w 9845043"/>
              <a:gd name="connsiteY23111" fmla="*/ 812739 h 5740750"/>
              <a:gd name="connsiteX23112" fmla="*/ 6540370 w 9845043"/>
              <a:gd name="connsiteY23112" fmla="*/ 815659 h 5740750"/>
              <a:gd name="connsiteX23113" fmla="*/ 6540370 w 9845043"/>
              <a:gd name="connsiteY23113" fmla="*/ 816395 h 5740750"/>
              <a:gd name="connsiteX23114" fmla="*/ 6545490 w 9845043"/>
              <a:gd name="connsiteY23114" fmla="*/ 814935 h 5740750"/>
              <a:gd name="connsiteX23115" fmla="*/ 6549875 w 9845043"/>
              <a:gd name="connsiteY23115" fmla="*/ 809071 h 5740750"/>
              <a:gd name="connsiteX23116" fmla="*/ 6556453 w 9845043"/>
              <a:gd name="connsiteY23116" fmla="*/ 796631 h 5740750"/>
              <a:gd name="connsiteX23117" fmla="*/ 6557910 w 9845043"/>
              <a:gd name="connsiteY23117" fmla="*/ 794435 h 5740750"/>
              <a:gd name="connsiteX23118" fmla="*/ 6564488 w 9845043"/>
              <a:gd name="connsiteY23118" fmla="*/ 787111 h 5740750"/>
              <a:gd name="connsiteX23119" fmla="*/ 6567415 w 9845043"/>
              <a:gd name="connsiteY23119" fmla="*/ 786386 h 5740750"/>
              <a:gd name="connsiteX23120" fmla="*/ 6573258 w 9845043"/>
              <a:gd name="connsiteY23120" fmla="*/ 784190 h 5740750"/>
              <a:gd name="connsiteX23121" fmla="*/ 6579113 w 9845043"/>
              <a:gd name="connsiteY23121" fmla="*/ 778327 h 5740750"/>
              <a:gd name="connsiteX23122" fmla="*/ 6596653 w 9845043"/>
              <a:gd name="connsiteY23122" fmla="*/ 768082 h 5740750"/>
              <a:gd name="connsiteX23123" fmla="*/ 6617843 w 9845043"/>
              <a:gd name="connsiteY23123" fmla="*/ 750514 h 5740750"/>
              <a:gd name="connsiteX23124" fmla="*/ 6622228 w 9845043"/>
              <a:gd name="connsiteY23124" fmla="*/ 751974 h 5740750"/>
              <a:gd name="connsiteX23125" fmla="*/ 6627348 w 9845043"/>
              <a:gd name="connsiteY23125" fmla="*/ 751974 h 5740750"/>
              <a:gd name="connsiteX23126" fmla="*/ 6653658 w 9845043"/>
              <a:gd name="connsiteY23126" fmla="*/ 743926 h 5740750"/>
              <a:gd name="connsiteX23127" fmla="*/ 6657308 w 9845043"/>
              <a:gd name="connsiteY23127" fmla="*/ 741005 h 5740750"/>
              <a:gd name="connsiteX23128" fmla="*/ 6659500 w 9845043"/>
              <a:gd name="connsiteY23128" fmla="*/ 741730 h 5740750"/>
              <a:gd name="connsiteX23129" fmla="*/ 6663885 w 9845043"/>
              <a:gd name="connsiteY23129" fmla="*/ 741005 h 5740750"/>
              <a:gd name="connsiteX23130" fmla="*/ 6720891 w 9845043"/>
              <a:gd name="connsiteY23130" fmla="*/ 738809 h 5740750"/>
              <a:gd name="connsiteX23131" fmla="*/ 6728203 w 9845043"/>
              <a:gd name="connsiteY23131" fmla="*/ 735877 h 5740750"/>
              <a:gd name="connsiteX23132" fmla="*/ 6755971 w 9845043"/>
              <a:gd name="connsiteY23132" fmla="*/ 718309 h 5740750"/>
              <a:gd name="connsiteX23133" fmla="*/ 6770595 w 9845043"/>
              <a:gd name="connsiteY23133" fmla="*/ 711721 h 5740750"/>
              <a:gd name="connsiteX23134" fmla="*/ 6783015 w 9845043"/>
              <a:gd name="connsiteY23134" fmla="*/ 708789 h 5740750"/>
              <a:gd name="connsiteX23135" fmla="*/ 6797628 w 9845043"/>
              <a:gd name="connsiteY23135" fmla="*/ 708789 h 5740750"/>
              <a:gd name="connsiteX23136" fmla="*/ 6801290 w 9845043"/>
              <a:gd name="connsiteY23136" fmla="*/ 707329 h 5740750"/>
              <a:gd name="connsiteX23137" fmla="*/ 6806398 w 9845043"/>
              <a:gd name="connsiteY23137" fmla="*/ 705133 h 5740750"/>
              <a:gd name="connsiteX23138" fmla="*/ 6810783 w 9845043"/>
              <a:gd name="connsiteY23138" fmla="*/ 703673 h 5740750"/>
              <a:gd name="connsiteX23139" fmla="*/ 6809326 w 9845043"/>
              <a:gd name="connsiteY23139" fmla="*/ 707329 h 5740750"/>
              <a:gd name="connsiteX23140" fmla="*/ 6807868 w 9845043"/>
              <a:gd name="connsiteY23140" fmla="*/ 709525 h 5740750"/>
              <a:gd name="connsiteX23141" fmla="*/ 6804941 w 9845043"/>
              <a:gd name="connsiteY23141" fmla="*/ 712457 h 5740750"/>
              <a:gd name="connsiteX23142" fmla="*/ 6802748 w 9845043"/>
              <a:gd name="connsiteY23142" fmla="*/ 715377 h 5740750"/>
              <a:gd name="connsiteX23143" fmla="*/ 6802748 w 9845043"/>
              <a:gd name="connsiteY23143" fmla="*/ 719045 h 5740750"/>
              <a:gd name="connsiteX23144" fmla="*/ 6802748 w 9845043"/>
              <a:gd name="connsiteY23144" fmla="*/ 744662 h 5740750"/>
              <a:gd name="connsiteX23145" fmla="*/ 6806398 w 9845043"/>
              <a:gd name="connsiteY23145" fmla="*/ 751974 h 5740750"/>
              <a:gd name="connsiteX23146" fmla="*/ 6805675 w 9845043"/>
              <a:gd name="connsiteY23146" fmla="*/ 755642 h 5740750"/>
              <a:gd name="connsiteX23147" fmla="*/ 6802013 w 9845043"/>
              <a:gd name="connsiteY23147" fmla="*/ 761494 h 5740750"/>
              <a:gd name="connsiteX23148" fmla="*/ 6802748 w 9845043"/>
              <a:gd name="connsiteY23148" fmla="*/ 764426 h 5740750"/>
              <a:gd name="connsiteX23149" fmla="*/ 6804941 w 9845043"/>
              <a:gd name="connsiteY23149" fmla="*/ 767346 h 5740750"/>
              <a:gd name="connsiteX23150" fmla="*/ 6807868 w 9845043"/>
              <a:gd name="connsiteY23150" fmla="*/ 769542 h 5740750"/>
              <a:gd name="connsiteX23151" fmla="*/ 6810783 w 9845043"/>
              <a:gd name="connsiteY23151" fmla="*/ 769542 h 5740750"/>
              <a:gd name="connsiteX23152" fmla="*/ 6813711 w 9845043"/>
              <a:gd name="connsiteY23152" fmla="*/ 769542 h 5740750"/>
              <a:gd name="connsiteX23153" fmla="*/ 6818096 w 9845043"/>
              <a:gd name="connsiteY23153" fmla="*/ 765150 h 5740750"/>
              <a:gd name="connsiteX23154" fmla="*/ 6821023 w 9845043"/>
              <a:gd name="connsiteY23154" fmla="*/ 765150 h 5740750"/>
              <a:gd name="connsiteX23155" fmla="*/ 6821746 w 9845043"/>
              <a:gd name="connsiteY23155" fmla="*/ 765150 h 5740750"/>
              <a:gd name="connsiteX23156" fmla="*/ 6824673 w 9845043"/>
              <a:gd name="connsiteY23156" fmla="*/ 768082 h 5740750"/>
              <a:gd name="connsiteX23157" fmla="*/ 6826866 w 9845043"/>
              <a:gd name="connsiteY23157" fmla="*/ 769542 h 5740750"/>
              <a:gd name="connsiteX23158" fmla="*/ 6831985 w 9845043"/>
              <a:gd name="connsiteY23158" fmla="*/ 769542 h 5740750"/>
              <a:gd name="connsiteX23159" fmla="*/ 6840021 w 9845043"/>
              <a:gd name="connsiteY23159" fmla="*/ 773210 h 5740750"/>
              <a:gd name="connsiteX23160" fmla="*/ 6842948 w 9845043"/>
              <a:gd name="connsiteY23160" fmla="*/ 773210 h 5740750"/>
              <a:gd name="connsiteX23161" fmla="*/ 6848056 w 9845043"/>
              <a:gd name="connsiteY23161" fmla="*/ 771738 h 5740750"/>
              <a:gd name="connsiteX23162" fmla="*/ 6853911 w 9845043"/>
              <a:gd name="connsiteY23162" fmla="*/ 769542 h 5740750"/>
              <a:gd name="connsiteX23163" fmla="*/ 6859753 w 9845043"/>
              <a:gd name="connsiteY23163" fmla="*/ 766622 h 5740750"/>
              <a:gd name="connsiteX23164" fmla="*/ 6863403 w 9845043"/>
              <a:gd name="connsiteY23164" fmla="*/ 761494 h 5740750"/>
              <a:gd name="connsiteX23165" fmla="*/ 6868523 w 9845043"/>
              <a:gd name="connsiteY23165" fmla="*/ 760034 h 5740750"/>
              <a:gd name="connsiteX23166" fmla="*/ 6875101 w 9845043"/>
              <a:gd name="connsiteY23166" fmla="*/ 762230 h 5740750"/>
              <a:gd name="connsiteX23167" fmla="*/ 6879486 w 9845043"/>
              <a:gd name="connsiteY23167" fmla="*/ 767346 h 5740750"/>
              <a:gd name="connsiteX23168" fmla="*/ 6878751 w 9845043"/>
              <a:gd name="connsiteY23168" fmla="*/ 771738 h 5740750"/>
              <a:gd name="connsiteX23169" fmla="*/ 6885328 w 9845043"/>
              <a:gd name="connsiteY23169" fmla="*/ 774670 h 5740750"/>
              <a:gd name="connsiteX23170" fmla="*/ 6891906 w 9845043"/>
              <a:gd name="connsiteY23170" fmla="*/ 771738 h 5740750"/>
              <a:gd name="connsiteX23171" fmla="*/ 6897761 w 9845043"/>
              <a:gd name="connsiteY23171" fmla="*/ 767346 h 5740750"/>
              <a:gd name="connsiteX23172" fmla="*/ 6901411 w 9845043"/>
              <a:gd name="connsiteY23172" fmla="*/ 763690 h 5740750"/>
              <a:gd name="connsiteX23173" fmla="*/ 6907253 w 9845043"/>
              <a:gd name="connsiteY23173" fmla="*/ 754170 h 5740750"/>
              <a:gd name="connsiteX23174" fmla="*/ 6908723 w 9845043"/>
              <a:gd name="connsiteY23174" fmla="*/ 751250 h 5740750"/>
              <a:gd name="connsiteX23175" fmla="*/ 6912373 w 9845043"/>
              <a:gd name="connsiteY23175" fmla="*/ 750514 h 5740750"/>
              <a:gd name="connsiteX23176" fmla="*/ 6916758 w 9845043"/>
              <a:gd name="connsiteY23176" fmla="*/ 750514 h 5740750"/>
              <a:gd name="connsiteX23177" fmla="*/ 6921143 w 9845043"/>
              <a:gd name="connsiteY23177" fmla="*/ 751250 h 5740750"/>
              <a:gd name="connsiteX23178" fmla="*/ 6924071 w 9845043"/>
              <a:gd name="connsiteY23178" fmla="*/ 753446 h 5740750"/>
              <a:gd name="connsiteX23179" fmla="*/ 6931371 w 9845043"/>
              <a:gd name="connsiteY23179" fmla="*/ 760034 h 5740750"/>
              <a:gd name="connsiteX23180" fmla="*/ 6934298 w 9845043"/>
              <a:gd name="connsiteY23180" fmla="*/ 765150 h 5740750"/>
              <a:gd name="connsiteX23181" fmla="*/ 6940876 w 9845043"/>
              <a:gd name="connsiteY23181" fmla="*/ 776130 h 5740750"/>
              <a:gd name="connsiteX23182" fmla="*/ 6943068 w 9845043"/>
              <a:gd name="connsiteY23182" fmla="*/ 777602 h 5740750"/>
              <a:gd name="connsiteX23183" fmla="*/ 6943803 w 9845043"/>
              <a:gd name="connsiteY23183" fmla="*/ 781258 h 5740750"/>
              <a:gd name="connsiteX23184" fmla="*/ 6945996 w 9845043"/>
              <a:gd name="connsiteY23184" fmla="*/ 790043 h 5740750"/>
              <a:gd name="connsiteX23185" fmla="*/ 6947453 w 9845043"/>
              <a:gd name="connsiteY23185" fmla="*/ 794435 h 5740750"/>
              <a:gd name="connsiteX23186" fmla="*/ 6952573 w 9845043"/>
              <a:gd name="connsiteY23186" fmla="*/ 799563 h 5740750"/>
              <a:gd name="connsiteX23187" fmla="*/ 6955489 w 9845043"/>
              <a:gd name="connsiteY23187" fmla="*/ 803219 h 5740750"/>
              <a:gd name="connsiteX23188" fmla="*/ 6951104 w 9845043"/>
              <a:gd name="connsiteY23188" fmla="*/ 803955 h 5740750"/>
              <a:gd name="connsiteX23189" fmla="*/ 6946719 w 9845043"/>
              <a:gd name="connsiteY23189" fmla="*/ 809807 h 5740750"/>
              <a:gd name="connsiteX23190" fmla="*/ 6943068 w 9845043"/>
              <a:gd name="connsiteY23190" fmla="*/ 812003 h 5740750"/>
              <a:gd name="connsiteX23191" fmla="*/ 6943068 w 9845043"/>
              <a:gd name="connsiteY23191" fmla="*/ 813463 h 5740750"/>
              <a:gd name="connsiteX23192" fmla="*/ 6946719 w 9845043"/>
              <a:gd name="connsiteY23192" fmla="*/ 818592 h 5740750"/>
              <a:gd name="connsiteX23193" fmla="*/ 6951104 w 9845043"/>
              <a:gd name="connsiteY23193" fmla="*/ 821512 h 5740750"/>
              <a:gd name="connsiteX23194" fmla="*/ 6952573 w 9845043"/>
              <a:gd name="connsiteY23194" fmla="*/ 819316 h 5740750"/>
              <a:gd name="connsiteX23195" fmla="*/ 6954031 w 9845043"/>
              <a:gd name="connsiteY23195" fmla="*/ 817855 h 5740750"/>
              <a:gd name="connsiteX23196" fmla="*/ 6959151 w 9845043"/>
              <a:gd name="connsiteY23196" fmla="*/ 816395 h 5740750"/>
              <a:gd name="connsiteX23197" fmla="*/ 6963536 w 9845043"/>
              <a:gd name="connsiteY23197" fmla="*/ 816395 h 5740750"/>
              <a:gd name="connsiteX23198" fmla="*/ 6967186 w 9845043"/>
              <a:gd name="connsiteY23198" fmla="*/ 816395 h 5740750"/>
              <a:gd name="connsiteX23199" fmla="*/ 6969379 w 9845043"/>
              <a:gd name="connsiteY23199" fmla="*/ 820051 h 5740750"/>
              <a:gd name="connsiteX23200" fmla="*/ 6970113 w 9845043"/>
              <a:gd name="connsiteY23200" fmla="*/ 821512 h 5740750"/>
              <a:gd name="connsiteX23201" fmla="*/ 6971571 w 9845043"/>
              <a:gd name="connsiteY23201" fmla="*/ 821512 h 5740750"/>
              <a:gd name="connsiteX23202" fmla="*/ 6973029 w 9845043"/>
              <a:gd name="connsiteY23202" fmla="*/ 820051 h 5740750"/>
              <a:gd name="connsiteX23203" fmla="*/ 6975221 w 9845043"/>
              <a:gd name="connsiteY23203" fmla="*/ 820051 h 5740750"/>
              <a:gd name="connsiteX23204" fmla="*/ 6978883 w 9845043"/>
              <a:gd name="connsiteY23204" fmla="*/ 822247 h 5740750"/>
              <a:gd name="connsiteX23205" fmla="*/ 6981076 w 9845043"/>
              <a:gd name="connsiteY23205" fmla="*/ 822247 h 5740750"/>
              <a:gd name="connsiteX23206" fmla="*/ 6982533 w 9845043"/>
              <a:gd name="connsiteY23206" fmla="*/ 822247 h 5740750"/>
              <a:gd name="connsiteX23207" fmla="*/ 6981799 w 9845043"/>
              <a:gd name="connsiteY23207" fmla="*/ 825179 h 5740750"/>
              <a:gd name="connsiteX23208" fmla="*/ 6981076 w 9845043"/>
              <a:gd name="connsiteY23208" fmla="*/ 828100 h 5740750"/>
              <a:gd name="connsiteX23209" fmla="*/ 6979606 w 9845043"/>
              <a:gd name="connsiteY23209" fmla="*/ 829572 h 5740750"/>
              <a:gd name="connsiteX23210" fmla="*/ 6979606 w 9845043"/>
              <a:gd name="connsiteY23210" fmla="*/ 833964 h 5740750"/>
              <a:gd name="connsiteX23211" fmla="*/ 6981076 w 9845043"/>
              <a:gd name="connsiteY23211" fmla="*/ 835424 h 5740750"/>
              <a:gd name="connsiteX23212" fmla="*/ 6988376 w 9845043"/>
              <a:gd name="connsiteY23212" fmla="*/ 842012 h 5740750"/>
              <a:gd name="connsiteX23213" fmla="*/ 6991303 w 9845043"/>
              <a:gd name="connsiteY23213" fmla="*/ 844208 h 5740750"/>
              <a:gd name="connsiteX23214" fmla="*/ 6994231 w 9845043"/>
              <a:gd name="connsiteY23214" fmla="*/ 844208 h 5740750"/>
              <a:gd name="connsiteX23215" fmla="*/ 6997146 w 9845043"/>
              <a:gd name="connsiteY23215" fmla="*/ 844208 h 5740750"/>
              <a:gd name="connsiteX23216" fmla="*/ 6999339 w 9845043"/>
              <a:gd name="connsiteY23216" fmla="*/ 844944 h 5740750"/>
              <a:gd name="connsiteX23217" fmla="*/ 7002266 w 9845043"/>
              <a:gd name="connsiteY23217" fmla="*/ 845668 h 5740750"/>
              <a:gd name="connsiteX23218" fmla="*/ 7004459 w 9845043"/>
              <a:gd name="connsiteY23218" fmla="*/ 847864 h 5740750"/>
              <a:gd name="connsiteX23219" fmla="*/ 7007386 w 9845043"/>
              <a:gd name="connsiteY23219" fmla="*/ 848600 h 5740750"/>
              <a:gd name="connsiteX23220" fmla="*/ 7010313 w 9845043"/>
              <a:gd name="connsiteY23220" fmla="*/ 850060 h 5740750"/>
              <a:gd name="connsiteX23221" fmla="*/ 7008844 w 9845043"/>
              <a:gd name="connsiteY23221" fmla="*/ 854452 h 5740750"/>
              <a:gd name="connsiteX23222" fmla="*/ 7008844 w 9845043"/>
              <a:gd name="connsiteY23222" fmla="*/ 856649 h 5740750"/>
              <a:gd name="connsiteX23223" fmla="*/ 7008844 w 9845043"/>
              <a:gd name="connsiteY23223" fmla="*/ 859580 h 5740750"/>
              <a:gd name="connsiteX23224" fmla="*/ 7005928 w 9845043"/>
              <a:gd name="connsiteY23224" fmla="*/ 858120 h 5740750"/>
              <a:gd name="connsiteX23225" fmla="*/ 6997881 w 9845043"/>
              <a:gd name="connsiteY23225" fmla="*/ 860316 h 5740750"/>
              <a:gd name="connsiteX23226" fmla="*/ 6995689 w 9845043"/>
              <a:gd name="connsiteY23226" fmla="*/ 861040 h 5740750"/>
              <a:gd name="connsiteX23227" fmla="*/ 6994954 w 9845043"/>
              <a:gd name="connsiteY23227" fmla="*/ 863236 h 5740750"/>
              <a:gd name="connsiteX23228" fmla="*/ 6992761 w 9845043"/>
              <a:gd name="connsiteY23228" fmla="*/ 863972 h 5740750"/>
              <a:gd name="connsiteX23229" fmla="*/ 6991303 w 9845043"/>
              <a:gd name="connsiteY23229" fmla="*/ 863972 h 5740750"/>
              <a:gd name="connsiteX23230" fmla="*/ 6989846 w 9845043"/>
              <a:gd name="connsiteY23230" fmla="*/ 863236 h 5740750"/>
              <a:gd name="connsiteX23231" fmla="*/ 6955489 w 9845043"/>
              <a:gd name="connsiteY23231" fmla="*/ 861040 h 5740750"/>
              <a:gd name="connsiteX23232" fmla="*/ 6944526 w 9845043"/>
              <a:gd name="connsiteY23232" fmla="*/ 863236 h 5740750"/>
              <a:gd name="connsiteX23233" fmla="*/ 6943068 w 9845043"/>
              <a:gd name="connsiteY23233" fmla="*/ 863236 h 5740750"/>
              <a:gd name="connsiteX23234" fmla="*/ 6939418 w 9845043"/>
              <a:gd name="connsiteY23234" fmla="*/ 861040 h 5740750"/>
              <a:gd name="connsiteX23235" fmla="*/ 6937226 w 9845043"/>
              <a:gd name="connsiteY23235" fmla="*/ 861040 h 5740750"/>
              <a:gd name="connsiteX23236" fmla="*/ 6936491 w 9845043"/>
              <a:gd name="connsiteY23236" fmla="*/ 861776 h 5740750"/>
              <a:gd name="connsiteX23237" fmla="*/ 6934298 w 9845043"/>
              <a:gd name="connsiteY23237" fmla="*/ 863236 h 5740750"/>
              <a:gd name="connsiteX23238" fmla="*/ 6933564 w 9845043"/>
              <a:gd name="connsiteY23238" fmla="*/ 864708 h 5740750"/>
              <a:gd name="connsiteX23239" fmla="*/ 6930648 w 9845043"/>
              <a:gd name="connsiteY23239" fmla="*/ 864708 h 5740750"/>
              <a:gd name="connsiteX23240" fmla="*/ 6925528 w 9845043"/>
              <a:gd name="connsiteY23240" fmla="*/ 861776 h 5740750"/>
              <a:gd name="connsiteX23241" fmla="*/ 6916758 w 9845043"/>
              <a:gd name="connsiteY23241" fmla="*/ 861776 h 5740750"/>
              <a:gd name="connsiteX23242" fmla="*/ 6916758 w 9845043"/>
              <a:gd name="connsiteY23242" fmla="*/ 863972 h 5740750"/>
              <a:gd name="connsiteX23243" fmla="*/ 6915301 w 9845043"/>
              <a:gd name="connsiteY23243" fmla="*/ 868364 h 5740750"/>
              <a:gd name="connsiteX23244" fmla="*/ 6910916 w 9845043"/>
              <a:gd name="connsiteY23244" fmla="*/ 864708 h 5740750"/>
              <a:gd name="connsiteX23245" fmla="*/ 6908723 w 9845043"/>
              <a:gd name="connsiteY23245" fmla="*/ 866168 h 5740750"/>
              <a:gd name="connsiteX23246" fmla="*/ 6907253 w 9845043"/>
              <a:gd name="connsiteY23246" fmla="*/ 868364 h 5740750"/>
              <a:gd name="connsiteX23247" fmla="*/ 6905796 w 9845043"/>
              <a:gd name="connsiteY23247" fmla="*/ 868364 h 5740750"/>
              <a:gd name="connsiteX23248" fmla="*/ 6905061 w 9845043"/>
              <a:gd name="connsiteY23248" fmla="*/ 869825 h 5740750"/>
              <a:gd name="connsiteX23249" fmla="*/ 6904338 w 9845043"/>
              <a:gd name="connsiteY23249" fmla="*/ 868364 h 5740750"/>
              <a:gd name="connsiteX23250" fmla="*/ 6902868 w 9845043"/>
              <a:gd name="connsiteY23250" fmla="*/ 864708 h 5740750"/>
              <a:gd name="connsiteX23251" fmla="*/ 6902146 w 9845043"/>
              <a:gd name="connsiteY23251" fmla="*/ 861040 h 5740750"/>
              <a:gd name="connsiteX23252" fmla="*/ 6899218 w 9845043"/>
              <a:gd name="connsiteY23252" fmla="*/ 858120 h 5740750"/>
              <a:gd name="connsiteX23253" fmla="*/ 6895568 w 9845043"/>
              <a:gd name="connsiteY23253" fmla="*/ 857384 h 5740750"/>
              <a:gd name="connsiteX23254" fmla="*/ 6892641 w 9845043"/>
              <a:gd name="connsiteY23254" fmla="*/ 860316 h 5740750"/>
              <a:gd name="connsiteX23255" fmla="*/ 6886798 w 9845043"/>
              <a:gd name="connsiteY23255" fmla="*/ 857384 h 5740750"/>
              <a:gd name="connsiteX23256" fmla="*/ 6882413 w 9845043"/>
              <a:gd name="connsiteY23256" fmla="*/ 857384 h 5740750"/>
              <a:gd name="connsiteX23257" fmla="*/ 6878751 w 9845043"/>
              <a:gd name="connsiteY23257" fmla="*/ 861040 h 5740750"/>
              <a:gd name="connsiteX23258" fmla="*/ 6878751 w 9845043"/>
              <a:gd name="connsiteY23258" fmla="*/ 872757 h 5740750"/>
              <a:gd name="connsiteX23259" fmla="*/ 6878028 w 9845043"/>
              <a:gd name="connsiteY23259" fmla="*/ 874217 h 5740750"/>
              <a:gd name="connsiteX23260" fmla="*/ 6875836 w 9845043"/>
              <a:gd name="connsiteY23260" fmla="*/ 874217 h 5740750"/>
              <a:gd name="connsiteX23261" fmla="*/ 6873643 w 9845043"/>
              <a:gd name="connsiteY23261" fmla="*/ 876413 h 5740750"/>
              <a:gd name="connsiteX23262" fmla="*/ 6872908 w 9845043"/>
              <a:gd name="connsiteY23262" fmla="*/ 880081 h 5740750"/>
              <a:gd name="connsiteX23263" fmla="*/ 6872908 w 9845043"/>
              <a:gd name="connsiteY23263" fmla="*/ 882277 h 5740750"/>
              <a:gd name="connsiteX23264" fmla="*/ 6873643 w 9845043"/>
              <a:gd name="connsiteY23264" fmla="*/ 883737 h 5740750"/>
              <a:gd name="connsiteX23265" fmla="*/ 6876558 w 9845043"/>
              <a:gd name="connsiteY23265" fmla="*/ 885933 h 5740750"/>
              <a:gd name="connsiteX23266" fmla="*/ 6873643 w 9845043"/>
              <a:gd name="connsiteY23266" fmla="*/ 888853 h 5740750"/>
              <a:gd name="connsiteX23267" fmla="*/ 6873643 w 9845043"/>
              <a:gd name="connsiteY23267" fmla="*/ 893245 h 5740750"/>
              <a:gd name="connsiteX23268" fmla="*/ 6875836 w 9845043"/>
              <a:gd name="connsiteY23268" fmla="*/ 898373 h 5740750"/>
              <a:gd name="connsiteX23269" fmla="*/ 6879486 w 9845043"/>
              <a:gd name="connsiteY23269" fmla="*/ 899109 h 5740750"/>
              <a:gd name="connsiteX23270" fmla="*/ 6875101 w 9845043"/>
              <a:gd name="connsiteY23270" fmla="*/ 903501 h 5740750"/>
              <a:gd name="connsiteX23271" fmla="*/ 6867066 w 9845043"/>
              <a:gd name="connsiteY23271" fmla="*/ 903501 h 5740750"/>
              <a:gd name="connsiteX23272" fmla="*/ 6859753 w 9845043"/>
              <a:gd name="connsiteY23272" fmla="*/ 900569 h 5740750"/>
              <a:gd name="connsiteX23273" fmla="*/ 6856103 w 9845043"/>
              <a:gd name="connsiteY23273" fmla="*/ 896913 h 5740750"/>
              <a:gd name="connsiteX23274" fmla="*/ 6853911 w 9845043"/>
              <a:gd name="connsiteY23274" fmla="*/ 893245 h 5740750"/>
              <a:gd name="connsiteX23275" fmla="*/ 6850248 w 9845043"/>
              <a:gd name="connsiteY23275" fmla="*/ 891785 h 5740750"/>
              <a:gd name="connsiteX23276" fmla="*/ 6846598 w 9845043"/>
              <a:gd name="connsiteY23276" fmla="*/ 890325 h 5740750"/>
              <a:gd name="connsiteX23277" fmla="*/ 6842948 w 9845043"/>
              <a:gd name="connsiteY23277" fmla="*/ 890325 h 5740750"/>
              <a:gd name="connsiteX23278" fmla="*/ 6840755 w 9845043"/>
              <a:gd name="connsiteY23278" fmla="*/ 888853 h 5740750"/>
              <a:gd name="connsiteX23279" fmla="*/ 6836371 w 9845043"/>
              <a:gd name="connsiteY23279" fmla="*/ 883001 h 5740750"/>
              <a:gd name="connsiteX23280" fmla="*/ 6834901 w 9845043"/>
              <a:gd name="connsiteY23280" fmla="*/ 882277 h 5740750"/>
              <a:gd name="connsiteX23281" fmla="*/ 6831985 w 9845043"/>
              <a:gd name="connsiteY23281" fmla="*/ 880805 h 5740750"/>
              <a:gd name="connsiteX23282" fmla="*/ 6825408 w 9845043"/>
              <a:gd name="connsiteY23282" fmla="*/ 874217 h 5740750"/>
              <a:gd name="connsiteX23283" fmla="*/ 6822481 w 9845043"/>
              <a:gd name="connsiteY23283" fmla="*/ 872757 h 5740750"/>
              <a:gd name="connsiteX23284" fmla="*/ 6805675 w 9845043"/>
              <a:gd name="connsiteY23284" fmla="*/ 870561 h 5740750"/>
              <a:gd name="connsiteX23285" fmla="*/ 6796171 w 9845043"/>
              <a:gd name="connsiteY23285" fmla="*/ 866904 h 5740750"/>
              <a:gd name="connsiteX23286" fmla="*/ 6792520 w 9845043"/>
              <a:gd name="connsiteY23286" fmla="*/ 866168 h 5740750"/>
              <a:gd name="connsiteX23287" fmla="*/ 6781558 w 9845043"/>
              <a:gd name="connsiteY23287" fmla="*/ 866904 h 5740750"/>
              <a:gd name="connsiteX23288" fmla="*/ 6777173 w 9845043"/>
              <a:gd name="connsiteY23288" fmla="*/ 866904 h 5740750"/>
              <a:gd name="connsiteX23289" fmla="*/ 6770595 w 9845043"/>
              <a:gd name="connsiteY23289" fmla="*/ 861776 h 5740750"/>
              <a:gd name="connsiteX23290" fmla="*/ 6766933 w 9845043"/>
              <a:gd name="connsiteY23290" fmla="*/ 861040 h 5740750"/>
              <a:gd name="connsiteX23291" fmla="*/ 6764018 w 9845043"/>
              <a:gd name="connsiteY23291" fmla="*/ 863972 h 5740750"/>
              <a:gd name="connsiteX23292" fmla="*/ 6762548 w 9845043"/>
              <a:gd name="connsiteY23292" fmla="*/ 864708 h 5740750"/>
              <a:gd name="connsiteX23293" fmla="*/ 6760356 w 9845043"/>
              <a:gd name="connsiteY23293" fmla="*/ 863972 h 5740750"/>
              <a:gd name="connsiteX23294" fmla="*/ 6758163 w 9845043"/>
              <a:gd name="connsiteY23294" fmla="*/ 861776 h 5740750"/>
              <a:gd name="connsiteX23295" fmla="*/ 6756705 w 9845043"/>
              <a:gd name="connsiteY23295" fmla="*/ 861040 h 5740750"/>
              <a:gd name="connsiteX23296" fmla="*/ 6754513 w 9845043"/>
              <a:gd name="connsiteY23296" fmla="*/ 861776 h 5740750"/>
              <a:gd name="connsiteX23297" fmla="*/ 6750128 w 9845043"/>
              <a:gd name="connsiteY23297" fmla="*/ 866168 h 5740750"/>
              <a:gd name="connsiteX23298" fmla="*/ 6736973 w 9845043"/>
              <a:gd name="connsiteY23298" fmla="*/ 866168 h 5740750"/>
              <a:gd name="connsiteX23299" fmla="*/ 6734046 w 9845043"/>
              <a:gd name="connsiteY23299" fmla="*/ 868364 h 5740750"/>
              <a:gd name="connsiteX23300" fmla="*/ 6724553 w 9845043"/>
              <a:gd name="connsiteY23300" fmla="*/ 883001 h 5740750"/>
              <a:gd name="connsiteX23301" fmla="*/ 6721625 w 9845043"/>
              <a:gd name="connsiteY23301" fmla="*/ 890325 h 5740750"/>
              <a:gd name="connsiteX23302" fmla="*/ 6719433 w 9845043"/>
              <a:gd name="connsiteY23302" fmla="*/ 893981 h 5740750"/>
              <a:gd name="connsiteX23303" fmla="*/ 6717975 w 9845043"/>
              <a:gd name="connsiteY23303" fmla="*/ 896177 h 5740750"/>
              <a:gd name="connsiteX23304" fmla="*/ 6696050 w 9845043"/>
              <a:gd name="connsiteY23304" fmla="*/ 898373 h 5740750"/>
              <a:gd name="connsiteX23305" fmla="*/ 6679233 w 9845043"/>
              <a:gd name="connsiteY23305" fmla="*/ 902765 h 5740750"/>
              <a:gd name="connsiteX23306" fmla="*/ 6676318 w 9845043"/>
              <a:gd name="connsiteY23306" fmla="*/ 905697 h 5740750"/>
              <a:gd name="connsiteX23307" fmla="*/ 6675583 w 9845043"/>
              <a:gd name="connsiteY23307" fmla="*/ 908618 h 5740750"/>
              <a:gd name="connsiteX23308" fmla="*/ 6676318 w 9845043"/>
              <a:gd name="connsiteY23308" fmla="*/ 914482 h 5740750"/>
              <a:gd name="connsiteX23309" fmla="*/ 6666078 w 9845043"/>
              <a:gd name="connsiteY23309" fmla="*/ 909353 h 5740750"/>
              <a:gd name="connsiteX23310" fmla="*/ 6654393 w 9845043"/>
              <a:gd name="connsiteY23310" fmla="*/ 907893 h 5740750"/>
              <a:gd name="connsiteX23311" fmla="*/ 6648538 w 9845043"/>
              <a:gd name="connsiteY23311" fmla="*/ 907893 h 5740750"/>
              <a:gd name="connsiteX23312" fmla="*/ 6620770 w 9845043"/>
              <a:gd name="connsiteY23312" fmla="*/ 915206 h 5740750"/>
              <a:gd name="connsiteX23313" fmla="*/ 6614193 w 9845043"/>
              <a:gd name="connsiteY23313" fmla="*/ 922530 h 5740750"/>
              <a:gd name="connsiteX23314" fmla="*/ 6609073 w 9845043"/>
              <a:gd name="connsiteY23314" fmla="*/ 933510 h 5740750"/>
              <a:gd name="connsiteX23315" fmla="*/ 6606145 w 9845043"/>
              <a:gd name="connsiteY23315" fmla="*/ 945226 h 5740750"/>
              <a:gd name="connsiteX23316" fmla="*/ 6608338 w 9845043"/>
              <a:gd name="connsiteY23316" fmla="*/ 947422 h 5740750"/>
              <a:gd name="connsiteX23317" fmla="*/ 6606145 w 9845043"/>
              <a:gd name="connsiteY23317" fmla="*/ 948146 h 5740750"/>
              <a:gd name="connsiteX23318" fmla="*/ 6604688 w 9845043"/>
              <a:gd name="connsiteY23318" fmla="*/ 950343 h 5740750"/>
              <a:gd name="connsiteX23319" fmla="*/ 6598110 w 9845043"/>
              <a:gd name="connsiteY23319" fmla="*/ 951814 h 5740750"/>
              <a:gd name="connsiteX23320" fmla="*/ 6595918 w 9845043"/>
              <a:gd name="connsiteY23320" fmla="*/ 953274 h 5740750"/>
              <a:gd name="connsiteX23321" fmla="*/ 6595183 w 9845043"/>
              <a:gd name="connsiteY23321" fmla="*/ 954010 h 5740750"/>
              <a:gd name="connsiteX23322" fmla="*/ 6593725 w 9845043"/>
              <a:gd name="connsiteY23322" fmla="*/ 956931 h 5740750"/>
              <a:gd name="connsiteX23323" fmla="*/ 6592990 w 9845043"/>
              <a:gd name="connsiteY23323" fmla="*/ 957667 h 5740750"/>
              <a:gd name="connsiteX23324" fmla="*/ 6586413 w 9845043"/>
              <a:gd name="connsiteY23324" fmla="*/ 962783 h 5740750"/>
              <a:gd name="connsiteX23325" fmla="*/ 6582763 w 9845043"/>
              <a:gd name="connsiteY23325" fmla="*/ 962783 h 5740750"/>
              <a:gd name="connsiteX23326" fmla="*/ 6580570 w 9845043"/>
              <a:gd name="connsiteY23326" fmla="*/ 963519 h 5740750"/>
              <a:gd name="connsiteX23327" fmla="*/ 6579835 w 9845043"/>
              <a:gd name="connsiteY23327" fmla="*/ 965715 h 5740750"/>
              <a:gd name="connsiteX23328" fmla="*/ 6579835 w 9845043"/>
              <a:gd name="connsiteY23328" fmla="*/ 967175 h 5740750"/>
              <a:gd name="connsiteX23329" fmla="*/ 6579835 w 9845043"/>
              <a:gd name="connsiteY23329" fmla="*/ 970107 h 5740750"/>
              <a:gd name="connsiteX23330" fmla="*/ 6579113 w 9845043"/>
              <a:gd name="connsiteY23330" fmla="*/ 972303 h 5740750"/>
              <a:gd name="connsiteX23331" fmla="*/ 6573993 w 9845043"/>
              <a:gd name="connsiteY23331" fmla="*/ 973763 h 5740750"/>
              <a:gd name="connsiteX23332" fmla="*/ 6572535 w 9845043"/>
              <a:gd name="connsiteY23332" fmla="*/ 977431 h 5740750"/>
              <a:gd name="connsiteX23333" fmla="*/ 6569608 w 9845043"/>
              <a:gd name="connsiteY23333" fmla="*/ 986215 h 5740750"/>
              <a:gd name="connsiteX23334" fmla="*/ 6567415 w 9845043"/>
              <a:gd name="connsiteY23334" fmla="*/ 986215 h 5740750"/>
              <a:gd name="connsiteX23335" fmla="*/ 6566680 w 9845043"/>
              <a:gd name="connsiteY23335" fmla="*/ 986939 h 5740750"/>
              <a:gd name="connsiteX23336" fmla="*/ 6566680 w 9845043"/>
              <a:gd name="connsiteY23336" fmla="*/ 988411 h 5740750"/>
              <a:gd name="connsiteX23337" fmla="*/ 6566680 w 9845043"/>
              <a:gd name="connsiteY23337" fmla="*/ 989871 h 5740750"/>
              <a:gd name="connsiteX23338" fmla="*/ 6567415 w 9845043"/>
              <a:gd name="connsiteY23338" fmla="*/ 992067 h 5740750"/>
              <a:gd name="connsiteX23339" fmla="*/ 6568150 w 9845043"/>
              <a:gd name="connsiteY23339" fmla="*/ 992804 h 5740750"/>
              <a:gd name="connsiteX23340" fmla="*/ 6568150 w 9845043"/>
              <a:gd name="connsiteY23340" fmla="*/ 993528 h 5740750"/>
              <a:gd name="connsiteX23341" fmla="*/ 6569608 w 9845043"/>
              <a:gd name="connsiteY23341" fmla="*/ 995724 h 5740750"/>
              <a:gd name="connsiteX23342" fmla="*/ 6570343 w 9845043"/>
              <a:gd name="connsiteY23342" fmla="*/ 998656 h 5740750"/>
              <a:gd name="connsiteX23343" fmla="*/ 6568150 w 9845043"/>
              <a:gd name="connsiteY23343" fmla="*/ 999391 h 5740750"/>
              <a:gd name="connsiteX23344" fmla="*/ 6566680 w 9845043"/>
              <a:gd name="connsiteY23344" fmla="*/ 999391 h 5740750"/>
              <a:gd name="connsiteX23345" fmla="*/ 6564488 w 9845043"/>
              <a:gd name="connsiteY23345" fmla="*/ 998656 h 5740750"/>
              <a:gd name="connsiteX23346" fmla="*/ 6561572 w 9845043"/>
              <a:gd name="connsiteY23346" fmla="*/ 995724 h 5740750"/>
              <a:gd name="connsiteX23347" fmla="*/ 6556453 w 9845043"/>
              <a:gd name="connsiteY23347" fmla="*/ 992804 h 5740750"/>
              <a:gd name="connsiteX23348" fmla="*/ 6554260 w 9845043"/>
              <a:gd name="connsiteY23348" fmla="*/ 990607 h 5740750"/>
              <a:gd name="connsiteX23349" fmla="*/ 6551333 w 9845043"/>
              <a:gd name="connsiteY23349" fmla="*/ 986939 h 5740750"/>
              <a:gd name="connsiteX23350" fmla="*/ 6551333 w 9845043"/>
              <a:gd name="connsiteY23350" fmla="*/ 984019 h 5740750"/>
              <a:gd name="connsiteX23351" fmla="*/ 6556453 w 9845043"/>
              <a:gd name="connsiteY23351" fmla="*/ 978891 h 5740750"/>
              <a:gd name="connsiteX23352" fmla="*/ 6557187 w 9845043"/>
              <a:gd name="connsiteY23352" fmla="*/ 976695 h 5740750"/>
              <a:gd name="connsiteX23353" fmla="*/ 6557910 w 9845043"/>
              <a:gd name="connsiteY23353" fmla="*/ 970107 h 5740750"/>
              <a:gd name="connsiteX23354" fmla="*/ 6559380 w 9845043"/>
              <a:gd name="connsiteY23354" fmla="*/ 969371 h 5740750"/>
              <a:gd name="connsiteX23355" fmla="*/ 6560103 w 9845043"/>
              <a:gd name="connsiteY23355" fmla="*/ 969371 h 5740750"/>
              <a:gd name="connsiteX23356" fmla="*/ 6560838 w 9845043"/>
              <a:gd name="connsiteY23356" fmla="*/ 969371 h 5740750"/>
              <a:gd name="connsiteX23357" fmla="*/ 6561572 w 9845043"/>
              <a:gd name="connsiteY23357" fmla="*/ 967911 h 5740750"/>
              <a:gd name="connsiteX23358" fmla="*/ 6561572 w 9845043"/>
              <a:gd name="connsiteY23358" fmla="*/ 967175 h 5740750"/>
              <a:gd name="connsiteX23359" fmla="*/ 6561572 w 9845043"/>
              <a:gd name="connsiteY23359" fmla="*/ 964255 h 5740750"/>
              <a:gd name="connsiteX23360" fmla="*/ 6563030 w 9845043"/>
              <a:gd name="connsiteY23360" fmla="*/ 962783 h 5740750"/>
              <a:gd name="connsiteX23361" fmla="*/ 6563030 w 9845043"/>
              <a:gd name="connsiteY23361" fmla="*/ 961323 h 5740750"/>
              <a:gd name="connsiteX23362" fmla="*/ 6563030 w 9845043"/>
              <a:gd name="connsiteY23362" fmla="*/ 960587 h 5740750"/>
              <a:gd name="connsiteX23363" fmla="*/ 6563765 w 9845043"/>
              <a:gd name="connsiteY23363" fmla="*/ 960587 h 5740750"/>
              <a:gd name="connsiteX23364" fmla="*/ 6568150 w 9845043"/>
              <a:gd name="connsiteY23364" fmla="*/ 959863 h 5740750"/>
              <a:gd name="connsiteX23365" fmla="*/ 6569608 w 9845043"/>
              <a:gd name="connsiteY23365" fmla="*/ 959863 h 5740750"/>
              <a:gd name="connsiteX23366" fmla="*/ 6571065 w 9845043"/>
              <a:gd name="connsiteY23366" fmla="*/ 960587 h 5740750"/>
              <a:gd name="connsiteX23367" fmla="*/ 6573258 w 9845043"/>
              <a:gd name="connsiteY23367" fmla="*/ 960587 h 5740750"/>
              <a:gd name="connsiteX23368" fmla="*/ 6573258 w 9845043"/>
              <a:gd name="connsiteY23368" fmla="*/ 959863 h 5740750"/>
              <a:gd name="connsiteX23369" fmla="*/ 6573258 w 9845043"/>
              <a:gd name="connsiteY23369" fmla="*/ 958391 h 5740750"/>
              <a:gd name="connsiteX23370" fmla="*/ 6573258 w 9845043"/>
              <a:gd name="connsiteY23370" fmla="*/ 957667 h 5740750"/>
              <a:gd name="connsiteX23371" fmla="*/ 6572535 w 9845043"/>
              <a:gd name="connsiteY23371" fmla="*/ 957667 h 5740750"/>
              <a:gd name="connsiteX23372" fmla="*/ 6572535 w 9845043"/>
              <a:gd name="connsiteY23372" fmla="*/ 956195 h 5740750"/>
              <a:gd name="connsiteX23373" fmla="*/ 6576185 w 9845043"/>
              <a:gd name="connsiteY23373" fmla="*/ 940098 h 5740750"/>
              <a:gd name="connsiteX23374" fmla="*/ 6573258 w 9845043"/>
              <a:gd name="connsiteY23374" fmla="*/ 937166 h 5740750"/>
              <a:gd name="connsiteX23375" fmla="*/ 6571065 w 9845043"/>
              <a:gd name="connsiteY23375" fmla="*/ 935706 h 5740750"/>
              <a:gd name="connsiteX23376" fmla="*/ 6569608 w 9845043"/>
              <a:gd name="connsiteY23376" fmla="*/ 935706 h 5740750"/>
              <a:gd name="connsiteX23377" fmla="*/ 6565957 w 9845043"/>
              <a:gd name="connsiteY23377" fmla="*/ 937166 h 5740750"/>
              <a:gd name="connsiteX23378" fmla="*/ 6563030 w 9845043"/>
              <a:gd name="connsiteY23378" fmla="*/ 938638 h 5740750"/>
              <a:gd name="connsiteX23379" fmla="*/ 6560103 w 9845043"/>
              <a:gd name="connsiteY23379" fmla="*/ 940834 h 5740750"/>
              <a:gd name="connsiteX23380" fmla="*/ 6557910 w 9845043"/>
              <a:gd name="connsiteY23380" fmla="*/ 943754 h 5740750"/>
              <a:gd name="connsiteX23381" fmla="*/ 6556453 w 9845043"/>
              <a:gd name="connsiteY23381" fmla="*/ 946686 h 5740750"/>
              <a:gd name="connsiteX23382" fmla="*/ 6552068 w 9845043"/>
              <a:gd name="connsiteY23382" fmla="*/ 949618 h 5740750"/>
              <a:gd name="connsiteX23383" fmla="*/ 6548417 w 9845043"/>
              <a:gd name="connsiteY23383" fmla="*/ 947422 h 5740750"/>
              <a:gd name="connsiteX23384" fmla="*/ 6541840 w 9845043"/>
              <a:gd name="connsiteY23384" fmla="*/ 944490 h 5740750"/>
              <a:gd name="connsiteX23385" fmla="*/ 6538913 w 9845043"/>
              <a:gd name="connsiteY23385" fmla="*/ 944490 h 5740750"/>
              <a:gd name="connsiteX23386" fmla="*/ 6535262 w 9845043"/>
              <a:gd name="connsiteY23386" fmla="*/ 945226 h 5740750"/>
              <a:gd name="connsiteX23387" fmla="*/ 6533793 w 9845043"/>
              <a:gd name="connsiteY23387" fmla="*/ 948146 h 5740750"/>
              <a:gd name="connsiteX23388" fmla="*/ 6535262 w 9845043"/>
              <a:gd name="connsiteY23388" fmla="*/ 953274 h 5740750"/>
              <a:gd name="connsiteX23389" fmla="*/ 6535262 w 9845043"/>
              <a:gd name="connsiteY23389" fmla="*/ 956195 h 5740750"/>
              <a:gd name="connsiteX23390" fmla="*/ 6534528 w 9845043"/>
              <a:gd name="connsiteY23390" fmla="*/ 957667 h 5740750"/>
              <a:gd name="connsiteX23391" fmla="*/ 6532335 w 9845043"/>
              <a:gd name="connsiteY23391" fmla="*/ 959863 h 5740750"/>
              <a:gd name="connsiteX23392" fmla="*/ 6530877 w 9845043"/>
              <a:gd name="connsiteY23392" fmla="*/ 960587 h 5740750"/>
              <a:gd name="connsiteX23393" fmla="*/ 6530877 w 9845043"/>
              <a:gd name="connsiteY23393" fmla="*/ 964255 h 5740750"/>
              <a:gd name="connsiteX23394" fmla="*/ 6527950 w 9845043"/>
              <a:gd name="connsiteY23394" fmla="*/ 970843 h 5740750"/>
              <a:gd name="connsiteX23395" fmla="*/ 6527215 w 9845043"/>
              <a:gd name="connsiteY23395" fmla="*/ 974499 h 5740750"/>
              <a:gd name="connsiteX23396" fmla="*/ 6525757 w 9845043"/>
              <a:gd name="connsiteY23396" fmla="*/ 976695 h 5740750"/>
              <a:gd name="connsiteX23397" fmla="*/ 6524300 w 9845043"/>
              <a:gd name="connsiteY23397" fmla="*/ 978891 h 5740750"/>
              <a:gd name="connsiteX23398" fmla="*/ 6521373 w 9845043"/>
              <a:gd name="connsiteY23398" fmla="*/ 980351 h 5740750"/>
              <a:gd name="connsiteX23399" fmla="*/ 6516253 w 9845043"/>
              <a:gd name="connsiteY23399" fmla="*/ 981823 h 5740750"/>
              <a:gd name="connsiteX23400" fmla="*/ 6511145 w 9845043"/>
              <a:gd name="connsiteY23400" fmla="*/ 984019 h 5740750"/>
              <a:gd name="connsiteX23401" fmla="*/ 6509675 w 9845043"/>
              <a:gd name="connsiteY23401" fmla="*/ 986215 h 5740750"/>
              <a:gd name="connsiteX23402" fmla="*/ 6508952 w 9845043"/>
              <a:gd name="connsiteY23402" fmla="*/ 988411 h 5740750"/>
              <a:gd name="connsiteX23403" fmla="*/ 6506760 w 9845043"/>
              <a:gd name="connsiteY23403" fmla="*/ 988411 h 5740750"/>
              <a:gd name="connsiteX23404" fmla="*/ 6505290 w 9845043"/>
              <a:gd name="connsiteY23404" fmla="*/ 985479 h 5740750"/>
              <a:gd name="connsiteX23405" fmla="*/ 6503832 w 9845043"/>
              <a:gd name="connsiteY23405" fmla="*/ 982547 h 5740750"/>
              <a:gd name="connsiteX23406" fmla="*/ 6503832 w 9845043"/>
              <a:gd name="connsiteY23406" fmla="*/ 970843 h 5740750"/>
              <a:gd name="connsiteX23407" fmla="*/ 6503832 w 9845043"/>
              <a:gd name="connsiteY23407" fmla="*/ 967175 h 5740750"/>
              <a:gd name="connsiteX23408" fmla="*/ 6502375 w 9845043"/>
              <a:gd name="connsiteY23408" fmla="*/ 965715 h 5740750"/>
              <a:gd name="connsiteX23409" fmla="*/ 6500182 w 9845043"/>
              <a:gd name="connsiteY23409" fmla="*/ 962783 h 5740750"/>
              <a:gd name="connsiteX23410" fmla="*/ 6499447 w 9845043"/>
              <a:gd name="connsiteY23410" fmla="*/ 959863 h 5740750"/>
              <a:gd name="connsiteX23411" fmla="*/ 6498713 w 9845043"/>
              <a:gd name="connsiteY23411" fmla="*/ 956195 h 5740750"/>
              <a:gd name="connsiteX23412" fmla="*/ 6499447 w 9845043"/>
              <a:gd name="connsiteY23412" fmla="*/ 953274 h 5740750"/>
              <a:gd name="connsiteX23413" fmla="*/ 6502375 w 9845043"/>
              <a:gd name="connsiteY23413" fmla="*/ 947422 h 5740750"/>
              <a:gd name="connsiteX23414" fmla="*/ 6503098 w 9845043"/>
              <a:gd name="connsiteY23414" fmla="*/ 944490 h 5740750"/>
              <a:gd name="connsiteX23415" fmla="*/ 6503098 w 9845043"/>
              <a:gd name="connsiteY23415" fmla="*/ 941558 h 5740750"/>
              <a:gd name="connsiteX23416" fmla="*/ 6503098 w 9845043"/>
              <a:gd name="connsiteY23416" fmla="*/ 938638 h 5740750"/>
              <a:gd name="connsiteX23417" fmla="*/ 6502375 w 9845043"/>
              <a:gd name="connsiteY23417" fmla="*/ 937166 h 5740750"/>
              <a:gd name="connsiteX23418" fmla="*/ 6499447 w 9845043"/>
              <a:gd name="connsiteY23418" fmla="*/ 937166 h 5740750"/>
              <a:gd name="connsiteX23419" fmla="*/ 6497255 w 9845043"/>
              <a:gd name="connsiteY23419" fmla="*/ 940834 h 5740750"/>
              <a:gd name="connsiteX23420" fmla="*/ 6495797 w 9845043"/>
              <a:gd name="connsiteY23420" fmla="*/ 951814 h 5740750"/>
              <a:gd name="connsiteX23421" fmla="*/ 6495062 w 9845043"/>
              <a:gd name="connsiteY23421" fmla="*/ 954735 h 5740750"/>
              <a:gd name="connsiteX23422" fmla="*/ 6492135 w 9845043"/>
              <a:gd name="connsiteY23422" fmla="*/ 956931 h 5740750"/>
              <a:gd name="connsiteX23423" fmla="*/ 6489943 w 9845043"/>
              <a:gd name="connsiteY23423" fmla="*/ 961323 h 5740750"/>
              <a:gd name="connsiteX23424" fmla="*/ 6489220 w 9845043"/>
              <a:gd name="connsiteY23424" fmla="*/ 970843 h 5740750"/>
              <a:gd name="connsiteX23425" fmla="*/ 6489220 w 9845043"/>
              <a:gd name="connsiteY23425" fmla="*/ 980351 h 5740750"/>
              <a:gd name="connsiteX23426" fmla="*/ 6489220 w 9845043"/>
              <a:gd name="connsiteY23426" fmla="*/ 981823 h 5740750"/>
              <a:gd name="connsiteX23427" fmla="*/ 6487027 w 9845043"/>
              <a:gd name="connsiteY23427" fmla="*/ 989135 h 5740750"/>
              <a:gd name="connsiteX23428" fmla="*/ 6484100 w 9845043"/>
              <a:gd name="connsiteY23428" fmla="*/ 990607 h 5740750"/>
              <a:gd name="connsiteX23429" fmla="*/ 6477522 w 9845043"/>
              <a:gd name="connsiteY23429" fmla="*/ 994999 h 5740750"/>
              <a:gd name="connsiteX23430" fmla="*/ 6474595 w 9845043"/>
              <a:gd name="connsiteY23430" fmla="*/ 997920 h 5740750"/>
              <a:gd name="connsiteX23431" fmla="*/ 6470210 w 9845043"/>
              <a:gd name="connsiteY23431" fmla="*/ 1011096 h 5740750"/>
              <a:gd name="connsiteX23432" fmla="*/ 6466560 w 9845043"/>
              <a:gd name="connsiteY23432" fmla="*/ 1015488 h 5740750"/>
              <a:gd name="connsiteX23433" fmla="*/ 6461440 w 9845043"/>
              <a:gd name="connsiteY23433" fmla="*/ 1024272 h 5740750"/>
              <a:gd name="connsiteX23434" fmla="*/ 6459982 w 9845043"/>
              <a:gd name="connsiteY23434" fmla="*/ 1027928 h 5740750"/>
              <a:gd name="connsiteX23435" fmla="*/ 6458525 w 9845043"/>
              <a:gd name="connsiteY23435" fmla="*/ 1039645 h 5740750"/>
              <a:gd name="connsiteX23436" fmla="*/ 6457055 w 9845043"/>
              <a:gd name="connsiteY23436" fmla="*/ 1041105 h 5740750"/>
              <a:gd name="connsiteX23437" fmla="*/ 6454140 w 9845043"/>
              <a:gd name="connsiteY23437" fmla="*/ 1044773 h 5740750"/>
              <a:gd name="connsiteX23438" fmla="*/ 6453405 w 9845043"/>
              <a:gd name="connsiteY23438" fmla="*/ 1046969 h 5740750"/>
              <a:gd name="connsiteX23439" fmla="*/ 6453405 w 9845043"/>
              <a:gd name="connsiteY23439" fmla="*/ 1052821 h 5740750"/>
              <a:gd name="connsiteX23440" fmla="*/ 6451947 w 9845043"/>
              <a:gd name="connsiteY23440" fmla="*/ 1055753 h 5740750"/>
              <a:gd name="connsiteX23441" fmla="*/ 6421975 w 9845043"/>
              <a:gd name="connsiteY23441" fmla="*/ 1111378 h 5740750"/>
              <a:gd name="connsiteX23442" fmla="*/ 6415397 w 9845043"/>
              <a:gd name="connsiteY23442" fmla="*/ 1115770 h 5740750"/>
              <a:gd name="connsiteX23443" fmla="*/ 6415397 w 9845043"/>
              <a:gd name="connsiteY23443" fmla="*/ 1120898 h 5740750"/>
              <a:gd name="connsiteX23444" fmla="*/ 6418325 w 9845043"/>
              <a:gd name="connsiteY23444" fmla="*/ 1130407 h 5740750"/>
              <a:gd name="connsiteX23445" fmla="*/ 6418325 w 9845043"/>
              <a:gd name="connsiteY23445" fmla="*/ 1131143 h 5740750"/>
              <a:gd name="connsiteX23446" fmla="*/ 6408820 w 9845043"/>
              <a:gd name="connsiteY23446" fmla="*/ 1128211 h 5740750"/>
              <a:gd name="connsiteX23447" fmla="*/ 6405170 w 9845043"/>
              <a:gd name="connsiteY23447" fmla="*/ 1126751 h 5740750"/>
              <a:gd name="connsiteX23448" fmla="*/ 6405170 w 9845043"/>
              <a:gd name="connsiteY23448" fmla="*/ 1125290 h 5740750"/>
              <a:gd name="connsiteX23449" fmla="*/ 6403712 w 9845043"/>
              <a:gd name="connsiteY23449" fmla="*/ 1123819 h 5740750"/>
              <a:gd name="connsiteX23450" fmla="*/ 6402242 w 9845043"/>
              <a:gd name="connsiteY23450" fmla="*/ 1121623 h 5740750"/>
              <a:gd name="connsiteX23451" fmla="*/ 6397135 w 9845043"/>
              <a:gd name="connsiteY23451" fmla="*/ 1118702 h 5740750"/>
              <a:gd name="connsiteX23452" fmla="*/ 6394207 w 9845043"/>
              <a:gd name="connsiteY23452" fmla="*/ 1115770 h 5740750"/>
              <a:gd name="connsiteX23453" fmla="*/ 6393472 w 9845043"/>
              <a:gd name="connsiteY23453" fmla="*/ 1114310 h 5740750"/>
              <a:gd name="connsiteX23454" fmla="*/ 6392750 w 9845043"/>
              <a:gd name="connsiteY23454" fmla="*/ 1112114 h 5740750"/>
              <a:gd name="connsiteX23455" fmla="*/ 6392750 w 9845043"/>
              <a:gd name="connsiteY23455" fmla="*/ 1104790 h 5740750"/>
              <a:gd name="connsiteX23456" fmla="*/ 6393472 w 9845043"/>
              <a:gd name="connsiteY23456" fmla="*/ 1102594 h 5740750"/>
              <a:gd name="connsiteX23457" fmla="*/ 6395665 w 9845043"/>
              <a:gd name="connsiteY23457" fmla="*/ 1093086 h 5740750"/>
              <a:gd name="connsiteX23458" fmla="*/ 6398592 w 9845043"/>
              <a:gd name="connsiteY23458" fmla="*/ 1083566 h 5740750"/>
              <a:gd name="connsiteX23459" fmla="*/ 6399327 w 9845043"/>
              <a:gd name="connsiteY23459" fmla="*/ 1080634 h 5740750"/>
              <a:gd name="connsiteX23460" fmla="*/ 6402242 w 9845043"/>
              <a:gd name="connsiteY23460" fmla="*/ 1078438 h 5740750"/>
              <a:gd name="connsiteX23461" fmla="*/ 6402977 w 9845043"/>
              <a:gd name="connsiteY23461" fmla="*/ 1076977 h 5740750"/>
              <a:gd name="connsiteX23462" fmla="*/ 6402977 w 9845043"/>
              <a:gd name="connsiteY23462" fmla="*/ 1076241 h 5740750"/>
              <a:gd name="connsiteX23463" fmla="*/ 6402242 w 9845043"/>
              <a:gd name="connsiteY23463" fmla="*/ 1074045 h 5740750"/>
              <a:gd name="connsiteX23464" fmla="*/ 6400785 w 9845043"/>
              <a:gd name="connsiteY23464" fmla="*/ 1073321 h 5740750"/>
              <a:gd name="connsiteX23465" fmla="*/ 6399327 w 9845043"/>
              <a:gd name="connsiteY23465" fmla="*/ 1071849 h 5740750"/>
              <a:gd name="connsiteX23466" fmla="*/ 6398592 w 9845043"/>
              <a:gd name="connsiteY23466" fmla="*/ 1069653 h 5740750"/>
              <a:gd name="connsiteX23467" fmla="*/ 6397135 w 9845043"/>
              <a:gd name="connsiteY23467" fmla="*/ 1069653 h 5740750"/>
              <a:gd name="connsiteX23468" fmla="*/ 6395665 w 9845043"/>
              <a:gd name="connsiteY23468" fmla="*/ 1069653 h 5740750"/>
              <a:gd name="connsiteX23469" fmla="*/ 6394207 w 9845043"/>
              <a:gd name="connsiteY23469" fmla="*/ 1069653 h 5740750"/>
              <a:gd name="connsiteX23470" fmla="*/ 6394045 w 9845043"/>
              <a:gd name="connsiteY23470" fmla="*/ 1069762 h 5740750"/>
              <a:gd name="connsiteX23471" fmla="*/ 6395180 w 9845043"/>
              <a:gd name="connsiteY23471" fmla="*/ 1069762 h 5740750"/>
              <a:gd name="connsiteX23472" fmla="*/ 6396639 w 9845043"/>
              <a:gd name="connsiteY23472" fmla="*/ 1069762 h 5740750"/>
              <a:gd name="connsiteX23473" fmla="*/ 6398107 w 9845043"/>
              <a:gd name="connsiteY23473" fmla="*/ 1069762 h 5740750"/>
              <a:gd name="connsiteX23474" fmla="*/ 6398836 w 9845043"/>
              <a:gd name="connsiteY23474" fmla="*/ 1071956 h 5740750"/>
              <a:gd name="connsiteX23475" fmla="*/ 6400295 w 9845043"/>
              <a:gd name="connsiteY23475" fmla="*/ 1073415 h 5740750"/>
              <a:gd name="connsiteX23476" fmla="*/ 6401763 w 9845043"/>
              <a:gd name="connsiteY23476" fmla="*/ 1074150 h 5740750"/>
              <a:gd name="connsiteX23477" fmla="*/ 6402492 w 9845043"/>
              <a:gd name="connsiteY23477" fmla="*/ 1076344 h 5740750"/>
              <a:gd name="connsiteX23478" fmla="*/ 6402492 w 9845043"/>
              <a:gd name="connsiteY23478" fmla="*/ 1077069 h 5740750"/>
              <a:gd name="connsiteX23479" fmla="*/ 6401763 w 9845043"/>
              <a:gd name="connsiteY23479" fmla="*/ 1078538 h 5740750"/>
              <a:gd name="connsiteX23480" fmla="*/ 6398836 w 9845043"/>
              <a:gd name="connsiteY23480" fmla="*/ 1080732 h 5740750"/>
              <a:gd name="connsiteX23481" fmla="*/ 6398107 w 9845043"/>
              <a:gd name="connsiteY23481" fmla="*/ 1083651 h 5740750"/>
              <a:gd name="connsiteX23482" fmla="*/ 6395180 w 9845043"/>
              <a:gd name="connsiteY23482" fmla="*/ 1093161 h 5740750"/>
              <a:gd name="connsiteX23483" fmla="*/ 6392984 w 9845043"/>
              <a:gd name="connsiteY23483" fmla="*/ 1102663 h 5740750"/>
              <a:gd name="connsiteX23484" fmla="*/ 6392254 w 9845043"/>
              <a:gd name="connsiteY23484" fmla="*/ 1104857 h 5740750"/>
              <a:gd name="connsiteX23485" fmla="*/ 6392254 w 9845043"/>
              <a:gd name="connsiteY23485" fmla="*/ 1112173 h 5740750"/>
              <a:gd name="connsiteX23486" fmla="*/ 6392984 w 9845043"/>
              <a:gd name="connsiteY23486" fmla="*/ 1114367 h 5740750"/>
              <a:gd name="connsiteX23487" fmla="*/ 6393721 w 9845043"/>
              <a:gd name="connsiteY23487" fmla="*/ 1115827 h 5740750"/>
              <a:gd name="connsiteX23488" fmla="*/ 6396639 w 9845043"/>
              <a:gd name="connsiteY23488" fmla="*/ 1118746 h 5740750"/>
              <a:gd name="connsiteX23489" fmla="*/ 6401763 w 9845043"/>
              <a:gd name="connsiteY23489" fmla="*/ 1121675 h 5740750"/>
              <a:gd name="connsiteX23490" fmla="*/ 6403221 w 9845043"/>
              <a:gd name="connsiteY23490" fmla="*/ 1123869 h 5740750"/>
              <a:gd name="connsiteX23491" fmla="*/ 6404689 w 9845043"/>
              <a:gd name="connsiteY23491" fmla="*/ 1125328 h 5740750"/>
              <a:gd name="connsiteX23492" fmla="*/ 6404689 w 9845043"/>
              <a:gd name="connsiteY23492" fmla="*/ 1126797 h 5740750"/>
              <a:gd name="connsiteX23493" fmla="*/ 6408345 w 9845043"/>
              <a:gd name="connsiteY23493" fmla="*/ 1128257 h 5740750"/>
              <a:gd name="connsiteX23494" fmla="*/ 6417845 w 9845043"/>
              <a:gd name="connsiteY23494" fmla="*/ 1131185 h 5740750"/>
              <a:gd name="connsiteX23495" fmla="*/ 6416386 w 9845043"/>
              <a:gd name="connsiteY23495" fmla="*/ 1131910 h 5740750"/>
              <a:gd name="connsiteX23496" fmla="*/ 6412730 w 9845043"/>
              <a:gd name="connsiteY23496" fmla="*/ 1139952 h 5740750"/>
              <a:gd name="connsiteX23497" fmla="*/ 6412730 w 9845043"/>
              <a:gd name="connsiteY23497" fmla="*/ 1141420 h 5740750"/>
              <a:gd name="connsiteX23498" fmla="*/ 6412730 w 9845043"/>
              <a:gd name="connsiteY23498" fmla="*/ 1143614 h 5740750"/>
              <a:gd name="connsiteX23499" fmla="*/ 6414189 w 9845043"/>
              <a:gd name="connsiteY23499" fmla="*/ 1148002 h 5740750"/>
              <a:gd name="connsiteX23500" fmla="*/ 6414189 w 9845043"/>
              <a:gd name="connsiteY23500" fmla="*/ 1153116 h 5740750"/>
              <a:gd name="connsiteX23501" fmla="*/ 6412000 w 9845043"/>
              <a:gd name="connsiteY23501" fmla="*/ 1156770 h 5740750"/>
              <a:gd name="connsiteX23502" fmla="*/ 6409074 w 9845043"/>
              <a:gd name="connsiteY23502" fmla="*/ 1158964 h 5740750"/>
              <a:gd name="connsiteX23503" fmla="*/ 6405418 w 9845043"/>
              <a:gd name="connsiteY23503" fmla="*/ 1160432 h 5740750"/>
              <a:gd name="connsiteX23504" fmla="*/ 6391525 w 9845043"/>
              <a:gd name="connsiteY23504" fmla="*/ 1166280 h 5740750"/>
              <a:gd name="connsiteX23505" fmla="*/ 6383484 w 9845043"/>
              <a:gd name="connsiteY23505" fmla="*/ 1169934 h 5740750"/>
              <a:gd name="connsiteX23506" fmla="*/ 6379828 w 9845043"/>
              <a:gd name="connsiteY23506" fmla="*/ 1176516 h 5740750"/>
              <a:gd name="connsiteX23507" fmla="*/ 6382016 w 9845043"/>
              <a:gd name="connsiteY23507" fmla="*/ 1182364 h 5740750"/>
              <a:gd name="connsiteX23508" fmla="*/ 6379828 w 9845043"/>
              <a:gd name="connsiteY23508" fmla="*/ 1188945 h 5740750"/>
              <a:gd name="connsiteX23509" fmla="*/ 6371049 w 9845043"/>
              <a:gd name="connsiteY23509" fmla="*/ 1200650 h 5740750"/>
              <a:gd name="connsiteX23510" fmla="*/ 6370319 w 9845043"/>
              <a:gd name="connsiteY23510" fmla="*/ 1202109 h 5740750"/>
              <a:gd name="connsiteX23511" fmla="*/ 6369590 w 9845043"/>
              <a:gd name="connsiteY23511" fmla="*/ 1205038 h 5740750"/>
              <a:gd name="connsiteX23512" fmla="*/ 6369590 w 9845043"/>
              <a:gd name="connsiteY23512" fmla="*/ 1207957 h 5740750"/>
              <a:gd name="connsiteX23513" fmla="*/ 6369590 w 9845043"/>
              <a:gd name="connsiteY23513" fmla="*/ 1210885 h 5740750"/>
              <a:gd name="connsiteX23514" fmla="*/ 6368123 w 9845043"/>
              <a:gd name="connsiteY23514" fmla="*/ 1213805 h 5740750"/>
              <a:gd name="connsiteX23515" fmla="*/ 6366664 w 9845043"/>
              <a:gd name="connsiteY23515" fmla="*/ 1215273 h 5740750"/>
              <a:gd name="connsiteX23516" fmla="*/ 6363737 w 9845043"/>
              <a:gd name="connsiteY23516" fmla="*/ 1218927 h 5740750"/>
              <a:gd name="connsiteX23517" fmla="*/ 6361541 w 9845043"/>
              <a:gd name="connsiteY23517" fmla="*/ 1221855 h 5740750"/>
              <a:gd name="connsiteX23518" fmla="*/ 6361541 w 9845043"/>
              <a:gd name="connsiteY23518" fmla="*/ 1224049 h 5740750"/>
              <a:gd name="connsiteX23519" fmla="*/ 6360811 w 9845043"/>
              <a:gd name="connsiteY23519" fmla="*/ 1229897 h 5740750"/>
              <a:gd name="connsiteX23520" fmla="*/ 6360811 w 9845043"/>
              <a:gd name="connsiteY23520" fmla="*/ 1230623 h 5740750"/>
              <a:gd name="connsiteX23521" fmla="*/ 6363008 w 9845043"/>
              <a:gd name="connsiteY23521" fmla="*/ 1233551 h 5740750"/>
              <a:gd name="connsiteX23522" fmla="*/ 6361541 w 9845043"/>
              <a:gd name="connsiteY23522" fmla="*/ 1235011 h 5740750"/>
              <a:gd name="connsiteX23523" fmla="*/ 6360811 w 9845043"/>
              <a:gd name="connsiteY23523" fmla="*/ 1236479 h 5740750"/>
              <a:gd name="connsiteX23524" fmla="*/ 6360082 w 9845043"/>
              <a:gd name="connsiteY23524" fmla="*/ 1239399 h 5740750"/>
              <a:gd name="connsiteX23525" fmla="*/ 6359352 w 9845043"/>
              <a:gd name="connsiteY23525" fmla="*/ 1240867 h 5740750"/>
              <a:gd name="connsiteX23526" fmla="*/ 6357885 w 9845043"/>
              <a:gd name="connsiteY23526" fmla="*/ 1243052 h 5740750"/>
              <a:gd name="connsiteX23527" fmla="*/ 6357885 w 9845043"/>
              <a:gd name="connsiteY23527" fmla="*/ 1247440 h 5740750"/>
              <a:gd name="connsiteX23528" fmla="*/ 6357155 w 9845043"/>
              <a:gd name="connsiteY23528" fmla="*/ 1254022 h 5740750"/>
              <a:gd name="connsiteX23529" fmla="*/ 6354967 w 9845043"/>
              <a:gd name="connsiteY23529" fmla="*/ 1256216 h 5740750"/>
              <a:gd name="connsiteX23530" fmla="*/ 6357885 w 9845043"/>
              <a:gd name="connsiteY23530" fmla="*/ 1259145 h 5740750"/>
              <a:gd name="connsiteX23531" fmla="*/ 6360811 w 9845043"/>
              <a:gd name="connsiteY23531" fmla="*/ 1262064 h 5740750"/>
              <a:gd name="connsiteX23532" fmla="*/ 6364467 w 9845043"/>
              <a:gd name="connsiteY23532" fmla="*/ 1262798 h 5740750"/>
              <a:gd name="connsiteX23533" fmla="*/ 6368123 w 9845043"/>
              <a:gd name="connsiteY23533" fmla="*/ 1263533 h 5740750"/>
              <a:gd name="connsiteX23534" fmla="*/ 6373246 w 9845043"/>
              <a:gd name="connsiteY23534" fmla="*/ 1262798 h 5740750"/>
              <a:gd name="connsiteX23535" fmla="*/ 6376172 w 9845043"/>
              <a:gd name="connsiteY23535" fmla="*/ 1259879 h 5740750"/>
              <a:gd name="connsiteX23536" fmla="*/ 6377631 w 9845043"/>
              <a:gd name="connsiteY23536" fmla="*/ 1254022 h 5740750"/>
              <a:gd name="connsiteX23537" fmla="*/ 6379090 w 9845043"/>
              <a:gd name="connsiteY23537" fmla="*/ 1250369 h 5740750"/>
              <a:gd name="connsiteX23538" fmla="*/ 6382016 w 9845043"/>
              <a:gd name="connsiteY23538" fmla="*/ 1246715 h 5740750"/>
              <a:gd name="connsiteX23539" fmla="*/ 6389328 w 9845043"/>
              <a:gd name="connsiteY23539" fmla="*/ 1240133 h 5740750"/>
              <a:gd name="connsiteX23540" fmla="*/ 6400295 w 9845043"/>
              <a:gd name="connsiteY23540" fmla="*/ 1234285 h 5740750"/>
              <a:gd name="connsiteX23541" fmla="*/ 6402492 w 9845043"/>
              <a:gd name="connsiteY23541" fmla="*/ 1231357 h 5740750"/>
              <a:gd name="connsiteX23542" fmla="*/ 6403221 w 9845043"/>
              <a:gd name="connsiteY23542" fmla="*/ 1228429 h 5740750"/>
              <a:gd name="connsiteX23543" fmla="*/ 6405418 w 9845043"/>
              <a:gd name="connsiteY23543" fmla="*/ 1224775 h 5740750"/>
              <a:gd name="connsiteX23544" fmla="*/ 6407615 w 9845043"/>
              <a:gd name="connsiteY23544" fmla="*/ 1221121 h 5740750"/>
              <a:gd name="connsiteX23545" fmla="*/ 6405418 w 9845043"/>
              <a:gd name="connsiteY23545" fmla="*/ 1218193 h 5740750"/>
              <a:gd name="connsiteX23546" fmla="*/ 6409074 w 9845043"/>
              <a:gd name="connsiteY23546" fmla="*/ 1207223 h 5740750"/>
              <a:gd name="connsiteX23547" fmla="*/ 6414927 w 9845043"/>
              <a:gd name="connsiteY23547" fmla="*/ 1197721 h 5740750"/>
              <a:gd name="connsiteX23548" fmla="*/ 6416386 w 9845043"/>
              <a:gd name="connsiteY23548" fmla="*/ 1194068 h 5740750"/>
              <a:gd name="connsiteX23549" fmla="*/ 6420771 w 9845043"/>
              <a:gd name="connsiteY23549" fmla="*/ 1188945 h 5740750"/>
              <a:gd name="connsiteX23550" fmla="*/ 6425156 w 9845043"/>
              <a:gd name="connsiteY23550" fmla="*/ 1186026 h 5740750"/>
              <a:gd name="connsiteX23551" fmla="*/ 6430279 w 9845043"/>
              <a:gd name="connsiteY23551" fmla="*/ 1186026 h 5740750"/>
              <a:gd name="connsiteX23552" fmla="*/ 6428820 w 9845043"/>
              <a:gd name="connsiteY23552" fmla="*/ 1189680 h 5740750"/>
              <a:gd name="connsiteX23553" fmla="*/ 6431738 w 9845043"/>
              <a:gd name="connsiteY23553" fmla="*/ 1188220 h 5740750"/>
              <a:gd name="connsiteX23554" fmla="*/ 6437591 w 9845043"/>
              <a:gd name="connsiteY23554" fmla="*/ 1180170 h 5740750"/>
              <a:gd name="connsiteX23555" fmla="*/ 6441247 w 9845043"/>
              <a:gd name="connsiteY23555" fmla="*/ 1182364 h 5740750"/>
              <a:gd name="connsiteX23556" fmla="*/ 6444173 w 9845043"/>
              <a:gd name="connsiteY23556" fmla="*/ 1179444 h 5740750"/>
              <a:gd name="connsiteX23557" fmla="*/ 6447829 w 9845043"/>
              <a:gd name="connsiteY23557" fmla="*/ 1176516 h 5740750"/>
              <a:gd name="connsiteX23558" fmla="*/ 6453681 w 9845043"/>
              <a:gd name="connsiteY23558" fmla="*/ 1180170 h 5740750"/>
              <a:gd name="connsiteX23559" fmla="*/ 6459525 w 9845043"/>
              <a:gd name="connsiteY23559" fmla="*/ 1186751 h 5740750"/>
              <a:gd name="connsiteX23560" fmla="*/ 6463181 w 9845043"/>
              <a:gd name="connsiteY23560" fmla="*/ 1189680 h 5740750"/>
              <a:gd name="connsiteX23561" fmla="*/ 6466837 w 9845043"/>
              <a:gd name="connsiteY23561" fmla="*/ 1191139 h 5740750"/>
              <a:gd name="connsiteX23562" fmla="*/ 6470493 w 9845043"/>
              <a:gd name="connsiteY23562" fmla="*/ 1192599 h 5740750"/>
              <a:gd name="connsiteX23563" fmla="*/ 6470493 w 9845043"/>
              <a:gd name="connsiteY23563" fmla="*/ 1197721 h 5740750"/>
              <a:gd name="connsiteX23564" fmla="*/ 6467566 w 9845043"/>
              <a:gd name="connsiteY23564" fmla="*/ 1212345 h 5740750"/>
              <a:gd name="connsiteX23565" fmla="*/ 6466837 w 9845043"/>
              <a:gd name="connsiteY23565" fmla="*/ 1215273 h 5740750"/>
              <a:gd name="connsiteX23566" fmla="*/ 6466837 w 9845043"/>
              <a:gd name="connsiteY23566" fmla="*/ 1218193 h 5740750"/>
              <a:gd name="connsiteX23567" fmla="*/ 6466837 w 9845043"/>
              <a:gd name="connsiteY23567" fmla="*/ 1218927 h 5740750"/>
              <a:gd name="connsiteX23568" fmla="*/ 6464649 w 9845043"/>
              <a:gd name="connsiteY23568" fmla="*/ 1223315 h 5740750"/>
              <a:gd name="connsiteX23569" fmla="*/ 6463911 w 9845043"/>
              <a:gd name="connsiteY23569" fmla="*/ 1227703 h 5740750"/>
              <a:gd name="connsiteX23570" fmla="*/ 6456599 w 9845043"/>
              <a:gd name="connsiteY23570" fmla="*/ 1239399 h 5740750"/>
              <a:gd name="connsiteX23571" fmla="*/ 6453681 w 9845043"/>
              <a:gd name="connsiteY23571" fmla="*/ 1247440 h 5740750"/>
              <a:gd name="connsiteX23572" fmla="*/ 6450755 w 9845043"/>
              <a:gd name="connsiteY23572" fmla="*/ 1258410 h 5740750"/>
              <a:gd name="connsiteX23573" fmla="*/ 6448558 w 9845043"/>
              <a:gd name="connsiteY23573" fmla="*/ 1284004 h 5740750"/>
              <a:gd name="connsiteX23574" fmla="*/ 6450025 w 9845043"/>
              <a:gd name="connsiteY23574" fmla="*/ 1288392 h 5740750"/>
              <a:gd name="connsiteX23575" fmla="*/ 6448558 w 9845043"/>
              <a:gd name="connsiteY23575" fmla="*/ 1291320 h 5740750"/>
              <a:gd name="connsiteX23576" fmla="*/ 6447099 w 9845043"/>
              <a:gd name="connsiteY23576" fmla="*/ 1295708 h 5740750"/>
              <a:gd name="connsiteX23577" fmla="*/ 6447099 w 9845043"/>
              <a:gd name="connsiteY23577" fmla="*/ 1300088 h 5740750"/>
              <a:gd name="connsiteX23578" fmla="*/ 6446361 w 9845043"/>
              <a:gd name="connsiteY23578" fmla="*/ 1304476 h 5740750"/>
              <a:gd name="connsiteX23579" fmla="*/ 6446361 w 9845043"/>
              <a:gd name="connsiteY23579" fmla="*/ 1306670 h 5740750"/>
              <a:gd name="connsiteX23580" fmla="*/ 6447829 w 9845043"/>
              <a:gd name="connsiteY23580" fmla="*/ 1313986 h 5740750"/>
              <a:gd name="connsiteX23581" fmla="*/ 6455140 w 9845043"/>
              <a:gd name="connsiteY23581" fmla="*/ 1322762 h 5740750"/>
              <a:gd name="connsiteX23582" fmla="*/ 6457337 w 9845043"/>
              <a:gd name="connsiteY23582" fmla="*/ 1326415 h 5740750"/>
              <a:gd name="connsiteX23583" fmla="*/ 6456599 w 9845043"/>
              <a:gd name="connsiteY23583" fmla="*/ 1330803 h 5740750"/>
              <a:gd name="connsiteX23584" fmla="*/ 6455140 w 9845043"/>
              <a:gd name="connsiteY23584" fmla="*/ 1335917 h 5740750"/>
              <a:gd name="connsiteX23585" fmla="*/ 6452943 w 9845043"/>
              <a:gd name="connsiteY23585" fmla="*/ 1340305 h 5740750"/>
              <a:gd name="connsiteX23586" fmla="*/ 6450025 w 9845043"/>
              <a:gd name="connsiteY23586" fmla="*/ 1343233 h 5740750"/>
              <a:gd name="connsiteX23587" fmla="*/ 6440517 w 9845043"/>
              <a:gd name="connsiteY23587" fmla="*/ 1349815 h 5740750"/>
              <a:gd name="connsiteX23588" fmla="*/ 6438320 w 9845043"/>
              <a:gd name="connsiteY23588" fmla="*/ 1352009 h 5740750"/>
              <a:gd name="connsiteX23589" fmla="*/ 6435394 w 9845043"/>
              <a:gd name="connsiteY23589" fmla="*/ 1355663 h 5740750"/>
              <a:gd name="connsiteX23590" fmla="*/ 6428820 w 9845043"/>
              <a:gd name="connsiteY23590" fmla="*/ 1376134 h 5740750"/>
              <a:gd name="connsiteX23591" fmla="*/ 6428820 w 9845043"/>
              <a:gd name="connsiteY23591" fmla="*/ 1381257 h 5740750"/>
              <a:gd name="connsiteX23592" fmla="*/ 6428820 w 9845043"/>
              <a:gd name="connsiteY23592" fmla="*/ 1387104 h 5740750"/>
              <a:gd name="connsiteX23593" fmla="*/ 6428082 w 9845043"/>
              <a:gd name="connsiteY23593" fmla="*/ 1388564 h 5740750"/>
              <a:gd name="connsiteX23594" fmla="*/ 6425894 w 9845043"/>
              <a:gd name="connsiteY23594" fmla="*/ 1394420 h 5740750"/>
              <a:gd name="connsiteX23595" fmla="*/ 6425894 w 9845043"/>
              <a:gd name="connsiteY23595" fmla="*/ 1396614 h 5740750"/>
              <a:gd name="connsiteX23596" fmla="*/ 6425894 w 9845043"/>
              <a:gd name="connsiteY23596" fmla="*/ 1414158 h 5740750"/>
              <a:gd name="connsiteX23597" fmla="*/ 6427353 w 9845043"/>
              <a:gd name="connsiteY23597" fmla="*/ 1420014 h 5740750"/>
              <a:gd name="connsiteX23598" fmla="*/ 6428082 w 9845043"/>
              <a:gd name="connsiteY23598" fmla="*/ 1422208 h 5740750"/>
              <a:gd name="connsiteX23599" fmla="*/ 6428820 w 9845043"/>
              <a:gd name="connsiteY23599" fmla="*/ 1422934 h 5740750"/>
              <a:gd name="connsiteX23600" fmla="*/ 6433935 w 9845043"/>
              <a:gd name="connsiteY23600" fmla="*/ 1429516 h 5740750"/>
              <a:gd name="connsiteX23601" fmla="*/ 6434664 w 9845043"/>
              <a:gd name="connsiteY23601" fmla="*/ 1430976 h 5740750"/>
              <a:gd name="connsiteX23602" fmla="*/ 6434664 w 9845043"/>
              <a:gd name="connsiteY23602" fmla="*/ 1433904 h 5740750"/>
              <a:gd name="connsiteX23603" fmla="*/ 6434664 w 9845043"/>
              <a:gd name="connsiteY23603" fmla="*/ 1436098 h 5740750"/>
              <a:gd name="connsiteX23604" fmla="*/ 6432476 w 9845043"/>
              <a:gd name="connsiteY23604" fmla="*/ 1439026 h 5740750"/>
              <a:gd name="connsiteX23605" fmla="*/ 6433935 w 9845043"/>
              <a:gd name="connsiteY23605" fmla="*/ 1439751 h 5740750"/>
              <a:gd name="connsiteX23606" fmla="*/ 6434664 w 9845043"/>
              <a:gd name="connsiteY23606" fmla="*/ 1440486 h 5740750"/>
              <a:gd name="connsiteX23607" fmla="*/ 6433935 w 9845043"/>
              <a:gd name="connsiteY23607" fmla="*/ 1443405 h 5740750"/>
              <a:gd name="connsiteX23608" fmla="*/ 6435394 w 9845043"/>
              <a:gd name="connsiteY23608" fmla="*/ 1444874 h 5740750"/>
              <a:gd name="connsiteX23609" fmla="*/ 6431738 w 9845043"/>
              <a:gd name="connsiteY23609" fmla="*/ 1455844 h 5740750"/>
              <a:gd name="connsiteX23610" fmla="*/ 6423697 w 9845043"/>
              <a:gd name="connsiteY23610" fmla="*/ 1474855 h 5740750"/>
              <a:gd name="connsiteX23611" fmla="*/ 6422238 w 9845043"/>
              <a:gd name="connsiteY23611" fmla="*/ 1479969 h 5740750"/>
              <a:gd name="connsiteX23612" fmla="*/ 6421500 w 9845043"/>
              <a:gd name="connsiteY23612" fmla="*/ 1485091 h 5740750"/>
              <a:gd name="connsiteX23613" fmla="*/ 6424427 w 9845043"/>
              <a:gd name="connsiteY23613" fmla="*/ 1491673 h 5740750"/>
              <a:gd name="connsiteX23614" fmla="*/ 6422238 w 9845043"/>
              <a:gd name="connsiteY23614" fmla="*/ 1501175 h 5740750"/>
              <a:gd name="connsiteX23615" fmla="*/ 6414189 w 9845043"/>
              <a:gd name="connsiteY23615" fmla="*/ 1523114 h 5740750"/>
              <a:gd name="connsiteX23616" fmla="*/ 6414189 w 9845043"/>
              <a:gd name="connsiteY23616" fmla="*/ 1529696 h 5740750"/>
              <a:gd name="connsiteX23617" fmla="*/ 6411271 w 9845043"/>
              <a:gd name="connsiteY23617" fmla="*/ 1547974 h 5740750"/>
              <a:gd name="connsiteX23618" fmla="*/ 6412000 w 9845043"/>
              <a:gd name="connsiteY23618" fmla="*/ 1555282 h 5740750"/>
              <a:gd name="connsiteX23619" fmla="*/ 6412730 w 9845043"/>
              <a:gd name="connsiteY23619" fmla="*/ 1558210 h 5740750"/>
              <a:gd name="connsiteX23620" fmla="*/ 6414927 w 9845043"/>
              <a:gd name="connsiteY23620" fmla="*/ 1561864 h 5740750"/>
              <a:gd name="connsiteX23621" fmla="*/ 6416386 w 9845043"/>
              <a:gd name="connsiteY23621" fmla="*/ 1567711 h 5740750"/>
              <a:gd name="connsiteX23622" fmla="*/ 6416386 w 9845043"/>
              <a:gd name="connsiteY23622" fmla="*/ 1571374 h 5740750"/>
              <a:gd name="connsiteX23623" fmla="*/ 6415656 w 9845043"/>
              <a:gd name="connsiteY23623" fmla="*/ 1574293 h 5740750"/>
              <a:gd name="connsiteX23624" fmla="*/ 6415656 w 9845043"/>
              <a:gd name="connsiteY23624" fmla="*/ 1580150 h 5740750"/>
              <a:gd name="connsiteX23625" fmla="*/ 6416386 w 9845043"/>
              <a:gd name="connsiteY23625" fmla="*/ 1581609 h 5740750"/>
              <a:gd name="connsiteX23626" fmla="*/ 6420771 w 9845043"/>
              <a:gd name="connsiteY23626" fmla="*/ 1584529 h 5740750"/>
              <a:gd name="connsiteX23627" fmla="*/ 6420771 w 9845043"/>
              <a:gd name="connsiteY23627" fmla="*/ 1585997 h 5740750"/>
              <a:gd name="connsiteX23628" fmla="*/ 6421500 w 9845043"/>
              <a:gd name="connsiteY23628" fmla="*/ 1588191 h 5740750"/>
              <a:gd name="connsiteX23629" fmla="*/ 6420771 w 9845043"/>
              <a:gd name="connsiteY23629" fmla="*/ 1590385 h 5740750"/>
              <a:gd name="connsiteX23630" fmla="*/ 6418582 w 9845043"/>
              <a:gd name="connsiteY23630" fmla="*/ 1599161 h 5740750"/>
              <a:gd name="connsiteX23631" fmla="*/ 6417845 w 9845043"/>
              <a:gd name="connsiteY23631" fmla="*/ 1602815 h 5740750"/>
              <a:gd name="connsiteX23632" fmla="*/ 6419312 w 9845043"/>
              <a:gd name="connsiteY23632" fmla="*/ 1605735 h 5740750"/>
              <a:gd name="connsiteX23633" fmla="*/ 6424427 w 9845043"/>
              <a:gd name="connsiteY23633" fmla="*/ 1606469 h 5740750"/>
              <a:gd name="connsiteX23634" fmla="*/ 6428082 w 9845043"/>
              <a:gd name="connsiteY23634" fmla="*/ 1610857 h 5740750"/>
              <a:gd name="connsiteX23635" fmla="*/ 6430279 w 9845043"/>
              <a:gd name="connsiteY23635" fmla="*/ 1615979 h 5740750"/>
              <a:gd name="connsiteX23636" fmla="*/ 6431738 w 9845043"/>
              <a:gd name="connsiteY23636" fmla="*/ 1634257 h 5740750"/>
              <a:gd name="connsiteX23637" fmla="*/ 6432476 w 9845043"/>
              <a:gd name="connsiteY23637" fmla="*/ 1636451 h 5740750"/>
              <a:gd name="connsiteX23638" fmla="*/ 6435394 w 9845043"/>
              <a:gd name="connsiteY23638" fmla="*/ 1639370 h 5740750"/>
              <a:gd name="connsiteX23639" fmla="*/ 6443443 w 9845043"/>
              <a:gd name="connsiteY23639" fmla="*/ 1648146 h 5740750"/>
              <a:gd name="connsiteX23640" fmla="*/ 6446361 w 9845043"/>
              <a:gd name="connsiteY23640" fmla="*/ 1652534 h 5740750"/>
              <a:gd name="connsiteX23641" fmla="*/ 6447099 w 9845043"/>
              <a:gd name="connsiteY23641" fmla="*/ 1656922 h 5740750"/>
              <a:gd name="connsiteX23642" fmla="*/ 6447099 w 9845043"/>
              <a:gd name="connsiteY23642" fmla="*/ 1671546 h 5740750"/>
              <a:gd name="connsiteX23643" fmla="*/ 6443443 w 9845043"/>
              <a:gd name="connsiteY23643" fmla="*/ 1679588 h 5740750"/>
              <a:gd name="connsiteX23644" fmla="*/ 6441976 w 9845043"/>
              <a:gd name="connsiteY23644" fmla="*/ 1683976 h 5740750"/>
              <a:gd name="connsiteX23645" fmla="*/ 6441976 w 9845043"/>
              <a:gd name="connsiteY23645" fmla="*/ 1686170 h 5740750"/>
              <a:gd name="connsiteX23646" fmla="*/ 6443443 w 9845043"/>
              <a:gd name="connsiteY23646" fmla="*/ 1689098 h 5740750"/>
              <a:gd name="connsiteX23647" fmla="*/ 6443443 w 9845043"/>
              <a:gd name="connsiteY23647" fmla="*/ 1692017 h 5740750"/>
              <a:gd name="connsiteX23648" fmla="*/ 6444902 w 9845043"/>
              <a:gd name="connsiteY23648" fmla="*/ 1695680 h 5740750"/>
              <a:gd name="connsiteX23649" fmla="*/ 6444902 w 9845043"/>
              <a:gd name="connsiteY23649" fmla="*/ 1698599 h 5740750"/>
              <a:gd name="connsiteX23650" fmla="*/ 6444902 w 9845043"/>
              <a:gd name="connsiteY23650" fmla="*/ 1700793 h 5740750"/>
              <a:gd name="connsiteX23651" fmla="*/ 6444902 w 9845043"/>
              <a:gd name="connsiteY23651" fmla="*/ 1702987 h 5740750"/>
              <a:gd name="connsiteX23652" fmla="*/ 6447829 w 9845043"/>
              <a:gd name="connsiteY23652" fmla="*/ 1719805 h 5740750"/>
              <a:gd name="connsiteX23653" fmla="*/ 6447097 w 9845043"/>
              <a:gd name="connsiteY23653" fmla="*/ 1719876 h 5740750"/>
              <a:gd name="connsiteX23654" fmla="*/ 6447097 w 9845043"/>
              <a:gd name="connsiteY23654" fmla="*/ 1722000 h 5740750"/>
              <a:gd name="connsiteX23655" fmla="*/ 6447831 w 9845043"/>
              <a:gd name="connsiteY23655" fmla="*/ 1744665 h 5740750"/>
              <a:gd name="connsiteX23656" fmla="*/ 6447831 w 9845043"/>
              <a:gd name="connsiteY23656" fmla="*/ 1745401 h 5740750"/>
              <a:gd name="connsiteX23657" fmla="*/ 6447097 w 9845043"/>
              <a:gd name="connsiteY23657" fmla="*/ 1747590 h 5740750"/>
              <a:gd name="connsiteX23658" fmla="*/ 6446370 w 9845043"/>
              <a:gd name="connsiteY23658" fmla="*/ 1749052 h 5740750"/>
              <a:gd name="connsiteX23659" fmla="*/ 6446370 w 9845043"/>
              <a:gd name="connsiteY23659" fmla="*/ 1751252 h 5740750"/>
              <a:gd name="connsiteX23660" fmla="*/ 6449292 w 9845043"/>
              <a:gd name="connsiteY23660" fmla="*/ 1768066 h 5740750"/>
              <a:gd name="connsiteX23661" fmla="*/ 6452220 w 9845043"/>
              <a:gd name="connsiteY23661" fmla="*/ 1776841 h 5740750"/>
              <a:gd name="connsiteX23662" fmla="*/ 6455876 w 9845043"/>
              <a:gd name="connsiteY23662" fmla="*/ 1784154 h 5740750"/>
              <a:gd name="connsiteX23663" fmla="*/ 6462453 w 9845043"/>
              <a:gd name="connsiteY23663" fmla="*/ 1795118 h 5740750"/>
              <a:gd name="connsiteX23664" fmla="*/ 6463187 w 9845043"/>
              <a:gd name="connsiteY23664" fmla="*/ 1796581 h 5740750"/>
              <a:gd name="connsiteX23665" fmla="*/ 6463914 w 9845043"/>
              <a:gd name="connsiteY23665" fmla="*/ 1799506 h 5740750"/>
              <a:gd name="connsiteX23666" fmla="*/ 6465381 w 9845043"/>
              <a:gd name="connsiteY23666" fmla="*/ 1802431 h 5740750"/>
              <a:gd name="connsiteX23667" fmla="*/ 6466842 w 9845043"/>
              <a:gd name="connsiteY23667" fmla="*/ 1804630 h 5740750"/>
              <a:gd name="connsiteX23668" fmla="*/ 6469037 w 9845043"/>
              <a:gd name="connsiteY23668" fmla="*/ 1805356 h 5740750"/>
              <a:gd name="connsiteX23669" fmla="*/ 6469764 w 9845043"/>
              <a:gd name="connsiteY23669" fmla="*/ 1806819 h 5740750"/>
              <a:gd name="connsiteX23670" fmla="*/ 6470498 w 9845043"/>
              <a:gd name="connsiteY23670" fmla="*/ 1808281 h 5740750"/>
              <a:gd name="connsiteX23671" fmla="*/ 6477809 w 9845043"/>
              <a:gd name="connsiteY23671" fmla="*/ 1809744 h 5740750"/>
              <a:gd name="connsiteX23672" fmla="*/ 6478542 w 9845043"/>
              <a:gd name="connsiteY23672" fmla="*/ 1811206 h 5740750"/>
              <a:gd name="connsiteX23673" fmla="*/ 6479270 w 9845043"/>
              <a:gd name="connsiteY23673" fmla="*/ 1812669 h 5740750"/>
              <a:gd name="connsiteX23674" fmla="*/ 6482198 w 9845043"/>
              <a:gd name="connsiteY23674" fmla="*/ 1816331 h 5740750"/>
              <a:gd name="connsiteX23675" fmla="*/ 6482931 w 9845043"/>
              <a:gd name="connsiteY23675" fmla="*/ 1821444 h 5740750"/>
              <a:gd name="connsiteX23676" fmla="*/ 6488048 w 9845043"/>
              <a:gd name="connsiteY23676" fmla="*/ 1841184 h 5740750"/>
              <a:gd name="connsiteX23677" fmla="*/ 6494625 w 9845043"/>
              <a:gd name="connsiteY23677" fmla="*/ 1851422 h 5740750"/>
              <a:gd name="connsiteX23678" fmla="*/ 6500475 w 9845043"/>
              <a:gd name="connsiteY23678" fmla="*/ 1867510 h 5740750"/>
              <a:gd name="connsiteX23679" fmla="*/ 6504131 w 9845043"/>
              <a:gd name="connsiteY23679" fmla="*/ 1874097 h 5740750"/>
              <a:gd name="connsiteX23680" fmla="*/ 6515103 w 9845043"/>
              <a:gd name="connsiteY23680" fmla="*/ 1887249 h 5740750"/>
              <a:gd name="connsiteX23681" fmla="*/ 6516564 w 9845043"/>
              <a:gd name="connsiteY23681" fmla="*/ 1889449 h 5740750"/>
              <a:gd name="connsiteX23682" fmla="*/ 6518759 w 9845043"/>
              <a:gd name="connsiteY23682" fmla="*/ 1922351 h 5740750"/>
              <a:gd name="connsiteX23683" fmla="*/ 6523148 w 9845043"/>
              <a:gd name="connsiteY23683" fmla="*/ 1954528 h 5740750"/>
              <a:gd name="connsiteX23684" fmla="*/ 6526804 w 9845043"/>
              <a:gd name="connsiteY23684" fmla="*/ 1988156 h 5740750"/>
              <a:gd name="connsiteX23685" fmla="*/ 6530459 w 9845043"/>
              <a:gd name="connsiteY23685" fmla="*/ 2021069 h 5740750"/>
              <a:gd name="connsiteX23686" fmla="*/ 6533381 w 9845043"/>
              <a:gd name="connsiteY23686" fmla="*/ 2053235 h 5740750"/>
              <a:gd name="connsiteX23687" fmla="*/ 6537036 w 9845043"/>
              <a:gd name="connsiteY23687" fmla="*/ 2086148 h 5740750"/>
              <a:gd name="connsiteX23688" fmla="*/ 6540692 w 9845043"/>
              <a:gd name="connsiteY23688" fmla="*/ 2119777 h 5740750"/>
              <a:gd name="connsiteX23689" fmla="*/ 6544347 w 9845043"/>
              <a:gd name="connsiteY23689" fmla="*/ 2151953 h 5740750"/>
              <a:gd name="connsiteX23690" fmla="*/ 6548737 w 9845043"/>
              <a:gd name="connsiteY23690" fmla="*/ 2184856 h 5740750"/>
              <a:gd name="connsiteX23691" fmla="*/ 6550931 w 9845043"/>
              <a:gd name="connsiteY23691" fmla="*/ 2217758 h 5740750"/>
              <a:gd name="connsiteX23692" fmla="*/ 6555320 w 9845043"/>
              <a:gd name="connsiteY23692" fmla="*/ 2251398 h 5740750"/>
              <a:gd name="connsiteX23693" fmla="*/ 6562631 w 9845043"/>
              <a:gd name="connsiteY23693" fmla="*/ 2316477 h 5740750"/>
              <a:gd name="connsiteX23694" fmla="*/ 6566287 w 9845043"/>
              <a:gd name="connsiteY23694" fmla="*/ 2349379 h 5740750"/>
              <a:gd name="connsiteX23695" fmla="*/ 6569942 w 9845043"/>
              <a:gd name="connsiteY23695" fmla="*/ 2383018 h 5740750"/>
              <a:gd name="connsiteX23696" fmla="*/ 6572870 w 9845043"/>
              <a:gd name="connsiteY23696" fmla="*/ 2415921 h 5740750"/>
              <a:gd name="connsiteX23697" fmla="*/ 6574331 w 9845043"/>
              <a:gd name="connsiteY23697" fmla="*/ 2424696 h 5740750"/>
              <a:gd name="connsiteX23698" fmla="*/ 6574331 w 9845043"/>
              <a:gd name="connsiteY23698" fmla="*/ 2425422 h 5740750"/>
              <a:gd name="connsiteX23699" fmla="*/ 6563365 w 9845043"/>
              <a:gd name="connsiteY23699" fmla="*/ 2432009 h 5740750"/>
              <a:gd name="connsiteX23700" fmla="*/ 6560437 w 9845043"/>
              <a:gd name="connsiteY23700" fmla="*/ 2435660 h 5740750"/>
              <a:gd name="connsiteX23701" fmla="*/ 6558976 w 9845043"/>
              <a:gd name="connsiteY23701" fmla="*/ 2440785 h 5740750"/>
              <a:gd name="connsiteX23702" fmla="*/ 6560437 w 9845043"/>
              <a:gd name="connsiteY23702" fmla="*/ 2444436 h 5740750"/>
              <a:gd name="connsiteX23703" fmla="*/ 6565553 w 9845043"/>
              <a:gd name="connsiteY23703" fmla="*/ 2451748 h 5740750"/>
              <a:gd name="connsiteX23704" fmla="*/ 6566287 w 9845043"/>
              <a:gd name="connsiteY23704" fmla="*/ 2461260 h 5740750"/>
              <a:gd name="connsiteX23705" fmla="*/ 6556048 w 9845043"/>
              <a:gd name="connsiteY23705" fmla="*/ 2473687 h 5740750"/>
              <a:gd name="connsiteX23706" fmla="*/ 6556048 w 9845043"/>
              <a:gd name="connsiteY23706" fmla="*/ 2482462 h 5740750"/>
              <a:gd name="connsiteX23707" fmla="*/ 6558242 w 9845043"/>
              <a:gd name="connsiteY23707" fmla="*/ 2483925 h 5740750"/>
              <a:gd name="connsiteX23708" fmla="*/ 6558976 w 9845043"/>
              <a:gd name="connsiteY23708" fmla="*/ 2484651 h 5740750"/>
              <a:gd name="connsiteX23709" fmla="*/ 6561898 w 9845043"/>
              <a:gd name="connsiteY23709" fmla="*/ 2486850 h 5740750"/>
              <a:gd name="connsiteX23710" fmla="*/ 6568481 w 9845043"/>
              <a:gd name="connsiteY23710" fmla="*/ 2491238 h 5740750"/>
              <a:gd name="connsiteX23711" fmla="*/ 6569942 w 9845043"/>
              <a:gd name="connsiteY23711" fmla="*/ 2495626 h 5740750"/>
              <a:gd name="connsiteX23712" fmla="*/ 6572870 w 9845043"/>
              <a:gd name="connsiteY23712" fmla="*/ 2503664 h 5740750"/>
              <a:gd name="connsiteX23713" fmla="*/ 6574331 w 9845043"/>
              <a:gd name="connsiteY23713" fmla="*/ 2507326 h 5740750"/>
              <a:gd name="connsiteX23714" fmla="*/ 6576526 w 9845043"/>
              <a:gd name="connsiteY23714" fmla="*/ 2509515 h 5740750"/>
              <a:gd name="connsiteX23715" fmla="*/ 6582376 w 9845043"/>
              <a:gd name="connsiteY23715" fmla="*/ 2513176 h 5740750"/>
              <a:gd name="connsiteX23716" fmla="*/ 6584564 w 9845043"/>
              <a:gd name="connsiteY23716" fmla="*/ 2516102 h 5740750"/>
              <a:gd name="connsiteX23717" fmla="*/ 6585298 w 9845043"/>
              <a:gd name="connsiteY23717" fmla="*/ 2525603 h 5740750"/>
              <a:gd name="connsiteX23718" fmla="*/ 6584564 w 9845043"/>
              <a:gd name="connsiteY23718" fmla="*/ 2528528 h 5740750"/>
              <a:gd name="connsiteX23719" fmla="*/ 6582376 w 9845043"/>
              <a:gd name="connsiteY23719" fmla="*/ 2532179 h 5740750"/>
              <a:gd name="connsiteX23720" fmla="*/ 6582376 w 9845043"/>
              <a:gd name="connsiteY23720" fmla="*/ 2535104 h 5740750"/>
              <a:gd name="connsiteX23721" fmla="*/ 6585298 w 9845043"/>
              <a:gd name="connsiteY23721" fmla="*/ 2543880 h 5740750"/>
              <a:gd name="connsiteX23722" fmla="*/ 6590414 w 9845043"/>
              <a:gd name="connsiteY23722" fmla="*/ 2551193 h 5740750"/>
              <a:gd name="connsiteX23723" fmla="*/ 6594076 w 9845043"/>
              <a:gd name="connsiteY23723" fmla="*/ 2560705 h 5740750"/>
              <a:gd name="connsiteX23724" fmla="*/ 6590414 w 9845043"/>
              <a:gd name="connsiteY23724" fmla="*/ 2577519 h 5740750"/>
              <a:gd name="connsiteX23725" fmla="*/ 6589329 w 9845043"/>
              <a:gd name="connsiteY23725" fmla="*/ 2579144 h 5740750"/>
              <a:gd name="connsiteX23726" fmla="*/ 6589791 w 9845043"/>
              <a:gd name="connsiteY23726" fmla="*/ 2579144 h 5740750"/>
              <a:gd name="connsiteX23727" fmla="*/ 6591253 w 9845043"/>
              <a:gd name="connsiteY23727" fmla="*/ 2576950 h 5740750"/>
              <a:gd name="connsiteX23728" fmla="*/ 6594916 w 9845043"/>
              <a:gd name="connsiteY23728" fmla="*/ 2560146 h 5740750"/>
              <a:gd name="connsiteX23729" fmla="*/ 6591253 w 9845043"/>
              <a:gd name="connsiteY23729" fmla="*/ 2550647 h 5740750"/>
              <a:gd name="connsiteX23730" fmla="*/ 6586127 w 9845043"/>
              <a:gd name="connsiteY23730" fmla="*/ 2543342 h 5740750"/>
              <a:gd name="connsiteX23731" fmla="*/ 6583200 w 9845043"/>
              <a:gd name="connsiteY23731" fmla="*/ 2534572 h 5740750"/>
              <a:gd name="connsiteX23732" fmla="*/ 6583200 w 9845043"/>
              <a:gd name="connsiteY23732" fmla="*/ 2531648 h 5740750"/>
              <a:gd name="connsiteX23733" fmla="*/ 6585397 w 9845043"/>
              <a:gd name="connsiteY23733" fmla="*/ 2527996 h 5740750"/>
              <a:gd name="connsiteX23734" fmla="*/ 6586127 w 9845043"/>
              <a:gd name="connsiteY23734" fmla="*/ 2525073 h 5740750"/>
              <a:gd name="connsiteX23735" fmla="*/ 6585397 w 9845043"/>
              <a:gd name="connsiteY23735" fmla="*/ 2515574 h 5740750"/>
              <a:gd name="connsiteX23736" fmla="*/ 6583200 w 9845043"/>
              <a:gd name="connsiteY23736" fmla="*/ 2512650 h 5740750"/>
              <a:gd name="connsiteX23737" fmla="*/ 6577344 w 9845043"/>
              <a:gd name="connsiteY23737" fmla="*/ 2508998 h 5740750"/>
              <a:gd name="connsiteX23738" fmla="*/ 6575147 w 9845043"/>
              <a:gd name="connsiteY23738" fmla="*/ 2506803 h 5740750"/>
              <a:gd name="connsiteX23739" fmla="*/ 6573685 w 9845043"/>
              <a:gd name="connsiteY23739" fmla="*/ 2503151 h 5740750"/>
              <a:gd name="connsiteX23740" fmla="*/ 6570757 w 9845043"/>
              <a:gd name="connsiteY23740" fmla="*/ 2495118 h 5740750"/>
              <a:gd name="connsiteX23741" fmla="*/ 6569291 w 9845043"/>
              <a:gd name="connsiteY23741" fmla="*/ 2490728 h 5740750"/>
              <a:gd name="connsiteX23742" fmla="*/ 6562699 w 9845043"/>
              <a:gd name="connsiteY23742" fmla="*/ 2486347 h 5740750"/>
              <a:gd name="connsiteX23743" fmla="*/ 6559772 w 9845043"/>
              <a:gd name="connsiteY23743" fmla="*/ 2484153 h 5740750"/>
              <a:gd name="connsiteX23744" fmla="*/ 6559041 w 9845043"/>
              <a:gd name="connsiteY23744" fmla="*/ 2483424 h 5740750"/>
              <a:gd name="connsiteX23745" fmla="*/ 6556844 w 9845043"/>
              <a:gd name="connsiteY23745" fmla="*/ 2481966 h 5740750"/>
              <a:gd name="connsiteX23746" fmla="*/ 6556844 w 9845043"/>
              <a:gd name="connsiteY23746" fmla="*/ 2473196 h 5740750"/>
              <a:gd name="connsiteX23747" fmla="*/ 6567094 w 9845043"/>
              <a:gd name="connsiteY23747" fmla="*/ 2460773 h 5740750"/>
              <a:gd name="connsiteX23748" fmla="*/ 6566363 w 9845043"/>
              <a:gd name="connsiteY23748" fmla="*/ 2451274 h 5740750"/>
              <a:gd name="connsiteX23749" fmla="*/ 6561238 w 9845043"/>
              <a:gd name="connsiteY23749" fmla="*/ 2443970 h 5740750"/>
              <a:gd name="connsiteX23750" fmla="*/ 6559772 w 9845043"/>
              <a:gd name="connsiteY23750" fmla="*/ 2440317 h 5740750"/>
              <a:gd name="connsiteX23751" fmla="*/ 6561238 w 9845043"/>
              <a:gd name="connsiteY23751" fmla="*/ 2435199 h 5740750"/>
              <a:gd name="connsiteX23752" fmla="*/ 6564166 w 9845043"/>
              <a:gd name="connsiteY23752" fmla="*/ 2431547 h 5740750"/>
              <a:gd name="connsiteX23753" fmla="*/ 6575147 w 9845043"/>
              <a:gd name="connsiteY23753" fmla="*/ 2424971 h 5740750"/>
              <a:gd name="connsiteX23754" fmla="*/ 6575147 w 9845043"/>
              <a:gd name="connsiteY23754" fmla="*/ 2424242 h 5740750"/>
              <a:gd name="connsiteX23755" fmla="*/ 6573685 w 9845043"/>
              <a:gd name="connsiteY23755" fmla="*/ 2415472 h 5740750"/>
              <a:gd name="connsiteX23756" fmla="*/ 6570757 w 9845043"/>
              <a:gd name="connsiteY23756" fmla="*/ 2382593 h 5740750"/>
              <a:gd name="connsiteX23757" fmla="*/ 6567094 w 9845043"/>
              <a:gd name="connsiteY23757" fmla="*/ 2348986 h 5740750"/>
              <a:gd name="connsiteX23758" fmla="*/ 6563435 w 9845043"/>
              <a:gd name="connsiteY23758" fmla="*/ 2316099 h 5740750"/>
              <a:gd name="connsiteX23759" fmla="*/ 6556113 w 9845043"/>
              <a:gd name="connsiteY23759" fmla="*/ 2251071 h 5740750"/>
              <a:gd name="connsiteX23760" fmla="*/ 6551719 w 9845043"/>
              <a:gd name="connsiteY23760" fmla="*/ 2217464 h 5740750"/>
              <a:gd name="connsiteX23761" fmla="*/ 6549522 w 9845043"/>
              <a:gd name="connsiteY23761" fmla="*/ 2184585 h 5740750"/>
              <a:gd name="connsiteX23762" fmla="*/ 6545132 w 9845043"/>
              <a:gd name="connsiteY23762" fmla="*/ 2151706 h 5740750"/>
              <a:gd name="connsiteX23763" fmla="*/ 6541469 w 9845043"/>
              <a:gd name="connsiteY23763" fmla="*/ 2119557 h 5740750"/>
              <a:gd name="connsiteX23764" fmla="*/ 6537810 w 9845043"/>
              <a:gd name="connsiteY23764" fmla="*/ 2085941 h 5740750"/>
              <a:gd name="connsiteX23765" fmla="*/ 6534146 w 9845043"/>
              <a:gd name="connsiteY23765" fmla="*/ 2053062 h 5740750"/>
              <a:gd name="connsiteX23766" fmla="*/ 6531219 w 9845043"/>
              <a:gd name="connsiteY23766" fmla="*/ 2020913 h 5740750"/>
              <a:gd name="connsiteX23767" fmla="*/ 6527560 w 9845043"/>
              <a:gd name="connsiteY23767" fmla="*/ 1988034 h 5740750"/>
              <a:gd name="connsiteX23768" fmla="*/ 6523896 w 9845043"/>
              <a:gd name="connsiteY23768" fmla="*/ 1954427 h 5740750"/>
              <a:gd name="connsiteX23769" fmla="*/ 6519507 w 9845043"/>
              <a:gd name="connsiteY23769" fmla="*/ 1922277 h 5740750"/>
              <a:gd name="connsiteX23770" fmla="*/ 6517310 w 9845043"/>
              <a:gd name="connsiteY23770" fmla="*/ 1889398 h 5740750"/>
              <a:gd name="connsiteX23771" fmla="*/ 6515843 w 9845043"/>
              <a:gd name="connsiteY23771" fmla="*/ 1887204 h 5740750"/>
              <a:gd name="connsiteX23772" fmla="*/ 6521699 w 9845043"/>
              <a:gd name="connsiteY23772" fmla="*/ 1893051 h 5740750"/>
              <a:gd name="connsiteX23773" fmla="*/ 6528291 w 9845043"/>
              <a:gd name="connsiteY23773" fmla="*/ 1896703 h 5740750"/>
              <a:gd name="connsiteX23774" fmla="*/ 6534146 w 9845043"/>
              <a:gd name="connsiteY23774" fmla="*/ 1894508 h 5740750"/>
              <a:gd name="connsiteX23775" fmla="*/ 6534146 w 9845043"/>
              <a:gd name="connsiteY23775" fmla="*/ 1898898 h 5740750"/>
              <a:gd name="connsiteX23776" fmla="*/ 6534882 w 9845043"/>
              <a:gd name="connsiteY23776" fmla="*/ 1901821 h 5740750"/>
              <a:gd name="connsiteX23777" fmla="*/ 6537810 w 9845043"/>
              <a:gd name="connsiteY23777" fmla="*/ 1904007 h 5740750"/>
              <a:gd name="connsiteX23778" fmla="*/ 6542935 w 9845043"/>
              <a:gd name="connsiteY23778" fmla="*/ 1904736 h 5740750"/>
              <a:gd name="connsiteX23779" fmla="*/ 6559041 w 9845043"/>
              <a:gd name="connsiteY23779" fmla="*/ 1905473 h 5740750"/>
              <a:gd name="connsiteX23780" fmla="*/ 6575147 w 9845043"/>
              <a:gd name="connsiteY23780" fmla="*/ 1901821 h 5740750"/>
              <a:gd name="connsiteX23781" fmla="*/ 6602969 w 9845043"/>
              <a:gd name="connsiteY23781" fmla="*/ 1887204 h 5740750"/>
              <a:gd name="connsiteX23782" fmla="*/ 6634450 w 9845043"/>
              <a:gd name="connsiteY23782" fmla="*/ 1866011 h 5740750"/>
              <a:gd name="connsiteX23783" fmla="*/ 6635641 w 9845043"/>
              <a:gd name="connsiteY23783" fmla="*/ 1866011 h 5740750"/>
              <a:gd name="connsiteX23784" fmla="*/ 6641237 w 9845043"/>
              <a:gd name="connsiteY23784" fmla="*/ 1861656 h 5740750"/>
              <a:gd name="connsiteX23785" fmla="*/ 6643430 w 9845043"/>
              <a:gd name="connsiteY23785" fmla="*/ 1860196 h 5740750"/>
              <a:gd name="connsiteX23786" fmla="*/ 6644153 w 9845043"/>
              <a:gd name="connsiteY23786" fmla="*/ 1857264 h 5740750"/>
              <a:gd name="connsiteX23787" fmla="*/ 6653658 w 9845043"/>
              <a:gd name="connsiteY23787" fmla="*/ 1849215 h 5740750"/>
              <a:gd name="connsiteX23788" fmla="*/ 6663885 w 9845043"/>
              <a:gd name="connsiteY23788" fmla="*/ 1836039 h 5740750"/>
              <a:gd name="connsiteX23789" fmla="*/ 6671198 w 9845043"/>
              <a:gd name="connsiteY23789" fmla="*/ 1821391 h 5740750"/>
              <a:gd name="connsiteX23790" fmla="*/ 6685810 w 9845043"/>
              <a:gd name="connsiteY23790" fmla="*/ 1775286 h 5740750"/>
              <a:gd name="connsiteX23791" fmla="*/ 6701893 w 9845043"/>
              <a:gd name="connsiteY23791" fmla="*/ 1745265 h 5740750"/>
              <a:gd name="connsiteX23792" fmla="*/ 6711398 w 9845043"/>
              <a:gd name="connsiteY23792" fmla="*/ 1712336 h 5740750"/>
              <a:gd name="connsiteX23793" fmla="*/ 6714313 w 9845043"/>
              <a:gd name="connsiteY23793" fmla="*/ 1694032 h 5740750"/>
              <a:gd name="connsiteX23794" fmla="*/ 6715783 w 9845043"/>
              <a:gd name="connsiteY23794" fmla="*/ 1639131 h 5740750"/>
              <a:gd name="connsiteX23795" fmla="*/ 6708470 w 9845043"/>
              <a:gd name="connsiteY23795" fmla="*/ 1582045 h 5740750"/>
              <a:gd name="connsiteX23796" fmla="*/ 6705543 w 9845043"/>
              <a:gd name="connsiteY23796" fmla="*/ 1576917 h 5740750"/>
              <a:gd name="connsiteX23797" fmla="*/ 6705543 w 9845043"/>
              <a:gd name="connsiteY23797" fmla="*/ 1575457 h 5740750"/>
              <a:gd name="connsiteX23798" fmla="*/ 6706278 w 9845043"/>
              <a:gd name="connsiteY23798" fmla="*/ 1575457 h 5740750"/>
              <a:gd name="connsiteX23799" fmla="*/ 6706278 w 9845043"/>
              <a:gd name="connsiteY23799" fmla="*/ 1574721 h 5740750"/>
              <a:gd name="connsiteX23800" fmla="*/ 6706278 w 9845043"/>
              <a:gd name="connsiteY23800" fmla="*/ 1573985 h 5740750"/>
              <a:gd name="connsiteX23801" fmla="*/ 6704820 w 9845043"/>
              <a:gd name="connsiteY23801" fmla="*/ 1571065 h 5740750"/>
              <a:gd name="connsiteX23802" fmla="*/ 6701158 w 9845043"/>
              <a:gd name="connsiteY23802" fmla="*/ 1565937 h 5740750"/>
              <a:gd name="connsiteX23803" fmla="*/ 6698965 w 9845043"/>
              <a:gd name="connsiteY23803" fmla="*/ 1560809 h 5740750"/>
              <a:gd name="connsiteX23804" fmla="*/ 6696050 w 9845043"/>
              <a:gd name="connsiteY23804" fmla="*/ 1552025 h 5740750"/>
              <a:gd name="connsiteX23805" fmla="*/ 6685088 w 9845043"/>
              <a:gd name="connsiteY23805" fmla="*/ 1530064 h 5740750"/>
              <a:gd name="connsiteX23806" fmla="*/ 6683618 w 9845043"/>
              <a:gd name="connsiteY23806" fmla="*/ 1526408 h 5740750"/>
              <a:gd name="connsiteX23807" fmla="*/ 6685810 w 9845043"/>
              <a:gd name="connsiteY23807" fmla="*/ 1524212 h 5740750"/>
              <a:gd name="connsiteX23808" fmla="*/ 6688738 w 9845043"/>
              <a:gd name="connsiteY23808" fmla="*/ 1523476 h 5740750"/>
              <a:gd name="connsiteX23809" fmla="*/ 6691665 w 9845043"/>
              <a:gd name="connsiteY23809" fmla="*/ 1520556 h 5740750"/>
              <a:gd name="connsiteX23810" fmla="*/ 6694580 w 9845043"/>
              <a:gd name="connsiteY23810" fmla="*/ 1516888 h 5740750"/>
              <a:gd name="connsiteX23811" fmla="*/ 6694580 w 9845043"/>
              <a:gd name="connsiteY23811" fmla="*/ 1513968 h 5740750"/>
              <a:gd name="connsiteX23812" fmla="*/ 6682895 w 9845043"/>
              <a:gd name="connsiteY23812" fmla="*/ 1519084 h 5740750"/>
              <a:gd name="connsiteX23813" fmla="*/ 6680703 w 9845043"/>
              <a:gd name="connsiteY23813" fmla="*/ 1521280 h 5740750"/>
              <a:gd name="connsiteX23814" fmla="*/ 6677040 w 9845043"/>
              <a:gd name="connsiteY23814" fmla="*/ 1519084 h 5740750"/>
              <a:gd name="connsiteX23815" fmla="*/ 6644153 w 9845043"/>
              <a:gd name="connsiteY23815" fmla="*/ 1459066 h 5740750"/>
              <a:gd name="connsiteX23816" fmla="*/ 6641960 w 9845043"/>
              <a:gd name="connsiteY23816" fmla="*/ 1452478 h 5740750"/>
              <a:gd name="connsiteX23817" fmla="*/ 6637575 w 9845043"/>
              <a:gd name="connsiteY23817" fmla="*/ 1445166 h 5740750"/>
              <a:gd name="connsiteX23818" fmla="*/ 6635383 w 9845043"/>
              <a:gd name="connsiteY23818" fmla="*/ 1440038 h 5740750"/>
              <a:gd name="connsiteX23819" fmla="*/ 6634648 w 9845043"/>
              <a:gd name="connsiteY23819" fmla="*/ 1431254 h 5740750"/>
              <a:gd name="connsiteX23820" fmla="*/ 6637575 w 9845043"/>
              <a:gd name="connsiteY23820" fmla="*/ 1423930 h 5740750"/>
              <a:gd name="connsiteX23821" fmla="*/ 6644888 w 9845043"/>
              <a:gd name="connsiteY23821" fmla="*/ 1410753 h 5740750"/>
              <a:gd name="connsiteX23822" fmla="*/ 6648538 w 9845043"/>
              <a:gd name="connsiteY23822" fmla="*/ 1401969 h 5740750"/>
              <a:gd name="connsiteX23823" fmla="*/ 6647815 w 9845043"/>
              <a:gd name="connsiteY23823" fmla="*/ 1394657 h 5740750"/>
              <a:gd name="connsiteX23824" fmla="*/ 6643430 w 9845043"/>
              <a:gd name="connsiteY23824" fmla="*/ 1375628 h 5740750"/>
              <a:gd name="connsiteX23825" fmla="*/ 6641237 w 9845043"/>
              <a:gd name="connsiteY23825" fmla="*/ 1371960 h 5740750"/>
              <a:gd name="connsiteX23826" fmla="*/ 6641237 w 9845043"/>
              <a:gd name="connsiteY23826" fmla="*/ 1369040 h 5740750"/>
              <a:gd name="connsiteX23827" fmla="*/ 6641960 w 9845043"/>
              <a:gd name="connsiteY23827" fmla="*/ 1364648 h 5740750"/>
              <a:gd name="connsiteX23828" fmla="*/ 6640503 w 9845043"/>
              <a:gd name="connsiteY23828" fmla="*/ 1362452 h 5740750"/>
              <a:gd name="connsiteX23829" fmla="*/ 6638310 w 9845043"/>
              <a:gd name="connsiteY23829" fmla="*/ 1360256 h 5740750"/>
              <a:gd name="connsiteX23830" fmla="*/ 6635383 w 9845043"/>
              <a:gd name="connsiteY23830" fmla="*/ 1355864 h 5740750"/>
              <a:gd name="connsiteX23831" fmla="*/ 6630263 w 9845043"/>
              <a:gd name="connsiteY23831" fmla="*/ 1349276 h 5740750"/>
              <a:gd name="connsiteX23832" fmla="*/ 6628070 w 9845043"/>
              <a:gd name="connsiteY23832" fmla="*/ 1346344 h 5740750"/>
              <a:gd name="connsiteX23833" fmla="*/ 6627348 w 9845043"/>
              <a:gd name="connsiteY23833" fmla="*/ 1337560 h 5740750"/>
              <a:gd name="connsiteX23834" fmla="*/ 6631733 w 9845043"/>
              <a:gd name="connsiteY23834" fmla="*/ 1330235 h 5740750"/>
              <a:gd name="connsiteX23835" fmla="*/ 6643430 w 9845043"/>
              <a:gd name="connsiteY23835" fmla="*/ 1317795 h 5740750"/>
              <a:gd name="connsiteX23836" fmla="*/ 6647080 w 9845043"/>
              <a:gd name="connsiteY23836" fmla="*/ 1309011 h 5740750"/>
              <a:gd name="connsiteX23837" fmla="*/ 6652923 w 9845043"/>
              <a:gd name="connsiteY23837" fmla="*/ 1290718 h 5740750"/>
              <a:gd name="connsiteX23838" fmla="*/ 6658043 w 9845043"/>
              <a:gd name="connsiteY23838" fmla="*/ 1276070 h 5740750"/>
              <a:gd name="connsiteX23839" fmla="*/ 6662428 w 9845043"/>
              <a:gd name="connsiteY23839" fmla="*/ 1266562 h 5740750"/>
              <a:gd name="connsiteX23840" fmla="*/ 6663163 w 9845043"/>
              <a:gd name="connsiteY23840" fmla="*/ 1257042 h 5740750"/>
              <a:gd name="connsiteX23841" fmla="*/ 6659500 w 9845043"/>
              <a:gd name="connsiteY23841" fmla="*/ 1250454 h 5740750"/>
              <a:gd name="connsiteX23842" fmla="*/ 6660235 w 9845043"/>
              <a:gd name="connsiteY23842" fmla="*/ 1246797 h 5740750"/>
              <a:gd name="connsiteX23843" fmla="*/ 6659500 w 9845043"/>
              <a:gd name="connsiteY23843" fmla="*/ 1240209 h 5740750"/>
              <a:gd name="connsiteX23844" fmla="*/ 6659500 w 9845043"/>
              <a:gd name="connsiteY23844" fmla="*/ 1237277 h 5740750"/>
              <a:gd name="connsiteX23845" fmla="*/ 6660235 w 9845043"/>
              <a:gd name="connsiteY23845" fmla="*/ 1234357 h 5740750"/>
              <a:gd name="connsiteX23846" fmla="*/ 6660970 w 9845043"/>
              <a:gd name="connsiteY23846" fmla="*/ 1218985 h 5740750"/>
              <a:gd name="connsiteX23847" fmla="*/ 6660970 w 9845043"/>
              <a:gd name="connsiteY23847" fmla="*/ 1213857 h 5740750"/>
              <a:gd name="connsiteX23848" fmla="*/ 6658043 w 9845043"/>
              <a:gd name="connsiteY23848" fmla="*/ 1208729 h 5740750"/>
              <a:gd name="connsiteX23849" fmla="*/ 6655115 w 9845043"/>
              <a:gd name="connsiteY23849" fmla="*/ 1202876 h 5740750"/>
              <a:gd name="connsiteX23850" fmla="*/ 6652923 w 9845043"/>
              <a:gd name="connsiteY23850" fmla="*/ 1197748 h 5740750"/>
              <a:gd name="connsiteX23851" fmla="*/ 6654393 w 9845043"/>
              <a:gd name="connsiteY23851" fmla="*/ 1191160 h 5740750"/>
              <a:gd name="connsiteX23852" fmla="*/ 6658043 w 9845043"/>
              <a:gd name="connsiteY23852" fmla="*/ 1186768 h 5740750"/>
              <a:gd name="connsiteX23853" fmla="*/ 6664620 w 9845043"/>
              <a:gd name="connsiteY23853" fmla="*/ 1184572 h 5740750"/>
              <a:gd name="connsiteX23854" fmla="*/ 6666813 w 9845043"/>
              <a:gd name="connsiteY23854" fmla="*/ 1181652 h 5740750"/>
              <a:gd name="connsiteX23855" fmla="*/ 6669005 w 9845043"/>
              <a:gd name="connsiteY23855" fmla="*/ 1180180 h 5740750"/>
              <a:gd name="connsiteX23856" fmla="*/ 6669740 w 9845043"/>
              <a:gd name="connsiteY23856" fmla="*/ 1180180 h 5740750"/>
              <a:gd name="connsiteX23857" fmla="*/ 6672655 w 9845043"/>
              <a:gd name="connsiteY23857" fmla="*/ 1181652 h 5740750"/>
              <a:gd name="connsiteX23858" fmla="*/ 6674125 w 9845043"/>
              <a:gd name="connsiteY23858" fmla="*/ 1181652 h 5740750"/>
              <a:gd name="connsiteX23859" fmla="*/ 6677040 w 9845043"/>
              <a:gd name="connsiteY23859" fmla="*/ 1181652 h 5740750"/>
              <a:gd name="connsiteX23860" fmla="*/ 6679233 w 9845043"/>
              <a:gd name="connsiteY23860" fmla="*/ 1180180 h 5740750"/>
              <a:gd name="connsiteX23861" fmla="*/ 6680703 w 9845043"/>
              <a:gd name="connsiteY23861" fmla="*/ 1178720 h 5740750"/>
              <a:gd name="connsiteX23862" fmla="*/ 6682160 w 9845043"/>
              <a:gd name="connsiteY23862" fmla="*/ 1175788 h 5740750"/>
              <a:gd name="connsiteX23863" fmla="*/ 6679968 w 9845043"/>
              <a:gd name="connsiteY23863" fmla="*/ 1172132 h 5740750"/>
              <a:gd name="connsiteX23864" fmla="*/ 6679968 w 9845043"/>
              <a:gd name="connsiteY23864" fmla="*/ 1152367 h 5740750"/>
              <a:gd name="connsiteX23865" fmla="*/ 6678510 w 9845043"/>
              <a:gd name="connsiteY23865" fmla="*/ 1145779 h 5740750"/>
              <a:gd name="connsiteX23866" fmla="*/ 6679233 w 9845043"/>
              <a:gd name="connsiteY23866" fmla="*/ 1141387 h 5740750"/>
              <a:gd name="connsiteX23867" fmla="*/ 6680703 w 9845043"/>
              <a:gd name="connsiteY23867" fmla="*/ 1140663 h 5740750"/>
              <a:gd name="connsiteX23868" fmla="*/ 6686545 w 9845043"/>
              <a:gd name="connsiteY23868" fmla="*/ 1139927 h 5740750"/>
              <a:gd name="connsiteX23869" fmla="*/ 6687280 w 9845043"/>
              <a:gd name="connsiteY23869" fmla="*/ 1139927 h 5740750"/>
              <a:gd name="connsiteX23870" fmla="*/ 6688738 w 9845043"/>
              <a:gd name="connsiteY23870" fmla="*/ 1140663 h 5740750"/>
              <a:gd name="connsiteX23871" fmla="*/ 6689473 w 9845043"/>
              <a:gd name="connsiteY23871" fmla="*/ 1140663 h 5740750"/>
              <a:gd name="connsiteX23872" fmla="*/ 6691665 w 9845043"/>
              <a:gd name="connsiteY23872" fmla="*/ 1140663 h 5740750"/>
              <a:gd name="connsiteX23873" fmla="*/ 6693123 w 9845043"/>
              <a:gd name="connsiteY23873" fmla="*/ 1138467 h 5740750"/>
              <a:gd name="connsiteX23874" fmla="*/ 6698243 w 9845043"/>
              <a:gd name="connsiteY23874" fmla="*/ 1128947 h 5740750"/>
              <a:gd name="connsiteX23875" fmla="*/ 6698243 w 9845043"/>
              <a:gd name="connsiteY23875" fmla="*/ 1127486 h 5740750"/>
              <a:gd name="connsiteX23876" fmla="*/ 6698243 w 9845043"/>
              <a:gd name="connsiteY23876" fmla="*/ 1126751 h 5740750"/>
              <a:gd name="connsiteX23877" fmla="*/ 6698965 w 9845043"/>
              <a:gd name="connsiteY23877" fmla="*/ 1124555 h 5740750"/>
              <a:gd name="connsiteX23878" fmla="*/ 6699700 w 9845043"/>
              <a:gd name="connsiteY23878" fmla="*/ 1124555 h 5740750"/>
              <a:gd name="connsiteX23879" fmla="*/ 6701893 w 9845043"/>
              <a:gd name="connsiteY23879" fmla="*/ 1124555 h 5740750"/>
              <a:gd name="connsiteX23880" fmla="*/ 6703350 w 9845043"/>
              <a:gd name="connsiteY23880" fmla="*/ 1124555 h 5740750"/>
              <a:gd name="connsiteX23881" fmla="*/ 6704820 w 9845043"/>
              <a:gd name="connsiteY23881" fmla="*/ 1125290 h 5740750"/>
              <a:gd name="connsiteX23882" fmla="*/ 6707735 w 9845043"/>
              <a:gd name="connsiteY23882" fmla="*/ 1125290 h 5740750"/>
              <a:gd name="connsiteX23883" fmla="*/ 6712855 w 9845043"/>
              <a:gd name="connsiteY23883" fmla="*/ 1128947 h 5740750"/>
              <a:gd name="connsiteX23884" fmla="*/ 6715783 w 9845043"/>
              <a:gd name="connsiteY23884" fmla="*/ 1130407 h 5740750"/>
              <a:gd name="connsiteX23885" fmla="*/ 6718698 w 9845043"/>
              <a:gd name="connsiteY23885" fmla="*/ 1128211 h 5740750"/>
              <a:gd name="connsiteX23886" fmla="*/ 6720891 w 9845043"/>
              <a:gd name="connsiteY23886" fmla="*/ 1125290 h 5740750"/>
              <a:gd name="connsiteX23887" fmla="*/ 6727468 w 9845043"/>
              <a:gd name="connsiteY23887" fmla="*/ 1106250 h 5740750"/>
              <a:gd name="connsiteX23888" fmla="*/ 6727468 w 9845043"/>
              <a:gd name="connsiteY23888" fmla="*/ 1102594 h 5740750"/>
              <a:gd name="connsiteX23889" fmla="*/ 6728203 w 9845043"/>
              <a:gd name="connsiteY23889" fmla="*/ 1101134 h 5740750"/>
              <a:gd name="connsiteX23890" fmla="*/ 6734780 w 9845043"/>
              <a:gd name="connsiteY23890" fmla="*/ 1093086 h 5740750"/>
              <a:gd name="connsiteX23891" fmla="*/ 6737708 w 9845043"/>
              <a:gd name="connsiteY23891" fmla="*/ 1089418 h 5740750"/>
              <a:gd name="connsiteX23892" fmla="*/ 6743550 w 9845043"/>
              <a:gd name="connsiteY23892" fmla="*/ 1072585 h 5740750"/>
              <a:gd name="connsiteX23893" fmla="*/ 6745008 w 9845043"/>
              <a:gd name="connsiteY23893" fmla="*/ 1070389 h 5740750"/>
              <a:gd name="connsiteX23894" fmla="*/ 6747201 w 9845043"/>
              <a:gd name="connsiteY23894" fmla="*/ 1069653 h 5740750"/>
              <a:gd name="connsiteX23895" fmla="*/ 6750128 w 9845043"/>
              <a:gd name="connsiteY23895" fmla="*/ 1069653 h 5740750"/>
              <a:gd name="connsiteX23896" fmla="*/ 6751586 w 9845043"/>
              <a:gd name="connsiteY23896" fmla="*/ 1069653 h 5740750"/>
              <a:gd name="connsiteX23897" fmla="*/ 6756705 w 9845043"/>
              <a:gd name="connsiteY23897" fmla="*/ 1063801 h 5740750"/>
              <a:gd name="connsiteX23898" fmla="*/ 6760356 w 9845043"/>
              <a:gd name="connsiteY23898" fmla="*/ 1064537 h 5740750"/>
              <a:gd name="connsiteX23899" fmla="*/ 6760356 w 9845043"/>
              <a:gd name="connsiteY23899" fmla="*/ 1067457 h 5740750"/>
              <a:gd name="connsiteX23900" fmla="*/ 6758163 w 9845043"/>
              <a:gd name="connsiteY23900" fmla="*/ 1071849 h 5740750"/>
              <a:gd name="connsiteX23901" fmla="*/ 6757440 w 9845043"/>
              <a:gd name="connsiteY23901" fmla="*/ 1075517 h 5740750"/>
              <a:gd name="connsiteX23902" fmla="*/ 6756705 w 9845043"/>
              <a:gd name="connsiteY23902" fmla="*/ 1076977 h 5740750"/>
              <a:gd name="connsiteX23903" fmla="*/ 6753778 w 9845043"/>
              <a:gd name="connsiteY23903" fmla="*/ 1079173 h 5740750"/>
              <a:gd name="connsiteX23904" fmla="*/ 6751586 w 9845043"/>
              <a:gd name="connsiteY23904" fmla="*/ 1080634 h 5740750"/>
              <a:gd name="connsiteX23905" fmla="*/ 6753055 w 9845043"/>
              <a:gd name="connsiteY23905" fmla="*/ 1087958 h 5740750"/>
              <a:gd name="connsiteX23906" fmla="*/ 6756705 w 9845043"/>
              <a:gd name="connsiteY23906" fmla="*/ 1095282 h 5740750"/>
              <a:gd name="connsiteX23907" fmla="*/ 6758163 w 9845043"/>
              <a:gd name="connsiteY23907" fmla="*/ 1098938 h 5740750"/>
              <a:gd name="connsiteX23908" fmla="*/ 6756705 w 9845043"/>
              <a:gd name="connsiteY23908" fmla="*/ 1101134 h 5740750"/>
              <a:gd name="connsiteX23909" fmla="*/ 6753778 w 9845043"/>
              <a:gd name="connsiteY23909" fmla="*/ 1104054 h 5740750"/>
              <a:gd name="connsiteX23910" fmla="*/ 6751586 w 9845043"/>
              <a:gd name="connsiteY23910" fmla="*/ 1108446 h 5740750"/>
              <a:gd name="connsiteX23911" fmla="*/ 6750128 w 9845043"/>
              <a:gd name="connsiteY23911" fmla="*/ 1114310 h 5740750"/>
              <a:gd name="connsiteX23912" fmla="*/ 6749393 w 9845043"/>
              <a:gd name="connsiteY23912" fmla="*/ 1117966 h 5740750"/>
              <a:gd name="connsiteX23913" fmla="*/ 6753778 w 9845043"/>
              <a:gd name="connsiteY23913" fmla="*/ 1115770 h 5740750"/>
              <a:gd name="connsiteX23914" fmla="*/ 6754513 w 9845043"/>
              <a:gd name="connsiteY23914" fmla="*/ 1115770 h 5740750"/>
              <a:gd name="connsiteX23915" fmla="*/ 6756705 w 9845043"/>
              <a:gd name="connsiteY23915" fmla="*/ 1117966 h 5740750"/>
              <a:gd name="connsiteX23916" fmla="*/ 6756705 w 9845043"/>
              <a:gd name="connsiteY23916" fmla="*/ 1121623 h 5740750"/>
              <a:gd name="connsiteX23917" fmla="*/ 6756705 w 9845043"/>
              <a:gd name="connsiteY23917" fmla="*/ 1124555 h 5740750"/>
              <a:gd name="connsiteX23918" fmla="*/ 6751586 w 9845043"/>
              <a:gd name="connsiteY23918" fmla="*/ 1139927 h 5740750"/>
              <a:gd name="connsiteX23919" fmla="*/ 6750863 w 9845043"/>
              <a:gd name="connsiteY23919" fmla="*/ 1147251 h 5740750"/>
              <a:gd name="connsiteX23920" fmla="*/ 6751586 w 9845043"/>
              <a:gd name="connsiteY23920" fmla="*/ 1150907 h 5740750"/>
              <a:gd name="connsiteX23921" fmla="*/ 6755971 w 9845043"/>
              <a:gd name="connsiteY23921" fmla="*/ 1157495 h 5740750"/>
              <a:gd name="connsiteX23922" fmla="*/ 6757440 w 9845043"/>
              <a:gd name="connsiteY23922" fmla="*/ 1159691 h 5740750"/>
              <a:gd name="connsiteX23923" fmla="*/ 6760356 w 9845043"/>
              <a:gd name="connsiteY23923" fmla="*/ 1160427 h 5740750"/>
              <a:gd name="connsiteX23924" fmla="*/ 6761090 w 9845043"/>
              <a:gd name="connsiteY23924" fmla="*/ 1158955 h 5740750"/>
              <a:gd name="connsiteX23925" fmla="*/ 6761090 w 9845043"/>
              <a:gd name="connsiteY23925" fmla="*/ 1154563 h 5740750"/>
              <a:gd name="connsiteX23926" fmla="*/ 6763283 w 9845043"/>
              <a:gd name="connsiteY23926" fmla="*/ 1150907 h 5740750"/>
              <a:gd name="connsiteX23927" fmla="*/ 6764018 w 9845043"/>
              <a:gd name="connsiteY23927" fmla="*/ 1147975 h 5740750"/>
              <a:gd name="connsiteX23928" fmla="*/ 6764018 w 9845043"/>
              <a:gd name="connsiteY23928" fmla="*/ 1141387 h 5740750"/>
              <a:gd name="connsiteX23929" fmla="*/ 6764018 w 9845043"/>
              <a:gd name="connsiteY23929" fmla="*/ 1139927 h 5740750"/>
              <a:gd name="connsiteX23930" fmla="*/ 6767668 w 9845043"/>
              <a:gd name="connsiteY23930" fmla="*/ 1136271 h 5740750"/>
              <a:gd name="connsiteX23931" fmla="*/ 6769126 w 9845043"/>
              <a:gd name="connsiteY23931" fmla="*/ 1134075 h 5740750"/>
              <a:gd name="connsiteX23932" fmla="*/ 6765475 w 9845043"/>
              <a:gd name="connsiteY23932" fmla="*/ 1133339 h 5740750"/>
              <a:gd name="connsiteX23933" fmla="*/ 6764018 w 9845043"/>
              <a:gd name="connsiteY23933" fmla="*/ 1133339 h 5740750"/>
              <a:gd name="connsiteX23934" fmla="*/ 6766933 w 9845043"/>
              <a:gd name="connsiteY23934" fmla="*/ 1128211 h 5740750"/>
              <a:gd name="connsiteX23935" fmla="*/ 6767668 w 9845043"/>
              <a:gd name="connsiteY23935" fmla="*/ 1126751 h 5740750"/>
              <a:gd name="connsiteX23936" fmla="*/ 6769126 w 9845043"/>
              <a:gd name="connsiteY23936" fmla="*/ 1123819 h 5740750"/>
              <a:gd name="connsiteX23937" fmla="*/ 6769126 w 9845043"/>
              <a:gd name="connsiteY23937" fmla="*/ 1117966 h 5740750"/>
              <a:gd name="connsiteX23938" fmla="*/ 6769126 w 9845043"/>
              <a:gd name="connsiteY23938" fmla="*/ 1114310 h 5740750"/>
              <a:gd name="connsiteX23939" fmla="*/ 6769861 w 9845043"/>
              <a:gd name="connsiteY23939" fmla="*/ 1112114 h 5740750"/>
              <a:gd name="connsiteX23940" fmla="*/ 6772053 w 9845043"/>
              <a:gd name="connsiteY23940" fmla="*/ 1110642 h 5740750"/>
              <a:gd name="connsiteX23941" fmla="*/ 6773511 w 9845043"/>
              <a:gd name="connsiteY23941" fmla="*/ 1110642 h 5740750"/>
              <a:gd name="connsiteX23942" fmla="*/ 6775703 w 9845043"/>
              <a:gd name="connsiteY23942" fmla="*/ 1112114 h 5740750"/>
              <a:gd name="connsiteX23943" fmla="*/ 6777173 w 9845043"/>
              <a:gd name="connsiteY23943" fmla="*/ 1115034 h 5740750"/>
              <a:gd name="connsiteX23944" fmla="*/ 6777173 w 9845043"/>
              <a:gd name="connsiteY23944" fmla="*/ 1117230 h 5740750"/>
              <a:gd name="connsiteX23945" fmla="*/ 6775703 w 9845043"/>
              <a:gd name="connsiteY23945" fmla="*/ 1120162 h 5740750"/>
              <a:gd name="connsiteX23946" fmla="*/ 6775703 w 9845043"/>
              <a:gd name="connsiteY23946" fmla="*/ 1122358 h 5740750"/>
              <a:gd name="connsiteX23947" fmla="*/ 6775703 w 9845043"/>
              <a:gd name="connsiteY23947" fmla="*/ 1128211 h 5740750"/>
              <a:gd name="connsiteX23948" fmla="*/ 6775703 w 9845043"/>
              <a:gd name="connsiteY23948" fmla="*/ 1133339 h 5740750"/>
              <a:gd name="connsiteX23949" fmla="*/ 6775703 w 9845043"/>
              <a:gd name="connsiteY23949" fmla="*/ 1137731 h 5740750"/>
              <a:gd name="connsiteX23950" fmla="*/ 6773511 w 9845043"/>
              <a:gd name="connsiteY23950" fmla="*/ 1142859 h 5740750"/>
              <a:gd name="connsiteX23951" fmla="*/ 6769861 w 9845043"/>
              <a:gd name="connsiteY23951" fmla="*/ 1147251 h 5740750"/>
              <a:gd name="connsiteX23952" fmla="*/ 6769861 w 9845043"/>
              <a:gd name="connsiteY23952" fmla="*/ 1147975 h 5740750"/>
              <a:gd name="connsiteX23953" fmla="*/ 6769861 w 9845043"/>
              <a:gd name="connsiteY23953" fmla="*/ 1153103 h 5740750"/>
              <a:gd name="connsiteX23954" fmla="*/ 6769861 w 9845043"/>
              <a:gd name="connsiteY23954" fmla="*/ 1156035 h 5740750"/>
              <a:gd name="connsiteX23955" fmla="*/ 6767668 w 9845043"/>
              <a:gd name="connsiteY23955" fmla="*/ 1160427 h 5740750"/>
              <a:gd name="connsiteX23956" fmla="*/ 6767668 w 9845043"/>
              <a:gd name="connsiteY23956" fmla="*/ 1162623 h 5740750"/>
              <a:gd name="connsiteX23957" fmla="*/ 6769126 w 9845043"/>
              <a:gd name="connsiteY23957" fmla="*/ 1164083 h 5740750"/>
              <a:gd name="connsiteX23958" fmla="*/ 6770595 w 9845043"/>
              <a:gd name="connsiteY23958" fmla="*/ 1164083 h 5740750"/>
              <a:gd name="connsiteX23959" fmla="*/ 6772788 w 9845043"/>
              <a:gd name="connsiteY23959" fmla="*/ 1163347 h 5740750"/>
              <a:gd name="connsiteX23960" fmla="*/ 6773511 w 9845043"/>
              <a:gd name="connsiteY23960" fmla="*/ 1162623 h 5740750"/>
              <a:gd name="connsiteX23961" fmla="*/ 6782281 w 9845043"/>
              <a:gd name="connsiteY23961" fmla="*/ 1141387 h 5740750"/>
              <a:gd name="connsiteX23962" fmla="*/ 6788135 w 9845043"/>
              <a:gd name="connsiteY23962" fmla="*/ 1124555 h 5740750"/>
              <a:gd name="connsiteX23963" fmla="*/ 6790328 w 9845043"/>
              <a:gd name="connsiteY23963" fmla="*/ 1106250 h 5740750"/>
              <a:gd name="connsiteX23964" fmla="*/ 6790328 w 9845043"/>
              <a:gd name="connsiteY23964" fmla="*/ 1085762 h 5740750"/>
              <a:gd name="connsiteX23965" fmla="*/ 6783015 w 9845043"/>
              <a:gd name="connsiteY23965" fmla="*/ 1057949 h 5740750"/>
              <a:gd name="connsiteX23966" fmla="*/ 6783015 w 9845043"/>
              <a:gd name="connsiteY23966" fmla="*/ 1049889 h 5740750"/>
              <a:gd name="connsiteX23967" fmla="*/ 6786666 w 9845043"/>
              <a:gd name="connsiteY23967" fmla="*/ 1043301 h 5740750"/>
              <a:gd name="connsiteX23968" fmla="*/ 6791786 w 9845043"/>
              <a:gd name="connsiteY23968" fmla="*/ 1037449 h 5740750"/>
              <a:gd name="connsiteX23969" fmla="*/ 6815903 w 9845043"/>
              <a:gd name="connsiteY23969" fmla="*/ 1020616 h 5740750"/>
              <a:gd name="connsiteX23970" fmla="*/ 6823938 w 9845043"/>
              <a:gd name="connsiteY23970" fmla="*/ 1017684 h 5740750"/>
              <a:gd name="connsiteX23971" fmla="*/ 6838563 w 9845043"/>
              <a:gd name="connsiteY23971" fmla="*/ 1016224 h 5740750"/>
              <a:gd name="connsiteX23972" fmla="*/ 6847333 w 9845043"/>
              <a:gd name="connsiteY23972" fmla="*/ 1014764 h 5740750"/>
              <a:gd name="connsiteX23973" fmla="*/ 6856103 w 9845043"/>
              <a:gd name="connsiteY23973" fmla="*/ 1009636 h 5740750"/>
              <a:gd name="connsiteX23974" fmla="*/ 6859018 w 9845043"/>
              <a:gd name="connsiteY23974" fmla="*/ 1004508 h 5740750"/>
              <a:gd name="connsiteX23975" fmla="*/ 6856103 w 9845043"/>
              <a:gd name="connsiteY23975" fmla="*/ 1003048 h 5740750"/>
              <a:gd name="connsiteX23976" fmla="*/ 6840021 w 9845043"/>
              <a:gd name="connsiteY23976" fmla="*/ 1002312 h 5740750"/>
              <a:gd name="connsiteX23977" fmla="*/ 6837093 w 9845043"/>
              <a:gd name="connsiteY23977" fmla="*/ 1001588 h 5740750"/>
              <a:gd name="connsiteX23978" fmla="*/ 6831251 w 9845043"/>
              <a:gd name="connsiteY23978" fmla="*/ 996460 h 5740750"/>
              <a:gd name="connsiteX23979" fmla="*/ 6827601 w 9845043"/>
              <a:gd name="connsiteY23979" fmla="*/ 992067 h 5740750"/>
              <a:gd name="connsiteX23980" fmla="*/ 6823938 w 9845043"/>
              <a:gd name="connsiteY23980" fmla="*/ 985479 h 5740750"/>
              <a:gd name="connsiteX23981" fmla="*/ 6821746 w 9845043"/>
              <a:gd name="connsiteY23981" fmla="*/ 976695 h 5740750"/>
              <a:gd name="connsiteX23982" fmla="*/ 6821746 w 9845043"/>
              <a:gd name="connsiteY23982" fmla="*/ 969371 h 5740750"/>
              <a:gd name="connsiteX23983" fmla="*/ 6823938 w 9845043"/>
              <a:gd name="connsiteY23983" fmla="*/ 961323 h 5740750"/>
              <a:gd name="connsiteX23984" fmla="*/ 6828323 w 9845043"/>
              <a:gd name="connsiteY23984" fmla="*/ 956931 h 5740750"/>
              <a:gd name="connsiteX23985" fmla="*/ 6837093 w 9845043"/>
              <a:gd name="connsiteY23985" fmla="*/ 948146 h 5740750"/>
              <a:gd name="connsiteX23986" fmla="*/ 6842948 w 9845043"/>
              <a:gd name="connsiteY23986" fmla="*/ 937902 h 5740750"/>
              <a:gd name="connsiteX23987" fmla="*/ 6844406 w 9845043"/>
              <a:gd name="connsiteY23987" fmla="*/ 935706 h 5740750"/>
              <a:gd name="connsiteX23988" fmla="*/ 6843671 w 9845043"/>
              <a:gd name="connsiteY23988" fmla="*/ 934970 h 5740750"/>
              <a:gd name="connsiteX23989" fmla="*/ 6837093 w 9845043"/>
              <a:gd name="connsiteY23989" fmla="*/ 930578 h 5740750"/>
              <a:gd name="connsiteX23990" fmla="*/ 6834178 w 9845043"/>
              <a:gd name="connsiteY23990" fmla="*/ 928382 h 5740750"/>
              <a:gd name="connsiteX23991" fmla="*/ 6834178 w 9845043"/>
              <a:gd name="connsiteY23991" fmla="*/ 926186 h 5740750"/>
              <a:gd name="connsiteX23992" fmla="*/ 6840755 w 9845043"/>
              <a:gd name="connsiteY23992" fmla="*/ 928382 h 5740750"/>
              <a:gd name="connsiteX23993" fmla="*/ 6863403 w 9845043"/>
              <a:gd name="connsiteY23993" fmla="*/ 925462 h 5740750"/>
              <a:gd name="connsiteX23994" fmla="*/ 6866331 w 9845043"/>
              <a:gd name="connsiteY23994" fmla="*/ 924726 h 5740750"/>
              <a:gd name="connsiteX23995" fmla="*/ 6868523 w 9845043"/>
              <a:gd name="connsiteY23995" fmla="*/ 921794 h 5740750"/>
              <a:gd name="connsiteX23996" fmla="*/ 6869258 w 9845043"/>
              <a:gd name="connsiteY23996" fmla="*/ 918874 h 5740750"/>
              <a:gd name="connsiteX23997" fmla="*/ 6869981 w 9845043"/>
              <a:gd name="connsiteY23997" fmla="*/ 916678 h 5740750"/>
              <a:gd name="connsiteX23998" fmla="*/ 6872908 w 9845043"/>
              <a:gd name="connsiteY23998" fmla="*/ 915206 h 5740750"/>
              <a:gd name="connsiteX23999" fmla="*/ 6876558 w 9845043"/>
              <a:gd name="connsiteY23999" fmla="*/ 915942 h 5740750"/>
              <a:gd name="connsiteX24000" fmla="*/ 6882413 w 9845043"/>
              <a:gd name="connsiteY24000" fmla="*/ 919598 h 5740750"/>
              <a:gd name="connsiteX24001" fmla="*/ 6905061 w 9845043"/>
              <a:gd name="connsiteY24001" fmla="*/ 928382 h 5740750"/>
              <a:gd name="connsiteX24002" fmla="*/ 6918951 w 9845043"/>
              <a:gd name="connsiteY24002" fmla="*/ 937166 h 5740750"/>
              <a:gd name="connsiteX24003" fmla="*/ 6926986 w 9845043"/>
              <a:gd name="connsiteY24003" fmla="*/ 938638 h 5740750"/>
              <a:gd name="connsiteX24004" fmla="*/ 6941611 w 9845043"/>
              <a:gd name="connsiteY24004" fmla="*/ 934970 h 5740750"/>
              <a:gd name="connsiteX24005" fmla="*/ 6949646 w 9845043"/>
              <a:gd name="connsiteY24005" fmla="*/ 934246 h 5740750"/>
              <a:gd name="connsiteX24006" fmla="*/ 6957681 w 9845043"/>
              <a:gd name="connsiteY24006" fmla="*/ 935706 h 5740750"/>
              <a:gd name="connsiteX24007" fmla="*/ 6966451 w 9845043"/>
              <a:gd name="connsiteY24007" fmla="*/ 938638 h 5740750"/>
              <a:gd name="connsiteX24008" fmla="*/ 6972306 w 9845043"/>
              <a:gd name="connsiteY24008" fmla="*/ 942294 h 5740750"/>
              <a:gd name="connsiteX24009" fmla="*/ 6978883 w 9845043"/>
              <a:gd name="connsiteY24009" fmla="*/ 948146 h 5740750"/>
              <a:gd name="connsiteX24010" fmla="*/ 6981076 w 9845043"/>
              <a:gd name="connsiteY24010" fmla="*/ 951078 h 5740750"/>
              <a:gd name="connsiteX24011" fmla="*/ 6982533 w 9845043"/>
              <a:gd name="connsiteY24011" fmla="*/ 954735 h 5740750"/>
              <a:gd name="connsiteX24012" fmla="*/ 6983268 w 9845043"/>
              <a:gd name="connsiteY24012" fmla="*/ 958391 h 5740750"/>
              <a:gd name="connsiteX24013" fmla="*/ 6985461 w 9845043"/>
              <a:gd name="connsiteY24013" fmla="*/ 962783 h 5740750"/>
              <a:gd name="connsiteX24014" fmla="*/ 6988376 w 9845043"/>
              <a:gd name="connsiteY24014" fmla="*/ 965715 h 5740750"/>
              <a:gd name="connsiteX24015" fmla="*/ 6992038 w 9845043"/>
              <a:gd name="connsiteY24015" fmla="*/ 966451 h 5740750"/>
              <a:gd name="connsiteX24016" fmla="*/ 7017614 w 9845043"/>
              <a:gd name="connsiteY24016" fmla="*/ 963519 h 5740750"/>
              <a:gd name="connsiteX24017" fmla="*/ 7026384 w 9845043"/>
              <a:gd name="connsiteY24017" fmla="*/ 966451 h 5740750"/>
              <a:gd name="connsiteX24018" fmla="*/ 7032961 w 9845043"/>
              <a:gd name="connsiteY24018" fmla="*/ 972303 h 5740750"/>
              <a:gd name="connsiteX24019" fmla="*/ 7036623 w 9845043"/>
              <a:gd name="connsiteY24019" fmla="*/ 974499 h 5740750"/>
              <a:gd name="connsiteX24020" fmla="*/ 7042466 w 9845043"/>
              <a:gd name="connsiteY24020" fmla="*/ 974499 h 5740750"/>
              <a:gd name="connsiteX24021" fmla="*/ 7046851 w 9845043"/>
              <a:gd name="connsiteY24021" fmla="*/ 976695 h 5740750"/>
              <a:gd name="connsiteX24022" fmla="*/ 7049778 w 9845043"/>
              <a:gd name="connsiteY24022" fmla="*/ 976695 h 5740750"/>
              <a:gd name="connsiteX24023" fmla="*/ 7055621 w 9845043"/>
              <a:gd name="connsiteY24023" fmla="*/ 975959 h 5740750"/>
              <a:gd name="connsiteX24024" fmla="*/ 7057079 w 9845043"/>
              <a:gd name="connsiteY24024" fmla="*/ 975959 h 5740750"/>
              <a:gd name="connsiteX24025" fmla="*/ 7060741 w 9845043"/>
              <a:gd name="connsiteY24025" fmla="*/ 976695 h 5740750"/>
              <a:gd name="connsiteX24026" fmla="*/ 7065849 w 9845043"/>
              <a:gd name="connsiteY24026" fmla="*/ 982547 h 5740750"/>
              <a:gd name="connsiteX24027" fmla="*/ 7069511 w 9845043"/>
              <a:gd name="connsiteY24027" fmla="*/ 983283 h 5740750"/>
              <a:gd name="connsiteX24028" fmla="*/ 7071703 w 9845043"/>
              <a:gd name="connsiteY24028" fmla="*/ 983283 h 5740750"/>
              <a:gd name="connsiteX24029" fmla="*/ 7079004 w 9845043"/>
              <a:gd name="connsiteY24029" fmla="*/ 985479 h 5740750"/>
              <a:gd name="connsiteX24030" fmla="*/ 7081196 w 9845043"/>
              <a:gd name="connsiteY24030" fmla="*/ 985479 h 5740750"/>
              <a:gd name="connsiteX24031" fmla="*/ 7086316 w 9845043"/>
              <a:gd name="connsiteY24031" fmla="*/ 983283 h 5740750"/>
              <a:gd name="connsiteX24032" fmla="*/ 7094351 w 9845043"/>
              <a:gd name="connsiteY24032" fmla="*/ 984019 h 5740750"/>
              <a:gd name="connsiteX24033" fmla="*/ 7102399 w 9845043"/>
              <a:gd name="connsiteY24033" fmla="*/ 988411 h 5740750"/>
              <a:gd name="connsiteX24034" fmla="*/ 7110434 w 9845043"/>
              <a:gd name="connsiteY24034" fmla="*/ 992804 h 5740750"/>
              <a:gd name="connsiteX24035" fmla="*/ 7117746 w 9845043"/>
              <a:gd name="connsiteY24035" fmla="*/ 998656 h 5740750"/>
              <a:gd name="connsiteX24036" fmla="*/ 7114819 w 9845043"/>
              <a:gd name="connsiteY24036" fmla="*/ 1002312 h 5740750"/>
              <a:gd name="connsiteX24037" fmla="*/ 7114819 w 9845043"/>
              <a:gd name="connsiteY24037" fmla="*/ 1004508 h 5740750"/>
              <a:gd name="connsiteX24038" fmla="*/ 7114819 w 9845043"/>
              <a:gd name="connsiteY24038" fmla="*/ 1005980 h 5740750"/>
              <a:gd name="connsiteX24039" fmla="*/ 7114819 w 9845043"/>
              <a:gd name="connsiteY24039" fmla="*/ 1008900 h 5740750"/>
              <a:gd name="connsiteX24040" fmla="*/ 7119939 w 9845043"/>
              <a:gd name="connsiteY24040" fmla="*/ 1014764 h 5740750"/>
              <a:gd name="connsiteX24041" fmla="*/ 7125046 w 9845043"/>
              <a:gd name="connsiteY24041" fmla="*/ 1020616 h 5740750"/>
              <a:gd name="connsiteX24042" fmla="*/ 7126516 w 9845043"/>
              <a:gd name="connsiteY24042" fmla="*/ 1022076 h 5740750"/>
              <a:gd name="connsiteX24043" fmla="*/ 7127974 w 9845043"/>
              <a:gd name="connsiteY24043" fmla="*/ 1022076 h 5740750"/>
              <a:gd name="connsiteX24044" fmla="*/ 7130901 w 9845043"/>
              <a:gd name="connsiteY24044" fmla="*/ 1022812 h 5740750"/>
              <a:gd name="connsiteX24045" fmla="*/ 7132359 w 9845043"/>
              <a:gd name="connsiteY24045" fmla="*/ 1022812 h 5740750"/>
              <a:gd name="connsiteX24046" fmla="*/ 7133816 w 9845043"/>
              <a:gd name="connsiteY24046" fmla="*/ 1025008 h 5740750"/>
              <a:gd name="connsiteX24047" fmla="*/ 7136009 w 9845043"/>
              <a:gd name="connsiteY24047" fmla="*/ 1030861 h 5740750"/>
              <a:gd name="connsiteX24048" fmla="*/ 7136009 w 9845043"/>
              <a:gd name="connsiteY24048" fmla="*/ 1032321 h 5740750"/>
              <a:gd name="connsiteX24049" fmla="*/ 7136744 w 9845043"/>
              <a:gd name="connsiteY24049" fmla="*/ 1033792 h 5740750"/>
              <a:gd name="connsiteX24050" fmla="*/ 7137479 w 9845043"/>
              <a:gd name="connsiteY24050" fmla="*/ 1034517 h 5740750"/>
              <a:gd name="connsiteX24051" fmla="*/ 7137479 w 9845043"/>
              <a:gd name="connsiteY24051" fmla="*/ 1036713 h 5740750"/>
              <a:gd name="connsiteX24052" fmla="*/ 7137479 w 9845043"/>
              <a:gd name="connsiteY24052" fmla="*/ 1037449 h 5740750"/>
              <a:gd name="connsiteX24053" fmla="*/ 7136744 w 9845043"/>
              <a:gd name="connsiteY24053" fmla="*/ 1038184 h 5740750"/>
              <a:gd name="connsiteX24054" fmla="*/ 7136009 w 9845043"/>
              <a:gd name="connsiteY24054" fmla="*/ 1038184 h 5740750"/>
              <a:gd name="connsiteX24055" fmla="*/ 7134551 w 9845043"/>
              <a:gd name="connsiteY24055" fmla="*/ 1038184 h 5740750"/>
              <a:gd name="connsiteX24056" fmla="*/ 7136744 w 9845043"/>
              <a:gd name="connsiteY24056" fmla="*/ 1043301 h 5740750"/>
              <a:gd name="connsiteX24057" fmla="*/ 7143321 w 9845043"/>
              <a:gd name="connsiteY24057" fmla="*/ 1044773 h 5740750"/>
              <a:gd name="connsiteX24058" fmla="*/ 7146249 w 9845043"/>
              <a:gd name="connsiteY24058" fmla="*/ 1048429 h 5740750"/>
              <a:gd name="connsiteX24059" fmla="*/ 7139671 w 9845043"/>
              <a:gd name="connsiteY24059" fmla="*/ 1049889 h 5740750"/>
              <a:gd name="connsiteX24060" fmla="*/ 7136744 w 9845043"/>
              <a:gd name="connsiteY24060" fmla="*/ 1049889 h 5740750"/>
              <a:gd name="connsiteX24061" fmla="*/ 7133816 w 9845043"/>
              <a:gd name="connsiteY24061" fmla="*/ 1048429 h 5740750"/>
              <a:gd name="connsiteX24062" fmla="*/ 7132359 w 9845043"/>
              <a:gd name="connsiteY24062" fmla="*/ 1047693 h 5740750"/>
              <a:gd name="connsiteX24063" fmla="*/ 7127239 w 9845043"/>
              <a:gd name="connsiteY24063" fmla="*/ 1044037 h 5740750"/>
              <a:gd name="connsiteX24064" fmla="*/ 7125046 w 9845043"/>
              <a:gd name="connsiteY24064" fmla="*/ 1043301 h 5740750"/>
              <a:gd name="connsiteX24065" fmla="*/ 7119939 w 9845043"/>
              <a:gd name="connsiteY24065" fmla="*/ 1044773 h 5740750"/>
              <a:gd name="connsiteX24066" fmla="*/ 7117011 w 9845043"/>
              <a:gd name="connsiteY24066" fmla="*/ 1047693 h 5740750"/>
              <a:gd name="connsiteX24067" fmla="*/ 7116276 w 9845043"/>
              <a:gd name="connsiteY24067" fmla="*/ 1051361 h 5740750"/>
              <a:gd name="connsiteX24068" fmla="*/ 7117011 w 9845043"/>
              <a:gd name="connsiteY24068" fmla="*/ 1057213 h 5740750"/>
              <a:gd name="connsiteX24069" fmla="*/ 7116276 w 9845043"/>
              <a:gd name="connsiteY24069" fmla="*/ 1059409 h 5740750"/>
              <a:gd name="connsiteX24070" fmla="*/ 7114819 w 9845043"/>
              <a:gd name="connsiteY24070" fmla="*/ 1060145 h 5740750"/>
              <a:gd name="connsiteX24071" fmla="*/ 7114819 w 9845043"/>
              <a:gd name="connsiteY24071" fmla="*/ 1060869 h 5740750"/>
              <a:gd name="connsiteX24072" fmla="*/ 7114819 w 9845043"/>
              <a:gd name="connsiteY24072" fmla="*/ 1063065 h 5740750"/>
              <a:gd name="connsiteX24073" fmla="*/ 7116276 w 9845043"/>
              <a:gd name="connsiteY24073" fmla="*/ 1063801 h 5740750"/>
              <a:gd name="connsiteX24074" fmla="*/ 7117011 w 9845043"/>
              <a:gd name="connsiteY24074" fmla="*/ 1063801 h 5740750"/>
              <a:gd name="connsiteX24075" fmla="*/ 7118469 w 9845043"/>
              <a:gd name="connsiteY24075" fmla="*/ 1064537 h 5740750"/>
              <a:gd name="connsiteX24076" fmla="*/ 7119939 w 9845043"/>
              <a:gd name="connsiteY24076" fmla="*/ 1066733 h 5740750"/>
              <a:gd name="connsiteX24077" fmla="*/ 7119939 w 9845043"/>
              <a:gd name="connsiteY24077" fmla="*/ 1070389 h 5740750"/>
              <a:gd name="connsiteX24078" fmla="*/ 7120661 w 9845043"/>
              <a:gd name="connsiteY24078" fmla="*/ 1072585 h 5740750"/>
              <a:gd name="connsiteX24079" fmla="*/ 7121396 w 9845043"/>
              <a:gd name="connsiteY24079" fmla="*/ 1073321 h 5740750"/>
              <a:gd name="connsiteX24080" fmla="*/ 7124323 w 9845043"/>
              <a:gd name="connsiteY24080" fmla="*/ 1075517 h 5740750"/>
              <a:gd name="connsiteX24081" fmla="*/ 7126516 w 9845043"/>
              <a:gd name="connsiteY24081" fmla="*/ 1076977 h 5740750"/>
              <a:gd name="connsiteX24082" fmla="*/ 7132359 w 9845043"/>
              <a:gd name="connsiteY24082" fmla="*/ 1079909 h 5740750"/>
              <a:gd name="connsiteX24083" fmla="*/ 7134551 w 9845043"/>
              <a:gd name="connsiteY24083" fmla="*/ 1082830 h 5740750"/>
              <a:gd name="connsiteX24084" fmla="*/ 7137479 w 9845043"/>
              <a:gd name="connsiteY24084" fmla="*/ 1083566 h 5740750"/>
              <a:gd name="connsiteX24085" fmla="*/ 7139671 w 9845043"/>
              <a:gd name="connsiteY24085" fmla="*/ 1083566 h 5740750"/>
              <a:gd name="connsiteX24086" fmla="*/ 7140394 w 9845043"/>
              <a:gd name="connsiteY24086" fmla="*/ 1085762 h 5740750"/>
              <a:gd name="connsiteX24087" fmla="*/ 7140394 w 9845043"/>
              <a:gd name="connsiteY24087" fmla="*/ 1087958 h 5740750"/>
              <a:gd name="connsiteX24088" fmla="*/ 7141129 w 9845043"/>
              <a:gd name="connsiteY24088" fmla="*/ 1088694 h 5740750"/>
              <a:gd name="connsiteX24089" fmla="*/ 7143321 w 9845043"/>
              <a:gd name="connsiteY24089" fmla="*/ 1092350 h 5740750"/>
              <a:gd name="connsiteX24090" fmla="*/ 7145514 w 9845043"/>
              <a:gd name="connsiteY24090" fmla="*/ 1096006 h 5740750"/>
              <a:gd name="connsiteX24091" fmla="*/ 7146971 w 9845043"/>
              <a:gd name="connsiteY24091" fmla="*/ 1099662 h 5740750"/>
              <a:gd name="connsiteX24092" fmla="*/ 7149899 w 9845043"/>
              <a:gd name="connsiteY24092" fmla="*/ 1110642 h 5740750"/>
              <a:gd name="connsiteX24093" fmla="*/ 7152826 w 9845043"/>
              <a:gd name="connsiteY24093" fmla="*/ 1120162 h 5740750"/>
              <a:gd name="connsiteX24094" fmla="*/ 7153549 w 9845043"/>
              <a:gd name="connsiteY24094" fmla="*/ 1124555 h 5740750"/>
              <a:gd name="connsiteX24095" fmla="*/ 7153549 w 9845043"/>
              <a:gd name="connsiteY24095" fmla="*/ 1128947 h 5740750"/>
              <a:gd name="connsiteX24096" fmla="*/ 7152091 w 9845043"/>
              <a:gd name="connsiteY24096" fmla="*/ 1137731 h 5740750"/>
              <a:gd name="connsiteX24097" fmla="*/ 7152091 w 9845043"/>
              <a:gd name="connsiteY24097" fmla="*/ 1142859 h 5740750"/>
              <a:gd name="connsiteX24098" fmla="*/ 7158669 w 9845043"/>
              <a:gd name="connsiteY24098" fmla="*/ 1191160 h 5740750"/>
              <a:gd name="connsiteX24099" fmla="*/ 7158669 w 9845043"/>
              <a:gd name="connsiteY24099" fmla="*/ 1199220 h 5740750"/>
              <a:gd name="connsiteX24100" fmla="*/ 7157211 w 9845043"/>
              <a:gd name="connsiteY24100" fmla="*/ 1202876 h 5740750"/>
              <a:gd name="connsiteX24101" fmla="*/ 7157211 w 9845043"/>
              <a:gd name="connsiteY24101" fmla="*/ 1205073 h 5740750"/>
              <a:gd name="connsiteX24102" fmla="*/ 7155741 w 9845043"/>
              <a:gd name="connsiteY24102" fmla="*/ 1208729 h 5740750"/>
              <a:gd name="connsiteX24103" fmla="*/ 7153549 w 9845043"/>
              <a:gd name="connsiteY24103" fmla="*/ 1210200 h 5740750"/>
              <a:gd name="connsiteX24104" fmla="*/ 7149164 w 9845043"/>
              <a:gd name="connsiteY24104" fmla="*/ 1210925 h 5740750"/>
              <a:gd name="connsiteX24105" fmla="*/ 7148441 w 9845043"/>
              <a:gd name="connsiteY24105" fmla="*/ 1211661 h 5740750"/>
              <a:gd name="connsiteX24106" fmla="*/ 7146971 w 9845043"/>
              <a:gd name="connsiteY24106" fmla="*/ 1214593 h 5740750"/>
              <a:gd name="connsiteX24107" fmla="*/ 7140394 w 9845043"/>
              <a:gd name="connsiteY24107" fmla="*/ 1224837 h 5740750"/>
              <a:gd name="connsiteX24108" fmla="*/ 7138936 w 9845043"/>
              <a:gd name="connsiteY24108" fmla="*/ 1227769 h 5740750"/>
              <a:gd name="connsiteX24109" fmla="*/ 7138936 w 9845043"/>
              <a:gd name="connsiteY24109" fmla="*/ 1226297 h 5740750"/>
              <a:gd name="connsiteX24110" fmla="*/ 7139671 w 9845043"/>
              <a:gd name="connsiteY24110" fmla="*/ 1223377 h 5740750"/>
              <a:gd name="connsiteX24111" fmla="*/ 7139671 w 9845043"/>
              <a:gd name="connsiteY24111" fmla="*/ 1221181 h 5740750"/>
              <a:gd name="connsiteX24112" fmla="*/ 7134551 w 9845043"/>
              <a:gd name="connsiteY24112" fmla="*/ 1221905 h 5740750"/>
              <a:gd name="connsiteX24113" fmla="*/ 7133094 w 9845043"/>
              <a:gd name="connsiteY24113" fmla="*/ 1221905 h 5740750"/>
              <a:gd name="connsiteX24114" fmla="*/ 7127239 w 9845043"/>
              <a:gd name="connsiteY24114" fmla="*/ 1227769 h 5740750"/>
              <a:gd name="connsiteX24115" fmla="*/ 7124323 w 9845043"/>
              <a:gd name="connsiteY24115" fmla="*/ 1236541 h 5740750"/>
              <a:gd name="connsiteX24116" fmla="*/ 7124323 w 9845043"/>
              <a:gd name="connsiteY24116" fmla="*/ 1246061 h 5740750"/>
              <a:gd name="connsiteX24117" fmla="*/ 7126516 w 9845043"/>
              <a:gd name="connsiteY24117" fmla="*/ 1262170 h 5740750"/>
              <a:gd name="connsiteX24118" fmla="*/ 7125046 w 9845043"/>
              <a:gd name="connsiteY24118" fmla="*/ 1265090 h 5740750"/>
              <a:gd name="connsiteX24119" fmla="*/ 7124323 w 9845043"/>
              <a:gd name="connsiteY24119" fmla="*/ 1265826 h 5740750"/>
              <a:gd name="connsiteX24120" fmla="*/ 7123589 w 9845043"/>
              <a:gd name="connsiteY24120" fmla="*/ 1266562 h 5740750"/>
              <a:gd name="connsiteX24121" fmla="*/ 7123589 w 9845043"/>
              <a:gd name="connsiteY24121" fmla="*/ 1269482 h 5740750"/>
              <a:gd name="connsiteX24122" fmla="*/ 7123589 w 9845043"/>
              <a:gd name="connsiteY24122" fmla="*/ 1272414 h 5740750"/>
              <a:gd name="connsiteX24123" fmla="*/ 7123589 w 9845043"/>
              <a:gd name="connsiteY24123" fmla="*/ 1274610 h 5740750"/>
              <a:gd name="connsiteX24124" fmla="*/ 7120661 w 9845043"/>
              <a:gd name="connsiteY24124" fmla="*/ 1276806 h 5740750"/>
              <a:gd name="connsiteX24125" fmla="*/ 7113361 w 9845043"/>
              <a:gd name="connsiteY24125" fmla="*/ 1278266 h 5740750"/>
              <a:gd name="connsiteX24126" fmla="*/ 7110434 w 9845043"/>
              <a:gd name="connsiteY24126" fmla="*/ 1281198 h 5740750"/>
              <a:gd name="connsiteX24127" fmla="*/ 7108976 w 9845043"/>
              <a:gd name="connsiteY24127" fmla="*/ 1282658 h 5740750"/>
              <a:gd name="connsiteX24128" fmla="*/ 7108976 w 9845043"/>
              <a:gd name="connsiteY24128" fmla="*/ 1288522 h 5740750"/>
              <a:gd name="connsiteX24129" fmla="*/ 7108241 w 9845043"/>
              <a:gd name="connsiteY24129" fmla="*/ 1290718 h 5740750"/>
              <a:gd name="connsiteX24130" fmla="*/ 7106783 w 9845043"/>
              <a:gd name="connsiteY24130" fmla="*/ 1290718 h 5740750"/>
              <a:gd name="connsiteX24131" fmla="*/ 7102399 w 9845043"/>
              <a:gd name="connsiteY24131" fmla="*/ 1289246 h 5740750"/>
              <a:gd name="connsiteX24132" fmla="*/ 7100929 w 9845043"/>
              <a:gd name="connsiteY24132" fmla="*/ 1289246 h 5740750"/>
              <a:gd name="connsiteX24133" fmla="*/ 7098736 w 9845043"/>
              <a:gd name="connsiteY24133" fmla="*/ 1290718 h 5740750"/>
              <a:gd name="connsiteX24134" fmla="*/ 7097279 w 9845043"/>
              <a:gd name="connsiteY24134" fmla="*/ 1292914 h 5740750"/>
              <a:gd name="connsiteX24135" fmla="*/ 7095086 w 9845043"/>
              <a:gd name="connsiteY24135" fmla="*/ 1294374 h 5740750"/>
              <a:gd name="connsiteX24136" fmla="*/ 7092894 w 9845043"/>
              <a:gd name="connsiteY24136" fmla="*/ 1294374 h 5740750"/>
              <a:gd name="connsiteX24137" fmla="*/ 7088509 w 9845043"/>
              <a:gd name="connsiteY24137" fmla="*/ 1292914 h 5740750"/>
              <a:gd name="connsiteX24138" fmla="*/ 7086316 w 9845043"/>
              <a:gd name="connsiteY24138" fmla="*/ 1292914 h 5740750"/>
              <a:gd name="connsiteX24139" fmla="*/ 7079739 w 9845043"/>
              <a:gd name="connsiteY24139" fmla="*/ 1298031 h 5740750"/>
              <a:gd name="connsiteX24140" fmla="*/ 7076811 w 9845043"/>
              <a:gd name="connsiteY24140" fmla="*/ 1305355 h 5740750"/>
              <a:gd name="connsiteX24141" fmla="*/ 7073161 w 9845043"/>
              <a:gd name="connsiteY24141" fmla="*/ 1323647 h 5740750"/>
              <a:gd name="connsiteX24142" fmla="*/ 7076089 w 9845043"/>
              <a:gd name="connsiteY24142" fmla="*/ 1325119 h 5740750"/>
              <a:gd name="connsiteX24143" fmla="*/ 7076089 w 9845043"/>
              <a:gd name="connsiteY24143" fmla="*/ 1327315 h 5740750"/>
              <a:gd name="connsiteX24144" fmla="*/ 7075354 w 9845043"/>
              <a:gd name="connsiteY24144" fmla="*/ 1330235 h 5740750"/>
              <a:gd name="connsiteX24145" fmla="*/ 7073161 w 9845043"/>
              <a:gd name="connsiteY24145" fmla="*/ 1333167 h 5740750"/>
              <a:gd name="connsiteX24146" fmla="*/ 7073161 w 9845043"/>
              <a:gd name="connsiteY24146" fmla="*/ 1336099 h 5740750"/>
              <a:gd name="connsiteX24147" fmla="*/ 7075354 w 9845043"/>
              <a:gd name="connsiteY24147" fmla="*/ 1343412 h 5740750"/>
              <a:gd name="connsiteX24148" fmla="*/ 7075354 w 9845043"/>
              <a:gd name="connsiteY24148" fmla="*/ 1346344 h 5740750"/>
              <a:gd name="connsiteX24149" fmla="*/ 7073161 w 9845043"/>
              <a:gd name="connsiteY24149" fmla="*/ 1352196 h 5740750"/>
              <a:gd name="connsiteX24150" fmla="*/ 7075354 w 9845043"/>
              <a:gd name="connsiteY24150" fmla="*/ 1358060 h 5740750"/>
              <a:gd name="connsiteX24151" fmla="*/ 7079004 w 9845043"/>
              <a:gd name="connsiteY24151" fmla="*/ 1363176 h 5740750"/>
              <a:gd name="connsiteX24152" fmla="*/ 7084124 w 9845043"/>
              <a:gd name="connsiteY24152" fmla="*/ 1366844 h 5740750"/>
              <a:gd name="connsiteX24153" fmla="*/ 7087774 w 9845043"/>
              <a:gd name="connsiteY24153" fmla="*/ 1369040 h 5740750"/>
              <a:gd name="connsiteX24154" fmla="*/ 7095821 w 9845043"/>
              <a:gd name="connsiteY24154" fmla="*/ 1371236 h 5740750"/>
              <a:gd name="connsiteX24155" fmla="*/ 7100929 w 9845043"/>
              <a:gd name="connsiteY24155" fmla="*/ 1374156 h 5740750"/>
              <a:gd name="connsiteX24156" fmla="*/ 7108976 w 9845043"/>
              <a:gd name="connsiteY24156" fmla="*/ 1374892 h 5740750"/>
              <a:gd name="connsiteX24157" fmla="*/ 7117011 w 9845043"/>
              <a:gd name="connsiteY24157" fmla="*/ 1377813 h 5740750"/>
              <a:gd name="connsiteX24158" fmla="*/ 7124323 w 9845043"/>
              <a:gd name="connsiteY24158" fmla="*/ 1378548 h 5740750"/>
              <a:gd name="connsiteX24159" fmla="*/ 7130166 w 9845043"/>
              <a:gd name="connsiteY24159" fmla="*/ 1374156 h 5740750"/>
              <a:gd name="connsiteX24160" fmla="*/ 7136009 w 9845043"/>
              <a:gd name="connsiteY24160" fmla="*/ 1366844 h 5740750"/>
              <a:gd name="connsiteX24161" fmla="*/ 7144056 w 9845043"/>
              <a:gd name="connsiteY24161" fmla="*/ 1348540 h 5740750"/>
              <a:gd name="connsiteX24162" fmla="*/ 7146249 w 9845043"/>
              <a:gd name="connsiteY24162" fmla="*/ 1346344 h 5740750"/>
              <a:gd name="connsiteX24163" fmla="*/ 7146971 w 9845043"/>
              <a:gd name="connsiteY24163" fmla="*/ 1348540 h 5740750"/>
              <a:gd name="connsiteX24164" fmla="*/ 7149164 w 9845043"/>
              <a:gd name="connsiteY24164" fmla="*/ 1350000 h 5740750"/>
              <a:gd name="connsiteX24165" fmla="*/ 7149899 w 9845043"/>
              <a:gd name="connsiteY24165" fmla="*/ 1352196 h 5740750"/>
              <a:gd name="connsiteX24166" fmla="*/ 7152826 w 9845043"/>
              <a:gd name="connsiteY24166" fmla="*/ 1352196 h 5740750"/>
              <a:gd name="connsiteX24167" fmla="*/ 7155741 w 9845043"/>
              <a:gd name="connsiteY24167" fmla="*/ 1348540 h 5740750"/>
              <a:gd name="connsiteX24168" fmla="*/ 7157211 w 9845043"/>
              <a:gd name="connsiteY24168" fmla="*/ 1337560 h 5740750"/>
              <a:gd name="connsiteX24169" fmla="*/ 7164511 w 9845043"/>
              <a:gd name="connsiteY24169" fmla="*/ 1325119 h 5740750"/>
              <a:gd name="connsiteX24170" fmla="*/ 7164511 w 9845043"/>
              <a:gd name="connsiteY24170" fmla="*/ 1319991 h 5740750"/>
              <a:gd name="connsiteX24171" fmla="*/ 7165246 w 9845043"/>
              <a:gd name="connsiteY24171" fmla="*/ 1316335 h 5740750"/>
              <a:gd name="connsiteX24172" fmla="*/ 7168174 w 9845043"/>
              <a:gd name="connsiteY24172" fmla="*/ 1311207 h 5740750"/>
              <a:gd name="connsiteX24173" fmla="*/ 7172559 w 9845043"/>
              <a:gd name="connsiteY24173" fmla="*/ 1303895 h 5740750"/>
              <a:gd name="connsiteX24174" fmla="*/ 7169631 w 9845043"/>
              <a:gd name="connsiteY24174" fmla="*/ 1301699 h 5740750"/>
              <a:gd name="connsiteX24175" fmla="*/ 7166704 w 9845043"/>
              <a:gd name="connsiteY24175" fmla="*/ 1301699 h 5740750"/>
              <a:gd name="connsiteX24176" fmla="*/ 7164511 w 9845043"/>
              <a:gd name="connsiteY24176" fmla="*/ 1301699 h 5740750"/>
              <a:gd name="connsiteX24177" fmla="*/ 7160127 w 9845043"/>
              <a:gd name="connsiteY24177" fmla="*/ 1300963 h 5740750"/>
              <a:gd name="connsiteX24178" fmla="*/ 7174751 w 9845043"/>
              <a:gd name="connsiteY24178" fmla="*/ 1297306 h 5740750"/>
              <a:gd name="connsiteX24179" fmla="*/ 7177667 w 9845043"/>
              <a:gd name="connsiteY24179" fmla="*/ 1295110 h 5740750"/>
              <a:gd name="connsiteX24180" fmla="*/ 7177667 w 9845043"/>
              <a:gd name="connsiteY24180" fmla="*/ 1292914 h 5740750"/>
              <a:gd name="connsiteX24181" fmla="*/ 7182051 w 9845043"/>
              <a:gd name="connsiteY24181" fmla="*/ 1285590 h 5740750"/>
              <a:gd name="connsiteX24182" fmla="*/ 7182786 w 9845043"/>
              <a:gd name="connsiteY24182" fmla="*/ 1284130 h 5740750"/>
              <a:gd name="connsiteX24183" fmla="*/ 7184244 w 9845043"/>
              <a:gd name="connsiteY24183" fmla="*/ 1282658 h 5740750"/>
              <a:gd name="connsiteX24184" fmla="*/ 7185714 w 9845043"/>
              <a:gd name="connsiteY24184" fmla="*/ 1281934 h 5740750"/>
              <a:gd name="connsiteX24185" fmla="*/ 7198134 w 9845043"/>
              <a:gd name="connsiteY24185" fmla="*/ 1279738 h 5740750"/>
              <a:gd name="connsiteX24186" fmla="*/ 7200326 w 9845043"/>
              <a:gd name="connsiteY24186" fmla="*/ 1279002 h 5740750"/>
              <a:gd name="connsiteX24187" fmla="*/ 7203977 w 9845043"/>
              <a:gd name="connsiteY24187" fmla="*/ 1275346 h 5740750"/>
              <a:gd name="connsiteX24188" fmla="*/ 7205446 w 9845043"/>
              <a:gd name="connsiteY24188" fmla="*/ 1274610 h 5740750"/>
              <a:gd name="connsiteX24189" fmla="*/ 7211289 w 9845043"/>
              <a:gd name="connsiteY24189" fmla="*/ 1272414 h 5740750"/>
              <a:gd name="connsiteX24190" fmla="*/ 7213481 w 9845043"/>
              <a:gd name="connsiteY24190" fmla="*/ 1270218 h 5740750"/>
              <a:gd name="connsiteX24191" fmla="*/ 7219324 w 9845043"/>
              <a:gd name="connsiteY24191" fmla="*/ 1262894 h 5740750"/>
              <a:gd name="connsiteX24192" fmla="*/ 7220794 w 9845043"/>
              <a:gd name="connsiteY24192" fmla="*/ 1260698 h 5740750"/>
              <a:gd name="connsiteX24193" fmla="*/ 7229564 w 9845043"/>
              <a:gd name="connsiteY24193" fmla="*/ 1257042 h 5740750"/>
              <a:gd name="connsiteX24194" fmla="*/ 7232479 w 9845043"/>
              <a:gd name="connsiteY24194" fmla="*/ 1255582 h 5740750"/>
              <a:gd name="connsiteX24195" fmla="*/ 7236864 w 9845043"/>
              <a:gd name="connsiteY24195" fmla="*/ 1255582 h 5740750"/>
              <a:gd name="connsiteX24196" fmla="*/ 7256597 w 9845043"/>
              <a:gd name="connsiteY24196" fmla="*/ 1262894 h 5740750"/>
              <a:gd name="connsiteX24197" fmla="*/ 7264644 w 9845043"/>
              <a:gd name="connsiteY24197" fmla="*/ 1265826 h 5740750"/>
              <a:gd name="connsiteX24198" fmla="*/ 7269752 w 9845043"/>
              <a:gd name="connsiteY24198" fmla="*/ 1270218 h 5740750"/>
              <a:gd name="connsiteX24199" fmla="*/ 7281449 w 9845043"/>
              <a:gd name="connsiteY24199" fmla="*/ 1282658 h 5740750"/>
              <a:gd name="connsiteX24200" fmla="*/ 7283642 w 9845043"/>
              <a:gd name="connsiteY24200" fmla="*/ 1285590 h 5740750"/>
              <a:gd name="connsiteX24201" fmla="*/ 7284377 w 9845043"/>
              <a:gd name="connsiteY24201" fmla="*/ 1290718 h 5740750"/>
              <a:gd name="connsiteX24202" fmla="*/ 7285834 w 9845043"/>
              <a:gd name="connsiteY24202" fmla="*/ 1292914 h 5740750"/>
              <a:gd name="connsiteX24203" fmla="*/ 7294604 w 9845043"/>
              <a:gd name="connsiteY24203" fmla="*/ 1305355 h 5740750"/>
              <a:gd name="connsiteX24204" fmla="*/ 7313602 w 9845043"/>
              <a:gd name="connsiteY24204" fmla="*/ 1366844 h 5740750"/>
              <a:gd name="connsiteX24205" fmla="*/ 7322372 w 9845043"/>
              <a:gd name="connsiteY24205" fmla="*/ 1382941 h 5740750"/>
              <a:gd name="connsiteX24206" fmla="*/ 7331877 w 9845043"/>
              <a:gd name="connsiteY24206" fmla="*/ 1422469 h 5740750"/>
              <a:gd name="connsiteX24207" fmla="*/ 7346489 w 9845043"/>
              <a:gd name="connsiteY24207" fmla="*/ 1459066 h 5740750"/>
              <a:gd name="connsiteX24208" fmla="*/ 7348682 w 9845043"/>
              <a:gd name="connsiteY24208" fmla="*/ 1461998 h 5740750"/>
              <a:gd name="connsiteX24209" fmla="*/ 7350152 w 9845043"/>
              <a:gd name="connsiteY24209" fmla="*/ 1462723 h 5740750"/>
              <a:gd name="connsiteX24210" fmla="*/ 7355994 w 9845043"/>
              <a:gd name="connsiteY24210" fmla="*/ 1472243 h 5740750"/>
              <a:gd name="connsiteX24211" fmla="*/ 7358187 w 9845043"/>
              <a:gd name="connsiteY24211" fmla="*/ 1475899 h 5740750"/>
              <a:gd name="connsiteX24212" fmla="*/ 7359645 w 9845043"/>
              <a:gd name="connsiteY24212" fmla="*/ 1477371 h 5740750"/>
              <a:gd name="connsiteX24213" fmla="*/ 7361849 w 9845043"/>
              <a:gd name="connsiteY24213" fmla="*/ 1484683 h 5740750"/>
              <a:gd name="connsiteX24214" fmla="*/ 7359645 w 9845043"/>
              <a:gd name="connsiteY24214" fmla="*/ 1492007 h 5740750"/>
              <a:gd name="connsiteX24215" fmla="*/ 7356729 w 9845043"/>
              <a:gd name="connsiteY24215" fmla="*/ 1500055 h 5740750"/>
              <a:gd name="connsiteX24216" fmla="*/ 7355994 w 9845043"/>
              <a:gd name="connsiteY24216" fmla="*/ 1508115 h 5740750"/>
              <a:gd name="connsiteX24217" fmla="*/ 7355994 w 9845043"/>
              <a:gd name="connsiteY24217" fmla="*/ 1513232 h 5740750"/>
              <a:gd name="connsiteX24218" fmla="*/ 7355259 w 9845043"/>
              <a:gd name="connsiteY24218" fmla="*/ 1519820 h 5740750"/>
              <a:gd name="connsiteX24219" fmla="*/ 7355259 w 9845043"/>
              <a:gd name="connsiteY24219" fmla="*/ 1523476 h 5740750"/>
              <a:gd name="connsiteX24220" fmla="*/ 7358187 w 9845043"/>
              <a:gd name="connsiteY24220" fmla="*/ 1527144 h 5740750"/>
              <a:gd name="connsiteX24221" fmla="*/ 7358922 w 9845043"/>
              <a:gd name="connsiteY24221" fmla="*/ 1529340 h 5740750"/>
              <a:gd name="connsiteX24222" fmla="*/ 7358922 w 9845043"/>
              <a:gd name="connsiteY24222" fmla="*/ 1532260 h 5740750"/>
              <a:gd name="connsiteX24223" fmla="*/ 7358922 w 9845043"/>
              <a:gd name="connsiteY24223" fmla="*/ 1535928 h 5740750"/>
              <a:gd name="connsiteX24224" fmla="*/ 7358922 w 9845043"/>
              <a:gd name="connsiteY24224" fmla="*/ 1545437 h 5740750"/>
              <a:gd name="connsiteX24225" fmla="*/ 7356729 w 9845043"/>
              <a:gd name="connsiteY24225" fmla="*/ 1562281 h 5740750"/>
              <a:gd name="connsiteX24226" fmla="*/ 7355259 w 9845043"/>
              <a:gd name="connsiteY24226" fmla="*/ 1568869 h 5740750"/>
              <a:gd name="connsiteX24227" fmla="*/ 7352344 w 9845043"/>
              <a:gd name="connsiteY24227" fmla="*/ 1575457 h 5740750"/>
              <a:gd name="connsiteX24228" fmla="*/ 7348682 w 9845043"/>
              <a:gd name="connsiteY24228" fmla="*/ 1581309 h 5740750"/>
              <a:gd name="connsiteX24229" fmla="*/ 7342839 w 9845043"/>
              <a:gd name="connsiteY24229" fmla="*/ 1584241 h 5740750"/>
              <a:gd name="connsiteX24230" fmla="*/ 7336997 w 9845043"/>
              <a:gd name="connsiteY24230" fmla="*/ 1586437 h 5740750"/>
              <a:gd name="connsiteX24231" fmla="*/ 7336997 w 9845043"/>
              <a:gd name="connsiteY24231" fmla="*/ 1584965 h 5740750"/>
              <a:gd name="connsiteX24232" fmla="*/ 7338454 w 9845043"/>
              <a:gd name="connsiteY24232" fmla="*/ 1583505 h 5740750"/>
              <a:gd name="connsiteX24233" fmla="*/ 7342839 w 9845043"/>
              <a:gd name="connsiteY24233" fmla="*/ 1580573 h 5740750"/>
              <a:gd name="connsiteX24234" fmla="*/ 7340647 w 9845043"/>
              <a:gd name="connsiteY24234" fmla="*/ 1579113 h 5740750"/>
              <a:gd name="connsiteX24235" fmla="*/ 7336997 w 9845043"/>
              <a:gd name="connsiteY24235" fmla="*/ 1576917 h 5740750"/>
              <a:gd name="connsiteX24236" fmla="*/ 7338454 w 9845043"/>
              <a:gd name="connsiteY24236" fmla="*/ 1572525 h 5740750"/>
              <a:gd name="connsiteX24237" fmla="*/ 7336997 w 9845043"/>
              <a:gd name="connsiteY24237" fmla="*/ 1569593 h 5740750"/>
              <a:gd name="connsiteX24238" fmla="*/ 7335527 w 9845043"/>
              <a:gd name="connsiteY24238" fmla="*/ 1568869 h 5740750"/>
              <a:gd name="connsiteX24239" fmla="*/ 7334069 w 9845043"/>
              <a:gd name="connsiteY24239" fmla="*/ 1567397 h 5740750"/>
              <a:gd name="connsiteX24240" fmla="*/ 7334069 w 9845043"/>
              <a:gd name="connsiteY24240" fmla="*/ 1564477 h 5740750"/>
              <a:gd name="connsiteX24241" fmla="*/ 7335527 w 9845043"/>
              <a:gd name="connsiteY24241" fmla="*/ 1560809 h 5740750"/>
              <a:gd name="connsiteX24242" fmla="*/ 7335527 w 9845043"/>
              <a:gd name="connsiteY24242" fmla="*/ 1557889 h 5740750"/>
              <a:gd name="connsiteX24243" fmla="*/ 7331877 w 9845043"/>
              <a:gd name="connsiteY24243" fmla="*/ 1558613 h 5740750"/>
              <a:gd name="connsiteX24244" fmla="*/ 7323841 w 9845043"/>
              <a:gd name="connsiteY24244" fmla="*/ 1556417 h 5740750"/>
              <a:gd name="connsiteX24245" fmla="*/ 7322372 w 9845043"/>
              <a:gd name="connsiteY24245" fmla="*/ 1555693 h 5740750"/>
              <a:gd name="connsiteX24246" fmla="*/ 7317987 w 9845043"/>
              <a:gd name="connsiteY24246" fmla="*/ 1558613 h 5740750"/>
              <a:gd name="connsiteX24247" fmla="*/ 7315794 w 9845043"/>
              <a:gd name="connsiteY24247" fmla="*/ 1562281 h 5740750"/>
              <a:gd name="connsiteX24248" fmla="*/ 7312879 w 9845043"/>
              <a:gd name="connsiteY24248" fmla="*/ 1565201 h 5740750"/>
              <a:gd name="connsiteX24249" fmla="*/ 7307759 w 9845043"/>
              <a:gd name="connsiteY24249" fmla="*/ 1567397 h 5740750"/>
              <a:gd name="connsiteX24250" fmla="*/ 7304109 w 9845043"/>
              <a:gd name="connsiteY24250" fmla="*/ 1569593 h 5740750"/>
              <a:gd name="connsiteX24251" fmla="*/ 7304832 w 9845043"/>
              <a:gd name="connsiteY24251" fmla="*/ 1573985 h 5740750"/>
              <a:gd name="connsiteX24252" fmla="*/ 7308494 w 9845043"/>
              <a:gd name="connsiteY24252" fmla="*/ 1578377 h 5740750"/>
              <a:gd name="connsiteX24253" fmla="*/ 7313602 w 9845043"/>
              <a:gd name="connsiteY24253" fmla="*/ 1580573 h 5740750"/>
              <a:gd name="connsiteX24254" fmla="*/ 7313602 w 9845043"/>
              <a:gd name="connsiteY24254" fmla="*/ 1583505 h 5740750"/>
              <a:gd name="connsiteX24255" fmla="*/ 7311409 w 9845043"/>
              <a:gd name="connsiteY24255" fmla="*/ 1584241 h 5740750"/>
              <a:gd name="connsiteX24256" fmla="*/ 7310687 w 9845043"/>
              <a:gd name="connsiteY24256" fmla="*/ 1584965 h 5740750"/>
              <a:gd name="connsiteX24257" fmla="*/ 7307759 w 9845043"/>
              <a:gd name="connsiteY24257" fmla="*/ 1586437 h 5740750"/>
              <a:gd name="connsiteX24258" fmla="*/ 7301182 w 9845043"/>
              <a:gd name="connsiteY24258" fmla="*/ 1590093 h 5740750"/>
              <a:gd name="connsiteX24259" fmla="*/ 7299724 w 9845043"/>
              <a:gd name="connsiteY24259" fmla="*/ 1591554 h 5740750"/>
              <a:gd name="connsiteX24260" fmla="*/ 7298254 w 9845043"/>
              <a:gd name="connsiteY24260" fmla="*/ 1596682 h 5740750"/>
              <a:gd name="connsiteX24261" fmla="*/ 7297531 w 9845043"/>
              <a:gd name="connsiteY24261" fmla="*/ 1602534 h 5740750"/>
              <a:gd name="connsiteX24262" fmla="*/ 7298254 w 9845043"/>
              <a:gd name="connsiteY24262" fmla="*/ 1606190 h 5740750"/>
              <a:gd name="connsiteX24263" fmla="*/ 7299724 w 9845043"/>
              <a:gd name="connsiteY24263" fmla="*/ 1609122 h 5740750"/>
              <a:gd name="connsiteX24264" fmla="*/ 7301182 w 9845043"/>
              <a:gd name="connsiteY24264" fmla="*/ 1611318 h 5740750"/>
              <a:gd name="connsiteX24265" fmla="*/ 7301917 w 9845043"/>
              <a:gd name="connsiteY24265" fmla="*/ 1613514 h 5740750"/>
              <a:gd name="connsiteX24266" fmla="*/ 7301917 w 9845043"/>
              <a:gd name="connsiteY24266" fmla="*/ 1616446 h 5740750"/>
              <a:gd name="connsiteX24267" fmla="*/ 7301182 w 9845043"/>
              <a:gd name="connsiteY24267" fmla="*/ 1620838 h 5740750"/>
              <a:gd name="connsiteX24268" fmla="*/ 7301182 w 9845043"/>
              <a:gd name="connsiteY24268" fmla="*/ 1623758 h 5740750"/>
              <a:gd name="connsiteX24269" fmla="*/ 7300447 w 9845043"/>
              <a:gd name="connsiteY24269" fmla="*/ 1627426 h 5740750"/>
              <a:gd name="connsiteX24270" fmla="*/ 7298254 w 9845043"/>
              <a:gd name="connsiteY24270" fmla="*/ 1631818 h 5740750"/>
              <a:gd name="connsiteX24271" fmla="*/ 7295339 w 9845043"/>
              <a:gd name="connsiteY24271" fmla="*/ 1634739 h 5740750"/>
              <a:gd name="connsiteX24272" fmla="*/ 7293869 w 9845043"/>
              <a:gd name="connsiteY24272" fmla="*/ 1636935 h 5740750"/>
              <a:gd name="connsiteX24273" fmla="*/ 7291677 w 9845043"/>
              <a:gd name="connsiteY24273" fmla="*/ 1638406 h 5740750"/>
              <a:gd name="connsiteX24274" fmla="*/ 7285834 w 9845043"/>
              <a:gd name="connsiteY24274" fmla="*/ 1639131 h 5740750"/>
              <a:gd name="connsiteX24275" fmla="*/ 7275606 w 9845043"/>
              <a:gd name="connsiteY24275" fmla="*/ 1645719 h 5740750"/>
              <a:gd name="connsiteX24276" fmla="*/ 7272679 w 9845043"/>
              <a:gd name="connsiteY24276" fmla="*/ 1648651 h 5740750"/>
              <a:gd name="connsiteX24277" fmla="*/ 7271221 w 9845043"/>
              <a:gd name="connsiteY24277" fmla="*/ 1653043 h 5740750"/>
              <a:gd name="connsiteX24278" fmla="*/ 7264644 w 9845043"/>
              <a:gd name="connsiteY24278" fmla="*/ 1664023 h 5740750"/>
              <a:gd name="connsiteX24279" fmla="*/ 7261717 w 9845043"/>
              <a:gd name="connsiteY24279" fmla="*/ 1672071 h 5740750"/>
              <a:gd name="connsiteX24280" fmla="*/ 7259524 w 9845043"/>
              <a:gd name="connsiteY24280" fmla="*/ 1696964 h 5740750"/>
              <a:gd name="connsiteX24281" fmla="*/ 7258789 w 9845043"/>
              <a:gd name="connsiteY24281" fmla="*/ 1700620 h 5740750"/>
              <a:gd name="connsiteX24282" fmla="*/ 7258789 w 9845043"/>
              <a:gd name="connsiteY24282" fmla="*/ 1702816 h 5740750"/>
              <a:gd name="connsiteX24283" fmla="*/ 7259524 w 9845043"/>
              <a:gd name="connsiteY24283" fmla="*/ 1704276 h 5740750"/>
              <a:gd name="connsiteX24284" fmla="*/ 7259524 w 9845043"/>
              <a:gd name="connsiteY24284" fmla="*/ 1706472 h 5740750"/>
              <a:gd name="connsiteX24285" fmla="*/ 7258789 w 9845043"/>
              <a:gd name="connsiteY24285" fmla="*/ 1708668 h 5740750"/>
              <a:gd name="connsiteX24286" fmla="*/ 7258789 w 9845043"/>
              <a:gd name="connsiteY24286" fmla="*/ 1712336 h 5740750"/>
              <a:gd name="connsiteX24287" fmla="*/ 7260259 w 9845043"/>
              <a:gd name="connsiteY24287" fmla="*/ 1715256 h 5740750"/>
              <a:gd name="connsiteX24288" fmla="*/ 7261717 w 9845043"/>
              <a:gd name="connsiteY24288" fmla="*/ 1715992 h 5740750"/>
              <a:gd name="connsiteX24289" fmla="*/ 7262451 w 9845043"/>
              <a:gd name="connsiteY24289" fmla="*/ 1719649 h 5740750"/>
              <a:gd name="connsiteX24290" fmla="*/ 7262451 w 9845043"/>
              <a:gd name="connsiteY24290" fmla="*/ 1720384 h 5740750"/>
              <a:gd name="connsiteX24291" fmla="*/ 7263174 w 9845043"/>
              <a:gd name="connsiteY24291" fmla="*/ 1721845 h 5740750"/>
              <a:gd name="connsiteX24292" fmla="*/ 7261717 w 9845043"/>
              <a:gd name="connsiteY24292" fmla="*/ 1720384 h 5740750"/>
              <a:gd name="connsiteX24293" fmla="*/ 7260259 w 9845043"/>
              <a:gd name="connsiteY24293" fmla="*/ 1719649 h 5740750"/>
              <a:gd name="connsiteX24294" fmla="*/ 7259524 w 9845043"/>
              <a:gd name="connsiteY24294" fmla="*/ 1717453 h 5740750"/>
              <a:gd name="connsiteX24295" fmla="*/ 7256597 w 9845043"/>
              <a:gd name="connsiteY24295" fmla="*/ 1728433 h 5740750"/>
              <a:gd name="connsiteX24296" fmla="*/ 7255139 w 9845043"/>
              <a:gd name="connsiteY24296" fmla="*/ 1731365 h 5740750"/>
              <a:gd name="connsiteX24297" fmla="*/ 7249296 w 9845043"/>
              <a:gd name="connsiteY24297" fmla="*/ 1732089 h 5740750"/>
              <a:gd name="connsiteX24298" fmla="*/ 7252212 w 9845043"/>
              <a:gd name="connsiteY24298" fmla="*/ 1733561 h 5740750"/>
              <a:gd name="connsiteX24299" fmla="*/ 7252947 w 9845043"/>
              <a:gd name="connsiteY24299" fmla="*/ 1736481 h 5740750"/>
              <a:gd name="connsiteX24300" fmla="*/ 7252947 w 9845043"/>
              <a:gd name="connsiteY24300" fmla="*/ 1739413 h 5740750"/>
              <a:gd name="connsiteX24301" fmla="*/ 7252212 w 9845043"/>
              <a:gd name="connsiteY24301" fmla="*/ 1742345 h 5740750"/>
              <a:gd name="connsiteX24302" fmla="*/ 7247104 w 9845043"/>
              <a:gd name="connsiteY24302" fmla="*/ 1741609 h 5740750"/>
              <a:gd name="connsiteX24303" fmla="*/ 7243442 w 9845043"/>
              <a:gd name="connsiteY24303" fmla="*/ 1743069 h 5740750"/>
              <a:gd name="connsiteX24304" fmla="*/ 7241984 w 9845043"/>
              <a:gd name="connsiteY24304" fmla="*/ 1748933 h 5740750"/>
              <a:gd name="connsiteX24305" fmla="*/ 7240526 w 9845043"/>
              <a:gd name="connsiteY24305" fmla="*/ 1755521 h 5740750"/>
              <a:gd name="connsiteX24306" fmla="*/ 7237599 w 9845043"/>
              <a:gd name="connsiteY24306" fmla="*/ 1754785 h 5740750"/>
              <a:gd name="connsiteX24307" fmla="*/ 7235407 w 9845043"/>
              <a:gd name="connsiteY24307" fmla="*/ 1758442 h 5740750"/>
              <a:gd name="connsiteX24308" fmla="*/ 7229564 w 9845043"/>
              <a:gd name="connsiteY24308" fmla="*/ 1770894 h 5740750"/>
              <a:gd name="connsiteX24309" fmla="*/ 7228094 w 9845043"/>
              <a:gd name="connsiteY24309" fmla="*/ 1774550 h 5740750"/>
              <a:gd name="connsiteX24310" fmla="*/ 7229564 w 9845043"/>
              <a:gd name="connsiteY24310" fmla="*/ 1779678 h 5740750"/>
              <a:gd name="connsiteX24311" fmla="*/ 7229564 w 9845043"/>
              <a:gd name="connsiteY24311" fmla="*/ 1784794 h 5740750"/>
              <a:gd name="connsiteX24312" fmla="*/ 7228094 w 9845043"/>
              <a:gd name="connsiteY24312" fmla="*/ 1786266 h 5740750"/>
              <a:gd name="connsiteX24313" fmla="*/ 7226637 w 9845043"/>
              <a:gd name="connsiteY24313" fmla="*/ 1784070 h 5740750"/>
              <a:gd name="connsiteX24314" fmla="*/ 7224444 w 9845043"/>
              <a:gd name="connsiteY24314" fmla="*/ 1784794 h 5740750"/>
              <a:gd name="connsiteX24315" fmla="*/ 7223709 w 9845043"/>
              <a:gd name="connsiteY24315" fmla="*/ 1786990 h 5740750"/>
              <a:gd name="connsiteX24316" fmla="*/ 7223012 w 9845043"/>
              <a:gd name="connsiteY24316" fmla="*/ 1790527 h 5740750"/>
              <a:gd name="connsiteX24317" fmla="*/ 7224377 w 9845043"/>
              <a:gd name="connsiteY24317" fmla="*/ 1790239 h 5740750"/>
              <a:gd name="connsiteX24318" fmla="*/ 7224377 w 9845043"/>
              <a:gd name="connsiteY24318" fmla="*/ 1793164 h 5740750"/>
              <a:gd name="connsiteX24319" fmla="*/ 7225104 w 9845043"/>
              <a:gd name="connsiteY24319" fmla="*/ 1794633 h 5740750"/>
              <a:gd name="connsiteX24320" fmla="*/ 7239730 w 9845043"/>
              <a:gd name="connsiteY24320" fmla="*/ 1797558 h 5740750"/>
              <a:gd name="connsiteX24321" fmla="*/ 7242656 w 9845043"/>
              <a:gd name="connsiteY24321" fmla="*/ 1796096 h 5740750"/>
              <a:gd name="connsiteX24322" fmla="*/ 7244848 w 9845043"/>
              <a:gd name="connsiteY24322" fmla="*/ 1796096 h 5740750"/>
              <a:gd name="connsiteX24323" fmla="*/ 7249966 w 9845043"/>
              <a:gd name="connsiteY24323" fmla="*/ 1794633 h 5740750"/>
              <a:gd name="connsiteX24324" fmla="*/ 7250699 w 9845043"/>
              <a:gd name="connsiteY24324" fmla="*/ 1793164 h 5740750"/>
              <a:gd name="connsiteX24325" fmla="*/ 7255816 w 9845043"/>
              <a:gd name="connsiteY24325" fmla="*/ 1795364 h 5740750"/>
              <a:gd name="connsiteX24326" fmla="*/ 7265325 w 9845043"/>
              <a:gd name="connsiteY24326" fmla="*/ 1802690 h 5740750"/>
              <a:gd name="connsiteX24327" fmla="*/ 7269710 w 9845043"/>
              <a:gd name="connsiteY24327" fmla="*/ 1805615 h 5740750"/>
              <a:gd name="connsiteX24328" fmla="*/ 7282144 w 9845043"/>
              <a:gd name="connsiteY24328" fmla="*/ 1807815 h 5740750"/>
              <a:gd name="connsiteX24329" fmla="*/ 7287988 w 9845043"/>
              <a:gd name="connsiteY24329" fmla="*/ 1808547 h 5740750"/>
              <a:gd name="connsiteX24330" fmla="*/ 7292380 w 9845043"/>
              <a:gd name="connsiteY24330" fmla="*/ 1807815 h 5740750"/>
              <a:gd name="connsiteX24331" fmla="*/ 7298230 w 9845043"/>
              <a:gd name="connsiteY24331" fmla="*/ 1811478 h 5740750"/>
              <a:gd name="connsiteX24332" fmla="*/ 7308466 w 9845043"/>
              <a:gd name="connsiteY24332" fmla="*/ 1820998 h 5740750"/>
              <a:gd name="connsiteX24333" fmla="*/ 7313583 w 9845043"/>
              <a:gd name="connsiteY24333" fmla="*/ 1821729 h 5740750"/>
              <a:gd name="connsiteX24334" fmla="*/ 7317242 w 9845043"/>
              <a:gd name="connsiteY24334" fmla="*/ 1821729 h 5740750"/>
              <a:gd name="connsiteX24335" fmla="*/ 7323092 w 9845043"/>
              <a:gd name="connsiteY24335" fmla="*/ 1823929 h 5740750"/>
              <a:gd name="connsiteX24336" fmla="*/ 7326744 w 9845043"/>
              <a:gd name="connsiteY24336" fmla="*/ 1822467 h 5740750"/>
              <a:gd name="connsiteX24337" fmla="*/ 7332595 w 9845043"/>
              <a:gd name="connsiteY24337" fmla="*/ 1820998 h 5740750"/>
              <a:gd name="connsiteX24338" fmla="*/ 7334787 w 9845043"/>
              <a:gd name="connsiteY24338" fmla="*/ 1818804 h 5740750"/>
              <a:gd name="connsiteX24339" fmla="*/ 7336979 w 9845043"/>
              <a:gd name="connsiteY24339" fmla="*/ 1817335 h 5740750"/>
              <a:gd name="connsiteX24340" fmla="*/ 7336979 w 9845043"/>
              <a:gd name="connsiteY24340" fmla="*/ 1815141 h 5740750"/>
              <a:gd name="connsiteX24341" fmla="*/ 7337712 w 9845043"/>
              <a:gd name="connsiteY24341" fmla="*/ 1811478 h 5740750"/>
              <a:gd name="connsiteX24342" fmla="*/ 7337712 w 9845043"/>
              <a:gd name="connsiteY24342" fmla="*/ 1808547 h 5740750"/>
              <a:gd name="connsiteX24343" fmla="*/ 7336979 w 9845043"/>
              <a:gd name="connsiteY24343" fmla="*/ 1807815 h 5740750"/>
              <a:gd name="connsiteX24344" fmla="*/ 7340638 w 9845043"/>
              <a:gd name="connsiteY24344" fmla="*/ 1808547 h 5740750"/>
              <a:gd name="connsiteX24345" fmla="*/ 7342830 w 9845043"/>
              <a:gd name="connsiteY24345" fmla="*/ 1810747 h 5740750"/>
              <a:gd name="connsiteX24346" fmla="*/ 7345755 w 9845043"/>
              <a:gd name="connsiteY24346" fmla="*/ 1814410 h 5740750"/>
              <a:gd name="connsiteX24347" fmla="*/ 7346488 w 9845043"/>
              <a:gd name="connsiteY24347" fmla="*/ 1814410 h 5740750"/>
              <a:gd name="connsiteX24348" fmla="*/ 7347221 w 9845043"/>
              <a:gd name="connsiteY24348" fmla="*/ 1815872 h 5740750"/>
              <a:gd name="connsiteX24349" fmla="*/ 7349414 w 9845043"/>
              <a:gd name="connsiteY24349" fmla="*/ 1817335 h 5740750"/>
              <a:gd name="connsiteX24350" fmla="*/ 7352339 w 9845043"/>
              <a:gd name="connsiteY24350" fmla="*/ 1814410 h 5740750"/>
              <a:gd name="connsiteX24351" fmla="*/ 7353798 w 9845043"/>
              <a:gd name="connsiteY24351" fmla="*/ 1814410 h 5740750"/>
              <a:gd name="connsiteX24352" fmla="*/ 7360382 w 9845043"/>
              <a:gd name="connsiteY24352" fmla="*/ 1814410 h 5740750"/>
              <a:gd name="connsiteX24353" fmla="*/ 7362574 w 9845043"/>
              <a:gd name="connsiteY24353" fmla="*/ 1814410 h 5740750"/>
              <a:gd name="connsiteX24354" fmla="*/ 7363307 w 9845043"/>
              <a:gd name="connsiteY24354" fmla="*/ 1817335 h 5740750"/>
              <a:gd name="connsiteX24355" fmla="*/ 7365500 w 9845043"/>
              <a:gd name="connsiteY24355" fmla="*/ 1820267 h 5740750"/>
              <a:gd name="connsiteX24356" fmla="*/ 7353798 w 9845043"/>
              <a:gd name="connsiteY24356" fmla="*/ 1822467 h 5740750"/>
              <a:gd name="connsiteX24357" fmla="*/ 7348681 w 9845043"/>
              <a:gd name="connsiteY24357" fmla="*/ 1824661 h 5740750"/>
              <a:gd name="connsiteX24358" fmla="*/ 7344296 w 9845043"/>
              <a:gd name="connsiteY24358" fmla="*/ 1828324 h 5740750"/>
              <a:gd name="connsiteX24359" fmla="*/ 7340638 w 9845043"/>
              <a:gd name="connsiteY24359" fmla="*/ 1827592 h 5740750"/>
              <a:gd name="connsiteX24360" fmla="*/ 7336253 w 9845043"/>
              <a:gd name="connsiteY24360" fmla="*/ 1827592 h 5740750"/>
              <a:gd name="connsiteX24361" fmla="*/ 7328210 w 9845043"/>
              <a:gd name="connsiteY24361" fmla="*/ 1831255 h 5740750"/>
              <a:gd name="connsiteX24362" fmla="*/ 7323819 w 9845043"/>
              <a:gd name="connsiteY24362" fmla="*/ 1831986 h 5740750"/>
              <a:gd name="connsiteX24363" fmla="*/ 7323092 w 9845043"/>
              <a:gd name="connsiteY24363" fmla="*/ 1831986 h 5740750"/>
              <a:gd name="connsiteX24364" fmla="*/ 7320893 w 9845043"/>
              <a:gd name="connsiteY24364" fmla="*/ 1833449 h 5740750"/>
              <a:gd name="connsiteX24365" fmla="*/ 7320167 w 9845043"/>
              <a:gd name="connsiteY24365" fmla="*/ 1834918 h 5740750"/>
              <a:gd name="connsiteX24366" fmla="*/ 7318701 w 9845043"/>
              <a:gd name="connsiteY24366" fmla="*/ 1837843 h 5740750"/>
              <a:gd name="connsiteX24367" fmla="*/ 7317968 w 9845043"/>
              <a:gd name="connsiteY24367" fmla="*/ 1838581 h 5740750"/>
              <a:gd name="connsiteX24368" fmla="*/ 7315049 w 9845043"/>
              <a:gd name="connsiteY24368" fmla="*/ 1837112 h 5740750"/>
              <a:gd name="connsiteX24369" fmla="*/ 7312124 w 9845043"/>
              <a:gd name="connsiteY24369" fmla="*/ 1838581 h 5740750"/>
              <a:gd name="connsiteX24370" fmla="*/ 7307000 w 9845043"/>
              <a:gd name="connsiteY24370" fmla="*/ 1840775 h 5740750"/>
              <a:gd name="connsiteX24371" fmla="*/ 7304081 w 9845043"/>
              <a:gd name="connsiteY24371" fmla="*/ 1842975 h 5740750"/>
              <a:gd name="connsiteX24372" fmla="*/ 7314316 w 9845043"/>
              <a:gd name="connsiteY24372" fmla="*/ 1841506 h 5740750"/>
              <a:gd name="connsiteX24373" fmla="*/ 7316509 w 9845043"/>
              <a:gd name="connsiteY24373" fmla="*/ 1841506 h 5740750"/>
              <a:gd name="connsiteX24374" fmla="*/ 7317242 w 9845043"/>
              <a:gd name="connsiteY24374" fmla="*/ 1844438 h 5740750"/>
              <a:gd name="connsiteX24375" fmla="*/ 7318701 w 9845043"/>
              <a:gd name="connsiteY24375" fmla="*/ 1844438 h 5740750"/>
              <a:gd name="connsiteX24376" fmla="*/ 7320893 w 9845043"/>
              <a:gd name="connsiteY24376" fmla="*/ 1843706 h 5740750"/>
              <a:gd name="connsiteX24377" fmla="*/ 7321626 w 9845043"/>
              <a:gd name="connsiteY24377" fmla="*/ 1841506 h 5740750"/>
              <a:gd name="connsiteX24378" fmla="*/ 7328210 w 9845043"/>
              <a:gd name="connsiteY24378" fmla="*/ 1845900 h 5740750"/>
              <a:gd name="connsiteX24379" fmla="*/ 7336979 w 9845043"/>
              <a:gd name="connsiteY24379" fmla="*/ 1840775 h 5740750"/>
              <a:gd name="connsiteX24380" fmla="*/ 7344296 w 9845043"/>
              <a:gd name="connsiteY24380" fmla="*/ 1834180 h 5740750"/>
              <a:gd name="connsiteX24381" fmla="*/ 7350873 w 9845043"/>
              <a:gd name="connsiteY24381" fmla="*/ 1831986 h 5740750"/>
              <a:gd name="connsiteX24382" fmla="*/ 7355264 w 9845043"/>
              <a:gd name="connsiteY24382" fmla="*/ 1833449 h 5740750"/>
              <a:gd name="connsiteX24383" fmla="*/ 7356724 w 9845043"/>
              <a:gd name="connsiteY24383" fmla="*/ 1834180 h 5740750"/>
              <a:gd name="connsiteX24384" fmla="*/ 7358916 w 9845043"/>
              <a:gd name="connsiteY24384" fmla="*/ 1834180 h 5740750"/>
              <a:gd name="connsiteX24385" fmla="*/ 7360382 w 9845043"/>
              <a:gd name="connsiteY24385" fmla="*/ 1833449 h 5740750"/>
              <a:gd name="connsiteX24386" fmla="*/ 7363307 w 9845043"/>
              <a:gd name="connsiteY24386" fmla="*/ 1831986 h 5740750"/>
              <a:gd name="connsiteX24387" fmla="*/ 7365500 w 9845043"/>
              <a:gd name="connsiteY24387" fmla="*/ 1831255 h 5740750"/>
              <a:gd name="connsiteX24388" fmla="*/ 7369884 w 9845043"/>
              <a:gd name="connsiteY24388" fmla="*/ 1831255 h 5740750"/>
              <a:gd name="connsiteX24389" fmla="*/ 7375009 w 9845043"/>
              <a:gd name="connsiteY24389" fmla="*/ 1833449 h 5740750"/>
              <a:gd name="connsiteX24390" fmla="*/ 7384511 w 9845043"/>
              <a:gd name="connsiteY24390" fmla="*/ 1837843 h 5740750"/>
              <a:gd name="connsiteX24391" fmla="*/ 7379393 w 9845043"/>
              <a:gd name="connsiteY24391" fmla="*/ 1834180 h 5740750"/>
              <a:gd name="connsiteX24392" fmla="*/ 7372083 w 9845043"/>
              <a:gd name="connsiteY24392" fmla="*/ 1829786 h 5740750"/>
              <a:gd name="connsiteX24393" fmla="*/ 7368425 w 9845043"/>
              <a:gd name="connsiteY24393" fmla="*/ 1824661 h 5740750"/>
              <a:gd name="connsiteX24394" fmla="*/ 7369884 w 9845043"/>
              <a:gd name="connsiteY24394" fmla="*/ 1824661 h 5740750"/>
              <a:gd name="connsiteX24395" fmla="*/ 7372083 w 9845043"/>
              <a:gd name="connsiteY24395" fmla="*/ 1826861 h 5740750"/>
              <a:gd name="connsiteX24396" fmla="*/ 7373543 w 9845043"/>
              <a:gd name="connsiteY24396" fmla="*/ 1827592 h 5740750"/>
              <a:gd name="connsiteX24397" fmla="*/ 7375735 w 9845043"/>
              <a:gd name="connsiteY24397" fmla="*/ 1829786 h 5740750"/>
              <a:gd name="connsiteX24398" fmla="*/ 7376468 w 9845043"/>
              <a:gd name="connsiteY24398" fmla="*/ 1830524 h 5740750"/>
              <a:gd name="connsiteX24399" fmla="*/ 7380126 w 9845043"/>
              <a:gd name="connsiteY24399" fmla="*/ 1831255 h 5740750"/>
              <a:gd name="connsiteX24400" fmla="*/ 7381586 w 9845043"/>
              <a:gd name="connsiteY24400" fmla="*/ 1831986 h 5740750"/>
              <a:gd name="connsiteX24401" fmla="*/ 7395479 w 9845043"/>
              <a:gd name="connsiteY24401" fmla="*/ 1840043 h 5740750"/>
              <a:gd name="connsiteX24402" fmla="*/ 7403522 w 9845043"/>
              <a:gd name="connsiteY24402" fmla="*/ 1842975 h 5740750"/>
              <a:gd name="connsiteX24403" fmla="*/ 7411565 w 9845043"/>
              <a:gd name="connsiteY24403" fmla="*/ 1841506 h 5740750"/>
              <a:gd name="connsiteX24404" fmla="*/ 7414491 w 9845043"/>
              <a:gd name="connsiteY24404" fmla="*/ 1840043 h 5740750"/>
              <a:gd name="connsiteX24405" fmla="*/ 7421801 w 9845043"/>
              <a:gd name="connsiteY24405" fmla="*/ 1833449 h 5740750"/>
              <a:gd name="connsiteX24406" fmla="*/ 7424000 w 9845043"/>
              <a:gd name="connsiteY24406" fmla="*/ 1830524 h 5740750"/>
              <a:gd name="connsiteX24407" fmla="*/ 7426918 w 9845043"/>
              <a:gd name="connsiteY24407" fmla="*/ 1828324 h 5740750"/>
              <a:gd name="connsiteX24408" fmla="*/ 7437887 w 9845043"/>
              <a:gd name="connsiteY24408" fmla="*/ 1825392 h 5740750"/>
              <a:gd name="connsiteX24409" fmla="*/ 7445936 w 9845043"/>
              <a:gd name="connsiteY24409" fmla="*/ 1822467 h 5740750"/>
              <a:gd name="connsiteX24410" fmla="*/ 7458364 w 9845043"/>
              <a:gd name="connsiteY24410" fmla="*/ 1813672 h 5740750"/>
              <a:gd name="connsiteX24411" fmla="*/ 7479568 w 9845043"/>
              <a:gd name="connsiteY24411" fmla="*/ 1802690 h 5740750"/>
              <a:gd name="connsiteX24412" fmla="*/ 7487611 w 9845043"/>
              <a:gd name="connsiteY24412" fmla="*/ 1801952 h 5740750"/>
              <a:gd name="connsiteX24413" fmla="*/ 7508814 w 9845043"/>
              <a:gd name="connsiteY24413" fmla="*/ 1802690 h 5740750"/>
              <a:gd name="connsiteX24414" fmla="*/ 7513939 w 9845043"/>
              <a:gd name="connsiteY24414" fmla="*/ 1802690 h 5740750"/>
              <a:gd name="connsiteX24415" fmla="*/ 7515398 w 9845043"/>
              <a:gd name="connsiteY24415" fmla="*/ 1801952 h 5740750"/>
              <a:gd name="connsiteX24416" fmla="*/ 7518323 w 9845043"/>
              <a:gd name="connsiteY24416" fmla="*/ 1798296 h 5740750"/>
              <a:gd name="connsiteX24417" fmla="*/ 7520516 w 9845043"/>
              <a:gd name="connsiteY24417" fmla="*/ 1797558 h 5740750"/>
              <a:gd name="connsiteX24418" fmla="*/ 7522708 w 9845043"/>
              <a:gd name="connsiteY24418" fmla="*/ 1797558 h 5740750"/>
              <a:gd name="connsiteX24419" fmla="*/ 7527826 w 9845043"/>
              <a:gd name="connsiteY24419" fmla="*/ 1799027 h 5740750"/>
              <a:gd name="connsiteX24420" fmla="*/ 7532950 w 9845043"/>
              <a:gd name="connsiteY24420" fmla="*/ 1798296 h 5740750"/>
              <a:gd name="connsiteX24421" fmla="*/ 7537335 w 9845043"/>
              <a:gd name="connsiteY24421" fmla="*/ 1793164 h 5740750"/>
              <a:gd name="connsiteX24422" fmla="*/ 7543918 w 9845043"/>
              <a:gd name="connsiteY24422" fmla="*/ 1789501 h 5740750"/>
              <a:gd name="connsiteX24423" fmla="*/ 7592176 w 9845043"/>
              <a:gd name="connsiteY24423" fmla="*/ 1733840 h 5740750"/>
              <a:gd name="connsiteX24424" fmla="*/ 7643360 w 9845043"/>
              <a:gd name="connsiteY24424" fmla="*/ 1698680 h 5740750"/>
              <a:gd name="connsiteX24425" fmla="*/ 7655061 w 9845043"/>
              <a:gd name="connsiteY24425" fmla="*/ 1693555 h 5740750"/>
              <a:gd name="connsiteX24426" fmla="*/ 7659446 w 9845043"/>
              <a:gd name="connsiteY24426" fmla="*/ 1689892 h 5740750"/>
              <a:gd name="connsiteX24427" fmla="*/ 7665296 w 9845043"/>
              <a:gd name="connsiteY24427" fmla="*/ 1688430 h 5740750"/>
              <a:gd name="connsiteX24428" fmla="*/ 7666029 w 9845043"/>
              <a:gd name="connsiteY24428" fmla="*/ 1686960 h 5740750"/>
              <a:gd name="connsiteX24429" fmla="*/ 7668222 w 9845043"/>
              <a:gd name="connsiteY24429" fmla="*/ 1684029 h 5740750"/>
              <a:gd name="connsiteX24430" fmla="*/ 7668955 w 9845043"/>
              <a:gd name="connsiteY24430" fmla="*/ 1682566 h 5740750"/>
              <a:gd name="connsiteX24431" fmla="*/ 7671880 w 9845043"/>
              <a:gd name="connsiteY24431" fmla="*/ 1681835 h 5740750"/>
              <a:gd name="connsiteX24432" fmla="*/ 7678457 w 9845043"/>
              <a:gd name="connsiteY24432" fmla="*/ 1678903 h 5740750"/>
              <a:gd name="connsiteX24433" fmla="*/ 7682848 w 9845043"/>
              <a:gd name="connsiteY24433" fmla="*/ 1673778 h 5740750"/>
              <a:gd name="connsiteX24434" fmla="*/ 7725989 w 9845043"/>
              <a:gd name="connsiteY24434" fmla="*/ 1651808 h 5740750"/>
              <a:gd name="connsiteX24435" fmla="*/ 7726212 w 9845043"/>
              <a:gd name="connsiteY24435" fmla="*/ 1653149 h 5740750"/>
              <a:gd name="connsiteX24436" fmla="*/ 7734024 w 9845043"/>
              <a:gd name="connsiteY24436" fmla="*/ 1648882 h 5740750"/>
              <a:gd name="connsiteX24437" fmla="*/ 7736219 w 9845043"/>
              <a:gd name="connsiteY24437" fmla="*/ 1645957 h 5740750"/>
              <a:gd name="connsiteX24438" fmla="*/ 7739138 w 9845043"/>
              <a:gd name="connsiteY24438" fmla="*/ 1643763 h 5740750"/>
              <a:gd name="connsiteX24439" fmla="*/ 7749366 w 9845043"/>
              <a:gd name="connsiteY24439" fmla="*/ 1640107 h 5740750"/>
              <a:gd name="connsiteX24440" fmla="*/ 7774944 w 9845043"/>
              <a:gd name="connsiteY24440" fmla="*/ 1619630 h 5740750"/>
              <a:gd name="connsiteX24441" fmla="*/ 7778598 w 9845043"/>
              <a:gd name="connsiteY24441" fmla="*/ 1614511 h 5740750"/>
              <a:gd name="connsiteX24442" fmla="*/ 7780792 w 9845043"/>
              <a:gd name="connsiteY24442" fmla="*/ 1613780 h 5740750"/>
              <a:gd name="connsiteX24443" fmla="*/ 7782252 w 9845043"/>
              <a:gd name="connsiteY24443" fmla="*/ 1611586 h 5740750"/>
              <a:gd name="connsiteX24444" fmla="*/ 7783712 w 9845043"/>
              <a:gd name="connsiteY24444" fmla="*/ 1606472 h 5740750"/>
              <a:gd name="connsiteX24445" fmla="*/ 7787366 w 9845043"/>
              <a:gd name="connsiteY24445" fmla="*/ 1603547 h 5740750"/>
              <a:gd name="connsiteX24446" fmla="*/ 7788826 w 9845043"/>
              <a:gd name="connsiteY24446" fmla="*/ 1599891 h 5740750"/>
              <a:gd name="connsiteX24447" fmla="*/ 7793214 w 9845043"/>
              <a:gd name="connsiteY24447" fmla="*/ 1597697 h 5740750"/>
              <a:gd name="connsiteX24448" fmla="*/ 7796868 w 9845043"/>
              <a:gd name="connsiteY24448" fmla="*/ 1598428 h 5740750"/>
              <a:gd name="connsiteX24449" fmla="*/ 7794674 w 9845043"/>
              <a:gd name="connsiteY24449" fmla="*/ 1600622 h 5740750"/>
              <a:gd name="connsiteX24450" fmla="*/ 7793939 w 9845043"/>
              <a:gd name="connsiteY24450" fmla="*/ 1601353 h 5740750"/>
              <a:gd name="connsiteX24451" fmla="*/ 7788826 w 9845043"/>
              <a:gd name="connsiteY24451" fmla="*/ 1602816 h 5740750"/>
              <a:gd name="connsiteX24452" fmla="*/ 7788100 w 9845043"/>
              <a:gd name="connsiteY24452" fmla="*/ 1603547 h 5740750"/>
              <a:gd name="connsiteX24453" fmla="*/ 7787366 w 9845043"/>
              <a:gd name="connsiteY24453" fmla="*/ 1606472 h 5740750"/>
              <a:gd name="connsiteX24454" fmla="*/ 7786640 w 9845043"/>
              <a:gd name="connsiteY24454" fmla="*/ 1607935 h 5740750"/>
              <a:gd name="connsiteX24455" fmla="*/ 7786640 w 9845043"/>
              <a:gd name="connsiteY24455" fmla="*/ 1610123 h 5740750"/>
              <a:gd name="connsiteX24456" fmla="*/ 7790294 w 9845043"/>
              <a:gd name="connsiteY24456" fmla="*/ 1607204 h 5740750"/>
              <a:gd name="connsiteX24457" fmla="*/ 7797593 w 9845043"/>
              <a:gd name="connsiteY24457" fmla="*/ 1600622 h 5740750"/>
              <a:gd name="connsiteX24458" fmla="*/ 7804901 w 9845043"/>
              <a:gd name="connsiteY24458" fmla="*/ 1596965 h 5740750"/>
              <a:gd name="connsiteX24459" fmla="*/ 7810750 w 9845043"/>
              <a:gd name="connsiteY24459" fmla="*/ 1588921 h 5740750"/>
              <a:gd name="connsiteX24460" fmla="*/ 7818058 w 9845043"/>
              <a:gd name="connsiteY24460" fmla="*/ 1585265 h 5740750"/>
              <a:gd name="connsiteX24461" fmla="*/ 7823906 w 9845043"/>
              <a:gd name="connsiteY24461" fmla="*/ 1578683 h 5740750"/>
              <a:gd name="connsiteX24462" fmla="*/ 7844447 w 9845043"/>
              <a:gd name="connsiteY24462" fmla="*/ 1565923 h 5740750"/>
              <a:gd name="connsiteX24463" fmla="*/ 7844447 w 9845043"/>
              <a:gd name="connsiteY24463" fmla="*/ 1565519 h 5740750"/>
              <a:gd name="connsiteX24464" fmla="*/ 7845900 w 9845043"/>
              <a:gd name="connsiteY24464" fmla="*/ 1564792 h 5740750"/>
              <a:gd name="connsiteX24465" fmla="*/ 7848828 w 9845043"/>
              <a:gd name="connsiteY24465" fmla="*/ 1561866 h 5740750"/>
              <a:gd name="connsiteX24466" fmla="*/ 7852489 w 9845043"/>
              <a:gd name="connsiteY24466" fmla="*/ 1558213 h 5740750"/>
              <a:gd name="connsiteX24467" fmla="*/ 7864180 w 9845043"/>
              <a:gd name="connsiteY24467" fmla="*/ 1545782 h 5740750"/>
              <a:gd name="connsiteX24468" fmla="*/ 7875151 w 9845043"/>
              <a:gd name="connsiteY24468" fmla="*/ 1539930 h 5740750"/>
              <a:gd name="connsiteX24469" fmla="*/ 7877347 w 9845043"/>
              <a:gd name="connsiteY24469" fmla="*/ 1536277 h 5740750"/>
              <a:gd name="connsiteX24470" fmla="*/ 7880276 w 9845043"/>
              <a:gd name="connsiteY24470" fmla="*/ 1532616 h 5740750"/>
              <a:gd name="connsiteX24471" fmla="*/ 7889050 w 9845043"/>
              <a:gd name="connsiteY24471" fmla="*/ 1526037 h 5740750"/>
              <a:gd name="connsiteX24472" fmla="*/ 7894163 w 9845043"/>
              <a:gd name="connsiteY24472" fmla="*/ 1513606 h 5740750"/>
              <a:gd name="connsiteX24473" fmla="*/ 7899277 w 9845043"/>
              <a:gd name="connsiteY24473" fmla="*/ 1510680 h 5740750"/>
              <a:gd name="connsiteX24474" fmla="*/ 7900741 w 9845043"/>
              <a:gd name="connsiteY24474" fmla="*/ 1507754 h 5740750"/>
              <a:gd name="connsiteX24475" fmla="*/ 7902205 w 9845043"/>
              <a:gd name="connsiteY24475" fmla="*/ 1505564 h 5740750"/>
              <a:gd name="connsiteX24476" fmla="*/ 7902937 w 9845043"/>
              <a:gd name="connsiteY24476" fmla="*/ 1504101 h 5740750"/>
              <a:gd name="connsiteX24477" fmla="*/ 7903670 w 9845043"/>
              <a:gd name="connsiteY24477" fmla="*/ 1503366 h 5740750"/>
              <a:gd name="connsiteX24478" fmla="*/ 7912444 w 9845043"/>
              <a:gd name="connsiteY24478" fmla="*/ 1497522 h 5740750"/>
              <a:gd name="connsiteX24479" fmla="*/ 7919754 w 9845043"/>
              <a:gd name="connsiteY24479" fmla="*/ 1489472 h 5740750"/>
              <a:gd name="connsiteX24480" fmla="*/ 7922682 w 9845043"/>
              <a:gd name="connsiteY24480" fmla="*/ 1485092 h 5740750"/>
              <a:gd name="connsiteX24481" fmla="*/ 7932921 w 9845043"/>
              <a:gd name="connsiteY24481" fmla="*/ 1479240 h 5740750"/>
              <a:gd name="connsiteX24482" fmla="*/ 7935117 w 9845043"/>
              <a:gd name="connsiteY24482" fmla="*/ 1477777 h 5740750"/>
              <a:gd name="connsiteX24483" fmla="*/ 7935837 w 9845043"/>
              <a:gd name="connsiteY24483" fmla="*/ 1476314 h 5740750"/>
              <a:gd name="connsiteX24484" fmla="*/ 7937302 w 9845043"/>
              <a:gd name="connsiteY24484" fmla="*/ 1472661 h 5740750"/>
              <a:gd name="connsiteX24485" fmla="*/ 7938766 w 9845043"/>
              <a:gd name="connsiteY24485" fmla="*/ 1466074 h 5740750"/>
              <a:gd name="connsiteX24486" fmla="*/ 7939498 w 9845043"/>
              <a:gd name="connsiteY24486" fmla="*/ 1465346 h 5740750"/>
              <a:gd name="connsiteX24487" fmla="*/ 7942427 w 9845043"/>
              <a:gd name="connsiteY24487" fmla="*/ 1463156 h 5740750"/>
              <a:gd name="connsiteX24488" fmla="*/ 7945344 w 9845043"/>
              <a:gd name="connsiteY24488" fmla="*/ 1458767 h 5740750"/>
              <a:gd name="connsiteX24489" fmla="*/ 7947540 w 9845043"/>
              <a:gd name="connsiteY24489" fmla="*/ 1449990 h 5740750"/>
              <a:gd name="connsiteX24490" fmla="*/ 7951201 w 9845043"/>
              <a:gd name="connsiteY24490" fmla="*/ 1443411 h 5740750"/>
              <a:gd name="connsiteX24491" fmla="*/ 7957047 w 9845043"/>
              <a:gd name="connsiteY24491" fmla="*/ 1437559 h 5740750"/>
              <a:gd name="connsiteX24492" fmla="*/ 7968017 w 9845043"/>
              <a:gd name="connsiteY24492" fmla="*/ 1430244 h 5740750"/>
              <a:gd name="connsiteX24493" fmla="*/ 7970946 w 9845043"/>
              <a:gd name="connsiteY24493" fmla="*/ 1426591 h 5740750"/>
              <a:gd name="connsiteX24494" fmla="*/ 7973863 w 9845043"/>
              <a:gd name="connsiteY24494" fmla="*/ 1423666 h 5740750"/>
              <a:gd name="connsiteX24495" fmla="*/ 7974595 w 9845043"/>
              <a:gd name="connsiteY24495" fmla="*/ 1418550 h 5740750"/>
              <a:gd name="connsiteX24496" fmla="*/ 7973863 w 9845043"/>
              <a:gd name="connsiteY24496" fmla="*/ 1413434 h 5740750"/>
              <a:gd name="connsiteX24497" fmla="*/ 7973131 w 9845043"/>
              <a:gd name="connsiteY24497" fmla="*/ 1408309 h 5740750"/>
              <a:gd name="connsiteX24498" fmla="*/ 7971666 w 9845043"/>
              <a:gd name="connsiteY24498" fmla="*/ 1406846 h 5740750"/>
              <a:gd name="connsiteX24499" fmla="*/ 7970946 w 9845043"/>
              <a:gd name="connsiteY24499" fmla="*/ 1403920 h 5740750"/>
              <a:gd name="connsiteX24500" fmla="*/ 7966553 w 9845043"/>
              <a:gd name="connsiteY24500" fmla="*/ 1398077 h 5740750"/>
              <a:gd name="connsiteX24501" fmla="*/ 7964356 w 9845043"/>
              <a:gd name="connsiteY24501" fmla="*/ 1395878 h 5740750"/>
              <a:gd name="connsiteX24502" fmla="*/ 7961440 w 9845043"/>
              <a:gd name="connsiteY24502" fmla="*/ 1385646 h 5740750"/>
              <a:gd name="connsiteX24503" fmla="*/ 7960707 w 9845043"/>
              <a:gd name="connsiteY24503" fmla="*/ 1384911 h 5740750"/>
              <a:gd name="connsiteX24504" fmla="*/ 7957047 w 9845043"/>
              <a:gd name="connsiteY24504" fmla="*/ 1382720 h 5740750"/>
              <a:gd name="connsiteX24505" fmla="*/ 7955582 w 9845043"/>
              <a:gd name="connsiteY24505" fmla="*/ 1381257 h 5740750"/>
              <a:gd name="connsiteX24506" fmla="*/ 7955582 w 9845043"/>
              <a:gd name="connsiteY24506" fmla="*/ 1375406 h 5740750"/>
              <a:gd name="connsiteX24507" fmla="*/ 7960707 w 9845043"/>
              <a:gd name="connsiteY24507" fmla="*/ 1368827 h 5740750"/>
              <a:gd name="connsiteX24508" fmla="*/ 7960707 w 9845043"/>
              <a:gd name="connsiteY24508" fmla="*/ 1363711 h 5740750"/>
              <a:gd name="connsiteX24509" fmla="*/ 7954850 w 9845043"/>
              <a:gd name="connsiteY24509" fmla="*/ 1358586 h 5740750"/>
              <a:gd name="connsiteX24510" fmla="*/ 7935837 w 9845043"/>
              <a:gd name="connsiteY24510" fmla="*/ 1360049 h 5740750"/>
              <a:gd name="connsiteX24511" fmla="*/ 7928528 w 9845043"/>
              <a:gd name="connsiteY24511" fmla="*/ 1357123 h 5740750"/>
              <a:gd name="connsiteX24512" fmla="*/ 7927796 w 9845043"/>
              <a:gd name="connsiteY24512" fmla="*/ 1353470 h 5740750"/>
              <a:gd name="connsiteX24513" fmla="*/ 7927796 w 9845043"/>
              <a:gd name="connsiteY24513" fmla="*/ 1351280 h 5740750"/>
              <a:gd name="connsiteX24514" fmla="*/ 7928528 w 9845043"/>
              <a:gd name="connsiteY24514" fmla="*/ 1349817 h 5740750"/>
              <a:gd name="connsiteX24515" fmla="*/ 7928528 w 9845043"/>
              <a:gd name="connsiteY24515" fmla="*/ 1347619 h 5740750"/>
              <a:gd name="connsiteX24516" fmla="*/ 7928528 w 9845043"/>
              <a:gd name="connsiteY24516" fmla="*/ 1344693 h 5740750"/>
              <a:gd name="connsiteX24517" fmla="*/ 7928528 w 9845043"/>
              <a:gd name="connsiteY24517" fmla="*/ 1341767 h 5740750"/>
              <a:gd name="connsiteX24518" fmla="*/ 7923414 w 9845043"/>
              <a:gd name="connsiteY24518" fmla="*/ 1322030 h 5740750"/>
              <a:gd name="connsiteX24519" fmla="*/ 7921950 w 9845043"/>
              <a:gd name="connsiteY24519" fmla="*/ 1318368 h 5740750"/>
              <a:gd name="connsiteX24520" fmla="*/ 7932921 w 9845043"/>
              <a:gd name="connsiteY24520" fmla="*/ 1314715 h 5740750"/>
              <a:gd name="connsiteX24521" fmla="*/ 7953398 w 9845043"/>
              <a:gd name="connsiteY24521" fmla="*/ 1302285 h 5740750"/>
              <a:gd name="connsiteX24522" fmla="*/ 7970946 w 9845043"/>
              <a:gd name="connsiteY24522" fmla="*/ 1295706 h 5740750"/>
              <a:gd name="connsiteX24523" fmla="*/ 7981173 w 9845043"/>
              <a:gd name="connsiteY24523" fmla="*/ 1288391 h 5740750"/>
              <a:gd name="connsiteX24524" fmla="*/ 8032365 w 9845043"/>
              <a:gd name="connsiteY24524" fmla="*/ 1270109 h 5740750"/>
              <a:gd name="connsiteX24525" fmla="*/ 8058687 w 9845043"/>
              <a:gd name="connsiteY24525" fmla="*/ 1268646 h 5740750"/>
              <a:gd name="connsiteX24526" fmla="*/ 8079164 w 9845043"/>
              <a:gd name="connsiteY24526" fmla="*/ 1261340 h 5740750"/>
              <a:gd name="connsiteX24527" fmla="*/ 8141316 w 9845043"/>
              <a:gd name="connsiteY24527" fmla="*/ 1259877 h 5740750"/>
              <a:gd name="connsiteX24528" fmla="*/ 8145697 w 9845043"/>
              <a:gd name="connsiteY24528" fmla="*/ 1260604 h 5740750"/>
              <a:gd name="connsiteX24529" fmla="*/ 8145697 w 9845043"/>
              <a:gd name="connsiteY24529" fmla="*/ 1263530 h 5740750"/>
              <a:gd name="connsiteX24530" fmla="*/ 8150090 w 9845043"/>
              <a:gd name="connsiteY24530" fmla="*/ 1263530 h 5740750"/>
              <a:gd name="connsiteX24531" fmla="*/ 8150822 w 9845043"/>
              <a:gd name="connsiteY24531" fmla="*/ 1263530 h 5740750"/>
              <a:gd name="connsiteX24532" fmla="*/ 8166174 w 9845043"/>
              <a:gd name="connsiteY24532" fmla="*/ 1272307 h 5740750"/>
              <a:gd name="connsiteX24533" fmla="*/ 8173483 w 9845043"/>
              <a:gd name="connsiteY24533" fmla="*/ 1273770 h 5740750"/>
              <a:gd name="connsiteX24534" fmla="*/ 8180793 w 9845043"/>
              <a:gd name="connsiteY24534" fmla="*/ 1272307 h 5740750"/>
              <a:gd name="connsiteX24535" fmla="*/ 8200538 w 9845043"/>
              <a:gd name="connsiteY24535" fmla="*/ 1259877 h 5740750"/>
              <a:gd name="connsiteX24536" fmla="*/ 8207848 w 9845043"/>
              <a:gd name="connsiteY24536" fmla="*/ 1256951 h 5740750"/>
              <a:gd name="connsiteX24537" fmla="*/ 8273660 w 9845043"/>
              <a:gd name="connsiteY24537" fmla="*/ 1246710 h 5740750"/>
              <a:gd name="connsiteX24538" fmla="*/ 8272928 w 9845043"/>
              <a:gd name="connsiteY24538" fmla="*/ 1248173 h 5740750"/>
              <a:gd name="connsiteX24539" fmla="*/ 8272928 w 9845043"/>
              <a:gd name="connsiteY24539" fmla="*/ 1249636 h 5740750"/>
              <a:gd name="connsiteX24540" fmla="*/ 8274392 w 9845043"/>
              <a:gd name="connsiteY24540" fmla="*/ 1251099 h 5740750"/>
              <a:gd name="connsiteX24541" fmla="*/ 8275856 w 9845043"/>
              <a:gd name="connsiteY24541" fmla="*/ 1252562 h 5740750"/>
              <a:gd name="connsiteX24542" fmla="*/ 8277321 w 9845043"/>
              <a:gd name="connsiteY24542" fmla="*/ 1252562 h 5740750"/>
              <a:gd name="connsiteX24543" fmla="*/ 8279517 w 9845043"/>
              <a:gd name="connsiteY24543" fmla="*/ 1251099 h 5740750"/>
              <a:gd name="connsiteX24544" fmla="*/ 8280249 w 9845043"/>
              <a:gd name="connsiteY24544" fmla="*/ 1250372 h 5740750"/>
              <a:gd name="connsiteX24545" fmla="*/ 8280249 w 9845043"/>
              <a:gd name="connsiteY24545" fmla="*/ 1249636 h 5740750"/>
              <a:gd name="connsiteX24546" fmla="*/ 8280970 w 9845043"/>
              <a:gd name="connsiteY24546" fmla="*/ 1248173 h 5740750"/>
              <a:gd name="connsiteX24547" fmla="*/ 8280970 w 9845043"/>
              <a:gd name="connsiteY24547" fmla="*/ 1246710 h 5740750"/>
              <a:gd name="connsiteX24548" fmla="*/ 8280249 w 9845043"/>
              <a:gd name="connsiteY24548" fmla="*/ 1245247 h 5740750"/>
              <a:gd name="connsiteX24549" fmla="*/ 8280249 w 9845043"/>
              <a:gd name="connsiteY24549" fmla="*/ 1243784 h 5740750"/>
              <a:gd name="connsiteX24550" fmla="*/ 8280249 w 9845043"/>
              <a:gd name="connsiteY24550" fmla="*/ 1241594 h 5740750"/>
              <a:gd name="connsiteX24551" fmla="*/ 8280970 w 9845043"/>
              <a:gd name="connsiteY24551" fmla="*/ 1240867 h 5740750"/>
              <a:gd name="connsiteX24552" fmla="*/ 8298530 w 9845043"/>
              <a:gd name="connsiteY24552" fmla="*/ 1233552 h 5740750"/>
              <a:gd name="connsiteX24553" fmla="*/ 8308024 w 9845043"/>
              <a:gd name="connsiteY24553" fmla="*/ 1226973 h 5740750"/>
              <a:gd name="connsiteX24554" fmla="*/ 8308757 w 9845043"/>
              <a:gd name="connsiteY24554" fmla="*/ 1225510 h 5740750"/>
              <a:gd name="connsiteX24555" fmla="*/ 8309489 w 9845043"/>
              <a:gd name="connsiteY24555" fmla="*/ 1222585 h 5740750"/>
              <a:gd name="connsiteX24556" fmla="*/ 8311685 w 9845043"/>
              <a:gd name="connsiteY24556" fmla="*/ 1222585 h 5740750"/>
              <a:gd name="connsiteX24557" fmla="*/ 8316078 w 9845043"/>
              <a:gd name="connsiteY24557" fmla="*/ 1224775 h 5740750"/>
              <a:gd name="connsiteX24558" fmla="*/ 8321191 w 9845043"/>
              <a:gd name="connsiteY24558" fmla="*/ 1209418 h 5740750"/>
              <a:gd name="connsiteX24559" fmla="*/ 8325584 w 9845043"/>
              <a:gd name="connsiteY24559" fmla="*/ 1202112 h 5740750"/>
              <a:gd name="connsiteX24560" fmla="*/ 8331430 w 9845043"/>
              <a:gd name="connsiteY24560" fmla="*/ 1196260 h 5740750"/>
              <a:gd name="connsiteX24561" fmla="*/ 8347514 w 9845043"/>
              <a:gd name="connsiteY24561" fmla="*/ 1183830 h 5740750"/>
              <a:gd name="connsiteX24562" fmla="*/ 8349710 w 9845043"/>
              <a:gd name="connsiteY24562" fmla="*/ 1180904 h 5740750"/>
              <a:gd name="connsiteX24563" fmla="*/ 8357020 w 9845043"/>
              <a:gd name="connsiteY24563" fmla="*/ 1170663 h 5740750"/>
              <a:gd name="connsiteX24564" fmla="*/ 8359949 w 9845043"/>
              <a:gd name="connsiteY24564" fmla="*/ 1169936 h 5740750"/>
              <a:gd name="connsiteX24565" fmla="*/ 8367259 w 9845043"/>
              <a:gd name="connsiteY24565" fmla="*/ 1170663 h 5740750"/>
              <a:gd name="connsiteX24566" fmla="*/ 8370920 w 9845043"/>
              <a:gd name="connsiteY24566" fmla="*/ 1170663 h 5740750"/>
              <a:gd name="connsiteX24567" fmla="*/ 8382611 w 9845043"/>
              <a:gd name="connsiteY24567" fmla="*/ 1166283 h 5740750"/>
              <a:gd name="connsiteX24568" fmla="*/ 8385539 w 9845043"/>
              <a:gd name="connsiteY24568" fmla="*/ 1163357 h 5740750"/>
              <a:gd name="connsiteX24569" fmla="*/ 8389920 w 9845043"/>
              <a:gd name="connsiteY24569" fmla="*/ 1154579 h 5740750"/>
              <a:gd name="connsiteX24570" fmla="*/ 8392849 w 9845043"/>
              <a:gd name="connsiteY24570" fmla="*/ 1150926 h 5740750"/>
              <a:gd name="connsiteX24571" fmla="*/ 8388468 w 9845043"/>
              <a:gd name="connsiteY24571" fmla="*/ 1148728 h 5740750"/>
              <a:gd name="connsiteX24572" fmla="*/ 8387003 w 9845043"/>
              <a:gd name="connsiteY24572" fmla="*/ 1143612 h 5740750"/>
              <a:gd name="connsiteX24573" fmla="*/ 8392849 w 9845043"/>
              <a:gd name="connsiteY24573" fmla="*/ 1131917 h 5740750"/>
              <a:gd name="connsiteX24574" fmla="*/ 8389920 w 9845043"/>
              <a:gd name="connsiteY24574" fmla="*/ 1131181 h 5740750"/>
              <a:gd name="connsiteX24575" fmla="*/ 8388468 w 9845043"/>
              <a:gd name="connsiteY24575" fmla="*/ 1131917 h 5740750"/>
              <a:gd name="connsiteX24576" fmla="*/ 8387003 w 9845043"/>
              <a:gd name="connsiteY24576" fmla="*/ 1134834 h 5740750"/>
              <a:gd name="connsiteX24577" fmla="*/ 8386271 w 9845043"/>
              <a:gd name="connsiteY24577" fmla="*/ 1138496 h 5740750"/>
              <a:gd name="connsiteX24578" fmla="*/ 8384075 w 9845043"/>
              <a:gd name="connsiteY24578" fmla="*/ 1132644 h 5740750"/>
              <a:gd name="connsiteX24579" fmla="*/ 8382611 w 9845043"/>
              <a:gd name="connsiteY24579" fmla="*/ 1128255 h 5740750"/>
              <a:gd name="connsiteX24580" fmla="*/ 8381878 w 9845043"/>
              <a:gd name="connsiteY24580" fmla="*/ 1123139 h 5740750"/>
              <a:gd name="connsiteX24581" fmla="*/ 8382611 w 9845043"/>
              <a:gd name="connsiteY24581" fmla="*/ 1118750 h 5740750"/>
              <a:gd name="connsiteX24582" fmla="*/ 8380414 w 9845043"/>
              <a:gd name="connsiteY24582" fmla="*/ 1115824 h 5740750"/>
              <a:gd name="connsiteX24583" fmla="*/ 8377497 w 9845043"/>
              <a:gd name="connsiteY24583" fmla="*/ 1109973 h 5740750"/>
              <a:gd name="connsiteX24584" fmla="*/ 8375301 w 9845043"/>
              <a:gd name="connsiteY24584" fmla="*/ 1106320 h 5740750"/>
              <a:gd name="connsiteX24585" fmla="*/ 8373836 w 9845043"/>
              <a:gd name="connsiteY24585" fmla="*/ 1104857 h 5740750"/>
              <a:gd name="connsiteX24586" fmla="*/ 8373836 w 9845043"/>
              <a:gd name="connsiteY24586" fmla="*/ 1103394 h 5740750"/>
              <a:gd name="connsiteX24587" fmla="*/ 8373104 w 9845043"/>
              <a:gd name="connsiteY24587" fmla="*/ 1101931 h 5740750"/>
              <a:gd name="connsiteX24588" fmla="*/ 8370920 w 9845043"/>
              <a:gd name="connsiteY24588" fmla="*/ 1100468 h 5740750"/>
              <a:gd name="connsiteX24589" fmla="*/ 8369455 w 9845043"/>
              <a:gd name="connsiteY24589" fmla="*/ 1099741 h 5740750"/>
              <a:gd name="connsiteX24590" fmla="*/ 8367259 w 9845043"/>
              <a:gd name="connsiteY24590" fmla="*/ 1099005 h 5740750"/>
              <a:gd name="connsiteX24591" fmla="*/ 8364330 w 9845043"/>
              <a:gd name="connsiteY24591" fmla="*/ 1096815 h 5740750"/>
              <a:gd name="connsiteX24592" fmla="*/ 8361413 w 9845043"/>
              <a:gd name="connsiteY24592" fmla="*/ 1096088 h 5740750"/>
              <a:gd name="connsiteX24593" fmla="*/ 8360681 w 9845043"/>
              <a:gd name="connsiteY24593" fmla="*/ 1095352 h 5740750"/>
              <a:gd name="connsiteX24594" fmla="*/ 8361413 w 9845043"/>
              <a:gd name="connsiteY24594" fmla="*/ 1090963 h 5740750"/>
              <a:gd name="connsiteX24595" fmla="*/ 8363598 w 9845043"/>
              <a:gd name="connsiteY24595" fmla="*/ 1088773 h 5740750"/>
              <a:gd name="connsiteX24596" fmla="*/ 8370920 w 9845043"/>
              <a:gd name="connsiteY24596" fmla="*/ 1082921 h 5740750"/>
              <a:gd name="connsiteX24597" fmla="*/ 8370187 w 9845043"/>
              <a:gd name="connsiteY24597" fmla="*/ 1087310 h 5740750"/>
              <a:gd name="connsiteX24598" fmla="*/ 8370187 w 9845043"/>
              <a:gd name="connsiteY24598" fmla="*/ 1089500 h 5740750"/>
              <a:gd name="connsiteX24599" fmla="*/ 8375301 w 9845043"/>
              <a:gd name="connsiteY24599" fmla="*/ 1090963 h 5740750"/>
              <a:gd name="connsiteX24600" fmla="*/ 8376765 w 9845043"/>
              <a:gd name="connsiteY24600" fmla="*/ 1088773 h 5740750"/>
              <a:gd name="connsiteX24601" fmla="*/ 8382611 w 9845043"/>
              <a:gd name="connsiteY24601" fmla="*/ 1080731 h 5740750"/>
              <a:gd name="connsiteX24602" fmla="*/ 8384075 w 9845043"/>
              <a:gd name="connsiteY24602" fmla="*/ 1076342 h 5740750"/>
              <a:gd name="connsiteX24603" fmla="*/ 8384075 w 9845043"/>
              <a:gd name="connsiteY24603" fmla="*/ 1073416 h 5740750"/>
              <a:gd name="connsiteX24604" fmla="*/ 8384075 w 9845043"/>
              <a:gd name="connsiteY24604" fmla="*/ 1070491 h 5740750"/>
              <a:gd name="connsiteX24605" fmla="*/ 8384075 w 9845043"/>
              <a:gd name="connsiteY24605" fmla="*/ 1067565 h 5740750"/>
              <a:gd name="connsiteX24606" fmla="*/ 8386271 w 9845043"/>
              <a:gd name="connsiteY24606" fmla="*/ 1064639 h 5740750"/>
              <a:gd name="connsiteX24607" fmla="*/ 8392117 w 9845043"/>
              <a:gd name="connsiteY24607" fmla="*/ 1063176 h 5740750"/>
              <a:gd name="connsiteX24608" fmla="*/ 8393581 w 9845043"/>
              <a:gd name="connsiteY24608" fmla="*/ 1060986 h 5740750"/>
              <a:gd name="connsiteX24609" fmla="*/ 8395045 w 9845043"/>
              <a:gd name="connsiteY24609" fmla="*/ 1057333 h 5740750"/>
              <a:gd name="connsiteX24610" fmla="*/ 8395045 w 9845043"/>
              <a:gd name="connsiteY24610" fmla="*/ 1055134 h 5740750"/>
              <a:gd name="connsiteX24611" fmla="*/ 8393581 w 9845043"/>
              <a:gd name="connsiteY24611" fmla="*/ 1053671 h 5740750"/>
              <a:gd name="connsiteX24612" fmla="*/ 8389920 w 9845043"/>
              <a:gd name="connsiteY24612" fmla="*/ 1053671 h 5740750"/>
              <a:gd name="connsiteX24613" fmla="*/ 8388468 w 9845043"/>
              <a:gd name="connsiteY24613" fmla="*/ 1055134 h 5740750"/>
              <a:gd name="connsiteX24614" fmla="*/ 8384075 w 9845043"/>
              <a:gd name="connsiteY24614" fmla="*/ 1060259 h 5740750"/>
              <a:gd name="connsiteX24615" fmla="*/ 8381878 w 9845043"/>
              <a:gd name="connsiteY24615" fmla="*/ 1061713 h 5740750"/>
              <a:gd name="connsiteX24616" fmla="*/ 8370920 w 9845043"/>
              <a:gd name="connsiteY24616" fmla="*/ 1063912 h 5740750"/>
              <a:gd name="connsiteX24617" fmla="*/ 8370187 w 9845043"/>
              <a:gd name="connsiteY24617" fmla="*/ 1063176 h 5740750"/>
              <a:gd name="connsiteX24618" fmla="*/ 8370920 w 9845043"/>
              <a:gd name="connsiteY24618" fmla="*/ 1060259 h 5740750"/>
              <a:gd name="connsiteX24619" fmla="*/ 8373104 w 9845043"/>
              <a:gd name="connsiteY24619" fmla="*/ 1057333 h 5740750"/>
              <a:gd name="connsiteX24620" fmla="*/ 8376765 w 9845043"/>
              <a:gd name="connsiteY24620" fmla="*/ 1053671 h 5740750"/>
              <a:gd name="connsiteX24621" fmla="*/ 8378962 w 9845043"/>
              <a:gd name="connsiteY24621" fmla="*/ 1050745 h 5740750"/>
              <a:gd name="connsiteX24622" fmla="*/ 8380414 w 9845043"/>
              <a:gd name="connsiteY24622" fmla="*/ 1047828 h 5740750"/>
              <a:gd name="connsiteX24623" fmla="*/ 8380414 w 9845043"/>
              <a:gd name="connsiteY24623" fmla="*/ 1044902 h 5740750"/>
              <a:gd name="connsiteX24624" fmla="*/ 8378962 w 9845043"/>
              <a:gd name="connsiteY24624" fmla="*/ 1044902 h 5740750"/>
              <a:gd name="connsiteX24625" fmla="*/ 8377497 w 9845043"/>
              <a:gd name="connsiteY24625" fmla="*/ 1045629 h 5740750"/>
              <a:gd name="connsiteX24626" fmla="*/ 8376765 w 9845043"/>
              <a:gd name="connsiteY24626" fmla="*/ 1047828 h 5740750"/>
              <a:gd name="connsiteX24627" fmla="*/ 8376033 w 9845043"/>
              <a:gd name="connsiteY24627" fmla="*/ 1048555 h 5740750"/>
              <a:gd name="connsiteX24628" fmla="*/ 8376033 w 9845043"/>
              <a:gd name="connsiteY24628" fmla="*/ 1045629 h 5740750"/>
              <a:gd name="connsiteX24629" fmla="*/ 8376033 w 9845043"/>
              <a:gd name="connsiteY24629" fmla="*/ 1044902 h 5740750"/>
              <a:gd name="connsiteX24630" fmla="*/ 8376765 w 9845043"/>
              <a:gd name="connsiteY24630" fmla="*/ 1044166 h 5740750"/>
              <a:gd name="connsiteX24631" fmla="*/ 8373836 w 9845043"/>
              <a:gd name="connsiteY24631" fmla="*/ 1041976 h 5740750"/>
              <a:gd name="connsiteX24632" fmla="*/ 8367259 w 9845043"/>
              <a:gd name="connsiteY24632" fmla="*/ 1044902 h 5740750"/>
              <a:gd name="connsiteX24633" fmla="*/ 8365794 w 9845043"/>
              <a:gd name="connsiteY24633" fmla="*/ 1041976 h 5740750"/>
              <a:gd name="connsiteX24634" fmla="*/ 8356288 w 9845043"/>
              <a:gd name="connsiteY24634" fmla="*/ 1049282 h 5740750"/>
              <a:gd name="connsiteX24635" fmla="*/ 8354824 w 9845043"/>
              <a:gd name="connsiteY24635" fmla="*/ 1052208 h 5740750"/>
              <a:gd name="connsiteX24636" fmla="*/ 8354824 w 9845043"/>
              <a:gd name="connsiteY24636" fmla="*/ 1055134 h 5740750"/>
              <a:gd name="connsiteX24637" fmla="*/ 8354092 w 9845043"/>
              <a:gd name="connsiteY24637" fmla="*/ 1056597 h 5740750"/>
              <a:gd name="connsiteX24638" fmla="*/ 8351907 w 9845043"/>
              <a:gd name="connsiteY24638" fmla="*/ 1056597 h 5740750"/>
              <a:gd name="connsiteX24639" fmla="*/ 8350443 w 9845043"/>
              <a:gd name="connsiteY24639" fmla="*/ 1055134 h 5740750"/>
              <a:gd name="connsiteX24640" fmla="*/ 8350443 w 9845043"/>
              <a:gd name="connsiteY24640" fmla="*/ 1054407 h 5740750"/>
              <a:gd name="connsiteX24641" fmla="*/ 8350443 w 9845043"/>
              <a:gd name="connsiteY24641" fmla="*/ 1052208 h 5740750"/>
              <a:gd name="connsiteX24642" fmla="*/ 8350443 w 9845043"/>
              <a:gd name="connsiteY24642" fmla="*/ 1050745 h 5740750"/>
              <a:gd name="connsiteX24643" fmla="*/ 8349710 w 9845043"/>
              <a:gd name="connsiteY24643" fmla="*/ 1048555 h 5740750"/>
              <a:gd name="connsiteX24644" fmla="*/ 8345317 w 9845043"/>
              <a:gd name="connsiteY24644" fmla="*/ 1045629 h 5740750"/>
              <a:gd name="connsiteX24645" fmla="*/ 8341668 w 9845043"/>
              <a:gd name="connsiteY24645" fmla="*/ 1045629 h 5740750"/>
              <a:gd name="connsiteX24646" fmla="*/ 8340204 w 9845043"/>
              <a:gd name="connsiteY24646" fmla="*/ 1044902 h 5740750"/>
              <a:gd name="connsiteX24647" fmla="*/ 8338008 w 9845043"/>
              <a:gd name="connsiteY24647" fmla="*/ 1040513 h 5740750"/>
              <a:gd name="connsiteX24648" fmla="*/ 8338740 w 9845043"/>
              <a:gd name="connsiteY24648" fmla="*/ 1037587 h 5740750"/>
              <a:gd name="connsiteX24649" fmla="*/ 8363598 w 9845043"/>
              <a:gd name="connsiteY24649" fmla="*/ 1010536 h 5740750"/>
              <a:gd name="connsiteX24650" fmla="*/ 8382611 w 9845043"/>
              <a:gd name="connsiteY24650" fmla="*/ 996642 h 5740750"/>
              <a:gd name="connsiteX24651" fmla="*/ 8400159 w 9845043"/>
              <a:gd name="connsiteY24651" fmla="*/ 973971 h 5740750"/>
              <a:gd name="connsiteX24652" fmla="*/ 8401623 w 9845043"/>
              <a:gd name="connsiteY24652" fmla="*/ 971045 h 5740750"/>
              <a:gd name="connsiteX24653" fmla="*/ 8402355 w 9845043"/>
              <a:gd name="connsiteY24653" fmla="*/ 968855 h 5740750"/>
              <a:gd name="connsiteX24654" fmla="*/ 8409665 w 9845043"/>
              <a:gd name="connsiteY24654" fmla="*/ 964466 h 5740750"/>
              <a:gd name="connsiteX24655" fmla="*/ 8411129 w 9845043"/>
              <a:gd name="connsiteY24655" fmla="*/ 963730 h 5740750"/>
              <a:gd name="connsiteX24656" fmla="*/ 8411129 w 9845043"/>
              <a:gd name="connsiteY24656" fmla="*/ 962276 h 5740750"/>
              <a:gd name="connsiteX24657" fmla="*/ 8411129 w 9845043"/>
              <a:gd name="connsiteY24657" fmla="*/ 960813 h 5740750"/>
              <a:gd name="connsiteX24658" fmla="*/ 8411129 w 9845043"/>
              <a:gd name="connsiteY24658" fmla="*/ 959350 h 5740750"/>
              <a:gd name="connsiteX24659" fmla="*/ 8411129 w 9845043"/>
              <a:gd name="connsiteY24659" fmla="*/ 958614 h 5740750"/>
              <a:gd name="connsiteX24660" fmla="*/ 8420636 w 9845043"/>
              <a:gd name="connsiteY24660" fmla="*/ 949110 h 5740750"/>
              <a:gd name="connsiteX24661" fmla="*/ 8421368 w 9845043"/>
              <a:gd name="connsiteY24661" fmla="*/ 946184 h 5740750"/>
              <a:gd name="connsiteX24662" fmla="*/ 8420636 w 9845043"/>
              <a:gd name="connsiteY24662" fmla="*/ 942531 h 5740750"/>
              <a:gd name="connsiteX24663" fmla="*/ 8418439 w 9845043"/>
              <a:gd name="connsiteY24663" fmla="*/ 938869 h 5740750"/>
              <a:gd name="connsiteX24664" fmla="*/ 8415522 w 9845043"/>
              <a:gd name="connsiteY24664" fmla="*/ 935952 h 5740750"/>
              <a:gd name="connsiteX24665" fmla="*/ 8419171 w 9845043"/>
              <a:gd name="connsiteY24665" fmla="*/ 927174 h 5740750"/>
              <a:gd name="connsiteX24666" fmla="*/ 8425761 w 9845043"/>
              <a:gd name="connsiteY24666" fmla="*/ 914008 h 5740750"/>
              <a:gd name="connsiteX24667" fmla="*/ 8441845 w 9845043"/>
              <a:gd name="connsiteY24667" fmla="*/ 892808 h 5740750"/>
              <a:gd name="connsiteX24668" fmla="*/ 8459393 w 9845043"/>
              <a:gd name="connsiteY24668" fmla="*/ 869410 h 5740750"/>
              <a:gd name="connsiteX24669" fmla="*/ 8474013 w 9845043"/>
              <a:gd name="connsiteY24669" fmla="*/ 848937 h 5740750"/>
              <a:gd name="connsiteX24670" fmla="*/ 8483519 w 9845043"/>
              <a:gd name="connsiteY24670" fmla="*/ 836506 h 5740750"/>
              <a:gd name="connsiteX24671" fmla="*/ 8503264 w 9845043"/>
              <a:gd name="connsiteY24671" fmla="*/ 817488 h 5740750"/>
              <a:gd name="connsiteX24672" fmla="*/ 8512038 w 9845043"/>
              <a:gd name="connsiteY24672" fmla="*/ 813108 h 5740750"/>
              <a:gd name="connsiteX24673" fmla="*/ 8514967 w 9845043"/>
              <a:gd name="connsiteY24673" fmla="*/ 810909 h 5740750"/>
              <a:gd name="connsiteX24674" fmla="*/ 8520812 w 9845043"/>
              <a:gd name="connsiteY24674" fmla="*/ 804330 h 5740750"/>
              <a:gd name="connsiteX24675" fmla="*/ 8523741 w 9845043"/>
              <a:gd name="connsiteY24675" fmla="*/ 802867 h 5740750"/>
              <a:gd name="connsiteX24676" fmla="*/ 8531783 w 9845043"/>
              <a:gd name="connsiteY24676" fmla="*/ 797016 h 5740750"/>
              <a:gd name="connsiteX24677" fmla="*/ 8536896 w 9845043"/>
              <a:gd name="connsiteY24677" fmla="*/ 791172 h 5740750"/>
              <a:gd name="connsiteX24678" fmla="*/ 8539825 w 9845043"/>
              <a:gd name="connsiteY24678" fmla="*/ 790437 h 5740750"/>
              <a:gd name="connsiteX24679" fmla="*/ 8542753 w 9845043"/>
              <a:gd name="connsiteY24679" fmla="*/ 788974 h 5740750"/>
              <a:gd name="connsiteX24680" fmla="*/ 8563951 w 9845043"/>
              <a:gd name="connsiteY24680" fmla="*/ 786784 h 5740750"/>
              <a:gd name="connsiteX24681" fmla="*/ 8569076 w 9845043"/>
              <a:gd name="connsiteY24681" fmla="*/ 785321 h 5740750"/>
              <a:gd name="connsiteX24682" fmla="*/ 8571993 w 9845043"/>
              <a:gd name="connsiteY24682" fmla="*/ 784585 h 5740750"/>
              <a:gd name="connsiteX24683" fmla="*/ 8588089 w 9845043"/>
              <a:gd name="connsiteY24683" fmla="*/ 780932 h 5740750"/>
              <a:gd name="connsiteX24684" fmla="*/ 8604905 w 9845043"/>
              <a:gd name="connsiteY24684" fmla="*/ 777279 h 5740750"/>
              <a:gd name="connsiteX24685" fmla="*/ 8620989 w 9845043"/>
              <a:gd name="connsiteY24685" fmla="*/ 772890 h 5740750"/>
              <a:gd name="connsiteX24686" fmla="*/ 8637073 w 9845043"/>
              <a:gd name="connsiteY24686" fmla="*/ 769228 h 5740750"/>
              <a:gd name="connsiteX24687" fmla="*/ 8653889 w 9845043"/>
              <a:gd name="connsiteY24687" fmla="*/ 764848 h 5740750"/>
              <a:gd name="connsiteX24688" fmla="*/ 8669985 w 9845043"/>
              <a:gd name="connsiteY24688" fmla="*/ 761186 h 5740750"/>
              <a:gd name="connsiteX24689" fmla="*/ 8686069 w 9845043"/>
              <a:gd name="connsiteY24689" fmla="*/ 756798 h 5740750"/>
              <a:gd name="connsiteX24690" fmla="*/ 8702885 w 9845043"/>
              <a:gd name="connsiteY24690" fmla="*/ 753145 h 5740750"/>
              <a:gd name="connsiteX24691" fmla="*/ 8718969 w 9845043"/>
              <a:gd name="connsiteY24691" fmla="*/ 748756 h 5740750"/>
              <a:gd name="connsiteX24692" fmla="*/ 8735053 w 9845043"/>
              <a:gd name="connsiteY24692" fmla="*/ 745103 h 5740750"/>
              <a:gd name="connsiteX24693" fmla="*/ 8752613 w 9845043"/>
              <a:gd name="connsiteY24693" fmla="*/ 740714 h 5740750"/>
              <a:gd name="connsiteX24694" fmla="*/ 8768697 w 9845043"/>
              <a:gd name="connsiteY24694" fmla="*/ 736325 h 5740750"/>
              <a:gd name="connsiteX24695" fmla="*/ 8784781 w 9845043"/>
              <a:gd name="connsiteY24695" fmla="*/ 732672 h 5740750"/>
              <a:gd name="connsiteX24696" fmla="*/ 8791358 w 9845043"/>
              <a:gd name="connsiteY24696" fmla="*/ 730482 h 5740750"/>
              <a:gd name="connsiteX24697" fmla="*/ 8791358 w 9845043"/>
              <a:gd name="connsiteY24697" fmla="*/ 732672 h 5740750"/>
              <a:gd name="connsiteX24698" fmla="*/ 8792823 w 9845043"/>
              <a:gd name="connsiteY24698" fmla="*/ 735598 h 5740750"/>
              <a:gd name="connsiteX24699" fmla="*/ 8794287 w 9845043"/>
              <a:gd name="connsiteY24699" fmla="*/ 738524 h 5740750"/>
              <a:gd name="connsiteX24700" fmla="*/ 8794287 w 9845043"/>
              <a:gd name="connsiteY24700" fmla="*/ 739857 h 5740750"/>
              <a:gd name="connsiteX24701" fmla="*/ 8795021 w 9845043"/>
              <a:gd name="connsiteY24701" fmla="*/ 738752 h 5740750"/>
              <a:gd name="connsiteX24702" fmla="*/ 8795021 w 9845043"/>
              <a:gd name="connsiteY24702" fmla="*/ 737283 h 5740750"/>
              <a:gd name="connsiteX24703" fmla="*/ 8793559 w 9845043"/>
              <a:gd name="connsiteY24703" fmla="*/ 734355 h 5740750"/>
              <a:gd name="connsiteX24704" fmla="*/ 8792099 w 9845043"/>
              <a:gd name="connsiteY24704" fmla="*/ 731423 h 5740750"/>
              <a:gd name="connsiteX24705" fmla="*/ 8795753 w 9845043"/>
              <a:gd name="connsiteY24705" fmla="*/ 728490 h 5740750"/>
              <a:gd name="connsiteX24706" fmla="*/ 8802334 w 9845043"/>
              <a:gd name="connsiteY24706" fmla="*/ 727754 h 5740750"/>
              <a:gd name="connsiteX24707" fmla="*/ 8815497 w 9845043"/>
              <a:gd name="connsiteY24707" fmla="*/ 723357 h 5740750"/>
              <a:gd name="connsiteX24708" fmla="*/ 8818423 w 9845043"/>
              <a:gd name="connsiteY24708" fmla="*/ 722625 h 5740750"/>
              <a:gd name="connsiteX24709" fmla="*/ 8827195 w 9845043"/>
              <a:gd name="connsiteY24709" fmla="*/ 721157 h 5740750"/>
              <a:gd name="connsiteX24710" fmla="*/ 8830120 w 9845043"/>
              <a:gd name="connsiteY24710" fmla="*/ 719693 h 5740750"/>
              <a:gd name="connsiteX24711" fmla="*/ 8834508 w 9845043"/>
              <a:gd name="connsiteY24711" fmla="*/ 718956 h 5740750"/>
              <a:gd name="connsiteX24712" fmla="*/ 8835239 w 9845043"/>
              <a:gd name="connsiteY24712" fmla="*/ 718956 h 5740750"/>
              <a:gd name="connsiteX24713" fmla="*/ 8850594 w 9845043"/>
              <a:gd name="connsiteY24713" fmla="*/ 715292 h 5740750"/>
              <a:gd name="connsiteX24714" fmla="*/ 8867413 w 9845043"/>
              <a:gd name="connsiteY24714" fmla="*/ 710163 h 5740750"/>
              <a:gd name="connsiteX24715" fmla="*/ 8899584 w 9845043"/>
              <a:gd name="connsiteY24715" fmla="*/ 702098 h 5740750"/>
              <a:gd name="connsiteX24716" fmla="*/ 8917135 w 9845043"/>
              <a:gd name="connsiteY24716" fmla="*/ 697696 h 5740750"/>
              <a:gd name="connsiteX24717" fmla="*/ 8933221 w 9845043"/>
              <a:gd name="connsiteY24717" fmla="*/ 693300 h 5740750"/>
              <a:gd name="connsiteX24718" fmla="*/ 8949309 w 9845043"/>
              <a:gd name="connsiteY24718" fmla="*/ 689636 h 5740750"/>
              <a:gd name="connsiteX24719" fmla="*/ 8965394 w 9845043"/>
              <a:gd name="connsiteY24719" fmla="*/ 684502 h 5740750"/>
              <a:gd name="connsiteX24720" fmla="*/ 8982211 w 9845043"/>
              <a:gd name="connsiteY24720" fmla="*/ 680838 h 5740750"/>
              <a:gd name="connsiteX24721" fmla="*/ 8998299 w 9845043"/>
              <a:gd name="connsiteY24721" fmla="*/ 676437 h 5740750"/>
              <a:gd name="connsiteX24722" fmla="*/ 9014385 w 9845043"/>
              <a:gd name="connsiteY24722" fmla="*/ 671308 h 5740750"/>
              <a:gd name="connsiteX24723" fmla="*/ 9030473 w 9845043"/>
              <a:gd name="connsiteY24723" fmla="*/ 667644 h 5740750"/>
              <a:gd name="connsiteX24724" fmla="*/ 9047290 w 9845043"/>
              <a:gd name="connsiteY24724" fmla="*/ 663243 h 5740750"/>
              <a:gd name="connsiteX24725" fmla="*/ 9063376 w 9845043"/>
              <a:gd name="connsiteY24725" fmla="*/ 658846 h 5740750"/>
              <a:gd name="connsiteX24726" fmla="*/ 9079464 w 9845043"/>
              <a:gd name="connsiteY24726" fmla="*/ 654445 h 5740750"/>
              <a:gd name="connsiteX24727" fmla="*/ 9095334 w 9845043"/>
              <a:gd name="connsiteY24727" fmla="*/ 649386 h 5740750"/>
              <a:gd name="connsiteX24728" fmla="*/ 9094820 w 9845043"/>
              <a:gd name="connsiteY24728" fmla="*/ 646301 h 5740750"/>
              <a:gd name="connsiteX24729" fmla="*/ 9093356 w 9845043"/>
              <a:gd name="connsiteY24729" fmla="*/ 642648 h 5740750"/>
              <a:gd name="connsiteX24730" fmla="*/ 9093356 w 9845043"/>
              <a:gd name="connsiteY24730" fmla="*/ 639725 h 5740750"/>
              <a:gd name="connsiteX24731" fmla="*/ 9098475 w 9845043"/>
              <a:gd name="connsiteY24731" fmla="*/ 628039 h 5740750"/>
              <a:gd name="connsiteX24732" fmla="*/ 9098475 w 9845043"/>
              <a:gd name="connsiteY24732" fmla="*/ 625121 h 5740750"/>
              <a:gd name="connsiteX24733" fmla="*/ 9098475 w 9845043"/>
              <a:gd name="connsiteY24733" fmla="*/ 621469 h 5740750"/>
              <a:gd name="connsiteX24734" fmla="*/ 9098475 w 9845043"/>
              <a:gd name="connsiteY24734" fmla="*/ 618546 h 5740750"/>
              <a:gd name="connsiteX24735" fmla="*/ 9101401 w 9845043"/>
              <a:gd name="connsiteY24735" fmla="*/ 610512 h 5740750"/>
              <a:gd name="connsiteX24736" fmla="*/ 9101401 w 9845043"/>
              <a:gd name="connsiteY24736" fmla="*/ 605400 h 5740750"/>
              <a:gd name="connsiteX24737" fmla="*/ 9097743 w 9845043"/>
              <a:gd name="connsiteY24737" fmla="*/ 603941 h 5740750"/>
              <a:gd name="connsiteX24738" fmla="*/ 9092624 w 9845043"/>
              <a:gd name="connsiteY24738" fmla="*/ 602477 h 5740750"/>
              <a:gd name="connsiteX24739" fmla="*/ 9093356 w 9845043"/>
              <a:gd name="connsiteY24739" fmla="*/ 601019 h 5740750"/>
              <a:gd name="connsiteX24740" fmla="*/ 9100669 w 9845043"/>
              <a:gd name="connsiteY24740" fmla="*/ 597366 h 5740750"/>
              <a:gd name="connsiteX24741" fmla="*/ 9102130 w 9845043"/>
              <a:gd name="connsiteY24741" fmla="*/ 595178 h 5740750"/>
              <a:gd name="connsiteX24742" fmla="*/ 9105788 w 9845043"/>
              <a:gd name="connsiteY24742" fmla="*/ 587873 h 5740750"/>
              <a:gd name="connsiteX24743" fmla="*/ 9107981 w 9845043"/>
              <a:gd name="connsiteY24743" fmla="*/ 584950 h 5740750"/>
              <a:gd name="connsiteX24744" fmla="*/ 9111636 w 9845043"/>
              <a:gd name="connsiteY24744" fmla="*/ 582027 h 5740750"/>
              <a:gd name="connsiteX24745" fmla="*/ 9114561 w 9845043"/>
              <a:gd name="connsiteY24745" fmla="*/ 582027 h 5740750"/>
              <a:gd name="connsiteX24746" fmla="*/ 9130647 w 9845043"/>
              <a:gd name="connsiteY24746" fmla="*/ 586409 h 5740750"/>
              <a:gd name="connsiteX24747" fmla="*/ 9134305 w 9845043"/>
              <a:gd name="connsiteY24747" fmla="*/ 586409 h 5740750"/>
              <a:gd name="connsiteX24748" fmla="*/ 9139424 w 9845043"/>
              <a:gd name="connsiteY24748" fmla="*/ 585680 h 5740750"/>
              <a:gd name="connsiteX24749" fmla="*/ 9140885 w 9845043"/>
              <a:gd name="connsiteY24749" fmla="*/ 583491 h 5740750"/>
              <a:gd name="connsiteX24750" fmla="*/ 9144540 w 9845043"/>
              <a:gd name="connsiteY24750" fmla="*/ 575457 h 5740750"/>
              <a:gd name="connsiteX24751" fmla="*/ 9146736 w 9845043"/>
              <a:gd name="connsiteY24751" fmla="*/ 571805 h 5740750"/>
              <a:gd name="connsiteX24752" fmla="*/ 9147466 w 9845043"/>
              <a:gd name="connsiteY24752" fmla="*/ 570346 h 5740750"/>
              <a:gd name="connsiteX24753" fmla="*/ 9151123 w 9845043"/>
              <a:gd name="connsiteY24753" fmla="*/ 582027 h 5740750"/>
              <a:gd name="connsiteX24754" fmla="*/ 9155510 w 9845043"/>
              <a:gd name="connsiteY24754" fmla="*/ 592984 h 5740750"/>
              <a:gd name="connsiteX24755" fmla="*/ 9159165 w 9845043"/>
              <a:gd name="connsiteY24755" fmla="*/ 604671 h 5740750"/>
              <a:gd name="connsiteX24756" fmla="*/ 9162822 w 9845043"/>
              <a:gd name="connsiteY24756" fmla="*/ 616357 h 5740750"/>
              <a:gd name="connsiteX24757" fmla="*/ 9166477 w 9845043"/>
              <a:gd name="connsiteY24757" fmla="*/ 627309 h 5740750"/>
              <a:gd name="connsiteX24758" fmla="*/ 9170135 w 9845043"/>
              <a:gd name="connsiteY24758" fmla="*/ 638996 h 5740750"/>
              <a:gd name="connsiteX24759" fmla="*/ 9173790 w 9845043"/>
              <a:gd name="connsiteY24759" fmla="*/ 649953 h 5740750"/>
              <a:gd name="connsiteX24760" fmla="*/ 9178177 w 9845043"/>
              <a:gd name="connsiteY24760" fmla="*/ 661640 h 5740750"/>
              <a:gd name="connsiteX24761" fmla="*/ 9181834 w 9845043"/>
              <a:gd name="connsiteY24761" fmla="*/ 672592 h 5740750"/>
              <a:gd name="connsiteX24762" fmla="*/ 9185489 w 9845043"/>
              <a:gd name="connsiteY24762" fmla="*/ 684278 h 5740750"/>
              <a:gd name="connsiteX24763" fmla="*/ 9189146 w 9845043"/>
              <a:gd name="connsiteY24763" fmla="*/ 695235 h 5740750"/>
              <a:gd name="connsiteX24764" fmla="*/ 9192801 w 9845043"/>
              <a:gd name="connsiteY24764" fmla="*/ 706922 h 5740750"/>
              <a:gd name="connsiteX24765" fmla="*/ 9196456 w 9845043"/>
              <a:gd name="connsiteY24765" fmla="*/ 719338 h 5740750"/>
              <a:gd name="connsiteX24766" fmla="*/ 9200846 w 9845043"/>
              <a:gd name="connsiteY24766" fmla="*/ 730290 h 5740750"/>
              <a:gd name="connsiteX24767" fmla="*/ 9204501 w 9845043"/>
              <a:gd name="connsiteY24767" fmla="*/ 741976 h 5740750"/>
              <a:gd name="connsiteX24768" fmla="*/ 9208158 w 9845043"/>
              <a:gd name="connsiteY24768" fmla="*/ 752933 h 5740750"/>
              <a:gd name="connsiteX24769" fmla="*/ 9211081 w 9845043"/>
              <a:gd name="connsiteY24769" fmla="*/ 764615 h 5740750"/>
              <a:gd name="connsiteX24770" fmla="*/ 9214738 w 9845043"/>
              <a:gd name="connsiteY24770" fmla="*/ 775572 h 5740750"/>
              <a:gd name="connsiteX24771" fmla="*/ 9218393 w 9845043"/>
              <a:gd name="connsiteY24771" fmla="*/ 787259 h 5740750"/>
              <a:gd name="connsiteX24772" fmla="*/ 9222051 w 9845043"/>
              <a:gd name="connsiteY24772" fmla="*/ 798216 h 5740750"/>
              <a:gd name="connsiteX24773" fmla="*/ 9226438 w 9845043"/>
              <a:gd name="connsiteY24773" fmla="*/ 809897 h 5740750"/>
              <a:gd name="connsiteX24774" fmla="*/ 9230093 w 9845043"/>
              <a:gd name="connsiteY24774" fmla="*/ 820854 h 5740750"/>
              <a:gd name="connsiteX24775" fmla="*/ 9233750 w 9845043"/>
              <a:gd name="connsiteY24775" fmla="*/ 832541 h 5740750"/>
              <a:gd name="connsiteX24776" fmla="*/ 9237405 w 9845043"/>
              <a:gd name="connsiteY24776" fmla="*/ 844957 h 5740750"/>
              <a:gd name="connsiteX24777" fmla="*/ 9241062 w 9845043"/>
              <a:gd name="connsiteY24777" fmla="*/ 855914 h 5740750"/>
              <a:gd name="connsiteX24778" fmla="*/ 9244717 w 9845043"/>
              <a:gd name="connsiteY24778" fmla="*/ 867595 h 5740750"/>
              <a:gd name="connsiteX24779" fmla="*/ 9249104 w 9845043"/>
              <a:gd name="connsiteY24779" fmla="*/ 878552 h 5740750"/>
              <a:gd name="connsiteX24780" fmla="*/ 9252762 w 9845043"/>
              <a:gd name="connsiteY24780" fmla="*/ 890239 h 5740750"/>
              <a:gd name="connsiteX24781" fmla="*/ 9256417 w 9845043"/>
              <a:gd name="connsiteY24781" fmla="*/ 901191 h 5740750"/>
              <a:gd name="connsiteX24782" fmla="*/ 9260074 w 9845043"/>
              <a:gd name="connsiteY24782" fmla="*/ 912877 h 5740750"/>
              <a:gd name="connsiteX24783" fmla="*/ 9260925 w 9845043"/>
              <a:gd name="connsiteY24783" fmla="*/ 915769 h 5740750"/>
              <a:gd name="connsiteX24784" fmla="*/ 9259952 w 9845043"/>
              <a:gd name="connsiteY24784" fmla="*/ 912457 h 5740750"/>
              <a:gd name="connsiteX24785" fmla="*/ 9256301 w 9845043"/>
              <a:gd name="connsiteY24785" fmla="*/ 900750 h 5740750"/>
              <a:gd name="connsiteX24786" fmla="*/ 9252651 w 9845043"/>
              <a:gd name="connsiteY24786" fmla="*/ 889777 h 5740750"/>
              <a:gd name="connsiteX24787" fmla="*/ 9248994 w 9845043"/>
              <a:gd name="connsiteY24787" fmla="*/ 878070 h 5740750"/>
              <a:gd name="connsiteX24788" fmla="*/ 9244617 w 9845043"/>
              <a:gd name="connsiteY24788" fmla="*/ 867097 h 5740750"/>
              <a:gd name="connsiteX24789" fmla="*/ 9240961 w 9845043"/>
              <a:gd name="connsiteY24789" fmla="*/ 855390 h 5740750"/>
              <a:gd name="connsiteX24790" fmla="*/ 9237310 w 9845043"/>
              <a:gd name="connsiteY24790" fmla="*/ 844409 h 5740750"/>
              <a:gd name="connsiteX24791" fmla="*/ 9233659 w 9845043"/>
              <a:gd name="connsiteY24791" fmla="*/ 831975 h 5740750"/>
              <a:gd name="connsiteX24792" fmla="*/ 9230003 w 9845043"/>
              <a:gd name="connsiteY24792" fmla="*/ 820267 h 5740750"/>
              <a:gd name="connsiteX24793" fmla="*/ 9226352 w 9845043"/>
              <a:gd name="connsiteY24793" fmla="*/ 809286 h 5740750"/>
              <a:gd name="connsiteX24794" fmla="*/ 9221969 w 9845043"/>
              <a:gd name="connsiteY24794" fmla="*/ 797579 h 5740750"/>
              <a:gd name="connsiteX24795" fmla="*/ 9218318 w 9845043"/>
              <a:gd name="connsiteY24795" fmla="*/ 786606 h 5740750"/>
              <a:gd name="connsiteX24796" fmla="*/ 9214668 w 9845043"/>
              <a:gd name="connsiteY24796" fmla="*/ 774899 h 5740750"/>
              <a:gd name="connsiteX24797" fmla="*/ 9211011 w 9845043"/>
              <a:gd name="connsiteY24797" fmla="*/ 763918 h 5740750"/>
              <a:gd name="connsiteX24798" fmla="*/ 9208093 w 9845043"/>
              <a:gd name="connsiteY24798" fmla="*/ 752210 h 5740750"/>
              <a:gd name="connsiteX24799" fmla="*/ 9204443 w 9845043"/>
              <a:gd name="connsiteY24799" fmla="*/ 741238 h 5740750"/>
              <a:gd name="connsiteX24800" fmla="*/ 9200786 w 9845043"/>
              <a:gd name="connsiteY24800" fmla="*/ 729530 h 5740750"/>
              <a:gd name="connsiteX24801" fmla="*/ 9196403 w 9845043"/>
              <a:gd name="connsiteY24801" fmla="*/ 718549 h 5740750"/>
              <a:gd name="connsiteX24802" fmla="*/ 9192752 w 9845043"/>
              <a:gd name="connsiteY24802" fmla="*/ 706115 h 5740750"/>
              <a:gd name="connsiteX24803" fmla="*/ 9189102 w 9845043"/>
              <a:gd name="connsiteY24803" fmla="*/ 694408 h 5740750"/>
              <a:gd name="connsiteX24804" fmla="*/ 9185451 w 9845043"/>
              <a:gd name="connsiteY24804" fmla="*/ 683426 h 5740750"/>
              <a:gd name="connsiteX24805" fmla="*/ 9181795 w 9845043"/>
              <a:gd name="connsiteY24805" fmla="*/ 671719 h 5740750"/>
              <a:gd name="connsiteX24806" fmla="*/ 9178144 w 9845043"/>
              <a:gd name="connsiteY24806" fmla="*/ 660746 h 5740750"/>
              <a:gd name="connsiteX24807" fmla="*/ 9173761 w 9845043"/>
              <a:gd name="connsiteY24807" fmla="*/ 649039 h 5740750"/>
              <a:gd name="connsiteX24808" fmla="*/ 9166460 w 9845043"/>
              <a:gd name="connsiteY24808" fmla="*/ 626359 h 5740750"/>
              <a:gd name="connsiteX24809" fmla="*/ 9162803 w 9845043"/>
              <a:gd name="connsiteY24809" fmla="*/ 615378 h 5740750"/>
              <a:gd name="connsiteX24810" fmla="*/ 9159152 w 9845043"/>
              <a:gd name="connsiteY24810" fmla="*/ 603670 h 5740750"/>
              <a:gd name="connsiteX24811" fmla="*/ 9155502 w 9845043"/>
              <a:gd name="connsiteY24811" fmla="*/ 591963 h 5740750"/>
              <a:gd name="connsiteX24812" fmla="*/ 9151119 w 9845043"/>
              <a:gd name="connsiteY24812" fmla="*/ 580990 h 5740750"/>
              <a:gd name="connsiteX24813" fmla="*/ 9147468 w 9845043"/>
              <a:gd name="connsiteY24813" fmla="*/ 569283 h 5740750"/>
              <a:gd name="connsiteX24814" fmla="*/ 9151119 w 9845043"/>
              <a:gd name="connsiteY24814" fmla="*/ 567813 h 5740750"/>
              <a:gd name="connsiteX24815" fmla="*/ 9152578 w 9845043"/>
              <a:gd name="connsiteY24815" fmla="*/ 566352 h 5740750"/>
              <a:gd name="connsiteX24816" fmla="*/ 9154037 w 9845043"/>
              <a:gd name="connsiteY24816" fmla="*/ 562694 h 5740750"/>
              <a:gd name="connsiteX24817" fmla="*/ 9155502 w 9845043"/>
              <a:gd name="connsiteY24817" fmla="*/ 559772 h 5740750"/>
              <a:gd name="connsiteX24818" fmla="*/ 9156961 w 9845043"/>
              <a:gd name="connsiteY24818" fmla="*/ 558302 h 5740750"/>
              <a:gd name="connsiteX24819" fmla="*/ 9159885 w 9845043"/>
              <a:gd name="connsiteY24819" fmla="*/ 556105 h 5740750"/>
              <a:gd name="connsiteX24820" fmla="*/ 9164995 w 9845043"/>
              <a:gd name="connsiteY24820" fmla="*/ 555379 h 5740750"/>
              <a:gd name="connsiteX24821" fmla="*/ 9167186 w 9845043"/>
              <a:gd name="connsiteY24821" fmla="*/ 557575 h 5740750"/>
              <a:gd name="connsiteX24822" fmla="*/ 9179603 w 9845043"/>
              <a:gd name="connsiteY24822" fmla="*/ 574402 h 5740750"/>
              <a:gd name="connsiteX24823" fmla="*/ 9183259 w 9845043"/>
              <a:gd name="connsiteY24823" fmla="*/ 575863 h 5740750"/>
              <a:gd name="connsiteX24824" fmla="*/ 9185451 w 9845043"/>
              <a:gd name="connsiteY24824" fmla="*/ 572205 h 5740750"/>
              <a:gd name="connsiteX24825" fmla="*/ 9185451 w 9845043"/>
              <a:gd name="connsiteY24825" fmla="*/ 570744 h 5740750"/>
              <a:gd name="connsiteX24826" fmla="*/ 9184719 w 9845043"/>
              <a:gd name="connsiteY24826" fmla="*/ 566352 h 5740750"/>
              <a:gd name="connsiteX24827" fmla="*/ 9183259 w 9845043"/>
              <a:gd name="connsiteY24827" fmla="*/ 564890 h 5740750"/>
              <a:gd name="connsiteX24828" fmla="*/ 9184719 w 9845043"/>
              <a:gd name="connsiteY24828" fmla="*/ 562694 h 5740750"/>
              <a:gd name="connsiteX24829" fmla="*/ 9187637 w 9845043"/>
              <a:gd name="connsiteY24829" fmla="*/ 559037 h 5740750"/>
              <a:gd name="connsiteX24830" fmla="*/ 9188369 w 9845043"/>
              <a:gd name="connsiteY24830" fmla="*/ 557575 h 5740750"/>
              <a:gd name="connsiteX24831" fmla="*/ 9187637 w 9845043"/>
              <a:gd name="connsiteY24831" fmla="*/ 553183 h 5740750"/>
              <a:gd name="connsiteX24832" fmla="*/ 9184719 w 9845043"/>
              <a:gd name="connsiteY24832" fmla="*/ 543672 h 5740750"/>
              <a:gd name="connsiteX24833" fmla="*/ 9183259 w 9845043"/>
              <a:gd name="connsiteY24833" fmla="*/ 539279 h 5740750"/>
              <a:gd name="connsiteX24834" fmla="*/ 9183259 w 9845043"/>
              <a:gd name="connsiteY24834" fmla="*/ 534160 h 5740750"/>
              <a:gd name="connsiteX24835" fmla="*/ 9185451 w 9845043"/>
              <a:gd name="connsiteY24835" fmla="*/ 531964 h 5740750"/>
              <a:gd name="connsiteX24836" fmla="*/ 9187637 w 9845043"/>
              <a:gd name="connsiteY24836" fmla="*/ 529768 h 5740750"/>
              <a:gd name="connsiteX24837" fmla="*/ 9191293 w 9845043"/>
              <a:gd name="connsiteY24837" fmla="*/ 529033 h 5740750"/>
              <a:gd name="connsiteX24838" fmla="*/ 9194944 w 9845043"/>
              <a:gd name="connsiteY24838" fmla="*/ 529033 h 5740750"/>
              <a:gd name="connsiteX24839" fmla="*/ 9202251 w 9845043"/>
              <a:gd name="connsiteY24839" fmla="*/ 532690 h 5740750"/>
              <a:gd name="connsiteX24840" fmla="*/ 9205902 w 9845043"/>
              <a:gd name="connsiteY24840" fmla="*/ 533425 h 5740750"/>
              <a:gd name="connsiteX24841" fmla="*/ 9208820 w 9845043"/>
              <a:gd name="connsiteY24841" fmla="*/ 532690 h 5740750"/>
              <a:gd name="connsiteX24842" fmla="*/ 9212476 w 9845043"/>
              <a:gd name="connsiteY24842" fmla="*/ 530503 h 5740750"/>
              <a:gd name="connsiteX24843" fmla="*/ 9213935 w 9845043"/>
              <a:gd name="connsiteY24843" fmla="*/ 526837 h 5740750"/>
              <a:gd name="connsiteX24844" fmla="*/ 9211011 w 9845043"/>
              <a:gd name="connsiteY24844" fmla="*/ 523914 h 5740750"/>
              <a:gd name="connsiteX24845" fmla="*/ 9208093 w 9845043"/>
              <a:gd name="connsiteY24845" fmla="*/ 522453 h 5740750"/>
              <a:gd name="connsiteX24846" fmla="*/ 9200786 w 9845043"/>
              <a:gd name="connsiteY24846" fmla="*/ 520257 h 5740750"/>
              <a:gd name="connsiteX24847" fmla="*/ 9196403 w 9845043"/>
              <a:gd name="connsiteY24847" fmla="*/ 517325 h 5740750"/>
              <a:gd name="connsiteX24848" fmla="*/ 9194211 w 9845043"/>
              <a:gd name="connsiteY24848" fmla="*/ 513668 h 5740750"/>
              <a:gd name="connsiteX24849" fmla="*/ 9194211 w 9845043"/>
              <a:gd name="connsiteY24849" fmla="*/ 510010 h 5740750"/>
              <a:gd name="connsiteX24850" fmla="*/ 9196403 w 9845043"/>
              <a:gd name="connsiteY24850" fmla="*/ 493910 h 5740750"/>
              <a:gd name="connsiteX24851" fmla="*/ 9208093 w 9845043"/>
              <a:gd name="connsiteY24851" fmla="*/ 471957 h 5740750"/>
              <a:gd name="connsiteX24852" fmla="*/ 9210285 w 9845043"/>
              <a:gd name="connsiteY24852" fmla="*/ 469034 h 5740750"/>
              <a:gd name="connsiteX24853" fmla="*/ 9218318 w 9845043"/>
              <a:gd name="connsiteY24853" fmla="*/ 462446 h 5740750"/>
              <a:gd name="connsiteX24854" fmla="*/ 9221969 w 9845043"/>
              <a:gd name="connsiteY24854" fmla="*/ 458062 h 5740750"/>
              <a:gd name="connsiteX24855" fmla="*/ 9224161 w 9845043"/>
              <a:gd name="connsiteY24855" fmla="*/ 455865 h 5740750"/>
              <a:gd name="connsiteX24856" fmla="*/ 9227811 w 9845043"/>
              <a:gd name="connsiteY24856" fmla="*/ 455131 h 5740750"/>
              <a:gd name="connsiteX24857" fmla="*/ 9228544 w 9845043"/>
              <a:gd name="connsiteY24857" fmla="*/ 453669 h 5740750"/>
              <a:gd name="connsiteX24858" fmla="*/ 9231468 w 9845043"/>
              <a:gd name="connsiteY24858" fmla="*/ 451473 h 5740750"/>
              <a:gd name="connsiteX24859" fmla="*/ 9232927 w 9845043"/>
              <a:gd name="connsiteY24859" fmla="*/ 447081 h 5740750"/>
              <a:gd name="connsiteX24860" fmla="*/ 9232927 w 9845043"/>
              <a:gd name="connsiteY24860" fmla="*/ 443423 h 5740750"/>
              <a:gd name="connsiteX24861" fmla="*/ 9230735 w 9845043"/>
              <a:gd name="connsiteY24861" fmla="*/ 439031 h 5740750"/>
              <a:gd name="connsiteX24862" fmla="*/ 9230003 w 9845043"/>
              <a:gd name="connsiteY24862" fmla="*/ 436834 h 5740750"/>
              <a:gd name="connsiteX24863" fmla="*/ 9227811 w 9845043"/>
              <a:gd name="connsiteY24863" fmla="*/ 435373 h 5740750"/>
              <a:gd name="connsiteX24864" fmla="*/ 9227811 w 9845043"/>
              <a:gd name="connsiteY24864" fmla="*/ 433912 h 5740750"/>
              <a:gd name="connsiteX24865" fmla="*/ 9227085 w 9845043"/>
              <a:gd name="connsiteY24865" fmla="*/ 432450 h 5740750"/>
              <a:gd name="connsiteX24866" fmla="*/ 9227811 w 9845043"/>
              <a:gd name="connsiteY24866" fmla="*/ 430254 h 5740750"/>
              <a:gd name="connsiteX24867" fmla="*/ 9230003 w 9845043"/>
              <a:gd name="connsiteY24867" fmla="*/ 426597 h 5740750"/>
              <a:gd name="connsiteX24868" fmla="*/ 9240234 w 9845043"/>
              <a:gd name="connsiteY24868" fmla="*/ 413419 h 5740750"/>
              <a:gd name="connsiteX24869" fmla="*/ 9243152 w 9845043"/>
              <a:gd name="connsiteY24869" fmla="*/ 407566 h 5740750"/>
              <a:gd name="connsiteX24870" fmla="*/ 9244617 w 9845043"/>
              <a:gd name="connsiteY24870" fmla="*/ 398789 h 5740750"/>
              <a:gd name="connsiteX24871" fmla="*/ 9243885 w 9845043"/>
              <a:gd name="connsiteY24871" fmla="*/ 393662 h 5740750"/>
              <a:gd name="connsiteX24872" fmla="*/ 9243152 w 9845043"/>
              <a:gd name="connsiteY24872" fmla="*/ 392201 h 5740750"/>
              <a:gd name="connsiteX24873" fmla="*/ 9240234 w 9845043"/>
              <a:gd name="connsiteY24873" fmla="*/ 392201 h 5740750"/>
              <a:gd name="connsiteX24874" fmla="*/ 9235851 w 9845043"/>
              <a:gd name="connsiteY24874" fmla="*/ 391474 h 5740750"/>
              <a:gd name="connsiteX24875" fmla="*/ 9232927 w 9845043"/>
              <a:gd name="connsiteY24875" fmla="*/ 388543 h 5740750"/>
              <a:gd name="connsiteX24876" fmla="*/ 9231468 w 9845043"/>
              <a:gd name="connsiteY24876" fmla="*/ 385621 h 5740750"/>
              <a:gd name="connsiteX24877" fmla="*/ 9231468 w 9845043"/>
              <a:gd name="connsiteY24877" fmla="*/ 377571 h 5740750"/>
              <a:gd name="connsiteX24878" fmla="*/ 9231468 w 9845043"/>
              <a:gd name="connsiteY24878" fmla="*/ 376101 h 5740750"/>
              <a:gd name="connsiteX24879" fmla="*/ 9232927 w 9845043"/>
              <a:gd name="connsiteY24879" fmla="*/ 374639 h 5740750"/>
              <a:gd name="connsiteX24880" fmla="*/ 9232927 w 9845043"/>
              <a:gd name="connsiteY24880" fmla="*/ 373178 h 5740750"/>
              <a:gd name="connsiteX24881" fmla="*/ 9231468 w 9845043"/>
              <a:gd name="connsiteY24881" fmla="*/ 372443 h 5740750"/>
              <a:gd name="connsiteX24882" fmla="*/ 9231468 w 9845043"/>
              <a:gd name="connsiteY24882" fmla="*/ 371717 h 5740750"/>
              <a:gd name="connsiteX24883" fmla="*/ 9230735 w 9845043"/>
              <a:gd name="connsiteY24883" fmla="*/ 371717 h 5740750"/>
              <a:gd name="connsiteX24884" fmla="*/ 9230003 w 9845043"/>
              <a:gd name="connsiteY24884" fmla="*/ 370247 h 5740750"/>
              <a:gd name="connsiteX24885" fmla="*/ 9227811 w 9845043"/>
              <a:gd name="connsiteY24885" fmla="*/ 369521 h 5740750"/>
              <a:gd name="connsiteX24886" fmla="*/ 9227811 w 9845043"/>
              <a:gd name="connsiteY24886" fmla="*/ 368051 h 5740750"/>
              <a:gd name="connsiteX24887" fmla="*/ 9228544 w 9845043"/>
              <a:gd name="connsiteY24887" fmla="*/ 365863 h 5740750"/>
              <a:gd name="connsiteX24888" fmla="*/ 9233659 w 9845043"/>
              <a:gd name="connsiteY24888" fmla="*/ 360009 h 5740750"/>
              <a:gd name="connsiteX24889" fmla="*/ 9235851 w 9845043"/>
              <a:gd name="connsiteY24889" fmla="*/ 356343 h 5740750"/>
              <a:gd name="connsiteX24890" fmla="*/ 9234386 w 9845043"/>
              <a:gd name="connsiteY24890" fmla="*/ 351959 h 5740750"/>
              <a:gd name="connsiteX24891" fmla="*/ 9232927 w 9845043"/>
              <a:gd name="connsiteY24891" fmla="*/ 346832 h 5740750"/>
              <a:gd name="connsiteX24892" fmla="*/ 9230003 w 9845043"/>
              <a:gd name="connsiteY24892" fmla="*/ 343909 h 5740750"/>
              <a:gd name="connsiteX24893" fmla="*/ 9224893 w 9845043"/>
              <a:gd name="connsiteY24893" fmla="*/ 343175 h 5740750"/>
              <a:gd name="connsiteX24894" fmla="*/ 9224893 w 9845043"/>
              <a:gd name="connsiteY24894" fmla="*/ 338056 h 5740750"/>
              <a:gd name="connsiteX24895" fmla="*/ 9227085 w 9845043"/>
              <a:gd name="connsiteY24895" fmla="*/ 329271 h 5740750"/>
              <a:gd name="connsiteX24896" fmla="*/ 9227811 w 9845043"/>
              <a:gd name="connsiteY24896" fmla="*/ 319759 h 5740750"/>
              <a:gd name="connsiteX24897" fmla="*/ 9228544 w 9845043"/>
              <a:gd name="connsiteY24897" fmla="*/ 316837 h 5740750"/>
              <a:gd name="connsiteX24898" fmla="*/ 9231468 w 9845043"/>
              <a:gd name="connsiteY24898" fmla="*/ 314641 h 5740750"/>
              <a:gd name="connsiteX24899" fmla="*/ 9231468 w 9845043"/>
              <a:gd name="connsiteY24899" fmla="*/ 313179 h 5740750"/>
              <a:gd name="connsiteX24900" fmla="*/ 9230735 w 9845043"/>
              <a:gd name="connsiteY24900" fmla="*/ 308052 h 5740750"/>
              <a:gd name="connsiteX24901" fmla="*/ 9230735 w 9845043"/>
              <a:gd name="connsiteY24901" fmla="*/ 302198 h 5740750"/>
              <a:gd name="connsiteX24902" fmla="*/ 9233659 w 9845043"/>
              <a:gd name="connsiteY24902" fmla="*/ 299276 h 5740750"/>
              <a:gd name="connsiteX24903" fmla="*/ 9235851 w 9845043"/>
              <a:gd name="connsiteY24903" fmla="*/ 297806 h 5740750"/>
              <a:gd name="connsiteX24904" fmla="*/ 9246076 w 9845043"/>
              <a:gd name="connsiteY24904" fmla="*/ 284637 h 5740750"/>
              <a:gd name="connsiteX24905" fmla="*/ 9246076 w 9845043"/>
              <a:gd name="connsiteY24905" fmla="*/ 278783 h 5740750"/>
              <a:gd name="connsiteX24906" fmla="*/ 9243885 w 9845043"/>
              <a:gd name="connsiteY24906" fmla="*/ 263418 h 5740750"/>
              <a:gd name="connsiteX24907" fmla="*/ 9240961 w 9845043"/>
              <a:gd name="connsiteY24907" fmla="*/ 241465 h 5740750"/>
              <a:gd name="connsiteX24908" fmla="*/ 9239502 w 9845043"/>
              <a:gd name="connsiteY24908" fmla="*/ 230492 h 5740750"/>
              <a:gd name="connsiteX24909" fmla="*/ 9239502 w 9845043"/>
              <a:gd name="connsiteY24909" fmla="*/ 220981 h 5740750"/>
              <a:gd name="connsiteX24910" fmla="*/ 9240961 w 9845043"/>
              <a:gd name="connsiteY24910" fmla="*/ 215853 h 5740750"/>
              <a:gd name="connsiteX24911" fmla="*/ 9250459 w 9845043"/>
              <a:gd name="connsiteY24911" fmla="*/ 192438 h 5740750"/>
              <a:gd name="connsiteX24912" fmla="*/ 9259225 w 9845043"/>
              <a:gd name="connsiteY24912" fmla="*/ 169758 h 5740750"/>
              <a:gd name="connsiteX24913" fmla="*/ 9268718 w 9845043"/>
              <a:gd name="connsiteY24913" fmla="*/ 146343 h 5740750"/>
              <a:gd name="connsiteX24914" fmla="*/ 9276752 w 9845043"/>
              <a:gd name="connsiteY24914" fmla="*/ 123655 h 5740750"/>
              <a:gd name="connsiteX24915" fmla="*/ 9286251 w 9845043"/>
              <a:gd name="connsiteY24915" fmla="*/ 99513 h 5740750"/>
              <a:gd name="connsiteX24916" fmla="*/ 9295017 w 9845043"/>
              <a:gd name="connsiteY24916" fmla="*/ 76825 h 5740750"/>
              <a:gd name="connsiteX24917" fmla="*/ 9303783 w 9845043"/>
              <a:gd name="connsiteY24917" fmla="*/ 53410 h 5740750"/>
              <a:gd name="connsiteX24918" fmla="*/ 9313276 w 9845043"/>
              <a:gd name="connsiteY24918" fmla="*/ 30730 h 5740750"/>
              <a:gd name="connsiteX24919" fmla="*/ 9314735 w 9845043"/>
              <a:gd name="connsiteY24919" fmla="*/ 27072 h 5740750"/>
              <a:gd name="connsiteX24920" fmla="*/ 9316927 w 9845043"/>
              <a:gd name="connsiteY24920" fmla="*/ 24876 h 5740750"/>
              <a:gd name="connsiteX24921" fmla="*/ 9318392 w 9845043"/>
              <a:gd name="connsiteY24921" fmla="*/ 24141 h 5740750"/>
              <a:gd name="connsiteX24922" fmla="*/ 9343958 w 9845043"/>
              <a:gd name="connsiteY24922" fmla="*/ 22680 h 5740750"/>
              <a:gd name="connsiteX24923" fmla="*/ 9347608 w 9845043"/>
              <a:gd name="connsiteY24923" fmla="*/ 25602 h 5740750"/>
              <a:gd name="connsiteX24924" fmla="*/ 9349800 w 9845043"/>
              <a:gd name="connsiteY24924" fmla="*/ 31456 h 5740750"/>
              <a:gd name="connsiteX24925" fmla="*/ 9351991 w 9845043"/>
              <a:gd name="connsiteY24925" fmla="*/ 44634 h 5740750"/>
              <a:gd name="connsiteX24926" fmla="*/ 9353451 w 9845043"/>
              <a:gd name="connsiteY24926" fmla="*/ 51214 h 5740750"/>
              <a:gd name="connsiteX24927" fmla="*/ 9354910 w 9845043"/>
              <a:gd name="connsiteY24927" fmla="*/ 53410 h 5740750"/>
              <a:gd name="connsiteX24928" fmla="*/ 9356375 w 9845043"/>
              <a:gd name="connsiteY24928" fmla="*/ 57067 h 5740750"/>
              <a:gd name="connsiteX24929" fmla="*/ 9360025 w 9845043"/>
              <a:gd name="connsiteY24929" fmla="*/ 60725 h 5740750"/>
              <a:gd name="connsiteX24930" fmla="*/ 9384859 w 9845043"/>
              <a:gd name="connsiteY24930" fmla="*/ 67314 h 5740750"/>
              <a:gd name="connsiteX24931" fmla="*/ 9387783 w 9845043"/>
              <a:gd name="connsiteY24931" fmla="*/ 66579 h 5740750"/>
              <a:gd name="connsiteX24932" fmla="*/ 9405315 w 9845043"/>
              <a:gd name="connsiteY24932" fmla="*/ 50487 h 5740750"/>
              <a:gd name="connsiteX24933" fmla="*/ 9411157 w 9845043"/>
              <a:gd name="connsiteY24933" fmla="*/ 46830 h 5740750"/>
              <a:gd name="connsiteX24934" fmla="*/ 9419923 w 9845043"/>
              <a:gd name="connsiteY24934" fmla="*/ 44634 h 5740750"/>
              <a:gd name="connsiteX24935" fmla="*/ 9423575 w 9845043"/>
              <a:gd name="connsiteY24935" fmla="*/ 43164 h 5740750"/>
              <a:gd name="connsiteX24936" fmla="*/ 9425765 w 9845043"/>
              <a:gd name="connsiteY24936" fmla="*/ 40241 h 5740750"/>
              <a:gd name="connsiteX24937" fmla="*/ 9427225 w 9845043"/>
              <a:gd name="connsiteY24937" fmla="*/ 35849 h 5740750"/>
              <a:gd name="connsiteX24938" fmla="*/ 9430149 w 9845043"/>
              <a:gd name="connsiteY24938" fmla="*/ 32191 h 5740750"/>
              <a:gd name="connsiteX24939" fmla="*/ 9436723 w 9845043"/>
              <a:gd name="connsiteY24939" fmla="*/ 27072 h 5740750"/>
              <a:gd name="connsiteX24940" fmla="*/ 9439641 w 9845043"/>
              <a:gd name="connsiteY24940" fmla="*/ 24876 h 5740750"/>
              <a:gd name="connsiteX24941" fmla="*/ 9443299 w 9845043"/>
              <a:gd name="connsiteY24941" fmla="*/ 22680 h 5740750"/>
              <a:gd name="connsiteX24942" fmla="*/ 9448409 w 9845043"/>
              <a:gd name="connsiteY24942" fmla="*/ 21945 h 5740750"/>
              <a:gd name="connsiteX24943" fmla="*/ 9453523 w 9845043"/>
              <a:gd name="connsiteY24943" fmla="*/ 24141 h 5740750"/>
              <a:gd name="connsiteX24944" fmla="*/ 9455715 w 9845043"/>
              <a:gd name="connsiteY24944" fmla="*/ 22680 h 5740750"/>
              <a:gd name="connsiteX24945" fmla="*/ 9456441 w 9845043"/>
              <a:gd name="connsiteY24945" fmla="*/ 21219 h 5740750"/>
              <a:gd name="connsiteX24946" fmla="*/ 9460099 w 9845043"/>
              <a:gd name="connsiteY24946" fmla="*/ 19022 h 5740750"/>
              <a:gd name="connsiteX24947" fmla="*/ 9460099 w 9845043"/>
              <a:gd name="connsiteY24947" fmla="*/ 18287 h 5740750"/>
              <a:gd name="connsiteX24948" fmla="*/ 9459365 w 9845043"/>
              <a:gd name="connsiteY24948" fmla="*/ 16091 h 5740750"/>
              <a:gd name="connsiteX24949" fmla="*/ 9459365 w 9845043"/>
              <a:gd name="connsiteY24949" fmla="*/ 13169 h 5740750"/>
              <a:gd name="connsiteX24950" fmla="*/ 9463017 w 9845043"/>
              <a:gd name="connsiteY24950" fmla="*/ 5854 h 5740750"/>
              <a:gd name="connsiteX24951" fmla="*/ 9469591 w 9845043"/>
              <a:gd name="connsiteY24951" fmla="*/ 1461 h 5740750"/>
              <a:gd name="connsiteX24952" fmla="*/ 627547 w 9845043"/>
              <a:gd name="connsiteY24952" fmla="*/ 0 h 5740750"/>
              <a:gd name="connsiteX24953" fmla="*/ 635595 w 9845043"/>
              <a:gd name="connsiteY24953" fmla="*/ 2195 h 5740750"/>
              <a:gd name="connsiteX24954" fmla="*/ 634136 w 9845043"/>
              <a:gd name="connsiteY24954" fmla="*/ 2924 h 5740750"/>
              <a:gd name="connsiteX24955" fmla="*/ 626088 w 9845043"/>
              <a:gd name="connsiteY24955" fmla="*/ 4390 h 5740750"/>
              <a:gd name="connsiteX24956" fmla="*/ 627547 w 9845043"/>
              <a:gd name="connsiteY24956" fmla="*/ 729 h 574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</a:cxnLst>
            <a:rect l="l" t="t" r="r" b="b"/>
            <a:pathLst>
              <a:path w="9845043" h="5740750">
                <a:moveTo>
                  <a:pt x="8463060" y="5738546"/>
                </a:moveTo>
                <a:lnTo>
                  <a:pt x="8463060" y="5739276"/>
                </a:lnTo>
                <a:lnTo>
                  <a:pt x="8462339" y="5740750"/>
                </a:lnTo>
                <a:close/>
                <a:moveTo>
                  <a:pt x="8482074" y="5727588"/>
                </a:moveTo>
                <a:lnTo>
                  <a:pt x="8482794" y="5728319"/>
                </a:lnTo>
                <a:lnTo>
                  <a:pt x="8481339" y="5728319"/>
                </a:lnTo>
                <a:close/>
                <a:moveTo>
                  <a:pt x="8484998" y="5726127"/>
                </a:moveTo>
                <a:lnTo>
                  <a:pt x="8485719" y="5726127"/>
                </a:lnTo>
                <a:lnTo>
                  <a:pt x="8484264" y="5727588"/>
                </a:lnTo>
                <a:close/>
                <a:moveTo>
                  <a:pt x="8497415" y="5718822"/>
                </a:moveTo>
                <a:lnTo>
                  <a:pt x="8497415" y="5719552"/>
                </a:lnTo>
                <a:lnTo>
                  <a:pt x="8495960" y="5719552"/>
                </a:lnTo>
                <a:close/>
                <a:moveTo>
                  <a:pt x="8503998" y="5716630"/>
                </a:moveTo>
                <a:lnTo>
                  <a:pt x="8504733" y="5718091"/>
                </a:lnTo>
                <a:lnTo>
                  <a:pt x="8503998" y="5718822"/>
                </a:lnTo>
                <a:close/>
                <a:moveTo>
                  <a:pt x="7922199" y="5670582"/>
                </a:moveTo>
                <a:lnTo>
                  <a:pt x="7922920" y="5670582"/>
                </a:lnTo>
                <a:lnTo>
                  <a:pt x="7922199" y="5671313"/>
                </a:lnTo>
                <a:close/>
                <a:moveTo>
                  <a:pt x="7933896" y="5669852"/>
                </a:moveTo>
                <a:lnTo>
                  <a:pt x="7934617" y="5670582"/>
                </a:lnTo>
                <a:lnTo>
                  <a:pt x="7933896" y="5670582"/>
                </a:lnTo>
                <a:close/>
                <a:moveTo>
                  <a:pt x="8083721" y="5664008"/>
                </a:moveTo>
                <a:lnTo>
                  <a:pt x="8085191" y="5664008"/>
                </a:lnTo>
                <a:lnTo>
                  <a:pt x="8083721" y="5664738"/>
                </a:lnTo>
                <a:close/>
                <a:moveTo>
                  <a:pt x="8093229" y="5661086"/>
                </a:moveTo>
                <a:lnTo>
                  <a:pt x="8094684" y="5661086"/>
                </a:lnTo>
                <a:lnTo>
                  <a:pt x="8093229" y="5661816"/>
                </a:lnTo>
                <a:lnTo>
                  <a:pt x="8091759" y="5662547"/>
                </a:lnTo>
                <a:lnTo>
                  <a:pt x="8091759" y="5661816"/>
                </a:lnTo>
                <a:close/>
                <a:moveTo>
                  <a:pt x="8083001" y="5661086"/>
                </a:moveTo>
                <a:lnTo>
                  <a:pt x="8083721" y="5661816"/>
                </a:lnTo>
                <a:lnTo>
                  <a:pt x="8083001" y="5661816"/>
                </a:lnTo>
                <a:close/>
                <a:moveTo>
                  <a:pt x="8088835" y="5652307"/>
                </a:moveTo>
                <a:lnTo>
                  <a:pt x="8091759" y="5652307"/>
                </a:lnTo>
                <a:lnTo>
                  <a:pt x="8094684" y="5654498"/>
                </a:lnTo>
                <a:lnTo>
                  <a:pt x="8095418" y="5655960"/>
                </a:lnTo>
                <a:lnTo>
                  <a:pt x="8094684" y="5658882"/>
                </a:lnTo>
                <a:lnTo>
                  <a:pt x="8094684" y="5658151"/>
                </a:lnTo>
                <a:lnTo>
                  <a:pt x="8091759" y="5655229"/>
                </a:lnTo>
                <a:lnTo>
                  <a:pt x="8089570" y="5654498"/>
                </a:lnTo>
                <a:lnTo>
                  <a:pt x="8088835" y="5653768"/>
                </a:lnTo>
                <a:lnTo>
                  <a:pt x="8088115" y="5653768"/>
                </a:lnTo>
                <a:lnTo>
                  <a:pt x="8085925" y="5654498"/>
                </a:lnTo>
                <a:lnTo>
                  <a:pt x="8086646" y="5653768"/>
                </a:lnTo>
                <a:close/>
                <a:moveTo>
                  <a:pt x="8169243" y="5644271"/>
                </a:moveTo>
                <a:lnTo>
                  <a:pt x="8169978" y="5644271"/>
                </a:lnTo>
                <a:lnTo>
                  <a:pt x="8172167" y="5645002"/>
                </a:lnTo>
                <a:lnTo>
                  <a:pt x="8172902" y="5645002"/>
                </a:lnTo>
                <a:lnTo>
                  <a:pt x="8173622" y="5646463"/>
                </a:lnTo>
                <a:lnTo>
                  <a:pt x="8173622" y="5647924"/>
                </a:lnTo>
                <a:lnTo>
                  <a:pt x="8172902" y="5647924"/>
                </a:lnTo>
                <a:lnTo>
                  <a:pt x="8172167" y="5647924"/>
                </a:lnTo>
                <a:lnTo>
                  <a:pt x="8170698" y="5646463"/>
                </a:lnTo>
                <a:lnTo>
                  <a:pt x="8169978" y="5646463"/>
                </a:lnTo>
                <a:lnTo>
                  <a:pt x="8169243" y="5645732"/>
                </a:lnTo>
                <a:lnTo>
                  <a:pt x="8169243" y="5647924"/>
                </a:lnTo>
                <a:lnTo>
                  <a:pt x="8167774" y="5648654"/>
                </a:lnTo>
                <a:lnTo>
                  <a:pt x="8166319" y="5650846"/>
                </a:lnTo>
                <a:lnTo>
                  <a:pt x="8163395" y="5652307"/>
                </a:lnTo>
                <a:lnTo>
                  <a:pt x="8157547" y="5654498"/>
                </a:lnTo>
                <a:lnTo>
                  <a:pt x="8157547" y="5653768"/>
                </a:lnTo>
                <a:lnTo>
                  <a:pt x="8156812" y="5654498"/>
                </a:lnTo>
                <a:lnTo>
                  <a:pt x="8157547" y="5650846"/>
                </a:lnTo>
                <a:lnTo>
                  <a:pt x="8159736" y="5649385"/>
                </a:lnTo>
                <a:lnTo>
                  <a:pt x="8161205" y="5649385"/>
                </a:lnTo>
                <a:lnTo>
                  <a:pt x="8163395" y="5649385"/>
                </a:lnTo>
                <a:lnTo>
                  <a:pt x="8165584" y="5648654"/>
                </a:lnTo>
                <a:close/>
                <a:moveTo>
                  <a:pt x="8188243" y="5636236"/>
                </a:moveTo>
                <a:lnTo>
                  <a:pt x="8188978" y="5637696"/>
                </a:lnTo>
                <a:lnTo>
                  <a:pt x="8191167" y="5641349"/>
                </a:lnTo>
                <a:lnTo>
                  <a:pt x="8175826" y="5647924"/>
                </a:lnTo>
                <a:lnTo>
                  <a:pt x="8175826" y="5646463"/>
                </a:lnTo>
                <a:lnTo>
                  <a:pt x="8177281" y="5644271"/>
                </a:lnTo>
                <a:lnTo>
                  <a:pt x="8177281" y="5642810"/>
                </a:lnTo>
                <a:lnTo>
                  <a:pt x="8176547" y="5642080"/>
                </a:lnTo>
                <a:lnTo>
                  <a:pt x="8175826" y="5641349"/>
                </a:lnTo>
                <a:lnTo>
                  <a:pt x="8175826" y="5639158"/>
                </a:lnTo>
                <a:lnTo>
                  <a:pt x="8176547" y="5638427"/>
                </a:lnTo>
                <a:lnTo>
                  <a:pt x="8177281" y="5637696"/>
                </a:lnTo>
                <a:lnTo>
                  <a:pt x="8178736" y="5637696"/>
                </a:lnTo>
                <a:lnTo>
                  <a:pt x="8180205" y="5639158"/>
                </a:lnTo>
                <a:lnTo>
                  <a:pt x="8182395" y="5638427"/>
                </a:lnTo>
                <a:close/>
                <a:moveTo>
                  <a:pt x="8235016" y="5613577"/>
                </a:moveTo>
                <a:lnTo>
                  <a:pt x="8237220" y="5614307"/>
                </a:lnTo>
                <a:lnTo>
                  <a:pt x="8236485" y="5616499"/>
                </a:lnTo>
                <a:lnTo>
                  <a:pt x="8235016" y="5615768"/>
                </a:lnTo>
                <a:lnTo>
                  <a:pt x="8234296" y="5614307"/>
                </a:lnTo>
                <a:close/>
                <a:moveTo>
                  <a:pt x="8204319" y="5610655"/>
                </a:moveTo>
                <a:lnTo>
                  <a:pt x="8205789" y="5610655"/>
                </a:lnTo>
                <a:lnTo>
                  <a:pt x="8205789" y="5612116"/>
                </a:lnTo>
                <a:lnTo>
                  <a:pt x="8207243" y="5612116"/>
                </a:lnTo>
                <a:lnTo>
                  <a:pt x="8207978" y="5612116"/>
                </a:lnTo>
                <a:lnTo>
                  <a:pt x="8209447" y="5614307"/>
                </a:lnTo>
                <a:lnTo>
                  <a:pt x="8218205" y="5621612"/>
                </a:lnTo>
                <a:lnTo>
                  <a:pt x="8218205" y="5623074"/>
                </a:lnTo>
                <a:lnTo>
                  <a:pt x="8213826" y="5628187"/>
                </a:lnTo>
                <a:lnTo>
                  <a:pt x="8207243" y="5631840"/>
                </a:lnTo>
                <a:lnTo>
                  <a:pt x="8192637" y="5638427"/>
                </a:lnTo>
                <a:lnTo>
                  <a:pt x="8192637" y="5637696"/>
                </a:lnTo>
                <a:lnTo>
                  <a:pt x="8196281" y="5632570"/>
                </a:lnTo>
                <a:lnTo>
                  <a:pt x="8198471" y="5631840"/>
                </a:lnTo>
                <a:lnTo>
                  <a:pt x="8199940" y="5632570"/>
                </a:lnTo>
                <a:lnTo>
                  <a:pt x="8205054" y="5629648"/>
                </a:lnTo>
                <a:lnTo>
                  <a:pt x="8205789" y="5628918"/>
                </a:lnTo>
                <a:lnTo>
                  <a:pt x="8205789" y="5628187"/>
                </a:lnTo>
                <a:lnTo>
                  <a:pt x="8207243" y="5626726"/>
                </a:lnTo>
                <a:lnTo>
                  <a:pt x="8207978" y="5625265"/>
                </a:lnTo>
                <a:lnTo>
                  <a:pt x="8205054" y="5623074"/>
                </a:lnTo>
                <a:lnTo>
                  <a:pt x="8202864" y="5622343"/>
                </a:lnTo>
                <a:lnTo>
                  <a:pt x="8202130" y="5621612"/>
                </a:lnTo>
                <a:lnTo>
                  <a:pt x="8202864" y="5621612"/>
                </a:lnTo>
                <a:lnTo>
                  <a:pt x="8207978" y="5622343"/>
                </a:lnTo>
                <a:lnTo>
                  <a:pt x="8211637" y="5623074"/>
                </a:lnTo>
                <a:lnTo>
                  <a:pt x="8212371" y="5625996"/>
                </a:lnTo>
                <a:lnTo>
                  <a:pt x="8214561" y="5625265"/>
                </a:lnTo>
                <a:lnTo>
                  <a:pt x="8214561" y="5622343"/>
                </a:lnTo>
                <a:lnTo>
                  <a:pt x="8213826" y="5620152"/>
                </a:lnTo>
                <a:lnTo>
                  <a:pt x="8211637" y="5619421"/>
                </a:lnTo>
                <a:lnTo>
                  <a:pt x="8207978" y="5620152"/>
                </a:lnTo>
                <a:lnTo>
                  <a:pt x="8207243" y="5618690"/>
                </a:lnTo>
                <a:lnTo>
                  <a:pt x="8207978" y="5616499"/>
                </a:lnTo>
                <a:lnTo>
                  <a:pt x="8205789" y="5615768"/>
                </a:lnTo>
                <a:lnTo>
                  <a:pt x="8204319" y="5616499"/>
                </a:lnTo>
                <a:lnTo>
                  <a:pt x="8204319" y="5615768"/>
                </a:lnTo>
                <a:close/>
                <a:moveTo>
                  <a:pt x="8226978" y="5609924"/>
                </a:moveTo>
                <a:lnTo>
                  <a:pt x="8228447" y="5609924"/>
                </a:lnTo>
                <a:lnTo>
                  <a:pt x="8229902" y="5612116"/>
                </a:lnTo>
                <a:lnTo>
                  <a:pt x="8231371" y="5614307"/>
                </a:lnTo>
                <a:lnTo>
                  <a:pt x="8230637" y="5616499"/>
                </a:lnTo>
                <a:lnTo>
                  <a:pt x="8229902" y="5616499"/>
                </a:lnTo>
                <a:lnTo>
                  <a:pt x="8229902" y="5615768"/>
                </a:lnTo>
                <a:lnTo>
                  <a:pt x="8226978" y="5613577"/>
                </a:lnTo>
                <a:lnTo>
                  <a:pt x="8225523" y="5612846"/>
                </a:lnTo>
                <a:lnTo>
                  <a:pt x="8226978" y="5610655"/>
                </a:lnTo>
                <a:close/>
                <a:moveTo>
                  <a:pt x="8213826" y="5607733"/>
                </a:moveTo>
                <a:lnTo>
                  <a:pt x="8214561" y="5607733"/>
                </a:lnTo>
                <a:lnTo>
                  <a:pt x="8215281" y="5609194"/>
                </a:lnTo>
                <a:lnTo>
                  <a:pt x="8217485" y="5609194"/>
                </a:lnTo>
                <a:lnTo>
                  <a:pt x="8218205" y="5609194"/>
                </a:lnTo>
                <a:lnTo>
                  <a:pt x="8220409" y="5609924"/>
                </a:lnTo>
                <a:lnTo>
                  <a:pt x="8221130" y="5610655"/>
                </a:lnTo>
                <a:lnTo>
                  <a:pt x="8221864" y="5612846"/>
                </a:lnTo>
                <a:lnTo>
                  <a:pt x="8223334" y="5616499"/>
                </a:lnTo>
                <a:lnTo>
                  <a:pt x="8223334" y="5618690"/>
                </a:lnTo>
                <a:lnTo>
                  <a:pt x="8221130" y="5616499"/>
                </a:lnTo>
                <a:lnTo>
                  <a:pt x="8220409" y="5615768"/>
                </a:lnTo>
                <a:lnTo>
                  <a:pt x="8218940" y="5615768"/>
                </a:lnTo>
                <a:lnTo>
                  <a:pt x="8218205" y="5615768"/>
                </a:lnTo>
                <a:lnTo>
                  <a:pt x="8217485" y="5616499"/>
                </a:lnTo>
                <a:lnTo>
                  <a:pt x="8216016" y="5616499"/>
                </a:lnTo>
                <a:lnTo>
                  <a:pt x="8215281" y="5616499"/>
                </a:lnTo>
                <a:lnTo>
                  <a:pt x="8214561" y="5615768"/>
                </a:lnTo>
                <a:lnTo>
                  <a:pt x="8213826" y="5613577"/>
                </a:lnTo>
                <a:lnTo>
                  <a:pt x="8213826" y="5610655"/>
                </a:lnTo>
                <a:close/>
                <a:moveTo>
                  <a:pt x="8268637" y="5605528"/>
                </a:moveTo>
                <a:lnTo>
                  <a:pt x="8268637" y="5606272"/>
                </a:lnTo>
                <a:lnTo>
                  <a:pt x="8267182" y="5607733"/>
                </a:lnTo>
                <a:lnTo>
                  <a:pt x="8265727" y="5609924"/>
                </a:lnTo>
                <a:lnTo>
                  <a:pt x="8264258" y="5609194"/>
                </a:lnTo>
                <a:lnTo>
                  <a:pt x="8267182" y="5606272"/>
                </a:lnTo>
                <a:close/>
                <a:moveTo>
                  <a:pt x="8250372" y="5600415"/>
                </a:moveTo>
                <a:lnTo>
                  <a:pt x="8252561" y="5600415"/>
                </a:lnTo>
                <a:lnTo>
                  <a:pt x="8254030" y="5602606"/>
                </a:lnTo>
                <a:lnTo>
                  <a:pt x="8256220" y="5605528"/>
                </a:lnTo>
                <a:lnTo>
                  <a:pt x="8256220" y="5607002"/>
                </a:lnTo>
                <a:lnTo>
                  <a:pt x="8254030" y="5605528"/>
                </a:lnTo>
                <a:lnTo>
                  <a:pt x="8251106" y="5604067"/>
                </a:lnTo>
                <a:lnTo>
                  <a:pt x="8250372" y="5603337"/>
                </a:lnTo>
                <a:lnTo>
                  <a:pt x="8250372" y="5601145"/>
                </a:lnTo>
                <a:close/>
                <a:moveTo>
                  <a:pt x="8229902" y="5593110"/>
                </a:moveTo>
                <a:lnTo>
                  <a:pt x="8230637" y="5593110"/>
                </a:lnTo>
                <a:lnTo>
                  <a:pt x="8230637" y="5593840"/>
                </a:lnTo>
                <a:lnTo>
                  <a:pt x="8232092" y="5593840"/>
                </a:lnTo>
                <a:lnTo>
                  <a:pt x="8239409" y="5597493"/>
                </a:lnTo>
                <a:lnTo>
                  <a:pt x="8247447" y="5605528"/>
                </a:lnTo>
                <a:lnTo>
                  <a:pt x="8252561" y="5613577"/>
                </a:lnTo>
                <a:lnTo>
                  <a:pt x="8248182" y="5618690"/>
                </a:lnTo>
                <a:lnTo>
                  <a:pt x="8246713" y="5612116"/>
                </a:lnTo>
                <a:close/>
                <a:moveTo>
                  <a:pt x="8311765" y="5583613"/>
                </a:moveTo>
                <a:lnTo>
                  <a:pt x="8311765" y="5585074"/>
                </a:lnTo>
                <a:lnTo>
                  <a:pt x="8311031" y="5585074"/>
                </a:lnTo>
                <a:lnTo>
                  <a:pt x="8305917" y="5587996"/>
                </a:lnTo>
                <a:lnTo>
                  <a:pt x="8305182" y="5590188"/>
                </a:lnTo>
                <a:lnTo>
                  <a:pt x="8304462" y="5593110"/>
                </a:lnTo>
                <a:lnTo>
                  <a:pt x="8302993" y="5596032"/>
                </a:lnTo>
                <a:lnTo>
                  <a:pt x="8301538" y="5593110"/>
                </a:lnTo>
                <a:lnTo>
                  <a:pt x="8300803" y="5593110"/>
                </a:lnTo>
                <a:lnTo>
                  <a:pt x="8299348" y="5591649"/>
                </a:lnTo>
                <a:lnTo>
                  <a:pt x="8292765" y="5593110"/>
                </a:lnTo>
                <a:lnTo>
                  <a:pt x="8292031" y="5593110"/>
                </a:lnTo>
                <a:lnTo>
                  <a:pt x="8296424" y="5590188"/>
                </a:lnTo>
                <a:lnTo>
                  <a:pt x="8307386" y="5584343"/>
                </a:lnTo>
                <a:close/>
                <a:moveTo>
                  <a:pt x="8333689" y="5570451"/>
                </a:moveTo>
                <a:lnTo>
                  <a:pt x="8334424" y="5571182"/>
                </a:lnTo>
                <a:lnTo>
                  <a:pt x="8333689" y="5571912"/>
                </a:lnTo>
                <a:lnTo>
                  <a:pt x="8332969" y="5572642"/>
                </a:lnTo>
                <a:lnTo>
                  <a:pt x="8330045" y="5574104"/>
                </a:lnTo>
                <a:lnTo>
                  <a:pt x="8327841" y="5577026"/>
                </a:lnTo>
                <a:lnTo>
                  <a:pt x="8313955" y="5586535"/>
                </a:lnTo>
                <a:lnTo>
                  <a:pt x="8327841" y="5571912"/>
                </a:lnTo>
                <a:close/>
                <a:moveTo>
                  <a:pt x="8357083" y="5549984"/>
                </a:moveTo>
                <a:lnTo>
                  <a:pt x="8357083" y="5552188"/>
                </a:lnTo>
                <a:lnTo>
                  <a:pt x="8357083" y="5554380"/>
                </a:lnTo>
                <a:lnTo>
                  <a:pt x="8358552" y="5554380"/>
                </a:lnTo>
                <a:lnTo>
                  <a:pt x="8359273" y="5552188"/>
                </a:lnTo>
                <a:lnTo>
                  <a:pt x="8360007" y="5552188"/>
                </a:lnTo>
                <a:lnTo>
                  <a:pt x="8360007" y="5552918"/>
                </a:lnTo>
                <a:lnTo>
                  <a:pt x="8360007" y="5554380"/>
                </a:lnTo>
                <a:lnTo>
                  <a:pt x="8359273" y="5555841"/>
                </a:lnTo>
                <a:lnTo>
                  <a:pt x="8358552" y="5558032"/>
                </a:lnTo>
                <a:lnTo>
                  <a:pt x="8354159" y="5558763"/>
                </a:lnTo>
                <a:lnTo>
                  <a:pt x="8346855" y="5560954"/>
                </a:lnTo>
                <a:lnTo>
                  <a:pt x="8349045" y="5558032"/>
                </a:lnTo>
                <a:close/>
                <a:moveTo>
                  <a:pt x="8376083" y="5538296"/>
                </a:moveTo>
                <a:lnTo>
                  <a:pt x="8376083" y="5539026"/>
                </a:lnTo>
                <a:lnTo>
                  <a:pt x="8374628" y="5541948"/>
                </a:lnTo>
                <a:lnTo>
                  <a:pt x="8373159" y="5543409"/>
                </a:lnTo>
                <a:lnTo>
                  <a:pt x="8370235" y="5545601"/>
                </a:lnTo>
                <a:lnTo>
                  <a:pt x="8369514" y="5546331"/>
                </a:lnTo>
                <a:lnTo>
                  <a:pt x="8369514" y="5544870"/>
                </a:lnTo>
                <a:lnTo>
                  <a:pt x="8370235" y="5542679"/>
                </a:lnTo>
                <a:lnTo>
                  <a:pt x="8372439" y="5541948"/>
                </a:lnTo>
                <a:close/>
                <a:moveTo>
                  <a:pt x="8375363" y="5532452"/>
                </a:moveTo>
                <a:lnTo>
                  <a:pt x="8376083" y="5533182"/>
                </a:lnTo>
                <a:lnTo>
                  <a:pt x="8375363" y="5533182"/>
                </a:lnTo>
                <a:close/>
                <a:moveTo>
                  <a:pt x="8355628" y="5527338"/>
                </a:moveTo>
                <a:lnTo>
                  <a:pt x="8356348" y="5527338"/>
                </a:lnTo>
                <a:lnTo>
                  <a:pt x="8356348" y="5528799"/>
                </a:lnTo>
                <a:close/>
                <a:moveTo>
                  <a:pt x="8390704" y="5520751"/>
                </a:moveTo>
                <a:lnTo>
                  <a:pt x="8391439" y="5522212"/>
                </a:lnTo>
                <a:lnTo>
                  <a:pt x="8389249" y="5525877"/>
                </a:lnTo>
                <a:lnTo>
                  <a:pt x="8386325" y="5530260"/>
                </a:lnTo>
                <a:lnTo>
                  <a:pt x="8384855" y="5531721"/>
                </a:lnTo>
                <a:lnTo>
                  <a:pt x="8389249" y="5522942"/>
                </a:lnTo>
                <a:close/>
                <a:moveTo>
                  <a:pt x="8365121" y="5511254"/>
                </a:moveTo>
                <a:lnTo>
                  <a:pt x="8365855" y="5511254"/>
                </a:lnTo>
                <a:lnTo>
                  <a:pt x="8365121" y="5513446"/>
                </a:lnTo>
                <a:close/>
                <a:moveTo>
                  <a:pt x="8358552" y="5503949"/>
                </a:moveTo>
                <a:lnTo>
                  <a:pt x="8359273" y="5506140"/>
                </a:lnTo>
                <a:lnTo>
                  <a:pt x="8359273" y="5506871"/>
                </a:lnTo>
                <a:lnTo>
                  <a:pt x="8357083" y="5504679"/>
                </a:lnTo>
                <a:close/>
                <a:moveTo>
                  <a:pt x="8379742" y="5490056"/>
                </a:moveTo>
                <a:lnTo>
                  <a:pt x="8381197" y="5490787"/>
                </a:lnTo>
                <a:lnTo>
                  <a:pt x="8379742" y="5491517"/>
                </a:lnTo>
                <a:lnTo>
                  <a:pt x="8379007" y="5490787"/>
                </a:lnTo>
                <a:close/>
                <a:moveTo>
                  <a:pt x="8371704" y="5487134"/>
                </a:moveTo>
                <a:lnTo>
                  <a:pt x="8374628" y="5487134"/>
                </a:lnTo>
                <a:lnTo>
                  <a:pt x="8375363" y="5487865"/>
                </a:lnTo>
                <a:close/>
                <a:moveTo>
                  <a:pt x="8376818" y="5484212"/>
                </a:moveTo>
                <a:lnTo>
                  <a:pt x="8378273" y="5484943"/>
                </a:lnTo>
                <a:lnTo>
                  <a:pt x="8379007" y="5484943"/>
                </a:lnTo>
                <a:lnTo>
                  <a:pt x="8379007" y="5487134"/>
                </a:lnTo>
                <a:lnTo>
                  <a:pt x="8379007" y="5487865"/>
                </a:lnTo>
                <a:lnTo>
                  <a:pt x="8378273" y="5487134"/>
                </a:lnTo>
                <a:lnTo>
                  <a:pt x="8376818" y="5487134"/>
                </a:lnTo>
                <a:lnTo>
                  <a:pt x="8376818" y="5485673"/>
                </a:lnTo>
                <a:lnTo>
                  <a:pt x="8376083" y="5484943"/>
                </a:lnTo>
                <a:close/>
                <a:moveTo>
                  <a:pt x="8369514" y="5482021"/>
                </a:moveTo>
                <a:lnTo>
                  <a:pt x="8370235" y="5483482"/>
                </a:lnTo>
                <a:lnTo>
                  <a:pt x="8371704" y="5484212"/>
                </a:lnTo>
                <a:lnTo>
                  <a:pt x="8370235" y="5484212"/>
                </a:lnTo>
                <a:lnTo>
                  <a:pt x="8370235" y="5484943"/>
                </a:lnTo>
                <a:close/>
                <a:moveTo>
                  <a:pt x="8363666" y="5480560"/>
                </a:moveTo>
                <a:lnTo>
                  <a:pt x="8365121" y="5480560"/>
                </a:lnTo>
                <a:lnTo>
                  <a:pt x="8365121" y="5482021"/>
                </a:lnTo>
                <a:close/>
                <a:moveTo>
                  <a:pt x="8378273" y="5477638"/>
                </a:moveTo>
                <a:lnTo>
                  <a:pt x="8379007" y="5478368"/>
                </a:lnTo>
                <a:lnTo>
                  <a:pt x="8379742" y="5481290"/>
                </a:lnTo>
                <a:lnTo>
                  <a:pt x="8379742" y="5483482"/>
                </a:lnTo>
                <a:lnTo>
                  <a:pt x="8379007" y="5483482"/>
                </a:lnTo>
                <a:lnTo>
                  <a:pt x="8378273" y="5481290"/>
                </a:lnTo>
                <a:lnTo>
                  <a:pt x="8378273" y="5478368"/>
                </a:lnTo>
                <a:close/>
                <a:moveTo>
                  <a:pt x="8411908" y="5474715"/>
                </a:moveTo>
                <a:lnTo>
                  <a:pt x="8413363" y="5477638"/>
                </a:lnTo>
                <a:lnTo>
                  <a:pt x="8411908" y="5477638"/>
                </a:lnTo>
                <a:lnTo>
                  <a:pt x="8410439" y="5481290"/>
                </a:lnTo>
                <a:lnTo>
                  <a:pt x="8408984" y="5480560"/>
                </a:lnTo>
                <a:lnTo>
                  <a:pt x="8410439" y="5479099"/>
                </a:lnTo>
                <a:lnTo>
                  <a:pt x="8410439" y="5478368"/>
                </a:lnTo>
                <a:lnTo>
                  <a:pt x="8411908" y="5476176"/>
                </a:lnTo>
                <a:close/>
                <a:moveTo>
                  <a:pt x="8384855" y="5468128"/>
                </a:moveTo>
                <a:lnTo>
                  <a:pt x="8386325" y="5468128"/>
                </a:lnTo>
                <a:lnTo>
                  <a:pt x="8388514" y="5468859"/>
                </a:lnTo>
                <a:lnTo>
                  <a:pt x="8387780" y="5469589"/>
                </a:lnTo>
                <a:lnTo>
                  <a:pt x="8385590" y="5469589"/>
                </a:lnTo>
                <a:lnTo>
                  <a:pt x="8384855" y="5468859"/>
                </a:lnTo>
                <a:close/>
                <a:moveTo>
                  <a:pt x="8310310" y="5465206"/>
                </a:moveTo>
                <a:lnTo>
                  <a:pt x="8311031" y="5465206"/>
                </a:lnTo>
                <a:lnTo>
                  <a:pt x="8312500" y="5465937"/>
                </a:lnTo>
                <a:lnTo>
                  <a:pt x="8312500" y="5466667"/>
                </a:lnTo>
                <a:lnTo>
                  <a:pt x="8311765" y="5468128"/>
                </a:lnTo>
                <a:lnTo>
                  <a:pt x="8311031" y="5468859"/>
                </a:lnTo>
                <a:lnTo>
                  <a:pt x="8311031" y="5469589"/>
                </a:lnTo>
                <a:lnTo>
                  <a:pt x="8308841" y="5469589"/>
                </a:lnTo>
                <a:lnTo>
                  <a:pt x="8310310" y="5466667"/>
                </a:lnTo>
                <a:lnTo>
                  <a:pt x="8310310" y="5465937"/>
                </a:lnTo>
                <a:close/>
                <a:moveTo>
                  <a:pt x="8397287" y="5461553"/>
                </a:moveTo>
                <a:lnTo>
                  <a:pt x="8398007" y="5461553"/>
                </a:lnTo>
                <a:lnTo>
                  <a:pt x="8398007" y="5463015"/>
                </a:lnTo>
                <a:lnTo>
                  <a:pt x="8395818" y="5464476"/>
                </a:lnTo>
                <a:lnTo>
                  <a:pt x="8395818" y="5463015"/>
                </a:lnTo>
                <a:lnTo>
                  <a:pt x="8397287" y="5462284"/>
                </a:lnTo>
                <a:close/>
                <a:moveTo>
                  <a:pt x="8302993" y="5461553"/>
                </a:moveTo>
                <a:lnTo>
                  <a:pt x="8305182" y="5461553"/>
                </a:lnTo>
                <a:lnTo>
                  <a:pt x="8305917" y="5463015"/>
                </a:lnTo>
                <a:lnTo>
                  <a:pt x="8305182" y="5463015"/>
                </a:lnTo>
                <a:lnTo>
                  <a:pt x="8304462" y="5464476"/>
                </a:lnTo>
                <a:lnTo>
                  <a:pt x="8302993" y="5463015"/>
                </a:lnTo>
                <a:lnTo>
                  <a:pt x="8304462" y="5462284"/>
                </a:lnTo>
                <a:close/>
                <a:moveTo>
                  <a:pt x="8312500" y="5459362"/>
                </a:moveTo>
                <a:lnTo>
                  <a:pt x="8313955" y="5460092"/>
                </a:lnTo>
                <a:lnTo>
                  <a:pt x="8315424" y="5463015"/>
                </a:lnTo>
                <a:lnTo>
                  <a:pt x="8315424" y="5465206"/>
                </a:lnTo>
                <a:lnTo>
                  <a:pt x="8315424" y="5466667"/>
                </a:lnTo>
                <a:lnTo>
                  <a:pt x="8314689" y="5466667"/>
                </a:lnTo>
                <a:lnTo>
                  <a:pt x="8313955" y="5463015"/>
                </a:lnTo>
                <a:lnTo>
                  <a:pt x="8312500" y="5462284"/>
                </a:lnTo>
                <a:lnTo>
                  <a:pt x="8311765" y="5463015"/>
                </a:lnTo>
                <a:lnTo>
                  <a:pt x="8311765" y="5462284"/>
                </a:lnTo>
                <a:lnTo>
                  <a:pt x="8311765" y="5460092"/>
                </a:lnTo>
                <a:close/>
                <a:moveTo>
                  <a:pt x="8281803" y="5453518"/>
                </a:moveTo>
                <a:lnTo>
                  <a:pt x="8284727" y="5453518"/>
                </a:lnTo>
                <a:lnTo>
                  <a:pt x="8286917" y="5453518"/>
                </a:lnTo>
                <a:lnTo>
                  <a:pt x="8288372" y="5453518"/>
                </a:lnTo>
                <a:lnTo>
                  <a:pt x="8289106" y="5455709"/>
                </a:lnTo>
                <a:lnTo>
                  <a:pt x="8288372" y="5459362"/>
                </a:lnTo>
                <a:lnTo>
                  <a:pt x="8286917" y="5460092"/>
                </a:lnTo>
                <a:lnTo>
                  <a:pt x="8286182" y="5461553"/>
                </a:lnTo>
                <a:lnTo>
                  <a:pt x="8284727" y="5461553"/>
                </a:lnTo>
                <a:lnTo>
                  <a:pt x="8282538" y="5459362"/>
                </a:lnTo>
                <a:lnTo>
                  <a:pt x="8281803" y="5456440"/>
                </a:lnTo>
                <a:close/>
                <a:moveTo>
                  <a:pt x="8283258" y="5449135"/>
                </a:moveTo>
                <a:lnTo>
                  <a:pt x="8286917" y="5449865"/>
                </a:lnTo>
                <a:lnTo>
                  <a:pt x="8288372" y="5450596"/>
                </a:lnTo>
                <a:lnTo>
                  <a:pt x="8286182" y="5452057"/>
                </a:lnTo>
                <a:lnTo>
                  <a:pt x="8284727" y="5453518"/>
                </a:lnTo>
                <a:lnTo>
                  <a:pt x="8283258" y="5452787"/>
                </a:lnTo>
                <a:lnTo>
                  <a:pt x="8282538" y="5450596"/>
                </a:lnTo>
                <a:lnTo>
                  <a:pt x="8282538" y="5449865"/>
                </a:lnTo>
                <a:close/>
                <a:moveTo>
                  <a:pt x="7593726" y="5448996"/>
                </a:moveTo>
                <a:lnTo>
                  <a:pt x="7596692" y="5448996"/>
                </a:lnTo>
                <a:lnTo>
                  <a:pt x="7602624" y="5453383"/>
                </a:lnTo>
                <a:lnTo>
                  <a:pt x="7604107" y="5454846"/>
                </a:lnTo>
                <a:lnTo>
                  <a:pt x="7606331" y="5455577"/>
                </a:lnTo>
                <a:lnTo>
                  <a:pt x="7609298" y="5455577"/>
                </a:lnTo>
                <a:lnTo>
                  <a:pt x="7613746" y="5456308"/>
                </a:lnTo>
                <a:lnTo>
                  <a:pt x="7618937" y="5461427"/>
                </a:lnTo>
                <a:lnTo>
                  <a:pt x="7622645" y="5462889"/>
                </a:lnTo>
                <a:lnTo>
                  <a:pt x="7627094" y="5462889"/>
                </a:lnTo>
                <a:lnTo>
                  <a:pt x="7632284" y="5464352"/>
                </a:lnTo>
                <a:lnTo>
                  <a:pt x="7635992" y="5465083"/>
                </a:lnTo>
                <a:lnTo>
                  <a:pt x="7640441" y="5468007"/>
                </a:lnTo>
                <a:lnTo>
                  <a:pt x="7627835" y="5470933"/>
                </a:lnTo>
                <a:lnTo>
                  <a:pt x="7620420" y="5470933"/>
                </a:lnTo>
                <a:lnTo>
                  <a:pt x="7616713" y="5469470"/>
                </a:lnTo>
                <a:lnTo>
                  <a:pt x="7613746" y="5466545"/>
                </a:lnTo>
                <a:lnTo>
                  <a:pt x="7611522" y="5465814"/>
                </a:lnTo>
                <a:lnTo>
                  <a:pt x="7609298" y="5465083"/>
                </a:lnTo>
                <a:lnTo>
                  <a:pt x="7607073" y="5466545"/>
                </a:lnTo>
                <a:lnTo>
                  <a:pt x="7601141" y="5472395"/>
                </a:lnTo>
                <a:lnTo>
                  <a:pt x="7600399" y="5474589"/>
                </a:lnTo>
                <a:lnTo>
                  <a:pt x="7599658" y="5475320"/>
                </a:lnTo>
                <a:lnTo>
                  <a:pt x="7597433" y="5478244"/>
                </a:lnTo>
                <a:lnTo>
                  <a:pt x="7597433" y="5478976"/>
                </a:lnTo>
                <a:lnTo>
                  <a:pt x="7596692" y="5481170"/>
                </a:lnTo>
                <a:lnTo>
                  <a:pt x="7597433" y="5483363"/>
                </a:lnTo>
                <a:lnTo>
                  <a:pt x="7598175" y="5484826"/>
                </a:lnTo>
                <a:lnTo>
                  <a:pt x="7598175" y="5485557"/>
                </a:lnTo>
                <a:lnTo>
                  <a:pt x="7599658" y="5491407"/>
                </a:lnTo>
                <a:lnTo>
                  <a:pt x="7600399" y="5494331"/>
                </a:lnTo>
                <a:lnTo>
                  <a:pt x="7601141" y="5496525"/>
                </a:lnTo>
                <a:lnTo>
                  <a:pt x="7603365" y="5499450"/>
                </a:lnTo>
                <a:lnTo>
                  <a:pt x="7606331" y="5500912"/>
                </a:lnTo>
                <a:lnTo>
                  <a:pt x="7609298" y="5501644"/>
                </a:lnTo>
                <a:lnTo>
                  <a:pt x="7613005" y="5503106"/>
                </a:lnTo>
                <a:lnTo>
                  <a:pt x="7618937" y="5503106"/>
                </a:lnTo>
                <a:lnTo>
                  <a:pt x="7621162" y="5503106"/>
                </a:lnTo>
                <a:lnTo>
                  <a:pt x="7623386" y="5506031"/>
                </a:lnTo>
                <a:lnTo>
                  <a:pt x="7603365" y="5510418"/>
                </a:lnTo>
                <a:lnTo>
                  <a:pt x="7600399" y="5508224"/>
                </a:lnTo>
                <a:lnTo>
                  <a:pt x="7590760" y="5500181"/>
                </a:lnTo>
                <a:lnTo>
                  <a:pt x="7587794" y="5495063"/>
                </a:lnTo>
                <a:lnTo>
                  <a:pt x="7587794" y="5487750"/>
                </a:lnTo>
                <a:lnTo>
                  <a:pt x="7588535" y="5480438"/>
                </a:lnTo>
                <a:lnTo>
                  <a:pt x="7600399" y="5462889"/>
                </a:lnTo>
                <a:lnTo>
                  <a:pt x="7592984" y="5453383"/>
                </a:lnTo>
                <a:lnTo>
                  <a:pt x="7592984" y="5450459"/>
                </a:lnTo>
                <a:close/>
                <a:moveTo>
                  <a:pt x="7361848" y="5448996"/>
                </a:moveTo>
                <a:lnTo>
                  <a:pt x="7368429" y="5448996"/>
                </a:lnTo>
                <a:lnTo>
                  <a:pt x="7372085" y="5450459"/>
                </a:lnTo>
                <a:lnTo>
                  <a:pt x="7373548" y="5454846"/>
                </a:lnTo>
                <a:lnTo>
                  <a:pt x="7375010" y="5456309"/>
                </a:lnTo>
                <a:lnTo>
                  <a:pt x="7377935" y="5456309"/>
                </a:lnTo>
                <a:lnTo>
                  <a:pt x="7384516" y="5455578"/>
                </a:lnTo>
                <a:lnTo>
                  <a:pt x="7391097" y="5456309"/>
                </a:lnTo>
                <a:lnTo>
                  <a:pt x="7396216" y="5459234"/>
                </a:lnTo>
                <a:lnTo>
                  <a:pt x="7400603" y="5464353"/>
                </a:lnTo>
                <a:lnTo>
                  <a:pt x="7403528" y="5468740"/>
                </a:lnTo>
                <a:lnTo>
                  <a:pt x="7399872" y="5468009"/>
                </a:lnTo>
                <a:lnTo>
                  <a:pt x="7396947" y="5465815"/>
                </a:lnTo>
                <a:lnTo>
                  <a:pt x="7391097" y="5465084"/>
                </a:lnTo>
                <a:lnTo>
                  <a:pt x="7377204" y="5464353"/>
                </a:lnTo>
                <a:lnTo>
                  <a:pt x="7373548" y="5462159"/>
                </a:lnTo>
                <a:lnTo>
                  <a:pt x="7369891" y="5459965"/>
                </a:lnTo>
                <a:lnTo>
                  <a:pt x="7362579" y="5459234"/>
                </a:lnTo>
                <a:lnTo>
                  <a:pt x="7360386" y="5458502"/>
                </a:lnTo>
                <a:lnTo>
                  <a:pt x="7358192" y="5455578"/>
                </a:lnTo>
                <a:lnTo>
                  <a:pt x="7357461" y="5452653"/>
                </a:lnTo>
                <a:lnTo>
                  <a:pt x="7358923" y="5449727"/>
                </a:lnTo>
                <a:close/>
                <a:moveTo>
                  <a:pt x="8272296" y="5448404"/>
                </a:moveTo>
                <a:lnTo>
                  <a:pt x="8273031" y="5449135"/>
                </a:lnTo>
                <a:lnTo>
                  <a:pt x="8275955" y="5448404"/>
                </a:lnTo>
                <a:lnTo>
                  <a:pt x="8278144" y="5448404"/>
                </a:lnTo>
                <a:lnTo>
                  <a:pt x="8278879" y="5449865"/>
                </a:lnTo>
                <a:lnTo>
                  <a:pt x="8278879" y="5450596"/>
                </a:lnTo>
                <a:lnTo>
                  <a:pt x="8278879" y="5452057"/>
                </a:lnTo>
                <a:lnTo>
                  <a:pt x="8278144" y="5453518"/>
                </a:lnTo>
                <a:lnTo>
                  <a:pt x="8275955" y="5453518"/>
                </a:lnTo>
                <a:lnTo>
                  <a:pt x="8273765" y="5452057"/>
                </a:lnTo>
                <a:lnTo>
                  <a:pt x="8270106" y="5449865"/>
                </a:lnTo>
                <a:close/>
                <a:moveTo>
                  <a:pt x="8273031" y="5445482"/>
                </a:moveTo>
                <a:lnTo>
                  <a:pt x="8276689" y="5446212"/>
                </a:lnTo>
                <a:lnTo>
                  <a:pt x="8280334" y="5446212"/>
                </a:lnTo>
                <a:lnTo>
                  <a:pt x="8280334" y="5446943"/>
                </a:lnTo>
                <a:lnTo>
                  <a:pt x="8273031" y="5448404"/>
                </a:lnTo>
                <a:lnTo>
                  <a:pt x="8270841" y="5446943"/>
                </a:lnTo>
                <a:lnTo>
                  <a:pt x="8272296" y="5446212"/>
                </a:lnTo>
                <a:close/>
                <a:moveTo>
                  <a:pt x="8445529" y="5414775"/>
                </a:moveTo>
                <a:lnTo>
                  <a:pt x="8446249" y="5414775"/>
                </a:lnTo>
                <a:lnTo>
                  <a:pt x="8450643" y="5416979"/>
                </a:lnTo>
                <a:lnTo>
                  <a:pt x="8449908" y="5417709"/>
                </a:lnTo>
                <a:lnTo>
                  <a:pt x="8449908" y="5418440"/>
                </a:lnTo>
                <a:lnTo>
                  <a:pt x="8449173" y="5419901"/>
                </a:lnTo>
                <a:lnTo>
                  <a:pt x="8447719" y="5420631"/>
                </a:lnTo>
                <a:lnTo>
                  <a:pt x="8446984" y="5421362"/>
                </a:lnTo>
                <a:lnTo>
                  <a:pt x="8446249" y="5424284"/>
                </a:lnTo>
                <a:lnTo>
                  <a:pt x="8445529" y="5427206"/>
                </a:lnTo>
                <a:lnTo>
                  <a:pt x="8445529" y="5429398"/>
                </a:lnTo>
                <a:lnTo>
                  <a:pt x="8445529" y="5432320"/>
                </a:lnTo>
                <a:lnTo>
                  <a:pt x="8440401" y="5440355"/>
                </a:lnTo>
                <a:lnTo>
                  <a:pt x="8436022" y="5452057"/>
                </a:lnTo>
                <a:lnTo>
                  <a:pt x="8433832" y="5457901"/>
                </a:lnTo>
                <a:lnTo>
                  <a:pt x="8434552" y="5461553"/>
                </a:lnTo>
                <a:lnTo>
                  <a:pt x="8436022" y="5462284"/>
                </a:lnTo>
                <a:lnTo>
                  <a:pt x="8421401" y="5482021"/>
                </a:lnTo>
                <a:lnTo>
                  <a:pt x="8419946" y="5483482"/>
                </a:lnTo>
                <a:lnTo>
                  <a:pt x="8417022" y="5483482"/>
                </a:lnTo>
                <a:lnTo>
                  <a:pt x="8415552" y="5485673"/>
                </a:lnTo>
                <a:lnTo>
                  <a:pt x="8414818" y="5491517"/>
                </a:lnTo>
                <a:lnTo>
                  <a:pt x="8414097" y="5494439"/>
                </a:lnTo>
                <a:lnTo>
                  <a:pt x="8408249" y="5501027"/>
                </a:lnTo>
                <a:lnTo>
                  <a:pt x="8402401" y="5512715"/>
                </a:lnTo>
                <a:lnTo>
                  <a:pt x="8398742" y="5517829"/>
                </a:lnTo>
                <a:lnTo>
                  <a:pt x="8395097" y="5517829"/>
                </a:lnTo>
                <a:lnTo>
                  <a:pt x="8392893" y="5516368"/>
                </a:lnTo>
                <a:lnTo>
                  <a:pt x="8395097" y="5514176"/>
                </a:lnTo>
                <a:lnTo>
                  <a:pt x="8398007" y="5513446"/>
                </a:lnTo>
                <a:lnTo>
                  <a:pt x="8399477" y="5511254"/>
                </a:lnTo>
                <a:lnTo>
                  <a:pt x="8400931" y="5503949"/>
                </a:lnTo>
                <a:lnTo>
                  <a:pt x="8401666" y="5501757"/>
                </a:lnTo>
                <a:lnTo>
                  <a:pt x="8405325" y="5501027"/>
                </a:lnTo>
                <a:lnTo>
                  <a:pt x="8406780" y="5499566"/>
                </a:lnTo>
                <a:lnTo>
                  <a:pt x="8408249" y="5494439"/>
                </a:lnTo>
                <a:lnTo>
                  <a:pt x="8413363" y="5487865"/>
                </a:lnTo>
                <a:lnTo>
                  <a:pt x="8414097" y="5484943"/>
                </a:lnTo>
                <a:lnTo>
                  <a:pt x="8413363" y="5482021"/>
                </a:lnTo>
                <a:lnTo>
                  <a:pt x="8417022" y="5481290"/>
                </a:lnTo>
                <a:lnTo>
                  <a:pt x="8418477" y="5479099"/>
                </a:lnTo>
                <a:lnTo>
                  <a:pt x="8420666" y="5476176"/>
                </a:lnTo>
                <a:lnTo>
                  <a:pt x="8418477" y="5474715"/>
                </a:lnTo>
                <a:lnTo>
                  <a:pt x="8418477" y="5473985"/>
                </a:lnTo>
                <a:lnTo>
                  <a:pt x="8419946" y="5473985"/>
                </a:lnTo>
                <a:lnTo>
                  <a:pt x="8421401" y="5474715"/>
                </a:lnTo>
                <a:lnTo>
                  <a:pt x="8421401" y="5471793"/>
                </a:lnTo>
                <a:lnTo>
                  <a:pt x="8419946" y="5469589"/>
                </a:lnTo>
                <a:lnTo>
                  <a:pt x="8418477" y="5468859"/>
                </a:lnTo>
                <a:lnTo>
                  <a:pt x="8417742" y="5468859"/>
                </a:lnTo>
                <a:lnTo>
                  <a:pt x="8414818" y="5471063"/>
                </a:lnTo>
                <a:lnTo>
                  <a:pt x="8414818" y="5465937"/>
                </a:lnTo>
                <a:lnTo>
                  <a:pt x="8425060" y="5466667"/>
                </a:lnTo>
                <a:lnTo>
                  <a:pt x="8427249" y="5456440"/>
                </a:lnTo>
                <a:lnTo>
                  <a:pt x="8433832" y="5446943"/>
                </a:lnTo>
                <a:lnTo>
                  <a:pt x="8434552" y="5441817"/>
                </a:lnTo>
                <a:lnTo>
                  <a:pt x="8433832" y="5438894"/>
                </a:lnTo>
                <a:lnTo>
                  <a:pt x="8431643" y="5436703"/>
                </a:lnTo>
                <a:lnTo>
                  <a:pt x="8430173" y="5436703"/>
                </a:lnTo>
                <a:lnTo>
                  <a:pt x="8427984" y="5433781"/>
                </a:lnTo>
                <a:lnTo>
                  <a:pt x="8430173" y="5432320"/>
                </a:lnTo>
                <a:lnTo>
                  <a:pt x="8436022" y="5429398"/>
                </a:lnTo>
                <a:lnTo>
                  <a:pt x="8438211" y="5427206"/>
                </a:lnTo>
                <a:lnTo>
                  <a:pt x="8442605" y="5417709"/>
                </a:lnTo>
                <a:close/>
                <a:moveTo>
                  <a:pt x="8457211" y="5378967"/>
                </a:moveTo>
                <a:lnTo>
                  <a:pt x="8457211" y="5379697"/>
                </a:lnTo>
                <a:lnTo>
                  <a:pt x="8457211" y="5381889"/>
                </a:lnTo>
                <a:lnTo>
                  <a:pt x="8457211" y="5382619"/>
                </a:lnTo>
                <a:lnTo>
                  <a:pt x="8457211" y="5388463"/>
                </a:lnTo>
                <a:lnTo>
                  <a:pt x="8456491" y="5394320"/>
                </a:lnTo>
                <a:lnTo>
                  <a:pt x="8454287" y="5398703"/>
                </a:lnTo>
                <a:lnTo>
                  <a:pt x="8452832" y="5402356"/>
                </a:lnTo>
                <a:lnTo>
                  <a:pt x="8452832" y="5401625"/>
                </a:lnTo>
                <a:lnTo>
                  <a:pt x="8452097" y="5401625"/>
                </a:lnTo>
                <a:lnTo>
                  <a:pt x="8450643" y="5401625"/>
                </a:lnTo>
                <a:lnTo>
                  <a:pt x="8452832" y="5398703"/>
                </a:lnTo>
                <a:lnTo>
                  <a:pt x="8454287" y="5395051"/>
                </a:lnTo>
                <a:lnTo>
                  <a:pt x="8455756" y="5381889"/>
                </a:lnTo>
                <a:lnTo>
                  <a:pt x="8455756" y="5379697"/>
                </a:lnTo>
                <a:close/>
                <a:moveTo>
                  <a:pt x="8199205" y="5352655"/>
                </a:moveTo>
                <a:lnTo>
                  <a:pt x="8199940" y="5353386"/>
                </a:lnTo>
                <a:lnTo>
                  <a:pt x="8201395" y="5354116"/>
                </a:lnTo>
                <a:lnTo>
                  <a:pt x="8202130" y="5353386"/>
                </a:lnTo>
                <a:lnTo>
                  <a:pt x="8202864" y="5353386"/>
                </a:lnTo>
                <a:lnTo>
                  <a:pt x="8205054" y="5353386"/>
                </a:lnTo>
                <a:lnTo>
                  <a:pt x="8205789" y="5354116"/>
                </a:lnTo>
                <a:lnTo>
                  <a:pt x="8205054" y="5356308"/>
                </a:lnTo>
                <a:lnTo>
                  <a:pt x="8204319" y="5357039"/>
                </a:lnTo>
                <a:lnTo>
                  <a:pt x="8198471" y="5356308"/>
                </a:lnTo>
                <a:lnTo>
                  <a:pt x="8197751" y="5354116"/>
                </a:lnTo>
                <a:close/>
                <a:moveTo>
                  <a:pt x="8186788" y="5343889"/>
                </a:moveTo>
                <a:lnTo>
                  <a:pt x="8191167" y="5344620"/>
                </a:lnTo>
                <a:lnTo>
                  <a:pt x="8192637" y="5346811"/>
                </a:lnTo>
                <a:lnTo>
                  <a:pt x="8197751" y="5349003"/>
                </a:lnTo>
                <a:lnTo>
                  <a:pt x="8198471" y="5349733"/>
                </a:lnTo>
                <a:lnTo>
                  <a:pt x="8199940" y="5349733"/>
                </a:lnTo>
                <a:lnTo>
                  <a:pt x="8201395" y="5351925"/>
                </a:lnTo>
                <a:lnTo>
                  <a:pt x="8199940" y="5352655"/>
                </a:lnTo>
                <a:lnTo>
                  <a:pt x="8199205" y="5352655"/>
                </a:lnTo>
                <a:lnTo>
                  <a:pt x="8197751" y="5352655"/>
                </a:lnTo>
                <a:lnTo>
                  <a:pt x="8196281" y="5353386"/>
                </a:lnTo>
                <a:lnTo>
                  <a:pt x="8196281" y="5355578"/>
                </a:lnTo>
                <a:lnTo>
                  <a:pt x="8195547" y="5355578"/>
                </a:lnTo>
                <a:lnTo>
                  <a:pt x="8195547" y="5356308"/>
                </a:lnTo>
                <a:lnTo>
                  <a:pt x="8194826" y="5355578"/>
                </a:lnTo>
                <a:lnTo>
                  <a:pt x="8191902" y="5353386"/>
                </a:lnTo>
                <a:lnTo>
                  <a:pt x="8189713" y="5352655"/>
                </a:lnTo>
                <a:lnTo>
                  <a:pt x="8188243" y="5354116"/>
                </a:lnTo>
                <a:lnTo>
                  <a:pt x="8186788" y="5355578"/>
                </a:lnTo>
                <a:lnTo>
                  <a:pt x="8186054" y="5349733"/>
                </a:lnTo>
                <a:lnTo>
                  <a:pt x="8186054" y="5349003"/>
                </a:lnTo>
                <a:lnTo>
                  <a:pt x="8185319" y="5346811"/>
                </a:lnTo>
                <a:close/>
                <a:moveTo>
                  <a:pt x="8177281" y="5340967"/>
                </a:moveTo>
                <a:lnTo>
                  <a:pt x="8179471" y="5342428"/>
                </a:lnTo>
                <a:lnTo>
                  <a:pt x="8181660" y="5344620"/>
                </a:lnTo>
                <a:lnTo>
                  <a:pt x="8182395" y="5346811"/>
                </a:lnTo>
                <a:lnTo>
                  <a:pt x="8183130" y="5347542"/>
                </a:lnTo>
                <a:lnTo>
                  <a:pt x="8183864" y="5349003"/>
                </a:lnTo>
                <a:lnTo>
                  <a:pt x="8183130" y="5350464"/>
                </a:lnTo>
                <a:lnTo>
                  <a:pt x="8182395" y="5351925"/>
                </a:lnTo>
                <a:lnTo>
                  <a:pt x="8180205" y="5350464"/>
                </a:lnTo>
                <a:lnTo>
                  <a:pt x="8179471" y="5349003"/>
                </a:lnTo>
                <a:lnTo>
                  <a:pt x="8178736" y="5347542"/>
                </a:lnTo>
                <a:lnTo>
                  <a:pt x="8177281" y="5346811"/>
                </a:lnTo>
                <a:lnTo>
                  <a:pt x="8173622" y="5346811"/>
                </a:lnTo>
                <a:lnTo>
                  <a:pt x="8172902" y="5346081"/>
                </a:lnTo>
                <a:lnTo>
                  <a:pt x="8172167" y="5346081"/>
                </a:lnTo>
                <a:lnTo>
                  <a:pt x="8170698" y="5346811"/>
                </a:lnTo>
                <a:lnTo>
                  <a:pt x="8170698" y="5347542"/>
                </a:lnTo>
                <a:lnTo>
                  <a:pt x="8170698" y="5349003"/>
                </a:lnTo>
                <a:lnTo>
                  <a:pt x="8170698" y="5349733"/>
                </a:lnTo>
                <a:lnTo>
                  <a:pt x="8169978" y="5349003"/>
                </a:lnTo>
                <a:lnTo>
                  <a:pt x="8169243" y="5347542"/>
                </a:lnTo>
                <a:lnTo>
                  <a:pt x="8169243" y="5344620"/>
                </a:lnTo>
                <a:lnTo>
                  <a:pt x="8172167" y="5343159"/>
                </a:lnTo>
                <a:lnTo>
                  <a:pt x="8173622" y="5342428"/>
                </a:lnTo>
                <a:lnTo>
                  <a:pt x="8175092" y="5342428"/>
                </a:lnTo>
                <a:close/>
                <a:moveTo>
                  <a:pt x="8134888" y="5340967"/>
                </a:moveTo>
                <a:lnTo>
                  <a:pt x="8137812" y="5342428"/>
                </a:lnTo>
                <a:lnTo>
                  <a:pt x="8138547" y="5343889"/>
                </a:lnTo>
                <a:lnTo>
                  <a:pt x="8137077" y="5349003"/>
                </a:lnTo>
                <a:lnTo>
                  <a:pt x="8135622" y="5350464"/>
                </a:lnTo>
                <a:lnTo>
                  <a:pt x="8133433" y="5350464"/>
                </a:lnTo>
                <a:lnTo>
                  <a:pt x="8131963" y="5349733"/>
                </a:lnTo>
                <a:lnTo>
                  <a:pt x="8131229" y="5349003"/>
                </a:lnTo>
                <a:lnTo>
                  <a:pt x="8130509" y="5347542"/>
                </a:lnTo>
                <a:lnTo>
                  <a:pt x="8129039" y="5346811"/>
                </a:lnTo>
                <a:lnTo>
                  <a:pt x="8128305" y="5346081"/>
                </a:lnTo>
                <a:lnTo>
                  <a:pt x="8128305" y="5344620"/>
                </a:lnTo>
                <a:lnTo>
                  <a:pt x="8128305" y="5343159"/>
                </a:lnTo>
                <a:lnTo>
                  <a:pt x="8130509" y="5342428"/>
                </a:lnTo>
                <a:lnTo>
                  <a:pt x="8131963" y="5342428"/>
                </a:lnTo>
                <a:close/>
                <a:moveTo>
                  <a:pt x="8156812" y="5340237"/>
                </a:moveTo>
                <a:lnTo>
                  <a:pt x="8157547" y="5340967"/>
                </a:lnTo>
                <a:lnTo>
                  <a:pt x="8157547" y="5342428"/>
                </a:lnTo>
                <a:lnTo>
                  <a:pt x="8157547" y="5343159"/>
                </a:lnTo>
                <a:lnTo>
                  <a:pt x="8156812" y="5343889"/>
                </a:lnTo>
                <a:lnTo>
                  <a:pt x="8156092" y="5343159"/>
                </a:lnTo>
                <a:lnTo>
                  <a:pt x="8156812" y="5340967"/>
                </a:lnTo>
                <a:close/>
                <a:moveTo>
                  <a:pt x="8159016" y="5336584"/>
                </a:moveTo>
                <a:lnTo>
                  <a:pt x="8161205" y="5336584"/>
                </a:lnTo>
                <a:lnTo>
                  <a:pt x="8163395" y="5338045"/>
                </a:lnTo>
                <a:lnTo>
                  <a:pt x="8162660" y="5338045"/>
                </a:lnTo>
                <a:lnTo>
                  <a:pt x="8163395" y="5339506"/>
                </a:lnTo>
                <a:lnTo>
                  <a:pt x="8164129" y="5340237"/>
                </a:lnTo>
                <a:lnTo>
                  <a:pt x="8165584" y="5340967"/>
                </a:lnTo>
                <a:lnTo>
                  <a:pt x="8164129" y="5343159"/>
                </a:lnTo>
                <a:lnTo>
                  <a:pt x="8163395" y="5347542"/>
                </a:lnTo>
                <a:lnTo>
                  <a:pt x="8162660" y="5346811"/>
                </a:lnTo>
                <a:lnTo>
                  <a:pt x="8162660" y="5343159"/>
                </a:lnTo>
                <a:lnTo>
                  <a:pt x="8161205" y="5340967"/>
                </a:lnTo>
                <a:lnTo>
                  <a:pt x="8160471" y="5340967"/>
                </a:lnTo>
                <a:lnTo>
                  <a:pt x="8159736" y="5340237"/>
                </a:lnTo>
                <a:lnTo>
                  <a:pt x="8159016" y="5338045"/>
                </a:lnTo>
                <a:close/>
                <a:moveTo>
                  <a:pt x="4865689" y="5334722"/>
                </a:moveTo>
                <a:lnTo>
                  <a:pt x="4863487" y="5338396"/>
                </a:lnTo>
                <a:lnTo>
                  <a:pt x="4866423" y="5398361"/>
                </a:lnTo>
                <a:lnTo>
                  <a:pt x="4875188" y="5437858"/>
                </a:lnTo>
                <a:lnTo>
                  <a:pt x="4897856" y="5508806"/>
                </a:lnTo>
                <a:lnTo>
                  <a:pt x="4897856" y="5511742"/>
                </a:lnTo>
                <a:lnTo>
                  <a:pt x="4900037" y="5514657"/>
                </a:lnTo>
                <a:lnTo>
                  <a:pt x="4901505" y="5520508"/>
                </a:lnTo>
                <a:lnTo>
                  <a:pt x="4903707" y="5533687"/>
                </a:lnTo>
                <a:lnTo>
                  <a:pt x="4906622" y="5543192"/>
                </a:lnTo>
                <a:lnTo>
                  <a:pt x="4907356" y="5548304"/>
                </a:lnTo>
                <a:lnTo>
                  <a:pt x="4907356" y="5558547"/>
                </a:lnTo>
                <a:lnTo>
                  <a:pt x="4908090" y="5562940"/>
                </a:lnTo>
                <a:lnTo>
                  <a:pt x="4911004" y="5569530"/>
                </a:lnTo>
                <a:lnTo>
                  <a:pt x="4913940" y="5581950"/>
                </a:lnTo>
                <a:lnTo>
                  <a:pt x="4913940" y="5585604"/>
                </a:lnTo>
                <a:lnTo>
                  <a:pt x="4913206" y="5590736"/>
                </a:lnTo>
                <a:lnTo>
                  <a:pt x="4911004" y="5588540"/>
                </a:lnTo>
                <a:lnTo>
                  <a:pt x="4909536" y="5584886"/>
                </a:lnTo>
                <a:lnTo>
                  <a:pt x="4903707" y="5537341"/>
                </a:lnTo>
                <a:lnTo>
                  <a:pt x="4901505" y="5533687"/>
                </a:lnTo>
                <a:lnTo>
                  <a:pt x="4898591" y="5527836"/>
                </a:lnTo>
                <a:lnTo>
                  <a:pt x="4895654" y="5522704"/>
                </a:lnTo>
                <a:lnTo>
                  <a:pt x="4893474" y="5504413"/>
                </a:lnTo>
                <a:lnTo>
                  <a:pt x="4892006" y="5498562"/>
                </a:lnTo>
                <a:lnTo>
                  <a:pt x="4886155" y="5490535"/>
                </a:lnTo>
                <a:lnTo>
                  <a:pt x="4884687" y="5485403"/>
                </a:lnTo>
                <a:lnTo>
                  <a:pt x="4881773" y="5472963"/>
                </a:lnTo>
                <a:lnTo>
                  <a:pt x="4881039" y="5470048"/>
                </a:lnTo>
                <a:lnTo>
                  <a:pt x="4878103" y="5466394"/>
                </a:lnTo>
                <a:lnTo>
                  <a:pt x="4875922" y="5462000"/>
                </a:lnTo>
                <a:lnTo>
                  <a:pt x="4872986" y="5452496"/>
                </a:lnTo>
                <a:lnTo>
                  <a:pt x="4870071" y="5446645"/>
                </a:lnTo>
                <a:lnTo>
                  <a:pt x="4872273" y="5444448"/>
                </a:lnTo>
                <a:lnTo>
                  <a:pt x="4870071" y="5443709"/>
                </a:lnTo>
                <a:lnTo>
                  <a:pt x="4870071" y="5442251"/>
                </a:lnTo>
                <a:lnTo>
                  <a:pt x="4869337" y="5440055"/>
                </a:lnTo>
                <a:lnTo>
                  <a:pt x="4869337" y="5437858"/>
                </a:lnTo>
                <a:lnTo>
                  <a:pt x="4871539" y="5437140"/>
                </a:lnTo>
                <a:lnTo>
                  <a:pt x="4872273" y="5436401"/>
                </a:lnTo>
                <a:lnTo>
                  <a:pt x="4871539" y="5434943"/>
                </a:lnTo>
                <a:lnTo>
                  <a:pt x="4870071" y="5433465"/>
                </a:lnTo>
                <a:lnTo>
                  <a:pt x="4870071" y="5432747"/>
                </a:lnTo>
                <a:lnTo>
                  <a:pt x="4869337" y="5430550"/>
                </a:lnTo>
                <a:lnTo>
                  <a:pt x="4862753" y="5421045"/>
                </a:lnTo>
                <a:lnTo>
                  <a:pt x="4864955" y="5413716"/>
                </a:lnTo>
                <a:lnTo>
                  <a:pt x="4865689" y="5404951"/>
                </a:lnTo>
                <a:lnTo>
                  <a:pt x="4862753" y="5384463"/>
                </a:lnTo>
                <a:lnTo>
                  <a:pt x="4861306" y="5375697"/>
                </a:lnTo>
                <a:lnTo>
                  <a:pt x="4859838" y="5370565"/>
                </a:lnTo>
                <a:lnTo>
                  <a:pt x="4862040" y="5362518"/>
                </a:lnTo>
                <a:lnTo>
                  <a:pt x="4862040" y="5357406"/>
                </a:lnTo>
                <a:lnTo>
                  <a:pt x="4859838" y="5353752"/>
                </a:lnTo>
                <a:lnTo>
                  <a:pt x="4862040" y="5349359"/>
                </a:lnTo>
                <a:lnTo>
                  <a:pt x="4862040" y="5337657"/>
                </a:lnTo>
                <a:close/>
                <a:moveTo>
                  <a:pt x="8453567" y="5324153"/>
                </a:moveTo>
                <a:lnTo>
                  <a:pt x="8454287" y="5324153"/>
                </a:lnTo>
                <a:lnTo>
                  <a:pt x="8456491" y="5337315"/>
                </a:lnTo>
                <a:lnTo>
                  <a:pt x="8455756" y="5338045"/>
                </a:lnTo>
                <a:lnTo>
                  <a:pt x="8452832" y="5339506"/>
                </a:lnTo>
                <a:lnTo>
                  <a:pt x="8450643" y="5337315"/>
                </a:lnTo>
                <a:lnTo>
                  <a:pt x="8450643" y="5334380"/>
                </a:lnTo>
                <a:lnTo>
                  <a:pt x="8452832" y="5332919"/>
                </a:lnTo>
                <a:lnTo>
                  <a:pt x="8452097" y="5332919"/>
                </a:lnTo>
                <a:lnTo>
                  <a:pt x="8450643" y="5331458"/>
                </a:lnTo>
                <a:lnTo>
                  <a:pt x="8449908" y="5331458"/>
                </a:lnTo>
                <a:lnTo>
                  <a:pt x="8449908" y="5329997"/>
                </a:lnTo>
                <a:lnTo>
                  <a:pt x="8450643" y="5328536"/>
                </a:lnTo>
                <a:lnTo>
                  <a:pt x="8452097" y="5327805"/>
                </a:lnTo>
                <a:lnTo>
                  <a:pt x="8452832" y="5326344"/>
                </a:lnTo>
                <a:lnTo>
                  <a:pt x="8452832" y="5324883"/>
                </a:lnTo>
                <a:close/>
                <a:moveTo>
                  <a:pt x="8001859" y="5211602"/>
                </a:moveTo>
                <a:lnTo>
                  <a:pt x="8004783" y="5212333"/>
                </a:lnTo>
                <a:lnTo>
                  <a:pt x="8005517" y="5214524"/>
                </a:lnTo>
                <a:lnTo>
                  <a:pt x="8006252" y="5215985"/>
                </a:lnTo>
                <a:lnTo>
                  <a:pt x="8007707" y="5218908"/>
                </a:lnTo>
                <a:lnTo>
                  <a:pt x="8009911" y="5224021"/>
                </a:lnTo>
                <a:lnTo>
                  <a:pt x="8012835" y="5226943"/>
                </a:lnTo>
                <a:lnTo>
                  <a:pt x="8016479" y="5228417"/>
                </a:lnTo>
                <a:lnTo>
                  <a:pt x="8020873" y="5229878"/>
                </a:lnTo>
                <a:lnTo>
                  <a:pt x="8028176" y="5229878"/>
                </a:lnTo>
                <a:lnTo>
                  <a:pt x="8031835" y="5228417"/>
                </a:lnTo>
                <a:lnTo>
                  <a:pt x="8032555" y="5225482"/>
                </a:lnTo>
                <a:lnTo>
                  <a:pt x="8037683" y="5227674"/>
                </a:lnTo>
                <a:lnTo>
                  <a:pt x="8042063" y="5229878"/>
                </a:lnTo>
                <a:lnTo>
                  <a:pt x="8038404" y="5230608"/>
                </a:lnTo>
                <a:lnTo>
                  <a:pt x="8034025" y="5236453"/>
                </a:lnTo>
                <a:lnTo>
                  <a:pt x="8031100" y="5237914"/>
                </a:lnTo>
                <a:lnTo>
                  <a:pt x="8027442" y="5237183"/>
                </a:lnTo>
                <a:lnTo>
                  <a:pt x="8014290" y="5232069"/>
                </a:lnTo>
                <a:lnTo>
                  <a:pt x="8011366" y="5230608"/>
                </a:lnTo>
                <a:lnTo>
                  <a:pt x="8009176" y="5228417"/>
                </a:lnTo>
                <a:lnTo>
                  <a:pt x="8007707" y="5225482"/>
                </a:lnTo>
                <a:lnTo>
                  <a:pt x="8003328" y="5218177"/>
                </a:lnTo>
                <a:close/>
                <a:moveTo>
                  <a:pt x="4927822" y="5186257"/>
                </a:moveTo>
                <a:lnTo>
                  <a:pt x="4930024" y="5188454"/>
                </a:lnTo>
                <a:lnTo>
                  <a:pt x="4927822" y="5189911"/>
                </a:lnTo>
                <a:lnTo>
                  <a:pt x="4902239" y="5228670"/>
                </a:lnTo>
                <a:lnTo>
                  <a:pt x="4884687" y="5266710"/>
                </a:lnTo>
                <a:lnTo>
                  <a:pt x="4872986" y="5298899"/>
                </a:lnTo>
                <a:lnTo>
                  <a:pt x="4869337" y="5318648"/>
                </a:lnTo>
                <a:lnTo>
                  <a:pt x="4866423" y="5326695"/>
                </a:lnTo>
                <a:lnTo>
                  <a:pt x="4863487" y="5330349"/>
                </a:lnTo>
                <a:lnTo>
                  <a:pt x="4862753" y="5331068"/>
                </a:lnTo>
                <a:lnTo>
                  <a:pt x="4861306" y="5330349"/>
                </a:lnTo>
                <a:lnTo>
                  <a:pt x="4862040" y="5325217"/>
                </a:lnTo>
                <a:lnTo>
                  <a:pt x="4865689" y="5301095"/>
                </a:lnTo>
                <a:lnTo>
                  <a:pt x="4871539" y="5285719"/>
                </a:lnTo>
                <a:lnTo>
                  <a:pt x="4872986" y="5275475"/>
                </a:lnTo>
                <a:lnTo>
                  <a:pt x="4872986" y="5272560"/>
                </a:lnTo>
                <a:lnTo>
                  <a:pt x="4877390" y="5264513"/>
                </a:lnTo>
                <a:lnTo>
                  <a:pt x="4878103" y="5262316"/>
                </a:lnTo>
                <a:lnTo>
                  <a:pt x="4879571" y="5257205"/>
                </a:lnTo>
                <a:lnTo>
                  <a:pt x="4884687" y="5251354"/>
                </a:lnTo>
                <a:lnTo>
                  <a:pt x="4887623" y="5244764"/>
                </a:lnTo>
                <a:lnTo>
                  <a:pt x="4887623" y="5240371"/>
                </a:lnTo>
                <a:lnTo>
                  <a:pt x="4890538" y="5238175"/>
                </a:lnTo>
                <a:lnTo>
                  <a:pt x="4890538" y="5235260"/>
                </a:lnTo>
                <a:lnTo>
                  <a:pt x="4889070" y="5233802"/>
                </a:lnTo>
                <a:lnTo>
                  <a:pt x="4888336" y="5230127"/>
                </a:lnTo>
                <a:lnTo>
                  <a:pt x="4893474" y="5231605"/>
                </a:lnTo>
                <a:lnTo>
                  <a:pt x="4894920" y="5232324"/>
                </a:lnTo>
                <a:lnTo>
                  <a:pt x="4897122" y="5235260"/>
                </a:lnTo>
                <a:lnTo>
                  <a:pt x="4897856" y="5235260"/>
                </a:lnTo>
                <a:lnTo>
                  <a:pt x="4909536" y="5211118"/>
                </a:lnTo>
                <a:lnTo>
                  <a:pt x="4913940" y="5203070"/>
                </a:lnTo>
                <a:lnTo>
                  <a:pt x="4922705" y="5195762"/>
                </a:lnTo>
                <a:lnTo>
                  <a:pt x="4923439" y="5192827"/>
                </a:lnTo>
                <a:lnTo>
                  <a:pt x="4925620" y="5186976"/>
                </a:lnTo>
                <a:close/>
                <a:moveTo>
                  <a:pt x="7984328" y="5179447"/>
                </a:moveTo>
                <a:lnTo>
                  <a:pt x="7985783" y="5179447"/>
                </a:lnTo>
                <a:lnTo>
                  <a:pt x="7986517" y="5179447"/>
                </a:lnTo>
                <a:lnTo>
                  <a:pt x="7988707" y="5180177"/>
                </a:lnTo>
                <a:lnTo>
                  <a:pt x="7989441" y="5186022"/>
                </a:lnTo>
                <a:lnTo>
                  <a:pt x="7993821" y="5193327"/>
                </a:lnTo>
                <a:lnTo>
                  <a:pt x="7995290" y="5198440"/>
                </a:lnTo>
                <a:lnTo>
                  <a:pt x="7991631" y="5193327"/>
                </a:lnTo>
                <a:lnTo>
                  <a:pt x="7989441" y="5189674"/>
                </a:lnTo>
                <a:close/>
                <a:moveTo>
                  <a:pt x="8004783" y="5175794"/>
                </a:moveTo>
                <a:lnTo>
                  <a:pt x="8009176" y="5176525"/>
                </a:lnTo>
                <a:lnTo>
                  <a:pt x="8014290" y="5180177"/>
                </a:lnTo>
                <a:lnTo>
                  <a:pt x="8016479" y="5185291"/>
                </a:lnTo>
                <a:lnTo>
                  <a:pt x="8015745" y="5193327"/>
                </a:lnTo>
                <a:lnTo>
                  <a:pt x="8019404" y="5198440"/>
                </a:lnTo>
                <a:lnTo>
                  <a:pt x="8023797" y="5202836"/>
                </a:lnTo>
                <a:lnTo>
                  <a:pt x="8025252" y="5205758"/>
                </a:lnTo>
                <a:lnTo>
                  <a:pt x="8028911" y="5217446"/>
                </a:lnTo>
                <a:lnTo>
                  <a:pt x="8028911" y="5221099"/>
                </a:lnTo>
                <a:lnTo>
                  <a:pt x="8025987" y="5220369"/>
                </a:lnTo>
                <a:lnTo>
                  <a:pt x="8022328" y="5215985"/>
                </a:lnTo>
                <a:lnTo>
                  <a:pt x="8017949" y="5205758"/>
                </a:lnTo>
                <a:lnTo>
                  <a:pt x="8015025" y="5202106"/>
                </a:lnTo>
                <a:lnTo>
                  <a:pt x="8015025" y="5195518"/>
                </a:lnTo>
                <a:lnTo>
                  <a:pt x="8009911" y="5189674"/>
                </a:lnTo>
                <a:lnTo>
                  <a:pt x="8005517" y="5183100"/>
                </a:lnTo>
                <a:lnTo>
                  <a:pt x="8001859" y="5176525"/>
                </a:lnTo>
                <a:close/>
                <a:moveTo>
                  <a:pt x="7977010" y="5154597"/>
                </a:moveTo>
                <a:lnTo>
                  <a:pt x="7979200" y="5156788"/>
                </a:lnTo>
                <a:lnTo>
                  <a:pt x="7982124" y="5161171"/>
                </a:lnTo>
                <a:lnTo>
                  <a:pt x="7983593" y="5166285"/>
                </a:lnTo>
                <a:lnTo>
                  <a:pt x="7983593" y="5170668"/>
                </a:lnTo>
                <a:lnTo>
                  <a:pt x="7983593" y="5176525"/>
                </a:lnTo>
                <a:lnTo>
                  <a:pt x="7982859" y="5176525"/>
                </a:lnTo>
                <a:lnTo>
                  <a:pt x="7980669" y="5172129"/>
                </a:lnTo>
                <a:lnTo>
                  <a:pt x="7977745" y="5160441"/>
                </a:lnTo>
                <a:lnTo>
                  <a:pt x="7976290" y="5156788"/>
                </a:lnTo>
                <a:lnTo>
                  <a:pt x="7976290" y="5156058"/>
                </a:lnTo>
                <a:close/>
                <a:moveTo>
                  <a:pt x="4964372" y="5118225"/>
                </a:moveTo>
                <a:lnTo>
                  <a:pt x="4966574" y="5118964"/>
                </a:lnTo>
                <a:lnTo>
                  <a:pt x="4968755" y="5121160"/>
                </a:lnTo>
                <a:lnTo>
                  <a:pt x="4969489" y="5122618"/>
                </a:lnTo>
                <a:lnTo>
                  <a:pt x="4968755" y="5124815"/>
                </a:lnTo>
                <a:lnTo>
                  <a:pt x="4968755" y="5130665"/>
                </a:lnTo>
                <a:lnTo>
                  <a:pt x="4968021" y="5132123"/>
                </a:lnTo>
                <a:lnTo>
                  <a:pt x="4950491" y="5153329"/>
                </a:lnTo>
                <a:lnTo>
                  <a:pt x="4942438" y="5166509"/>
                </a:lnTo>
                <a:lnTo>
                  <a:pt x="4935853" y="5174556"/>
                </a:lnTo>
                <a:lnTo>
                  <a:pt x="4932939" y="5179668"/>
                </a:lnTo>
                <a:lnTo>
                  <a:pt x="4932205" y="5184061"/>
                </a:lnTo>
                <a:lnTo>
                  <a:pt x="4930024" y="5179668"/>
                </a:lnTo>
                <a:lnTo>
                  <a:pt x="4932939" y="5173078"/>
                </a:lnTo>
                <a:lnTo>
                  <a:pt x="4939523" y="5161376"/>
                </a:lnTo>
                <a:lnTo>
                  <a:pt x="4945374" y="5154807"/>
                </a:lnTo>
                <a:lnTo>
                  <a:pt x="4946086" y="5153329"/>
                </a:lnTo>
                <a:lnTo>
                  <a:pt x="4948288" y="5150414"/>
                </a:lnTo>
                <a:lnTo>
                  <a:pt x="4948288" y="5149675"/>
                </a:lnTo>
                <a:lnTo>
                  <a:pt x="4943172" y="5148217"/>
                </a:lnTo>
                <a:lnTo>
                  <a:pt x="4943172" y="5147478"/>
                </a:lnTo>
                <a:lnTo>
                  <a:pt x="4954873" y="5126272"/>
                </a:lnTo>
                <a:lnTo>
                  <a:pt x="4957054" y="5125533"/>
                </a:lnTo>
                <a:lnTo>
                  <a:pt x="4959256" y="5124076"/>
                </a:lnTo>
                <a:lnTo>
                  <a:pt x="4959990" y="5121879"/>
                </a:lnTo>
                <a:lnTo>
                  <a:pt x="4962170" y="5118964"/>
                </a:lnTo>
                <a:close/>
                <a:moveTo>
                  <a:pt x="7916351" y="5073471"/>
                </a:moveTo>
                <a:lnTo>
                  <a:pt x="7917816" y="5076403"/>
                </a:lnTo>
                <a:lnTo>
                  <a:pt x="7917806" y="5076393"/>
                </a:lnTo>
                <a:close/>
                <a:moveTo>
                  <a:pt x="5053557" y="5054586"/>
                </a:moveTo>
                <a:lnTo>
                  <a:pt x="5055025" y="5054586"/>
                </a:lnTo>
                <a:lnTo>
                  <a:pt x="5055737" y="5054586"/>
                </a:lnTo>
                <a:lnTo>
                  <a:pt x="5056471" y="5056782"/>
                </a:lnTo>
                <a:lnTo>
                  <a:pt x="5057939" y="5063372"/>
                </a:lnTo>
                <a:lnTo>
                  <a:pt x="5056471" y="5064829"/>
                </a:lnTo>
                <a:lnTo>
                  <a:pt x="5056471" y="5067026"/>
                </a:lnTo>
                <a:lnTo>
                  <a:pt x="5055025" y="5068484"/>
                </a:lnTo>
                <a:lnTo>
                  <a:pt x="5055025" y="5070680"/>
                </a:lnTo>
                <a:lnTo>
                  <a:pt x="5039675" y="5078009"/>
                </a:lnTo>
                <a:lnTo>
                  <a:pt x="5033090" y="5080185"/>
                </a:lnTo>
                <a:lnTo>
                  <a:pt x="5027239" y="5083860"/>
                </a:lnTo>
                <a:lnTo>
                  <a:pt x="5016272" y="5094083"/>
                </a:lnTo>
                <a:lnTo>
                  <a:pt x="4997274" y="5105066"/>
                </a:lnTo>
                <a:lnTo>
                  <a:pt x="4992157" y="5110178"/>
                </a:lnTo>
                <a:lnTo>
                  <a:pt x="4981924" y="5118964"/>
                </a:lnTo>
                <a:lnTo>
                  <a:pt x="4976073" y="5124815"/>
                </a:lnTo>
                <a:lnTo>
                  <a:pt x="4974605" y="5128469"/>
                </a:lnTo>
                <a:lnTo>
                  <a:pt x="4972403" y="5132123"/>
                </a:lnTo>
                <a:lnTo>
                  <a:pt x="4970957" y="5132123"/>
                </a:lnTo>
                <a:lnTo>
                  <a:pt x="4971691" y="5128469"/>
                </a:lnTo>
                <a:lnTo>
                  <a:pt x="4973137" y="5124076"/>
                </a:lnTo>
                <a:lnTo>
                  <a:pt x="4975339" y="5119682"/>
                </a:lnTo>
                <a:lnTo>
                  <a:pt x="4977520" y="5118225"/>
                </a:lnTo>
                <a:lnTo>
                  <a:pt x="4977520" y="5116028"/>
                </a:lnTo>
                <a:lnTo>
                  <a:pt x="4976073" y="5113113"/>
                </a:lnTo>
                <a:lnTo>
                  <a:pt x="4975339" y="5109459"/>
                </a:lnTo>
                <a:lnTo>
                  <a:pt x="4976073" y="5105784"/>
                </a:lnTo>
                <a:lnTo>
                  <a:pt x="4978988" y="5103608"/>
                </a:lnTo>
                <a:lnTo>
                  <a:pt x="4984105" y="5102869"/>
                </a:lnTo>
                <a:lnTo>
                  <a:pt x="4990689" y="5099934"/>
                </a:lnTo>
                <a:lnTo>
                  <a:pt x="4993604" y="5099934"/>
                </a:lnTo>
                <a:lnTo>
                  <a:pt x="4996540" y="5099215"/>
                </a:lnTo>
                <a:lnTo>
                  <a:pt x="5003837" y="5093364"/>
                </a:lnTo>
                <a:lnTo>
                  <a:pt x="5004571" y="5092625"/>
                </a:lnTo>
                <a:lnTo>
                  <a:pt x="5006773" y="5088971"/>
                </a:lnTo>
                <a:lnTo>
                  <a:pt x="5014804" y="5083121"/>
                </a:lnTo>
                <a:lnTo>
                  <a:pt x="5017006" y="5080924"/>
                </a:lnTo>
                <a:lnTo>
                  <a:pt x="5019187" y="5079466"/>
                </a:lnTo>
                <a:lnTo>
                  <a:pt x="5028708" y="5075812"/>
                </a:lnTo>
                <a:lnTo>
                  <a:pt x="5032356" y="5070680"/>
                </a:lnTo>
                <a:lnTo>
                  <a:pt x="5035271" y="5068484"/>
                </a:lnTo>
                <a:lnTo>
                  <a:pt x="5038941" y="5068484"/>
                </a:lnTo>
                <a:lnTo>
                  <a:pt x="5046972" y="5068484"/>
                </a:lnTo>
                <a:lnTo>
                  <a:pt x="5049174" y="5067765"/>
                </a:lnTo>
                <a:lnTo>
                  <a:pt x="5052089" y="5063372"/>
                </a:lnTo>
                <a:lnTo>
                  <a:pt x="5052089" y="5061175"/>
                </a:lnTo>
                <a:lnTo>
                  <a:pt x="5051355" y="5056782"/>
                </a:lnTo>
                <a:lnTo>
                  <a:pt x="5052089" y="5055325"/>
                </a:lnTo>
                <a:close/>
                <a:moveTo>
                  <a:pt x="5090841" y="5031922"/>
                </a:moveTo>
                <a:lnTo>
                  <a:pt x="5090841" y="5034118"/>
                </a:lnTo>
                <a:lnTo>
                  <a:pt x="5090107" y="5034118"/>
                </a:lnTo>
                <a:lnTo>
                  <a:pt x="5088639" y="5034118"/>
                </a:lnTo>
                <a:lnTo>
                  <a:pt x="5087905" y="5034837"/>
                </a:lnTo>
                <a:lnTo>
                  <a:pt x="5087905" y="5035576"/>
                </a:lnTo>
                <a:lnTo>
                  <a:pt x="5087171" y="5036315"/>
                </a:lnTo>
                <a:lnTo>
                  <a:pt x="5082054" y="5039230"/>
                </a:lnTo>
                <a:lnTo>
                  <a:pt x="5080608" y="5042166"/>
                </a:lnTo>
                <a:lnTo>
                  <a:pt x="5075491" y="5043623"/>
                </a:lnTo>
                <a:lnTo>
                  <a:pt x="5071109" y="5048735"/>
                </a:lnTo>
                <a:lnTo>
                  <a:pt x="5068172" y="5051670"/>
                </a:lnTo>
                <a:lnTo>
                  <a:pt x="5063056" y="5051670"/>
                </a:lnTo>
                <a:lnTo>
                  <a:pt x="5063056" y="5050213"/>
                </a:lnTo>
                <a:lnTo>
                  <a:pt x="5074757" y="5039230"/>
                </a:lnTo>
                <a:lnTo>
                  <a:pt x="5082054" y="5034837"/>
                </a:lnTo>
                <a:close/>
                <a:moveTo>
                  <a:pt x="7873223" y="5025962"/>
                </a:moveTo>
                <a:lnTo>
                  <a:pt x="7876147" y="5026693"/>
                </a:lnTo>
                <a:lnTo>
                  <a:pt x="7876882" y="5026693"/>
                </a:lnTo>
                <a:lnTo>
                  <a:pt x="7879071" y="5028884"/>
                </a:lnTo>
                <a:lnTo>
                  <a:pt x="7885654" y="5037651"/>
                </a:lnTo>
                <a:lnTo>
                  <a:pt x="7893692" y="5044969"/>
                </a:lnTo>
                <a:lnTo>
                  <a:pt x="7895882" y="5047891"/>
                </a:lnTo>
                <a:lnTo>
                  <a:pt x="7895147" y="5047891"/>
                </a:lnTo>
                <a:lnTo>
                  <a:pt x="7890768" y="5045699"/>
                </a:lnTo>
                <a:lnTo>
                  <a:pt x="7880541" y="5037651"/>
                </a:lnTo>
                <a:lnTo>
                  <a:pt x="7879071" y="5033998"/>
                </a:lnTo>
                <a:lnTo>
                  <a:pt x="7876882" y="5032537"/>
                </a:lnTo>
                <a:lnTo>
                  <a:pt x="7873958" y="5028884"/>
                </a:lnTo>
                <a:close/>
                <a:moveTo>
                  <a:pt x="7881261" y="4996729"/>
                </a:moveTo>
                <a:lnTo>
                  <a:pt x="7882730" y="4996729"/>
                </a:lnTo>
                <a:lnTo>
                  <a:pt x="7883465" y="4996729"/>
                </a:lnTo>
                <a:lnTo>
                  <a:pt x="7884185" y="4996729"/>
                </a:lnTo>
                <a:lnTo>
                  <a:pt x="7880541" y="4999651"/>
                </a:lnTo>
                <a:lnTo>
                  <a:pt x="7881261" y="4997460"/>
                </a:lnTo>
                <a:close/>
                <a:moveTo>
                  <a:pt x="6176814" y="4854514"/>
                </a:moveTo>
                <a:lnTo>
                  <a:pt x="6177546" y="4855250"/>
                </a:lnTo>
                <a:lnTo>
                  <a:pt x="6178268" y="4855978"/>
                </a:lnTo>
                <a:lnTo>
                  <a:pt x="6179731" y="4856714"/>
                </a:lnTo>
                <a:lnTo>
                  <a:pt x="6178268" y="4856714"/>
                </a:lnTo>
                <a:lnTo>
                  <a:pt x="6177546" y="4856714"/>
                </a:lnTo>
                <a:lnTo>
                  <a:pt x="6176083" y="4855978"/>
                </a:lnTo>
                <a:lnTo>
                  <a:pt x="6176083" y="4855250"/>
                </a:lnTo>
                <a:close/>
                <a:moveTo>
                  <a:pt x="6155620" y="4854514"/>
                </a:moveTo>
                <a:lnTo>
                  <a:pt x="6163657" y="4854514"/>
                </a:lnTo>
                <a:lnTo>
                  <a:pt x="6168045" y="4855250"/>
                </a:lnTo>
                <a:lnTo>
                  <a:pt x="6161462" y="4855978"/>
                </a:lnTo>
                <a:close/>
                <a:moveTo>
                  <a:pt x="6187037" y="4853057"/>
                </a:moveTo>
                <a:lnTo>
                  <a:pt x="6187768" y="4853057"/>
                </a:lnTo>
                <a:lnTo>
                  <a:pt x="6187037" y="4855250"/>
                </a:lnTo>
                <a:lnTo>
                  <a:pt x="6184851" y="4856714"/>
                </a:lnTo>
                <a:lnTo>
                  <a:pt x="6184120" y="4856714"/>
                </a:lnTo>
                <a:lnTo>
                  <a:pt x="6184851" y="4855978"/>
                </a:lnTo>
                <a:lnTo>
                  <a:pt x="6184851" y="4855250"/>
                </a:lnTo>
                <a:lnTo>
                  <a:pt x="6186314" y="4854514"/>
                </a:lnTo>
                <a:close/>
                <a:moveTo>
                  <a:pt x="6152694" y="4853057"/>
                </a:moveTo>
                <a:lnTo>
                  <a:pt x="6155620" y="4854514"/>
                </a:lnTo>
                <a:lnTo>
                  <a:pt x="6154888" y="4854514"/>
                </a:lnTo>
                <a:close/>
                <a:moveTo>
                  <a:pt x="8310310" y="4852754"/>
                </a:moveTo>
                <a:lnTo>
                  <a:pt x="8311031" y="4852754"/>
                </a:lnTo>
                <a:lnTo>
                  <a:pt x="8311031" y="4854215"/>
                </a:lnTo>
                <a:lnTo>
                  <a:pt x="8311031" y="4854945"/>
                </a:lnTo>
                <a:lnTo>
                  <a:pt x="8311765" y="4854945"/>
                </a:lnTo>
                <a:lnTo>
                  <a:pt x="8312500" y="4855676"/>
                </a:lnTo>
                <a:lnTo>
                  <a:pt x="8315424" y="4865173"/>
                </a:lnTo>
                <a:lnTo>
                  <a:pt x="8321272" y="4873939"/>
                </a:lnTo>
                <a:lnTo>
                  <a:pt x="8331500" y="4886370"/>
                </a:lnTo>
                <a:lnTo>
                  <a:pt x="8336614" y="4894406"/>
                </a:lnTo>
                <a:lnTo>
                  <a:pt x="8338083" y="4899520"/>
                </a:lnTo>
                <a:lnTo>
                  <a:pt x="8339538" y="4903172"/>
                </a:lnTo>
                <a:lnTo>
                  <a:pt x="8341007" y="4906837"/>
                </a:lnTo>
                <a:lnTo>
                  <a:pt x="8392173" y="4993807"/>
                </a:lnTo>
                <a:lnTo>
                  <a:pt x="8394363" y="4998921"/>
                </a:lnTo>
                <a:lnTo>
                  <a:pt x="8389249" y="4993076"/>
                </a:lnTo>
                <a:lnTo>
                  <a:pt x="8384855" y="4987963"/>
                </a:lnTo>
                <a:lnTo>
                  <a:pt x="8381197" y="4979915"/>
                </a:lnTo>
                <a:lnTo>
                  <a:pt x="8363666" y="4955064"/>
                </a:lnTo>
                <a:lnTo>
                  <a:pt x="8362197" y="4952142"/>
                </a:lnTo>
                <a:lnTo>
                  <a:pt x="8362197" y="4951412"/>
                </a:lnTo>
                <a:lnTo>
                  <a:pt x="8358552" y="4949220"/>
                </a:lnTo>
                <a:lnTo>
                  <a:pt x="8357083" y="4948490"/>
                </a:lnTo>
                <a:lnTo>
                  <a:pt x="8356348" y="4945568"/>
                </a:lnTo>
                <a:lnTo>
                  <a:pt x="8352704" y="4938993"/>
                </a:lnTo>
                <a:lnTo>
                  <a:pt x="8338083" y="4906107"/>
                </a:lnTo>
                <a:lnTo>
                  <a:pt x="8335159" y="4902442"/>
                </a:lnTo>
                <a:lnTo>
                  <a:pt x="8333689" y="4900250"/>
                </a:lnTo>
                <a:lnTo>
                  <a:pt x="8331500" y="4896598"/>
                </a:lnTo>
                <a:lnTo>
                  <a:pt x="8330045" y="4890023"/>
                </a:lnTo>
                <a:lnTo>
                  <a:pt x="8327121" y="4886370"/>
                </a:lnTo>
                <a:lnTo>
                  <a:pt x="8326386" y="4883448"/>
                </a:lnTo>
                <a:lnTo>
                  <a:pt x="8324917" y="4881257"/>
                </a:lnTo>
                <a:lnTo>
                  <a:pt x="8320538" y="4875400"/>
                </a:lnTo>
                <a:lnTo>
                  <a:pt x="8311031" y="4859329"/>
                </a:lnTo>
                <a:lnTo>
                  <a:pt x="8308106" y="4854945"/>
                </a:lnTo>
                <a:lnTo>
                  <a:pt x="8308841" y="4854215"/>
                </a:lnTo>
                <a:close/>
                <a:moveTo>
                  <a:pt x="6216268" y="4846472"/>
                </a:moveTo>
                <a:lnTo>
                  <a:pt x="6215537" y="4847936"/>
                </a:lnTo>
                <a:lnTo>
                  <a:pt x="6213342" y="4849401"/>
                </a:lnTo>
                <a:lnTo>
                  <a:pt x="6209694" y="4850129"/>
                </a:lnTo>
                <a:lnTo>
                  <a:pt x="6194351" y="4855978"/>
                </a:lnTo>
                <a:lnTo>
                  <a:pt x="6192157" y="4855978"/>
                </a:lnTo>
                <a:lnTo>
                  <a:pt x="6192157" y="4855250"/>
                </a:lnTo>
                <a:lnTo>
                  <a:pt x="6196537" y="4853057"/>
                </a:lnTo>
                <a:lnTo>
                  <a:pt x="6197268" y="4851593"/>
                </a:lnTo>
                <a:lnTo>
                  <a:pt x="6200925" y="4849401"/>
                </a:lnTo>
                <a:lnTo>
                  <a:pt x="6203120" y="4849401"/>
                </a:lnTo>
                <a:lnTo>
                  <a:pt x="6203120" y="4850129"/>
                </a:lnTo>
                <a:lnTo>
                  <a:pt x="6205305" y="4850129"/>
                </a:lnTo>
                <a:lnTo>
                  <a:pt x="6208231" y="4850129"/>
                </a:lnTo>
                <a:lnTo>
                  <a:pt x="6208963" y="4848665"/>
                </a:lnTo>
                <a:lnTo>
                  <a:pt x="6209694" y="4848665"/>
                </a:lnTo>
                <a:lnTo>
                  <a:pt x="6213342" y="4848665"/>
                </a:lnTo>
                <a:lnTo>
                  <a:pt x="6213342" y="4847936"/>
                </a:lnTo>
                <a:lnTo>
                  <a:pt x="6214805" y="4847936"/>
                </a:lnTo>
                <a:close/>
                <a:moveTo>
                  <a:pt x="6241843" y="4842816"/>
                </a:moveTo>
                <a:lnTo>
                  <a:pt x="6254269" y="4843552"/>
                </a:lnTo>
                <a:lnTo>
                  <a:pt x="6258648" y="4845744"/>
                </a:lnTo>
                <a:lnTo>
                  <a:pt x="6261574" y="4846472"/>
                </a:lnTo>
                <a:lnTo>
                  <a:pt x="6263037" y="4847936"/>
                </a:lnTo>
                <a:lnTo>
                  <a:pt x="6263037" y="4848665"/>
                </a:lnTo>
                <a:lnTo>
                  <a:pt x="6260843" y="4848665"/>
                </a:lnTo>
                <a:lnTo>
                  <a:pt x="6252074" y="4846472"/>
                </a:lnTo>
                <a:lnTo>
                  <a:pt x="6241843" y="4843552"/>
                </a:lnTo>
                <a:close/>
                <a:moveTo>
                  <a:pt x="6285685" y="4836967"/>
                </a:moveTo>
                <a:lnTo>
                  <a:pt x="6288611" y="4836967"/>
                </a:lnTo>
                <a:lnTo>
                  <a:pt x="6288611" y="4839159"/>
                </a:lnTo>
                <a:lnTo>
                  <a:pt x="6276185" y="4845008"/>
                </a:lnTo>
                <a:lnTo>
                  <a:pt x="6280574" y="4839895"/>
                </a:lnTo>
                <a:lnTo>
                  <a:pt x="6282769" y="4838431"/>
                </a:lnTo>
                <a:lnTo>
                  <a:pt x="6284223" y="4838431"/>
                </a:lnTo>
                <a:close/>
                <a:moveTo>
                  <a:pt x="6273269" y="4827461"/>
                </a:moveTo>
                <a:lnTo>
                  <a:pt x="6274000" y="4827461"/>
                </a:lnTo>
                <a:lnTo>
                  <a:pt x="6276185" y="4828925"/>
                </a:lnTo>
                <a:lnTo>
                  <a:pt x="6276185" y="4829653"/>
                </a:lnTo>
                <a:lnTo>
                  <a:pt x="6274732" y="4830389"/>
                </a:lnTo>
                <a:lnTo>
                  <a:pt x="6264500" y="4835502"/>
                </a:lnTo>
                <a:lnTo>
                  <a:pt x="6263769" y="4834046"/>
                </a:lnTo>
                <a:lnTo>
                  <a:pt x="6265231" y="4834046"/>
                </a:lnTo>
                <a:lnTo>
                  <a:pt x="6268148" y="4833310"/>
                </a:lnTo>
                <a:lnTo>
                  <a:pt x="6272537" y="4830389"/>
                </a:lnTo>
                <a:lnTo>
                  <a:pt x="6273269" y="4830389"/>
                </a:lnTo>
                <a:lnTo>
                  <a:pt x="6273269" y="4829653"/>
                </a:lnTo>
                <a:close/>
                <a:moveTo>
                  <a:pt x="5365691" y="4819798"/>
                </a:moveTo>
                <a:lnTo>
                  <a:pt x="5367159" y="4819798"/>
                </a:lnTo>
                <a:lnTo>
                  <a:pt x="5367893" y="4820537"/>
                </a:lnTo>
                <a:lnTo>
                  <a:pt x="5370073" y="4820537"/>
                </a:lnTo>
                <a:lnTo>
                  <a:pt x="5383243" y="4824191"/>
                </a:lnTo>
                <a:lnTo>
                  <a:pt x="5353990" y="4851248"/>
                </a:lnTo>
                <a:lnTo>
                  <a:pt x="5344491" y="4854922"/>
                </a:lnTo>
                <a:lnTo>
                  <a:pt x="5316705" y="4877586"/>
                </a:lnTo>
                <a:lnTo>
                  <a:pt x="5313057" y="4881979"/>
                </a:lnTo>
                <a:lnTo>
                  <a:pt x="5312323" y="4881979"/>
                </a:lnTo>
                <a:lnTo>
                  <a:pt x="5313791" y="4876847"/>
                </a:lnTo>
                <a:lnTo>
                  <a:pt x="5317439" y="4872475"/>
                </a:lnTo>
                <a:lnTo>
                  <a:pt x="5325492" y="4865146"/>
                </a:lnTo>
                <a:lnTo>
                  <a:pt x="5340108" y="4854922"/>
                </a:lnTo>
                <a:lnTo>
                  <a:pt x="5342310" y="4851248"/>
                </a:lnTo>
                <a:lnTo>
                  <a:pt x="5342310" y="4848333"/>
                </a:lnTo>
                <a:lnTo>
                  <a:pt x="5344491" y="4846136"/>
                </a:lnTo>
                <a:lnTo>
                  <a:pt x="5345959" y="4845397"/>
                </a:lnTo>
                <a:lnTo>
                  <a:pt x="5349607" y="4845397"/>
                </a:lnTo>
                <a:lnTo>
                  <a:pt x="5349607" y="4844679"/>
                </a:lnTo>
                <a:lnTo>
                  <a:pt x="5358394" y="4836631"/>
                </a:lnTo>
                <a:lnTo>
                  <a:pt x="5360574" y="4833696"/>
                </a:lnTo>
                <a:lnTo>
                  <a:pt x="5361309" y="4832238"/>
                </a:lnTo>
                <a:lnTo>
                  <a:pt x="5364957" y="4831499"/>
                </a:lnTo>
                <a:lnTo>
                  <a:pt x="5365691" y="4831499"/>
                </a:lnTo>
                <a:lnTo>
                  <a:pt x="5367893" y="4829323"/>
                </a:lnTo>
                <a:lnTo>
                  <a:pt x="5368627" y="4826387"/>
                </a:lnTo>
                <a:lnTo>
                  <a:pt x="5367893" y="4823452"/>
                </a:lnTo>
                <a:lnTo>
                  <a:pt x="5364223" y="4822733"/>
                </a:lnTo>
                <a:lnTo>
                  <a:pt x="5364223" y="4821994"/>
                </a:lnTo>
                <a:lnTo>
                  <a:pt x="5365691" y="4821994"/>
                </a:lnTo>
                <a:lnTo>
                  <a:pt x="5365691" y="4820537"/>
                </a:lnTo>
                <a:close/>
                <a:moveTo>
                  <a:pt x="6254269" y="4798944"/>
                </a:moveTo>
                <a:lnTo>
                  <a:pt x="6254269" y="4801136"/>
                </a:lnTo>
                <a:lnTo>
                  <a:pt x="6253537" y="4803329"/>
                </a:lnTo>
                <a:lnTo>
                  <a:pt x="6252074" y="4804065"/>
                </a:lnTo>
                <a:lnTo>
                  <a:pt x="6251343" y="4806257"/>
                </a:lnTo>
                <a:lnTo>
                  <a:pt x="6251343" y="4808450"/>
                </a:lnTo>
                <a:lnTo>
                  <a:pt x="6250611" y="4804793"/>
                </a:lnTo>
                <a:lnTo>
                  <a:pt x="6251343" y="4800408"/>
                </a:lnTo>
                <a:close/>
                <a:moveTo>
                  <a:pt x="6348529" y="4788710"/>
                </a:moveTo>
                <a:lnTo>
                  <a:pt x="6350723" y="4788710"/>
                </a:lnTo>
                <a:lnTo>
                  <a:pt x="6348529" y="4790902"/>
                </a:lnTo>
                <a:lnTo>
                  <a:pt x="6350723" y="4791631"/>
                </a:lnTo>
                <a:lnTo>
                  <a:pt x="6347066" y="4795287"/>
                </a:lnTo>
                <a:lnTo>
                  <a:pt x="6340491" y="4798944"/>
                </a:lnTo>
                <a:lnTo>
                  <a:pt x="6337566" y="4803329"/>
                </a:lnTo>
                <a:lnTo>
                  <a:pt x="6336112" y="4803329"/>
                </a:lnTo>
                <a:lnTo>
                  <a:pt x="6337566" y="4797480"/>
                </a:lnTo>
                <a:lnTo>
                  <a:pt x="6341223" y="4794559"/>
                </a:lnTo>
                <a:lnTo>
                  <a:pt x="6345603" y="4792367"/>
                </a:lnTo>
                <a:close/>
                <a:moveTo>
                  <a:pt x="6358029" y="4782861"/>
                </a:moveTo>
                <a:lnTo>
                  <a:pt x="6358029" y="4785053"/>
                </a:lnTo>
                <a:lnTo>
                  <a:pt x="6355103" y="4787246"/>
                </a:lnTo>
                <a:lnTo>
                  <a:pt x="6353649" y="4787246"/>
                </a:lnTo>
                <a:lnTo>
                  <a:pt x="6354371" y="4785053"/>
                </a:lnTo>
                <a:lnTo>
                  <a:pt x="6355103" y="4784317"/>
                </a:lnTo>
                <a:lnTo>
                  <a:pt x="6356566" y="4784317"/>
                </a:lnTo>
                <a:close/>
                <a:moveTo>
                  <a:pt x="8253296" y="4778203"/>
                </a:moveTo>
                <a:lnTo>
                  <a:pt x="8257675" y="4784778"/>
                </a:lnTo>
                <a:lnTo>
                  <a:pt x="8259144" y="4786969"/>
                </a:lnTo>
                <a:lnTo>
                  <a:pt x="8257094" y="4787653"/>
                </a:lnTo>
                <a:lnTo>
                  <a:pt x="8256955" y="4787450"/>
                </a:lnTo>
                <a:lnTo>
                  <a:pt x="8256955" y="4786969"/>
                </a:lnTo>
                <a:lnTo>
                  <a:pt x="8256220" y="4784047"/>
                </a:lnTo>
                <a:lnTo>
                  <a:pt x="8255485" y="4781856"/>
                </a:lnTo>
                <a:close/>
                <a:moveTo>
                  <a:pt x="6361686" y="4774084"/>
                </a:moveTo>
                <a:lnTo>
                  <a:pt x="6363871" y="4774812"/>
                </a:lnTo>
                <a:lnTo>
                  <a:pt x="6364603" y="4775548"/>
                </a:lnTo>
                <a:lnTo>
                  <a:pt x="6364603" y="4774084"/>
                </a:lnTo>
                <a:lnTo>
                  <a:pt x="6366066" y="4774812"/>
                </a:lnTo>
                <a:lnTo>
                  <a:pt x="6366797" y="4775548"/>
                </a:lnTo>
                <a:lnTo>
                  <a:pt x="6366797" y="4776276"/>
                </a:lnTo>
                <a:lnTo>
                  <a:pt x="6364603" y="4776276"/>
                </a:lnTo>
                <a:lnTo>
                  <a:pt x="6364603" y="4777740"/>
                </a:lnTo>
                <a:lnTo>
                  <a:pt x="6364603" y="4778468"/>
                </a:lnTo>
                <a:lnTo>
                  <a:pt x="6366066" y="4779204"/>
                </a:lnTo>
                <a:lnTo>
                  <a:pt x="6363140" y="4777740"/>
                </a:lnTo>
                <a:lnTo>
                  <a:pt x="6359492" y="4777740"/>
                </a:lnTo>
                <a:lnTo>
                  <a:pt x="6360223" y="4776276"/>
                </a:lnTo>
                <a:lnTo>
                  <a:pt x="6360955" y="4774812"/>
                </a:lnTo>
                <a:close/>
                <a:moveTo>
                  <a:pt x="7835223" y="4770898"/>
                </a:moveTo>
                <a:lnTo>
                  <a:pt x="7837412" y="4770898"/>
                </a:lnTo>
                <a:lnTo>
                  <a:pt x="7838750" y="4771570"/>
                </a:lnTo>
                <a:lnTo>
                  <a:pt x="7838867" y="4772359"/>
                </a:lnTo>
                <a:lnTo>
                  <a:pt x="7838147" y="4772359"/>
                </a:lnTo>
                <a:lnTo>
                  <a:pt x="7837412" y="4771629"/>
                </a:lnTo>
                <a:close/>
                <a:moveTo>
                  <a:pt x="7832299" y="4751892"/>
                </a:moveTo>
                <a:lnTo>
                  <a:pt x="7834488" y="4751892"/>
                </a:lnTo>
                <a:lnTo>
                  <a:pt x="7835223" y="4752622"/>
                </a:lnTo>
                <a:lnTo>
                  <a:pt x="7835223" y="4753353"/>
                </a:lnTo>
                <a:lnTo>
                  <a:pt x="7834488" y="4753353"/>
                </a:lnTo>
                <a:lnTo>
                  <a:pt x="7833019" y="4752622"/>
                </a:lnTo>
                <a:close/>
                <a:moveTo>
                  <a:pt x="7828640" y="4745317"/>
                </a:moveTo>
                <a:lnTo>
                  <a:pt x="7828640" y="4746778"/>
                </a:lnTo>
                <a:lnTo>
                  <a:pt x="7827905" y="4746048"/>
                </a:lnTo>
                <a:close/>
                <a:moveTo>
                  <a:pt x="7828640" y="4736538"/>
                </a:moveTo>
                <a:lnTo>
                  <a:pt x="7829375" y="4737269"/>
                </a:lnTo>
                <a:lnTo>
                  <a:pt x="7828640" y="4737269"/>
                </a:lnTo>
                <a:close/>
                <a:moveTo>
                  <a:pt x="6315649" y="4736061"/>
                </a:moveTo>
                <a:lnTo>
                  <a:pt x="6316380" y="4736061"/>
                </a:lnTo>
                <a:lnTo>
                  <a:pt x="6319297" y="4736061"/>
                </a:lnTo>
                <a:lnTo>
                  <a:pt x="6324417" y="4736789"/>
                </a:lnTo>
                <a:lnTo>
                  <a:pt x="6325880" y="4737525"/>
                </a:lnTo>
                <a:lnTo>
                  <a:pt x="6327343" y="4738982"/>
                </a:lnTo>
                <a:lnTo>
                  <a:pt x="6328066" y="4739717"/>
                </a:lnTo>
                <a:lnTo>
                  <a:pt x="6330991" y="4739717"/>
                </a:lnTo>
                <a:lnTo>
                  <a:pt x="6332454" y="4740446"/>
                </a:lnTo>
                <a:lnTo>
                  <a:pt x="6333917" y="4742638"/>
                </a:lnTo>
                <a:lnTo>
                  <a:pt x="6333917" y="4743374"/>
                </a:lnTo>
                <a:lnTo>
                  <a:pt x="6331723" y="4743374"/>
                </a:lnTo>
                <a:lnTo>
                  <a:pt x="6333917" y="4746295"/>
                </a:lnTo>
                <a:lnTo>
                  <a:pt x="6335380" y="4747031"/>
                </a:lnTo>
                <a:lnTo>
                  <a:pt x="6336112" y="4746295"/>
                </a:lnTo>
                <a:lnTo>
                  <a:pt x="6337566" y="4745567"/>
                </a:lnTo>
                <a:lnTo>
                  <a:pt x="6337566" y="4744102"/>
                </a:lnTo>
                <a:lnTo>
                  <a:pt x="6338297" y="4745567"/>
                </a:lnTo>
                <a:lnTo>
                  <a:pt x="6338297" y="4746295"/>
                </a:lnTo>
                <a:lnTo>
                  <a:pt x="6339029" y="4747031"/>
                </a:lnTo>
                <a:lnTo>
                  <a:pt x="6339029" y="4748487"/>
                </a:lnTo>
                <a:lnTo>
                  <a:pt x="6338297" y="4749223"/>
                </a:lnTo>
                <a:lnTo>
                  <a:pt x="6337566" y="4749223"/>
                </a:lnTo>
                <a:lnTo>
                  <a:pt x="6334649" y="4749951"/>
                </a:lnTo>
                <a:lnTo>
                  <a:pt x="6333917" y="4749223"/>
                </a:lnTo>
                <a:lnTo>
                  <a:pt x="6332454" y="4747031"/>
                </a:lnTo>
                <a:lnTo>
                  <a:pt x="6330991" y="4746295"/>
                </a:lnTo>
                <a:lnTo>
                  <a:pt x="6328797" y="4745567"/>
                </a:lnTo>
                <a:lnTo>
                  <a:pt x="6328066" y="4746295"/>
                </a:lnTo>
                <a:lnTo>
                  <a:pt x="6327343" y="4746295"/>
                </a:lnTo>
                <a:lnTo>
                  <a:pt x="6325880" y="4746295"/>
                </a:lnTo>
                <a:lnTo>
                  <a:pt x="6325149" y="4745567"/>
                </a:lnTo>
                <a:lnTo>
                  <a:pt x="6324417" y="4744102"/>
                </a:lnTo>
                <a:lnTo>
                  <a:pt x="6324417" y="4743374"/>
                </a:lnTo>
                <a:lnTo>
                  <a:pt x="6321491" y="4743374"/>
                </a:lnTo>
                <a:lnTo>
                  <a:pt x="6318575" y="4744102"/>
                </a:lnTo>
                <a:lnTo>
                  <a:pt x="6316380" y="4743374"/>
                </a:lnTo>
                <a:lnTo>
                  <a:pt x="6312723" y="4739717"/>
                </a:lnTo>
                <a:lnTo>
                  <a:pt x="6311991" y="4737525"/>
                </a:lnTo>
                <a:lnTo>
                  <a:pt x="6313454" y="4736789"/>
                </a:lnTo>
                <a:close/>
                <a:moveTo>
                  <a:pt x="5949553" y="4733868"/>
                </a:moveTo>
                <a:lnTo>
                  <a:pt x="5961248" y="4736061"/>
                </a:lnTo>
                <a:lnTo>
                  <a:pt x="5964174" y="4737525"/>
                </a:lnTo>
                <a:lnTo>
                  <a:pt x="5970016" y="4742638"/>
                </a:lnTo>
                <a:lnTo>
                  <a:pt x="5976590" y="4744102"/>
                </a:lnTo>
                <a:lnTo>
                  <a:pt x="5976590" y="4745567"/>
                </a:lnTo>
                <a:lnTo>
                  <a:pt x="5981711" y="4746295"/>
                </a:lnTo>
                <a:lnTo>
                  <a:pt x="5987553" y="4746295"/>
                </a:lnTo>
                <a:lnTo>
                  <a:pt x="5989748" y="4746295"/>
                </a:lnTo>
                <a:lnTo>
                  <a:pt x="5991211" y="4748487"/>
                </a:lnTo>
                <a:lnTo>
                  <a:pt x="5989748" y="4752144"/>
                </a:lnTo>
                <a:lnTo>
                  <a:pt x="5983174" y="4756536"/>
                </a:lnTo>
                <a:lnTo>
                  <a:pt x="5980248" y="4759457"/>
                </a:lnTo>
                <a:lnTo>
                  <a:pt x="5978785" y="4763114"/>
                </a:lnTo>
                <a:lnTo>
                  <a:pt x="5980248" y="4766042"/>
                </a:lnTo>
                <a:lnTo>
                  <a:pt x="5978785" y="4768234"/>
                </a:lnTo>
                <a:lnTo>
                  <a:pt x="5978053" y="4768963"/>
                </a:lnTo>
                <a:lnTo>
                  <a:pt x="5975137" y="4768963"/>
                </a:lnTo>
                <a:lnTo>
                  <a:pt x="5967822" y="4771155"/>
                </a:lnTo>
                <a:lnTo>
                  <a:pt x="5955405" y="4764578"/>
                </a:lnTo>
                <a:lnTo>
                  <a:pt x="5953942" y="4763114"/>
                </a:lnTo>
                <a:lnTo>
                  <a:pt x="5951016" y="4761650"/>
                </a:lnTo>
                <a:lnTo>
                  <a:pt x="5929831" y="4753608"/>
                </a:lnTo>
                <a:lnTo>
                  <a:pt x="5926173" y="4750687"/>
                </a:lnTo>
                <a:lnTo>
                  <a:pt x="5926173" y="4748487"/>
                </a:lnTo>
                <a:lnTo>
                  <a:pt x="5930562" y="4743374"/>
                </a:lnTo>
                <a:lnTo>
                  <a:pt x="5934942" y="4742638"/>
                </a:lnTo>
                <a:lnTo>
                  <a:pt x="5938599" y="4741910"/>
                </a:lnTo>
                <a:lnTo>
                  <a:pt x="5942979" y="4739717"/>
                </a:lnTo>
                <a:lnTo>
                  <a:pt x="5944442" y="4738982"/>
                </a:lnTo>
                <a:lnTo>
                  <a:pt x="5945905" y="4736061"/>
                </a:lnTo>
                <a:lnTo>
                  <a:pt x="5946636" y="4734597"/>
                </a:lnTo>
                <a:close/>
                <a:moveTo>
                  <a:pt x="7821337" y="4732886"/>
                </a:moveTo>
                <a:lnTo>
                  <a:pt x="7822057" y="4732886"/>
                </a:lnTo>
                <a:lnTo>
                  <a:pt x="7822057" y="4733616"/>
                </a:lnTo>
                <a:lnTo>
                  <a:pt x="7821337" y="4733616"/>
                </a:lnTo>
                <a:lnTo>
                  <a:pt x="7819867" y="4733616"/>
                </a:lnTo>
                <a:close/>
                <a:moveTo>
                  <a:pt x="7824981" y="4729233"/>
                </a:moveTo>
                <a:lnTo>
                  <a:pt x="7826450" y="4729233"/>
                </a:lnTo>
                <a:lnTo>
                  <a:pt x="7827905" y="4729233"/>
                </a:lnTo>
                <a:lnTo>
                  <a:pt x="7828640" y="4729233"/>
                </a:lnTo>
                <a:lnTo>
                  <a:pt x="7828640" y="4732155"/>
                </a:lnTo>
                <a:lnTo>
                  <a:pt x="7828640" y="4733616"/>
                </a:lnTo>
                <a:lnTo>
                  <a:pt x="7827905" y="4733616"/>
                </a:lnTo>
                <a:lnTo>
                  <a:pt x="7826450" y="4734347"/>
                </a:lnTo>
                <a:lnTo>
                  <a:pt x="7825716" y="4733616"/>
                </a:lnTo>
                <a:lnTo>
                  <a:pt x="7825716" y="4732886"/>
                </a:lnTo>
                <a:lnTo>
                  <a:pt x="7822791" y="4732155"/>
                </a:lnTo>
                <a:lnTo>
                  <a:pt x="7824261" y="4732155"/>
                </a:lnTo>
                <a:lnTo>
                  <a:pt x="7824981" y="4730694"/>
                </a:lnTo>
                <a:lnTo>
                  <a:pt x="7824261" y="4729964"/>
                </a:lnTo>
                <a:close/>
                <a:moveTo>
                  <a:pt x="7829375" y="4725581"/>
                </a:moveTo>
                <a:lnTo>
                  <a:pt x="7831564" y="4725581"/>
                </a:lnTo>
                <a:lnTo>
                  <a:pt x="7832299" y="4725581"/>
                </a:lnTo>
                <a:lnTo>
                  <a:pt x="7828640" y="4726311"/>
                </a:lnTo>
                <a:lnTo>
                  <a:pt x="7827905" y="4726311"/>
                </a:lnTo>
                <a:close/>
                <a:moveTo>
                  <a:pt x="6503446" y="4719970"/>
                </a:moveTo>
                <a:lnTo>
                  <a:pt x="6504900" y="4720706"/>
                </a:lnTo>
                <a:lnTo>
                  <a:pt x="6504900" y="4721434"/>
                </a:lnTo>
                <a:lnTo>
                  <a:pt x="6503446" y="4725819"/>
                </a:lnTo>
                <a:lnTo>
                  <a:pt x="6501252" y="4727283"/>
                </a:lnTo>
                <a:lnTo>
                  <a:pt x="6496863" y="4729476"/>
                </a:lnTo>
                <a:lnTo>
                  <a:pt x="6493215" y="4729476"/>
                </a:lnTo>
                <a:lnTo>
                  <a:pt x="6499789" y="4726555"/>
                </a:lnTo>
                <a:lnTo>
                  <a:pt x="6501983" y="4723627"/>
                </a:lnTo>
                <a:lnTo>
                  <a:pt x="6502715" y="4720706"/>
                </a:lnTo>
                <a:close/>
                <a:moveTo>
                  <a:pt x="7811829" y="4718275"/>
                </a:moveTo>
                <a:lnTo>
                  <a:pt x="7811829" y="4719737"/>
                </a:lnTo>
                <a:lnTo>
                  <a:pt x="7810374" y="4719737"/>
                </a:lnTo>
                <a:close/>
                <a:moveTo>
                  <a:pt x="7822791" y="4717545"/>
                </a:moveTo>
                <a:lnTo>
                  <a:pt x="7824261" y="4718275"/>
                </a:lnTo>
                <a:lnTo>
                  <a:pt x="7825716" y="4719737"/>
                </a:lnTo>
                <a:lnTo>
                  <a:pt x="7825716" y="4722659"/>
                </a:lnTo>
                <a:lnTo>
                  <a:pt x="7824981" y="4724120"/>
                </a:lnTo>
                <a:lnTo>
                  <a:pt x="7822791" y="4724120"/>
                </a:lnTo>
                <a:lnTo>
                  <a:pt x="7822057" y="4724120"/>
                </a:lnTo>
                <a:lnTo>
                  <a:pt x="7822057" y="4723389"/>
                </a:lnTo>
                <a:lnTo>
                  <a:pt x="7822057" y="4722659"/>
                </a:lnTo>
                <a:lnTo>
                  <a:pt x="7822057" y="4721198"/>
                </a:lnTo>
                <a:lnTo>
                  <a:pt x="7821337" y="4720467"/>
                </a:lnTo>
                <a:lnTo>
                  <a:pt x="7821337" y="4719737"/>
                </a:lnTo>
                <a:lnTo>
                  <a:pt x="7821337" y="4718275"/>
                </a:lnTo>
                <a:close/>
                <a:moveTo>
                  <a:pt x="7813299" y="4710958"/>
                </a:moveTo>
                <a:lnTo>
                  <a:pt x="7815488" y="4710958"/>
                </a:lnTo>
                <a:lnTo>
                  <a:pt x="7816943" y="4710958"/>
                </a:lnTo>
                <a:lnTo>
                  <a:pt x="7818412" y="4710958"/>
                </a:lnTo>
                <a:lnTo>
                  <a:pt x="7816943" y="4711688"/>
                </a:lnTo>
                <a:lnTo>
                  <a:pt x="7816208" y="4711688"/>
                </a:lnTo>
                <a:lnTo>
                  <a:pt x="7815488" y="4711688"/>
                </a:lnTo>
                <a:lnTo>
                  <a:pt x="7813299" y="4713149"/>
                </a:lnTo>
                <a:lnTo>
                  <a:pt x="7812564" y="4711688"/>
                </a:lnTo>
                <a:close/>
                <a:moveTo>
                  <a:pt x="6525363" y="4703887"/>
                </a:moveTo>
                <a:lnTo>
                  <a:pt x="6524632" y="4705351"/>
                </a:lnTo>
                <a:lnTo>
                  <a:pt x="6518789" y="4713393"/>
                </a:lnTo>
                <a:lnTo>
                  <a:pt x="6518058" y="4714121"/>
                </a:lnTo>
                <a:lnTo>
                  <a:pt x="6517326" y="4714857"/>
                </a:lnTo>
                <a:lnTo>
                  <a:pt x="6523900" y="4704616"/>
                </a:lnTo>
                <a:lnTo>
                  <a:pt x="6524632" y="4704616"/>
                </a:lnTo>
                <a:close/>
                <a:moveTo>
                  <a:pt x="7811829" y="4702191"/>
                </a:moveTo>
                <a:lnTo>
                  <a:pt x="7812564" y="4703653"/>
                </a:lnTo>
                <a:lnTo>
                  <a:pt x="7812564" y="4704383"/>
                </a:lnTo>
                <a:lnTo>
                  <a:pt x="7811829" y="4703653"/>
                </a:lnTo>
                <a:close/>
                <a:moveTo>
                  <a:pt x="7813299" y="4698539"/>
                </a:moveTo>
                <a:lnTo>
                  <a:pt x="7814753" y="4698539"/>
                </a:lnTo>
                <a:lnTo>
                  <a:pt x="7815488" y="4700000"/>
                </a:lnTo>
                <a:lnTo>
                  <a:pt x="7814753" y="4701461"/>
                </a:lnTo>
                <a:lnTo>
                  <a:pt x="7814753" y="4700730"/>
                </a:lnTo>
                <a:lnTo>
                  <a:pt x="7813299" y="4700730"/>
                </a:lnTo>
                <a:lnTo>
                  <a:pt x="7813299" y="4700000"/>
                </a:lnTo>
                <a:lnTo>
                  <a:pt x="7814753" y="4700000"/>
                </a:lnTo>
                <a:close/>
                <a:moveTo>
                  <a:pt x="7821337" y="4697808"/>
                </a:moveTo>
                <a:lnTo>
                  <a:pt x="7822057" y="4697808"/>
                </a:lnTo>
                <a:lnTo>
                  <a:pt x="7822791" y="4697808"/>
                </a:lnTo>
                <a:lnTo>
                  <a:pt x="7824261" y="4698539"/>
                </a:lnTo>
                <a:lnTo>
                  <a:pt x="7822791" y="4698539"/>
                </a:lnTo>
                <a:lnTo>
                  <a:pt x="7821337" y="4700000"/>
                </a:lnTo>
                <a:lnTo>
                  <a:pt x="7819133" y="4700730"/>
                </a:lnTo>
                <a:lnTo>
                  <a:pt x="7819133" y="4700000"/>
                </a:lnTo>
                <a:lnTo>
                  <a:pt x="7819867" y="4698539"/>
                </a:lnTo>
                <a:close/>
                <a:moveTo>
                  <a:pt x="7824261" y="4694886"/>
                </a:moveTo>
                <a:lnTo>
                  <a:pt x="7824981" y="4694886"/>
                </a:lnTo>
                <a:lnTo>
                  <a:pt x="7827905" y="4694886"/>
                </a:lnTo>
                <a:lnTo>
                  <a:pt x="7828640" y="4697078"/>
                </a:lnTo>
                <a:lnTo>
                  <a:pt x="7828640" y="4700000"/>
                </a:lnTo>
                <a:lnTo>
                  <a:pt x="7829375" y="4700730"/>
                </a:lnTo>
                <a:lnTo>
                  <a:pt x="7829375" y="4701461"/>
                </a:lnTo>
                <a:lnTo>
                  <a:pt x="7827905" y="4700730"/>
                </a:lnTo>
                <a:lnTo>
                  <a:pt x="7826450" y="4700000"/>
                </a:lnTo>
                <a:lnTo>
                  <a:pt x="7826450" y="4698539"/>
                </a:lnTo>
                <a:lnTo>
                  <a:pt x="7825716" y="4697808"/>
                </a:lnTo>
                <a:lnTo>
                  <a:pt x="7825716" y="4697078"/>
                </a:lnTo>
                <a:close/>
                <a:moveTo>
                  <a:pt x="8241599" y="4691964"/>
                </a:moveTo>
                <a:lnTo>
                  <a:pt x="8246713" y="4697808"/>
                </a:lnTo>
                <a:lnTo>
                  <a:pt x="8246713" y="4705114"/>
                </a:lnTo>
                <a:lnTo>
                  <a:pt x="8243068" y="4720467"/>
                </a:lnTo>
                <a:lnTo>
                  <a:pt x="8243068" y="4729964"/>
                </a:lnTo>
                <a:lnTo>
                  <a:pt x="8246713" y="4757736"/>
                </a:lnTo>
                <a:lnTo>
                  <a:pt x="8245993" y="4762119"/>
                </a:lnTo>
                <a:lnTo>
                  <a:pt x="8246713" y="4764311"/>
                </a:lnTo>
                <a:lnTo>
                  <a:pt x="8246713" y="4766502"/>
                </a:lnTo>
                <a:lnTo>
                  <a:pt x="8249637" y="4770898"/>
                </a:lnTo>
                <a:lnTo>
                  <a:pt x="8252561" y="4774551"/>
                </a:lnTo>
                <a:lnTo>
                  <a:pt x="8253296" y="4777473"/>
                </a:lnTo>
                <a:lnTo>
                  <a:pt x="8248182" y="4771629"/>
                </a:lnTo>
                <a:lnTo>
                  <a:pt x="8237940" y="4751892"/>
                </a:lnTo>
                <a:lnTo>
                  <a:pt x="8234296" y="4746778"/>
                </a:lnTo>
                <a:lnTo>
                  <a:pt x="8232092" y="4743126"/>
                </a:lnTo>
                <a:lnTo>
                  <a:pt x="8227713" y="4725581"/>
                </a:lnTo>
                <a:lnTo>
                  <a:pt x="8224789" y="4721198"/>
                </a:lnTo>
                <a:lnTo>
                  <a:pt x="8223334" y="4713880"/>
                </a:lnTo>
                <a:lnTo>
                  <a:pt x="8224054" y="4708036"/>
                </a:lnTo>
                <a:lnTo>
                  <a:pt x="8227713" y="4707305"/>
                </a:lnTo>
                <a:lnTo>
                  <a:pt x="8228447" y="4703653"/>
                </a:lnTo>
                <a:lnTo>
                  <a:pt x="8229902" y="4701461"/>
                </a:lnTo>
                <a:lnTo>
                  <a:pt x="8233561" y="4697808"/>
                </a:lnTo>
                <a:lnTo>
                  <a:pt x="8237220" y="4694156"/>
                </a:lnTo>
                <a:lnTo>
                  <a:pt x="8239409" y="4692695"/>
                </a:lnTo>
                <a:close/>
                <a:moveTo>
                  <a:pt x="7819867" y="4691964"/>
                </a:moveTo>
                <a:lnTo>
                  <a:pt x="7821337" y="4692695"/>
                </a:lnTo>
                <a:lnTo>
                  <a:pt x="7822057" y="4692695"/>
                </a:lnTo>
                <a:lnTo>
                  <a:pt x="7822791" y="4692695"/>
                </a:lnTo>
                <a:lnTo>
                  <a:pt x="7822791" y="4694156"/>
                </a:lnTo>
                <a:lnTo>
                  <a:pt x="7821337" y="4694156"/>
                </a:lnTo>
                <a:lnTo>
                  <a:pt x="7819133" y="4692695"/>
                </a:lnTo>
                <a:close/>
                <a:moveTo>
                  <a:pt x="6540706" y="4684148"/>
                </a:moveTo>
                <a:lnTo>
                  <a:pt x="6539975" y="4685604"/>
                </a:lnTo>
                <a:lnTo>
                  <a:pt x="6537789" y="4686340"/>
                </a:lnTo>
                <a:lnTo>
                  <a:pt x="6539975" y="4684876"/>
                </a:lnTo>
                <a:close/>
                <a:moveTo>
                  <a:pt x="6425251" y="4676834"/>
                </a:moveTo>
                <a:lnTo>
                  <a:pt x="6425983" y="4676834"/>
                </a:lnTo>
                <a:lnTo>
                  <a:pt x="6427446" y="4676834"/>
                </a:lnTo>
                <a:lnTo>
                  <a:pt x="6428177" y="4679755"/>
                </a:lnTo>
                <a:lnTo>
                  <a:pt x="6428177" y="4681219"/>
                </a:lnTo>
                <a:lnTo>
                  <a:pt x="6428909" y="4681948"/>
                </a:lnTo>
                <a:lnTo>
                  <a:pt x="6430372" y="4681948"/>
                </a:lnTo>
                <a:lnTo>
                  <a:pt x="6431103" y="4682683"/>
                </a:lnTo>
                <a:lnTo>
                  <a:pt x="6431103" y="4684148"/>
                </a:lnTo>
                <a:lnTo>
                  <a:pt x="6430372" y="4684148"/>
                </a:lnTo>
                <a:lnTo>
                  <a:pt x="6427446" y="4684148"/>
                </a:lnTo>
                <a:lnTo>
                  <a:pt x="6425983" y="4684148"/>
                </a:lnTo>
                <a:lnTo>
                  <a:pt x="6425983" y="4682683"/>
                </a:lnTo>
                <a:lnTo>
                  <a:pt x="6425983" y="4681948"/>
                </a:lnTo>
                <a:lnTo>
                  <a:pt x="6425251" y="4681219"/>
                </a:lnTo>
                <a:lnTo>
                  <a:pt x="6425983" y="4679755"/>
                </a:lnTo>
                <a:lnTo>
                  <a:pt x="6425983" y="4679027"/>
                </a:lnTo>
                <a:close/>
                <a:moveTo>
                  <a:pt x="6556058" y="4658551"/>
                </a:moveTo>
                <a:lnTo>
                  <a:pt x="6553863" y="4663672"/>
                </a:lnTo>
                <a:lnTo>
                  <a:pt x="6547289" y="4674642"/>
                </a:lnTo>
                <a:lnTo>
                  <a:pt x="6545095" y="4676834"/>
                </a:lnTo>
                <a:close/>
                <a:moveTo>
                  <a:pt x="6434752" y="4656359"/>
                </a:moveTo>
                <a:lnTo>
                  <a:pt x="6437677" y="4658551"/>
                </a:lnTo>
                <a:lnTo>
                  <a:pt x="6438409" y="4659280"/>
                </a:lnTo>
                <a:lnTo>
                  <a:pt x="6439872" y="4659280"/>
                </a:lnTo>
                <a:lnTo>
                  <a:pt x="6442066" y="4660744"/>
                </a:lnTo>
                <a:lnTo>
                  <a:pt x="6443520" y="4663672"/>
                </a:lnTo>
                <a:lnTo>
                  <a:pt x="6444252" y="4666593"/>
                </a:lnTo>
                <a:lnTo>
                  <a:pt x="6446446" y="4669521"/>
                </a:lnTo>
                <a:lnTo>
                  <a:pt x="6443520" y="4669521"/>
                </a:lnTo>
                <a:lnTo>
                  <a:pt x="6441335" y="4668057"/>
                </a:lnTo>
                <a:lnTo>
                  <a:pt x="6440603" y="4665129"/>
                </a:lnTo>
                <a:lnTo>
                  <a:pt x="6438409" y="4663672"/>
                </a:lnTo>
                <a:lnTo>
                  <a:pt x="6437677" y="4665865"/>
                </a:lnTo>
                <a:lnTo>
                  <a:pt x="6435483" y="4671714"/>
                </a:lnTo>
                <a:lnTo>
                  <a:pt x="6434020" y="4673178"/>
                </a:lnTo>
                <a:lnTo>
                  <a:pt x="6431835" y="4662936"/>
                </a:lnTo>
                <a:lnTo>
                  <a:pt x="6431835" y="4660016"/>
                </a:lnTo>
                <a:close/>
                <a:moveTo>
                  <a:pt x="6472752" y="4651974"/>
                </a:moveTo>
                <a:lnTo>
                  <a:pt x="6474215" y="4651974"/>
                </a:lnTo>
                <a:lnTo>
                  <a:pt x="6472752" y="4660744"/>
                </a:lnTo>
                <a:lnTo>
                  <a:pt x="6462520" y="4653431"/>
                </a:lnTo>
                <a:lnTo>
                  <a:pt x="6463252" y="4652702"/>
                </a:lnTo>
                <a:lnTo>
                  <a:pt x="6469094" y="4653431"/>
                </a:lnTo>
                <a:lnTo>
                  <a:pt x="6470557" y="4652702"/>
                </a:lnTo>
                <a:close/>
                <a:moveTo>
                  <a:pt x="7786981" y="4648838"/>
                </a:moveTo>
                <a:lnTo>
                  <a:pt x="7787715" y="4649569"/>
                </a:lnTo>
                <a:lnTo>
                  <a:pt x="7787715" y="4650299"/>
                </a:lnTo>
                <a:lnTo>
                  <a:pt x="7786981" y="4651761"/>
                </a:lnTo>
                <a:lnTo>
                  <a:pt x="7786246" y="4652491"/>
                </a:lnTo>
                <a:lnTo>
                  <a:pt x="7785512" y="4651761"/>
                </a:lnTo>
                <a:lnTo>
                  <a:pt x="7785512" y="4649569"/>
                </a:lnTo>
                <a:lnTo>
                  <a:pt x="7786246" y="4649569"/>
                </a:lnTo>
                <a:close/>
                <a:moveTo>
                  <a:pt x="7737284" y="4644455"/>
                </a:moveTo>
                <a:lnTo>
                  <a:pt x="7738739" y="4645916"/>
                </a:lnTo>
                <a:lnTo>
                  <a:pt x="7739474" y="4647377"/>
                </a:lnTo>
                <a:lnTo>
                  <a:pt x="7740928" y="4647377"/>
                </a:lnTo>
                <a:lnTo>
                  <a:pt x="7741663" y="4648838"/>
                </a:lnTo>
                <a:lnTo>
                  <a:pt x="7740928" y="4648838"/>
                </a:lnTo>
                <a:lnTo>
                  <a:pt x="7738004" y="4650299"/>
                </a:lnTo>
                <a:lnTo>
                  <a:pt x="7735815" y="4650299"/>
                </a:lnTo>
                <a:lnTo>
                  <a:pt x="7735815" y="4646647"/>
                </a:lnTo>
                <a:close/>
                <a:moveTo>
                  <a:pt x="6534132" y="4643925"/>
                </a:moveTo>
                <a:lnTo>
                  <a:pt x="6534132" y="4644661"/>
                </a:lnTo>
                <a:lnTo>
                  <a:pt x="6534132" y="4646117"/>
                </a:lnTo>
                <a:lnTo>
                  <a:pt x="6534132" y="4647582"/>
                </a:lnTo>
                <a:lnTo>
                  <a:pt x="6533401" y="4650510"/>
                </a:lnTo>
                <a:lnTo>
                  <a:pt x="6533401" y="4649774"/>
                </a:lnTo>
                <a:lnTo>
                  <a:pt x="6533401" y="4646117"/>
                </a:lnTo>
                <a:close/>
                <a:moveTo>
                  <a:pt x="5582735" y="4632670"/>
                </a:moveTo>
                <a:lnTo>
                  <a:pt x="5579876" y="4636948"/>
                </a:lnTo>
                <a:lnTo>
                  <a:pt x="5579876" y="4639144"/>
                </a:lnTo>
                <a:lnTo>
                  <a:pt x="5581344" y="4642059"/>
                </a:lnTo>
                <a:lnTo>
                  <a:pt x="5570377" y="4655957"/>
                </a:lnTo>
                <a:lnTo>
                  <a:pt x="5566728" y="4663286"/>
                </a:lnTo>
                <a:lnTo>
                  <a:pt x="5562324" y="4662547"/>
                </a:lnTo>
                <a:lnTo>
                  <a:pt x="5557941" y="4663286"/>
                </a:lnTo>
                <a:lnTo>
                  <a:pt x="5555027" y="4664744"/>
                </a:lnTo>
                <a:lnTo>
                  <a:pt x="5555027" y="4669137"/>
                </a:lnTo>
                <a:lnTo>
                  <a:pt x="5553559" y="4672791"/>
                </a:lnTo>
                <a:lnTo>
                  <a:pt x="5538209" y="4696933"/>
                </a:lnTo>
                <a:lnTo>
                  <a:pt x="5537475" y="4704980"/>
                </a:lnTo>
                <a:lnTo>
                  <a:pt x="5542591" y="4713746"/>
                </a:lnTo>
                <a:lnTo>
                  <a:pt x="5549367" y="4720949"/>
                </a:lnTo>
                <a:lnTo>
                  <a:pt x="5550587" y="4718514"/>
                </a:lnTo>
                <a:lnTo>
                  <a:pt x="5563735" y="4717050"/>
                </a:lnTo>
                <a:lnTo>
                  <a:pt x="5566661" y="4716314"/>
                </a:lnTo>
                <a:lnTo>
                  <a:pt x="5574698" y="4698766"/>
                </a:lnTo>
                <a:lnTo>
                  <a:pt x="5574698" y="4684148"/>
                </a:lnTo>
                <a:lnTo>
                  <a:pt x="5573235" y="4681219"/>
                </a:lnTo>
                <a:lnTo>
                  <a:pt x="5569587" y="4679755"/>
                </a:lnTo>
                <a:lnTo>
                  <a:pt x="5568124" y="4679755"/>
                </a:lnTo>
                <a:lnTo>
                  <a:pt x="5571772" y="4672442"/>
                </a:lnTo>
                <a:lnTo>
                  <a:pt x="5582735" y="4658551"/>
                </a:lnTo>
                <a:lnTo>
                  <a:pt x="5581272" y="4655623"/>
                </a:lnTo>
                <a:lnTo>
                  <a:pt x="5581272" y="4653431"/>
                </a:lnTo>
                <a:lnTo>
                  <a:pt x="5584198" y="4649046"/>
                </a:lnTo>
                <a:lnTo>
                  <a:pt x="5584930" y="4643197"/>
                </a:lnTo>
                <a:lnTo>
                  <a:pt x="5584198" y="4639540"/>
                </a:lnTo>
                <a:lnTo>
                  <a:pt x="5582735" y="4636612"/>
                </a:lnTo>
                <a:close/>
                <a:moveTo>
                  <a:pt x="6554595" y="4631499"/>
                </a:moveTo>
                <a:lnTo>
                  <a:pt x="6556058" y="4635883"/>
                </a:lnTo>
                <a:lnTo>
                  <a:pt x="6554595" y="4633691"/>
                </a:lnTo>
                <a:close/>
                <a:moveTo>
                  <a:pt x="6546558" y="4630034"/>
                </a:moveTo>
                <a:lnTo>
                  <a:pt x="6547289" y="4630763"/>
                </a:lnTo>
                <a:lnTo>
                  <a:pt x="6547289" y="4631499"/>
                </a:lnTo>
                <a:lnTo>
                  <a:pt x="6543632" y="4633691"/>
                </a:lnTo>
                <a:lnTo>
                  <a:pt x="6545095" y="4630763"/>
                </a:lnTo>
                <a:close/>
                <a:moveTo>
                  <a:pt x="6550938" y="4626378"/>
                </a:moveTo>
                <a:lnTo>
                  <a:pt x="6551669" y="4626378"/>
                </a:lnTo>
                <a:lnTo>
                  <a:pt x="6551669" y="4627842"/>
                </a:lnTo>
                <a:lnTo>
                  <a:pt x="6551669" y="4630034"/>
                </a:lnTo>
                <a:close/>
                <a:moveTo>
                  <a:pt x="6550206" y="4624185"/>
                </a:moveTo>
                <a:lnTo>
                  <a:pt x="6550938" y="4624185"/>
                </a:lnTo>
                <a:lnTo>
                  <a:pt x="6550206" y="4627106"/>
                </a:lnTo>
                <a:lnTo>
                  <a:pt x="6548012" y="4628570"/>
                </a:lnTo>
                <a:lnTo>
                  <a:pt x="6547289" y="4630034"/>
                </a:lnTo>
                <a:lnTo>
                  <a:pt x="6547289" y="4628570"/>
                </a:lnTo>
                <a:close/>
                <a:moveTo>
                  <a:pt x="6480057" y="4619800"/>
                </a:moveTo>
                <a:lnTo>
                  <a:pt x="6479326" y="4621257"/>
                </a:lnTo>
                <a:lnTo>
                  <a:pt x="6479326" y="4621993"/>
                </a:lnTo>
                <a:lnTo>
                  <a:pt x="6480057" y="4623457"/>
                </a:lnTo>
                <a:lnTo>
                  <a:pt x="6479326" y="4624185"/>
                </a:lnTo>
                <a:lnTo>
                  <a:pt x="6476409" y="4624185"/>
                </a:lnTo>
                <a:lnTo>
                  <a:pt x="6472752" y="4624914"/>
                </a:lnTo>
                <a:lnTo>
                  <a:pt x="6470557" y="4626378"/>
                </a:lnTo>
                <a:lnTo>
                  <a:pt x="6469094" y="4627106"/>
                </a:lnTo>
                <a:lnTo>
                  <a:pt x="6467641" y="4626378"/>
                </a:lnTo>
                <a:lnTo>
                  <a:pt x="6470557" y="4623457"/>
                </a:lnTo>
                <a:lnTo>
                  <a:pt x="6474215" y="4621257"/>
                </a:lnTo>
                <a:close/>
                <a:moveTo>
                  <a:pt x="6479326" y="4613951"/>
                </a:moveTo>
                <a:lnTo>
                  <a:pt x="6480057" y="4613951"/>
                </a:lnTo>
                <a:lnTo>
                  <a:pt x="6480789" y="4614680"/>
                </a:lnTo>
                <a:lnTo>
                  <a:pt x="6480057" y="4615408"/>
                </a:lnTo>
                <a:lnTo>
                  <a:pt x="6477141" y="4617600"/>
                </a:lnTo>
                <a:lnTo>
                  <a:pt x="6476409" y="4619800"/>
                </a:lnTo>
                <a:lnTo>
                  <a:pt x="6475678" y="4620529"/>
                </a:lnTo>
                <a:lnTo>
                  <a:pt x="6473483" y="4621257"/>
                </a:lnTo>
                <a:lnTo>
                  <a:pt x="6473483" y="4620529"/>
                </a:lnTo>
                <a:lnTo>
                  <a:pt x="6478595" y="4615408"/>
                </a:lnTo>
                <a:close/>
                <a:moveTo>
                  <a:pt x="6470557" y="4611751"/>
                </a:moveTo>
                <a:lnTo>
                  <a:pt x="6471289" y="4611751"/>
                </a:lnTo>
                <a:lnTo>
                  <a:pt x="6469826" y="4616872"/>
                </a:lnTo>
                <a:lnTo>
                  <a:pt x="6467641" y="4621993"/>
                </a:lnTo>
                <a:lnTo>
                  <a:pt x="6466178" y="4624185"/>
                </a:lnTo>
                <a:lnTo>
                  <a:pt x="6463252" y="4627842"/>
                </a:lnTo>
                <a:lnTo>
                  <a:pt x="6462520" y="4628570"/>
                </a:lnTo>
                <a:lnTo>
                  <a:pt x="6463252" y="4626378"/>
                </a:lnTo>
                <a:lnTo>
                  <a:pt x="6464715" y="4623457"/>
                </a:lnTo>
                <a:lnTo>
                  <a:pt x="6466178" y="4621257"/>
                </a:lnTo>
                <a:lnTo>
                  <a:pt x="6467641" y="4617600"/>
                </a:lnTo>
                <a:close/>
                <a:moveTo>
                  <a:pt x="5577695" y="4607461"/>
                </a:moveTo>
                <a:lnTo>
                  <a:pt x="5577695" y="4608413"/>
                </a:lnTo>
                <a:lnTo>
                  <a:pt x="5578408" y="4610609"/>
                </a:lnTo>
                <a:lnTo>
                  <a:pt x="5580610" y="4614263"/>
                </a:lnTo>
                <a:lnTo>
                  <a:pt x="5581344" y="4615002"/>
                </a:lnTo>
                <a:lnTo>
                  <a:pt x="5581344" y="4617385"/>
                </a:lnTo>
                <a:lnTo>
                  <a:pt x="5582004" y="4615408"/>
                </a:lnTo>
                <a:lnTo>
                  <a:pt x="5579809" y="4610295"/>
                </a:lnTo>
                <a:close/>
                <a:moveTo>
                  <a:pt x="7267577" y="4587644"/>
                </a:moveTo>
                <a:lnTo>
                  <a:pt x="7267310" y="4588180"/>
                </a:lnTo>
                <a:lnTo>
                  <a:pt x="7266572" y="4588426"/>
                </a:lnTo>
                <a:close/>
                <a:moveTo>
                  <a:pt x="6549475" y="4586163"/>
                </a:moveTo>
                <a:lnTo>
                  <a:pt x="6553863" y="4589083"/>
                </a:lnTo>
                <a:lnTo>
                  <a:pt x="6556780" y="4594204"/>
                </a:lnTo>
                <a:lnTo>
                  <a:pt x="6558975" y="4598589"/>
                </a:lnTo>
                <a:lnTo>
                  <a:pt x="6562632" y="4602246"/>
                </a:lnTo>
                <a:lnTo>
                  <a:pt x="6565558" y="4618336"/>
                </a:lnTo>
                <a:lnTo>
                  <a:pt x="6565558" y="4637348"/>
                </a:lnTo>
                <a:lnTo>
                  <a:pt x="6563364" y="4643197"/>
                </a:lnTo>
                <a:lnTo>
                  <a:pt x="6559706" y="4652702"/>
                </a:lnTo>
                <a:lnTo>
                  <a:pt x="6559706" y="4651974"/>
                </a:lnTo>
                <a:lnTo>
                  <a:pt x="6559706" y="4650510"/>
                </a:lnTo>
                <a:lnTo>
                  <a:pt x="6559706" y="4649046"/>
                </a:lnTo>
                <a:lnTo>
                  <a:pt x="6557512" y="4647582"/>
                </a:lnTo>
                <a:lnTo>
                  <a:pt x="6563364" y="4635883"/>
                </a:lnTo>
                <a:lnTo>
                  <a:pt x="6563364" y="4631499"/>
                </a:lnTo>
                <a:lnTo>
                  <a:pt x="6562632" y="4619800"/>
                </a:lnTo>
                <a:lnTo>
                  <a:pt x="6562632" y="4615408"/>
                </a:lnTo>
                <a:lnTo>
                  <a:pt x="6563364" y="4613951"/>
                </a:lnTo>
                <a:lnTo>
                  <a:pt x="6559706" y="4608095"/>
                </a:lnTo>
                <a:lnTo>
                  <a:pt x="6558975" y="4604438"/>
                </a:lnTo>
                <a:lnTo>
                  <a:pt x="6559706" y="4601517"/>
                </a:lnTo>
                <a:lnTo>
                  <a:pt x="6557512" y="4600789"/>
                </a:lnTo>
                <a:lnTo>
                  <a:pt x="6554595" y="4592012"/>
                </a:lnTo>
                <a:lnTo>
                  <a:pt x="6553132" y="4589083"/>
                </a:lnTo>
                <a:close/>
                <a:moveTo>
                  <a:pt x="7303121" y="4582336"/>
                </a:moveTo>
                <a:lnTo>
                  <a:pt x="7307500" y="4582336"/>
                </a:lnTo>
                <a:lnTo>
                  <a:pt x="7310424" y="4582336"/>
                </a:lnTo>
                <a:lnTo>
                  <a:pt x="7313348" y="4582336"/>
                </a:lnTo>
                <a:lnTo>
                  <a:pt x="7313348" y="4583067"/>
                </a:lnTo>
                <a:lnTo>
                  <a:pt x="7314083" y="4585258"/>
                </a:lnTo>
                <a:lnTo>
                  <a:pt x="7313348" y="4586719"/>
                </a:lnTo>
                <a:lnTo>
                  <a:pt x="7312628" y="4588911"/>
                </a:lnTo>
                <a:lnTo>
                  <a:pt x="7311159" y="4591102"/>
                </a:lnTo>
                <a:lnTo>
                  <a:pt x="7311159" y="4592563"/>
                </a:lnTo>
                <a:lnTo>
                  <a:pt x="7310424" y="4595485"/>
                </a:lnTo>
                <a:lnTo>
                  <a:pt x="7308235" y="4595485"/>
                </a:lnTo>
                <a:lnTo>
                  <a:pt x="7303855" y="4594755"/>
                </a:lnTo>
                <a:lnTo>
                  <a:pt x="7301666" y="4594024"/>
                </a:lnTo>
                <a:lnTo>
                  <a:pt x="7300197" y="4592563"/>
                </a:lnTo>
                <a:lnTo>
                  <a:pt x="7299462" y="4591102"/>
                </a:lnTo>
                <a:lnTo>
                  <a:pt x="7297272" y="4588911"/>
                </a:lnTo>
                <a:lnTo>
                  <a:pt x="7294348" y="4588180"/>
                </a:lnTo>
                <a:lnTo>
                  <a:pt x="7290689" y="4586719"/>
                </a:lnTo>
                <a:lnTo>
                  <a:pt x="7287765" y="4585989"/>
                </a:lnTo>
                <a:lnTo>
                  <a:pt x="7296538" y="4585989"/>
                </a:lnTo>
                <a:lnTo>
                  <a:pt x="7300197" y="4585258"/>
                </a:lnTo>
                <a:close/>
                <a:moveTo>
                  <a:pt x="6437590" y="4576659"/>
                </a:moveTo>
                <a:lnTo>
                  <a:pt x="6438322" y="4578849"/>
                </a:lnTo>
                <a:lnTo>
                  <a:pt x="6437590" y="4580316"/>
                </a:lnTo>
                <a:lnTo>
                  <a:pt x="6435401" y="4579582"/>
                </a:lnTo>
                <a:lnTo>
                  <a:pt x="6436127" y="4578116"/>
                </a:lnTo>
                <a:close/>
                <a:moveTo>
                  <a:pt x="6485909" y="4567151"/>
                </a:moveTo>
                <a:lnTo>
                  <a:pt x="6485909" y="4569344"/>
                </a:lnTo>
                <a:lnTo>
                  <a:pt x="6482983" y="4570808"/>
                </a:lnTo>
                <a:lnTo>
                  <a:pt x="6480789" y="4573000"/>
                </a:lnTo>
                <a:lnTo>
                  <a:pt x="6475678" y="4579578"/>
                </a:lnTo>
                <a:lnTo>
                  <a:pt x="6473483" y="4584699"/>
                </a:lnTo>
                <a:lnTo>
                  <a:pt x="6476409" y="4586163"/>
                </a:lnTo>
                <a:lnTo>
                  <a:pt x="6480057" y="4586891"/>
                </a:lnTo>
                <a:lnTo>
                  <a:pt x="6479326" y="4589819"/>
                </a:lnTo>
                <a:lnTo>
                  <a:pt x="6480789" y="4592740"/>
                </a:lnTo>
                <a:lnTo>
                  <a:pt x="6480789" y="4594204"/>
                </a:lnTo>
                <a:lnTo>
                  <a:pt x="6482252" y="4592012"/>
                </a:lnTo>
                <a:lnTo>
                  <a:pt x="6483715" y="4591283"/>
                </a:lnTo>
                <a:lnTo>
                  <a:pt x="6483715" y="4589819"/>
                </a:lnTo>
                <a:lnTo>
                  <a:pt x="6485178" y="4588355"/>
                </a:lnTo>
                <a:lnTo>
                  <a:pt x="6485909" y="4588355"/>
                </a:lnTo>
                <a:lnTo>
                  <a:pt x="6486632" y="4592012"/>
                </a:lnTo>
                <a:lnTo>
                  <a:pt x="6485909" y="4594932"/>
                </a:lnTo>
                <a:lnTo>
                  <a:pt x="6483715" y="4596397"/>
                </a:lnTo>
                <a:lnTo>
                  <a:pt x="6480789" y="4596397"/>
                </a:lnTo>
                <a:lnTo>
                  <a:pt x="6480057" y="4599325"/>
                </a:lnTo>
                <a:lnTo>
                  <a:pt x="6479326" y="4598589"/>
                </a:lnTo>
                <a:lnTo>
                  <a:pt x="6475678" y="4595668"/>
                </a:lnTo>
                <a:lnTo>
                  <a:pt x="6475678" y="4594932"/>
                </a:lnTo>
                <a:lnTo>
                  <a:pt x="6474215" y="4592740"/>
                </a:lnTo>
                <a:lnTo>
                  <a:pt x="6473483" y="4591283"/>
                </a:lnTo>
                <a:lnTo>
                  <a:pt x="6471289" y="4591283"/>
                </a:lnTo>
                <a:lnTo>
                  <a:pt x="6470557" y="4592012"/>
                </a:lnTo>
                <a:lnTo>
                  <a:pt x="6469826" y="4592740"/>
                </a:lnTo>
                <a:lnTo>
                  <a:pt x="6469094" y="4594204"/>
                </a:lnTo>
                <a:lnTo>
                  <a:pt x="6469094" y="4594932"/>
                </a:lnTo>
                <a:lnTo>
                  <a:pt x="6467641" y="4594932"/>
                </a:lnTo>
                <a:lnTo>
                  <a:pt x="6466909" y="4594204"/>
                </a:lnTo>
                <a:lnTo>
                  <a:pt x="6466178" y="4594204"/>
                </a:lnTo>
                <a:lnTo>
                  <a:pt x="6464715" y="4592740"/>
                </a:lnTo>
                <a:lnTo>
                  <a:pt x="6463983" y="4594204"/>
                </a:lnTo>
                <a:lnTo>
                  <a:pt x="6463252" y="4594932"/>
                </a:lnTo>
                <a:lnTo>
                  <a:pt x="6462520" y="4596397"/>
                </a:lnTo>
                <a:lnTo>
                  <a:pt x="6458141" y="4597861"/>
                </a:lnTo>
                <a:lnTo>
                  <a:pt x="6456678" y="4597861"/>
                </a:lnTo>
                <a:lnTo>
                  <a:pt x="6454483" y="4594204"/>
                </a:lnTo>
                <a:lnTo>
                  <a:pt x="6457409" y="4594204"/>
                </a:lnTo>
                <a:lnTo>
                  <a:pt x="6460326" y="4592740"/>
                </a:lnTo>
                <a:lnTo>
                  <a:pt x="6462520" y="4591283"/>
                </a:lnTo>
                <a:lnTo>
                  <a:pt x="6463252" y="4589819"/>
                </a:lnTo>
                <a:lnTo>
                  <a:pt x="6463983" y="4589083"/>
                </a:lnTo>
                <a:lnTo>
                  <a:pt x="6466909" y="4589083"/>
                </a:lnTo>
                <a:lnTo>
                  <a:pt x="6467641" y="4586891"/>
                </a:lnTo>
                <a:lnTo>
                  <a:pt x="6466178" y="4583234"/>
                </a:lnTo>
                <a:lnTo>
                  <a:pt x="6469094" y="4582506"/>
                </a:lnTo>
                <a:lnTo>
                  <a:pt x="6471289" y="4580314"/>
                </a:lnTo>
                <a:lnTo>
                  <a:pt x="6476409" y="4576657"/>
                </a:lnTo>
                <a:lnTo>
                  <a:pt x="6480057" y="4570808"/>
                </a:lnTo>
                <a:lnTo>
                  <a:pt x="6482252" y="4568616"/>
                </a:lnTo>
                <a:close/>
                <a:moveTo>
                  <a:pt x="5577449" y="4557209"/>
                </a:moveTo>
                <a:lnTo>
                  <a:pt x="5576961" y="4558692"/>
                </a:lnTo>
                <a:lnTo>
                  <a:pt x="5573291" y="4563804"/>
                </a:lnTo>
                <a:lnTo>
                  <a:pt x="5570377" y="4569654"/>
                </a:lnTo>
                <a:lnTo>
                  <a:pt x="5569643" y="4574766"/>
                </a:lnTo>
                <a:lnTo>
                  <a:pt x="5571111" y="4584291"/>
                </a:lnTo>
                <a:lnTo>
                  <a:pt x="5571980" y="4585747"/>
                </a:lnTo>
                <a:lnTo>
                  <a:pt x="5574698" y="4580314"/>
                </a:lnTo>
                <a:lnTo>
                  <a:pt x="5578355" y="4575193"/>
                </a:lnTo>
                <a:lnTo>
                  <a:pt x="5579809" y="4570808"/>
                </a:lnTo>
                <a:lnTo>
                  <a:pt x="5579809" y="4567151"/>
                </a:lnTo>
                <a:lnTo>
                  <a:pt x="5579809" y="4565687"/>
                </a:lnTo>
                <a:lnTo>
                  <a:pt x="5577624" y="4559110"/>
                </a:lnTo>
                <a:lnTo>
                  <a:pt x="5577624" y="4557646"/>
                </a:lnTo>
                <a:close/>
                <a:moveTo>
                  <a:pt x="7390098" y="4553833"/>
                </a:moveTo>
                <a:lnTo>
                  <a:pt x="7390098" y="4556025"/>
                </a:lnTo>
                <a:lnTo>
                  <a:pt x="7388643" y="4556755"/>
                </a:lnTo>
                <a:lnTo>
                  <a:pt x="7387173" y="4558947"/>
                </a:lnTo>
                <a:lnTo>
                  <a:pt x="7387173" y="4559677"/>
                </a:lnTo>
                <a:lnTo>
                  <a:pt x="7383515" y="4561869"/>
                </a:lnTo>
                <a:lnTo>
                  <a:pt x="7372552" y="4572827"/>
                </a:lnTo>
                <a:lnTo>
                  <a:pt x="7354287" y="4584528"/>
                </a:lnTo>
                <a:lnTo>
                  <a:pt x="7349893" y="4588180"/>
                </a:lnTo>
                <a:lnTo>
                  <a:pt x="7338931" y="4596216"/>
                </a:lnTo>
                <a:lnTo>
                  <a:pt x="7335287" y="4598407"/>
                </a:lnTo>
                <a:lnTo>
                  <a:pt x="7323590" y="4600599"/>
                </a:lnTo>
                <a:lnTo>
                  <a:pt x="7319197" y="4599138"/>
                </a:lnTo>
                <a:lnTo>
                  <a:pt x="7313348" y="4596216"/>
                </a:lnTo>
                <a:lnTo>
                  <a:pt x="7316273" y="4596216"/>
                </a:lnTo>
                <a:lnTo>
                  <a:pt x="7322856" y="4599138"/>
                </a:lnTo>
                <a:lnTo>
                  <a:pt x="7326514" y="4598407"/>
                </a:lnTo>
                <a:lnTo>
                  <a:pt x="7335287" y="4595485"/>
                </a:lnTo>
                <a:lnTo>
                  <a:pt x="7374756" y="4569174"/>
                </a:lnTo>
                <a:lnTo>
                  <a:pt x="7375477" y="4568444"/>
                </a:lnTo>
                <a:lnTo>
                  <a:pt x="7375477" y="4566983"/>
                </a:lnTo>
                <a:lnTo>
                  <a:pt x="7375477" y="4566252"/>
                </a:lnTo>
                <a:lnTo>
                  <a:pt x="7377666" y="4565522"/>
                </a:lnTo>
                <a:lnTo>
                  <a:pt x="7379135" y="4564060"/>
                </a:lnTo>
                <a:lnTo>
                  <a:pt x="7380590" y="4563330"/>
                </a:lnTo>
                <a:lnTo>
                  <a:pt x="7380590" y="4562599"/>
                </a:lnTo>
                <a:lnTo>
                  <a:pt x="7381325" y="4561869"/>
                </a:lnTo>
                <a:lnTo>
                  <a:pt x="7384249" y="4560408"/>
                </a:lnTo>
                <a:lnTo>
                  <a:pt x="7387173" y="4556025"/>
                </a:lnTo>
                <a:close/>
                <a:moveTo>
                  <a:pt x="6532649" y="4551058"/>
                </a:moveTo>
                <a:lnTo>
                  <a:pt x="6535577" y="4551058"/>
                </a:lnTo>
                <a:lnTo>
                  <a:pt x="6532649" y="4552525"/>
                </a:lnTo>
                <a:lnTo>
                  <a:pt x="6527532" y="4553991"/>
                </a:lnTo>
                <a:lnTo>
                  <a:pt x="6527532" y="4553258"/>
                </a:lnTo>
                <a:close/>
                <a:moveTo>
                  <a:pt x="7245386" y="4547976"/>
                </a:moveTo>
                <a:lnTo>
                  <a:pt x="7246106" y="4550168"/>
                </a:lnTo>
                <a:lnTo>
                  <a:pt x="7248310" y="4566252"/>
                </a:lnTo>
                <a:lnTo>
                  <a:pt x="7249031" y="4572096"/>
                </a:lnTo>
                <a:lnTo>
                  <a:pt x="7251955" y="4576479"/>
                </a:lnTo>
                <a:lnTo>
                  <a:pt x="7254879" y="4581606"/>
                </a:lnTo>
                <a:lnTo>
                  <a:pt x="7259993" y="4588180"/>
                </a:lnTo>
                <a:lnTo>
                  <a:pt x="7262197" y="4588911"/>
                </a:lnTo>
                <a:lnTo>
                  <a:pt x="7265121" y="4588911"/>
                </a:lnTo>
                <a:lnTo>
                  <a:pt x="7266572" y="4588426"/>
                </a:lnTo>
                <a:lnTo>
                  <a:pt x="7262197" y="4591833"/>
                </a:lnTo>
                <a:lnTo>
                  <a:pt x="7257803" y="4589641"/>
                </a:lnTo>
                <a:lnTo>
                  <a:pt x="7254879" y="4586719"/>
                </a:lnTo>
                <a:lnTo>
                  <a:pt x="7251955" y="4584528"/>
                </a:lnTo>
                <a:lnTo>
                  <a:pt x="7245386" y="4565522"/>
                </a:lnTo>
                <a:lnTo>
                  <a:pt x="7243182" y="4553833"/>
                </a:lnTo>
                <a:close/>
                <a:moveTo>
                  <a:pt x="6545079" y="4544486"/>
                </a:moveTo>
                <a:lnTo>
                  <a:pt x="6542158" y="4547410"/>
                </a:lnTo>
                <a:lnTo>
                  <a:pt x="6540694" y="4548134"/>
                </a:lnTo>
                <a:lnTo>
                  <a:pt x="6541426" y="4546677"/>
                </a:lnTo>
                <a:lnTo>
                  <a:pt x="6542158" y="4545944"/>
                </a:lnTo>
                <a:close/>
                <a:moveTo>
                  <a:pt x="6507058" y="4544486"/>
                </a:moveTo>
                <a:lnTo>
                  <a:pt x="6508522" y="4544486"/>
                </a:lnTo>
                <a:lnTo>
                  <a:pt x="6509248" y="4545944"/>
                </a:lnTo>
                <a:lnTo>
                  <a:pt x="6507058" y="4546677"/>
                </a:lnTo>
                <a:lnTo>
                  <a:pt x="6507058" y="4547410"/>
                </a:lnTo>
                <a:lnTo>
                  <a:pt x="6507058" y="4549601"/>
                </a:lnTo>
                <a:lnTo>
                  <a:pt x="6507058" y="4552525"/>
                </a:lnTo>
                <a:lnTo>
                  <a:pt x="6504131" y="4559839"/>
                </a:lnTo>
                <a:lnTo>
                  <a:pt x="6503399" y="4559839"/>
                </a:lnTo>
                <a:lnTo>
                  <a:pt x="6502667" y="4559106"/>
                </a:lnTo>
                <a:lnTo>
                  <a:pt x="6501941" y="4557639"/>
                </a:lnTo>
                <a:lnTo>
                  <a:pt x="6502667" y="4556915"/>
                </a:lnTo>
                <a:lnTo>
                  <a:pt x="6503399" y="4556182"/>
                </a:lnTo>
                <a:lnTo>
                  <a:pt x="6504131" y="4554715"/>
                </a:lnTo>
                <a:lnTo>
                  <a:pt x="6502667" y="4553258"/>
                </a:lnTo>
                <a:lnTo>
                  <a:pt x="6501941" y="4554715"/>
                </a:lnTo>
                <a:lnTo>
                  <a:pt x="6499745" y="4552525"/>
                </a:lnTo>
                <a:lnTo>
                  <a:pt x="6496818" y="4552525"/>
                </a:lnTo>
                <a:lnTo>
                  <a:pt x="6490237" y="4553258"/>
                </a:lnTo>
                <a:lnTo>
                  <a:pt x="6490237" y="4551058"/>
                </a:lnTo>
                <a:lnTo>
                  <a:pt x="6500477" y="4550334"/>
                </a:lnTo>
                <a:lnTo>
                  <a:pt x="6505594" y="4548134"/>
                </a:lnTo>
                <a:close/>
                <a:moveTo>
                  <a:pt x="6619664" y="4540829"/>
                </a:moveTo>
                <a:lnTo>
                  <a:pt x="6635021" y="4541553"/>
                </a:lnTo>
                <a:lnTo>
                  <a:pt x="6634289" y="4543020"/>
                </a:lnTo>
                <a:lnTo>
                  <a:pt x="6626245" y="4543753"/>
                </a:lnTo>
                <a:lnTo>
                  <a:pt x="6619664" y="4543020"/>
                </a:lnTo>
                <a:close/>
                <a:moveTo>
                  <a:pt x="7409098" y="4537749"/>
                </a:moveTo>
                <a:lnTo>
                  <a:pt x="7410567" y="4537749"/>
                </a:lnTo>
                <a:lnTo>
                  <a:pt x="7409832" y="4542863"/>
                </a:lnTo>
                <a:lnTo>
                  <a:pt x="7404719" y="4546515"/>
                </a:lnTo>
                <a:lnTo>
                  <a:pt x="7394491" y="4550168"/>
                </a:lnTo>
                <a:lnTo>
                  <a:pt x="7395211" y="4547976"/>
                </a:lnTo>
                <a:lnTo>
                  <a:pt x="7403249" y="4542863"/>
                </a:lnTo>
                <a:lnTo>
                  <a:pt x="7406908" y="4538480"/>
                </a:lnTo>
                <a:close/>
                <a:moveTo>
                  <a:pt x="6580179" y="4537172"/>
                </a:moveTo>
                <a:lnTo>
                  <a:pt x="6586760" y="4537905"/>
                </a:lnTo>
                <a:lnTo>
                  <a:pt x="6591877" y="4540096"/>
                </a:lnTo>
                <a:lnTo>
                  <a:pt x="6596262" y="4541553"/>
                </a:lnTo>
                <a:lnTo>
                  <a:pt x="6608698" y="4540829"/>
                </a:lnTo>
                <a:lnTo>
                  <a:pt x="6612351" y="4541553"/>
                </a:lnTo>
                <a:lnTo>
                  <a:pt x="6611620" y="4543020"/>
                </a:lnTo>
                <a:lnTo>
                  <a:pt x="6609424" y="4543753"/>
                </a:lnTo>
                <a:lnTo>
                  <a:pt x="6568481" y="4541553"/>
                </a:lnTo>
                <a:lnTo>
                  <a:pt x="6568481" y="4540096"/>
                </a:lnTo>
                <a:lnTo>
                  <a:pt x="6573598" y="4537905"/>
                </a:lnTo>
                <a:close/>
                <a:moveTo>
                  <a:pt x="6695844" y="4521068"/>
                </a:moveTo>
                <a:lnTo>
                  <a:pt x="6704626" y="4524729"/>
                </a:lnTo>
                <a:lnTo>
                  <a:pt x="6704626" y="4525461"/>
                </a:lnTo>
                <a:lnTo>
                  <a:pt x="6701695" y="4527657"/>
                </a:lnTo>
                <a:lnTo>
                  <a:pt x="6700967" y="4527657"/>
                </a:lnTo>
                <a:lnTo>
                  <a:pt x="6657051" y="4534237"/>
                </a:lnTo>
                <a:lnTo>
                  <a:pt x="6659976" y="4532050"/>
                </a:lnTo>
                <a:lnTo>
                  <a:pt x="6678275" y="4526925"/>
                </a:lnTo>
                <a:lnTo>
                  <a:pt x="6688525" y="4525461"/>
                </a:lnTo>
                <a:lnTo>
                  <a:pt x="6691450" y="4524729"/>
                </a:lnTo>
                <a:lnTo>
                  <a:pt x="6692913" y="4523997"/>
                </a:lnTo>
                <a:lnTo>
                  <a:pt x="6695110" y="4521800"/>
                </a:lnTo>
                <a:close/>
                <a:moveTo>
                  <a:pt x="6802708" y="4499835"/>
                </a:moveTo>
                <a:lnTo>
                  <a:pt x="6801974" y="4502032"/>
                </a:lnTo>
                <a:lnTo>
                  <a:pt x="6801864" y="4502032"/>
                </a:lnTo>
                <a:close/>
                <a:moveTo>
                  <a:pt x="5601004" y="4467137"/>
                </a:moveTo>
                <a:lnTo>
                  <a:pt x="5599608" y="4469453"/>
                </a:lnTo>
                <a:lnTo>
                  <a:pt x="5593757" y="4482612"/>
                </a:lnTo>
                <a:lnTo>
                  <a:pt x="5593045" y="4494314"/>
                </a:lnTo>
                <a:lnTo>
                  <a:pt x="5590843" y="4497968"/>
                </a:lnTo>
                <a:lnTo>
                  <a:pt x="5584259" y="4503818"/>
                </a:lnTo>
                <a:lnTo>
                  <a:pt x="5582812" y="4507493"/>
                </a:lnTo>
                <a:lnTo>
                  <a:pt x="5580610" y="4518455"/>
                </a:lnTo>
                <a:lnTo>
                  <a:pt x="5580610" y="4521391"/>
                </a:lnTo>
                <a:lnTo>
                  <a:pt x="5576961" y="4522110"/>
                </a:lnTo>
                <a:lnTo>
                  <a:pt x="5574025" y="4525045"/>
                </a:lnTo>
                <a:lnTo>
                  <a:pt x="5571845" y="4530157"/>
                </a:lnTo>
                <a:lnTo>
                  <a:pt x="5571845" y="4533811"/>
                </a:lnTo>
                <a:lnTo>
                  <a:pt x="5573291" y="4536008"/>
                </a:lnTo>
                <a:lnTo>
                  <a:pt x="5574759" y="4536008"/>
                </a:lnTo>
                <a:lnTo>
                  <a:pt x="5574759" y="4537465"/>
                </a:lnTo>
                <a:lnTo>
                  <a:pt x="5576118" y="4540868"/>
                </a:lnTo>
                <a:lnTo>
                  <a:pt x="5578355" y="4538634"/>
                </a:lnTo>
                <a:lnTo>
                  <a:pt x="5582004" y="4537898"/>
                </a:lnTo>
                <a:lnTo>
                  <a:pt x="5582004" y="4534978"/>
                </a:lnTo>
                <a:lnTo>
                  <a:pt x="5584198" y="4524008"/>
                </a:lnTo>
                <a:lnTo>
                  <a:pt x="5585661" y="4520351"/>
                </a:lnTo>
                <a:lnTo>
                  <a:pt x="5592235" y="4514502"/>
                </a:lnTo>
                <a:lnTo>
                  <a:pt x="5594430" y="4510846"/>
                </a:lnTo>
                <a:lnTo>
                  <a:pt x="5595161" y="4499148"/>
                </a:lnTo>
                <a:lnTo>
                  <a:pt x="5601004" y="4485985"/>
                </a:lnTo>
                <a:lnTo>
                  <a:pt x="5603198" y="4482329"/>
                </a:lnTo>
                <a:lnTo>
                  <a:pt x="5603198" y="4479408"/>
                </a:lnTo>
                <a:lnTo>
                  <a:pt x="5603198" y="4476480"/>
                </a:lnTo>
                <a:lnTo>
                  <a:pt x="5601735" y="4474287"/>
                </a:lnTo>
                <a:lnTo>
                  <a:pt x="5601004" y="4469902"/>
                </a:lnTo>
                <a:close/>
                <a:moveTo>
                  <a:pt x="6979328" y="4455893"/>
                </a:moveTo>
                <a:lnTo>
                  <a:pt x="6988100" y="4455893"/>
                </a:lnTo>
                <a:lnTo>
                  <a:pt x="7007835" y="4455893"/>
                </a:lnTo>
                <a:lnTo>
                  <a:pt x="7005646" y="4456624"/>
                </a:lnTo>
                <a:lnTo>
                  <a:pt x="7004176" y="4457354"/>
                </a:lnTo>
                <a:lnTo>
                  <a:pt x="7001252" y="4457354"/>
                </a:lnTo>
                <a:lnTo>
                  <a:pt x="6999063" y="4456624"/>
                </a:lnTo>
                <a:lnTo>
                  <a:pt x="6866768" y="4489510"/>
                </a:lnTo>
                <a:lnTo>
                  <a:pt x="6855806" y="4489510"/>
                </a:lnTo>
                <a:lnTo>
                  <a:pt x="6859465" y="4488049"/>
                </a:lnTo>
                <a:lnTo>
                  <a:pt x="6875541" y="4485857"/>
                </a:lnTo>
                <a:lnTo>
                  <a:pt x="6898200" y="4479283"/>
                </a:lnTo>
                <a:lnTo>
                  <a:pt x="6908427" y="4473438"/>
                </a:lnTo>
                <a:lnTo>
                  <a:pt x="6923048" y="4472708"/>
                </a:lnTo>
                <a:lnTo>
                  <a:pt x="6927441" y="4469773"/>
                </a:lnTo>
                <a:lnTo>
                  <a:pt x="6929631" y="4469043"/>
                </a:lnTo>
                <a:lnTo>
                  <a:pt x="6934010" y="4466851"/>
                </a:lnTo>
                <a:lnTo>
                  <a:pt x="6937669" y="4466121"/>
                </a:lnTo>
                <a:lnTo>
                  <a:pt x="6946442" y="4464660"/>
                </a:lnTo>
                <a:lnTo>
                  <a:pt x="6966911" y="4459546"/>
                </a:lnTo>
                <a:lnTo>
                  <a:pt x="6972025" y="4456624"/>
                </a:lnTo>
                <a:lnTo>
                  <a:pt x="6972759" y="4458085"/>
                </a:lnTo>
                <a:close/>
                <a:moveTo>
                  <a:pt x="5600575" y="4447598"/>
                </a:moveTo>
                <a:lnTo>
                  <a:pt x="5599608" y="4448247"/>
                </a:lnTo>
                <a:lnTo>
                  <a:pt x="5599608" y="4450423"/>
                </a:lnTo>
                <a:lnTo>
                  <a:pt x="5599608" y="4453359"/>
                </a:lnTo>
                <a:lnTo>
                  <a:pt x="5600342" y="4457752"/>
                </a:lnTo>
                <a:lnTo>
                  <a:pt x="5601810" y="4459948"/>
                </a:lnTo>
                <a:lnTo>
                  <a:pt x="5601810" y="4462863"/>
                </a:lnTo>
                <a:lnTo>
                  <a:pt x="5601810" y="4464243"/>
                </a:lnTo>
                <a:lnTo>
                  <a:pt x="5603198" y="4463317"/>
                </a:lnTo>
                <a:lnTo>
                  <a:pt x="5605384" y="4460397"/>
                </a:lnTo>
                <a:lnTo>
                  <a:pt x="5606847" y="4457468"/>
                </a:lnTo>
                <a:lnTo>
                  <a:pt x="5606847" y="4456740"/>
                </a:lnTo>
                <a:lnTo>
                  <a:pt x="5604661" y="4453812"/>
                </a:lnTo>
                <a:lnTo>
                  <a:pt x="5603930" y="4451619"/>
                </a:lnTo>
                <a:close/>
                <a:moveTo>
                  <a:pt x="5602078" y="4423251"/>
                </a:moveTo>
                <a:lnTo>
                  <a:pt x="5601810" y="4423366"/>
                </a:lnTo>
                <a:lnTo>
                  <a:pt x="5599608" y="4423366"/>
                </a:lnTo>
                <a:lnTo>
                  <a:pt x="5596694" y="4425563"/>
                </a:lnTo>
                <a:lnTo>
                  <a:pt x="5598874" y="4430674"/>
                </a:lnTo>
                <a:lnTo>
                  <a:pt x="5602544" y="4435067"/>
                </a:lnTo>
                <a:lnTo>
                  <a:pt x="5603278" y="4437264"/>
                </a:lnTo>
                <a:lnTo>
                  <a:pt x="5604756" y="4439253"/>
                </a:lnTo>
                <a:lnTo>
                  <a:pt x="5608310" y="4437729"/>
                </a:lnTo>
                <a:lnTo>
                  <a:pt x="5609773" y="4435529"/>
                </a:lnTo>
                <a:lnTo>
                  <a:pt x="5610504" y="4434072"/>
                </a:lnTo>
                <a:lnTo>
                  <a:pt x="5609773" y="4431880"/>
                </a:lnTo>
                <a:lnTo>
                  <a:pt x="5606847" y="4430415"/>
                </a:lnTo>
                <a:close/>
                <a:moveTo>
                  <a:pt x="5988630" y="4417978"/>
                </a:moveTo>
                <a:lnTo>
                  <a:pt x="5988591" y="4417981"/>
                </a:lnTo>
                <a:lnTo>
                  <a:pt x="5992674" y="4417981"/>
                </a:lnTo>
                <a:lnTo>
                  <a:pt x="5992697" y="4417978"/>
                </a:lnTo>
                <a:close/>
                <a:moveTo>
                  <a:pt x="5601810" y="4399158"/>
                </a:moveTo>
                <a:lnTo>
                  <a:pt x="5601810" y="4399224"/>
                </a:lnTo>
                <a:lnTo>
                  <a:pt x="5599608" y="4402160"/>
                </a:lnTo>
                <a:lnTo>
                  <a:pt x="5599608" y="4405075"/>
                </a:lnTo>
                <a:lnTo>
                  <a:pt x="5603198" y="4410466"/>
                </a:lnTo>
                <a:lnTo>
                  <a:pt x="5603198" y="4402627"/>
                </a:lnTo>
                <a:close/>
                <a:moveTo>
                  <a:pt x="6338146" y="4388730"/>
                </a:moveTo>
                <a:lnTo>
                  <a:pt x="6338051" y="4388736"/>
                </a:lnTo>
                <a:lnTo>
                  <a:pt x="6341223" y="4388736"/>
                </a:lnTo>
                <a:lnTo>
                  <a:pt x="6341259" y="4388730"/>
                </a:lnTo>
                <a:close/>
                <a:moveTo>
                  <a:pt x="6357889" y="4386540"/>
                </a:moveTo>
                <a:lnTo>
                  <a:pt x="6357308" y="4386598"/>
                </a:lnTo>
                <a:lnTo>
                  <a:pt x="6358029" y="4390200"/>
                </a:lnTo>
                <a:lnTo>
                  <a:pt x="6358029" y="4398242"/>
                </a:lnTo>
                <a:lnTo>
                  <a:pt x="6356566" y="4406283"/>
                </a:lnTo>
                <a:lnTo>
                  <a:pt x="6352186" y="4415789"/>
                </a:lnTo>
                <a:lnTo>
                  <a:pt x="6350723" y="4428951"/>
                </a:lnTo>
                <a:lnTo>
                  <a:pt x="6345603" y="4435529"/>
                </a:lnTo>
                <a:lnTo>
                  <a:pt x="6344880" y="4439921"/>
                </a:lnTo>
                <a:lnTo>
                  <a:pt x="6345603" y="4444306"/>
                </a:lnTo>
                <a:lnTo>
                  <a:pt x="6343417" y="4453083"/>
                </a:lnTo>
                <a:lnTo>
                  <a:pt x="6341954" y="4457468"/>
                </a:lnTo>
                <a:lnTo>
                  <a:pt x="6341954" y="4461125"/>
                </a:lnTo>
                <a:lnTo>
                  <a:pt x="6344880" y="4464781"/>
                </a:lnTo>
                <a:lnTo>
                  <a:pt x="6347797" y="4467702"/>
                </a:lnTo>
                <a:lnTo>
                  <a:pt x="6349992" y="4472095"/>
                </a:lnTo>
                <a:lnTo>
                  <a:pt x="6347797" y="4477208"/>
                </a:lnTo>
                <a:lnTo>
                  <a:pt x="6354371" y="4488178"/>
                </a:lnTo>
                <a:lnTo>
                  <a:pt x="6357297" y="4490370"/>
                </a:lnTo>
                <a:lnTo>
                  <a:pt x="6363871" y="4492570"/>
                </a:lnTo>
                <a:lnTo>
                  <a:pt x="6367529" y="4494763"/>
                </a:lnTo>
                <a:lnTo>
                  <a:pt x="6370455" y="4501340"/>
                </a:lnTo>
                <a:lnTo>
                  <a:pt x="6376297" y="4504997"/>
                </a:lnTo>
                <a:lnTo>
                  <a:pt x="6379955" y="4510846"/>
                </a:lnTo>
                <a:lnTo>
                  <a:pt x="6380677" y="4512310"/>
                </a:lnTo>
                <a:lnTo>
                  <a:pt x="6382140" y="4514502"/>
                </a:lnTo>
                <a:lnTo>
                  <a:pt x="6382140" y="4518159"/>
                </a:lnTo>
                <a:lnTo>
                  <a:pt x="6382140" y="4520351"/>
                </a:lnTo>
                <a:lnTo>
                  <a:pt x="6383603" y="4524008"/>
                </a:lnTo>
                <a:lnTo>
                  <a:pt x="6390177" y="4532049"/>
                </a:lnTo>
                <a:lnTo>
                  <a:pt x="6391640" y="4536442"/>
                </a:lnTo>
                <a:lnTo>
                  <a:pt x="6392372" y="4545948"/>
                </a:lnTo>
                <a:lnTo>
                  <a:pt x="6396029" y="4552525"/>
                </a:lnTo>
                <a:lnTo>
                  <a:pt x="6403335" y="4565687"/>
                </a:lnTo>
                <a:lnTo>
                  <a:pt x="6408446" y="4570072"/>
                </a:lnTo>
                <a:lnTo>
                  <a:pt x="6408632" y="4569700"/>
                </a:lnTo>
                <a:lnTo>
                  <a:pt x="6403954" y="4565687"/>
                </a:lnTo>
                <a:lnTo>
                  <a:pt x="6396642" y="4552525"/>
                </a:lnTo>
                <a:lnTo>
                  <a:pt x="6392988" y="4545944"/>
                </a:lnTo>
                <a:lnTo>
                  <a:pt x="6392256" y="4536439"/>
                </a:lnTo>
                <a:lnTo>
                  <a:pt x="6390793" y="4532048"/>
                </a:lnTo>
                <a:lnTo>
                  <a:pt x="6384212" y="4524010"/>
                </a:lnTo>
                <a:lnTo>
                  <a:pt x="6382748" y="4520352"/>
                </a:lnTo>
                <a:lnTo>
                  <a:pt x="6382748" y="4518162"/>
                </a:lnTo>
                <a:lnTo>
                  <a:pt x="6382748" y="4514505"/>
                </a:lnTo>
                <a:lnTo>
                  <a:pt x="6381290" y="4512305"/>
                </a:lnTo>
                <a:lnTo>
                  <a:pt x="6380558" y="4510847"/>
                </a:lnTo>
                <a:lnTo>
                  <a:pt x="6376899" y="4505000"/>
                </a:lnTo>
                <a:lnTo>
                  <a:pt x="6371050" y="4501342"/>
                </a:lnTo>
                <a:lnTo>
                  <a:pt x="6368129" y="4494761"/>
                </a:lnTo>
                <a:lnTo>
                  <a:pt x="6364469" y="4492561"/>
                </a:lnTo>
                <a:lnTo>
                  <a:pt x="6357889" y="4490371"/>
                </a:lnTo>
                <a:lnTo>
                  <a:pt x="6354967" y="4488180"/>
                </a:lnTo>
                <a:lnTo>
                  <a:pt x="6348386" y="4477209"/>
                </a:lnTo>
                <a:lnTo>
                  <a:pt x="6350576" y="4472094"/>
                </a:lnTo>
                <a:lnTo>
                  <a:pt x="6348386" y="4467704"/>
                </a:lnTo>
                <a:lnTo>
                  <a:pt x="6345459" y="4464780"/>
                </a:lnTo>
                <a:lnTo>
                  <a:pt x="6342531" y="4461122"/>
                </a:lnTo>
                <a:lnTo>
                  <a:pt x="6342531" y="4457465"/>
                </a:lnTo>
                <a:lnTo>
                  <a:pt x="6343995" y="4453084"/>
                </a:lnTo>
                <a:lnTo>
                  <a:pt x="6346191" y="4444303"/>
                </a:lnTo>
                <a:lnTo>
                  <a:pt x="6345459" y="4439922"/>
                </a:lnTo>
                <a:lnTo>
                  <a:pt x="6346191" y="4435531"/>
                </a:lnTo>
                <a:lnTo>
                  <a:pt x="6351308" y="4428950"/>
                </a:lnTo>
                <a:lnTo>
                  <a:pt x="6352771" y="4415788"/>
                </a:lnTo>
                <a:lnTo>
                  <a:pt x="6357157" y="4406283"/>
                </a:lnTo>
                <a:lnTo>
                  <a:pt x="6358620" y="4398235"/>
                </a:lnTo>
                <a:lnTo>
                  <a:pt x="6358620" y="4390197"/>
                </a:lnTo>
                <a:close/>
                <a:moveTo>
                  <a:pt x="5573839" y="4355703"/>
                </a:moveTo>
                <a:lnTo>
                  <a:pt x="5574025" y="4356073"/>
                </a:lnTo>
                <a:lnTo>
                  <a:pt x="5574759" y="4356812"/>
                </a:lnTo>
                <a:lnTo>
                  <a:pt x="5578019" y="4359259"/>
                </a:lnTo>
                <a:lnTo>
                  <a:pt x="5578355" y="4358755"/>
                </a:lnTo>
                <a:lnTo>
                  <a:pt x="5577624" y="4358027"/>
                </a:lnTo>
                <a:lnTo>
                  <a:pt x="5574698" y="4356563"/>
                </a:lnTo>
                <a:close/>
                <a:moveTo>
                  <a:pt x="5981711" y="4353634"/>
                </a:moveTo>
                <a:lnTo>
                  <a:pt x="5978053" y="4354370"/>
                </a:lnTo>
                <a:lnTo>
                  <a:pt x="5975137" y="4356563"/>
                </a:lnTo>
                <a:lnTo>
                  <a:pt x="5975137" y="4360219"/>
                </a:lnTo>
                <a:lnTo>
                  <a:pt x="5977322" y="4363876"/>
                </a:lnTo>
                <a:lnTo>
                  <a:pt x="5980979" y="4367532"/>
                </a:lnTo>
                <a:lnTo>
                  <a:pt x="5983905" y="4369725"/>
                </a:lnTo>
                <a:lnTo>
                  <a:pt x="5984628" y="4370453"/>
                </a:lnTo>
                <a:lnTo>
                  <a:pt x="5984628" y="4373381"/>
                </a:lnTo>
                <a:lnTo>
                  <a:pt x="5983905" y="4376302"/>
                </a:lnTo>
                <a:lnTo>
                  <a:pt x="5983174" y="4379230"/>
                </a:lnTo>
                <a:lnTo>
                  <a:pt x="5980979" y="4383615"/>
                </a:lnTo>
                <a:lnTo>
                  <a:pt x="5980979" y="4385808"/>
                </a:lnTo>
                <a:lnTo>
                  <a:pt x="5983905" y="4392393"/>
                </a:lnTo>
                <a:lnTo>
                  <a:pt x="5990479" y="4398970"/>
                </a:lnTo>
                <a:lnTo>
                  <a:pt x="5992674" y="4404819"/>
                </a:lnTo>
                <a:lnTo>
                  <a:pt x="5978053" y="4418717"/>
                </a:lnTo>
                <a:lnTo>
                  <a:pt x="5978785" y="4418717"/>
                </a:lnTo>
                <a:lnTo>
                  <a:pt x="5978856" y="4418712"/>
                </a:lnTo>
                <a:lnTo>
                  <a:pt x="5978390" y="4418712"/>
                </a:lnTo>
                <a:lnTo>
                  <a:pt x="5993015" y="4404816"/>
                </a:lnTo>
                <a:lnTo>
                  <a:pt x="5990820" y="4398969"/>
                </a:lnTo>
                <a:lnTo>
                  <a:pt x="5984239" y="4392387"/>
                </a:lnTo>
                <a:lnTo>
                  <a:pt x="5981317" y="4385806"/>
                </a:lnTo>
                <a:lnTo>
                  <a:pt x="5981317" y="4383616"/>
                </a:lnTo>
                <a:lnTo>
                  <a:pt x="5983507" y="4379225"/>
                </a:lnTo>
                <a:lnTo>
                  <a:pt x="5984239" y="4376301"/>
                </a:lnTo>
                <a:lnTo>
                  <a:pt x="5984971" y="4373377"/>
                </a:lnTo>
                <a:lnTo>
                  <a:pt x="5984971" y="4370454"/>
                </a:lnTo>
                <a:lnTo>
                  <a:pt x="5984239" y="4369720"/>
                </a:lnTo>
                <a:lnTo>
                  <a:pt x="5981317" y="4367530"/>
                </a:lnTo>
                <a:lnTo>
                  <a:pt x="5977658" y="4363872"/>
                </a:lnTo>
                <a:lnTo>
                  <a:pt x="5975468" y="4360215"/>
                </a:lnTo>
                <a:lnTo>
                  <a:pt x="5975468" y="4356558"/>
                </a:lnTo>
                <a:lnTo>
                  <a:pt x="5978390" y="4354367"/>
                </a:lnTo>
                <a:lnTo>
                  <a:pt x="5982049" y="4353634"/>
                </a:lnTo>
                <a:close/>
                <a:moveTo>
                  <a:pt x="7288986" y="4279521"/>
                </a:moveTo>
                <a:lnTo>
                  <a:pt x="7258707" y="4283847"/>
                </a:lnTo>
                <a:lnTo>
                  <a:pt x="7227233" y="4287508"/>
                </a:lnTo>
                <a:lnTo>
                  <a:pt x="7195765" y="4292633"/>
                </a:lnTo>
                <a:lnTo>
                  <a:pt x="7165019" y="4296294"/>
                </a:lnTo>
                <a:lnTo>
                  <a:pt x="7133545" y="4299955"/>
                </a:lnTo>
                <a:lnTo>
                  <a:pt x="7102071" y="4303616"/>
                </a:lnTo>
                <a:lnTo>
                  <a:pt x="7070597" y="4308741"/>
                </a:lnTo>
                <a:lnTo>
                  <a:pt x="7039857" y="4312402"/>
                </a:lnTo>
                <a:lnTo>
                  <a:pt x="7008383" y="4316062"/>
                </a:lnTo>
                <a:lnTo>
                  <a:pt x="6976909" y="4319723"/>
                </a:lnTo>
                <a:lnTo>
                  <a:pt x="6944706" y="4324116"/>
                </a:lnTo>
                <a:lnTo>
                  <a:pt x="6913960" y="4327777"/>
                </a:lnTo>
                <a:lnTo>
                  <a:pt x="6882486" y="4331438"/>
                </a:lnTo>
                <a:lnTo>
                  <a:pt x="6851012" y="4335099"/>
                </a:lnTo>
                <a:lnTo>
                  <a:pt x="6820272" y="4338759"/>
                </a:lnTo>
                <a:lnTo>
                  <a:pt x="6788798" y="4341688"/>
                </a:lnTo>
                <a:lnTo>
                  <a:pt x="6780016" y="4342420"/>
                </a:lnTo>
                <a:lnTo>
                  <a:pt x="6779987" y="4342596"/>
                </a:lnTo>
                <a:lnTo>
                  <a:pt x="6788564" y="4341882"/>
                </a:lnTo>
                <a:lnTo>
                  <a:pt x="6819995" y="4338960"/>
                </a:lnTo>
                <a:lnTo>
                  <a:pt x="6850692" y="4335295"/>
                </a:lnTo>
                <a:lnTo>
                  <a:pt x="6882124" y="4331642"/>
                </a:lnTo>
                <a:lnTo>
                  <a:pt x="6913555" y="4327990"/>
                </a:lnTo>
                <a:lnTo>
                  <a:pt x="6944252" y="4324337"/>
                </a:lnTo>
                <a:lnTo>
                  <a:pt x="6976404" y="4319954"/>
                </a:lnTo>
                <a:lnTo>
                  <a:pt x="7007835" y="4316301"/>
                </a:lnTo>
                <a:lnTo>
                  <a:pt x="7039267" y="4312649"/>
                </a:lnTo>
                <a:lnTo>
                  <a:pt x="7069963" y="4308983"/>
                </a:lnTo>
                <a:lnTo>
                  <a:pt x="7101395" y="4303870"/>
                </a:lnTo>
                <a:lnTo>
                  <a:pt x="7132826" y="4300217"/>
                </a:lnTo>
                <a:lnTo>
                  <a:pt x="7164243" y="4296565"/>
                </a:lnTo>
                <a:lnTo>
                  <a:pt x="7194940" y="4292912"/>
                </a:lnTo>
                <a:lnTo>
                  <a:pt x="7226372" y="4287798"/>
                </a:lnTo>
                <a:lnTo>
                  <a:pt x="7257803" y="4284146"/>
                </a:lnTo>
                <a:lnTo>
                  <a:pt x="7288500" y="4279750"/>
                </a:lnTo>
                <a:lnTo>
                  <a:pt x="7287765" y="4280481"/>
                </a:lnTo>
                <a:lnTo>
                  <a:pt x="7288500" y="4283415"/>
                </a:lnTo>
                <a:lnTo>
                  <a:pt x="7289969" y="4284146"/>
                </a:lnTo>
                <a:lnTo>
                  <a:pt x="7293614" y="4286337"/>
                </a:lnTo>
                <a:lnTo>
                  <a:pt x="7294348" y="4287068"/>
                </a:lnTo>
                <a:lnTo>
                  <a:pt x="7296538" y="4289990"/>
                </a:lnTo>
                <a:lnTo>
                  <a:pt x="7299462" y="4296565"/>
                </a:lnTo>
                <a:lnTo>
                  <a:pt x="7300931" y="4297295"/>
                </a:lnTo>
                <a:lnTo>
                  <a:pt x="7303855" y="4303139"/>
                </a:lnTo>
                <a:lnTo>
                  <a:pt x="7306045" y="4308253"/>
                </a:lnTo>
                <a:lnTo>
                  <a:pt x="7307500" y="4317762"/>
                </a:lnTo>
                <a:lnTo>
                  <a:pt x="7313348" y="4332373"/>
                </a:lnTo>
                <a:lnTo>
                  <a:pt x="7322856" y="4341151"/>
                </a:lnTo>
                <a:lnTo>
                  <a:pt x="7324310" y="4340421"/>
                </a:lnTo>
                <a:lnTo>
                  <a:pt x="7331628" y="4338960"/>
                </a:lnTo>
                <a:lnTo>
                  <a:pt x="7332363" y="4338960"/>
                </a:lnTo>
                <a:lnTo>
                  <a:pt x="7336007" y="4338960"/>
                </a:lnTo>
                <a:lnTo>
                  <a:pt x="7341856" y="4338960"/>
                </a:lnTo>
                <a:lnTo>
                  <a:pt x="7349893" y="4338229"/>
                </a:lnTo>
                <a:lnTo>
                  <a:pt x="7359401" y="4337499"/>
                </a:lnTo>
                <a:lnTo>
                  <a:pt x="7371832" y="4337499"/>
                </a:lnTo>
                <a:lnTo>
                  <a:pt x="7384984" y="4335295"/>
                </a:lnTo>
                <a:lnTo>
                  <a:pt x="7401060" y="4334564"/>
                </a:lnTo>
                <a:lnTo>
                  <a:pt x="7417135" y="4333834"/>
                </a:lnTo>
                <a:lnTo>
                  <a:pt x="7435415" y="4332373"/>
                </a:lnTo>
                <a:lnTo>
                  <a:pt x="7454415" y="4330912"/>
                </a:lnTo>
                <a:lnTo>
                  <a:pt x="7474150" y="4329451"/>
                </a:lnTo>
                <a:lnTo>
                  <a:pt x="7494619" y="4327990"/>
                </a:lnTo>
                <a:lnTo>
                  <a:pt x="7515809" y="4325798"/>
                </a:lnTo>
                <a:lnTo>
                  <a:pt x="7537748" y="4324337"/>
                </a:lnTo>
                <a:lnTo>
                  <a:pt x="7560392" y="4322876"/>
                </a:lnTo>
                <a:lnTo>
                  <a:pt x="7581596" y="4321415"/>
                </a:lnTo>
                <a:lnTo>
                  <a:pt x="7604255" y="4319223"/>
                </a:lnTo>
                <a:lnTo>
                  <a:pt x="7626914" y="4317762"/>
                </a:lnTo>
                <a:lnTo>
                  <a:pt x="7648838" y="4315571"/>
                </a:lnTo>
                <a:lnTo>
                  <a:pt x="7670762" y="4313379"/>
                </a:lnTo>
                <a:lnTo>
                  <a:pt x="7691232" y="4311918"/>
                </a:lnTo>
                <a:lnTo>
                  <a:pt x="7712421" y="4309714"/>
                </a:lnTo>
                <a:lnTo>
                  <a:pt x="7731436" y="4308983"/>
                </a:lnTo>
                <a:lnTo>
                  <a:pt x="7750436" y="4306792"/>
                </a:lnTo>
                <a:lnTo>
                  <a:pt x="7767246" y="4305331"/>
                </a:lnTo>
                <a:lnTo>
                  <a:pt x="7783322" y="4303870"/>
                </a:lnTo>
                <a:lnTo>
                  <a:pt x="7797208" y="4302409"/>
                </a:lnTo>
                <a:lnTo>
                  <a:pt x="7810374" y="4301678"/>
                </a:lnTo>
                <a:lnTo>
                  <a:pt x="7822057" y="4300217"/>
                </a:lnTo>
                <a:lnTo>
                  <a:pt x="7831564" y="4299487"/>
                </a:lnTo>
                <a:lnTo>
                  <a:pt x="7838147" y="4299487"/>
                </a:lnTo>
                <a:lnTo>
                  <a:pt x="7846920" y="4298756"/>
                </a:lnTo>
                <a:lnTo>
                  <a:pt x="7847640" y="4298756"/>
                </a:lnTo>
                <a:lnTo>
                  <a:pt x="7847640" y="4299487"/>
                </a:lnTo>
                <a:lnTo>
                  <a:pt x="7846920" y="4300217"/>
                </a:lnTo>
                <a:lnTo>
                  <a:pt x="7846920" y="4302409"/>
                </a:lnTo>
                <a:lnTo>
                  <a:pt x="7846920" y="4303139"/>
                </a:lnTo>
                <a:lnTo>
                  <a:pt x="7846920" y="4303870"/>
                </a:lnTo>
                <a:lnTo>
                  <a:pt x="7846920" y="4305331"/>
                </a:lnTo>
                <a:lnTo>
                  <a:pt x="7848375" y="4306792"/>
                </a:lnTo>
                <a:lnTo>
                  <a:pt x="7854223" y="4311918"/>
                </a:lnTo>
                <a:lnTo>
                  <a:pt x="7854957" y="4313379"/>
                </a:lnTo>
                <a:lnTo>
                  <a:pt x="7856412" y="4315571"/>
                </a:lnTo>
                <a:lnTo>
                  <a:pt x="7856412" y="4316301"/>
                </a:lnTo>
                <a:lnTo>
                  <a:pt x="7857147" y="4317762"/>
                </a:lnTo>
                <a:lnTo>
                  <a:pt x="7857147" y="4318493"/>
                </a:lnTo>
                <a:lnTo>
                  <a:pt x="7857147" y="4319954"/>
                </a:lnTo>
                <a:lnTo>
                  <a:pt x="7856412" y="4322876"/>
                </a:lnTo>
                <a:lnTo>
                  <a:pt x="7856412" y="4325798"/>
                </a:lnTo>
                <a:lnTo>
                  <a:pt x="7856412" y="4327990"/>
                </a:lnTo>
                <a:lnTo>
                  <a:pt x="7857147" y="4328720"/>
                </a:lnTo>
                <a:lnTo>
                  <a:pt x="7857882" y="4330912"/>
                </a:lnTo>
                <a:lnTo>
                  <a:pt x="7861526" y="4338229"/>
                </a:lnTo>
                <a:lnTo>
                  <a:pt x="7863730" y="4340421"/>
                </a:lnTo>
                <a:lnTo>
                  <a:pt x="7863730" y="4341151"/>
                </a:lnTo>
                <a:lnTo>
                  <a:pt x="7865185" y="4341151"/>
                </a:lnTo>
                <a:lnTo>
                  <a:pt x="7866654" y="4341882"/>
                </a:lnTo>
                <a:lnTo>
                  <a:pt x="7868109" y="4341882"/>
                </a:lnTo>
                <a:lnTo>
                  <a:pt x="7877616" y="4338960"/>
                </a:lnTo>
                <a:lnTo>
                  <a:pt x="7879071" y="4338960"/>
                </a:lnTo>
                <a:lnTo>
                  <a:pt x="7882730" y="4338960"/>
                </a:lnTo>
                <a:lnTo>
                  <a:pt x="7883465" y="4338960"/>
                </a:lnTo>
                <a:lnTo>
                  <a:pt x="7884185" y="4338960"/>
                </a:lnTo>
                <a:lnTo>
                  <a:pt x="7890033" y="4337499"/>
                </a:lnTo>
                <a:lnTo>
                  <a:pt x="7890250" y="4337064"/>
                </a:lnTo>
                <a:lnTo>
                  <a:pt x="7885387" y="4338278"/>
                </a:lnTo>
                <a:lnTo>
                  <a:pt x="7884658" y="4338278"/>
                </a:lnTo>
                <a:lnTo>
                  <a:pt x="7883928" y="4338278"/>
                </a:lnTo>
                <a:lnTo>
                  <a:pt x="7880272" y="4338278"/>
                </a:lnTo>
                <a:lnTo>
                  <a:pt x="7878813" y="4338278"/>
                </a:lnTo>
                <a:lnTo>
                  <a:pt x="7869305" y="4341208"/>
                </a:lnTo>
                <a:lnTo>
                  <a:pt x="7867838" y="4341208"/>
                </a:lnTo>
                <a:lnTo>
                  <a:pt x="7866379" y="4340469"/>
                </a:lnTo>
                <a:lnTo>
                  <a:pt x="7864920" y="4340469"/>
                </a:lnTo>
                <a:lnTo>
                  <a:pt x="7864920" y="4339739"/>
                </a:lnTo>
                <a:lnTo>
                  <a:pt x="7862723" y="4337548"/>
                </a:lnTo>
                <a:lnTo>
                  <a:pt x="7859067" y="4330236"/>
                </a:lnTo>
                <a:lnTo>
                  <a:pt x="7858338" y="4328045"/>
                </a:lnTo>
                <a:lnTo>
                  <a:pt x="7857608" y="4327306"/>
                </a:lnTo>
                <a:lnTo>
                  <a:pt x="7857608" y="4325115"/>
                </a:lnTo>
                <a:lnTo>
                  <a:pt x="7857608" y="4322194"/>
                </a:lnTo>
                <a:lnTo>
                  <a:pt x="7858338" y="4319264"/>
                </a:lnTo>
                <a:lnTo>
                  <a:pt x="7858338" y="4317804"/>
                </a:lnTo>
                <a:lnTo>
                  <a:pt x="7858338" y="4317074"/>
                </a:lnTo>
                <a:lnTo>
                  <a:pt x="7857608" y="4315613"/>
                </a:lnTo>
                <a:lnTo>
                  <a:pt x="7857608" y="4314883"/>
                </a:lnTo>
                <a:lnTo>
                  <a:pt x="7856141" y="4312683"/>
                </a:lnTo>
                <a:lnTo>
                  <a:pt x="7855411" y="4311223"/>
                </a:lnTo>
                <a:lnTo>
                  <a:pt x="7849559" y="4306102"/>
                </a:lnTo>
                <a:lnTo>
                  <a:pt x="7848100" y="4304641"/>
                </a:lnTo>
                <a:lnTo>
                  <a:pt x="7848100" y="4303181"/>
                </a:lnTo>
                <a:lnTo>
                  <a:pt x="7848100" y="4302450"/>
                </a:lnTo>
                <a:lnTo>
                  <a:pt x="7848100" y="4301720"/>
                </a:lnTo>
                <a:lnTo>
                  <a:pt x="7848100" y="4299521"/>
                </a:lnTo>
                <a:lnTo>
                  <a:pt x="7848829" y="4298790"/>
                </a:lnTo>
                <a:lnTo>
                  <a:pt x="7848829" y="4298060"/>
                </a:lnTo>
                <a:lnTo>
                  <a:pt x="7848100" y="4298060"/>
                </a:lnTo>
                <a:lnTo>
                  <a:pt x="7839321" y="4298790"/>
                </a:lnTo>
                <a:lnTo>
                  <a:pt x="7832747" y="4298790"/>
                </a:lnTo>
                <a:lnTo>
                  <a:pt x="7823239" y="4299521"/>
                </a:lnTo>
                <a:lnTo>
                  <a:pt x="7811542" y="4300990"/>
                </a:lnTo>
                <a:lnTo>
                  <a:pt x="7798378" y="4301720"/>
                </a:lnTo>
                <a:lnTo>
                  <a:pt x="7784485" y="4303181"/>
                </a:lnTo>
                <a:lnTo>
                  <a:pt x="7768394" y="4304641"/>
                </a:lnTo>
                <a:lnTo>
                  <a:pt x="7751583" y="4306102"/>
                </a:lnTo>
                <a:lnTo>
                  <a:pt x="7732566" y="4308301"/>
                </a:lnTo>
                <a:lnTo>
                  <a:pt x="7713557" y="4309032"/>
                </a:lnTo>
                <a:lnTo>
                  <a:pt x="7692352" y="4311223"/>
                </a:lnTo>
                <a:lnTo>
                  <a:pt x="7671877" y="4312683"/>
                </a:lnTo>
                <a:lnTo>
                  <a:pt x="7649942" y="4314883"/>
                </a:lnTo>
                <a:lnTo>
                  <a:pt x="7628007" y="4317074"/>
                </a:lnTo>
                <a:lnTo>
                  <a:pt x="7605335" y="4318534"/>
                </a:lnTo>
                <a:lnTo>
                  <a:pt x="7582671" y="4320734"/>
                </a:lnTo>
                <a:lnTo>
                  <a:pt x="7561466" y="4322194"/>
                </a:lnTo>
                <a:lnTo>
                  <a:pt x="7538793" y="4323655"/>
                </a:lnTo>
                <a:lnTo>
                  <a:pt x="7516859" y="4325115"/>
                </a:lnTo>
                <a:lnTo>
                  <a:pt x="7495653" y="4327306"/>
                </a:lnTo>
                <a:lnTo>
                  <a:pt x="7475178" y="4328776"/>
                </a:lnTo>
                <a:lnTo>
                  <a:pt x="7455440" y="4330236"/>
                </a:lnTo>
                <a:lnTo>
                  <a:pt x="7436423" y="4331697"/>
                </a:lnTo>
                <a:lnTo>
                  <a:pt x="7418144" y="4333157"/>
                </a:lnTo>
                <a:lnTo>
                  <a:pt x="7402062" y="4333888"/>
                </a:lnTo>
                <a:lnTo>
                  <a:pt x="7385972" y="4334627"/>
                </a:lnTo>
                <a:lnTo>
                  <a:pt x="7372808" y="4336817"/>
                </a:lnTo>
                <a:lnTo>
                  <a:pt x="7360382" y="4336817"/>
                </a:lnTo>
                <a:lnTo>
                  <a:pt x="7350873" y="4337548"/>
                </a:lnTo>
                <a:lnTo>
                  <a:pt x="7342832" y="4338278"/>
                </a:lnTo>
                <a:lnTo>
                  <a:pt x="7336980" y="4338278"/>
                </a:lnTo>
                <a:lnTo>
                  <a:pt x="7333324" y="4338278"/>
                </a:lnTo>
                <a:lnTo>
                  <a:pt x="7332594" y="4338278"/>
                </a:lnTo>
                <a:lnTo>
                  <a:pt x="7325283" y="4339739"/>
                </a:lnTo>
                <a:lnTo>
                  <a:pt x="7323824" y="4340469"/>
                </a:lnTo>
                <a:lnTo>
                  <a:pt x="7314315" y="4331697"/>
                </a:lnTo>
                <a:lnTo>
                  <a:pt x="7308463" y="4317074"/>
                </a:lnTo>
                <a:lnTo>
                  <a:pt x="7307004" y="4307571"/>
                </a:lnTo>
                <a:lnTo>
                  <a:pt x="7304807" y="4302450"/>
                </a:lnTo>
                <a:lnTo>
                  <a:pt x="7301881" y="4296599"/>
                </a:lnTo>
                <a:lnTo>
                  <a:pt x="7300422" y="4295869"/>
                </a:lnTo>
                <a:lnTo>
                  <a:pt x="7297496" y="4289288"/>
                </a:lnTo>
                <a:lnTo>
                  <a:pt x="7295299" y="4286367"/>
                </a:lnTo>
                <a:lnTo>
                  <a:pt x="7294569" y="4285628"/>
                </a:lnTo>
                <a:lnTo>
                  <a:pt x="7290914" y="4283437"/>
                </a:lnTo>
                <a:lnTo>
                  <a:pt x="7289455" y="4282707"/>
                </a:lnTo>
                <a:lnTo>
                  <a:pt x="7288725" y="4279785"/>
                </a:lnTo>
                <a:close/>
                <a:moveTo>
                  <a:pt x="7289455" y="4277988"/>
                </a:moveTo>
                <a:lnTo>
                  <a:pt x="7289453" y="4277990"/>
                </a:lnTo>
                <a:lnTo>
                  <a:pt x="7289453" y="4279049"/>
                </a:lnTo>
                <a:lnTo>
                  <a:pt x="7289455" y="4279047"/>
                </a:lnTo>
                <a:close/>
                <a:moveTo>
                  <a:pt x="5539677" y="4277748"/>
                </a:moveTo>
                <a:lnTo>
                  <a:pt x="5539677" y="4280013"/>
                </a:lnTo>
                <a:lnTo>
                  <a:pt x="5539677" y="4282210"/>
                </a:lnTo>
                <a:lnTo>
                  <a:pt x="5539677" y="4283668"/>
                </a:lnTo>
                <a:lnTo>
                  <a:pt x="5538943" y="4285864"/>
                </a:lnTo>
                <a:lnTo>
                  <a:pt x="5538209" y="4287322"/>
                </a:lnTo>
                <a:lnTo>
                  <a:pt x="5538209" y="4289518"/>
                </a:lnTo>
                <a:lnTo>
                  <a:pt x="5538943" y="4291715"/>
                </a:lnTo>
                <a:lnTo>
                  <a:pt x="5538943" y="4293172"/>
                </a:lnTo>
                <a:lnTo>
                  <a:pt x="5539677" y="4293911"/>
                </a:lnTo>
                <a:lnTo>
                  <a:pt x="5541087" y="4296021"/>
                </a:lnTo>
                <a:lnTo>
                  <a:pt x="5541087" y="4290023"/>
                </a:lnTo>
                <a:lnTo>
                  <a:pt x="5541087" y="4287830"/>
                </a:lnTo>
                <a:lnTo>
                  <a:pt x="5542550" y="4284174"/>
                </a:lnTo>
                <a:lnTo>
                  <a:pt x="5542550" y="4283438"/>
                </a:lnTo>
                <a:lnTo>
                  <a:pt x="5542550" y="4282710"/>
                </a:lnTo>
                <a:lnTo>
                  <a:pt x="5541087" y="4281245"/>
                </a:lnTo>
                <a:lnTo>
                  <a:pt x="5541087" y="4280517"/>
                </a:lnTo>
                <a:lnTo>
                  <a:pt x="5540355" y="4279781"/>
                </a:lnTo>
                <a:close/>
                <a:moveTo>
                  <a:pt x="7882730" y="4245286"/>
                </a:moveTo>
                <a:lnTo>
                  <a:pt x="7882469" y="4245418"/>
                </a:lnTo>
                <a:lnTo>
                  <a:pt x="7882392" y="4245571"/>
                </a:lnTo>
                <a:lnTo>
                  <a:pt x="7882730" y="4245403"/>
                </a:lnTo>
                <a:close/>
                <a:moveTo>
                  <a:pt x="7883928" y="4240298"/>
                </a:moveTo>
                <a:lnTo>
                  <a:pt x="7883928" y="4241020"/>
                </a:lnTo>
                <a:lnTo>
                  <a:pt x="7886375" y="4241020"/>
                </a:lnTo>
                <a:lnTo>
                  <a:pt x="7887109" y="4241020"/>
                </a:lnTo>
                <a:lnTo>
                  <a:pt x="7888192" y="4240298"/>
                </a:lnTo>
                <a:lnTo>
                  <a:pt x="7887584" y="4240298"/>
                </a:lnTo>
                <a:lnTo>
                  <a:pt x="7884658" y="4240298"/>
                </a:lnTo>
                <a:close/>
                <a:moveTo>
                  <a:pt x="7932191" y="4235907"/>
                </a:moveTo>
                <a:lnTo>
                  <a:pt x="7931094" y="4236637"/>
                </a:lnTo>
                <a:lnTo>
                  <a:pt x="7932427" y="4236637"/>
                </a:lnTo>
                <a:lnTo>
                  <a:pt x="7935351" y="4236637"/>
                </a:lnTo>
                <a:lnTo>
                  <a:pt x="7937541" y="4238098"/>
                </a:lnTo>
                <a:lnTo>
                  <a:pt x="7939010" y="4238828"/>
                </a:lnTo>
                <a:lnTo>
                  <a:pt x="7941199" y="4239559"/>
                </a:lnTo>
                <a:lnTo>
                  <a:pt x="7944124" y="4241020"/>
                </a:lnTo>
                <a:lnTo>
                  <a:pt x="7954351" y="4242481"/>
                </a:lnTo>
                <a:lnTo>
                  <a:pt x="7956555" y="4241751"/>
                </a:lnTo>
                <a:lnTo>
                  <a:pt x="7958010" y="4241751"/>
                </a:lnTo>
                <a:lnTo>
                  <a:pt x="7960200" y="4241020"/>
                </a:lnTo>
                <a:lnTo>
                  <a:pt x="7963124" y="4242481"/>
                </a:lnTo>
                <a:lnTo>
                  <a:pt x="7964593" y="4242481"/>
                </a:lnTo>
                <a:lnTo>
                  <a:pt x="7973366" y="4243942"/>
                </a:lnTo>
                <a:lnTo>
                  <a:pt x="7974480" y="4243199"/>
                </a:lnTo>
                <a:lnTo>
                  <a:pt x="7965822" y="4241758"/>
                </a:lnTo>
                <a:lnTo>
                  <a:pt x="7964363" y="4241758"/>
                </a:lnTo>
                <a:lnTo>
                  <a:pt x="7961437" y="4240298"/>
                </a:lnTo>
                <a:lnTo>
                  <a:pt x="7959240" y="4241028"/>
                </a:lnTo>
                <a:lnTo>
                  <a:pt x="7957781" y="4241028"/>
                </a:lnTo>
                <a:lnTo>
                  <a:pt x="7955585" y="4241758"/>
                </a:lnTo>
                <a:lnTo>
                  <a:pt x="7945347" y="4240298"/>
                </a:lnTo>
                <a:lnTo>
                  <a:pt x="7942429" y="4238837"/>
                </a:lnTo>
                <a:lnTo>
                  <a:pt x="7940232" y="4238107"/>
                </a:lnTo>
                <a:lnTo>
                  <a:pt x="7938773" y="4237368"/>
                </a:lnTo>
                <a:lnTo>
                  <a:pt x="7936576" y="4235907"/>
                </a:lnTo>
                <a:lnTo>
                  <a:pt x="7933650" y="4235907"/>
                </a:lnTo>
                <a:close/>
                <a:moveTo>
                  <a:pt x="7892307" y="4231355"/>
                </a:moveTo>
                <a:lnTo>
                  <a:pt x="7891969" y="4231526"/>
                </a:lnTo>
                <a:lnTo>
                  <a:pt x="7891969" y="4231651"/>
                </a:lnTo>
                <a:lnTo>
                  <a:pt x="7892223" y="4231523"/>
                </a:lnTo>
                <a:close/>
                <a:moveTo>
                  <a:pt x="7900019" y="4228596"/>
                </a:moveTo>
                <a:lnTo>
                  <a:pt x="7898551" y="4229326"/>
                </a:lnTo>
                <a:lnTo>
                  <a:pt x="7896363" y="4229326"/>
                </a:lnTo>
                <a:lnTo>
                  <a:pt x="7894166" y="4229326"/>
                </a:lnTo>
                <a:lnTo>
                  <a:pt x="7893799" y="4230062"/>
                </a:lnTo>
                <a:lnTo>
                  <a:pt x="7895147" y="4230062"/>
                </a:lnTo>
                <a:lnTo>
                  <a:pt x="7897351" y="4230062"/>
                </a:lnTo>
                <a:lnTo>
                  <a:pt x="7898806" y="4229332"/>
                </a:lnTo>
                <a:lnTo>
                  <a:pt x="7900275" y="4229332"/>
                </a:lnTo>
                <a:lnTo>
                  <a:pt x="7902465" y="4229332"/>
                </a:lnTo>
                <a:lnTo>
                  <a:pt x="7905389" y="4231523"/>
                </a:lnTo>
                <a:lnTo>
                  <a:pt x="7906844" y="4232254"/>
                </a:lnTo>
                <a:lnTo>
                  <a:pt x="7909768" y="4232984"/>
                </a:lnTo>
                <a:lnTo>
                  <a:pt x="7928768" y="4238098"/>
                </a:lnTo>
                <a:lnTo>
                  <a:pt x="7929905" y="4237344"/>
                </a:lnTo>
                <a:lnTo>
                  <a:pt x="7910986" y="4232256"/>
                </a:lnTo>
                <a:lnTo>
                  <a:pt x="7908060" y="4231526"/>
                </a:lnTo>
                <a:lnTo>
                  <a:pt x="7906592" y="4230787"/>
                </a:lnTo>
                <a:lnTo>
                  <a:pt x="7903674" y="4228596"/>
                </a:lnTo>
                <a:lnTo>
                  <a:pt x="7901477" y="4228596"/>
                </a:lnTo>
                <a:close/>
                <a:moveTo>
                  <a:pt x="7260208" y="4217914"/>
                </a:moveTo>
                <a:lnTo>
                  <a:pt x="7260176" y="4217962"/>
                </a:lnTo>
                <a:lnTo>
                  <a:pt x="7260176" y="4219427"/>
                </a:lnTo>
                <a:lnTo>
                  <a:pt x="7260904" y="4221623"/>
                </a:lnTo>
                <a:lnTo>
                  <a:pt x="7263101" y="4226016"/>
                </a:lnTo>
                <a:lnTo>
                  <a:pt x="7263835" y="4228213"/>
                </a:lnTo>
                <a:lnTo>
                  <a:pt x="7263835" y="4236266"/>
                </a:lnTo>
                <a:lnTo>
                  <a:pt x="7265298" y="4240659"/>
                </a:lnTo>
                <a:lnTo>
                  <a:pt x="7268223" y="4242124"/>
                </a:lnTo>
                <a:lnTo>
                  <a:pt x="7271883" y="4244320"/>
                </a:lnTo>
                <a:lnTo>
                  <a:pt x="7278474" y="4250900"/>
                </a:lnTo>
                <a:lnTo>
                  <a:pt x="7284325" y="4260418"/>
                </a:lnTo>
                <a:lnTo>
                  <a:pt x="7288719" y="4270668"/>
                </a:lnTo>
                <a:lnTo>
                  <a:pt x="7290916" y="4272865"/>
                </a:lnTo>
                <a:lnTo>
                  <a:pt x="7291567" y="4274163"/>
                </a:lnTo>
                <a:lnTo>
                  <a:pt x="7291643" y="4273934"/>
                </a:lnTo>
                <a:lnTo>
                  <a:pt x="7290914" y="4272474"/>
                </a:lnTo>
                <a:lnTo>
                  <a:pt x="7288725" y="4270274"/>
                </a:lnTo>
                <a:lnTo>
                  <a:pt x="7284331" y="4260042"/>
                </a:lnTo>
                <a:lnTo>
                  <a:pt x="7278487" y="4250531"/>
                </a:lnTo>
                <a:lnTo>
                  <a:pt x="7271905" y="4243949"/>
                </a:lnTo>
                <a:lnTo>
                  <a:pt x="7268249" y="4241758"/>
                </a:lnTo>
                <a:lnTo>
                  <a:pt x="7265323" y="4240298"/>
                </a:lnTo>
                <a:lnTo>
                  <a:pt x="7263864" y="4235907"/>
                </a:lnTo>
                <a:lnTo>
                  <a:pt x="7263864" y="4227866"/>
                </a:lnTo>
                <a:lnTo>
                  <a:pt x="7263126" y="4225675"/>
                </a:lnTo>
                <a:lnTo>
                  <a:pt x="7260938" y="4221284"/>
                </a:lnTo>
                <a:lnTo>
                  <a:pt x="7260208" y="4219093"/>
                </a:lnTo>
                <a:close/>
                <a:moveTo>
                  <a:pt x="5492893" y="4202710"/>
                </a:moveTo>
                <a:lnTo>
                  <a:pt x="5492893" y="4203215"/>
                </a:lnTo>
                <a:lnTo>
                  <a:pt x="5492941" y="4203262"/>
                </a:lnTo>
                <a:close/>
                <a:moveTo>
                  <a:pt x="7262397" y="4185693"/>
                </a:moveTo>
                <a:lnTo>
                  <a:pt x="7262367" y="4185747"/>
                </a:lnTo>
                <a:lnTo>
                  <a:pt x="7262367" y="4193801"/>
                </a:lnTo>
                <a:lnTo>
                  <a:pt x="7263101" y="4211373"/>
                </a:lnTo>
                <a:lnTo>
                  <a:pt x="7263101" y="4213280"/>
                </a:lnTo>
                <a:lnTo>
                  <a:pt x="7263126" y="4213242"/>
                </a:lnTo>
                <a:lnTo>
                  <a:pt x="7263126" y="4211051"/>
                </a:lnTo>
                <a:lnTo>
                  <a:pt x="7262397" y="4193499"/>
                </a:lnTo>
                <a:close/>
                <a:moveTo>
                  <a:pt x="7992880" y="4178875"/>
                </a:moveTo>
                <a:lnTo>
                  <a:pt x="7993610" y="4178875"/>
                </a:lnTo>
                <a:lnTo>
                  <a:pt x="7994339" y="4183266"/>
                </a:lnTo>
                <a:lnTo>
                  <a:pt x="7995069" y="4189108"/>
                </a:lnTo>
                <a:lnTo>
                  <a:pt x="7994339" y="4196420"/>
                </a:lnTo>
                <a:lnTo>
                  <a:pt x="7995069" y="4203001"/>
                </a:lnTo>
                <a:lnTo>
                  <a:pt x="7994339" y="4211782"/>
                </a:lnTo>
                <a:lnTo>
                  <a:pt x="7992880" y="4218363"/>
                </a:lnTo>
                <a:lnTo>
                  <a:pt x="7993610" y="4222015"/>
                </a:lnTo>
                <a:lnTo>
                  <a:pt x="7995069" y="4228596"/>
                </a:lnTo>
                <a:lnTo>
                  <a:pt x="7995069" y="4233717"/>
                </a:lnTo>
                <a:lnTo>
                  <a:pt x="7994339" y="4235177"/>
                </a:lnTo>
                <a:lnTo>
                  <a:pt x="7992880" y="4235177"/>
                </a:lnTo>
                <a:lnTo>
                  <a:pt x="7987757" y="4218363"/>
                </a:lnTo>
                <a:lnTo>
                  <a:pt x="7987028" y="4211782"/>
                </a:lnTo>
                <a:lnTo>
                  <a:pt x="7987028" y="4209582"/>
                </a:lnTo>
                <a:lnTo>
                  <a:pt x="7985569" y="4208122"/>
                </a:lnTo>
                <a:lnTo>
                  <a:pt x="7983372" y="4203740"/>
                </a:lnTo>
                <a:lnTo>
                  <a:pt x="7983372" y="4203001"/>
                </a:lnTo>
                <a:lnTo>
                  <a:pt x="7984101" y="4195689"/>
                </a:lnTo>
                <a:lnTo>
                  <a:pt x="7992880" y="4186187"/>
                </a:lnTo>
                <a:close/>
                <a:moveTo>
                  <a:pt x="7263126" y="4168125"/>
                </a:moveTo>
                <a:lnTo>
                  <a:pt x="7263101" y="4168175"/>
                </a:lnTo>
                <a:lnTo>
                  <a:pt x="7263101" y="4173300"/>
                </a:lnTo>
                <a:lnTo>
                  <a:pt x="7265964" y="4179035"/>
                </a:lnTo>
                <a:lnTo>
                  <a:pt x="7266053" y="4178875"/>
                </a:lnTo>
                <a:lnTo>
                  <a:pt x="7263126" y="4173024"/>
                </a:lnTo>
                <a:close/>
                <a:moveTo>
                  <a:pt x="6097897" y="4105759"/>
                </a:moveTo>
                <a:lnTo>
                  <a:pt x="6097897" y="4107215"/>
                </a:lnTo>
                <a:lnTo>
                  <a:pt x="6090582" y="4116721"/>
                </a:lnTo>
                <a:lnTo>
                  <a:pt x="6086202" y="4132076"/>
                </a:lnTo>
                <a:lnTo>
                  <a:pt x="6080360" y="4144510"/>
                </a:lnTo>
                <a:lnTo>
                  <a:pt x="6068665" y="4145238"/>
                </a:lnTo>
                <a:lnTo>
                  <a:pt x="6067934" y="4146702"/>
                </a:lnTo>
                <a:lnTo>
                  <a:pt x="6067202" y="4148894"/>
                </a:lnTo>
                <a:lnTo>
                  <a:pt x="6067202" y="4151823"/>
                </a:lnTo>
                <a:lnTo>
                  <a:pt x="6067202" y="4152551"/>
                </a:lnTo>
                <a:lnTo>
                  <a:pt x="6073776" y="4159136"/>
                </a:lnTo>
                <a:lnTo>
                  <a:pt x="6074508" y="4167906"/>
                </a:lnTo>
                <a:lnTo>
                  <a:pt x="6070860" y="4176683"/>
                </a:lnTo>
                <a:lnTo>
                  <a:pt x="6064276" y="4181804"/>
                </a:lnTo>
                <a:lnTo>
                  <a:pt x="6058434" y="4183996"/>
                </a:lnTo>
                <a:lnTo>
                  <a:pt x="6056971" y="4186189"/>
                </a:lnTo>
                <a:lnTo>
                  <a:pt x="6054776" y="4187653"/>
                </a:lnTo>
                <a:lnTo>
                  <a:pt x="6054054" y="4192766"/>
                </a:lnTo>
                <a:lnTo>
                  <a:pt x="6052591" y="4194230"/>
                </a:lnTo>
                <a:lnTo>
                  <a:pt x="6044554" y="4205928"/>
                </a:lnTo>
                <a:lnTo>
                  <a:pt x="6040896" y="4209585"/>
                </a:lnTo>
                <a:lnTo>
                  <a:pt x="6036517" y="4211778"/>
                </a:lnTo>
                <a:lnTo>
                  <a:pt x="6029202" y="4213242"/>
                </a:lnTo>
                <a:lnTo>
                  <a:pt x="6025554" y="4216170"/>
                </a:lnTo>
                <a:lnTo>
                  <a:pt x="6023359" y="4219827"/>
                </a:lnTo>
                <a:lnTo>
                  <a:pt x="6021896" y="4224940"/>
                </a:lnTo>
                <a:lnTo>
                  <a:pt x="6019702" y="4232989"/>
                </a:lnTo>
                <a:lnTo>
                  <a:pt x="6015322" y="4244687"/>
                </a:lnTo>
                <a:lnTo>
                  <a:pt x="6013859" y="4248344"/>
                </a:lnTo>
                <a:lnTo>
                  <a:pt x="6013859" y="4252729"/>
                </a:lnTo>
                <a:lnTo>
                  <a:pt x="6012396" y="4273932"/>
                </a:lnTo>
                <a:lnTo>
                  <a:pt x="6012396" y="4278325"/>
                </a:lnTo>
                <a:lnTo>
                  <a:pt x="6010933" y="4281245"/>
                </a:lnTo>
                <a:lnTo>
                  <a:pt x="6010933" y="4283438"/>
                </a:lnTo>
                <a:lnTo>
                  <a:pt x="5999248" y="4293679"/>
                </a:lnTo>
                <a:lnTo>
                  <a:pt x="5994128" y="4301721"/>
                </a:lnTo>
                <a:lnTo>
                  <a:pt x="5996322" y="4311955"/>
                </a:lnTo>
                <a:lnTo>
                  <a:pt x="5997053" y="4312691"/>
                </a:lnTo>
                <a:lnTo>
                  <a:pt x="5999248" y="4315612"/>
                </a:lnTo>
                <a:lnTo>
                  <a:pt x="6001442" y="4320004"/>
                </a:lnTo>
                <a:lnTo>
                  <a:pt x="6002896" y="4321461"/>
                </a:lnTo>
                <a:lnTo>
                  <a:pt x="6002896" y="4325853"/>
                </a:lnTo>
                <a:lnTo>
                  <a:pt x="6002896" y="4328046"/>
                </a:lnTo>
                <a:lnTo>
                  <a:pt x="6000711" y="4329510"/>
                </a:lnTo>
                <a:lnTo>
                  <a:pt x="5999248" y="4344864"/>
                </a:lnTo>
                <a:lnTo>
                  <a:pt x="5997785" y="4348521"/>
                </a:lnTo>
                <a:lnTo>
                  <a:pt x="5996322" y="4351442"/>
                </a:lnTo>
                <a:lnTo>
                  <a:pt x="5991211" y="4353634"/>
                </a:lnTo>
                <a:lnTo>
                  <a:pt x="5991551" y="4353634"/>
                </a:lnTo>
                <a:lnTo>
                  <a:pt x="5996669" y="4351444"/>
                </a:lnTo>
                <a:lnTo>
                  <a:pt x="5998132" y="4348520"/>
                </a:lnTo>
                <a:lnTo>
                  <a:pt x="5999596" y="4344862"/>
                </a:lnTo>
                <a:lnTo>
                  <a:pt x="6001060" y="4329510"/>
                </a:lnTo>
                <a:lnTo>
                  <a:pt x="6003249" y="4328043"/>
                </a:lnTo>
                <a:lnTo>
                  <a:pt x="6003249" y="4325852"/>
                </a:lnTo>
                <a:lnTo>
                  <a:pt x="6003249" y="4321462"/>
                </a:lnTo>
                <a:lnTo>
                  <a:pt x="6001791" y="4319995"/>
                </a:lnTo>
                <a:lnTo>
                  <a:pt x="5999596" y="4315614"/>
                </a:lnTo>
                <a:lnTo>
                  <a:pt x="5997400" y="4312690"/>
                </a:lnTo>
                <a:lnTo>
                  <a:pt x="5996669" y="4311957"/>
                </a:lnTo>
                <a:lnTo>
                  <a:pt x="5994479" y="4301719"/>
                </a:lnTo>
                <a:lnTo>
                  <a:pt x="5999596" y="4293680"/>
                </a:lnTo>
                <a:lnTo>
                  <a:pt x="6011294" y="4283442"/>
                </a:lnTo>
                <a:lnTo>
                  <a:pt x="6011294" y="4281242"/>
                </a:lnTo>
                <a:lnTo>
                  <a:pt x="6012758" y="4278318"/>
                </a:lnTo>
                <a:lnTo>
                  <a:pt x="6012758" y="4273937"/>
                </a:lnTo>
                <a:lnTo>
                  <a:pt x="6014221" y="4252727"/>
                </a:lnTo>
                <a:lnTo>
                  <a:pt x="6014221" y="4248336"/>
                </a:lnTo>
                <a:lnTo>
                  <a:pt x="6015679" y="4244689"/>
                </a:lnTo>
                <a:lnTo>
                  <a:pt x="6020070" y="4232984"/>
                </a:lnTo>
                <a:lnTo>
                  <a:pt x="6022260" y="4224945"/>
                </a:lnTo>
                <a:lnTo>
                  <a:pt x="6023724" y="4219821"/>
                </a:lnTo>
                <a:lnTo>
                  <a:pt x="6025919" y="4216164"/>
                </a:lnTo>
                <a:lnTo>
                  <a:pt x="6029573" y="4213240"/>
                </a:lnTo>
                <a:lnTo>
                  <a:pt x="6036886" y="4211783"/>
                </a:lnTo>
                <a:lnTo>
                  <a:pt x="6041276" y="4209583"/>
                </a:lnTo>
                <a:lnTo>
                  <a:pt x="6044930" y="4205926"/>
                </a:lnTo>
                <a:lnTo>
                  <a:pt x="6052974" y="4194230"/>
                </a:lnTo>
                <a:lnTo>
                  <a:pt x="6054438" y="4192773"/>
                </a:lnTo>
                <a:lnTo>
                  <a:pt x="6055170" y="4187649"/>
                </a:lnTo>
                <a:lnTo>
                  <a:pt x="6057360" y="4186192"/>
                </a:lnTo>
                <a:lnTo>
                  <a:pt x="6058823" y="4183992"/>
                </a:lnTo>
                <a:lnTo>
                  <a:pt x="6064673" y="4181801"/>
                </a:lnTo>
                <a:lnTo>
                  <a:pt x="6071253" y="4176677"/>
                </a:lnTo>
                <a:lnTo>
                  <a:pt x="6074912" y="4167906"/>
                </a:lnTo>
                <a:lnTo>
                  <a:pt x="6074181" y="4159134"/>
                </a:lnTo>
                <a:lnTo>
                  <a:pt x="6067600" y="4152553"/>
                </a:lnTo>
                <a:lnTo>
                  <a:pt x="6067600" y="4151820"/>
                </a:lnTo>
                <a:lnTo>
                  <a:pt x="6067600" y="4148896"/>
                </a:lnTo>
                <a:lnTo>
                  <a:pt x="6068332" y="4146705"/>
                </a:lnTo>
                <a:lnTo>
                  <a:pt x="6069058" y="4145239"/>
                </a:lnTo>
                <a:lnTo>
                  <a:pt x="6080761" y="4144505"/>
                </a:lnTo>
                <a:lnTo>
                  <a:pt x="6086610" y="4132076"/>
                </a:lnTo>
                <a:lnTo>
                  <a:pt x="6090996" y="4116724"/>
                </a:lnTo>
                <a:lnTo>
                  <a:pt x="6098309" y="4107219"/>
                </a:lnTo>
                <a:lnTo>
                  <a:pt x="6098309" y="4105759"/>
                </a:lnTo>
                <a:close/>
                <a:moveTo>
                  <a:pt x="7241174" y="4065591"/>
                </a:moveTo>
                <a:lnTo>
                  <a:pt x="7241143" y="4065672"/>
                </a:lnTo>
                <a:lnTo>
                  <a:pt x="7238212" y="4075191"/>
                </a:lnTo>
                <a:lnTo>
                  <a:pt x="7238212" y="4083244"/>
                </a:lnTo>
                <a:lnTo>
                  <a:pt x="7237484" y="4086173"/>
                </a:lnTo>
                <a:lnTo>
                  <a:pt x="7237484" y="4087637"/>
                </a:lnTo>
                <a:lnTo>
                  <a:pt x="7237484" y="4089102"/>
                </a:lnTo>
                <a:lnTo>
                  <a:pt x="7236749" y="4094227"/>
                </a:lnTo>
                <a:lnTo>
                  <a:pt x="7238212" y="4097888"/>
                </a:lnTo>
                <a:lnTo>
                  <a:pt x="7247728" y="4123513"/>
                </a:lnTo>
                <a:lnTo>
                  <a:pt x="7249925" y="4126442"/>
                </a:lnTo>
                <a:lnTo>
                  <a:pt x="7257245" y="4135228"/>
                </a:lnTo>
                <a:lnTo>
                  <a:pt x="7260176" y="4138889"/>
                </a:lnTo>
                <a:lnTo>
                  <a:pt x="7260176" y="4141817"/>
                </a:lnTo>
                <a:lnTo>
                  <a:pt x="7262367" y="4148407"/>
                </a:lnTo>
                <a:lnTo>
                  <a:pt x="7262367" y="4150603"/>
                </a:lnTo>
                <a:lnTo>
                  <a:pt x="7265298" y="4154264"/>
                </a:lnTo>
                <a:lnTo>
                  <a:pt x="7266023" y="4157911"/>
                </a:lnTo>
                <a:lnTo>
                  <a:pt x="7266053" y="4157671"/>
                </a:lnTo>
                <a:lnTo>
                  <a:pt x="7265323" y="4154011"/>
                </a:lnTo>
                <a:lnTo>
                  <a:pt x="7262397" y="4150359"/>
                </a:lnTo>
                <a:lnTo>
                  <a:pt x="7262397" y="4148160"/>
                </a:lnTo>
                <a:lnTo>
                  <a:pt x="7260208" y="4141579"/>
                </a:lnTo>
                <a:lnTo>
                  <a:pt x="7260208" y="4138657"/>
                </a:lnTo>
                <a:lnTo>
                  <a:pt x="7257282" y="4135006"/>
                </a:lnTo>
                <a:lnTo>
                  <a:pt x="7249971" y="4126225"/>
                </a:lnTo>
                <a:lnTo>
                  <a:pt x="7247774" y="4123304"/>
                </a:lnTo>
                <a:lnTo>
                  <a:pt x="7238265" y="4097709"/>
                </a:lnTo>
                <a:lnTo>
                  <a:pt x="7236806" y="4094058"/>
                </a:lnTo>
                <a:lnTo>
                  <a:pt x="7237536" y="4088937"/>
                </a:lnTo>
                <a:lnTo>
                  <a:pt x="7237536" y="4087476"/>
                </a:lnTo>
                <a:lnTo>
                  <a:pt x="7237536" y="4086007"/>
                </a:lnTo>
                <a:lnTo>
                  <a:pt x="7238265" y="4083086"/>
                </a:lnTo>
                <a:lnTo>
                  <a:pt x="7238265" y="4075044"/>
                </a:lnTo>
                <a:close/>
                <a:moveTo>
                  <a:pt x="7247018" y="4051743"/>
                </a:moveTo>
                <a:lnTo>
                  <a:pt x="7247000" y="4051761"/>
                </a:lnTo>
                <a:lnTo>
                  <a:pt x="7246290" y="4054595"/>
                </a:lnTo>
                <a:lnTo>
                  <a:pt x="7246315" y="4054570"/>
                </a:lnTo>
                <a:close/>
                <a:moveTo>
                  <a:pt x="7249942" y="4007827"/>
                </a:moveTo>
                <a:lnTo>
                  <a:pt x="7249925" y="4007832"/>
                </a:lnTo>
                <a:lnTo>
                  <a:pt x="7249197" y="4009296"/>
                </a:lnTo>
                <a:lnTo>
                  <a:pt x="7247728" y="4012225"/>
                </a:lnTo>
                <a:lnTo>
                  <a:pt x="7246266" y="4019546"/>
                </a:lnTo>
                <a:lnTo>
                  <a:pt x="7246266" y="4021743"/>
                </a:lnTo>
                <a:lnTo>
                  <a:pt x="7247000" y="4026868"/>
                </a:lnTo>
                <a:lnTo>
                  <a:pt x="7246266" y="4029796"/>
                </a:lnTo>
                <a:lnTo>
                  <a:pt x="7244803" y="4034922"/>
                </a:lnTo>
                <a:lnTo>
                  <a:pt x="7244803" y="4039315"/>
                </a:lnTo>
                <a:lnTo>
                  <a:pt x="7247000" y="4045172"/>
                </a:lnTo>
                <a:lnTo>
                  <a:pt x="7247720" y="4050964"/>
                </a:lnTo>
                <a:lnTo>
                  <a:pt x="7247774" y="4050910"/>
                </a:lnTo>
                <a:lnTo>
                  <a:pt x="7247044" y="4045059"/>
                </a:lnTo>
                <a:lnTo>
                  <a:pt x="7244847" y="4039217"/>
                </a:lnTo>
                <a:lnTo>
                  <a:pt x="7244847" y="4034826"/>
                </a:lnTo>
                <a:lnTo>
                  <a:pt x="7246315" y="4029706"/>
                </a:lnTo>
                <a:lnTo>
                  <a:pt x="7247044" y="4026784"/>
                </a:lnTo>
                <a:lnTo>
                  <a:pt x="7246315" y="4021664"/>
                </a:lnTo>
                <a:lnTo>
                  <a:pt x="7246315" y="4019473"/>
                </a:lnTo>
                <a:lnTo>
                  <a:pt x="7247774" y="4012161"/>
                </a:lnTo>
                <a:lnTo>
                  <a:pt x="7249233" y="4009231"/>
                </a:lnTo>
                <a:close/>
                <a:moveTo>
                  <a:pt x="7257282" y="3999018"/>
                </a:moveTo>
                <a:lnTo>
                  <a:pt x="7257245" y="3999046"/>
                </a:lnTo>
                <a:lnTo>
                  <a:pt x="7257245" y="4000510"/>
                </a:lnTo>
                <a:lnTo>
                  <a:pt x="7260890" y="4002698"/>
                </a:lnTo>
                <a:lnTo>
                  <a:pt x="7260938" y="4002650"/>
                </a:lnTo>
                <a:lnTo>
                  <a:pt x="7257282" y="4000459"/>
                </a:lnTo>
                <a:close/>
                <a:moveTo>
                  <a:pt x="7266770" y="3994643"/>
                </a:moveTo>
                <a:lnTo>
                  <a:pt x="7266761" y="3994653"/>
                </a:lnTo>
                <a:lnTo>
                  <a:pt x="7266037" y="3996815"/>
                </a:lnTo>
                <a:lnTo>
                  <a:pt x="7266053" y="3996799"/>
                </a:lnTo>
                <a:close/>
                <a:moveTo>
                  <a:pt x="7266026" y="3990260"/>
                </a:moveTo>
                <a:lnTo>
                  <a:pt x="7268217" y="3993180"/>
                </a:lnTo>
                <a:lnTo>
                  <a:pt x="7268249" y="3993148"/>
                </a:lnTo>
                <a:lnTo>
                  <a:pt x="7266085" y="3990260"/>
                </a:lnTo>
                <a:close/>
                <a:moveTo>
                  <a:pt x="7223590" y="3906105"/>
                </a:moveTo>
                <a:lnTo>
                  <a:pt x="7224308" y="3907535"/>
                </a:lnTo>
                <a:lnTo>
                  <a:pt x="7224308" y="3910464"/>
                </a:lnTo>
                <a:lnTo>
                  <a:pt x="7239681" y="3926571"/>
                </a:lnTo>
                <a:lnTo>
                  <a:pt x="7242606" y="3929500"/>
                </a:lnTo>
                <a:lnTo>
                  <a:pt x="7243340" y="3932429"/>
                </a:lnTo>
                <a:lnTo>
                  <a:pt x="7244803" y="3939750"/>
                </a:lnTo>
                <a:lnTo>
                  <a:pt x="7247728" y="3942679"/>
                </a:lnTo>
                <a:lnTo>
                  <a:pt x="7249925" y="3946340"/>
                </a:lnTo>
                <a:lnTo>
                  <a:pt x="7252122" y="3949268"/>
                </a:lnTo>
                <a:lnTo>
                  <a:pt x="7252857" y="3952197"/>
                </a:lnTo>
                <a:lnTo>
                  <a:pt x="7252857" y="3955126"/>
                </a:lnTo>
                <a:lnTo>
                  <a:pt x="7252122" y="3958045"/>
                </a:lnTo>
                <a:lnTo>
                  <a:pt x="7250660" y="3960973"/>
                </a:lnTo>
                <a:lnTo>
                  <a:pt x="7252857" y="3962438"/>
                </a:lnTo>
                <a:lnTo>
                  <a:pt x="7249197" y="3968295"/>
                </a:lnTo>
                <a:lnTo>
                  <a:pt x="7250660" y="3971956"/>
                </a:lnTo>
                <a:lnTo>
                  <a:pt x="7254319" y="3975616"/>
                </a:lnTo>
                <a:lnTo>
                  <a:pt x="7265298" y="3980009"/>
                </a:lnTo>
                <a:lnTo>
                  <a:pt x="7266761" y="3980742"/>
                </a:lnTo>
                <a:lnTo>
                  <a:pt x="7268223" y="3983670"/>
                </a:lnTo>
                <a:lnTo>
                  <a:pt x="7268958" y="3983670"/>
                </a:lnTo>
                <a:lnTo>
                  <a:pt x="7269686" y="3983670"/>
                </a:lnTo>
                <a:lnTo>
                  <a:pt x="7270420" y="3985135"/>
                </a:lnTo>
                <a:lnTo>
                  <a:pt x="7270420" y="3987324"/>
                </a:lnTo>
                <a:lnTo>
                  <a:pt x="7270438" y="3987297"/>
                </a:lnTo>
                <a:lnTo>
                  <a:pt x="7270438" y="3985106"/>
                </a:lnTo>
                <a:lnTo>
                  <a:pt x="7269708" y="3983637"/>
                </a:lnTo>
                <a:lnTo>
                  <a:pt x="7268979" y="3983637"/>
                </a:lnTo>
                <a:lnTo>
                  <a:pt x="7268249" y="3983637"/>
                </a:lnTo>
                <a:lnTo>
                  <a:pt x="7266782" y="3980715"/>
                </a:lnTo>
                <a:lnTo>
                  <a:pt x="7265323" y="3979985"/>
                </a:lnTo>
                <a:lnTo>
                  <a:pt x="7254356" y="3975595"/>
                </a:lnTo>
                <a:lnTo>
                  <a:pt x="7250700" y="3971943"/>
                </a:lnTo>
                <a:lnTo>
                  <a:pt x="7249233" y="3968283"/>
                </a:lnTo>
                <a:lnTo>
                  <a:pt x="7252888" y="3962432"/>
                </a:lnTo>
                <a:lnTo>
                  <a:pt x="7250700" y="3960972"/>
                </a:lnTo>
                <a:lnTo>
                  <a:pt x="7252159" y="3958050"/>
                </a:lnTo>
                <a:lnTo>
                  <a:pt x="7252888" y="3955121"/>
                </a:lnTo>
                <a:lnTo>
                  <a:pt x="7252888" y="3952930"/>
                </a:lnTo>
                <a:lnTo>
                  <a:pt x="7252888" y="3952199"/>
                </a:lnTo>
                <a:lnTo>
                  <a:pt x="7252159" y="3949270"/>
                </a:lnTo>
                <a:lnTo>
                  <a:pt x="7249971" y="3946349"/>
                </a:lnTo>
                <a:lnTo>
                  <a:pt x="7247774" y="3942697"/>
                </a:lnTo>
                <a:lnTo>
                  <a:pt x="7244847" y="3939767"/>
                </a:lnTo>
                <a:lnTo>
                  <a:pt x="7243389" y="3932456"/>
                </a:lnTo>
                <a:lnTo>
                  <a:pt x="7242659" y="3929534"/>
                </a:lnTo>
                <a:lnTo>
                  <a:pt x="7239733" y="3926605"/>
                </a:lnTo>
                <a:lnTo>
                  <a:pt x="7224372" y="3910521"/>
                </a:lnTo>
                <a:lnTo>
                  <a:pt x="7224372" y="3907591"/>
                </a:lnTo>
                <a:lnTo>
                  <a:pt x="7223642" y="3906131"/>
                </a:lnTo>
                <a:close/>
                <a:moveTo>
                  <a:pt x="8001683" y="3900264"/>
                </a:moveTo>
                <a:lnTo>
                  <a:pt x="8001651" y="3900280"/>
                </a:lnTo>
                <a:lnTo>
                  <a:pt x="8001651" y="3900833"/>
                </a:lnTo>
                <a:lnTo>
                  <a:pt x="8002795" y="3900264"/>
                </a:lnTo>
                <a:close/>
                <a:moveTo>
                  <a:pt x="7211930" y="3881263"/>
                </a:moveTo>
                <a:lnTo>
                  <a:pt x="7214063" y="3884106"/>
                </a:lnTo>
                <a:lnTo>
                  <a:pt x="7215526" y="3891427"/>
                </a:lnTo>
                <a:lnTo>
                  <a:pt x="7218451" y="3895088"/>
                </a:lnTo>
                <a:lnTo>
                  <a:pt x="7218451" y="3899481"/>
                </a:lnTo>
                <a:lnTo>
                  <a:pt x="7218451" y="3903142"/>
                </a:lnTo>
                <a:lnTo>
                  <a:pt x="7218528" y="3903193"/>
                </a:lnTo>
                <a:lnTo>
                  <a:pt x="7218528" y="3899549"/>
                </a:lnTo>
                <a:lnTo>
                  <a:pt x="7218528" y="3895168"/>
                </a:lnTo>
                <a:lnTo>
                  <a:pt x="7215601" y="3891507"/>
                </a:lnTo>
                <a:lnTo>
                  <a:pt x="7214134" y="3884196"/>
                </a:lnTo>
                <a:lnTo>
                  <a:pt x="7211946" y="3881275"/>
                </a:lnTo>
                <a:close/>
                <a:moveTo>
                  <a:pt x="7210388" y="3874603"/>
                </a:moveTo>
                <a:lnTo>
                  <a:pt x="7208207" y="3876784"/>
                </a:lnTo>
                <a:lnTo>
                  <a:pt x="7208935" y="3878981"/>
                </a:lnTo>
                <a:lnTo>
                  <a:pt x="7209005" y="3879033"/>
                </a:lnTo>
                <a:lnTo>
                  <a:pt x="7208290" y="3876884"/>
                </a:lnTo>
                <a:lnTo>
                  <a:pt x="7210478" y="3874693"/>
                </a:lnTo>
                <a:close/>
                <a:moveTo>
                  <a:pt x="5473366" y="3861816"/>
                </a:moveTo>
                <a:lnTo>
                  <a:pt x="5474608" y="3885039"/>
                </a:lnTo>
                <a:lnTo>
                  <a:pt x="5476810" y="3912835"/>
                </a:lnTo>
                <a:lnTo>
                  <a:pt x="5478278" y="3939892"/>
                </a:lnTo>
                <a:lnTo>
                  <a:pt x="5480458" y="3968427"/>
                </a:lnTo>
                <a:lnTo>
                  <a:pt x="5481192" y="3994745"/>
                </a:lnTo>
                <a:lnTo>
                  <a:pt x="5484107" y="4048880"/>
                </a:lnTo>
                <a:lnTo>
                  <a:pt x="5486309" y="4076676"/>
                </a:lnTo>
                <a:lnTo>
                  <a:pt x="5487043" y="4103733"/>
                </a:lnTo>
                <a:lnTo>
                  <a:pt x="5489223" y="4130071"/>
                </a:lnTo>
                <a:lnTo>
                  <a:pt x="5489957" y="4157867"/>
                </a:lnTo>
                <a:lnTo>
                  <a:pt x="5491425" y="4185663"/>
                </a:lnTo>
                <a:lnTo>
                  <a:pt x="5492824" y="4201688"/>
                </a:lnTo>
                <a:lnTo>
                  <a:pt x="5491392" y="4174491"/>
                </a:lnTo>
                <a:lnTo>
                  <a:pt x="5490670" y="4146702"/>
                </a:lnTo>
                <a:lnTo>
                  <a:pt x="5488475" y="4120377"/>
                </a:lnTo>
                <a:lnTo>
                  <a:pt x="5487744" y="4093325"/>
                </a:lnTo>
                <a:lnTo>
                  <a:pt x="5485549" y="4065536"/>
                </a:lnTo>
                <a:lnTo>
                  <a:pt x="5482623" y="4011430"/>
                </a:lnTo>
                <a:lnTo>
                  <a:pt x="5481901" y="3985106"/>
                </a:lnTo>
                <a:lnTo>
                  <a:pt x="5516244" y="3983642"/>
                </a:lnTo>
                <a:lnTo>
                  <a:pt x="5550587" y="3980721"/>
                </a:lnTo>
                <a:lnTo>
                  <a:pt x="5585661" y="3978521"/>
                </a:lnTo>
                <a:lnTo>
                  <a:pt x="5620004" y="3976328"/>
                </a:lnTo>
                <a:lnTo>
                  <a:pt x="5655078" y="3974872"/>
                </a:lnTo>
                <a:lnTo>
                  <a:pt x="5688690" y="3971943"/>
                </a:lnTo>
                <a:lnTo>
                  <a:pt x="5723764" y="3969751"/>
                </a:lnTo>
                <a:lnTo>
                  <a:pt x="5758839" y="3968287"/>
                </a:lnTo>
                <a:lnTo>
                  <a:pt x="5793181" y="3965366"/>
                </a:lnTo>
                <a:lnTo>
                  <a:pt x="5827524" y="3962438"/>
                </a:lnTo>
                <a:lnTo>
                  <a:pt x="5861867" y="3960245"/>
                </a:lnTo>
                <a:lnTo>
                  <a:pt x="5896942" y="3958053"/>
                </a:lnTo>
                <a:lnTo>
                  <a:pt x="5930562" y="3955125"/>
                </a:lnTo>
                <a:lnTo>
                  <a:pt x="5965636" y="3952932"/>
                </a:lnTo>
                <a:lnTo>
                  <a:pt x="6000711" y="3950004"/>
                </a:lnTo>
                <a:lnTo>
                  <a:pt x="6035054" y="3947083"/>
                </a:lnTo>
                <a:lnTo>
                  <a:pt x="6037971" y="3946355"/>
                </a:lnTo>
                <a:lnTo>
                  <a:pt x="6037971" y="3953660"/>
                </a:lnTo>
                <a:lnTo>
                  <a:pt x="6039433" y="3956589"/>
                </a:lnTo>
                <a:lnTo>
                  <a:pt x="6042359" y="3958053"/>
                </a:lnTo>
                <a:lnTo>
                  <a:pt x="6045285" y="3958781"/>
                </a:lnTo>
                <a:lnTo>
                  <a:pt x="6048202" y="3958781"/>
                </a:lnTo>
                <a:lnTo>
                  <a:pt x="6051128" y="3959509"/>
                </a:lnTo>
                <a:lnTo>
                  <a:pt x="6054054" y="3961709"/>
                </a:lnTo>
                <a:lnTo>
                  <a:pt x="6057702" y="3966094"/>
                </a:lnTo>
                <a:lnTo>
                  <a:pt x="6056971" y="3969751"/>
                </a:lnTo>
                <a:lnTo>
                  <a:pt x="6054054" y="3974872"/>
                </a:lnTo>
                <a:lnTo>
                  <a:pt x="6051128" y="3977792"/>
                </a:lnTo>
                <a:lnTo>
                  <a:pt x="6048934" y="3979257"/>
                </a:lnTo>
                <a:lnTo>
                  <a:pt x="6047471" y="3982177"/>
                </a:lnTo>
                <a:lnTo>
                  <a:pt x="6045285" y="3993883"/>
                </a:lnTo>
                <a:lnTo>
                  <a:pt x="6044554" y="4003389"/>
                </a:lnTo>
                <a:lnTo>
                  <a:pt x="6045285" y="4006309"/>
                </a:lnTo>
                <a:lnTo>
                  <a:pt x="6047471" y="4007774"/>
                </a:lnTo>
                <a:lnTo>
                  <a:pt x="6057702" y="4008502"/>
                </a:lnTo>
                <a:lnTo>
                  <a:pt x="6060628" y="4010694"/>
                </a:lnTo>
                <a:lnTo>
                  <a:pt x="6062091" y="4015815"/>
                </a:lnTo>
                <a:lnTo>
                  <a:pt x="6059165" y="4020200"/>
                </a:lnTo>
                <a:lnTo>
                  <a:pt x="6055508" y="4020936"/>
                </a:lnTo>
                <a:lnTo>
                  <a:pt x="6051128" y="4022400"/>
                </a:lnTo>
                <a:lnTo>
                  <a:pt x="6045285" y="4023857"/>
                </a:lnTo>
                <a:lnTo>
                  <a:pt x="6043091" y="4026785"/>
                </a:lnTo>
                <a:lnTo>
                  <a:pt x="6044554" y="4031906"/>
                </a:lnTo>
                <a:lnTo>
                  <a:pt x="6046008" y="4036291"/>
                </a:lnTo>
                <a:lnTo>
                  <a:pt x="6048202" y="4039947"/>
                </a:lnTo>
                <a:lnTo>
                  <a:pt x="6051128" y="4042868"/>
                </a:lnTo>
                <a:lnTo>
                  <a:pt x="6052591" y="4045068"/>
                </a:lnTo>
                <a:lnTo>
                  <a:pt x="6057702" y="4046525"/>
                </a:lnTo>
                <a:lnTo>
                  <a:pt x="6059165" y="4048717"/>
                </a:lnTo>
                <a:lnTo>
                  <a:pt x="6059165" y="4051645"/>
                </a:lnTo>
                <a:lnTo>
                  <a:pt x="6059165" y="4054574"/>
                </a:lnTo>
                <a:lnTo>
                  <a:pt x="6058434" y="4056766"/>
                </a:lnTo>
                <a:lnTo>
                  <a:pt x="6058434" y="4058959"/>
                </a:lnTo>
                <a:lnTo>
                  <a:pt x="6058434" y="4068464"/>
                </a:lnTo>
                <a:lnTo>
                  <a:pt x="6059165" y="4072121"/>
                </a:lnTo>
                <a:lnTo>
                  <a:pt x="6062091" y="4075042"/>
                </a:lnTo>
                <a:lnTo>
                  <a:pt x="6068665" y="4078698"/>
                </a:lnTo>
                <a:lnTo>
                  <a:pt x="6075239" y="4080891"/>
                </a:lnTo>
                <a:lnTo>
                  <a:pt x="6080360" y="4084547"/>
                </a:lnTo>
                <a:lnTo>
                  <a:pt x="6081813" y="4094053"/>
                </a:lnTo>
                <a:lnTo>
                  <a:pt x="6084008" y="4094789"/>
                </a:lnTo>
                <a:lnTo>
                  <a:pt x="6087665" y="4096253"/>
                </a:lnTo>
                <a:lnTo>
                  <a:pt x="6094239" y="4096981"/>
                </a:lnTo>
                <a:lnTo>
                  <a:pt x="6099351" y="4097710"/>
                </a:lnTo>
                <a:lnTo>
                  <a:pt x="6100082" y="4101366"/>
                </a:lnTo>
                <a:lnTo>
                  <a:pt x="6100082" y="4105752"/>
                </a:lnTo>
                <a:lnTo>
                  <a:pt x="6100504" y="4105752"/>
                </a:lnTo>
                <a:lnTo>
                  <a:pt x="6100504" y="4101371"/>
                </a:lnTo>
                <a:lnTo>
                  <a:pt x="6099772" y="4097714"/>
                </a:lnTo>
                <a:lnTo>
                  <a:pt x="6094655" y="4096980"/>
                </a:lnTo>
                <a:lnTo>
                  <a:pt x="6088074" y="4096247"/>
                </a:lnTo>
                <a:lnTo>
                  <a:pt x="6084415" y="4094790"/>
                </a:lnTo>
                <a:lnTo>
                  <a:pt x="6082220" y="4094056"/>
                </a:lnTo>
                <a:lnTo>
                  <a:pt x="6080761" y="4084551"/>
                </a:lnTo>
                <a:lnTo>
                  <a:pt x="6075639" y="4080894"/>
                </a:lnTo>
                <a:lnTo>
                  <a:pt x="6069058" y="4078704"/>
                </a:lnTo>
                <a:lnTo>
                  <a:pt x="6062477" y="4075046"/>
                </a:lnTo>
                <a:lnTo>
                  <a:pt x="6059555" y="4072122"/>
                </a:lnTo>
                <a:lnTo>
                  <a:pt x="6058823" y="4068465"/>
                </a:lnTo>
                <a:lnTo>
                  <a:pt x="6058823" y="4058960"/>
                </a:lnTo>
                <a:lnTo>
                  <a:pt x="6058823" y="4056760"/>
                </a:lnTo>
                <a:lnTo>
                  <a:pt x="6059555" y="4054570"/>
                </a:lnTo>
                <a:lnTo>
                  <a:pt x="6059555" y="4051646"/>
                </a:lnTo>
                <a:lnTo>
                  <a:pt x="6059555" y="4048722"/>
                </a:lnTo>
                <a:lnTo>
                  <a:pt x="6058092" y="4046522"/>
                </a:lnTo>
                <a:lnTo>
                  <a:pt x="6052974" y="4045065"/>
                </a:lnTo>
                <a:lnTo>
                  <a:pt x="6051511" y="4042874"/>
                </a:lnTo>
                <a:lnTo>
                  <a:pt x="6048589" y="4039941"/>
                </a:lnTo>
                <a:lnTo>
                  <a:pt x="6046394" y="4036293"/>
                </a:lnTo>
                <a:lnTo>
                  <a:pt x="6044930" y="4031902"/>
                </a:lnTo>
                <a:lnTo>
                  <a:pt x="6043466" y="4026778"/>
                </a:lnTo>
                <a:lnTo>
                  <a:pt x="6045662" y="4023855"/>
                </a:lnTo>
                <a:lnTo>
                  <a:pt x="6051511" y="4022397"/>
                </a:lnTo>
                <a:lnTo>
                  <a:pt x="6055896" y="4020931"/>
                </a:lnTo>
                <a:lnTo>
                  <a:pt x="6059555" y="4020207"/>
                </a:lnTo>
                <a:lnTo>
                  <a:pt x="6062477" y="4015816"/>
                </a:lnTo>
                <a:lnTo>
                  <a:pt x="6061019" y="4010692"/>
                </a:lnTo>
                <a:lnTo>
                  <a:pt x="6058092" y="4008502"/>
                </a:lnTo>
                <a:lnTo>
                  <a:pt x="6047857" y="4007768"/>
                </a:lnTo>
                <a:lnTo>
                  <a:pt x="6045662" y="4006311"/>
                </a:lnTo>
                <a:lnTo>
                  <a:pt x="6044930" y="4003387"/>
                </a:lnTo>
                <a:lnTo>
                  <a:pt x="6045662" y="3993882"/>
                </a:lnTo>
                <a:lnTo>
                  <a:pt x="6047857" y="3982177"/>
                </a:lnTo>
                <a:lnTo>
                  <a:pt x="6049315" y="3979254"/>
                </a:lnTo>
                <a:lnTo>
                  <a:pt x="6051511" y="3977796"/>
                </a:lnTo>
                <a:lnTo>
                  <a:pt x="6054438" y="3974863"/>
                </a:lnTo>
                <a:lnTo>
                  <a:pt x="6057360" y="3969749"/>
                </a:lnTo>
                <a:lnTo>
                  <a:pt x="6058092" y="3966091"/>
                </a:lnTo>
                <a:lnTo>
                  <a:pt x="6054438" y="3961701"/>
                </a:lnTo>
                <a:lnTo>
                  <a:pt x="6051511" y="3959510"/>
                </a:lnTo>
                <a:lnTo>
                  <a:pt x="6048589" y="3958777"/>
                </a:lnTo>
                <a:lnTo>
                  <a:pt x="6045662" y="3958777"/>
                </a:lnTo>
                <a:lnTo>
                  <a:pt x="6042735" y="3958053"/>
                </a:lnTo>
                <a:lnTo>
                  <a:pt x="6039813" y="3956586"/>
                </a:lnTo>
                <a:lnTo>
                  <a:pt x="6038349" y="3953662"/>
                </a:lnTo>
                <a:lnTo>
                  <a:pt x="6038349" y="3946348"/>
                </a:lnTo>
                <a:lnTo>
                  <a:pt x="6036886" y="3922947"/>
                </a:lnTo>
                <a:lnTo>
                  <a:pt x="6039081" y="3920023"/>
                </a:lnTo>
                <a:lnTo>
                  <a:pt x="6042008" y="3917833"/>
                </a:lnTo>
                <a:lnTo>
                  <a:pt x="6046394" y="3916366"/>
                </a:lnTo>
                <a:lnTo>
                  <a:pt x="6048589" y="3914176"/>
                </a:lnTo>
                <a:lnTo>
                  <a:pt x="6049315" y="3910518"/>
                </a:lnTo>
                <a:lnTo>
                  <a:pt x="6048589" y="3906861"/>
                </a:lnTo>
                <a:lnTo>
                  <a:pt x="6045662" y="3898823"/>
                </a:lnTo>
                <a:lnTo>
                  <a:pt x="6044930" y="3887851"/>
                </a:lnTo>
                <a:lnTo>
                  <a:pt x="6044386" y="3886765"/>
                </a:lnTo>
                <a:lnTo>
                  <a:pt x="6045104" y="3897506"/>
                </a:lnTo>
                <a:lnTo>
                  <a:pt x="6048024" y="3905534"/>
                </a:lnTo>
                <a:lnTo>
                  <a:pt x="6048756" y="3909184"/>
                </a:lnTo>
                <a:lnTo>
                  <a:pt x="6048024" y="3912834"/>
                </a:lnTo>
                <a:lnTo>
                  <a:pt x="6045836" y="3915023"/>
                </a:lnTo>
                <a:lnTo>
                  <a:pt x="6041451" y="3916485"/>
                </a:lnTo>
                <a:lnTo>
                  <a:pt x="6038523" y="3918673"/>
                </a:lnTo>
                <a:lnTo>
                  <a:pt x="6036335" y="3921589"/>
                </a:lnTo>
                <a:lnTo>
                  <a:pt x="6037791" y="3944952"/>
                </a:lnTo>
                <a:lnTo>
                  <a:pt x="6034871" y="3945679"/>
                </a:lnTo>
                <a:lnTo>
                  <a:pt x="6000529" y="3948602"/>
                </a:lnTo>
                <a:lnTo>
                  <a:pt x="5965462" y="3951518"/>
                </a:lnTo>
                <a:lnTo>
                  <a:pt x="5930387" y="3953714"/>
                </a:lnTo>
                <a:lnTo>
                  <a:pt x="5896785" y="3956630"/>
                </a:lnTo>
                <a:lnTo>
                  <a:pt x="5861710" y="3958819"/>
                </a:lnTo>
                <a:lnTo>
                  <a:pt x="5827368" y="3961007"/>
                </a:lnTo>
                <a:lnTo>
                  <a:pt x="5793033" y="3963930"/>
                </a:lnTo>
                <a:lnTo>
                  <a:pt x="5758691" y="3966853"/>
                </a:lnTo>
                <a:lnTo>
                  <a:pt x="5723616" y="3968308"/>
                </a:lnTo>
                <a:lnTo>
                  <a:pt x="5688550" y="3970496"/>
                </a:lnTo>
                <a:lnTo>
                  <a:pt x="5654939" y="3973419"/>
                </a:lnTo>
                <a:lnTo>
                  <a:pt x="5619872" y="3974881"/>
                </a:lnTo>
                <a:lnTo>
                  <a:pt x="5585530" y="3977070"/>
                </a:lnTo>
                <a:lnTo>
                  <a:pt x="5550455" y="3979258"/>
                </a:lnTo>
                <a:lnTo>
                  <a:pt x="5516121" y="3982181"/>
                </a:lnTo>
                <a:lnTo>
                  <a:pt x="5481778" y="3983643"/>
                </a:lnTo>
                <a:lnTo>
                  <a:pt x="5479582" y="3955168"/>
                </a:lnTo>
                <a:lnTo>
                  <a:pt x="5478126" y="3928163"/>
                </a:lnTo>
                <a:lnTo>
                  <a:pt x="5475930" y="3900422"/>
                </a:lnTo>
                <a:lnTo>
                  <a:pt x="5474474" y="3873417"/>
                </a:lnTo>
                <a:close/>
                <a:moveTo>
                  <a:pt x="6036777" y="3839484"/>
                </a:moveTo>
                <a:lnTo>
                  <a:pt x="6037791" y="3842026"/>
                </a:lnTo>
                <a:lnTo>
                  <a:pt x="6037791" y="3848599"/>
                </a:lnTo>
                <a:lnTo>
                  <a:pt x="6037791" y="3855166"/>
                </a:lnTo>
                <a:lnTo>
                  <a:pt x="6037791" y="3860277"/>
                </a:lnTo>
                <a:lnTo>
                  <a:pt x="6031219" y="3870494"/>
                </a:lnTo>
                <a:lnTo>
                  <a:pt x="6029031" y="3874878"/>
                </a:lnTo>
                <a:lnTo>
                  <a:pt x="6029661" y="3875979"/>
                </a:lnTo>
                <a:lnTo>
                  <a:pt x="6031768" y="3871765"/>
                </a:lnTo>
                <a:lnTo>
                  <a:pt x="6038349" y="3861527"/>
                </a:lnTo>
                <a:lnTo>
                  <a:pt x="6038349" y="3856412"/>
                </a:lnTo>
                <a:lnTo>
                  <a:pt x="6038349" y="3849831"/>
                </a:lnTo>
                <a:lnTo>
                  <a:pt x="6038349" y="3843250"/>
                </a:lnTo>
                <a:lnTo>
                  <a:pt x="6036886" y="3839593"/>
                </a:lnTo>
                <a:close/>
                <a:moveTo>
                  <a:pt x="1494972" y="3820448"/>
                </a:moveTo>
                <a:lnTo>
                  <a:pt x="1495258" y="3820591"/>
                </a:lnTo>
                <a:lnTo>
                  <a:pt x="1512428" y="3824179"/>
                </a:lnTo>
                <a:lnTo>
                  <a:pt x="1512233" y="3824027"/>
                </a:lnTo>
                <a:close/>
                <a:moveTo>
                  <a:pt x="7961815" y="3815354"/>
                </a:moveTo>
                <a:lnTo>
                  <a:pt x="7961416" y="3816151"/>
                </a:lnTo>
                <a:lnTo>
                  <a:pt x="7961437" y="3816192"/>
                </a:lnTo>
                <a:lnTo>
                  <a:pt x="7961849" y="3815369"/>
                </a:lnTo>
                <a:close/>
                <a:moveTo>
                  <a:pt x="6029132" y="3803323"/>
                </a:moveTo>
                <a:lnTo>
                  <a:pt x="6029755" y="3807720"/>
                </a:lnTo>
                <a:lnTo>
                  <a:pt x="6029031" y="3812825"/>
                </a:lnTo>
                <a:lnTo>
                  <a:pt x="6026103" y="3815748"/>
                </a:lnTo>
                <a:lnTo>
                  <a:pt x="6021718" y="3816475"/>
                </a:lnTo>
                <a:lnTo>
                  <a:pt x="6016610" y="3817209"/>
                </a:lnTo>
                <a:lnTo>
                  <a:pt x="6013682" y="3819398"/>
                </a:lnTo>
                <a:lnTo>
                  <a:pt x="6015146" y="3823048"/>
                </a:lnTo>
                <a:lnTo>
                  <a:pt x="6015242" y="3823143"/>
                </a:lnTo>
                <a:lnTo>
                  <a:pt x="6014221" y="3820583"/>
                </a:lnTo>
                <a:lnTo>
                  <a:pt x="6017143" y="3818392"/>
                </a:lnTo>
                <a:lnTo>
                  <a:pt x="6022260" y="3817659"/>
                </a:lnTo>
                <a:lnTo>
                  <a:pt x="6026651" y="3816926"/>
                </a:lnTo>
                <a:lnTo>
                  <a:pt x="6029573" y="3814002"/>
                </a:lnTo>
                <a:lnTo>
                  <a:pt x="6030305" y="3808878"/>
                </a:lnTo>
                <a:lnTo>
                  <a:pt x="6029573" y="3803764"/>
                </a:lnTo>
                <a:close/>
                <a:moveTo>
                  <a:pt x="4863180" y="3803080"/>
                </a:moveTo>
                <a:lnTo>
                  <a:pt x="4862753" y="3803848"/>
                </a:lnTo>
                <a:lnTo>
                  <a:pt x="4862040" y="3807502"/>
                </a:lnTo>
                <a:lnTo>
                  <a:pt x="4862753" y="3813353"/>
                </a:lnTo>
                <a:lnTo>
                  <a:pt x="4864601" y="3817035"/>
                </a:lnTo>
                <a:lnTo>
                  <a:pt x="4866713" y="3813239"/>
                </a:lnTo>
                <a:lnTo>
                  <a:pt x="4866713" y="3809580"/>
                </a:lnTo>
                <a:lnTo>
                  <a:pt x="4866713" y="3806651"/>
                </a:lnTo>
                <a:lnTo>
                  <a:pt x="4865252" y="3804457"/>
                </a:lnTo>
                <a:close/>
                <a:moveTo>
                  <a:pt x="4717862" y="3784731"/>
                </a:moveTo>
                <a:lnTo>
                  <a:pt x="4717286" y="3787035"/>
                </a:lnTo>
                <a:lnTo>
                  <a:pt x="4717286" y="3788492"/>
                </a:lnTo>
                <a:lnTo>
                  <a:pt x="4717286" y="3791407"/>
                </a:lnTo>
                <a:lnTo>
                  <a:pt x="4718754" y="3793604"/>
                </a:lnTo>
                <a:lnTo>
                  <a:pt x="4718939" y="3793696"/>
                </a:lnTo>
                <a:lnTo>
                  <a:pt x="4718939" y="3793480"/>
                </a:lnTo>
                <a:lnTo>
                  <a:pt x="4718209" y="3790551"/>
                </a:lnTo>
                <a:lnTo>
                  <a:pt x="4718939" y="3788357"/>
                </a:lnTo>
                <a:lnTo>
                  <a:pt x="4718209" y="3785427"/>
                </a:lnTo>
                <a:close/>
                <a:moveTo>
                  <a:pt x="7928149" y="3776553"/>
                </a:moveTo>
                <a:lnTo>
                  <a:pt x="7927068" y="3778174"/>
                </a:lnTo>
                <a:lnTo>
                  <a:pt x="7927068" y="3778188"/>
                </a:lnTo>
                <a:lnTo>
                  <a:pt x="7928149" y="3776558"/>
                </a:lnTo>
                <a:close/>
                <a:moveTo>
                  <a:pt x="6044549" y="3755603"/>
                </a:moveTo>
                <a:lnTo>
                  <a:pt x="6045836" y="3758813"/>
                </a:lnTo>
                <a:lnTo>
                  <a:pt x="6044372" y="3764652"/>
                </a:lnTo>
                <a:lnTo>
                  <a:pt x="6042176" y="3765379"/>
                </a:lnTo>
                <a:lnTo>
                  <a:pt x="6036335" y="3766113"/>
                </a:lnTo>
                <a:lnTo>
                  <a:pt x="6034871" y="3766113"/>
                </a:lnTo>
                <a:lnTo>
                  <a:pt x="6032683" y="3768302"/>
                </a:lnTo>
                <a:lnTo>
                  <a:pt x="6029031" y="3772679"/>
                </a:lnTo>
                <a:lnTo>
                  <a:pt x="6028299" y="3774141"/>
                </a:lnTo>
                <a:lnTo>
                  <a:pt x="6026103" y="3774868"/>
                </a:lnTo>
                <a:lnTo>
                  <a:pt x="6019530" y="3786546"/>
                </a:lnTo>
                <a:lnTo>
                  <a:pt x="6016610" y="3788742"/>
                </a:lnTo>
                <a:lnTo>
                  <a:pt x="6013682" y="3790930"/>
                </a:lnTo>
                <a:lnTo>
                  <a:pt x="6013682" y="3793119"/>
                </a:lnTo>
                <a:lnTo>
                  <a:pt x="6014221" y="3793658"/>
                </a:lnTo>
                <a:lnTo>
                  <a:pt x="6014221" y="3792068"/>
                </a:lnTo>
                <a:lnTo>
                  <a:pt x="6017143" y="3789868"/>
                </a:lnTo>
                <a:lnTo>
                  <a:pt x="6020070" y="3787677"/>
                </a:lnTo>
                <a:lnTo>
                  <a:pt x="6026651" y="3775982"/>
                </a:lnTo>
                <a:lnTo>
                  <a:pt x="6028841" y="3775249"/>
                </a:lnTo>
                <a:lnTo>
                  <a:pt x="6029573" y="3773782"/>
                </a:lnTo>
                <a:lnTo>
                  <a:pt x="6033232" y="3769401"/>
                </a:lnTo>
                <a:lnTo>
                  <a:pt x="6035427" y="3767201"/>
                </a:lnTo>
                <a:lnTo>
                  <a:pt x="6036886" y="3767201"/>
                </a:lnTo>
                <a:lnTo>
                  <a:pt x="6042735" y="3766467"/>
                </a:lnTo>
                <a:lnTo>
                  <a:pt x="6044930" y="3765744"/>
                </a:lnTo>
                <a:lnTo>
                  <a:pt x="6046394" y="3759886"/>
                </a:lnTo>
                <a:lnTo>
                  <a:pt x="6044930" y="3756239"/>
                </a:lnTo>
                <a:close/>
                <a:moveTo>
                  <a:pt x="4690378" y="3750996"/>
                </a:moveTo>
                <a:lnTo>
                  <a:pt x="4690969" y="3753388"/>
                </a:lnTo>
                <a:lnTo>
                  <a:pt x="4691141" y="3755275"/>
                </a:lnTo>
                <a:lnTo>
                  <a:pt x="4691141" y="3751762"/>
                </a:lnTo>
                <a:close/>
                <a:moveTo>
                  <a:pt x="6045796" y="3732614"/>
                </a:moveTo>
                <a:lnTo>
                  <a:pt x="6042908" y="3738373"/>
                </a:lnTo>
                <a:lnTo>
                  <a:pt x="6040719" y="3743478"/>
                </a:lnTo>
                <a:lnTo>
                  <a:pt x="6042176" y="3751513"/>
                </a:lnTo>
                <a:lnTo>
                  <a:pt x="6042699" y="3752382"/>
                </a:lnTo>
                <a:lnTo>
                  <a:pt x="6041276" y="3744533"/>
                </a:lnTo>
                <a:lnTo>
                  <a:pt x="6043466" y="3739419"/>
                </a:lnTo>
                <a:lnTo>
                  <a:pt x="6046394" y="3733571"/>
                </a:lnTo>
                <a:close/>
                <a:moveTo>
                  <a:pt x="4478892" y="3711360"/>
                </a:moveTo>
                <a:lnTo>
                  <a:pt x="4478978" y="3713003"/>
                </a:lnTo>
                <a:lnTo>
                  <a:pt x="4478990" y="3712967"/>
                </a:lnTo>
                <a:lnTo>
                  <a:pt x="4478990" y="3711508"/>
                </a:lnTo>
                <a:close/>
                <a:moveTo>
                  <a:pt x="734461" y="3705825"/>
                </a:moveTo>
                <a:lnTo>
                  <a:pt x="736648" y="3708031"/>
                </a:lnTo>
                <a:lnTo>
                  <a:pt x="739581" y="3708752"/>
                </a:lnTo>
                <a:lnTo>
                  <a:pt x="741048" y="3710216"/>
                </a:lnTo>
                <a:lnTo>
                  <a:pt x="741048" y="3711680"/>
                </a:lnTo>
                <a:lnTo>
                  <a:pt x="741048" y="3714608"/>
                </a:lnTo>
                <a:lnTo>
                  <a:pt x="742502" y="3716794"/>
                </a:lnTo>
                <a:lnTo>
                  <a:pt x="743235" y="3719722"/>
                </a:lnTo>
                <a:lnTo>
                  <a:pt x="743968" y="3721186"/>
                </a:lnTo>
                <a:lnTo>
                  <a:pt x="746169" y="3727763"/>
                </a:lnTo>
                <a:lnTo>
                  <a:pt x="749089" y="3732877"/>
                </a:lnTo>
                <a:lnTo>
                  <a:pt x="757143" y="3740918"/>
                </a:lnTo>
                <a:lnTo>
                  <a:pt x="762984" y="3751888"/>
                </a:lnTo>
                <a:lnTo>
                  <a:pt x="766651" y="3755537"/>
                </a:lnTo>
                <a:lnTo>
                  <a:pt x="774692" y="3763579"/>
                </a:lnTo>
                <a:lnTo>
                  <a:pt x="772505" y="3763579"/>
                </a:lnTo>
                <a:lnTo>
                  <a:pt x="769571" y="3763579"/>
                </a:lnTo>
                <a:lnTo>
                  <a:pt x="765184" y="3762857"/>
                </a:lnTo>
                <a:lnTo>
                  <a:pt x="762984" y="3763579"/>
                </a:lnTo>
                <a:lnTo>
                  <a:pt x="762264" y="3763579"/>
                </a:lnTo>
                <a:lnTo>
                  <a:pt x="760063" y="3763579"/>
                </a:lnTo>
                <a:lnTo>
                  <a:pt x="758597" y="3763579"/>
                </a:lnTo>
                <a:lnTo>
                  <a:pt x="755676" y="3762115"/>
                </a:lnTo>
                <a:lnTo>
                  <a:pt x="750556" y="3758465"/>
                </a:lnTo>
                <a:lnTo>
                  <a:pt x="746902" y="3753351"/>
                </a:lnTo>
                <a:lnTo>
                  <a:pt x="744702" y="3745310"/>
                </a:lnTo>
                <a:lnTo>
                  <a:pt x="739581" y="3733619"/>
                </a:lnTo>
                <a:lnTo>
                  <a:pt x="737381" y="3724113"/>
                </a:lnTo>
                <a:lnTo>
                  <a:pt x="735194" y="3718258"/>
                </a:lnTo>
                <a:lnTo>
                  <a:pt x="732994" y="3711680"/>
                </a:lnTo>
                <a:close/>
                <a:moveTo>
                  <a:pt x="6071586" y="3691717"/>
                </a:moveTo>
                <a:lnTo>
                  <a:pt x="6073598" y="3700417"/>
                </a:lnTo>
                <a:lnTo>
                  <a:pt x="6070678" y="3704060"/>
                </a:lnTo>
                <a:lnTo>
                  <a:pt x="6067750" y="3705521"/>
                </a:lnTo>
                <a:lnTo>
                  <a:pt x="6064097" y="3706983"/>
                </a:lnTo>
                <a:lnTo>
                  <a:pt x="6058981" y="3707710"/>
                </a:lnTo>
                <a:lnTo>
                  <a:pt x="6055329" y="3708444"/>
                </a:lnTo>
                <a:lnTo>
                  <a:pt x="6045104" y="3715010"/>
                </a:lnTo>
                <a:lnTo>
                  <a:pt x="6035603" y="3717933"/>
                </a:lnTo>
                <a:lnTo>
                  <a:pt x="6033415" y="3720122"/>
                </a:lnTo>
                <a:lnTo>
                  <a:pt x="6034871" y="3723045"/>
                </a:lnTo>
                <a:lnTo>
                  <a:pt x="6034937" y="3723078"/>
                </a:lnTo>
                <a:lnTo>
                  <a:pt x="6033964" y="3721133"/>
                </a:lnTo>
                <a:lnTo>
                  <a:pt x="6036154" y="3718942"/>
                </a:lnTo>
                <a:lnTo>
                  <a:pt x="6045662" y="3716019"/>
                </a:lnTo>
                <a:lnTo>
                  <a:pt x="6055896" y="3709437"/>
                </a:lnTo>
                <a:lnTo>
                  <a:pt x="6059555" y="3708704"/>
                </a:lnTo>
                <a:lnTo>
                  <a:pt x="6064673" y="3707971"/>
                </a:lnTo>
                <a:lnTo>
                  <a:pt x="6068332" y="3706514"/>
                </a:lnTo>
                <a:lnTo>
                  <a:pt x="6071253" y="3705047"/>
                </a:lnTo>
                <a:lnTo>
                  <a:pt x="6074181" y="3701390"/>
                </a:lnTo>
                <a:lnTo>
                  <a:pt x="6071985" y="3691885"/>
                </a:lnTo>
                <a:close/>
                <a:moveTo>
                  <a:pt x="7825699" y="3667489"/>
                </a:moveTo>
                <a:lnTo>
                  <a:pt x="7823239" y="3669952"/>
                </a:lnTo>
                <a:lnTo>
                  <a:pt x="7823241" y="3669954"/>
                </a:lnTo>
                <a:lnTo>
                  <a:pt x="7825699" y="3667498"/>
                </a:lnTo>
                <a:close/>
                <a:moveTo>
                  <a:pt x="7822038" y="3659295"/>
                </a:moveTo>
                <a:lnTo>
                  <a:pt x="7820313" y="3660441"/>
                </a:lnTo>
                <a:lnTo>
                  <a:pt x="7820436" y="3660515"/>
                </a:lnTo>
                <a:lnTo>
                  <a:pt x="7822038" y="3659445"/>
                </a:lnTo>
                <a:close/>
                <a:moveTo>
                  <a:pt x="7816210" y="3657237"/>
                </a:moveTo>
                <a:lnTo>
                  <a:pt x="7816184" y="3657250"/>
                </a:lnTo>
                <a:lnTo>
                  <a:pt x="7815458" y="3657979"/>
                </a:lnTo>
                <a:lnTo>
                  <a:pt x="7814458" y="3658979"/>
                </a:lnTo>
                <a:lnTo>
                  <a:pt x="7814460" y="3658981"/>
                </a:lnTo>
                <a:lnTo>
                  <a:pt x="7815927" y="3657520"/>
                </a:lnTo>
                <a:close/>
                <a:moveTo>
                  <a:pt x="7803712" y="3644740"/>
                </a:moveTo>
                <a:lnTo>
                  <a:pt x="7801304" y="3646548"/>
                </a:lnTo>
                <a:lnTo>
                  <a:pt x="7801348" y="3646608"/>
                </a:lnTo>
                <a:lnTo>
                  <a:pt x="7803750" y="3644806"/>
                </a:lnTo>
                <a:close/>
                <a:moveTo>
                  <a:pt x="7803494" y="3636498"/>
                </a:moveTo>
                <a:lnTo>
                  <a:pt x="7801304" y="3637046"/>
                </a:lnTo>
                <a:lnTo>
                  <a:pt x="7801304" y="3637368"/>
                </a:lnTo>
                <a:lnTo>
                  <a:pt x="7803750" y="3636754"/>
                </a:lnTo>
                <a:close/>
                <a:moveTo>
                  <a:pt x="8310144" y="3630167"/>
                </a:moveTo>
                <a:lnTo>
                  <a:pt x="8310144" y="3630897"/>
                </a:lnTo>
                <a:lnTo>
                  <a:pt x="8309410" y="3630897"/>
                </a:lnTo>
                <a:lnTo>
                  <a:pt x="8310144" y="3634558"/>
                </a:lnTo>
                <a:lnTo>
                  <a:pt x="8308676" y="3644076"/>
                </a:lnTo>
                <a:lnTo>
                  <a:pt x="8306483" y="3644076"/>
                </a:lnTo>
                <a:lnTo>
                  <a:pt x="8305749" y="3640415"/>
                </a:lnTo>
                <a:lnTo>
                  <a:pt x="8305749" y="3635288"/>
                </a:lnTo>
                <a:lnTo>
                  <a:pt x="8307217" y="3631633"/>
                </a:lnTo>
                <a:close/>
                <a:moveTo>
                  <a:pt x="557430" y="3618853"/>
                </a:moveTo>
                <a:lnTo>
                  <a:pt x="559616" y="3620296"/>
                </a:lnTo>
                <a:lnTo>
                  <a:pt x="562550" y="3621038"/>
                </a:lnTo>
                <a:lnTo>
                  <a:pt x="564017" y="3620296"/>
                </a:lnTo>
                <a:lnTo>
                  <a:pt x="566204" y="3618853"/>
                </a:lnTo>
                <a:lnTo>
                  <a:pt x="569138" y="3621038"/>
                </a:lnTo>
                <a:lnTo>
                  <a:pt x="569857" y="3623224"/>
                </a:lnTo>
                <a:lnTo>
                  <a:pt x="575711" y="3625430"/>
                </a:lnTo>
                <a:lnTo>
                  <a:pt x="580098" y="3631266"/>
                </a:lnTo>
                <a:lnTo>
                  <a:pt x="581565" y="3637121"/>
                </a:lnTo>
                <a:lnTo>
                  <a:pt x="574978" y="3637843"/>
                </a:lnTo>
                <a:lnTo>
                  <a:pt x="567671" y="3634915"/>
                </a:lnTo>
                <a:lnTo>
                  <a:pt x="562550" y="3631266"/>
                </a:lnTo>
                <a:lnTo>
                  <a:pt x="558896" y="3625430"/>
                </a:lnTo>
                <a:close/>
                <a:moveTo>
                  <a:pt x="752743" y="3607141"/>
                </a:moveTo>
                <a:lnTo>
                  <a:pt x="757143" y="3607883"/>
                </a:lnTo>
                <a:lnTo>
                  <a:pt x="762264" y="3609347"/>
                </a:lnTo>
                <a:lnTo>
                  <a:pt x="773225" y="3618853"/>
                </a:lnTo>
                <a:lnTo>
                  <a:pt x="776158" y="3621038"/>
                </a:lnTo>
                <a:lnTo>
                  <a:pt x="792253" y="3629802"/>
                </a:lnTo>
                <a:lnTo>
                  <a:pt x="794440" y="3633472"/>
                </a:lnTo>
                <a:lnTo>
                  <a:pt x="802494" y="3650998"/>
                </a:lnTo>
                <a:lnTo>
                  <a:pt x="801028" y="3655390"/>
                </a:lnTo>
                <a:lnTo>
                  <a:pt x="798107" y="3655390"/>
                </a:lnTo>
                <a:lnTo>
                  <a:pt x="794440" y="3653926"/>
                </a:lnTo>
                <a:lnTo>
                  <a:pt x="788600" y="3649555"/>
                </a:lnTo>
                <a:lnTo>
                  <a:pt x="785666" y="3648813"/>
                </a:lnTo>
                <a:lnTo>
                  <a:pt x="783479" y="3648813"/>
                </a:lnTo>
                <a:lnTo>
                  <a:pt x="779079" y="3649555"/>
                </a:lnTo>
                <a:lnTo>
                  <a:pt x="776892" y="3649555"/>
                </a:lnTo>
                <a:lnTo>
                  <a:pt x="772505" y="3648813"/>
                </a:lnTo>
                <a:lnTo>
                  <a:pt x="770304" y="3644421"/>
                </a:lnTo>
                <a:lnTo>
                  <a:pt x="769571" y="3640771"/>
                </a:lnTo>
                <a:lnTo>
                  <a:pt x="769571" y="3634915"/>
                </a:lnTo>
                <a:lnTo>
                  <a:pt x="770304" y="3625430"/>
                </a:lnTo>
                <a:lnTo>
                  <a:pt x="769571" y="3621760"/>
                </a:lnTo>
                <a:lnTo>
                  <a:pt x="765184" y="3620296"/>
                </a:lnTo>
                <a:lnTo>
                  <a:pt x="760797" y="3618853"/>
                </a:lnTo>
                <a:lnTo>
                  <a:pt x="756410" y="3615925"/>
                </a:lnTo>
                <a:lnTo>
                  <a:pt x="752743" y="3613719"/>
                </a:lnTo>
                <a:lnTo>
                  <a:pt x="750556" y="3609347"/>
                </a:lnTo>
                <a:close/>
                <a:moveTo>
                  <a:pt x="668628" y="3588873"/>
                </a:moveTo>
                <a:lnTo>
                  <a:pt x="668628" y="3589595"/>
                </a:lnTo>
                <a:lnTo>
                  <a:pt x="668628" y="3591800"/>
                </a:lnTo>
                <a:lnTo>
                  <a:pt x="665694" y="3594728"/>
                </a:lnTo>
                <a:lnTo>
                  <a:pt x="665694" y="3593264"/>
                </a:lnTo>
                <a:lnTo>
                  <a:pt x="664227" y="3591800"/>
                </a:lnTo>
                <a:lnTo>
                  <a:pt x="664227" y="3591058"/>
                </a:lnTo>
                <a:lnTo>
                  <a:pt x="665694" y="3589595"/>
                </a:lnTo>
                <a:lnTo>
                  <a:pt x="667161" y="3589595"/>
                </a:lnTo>
                <a:close/>
                <a:moveTo>
                  <a:pt x="612288" y="3455096"/>
                </a:moveTo>
                <a:lnTo>
                  <a:pt x="614489" y="3455096"/>
                </a:lnTo>
                <a:lnTo>
                  <a:pt x="615956" y="3456560"/>
                </a:lnTo>
                <a:lnTo>
                  <a:pt x="617409" y="3458023"/>
                </a:lnTo>
                <a:lnTo>
                  <a:pt x="620343" y="3459487"/>
                </a:lnTo>
                <a:lnTo>
                  <a:pt x="618876" y="3459487"/>
                </a:lnTo>
                <a:lnTo>
                  <a:pt x="615956" y="3459487"/>
                </a:lnTo>
                <a:lnTo>
                  <a:pt x="614489" y="3459487"/>
                </a:lnTo>
                <a:lnTo>
                  <a:pt x="611555" y="3456560"/>
                </a:lnTo>
                <a:close/>
                <a:moveTo>
                  <a:pt x="6183860" y="3451806"/>
                </a:moveTo>
                <a:lnTo>
                  <a:pt x="6183190" y="3455147"/>
                </a:lnTo>
                <a:lnTo>
                  <a:pt x="6181002" y="3459525"/>
                </a:lnTo>
                <a:lnTo>
                  <a:pt x="6178082" y="3461713"/>
                </a:lnTo>
                <a:lnTo>
                  <a:pt x="6171501" y="3466825"/>
                </a:lnTo>
                <a:lnTo>
                  <a:pt x="6167849" y="3469748"/>
                </a:lnTo>
                <a:lnTo>
                  <a:pt x="6164197" y="3470475"/>
                </a:lnTo>
                <a:lnTo>
                  <a:pt x="6162001" y="3472664"/>
                </a:lnTo>
                <a:lnTo>
                  <a:pt x="6162308" y="3472868"/>
                </a:lnTo>
                <a:lnTo>
                  <a:pt x="6164111" y="3471052"/>
                </a:lnTo>
                <a:lnTo>
                  <a:pt x="6167770" y="3470319"/>
                </a:lnTo>
                <a:lnTo>
                  <a:pt x="6171430" y="3467388"/>
                </a:lnTo>
                <a:lnTo>
                  <a:pt x="6178005" y="3462254"/>
                </a:lnTo>
                <a:lnTo>
                  <a:pt x="6180932" y="3460056"/>
                </a:lnTo>
                <a:lnTo>
                  <a:pt x="6183128" y="3455659"/>
                </a:lnTo>
                <a:lnTo>
                  <a:pt x="6183860" y="3451995"/>
                </a:lnTo>
                <a:close/>
                <a:moveTo>
                  <a:pt x="6202133" y="3437026"/>
                </a:moveTo>
                <a:lnTo>
                  <a:pt x="6199263" y="3443469"/>
                </a:lnTo>
                <a:lnTo>
                  <a:pt x="6195611" y="3443469"/>
                </a:lnTo>
                <a:lnTo>
                  <a:pt x="6189771" y="3442008"/>
                </a:lnTo>
                <a:lnTo>
                  <a:pt x="6184654" y="3443469"/>
                </a:lnTo>
                <a:lnTo>
                  <a:pt x="6183922" y="3447120"/>
                </a:lnTo>
                <a:lnTo>
                  <a:pt x="6183922" y="3447283"/>
                </a:lnTo>
                <a:lnTo>
                  <a:pt x="6184592" y="3443930"/>
                </a:lnTo>
                <a:lnTo>
                  <a:pt x="6189703" y="3442464"/>
                </a:lnTo>
                <a:lnTo>
                  <a:pt x="6195558" y="3443930"/>
                </a:lnTo>
                <a:lnTo>
                  <a:pt x="6199218" y="3443930"/>
                </a:lnTo>
                <a:lnTo>
                  <a:pt x="6202133" y="3437330"/>
                </a:lnTo>
                <a:close/>
                <a:moveTo>
                  <a:pt x="7065587" y="3433479"/>
                </a:moveTo>
                <a:lnTo>
                  <a:pt x="7069868" y="3447747"/>
                </a:lnTo>
                <a:lnTo>
                  <a:pt x="7074991" y="3465318"/>
                </a:lnTo>
                <a:lnTo>
                  <a:pt x="7080113" y="3482158"/>
                </a:lnTo>
                <a:lnTo>
                  <a:pt x="7085970" y="3501194"/>
                </a:lnTo>
                <a:lnTo>
                  <a:pt x="7091826" y="3520231"/>
                </a:lnTo>
                <a:lnTo>
                  <a:pt x="7098411" y="3540731"/>
                </a:lnTo>
                <a:lnTo>
                  <a:pt x="7105002" y="3561964"/>
                </a:lnTo>
                <a:lnTo>
                  <a:pt x="7111587" y="3582464"/>
                </a:lnTo>
                <a:lnTo>
                  <a:pt x="7118178" y="3603697"/>
                </a:lnTo>
                <a:lnTo>
                  <a:pt x="7124763" y="3624198"/>
                </a:lnTo>
                <a:lnTo>
                  <a:pt x="7131348" y="3646163"/>
                </a:lnTo>
                <a:lnTo>
                  <a:pt x="7137205" y="3665931"/>
                </a:lnTo>
                <a:lnTo>
                  <a:pt x="7143796" y="3687154"/>
                </a:lnTo>
                <a:lnTo>
                  <a:pt x="7149652" y="3705458"/>
                </a:lnTo>
                <a:lnTo>
                  <a:pt x="7156237" y="3724494"/>
                </a:lnTo>
                <a:lnTo>
                  <a:pt x="7160631" y="3742798"/>
                </a:lnTo>
                <a:lnTo>
                  <a:pt x="7166482" y="3758906"/>
                </a:lnTo>
                <a:lnTo>
                  <a:pt x="7171610" y="3774281"/>
                </a:lnTo>
                <a:lnTo>
                  <a:pt x="7175998" y="3787460"/>
                </a:lnTo>
                <a:lnTo>
                  <a:pt x="7179658" y="3799907"/>
                </a:lnTo>
                <a:lnTo>
                  <a:pt x="7182589" y="3810157"/>
                </a:lnTo>
                <a:lnTo>
                  <a:pt x="7185514" y="3818943"/>
                </a:lnTo>
                <a:lnTo>
                  <a:pt x="7187711" y="3824068"/>
                </a:lnTo>
                <a:lnTo>
                  <a:pt x="7188440" y="3827729"/>
                </a:lnTo>
                <a:lnTo>
                  <a:pt x="7188440" y="3829926"/>
                </a:lnTo>
                <a:lnTo>
                  <a:pt x="7191371" y="3838712"/>
                </a:lnTo>
                <a:lnTo>
                  <a:pt x="7191371" y="3840176"/>
                </a:lnTo>
                <a:lnTo>
                  <a:pt x="7199425" y="3856284"/>
                </a:lnTo>
                <a:lnTo>
                  <a:pt x="7199425" y="3862873"/>
                </a:lnTo>
                <a:lnTo>
                  <a:pt x="7200887" y="3865070"/>
                </a:lnTo>
                <a:lnTo>
                  <a:pt x="7201615" y="3867266"/>
                </a:lnTo>
                <a:lnTo>
                  <a:pt x="7201696" y="3867347"/>
                </a:lnTo>
                <a:lnTo>
                  <a:pt x="7200978" y="3865182"/>
                </a:lnTo>
                <a:lnTo>
                  <a:pt x="7199511" y="3862991"/>
                </a:lnTo>
                <a:lnTo>
                  <a:pt x="7199511" y="3856410"/>
                </a:lnTo>
                <a:lnTo>
                  <a:pt x="7191470" y="3840326"/>
                </a:lnTo>
                <a:lnTo>
                  <a:pt x="7191470" y="3838857"/>
                </a:lnTo>
                <a:lnTo>
                  <a:pt x="7188544" y="3830085"/>
                </a:lnTo>
                <a:lnTo>
                  <a:pt x="7188544" y="3827894"/>
                </a:lnTo>
                <a:lnTo>
                  <a:pt x="7187814" y="3824234"/>
                </a:lnTo>
                <a:lnTo>
                  <a:pt x="7185617" y="3819122"/>
                </a:lnTo>
                <a:lnTo>
                  <a:pt x="7182699" y="3810341"/>
                </a:lnTo>
                <a:lnTo>
                  <a:pt x="7179773" y="3800108"/>
                </a:lnTo>
                <a:lnTo>
                  <a:pt x="7176117" y="3787676"/>
                </a:lnTo>
                <a:lnTo>
                  <a:pt x="7171724" y="3774514"/>
                </a:lnTo>
                <a:lnTo>
                  <a:pt x="7166609" y="3759160"/>
                </a:lnTo>
                <a:lnTo>
                  <a:pt x="7160756" y="3743068"/>
                </a:lnTo>
                <a:lnTo>
                  <a:pt x="7156371" y="3724793"/>
                </a:lnTo>
                <a:lnTo>
                  <a:pt x="7149789" y="3705780"/>
                </a:lnTo>
                <a:lnTo>
                  <a:pt x="7143945" y="3687497"/>
                </a:lnTo>
                <a:lnTo>
                  <a:pt x="7137363" y="3666292"/>
                </a:lnTo>
                <a:lnTo>
                  <a:pt x="7131510" y="3646548"/>
                </a:lnTo>
                <a:lnTo>
                  <a:pt x="7124928" y="3624614"/>
                </a:lnTo>
                <a:lnTo>
                  <a:pt x="7118346" y="3604139"/>
                </a:lnTo>
                <a:lnTo>
                  <a:pt x="7111772" y="3582935"/>
                </a:lnTo>
                <a:lnTo>
                  <a:pt x="7105190" y="3562461"/>
                </a:lnTo>
                <a:lnTo>
                  <a:pt x="7098608" y="3541256"/>
                </a:lnTo>
                <a:lnTo>
                  <a:pt x="7092026" y="3520782"/>
                </a:lnTo>
                <a:lnTo>
                  <a:pt x="7086174" y="3501769"/>
                </a:lnTo>
                <a:lnTo>
                  <a:pt x="7080329" y="3482764"/>
                </a:lnTo>
                <a:lnTo>
                  <a:pt x="7075206" y="3465941"/>
                </a:lnTo>
                <a:lnTo>
                  <a:pt x="7070092" y="3448397"/>
                </a:lnTo>
                <a:lnTo>
                  <a:pt x="7065698" y="3433765"/>
                </a:lnTo>
                <a:close/>
                <a:moveTo>
                  <a:pt x="6563360" y="3430002"/>
                </a:moveTo>
                <a:lnTo>
                  <a:pt x="6565556" y="3437330"/>
                </a:lnTo>
                <a:lnTo>
                  <a:pt x="6564092" y="3437330"/>
                </a:lnTo>
                <a:lnTo>
                  <a:pt x="6556773" y="3437330"/>
                </a:lnTo>
                <a:lnTo>
                  <a:pt x="6533377" y="3439533"/>
                </a:lnTo>
                <a:lnTo>
                  <a:pt x="6508517" y="3442464"/>
                </a:lnTo>
                <a:lnTo>
                  <a:pt x="6483657" y="3445395"/>
                </a:lnTo>
                <a:lnTo>
                  <a:pt x="6459529" y="3447593"/>
                </a:lnTo>
                <a:lnTo>
                  <a:pt x="6434669" y="3450525"/>
                </a:lnTo>
                <a:lnTo>
                  <a:pt x="6409809" y="3451995"/>
                </a:lnTo>
                <a:lnTo>
                  <a:pt x="6385668" y="3454926"/>
                </a:lnTo>
                <a:lnTo>
                  <a:pt x="6360808" y="3457857"/>
                </a:lnTo>
                <a:lnTo>
                  <a:pt x="6335948" y="3460056"/>
                </a:lnTo>
                <a:lnTo>
                  <a:pt x="6311820" y="3461521"/>
                </a:lnTo>
                <a:lnTo>
                  <a:pt x="6286960" y="3464457"/>
                </a:lnTo>
                <a:lnTo>
                  <a:pt x="6262832" y="3466655"/>
                </a:lnTo>
                <a:lnTo>
                  <a:pt x="6237972" y="3469587"/>
                </a:lnTo>
                <a:lnTo>
                  <a:pt x="6213112" y="3471052"/>
                </a:lnTo>
                <a:lnTo>
                  <a:pt x="6188971" y="3473250"/>
                </a:lnTo>
                <a:lnTo>
                  <a:pt x="6164389" y="3474699"/>
                </a:lnTo>
                <a:lnTo>
                  <a:pt x="6164929" y="3476314"/>
                </a:lnTo>
                <a:lnTo>
                  <a:pt x="6170769" y="3482153"/>
                </a:lnTo>
                <a:lnTo>
                  <a:pt x="6171501" y="3492376"/>
                </a:lnTo>
                <a:lnTo>
                  <a:pt x="6166385" y="3499677"/>
                </a:lnTo>
                <a:lnTo>
                  <a:pt x="6157616" y="3506243"/>
                </a:lnTo>
                <a:lnTo>
                  <a:pt x="6137891" y="3517194"/>
                </a:lnTo>
                <a:lnTo>
                  <a:pt x="6135703" y="3520844"/>
                </a:lnTo>
                <a:lnTo>
                  <a:pt x="6137159" y="3523760"/>
                </a:lnTo>
                <a:lnTo>
                  <a:pt x="6139355" y="3528144"/>
                </a:lnTo>
                <a:lnTo>
                  <a:pt x="6140819" y="3533249"/>
                </a:lnTo>
                <a:lnTo>
                  <a:pt x="6137891" y="3535445"/>
                </a:lnTo>
                <a:lnTo>
                  <a:pt x="6137159" y="3537633"/>
                </a:lnTo>
                <a:lnTo>
                  <a:pt x="6132050" y="3539822"/>
                </a:lnTo>
                <a:lnTo>
                  <a:pt x="6128398" y="3539822"/>
                </a:lnTo>
                <a:lnTo>
                  <a:pt x="6124738" y="3537633"/>
                </a:lnTo>
                <a:lnTo>
                  <a:pt x="6121818" y="3538360"/>
                </a:lnTo>
                <a:lnTo>
                  <a:pt x="6119629" y="3543472"/>
                </a:lnTo>
                <a:lnTo>
                  <a:pt x="6116701" y="3551500"/>
                </a:lnTo>
                <a:lnTo>
                  <a:pt x="6115977" y="3560989"/>
                </a:lnTo>
                <a:lnTo>
                  <a:pt x="6121086" y="3577051"/>
                </a:lnTo>
                <a:lnTo>
                  <a:pt x="6121086" y="3597491"/>
                </a:lnTo>
                <a:lnTo>
                  <a:pt x="6121818" y="3604791"/>
                </a:lnTo>
                <a:lnTo>
                  <a:pt x="6121086" y="3611357"/>
                </a:lnTo>
                <a:lnTo>
                  <a:pt x="6115245" y="3618658"/>
                </a:lnTo>
                <a:lnTo>
                  <a:pt x="6108665" y="3623770"/>
                </a:lnTo>
                <a:lnTo>
                  <a:pt x="6105012" y="3625224"/>
                </a:lnTo>
                <a:lnTo>
                  <a:pt x="6096244" y="3626685"/>
                </a:lnTo>
                <a:lnTo>
                  <a:pt x="6094055" y="3626685"/>
                </a:lnTo>
                <a:lnTo>
                  <a:pt x="6092591" y="3626685"/>
                </a:lnTo>
                <a:lnTo>
                  <a:pt x="6089671" y="3624497"/>
                </a:lnTo>
                <a:lnTo>
                  <a:pt x="6089671" y="3625224"/>
                </a:lnTo>
                <a:lnTo>
                  <a:pt x="6089671" y="3627420"/>
                </a:lnTo>
                <a:lnTo>
                  <a:pt x="6090403" y="3631070"/>
                </a:lnTo>
                <a:lnTo>
                  <a:pt x="6092591" y="3634720"/>
                </a:lnTo>
                <a:lnTo>
                  <a:pt x="6093323" y="3637636"/>
                </a:lnTo>
                <a:lnTo>
                  <a:pt x="6092591" y="3639825"/>
                </a:lnTo>
                <a:lnTo>
                  <a:pt x="6090403" y="3644209"/>
                </a:lnTo>
                <a:lnTo>
                  <a:pt x="6089671" y="3647125"/>
                </a:lnTo>
                <a:lnTo>
                  <a:pt x="6088939" y="3648587"/>
                </a:lnTo>
                <a:lnTo>
                  <a:pt x="6086751" y="3648587"/>
                </a:lnTo>
                <a:lnTo>
                  <a:pt x="6083823" y="3646398"/>
                </a:lnTo>
                <a:lnTo>
                  <a:pt x="6080903" y="3647125"/>
                </a:lnTo>
                <a:lnTo>
                  <a:pt x="6080171" y="3647125"/>
                </a:lnTo>
                <a:lnTo>
                  <a:pt x="6079439" y="3649314"/>
                </a:lnTo>
                <a:lnTo>
                  <a:pt x="6073598" y="3666103"/>
                </a:lnTo>
                <a:lnTo>
                  <a:pt x="6070678" y="3668292"/>
                </a:lnTo>
                <a:lnTo>
                  <a:pt x="6067750" y="3669754"/>
                </a:lnTo>
                <a:lnTo>
                  <a:pt x="6058981" y="3676327"/>
                </a:lnTo>
                <a:lnTo>
                  <a:pt x="6056793" y="3679243"/>
                </a:lnTo>
                <a:lnTo>
                  <a:pt x="6057525" y="3685082"/>
                </a:lnTo>
                <a:lnTo>
                  <a:pt x="6057997" y="3685280"/>
                </a:lnTo>
                <a:lnTo>
                  <a:pt x="6057360" y="3680189"/>
                </a:lnTo>
                <a:lnTo>
                  <a:pt x="6059555" y="3677265"/>
                </a:lnTo>
                <a:lnTo>
                  <a:pt x="6068332" y="3670684"/>
                </a:lnTo>
                <a:lnTo>
                  <a:pt x="6071253" y="3669217"/>
                </a:lnTo>
                <a:lnTo>
                  <a:pt x="6074181" y="3667027"/>
                </a:lnTo>
                <a:lnTo>
                  <a:pt x="6080030" y="3650207"/>
                </a:lnTo>
                <a:lnTo>
                  <a:pt x="6080761" y="3648017"/>
                </a:lnTo>
                <a:lnTo>
                  <a:pt x="6081493" y="3648017"/>
                </a:lnTo>
                <a:lnTo>
                  <a:pt x="6084415" y="3647283"/>
                </a:lnTo>
                <a:lnTo>
                  <a:pt x="6087342" y="3649474"/>
                </a:lnTo>
                <a:lnTo>
                  <a:pt x="6089532" y="3649474"/>
                </a:lnTo>
                <a:lnTo>
                  <a:pt x="6090264" y="3648017"/>
                </a:lnTo>
                <a:lnTo>
                  <a:pt x="6090996" y="3645093"/>
                </a:lnTo>
                <a:lnTo>
                  <a:pt x="6093191" y="3640702"/>
                </a:lnTo>
                <a:lnTo>
                  <a:pt x="6093923" y="3638512"/>
                </a:lnTo>
                <a:lnTo>
                  <a:pt x="6093191" y="3635588"/>
                </a:lnTo>
                <a:lnTo>
                  <a:pt x="6090996" y="3631931"/>
                </a:lnTo>
                <a:lnTo>
                  <a:pt x="6090264" y="3628274"/>
                </a:lnTo>
                <a:lnTo>
                  <a:pt x="6090264" y="3626083"/>
                </a:lnTo>
                <a:lnTo>
                  <a:pt x="6090264" y="3625350"/>
                </a:lnTo>
                <a:lnTo>
                  <a:pt x="6093191" y="3627540"/>
                </a:lnTo>
                <a:lnTo>
                  <a:pt x="6094655" y="3627540"/>
                </a:lnTo>
                <a:lnTo>
                  <a:pt x="6096845" y="3627540"/>
                </a:lnTo>
                <a:lnTo>
                  <a:pt x="6105621" y="3626083"/>
                </a:lnTo>
                <a:lnTo>
                  <a:pt x="6109275" y="3624616"/>
                </a:lnTo>
                <a:lnTo>
                  <a:pt x="6115856" y="3619502"/>
                </a:lnTo>
                <a:lnTo>
                  <a:pt x="6121710" y="3612187"/>
                </a:lnTo>
                <a:lnTo>
                  <a:pt x="6122436" y="3605606"/>
                </a:lnTo>
                <a:lnTo>
                  <a:pt x="6121710" y="3598292"/>
                </a:lnTo>
                <a:lnTo>
                  <a:pt x="6121710" y="3577815"/>
                </a:lnTo>
                <a:lnTo>
                  <a:pt x="6116587" y="3561729"/>
                </a:lnTo>
                <a:lnTo>
                  <a:pt x="6117319" y="3552224"/>
                </a:lnTo>
                <a:lnTo>
                  <a:pt x="6120246" y="3544186"/>
                </a:lnTo>
                <a:lnTo>
                  <a:pt x="6122436" y="3539062"/>
                </a:lnTo>
                <a:lnTo>
                  <a:pt x="6125364" y="3538338"/>
                </a:lnTo>
                <a:lnTo>
                  <a:pt x="6129017" y="3540529"/>
                </a:lnTo>
                <a:lnTo>
                  <a:pt x="6132676" y="3540529"/>
                </a:lnTo>
                <a:lnTo>
                  <a:pt x="6137794" y="3538338"/>
                </a:lnTo>
                <a:lnTo>
                  <a:pt x="6138525" y="3536138"/>
                </a:lnTo>
                <a:lnTo>
                  <a:pt x="6141453" y="3533947"/>
                </a:lnTo>
                <a:lnTo>
                  <a:pt x="6139989" y="3528823"/>
                </a:lnTo>
                <a:lnTo>
                  <a:pt x="6137794" y="3524442"/>
                </a:lnTo>
                <a:lnTo>
                  <a:pt x="6136330" y="3521519"/>
                </a:lnTo>
                <a:lnTo>
                  <a:pt x="6138525" y="3517861"/>
                </a:lnTo>
                <a:lnTo>
                  <a:pt x="6158268" y="3506890"/>
                </a:lnTo>
                <a:lnTo>
                  <a:pt x="6167044" y="3500308"/>
                </a:lnTo>
                <a:lnTo>
                  <a:pt x="6172161" y="3492994"/>
                </a:lnTo>
                <a:lnTo>
                  <a:pt x="6171430" y="3482765"/>
                </a:lnTo>
                <a:lnTo>
                  <a:pt x="6165581" y="3476908"/>
                </a:lnTo>
                <a:lnTo>
                  <a:pt x="6164849" y="3474717"/>
                </a:lnTo>
                <a:lnTo>
                  <a:pt x="6189708" y="3473251"/>
                </a:lnTo>
                <a:lnTo>
                  <a:pt x="6213842" y="3471060"/>
                </a:lnTo>
                <a:lnTo>
                  <a:pt x="6238702" y="3469603"/>
                </a:lnTo>
                <a:lnTo>
                  <a:pt x="6263561" y="3466679"/>
                </a:lnTo>
                <a:lnTo>
                  <a:pt x="6287695" y="3464479"/>
                </a:lnTo>
                <a:lnTo>
                  <a:pt x="6312555" y="3461555"/>
                </a:lnTo>
                <a:lnTo>
                  <a:pt x="6336682" y="3460098"/>
                </a:lnTo>
                <a:lnTo>
                  <a:pt x="6361548" y="3457898"/>
                </a:lnTo>
                <a:lnTo>
                  <a:pt x="6386407" y="3454974"/>
                </a:lnTo>
                <a:lnTo>
                  <a:pt x="6410535" y="3452050"/>
                </a:lnTo>
                <a:lnTo>
                  <a:pt x="6435401" y="3450583"/>
                </a:lnTo>
                <a:lnTo>
                  <a:pt x="6460260" y="3447660"/>
                </a:lnTo>
                <a:lnTo>
                  <a:pt x="6484388" y="3445469"/>
                </a:lnTo>
                <a:lnTo>
                  <a:pt x="6509248" y="3442545"/>
                </a:lnTo>
                <a:lnTo>
                  <a:pt x="6534113" y="3439621"/>
                </a:lnTo>
                <a:lnTo>
                  <a:pt x="6557509" y="3437431"/>
                </a:lnTo>
                <a:lnTo>
                  <a:pt x="6564822" y="3437431"/>
                </a:lnTo>
                <a:lnTo>
                  <a:pt x="6566285" y="3437431"/>
                </a:lnTo>
                <a:lnTo>
                  <a:pt x="6570671" y="3445469"/>
                </a:lnTo>
                <a:lnTo>
                  <a:pt x="6576520" y="3452050"/>
                </a:lnTo>
                <a:lnTo>
                  <a:pt x="6583101" y="3454974"/>
                </a:lnTo>
                <a:lnTo>
                  <a:pt x="6585321" y="3454974"/>
                </a:lnTo>
                <a:lnTo>
                  <a:pt x="6585321" y="3453604"/>
                </a:lnTo>
                <a:lnTo>
                  <a:pt x="6582389" y="3453604"/>
                </a:lnTo>
                <a:lnTo>
                  <a:pt x="6575805" y="3450675"/>
                </a:lnTo>
                <a:lnTo>
                  <a:pt x="6569948" y="3444086"/>
                </a:lnTo>
                <a:lnTo>
                  <a:pt x="6565554" y="3436032"/>
                </a:lnTo>
                <a:lnTo>
                  <a:pt x="6563749" y="3430002"/>
                </a:lnTo>
                <a:close/>
                <a:moveTo>
                  <a:pt x="460860" y="3428064"/>
                </a:moveTo>
                <a:lnTo>
                  <a:pt x="468914" y="3430971"/>
                </a:lnTo>
                <a:lnTo>
                  <a:pt x="473301" y="3431713"/>
                </a:lnTo>
                <a:lnTo>
                  <a:pt x="476221" y="3431713"/>
                </a:lnTo>
                <a:lnTo>
                  <a:pt x="478422" y="3430971"/>
                </a:lnTo>
                <a:lnTo>
                  <a:pt x="480608" y="3429507"/>
                </a:lnTo>
                <a:lnTo>
                  <a:pt x="492316" y="3431713"/>
                </a:lnTo>
                <a:lnTo>
                  <a:pt x="495983" y="3430971"/>
                </a:lnTo>
                <a:lnTo>
                  <a:pt x="498904" y="3428785"/>
                </a:lnTo>
                <a:lnTo>
                  <a:pt x="498170" y="3434641"/>
                </a:lnTo>
                <a:lnTo>
                  <a:pt x="498904" y="3440477"/>
                </a:lnTo>
                <a:lnTo>
                  <a:pt x="502557" y="3443404"/>
                </a:lnTo>
                <a:lnTo>
                  <a:pt x="508411" y="3443404"/>
                </a:lnTo>
                <a:lnTo>
                  <a:pt x="507678" y="3448518"/>
                </a:lnTo>
                <a:lnTo>
                  <a:pt x="504758" y="3451446"/>
                </a:lnTo>
                <a:lnTo>
                  <a:pt x="501824" y="3453632"/>
                </a:lnTo>
                <a:lnTo>
                  <a:pt x="491583" y="3459487"/>
                </a:lnTo>
                <a:lnTo>
                  <a:pt x="488663" y="3459487"/>
                </a:lnTo>
                <a:lnTo>
                  <a:pt x="485742" y="3458023"/>
                </a:lnTo>
                <a:lnTo>
                  <a:pt x="483542" y="3457302"/>
                </a:lnTo>
                <a:lnTo>
                  <a:pt x="482075" y="3457302"/>
                </a:lnTo>
                <a:lnTo>
                  <a:pt x="479888" y="3458023"/>
                </a:lnTo>
                <a:lnTo>
                  <a:pt x="476221" y="3458023"/>
                </a:lnTo>
                <a:lnTo>
                  <a:pt x="471834" y="3455096"/>
                </a:lnTo>
                <a:lnTo>
                  <a:pt x="468914" y="3451446"/>
                </a:lnTo>
                <a:lnTo>
                  <a:pt x="466714" y="3448518"/>
                </a:lnTo>
                <a:lnTo>
                  <a:pt x="466714" y="3444868"/>
                </a:lnTo>
                <a:lnTo>
                  <a:pt x="463793" y="3438291"/>
                </a:lnTo>
                <a:lnTo>
                  <a:pt x="460126" y="3432435"/>
                </a:lnTo>
                <a:lnTo>
                  <a:pt x="457206" y="3428785"/>
                </a:lnTo>
                <a:close/>
                <a:moveTo>
                  <a:pt x="525240" y="3425136"/>
                </a:moveTo>
                <a:lnTo>
                  <a:pt x="526707" y="3425136"/>
                </a:lnTo>
                <a:lnTo>
                  <a:pt x="531827" y="3425858"/>
                </a:lnTo>
                <a:lnTo>
                  <a:pt x="540601" y="3433899"/>
                </a:lnTo>
                <a:lnTo>
                  <a:pt x="544255" y="3435363"/>
                </a:lnTo>
                <a:lnTo>
                  <a:pt x="551576" y="3436827"/>
                </a:lnTo>
                <a:lnTo>
                  <a:pt x="555963" y="3437549"/>
                </a:lnTo>
                <a:lnTo>
                  <a:pt x="570591" y="3447796"/>
                </a:lnTo>
                <a:lnTo>
                  <a:pt x="573525" y="3447796"/>
                </a:lnTo>
                <a:lnTo>
                  <a:pt x="574978" y="3447054"/>
                </a:lnTo>
                <a:lnTo>
                  <a:pt x="583032" y="3441941"/>
                </a:lnTo>
                <a:lnTo>
                  <a:pt x="585952" y="3441219"/>
                </a:lnTo>
                <a:lnTo>
                  <a:pt x="588886" y="3441941"/>
                </a:lnTo>
                <a:lnTo>
                  <a:pt x="589620" y="3441941"/>
                </a:lnTo>
                <a:lnTo>
                  <a:pt x="594740" y="3447796"/>
                </a:lnTo>
                <a:lnTo>
                  <a:pt x="594740" y="3451446"/>
                </a:lnTo>
                <a:lnTo>
                  <a:pt x="591806" y="3453632"/>
                </a:lnTo>
                <a:lnTo>
                  <a:pt x="586686" y="3455096"/>
                </a:lnTo>
                <a:lnTo>
                  <a:pt x="543521" y="3456560"/>
                </a:lnTo>
                <a:lnTo>
                  <a:pt x="536948" y="3453632"/>
                </a:lnTo>
                <a:lnTo>
                  <a:pt x="528893" y="3449982"/>
                </a:lnTo>
                <a:lnTo>
                  <a:pt x="525240" y="3444146"/>
                </a:lnTo>
                <a:lnTo>
                  <a:pt x="528893" y="3438291"/>
                </a:lnTo>
                <a:lnTo>
                  <a:pt x="528160" y="3435363"/>
                </a:lnTo>
                <a:lnTo>
                  <a:pt x="526707" y="3432435"/>
                </a:lnTo>
                <a:lnTo>
                  <a:pt x="524506" y="3430971"/>
                </a:lnTo>
                <a:lnTo>
                  <a:pt x="520853" y="3429507"/>
                </a:lnTo>
                <a:lnTo>
                  <a:pt x="520119" y="3428064"/>
                </a:lnTo>
                <a:lnTo>
                  <a:pt x="521586" y="3427322"/>
                </a:lnTo>
                <a:lnTo>
                  <a:pt x="523773" y="3425858"/>
                </a:lnTo>
                <a:close/>
                <a:moveTo>
                  <a:pt x="438191" y="3409053"/>
                </a:moveTo>
                <a:lnTo>
                  <a:pt x="440378" y="3411239"/>
                </a:lnTo>
                <a:lnTo>
                  <a:pt x="441111" y="3413445"/>
                </a:lnTo>
                <a:lnTo>
                  <a:pt x="441844" y="3415630"/>
                </a:lnTo>
                <a:lnTo>
                  <a:pt x="444031" y="3416352"/>
                </a:lnTo>
                <a:lnTo>
                  <a:pt x="446232" y="3418558"/>
                </a:lnTo>
                <a:lnTo>
                  <a:pt x="447698" y="3419280"/>
                </a:lnTo>
                <a:lnTo>
                  <a:pt x="448432" y="3421486"/>
                </a:lnTo>
                <a:lnTo>
                  <a:pt x="448432" y="3424394"/>
                </a:lnTo>
                <a:lnTo>
                  <a:pt x="437457" y="3422208"/>
                </a:lnTo>
                <a:lnTo>
                  <a:pt x="432337" y="3420744"/>
                </a:lnTo>
                <a:lnTo>
                  <a:pt x="427950" y="3416352"/>
                </a:lnTo>
                <a:lnTo>
                  <a:pt x="425016" y="3418558"/>
                </a:lnTo>
                <a:lnTo>
                  <a:pt x="423549" y="3418558"/>
                </a:lnTo>
                <a:lnTo>
                  <a:pt x="424283" y="3415630"/>
                </a:lnTo>
                <a:lnTo>
                  <a:pt x="427950" y="3413445"/>
                </a:lnTo>
                <a:lnTo>
                  <a:pt x="433790" y="3414888"/>
                </a:lnTo>
                <a:lnTo>
                  <a:pt x="436724" y="3413445"/>
                </a:lnTo>
                <a:close/>
                <a:moveTo>
                  <a:pt x="7057436" y="3407515"/>
                </a:moveTo>
                <a:lnTo>
                  <a:pt x="7060352" y="3419924"/>
                </a:lnTo>
                <a:lnTo>
                  <a:pt x="7060528" y="3420377"/>
                </a:lnTo>
                <a:lnTo>
                  <a:pt x="7057657" y="3408179"/>
                </a:lnTo>
                <a:close/>
                <a:moveTo>
                  <a:pt x="7522011" y="3400326"/>
                </a:moveTo>
                <a:lnTo>
                  <a:pt x="7517391" y="3402971"/>
                </a:lnTo>
                <a:lnTo>
                  <a:pt x="7517588" y="3403058"/>
                </a:lnTo>
                <a:lnTo>
                  <a:pt x="7522093" y="3400490"/>
                </a:lnTo>
                <a:close/>
                <a:moveTo>
                  <a:pt x="7052366" y="3388813"/>
                </a:moveTo>
                <a:lnTo>
                  <a:pt x="7053767" y="3396495"/>
                </a:lnTo>
                <a:lnTo>
                  <a:pt x="7053997" y="3397186"/>
                </a:lnTo>
                <a:lnTo>
                  <a:pt x="7052542" y="3389165"/>
                </a:lnTo>
                <a:close/>
                <a:moveTo>
                  <a:pt x="8534710" y="3383317"/>
                </a:moveTo>
                <a:lnTo>
                  <a:pt x="8533975" y="3397940"/>
                </a:lnTo>
                <a:lnTo>
                  <a:pt x="8533240" y="3400866"/>
                </a:lnTo>
                <a:lnTo>
                  <a:pt x="8530325" y="3399403"/>
                </a:lnTo>
                <a:lnTo>
                  <a:pt x="8527397" y="3398675"/>
                </a:lnTo>
                <a:lnTo>
                  <a:pt x="8524469" y="3397940"/>
                </a:lnTo>
                <a:lnTo>
                  <a:pt x="8523012" y="3395749"/>
                </a:lnTo>
                <a:lnTo>
                  <a:pt x="8523734" y="3392094"/>
                </a:lnTo>
                <a:lnTo>
                  <a:pt x="8526662" y="3389168"/>
                </a:lnTo>
                <a:lnTo>
                  <a:pt x="8529590" y="3389168"/>
                </a:lnTo>
                <a:lnTo>
                  <a:pt x="8531047" y="3391360"/>
                </a:lnTo>
                <a:lnTo>
                  <a:pt x="8532518" y="3389168"/>
                </a:lnTo>
                <a:close/>
                <a:moveTo>
                  <a:pt x="7048157" y="3379287"/>
                </a:moveTo>
                <a:lnTo>
                  <a:pt x="7048063" y="3379304"/>
                </a:lnTo>
                <a:lnTo>
                  <a:pt x="7048157" y="3379539"/>
                </a:lnTo>
                <a:close/>
                <a:moveTo>
                  <a:pt x="6207999" y="3366877"/>
                </a:moveTo>
                <a:lnTo>
                  <a:pt x="6205844" y="3370472"/>
                </a:lnTo>
                <a:lnTo>
                  <a:pt x="6203648" y="3374123"/>
                </a:lnTo>
                <a:lnTo>
                  <a:pt x="6194155" y="3382877"/>
                </a:lnTo>
                <a:lnTo>
                  <a:pt x="6192691" y="3386528"/>
                </a:lnTo>
                <a:lnTo>
                  <a:pt x="6192678" y="3386627"/>
                </a:lnTo>
                <a:lnTo>
                  <a:pt x="6194094" y="3383085"/>
                </a:lnTo>
                <a:lnTo>
                  <a:pt x="6203597" y="3374286"/>
                </a:lnTo>
                <a:lnTo>
                  <a:pt x="6205792" y="3370622"/>
                </a:lnTo>
                <a:lnTo>
                  <a:pt x="6207988" y="3366954"/>
                </a:lnTo>
                <a:close/>
                <a:moveTo>
                  <a:pt x="6224097" y="3345651"/>
                </a:moveTo>
                <a:lnTo>
                  <a:pt x="6219721" y="3347110"/>
                </a:lnTo>
                <a:lnTo>
                  <a:pt x="6215344" y="3347844"/>
                </a:lnTo>
                <a:lnTo>
                  <a:pt x="6210228" y="3349298"/>
                </a:lnTo>
                <a:lnTo>
                  <a:pt x="6210198" y="3349358"/>
                </a:lnTo>
                <a:lnTo>
                  <a:pt x="6215295" y="3347897"/>
                </a:lnTo>
                <a:lnTo>
                  <a:pt x="6219686" y="3347164"/>
                </a:lnTo>
                <a:lnTo>
                  <a:pt x="6224078" y="3345698"/>
                </a:lnTo>
                <a:close/>
                <a:moveTo>
                  <a:pt x="8546409" y="3320434"/>
                </a:moveTo>
                <a:lnTo>
                  <a:pt x="8546409" y="3321163"/>
                </a:lnTo>
                <a:lnTo>
                  <a:pt x="8545674" y="3321163"/>
                </a:lnTo>
                <a:lnTo>
                  <a:pt x="8545674" y="3321897"/>
                </a:lnTo>
                <a:lnTo>
                  <a:pt x="8543481" y="3333595"/>
                </a:lnTo>
                <a:lnTo>
                  <a:pt x="8542745" y="3338712"/>
                </a:lnTo>
                <a:lnTo>
                  <a:pt x="8539831" y="3341638"/>
                </a:lnTo>
                <a:lnTo>
                  <a:pt x="8540553" y="3336521"/>
                </a:lnTo>
                <a:lnTo>
                  <a:pt x="8540553" y="3329940"/>
                </a:lnTo>
                <a:lnTo>
                  <a:pt x="8542745" y="3322626"/>
                </a:lnTo>
                <a:close/>
                <a:moveTo>
                  <a:pt x="6216054" y="3306889"/>
                </a:moveTo>
                <a:lnTo>
                  <a:pt x="6216069" y="3306964"/>
                </a:lnTo>
                <a:lnTo>
                  <a:pt x="6218997" y="3312076"/>
                </a:lnTo>
                <a:lnTo>
                  <a:pt x="6224810" y="3318612"/>
                </a:lnTo>
                <a:lnTo>
                  <a:pt x="6224810" y="3318571"/>
                </a:lnTo>
                <a:lnTo>
                  <a:pt x="6218954" y="3311976"/>
                </a:lnTo>
                <a:close/>
                <a:moveTo>
                  <a:pt x="7303257" y="3281185"/>
                </a:moveTo>
                <a:lnTo>
                  <a:pt x="7304071" y="3282410"/>
                </a:lnTo>
                <a:lnTo>
                  <a:pt x="7304157" y="3282410"/>
                </a:lnTo>
                <a:lnTo>
                  <a:pt x="7303343" y="3281185"/>
                </a:lnTo>
                <a:close/>
                <a:moveTo>
                  <a:pt x="7579744" y="3280218"/>
                </a:moveTo>
                <a:lnTo>
                  <a:pt x="7573887" y="3283138"/>
                </a:lnTo>
                <a:lnTo>
                  <a:pt x="7521972" y="3309465"/>
                </a:lnTo>
                <a:lnTo>
                  <a:pt x="7519058" y="3309465"/>
                </a:lnTo>
                <a:lnTo>
                  <a:pt x="7503696" y="3312391"/>
                </a:lnTo>
                <a:lnTo>
                  <a:pt x="7490540" y="3315317"/>
                </a:lnTo>
                <a:lnTo>
                  <a:pt x="7476635" y="3317508"/>
                </a:lnTo>
                <a:lnTo>
                  <a:pt x="7462022" y="3318971"/>
                </a:lnTo>
                <a:lnTo>
                  <a:pt x="7448131" y="3321897"/>
                </a:lnTo>
                <a:lnTo>
                  <a:pt x="7434226" y="3324089"/>
                </a:lnTo>
                <a:lnTo>
                  <a:pt x="7419613" y="3327014"/>
                </a:lnTo>
                <a:lnTo>
                  <a:pt x="7405708" y="3328477"/>
                </a:lnTo>
                <a:lnTo>
                  <a:pt x="7391095" y="3331403"/>
                </a:lnTo>
                <a:lnTo>
                  <a:pt x="7362578" y="3336521"/>
                </a:lnTo>
                <a:lnTo>
                  <a:pt x="7348673" y="3337983"/>
                </a:lnTo>
                <a:lnTo>
                  <a:pt x="7334782" y="3340175"/>
                </a:lnTo>
                <a:lnTo>
                  <a:pt x="7320168" y="3343101"/>
                </a:lnTo>
                <a:lnTo>
                  <a:pt x="7306264" y="3344564"/>
                </a:lnTo>
                <a:lnTo>
                  <a:pt x="7292289" y="3346660"/>
                </a:lnTo>
                <a:lnTo>
                  <a:pt x="7292353" y="3347553"/>
                </a:lnTo>
                <a:lnTo>
                  <a:pt x="7293110" y="3347487"/>
                </a:lnTo>
                <a:lnTo>
                  <a:pt x="7307733" y="3345296"/>
                </a:lnTo>
                <a:lnTo>
                  <a:pt x="7321627" y="3343827"/>
                </a:lnTo>
                <a:lnTo>
                  <a:pt x="7336250" y="3340906"/>
                </a:lnTo>
                <a:lnTo>
                  <a:pt x="7350144" y="3338715"/>
                </a:lnTo>
                <a:lnTo>
                  <a:pt x="7364037" y="3337246"/>
                </a:lnTo>
                <a:lnTo>
                  <a:pt x="7392554" y="3332133"/>
                </a:lnTo>
                <a:lnTo>
                  <a:pt x="7407177" y="3329204"/>
                </a:lnTo>
                <a:lnTo>
                  <a:pt x="7421071" y="3327743"/>
                </a:lnTo>
                <a:lnTo>
                  <a:pt x="7435694" y="3324822"/>
                </a:lnTo>
                <a:lnTo>
                  <a:pt x="7449587" y="3322622"/>
                </a:lnTo>
                <a:lnTo>
                  <a:pt x="7463481" y="3319701"/>
                </a:lnTo>
                <a:lnTo>
                  <a:pt x="7478104" y="3318241"/>
                </a:lnTo>
                <a:lnTo>
                  <a:pt x="7491998" y="3316041"/>
                </a:lnTo>
                <a:lnTo>
                  <a:pt x="7505162" y="3313120"/>
                </a:lnTo>
                <a:lnTo>
                  <a:pt x="7519818" y="3310331"/>
                </a:lnTo>
                <a:lnTo>
                  <a:pt x="7519818" y="3310296"/>
                </a:lnTo>
                <a:lnTo>
                  <a:pt x="7520004" y="3310296"/>
                </a:lnTo>
                <a:lnTo>
                  <a:pt x="7520514" y="3310199"/>
                </a:lnTo>
                <a:lnTo>
                  <a:pt x="7520514" y="3310296"/>
                </a:lnTo>
                <a:lnTo>
                  <a:pt x="7522745" y="3310296"/>
                </a:lnTo>
                <a:lnTo>
                  <a:pt x="7574699" y="3283943"/>
                </a:lnTo>
                <a:lnTo>
                  <a:pt x="7580090" y="3281250"/>
                </a:lnTo>
                <a:close/>
                <a:moveTo>
                  <a:pt x="6243915" y="3264355"/>
                </a:moveTo>
                <a:lnTo>
                  <a:pt x="6243838" y="3264623"/>
                </a:lnTo>
                <a:lnTo>
                  <a:pt x="6248947" y="3266085"/>
                </a:lnTo>
                <a:lnTo>
                  <a:pt x="6254063" y="3269008"/>
                </a:lnTo>
                <a:lnTo>
                  <a:pt x="6256176" y="3273920"/>
                </a:lnTo>
                <a:lnTo>
                  <a:pt x="6256244" y="3273857"/>
                </a:lnTo>
                <a:lnTo>
                  <a:pt x="6254048" y="3268722"/>
                </a:lnTo>
                <a:lnTo>
                  <a:pt x="6248938" y="3265791"/>
                </a:lnTo>
                <a:close/>
                <a:moveTo>
                  <a:pt x="8165449" y="3246583"/>
                </a:moveTo>
                <a:lnTo>
                  <a:pt x="8158858" y="3247311"/>
                </a:lnTo>
                <a:lnTo>
                  <a:pt x="8156665" y="3247311"/>
                </a:lnTo>
                <a:lnTo>
                  <a:pt x="8150087" y="3248045"/>
                </a:lnTo>
                <a:lnTo>
                  <a:pt x="8141317" y="3250237"/>
                </a:lnTo>
                <a:lnTo>
                  <a:pt x="8128883" y="3251700"/>
                </a:lnTo>
                <a:lnTo>
                  <a:pt x="8114991" y="3253891"/>
                </a:lnTo>
                <a:lnTo>
                  <a:pt x="8098907" y="3256817"/>
                </a:lnTo>
                <a:lnTo>
                  <a:pt x="8082088" y="3259743"/>
                </a:lnTo>
                <a:lnTo>
                  <a:pt x="8064533" y="3262669"/>
                </a:lnTo>
                <a:lnTo>
                  <a:pt x="8046992" y="3264860"/>
                </a:lnTo>
                <a:lnTo>
                  <a:pt x="8030895" y="3267052"/>
                </a:lnTo>
                <a:lnTo>
                  <a:pt x="8014811" y="3269978"/>
                </a:lnTo>
                <a:lnTo>
                  <a:pt x="8000185" y="3272175"/>
                </a:lnTo>
                <a:lnTo>
                  <a:pt x="7988486" y="3273638"/>
                </a:lnTo>
                <a:lnTo>
                  <a:pt x="7978980" y="3275829"/>
                </a:lnTo>
                <a:lnTo>
                  <a:pt x="7973137" y="3276558"/>
                </a:lnTo>
                <a:lnTo>
                  <a:pt x="7970945" y="3276558"/>
                </a:lnTo>
                <a:lnTo>
                  <a:pt x="7963631" y="3277292"/>
                </a:lnTo>
                <a:lnTo>
                  <a:pt x="7961751" y="3277292"/>
                </a:lnTo>
                <a:lnTo>
                  <a:pt x="7961815" y="3277356"/>
                </a:lnTo>
                <a:lnTo>
                  <a:pt x="7962541" y="3278092"/>
                </a:lnTo>
                <a:lnTo>
                  <a:pt x="7964742" y="3278092"/>
                </a:lnTo>
                <a:lnTo>
                  <a:pt x="7972056" y="3277356"/>
                </a:lnTo>
                <a:lnTo>
                  <a:pt x="7974249" y="3277356"/>
                </a:lnTo>
                <a:lnTo>
                  <a:pt x="7980104" y="3276626"/>
                </a:lnTo>
                <a:lnTo>
                  <a:pt x="7989619" y="3274431"/>
                </a:lnTo>
                <a:lnTo>
                  <a:pt x="8001327" y="3272965"/>
                </a:lnTo>
                <a:lnTo>
                  <a:pt x="8015963" y="3270770"/>
                </a:lnTo>
                <a:lnTo>
                  <a:pt x="8032066" y="3267844"/>
                </a:lnTo>
                <a:lnTo>
                  <a:pt x="8048161" y="3265649"/>
                </a:lnTo>
                <a:lnTo>
                  <a:pt x="8065724" y="3263447"/>
                </a:lnTo>
                <a:lnTo>
                  <a:pt x="8083287" y="3260522"/>
                </a:lnTo>
                <a:lnTo>
                  <a:pt x="8100116" y="3257596"/>
                </a:lnTo>
                <a:lnTo>
                  <a:pt x="8116219" y="3254665"/>
                </a:lnTo>
                <a:lnTo>
                  <a:pt x="8130121" y="3252469"/>
                </a:lnTo>
                <a:lnTo>
                  <a:pt x="8142563" y="3251004"/>
                </a:lnTo>
                <a:lnTo>
                  <a:pt x="8151345" y="3248808"/>
                </a:lnTo>
                <a:lnTo>
                  <a:pt x="8157933" y="3248078"/>
                </a:lnTo>
                <a:lnTo>
                  <a:pt x="8160126" y="3248078"/>
                </a:lnTo>
                <a:lnTo>
                  <a:pt x="8166714" y="3247348"/>
                </a:lnTo>
                <a:lnTo>
                  <a:pt x="8171835" y="3247348"/>
                </a:lnTo>
                <a:lnTo>
                  <a:pt x="8176663" y="3247348"/>
                </a:lnTo>
                <a:lnTo>
                  <a:pt x="8175677" y="3246583"/>
                </a:lnTo>
                <a:lnTo>
                  <a:pt x="8170556" y="3246583"/>
                </a:lnTo>
                <a:close/>
                <a:moveTo>
                  <a:pt x="7336939" y="3245809"/>
                </a:moveTo>
                <a:lnTo>
                  <a:pt x="7336986" y="3245997"/>
                </a:lnTo>
                <a:lnTo>
                  <a:pt x="7337710" y="3246730"/>
                </a:lnTo>
                <a:lnTo>
                  <a:pt x="7337710" y="3246583"/>
                </a:lnTo>
                <a:close/>
                <a:moveTo>
                  <a:pt x="7649337" y="3241016"/>
                </a:moveTo>
                <a:lnTo>
                  <a:pt x="7649337" y="3241491"/>
                </a:lnTo>
                <a:lnTo>
                  <a:pt x="7651381" y="3242169"/>
                </a:lnTo>
                <a:lnTo>
                  <a:pt x="7650671" y="3241459"/>
                </a:lnTo>
                <a:close/>
                <a:moveTo>
                  <a:pt x="7647743" y="3238539"/>
                </a:moveTo>
                <a:lnTo>
                  <a:pt x="7647021" y="3240002"/>
                </a:lnTo>
                <a:lnTo>
                  <a:pt x="7644814" y="3240002"/>
                </a:lnTo>
                <a:lnTo>
                  <a:pt x="7642622" y="3242194"/>
                </a:lnTo>
                <a:lnTo>
                  <a:pt x="7641900" y="3243657"/>
                </a:lnTo>
                <a:lnTo>
                  <a:pt x="7641165" y="3244385"/>
                </a:lnTo>
                <a:lnTo>
                  <a:pt x="7640429" y="3248045"/>
                </a:lnTo>
                <a:lnTo>
                  <a:pt x="7638972" y="3248774"/>
                </a:lnTo>
                <a:lnTo>
                  <a:pt x="7638237" y="3250237"/>
                </a:lnTo>
                <a:lnTo>
                  <a:pt x="7631659" y="3250965"/>
                </a:lnTo>
                <a:lnTo>
                  <a:pt x="7630923" y="3251700"/>
                </a:lnTo>
                <a:lnTo>
                  <a:pt x="7628731" y="3253891"/>
                </a:lnTo>
                <a:lnTo>
                  <a:pt x="7628731" y="3254626"/>
                </a:lnTo>
                <a:lnTo>
                  <a:pt x="7628009" y="3256089"/>
                </a:lnTo>
                <a:lnTo>
                  <a:pt x="7625803" y="3256089"/>
                </a:lnTo>
                <a:lnTo>
                  <a:pt x="7619225" y="3256817"/>
                </a:lnTo>
                <a:lnTo>
                  <a:pt x="7618503" y="3257546"/>
                </a:lnTo>
                <a:lnTo>
                  <a:pt x="7608997" y="3262669"/>
                </a:lnTo>
                <a:lnTo>
                  <a:pt x="7603141" y="3266323"/>
                </a:lnTo>
                <a:lnTo>
                  <a:pt x="7601684" y="3267052"/>
                </a:lnTo>
                <a:lnTo>
                  <a:pt x="7600213" y="3267786"/>
                </a:lnTo>
                <a:lnTo>
                  <a:pt x="7598755" y="3267786"/>
                </a:lnTo>
                <a:lnTo>
                  <a:pt x="7596563" y="3267786"/>
                </a:lnTo>
                <a:lnTo>
                  <a:pt x="7595827" y="3269978"/>
                </a:lnTo>
                <a:lnTo>
                  <a:pt x="7594370" y="3270712"/>
                </a:lnTo>
                <a:lnTo>
                  <a:pt x="7594370" y="3273638"/>
                </a:lnTo>
                <a:lnTo>
                  <a:pt x="7593635" y="3275829"/>
                </a:lnTo>
                <a:lnTo>
                  <a:pt x="7592178" y="3276558"/>
                </a:lnTo>
                <a:lnTo>
                  <a:pt x="7587057" y="3280218"/>
                </a:lnTo>
                <a:lnTo>
                  <a:pt x="7585586" y="3282410"/>
                </a:lnTo>
                <a:lnTo>
                  <a:pt x="7584129" y="3283138"/>
                </a:lnTo>
                <a:lnTo>
                  <a:pt x="7583393" y="3283138"/>
                </a:lnTo>
                <a:lnTo>
                  <a:pt x="7581262" y="3283138"/>
                </a:lnTo>
                <a:lnTo>
                  <a:pt x="7581287" y="3283213"/>
                </a:lnTo>
                <a:lnTo>
                  <a:pt x="7582013" y="3283943"/>
                </a:lnTo>
                <a:lnTo>
                  <a:pt x="7584215" y="3283943"/>
                </a:lnTo>
                <a:lnTo>
                  <a:pt x="7584941" y="3283943"/>
                </a:lnTo>
                <a:lnTo>
                  <a:pt x="7586408" y="3283213"/>
                </a:lnTo>
                <a:lnTo>
                  <a:pt x="7587868" y="3281018"/>
                </a:lnTo>
                <a:lnTo>
                  <a:pt x="7592996" y="3277356"/>
                </a:lnTo>
                <a:lnTo>
                  <a:pt x="7594456" y="3276626"/>
                </a:lnTo>
                <a:lnTo>
                  <a:pt x="7595189" y="3274431"/>
                </a:lnTo>
                <a:lnTo>
                  <a:pt x="7595189" y="3271499"/>
                </a:lnTo>
                <a:lnTo>
                  <a:pt x="7596649" y="3270770"/>
                </a:lnTo>
                <a:lnTo>
                  <a:pt x="7597383" y="3268574"/>
                </a:lnTo>
                <a:lnTo>
                  <a:pt x="7599576" y="3268574"/>
                </a:lnTo>
                <a:lnTo>
                  <a:pt x="7601044" y="3268574"/>
                </a:lnTo>
                <a:lnTo>
                  <a:pt x="7602503" y="3267844"/>
                </a:lnTo>
                <a:lnTo>
                  <a:pt x="7603971" y="3267108"/>
                </a:lnTo>
                <a:lnTo>
                  <a:pt x="7609825" y="3263447"/>
                </a:lnTo>
                <a:lnTo>
                  <a:pt x="7619340" y="3258326"/>
                </a:lnTo>
                <a:lnTo>
                  <a:pt x="7620066" y="3257596"/>
                </a:lnTo>
                <a:lnTo>
                  <a:pt x="7626654" y="3256860"/>
                </a:lnTo>
                <a:lnTo>
                  <a:pt x="7628848" y="3256860"/>
                </a:lnTo>
                <a:lnTo>
                  <a:pt x="7629581" y="3255401"/>
                </a:lnTo>
                <a:lnTo>
                  <a:pt x="7629581" y="3254665"/>
                </a:lnTo>
                <a:lnTo>
                  <a:pt x="7631775" y="3252469"/>
                </a:lnTo>
                <a:lnTo>
                  <a:pt x="7632508" y="3251739"/>
                </a:lnTo>
                <a:lnTo>
                  <a:pt x="7639096" y="3251004"/>
                </a:lnTo>
                <a:lnTo>
                  <a:pt x="7639830" y="3249544"/>
                </a:lnTo>
                <a:lnTo>
                  <a:pt x="7641290" y="3248808"/>
                </a:lnTo>
                <a:lnTo>
                  <a:pt x="7642024" y="3245153"/>
                </a:lnTo>
                <a:lnTo>
                  <a:pt x="7642757" y="3244417"/>
                </a:lnTo>
                <a:lnTo>
                  <a:pt x="7643483" y="3242957"/>
                </a:lnTo>
                <a:lnTo>
                  <a:pt x="7645684" y="3240761"/>
                </a:lnTo>
                <a:lnTo>
                  <a:pt x="7647878" y="3240761"/>
                </a:lnTo>
                <a:lnTo>
                  <a:pt x="7648368" y="3239783"/>
                </a:lnTo>
                <a:close/>
                <a:moveTo>
                  <a:pt x="6251875" y="3236482"/>
                </a:moveTo>
                <a:lnTo>
                  <a:pt x="6251875" y="3236883"/>
                </a:lnTo>
                <a:lnTo>
                  <a:pt x="6256259" y="3242729"/>
                </a:lnTo>
                <a:lnTo>
                  <a:pt x="6261368" y="3247834"/>
                </a:lnTo>
                <a:lnTo>
                  <a:pt x="6264948" y="3254263"/>
                </a:lnTo>
                <a:lnTo>
                  <a:pt x="6265028" y="3254062"/>
                </a:lnTo>
                <a:lnTo>
                  <a:pt x="6261368" y="3247467"/>
                </a:lnTo>
                <a:lnTo>
                  <a:pt x="6256244" y="3242333"/>
                </a:lnTo>
                <a:close/>
                <a:moveTo>
                  <a:pt x="7903566" y="3231539"/>
                </a:moveTo>
                <a:lnTo>
                  <a:pt x="7903998" y="3231973"/>
                </a:lnTo>
                <a:lnTo>
                  <a:pt x="7904852" y="3232402"/>
                </a:lnTo>
                <a:lnTo>
                  <a:pt x="7904403" y="3231953"/>
                </a:lnTo>
                <a:close/>
                <a:moveTo>
                  <a:pt x="6139695" y="3223291"/>
                </a:moveTo>
                <a:lnTo>
                  <a:pt x="6139355" y="3223744"/>
                </a:lnTo>
                <a:lnTo>
                  <a:pt x="6137159" y="3229590"/>
                </a:lnTo>
                <a:lnTo>
                  <a:pt x="6135703" y="3231779"/>
                </a:lnTo>
                <a:lnTo>
                  <a:pt x="6129854" y="3244918"/>
                </a:lnTo>
                <a:lnTo>
                  <a:pt x="6129122" y="3247834"/>
                </a:lnTo>
                <a:lnTo>
                  <a:pt x="6129854" y="3248568"/>
                </a:lnTo>
                <a:lnTo>
                  <a:pt x="6129854" y="3249295"/>
                </a:lnTo>
                <a:lnTo>
                  <a:pt x="6131318" y="3249295"/>
                </a:lnTo>
                <a:lnTo>
                  <a:pt x="6145195" y="3248568"/>
                </a:lnTo>
                <a:lnTo>
                  <a:pt x="6171501" y="3244918"/>
                </a:lnTo>
                <a:lnTo>
                  <a:pt x="6198539" y="3241995"/>
                </a:lnTo>
                <a:lnTo>
                  <a:pt x="6224837" y="3239079"/>
                </a:lnTo>
                <a:lnTo>
                  <a:pt x="6251143" y="3235429"/>
                </a:lnTo>
                <a:lnTo>
                  <a:pt x="6251866" y="3235429"/>
                </a:lnTo>
                <a:lnTo>
                  <a:pt x="6251866" y="3235000"/>
                </a:lnTo>
                <a:lnTo>
                  <a:pt x="6251891" y="3234864"/>
                </a:lnTo>
                <a:lnTo>
                  <a:pt x="6251754" y="3234864"/>
                </a:lnTo>
                <a:lnTo>
                  <a:pt x="6225402" y="3238529"/>
                </a:lnTo>
                <a:lnTo>
                  <a:pt x="6199040" y="3241455"/>
                </a:lnTo>
                <a:lnTo>
                  <a:pt x="6171959" y="3244381"/>
                </a:lnTo>
                <a:lnTo>
                  <a:pt x="6145608" y="3248037"/>
                </a:lnTo>
                <a:lnTo>
                  <a:pt x="6131692" y="3248775"/>
                </a:lnTo>
                <a:lnTo>
                  <a:pt x="6130234" y="3248775"/>
                </a:lnTo>
                <a:lnTo>
                  <a:pt x="6130234" y="3248037"/>
                </a:lnTo>
                <a:lnTo>
                  <a:pt x="6129495" y="3247307"/>
                </a:lnTo>
                <a:lnTo>
                  <a:pt x="6130234" y="3244381"/>
                </a:lnTo>
                <a:lnTo>
                  <a:pt x="6136088" y="3231209"/>
                </a:lnTo>
                <a:lnTo>
                  <a:pt x="6137556" y="3229012"/>
                </a:lnTo>
                <a:close/>
                <a:moveTo>
                  <a:pt x="8617336" y="3222453"/>
                </a:moveTo>
                <a:lnTo>
                  <a:pt x="8617336" y="3223910"/>
                </a:lnTo>
                <a:lnTo>
                  <a:pt x="8617336" y="3224644"/>
                </a:lnTo>
                <a:lnTo>
                  <a:pt x="8616601" y="3224644"/>
                </a:lnTo>
                <a:lnTo>
                  <a:pt x="8612951" y="3230496"/>
                </a:lnTo>
                <a:lnTo>
                  <a:pt x="8598324" y="3241459"/>
                </a:lnTo>
                <a:lnTo>
                  <a:pt x="8592468" y="3244385"/>
                </a:lnTo>
                <a:lnTo>
                  <a:pt x="8591011" y="3245120"/>
                </a:lnTo>
                <a:lnTo>
                  <a:pt x="8574927" y="3267052"/>
                </a:lnTo>
                <a:lnTo>
                  <a:pt x="8572734" y="3270712"/>
                </a:lnTo>
                <a:lnTo>
                  <a:pt x="8574927" y="3262669"/>
                </a:lnTo>
                <a:lnTo>
                  <a:pt x="8580769" y="3254626"/>
                </a:lnTo>
                <a:lnTo>
                  <a:pt x="8601252" y="3234151"/>
                </a:lnTo>
                <a:lnTo>
                  <a:pt x="8604167" y="3231953"/>
                </a:lnTo>
                <a:lnTo>
                  <a:pt x="8607095" y="3230496"/>
                </a:lnTo>
                <a:lnTo>
                  <a:pt x="8613673" y="3224644"/>
                </a:lnTo>
                <a:close/>
                <a:moveTo>
                  <a:pt x="6142482" y="3219160"/>
                </a:moveTo>
                <a:lnTo>
                  <a:pt x="6142275" y="3219367"/>
                </a:lnTo>
                <a:lnTo>
                  <a:pt x="6141640" y="3220634"/>
                </a:lnTo>
                <a:lnTo>
                  <a:pt x="6141941" y="3220233"/>
                </a:lnTo>
                <a:close/>
                <a:moveTo>
                  <a:pt x="7921944" y="3218064"/>
                </a:moveTo>
                <a:lnTo>
                  <a:pt x="7921222" y="3218793"/>
                </a:lnTo>
                <a:lnTo>
                  <a:pt x="7908053" y="3231953"/>
                </a:lnTo>
                <a:lnTo>
                  <a:pt x="7905860" y="3232688"/>
                </a:lnTo>
                <a:lnTo>
                  <a:pt x="7905423" y="3232688"/>
                </a:lnTo>
                <a:lnTo>
                  <a:pt x="7905466" y="3232709"/>
                </a:lnTo>
                <a:lnTo>
                  <a:pt x="7906199" y="3233439"/>
                </a:lnTo>
                <a:lnTo>
                  <a:pt x="7906925" y="3233439"/>
                </a:lnTo>
                <a:lnTo>
                  <a:pt x="7909127" y="3232709"/>
                </a:lnTo>
                <a:lnTo>
                  <a:pt x="7922295" y="3219530"/>
                </a:lnTo>
                <a:lnTo>
                  <a:pt x="7923028" y="3218800"/>
                </a:lnTo>
                <a:lnTo>
                  <a:pt x="7923762" y="3218800"/>
                </a:lnTo>
                <a:lnTo>
                  <a:pt x="7924159" y="3218800"/>
                </a:lnTo>
                <a:lnTo>
                  <a:pt x="7924151" y="3218793"/>
                </a:lnTo>
                <a:lnTo>
                  <a:pt x="7924151" y="3218064"/>
                </a:lnTo>
                <a:lnTo>
                  <a:pt x="7922680" y="3218064"/>
                </a:lnTo>
                <a:close/>
                <a:moveTo>
                  <a:pt x="7900708" y="3214410"/>
                </a:moveTo>
                <a:lnTo>
                  <a:pt x="7901071" y="3215139"/>
                </a:lnTo>
                <a:lnTo>
                  <a:pt x="7902211" y="3215139"/>
                </a:lnTo>
                <a:lnTo>
                  <a:pt x="7902211" y="3215138"/>
                </a:lnTo>
                <a:lnTo>
                  <a:pt x="7901475" y="3214410"/>
                </a:lnTo>
                <a:close/>
                <a:moveTo>
                  <a:pt x="6151273" y="3214027"/>
                </a:moveTo>
                <a:lnTo>
                  <a:pt x="6151044" y="3214255"/>
                </a:lnTo>
                <a:lnTo>
                  <a:pt x="6150616" y="3215110"/>
                </a:lnTo>
                <a:lnTo>
                  <a:pt x="6150732" y="3215110"/>
                </a:lnTo>
                <a:close/>
                <a:moveTo>
                  <a:pt x="7895633" y="3212947"/>
                </a:moveTo>
                <a:lnTo>
                  <a:pt x="7883199" y="3214410"/>
                </a:lnTo>
                <a:lnTo>
                  <a:pt x="7873693" y="3215138"/>
                </a:lnTo>
                <a:lnTo>
                  <a:pt x="7861259" y="3216601"/>
                </a:lnTo>
                <a:lnTo>
                  <a:pt x="7848103" y="3218064"/>
                </a:lnTo>
                <a:lnTo>
                  <a:pt x="7832741" y="3219527"/>
                </a:lnTo>
                <a:lnTo>
                  <a:pt x="7815922" y="3221719"/>
                </a:lnTo>
                <a:lnTo>
                  <a:pt x="7799102" y="3223910"/>
                </a:lnTo>
                <a:lnTo>
                  <a:pt x="7782283" y="3226107"/>
                </a:lnTo>
                <a:lnTo>
                  <a:pt x="7764742" y="3228299"/>
                </a:lnTo>
                <a:lnTo>
                  <a:pt x="7747923" y="3230496"/>
                </a:lnTo>
                <a:lnTo>
                  <a:pt x="7732561" y="3231953"/>
                </a:lnTo>
                <a:lnTo>
                  <a:pt x="7717948" y="3232688"/>
                </a:lnTo>
                <a:lnTo>
                  <a:pt x="7705514" y="3234879"/>
                </a:lnTo>
                <a:lnTo>
                  <a:pt x="7695272" y="3235613"/>
                </a:lnTo>
                <a:lnTo>
                  <a:pt x="7686502" y="3237076"/>
                </a:lnTo>
                <a:lnTo>
                  <a:pt x="7681381" y="3237076"/>
                </a:lnTo>
                <a:lnTo>
                  <a:pt x="7679924" y="3237805"/>
                </a:lnTo>
                <a:lnTo>
                  <a:pt x="7666754" y="3238539"/>
                </a:lnTo>
                <a:lnTo>
                  <a:pt x="7652128" y="3242194"/>
                </a:lnTo>
                <a:lnTo>
                  <a:pt x="7651456" y="3242194"/>
                </a:lnTo>
                <a:lnTo>
                  <a:pt x="7651539" y="3242221"/>
                </a:lnTo>
                <a:lnTo>
                  <a:pt x="7652265" y="3242957"/>
                </a:lnTo>
                <a:lnTo>
                  <a:pt x="7652998" y="3242957"/>
                </a:lnTo>
                <a:lnTo>
                  <a:pt x="7667634" y="3239296"/>
                </a:lnTo>
                <a:lnTo>
                  <a:pt x="7680810" y="3238560"/>
                </a:lnTo>
                <a:lnTo>
                  <a:pt x="7682270" y="3237830"/>
                </a:lnTo>
                <a:lnTo>
                  <a:pt x="7687390" y="3237830"/>
                </a:lnTo>
                <a:lnTo>
                  <a:pt x="7696172" y="3236364"/>
                </a:lnTo>
                <a:lnTo>
                  <a:pt x="7706420" y="3235634"/>
                </a:lnTo>
                <a:lnTo>
                  <a:pt x="7718863" y="3233439"/>
                </a:lnTo>
                <a:lnTo>
                  <a:pt x="7733498" y="3232709"/>
                </a:lnTo>
                <a:lnTo>
                  <a:pt x="7748860" y="3231243"/>
                </a:lnTo>
                <a:lnTo>
                  <a:pt x="7765697" y="3229048"/>
                </a:lnTo>
                <a:lnTo>
                  <a:pt x="7783260" y="3226852"/>
                </a:lnTo>
                <a:lnTo>
                  <a:pt x="7800089" y="3224657"/>
                </a:lnTo>
                <a:lnTo>
                  <a:pt x="7816918" y="3222461"/>
                </a:lnTo>
                <a:lnTo>
                  <a:pt x="7833747" y="3220265"/>
                </a:lnTo>
                <a:lnTo>
                  <a:pt x="7849116" y="3218800"/>
                </a:lnTo>
                <a:lnTo>
                  <a:pt x="7862292" y="3217334"/>
                </a:lnTo>
                <a:lnTo>
                  <a:pt x="7874727" y="3215874"/>
                </a:lnTo>
                <a:lnTo>
                  <a:pt x="7884242" y="3215139"/>
                </a:lnTo>
                <a:lnTo>
                  <a:pt x="7896684" y="3213679"/>
                </a:lnTo>
                <a:lnTo>
                  <a:pt x="7898144" y="3213679"/>
                </a:lnTo>
                <a:lnTo>
                  <a:pt x="7899651" y="3213679"/>
                </a:lnTo>
                <a:lnTo>
                  <a:pt x="7899283" y="3212947"/>
                </a:lnTo>
                <a:lnTo>
                  <a:pt x="7897090" y="3212947"/>
                </a:lnTo>
                <a:close/>
                <a:moveTo>
                  <a:pt x="6152930" y="3206749"/>
                </a:moveTo>
                <a:lnTo>
                  <a:pt x="6152508" y="3206962"/>
                </a:lnTo>
                <a:lnTo>
                  <a:pt x="6152508" y="3209150"/>
                </a:lnTo>
                <a:lnTo>
                  <a:pt x="6152508" y="3210605"/>
                </a:lnTo>
                <a:lnTo>
                  <a:pt x="6152508" y="3211339"/>
                </a:lnTo>
                <a:lnTo>
                  <a:pt x="6151776" y="3212801"/>
                </a:lnTo>
                <a:lnTo>
                  <a:pt x="6151776" y="3213332"/>
                </a:lnTo>
                <a:lnTo>
                  <a:pt x="6152190" y="3212913"/>
                </a:lnTo>
                <a:lnTo>
                  <a:pt x="6152190" y="3212184"/>
                </a:lnTo>
                <a:lnTo>
                  <a:pt x="6152930" y="3210717"/>
                </a:lnTo>
                <a:lnTo>
                  <a:pt x="6152930" y="3209987"/>
                </a:lnTo>
                <a:lnTo>
                  <a:pt x="6152930" y="3208528"/>
                </a:lnTo>
                <a:close/>
                <a:moveTo>
                  <a:pt x="6265659" y="3205602"/>
                </a:moveTo>
                <a:lnTo>
                  <a:pt x="6265601" y="3205679"/>
                </a:lnTo>
                <a:lnTo>
                  <a:pt x="6269406" y="3205679"/>
                </a:lnTo>
                <a:lnTo>
                  <a:pt x="6269417" y="3205602"/>
                </a:lnTo>
                <a:close/>
                <a:moveTo>
                  <a:pt x="6154388" y="3204345"/>
                </a:moveTo>
                <a:lnTo>
                  <a:pt x="6153964" y="3204766"/>
                </a:lnTo>
                <a:lnTo>
                  <a:pt x="6153964" y="3205814"/>
                </a:lnTo>
                <a:lnTo>
                  <a:pt x="6154388" y="3205602"/>
                </a:lnTo>
                <a:close/>
                <a:moveTo>
                  <a:pt x="6155117" y="3202890"/>
                </a:moveTo>
                <a:lnTo>
                  <a:pt x="6154696" y="3203311"/>
                </a:lnTo>
                <a:lnTo>
                  <a:pt x="6154696" y="3203827"/>
                </a:lnTo>
                <a:lnTo>
                  <a:pt x="6155117" y="3203405"/>
                </a:lnTo>
                <a:close/>
                <a:moveTo>
                  <a:pt x="7410126" y="3193974"/>
                </a:moveTo>
                <a:lnTo>
                  <a:pt x="7410829" y="3195398"/>
                </a:lnTo>
                <a:lnTo>
                  <a:pt x="7411191" y="3195398"/>
                </a:lnTo>
                <a:lnTo>
                  <a:pt x="7410834" y="3194683"/>
                </a:lnTo>
                <a:close/>
                <a:moveTo>
                  <a:pt x="6172965" y="3183599"/>
                </a:moveTo>
                <a:lnTo>
                  <a:pt x="6172965" y="3184326"/>
                </a:lnTo>
                <a:lnTo>
                  <a:pt x="6172965" y="3185060"/>
                </a:lnTo>
                <a:lnTo>
                  <a:pt x="6171501" y="3190172"/>
                </a:lnTo>
                <a:lnTo>
                  <a:pt x="6171501" y="3190899"/>
                </a:lnTo>
                <a:lnTo>
                  <a:pt x="6170769" y="3192361"/>
                </a:lnTo>
                <a:lnTo>
                  <a:pt x="6170769" y="3193614"/>
                </a:lnTo>
                <a:lnTo>
                  <a:pt x="6171230" y="3193159"/>
                </a:lnTo>
                <a:lnTo>
                  <a:pt x="6171230" y="3191692"/>
                </a:lnTo>
                <a:lnTo>
                  <a:pt x="6171959" y="3190233"/>
                </a:lnTo>
                <a:lnTo>
                  <a:pt x="6171959" y="3189504"/>
                </a:lnTo>
                <a:lnTo>
                  <a:pt x="6173417" y="3184381"/>
                </a:lnTo>
                <a:lnTo>
                  <a:pt x="6173417" y="3183651"/>
                </a:lnTo>
                <a:lnTo>
                  <a:pt x="6173417" y="3183599"/>
                </a:lnTo>
                <a:close/>
                <a:moveTo>
                  <a:pt x="6180517" y="3178974"/>
                </a:moveTo>
                <a:lnTo>
                  <a:pt x="6180270" y="3179222"/>
                </a:lnTo>
                <a:lnTo>
                  <a:pt x="6179846" y="3180069"/>
                </a:lnTo>
                <a:lnTo>
                  <a:pt x="6180011" y="3179987"/>
                </a:lnTo>
                <a:close/>
                <a:moveTo>
                  <a:pt x="6181479" y="3177281"/>
                </a:moveTo>
                <a:lnTo>
                  <a:pt x="6181002" y="3177760"/>
                </a:lnTo>
                <a:lnTo>
                  <a:pt x="6181002" y="3178267"/>
                </a:lnTo>
                <a:lnTo>
                  <a:pt x="6181479" y="3177790"/>
                </a:lnTo>
                <a:close/>
                <a:moveTo>
                  <a:pt x="8743828" y="3157373"/>
                </a:moveTo>
                <a:lnTo>
                  <a:pt x="8756997" y="3158836"/>
                </a:lnTo>
                <a:lnTo>
                  <a:pt x="8759925" y="3160299"/>
                </a:lnTo>
                <a:lnTo>
                  <a:pt x="8762840" y="3161762"/>
                </a:lnTo>
                <a:lnTo>
                  <a:pt x="8764311" y="3164682"/>
                </a:lnTo>
                <a:lnTo>
                  <a:pt x="8762118" y="3166879"/>
                </a:lnTo>
                <a:lnTo>
                  <a:pt x="8761382" y="3166145"/>
                </a:lnTo>
                <a:lnTo>
                  <a:pt x="8752612" y="3161762"/>
                </a:lnTo>
                <a:lnTo>
                  <a:pt x="8743106" y="3160299"/>
                </a:lnTo>
                <a:lnTo>
                  <a:pt x="8740178" y="3160299"/>
                </a:lnTo>
                <a:lnTo>
                  <a:pt x="8740178" y="3158102"/>
                </a:lnTo>
                <a:close/>
                <a:moveTo>
                  <a:pt x="8724094" y="3155182"/>
                </a:moveTo>
                <a:lnTo>
                  <a:pt x="8734322" y="3156639"/>
                </a:lnTo>
                <a:lnTo>
                  <a:pt x="8734322" y="3157373"/>
                </a:lnTo>
                <a:lnTo>
                  <a:pt x="8711660" y="3161027"/>
                </a:lnTo>
                <a:lnTo>
                  <a:pt x="8707275" y="3161762"/>
                </a:lnTo>
                <a:lnTo>
                  <a:pt x="8659010" y="3184428"/>
                </a:lnTo>
                <a:lnTo>
                  <a:pt x="8661938" y="3180774"/>
                </a:lnTo>
                <a:lnTo>
                  <a:pt x="8666323" y="3177848"/>
                </a:lnTo>
                <a:lnTo>
                  <a:pt x="8694105" y="3166145"/>
                </a:lnTo>
                <a:close/>
                <a:moveTo>
                  <a:pt x="6160981" y="3127306"/>
                </a:moveTo>
                <a:lnTo>
                  <a:pt x="6147805" y="3128765"/>
                </a:lnTo>
                <a:lnTo>
                  <a:pt x="6096560" y="3133159"/>
                </a:lnTo>
                <a:lnTo>
                  <a:pt x="6045315" y="3136814"/>
                </a:lnTo>
                <a:lnTo>
                  <a:pt x="5994070" y="3141937"/>
                </a:lnTo>
                <a:lnTo>
                  <a:pt x="5942825" y="3145593"/>
                </a:lnTo>
                <a:lnTo>
                  <a:pt x="5891580" y="3149257"/>
                </a:lnTo>
                <a:lnTo>
                  <a:pt x="5841063" y="3152913"/>
                </a:lnTo>
                <a:lnTo>
                  <a:pt x="5790558" y="3157307"/>
                </a:lnTo>
                <a:lnTo>
                  <a:pt x="5739313" y="3160962"/>
                </a:lnTo>
                <a:lnTo>
                  <a:pt x="5687338" y="3163888"/>
                </a:lnTo>
                <a:lnTo>
                  <a:pt x="5636093" y="3167553"/>
                </a:lnTo>
                <a:lnTo>
                  <a:pt x="5584848" y="3170479"/>
                </a:lnTo>
                <a:lnTo>
                  <a:pt x="5533603" y="3174134"/>
                </a:lnTo>
                <a:lnTo>
                  <a:pt x="5483097" y="3177061"/>
                </a:lnTo>
                <a:lnTo>
                  <a:pt x="5431852" y="3179987"/>
                </a:lnTo>
                <a:lnTo>
                  <a:pt x="5380607" y="3182913"/>
                </a:lnTo>
                <a:lnTo>
                  <a:pt x="5329872" y="3184366"/>
                </a:lnTo>
                <a:lnTo>
                  <a:pt x="5335628" y="3216006"/>
                </a:lnTo>
                <a:lnTo>
                  <a:pt x="5340741" y="3248212"/>
                </a:lnTo>
                <a:lnTo>
                  <a:pt x="5346598" y="3279683"/>
                </a:lnTo>
                <a:lnTo>
                  <a:pt x="5353186" y="3311884"/>
                </a:lnTo>
                <a:lnTo>
                  <a:pt x="5359030" y="3343361"/>
                </a:lnTo>
                <a:lnTo>
                  <a:pt x="5364887" y="3375561"/>
                </a:lnTo>
                <a:lnTo>
                  <a:pt x="5370745" y="3407768"/>
                </a:lnTo>
                <a:lnTo>
                  <a:pt x="5375858" y="3439968"/>
                </a:lnTo>
                <a:lnTo>
                  <a:pt x="5378050" y="3489740"/>
                </a:lnTo>
                <a:lnTo>
                  <a:pt x="5378794" y="3540241"/>
                </a:lnTo>
                <a:lnTo>
                  <a:pt x="5380985" y="3590741"/>
                </a:lnTo>
                <a:lnTo>
                  <a:pt x="5381716" y="3640513"/>
                </a:lnTo>
                <a:lnTo>
                  <a:pt x="5383907" y="3691014"/>
                </a:lnTo>
                <a:lnTo>
                  <a:pt x="5384637" y="3740779"/>
                </a:lnTo>
                <a:lnTo>
                  <a:pt x="5386829" y="3791286"/>
                </a:lnTo>
                <a:lnTo>
                  <a:pt x="5387339" y="3825884"/>
                </a:lnTo>
                <a:lnTo>
                  <a:pt x="5388037" y="3826025"/>
                </a:lnTo>
                <a:lnTo>
                  <a:pt x="5387527" y="3790930"/>
                </a:lnTo>
                <a:lnTo>
                  <a:pt x="5385331" y="3740562"/>
                </a:lnTo>
                <a:lnTo>
                  <a:pt x="5384599" y="3690921"/>
                </a:lnTo>
                <a:lnTo>
                  <a:pt x="5382411" y="3640559"/>
                </a:lnTo>
                <a:lnTo>
                  <a:pt x="5381679" y="3590918"/>
                </a:lnTo>
                <a:lnTo>
                  <a:pt x="5379491" y="3540549"/>
                </a:lnTo>
                <a:lnTo>
                  <a:pt x="5378759" y="3490181"/>
                </a:lnTo>
                <a:lnTo>
                  <a:pt x="5376563" y="3440546"/>
                </a:lnTo>
                <a:lnTo>
                  <a:pt x="5371454" y="3408429"/>
                </a:lnTo>
                <a:lnTo>
                  <a:pt x="5365606" y="3376311"/>
                </a:lnTo>
                <a:lnTo>
                  <a:pt x="5359757" y="3344194"/>
                </a:lnTo>
                <a:lnTo>
                  <a:pt x="5353917" y="3312803"/>
                </a:lnTo>
                <a:lnTo>
                  <a:pt x="5347336" y="3280686"/>
                </a:lnTo>
                <a:lnTo>
                  <a:pt x="5341496" y="3249295"/>
                </a:lnTo>
                <a:lnTo>
                  <a:pt x="5336380" y="3217178"/>
                </a:lnTo>
                <a:lnTo>
                  <a:pt x="5330539" y="3185060"/>
                </a:lnTo>
                <a:lnTo>
                  <a:pt x="5381679" y="3183599"/>
                </a:lnTo>
                <a:lnTo>
                  <a:pt x="5432827" y="3180683"/>
                </a:lnTo>
                <a:lnTo>
                  <a:pt x="5483967" y="3177760"/>
                </a:lnTo>
                <a:lnTo>
                  <a:pt x="5534382" y="3174837"/>
                </a:lnTo>
                <a:lnTo>
                  <a:pt x="5585530" y="3171187"/>
                </a:lnTo>
                <a:lnTo>
                  <a:pt x="5636670" y="3168271"/>
                </a:lnTo>
                <a:lnTo>
                  <a:pt x="5687817" y="3164621"/>
                </a:lnTo>
                <a:lnTo>
                  <a:pt x="5739697" y="3161698"/>
                </a:lnTo>
                <a:lnTo>
                  <a:pt x="5790837" y="3158047"/>
                </a:lnTo>
                <a:lnTo>
                  <a:pt x="5841253" y="3153670"/>
                </a:lnTo>
                <a:lnTo>
                  <a:pt x="5891669" y="3150020"/>
                </a:lnTo>
                <a:lnTo>
                  <a:pt x="5942808" y="3146370"/>
                </a:lnTo>
                <a:lnTo>
                  <a:pt x="5993956" y="3142719"/>
                </a:lnTo>
                <a:lnTo>
                  <a:pt x="6045104" y="3137615"/>
                </a:lnTo>
                <a:lnTo>
                  <a:pt x="6096244" y="3133965"/>
                </a:lnTo>
                <a:lnTo>
                  <a:pt x="6147391" y="3129580"/>
                </a:lnTo>
                <a:lnTo>
                  <a:pt x="6160544" y="3128126"/>
                </a:lnTo>
                <a:lnTo>
                  <a:pt x="6161276" y="3129580"/>
                </a:lnTo>
                <a:lnTo>
                  <a:pt x="6162001" y="3131042"/>
                </a:lnTo>
                <a:lnTo>
                  <a:pt x="6164197" y="3136153"/>
                </a:lnTo>
                <a:lnTo>
                  <a:pt x="6164929" y="3136881"/>
                </a:lnTo>
                <a:lnTo>
                  <a:pt x="6166385" y="3136881"/>
                </a:lnTo>
                <a:lnTo>
                  <a:pt x="6167117" y="3137615"/>
                </a:lnTo>
                <a:lnTo>
                  <a:pt x="6167117" y="3139069"/>
                </a:lnTo>
                <a:lnTo>
                  <a:pt x="6167849" y="3139069"/>
                </a:lnTo>
                <a:lnTo>
                  <a:pt x="6167849" y="3140531"/>
                </a:lnTo>
                <a:lnTo>
                  <a:pt x="6168581" y="3143454"/>
                </a:lnTo>
                <a:lnTo>
                  <a:pt x="6168581" y="3145642"/>
                </a:lnTo>
                <a:lnTo>
                  <a:pt x="6168581" y="3146370"/>
                </a:lnTo>
                <a:lnTo>
                  <a:pt x="6170037" y="3147104"/>
                </a:lnTo>
                <a:lnTo>
                  <a:pt x="6170769" y="3148558"/>
                </a:lnTo>
                <a:lnTo>
                  <a:pt x="6177350" y="3151481"/>
                </a:lnTo>
                <a:lnTo>
                  <a:pt x="6178082" y="3152209"/>
                </a:lnTo>
                <a:lnTo>
                  <a:pt x="6179538" y="3152943"/>
                </a:lnTo>
                <a:lnTo>
                  <a:pt x="6180270" y="3152943"/>
                </a:lnTo>
                <a:lnTo>
                  <a:pt x="6180270" y="3153670"/>
                </a:lnTo>
                <a:lnTo>
                  <a:pt x="6181002" y="3155859"/>
                </a:lnTo>
                <a:lnTo>
                  <a:pt x="6181002" y="3156593"/>
                </a:lnTo>
                <a:lnTo>
                  <a:pt x="6181002" y="3158047"/>
                </a:lnTo>
                <a:lnTo>
                  <a:pt x="6181002" y="3159509"/>
                </a:lnTo>
                <a:lnTo>
                  <a:pt x="6181002" y="3165348"/>
                </a:lnTo>
                <a:lnTo>
                  <a:pt x="6181002" y="3166082"/>
                </a:lnTo>
                <a:lnTo>
                  <a:pt x="6182458" y="3172648"/>
                </a:lnTo>
                <a:lnTo>
                  <a:pt x="6182458" y="3174110"/>
                </a:lnTo>
                <a:lnTo>
                  <a:pt x="6182458" y="3175571"/>
                </a:lnTo>
                <a:lnTo>
                  <a:pt x="6182458" y="3176081"/>
                </a:lnTo>
                <a:lnTo>
                  <a:pt x="6182937" y="3175602"/>
                </a:lnTo>
                <a:lnTo>
                  <a:pt x="6182937" y="3174864"/>
                </a:lnTo>
                <a:lnTo>
                  <a:pt x="6182937" y="3173405"/>
                </a:lnTo>
                <a:lnTo>
                  <a:pt x="6182937" y="3171938"/>
                </a:lnTo>
                <a:lnTo>
                  <a:pt x="6181479" y="3165356"/>
                </a:lnTo>
                <a:lnTo>
                  <a:pt x="6181479" y="3164618"/>
                </a:lnTo>
                <a:lnTo>
                  <a:pt x="6181479" y="3158765"/>
                </a:lnTo>
                <a:lnTo>
                  <a:pt x="6181479" y="3157307"/>
                </a:lnTo>
                <a:lnTo>
                  <a:pt x="6181479" y="3155839"/>
                </a:lnTo>
                <a:lnTo>
                  <a:pt x="6181479" y="3155110"/>
                </a:lnTo>
                <a:lnTo>
                  <a:pt x="6180740" y="3152913"/>
                </a:lnTo>
                <a:lnTo>
                  <a:pt x="6180740" y="3152184"/>
                </a:lnTo>
                <a:lnTo>
                  <a:pt x="6180011" y="3152184"/>
                </a:lnTo>
                <a:lnTo>
                  <a:pt x="6178542" y="3151454"/>
                </a:lnTo>
                <a:lnTo>
                  <a:pt x="6177813" y="3150716"/>
                </a:lnTo>
                <a:lnTo>
                  <a:pt x="6171230" y="3147790"/>
                </a:lnTo>
                <a:lnTo>
                  <a:pt x="6170491" y="3146331"/>
                </a:lnTo>
                <a:lnTo>
                  <a:pt x="6169033" y="3145593"/>
                </a:lnTo>
                <a:lnTo>
                  <a:pt x="6169033" y="3144864"/>
                </a:lnTo>
                <a:lnTo>
                  <a:pt x="6169033" y="3142667"/>
                </a:lnTo>
                <a:lnTo>
                  <a:pt x="6168293" y="3139741"/>
                </a:lnTo>
                <a:lnTo>
                  <a:pt x="6168293" y="3138282"/>
                </a:lnTo>
                <a:lnTo>
                  <a:pt x="6167564" y="3138282"/>
                </a:lnTo>
                <a:lnTo>
                  <a:pt x="6167564" y="3136814"/>
                </a:lnTo>
                <a:lnTo>
                  <a:pt x="6166835" y="3136085"/>
                </a:lnTo>
                <a:lnTo>
                  <a:pt x="6165366" y="3136085"/>
                </a:lnTo>
                <a:lnTo>
                  <a:pt x="6164637" y="3135356"/>
                </a:lnTo>
                <a:lnTo>
                  <a:pt x="6162439" y="3130233"/>
                </a:lnTo>
                <a:lnTo>
                  <a:pt x="6161710" y="3128765"/>
                </a:lnTo>
                <a:close/>
                <a:moveTo>
                  <a:pt x="1634109" y="3116211"/>
                </a:moveTo>
                <a:lnTo>
                  <a:pt x="1634098" y="3116222"/>
                </a:lnTo>
                <a:lnTo>
                  <a:pt x="1634491" y="3116222"/>
                </a:lnTo>
                <a:lnTo>
                  <a:pt x="1635949" y="3116222"/>
                </a:lnTo>
                <a:lnTo>
                  <a:pt x="1636683" y="3116222"/>
                </a:lnTo>
                <a:lnTo>
                  <a:pt x="1638151" y="3116958"/>
                </a:lnTo>
                <a:lnTo>
                  <a:pt x="1639619" y="3116958"/>
                </a:lnTo>
                <a:lnTo>
                  <a:pt x="1641811" y="3119154"/>
                </a:lnTo>
                <a:lnTo>
                  <a:pt x="1642544" y="3120614"/>
                </a:lnTo>
                <a:lnTo>
                  <a:pt x="1644736" y="3123535"/>
                </a:lnTo>
                <a:lnTo>
                  <a:pt x="1645470" y="3125719"/>
                </a:lnTo>
                <a:lnTo>
                  <a:pt x="1648396" y="3135952"/>
                </a:lnTo>
                <a:lnTo>
                  <a:pt x="1650598" y="3138872"/>
                </a:lnTo>
                <a:lnTo>
                  <a:pt x="1652056" y="3141792"/>
                </a:lnTo>
                <a:lnTo>
                  <a:pt x="1654992" y="3145448"/>
                </a:lnTo>
                <a:lnTo>
                  <a:pt x="1659385" y="3148369"/>
                </a:lnTo>
                <a:lnTo>
                  <a:pt x="1660390" y="3148369"/>
                </a:lnTo>
                <a:lnTo>
                  <a:pt x="1656054" y="3145479"/>
                </a:lnTo>
                <a:lnTo>
                  <a:pt x="1653126" y="3141826"/>
                </a:lnTo>
                <a:lnTo>
                  <a:pt x="1651671" y="3138897"/>
                </a:lnTo>
                <a:lnTo>
                  <a:pt x="1649475" y="3135969"/>
                </a:lnTo>
                <a:lnTo>
                  <a:pt x="1646546" y="3125720"/>
                </a:lnTo>
                <a:lnTo>
                  <a:pt x="1645814" y="3123517"/>
                </a:lnTo>
                <a:lnTo>
                  <a:pt x="1643617" y="3120603"/>
                </a:lnTo>
                <a:lnTo>
                  <a:pt x="1642885" y="3119139"/>
                </a:lnTo>
                <a:lnTo>
                  <a:pt x="1640689" y="3116935"/>
                </a:lnTo>
                <a:lnTo>
                  <a:pt x="1639224" y="3116935"/>
                </a:lnTo>
                <a:lnTo>
                  <a:pt x="1637770" y="3116211"/>
                </a:lnTo>
                <a:lnTo>
                  <a:pt x="1637037" y="3116211"/>
                </a:lnTo>
                <a:lnTo>
                  <a:pt x="1635573" y="3116211"/>
                </a:lnTo>
                <a:close/>
                <a:moveTo>
                  <a:pt x="1600449" y="3109615"/>
                </a:moveTo>
                <a:lnTo>
                  <a:pt x="1600109" y="3109657"/>
                </a:lnTo>
                <a:lnTo>
                  <a:pt x="1602278" y="3109657"/>
                </a:lnTo>
                <a:lnTo>
                  <a:pt x="1602321" y="3109615"/>
                </a:lnTo>
                <a:close/>
                <a:moveTo>
                  <a:pt x="1604841" y="3108151"/>
                </a:moveTo>
                <a:lnTo>
                  <a:pt x="1604093" y="3108899"/>
                </a:lnTo>
                <a:lnTo>
                  <a:pt x="1604469" y="3109657"/>
                </a:lnTo>
                <a:lnTo>
                  <a:pt x="1615459" y="3113302"/>
                </a:lnTo>
                <a:lnTo>
                  <a:pt x="1615459" y="3114038"/>
                </a:lnTo>
                <a:lnTo>
                  <a:pt x="1616182" y="3114038"/>
                </a:lnTo>
                <a:lnTo>
                  <a:pt x="1618384" y="3116222"/>
                </a:lnTo>
                <a:lnTo>
                  <a:pt x="1619118" y="3117682"/>
                </a:lnTo>
                <a:lnTo>
                  <a:pt x="1622044" y="3119154"/>
                </a:lnTo>
                <a:lnTo>
                  <a:pt x="1623512" y="3119154"/>
                </a:lnTo>
                <a:lnTo>
                  <a:pt x="1624970" y="3119154"/>
                </a:lnTo>
                <a:lnTo>
                  <a:pt x="1625704" y="3119154"/>
                </a:lnTo>
                <a:lnTo>
                  <a:pt x="1627172" y="3119154"/>
                </a:lnTo>
                <a:lnTo>
                  <a:pt x="1627208" y="3119139"/>
                </a:lnTo>
                <a:lnTo>
                  <a:pt x="1626787" y="3119139"/>
                </a:lnTo>
                <a:lnTo>
                  <a:pt x="1626055" y="3119139"/>
                </a:lnTo>
                <a:lnTo>
                  <a:pt x="1624591" y="3119139"/>
                </a:lnTo>
                <a:lnTo>
                  <a:pt x="1623136" y="3119139"/>
                </a:lnTo>
                <a:lnTo>
                  <a:pt x="1620207" y="3117675"/>
                </a:lnTo>
                <a:lnTo>
                  <a:pt x="1619475" y="3116211"/>
                </a:lnTo>
                <a:lnTo>
                  <a:pt x="1617279" y="3114007"/>
                </a:lnTo>
                <a:lnTo>
                  <a:pt x="1616547" y="3114007"/>
                </a:lnTo>
                <a:lnTo>
                  <a:pt x="1616547" y="3113282"/>
                </a:lnTo>
                <a:lnTo>
                  <a:pt x="1605574" y="3109615"/>
                </a:lnTo>
                <a:close/>
                <a:moveTo>
                  <a:pt x="6275179" y="3100962"/>
                </a:moveTo>
                <a:lnTo>
                  <a:pt x="6274458" y="3101373"/>
                </a:lnTo>
                <a:lnTo>
                  <a:pt x="6280394" y="3104008"/>
                </a:lnTo>
                <a:lnTo>
                  <a:pt x="6284789" y="3112773"/>
                </a:lnTo>
                <a:lnTo>
                  <a:pt x="6283375" y="3115591"/>
                </a:lnTo>
                <a:lnTo>
                  <a:pt x="6284032" y="3115508"/>
                </a:lnTo>
                <a:lnTo>
                  <a:pt x="6284032" y="3116979"/>
                </a:lnTo>
                <a:lnTo>
                  <a:pt x="6282568" y="3122108"/>
                </a:lnTo>
                <a:lnTo>
                  <a:pt x="6283300" y="3125772"/>
                </a:lnTo>
                <a:lnTo>
                  <a:pt x="6288424" y="3126505"/>
                </a:lnTo>
                <a:lnTo>
                  <a:pt x="6288462" y="3126480"/>
                </a:lnTo>
                <a:lnTo>
                  <a:pt x="6283959" y="3125839"/>
                </a:lnTo>
                <a:lnTo>
                  <a:pt x="6283230" y="3122183"/>
                </a:lnTo>
                <a:lnTo>
                  <a:pt x="6284699" y="3117060"/>
                </a:lnTo>
                <a:lnTo>
                  <a:pt x="6284699" y="3115593"/>
                </a:lnTo>
                <a:lnTo>
                  <a:pt x="6286157" y="3112667"/>
                </a:lnTo>
                <a:lnTo>
                  <a:pt x="6281772" y="3103888"/>
                </a:lnTo>
                <a:close/>
                <a:moveTo>
                  <a:pt x="7538306" y="3087531"/>
                </a:moveTo>
                <a:lnTo>
                  <a:pt x="7539527" y="3089367"/>
                </a:lnTo>
                <a:lnTo>
                  <a:pt x="7539935" y="3089367"/>
                </a:lnTo>
                <a:lnTo>
                  <a:pt x="7538794" y="3087653"/>
                </a:lnTo>
                <a:close/>
                <a:moveTo>
                  <a:pt x="8812562" y="3082787"/>
                </a:moveTo>
                <a:lnTo>
                  <a:pt x="8809648" y="3090102"/>
                </a:lnTo>
                <a:lnTo>
                  <a:pt x="8804527" y="3093756"/>
                </a:lnTo>
                <a:lnTo>
                  <a:pt x="8797949" y="3106188"/>
                </a:lnTo>
                <a:lnTo>
                  <a:pt x="8794285" y="3109114"/>
                </a:lnTo>
                <a:lnTo>
                  <a:pt x="8791357" y="3112040"/>
                </a:lnTo>
                <a:lnTo>
                  <a:pt x="8784044" y="3125929"/>
                </a:lnTo>
                <a:lnTo>
                  <a:pt x="8768696" y="3169805"/>
                </a:lnTo>
                <a:lnTo>
                  <a:pt x="8767960" y="3176385"/>
                </a:lnTo>
                <a:lnTo>
                  <a:pt x="8765768" y="3172725"/>
                </a:lnTo>
                <a:lnTo>
                  <a:pt x="8766503" y="3164682"/>
                </a:lnTo>
                <a:lnTo>
                  <a:pt x="8781130" y="3125200"/>
                </a:lnTo>
                <a:lnTo>
                  <a:pt x="8796478" y="3100336"/>
                </a:lnTo>
                <a:lnTo>
                  <a:pt x="8803056" y="3093756"/>
                </a:lnTo>
                <a:lnTo>
                  <a:pt x="8803791" y="3092293"/>
                </a:lnTo>
                <a:lnTo>
                  <a:pt x="8804527" y="3090102"/>
                </a:lnTo>
                <a:lnTo>
                  <a:pt x="8806719" y="3087176"/>
                </a:lnTo>
                <a:lnTo>
                  <a:pt x="8809648" y="3084250"/>
                </a:lnTo>
                <a:close/>
                <a:moveTo>
                  <a:pt x="6306655" y="3081937"/>
                </a:moveTo>
                <a:lnTo>
                  <a:pt x="6305871" y="3082460"/>
                </a:lnTo>
                <a:lnTo>
                  <a:pt x="6311132" y="3085743"/>
                </a:lnTo>
                <a:lnTo>
                  <a:pt x="6315526" y="3090858"/>
                </a:lnTo>
                <a:lnTo>
                  <a:pt x="6321385" y="3094513"/>
                </a:lnTo>
                <a:lnTo>
                  <a:pt x="6327244" y="3095243"/>
                </a:lnTo>
                <a:lnTo>
                  <a:pt x="6327732" y="3094999"/>
                </a:lnTo>
                <a:lnTo>
                  <a:pt x="6322758" y="3094380"/>
                </a:lnTo>
                <a:lnTo>
                  <a:pt x="6316904" y="3090716"/>
                </a:lnTo>
                <a:lnTo>
                  <a:pt x="6312509" y="3085592"/>
                </a:lnTo>
                <a:close/>
                <a:moveTo>
                  <a:pt x="5323494" y="3068918"/>
                </a:moveTo>
                <a:lnTo>
                  <a:pt x="5281514" y="3071090"/>
                </a:lnTo>
                <a:lnTo>
                  <a:pt x="5239082" y="3073279"/>
                </a:lnTo>
                <a:lnTo>
                  <a:pt x="5195196" y="3074745"/>
                </a:lnTo>
                <a:lnTo>
                  <a:pt x="5152752" y="3076941"/>
                </a:lnTo>
                <a:lnTo>
                  <a:pt x="5110320" y="3078400"/>
                </a:lnTo>
                <a:lnTo>
                  <a:pt x="5066434" y="3079860"/>
                </a:lnTo>
                <a:lnTo>
                  <a:pt x="5023990" y="3081326"/>
                </a:lnTo>
                <a:lnTo>
                  <a:pt x="4981558" y="3082786"/>
                </a:lnTo>
                <a:lnTo>
                  <a:pt x="4937672" y="3084251"/>
                </a:lnTo>
                <a:lnTo>
                  <a:pt x="4895228" y="3084981"/>
                </a:lnTo>
                <a:lnTo>
                  <a:pt x="4852063" y="3086441"/>
                </a:lnTo>
                <a:lnTo>
                  <a:pt x="4808910" y="3087177"/>
                </a:lnTo>
                <a:lnTo>
                  <a:pt x="4766466" y="3087907"/>
                </a:lnTo>
                <a:lnTo>
                  <a:pt x="4723301" y="3089367"/>
                </a:lnTo>
                <a:lnTo>
                  <a:pt x="4680148" y="3090102"/>
                </a:lnTo>
                <a:lnTo>
                  <a:pt x="4637704" y="3090832"/>
                </a:lnTo>
                <a:lnTo>
                  <a:pt x="4594539" y="3092292"/>
                </a:lnTo>
                <a:lnTo>
                  <a:pt x="4551386" y="3092292"/>
                </a:lnTo>
                <a:lnTo>
                  <a:pt x="4508942" y="3093028"/>
                </a:lnTo>
                <a:lnTo>
                  <a:pt x="4465777" y="3093028"/>
                </a:lnTo>
                <a:lnTo>
                  <a:pt x="4423345" y="3093028"/>
                </a:lnTo>
                <a:lnTo>
                  <a:pt x="4379459" y="3093028"/>
                </a:lnTo>
                <a:lnTo>
                  <a:pt x="4337015" y="3093028"/>
                </a:lnTo>
                <a:lnTo>
                  <a:pt x="4294583" y="3093028"/>
                </a:lnTo>
                <a:lnTo>
                  <a:pt x="4250697" y="3093028"/>
                </a:lnTo>
                <a:lnTo>
                  <a:pt x="4208254" y="3093028"/>
                </a:lnTo>
                <a:lnTo>
                  <a:pt x="4165821" y="3093028"/>
                </a:lnTo>
                <a:lnTo>
                  <a:pt x="4121935" y="3092292"/>
                </a:lnTo>
                <a:lnTo>
                  <a:pt x="4079492" y="3092292"/>
                </a:lnTo>
                <a:lnTo>
                  <a:pt x="4035606" y="3090832"/>
                </a:lnTo>
                <a:lnTo>
                  <a:pt x="3993173" y="3090832"/>
                </a:lnTo>
                <a:lnTo>
                  <a:pt x="3952200" y="3090127"/>
                </a:lnTo>
                <a:lnTo>
                  <a:pt x="3952200" y="3090146"/>
                </a:lnTo>
                <a:lnTo>
                  <a:pt x="3993247" y="3090851"/>
                </a:lnTo>
                <a:lnTo>
                  <a:pt x="4035683" y="3090851"/>
                </a:lnTo>
                <a:lnTo>
                  <a:pt x="4079566" y="3092316"/>
                </a:lnTo>
                <a:lnTo>
                  <a:pt x="4122001" y="3092316"/>
                </a:lnTo>
                <a:lnTo>
                  <a:pt x="4165898" y="3093045"/>
                </a:lnTo>
                <a:lnTo>
                  <a:pt x="4208320" y="3093045"/>
                </a:lnTo>
                <a:lnTo>
                  <a:pt x="4250755" y="3093045"/>
                </a:lnTo>
                <a:lnTo>
                  <a:pt x="4294638" y="3093045"/>
                </a:lnTo>
                <a:lnTo>
                  <a:pt x="4337074" y="3093045"/>
                </a:lnTo>
                <a:lnTo>
                  <a:pt x="4379496" y="3093045"/>
                </a:lnTo>
                <a:lnTo>
                  <a:pt x="4423392" y="3093045"/>
                </a:lnTo>
                <a:lnTo>
                  <a:pt x="4465828" y="3093045"/>
                </a:lnTo>
                <a:lnTo>
                  <a:pt x="4508980" y="3093045"/>
                </a:lnTo>
                <a:lnTo>
                  <a:pt x="4551416" y="3092316"/>
                </a:lnTo>
                <a:lnTo>
                  <a:pt x="4594568" y="3092316"/>
                </a:lnTo>
                <a:lnTo>
                  <a:pt x="4637734" y="3090851"/>
                </a:lnTo>
                <a:lnTo>
                  <a:pt x="4680170" y="3090122"/>
                </a:lnTo>
                <a:lnTo>
                  <a:pt x="4723322" y="3089386"/>
                </a:lnTo>
                <a:lnTo>
                  <a:pt x="4766488" y="3087921"/>
                </a:lnTo>
                <a:lnTo>
                  <a:pt x="4808910" y="3087192"/>
                </a:lnTo>
                <a:lnTo>
                  <a:pt x="4852076" y="3086463"/>
                </a:lnTo>
                <a:lnTo>
                  <a:pt x="4895242" y="3084998"/>
                </a:lnTo>
                <a:lnTo>
                  <a:pt x="4937664" y="3084262"/>
                </a:lnTo>
                <a:lnTo>
                  <a:pt x="4981561" y="3082804"/>
                </a:lnTo>
                <a:lnTo>
                  <a:pt x="5023996" y="3081339"/>
                </a:lnTo>
                <a:lnTo>
                  <a:pt x="5066418" y="3079874"/>
                </a:lnTo>
                <a:lnTo>
                  <a:pt x="5110315" y="3078409"/>
                </a:lnTo>
                <a:lnTo>
                  <a:pt x="5152737" y="3076945"/>
                </a:lnTo>
                <a:lnTo>
                  <a:pt x="5195172" y="3074751"/>
                </a:lnTo>
                <a:lnTo>
                  <a:pt x="5239069" y="3073286"/>
                </a:lnTo>
                <a:lnTo>
                  <a:pt x="5281491" y="3071092"/>
                </a:lnTo>
                <a:lnTo>
                  <a:pt x="5323494" y="3068920"/>
                </a:lnTo>
                <a:close/>
                <a:moveTo>
                  <a:pt x="7579763" y="3068239"/>
                </a:moveTo>
                <a:lnTo>
                  <a:pt x="7580479" y="3071089"/>
                </a:lnTo>
                <a:lnTo>
                  <a:pt x="7581201" y="3071818"/>
                </a:lnTo>
                <a:lnTo>
                  <a:pt x="7582672" y="3073281"/>
                </a:lnTo>
                <a:lnTo>
                  <a:pt x="7583393" y="3074015"/>
                </a:lnTo>
                <a:lnTo>
                  <a:pt x="7583693" y="3074015"/>
                </a:lnTo>
                <a:lnTo>
                  <a:pt x="7583403" y="3073725"/>
                </a:lnTo>
                <a:lnTo>
                  <a:pt x="7581939" y="3072260"/>
                </a:lnTo>
                <a:lnTo>
                  <a:pt x="7581207" y="3071527"/>
                </a:lnTo>
                <a:lnTo>
                  <a:pt x="7580475" y="3068596"/>
                </a:lnTo>
                <a:close/>
                <a:moveTo>
                  <a:pt x="7576130" y="3055053"/>
                </a:moveTo>
                <a:lnTo>
                  <a:pt x="7579744" y="3058657"/>
                </a:lnTo>
                <a:lnTo>
                  <a:pt x="7579744" y="3060120"/>
                </a:lnTo>
                <a:lnTo>
                  <a:pt x="7579744" y="3061583"/>
                </a:lnTo>
                <a:lnTo>
                  <a:pt x="7578286" y="3064509"/>
                </a:lnTo>
                <a:lnTo>
                  <a:pt x="7578286" y="3066701"/>
                </a:lnTo>
                <a:lnTo>
                  <a:pt x="7578286" y="3067435"/>
                </a:lnTo>
                <a:lnTo>
                  <a:pt x="7579011" y="3067797"/>
                </a:lnTo>
                <a:lnTo>
                  <a:pt x="7579011" y="3067126"/>
                </a:lnTo>
                <a:lnTo>
                  <a:pt x="7579011" y="3064927"/>
                </a:lnTo>
                <a:lnTo>
                  <a:pt x="7580475" y="3061996"/>
                </a:lnTo>
                <a:lnTo>
                  <a:pt x="7580475" y="3060531"/>
                </a:lnTo>
                <a:lnTo>
                  <a:pt x="7580475" y="3059065"/>
                </a:lnTo>
                <a:lnTo>
                  <a:pt x="7576815" y="3055396"/>
                </a:lnTo>
                <a:close/>
                <a:moveTo>
                  <a:pt x="8829381" y="3048423"/>
                </a:moveTo>
                <a:lnTo>
                  <a:pt x="8832309" y="3048423"/>
                </a:lnTo>
                <a:lnTo>
                  <a:pt x="8836695" y="3049151"/>
                </a:lnTo>
                <a:lnTo>
                  <a:pt x="8835973" y="3050614"/>
                </a:lnTo>
                <a:lnTo>
                  <a:pt x="8835973" y="3051349"/>
                </a:lnTo>
                <a:lnTo>
                  <a:pt x="8835237" y="3051349"/>
                </a:lnTo>
                <a:lnTo>
                  <a:pt x="8833767" y="3052077"/>
                </a:lnTo>
                <a:lnTo>
                  <a:pt x="8822803" y="3064509"/>
                </a:lnTo>
                <a:lnTo>
                  <a:pt x="8820611" y="3068898"/>
                </a:lnTo>
                <a:lnTo>
                  <a:pt x="8819875" y="3068898"/>
                </a:lnTo>
                <a:lnTo>
                  <a:pt x="8820611" y="3066701"/>
                </a:lnTo>
                <a:lnTo>
                  <a:pt x="8825731" y="3060120"/>
                </a:lnTo>
                <a:lnTo>
                  <a:pt x="8825731" y="3055732"/>
                </a:lnTo>
                <a:lnTo>
                  <a:pt x="8826467" y="3055003"/>
                </a:lnTo>
                <a:lnTo>
                  <a:pt x="8827189" y="3052812"/>
                </a:lnTo>
                <a:lnTo>
                  <a:pt x="8828659" y="3051349"/>
                </a:lnTo>
                <a:lnTo>
                  <a:pt x="8828659" y="3049151"/>
                </a:lnTo>
                <a:close/>
                <a:moveTo>
                  <a:pt x="6543611" y="3045872"/>
                </a:moveTo>
                <a:lnTo>
                  <a:pt x="6543182" y="3046299"/>
                </a:lnTo>
                <a:lnTo>
                  <a:pt x="6543182" y="3047029"/>
                </a:lnTo>
                <a:lnTo>
                  <a:pt x="6543915" y="3049224"/>
                </a:lnTo>
                <a:lnTo>
                  <a:pt x="6549030" y="3060909"/>
                </a:lnTo>
                <a:lnTo>
                  <a:pt x="6552692" y="3071869"/>
                </a:lnTo>
                <a:lnTo>
                  <a:pt x="6553424" y="3074788"/>
                </a:lnTo>
                <a:lnTo>
                  <a:pt x="6553424" y="3083553"/>
                </a:lnTo>
                <a:lnTo>
                  <a:pt x="6553424" y="3088445"/>
                </a:lnTo>
                <a:lnTo>
                  <a:pt x="6553858" y="3088386"/>
                </a:lnTo>
                <a:lnTo>
                  <a:pt x="6553858" y="3083256"/>
                </a:lnTo>
                <a:lnTo>
                  <a:pt x="6553858" y="3074458"/>
                </a:lnTo>
                <a:lnTo>
                  <a:pt x="6553126" y="3071527"/>
                </a:lnTo>
                <a:lnTo>
                  <a:pt x="6549466" y="3060531"/>
                </a:lnTo>
                <a:lnTo>
                  <a:pt x="6544343" y="3048801"/>
                </a:lnTo>
                <a:lnTo>
                  <a:pt x="6543611" y="3046603"/>
                </a:lnTo>
                <a:close/>
                <a:moveTo>
                  <a:pt x="7663428" y="3028274"/>
                </a:moveTo>
                <a:lnTo>
                  <a:pt x="7663826" y="3028676"/>
                </a:lnTo>
                <a:lnTo>
                  <a:pt x="7664240" y="3028676"/>
                </a:lnTo>
                <a:lnTo>
                  <a:pt x="7663838" y="3028274"/>
                </a:lnTo>
                <a:close/>
                <a:moveTo>
                  <a:pt x="7657984" y="3020946"/>
                </a:moveTo>
                <a:lnTo>
                  <a:pt x="7657984" y="3022096"/>
                </a:lnTo>
                <a:lnTo>
                  <a:pt x="7658719" y="3022830"/>
                </a:lnTo>
                <a:lnTo>
                  <a:pt x="7658719" y="3023559"/>
                </a:lnTo>
                <a:lnTo>
                  <a:pt x="7660177" y="3025022"/>
                </a:lnTo>
                <a:lnTo>
                  <a:pt x="7660177" y="3025756"/>
                </a:lnTo>
                <a:lnTo>
                  <a:pt x="7660912" y="3026485"/>
                </a:lnTo>
                <a:lnTo>
                  <a:pt x="7661634" y="3027948"/>
                </a:lnTo>
                <a:lnTo>
                  <a:pt x="7662212" y="3027948"/>
                </a:lnTo>
                <a:lnTo>
                  <a:pt x="7661643" y="3026808"/>
                </a:lnTo>
                <a:lnTo>
                  <a:pt x="7660911" y="3026075"/>
                </a:lnTo>
                <a:lnTo>
                  <a:pt x="7660911" y="3025343"/>
                </a:lnTo>
                <a:lnTo>
                  <a:pt x="7659447" y="3023877"/>
                </a:lnTo>
                <a:lnTo>
                  <a:pt x="7659447" y="3023144"/>
                </a:lnTo>
                <a:lnTo>
                  <a:pt x="7658715" y="3022411"/>
                </a:lnTo>
                <a:lnTo>
                  <a:pt x="7658715" y="3020946"/>
                </a:lnTo>
                <a:close/>
                <a:moveTo>
                  <a:pt x="7650026" y="3019995"/>
                </a:moveTo>
                <a:lnTo>
                  <a:pt x="7650671" y="3020633"/>
                </a:lnTo>
                <a:lnTo>
                  <a:pt x="7651096" y="3020633"/>
                </a:lnTo>
                <a:lnTo>
                  <a:pt x="7650677" y="3020213"/>
                </a:lnTo>
                <a:close/>
                <a:moveTo>
                  <a:pt x="8879104" y="3007472"/>
                </a:moveTo>
                <a:lnTo>
                  <a:pt x="8878382" y="3009670"/>
                </a:lnTo>
                <a:lnTo>
                  <a:pt x="8877647" y="3011861"/>
                </a:lnTo>
                <a:lnTo>
                  <a:pt x="8874718" y="3013324"/>
                </a:lnTo>
                <a:lnTo>
                  <a:pt x="8872526" y="3018442"/>
                </a:lnTo>
                <a:lnTo>
                  <a:pt x="8856442" y="3027948"/>
                </a:lnTo>
                <a:lnTo>
                  <a:pt x="8839623" y="3045497"/>
                </a:lnTo>
                <a:lnTo>
                  <a:pt x="8841815" y="3042571"/>
                </a:lnTo>
                <a:lnTo>
                  <a:pt x="8841815" y="3039645"/>
                </a:lnTo>
                <a:lnTo>
                  <a:pt x="8842551" y="3033065"/>
                </a:lnTo>
                <a:lnTo>
                  <a:pt x="8846201" y="3034528"/>
                </a:lnTo>
                <a:lnTo>
                  <a:pt x="8851321" y="3030139"/>
                </a:lnTo>
                <a:lnTo>
                  <a:pt x="8859370" y="3022096"/>
                </a:lnTo>
                <a:lnTo>
                  <a:pt x="8874718" y="3012590"/>
                </a:lnTo>
                <a:close/>
                <a:moveTo>
                  <a:pt x="6338147" y="2997971"/>
                </a:moveTo>
                <a:lnTo>
                  <a:pt x="6336686" y="2998697"/>
                </a:lnTo>
                <a:lnTo>
                  <a:pt x="6334492" y="3000159"/>
                </a:lnTo>
                <a:lnTo>
                  <a:pt x="6332766" y="3000594"/>
                </a:lnTo>
                <a:lnTo>
                  <a:pt x="6333007" y="3000715"/>
                </a:lnTo>
                <a:lnTo>
                  <a:pt x="6335944" y="2999985"/>
                </a:lnTo>
                <a:lnTo>
                  <a:pt x="6338131" y="2998518"/>
                </a:lnTo>
                <a:lnTo>
                  <a:pt x="6338962" y="2998106"/>
                </a:lnTo>
                <a:close/>
                <a:moveTo>
                  <a:pt x="6310364" y="2978221"/>
                </a:moveTo>
                <a:lnTo>
                  <a:pt x="6305975" y="2978957"/>
                </a:lnTo>
                <a:lnTo>
                  <a:pt x="6305242" y="2981882"/>
                </a:lnTo>
                <a:lnTo>
                  <a:pt x="6308170" y="2986996"/>
                </a:lnTo>
                <a:lnTo>
                  <a:pt x="6310364" y="2988459"/>
                </a:lnTo>
                <a:lnTo>
                  <a:pt x="6311825" y="2989195"/>
                </a:lnTo>
                <a:lnTo>
                  <a:pt x="6312559" y="2991384"/>
                </a:lnTo>
                <a:lnTo>
                  <a:pt x="6314020" y="2995046"/>
                </a:lnTo>
                <a:lnTo>
                  <a:pt x="6312675" y="2997059"/>
                </a:lnTo>
                <a:lnTo>
                  <a:pt x="6313977" y="2997059"/>
                </a:lnTo>
                <a:lnTo>
                  <a:pt x="6315446" y="2994862"/>
                </a:lnTo>
                <a:lnTo>
                  <a:pt x="6313977" y="2991207"/>
                </a:lnTo>
                <a:lnTo>
                  <a:pt x="6313248" y="2989010"/>
                </a:lnTo>
                <a:lnTo>
                  <a:pt x="6311779" y="2988281"/>
                </a:lnTo>
                <a:lnTo>
                  <a:pt x="6309582" y="2986813"/>
                </a:lnTo>
                <a:lnTo>
                  <a:pt x="6306655" y="2981690"/>
                </a:lnTo>
                <a:lnTo>
                  <a:pt x="6307384" y="2978764"/>
                </a:lnTo>
                <a:lnTo>
                  <a:pt x="6310655" y="2978221"/>
                </a:lnTo>
                <a:close/>
                <a:moveTo>
                  <a:pt x="7410248" y="2953366"/>
                </a:moveTo>
                <a:lnTo>
                  <a:pt x="7400572" y="2954827"/>
                </a:lnTo>
                <a:lnTo>
                  <a:pt x="7381572" y="2957749"/>
                </a:lnTo>
                <a:lnTo>
                  <a:pt x="7362479" y="2959170"/>
                </a:lnTo>
                <a:lnTo>
                  <a:pt x="7362380" y="2959269"/>
                </a:lnTo>
                <a:lnTo>
                  <a:pt x="7380851" y="2957898"/>
                </a:lnTo>
                <a:lnTo>
                  <a:pt x="7399868" y="2954967"/>
                </a:lnTo>
                <a:close/>
                <a:moveTo>
                  <a:pt x="7496511" y="2940280"/>
                </a:moveTo>
                <a:lnTo>
                  <a:pt x="7476585" y="2943126"/>
                </a:lnTo>
                <a:lnTo>
                  <a:pt x="7458309" y="2946055"/>
                </a:lnTo>
                <a:lnTo>
                  <a:pt x="7439308" y="2948977"/>
                </a:lnTo>
                <a:lnTo>
                  <a:pt x="7429441" y="2950467"/>
                </a:lnTo>
                <a:lnTo>
                  <a:pt x="7438622" y="2949104"/>
                </a:lnTo>
                <a:lnTo>
                  <a:pt x="7457626" y="2946168"/>
                </a:lnTo>
                <a:lnTo>
                  <a:pt x="7475912" y="2943237"/>
                </a:lnTo>
                <a:lnTo>
                  <a:pt x="7496380" y="2940306"/>
                </a:lnTo>
                <a:close/>
                <a:moveTo>
                  <a:pt x="7571240" y="2928721"/>
                </a:moveTo>
                <a:lnTo>
                  <a:pt x="7554781" y="2930694"/>
                </a:lnTo>
                <a:lnTo>
                  <a:pt x="7554552" y="2930727"/>
                </a:lnTo>
                <a:close/>
                <a:moveTo>
                  <a:pt x="7456125" y="2905170"/>
                </a:moveTo>
                <a:lnTo>
                  <a:pt x="7455971" y="2905323"/>
                </a:lnTo>
                <a:lnTo>
                  <a:pt x="7455971" y="2906783"/>
                </a:lnTo>
                <a:lnTo>
                  <a:pt x="7456704" y="2908243"/>
                </a:lnTo>
                <a:lnTo>
                  <a:pt x="7456704" y="2910367"/>
                </a:lnTo>
                <a:lnTo>
                  <a:pt x="7456849" y="2910220"/>
                </a:lnTo>
                <a:lnTo>
                  <a:pt x="7456849" y="2909490"/>
                </a:lnTo>
                <a:lnTo>
                  <a:pt x="7456849" y="2907299"/>
                </a:lnTo>
                <a:lnTo>
                  <a:pt x="7456125" y="2905838"/>
                </a:lnTo>
                <a:close/>
                <a:moveTo>
                  <a:pt x="7730922" y="2899987"/>
                </a:moveTo>
                <a:lnTo>
                  <a:pt x="7730349" y="2900086"/>
                </a:lnTo>
                <a:lnTo>
                  <a:pt x="7730162" y="2900674"/>
                </a:lnTo>
                <a:lnTo>
                  <a:pt x="7731839" y="2902911"/>
                </a:lnTo>
                <a:lnTo>
                  <a:pt x="7732561" y="2902911"/>
                </a:lnTo>
                <a:lnTo>
                  <a:pt x="7734031" y="2903640"/>
                </a:lnTo>
                <a:lnTo>
                  <a:pt x="7734985" y="2903481"/>
                </a:lnTo>
                <a:lnTo>
                  <a:pt x="7733842" y="2902909"/>
                </a:lnTo>
                <a:lnTo>
                  <a:pt x="7733118" y="2902909"/>
                </a:lnTo>
                <a:close/>
                <a:moveTo>
                  <a:pt x="7459045" y="2899119"/>
                </a:moveTo>
                <a:lnTo>
                  <a:pt x="7458901" y="2899478"/>
                </a:lnTo>
                <a:lnTo>
                  <a:pt x="7458901" y="2900909"/>
                </a:lnTo>
                <a:lnTo>
                  <a:pt x="7459045" y="2900717"/>
                </a:lnTo>
                <a:close/>
                <a:moveTo>
                  <a:pt x="7499976" y="2867255"/>
                </a:moveTo>
                <a:lnTo>
                  <a:pt x="7499891" y="2867339"/>
                </a:lnTo>
                <a:lnTo>
                  <a:pt x="7499891" y="2868585"/>
                </a:lnTo>
                <a:lnTo>
                  <a:pt x="7499976" y="2868543"/>
                </a:lnTo>
                <a:lnTo>
                  <a:pt x="7499976" y="2867812"/>
                </a:lnTo>
                <a:close/>
                <a:moveTo>
                  <a:pt x="8896658" y="2866350"/>
                </a:moveTo>
                <a:lnTo>
                  <a:pt x="8900308" y="2868541"/>
                </a:lnTo>
                <a:lnTo>
                  <a:pt x="8903972" y="2873664"/>
                </a:lnTo>
                <a:lnTo>
                  <a:pt x="8906900" y="2878782"/>
                </a:lnTo>
                <a:lnTo>
                  <a:pt x="8908357" y="2883899"/>
                </a:lnTo>
                <a:lnTo>
                  <a:pt x="8909814" y="2888288"/>
                </a:lnTo>
                <a:lnTo>
                  <a:pt x="8916406" y="2898522"/>
                </a:lnTo>
                <a:lnTo>
                  <a:pt x="8919320" y="2908028"/>
                </a:lnTo>
                <a:lnTo>
                  <a:pt x="8919320" y="2926312"/>
                </a:lnTo>
                <a:lnTo>
                  <a:pt x="8923719" y="2965065"/>
                </a:lnTo>
                <a:lnTo>
                  <a:pt x="8922984" y="2983343"/>
                </a:lnTo>
                <a:lnTo>
                  <a:pt x="8922248" y="2987732"/>
                </a:lnTo>
                <a:lnTo>
                  <a:pt x="8919320" y="2990658"/>
                </a:lnTo>
                <a:lnTo>
                  <a:pt x="8917127" y="2991386"/>
                </a:lnTo>
                <a:lnTo>
                  <a:pt x="8911285" y="2992849"/>
                </a:lnTo>
                <a:lnTo>
                  <a:pt x="8906164" y="2997238"/>
                </a:lnTo>
                <a:lnTo>
                  <a:pt x="8901779" y="2997966"/>
                </a:lnTo>
                <a:lnTo>
                  <a:pt x="8895201" y="3003818"/>
                </a:lnTo>
                <a:lnTo>
                  <a:pt x="8892273" y="3004547"/>
                </a:lnTo>
                <a:lnTo>
                  <a:pt x="8891538" y="3006010"/>
                </a:lnTo>
                <a:lnTo>
                  <a:pt x="8890081" y="3008935"/>
                </a:lnTo>
                <a:lnTo>
                  <a:pt x="8887888" y="3008935"/>
                </a:lnTo>
                <a:lnTo>
                  <a:pt x="8885695" y="3008935"/>
                </a:lnTo>
                <a:lnTo>
                  <a:pt x="8885695" y="3007472"/>
                </a:lnTo>
                <a:lnTo>
                  <a:pt x="8887888" y="3006010"/>
                </a:lnTo>
                <a:lnTo>
                  <a:pt x="8888610" y="3003818"/>
                </a:lnTo>
                <a:lnTo>
                  <a:pt x="8890802" y="3003090"/>
                </a:lnTo>
                <a:lnTo>
                  <a:pt x="8891538" y="3002355"/>
                </a:lnTo>
                <a:lnTo>
                  <a:pt x="8891538" y="3000892"/>
                </a:lnTo>
                <a:lnTo>
                  <a:pt x="8892273" y="3000164"/>
                </a:lnTo>
                <a:lnTo>
                  <a:pt x="8892273" y="2999429"/>
                </a:lnTo>
                <a:lnTo>
                  <a:pt x="8892273" y="2997966"/>
                </a:lnTo>
                <a:lnTo>
                  <a:pt x="8892273" y="2997238"/>
                </a:lnTo>
                <a:lnTo>
                  <a:pt x="8893730" y="2996503"/>
                </a:lnTo>
                <a:lnTo>
                  <a:pt x="8894466" y="2997238"/>
                </a:lnTo>
                <a:lnTo>
                  <a:pt x="8894466" y="2997966"/>
                </a:lnTo>
                <a:lnTo>
                  <a:pt x="8895201" y="2997238"/>
                </a:lnTo>
                <a:lnTo>
                  <a:pt x="8906164" y="2988460"/>
                </a:lnTo>
                <a:lnTo>
                  <a:pt x="8917127" y="2981151"/>
                </a:lnTo>
                <a:lnTo>
                  <a:pt x="8920791" y="2976763"/>
                </a:lnTo>
                <a:lnTo>
                  <a:pt x="8920055" y="2970182"/>
                </a:lnTo>
                <a:lnTo>
                  <a:pt x="8920055" y="2967257"/>
                </a:lnTo>
                <a:lnTo>
                  <a:pt x="8920055" y="2954825"/>
                </a:lnTo>
                <a:lnTo>
                  <a:pt x="8919320" y="2946053"/>
                </a:lnTo>
                <a:lnTo>
                  <a:pt x="8919320" y="2938010"/>
                </a:lnTo>
                <a:lnTo>
                  <a:pt x="8917863" y="2932892"/>
                </a:lnTo>
                <a:lnTo>
                  <a:pt x="8917127" y="2929966"/>
                </a:lnTo>
                <a:lnTo>
                  <a:pt x="8915670" y="2926312"/>
                </a:lnTo>
                <a:lnTo>
                  <a:pt x="8915670" y="2923386"/>
                </a:lnTo>
                <a:lnTo>
                  <a:pt x="8915670" y="2920460"/>
                </a:lnTo>
                <a:lnTo>
                  <a:pt x="8916406" y="2914609"/>
                </a:lnTo>
                <a:lnTo>
                  <a:pt x="8916406" y="2913146"/>
                </a:lnTo>
                <a:lnTo>
                  <a:pt x="8915670" y="2907300"/>
                </a:lnTo>
                <a:lnTo>
                  <a:pt x="8911285" y="2897794"/>
                </a:lnTo>
                <a:lnTo>
                  <a:pt x="8903236" y="2882436"/>
                </a:lnTo>
                <a:lnTo>
                  <a:pt x="8901779" y="2878782"/>
                </a:lnTo>
                <a:lnTo>
                  <a:pt x="8897394" y="2871467"/>
                </a:lnTo>
                <a:lnTo>
                  <a:pt x="8895201" y="2867812"/>
                </a:lnTo>
                <a:close/>
                <a:moveTo>
                  <a:pt x="7498777" y="2853840"/>
                </a:moveTo>
                <a:lnTo>
                  <a:pt x="7498427" y="2854189"/>
                </a:lnTo>
                <a:lnTo>
                  <a:pt x="7499891" y="2857845"/>
                </a:lnTo>
                <a:lnTo>
                  <a:pt x="7499891" y="2859304"/>
                </a:lnTo>
                <a:lnTo>
                  <a:pt x="7499891" y="2862224"/>
                </a:lnTo>
                <a:lnTo>
                  <a:pt x="7500624" y="2865149"/>
                </a:lnTo>
                <a:lnTo>
                  <a:pt x="7500624" y="2865697"/>
                </a:lnTo>
                <a:lnTo>
                  <a:pt x="7500700" y="2865621"/>
                </a:lnTo>
                <a:lnTo>
                  <a:pt x="7500700" y="2864153"/>
                </a:lnTo>
                <a:lnTo>
                  <a:pt x="7499976" y="2861231"/>
                </a:lnTo>
                <a:lnTo>
                  <a:pt x="7499976" y="2858309"/>
                </a:lnTo>
                <a:lnTo>
                  <a:pt x="7499976" y="2856841"/>
                </a:lnTo>
                <a:close/>
                <a:moveTo>
                  <a:pt x="6510226" y="2841040"/>
                </a:moveTo>
                <a:lnTo>
                  <a:pt x="6515103" y="2846600"/>
                </a:lnTo>
                <a:lnTo>
                  <a:pt x="6520953" y="2856112"/>
                </a:lnTo>
                <a:lnTo>
                  <a:pt x="6520220" y="2862688"/>
                </a:lnTo>
                <a:lnTo>
                  <a:pt x="6514370" y="2867076"/>
                </a:lnTo>
                <a:lnTo>
                  <a:pt x="6481464" y="2876588"/>
                </a:lnTo>
                <a:lnTo>
                  <a:pt x="6470498" y="2883164"/>
                </a:lnTo>
                <a:lnTo>
                  <a:pt x="6468303" y="2885363"/>
                </a:lnTo>
                <a:lnTo>
                  <a:pt x="6459531" y="2885363"/>
                </a:lnTo>
                <a:lnTo>
                  <a:pt x="6455876" y="2887552"/>
                </a:lnTo>
                <a:lnTo>
                  <a:pt x="6452947" y="2889014"/>
                </a:lnTo>
                <a:lnTo>
                  <a:pt x="6450753" y="2891214"/>
                </a:lnTo>
                <a:lnTo>
                  <a:pt x="6449292" y="2894865"/>
                </a:lnTo>
                <a:lnTo>
                  <a:pt x="6447097" y="2904366"/>
                </a:lnTo>
                <a:lnTo>
                  <a:pt x="6447097" y="2913878"/>
                </a:lnTo>
                <a:lnTo>
                  <a:pt x="6450026" y="2922654"/>
                </a:lnTo>
                <a:lnTo>
                  <a:pt x="6454408" y="2929230"/>
                </a:lnTo>
                <a:lnTo>
                  <a:pt x="6460258" y="2936543"/>
                </a:lnTo>
                <a:lnTo>
                  <a:pt x="6463914" y="2943130"/>
                </a:lnTo>
                <a:lnTo>
                  <a:pt x="6465381" y="2950432"/>
                </a:lnTo>
                <a:lnTo>
                  <a:pt x="6462453" y="2959944"/>
                </a:lnTo>
                <a:lnTo>
                  <a:pt x="6457337" y="2965794"/>
                </a:lnTo>
                <a:lnTo>
                  <a:pt x="6450753" y="2967983"/>
                </a:lnTo>
                <a:lnTo>
                  <a:pt x="6443442" y="2966520"/>
                </a:lnTo>
                <a:lnTo>
                  <a:pt x="6429547" y="2959207"/>
                </a:lnTo>
                <a:lnTo>
                  <a:pt x="6376169" y="2940204"/>
                </a:lnTo>
                <a:lnTo>
                  <a:pt x="6366664" y="2939468"/>
                </a:lnTo>
                <a:lnTo>
                  <a:pt x="6359353" y="2940930"/>
                </a:lnTo>
                <a:lnTo>
                  <a:pt x="6351308" y="2945318"/>
                </a:lnTo>
                <a:lnTo>
                  <a:pt x="6346192" y="2951894"/>
                </a:lnTo>
                <a:lnTo>
                  <a:pt x="6343997" y="2954819"/>
                </a:lnTo>
                <a:lnTo>
                  <a:pt x="6338147" y="2965794"/>
                </a:lnTo>
                <a:lnTo>
                  <a:pt x="6333031" y="2974570"/>
                </a:lnTo>
                <a:lnTo>
                  <a:pt x="6330103" y="2981882"/>
                </a:lnTo>
                <a:lnTo>
                  <a:pt x="6330836" y="2987733"/>
                </a:lnTo>
                <a:lnTo>
                  <a:pt x="6330899" y="2987808"/>
                </a:lnTo>
                <a:lnTo>
                  <a:pt x="6330174" y="2982021"/>
                </a:lnTo>
                <a:lnTo>
                  <a:pt x="6333092" y="2974716"/>
                </a:lnTo>
                <a:lnTo>
                  <a:pt x="6338218" y="2965952"/>
                </a:lnTo>
                <a:lnTo>
                  <a:pt x="6344077" y="2954991"/>
                </a:lnTo>
                <a:lnTo>
                  <a:pt x="6346275" y="2952072"/>
                </a:lnTo>
                <a:lnTo>
                  <a:pt x="6351401" y="2945497"/>
                </a:lnTo>
                <a:lnTo>
                  <a:pt x="6359446" y="2941117"/>
                </a:lnTo>
                <a:lnTo>
                  <a:pt x="6366770" y="2939652"/>
                </a:lnTo>
                <a:lnTo>
                  <a:pt x="6376279" y="2940382"/>
                </a:lnTo>
                <a:lnTo>
                  <a:pt x="6429720" y="2959377"/>
                </a:lnTo>
                <a:lnTo>
                  <a:pt x="6443624" y="2966681"/>
                </a:lnTo>
                <a:lnTo>
                  <a:pt x="6450948" y="2968141"/>
                </a:lnTo>
                <a:lnTo>
                  <a:pt x="6457539" y="2965952"/>
                </a:lnTo>
                <a:lnTo>
                  <a:pt x="6462655" y="2960107"/>
                </a:lnTo>
                <a:lnTo>
                  <a:pt x="6465584" y="2950612"/>
                </a:lnTo>
                <a:lnTo>
                  <a:pt x="6464119" y="2943307"/>
                </a:lnTo>
                <a:lnTo>
                  <a:pt x="6460458" y="2936732"/>
                </a:lnTo>
                <a:lnTo>
                  <a:pt x="6454610" y="2929427"/>
                </a:lnTo>
                <a:lnTo>
                  <a:pt x="6450216" y="2922852"/>
                </a:lnTo>
                <a:lnTo>
                  <a:pt x="6447286" y="2914088"/>
                </a:lnTo>
                <a:lnTo>
                  <a:pt x="6447286" y="2904593"/>
                </a:lnTo>
                <a:lnTo>
                  <a:pt x="6449483" y="2895099"/>
                </a:lnTo>
                <a:lnTo>
                  <a:pt x="6450948" y="2891443"/>
                </a:lnTo>
                <a:lnTo>
                  <a:pt x="6453145" y="2889254"/>
                </a:lnTo>
                <a:lnTo>
                  <a:pt x="6456075" y="2887794"/>
                </a:lnTo>
                <a:lnTo>
                  <a:pt x="6459737" y="2885598"/>
                </a:lnTo>
                <a:lnTo>
                  <a:pt x="6468514" y="2885598"/>
                </a:lnTo>
                <a:lnTo>
                  <a:pt x="6470711" y="2883409"/>
                </a:lnTo>
                <a:lnTo>
                  <a:pt x="6481697" y="2876834"/>
                </a:lnTo>
                <a:lnTo>
                  <a:pt x="6514631" y="2867339"/>
                </a:lnTo>
                <a:lnTo>
                  <a:pt x="6520490" y="2862954"/>
                </a:lnTo>
                <a:lnTo>
                  <a:pt x="6521222" y="2856385"/>
                </a:lnTo>
                <a:lnTo>
                  <a:pt x="6515363" y="2846884"/>
                </a:lnTo>
                <a:lnTo>
                  <a:pt x="6510237" y="2841045"/>
                </a:lnTo>
                <a:close/>
                <a:moveTo>
                  <a:pt x="8853514" y="2836368"/>
                </a:moveTo>
                <a:lnTo>
                  <a:pt x="8855707" y="2837103"/>
                </a:lnTo>
                <a:lnTo>
                  <a:pt x="8857899" y="2837103"/>
                </a:lnTo>
                <a:lnTo>
                  <a:pt x="8860827" y="2838566"/>
                </a:lnTo>
                <a:lnTo>
                  <a:pt x="8861563" y="2839294"/>
                </a:lnTo>
                <a:lnTo>
                  <a:pt x="8863020" y="2840029"/>
                </a:lnTo>
                <a:lnTo>
                  <a:pt x="8863020" y="2842220"/>
                </a:lnTo>
                <a:lnTo>
                  <a:pt x="8867405" y="2845146"/>
                </a:lnTo>
                <a:lnTo>
                  <a:pt x="8874718" y="2851726"/>
                </a:lnTo>
                <a:lnTo>
                  <a:pt x="8873983" y="2856115"/>
                </a:lnTo>
                <a:lnTo>
                  <a:pt x="8874718" y="2858306"/>
                </a:lnTo>
                <a:lnTo>
                  <a:pt x="8874718" y="2859041"/>
                </a:lnTo>
                <a:lnTo>
                  <a:pt x="8871069" y="2861232"/>
                </a:lnTo>
                <a:lnTo>
                  <a:pt x="8868141" y="2859041"/>
                </a:lnTo>
                <a:lnTo>
                  <a:pt x="8865213" y="2856115"/>
                </a:lnTo>
                <a:lnTo>
                  <a:pt x="8863020" y="2852455"/>
                </a:lnTo>
                <a:lnTo>
                  <a:pt x="8861563" y="2848800"/>
                </a:lnTo>
                <a:lnTo>
                  <a:pt x="8854985" y="2843683"/>
                </a:lnTo>
                <a:lnTo>
                  <a:pt x="8852779" y="2842220"/>
                </a:lnTo>
                <a:lnTo>
                  <a:pt x="8852057" y="2840757"/>
                </a:lnTo>
                <a:lnTo>
                  <a:pt x="8849864" y="2840029"/>
                </a:lnTo>
                <a:lnTo>
                  <a:pt x="8849129" y="2839294"/>
                </a:lnTo>
                <a:lnTo>
                  <a:pt x="8851321" y="2837103"/>
                </a:lnTo>
                <a:lnTo>
                  <a:pt x="8852057" y="2837103"/>
                </a:lnTo>
                <a:close/>
                <a:moveTo>
                  <a:pt x="7522632" y="2831497"/>
                </a:moveTo>
                <a:lnTo>
                  <a:pt x="7522584" y="2831545"/>
                </a:lnTo>
                <a:lnTo>
                  <a:pt x="7522584" y="2832009"/>
                </a:lnTo>
                <a:lnTo>
                  <a:pt x="7522632" y="2831985"/>
                </a:lnTo>
                <a:close/>
                <a:moveTo>
                  <a:pt x="7520436" y="2817518"/>
                </a:moveTo>
                <a:lnTo>
                  <a:pt x="7520387" y="2817665"/>
                </a:lnTo>
                <a:lnTo>
                  <a:pt x="7520387" y="2819131"/>
                </a:lnTo>
                <a:lnTo>
                  <a:pt x="7521119" y="2823510"/>
                </a:lnTo>
                <a:lnTo>
                  <a:pt x="7523316" y="2827895"/>
                </a:lnTo>
                <a:lnTo>
                  <a:pt x="7523316" y="2828625"/>
                </a:lnTo>
                <a:lnTo>
                  <a:pt x="7523316" y="2829827"/>
                </a:lnTo>
                <a:lnTo>
                  <a:pt x="7523356" y="2829786"/>
                </a:lnTo>
                <a:lnTo>
                  <a:pt x="7523356" y="2827595"/>
                </a:lnTo>
                <a:lnTo>
                  <a:pt x="7523356" y="2826865"/>
                </a:lnTo>
                <a:lnTo>
                  <a:pt x="7521172" y="2822475"/>
                </a:lnTo>
                <a:lnTo>
                  <a:pt x="7520436" y="2818092"/>
                </a:lnTo>
                <a:close/>
                <a:moveTo>
                  <a:pt x="6546720" y="2781650"/>
                </a:moveTo>
                <a:lnTo>
                  <a:pt x="6540007" y="2791033"/>
                </a:lnTo>
                <a:lnTo>
                  <a:pt x="6538541" y="2792499"/>
                </a:lnTo>
                <a:lnTo>
                  <a:pt x="6535613" y="2791762"/>
                </a:lnTo>
                <a:lnTo>
                  <a:pt x="6528291" y="2788110"/>
                </a:lnTo>
                <a:lnTo>
                  <a:pt x="6525363" y="2788110"/>
                </a:lnTo>
                <a:lnTo>
                  <a:pt x="6520968" y="2788838"/>
                </a:lnTo>
                <a:lnTo>
                  <a:pt x="6517310" y="2787381"/>
                </a:lnTo>
                <a:lnTo>
                  <a:pt x="6512916" y="2787381"/>
                </a:lnTo>
                <a:lnTo>
                  <a:pt x="6512185" y="2787381"/>
                </a:lnTo>
                <a:lnTo>
                  <a:pt x="6511449" y="2785915"/>
                </a:lnTo>
                <a:lnTo>
                  <a:pt x="6511449" y="2785186"/>
                </a:lnTo>
                <a:lnTo>
                  <a:pt x="6511449" y="2785183"/>
                </a:lnTo>
                <a:lnTo>
                  <a:pt x="6510714" y="2785183"/>
                </a:lnTo>
                <a:lnTo>
                  <a:pt x="6510714" y="2785919"/>
                </a:lnTo>
                <a:lnTo>
                  <a:pt x="6510714" y="2786645"/>
                </a:lnTo>
                <a:lnTo>
                  <a:pt x="6511448" y="2788108"/>
                </a:lnTo>
                <a:lnTo>
                  <a:pt x="6512175" y="2788108"/>
                </a:lnTo>
                <a:lnTo>
                  <a:pt x="6516564" y="2788108"/>
                </a:lnTo>
                <a:lnTo>
                  <a:pt x="6520220" y="2789570"/>
                </a:lnTo>
                <a:lnTo>
                  <a:pt x="6520220" y="2792495"/>
                </a:lnTo>
                <a:lnTo>
                  <a:pt x="6520220" y="2797609"/>
                </a:lnTo>
                <a:lnTo>
                  <a:pt x="6518759" y="2801997"/>
                </a:lnTo>
                <a:lnTo>
                  <a:pt x="6516564" y="2805659"/>
                </a:lnTo>
                <a:lnTo>
                  <a:pt x="6507059" y="2815160"/>
                </a:lnTo>
                <a:lnTo>
                  <a:pt x="6505598" y="2818822"/>
                </a:lnTo>
                <a:lnTo>
                  <a:pt x="6504131" y="2824672"/>
                </a:lnTo>
                <a:lnTo>
                  <a:pt x="6502670" y="2830522"/>
                </a:lnTo>
                <a:lnTo>
                  <a:pt x="6504864" y="2834173"/>
                </a:lnTo>
                <a:lnTo>
                  <a:pt x="6508520" y="2840024"/>
                </a:lnTo>
                <a:lnTo>
                  <a:pt x="6508627" y="2840078"/>
                </a:lnTo>
                <a:lnTo>
                  <a:pt x="6505110" y="2834470"/>
                </a:lnTo>
                <a:lnTo>
                  <a:pt x="6502924" y="2830815"/>
                </a:lnTo>
                <a:lnTo>
                  <a:pt x="6504378" y="2824970"/>
                </a:lnTo>
                <a:lnTo>
                  <a:pt x="6505842" y="2819131"/>
                </a:lnTo>
                <a:lnTo>
                  <a:pt x="6507307" y="2815475"/>
                </a:lnTo>
                <a:lnTo>
                  <a:pt x="6516828" y="2805981"/>
                </a:lnTo>
                <a:lnTo>
                  <a:pt x="6519025" y="2802325"/>
                </a:lnTo>
                <a:lnTo>
                  <a:pt x="6520490" y="2797946"/>
                </a:lnTo>
                <a:lnTo>
                  <a:pt x="6520490" y="2792831"/>
                </a:lnTo>
                <a:lnTo>
                  <a:pt x="6520490" y="2789911"/>
                </a:lnTo>
                <a:lnTo>
                  <a:pt x="6524873" y="2789181"/>
                </a:lnTo>
                <a:lnTo>
                  <a:pt x="6527802" y="2789181"/>
                </a:lnTo>
                <a:lnTo>
                  <a:pt x="6535126" y="2792831"/>
                </a:lnTo>
                <a:lnTo>
                  <a:pt x="6538056" y="2793561"/>
                </a:lnTo>
                <a:lnTo>
                  <a:pt x="6539521" y="2792101"/>
                </a:lnTo>
                <a:lnTo>
                  <a:pt x="6546833" y="2781876"/>
                </a:lnTo>
                <a:close/>
                <a:moveTo>
                  <a:pt x="6505598" y="2769831"/>
                </a:moveTo>
                <a:lnTo>
                  <a:pt x="6509981" y="2773482"/>
                </a:lnTo>
                <a:lnTo>
                  <a:pt x="6518759" y="2781532"/>
                </a:lnTo>
                <a:lnTo>
                  <a:pt x="6520779" y="2782878"/>
                </a:lnTo>
                <a:lnTo>
                  <a:pt x="6521699" y="2782263"/>
                </a:lnTo>
                <a:lnTo>
                  <a:pt x="6519507" y="2780805"/>
                </a:lnTo>
                <a:lnTo>
                  <a:pt x="6510718" y="2772764"/>
                </a:lnTo>
                <a:lnTo>
                  <a:pt x="6507370" y="2769977"/>
                </a:lnTo>
                <a:close/>
                <a:moveTo>
                  <a:pt x="6543666" y="2758154"/>
                </a:moveTo>
                <a:lnTo>
                  <a:pt x="6540007" y="2759612"/>
                </a:lnTo>
                <a:lnTo>
                  <a:pt x="6539721" y="2760612"/>
                </a:lnTo>
                <a:lnTo>
                  <a:pt x="6543182" y="2759232"/>
                </a:lnTo>
                <a:lnTo>
                  <a:pt x="6546833" y="2759232"/>
                </a:lnTo>
                <a:lnTo>
                  <a:pt x="6550495" y="2761422"/>
                </a:lnTo>
                <a:lnTo>
                  <a:pt x="6553424" y="2764347"/>
                </a:lnTo>
                <a:lnTo>
                  <a:pt x="6556354" y="2766537"/>
                </a:lnTo>
                <a:lnTo>
                  <a:pt x="6560016" y="2768727"/>
                </a:lnTo>
                <a:lnTo>
                  <a:pt x="6565142" y="2768727"/>
                </a:lnTo>
                <a:lnTo>
                  <a:pt x="6567340" y="2767267"/>
                </a:lnTo>
                <a:lnTo>
                  <a:pt x="6575384" y="2764347"/>
                </a:lnTo>
                <a:lnTo>
                  <a:pt x="6576849" y="2763611"/>
                </a:lnTo>
                <a:lnTo>
                  <a:pt x="6578314" y="2761422"/>
                </a:lnTo>
                <a:lnTo>
                  <a:pt x="6581243" y="2759962"/>
                </a:lnTo>
                <a:lnTo>
                  <a:pt x="6583441" y="2759962"/>
                </a:lnTo>
                <a:lnTo>
                  <a:pt x="6586370" y="2761422"/>
                </a:lnTo>
                <a:lnTo>
                  <a:pt x="6587835" y="2764347"/>
                </a:lnTo>
                <a:lnTo>
                  <a:pt x="6586370" y="2772382"/>
                </a:lnTo>
                <a:lnTo>
                  <a:pt x="6586370" y="2776031"/>
                </a:lnTo>
                <a:lnTo>
                  <a:pt x="6591485" y="2777491"/>
                </a:lnTo>
                <a:lnTo>
                  <a:pt x="6597344" y="2775302"/>
                </a:lnTo>
                <a:lnTo>
                  <a:pt x="6601006" y="2769456"/>
                </a:lnTo>
                <a:lnTo>
                  <a:pt x="6601044" y="2769116"/>
                </a:lnTo>
                <a:lnTo>
                  <a:pt x="6597844" y="2774229"/>
                </a:lnTo>
                <a:lnTo>
                  <a:pt x="6591988" y="2776424"/>
                </a:lnTo>
                <a:lnTo>
                  <a:pt x="6586863" y="2774958"/>
                </a:lnTo>
                <a:lnTo>
                  <a:pt x="6586863" y="2771306"/>
                </a:lnTo>
                <a:lnTo>
                  <a:pt x="6588325" y="2763264"/>
                </a:lnTo>
                <a:lnTo>
                  <a:pt x="6586863" y="2760349"/>
                </a:lnTo>
                <a:lnTo>
                  <a:pt x="6583935" y="2758883"/>
                </a:lnTo>
                <a:lnTo>
                  <a:pt x="6581738" y="2758883"/>
                </a:lnTo>
                <a:lnTo>
                  <a:pt x="6578810" y="2760349"/>
                </a:lnTo>
                <a:lnTo>
                  <a:pt x="6577344" y="2762536"/>
                </a:lnTo>
                <a:lnTo>
                  <a:pt x="6575882" y="2763264"/>
                </a:lnTo>
                <a:lnTo>
                  <a:pt x="6567825" y="2766188"/>
                </a:lnTo>
                <a:lnTo>
                  <a:pt x="6565632" y="2767654"/>
                </a:lnTo>
                <a:lnTo>
                  <a:pt x="6560507" y="2767654"/>
                </a:lnTo>
                <a:lnTo>
                  <a:pt x="6556844" y="2765459"/>
                </a:lnTo>
                <a:lnTo>
                  <a:pt x="6553916" y="2763264"/>
                </a:lnTo>
                <a:lnTo>
                  <a:pt x="6550988" y="2760349"/>
                </a:lnTo>
                <a:lnTo>
                  <a:pt x="6547324" y="2758154"/>
                </a:lnTo>
                <a:close/>
                <a:moveTo>
                  <a:pt x="7736708" y="2747272"/>
                </a:moveTo>
                <a:lnTo>
                  <a:pt x="7735496" y="2747877"/>
                </a:lnTo>
                <a:lnTo>
                  <a:pt x="7728180" y="2760316"/>
                </a:lnTo>
                <a:lnTo>
                  <a:pt x="7727453" y="2761053"/>
                </a:lnTo>
                <a:lnTo>
                  <a:pt x="7726612" y="2761893"/>
                </a:lnTo>
                <a:lnTo>
                  <a:pt x="7727267" y="2761784"/>
                </a:lnTo>
                <a:lnTo>
                  <a:pt x="7728727" y="2760323"/>
                </a:lnTo>
                <a:lnTo>
                  <a:pt x="7729463" y="2759593"/>
                </a:lnTo>
                <a:close/>
                <a:moveTo>
                  <a:pt x="6598575" y="2740614"/>
                </a:moveTo>
                <a:lnTo>
                  <a:pt x="6596378" y="2742080"/>
                </a:lnTo>
                <a:lnTo>
                  <a:pt x="6595647" y="2742808"/>
                </a:lnTo>
                <a:lnTo>
                  <a:pt x="6595647" y="2743395"/>
                </a:lnTo>
                <a:lnTo>
                  <a:pt x="6595880" y="2743163"/>
                </a:lnTo>
                <a:lnTo>
                  <a:pt x="6598077" y="2741703"/>
                </a:lnTo>
                <a:lnTo>
                  <a:pt x="6599541" y="2743163"/>
                </a:lnTo>
                <a:lnTo>
                  <a:pt x="6601006" y="2743892"/>
                </a:lnTo>
                <a:lnTo>
                  <a:pt x="6601006" y="2747542"/>
                </a:lnTo>
                <a:lnTo>
                  <a:pt x="6601739" y="2750467"/>
                </a:lnTo>
                <a:lnTo>
                  <a:pt x="6609063" y="2754847"/>
                </a:lnTo>
                <a:lnTo>
                  <a:pt x="6615642" y="2753387"/>
                </a:lnTo>
                <a:lnTo>
                  <a:pt x="6622234" y="2748272"/>
                </a:lnTo>
                <a:lnTo>
                  <a:pt x="6630290" y="2745352"/>
                </a:lnTo>
                <a:lnTo>
                  <a:pt x="6634673" y="2745352"/>
                </a:lnTo>
                <a:lnTo>
                  <a:pt x="6638335" y="2747542"/>
                </a:lnTo>
                <a:lnTo>
                  <a:pt x="6643462" y="2749738"/>
                </a:lnTo>
                <a:lnTo>
                  <a:pt x="6647123" y="2751927"/>
                </a:lnTo>
                <a:lnTo>
                  <a:pt x="6650785" y="2754117"/>
                </a:lnTo>
                <a:lnTo>
                  <a:pt x="6663224" y="2757042"/>
                </a:lnTo>
                <a:lnTo>
                  <a:pt x="6670548" y="2760692"/>
                </a:lnTo>
                <a:lnTo>
                  <a:pt x="6672745" y="2761422"/>
                </a:lnTo>
                <a:lnTo>
                  <a:pt x="6675663" y="2761422"/>
                </a:lnTo>
                <a:lnTo>
                  <a:pt x="6678593" y="2761422"/>
                </a:lnTo>
                <a:lnTo>
                  <a:pt x="6681523" y="2762882"/>
                </a:lnTo>
                <a:lnTo>
                  <a:pt x="6682255" y="2764347"/>
                </a:lnTo>
                <a:lnTo>
                  <a:pt x="6682987" y="2767267"/>
                </a:lnTo>
                <a:lnTo>
                  <a:pt x="6684452" y="2769456"/>
                </a:lnTo>
                <a:lnTo>
                  <a:pt x="6686649" y="2773112"/>
                </a:lnTo>
                <a:lnTo>
                  <a:pt x="6688846" y="2773842"/>
                </a:lnTo>
                <a:lnTo>
                  <a:pt x="6691044" y="2775302"/>
                </a:lnTo>
                <a:lnTo>
                  <a:pt x="6696170" y="2770186"/>
                </a:lnTo>
                <a:lnTo>
                  <a:pt x="6696508" y="2769285"/>
                </a:lnTo>
                <a:lnTo>
                  <a:pt x="6691556" y="2774229"/>
                </a:lnTo>
                <a:lnTo>
                  <a:pt x="6689364" y="2772764"/>
                </a:lnTo>
                <a:lnTo>
                  <a:pt x="6687166" y="2772035"/>
                </a:lnTo>
                <a:lnTo>
                  <a:pt x="6684969" y="2768382"/>
                </a:lnTo>
                <a:lnTo>
                  <a:pt x="6683503" y="2766188"/>
                </a:lnTo>
                <a:lnTo>
                  <a:pt x="6682772" y="2763264"/>
                </a:lnTo>
                <a:lnTo>
                  <a:pt x="6682041" y="2761807"/>
                </a:lnTo>
                <a:lnTo>
                  <a:pt x="6679114" y="2760349"/>
                </a:lnTo>
                <a:lnTo>
                  <a:pt x="6676181" y="2760349"/>
                </a:lnTo>
                <a:lnTo>
                  <a:pt x="6673253" y="2760349"/>
                </a:lnTo>
                <a:lnTo>
                  <a:pt x="6671056" y="2759612"/>
                </a:lnTo>
                <a:lnTo>
                  <a:pt x="6663738" y="2755960"/>
                </a:lnTo>
                <a:lnTo>
                  <a:pt x="6651291" y="2753036"/>
                </a:lnTo>
                <a:lnTo>
                  <a:pt x="6647628" y="2750850"/>
                </a:lnTo>
                <a:lnTo>
                  <a:pt x="6643969" y="2748655"/>
                </a:lnTo>
                <a:lnTo>
                  <a:pt x="6638844" y="2746461"/>
                </a:lnTo>
                <a:lnTo>
                  <a:pt x="6635185" y="2744274"/>
                </a:lnTo>
                <a:lnTo>
                  <a:pt x="6630791" y="2744274"/>
                </a:lnTo>
                <a:lnTo>
                  <a:pt x="6622738" y="2747198"/>
                </a:lnTo>
                <a:lnTo>
                  <a:pt x="6616147" y="2752308"/>
                </a:lnTo>
                <a:lnTo>
                  <a:pt x="6609560" y="2753773"/>
                </a:lnTo>
                <a:lnTo>
                  <a:pt x="6602238" y="2749384"/>
                </a:lnTo>
                <a:lnTo>
                  <a:pt x="6601503" y="2746461"/>
                </a:lnTo>
                <a:lnTo>
                  <a:pt x="6601503" y="2742808"/>
                </a:lnTo>
                <a:lnTo>
                  <a:pt x="6600041" y="2742080"/>
                </a:lnTo>
                <a:close/>
                <a:moveTo>
                  <a:pt x="6516641" y="2731789"/>
                </a:moveTo>
                <a:lnTo>
                  <a:pt x="6516564" y="2731804"/>
                </a:lnTo>
                <a:lnTo>
                  <a:pt x="6514370" y="2734003"/>
                </a:lnTo>
                <a:lnTo>
                  <a:pt x="6517298" y="2738380"/>
                </a:lnTo>
                <a:lnTo>
                  <a:pt x="6515103" y="2741305"/>
                </a:lnTo>
                <a:lnTo>
                  <a:pt x="6516564" y="2744231"/>
                </a:lnTo>
                <a:lnTo>
                  <a:pt x="6518025" y="2747156"/>
                </a:lnTo>
                <a:lnTo>
                  <a:pt x="6518025" y="2750818"/>
                </a:lnTo>
                <a:lnTo>
                  <a:pt x="6517298" y="2753006"/>
                </a:lnTo>
                <a:lnTo>
                  <a:pt x="6516564" y="2753743"/>
                </a:lnTo>
                <a:lnTo>
                  <a:pt x="6516564" y="2756668"/>
                </a:lnTo>
                <a:lnTo>
                  <a:pt x="6518025" y="2761056"/>
                </a:lnTo>
                <a:lnTo>
                  <a:pt x="6518025" y="2763981"/>
                </a:lnTo>
                <a:lnTo>
                  <a:pt x="6518759" y="2766906"/>
                </a:lnTo>
                <a:lnTo>
                  <a:pt x="6518759" y="2768631"/>
                </a:lnTo>
                <a:lnTo>
                  <a:pt x="6519507" y="2768382"/>
                </a:lnTo>
                <a:lnTo>
                  <a:pt x="6519507" y="2766188"/>
                </a:lnTo>
                <a:lnTo>
                  <a:pt x="6518771" y="2763264"/>
                </a:lnTo>
                <a:lnTo>
                  <a:pt x="6518771" y="2760349"/>
                </a:lnTo>
                <a:lnTo>
                  <a:pt x="6517310" y="2755960"/>
                </a:lnTo>
                <a:lnTo>
                  <a:pt x="6517310" y="2753036"/>
                </a:lnTo>
                <a:lnTo>
                  <a:pt x="6518041" y="2752308"/>
                </a:lnTo>
                <a:lnTo>
                  <a:pt x="6518771" y="2750113"/>
                </a:lnTo>
                <a:lnTo>
                  <a:pt x="6518771" y="2746461"/>
                </a:lnTo>
                <a:lnTo>
                  <a:pt x="6517310" y="2743537"/>
                </a:lnTo>
                <a:lnTo>
                  <a:pt x="6515843" y="2740614"/>
                </a:lnTo>
                <a:lnTo>
                  <a:pt x="6518041" y="2737698"/>
                </a:lnTo>
                <a:lnTo>
                  <a:pt x="6515113" y="2733309"/>
                </a:lnTo>
                <a:close/>
                <a:moveTo>
                  <a:pt x="7801861" y="2731616"/>
                </a:moveTo>
                <a:lnTo>
                  <a:pt x="7801301" y="2731773"/>
                </a:lnTo>
                <a:lnTo>
                  <a:pt x="7787707" y="2742522"/>
                </a:lnTo>
                <a:lnTo>
                  <a:pt x="7788659" y="2742041"/>
                </a:lnTo>
                <a:close/>
                <a:moveTo>
                  <a:pt x="6795717" y="2727807"/>
                </a:moveTo>
                <a:lnTo>
                  <a:pt x="6794792" y="2729657"/>
                </a:lnTo>
                <a:lnTo>
                  <a:pt x="6785273" y="2732580"/>
                </a:lnTo>
                <a:lnTo>
                  <a:pt x="6784851" y="2733631"/>
                </a:lnTo>
                <a:lnTo>
                  <a:pt x="6794252" y="2730743"/>
                </a:lnTo>
                <a:lnTo>
                  <a:pt x="6795717" y="2727823"/>
                </a:lnTo>
                <a:close/>
                <a:moveTo>
                  <a:pt x="7756369" y="2727547"/>
                </a:moveTo>
                <a:lnTo>
                  <a:pt x="7755235" y="2728114"/>
                </a:lnTo>
                <a:lnTo>
                  <a:pt x="7754507" y="2728851"/>
                </a:lnTo>
                <a:lnTo>
                  <a:pt x="7754507" y="2730312"/>
                </a:lnTo>
                <a:lnTo>
                  <a:pt x="7753773" y="2733971"/>
                </a:lnTo>
                <a:lnTo>
                  <a:pt x="7753045" y="2735432"/>
                </a:lnTo>
                <a:lnTo>
                  <a:pt x="7753045" y="2737630"/>
                </a:lnTo>
                <a:lnTo>
                  <a:pt x="7750849" y="2741290"/>
                </a:lnTo>
                <a:lnTo>
                  <a:pt x="7748653" y="2742757"/>
                </a:lnTo>
                <a:lnTo>
                  <a:pt x="7748474" y="2742937"/>
                </a:lnTo>
                <a:lnTo>
                  <a:pt x="7749187" y="2742778"/>
                </a:lnTo>
                <a:lnTo>
                  <a:pt x="7749923" y="2742041"/>
                </a:lnTo>
                <a:lnTo>
                  <a:pt x="7752118" y="2740580"/>
                </a:lnTo>
                <a:lnTo>
                  <a:pt x="7754314" y="2736928"/>
                </a:lnTo>
                <a:lnTo>
                  <a:pt x="7754314" y="2734729"/>
                </a:lnTo>
                <a:lnTo>
                  <a:pt x="7755038" y="2733268"/>
                </a:lnTo>
                <a:lnTo>
                  <a:pt x="7755774" y="2729616"/>
                </a:lnTo>
                <a:lnTo>
                  <a:pt x="7755774" y="2728148"/>
                </a:lnTo>
                <a:close/>
                <a:moveTo>
                  <a:pt x="7825803" y="2722140"/>
                </a:moveTo>
                <a:lnTo>
                  <a:pt x="7825432" y="2722263"/>
                </a:lnTo>
                <a:lnTo>
                  <a:pt x="7821046" y="2725192"/>
                </a:lnTo>
                <a:lnTo>
                  <a:pt x="7820070" y="2726167"/>
                </a:lnTo>
                <a:lnTo>
                  <a:pt x="7820821" y="2725957"/>
                </a:lnTo>
                <a:lnTo>
                  <a:pt x="7822280" y="2724496"/>
                </a:lnTo>
                <a:close/>
                <a:moveTo>
                  <a:pt x="6740609" y="2720158"/>
                </a:moveTo>
                <a:lnTo>
                  <a:pt x="6734022" y="2723810"/>
                </a:lnTo>
                <a:lnTo>
                  <a:pt x="6728167" y="2729657"/>
                </a:lnTo>
                <a:lnTo>
                  <a:pt x="6724503" y="2734038"/>
                </a:lnTo>
                <a:lnTo>
                  <a:pt x="6721575" y="2736233"/>
                </a:lnTo>
                <a:lnTo>
                  <a:pt x="6711325" y="2737698"/>
                </a:lnTo>
                <a:lnTo>
                  <a:pt x="6708397" y="2739885"/>
                </a:lnTo>
                <a:lnTo>
                  <a:pt x="6706200" y="2742080"/>
                </a:lnTo>
                <a:lnTo>
                  <a:pt x="6704739" y="2744274"/>
                </a:lnTo>
                <a:lnTo>
                  <a:pt x="6702542" y="2748655"/>
                </a:lnTo>
                <a:lnTo>
                  <a:pt x="6702524" y="2748728"/>
                </a:lnTo>
                <a:lnTo>
                  <a:pt x="6704215" y="2745352"/>
                </a:lnTo>
                <a:lnTo>
                  <a:pt x="6705680" y="2743163"/>
                </a:lnTo>
                <a:lnTo>
                  <a:pt x="6707877" y="2740973"/>
                </a:lnTo>
                <a:lnTo>
                  <a:pt x="6710806" y="2738777"/>
                </a:lnTo>
                <a:lnTo>
                  <a:pt x="6721048" y="2737318"/>
                </a:lnTo>
                <a:lnTo>
                  <a:pt x="6723978" y="2735128"/>
                </a:lnTo>
                <a:lnTo>
                  <a:pt x="6727640" y="2730743"/>
                </a:lnTo>
                <a:lnTo>
                  <a:pt x="6733499" y="2724898"/>
                </a:lnTo>
                <a:lnTo>
                  <a:pt x="6740079" y="2721248"/>
                </a:lnTo>
                <a:lnTo>
                  <a:pt x="6743741" y="2724898"/>
                </a:lnTo>
                <a:lnTo>
                  <a:pt x="6745938" y="2730743"/>
                </a:lnTo>
                <a:lnTo>
                  <a:pt x="6750332" y="2735858"/>
                </a:lnTo>
                <a:lnTo>
                  <a:pt x="6756924" y="2740237"/>
                </a:lnTo>
                <a:lnTo>
                  <a:pt x="6763504" y="2740973"/>
                </a:lnTo>
                <a:lnTo>
                  <a:pt x="6771560" y="2738047"/>
                </a:lnTo>
                <a:lnTo>
                  <a:pt x="6775222" y="2738777"/>
                </a:lnTo>
                <a:lnTo>
                  <a:pt x="6773025" y="2743892"/>
                </a:lnTo>
                <a:lnTo>
                  <a:pt x="6772292" y="2747542"/>
                </a:lnTo>
                <a:lnTo>
                  <a:pt x="6775222" y="2749738"/>
                </a:lnTo>
                <a:lnTo>
                  <a:pt x="6779616" y="2749738"/>
                </a:lnTo>
                <a:lnTo>
                  <a:pt x="6783267" y="2746812"/>
                </a:lnTo>
                <a:lnTo>
                  <a:pt x="6783267" y="2746163"/>
                </a:lnTo>
                <a:lnTo>
                  <a:pt x="6780148" y="2748655"/>
                </a:lnTo>
                <a:lnTo>
                  <a:pt x="6775753" y="2748655"/>
                </a:lnTo>
                <a:lnTo>
                  <a:pt x="6772826" y="2746461"/>
                </a:lnTo>
                <a:lnTo>
                  <a:pt x="6773556" y="2742808"/>
                </a:lnTo>
                <a:lnTo>
                  <a:pt x="6775753" y="2737698"/>
                </a:lnTo>
                <a:lnTo>
                  <a:pt x="6772095" y="2736961"/>
                </a:lnTo>
                <a:lnTo>
                  <a:pt x="6764042" y="2739885"/>
                </a:lnTo>
                <a:lnTo>
                  <a:pt x="6757450" y="2739156"/>
                </a:lnTo>
                <a:lnTo>
                  <a:pt x="6750859" y="2734775"/>
                </a:lnTo>
                <a:lnTo>
                  <a:pt x="6746470" y="2729657"/>
                </a:lnTo>
                <a:lnTo>
                  <a:pt x="6744273" y="2723810"/>
                </a:lnTo>
                <a:close/>
                <a:moveTo>
                  <a:pt x="6525167" y="2712712"/>
                </a:moveTo>
                <a:lnTo>
                  <a:pt x="6524609" y="2712791"/>
                </a:lnTo>
                <a:lnTo>
                  <a:pt x="6523875" y="2714990"/>
                </a:lnTo>
                <a:lnTo>
                  <a:pt x="6520220" y="2718641"/>
                </a:lnTo>
                <a:lnTo>
                  <a:pt x="6516564" y="2722303"/>
                </a:lnTo>
                <a:lnTo>
                  <a:pt x="6518759" y="2723765"/>
                </a:lnTo>
                <a:lnTo>
                  <a:pt x="6524609" y="2722303"/>
                </a:lnTo>
                <a:lnTo>
                  <a:pt x="6527531" y="2724491"/>
                </a:lnTo>
                <a:lnTo>
                  <a:pt x="6526273" y="2727010"/>
                </a:lnTo>
                <a:lnTo>
                  <a:pt x="6526824" y="2726734"/>
                </a:lnTo>
                <a:lnTo>
                  <a:pt x="6528291" y="2723810"/>
                </a:lnTo>
                <a:lnTo>
                  <a:pt x="6525363" y="2721624"/>
                </a:lnTo>
                <a:lnTo>
                  <a:pt x="6519507" y="2723081"/>
                </a:lnTo>
                <a:lnTo>
                  <a:pt x="6517310" y="2721624"/>
                </a:lnTo>
                <a:lnTo>
                  <a:pt x="6520968" y="2717963"/>
                </a:lnTo>
                <a:lnTo>
                  <a:pt x="6524632" y="2714311"/>
                </a:lnTo>
                <a:close/>
                <a:moveTo>
                  <a:pt x="7633852" y="2698110"/>
                </a:moveTo>
                <a:lnTo>
                  <a:pt x="7628005" y="2699571"/>
                </a:lnTo>
                <a:lnTo>
                  <a:pt x="7625808" y="2699571"/>
                </a:lnTo>
                <a:lnTo>
                  <a:pt x="7611261" y="2698187"/>
                </a:lnTo>
                <a:lnTo>
                  <a:pt x="7611889" y="2698604"/>
                </a:lnTo>
                <a:lnTo>
                  <a:pt x="7627257" y="2700063"/>
                </a:lnTo>
                <a:lnTo>
                  <a:pt x="7629454" y="2700063"/>
                </a:lnTo>
                <a:lnTo>
                  <a:pt x="7635313" y="2698604"/>
                </a:lnTo>
                <a:lnTo>
                  <a:pt x="7636778" y="2698604"/>
                </a:lnTo>
                <a:lnTo>
                  <a:pt x="7639222" y="2699091"/>
                </a:lnTo>
                <a:lnTo>
                  <a:pt x="7638972" y="2698841"/>
                </a:lnTo>
                <a:lnTo>
                  <a:pt x="7635314" y="2698110"/>
                </a:lnTo>
                <a:close/>
                <a:moveTo>
                  <a:pt x="6805959" y="2696044"/>
                </a:moveTo>
                <a:lnTo>
                  <a:pt x="6804306" y="2698236"/>
                </a:lnTo>
                <a:lnTo>
                  <a:pt x="6799912" y="2700431"/>
                </a:lnTo>
                <a:lnTo>
                  <a:pt x="6796254" y="2701159"/>
                </a:lnTo>
                <a:lnTo>
                  <a:pt x="6794792" y="2702625"/>
                </a:lnTo>
                <a:lnTo>
                  <a:pt x="6794607" y="2703364"/>
                </a:lnTo>
                <a:lnTo>
                  <a:pt x="6795717" y="2702253"/>
                </a:lnTo>
                <a:lnTo>
                  <a:pt x="6799379" y="2701523"/>
                </a:lnTo>
                <a:lnTo>
                  <a:pt x="6803762" y="2699333"/>
                </a:lnTo>
                <a:lnTo>
                  <a:pt x="6805959" y="2696414"/>
                </a:lnTo>
                <a:close/>
                <a:moveTo>
                  <a:pt x="6900702" y="2694750"/>
                </a:moveTo>
                <a:lnTo>
                  <a:pt x="6898754" y="2696050"/>
                </a:lnTo>
                <a:lnTo>
                  <a:pt x="6896557" y="2698236"/>
                </a:lnTo>
                <a:lnTo>
                  <a:pt x="6888504" y="2701159"/>
                </a:lnTo>
                <a:lnTo>
                  <a:pt x="6884841" y="2702625"/>
                </a:lnTo>
                <a:lnTo>
                  <a:pt x="6884295" y="2703717"/>
                </a:lnTo>
                <a:lnTo>
                  <a:pt x="6887951" y="2702253"/>
                </a:lnTo>
                <a:lnTo>
                  <a:pt x="6895996" y="2699333"/>
                </a:lnTo>
                <a:lnTo>
                  <a:pt x="6898193" y="2697144"/>
                </a:lnTo>
                <a:lnTo>
                  <a:pt x="6900391" y="2695684"/>
                </a:lnTo>
                <a:close/>
                <a:moveTo>
                  <a:pt x="7843476" y="2694570"/>
                </a:moveTo>
                <a:lnTo>
                  <a:pt x="7842253" y="2695181"/>
                </a:lnTo>
                <a:lnTo>
                  <a:pt x="7842253" y="2696649"/>
                </a:lnTo>
                <a:lnTo>
                  <a:pt x="7842253" y="2698110"/>
                </a:lnTo>
                <a:lnTo>
                  <a:pt x="7842253" y="2698841"/>
                </a:lnTo>
                <a:lnTo>
                  <a:pt x="7842253" y="2699571"/>
                </a:lnTo>
                <a:lnTo>
                  <a:pt x="7843715" y="2701769"/>
                </a:lnTo>
                <a:lnTo>
                  <a:pt x="7846639" y="2705428"/>
                </a:lnTo>
                <a:lnTo>
                  <a:pt x="7847367" y="2707627"/>
                </a:lnTo>
                <a:lnTo>
                  <a:pt x="7847367" y="2708357"/>
                </a:lnTo>
                <a:lnTo>
                  <a:pt x="7846639" y="2711286"/>
                </a:lnTo>
                <a:lnTo>
                  <a:pt x="7845177" y="2712747"/>
                </a:lnTo>
                <a:lnTo>
                  <a:pt x="7844443" y="2714214"/>
                </a:lnTo>
                <a:lnTo>
                  <a:pt x="7834210" y="2722263"/>
                </a:lnTo>
                <a:lnTo>
                  <a:pt x="7833434" y="2723035"/>
                </a:lnTo>
                <a:lnTo>
                  <a:pt x="7833970" y="2723035"/>
                </a:lnTo>
                <a:lnTo>
                  <a:pt x="7835430" y="2721567"/>
                </a:lnTo>
                <a:lnTo>
                  <a:pt x="7845659" y="2713525"/>
                </a:lnTo>
                <a:lnTo>
                  <a:pt x="7846395" y="2712064"/>
                </a:lnTo>
                <a:lnTo>
                  <a:pt x="7847855" y="2710603"/>
                </a:lnTo>
                <a:lnTo>
                  <a:pt x="7848591" y="2707674"/>
                </a:lnTo>
                <a:lnTo>
                  <a:pt x="7848591" y="2706944"/>
                </a:lnTo>
                <a:lnTo>
                  <a:pt x="7847855" y="2704753"/>
                </a:lnTo>
                <a:lnTo>
                  <a:pt x="7844936" y="2701093"/>
                </a:lnTo>
                <a:lnTo>
                  <a:pt x="7843476" y="2698902"/>
                </a:lnTo>
                <a:lnTo>
                  <a:pt x="7843476" y="2698171"/>
                </a:lnTo>
                <a:lnTo>
                  <a:pt x="7843476" y="2697441"/>
                </a:lnTo>
                <a:lnTo>
                  <a:pt x="7843476" y="2695980"/>
                </a:lnTo>
                <a:close/>
                <a:moveTo>
                  <a:pt x="7604461" y="2689770"/>
                </a:moveTo>
                <a:lnTo>
                  <a:pt x="7604565" y="2689839"/>
                </a:lnTo>
                <a:lnTo>
                  <a:pt x="7605355" y="2690101"/>
                </a:lnTo>
                <a:lnTo>
                  <a:pt x="7605335" y="2690061"/>
                </a:lnTo>
                <a:close/>
                <a:moveTo>
                  <a:pt x="7848286" y="2689602"/>
                </a:moveTo>
                <a:lnTo>
                  <a:pt x="7847367" y="2690061"/>
                </a:lnTo>
                <a:lnTo>
                  <a:pt x="7845177" y="2691522"/>
                </a:lnTo>
                <a:lnTo>
                  <a:pt x="7844443" y="2692990"/>
                </a:lnTo>
                <a:lnTo>
                  <a:pt x="7843754" y="2694373"/>
                </a:lnTo>
                <a:lnTo>
                  <a:pt x="7844936" y="2693782"/>
                </a:lnTo>
                <a:lnTo>
                  <a:pt x="7845659" y="2692321"/>
                </a:lnTo>
                <a:lnTo>
                  <a:pt x="7846395" y="2690860"/>
                </a:lnTo>
                <a:close/>
                <a:moveTo>
                  <a:pt x="6522371" y="2686741"/>
                </a:moveTo>
                <a:lnTo>
                  <a:pt x="6521681" y="2687201"/>
                </a:lnTo>
                <a:lnTo>
                  <a:pt x="6520953" y="2689390"/>
                </a:lnTo>
                <a:lnTo>
                  <a:pt x="6520220" y="2691589"/>
                </a:lnTo>
                <a:lnTo>
                  <a:pt x="6518759" y="2694514"/>
                </a:lnTo>
                <a:lnTo>
                  <a:pt x="6520220" y="2695976"/>
                </a:lnTo>
                <a:lnTo>
                  <a:pt x="6521681" y="2698165"/>
                </a:lnTo>
                <a:lnTo>
                  <a:pt x="6523148" y="2698902"/>
                </a:lnTo>
                <a:lnTo>
                  <a:pt x="6523875" y="2701090"/>
                </a:lnTo>
                <a:lnTo>
                  <a:pt x="6526070" y="2702553"/>
                </a:lnTo>
                <a:lnTo>
                  <a:pt x="6529725" y="2704752"/>
                </a:lnTo>
                <a:lnTo>
                  <a:pt x="6532654" y="2706214"/>
                </a:lnTo>
                <a:lnTo>
                  <a:pt x="6530459" y="2711328"/>
                </a:lnTo>
                <a:lnTo>
                  <a:pt x="6530386" y="2711402"/>
                </a:lnTo>
                <a:lnTo>
                  <a:pt x="6530488" y="2711387"/>
                </a:lnTo>
                <a:lnTo>
                  <a:pt x="6531219" y="2710659"/>
                </a:lnTo>
                <a:lnTo>
                  <a:pt x="6533416" y="2705549"/>
                </a:lnTo>
                <a:lnTo>
                  <a:pt x="6530488" y="2704083"/>
                </a:lnTo>
                <a:lnTo>
                  <a:pt x="6526824" y="2701896"/>
                </a:lnTo>
                <a:lnTo>
                  <a:pt x="6524632" y="2700431"/>
                </a:lnTo>
                <a:lnTo>
                  <a:pt x="6523896" y="2698236"/>
                </a:lnTo>
                <a:lnTo>
                  <a:pt x="6522435" y="2697507"/>
                </a:lnTo>
                <a:lnTo>
                  <a:pt x="6520968" y="2695321"/>
                </a:lnTo>
                <a:lnTo>
                  <a:pt x="6519507" y="2693855"/>
                </a:lnTo>
                <a:lnTo>
                  <a:pt x="6520968" y="2690931"/>
                </a:lnTo>
                <a:lnTo>
                  <a:pt x="6521699" y="2688737"/>
                </a:lnTo>
                <a:close/>
                <a:moveTo>
                  <a:pt x="7594368" y="2684934"/>
                </a:moveTo>
                <a:lnTo>
                  <a:pt x="7594368" y="2685672"/>
                </a:lnTo>
                <a:lnTo>
                  <a:pt x="7593956" y="2685672"/>
                </a:lnTo>
                <a:lnTo>
                  <a:pt x="7594323" y="2686184"/>
                </a:lnTo>
                <a:lnTo>
                  <a:pt x="7595055" y="2686184"/>
                </a:lnTo>
                <a:lnTo>
                  <a:pt x="7595787" y="2686184"/>
                </a:lnTo>
                <a:lnTo>
                  <a:pt x="7595787" y="2685454"/>
                </a:lnTo>
                <a:lnTo>
                  <a:pt x="7597342" y="2685454"/>
                </a:lnTo>
                <a:lnTo>
                  <a:pt x="7596564" y="2684934"/>
                </a:lnTo>
                <a:close/>
                <a:moveTo>
                  <a:pt x="7588092" y="2680159"/>
                </a:moveTo>
                <a:lnTo>
                  <a:pt x="7588464" y="2680344"/>
                </a:lnTo>
                <a:lnTo>
                  <a:pt x="7589304" y="2680623"/>
                </a:lnTo>
                <a:lnTo>
                  <a:pt x="7589248" y="2680545"/>
                </a:lnTo>
                <a:close/>
                <a:moveTo>
                  <a:pt x="7576632" y="2676994"/>
                </a:moveTo>
                <a:lnTo>
                  <a:pt x="7577478" y="2677419"/>
                </a:lnTo>
                <a:lnTo>
                  <a:pt x="7584802" y="2678879"/>
                </a:lnTo>
                <a:lnTo>
                  <a:pt x="7585969" y="2679270"/>
                </a:lnTo>
                <a:lnTo>
                  <a:pt x="7585597" y="2679084"/>
                </a:lnTo>
                <a:lnTo>
                  <a:pt x="7583401" y="2678346"/>
                </a:lnTo>
                <a:close/>
                <a:moveTo>
                  <a:pt x="6824043" y="2675809"/>
                </a:moveTo>
                <a:lnTo>
                  <a:pt x="6821879" y="2678509"/>
                </a:lnTo>
                <a:lnTo>
                  <a:pt x="6815287" y="2682898"/>
                </a:lnTo>
                <a:lnTo>
                  <a:pt x="6810898" y="2684356"/>
                </a:lnTo>
                <a:lnTo>
                  <a:pt x="6808701" y="2682898"/>
                </a:lnTo>
                <a:lnTo>
                  <a:pt x="6807970" y="2681432"/>
                </a:lnTo>
                <a:lnTo>
                  <a:pt x="6805773" y="2679975"/>
                </a:lnTo>
                <a:lnTo>
                  <a:pt x="6804306" y="2679246"/>
                </a:lnTo>
                <a:lnTo>
                  <a:pt x="6802109" y="2679975"/>
                </a:lnTo>
                <a:lnTo>
                  <a:pt x="6801763" y="2681012"/>
                </a:lnTo>
                <a:lnTo>
                  <a:pt x="6803762" y="2680344"/>
                </a:lnTo>
                <a:lnTo>
                  <a:pt x="6805227" y="2681074"/>
                </a:lnTo>
                <a:lnTo>
                  <a:pt x="6807424" y="2682534"/>
                </a:lnTo>
                <a:lnTo>
                  <a:pt x="6808156" y="2683994"/>
                </a:lnTo>
                <a:lnTo>
                  <a:pt x="6810353" y="2685454"/>
                </a:lnTo>
                <a:lnTo>
                  <a:pt x="6814747" y="2683994"/>
                </a:lnTo>
                <a:lnTo>
                  <a:pt x="6821339" y="2679615"/>
                </a:lnTo>
                <a:lnTo>
                  <a:pt x="6824269" y="2675959"/>
                </a:lnTo>
                <a:close/>
                <a:moveTo>
                  <a:pt x="7920101" y="2675618"/>
                </a:moveTo>
                <a:lnTo>
                  <a:pt x="7919025" y="2676155"/>
                </a:lnTo>
                <a:lnTo>
                  <a:pt x="7918943" y="2676237"/>
                </a:lnTo>
                <a:lnTo>
                  <a:pt x="7919477" y="2676237"/>
                </a:lnTo>
                <a:close/>
                <a:moveTo>
                  <a:pt x="6527241" y="2675282"/>
                </a:moveTo>
                <a:lnTo>
                  <a:pt x="6526804" y="2675500"/>
                </a:lnTo>
                <a:lnTo>
                  <a:pt x="6524609" y="2678426"/>
                </a:lnTo>
                <a:lnTo>
                  <a:pt x="6524609" y="2682077"/>
                </a:lnTo>
                <a:lnTo>
                  <a:pt x="6523909" y="2685567"/>
                </a:lnTo>
                <a:lnTo>
                  <a:pt x="6524632" y="2685085"/>
                </a:lnTo>
                <a:lnTo>
                  <a:pt x="6525363" y="2681432"/>
                </a:lnTo>
                <a:lnTo>
                  <a:pt x="6525363" y="2677780"/>
                </a:lnTo>
                <a:close/>
                <a:moveTo>
                  <a:pt x="7899901" y="2672232"/>
                </a:moveTo>
                <a:lnTo>
                  <a:pt x="7899287" y="2672496"/>
                </a:lnTo>
                <a:lnTo>
                  <a:pt x="7892705" y="2676886"/>
                </a:lnTo>
                <a:lnTo>
                  <a:pt x="7885389" y="2682743"/>
                </a:lnTo>
                <a:lnTo>
                  <a:pt x="7877345" y="2689331"/>
                </a:lnTo>
                <a:lnTo>
                  <a:pt x="7870779" y="2695243"/>
                </a:lnTo>
                <a:lnTo>
                  <a:pt x="7871247" y="2695243"/>
                </a:lnTo>
                <a:lnTo>
                  <a:pt x="7878557" y="2688668"/>
                </a:lnTo>
                <a:lnTo>
                  <a:pt x="7886591" y="2682087"/>
                </a:lnTo>
                <a:lnTo>
                  <a:pt x="7893902" y="2676237"/>
                </a:lnTo>
                <a:close/>
                <a:moveTo>
                  <a:pt x="6538286" y="2670127"/>
                </a:moveTo>
                <a:lnTo>
                  <a:pt x="6537770" y="2670387"/>
                </a:lnTo>
                <a:lnTo>
                  <a:pt x="6536309" y="2672575"/>
                </a:lnTo>
                <a:lnTo>
                  <a:pt x="6534842" y="2674038"/>
                </a:lnTo>
                <a:lnTo>
                  <a:pt x="6534252" y="2678196"/>
                </a:lnTo>
                <a:lnTo>
                  <a:pt x="6534882" y="2678509"/>
                </a:lnTo>
                <a:lnTo>
                  <a:pt x="6535613" y="2673399"/>
                </a:lnTo>
                <a:lnTo>
                  <a:pt x="6537074" y="2671933"/>
                </a:lnTo>
                <a:close/>
                <a:moveTo>
                  <a:pt x="6814557" y="2665357"/>
                </a:moveTo>
                <a:lnTo>
                  <a:pt x="6812359" y="2666823"/>
                </a:lnTo>
                <a:lnTo>
                  <a:pt x="6812747" y="2667307"/>
                </a:lnTo>
                <a:lnTo>
                  <a:pt x="6814015" y="2666465"/>
                </a:lnTo>
                <a:lnTo>
                  <a:pt x="6817677" y="2666465"/>
                </a:lnTo>
                <a:lnTo>
                  <a:pt x="6821339" y="2667195"/>
                </a:lnTo>
                <a:lnTo>
                  <a:pt x="6831581" y="2673769"/>
                </a:lnTo>
                <a:lnTo>
                  <a:pt x="6833778" y="2675959"/>
                </a:lnTo>
                <a:lnTo>
                  <a:pt x="6834510" y="2686184"/>
                </a:lnTo>
                <a:lnTo>
                  <a:pt x="6835975" y="2689109"/>
                </a:lnTo>
                <a:lnTo>
                  <a:pt x="6837440" y="2692029"/>
                </a:lnTo>
                <a:lnTo>
                  <a:pt x="6840369" y="2694954"/>
                </a:lnTo>
                <a:lnTo>
                  <a:pt x="6847682" y="2697144"/>
                </a:lnTo>
                <a:lnTo>
                  <a:pt x="6852076" y="2699333"/>
                </a:lnTo>
                <a:lnTo>
                  <a:pt x="6855738" y="2700063"/>
                </a:lnTo>
                <a:lnTo>
                  <a:pt x="6865259" y="2700063"/>
                </a:lnTo>
                <a:lnTo>
                  <a:pt x="6868909" y="2700063"/>
                </a:lnTo>
                <a:lnTo>
                  <a:pt x="6876233" y="2706638"/>
                </a:lnTo>
                <a:lnTo>
                  <a:pt x="6881360" y="2709558"/>
                </a:lnTo>
                <a:lnTo>
                  <a:pt x="6881906" y="2708469"/>
                </a:lnTo>
                <a:lnTo>
                  <a:pt x="6876788" y="2705549"/>
                </a:lnTo>
                <a:lnTo>
                  <a:pt x="6869465" y="2698973"/>
                </a:lnTo>
                <a:lnTo>
                  <a:pt x="6865807" y="2698973"/>
                </a:lnTo>
                <a:lnTo>
                  <a:pt x="6856287" y="2698973"/>
                </a:lnTo>
                <a:lnTo>
                  <a:pt x="6852629" y="2698236"/>
                </a:lnTo>
                <a:lnTo>
                  <a:pt x="6848235" y="2696050"/>
                </a:lnTo>
                <a:lnTo>
                  <a:pt x="6840912" y="2693855"/>
                </a:lnTo>
                <a:lnTo>
                  <a:pt x="6837985" y="2690931"/>
                </a:lnTo>
                <a:lnTo>
                  <a:pt x="6836523" y="2688008"/>
                </a:lnTo>
                <a:lnTo>
                  <a:pt x="6835057" y="2685085"/>
                </a:lnTo>
                <a:lnTo>
                  <a:pt x="6834326" y="2674857"/>
                </a:lnTo>
                <a:lnTo>
                  <a:pt x="6832129" y="2672670"/>
                </a:lnTo>
                <a:lnTo>
                  <a:pt x="6821879" y="2666086"/>
                </a:lnTo>
                <a:lnTo>
                  <a:pt x="6818220" y="2665357"/>
                </a:lnTo>
                <a:close/>
                <a:moveTo>
                  <a:pt x="6547960" y="2654798"/>
                </a:moveTo>
                <a:lnTo>
                  <a:pt x="6547276" y="2655024"/>
                </a:lnTo>
                <a:lnTo>
                  <a:pt x="6546542" y="2657950"/>
                </a:lnTo>
                <a:lnTo>
                  <a:pt x="6545815" y="2663800"/>
                </a:lnTo>
                <a:lnTo>
                  <a:pt x="6544347" y="2666725"/>
                </a:lnTo>
                <a:lnTo>
                  <a:pt x="6544347" y="2668924"/>
                </a:lnTo>
                <a:lnTo>
                  <a:pt x="6544347" y="2671113"/>
                </a:lnTo>
                <a:lnTo>
                  <a:pt x="6544347" y="2674038"/>
                </a:lnTo>
                <a:lnTo>
                  <a:pt x="6543620" y="2674766"/>
                </a:lnTo>
                <a:lnTo>
                  <a:pt x="6543666" y="2674857"/>
                </a:lnTo>
                <a:lnTo>
                  <a:pt x="6545132" y="2673399"/>
                </a:lnTo>
                <a:lnTo>
                  <a:pt x="6545132" y="2670475"/>
                </a:lnTo>
                <a:lnTo>
                  <a:pt x="6545132" y="2668281"/>
                </a:lnTo>
                <a:lnTo>
                  <a:pt x="6545132" y="2666086"/>
                </a:lnTo>
                <a:lnTo>
                  <a:pt x="6546594" y="2663171"/>
                </a:lnTo>
                <a:lnTo>
                  <a:pt x="6547324" y="2657324"/>
                </a:lnTo>
                <a:close/>
                <a:moveTo>
                  <a:pt x="6908685" y="2646519"/>
                </a:moveTo>
                <a:lnTo>
                  <a:pt x="6906076" y="2647825"/>
                </a:lnTo>
                <a:lnTo>
                  <a:pt x="6905742" y="2648823"/>
                </a:lnTo>
                <a:lnTo>
                  <a:pt x="6908447" y="2647470"/>
                </a:lnTo>
                <a:close/>
                <a:moveTo>
                  <a:pt x="7942732" y="2637020"/>
                </a:moveTo>
                <a:lnTo>
                  <a:pt x="7941695" y="2637365"/>
                </a:lnTo>
                <a:lnTo>
                  <a:pt x="7940967" y="2638826"/>
                </a:lnTo>
                <a:lnTo>
                  <a:pt x="7940233" y="2641024"/>
                </a:lnTo>
                <a:lnTo>
                  <a:pt x="7940233" y="2643223"/>
                </a:lnTo>
                <a:lnTo>
                  <a:pt x="7940233" y="2643953"/>
                </a:lnTo>
                <a:lnTo>
                  <a:pt x="7940967" y="2644683"/>
                </a:lnTo>
                <a:lnTo>
                  <a:pt x="7940967" y="2645414"/>
                </a:lnTo>
                <a:lnTo>
                  <a:pt x="7941695" y="2646882"/>
                </a:lnTo>
                <a:lnTo>
                  <a:pt x="7944618" y="2647612"/>
                </a:lnTo>
                <a:lnTo>
                  <a:pt x="7944618" y="2648343"/>
                </a:lnTo>
                <a:lnTo>
                  <a:pt x="7945353" y="2650541"/>
                </a:lnTo>
                <a:lnTo>
                  <a:pt x="7944618" y="2652732"/>
                </a:lnTo>
                <a:lnTo>
                  <a:pt x="7944618" y="2653463"/>
                </a:lnTo>
                <a:lnTo>
                  <a:pt x="7924880" y="2669567"/>
                </a:lnTo>
                <a:lnTo>
                  <a:pt x="7920556" y="2675333"/>
                </a:lnTo>
                <a:lnTo>
                  <a:pt x="7921672" y="2674769"/>
                </a:lnTo>
                <a:lnTo>
                  <a:pt x="7926064" y="2668925"/>
                </a:lnTo>
                <a:lnTo>
                  <a:pt x="7945788" y="2652834"/>
                </a:lnTo>
                <a:lnTo>
                  <a:pt x="7945788" y="2652104"/>
                </a:lnTo>
                <a:lnTo>
                  <a:pt x="7946523" y="2649912"/>
                </a:lnTo>
                <a:lnTo>
                  <a:pt x="7945788" y="2647714"/>
                </a:lnTo>
                <a:lnTo>
                  <a:pt x="7945788" y="2646984"/>
                </a:lnTo>
                <a:lnTo>
                  <a:pt x="7942868" y="2646253"/>
                </a:lnTo>
                <a:lnTo>
                  <a:pt x="7942132" y="2644792"/>
                </a:lnTo>
                <a:lnTo>
                  <a:pt x="7942132" y="2644062"/>
                </a:lnTo>
                <a:lnTo>
                  <a:pt x="7941409" y="2643331"/>
                </a:lnTo>
                <a:lnTo>
                  <a:pt x="7941409" y="2642601"/>
                </a:lnTo>
                <a:lnTo>
                  <a:pt x="7941409" y="2640403"/>
                </a:lnTo>
                <a:lnTo>
                  <a:pt x="7942132" y="2638211"/>
                </a:lnTo>
                <a:close/>
                <a:moveTo>
                  <a:pt x="7945773" y="2634590"/>
                </a:moveTo>
                <a:lnTo>
                  <a:pt x="7944618" y="2635167"/>
                </a:lnTo>
                <a:lnTo>
                  <a:pt x="7944024" y="2636366"/>
                </a:lnTo>
                <a:lnTo>
                  <a:pt x="7945064" y="2636020"/>
                </a:lnTo>
                <a:close/>
                <a:moveTo>
                  <a:pt x="6556844" y="2634018"/>
                </a:moveTo>
                <a:lnTo>
                  <a:pt x="6556048" y="2634548"/>
                </a:lnTo>
                <a:lnTo>
                  <a:pt x="6556048" y="2636748"/>
                </a:lnTo>
                <a:lnTo>
                  <a:pt x="6558976" y="2638210"/>
                </a:lnTo>
                <a:lnTo>
                  <a:pt x="6558976" y="2643324"/>
                </a:lnTo>
                <a:lnTo>
                  <a:pt x="6556048" y="2648448"/>
                </a:lnTo>
                <a:lnTo>
                  <a:pt x="6554173" y="2652206"/>
                </a:lnTo>
                <a:lnTo>
                  <a:pt x="6554647" y="2652206"/>
                </a:lnTo>
                <a:lnTo>
                  <a:pt x="6556844" y="2647825"/>
                </a:lnTo>
                <a:lnTo>
                  <a:pt x="6559772" y="2642707"/>
                </a:lnTo>
                <a:lnTo>
                  <a:pt x="6559772" y="2637597"/>
                </a:lnTo>
                <a:lnTo>
                  <a:pt x="6556844" y="2636131"/>
                </a:lnTo>
                <a:close/>
                <a:moveTo>
                  <a:pt x="7532345" y="2625310"/>
                </a:moveTo>
                <a:lnTo>
                  <a:pt x="7532837" y="2625555"/>
                </a:lnTo>
                <a:lnTo>
                  <a:pt x="7539877" y="2628754"/>
                </a:lnTo>
                <a:lnTo>
                  <a:pt x="7539531" y="2628579"/>
                </a:lnTo>
                <a:close/>
                <a:moveTo>
                  <a:pt x="6570001" y="2623793"/>
                </a:moveTo>
                <a:lnTo>
                  <a:pt x="6569209" y="2624321"/>
                </a:lnTo>
                <a:lnTo>
                  <a:pt x="6568503" y="2627158"/>
                </a:lnTo>
                <a:lnTo>
                  <a:pt x="6569291" y="2626632"/>
                </a:lnTo>
                <a:close/>
                <a:moveTo>
                  <a:pt x="6941671" y="2622570"/>
                </a:moveTo>
                <a:lnTo>
                  <a:pt x="6936826" y="2628098"/>
                </a:lnTo>
                <a:lnTo>
                  <a:pt x="6933163" y="2631021"/>
                </a:lnTo>
                <a:lnTo>
                  <a:pt x="6925841" y="2633945"/>
                </a:lnTo>
                <a:lnTo>
                  <a:pt x="6924379" y="2633945"/>
                </a:lnTo>
                <a:lnTo>
                  <a:pt x="6923648" y="2631750"/>
                </a:lnTo>
                <a:lnTo>
                  <a:pt x="6921451" y="2631021"/>
                </a:lnTo>
                <a:lnTo>
                  <a:pt x="6919254" y="2631021"/>
                </a:lnTo>
                <a:lnTo>
                  <a:pt x="6917057" y="2630284"/>
                </a:lnTo>
                <a:lnTo>
                  <a:pt x="6914860" y="2630284"/>
                </a:lnTo>
                <a:lnTo>
                  <a:pt x="6912663" y="2633945"/>
                </a:lnTo>
                <a:lnTo>
                  <a:pt x="6912556" y="2634292"/>
                </a:lnTo>
                <a:lnTo>
                  <a:pt x="6914294" y="2631400"/>
                </a:lnTo>
                <a:lnTo>
                  <a:pt x="6916491" y="2631400"/>
                </a:lnTo>
                <a:lnTo>
                  <a:pt x="6918689" y="2632130"/>
                </a:lnTo>
                <a:lnTo>
                  <a:pt x="6920886" y="2632130"/>
                </a:lnTo>
                <a:lnTo>
                  <a:pt x="6923083" y="2632860"/>
                </a:lnTo>
                <a:lnTo>
                  <a:pt x="6923815" y="2635056"/>
                </a:lnTo>
                <a:lnTo>
                  <a:pt x="6925280" y="2635056"/>
                </a:lnTo>
                <a:lnTo>
                  <a:pt x="6932592" y="2632130"/>
                </a:lnTo>
                <a:lnTo>
                  <a:pt x="6936254" y="2629210"/>
                </a:lnTo>
                <a:lnTo>
                  <a:pt x="6941381" y="2623365"/>
                </a:lnTo>
                <a:close/>
                <a:moveTo>
                  <a:pt x="6577344" y="2599045"/>
                </a:moveTo>
                <a:lnTo>
                  <a:pt x="6576526" y="2599457"/>
                </a:lnTo>
                <a:lnTo>
                  <a:pt x="6576526" y="2600183"/>
                </a:lnTo>
                <a:lnTo>
                  <a:pt x="6575059" y="2602383"/>
                </a:lnTo>
                <a:lnTo>
                  <a:pt x="6572870" y="2604571"/>
                </a:lnTo>
                <a:lnTo>
                  <a:pt x="6571403" y="2606770"/>
                </a:lnTo>
                <a:lnTo>
                  <a:pt x="6569942" y="2611158"/>
                </a:lnTo>
                <a:lnTo>
                  <a:pt x="6572137" y="2613347"/>
                </a:lnTo>
                <a:lnTo>
                  <a:pt x="6575059" y="2618471"/>
                </a:lnTo>
                <a:lnTo>
                  <a:pt x="6575792" y="2621396"/>
                </a:lnTo>
                <a:lnTo>
                  <a:pt x="6575212" y="2623709"/>
                </a:lnTo>
                <a:lnTo>
                  <a:pt x="6575882" y="2623709"/>
                </a:lnTo>
                <a:lnTo>
                  <a:pt x="6576613" y="2620785"/>
                </a:lnTo>
                <a:lnTo>
                  <a:pt x="6575882" y="2617870"/>
                </a:lnTo>
                <a:lnTo>
                  <a:pt x="6572950" y="2612752"/>
                </a:lnTo>
                <a:lnTo>
                  <a:pt x="6570757" y="2610557"/>
                </a:lnTo>
                <a:lnTo>
                  <a:pt x="6572219" y="2606176"/>
                </a:lnTo>
                <a:lnTo>
                  <a:pt x="6573685" y="2603981"/>
                </a:lnTo>
                <a:lnTo>
                  <a:pt x="6575882" y="2601795"/>
                </a:lnTo>
                <a:lnTo>
                  <a:pt x="6577344" y="2599600"/>
                </a:lnTo>
                <a:close/>
                <a:moveTo>
                  <a:pt x="6582376" y="2580444"/>
                </a:moveTo>
                <a:lnTo>
                  <a:pt x="6579448" y="2583369"/>
                </a:lnTo>
                <a:lnTo>
                  <a:pt x="6577987" y="2588483"/>
                </a:lnTo>
                <a:lnTo>
                  <a:pt x="6576526" y="2592871"/>
                </a:lnTo>
                <a:lnTo>
                  <a:pt x="6577987" y="2596532"/>
                </a:lnTo>
                <a:lnTo>
                  <a:pt x="6577987" y="2598552"/>
                </a:lnTo>
                <a:lnTo>
                  <a:pt x="6578810" y="2598143"/>
                </a:lnTo>
                <a:lnTo>
                  <a:pt x="6578810" y="2595948"/>
                </a:lnTo>
                <a:lnTo>
                  <a:pt x="6577344" y="2592296"/>
                </a:lnTo>
                <a:lnTo>
                  <a:pt x="6578810" y="2587906"/>
                </a:lnTo>
                <a:lnTo>
                  <a:pt x="6580272" y="2582797"/>
                </a:lnTo>
                <a:lnTo>
                  <a:pt x="6582629" y="2580444"/>
                </a:lnTo>
                <a:close/>
                <a:moveTo>
                  <a:pt x="6965178" y="2580074"/>
                </a:moveTo>
                <a:lnTo>
                  <a:pt x="6962451" y="2582797"/>
                </a:lnTo>
                <a:lnTo>
                  <a:pt x="6954394" y="2584983"/>
                </a:lnTo>
                <a:lnTo>
                  <a:pt x="6950735" y="2586449"/>
                </a:lnTo>
                <a:lnTo>
                  <a:pt x="6946341" y="2593025"/>
                </a:lnTo>
                <a:lnTo>
                  <a:pt x="6946320" y="2593332"/>
                </a:lnTo>
                <a:lnTo>
                  <a:pt x="6950170" y="2587577"/>
                </a:lnTo>
                <a:lnTo>
                  <a:pt x="6953831" y="2586111"/>
                </a:lnTo>
                <a:lnTo>
                  <a:pt x="6961876" y="2583922"/>
                </a:lnTo>
                <a:lnTo>
                  <a:pt x="6964806" y="2581002"/>
                </a:lnTo>
                <a:close/>
                <a:moveTo>
                  <a:pt x="6052538" y="2569165"/>
                </a:moveTo>
                <a:lnTo>
                  <a:pt x="6051514" y="2569480"/>
                </a:lnTo>
                <a:lnTo>
                  <a:pt x="6042008" y="2585558"/>
                </a:lnTo>
                <a:lnTo>
                  <a:pt x="6035685" y="2588724"/>
                </a:lnTo>
                <a:lnTo>
                  <a:pt x="6035795" y="2588752"/>
                </a:lnTo>
                <a:lnTo>
                  <a:pt x="6043117" y="2585096"/>
                </a:lnTo>
                <a:close/>
                <a:moveTo>
                  <a:pt x="6978359" y="2564709"/>
                </a:moveTo>
                <a:lnTo>
                  <a:pt x="6969038" y="2573297"/>
                </a:lnTo>
                <a:lnTo>
                  <a:pt x="6966841" y="2576221"/>
                </a:lnTo>
                <a:lnTo>
                  <a:pt x="6966526" y="2577008"/>
                </a:lnTo>
                <a:lnTo>
                  <a:pt x="6968468" y="2574427"/>
                </a:lnTo>
                <a:lnTo>
                  <a:pt x="6977977" y="2565662"/>
                </a:lnTo>
                <a:close/>
                <a:moveTo>
                  <a:pt x="8772387" y="2534381"/>
                </a:moveTo>
                <a:lnTo>
                  <a:pt x="8773847" y="2541693"/>
                </a:lnTo>
                <a:lnTo>
                  <a:pt x="8773847" y="2547544"/>
                </a:lnTo>
                <a:lnTo>
                  <a:pt x="8772387" y="2552657"/>
                </a:lnTo>
                <a:lnTo>
                  <a:pt x="8765800" y="2554125"/>
                </a:lnTo>
                <a:lnTo>
                  <a:pt x="8765800" y="2552657"/>
                </a:lnTo>
                <a:lnTo>
                  <a:pt x="8766536" y="2552657"/>
                </a:lnTo>
                <a:lnTo>
                  <a:pt x="8769456" y="2549735"/>
                </a:lnTo>
                <a:lnTo>
                  <a:pt x="8770192" y="2543884"/>
                </a:lnTo>
                <a:lnTo>
                  <a:pt x="8770192" y="2538764"/>
                </a:lnTo>
                <a:lnTo>
                  <a:pt x="8771651" y="2535112"/>
                </a:lnTo>
                <a:close/>
                <a:moveTo>
                  <a:pt x="115571" y="2493851"/>
                </a:moveTo>
                <a:lnTo>
                  <a:pt x="114851" y="2496037"/>
                </a:lnTo>
                <a:lnTo>
                  <a:pt x="114851" y="2494573"/>
                </a:lnTo>
                <a:close/>
                <a:moveTo>
                  <a:pt x="8783341" y="2493434"/>
                </a:moveTo>
                <a:lnTo>
                  <a:pt x="8784801" y="2493434"/>
                </a:lnTo>
                <a:lnTo>
                  <a:pt x="8784801" y="2498547"/>
                </a:lnTo>
                <a:lnTo>
                  <a:pt x="8783341" y="2504398"/>
                </a:lnTo>
                <a:lnTo>
                  <a:pt x="8781881" y="2511710"/>
                </a:lnTo>
                <a:lnTo>
                  <a:pt x="8779685" y="2512440"/>
                </a:lnTo>
                <a:lnTo>
                  <a:pt x="8779685" y="2510979"/>
                </a:lnTo>
                <a:lnTo>
                  <a:pt x="8779685" y="2508788"/>
                </a:lnTo>
                <a:lnTo>
                  <a:pt x="8782617" y="2496356"/>
                </a:lnTo>
                <a:close/>
                <a:moveTo>
                  <a:pt x="235042" y="2491809"/>
                </a:moveTo>
                <a:lnTo>
                  <a:pt x="237010" y="2493109"/>
                </a:lnTo>
                <a:lnTo>
                  <a:pt x="235543" y="2493851"/>
                </a:lnTo>
                <a:close/>
                <a:moveTo>
                  <a:pt x="7081740" y="2491506"/>
                </a:moveTo>
                <a:lnTo>
                  <a:pt x="7080322" y="2492923"/>
                </a:lnTo>
                <a:lnTo>
                  <a:pt x="7065683" y="2492923"/>
                </a:lnTo>
                <a:lnTo>
                  <a:pt x="7059822" y="2495118"/>
                </a:lnTo>
                <a:lnTo>
                  <a:pt x="7048111" y="2501693"/>
                </a:lnTo>
                <a:lnTo>
                  <a:pt x="7024683" y="2521420"/>
                </a:lnTo>
                <a:lnTo>
                  <a:pt x="7017360" y="2522878"/>
                </a:lnTo>
                <a:lnTo>
                  <a:pt x="7013697" y="2521420"/>
                </a:lnTo>
                <a:lnTo>
                  <a:pt x="7005644" y="2515574"/>
                </a:lnTo>
                <a:lnTo>
                  <a:pt x="7002716" y="2514845"/>
                </a:lnTo>
                <a:lnTo>
                  <a:pt x="6991735" y="2515574"/>
                </a:lnTo>
                <a:lnTo>
                  <a:pt x="6970504" y="2520692"/>
                </a:lnTo>
                <a:lnTo>
                  <a:pt x="6967577" y="2522149"/>
                </a:lnTo>
                <a:lnTo>
                  <a:pt x="6967577" y="2523007"/>
                </a:lnTo>
                <a:lnTo>
                  <a:pt x="6969933" y="2521833"/>
                </a:lnTo>
                <a:lnTo>
                  <a:pt x="6991160" y="2516718"/>
                </a:lnTo>
                <a:lnTo>
                  <a:pt x="7002134" y="2515988"/>
                </a:lnTo>
                <a:lnTo>
                  <a:pt x="7005064" y="2516718"/>
                </a:lnTo>
                <a:lnTo>
                  <a:pt x="7013120" y="2522563"/>
                </a:lnTo>
                <a:lnTo>
                  <a:pt x="7016782" y="2524023"/>
                </a:lnTo>
                <a:lnTo>
                  <a:pt x="7024094" y="2522563"/>
                </a:lnTo>
                <a:lnTo>
                  <a:pt x="7047519" y="2502838"/>
                </a:lnTo>
                <a:lnTo>
                  <a:pt x="7059237" y="2496269"/>
                </a:lnTo>
                <a:lnTo>
                  <a:pt x="7065085" y="2494074"/>
                </a:lnTo>
                <a:lnTo>
                  <a:pt x="7079733" y="2494074"/>
                </a:lnTo>
                <a:lnTo>
                  <a:pt x="7081930" y="2491884"/>
                </a:lnTo>
                <a:close/>
                <a:moveTo>
                  <a:pt x="234953" y="2491449"/>
                </a:moveTo>
                <a:lnTo>
                  <a:pt x="235042" y="2491809"/>
                </a:lnTo>
                <a:lnTo>
                  <a:pt x="234824" y="2491665"/>
                </a:lnTo>
                <a:close/>
                <a:moveTo>
                  <a:pt x="7463331" y="2491171"/>
                </a:moveTo>
                <a:lnTo>
                  <a:pt x="7471340" y="2494804"/>
                </a:lnTo>
                <a:lnTo>
                  <a:pt x="7485987" y="2506494"/>
                </a:lnTo>
                <a:lnTo>
                  <a:pt x="7488917" y="2509413"/>
                </a:lnTo>
                <a:lnTo>
                  <a:pt x="7492567" y="2515988"/>
                </a:lnTo>
                <a:lnTo>
                  <a:pt x="7494765" y="2517448"/>
                </a:lnTo>
                <a:lnTo>
                  <a:pt x="7495034" y="2518255"/>
                </a:lnTo>
                <a:lnTo>
                  <a:pt x="7495304" y="2518315"/>
                </a:lnTo>
                <a:lnTo>
                  <a:pt x="7494927" y="2517556"/>
                </a:lnTo>
                <a:lnTo>
                  <a:pt x="7492728" y="2516086"/>
                </a:lnTo>
                <a:lnTo>
                  <a:pt x="7489077" y="2509499"/>
                </a:lnTo>
                <a:lnTo>
                  <a:pt x="7486151" y="2506567"/>
                </a:lnTo>
                <a:lnTo>
                  <a:pt x="7471525" y="2494847"/>
                </a:lnTo>
                <a:lnTo>
                  <a:pt x="7463482" y="2491184"/>
                </a:lnTo>
                <a:close/>
                <a:moveTo>
                  <a:pt x="234090" y="2487996"/>
                </a:moveTo>
                <a:lnTo>
                  <a:pt x="237010" y="2487996"/>
                </a:lnTo>
                <a:lnTo>
                  <a:pt x="234953" y="2491449"/>
                </a:lnTo>
                <a:lnTo>
                  <a:pt x="234824" y="2490923"/>
                </a:lnTo>
                <a:lnTo>
                  <a:pt x="234090" y="2490923"/>
                </a:lnTo>
                <a:close/>
                <a:moveTo>
                  <a:pt x="7340348" y="2483858"/>
                </a:moveTo>
                <a:lnTo>
                  <a:pt x="7346171" y="2485309"/>
                </a:lnTo>
                <a:lnTo>
                  <a:pt x="7349101" y="2486769"/>
                </a:lnTo>
                <a:lnTo>
                  <a:pt x="7349833" y="2488235"/>
                </a:lnTo>
                <a:lnTo>
                  <a:pt x="7355692" y="2494074"/>
                </a:lnTo>
                <a:lnTo>
                  <a:pt x="7358621" y="2496999"/>
                </a:lnTo>
                <a:lnTo>
                  <a:pt x="7358868" y="2496999"/>
                </a:lnTo>
                <a:lnTo>
                  <a:pt x="7355991" y="2494116"/>
                </a:lnTo>
                <a:lnTo>
                  <a:pt x="7350147" y="2488260"/>
                </a:lnTo>
                <a:lnTo>
                  <a:pt x="7349414" y="2486790"/>
                </a:lnTo>
                <a:lnTo>
                  <a:pt x="7346488" y="2485328"/>
                </a:lnTo>
                <a:lnTo>
                  <a:pt x="7340638" y="2483858"/>
                </a:lnTo>
                <a:close/>
                <a:moveTo>
                  <a:pt x="5208356" y="2482464"/>
                </a:moveTo>
                <a:lnTo>
                  <a:pt x="5207978" y="2482652"/>
                </a:lnTo>
                <a:lnTo>
                  <a:pt x="5212967" y="2482652"/>
                </a:lnTo>
                <a:lnTo>
                  <a:pt x="5213092" y="2482464"/>
                </a:lnTo>
                <a:close/>
                <a:moveTo>
                  <a:pt x="7315049" y="2478733"/>
                </a:moveTo>
                <a:lnTo>
                  <a:pt x="7315047" y="2478734"/>
                </a:lnTo>
                <a:lnTo>
                  <a:pt x="7318363" y="2478734"/>
                </a:lnTo>
                <a:lnTo>
                  <a:pt x="7322746" y="2480200"/>
                </a:lnTo>
                <a:lnTo>
                  <a:pt x="7326408" y="2481660"/>
                </a:lnTo>
                <a:lnTo>
                  <a:pt x="7330070" y="2483849"/>
                </a:lnTo>
                <a:lnTo>
                  <a:pt x="7330803" y="2484579"/>
                </a:lnTo>
                <a:lnTo>
                  <a:pt x="7331086" y="2484548"/>
                </a:lnTo>
                <a:lnTo>
                  <a:pt x="7330402" y="2483858"/>
                </a:lnTo>
                <a:lnTo>
                  <a:pt x="7326744" y="2481665"/>
                </a:lnTo>
                <a:lnTo>
                  <a:pt x="7323092" y="2480203"/>
                </a:lnTo>
                <a:lnTo>
                  <a:pt x="7318701" y="2478733"/>
                </a:lnTo>
                <a:close/>
                <a:moveTo>
                  <a:pt x="224583" y="2477046"/>
                </a:moveTo>
                <a:lnTo>
                  <a:pt x="225302" y="2477768"/>
                </a:lnTo>
                <a:lnTo>
                  <a:pt x="226036" y="2477046"/>
                </a:lnTo>
                <a:lnTo>
                  <a:pt x="228236" y="2477768"/>
                </a:lnTo>
                <a:lnTo>
                  <a:pt x="226036" y="2480696"/>
                </a:lnTo>
                <a:lnTo>
                  <a:pt x="225302" y="2480696"/>
                </a:lnTo>
                <a:lnTo>
                  <a:pt x="223849" y="2479954"/>
                </a:lnTo>
                <a:lnTo>
                  <a:pt x="224583" y="2477768"/>
                </a:lnTo>
                <a:close/>
                <a:moveTo>
                  <a:pt x="7081365" y="2476683"/>
                </a:moveTo>
                <a:lnTo>
                  <a:pt x="7079591" y="2479043"/>
                </a:lnTo>
                <a:lnTo>
                  <a:pt x="7079512" y="2479519"/>
                </a:lnTo>
                <a:lnTo>
                  <a:pt x="7081197" y="2477274"/>
                </a:lnTo>
                <a:close/>
                <a:moveTo>
                  <a:pt x="7233153" y="2472146"/>
                </a:moveTo>
                <a:lnTo>
                  <a:pt x="7233118" y="2472159"/>
                </a:lnTo>
                <a:lnTo>
                  <a:pt x="7237103" y="2472159"/>
                </a:lnTo>
                <a:lnTo>
                  <a:pt x="7244427" y="2474355"/>
                </a:lnTo>
                <a:lnTo>
                  <a:pt x="7252483" y="2475085"/>
                </a:lnTo>
                <a:lnTo>
                  <a:pt x="7256134" y="2478004"/>
                </a:lnTo>
                <a:lnTo>
                  <a:pt x="7259063" y="2481660"/>
                </a:lnTo>
                <a:lnTo>
                  <a:pt x="7262725" y="2485309"/>
                </a:lnTo>
                <a:lnTo>
                  <a:pt x="7275897" y="2496269"/>
                </a:lnTo>
                <a:lnTo>
                  <a:pt x="7284685" y="2499919"/>
                </a:lnTo>
                <a:lnTo>
                  <a:pt x="7284942" y="2499919"/>
                </a:lnTo>
                <a:lnTo>
                  <a:pt x="7276294" y="2496317"/>
                </a:lnTo>
                <a:lnTo>
                  <a:pt x="7263133" y="2485328"/>
                </a:lnTo>
                <a:lnTo>
                  <a:pt x="7259475" y="2481665"/>
                </a:lnTo>
                <a:lnTo>
                  <a:pt x="7256549" y="2478002"/>
                </a:lnTo>
                <a:lnTo>
                  <a:pt x="7252891" y="2475070"/>
                </a:lnTo>
                <a:lnTo>
                  <a:pt x="7244848" y="2474339"/>
                </a:lnTo>
                <a:lnTo>
                  <a:pt x="7237538" y="2472146"/>
                </a:lnTo>
                <a:close/>
                <a:moveTo>
                  <a:pt x="5225424" y="2456549"/>
                </a:moveTo>
                <a:lnTo>
                  <a:pt x="5224457" y="2456870"/>
                </a:lnTo>
                <a:lnTo>
                  <a:pt x="5224453" y="2456875"/>
                </a:lnTo>
                <a:close/>
                <a:moveTo>
                  <a:pt x="7072511" y="2455481"/>
                </a:moveTo>
                <a:lnTo>
                  <a:pt x="7067144" y="2461502"/>
                </a:lnTo>
                <a:lnTo>
                  <a:pt x="7066972" y="2462191"/>
                </a:lnTo>
                <a:lnTo>
                  <a:pt x="7072409" y="2456090"/>
                </a:lnTo>
                <a:close/>
                <a:moveTo>
                  <a:pt x="5229069" y="2454113"/>
                </a:moveTo>
                <a:lnTo>
                  <a:pt x="5227387" y="2454675"/>
                </a:lnTo>
                <a:lnTo>
                  <a:pt x="5227385" y="2454679"/>
                </a:lnTo>
                <a:lnTo>
                  <a:pt x="5229069" y="2454120"/>
                </a:lnTo>
                <a:close/>
                <a:moveTo>
                  <a:pt x="7427651" y="2451638"/>
                </a:moveTo>
                <a:lnTo>
                  <a:pt x="7427428" y="2451712"/>
                </a:lnTo>
                <a:lnTo>
                  <a:pt x="7430349" y="2452440"/>
                </a:lnTo>
                <a:lnTo>
                  <a:pt x="7431082" y="2456090"/>
                </a:lnTo>
                <a:lnTo>
                  <a:pt x="7431082" y="2459745"/>
                </a:lnTo>
                <a:lnTo>
                  <a:pt x="7433279" y="2464860"/>
                </a:lnTo>
                <a:lnTo>
                  <a:pt x="7439870" y="2478734"/>
                </a:lnTo>
                <a:lnTo>
                  <a:pt x="7446462" y="2487499"/>
                </a:lnTo>
                <a:lnTo>
                  <a:pt x="7455239" y="2490424"/>
                </a:lnTo>
                <a:lnTo>
                  <a:pt x="7455395" y="2490438"/>
                </a:lnTo>
                <a:lnTo>
                  <a:pt x="7446663" y="2487521"/>
                </a:lnTo>
                <a:lnTo>
                  <a:pt x="7440086" y="2478733"/>
                </a:lnTo>
                <a:lnTo>
                  <a:pt x="7433502" y="2464820"/>
                </a:lnTo>
                <a:lnTo>
                  <a:pt x="7431310" y="2459695"/>
                </a:lnTo>
                <a:lnTo>
                  <a:pt x="7431310" y="2456032"/>
                </a:lnTo>
                <a:lnTo>
                  <a:pt x="7430577" y="2452369"/>
                </a:lnTo>
                <a:close/>
                <a:moveTo>
                  <a:pt x="8005720" y="2443845"/>
                </a:moveTo>
                <a:lnTo>
                  <a:pt x="8005310" y="2444153"/>
                </a:lnTo>
                <a:lnTo>
                  <a:pt x="8004582" y="2444153"/>
                </a:lnTo>
                <a:lnTo>
                  <a:pt x="8004582" y="2445614"/>
                </a:lnTo>
                <a:lnTo>
                  <a:pt x="8004582" y="2447812"/>
                </a:lnTo>
                <a:lnTo>
                  <a:pt x="8003120" y="2450004"/>
                </a:lnTo>
                <a:lnTo>
                  <a:pt x="8001652" y="2452202"/>
                </a:lnTo>
                <a:lnTo>
                  <a:pt x="8001652" y="2454400"/>
                </a:lnTo>
                <a:lnTo>
                  <a:pt x="8001652" y="2456592"/>
                </a:lnTo>
                <a:lnTo>
                  <a:pt x="8001652" y="2458059"/>
                </a:lnTo>
                <a:lnTo>
                  <a:pt x="8002386" y="2460251"/>
                </a:lnTo>
                <a:lnTo>
                  <a:pt x="8003120" y="2460981"/>
                </a:lnTo>
                <a:lnTo>
                  <a:pt x="8003120" y="2461718"/>
                </a:lnTo>
                <a:lnTo>
                  <a:pt x="8003120" y="2463910"/>
                </a:lnTo>
                <a:lnTo>
                  <a:pt x="8002386" y="2464640"/>
                </a:lnTo>
                <a:lnTo>
                  <a:pt x="8000190" y="2468299"/>
                </a:lnTo>
                <a:lnTo>
                  <a:pt x="7996538" y="2472696"/>
                </a:lnTo>
                <a:lnTo>
                  <a:pt x="7995804" y="2474157"/>
                </a:lnTo>
                <a:lnTo>
                  <a:pt x="7992146" y="2480014"/>
                </a:lnTo>
                <a:lnTo>
                  <a:pt x="7985571" y="2489524"/>
                </a:lnTo>
                <a:lnTo>
                  <a:pt x="7985571" y="2490261"/>
                </a:lnTo>
                <a:lnTo>
                  <a:pt x="7984102" y="2490992"/>
                </a:lnTo>
                <a:lnTo>
                  <a:pt x="7985571" y="2493183"/>
                </a:lnTo>
                <a:lnTo>
                  <a:pt x="7986299" y="2495381"/>
                </a:lnTo>
                <a:lnTo>
                  <a:pt x="7986299" y="2496842"/>
                </a:lnTo>
                <a:lnTo>
                  <a:pt x="7984102" y="2510018"/>
                </a:lnTo>
                <a:lnTo>
                  <a:pt x="7981913" y="2519535"/>
                </a:lnTo>
                <a:lnTo>
                  <a:pt x="7977527" y="2531973"/>
                </a:lnTo>
                <a:lnTo>
                  <a:pt x="7973135" y="2539291"/>
                </a:lnTo>
                <a:lnTo>
                  <a:pt x="7965826" y="2553198"/>
                </a:lnTo>
                <a:lnTo>
                  <a:pt x="7959244" y="2562714"/>
                </a:lnTo>
                <a:lnTo>
                  <a:pt x="7954124" y="2570763"/>
                </a:lnTo>
                <a:lnTo>
                  <a:pt x="7947542" y="2581010"/>
                </a:lnTo>
                <a:lnTo>
                  <a:pt x="7947542" y="2582478"/>
                </a:lnTo>
                <a:lnTo>
                  <a:pt x="7947542" y="2586867"/>
                </a:lnTo>
                <a:lnTo>
                  <a:pt x="7946815" y="2589059"/>
                </a:lnTo>
                <a:lnTo>
                  <a:pt x="7943891" y="2599306"/>
                </a:lnTo>
                <a:lnTo>
                  <a:pt x="7938771" y="2612481"/>
                </a:lnTo>
                <a:lnTo>
                  <a:pt x="7938771" y="2615410"/>
                </a:lnTo>
                <a:lnTo>
                  <a:pt x="7938771" y="2616141"/>
                </a:lnTo>
                <a:lnTo>
                  <a:pt x="7940233" y="2617602"/>
                </a:lnTo>
                <a:lnTo>
                  <a:pt x="7943156" y="2619069"/>
                </a:lnTo>
                <a:lnTo>
                  <a:pt x="7944618" y="2620530"/>
                </a:lnTo>
                <a:lnTo>
                  <a:pt x="7950473" y="2621998"/>
                </a:lnTo>
                <a:lnTo>
                  <a:pt x="7951200" y="2621998"/>
                </a:lnTo>
                <a:lnTo>
                  <a:pt x="7952662" y="2624189"/>
                </a:lnTo>
                <a:lnTo>
                  <a:pt x="7952662" y="2625657"/>
                </a:lnTo>
                <a:lnTo>
                  <a:pt x="7952662" y="2627118"/>
                </a:lnTo>
                <a:lnTo>
                  <a:pt x="7952662" y="2627849"/>
                </a:lnTo>
                <a:lnTo>
                  <a:pt x="7950473" y="2629316"/>
                </a:lnTo>
                <a:lnTo>
                  <a:pt x="7947567" y="2633668"/>
                </a:lnTo>
                <a:lnTo>
                  <a:pt x="7948719" y="2633091"/>
                </a:lnTo>
                <a:lnTo>
                  <a:pt x="7951639" y="2628708"/>
                </a:lnTo>
                <a:lnTo>
                  <a:pt x="7953834" y="2627240"/>
                </a:lnTo>
                <a:lnTo>
                  <a:pt x="7953834" y="2626510"/>
                </a:lnTo>
                <a:lnTo>
                  <a:pt x="7953834" y="2625049"/>
                </a:lnTo>
                <a:lnTo>
                  <a:pt x="7953834" y="2623588"/>
                </a:lnTo>
                <a:lnTo>
                  <a:pt x="7952362" y="2621397"/>
                </a:lnTo>
                <a:lnTo>
                  <a:pt x="7951639" y="2621397"/>
                </a:lnTo>
                <a:lnTo>
                  <a:pt x="7945788" y="2619929"/>
                </a:lnTo>
                <a:lnTo>
                  <a:pt x="7944328" y="2618468"/>
                </a:lnTo>
                <a:lnTo>
                  <a:pt x="7941409" y="2617007"/>
                </a:lnTo>
                <a:lnTo>
                  <a:pt x="7939949" y="2615546"/>
                </a:lnTo>
                <a:lnTo>
                  <a:pt x="7939949" y="2614816"/>
                </a:lnTo>
                <a:lnTo>
                  <a:pt x="7939949" y="2611887"/>
                </a:lnTo>
                <a:lnTo>
                  <a:pt x="7945064" y="2598725"/>
                </a:lnTo>
                <a:lnTo>
                  <a:pt x="7947983" y="2588491"/>
                </a:lnTo>
                <a:lnTo>
                  <a:pt x="7948719" y="2586293"/>
                </a:lnTo>
                <a:lnTo>
                  <a:pt x="7948719" y="2581910"/>
                </a:lnTo>
                <a:lnTo>
                  <a:pt x="7948719" y="2580449"/>
                </a:lnTo>
                <a:lnTo>
                  <a:pt x="7955294" y="2570209"/>
                </a:lnTo>
                <a:lnTo>
                  <a:pt x="7960409" y="2562167"/>
                </a:lnTo>
                <a:lnTo>
                  <a:pt x="7966983" y="2552657"/>
                </a:lnTo>
                <a:lnTo>
                  <a:pt x="7974294" y="2538764"/>
                </a:lnTo>
                <a:lnTo>
                  <a:pt x="7978673" y="2531453"/>
                </a:lnTo>
                <a:lnTo>
                  <a:pt x="7983064" y="2519021"/>
                </a:lnTo>
                <a:lnTo>
                  <a:pt x="7985260" y="2509518"/>
                </a:lnTo>
                <a:lnTo>
                  <a:pt x="7987443" y="2496356"/>
                </a:lnTo>
                <a:lnTo>
                  <a:pt x="7987443" y="2494895"/>
                </a:lnTo>
                <a:lnTo>
                  <a:pt x="7986719" y="2492704"/>
                </a:lnTo>
                <a:lnTo>
                  <a:pt x="7985260" y="2490505"/>
                </a:lnTo>
                <a:lnTo>
                  <a:pt x="7986719" y="2489775"/>
                </a:lnTo>
                <a:lnTo>
                  <a:pt x="7986719" y="2489044"/>
                </a:lnTo>
                <a:lnTo>
                  <a:pt x="7993294" y="2479541"/>
                </a:lnTo>
                <a:lnTo>
                  <a:pt x="7996949" y="2473691"/>
                </a:lnTo>
                <a:lnTo>
                  <a:pt x="7997685" y="2472230"/>
                </a:lnTo>
                <a:lnTo>
                  <a:pt x="8001341" y="2467840"/>
                </a:lnTo>
                <a:lnTo>
                  <a:pt x="8003524" y="2464181"/>
                </a:lnTo>
                <a:lnTo>
                  <a:pt x="8004260" y="2463450"/>
                </a:lnTo>
                <a:lnTo>
                  <a:pt x="8004260" y="2461259"/>
                </a:lnTo>
                <a:lnTo>
                  <a:pt x="8004260" y="2460529"/>
                </a:lnTo>
                <a:lnTo>
                  <a:pt x="8003524" y="2459798"/>
                </a:lnTo>
                <a:lnTo>
                  <a:pt x="8002800" y="2457600"/>
                </a:lnTo>
                <a:lnTo>
                  <a:pt x="8002800" y="2456139"/>
                </a:lnTo>
                <a:lnTo>
                  <a:pt x="8002800" y="2453947"/>
                </a:lnTo>
                <a:lnTo>
                  <a:pt x="8002800" y="2451749"/>
                </a:lnTo>
                <a:lnTo>
                  <a:pt x="8004260" y="2449558"/>
                </a:lnTo>
                <a:lnTo>
                  <a:pt x="8005720" y="2447366"/>
                </a:lnTo>
                <a:lnTo>
                  <a:pt x="8005720" y="2445175"/>
                </a:lnTo>
                <a:close/>
                <a:moveTo>
                  <a:pt x="5232502" y="2442243"/>
                </a:moveTo>
                <a:lnTo>
                  <a:pt x="5232165" y="2442468"/>
                </a:lnTo>
                <a:lnTo>
                  <a:pt x="5240047" y="2445332"/>
                </a:lnTo>
                <a:lnTo>
                  <a:pt x="5243714" y="2445332"/>
                </a:lnTo>
                <a:lnTo>
                  <a:pt x="5243845" y="2445169"/>
                </a:lnTo>
                <a:lnTo>
                  <a:pt x="5240547" y="2445169"/>
                </a:lnTo>
                <a:close/>
                <a:moveTo>
                  <a:pt x="7069949" y="2422900"/>
                </a:moveTo>
                <a:lnTo>
                  <a:pt x="7067144" y="2425700"/>
                </a:lnTo>
                <a:lnTo>
                  <a:pt x="7062755" y="2432276"/>
                </a:lnTo>
                <a:lnTo>
                  <a:pt x="7062781" y="2432510"/>
                </a:lnTo>
                <a:lnTo>
                  <a:pt x="7066550" y="2426876"/>
                </a:lnTo>
                <a:lnTo>
                  <a:pt x="7069479" y="2423951"/>
                </a:lnTo>
                <a:lnTo>
                  <a:pt x="7070044" y="2423517"/>
                </a:lnTo>
                <a:close/>
                <a:moveTo>
                  <a:pt x="7133705" y="2411353"/>
                </a:moveTo>
                <a:lnTo>
                  <a:pt x="7133178" y="2411545"/>
                </a:lnTo>
                <a:lnTo>
                  <a:pt x="7137557" y="2413726"/>
                </a:lnTo>
                <a:lnTo>
                  <a:pt x="7140486" y="2417376"/>
                </a:lnTo>
                <a:lnTo>
                  <a:pt x="7143416" y="2421031"/>
                </a:lnTo>
                <a:lnTo>
                  <a:pt x="7145613" y="2422491"/>
                </a:lnTo>
                <a:lnTo>
                  <a:pt x="7149263" y="2423221"/>
                </a:lnTo>
                <a:lnTo>
                  <a:pt x="7153657" y="2423951"/>
                </a:lnTo>
                <a:lnTo>
                  <a:pt x="7162446" y="2426876"/>
                </a:lnTo>
                <a:lnTo>
                  <a:pt x="7165376" y="2429066"/>
                </a:lnTo>
                <a:lnTo>
                  <a:pt x="7166840" y="2432715"/>
                </a:lnTo>
                <a:lnTo>
                  <a:pt x="7169026" y="2436371"/>
                </a:lnTo>
                <a:lnTo>
                  <a:pt x="7169758" y="2441480"/>
                </a:lnTo>
                <a:lnTo>
                  <a:pt x="7171223" y="2443676"/>
                </a:lnTo>
                <a:lnTo>
                  <a:pt x="7173420" y="2445865"/>
                </a:lnTo>
                <a:lnTo>
                  <a:pt x="7176350" y="2448055"/>
                </a:lnTo>
                <a:lnTo>
                  <a:pt x="7178547" y="2449521"/>
                </a:lnTo>
                <a:lnTo>
                  <a:pt x="7181477" y="2453170"/>
                </a:lnTo>
                <a:lnTo>
                  <a:pt x="7182941" y="2457555"/>
                </a:lnTo>
                <a:lnTo>
                  <a:pt x="7184406" y="2461935"/>
                </a:lnTo>
                <a:lnTo>
                  <a:pt x="7185138" y="2467050"/>
                </a:lnTo>
                <a:lnTo>
                  <a:pt x="7187336" y="2470699"/>
                </a:lnTo>
                <a:lnTo>
                  <a:pt x="7191718" y="2473625"/>
                </a:lnTo>
                <a:lnTo>
                  <a:pt x="7212214" y="2478004"/>
                </a:lnTo>
                <a:lnTo>
                  <a:pt x="7217340" y="2478004"/>
                </a:lnTo>
                <a:lnTo>
                  <a:pt x="7217345" y="2478002"/>
                </a:lnTo>
                <a:lnTo>
                  <a:pt x="7212676" y="2478002"/>
                </a:lnTo>
                <a:lnTo>
                  <a:pt x="7192205" y="2473608"/>
                </a:lnTo>
                <a:lnTo>
                  <a:pt x="7187814" y="2470676"/>
                </a:lnTo>
                <a:lnTo>
                  <a:pt x="7185622" y="2467013"/>
                </a:lnTo>
                <a:lnTo>
                  <a:pt x="7184889" y="2461888"/>
                </a:lnTo>
                <a:lnTo>
                  <a:pt x="7183429" y="2457494"/>
                </a:lnTo>
                <a:lnTo>
                  <a:pt x="7181963" y="2453100"/>
                </a:lnTo>
                <a:lnTo>
                  <a:pt x="7179038" y="2449437"/>
                </a:lnTo>
                <a:lnTo>
                  <a:pt x="7176846" y="2447975"/>
                </a:lnTo>
                <a:lnTo>
                  <a:pt x="7173920" y="2445774"/>
                </a:lnTo>
                <a:lnTo>
                  <a:pt x="7171728" y="2443581"/>
                </a:lnTo>
                <a:lnTo>
                  <a:pt x="7170269" y="2441380"/>
                </a:lnTo>
                <a:lnTo>
                  <a:pt x="7169536" y="2436255"/>
                </a:lnTo>
                <a:lnTo>
                  <a:pt x="7167343" y="2432592"/>
                </a:lnTo>
                <a:lnTo>
                  <a:pt x="7165877" y="2428929"/>
                </a:lnTo>
                <a:lnTo>
                  <a:pt x="7162952" y="2426728"/>
                </a:lnTo>
                <a:lnTo>
                  <a:pt x="7154183" y="2423804"/>
                </a:lnTo>
                <a:lnTo>
                  <a:pt x="7149791" y="2423073"/>
                </a:lnTo>
                <a:lnTo>
                  <a:pt x="7146133" y="2422334"/>
                </a:lnTo>
                <a:lnTo>
                  <a:pt x="7143941" y="2420872"/>
                </a:lnTo>
                <a:lnTo>
                  <a:pt x="7141015" y="2417209"/>
                </a:lnTo>
                <a:lnTo>
                  <a:pt x="7138090" y="2413546"/>
                </a:lnTo>
                <a:close/>
                <a:moveTo>
                  <a:pt x="7085447" y="2410614"/>
                </a:moveTo>
                <a:lnTo>
                  <a:pt x="7084876" y="2410807"/>
                </a:lnTo>
                <a:lnTo>
                  <a:pt x="7086313" y="2410807"/>
                </a:lnTo>
                <a:lnTo>
                  <a:pt x="7089242" y="2414456"/>
                </a:lnTo>
                <a:lnTo>
                  <a:pt x="7090707" y="2414456"/>
                </a:lnTo>
                <a:lnTo>
                  <a:pt x="7092904" y="2415916"/>
                </a:lnTo>
                <a:lnTo>
                  <a:pt x="7103890" y="2423951"/>
                </a:lnTo>
                <a:lnTo>
                  <a:pt x="7111202" y="2423221"/>
                </a:lnTo>
                <a:lnTo>
                  <a:pt x="7111374" y="2423112"/>
                </a:lnTo>
                <a:lnTo>
                  <a:pt x="7104459" y="2423804"/>
                </a:lnTo>
                <a:lnTo>
                  <a:pt x="7093490" y="2415747"/>
                </a:lnTo>
                <a:lnTo>
                  <a:pt x="7091298" y="2414277"/>
                </a:lnTo>
                <a:lnTo>
                  <a:pt x="7089832" y="2414277"/>
                </a:lnTo>
                <a:lnTo>
                  <a:pt x="7086907" y="2410614"/>
                </a:lnTo>
                <a:close/>
                <a:moveTo>
                  <a:pt x="5222978" y="2406429"/>
                </a:moveTo>
                <a:lnTo>
                  <a:pt x="5222476" y="2406553"/>
                </a:lnTo>
                <a:lnTo>
                  <a:pt x="5220289" y="2408021"/>
                </a:lnTo>
                <a:lnTo>
                  <a:pt x="5214425" y="2413144"/>
                </a:lnTo>
                <a:lnTo>
                  <a:pt x="5210769" y="2415332"/>
                </a:lnTo>
                <a:lnTo>
                  <a:pt x="5207544" y="2416623"/>
                </a:lnTo>
                <a:lnTo>
                  <a:pt x="5207624" y="2416655"/>
                </a:lnTo>
                <a:lnTo>
                  <a:pt x="5211285" y="2415190"/>
                </a:lnTo>
                <a:lnTo>
                  <a:pt x="5214947" y="2413000"/>
                </a:lnTo>
                <a:lnTo>
                  <a:pt x="5220795" y="2407879"/>
                </a:lnTo>
                <a:close/>
                <a:moveTo>
                  <a:pt x="8017739" y="2386330"/>
                </a:moveTo>
                <a:lnTo>
                  <a:pt x="8016277" y="2387798"/>
                </a:lnTo>
                <a:lnTo>
                  <a:pt x="8015550" y="2389989"/>
                </a:lnTo>
                <a:lnTo>
                  <a:pt x="8015550" y="2393648"/>
                </a:lnTo>
                <a:lnTo>
                  <a:pt x="8015550" y="2395847"/>
                </a:lnTo>
                <a:lnTo>
                  <a:pt x="8015550" y="2397308"/>
                </a:lnTo>
                <a:lnTo>
                  <a:pt x="8015550" y="2399506"/>
                </a:lnTo>
                <a:lnTo>
                  <a:pt x="8016277" y="2400236"/>
                </a:lnTo>
                <a:lnTo>
                  <a:pt x="8015550" y="2400974"/>
                </a:lnTo>
                <a:lnTo>
                  <a:pt x="8015550" y="2403165"/>
                </a:lnTo>
                <a:lnTo>
                  <a:pt x="8012626" y="2409022"/>
                </a:lnTo>
                <a:lnTo>
                  <a:pt x="8012626" y="2412682"/>
                </a:lnTo>
                <a:lnTo>
                  <a:pt x="8014815" y="2422191"/>
                </a:lnTo>
                <a:lnTo>
                  <a:pt x="8014815" y="2422929"/>
                </a:lnTo>
                <a:lnTo>
                  <a:pt x="8014088" y="2425120"/>
                </a:lnTo>
                <a:lnTo>
                  <a:pt x="8011891" y="2429516"/>
                </a:lnTo>
                <a:lnTo>
                  <a:pt x="8011157" y="2431708"/>
                </a:lnTo>
                <a:lnTo>
                  <a:pt x="8011157" y="2438296"/>
                </a:lnTo>
                <a:lnTo>
                  <a:pt x="8009695" y="2440494"/>
                </a:lnTo>
                <a:lnTo>
                  <a:pt x="8008233" y="2441955"/>
                </a:lnTo>
                <a:lnTo>
                  <a:pt x="8005903" y="2443707"/>
                </a:lnTo>
                <a:lnTo>
                  <a:pt x="8006456" y="2443707"/>
                </a:lnTo>
                <a:lnTo>
                  <a:pt x="8009375" y="2441516"/>
                </a:lnTo>
                <a:lnTo>
                  <a:pt x="8010835" y="2440055"/>
                </a:lnTo>
                <a:lnTo>
                  <a:pt x="8012294" y="2437857"/>
                </a:lnTo>
                <a:lnTo>
                  <a:pt x="8012294" y="2431276"/>
                </a:lnTo>
                <a:lnTo>
                  <a:pt x="8013030" y="2429084"/>
                </a:lnTo>
                <a:lnTo>
                  <a:pt x="8015226" y="2424694"/>
                </a:lnTo>
                <a:lnTo>
                  <a:pt x="8015950" y="2422503"/>
                </a:lnTo>
                <a:lnTo>
                  <a:pt x="8015950" y="2421773"/>
                </a:lnTo>
                <a:lnTo>
                  <a:pt x="8013754" y="2412269"/>
                </a:lnTo>
                <a:lnTo>
                  <a:pt x="8013754" y="2408610"/>
                </a:lnTo>
                <a:lnTo>
                  <a:pt x="8016686" y="2402760"/>
                </a:lnTo>
                <a:lnTo>
                  <a:pt x="8016686" y="2400568"/>
                </a:lnTo>
                <a:lnTo>
                  <a:pt x="8017409" y="2399838"/>
                </a:lnTo>
                <a:lnTo>
                  <a:pt x="8016686" y="2399107"/>
                </a:lnTo>
                <a:lnTo>
                  <a:pt x="8016686" y="2396909"/>
                </a:lnTo>
                <a:lnTo>
                  <a:pt x="8016686" y="2395448"/>
                </a:lnTo>
                <a:lnTo>
                  <a:pt x="8016686" y="2393257"/>
                </a:lnTo>
                <a:lnTo>
                  <a:pt x="8016686" y="2389598"/>
                </a:lnTo>
                <a:lnTo>
                  <a:pt x="8017409" y="2387406"/>
                </a:lnTo>
                <a:lnTo>
                  <a:pt x="8018490" y="2386333"/>
                </a:lnTo>
                <a:lnTo>
                  <a:pt x="8018473" y="2386330"/>
                </a:lnTo>
                <a:close/>
                <a:moveTo>
                  <a:pt x="5148619" y="2380216"/>
                </a:moveTo>
                <a:lnTo>
                  <a:pt x="5149907" y="2381504"/>
                </a:lnTo>
                <a:lnTo>
                  <a:pt x="5157955" y="2382236"/>
                </a:lnTo>
                <a:lnTo>
                  <a:pt x="5160885" y="2383701"/>
                </a:lnTo>
                <a:lnTo>
                  <a:pt x="5164379" y="2386693"/>
                </a:lnTo>
                <a:lnTo>
                  <a:pt x="5164520" y="2386690"/>
                </a:lnTo>
                <a:lnTo>
                  <a:pt x="5159524" y="2382406"/>
                </a:lnTo>
                <a:lnTo>
                  <a:pt x="5156597" y="2380947"/>
                </a:lnTo>
                <a:close/>
                <a:moveTo>
                  <a:pt x="8691190" y="2378631"/>
                </a:moveTo>
                <a:lnTo>
                  <a:pt x="8692655" y="2378631"/>
                </a:lnTo>
                <a:lnTo>
                  <a:pt x="8694848" y="2380828"/>
                </a:lnTo>
                <a:lnTo>
                  <a:pt x="8699234" y="2382288"/>
                </a:lnTo>
                <a:lnTo>
                  <a:pt x="8700698" y="2385944"/>
                </a:lnTo>
                <a:lnTo>
                  <a:pt x="8699234" y="2391793"/>
                </a:lnTo>
                <a:lnTo>
                  <a:pt x="8698505" y="2395449"/>
                </a:lnTo>
                <a:lnTo>
                  <a:pt x="8696305" y="2394719"/>
                </a:lnTo>
                <a:lnTo>
                  <a:pt x="8691190" y="2393256"/>
                </a:lnTo>
                <a:lnTo>
                  <a:pt x="8689726" y="2391063"/>
                </a:lnTo>
                <a:lnTo>
                  <a:pt x="8689726" y="2390333"/>
                </a:lnTo>
                <a:lnTo>
                  <a:pt x="8695576" y="2388870"/>
                </a:lnTo>
                <a:lnTo>
                  <a:pt x="8698505" y="2388137"/>
                </a:lnTo>
                <a:lnTo>
                  <a:pt x="8695576" y="2385944"/>
                </a:lnTo>
                <a:lnTo>
                  <a:pt x="8691190" y="2385214"/>
                </a:lnTo>
                <a:lnTo>
                  <a:pt x="8688997" y="2382288"/>
                </a:lnTo>
                <a:lnTo>
                  <a:pt x="8688997" y="2379365"/>
                </a:lnTo>
                <a:close/>
                <a:moveTo>
                  <a:pt x="8765800" y="2374903"/>
                </a:moveTo>
                <a:lnTo>
                  <a:pt x="8765776" y="2374975"/>
                </a:lnTo>
                <a:lnTo>
                  <a:pt x="8765776" y="2377287"/>
                </a:lnTo>
                <a:lnTo>
                  <a:pt x="8765800" y="2377166"/>
                </a:lnTo>
                <a:close/>
                <a:moveTo>
                  <a:pt x="7615679" y="2374731"/>
                </a:moveTo>
                <a:lnTo>
                  <a:pt x="7617765" y="2376820"/>
                </a:lnTo>
                <a:lnTo>
                  <a:pt x="7618710" y="2377135"/>
                </a:lnTo>
                <a:lnTo>
                  <a:pt x="7616305" y="2374731"/>
                </a:lnTo>
                <a:close/>
                <a:moveTo>
                  <a:pt x="7590915" y="2369466"/>
                </a:moveTo>
                <a:lnTo>
                  <a:pt x="7592906" y="2370963"/>
                </a:lnTo>
                <a:lnTo>
                  <a:pt x="7595830" y="2374622"/>
                </a:lnTo>
                <a:lnTo>
                  <a:pt x="7596564" y="2377551"/>
                </a:lnTo>
                <a:lnTo>
                  <a:pt x="7597292" y="2378281"/>
                </a:lnTo>
                <a:lnTo>
                  <a:pt x="7598753" y="2380480"/>
                </a:lnTo>
                <a:lnTo>
                  <a:pt x="7598753" y="2381210"/>
                </a:lnTo>
                <a:lnTo>
                  <a:pt x="7598753" y="2382671"/>
                </a:lnTo>
                <a:lnTo>
                  <a:pt x="7597292" y="2383408"/>
                </a:lnTo>
                <a:lnTo>
                  <a:pt x="7596564" y="2384139"/>
                </a:lnTo>
                <a:lnTo>
                  <a:pt x="7596564" y="2384869"/>
                </a:lnTo>
                <a:lnTo>
                  <a:pt x="7596564" y="2387798"/>
                </a:lnTo>
                <a:lnTo>
                  <a:pt x="7595830" y="2389989"/>
                </a:lnTo>
                <a:lnTo>
                  <a:pt x="7595830" y="2390727"/>
                </a:lnTo>
                <a:lnTo>
                  <a:pt x="7597292" y="2392918"/>
                </a:lnTo>
                <a:lnTo>
                  <a:pt x="7598298" y="2393085"/>
                </a:lnTo>
                <a:lnTo>
                  <a:pt x="7597294" y="2391576"/>
                </a:lnTo>
                <a:lnTo>
                  <a:pt x="7597294" y="2390845"/>
                </a:lnTo>
                <a:lnTo>
                  <a:pt x="7598027" y="2388644"/>
                </a:lnTo>
                <a:lnTo>
                  <a:pt x="7598027" y="2385712"/>
                </a:lnTo>
                <a:lnTo>
                  <a:pt x="7598027" y="2384981"/>
                </a:lnTo>
                <a:lnTo>
                  <a:pt x="7598753" y="2384250"/>
                </a:lnTo>
                <a:lnTo>
                  <a:pt x="7600219" y="2383519"/>
                </a:lnTo>
                <a:lnTo>
                  <a:pt x="7600219" y="2382049"/>
                </a:lnTo>
                <a:lnTo>
                  <a:pt x="7600219" y="2381318"/>
                </a:lnTo>
                <a:lnTo>
                  <a:pt x="7598753" y="2379125"/>
                </a:lnTo>
                <a:lnTo>
                  <a:pt x="7598027" y="2378386"/>
                </a:lnTo>
                <a:lnTo>
                  <a:pt x="7597294" y="2375462"/>
                </a:lnTo>
                <a:lnTo>
                  <a:pt x="7594369" y="2371799"/>
                </a:lnTo>
                <a:lnTo>
                  <a:pt x="7591443" y="2369598"/>
                </a:lnTo>
                <a:close/>
                <a:moveTo>
                  <a:pt x="7581901" y="2365629"/>
                </a:moveTo>
                <a:lnTo>
                  <a:pt x="7584135" y="2367304"/>
                </a:lnTo>
                <a:lnTo>
                  <a:pt x="7584662" y="2367435"/>
                </a:lnTo>
                <a:lnTo>
                  <a:pt x="7582667" y="2365935"/>
                </a:lnTo>
                <a:close/>
                <a:moveTo>
                  <a:pt x="7611888" y="2351192"/>
                </a:moveTo>
                <a:lnTo>
                  <a:pt x="7611921" y="2351291"/>
                </a:lnTo>
                <a:lnTo>
                  <a:pt x="7613380" y="2352022"/>
                </a:lnTo>
                <a:lnTo>
                  <a:pt x="7614846" y="2352753"/>
                </a:lnTo>
                <a:lnTo>
                  <a:pt x="7616305" y="2353484"/>
                </a:lnTo>
                <a:lnTo>
                  <a:pt x="7617785" y="2354227"/>
                </a:lnTo>
                <a:lnTo>
                  <a:pt x="7617765" y="2354128"/>
                </a:lnTo>
                <a:lnTo>
                  <a:pt x="7614841" y="2352667"/>
                </a:lnTo>
                <a:lnTo>
                  <a:pt x="7613379" y="2351937"/>
                </a:lnTo>
                <a:lnTo>
                  <a:pt x="7611917" y="2351206"/>
                </a:lnTo>
                <a:close/>
                <a:moveTo>
                  <a:pt x="8681682" y="2342803"/>
                </a:moveTo>
                <a:lnTo>
                  <a:pt x="8684611" y="2344996"/>
                </a:lnTo>
                <a:lnTo>
                  <a:pt x="8686068" y="2345729"/>
                </a:lnTo>
                <a:lnTo>
                  <a:pt x="8688261" y="2347192"/>
                </a:lnTo>
                <a:lnTo>
                  <a:pt x="8688261" y="2349385"/>
                </a:lnTo>
                <a:lnTo>
                  <a:pt x="8686068" y="2352308"/>
                </a:lnTo>
                <a:lnTo>
                  <a:pt x="8679489" y="2352308"/>
                </a:lnTo>
                <a:lnTo>
                  <a:pt x="8678025" y="2352308"/>
                </a:lnTo>
                <a:lnTo>
                  <a:pt x="8675103" y="2348652"/>
                </a:lnTo>
                <a:lnTo>
                  <a:pt x="8678025" y="2344996"/>
                </a:lnTo>
                <a:close/>
                <a:moveTo>
                  <a:pt x="5121738" y="2328765"/>
                </a:moveTo>
                <a:lnTo>
                  <a:pt x="5122093" y="2329476"/>
                </a:lnTo>
                <a:lnTo>
                  <a:pt x="5125022" y="2330941"/>
                </a:lnTo>
                <a:lnTo>
                  <a:pt x="5131606" y="2330941"/>
                </a:lnTo>
                <a:lnTo>
                  <a:pt x="5134254" y="2332265"/>
                </a:lnTo>
                <a:lnTo>
                  <a:pt x="5133172" y="2331184"/>
                </a:lnTo>
                <a:lnTo>
                  <a:pt x="5130245" y="2329725"/>
                </a:lnTo>
                <a:lnTo>
                  <a:pt x="5123652" y="2329725"/>
                </a:lnTo>
                <a:close/>
                <a:moveTo>
                  <a:pt x="5108278" y="2318011"/>
                </a:moveTo>
                <a:lnTo>
                  <a:pt x="5104623" y="2318749"/>
                </a:lnTo>
                <a:lnTo>
                  <a:pt x="5102839" y="2318299"/>
                </a:lnTo>
                <a:lnTo>
                  <a:pt x="5103067" y="2319222"/>
                </a:lnTo>
                <a:lnTo>
                  <a:pt x="5105996" y="2319954"/>
                </a:lnTo>
                <a:lnTo>
                  <a:pt x="5109651" y="2319222"/>
                </a:lnTo>
                <a:lnTo>
                  <a:pt x="5114044" y="2319222"/>
                </a:lnTo>
                <a:lnTo>
                  <a:pt x="5115950" y="2320175"/>
                </a:lnTo>
                <a:lnTo>
                  <a:pt x="5115601" y="2319479"/>
                </a:lnTo>
                <a:lnTo>
                  <a:pt x="5112674" y="2318011"/>
                </a:lnTo>
                <a:close/>
                <a:moveTo>
                  <a:pt x="5105871" y="2309865"/>
                </a:moveTo>
                <a:lnTo>
                  <a:pt x="5105941" y="2310181"/>
                </a:lnTo>
                <a:lnTo>
                  <a:pt x="5106081" y="2309971"/>
                </a:lnTo>
                <a:close/>
                <a:moveTo>
                  <a:pt x="8122307" y="2307289"/>
                </a:moveTo>
                <a:lnTo>
                  <a:pt x="8121572" y="2308757"/>
                </a:lnTo>
                <a:lnTo>
                  <a:pt x="8117187" y="2319735"/>
                </a:lnTo>
                <a:lnTo>
                  <a:pt x="8114991" y="2321926"/>
                </a:lnTo>
                <a:lnTo>
                  <a:pt x="8114991" y="2324855"/>
                </a:lnTo>
                <a:lnTo>
                  <a:pt x="8114991" y="2325585"/>
                </a:lnTo>
                <a:lnTo>
                  <a:pt x="8114991" y="2326322"/>
                </a:lnTo>
                <a:lnTo>
                  <a:pt x="8114263" y="2328514"/>
                </a:lnTo>
                <a:lnTo>
                  <a:pt x="8112067" y="2332904"/>
                </a:lnTo>
                <a:lnTo>
                  <a:pt x="8111339" y="2335832"/>
                </a:lnTo>
                <a:lnTo>
                  <a:pt x="8111339" y="2336563"/>
                </a:lnTo>
                <a:lnTo>
                  <a:pt x="8112067" y="2350469"/>
                </a:lnTo>
                <a:lnTo>
                  <a:pt x="8112067" y="2351206"/>
                </a:lnTo>
                <a:lnTo>
                  <a:pt x="8111339" y="2351937"/>
                </a:lnTo>
                <a:lnTo>
                  <a:pt x="8110605" y="2352667"/>
                </a:lnTo>
                <a:lnTo>
                  <a:pt x="8107681" y="2355596"/>
                </a:lnTo>
                <a:lnTo>
                  <a:pt x="8105485" y="2357787"/>
                </a:lnTo>
                <a:lnTo>
                  <a:pt x="8104758" y="2359985"/>
                </a:lnTo>
                <a:lnTo>
                  <a:pt x="8104023" y="2362184"/>
                </a:lnTo>
                <a:lnTo>
                  <a:pt x="8102561" y="2364375"/>
                </a:lnTo>
                <a:lnTo>
                  <a:pt x="8102561" y="2366573"/>
                </a:lnTo>
                <a:lnTo>
                  <a:pt x="8102561" y="2373892"/>
                </a:lnTo>
                <a:lnTo>
                  <a:pt x="8102561" y="2374622"/>
                </a:lnTo>
                <a:lnTo>
                  <a:pt x="8102561" y="2376090"/>
                </a:lnTo>
                <a:lnTo>
                  <a:pt x="8101099" y="2384139"/>
                </a:lnTo>
                <a:lnTo>
                  <a:pt x="8101099" y="2387067"/>
                </a:lnTo>
                <a:lnTo>
                  <a:pt x="8099638" y="2389259"/>
                </a:lnTo>
                <a:lnTo>
                  <a:pt x="8096714" y="2393648"/>
                </a:lnTo>
                <a:lnTo>
                  <a:pt x="8094518" y="2400974"/>
                </a:lnTo>
                <a:lnTo>
                  <a:pt x="8089398" y="2410483"/>
                </a:lnTo>
                <a:lnTo>
                  <a:pt x="8088670" y="2411951"/>
                </a:lnTo>
                <a:lnTo>
                  <a:pt x="8088351" y="2412269"/>
                </a:lnTo>
                <a:lnTo>
                  <a:pt x="8089043" y="2412269"/>
                </a:lnTo>
                <a:lnTo>
                  <a:pt x="8089767" y="2411539"/>
                </a:lnTo>
                <a:lnTo>
                  <a:pt x="8090503" y="2410071"/>
                </a:lnTo>
                <a:lnTo>
                  <a:pt x="8095618" y="2400568"/>
                </a:lnTo>
                <a:lnTo>
                  <a:pt x="8097813" y="2393257"/>
                </a:lnTo>
                <a:lnTo>
                  <a:pt x="8100733" y="2388867"/>
                </a:lnTo>
                <a:lnTo>
                  <a:pt x="8102193" y="2386676"/>
                </a:lnTo>
                <a:lnTo>
                  <a:pt x="8102193" y="2383747"/>
                </a:lnTo>
                <a:lnTo>
                  <a:pt x="8103652" y="2375705"/>
                </a:lnTo>
                <a:lnTo>
                  <a:pt x="8103652" y="2374244"/>
                </a:lnTo>
                <a:lnTo>
                  <a:pt x="8103652" y="2373513"/>
                </a:lnTo>
                <a:lnTo>
                  <a:pt x="8103652" y="2366202"/>
                </a:lnTo>
                <a:lnTo>
                  <a:pt x="8103652" y="2364010"/>
                </a:lnTo>
                <a:lnTo>
                  <a:pt x="8105112" y="2361812"/>
                </a:lnTo>
                <a:lnTo>
                  <a:pt x="8105848" y="2359621"/>
                </a:lnTo>
                <a:lnTo>
                  <a:pt x="8106571" y="2357429"/>
                </a:lnTo>
                <a:lnTo>
                  <a:pt x="8108767" y="2355231"/>
                </a:lnTo>
                <a:lnTo>
                  <a:pt x="8111699" y="2352309"/>
                </a:lnTo>
                <a:lnTo>
                  <a:pt x="8112422" y="2351579"/>
                </a:lnTo>
                <a:lnTo>
                  <a:pt x="8113158" y="2350848"/>
                </a:lnTo>
                <a:lnTo>
                  <a:pt x="8113158" y="2350111"/>
                </a:lnTo>
                <a:lnTo>
                  <a:pt x="8112422" y="2336218"/>
                </a:lnTo>
                <a:lnTo>
                  <a:pt x="8112422" y="2335488"/>
                </a:lnTo>
                <a:lnTo>
                  <a:pt x="8113158" y="2332566"/>
                </a:lnTo>
                <a:lnTo>
                  <a:pt x="8115342" y="2328176"/>
                </a:lnTo>
                <a:lnTo>
                  <a:pt x="8116078" y="2325985"/>
                </a:lnTo>
                <a:lnTo>
                  <a:pt x="8116078" y="2325254"/>
                </a:lnTo>
                <a:lnTo>
                  <a:pt x="8116078" y="2324524"/>
                </a:lnTo>
                <a:lnTo>
                  <a:pt x="8116078" y="2321595"/>
                </a:lnTo>
                <a:lnTo>
                  <a:pt x="8118273" y="2319404"/>
                </a:lnTo>
                <a:lnTo>
                  <a:pt x="8122652" y="2308433"/>
                </a:lnTo>
                <a:lnTo>
                  <a:pt x="8123228" y="2307289"/>
                </a:lnTo>
                <a:close/>
                <a:moveTo>
                  <a:pt x="8845477" y="2284307"/>
                </a:moveTo>
                <a:lnTo>
                  <a:pt x="8846206" y="2284307"/>
                </a:lnTo>
                <a:lnTo>
                  <a:pt x="8845477" y="2290886"/>
                </a:lnTo>
                <a:lnTo>
                  <a:pt x="8842549" y="2304781"/>
                </a:lnTo>
                <a:lnTo>
                  <a:pt x="8842549" y="2317942"/>
                </a:lnTo>
                <a:lnTo>
                  <a:pt x="8838163" y="2337683"/>
                </a:lnTo>
                <a:lnTo>
                  <a:pt x="8834505" y="2346459"/>
                </a:lnTo>
                <a:lnTo>
                  <a:pt x="8833776" y="2348652"/>
                </a:lnTo>
                <a:lnTo>
                  <a:pt x="8833423" y="2348770"/>
                </a:lnTo>
                <a:lnTo>
                  <a:pt x="8827192" y="2376435"/>
                </a:lnTo>
                <a:lnTo>
                  <a:pt x="8825009" y="2383747"/>
                </a:lnTo>
                <a:lnTo>
                  <a:pt x="8820617" y="2389598"/>
                </a:lnTo>
                <a:lnTo>
                  <a:pt x="8814767" y="2391796"/>
                </a:lnTo>
                <a:lnTo>
                  <a:pt x="8814767" y="2389598"/>
                </a:lnTo>
                <a:lnTo>
                  <a:pt x="8816962" y="2389598"/>
                </a:lnTo>
                <a:lnTo>
                  <a:pt x="8818422" y="2388867"/>
                </a:lnTo>
                <a:lnTo>
                  <a:pt x="8820617" y="2387406"/>
                </a:lnTo>
                <a:lnTo>
                  <a:pt x="8821353" y="2386676"/>
                </a:lnTo>
                <a:lnTo>
                  <a:pt x="8818422" y="2383747"/>
                </a:lnTo>
                <a:lnTo>
                  <a:pt x="8816962" y="2382286"/>
                </a:lnTo>
                <a:lnTo>
                  <a:pt x="8817698" y="2380825"/>
                </a:lnTo>
                <a:lnTo>
                  <a:pt x="8819881" y="2380095"/>
                </a:lnTo>
                <a:lnTo>
                  <a:pt x="8821353" y="2379364"/>
                </a:lnTo>
                <a:lnTo>
                  <a:pt x="8822077" y="2377166"/>
                </a:lnTo>
                <a:lnTo>
                  <a:pt x="8823537" y="2374244"/>
                </a:lnTo>
                <a:lnTo>
                  <a:pt x="8823537" y="2372783"/>
                </a:lnTo>
                <a:lnTo>
                  <a:pt x="8824273" y="2364741"/>
                </a:lnTo>
                <a:lnTo>
                  <a:pt x="8825009" y="2361812"/>
                </a:lnTo>
                <a:lnTo>
                  <a:pt x="8827192" y="2356692"/>
                </a:lnTo>
                <a:lnTo>
                  <a:pt x="8830847" y="2350111"/>
                </a:lnTo>
                <a:lnTo>
                  <a:pt x="8830847" y="2348650"/>
                </a:lnTo>
                <a:lnTo>
                  <a:pt x="8831406" y="2348096"/>
                </a:lnTo>
                <a:lnTo>
                  <a:pt x="8833048" y="2342073"/>
                </a:lnTo>
                <a:lnTo>
                  <a:pt x="8836698" y="2332567"/>
                </a:lnTo>
                <a:lnTo>
                  <a:pt x="8837434" y="2330374"/>
                </a:lnTo>
                <a:lnTo>
                  <a:pt x="8836698" y="2323792"/>
                </a:lnTo>
                <a:lnTo>
                  <a:pt x="8837434" y="2317209"/>
                </a:lnTo>
                <a:lnTo>
                  <a:pt x="8839627" y="2307704"/>
                </a:lnTo>
                <a:lnTo>
                  <a:pt x="8843284" y="2289426"/>
                </a:lnTo>
                <a:close/>
                <a:moveTo>
                  <a:pt x="8165449" y="2278747"/>
                </a:moveTo>
                <a:lnTo>
                  <a:pt x="8163987" y="2280214"/>
                </a:lnTo>
                <a:lnTo>
                  <a:pt x="8161057" y="2286795"/>
                </a:lnTo>
                <a:lnTo>
                  <a:pt x="8156671" y="2294851"/>
                </a:lnTo>
                <a:lnTo>
                  <a:pt x="8151551" y="2306559"/>
                </a:lnTo>
                <a:lnTo>
                  <a:pt x="8147900" y="2315338"/>
                </a:lnTo>
                <a:lnTo>
                  <a:pt x="8147900" y="2316075"/>
                </a:lnTo>
                <a:lnTo>
                  <a:pt x="8147498" y="2316475"/>
                </a:lnTo>
                <a:lnTo>
                  <a:pt x="8148239" y="2316475"/>
                </a:lnTo>
                <a:lnTo>
                  <a:pt x="8148963" y="2315745"/>
                </a:lnTo>
                <a:lnTo>
                  <a:pt x="8148963" y="2315014"/>
                </a:lnTo>
                <a:lnTo>
                  <a:pt x="8152618" y="2306242"/>
                </a:lnTo>
                <a:lnTo>
                  <a:pt x="8157733" y="2294540"/>
                </a:lnTo>
                <a:lnTo>
                  <a:pt x="8162125" y="2286498"/>
                </a:lnTo>
                <a:lnTo>
                  <a:pt x="8165044" y="2279917"/>
                </a:lnTo>
                <a:lnTo>
                  <a:pt x="8166189" y="2278771"/>
                </a:lnTo>
                <a:lnTo>
                  <a:pt x="8166177" y="2278747"/>
                </a:lnTo>
                <a:close/>
                <a:moveTo>
                  <a:pt x="5081506" y="2266860"/>
                </a:moveTo>
                <a:lnTo>
                  <a:pt x="5082576" y="2267927"/>
                </a:lnTo>
                <a:lnTo>
                  <a:pt x="5086231" y="2268659"/>
                </a:lnTo>
                <a:lnTo>
                  <a:pt x="5090766" y="2269307"/>
                </a:lnTo>
                <a:lnTo>
                  <a:pt x="5089978" y="2268257"/>
                </a:lnTo>
                <a:lnTo>
                  <a:pt x="5084854" y="2267528"/>
                </a:lnTo>
                <a:close/>
                <a:moveTo>
                  <a:pt x="8183256" y="2265485"/>
                </a:moveTo>
                <a:lnTo>
                  <a:pt x="8182998" y="2265571"/>
                </a:lnTo>
                <a:lnTo>
                  <a:pt x="8182264" y="2265571"/>
                </a:lnTo>
                <a:lnTo>
                  <a:pt x="8181529" y="2267769"/>
                </a:lnTo>
                <a:lnTo>
                  <a:pt x="8180068" y="2269967"/>
                </a:lnTo>
                <a:lnTo>
                  <a:pt x="8179340" y="2273626"/>
                </a:lnTo>
                <a:lnTo>
                  <a:pt x="8178606" y="2276555"/>
                </a:lnTo>
                <a:lnTo>
                  <a:pt x="8177144" y="2277286"/>
                </a:lnTo>
                <a:lnTo>
                  <a:pt x="8176416" y="2278016"/>
                </a:lnTo>
                <a:lnTo>
                  <a:pt x="8172758" y="2280945"/>
                </a:lnTo>
                <a:lnTo>
                  <a:pt x="8171455" y="2281378"/>
                </a:lnTo>
                <a:lnTo>
                  <a:pt x="8171619" y="2281378"/>
                </a:lnTo>
                <a:lnTo>
                  <a:pt x="8173814" y="2280648"/>
                </a:lnTo>
                <a:lnTo>
                  <a:pt x="8177469" y="2277726"/>
                </a:lnTo>
                <a:lnTo>
                  <a:pt x="8178205" y="2276995"/>
                </a:lnTo>
                <a:lnTo>
                  <a:pt x="8179665" y="2276265"/>
                </a:lnTo>
                <a:lnTo>
                  <a:pt x="8180389" y="2273336"/>
                </a:lnTo>
                <a:lnTo>
                  <a:pt x="8181125" y="2269684"/>
                </a:lnTo>
                <a:lnTo>
                  <a:pt x="8182584" y="2267486"/>
                </a:lnTo>
                <a:close/>
                <a:moveTo>
                  <a:pt x="7668222" y="2259732"/>
                </a:moveTo>
                <a:lnTo>
                  <a:pt x="7667361" y="2259889"/>
                </a:lnTo>
                <a:lnTo>
                  <a:pt x="7668223" y="2261181"/>
                </a:lnTo>
                <a:lnTo>
                  <a:pt x="7671147" y="2264110"/>
                </a:lnTo>
                <a:lnTo>
                  <a:pt x="7674070" y="2267769"/>
                </a:lnTo>
                <a:lnTo>
                  <a:pt x="7677729" y="2270698"/>
                </a:lnTo>
                <a:lnTo>
                  <a:pt x="7678068" y="2270552"/>
                </a:lnTo>
                <a:lnTo>
                  <a:pt x="7675532" y="2268520"/>
                </a:lnTo>
                <a:lnTo>
                  <a:pt x="7672606" y="2264864"/>
                </a:lnTo>
                <a:lnTo>
                  <a:pt x="7669681" y="2261932"/>
                </a:lnTo>
                <a:close/>
                <a:moveTo>
                  <a:pt x="5852606" y="2258953"/>
                </a:moveTo>
                <a:lnTo>
                  <a:pt x="5852348" y="2259253"/>
                </a:lnTo>
                <a:lnTo>
                  <a:pt x="5852747" y="2259094"/>
                </a:lnTo>
                <a:close/>
                <a:moveTo>
                  <a:pt x="5835210" y="2242710"/>
                </a:moveTo>
                <a:lnTo>
                  <a:pt x="5835210" y="2244847"/>
                </a:lnTo>
                <a:lnTo>
                  <a:pt x="5835210" y="2245577"/>
                </a:lnTo>
                <a:lnTo>
                  <a:pt x="5835525" y="2246048"/>
                </a:lnTo>
                <a:lnTo>
                  <a:pt x="5835525" y="2245532"/>
                </a:lnTo>
                <a:lnTo>
                  <a:pt x="5835525" y="2243341"/>
                </a:lnTo>
                <a:close/>
                <a:moveTo>
                  <a:pt x="7046691" y="2239217"/>
                </a:moveTo>
                <a:lnTo>
                  <a:pt x="7046750" y="2239923"/>
                </a:lnTo>
                <a:lnTo>
                  <a:pt x="7046692" y="2239224"/>
                </a:lnTo>
                <a:close/>
                <a:moveTo>
                  <a:pt x="5825700" y="2234677"/>
                </a:moveTo>
                <a:lnTo>
                  <a:pt x="5825700" y="2235331"/>
                </a:lnTo>
                <a:lnTo>
                  <a:pt x="5826001" y="2235632"/>
                </a:lnTo>
                <a:lnTo>
                  <a:pt x="5826001" y="2235286"/>
                </a:lnTo>
                <a:close/>
                <a:moveTo>
                  <a:pt x="5818378" y="2227149"/>
                </a:moveTo>
                <a:lnTo>
                  <a:pt x="5818378" y="2228011"/>
                </a:lnTo>
                <a:lnTo>
                  <a:pt x="5819107" y="2230208"/>
                </a:lnTo>
                <a:lnTo>
                  <a:pt x="5819836" y="2232404"/>
                </a:lnTo>
                <a:lnTo>
                  <a:pt x="5819925" y="2232404"/>
                </a:lnTo>
                <a:lnTo>
                  <a:pt x="5819420" y="2230897"/>
                </a:lnTo>
                <a:lnTo>
                  <a:pt x="5818687" y="2228699"/>
                </a:lnTo>
                <a:lnTo>
                  <a:pt x="5818687" y="2227237"/>
                </a:lnTo>
                <a:close/>
                <a:moveTo>
                  <a:pt x="8463969" y="2225077"/>
                </a:moveTo>
                <a:lnTo>
                  <a:pt x="8464831" y="2225694"/>
                </a:lnTo>
                <a:lnTo>
                  <a:pt x="8464246" y="2225077"/>
                </a:lnTo>
                <a:close/>
                <a:moveTo>
                  <a:pt x="8489121" y="2224845"/>
                </a:moveTo>
                <a:lnTo>
                  <a:pt x="8481900" y="2237832"/>
                </a:lnTo>
                <a:lnTo>
                  <a:pt x="8489376" y="2225078"/>
                </a:lnTo>
                <a:close/>
                <a:moveTo>
                  <a:pt x="5805931" y="2219454"/>
                </a:moveTo>
                <a:lnTo>
                  <a:pt x="5805931" y="2221429"/>
                </a:lnTo>
                <a:lnTo>
                  <a:pt x="5806239" y="2221737"/>
                </a:lnTo>
                <a:lnTo>
                  <a:pt x="5806239" y="2219916"/>
                </a:lnTo>
                <a:close/>
                <a:moveTo>
                  <a:pt x="5804463" y="2214483"/>
                </a:moveTo>
                <a:lnTo>
                  <a:pt x="5804463" y="2217035"/>
                </a:lnTo>
                <a:lnTo>
                  <a:pt x="5804772" y="2217498"/>
                </a:lnTo>
                <a:lnTo>
                  <a:pt x="5804772" y="2214793"/>
                </a:lnTo>
                <a:close/>
                <a:moveTo>
                  <a:pt x="8457584" y="2211861"/>
                </a:moveTo>
                <a:lnTo>
                  <a:pt x="8454047" y="2217672"/>
                </a:lnTo>
                <a:lnTo>
                  <a:pt x="8454462" y="2218496"/>
                </a:lnTo>
                <a:lnTo>
                  <a:pt x="8454794" y="2218677"/>
                </a:lnTo>
                <a:lnTo>
                  <a:pt x="8454278" y="2217588"/>
                </a:lnTo>
                <a:close/>
                <a:moveTo>
                  <a:pt x="5799499" y="2210199"/>
                </a:moveTo>
                <a:lnTo>
                  <a:pt x="5800078" y="2211912"/>
                </a:lnTo>
                <a:lnTo>
                  <a:pt x="5800166" y="2211948"/>
                </a:lnTo>
                <a:lnTo>
                  <a:pt x="5799648" y="2210398"/>
                </a:lnTo>
                <a:close/>
                <a:moveTo>
                  <a:pt x="8380422" y="2171526"/>
                </a:moveTo>
                <a:lnTo>
                  <a:pt x="8379185" y="2174627"/>
                </a:lnTo>
                <a:lnTo>
                  <a:pt x="8374070" y="2181201"/>
                </a:lnTo>
                <a:lnTo>
                  <a:pt x="8373863" y="2182641"/>
                </a:lnTo>
                <a:lnTo>
                  <a:pt x="8378965" y="2176087"/>
                </a:lnTo>
                <a:lnTo>
                  <a:pt x="8380422" y="2172431"/>
                </a:lnTo>
                <a:close/>
                <a:moveTo>
                  <a:pt x="8324854" y="2154740"/>
                </a:moveTo>
                <a:lnTo>
                  <a:pt x="8324854" y="2155059"/>
                </a:lnTo>
                <a:lnTo>
                  <a:pt x="8324120" y="2157987"/>
                </a:lnTo>
                <a:lnTo>
                  <a:pt x="8321923" y="2167504"/>
                </a:lnTo>
                <a:lnTo>
                  <a:pt x="8321196" y="2174822"/>
                </a:lnTo>
                <a:lnTo>
                  <a:pt x="8318272" y="2186530"/>
                </a:lnTo>
                <a:lnTo>
                  <a:pt x="8317538" y="2193118"/>
                </a:lnTo>
                <a:lnTo>
                  <a:pt x="8316810" y="2196777"/>
                </a:lnTo>
                <a:lnTo>
                  <a:pt x="8315747" y="2198896"/>
                </a:lnTo>
                <a:lnTo>
                  <a:pt x="8316334" y="2199483"/>
                </a:lnTo>
                <a:lnTo>
                  <a:pt x="8317794" y="2196561"/>
                </a:lnTo>
                <a:lnTo>
                  <a:pt x="8318530" y="2192902"/>
                </a:lnTo>
                <a:lnTo>
                  <a:pt x="8319253" y="2186321"/>
                </a:lnTo>
                <a:lnTo>
                  <a:pt x="8322173" y="2174627"/>
                </a:lnTo>
                <a:lnTo>
                  <a:pt x="8322909" y="2167308"/>
                </a:lnTo>
                <a:lnTo>
                  <a:pt x="8325104" y="2157805"/>
                </a:lnTo>
                <a:lnTo>
                  <a:pt x="8325644" y="2155625"/>
                </a:lnTo>
                <a:lnTo>
                  <a:pt x="8325581" y="2155613"/>
                </a:lnTo>
                <a:close/>
                <a:moveTo>
                  <a:pt x="2718764" y="2150749"/>
                </a:moveTo>
                <a:lnTo>
                  <a:pt x="2717914" y="2167308"/>
                </a:lnTo>
                <a:lnTo>
                  <a:pt x="2714987" y="2195828"/>
                </a:lnTo>
                <a:lnTo>
                  <a:pt x="2712791" y="2223607"/>
                </a:lnTo>
                <a:lnTo>
                  <a:pt x="2711327" y="2252127"/>
                </a:lnTo>
                <a:lnTo>
                  <a:pt x="2708399" y="2280646"/>
                </a:lnTo>
                <a:lnTo>
                  <a:pt x="2705471" y="2309895"/>
                </a:lnTo>
                <a:lnTo>
                  <a:pt x="2703275" y="2338414"/>
                </a:lnTo>
                <a:lnTo>
                  <a:pt x="2701812" y="2366934"/>
                </a:lnTo>
                <a:lnTo>
                  <a:pt x="2698884" y="2395443"/>
                </a:lnTo>
                <a:lnTo>
                  <a:pt x="2696688" y="2423962"/>
                </a:lnTo>
                <a:lnTo>
                  <a:pt x="2693760" y="2451752"/>
                </a:lnTo>
                <a:lnTo>
                  <a:pt x="2692296" y="2480271"/>
                </a:lnTo>
                <a:lnTo>
                  <a:pt x="2689377" y="2508780"/>
                </a:lnTo>
                <a:lnTo>
                  <a:pt x="2687181" y="2538029"/>
                </a:lnTo>
                <a:lnTo>
                  <a:pt x="2684253" y="2566548"/>
                </a:lnTo>
                <a:lnTo>
                  <a:pt x="2682789" y="2595068"/>
                </a:lnTo>
                <a:lnTo>
                  <a:pt x="2679862" y="2623587"/>
                </a:lnTo>
                <a:lnTo>
                  <a:pt x="2677666" y="2652106"/>
                </a:lnTo>
                <a:lnTo>
                  <a:pt x="2674738" y="2681355"/>
                </a:lnTo>
                <a:lnTo>
                  <a:pt x="2673274" y="2709864"/>
                </a:lnTo>
                <a:lnTo>
                  <a:pt x="2670346" y="2737654"/>
                </a:lnTo>
                <a:lnTo>
                  <a:pt x="2668150" y="2766174"/>
                </a:lnTo>
                <a:lnTo>
                  <a:pt x="2666687" y="2795422"/>
                </a:lnTo>
                <a:lnTo>
                  <a:pt x="2663759" y="2823942"/>
                </a:lnTo>
                <a:lnTo>
                  <a:pt x="2660831" y="2852451"/>
                </a:lnTo>
                <a:lnTo>
                  <a:pt x="2658643" y="2880970"/>
                </a:lnTo>
                <a:lnTo>
                  <a:pt x="2657180" y="2910219"/>
                </a:lnTo>
                <a:lnTo>
                  <a:pt x="2654252" y="2938738"/>
                </a:lnTo>
                <a:lnTo>
                  <a:pt x="2652056" y="2967258"/>
                </a:lnTo>
                <a:lnTo>
                  <a:pt x="2649128" y="2996506"/>
                </a:lnTo>
                <a:lnTo>
                  <a:pt x="2647664" y="3025026"/>
                </a:lnTo>
                <a:lnTo>
                  <a:pt x="2618395" y="3022098"/>
                </a:lnTo>
                <a:lnTo>
                  <a:pt x="2589857" y="3019899"/>
                </a:lnTo>
                <a:lnTo>
                  <a:pt x="2560588" y="3016982"/>
                </a:lnTo>
                <a:lnTo>
                  <a:pt x="2531318" y="3014054"/>
                </a:lnTo>
                <a:lnTo>
                  <a:pt x="2502781" y="3012595"/>
                </a:lnTo>
                <a:lnTo>
                  <a:pt x="2473503" y="3009667"/>
                </a:lnTo>
                <a:lnTo>
                  <a:pt x="2444966" y="3006739"/>
                </a:lnTo>
                <a:lnTo>
                  <a:pt x="2416428" y="3003811"/>
                </a:lnTo>
                <a:lnTo>
                  <a:pt x="2387159" y="3000893"/>
                </a:lnTo>
                <a:lnTo>
                  <a:pt x="2358621" y="2997965"/>
                </a:lnTo>
                <a:lnTo>
                  <a:pt x="2329352" y="2996506"/>
                </a:lnTo>
                <a:lnTo>
                  <a:pt x="2300082" y="2992849"/>
                </a:lnTo>
                <a:lnTo>
                  <a:pt x="2271545" y="2989921"/>
                </a:lnTo>
                <a:lnTo>
                  <a:pt x="2242275" y="2986993"/>
                </a:lnTo>
                <a:lnTo>
                  <a:pt x="2213738" y="2984075"/>
                </a:lnTo>
                <a:lnTo>
                  <a:pt x="2185932" y="2981148"/>
                </a:lnTo>
                <a:lnTo>
                  <a:pt x="2155931" y="2978220"/>
                </a:lnTo>
                <a:lnTo>
                  <a:pt x="2128125" y="2974562"/>
                </a:lnTo>
                <a:lnTo>
                  <a:pt x="2098124" y="2971644"/>
                </a:lnTo>
                <a:lnTo>
                  <a:pt x="2070310" y="2968717"/>
                </a:lnTo>
                <a:lnTo>
                  <a:pt x="2041040" y="2965059"/>
                </a:lnTo>
                <a:lnTo>
                  <a:pt x="2012503" y="2962141"/>
                </a:lnTo>
                <a:lnTo>
                  <a:pt x="1983233" y="2958484"/>
                </a:lnTo>
                <a:lnTo>
                  <a:pt x="1954696" y="2955556"/>
                </a:lnTo>
                <a:lnTo>
                  <a:pt x="1926158" y="2951899"/>
                </a:lnTo>
                <a:lnTo>
                  <a:pt x="1896889" y="2948971"/>
                </a:lnTo>
                <a:lnTo>
                  <a:pt x="1868351" y="2945313"/>
                </a:lnTo>
                <a:lnTo>
                  <a:pt x="1839082" y="2941666"/>
                </a:lnTo>
                <a:lnTo>
                  <a:pt x="1810544" y="2938738"/>
                </a:lnTo>
                <a:lnTo>
                  <a:pt x="1782007" y="2935081"/>
                </a:lnTo>
                <a:lnTo>
                  <a:pt x="1752738" y="2930694"/>
                </a:lnTo>
                <a:lnTo>
                  <a:pt x="1724951" y="2927133"/>
                </a:lnTo>
                <a:lnTo>
                  <a:pt x="1724830" y="2928121"/>
                </a:lnTo>
                <a:lnTo>
                  <a:pt x="1724667" y="2928617"/>
                </a:lnTo>
                <a:lnTo>
                  <a:pt x="1752356" y="2932151"/>
                </a:lnTo>
                <a:lnTo>
                  <a:pt x="1781644" y="2936532"/>
                </a:lnTo>
                <a:lnTo>
                  <a:pt x="1810198" y="2940188"/>
                </a:lnTo>
                <a:lnTo>
                  <a:pt x="1838741" y="2943108"/>
                </a:lnTo>
                <a:lnTo>
                  <a:pt x="1868029" y="2946764"/>
                </a:lnTo>
                <a:lnTo>
                  <a:pt x="1896583" y="2950409"/>
                </a:lnTo>
                <a:lnTo>
                  <a:pt x="1925861" y="2953341"/>
                </a:lnTo>
                <a:lnTo>
                  <a:pt x="1954414" y="2956985"/>
                </a:lnTo>
                <a:lnTo>
                  <a:pt x="1982968" y="2959906"/>
                </a:lnTo>
                <a:lnTo>
                  <a:pt x="2012256" y="2963562"/>
                </a:lnTo>
                <a:lnTo>
                  <a:pt x="2040800" y="2966482"/>
                </a:lnTo>
                <a:lnTo>
                  <a:pt x="2070087" y="2970138"/>
                </a:lnTo>
                <a:lnTo>
                  <a:pt x="2097907" y="2973058"/>
                </a:lnTo>
                <a:lnTo>
                  <a:pt x="2127919" y="2975979"/>
                </a:lnTo>
                <a:lnTo>
                  <a:pt x="2155739" y="2979635"/>
                </a:lnTo>
                <a:lnTo>
                  <a:pt x="2185761" y="2982555"/>
                </a:lnTo>
                <a:lnTo>
                  <a:pt x="2213580" y="2985476"/>
                </a:lnTo>
                <a:lnTo>
                  <a:pt x="2242134" y="2988396"/>
                </a:lnTo>
                <a:lnTo>
                  <a:pt x="2271412" y="2991316"/>
                </a:lnTo>
                <a:lnTo>
                  <a:pt x="2299966" y="2994236"/>
                </a:lnTo>
                <a:lnTo>
                  <a:pt x="2329254" y="2997893"/>
                </a:lnTo>
                <a:lnTo>
                  <a:pt x="2358531" y="2999353"/>
                </a:lnTo>
                <a:lnTo>
                  <a:pt x="2387085" y="3002273"/>
                </a:lnTo>
                <a:lnTo>
                  <a:pt x="2416373" y="3005193"/>
                </a:lnTo>
                <a:lnTo>
                  <a:pt x="2444927" y="3008125"/>
                </a:lnTo>
                <a:lnTo>
                  <a:pt x="2473470" y="3011045"/>
                </a:lnTo>
                <a:lnTo>
                  <a:pt x="2502758" y="3013966"/>
                </a:lnTo>
                <a:lnTo>
                  <a:pt x="2531312" y="3015426"/>
                </a:lnTo>
                <a:lnTo>
                  <a:pt x="2560590" y="3018346"/>
                </a:lnTo>
                <a:lnTo>
                  <a:pt x="2589877" y="3021266"/>
                </a:lnTo>
                <a:lnTo>
                  <a:pt x="2618431" y="3023462"/>
                </a:lnTo>
                <a:lnTo>
                  <a:pt x="2646930" y="3026304"/>
                </a:lnTo>
                <a:lnTo>
                  <a:pt x="2647046" y="3025027"/>
                </a:lnTo>
                <a:lnTo>
                  <a:pt x="2647753" y="3025086"/>
                </a:lnTo>
                <a:lnTo>
                  <a:pt x="2649182" y="2997168"/>
                </a:lnTo>
                <a:lnTo>
                  <a:pt x="2652105" y="2967899"/>
                </a:lnTo>
                <a:lnTo>
                  <a:pt x="2654302" y="2939356"/>
                </a:lnTo>
                <a:lnTo>
                  <a:pt x="2657224" y="2910822"/>
                </a:lnTo>
                <a:lnTo>
                  <a:pt x="2658686" y="2881552"/>
                </a:lnTo>
                <a:lnTo>
                  <a:pt x="2660883" y="2853010"/>
                </a:lnTo>
                <a:lnTo>
                  <a:pt x="2663805" y="2824468"/>
                </a:lnTo>
                <a:lnTo>
                  <a:pt x="2666728" y="2795934"/>
                </a:lnTo>
                <a:lnTo>
                  <a:pt x="2668189" y="2766664"/>
                </a:lnTo>
                <a:lnTo>
                  <a:pt x="2670386" y="2738122"/>
                </a:lnTo>
                <a:lnTo>
                  <a:pt x="2673309" y="2710315"/>
                </a:lnTo>
                <a:lnTo>
                  <a:pt x="2674770" y="2681781"/>
                </a:lnTo>
                <a:lnTo>
                  <a:pt x="2677692" y="2652511"/>
                </a:lnTo>
                <a:lnTo>
                  <a:pt x="2679889" y="2623969"/>
                </a:lnTo>
                <a:lnTo>
                  <a:pt x="2682812" y="2595434"/>
                </a:lnTo>
                <a:lnTo>
                  <a:pt x="2684273" y="2566892"/>
                </a:lnTo>
                <a:lnTo>
                  <a:pt x="2687206" y="2538358"/>
                </a:lnTo>
                <a:lnTo>
                  <a:pt x="2689393" y="2509080"/>
                </a:lnTo>
                <a:lnTo>
                  <a:pt x="2692315" y="2480546"/>
                </a:lnTo>
                <a:lnTo>
                  <a:pt x="2693787" y="2452004"/>
                </a:lnTo>
                <a:lnTo>
                  <a:pt x="2696710" y="2424197"/>
                </a:lnTo>
                <a:lnTo>
                  <a:pt x="2698896" y="2395662"/>
                </a:lnTo>
                <a:lnTo>
                  <a:pt x="2701829" y="2367120"/>
                </a:lnTo>
                <a:lnTo>
                  <a:pt x="2703291" y="2338586"/>
                </a:lnTo>
                <a:lnTo>
                  <a:pt x="2705477" y="2310044"/>
                </a:lnTo>
                <a:lnTo>
                  <a:pt x="2708410" y="2280774"/>
                </a:lnTo>
                <a:lnTo>
                  <a:pt x="2711333" y="2252240"/>
                </a:lnTo>
                <a:lnTo>
                  <a:pt x="2712794" y="2223697"/>
                </a:lnTo>
                <a:lnTo>
                  <a:pt x="2714991" y="2195890"/>
                </a:lnTo>
                <a:lnTo>
                  <a:pt x="2717914" y="2167356"/>
                </a:lnTo>
                <a:close/>
                <a:moveTo>
                  <a:pt x="8215166" y="2147740"/>
                </a:moveTo>
                <a:lnTo>
                  <a:pt x="8213704" y="2149208"/>
                </a:lnTo>
                <a:lnTo>
                  <a:pt x="8211515" y="2154328"/>
                </a:lnTo>
                <a:lnTo>
                  <a:pt x="8211515" y="2155796"/>
                </a:lnTo>
                <a:lnTo>
                  <a:pt x="8211515" y="2157987"/>
                </a:lnTo>
                <a:lnTo>
                  <a:pt x="8211515" y="2160916"/>
                </a:lnTo>
                <a:lnTo>
                  <a:pt x="8214439" y="2167504"/>
                </a:lnTo>
                <a:lnTo>
                  <a:pt x="8214439" y="2168965"/>
                </a:lnTo>
                <a:lnTo>
                  <a:pt x="8215166" y="2171893"/>
                </a:lnTo>
                <a:lnTo>
                  <a:pt x="8215166" y="2172624"/>
                </a:lnTo>
                <a:lnTo>
                  <a:pt x="8214439" y="2175553"/>
                </a:lnTo>
                <a:lnTo>
                  <a:pt x="8212242" y="2180680"/>
                </a:lnTo>
                <a:lnTo>
                  <a:pt x="8208584" y="2190189"/>
                </a:lnTo>
                <a:lnTo>
                  <a:pt x="8208584" y="2190927"/>
                </a:lnTo>
                <a:lnTo>
                  <a:pt x="8208584" y="2191657"/>
                </a:lnTo>
                <a:lnTo>
                  <a:pt x="8208584" y="2193118"/>
                </a:lnTo>
                <a:lnTo>
                  <a:pt x="8208584" y="2193848"/>
                </a:lnTo>
                <a:lnTo>
                  <a:pt x="8208584" y="2194586"/>
                </a:lnTo>
                <a:lnTo>
                  <a:pt x="8209319" y="2196047"/>
                </a:lnTo>
                <a:lnTo>
                  <a:pt x="8209319" y="2198245"/>
                </a:lnTo>
                <a:lnTo>
                  <a:pt x="8209319" y="2199706"/>
                </a:lnTo>
                <a:lnTo>
                  <a:pt x="8209319" y="2200436"/>
                </a:lnTo>
                <a:lnTo>
                  <a:pt x="8209319" y="2204096"/>
                </a:lnTo>
                <a:lnTo>
                  <a:pt x="8209319" y="2206294"/>
                </a:lnTo>
                <a:lnTo>
                  <a:pt x="8209319" y="2207024"/>
                </a:lnTo>
                <a:lnTo>
                  <a:pt x="8209319" y="2209222"/>
                </a:lnTo>
                <a:lnTo>
                  <a:pt x="8210781" y="2209953"/>
                </a:lnTo>
                <a:lnTo>
                  <a:pt x="8211515" y="2212882"/>
                </a:lnTo>
                <a:lnTo>
                  <a:pt x="8211515" y="2213612"/>
                </a:lnTo>
                <a:lnTo>
                  <a:pt x="8212242" y="2214343"/>
                </a:lnTo>
                <a:lnTo>
                  <a:pt x="8211515" y="2215810"/>
                </a:lnTo>
                <a:lnTo>
                  <a:pt x="8211515" y="2217271"/>
                </a:lnTo>
                <a:lnTo>
                  <a:pt x="8207122" y="2225320"/>
                </a:lnTo>
                <a:lnTo>
                  <a:pt x="8201275" y="2232638"/>
                </a:lnTo>
                <a:lnTo>
                  <a:pt x="8195427" y="2242155"/>
                </a:lnTo>
                <a:lnTo>
                  <a:pt x="8193231" y="2248012"/>
                </a:lnTo>
                <a:lnTo>
                  <a:pt x="8193231" y="2248743"/>
                </a:lnTo>
                <a:lnTo>
                  <a:pt x="8193231" y="2249473"/>
                </a:lnTo>
                <a:lnTo>
                  <a:pt x="8194693" y="2250934"/>
                </a:lnTo>
                <a:lnTo>
                  <a:pt x="8194693" y="2251671"/>
                </a:lnTo>
                <a:lnTo>
                  <a:pt x="8193231" y="2253863"/>
                </a:lnTo>
                <a:lnTo>
                  <a:pt x="8189573" y="2260451"/>
                </a:lnTo>
                <a:lnTo>
                  <a:pt x="8188846" y="2261912"/>
                </a:lnTo>
                <a:lnTo>
                  <a:pt x="8188111" y="2262649"/>
                </a:lnTo>
                <a:lnTo>
                  <a:pt x="8185188" y="2264840"/>
                </a:lnTo>
                <a:lnTo>
                  <a:pt x="8183827" y="2265294"/>
                </a:lnTo>
                <a:lnTo>
                  <a:pt x="8184044" y="2265294"/>
                </a:lnTo>
                <a:lnTo>
                  <a:pt x="8186240" y="2264564"/>
                </a:lnTo>
                <a:lnTo>
                  <a:pt x="8189159" y="2262365"/>
                </a:lnTo>
                <a:lnTo>
                  <a:pt x="8189895" y="2261635"/>
                </a:lnTo>
                <a:lnTo>
                  <a:pt x="8190631" y="2260174"/>
                </a:lnTo>
                <a:lnTo>
                  <a:pt x="8194274" y="2253593"/>
                </a:lnTo>
                <a:lnTo>
                  <a:pt x="8195746" y="2251401"/>
                </a:lnTo>
                <a:lnTo>
                  <a:pt x="8195746" y="2250671"/>
                </a:lnTo>
                <a:lnTo>
                  <a:pt x="8194274" y="2249210"/>
                </a:lnTo>
                <a:lnTo>
                  <a:pt x="8194274" y="2248473"/>
                </a:lnTo>
                <a:lnTo>
                  <a:pt x="8194274" y="2247742"/>
                </a:lnTo>
                <a:lnTo>
                  <a:pt x="8196470" y="2241892"/>
                </a:lnTo>
                <a:lnTo>
                  <a:pt x="8202321" y="2232389"/>
                </a:lnTo>
                <a:lnTo>
                  <a:pt x="8208171" y="2225077"/>
                </a:lnTo>
                <a:lnTo>
                  <a:pt x="8212551" y="2217035"/>
                </a:lnTo>
                <a:lnTo>
                  <a:pt x="8212551" y="2215574"/>
                </a:lnTo>
                <a:lnTo>
                  <a:pt x="8213287" y="2214106"/>
                </a:lnTo>
                <a:lnTo>
                  <a:pt x="8212551" y="2213376"/>
                </a:lnTo>
                <a:lnTo>
                  <a:pt x="8212551" y="2212645"/>
                </a:lnTo>
                <a:lnTo>
                  <a:pt x="8211815" y="2209723"/>
                </a:lnTo>
                <a:lnTo>
                  <a:pt x="8210355" y="2208993"/>
                </a:lnTo>
                <a:lnTo>
                  <a:pt x="8210355" y="2206795"/>
                </a:lnTo>
                <a:lnTo>
                  <a:pt x="8210355" y="2206064"/>
                </a:lnTo>
                <a:lnTo>
                  <a:pt x="8210355" y="2203873"/>
                </a:lnTo>
                <a:lnTo>
                  <a:pt x="8210355" y="2200214"/>
                </a:lnTo>
                <a:lnTo>
                  <a:pt x="8210355" y="2199483"/>
                </a:lnTo>
                <a:lnTo>
                  <a:pt x="8210355" y="2198022"/>
                </a:lnTo>
                <a:lnTo>
                  <a:pt x="8210355" y="2195831"/>
                </a:lnTo>
                <a:lnTo>
                  <a:pt x="8209631" y="2194363"/>
                </a:lnTo>
                <a:lnTo>
                  <a:pt x="8209631" y="2193633"/>
                </a:lnTo>
                <a:lnTo>
                  <a:pt x="8209631" y="2192902"/>
                </a:lnTo>
                <a:lnTo>
                  <a:pt x="8209631" y="2191441"/>
                </a:lnTo>
                <a:lnTo>
                  <a:pt x="8209631" y="2190711"/>
                </a:lnTo>
                <a:lnTo>
                  <a:pt x="8209631" y="2189980"/>
                </a:lnTo>
                <a:lnTo>
                  <a:pt x="8213287" y="2180470"/>
                </a:lnTo>
                <a:lnTo>
                  <a:pt x="8215470" y="2175357"/>
                </a:lnTo>
                <a:lnTo>
                  <a:pt x="8216206" y="2172428"/>
                </a:lnTo>
                <a:lnTo>
                  <a:pt x="8216206" y="2171698"/>
                </a:lnTo>
                <a:lnTo>
                  <a:pt x="8215470" y="2168776"/>
                </a:lnTo>
                <a:lnTo>
                  <a:pt x="8215470" y="2167308"/>
                </a:lnTo>
                <a:lnTo>
                  <a:pt x="8212551" y="2160727"/>
                </a:lnTo>
                <a:lnTo>
                  <a:pt x="8212551" y="2157805"/>
                </a:lnTo>
                <a:lnTo>
                  <a:pt x="8212551" y="2155614"/>
                </a:lnTo>
                <a:lnTo>
                  <a:pt x="8212551" y="2154146"/>
                </a:lnTo>
                <a:lnTo>
                  <a:pt x="8214746" y="2149033"/>
                </a:lnTo>
                <a:lnTo>
                  <a:pt x="8215788" y="2147990"/>
                </a:lnTo>
                <a:close/>
                <a:moveTo>
                  <a:pt x="8321196" y="2137149"/>
                </a:moveTo>
                <a:lnTo>
                  <a:pt x="8321196" y="2140422"/>
                </a:lnTo>
                <a:lnTo>
                  <a:pt x="8320461" y="2145549"/>
                </a:lnTo>
                <a:lnTo>
                  <a:pt x="8321196" y="2149938"/>
                </a:lnTo>
                <a:lnTo>
                  <a:pt x="8321844" y="2150717"/>
                </a:lnTo>
                <a:lnTo>
                  <a:pt x="8321195" y="2146837"/>
                </a:lnTo>
                <a:lnTo>
                  <a:pt x="8321930" y="2141721"/>
                </a:lnTo>
                <a:lnTo>
                  <a:pt x="8321930" y="2138065"/>
                </a:lnTo>
                <a:close/>
                <a:moveTo>
                  <a:pt x="8123038" y="2136032"/>
                </a:moveTo>
                <a:lnTo>
                  <a:pt x="8123038" y="2137332"/>
                </a:lnTo>
                <a:lnTo>
                  <a:pt x="8124199" y="2137332"/>
                </a:lnTo>
                <a:lnTo>
                  <a:pt x="8123769" y="2136032"/>
                </a:lnTo>
                <a:close/>
                <a:moveTo>
                  <a:pt x="8133896" y="2133622"/>
                </a:moveTo>
                <a:lnTo>
                  <a:pt x="8134002" y="2133834"/>
                </a:lnTo>
                <a:lnTo>
                  <a:pt x="8134084" y="2133834"/>
                </a:lnTo>
                <a:lnTo>
                  <a:pt x="8134004" y="2133676"/>
                </a:lnTo>
                <a:close/>
                <a:moveTo>
                  <a:pt x="8000210" y="2127906"/>
                </a:moveTo>
                <a:lnTo>
                  <a:pt x="7999704" y="2127985"/>
                </a:lnTo>
                <a:lnTo>
                  <a:pt x="8018473" y="2242155"/>
                </a:lnTo>
                <a:lnTo>
                  <a:pt x="8019114" y="2242798"/>
                </a:lnTo>
                <a:close/>
                <a:moveTo>
                  <a:pt x="8134594" y="2126659"/>
                </a:moveTo>
                <a:lnTo>
                  <a:pt x="8134002" y="2127253"/>
                </a:lnTo>
                <a:lnTo>
                  <a:pt x="8133274" y="2128714"/>
                </a:lnTo>
                <a:lnTo>
                  <a:pt x="8133274" y="2129444"/>
                </a:lnTo>
                <a:lnTo>
                  <a:pt x="8131812" y="2129444"/>
                </a:lnTo>
                <a:lnTo>
                  <a:pt x="8131812" y="2130175"/>
                </a:lnTo>
                <a:lnTo>
                  <a:pt x="8131812" y="2131643"/>
                </a:lnTo>
                <a:lnTo>
                  <a:pt x="8132546" y="2132010"/>
                </a:lnTo>
                <a:lnTo>
                  <a:pt x="8132546" y="2131483"/>
                </a:lnTo>
                <a:lnTo>
                  <a:pt x="8132546" y="2130753"/>
                </a:lnTo>
                <a:lnTo>
                  <a:pt x="8134004" y="2130753"/>
                </a:lnTo>
                <a:lnTo>
                  <a:pt x="8134004" y="2130020"/>
                </a:lnTo>
                <a:lnTo>
                  <a:pt x="8134740" y="2128560"/>
                </a:lnTo>
                <a:lnTo>
                  <a:pt x="8135468" y="2127826"/>
                </a:lnTo>
                <a:lnTo>
                  <a:pt x="8135468" y="2127097"/>
                </a:lnTo>
                <a:close/>
                <a:moveTo>
                  <a:pt x="8310814" y="2126658"/>
                </a:moveTo>
                <a:lnTo>
                  <a:pt x="8307305" y="2130175"/>
                </a:lnTo>
                <a:lnTo>
                  <a:pt x="8308663" y="2130856"/>
                </a:lnTo>
                <a:lnTo>
                  <a:pt x="8311694" y="2127826"/>
                </a:lnTo>
                <a:close/>
                <a:moveTo>
                  <a:pt x="8186652" y="2125785"/>
                </a:moveTo>
                <a:lnTo>
                  <a:pt x="8186652" y="2127097"/>
                </a:lnTo>
                <a:lnTo>
                  <a:pt x="8190310" y="2127097"/>
                </a:lnTo>
                <a:lnTo>
                  <a:pt x="8191042" y="2127462"/>
                </a:lnTo>
                <a:lnTo>
                  <a:pt x="8191042" y="2126516"/>
                </a:lnTo>
                <a:lnTo>
                  <a:pt x="8189573" y="2125785"/>
                </a:lnTo>
                <a:close/>
                <a:moveTo>
                  <a:pt x="8310520" y="2118321"/>
                </a:moveTo>
                <a:lnTo>
                  <a:pt x="8308767" y="2119197"/>
                </a:lnTo>
                <a:lnTo>
                  <a:pt x="8308032" y="2120665"/>
                </a:lnTo>
                <a:lnTo>
                  <a:pt x="8308767" y="2123594"/>
                </a:lnTo>
                <a:lnTo>
                  <a:pt x="8309366" y="2124394"/>
                </a:lnTo>
                <a:lnTo>
                  <a:pt x="8308765" y="2121977"/>
                </a:lnTo>
                <a:lnTo>
                  <a:pt x="8309493" y="2120514"/>
                </a:lnTo>
                <a:lnTo>
                  <a:pt x="8312422" y="2119051"/>
                </a:lnTo>
                <a:lnTo>
                  <a:pt x="8311694" y="2118321"/>
                </a:lnTo>
                <a:close/>
                <a:moveTo>
                  <a:pt x="8189138" y="2113643"/>
                </a:moveTo>
                <a:lnTo>
                  <a:pt x="8188845" y="2113935"/>
                </a:lnTo>
                <a:lnTo>
                  <a:pt x="8194255" y="2119345"/>
                </a:lnTo>
                <a:lnTo>
                  <a:pt x="8194693" y="2119197"/>
                </a:lnTo>
                <a:close/>
                <a:moveTo>
                  <a:pt x="8300723" y="2113208"/>
                </a:moveTo>
                <a:lnTo>
                  <a:pt x="8300723" y="2114077"/>
                </a:lnTo>
                <a:lnTo>
                  <a:pt x="8299261" y="2116276"/>
                </a:lnTo>
                <a:lnTo>
                  <a:pt x="8299261" y="2117006"/>
                </a:lnTo>
                <a:lnTo>
                  <a:pt x="8299992" y="2117738"/>
                </a:lnTo>
                <a:lnTo>
                  <a:pt x="8299992" y="2117591"/>
                </a:lnTo>
                <a:lnTo>
                  <a:pt x="8301450" y="2115395"/>
                </a:lnTo>
                <a:lnTo>
                  <a:pt x="8301450" y="2113935"/>
                </a:lnTo>
                <a:close/>
                <a:moveTo>
                  <a:pt x="8295603" y="2097845"/>
                </a:moveTo>
                <a:lnTo>
                  <a:pt x="8295603" y="2100902"/>
                </a:lnTo>
                <a:lnTo>
                  <a:pt x="8292679" y="2104561"/>
                </a:lnTo>
                <a:lnTo>
                  <a:pt x="8289021" y="2106759"/>
                </a:lnTo>
                <a:lnTo>
                  <a:pt x="8289755" y="2108220"/>
                </a:lnTo>
                <a:lnTo>
                  <a:pt x="8290229" y="2109035"/>
                </a:lnTo>
                <a:lnTo>
                  <a:pt x="8289756" y="2108086"/>
                </a:lnTo>
                <a:lnTo>
                  <a:pt x="8293413" y="2105889"/>
                </a:lnTo>
                <a:lnTo>
                  <a:pt x="8296335" y="2102233"/>
                </a:lnTo>
                <a:lnTo>
                  <a:pt x="8296335" y="2098577"/>
                </a:lnTo>
                <a:close/>
                <a:moveTo>
                  <a:pt x="5034156" y="2056074"/>
                </a:moveTo>
                <a:lnTo>
                  <a:pt x="5034271" y="2056160"/>
                </a:lnTo>
                <a:lnTo>
                  <a:pt x="5040855" y="2056892"/>
                </a:lnTo>
                <a:lnTo>
                  <a:pt x="5041980" y="2056892"/>
                </a:lnTo>
                <a:lnTo>
                  <a:pt x="5041878" y="2056689"/>
                </a:lnTo>
                <a:lnTo>
                  <a:pt x="5039677" y="2056689"/>
                </a:lnTo>
                <a:close/>
                <a:moveTo>
                  <a:pt x="5024306" y="2039122"/>
                </a:moveTo>
                <a:lnTo>
                  <a:pt x="5020639" y="2042048"/>
                </a:lnTo>
                <a:lnTo>
                  <a:pt x="5020079" y="2042048"/>
                </a:lnTo>
                <a:lnTo>
                  <a:pt x="5020364" y="2042238"/>
                </a:lnTo>
                <a:lnTo>
                  <a:pt x="5021829" y="2042238"/>
                </a:lnTo>
                <a:lnTo>
                  <a:pt x="5025484" y="2039308"/>
                </a:lnTo>
                <a:lnTo>
                  <a:pt x="5027687" y="2039308"/>
                </a:lnTo>
                <a:lnTo>
                  <a:pt x="5028883" y="2039308"/>
                </a:lnTo>
                <a:lnTo>
                  <a:pt x="5028696" y="2039122"/>
                </a:lnTo>
                <a:lnTo>
                  <a:pt x="5026496" y="2039122"/>
                </a:lnTo>
                <a:close/>
                <a:moveTo>
                  <a:pt x="7770450" y="2013812"/>
                </a:moveTo>
                <a:lnTo>
                  <a:pt x="7770588" y="2014366"/>
                </a:lnTo>
                <a:lnTo>
                  <a:pt x="7771321" y="2014366"/>
                </a:lnTo>
                <a:lnTo>
                  <a:pt x="7772054" y="2014366"/>
                </a:lnTo>
                <a:lnTo>
                  <a:pt x="7772430" y="2014366"/>
                </a:lnTo>
                <a:lnTo>
                  <a:pt x="7771322" y="2013812"/>
                </a:lnTo>
                <a:lnTo>
                  <a:pt x="7770595" y="2013812"/>
                </a:lnTo>
                <a:close/>
                <a:moveTo>
                  <a:pt x="5963881" y="2004932"/>
                </a:moveTo>
                <a:lnTo>
                  <a:pt x="5914594" y="2013500"/>
                </a:lnTo>
                <a:lnTo>
                  <a:pt x="5914526" y="2013545"/>
                </a:lnTo>
                <a:lnTo>
                  <a:pt x="5963769" y="2004981"/>
                </a:lnTo>
                <a:close/>
                <a:moveTo>
                  <a:pt x="8924447" y="1990360"/>
                </a:moveTo>
                <a:lnTo>
                  <a:pt x="8924447" y="1991089"/>
                </a:lnTo>
                <a:lnTo>
                  <a:pt x="8922984" y="1992553"/>
                </a:lnTo>
                <a:lnTo>
                  <a:pt x="8922254" y="1999867"/>
                </a:lnTo>
                <a:lnTo>
                  <a:pt x="8917867" y="2006447"/>
                </a:lnTo>
                <a:lnTo>
                  <a:pt x="8912748" y="2010833"/>
                </a:lnTo>
                <a:lnTo>
                  <a:pt x="8906898" y="2010833"/>
                </a:lnTo>
                <a:lnTo>
                  <a:pt x="8901049" y="2006447"/>
                </a:lnTo>
                <a:lnTo>
                  <a:pt x="8903973" y="2004253"/>
                </a:lnTo>
                <a:lnTo>
                  <a:pt x="8906166" y="2004983"/>
                </a:lnTo>
                <a:lnTo>
                  <a:pt x="8907629" y="2007910"/>
                </a:lnTo>
                <a:lnTo>
                  <a:pt x="8910553" y="2009369"/>
                </a:lnTo>
                <a:lnTo>
                  <a:pt x="8912748" y="2006447"/>
                </a:lnTo>
                <a:lnTo>
                  <a:pt x="8913480" y="1999867"/>
                </a:lnTo>
                <a:lnTo>
                  <a:pt x="8915672" y="1996939"/>
                </a:lnTo>
                <a:lnTo>
                  <a:pt x="8913480" y="1992553"/>
                </a:lnTo>
                <a:lnTo>
                  <a:pt x="8915672" y="1991089"/>
                </a:lnTo>
                <a:close/>
                <a:moveTo>
                  <a:pt x="8694921" y="1954527"/>
                </a:moveTo>
                <a:lnTo>
                  <a:pt x="8686154" y="1955258"/>
                </a:lnTo>
                <a:lnTo>
                  <a:pt x="8678846" y="1957452"/>
                </a:lnTo>
                <a:lnTo>
                  <a:pt x="8675191" y="1959646"/>
                </a:lnTo>
                <a:lnTo>
                  <a:pt x="8670078" y="1961840"/>
                </a:lnTo>
                <a:lnTo>
                  <a:pt x="8666424" y="1964034"/>
                </a:lnTo>
                <a:lnTo>
                  <a:pt x="8663504" y="1967691"/>
                </a:lnTo>
                <a:lnTo>
                  <a:pt x="8660575" y="1971347"/>
                </a:lnTo>
                <a:lnTo>
                  <a:pt x="8657656" y="1979386"/>
                </a:lnTo>
                <a:lnTo>
                  <a:pt x="8656196" y="1985967"/>
                </a:lnTo>
                <a:lnTo>
                  <a:pt x="8653267" y="1993280"/>
                </a:lnTo>
                <a:lnTo>
                  <a:pt x="8653267" y="1994012"/>
                </a:lnTo>
                <a:lnTo>
                  <a:pt x="8651082" y="1994012"/>
                </a:lnTo>
                <a:lnTo>
                  <a:pt x="8650978" y="1994035"/>
                </a:lnTo>
                <a:lnTo>
                  <a:pt x="8656094" y="2010835"/>
                </a:lnTo>
                <a:lnTo>
                  <a:pt x="8660480" y="2026919"/>
                </a:lnTo>
                <a:lnTo>
                  <a:pt x="8664137" y="2043007"/>
                </a:lnTo>
                <a:lnTo>
                  <a:pt x="8669252" y="2059092"/>
                </a:lnTo>
                <a:lnTo>
                  <a:pt x="8673638" y="2075180"/>
                </a:lnTo>
                <a:lnTo>
                  <a:pt x="8678760" y="2091268"/>
                </a:lnTo>
                <a:lnTo>
                  <a:pt x="8682418" y="2108086"/>
                </a:lnTo>
                <a:lnTo>
                  <a:pt x="8686804" y="2124170"/>
                </a:lnTo>
                <a:lnTo>
                  <a:pt x="8695576" y="2156343"/>
                </a:lnTo>
                <a:lnTo>
                  <a:pt x="8700698" y="2172431"/>
                </a:lnTo>
                <a:lnTo>
                  <a:pt x="8705084" y="2188519"/>
                </a:lnTo>
                <a:lnTo>
                  <a:pt x="8708742" y="2205337"/>
                </a:lnTo>
                <a:lnTo>
                  <a:pt x="8713857" y="2221421"/>
                </a:lnTo>
                <a:lnTo>
                  <a:pt x="8718243" y="2237509"/>
                </a:lnTo>
                <a:lnTo>
                  <a:pt x="8721900" y="2253594"/>
                </a:lnTo>
                <a:lnTo>
                  <a:pt x="8724822" y="2263833"/>
                </a:lnTo>
                <a:lnTo>
                  <a:pt x="8728480" y="2274801"/>
                </a:lnTo>
                <a:lnTo>
                  <a:pt x="8728893" y="2274709"/>
                </a:lnTo>
                <a:lnTo>
                  <a:pt x="8725282" y="2263833"/>
                </a:lnTo>
                <a:lnTo>
                  <a:pt x="8722368" y="2253595"/>
                </a:lnTo>
                <a:lnTo>
                  <a:pt x="8718727" y="2237509"/>
                </a:lnTo>
                <a:lnTo>
                  <a:pt x="8714355" y="2221423"/>
                </a:lnTo>
                <a:lnTo>
                  <a:pt x="8709256" y="2205335"/>
                </a:lnTo>
                <a:lnTo>
                  <a:pt x="8705613" y="2188518"/>
                </a:lnTo>
                <a:lnTo>
                  <a:pt x="8701242" y="2172430"/>
                </a:lnTo>
                <a:lnTo>
                  <a:pt x="8696143" y="2156345"/>
                </a:lnTo>
                <a:lnTo>
                  <a:pt x="8692500" y="2140259"/>
                </a:lnTo>
                <a:lnTo>
                  <a:pt x="8687401" y="2124171"/>
                </a:lnTo>
                <a:lnTo>
                  <a:pt x="8683030" y="2108085"/>
                </a:lnTo>
                <a:lnTo>
                  <a:pt x="8679387" y="2091266"/>
                </a:lnTo>
                <a:lnTo>
                  <a:pt x="8674288" y="2075180"/>
                </a:lnTo>
                <a:lnTo>
                  <a:pt x="8669918" y="2059095"/>
                </a:lnTo>
                <a:lnTo>
                  <a:pt x="8664818" y="2043006"/>
                </a:lnTo>
                <a:lnTo>
                  <a:pt x="8661175" y="2026921"/>
                </a:lnTo>
                <a:lnTo>
                  <a:pt x="8656805" y="2010833"/>
                </a:lnTo>
                <a:lnTo>
                  <a:pt x="8651706" y="1994016"/>
                </a:lnTo>
                <a:lnTo>
                  <a:pt x="8653891" y="1994016"/>
                </a:lnTo>
                <a:lnTo>
                  <a:pt x="8653891" y="1993284"/>
                </a:lnTo>
                <a:lnTo>
                  <a:pt x="8656805" y="1985972"/>
                </a:lnTo>
                <a:lnTo>
                  <a:pt x="8658261" y="1979393"/>
                </a:lnTo>
                <a:lnTo>
                  <a:pt x="8661175" y="1971349"/>
                </a:lnTo>
                <a:lnTo>
                  <a:pt x="8664089" y="1967692"/>
                </a:lnTo>
                <a:lnTo>
                  <a:pt x="8667003" y="1964036"/>
                </a:lnTo>
                <a:lnTo>
                  <a:pt x="8670645" y="1961842"/>
                </a:lnTo>
                <a:lnTo>
                  <a:pt x="8675746" y="1959648"/>
                </a:lnTo>
                <a:lnTo>
                  <a:pt x="8679387" y="1957454"/>
                </a:lnTo>
                <a:lnTo>
                  <a:pt x="8686672" y="1955260"/>
                </a:lnTo>
                <a:lnTo>
                  <a:pt x="8695169" y="1954552"/>
                </a:lnTo>
                <a:close/>
                <a:moveTo>
                  <a:pt x="7778466" y="1952927"/>
                </a:moveTo>
                <a:lnTo>
                  <a:pt x="7777925" y="1953197"/>
                </a:lnTo>
                <a:lnTo>
                  <a:pt x="7780828" y="1971363"/>
                </a:lnTo>
                <a:lnTo>
                  <a:pt x="7783751" y="1988928"/>
                </a:lnTo>
                <a:lnTo>
                  <a:pt x="7787409" y="2007224"/>
                </a:lnTo>
                <a:lnTo>
                  <a:pt x="7790333" y="2025520"/>
                </a:lnTo>
                <a:lnTo>
                  <a:pt x="7793991" y="2043085"/>
                </a:lnTo>
                <a:lnTo>
                  <a:pt x="7796915" y="2061381"/>
                </a:lnTo>
                <a:lnTo>
                  <a:pt x="7799839" y="2078947"/>
                </a:lnTo>
                <a:lnTo>
                  <a:pt x="7803497" y="2097242"/>
                </a:lnTo>
                <a:lnTo>
                  <a:pt x="7806421" y="2113347"/>
                </a:lnTo>
                <a:lnTo>
                  <a:pt x="7809344" y="2128714"/>
                </a:lnTo>
                <a:lnTo>
                  <a:pt x="7812268" y="2144818"/>
                </a:lnTo>
                <a:lnTo>
                  <a:pt x="7815192" y="2159455"/>
                </a:lnTo>
                <a:lnTo>
                  <a:pt x="7816306" y="2159275"/>
                </a:lnTo>
                <a:lnTo>
                  <a:pt x="7813669" y="2146106"/>
                </a:lnTo>
                <a:lnTo>
                  <a:pt x="7810750" y="2130017"/>
                </a:lnTo>
                <a:lnTo>
                  <a:pt x="7807830" y="2114665"/>
                </a:lnTo>
                <a:lnTo>
                  <a:pt x="7804901" y="2098577"/>
                </a:lnTo>
                <a:lnTo>
                  <a:pt x="7801247" y="2080294"/>
                </a:lnTo>
                <a:lnTo>
                  <a:pt x="7798328" y="2062749"/>
                </a:lnTo>
                <a:lnTo>
                  <a:pt x="7795408" y="2044466"/>
                </a:lnTo>
                <a:lnTo>
                  <a:pt x="7791754" y="2026915"/>
                </a:lnTo>
                <a:lnTo>
                  <a:pt x="7788826" y="2008638"/>
                </a:lnTo>
                <a:lnTo>
                  <a:pt x="7785172" y="1990355"/>
                </a:lnTo>
                <a:lnTo>
                  <a:pt x="7779332" y="1954527"/>
                </a:lnTo>
                <a:lnTo>
                  <a:pt x="7779332" y="1953796"/>
                </a:lnTo>
                <a:lnTo>
                  <a:pt x="7778598" y="1953796"/>
                </a:lnTo>
                <a:close/>
                <a:moveTo>
                  <a:pt x="8945652" y="1917240"/>
                </a:moveTo>
                <a:lnTo>
                  <a:pt x="8945652" y="1923090"/>
                </a:lnTo>
                <a:lnTo>
                  <a:pt x="8943460" y="1932592"/>
                </a:lnTo>
                <a:lnTo>
                  <a:pt x="8941996" y="1940636"/>
                </a:lnTo>
                <a:lnTo>
                  <a:pt x="8936146" y="1950143"/>
                </a:lnTo>
                <a:lnTo>
                  <a:pt x="8932490" y="1969152"/>
                </a:lnTo>
                <a:lnTo>
                  <a:pt x="8929566" y="1975002"/>
                </a:lnTo>
                <a:lnTo>
                  <a:pt x="8929566" y="1974273"/>
                </a:lnTo>
                <a:lnTo>
                  <a:pt x="8929566" y="1972080"/>
                </a:lnTo>
                <a:lnTo>
                  <a:pt x="8929566" y="1969886"/>
                </a:lnTo>
                <a:lnTo>
                  <a:pt x="8930298" y="1964766"/>
                </a:lnTo>
                <a:lnTo>
                  <a:pt x="8940533" y="1932592"/>
                </a:lnTo>
                <a:lnTo>
                  <a:pt x="8940533" y="1927476"/>
                </a:lnTo>
                <a:lnTo>
                  <a:pt x="8942728" y="1921626"/>
                </a:lnTo>
                <a:lnTo>
                  <a:pt x="8943460" y="1919433"/>
                </a:lnTo>
                <a:close/>
                <a:moveTo>
                  <a:pt x="6993478" y="1834424"/>
                </a:moveTo>
                <a:lnTo>
                  <a:pt x="6993301" y="1834460"/>
                </a:lnTo>
                <a:lnTo>
                  <a:pt x="6996130" y="1851402"/>
                </a:lnTo>
                <a:lnTo>
                  <a:pt x="6998327" y="1870400"/>
                </a:lnTo>
                <a:lnTo>
                  <a:pt x="7002716" y="1906202"/>
                </a:lnTo>
                <a:lnTo>
                  <a:pt x="7005644" y="1925200"/>
                </a:lnTo>
                <a:lnTo>
                  <a:pt x="7007841" y="1943462"/>
                </a:lnTo>
                <a:lnTo>
                  <a:pt x="7010769" y="1962460"/>
                </a:lnTo>
                <a:lnTo>
                  <a:pt x="7012235" y="1980001"/>
                </a:lnTo>
                <a:lnTo>
                  <a:pt x="7015163" y="1998999"/>
                </a:lnTo>
                <a:lnTo>
                  <a:pt x="7017360" y="2017260"/>
                </a:lnTo>
                <a:lnTo>
                  <a:pt x="7020288" y="2036259"/>
                </a:lnTo>
                <a:lnTo>
                  <a:pt x="7021755" y="2053791"/>
                </a:lnTo>
                <a:lnTo>
                  <a:pt x="7024683" y="2072061"/>
                </a:lnTo>
                <a:lnTo>
                  <a:pt x="7026880" y="2091059"/>
                </a:lnTo>
                <a:lnTo>
                  <a:pt x="7029808" y="2108592"/>
                </a:lnTo>
                <a:lnTo>
                  <a:pt x="7031269" y="2127590"/>
                </a:lnTo>
                <a:lnTo>
                  <a:pt x="7034197" y="2145859"/>
                </a:lnTo>
                <a:lnTo>
                  <a:pt x="7036394" y="2164858"/>
                </a:lnTo>
                <a:lnTo>
                  <a:pt x="7038591" y="2182390"/>
                </a:lnTo>
                <a:lnTo>
                  <a:pt x="7038611" y="2182519"/>
                </a:lnTo>
                <a:lnTo>
                  <a:pt x="7036456" y="2165248"/>
                </a:lnTo>
                <a:lnTo>
                  <a:pt x="7034257" y="2146203"/>
                </a:lnTo>
                <a:lnTo>
                  <a:pt x="7031339" y="2127895"/>
                </a:lnTo>
                <a:lnTo>
                  <a:pt x="7029873" y="2108849"/>
                </a:lnTo>
                <a:lnTo>
                  <a:pt x="7026947" y="2091273"/>
                </a:lnTo>
                <a:lnTo>
                  <a:pt x="7024755" y="2072227"/>
                </a:lnTo>
                <a:lnTo>
                  <a:pt x="7021830" y="2053920"/>
                </a:lnTo>
                <a:lnTo>
                  <a:pt x="7020370" y="2036336"/>
                </a:lnTo>
                <a:lnTo>
                  <a:pt x="7017445" y="2017298"/>
                </a:lnTo>
                <a:lnTo>
                  <a:pt x="7015246" y="1998983"/>
                </a:lnTo>
                <a:lnTo>
                  <a:pt x="7012327" y="1979937"/>
                </a:lnTo>
                <a:lnTo>
                  <a:pt x="7010861" y="1962361"/>
                </a:lnTo>
                <a:lnTo>
                  <a:pt x="7007936" y="1943315"/>
                </a:lnTo>
                <a:lnTo>
                  <a:pt x="7005744" y="1925008"/>
                </a:lnTo>
                <a:lnTo>
                  <a:pt x="7002818" y="1905962"/>
                </a:lnTo>
                <a:lnTo>
                  <a:pt x="6998434" y="1870071"/>
                </a:lnTo>
                <a:lnTo>
                  <a:pt x="6996235" y="1851032"/>
                </a:lnTo>
                <a:close/>
                <a:moveTo>
                  <a:pt x="8779300" y="1826866"/>
                </a:moveTo>
                <a:lnTo>
                  <a:pt x="8779689" y="1828029"/>
                </a:lnTo>
                <a:lnTo>
                  <a:pt x="8787723" y="1834610"/>
                </a:lnTo>
                <a:lnTo>
                  <a:pt x="8795031" y="1839724"/>
                </a:lnTo>
                <a:lnTo>
                  <a:pt x="8805258" y="1845574"/>
                </a:lnTo>
                <a:lnTo>
                  <a:pt x="8811106" y="1849231"/>
                </a:lnTo>
                <a:lnTo>
                  <a:pt x="8813255" y="1852451"/>
                </a:lnTo>
                <a:lnTo>
                  <a:pt x="8813304" y="1852158"/>
                </a:lnTo>
                <a:lnTo>
                  <a:pt x="8810378" y="1847772"/>
                </a:lnTo>
                <a:lnTo>
                  <a:pt x="8804529" y="1844115"/>
                </a:lnTo>
                <a:lnTo>
                  <a:pt x="8794291" y="1838269"/>
                </a:lnTo>
                <a:lnTo>
                  <a:pt x="8786980" y="1833149"/>
                </a:lnTo>
                <a:close/>
                <a:moveTo>
                  <a:pt x="8765171" y="1817139"/>
                </a:moveTo>
                <a:lnTo>
                  <a:pt x="8765798" y="1818522"/>
                </a:lnTo>
                <a:lnTo>
                  <a:pt x="8776760" y="1825103"/>
                </a:lnTo>
                <a:lnTo>
                  <a:pt x="8778659" y="1825736"/>
                </a:lnTo>
                <a:lnTo>
                  <a:pt x="8778205" y="1824376"/>
                </a:lnTo>
                <a:lnTo>
                  <a:pt x="8776010" y="1823641"/>
                </a:lnTo>
                <a:close/>
                <a:moveTo>
                  <a:pt x="8740675" y="1801591"/>
                </a:moveTo>
                <a:lnTo>
                  <a:pt x="8740955" y="1802433"/>
                </a:lnTo>
                <a:lnTo>
                  <a:pt x="8743883" y="1806090"/>
                </a:lnTo>
                <a:lnTo>
                  <a:pt x="8747537" y="1809746"/>
                </a:lnTo>
                <a:lnTo>
                  <a:pt x="8752651" y="1811940"/>
                </a:lnTo>
                <a:lnTo>
                  <a:pt x="8757765" y="1806821"/>
                </a:lnTo>
                <a:lnTo>
                  <a:pt x="8761987" y="1810339"/>
                </a:lnTo>
                <a:lnTo>
                  <a:pt x="8761387" y="1809018"/>
                </a:lnTo>
                <a:lnTo>
                  <a:pt x="8757000" y="1805361"/>
                </a:lnTo>
                <a:lnTo>
                  <a:pt x="8751881" y="1810482"/>
                </a:lnTo>
                <a:lnTo>
                  <a:pt x="8746762" y="1808289"/>
                </a:lnTo>
                <a:lnTo>
                  <a:pt x="8743106" y="1804632"/>
                </a:lnTo>
                <a:close/>
                <a:moveTo>
                  <a:pt x="4899794" y="1792273"/>
                </a:moveTo>
                <a:lnTo>
                  <a:pt x="4899596" y="1792372"/>
                </a:lnTo>
                <a:lnTo>
                  <a:pt x="4898870" y="1794569"/>
                </a:lnTo>
                <a:lnTo>
                  <a:pt x="4898870" y="1798237"/>
                </a:lnTo>
                <a:lnTo>
                  <a:pt x="4901799" y="1799702"/>
                </a:lnTo>
                <a:lnTo>
                  <a:pt x="4908383" y="1805562"/>
                </a:lnTo>
                <a:lnTo>
                  <a:pt x="4910574" y="1809224"/>
                </a:lnTo>
                <a:lnTo>
                  <a:pt x="4911312" y="1813624"/>
                </a:lnTo>
                <a:lnTo>
                  <a:pt x="4912777" y="1815822"/>
                </a:lnTo>
                <a:lnTo>
                  <a:pt x="4915706" y="1818019"/>
                </a:lnTo>
                <a:lnTo>
                  <a:pt x="4937180" y="1820793"/>
                </a:lnTo>
                <a:lnTo>
                  <a:pt x="4937180" y="1820534"/>
                </a:lnTo>
                <a:lnTo>
                  <a:pt x="4915907" y="1817790"/>
                </a:lnTo>
                <a:lnTo>
                  <a:pt x="4912983" y="1815602"/>
                </a:lnTo>
                <a:lnTo>
                  <a:pt x="4911516" y="1813408"/>
                </a:lnTo>
                <a:lnTo>
                  <a:pt x="4910782" y="1809026"/>
                </a:lnTo>
                <a:lnTo>
                  <a:pt x="4908592" y="1805371"/>
                </a:lnTo>
                <a:lnTo>
                  <a:pt x="4902000" y="1799528"/>
                </a:lnTo>
                <a:lnTo>
                  <a:pt x="4899077" y="1798068"/>
                </a:lnTo>
                <a:lnTo>
                  <a:pt x="4899077" y="1794413"/>
                </a:lnTo>
                <a:close/>
                <a:moveTo>
                  <a:pt x="8720440" y="1778308"/>
                </a:moveTo>
                <a:lnTo>
                  <a:pt x="8716053" y="1779772"/>
                </a:lnTo>
                <a:lnTo>
                  <a:pt x="8713934" y="1779063"/>
                </a:lnTo>
                <a:lnTo>
                  <a:pt x="8714651" y="1780500"/>
                </a:lnTo>
                <a:lnTo>
                  <a:pt x="8716845" y="1781231"/>
                </a:lnTo>
                <a:lnTo>
                  <a:pt x="8721225" y="1779768"/>
                </a:lnTo>
                <a:lnTo>
                  <a:pt x="8730727" y="1780500"/>
                </a:lnTo>
                <a:lnTo>
                  <a:pt x="8734672" y="1784444"/>
                </a:lnTo>
                <a:lnTo>
                  <a:pt x="8734332" y="1783424"/>
                </a:lnTo>
                <a:lnTo>
                  <a:pt x="8729944" y="1779038"/>
                </a:lnTo>
                <a:close/>
                <a:moveTo>
                  <a:pt x="4686791" y="1763005"/>
                </a:moveTo>
                <a:lnTo>
                  <a:pt x="4686734" y="1763062"/>
                </a:lnTo>
                <a:lnTo>
                  <a:pt x="4687351" y="1763062"/>
                </a:lnTo>
                <a:lnTo>
                  <a:pt x="4687389" y="1763005"/>
                </a:lnTo>
                <a:close/>
                <a:moveTo>
                  <a:pt x="4719728" y="1747665"/>
                </a:moveTo>
                <a:lnTo>
                  <a:pt x="4719696" y="1747674"/>
                </a:lnTo>
                <a:lnTo>
                  <a:pt x="4721748" y="1747674"/>
                </a:lnTo>
                <a:lnTo>
                  <a:pt x="4725403" y="1749872"/>
                </a:lnTo>
                <a:lnTo>
                  <a:pt x="4727607" y="1750604"/>
                </a:lnTo>
                <a:lnTo>
                  <a:pt x="4731262" y="1750604"/>
                </a:lnTo>
                <a:lnTo>
                  <a:pt x="4731294" y="1750586"/>
                </a:lnTo>
                <a:lnTo>
                  <a:pt x="4727776" y="1750586"/>
                </a:lnTo>
                <a:lnTo>
                  <a:pt x="4725586" y="1749853"/>
                </a:lnTo>
                <a:lnTo>
                  <a:pt x="4721918" y="1747665"/>
                </a:lnTo>
                <a:close/>
                <a:moveTo>
                  <a:pt x="4701431" y="1746931"/>
                </a:moveTo>
                <a:lnTo>
                  <a:pt x="4701291" y="1746951"/>
                </a:lnTo>
                <a:lnTo>
                  <a:pt x="4712235" y="1749872"/>
                </a:lnTo>
                <a:lnTo>
                  <a:pt x="4712348" y="1749838"/>
                </a:lnTo>
                <a:close/>
                <a:moveTo>
                  <a:pt x="4741693" y="1746204"/>
                </a:moveTo>
                <a:lnTo>
                  <a:pt x="4741596" y="1746224"/>
                </a:lnTo>
                <a:lnTo>
                  <a:pt x="4754682" y="1748407"/>
                </a:lnTo>
                <a:lnTo>
                  <a:pt x="4759801" y="1748407"/>
                </a:lnTo>
                <a:lnTo>
                  <a:pt x="4759868" y="1748392"/>
                </a:lnTo>
                <a:lnTo>
                  <a:pt x="4754866" y="1748392"/>
                </a:lnTo>
                <a:close/>
                <a:moveTo>
                  <a:pt x="4793662" y="1741089"/>
                </a:moveTo>
                <a:lnTo>
                  <a:pt x="4793605" y="1741101"/>
                </a:lnTo>
                <a:lnTo>
                  <a:pt x="4798593" y="1741815"/>
                </a:lnTo>
                <a:lnTo>
                  <a:pt x="4802261" y="1744012"/>
                </a:lnTo>
                <a:lnTo>
                  <a:pt x="4805190" y="1746210"/>
                </a:lnTo>
                <a:lnTo>
                  <a:pt x="4809571" y="1752807"/>
                </a:lnTo>
                <a:lnTo>
                  <a:pt x="4816167" y="1757935"/>
                </a:lnTo>
                <a:lnTo>
                  <a:pt x="4820548" y="1760864"/>
                </a:lnTo>
                <a:lnTo>
                  <a:pt x="4824942" y="1763062"/>
                </a:lnTo>
                <a:lnTo>
                  <a:pt x="4828610" y="1763794"/>
                </a:lnTo>
                <a:lnTo>
                  <a:pt x="4838123" y="1763794"/>
                </a:lnTo>
                <a:lnTo>
                  <a:pt x="4838849" y="1763794"/>
                </a:lnTo>
                <a:lnTo>
                  <a:pt x="4843968" y="1765992"/>
                </a:lnTo>
                <a:lnTo>
                  <a:pt x="4848362" y="1766724"/>
                </a:lnTo>
                <a:lnTo>
                  <a:pt x="4849827" y="1767462"/>
                </a:lnTo>
                <a:lnTo>
                  <a:pt x="4851291" y="1769660"/>
                </a:lnTo>
                <a:lnTo>
                  <a:pt x="4853494" y="1771857"/>
                </a:lnTo>
                <a:lnTo>
                  <a:pt x="4856411" y="1772590"/>
                </a:lnTo>
                <a:lnTo>
                  <a:pt x="4872521" y="1772590"/>
                </a:lnTo>
                <a:lnTo>
                  <a:pt x="4875450" y="1774054"/>
                </a:lnTo>
                <a:lnTo>
                  <a:pt x="4878379" y="1776984"/>
                </a:lnTo>
                <a:lnTo>
                  <a:pt x="4879844" y="1779914"/>
                </a:lnTo>
                <a:lnTo>
                  <a:pt x="4880569" y="1782117"/>
                </a:lnTo>
                <a:lnTo>
                  <a:pt x="4882034" y="1782850"/>
                </a:lnTo>
                <a:lnTo>
                  <a:pt x="4882760" y="1785047"/>
                </a:lnTo>
                <a:lnTo>
                  <a:pt x="4884963" y="1785780"/>
                </a:lnTo>
                <a:lnTo>
                  <a:pt x="4886428" y="1785780"/>
                </a:lnTo>
                <a:lnTo>
                  <a:pt x="4894476" y="1785780"/>
                </a:lnTo>
                <a:lnTo>
                  <a:pt x="4895941" y="1785780"/>
                </a:lnTo>
                <a:lnTo>
                  <a:pt x="4898131" y="1786512"/>
                </a:lnTo>
                <a:lnTo>
                  <a:pt x="4901060" y="1787977"/>
                </a:lnTo>
                <a:lnTo>
                  <a:pt x="4901799" y="1789442"/>
                </a:lnTo>
                <a:lnTo>
                  <a:pt x="4901078" y="1791587"/>
                </a:lnTo>
                <a:lnTo>
                  <a:pt x="4901267" y="1791492"/>
                </a:lnTo>
                <a:lnTo>
                  <a:pt x="4902000" y="1789304"/>
                </a:lnTo>
                <a:lnTo>
                  <a:pt x="4901267" y="1787843"/>
                </a:lnTo>
                <a:lnTo>
                  <a:pt x="4898343" y="1786382"/>
                </a:lnTo>
                <a:lnTo>
                  <a:pt x="4896142" y="1785649"/>
                </a:lnTo>
                <a:lnTo>
                  <a:pt x="4894686" y="1785649"/>
                </a:lnTo>
                <a:lnTo>
                  <a:pt x="4886627" y="1785649"/>
                </a:lnTo>
                <a:lnTo>
                  <a:pt x="4885170" y="1785649"/>
                </a:lnTo>
                <a:lnTo>
                  <a:pt x="4882969" y="1784922"/>
                </a:lnTo>
                <a:lnTo>
                  <a:pt x="4882236" y="1782728"/>
                </a:lnTo>
                <a:lnTo>
                  <a:pt x="4880768" y="1781994"/>
                </a:lnTo>
                <a:lnTo>
                  <a:pt x="4880046" y="1779806"/>
                </a:lnTo>
                <a:lnTo>
                  <a:pt x="4878578" y="1776885"/>
                </a:lnTo>
                <a:lnTo>
                  <a:pt x="4875644" y="1773963"/>
                </a:lnTo>
                <a:lnTo>
                  <a:pt x="4872720" y="1772503"/>
                </a:lnTo>
                <a:lnTo>
                  <a:pt x="4856613" y="1772503"/>
                </a:lnTo>
                <a:lnTo>
                  <a:pt x="4853689" y="1771769"/>
                </a:lnTo>
                <a:lnTo>
                  <a:pt x="4851488" y="1769575"/>
                </a:lnTo>
                <a:lnTo>
                  <a:pt x="4850032" y="1767387"/>
                </a:lnTo>
                <a:lnTo>
                  <a:pt x="4848565" y="1766654"/>
                </a:lnTo>
                <a:lnTo>
                  <a:pt x="4844174" y="1765927"/>
                </a:lnTo>
                <a:lnTo>
                  <a:pt x="4839049" y="1763732"/>
                </a:lnTo>
                <a:lnTo>
                  <a:pt x="4838315" y="1763732"/>
                </a:lnTo>
                <a:lnTo>
                  <a:pt x="4828800" y="1763732"/>
                </a:lnTo>
                <a:lnTo>
                  <a:pt x="4825143" y="1763005"/>
                </a:lnTo>
                <a:lnTo>
                  <a:pt x="4820752" y="1760811"/>
                </a:lnTo>
                <a:lnTo>
                  <a:pt x="4816350" y="1757890"/>
                </a:lnTo>
                <a:lnTo>
                  <a:pt x="4809769" y="1752774"/>
                </a:lnTo>
                <a:lnTo>
                  <a:pt x="4805378" y="1746204"/>
                </a:lnTo>
                <a:lnTo>
                  <a:pt x="4802444" y="1744010"/>
                </a:lnTo>
                <a:lnTo>
                  <a:pt x="4798786" y="1741816"/>
                </a:lnTo>
                <a:close/>
                <a:moveTo>
                  <a:pt x="8703066" y="1739451"/>
                </a:moveTo>
                <a:lnTo>
                  <a:pt x="8702964" y="1739552"/>
                </a:lnTo>
                <a:lnTo>
                  <a:pt x="8704424" y="1741746"/>
                </a:lnTo>
                <a:lnTo>
                  <a:pt x="8704944" y="1742271"/>
                </a:lnTo>
                <a:lnTo>
                  <a:pt x="8705083" y="1741014"/>
                </a:lnTo>
                <a:lnTo>
                  <a:pt x="8704352" y="1741014"/>
                </a:lnTo>
                <a:lnTo>
                  <a:pt x="8703622" y="1740285"/>
                </a:lnTo>
                <a:close/>
                <a:moveTo>
                  <a:pt x="4615662" y="1737434"/>
                </a:moveTo>
                <a:lnTo>
                  <a:pt x="4623674" y="1741815"/>
                </a:lnTo>
                <a:lnTo>
                  <a:pt x="4630259" y="1747674"/>
                </a:lnTo>
                <a:lnTo>
                  <a:pt x="4654417" y="1757202"/>
                </a:lnTo>
                <a:lnTo>
                  <a:pt x="4656608" y="1759400"/>
                </a:lnTo>
                <a:lnTo>
                  <a:pt x="4657333" y="1762329"/>
                </a:lnTo>
                <a:lnTo>
                  <a:pt x="4659537" y="1763794"/>
                </a:lnTo>
                <a:lnTo>
                  <a:pt x="4671240" y="1767462"/>
                </a:lnTo>
                <a:lnTo>
                  <a:pt x="4676373" y="1767462"/>
                </a:lnTo>
                <a:lnTo>
                  <a:pt x="4680767" y="1767462"/>
                </a:lnTo>
                <a:lnTo>
                  <a:pt x="4682957" y="1766724"/>
                </a:lnTo>
                <a:lnTo>
                  <a:pt x="4682979" y="1766702"/>
                </a:lnTo>
                <a:lnTo>
                  <a:pt x="4680933" y="1767387"/>
                </a:lnTo>
                <a:lnTo>
                  <a:pt x="4676541" y="1767387"/>
                </a:lnTo>
                <a:lnTo>
                  <a:pt x="4671417" y="1767387"/>
                </a:lnTo>
                <a:lnTo>
                  <a:pt x="4659701" y="1763732"/>
                </a:lnTo>
                <a:lnTo>
                  <a:pt x="4657500" y="1762272"/>
                </a:lnTo>
                <a:lnTo>
                  <a:pt x="4656777" y="1759350"/>
                </a:lnTo>
                <a:lnTo>
                  <a:pt x="4654576" y="1757156"/>
                </a:lnTo>
                <a:lnTo>
                  <a:pt x="4630421" y="1747665"/>
                </a:lnTo>
                <a:lnTo>
                  <a:pt x="4623829" y="1741816"/>
                </a:lnTo>
                <a:lnTo>
                  <a:pt x="4615781" y="1737434"/>
                </a:lnTo>
                <a:close/>
                <a:moveTo>
                  <a:pt x="4588609" y="1720633"/>
                </a:moveTo>
                <a:lnTo>
                  <a:pt x="4592206" y="1724230"/>
                </a:lnTo>
                <a:lnTo>
                  <a:pt x="4592931" y="1725695"/>
                </a:lnTo>
                <a:lnTo>
                  <a:pt x="4611958" y="1736682"/>
                </a:lnTo>
                <a:lnTo>
                  <a:pt x="4612697" y="1737414"/>
                </a:lnTo>
                <a:lnTo>
                  <a:pt x="4612827" y="1737414"/>
                </a:lnTo>
                <a:lnTo>
                  <a:pt x="4612123" y="1736707"/>
                </a:lnTo>
                <a:lnTo>
                  <a:pt x="4593081" y="1725749"/>
                </a:lnTo>
                <a:lnTo>
                  <a:pt x="4592359" y="1724288"/>
                </a:lnTo>
                <a:lnTo>
                  <a:pt x="4588690" y="1720633"/>
                </a:lnTo>
                <a:close/>
                <a:moveTo>
                  <a:pt x="8901041" y="1717613"/>
                </a:moveTo>
                <a:lnTo>
                  <a:pt x="8904702" y="1719076"/>
                </a:lnTo>
                <a:lnTo>
                  <a:pt x="8906898" y="1730044"/>
                </a:lnTo>
                <a:lnTo>
                  <a:pt x="8900309" y="1741011"/>
                </a:lnTo>
                <a:lnTo>
                  <a:pt x="8882029" y="1757095"/>
                </a:lnTo>
                <a:lnTo>
                  <a:pt x="8879844" y="1749789"/>
                </a:lnTo>
                <a:lnTo>
                  <a:pt x="8879844" y="1749053"/>
                </a:lnTo>
                <a:lnTo>
                  <a:pt x="8881296" y="1746127"/>
                </a:lnTo>
                <a:lnTo>
                  <a:pt x="8882761" y="1745400"/>
                </a:lnTo>
                <a:lnTo>
                  <a:pt x="8884225" y="1743210"/>
                </a:lnTo>
                <a:lnTo>
                  <a:pt x="8884957" y="1742474"/>
                </a:lnTo>
                <a:lnTo>
                  <a:pt x="8885689" y="1738821"/>
                </a:lnTo>
                <a:lnTo>
                  <a:pt x="8884957" y="1732242"/>
                </a:lnTo>
                <a:lnTo>
                  <a:pt x="8884225" y="1728581"/>
                </a:lnTo>
                <a:lnTo>
                  <a:pt x="8885689" y="1724928"/>
                </a:lnTo>
                <a:lnTo>
                  <a:pt x="8887886" y="1723465"/>
                </a:lnTo>
                <a:lnTo>
                  <a:pt x="8890803" y="1723465"/>
                </a:lnTo>
                <a:lnTo>
                  <a:pt x="8894463" y="1722729"/>
                </a:lnTo>
                <a:lnTo>
                  <a:pt x="8895928" y="1722002"/>
                </a:lnTo>
                <a:lnTo>
                  <a:pt x="8898845" y="1719812"/>
                </a:lnTo>
                <a:close/>
                <a:moveTo>
                  <a:pt x="8707278" y="1693488"/>
                </a:moveTo>
                <a:lnTo>
                  <a:pt x="8706546" y="1694952"/>
                </a:lnTo>
                <a:lnTo>
                  <a:pt x="8705883" y="1694288"/>
                </a:lnTo>
                <a:lnTo>
                  <a:pt x="8705883" y="1694949"/>
                </a:lnTo>
                <a:lnTo>
                  <a:pt x="8707343" y="1696411"/>
                </a:lnTo>
                <a:lnTo>
                  <a:pt x="8708078" y="1694949"/>
                </a:lnTo>
                <a:lnTo>
                  <a:pt x="8708803" y="1694949"/>
                </a:lnTo>
                <a:lnTo>
                  <a:pt x="8710272" y="1696411"/>
                </a:lnTo>
                <a:lnTo>
                  <a:pt x="8710997" y="1697143"/>
                </a:lnTo>
                <a:lnTo>
                  <a:pt x="8712457" y="1699336"/>
                </a:lnTo>
                <a:lnTo>
                  <a:pt x="8715386" y="1701525"/>
                </a:lnTo>
                <a:lnTo>
                  <a:pt x="8718618" y="1704112"/>
                </a:lnTo>
                <a:lnTo>
                  <a:pt x="8718245" y="1702995"/>
                </a:lnTo>
                <a:lnTo>
                  <a:pt x="8714589" y="1700068"/>
                </a:lnTo>
                <a:lnTo>
                  <a:pt x="8711665" y="1697874"/>
                </a:lnTo>
                <a:lnTo>
                  <a:pt x="8710202" y="1695681"/>
                </a:lnTo>
                <a:lnTo>
                  <a:pt x="8709471" y="1694952"/>
                </a:lnTo>
                <a:lnTo>
                  <a:pt x="8708010" y="1693488"/>
                </a:lnTo>
                <a:close/>
                <a:moveTo>
                  <a:pt x="8701495" y="1688768"/>
                </a:moveTo>
                <a:lnTo>
                  <a:pt x="8701495" y="1689830"/>
                </a:lnTo>
                <a:lnTo>
                  <a:pt x="8702964" y="1690561"/>
                </a:lnTo>
                <a:lnTo>
                  <a:pt x="8705083" y="1692685"/>
                </a:lnTo>
                <a:lnTo>
                  <a:pt x="8705083" y="1692024"/>
                </a:lnTo>
                <a:lnTo>
                  <a:pt x="8702159" y="1689101"/>
                </a:lnTo>
                <a:close/>
                <a:moveTo>
                  <a:pt x="7263174" y="1680856"/>
                </a:moveTo>
                <a:lnTo>
                  <a:pt x="7266102" y="1694032"/>
                </a:lnTo>
                <a:lnTo>
                  <a:pt x="7266102" y="1700620"/>
                </a:lnTo>
                <a:lnTo>
                  <a:pt x="7264644" y="1704276"/>
                </a:lnTo>
                <a:lnTo>
                  <a:pt x="7262451" y="1702816"/>
                </a:lnTo>
                <a:lnTo>
                  <a:pt x="7261717" y="1696228"/>
                </a:lnTo>
                <a:lnTo>
                  <a:pt x="7262451" y="1683052"/>
                </a:lnTo>
                <a:close/>
                <a:moveTo>
                  <a:pt x="9044356" y="1680321"/>
                </a:moveTo>
                <a:lnTo>
                  <a:pt x="9044356" y="1681057"/>
                </a:lnTo>
                <a:lnTo>
                  <a:pt x="9043624" y="1681057"/>
                </a:lnTo>
                <a:lnTo>
                  <a:pt x="9043624" y="1681784"/>
                </a:lnTo>
                <a:lnTo>
                  <a:pt x="9043624" y="1683247"/>
                </a:lnTo>
                <a:lnTo>
                  <a:pt x="9031201" y="1687636"/>
                </a:lnTo>
                <a:lnTo>
                  <a:pt x="9023159" y="1694950"/>
                </a:lnTo>
                <a:lnTo>
                  <a:pt x="8999021" y="1706645"/>
                </a:lnTo>
                <a:lnTo>
                  <a:pt x="8994640" y="1704455"/>
                </a:lnTo>
                <a:lnTo>
                  <a:pt x="9018034" y="1694215"/>
                </a:lnTo>
                <a:lnTo>
                  <a:pt x="9020962" y="1693487"/>
                </a:lnTo>
                <a:lnTo>
                  <a:pt x="9021695" y="1691289"/>
                </a:lnTo>
                <a:lnTo>
                  <a:pt x="9026076" y="1689826"/>
                </a:lnTo>
                <a:lnTo>
                  <a:pt x="9027540" y="1686900"/>
                </a:lnTo>
                <a:lnTo>
                  <a:pt x="9028272" y="1685437"/>
                </a:lnTo>
                <a:lnTo>
                  <a:pt x="9030469" y="1684710"/>
                </a:lnTo>
                <a:lnTo>
                  <a:pt x="9042171" y="1681784"/>
                </a:lnTo>
                <a:close/>
                <a:moveTo>
                  <a:pt x="4921004" y="1662893"/>
                </a:moveTo>
                <a:lnTo>
                  <a:pt x="4921031" y="1662920"/>
                </a:lnTo>
                <a:lnTo>
                  <a:pt x="4922498" y="1662920"/>
                </a:lnTo>
                <a:lnTo>
                  <a:pt x="4925422" y="1662920"/>
                </a:lnTo>
                <a:lnTo>
                  <a:pt x="4929090" y="1662920"/>
                </a:lnTo>
                <a:lnTo>
                  <a:pt x="4930547" y="1662920"/>
                </a:lnTo>
                <a:lnTo>
                  <a:pt x="4932014" y="1662920"/>
                </a:lnTo>
                <a:lnTo>
                  <a:pt x="4932808" y="1662920"/>
                </a:lnTo>
                <a:lnTo>
                  <a:pt x="4932780" y="1662893"/>
                </a:lnTo>
                <a:lnTo>
                  <a:pt x="4932056" y="1662893"/>
                </a:lnTo>
                <a:lnTo>
                  <a:pt x="4930589" y="1662893"/>
                </a:lnTo>
                <a:lnTo>
                  <a:pt x="4929122" y="1662893"/>
                </a:lnTo>
                <a:lnTo>
                  <a:pt x="4927656" y="1662893"/>
                </a:lnTo>
                <a:lnTo>
                  <a:pt x="4923998" y="1662893"/>
                </a:lnTo>
                <a:lnTo>
                  <a:pt x="4921065" y="1662893"/>
                </a:lnTo>
                <a:close/>
                <a:moveTo>
                  <a:pt x="8721959" y="1656590"/>
                </a:moveTo>
                <a:lnTo>
                  <a:pt x="8721959" y="1656928"/>
                </a:lnTo>
                <a:lnTo>
                  <a:pt x="8722633" y="1656928"/>
                </a:lnTo>
                <a:close/>
                <a:moveTo>
                  <a:pt x="4918107" y="1646853"/>
                </a:moveTo>
                <a:lnTo>
                  <a:pt x="4917872" y="1647086"/>
                </a:lnTo>
                <a:lnTo>
                  <a:pt x="4919608" y="1647517"/>
                </a:lnTo>
                <a:lnTo>
                  <a:pt x="4919842" y="1647285"/>
                </a:lnTo>
                <a:close/>
                <a:moveTo>
                  <a:pt x="9121139" y="1634987"/>
                </a:moveTo>
                <a:lnTo>
                  <a:pt x="9122603" y="1636450"/>
                </a:lnTo>
                <a:lnTo>
                  <a:pt x="9116746" y="1641566"/>
                </a:lnTo>
                <a:lnTo>
                  <a:pt x="9114561" y="1643029"/>
                </a:lnTo>
                <a:lnTo>
                  <a:pt x="9111633" y="1643765"/>
                </a:lnTo>
                <a:lnTo>
                  <a:pt x="9097745" y="1653270"/>
                </a:lnTo>
                <a:lnTo>
                  <a:pt x="9087507" y="1662774"/>
                </a:lnTo>
                <a:lnTo>
                  <a:pt x="9085310" y="1664237"/>
                </a:lnTo>
                <a:lnTo>
                  <a:pt x="9079465" y="1668626"/>
                </a:lnTo>
                <a:lnTo>
                  <a:pt x="9062637" y="1678858"/>
                </a:lnTo>
                <a:lnTo>
                  <a:pt x="9046553" y="1686900"/>
                </a:lnTo>
                <a:lnTo>
                  <a:pt x="9040707" y="1688363"/>
                </a:lnTo>
                <a:lnTo>
                  <a:pt x="9039243" y="1685437"/>
                </a:lnTo>
                <a:lnTo>
                  <a:pt x="9043624" y="1685437"/>
                </a:lnTo>
                <a:lnTo>
                  <a:pt x="9049481" y="1683974"/>
                </a:lnTo>
                <a:lnTo>
                  <a:pt x="9055327" y="1680321"/>
                </a:lnTo>
                <a:lnTo>
                  <a:pt x="9071411" y="1672279"/>
                </a:lnTo>
                <a:lnTo>
                  <a:pt x="9081649" y="1665700"/>
                </a:lnTo>
                <a:lnTo>
                  <a:pt x="9083846" y="1662774"/>
                </a:lnTo>
                <a:lnTo>
                  <a:pt x="9087507" y="1657658"/>
                </a:lnTo>
                <a:lnTo>
                  <a:pt x="9088959" y="1655460"/>
                </a:lnTo>
                <a:lnTo>
                  <a:pt x="9091888" y="1654732"/>
                </a:lnTo>
                <a:lnTo>
                  <a:pt x="9098465" y="1651071"/>
                </a:lnTo>
                <a:lnTo>
                  <a:pt x="9100662" y="1648881"/>
                </a:lnTo>
                <a:lnTo>
                  <a:pt x="9102126" y="1646691"/>
                </a:lnTo>
                <a:lnTo>
                  <a:pt x="9110900" y="1642302"/>
                </a:lnTo>
                <a:lnTo>
                  <a:pt x="9118210" y="1636450"/>
                </a:lnTo>
                <a:close/>
                <a:moveTo>
                  <a:pt x="8744559" y="1571371"/>
                </a:moveTo>
                <a:lnTo>
                  <a:pt x="8743106" y="1572834"/>
                </a:lnTo>
                <a:lnTo>
                  <a:pt x="8741644" y="1574295"/>
                </a:lnTo>
                <a:lnTo>
                  <a:pt x="8741689" y="1574295"/>
                </a:lnTo>
                <a:lnTo>
                  <a:pt x="8743149" y="1572832"/>
                </a:lnTo>
                <a:lnTo>
                  <a:pt x="8744596" y="1571383"/>
                </a:lnTo>
                <a:close/>
                <a:moveTo>
                  <a:pt x="8733600" y="1571371"/>
                </a:moveTo>
                <a:lnTo>
                  <a:pt x="8724832" y="1574295"/>
                </a:lnTo>
                <a:lnTo>
                  <a:pt x="8724879" y="1574295"/>
                </a:lnTo>
                <a:lnTo>
                  <a:pt x="8733620" y="1571379"/>
                </a:lnTo>
                <a:close/>
                <a:moveTo>
                  <a:pt x="9184754" y="1526764"/>
                </a:moveTo>
                <a:lnTo>
                  <a:pt x="9186951" y="1526764"/>
                </a:lnTo>
                <a:lnTo>
                  <a:pt x="9189135" y="1526764"/>
                </a:lnTo>
                <a:lnTo>
                  <a:pt x="9191332" y="1528963"/>
                </a:lnTo>
                <a:lnTo>
                  <a:pt x="9190600" y="1531153"/>
                </a:lnTo>
                <a:lnTo>
                  <a:pt x="9189135" y="1534079"/>
                </a:lnTo>
                <a:lnTo>
                  <a:pt x="9186951" y="1537005"/>
                </a:lnTo>
                <a:lnTo>
                  <a:pt x="9184754" y="1537732"/>
                </a:lnTo>
                <a:lnTo>
                  <a:pt x="9181093" y="1534079"/>
                </a:lnTo>
                <a:lnTo>
                  <a:pt x="9175248" y="1539930"/>
                </a:lnTo>
                <a:lnTo>
                  <a:pt x="9166474" y="1553824"/>
                </a:lnTo>
                <a:lnTo>
                  <a:pt x="9167938" y="1556014"/>
                </a:lnTo>
                <a:lnTo>
                  <a:pt x="9169403" y="1556750"/>
                </a:lnTo>
                <a:lnTo>
                  <a:pt x="9170855" y="1556750"/>
                </a:lnTo>
                <a:lnTo>
                  <a:pt x="9172319" y="1558213"/>
                </a:lnTo>
                <a:lnTo>
                  <a:pt x="9170855" y="1558940"/>
                </a:lnTo>
                <a:lnTo>
                  <a:pt x="9166474" y="1559676"/>
                </a:lnTo>
                <a:lnTo>
                  <a:pt x="9165742" y="1561139"/>
                </a:lnTo>
                <a:lnTo>
                  <a:pt x="9165009" y="1563329"/>
                </a:lnTo>
                <a:lnTo>
                  <a:pt x="9165009" y="1566255"/>
                </a:lnTo>
                <a:lnTo>
                  <a:pt x="9165742" y="1568445"/>
                </a:lnTo>
                <a:lnTo>
                  <a:pt x="9166474" y="1571371"/>
                </a:lnTo>
                <a:lnTo>
                  <a:pt x="9166474" y="1572834"/>
                </a:lnTo>
                <a:lnTo>
                  <a:pt x="9165009" y="1572106"/>
                </a:lnTo>
                <a:lnTo>
                  <a:pt x="9162813" y="1569181"/>
                </a:lnTo>
                <a:lnTo>
                  <a:pt x="9162081" y="1568445"/>
                </a:lnTo>
                <a:lnTo>
                  <a:pt x="9159896" y="1569181"/>
                </a:lnTo>
                <a:lnTo>
                  <a:pt x="9156235" y="1575024"/>
                </a:lnTo>
                <a:lnTo>
                  <a:pt x="9155503" y="1575024"/>
                </a:lnTo>
                <a:lnTo>
                  <a:pt x="9153307" y="1575024"/>
                </a:lnTo>
                <a:lnTo>
                  <a:pt x="9152575" y="1575024"/>
                </a:lnTo>
                <a:lnTo>
                  <a:pt x="9152575" y="1577222"/>
                </a:lnTo>
                <a:lnTo>
                  <a:pt x="9151854" y="1579413"/>
                </a:lnTo>
                <a:lnTo>
                  <a:pt x="9151854" y="1580876"/>
                </a:lnTo>
                <a:lnTo>
                  <a:pt x="9149658" y="1584537"/>
                </a:lnTo>
                <a:lnTo>
                  <a:pt x="9148926" y="1585264"/>
                </a:lnTo>
                <a:lnTo>
                  <a:pt x="9145265" y="1588190"/>
                </a:lnTo>
                <a:lnTo>
                  <a:pt x="9142348" y="1591116"/>
                </a:lnTo>
                <a:lnTo>
                  <a:pt x="9139419" y="1594769"/>
                </a:lnTo>
                <a:lnTo>
                  <a:pt x="9138687" y="1598422"/>
                </a:lnTo>
                <a:lnTo>
                  <a:pt x="9140151" y="1597695"/>
                </a:lnTo>
                <a:lnTo>
                  <a:pt x="9142348" y="1596968"/>
                </a:lnTo>
                <a:lnTo>
                  <a:pt x="9143801" y="1597695"/>
                </a:lnTo>
                <a:lnTo>
                  <a:pt x="9145997" y="1598422"/>
                </a:lnTo>
                <a:lnTo>
                  <a:pt x="9148926" y="1594769"/>
                </a:lnTo>
                <a:lnTo>
                  <a:pt x="9152575" y="1594042"/>
                </a:lnTo>
                <a:lnTo>
                  <a:pt x="9156235" y="1594769"/>
                </a:lnTo>
                <a:lnTo>
                  <a:pt x="9159896" y="1594769"/>
                </a:lnTo>
                <a:lnTo>
                  <a:pt x="9164277" y="1593306"/>
                </a:lnTo>
                <a:lnTo>
                  <a:pt x="9167938" y="1590380"/>
                </a:lnTo>
                <a:lnTo>
                  <a:pt x="9169403" y="1588190"/>
                </a:lnTo>
                <a:lnTo>
                  <a:pt x="9168670" y="1585264"/>
                </a:lnTo>
                <a:lnTo>
                  <a:pt x="9168670" y="1582338"/>
                </a:lnTo>
                <a:lnTo>
                  <a:pt x="9170855" y="1578685"/>
                </a:lnTo>
                <a:lnTo>
                  <a:pt x="9178177" y="1568445"/>
                </a:lnTo>
                <a:lnTo>
                  <a:pt x="9181826" y="1565519"/>
                </a:lnTo>
                <a:lnTo>
                  <a:pt x="9184022" y="1562593"/>
                </a:lnTo>
                <a:lnTo>
                  <a:pt x="9181093" y="1558940"/>
                </a:lnTo>
                <a:lnTo>
                  <a:pt x="9184022" y="1556750"/>
                </a:lnTo>
                <a:lnTo>
                  <a:pt x="9185487" y="1558213"/>
                </a:lnTo>
                <a:lnTo>
                  <a:pt x="9186951" y="1559676"/>
                </a:lnTo>
                <a:lnTo>
                  <a:pt x="9188415" y="1561866"/>
                </a:lnTo>
                <a:lnTo>
                  <a:pt x="9190600" y="1561139"/>
                </a:lnTo>
                <a:lnTo>
                  <a:pt x="9194261" y="1556750"/>
                </a:lnTo>
                <a:lnTo>
                  <a:pt x="9195725" y="1556014"/>
                </a:lnTo>
                <a:lnTo>
                  <a:pt x="9195725" y="1555287"/>
                </a:lnTo>
                <a:lnTo>
                  <a:pt x="9195725" y="1552361"/>
                </a:lnTo>
                <a:lnTo>
                  <a:pt x="9197189" y="1550162"/>
                </a:lnTo>
                <a:lnTo>
                  <a:pt x="9200106" y="1551625"/>
                </a:lnTo>
                <a:lnTo>
                  <a:pt x="9208148" y="1556014"/>
                </a:lnTo>
                <a:lnTo>
                  <a:pt x="9207416" y="1552361"/>
                </a:lnTo>
                <a:lnTo>
                  <a:pt x="9207416" y="1548708"/>
                </a:lnTo>
                <a:lnTo>
                  <a:pt x="9208148" y="1545046"/>
                </a:lnTo>
                <a:lnTo>
                  <a:pt x="9211077" y="1545046"/>
                </a:lnTo>
                <a:lnTo>
                  <a:pt x="9219119" y="1552361"/>
                </a:lnTo>
                <a:lnTo>
                  <a:pt x="9219851" y="1553824"/>
                </a:lnTo>
                <a:lnTo>
                  <a:pt x="9221315" y="1555287"/>
                </a:lnTo>
                <a:lnTo>
                  <a:pt x="9225696" y="1553088"/>
                </a:lnTo>
                <a:lnTo>
                  <a:pt x="9230822" y="1548708"/>
                </a:lnTo>
                <a:lnTo>
                  <a:pt x="9236667" y="1542121"/>
                </a:lnTo>
                <a:lnTo>
                  <a:pt x="9239596" y="1539195"/>
                </a:lnTo>
                <a:lnTo>
                  <a:pt x="9243257" y="1539930"/>
                </a:lnTo>
                <a:lnTo>
                  <a:pt x="9243257" y="1534079"/>
                </a:lnTo>
                <a:lnTo>
                  <a:pt x="9245441" y="1533352"/>
                </a:lnTo>
                <a:lnTo>
                  <a:pt x="9248370" y="1534079"/>
                </a:lnTo>
                <a:lnTo>
                  <a:pt x="9251299" y="1534079"/>
                </a:lnTo>
                <a:lnTo>
                  <a:pt x="9251299" y="1532616"/>
                </a:lnTo>
                <a:lnTo>
                  <a:pt x="9249834" y="1530426"/>
                </a:lnTo>
                <a:lnTo>
                  <a:pt x="9253483" y="1528963"/>
                </a:lnTo>
                <a:lnTo>
                  <a:pt x="9258608" y="1528963"/>
                </a:lnTo>
                <a:lnTo>
                  <a:pt x="9261537" y="1528963"/>
                </a:lnTo>
                <a:lnTo>
                  <a:pt x="9260073" y="1530426"/>
                </a:lnTo>
                <a:lnTo>
                  <a:pt x="9258608" y="1532616"/>
                </a:lnTo>
                <a:lnTo>
                  <a:pt x="9255680" y="1534079"/>
                </a:lnTo>
                <a:lnTo>
                  <a:pt x="9237399" y="1552361"/>
                </a:lnTo>
                <a:lnTo>
                  <a:pt x="9227161" y="1558213"/>
                </a:lnTo>
                <a:lnTo>
                  <a:pt x="9216190" y="1567718"/>
                </a:lnTo>
                <a:lnTo>
                  <a:pt x="9205231" y="1572834"/>
                </a:lnTo>
                <a:lnTo>
                  <a:pt x="9192064" y="1588190"/>
                </a:lnTo>
                <a:lnTo>
                  <a:pt x="9184022" y="1594042"/>
                </a:lnTo>
                <a:lnTo>
                  <a:pt x="9178177" y="1596968"/>
                </a:lnTo>
                <a:lnTo>
                  <a:pt x="9173051" y="1602811"/>
                </a:lnTo>
                <a:lnTo>
                  <a:pt x="9169403" y="1603547"/>
                </a:lnTo>
                <a:lnTo>
                  <a:pt x="9171587" y="1599885"/>
                </a:lnTo>
                <a:lnTo>
                  <a:pt x="9170855" y="1596968"/>
                </a:lnTo>
                <a:lnTo>
                  <a:pt x="9168670" y="1595505"/>
                </a:lnTo>
                <a:lnTo>
                  <a:pt x="9164277" y="1596968"/>
                </a:lnTo>
                <a:lnTo>
                  <a:pt x="9162081" y="1597695"/>
                </a:lnTo>
                <a:lnTo>
                  <a:pt x="9162081" y="1599885"/>
                </a:lnTo>
                <a:lnTo>
                  <a:pt x="9162813" y="1602811"/>
                </a:lnTo>
                <a:lnTo>
                  <a:pt x="9165009" y="1604274"/>
                </a:lnTo>
                <a:lnTo>
                  <a:pt x="9165009" y="1606473"/>
                </a:lnTo>
                <a:lnTo>
                  <a:pt x="9164277" y="1607936"/>
                </a:lnTo>
                <a:lnTo>
                  <a:pt x="9158432" y="1613779"/>
                </a:lnTo>
                <a:lnTo>
                  <a:pt x="9148193" y="1618903"/>
                </a:lnTo>
                <a:lnTo>
                  <a:pt x="9132109" y="1630598"/>
                </a:lnTo>
                <a:lnTo>
                  <a:pt x="9129913" y="1630598"/>
                </a:lnTo>
                <a:lnTo>
                  <a:pt x="9129181" y="1632061"/>
                </a:lnTo>
                <a:lnTo>
                  <a:pt x="9129181" y="1632797"/>
                </a:lnTo>
                <a:lnTo>
                  <a:pt x="9127717" y="1633524"/>
                </a:lnTo>
                <a:lnTo>
                  <a:pt x="9126984" y="1632797"/>
                </a:lnTo>
                <a:lnTo>
                  <a:pt x="9126252" y="1632061"/>
                </a:lnTo>
                <a:lnTo>
                  <a:pt x="9126252" y="1630598"/>
                </a:lnTo>
                <a:lnTo>
                  <a:pt x="9126984" y="1630598"/>
                </a:lnTo>
                <a:lnTo>
                  <a:pt x="9135759" y="1626209"/>
                </a:lnTo>
                <a:lnTo>
                  <a:pt x="9138687" y="1624019"/>
                </a:lnTo>
                <a:lnTo>
                  <a:pt x="9139419" y="1621093"/>
                </a:lnTo>
                <a:lnTo>
                  <a:pt x="9135759" y="1622556"/>
                </a:lnTo>
                <a:lnTo>
                  <a:pt x="9116746" y="1629871"/>
                </a:lnTo>
                <a:lnTo>
                  <a:pt x="9110900" y="1630598"/>
                </a:lnTo>
                <a:lnTo>
                  <a:pt x="9113097" y="1634987"/>
                </a:lnTo>
                <a:lnTo>
                  <a:pt x="9113097" y="1637177"/>
                </a:lnTo>
                <a:lnTo>
                  <a:pt x="9110900" y="1640103"/>
                </a:lnTo>
                <a:lnTo>
                  <a:pt x="9107239" y="1641566"/>
                </a:lnTo>
                <a:lnTo>
                  <a:pt x="9105055" y="1641566"/>
                </a:lnTo>
                <a:lnTo>
                  <a:pt x="9100662" y="1640103"/>
                </a:lnTo>
                <a:lnTo>
                  <a:pt x="9098465" y="1641566"/>
                </a:lnTo>
                <a:lnTo>
                  <a:pt x="9094816" y="1645228"/>
                </a:lnTo>
                <a:lnTo>
                  <a:pt x="9091888" y="1646691"/>
                </a:lnTo>
                <a:lnTo>
                  <a:pt x="9080917" y="1649608"/>
                </a:lnTo>
                <a:lnTo>
                  <a:pt x="9078732" y="1651071"/>
                </a:lnTo>
                <a:lnTo>
                  <a:pt x="9076536" y="1653270"/>
                </a:lnTo>
                <a:lnTo>
                  <a:pt x="9069958" y="1657658"/>
                </a:lnTo>
                <a:lnTo>
                  <a:pt x="9068494" y="1658386"/>
                </a:lnTo>
                <a:lnTo>
                  <a:pt x="9066297" y="1658386"/>
                </a:lnTo>
                <a:lnTo>
                  <a:pt x="9063369" y="1657658"/>
                </a:lnTo>
                <a:lnTo>
                  <a:pt x="9061905" y="1657658"/>
                </a:lnTo>
                <a:lnTo>
                  <a:pt x="9058988" y="1658386"/>
                </a:lnTo>
                <a:lnTo>
                  <a:pt x="9058988" y="1659848"/>
                </a:lnTo>
                <a:lnTo>
                  <a:pt x="9059720" y="1662774"/>
                </a:lnTo>
                <a:lnTo>
                  <a:pt x="9060452" y="1664964"/>
                </a:lnTo>
                <a:lnTo>
                  <a:pt x="9058255" y="1667163"/>
                </a:lnTo>
                <a:lnTo>
                  <a:pt x="9053863" y="1667163"/>
                </a:lnTo>
                <a:lnTo>
                  <a:pt x="9045821" y="1667163"/>
                </a:lnTo>
                <a:lnTo>
                  <a:pt x="9042904" y="1667890"/>
                </a:lnTo>
                <a:lnTo>
                  <a:pt x="9042171" y="1668626"/>
                </a:lnTo>
                <a:lnTo>
                  <a:pt x="9039975" y="1671552"/>
                </a:lnTo>
                <a:lnTo>
                  <a:pt x="9037779" y="1673742"/>
                </a:lnTo>
                <a:lnTo>
                  <a:pt x="9027540" y="1678858"/>
                </a:lnTo>
                <a:lnTo>
                  <a:pt x="9021695" y="1683974"/>
                </a:lnTo>
                <a:lnTo>
                  <a:pt x="9018034" y="1686900"/>
                </a:lnTo>
                <a:lnTo>
                  <a:pt x="9001218" y="1692752"/>
                </a:lnTo>
                <a:lnTo>
                  <a:pt x="8982937" y="1702992"/>
                </a:lnTo>
                <a:lnTo>
                  <a:pt x="8973431" y="1705918"/>
                </a:lnTo>
                <a:lnTo>
                  <a:pt x="8969050" y="1707381"/>
                </a:lnTo>
                <a:lnTo>
                  <a:pt x="8969050" y="1711034"/>
                </a:lnTo>
                <a:lnTo>
                  <a:pt x="8973431" y="1712497"/>
                </a:lnTo>
                <a:lnTo>
                  <a:pt x="8985866" y="1707381"/>
                </a:lnTo>
                <a:lnTo>
                  <a:pt x="8990979" y="1707381"/>
                </a:lnTo>
                <a:lnTo>
                  <a:pt x="8991711" y="1709571"/>
                </a:lnTo>
                <a:lnTo>
                  <a:pt x="8959543" y="1716886"/>
                </a:lnTo>
                <a:lnTo>
                  <a:pt x="8936870" y="1730044"/>
                </a:lnTo>
                <a:lnTo>
                  <a:pt x="8931024" y="1730044"/>
                </a:lnTo>
                <a:lnTo>
                  <a:pt x="8933953" y="1727118"/>
                </a:lnTo>
                <a:lnTo>
                  <a:pt x="8955150" y="1713224"/>
                </a:lnTo>
                <a:lnTo>
                  <a:pt x="8958811" y="1712497"/>
                </a:lnTo>
                <a:lnTo>
                  <a:pt x="8957347" y="1711034"/>
                </a:lnTo>
                <a:lnTo>
                  <a:pt x="8957347" y="1710298"/>
                </a:lnTo>
                <a:lnTo>
                  <a:pt x="8956615" y="1709571"/>
                </a:lnTo>
                <a:lnTo>
                  <a:pt x="8955883" y="1707381"/>
                </a:lnTo>
                <a:lnTo>
                  <a:pt x="8952233" y="1705918"/>
                </a:lnTo>
                <a:lnTo>
                  <a:pt x="8947108" y="1705918"/>
                </a:lnTo>
                <a:lnTo>
                  <a:pt x="8943459" y="1705918"/>
                </a:lnTo>
                <a:lnTo>
                  <a:pt x="8939799" y="1707381"/>
                </a:lnTo>
                <a:lnTo>
                  <a:pt x="8937602" y="1708835"/>
                </a:lnTo>
                <a:lnTo>
                  <a:pt x="8933221" y="1713224"/>
                </a:lnTo>
                <a:lnTo>
                  <a:pt x="8933953" y="1715423"/>
                </a:lnTo>
                <a:lnTo>
                  <a:pt x="8934673" y="1715423"/>
                </a:lnTo>
                <a:lnTo>
                  <a:pt x="8936870" y="1716150"/>
                </a:lnTo>
                <a:lnTo>
                  <a:pt x="8939799" y="1717613"/>
                </a:lnTo>
                <a:lnTo>
                  <a:pt x="8939066" y="1720539"/>
                </a:lnTo>
                <a:lnTo>
                  <a:pt x="8936870" y="1722002"/>
                </a:lnTo>
                <a:lnTo>
                  <a:pt x="8934673" y="1720539"/>
                </a:lnTo>
                <a:lnTo>
                  <a:pt x="8933221" y="1722002"/>
                </a:lnTo>
                <a:lnTo>
                  <a:pt x="8931024" y="1722729"/>
                </a:lnTo>
                <a:lnTo>
                  <a:pt x="8929560" y="1724928"/>
                </a:lnTo>
                <a:lnTo>
                  <a:pt x="8929560" y="1725655"/>
                </a:lnTo>
                <a:lnTo>
                  <a:pt x="8920054" y="1729317"/>
                </a:lnTo>
                <a:lnTo>
                  <a:pt x="8917125" y="1730044"/>
                </a:lnTo>
                <a:lnTo>
                  <a:pt x="8917125" y="1725655"/>
                </a:lnTo>
                <a:lnTo>
                  <a:pt x="8910547" y="1720539"/>
                </a:lnTo>
                <a:lnTo>
                  <a:pt x="8908351" y="1716150"/>
                </a:lnTo>
                <a:lnTo>
                  <a:pt x="8909083" y="1713960"/>
                </a:lnTo>
                <a:lnTo>
                  <a:pt x="8913476" y="1706645"/>
                </a:lnTo>
                <a:lnTo>
                  <a:pt x="8913476" y="1704455"/>
                </a:lnTo>
                <a:lnTo>
                  <a:pt x="8913476" y="1703719"/>
                </a:lnTo>
                <a:lnTo>
                  <a:pt x="8914208" y="1702992"/>
                </a:lnTo>
                <a:lnTo>
                  <a:pt x="8916393" y="1700794"/>
                </a:lnTo>
                <a:lnTo>
                  <a:pt x="8916393" y="1700066"/>
                </a:lnTo>
                <a:lnTo>
                  <a:pt x="8920054" y="1683974"/>
                </a:lnTo>
                <a:lnTo>
                  <a:pt x="8924447" y="1680321"/>
                </a:lnTo>
                <a:lnTo>
                  <a:pt x="8933221" y="1680321"/>
                </a:lnTo>
                <a:lnTo>
                  <a:pt x="8933953" y="1674469"/>
                </a:lnTo>
                <a:lnTo>
                  <a:pt x="8939066" y="1672279"/>
                </a:lnTo>
                <a:lnTo>
                  <a:pt x="8944180" y="1672279"/>
                </a:lnTo>
                <a:lnTo>
                  <a:pt x="8949305" y="1674469"/>
                </a:lnTo>
                <a:lnTo>
                  <a:pt x="8949305" y="1671552"/>
                </a:lnTo>
                <a:lnTo>
                  <a:pt x="8947108" y="1665700"/>
                </a:lnTo>
                <a:lnTo>
                  <a:pt x="8948573" y="1662774"/>
                </a:lnTo>
                <a:lnTo>
                  <a:pt x="8950037" y="1662039"/>
                </a:lnTo>
                <a:lnTo>
                  <a:pt x="8952954" y="1664237"/>
                </a:lnTo>
                <a:lnTo>
                  <a:pt x="8955150" y="1667163"/>
                </a:lnTo>
                <a:lnTo>
                  <a:pt x="8956615" y="1667890"/>
                </a:lnTo>
                <a:lnTo>
                  <a:pt x="8957347" y="1665700"/>
                </a:lnTo>
                <a:lnTo>
                  <a:pt x="8958811" y="1662774"/>
                </a:lnTo>
                <a:lnTo>
                  <a:pt x="8956615" y="1659848"/>
                </a:lnTo>
                <a:lnTo>
                  <a:pt x="8950769" y="1659848"/>
                </a:lnTo>
                <a:lnTo>
                  <a:pt x="8950769" y="1657658"/>
                </a:lnTo>
                <a:lnTo>
                  <a:pt x="8952233" y="1654732"/>
                </a:lnTo>
                <a:lnTo>
                  <a:pt x="8953686" y="1651807"/>
                </a:lnTo>
                <a:lnTo>
                  <a:pt x="8957347" y="1654732"/>
                </a:lnTo>
                <a:lnTo>
                  <a:pt x="8962460" y="1658386"/>
                </a:lnTo>
                <a:lnTo>
                  <a:pt x="8966121" y="1661311"/>
                </a:lnTo>
                <a:lnTo>
                  <a:pt x="8968317" y="1659848"/>
                </a:lnTo>
                <a:lnTo>
                  <a:pt x="8963192" y="1649608"/>
                </a:lnTo>
                <a:lnTo>
                  <a:pt x="8966853" y="1641566"/>
                </a:lnTo>
                <a:lnTo>
                  <a:pt x="8976359" y="1636450"/>
                </a:lnTo>
                <a:lnTo>
                  <a:pt x="8985866" y="1636450"/>
                </a:lnTo>
                <a:lnTo>
                  <a:pt x="8985134" y="1638640"/>
                </a:lnTo>
                <a:lnTo>
                  <a:pt x="8988062" y="1637177"/>
                </a:lnTo>
                <a:lnTo>
                  <a:pt x="8992443" y="1638640"/>
                </a:lnTo>
                <a:lnTo>
                  <a:pt x="8993908" y="1637177"/>
                </a:lnTo>
                <a:lnTo>
                  <a:pt x="8993908" y="1635714"/>
                </a:lnTo>
                <a:lnTo>
                  <a:pt x="8989515" y="1632797"/>
                </a:lnTo>
                <a:lnTo>
                  <a:pt x="8988794" y="1630598"/>
                </a:lnTo>
                <a:lnTo>
                  <a:pt x="8989515" y="1626209"/>
                </a:lnTo>
                <a:lnTo>
                  <a:pt x="8994640" y="1625482"/>
                </a:lnTo>
                <a:lnTo>
                  <a:pt x="8998289" y="1626945"/>
                </a:lnTo>
                <a:lnTo>
                  <a:pt x="8997569" y="1632061"/>
                </a:lnTo>
                <a:lnTo>
                  <a:pt x="8999021" y="1632797"/>
                </a:lnTo>
                <a:lnTo>
                  <a:pt x="9001950" y="1634987"/>
                </a:lnTo>
                <a:lnTo>
                  <a:pt x="9004146" y="1632061"/>
                </a:lnTo>
                <a:lnTo>
                  <a:pt x="9007075" y="1632061"/>
                </a:lnTo>
                <a:lnTo>
                  <a:pt x="9010724" y="1632061"/>
                </a:lnTo>
                <a:lnTo>
                  <a:pt x="9012920" y="1632061"/>
                </a:lnTo>
                <a:lnTo>
                  <a:pt x="9012920" y="1627672"/>
                </a:lnTo>
                <a:lnTo>
                  <a:pt x="9009992" y="1625482"/>
                </a:lnTo>
                <a:lnTo>
                  <a:pt x="9007075" y="1625482"/>
                </a:lnTo>
                <a:lnTo>
                  <a:pt x="9005611" y="1627672"/>
                </a:lnTo>
                <a:lnTo>
                  <a:pt x="9001218" y="1625482"/>
                </a:lnTo>
                <a:lnTo>
                  <a:pt x="9003414" y="1623284"/>
                </a:lnTo>
                <a:lnTo>
                  <a:pt x="9005611" y="1621093"/>
                </a:lnTo>
                <a:lnTo>
                  <a:pt x="9023159" y="1623284"/>
                </a:lnTo>
                <a:lnTo>
                  <a:pt x="9026076" y="1623284"/>
                </a:lnTo>
                <a:lnTo>
                  <a:pt x="9027540" y="1623284"/>
                </a:lnTo>
                <a:lnTo>
                  <a:pt x="9031201" y="1624019"/>
                </a:lnTo>
                <a:lnTo>
                  <a:pt x="9033397" y="1624019"/>
                </a:lnTo>
                <a:lnTo>
                  <a:pt x="9035582" y="1624019"/>
                </a:lnTo>
                <a:lnTo>
                  <a:pt x="9042904" y="1619631"/>
                </a:lnTo>
                <a:lnTo>
                  <a:pt x="9045821" y="1616705"/>
                </a:lnTo>
                <a:lnTo>
                  <a:pt x="9046553" y="1613052"/>
                </a:lnTo>
                <a:lnTo>
                  <a:pt x="9044356" y="1609399"/>
                </a:lnTo>
                <a:lnTo>
                  <a:pt x="9047285" y="1607200"/>
                </a:lnTo>
                <a:lnTo>
                  <a:pt x="9051678" y="1604274"/>
                </a:lnTo>
                <a:lnTo>
                  <a:pt x="9053130" y="1605010"/>
                </a:lnTo>
                <a:lnTo>
                  <a:pt x="9053863" y="1610126"/>
                </a:lnTo>
                <a:lnTo>
                  <a:pt x="9056059" y="1609399"/>
                </a:lnTo>
                <a:lnTo>
                  <a:pt x="9056791" y="1607936"/>
                </a:lnTo>
                <a:lnTo>
                  <a:pt x="9058255" y="1606473"/>
                </a:lnTo>
                <a:lnTo>
                  <a:pt x="9056059" y="1604274"/>
                </a:lnTo>
                <a:lnTo>
                  <a:pt x="9085310" y="1596968"/>
                </a:lnTo>
                <a:lnTo>
                  <a:pt x="9113097" y="1591843"/>
                </a:lnTo>
                <a:lnTo>
                  <a:pt x="9133574" y="1581611"/>
                </a:lnTo>
                <a:lnTo>
                  <a:pt x="9137223" y="1579413"/>
                </a:lnTo>
                <a:lnTo>
                  <a:pt x="9145997" y="1566255"/>
                </a:lnTo>
                <a:lnTo>
                  <a:pt x="9154771" y="1558940"/>
                </a:lnTo>
                <a:lnTo>
                  <a:pt x="9156235" y="1552361"/>
                </a:lnTo>
                <a:lnTo>
                  <a:pt x="9159164" y="1550162"/>
                </a:lnTo>
                <a:lnTo>
                  <a:pt x="9166474" y="1545782"/>
                </a:lnTo>
                <a:lnTo>
                  <a:pt x="9168670" y="1543584"/>
                </a:lnTo>
                <a:lnTo>
                  <a:pt x="9171587" y="1537005"/>
                </a:lnTo>
                <a:lnTo>
                  <a:pt x="9174516" y="1534079"/>
                </a:lnTo>
                <a:lnTo>
                  <a:pt x="9181826" y="1527500"/>
                </a:lnTo>
                <a:close/>
                <a:moveTo>
                  <a:pt x="3632665" y="1511718"/>
                </a:moveTo>
                <a:lnTo>
                  <a:pt x="3632655" y="1511908"/>
                </a:lnTo>
                <a:lnTo>
                  <a:pt x="3631923" y="1539737"/>
                </a:lnTo>
                <a:lnTo>
                  <a:pt x="3631867" y="1541944"/>
                </a:lnTo>
                <a:lnTo>
                  <a:pt x="3631931" y="1539465"/>
                </a:lnTo>
                <a:close/>
                <a:moveTo>
                  <a:pt x="8656192" y="1492398"/>
                </a:moveTo>
                <a:lnTo>
                  <a:pt x="8656196" y="1492400"/>
                </a:lnTo>
                <a:lnTo>
                  <a:pt x="8660480" y="1492400"/>
                </a:lnTo>
                <a:lnTo>
                  <a:pt x="8660478" y="1492398"/>
                </a:lnTo>
                <a:close/>
                <a:moveTo>
                  <a:pt x="8649508" y="1489472"/>
                </a:moveTo>
                <a:lnTo>
                  <a:pt x="8640066" y="1493831"/>
                </a:lnTo>
                <a:lnTo>
                  <a:pt x="8640120" y="1493863"/>
                </a:lnTo>
                <a:lnTo>
                  <a:pt x="8649623" y="1489475"/>
                </a:lnTo>
                <a:lnTo>
                  <a:pt x="8650978" y="1489475"/>
                </a:lnTo>
                <a:lnTo>
                  <a:pt x="8650972" y="1489472"/>
                </a:lnTo>
                <a:close/>
                <a:moveTo>
                  <a:pt x="5824983" y="1486846"/>
                </a:moveTo>
                <a:lnTo>
                  <a:pt x="5825563" y="1488010"/>
                </a:lnTo>
                <a:lnTo>
                  <a:pt x="5826294" y="1490207"/>
                </a:lnTo>
                <a:lnTo>
                  <a:pt x="5827755" y="1495323"/>
                </a:lnTo>
                <a:lnTo>
                  <a:pt x="5828486" y="1498985"/>
                </a:lnTo>
                <a:lnTo>
                  <a:pt x="5826294" y="1511415"/>
                </a:lnTo>
                <a:lnTo>
                  <a:pt x="5827755" y="1513601"/>
                </a:lnTo>
                <a:lnTo>
                  <a:pt x="5829227" y="1519460"/>
                </a:lnTo>
                <a:lnTo>
                  <a:pt x="5829227" y="1521647"/>
                </a:lnTo>
                <a:lnTo>
                  <a:pt x="5829227" y="1528960"/>
                </a:lnTo>
                <a:lnTo>
                  <a:pt x="5829227" y="1531890"/>
                </a:lnTo>
                <a:lnTo>
                  <a:pt x="5831419" y="1537738"/>
                </a:lnTo>
                <a:lnTo>
                  <a:pt x="5831419" y="1540657"/>
                </a:lnTo>
                <a:lnTo>
                  <a:pt x="5831419" y="1543586"/>
                </a:lnTo>
                <a:lnTo>
                  <a:pt x="5830688" y="1548702"/>
                </a:lnTo>
                <a:lnTo>
                  <a:pt x="5774385" y="1552365"/>
                </a:lnTo>
                <a:lnTo>
                  <a:pt x="5718813" y="1557481"/>
                </a:lnTo>
                <a:lnTo>
                  <a:pt x="5663241" y="1561132"/>
                </a:lnTo>
                <a:lnTo>
                  <a:pt x="5606938" y="1564794"/>
                </a:lnTo>
                <a:lnTo>
                  <a:pt x="5551366" y="1568445"/>
                </a:lnTo>
                <a:lnTo>
                  <a:pt x="5495793" y="1572829"/>
                </a:lnTo>
                <a:lnTo>
                  <a:pt x="5439491" y="1575758"/>
                </a:lnTo>
                <a:lnTo>
                  <a:pt x="5383177" y="1579409"/>
                </a:lnTo>
                <a:lnTo>
                  <a:pt x="5326874" y="1582339"/>
                </a:lnTo>
                <a:lnTo>
                  <a:pt x="5271302" y="1585269"/>
                </a:lnTo>
                <a:lnTo>
                  <a:pt x="5215730" y="1587455"/>
                </a:lnTo>
                <a:lnTo>
                  <a:pt x="5159427" y="1590385"/>
                </a:lnTo>
                <a:lnTo>
                  <a:pt x="5103124" y="1592571"/>
                </a:lnTo>
                <a:lnTo>
                  <a:pt x="5046821" y="1594036"/>
                </a:lnTo>
                <a:lnTo>
                  <a:pt x="4991249" y="1596966"/>
                </a:lnTo>
                <a:lnTo>
                  <a:pt x="4937127" y="1599106"/>
                </a:lnTo>
                <a:lnTo>
                  <a:pt x="4937129" y="1599155"/>
                </a:lnTo>
                <a:lnTo>
                  <a:pt x="4991352" y="1597013"/>
                </a:lnTo>
                <a:lnTo>
                  <a:pt x="5047001" y="1594087"/>
                </a:lnTo>
                <a:lnTo>
                  <a:pt x="5103374" y="1592624"/>
                </a:lnTo>
                <a:lnTo>
                  <a:pt x="5159747" y="1590427"/>
                </a:lnTo>
                <a:lnTo>
                  <a:pt x="5216129" y="1587495"/>
                </a:lnTo>
                <a:lnTo>
                  <a:pt x="5271769" y="1585304"/>
                </a:lnTo>
                <a:lnTo>
                  <a:pt x="5327408" y="1582372"/>
                </a:lnTo>
                <a:lnTo>
                  <a:pt x="5383791" y="1579446"/>
                </a:lnTo>
                <a:lnTo>
                  <a:pt x="5440163" y="1575786"/>
                </a:lnTo>
                <a:lnTo>
                  <a:pt x="5496536" y="1572860"/>
                </a:lnTo>
                <a:lnTo>
                  <a:pt x="5552185" y="1568465"/>
                </a:lnTo>
                <a:lnTo>
                  <a:pt x="5607825" y="1564805"/>
                </a:lnTo>
                <a:lnTo>
                  <a:pt x="5664197" y="1561145"/>
                </a:lnTo>
                <a:lnTo>
                  <a:pt x="5719846" y="1557490"/>
                </a:lnTo>
                <a:lnTo>
                  <a:pt x="5775486" y="1552361"/>
                </a:lnTo>
                <a:lnTo>
                  <a:pt x="5831514" y="1548729"/>
                </a:lnTo>
                <a:lnTo>
                  <a:pt x="5832150" y="1544320"/>
                </a:lnTo>
                <a:lnTo>
                  <a:pt x="5832150" y="1541392"/>
                </a:lnTo>
                <a:lnTo>
                  <a:pt x="5832150" y="1538464"/>
                </a:lnTo>
                <a:lnTo>
                  <a:pt x="5829953" y="1532616"/>
                </a:lnTo>
                <a:lnTo>
                  <a:pt x="5829953" y="1529696"/>
                </a:lnTo>
                <a:lnTo>
                  <a:pt x="5829953" y="1522380"/>
                </a:lnTo>
                <a:lnTo>
                  <a:pt x="5829953" y="1520186"/>
                </a:lnTo>
                <a:lnTo>
                  <a:pt x="5828494" y="1514339"/>
                </a:lnTo>
                <a:lnTo>
                  <a:pt x="5827027" y="1512145"/>
                </a:lnTo>
                <a:lnTo>
                  <a:pt x="5829224" y="1499715"/>
                </a:lnTo>
                <a:lnTo>
                  <a:pt x="5828494" y="1496052"/>
                </a:lnTo>
                <a:lnTo>
                  <a:pt x="5827027" y="1490939"/>
                </a:lnTo>
                <a:lnTo>
                  <a:pt x="5826297" y="1488745"/>
                </a:lnTo>
                <a:lnTo>
                  <a:pt x="5825568" y="1487285"/>
                </a:lnTo>
                <a:close/>
                <a:moveTo>
                  <a:pt x="9235203" y="1482893"/>
                </a:moveTo>
                <a:lnTo>
                  <a:pt x="9233750" y="1484356"/>
                </a:lnTo>
                <a:lnTo>
                  <a:pt x="9233750" y="1485092"/>
                </a:lnTo>
                <a:lnTo>
                  <a:pt x="9233018" y="1485092"/>
                </a:lnTo>
                <a:lnTo>
                  <a:pt x="9230822" y="1488018"/>
                </a:lnTo>
                <a:lnTo>
                  <a:pt x="9227161" y="1492398"/>
                </a:lnTo>
                <a:lnTo>
                  <a:pt x="9224244" y="1494597"/>
                </a:lnTo>
                <a:lnTo>
                  <a:pt x="9222780" y="1494597"/>
                </a:lnTo>
                <a:lnTo>
                  <a:pt x="9219851" y="1494597"/>
                </a:lnTo>
                <a:lnTo>
                  <a:pt x="9219119" y="1493861"/>
                </a:lnTo>
                <a:lnTo>
                  <a:pt x="9219119" y="1490935"/>
                </a:lnTo>
                <a:lnTo>
                  <a:pt x="9221315" y="1488745"/>
                </a:lnTo>
                <a:close/>
                <a:moveTo>
                  <a:pt x="9299811" y="1482165"/>
                </a:moveTo>
                <a:lnTo>
                  <a:pt x="9300537" y="1482165"/>
                </a:lnTo>
                <a:lnTo>
                  <a:pt x="9302718" y="1482897"/>
                </a:lnTo>
                <a:lnTo>
                  <a:pt x="9302718" y="1484359"/>
                </a:lnTo>
                <a:lnTo>
                  <a:pt x="9303446" y="1485821"/>
                </a:lnTo>
                <a:lnTo>
                  <a:pt x="9304173" y="1489478"/>
                </a:lnTo>
                <a:lnTo>
                  <a:pt x="9305626" y="1491672"/>
                </a:lnTo>
                <a:lnTo>
                  <a:pt x="9307080" y="1492402"/>
                </a:lnTo>
                <a:lnTo>
                  <a:pt x="9307807" y="1494596"/>
                </a:lnTo>
                <a:lnTo>
                  <a:pt x="9307080" y="1496790"/>
                </a:lnTo>
                <a:lnTo>
                  <a:pt x="9305626" y="1498253"/>
                </a:lnTo>
                <a:lnTo>
                  <a:pt x="9300537" y="1500445"/>
                </a:lnTo>
                <a:lnTo>
                  <a:pt x="9297630" y="1498983"/>
                </a:lnTo>
                <a:lnTo>
                  <a:pt x="9296176" y="1496790"/>
                </a:lnTo>
                <a:lnTo>
                  <a:pt x="9296176" y="1492402"/>
                </a:lnTo>
                <a:lnTo>
                  <a:pt x="9296903" y="1491672"/>
                </a:lnTo>
                <a:lnTo>
                  <a:pt x="9299811" y="1489478"/>
                </a:lnTo>
                <a:lnTo>
                  <a:pt x="9300537" y="1488015"/>
                </a:lnTo>
                <a:lnTo>
                  <a:pt x="9300537" y="1485821"/>
                </a:lnTo>
                <a:close/>
                <a:moveTo>
                  <a:pt x="8615143" y="1469735"/>
                </a:moveTo>
                <a:lnTo>
                  <a:pt x="8613679" y="1471198"/>
                </a:lnTo>
                <a:lnTo>
                  <a:pt x="8609286" y="1471925"/>
                </a:lnTo>
                <a:lnTo>
                  <a:pt x="8585892" y="1476314"/>
                </a:lnTo>
                <a:lnTo>
                  <a:pt x="8563219" y="1482166"/>
                </a:lnTo>
                <a:lnTo>
                  <a:pt x="8539825" y="1487282"/>
                </a:lnTo>
                <a:lnTo>
                  <a:pt x="8515699" y="1492398"/>
                </a:lnTo>
                <a:lnTo>
                  <a:pt x="8493025" y="1497522"/>
                </a:lnTo>
                <a:lnTo>
                  <a:pt x="8469632" y="1501903"/>
                </a:lnTo>
                <a:lnTo>
                  <a:pt x="8446226" y="1507754"/>
                </a:lnTo>
                <a:lnTo>
                  <a:pt x="8422832" y="1512870"/>
                </a:lnTo>
                <a:lnTo>
                  <a:pt x="8399427" y="1517259"/>
                </a:lnTo>
                <a:lnTo>
                  <a:pt x="8376033" y="1523111"/>
                </a:lnTo>
                <a:lnTo>
                  <a:pt x="8353359" y="1527500"/>
                </a:lnTo>
                <a:lnTo>
                  <a:pt x="8329233" y="1532616"/>
                </a:lnTo>
                <a:lnTo>
                  <a:pt x="8305840" y="1537005"/>
                </a:lnTo>
                <a:lnTo>
                  <a:pt x="8283166" y="1542121"/>
                </a:lnTo>
                <a:lnTo>
                  <a:pt x="8259772" y="1547245"/>
                </a:lnTo>
                <a:lnTo>
                  <a:pt x="8235635" y="1552361"/>
                </a:lnTo>
                <a:lnTo>
                  <a:pt x="8212241" y="1556750"/>
                </a:lnTo>
                <a:lnTo>
                  <a:pt x="8189579" y="1561866"/>
                </a:lnTo>
                <a:lnTo>
                  <a:pt x="8166174" y="1566255"/>
                </a:lnTo>
                <a:lnTo>
                  <a:pt x="8142048" y="1571371"/>
                </a:lnTo>
                <a:lnTo>
                  <a:pt x="8119374" y="1575024"/>
                </a:lnTo>
                <a:lnTo>
                  <a:pt x="8095980" y="1579413"/>
                </a:lnTo>
                <a:lnTo>
                  <a:pt x="8072575" y="1584537"/>
                </a:lnTo>
                <a:lnTo>
                  <a:pt x="8048449" y="1588917"/>
                </a:lnTo>
                <a:lnTo>
                  <a:pt x="8025787" y="1594042"/>
                </a:lnTo>
                <a:lnTo>
                  <a:pt x="8002382" y="1598422"/>
                </a:lnTo>
                <a:lnTo>
                  <a:pt x="7978256" y="1602811"/>
                </a:lnTo>
                <a:lnTo>
                  <a:pt x="7954850" y="1607200"/>
                </a:lnTo>
                <a:lnTo>
                  <a:pt x="7932188" y="1611589"/>
                </a:lnTo>
                <a:lnTo>
                  <a:pt x="7908783" y="1615977"/>
                </a:lnTo>
                <a:lnTo>
                  <a:pt x="7884657" y="1620366"/>
                </a:lnTo>
                <a:lnTo>
                  <a:pt x="7861263" y="1625482"/>
                </a:lnTo>
                <a:lnTo>
                  <a:pt x="7855316" y="1626139"/>
                </a:lnTo>
                <a:lnTo>
                  <a:pt x="7855323" y="1626212"/>
                </a:lnTo>
                <a:lnTo>
                  <a:pt x="7861897" y="1625480"/>
                </a:lnTo>
                <a:lnTo>
                  <a:pt x="7885281" y="1620361"/>
                </a:lnTo>
                <a:lnTo>
                  <a:pt x="7909399" y="1615974"/>
                </a:lnTo>
                <a:lnTo>
                  <a:pt x="7932783" y="1611586"/>
                </a:lnTo>
                <a:lnTo>
                  <a:pt x="7955432" y="1607204"/>
                </a:lnTo>
                <a:lnTo>
                  <a:pt x="7978816" y="1602816"/>
                </a:lnTo>
                <a:lnTo>
                  <a:pt x="8002925" y="1598428"/>
                </a:lnTo>
                <a:lnTo>
                  <a:pt x="8026309" y="1594040"/>
                </a:lnTo>
                <a:lnTo>
                  <a:pt x="8048968" y="1588921"/>
                </a:lnTo>
                <a:lnTo>
                  <a:pt x="8073077" y="1584533"/>
                </a:lnTo>
                <a:lnTo>
                  <a:pt x="8096461" y="1579414"/>
                </a:lnTo>
                <a:lnTo>
                  <a:pt x="8119845" y="1575026"/>
                </a:lnTo>
                <a:lnTo>
                  <a:pt x="8142494" y="1571370"/>
                </a:lnTo>
                <a:lnTo>
                  <a:pt x="8166613" y="1566251"/>
                </a:lnTo>
                <a:lnTo>
                  <a:pt x="8189996" y="1561869"/>
                </a:lnTo>
                <a:lnTo>
                  <a:pt x="8212646" y="1556749"/>
                </a:lnTo>
                <a:lnTo>
                  <a:pt x="8236030" y="1552362"/>
                </a:lnTo>
                <a:lnTo>
                  <a:pt x="8260148" y="1547242"/>
                </a:lnTo>
                <a:lnTo>
                  <a:pt x="8283523" y="1542123"/>
                </a:lnTo>
                <a:lnTo>
                  <a:pt x="8306181" y="1537004"/>
                </a:lnTo>
                <a:lnTo>
                  <a:pt x="8329565" y="1532616"/>
                </a:lnTo>
                <a:lnTo>
                  <a:pt x="8353675" y="1527497"/>
                </a:lnTo>
                <a:lnTo>
                  <a:pt x="8376324" y="1523109"/>
                </a:lnTo>
                <a:lnTo>
                  <a:pt x="8399708" y="1517259"/>
                </a:lnTo>
                <a:lnTo>
                  <a:pt x="8423092" y="1512877"/>
                </a:lnTo>
                <a:lnTo>
                  <a:pt x="8446476" y="1507758"/>
                </a:lnTo>
                <a:lnTo>
                  <a:pt x="8469859" y="1501907"/>
                </a:lnTo>
                <a:lnTo>
                  <a:pt x="8493243" y="1497520"/>
                </a:lnTo>
                <a:lnTo>
                  <a:pt x="8515893" y="1492400"/>
                </a:lnTo>
                <a:lnTo>
                  <a:pt x="8540011" y="1487281"/>
                </a:lnTo>
                <a:lnTo>
                  <a:pt x="8563395" y="1482162"/>
                </a:lnTo>
                <a:lnTo>
                  <a:pt x="8586044" y="1476312"/>
                </a:lnTo>
                <a:lnTo>
                  <a:pt x="8609428" y="1471924"/>
                </a:lnTo>
                <a:lnTo>
                  <a:pt x="8613817" y="1471193"/>
                </a:lnTo>
                <a:lnTo>
                  <a:pt x="8615170" y="1469843"/>
                </a:lnTo>
                <a:close/>
                <a:moveTo>
                  <a:pt x="5817528" y="1457311"/>
                </a:moveTo>
                <a:lnTo>
                  <a:pt x="5818257" y="1460222"/>
                </a:lnTo>
                <a:lnTo>
                  <a:pt x="5818987" y="1465349"/>
                </a:lnTo>
                <a:lnTo>
                  <a:pt x="5819718" y="1470465"/>
                </a:lnTo>
                <a:lnTo>
                  <a:pt x="5819718" y="1477046"/>
                </a:lnTo>
                <a:lnTo>
                  <a:pt x="5819718" y="1479243"/>
                </a:lnTo>
                <a:lnTo>
                  <a:pt x="5819718" y="1480697"/>
                </a:lnTo>
                <a:lnTo>
                  <a:pt x="5821179" y="1482894"/>
                </a:lnTo>
                <a:lnTo>
                  <a:pt x="5821910" y="1484359"/>
                </a:lnTo>
                <a:lnTo>
                  <a:pt x="5822495" y="1484796"/>
                </a:lnTo>
                <a:lnTo>
                  <a:pt x="5821912" y="1483623"/>
                </a:lnTo>
                <a:lnTo>
                  <a:pt x="5820445" y="1481429"/>
                </a:lnTo>
                <a:lnTo>
                  <a:pt x="5820445" y="1479969"/>
                </a:lnTo>
                <a:lnTo>
                  <a:pt x="5820445" y="1477775"/>
                </a:lnTo>
                <a:lnTo>
                  <a:pt x="5820445" y="1471193"/>
                </a:lnTo>
                <a:lnTo>
                  <a:pt x="5819715" y="1466079"/>
                </a:lnTo>
                <a:lnTo>
                  <a:pt x="5818986" y="1460957"/>
                </a:lnTo>
                <a:lnTo>
                  <a:pt x="5818256" y="1458038"/>
                </a:lnTo>
                <a:close/>
                <a:moveTo>
                  <a:pt x="5812402" y="1452915"/>
                </a:moveTo>
                <a:lnTo>
                  <a:pt x="5813132" y="1453641"/>
                </a:lnTo>
                <a:lnTo>
                  <a:pt x="5813135" y="1453643"/>
                </a:lnTo>
                <a:lnTo>
                  <a:pt x="5812404" y="1452915"/>
                </a:lnTo>
                <a:close/>
                <a:moveTo>
                  <a:pt x="5793712" y="1434950"/>
                </a:moveTo>
                <a:lnTo>
                  <a:pt x="5794124" y="1435363"/>
                </a:lnTo>
                <a:lnTo>
                  <a:pt x="5795585" y="1437561"/>
                </a:lnTo>
                <a:lnTo>
                  <a:pt x="5796316" y="1438293"/>
                </a:lnTo>
                <a:lnTo>
                  <a:pt x="5796316" y="1439758"/>
                </a:lnTo>
                <a:lnTo>
                  <a:pt x="5798508" y="1442677"/>
                </a:lnTo>
                <a:lnTo>
                  <a:pt x="5802172" y="1447793"/>
                </a:lnTo>
                <a:lnTo>
                  <a:pt x="5803633" y="1450722"/>
                </a:lnTo>
                <a:lnTo>
                  <a:pt x="5804032" y="1450795"/>
                </a:lnTo>
                <a:lnTo>
                  <a:pt x="5802895" y="1448527"/>
                </a:lnTo>
                <a:lnTo>
                  <a:pt x="5799239" y="1443405"/>
                </a:lnTo>
                <a:lnTo>
                  <a:pt x="5797051" y="1440486"/>
                </a:lnTo>
                <a:lnTo>
                  <a:pt x="5797051" y="1439026"/>
                </a:lnTo>
                <a:lnTo>
                  <a:pt x="5796322" y="1438292"/>
                </a:lnTo>
                <a:lnTo>
                  <a:pt x="5794854" y="1436098"/>
                </a:lnTo>
                <a:lnTo>
                  <a:pt x="5794125" y="1435364"/>
                </a:lnTo>
                <a:close/>
                <a:moveTo>
                  <a:pt x="5792662" y="1433904"/>
                </a:moveTo>
                <a:lnTo>
                  <a:pt x="5793309" y="1434547"/>
                </a:lnTo>
                <a:lnTo>
                  <a:pt x="5792666" y="1433904"/>
                </a:lnTo>
                <a:close/>
                <a:moveTo>
                  <a:pt x="5783130" y="1433153"/>
                </a:moveTo>
                <a:lnTo>
                  <a:pt x="5783153" y="1433177"/>
                </a:lnTo>
                <a:lnTo>
                  <a:pt x="5783164" y="1433177"/>
                </a:lnTo>
                <a:lnTo>
                  <a:pt x="5783157" y="1433170"/>
                </a:lnTo>
                <a:close/>
                <a:moveTo>
                  <a:pt x="9313624" y="1397344"/>
                </a:moveTo>
                <a:lnTo>
                  <a:pt x="9315804" y="1397344"/>
                </a:lnTo>
                <a:lnTo>
                  <a:pt x="9316531" y="1397344"/>
                </a:lnTo>
                <a:lnTo>
                  <a:pt x="9317258" y="1398076"/>
                </a:lnTo>
                <a:lnTo>
                  <a:pt x="9318712" y="1399538"/>
                </a:lnTo>
                <a:lnTo>
                  <a:pt x="9319439" y="1404657"/>
                </a:lnTo>
                <a:lnTo>
                  <a:pt x="9320166" y="1409044"/>
                </a:lnTo>
                <a:lnTo>
                  <a:pt x="9320166" y="1414162"/>
                </a:lnTo>
                <a:lnTo>
                  <a:pt x="9320166" y="1417088"/>
                </a:lnTo>
                <a:lnTo>
                  <a:pt x="9320166" y="1418551"/>
                </a:lnTo>
                <a:lnTo>
                  <a:pt x="9319439" y="1420743"/>
                </a:lnTo>
                <a:lnTo>
                  <a:pt x="9317258" y="1422937"/>
                </a:lnTo>
                <a:lnTo>
                  <a:pt x="9316531" y="1421475"/>
                </a:lnTo>
                <a:lnTo>
                  <a:pt x="9315804" y="1417088"/>
                </a:lnTo>
                <a:lnTo>
                  <a:pt x="9315077" y="1414162"/>
                </a:lnTo>
                <a:lnTo>
                  <a:pt x="9315804" y="1413432"/>
                </a:lnTo>
                <a:lnTo>
                  <a:pt x="9315804" y="1411970"/>
                </a:lnTo>
                <a:lnTo>
                  <a:pt x="9315804" y="1411238"/>
                </a:lnTo>
                <a:lnTo>
                  <a:pt x="9316531" y="1410508"/>
                </a:lnTo>
                <a:lnTo>
                  <a:pt x="9313624" y="1408313"/>
                </a:lnTo>
                <a:lnTo>
                  <a:pt x="9313624" y="1404657"/>
                </a:lnTo>
                <a:close/>
                <a:moveTo>
                  <a:pt x="9479543" y="1385646"/>
                </a:moveTo>
                <a:lnTo>
                  <a:pt x="9481735" y="1388570"/>
                </a:lnTo>
                <a:lnTo>
                  <a:pt x="9483927" y="1396614"/>
                </a:lnTo>
                <a:lnTo>
                  <a:pt x="9484657" y="1398807"/>
                </a:lnTo>
                <a:lnTo>
                  <a:pt x="9483927" y="1401731"/>
                </a:lnTo>
                <a:lnTo>
                  <a:pt x="9481735" y="1401731"/>
                </a:lnTo>
                <a:lnTo>
                  <a:pt x="9479543" y="1400269"/>
                </a:lnTo>
                <a:lnTo>
                  <a:pt x="9475161" y="1398076"/>
                </a:lnTo>
                <a:lnTo>
                  <a:pt x="9474429" y="1396614"/>
                </a:lnTo>
                <a:lnTo>
                  <a:pt x="9476621" y="1393690"/>
                </a:lnTo>
                <a:lnTo>
                  <a:pt x="9477351" y="1388570"/>
                </a:lnTo>
                <a:close/>
                <a:moveTo>
                  <a:pt x="9457629" y="1381991"/>
                </a:moveTo>
                <a:lnTo>
                  <a:pt x="9460551" y="1381991"/>
                </a:lnTo>
                <a:lnTo>
                  <a:pt x="9463473" y="1384915"/>
                </a:lnTo>
                <a:lnTo>
                  <a:pt x="9463473" y="1387108"/>
                </a:lnTo>
                <a:lnTo>
                  <a:pt x="9462011" y="1390032"/>
                </a:lnTo>
                <a:lnTo>
                  <a:pt x="9459089" y="1392228"/>
                </a:lnTo>
                <a:lnTo>
                  <a:pt x="9462011" y="1393690"/>
                </a:lnTo>
                <a:lnTo>
                  <a:pt x="9464203" y="1393690"/>
                </a:lnTo>
                <a:lnTo>
                  <a:pt x="9470047" y="1392228"/>
                </a:lnTo>
                <a:lnTo>
                  <a:pt x="9474429" y="1403196"/>
                </a:lnTo>
                <a:lnTo>
                  <a:pt x="9471507" y="1404658"/>
                </a:lnTo>
                <a:lnTo>
                  <a:pt x="9448133" y="1411237"/>
                </a:lnTo>
                <a:lnTo>
                  <a:pt x="9443025" y="1414162"/>
                </a:lnTo>
                <a:lnTo>
                  <a:pt x="9439373" y="1417820"/>
                </a:lnTo>
                <a:lnTo>
                  <a:pt x="9435719" y="1422206"/>
                </a:lnTo>
                <a:lnTo>
                  <a:pt x="9434259" y="1425864"/>
                </a:lnTo>
                <a:lnTo>
                  <a:pt x="9432067" y="1425864"/>
                </a:lnTo>
                <a:lnTo>
                  <a:pt x="9428415" y="1424399"/>
                </a:lnTo>
                <a:lnTo>
                  <a:pt x="9425493" y="1423668"/>
                </a:lnTo>
                <a:lnTo>
                  <a:pt x="9421841" y="1420013"/>
                </a:lnTo>
                <a:lnTo>
                  <a:pt x="9418919" y="1419282"/>
                </a:lnTo>
                <a:lnTo>
                  <a:pt x="9418919" y="1417820"/>
                </a:lnTo>
                <a:lnTo>
                  <a:pt x="9429145" y="1414895"/>
                </a:lnTo>
                <a:lnTo>
                  <a:pt x="9432067" y="1412700"/>
                </a:lnTo>
                <a:lnTo>
                  <a:pt x="9434259" y="1409775"/>
                </a:lnTo>
                <a:lnTo>
                  <a:pt x="9435719" y="1400269"/>
                </a:lnTo>
                <a:lnTo>
                  <a:pt x="9437911" y="1398076"/>
                </a:lnTo>
                <a:lnTo>
                  <a:pt x="9439373" y="1396614"/>
                </a:lnTo>
                <a:lnTo>
                  <a:pt x="9443025" y="1390032"/>
                </a:lnTo>
                <a:lnTo>
                  <a:pt x="9451785" y="1382722"/>
                </a:lnTo>
                <a:lnTo>
                  <a:pt x="9453977" y="1382722"/>
                </a:lnTo>
                <a:lnTo>
                  <a:pt x="9453977" y="1388570"/>
                </a:lnTo>
                <a:lnTo>
                  <a:pt x="9455437" y="1387108"/>
                </a:lnTo>
                <a:lnTo>
                  <a:pt x="9456899" y="1384184"/>
                </a:lnTo>
                <a:close/>
                <a:moveTo>
                  <a:pt x="9551851" y="1372484"/>
                </a:moveTo>
                <a:lnTo>
                  <a:pt x="9554041" y="1372484"/>
                </a:lnTo>
                <a:lnTo>
                  <a:pt x="9554771" y="1373946"/>
                </a:lnTo>
                <a:lnTo>
                  <a:pt x="9555503" y="1375409"/>
                </a:lnTo>
                <a:lnTo>
                  <a:pt x="9561347" y="1384184"/>
                </a:lnTo>
                <a:lnTo>
                  <a:pt x="9569381" y="1391494"/>
                </a:lnTo>
                <a:lnTo>
                  <a:pt x="9573035" y="1398076"/>
                </a:lnTo>
                <a:lnTo>
                  <a:pt x="9566459" y="1404658"/>
                </a:lnTo>
                <a:lnTo>
                  <a:pt x="9556963" y="1407582"/>
                </a:lnTo>
                <a:lnTo>
                  <a:pt x="9546007" y="1408313"/>
                </a:lnTo>
                <a:lnTo>
                  <a:pt x="9526289" y="1407582"/>
                </a:lnTo>
                <a:lnTo>
                  <a:pt x="9525559" y="1406851"/>
                </a:lnTo>
                <a:lnTo>
                  <a:pt x="9539431" y="1400269"/>
                </a:lnTo>
                <a:lnTo>
                  <a:pt x="9545275" y="1398807"/>
                </a:lnTo>
                <a:lnTo>
                  <a:pt x="9547467" y="1398807"/>
                </a:lnTo>
                <a:lnTo>
                  <a:pt x="9548929" y="1400269"/>
                </a:lnTo>
                <a:lnTo>
                  <a:pt x="9550389" y="1400269"/>
                </a:lnTo>
                <a:lnTo>
                  <a:pt x="9551851" y="1398807"/>
                </a:lnTo>
                <a:lnTo>
                  <a:pt x="9553311" y="1396614"/>
                </a:lnTo>
                <a:lnTo>
                  <a:pt x="9556963" y="1393690"/>
                </a:lnTo>
                <a:lnTo>
                  <a:pt x="9558425" y="1390763"/>
                </a:lnTo>
                <a:lnTo>
                  <a:pt x="9559885" y="1387839"/>
                </a:lnTo>
                <a:lnTo>
                  <a:pt x="9559885" y="1384184"/>
                </a:lnTo>
                <a:lnTo>
                  <a:pt x="9556963" y="1385646"/>
                </a:lnTo>
                <a:lnTo>
                  <a:pt x="9554041" y="1392228"/>
                </a:lnTo>
                <a:lnTo>
                  <a:pt x="9551119" y="1394421"/>
                </a:lnTo>
                <a:lnTo>
                  <a:pt x="9554771" y="1384184"/>
                </a:lnTo>
                <a:lnTo>
                  <a:pt x="9554041" y="1379064"/>
                </a:lnTo>
                <a:lnTo>
                  <a:pt x="9551119" y="1373946"/>
                </a:lnTo>
                <a:close/>
                <a:moveTo>
                  <a:pt x="9335432" y="1371753"/>
                </a:moveTo>
                <a:lnTo>
                  <a:pt x="9337613" y="1376139"/>
                </a:lnTo>
                <a:lnTo>
                  <a:pt x="9337613" y="1383452"/>
                </a:lnTo>
                <a:lnTo>
                  <a:pt x="9341247" y="1401001"/>
                </a:lnTo>
                <a:lnTo>
                  <a:pt x="9341975" y="1402463"/>
                </a:lnTo>
                <a:lnTo>
                  <a:pt x="9341975" y="1405389"/>
                </a:lnTo>
                <a:lnTo>
                  <a:pt x="9341975" y="1407581"/>
                </a:lnTo>
                <a:lnTo>
                  <a:pt x="9342702" y="1409044"/>
                </a:lnTo>
                <a:lnTo>
                  <a:pt x="9338339" y="1409044"/>
                </a:lnTo>
                <a:lnTo>
                  <a:pt x="9335432" y="1413432"/>
                </a:lnTo>
                <a:lnTo>
                  <a:pt x="9332524" y="1417819"/>
                </a:lnTo>
                <a:lnTo>
                  <a:pt x="9329616" y="1417819"/>
                </a:lnTo>
                <a:lnTo>
                  <a:pt x="9328162" y="1420743"/>
                </a:lnTo>
                <a:lnTo>
                  <a:pt x="9325981" y="1422937"/>
                </a:lnTo>
                <a:lnTo>
                  <a:pt x="9325254" y="1421475"/>
                </a:lnTo>
                <a:lnTo>
                  <a:pt x="9323073" y="1418551"/>
                </a:lnTo>
                <a:lnTo>
                  <a:pt x="9323801" y="1417088"/>
                </a:lnTo>
                <a:lnTo>
                  <a:pt x="9328890" y="1413432"/>
                </a:lnTo>
                <a:lnTo>
                  <a:pt x="9330343" y="1411238"/>
                </a:lnTo>
                <a:lnTo>
                  <a:pt x="9328162" y="1409044"/>
                </a:lnTo>
                <a:lnTo>
                  <a:pt x="9325981" y="1406851"/>
                </a:lnTo>
                <a:lnTo>
                  <a:pt x="9325981" y="1404657"/>
                </a:lnTo>
                <a:lnTo>
                  <a:pt x="9326709" y="1401733"/>
                </a:lnTo>
                <a:lnTo>
                  <a:pt x="9326709" y="1401001"/>
                </a:lnTo>
                <a:lnTo>
                  <a:pt x="9326709" y="1398808"/>
                </a:lnTo>
                <a:lnTo>
                  <a:pt x="9325981" y="1395882"/>
                </a:lnTo>
                <a:lnTo>
                  <a:pt x="9326709" y="1395152"/>
                </a:lnTo>
                <a:lnTo>
                  <a:pt x="9328890" y="1392227"/>
                </a:lnTo>
                <a:lnTo>
                  <a:pt x="9328890" y="1391495"/>
                </a:lnTo>
                <a:lnTo>
                  <a:pt x="9329616" y="1388571"/>
                </a:lnTo>
                <a:lnTo>
                  <a:pt x="9328890" y="1381990"/>
                </a:lnTo>
                <a:lnTo>
                  <a:pt x="9329616" y="1379796"/>
                </a:lnTo>
                <a:lnTo>
                  <a:pt x="9330343" y="1376871"/>
                </a:lnTo>
                <a:lnTo>
                  <a:pt x="9334705" y="1373215"/>
                </a:lnTo>
                <a:close/>
                <a:moveTo>
                  <a:pt x="5697076" y="1370604"/>
                </a:moveTo>
                <a:lnTo>
                  <a:pt x="5703448" y="1380530"/>
                </a:lnTo>
                <a:lnTo>
                  <a:pt x="5718813" y="1403192"/>
                </a:lnTo>
                <a:lnTo>
                  <a:pt x="5722467" y="1407575"/>
                </a:lnTo>
                <a:lnTo>
                  <a:pt x="5722632" y="1407630"/>
                </a:lnTo>
                <a:lnTo>
                  <a:pt x="5719542" y="1403922"/>
                </a:lnTo>
                <a:lnTo>
                  <a:pt x="5704181" y="1381257"/>
                </a:lnTo>
                <a:lnTo>
                  <a:pt x="5697607" y="1371021"/>
                </a:lnTo>
                <a:close/>
                <a:moveTo>
                  <a:pt x="8923717" y="1365854"/>
                </a:moveTo>
                <a:lnTo>
                  <a:pt x="8923715" y="1365901"/>
                </a:lnTo>
                <a:lnTo>
                  <a:pt x="8923715" y="1374679"/>
                </a:lnTo>
                <a:lnTo>
                  <a:pt x="8923715" y="1378332"/>
                </a:lnTo>
                <a:lnTo>
                  <a:pt x="8929560" y="1382720"/>
                </a:lnTo>
                <a:lnTo>
                  <a:pt x="8931024" y="1392952"/>
                </a:lnTo>
                <a:lnTo>
                  <a:pt x="8933221" y="1403920"/>
                </a:lnTo>
                <a:lnTo>
                  <a:pt x="8934673" y="1414161"/>
                </a:lnTo>
                <a:lnTo>
                  <a:pt x="8936870" y="1424401"/>
                </a:lnTo>
                <a:lnTo>
                  <a:pt x="8939066" y="1434633"/>
                </a:lnTo>
                <a:lnTo>
                  <a:pt x="8940531" y="1445601"/>
                </a:lnTo>
                <a:lnTo>
                  <a:pt x="8942727" y="1455842"/>
                </a:lnTo>
                <a:lnTo>
                  <a:pt x="8944180" y="1466074"/>
                </a:lnTo>
                <a:lnTo>
                  <a:pt x="8946376" y="1476314"/>
                </a:lnTo>
                <a:lnTo>
                  <a:pt x="8948573" y="1487282"/>
                </a:lnTo>
                <a:lnTo>
                  <a:pt x="8950037" y="1497522"/>
                </a:lnTo>
                <a:lnTo>
                  <a:pt x="8950769" y="1507754"/>
                </a:lnTo>
                <a:lnTo>
                  <a:pt x="8952954" y="1517995"/>
                </a:lnTo>
                <a:lnTo>
                  <a:pt x="8955150" y="1528963"/>
                </a:lnTo>
                <a:lnTo>
                  <a:pt x="8956615" y="1539195"/>
                </a:lnTo>
                <a:lnTo>
                  <a:pt x="8958811" y="1549435"/>
                </a:lnTo>
                <a:lnTo>
                  <a:pt x="8959543" y="1553088"/>
                </a:lnTo>
                <a:lnTo>
                  <a:pt x="8964657" y="1558213"/>
                </a:lnTo>
                <a:lnTo>
                  <a:pt x="8966853" y="1561866"/>
                </a:lnTo>
                <a:lnTo>
                  <a:pt x="8971234" y="1564792"/>
                </a:lnTo>
                <a:lnTo>
                  <a:pt x="8973203" y="1567414"/>
                </a:lnTo>
                <a:lnTo>
                  <a:pt x="8973970" y="1566256"/>
                </a:lnTo>
                <a:lnTo>
                  <a:pt x="8971787" y="1563333"/>
                </a:lnTo>
                <a:lnTo>
                  <a:pt x="8967421" y="1560406"/>
                </a:lnTo>
                <a:lnTo>
                  <a:pt x="8965235" y="1556751"/>
                </a:lnTo>
                <a:lnTo>
                  <a:pt x="8960140" y="1551632"/>
                </a:lnTo>
                <a:lnTo>
                  <a:pt x="8959414" y="1547977"/>
                </a:lnTo>
                <a:lnTo>
                  <a:pt x="8957228" y="1537740"/>
                </a:lnTo>
                <a:lnTo>
                  <a:pt x="8955774" y="1527503"/>
                </a:lnTo>
                <a:lnTo>
                  <a:pt x="8953591" y="1516534"/>
                </a:lnTo>
                <a:lnTo>
                  <a:pt x="8951407" y="1506297"/>
                </a:lnTo>
                <a:lnTo>
                  <a:pt x="8950679" y="1496060"/>
                </a:lnTo>
                <a:lnTo>
                  <a:pt x="8949222" y="1485823"/>
                </a:lnTo>
                <a:lnTo>
                  <a:pt x="8947038" y="1474854"/>
                </a:lnTo>
                <a:lnTo>
                  <a:pt x="8944855" y="1464617"/>
                </a:lnTo>
                <a:lnTo>
                  <a:pt x="8943401" y="1454380"/>
                </a:lnTo>
                <a:lnTo>
                  <a:pt x="8941215" y="1444143"/>
                </a:lnTo>
                <a:lnTo>
                  <a:pt x="8939760" y="1433175"/>
                </a:lnTo>
                <a:lnTo>
                  <a:pt x="8937577" y="1422938"/>
                </a:lnTo>
                <a:lnTo>
                  <a:pt x="8935394" y="1412701"/>
                </a:lnTo>
                <a:lnTo>
                  <a:pt x="8933937" y="1402464"/>
                </a:lnTo>
                <a:lnTo>
                  <a:pt x="8931754" y="1391497"/>
                </a:lnTo>
                <a:lnTo>
                  <a:pt x="8930378" y="1381814"/>
                </a:lnTo>
                <a:lnTo>
                  <a:pt x="8929555" y="1381991"/>
                </a:lnTo>
                <a:lnTo>
                  <a:pt x="8923717" y="1377602"/>
                </a:lnTo>
                <a:lnTo>
                  <a:pt x="8923717" y="1373946"/>
                </a:lnTo>
                <a:close/>
                <a:moveTo>
                  <a:pt x="7947540" y="1360785"/>
                </a:moveTo>
                <a:lnTo>
                  <a:pt x="7951201" y="1362248"/>
                </a:lnTo>
                <a:lnTo>
                  <a:pt x="7954850" y="1362975"/>
                </a:lnTo>
                <a:lnTo>
                  <a:pt x="7957047" y="1365174"/>
                </a:lnTo>
                <a:lnTo>
                  <a:pt x="7957047" y="1367364"/>
                </a:lnTo>
                <a:lnTo>
                  <a:pt x="7951201" y="1382720"/>
                </a:lnTo>
                <a:lnTo>
                  <a:pt x="7948272" y="1382720"/>
                </a:lnTo>
                <a:lnTo>
                  <a:pt x="7944612" y="1379795"/>
                </a:lnTo>
                <a:lnTo>
                  <a:pt x="7941695" y="1378332"/>
                </a:lnTo>
                <a:lnTo>
                  <a:pt x="7939498" y="1376869"/>
                </a:lnTo>
                <a:lnTo>
                  <a:pt x="7938766" y="1375406"/>
                </a:lnTo>
                <a:lnTo>
                  <a:pt x="7939498" y="1367364"/>
                </a:lnTo>
                <a:lnTo>
                  <a:pt x="7938766" y="1365174"/>
                </a:lnTo>
                <a:lnTo>
                  <a:pt x="7942427" y="1363711"/>
                </a:lnTo>
                <a:lnTo>
                  <a:pt x="7945344" y="1362248"/>
                </a:lnTo>
                <a:close/>
                <a:moveTo>
                  <a:pt x="9053398" y="1356296"/>
                </a:moveTo>
                <a:lnTo>
                  <a:pt x="9052996" y="1356396"/>
                </a:lnTo>
                <a:lnTo>
                  <a:pt x="9053640" y="1360946"/>
                </a:lnTo>
                <a:lnTo>
                  <a:pt x="9054038" y="1360786"/>
                </a:lnTo>
                <a:close/>
                <a:moveTo>
                  <a:pt x="5628871" y="1330076"/>
                </a:moveTo>
                <a:lnTo>
                  <a:pt x="5633983" y="1339580"/>
                </a:lnTo>
                <a:lnTo>
                  <a:pt x="5635455" y="1342499"/>
                </a:lnTo>
                <a:lnTo>
                  <a:pt x="5636173" y="1343219"/>
                </a:lnTo>
                <a:lnTo>
                  <a:pt x="5634721" y="1340305"/>
                </a:lnTo>
                <a:lnTo>
                  <a:pt x="5629598" y="1330803"/>
                </a:lnTo>
                <a:close/>
                <a:moveTo>
                  <a:pt x="9548197" y="1313988"/>
                </a:moveTo>
                <a:lnTo>
                  <a:pt x="9548929" y="1314719"/>
                </a:lnTo>
                <a:lnTo>
                  <a:pt x="9550389" y="1314719"/>
                </a:lnTo>
                <a:lnTo>
                  <a:pt x="9551119" y="1316912"/>
                </a:lnTo>
                <a:lnTo>
                  <a:pt x="9551851" y="1318374"/>
                </a:lnTo>
                <a:lnTo>
                  <a:pt x="9550389" y="1323491"/>
                </a:lnTo>
                <a:lnTo>
                  <a:pt x="9548929" y="1337387"/>
                </a:lnTo>
                <a:lnTo>
                  <a:pt x="9546007" y="1339580"/>
                </a:lnTo>
                <a:lnTo>
                  <a:pt x="9548197" y="1320567"/>
                </a:lnTo>
                <a:close/>
                <a:moveTo>
                  <a:pt x="5576219" y="1311061"/>
                </a:moveTo>
                <a:lnTo>
                  <a:pt x="5576949" y="1313257"/>
                </a:lnTo>
                <a:lnTo>
                  <a:pt x="5577543" y="1313553"/>
                </a:lnTo>
                <a:lnTo>
                  <a:pt x="5576950" y="1311792"/>
                </a:lnTo>
                <a:close/>
                <a:moveTo>
                  <a:pt x="5574172" y="1307842"/>
                </a:moveTo>
                <a:lnTo>
                  <a:pt x="5574757" y="1309595"/>
                </a:lnTo>
                <a:lnTo>
                  <a:pt x="5575490" y="1310330"/>
                </a:lnTo>
                <a:lnTo>
                  <a:pt x="5574762" y="1308138"/>
                </a:lnTo>
                <a:close/>
                <a:moveTo>
                  <a:pt x="9287452" y="1300826"/>
                </a:moveTo>
                <a:lnTo>
                  <a:pt x="9288180" y="1303018"/>
                </a:lnTo>
                <a:lnTo>
                  <a:pt x="9290360" y="1311061"/>
                </a:lnTo>
                <a:lnTo>
                  <a:pt x="9293995" y="1324223"/>
                </a:lnTo>
                <a:lnTo>
                  <a:pt x="9294722" y="1324955"/>
                </a:lnTo>
                <a:lnTo>
                  <a:pt x="9296176" y="1325687"/>
                </a:lnTo>
                <a:lnTo>
                  <a:pt x="9296903" y="1325687"/>
                </a:lnTo>
                <a:lnTo>
                  <a:pt x="9300537" y="1324955"/>
                </a:lnTo>
                <a:lnTo>
                  <a:pt x="9301265" y="1324955"/>
                </a:lnTo>
                <a:lnTo>
                  <a:pt x="9302718" y="1325687"/>
                </a:lnTo>
                <a:lnTo>
                  <a:pt x="9303446" y="1327880"/>
                </a:lnTo>
                <a:lnTo>
                  <a:pt x="9304173" y="1330074"/>
                </a:lnTo>
                <a:lnTo>
                  <a:pt x="9304173" y="1331536"/>
                </a:lnTo>
                <a:lnTo>
                  <a:pt x="9304173" y="1333730"/>
                </a:lnTo>
                <a:lnTo>
                  <a:pt x="9304173" y="1334460"/>
                </a:lnTo>
                <a:lnTo>
                  <a:pt x="9305626" y="1336655"/>
                </a:lnTo>
                <a:lnTo>
                  <a:pt x="9306354" y="1343967"/>
                </a:lnTo>
                <a:lnTo>
                  <a:pt x="9307080" y="1344698"/>
                </a:lnTo>
                <a:lnTo>
                  <a:pt x="9307080" y="1346892"/>
                </a:lnTo>
                <a:lnTo>
                  <a:pt x="9309261" y="1347622"/>
                </a:lnTo>
                <a:lnTo>
                  <a:pt x="9312169" y="1350548"/>
                </a:lnTo>
                <a:lnTo>
                  <a:pt x="9315077" y="1351278"/>
                </a:lnTo>
                <a:lnTo>
                  <a:pt x="9316531" y="1352741"/>
                </a:lnTo>
                <a:lnTo>
                  <a:pt x="9318712" y="1352741"/>
                </a:lnTo>
                <a:lnTo>
                  <a:pt x="9322347" y="1353472"/>
                </a:lnTo>
                <a:lnTo>
                  <a:pt x="9329616" y="1360784"/>
                </a:lnTo>
                <a:lnTo>
                  <a:pt x="9329616" y="1362247"/>
                </a:lnTo>
                <a:lnTo>
                  <a:pt x="9330343" y="1363710"/>
                </a:lnTo>
                <a:lnTo>
                  <a:pt x="9330343" y="1366634"/>
                </a:lnTo>
                <a:lnTo>
                  <a:pt x="9330343" y="1367366"/>
                </a:lnTo>
                <a:lnTo>
                  <a:pt x="9328162" y="1372483"/>
                </a:lnTo>
                <a:lnTo>
                  <a:pt x="9325254" y="1374677"/>
                </a:lnTo>
                <a:lnTo>
                  <a:pt x="9322347" y="1375409"/>
                </a:lnTo>
                <a:lnTo>
                  <a:pt x="9320166" y="1373215"/>
                </a:lnTo>
                <a:lnTo>
                  <a:pt x="9319439" y="1369559"/>
                </a:lnTo>
                <a:lnTo>
                  <a:pt x="9319439" y="1365902"/>
                </a:lnTo>
                <a:lnTo>
                  <a:pt x="9319439" y="1362247"/>
                </a:lnTo>
                <a:lnTo>
                  <a:pt x="9321620" y="1356397"/>
                </a:lnTo>
                <a:lnTo>
                  <a:pt x="9320166" y="1354203"/>
                </a:lnTo>
                <a:lnTo>
                  <a:pt x="9318712" y="1353472"/>
                </a:lnTo>
                <a:lnTo>
                  <a:pt x="9316531" y="1353472"/>
                </a:lnTo>
                <a:lnTo>
                  <a:pt x="9316531" y="1355667"/>
                </a:lnTo>
                <a:lnTo>
                  <a:pt x="9317258" y="1360053"/>
                </a:lnTo>
                <a:lnTo>
                  <a:pt x="9317258" y="1362247"/>
                </a:lnTo>
                <a:lnTo>
                  <a:pt x="9315804" y="1362247"/>
                </a:lnTo>
                <a:lnTo>
                  <a:pt x="9312169" y="1360053"/>
                </a:lnTo>
                <a:lnTo>
                  <a:pt x="9307807" y="1358591"/>
                </a:lnTo>
                <a:lnTo>
                  <a:pt x="9305626" y="1356397"/>
                </a:lnTo>
                <a:lnTo>
                  <a:pt x="9304173" y="1352741"/>
                </a:lnTo>
                <a:lnTo>
                  <a:pt x="9302718" y="1349084"/>
                </a:lnTo>
                <a:lnTo>
                  <a:pt x="9300537" y="1346892"/>
                </a:lnTo>
                <a:lnTo>
                  <a:pt x="9297630" y="1343967"/>
                </a:lnTo>
                <a:lnTo>
                  <a:pt x="9297630" y="1346892"/>
                </a:lnTo>
                <a:lnTo>
                  <a:pt x="9299084" y="1352741"/>
                </a:lnTo>
                <a:lnTo>
                  <a:pt x="9300537" y="1357129"/>
                </a:lnTo>
                <a:lnTo>
                  <a:pt x="9302718" y="1360784"/>
                </a:lnTo>
                <a:lnTo>
                  <a:pt x="9303446" y="1362247"/>
                </a:lnTo>
                <a:lnTo>
                  <a:pt x="9305626" y="1362978"/>
                </a:lnTo>
                <a:lnTo>
                  <a:pt x="9307080" y="1363710"/>
                </a:lnTo>
                <a:lnTo>
                  <a:pt x="9307807" y="1366634"/>
                </a:lnTo>
                <a:lnTo>
                  <a:pt x="9307807" y="1368828"/>
                </a:lnTo>
                <a:lnTo>
                  <a:pt x="9307080" y="1373215"/>
                </a:lnTo>
                <a:lnTo>
                  <a:pt x="9307080" y="1375409"/>
                </a:lnTo>
                <a:lnTo>
                  <a:pt x="9305626" y="1374677"/>
                </a:lnTo>
                <a:lnTo>
                  <a:pt x="9304173" y="1372483"/>
                </a:lnTo>
                <a:lnTo>
                  <a:pt x="9302718" y="1372483"/>
                </a:lnTo>
                <a:lnTo>
                  <a:pt x="9300537" y="1372483"/>
                </a:lnTo>
                <a:lnTo>
                  <a:pt x="9299084" y="1374677"/>
                </a:lnTo>
                <a:lnTo>
                  <a:pt x="9296903" y="1376139"/>
                </a:lnTo>
                <a:lnTo>
                  <a:pt x="9296903" y="1378334"/>
                </a:lnTo>
                <a:lnTo>
                  <a:pt x="9300537" y="1379064"/>
                </a:lnTo>
                <a:lnTo>
                  <a:pt x="9303446" y="1381990"/>
                </a:lnTo>
                <a:lnTo>
                  <a:pt x="9305626" y="1385646"/>
                </a:lnTo>
                <a:lnTo>
                  <a:pt x="9306354" y="1390763"/>
                </a:lnTo>
                <a:lnTo>
                  <a:pt x="9305626" y="1395152"/>
                </a:lnTo>
                <a:lnTo>
                  <a:pt x="9303446" y="1398076"/>
                </a:lnTo>
                <a:lnTo>
                  <a:pt x="9303446" y="1399538"/>
                </a:lnTo>
                <a:lnTo>
                  <a:pt x="9306354" y="1404657"/>
                </a:lnTo>
                <a:lnTo>
                  <a:pt x="9307807" y="1407581"/>
                </a:lnTo>
                <a:lnTo>
                  <a:pt x="9312169" y="1418551"/>
                </a:lnTo>
                <a:lnTo>
                  <a:pt x="9312169" y="1422937"/>
                </a:lnTo>
                <a:lnTo>
                  <a:pt x="9307080" y="1441218"/>
                </a:lnTo>
                <a:lnTo>
                  <a:pt x="9307080" y="1442680"/>
                </a:lnTo>
                <a:lnTo>
                  <a:pt x="9307080" y="1445604"/>
                </a:lnTo>
                <a:lnTo>
                  <a:pt x="9307080" y="1447068"/>
                </a:lnTo>
                <a:lnTo>
                  <a:pt x="9305626" y="1449261"/>
                </a:lnTo>
                <a:lnTo>
                  <a:pt x="9304173" y="1449261"/>
                </a:lnTo>
                <a:lnTo>
                  <a:pt x="9299811" y="1447798"/>
                </a:lnTo>
                <a:lnTo>
                  <a:pt x="9297630" y="1447068"/>
                </a:lnTo>
                <a:lnTo>
                  <a:pt x="9289633" y="1449993"/>
                </a:lnTo>
                <a:lnTo>
                  <a:pt x="9264190" y="1468273"/>
                </a:lnTo>
                <a:lnTo>
                  <a:pt x="9248924" y="1473391"/>
                </a:lnTo>
                <a:lnTo>
                  <a:pt x="9248924" y="1469003"/>
                </a:lnTo>
                <a:lnTo>
                  <a:pt x="9248197" y="1457304"/>
                </a:lnTo>
                <a:lnTo>
                  <a:pt x="9248197" y="1455111"/>
                </a:lnTo>
                <a:lnTo>
                  <a:pt x="9248924" y="1452917"/>
                </a:lnTo>
                <a:lnTo>
                  <a:pt x="9251105" y="1450723"/>
                </a:lnTo>
                <a:lnTo>
                  <a:pt x="9248197" y="1437561"/>
                </a:lnTo>
                <a:lnTo>
                  <a:pt x="9246016" y="1428056"/>
                </a:lnTo>
                <a:lnTo>
                  <a:pt x="9243835" y="1421475"/>
                </a:lnTo>
                <a:lnTo>
                  <a:pt x="9241654" y="1409044"/>
                </a:lnTo>
                <a:lnTo>
                  <a:pt x="9237293" y="1395882"/>
                </a:lnTo>
                <a:lnTo>
                  <a:pt x="9235112" y="1383452"/>
                </a:lnTo>
                <a:lnTo>
                  <a:pt x="9230750" y="1370291"/>
                </a:lnTo>
                <a:lnTo>
                  <a:pt x="9227115" y="1358591"/>
                </a:lnTo>
                <a:lnTo>
                  <a:pt x="9224208" y="1346160"/>
                </a:lnTo>
                <a:lnTo>
                  <a:pt x="9220572" y="1332998"/>
                </a:lnTo>
                <a:lnTo>
                  <a:pt x="9217665" y="1320568"/>
                </a:lnTo>
                <a:lnTo>
                  <a:pt x="9232931" y="1315450"/>
                </a:lnTo>
                <a:lnTo>
                  <a:pt x="9248197" y="1311793"/>
                </a:lnTo>
                <a:lnTo>
                  <a:pt x="9262736" y="1307407"/>
                </a:lnTo>
                <a:lnTo>
                  <a:pt x="9278002" y="1303018"/>
                </a:lnTo>
                <a:close/>
                <a:moveTo>
                  <a:pt x="8926634" y="1280279"/>
                </a:moveTo>
                <a:lnTo>
                  <a:pt x="8926631" y="1280349"/>
                </a:lnTo>
                <a:lnTo>
                  <a:pt x="8926631" y="1297204"/>
                </a:lnTo>
                <a:lnTo>
                  <a:pt x="8926634" y="1297169"/>
                </a:lnTo>
                <a:close/>
                <a:moveTo>
                  <a:pt x="2166738" y="1258435"/>
                </a:moveTo>
                <a:lnTo>
                  <a:pt x="2163094" y="1259897"/>
                </a:lnTo>
                <a:lnTo>
                  <a:pt x="2161623" y="1259897"/>
                </a:lnTo>
                <a:lnTo>
                  <a:pt x="2157227" y="1261360"/>
                </a:lnTo>
                <a:lnTo>
                  <a:pt x="2156508" y="1261360"/>
                </a:lnTo>
                <a:lnTo>
                  <a:pt x="2145525" y="1269392"/>
                </a:lnTo>
                <a:lnTo>
                  <a:pt x="2144806" y="1270854"/>
                </a:lnTo>
                <a:lnTo>
                  <a:pt x="2144071" y="1271590"/>
                </a:lnTo>
                <a:lnTo>
                  <a:pt x="2143336" y="1272317"/>
                </a:lnTo>
                <a:lnTo>
                  <a:pt x="2143336" y="1273097"/>
                </a:lnTo>
                <a:lnTo>
                  <a:pt x="2143907" y="1272528"/>
                </a:lnTo>
                <a:lnTo>
                  <a:pt x="2144637" y="1271801"/>
                </a:lnTo>
                <a:lnTo>
                  <a:pt x="2145376" y="1270333"/>
                </a:lnTo>
                <a:lnTo>
                  <a:pt x="2156340" y="1262278"/>
                </a:lnTo>
                <a:lnTo>
                  <a:pt x="2157070" y="1262278"/>
                </a:lnTo>
                <a:lnTo>
                  <a:pt x="2161458" y="1260823"/>
                </a:lnTo>
                <a:lnTo>
                  <a:pt x="2162917" y="1260823"/>
                </a:lnTo>
                <a:lnTo>
                  <a:pt x="2166575" y="1259355"/>
                </a:lnTo>
                <a:lnTo>
                  <a:pt x="2167305" y="1259355"/>
                </a:lnTo>
                <a:lnTo>
                  <a:pt x="2169503" y="1259355"/>
                </a:lnTo>
                <a:lnTo>
                  <a:pt x="2175350" y="1260823"/>
                </a:lnTo>
                <a:lnTo>
                  <a:pt x="2195829" y="1266669"/>
                </a:lnTo>
                <a:lnTo>
                  <a:pt x="2196559" y="1266669"/>
                </a:lnTo>
                <a:lnTo>
                  <a:pt x="2198018" y="1268137"/>
                </a:lnTo>
                <a:lnTo>
                  <a:pt x="2198748" y="1269606"/>
                </a:lnTo>
                <a:lnTo>
                  <a:pt x="2199478" y="1269606"/>
                </a:lnTo>
                <a:lnTo>
                  <a:pt x="2204604" y="1269606"/>
                </a:lnTo>
                <a:lnTo>
                  <a:pt x="2207523" y="1269606"/>
                </a:lnTo>
                <a:lnTo>
                  <a:pt x="2209721" y="1270333"/>
                </a:lnTo>
                <a:lnTo>
                  <a:pt x="2211911" y="1272528"/>
                </a:lnTo>
                <a:lnTo>
                  <a:pt x="2212640" y="1273255"/>
                </a:lnTo>
                <a:lnTo>
                  <a:pt x="2212640" y="1274724"/>
                </a:lnTo>
                <a:lnTo>
                  <a:pt x="2214109" y="1275451"/>
                </a:lnTo>
                <a:lnTo>
                  <a:pt x="2215569" y="1275451"/>
                </a:lnTo>
                <a:lnTo>
                  <a:pt x="2217758" y="1275451"/>
                </a:lnTo>
                <a:lnTo>
                  <a:pt x="2220686" y="1275451"/>
                </a:lnTo>
                <a:lnTo>
                  <a:pt x="2222145" y="1274724"/>
                </a:lnTo>
                <a:lnTo>
                  <a:pt x="2223614" y="1273255"/>
                </a:lnTo>
                <a:lnTo>
                  <a:pt x="2227272" y="1265942"/>
                </a:lnTo>
                <a:lnTo>
                  <a:pt x="2228731" y="1260823"/>
                </a:lnTo>
                <a:lnTo>
                  <a:pt x="2228731" y="1260562"/>
                </a:lnTo>
                <a:lnTo>
                  <a:pt x="2227451" y="1265012"/>
                </a:lnTo>
                <a:lnTo>
                  <a:pt x="2223807" y="1272317"/>
                </a:lnTo>
                <a:lnTo>
                  <a:pt x="2222336" y="1273780"/>
                </a:lnTo>
                <a:lnTo>
                  <a:pt x="2220881" y="1274507"/>
                </a:lnTo>
                <a:lnTo>
                  <a:pt x="2217940" y="1274507"/>
                </a:lnTo>
                <a:lnTo>
                  <a:pt x="2215750" y="1274507"/>
                </a:lnTo>
                <a:lnTo>
                  <a:pt x="2214295" y="1274507"/>
                </a:lnTo>
                <a:lnTo>
                  <a:pt x="2212824" y="1273780"/>
                </a:lnTo>
                <a:lnTo>
                  <a:pt x="2212824" y="1272317"/>
                </a:lnTo>
                <a:lnTo>
                  <a:pt x="2212089" y="1271590"/>
                </a:lnTo>
                <a:lnTo>
                  <a:pt x="2209899" y="1269392"/>
                </a:lnTo>
                <a:lnTo>
                  <a:pt x="2207709" y="1268665"/>
                </a:lnTo>
                <a:lnTo>
                  <a:pt x="2204784" y="1268665"/>
                </a:lnTo>
                <a:lnTo>
                  <a:pt x="2199669" y="1268665"/>
                </a:lnTo>
                <a:lnTo>
                  <a:pt x="2198933" y="1268665"/>
                </a:lnTo>
                <a:lnTo>
                  <a:pt x="2198198" y="1267202"/>
                </a:lnTo>
                <a:lnTo>
                  <a:pt x="2196727" y="1265739"/>
                </a:lnTo>
                <a:lnTo>
                  <a:pt x="2196008" y="1265739"/>
                </a:lnTo>
                <a:lnTo>
                  <a:pt x="2175514" y="1259897"/>
                </a:lnTo>
                <a:lnTo>
                  <a:pt x="2169663" y="1258435"/>
                </a:lnTo>
                <a:lnTo>
                  <a:pt x="2167474" y="1258435"/>
                </a:lnTo>
                <a:close/>
                <a:moveTo>
                  <a:pt x="2113904" y="1253881"/>
                </a:moveTo>
                <a:lnTo>
                  <a:pt x="2113203" y="1254237"/>
                </a:lnTo>
                <a:lnTo>
                  <a:pt x="2114662" y="1255691"/>
                </a:lnTo>
                <a:lnTo>
                  <a:pt x="2115392" y="1258628"/>
                </a:lnTo>
                <a:lnTo>
                  <a:pt x="2115392" y="1259355"/>
                </a:lnTo>
                <a:lnTo>
                  <a:pt x="2115392" y="1262278"/>
                </a:lnTo>
                <a:lnTo>
                  <a:pt x="2115392" y="1263019"/>
                </a:lnTo>
                <a:lnTo>
                  <a:pt x="2117591" y="1263746"/>
                </a:lnTo>
                <a:lnTo>
                  <a:pt x="2120509" y="1265942"/>
                </a:lnTo>
                <a:lnTo>
                  <a:pt x="2121239" y="1266669"/>
                </a:lnTo>
                <a:lnTo>
                  <a:pt x="2121969" y="1268137"/>
                </a:lnTo>
                <a:lnTo>
                  <a:pt x="2124167" y="1271801"/>
                </a:lnTo>
                <a:lnTo>
                  <a:pt x="2124897" y="1272528"/>
                </a:lnTo>
                <a:lnTo>
                  <a:pt x="2125627" y="1273255"/>
                </a:lnTo>
                <a:lnTo>
                  <a:pt x="2133672" y="1276919"/>
                </a:lnTo>
                <a:lnTo>
                  <a:pt x="2134402" y="1276919"/>
                </a:lnTo>
                <a:lnTo>
                  <a:pt x="2135132" y="1278388"/>
                </a:lnTo>
                <a:lnTo>
                  <a:pt x="2138790" y="1284233"/>
                </a:lnTo>
                <a:lnTo>
                  <a:pt x="2138790" y="1284974"/>
                </a:lnTo>
                <a:lnTo>
                  <a:pt x="2140988" y="1284974"/>
                </a:lnTo>
                <a:lnTo>
                  <a:pt x="2143907" y="1284233"/>
                </a:lnTo>
                <a:lnTo>
                  <a:pt x="2144637" y="1282779"/>
                </a:lnTo>
                <a:lnTo>
                  <a:pt x="2144637" y="1282157"/>
                </a:lnTo>
                <a:lnTo>
                  <a:pt x="2144071" y="1283283"/>
                </a:lnTo>
                <a:lnTo>
                  <a:pt x="2141146" y="1284010"/>
                </a:lnTo>
                <a:lnTo>
                  <a:pt x="2138939" y="1284010"/>
                </a:lnTo>
                <a:lnTo>
                  <a:pt x="2138939" y="1283283"/>
                </a:lnTo>
                <a:lnTo>
                  <a:pt x="2135295" y="1277432"/>
                </a:lnTo>
                <a:lnTo>
                  <a:pt x="2134560" y="1275969"/>
                </a:lnTo>
                <a:lnTo>
                  <a:pt x="2133824" y="1275969"/>
                </a:lnTo>
                <a:lnTo>
                  <a:pt x="2125784" y="1272317"/>
                </a:lnTo>
                <a:lnTo>
                  <a:pt x="2125048" y="1271590"/>
                </a:lnTo>
                <a:lnTo>
                  <a:pt x="2124313" y="1270854"/>
                </a:lnTo>
                <a:lnTo>
                  <a:pt x="2122123" y="1267202"/>
                </a:lnTo>
                <a:lnTo>
                  <a:pt x="2121387" y="1265739"/>
                </a:lnTo>
                <a:lnTo>
                  <a:pt x="2120652" y="1265012"/>
                </a:lnTo>
                <a:lnTo>
                  <a:pt x="2117727" y="1262823"/>
                </a:lnTo>
                <a:lnTo>
                  <a:pt x="2115537" y="1262087"/>
                </a:lnTo>
                <a:lnTo>
                  <a:pt x="2115537" y="1261360"/>
                </a:lnTo>
                <a:lnTo>
                  <a:pt x="2115537" y="1258435"/>
                </a:lnTo>
                <a:lnTo>
                  <a:pt x="2115537" y="1257708"/>
                </a:lnTo>
                <a:lnTo>
                  <a:pt x="2114801" y="1254782"/>
                </a:lnTo>
                <a:close/>
                <a:moveTo>
                  <a:pt x="2372775" y="1252911"/>
                </a:moveTo>
                <a:lnTo>
                  <a:pt x="2370825" y="1255509"/>
                </a:lnTo>
                <a:lnTo>
                  <a:pt x="2370825" y="1256112"/>
                </a:lnTo>
                <a:lnTo>
                  <a:pt x="2372775" y="1253495"/>
                </a:lnTo>
                <a:close/>
                <a:moveTo>
                  <a:pt x="2244284" y="1252593"/>
                </a:moveTo>
                <a:lnTo>
                  <a:pt x="2242094" y="1254782"/>
                </a:lnTo>
                <a:lnTo>
                  <a:pt x="2241358" y="1254782"/>
                </a:lnTo>
                <a:lnTo>
                  <a:pt x="2240623" y="1255509"/>
                </a:lnTo>
                <a:lnTo>
                  <a:pt x="2235508" y="1255509"/>
                </a:lnTo>
                <a:lnTo>
                  <a:pt x="2232583" y="1256245"/>
                </a:lnTo>
                <a:lnTo>
                  <a:pt x="2231112" y="1257708"/>
                </a:lnTo>
                <a:lnTo>
                  <a:pt x="2230376" y="1258435"/>
                </a:lnTo>
                <a:lnTo>
                  <a:pt x="2228922" y="1259161"/>
                </a:lnTo>
                <a:lnTo>
                  <a:pt x="2228922" y="1259897"/>
                </a:lnTo>
                <a:lnTo>
                  <a:pt x="2228892" y="1260002"/>
                </a:lnTo>
                <a:lnTo>
                  <a:pt x="2230191" y="1259355"/>
                </a:lnTo>
                <a:lnTo>
                  <a:pt x="2230921" y="1258628"/>
                </a:lnTo>
                <a:lnTo>
                  <a:pt x="2232389" y="1257159"/>
                </a:lnTo>
                <a:lnTo>
                  <a:pt x="2235308" y="1256432"/>
                </a:lnTo>
                <a:lnTo>
                  <a:pt x="2240426" y="1256432"/>
                </a:lnTo>
                <a:lnTo>
                  <a:pt x="2241165" y="1255691"/>
                </a:lnTo>
                <a:lnTo>
                  <a:pt x="2241894" y="1255691"/>
                </a:lnTo>
                <a:lnTo>
                  <a:pt x="2244083" y="1253495"/>
                </a:lnTo>
                <a:lnTo>
                  <a:pt x="2244813" y="1253495"/>
                </a:lnTo>
                <a:lnTo>
                  <a:pt x="2247012" y="1253495"/>
                </a:lnTo>
                <a:lnTo>
                  <a:pt x="2248471" y="1255691"/>
                </a:lnTo>
                <a:lnTo>
                  <a:pt x="2251399" y="1257159"/>
                </a:lnTo>
                <a:lnTo>
                  <a:pt x="2252859" y="1258628"/>
                </a:lnTo>
                <a:lnTo>
                  <a:pt x="2254318" y="1258628"/>
                </a:lnTo>
                <a:lnTo>
                  <a:pt x="2257976" y="1258628"/>
                </a:lnTo>
                <a:lnTo>
                  <a:pt x="2260904" y="1259355"/>
                </a:lnTo>
                <a:lnTo>
                  <a:pt x="2266022" y="1260823"/>
                </a:lnTo>
                <a:lnTo>
                  <a:pt x="2270409" y="1263019"/>
                </a:lnTo>
                <a:lnTo>
                  <a:pt x="2271869" y="1263019"/>
                </a:lnTo>
                <a:lnTo>
                  <a:pt x="2288689" y="1262278"/>
                </a:lnTo>
                <a:lnTo>
                  <a:pt x="2290149" y="1263019"/>
                </a:lnTo>
                <a:lnTo>
                  <a:pt x="2294537" y="1263019"/>
                </a:lnTo>
                <a:lnTo>
                  <a:pt x="2296005" y="1262278"/>
                </a:lnTo>
                <a:lnTo>
                  <a:pt x="2296735" y="1262278"/>
                </a:lnTo>
                <a:lnTo>
                  <a:pt x="2298195" y="1260823"/>
                </a:lnTo>
                <a:lnTo>
                  <a:pt x="2299654" y="1260823"/>
                </a:lnTo>
                <a:lnTo>
                  <a:pt x="2301123" y="1260823"/>
                </a:lnTo>
                <a:lnTo>
                  <a:pt x="2308429" y="1262278"/>
                </a:lnTo>
                <a:lnTo>
                  <a:pt x="2311357" y="1263019"/>
                </a:lnTo>
                <a:lnTo>
                  <a:pt x="2312087" y="1263746"/>
                </a:lnTo>
                <a:lnTo>
                  <a:pt x="2312817" y="1265942"/>
                </a:lnTo>
                <a:lnTo>
                  <a:pt x="2315015" y="1268137"/>
                </a:lnTo>
                <a:lnTo>
                  <a:pt x="2315015" y="1268864"/>
                </a:lnTo>
                <a:lnTo>
                  <a:pt x="2315745" y="1269606"/>
                </a:lnTo>
                <a:lnTo>
                  <a:pt x="2317204" y="1270333"/>
                </a:lnTo>
                <a:lnTo>
                  <a:pt x="2317934" y="1270333"/>
                </a:lnTo>
                <a:lnTo>
                  <a:pt x="2318673" y="1270333"/>
                </a:lnTo>
                <a:lnTo>
                  <a:pt x="2322322" y="1269606"/>
                </a:lnTo>
                <a:lnTo>
                  <a:pt x="2324520" y="1269606"/>
                </a:lnTo>
                <a:lnTo>
                  <a:pt x="2328178" y="1269606"/>
                </a:lnTo>
                <a:lnTo>
                  <a:pt x="2331097" y="1268864"/>
                </a:lnTo>
                <a:lnTo>
                  <a:pt x="2331827" y="1268864"/>
                </a:lnTo>
                <a:lnTo>
                  <a:pt x="2339872" y="1265214"/>
                </a:lnTo>
                <a:lnTo>
                  <a:pt x="2342800" y="1263746"/>
                </a:lnTo>
                <a:lnTo>
                  <a:pt x="2361081" y="1266669"/>
                </a:lnTo>
                <a:lnTo>
                  <a:pt x="2363270" y="1266669"/>
                </a:lnTo>
                <a:lnTo>
                  <a:pt x="2367658" y="1270333"/>
                </a:lnTo>
                <a:lnTo>
                  <a:pt x="2369856" y="1271801"/>
                </a:lnTo>
                <a:lnTo>
                  <a:pt x="2370586" y="1272528"/>
                </a:lnTo>
                <a:lnTo>
                  <a:pt x="2372775" y="1272528"/>
                </a:lnTo>
                <a:lnTo>
                  <a:pt x="2375703" y="1272528"/>
                </a:lnTo>
                <a:lnTo>
                  <a:pt x="2377163" y="1272528"/>
                </a:lnTo>
                <a:lnTo>
                  <a:pt x="2378631" y="1271801"/>
                </a:lnTo>
                <a:lnTo>
                  <a:pt x="2378631" y="1270980"/>
                </a:lnTo>
                <a:lnTo>
                  <a:pt x="2377411" y="1271590"/>
                </a:lnTo>
                <a:lnTo>
                  <a:pt x="2375956" y="1271590"/>
                </a:lnTo>
                <a:lnTo>
                  <a:pt x="2373014" y="1271590"/>
                </a:lnTo>
                <a:lnTo>
                  <a:pt x="2370825" y="1271590"/>
                </a:lnTo>
                <a:lnTo>
                  <a:pt x="2370089" y="1270854"/>
                </a:lnTo>
                <a:lnTo>
                  <a:pt x="2367899" y="1269392"/>
                </a:lnTo>
                <a:lnTo>
                  <a:pt x="2363519" y="1265739"/>
                </a:lnTo>
                <a:lnTo>
                  <a:pt x="2361313" y="1265739"/>
                </a:lnTo>
                <a:lnTo>
                  <a:pt x="2343026" y="1262823"/>
                </a:lnTo>
                <a:lnTo>
                  <a:pt x="2340100" y="1264277"/>
                </a:lnTo>
                <a:lnTo>
                  <a:pt x="2332060" y="1267938"/>
                </a:lnTo>
                <a:lnTo>
                  <a:pt x="2331325" y="1267938"/>
                </a:lnTo>
                <a:lnTo>
                  <a:pt x="2328399" y="1268665"/>
                </a:lnTo>
                <a:lnTo>
                  <a:pt x="2324738" y="1268665"/>
                </a:lnTo>
                <a:lnTo>
                  <a:pt x="2322549" y="1268665"/>
                </a:lnTo>
                <a:lnTo>
                  <a:pt x="2318888" y="1269392"/>
                </a:lnTo>
                <a:lnTo>
                  <a:pt x="2318169" y="1269392"/>
                </a:lnTo>
                <a:lnTo>
                  <a:pt x="2317433" y="1269392"/>
                </a:lnTo>
                <a:lnTo>
                  <a:pt x="2315962" y="1268665"/>
                </a:lnTo>
                <a:lnTo>
                  <a:pt x="2315243" y="1267938"/>
                </a:lnTo>
                <a:lnTo>
                  <a:pt x="2315243" y="1267202"/>
                </a:lnTo>
                <a:lnTo>
                  <a:pt x="2313037" y="1265012"/>
                </a:lnTo>
                <a:lnTo>
                  <a:pt x="2312302" y="1262823"/>
                </a:lnTo>
                <a:lnTo>
                  <a:pt x="2311583" y="1262087"/>
                </a:lnTo>
                <a:lnTo>
                  <a:pt x="2308657" y="1261360"/>
                </a:lnTo>
                <a:lnTo>
                  <a:pt x="2301336" y="1259897"/>
                </a:lnTo>
                <a:lnTo>
                  <a:pt x="2299881" y="1259897"/>
                </a:lnTo>
                <a:lnTo>
                  <a:pt x="2298411" y="1259897"/>
                </a:lnTo>
                <a:lnTo>
                  <a:pt x="2296956" y="1261360"/>
                </a:lnTo>
                <a:lnTo>
                  <a:pt x="2296221" y="1261360"/>
                </a:lnTo>
                <a:lnTo>
                  <a:pt x="2294750" y="1262087"/>
                </a:lnTo>
                <a:lnTo>
                  <a:pt x="2290370" y="1262087"/>
                </a:lnTo>
                <a:lnTo>
                  <a:pt x="2288899" y="1261360"/>
                </a:lnTo>
                <a:lnTo>
                  <a:pt x="2272083" y="1262087"/>
                </a:lnTo>
                <a:lnTo>
                  <a:pt x="2270612" y="1262087"/>
                </a:lnTo>
                <a:lnTo>
                  <a:pt x="2266232" y="1259897"/>
                </a:lnTo>
                <a:lnTo>
                  <a:pt x="2261100" y="1258435"/>
                </a:lnTo>
                <a:lnTo>
                  <a:pt x="2258175" y="1257708"/>
                </a:lnTo>
                <a:lnTo>
                  <a:pt x="2254514" y="1257708"/>
                </a:lnTo>
                <a:lnTo>
                  <a:pt x="2253060" y="1257708"/>
                </a:lnTo>
                <a:lnTo>
                  <a:pt x="2251589" y="1256245"/>
                </a:lnTo>
                <a:lnTo>
                  <a:pt x="2248664" y="1254782"/>
                </a:lnTo>
                <a:lnTo>
                  <a:pt x="2247209" y="1252593"/>
                </a:lnTo>
                <a:lnTo>
                  <a:pt x="2245019" y="1252593"/>
                </a:lnTo>
                <a:close/>
                <a:moveTo>
                  <a:pt x="2114801" y="1251902"/>
                </a:moveTo>
                <a:lnTo>
                  <a:pt x="2114662" y="1252041"/>
                </a:lnTo>
                <a:lnTo>
                  <a:pt x="2114662" y="1252662"/>
                </a:lnTo>
                <a:lnTo>
                  <a:pt x="2114801" y="1252593"/>
                </a:lnTo>
                <a:close/>
                <a:moveTo>
                  <a:pt x="2373514" y="1250370"/>
                </a:moveTo>
                <a:lnTo>
                  <a:pt x="2373014" y="1251857"/>
                </a:lnTo>
                <a:lnTo>
                  <a:pt x="2373014" y="1252059"/>
                </a:lnTo>
                <a:lnTo>
                  <a:pt x="2373514" y="1250573"/>
                </a:lnTo>
                <a:close/>
                <a:moveTo>
                  <a:pt x="1435432" y="1249635"/>
                </a:moveTo>
                <a:lnTo>
                  <a:pt x="1435151" y="1249846"/>
                </a:lnTo>
                <a:lnTo>
                  <a:pt x="1436095" y="1249846"/>
                </a:lnTo>
                <a:lnTo>
                  <a:pt x="1439023" y="1250573"/>
                </a:lnTo>
                <a:lnTo>
                  <a:pt x="1439718" y="1250342"/>
                </a:lnTo>
                <a:lnTo>
                  <a:pt x="1436888" y="1249635"/>
                </a:lnTo>
                <a:close/>
                <a:moveTo>
                  <a:pt x="8927364" y="1246686"/>
                </a:moveTo>
                <a:lnTo>
                  <a:pt x="8927363" y="1246710"/>
                </a:lnTo>
                <a:lnTo>
                  <a:pt x="8927363" y="1262825"/>
                </a:lnTo>
                <a:lnTo>
                  <a:pt x="8927364" y="1262802"/>
                </a:lnTo>
                <a:close/>
                <a:moveTo>
                  <a:pt x="2382289" y="1244299"/>
                </a:moveTo>
                <a:lnTo>
                  <a:pt x="2381807" y="1245279"/>
                </a:lnTo>
                <a:lnTo>
                  <a:pt x="2380336" y="1246015"/>
                </a:lnTo>
                <a:lnTo>
                  <a:pt x="2379601" y="1246742"/>
                </a:lnTo>
                <a:lnTo>
                  <a:pt x="2375221" y="1248205"/>
                </a:lnTo>
                <a:lnTo>
                  <a:pt x="2373750" y="1248931"/>
                </a:lnTo>
                <a:lnTo>
                  <a:pt x="2373750" y="1249667"/>
                </a:lnTo>
                <a:lnTo>
                  <a:pt x="2373727" y="1249738"/>
                </a:lnTo>
                <a:lnTo>
                  <a:pt x="2374973" y="1249104"/>
                </a:lnTo>
                <a:lnTo>
                  <a:pt x="2379361" y="1247650"/>
                </a:lnTo>
                <a:lnTo>
                  <a:pt x="2380091" y="1246909"/>
                </a:lnTo>
                <a:lnTo>
                  <a:pt x="2381550" y="1246182"/>
                </a:lnTo>
                <a:lnTo>
                  <a:pt x="2382289" y="1244713"/>
                </a:lnTo>
                <a:close/>
                <a:moveTo>
                  <a:pt x="2106761" y="1227077"/>
                </a:moveTo>
                <a:lnTo>
                  <a:pt x="2106617" y="1227149"/>
                </a:lnTo>
                <a:lnTo>
                  <a:pt x="2106617" y="1228618"/>
                </a:lnTo>
                <a:lnTo>
                  <a:pt x="2106617" y="1230086"/>
                </a:lnTo>
                <a:lnTo>
                  <a:pt x="2106617" y="1230813"/>
                </a:lnTo>
                <a:lnTo>
                  <a:pt x="2111734" y="1235204"/>
                </a:lnTo>
                <a:lnTo>
                  <a:pt x="2111734" y="1236672"/>
                </a:lnTo>
                <a:lnTo>
                  <a:pt x="2111734" y="1238127"/>
                </a:lnTo>
                <a:lnTo>
                  <a:pt x="2111734" y="1240322"/>
                </a:lnTo>
                <a:lnTo>
                  <a:pt x="2112464" y="1242518"/>
                </a:lnTo>
                <a:lnTo>
                  <a:pt x="2113203" y="1243259"/>
                </a:lnTo>
                <a:lnTo>
                  <a:pt x="2116122" y="1244713"/>
                </a:lnTo>
                <a:lnTo>
                  <a:pt x="2117591" y="1246182"/>
                </a:lnTo>
                <a:lnTo>
                  <a:pt x="2117591" y="1246909"/>
                </a:lnTo>
                <a:lnTo>
                  <a:pt x="2117591" y="1248341"/>
                </a:lnTo>
                <a:lnTo>
                  <a:pt x="2117727" y="1248205"/>
                </a:lnTo>
                <a:lnTo>
                  <a:pt x="2117727" y="1246015"/>
                </a:lnTo>
                <a:lnTo>
                  <a:pt x="2117727" y="1245279"/>
                </a:lnTo>
                <a:lnTo>
                  <a:pt x="2116272" y="1243816"/>
                </a:lnTo>
                <a:lnTo>
                  <a:pt x="2113347" y="1242363"/>
                </a:lnTo>
                <a:lnTo>
                  <a:pt x="2112611" y="1241627"/>
                </a:lnTo>
                <a:lnTo>
                  <a:pt x="2111876" y="1239437"/>
                </a:lnTo>
                <a:lnTo>
                  <a:pt x="2111876" y="1237248"/>
                </a:lnTo>
                <a:lnTo>
                  <a:pt x="2111876" y="1235785"/>
                </a:lnTo>
                <a:lnTo>
                  <a:pt x="2111876" y="1234322"/>
                </a:lnTo>
                <a:lnTo>
                  <a:pt x="2106761" y="1229934"/>
                </a:lnTo>
                <a:lnTo>
                  <a:pt x="2106761" y="1229207"/>
                </a:lnTo>
                <a:lnTo>
                  <a:pt x="2106761" y="1227744"/>
                </a:lnTo>
                <a:close/>
                <a:moveTo>
                  <a:pt x="2395698" y="1227018"/>
                </a:moveTo>
                <a:lnTo>
                  <a:pt x="2393508" y="1229934"/>
                </a:lnTo>
                <a:lnTo>
                  <a:pt x="2392773" y="1230670"/>
                </a:lnTo>
                <a:lnTo>
                  <a:pt x="2391302" y="1232133"/>
                </a:lnTo>
                <a:lnTo>
                  <a:pt x="2386187" y="1232133"/>
                </a:lnTo>
                <a:lnTo>
                  <a:pt x="2385451" y="1232133"/>
                </a:lnTo>
                <a:lnTo>
                  <a:pt x="2382526" y="1232860"/>
                </a:lnTo>
                <a:lnTo>
                  <a:pt x="2381807" y="1234322"/>
                </a:lnTo>
                <a:lnTo>
                  <a:pt x="2380336" y="1235785"/>
                </a:lnTo>
                <a:lnTo>
                  <a:pt x="2380336" y="1236426"/>
                </a:lnTo>
                <a:lnTo>
                  <a:pt x="2381550" y="1235204"/>
                </a:lnTo>
                <a:lnTo>
                  <a:pt x="2382289" y="1233735"/>
                </a:lnTo>
                <a:lnTo>
                  <a:pt x="2385208" y="1233008"/>
                </a:lnTo>
                <a:lnTo>
                  <a:pt x="2385938" y="1233008"/>
                </a:lnTo>
                <a:lnTo>
                  <a:pt x="2391055" y="1233008"/>
                </a:lnTo>
                <a:lnTo>
                  <a:pt x="2392524" y="1231540"/>
                </a:lnTo>
                <a:lnTo>
                  <a:pt x="2393254" y="1230813"/>
                </a:lnTo>
                <a:lnTo>
                  <a:pt x="2395443" y="1227890"/>
                </a:lnTo>
                <a:lnTo>
                  <a:pt x="2396182" y="1227890"/>
                </a:lnTo>
                <a:lnTo>
                  <a:pt x="2397641" y="1227890"/>
                </a:lnTo>
                <a:lnTo>
                  <a:pt x="2399830" y="1228618"/>
                </a:lnTo>
                <a:lnTo>
                  <a:pt x="2405687" y="1233008"/>
                </a:lnTo>
                <a:lnTo>
                  <a:pt x="2407146" y="1233735"/>
                </a:lnTo>
                <a:lnTo>
                  <a:pt x="2408606" y="1238127"/>
                </a:lnTo>
                <a:lnTo>
                  <a:pt x="2414462" y="1249104"/>
                </a:lnTo>
                <a:lnTo>
                  <a:pt x="2415192" y="1252041"/>
                </a:lnTo>
                <a:lnTo>
                  <a:pt x="2415921" y="1252768"/>
                </a:lnTo>
                <a:lnTo>
                  <a:pt x="2417381" y="1253495"/>
                </a:lnTo>
                <a:lnTo>
                  <a:pt x="2418849" y="1254237"/>
                </a:lnTo>
                <a:lnTo>
                  <a:pt x="2418849" y="1255691"/>
                </a:lnTo>
                <a:lnTo>
                  <a:pt x="2420309" y="1257159"/>
                </a:lnTo>
                <a:lnTo>
                  <a:pt x="2420309" y="1259355"/>
                </a:lnTo>
                <a:lnTo>
                  <a:pt x="2420309" y="1260082"/>
                </a:lnTo>
                <a:lnTo>
                  <a:pt x="2420309" y="1263019"/>
                </a:lnTo>
                <a:lnTo>
                  <a:pt x="2420309" y="1263746"/>
                </a:lnTo>
                <a:lnTo>
                  <a:pt x="2420309" y="1265942"/>
                </a:lnTo>
                <a:lnTo>
                  <a:pt x="2421039" y="1266669"/>
                </a:lnTo>
                <a:lnTo>
                  <a:pt x="2421039" y="1268137"/>
                </a:lnTo>
                <a:lnTo>
                  <a:pt x="2423237" y="1268864"/>
                </a:lnTo>
                <a:lnTo>
                  <a:pt x="2424697" y="1270333"/>
                </a:lnTo>
                <a:lnTo>
                  <a:pt x="2426886" y="1271801"/>
                </a:lnTo>
                <a:lnTo>
                  <a:pt x="2428355" y="1274724"/>
                </a:lnTo>
                <a:lnTo>
                  <a:pt x="2431273" y="1279115"/>
                </a:lnTo>
                <a:lnTo>
                  <a:pt x="2434931" y="1285702"/>
                </a:lnTo>
                <a:lnTo>
                  <a:pt x="2437859" y="1287898"/>
                </a:lnTo>
                <a:lnTo>
                  <a:pt x="2445803" y="1290783"/>
                </a:lnTo>
                <a:lnTo>
                  <a:pt x="2445900" y="1290024"/>
                </a:lnTo>
                <a:lnTo>
                  <a:pt x="2445900" y="1289756"/>
                </a:lnTo>
                <a:lnTo>
                  <a:pt x="2438123" y="1286935"/>
                </a:lnTo>
                <a:lnTo>
                  <a:pt x="2435198" y="1284737"/>
                </a:lnTo>
                <a:lnTo>
                  <a:pt x="2431537" y="1278168"/>
                </a:lnTo>
                <a:lnTo>
                  <a:pt x="2428612" y="1273780"/>
                </a:lnTo>
                <a:lnTo>
                  <a:pt x="2427157" y="1270854"/>
                </a:lnTo>
                <a:lnTo>
                  <a:pt x="2424951" y="1269392"/>
                </a:lnTo>
                <a:lnTo>
                  <a:pt x="2423497" y="1267938"/>
                </a:lnTo>
                <a:lnTo>
                  <a:pt x="2421307" y="1267202"/>
                </a:lnTo>
                <a:lnTo>
                  <a:pt x="2421307" y="1265739"/>
                </a:lnTo>
                <a:lnTo>
                  <a:pt x="2420571" y="1265012"/>
                </a:lnTo>
                <a:lnTo>
                  <a:pt x="2420571" y="1262823"/>
                </a:lnTo>
                <a:lnTo>
                  <a:pt x="2420571" y="1262087"/>
                </a:lnTo>
                <a:lnTo>
                  <a:pt x="2420571" y="1259161"/>
                </a:lnTo>
                <a:lnTo>
                  <a:pt x="2420571" y="1258435"/>
                </a:lnTo>
                <a:lnTo>
                  <a:pt x="2420571" y="1256245"/>
                </a:lnTo>
                <a:lnTo>
                  <a:pt x="2419101" y="1254782"/>
                </a:lnTo>
                <a:lnTo>
                  <a:pt x="2419101" y="1253320"/>
                </a:lnTo>
                <a:lnTo>
                  <a:pt x="2417646" y="1252593"/>
                </a:lnTo>
                <a:lnTo>
                  <a:pt x="2416175" y="1251857"/>
                </a:lnTo>
                <a:lnTo>
                  <a:pt x="2415456" y="1251130"/>
                </a:lnTo>
                <a:lnTo>
                  <a:pt x="2414721" y="1248205"/>
                </a:lnTo>
                <a:lnTo>
                  <a:pt x="2408870" y="1237248"/>
                </a:lnTo>
                <a:lnTo>
                  <a:pt x="2407399" y="1232860"/>
                </a:lnTo>
                <a:lnTo>
                  <a:pt x="2405945" y="1232133"/>
                </a:lnTo>
                <a:lnTo>
                  <a:pt x="2400094" y="1227744"/>
                </a:lnTo>
                <a:lnTo>
                  <a:pt x="2397888" y="1227018"/>
                </a:lnTo>
                <a:lnTo>
                  <a:pt x="2396433" y="1227018"/>
                </a:lnTo>
                <a:close/>
                <a:moveTo>
                  <a:pt x="1431708" y="1212521"/>
                </a:moveTo>
                <a:lnTo>
                  <a:pt x="1428050" y="1213975"/>
                </a:lnTo>
                <a:lnTo>
                  <a:pt x="1425898" y="1214522"/>
                </a:lnTo>
                <a:lnTo>
                  <a:pt x="1425931" y="1214539"/>
                </a:lnTo>
                <a:lnTo>
                  <a:pt x="1428855" y="1213808"/>
                </a:lnTo>
                <a:lnTo>
                  <a:pt x="1432071" y="1212521"/>
                </a:lnTo>
                <a:close/>
                <a:moveTo>
                  <a:pt x="2777661" y="1207317"/>
                </a:moveTo>
                <a:lnTo>
                  <a:pt x="2795423" y="1208001"/>
                </a:lnTo>
                <a:lnTo>
                  <a:pt x="2813701" y="1210197"/>
                </a:lnTo>
                <a:lnTo>
                  <a:pt x="2831247" y="1211662"/>
                </a:lnTo>
                <a:lnTo>
                  <a:pt x="2850258" y="1213126"/>
                </a:lnTo>
                <a:lnTo>
                  <a:pt x="2868537" y="1214598"/>
                </a:lnTo>
                <a:lnTo>
                  <a:pt x="2887548" y="1216063"/>
                </a:lnTo>
                <a:lnTo>
                  <a:pt x="2905104" y="1217527"/>
                </a:lnTo>
                <a:lnTo>
                  <a:pt x="2924116" y="1218259"/>
                </a:lnTo>
                <a:lnTo>
                  <a:pt x="2942394" y="1220455"/>
                </a:lnTo>
                <a:lnTo>
                  <a:pt x="2959940" y="1221188"/>
                </a:lnTo>
                <a:lnTo>
                  <a:pt x="2978951" y="1222652"/>
                </a:lnTo>
                <a:lnTo>
                  <a:pt x="2997230" y="1224116"/>
                </a:lnTo>
                <a:lnTo>
                  <a:pt x="3016241" y="1225580"/>
                </a:lnTo>
                <a:lnTo>
                  <a:pt x="3033797" y="1227045"/>
                </a:lnTo>
                <a:lnTo>
                  <a:pt x="3052076" y="1227777"/>
                </a:lnTo>
                <a:lnTo>
                  <a:pt x="3071087" y="1229241"/>
                </a:lnTo>
                <a:lnTo>
                  <a:pt x="3088633" y="1229973"/>
                </a:lnTo>
                <a:lnTo>
                  <a:pt x="3107644" y="1232169"/>
                </a:lnTo>
                <a:lnTo>
                  <a:pt x="3125923" y="1232902"/>
                </a:lnTo>
                <a:lnTo>
                  <a:pt x="3144945" y="1233634"/>
                </a:lnTo>
                <a:lnTo>
                  <a:pt x="3162491" y="1234366"/>
                </a:lnTo>
                <a:lnTo>
                  <a:pt x="3181502" y="1235830"/>
                </a:lnTo>
                <a:lnTo>
                  <a:pt x="3199781" y="1237294"/>
                </a:lnTo>
                <a:lnTo>
                  <a:pt x="3217326" y="1238759"/>
                </a:lnTo>
                <a:lnTo>
                  <a:pt x="3236338" y="1239491"/>
                </a:lnTo>
                <a:lnTo>
                  <a:pt x="3254627" y="1240223"/>
                </a:lnTo>
                <a:lnTo>
                  <a:pt x="3273638" y="1241687"/>
                </a:lnTo>
                <a:lnTo>
                  <a:pt x="3291184" y="1242419"/>
                </a:lnTo>
                <a:lnTo>
                  <a:pt x="3309462" y="1243151"/>
                </a:lnTo>
                <a:lnTo>
                  <a:pt x="3328474" y="1243883"/>
                </a:lnTo>
                <a:lnTo>
                  <a:pt x="3347485" y="1245348"/>
                </a:lnTo>
                <a:lnTo>
                  <a:pt x="3365031" y="1246812"/>
                </a:lnTo>
                <a:lnTo>
                  <a:pt x="3383320" y="1246812"/>
                </a:lnTo>
                <a:lnTo>
                  <a:pt x="3402331" y="1248277"/>
                </a:lnTo>
                <a:lnTo>
                  <a:pt x="3419877" y="1249017"/>
                </a:lnTo>
                <a:lnTo>
                  <a:pt x="3438888" y="1249749"/>
                </a:lnTo>
                <a:lnTo>
                  <a:pt x="3457167" y="1251213"/>
                </a:lnTo>
                <a:lnTo>
                  <a:pt x="3475445" y="1251945"/>
                </a:lnTo>
                <a:lnTo>
                  <a:pt x="3493724" y="1252677"/>
                </a:lnTo>
                <a:lnTo>
                  <a:pt x="3512013" y="1253409"/>
                </a:lnTo>
                <a:lnTo>
                  <a:pt x="3531024" y="1254874"/>
                </a:lnTo>
                <a:lnTo>
                  <a:pt x="3548570" y="1254874"/>
                </a:lnTo>
                <a:lnTo>
                  <a:pt x="3567581" y="1255606"/>
                </a:lnTo>
                <a:lnTo>
                  <a:pt x="3585860" y="1256338"/>
                </a:lnTo>
                <a:lnTo>
                  <a:pt x="3604139" y="1257802"/>
                </a:lnTo>
                <a:lnTo>
                  <a:pt x="3622417" y="1258534"/>
                </a:lnTo>
                <a:lnTo>
                  <a:pt x="3641439" y="1258534"/>
                </a:lnTo>
                <a:lnTo>
                  <a:pt x="3640706" y="1287095"/>
                </a:lnTo>
                <a:lnTo>
                  <a:pt x="3639241" y="1314184"/>
                </a:lnTo>
                <a:lnTo>
                  <a:pt x="3638508" y="1342745"/>
                </a:lnTo>
                <a:lnTo>
                  <a:pt x="3637775" y="1371306"/>
                </a:lnTo>
                <a:lnTo>
                  <a:pt x="3636320" y="1398403"/>
                </a:lnTo>
                <a:lnTo>
                  <a:pt x="3635587" y="1426964"/>
                </a:lnTo>
                <a:lnTo>
                  <a:pt x="3634854" y="1455517"/>
                </a:lnTo>
                <a:lnTo>
                  <a:pt x="3634121" y="1483346"/>
                </a:lnTo>
                <a:lnTo>
                  <a:pt x="3632761" y="1509848"/>
                </a:lnTo>
                <a:lnTo>
                  <a:pt x="3634132" y="1483213"/>
                </a:lnTo>
                <a:lnTo>
                  <a:pt x="3634866" y="1455454"/>
                </a:lnTo>
                <a:lnTo>
                  <a:pt x="3635599" y="1426961"/>
                </a:lnTo>
                <a:lnTo>
                  <a:pt x="3636322" y="1398475"/>
                </a:lnTo>
                <a:lnTo>
                  <a:pt x="3637789" y="1371443"/>
                </a:lnTo>
                <a:lnTo>
                  <a:pt x="3638523" y="1342957"/>
                </a:lnTo>
                <a:lnTo>
                  <a:pt x="3639257" y="1314464"/>
                </a:lnTo>
                <a:lnTo>
                  <a:pt x="3640724" y="1287432"/>
                </a:lnTo>
                <a:lnTo>
                  <a:pt x="3641447" y="1258946"/>
                </a:lnTo>
                <a:lnTo>
                  <a:pt x="3645849" y="1259673"/>
                </a:lnTo>
                <a:lnTo>
                  <a:pt x="3646138" y="1259094"/>
                </a:lnTo>
                <a:lnTo>
                  <a:pt x="3642148" y="1258435"/>
                </a:lnTo>
                <a:lnTo>
                  <a:pt x="3623125" y="1258435"/>
                </a:lnTo>
                <a:lnTo>
                  <a:pt x="3604838" y="1257708"/>
                </a:lnTo>
                <a:lnTo>
                  <a:pt x="3586551" y="1256245"/>
                </a:lnTo>
                <a:lnTo>
                  <a:pt x="3568263" y="1255509"/>
                </a:lnTo>
                <a:lnTo>
                  <a:pt x="3549257" y="1254782"/>
                </a:lnTo>
                <a:lnTo>
                  <a:pt x="3531689" y="1254782"/>
                </a:lnTo>
                <a:lnTo>
                  <a:pt x="3512682" y="1253320"/>
                </a:lnTo>
                <a:lnTo>
                  <a:pt x="3494395" y="1252593"/>
                </a:lnTo>
                <a:lnTo>
                  <a:pt x="3476107" y="1251857"/>
                </a:lnTo>
                <a:lnTo>
                  <a:pt x="3457820" y="1251130"/>
                </a:lnTo>
                <a:lnTo>
                  <a:pt x="3439533" y="1249667"/>
                </a:lnTo>
                <a:lnTo>
                  <a:pt x="3420510" y="1248931"/>
                </a:lnTo>
                <a:lnTo>
                  <a:pt x="3402958" y="1248205"/>
                </a:lnTo>
                <a:lnTo>
                  <a:pt x="3383935" y="1246742"/>
                </a:lnTo>
                <a:lnTo>
                  <a:pt x="3365648" y="1246742"/>
                </a:lnTo>
                <a:lnTo>
                  <a:pt x="3348096" y="1245279"/>
                </a:lnTo>
                <a:lnTo>
                  <a:pt x="3329073" y="1243816"/>
                </a:lnTo>
                <a:lnTo>
                  <a:pt x="3310050" y="1243090"/>
                </a:lnTo>
                <a:lnTo>
                  <a:pt x="3291763" y="1242363"/>
                </a:lnTo>
                <a:lnTo>
                  <a:pt x="3274211" y="1241627"/>
                </a:lnTo>
                <a:lnTo>
                  <a:pt x="3255188" y="1240164"/>
                </a:lnTo>
                <a:lnTo>
                  <a:pt x="3236901" y="1239437"/>
                </a:lnTo>
                <a:lnTo>
                  <a:pt x="3217894" y="1238701"/>
                </a:lnTo>
                <a:lnTo>
                  <a:pt x="3200326" y="1237248"/>
                </a:lnTo>
                <a:lnTo>
                  <a:pt x="3182039" y="1235785"/>
                </a:lnTo>
                <a:lnTo>
                  <a:pt x="3163032" y="1234322"/>
                </a:lnTo>
                <a:lnTo>
                  <a:pt x="3145464" y="1233586"/>
                </a:lnTo>
                <a:lnTo>
                  <a:pt x="3126457" y="1232860"/>
                </a:lnTo>
                <a:lnTo>
                  <a:pt x="3108170" y="1232133"/>
                </a:lnTo>
                <a:lnTo>
                  <a:pt x="3089147" y="1229934"/>
                </a:lnTo>
                <a:lnTo>
                  <a:pt x="3071595" y="1229207"/>
                </a:lnTo>
                <a:lnTo>
                  <a:pt x="3052573" y="1227744"/>
                </a:lnTo>
                <a:lnTo>
                  <a:pt x="3034285" y="1227018"/>
                </a:lnTo>
                <a:lnTo>
                  <a:pt x="3016733" y="1225555"/>
                </a:lnTo>
                <a:lnTo>
                  <a:pt x="2997710" y="1224092"/>
                </a:lnTo>
                <a:lnTo>
                  <a:pt x="2979423" y="1222629"/>
                </a:lnTo>
                <a:lnTo>
                  <a:pt x="2960400" y="1221167"/>
                </a:lnTo>
                <a:lnTo>
                  <a:pt x="2942848" y="1220440"/>
                </a:lnTo>
                <a:lnTo>
                  <a:pt x="2924561" y="1218241"/>
                </a:lnTo>
                <a:lnTo>
                  <a:pt x="2905538" y="1217514"/>
                </a:lnTo>
                <a:lnTo>
                  <a:pt x="2887986" y="1216052"/>
                </a:lnTo>
                <a:lnTo>
                  <a:pt x="2868963" y="1214589"/>
                </a:lnTo>
                <a:lnTo>
                  <a:pt x="2850676" y="1213126"/>
                </a:lnTo>
                <a:lnTo>
                  <a:pt x="2831669" y="1211673"/>
                </a:lnTo>
                <a:lnTo>
                  <a:pt x="2814101" y="1210210"/>
                </a:lnTo>
                <a:lnTo>
                  <a:pt x="2795814" y="1208011"/>
                </a:lnTo>
                <a:close/>
                <a:moveTo>
                  <a:pt x="1416355" y="1205193"/>
                </a:moveTo>
                <a:lnTo>
                  <a:pt x="1414157" y="1205934"/>
                </a:lnTo>
                <a:lnTo>
                  <a:pt x="1412698" y="1207389"/>
                </a:lnTo>
                <a:lnTo>
                  <a:pt x="1410499" y="1208857"/>
                </a:lnTo>
                <a:lnTo>
                  <a:pt x="1409432" y="1210463"/>
                </a:lnTo>
                <a:lnTo>
                  <a:pt x="1409853" y="1210885"/>
                </a:lnTo>
                <a:lnTo>
                  <a:pt x="1411309" y="1208692"/>
                </a:lnTo>
                <a:lnTo>
                  <a:pt x="1413505" y="1207231"/>
                </a:lnTo>
                <a:lnTo>
                  <a:pt x="1414973" y="1205760"/>
                </a:lnTo>
                <a:lnTo>
                  <a:pt x="1416510" y="1205246"/>
                </a:lnTo>
                <a:close/>
                <a:moveTo>
                  <a:pt x="2758941" y="1205083"/>
                </a:moveTo>
                <a:lnTo>
                  <a:pt x="2776411" y="1207269"/>
                </a:lnTo>
                <a:lnTo>
                  <a:pt x="2776804" y="1207284"/>
                </a:lnTo>
                <a:lnTo>
                  <a:pt x="2759239" y="1205095"/>
                </a:lnTo>
                <a:close/>
                <a:moveTo>
                  <a:pt x="2685259" y="1198512"/>
                </a:moveTo>
                <a:lnTo>
                  <a:pt x="2704019" y="1200680"/>
                </a:lnTo>
                <a:lnTo>
                  <a:pt x="2721565" y="1202144"/>
                </a:lnTo>
                <a:lnTo>
                  <a:pt x="2739844" y="1204341"/>
                </a:lnTo>
                <a:lnTo>
                  <a:pt x="2740190" y="1204354"/>
                </a:lnTo>
                <a:lnTo>
                  <a:pt x="2721945" y="1202169"/>
                </a:lnTo>
                <a:lnTo>
                  <a:pt x="2704393" y="1200707"/>
                </a:lnTo>
                <a:lnTo>
                  <a:pt x="2685371" y="1198517"/>
                </a:lnTo>
                <a:close/>
                <a:moveTo>
                  <a:pt x="2647975" y="1195585"/>
                </a:moveTo>
                <a:lnTo>
                  <a:pt x="2666729" y="1197751"/>
                </a:lnTo>
                <a:lnTo>
                  <a:pt x="2666875" y="1197757"/>
                </a:lnTo>
                <a:lnTo>
                  <a:pt x="2648060" y="1195592"/>
                </a:lnTo>
                <a:close/>
                <a:moveTo>
                  <a:pt x="4882979" y="1171435"/>
                </a:moveTo>
                <a:lnTo>
                  <a:pt x="4883703" y="1172013"/>
                </a:lnTo>
                <a:lnTo>
                  <a:pt x="4896876" y="1172741"/>
                </a:lnTo>
                <a:lnTo>
                  <a:pt x="4902851" y="1174730"/>
                </a:lnTo>
                <a:lnTo>
                  <a:pt x="4902045" y="1174327"/>
                </a:lnTo>
                <a:lnTo>
                  <a:pt x="4895459" y="1172130"/>
                </a:lnTo>
                <a:close/>
                <a:moveTo>
                  <a:pt x="9041440" y="1161927"/>
                </a:moveTo>
                <a:lnTo>
                  <a:pt x="9041440" y="1162481"/>
                </a:lnTo>
                <a:lnTo>
                  <a:pt x="9042902" y="1166877"/>
                </a:lnTo>
                <a:lnTo>
                  <a:pt x="9043634" y="1169810"/>
                </a:lnTo>
                <a:lnTo>
                  <a:pt x="9045096" y="1172742"/>
                </a:lnTo>
                <a:lnTo>
                  <a:pt x="9046559" y="1174211"/>
                </a:lnTo>
                <a:lnTo>
                  <a:pt x="9048021" y="1176407"/>
                </a:lnTo>
                <a:lnTo>
                  <a:pt x="9057528" y="1180808"/>
                </a:lnTo>
                <a:lnTo>
                  <a:pt x="9062644" y="1185204"/>
                </a:lnTo>
                <a:lnTo>
                  <a:pt x="9065218" y="1191009"/>
                </a:lnTo>
                <a:lnTo>
                  <a:pt x="9065481" y="1190943"/>
                </a:lnTo>
                <a:lnTo>
                  <a:pt x="9062645" y="1184571"/>
                </a:lnTo>
                <a:lnTo>
                  <a:pt x="9057526" y="1180189"/>
                </a:lnTo>
                <a:lnTo>
                  <a:pt x="9048021" y="1175807"/>
                </a:lnTo>
                <a:lnTo>
                  <a:pt x="9046559" y="1173613"/>
                </a:lnTo>
                <a:lnTo>
                  <a:pt x="9045098" y="1172155"/>
                </a:lnTo>
                <a:lnTo>
                  <a:pt x="9043634" y="1169232"/>
                </a:lnTo>
                <a:lnTo>
                  <a:pt x="9042904" y="1166314"/>
                </a:lnTo>
                <a:close/>
                <a:moveTo>
                  <a:pt x="1413505" y="1153115"/>
                </a:moveTo>
                <a:lnTo>
                  <a:pt x="1413127" y="1153241"/>
                </a:lnTo>
                <a:lnTo>
                  <a:pt x="1414157" y="1153241"/>
                </a:lnTo>
                <a:lnTo>
                  <a:pt x="1414531" y="1153115"/>
                </a:lnTo>
                <a:close/>
                <a:moveTo>
                  <a:pt x="2046008" y="1146979"/>
                </a:moveTo>
                <a:lnTo>
                  <a:pt x="2045199" y="1147382"/>
                </a:lnTo>
                <a:lnTo>
                  <a:pt x="2046659" y="1148109"/>
                </a:lnTo>
                <a:lnTo>
                  <a:pt x="2046659" y="1149577"/>
                </a:lnTo>
                <a:lnTo>
                  <a:pt x="2048118" y="1151045"/>
                </a:lnTo>
                <a:lnTo>
                  <a:pt x="2049587" y="1153241"/>
                </a:lnTo>
                <a:lnTo>
                  <a:pt x="2049587" y="1156164"/>
                </a:lnTo>
                <a:lnTo>
                  <a:pt x="2051046" y="1162750"/>
                </a:lnTo>
                <a:lnTo>
                  <a:pt x="2051776" y="1164219"/>
                </a:lnTo>
                <a:lnTo>
                  <a:pt x="2053236" y="1166414"/>
                </a:lnTo>
                <a:lnTo>
                  <a:pt x="2054704" y="1168610"/>
                </a:lnTo>
                <a:lnTo>
                  <a:pt x="2062741" y="1173001"/>
                </a:lnTo>
                <a:lnTo>
                  <a:pt x="2064209" y="1175197"/>
                </a:lnTo>
                <a:lnTo>
                  <a:pt x="2066399" y="1175924"/>
                </a:lnTo>
                <a:lnTo>
                  <a:pt x="2066399" y="1176651"/>
                </a:lnTo>
                <a:lnTo>
                  <a:pt x="2066399" y="1180315"/>
                </a:lnTo>
                <a:lnTo>
                  <a:pt x="2067128" y="1181783"/>
                </a:lnTo>
                <a:lnTo>
                  <a:pt x="2067867" y="1182510"/>
                </a:lnTo>
                <a:lnTo>
                  <a:pt x="2072255" y="1182510"/>
                </a:lnTo>
                <a:lnTo>
                  <a:pt x="2072985" y="1182510"/>
                </a:lnTo>
                <a:lnTo>
                  <a:pt x="2074444" y="1181783"/>
                </a:lnTo>
                <a:lnTo>
                  <a:pt x="2078832" y="1179588"/>
                </a:lnTo>
                <a:lnTo>
                  <a:pt x="2079561" y="1178847"/>
                </a:lnTo>
                <a:lnTo>
                  <a:pt x="2080291" y="1178847"/>
                </a:lnTo>
                <a:lnTo>
                  <a:pt x="2081030" y="1178119"/>
                </a:lnTo>
                <a:lnTo>
                  <a:pt x="2083949" y="1178847"/>
                </a:lnTo>
                <a:lnTo>
                  <a:pt x="2088337" y="1179588"/>
                </a:lnTo>
                <a:lnTo>
                  <a:pt x="2092724" y="1182510"/>
                </a:lnTo>
                <a:lnTo>
                  <a:pt x="2096382" y="1186174"/>
                </a:lnTo>
                <a:lnTo>
                  <a:pt x="2098571" y="1189824"/>
                </a:lnTo>
                <a:lnTo>
                  <a:pt x="2099310" y="1191293"/>
                </a:lnTo>
                <a:lnTo>
                  <a:pt x="2101499" y="1194957"/>
                </a:lnTo>
                <a:lnTo>
                  <a:pt x="2102229" y="1195684"/>
                </a:lnTo>
                <a:lnTo>
                  <a:pt x="2104428" y="1198607"/>
                </a:lnTo>
                <a:lnTo>
                  <a:pt x="2104428" y="1199348"/>
                </a:lnTo>
                <a:lnTo>
                  <a:pt x="2105157" y="1200802"/>
                </a:lnTo>
                <a:lnTo>
                  <a:pt x="2105157" y="1201543"/>
                </a:lnTo>
                <a:lnTo>
                  <a:pt x="2105157" y="1202271"/>
                </a:lnTo>
                <a:lnTo>
                  <a:pt x="2105157" y="1202998"/>
                </a:lnTo>
                <a:lnTo>
                  <a:pt x="2105887" y="1205193"/>
                </a:lnTo>
                <a:lnTo>
                  <a:pt x="2105887" y="1205934"/>
                </a:lnTo>
                <a:lnTo>
                  <a:pt x="2106617" y="1208130"/>
                </a:lnTo>
                <a:lnTo>
                  <a:pt x="2108076" y="1208857"/>
                </a:lnTo>
                <a:lnTo>
                  <a:pt x="2108076" y="1210326"/>
                </a:lnTo>
                <a:lnTo>
                  <a:pt x="2108815" y="1212521"/>
                </a:lnTo>
                <a:lnTo>
                  <a:pt x="2109545" y="1214717"/>
                </a:lnTo>
                <a:lnTo>
                  <a:pt x="2111005" y="1217639"/>
                </a:lnTo>
                <a:lnTo>
                  <a:pt x="2111734" y="1219108"/>
                </a:lnTo>
                <a:lnTo>
                  <a:pt x="2111734" y="1220562"/>
                </a:lnTo>
                <a:lnTo>
                  <a:pt x="2111734" y="1221303"/>
                </a:lnTo>
                <a:lnTo>
                  <a:pt x="2111734" y="1222773"/>
                </a:lnTo>
                <a:lnTo>
                  <a:pt x="2111876" y="1222629"/>
                </a:lnTo>
                <a:lnTo>
                  <a:pt x="2111876" y="1220440"/>
                </a:lnTo>
                <a:lnTo>
                  <a:pt x="2111876" y="1219704"/>
                </a:lnTo>
                <a:lnTo>
                  <a:pt x="2111876" y="1218241"/>
                </a:lnTo>
                <a:lnTo>
                  <a:pt x="2111157" y="1216788"/>
                </a:lnTo>
                <a:lnTo>
                  <a:pt x="2109686" y="1213862"/>
                </a:lnTo>
                <a:lnTo>
                  <a:pt x="2108951" y="1211673"/>
                </a:lnTo>
                <a:lnTo>
                  <a:pt x="2108232" y="1209474"/>
                </a:lnTo>
                <a:lnTo>
                  <a:pt x="2108232" y="1208011"/>
                </a:lnTo>
                <a:lnTo>
                  <a:pt x="2106761" y="1207284"/>
                </a:lnTo>
                <a:lnTo>
                  <a:pt x="2106025" y="1205095"/>
                </a:lnTo>
                <a:lnTo>
                  <a:pt x="2106025" y="1204359"/>
                </a:lnTo>
                <a:lnTo>
                  <a:pt x="2105306" y="1202169"/>
                </a:lnTo>
                <a:lnTo>
                  <a:pt x="2105306" y="1201442"/>
                </a:lnTo>
                <a:lnTo>
                  <a:pt x="2105306" y="1200707"/>
                </a:lnTo>
                <a:lnTo>
                  <a:pt x="2105306" y="1199980"/>
                </a:lnTo>
                <a:lnTo>
                  <a:pt x="2104571" y="1198517"/>
                </a:lnTo>
                <a:lnTo>
                  <a:pt x="2104571" y="1197781"/>
                </a:lnTo>
                <a:lnTo>
                  <a:pt x="2102381" y="1194865"/>
                </a:lnTo>
                <a:lnTo>
                  <a:pt x="2101646" y="1194129"/>
                </a:lnTo>
                <a:lnTo>
                  <a:pt x="2099439" y="1190476"/>
                </a:lnTo>
                <a:lnTo>
                  <a:pt x="2098720" y="1189014"/>
                </a:lnTo>
                <a:lnTo>
                  <a:pt x="2096514" y="1185361"/>
                </a:lnTo>
                <a:lnTo>
                  <a:pt x="2092870" y="1181709"/>
                </a:lnTo>
                <a:lnTo>
                  <a:pt x="2088473" y="1178784"/>
                </a:lnTo>
                <a:lnTo>
                  <a:pt x="2084094" y="1178057"/>
                </a:lnTo>
                <a:lnTo>
                  <a:pt x="2081152" y="1177321"/>
                </a:lnTo>
                <a:lnTo>
                  <a:pt x="2080433" y="1178057"/>
                </a:lnTo>
                <a:lnTo>
                  <a:pt x="2079697" y="1178057"/>
                </a:lnTo>
                <a:lnTo>
                  <a:pt x="2078962" y="1178784"/>
                </a:lnTo>
                <a:lnTo>
                  <a:pt x="2074582" y="1180982"/>
                </a:lnTo>
                <a:lnTo>
                  <a:pt x="2073111" y="1181709"/>
                </a:lnTo>
                <a:lnTo>
                  <a:pt x="2072376" y="1181709"/>
                </a:lnTo>
                <a:lnTo>
                  <a:pt x="2067996" y="1181709"/>
                </a:lnTo>
                <a:lnTo>
                  <a:pt x="2067261" y="1180982"/>
                </a:lnTo>
                <a:lnTo>
                  <a:pt x="2066525" y="1179520"/>
                </a:lnTo>
                <a:lnTo>
                  <a:pt x="2066525" y="1175867"/>
                </a:lnTo>
                <a:lnTo>
                  <a:pt x="2066525" y="1175131"/>
                </a:lnTo>
                <a:lnTo>
                  <a:pt x="2064335" y="1174405"/>
                </a:lnTo>
                <a:lnTo>
                  <a:pt x="2062881" y="1172206"/>
                </a:lnTo>
                <a:lnTo>
                  <a:pt x="2054824" y="1167827"/>
                </a:lnTo>
                <a:lnTo>
                  <a:pt x="2053370" y="1165637"/>
                </a:lnTo>
                <a:lnTo>
                  <a:pt x="2051899" y="1163439"/>
                </a:lnTo>
                <a:lnTo>
                  <a:pt x="2051163" y="1161976"/>
                </a:lnTo>
                <a:lnTo>
                  <a:pt x="2049709" y="1155407"/>
                </a:lnTo>
                <a:lnTo>
                  <a:pt x="2049709" y="1152482"/>
                </a:lnTo>
                <a:lnTo>
                  <a:pt x="2048238" y="1150292"/>
                </a:lnTo>
                <a:lnTo>
                  <a:pt x="2046783" y="1148829"/>
                </a:lnTo>
                <a:lnTo>
                  <a:pt x="2046783" y="1147367"/>
                </a:lnTo>
                <a:close/>
                <a:moveTo>
                  <a:pt x="9041440" y="1143670"/>
                </a:moveTo>
                <a:lnTo>
                  <a:pt x="9041440" y="1144154"/>
                </a:lnTo>
                <a:lnTo>
                  <a:pt x="9043578" y="1153442"/>
                </a:lnTo>
                <a:lnTo>
                  <a:pt x="9043634" y="1153163"/>
                </a:lnTo>
                <a:close/>
                <a:moveTo>
                  <a:pt x="2054089" y="1140490"/>
                </a:moveTo>
                <a:lnTo>
                  <a:pt x="2053975" y="1140795"/>
                </a:lnTo>
                <a:lnTo>
                  <a:pt x="2053975" y="1141021"/>
                </a:lnTo>
                <a:lnTo>
                  <a:pt x="2054089" y="1140789"/>
                </a:lnTo>
                <a:close/>
                <a:moveTo>
                  <a:pt x="5554750" y="1126527"/>
                </a:moveTo>
                <a:lnTo>
                  <a:pt x="5555019" y="1126796"/>
                </a:lnTo>
                <a:lnTo>
                  <a:pt x="5557942" y="1130448"/>
                </a:lnTo>
                <a:lnTo>
                  <a:pt x="5558672" y="1134110"/>
                </a:lnTo>
                <a:lnTo>
                  <a:pt x="5558672" y="1139226"/>
                </a:lnTo>
                <a:lnTo>
                  <a:pt x="5554288" y="1146539"/>
                </a:lnTo>
                <a:lnTo>
                  <a:pt x="5553558" y="1152388"/>
                </a:lnTo>
                <a:lnTo>
                  <a:pt x="5553558" y="1156038"/>
                </a:lnTo>
                <a:lnTo>
                  <a:pt x="5551366" y="1158968"/>
                </a:lnTo>
                <a:lnTo>
                  <a:pt x="5548433" y="1161165"/>
                </a:lnTo>
                <a:lnTo>
                  <a:pt x="5546241" y="1163352"/>
                </a:lnTo>
                <a:lnTo>
                  <a:pt x="5544779" y="1167746"/>
                </a:lnTo>
                <a:lnTo>
                  <a:pt x="5544779" y="1172130"/>
                </a:lnTo>
                <a:lnTo>
                  <a:pt x="5545510" y="1181641"/>
                </a:lnTo>
                <a:lnTo>
                  <a:pt x="5544779" y="1186024"/>
                </a:lnTo>
                <a:lnTo>
                  <a:pt x="5544049" y="1188943"/>
                </a:lnTo>
                <a:lnTo>
                  <a:pt x="5544779" y="1190408"/>
                </a:lnTo>
                <a:lnTo>
                  <a:pt x="5548433" y="1197721"/>
                </a:lnTo>
                <a:lnTo>
                  <a:pt x="5549163" y="1202104"/>
                </a:lnTo>
                <a:lnTo>
                  <a:pt x="5548433" y="1207231"/>
                </a:lnTo>
                <a:lnTo>
                  <a:pt x="5546241" y="1210150"/>
                </a:lnTo>
                <a:lnTo>
                  <a:pt x="5542587" y="1211615"/>
                </a:lnTo>
                <a:lnTo>
                  <a:pt x="5541126" y="1213812"/>
                </a:lnTo>
                <a:lnTo>
                  <a:pt x="5541857" y="1218196"/>
                </a:lnTo>
                <a:lnTo>
                  <a:pt x="5546241" y="1229160"/>
                </a:lnTo>
                <a:lnTo>
                  <a:pt x="5549163" y="1238671"/>
                </a:lnTo>
                <a:lnTo>
                  <a:pt x="5550635" y="1248170"/>
                </a:lnTo>
                <a:lnTo>
                  <a:pt x="5550635" y="1248903"/>
                </a:lnTo>
                <a:lnTo>
                  <a:pt x="5547702" y="1252565"/>
                </a:lnTo>
                <a:lnTo>
                  <a:pt x="5547702" y="1255483"/>
                </a:lnTo>
                <a:lnTo>
                  <a:pt x="5549163" y="1262064"/>
                </a:lnTo>
                <a:lnTo>
                  <a:pt x="5549163" y="1264994"/>
                </a:lnTo>
                <a:lnTo>
                  <a:pt x="5548433" y="1271575"/>
                </a:lnTo>
                <a:lnTo>
                  <a:pt x="5542587" y="1285469"/>
                </a:lnTo>
                <a:lnTo>
                  <a:pt x="5543351" y="1286123"/>
                </a:lnTo>
                <a:lnTo>
                  <a:pt x="5549171" y="1272308"/>
                </a:lnTo>
                <a:lnTo>
                  <a:pt x="5549901" y="1265726"/>
                </a:lnTo>
                <a:lnTo>
                  <a:pt x="5549901" y="1262798"/>
                </a:lnTo>
                <a:lnTo>
                  <a:pt x="5548434" y="1256216"/>
                </a:lnTo>
                <a:lnTo>
                  <a:pt x="5548434" y="1253297"/>
                </a:lnTo>
                <a:lnTo>
                  <a:pt x="5551360" y="1249634"/>
                </a:lnTo>
                <a:lnTo>
                  <a:pt x="5551360" y="1248909"/>
                </a:lnTo>
                <a:lnTo>
                  <a:pt x="5549901" y="1239399"/>
                </a:lnTo>
                <a:lnTo>
                  <a:pt x="5546975" y="1229897"/>
                </a:lnTo>
                <a:lnTo>
                  <a:pt x="5542589" y="1218927"/>
                </a:lnTo>
                <a:lnTo>
                  <a:pt x="5541860" y="1214539"/>
                </a:lnTo>
                <a:lnTo>
                  <a:pt x="5543319" y="1212345"/>
                </a:lnTo>
                <a:lnTo>
                  <a:pt x="5546975" y="1210885"/>
                </a:lnTo>
                <a:lnTo>
                  <a:pt x="5549171" y="1207957"/>
                </a:lnTo>
                <a:lnTo>
                  <a:pt x="5549901" y="1202844"/>
                </a:lnTo>
                <a:lnTo>
                  <a:pt x="5549171" y="1198456"/>
                </a:lnTo>
                <a:lnTo>
                  <a:pt x="5545516" y="1191139"/>
                </a:lnTo>
                <a:lnTo>
                  <a:pt x="5544778" y="1189680"/>
                </a:lnTo>
                <a:lnTo>
                  <a:pt x="5545516" y="1186751"/>
                </a:lnTo>
                <a:lnTo>
                  <a:pt x="5546245" y="1182364"/>
                </a:lnTo>
                <a:lnTo>
                  <a:pt x="5545516" y="1172862"/>
                </a:lnTo>
                <a:lnTo>
                  <a:pt x="5545516" y="1168474"/>
                </a:lnTo>
                <a:lnTo>
                  <a:pt x="5546975" y="1164086"/>
                </a:lnTo>
                <a:lnTo>
                  <a:pt x="5549171" y="1161892"/>
                </a:lnTo>
                <a:lnTo>
                  <a:pt x="5552089" y="1159698"/>
                </a:lnTo>
                <a:lnTo>
                  <a:pt x="5554286" y="1156770"/>
                </a:lnTo>
                <a:lnTo>
                  <a:pt x="5554286" y="1153116"/>
                </a:lnTo>
                <a:lnTo>
                  <a:pt x="5555016" y="1147268"/>
                </a:lnTo>
                <a:lnTo>
                  <a:pt x="5559409" y="1139952"/>
                </a:lnTo>
                <a:lnTo>
                  <a:pt x="5559409" y="1134839"/>
                </a:lnTo>
                <a:lnTo>
                  <a:pt x="5558671" y="1131185"/>
                </a:lnTo>
                <a:lnTo>
                  <a:pt x="5555745" y="1127522"/>
                </a:lnTo>
                <a:close/>
                <a:moveTo>
                  <a:pt x="6669005" y="1111378"/>
                </a:moveTo>
                <a:lnTo>
                  <a:pt x="6670463" y="1112114"/>
                </a:lnTo>
                <a:lnTo>
                  <a:pt x="6671198" y="1112838"/>
                </a:lnTo>
                <a:lnTo>
                  <a:pt x="6673390" y="1112838"/>
                </a:lnTo>
                <a:lnTo>
                  <a:pt x="6675583" y="1112838"/>
                </a:lnTo>
                <a:lnTo>
                  <a:pt x="6673390" y="1117230"/>
                </a:lnTo>
                <a:lnTo>
                  <a:pt x="6671198" y="1121623"/>
                </a:lnTo>
                <a:lnTo>
                  <a:pt x="6669005" y="1124555"/>
                </a:lnTo>
                <a:lnTo>
                  <a:pt x="6663885" y="1122358"/>
                </a:lnTo>
                <a:lnTo>
                  <a:pt x="6663163" y="1120162"/>
                </a:lnTo>
                <a:lnTo>
                  <a:pt x="6663885" y="1115770"/>
                </a:lnTo>
                <a:lnTo>
                  <a:pt x="6666078" y="1112114"/>
                </a:lnTo>
                <a:close/>
                <a:moveTo>
                  <a:pt x="9046559" y="1106422"/>
                </a:moveTo>
                <a:lnTo>
                  <a:pt x="9046559" y="1106763"/>
                </a:lnTo>
                <a:lnTo>
                  <a:pt x="9047290" y="1120694"/>
                </a:lnTo>
                <a:lnTo>
                  <a:pt x="9049424" y="1130676"/>
                </a:lnTo>
                <a:lnTo>
                  <a:pt x="9049485" y="1130525"/>
                </a:lnTo>
                <a:lnTo>
                  <a:pt x="9047291" y="1120297"/>
                </a:lnTo>
                <a:close/>
                <a:moveTo>
                  <a:pt x="5542905" y="1106225"/>
                </a:moveTo>
                <a:lnTo>
                  <a:pt x="5544779" y="1109973"/>
                </a:lnTo>
                <a:lnTo>
                  <a:pt x="5547702" y="1117286"/>
                </a:lnTo>
                <a:lnTo>
                  <a:pt x="5549163" y="1120948"/>
                </a:lnTo>
                <a:lnTo>
                  <a:pt x="5551298" y="1123073"/>
                </a:lnTo>
                <a:lnTo>
                  <a:pt x="5549901" y="1121675"/>
                </a:lnTo>
                <a:lnTo>
                  <a:pt x="5548434" y="1118021"/>
                </a:lnTo>
                <a:lnTo>
                  <a:pt x="5545516" y="1110705"/>
                </a:lnTo>
                <a:lnTo>
                  <a:pt x="5543319" y="1106317"/>
                </a:lnTo>
                <a:close/>
                <a:moveTo>
                  <a:pt x="9318373" y="1088165"/>
                </a:moveTo>
                <a:lnTo>
                  <a:pt x="9323236" y="1088774"/>
                </a:lnTo>
                <a:lnTo>
                  <a:pt x="9323449" y="1088774"/>
                </a:lnTo>
                <a:lnTo>
                  <a:pt x="9318570" y="1088165"/>
                </a:lnTo>
                <a:close/>
                <a:moveTo>
                  <a:pt x="6680703" y="1085026"/>
                </a:moveTo>
                <a:lnTo>
                  <a:pt x="6682895" y="1086497"/>
                </a:lnTo>
                <a:lnTo>
                  <a:pt x="6685810" y="1087958"/>
                </a:lnTo>
                <a:lnTo>
                  <a:pt x="6687280" y="1088694"/>
                </a:lnTo>
                <a:lnTo>
                  <a:pt x="6689473" y="1091614"/>
                </a:lnTo>
                <a:lnTo>
                  <a:pt x="6689473" y="1094546"/>
                </a:lnTo>
                <a:lnTo>
                  <a:pt x="6688738" y="1096742"/>
                </a:lnTo>
                <a:lnTo>
                  <a:pt x="6688738" y="1099662"/>
                </a:lnTo>
                <a:lnTo>
                  <a:pt x="6691665" y="1101858"/>
                </a:lnTo>
                <a:lnTo>
                  <a:pt x="6686545" y="1105526"/>
                </a:lnTo>
                <a:lnTo>
                  <a:pt x="6682160" y="1102594"/>
                </a:lnTo>
                <a:lnTo>
                  <a:pt x="6674125" y="1091614"/>
                </a:lnTo>
                <a:lnTo>
                  <a:pt x="6676318" y="1086497"/>
                </a:lnTo>
                <a:lnTo>
                  <a:pt x="6678510" y="1085762"/>
                </a:lnTo>
                <a:close/>
                <a:moveTo>
                  <a:pt x="9041477" y="1084021"/>
                </a:moveTo>
                <a:lnTo>
                  <a:pt x="9041440" y="1084039"/>
                </a:lnTo>
                <a:lnTo>
                  <a:pt x="9042902" y="1093569"/>
                </a:lnTo>
                <a:lnTo>
                  <a:pt x="9043634" y="1096501"/>
                </a:lnTo>
                <a:lnTo>
                  <a:pt x="9046559" y="1102366"/>
                </a:lnTo>
                <a:lnTo>
                  <a:pt x="9046559" y="1102040"/>
                </a:lnTo>
                <a:lnTo>
                  <a:pt x="9043634" y="1096200"/>
                </a:lnTo>
                <a:lnTo>
                  <a:pt x="9042904" y="1093277"/>
                </a:lnTo>
                <a:close/>
                <a:moveTo>
                  <a:pt x="9040709" y="1077211"/>
                </a:moveTo>
                <a:lnTo>
                  <a:pt x="9040709" y="1077442"/>
                </a:lnTo>
                <a:lnTo>
                  <a:pt x="9041440" y="1078906"/>
                </a:lnTo>
                <a:lnTo>
                  <a:pt x="9042902" y="1079638"/>
                </a:lnTo>
                <a:lnTo>
                  <a:pt x="9042902" y="1080375"/>
                </a:lnTo>
                <a:lnTo>
                  <a:pt x="9042902" y="1082571"/>
                </a:lnTo>
                <a:lnTo>
                  <a:pt x="9042902" y="1083050"/>
                </a:lnTo>
                <a:lnTo>
                  <a:pt x="9042904" y="1083049"/>
                </a:lnTo>
                <a:lnTo>
                  <a:pt x="9042904" y="1082320"/>
                </a:lnTo>
                <a:lnTo>
                  <a:pt x="9042904" y="1080131"/>
                </a:lnTo>
                <a:lnTo>
                  <a:pt x="9042904" y="1079402"/>
                </a:lnTo>
                <a:lnTo>
                  <a:pt x="9041440" y="1078667"/>
                </a:lnTo>
                <a:close/>
                <a:moveTo>
                  <a:pt x="6373740" y="1076977"/>
                </a:moveTo>
                <a:lnTo>
                  <a:pt x="6373695" y="1077069"/>
                </a:lnTo>
                <a:lnTo>
                  <a:pt x="6375434" y="1077069"/>
                </a:lnTo>
                <a:lnTo>
                  <a:pt x="6379090" y="1078538"/>
                </a:lnTo>
                <a:lnTo>
                  <a:pt x="6379828" y="1078538"/>
                </a:lnTo>
                <a:lnTo>
                  <a:pt x="6382016" y="1078538"/>
                </a:lnTo>
                <a:lnTo>
                  <a:pt x="6382066" y="1078438"/>
                </a:lnTo>
                <a:lnTo>
                  <a:pt x="6380317" y="1078438"/>
                </a:lnTo>
                <a:lnTo>
                  <a:pt x="6379595" y="1078438"/>
                </a:lnTo>
                <a:lnTo>
                  <a:pt x="6375932" y="1076977"/>
                </a:lnTo>
                <a:close/>
                <a:moveTo>
                  <a:pt x="6501206" y="1075609"/>
                </a:moveTo>
                <a:lnTo>
                  <a:pt x="6503403" y="1077069"/>
                </a:lnTo>
                <a:lnTo>
                  <a:pt x="6505591" y="1078538"/>
                </a:lnTo>
                <a:lnTo>
                  <a:pt x="6510715" y="1078538"/>
                </a:lnTo>
                <a:lnTo>
                  <a:pt x="6515100" y="1076344"/>
                </a:lnTo>
                <a:lnTo>
                  <a:pt x="6515829" y="1077069"/>
                </a:lnTo>
                <a:lnTo>
                  <a:pt x="6515100" y="1079997"/>
                </a:lnTo>
                <a:lnTo>
                  <a:pt x="6515100" y="1082191"/>
                </a:lnTo>
                <a:lnTo>
                  <a:pt x="6515100" y="1083651"/>
                </a:lnTo>
                <a:lnTo>
                  <a:pt x="6515829" y="1085845"/>
                </a:lnTo>
                <a:lnTo>
                  <a:pt x="6517297" y="1088039"/>
                </a:lnTo>
                <a:lnTo>
                  <a:pt x="6515829" y="1092427"/>
                </a:lnTo>
                <a:lnTo>
                  <a:pt x="6508518" y="1089499"/>
                </a:lnTo>
                <a:lnTo>
                  <a:pt x="6507788" y="1088773"/>
                </a:lnTo>
                <a:lnTo>
                  <a:pt x="6504862" y="1089499"/>
                </a:lnTo>
                <a:lnTo>
                  <a:pt x="6505591" y="1091693"/>
                </a:lnTo>
                <a:lnTo>
                  <a:pt x="6506321" y="1092427"/>
                </a:lnTo>
                <a:lnTo>
                  <a:pt x="6507788" y="1093161"/>
                </a:lnTo>
                <a:lnTo>
                  <a:pt x="6506321" y="1101203"/>
                </a:lnTo>
                <a:lnTo>
                  <a:pt x="6506321" y="1102663"/>
                </a:lnTo>
                <a:lnTo>
                  <a:pt x="6506321" y="1105591"/>
                </a:lnTo>
                <a:lnTo>
                  <a:pt x="6509247" y="1108511"/>
                </a:lnTo>
                <a:lnTo>
                  <a:pt x="6509247" y="1110705"/>
                </a:lnTo>
                <a:lnTo>
                  <a:pt x="6504862" y="1108511"/>
                </a:lnTo>
                <a:lnTo>
                  <a:pt x="6502665" y="1108511"/>
                </a:lnTo>
                <a:lnTo>
                  <a:pt x="6499747" y="1109245"/>
                </a:lnTo>
                <a:lnTo>
                  <a:pt x="6501936" y="1112173"/>
                </a:lnTo>
                <a:lnTo>
                  <a:pt x="6509247" y="1118021"/>
                </a:lnTo>
                <a:lnTo>
                  <a:pt x="6508518" y="1120215"/>
                </a:lnTo>
                <a:lnTo>
                  <a:pt x="6507788" y="1120940"/>
                </a:lnTo>
                <a:lnTo>
                  <a:pt x="6505591" y="1120940"/>
                </a:lnTo>
                <a:lnTo>
                  <a:pt x="6505591" y="1121675"/>
                </a:lnTo>
                <a:lnTo>
                  <a:pt x="6504862" y="1123869"/>
                </a:lnTo>
                <a:lnTo>
                  <a:pt x="6504862" y="1124603"/>
                </a:lnTo>
                <a:lnTo>
                  <a:pt x="6504862" y="1128257"/>
                </a:lnTo>
                <a:lnTo>
                  <a:pt x="6504862" y="1128991"/>
                </a:lnTo>
                <a:lnTo>
                  <a:pt x="6502665" y="1128991"/>
                </a:lnTo>
                <a:lnTo>
                  <a:pt x="6501936" y="1128257"/>
                </a:lnTo>
                <a:lnTo>
                  <a:pt x="6499747" y="1128257"/>
                </a:lnTo>
                <a:lnTo>
                  <a:pt x="6498280" y="1128991"/>
                </a:lnTo>
                <a:lnTo>
                  <a:pt x="6496821" y="1131910"/>
                </a:lnTo>
                <a:lnTo>
                  <a:pt x="6496091" y="1137032"/>
                </a:lnTo>
                <a:lnTo>
                  <a:pt x="6490239" y="1149463"/>
                </a:lnTo>
                <a:lnTo>
                  <a:pt x="6488771" y="1156770"/>
                </a:lnTo>
                <a:lnTo>
                  <a:pt x="6493165" y="1160432"/>
                </a:lnTo>
                <a:lnTo>
                  <a:pt x="6491698" y="1161892"/>
                </a:lnTo>
                <a:lnTo>
                  <a:pt x="6488771" y="1164086"/>
                </a:lnTo>
                <a:lnTo>
                  <a:pt x="6486583" y="1165546"/>
                </a:lnTo>
                <a:lnTo>
                  <a:pt x="6486583" y="1167014"/>
                </a:lnTo>
                <a:lnTo>
                  <a:pt x="6485854" y="1172128"/>
                </a:lnTo>
                <a:lnTo>
                  <a:pt x="6485116" y="1173588"/>
                </a:lnTo>
                <a:lnTo>
                  <a:pt x="6478542" y="1186026"/>
                </a:lnTo>
                <a:lnTo>
                  <a:pt x="6475616" y="1188220"/>
                </a:lnTo>
                <a:lnTo>
                  <a:pt x="6469034" y="1188945"/>
                </a:lnTo>
                <a:lnTo>
                  <a:pt x="6462452" y="1184558"/>
                </a:lnTo>
                <a:lnTo>
                  <a:pt x="6456599" y="1176516"/>
                </a:lnTo>
                <a:lnTo>
                  <a:pt x="6454411" y="1168474"/>
                </a:lnTo>
                <a:lnTo>
                  <a:pt x="6455140" y="1157504"/>
                </a:lnTo>
                <a:lnTo>
                  <a:pt x="6459525" y="1149463"/>
                </a:lnTo>
                <a:lnTo>
                  <a:pt x="6467566" y="1137032"/>
                </a:lnTo>
                <a:lnTo>
                  <a:pt x="6469763" y="1137032"/>
                </a:lnTo>
                <a:lnTo>
                  <a:pt x="6470493" y="1137032"/>
                </a:lnTo>
                <a:lnTo>
                  <a:pt x="6470493" y="1136299"/>
                </a:lnTo>
                <a:lnTo>
                  <a:pt x="6470493" y="1133379"/>
                </a:lnTo>
                <a:lnTo>
                  <a:pt x="6470493" y="1131910"/>
                </a:lnTo>
                <a:lnTo>
                  <a:pt x="6472689" y="1128257"/>
                </a:lnTo>
                <a:lnTo>
                  <a:pt x="6472689" y="1125328"/>
                </a:lnTo>
                <a:lnTo>
                  <a:pt x="6472689" y="1118746"/>
                </a:lnTo>
                <a:lnTo>
                  <a:pt x="6473419" y="1114367"/>
                </a:lnTo>
                <a:lnTo>
                  <a:pt x="6474148" y="1110705"/>
                </a:lnTo>
                <a:lnTo>
                  <a:pt x="6476345" y="1108511"/>
                </a:lnTo>
                <a:lnTo>
                  <a:pt x="6479272" y="1108511"/>
                </a:lnTo>
                <a:lnTo>
                  <a:pt x="6482198" y="1108511"/>
                </a:lnTo>
                <a:lnTo>
                  <a:pt x="6485116" y="1108511"/>
                </a:lnTo>
                <a:lnTo>
                  <a:pt x="6485854" y="1106317"/>
                </a:lnTo>
                <a:lnTo>
                  <a:pt x="6486583" y="1104123"/>
                </a:lnTo>
                <a:lnTo>
                  <a:pt x="6492436" y="1101203"/>
                </a:lnTo>
                <a:lnTo>
                  <a:pt x="6493165" y="1099009"/>
                </a:lnTo>
                <a:lnTo>
                  <a:pt x="6493165" y="1096081"/>
                </a:lnTo>
                <a:lnTo>
                  <a:pt x="6495354" y="1085845"/>
                </a:lnTo>
                <a:lnTo>
                  <a:pt x="6496091" y="1085111"/>
                </a:lnTo>
                <a:lnTo>
                  <a:pt x="6498280" y="1085111"/>
                </a:lnTo>
                <a:lnTo>
                  <a:pt x="6499009" y="1083651"/>
                </a:lnTo>
                <a:lnTo>
                  <a:pt x="6499009" y="1082917"/>
                </a:lnTo>
                <a:lnTo>
                  <a:pt x="6499009" y="1080732"/>
                </a:lnTo>
                <a:lnTo>
                  <a:pt x="6499009" y="1079263"/>
                </a:lnTo>
                <a:lnTo>
                  <a:pt x="6499747" y="1077069"/>
                </a:lnTo>
                <a:close/>
                <a:moveTo>
                  <a:pt x="2017514" y="1054039"/>
                </a:moveTo>
                <a:lnTo>
                  <a:pt x="2017414" y="1054441"/>
                </a:lnTo>
                <a:lnTo>
                  <a:pt x="2017414" y="1055895"/>
                </a:lnTo>
                <a:lnTo>
                  <a:pt x="2017414" y="1058091"/>
                </a:lnTo>
                <a:lnTo>
                  <a:pt x="2017414" y="1059559"/>
                </a:lnTo>
                <a:lnTo>
                  <a:pt x="2017414" y="1060286"/>
                </a:lnTo>
                <a:lnTo>
                  <a:pt x="2018144" y="1061028"/>
                </a:lnTo>
                <a:lnTo>
                  <a:pt x="2021802" y="1064678"/>
                </a:lnTo>
                <a:lnTo>
                  <a:pt x="2022531" y="1066146"/>
                </a:lnTo>
                <a:lnTo>
                  <a:pt x="2023991" y="1066873"/>
                </a:lnTo>
                <a:lnTo>
                  <a:pt x="2023991" y="1069069"/>
                </a:lnTo>
                <a:lnTo>
                  <a:pt x="2023991" y="1070537"/>
                </a:lnTo>
                <a:lnTo>
                  <a:pt x="2023991" y="1072733"/>
                </a:lnTo>
                <a:lnTo>
                  <a:pt x="2024721" y="1073460"/>
                </a:lnTo>
                <a:lnTo>
                  <a:pt x="2026180" y="1076397"/>
                </a:lnTo>
                <a:lnTo>
                  <a:pt x="2029108" y="1080046"/>
                </a:lnTo>
                <a:lnTo>
                  <a:pt x="2032036" y="1082983"/>
                </a:lnTo>
                <a:lnTo>
                  <a:pt x="2034226" y="1085906"/>
                </a:lnTo>
                <a:lnTo>
                  <a:pt x="2034955" y="1088102"/>
                </a:lnTo>
                <a:lnTo>
                  <a:pt x="2034955" y="1088829"/>
                </a:lnTo>
                <a:lnTo>
                  <a:pt x="2035694" y="1090297"/>
                </a:lnTo>
                <a:lnTo>
                  <a:pt x="2035694" y="1092493"/>
                </a:lnTo>
                <a:lnTo>
                  <a:pt x="2035694" y="1093220"/>
                </a:lnTo>
                <a:lnTo>
                  <a:pt x="2035694" y="1094688"/>
                </a:lnTo>
                <a:lnTo>
                  <a:pt x="2037154" y="1096157"/>
                </a:lnTo>
                <a:lnTo>
                  <a:pt x="2037883" y="1096884"/>
                </a:lnTo>
                <a:lnTo>
                  <a:pt x="2037883" y="1098352"/>
                </a:lnTo>
                <a:lnTo>
                  <a:pt x="2037883" y="1101275"/>
                </a:lnTo>
                <a:lnTo>
                  <a:pt x="2037883" y="1102743"/>
                </a:lnTo>
                <a:lnTo>
                  <a:pt x="2038613" y="1102743"/>
                </a:lnTo>
                <a:lnTo>
                  <a:pt x="2040082" y="1104198"/>
                </a:lnTo>
                <a:lnTo>
                  <a:pt x="2045199" y="1104939"/>
                </a:lnTo>
                <a:lnTo>
                  <a:pt x="2046659" y="1105666"/>
                </a:lnTo>
                <a:lnTo>
                  <a:pt x="2048118" y="1106393"/>
                </a:lnTo>
                <a:lnTo>
                  <a:pt x="2048118" y="1111525"/>
                </a:lnTo>
                <a:lnTo>
                  <a:pt x="2048118" y="1112253"/>
                </a:lnTo>
                <a:lnTo>
                  <a:pt x="2053236" y="1120308"/>
                </a:lnTo>
                <a:lnTo>
                  <a:pt x="2053975" y="1122503"/>
                </a:lnTo>
                <a:lnTo>
                  <a:pt x="2056164" y="1128349"/>
                </a:lnTo>
                <a:lnTo>
                  <a:pt x="2056164" y="1130544"/>
                </a:lnTo>
                <a:lnTo>
                  <a:pt x="2056164" y="1134208"/>
                </a:lnTo>
                <a:lnTo>
                  <a:pt x="2056164" y="1134559"/>
                </a:lnTo>
                <a:lnTo>
                  <a:pt x="2056295" y="1134211"/>
                </a:lnTo>
                <a:lnTo>
                  <a:pt x="2056295" y="1133484"/>
                </a:lnTo>
                <a:lnTo>
                  <a:pt x="2056295" y="1129832"/>
                </a:lnTo>
                <a:lnTo>
                  <a:pt x="2056295" y="1127633"/>
                </a:lnTo>
                <a:lnTo>
                  <a:pt x="2054089" y="1121792"/>
                </a:lnTo>
                <a:lnTo>
                  <a:pt x="2053370" y="1119602"/>
                </a:lnTo>
                <a:lnTo>
                  <a:pt x="2048238" y="1111561"/>
                </a:lnTo>
                <a:lnTo>
                  <a:pt x="2048238" y="1110825"/>
                </a:lnTo>
                <a:lnTo>
                  <a:pt x="2048238" y="1105710"/>
                </a:lnTo>
                <a:lnTo>
                  <a:pt x="2046783" y="1104984"/>
                </a:lnTo>
                <a:lnTo>
                  <a:pt x="2045313" y="1104257"/>
                </a:lnTo>
                <a:lnTo>
                  <a:pt x="2040197" y="1103521"/>
                </a:lnTo>
                <a:lnTo>
                  <a:pt x="2038727" y="1102058"/>
                </a:lnTo>
                <a:lnTo>
                  <a:pt x="2038007" y="1102058"/>
                </a:lnTo>
                <a:lnTo>
                  <a:pt x="2038007" y="1100595"/>
                </a:lnTo>
                <a:lnTo>
                  <a:pt x="2038007" y="1097679"/>
                </a:lnTo>
                <a:lnTo>
                  <a:pt x="2038007" y="1096216"/>
                </a:lnTo>
                <a:lnTo>
                  <a:pt x="2037272" y="1095480"/>
                </a:lnTo>
                <a:lnTo>
                  <a:pt x="2035801" y="1094027"/>
                </a:lnTo>
                <a:lnTo>
                  <a:pt x="2035801" y="1092564"/>
                </a:lnTo>
                <a:lnTo>
                  <a:pt x="2035801" y="1091828"/>
                </a:lnTo>
                <a:lnTo>
                  <a:pt x="2035801" y="1089638"/>
                </a:lnTo>
                <a:lnTo>
                  <a:pt x="2035082" y="1088176"/>
                </a:lnTo>
                <a:lnTo>
                  <a:pt x="2035082" y="1087449"/>
                </a:lnTo>
                <a:lnTo>
                  <a:pt x="2034347" y="1085250"/>
                </a:lnTo>
                <a:lnTo>
                  <a:pt x="2032157" y="1082334"/>
                </a:lnTo>
                <a:lnTo>
                  <a:pt x="2029231" y="1079408"/>
                </a:lnTo>
                <a:lnTo>
                  <a:pt x="2026306" y="1075756"/>
                </a:lnTo>
                <a:lnTo>
                  <a:pt x="2024835" y="1072831"/>
                </a:lnTo>
                <a:lnTo>
                  <a:pt x="2024100" y="1072104"/>
                </a:lnTo>
                <a:lnTo>
                  <a:pt x="2024100" y="1069905"/>
                </a:lnTo>
                <a:lnTo>
                  <a:pt x="2024100" y="1068451"/>
                </a:lnTo>
                <a:lnTo>
                  <a:pt x="2024100" y="1066253"/>
                </a:lnTo>
                <a:lnTo>
                  <a:pt x="2022645" y="1065526"/>
                </a:lnTo>
                <a:lnTo>
                  <a:pt x="2021910" y="1064063"/>
                </a:lnTo>
                <a:lnTo>
                  <a:pt x="2018249" y="1060411"/>
                </a:lnTo>
                <a:lnTo>
                  <a:pt x="2017514" y="1059675"/>
                </a:lnTo>
                <a:lnTo>
                  <a:pt x="2017514" y="1058948"/>
                </a:lnTo>
                <a:lnTo>
                  <a:pt x="2017514" y="1057485"/>
                </a:lnTo>
                <a:lnTo>
                  <a:pt x="2017514" y="1055296"/>
                </a:lnTo>
                <a:close/>
                <a:moveTo>
                  <a:pt x="8365794" y="1051481"/>
                </a:moveTo>
                <a:lnTo>
                  <a:pt x="8367259" y="1051481"/>
                </a:lnTo>
                <a:lnTo>
                  <a:pt x="8367259" y="1053671"/>
                </a:lnTo>
                <a:lnTo>
                  <a:pt x="8365794" y="1058796"/>
                </a:lnTo>
                <a:lnTo>
                  <a:pt x="8364330" y="1063176"/>
                </a:lnTo>
                <a:lnTo>
                  <a:pt x="8359949" y="1068300"/>
                </a:lnTo>
                <a:lnTo>
                  <a:pt x="8357020" y="1060986"/>
                </a:lnTo>
                <a:lnTo>
                  <a:pt x="8357752" y="1058796"/>
                </a:lnTo>
                <a:lnTo>
                  <a:pt x="8360681" y="1055134"/>
                </a:lnTo>
                <a:lnTo>
                  <a:pt x="8362866" y="1053671"/>
                </a:lnTo>
                <a:close/>
                <a:moveTo>
                  <a:pt x="6518756" y="1046362"/>
                </a:moveTo>
                <a:lnTo>
                  <a:pt x="6520952" y="1047088"/>
                </a:lnTo>
                <a:lnTo>
                  <a:pt x="6523870" y="1050016"/>
                </a:lnTo>
                <a:lnTo>
                  <a:pt x="6526797" y="1048556"/>
                </a:lnTo>
                <a:lnTo>
                  <a:pt x="6528993" y="1047822"/>
                </a:lnTo>
                <a:lnTo>
                  <a:pt x="6531920" y="1047088"/>
                </a:lnTo>
                <a:lnTo>
                  <a:pt x="6534846" y="1050016"/>
                </a:lnTo>
                <a:lnTo>
                  <a:pt x="6534846" y="1053670"/>
                </a:lnTo>
                <a:lnTo>
                  <a:pt x="6534108" y="1057332"/>
                </a:lnTo>
                <a:lnTo>
                  <a:pt x="6533379" y="1060986"/>
                </a:lnTo>
                <a:lnTo>
                  <a:pt x="6534108" y="1062445"/>
                </a:lnTo>
                <a:lnTo>
                  <a:pt x="6534846" y="1063905"/>
                </a:lnTo>
                <a:lnTo>
                  <a:pt x="6523870" y="1063905"/>
                </a:lnTo>
                <a:lnTo>
                  <a:pt x="6519485" y="1064639"/>
                </a:lnTo>
                <a:lnTo>
                  <a:pt x="6518026" y="1066099"/>
                </a:lnTo>
                <a:lnTo>
                  <a:pt x="6515829" y="1064639"/>
                </a:lnTo>
                <a:lnTo>
                  <a:pt x="6518026" y="1062445"/>
                </a:lnTo>
                <a:lnTo>
                  <a:pt x="6518756" y="1060251"/>
                </a:lnTo>
                <a:lnTo>
                  <a:pt x="6517297" y="1054404"/>
                </a:lnTo>
                <a:lnTo>
                  <a:pt x="6517297" y="1050750"/>
                </a:lnTo>
                <a:lnTo>
                  <a:pt x="6518026" y="1047088"/>
                </a:lnTo>
                <a:close/>
                <a:moveTo>
                  <a:pt x="8865212" y="1041890"/>
                </a:moveTo>
                <a:lnTo>
                  <a:pt x="8864488" y="1042252"/>
                </a:lnTo>
                <a:lnTo>
                  <a:pt x="8864455" y="1042352"/>
                </a:lnTo>
                <a:lnTo>
                  <a:pt x="8865212" y="1041976"/>
                </a:lnTo>
                <a:close/>
                <a:moveTo>
                  <a:pt x="4896930" y="1031660"/>
                </a:moveTo>
                <a:lnTo>
                  <a:pt x="4896926" y="1031676"/>
                </a:lnTo>
                <a:lnTo>
                  <a:pt x="4896926" y="1036070"/>
                </a:lnTo>
                <a:lnTo>
                  <a:pt x="4900373" y="1052633"/>
                </a:lnTo>
                <a:lnTo>
                  <a:pt x="4900584" y="1052210"/>
                </a:lnTo>
                <a:lnTo>
                  <a:pt x="4896930" y="1034665"/>
                </a:lnTo>
                <a:close/>
                <a:moveTo>
                  <a:pt x="8867413" y="1031254"/>
                </a:moveTo>
                <a:lnTo>
                  <a:pt x="8866935" y="1031736"/>
                </a:lnTo>
                <a:lnTo>
                  <a:pt x="8868141" y="1031736"/>
                </a:lnTo>
                <a:lnTo>
                  <a:pt x="8868626" y="1031254"/>
                </a:lnTo>
                <a:close/>
                <a:moveTo>
                  <a:pt x="8869607" y="1030522"/>
                </a:moveTo>
                <a:lnTo>
                  <a:pt x="8869121" y="1031008"/>
                </a:lnTo>
                <a:lnTo>
                  <a:pt x="8869605" y="1031008"/>
                </a:lnTo>
                <a:lnTo>
                  <a:pt x="8869848" y="1030522"/>
                </a:lnTo>
                <a:close/>
                <a:moveTo>
                  <a:pt x="8871070" y="1029058"/>
                </a:moveTo>
                <a:lnTo>
                  <a:pt x="8870826" y="1029545"/>
                </a:lnTo>
                <a:lnTo>
                  <a:pt x="8873254" y="1029545"/>
                </a:lnTo>
                <a:lnTo>
                  <a:pt x="8875451" y="1029545"/>
                </a:lnTo>
                <a:lnTo>
                  <a:pt x="8876183" y="1031008"/>
                </a:lnTo>
                <a:lnTo>
                  <a:pt x="8876915" y="1031736"/>
                </a:lnTo>
                <a:lnTo>
                  <a:pt x="8882029" y="1039050"/>
                </a:lnTo>
                <a:lnTo>
                  <a:pt x="8884225" y="1041240"/>
                </a:lnTo>
                <a:lnTo>
                  <a:pt x="8884957" y="1041240"/>
                </a:lnTo>
                <a:lnTo>
                  <a:pt x="8886421" y="1041976"/>
                </a:lnTo>
                <a:lnTo>
                  <a:pt x="8888618" y="1044166"/>
                </a:lnTo>
                <a:lnTo>
                  <a:pt x="8889338" y="1048555"/>
                </a:lnTo>
                <a:lnTo>
                  <a:pt x="8889338" y="1050745"/>
                </a:lnTo>
                <a:lnTo>
                  <a:pt x="8890803" y="1054407"/>
                </a:lnTo>
                <a:lnTo>
                  <a:pt x="8892267" y="1061713"/>
                </a:lnTo>
                <a:lnTo>
                  <a:pt x="8894463" y="1071227"/>
                </a:lnTo>
                <a:lnTo>
                  <a:pt x="8897392" y="1081458"/>
                </a:lnTo>
                <a:lnTo>
                  <a:pt x="8898845" y="1093889"/>
                </a:lnTo>
                <a:lnTo>
                  <a:pt x="8902505" y="1107055"/>
                </a:lnTo>
                <a:lnTo>
                  <a:pt x="8908351" y="1134107"/>
                </a:lnTo>
                <a:lnTo>
                  <a:pt x="8911280" y="1147265"/>
                </a:lnTo>
                <a:lnTo>
                  <a:pt x="8914208" y="1159695"/>
                </a:lnTo>
                <a:lnTo>
                  <a:pt x="8916393" y="1170663"/>
                </a:lnTo>
                <a:lnTo>
                  <a:pt x="8918589" y="1180177"/>
                </a:lnTo>
                <a:lnTo>
                  <a:pt x="8920054" y="1186755"/>
                </a:lnTo>
                <a:lnTo>
                  <a:pt x="8920786" y="1191871"/>
                </a:lnTo>
                <a:lnTo>
                  <a:pt x="8921518" y="1193334"/>
                </a:lnTo>
                <a:lnTo>
                  <a:pt x="8921518" y="1195525"/>
                </a:lnTo>
                <a:lnTo>
                  <a:pt x="8922982" y="1199186"/>
                </a:lnTo>
                <a:lnTo>
                  <a:pt x="8922982" y="1207955"/>
                </a:lnTo>
                <a:lnTo>
                  <a:pt x="8926631" y="1214543"/>
                </a:lnTo>
                <a:lnTo>
                  <a:pt x="8930074" y="1219354"/>
                </a:lnTo>
                <a:lnTo>
                  <a:pt x="8930286" y="1218929"/>
                </a:lnTo>
                <a:lnTo>
                  <a:pt x="8930477" y="1218890"/>
                </a:lnTo>
                <a:lnTo>
                  <a:pt x="8927370" y="1214530"/>
                </a:lnTo>
                <a:lnTo>
                  <a:pt x="8923717" y="1207933"/>
                </a:lnTo>
                <a:lnTo>
                  <a:pt x="8923717" y="1199135"/>
                </a:lnTo>
                <a:lnTo>
                  <a:pt x="8922254" y="1195471"/>
                </a:lnTo>
                <a:lnTo>
                  <a:pt x="8922254" y="1193270"/>
                </a:lnTo>
                <a:lnTo>
                  <a:pt x="8921523" y="1191801"/>
                </a:lnTo>
                <a:lnTo>
                  <a:pt x="8920791" y="1186673"/>
                </a:lnTo>
                <a:lnTo>
                  <a:pt x="8919329" y="1180071"/>
                </a:lnTo>
                <a:lnTo>
                  <a:pt x="8917135" y="1170542"/>
                </a:lnTo>
                <a:lnTo>
                  <a:pt x="8914941" y="1159548"/>
                </a:lnTo>
                <a:lnTo>
                  <a:pt x="8912016" y="1147086"/>
                </a:lnTo>
                <a:lnTo>
                  <a:pt x="8909091" y="1133888"/>
                </a:lnTo>
                <a:lnTo>
                  <a:pt x="8903241" y="1106763"/>
                </a:lnTo>
                <a:lnTo>
                  <a:pt x="8899584" y="1093569"/>
                </a:lnTo>
                <a:lnTo>
                  <a:pt x="8898124" y="1081107"/>
                </a:lnTo>
                <a:lnTo>
                  <a:pt x="8895199" y="1070841"/>
                </a:lnTo>
                <a:lnTo>
                  <a:pt x="8893005" y="1061311"/>
                </a:lnTo>
                <a:lnTo>
                  <a:pt x="8891543" y="1053982"/>
                </a:lnTo>
                <a:lnTo>
                  <a:pt x="8890080" y="1050318"/>
                </a:lnTo>
                <a:lnTo>
                  <a:pt x="8890080" y="1048117"/>
                </a:lnTo>
                <a:lnTo>
                  <a:pt x="8889349" y="1043721"/>
                </a:lnTo>
                <a:lnTo>
                  <a:pt x="8887155" y="1041520"/>
                </a:lnTo>
                <a:lnTo>
                  <a:pt x="8885693" y="1040788"/>
                </a:lnTo>
                <a:lnTo>
                  <a:pt x="8884961" y="1040788"/>
                </a:lnTo>
                <a:lnTo>
                  <a:pt x="8882767" y="1038588"/>
                </a:lnTo>
                <a:lnTo>
                  <a:pt x="8877648" y="1031254"/>
                </a:lnTo>
                <a:lnTo>
                  <a:pt x="8876917" y="1030522"/>
                </a:lnTo>
                <a:lnTo>
                  <a:pt x="8876186" y="1029058"/>
                </a:lnTo>
                <a:lnTo>
                  <a:pt x="8873992" y="1029058"/>
                </a:lnTo>
                <a:close/>
                <a:moveTo>
                  <a:pt x="6371049" y="1028810"/>
                </a:moveTo>
                <a:lnTo>
                  <a:pt x="6370319" y="1030270"/>
                </a:lnTo>
                <a:lnTo>
                  <a:pt x="6369590" y="1031004"/>
                </a:lnTo>
                <a:lnTo>
                  <a:pt x="6368123" y="1031738"/>
                </a:lnTo>
                <a:lnTo>
                  <a:pt x="6368123" y="1033932"/>
                </a:lnTo>
                <a:lnTo>
                  <a:pt x="6371049" y="1037586"/>
                </a:lnTo>
                <a:lnTo>
                  <a:pt x="6373246" y="1044168"/>
                </a:lnTo>
                <a:lnTo>
                  <a:pt x="6373246" y="1046362"/>
                </a:lnTo>
                <a:lnTo>
                  <a:pt x="6373246" y="1047088"/>
                </a:lnTo>
                <a:lnTo>
                  <a:pt x="6373246" y="1047822"/>
                </a:lnTo>
                <a:lnTo>
                  <a:pt x="6372516" y="1050750"/>
                </a:lnTo>
                <a:lnTo>
                  <a:pt x="6371049" y="1052944"/>
                </a:lnTo>
                <a:lnTo>
                  <a:pt x="6370319" y="1053670"/>
                </a:lnTo>
                <a:lnTo>
                  <a:pt x="6370319" y="1054404"/>
                </a:lnTo>
                <a:lnTo>
                  <a:pt x="6364467" y="1059526"/>
                </a:lnTo>
                <a:lnTo>
                  <a:pt x="6364467" y="1060251"/>
                </a:lnTo>
                <a:lnTo>
                  <a:pt x="6363737" y="1060986"/>
                </a:lnTo>
                <a:lnTo>
                  <a:pt x="6363737" y="1063180"/>
                </a:lnTo>
                <a:lnTo>
                  <a:pt x="6364467" y="1066099"/>
                </a:lnTo>
                <a:lnTo>
                  <a:pt x="6364467" y="1067568"/>
                </a:lnTo>
                <a:lnTo>
                  <a:pt x="6364467" y="1069762"/>
                </a:lnTo>
                <a:lnTo>
                  <a:pt x="6363737" y="1074150"/>
                </a:lnTo>
                <a:lnTo>
                  <a:pt x="6363008" y="1075609"/>
                </a:lnTo>
                <a:lnTo>
                  <a:pt x="6363737" y="1077069"/>
                </a:lnTo>
                <a:lnTo>
                  <a:pt x="6364467" y="1078538"/>
                </a:lnTo>
                <a:lnTo>
                  <a:pt x="6367393" y="1079263"/>
                </a:lnTo>
                <a:lnTo>
                  <a:pt x="6369590" y="1079263"/>
                </a:lnTo>
                <a:lnTo>
                  <a:pt x="6370319" y="1079263"/>
                </a:lnTo>
                <a:lnTo>
                  <a:pt x="6370591" y="1079173"/>
                </a:lnTo>
                <a:lnTo>
                  <a:pt x="6370090" y="1079173"/>
                </a:lnTo>
                <a:lnTo>
                  <a:pt x="6367897" y="1079173"/>
                </a:lnTo>
                <a:lnTo>
                  <a:pt x="6364970" y="1078438"/>
                </a:lnTo>
                <a:lnTo>
                  <a:pt x="6364247" y="1076977"/>
                </a:lnTo>
                <a:lnTo>
                  <a:pt x="6363512" y="1075517"/>
                </a:lnTo>
                <a:lnTo>
                  <a:pt x="6364247" y="1074045"/>
                </a:lnTo>
                <a:lnTo>
                  <a:pt x="6364970" y="1069653"/>
                </a:lnTo>
                <a:lnTo>
                  <a:pt x="6364970" y="1067457"/>
                </a:lnTo>
                <a:lnTo>
                  <a:pt x="6364970" y="1065997"/>
                </a:lnTo>
                <a:lnTo>
                  <a:pt x="6364247" y="1063065"/>
                </a:lnTo>
                <a:lnTo>
                  <a:pt x="6364247" y="1060869"/>
                </a:lnTo>
                <a:lnTo>
                  <a:pt x="6364970" y="1060145"/>
                </a:lnTo>
                <a:lnTo>
                  <a:pt x="6364970" y="1059409"/>
                </a:lnTo>
                <a:lnTo>
                  <a:pt x="6370824" y="1054281"/>
                </a:lnTo>
                <a:lnTo>
                  <a:pt x="6370824" y="1053557"/>
                </a:lnTo>
                <a:lnTo>
                  <a:pt x="6371547" y="1052821"/>
                </a:lnTo>
                <a:lnTo>
                  <a:pt x="6373017" y="1050625"/>
                </a:lnTo>
                <a:lnTo>
                  <a:pt x="6373740" y="1047693"/>
                </a:lnTo>
                <a:lnTo>
                  <a:pt x="6373740" y="1046969"/>
                </a:lnTo>
                <a:lnTo>
                  <a:pt x="6373740" y="1046233"/>
                </a:lnTo>
                <a:lnTo>
                  <a:pt x="6373740" y="1044037"/>
                </a:lnTo>
                <a:lnTo>
                  <a:pt x="6371547" y="1037449"/>
                </a:lnTo>
                <a:lnTo>
                  <a:pt x="6368632" y="1033792"/>
                </a:lnTo>
                <a:lnTo>
                  <a:pt x="6368632" y="1031596"/>
                </a:lnTo>
                <a:lnTo>
                  <a:pt x="6370090" y="1030861"/>
                </a:lnTo>
                <a:lnTo>
                  <a:pt x="6370824" y="1030124"/>
                </a:lnTo>
                <a:lnTo>
                  <a:pt x="6371475" y="1028810"/>
                </a:lnTo>
                <a:close/>
                <a:moveTo>
                  <a:pt x="2012399" y="1027983"/>
                </a:moveTo>
                <a:lnTo>
                  <a:pt x="2012288" y="1028094"/>
                </a:lnTo>
                <a:lnTo>
                  <a:pt x="2012288" y="1030290"/>
                </a:lnTo>
                <a:lnTo>
                  <a:pt x="2012288" y="1031017"/>
                </a:lnTo>
                <a:lnTo>
                  <a:pt x="2012288" y="1031744"/>
                </a:lnTo>
                <a:lnTo>
                  <a:pt x="2012288" y="1034681"/>
                </a:lnTo>
                <a:lnTo>
                  <a:pt x="2013026" y="1036877"/>
                </a:lnTo>
                <a:lnTo>
                  <a:pt x="2017414" y="1040526"/>
                </a:lnTo>
                <a:lnTo>
                  <a:pt x="2018874" y="1041995"/>
                </a:lnTo>
                <a:lnTo>
                  <a:pt x="2018874" y="1043463"/>
                </a:lnTo>
                <a:lnTo>
                  <a:pt x="2018874" y="1046386"/>
                </a:lnTo>
                <a:lnTo>
                  <a:pt x="2018203" y="1051091"/>
                </a:lnTo>
                <a:lnTo>
                  <a:pt x="2018249" y="1050908"/>
                </a:lnTo>
                <a:lnTo>
                  <a:pt x="2018985" y="1045793"/>
                </a:lnTo>
                <a:lnTo>
                  <a:pt x="2018985" y="1042877"/>
                </a:lnTo>
                <a:lnTo>
                  <a:pt x="2018985" y="1041414"/>
                </a:lnTo>
                <a:lnTo>
                  <a:pt x="2017514" y="1039951"/>
                </a:lnTo>
                <a:lnTo>
                  <a:pt x="2013134" y="1036299"/>
                </a:lnTo>
                <a:lnTo>
                  <a:pt x="2012399" y="1034100"/>
                </a:lnTo>
                <a:lnTo>
                  <a:pt x="2012399" y="1031183"/>
                </a:lnTo>
                <a:lnTo>
                  <a:pt x="2012399" y="1030448"/>
                </a:lnTo>
                <a:lnTo>
                  <a:pt x="2012399" y="1029721"/>
                </a:lnTo>
                <a:close/>
                <a:moveTo>
                  <a:pt x="2013134" y="1025754"/>
                </a:moveTo>
                <a:lnTo>
                  <a:pt x="2013026" y="1025899"/>
                </a:lnTo>
                <a:lnTo>
                  <a:pt x="2013026" y="1026904"/>
                </a:lnTo>
                <a:lnTo>
                  <a:pt x="2013134" y="1026795"/>
                </a:lnTo>
                <a:close/>
                <a:moveTo>
                  <a:pt x="9314913" y="1022307"/>
                </a:moveTo>
                <a:lnTo>
                  <a:pt x="9314913" y="1022433"/>
                </a:lnTo>
                <a:lnTo>
                  <a:pt x="9316377" y="1023163"/>
                </a:lnTo>
                <a:lnTo>
                  <a:pt x="9317775" y="1024792"/>
                </a:lnTo>
                <a:lnTo>
                  <a:pt x="9316200" y="1022952"/>
                </a:lnTo>
                <a:close/>
                <a:moveTo>
                  <a:pt x="9032898" y="1016755"/>
                </a:moveTo>
                <a:lnTo>
                  <a:pt x="9039977" y="1050318"/>
                </a:lnTo>
                <a:lnTo>
                  <a:pt x="9042902" y="1057647"/>
                </a:lnTo>
                <a:lnTo>
                  <a:pt x="9043621" y="1063410"/>
                </a:lnTo>
                <a:lnTo>
                  <a:pt x="9043634" y="1063333"/>
                </a:lnTo>
                <a:lnTo>
                  <a:pt x="9042904" y="1057488"/>
                </a:lnTo>
                <a:lnTo>
                  <a:pt x="9039979" y="1050183"/>
                </a:lnTo>
                <a:close/>
                <a:moveTo>
                  <a:pt x="6696050" y="1016224"/>
                </a:moveTo>
                <a:lnTo>
                  <a:pt x="6696773" y="1016224"/>
                </a:lnTo>
                <a:lnTo>
                  <a:pt x="6698243" y="1016224"/>
                </a:lnTo>
                <a:lnTo>
                  <a:pt x="6701893" y="1019156"/>
                </a:lnTo>
                <a:lnTo>
                  <a:pt x="6704820" y="1022076"/>
                </a:lnTo>
                <a:lnTo>
                  <a:pt x="6706278" y="1025744"/>
                </a:lnTo>
                <a:lnTo>
                  <a:pt x="6705543" y="1030124"/>
                </a:lnTo>
                <a:lnTo>
                  <a:pt x="6704820" y="1028664"/>
                </a:lnTo>
                <a:lnTo>
                  <a:pt x="6695315" y="1017684"/>
                </a:lnTo>
                <a:close/>
                <a:moveTo>
                  <a:pt x="2015216" y="1015648"/>
                </a:moveTo>
                <a:lnTo>
                  <a:pt x="2015216" y="1017844"/>
                </a:lnTo>
                <a:lnTo>
                  <a:pt x="2015216" y="1021508"/>
                </a:lnTo>
                <a:lnTo>
                  <a:pt x="2015216" y="1022235"/>
                </a:lnTo>
                <a:lnTo>
                  <a:pt x="2015216" y="1022560"/>
                </a:lnTo>
                <a:lnTo>
                  <a:pt x="2015324" y="1022416"/>
                </a:lnTo>
                <a:lnTo>
                  <a:pt x="2015324" y="1021680"/>
                </a:lnTo>
                <a:lnTo>
                  <a:pt x="2015324" y="1020953"/>
                </a:lnTo>
                <a:lnTo>
                  <a:pt x="2015324" y="1017292"/>
                </a:lnTo>
                <a:lnTo>
                  <a:pt x="2015324" y="1015648"/>
                </a:lnTo>
                <a:close/>
                <a:moveTo>
                  <a:pt x="2008019" y="1004927"/>
                </a:moveTo>
                <a:lnTo>
                  <a:pt x="2007900" y="1005398"/>
                </a:lnTo>
                <a:lnTo>
                  <a:pt x="2007900" y="1006866"/>
                </a:lnTo>
                <a:lnTo>
                  <a:pt x="2007900" y="1008334"/>
                </a:lnTo>
                <a:lnTo>
                  <a:pt x="2008639" y="1009789"/>
                </a:lnTo>
                <a:lnTo>
                  <a:pt x="2014486" y="1012725"/>
                </a:lnTo>
                <a:lnTo>
                  <a:pt x="2015216" y="1014180"/>
                </a:lnTo>
                <a:lnTo>
                  <a:pt x="2015674" y="1015102"/>
                </a:lnTo>
                <a:lnTo>
                  <a:pt x="2016059" y="1015102"/>
                </a:lnTo>
                <a:lnTo>
                  <a:pt x="2015324" y="1013640"/>
                </a:lnTo>
                <a:lnTo>
                  <a:pt x="2014589" y="1012177"/>
                </a:lnTo>
                <a:lnTo>
                  <a:pt x="2008738" y="1009261"/>
                </a:lnTo>
                <a:lnTo>
                  <a:pt x="2008019" y="1007798"/>
                </a:lnTo>
                <a:lnTo>
                  <a:pt x="2008019" y="1006335"/>
                </a:lnTo>
                <a:close/>
                <a:moveTo>
                  <a:pt x="8857906" y="1003397"/>
                </a:moveTo>
                <a:lnTo>
                  <a:pt x="8857175" y="1004866"/>
                </a:lnTo>
                <a:lnTo>
                  <a:pt x="8857170" y="1004820"/>
                </a:lnTo>
                <a:lnTo>
                  <a:pt x="8857170" y="1006147"/>
                </a:lnTo>
                <a:lnTo>
                  <a:pt x="8853510" y="1029545"/>
                </a:lnTo>
                <a:lnTo>
                  <a:pt x="8853510" y="1031736"/>
                </a:lnTo>
                <a:lnTo>
                  <a:pt x="8854242" y="1034661"/>
                </a:lnTo>
                <a:lnTo>
                  <a:pt x="8855706" y="1039050"/>
                </a:lnTo>
                <a:lnTo>
                  <a:pt x="8856438" y="1041976"/>
                </a:lnTo>
                <a:lnTo>
                  <a:pt x="8857170" y="1044166"/>
                </a:lnTo>
                <a:lnTo>
                  <a:pt x="8859367" y="1045629"/>
                </a:lnTo>
                <a:lnTo>
                  <a:pt x="8860099" y="1045629"/>
                </a:lnTo>
                <a:lnTo>
                  <a:pt x="8861563" y="1045629"/>
                </a:lnTo>
                <a:lnTo>
                  <a:pt x="8863016" y="1044902"/>
                </a:lnTo>
                <a:lnTo>
                  <a:pt x="8863047" y="1044808"/>
                </a:lnTo>
                <a:lnTo>
                  <a:pt x="8862294" y="1045185"/>
                </a:lnTo>
                <a:lnTo>
                  <a:pt x="8860832" y="1045185"/>
                </a:lnTo>
                <a:lnTo>
                  <a:pt x="8860100" y="1045185"/>
                </a:lnTo>
                <a:lnTo>
                  <a:pt x="8857906" y="1043721"/>
                </a:lnTo>
                <a:lnTo>
                  <a:pt x="8857175" y="1041520"/>
                </a:lnTo>
                <a:lnTo>
                  <a:pt x="8856444" y="1038588"/>
                </a:lnTo>
                <a:lnTo>
                  <a:pt x="8854981" y="1034186"/>
                </a:lnTo>
                <a:lnTo>
                  <a:pt x="8854250" y="1031254"/>
                </a:lnTo>
                <a:lnTo>
                  <a:pt x="8854250" y="1029058"/>
                </a:lnTo>
                <a:lnTo>
                  <a:pt x="8857906" y="1005598"/>
                </a:lnTo>
                <a:close/>
                <a:moveTo>
                  <a:pt x="2009473" y="999482"/>
                </a:moveTo>
                <a:lnTo>
                  <a:pt x="2009369" y="999552"/>
                </a:lnTo>
                <a:lnTo>
                  <a:pt x="2009369" y="1000067"/>
                </a:lnTo>
                <a:lnTo>
                  <a:pt x="2009473" y="999757"/>
                </a:lnTo>
                <a:close/>
                <a:moveTo>
                  <a:pt x="1959645" y="990344"/>
                </a:moveTo>
                <a:lnTo>
                  <a:pt x="1958272" y="991717"/>
                </a:lnTo>
                <a:lnTo>
                  <a:pt x="1957537" y="992453"/>
                </a:lnTo>
                <a:lnTo>
                  <a:pt x="1950950" y="994642"/>
                </a:lnTo>
                <a:lnTo>
                  <a:pt x="1945835" y="996105"/>
                </a:lnTo>
                <a:lnTo>
                  <a:pt x="1945100" y="996105"/>
                </a:lnTo>
                <a:lnTo>
                  <a:pt x="1944364" y="996105"/>
                </a:lnTo>
                <a:lnTo>
                  <a:pt x="1941439" y="995378"/>
                </a:lnTo>
                <a:lnTo>
                  <a:pt x="1939249" y="995378"/>
                </a:lnTo>
                <a:lnTo>
                  <a:pt x="1938514" y="996105"/>
                </a:lnTo>
                <a:lnTo>
                  <a:pt x="1937795" y="996105"/>
                </a:lnTo>
                <a:lnTo>
                  <a:pt x="1937059" y="997568"/>
                </a:lnTo>
                <a:lnTo>
                  <a:pt x="1935588" y="998295"/>
                </a:lnTo>
                <a:lnTo>
                  <a:pt x="1935588" y="998776"/>
                </a:lnTo>
                <a:lnTo>
                  <a:pt x="1936977" y="998084"/>
                </a:lnTo>
                <a:lnTo>
                  <a:pt x="1937707" y="996615"/>
                </a:lnTo>
                <a:lnTo>
                  <a:pt x="1938437" y="996615"/>
                </a:lnTo>
                <a:lnTo>
                  <a:pt x="1939167" y="995888"/>
                </a:lnTo>
                <a:lnTo>
                  <a:pt x="1941365" y="995888"/>
                </a:lnTo>
                <a:lnTo>
                  <a:pt x="1944293" y="996615"/>
                </a:lnTo>
                <a:lnTo>
                  <a:pt x="1945023" y="996615"/>
                </a:lnTo>
                <a:lnTo>
                  <a:pt x="1945753" y="996615"/>
                </a:lnTo>
                <a:lnTo>
                  <a:pt x="1950870" y="995161"/>
                </a:lnTo>
                <a:lnTo>
                  <a:pt x="1957447" y="992965"/>
                </a:lnTo>
                <a:lnTo>
                  <a:pt x="1958186" y="992224"/>
                </a:lnTo>
                <a:lnTo>
                  <a:pt x="1959645" y="990770"/>
                </a:lnTo>
                <a:close/>
                <a:moveTo>
                  <a:pt x="4891808" y="990058"/>
                </a:moveTo>
                <a:lnTo>
                  <a:pt x="4891808" y="991372"/>
                </a:lnTo>
                <a:lnTo>
                  <a:pt x="4893275" y="993569"/>
                </a:lnTo>
                <a:lnTo>
                  <a:pt x="4894003" y="995766"/>
                </a:lnTo>
                <a:lnTo>
                  <a:pt x="4897654" y="1000899"/>
                </a:lnTo>
                <a:lnTo>
                  <a:pt x="4897654" y="1003096"/>
                </a:lnTo>
                <a:lnTo>
                  <a:pt x="4897654" y="1005293"/>
                </a:lnTo>
                <a:lnTo>
                  <a:pt x="4897654" y="1007490"/>
                </a:lnTo>
                <a:lnTo>
                  <a:pt x="4897654" y="1008961"/>
                </a:lnTo>
                <a:lnTo>
                  <a:pt x="4899849" y="1017017"/>
                </a:lnTo>
                <a:lnTo>
                  <a:pt x="4899849" y="1018590"/>
                </a:lnTo>
                <a:lnTo>
                  <a:pt x="4899853" y="1018574"/>
                </a:lnTo>
                <a:lnTo>
                  <a:pt x="4899853" y="1015655"/>
                </a:lnTo>
                <a:lnTo>
                  <a:pt x="4897661" y="1007609"/>
                </a:lnTo>
                <a:lnTo>
                  <a:pt x="4897661" y="1006144"/>
                </a:lnTo>
                <a:lnTo>
                  <a:pt x="4897661" y="1003947"/>
                </a:lnTo>
                <a:lnTo>
                  <a:pt x="4897661" y="1001760"/>
                </a:lnTo>
                <a:lnTo>
                  <a:pt x="4897661" y="999563"/>
                </a:lnTo>
                <a:lnTo>
                  <a:pt x="4893997" y="994447"/>
                </a:lnTo>
                <a:lnTo>
                  <a:pt x="4893267" y="992250"/>
                </a:lnTo>
                <a:close/>
                <a:moveTo>
                  <a:pt x="8376765" y="987129"/>
                </a:moveTo>
                <a:lnTo>
                  <a:pt x="8377497" y="987129"/>
                </a:lnTo>
                <a:lnTo>
                  <a:pt x="8378962" y="987865"/>
                </a:lnTo>
                <a:lnTo>
                  <a:pt x="8378962" y="989327"/>
                </a:lnTo>
                <a:lnTo>
                  <a:pt x="8379694" y="989327"/>
                </a:lnTo>
                <a:lnTo>
                  <a:pt x="8376033" y="991518"/>
                </a:lnTo>
                <a:lnTo>
                  <a:pt x="8370187" y="998832"/>
                </a:lnTo>
                <a:lnTo>
                  <a:pt x="8366527" y="1000295"/>
                </a:lnTo>
                <a:lnTo>
                  <a:pt x="8365794" y="999559"/>
                </a:lnTo>
                <a:lnTo>
                  <a:pt x="8364330" y="998832"/>
                </a:lnTo>
                <a:lnTo>
                  <a:pt x="8364330" y="995906"/>
                </a:lnTo>
                <a:lnTo>
                  <a:pt x="8364330" y="993716"/>
                </a:lnTo>
                <a:lnTo>
                  <a:pt x="8366527" y="991518"/>
                </a:lnTo>
                <a:lnTo>
                  <a:pt x="8370187" y="990055"/>
                </a:lnTo>
                <a:lnTo>
                  <a:pt x="8372372" y="987865"/>
                </a:lnTo>
                <a:lnTo>
                  <a:pt x="8373836" y="989327"/>
                </a:lnTo>
                <a:lnTo>
                  <a:pt x="8375301" y="987865"/>
                </a:lnTo>
                <a:close/>
                <a:moveTo>
                  <a:pt x="9038509" y="986572"/>
                </a:moveTo>
                <a:lnTo>
                  <a:pt x="9037783" y="990935"/>
                </a:lnTo>
                <a:lnTo>
                  <a:pt x="9037052" y="996068"/>
                </a:lnTo>
                <a:lnTo>
                  <a:pt x="9031936" y="1002665"/>
                </a:lnTo>
                <a:lnTo>
                  <a:pt x="9031205" y="1006330"/>
                </a:lnTo>
                <a:lnTo>
                  <a:pt x="9031208" y="1006351"/>
                </a:lnTo>
                <a:lnTo>
                  <a:pt x="9031934" y="1002713"/>
                </a:lnTo>
                <a:lnTo>
                  <a:pt x="9037053" y="996137"/>
                </a:lnTo>
                <a:lnTo>
                  <a:pt x="9037785" y="991026"/>
                </a:lnTo>
                <a:lnTo>
                  <a:pt x="9038515" y="986644"/>
                </a:lnTo>
                <a:close/>
                <a:moveTo>
                  <a:pt x="6332082" y="986215"/>
                </a:moveTo>
                <a:lnTo>
                  <a:pt x="6329167" y="986939"/>
                </a:lnTo>
                <a:lnTo>
                  <a:pt x="6328925" y="987061"/>
                </a:lnTo>
                <a:lnTo>
                  <a:pt x="6331565" y="986399"/>
                </a:lnTo>
                <a:lnTo>
                  <a:pt x="6332294" y="986399"/>
                </a:lnTo>
                <a:lnTo>
                  <a:pt x="6333762" y="986399"/>
                </a:lnTo>
                <a:lnTo>
                  <a:pt x="6335950" y="989327"/>
                </a:lnTo>
                <a:lnTo>
                  <a:pt x="6337418" y="989327"/>
                </a:lnTo>
                <a:lnTo>
                  <a:pt x="6338147" y="990061"/>
                </a:lnTo>
                <a:lnTo>
                  <a:pt x="6338877" y="990061"/>
                </a:lnTo>
                <a:lnTo>
                  <a:pt x="6341803" y="990787"/>
                </a:lnTo>
                <a:lnTo>
                  <a:pt x="6349844" y="990787"/>
                </a:lnTo>
                <a:lnTo>
                  <a:pt x="6350573" y="990787"/>
                </a:lnTo>
                <a:lnTo>
                  <a:pt x="6351311" y="990787"/>
                </a:lnTo>
                <a:lnTo>
                  <a:pt x="6352041" y="992246"/>
                </a:lnTo>
                <a:lnTo>
                  <a:pt x="6353500" y="992981"/>
                </a:lnTo>
                <a:lnTo>
                  <a:pt x="6356426" y="995175"/>
                </a:lnTo>
                <a:lnTo>
                  <a:pt x="6357155" y="995909"/>
                </a:lnTo>
                <a:lnTo>
                  <a:pt x="6360811" y="998828"/>
                </a:lnTo>
                <a:lnTo>
                  <a:pt x="6363008" y="999563"/>
                </a:lnTo>
                <a:lnTo>
                  <a:pt x="6364467" y="1001757"/>
                </a:lnTo>
                <a:lnTo>
                  <a:pt x="6367393" y="1004685"/>
                </a:lnTo>
                <a:lnTo>
                  <a:pt x="6368123" y="1005410"/>
                </a:lnTo>
                <a:lnTo>
                  <a:pt x="6369590" y="1006144"/>
                </a:lnTo>
                <a:lnTo>
                  <a:pt x="6368123" y="1008338"/>
                </a:lnTo>
                <a:lnTo>
                  <a:pt x="6366664" y="1009798"/>
                </a:lnTo>
                <a:lnTo>
                  <a:pt x="6366664" y="1011992"/>
                </a:lnTo>
                <a:lnTo>
                  <a:pt x="6366664" y="1012726"/>
                </a:lnTo>
                <a:lnTo>
                  <a:pt x="6368123" y="1015646"/>
                </a:lnTo>
                <a:lnTo>
                  <a:pt x="6371049" y="1019308"/>
                </a:lnTo>
                <a:lnTo>
                  <a:pt x="6372516" y="1020768"/>
                </a:lnTo>
                <a:lnTo>
                  <a:pt x="6373246" y="1022228"/>
                </a:lnTo>
                <a:lnTo>
                  <a:pt x="6373246" y="1025156"/>
                </a:lnTo>
                <a:lnTo>
                  <a:pt x="6373246" y="1027350"/>
                </a:lnTo>
                <a:lnTo>
                  <a:pt x="6372589" y="1028664"/>
                </a:lnTo>
                <a:lnTo>
                  <a:pt x="6373017" y="1028664"/>
                </a:lnTo>
                <a:lnTo>
                  <a:pt x="6373740" y="1027204"/>
                </a:lnTo>
                <a:lnTo>
                  <a:pt x="6373740" y="1025008"/>
                </a:lnTo>
                <a:lnTo>
                  <a:pt x="6373740" y="1022076"/>
                </a:lnTo>
                <a:lnTo>
                  <a:pt x="6373017" y="1020616"/>
                </a:lnTo>
                <a:lnTo>
                  <a:pt x="6371547" y="1019156"/>
                </a:lnTo>
                <a:lnTo>
                  <a:pt x="6368632" y="1015488"/>
                </a:lnTo>
                <a:lnTo>
                  <a:pt x="6367162" y="1012568"/>
                </a:lnTo>
                <a:lnTo>
                  <a:pt x="6367162" y="1011832"/>
                </a:lnTo>
                <a:lnTo>
                  <a:pt x="6367162" y="1009636"/>
                </a:lnTo>
                <a:lnTo>
                  <a:pt x="6368632" y="1008176"/>
                </a:lnTo>
                <a:lnTo>
                  <a:pt x="6370090" y="1005980"/>
                </a:lnTo>
                <a:lnTo>
                  <a:pt x="6368632" y="1005244"/>
                </a:lnTo>
                <a:lnTo>
                  <a:pt x="6367897" y="1004508"/>
                </a:lnTo>
                <a:lnTo>
                  <a:pt x="6364970" y="1001588"/>
                </a:lnTo>
                <a:lnTo>
                  <a:pt x="6363512" y="999391"/>
                </a:lnTo>
                <a:lnTo>
                  <a:pt x="6361320" y="998656"/>
                </a:lnTo>
                <a:lnTo>
                  <a:pt x="6357669" y="995724"/>
                </a:lnTo>
                <a:lnTo>
                  <a:pt x="6356935" y="994999"/>
                </a:lnTo>
                <a:lnTo>
                  <a:pt x="6354007" y="992804"/>
                </a:lnTo>
                <a:lnTo>
                  <a:pt x="6352550" y="992067"/>
                </a:lnTo>
                <a:lnTo>
                  <a:pt x="6351815" y="990607"/>
                </a:lnTo>
                <a:lnTo>
                  <a:pt x="6351092" y="990607"/>
                </a:lnTo>
                <a:lnTo>
                  <a:pt x="6350357" y="990607"/>
                </a:lnTo>
                <a:lnTo>
                  <a:pt x="6342322" y="990607"/>
                </a:lnTo>
                <a:lnTo>
                  <a:pt x="6339395" y="989871"/>
                </a:lnTo>
                <a:lnTo>
                  <a:pt x="6338660" y="989871"/>
                </a:lnTo>
                <a:lnTo>
                  <a:pt x="6337937" y="989135"/>
                </a:lnTo>
                <a:lnTo>
                  <a:pt x="6336467" y="989135"/>
                </a:lnTo>
                <a:lnTo>
                  <a:pt x="6334275" y="986215"/>
                </a:lnTo>
                <a:lnTo>
                  <a:pt x="6332817" y="986215"/>
                </a:lnTo>
                <a:close/>
                <a:moveTo>
                  <a:pt x="1967691" y="983042"/>
                </a:moveTo>
                <a:lnTo>
                  <a:pt x="1967048" y="983685"/>
                </a:lnTo>
                <a:lnTo>
                  <a:pt x="1966313" y="985875"/>
                </a:lnTo>
                <a:lnTo>
                  <a:pt x="1964858" y="985875"/>
                </a:lnTo>
                <a:lnTo>
                  <a:pt x="1961933" y="988065"/>
                </a:lnTo>
                <a:lnTo>
                  <a:pt x="1961197" y="988065"/>
                </a:lnTo>
                <a:lnTo>
                  <a:pt x="1960462" y="988800"/>
                </a:lnTo>
                <a:lnTo>
                  <a:pt x="1959726" y="989527"/>
                </a:lnTo>
                <a:lnTo>
                  <a:pt x="1959726" y="989948"/>
                </a:lnTo>
                <a:lnTo>
                  <a:pt x="1960375" y="989301"/>
                </a:lnTo>
                <a:lnTo>
                  <a:pt x="1961105" y="988574"/>
                </a:lnTo>
                <a:lnTo>
                  <a:pt x="1961834" y="988574"/>
                </a:lnTo>
                <a:lnTo>
                  <a:pt x="1964763" y="986379"/>
                </a:lnTo>
                <a:lnTo>
                  <a:pt x="1966222" y="986379"/>
                </a:lnTo>
                <a:lnTo>
                  <a:pt x="1966952" y="984183"/>
                </a:lnTo>
                <a:lnTo>
                  <a:pt x="1967691" y="983442"/>
                </a:lnTo>
                <a:close/>
                <a:moveTo>
                  <a:pt x="1886071" y="982438"/>
                </a:moveTo>
                <a:lnTo>
                  <a:pt x="1885795" y="982715"/>
                </a:lnTo>
                <a:lnTo>
                  <a:pt x="1886524" y="983442"/>
                </a:lnTo>
                <a:lnTo>
                  <a:pt x="1888713" y="984183"/>
                </a:lnTo>
                <a:lnTo>
                  <a:pt x="1892371" y="984183"/>
                </a:lnTo>
                <a:lnTo>
                  <a:pt x="1899687" y="987106"/>
                </a:lnTo>
                <a:lnTo>
                  <a:pt x="1900417" y="988574"/>
                </a:lnTo>
                <a:lnTo>
                  <a:pt x="1906264" y="992965"/>
                </a:lnTo>
                <a:lnTo>
                  <a:pt x="1906994" y="993693"/>
                </a:lnTo>
                <a:lnTo>
                  <a:pt x="1906994" y="995888"/>
                </a:lnTo>
                <a:lnTo>
                  <a:pt x="1906994" y="996615"/>
                </a:lnTo>
                <a:lnTo>
                  <a:pt x="1908462" y="998084"/>
                </a:lnTo>
                <a:lnTo>
                  <a:pt x="1909192" y="999552"/>
                </a:lnTo>
                <a:lnTo>
                  <a:pt x="1915039" y="1003202"/>
                </a:lnTo>
                <a:lnTo>
                  <a:pt x="1915769" y="1004670"/>
                </a:lnTo>
                <a:lnTo>
                  <a:pt x="1915769" y="1005398"/>
                </a:lnTo>
                <a:lnTo>
                  <a:pt x="1917967" y="1006139"/>
                </a:lnTo>
                <a:lnTo>
                  <a:pt x="1918697" y="1006866"/>
                </a:lnTo>
                <a:lnTo>
                  <a:pt x="1922355" y="1008334"/>
                </a:lnTo>
                <a:lnTo>
                  <a:pt x="1924544" y="1008334"/>
                </a:lnTo>
                <a:lnTo>
                  <a:pt x="1926013" y="1008334"/>
                </a:lnTo>
                <a:lnTo>
                  <a:pt x="1927472" y="1006866"/>
                </a:lnTo>
                <a:lnTo>
                  <a:pt x="1931130" y="1006139"/>
                </a:lnTo>
                <a:lnTo>
                  <a:pt x="1931860" y="1005398"/>
                </a:lnTo>
                <a:lnTo>
                  <a:pt x="1932590" y="1004670"/>
                </a:lnTo>
                <a:lnTo>
                  <a:pt x="1935518" y="999552"/>
                </a:lnTo>
                <a:lnTo>
                  <a:pt x="1935518" y="999153"/>
                </a:lnTo>
                <a:lnTo>
                  <a:pt x="1932663" y="1004146"/>
                </a:lnTo>
                <a:lnTo>
                  <a:pt x="1931944" y="1004872"/>
                </a:lnTo>
                <a:lnTo>
                  <a:pt x="1931209" y="1005608"/>
                </a:lnTo>
                <a:lnTo>
                  <a:pt x="1927548" y="1006335"/>
                </a:lnTo>
                <a:lnTo>
                  <a:pt x="1926077" y="1007798"/>
                </a:lnTo>
                <a:lnTo>
                  <a:pt x="1924623" y="1007798"/>
                </a:lnTo>
                <a:lnTo>
                  <a:pt x="1922433" y="1007798"/>
                </a:lnTo>
                <a:lnTo>
                  <a:pt x="1918772" y="1006335"/>
                </a:lnTo>
                <a:lnTo>
                  <a:pt x="1918036" y="1005608"/>
                </a:lnTo>
                <a:lnTo>
                  <a:pt x="1915847" y="1004872"/>
                </a:lnTo>
                <a:lnTo>
                  <a:pt x="1915847" y="1004146"/>
                </a:lnTo>
                <a:lnTo>
                  <a:pt x="1915111" y="1002683"/>
                </a:lnTo>
                <a:lnTo>
                  <a:pt x="1909260" y="999031"/>
                </a:lnTo>
                <a:lnTo>
                  <a:pt x="1908525" y="997568"/>
                </a:lnTo>
                <a:lnTo>
                  <a:pt x="1907071" y="996105"/>
                </a:lnTo>
                <a:lnTo>
                  <a:pt x="1907071" y="995378"/>
                </a:lnTo>
                <a:lnTo>
                  <a:pt x="1907071" y="993180"/>
                </a:lnTo>
                <a:lnTo>
                  <a:pt x="1906335" y="992453"/>
                </a:lnTo>
                <a:lnTo>
                  <a:pt x="1900485" y="988065"/>
                </a:lnTo>
                <a:lnTo>
                  <a:pt x="1899749" y="986602"/>
                </a:lnTo>
                <a:lnTo>
                  <a:pt x="1892444" y="983685"/>
                </a:lnTo>
                <a:lnTo>
                  <a:pt x="1888783" y="983685"/>
                </a:lnTo>
                <a:lnTo>
                  <a:pt x="1886577" y="982949"/>
                </a:lnTo>
                <a:close/>
                <a:moveTo>
                  <a:pt x="9276160" y="979915"/>
                </a:moveTo>
                <a:lnTo>
                  <a:pt x="9276160" y="980074"/>
                </a:lnTo>
                <a:lnTo>
                  <a:pt x="9278354" y="982262"/>
                </a:lnTo>
                <a:lnTo>
                  <a:pt x="9279083" y="983721"/>
                </a:lnTo>
                <a:lnTo>
                  <a:pt x="9281279" y="985915"/>
                </a:lnTo>
                <a:lnTo>
                  <a:pt x="9287860" y="989567"/>
                </a:lnTo>
                <a:lnTo>
                  <a:pt x="9295172" y="996137"/>
                </a:lnTo>
                <a:lnTo>
                  <a:pt x="9301752" y="1001983"/>
                </a:lnTo>
                <a:lnTo>
                  <a:pt x="9309065" y="1004906"/>
                </a:lnTo>
                <a:lnTo>
                  <a:pt x="9311258" y="1005635"/>
                </a:lnTo>
                <a:lnTo>
                  <a:pt x="9311990" y="1006365"/>
                </a:lnTo>
                <a:lnTo>
                  <a:pt x="9314008" y="1009053"/>
                </a:lnTo>
                <a:lnTo>
                  <a:pt x="9314008" y="1009048"/>
                </a:lnTo>
                <a:lnTo>
                  <a:pt x="9311817" y="1006126"/>
                </a:lnTo>
                <a:lnTo>
                  <a:pt x="9311084" y="1005391"/>
                </a:lnTo>
                <a:lnTo>
                  <a:pt x="9308893" y="1004656"/>
                </a:lnTo>
                <a:lnTo>
                  <a:pt x="9301592" y="1001733"/>
                </a:lnTo>
                <a:lnTo>
                  <a:pt x="9295017" y="995880"/>
                </a:lnTo>
                <a:lnTo>
                  <a:pt x="9287710" y="989291"/>
                </a:lnTo>
                <a:lnTo>
                  <a:pt x="9281135" y="985633"/>
                </a:lnTo>
                <a:lnTo>
                  <a:pt x="9278944" y="983437"/>
                </a:lnTo>
                <a:lnTo>
                  <a:pt x="9278217" y="981976"/>
                </a:lnTo>
                <a:close/>
                <a:moveTo>
                  <a:pt x="9275428" y="976991"/>
                </a:moveTo>
                <a:lnTo>
                  <a:pt x="9275428" y="977151"/>
                </a:lnTo>
                <a:lnTo>
                  <a:pt x="9276025" y="977746"/>
                </a:lnTo>
                <a:lnTo>
                  <a:pt x="9276025" y="977583"/>
                </a:lnTo>
                <a:close/>
                <a:moveTo>
                  <a:pt x="1978014" y="976372"/>
                </a:moveTo>
                <a:lnTo>
                  <a:pt x="1973634" y="977108"/>
                </a:lnTo>
                <a:lnTo>
                  <a:pt x="1972899" y="978570"/>
                </a:lnTo>
                <a:lnTo>
                  <a:pt x="1971444" y="978570"/>
                </a:lnTo>
                <a:lnTo>
                  <a:pt x="1970709" y="979297"/>
                </a:lnTo>
                <a:lnTo>
                  <a:pt x="1969973" y="980033"/>
                </a:lnTo>
                <a:lnTo>
                  <a:pt x="1967783" y="982223"/>
                </a:lnTo>
                <a:lnTo>
                  <a:pt x="1967783" y="982623"/>
                </a:lnTo>
                <a:lnTo>
                  <a:pt x="1969880" y="980519"/>
                </a:lnTo>
                <a:lnTo>
                  <a:pt x="1970610" y="979792"/>
                </a:lnTo>
                <a:lnTo>
                  <a:pt x="1971339" y="979051"/>
                </a:lnTo>
                <a:lnTo>
                  <a:pt x="1972808" y="979051"/>
                </a:lnTo>
                <a:lnTo>
                  <a:pt x="1973538" y="977596"/>
                </a:lnTo>
                <a:lnTo>
                  <a:pt x="1977925" y="976855"/>
                </a:lnTo>
                <a:lnTo>
                  <a:pt x="1979385" y="976855"/>
                </a:lnTo>
                <a:lnTo>
                  <a:pt x="1979385" y="976372"/>
                </a:lnTo>
                <a:close/>
                <a:moveTo>
                  <a:pt x="1887612" y="970828"/>
                </a:moveTo>
                <a:lnTo>
                  <a:pt x="1887254" y="971010"/>
                </a:lnTo>
                <a:lnTo>
                  <a:pt x="1888713" y="972464"/>
                </a:lnTo>
                <a:lnTo>
                  <a:pt x="1888713" y="974660"/>
                </a:lnTo>
                <a:lnTo>
                  <a:pt x="1889443" y="976128"/>
                </a:lnTo>
                <a:lnTo>
                  <a:pt x="1889443" y="976855"/>
                </a:lnTo>
                <a:lnTo>
                  <a:pt x="1889443" y="978645"/>
                </a:lnTo>
                <a:lnTo>
                  <a:pt x="1889519" y="978570"/>
                </a:lnTo>
                <a:lnTo>
                  <a:pt x="1889519" y="976372"/>
                </a:lnTo>
                <a:lnTo>
                  <a:pt x="1889519" y="975645"/>
                </a:lnTo>
                <a:lnTo>
                  <a:pt x="1888783" y="974182"/>
                </a:lnTo>
                <a:lnTo>
                  <a:pt x="1888783" y="971993"/>
                </a:lnTo>
                <a:close/>
                <a:moveTo>
                  <a:pt x="1980115" y="966981"/>
                </a:moveTo>
                <a:lnTo>
                  <a:pt x="1979485" y="967604"/>
                </a:lnTo>
                <a:lnTo>
                  <a:pt x="1979485" y="967974"/>
                </a:lnTo>
                <a:lnTo>
                  <a:pt x="1980115" y="967346"/>
                </a:lnTo>
                <a:close/>
                <a:moveTo>
                  <a:pt x="8398695" y="966656"/>
                </a:moveTo>
                <a:lnTo>
                  <a:pt x="8400159" y="966656"/>
                </a:lnTo>
                <a:lnTo>
                  <a:pt x="8400159" y="967392"/>
                </a:lnTo>
                <a:lnTo>
                  <a:pt x="8400159" y="968119"/>
                </a:lnTo>
                <a:lnTo>
                  <a:pt x="8398695" y="973244"/>
                </a:lnTo>
                <a:lnTo>
                  <a:pt x="8395778" y="976897"/>
                </a:lnTo>
                <a:lnTo>
                  <a:pt x="8392849" y="980550"/>
                </a:lnTo>
                <a:lnTo>
                  <a:pt x="8389920" y="982749"/>
                </a:lnTo>
                <a:lnTo>
                  <a:pt x="8386271" y="987129"/>
                </a:lnTo>
                <a:lnTo>
                  <a:pt x="8385539" y="987865"/>
                </a:lnTo>
                <a:lnTo>
                  <a:pt x="8383343" y="986402"/>
                </a:lnTo>
                <a:lnTo>
                  <a:pt x="8382611" y="984211"/>
                </a:lnTo>
                <a:lnTo>
                  <a:pt x="8382611" y="981286"/>
                </a:lnTo>
                <a:lnTo>
                  <a:pt x="8379694" y="981286"/>
                </a:lnTo>
                <a:lnTo>
                  <a:pt x="8379694" y="979823"/>
                </a:lnTo>
                <a:lnTo>
                  <a:pt x="8380414" y="979823"/>
                </a:lnTo>
                <a:lnTo>
                  <a:pt x="8381878" y="979823"/>
                </a:lnTo>
                <a:lnTo>
                  <a:pt x="8382611" y="979823"/>
                </a:lnTo>
                <a:lnTo>
                  <a:pt x="8383343" y="979823"/>
                </a:lnTo>
                <a:lnTo>
                  <a:pt x="8383343" y="977624"/>
                </a:lnTo>
                <a:lnTo>
                  <a:pt x="8384075" y="975434"/>
                </a:lnTo>
                <a:lnTo>
                  <a:pt x="8386271" y="975434"/>
                </a:lnTo>
                <a:lnTo>
                  <a:pt x="8388468" y="974707"/>
                </a:lnTo>
                <a:lnTo>
                  <a:pt x="8388468" y="975434"/>
                </a:lnTo>
                <a:lnTo>
                  <a:pt x="8388468" y="976897"/>
                </a:lnTo>
                <a:lnTo>
                  <a:pt x="8387003" y="976897"/>
                </a:lnTo>
                <a:lnTo>
                  <a:pt x="8389200" y="977624"/>
                </a:lnTo>
                <a:lnTo>
                  <a:pt x="8391385" y="971045"/>
                </a:lnTo>
                <a:lnTo>
                  <a:pt x="8392849" y="968855"/>
                </a:lnTo>
                <a:lnTo>
                  <a:pt x="8395045" y="971781"/>
                </a:lnTo>
                <a:lnTo>
                  <a:pt x="8396510" y="968119"/>
                </a:lnTo>
                <a:close/>
                <a:moveTo>
                  <a:pt x="1980220" y="966142"/>
                </a:moveTo>
                <a:lnTo>
                  <a:pt x="1980220" y="966619"/>
                </a:lnTo>
                <a:lnTo>
                  <a:pt x="1980854" y="966619"/>
                </a:lnTo>
                <a:lnTo>
                  <a:pt x="1982313" y="966619"/>
                </a:lnTo>
                <a:lnTo>
                  <a:pt x="1983773" y="967346"/>
                </a:lnTo>
                <a:lnTo>
                  <a:pt x="1986701" y="969541"/>
                </a:lnTo>
                <a:lnTo>
                  <a:pt x="1992548" y="973933"/>
                </a:lnTo>
                <a:lnTo>
                  <a:pt x="1996206" y="977596"/>
                </a:lnTo>
                <a:lnTo>
                  <a:pt x="1996935" y="979051"/>
                </a:lnTo>
                <a:lnTo>
                  <a:pt x="1996935" y="980519"/>
                </a:lnTo>
                <a:lnTo>
                  <a:pt x="1996935" y="982715"/>
                </a:lnTo>
                <a:lnTo>
                  <a:pt x="1998395" y="984183"/>
                </a:lnTo>
                <a:lnTo>
                  <a:pt x="1999864" y="985638"/>
                </a:lnTo>
                <a:lnTo>
                  <a:pt x="2007900" y="989301"/>
                </a:lnTo>
                <a:lnTo>
                  <a:pt x="2009369" y="990029"/>
                </a:lnTo>
                <a:lnTo>
                  <a:pt x="2010098" y="990770"/>
                </a:lnTo>
                <a:lnTo>
                  <a:pt x="2011558" y="992965"/>
                </a:lnTo>
                <a:lnTo>
                  <a:pt x="2012288" y="993693"/>
                </a:lnTo>
                <a:lnTo>
                  <a:pt x="2012288" y="995888"/>
                </a:lnTo>
                <a:lnTo>
                  <a:pt x="2012288" y="996326"/>
                </a:lnTo>
                <a:lnTo>
                  <a:pt x="2012399" y="996105"/>
                </a:lnTo>
                <a:lnTo>
                  <a:pt x="2012399" y="995378"/>
                </a:lnTo>
                <a:lnTo>
                  <a:pt x="2012399" y="993180"/>
                </a:lnTo>
                <a:lnTo>
                  <a:pt x="2011663" y="992453"/>
                </a:lnTo>
                <a:lnTo>
                  <a:pt x="2010209" y="990263"/>
                </a:lnTo>
                <a:lnTo>
                  <a:pt x="2009473" y="989527"/>
                </a:lnTo>
                <a:lnTo>
                  <a:pt x="2008019" y="988800"/>
                </a:lnTo>
                <a:lnTo>
                  <a:pt x="1999962" y="985148"/>
                </a:lnTo>
                <a:lnTo>
                  <a:pt x="1998507" y="983685"/>
                </a:lnTo>
                <a:lnTo>
                  <a:pt x="1997037" y="982223"/>
                </a:lnTo>
                <a:lnTo>
                  <a:pt x="1997037" y="980033"/>
                </a:lnTo>
                <a:lnTo>
                  <a:pt x="1997037" y="978570"/>
                </a:lnTo>
                <a:lnTo>
                  <a:pt x="1996301" y="977108"/>
                </a:lnTo>
                <a:lnTo>
                  <a:pt x="1992657" y="973455"/>
                </a:lnTo>
                <a:lnTo>
                  <a:pt x="1986806" y="969067"/>
                </a:lnTo>
                <a:lnTo>
                  <a:pt x="1983864" y="966878"/>
                </a:lnTo>
                <a:lnTo>
                  <a:pt x="1982410" y="966142"/>
                </a:lnTo>
                <a:lnTo>
                  <a:pt x="1980939" y="966142"/>
                </a:lnTo>
                <a:close/>
                <a:moveTo>
                  <a:pt x="1896088" y="963623"/>
                </a:moveTo>
                <a:lnTo>
                  <a:pt x="1896029" y="963682"/>
                </a:lnTo>
                <a:lnTo>
                  <a:pt x="1896029" y="963952"/>
                </a:lnTo>
                <a:lnTo>
                  <a:pt x="1896088" y="963952"/>
                </a:lnTo>
                <a:close/>
                <a:moveTo>
                  <a:pt x="1896824" y="961422"/>
                </a:moveTo>
                <a:lnTo>
                  <a:pt x="1896759" y="961486"/>
                </a:lnTo>
                <a:lnTo>
                  <a:pt x="1896759" y="962554"/>
                </a:lnTo>
                <a:lnTo>
                  <a:pt x="1896824" y="962490"/>
                </a:lnTo>
                <a:close/>
                <a:moveTo>
                  <a:pt x="1896824" y="956998"/>
                </a:moveTo>
                <a:lnTo>
                  <a:pt x="1896759" y="957095"/>
                </a:lnTo>
                <a:lnTo>
                  <a:pt x="1896759" y="957836"/>
                </a:lnTo>
                <a:lnTo>
                  <a:pt x="1898065" y="959800"/>
                </a:lnTo>
                <a:lnTo>
                  <a:pt x="1898295" y="959573"/>
                </a:lnTo>
                <a:lnTo>
                  <a:pt x="1896824" y="957374"/>
                </a:lnTo>
                <a:close/>
                <a:moveTo>
                  <a:pt x="6265572" y="946686"/>
                </a:moveTo>
                <a:lnTo>
                  <a:pt x="6265160" y="946961"/>
                </a:lnTo>
                <a:lnTo>
                  <a:pt x="6267220" y="947650"/>
                </a:lnTo>
                <a:lnTo>
                  <a:pt x="6267950" y="947650"/>
                </a:lnTo>
                <a:lnTo>
                  <a:pt x="6273064" y="950569"/>
                </a:lnTo>
                <a:lnTo>
                  <a:pt x="6273802" y="950569"/>
                </a:lnTo>
                <a:lnTo>
                  <a:pt x="6276720" y="950569"/>
                </a:lnTo>
                <a:lnTo>
                  <a:pt x="6282573" y="950569"/>
                </a:lnTo>
                <a:lnTo>
                  <a:pt x="6284040" y="950569"/>
                </a:lnTo>
                <a:lnTo>
                  <a:pt x="6285499" y="950569"/>
                </a:lnTo>
                <a:lnTo>
                  <a:pt x="6289155" y="952038"/>
                </a:lnTo>
                <a:lnTo>
                  <a:pt x="6292081" y="952038"/>
                </a:lnTo>
                <a:lnTo>
                  <a:pt x="6292810" y="952038"/>
                </a:lnTo>
                <a:lnTo>
                  <a:pt x="6295007" y="952038"/>
                </a:lnTo>
                <a:lnTo>
                  <a:pt x="6296466" y="952038"/>
                </a:lnTo>
                <a:lnTo>
                  <a:pt x="6298663" y="951303"/>
                </a:lnTo>
                <a:lnTo>
                  <a:pt x="6299393" y="952038"/>
                </a:lnTo>
                <a:lnTo>
                  <a:pt x="6303778" y="954957"/>
                </a:lnTo>
                <a:lnTo>
                  <a:pt x="6305245" y="954957"/>
                </a:lnTo>
                <a:lnTo>
                  <a:pt x="6308163" y="956417"/>
                </a:lnTo>
                <a:lnTo>
                  <a:pt x="6309630" y="957151"/>
                </a:lnTo>
                <a:lnTo>
                  <a:pt x="6311089" y="957885"/>
                </a:lnTo>
                <a:lnTo>
                  <a:pt x="6316212" y="966661"/>
                </a:lnTo>
                <a:lnTo>
                  <a:pt x="6317671" y="968121"/>
                </a:lnTo>
                <a:lnTo>
                  <a:pt x="6317671" y="970315"/>
                </a:lnTo>
                <a:lnTo>
                  <a:pt x="6316212" y="971049"/>
                </a:lnTo>
                <a:lnTo>
                  <a:pt x="6316212" y="973235"/>
                </a:lnTo>
                <a:lnTo>
                  <a:pt x="6312557" y="977623"/>
                </a:lnTo>
                <a:lnTo>
                  <a:pt x="6312557" y="979091"/>
                </a:lnTo>
                <a:lnTo>
                  <a:pt x="6312557" y="979817"/>
                </a:lnTo>
                <a:lnTo>
                  <a:pt x="6312557" y="982011"/>
                </a:lnTo>
                <a:lnTo>
                  <a:pt x="6312557" y="983479"/>
                </a:lnTo>
                <a:lnTo>
                  <a:pt x="6314745" y="985673"/>
                </a:lnTo>
                <a:lnTo>
                  <a:pt x="6316212" y="986399"/>
                </a:lnTo>
                <a:lnTo>
                  <a:pt x="6319130" y="987133"/>
                </a:lnTo>
                <a:lnTo>
                  <a:pt x="6321327" y="988593"/>
                </a:lnTo>
                <a:lnTo>
                  <a:pt x="6324253" y="988593"/>
                </a:lnTo>
                <a:lnTo>
                  <a:pt x="6325712" y="988593"/>
                </a:lnTo>
                <a:lnTo>
                  <a:pt x="6326075" y="988411"/>
                </a:lnTo>
                <a:lnTo>
                  <a:pt x="6324782" y="988411"/>
                </a:lnTo>
                <a:lnTo>
                  <a:pt x="6321855" y="988411"/>
                </a:lnTo>
                <a:lnTo>
                  <a:pt x="6319662" y="986939"/>
                </a:lnTo>
                <a:lnTo>
                  <a:pt x="6316735" y="986215"/>
                </a:lnTo>
                <a:lnTo>
                  <a:pt x="6315277" y="985479"/>
                </a:lnTo>
                <a:lnTo>
                  <a:pt x="6313085" y="983283"/>
                </a:lnTo>
                <a:lnTo>
                  <a:pt x="6313085" y="981823"/>
                </a:lnTo>
                <a:lnTo>
                  <a:pt x="6313085" y="979627"/>
                </a:lnTo>
                <a:lnTo>
                  <a:pt x="6313085" y="978891"/>
                </a:lnTo>
                <a:lnTo>
                  <a:pt x="6313085" y="977431"/>
                </a:lnTo>
                <a:lnTo>
                  <a:pt x="6316735" y="973039"/>
                </a:lnTo>
                <a:lnTo>
                  <a:pt x="6316735" y="970843"/>
                </a:lnTo>
                <a:lnTo>
                  <a:pt x="6318204" y="970107"/>
                </a:lnTo>
                <a:lnTo>
                  <a:pt x="6318204" y="967911"/>
                </a:lnTo>
                <a:lnTo>
                  <a:pt x="6316735" y="966451"/>
                </a:lnTo>
                <a:lnTo>
                  <a:pt x="6311627" y="957667"/>
                </a:lnTo>
                <a:lnTo>
                  <a:pt x="6310157" y="956931"/>
                </a:lnTo>
                <a:lnTo>
                  <a:pt x="6308699" y="956195"/>
                </a:lnTo>
                <a:lnTo>
                  <a:pt x="6305772" y="954735"/>
                </a:lnTo>
                <a:lnTo>
                  <a:pt x="6304314" y="954735"/>
                </a:lnTo>
                <a:lnTo>
                  <a:pt x="6299929" y="951814"/>
                </a:lnTo>
                <a:lnTo>
                  <a:pt x="6299195" y="951078"/>
                </a:lnTo>
                <a:lnTo>
                  <a:pt x="6297002" y="951814"/>
                </a:lnTo>
                <a:lnTo>
                  <a:pt x="6295544" y="951814"/>
                </a:lnTo>
                <a:lnTo>
                  <a:pt x="6293352" y="951814"/>
                </a:lnTo>
                <a:lnTo>
                  <a:pt x="6292617" y="951814"/>
                </a:lnTo>
                <a:lnTo>
                  <a:pt x="6289702" y="951814"/>
                </a:lnTo>
                <a:lnTo>
                  <a:pt x="6286040" y="950343"/>
                </a:lnTo>
                <a:lnTo>
                  <a:pt x="6284582" y="950343"/>
                </a:lnTo>
                <a:lnTo>
                  <a:pt x="6283124" y="950343"/>
                </a:lnTo>
                <a:lnTo>
                  <a:pt x="6277270" y="950343"/>
                </a:lnTo>
                <a:lnTo>
                  <a:pt x="6274342" y="950343"/>
                </a:lnTo>
                <a:lnTo>
                  <a:pt x="6273619" y="950343"/>
                </a:lnTo>
                <a:lnTo>
                  <a:pt x="6268500" y="947422"/>
                </a:lnTo>
                <a:lnTo>
                  <a:pt x="6267765" y="947422"/>
                </a:lnTo>
                <a:close/>
                <a:moveTo>
                  <a:pt x="6250959" y="945226"/>
                </a:moveTo>
                <a:lnTo>
                  <a:pt x="6250730" y="945456"/>
                </a:lnTo>
                <a:lnTo>
                  <a:pt x="6251859" y="945456"/>
                </a:lnTo>
                <a:lnTo>
                  <a:pt x="6253327" y="945456"/>
                </a:lnTo>
                <a:lnTo>
                  <a:pt x="6258441" y="948375"/>
                </a:lnTo>
                <a:lnTo>
                  <a:pt x="6260638" y="948375"/>
                </a:lnTo>
                <a:lnTo>
                  <a:pt x="6262835" y="948375"/>
                </a:lnTo>
                <a:lnTo>
                  <a:pt x="6263178" y="948146"/>
                </a:lnTo>
                <a:lnTo>
                  <a:pt x="6261187" y="948146"/>
                </a:lnTo>
                <a:lnTo>
                  <a:pt x="6258995" y="948146"/>
                </a:lnTo>
                <a:lnTo>
                  <a:pt x="6253887" y="945226"/>
                </a:lnTo>
                <a:lnTo>
                  <a:pt x="6252417" y="945226"/>
                </a:lnTo>
                <a:close/>
                <a:moveTo>
                  <a:pt x="6229034" y="945226"/>
                </a:moveTo>
                <a:lnTo>
                  <a:pt x="6228747" y="945456"/>
                </a:lnTo>
                <a:lnTo>
                  <a:pt x="6229195" y="945456"/>
                </a:lnTo>
                <a:lnTo>
                  <a:pt x="6230654" y="945456"/>
                </a:lnTo>
                <a:lnTo>
                  <a:pt x="6232121" y="945456"/>
                </a:lnTo>
                <a:lnTo>
                  <a:pt x="6232851" y="945456"/>
                </a:lnTo>
                <a:lnTo>
                  <a:pt x="6234310" y="945456"/>
                </a:lnTo>
                <a:lnTo>
                  <a:pt x="6234539" y="945226"/>
                </a:lnTo>
                <a:lnTo>
                  <a:pt x="6233419" y="945226"/>
                </a:lnTo>
                <a:lnTo>
                  <a:pt x="6232685" y="945226"/>
                </a:lnTo>
                <a:lnTo>
                  <a:pt x="6231227" y="945226"/>
                </a:lnTo>
                <a:lnTo>
                  <a:pt x="6229769" y="945226"/>
                </a:lnTo>
                <a:close/>
                <a:moveTo>
                  <a:pt x="6192497" y="945226"/>
                </a:moveTo>
                <a:lnTo>
                  <a:pt x="6192266" y="945456"/>
                </a:lnTo>
                <a:lnTo>
                  <a:pt x="6194096" y="945456"/>
                </a:lnTo>
                <a:lnTo>
                  <a:pt x="6195564" y="945456"/>
                </a:lnTo>
                <a:lnTo>
                  <a:pt x="6196293" y="945456"/>
                </a:lnTo>
                <a:lnTo>
                  <a:pt x="6198481" y="946915"/>
                </a:lnTo>
                <a:lnTo>
                  <a:pt x="6199949" y="946915"/>
                </a:lnTo>
                <a:lnTo>
                  <a:pt x="6200678" y="946915"/>
                </a:lnTo>
                <a:lnTo>
                  <a:pt x="6200984" y="946686"/>
                </a:lnTo>
                <a:lnTo>
                  <a:pt x="6200532" y="946686"/>
                </a:lnTo>
                <a:lnTo>
                  <a:pt x="6199074" y="946686"/>
                </a:lnTo>
                <a:lnTo>
                  <a:pt x="6196882" y="945226"/>
                </a:lnTo>
                <a:lnTo>
                  <a:pt x="6196147" y="945226"/>
                </a:lnTo>
                <a:lnTo>
                  <a:pt x="6194689" y="945226"/>
                </a:lnTo>
                <a:close/>
                <a:moveTo>
                  <a:pt x="6204182" y="944490"/>
                </a:moveTo>
                <a:lnTo>
                  <a:pt x="6203875" y="944721"/>
                </a:lnTo>
                <a:lnTo>
                  <a:pt x="6205793" y="944721"/>
                </a:lnTo>
                <a:lnTo>
                  <a:pt x="6207990" y="944721"/>
                </a:lnTo>
                <a:lnTo>
                  <a:pt x="6208719" y="944721"/>
                </a:lnTo>
                <a:lnTo>
                  <a:pt x="6211646" y="945456"/>
                </a:lnTo>
                <a:lnTo>
                  <a:pt x="6215301" y="946915"/>
                </a:lnTo>
                <a:lnTo>
                  <a:pt x="6221883" y="948375"/>
                </a:lnTo>
                <a:lnTo>
                  <a:pt x="6224080" y="949844"/>
                </a:lnTo>
                <a:lnTo>
                  <a:pt x="6224306" y="949388"/>
                </a:lnTo>
                <a:lnTo>
                  <a:pt x="6222457" y="948146"/>
                </a:lnTo>
                <a:lnTo>
                  <a:pt x="6215879" y="946686"/>
                </a:lnTo>
                <a:lnTo>
                  <a:pt x="6212229" y="945226"/>
                </a:lnTo>
                <a:lnTo>
                  <a:pt x="6209302" y="944490"/>
                </a:lnTo>
                <a:lnTo>
                  <a:pt x="6208567" y="944490"/>
                </a:lnTo>
                <a:lnTo>
                  <a:pt x="6206375" y="944490"/>
                </a:lnTo>
                <a:close/>
                <a:moveTo>
                  <a:pt x="8832314" y="944019"/>
                </a:moveTo>
                <a:lnTo>
                  <a:pt x="8831600" y="944734"/>
                </a:lnTo>
                <a:lnTo>
                  <a:pt x="8833777" y="946184"/>
                </a:lnTo>
                <a:lnTo>
                  <a:pt x="8833777" y="949110"/>
                </a:lnTo>
                <a:lnTo>
                  <a:pt x="8834509" y="952763"/>
                </a:lnTo>
                <a:lnTo>
                  <a:pt x="8837426" y="965193"/>
                </a:lnTo>
                <a:lnTo>
                  <a:pt x="8838158" y="968855"/>
                </a:lnTo>
                <a:lnTo>
                  <a:pt x="8841086" y="971781"/>
                </a:lnTo>
                <a:lnTo>
                  <a:pt x="8844003" y="975434"/>
                </a:lnTo>
                <a:lnTo>
                  <a:pt x="8846200" y="977624"/>
                </a:lnTo>
                <a:lnTo>
                  <a:pt x="8846932" y="979823"/>
                </a:lnTo>
                <a:lnTo>
                  <a:pt x="8846932" y="982749"/>
                </a:lnTo>
                <a:lnTo>
                  <a:pt x="8846200" y="987129"/>
                </a:lnTo>
                <a:lnTo>
                  <a:pt x="8846932" y="990055"/>
                </a:lnTo>
                <a:lnTo>
                  <a:pt x="8847664" y="991518"/>
                </a:lnTo>
                <a:lnTo>
                  <a:pt x="8852777" y="994443"/>
                </a:lnTo>
                <a:lnTo>
                  <a:pt x="8854242" y="996642"/>
                </a:lnTo>
                <a:lnTo>
                  <a:pt x="8855706" y="998832"/>
                </a:lnTo>
                <a:lnTo>
                  <a:pt x="8856438" y="1005411"/>
                </a:lnTo>
                <a:lnTo>
                  <a:pt x="8857091" y="1004106"/>
                </a:lnTo>
                <a:lnTo>
                  <a:pt x="8856444" y="998269"/>
                </a:lnTo>
                <a:lnTo>
                  <a:pt x="8854981" y="996068"/>
                </a:lnTo>
                <a:lnTo>
                  <a:pt x="8853519" y="993868"/>
                </a:lnTo>
                <a:lnTo>
                  <a:pt x="8848400" y="990935"/>
                </a:lnTo>
                <a:lnTo>
                  <a:pt x="8847669" y="989471"/>
                </a:lnTo>
                <a:lnTo>
                  <a:pt x="8846937" y="986539"/>
                </a:lnTo>
                <a:lnTo>
                  <a:pt x="8847669" y="982138"/>
                </a:lnTo>
                <a:lnTo>
                  <a:pt x="8847669" y="979205"/>
                </a:lnTo>
                <a:lnTo>
                  <a:pt x="8846937" y="977009"/>
                </a:lnTo>
                <a:lnTo>
                  <a:pt x="8844746" y="974809"/>
                </a:lnTo>
                <a:lnTo>
                  <a:pt x="8841821" y="971144"/>
                </a:lnTo>
                <a:lnTo>
                  <a:pt x="8838896" y="968212"/>
                </a:lnTo>
                <a:lnTo>
                  <a:pt x="8838165" y="964542"/>
                </a:lnTo>
                <a:lnTo>
                  <a:pt x="8835239" y="952080"/>
                </a:lnTo>
                <a:lnTo>
                  <a:pt x="8834508" y="948416"/>
                </a:lnTo>
                <a:lnTo>
                  <a:pt x="8834508" y="945483"/>
                </a:lnTo>
                <a:close/>
                <a:moveTo>
                  <a:pt x="6236347" y="943754"/>
                </a:moveTo>
                <a:lnTo>
                  <a:pt x="6236115" y="943987"/>
                </a:lnTo>
                <a:lnTo>
                  <a:pt x="6237236" y="943987"/>
                </a:lnTo>
                <a:lnTo>
                  <a:pt x="6237470" y="943754"/>
                </a:lnTo>
                <a:close/>
                <a:moveTo>
                  <a:pt x="6239262" y="942294"/>
                </a:moveTo>
                <a:lnTo>
                  <a:pt x="6239029" y="942528"/>
                </a:lnTo>
                <a:lnTo>
                  <a:pt x="6240162" y="942528"/>
                </a:lnTo>
                <a:lnTo>
                  <a:pt x="6241630" y="943987"/>
                </a:lnTo>
                <a:lnTo>
                  <a:pt x="6243818" y="944721"/>
                </a:lnTo>
                <a:lnTo>
                  <a:pt x="6246744" y="945456"/>
                </a:lnTo>
                <a:lnTo>
                  <a:pt x="6248203" y="946915"/>
                </a:lnTo>
                <a:lnTo>
                  <a:pt x="6248941" y="946915"/>
                </a:lnTo>
                <a:lnTo>
                  <a:pt x="6249170" y="946686"/>
                </a:lnTo>
                <a:lnTo>
                  <a:pt x="6248767" y="946686"/>
                </a:lnTo>
                <a:lnTo>
                  <a:pt x="6247309" y="945226"/>
                </a:lnTo>
                <a:lnTo>
                  <a:pt x="6244382" y="944490"/>
                </a:lnTo>
                <a:lnTo>
                  <a:pt x="6242189" y="943754"/>
                </a:lnTo>
                <a:lnTo>
                  <a:pt x="6240732" y="942294"/>
                </a:lnTo>
                <a:close/>
                <a:moveTo>
                  <a:pt x="6741358" y="940098"/>
                </a:moveTo>
                <a:lnTo>
                  <a:pt x="6744285" y="940098"/>
                </a:lnTo>
                <a:lnTo>
                  <a:pt x="6750128" y="940098"/>
                </a:lnTo>
                <a:lnTo>
                  <a:pt x="6753055" y="940834"/>
                </a:lnTo>
                <a:lnTo>
                  <a:pt x="6750863" y="942294"/>
                </a:lnTo>
                <a:lnTo>
                  <a:pt x="6750128" y="944490"/>
                </a:lnTo>
                <a:lnTo>
                  <a:pt x="6750128" y="945226"/>
                </a:lnTo>
                <a:lnTo>
                  <a:pt x="6750863" y="947422"/>
                </a:lnTo>
                <a:lnTo>
                  <a:pt x="6753055" y="949618"/>
                </a:lnTo>
                <a:lnTo>
                  <a:pt x="6753055" y="951814"/>
                </a:lnTo>
                <a:lnTo>
                  <a:pt x="6753055" y="954010"/>
                </a:lnTo>
                <a:lnTo>
                  <a:pt x="6753055" y="956931"/>
                </a:lnTo>
                <a:lnTo>
                  <a:pt x="6753778" y="960587"/>
                </a:lnTo>
                <a:lnTo>
                  <a:pt x="6756705" y="966451"/>
                </a:lnTo>
                <a:lnTo>
                  <a:pt x="6756705" y="969371"/>
                </a:lnTo>
                <a:lnTo>
                  <a:pt x="6754513" y="974499"/>
                </a:lnTo>
                <a:lnTo>
                  <a:pt x="6750128" y="978891"/>
                </a:lnTo>
                <a:lnTo>
                  <a:pt x="6743550" y="981823"/>
                </a:lnTo>
                <a:lnTo>
                  <a:pt x="6738431" y="980351"/>
                </a:lnTo>
                <a:lnTo>
                  <a:pt x="6734046" y="976695"/>
                </a:lnTo>
                <a:lnTo>
                  <a:pt x="6734780" y="973763"/>
                </a:lnTo>
                <a:lnTo>
                  <a:pt x="6736973" y="969371"/>
                </a:lnTo>
                <a:lnTo>
                  <a:pt x="6736973" y="958391"/>
                </a:lnTo>
                <a:lnTo>
                  <a:pt x="6737708" y="956931"/>
                </a:lnTo>
                <a:lnTo>
                  <a:pt x="6739900" y="954010"/>
                </a:lnTo>
                <a:lnTo>
                  <a:pt x="6740623" y="951814"/>
                </a:lnTo>
                <a:lnTo>
                  <a:pt x="6741358" y="948146"/>
                </a:lnTo>
                <a:lnTo>
                  <a:pt x="6741358" y="946686"/>
                </a:lnTo>
                <a:lnTo>
                  <a:pt x="6741358" y="943754"/>
                </a:lnTo>
                <a:close/>
                <a:moveTo>
                  <a:pt x="1890316" y="937069"/>
                </a:moveTo>
                <a:lnTo>
                  <a:pt x="1890182" y="937335"/>
                </a:lnTo>
                <a:lnTo>
                  <a:pt x="1890912" y="938804"/>
                </a:lnTo>
                <a:lnTo>
                  <a:pt x="1892371" y="940999"/>
                </a:lnTo>
                <a:lnTo>
                  <a:pt x="1892371" y="944663"/>
                </a:lnTo>
                <a:lnTo>
                  <a:pt x="1892371" y="945390"/>
                </a:lnTo>
                <a:lnTo>
                  <a:pt x="1893101" y="946859"/>
                </a:lnTo>
                <a:lnTo>
                  <a:pt x="1896759" y="951250"/>
                </a:lnTo>
                <a:lnTo>
                  <a:pt x="1898219" y="953445"/>
                </a:lnTo>
                <a:lnTo>
                  <a:pt x="1898219" y="954571"/>
                </a:lnTo>
                <a:lnTo>
                  <a:pt x="1898295" y="954458"/>
                </a:lnTo>
                <a:lnTo>
                  <a:pt x="1898295" y="952995"/>
                </a:lnTo>
                <a:lnTo>
                  <a:pt x="1896824" y="950797"/>
                </a:lnTo>
                <a:lnTo>
                  <a:pt x="1893163" y="946417"/>
                </a:lnTo>
                <a:lnTo>
                  <a:pt x="1892444" y="944955"/>
                </a:lnTo>
                <a:lnTo>
                  <a:pt x="1892444" y="944228"/>
                </a:lnTo>
                <a:lnTo>
                  <a:pt x="1892444" y="940566"/>
                </a:lnTo>
                <a:lnTo>
                  <a:pt x="1890973" y="938377"/>
                </a:lnTo>
                <a:close/>
                <a:moveTo>
                  <a:pt x="9049484" y="935518"/>
                </a:moveTo>
                <a:lnTo>
                  <a:pt x="9049484" y="940350"/>
                </a:lnTo>
                <a:lnTo>
                  <a:pt x="9049484" y="944751"/>
                </a:lnTo>
                <a:lnTo>
                  <a:pt x="9048021" y="948416"/>
                </a:lnTo>
                <a:lnTo>
                  <a:pt x="9041440" y="958678"/>
                </a:lnTo>
                <a:lnTo>
                  <a:pt x="9040709" y="961610"/>
                </a:lnTo>
                <a:lnTo>
                  <a:pt x="9037052" y="966743"/>
                </a:lnTo>
                <a:lnTo>
                  <a:pt x="9036321" y="969675"/>
                </a:lnTo>
                <a:lnTo>
                  <a:pt x="9036340" y="969771"/>
                </a:lnTo>
                <a:lnTo>
                  <a:pt x="9037053" y="966923"/>
                </a:lnTo>
                <a:lnTo>
                  <a:pt x="9040708" y="961812"/>
                </a:lnTo>
                <a:lnTo>
                  <a:pt x="9041440" y="958889"/>
                </a:lnTo>
                <a:lnTo>
                  <a:pt x="9048021" y="948667"/>
                </a:lnTo>
                <a:lnTo>
                  <a:pt x="9049485" y="945014"/>
                </a:lnTo>
                <a:lnTo>
                  <a:pt x="9049485" y="940632"/>
                </a:lnTo>
                <a:lnTo>
                  <a:pt x="9049485" y="935521"/>
                </a:lnTo>
                <a:close/>
                <a:moveTo>
                  <a:pt x="1896088" y="931431"/>
                </a:moveTo>
                <a:lnTo>
                  <a:pt x="1896029" y="931490"/>
                </a:lnTo>
                <a:lnTo>
                  <a:pt x="1896029" y="931919"/>
                </a:lnTo>
                <a:lnTo>
                  <a:pt x="1896088" y="931799"/>
                </a:lnTo>
                <a:close/>
                <a:moveTo>
                  <a:pt x="4865628" y="928934"/>
                </a:moveTo>
                <a:lnTo>
                  <a:pt x="4865482" y="929818"/>
                </a:lnTo>
                <a:lnTo>
                  <a:pt x="4866210" y="931282"/>
                </a:lnTo>
                <a:lnTo>
                  <a:pt x="4869143" y="934218"/>
                </a:lnTo>
                <a:lnTo>
                  <a:pt x="4869871" y="935682"/>
                </a:lnTo>
                <a:lnTo>
                  <a:pt x="4869871" y="937879"/>
                </a:lnTo>
                <a:lnTo>
                  <a:pt x="4869871" y="939345"/>
                </a:lnTo>
                <a:lnTo>
                  <a:pt x="4871338" y="941541"/>
                </a:lnTo>
                <a:lnTo>
                  <a:pt x="4872066" y="944477"/>
                </a:lnTo>
                <a:lnTo>
                  <a:pt x="4882301" y="958398"/>
                </a:lnTo>
                <a:lnTo>
                  <a:pt x="4888147" y="964257"/>
                </a:lnTo>
                <a:lnTo>
                  <a:pt x="4890341" y="967924"/>
                </a:lnTo>
                <a:lnTo>
                  <a:pt x="4891805" y="973041"/>
                </a:lnTo>
                <a:lnTo>
                  <a:pt x="4891805" y="971775"/>
                </a:lnTo>
                <a:lnTo>
                  <a:pt x="4890344" y="966659"/>
                </a:lnTo>
                <a:lnTo>
                  <a:pt x="4888152" y="963008"/>
                </a:lnTo>
                <a:lnTo>
                  <a:pt x="4882296" y="957149"/>
                </a:lnTo>
                <a:lnTo>
                  <a:pt x="4872067" y="943265"/>
                </a:lnTo>
                <a:lnTo>
                  <a:pt x="4871336" y="940336"/>
                </a:lnTo>
                <a:lnTo>
                  <a:pt x="4869875" y="938138"/>
                </a:lnTo>
                <a:lnTo>
                  <a:pt x="4869875" y="936674"/>
                </a:lnTo>
                <a:lnTo>
                  <a:pt x="4869875" y="934487"/>
                </a:lnTo>
                <a:lnTo>
                  <a:pt x="4869144" y="933022"/>
                </a:lnTo>
                <a:lnTo>
                  <a:pt x="4866211" y="930093"/>
                </a:lnTo>
                <a:close/>
                <a:moveTo>
                  <a:pt x="9263625" y="924941"/>
                </a:moveTo>
                <a:lnTo>
                  <a:pt x="9263729" y="925293"/>
                </a:lnTo>
                <a:lnTo>
                  <a:pt x="9268116" y="936251"/>
                </a:lnTo>
                <a:lnTo>
                  <a:pt x="9270182" y="941753"/>
                </a:lnTo>
                <a:lnTo>
                  <a:pt x="9270177" y="941726"/>
                </a:lnTo>
                <a:lnTo>
                  <a:pt x="9267986" y="935872"/>
                </a:lnTo>
                <a:close/>
                <a:moveTo>
                  <a:pt x="6746478" y="924726"/>
                </a:moveTo>
                <a:lnTo>
                  <a:pt x="6747201" y="925462"/>
                </a:lnTo>
                <a:lnTo>
                  <a:pt x="6747935" y="925462"/>
                </a:lnTo>
                <a:lnTo>
                  <a:pt x="6749393" y="925462"/>
                </a:lnTo>
                <a:lnTo>
                  <a:pt x="6751586" y="927658"/>
                </a:lnTo>
                <a:lnTo>
                  <a:pt x="6754513" y="929118"/>
                </a:lnTo>
                <a:lnTo>
                  <a:pt x="6755971" y="930578"/>
                </a:lnTo>
                <a:lnTo>
                  <a:pt x="6757440" y="929118"/>
                </a:lnTo>
                <a:lnTo>
                  <a:pt x="6758163" y="929118"/>
                </a:lnTo>
                <a:lnTo>
                  <a:pt x="6758163" y="931314"/>
                </a:lnTo>
                <a:lnTo>
                  <a:pt x="6758163" y="932050"/>
                </a:lnTo>
                <a:lnTo>
                  <a:pt x="6757440" y="933510"/>
                </a:lnTo>
                <a:lnTo>
                  <a:pt x="6756705" y="934246"/>
                </a:lnTo>
                <a:lnTo>
                  <a:pt x="6755971" y="934246"/>
                </a:lnTo>
                <a:lnTo>
                  <a:pt x="6753055" y="934246"/>
                </a:lnTo>
                <a:lnTo>
                  <a:pt x="6749393" y="932050"/>
                </a:lnTo>
                <a:lnTo>
                  <a:pt x="6746478" y="929118"/>
                </a:lnTo>
                <a:close/>
                <a:moveTo>
                  <a:pt x="1901939" y="924100"/>
                </a:moveTo>
                <a:lnTo>
                  <a:pt x="1901876" y="924162"/>
                </a:lnTo>
                <a:lnTo>
                  <a:pt x="1901876" y="924494"/>
                </a:lnTo>
                <a:lnTo>
                  <a:pt x="1901939" y="924494"/>
                </a:lnTo>
                <a:close/>
                <a:moveTo>
                  <a:pt x="8822881" y="909682"/>
                </a:moveTo>
                <a:lnTo>
                  <a:pt x="8822074" y="910355"/>
                </a:lnTo>
                <a:lnTo>
                  <a:pt x="8826455" y="917669"/>
                </a:lnTo>
                <a:lnTo>
                  <a:pt x="8825002" y="941068"/>
                </a:lnTo>
                <a:lnTo>
                  <a:pt x="8829384" y="950573"/>
                </a:lnTo>
                <a:lnTo>
                  <a:pt x="8829384" y="948285"/>
                </a:lnTo>
                <a:lnTo>
                  <a:pt x="8825733" y="940350"/>
                </a:lnTo>
                <a:lnTo>
                  <a:pt x="8827195" y="916895"/>
                </a:lnTo>
                <a:close/>
                <a:moveTo>
                  <a:pt x="1918036" y="903606"/>
                </a:moveTo>
                <a:lnTo>
                  <a:pt x="1917967" y="903675"/>
                </a:lnTo>
                <a:lnTo>
                  <a:pt x="1917967" y="905870"/>
                </a:lnTo>
                <a:lnTo>
                  <a:pt x="1917967" y="906597"/>
                </a:lnTo>
                <a:lnTo>
                  <a:pt x="1917967" y="908066"/>
                </a:lnTo>
                <a:lnTo>
                  <a:pt x="1918697" y="908793"/>
                </a:lnTo>
                <a:lnTo>
                  <a:pt x="1921625" y="915380"/>
                </a:lnTo>
                <a:lnTo>
                  <a:pt x="1921625" y="915942"/>
                </a:lnTo>
                <a:lnTo>
                  <a:pt x="1921697" y="915727"/>
                </a:lnTo>
                <a:lnTo>
                  <a:pt x="1921697" y="914991"/>
                </a:lnTo>
                <a:lnTo>
                  <a:pt x="1918772" y="908423"/>
                </a:lnTo>
                <a:lnTo>
                  <a:pt x="1918036" y="907687"/>
                </a:lnTo>
                <a:lnTo>
                  <a:pt x="1918036" y="906224"/>
                </a:lnTo>
                <a:lnTo>
                  <a:pt x="1918036" y="905497"/>
                </a:lnTo>
                <a:close/>
                <a:moveTo>
                  <a:pt x="9056797" y="902964"/>
                </a:moveTo>
                <a:lnTo>
                  <a:pt x="9049484" y="919827"/>
                </a:lnTo>
                <a:lnTo>
                  <a:pt x="9048021" y="925692"/>
                </a:lnTo>
                <a:lnTo>
                  <a:pt x="9048021" y="926023"/>
                </a:lnTo>
                <a:lnTo>
                  <a:pt x="9049485" y="920182"/>
                </a:lnTo>
                <a:lnTo>
                  <a:pt x="9056797" y="903384"/>
                </a:lnTo>
                <a:close/>
                <a:moveTo>
                  <a:pt x="6928456" y="902765"/>
                </a:moveTo>
                <a:lnTo>
                  <a:pt x="6931371" y="905697"/>
                </a:lnTo>
                <a:lnTo>
                  <a:pt x="6932841" y="908618"/>
                </a:lnTo>
                <a:lnTo>
                  <a:pt x="6934298" y="909353"/>
                </a:lnTo>
                <a:lnTo>
                  <a:pt x="6940141" y="910089"/>
                </a:lnTo>
                <a:lnTo>
                  <a:pt x="6939418" y="913010"/>
                </a:lnTo>
                <a:lnTo>
                  <a:pt x="6936491" y="919598"/>
                </a:lnTo>
                <a:lnTo>
                  <a:pt x="6934298" y="922530"/>
                </a:lnTo>
                <a:lnTo>
                  <a:pt x="6932841" y="923990"/>
                </a:lnTo>
                <a:lnTo>
                  <a:pt x="6928456" y="924726"/>
                </a:lnTo>
                <a:lnTo>
                  <a:pt x="6924793" y="924726"/>
                </a:lnTo>
                <a:lnTo>
                  <a:pt x="6921878" y="923990"/>
                </a:lnTo>
                <a:lnTo>
                  <a:pt x="6918951" y="922530"/>
                </a:lnTo>
                <a:lnTo>
                  <a:pt x="6913831" y="916678"/>
                </a:lnTo>
                <a:lnTo>
                  <a:pt x="6904338" y="912285"/>
                </a:lnTo>
                <a:lnTo>
                  <a:pt x="6901411" y="909353"/>
                </a:lnTo>
                <a:lnTo>
                  <a:pt x="6905061" y="906422"/>
                </a:lnTo>
                <a:lnTo>
                  <a:pt x="6909446" y="906422"/>
                </a:lnTo>
                <a:lnTo>
                  <a:pt x="6921143" y="907893"/>
                </a:lnTo>
                <a:lnTo>
                  <a:pt x="6924793" y="909353"/>
                </a:lnTo>
                <a:lnTo>
                  <a:pt x="6926986" y="909353"/>
                </a:lnTo>
                <a:lnTo>
                  <a:pt x="6927721" y="907893"/>
                </a:lnTo>
                <a:lnTo>
                  <a:pt x="6927721" y="903501"/>
                </a:lnTo>
                <a:close/>
                <a:moveTo>
                  <a:pt x="1918772" y="902132"/>
                </a:moveTo>
                <a:lnTo>
                  <a:pt x="1918697" y="902206"/>
                </a:lnTo>
                <a:lnTo>
                  <a:pt x="1918697" y="902647"/>
                </a:lnTo>
                <a:lnTo>
                  <a:pt x="1918772" y="902572"/>
                </a:lnTo>
                <a:close/>
                <a:moveTo>
                  <a:pt x="4855982" y="893156"/>
                </a:moveTo>
                <a:lnTo>
                  <a:pt x="4855975" y="893181"/>
                </a:lnTo>
                <a:lnTo>
                  <a:pt x="4855975" y="897576"/>
                </a:lnTo>
                <a:lnTo>
                  <a:pt x="4858170" y="901243"/>
                </a:lnTo>
                <a:lnTo>
                  <a:pt x="4863287" y="908567"/>
                </a:lnTo>
                <a:lnTo>
                  <a:pt x="4864754" y="912235"/>
                </a:lnTo>
                <a:lnTo>
                  <a:pt x="4865482" y="920291"/>
                </a:lnTo>
                <a:lnTo>
                  <a:pt x="4866120" y="924791"/>
                </a:lnTo>
                <a:lnTo>
                  <a:pt x="4866211" y="924244"/>
                </a:lnTo>
                <a:lnTo>
                  <a:pt x="4865480" y="919128"/>
                </a:lnTo>
                <a:lnTo>
                  <a:pt x="4864750" y="911083"/>
                </a:lnTo>
                <a:lnTo>
                  <a:pt x="4863288" y="907431"/>
                </a:lnTo>
                <a:lnTo>
                  <a:pt x="4858174" y="900118"/>
                </a:lnTo>
                <a:lnTo>
                  <a:pt x="4855982" y="896467"/>
                </a:lnTo>
                <a:close/>
                <a:moveTo>
                  <a:pt x="1910146" y="886726"/>
                </a:moveTo>
                <a:lnTo>
                  <a:pt x="1909922" y="886838"/>
                </a:lnTo>
                <a:lnTo>
                  <a:pt x="1911381" y="889033"/>
                </a:lnTo>
                <a:lnTo>
                  <a:pt x="1912111" y="889774"/>
                </a:lnTo>
                <a:lnTo>
                  <a:pt x="1915769" y="892697"/>
                </a:lnTo>
                <a:lnTo>
                  <a:pt x="1920886" y="893424"/>
                </a:lnTo>
                <a:lnTo>
                  <a:pt x="1921625" y="894165"/>
                </a:lnTo>
                <a:lnTo>
                  <a:pt x="1921625" y="896361"/>
                </a:lnTo>
                <a:lnTo>
                  <a:pt x="1921625" y="897088"/>
                </a:lnTo>
                <a:lnTo>
                  <a:pt x="1921625" y="898991"/>
                </a:lnTo>
                <a:lnTo>
                  <a:pt x="1921697" y="898919"/>
                </a:lnTo>
                <a:lnTo>
                  <a:pt x="1921697" y="896730"/>
                </a:lnTo>
                <a:lnTo>
                  <a:pt x="1921697" y="895994"/>
                </a:lnTo>
                <a:lnTo>
                  <a:pt x="1921697" y="893804"/>
                </a:lnTo>
                <a:lnTo>
                  <a:pt x="1920962" y="893077"/>
                </a:lnTo>
                <a:lnTo>
                  <a:pt x="1915847" y="892342"/>
                </a:lnTo>
                <a:lnTo>
                  <a:pt x="1912186" y="889416"/>
                </a:lnTo>
                <a:lnTo>
                  <a:pt x="1911450" y="888689"/>
                </a:lnTo>
                <a:close/>
                <a:moveTo>
                  <a:pt x="1909996" y="877291"/>
                </a:moveTo>
                <a:lnTo>
                  <a:pt x="1909922" y="877328"/>
                </a:lnTo>
                <a:lnTo>
                  <a:pt x="1909922" y="878055"/>
                </a:lnTo>
                <a:lnTo>
                  <a:pt x="1909922" y="880251"/>
                </a:lnTo>
                <a:lnTo>
                  <a:pt x="1911381" y="883187"/>
                </a:lnTo>
                <a:lnTo>
                  <a:pt x="1911381" y="883915"/>
                </a:lnTo>
                <a:lnTo>
                  <a:pt x="1911381" y="885799"/>
                </a:lnTo>
                <a:lnTo>
                  <a:pt x="1911450" y="885764"/>
                </a:lnTo>
                <a:lnTo>
                  <a:pt x="1911450" y="883574"/>
                </a:lnTo>
                <a:lnTo>
                  <a:pt x="1911450" y="882847"/>
                </a:lnTo>
                <a:lnTo>
                  <a:pt x="1909996" y="879922"/>
                </a:lnTo>
                <a:lnTo>
                  <a:pt x="1909996" y="877732"/>
                </a:lnTo>
                <a:close/>
                <a:moveTo>
                  <a:pt x="1911450" y="875763"/>
                </a:moveTo>
                <a:lnTo>
                  <a:pt x="1911381" y="875860"/>
                </a:lnTo>
                <a:lnTo>
                  <a:pt x="1911381" y="876304"/>
                </a:lnTo>
                <a:lnTo>
                  <a:pt x="1911450" y="876270"/>
                </a:lnTo>
                <a:close/>
                <a:moveTo>
                  <a:pt x="9056773" y="871711"/>
                </a:moveTo>
                <a:lnTo>
                  <a:pt x="9056066" y="879504"/>
                </a:lnTo>
                <a:lnTo>
                  <a:pt x="9052409" y="893434"/>
                </a:lnTo>
                <a:lnTo>
                  <a:pt x="9052409" y="897099"/>
                </a:lnTo>
                <a:lnTo>
                  <a:pt x="9052410" y="897102"/>
                </a:lnTo>
                <a:lnTo>
                  <a:pt x="9052410" y="893892"/>
                </a:lnTo>
                <a:lnTo>
                  <a:pt x="9056065" y="880011"/>
                </a:lnTo>
                <a:lnTo>
                  <a:pt x="9056797" y="871977"/>
                </a:lnTo>
                <a:close/>
                <a:moveTo>
                  <a:pt x="4853780" y="863565"/>
                </a:moveTo>
                <a:lnTo>
                  <a:pt x="4853780" y="864601"/>
                </a:lnTo>
                <a:lnTo>
                  <a:pt x="4855247" y="867531"/>
                </a:lnTo>
                <a:lnTo>
                  <a:pt x="4856713" y="874860"/>
                </a:lnTo>
                <a:lnTo>
                  <a:pt x="4858170" y="880725"/>
                </a:lnTo>
                <a:lnTo>
                  <a:pt x="4858170" y="884042"/>
                </a:lnTo>
                <a:lnTo>
                  <a:pt x="4858174" y="884027"/>
                </a:lnTo>
                <a:lnTo>
                  <a:pt x="4858174" y="879643"/>
                </a:lnTo>
                <a:lnTo>
                  <a:pt x="4856712" y="873795"/>
                </a:lnTo>
                <a:lnTo>
                  <a:pt x="4855251" y="866482"/>
                </a:lnTo>
                <a:close/>
                <a:moveTo>
                  <a:pt x="6924071" y="863236"/>
                </a:moveTo>
                <a:lnTo>
                  <a:pt x="6928456" y="863972"/>
                </a:lnTo>
                <a:lnTo>
                  <a:pt x="6930648" y="866168"/>
                </a:lnTo>
                <a:lnTo>
                  <a:pt x="6929913" y="868364"/>
                </a:lnTo>
                <a:lnTo>
                  <a:pt x="6931371" y="867629"/>
                </a:lnTo>
                <a:lnTo>
                  <a:pt x="6934298" y="868364"/>
                </a:lnTo>
                <a:lnTo>
                  <a:pt x="6935033" y="869825"/>
                </a:lnTo>
                <a:lnTo>
                  <a:pt x="6937226" y="872757"/>
                </a:lnTo>
                <a:lnTo>
                  <a:pt x="6930648" y="873492"/>
                </a:lnTo>
                <a:lnTo>
                  <a:pt x="6926986" y="872757"/>
                </a:lnTo>
                <a:lnTo>
                  <a:pt x="6923336" y="871296"/>
                </a:lnTo>
                <a:lnTo>
                  <a:pt x="6924793" y="869825"/>
                </a:lnTo>
                <a:lnTo>
                  <a:pt x="6924071" y="868364"/>
                </a:lnTo>
                <a:lnTo>
                  <a:pt x="6923336" y="868364"/>
                </a:lnTo>
                <a:lnTo>
                  <a:pt x="6921143" y="868364"/>
                </a:lnTo>
                <a:lnTo>
                  <a:pt x="6921143" y="866904"/>
                </a:lnTo>
                <a:lnTo>
                  <a:pt x="6921878" y="866168"/>
                </a:lnTo>
                <a:close/>
                <a:moveTo>
                  <a:pt x="5928661" y="853728"/>
                </a:moveTo>
                <a:lnTo>
                  <a:pt x="5927975" y="854069"/>
                </a:lnTo>
                <a:lnTo>
                  <a:pt x="5929397" y="854785"/>
                </a:lnTo>
                <a:lnTo>
                  <a:pt x="5931594" y="857705"/>
                </a:lnTo>
                <a:lnTo>
                  <a:pt x="5932323" y="858439"/>
                </a:lnTo>
                <a:lnTo>
                  <a:pt x="5935249" y="858439"/>
                </a:lnTo>
                <a:lnTo>
                  <a:pt x="5937438" y="859899"/>
                </a:lnTo>
                <a:lnTo>
                  <a:pt x="5938905" y="860633"/>
                </a:lnTo>
                <a:lnTo>
                  <a:pt x="5939635" y="861367"/>
                </a:lnTo>
                <a:lnTo>
                  <a:pt x="5941831" y="862093"/>
                </a:lnTo>
                <a:lnTo>
                  <a:pt x="5944020" y="862093"/>
                </a:lnTo>
                <a:lnTo>
                  <a:pt x="5945487" y="862093"/>
                </a:lnTo>
                <a:lnTo>
                  <a:pt x="5947675" y="863561"/>
                </a:lnTo>
                <a:lnTo>
                  <a:pt x="5949143" y="865021"/>
                </a:lnTo>
                <a:lnTo>
                  <a:pt x="5952069" y="867940"/>
                </a:lnTo>
                <a:lnTo>
                  <a:pt x="5954258" y="871603"/>
                </a:lnTo>
                <a:lnTo>
                  <a:pt x="5957184" y="877450"/>
                </a:lnTo>
                <a:lnTo>
                  <a:pt x="5962307" y="886952"/>
                </a:lnTo>
                <a:lnTo>
                  <a:pt x="5965225" y="892808"/>
                </a:lnTo>
                <a:lnTo>
                  <a:pt x="5967422" y="896462"/>
                </a:lnTo>
                <a:lnTo>
                  <a:pt x="5968151" y="898656"/>
                </a:lnTo>
                <a:lnTo>
                  <a:pt x="5969619" y="899390"/>
                </a:lnTo>
                <a:lnTo>
                  <a:pt x="5974004" y="899390"/>
                </a:lnTo>
                <a:lnTo>
                  <a:pt x="5976192" y="900116"/>
                </a:lnTo>
                <a:lnTo>
                  <a:pt x="5980586" y="900850"/>
                </a:lnTo>
                <a:lnTo>
                  <a:pt x="5987897" y="902310"/>
                </a:lnTo>
                <a:lnTo>
                  <a:pt x="5998865" y="903770"/>
                </a:lnTo>
                <a:lnTo>
                  <a:pt x="6010561" y="905964"/>
                </a:lnTo>
                <a:lnTo>
                  <a:pt x="6024455" y="908158"/>
                </a:lnTo>
                <a:lnTo>
                  <a:pt x="6038349" y="909626"/>
                </a:lnTo>
                <a:lnTo>
                  <a:pt x="6053701" y="912546"/>
                </a:lnTo>
                <a:lnTo>
                  <a:pt x="6068333" y="914740"/>
                </a:lnTo>
                <a:lnTo>
                  <a:pt x="6082956" y="916934"/>
                </a:lnTo>
                <a:lnTo>
                  <a:pt x="6096112" y="919128"/>
                </a:lnTo>
                <a:lnTo>
                  <a:pt x="6108546" y="921322"/>
                </a:lnTo>
                <a:lnTo>
                  <a:pt x="6118784" y="922782"/>
                </a:lnTo>
                <a:lnTo>
                  <a:pt x="6126096" y="924250"/>
                </a:lnTo>
                <a:lnTo>
                  <a:pt x="6131210" y="924975"/>
                </a:lnTo>
                <a:lnTo>
                  <a:pt x="6132678" y="924975"/>
                </a:lnTo>
                <a:lnTo>
                  <a:pt x="6138522" y="925710"/>
                </a:lnTo>
                <a:lnTo>
                  <a:pt x="6142178" y="927904"/>
                </a:lnTo>
                <a:lnTo>
                  <a:pt x="6152415" y="931557"/>
                </a:lnTo>
                <a:lnTo>
                  <a:pt x="6163383" y="935946"/>
                </a:lnTo>
                <a:lnTo>
                  <a:pt x="6173621" y="940333"/>
                </a:lnTo>
                <a:lnTo>
                  <a:pt x="6183858" y="944721"/>
                </a:lnTo>
                <a:lnTo>
                  <a:pt x="6188982" y="946915"/>
                </a:lnTo>
                <a:lnTo>
                  <a:pt x="6190441" y="946915"/>
                </a:lnTo>
                <a:lnTo>
                  <a:pt x="6190670" y="946686"/>
                </a:lnTo>
                <a:lnTo>
                  <a:pt x="6189569" y="946686"/>
                </a:lnTo>
                <a:lnTo>
                  <a:pt x="6184449" y="944490"/>
                </a:lnTo>
                <a:lnTo>
                  <a:pt x="6174222" y="940098"/>
                </a:lnTo>
                <a:lnTo>
                  <a:pt x="6163994" y="935706"/>
                </a:lnTo>
                <a:lnTo>
                  <a:pt x="6153032" y="931314"/>
                </a:lnTo>
                <a:lnTo>
                  <a:pt x="6142792" y="927658"/>
                </a:lnTo>
                <a:lnTo>
                  <a:pt x="6139142" y="925462"/>
                </a:lnTo>
                <a:lnTo>
                  <a:pt x="6133299" y="924726"/>
                </a:lnTo>
                <a:lnTo>
                  <a:pt x="6131829" y="924726"/>
                </a:lnTo>
                <a:lnTo>
                  <a:pt x="6126722" y="923990"/>
                </a:lnTo>
                <a:lnTo>
                  <a:pt x="6119409" y="922530"/>
                </a:lnTo>
                <a:lnTo>
                  <a:pt x="6109181" y="921070"/>
                </a:lnTo>
                <a:lnTo>
                  <a:pt x="6096749" y="918874"/>
                </a:lnTo>
                <a:lnTo>
                  <a:pt x="6083594" y="916678"/>
                </a:lnTo>
                <a:lnTo>
                  <a:pt x="6068982" y="914482"/>
                </a:lnTo>
                <a:lnTo>
                  <a:pt x="6054369" y="912285"/>
                </a:lnTo>
                <a:lnTo>
                  <a:pt x="6039021" y="909353"/>
                </a:lnTo>
                <a:lnTo>
                  <a:pt x="6025131" y="907893"/>
                </a:lnTo>
                <a:lnTo>
                  <a:pt x="6011242" y="905697"/>
                </a:lnTo>
                <a:lnTo>
                  <a:pt x="5999556" y="903501"/>
                </a:lnTo>
                <a:lnTo>
                  <a:pt x="5988594" y="902029"/>
                </a:lnTo>
                <a:lnTo>
                  <a:pt x="5981281" y="900569"/>
                </a:lnTo>
                <a:lnTo>
                  <a:pt x="5976896" y="899833"/>
                </a:lnTo>
                <a:lnTo>
                  <a:pt x="5974704" y="899109"/>
                </a:lnTo>
                <a:lnTo>
                  <a:pt x="5970319" y="899109"/>
                </a:lnTo>
                <a:lnTo>
                  <a:pt x="5968861" y="898373"/>
                </a:lnTo>
                <a:lnTo>
                  <a:pt x="5968126" y="896177"/>
                </a:lnTo>
                <a:lnTo>
                  <a:pt x="5965934" y="892521"/>
                </a:lnTo>
                <a:lnTo>
                  <a:pt x="5963006" y="886657"/>
                </a:lnTo>
                <a:lnTo>
                  <a:pt x="5957899" y="877149"/>
                </a:lnTo>
                <a:lnTo>
                  <a:pt x="5954971" y="871296"/>
                </a:lnTo>
                <a:lnTo>
                  <a:pt x="5952779" y="867629"/>
                </a:lnTo>
                <a:lnTo>
                  <a:pt x="5949851" y="864708"/>
                </a:lnTo>
                <a:lnTo>
                  <a:pt x="5948394" y="863236"/>
                </a:lnTo>
                <a:lnTo>
                  <a:pt x="5946201" y="861776"/>
                </a:lnTo>
                <a:lnTo>
                  <a:pt x="5944744" y="861776"/>
                </a:lnTo>
                <a:lnTo>
                  <a:pt x="5942551" y="861776"/>
                </a:lnTo>
                <a:lnTo>
                  <a:pt x="5940359" y="861040"/>
                </a:lnTo>
                <a:lnTo>
                  <a:pt x="5939624" y="860316"/>
                </a:lnTo>
                <a:lnTo>
                  <a:pt x="5938166" y="859580"/>
                </a:lnTo>
                <a:lnTo>
                  <a:pt x="5935974" y="858120"/>
                </a:lnTo>
                <a:lnTo>
                  <a:pt x="5933046" y="858120"/>
                </a:lnTo>
                <a:lnTo>
                  <a:pt x="5932311" y="857384"/>
                </a:lnTo>
                <a:lnTo>
                  <a:pt x="5930119" y="854452"/>
                </a:lnTo>
                <a:close/>
                <a:moveTo>
                  <a:pt x="1909996" y="852412"/>
                </a:moveTo>
                <a:lnTo>
                  <a:pt x="1909922" y="852450"/>
                </a:lnTo>
                <a:lnTo>
                  <a:pt x="1909922" y="853904"/>
                </a:lnTo>
                <a:lnTo>
                  <a:pt x="1909922" y="854645"/>
                </a:lnTo>
                <a:lnTo>
                  <a:pt x="1909922" y="856841"/>
                </a:lnTo>
                <a:lnTo>
                  <a:pt x="1915769" y="864155"/>
                </a:lnTo>
                <a:lnTo>
                  <a:pt x="1916499" y="864882"/>
                </a:lnTo>
                <a:lnTo>
                  <a:pt x="1916499" y="866350"/>
                </a:lnTo>
                <a:lnTo>
                  <a:pt x="1916499" y="867077"/>
                </a:lnTo>
                <a:lnTo>
                  <a:pt x="1916499" y="868394"/>
                </a:lnTo>
                <a:lnTo>
                  <a:pt x="1916582" y="868229"/>
                </a:lnTo>
                <a:lnTo>
                  <a:pt x="1916582" y="866766"/>
                </a:lnTo>
                <a:lnTo>
                  <a:pt x="1916582" y="866040"/>
                </a:lnTo>
                <a:lnTo>
                  <a:pt x="1916582" y="864577"/>
                </a:lnTo>
                <a:lnTo>
                  <a:pt x="1915847" y="863841"/>
                </a:lnTo>
                <a:lnTo>
                  <a:pt x="1909996" y="856536"/>
                </a:lnTo>
                <a:lnTo>
                  <a:pt x="1909996" y="854347"/>
                </a:lnTo>
                <a:lnTo>
                  <a:pt x="1909996" y="853611"/>
                </a:lnTo>
                <a:close/>
                <a:moveTo>
                  <a:pt x="8818423" y="851647"/>
                </a:moveTo>
                <a:lnTo>
                  <a:pt x="8816229" y="852379"/>
                </a:lnTo>
                <a:lnTo>
                  <a:pt x="8816229" y="853073"/>
                </a:lnTo>
                <a:lnTo>
                  <a:pt x="8817681" y="852590"/>
                </a:lnTo>
                <a:lnTo>
                  <a:pt x="8818413" y="855516"/>
                </a:lnTo>
                <a:lnTo>
                  <a:pt x="8821342" y="867211"/>
                </a:lnTo>
                <a:lnTo>
                  <a:pt x="8822074" y="867947"/>
                </a:lnTo>
                <a:lnTo>
                  <a:pt x="8823538" y="868674"/>
                </a:lnTo>
                <a:lnTo>
                  <a:pt x="8824270" y="870872"/>
                </a:lnTo>
                <a:lnTo>
                  <a:pt x="8827187" y="877451"/>
                </a:lnTo>
                <a:lnTo>
                  <a:pt x="8829384" y="884030"/>
                </a:lnTo>
                <a:lnTo>
                  <a:pt x="8830848" y="886956"/>
                </a:lnTo>
                <a:lnTo>
                  <a:pt x="8833044" y="888419"/>
                </a:lnTo>
                <a:lnTo>
                  <a:pt x="8834509" y="891345"/>
                </a:lnTo>
                <a:lnTo>
                  <a:pt x="8826629" y="906369"/>
                </a:lnTo>
                <a:lnTo>
                  <a:pt x="8827195" y="905897"/>
                </a:lnTo>
                <a:lnTo>
                  <a:pt x="8835239" y="890502"/>
                </a:lnTo>
                <a:lnTo>
                  <a:pt x="8833777" y="887569"/>
                </a:lnTo>
                <a:lnTo>
                  <a:pt x="8831583" y="886106"/>
                </a:lnTo>
                <a:lnTo>
                  <a:pt x="8830120" y="883173"/>
                </a:lnTo>
                <a:lnTo>
                  <a:pt x="8827927" y="876571"/>
                </a:lnTo>
                <a:lnTo>
                  <a:pt x="8825001" y="869974"/>
                </a:lnTo>
                <a:lnTo>
                  <a:pt x="8824270" y="867778"/>
                </a:lnTo>
                <a:lnTo>
                  <a:pt x="8822808" y="867042"/>
                </a:lnTo>
                <a:lnTo>
                  <a:pt x="8822076" y="866310"/>
                </a:lnTo>
                <a:lnTo>
                  <a:pt x="8819151" y="854580"/>
                </a:lnTo>
                <a:close/>
                <a:moveTo>
                  <a:pt x="4856058" y="846115"/>
                </a:moveTo>
                <a:lnTo>
                  <a:pt x="4855975" y="846280"/>
                </a:lnTo>
                <a:lnTo>
                  <a:pt x="4856644" y="853592"/>
                </a:lnTo>
                <a:lnTo>
                  <a:pt x="4856712" y="853320"/>
                </a:lnTo>
                <a:close/>
                <a:moveTo>
                  <a:pt x="9419781" y="836764"/>
                </a:moveTo>
                <a:lnTo>
                  <a:pt x="9419191" y="841486"/>
                </a:lnTo>
                <a:lnTo>
                  <a:pt x="9419191" y="845144"/>
                </a:lnTo>
                <a:lnTo>
                  <a:pt x="9419191" y="848801"/>
                </a:lnTo>
                <a:lnTo>
                  <a:pt x="9419191" y="852459"/>
                </a:lnTo>
                <a:lnTo>
                  <a:pt x="9416999" y="855390"/>
                </a:lnTo>
                <a:lnTo>
                  <a:pt x="9413349" y="857577"/>
                </a:lnTo>
                <a:lnTo>
                  <a:pt x="9414809" y="850997"/>
                </a:lnTo>
                <a:close/>
                <a:moveTo>
                  <a:pt x="9419923" y="835632"/>
                </a:moveTo>
                <a:lnTo>
                  <a:pt x="9419923" y="836359"/>
                </a:lnTo>
                <a:lnTo>
                  <a:pt x="9419781" y="836764"/>
                </a:lnTo>
                <a:close/>
                <a:moveTo>
                  <a:pt x="4853052" y="830649"/>
                </a:moveTo>
                <a:lnTo>
                  <a:pt x="4853052" y="831627"/>
                </a:lnTo>
                <a:lnTo>
                  <a:pt x="4855247" y="832359"/>
                </a:lnTo>
                <a:lnTo>
                  <a:pt x="4856713" y="833092"/>
                </a:lnTo>
                <a:lnTo>
                  <a:pt x="4858898" y="833092"/>
                </a:lnTo>
                <a:lnTo>
                  <a:pt x="4859636" y="834556"/>
                </a:lnTo>
                <a:lnTo>
                  <a:pt x="4860444" y="835369"/>
                </a:lnTo>
                <a:lnTo>
                  <a:pt x="4861096" y="835042"/>
                </a:lnTo>
                <a:lnTo>
                  <a:pt x="4859635" y="833577"/>
                </a:lnTo>
                <a:lnTo>
                  <a:pt x="4858904" y="832113"/>
                </a:lnTo>
                <a:lnTo>
                  <a:pt x="4856712" y="832113"/>
                </a:lnTo>
                <a:lnTo>
                  <a:pt x="4855251" y="831380"/>
                </a:lnTo>
                <a:close/>
                <a:moveTo>
                  <a:pt x="1921697" y="829681"/>
                </a:moveTo>
                <a:lnTo>
                  <a:pt x="1921625" y="829753"/>
                </a:lnTo>
                <a:lnTo>
                  <a:pt x="1921625" y="831221"/>
                </a:lnTo>
                <a:lnTo>
                  <a:pt x="1921625" y="831949"/>
                </a:lnTo>
                <a:lnTo>
                  <a:pt x="1921625" y="832690"/>
                </a:lnTo>
                <a:lnTo>
                  <a:pt x="1922355" y="834885"/>
                </a:lnTo>
                <a:lnTo>
                  <a:pt x="1922355" y="837808"/>
                </a:lnTo>
                <a:lnTo>
                  <a:pt x="1922355" y="838535"/>
                </a:lnTo>
                <a:lnTo>
                  <a:pt x="1922355" y="839276"/>
                </a:lnTo>
                <a:lnTo>
                  <a:pt x="1922355" y="843667"/>
                </a:lnTo>
                <a:lnTo>
                  <a:pt x="1922355" y="845863"/>
                </a:lnTo>
                <a:lnTo>
                  <a:pt x="1922355" y="847317"/>
                </a:lnTo>
                <a:lnTo>
                  <a:pt x="1922355" y="848496"/>
                </a:lnTo>
                <a:lnTo>
                  <a:pt x="1922433" y="848496"/>
                </a:lnTo>
                <a:lnTo>
                  <a:pt x="1922433" y="847042"/>
                </a:lnTo>
                <a:lnTo>
                  <a:pt x="1922433" y="845579"/>
                </a:lnTo>
                <a:lnTo>
                  <a:pt x="1922433" y="843381"/>
                </a:lnTo>
                <a:lnTo>
                  <a:pt x="1922433" y="839002"/>
                </a:lnTo>
                <a:lnTo>
                  <a:pt x="1922433" y="838266"/>
                </a:lnTo>
                <a:lnTo>
                  <a:pt x="1922433" y="837539"/>
                </a:lnTo>
                <a:lnTo>
                  <a:pt x="1922433" y="834613"/>
                </a:lnTo>
                <a:lnTo>
                  <a:pt x="1921697" y="832424"/>
                </a:lnTo>
                <a:lnTo>
                  <a:pt x="1921697" y="831697"/>
                </a:lnTo>
                <a:lnTo>
                  <a:pt x="1921697" y="830961"/>
                </a:lnTo>
                <a:close/>
                <a:moveTo>
                  <a:pt x="1924623" y="825944"/>
                </a:moveTo>
                <a:lnTo>
                  <a:pt x="1924544" y="826103"/>
                </a:lnTo>
                <a:lnTo>
                  <a:pt x="1924544" y="827362"/>
                </a:lnTo>
                <a:lnTo>
                  <a:pt x="1924623" y="827309"/>
                </a:lnTo>
                <a:close/>
                <a:moveTo>
                  <a:pt x="1925417" y="822014"/>
                </a:moveTo>
                <a:lnTo>
                  <a:pt x="1925274" y="822439"/>
                </a:lnTo>
                <a:lnTo>
                  <a:pt x="1925274" y="824551"/>
                </a:lnTo>
                <a:lnTo>
                  <a:pt x="1925358" y="824384"/>
                </a:lnTo>
                <a:lnTo>
                  <a:pt x="1925358" y="822194"/>
                </a:lnTo>
                <a:close/>
                <a:moveTo>
                  <a:pt x="4849401" y="821888"/>
                </a:moveTo>
                <a:lnTo>
                  <a:pt x="4849401" y="822832"/>
                </a:lnTo>
                <a:lnTo>
                  <a:pt x="4852324" y="826500"/>
                </a:lnTo>
                <a:lnTo>
                  <a:pt x="4853049" y="829418"/>
                </a:lnTo>
                <a:lnTo>
                  <a:pt x="4853049" y="828461"/>
                </a:lnTo>
                <a:lnTo>
                  <a:pt x="4852318" y="825532"/>
                </a:lnTo>
                <a:close/>
                <a:moveTo>
                  <a:pt x="7050501" y="821512"/>
                </a:moveTo>
                <a:lnTo>
                  <a:pt x="7059271" y="824444"/>
                </a:lnTo>
                <a:lnTo>
                  <a:pt x="7062199" y="827375"/>
                </a:lnTo>
                <a:lnTo>
                  <a:pt x="7063656" y="831768"/>
                </a:lnTo>
                <a:lnTo>
                  <a:pt x="7066584" y="837620"/>
                </a:lnTo>
                <a:lnTo>
                  <a:pt x="7070234" y="838356"/>
                </a:lnTo>
                <a:lnTo>
                  <a:pt x="7074619" y="838356"/>
                </a:lnTo>
                <a:lnTo>
                  <a:pt x="7078281" y="840552"/>
                </a:lnTo>
                <a:lnTo>
                  <a:pt x="7078281" y="843472"/>
                </a:lnTo>
                <a:lnTo>
                  <a:pt x="7076089" y="848600"/>
                </a:lnTo>
                <a:lnTo>
                  <a:pt x="7074619" y="856649"/>
                </a:lnTo>
                <a:lnTo>
                  <a:pt x="7071703" y="858120"/>
                </a:lnTo>
                <a:lnTo>
                  <a:pt x="7066584" y="860316"/>
                </a:lnTo>
                <a:lnTo>
                  <a:pt x="7062199" y="860316"/>
                </a:lnTo>
                <a:lnTo>
                  <a:pt x="7058548" y="859580"/>
                </a:lnTo>
                <a:lnTo>
                  <a:pt x="7050501" y="856649"/>
                </a:lnTo>
                <a:lnTo>
                  <a:pt x="7046851" y="856649"/>
                </a:lnTo>
                <a:lnTo>
                  <a:pt x="7043201" y="860316"/>
                </a:lnTo>
                <a:lnTo>
                  <a:pt x="7042466" y="861040"/>
                </a:lnTo>
                <a:lnTo>
                  <a:pt x="7040273" y="861040"/>
                </a:lnTo>
                <a:lnTo>
                  <a:pt x="7038081" y="859580"/>
                </a:lnTo>
                <a:lnTo>
                  <a:pt x="7036623" y="859580"/>
                </a:lnTo>
                <a:lnTo>
                  <a:pt x="7030046" y="860316"/>
                </a:lnTo>
                <a:lnTo>
                  <a:pt x="7027853" y="861776"/>
                </a:lnTo>
                <a:lnTo>
                  <a:pt x="7027119" y="861776"/>
                </a:lnTo>
                <a:lnTo>
                  <a:pt x="7024926" y="859580"/>
                </a:lnTo>
                <a:lnTo>
                  <a:pt x="7021276" y="857384"/>
                </a:lnTo>
                <a:lnTo>
                  <a:pt x="7019806" y="856649"/>
                </a:lnTo>
                <a:lnTo>
                  <a:pt x="7018349" y="855188"/>
                </a:lnTo>
                <a:lnTo>
                  <a:pt x="7016891" y="853728"/>
                </a:lnTo>
                <a:lnTo>
                  <a:pt x="7014698" y="852256"/>
                </a:lnTo>
                <a:lnTo>
                  <a:pt x="7014698" y="855188"/>
                </a:lnTo>
                <a:lnTo>
                  <a:pt x="7013963" y="855188"/>
                </a:lnTo>
                <a:lnTo>
                  <a:pt x="7013229" y="855188"/>
                </a:lnTo>
                <a:lnTo>
                  <a:pt x="7011036" y="853728"/>
                </a:lnTo>
                <a:lnTo>
                  <a:pt x="7011036" y="850796"/>
                </a:lnTo>
                <a:lnTo>
                  <a:pt x="7013963" y="845668"/>
                </a:lnTo>
                <a:lnTo>
                  <a:pt x="7017614" y="845668"/>
                </a:lnTo>
                <a:lnTo>
                  <a:pt x="7021276" y="848600"/>
                </a:lnTo>
                <a:lnTo>
                  <a:pt x="7024926" y="850796"/>
                </a:lnTo>
                <a:lnTo>
                  <a:pt x="7026384" y="848600"/>
                </a:lnTo>
                <a:lnTo>
                  <a:pt x="7027853" y="844944"/>
                </a:lnTo>
                <a:lnTo>
                  <a:pt x="7029311" y="843472"/>
                </a:lnTo>
                <a:lnTo>
                  <a:pt x="7031503" y="843472"/>
                </a:lnTo>
                <a:lnTo>
                  <a:pt x="7033696" y="842012"/>
                </a:lnTo>
                <a:lnTo>
                  <a:pt x="7037346" y="839080"/>
                </a:lnTo>
                <a:lnTo>
                  <a:pt x="7041008" y="837620"/>
                </a:lnTo>
                <a:lnTo>
                  <a:pt x="7043201" y="835424"/>
                </a:lnTo>
                <a:lnTo>
                  <a:pt x="7043924" y="833964"/>
                </a:lnTo>
                <a:lnTo>
                  <a:pt x="7043201" y="831768"/>
                </a:lnTo>
                <a:lnTo>
                  <a:pt x="7043201" y="829572"/>
                </a:lnTo>
                <a:lnTo>
                  <a:pt x="7041008" y="828836"/>
                </a:lnTo>
                <a:lnTo>
                  <a:pt x="7038081" y="828836"/>
                </a:lnTo>
                <a:lnTo>
                  <a:pt x="7036623" y="828100"/>
                </a:lnTo>
                <a:lnTo>
                  <a:pt x="7035889" y="824444"/>
                </a:lnTo>
                <a:lnTo>
                  <a:pt x="7040273" y="822247"/>
                </a:lnTo>
                <a:close/>
                <a:moveTo>
                  <a:pt x="1926077" y="819471"/>
                </a:moveTo>
                <a:lnTo>
                  <a:pt x="1926013" y="819516"/>
                </a:lnTo>
                <a:lnTo>
                  <a:pt x="1926013" y="820199"/>
                </a:lnTo>
                <a:lnTo>
                  <a:pt x="1926077" y="820004"/>
                </a:lnTo>
                <a:close/>
                <a:moveTo>
                  <a:pt x="4848705" y="817606"/>
                </a:moveTo>
                <a:lnTo>
                  <a:pt x="4848663" y="818438"/>
                </a:lnTo>
                <a:lnTo>
                  <a:pt x="4849395" y="820618"/>
                </a:lnTo>
                <a:lnTo>
                  <a:pt x="4849395" y="819683"/>
                </a:lnTo>
                <a:close/>
                <a:moveTo>
                  <a:pt x="1931209" y="814966"/>
                </a:moveTo>
                <a:lnTo>
                  <a:pt x="1931130" y="815125"/>
                </a:lnTo>
                <a:lnTo>
                  <a:pt x="1931130" y="815672"/>
                </a:lnTo>
                <a:lnTo>
                  <a:pt x="1931209" y="815616"/>
                </a:lnTo>
                <a:close/>
                <a:moveTo>
                  <a:pt x="8795781" y="812820"/>
                </a:moveTo>
                <a:lnTo>
                  <a:pt x="8795019" y="813835"/>
                </a:lnTo>
                <a:lnTo>
                  <a:pt x="8797216" y="816034"/>
                </a:lnTo>
                <a:lnTo>
                  <a:pt x="8797948" y="817488"/>
                </a:lnTo>
                <a:lnTo>
                  <a:pt x="8797948" y="819687"/>
                </a:lnTo>
                <a:lnTo>
                  <a:pt x="8797948" y="821150"/>
                </a:lnTo>
                <a:lnTo>
                  <a:pt x="8799400" y="820414"/>
                </a:lnTo>
                <a:lnTo>
                  <a:pt x="8799400" y="823340"/>
                </a:lnTo>
                <a:lnTo>
                  <a:pt x="8801597" y="828456"/>
                </a:lnTo>
                <a:lnTo>
                  <a:pt x="8803793" y="832117"/>
                </a:lnTo>
                <a:lnTo>
                  <a:pt x="8805258" y="833580"/>
                </a:lnTo>
                <a:lnTo>
                  <a:pt x="8808907" y="833580"/>
                </a:lnTo>
                <a:lnTo>
                  <a:pt x="8811103" y="836506"/>
                </a:lnTo>
                <a:lnTo>
                  <a:pt x="8811103" y="840159"/>
                </a:lnTo>
                <a:lnTo>
                  <a:pt x="8808175" y="844548"/>
                </a:lnTo>
                <a:lnTo>
                  <a:pt x="8813300" y="848937"/>
                </a:lnTo>
                <a:lnTo>
                  <a:pt x="8814032" y="851863"/>
                </a:lnTo>
                <a:lnTo>
                  <a:pt x="8814032" y="854780"/>
                </a:lnTo>
                <a:lnTo>
                  <a:pt x="8814032" y="857706"/>
                </a:lnTo>
                <a:lnTo>
                  <a:pt x="8814032" y="860632"/>
                </a:lnTo>
                <a:lnTo>
                  <a:pt x="8814764" y="862831"/>
                </a:lnTo>
                <a:lnTo>
                  <a:pt x="8816949" y="865748"/>
                </a:lnTo>
                <a:lnTo>
                  <a:pt x="8815496" y="862095"/>
                </a:lnTo>
                <a:lnTo>
                  <a:pt x="8815496" y="861911"/>
                </a:lnTo>
                <a:lnTo>
                  <a:pt x="8814766" y="859713"/>
                </a:lnTo>
                <a:lnTo>
                  <a:pt x="8814766" y="856780"/>
                </a:lnTo>
                <a:lnTo>
                  <a:pt x="8814766" y="853848"/>
                </a:lnTo>
                <a:lnTo>
                  <a:pt x="8814766" y="850915"/>
                </a:lnTo>
                <a:lnTo>
                  <a:pt x="8814035" y="847983"/>
                </a:lnTo>
                <a:lnTo>
                  <a:pt x="8808916" y="843586"/>
                </a:lnTo>
                <a:lnTo>
                  <a:pt x="8811841" y="839185"/>
                </a:lnTo>
                <a:lnTo>
                  <a:pt x="8811841" y="835521"/>
                </a:lnTo>
                <a:lnTo>
                  <a:pt x="8809647" y="832588"/>
                </a:lnTo>
                <a:lnTo>
                  <a:pt x="8805991" y="832588"/>
                </a:lnTo>
                <a:lnTo>
                  <a:pt x="8804528" y="831119"/>
                </a:lnTo>
                <a:lnTo>
                  <a:pt x="8802334" y="827455"/>
                </a:lnTo>
                <a:lnTo>
                  <a:pt x="8800140" y="822327"/>
                </a:lnTo>
                <a:lnTo>
                  <a:pt x="8800140" y="819394"/>
                </a:lnTo>
                <a:lnTo>
                  <a:pt x="8798678" y="820126"/>
                </a:lnTo>
                <a:lnTo>
                  <a:pt x="8798678" y="818657"/>
                </a:lnTo>
                <a:lnTo>
                  <a:pt x="8798678" y="816462"/>
                </a:lnTo>
                <a:lnTo>
                  <a:pt x="8797947" y="814993"/>
                </a:lnTo>
                <a:close/>
                <a:moveTo>
                  <a:pt x="1932663" y="804074"/>
                </a:moveTo>
                <a:lnTo>
                  <a:pt x="1932590" y="804147"/>
                </a:lnTo>
                <a:lnTo>
                  <a:pt x="1932590" y="806343"/>
                </a:lnTo>
                <a:lnTo>
                  <a:pt x="1931860" y="809266"/>
                </a:lnTo>
                <a:lnTo>
                  <a:pt x="1931860" y="812188"/>
                </a:lnTo>
                <a:lnTo>
                  <a:pt x="1931860" y="813594"/>
                </a:lnTo>
                <a:lnTo>
                  <a:pt x="1931944" y="813426"/>
                </a:lnTo>
                <a:lnTo>
                  <a:pt x="1931944" y="811964"/>
                </a:lnTo>
                <a:lnTo>
                  <a:pt x="1931944" y="809038"/>
                </a:lnTo>
                <a:lnTo>
                  <a:pt x="1932663" y="806122"/>
                </a:lnTo>
                <a:close/>
                <a:moveTo>
                  <a:pt x="8795751" y="794825"/>
                </a:moveTo>
                <a:lnTo>
                  <a:pt x="8795019" y="797751"/>
                </a:lnTo>
                <a:lnTo>
                  <a:pt x="8795019" y="802867"/>
                </a:lnTo>
                <a:lnTo>
                  <a:pt x="8797216" y="807983"/>
                </a:lnTo>
                <a:lnTo>
                  <a:pt x="8797216" y="810837"/>
                </a:lnTo>
                <a:lnTo>
                  <a:pt x="8797947" y="809860"/>
                </a:lnTo>
                <a:lnTo>
                  <a:pt x="8797947" y="806927"/>
                </a:lnTo>
                <a:lnTo>
                  <a:pt x="8795753" y="801799"/>
                </a:lnTo>
                <a:lnTo>
                  <a:pt x="8795753" y="796666"/>
                </a:lnTo>
                <a:lnTo>
                  <a:pt x="8796212" y="794825"/>
                </a:lnTo>
                <a:close/>
                <a:moveTo>
                  <a:pt x="1939249" y="793128"/>
                </a:moveTo>
                <a:lnTo>
                  <a:pt x="1939167" y="793170"/>
                </a:lnTo>
                <a:lnTo>
                  <a:pt x="1939167" y="794566"/>
                </a:lnTo>
                <a:lnTo>
                  <a:pt x="1939249" y="794429"/>
                </a:lnTo>
                <a:close/>
                <a:moveTo>
                  <a:pt x="5879675" y="787514"/>
                </a:moveTo>
                <a:lnTo>
                  <a:pt x="5881872" y="790434"/>
                </a:lnTo>
                <a:lnTo>
                  <a:pt x="5881872" y="793362"/>
                </a:lnTo>
                <a:lnTo>
                  <a:pt x="5879675" y="794822"/>
                </a:lnTo>
                <a:lnTo>
                  <a:pt x="5875290" y="794822"/>
                </a:lnTo>
                <a:lnTo>
                  <a:pt x="5870904" y="797016"/>
                </a:lnTo>
                <a:lnTo>
                  <a:pt x="5867249" y="800669"/>
                </a:lnTo>
                <a:lnTo>
                  <a:pt x="5865781" y="803598"/>
                </a:lnTo>
                <a:lnTo>
                  <a:pt x="5868708" y="803598"/>
                </a:lnTo>
                <a:lnTo>
                  <a:pt x="5867249" y="807251"/>
                </a:lnTo>
                <a:lnTo>
                  <a:pt x="5858470" y="810180"/>
                </a:lnTo>
                <a:lnTo>
                  <a:pt x="5851158" y="816027"/>
                </a:lnTo>
                <a:lnTo>
                  <a:pt x="5848961" y="815293"/>
                </a:lnTo>
                <a:lnTo>
                  <a:pt x="5848232" y="810914"/>
                </a:lnTo>
                <a:lnTo>
                  <a:pt x="5851158" y="806526"/>
                </a:lnTo>
                <a:lnTo>
                  <a:pt x="5863593" y="799210"/>
                </a:lnTo>
                <a:lnTo>
                  <a:pt x="5865052" y="794822"/>
                </a:lnTo>
                <a:lnTo>
                  <a:pt x="5867249" y="793362"/>
                </a:lnTo>
                <a:lnTo>
                  <a:pt x="5875290" y="788240"/>
                </a:lnTo>
                <a:close/>
                <a:moveTo>
                  <a:pt x="6534528" y="787111"/>
                </a:moveTo>
                <a:lnTo>
                  <a:pt x="6538913" y="787847"/>
                </a:lnTo>
                <a:lnTo>
                  <a:pt x="6541105" y="789307"/>
                </a:lnTo>
                <a:lnTo>
                  <a:pt x="6541840" y="790779"/>
                </a:lnTo>
                <a:lnTo>
                  <a:pt x="6544032" y="794435"/>
                </a:lnTo>
                <a:lnTo>
                  <a:pt x="6541840" y="798827"/>
                </a:lnTo>
                <a:lnTo>
                  <a:pt x="6541105" y="801759"/>
                </a:lnTo>
                <a:lnTo>
                  <a:pt x="6541840" y="802483"/>
                </a:lnTo>
                <a:lnTo>
                  <a:pt x="6543298" y="803219"/>
                </a:lnTo>
                <a:lnTo>
                  <a:pt x="6545490" y="802483"/>
                </a:lnTo>
                <a:lnTo>
                  <a:pt x="6547683" y="802483"/>
                </a:lnTo>
                <a:lnTo>
                  <a:pt x="6548417" y="805415"/>
                </a:lnTo>
                <a:lnTo>
                  <a:pt x="6547683" y="808347"/>
                </a:lnTo>
                <a:lnTo>
                  <a:pt x="6545490" y="809071"/>
                </a:lnTo>
                <a:lnTo>
                  <a:pt x="6541840" y="809071"/>
                </a:lnTo>
                <a:lnTo>
                  <a:pt x="6541840" y="808347"/>
                </a:lnTo>
                <a:lnTo>
                  <a:pt x="6541840" y="806875"/>
                </a:lnTo>
                <a:lnTo>
                  <a:pt x="6541105" y="806151"/>
                </a:lnTo>
                <a:lnTo>
                  <a:pt x="6540370" y="806151"/>
                </a:lnTo>
                <a:lnTo>
                  <a:pt x="6538913" y="806875"/>
                </a:lnTo>
                <a:lnTo>
                  <a:pt x="6538913" y="809071"/>
                </a:lnTo>
                <a:lnTo>
                  <a:pt x="6538178" y="809807"/>
                </a:lnTo>
                <a:lnTo>
                  <a:pt x="6535985" y="809071"/>
                </a:lnTo>
                <a:lnTo>
                  <a:pt x="6535985" y="808347"/>
                </a:lnTo>
                <a:lnTo>
                  <a:pt x="6535985" y="806151"/>
                </a:lnTo>
                <a:lnTo>
                  <a:pt x="6534528" y="803219"/>
                </a:lnTo>
                <a:lnTo>
                  <a:pt x="6533793" y="801759"/>
                </a:lnTo>
                <a:lnTo>
                  <a:pt x="6532335" y="800287"/>
                </a:lnTo>
                <a:lnTo>
                  <a:pt x="6531600" y="798827"/>
                </a:lnTo>
                <a:lnTo>
                  <a:pt x="6530877" y="796631"/>
                </a:lnTo>
                <a:lnTo>
                  <a:pt x="6530877" y="792239"/>
                </a:lnTo>
                <a:lnTo>
                  <a:pt x="6531600" y="789307"/>
                </a:lnTo>
                <a:close/>
                <a:moveTo>
                  <a:pt x="8796484" y="785684"/>
                </a:moveTo>
                <a:lnTo>
                  <a:pt x="8795751" y="786784"/>
                </a:lnTo>
                <a:lnTo>
                  <a:pt x="8795751" y="788974"/>
                </a:lnTo>
                <a:lnTo>
                  <a:pt x="8797216" y="790437"/>
                </a:lnTo>
                <a:lnTo>
                  <a:pt x="8797948" y="791172"/>
                </a:lnTo>
                <a:lnTo>
                  <a:pt x="8800865" y="793362"/>
                </a:lnTo>
                <a:lnTo>
                  <a:pt x="8801597" y="794090"/>
                </a:lnTo>
                <a:lnTo>
                  <a:pt x="8802329" y="795553"/>
                </a:lnTo>
                <a:lnTo>
                  <a:pt x="8803793" y="797751"/>
                </a:lnTo>
                <a:lnTo>
                  <a:pt x="8803048" y="798866"/>
                </a:lnTo>
                <a:lnTo>
                  <a:pt x="8803066" y="798866"/>
                </a:lnTo>
                <a:lnTo>
                  <a:pt x="8804528" y="796666"/>
                </a:lnTo>
                <a:lnTo>
                  <a:pt x="8803066" y="794465"/>
                </a:lnTo>
                <a:lnTo>
                  <a:pt x="8802334" y="793001"/>
                </a:lnTo>
                <a:lnTo>
                  <a:pt x="8801603" y="792269"/>
                </a:lnTo>
                <a:lnTo>
                  <a:pt x="8798678" y="790069"/>
                </a:lnTo>
                <a:lnTo>
                  <a:pt x="8797947" y="789337"/>
                </a:lnTo>
                <a:lnTo>
                  <a:pt x="8796484" y="787868"/>
                </a:lnTo>
                <a:close/>
                <a:moveTo>
                  <a:pt x="6951104" y="785651"/>
                </a:moveTo>
                <a:lnTo>
                  <a:pt x="6955489" y="785651"/>
                </a:lnTo>
                <a:lnTo>
                  <a:pt x="6959151" y="787111"/>
                </a:lnTo>
                <a:lnTo>
                  <a:pt x="6962801" y="792239"/>
                </a:lnTo>
                <a:lnTo>
                  <a:pt x="6965728" y="797367"/>
                </a:lnTo>
                <a:lnTo>
                  <a:pt x="6965728" y="802483"/>
                </a:lnTo>
                <a:lnTo>
                  <a:pt x="6962066" y="805415"/>
                </a:lnTo>
                <a:lnTo>
                  <a:pt x="6956958" y="803219"/>
                </a:lnTo>
                <a:lnTo>
                  <a:pt x="6954031" y="798827"/>
                </a:lnTo>
                <a:lnTo>
                  <a:pt x="6950381" y="794435"/>
                </a:lnTo>
                <a:lnTo>
                  <a:pt x="6950381" y="790779"/>
                </a:lnTo>
                <a:lnTo>
                  <a:pt x="6950381" y="787111"/>
                </a:lnTo>
                <a:close/>
                <a:moveTo>
                  <a:pt x="4846473" y="784722"/>
                </a:moveTo>
                <a:lnTo>
                  <a:pt x="4846468" y="784731"/>
                </a:lnTo>
                <a:lnTo>
                  <a:pt x="4846468" y="787661"/>
                </a:lnTo>
                <a:lnTo>
                  <a:pt x="4846468" y="789858"/>
                </a:lnTo>
                <a:lnTo>
                  <a:pt x="4849395" y="799366"/>
                </a:lnTo>
                <a:lnTo>
                  <a:pt x="4849395" y="798476"/>
                </a:lnTo>
                <a:lnTo>
                  <a:pt x="4846473" y="788976"/>
                </a:lnTo>
                <a:lnTo>
                  <a:pt x="4846473" y="786779"/>
                </a:lnTo>
                <a:close/>
                <a:moveTo>
                  <a:pt x="1937059" y="780642"/>
                </a:moveTo>
                <a:lnTo>
                  <a:pt x="1936977" y="780723"/>
                </a:lnTo>
                <a:lnTo>
                  <a:pt x="1936977" y="781451"/>
                </a:lnTo>
                <a:lnTo>
                  <a:pt x="1937707" y="782919"/>
                </a:lnTo>
                <a:lnTo>
                  <a:pt x="1939167" y="785842"/>
                </a:lnTo>
                <a:lnTo>
                  <a:pt x="1939167" y="786583"/>
                </a:lnTo>
                <a:lnTo>
                  <a:pt x="1940635" y="788037"/>
                </a:lnTo>
                <a:lnTo>
                  <a:pt x="1940635" y="789506"/>
                </a:lnTo>
                <a:lnTo>
                  <a:pt x="1940635" y="790233"/>
                </a:lnTo>
                <a:lnTo>
                  <a:pt x="1940635" y="792273"/>
                </a:lnTo>
                <a:lnTo>
                  <a:pt x="1940720" y="792230"/>
                </a:lnTo>
                <a:lnTo>
                  <a:pt x="1940720" y="790041"/>
                </a:lnTo>
                <a:lnTo>
                  <a:pt x="1940720" y="789314"/>
                </a:lnTo>
                <a:lnTo>
                  <a:pt x="1940720" y="787851"/>
                </a:lnTo>
                <a:lnTo>
                  <a:pt x="1939249" y="786388"/>
                </a:lnTo>
                <a:lnTo>
                  <a:pt x="1939249" y="785662"/>
                </a:lnTo>
                <a:lnTo>
                  <a:pt x="1937795" y="782736"/>
                </a:lnTo>
                <a:lnTo>
                  <a:pt x="1937059" y="781273"/>
                </a:lnTo>
                <a:close/>
                <a:moveTo>
                  <a:pt x="5851888" y="768503"/>
                </a:moveTo>
                <a:lnTo>
                  <a:pt x="5854084" y="768503"/>
                </a:lnTo>
                <a:lnTo>
                  <a:pt x="5857740" y="770696"/>
                </a:lnTo>
                <a:lnTo>
                  <a:pt x="5858470" y="770696"/>
                </a:lnTo>
                <a:lnTo>
                  <a:pt x="5861396" y="774350"/>
                </a:lnTo>
                <a:lnTo>
                  <a:pt x="5861396" y="776544"/>
                </a:lnTo>
                <a:lnTo>
                  <a:pt x="5859199" y="778004"/>
                </a:lnTo>
                <a:lnTo>
                  <a:pt x="5857011" y="780198"/>
                </a:lnTo>
                <a:lnTo>
                  <a:pt x="5854814" y="778004"/>
                </a:lnTo>
                <a:lnTo>
                  <a:pt x="5849699" y="774350"/>
                </a:lnTo>
                <a:lnTo>
                  <a:pt x="5851158" y="773616"/>
                </a:lnTo>
                <a:lnTo>
                  <a:pt x="5851158" y="771422"/>
                </a:lnTo>
                <a:lnTo>
                  <a:pt x="5851888" y="770696"/>
                </a:lnTo>
                <a:close/>
                <a:moveTo>
                  <a:pt x="1947306" y="768184"/>
                </a:moveTo>
                <a:lnTo>
                  <a:pt x="1947212" y="768277"/>
                </a:lnTo>
                <a:lnTo>
                  <a:pt x="1947212" y="770473"/>
                </a:lnTo>
                <a:lnTo>
                  <a:pt x="1947212" y="771214"/>
                </a:lnTo>
                <a:lnTo>
                  <a:pt x="1947942" y="771941"/>
                </a:lnTo>
                <a:lnTo>
                  <a:pt x="1947942" y="773410"/>
                </a:lnTo>
                <a:lnTo>
                  <a:pt x="1947942" y="774137"/>
                </a:lnTo>
                <a:lnTo>
                  <a:pt x="1947263" y="776180"/>
                </a:lnTo>
                <a:lnTo>
                  <a:pt x="1947306" y="776158"/>
                </a:lnTo>
                <a:lnTo>
                  <a:pt x="1948025" y="773969"/>
                </a:lnTo>
                <a:lnTo>
                  <a:pt x="1948025" y="773233"/>
                </a:lnTo>
                <a:lnTo>
                  <a:pt x="1948025" y="771770"/>
                </a:lnTo>
                <a:lnTo>
                  <a:pt x="1947306" y="771043"/>
                </a:lnTo>
                <a:lnTo>
                  <a:pt x="1947306" y="770317"/>
                </a:lnTo>
                <a:close/>
                <a:moveTo>
                  <a:pt x="5886257" y="767034"/>
                </a:moveTo>
                <a:lnTo>
                  <a:pt x="5889183" y="767034"/>
                </a:lnTo>
                <a:lnTo>
                  <a:pt x="5889183" y="769962"/>
                </a:lnTo>
                <a:lnTo>
                  <a:pt x="5886986" y="771422"/>
                </a:lnTo>
                <a:lnTo>
                  <a:pt x="5886257" y="773616"/>
                </a:lnTo>
                <a:lnTo>
                  <a:pt x="5884798" y="776544"/>
                </a:lnTo>
                <a:lnTo>
                  <a:pt x="5886257" y="778738"/>
                </a:lnTo>
                <a:lnTo>
                  <a:pt x="5884060" y="777270"/>
                </a:lnTo>
                <a:lnTo>
                  <a:pt x="5881142" y="777270"/>
                </a:lnTo>
                <a:lnTo>
                  <a:pt x="5878216" y="776544"/>
                </a:lnTo>
                <a:lnTo>
                  <a:pt x="5868708" y="778004"/>
                </a:lnTo>
                <a:lnTo>
                  <a:pt x="5867249" y="777270"/>
                </a:lnTo>
                <a:lnTo>
                  <a:pt x="5870166" y="773616"/>
                </a:lnTo>
                <a:lnTo>
                  <a:pt x="5871634" y="771422"/>
                </a:lnTo>
                <a:lnTo>
                  <a:pt x="5879675" y="768503"/>
                </a:lnTo>
                <a:close/>
                <a:moveTo>
                  <a:pt x="9108602" y="762602"/>
                </a:moveTo>
                <a:lnTo>
                  <a:pt x="9107250" y="767340"/>
                </a:lnTo>
                <a:lnTo>
                  <a:pt x="9102131" y="773206"/>
                </a:lnTo>
                <a:lnTo>
                  <a:pt x="9100668" y="778339"/>
                </a:lnTo>
                <a:lnTo>
                  <a:pt x="9100668" y="781271"/>
                </a:lnTo>
                <a:lnTo>
                  <a:pt x="9095549" y="783472"/>
                </a:lnTo>
                <a:lnTo>
                  <a:pt x="9084583" y="796666"/>
                </a:lnTo>
                <a:lnTo>
                  <a:pt x="9082389" y="799598"/>
                </a:lnTo>
                <a:lnTo>
                  <a:pt x="9077270" y="806927"/>
                </a:lnTo>
                <a:lnTo>
                  <a:pt x="9075807" y="809860"/>
                </a:lnTo>
                <a:lnTo>
                  <a:pt x="9072151" y="812060"/>
                </a:lnTo>
                <a:lnTo>
                  <a:pt x="9063376" y="813529"/>
                </a:lnTo>
                <a:lnTo>
                  <a:pt x="9056066" y="817925"/>
                </a:lnTo>
                <a:lnTo>
                  <a:pt x="9050215" y="824522"/>
                </a:lnTo>
                <a:lnTo>
                  <a:pt x="9049484" y="832588"/>
                </a:lnTo>
                <a:lnTo>
                  <a:pt x="9049510" y="833000"/>
                </a:lnTo>
                <a:lnTo>
                  <a:pt x="9050214" y="825236"/>
                </a:lnTo>
                <a:lnTo>
                  <a:pt x="9056065" y="818666"/>
                </a:lnTo>
                <a:lnTo>
                  <a:pt x="9063377" y="814279"/>
                </a:lnTo>
                <a:lnTo>
                  <a:pt x="9072151" y="812820"/>
                </a:lnTo>
                <a:lnTo>
                  <a:pt x="9075809" y="810632"/>
                </a:lnTo>
                <a:lnTo>
                  <a:pt x="9077270" y="807709"/>
                </a:lnTo>
                <a:lnTo>
                  <a:pt x="9082389" y="800404"/>
                </a:lnTo>
                <a:lnTo>
                  <a:pt x="9084582" y="797481"/>
                </a:lnTo>
                <a:lnTo>
                  <a:pt x="9095550" y="784336"/>
                </a:lnTo>
                <a:lnTo>
                  <a:pt x="9100669" y="782147"/>
                </a:lnTo>
                <a:lnTo>
                  <a:pt x="9100669" y="779224"/>
                </a:lnTo>
                <a:lnTo>
                  <a:pt x="9102130" y="774113"/>
                </a:lnTo>
                <a:lnTo>
                  <a:pt x="9107249" y="768267"/>
                </a:lnTo>
                <a:lnTo>
                  <a:pt x="9108713" y="763156"/>
                </a:lnTo>
                <a:close/>
                <a:moveTo>
                  <a:pt x="5819715" y="761921"/>
                </a:moveTo>
                <a:lnTo>
                  <a:pt x="5822641" y="764840"/>
                </a:lnTo>
                <a:lnTo>
                  <a:pt x="5821912" y="767768"/>
                </a:lnTo>
                <a:lnTo>
                  <a:pt x="5819715" y="770696"/>
                </a:lnTo>
                <a:lnTo>
                  <a:pt x="5816789" y="772156"/>
                </a:lnTo>
                <a:lnTo>
                  <a:pt x="5813871" y="770696"/>
                </a:lnTo>
                <a:lnTo>
                  <a:pt x="5813871" y="767768"/>
                </a:lnTo>
                <a:lnTo>
                  <a:pt x="5818256" y="764114"/>
                </a:lnTo>
                <a:close/>
                <a:moveTo>
                  <a:pt x="1950950" y="757961"/>
                </a:moveTo>
                <a:lnTo>
                  <a:pt x="1950870" y="758041"/>
                </a:lnTo>
                <a:lnTo>
                  <a:pt x="1950870" y="758768"/>
                </a:lnTo>
                <a:lnTo>
                  <a:pt x="1950140" y="760236"/>
                </a:lnTo>
                <a:lnTo>
                  <a:pt x="1950140" y="761691"/>
                </a:lnTo>
                <a:lnTo>
                  <a:pt x="1950140" y="762432"/>
                </a:lnTo>
                <a:lnTo>
                  <a:pt x="1950140" y="763886"/>
                </a:lnTo>
                <a:lnTo>
                  <a:pt x="1950140" y="764601"/>
                </a:lnTo>
                <a:lnTo>
                  <a:pt x="1950231" y="764466"/>
                </a:lnTo>
                <a:lnTo>
                  <a:pt x="1950231" y="763739"/>
                </a:lnTo>
                <a:lnTo>
                  <a:pt x="1950231" y="762276"/>
                </a:lnTo>
                <a:lnTo>
                  <a:pt x="1950231" y="761540"/>
                </a:lnTo>
                <a:lnTo>
                  <a:pt x="1950231" y="760086"/>
                </a:lnTo>
                <a:lnTo>
                  <a:pt x="1950950" y="758624"/>
                </a:lnTo>
                <a:close/>
                <a:moveTo>
                  <a:pt x="9112368" y="744622"/>
                </a:moveTo>
                <a:lnTo>
                  <a:pt x="9111638" y="747549"/>
                </a:lnTo>
                <a:lnTo>
                  <a:pt x="9109444" y="748281"/>
                </a:lnTo>
                <a:lnTo>
                  <a:pt x="9107981" y="749013"/>
                </a:lnTo>
                <a:lnTo>
                  <a:pt x="9107250" y="750482"/>
                </a:lnTo>
                <a:lnTo>
                  <a:pt x="9107250" y="751468"/>
                </a:lnTo>
                <a:lnTo>
                  <a:pt x="9107981" y="750011"/>
                </a:lnTo>
                <a:lnTo>
                  <a:pt x="9109442" y="749281"/>
                </a:lnTo>
                <a:lnTo>
                  <a:pt x="9111636" y="748552"/>
                </a:lnTo>
                <a:lnTo>
                  <a:pt x="9112368" y="745629"/>
                </a:lnTo>
                <a:close/>
                <a:moveTo>
                  <a:pt x="8792099" y="742896"/>
                </a:moveTo>
                <a:lnTo>
                  <a:pt x="8792091" y="742904"/>
                </a:lnTo>
                <a:lnTo>
                  <a:pt x="8791358" y="743640"/>
                </a:lnTo>
                <a:lnTo>
                  <a:pt x="8791358" y="747293"/>
                </a:lnTo>
                <a:lnTo>
                  <a:pt x="8792823" y="755335"/>
                </a:lnTo>
                <a:lnTo>
                  <a:pt x="8792091" y="761922"/>
                </a:lnTo>
                <a:lnTo>
                  <a:pt x="8792823" y="765575"/>
                </a:lnTo>
                <a:lnTo>
                  <a:pt x="8794287" y="769228"/>
                </a:lnTo>
                <a:lnTo>
                  <a:pt x="8795019" y="772154"/>
                </a:lnTo>
                <a:lnTo>
                  <a:pt x="8797948" y="772890"/>
                </a:lnTo>
                <a:lnTo>
                  <a:pt x="8799400" y="775080"/>
                </a:lnTo>
                <a:lnTo>
                  <a:pt x="8800865" y="778006"/>
                </a:lnTo>
                <a:lnTo>
                  <a:pt x="8799400" y="782395"/>
                </a:lnTo>
                <a:lnTo>
                  <a:pt x="8799047" y="783100"/>
                </a:lnTo>
                <a:lnTo>
                  <a:pt x="8799409" y="782735"/>
                </a:lnTo>
                <a:lnTo>
                  <a:pt x="8800140" y="781271"/>
                </a:lnTo>
                <a:lnTo>
                  <a:pt x="8801603" y="776875"/>
                </a:lnTo>
                <a:lnTo>
                  <a:pt x="8800140" y="773942"/>
                </a:lnTo>
                <a:lnTo>
                  <a:pt x="8798678" y="771742"/>
                </a:lnTo>
                <a:lnTo>
                  <a:pt x="8795753" y="771010"/>
                </a:lnTo>
                <a:lnTo>
                  <a:pt x="8795021" y="768077"/>
                </a:lnTo>
                <a:lnTo>
                  <a:pt x="8793559" y="764408"/>
                </a:lnTo>
                <a:lnTo>
                  <a:pt x="8792828" y="760743"/>
                </a:lnTo>
                <a:lnTo>
                  <a:pt x="8793559" y="754146"/>
                </a:lnTo>
                <a:lnTo>
                  <a:pt x="8792099" y="746081"/>
                </a:lnTo>
                <a:close/>
                <a:moveTo>
                  <a:pt x="5902347" y="739255"/>
                </a:moveTo>
                <a:lnTo>
                  <a:pt x="5906733" y="739255"/>
                </a:lnTo>
                <a:lnTo>
                  <a:pt x="5906733" y="739981"/>
                </a:lnTo>
                <a:lnTo>
                  <a:pt x="5906733" y="741440"/>
                </a:lnTo>
                <a:lnTo>
                  <a:pt x="5906003" y="741440"/>
                </a:lnTo>
                <a:lnTo>
                  <a:pt x="5906003" y="742175"/>
                </a:lnTo>
                <a:lnTo>
                  <a:pt x="5907462" y="749491"/>
                </a:lnTo>
                <a:lnTo>
                  <a:pt x="5903806" y="754604"/>
                </a:lnTo>
                <a:lnTo>
                  <a:pt x="5897224" y="758258"/>
                </a:lnTo>
                <a:lnTo>
                  <a:pt x="5897224" y="750950"/>
                </a:lnTo>
                <a:lnTo>
                  <a:pt x="5897954" y="744368"/>
                </a:lnTo>
                <a:close/>
                <a:moveTo>
                  <a:pt x="6941611" y="738809"/>
                </a:moveTo>
                <a:lnTo>
                  <a:pt x="6944526" y="741005"/>
                </a:lnTo>
                <a:lnTo>
                  <a:pt x="6952573" y="741005"/>
                </a:lnTo>
                <a:lnTo>
                  <a:pt x="6955489" y="741730"/>
                </a:lnTo>
                <a:lnTo>
                  <a:pt x="6954031" y="742466"/>
                </a:lnTo>
                <a:lnTo>
                  <a:pt x="6954031" y="743926"/>
                </a:lnTo>
                <a:lnTo>
                  <a:pt x="6952573" y="747582"/>
                </a:lnTo>
                <a:lnTo>
                  <a:pt x="6948911" y="755642"/>
                </a:lnTo>
                <a:lnTo>
                  <a:pt x="6948911" y="758562"/>
                </a:lnTo>
                <a:lnTo>
                  <a:pt x="6949646" y="763690"/>
                </a:lnTo>
                <a:lnTo>
                  <a:pt x="6949646" y="765150"/>
                </a:lnTo>
                <a:lnTo>
                  <a:pt x="6950381" y="767346"/>
                </a:lnTo>
                <a:lnTo>
                  <a:pt x="6959874" y="778327"/>
                </a:lnTo>
                <a:lnTo>
                  <a:pt x="6960608" y="779798"/>
                </a:lnTo>
                <a:lnTo>
                  <a:pt x="6962066" y="780523"/>
                </a:lnTo>
                <a:lnTo>
                  <a:pt x="6962066" y="782719"/>
                </a:lnTo>
                <a:lnTo>
                  <a:pt x="6962066" y="784190"/>
                </a:lnTo>
                <a:lnTo>
                  <a:pt x="6957681" y="782719"/>
                </a:lnTo>
                <a:lnTo>
                  <a:pt x="6956223" y="782719"/>
                </a:lnTo>
                <a:lnTo>
                  <a:pt x="6951104" y="782719"/>
                </a:lnTo>
                <a:lnTo>
                  <a:pt x="6951104" y="781258"/>
                </a:lnTo>
                <a:lnTo>
                  <a:pt x="6952573" y="777602"/>
                </a:lnTo>
                <a:lnTo>
                  <a:pt x="6949646" y="776130"/>
                </a:lnTo>
                <a:lnTo>
                  <a:pt x="6946719" y="774670"/>
                </a:lnTo>
                <a:lnTo>
                  <a:pt x="6943068" y="771738"/>
                </a:lnTo>
                <a:lnTo>
                  <a:pt x="6941611" y="770278"/>
                </a:lnTo>
                <a:lnTo>
                  <a:pt x="6939418" y="761494"/>
                </a:lnTo>
                <a:lnTo>
                  <a:pt x="6937949" y="758562"/>
                </a:lnTo>
                <a:lnTo>
                  <a:pt x="6936491" y="757102"/>
                </a:lnTo>
                <a:lnTo>
                  <a:pt x="6933564" y="755642"/>
                </a:lnTo>
                <a:lnTo>
                  <a:pt x="6931371" y="754906"/>
                </a:lnTo>
                <a:lnTo>
                  <a:pt x="6932841" y="750514"/>
                </a:lnTo>
                <a:lnTo>
                  <a:pt x="6934298" y="747582"/>
                </a:lnTo>
                <a:lnTo>
                  <a:pt x="6940876" y="739534"/>
                </a:lnTo>
                <a:close/>
                <a:moveTo>
                  <a:pt x="1903375" y="733119"/>
                </a:moveTo>
                <a:lnTo>
                  <a:pt x="1903345" y="733148"/>
                </a:lnTo>
                <a:lnTo>
                  <a:pt x="1902606" y="734617"/>
                </a:lnTo>
                <a:lnTo>
                  <a:pt x="1902606" y="735344"/>
                </a:lnTo>
                <a:lnTo>
                  <a:pt x="1902606" y="736085"/>
                </a:lnTo>
                <a:lnTo>
                  <a:pt x="1902606" y="737540"/>
                </a:lnTo>
                <a:lnTo>
                  <a:pt x="1903345" y="739008"/>
                </a:lnTo>
                <a:lnTo>
                  <a:pt x="1905534" y="741203"/>
                </a:lnTo>
                <a:lnTo>
                  <a:pt x="1909192" y="744126"/>
                </a:lnTo>
                <a:lnTo>
                  <a:pt x="1911381" y="744867"/>
                </a:lnTo>
                <a:lnTo>
                  <a:pt x="1912850" y="745595"/>
                </a:lnTo>
                <a:lnTo>
                  <a:pt x="1915769" y="745595"/>
                </a:lnTo>
                <a:lnTo>
                  <a:pt x="1918697" y="745595"/>
                </a:lnTo>
                <a:lnTo>
                  <a:pt x="1922355" y="744867"/>
                </a:lnTo>
                <a:lnTo>
                  <a:pt x="1923085" y="744867"/>
                </a:lnTo>
                <a:lnTo>
                  <a:pt x="1924544" y="744867"/>
                </a:lnTo>
                <a:lnTo>
                  <a:pt x="1927472" y="746322"/>
                </a:lnTo>
                <a:lnTo>
                  <a:pt x="1928202" y="746322"/>
                </a:lnTo>
                <a:lnTo>
                  <a:pt x="1929662" y="746322"/>
                </a:lnTo>
                <a:lnTo>
                  <a:pt x="1931130" y="746322"/>
                </a:lnTo>
                <a:lnTo>
                  <a:pt x="1932590" y="745595"/>
                </a:lnTo>
                <a:lnTo>
                  <a:pt x="1935518" y="744126"/>
                </a:lnTo>
                <a:lnTo>
                  <a:pt x="1936977" y="744126"/>
                </a:lnTo>
                <a:lnTo>
                  <a:pt x="1947942" y="742672"/>
                </a:lnTo>
                <a:lnTo>
                  <a:pt x="1950140" y="742672"/>
                </a:lnTo>
                <a:lnTo>
                  <a:pt x="1950870" y="742672"/>
                </a:lnTo>
                <a:lnTo>
                  <a:pt x="1953059" y="744126"/>
                </a:lnTo>
                <a:lnTo>
                  <a:pt x="1953798" y="744867"/>
                </a:lnTo>
                <a:lnTo>
                  <a:pt x="1953798" y="746322"/>
                </a:lnTo>
                <a:lnTo>
                  <a:pt x="1953798" y="747790"/>
                </a:lnTo>
                <a:lnTo>
                  <a:pt x="1953798" y="749259"/>
                </a:lnTo>
                <a:lnTo>
                  <a:pt x="1953798" y="753650"/>
                </a:lnTo>
                <a:lnTo>
                  <a:pt x="1953084" y="755771"/>
                </a:lnTo>
                <a:lnTo>
                  <a:pt x="1953157" y="755698"/>
                </a:lnTo>
                <a:lnTo>
                  <a:pt x="1953876" y="753509"/>
                </a:lnTo>
                <a:lnTo>
                  <a:pt x="1953876" y="749120"/>
                </a:lnTo>
                <a:lnTo>
                  <a:pt x="1953876" y="747658"/>
                </a:lnTo>
                <a:lnTo>
                  <a:pt x="1953876" y="746195"/>
                </a:lnTo>
                <a:lnTo>
                  <a:pt x="1953876" y="744732"/>
                </a:lnTo>
                <a:lnTo>
                  <a:pt x="1953157" y="744005"/>
                </a:lnTo>
                <a:lnTo>
                  <a:pt x="1950950" y="742543"/>
                </a:lnTo>
                <a:lnTo>
                  <a:pt x="1950231" y="742543"/>
                </a:lnTo>
                <a:lnTo>
                  <a:pt x="1948025" y="742543"/>
                </a:lnTo>
                <a:lnTo>
                  <a:pt x="1937059" y="744005"/>
                </a:lnTo>
                <a:lnTo>
                  <a:pt x="1935588" y="744005"/>
                </a:lnTo>
                <a:lnTo>
                  <a:pt x="1932663" y="745468"/>
                </a:lnTo>
                <a:lnTo>
                  <a:pt x="1931209" y="746195"/>
                </a:lnTo>
                <a:lnTo>
                  <a:pt x="1929738" y="746195"/>
                </a:lnTo>
                <a:lnTo>
                  <a:pt x="1928283" y="746195"/>
                </a:lnTo>
                <a:lnTo>
                  <a:pt x="1927548" y="746195"/>
                </a:lnTo>
                <a:lnTo>
                  <a:pt x="1924623" y="744732"/>
                </a:lnTo>
                <a:lnTo>
                  <a:pt x="1923152" y="744732"/>
                </a:lnTo>
                <a:lnTo>
                  <a:pt x="1922433" y="744732"/>
                </a:lnTo>
                <a:lnTo>
                  <a:pt x="1918772" y="745468"/>
                </a:lnTo>
                <a:lnTo>
                  <a:pt x="1915847" y="745468"/>
                </a:lnTo>
                <a:lnTo>
                  <a:pt x="1912921" y="745468"/>
                </a:lnTo>
                <a:lnTo>
                  <a:pt x="1911450" y="744732"/>
                </a:lnTo>
                <a:lnTo>
                  <a:pt x="1909260" y="744005"/>
                </a:lnTo>
                <a:lnTo>
                  <a:pt x="1905600" y="741080"/>
                </a:lnTo>
                <a:lnTo>
                  <a:pt x="1903410" y="738890"/>
                </a:lnTo>
                <a:lnTo>
                  <a:pt x="1902674" y="737428"/>
                </a:lnTo>
                <a:lnTo>
                  <a:pt x="1902674" y="735965"/>
                </a:lnTo>
                <a:lnTo>
                  <a:pt x="1902674" y="735238"/>
                </a:lnTo>
                <a:lnTo>
                  <a:pt x="1902674" y="734502"/>
                </a:lnTo>
                <a:close/>
                <a:moveTo>
                  <a:pt x="4839156" y="725354"/>
                </a:moveTo>
                <a:lnTo>
                  <a:pt x="4839156" y="726106"/>
                </a:lnTo>
                <a:lnTo>
                  <a:pt x="4839894" y="728304"/>
                </a:lnTo>
                <a:lnTo>
                  <a:pt x="4842089" y="729036"/>
                </a:lnTo>
                <a:lnTo>
                  <a:pt x="4842817" y="730506"/>
                </a:lnTo>
                <a:lnTo>
                  <a:pt x="4843545" y="732704"/>
                </a:lnTo>
                <a:lnTo>
                  <a:pt x="4843545" y="761278"/>
                </a:lnTo>
                <a:lnTo>
                  <a:pt x="4843545" y="765678"/>
                </a:lnTo>
                <a:lnTo>
                  <a:pt x="4846468" y="777402"/>
                </a:lnTo>
                <a:lnTo>
                  <a:pt x="4847203" y="781772"/>
                </a:lnTo>
                <a:lnTo>
                  <a:pt x="4847203" y="780931"/>
                </a:lnTo>
                <a:lnTo>
                  <a:pt x="4846473" y="776547"/>
                </a:lnTo>
                <a:lnTo>
                  <a:pt x="4843550" y="764839"/>
                </a:lnTo>
                <a:lnTo>
                  <a:pt x="4843550" y="760456"/>
                </a:lnTo>
                <a:lnTo>
                  <a:pt x="4843550" y="731935"/>
                </a:lnTo>
                <a:lnTo>
                  <a:pt x="4842819" y="729749"/>
                </a:lnTo>
                <a:lnTo>
                  <a:pt x="4842089" y="728284"/>
                </a:lnTo>
                <a:lnTo>
                  <a:pt x="4839886" y="727552"/>
                </a:lnTo>
                <a:close/>
                <a:moveTo>
                  <a:pt x="9579157" y="722215"/>
                </a:moveTo>
                <a:lnTo>
                  <a:pt x="9586465" y="725138"/>
                </a:lnTo>
                <a:lnTo>
                  <a:pt x="9590115" y="725138"/>
                </a:lnTo>
                <a:lnTo>
                  <a:pt x="9597421" y="723677"/>
                </a:lnTo>
                <a:lnTo>
                  <a:pt x="9599613" y="723677"/>
                </a:lnTo>
                <a:lnTo>
                  <a:pt x="9600341" y="728795"/>
                </a:lnTo>
                <a:lnTo>
                  <a:pt x="9599613" y="731726"/>
                </a:lnTo>
                <a:lnTo>
                  <a:pt x="9596689" y="733188"/>
                </a:lnTo>
                <a:lnTo>
                  <a:pt x="9596689" y="735384"/>
                </a:lnTo>
                <a:lnTo>
                  <a:pt x="9595231" y="737580"/>
                </a:lnTo>
                <a:lnTo>
                  <a:pt x="9591573" y="737580"/>
                </a:lnTo>
                <a:lnTo>
                  <a:pt x="9585005" y="736110"/>
                </a:lnTo>
                <a:lnTo>
                  <a:pt x="9586465" y="731726"/>
                </a:lnTo>
                <a:lnTo>
                  <a:pt x="9584273" y="729530"/>
                </a:lnTo>
                <a:lnTo>
                  <a:pt x="9580623" y="728069"/>
                </a:lnTo>
                <a:lnTo>
                  <a:pt x="9575507" y="728069"/>
                </a:lnTo>
                <a:lnTo>
                  <a:pt x="9575507" y="722941"/>
                </a:lnTo>
                <a:close/>
                <a:moveTo>
                  <a:pt x="533922" y="712748"/>
                </a:moveTo>
                <a:lnTo>
                  <a:pt x="532831" y="714391"/>
                </a:lnTo>
                <a:lnTo>
                  <a:pt x="532827" y="714433"/>
                </a:lnTo>
                <a:lnTo>
                  <a:pt x="533897" y="712823"/>
                </a:lnTo>
                <a:close/>
                <a:moveTo>
                  <a:pt x="4839156" y="699031"/>
                </a:moveTo>
                <a:lnTo>
                  <a:pt x="4839156" y="699729"/>
                </a:lnTo>
                <a:lnTo>
                  <a:pt x="4839894" y="703391"/>
                </a:lnTo>
                <a:lnTo>
                  <a:pt x="4840622" y="707053"/>
                </a:lnTo>
                <a:lnTo>
                  <a:pt x="4841979" y="710445"/>
                </a:lnTo>
                <a:lnTo>
                  <a:pt x="4842089" y="710006"/>
                </a:lnTo>
                <a:lnTo>
                  <a:pt x="4840617" y="706344"/>
                </a:lnTo>
                <a:lnTo>
                  <a:pt x="4839886" y="702693"/>
                </a:lnTo>
                <a:close/>
                <a:moveTo>
                  <a:pt x="9604723" y="678308"/>
                </a:moveTo>
                <a:lnTo>
                  <a:pt x="9609839" y="679769"/>
                </a:lnTo>
                <a:lnTo>
                  <a:pt x="9613489" y="680504"/>
                </a:lnTo>
                <a:lnTo>
                  <a:pt x="9615681" y="683426"/>
                </a:lnTo>
                <a:lnTo>
                  <a:pt x="9616413" y="686358"/>
                </a:lnTo>
                <a:lnTo>
                  <a:pt x="9618605" y="687819"/>
                </a:lnTo>
                <a:lnTo>
                  <a:pt x="9616413" y="690015"/>
                </a:lnTo>
                <a:lnTo>
                  <a:pt x="9612757" y="691476"/>
                </a:lnTo>
                <a:lnTo>
                  <a:pt x="9610565" y="692947"/>
                </a:lnTo>
                <a:lnTo>
                  <a:pt x="9612757" y="694408"/>
                </a:lnTo>
                <a:lnTo>
                  <a:pt x="9614221" y="695869"/>
                </a:lnTo>
                <a:lnTo>
                  <a:pt x="9618605" y="696604"/>
                </a:lnTo>
                <a:lnTo>
                  <a:pt x="9618605" y="697330"/>
                </a:lnTo>
                <a:lnTo>
                  <a:pt x="9612757" y="703184"/>
                </a:lnTo>
                <a:lnTo>
                  <a:pt x="9609839" y="703919"/>
                </a:lnTo>
                <a:lnTo>
                  <a:pt x="9603265" y="703184"/>
                </a:lnTo>
                <a:lnTo>
                  <a:pt x="9602531" y="702458"/>
                </a:lnTo>
                <a:lnTo>
                  <a:pt x="9602531" y="700261"/>
                </a:lnTo>
                <a:lnTo>
                  <a:pt x="9603265" y="697330"/>
                </a:lnTo>
                <a:lnTo>
                  <a:pt x="9601073" y="695869"/>
                </a:lnTo>
                <a:lnTo>
                  <a:pt x="9598149" y="691476"/>
                </a:lnTo>
                <a:lnTo>
                  <a:pt x="9600341" y="691476"/>
                </a:lnTo>
                <a:lnTo>
                  <a:pt x="9603265" y="690750"/>
                </a:lnTo>
                <a:lnTo>
                  <a:pt x="9603997" y="690750"/>
                </a:lnTo>
                <a:lnTo>
                  <a:pt x="9603265" y="688554"/>
                </a:lnTo>
                <a:lnTo>
                  <a:pt x="9602531" y="686358"/>
                </a:lnTo>
                <a:lnTo>
                  <a:pt x="9601073" y="684161"/>
                </a:lnTo>
                <a:lnTo>
                  <a:pt x="9602531" y="681239"/>
                </a:lnTo>
                <a:lnTo>
                  <a:pt x="9603265" y="679769"/>
                </a:lnTo>
                <a:close/>
                <a:moveTo>
                  <a:pt x="9101400" y="671861"/>
                </a:moveTo>
                <a:lnTo>
                  <a:pt x="9101400" y="676437"/>
                </a:lnTo>
                <a:lnTo>
                  <a:pt x="9096281" y="688167"/>
                </a:lnTo>
                <a:lnTo>
                  <a:pt x="9091893" y="700629"/>
                </a:lnTo>
                <a:lnTo>
                  <a:pt x="9088968" y="709427"/>
                </a:lnTo>
                <a:lnTo>
                  <a:pt x="9089072" y="710261"/>
                </a:lnTo>
                <a:lnTo>
                  <a:pt x="9091895" y="701805"/>
                </a:lnTo>
                <a:lnTo>
                  <a:pt x="9096282" y="689389"/>
                </a:lnTo>
                <a:lnTo>
                  <a:pt x="9101401" y="677703"/>
                </a:lnTo>
                <a:lnTo>
                  <a:pt x="9101401" y="671862"/>
                </a:lnTo>
                <a:close/>
                <a:moveTo>
                  <a:pt x="9095355" y="649511"/>
                </a:moveTo>
                <a:lnTo>
                  <a:pt x="9093356" y="651513"/>
                </a:lnTo>
                <a:lnTo>
                  <a:pt x="9092624" y="654445"/>
                </a:lnTo>
                <a:lnTo>
                  <a:pt x="9092736" y="655345"/>
                </a:lnTo>
                <a:lnTo>
                  <a:pt x="9093356" y="652871"/>
                </a:lnTo>
                <a:lnTo>
                  <a:pt x="9095550" y="650683"/>
                </a:lnTo>
                <a:close/>
                <a:moveTo>
                  <a:pt x="4816631" y="638485"/>
                </a:moveTo>
                <a:lnTo>
                  <a:pt x="4816491" y="638907"/>
                </a:lnTo>
                <a:lnTo>
                  <a:pt x="4817219" y="639639"/>
                </a:lnTo>
                <a:lnTo>
                  <a:pt x="4817219" y="640372"/>
                </a:lnTo>
                <a:lnTo>
                  <a:pt x="4817957" y="640372"/>
                </a:lnTo>
                <a:lnTo>
                  <a:pt x="4819414" y="641837"/>
                </a:lnTo>
                <a:lnTo>
                  <a:pt x="4819414" y="642569"/>
                </a:lnTo>
                <a:lnTo>
                  <a:pt x="4823075" y="646237"/>
                </a:lnTo>
                <a:lnTo>
                  <a:pt x="4824531" y="649166"/>
                </a:lnTo>
                <a:lnTo>
                  <a:pt x="4826726" y="656496"/>
                </a:lnTo>
                <a:lnTo>
                  <a:pt x="4829659" y="661622"/>
                </a:lnTo>
                <a:lnTo>
                  <a:pt x="4831115" y="664552"/>
                </a:lnTo>
                <a:lnTo>
                  <a:pt x="4833310" y="668220"/>
                </a:lnTo>
                <a:lnTo>
                  <a:pt x="4834038" y="677014"/>
                </a:lnTo>
                <a:lnTo>
                  <a:pt x="4836233" y="682141"/>
                </a:lnTo>
                <a:lnTo>
                  <a:pt x="4839156" y="684338"/>
                </a:lnTo>
                <a:lnTo>
                  <a:pt x="4839886" y="685062"/>
                </a:lnTo>
                <a:lnTo>
                  <a:pt x="4839886" y="684415"/>
                </a:lnTo>
                <a:lnTo>
                  <a:pt x="4839156" y="683683"/>
                </a:lnTo>
                <a:lnTo>
                  <a:pt x="4836233" y="681486"/>
                </a:lnTo>
                <a:lnTo>
                  <a:pt x="4834041" y="676370"/>
                </a:lnTo>
                <a:lnTo>
                  <a:pt x="4833310" y="667592"/>
                </a:lnTo>
                <a:lnTo>
                  <a:pt x="4831118" y="663940"/>
                </a:lnTo>
                <a:lnTo>
                  <a:pt x="4829657" y="661011"/>
                </a:lnTo>
                <a:lnTo>
                  <a:pt x="4826724" y="655895"/>
                </a:lnTo>
                <a:lnTo>
                  <a:pt x="4824532" y="648582"/>
                </a:lnTo>
                <a:lnTo>
                  <a:pt x="4823071" y="645652"/>
                </a:lnTo>
                <a:lnTo>
                  <a:pt x="4819417" y="642001"/>
                </a:lnTo>
                <a:lnTo>
                  <a:pt x="4819417" y="641268"/>
                </a:lnTo>
                <a:lnTo>
                  <a:pt x="4817956" y="639803"/>
                </a:lnTo>
                <a:lnTo>
                  <a:pt x="4817225" y="639803"/>
                </a:lnTo>
                <a:lnTo>
                  <a:pt x="4817225" y="639071"/>
                </a:lnTo>
                <a:close/>
                <a:moveTo>
                  <a:pt x="1827741" y="625703"/>
                </a:moveTo>
                <a:lnTo>
                  <a:pt x="1829485" y="628503"/>
                </a:lnTo>
                <a:lnTo>
                  <a:pt x="1830954" y="633621"/>
                </a:lnTo>
                <a:lnTo>
                  <a:pt x="1844117" y="651186"/>
                </a:lnTo>
                <a:lnTo>
                  <a:pt x="1844117" y="651913"/>
                </a:lnTo>
                <a:lnTo>
                  <a:pt x="1844117" y="656304"/>
                </a:lnTo>
                <a:lnTo>
                  <a:pt x="1844117" y="657773"/>
                </a:lnTo>
                <a:lnTo>
                  <a:pt x="1844846" y="658499"/>
                </a:lnTo>
                <a:lnTo>
                  <a:pt x="1845576" y="659241"/>
                </a:lnTo>
                <a:lnTo>
                  <a:pt x="1848504" y="660695"/>
                </a:lnTo>
                <a:lnTo>
                  <a:pt x="1851423" y="661436"/>
                </a:lnTo>
                <a:lnTo>
                  <a:pt x="1852153" y="662163"/>
                </a:lnTo>
                <a:lnTo>
                  <a:pt x="1853622" y="664359"/>
                </a:lnTo>
                <a:lnTo>
                  <a:pt x="1857270" y="670218"/>
                </a:lnTo>
                <a:lnTo>
                  <a:pt x="1858009" y="671673"/>
                </a:lnTo>
                <a:lnTo>
                  <a:pt x="1858739" y="672414"/>
                </a:lnTo>
                <a:lnTo>
                  <a:pt x="1863127" y="675337"/>
                </a:lnTo>
                <a:lnTo>
                  <a:pt x="1863856" y="676805"/>
                </a:lnTo>
                <a:lnTo>
                  <a:pt x="1863856" y="677532"/>
                </a:lnTo>
                <a:lnTo>
                  <a:pt x="1863856" y="678260"/>
                </a:lnTo>
                <a:lnTo>
                  <a:pt x="1863127" y="680455"/>
                </a:lnTo>
                <a:lnTo>
                  <a:pt x="1863127" y="681196"/>
                </a:lnTo>
                <a:lnTo>
                  <a:pt x="1861658" y="683392"/>
                </a:lnTo>
                <a:lnTo>
                  <a:pt x="1861658" y="687042"/>
                </a:lnTo>
                <a:lnTo>
                  <a:pt x="1861658" y="688510"/>
                </a:lnTo>
                <a:lnTo>
                  <a:pt x="1863127" y="691433"/>
                </a:lnTo>
                <a:lnTo>
                  <a:pt x="1863856" y="694370"/>
                </a:lnTo>
                <a:lnTo>
                  <a:pt x="1864586" y="695824"/>
                </a:lnTo>
                <a:lnTo>
                  <a:pt x="1866046" y="697292"/>
                </a:lnTo>
                <a:lnTo>
                  <a:pt x="1870433" y="700956"/>
                </a:lnTo>
                <a:lnTo>
                  <a:pt x="1872632" y="703152"/>
                </a:lnTo>
                <a:lnTo>
                  <a:pt x="1874091" y="706075"/>
                </a:lnTo>
                <a:lnTo>
                  <a:pt x="1876289" y="707543"/>
                </a:lnTo>
                <a:lnTo>
                  <a:pt x="1877749" y="708997"/>
                </a:lnTo>
                <a:lnTo>
                  <a:pt x="1882866" y="710466"/>
                </a:lnTo>
                <a:lnTo>
                  <a:pt x="1883596" y="711934"/>
                </a:lnTo>
                <a:lnTo>
                  <a:pt x="1884326" y="712661"/>
                </a:lnTo>
                <a:lnTo>
                  <a:pt x="1884326" y="714130"/>
                </a:lnTo>
                <a:lnTo>
                  <a:pt x="1884326" y="715584"/>
                </a:lnTo>
                <a:lnTo>
                  <a:pt x="1884326" y="717053"/>
                </a:lnTo>
                <a:lnTo>
                  <a:pt x="1882866" y="722171"/>
                </a:lnTo>
                <a:lnTo>
                  <a:pt x="1882866" y="723639"/>
                </a:lnTo>
                <a:lnTo>
                  <a:pt x="1882866" y="725108"/>
                </a:lnTo>
                <a:lnTo>
                  <a:pt x="1883596" y="725835"/>
                </a:lnTo>
                <a:lnTo>
                  <a:pt x="1885795" y="725835"/>
                </a:lnTo>
                <a:lnTo>
                  <a:pt x="1886524" y="725835"/>
                </a:lnTo>
                <a:lnTo>
                  <a:pt x="1887254" y="725835"/>
                </a:lnTo>
                <a:lnTo>
                  <a:pt x="1892371" y="722171"/>
                </a:lnTo>
                <a:lnTo>
                  <a:pt x="1895299" y="719975"/>
                </a:lnTo>
                <a:lnTo>
                  <a:pt x="1896029" y="719248"/>
                </a:lnTo>
                <a:lnTo>
                  <a:pt x="1896759" y="719248"/>
                </a:lnTo>
                <a:lnTo>
                  <a:pt x="1898219" y="719248"/>
                </a:lnTo>
                <a:lnTo>
                  <a:pt x="1899687" y="719975"/>
                </a:lnTo>
                <a:lnTo>
                  <a:pt x="1900417" y="719975"/>
                </a:lnTo>
                <a:lnTo>
                  <a:pt x="1904805" y="723639"/>
                </a:lnTo>
                <a:lnTo>
                  <a:pt x="1905534" y="725835"/>
                </a:lnTo>
                <a:lnTo>
                  <a:pt x="1906264" y="728030"/>
                </a:lnTo>
                <a:lnTo>
                  <a:pt x="1906264" y="729498"/>
                </a:lnTo>
                <a:lnTo>
                  <a:pt x="1906264" y="730195"/>
                </a:lnTo>
                <a:lnTo>
                  <a:pt x="1906335" y="730123"/>
                </a:lnTo>
                <a:lnTo>
                  <a:pt x="1906335" y="729387"/>
                </a:lnTo>
                <a:lnTo>
                  <a:pt x="1906335" y="727933"/>
                </a:lnTo>
                <a:lnTo>
                  <a:pt x="1905600" y="725735"/>
                </a:lnTo>
                <a:lnTo>
                  <a:pt x="1904864" y="723545"/>
                </a:lnTo>
                <a:lnTo>
                  <a:pt x="1900485" y="719893"/>
                </a:lnTo>
                <a:lnTo>
                  <a:pt x="1899749" y="719893"/>
                </a:lnTo>
                <a:lnTo>
                  <a:pt x="1898295" y="719157"/>
                </a:lnTo>
                <a:lnTo>
                  <a:pt x="1896824" y="719157"/>
                </a:lnTo>
                <a:lnTo>
                  <a:pt x="1896088" y="719157"/>
                </a:lnTo>
                <a:lnTo>
                  <a:pt x="1895369" y="719893"/>
                </a:lnTo>
                <a:lnTo>
                  <a:pt x="1892444" y="722083"/>
                </a:lnTo>
                <a:lnTo>
                  <a:pt x="1887312" y="725735"/>
                </a:lnTo>
                <a:lnTo>
                  <a:pt x="1886577" y="725735"/>
                </a:lnTo>
                <a:lnTo>
                  <a:pt x="1885858" y="725735"/>
                </a:lnTo>
                <a:lnTo>
                  <a:pt x="1883652" y="725735"/>
                </a:lnTo>
                <a:lnTo>
                  <a:pt x="1882933" y="725008"/>
                </a:lnTo>
                <a:lnTo>
                  <a:pt x="1882933" y="723545"/>
                </a:lnTo>
                <a:lnTo>
                  <a:pt x="1882933" y="722083"/>
                </a:lnTo>
                <a:lnTo>
                  <a:pt x="1884387" y="716968"/>
                </a:lnTo>
                <a:lnTo>
                  <a:pt x="1884387" y="715505"/>
                </a:lnTo>
                <a:lnTo>
                  <a:pt x="1884387" y="714042"/>
                </a:lnTo>
                <a:lnTo>
                  <a:pt x="1884387" y="712588"/>
                </a:lnTo>
                <a:lnTo>
                  <a:pt x="1883652" y="711852"/>
                </a:lnTo>
                <a:lnTo>
                  <a:pt x="1882933" y="710390"/>
                </a:lnTo>
                <a:lnTo>
                  <a:pt x="1877801" y="708927"/>
                </a:lnTo>
                <a:lnTo>
                  <a:pt x="1876346" y="707473"/>
                </a:lnTo>
                <a:lnTo>
                  <a:pt x="1874157" y="706011"/>
                </a:lnTo>
                <a:lnTo>
                  <a:pt x="1872686" y="703085"/>
                </a:lnTo>
                <a:lnTo>
                  <a:pt x="1870496" y="700896"/>
                </a:lnTo>
                <a:lnTo>
                  <a:pt x="1866100" y="697243"/>
                </a:lnTo>
                <a:lnTo>
                  <a:pt x="1864645" y="695781"/>
                </a:lnTo>
                <a:lnTo>
                  <a:pt x="1863910" y="694318"/>
                </a:lnTo>
                <a:lnTo>
                  <a:pt x="1863174" y="691392"/>
                </a:lnTo>
                <a:lnTo>
                  <a:pt x="1861720" y="688467"/>
                </a:lnTo>
                <a:lnTo>
                  <a:pt x="1861720" y="687013"/>
                </a:lnTo>
                <a:lnTo>
                  <a:pt x="1861720" y="683352"/>
                </a:lnTo>
                <a:lnTo>
                  <a:pt x="1863174" y="681162"/>
                </a:lnTo>
                <a:lnTo>
                  <a:pt x="1863174" y="680435"/>
                </a:lnTo>
                <a:lnTo>
                  <a:pt x="1863910" y="678237"/>
                </a:lnTo>
                <a:lnTo>
                  <a:pt x="1863910" y="677510"/>
                </a:lnTo>
                <a:lnTo>
                  <a:pt x="1863910" y="676783"/>
                </a:lnTo>
                <a:lnTo>
                  <a:pt x="1863174" y="675320"/>
                </a:lnTo>
                <a:lnTo>
                  <a:pt x="1858795" y="672395"/>
                </a:lnTo>
                <a:lnTo>
                  <a:pt x="1858059" y="671668"/>
                </a:lnTo>
                <a:lnTo>
                  <a:pt x="1857324" y="670205"/>
                </a:lnTo>
                <a:lnTo>
                  <a:pt x="1853663" y="664355"/>
                </a:lnTo>
                <a:lnTo>
                  <a:pt x="1852208" y="662165"/>
                </a:lnTo>
                <a:lnTo>
                  <a:pt x="1851473" y="661438"/>
                </a:lnTo>
                <a:lnTo>
                  <a:pt x="1848548" y="660702"/>
                </a:lnTo>
                <a:lnTo>
                  <a:pt x="1845622" y="659240"/>
                </a:lnTo>
                <a:lnTo>
                  <a:pt x="1844887" y="658513"/>
                </a:lnTo>
                <a:lnTo>
                  <a:pt x="1844152" y="657777"/>
                </a:lnTo>
                <a:lnTo>
                  <a:pt x="1844152" y="656323"/>
                </a:lnTo>
                <a:lnTo>
                  <a:pt x="1844152" y="651935"/>
                </a:lnTo>
                <a:lnTo>
                  <a:pt x="1844152" y="651208"/>
                </a:lnTo>
                <a:lnTo>
                  <a:pt x="1830996" y="633664"/>
                </a:lnTo>
                <a:lnTo>
                  <a:pt x="1829525" y="628549"/>
                </a:lnTo>
                <a:close/>
                <a:moveTo>
                  <a:pt x="4812840" y="625209"/>
                </a:moveTo>
                <a:lnTo>
                  <a:pt x="4812840" y="625718"/>
                </a:lnTo>
                <a:lnTo>
                  <a:pt x="4817219" y="635978"/>
                </a:lnTo>
                <a:lnTo>
                  <a:pt x="4817219" y="636171"/>
                </a:lnTo>
                <a:lnTo>
                  <a:pt x="4817225" y="636152"/>
                </a:lnTo>
                <a:lnTo>
                  <a:pt x="4817225" y="635420"/>
                </a:lnTo>
                <a:close/>
                <a:moveTo>
                  <a:pt x="9658779" y="622693"/>
                </a:moveTo>
                <a:lnTo>
                  <a:pt x="9664621" y="624163"/>
                </a:lnTo>
                <a:lnTo>
                  <a:pt x="9665355" y="629281"/>
                </a:lnTo>
                <a:lnTo>
                  <a:pt x="9677771" y="636597"/>
                </a:lnTo>
                <a:lnTo>
                  <a:pt x="9681421" y="642450"/>
                </a:lnTo>
                <a:lnTo>
                  <a:pt x="9678497" y="647578"/>
                </a:lnTo>
                <a:lnTo>
                  <a:pt x="9673387" y="652697"/>
                </a:lnTo>
                <a:lnTo>
                  <a:pt x="9666081" y="654893"/>
                </a:lnTo>
                <a:lnTo>
                  <a:pt x="9661697" y="652697"/>
                </a:lnTo>
                <a:lnTo>
                  <a:pt x="9659507" y="652697"/>
                </a:lnTo>
                <a:lnTo>
                  <a:pt x="9660971" y="658550"/>
                </a:lnTo>
                <a:lnTo>
                  <a:pt x="9663889" y="661481"/>
                </a:lnTo>
                <a:lnTo>
                  <a:pt x="9666081" y="662208"/>
                </a:lnTo>
                <a:lnTo>
                  <a:pt x="9666081" y="665139"/>
                </a:lnTo>
                <a:lnTo>
                  <a:pt x="9665355" y="668061"/>
                </a:lnTo>
                <a:lnTo>
                  <a:pt x="9663889" y="671719"/>
                </a:lnTo>
                <a:lnTo>
                  <a:pt x="9660971" y="672454"/>
                </a:lnTo>
                <a:lnTo>
                  <a:pt x="9658779" y="670258"/>
                </a:lnTo>
                <a:lnTo>
                  <a:pt x="9657315" y="671719"/>
                </a:lnTo>
                <a:lnTo>
                  <a:pt x="9655855" y="671719"/>
                </a:lnTo>
                <a:lnTo>
                  <a:pt x="9652931" y="670258"/>
                </a:lnTo>
                <a:lnTo>
                  <a:pt x="9646357" y="668796"/>
                </a:lnTo>
                <a:lnTo>
                  <a:pt x="9644897" y="665865"/>
                </a:lnTo>
                <a:lnTo>
                  <a:pt x="9646357" y="664404"/>
                </a:lnTo>
                <a:lnTo>
                  <a:pt x="9646357" y="662208"/>
                </a:lnTo>
                <a:lnTo>
                  <a:pt x="9644897" y="661481"/>
                </a:lnTo>
                <a:lnTo>
                  <a:pt x="9642707" y="661481"/>
                </a:lnTo>
                <a:lnTo>
                  <a:pt x="9641247" y="660746"/>
                </a:lnTo>
                <a:lnTo>
                  <a:pt x="9639789" y="657815"/>
                </a:lnTo>
                <a:lnTo>
                  <a:pt x="9639789" y="654893"/>
                </a:lnTo>
                <a:lnTo>
                  <a:pt x="9641247" y="646108"/>
                </a:lnTo>
                <a:lnTo>
                  <a:pt x="9641979" y="643185"/>
                </a:lnTo>
                <a:lnTo>
                  <a:pt x="9642707" y="642450"/>
                </a:lnTo>
                <a:lnTo>
                  <a:pt x="9644897" y="640254"/>
                </a:lnTo>
                <a:lnTo>
                  <a:pt x="9646357" y="638793"/>
                </a:lnTo>
                <a:lnTo>
                  <a:pt x="9646357" y="636597"/>
                </a:lnTo>
                <a:lnTo>
                  <a:pt x="9643439" y="635870"/>
                </a:lnTo>
                <a:lnTo>
                  <a:pt x="9646357" y="630016"/>
                </a:lnTo>
                <a:lnTo>
                  <a:pt x="9652205" y="625624"/>
                </a:lnTo>
                <a:close/>
                <a:moveTo>
                  <a:pt x="1817805" y="613175"/>
                </a:moveTo>
                <a:lnTo>
                  <a:pt x="1818521" y="615330"/>
                </a:lnTo>
                <a:lnTo>
                  <a:pt x="1818542" y="615350"/>
                </a:lnTo>
                <a:lnTo>
                  <a:pt x="1817824" y="613204"/>
                </a:lnTo>
                <a:close/>
                <a:moveTo>
                  <a:pt x="6322589" y="607782"/>
                </a:moveTo>
                <a:lnTo>
                  <a:pt x="6326240" y="609242"/>
                </a:lnTo>
                <a:lnTo>
                  <a:pt x="6332817" y="610703"/>
                </a:lnTo>
                <a:lnTo>
                  <a:pt x="6335010" y="613635"/>
                </a:lnTo>
                <a:lnTo>
                  <a:pt x="6338660" y="617291"/>
                </a:lnTo>
                <a:lnTo>
                  <a:pt x="6341587" y="619487"/>
                </a:lnTo>
                <a:lnTo>
                  <a:pt x="6341587" y="621683"/>
                </a:lnTo>
                <a:lnTo>
                  <a:pt x="6337937" y="622419"/>
                </a:lnTo>
                <a:lnTo>
                  <a:pt x="6332082" y="626075"/>
                </a:lnTo>
                <a:lnTo>
                  <a:pt x="6329167" y="626811"/>
                </a:lnTo>
                <a:lnTo>
                  <a:pt x="6325505" y="626811"/>
                </a:lnTo>
                <a:lnTo>
                  <a:pt x="6318927" y="625351"/>
                </a:lnTo>
                <a:lnTo>
                  <a:pt x="6315277" y="625351"/>
                </a:lnTo>
                <a:lnTo>
                  <a:pt x="6311627" y="626075"/>
                </a:lnTo>
                <a:lnTo>
                  <a:pt x="6302857" y="629743"/>
                </a:lnTo>
                <a:lnTo>
                  <a:pt x="6296279" y="629743"/>
                </a:lnTo>
                <a:lnTo>
                  <a:pt x="6292617" y="631203"/>
                </a:lnTo>
                <a:lnTo>
                  <a:pt x="6290425" y="633399"/>
                </a:lnTo>
                <a:lnTo>
                  <a:pt x="6296279" y="634859"/>
                </a:lnTo>
                <a:lnTo>
                  <a:pt x="6302122" y="636331"/>
                </a:lnTo>
                <a:lnTo>
                  <a:pt x="6304314" y="638527"/>
                </a:lnTo>
                <a:lnTo>
                  <a:pt x="6295544" y="648035"/>
                </a:lnTo>
                <a:lnTo>
                  <a:pt x="6292617" y="649507"/>
                </a:lnTo>
                <a:lnTo>
                  <a:pt x="6288967" y="651703"/>
                </a:lnTo>
                <a:lnTo>
                  <a:pt x="6287509" y="652428"/>
                </a:lnTo>
                <a:lnTo>
                  <a:pt x="6286040" y="657556"/>
                </a:lnTo>
                <a:lnTo>
                  <a:pt x="6283847" y="659016"/>
                </a:lnTo>
                <a:lnTo>
                  <a:pt x="6280197" y="661212"/>
                </a:lnTo>
                <a:lnTo>
                  <a:pt x="6278004" y="661948"/>
                </a:lnTo>
                <a:lnTo>
                  <a:pt x="6272885" y="670732"/>
                </a:lnTo>
                <a:lnTo>
                  <a:pt x="6270692" y="672192"/>
                </a:lnTo>
                <a:lnTo>
                  <a:pt x="6268500" y="672192"/>
                </a:lnTo>
                <a:lnTo>
                  <a:pt x="6267042" y="672192"/>
                </a:lnTo>
                <a:lnTo>
                  <a:pt x="6264115" y="673664"/>
                </a:lnTo>
                <a:lnTo>
                  <a:pt x="6261922" y="676584"/>
                </a:lnTo>
                <a:lnTo>
                  <a:pt x="6260464" y="680976"/>
                </a:lnTo>
                <a:lnTo>
                  <a:pt x="6260464" y="684632"/>
                </a:lnTo>
                <a:lnTo>
                  <a:pt x="6263380" y="687565"/>
                </a:lnTo>
                <a:lnTo>
                  <a:pt x="6263380" y="689760"/>
                </a:lnTo>
                <a:lnTo>
                  <a:pt x="6258995" y="689760"/>
                </a:lnTo>
                <a:lnTo>
                  <a:pt x="6256802" y="690496"/>
                </a:lnTo>
                <a:lnTo>
                  <a:pt x="6254610" y="692692"/>
                </a:lnTo>
                <a:lnTo>
                  <a:pt x="6254610" y="695613"/>
                </a:lnTo>
                <a:lnTo>
                  <a:pt x="6253887" y="697809"/>
                </a:lnTo>
                <a:lnTo>
                  <a:pt x="6247309" y="702201"/>
                </a:lnTo>
                <a:lnTo>
                  <a:pt x="6245840" y="703673"/>
                </a:lnTo>
                <a:lnTo>
                  <a:pt x="6242189" y="716849"/>
                </a:lnTo>
                <a:lnTo>
                  <a:pt x="6239262" y="722701"/>
                </a:lnTo>
                <a:lnTo>
                  <a:pt x="6237804" y="725633"/>
                </a:lnTo>
                <a:lnTo>
                  <a:pt x="6235612" y="727829"/>
                </a:lnTo>
                <a:lnTo>
                  <a:pt x="6225384" y="713917"/>
                </a:lnTo>
                <a:lnTo>
                  <a:pt x="6224649" y="712457"/>
                </a:lnTo>
                <a:lnTo>
                  <a:pt x="6225384" y="709525"/>
                </a:lnTo>
                <a:lnTo>
                  <a:pt x="6226842" y="706593"/>
                </a:lnTo>
                <a:lnTo>
                  <a:pt x="6231962" y="702937"/>
                </a:lnTo>
                <a:lnTo>
                  <a:pt x="6232685" y="700741"/>
                </a:lnTo>
                <a:lnTo>
                  <a:pt x="6233419" y="697084"/>
                </a:lnTo>
                <a:lnTo>
                  <a:pt x="6234877" y="693417"/>
                </a:lnTo>
                <a:lnTo>
                  <a:pt x="6233419" y="684632"/>
                </a:lnTo>
                <a:lnTo>
                  <a:pt x="6234877" y="680976"/>
                </a:lnTo>
                <a:lnTo>
                  <a:pt x="6232685" y="683172"/>
                </a:lnTo>
                <a:lnTo>
                  <a:pt x="6229034" y="686828"/>
                </a:lnTo>
                <a:lnTo>
                  <a:pt x="6226842" y="690496"/>
                </a:lnTo>
                <a:lnTo>
                  <a:pt x="6226107" y="694152"/>
                </a:lnTo>
                <a:lnTo>
                  <a:pt x="6229769" y="691220"/>
                </a:lnTo>
                <a:lnTo>
                  <a:pt x="6231962" y="693417"/>
                </a:lnTo>
                <a:lnTo>
                  <a:pt x="6232685" y="697809"/>
                </a:lnTo>
                <a:lnTo>
                  <a:pt x="6229769" y="700005"/>
                </a:lnTo>
                <a:lnTo>
                  <a:pt x="6223192" y="702937"/>
                </a:lnTo>
                <a:lnTo>
                  <a:pt x="6222457" y="702201"/>
                </a:lnTo>
                <a:lnTo>
                  <a:pt x="6218807" y="697809"/>
                </a:lnTo>
                <a:lnTo>
                  <a:pt x="6216614" y="697084"/>
                </a:lnTo>
                <a:lnTo>
                  <a:pt x="6202724" y="697809"/>
                </a:lnTo>
                <a:lnTo>
                  <a:pt x="6199797" y="695613"/>
                </a:lnTo>
                <a:lnTo>
                  <a:pt x="6199074" y="684632"/>
                </a:lnTo>
                <a:lnTo>
                  <a:pt x="6199074" y="680240"/>
                </a:lnTo>
                <a:lnTo>
                  <a:pt x="6199797" y="676584"/>
                </a:lnTo>
                <a:lnTo>
                  <a:pt x="6202724" y="672192"/>
                </a:lnTo>
                <a:lnTo>
                  <a:pt x="6209302" y="667800"/>
                </a:lnTo>
                <a:lnTo>
                  <a:pt x="6212229" y="664880"/>
                </a:lnTo>
                <a:lnTo>
                  <a:pt x="6225384" y="642919"/>
                </a:lnTo>
                <a:lnTo>
                  <a:pt x="6229769" y="639251"/>
                </a:lnTo>
                <a:lnTo>
                  <a:pt x="6242924" y="631939"/>
                </a:lnTo>
                <a:lnTo>
                  <a:pt x="6247309" y="626811"/>
                </a:lnTo>
                <a:lnTo>
                  <a:pt x="6248032" y="626811"/>
                </a:lnTo>
                <a:lnTo>
                  <a:pt x="6249502" y="626811"/>
                </a:lnTo>
                <a:lnTo>
                  <a:pt x="6251694" y="626811"/>
                </a:lnTo>
                <a:lnTo>
                  <a:pt x="6253887" y="628271"/>
                </a:lnTo>
                <a:lnTo>
                  <a:pt x="6255345" y="626811"/>
                </a:lnTo>
                <a:lnTo>
                  <a:pt x="6257537" y="623879"/>
                </a:lnTo>
                <a:lnTo>
                  <a:pt x="6260464" y="622419"/>
                </a:lnTo>
                <a:lnTo>
                  <a:pt x="6271427" y="616567"/>
                </a:lnTo>
                <a:lnTo>
                  <a:pt x="6284582" y="612899"/>
                </a:lnTo>
                <a:close/>
                <a:moveTo>
                  <a:pt x="1812674" y="604403"/>
                </a:moveTo>
                <a:lnTo>
                  <a:pt x="1812674" y="607274"/>
                </a:lnTo>
                <a:lnTo>
                  <a:pt x="1812674" y="608002"/>
                </a:lnTo>
                <a:lnTo>
                  <a:pt x="1812708" y="608070"/>
                </a:lnTo>
                <a:lnTo>
                  <a:pt x="1812708" y="607362"/>
                </a:lnTo>
                <a:lnTo>
                  <a:pt x="1812708" y="604437"/>
                </a:lnTo>
                <a:close/>
                <a:moveTo>
                  <a:pt x="1811944" y="602945"/>
                </a:moveTo>
                <a:lnTo>
                  <a:pt x="1811944" y="603611"/>
                </a:lnTo>
                <a:lnTo>
                  <a:pt x="1811973" y="603640"/>
                </a:lnTo>
                <a:lnTo>
                  <a:pt x="1811973" y="602974"/>
                </a:lnTo>
                <a:close/>
                <a:moveTo>
                  <a:pt x="1809040" y="597122"/>
                </a:moveTo>
                <a:lnTo>
                  <a:pt x="1809745" y="599961"/>
                </a:lnTo>
                <a:lnTo>
                  <a:pt x="1809773" y="600015"/>
                </a:lnTo>
                <a:lnTo>
                  <a:pt x="1809048" y="597132"/>
                </a:lnTo>
                <a:close/>
                <a:moveTo>
                  <a:pt x="1806377" y="592775"/>
                </a:moveTo>
                <a:lnTo>
                  <a:pt x="1806817" y="594101"/>
                </a:lnTo>
                <a:lnTo>
                  <a:pt x="1806827" y="594115"/>
                </a:lnTo>
                <a:close/>
                <a:moveTo>
                  <a:pt x="4791631" y="560833"/>
                </a:moveTo>
                <a:lnTo>
                  <a:pt x="4791631" y="561234"/>
                </a:lnTo>
                <a:lnTo>
                  <a:pt x="4793826" y="569296"/>
                </a:lnTo>
                <a:lnTo>
                  <a:pt x="4796749" y="577353"/>
                </a:lnTo>
                <a:lnTo>
                  <a:pt x="4804061" y="593476"/>
                </a:lnTo>
                <a:lnTo>
                  <a:pt x="4805528" y="601538"/>
                </a:lnTo>
                <a:lnTo>
                  <a:pt x="4808451" y="609595"/>
                </a:lnTo>
                <a:lnTo>
                  <a:pt x="4814187" y="615350"/>
                </a:lnTo>
                <a:lnTo>
                  <a:pt x="4814303" y="614945"/>
                </a:lnTo>
                <a:lnTo>
                  <a:pt x="4808447" y="609097"/>
                </a:lnTo>
                <a:lnTo>
                  <a:pt x="4805524" y="601051"/>
                </a:lnTo>
                <a:lnTo>
                  <a:pt x="4804063" y="593005"/>
                </a:lnTo>
                <a:lnTo>
                  <a:pt x="4796746" y="576925"/>
                </a:lnTo>
                <a:lnTo>
                  <a:pt x="4793823" y="568879"/>
                </a:lnTo>
                <a:close/>
                <a:moveTo>
                  <a:pt x="1763597" y="538527"/>
                </a:moveTo>
                <a:lnTo>
                  <a:pt x="1762220" y="539212"/>
                </a:lnTo>
                <a:lnTo>
                  <a:pt x="1761482" y="539939"/>
                </a:lnTo>
                <a:lnTo>
                  <a:pt x="1760752" y="539939"/>
                </a:lnTo>
                <a:lnTo>
                  <a:pt x="1760022" y="541408"/>
                </a:lnTo>
                <a:lnTo>
                  <a:pt x="1758563" y="541408"/>
                </a:lnTo>
                <a:lnTo>
                  <a:pt x="1751247" y="539939"/>
                </a:lnTo>
                <a:lnTo>
                  <a:pt x="1750517" y="541408"/>
                </a:lnTo>
                <a:lnTo>
                  <a:pt x="1749058" y="541408"/>
                </a:lnTo>
                <a:lnTo>
                  <a:pt x="1748328" y="542135"/>
                </a:lnTo>
                <a:lnTo>
                  <a:pt x="1748328" y="542876"/>
                </a:lnTo>
                <a:lnTo>
                  <a:pt x="1748328" y="543603"/>
                </a:lnTo>
                <a:lnTo>
                  <a:pt x="1748335" y="543625"/>
                </a:lnTo>
                <a:lnTo>
                  <a:pt x="1748335" y="543056"/>
                </a:lnTo>
                <a:lnTo>
                  <a:pt x="1748335" y="542329"/>
                </a:lnTo>
                <a:lnTo>
                  <a:pt x="1749070" y="541593"/>
                </a:lnTo>
                <a:lnTo>
                  <a:pt x="1750525" y="541593"/>
                </a:lnTo>
                <a:lnTo>
                  <a:pt x="1751260" y="540131"/>
                </a:lnTo>
                <a:lnTo>
                  <a:pt x="1758582" y="541593"/>
                </a:lnTo>
                <a:lnTo>
                  <a:pt x="1760036" y="541593"/>
                </a:lnTo>
                <a:lnTo>
                  <a:pt x="1760772" y="540131"/>
                </a:lnTo>
                <a:lnTo>
                  <a:pt x="1761507" y="540131"/>
                </a:lnTo>
                <a:lnTo>
                  <a:pt x="1762226" y="539404"/>
                </a:lnTo>
                <a:lnTo>
                  <a:pt x="1763697" y="538677"/>
                </a:lnTo>
                <a:close/>
                <a:moveTo>
                  <a:pt x="4788013" y="516365"/>
                </a:moveTo>
                <a:lnTo>
                  <a:pt x="4787970" y="516536"/>
                </a:lnTo>
                <a:lnTo>
                  <a:pt x="4791631" y="530457"/>
                </a:lnTo>
                <a:lnTo>
                  <a:pt x="4792359" y="533387"/>
                </a:lnTo>
                <a:lnTo>
                  <a:pt x="4793787" y="536243"/>
                </a:lnTo>
                <a:lnTo>
                  <a:pt x="4793823" y="535975"/>
                </a:lnTo>
                <a:lnTo>
                  <a:pt x="4792362" y="533045"/>
                </a:lnTo>
                <a:lnTo>
                  <a:pt x="4791631" y="530126"/>
                </a:lnTo>
                <a:close/>
                <a:moveTo>
                  <a:pt x="1760752" y="507908"/>
                </a:moveTo>
                <a:lnTo>
                  <a:pt x="1760752" y="509943"/>
                </a:lnTo>
                <a:lnTo>
                  <a:pt x="1760752" y="510670"/>
                </a:lnTo>
                <a:lnTo>
                  <a:pt x="1758563" y="512866"/>
                </a:lnTo>
                <a:lnTo>
                  <a:pt x="1757833" y="513593"/>
                </a:lnTo>
                <a:lnTo>
                  <a:pt x="1757833" y="514334"/>
                </a:lnTo>
                <a:lnTo>
                  <a:pt x="1757094" y="515788"/>
                </a:lnTo>
                <a:lnTo>
                  <a:pt x="1751977" y="516529"/>
                </a:lnTo>
                <a:lnTo>
                  <a:pt x="1751247" y="517257"/>
                </a:lnTo>
                <a:lnTo>
                  <a:pt x="1750517" y="517984"/>
                </a:lnTo>
                <a:lnTo>
                  <a:pt x="1750517" y="519452"/>
                </a:lnTo>
                <a:lnTo>
                  <a:pt x="1750525" y="519460"/>
                </a:lnTo>
                <a:lnTo>
                  <a:pt x="1750525" y="518217"/>
                </a:lnTo>
                <a:lnTo>
                  <a:pt x="1751260" y="517481"/>
                </a:lnTo>
                <a:lnTo>
                  <a:pt x="1751996" y="516754"/>
                </a:lnTo>
                <a:lnTo>
                  <a:pt x="1757111" y="516018"/>
                </a:lnTo>
                <a:lnTo>
                  <a:pt x="1757846" y="514556"/>
                </a:lnTo>
                <a:lnTo>
                  <a:pt x="1757846" y="513829"/>
                </a:lnTo>
                <a:lnTo>
                  <a:pt x="1758582" y="513102"/>
                </a:lnTo>
                <a:lnTo>
                  <a:pt x="1760772" y="510903"/>
                </a:lnTo>
                <a:lnTo>
                  <a:pt x="1760772" y="510176"/>
                </a:lnTo>
                <a:lnTo>
                  <a:pt x="1760772" y="507987"/>
                </a:lnTo>
                <a:close/>
                <a:moveTo>
                  <a:pt x="370744" y="502781"/>
                </a:moveTo>
                <a:lnTo>
                  <a:pt x="371478" y="504976"/>
                </a:lnTo>
                <a:lnTo>
                  <a:pt x="371478" y="505706"/>
                </a:lnTo>
                <a:lnTo>
                  <a:pt x="371478" y="508637"/>
                </a:lnTo>
                <a:lnTo>
                  <a:pt x="374406" y="511562"/>
                </a:lnTo>
                <a:lnTo>
                  <a:pt x="374406" y="513757"/>
                </a:lnTo>
                <a:lnTo>
                  <a:pt x="373671" y="518883"/>
                </a:lnTo>
                <a:lnTo>
                  <a:pt x="372937" y="521078"/>
                </a:lnTo>
                <a:lnTo>
                  <a:pt x="371478" y="523273"/>
                </a:lnTo>
                <a:lnTo>
                  <a:pt x="369274" y="515223"/>
                </a:lnTo>
                <a:lnTo>
                  <a:pt x="367081" y="512291"/>
                </a:lnTo>
                <a:lnTo>
                  <a:pt x="367816" y="511562"/>
                </a:lnTo>
                <a:lnTo>
                  <a:pt x="369274" y="510096"/>
                </a:lnTo>
                <a:lnTo>
                  <a:pt x="369274" y="507171"/>
                </a:lnTo>
                <a:lnTo>
                  <a:pt x="367816" y="504976"/>
                </a:lnTo>
                <a:lnTo>
                  <a:pt x="370009" y="504240"/>
                </a:lnTo>
                <a:close/>
                <a:moveTo>
                  <a:pt x="1757777" y="490238"/>
                </a:moveTo>
                <a:lnTo>
                  <a:pt x="1757094" y="490910"/>
                </a:lnTo>
                <a:lnTo>
                  <a:pt x="1755634" y="496769"/>
                </a:lnTo>
                <a:lnTo>
                  <a:pt x="1755702" y="496837"/>
                </a:lnTo>
                <a:lnTo>
                  <a:pt x="1757111" y="491179"/>
                </a:lnTo>
                <a:lnTo>
                  <a:pt x="1757846" y="490443"/>
                </a:lnTo>
                <a:close/>
                <a:moveTo>
                  <a:pt x="4785078" y="481224"/>
                </a:moveTo>
                <a:lnTo>
                  <a:pt x="4785047" y="481359"/>
                </a:lnTo>
                <a:lnTo>
                  <a:pt x="4789437" y="493821"/>
                </a:lnTo>
                <a:lnTo>
                  <a:pt x="4790903" y="501145"/>
                </a:lnTo>
                <a:lnTo>
                  <a:pt x="4791631" y="504080"/>
                </a:lnTo>
                <a:lnTo>
                  <a:pt x="4791631" y="503803"/>
                </a:lnTo>
                <a:lnTo>
                  <a:pt x="4790900" y="500873"/>
                </a:lnTo>
                <a:lnTo>
                  <a:pt x="4789439" y="493560"/>
                </a:lnTo>
                <a:close/>
                <a:moveTo>
                  <a:pt x="1750517" y="476553"/>
                </a:moveTo>
                <a:lnTo>
                  <a:pt x="1750517" y="478464"/>
                </a:lnTo>
                <a:lnTo>
                  <a:pt x="1750517" y="480659"/>
                </a:lnTo>
                <a:lnTo>
                  <a:pt x="1750525" y="480668"/>
                </a:lnTo>
                <a:lnTo>
                  <a:pt x="1750525" y="478750"/>
                </a:lnTo>
                <a:lnTo>
                  <a:pt x="1750525" y="476561"/>
                </a:lnTo>
                <a:close/>
                <a:moveTo>
                  <a:pt x="1742472" y="468425"/>
                </a:moveTo>
                <a:lnTo>
                  <a:pt x="1742472" y="468954"/>
                </a:lnTo>
                <a:lnTo>
                  <a:pt x="1742484" y="468960"/>
                </a:lnTo>
                <a:lnTo>
                  <a:pt x="1742484" y="468520"/>
                </a:lnTo>
                <a:close/>
                <a:moveTo>
                  <a:pt x="6202724" y="465775"/>
                </a:moveTo>
                <a:lnTo>
                  <a:pt x="6202724" y="467235"/>
                </a:lnTo>
                <a:lnTo>
                  <a:pt x="6201267" y="467971"/>
                </a:lnTo>
                <a:close/>
                <a:moveTo>
                  <a:pt x="6199797" y="465051"/>
                </a:moveTo>
                <a:lnTo>
                  <a:pt x="6196147" y="467971"/>
                </a:lnTo>
                <a:lnTo>
                  <a:pt x="6194689" y="469431"/>
                </a:lnTo>
                <a:lnTo>
                  <a:pt x="6194689" y="471627"/>
                </a:lnTo>
                <a:lnTo>
                  <a:pt x="6199074" y="469431"/>
                </a:lnTo>
                <a:lnTo>
                  <a:pt x="6201267" y="467971"/>
                </a:lnTo>
                <a:lnTo>
                  <a:pt x="6199797" y="470903"/>
                </a:lnTo>
                <a:lnTo>
                  <a:pt x="6196147" y="475295"/>
                </a:lnTo>
                <a:lnTo>
                  <a:pt x="6184449" y="483343"/>
                </a:lnTo>
                <a:lnTo>
                  <a:pt x="6181534" y="487736"/>
                </a:lnTo>
                <a:lnTo>
                  <a:pt x="6181534" y="488471"/>
                </a:lnTo>
                <a:lnTo>
                  <a:pt x="6183727" y="492864"/>
                </a:lnTo>
                <a:lnTo>
                  <a:pt x="6183727" y="494324"/>
                </a:lnTo>
                <a:lnTo>
                  <a:pt x="6182992" y="495060"/>
                </a:lnTo>
                <a:lnTo>
                  <a:pt x="6177149" y="501648"/>
                </a:lnTo>
                <a:lnTo>
                  <a:pt x="6169102" y="507500"/>
                </a:lnTo>
                <a:lnTo>
                  <a:pt x="6128914" y="527264"/>
                </a:lnTo>
                <a:lnTo>
                  <a:pt x="6128179" y="529461"/>
                </a:lnTo>
                <a:lnTo>
                  <a:pt x="6122337" y="533117"/>
                </a:lnTo>
                <a:lnTo>
                  <a:pt x="6120144" y="536049"/>
                </a:lnTo>
                <a:lnTo>
                  <a:pt x="6134757" y="535313"/>
                </a:lnTo>
                <a:lnTo>
                  <a:pt x="6135492" y="536049"/>
                </a:lnTo>
                <a:lnTo>
                  <a:pt x="6126722" y="538969"/>
                </a:lnTo>
                <a:lnTo>
                  <a:pt x="6099677" y="552881"/>
                </a:lnTo>
                <a:lnTo>
                  <a:pt x="6096749" y="554341"/>
                </a:lnTo>
                <a:lnTo>
                  <a:pt x="6093099" y="554341"/>
                </a:lnTo>
                <a:lnTo>
                  <a:pt x="6089449" y="549949"/>
                </a:lnTo>
                <a:lnTo>
                  <a:pt x="6087979" y="549225"/>
                </a:lnTo>
                <a:lnTo>
                  <a:pt x="6087256" y="549949"/>
                </a:lnTo>
                <a:lnTo>
                  <a:pt x="6086522" y="548489"/>
                </a:lnTo>
                <a:lnTo>
                  <a:pt x="6087979" y="542637"/>
                </a:lnTo>
                <a:lnTo>
                  <a:pt x="6090172" y="541165"/>
                </a:lnTo>
                <a:lnTo>
                  <a:pt x="6096026" y="536773"/>
                </a:lnTo>
                <a:lnTo>
                  <a:pt x="6096026" y="536049"/>
                </a:lnTo>
                <a:lnTo>
                  <a:pt x="6090172" y="538969"/>
                </a:lnTo>
                <a:lnTo>
                  <a:pt x="6087256" y="538969"/>
                </a:lnTo>
                <a:lnTo>
                  <a:pt x="6085064" y="536773"/>
                </a:lnTo>
                <a:lnTo>
                  <a:pt x="6099677" y="525068"/>
                </a:lnTo>
                <a:lnTo>
                  <a:pt x="6121602" y="511156"/>
                </a:lnTo>
                <a:lnTo>
                  <a:pt x="6126722" y="506764"/>
                </a:lnTo>
                <a:lnTo>
                  <a:pt x="6129637" y="506764"/>
                </a:lnTo>
                <a:lnTo>
                  <a:pt x="6133299" y="506040"/>
                </a:lnTo>
                <a:lnTo>
                  <a:pt x="6137684" y="503108"/>
                </a:lnTo>
                <a:lnTo>
                  <a:pt x="6139877" y="499452"/>
                </a:lnTo>
                <a:lnTo>
                  <a:pt x="6144984" y="499452"/>
                </a:lnTo>
                <a:lnTo>
                  <a:pt x="6151562" y="494324"/>
                </a:lnTo>
                <a:lnTo>
                  <a:pt x="6158874" y="488471"/>
                </a:lnTo>
                <a:lnTo>
                  <a:pt x="6163994" y="484079"/>
                </a:lnTo>
                <a:lnTo>
                  <a:pt x="6163994" y="487000"/>
                </a:lnTo>
                <a:lnTo>
                  <a:pt x="6174957" y="476019"/>
                </a:lnTo>
                <a:lnTo>
                  <a:pt x="6177149" y="477491"/>
                </a:lnTo>
                <a:lnTo>
                  <a:pt x="6181534" y="474559"/>
                </a:lnTo>
                <a:lnTo>
                  <a:pt x="6184449" y="475295"/>
                </a:lnTo>
                <a:lnTo>
                  <a:pt x="6188112" y="472363"/>
                </a:lnTo>
                <a:close/>
                <a:moveTo>
                  <a:pt x="1741012" y="455372"/>
                </a:moveTo>
                <a:lnTo>
                  <a:pt x="1741012" y="456508"/>
                </a:lnTo>
                <a:lnTo>
                  <a:pt x="1741013" y="456516"/>
                </a:lnTo>
                <a:lnTo>
                  <a:pt x="1741013" y="455374"/>
                </a:lnTo>
                <a:close/>
                <a:moveTo>
                  <a:pt x="1727849" y="440011"/>
                </a:moveTo>
                <a:lnTo>
                  <a:pt x="1727849" y="440412"/>
                </a:lnTo>
                <a:lnTo>
                  <a:pt x="1727858" y="440430"/>
                </a:lnTo>
                <a:lnTo>
                  <a:pt x="1727858" y="440029"/>
                </a:lnTo>
                <a:close/>
                <a:moveTo>
                  <a:pt x="4778473" y="406569"/>
                </a:moveTo>
                <a:lnTo>
                  <a:pt x="4778473" y="406616"/>
                </a:lnTo>
                <a:lnTo>
                  <a:pt x="4780668" y="413945"/>
                </a:lnTo>
                <a:lnTo>
                  <a:pt x="4785047" y="425669"/>
                </a:lnTo>
                <a:lnTo>
                  <a:pt x="4787242" y="433731"/>
                </a:lnTo>
                <a:lnTo>
                  <a:pt x="4787970" y="437393"/>
                </a:lnTo>
                <a:lnTo>
                  <a:pt x="4792359" y="445455"/>
                </a:lnTo>
                <a:lnTo>
                  <a:pt x="4793808" y="455586"/>
                </a:lnTo>
                <a:lnTo>
                  <a:pt x="4793823" y="455540"/>
                </a:lnTo>
                <a:lnTo>
                  <a:pt x="4792362" y="445308"/>
                </a:lnTo>
                <a:lnTo>
                  <a:pt x="4787978" y="437262"/>
                </a:lnTo>
                <a:lnTo>
                  <a:pt x="4787247" y="433600"/>
                </a:lnTo>
                <a:lnTo>
                  <a:pt x="4785045" y="425565"/>
                </a:lnTo>
                <a:lnTo>
                  <a:pt x="4780661" y="413858"/>
                </a:lnTo>
                <a:close/>
                <a:moveTo>
                  <a:pt x="604871" y="402515"/>
                </a:moveTo>
                <a:lnTo>
                  <a:pt x="607788" y="402515"/>
                </a:lnTo>
                <a:lnTo>
                  <a:pt x="609992" y="403981"/>
                </a:lnTo>
                <a:lnTo>
                  <a:pt x="611450" y="405440"/>
                </a:lnTo>
                <a:lnTo>
                  <a:pt x="612185" y="407642"/>
                </a:lnTo>
                <a:lnTo>
                  <a:pt x="611450" y="410566"/>
                </a:lnTo>
                <a:lnTo>
                  <a:pt x="609257" y="412761"/>
                </a:lnTo>
                <a:lnTo>
                  <a:pt x="607788" y="414956"/>
                </a:lnTo>
                <a:lnTo>
                  <a:pt x="605595" y="415686"/>
                </a:lnTo>
                <a:lnTo>
                  <a:pt x="604871" y="415686"/>
                </a:lnTo>
                <a:lnTo>
                  <a:pt x="602668" y="414227"/>
                </a:lnTo>
                <a:lnTo>
                  <a:pt x="601944" y="412761"/>
                </a:lnTo>
                <a:lnTo>
                  <a:pt x="599740" y="410566"/>
                </a:lnTo>
                <a:lnTo>
                  <a:pt x="599016" y="407642"/>
                </a:lnTo>
                <a:lnTo>
                  <a:pt x="600475" y="407642"/>
                </a:lnTo>
                <a:lnTo>
                  <a:pt x="602668" y="406176"/>
                </a:lnTo>
                <a:lnTo>
                  <a:pt x="603402" y="404710"/>
                </a:lnTo>
                <a:close/>
                <a:moveTo>
                  <a:pt x="4771164" y="386808"/>
                </a:moveTo>
                <a:lnTo>
                  <a:pt x="4771161" y="386836"/>
                </a:lnTo>
                <a:lnTo>
                  <a:pt x="4772617" y="390498"/>
                </a:lnTo>
                <a:lnTo>
                  <a:pt x="4774812" y="393427"/>
                </a:lnTo>
                <a:lnTo>
                  <a:pt x="4775540" y="395624"/>
                </a:lnTo>
                <a:lnTo>
                  <a:pt x="4775540" y="400757"/>
                </a:lnTo>
                <a:lnTo>
                  <a:pt x="4777735" y="402954"/>
                </a:lnTo>
                <a:lnTo>
                  <a:pt x="4778469" y="404411"/>
                </a:lnTo>
                <a:lnTo>
                  <a:pt x="4778469" y="404358"/>
                </a:lnTo>
                <a:lnTo>
                  <a:pt x="4777738" y="402893"/>
                </a:lnTo>
                <a:lnTo>
                  <a:pt x="4775546" y="400696"/>
                </a:lnTo>
                <a:lnTo>
                  <a:pt x="4775546" y="395580"/>
                </a:lnTo>
                <a:lnTo>
                  <a:pt x="4774815" y="393383"/>
                </a:lnTo>
                <a:lnTo>
                  <a:pt x="4772623" y="390464"/>
                </a:lnTo>
                <a:close/>
                <a:moveTo>
                  <a:pt x="589499" y="373243"/>
                </a:moveTo>
                <a:lnTo>
                  <a:pt x="587306" y="376167"/>
                </a:lnTo>
                <a:lnTo>
                  <a:pt x="585848" y="376904"/>
                </a:lnTo>
                <a:lnTo>
                  <a:pt x="584379" y="379099"/>
                </a:lnTo>
                <a:lnTo>
                  <a:pt x="583644" y="382023"/>
                </a:lnTo>
                <a:lnTo>
                  <a:pt x="583644" y="384955"/>
                </a:lnTo>
                <a:lnTo>
                  <a:pt x="584379" y="387879"/>
                </a:lnTo>
                <a:lnTo>
                  <a:pt x="585848" y="390074"/>
                </a:lnTo>
                <a:lnTo>
                  <a:pt x="585848" y="392999"/>
                </a:lnTo>
                <a:lnTo>
                  <a:pt x="584379" y="395930"/>
                </a:lnTo>
                <a:lnTo>
                  <a:pt x="582186" y="398854"/>
                </a:lnTo>
                <a:lnTo>
                  <a:pt x="579258" y="401050"/>
                </a:lnTo>
                <a:lnTo>
                  <a:pt x="577800" y="398854"/>
                </a:lnTo>
                <a:lnTo>
                  <a:pt x="577800" y="396659"/>
                </a:lnTo>
                <a:lnTo>
                  <a:pt x="577800" y="394464"/>
                </a:lnTo>
                <a:lnTo>
                  <a:pt x="577800" y="392999"/>
                </a:lnTo>
                <a:lnTo>
                  <a:pt x="577065" y="390074"/>
                </a:lnTo>
                <a:lnTo>
                  <a:pt x="575596" y="388608"/>
                </a:lnTo>
                <a:lnTo>
                  <a:pt x="574138" y="385684"/>
                </a:lnTo>
                <a:lnTo>
                  <a:pt x="574138" y="383489"/>
                </a:lnTo>
                <a:lnTo>
                  <a:pt x="576331" y="379828"/>
                </a:lnTo>
                <a:lnTo>
                  <a:pt x="577800" y="376904"/>
                </a:lnTo>
                <a:lnTo>
                  <a:pt x="579258" y="375438"/>
                </a:lnTo>
                <a:lnTo>
                  <a:pt x="582186" y="376167"/>
                </a:lnTo>
                <a:lnTo>
                  <a:pt x="582920" y="375438"/>
                </a:lnTo>
                <a:lnTo>
                  <a:pt x="586572" y="373972"/>
                </a:lnTo>
                <a:lnTo>
                  <a:pt x="587306" y="373972"/>
                </a:lnTo>
                <a:close/>
                <a:moveTo>
                  <a:pt x="661208" y="341775"/>
                </a:moveTo>
                <a:lnTo>
                  <a:pt x="660473" y="344699"/>
                </a:lnTo>
                <a:lnTo>
                  <a:pt x="660473" y="346895"/>
                </a:lnTo>
                <a:lnTo>
                  <a:pt x="661208" y="347624"/>
                </a:lnTo>
                <a:lnTo>
                  <a:pt x="662666" y="350555"/>
                </a:lnTo>
                <a:lnTo>
                  <a:pt x="662666" y="352750"/>
                </a:lnTo>
                <a:lnTo>
                  <a:pt x="661208" y="357141"/>
                </a:lnTo>
                <a:lnTo>
                  <a:pt x="661208" y="359336"/>
                </a:lnTo>
                <a:lnTo>
                  <a:pt x="663401" y="362997"/>
                </a:lnTo>
                <a:lnTo>
                  <a:pt x="664859" y="365921"/>
                </a:lnTo>
                <a:lnTo>
                  <a:pt x="667787" y="367387"/>
                </a:lnTo>
                <a:lnTo>
                  <a:pt x="670714" y="370311"/>
                </a:lnTo>
                <a:lnTo>
                  <a:pt x="669980" y="370311"/>
                </a:lnTo>
                <a:lnTo>
                  <a:pt x="662666" y="371048"/>
                </a:lnTo>
                <a:lnTo>
                  <a:pt x="656077" y="376167"/>
                </a:lnTo>
                <a:lnTo>
                  <a:pt x="651691" y="376904"/>
                </a:lnTo>
                <a:lnTo>
                  <a:pt x="651691" y="373972"/>
                </a:lnTo>
                <a:lnTo>
                  <a:pt x="653160" y="371048"/>
                </a:lnTo>
                <a:lnTo>
                  <a:pt x="653884" y="369582"/>
                </a:lnTo>
                <a:lnTo>
                  <a:pt x="656811" y="369582"/>
                </a:lnTo>
                <a:lnTo>
                  <a:pt x="658280" y="368853"/>
                </a:lnTo>
                <a:lnTo>
                  <a:pt x="659739" y="366657"/>
                </a:lnTo>
                <a:lnTo>
                  <a:pt x="658280" y="364462"/>
                </a:lnTo>
                <a:lnTo>
                  <a:pt x="656077" y="364462"/>
                </a:lnTo>
                <a:lnTo>
                  <a:pt x="656811" y="365921"/>
                </a:lnTo>
                <a:lnTo>
                  <a:pt x="653884" y="366657"/>
                </a:lnTo>
                <a:lnTo>
                  <a:pt x="651691" y="367387"/>
                </a:lnTo>
                <a:lnTo>
                  <a:pt x="650956" y="368853"/>
                </a:lnTo>
                <a:lnTo>
                  <a:pt x="650232" y="373243"/>
                </a:lnTo>
                <a:lnTo>
                  <a:pt x="648763" y="375438"/>
                </a:lnTo>
                <a:lnTo>
                  <a:pt x="648029" y="376167"/>
                </a:lnTo>
                <a:lnTo>
                  <a:pt x="646570" y="376904"/>
                </a:lnTo>
                <a:lnTo>
                  <a:pt x="645112" y="376904"/>
                </a:lnTo>
                <a:lnTo>
                  <a:pt x="644377" y="375438"/>
                </a:lnTo>
                <a:lnTo>
                  <a:pt x="643643" y="373243"/>
                </a:lnTo>
                <a:lnTo>
                  <a:pt x="643643" y="370311"/>
                </a:lnTo>
                <a:lnTo>
                  <a:pt x="644377" y="368853"/>
                </a:lnTo>
                <a:lnTo>
                  <a:pt x="645112" y="367387"/>
                </a:lnTo>
                <a:lnTo>
                  <a:pt x="646570" y="366657"/>
                </a:lnTo>
                <a:lnTo>
                  <a:pt x="650956" y="350555"/>
                </a:lnTo>
                <a:lnTo>
                  <a:pt x="651691" y="347624"/>
                </a:lnTo>
                <a:lnTo>
                  <a:pt x="656077" y="344699"/>
                </a:lnTo>
                <a:lnTo>
                  <a:pt x="659739" y="343234"/>
                </a:lnTo>
                <a:close/>
                <a:moveTo>
                  <a:pt x="654618" y="292740"/>
                </a:moveTo>
                <a:lnTo>
                  <a:pt x="656811" y="292740"/>
                </a:lnTo>
                <a:lnTo>
                  <a:pt x="657546" y="293469"/>
                </a:lnTo>
                <a:lnTo>
                  <a:pt x="659739" y="294935"/>
                </a:lnTo>
                <a:lnTo>
                  <a:pt x="660473" y="296400"/>
                </a:lnTo>
                <a:lnTo>
                  <a:pt x="661208" y="298596"/>
                </a:lnTo>
                <a:lnTo>
                  <a:pt x="660473" y="305181"/>
                </a:lnTo>
                <a:lnTo>
                  <a:pt x="661208" y="308842"/>
                </a:lnTo>
                <a:lnTo>
                  <a:pt x="662666" y="311037"/>
                </a:lnTo>
                <a:lnTo>
                  <a:pt x="660473" y="311766"/>
                </a:lnTo>
                <a:lnTo>
                  <a:pt x="659739" y="312495"/>
                </a:lnTo>
                <a:lnTo>
                  <a:pt x="658280" y="312495"/>
                </a:lnTo>
                <a:lnTo>
                  <a:pt x="659739" y="315427"/>
                </a:lnTo>
                <a:lnTo>
                  <a:pt x="659739" y="316156"/>
                </a:lnTo>
                <a:lnTo>
                  <a:pt x="659739" y="318351"/>
                </a:lnTo>
                <a:lnTo>
                  <a:pt x="659739" y="319088"/>
                </a:lnTo>
                <a:lnTo>
                  <a:pt x="659739" y="321283"/>
                </a:lnTo>
                <a:lnTo>
                  <a:pt x="660473" y="322012"/>
                </a:lnTo>
                <a:lnTo>
                  <a:pt x="661208" y="322742"/>
                </a:lnTo>
                <a:lnTo>
                  <a:pt x="659739" y="324207"/>
                </a:lnTo>
                <a:lnTo>
                  <a:pt x="657546" y="325673"/>
                </a:lnTo>
                <a:lnTo>
                  <a:pt x="654618" y="324207"/>
                </a:lnTo>
                <a:lnTo>
                  <a:pt x="651691" y="319088"/>
                </a:lnTo>
                <a:lnTo>
                  <a:pt x="650232" y="318351"/>
                </a:lnTo>
                <a:lnTo>
                  <a:pt x="647305" y="318351"/>
                </a:lnTo>
                <a:lnTo>
                  <a:pt x="646570" y="316156"/>
                </a:lnTo>
                <a:lnTo>
                  <a:pt x="648029" y="312495"/>
                </a:lnTo>
                <a:lnTo>
                  <a:pt x="648763" y="311037"/>
                </a:lnTo>
                <a:lnTo>
                  <a:pt x="648029" y="308842"/>
                </a:lnTo>
                <a:lnTo>
                  <a:pt x="648029" y="305910"/>
                </a:lnTo>
                <a:lnTo>
                  <a:pt x="648763" y="302986"/>
                </a:lnTo>
                <a:lnTo>
                  <a:pt x="648763" y="302249"/>
                </a:lnTo>
                <a:lnTo>
                  <a:pt x="653160" y="298596"/>
                </a:lnTo>
                <a:lnTo>
                  <a:pt x="653884" y="296400"/>
                </a:lnTo>
                <a:lnTo>
                  <a:pt x="653884" y="294935"/>
                </a:lnTo>
                <a:close/>
                <a:moveTo>
                  <a:pt x="646570" y="203449"/>
                </a:moveTo>
                <a:lnTo>
                  <a:pt x="648029" y="203449"/>
                </a:lnTo>
                <a:lnTo>
                  <a:pt x="648763" y="205644"/>
                </a:lnTo>
                <a:lnTo>
                  <a:pt x="650232" y="211500"/>
                </a:lnTo>
                <a:lnTo>
                  <a:pt x="650956" y="215890"/>
                </a:lnTo>
                <a:lnTo>
                  <a:pt x="650232" y="221746"/>
                </a:lnTo>
                <a:lnTo>
                  <a:pt x="648029" y="225407"/>
                </a:lnTo>
                <a:lnTo>
                  <a:pt x="645112" y="224678"/>
                </a:lnTo>
                <a:lnTo>
                  <a:pt x="643643" y="221017"/>
                </a:lnTo>
                <a:lnTo>
                  <a:pt x="641450" y="215890"/>
                </a:lnTo>
                <a:lnTo>
                  <a:pt x="641450" y="212966"/>
                </a:lnTo>
                <a:lnTo>
                  <a:pt x="641450" y="208576"/>
                </a:lnTo>
                <a:lnTo>
                  <a:pt x="642184" y="207839"/>
                </a:lnTo>
                <a:lnTo>
                  <a:pt x="643643" y="207839"/>
                </a:lnTo>
                <a:lnTo>
                  <a:pt x="644377" y="209305"/>
                </a:lnTo>
                <a:lnTo>
                  <a:pt x="644377" y="214432"/>
                </a:lnTo>
                <a:lnTo>
                  <a:pt x="644377" y="215161"/>
                </a:lnTo>
                <a:lnTo>
                  <a:pt x="646570" y="215890"/>
                </a:lnTo>
                <a:lnTo>
                  <a:pt x="647305" y="212237"/>
                </a:lnTo>
                <a:lnTo>
                  <a:pt x="646570" y="207839"/>
                </a:lnTo>
                <a:lnTo>
                  <a:pt x="644377" y="204915"/>
                </a:lnTo>
                <a:close/>
                <a:moveTo>
                  <a:pt x="679497" y="142709"/>
                </a:moveTo>
                <a:lnTo>
                  <a:pt x="680221" y="145633"/>
                </a:lnTo>
                <a:lnTo>
                  <a:pt x="680221" y="147829"/>
                </a:lnTo>
                <a:lnTo>
                  <a:pt x="680955" y="148565"/>
                </a:lnTo>
                <a:lnTo>
                  <a:pt x="680221" y="153684"/>
                </a:lnTo>
                <a:lnTo>
                  <a:pt x="689003" y="163201"/>
                </a:lnTo>
                <a:lnTo>
                  <a:pt x="686810" y="168321"/>
                </a:lnTo>
                <a:lnTo>
                  <a:pt x="683883" y="170516"/>
                </a:lnTo>
                <a:lnTo>
                  <a:pt x="682424" y="170516"/>
                </a:lnTo>
                <a:lnTo>
                  <a:pt x="679497" y="169786"/>
                </a:lnTo>
                <a:lnTo>
                  <a:pt x="678762" y="166862"/>
                </a:lnTo>
                <a:lnTo>
                  <a:pt x="675835" y="163931"/>
                </a:lnTo>
                <a:lnTo>
                  <a:pt x="672907" y="164667"/>
                </a:lnTo>
                <a:lnTo>
                  <a:pt x="669980" y="167591"/>
                </a:lnTo>
                <a:lnTo>
                  <a:pt x="667787" y="171252"/>
                </a:lnTo>
                <a:lnTo>
                  <a:pt x="667052" y="166126"/>
                </a:lnTo>
                <a:lnTo>
                  <a:pt x="666328" y="167591"/>
                </a:lnTo>
                <a:lnTo>
                  <a:pt x="664859" y="171252"/>
                </a:lnTo>
                <a:lnTo>
                  <a:pt x="663401" y="174177"/>
                </a:lnTo>
                <a:lnTo>
                  <a:pt x="661208" y="175642"/>
                </a:lnTo>
                <a:lnTo>
                  <a:pt x="651691" y="175642"/>
                </a:lnTo>
                <a:lnTo>
                  <a:pt x="653160" y="177837"/>
                </a:lnTo>
                <a:lnTo>
                  <a:pt x="656077" y="179303"/>
                </a:lnTo>
                <a:lnTo>
                  <a:pt x="660473" y="179303"/>
                </a:lnTo>
                <a:lnTo>
                  <a:pt x="662666" y="179303"/>
                </a:lnTo>
                <a:lnTo>
                  <a:pt x="666328" y="182957"/>
                </a:lnTo>
                <a:lnTo>
                  <a:pt x="667052" y="182957"/>
                </a:lnTo>
                <a:lnTo>
                  <a:pt x="670714" y="185888"/>
                </a:lnTo>
                <a:lnTo>
                  <a:pt x="672907" y="189550"/>
                </a:lnTo>
                <a:lnTo>
                  <a:pt x="672907" y="193939"/>
                </a:lnTo>
                <a:lnTo>
                  <a:pt x="672907" y="204915"/>
                </a:lnTo>
                <a:lnTo>
                  <a:pt x="670714" y="216627"/>
                </a:lnTo>
                <a:lnTo>
                  <a:pt x="669980" y="227602"/>
                </a:lnTo>
                <a:lnTo>
                  <a:pt x="670714" y="230534"/>
                </a:lnTo>
                <a:lnTo>
                  <a:pt x="673642" y="229068"/>
                </a:lnTo>
                <a:lnTo>
                  <a:pt x="676569" y="224678"/>
                </a:lnTo>
                <a:lnTo>
                  <a:pt x="675835" y="219551"/>
                </a:lnTo>
                <a:lnTo>
                  <a:pt x="676569" y="215161"/>
                </a:lnTo>
                <a:lnTo>
                  <a:pt x="678762" y="212966"/>
                </a:lnTo>
                <a:lnTo>
                  <a:pt x="680955" y="215890"/>
                </a:lnTo>
                <a:lnTo>
                  <a:pt x="683148" y="219551"/>
                </a:lnTo>
                <a:lnTo>
                  <a:pt x="686076" y="222483"/>
                </a:lnTo>
                <a:lnTo>
                  <a:pt x="696317" y="232729"/>
                </a:lnTo>
                <a:lnTo>
                  <a:pt x="698520" y="237848"/>
                </a:lnTo>
                <a:lnTo>
                  <a:pt x="698520" y="242239"/>
                </a:lnTo>
                <a:lnTo>
                  <a:pt x="699244" y="246629"/>
                </a:lnTo>
                <a:lnTo>
                  <a:pt x="699244" y="248094"/>
                </a:lnTo>
                <a:lnTo>
                  <a:pt x="698520" y="248824"/>
                </a:lnTo>
                <a:lnTo>
                  <a:pt x="697051" y="250290"/>
                </a:lnTo>
                <a:lnTo>
                  <a:pt x="693389" y="254680"/>
                </a:lnTo>
                <a:lnTo>
                  <a:pt x="692665" y="254680"/>
                </a:lnTo>
                <a:lnTo>
                  <a:pt x="691931" y="256875"/>
                </a:lnTo>
                <a:lnTo>
                  <a:pt x="690472" y="257611"/>
                </a:lnTo>
                <a:lnTo>
                  <a:pt x="689738" y="256875"/>
                </a:lnTo>
                <a:lnTo>
                  <a:pt x="689738" y="256145"/>
                </a:lnTo>
                <a:lnTo>
                  <a:pt x="689738" y="253950"/>
                </a:lnTo>
                <a:lnTo>
                  <a:pt x="689003" y="253950"/>
                </a:lnTo>
                <a:lnTo>
                  <a:pt x="685352" y="253950"/>
                </a:lnTo>
                <a:lnTo>
                  <a:pt x="683148" y="253950"/>
                </a:lnTo>
                <a:lnTo>
                  <a:pt x="682424" y="253221"/>
                </a:lnTo>
                <a:lnTo>
                  <a:pt x="683148" y="248094"/>
                </a:lnTo>
                <a:lnTo>
                  <a:pt x="683148" y="243704"/>
                </a:lnTo>
                <a:lnTo>
                  <a:pt x="682424" y="238578"/>
                </a:lnTo>
                <a:lnTo>
                  <a:pt x="680221" y="237119"/>
                </a:lnTo>
                <a:lnTo>
                  <a:pt x="678762" y="237119"/>
                </a:lnTo>
                <a:lnTo>
                  <a:pt x="674376" y="238578"/>
                </a:lnTo>
                <a:lnTo>
                  <a:pt x="672907" y="240043"/>
                </a:lnTo>
                <a:lnTo>
                  <a:pt x="670714" y="238578"/>
                </a:lnTo>
                <a:lnTo>
                  <a:pt x="669256" y="237848"/>
                </a:lnTo>
                <a:lnTo>
                  <a:pt x="667787" y="235653"/>
                </a:lnTo>
                <a:lnTo>
                  <a:pt x="666328" y="232729"/>
                </a:lnTo>
                <a:lnTo>
                  <a:pt x="664125" y="229068"/>
                </a:lnTo>
                <a:lnTo>
                  <a:pt x="663401" y="224678"/>
                </a:lnTo>
                <a:lnTo>
                  <a:pt x="664125" y="221017"/>
                </a:lnTo>
                <a:lnTo>
                  <a:pt x="661208" y="215890"/>
                </a:lnTo>
                <a:lnTo>
                  <a:pt x="661208" y="212966"/>
                </a:lnTo>
                <a:lnTo>
                  <a:pt x="667052" y="201990"/>
                </a:lnTo>
                <a:lnTo>
                  <a:pt x="666328" y="196135"/>
                </a:lnTo>
                <a:lnTo>
                  <a:pt x="664125" y="193203"/>
                </a:lnTo>
                <a:lnTo>
                  <a:pt x="661208" y="193203"/>
                </a:lnTo>
                <a:lnTo>
                  <a:pt x="656811" y="195398"/>
                </a:lnTo>
                <a:lnTo>
                  <a:pt x="653884" y="187354"/>
                </a:lnTo>
                <a:lnTo>
                  <a:pt x="653160" y="186618"/>
                </a:lnTo>
                <a:lnTo>
                  <a:pt x="651691" y="185888"/>
                </a:lnTo>
                <a:lnTo>
                  <a:pt x="650232" y="183693"/>
                </a:lnTo>
                <a:lnTo>
                  <a:pt x="648029" y="182228"/>
                </a:lnTo>
                <a:lnTo>
                  <a:pt x="647305" y="180033"/>
                </a:lnTo>
                <a:lnTo>
                  <a:pt x="646570" y="175642"/>
                </a:lnTo>
                <a:lnTo>
                  <a:pt x="648029" y="170516"/>
                </a:lnTo>
                <a:lnTo>
                  <a:pt x="666328" y="148565"/>
                </a:lnTo>
                <a:lnTo>
                  <a:pt x="669256" y="144904"/>
                </a:lnTo>
                <a:lnTo>
                  <a:pt x="672907" y="145633"/>
                </a:lnTo>
                <a:lnTo>
                  <a:pt x="675835" y="144904"/>
                </a:lnTo>
                <a:lnTo>
                  <a:pt x="677304" y="144175"/>
                </a:lnTo>
                <a:close/>
                <a:moveTo>
                  <a:pt x="648763" y="109039"/>
                </a:moveTo>
                <a:lnTo>
                  <a:pt x="653884" y="110505"/>
                </a:lnTo>
                <a:lnTo>
                  <a:pt x="653160" y="110505"/>
                </a:lnTo>
                <a:lnTo>
                  <a:pt x="653160" y="112700"/>
                </a:lnTo>
                <a:lnTo>
                  <a:pt x="653884" y="113436"/>
                </a:lnTo>
                <a:lnTo>
                  <a:pt x="653160" y="113436"/>
                </a:lnTo>
                <a:lnTo>
                  <a:pt x="650956" y="116361"/>
                </a:lnTo>
                <a:lnTo>
                  <a:pt x="648029" y="118556"/>
                </a:lnTo>
                <a:lnTo>
                  <a:pt x="647305" y="118556"/>
                </a:lnTo>
                <a:lnTo>
                  <a:pt x="646570" y="118556"/>
                </a:lnTo>
                <a:lnTo>
                  <a:pt x="648029" y="115631"/>
                </a:lnTo>
                <a:lnTo>
                  <a:pt x="648029" y="114895"/>
                </a:lnTo>
                <a:lnTo>
                  <a:pt x="647305" y="113436"/>
                </a:lnTo>
                <a:lnTo>
                  <a:pt x="647305" y="112700"/>
                </a:lnTo>
                <a:lnTo>
                  <a:pt x="645112" y="111971"/>
                </a:lnTo>
                <a:lnTo>
                  <a:pt x="646570" y="110505"/>
                </a:lnTo>
                <a:lnTo>
                  <a:pt x="647305" y="109776"/>
                </a:lnTo>
                <a:close/>
                <a:moveTo>
                  <a:pt x="679497" y="101725"/>
                </a:moveTo>
                <a:lnTo>
                  <a:pt x="680221" y="102454"/>
                </a:lnTo>
                <a:lnTo>
                  <a:pt x="682424" y="106115"/>
                </a:lnTo>
                <a:lnTo>
                  <a:pt x="688269" y="111971"/>
                </a:lnTo>
                <a:lnTo>
                  <a:pt x="688269" y="113436"/>
                </a:lnTo>
                <a:lnTo>
                  <a:pt x="688269" y="115631"/>
                </a:lnTo>
                <a:lnTo>
                  <a:pt x="686810" y="115631"/>
                </a:lnTo>
                <a:lnTo>
                  <a:pt x="686076" y="114895"/>
                </a:lnTo>
                <a:lnTo>
                  <a:pt x="683883" y="113436"/>
                </a:lnTo>
                <a:lnTo>
                  <a:pt x="680221" y="114895"/>
                </a:lnTo>
                <a:lnTo>
                  <a:pt x="677304" y="113436"/>
                </a:lnTo>
                <a:lnTo>
                  <a:pt x="676569" y="110505"/>
                </a:lnTo>
                <a:lnTo>
                  <a:pt x="678762" y="106115"/>
                </a:lnTo>
                <a:lnTo>
                  <a:pt x="677304" y="105385"/>
                </a:lnTo>
                <a:lnTo>
                  <a:pt x="678762" y="103190"/>
                </a:lnTo>
                <a:close/>
                <a:moveTo>
                  <a:pt x="640715" y="98800"/>
                </a:moveTo>
                <a:lnTo>
                  <a:pt x="641450" y="98800"/>
                </a:lnTo>
                <a:lnTo>
                  <a:pt x="643643" y="105385"/>
                </a:lnTo>
                <a:lnTo>
                  <a:pt x="643643" y="109039"/>
                </a:lnTo>
                <a:lnTo>
                  <a:pt x="640715" y="115631"/>
                </a:lnTo>
                <a:lnTo>
                  <a:pt x="640715" y="119285"/>
                </a:lnTo>
                <a:lnTo>
                  <a:pt x="641450" y="122217"/>
                </a:lnTo>
                <a:lnTo>
                  <a:pt x="643643" y="122217"/>
                </a:lnTo>
                <a:lnTo>
                  <a:pt x="646570" y="120022"/>
                </a:lnTo>
                <a:lnTo>
                  <a:pt x="648029" y="124412"/>
                </a:lnTo>
                <a:lnTo>
                  <a:pt x="648029" y="128073"/>
                </a:lnTo>
                <a:lnTo>
                  <a:pt x="646570" y="130997"/>
                </a:lnTo>
                <a:lnTo>
                  <a:pt x="643643" y="131733"/>
                </a:lnTo>
                <a:lnTo>
                  <a:pt x="634136" y="128802"/>
                </a:lnTo>
                <a:lnTo>
                  <a:pt x="635595" y="125141"/>
                </a:lnTo>
                <a:lnTo>
                  <a:pt x="632667" y="122946"/>
                </a:lnTo>
                <a:lnTo>
                  <a:pt x="630474" y="121487"/>
                </a:lnTo>
                <a:lnTo>
                  <a:pt x="627547" y="119285"/>
                </a:lnTo>
                <a:lnTo>
                  <a:pt x="627547" y="115631"/>
                </a:lnTo>
                <a:lnTo>
                  <a:pt x="629016" y="111971"/>
                </a:lnTo>
                <a:lnTo>
                  <a:pt x="631933" y="109776"/>
                </a:lnTo>
                <a:lnTo>
                  <a:pt x="634136" y="109039"/>
                </a:lnTo>
                <a:lnTo>
                  <a:pt x="634136" y="106115"/>
                </a:lnTo>
                <a:lnTo>
                  <a:pt x="634136" y="103920"/>
                </a:lnTo>
                <a:lnTo>
                  <a:pt x="634860" y="102454"/>
                </a:lnTo>
                <a:lnTo>
                  <a:pt x="635595" y="101725"/>
                </a:lnTo>
                <a:close/>
                <a:moveTo>
                  <a:pt x="667052" y="95869"/>
                </a:moveTo>
                <a:lnTo>
                  <a:pt x="669256" y="95869"/>
                </a:lnTo>
                <a:lnTo>
                  <a:pt x="670714" y="96598"/>
                </a:lnTo>
                <a:lnTo>
                  <a:pt x="672173" y="98800"/>
                </a:lnTo>
                <a:lnTo>
                  <a:pt x="672173" y="100259"/>
                </a:lnTo>
                <a:lnTo>
                  <a:pt x="673642" y="103190"/>
                </a:lnTo>
                <a:lnTo>
                  <a:pt x="674376" y="105385"/>
                </a:lnTo>
                <a:lnTo>
                  <a:pt x="673642" y="105385"/>
                </a:lnTo>
                <a:lnTo>
                  <a:pt x="672173" y="106844"/>
                </a:lnTo>
                <a:lnTo>
                  <a:pt x="670714" y="109039"/>
                </a:lnTo>
                <a:lnTo>
                  <a:pt x="669980" y="109776"/>
                </a:lnTo>
                <a:lnTo>
                  <a:pt x="669256" y="109776"/>
                </a:lnTo>
                <a:lnTo>
                  <a:pt x="667052" y="109039"/>
                </a:lnTo>
                <a:lnTo>
                  <a:pt x="664859" y="106844"/>
                </a:lnTo>
                <a:lnTo>
                  <a:pt x="664859" y="100259"/>
                </a:lnTo>
                <a:lnTo>
                  <a:pt x="664859" y="97334"/>
                </a:lnTo>
                <a:close/>
                <a:moveTo>
                  <a:pt x="672907" y="92208"/>
                </a:moveTo>
                <a:lnTo>
                  <a:pt x="673642" y="92208"/>
                </a:lnTo>
                <a:lnTo>
                  <a:pt x="677304" y="92208"/>
                </a:lnTo>
                <a:lnTo>
                  <a:pt x="677304" y="93674"/>
                </a:lnTo>
                <a:lnTo>
                  <a:pt x="678762" y="94403"/>
                </a:lnTo>
                <a:lnTo>
                  <a:pt x="677304" y="96598"/>
                </a:lnTo>
                <a:lnTo>
                  <a:pt x="674376" y="94403"/>
                </a:lnTo>
                <a:close/>
                <a:moveTo>
                  <a:pt x="628281" y="89283"/>
                </a:moveTo>
                <a:lnTo>
                  <a:pt x="630474" y="90749"/>
                </a:lnTo>
                <a:lnTo>
                  <a:pt x="632667" y="92208"/>
                </a:lnTo>
                <a:lnTo>
                  <a:pt x="632667" y="92944"/>
                </a:lnTo>
                <a:lnTo>
                  <a:pt x="632667" y="93674"/>
                </a:lnTo>
                <a:lnTo>
                  <a:pt x="632667" y="94403"/>
                </a:lnTo>
                <a:lnTo>
                  <a:pt x="634136" y="94403"/>
                </a:lnTo>
                <a:lnTo>
                  <a:pt x="634136" y="93674"/>
                </a:lnTo>
                <a:lnTo>
                  <a:pt x="634860" y="92944"/>
                </a:lnTo>
                <a:lnTo>
                  <a:pt x="635595" y="92944"/>
                </a:lnTo>
                <a:lnTo>
                  <a:pt x="637064" y="93674"/>
                </a:lnTo>
                <a:lnTo>
                  <a:pt x="637064" y="94403"/>
                </a:lnTo>
                <a:lnTo>
                  <a:pt x="635595" y="96598"/>
                </a:lnTo>
                <a:lnTo>
                  <a:pt x="634860" y="97334"/>
                </a:lnTo>
                <a:lnTo>
                  <a:pt x="634136" y="97334"/>
                </a:lnTo>
                <a:lnTo>
                  <a:pt x="632667" y="97334"/>
                </a:lnTo>
                <a:lnTo>
                  <a:pt x="631933" y="97334"/>
                </a:lnTo>
                <a:lnTo>
                  <a:pt x="631209" y="97334"/>
                </a:lnTo>
                <a:lnTo>
                  <a:pt x="631209" y="98800"/>
                </a:lnTo>
                <a:lnTo>
                  <a:pt x="630474" y="99529"/>
                </a:lnTo>
                <a:lnTo>
                  <a:pt x="629016" y="100259"/>
                </a:lnTo>
                <a:lnTo>
                  <a:pt x="624619" y="97334"/>
                </a:lnTo>
                <a:lnTo>
                  <a:pt x="624619" y="95869"/>
                </a:lnTo>
                <a:lnTo>
                  <a:pt x="625354" y="95869"/>
                </a:lnTo>
                <a:lnTo>
                  <a:pt x="623885" y="92944"/>
                </a:lnTo>
                <a:lnTo>
                  <a:pt x="623885" y="92208"/>
                </a:lnTo>
                <a:lnTo>
                  <a:pt x="621692" y="90749"/>
                </a:lnTo>
                <a:lnTo>
                  <a:pt x="620968" y="90013"/>
                </a:lnTo>
                <a:lnTo>
                  <a:pt x="622426" y="90013"/>
                </a:lnTo>
                <a:close/>
                <a:moveTo>
                  <a:pt x="599740" y="78308"/>
                </a:moveTo>
                <a:lnTo>
                  <a:pt x="604871" y="78308"/>
                </a:lnTo>
                <a:lnTo>
                  <a:pt x="608523" y="81232"/>
                </a:lnTo>
                <a:lnTo>
                  <a:pt x="609257" y="84157"/>
                </a:lnTo>
                <a:lnTo>
                  <a:pt x="611450" y="87818"/>
                </a:lnTo>
                <a:lnTo>
                  <a:pt x="612919" y="90749"/>
                </a:lnTo>
                <a:lnTo>
                  <a:pt x="618764" y="93674"/>
                </a:lnTo>
                <a:lnTo>
                  <a:pt x="620968" y="100259"/>
                </a:lnTo>
                <a:lnTo>
                  <a:pt x="624619" y="102454"/>
                </a:lnTo>
                <a:lnTo>
                  <a:pt x="623885" y="103920"/>
                </a:lnTo>
                <a:lnTo>
                  <a:pt x="621692" y="106115"/>
                </a:lnTo>
                <a:lnTo>
                  <a:pt x="619498" y="106844"/>
                </a:lnTo>
                <a:lnTo>
                  <a:pt x="618764" y="106115"/>
                </a:lnTo>
                <a:lnTo>
                  <a:pt x="616571" y="105385"/>
                </a:lnTo>
                <a:lnTo>
                  <a:pt x="615836" y="108310"/>
                </a:lnTo>
                <a:lnTo>
                  <a:pt x="616571" y="109039"/>
                </a:lnTo>
                <a:lnTo>
                  <a:pt x="618764" y="114895"/>
                </a:lnTo>
                <a:lnTo>
                  <a:pt x="619498" y="115631"/>
                </a:lnTo>
                <a:lnTo>
                  <a:pt x="620968" y="116361"/>
                </a:lnTo>
                <a:lnTo>
                  <a:pt x="623885" y="118556"/>
                </a:lnTo>
                <a:lnTo>
                  <a:pt x="622426" y="120022"/>
                </a:lnTo>
                <a:lnTo>
                  <a:pt x="620968" y="118556"/>
                </a:lnTo>
                <a:lnTo>
                  <a:pt x="618764" y="118556"/>
                </a:lnTo>
                <a:lnTo>
                  <a:pt x="616571" y="118556"/>
                </a:lnTo>
                <a:lnTo>
                  <a:pt x="615112" y="118556"/>
                </a:lnTo>
                <a:lnTo>
                  <a:pt x="612919" y="117827"/>
                </a:lnTo>
                <a:lnTo>
                  <a:pt x="611450" y="115631"/>
                </a:lnTo>
                <a:lnTo>
                  <a:pt x="611450" y="114895"/>
                </a:lnTo>
                <a:lnTo>
                  <a:pt x="609257" y="112700"/>
                </a:lnTo>
                <a:lnTo>
                  <a:pt x="608523" y="110505"/>
                </a:lnTo>
                <a:lnTo>
                  <a:pt x="607788" y="110505"/>
                </a:lnTo>
                <a:lnTo>
                  <a:pt x="603402" y="109776"/>
                </a:lnTo>
                <a:lnTo>
                  <a:pt x="602668" y="109039"/>
                </a:lnTo>
                <a:lnTo>
                  <a:pt x="600475" y="108310"/>
                </a:lnTo>
                <a:lnTo>
                  <a:pt x="599016" y="106115"/>
                </a:lnTo>
                <a:lnTo>
                  <a:pt x="596823" y="105385"/>
                </a:lnTo>
                <a:lnTo>
                  <a:pt x="596089" y="102454"/>
                </a:lnTo>
                <a:lnTo>
                  <a:pt x="595354" y="100259"/>
                </a:lnTo>
                <a:lnTo>
                  <a:pt x="595354" y="93674"/>
                </a:lnTo>
                <a:lnTo>
                  <a:pt x="595354" y="87088"/>
                </a:lnTo>
                <a:lnTo>
                  <a:pt x="595354" y="86352"/>
                </a:lnTo>
                <a:lnTo>
                  <a:pt x="596089" y="81232"/>
                </a:lnTo>
                <a:close/>
                <a:moveTo>
                  <a:pt x="689738" y="73911"/>
                </a:moveTo>
                <a:lnTo>
                  <a:pt x="690472" y="74647"/>
                </a:lnTo>
                <a:lnTo>
                  <a:pt x="690472" y="76842"/>
                </a:lnTo>
                <a:lnTo>
                  <a:pt x="689738" y="79767"/>
                </a:lnTo>
                <a:lnTo>
                  <a:pt x="688269" y="80503"/>
                </a:lnTo>
                <a:lnTo>
                  <a:pt x="685352" y="76842"/>
                </a:lnTo>
                <a:lnTo>
                  <a:pt x="683883" y="74647"/>
                </a:lnTo>
                <a:lnTo>
                  <a:pt x="685352" y="76106"/>
                </a:lnTo>
                <a:lnTo>
                  <a:pt x="686810" y="76106"/>
                </a:lnTo>
                <a:lnTo>
                  <a:pt x="688269" y="76842"/>
                </a:lnTo>
                <a:lnTo>
                  <a:pt x="689003" y="76842"/>
                </a:lnTo>
                <a:lnTo>
                  <a:pt x="689738" y="76842"/>
                </a:lnTo>
                <a:lnTo>
                  <a:pt x="689738" y="74647"/>
                </a:lnTo>
                <a:close/>
                <a:moveTo>
                  <a:pt x="600475" y="70986"/>
                </a:moveTo>
                <a:lnTo>
                  <a:pt x="601944" y="71716"/>
                </a:lnTo>
                <a:lnTo>
                  <a:pt x="602668" y="71716"/>
                </a:lnTo>
                <a:lnTo>
                  <a:pt x="605595" y="73181"/>
                </a:lnTo>
                <a:lnTo>
                  <a:pt x="606330" y="73911"/>
                </a:lnTo>
                <a:lnTo>
                  <a:pt x="607788" y="74647"/>
                </a:lnTo>
                <a:lnTo>
                  <a:pt x="608523" y="76106"/>
                </a:lnTo>
                <a:lnTo>
                  <a:pt x="603402" y="73911"/>
                </a:lnTo>
                <a:lnTo>
                  <a:pt x="602668" y="73181"/>
                </a:lnTo>
                <a:lnTo>
                  <a:pt x="599740" y="71716"/>
                </a:lnTo>
                <a:close/>
                <a:moveTo>
                  <a:pt x="675835" y="66596"/>
                </a:moveTo>
                <a:lnTo>
                  <a:pt x="677304" y="68062"/>
                </a:lnTo>
                <a:lnTo>
                  <a:pt x="680955" y="76106"/>
                </a:lnTo>
                <a:lnTo>
                  <a:pt x="682424" y="77572"/>
                </a:lnTo>
                <a:lnTo>
                  <a:pt x="683883" y="79767"/>
                </a:lnTo>
                <a:lnTo>
                  <a:pt x="686076" y="81232"/>
                </a:lnTo>
                <a:lnTo>
                  <a:pt x="686076" y="82698"/>
                </a:lnTo>
                <a:lnTo>
                  <a:pt x="686810" y="85623"/>
                </a:lnTo>
                <a:lnTo>
                  <a:pt x="688269" y="87088"/>
                </a:lnTo>
                <a:lnTo>
                  <a:pt x="688269" y="90013"/>
                </a:lnTo>
                <a:lnTo>
                  <a:pt x="686076" y="90013"/>
                </a:lnTo>
                <a:lnTo>
                  <a:pt x="683883" y="87818"/>
                </a:lnTo>
                <a:lnTo>
                  <a:pt x="680955" y="84157"/>
                </a:lnTo>
                <a:lnTo>
                  <a:pt x="680221" y="83427"/>
                </a:lnTo>
                <a:lnTo>
                  <a:pt x="678762" y="78308"/>
                </a:lnTo>
                <a:lnTo>
                  <a:pt x="675835" y="73911"/>
                </a:lnTo>
                <a:lnTo>
                  <a:pt x="674376" y="71716"/>
                </a:lnTo>
                <a:lnTo>
                  <a:pt x="673642" y="70257"/>
                </a:lnTo>
                <a:close/>
                <a:moveTo>
                  <a:pt x="640715" y="66596"/>
                </a:moveTo>
                <a:lnTo>
                  <a:pt x="642184" y="66596"/>
                </a:lnTo>
                <a:lnTo>
                  <a:pt x="645112" y="66596"/>
                </a:lnTo>
                <a:lnTo>
                  <a:pt x="651691" y="68062"/>
                </a:lnTo>
                <a:lnTo>
                  <a:pt x="667052" y="81232"/>
                </a:lnTo>
                <a:lnTo>
                  <a:pt x="666328" y="83427"/>
                </a:lnTo>
                <a:lnTo>
                  <a:pt x="664859" y="84157"/>
                </a:lnTo>
                <a:lnTo>
                  <a:pt x="656811" y="87088"/>
                </a:lnTo>
                <a:lnTo>
                  <a:pt x="656077" y="87818"/>
                </a:lnTo>
                <a:lnTo>
                  <a:pt x="656077" y="90013"/>
                </a:lnTo>
                <a:lnTo>
                  <a:pt x="654618" y="90749"/>
                </a:lnTo>
                <a:lnTo>
                  <a:pt x="653160" y="90749"/>
                </a:lnTo>
                <a:lnTo>
                  <a:pt x="650956" y="90013"/>
                </a:lnTo>
                <a:lnTo>
                  <a:pt x="650232" y="87818"/>
                </a:lnTo>
                <a:lnTo>
                  <a:pt x="647305" y="80503"/>
                </a:lnTo>
                <a:lnTo>
                  <a:pt x="646570" y="74647"/>
                </a:lnTo>
                <a:lnTo>
                  <a:pt x="646570" y="71716"/>
                </a:lnTo>
                <a:lnTo>
                  <a:pt x="646570" y="70257"/>
                </a:lnTo>
                <a:lnTo>
                  <a:pt x="645112" y="69521"/>
                </a:lnTo>
                <a:lnTo>
                  <a:pt x="643643" y="69521"/>
                </a:lnTo>
                <a:lnTo>
                  <a:pt x="642184" y="70986"/>
                </a:lnTo>
                <a:lnTo>
                  <a:pt x="641450" y="73911"/>
                </a:lnTo>
                <a:lnTo>
                  <a:pt x="642184" y="74647"/>
                </a:lnTo>
                <a:lnTo>
                  <a:pt x="641450" y="76106"/>
                </a:lnTo>
                <a:lnTo>
                  <a:pt x="640715" y="77572"/>
                </a:lnTo>
                <a:lnTo>
                  <a:pt x="646570" y="90749"/>
                </a:lnTo>
                <a:lnTo>
                  <a:pt x="643643" y="92944"/>
                </a:lnTo>
                <a:lnTo>
                  <a:pt x="641450" y="92944"/>
                </a:lnTo>
                <a:lnTo>
                  <a:pt x="637064" y="92208"/>
                </a:lnTo>
                <a:lnTo>
                  <a:pt x="634136" y="90749"/>
                </a:lnTo>
                <a:lnTo>
                  <a:pt x="634136" y="87818"/>
                </a:lnTo>
                <a:lnTo>
                  <a:pt x="632667" y="86352"/>
                </a:lnTo>
                <a:lnTo>
                  <a:pt x="632667" y="83427"/>
                </a:lnTo>
                <a:lnTo>
                  <a:pt x="630474" y="80503"/>
                </a:lnTo>
                <a:lnTo>
                  <a:pt x="629016" y="79767"/>
                </a:lnTo>
                <a:lnTo>
                  <a:pt x="628281" y="80503"/>
                </a:lnTo>
                <a:lnTo>
                  <a:pt x="627547" y="83427"/>
                </a:lnTo>
                <a:lnTo>
                  <a:pt x="626088" y="86352"/>
                </a:lnTo>
                <a:lnTo>
                  <a:pt x="624619" y="87818"/>
                </a:lnTo>
                <a:lnTo>
                  <a:pt x="622426" y="85623"/>
                </a:lnTo>
                <a:lnTo>
                  <a:pt x="621692" y="82698"/>
                </a:lnTo>
                <a:lnTo>
                  <a:pt x="620968" y="80503"/>
                </a:lnTo>
                <a:lnTo>
                  <a:pt x="621692" y="78308"/>
                </a:lnTo>
                <a:lnTo>
                  <a:pt x="622426" y="77572"/>
                </a:lnTo>
                <a:lnTo>
                  <a:pt x="627547" y="73911"/>
                </a:lnTo>
                <a:lnTo>
                  <a:pt x="628281" y="73911"/>
                </a:lnTo>
                <a:lnTo>
                  <a:pt x="630474" y="73181"/>
                </a:lnTo>
                <a:close/>
                <a:moveTo>
                  <a:pt x="622426" y="60740"/>
                </a:moveTo>
                <a:lnTo>
                  <a:pt x="627547" y="60740"/>
                </a:lnTo>
                <a:lnTo>
                  <a:pt x="628281" y="61470"/>
                </a:lnTo>
                <a:lnTo>
                  <a:pt x="627547" y="66596"/>
                </a:lnTo>
                <a:lnTo>
                  <a:pt x="627547" y="67325"/>
                </a:lnTo>
                <a:lnTo>
                  <a:pt x="626088" y="68062"/>
                </a:lnTo>
                <a:lnTo>
                  <a:pt x="621692" y="69521"/>
                </a:lnTo>
                <a:lnTo>
                  <a:pt x="620968" y="69521"/>
                </a:lnTo>
                <a:lnTo>
                  <a:pt x="621692" y="65131"/>
                </a:lnTo>
                <a:lnTo>
                  <a:pt x="620968" y="65131"/>
                </a:lnTo>
                <a:lnTo>
                  <a:pt x="618040" y="63665"/>
                </a:lnTo>
                <a:lnTo>
                  <a:pt x="619498" y="62206"/>
                </a:lnTo>
                <a:lnTo>
                  <a:pt x="621692" y="61470"/>
                </a:lnTo>
                <a:close/>
                <a:moveTo>
                  <a:pt x="591692" y="60011"/>
                </a:moveTo>
                <a:lnTo>
                  <a:pt x="593896" y="60740"/>
                </a:lnTo>
                <a:lnTo>
                  <a:pt x="595354" y="62206"/>
                </a:lnTo>
                <a:lnTo>
                  <a:pt x="596823" y="64401"/>
                </a:lnTo>
                <a:lnTo>
                  <a:pt x="598282" y="64401"/>
                </a:lnTo>
                <a:lnTo>
                  <a:pt x="599740" y="64401"/>
                </a:lnTo>
                <a:lnTo>
                  <a:pt x="600475" y="64401"/>
                </a:lnTo>
                <a:lnTo>
                  <a:pt x="600475" y="66596"/>
                </a:lnTo>
                <a:lnTo>
                  <a:pt x="599740" y="66596"/>
                </a:lnTo>
                <a:lnTo>
                  <a:pt x="599016" y="66596"/>
                </a:lnTo>
                <a:lnTo>
                  <a:pt x="596823" y="65131"/>
                </a:lnTo>
                <a:lnTo>
                  <a:pt x="596089" y="65131"/>
                </a:lnTo>
                <a:lnTo>
                  <a:pt x="598282" y="66596"/>
                </a:lnTo>
                <a:lnTo>
                  <a:pt x="598282" y="67325"/>
                </a:lnTo>
                <a:lnTo>
                  <a:pt x="596823" y="68062"/>
                </a:lnTo>
                <a:lnTo>
                  <a:pt x="590234" y="62206"/>
                </a:lnTo>
                <a:lnTo>
                  <a:pt x="590234" y="60740"/>
                </a:lnTo>
                <a:close/>
                <a:moveTo>
                  <a:pt x="644377" y="54155"/>
                </a:moveTo>
                <a:lnTo>
                  <a:pt x="646570" y="54155"/>
                </a:lnTo>
                <a:lnTo>
                  <a:pt x="648029" y="54884"/>
                </a:lnTo>
                <a:lnTo>
                  <a:pt x="646570" y="54884"/>
                </a:lnTo>
                <a:lnTo>
                  <a:pt x="645112" y="55621"/>
                </a:lnTo>
                <a:lnTo>
                  <a:pt x="646570" y="57079"/>
                </a:lnTo>
                <a:lnTo>
                  <a:pt x="647305" y="57079"/>
                </a:lnTo>
                <a:lnTo>
                  <a:pt x="648763" y="60011"/>
                </a:lnTo>
                <a:lnTo>
                  <a:pt x="647305" y="58545"/>
                </a:lnTo>
                <a:lnTo>
                  <a:pt x="646570" y="57816"/>
                </a:lnTo>
                <a:lnTo>
                  <a:pt x="645112" y="57816"/>
                </a:lnTo>
                <a:lnTo>
                  <a:pt x="646570" y="58545"/>
                </a:lnTo>
                <a:lnTo>
                  <a:pt x="645112" y="58545"/>
                </a:lnTo>
                <a:lnTo>
                  <a:pt x="644377" y="57816"/>
                </a:lnTo>
                <a:lnTo>
                  <a:pt x="644377" y="57079"/>
                </a:lnTo>
                <a:lnTo>
                  <a:pt x="643643" y="54884"/>
                </a:lnTo>
                <a:lnTo>
                  <a:pt x="644377" y="54884"/>
                </a:lnTo>
                <a:close/>
                <a:moveTo>
                  <a:pt x="9479089" y="0"/>
                </a:moveTo>
                <a:lnTo>
                  <a:pt x="9487851" y="2187"/>
                </a:lnTo>
                <a:lnTo>
                  <a:pt x="9490775" y="2922"/>
                </a:lnTo>
                <a:lnTo>
                  <a:pt x="9496617" y="8041"/>
                </a:lnTo>
                <a:lnTo>
                  <a:pt x="9498081" y="8041"/>
                </a:lnTo>
                <a:lnTo>
                  <a:pt x="9503923" y="8776"/>
                </a:lnTo>
                <a:lnTo>
                  <a:pt x="9506841" y="9511"/>
                </a:lnTo>
                <a:lnTo>
                  <a:pt x="9519265" y="15365"/>
                </a:lnTo>
                <a:lnTo>
                  <a:pt x="9527299" y="17561"/>
                </a:lnTo>
                <a:lnTo>
                  <a:pt x="9533873" y="21945"/>
                </a:lnTo>
                <a:lnTo>
                  <a:pt x="9536065" y="24141"/>
                </a:lnTo>
                <a:lnTo>
                  <a:pt x="9538255" y="27072"/>
                </a:lnTo>
                <a:lnTo>
                  <a:pt x="9538983" y="27799"/>
                </a:lnTo>
                <a:lnTo>
                  <a:pt x="9547017" y="31456"/>
                </a:lnTo>
                <a:lnTo>
                  <a:pt x="9554323" y="35849"/>
                </a:lnTo>
                <a:lnTo>
                  <a:pt x="9556515" y="38045"/>
                </a:lnTo>
                <a:lnTo>
                  <a:pt x="9565281" y="38780"/>
                </a:lnTo>
                <a:lnTo>
                  <a:pt x="9566013" y="40241"/>
                </a:lnTo>
                <a:lnTo>
                  <a:pt x="9568931" y="48291"/>
                </a:lnTo>
                <a:lnTo>
                  <a:pt x="9577699" y="76825"/>
                </a:lnTo>
                <a:lnTo>
                  <a:pt x="9587191" y="105367"/>
                </a:lnTo>
                <a:lnTo>
                  <a:pt x="9595231" y="133901"/>
                </a:lnTo>
                <a:lnTo>
                  <a:pt x="9604723" y="162443"/>
                </a:lnTo>
                <a:lnTo>
                  <a:pt x="9613489" y="191712"/>
                </a:lnTo>
                <a:lnTo>
                  <a:pt x="9622989" y="220246"/>
                </a:lnTo>
                <a:lnTo>
                  <a:pt x="9631749" y="248053"/>
                </a:lnTo>
                <a:lnTo>
                  <a:pt x="9641247" y="276587"/>
                </a:lnTo>
                <a:lnTo>
                  <a:pt x="9641979" y="278783"/>
                </a:lnTo>
                <a:lnTo>
                  <a:pt x="9642707" y="280980"/>
                </a:lnTo>
                <a:lnTo>
                  <a:pt x="9644897" y="281714"/>
                </a:lnTo>
                <a:lnTo>
                  <a:pt x="9646357" y="282441"/>
                </a:lnTo>
                <a:lnTo>
                  <a:pt x="9647821" y="284637"/>
                </a:lnTo>
                <a:lnTo>
                  <a:pt x="9646357" y="288295"/>
                </a:lnTo>
                <a:lnTo>
                  <a:pt x="9644897" y="291952"/>
                </a:lnTo>
                <a:lnTo>
                  <a:pt x="9643439" y="295610"/>
                </a:lnTo>
                <a:lnTo>
                  <a:pt x="9645631" y="298541"/>
                </a:lnTo>
                <a:lnTo>
                  <a:pt x="9649281" y="301472"/>
                </a:lnTo>
                <a:lnTo>
                  <a:pt x="9651473" y="304394"/>
                </a:lnTo>
                <a:lnTo>
                  <a:pt x="9650013" y="307326"/>
                </a:lnTo>
                <a:lnTo>
                  <a:pt x="9649281" y="311709"/>
                </a:lnTo>
                <a:lnTo>
                  <a:pt x="9648549" y="315367"/>
                </a:lnTo>
                <a:lnTo>
                  <a:pt x="9648549" y="319759"/>
                </a:lnTo>
                <a:lnTo>
                  <a:pt x="9652931" y="330741"/>
                </a:lnTo>
                <a:lnTo>
                  <a:pt x="9655123" y="333663"/>
                </a:lnTo>
                <a:lnTo>
                  <a:pt x="9658047" y="334398"/>
                </a:lnTo>
                <a:lnTo>
                  <a:pt x="9662431" y="335859"/>
                </a:lnTo>
                <a:lnTo>
                  <a:pt x="9664621" y="335859"/>
                </a:lnTo>
                <a:lnTo>
                  <a:pt x="9665355" y="333663"/>
                </a:lnTo>
                <a:lnTo>
                  <a:pt x="9665355" y="331467"/>
                </a:lnTo>
                <a:lnTo>
                  <a:pt x="9667539" y="331467"/>
                </a:lnTo>
                <a:lnTo>
                  <a:pt x="9669005" y="332928"/>
                </a:lnTo>
                <a:lnTo>
                  <a:pt x="9671197" y="334398"/>
                </a:lnTo>
                <a:lnTo>
                  <a:pt x="9671923" y="336594"/>
                </a:lnTo>
                <a:lnTo>
                  <a:pt x="9675579" y="337321"/>
                </a:lnTo>
                <a:lnTo>
                  <a:pt x="9681421" y="340252"/>
                </a:lnTo>
                <a:lnTo>
                  <a:pt x="9690915" y="340978"/>
                </a:lnTo>
                <a:lnTo>
                  <a:pt x="9700413" y="340252"/>
                </a:lnTo>
                <a:lnTo>
                  <a:pt x="9707715" y="338056"/>
                </a:lnTo>
                <a:lnTo>
                  <a:pt x="9712831" y="336594"/>
                </a:lnTo>
                <a:lnTo>
                  <a:pt x="9716481" y="335859"/>
                </a:lnTo>
                <a:lnTo>
                  <a:pt x="9720137" y="337321"/>
                </a:lnTo>
                <a:lnTo>
                  <a:pt x="9723787" y="343175"/>
                </a:lnTo>
                <a:lnTo>
                  <a:pt x="9725979" y="350489"/>
                </a:lnTo>
                <a:lnTo>
                  <a:pt x="9723787" y="353421"/>
                </a:lnTo>
                <a:lnTo>
                  <a:pt x="9720137" y="358539"/>
                </a:lnTo>
                <a:lnTo>
                  <a:pt x="9717213" y="362932"/>
                </a:lnTo>
                <a:lnTo>
                  <a:pt x="9722329" y="369521"/>
                </a:lnTo>
                <a:lnTo>
                  <a:pt x="9734745" y="381954"/>
                </a:lnTo>
                <a:lnTo>
                  <a:pt x="9736205" y="390739"/>
                </a:lnTo>
                <a:lnTo>
                  <a:pt x="9734745" y="398054"/>
                </a:lnTo>
                <a:lnTo>
                  <a:pt x="9733281" y="403182"/>
                </a:lnTo>
                <a:lnTo>
                  <a:pt x="9734745" y="406839"/>
                </a:lnTo>
                <a:lnTo>
                  <a:pt x="9735473" y="410497"/>
                </a:lnTo>
                <a:lnTo>
                  <a:pt x="9744971" y="414154"/>
                </a:lnTo>
                <a:lnTo>
                  <a:pt x="9753737" y="421469"/>
                </a:lnTo>
                <a:lnTo>
                  <a:pt x="9761039" y="425862"/>
                </a:lnTo>
                <a:lnTo>
                  <a:pt x="9767613" y="426597"/>
                </a:lnTo>
                <a:lnTo>
                  <a:pt x="9771997" y="421469"/>
                </a:lnTo>
                <a:lnTo>
                  <a:pt x="9771997" y="420008"/>
                </a:lnTo>
                <a:lnTo>
                  <a:pt x="9771997" y="417812"/>
                </a:lnTo>
                <a:lnTo>
                  <a:pt x="9771263" y="416351"/>
                </a:lnTo>
                <a:lnTo>
                  <a:pt x="9773455" y="414154"/>
                </a:lnTo>
                <a:lnTo>
                  <a:pt x="9774187" y="411958"/>
                </a:lnTo>
                <a:lnTo>
                  <a:pt x="9777111" y="411958"/>
                </a:lnTo>
                <a:lnTo>
                  <a:pt x="9781495" y="413419"/>
                </a:lnTo>
                <a:lnTo>
                  <a:pt x="9784413" y="414154"/>
                </a:lnTo>
                <a:lnTo>
                  <a:pt x="9785145" y="416351"/>
                </a:lnTo>
                <a:lnTo>
                  <a:pt x="9786605" y="416351"/>
                </a:lnTo>
                <a:lnTo>
                  <a:pt x="9790255" y="414889"/>
                </a:lnTo>
                <a:lnTo>
                  <a:pt x="9790987" y="414889"/>
                </a:lnTo>
                <a:lnTo>
                  <a:pt x="9792447" y="416351"/>
                </a:lnTo>
                <a:lnTo>
                  <a:pt x="9793179" y="417812"/>
                </a:lnTo>
                <a:lnTo>
                  <a:pt x="9794639" y="420008"/>
                </a:lnTo>
                <a:lnTo>
                  <a:pt x="9796829" y="421469"/>
                </a:lnTo>
                <a:lnTo>
                  <a:pt x="9796829" y="422931"/>
                </a:lnTo>
                <a:lnTo>
                  <a:pt x="9797563" y="422931"/>
                </a:lnTo>
                <a:lnTo>
                  <a:pt x="9799753" y="422931"/>
                </a:lnTo>
                <a:lnTo>
                  <a:pt x="9801213" y="423666"/>
                </a:lnTo>
                <a:lnTo>
                  <a:pt x="9805597" y="426597"/>
                </a:lnTo>
                <a:lnTo>
                  <a:pt x="9808521" y="430254"/>
                </a:lnTo>
                <a:lnTo>
                  <a:pt x="9807055" y="433912"/>
                </a:lnTo>
                <a:lnTo>
                  <a:pt x="9809979" y="436834"/>
                </a:lnTo>
                <a:lnTo>
                  <a:pt x="9812903" y="439031"/>
                </a:lnTo>
                <a:lnTo>
                  <a:pt x="9815821" y="439031"/>
                </a:lnTo>
                <a:lnTo>
                  <a:pt x="9816553" y="440492"/>
                </a:lnTo>
                <a:lnTo>
                  <a:pt x="9822397" y="446354"/>
                </a:lnTo>
                <a:lnTo>
                  <a:pt x="9824587" y="447081"/>
                </a:lnTo>
                <a:lnTo>
                  <a:pt x="9823129" y="451473"/>
                </a:lnTo>
                <a:lnTo>
                  <a:pt x="9824587" y="453669"/>
                </a:lnTo>
                <a:lnTo>
                  <a:pt x="9823129" y="458062"/>
                </a:lnTo>
                <a:lnTo>
                  <a:pt x="9820205" y="459523"/>
                </a:lnTo>
                <a:lnTo>
                  <a:pt x="9818745" y="458788"/>
                </a:lnTo>
                <a:lnTo>
                  <a:pt x="9815821" y="456592"/>
                </a:lnTo>
                <a:lnTo>
                  <a:pt x="9813629" y="456592"/>
                </a:lnTo>
                <a:lnTo>
                  <a:pt x="9812903" y="462446"/>
                </a:lnTo>
                <a:lnTo>
                  <a:pt x="9816553" y="463180"/>
                </a:lnTo>
                <a:lnTo>
                  <a:pt x="9817287" y="466103"/>
                </a:lnTo>
                <a:lnTo>
                  <a:pt x="9816553" y="468299"/>
                </a:lnTo>
                <a:lnTo>
                  <a:pt x="9813629" y="469769"/>
                </a:lnTo>
                <a:lnTo>
                  <a:pt x="9812171" y="469769"/>
                </a:lnTo>
                <a:lnTo>
                  <a:pt x="9804137" y="467573"/>
                </a:lnTo>
                <a:lnTo>
                  <a:pt x="9802677" y="467573"/>
                </a:lnTo>
                <a:lnTo>
                  <a:pt x="9802677" y="469769"/>
                </a:lnTo>
                <a:lnTo>
                  <a:pt x="9805597" y="472692"/>
                </a:lnTo>
                <a:lnTo>
                  <a:pt x="9809247" y="474888"/>
                </a:lnTo>
                <a:lnTo>
                  <a:pt x="9812171" y="476349"/>
                </a:lnTo>
                <a:lnTo>
                  <a:pt x="9817287" y="487331"/>
                </a:lnTo>
                <a:lnTo>
                  <a:pt x="9816553" y="484399"/>
                </a:lnTo>
                <a:lnTo>
                  <a:pt x="9815821" y="477811"/>
                </a:lnTo>
                <a:lnTo>
                  <a:pt x="9815095" y="475623"/>
                </a:lnTo>
                <a:lnTo>
                  <a:pt x="9816553" y="475623"/>
                </a:lnTo>
                <a:lnTo>
                  <a:pt x="9820205" y="478545"/>
                </a:lnTo>
                <a:lnTo>
                  <a:pt x="9823129" y="476349"/>
                </a:lnTo>
                <a:lnTo>
                  <a:pt x="9821669" y="475623"/>
                </a:lnTo>
                <a:lnTo>
                  <a:pt x="9823129" y="474153"/>
                </a:lnTo>
                <a:lnTo>
                  <a:pt x="9822397" y="472692"/>
                </a:lnTo>
                <a:lnTo>
                  <a:pt x="9820205" y="471230"/>
                </a:lnTo>
                <a:lnTo>
                  <a:pt x="9819477" y="469769"/>
                </a:lnTo>
                <a:lnTo>
                  <a:pt x="9822397" y="468299"/>
                </a:lnTo>
                <a:lnTo>
                  <a:pt x="9825321" y="471230"/>
                </a:lnTo>
                <a:lnTo>
                  <a:pt x="9828971" y="476349"/>
                </a:lnTo>
                <a:lnTo>
                  <a:pt x="9829703" y="481477"/>
                </a:lnTo>
                <a:lnTo>
                  <a:pt x="9832621" y="477811"/>
                </a:lnTo>
                <a:lnTo>
                  <a:pt x="9831895" y="472692"/>
                </a:lnTo>
                <a:lnTo>
                  <a:pt x="9826047" y="464642"/>
                </a:lnTo>
                <a:lnTo>
                  <a:pt x="9828971" y="464642"/>
                </a:lnTo>
                <a:lnTo>
                  <a:pt x="9831895" y="466103"/>
                </a:lnTo>
                <a:lnTo>
                  <a:pt x="9836277" y="471230"/>
                </a:lnTo>
                <a:lnTo>
                  <a:pt x="9837737" y="471230"/>
                </a:lnTo>
                <a:lnTo>
                  <a:pt x="9839195" y="469769"/>
                </a:lnTo>
                <a:lnTo>
                  <a:pt x="9840661" y="469769"/>
                </a:lnTo>
                <a:lnTo>
                  <a:pt x="9840661" y="471230"/>
                </a:lnTo>
                <a:lnTo>
                  <a:pt x="9840661" y="471957"/>
                </a:lnTo>
                <a:lnTo>
                  <a:pt x="9840661" y="472692"/>
                </a:lnTo>
                <a:lnTo>
                  <a:pt x="9844311" y="477811"/>
                </a:lnTo>
                <a:lnTo>
                  <a:pt x="9845043" y="478545"/>
                </a:lnTo>
                <a:lnTo>
                  <a:pt x="9844311" y="480742"/>
                </a:lnTo>
                <a:lnTo>
                  <a:pt x="9840661" y="488792"/>
                </a:lnTo>
                <a:lnTo>
                  <a:pt x="9839195" y="491714"/>
                </a:lnTo>
                <a:lnTo>
                  <a:pt x="9837737" y="491714"/>
                </a:lnTo>
                <a:lnTo>
                  <a:pt x="9833353" y="493184"/>
                </a:lnTo>
                <a:lnTo>
                  <a:pt x="9832621" y="493910"/>
                </a:lnTo>
                <a:lnTo>
                  <a:pt x="9832621" y="498303"/>
                </a:lnTo>
                <a:lnTo>
                  <a:pt x="9831895" y="500499"/>
                </a:lnTo>
                <a:lnTo>
                  <a:pt x="9831163" y="498303"/>
                </a:lnTo>
                <a:lnTo>
                  <a:pt x="9829703" y="503422"/>
                </a:lnTo>
                <a:lnTo>
                  <a:pt x="9829703" y="506353"/>
                </a:lnTo>
                <a:lnTo>
                  <a:pt x="9823129" y="519522"/>
                </a:lnTo>
                <a:lnTo>
                  <a:pt x="9822397" y="520257"/>
                </a:lnTo>
                <a:lnTo>
                  <a:pt x="9819477" y="522453"/>
                </a:lnTo>
                <a:lnTo>
                  <a:pt x="9818745" y="523914"/>
                </a:lnTo>
                <a:lnTo>
                  <a:pt x="9819477" y="523914"/>
                </a:lnTo>
                <a:lnTo>
                  <a:pt x="9820205" y="526110"/>
                </a:lnTo>
                <a:lnTo>
                  <a:pt x="9816553" y="527572"/>
                </a:lnTo>
                <a:lnTo>
                  <a:pt x="9815095" y="526837"/>
                </a:lnTo>
                <a:lnTo>
                  <a:pt x="9810711" y="526110"/>
                </a:lnTo>
                <a:lnTo>
                  <a:pt x="9809247" y="526110"/>
                </a:lnTo>
                <a:lnTo>
                  <a:pt x="9808521" y="527572"/>
                </a:lnTo>
                <a:lnTo>
                  <a:pt x="9809247" y="529033"/>
                </a:lnTo>
                <a:lnTo>
                  <a:pt x="9812171" y="532690"/>
                </a:lnTo>
                <a:lnTo>
                  <a:pt x="9808521" y="532690"/>
                </a:lnTo>
                <a:lnTo>
                  <a:pt x="9805597" y="531964"/>
                </a:lnTo>
                <a:lnTo>
                  <a:pt x="9802677" y="530503"/>
                </a:lnTo>
                <a:lnTo>
                  <a:pt x="9799021" y="529768"/>
                </a:lnTo>
                <a:lnTo>
                  <a:pt x="9797563" y="527572"/>
                </a:lnTo>
                <a:lnTo>
                  <a:pt x="9799753" y="523179"/>
                </a:lnTo>
                <a:lnTo>
                  <a:pt x="9797563" y="519522"/>
                </a:lnTo>
                <a:lnTo>
                  <a:pt x="9793911" y="518061"/>
                </a:lnTo>
                <a:lnTo>
                  <a:pt x="9790255" y="522453"/>
                </a:lnTo>
                <a:lnTo>
                  <a:pt x="9793179" y="523179"/>
                </a:lnTo>
                <a:lnTo>
                  <a:pt x="9790987" y="525375"/>
                </a:lnTo>
                <a:lnTo>
                  <a:pt x="9789529" y="526110"/>
                </a:lnTo>
                <a:lnTo>
                  <a:pt x="9786605" y="525375"/>
                </a:lnTo>
                <a:lnTo>
                  <a:pt x="9784413" y="523914"/>
                </a:lnTo>
                <a:lnTo>
                  <a:pt x="9786605" y="527572"/>
                </a:lnTo>
                <a:lnTo>
                  <a:pt x="9789529" y="529768"/>
                </a:lnTo>
                <a:lnTo>
                  <a:pt x="9790987" y="531964"/>
                </a:lnTo>
                <a:lnTo>
                  <a:pt x="9790987" y="536357"/>
                </a:lnTo>
                <a:lnTo>
                  <a:pt x="9793911" y="538544"/>
                </a:lnTo>
                <a:lnTo>
                  <a:pt x="9793911" y="539279"/>
                </a:lnTo>
                <a:lnTo>
                  <a:pt x="9793179" y="540014"/>
                </a:lnTo>
                <a:lnTo>
                  <a:pt x="9792447" y="539279"/>
                </a:lnTo>
                <a:lnTo>
                  <a:pt x="9790255" y="542937"/>
                </a:lnTo>
                <a:lnTo>
                  <a:pt x="9789529" y="545133"/>
                </a:lnTo>
                <a:lnTo>
                  <a:pt x="9789529" y="546594"/>
                </a:lnTo>
                <a:lnTo>
                  <a:pt x="9785145" y="543672"/>
                </a:lnTo>
                <a:lnTo>
                  <a:pt x="9783687" y="538544"/>
                </a:lnTo>
                <a:lnTo>
                  <a:pt x="9780763" y="534160"/>
                </a:lnTo>
                <a:lnTo>
                  <a:pt x="9777111" y="534160"/>
                </a:lnTo>
                <a:lnTo>
                  <a:pt x="9778571" y="538544"/>
                </a:lnTo>
                <a:lnTo>
                  <a:pt x="9780029" y="541475"/>
                </a:lnTo>
                <a:lnTo>
                  <a:pt x="9780763" y="543672"/>
                </a:lnTo>
                <a:lnTo>
                  <a:pt x="9783687" y="545868"/>
                </a:lnTo>
                <a:lnTo>
                  <a:pt x="9781495" y="548064"/>
                </a:lnTo>
                <a:lnTo>
                  <a:pt x="9778571" y="548791"/>
                </a:lnTo>
                <a:lnTo>
                  <a:pt x="9776379" y="548791"/>
                </a:lnTo>
                <a:lnTo>
                  <a:pt x="9771997" y="548791"/>
                </a:lnTo>
                <a:lnTo>
                  <a:pt x="9773455" y="545868"/>
                </a:lnTo>
                <a:lnTo>
                  <a:pt x="9771263" y="543672"/>
                </a:lnTo>
                <a:lnTo>
                  <a:pt x="9769805" y="543672"/>
                </a:lnTo>
                <a:lnTo>
                  <a:pt x="9768345" y="546594"/>
                </a:lnTo>
                <a:lnTo>
                  <a:pt x="9767613" y="546594"/>
                </a:lnTo>
                <a:lnTo>
                  <a:pt x="9764695" y="542210"/>
                </a:lnTo>
                <a:lnTo>
                  <a:pt x="9762503" y="543672"/>
                </a:lnTo>
                <a:lnTo>
                  <a:pt x="9758121" y="551722"/>
                </a:lnTo>
                <a:lnTo>
                  <a:pt x="9761039" y="550252"/>
                </a:lnTo>
                <a:lnTo>
                  <a:pt x="9762503" y="551722"/>
                </a:lnTo>
                <a:lnTo>
                  <a:pt x="9764695" y="558302"/>
                </a:lnTo>
                <a:lnTo>
                  <a:pt x="9764695" y="559772"/>
                </a:lnTo>
                <a:lnTo>
                  <a:pt x="9764695" y="561959"/>
                </a:lnTo>
                <a:lnTo>
                  <a:pt x="9764695" y="564155"/>
                </a:lnTo>
                <a:lnTo>
                  <a:pt x="9766881" y="565625"/>
                </a:lnTo>
                <a:lnTo>
                  <a:pt x="9766881" y="566352"/>
                </a:lnTo>
                <a:lnTo>
                  <a:pt x="9765421" y="568548"/>
                </a:lnTo>
                <a:lnTo>
                  <a:pt x="9763963" y="569283"/>
                </a:lnTo>
                <a:lnTo>
                  <a:pt x="9762503" y="570744"/>
                </a:lnTo>
                <a:lnTo>
                  <a:pt x="9761771" y="571479"/>
                </a:lnTo>
                <a:lnTo>
                  <a:pt x="9761039" y="572205"/>
                </a:lnTo>
                <a:lnTo>
                  <a:pt x="9758847" y="572205"/>
                </a:lnTo>
                <a:lnTo>
                  <a:pt x="9758121" y="572205"/>
                </a:lnTo>
                <a:lnTo>
                  <a:pt x="9755929" y="572205"/>
                </a:lnTo>
                <a:lnTo>
                  <a:pt x="9755197" y="571479"/>
                </a:lnTo>
                <a:lnTo>
                  <a:pt x="9755197" y="570744"/>
                </a:lnTo>
                <a:lnTo>
                  <a:pt x="9755197" y="568548"/>
                </a:lnTo>
                <a:lnTo>
                  <a:pt x="9754463" y="566352"/>
                </a:lnTo>
                <a:lnTo>
                  <a:pt x="9753737" y="565625"/>
                </a:lnTo>
                <a:lnTo>
                  <a:pt x="9752273" y="564890"/>
                </a:lnTo>
                <a:lnTo>
                  <a:pt x="9750813" y="565625"/>
                </a:lnTo>
                <a:lnTo>
                  <a:pt x="9749355" y="566352"/>
                </a:lnTo>
                <a:lnTo>
                  <a:pt x="9747889" y="570744"/>
                </a:lnTo>
                <a:lnTo>
                  <a:pt x="9745697" y="582452"/>
                </a:lnTo>
                <a:lnTo>
                  <a:pt x="9742779" y="582452"/>
                </a:lnTo>
                <a:lnTo>
                  <a:pt x="9741321" y="581717"/>
                </a:lnTo>
                <a:lnTo>
                  <a:pt x="9739129" y="580255"/>
                </a:lnTo>
                <a:lnTo>
                  <a:pt x="9737663" y="575863"/>
                </a:lnTo>
                <a:lnTo>
                  <a:pt x="9735473" y="564890"/>
                </a:lnTo>
                <a:lnTo>
                  <a:pt x="9734745" y="564155"/>
                </a:lnTo>
                <a:lnTo>
                  <a:pt x="9733281" y="565625"/>
                </a:lnTo>
                <a:lnTo>
                  <a:pt x="9731821" y="577333"/>
                </a:lnTo>
                <a:lnTo>
                  <a:pt x="9732555" y="578059"/>
                </a:lnTo>
                <a:lnTo>
                  <a:pt x="9732555" y="580255"/>
                </a:lnTo>
                <a:lnTo>
                  <a:pt x="9731821" y="580255"/>
                </a:lnTo>
                <a:lnTo>
                  <a:pt x="9728897" y="578059"/>
                </a:lnTo>
                <a:lnTo>
                  <a:pt x="9728897" y="575137"/>
                </a:lnTo>
                <a:lnTo>
                  <a:pt x="9729631" y="570744"/>
                </a:lnTo>
                <a:lnTo>
                  <a:pt x="9729631" y="567813"/>
                </a:lnTo>
                <a:lnTo>
                  <a:pt x="9728171" y="564155"/>
                </a:lnTo>
                <a:lnTo>
                  <a:pt x="9726707" y="564890"/>
                </a:lnTo>
                <a:lnTo>
                  <a:pt x="9725979" y="567813"/>
                </a:lnTo>
                <a:lnTo>
                  <a:pt x="9725979" y="570744"/>
                </a:lnTo>
                <a:lnTo>
                  <a:pt x="9723787" y="569283"/>
                </a:lnTo>
                <a:lnTo>
                  <a:pt x="9722329" y="570744"/>
                </a:lnTo>
                <a:lnTo>
                  <a:pt x="9721597" y="572205"/>
                </a:lnTo>
                <a:lnTo>
                  <a:pt x="9721597" y="578059"/>
                </a:lnTo>
                <a:lnTo>
                  <a:pt x="9719405" y="580255"/>
                </a:lnTo>
                <a:lnTo>
                  <a:pt x="9717213" y="580990"/>
                </a:lnTo>
                <a:lnTo>
                  <a:pt x="9716481" y="580990"/>
                </a:lnTo>
                <a:lnTo>
                  <a:pt x="9718673" y="583913"/>
                </a:lnTo>
                <a:lnTo>
                  <a:pt x="9723055" y="587570"/>
                </a:lnTo>
                <a:lnTo>
                  <a:pt x="9723787" y="589767"/>
                </a:lnTo>
                <a:lnTo>
                  <a:pt x="9723787" y="593424"/>
                </a:lnTo>
                <a:lnTo>
                  <a:pt x="9723055" y="594159"/>
                </a:lnTo>
                <a:lnTo>
                  <a:pt x="9720137" y="594159"/>
                </a:lnTo>
                <a:lnTo>
                  <a:pt x="9718673" y="594159"/>
                </a:lnTo>
                <a:lnTo>
                  <a:pt x="9720137" y="597817"/>
                </a:lnTo>
                <a:lnTo>
                  <a:pt x="9720137" y="608063"/>
                </a:lnTo>
                <a:lnTo>
                  <a:pt x="9722329" y="613916"/>
                </a:lnTo>
                <a:lnTo>
                  <a:pt x="9717213" y="612455"/>
                </a:lnTo>
                <a:lnTo>
                  <a:pt x="9715755" y="606601"/>
                </a:lnTo>
                <a:lnTo>
                  <a:pt x="9715755" y="600013"/>
                </a:lnTo>
                <a:lnTo>
                  <a:pt x="9716481" y="594159"/>
                </a:lnTo>
                <a:lnTo>
                  <a:pt x="9713563" y="596355"/>
                </a:lnTo>
                <a:lnTo>
                  <a:pt x="9712831" y="600013"/>
                </a:lnTo>
                <a:lnTo>
                  <a:pt x="9712831" y="603670"/>
                </a:lnTo>
                <a:lnTo>
                  <a:pt x="9713563" y="607328"/>
                </a:lnTo>
                <a:lnTo>
                  <a:pt x="9715755" y="610986"/>
                </a:lnTo>
                <a:lnTo>
                  <a:pt x="9715755" y="613182"/>
                </a:lnTo>
                <a:lnTo>
                  <a:pt x="9713563" y="612455"/>
                </a:lnTo>
                <a:lnTo>
                  <a:pt x="9712097" y="612455"/>
                </a:lnTo>
                <a:lnTo>
                  <a:pt x="9710639" y="610986"/>
                </a:lnTo>
                <a:lnTo>
                  <a:pt x="9709907" y="610259"/>
                </a:lnTo>
                <a:lnTo>
                  <a:pt x="9709179" y="609524"/>
                </a:lnTo>
                <a:lnTo>
                  <a:pt x="9704063" y="594894"/>
                </a:lnTo>
                <a:lnTo>
                  <a:pt x="9703337" y="596355"/>
                </a:lnTo>
                <a:lnTo>
                  <a:pt x="9702605" y="597090"/>
                </a:lnTo>
                <a:lnTo>
                  <a:pt x="9702605" y="599278"/>
                </a:lnTo>
                <a:lnTo>
                  <a:pt x="9703337" y="600748"/>
                </a:lnTo>
                <a:lnTo>
                  <a:pt x="9703337" y="603670"/>
                </a:lnTo>
                <a:lnTo>
                  <a:pt x="9701145" y="603670"/>
                </a:lnTo>
                <a:lnTo>
                  <a:pt x="9698221" y="603670"/>
                </a:lnTo>
                <a:lnTo>
                  <a:pt x="9696763" y="604405"/>
                </a:lnTo>
                <a:lnTo>
                  <a:pt x="9699681" y="606601"/>
                </a:lnTo>
                <a:lnTo>
                  <a:pt x="9705529" y="607328"/>
                </a:lnTo>
                <a:lnTo>
                  <a:pt x="9705529" y="608063"/>
                </a:lnTo>
                <a:lnTo>
                  <a:pt x="9709179" y="613916"/>
                </a:lnTo>
                <a:lnTo>
                  <a:pt x="9709907" y="613916"/>
                </a:lnTo>
                <a:lnTo>
                  <a:pt x="9709907" y="616113"/>
                </a:lnTo>
                <a:lnTo>
                  <a:pt x="9709907" y="617574"/>
                </a:lnTo>
                <a:lnTo>
                  <a:pt x="9709907" y="619770"/>
                </a:lnTo>
                <a:lnTo>
                  <a:pt x="9709179" y="620506"/>
                </a:lnTo>
                <a:lnTo>
                  <a:pt x="9707715" y="621967"/>
                </a:lnTo>
                <a:lnTo>
                  <a:pt x="9706987" y="620506"/>
                </a:lnTo>
                <a:lnTo>
                  <a:pt x="9706255" y="619035"/>
                </a:lnTo>
                <a:lnTo>
                  <a:pt x="9705529" y="619035"/>
                </a:lnTo>
                <a:lnTo>
                  <a:pt x="9703337" y="620506"/>
                </a:lnTo>
                <a:lnTo>
                  <a:pt x="9704063" y="621967"/>
                </a:lnTo>
                <a:lnTo>
                  <a:pt x="9704063" y="624163"/>
                </a:lnTo>
                <a:lnTo>
                  <a:pt x="9701145" y="632939"/>
                </a:lnTo>
                <a:lnTo>
                  <a:pt x="9700413" y="636597"/>
                </a:lnTo>
                <a:lnTo>
                  <a:pt x="9697489" y="635135"/>
                </a:lnTo>
                <a:lnTo>
                  <a:pt x="9696763" y="632939"/>
                </a:lnTo>
                <a:lnTo>
                  <a:pt x="9696031" y="630016"/>
                </a:lnTo>
                <a:lnTo>
                  <a:pt x="9696763" y="626359"/>
                </a:lnTo>
                <a:lnTo>
                  <a:pt x="9693839" y="628547"/>
                </a:lnTo>
                <a:lnTo>
                  <a:pt x="9693107" y="629281"/>
                </a:lnTo>
                <a:lnTo>
                  <a:pt x="9690915" y="625624"/>
                </a:lnTo>
                <a:lnTo>
                  <a:pt x="9687263" y="619770"/>
                </a:lnTo>
                <a:lnTo>
                  <a:pt x="9684345" y="615378"/>
                </a:lnTo>
                <a:lnTo>
                  <a:pt x="9684345" y="609524"/>
                </a:lnTo>
                <a:lnTo>
                  <a:pt x="9682155" y="606601"/>
                </a:lnTo>
                <a:lnTo>
                  <a:pt x="9677771" y="606601"/>
                </a:lnTo>
                <a:lnTo>
                  <a:pt x="9677039" y="605867"/>
                </a:lnTo>
                <a:lnTo>
                  <a:pt x="9675579" y="604405"/>
                </a:lnTo>
                <a:lnTo>
                  <a:pt x="9675579" y="603670"/>
                </a:lnTo>
                <a:lnTo>
                  <a:pt x="9674847" y="603670"/>
                </a:lnTo>
                <a:lnTo>
                  <a:pt x="9674115" y="604405"/>
                </a:lnTo>
                <a:lnTo>
                  <a:pt x="9674115" y="606601"/>
                </a:lnTo>
                <a:lnTo>
                  <a:pt x="9674115" y="607328"/>
                </a:lnTo>
                <a:lnTo>
                  <a:pt x="9674115" y="609524"/>
                </a:lnTo>
                <a:lnTo>
                  <a:pt x="9674115" y="610259"/>
                </a:lnTo>
                <a:lnTo>
                  <a:pt x="9675579" y="610986"/>
                </a:lnTo>
                <a:lnTo>
                  <a:pt x="9675579" y="613182"/>
                </a:lnTo>
                <a:lnTo>
                  <a:pt x="9674847" y="613182"/>
                </a:lnTo>
                <a:lnTo>
                  <a:pt x="9671923" y="613916"/>
                </a:lnTo>
                <a:lnTo>
                  <a:pt x="9671197" y="613916"/>
                </a:lnTo>
                <a:lnTo>
                  <a:pt x="9670463" y="612455"/>
                </a:lnTo>
                <a:lnTo>
                  <a:pt x="9668273" y="606601"/>
                </a:lnTo>
                <a:lnTo>
                  <a:pt x="9666081" y="601474"/>
                </a:lnTo>
                <a:lnTo>
                  <a:pt x="9664621" y="600748"/>
                </a:lnTo>
                <a:lnTo>
                  <a:pt x="9663889" y="607328"/>
                </a:lnTo>
                <a:lnTo>
                  <a:pt x="9664621" y="610259"/>
                </a:lnTo>
                <a:lnTo>
                  <a:pt x="9665355" y="613182"/>
                </a:lnTo>
                <a:lnTo>
                  <a:pt x="9665355" y="615378"/>
                </a:lnTo>
                <a:lnTo>
                  <a:pt x="9658047" y="610259"/>
                </a:lnTo>
                <a:lnTo>
                  <a:pt x="9657315" y="608063"/>
                </a:lnTo>
                <a:lnTo>
                  <a:pt x="9655855" y="604405"/>
                </a:lnTo>
                <a:lnTo>
                  <a:pt x="9652931" y="605867"/>
                </a:lnTo>
                <a:lnTo>
                  <a:pt x="9649281" y="604405"/>
                </a:lnTo>
                <a:lnTo>
                  <a:pt x="9647821" y="605867"/>
                </a:lnTo>
                <a:lnTo>
                  <a:pt x="9647821" y="609524"/>
                </a:lnTo>
                <a:lnTo>
                  <a:pt x="9652931" y="610259"/>
                </a:lnTo>
                <a:lnTo>
                  <a:pt x="9655855" y="613182"/>
                </a:lnTo>
                <a:lnTo>
                  <a:pt x="9655123" y="617574"/>
                </a:lnTo>
                <a:lnTo>
                  <a:pt x="9655855" y="617574"/>
                </a:lnTo>
                <a:lnTo>
                  <a:pt x="9657315" y="619035"/>
                </a:lnTo>
                <a:lnTo>
                  <a:pt x="9657315" y="619770"/>
                </a:lnTo>
                <a:lnTo>
                  <a:pt x="9658047" y="620506"/>
                </a:lnTo>
                <a:lnTo>
                  <a:pt x="9650013" y="622693"/>
                </a:lnTo>
                <a:lnTo>
                  <a:pt x="9646357" y="622693"/>
                </a:lnTo>
                <a:lnTo>
                  <a:pt x="9643439" y="620506"/>
                </a:lnTo>
                <a:lnTo>
                  <a:pt x="9643439" y="625624"/>
                </a:lnTo>
                <a:lnTo>
                  <a:pt x="9641247" y="631478"/>
                </a:lnTo>
                <a:lnTo>
                  <a:pt x="9642707" y="633674"/>
                </a:lnTo>
                <a:lnTo>
                  <a:pt x="9639055" y="636597"/>
                </a:lnTo>
                <a:lnTo>
                  <a:pt x="9636131" y="638066"/>
                </a:lnTo>
                <a:lnTo>
                  <a:pt x="9635405" y="635135"/>
                </a:lnTo>
                <a:lnTo>
                  <a:pt x="9632481" y="623428"/>
                </a:lnTo>
                <a:lnTo>
                  <a:pt x="9629557" y="620506"/>
                </a:lnTo>
                <a:lnTo>
                  <a:pt x="9625907" y="619770"/>
                </a:lnTo>
                <a:lnTo>
                  <a:pt x="9622255" y="620506"/>
                </a:lnTo>
                <a:lnTo>
                  <a:pt x="9626639" y="627085"/>
                </a:lnTo>
                <a:lnTo>
                  <a:pt x="9627365" y="629281"/>
                </a:lnTo>
                <a:lnTo>
                  <a:pt x="9627365" y="631478"/>
                </a:lnTo>
                <a:lnTo>
                  <a:pt x="9627365" y="632213"/>
                </a:lnTo>
                <a:lnTo>
                  <a:pt x="9627365" y="632939"/>
                </a:lnTo>
                <a:lnTo>
                  <a:pt x="9628831" y="633674"/>
                </a:lnTo>
                <a:lnTo>
                  <a:pt x="9629557" y="635135"/>
                </a:lnTo>
                <a:lnTo>
                  <a:pt x="9630289" y="635135"/>
                </a:lnTo>
                <a:lnTo>
                  <a:pt x="9631749" y="635870"/>
                </a:lnTo>
                <a:lnTo>
                  <a:pt x="9631749" y="638066"/>
                </a:lnTo>
                <a:lnTo>
                  <a:pt x="9631749" y="639528"/>
                </a:lnTo>
                <a:lnTo>
                  <a:pt x="9630289" y="642450"/>
                </a:lnTo>
                <a:lnTo>
                  <a:pt x="9629557" y="644646"/>
                </a:lnTo>
                <a:lnTo>
                  <a:pt x="9628831" y="644646"/>
                </a:lnTo>
                <a:lnTo>
                  <a:pt x="9626639" y="638793"/>
                </a:lnTo>
                <a:lnTo>
                  <a:pt x="9625907" y="636597"/>
                </a:lnTo>
                <a:lnTo>
                  <a:pt x="9625179" y="635135"/>
                </a:lnTo>
                <a:lnTo>
                  <a:pt x="9622255" y="639528"/>
                </a:lnTo>
                <a:lnTo>
                  <a:pt x="9619331" y="642450"/>
                </a:lnTo>
                <a:lnTo>
                  <a:pt x="9615681" y="643185"/>
                </a:lnTo>
                <a:lnTo>
                  <a:pt x="9610565" y="643185"/>
                </a:lnTo>
                <a:lnTo>
                  <a:pt x="9613489" y="645381"/>
                </a:lnTo>
                <a:lnTo>
                  <a:pt x="9617141" y="649774"/>
                </a:lnTo>
                <a:lnTo>
                  <a:pt x="9619331" y="651962"/>
                </a:lnTo>
                <a:lnTo>
                  <a:pt x="9620065" y="654158"/>
                </a:lnTo>
                <a:lnTo>
                  <a:pt x="9619331" y="660746"/>
                </a:lnTo>
                <a:lnTo>
                  <a:pt x="9619331" y="663669"/>
                </a:lnTo>
                <a:lnTo>
                  <a:pt x="9620797" y="665139"/>
                </a:lnTo>
                <a:lnTo>
                  <a:pt x="9622989" y="665139"/>
                </a:lnTo>
                <a:lnTo>
                  <a:pt x="9625179" y="665139"/>
                </a:lnTo>
                <a:lnTo>
                  <a:pt x="9626639" y="665865"/>
                </a:lnTo>
                <a:lnTo>
                  <a:pt x="9627365" y="668796"/>
                </a:lnTo>
                <a:lnTo>
                  <a:pt x="9628831" y="671719"/>
                </a:lnTo>
                <a:lnTo>
                  <a:pt x="9626639" y="672454"/>
                </a:lnTo>
                <a:lnTo>
                  <a:pt x="9623715" y="671719"/>
                </a:lnTo>
                <a:lnTo>
                  <a:pt x="9625907" y="673915"/>
                </a:lnTo>
                <a:lnTo>
                  <a:pt x="9627365" y="674650"/>
                </a:lnTo>
                <a:lnTo>
                  <a:pt x="9629557" y="675385"/>
                </a:lnTo>
                <a:lnTo>
                  <a:pt x="9631749" y="675385"/>
                </a:lnTo>
                <a:lnTo>
                  <a:pt x="9627365" y="679769"/>
                </a:lnTo>
                <a:lnTo>
                  <a:pt x="9609107" y="670993"/>
                </a:lnTo>
                <a:lnTo>
                  <a:pt x="9603265" y="671719"/>
                </a:lnTo>
                <a:lnTo>
                  <a:pt x="9600341" y="673915"/>
                </a:lnTo>
                <a:lnTo>
                  <a:pt x="9596689" y="672454"/>
                </a:lnTo>
                <a:lnTo>
                  <a:pt x="9590847" y="668796"/>
                </a:lnTo>
                <a:lnTo>
                  <a:pt x="9586465" y="668796"/>
                </a:lnTo>
                <a:lnTo>
                  <a:pt x="9581349" y="673915"/>
                </a:lnTo>
                <a:lnTo>
                  <a:pt x="9576965" y="675385"/>
                </a:lnTo>
                <a:lnTo>
                  <a:pt x="9575507" y="668061"/>
                </a:lnTo>
                <a:lnTo>
                  <a:pt x="9576965" y="663669"/>
                </a:lnTo>
                <a:lnTo>
                  <a:pt x="9577699" y="661481"/>
                </a:lnTo>
                <a:lnTo>
                  <a:pt x="9579157" y="661481"/>
                </a:lnTo>
                <a:lnTo>
                  <a:pt x="9581349" y="662208"/>
                </a:lnTo>
                <a:lnTo>
                  <a:pt x="9583541" y="663669"/>
                </a:lnTo>
                <a:lnTo>
                  <a:pt x="9584273" y="661481"/>
                </a:lnTo>
                <a:lnTo>
                  <a:pt x="9584273" y="659285"/>
                </a:lnTo>
                <a:lnTo>
                  <a:pt x="9582081" y="656354"/>
                </a:lnTo>
                <a:lnTo>
                  <a:pt x="9580623" y="655628"/>
                </a:lnTo>
                <a:lnTo>
                  <a:pt x="9582081" y="652697"/>
                </a:lnTo>
                <a:lnTo>
                  <a:pt x="9583541" y="651235"/>
                </a:lnTo>
                <a:lnTo>
                  <a:pt x="9584273" y="649774"/>
                </a:lnTo>
                <a:lnTo>
                  <a:pt x="9588655" y="651235"/>
                </a:lnTo>
                <a:lnTo>
                  <a:pt x="9590847" y="651235"/>
                </a:lnTo>
                <a:lnTo>
                  <a:pt x="9590847" y="649774"/>
                </a:lnTo>
                <a:lnTo>
                  <a:pt x="9586465" y="646108"/>
                </a:lnTo>
                <a:lnTo>
                  <a:pt x="9585005" y="642450"/>
                </a:lnTo>
                <a:lnTo>
                  <a:pt x="9580623" y="648304"/>
                </a:lnTo>
                <a:lnTo>
                  <a:pt x="9579157" y="649774"/>
                </a:lnTo>
                <a:lnTo>
                  <a:pt x="9577699" y="655628"/>
                </a:lnTo>
                <a:lnTo>
                  <a:pt x="9575507" y="657815"/>
                </a:lnTo>
                <a:lnTo>
                  <a:pt x="9574047" y="658550"/>
                </a:lnTo>
                <a:lnTo>
                  <a:pt x="9571855" y="656354"/>
                </a:lnTo>
                <a:lnTo>
                  <a:pt x="9571855" y="654158"/>
                </a:lnTo>
                <a:lnTo>
                  <a:pt x="9571855" y="649774"/>
                </a:lnTo>
                <a:lnTo>
                  <a:pt x="9571855" y="646108"/>
                </a:lnTo>
                <a:lnTo>
                  <a:pt x="9572583" y="646108"/>
                </a:lnTo>
                <a:lnTo>
                  <a:pt x="9574047" y="644646"/>
                </a:lnTo>
                <a:lnTo>
                  <a:pt x="9574775" y="642450"/>
                </a:lnTo>
                <a:lnTo>
                  <a:pt x="9574775" y="641724"/>
                </a:lnTo>
                <a:lnTo>
                  <a:pt x="9574047" y="638066"/>
                </a:lnTo>
                <a:lnTo>
                  <a:pt x="9574047" y="636597"/>
                </a:lnTo>
                <a:lnTo>
                  <a:pt x="9575507" y="624163"/>
                </a:lnTo>
                <a:lnTo>
                  <a:pt x="9574047" y="620506"/>
                </a:lnTo>
                <a:lnTo>
                  <a:pt x="9568199" y="620506"/>
                </a:lnTo>
                <a:lnTo>
                  <a:pt x="9565281" y="621967"/>
                </a:lnTo>
                <a:lnTo>
                  <a:pt x="9564549" y="621967"/>
                </a:lnTo>
                <a:lnTo>
                  <a:pt x="9565281" y="628547"/>
                </a:lnTo>
                <a:lnTo>
                  <a:pt x="9565281" y="640254"/>
                </a:lnTo>
                <a:lnTo>
                  <a:pt x="9566013" y="640254"/>
                </a:lnTo>
                <a:lnTo>
                  <a:pt x="9568931" y="641724"/>
                </a:lnTo>
                <a:lnTo>
                  <a:pt x="9567473" y="644646"/>
                </a:lnTo>
                <a:lnTo>
                  <a:pt x="9564549" y="647578"/>
                </a:lnTo>
                <a:lnTo>
                  <a:pt x="9562357" y="647578"/>
                </a:lnTo>
                <a:lnTo>
                  <a:pt x="9562357" y="643185"/>
                </a:lnTo>
                <a:lnTo>
                  <a:pt x="9559439" y="643185"/>
                </a:lnTo>
                <a:lnTo>
                  <a:pt x="9557975" y="645381"/>
                </a:lnTo>
                <a:lnTo>
                  <a:pt x="9555055" y="651235"/>
                </a:lnTo>
                <a:lnTo>
                  <a:pt x="9552865" y="652697"/>
                </a:lnTo>
                <a:lnTo>
                  <a:pt x="9546289" y="657815"/>
                </a:lnTo>
                <a:lnTo>
                  <a:pt x="9542639" y="660746"/>
                </a:lnTo>
                <a:lnTo>
                  <a:pt x="9544831" y="662208"/>
                </a:lnTo>
                <a:lnTo>
                  <a:pt x="9546289" y="663669"/>
                </a:lnTo>
                <a:lnTo>
                  <a:pt x="9546289" y="665865"/>
                </a:lnTo>
                <a:lnTo>
                  <a:pt x="9547017" y="668061"/>
                </a:lnTo>
                <a:lnTo>
                  <a:pt x="9555055" y="674650"/>
                </a:lnTo>
                <a:lnTo>
                  <a:pt x="9556515" y="677573"/>
                </a:lnTo>
                <a:lnTo>
                  <a:pt x="9555783" y="681239"/>
                </a:lnTo>
                <a:lnTo>
                  <a:pt x="9554323" y="684161"/>
                </a:lnTo>
                <a:lnTo>
                  <a:pt x="9551399" y="687093"/>
                </a:lnTo>
                <a:lnTo>
                  <a:pt x="9549207" y="688554"/>
                </a:lnTo>
                <a:lnTo>
                  <a:pt x="9548481" y="700261"/>
                </a:lnTo>
                <a:lnTo>
                  <a:pt x="9546289" y="703919"/>
                </a:lnTo>
                <a:lnTo>
                  <a:pt x="9546289" y="715626"/>
                </a:lnTo>
                <a:lnTo>
                  <a:pt x="9546289" y="721480"/>
                </a:lnTo>
                <a:lnTo>
                  <a:pt x="9545557" y="725138"/>
                </a:lnTo>
                <a:lnTo>
                  <a:pt x="9544831" y="728069"/>
                </a:lnTo>
                <a:lnTo>
                  <a:pt x="9544831" y="728795"/>
                </a:lnTo>
                <a:lnTo>
                  <a:pt x="9546289" y="731726"/>
                </a:lnTo>
                <a:lnTo>
                  <a:pt x="9546289" y="735384"/>
                </a:lnTo>
                <a:lnTo>
                  <a:pt x="9547017" y="738306"/>
                </a:lnTo>
                <a:lnTo>
                  <a:pt x="9552865" y="735384"/>
                </a:lnTo>
                <a:lnTo>
                  <a:pt x="9552131" y="741238"/>
                </a:lnTo>
                <a:lnTo>
                  <a:pt x="9551399" y="744895"/>
                </a:lnTo>
                <a:lnTo>
                  <a:pt x="9549207" y="747826"/>
                </a:lnTo>
                <a:lnTo>
                  <a:pt x="9545557" y="749288"/>
                </a:lnTo>
                <a:lnTo>
                  <a:pt x="9544831" y="752210"/>
                </a:lnTo>
                <a:lnTo>
                  <a:pt x="9544831" y="755868"/>
                </a:lnTo>
                <a:lnTo>
                  <a:pt x="9543365" y="760260"/>
                </a:lnTo>
                <a:lnTo>
                  <a:pt x="9538983" y="758799"/>
                </a:lnTo>
                <a:lnTo>
                  <a:pt x="9538983" y="760995"/>
                </a:lnTo>
                <a:lnTo>
                  <a:pt x="9538983" y="762456"/>
                </a:lnTo>
                <a:lnTo>
                  <a:pt x="9538255" y="763918"/>
                </a:lnTo>
                <a:lnTo>
                  <a:pt x="9536065" y="762456"/>
                </a:lnTo>
                <a:lnTo>
                  <a:pt x="9535331" y="765387"/>
                </a:lnTo>
                <a:lnTo>
                  <a:pt x="9535331" y="768310"/>
                </a:lnTo>
                <a:lnTo>
                  <a:pt x="9536065" y="770506"/>
                </a:lnTo>
                <a:lnTo>
                  <a:pt x="9538983" y="771968"/>
                </a:lnTo>
                <a:lnTo>
                  <a:pt x="9533873" y="777095"/>
                </a:lnTo>
                <a:lnTo>
                  <a:pt x="9532407" y="778556"/>
                </a:lnTo>
                <a:lnTo>
                  <a:pt x="9529489" y="780752"/>
                </a:lnTo>
                <a:lnTo>
                  <a:pt x="9528757" y="780018"/>
                </a:lnTo>
                <a:lnTo>
                  <a:pt x="9527299" y="774164"/>
                </a:lnTo>
                <a:lnTo>
                  <a:pt x="9530217" y="765387"/>
                </a:lnTo>
                <a:lnTo>
                  <a:pt x="9530217" y="760995"/>
                </a:lnTo>
                <a:lnTo>
                  <a:pt x="9527299" y="762456"/>
                </a:lnTo>
                <a:lnTo>
                  <a:pt x="9520723" y="777821"/>
                </a:lnTo>
                <a:lnTo>
                  <a:pt x="9519991" y="780018"/>
                </a:lnTo>
                <a:lnTo>
                  <a:pt x="9517799" y="777095"/>
                </a:lnTo>
                <a:lnTo>
                  <a:pt x="9517799" y="771241"/>
                </a:lnTo>
                <a:lnTo>
                  <a:pt x="9516341" y="770506"/>
                </a:lnTo>
                <a:lnTo>
                  <a:pt x="9514149" y="771241"/>
                </a:lnTo>
                <a:lnTo>
                  <a:pt x="9510499" y="774899"/>
                </a:lnTo>
                <a:lnTo>
                  <a:pt x="9507575" y="776360"/>
                </a:lnTo>
                <a:lnTo>
                  <a:pt x="9509765" y="770506"/>
                </a:lnTo>
                <a:lnTo>
                  <a:pt x="9509765" y="767575"/>
                </a:lnTo>
                <a:lnTo>
                  <a:pt x="9508307" y="766849"/>
                </a:lnTo>
                <a:lnTo>
                  <a:pt x="9506115" y="766849"/>
                </a:lnTo>
                <a:lnTo>
                  <a:pt x="9504655" y="765387"/>
                </a:lnTo>
                <a:lnTo>
                  <a:pt x="9506841" y="760995"/>
                </a:lnTo>
                <a:lnTo>
                  <a:pt x="9506841" y="758064"/>
                </a:lnTo>
                <a:lnTo>
                  <a:pt x="9504655" y="755868"/>
                </a:lnTo>
                <a:lnTo>
                  <a:pt x="9503923" y="757338"/>
                </a:lnTo>
                <a:lnTo>
                  <a:pt x="9503923" y="760260"/>
                </a:lnTo>
                <a:lnTo>
                  <a:pt x="9503191" y="762456"/>
                </a:lnTo>
                <a:lnTo>
                  <a:pt x="9500999" y="763918"/>
                </a:lnTo>
                <a:lnTo>
                  <a:pt x="9498807" y="765387"/>
                </a:lnTo>
                <a:lnTo>
                  <a:pt x="9501731" y="770506"/>
                </a:lnTo>
                <a:lnTo>
                  <a:pt x="9500273" y="773429"/>
                </a:lnTo>
                <a:lnTo>
                  <a:pt x="9498081" y="774164"/>
                </a:lnTo>
                <a:lnTo>
                  <a:pt x="9496617" y="774164"/>
                </a:lnTo>
                <a:lnTo>
                  <a:pt x="9495157" y="777821"/>
                </a:lnTo>
                <a:lnTo>
                  <a:pt x="9495157" y="780752"/>
                </a:lnTo>
                <a:lnTo>
                  <a:pt x="9495157" y="800510"/>
                </a:lnTo>
                <a:lnTo>
                  <a:pt x="9494425" y="808551"/>
                </a:lnTo>
                <a:lnTo>
                  <a:pt x="9492233" y="812944"/>
                </a:lnTo>
                <a:lnTo>
                  <a:pt x="9491507" y="808551"/>
                </a:lnTo>
                <a:lnTo>
                  <a:pt x="9488583" y="805629"/>
                </a:lnTo>
                <a:lnTo>
                  <a:pt x="9487123" y="802698"/>
                </a:lnTo>
                <a:lnTo>
                  <a:pt x="9484933" y="799775"/>
                </a:lnTo>
                <a:lnTo>
                  <a:pt x="9484199" y="800510"/>
                </a:lnTo>
                <a:lnTo>
                  <a:pt x="9484199" y="803432"/>
                </a:lnTo>
                <a:lnTo>
                  <a:pt x="9484933" y="807090"/>
                </a:lnTo>
                <a:lnTo>
                  <a:pt x="9487123" y="813679"/>
                </a:lnTo>
                <a:lnTo>
                  <a:pt x="9484199" y="812217"/>
                </a:lnTo>
                <a:lnTo>
                  <a:pt x="9484933" y="810021"/>
                </a:lnTo>
                <a:lnTo>
                  <a:pt x="9481281" y="808551"/>
                </a:lnTo>
                <a:lnTo>
                  <a:pt x="9480549" y="806364"/>
                </a:lnTo>
                <a:lnTo>
                  <a:pt x="9481281" y="803432"/>
                </a:lnTo>
                <a:lnTo>
                  <a:pt x="9481281" y="801971"/>
                </a:lnTo>
                <a:lnTo>
                  <a:pt x="9481281" y="799775"/>
                </a:lnTo>
                <a:lnTo>
                  <a:pt x="9481281" y="796844"/>
                </a:lnTo>
                <a:lnTo>
                  <a:pt x="9481281" y="796117"/>
                </a:lnTo>
                <a:lnTo>
                  <a:pt x="9480549" y="794656"/>
                </a:lnTo>
                <a:lnTo>
                  <a:pt x="9478357" y="793186"/>
                </a:lnTo>
                <a:lnTo>
                  <a:pt x="9477625" y="792460"/>
                </a:lnTo>
                <a:lnTo>
                  <a:pt x="9477625" y="786606"/>
                </a:lnTo>
                <a:lnTo>
                  <a:pt x="9479089" y="776360"/>
                </a:lnTo>
                <a:lnTo>
                  <a:pt x="9477625" y="773429"/>
                </a:lnTo>
                <a:lnTo>
                  <a:pt x="9476165" y="776360"/>
                </a:lnTo>
                <a:lnTo>
                  <a:pt x="9475433" y="778556"/>
                </a:lnTo>
                <a:lnTo>
                  <a:pt x="9475433" y="785871"/>
                </a:lnTo>
                <a:lnTo>
                  <a:pt x="9474707" y="789529"/>
                </a:lnTo>
                <a:lnTo>
                  <a:pt x="9473975" y="790990"/>
                </a:lnTo>
                <a:lnTo>
                  <a:pt x="9474707" y="793186"/>
                </a:lnTo>
                <a:lnTo>
                  <a:pt x="9475433" y="793921"/>
                </a:lnTo>
                <a:lnTo>
                  <a:pt x="9475433" y="796117"/>
                </a:lnTo>
                <a:lnTo>
                  <a:pt x="9475433" y="799040"/>
                </a:lnTo>
                <a:lnTo>
                  <a:pt x="9474707" y="799775"/>
                </a:lnTo>
                <a:lnTo>
                  <a:pt x="9475433" y="800510"/>
                </a:lnTo>
                <a:lnTo>
                  <a:pt x="9476165" y="802698"/>
                </a:lnTo>
                <a:lnTo>
                  <a:pt x="9476165" y="804167"/>
                </a:lnTo>
                <a:lnTo>
                  <a:pt x="9476165" y="806364"/>
                </a:lnTo>
                <a:lnTo>
                  <a:pt x="9478357" y="808551"/>
                </a:lnTo>
                <a:lnTo>
                  <a:pt x="9481281" y="810748"/>
                </a:lnTo>
                <a:lnTo>
                  <a:pt x="9482007" y="815140"/>
                </a:lnTo>
                <a:lnTo>
                  <a:pt x="9482007" y="818797"/>
                </a:lnTo>
                <a:lnTo>
                  <a:pt x="9481281" y="822455"/>
                </a:lnTo>
                <a:lnTo>
                  <a:pt x="9480549" y="820267"/>
                </a:lnTo>
                <a:lnTo>
                  <a:pt x="9478357" y="812944"/>
                </a:lnTo>
                <a:lnTo>
                  <a:pt x="9476165" y="815875"/>
                </a:lnTo>
                <a:lnTo>
                  <a:pt x="9474707" y="816601"/>
                </a:lnTo>
                <a:lnTo>
                  <a:pt x="9471783" y="816601"/>
                </a:lnTo>
                <a:lnTo>
                  <a:pt x="9468133" y="815140"/>
                </a:lnTo>
                <a:lnTo>
                  <a:pt x="9465209" y="812944"/>
                </a:lnTo>
                <a:lnTo>
                  <a:pt x="9464481" y="812217"/>
                </a:lnTo>
                <a:lnTo>
                  <a:pt x="9465941" y="805629"/>
                </a:lnTo>
                <a:lnTo>
                  <a:pt x="9465209" y="804167"/>
                </a:lnTo>
                <a:lnTo>
                  <a:pt x="9465209" y="802698"/>
                </a:lnTo>
                <a:lnTo>
                  <a:pt x="9465209" y="801971"/>
                </a:lnTo>
                <a:lnTo>
                  <a:pt x="9465209" y="799775"/>
                </a:lnTo>
                <a:lnTo>
                  <a:pt x="9465941" y="799775"/>
                </a:lnTo>
                <a:lnTo>
                  <a:pt x="9468859" y="799775"/>
                </a:lnTo>
                <a:lnTo>
                  <a:pt x="9469591" y="799775"/>
                </a:lnTo>
                <a:lnTo>
                  <a:pt x="9467399" y="797579"/>
                </a:lnTo>
                <a:lnTo>
                  <a:pt x="9465209" y="796844"/>
                </a:lnTo>
                <a:lnTo>
                  <a:pt x="9463017" y="796844"/>
                </a:lnTo>
                <a:lnTo>
                  <a:pt x="9461557" y="793186"/>
                </a:lnTo>
                <a:lnTo>
                  <a:pt x="9461557" y="790264"/>
                </a:lnTo>
                <a:lnTo>
                  <a:pt x="9462289" y="781479"/>
                </a:lnTo>
                <a:lnTo>
                  <a:pt x="9463017" y="780752"/>
                </a:lnTo>
                <a:lnTo>
                  <a:pt x="9464481" y="777821"/>
                </a:lnTo>
                <a:lnTo>
                  <a:pt x="9464481" y="776360"/>
                </a:lnTo>
                <a:lnTo>
                  <a:pt x="9461557" y="776360"/>
                </a:lnTo>
                <a:lnTo>
                  <a:pt x="9459365" y="777821"/>
                </a:lnTo>
                <a:lnTo>
                  <a:pt x="9458633" y="781479"/>
                </a:lnTo>
                <a:lnTo>
                  <a:pt x="9449867" y="809286"/>
                </a:lnTo>
                <a:lnTo>
                  <a:pt x="9449141" y="812944"/>
                </a:lnTo>
                <a:lnTo>
                  <a:pt x="9449867" y="813679"/>
                </a:lnTo>
                <a:lnTo>
                  <a:pt x="9452791" y="815140"/>
                </a:lnTo>
                <a:lnTo>
                  <a:pt x="9454983" y="815140"/>
                </a:lnTo>
                <a:lnTo>
                  <a:pt x="9455715" y="818071"/>
                </a:lnTo>
                <a:lnTo>
                  <a:pt x="9455715" y="821729"/>
                </a:lnTo>
                <a:lnTo>
                  <a:pt x="9455715" y="828309"/>
                </a:lnTo>
                <a:lnTo>
                  <a:pt x="9456441" y="826121"/>
                </a:lnTo>
                <a:lnTo>
                  <a:pt x="9457907" y="820267"/>
                </a:lnTo>
                <a:lnTo>
                  <a:pt x="9459365" y="818797"/>
                </a:lnTo>
                <a:lnTo>
                  <a:pt x="9460099" y="819532"/>
                </a:lnTo>
                <a:lnTo>
                  <a:pt x="9461557" y="823190"/>
                </a:lnTo>
                <a:lnTo>
                  <a:pt x="9460099" y="835632"/>
                </a:lnTo>
                <a:lnTo>
                  <a:pt x="9459365" y="839290"/>
                </a:lnTo>
                <a:lnTo>
                  <a:pt x="9456441" y="840751"/>
                </a:lnTo>
                <a:lnTo>
                  <a:pt x="9453523" y="834897"/>
                </a:lnTo>
                <a:lnTo>
                  <a:pt x="9453523" y="832701"/>
                </a:lnTo>
                <a:lnTo>
                  <a:pt x="9453523" y="831975"/>
                </a:lnTo>
                <a:lnTo>
                  <a:pt x="9453523" y="831240"/>
                </a:lnTo>
                <a:lnTo>
                  <a:pt x="9452791" y="829044"/>
                </a:lnTo>
                <a:lnTo>
                  <a:pt x="9452059" y="829044"/>
                </a:lnTo>
                <a:lnTo>
                  <a:pt x="9451333" y="829044"/>
                </a:lnTo>
                <a:lnTo>
                  <a:pt x="9446949" y="818797"/>
                </a:lnTo>
                <a:lnTo>
                  <a:pt x="9446217" y="816601"/>
                </a:lnTo>
                <a:lnTo>
                  <a:pt x="9443299" y="813679"/>
                </a:lnTo>
                <a:lnTo>
                  <a:pt x="9442565" y="812217"/>
                </a:lnTo>
                <a:lnTo>
                  <a:pt x="9441833" y="809286"/>
                </a:lnTo>
                <a:lnTo>
                  <a:pt x="9440375" y="806364"/>
                </a:lnTo>
                <a:lnTo>
                  <a:pt x="9440375" y="804167"/>
                </a:lnTo>
                <a:lnTo>
                  <a:pt x="9438915" y="802698"/>
                </a:lnTo>
                <a:lnTo>
                  <a:pt x="9436723" y="797579"/>
                </a:lnTo>
                <a:lnTo>
                  <a:pt x="9435259" y="793921"/>
                </a:lnTo>
                <a:lnTo>
                  <a:pt x="9435259" y="789529"/>
                </a:lnTo>
                <a:lnTo>
                  <a:pt x="9435259" y="783675"/>
                </a:lnTo>
                <a:lnTo>
                  <a:pt x="9436723" y="778556"/>
                </a:lnTo>
                <a:lnTo>
                  <a:pt x="9437451" y="776360"/>
                </a:lnTo>
                <a:lnTo>
                  <a:pt x="9436723" y="774899"/>
                </a:lnTo>
                <a:lnTo>
                  <a:pt x="9435259" y="777095"/>
                </a:lnTo>
                <a:lnTo>
                  <a:pt x="9433799" y="780018"/>
                </a:lnTo>
                <a:lnTo>
                  <a:pt x="9432341" y="781479"/>
                </a:lnTo>
                <a:lnTo>
                  <a:pt x="9430149" y="783675"/>
                </a:lnTo>
                <a:lnTo>
                  <a:pt x="9423575" y="797579"/>
                </a:lnTo>
                <a:lnTo>
                  <a:pt x="9422841" y="799775"/>
                </a:lnTo>
                <a:lnTo>
                  <a:pt x="9423575" y="801971"/>
                </a:lnTo>
                <a:lnTo>
                  <a:pt x="9425765" y="803432"/>
                </a:lnTo>
                <a:lnTo>
                  <a:pt x="9427225" y="803432"/>
                </a:lnTo>
                <a:lnTo>
                  <a:pt x="9427957" y="802698"/>
                </a:lnTo>
                <a:lnTo>
                  <a:pt x="9430149" y="800510"/>
                </a:lnTo>
                <a:lnTo>
                  <a:pt x="9432341" y="796117"/>
                </a:lnTo>
                <a:lnTo>
                  <a:pt x="9436723" y="803432"/>
                </a:lnTo>
                <a:lnTo>
                  <a:pt x="9443299" y="820267"/>
                </a:lnTo>
                <a:lnTo>
                  <a:pt x="9446217" y="828309"/>
                </a:lnTo>
                <a:lnTo>
                  <a:pt x="9449141" y="834897"/>
                </a:lnTo>
                <a:lnTo>
                  <a:pt x="9452059" y="838555"/>
                </a:lnTo>
                <a:lnTo>
                  <a:pt x="9452791" y="840751"/>
                </a:lnTo>
                <a:lnTo>
                  <a:pt x="9453523" y="845870"/>
                </a:lnTo>
                <a:lnTo>
                  <a:pt x="9452791" y="848066"/>
                </a:lnTo>
                <a:lnTo>
                  <a:pt x="9451333" y="848801"/>
                </a:lnTo>
                <a:lnTo>
                  <a:pt x="9449867" y="850997"/>
                </a:lnTo>
                <a:lnTo>
                  <a:pt x="9449141" y="854655"/>
                </a:lnTo>
                <a:lnTo>
                  <a:pt x="9449141" y="856851"/>
                </a:lnTo>
                <a:lnTo>
                  <a:pt x="9446217" y="854655"/>
                </a:lnTo>
                <a:lnTo>
                  <a:pt x="9444025" y="848801"/>
                </a:lnTo>
                <a:lnTo>
                  <a:pt x="9442565" y="847340"/>
                </a:lnTo>
                <a:lnTo>
                  <a:pt x="9440375" y="845870"/>
                </a:lnTo>
                <a:lnTo>
                  <a:pt x="9439641" y="842212"/>
                </a:lnTo>
                <a:lnTo>
                  <a:pt x="9438915" y="837829"/>
                </a:lnTo>
                <a:lnTo>
                  <a:pt x="9438915" y="835632"/>
                </a:lnTo>
                <a:lnTo>
                  <a:pt x="9439641" y="834897"/>
                </a:lnTo>
                <a:lnTo>
                  <a:pt x="9439641" y="834162"/>
                </a:lnTo>
                <a:lnTo>
                  <a:pt x="9439641" y="831975"/>
                </a:lnTo>
                <a:lnTo>
                  <a:pt x="9438915" y="829779"/>
                </a:lnTo>
                <a:lnTo>
                  <a:pt x="9435991" y="828309"/>
                </a:lnTo>
                <a:lnTo>
                  <a:pt x="9433799" y="826121"/>
                </a:lnTo>
                <a:lnTo>
                  <a:pt x="9433799" y="824651"/>
                </a:lnTo>
                <a:lnTo>
                  <a:pt x="9435259" y="822455"/>
                </a:lnTo>
                <a:lnTo>
                  <a:pt x="9433799" y="821729"/>
                </a:lnTo>
                <a:lnTo>
                  <a:pt x="9432341" y="821729"/>
                </a:lnTo>
                <a:lnTo>
                  <a:pt x="9430149" y="821729"/>
                </a:lnTo>
                <a:lnTo>
                  <a:pt x="9429417" y="822455"/>
                </a:lnTo>
                <a:lnTo>
                  <a:pt x="9427225" y="824651"/>
                </a:lnTo>
                <a:lnTo>
                  <a:pt x="9427225" y="826121"/>
                </a:lnTo>
                <a:lnTo>
                  <a:pt x="9429417" y="826121"/>
                </a:lnTo>
                <a:lnTo>
                  <a:pt x="9430875" y="828309"/>
                </a:lnTo>
                <a:lnTo>
                  <a:pt x="9433067" y="829779"/>
                </a:lnTo>
                <a:lnTo>
                  <a:pt x="9433799" y="834162"/>
                </a:lnTo>
                <a:lnTo>
                  <a:pt x="9433799" y="837829"/>
                </a:lnTo>
                <a:lnTo>
                  <a:pt x="9432341" y="840751"/>
                </a:lnTo>
                <a:lnTo>
                  <a:pt x="9430875" y="841486"/>
                </a:lnTo>
                <a:lnTo>
                  <a:pt x="9429417" y="838555"/>
                </a:lnTo>
                <a:lnTo>
                  <a:pt x="9424307" y="848801"/>
                </a:lnTo>
                <a:lnTo>
                  <a:pt x="9423575" y="850997"/>
                </a:lnTo>
                <a:lnTo>
                  <a:pt x="9422841" y="850997"/>
                </a:lnTo>
                <a:lnTo>
                  <a:pt x="9422841" y="851724"/>
                </a:lnTo>
                <a:lnTo>
                  <a:pt x="9422841" y="855390"/>
                </a:lnTo>
                <a:lnTo>
                  <a:pt x="9422841" y="857577"/>
                </a:lnTo>
                <a:lnTo>
                  <a:pt x="9421383" y="858312"/>
                </a:lnTo>
                <a:lnTo>
                  <a:pt x="9420651" y="858312"/>
                </a:lnTo>
                <a:lnTo>
                  <a:pt x="9424307" y="832701"/>
                </a:lnTo>
                <a:lnTo>
                  <a:pt x="9422841" y="829044"/>
                </a:lnTo>
                <a:lnTo>
                  <a:pt x="9421383" y="831240"/>
                </a:lnTo>
                <a:lnTo>
                  <a:pt x="9419923" y="835632"/>
                </a:lnTo>
                <a:lnTo>
                  <a:pt x="9419923" y="829779"/>
                </a:lnTo>
                <a:lnTo>
                  <a:pt x="9416267" y="831240"/>
                </a:lnTo>
                <a:lnTo>
                  <a:pt x="9411157" y="837829"/>
                </a:lnTo>
                <a:lnTo>
                  <a:pt x="9409693" y="837829"/>
                </a:lnTo>
                <a:lnTo>
                  <a:pt x="9410425" y="835632"/>
                </a:lnTo>
                <a:lnTo>
                  <a:pt x="9411885" y="834162"/>
                </a:lnTo>
                <a:lnTo>
                  <a:pt x="9413349" y="831240"/>
                </a:lnTo>
                <a:lnTo>
                  <a:pt x="9413349" y="828309"/>
                </a:lnTo>
                <a:lnTo>
                  <a:pt x="9411157" y="829044"/>
                </a:lnTo>
                <a:lnTo>
                  <a:pt x="9409693" y="831240"/>
                </a:lnTo>
                <a:lnTo>
                  <a:pt x="9407501" y="834162"/>
                </a:lnTo>
                <a:lnTo>
                  <a:pt x="9406775" y="837829"/>
                </a:lnTo>
                <a:lnTo>
                  <a:pt x="9404583" y="839290"/>
                </a:lnTo>
                <a:lnTo>
                  <a:pt x="9400932" y="843682"/>
                </a:lnTo>
                <a:lnTo>
                  <a:pt x="9398741" y="844409"/>
                </a:lnTo>
                <a:lnTo>
                  <a:pt x="9398008" y="845144"/>
                </a:lnTo>
                <a:lnTo>
                  <a:pt x="9395817" y="845870"/>
                </a:lnTo>
                <a:lnTo>
                  <a:pt x="9389242" y="857577"/>
                </a:lnTo>
                <a:lnTo>
                  <a:pt x="9387050" y="860509"/>
                </a:lnTo>
                <a:lnTo>
                  <a:pt x="9384859" y="870755"/>
                </a:lnTo>
                <a:lnTo>
                  <a:pt x="9381208" y="875874"/>
                </a:lnTo>
                <a:lnTo>
                  <a:pt x="9381941" y="878070"/>
                </a:lnTo>
                <a:lnTo>
                  <a:pt x="9384132" y="880992"/>
                </a:lnTo>
                <a:lnTo>
                  <a:pt x="9384132" y="883189"/>
                </a:lnTo>
                <a:lnTo>
                  <a:pt x="9382667" y="886120"/>
                </a:lnTo>
                <a:lnTo>
                  <a:pt x="9381208" y="886846"/>
                </a:lnTo>
                <a:lnTo>
                  <a:pt x="9376093" y="889042"/>
                </a:lnTo>
                <a:lnTo>
                  <a:pt x="9376093" y="889777"/>
                </a:lnTo>
                <a:lnTo>
                  <a:pt x="9381941" y="889777"/>
                </a:lnTo>
                <a:lnTo>
                  <a:pt x="9385591" y="887581"/>
                </a:lnTo>
                <a:lnTo>
                  <a:pt x="9389242" y="889042"/>
                </a:lnTo>
                <a:lnTo>
                  <a:pt x="9393625" y="893435"/>
                </a:lnTo>
                <a:lnTo>
                  <a:pt x="9394358" y="895631"/>
                </a:lnTo>
                <a:lnTo>
                  <a:pt x="9395084" y="902946"/>
                </a:lnTo>
                <a:lnTo>
                  <a:pt x="9395084" y="903681"/>
                </a:lnTo>
                <a:lnTo>
                  <a:pt x="9392166" y="905142"/>
                </a:lnTo>
                <a:lnTo>
                  <a:pt x="9388510" y="908800"/>
                </a:lnTo>
                <a:lnTo>
                  <a:pt x="9387050" y="909535"/>
                </a:lnTo>
                <a:lnTo>
                  <a:pt x="9387050" y="908074"/>
                </a:lnTo>
                <a:lnTo>
                  <a:pt x="9387050" y="905877"/>
                </a:lnTo>
                <a:lnTo>
                  <a:pt x="9384132" y="908074"/>
                </a:lnTo>
                <a:lnTo>
                  <a:pt x="9381941" y="914654"/>
                </a:lnTo>
                <a:lnTo>
                  <a:pt x="9379749" y="916124"/>
                </a:lnTo>
                <a:lnTo>
                  <a:pt x="9378284" y="911731"/>
                </a:lnTo>
                <a:lnTo>
                  <a:pt x="9375366" y="912457"/>
                </a:lnTo>
                <a:lnTo>
                  <a:pt x="9373175" y="915389"/>
                </a:lnTo>
                <a:lnTo>
                  <a:pt x="9371710" y="918311"/>
                </a:lnTo>
                <a:lnTo>
                  <a:pt x="9371710" y="924165"/>
                </a:lnTo>
                <a:lnTo>
                  <a:pt x="9371710" y="927831"/>
                </a:lnTo>
                <a:lnTo>
                  <a:pt x="9373175" y="932215"/>
                </a:lnTo>
                <a:lnTo>
                  <a:pt x="9375366" y="937342"/>
                </a:lnTo>
                <a:lnTo>
                  <a:pt x="9378284" y="934411"/>
                </a:lnTo>
                <a:lnTo>
                  <a:pt x="9379749" y="932215"/>
                </a:lnTo>
                <a:lnTo>
                  <a:pt x="9381941" y="932215"/>
                </a:lnTo>
                <a:lnTo>
                  <a:pt x="9381941" y="933685"/>
                </a:lnTo>
                <a:lnTo>
                  <a:pt x="9379749" y="935146"/>
                </a:lnTo>
                <a:lnTo>
                  <a:pt x="9378284" y="937342"/>
                </a:lnTo>
                <a:lnTo>
                  <a:pt x="9376093" y="941726"/>
                </a:lnTo>
                <a:lnTo>
                  <a:pt x="9376093" y="943922"/>
                </a:lnTo>
                <a:lnTo>
                  <a:pt x="9376093" y="946854"/>
                </a:lnTo>
                <a:lnTo>
                  <a:pt x="9376093" y="947580"/>
                </a:lnTo>
                <a:lnTo>
                  <a:pt x="9375366" y="948315"/>
                </a:lnTo>
                <a:lnTo>
                  <a:pt x="9373175" y="949776"/>
                </a:lnTo>
                <a:lnTo>
                  <a:pt x="9372442" y="950511"/>
                </a:lnTo>
                <a:lnTo>
                  <a:pt x="9369518" y="954169"/>
                </a:lnTo>
                <a:lnTo>
                  <a:pt x="9368059" y="957826"/>
                </a:lnTo>
                <a:lnTo>
                  <a:pt x="9365867" y="961484"/>
                </a:lnTo>
                <a:lnTo>
                  <a:pt x="9362217" y="964415"/>
                </a:lnTo>
                <a:lnTo>
                  <a:pt x="9357101" y="965876"/>
                </a:lnTo>
                <a:lnTo>
                  <a:pt x="9355642" y="966611"/>
                </a:lnTo>
                <a:lnTo>
                  <a:pt x="9354910" y="969534"/>
                </a:lnTo>
                <a:lnTo>
                  <a:pt x="9350527" y="976857"/>
                </a:lnTo>
                <a:lnTo>
                  <a:pt x="9349800" y="982711"/>
                </a:lnTo>
                <a:lnTo>
                  <a:pt x="9349800" y="988565"/>
                </a:lnTo>
                <a:lnTo>
                  <a:pt x="9350527" y="992948"/>
                </a:lnTo>
                <a:lnTo>
                  <a:pt x="9354910" y="998076"/>
                </a:lnTo>
                <a:lnTo>
                  <a:pt x="9352718" y="1001733"/>
                </a:lnTo>
                <a:lnTo>
                  <a:pt x="9351991" y="1006126"/>
                </a:lnTo>
                <a:lnTo>
                  <a:pt x="9354910" y="1006852"/>
                </a:lnTo>
                <a:lnTo>
                  <a:pt x="9351991" y="1009048"/>
                </a:lnTo>
                <a:lnTo>
                  <a:pt x="9350527" y="1011980"/>
                </a:lnTo>
                <a:lnTo>
                  <a:pt x="9349067" y="1017833"/>
                </a:lnTo>
                <a:lnTo>
                  <a:pt x="9346876" y="1031002"/>
                </a:lnTo>
                <a:lnTo>
                  <a:pt x="9346149" y="1033925"/>
                </a:lnTo>
                <a:lnTo>
                  <a:pt x="9343225" y="1032463"/>
                </a:lnTo>
                <a:lnTo>
                  <a:pt x="9339575" y="1030267"/>
                </a:lnTo>
                <a:lnTo>
                  <a:pt x="9336651" y="1027345"/>
                </a:lnTo>
                <a:lnTo>
                  <a:pt x="9333727" y="1028806"/>
                </a:lnTo>
                <a:lnTo>
                  <a:pt x="9333727" y="1030267"/>
                </a:lnTo>
                <a:lnTo>
                  <a:pt x="9333727" y="1036856"/>
                </a:lnTo>
                <a:lnTo>
                  <a:pt x="9333727" y="1037591"/>
                </a:lnTo>
                <a:lnTo>
                  <a:pt x="9327884" y="1032463"/>
                </a:lnTo>
                <a:lnTo>
                  <a:pt x="9320597" y="1028079"/>
                </a:lnTo>
                <a:lnTo>
                  <a:pt x="9320764" y="1028274"/>
                </a:lnTo>
                <a:lnTo>
                  <a:pt x="9328076" y="1032656"/>
                </a:lnTo>
                <a:lnTo>
                  <a:pt x="9333925" y="1037767"/>
                </a:lnTo>
                <a:lnTo>
                  <a:pt x="9333925" y="1043613"/>
                </a:lnTo>
                <a:lnTo>
                  <a:pt x="9336850" y="1041419"/>
                </a:lnTo>
                <a:lnTo>
                  <a:pt x="9340505" y="1039960"/>
                </a:lnTo>
                <a:lnTo>
                  <a:pt x="9341237" y="1040690"/>
                </a:lnTo>
                <a:lnTo>
                  <a:pt x="9342698" y="1044342"/>
                </a:lnTo>
                <a:lnTo>
                  <a:pt x="9341237" y="1047265"/>
                </a:lnTo>
                <a:lnTo>
                  <a:pt x="9341237" y="1047995"/>
                </a:lnTo>
                <a:lnTo>
                  <a:pt x="9340505" y="1053106"/>
                </a:lnTo>
                <a:lnTo>
                  <a:pt x="9336118" y="1067715"/>
                </a:lnTo>
                <a:lnTo>
                  <a:pt x="9333925" y="1077208"/>
                </a:lnTo>
                <a:lnTo>
                  <a:pt x="9333925" y="1082320"/>
                </a:lnTo>
                <a:lnTo>
                  <a:pt x="9333925" y="1085972"/>
                </a:lnTo>
                <a:lnTo>
                  <a:pt x="9333211" y="1086329"/>
                </a:lnTo>
                <a:lnTo>
                  <a:pt x="9333463" y="1086581"/>
                </a:lnTo>
                <a:lnTo>
                  <a:pt x="9336385" y="1094622"/>
                </a:lnTo>
                <a:lnTo>
                  <a:pt x="9336385" y="1096084"/>
                </a:lnTo>
                <a:lnTo>
                  <a:pt x="9335655" y="1096815"/>
                </a:lnTo>
                <a:lnTo>
                  <a:pt x="9328350" y="1099011"/>
                </a:lnTo>
                <a:lnTo>
                  <a:pt x="9329811" y="1099742"/>
                </a:lnTo>
                <a:lnTo>
                  <a:pt x="9332002" y="1101204"/>
                </a:lnTo>
                <a:lnTo>
                  <a:pt x="9335655" y="1101935"/>
                </a:lnTo>
                <a:lnTo>
                  <a:pt x="9336385" y="1101935"/>
                </a:lnTo>
                <a:lnTo>
                  <a:pt x="9337846" y="1101204"/>
                </a:lnTo>
                <a:lnTo>
                  <a:pt x="9338576" y="1101204"/>
                </a:lnTo>
                <a:lnTo>
                  <a:pt x="9339307" y="1101935"/>
                </a:lnTo>
                <a:lnTo>
                  <a:pt x="9340037" y="1102666"/>
                </a:lnTo>
                <a:lnTo>
                  <a:pt x="9342959" y="1105591"/>
                </a:lnTo>
                <a:lnTo>
                  <a:pt x="9351725" y="1118021"/>
                </a:lnTo>
                <a:lnTo>
                  <a:pt x="9350995" y="1120217"/>
                </a:lnTo>
                <a:lnTo>
                  <a:pt x="9344420" y="1114366"/>
                </a:lnTo>
                <a:lnTo>
                  <a:pt x="9341498" y="1112904"/>
                </a:lnTo>
                <a:lnTo>
                  <a:pt x="9344420" y="1120217"/>
                </a:lnTo>
                <a:lnTo>
                  <a:pt x="9348803" y="1122410"/>
                </a:lnTo>
                <a:lnTo>
                  <a:pt x="9359025" y="1124603"/>
                </a:lnTo>
                <a:lnTo>
                  <a:pt x="9357564" y="1126796"/>
                </a:lnTo>
                <a:lnTo>
                  <a:pt x="9355378" y="1126796"/>
                </a:lnTo>
                <a:lnTo>
                  <a:pt x="9354647" y="1127527"/>
                </a:lnTo>
                <a:lnTo>
                  <a:pt x="9358294" y="1130451"/>
                </a:lnTo>
                <a:lnTo>
                  <a:pt x="9367790" y="1128258"/>
                </a:lnTo>
                <a:lnTo>
                  <a:pt x="9368521" y="1131185"/>
                </a:lnTo>
                <a:lnTo>
                  <a:pt x="9372173" y="1131916"/>
                </a:lnTo>
                <a:lnTo>
                  <a:pt x="9372173" y="1130451"/>
                </a:lnTo>
                <a:lnTo>
                  <a:pt x="9370712" y="1124603"/>
                </a:lnTo>
                <a:lnTo>
                  <a:pt x="9371443" y="1121679"/>
                </a:lnTo>
                <a:lnTo>
                  <a:pt x="9373634" y="1120217"/>
                </a:lnTo>
                <a:lnTo>
                  <a:pt x="9377287" y="1115828"/>
                </a:lnTo>
                <a:lnTo>
                  <a:pt x="9377287" y="1120217"/>
                </a:lnTo>
                <a:lnTo>
                  <a:pt x="9378748" y="1120948"/>
                </a:lnTo>
                <a:lnTo>
                  <a:pt x="9380209" y="1121679"/>
                </a:lnTo>
                <a:lnTo>
                  <a:pt x="9383130" y="1120948"/>
                </a:lnTo>
                <a:lnTo>
                  <a:pt x="9383861" y="1121679"/>
                </a:lnTo>
                <a:lnTo>
                  <a:pt x="9384591" y="1122410"/>
                </a:lnTo>
                <a:lnTo>
                  <a:pt x="9384591" y="1125334"/>
                </a:lnTo>
                <a:lnTo>
                  <a:pt x="9386052" y="1126796"/>
                </a:lnTo>
                <a:lnTo>
                  <a:pt x="9386783" y="1127527"/>
                </a:lnTo>
                <a:lnTo>
                  <a:pt x="9383861" y="1128258"/>
                </a:lnTo>
                <a:lnTo>
                  <a:pt x="9383130" y="1130451"/>
                </a:lnTo>
                <a:lnTo>
                  <a:pt x="9383130" y="1131916"/>
                </a:lnTo>
                <a:lnTo>
                  <a:pt x="9381669" y="1134109"/>
                </a:lnTo>
                <a:lnTo>
                  <a:pt x="9380209" y="1136302"/>
                </a:lnTo>
                <a:lnTo>
                  <a:pt x="9380209" y="1137033"/>
                </a:lnTo>
                <a:lnTo>
                  <a:pt x="9376556" y="1137033"/>
                </a:lnTo>
                <a:lnTo>
                  <a:pt x="9375095" y="1136302"/>
                </a:lnTo>
                <a:lnTo>
                  <a:pt x="9374365" y="1136302"/>
                </a:lnTo>
                <a:lnTo>
                  <a:pt x="9373634" y="1137764"/>
                </a:lnTo>
                <a:lnTo>
                  <a:pt x="9371443" y="1140688"/>
                </a:lnTo>
                <a:lnTo>
                  <a:pt x="9371443" y="1142884"/>
                </a:lnTo>
                <a:lnTo>
                  <a:pt x="9370712" y="1144346"/>
                </a:lnTo>
                <a:lnTo>
                  <a:pt x="9352456" y="1153853"/>
                </a:lnTo>
                <a:lnTo>
                  <a:pt x="9345151" y="1159701"/>
                </a:lnTo>
                <a:lnTo>
                  <a:pt x="9342229" y="1162625"/>
                </a:lnTo>
                <a:lnTo>
                  <a:pt x="9344420" y="1163356"/>
                </a:lnTo>
                <a:lnTo>
                  <a:pt x="9342959" y="1165552"/>
                </a:lnTo>
                <a:lnTo>
                  <a:pt x="9342229" y="1167014"/>
                </a:lnTo>
                <a:lnTo>
                  <a:pt x="9342229" y="1168476"/>
                </a:lnTo>
                <a:lnTo>
                  <a:pt x="9342229" y="1170669"/>
                </a:lnTo>
                <a:lnTo>
                  <a:pt x="9344420" y="1169207"/>
                </a:lnTo>
                <a:lnTo>
                  <a:pt x="9345881" y="1166283"/>
                </a:lnTo>
                <a:lnTo>
                  <a:pt x="9346612" y="1164087"/>
                </a:lnTo>
                <a:lnTo>
                  <a:pt x="9348803" y="1166283"/>
                </a:lnTo>
                <a:lnTo>
                  <a:pt x="9350995" y="1168476"/>
                </a:lnTo>
                <a:lnTo>
                  <a:pt x="9351725" y="1169207"/>
                </a:lnTo>
                <a:lnTo>
                  <a:pt x="9349534" y="1169938"/>
                </a:lnTo>
                <a:lnTo>
                  <a:pt x="9348803" y="1170669"/>
                </a:lnTo>
                <a:lnTo>
                  <a:pt x="9348073" y="1172131"/>
                </a:lnTo>
                <a:lnTo>
                  <a:pt x="9348073" y="1172862"/>
                </a:lnTo>
                <a:lnTo>
                  <a:pt x="9345151" y="1177982"/>
                </a:lnTo>
                <a:lnTo>
                  <a:pt x="9344420" y="1178713"/>
                </a:lnTo>
                <a:lnTo>
                  <a:pt x="9342959" y="1178713"/>
                </a:lnTo>
                <a:lnTo>
                  <a:pt x="9340037" y="1179444"/>
                </a:lnTo>
                <a:lnTo>
                  <a:pt x="9339307" y="1180175"/>
                </a:lnTo>
                <a:lnTo>
                  <a:pt x="9339307" y="1183100"/>
                </a:lnTo>
                <a:lnTo>
                  <a:pt x="9341498" y="1185293"/>
                </a:lnTo>
                <a:lnTo>
                  <a:pt x="9344420" y="1186024"/>
                </a:lnTo>
                <a:lnTo>
                  <a:pt x="9346612" y="1186755"/>
                </a:lnTo>
                <a:lnTo>
                  <a:pt x="9342959" y="1189682"/>
                </a:lnTo>
                <a:lnTo>
                  <a:pt x="9336385" y="1185293"/>
                </a:lnTo>
                <a:lnTo>
                  <a:pt x="9333463" y="1188220"/>
                </a:lnTo>
                <a:lnTo>
                  <a:pt x="9332733" y="1191875"/>
                </a:lnTo>
                <a:lnTo>
                  <a:pt x="9333463" y="1194068"/>
                </a:lnTo>
                <a:lnTo>
                  <a:pt x="9335655" y="1196261"/>
                </a:lnTo>
                <a:lnTo>
                  <a:pt x="9337846" y="1201381"/>
                </a:lnTo>
                <a:lnTo>
                  <a:pt x="9338576" y="1202843"/>
                </a:lnTo>
                <a:lnTo>
                  <a:pt x="9340037" y="1205036"/>
                </a:lnTo>
                <a:lnTo>
                  <a:pt x="9337846" y="1205036"/>
                </a:lnTo>
                <a:lnTo>
                  <a:pt x="9333463" y="1202112"/>
                </a:lnTo>
                <a:lnTo>
                  <a:pt x="9332002" y="1202112"/>
                </a:lnTo>
                <a:lnTo>
                  <a:pt x="9329811" y="1202843"/>
                </a:lnTo>
                <a:lnTo>
                  <a:pt x="9330541" y="1205036"/>
                </a:lnTo>
                <a:lnTo>
                  <a:pt x="9332733" y="1205767"/>
                </a:lnTo>
                <a:lnTo>
                  <a:pt x="9334924" y="1207229"/>
                </a:lnTo>
                <a:lnTo>
                  <a:pt x="9332002" y="1207960"/>
                </a:lnTo>
                <a:lnTo>
                  <a:pt x="9328350" y="1207229"/>
                </a:lnTo>
                <a:lnTo>
                  <a:pt x="9325428" y="1205767"/>
                </a:lnTo>
                <a:lnTo>
                  <a:pt x="9323967" y="1208691"/>
                </a:lnTo>
                <a:lnTo>
                  <a:pt x="9326158" y="1210153"/>
                </a:lnTo>
                <a:lnTo>
                  <a:pt x="9328350" y="1210153"/>
                </a:lnTo>
                <a:lnTo>
                  <a:pt x="9329811" y="1210887"/>
                </a:lnTo>
                <a:lnTo>
                  <a:pt x="9330541" y="1212349"/>
                </a:lnTo>
                <a:lnTo>
                  <a:pt x="9329080" y="1213811"/>
                </a:lnTo>
                <a:lnTo>
                  <a:pt x="9326889" y="1215273"/>
                </a:lnTo>
                <a:lnTo>
                  <a:pt x="9326889" y="1217466"/>
                </a:lnTo>
                <a:lnTo>
                  <a:pt x="9329080" y="1220391"/>
                </a:lnTo>
                <a:lnTo>
                  <a:pt x="9330541" y="1221122"/>
                </a:lnTo>
                <a:lnTo>
                  <a:pt x="9332733" y="1221122"/>
                </a:lnTo>
                <a:lnTo>
                  <a:pt x="9336385" y="1217466"/>
                </a:lnTo>
                <a:lnTo>
                  <a:pt x="9336385" y="1224049"/>
                </a:lnTo>
                <a:lnTo>
                  <a:pt x="9339307" y="1224049"/>
                </a:lnTo>
                <a:lnTo>
                  <a:pt x="9342959" y="1223318"/>
                </a:lnTo>
                <a:lnTo>
                  <a:pt x="9345881" y="1224780"/>
                </a:lnTo>
                <a:lnTo>
                  <a:pt x="9345151" y="1226973"/>
                </a:lnTo>
                <a:lnTo>
                  <a:pt x="9344420" y="1228435"/>
                </a:lnTo>
                <a:lnTo>
                  <a:pt x="9344420" y="1229897"/>
                </a:lnTo>
                <a:lnTo>
                  <a:pt x="9345151" y="1230628"/>
                </a:lnTo>
                <a:lnTo>
                  <a:pt x="9346612" y="1230628"/>
                </a:lnTo>
                <a:lnTo>
                  <a:pt x="9348073" y="1230628"/>
                </a:lnTo>
                <a:lnTo>
                  <a:pt x="9348073" y="1229897"/>
                </a:lnTo>
                <a:lnTo>
                  <a:pt x="9348803" y="1229897"/>
                </a:lnTo>
                <a:lnTo>
                  <a:pt x="9351725" y="1227704"/>
                </a:lnTo>
                <a:lnTo>
                  <a:pt x="9353917" y="1224780"/>
                </a:lnTo>
                <a:lnTo>
                  <a:pt x="9355378" y="1223318"/>
                </a:lnTo>
                <a:lnTo>
                  <a:pt x="9358294" y="1226242"/>
                </a:lnTo>
                <a:lnTo>
                  <a:pt x="9359025" y="1224049"/>
                </a:lnTo>
                <a:lnTo>
                  <a:pt x="9360485" y="1221855"/>
                </a:lnTo>
                <a:lnTo>
                  <a:pt x="9360485" y="1220391"/>
                </a:lnTo>
                <a:lnTo>
                  <a:pt x="9357564" y="1220391"/>
                </a:lnTo>
                <a:lnTo>
                  <a:pt x="9354647" y="1217466"/>
                </a:lnTo>
                <a:lnTo>
                  <a:pt x="9352456" y="1214542"/>
                </a:lnTo>
                <a:lnTo>
                  <a:pt x="9351725" y="1211618"/>
                </a:lnTo>
                <a:lnTo>
                  <a:pt x="9361216" y="1217466"/>
                </a:lnTo>
                <a:lnTo>
                  <a:pt x="9365599" y="1218929"/>
                </a:lnTo>
                <a:lnTo>
                  <a:pt x="9374365" y="1218929"/>
                </a:lnTo>
                <a:lnTo>
                  <a:pt x="9378748" y="1220391"/>
                </a:lnTo>
                <a:lnTo>
                  <a:pt x="9383130" y="1221855"/>
                </a:lnTo>
                <a:lnTo>
                  <a:pt x="9388244" y="1226973"/>
                </a:lnTo>
                <a:lnTo>
                  <a:pt x="9389705" y="1227704"/>
                </a:lnTo>
                <a:lnTo>
                  <a:pt x="9391166" y="1234286"/>
                </a:lnTo>
                <a:lnTo>
                  <a:pt x="9391166" y="1235017"/>
                </a:lnTo>
                <a:lnTo>
                  <a:pt x="9392627" y="1234286"/>
                </a:lnTo>
                <a:lnTo>
                  <a:pt x="9394818" y="1236479"/>
                </a:lnTo>
                <a:lnTo>
                  <a:pt x="9399201" y="1240134"/>
                </a:lnTo>
                <a:lnTo>
                  <a:pt x="9405769" y="1245985"/>
                </a:lnTo>
                <a:lnTo>
                  <a:pt x="9410153" y="1248909"/>
                </a:lnTo>
                <a:lnTo>
                  <a:pt x="9410153" y="1252564"/>
                </a:lnTo>
                <a:lnTo>
                  <a:pt x="9413075" y="1256222"/>
                </a:lnTo>
                <a:lnTo>
                  <a:pt x="9419649" y="1262802"/>
                </a:lnTo>
                <a:lnTo>
                  <a:pt x="9421841" y="1262802"/>
                </a:lnTo>
                <a:lnTo>
                  <a:pt x="9421841" y="1263533"/>
                </a:lnTo>
                <a:lnTo>
                  <a:pt x="9420379" y="1264995"/>
                </a:lnTo>
                <a:lnTo>
                  <a:pt x="9419649" y="1266457"/>
                </a:lnTo>
                <a:lnTo>
                  <a:pt x="9418189" y="1267922"/>
                </a:lnTo>
                <a:lnTo>
                  <a:pt x="9415997" y="1267922"/>
                </a:lnTo>
                <a:lnTo>
                  <a:pt x="9413805" y="1266457"/>
                </a:lnTo>
                <a:lnTo>
                  <a:pt x="9415267" y="1266457"/>
                </a:lnTo>
                <a:lnTo>
                  <a:pt x="9415997" y="1265726"/>
                </a:lnTo>
                <a:lnTo>
                  <a:pt x="9416727" y="1264995"/>
                </a:lnTo>
                <a:lnTo>
                  <a:pt x="9413805" y="1259147"/>
                </a:lnTo>
                <a:lnTo>
                  <a:pt x="9410883" y="1256222"/>
                </a:lnTo>
                <a:lnTo>
                  <a:pt x="9409423" y="1255489"/>
                </a:lnTo>
                <a:lnTo>
                  <a:pt x="9408691" y="1256953"/>
                </a:lnTo>
                <a:lnTo>
                  <a:pt x="9409423" y="1268653"/>
                </a:lnTo>
                <a:lnTo>
                  <a:pt x="9407231" y="1267922"/>
                </a:lnTo>
                <a:lnTo>
                  <a:pt x="9406501" y="1267922"/>
                </a:lnTo>
                <a:lnTo>
                  <a:pt x="9404309" y="1268653"/>
                </a:lnTo>
                <a:lnTo>
                  <a:pt x="9403579" y="1270115"/>
                </a:lnTo>
                <a:lnTo>
                  <a:pt x="9415997" y="1276694"/>
                </a:lnTo>
                <a:lnTo>
                  <a:pt x="9419649" y="1278890"/>
                </a:lnTo>
                <a:lnTo>
                  <a:pt x="9422571" y="1278156"/>
                </a:lnTo>
                <a:lnTo>
                  <a:pt x="9429145" y="1275963"/>
                </a:lnTo>
                <a:lnTo>
                  <a:pt x="9434259" y="1278156"/>
                </a:lnTo>
                <a:lnTo>
                  <a:pt x="9438641" y="1284738"/>
                </a:lnTo>
                <a:lnTo>
                  <a:pt x="9441563" y="1292782"/>
                </a:lnTo>
                <a:lnTo>
                  <a:pt x="9442295" y="1298631"/>
                </a:lnTo>
                <a:lnTo>
                  <a:pt x="9443025" y="1304482"/>
                </a:lnTo>
                <a:lnTo>
                  <a:pt x="9450323" y="1308868"/>
                </a:lnTo>
                <a:lnTo>
                  <a:pt x="9463473" y="1313988"/>
                </a:lnTo>
                <a:lnTo>
                  <a:pt x="9470047" y="1314719"/>
                </a:lnTo>
                <a:lnTo>
                  <a:pt x="9491225" y="1310330"/>
                </a:lnTo>
                <a:lnTo>
                  <a:pt x="9489765" y="1311792"/>
                </a:lnTo>
                <a:lnTo>
                  <a:pt x="9483195" y="1313988"/>
                </a:lnTo>
                <a:lnTo>
                  <a:pt x="9481735" y="1316181"/>
                </a:lnTo>
                <a:lnTo>
                  <a:pt x="9483195" y="1316912"/>
                </a:lnTo>
                <a:lnTo>
                  <a:pt x="9486117" y="1316912"/>
                </a:lnTo>
                <a:lnTo>
                  <a:pt x="9493417" y="1314719"/>
                </a:lnTo>
                <a:lnTo>
                  <a:pt x="9497799" y="1311792"/>
                </a:lnTo>
                <a:lnTo>
                  <a:pt x="9505835" y="1304482"/>
                </a:lnTo>
                <a:lnTo>
                  <a:pt x="9519715" y="1295707"/>
                </a:lnTo>
                <a:lnTo>
                  <a:pt x="9523367" y="1291320"/>
                </a:lnTo>
                <a:lnTo>
                  <a:pt x="9529211" y="1288393"/>
                </a:lnTo>
                <a:lnTo>
                  <a:pt x="9531397" y="1286200"/>
                </a:lnTo>
                <a:lnTo>
                  <a:pt x="9534319" y="1279621"/>
                </a:lnTo>
                <a:lnTo>
                  <a:pt x="9532127" y="1272308"/>
                </a:lnTo>
                <a:lnTo>
                  <a:pt x="9529211" y="1265726"/>
                </a:lnTo>
                <a:lnTo>
                  <a:pt x="9524827" y="1260609"/>
                </a:lnTo>
                <a:lnTo>
                  <a:pt x="9526289" y="1260609"/>
                </a:lnTo>
                <a:lnTo>
                  <a:pt x="9527749" y="1259878"/>
                </a:lnTo>
                <a:lnTo>
                  <a:pt x="9529935" y="1258416"/>
                </a:lnTo>
                <a:lnTo>
                  <a:pt x="9529211" y="1256222"/>
                </a:lnTo>
                <a:lnTo>
                  <a:pt x="9526289" y="1256953"/>
                </a:lnTo>
                <a:lnTo>
                  <a:pt x="9523367" y="1256222"/>
                </a:lnTo>
                <a:lnTo>
                  <a:pt x="9521905" y="1254026"/>
                </a:lnTo>
                <a:lnTo>
                  <a:pt x="9519715" y="1254026"/>
                </a:lnTo>
                <a:lnTo>
                  <a:pt x="9518253" y="1256222"/>
                </a:lnTo>
                <a:lnTo>
                  <a:pt x="9518983" y="1263533"/>
                </a:lnTo>
                <a:lnTo>
                  <a:pt x="9516793" y="1266457"/>
                </a:lnTo>
                <a:lnTo>
                  <a:pt x="9515331" y="1256222"/>
                </a:lnTo>
                <a:lnTo>
                  <a:pt x="9513139" y="1252564"/>
                </a:lnTo>
                <a:lnTo>
                  <a:pt x="9507297" y="1243058"/>
                </a:lnTo>
                <a:lnTo>
                  <a:pt x="9506565" y="1240865"/>
                </a:lnTo>
                <a:lnTo>
                  <a:pt x="9502183" y="1234286"/>
                </a:lnTo>
                <a:lnTo>
                  <a:pt x="9495609" y="1232821"/>
                </a:lnTo>
                <a:lnTo>
                  <a:pt x="9489765" y="1234286"/>
                </a:lnTo>
                <a:lnTo>
                  <a:pt x="9487573" y="1240134"/>
                </a:lnTo>
                <a:lnTo>
                  <a:pt x="9490495" y="1240134"/>
                </a:lnTo>
                <a:lnTo>
                  <a:pt x="9491225" y="1239403"/>
                </a:lnTo>
                <a:lnTo>
                  <a:pt x="9491225" y="1240865"/>
                </a:lnTo>
                <a:lnTo>
                  <a:pt x="9489035" y="1243058"/>
                </a:lnTo>
                <a:lnTo>
                  <a:pt x="9486117" y="1242327"/>
                </a:lnTo>
                <a:lnTo>
                  <a:pt x="9481005" y="1237210"/>
                </a:lnTo>
                <a:lnTo>
                  <a:pt x="9480273" y="1237210"/>
                </a:lnTo>
                <a:lnTo>
                  <a:pt x="9478083" y="1237210"/>
                </a:lnTo>
                <a:lnTo>
                  <a:pt x="9477351" y="1236479"/>
                </a:lnTo>
                <a:lnTo>
                  <a:pt x="9476621" y="1235017"/>
                </a:lnTo>
                <a:lnTo>
                  <a:pt x="9476621" y="1233555"/>
                </a:lnTo>
                <a:lnTo>
                  <a:pt x="9477351" y="1230628"/>
                </a:lnTo>
                <a:lnTo>
                  <a:pt x="9478083" y="1228435"/>
                </a:lnTo>
                <a:lnTo>
                  <a:pt x="9480273" y="1228435"/>
                </a:lnTo>
                <a:lnTo>
                  <a:pt x="9483195" y="1229897"/>
                </a:lnTo>
                <a:lnTo>
                  <a:pt x="9490495" y="1226973"/>
                </a:lnTo>
                <a:lnTo>
                  <a:pt x="9493417" y="1226973"/>
                </a:lnTo>
                <a:lnTo>
                  <a:pt x="9496339" y="1228435"/>
                </a:lnTo>
                <a:lnTo>
                  <a:pt x="9505105" y="1229897"/>
                </a:lnTo>
                <a:lnTo>
                  <a:pt x="9508757" y="1231359"/>
                </a:lnTo>
                <a:lnTo>
                  <a:pt x="9521175" y="1239403"/>
                </a:lnTo>
                <a:lnTo>
                  <a:pt x="9526289" y="1243789"/>
                </a:lnTo>
                <a:lnTo>
                  <a:pt x="9541623" y="1267922"/>
                </a:lnTo>
                <a:lnTo>
                  <a:pt x="9545275" y="1271577"/>
                </a:lnTo>
                <a:lnTo>
                  <a:pt x="9544545" y="1272308"/>
                </a:lnTo>
                <a:lnTo>
                  <a:pt x="9544545" y="1273039"/>
                </a:lnTo>
                <a:lnTo>
                  <a:pt x="9543815" y="1273039"/>
                </a:lnTo>
                <a:lnTo>
                  <a:pt x="9539431" y="1272308"/>
                </a:lnTo>
                <a:lnTo>
                  <a:pt x="9537241" y="1270115"/>
                </a:lnTo>
                <a:lnTo>
                  <a:pt x="9537241" y="1273039"/>
                </a:lnTo>
                <a:lnTo>
                  <a:pt x="9537971" y="1279621"/>
                </a:lnTo>
                <a:lnTo>
                  <a:pt x="9537971" y="1282545"/>
                </a:lnTo>
                <a:lnTo>
                  <a:pt x="9541623" y="1279621"/>
                </a:lnTo>
                <a:lnTo>
                  <a:pt x="9544545" y="1278890"/>
                </a:lnTo>
                <a:lnTo>
                  <a:pt x="9546007" y="1281814"/>
                </a:lnTo>
                <a:lnTo>
                  <a:pt x="9548929" y="1292782"/>
                </a:lnTo>
                <a:lnTo>
                  <a:pt x="9553311" y="1308137"/>
                </a:lnTo>
                <a:lnTo>
                  <a:pt x="9545275" y="1308137"/>
                </a:lnTo>
                <a:lnTo>
                  <a:pt x="9519715" y="1320567"/>
                </a:lnTo>
                <a:lnTo>
                  <a:pt x="9511679" y="1322760"/>
                </a:lnTo>
                <a:lnTo>
                  <a:pt x="9506565" y="1327149"/>
                </a:lnTo>
                <a:lnTo>
                  <a:pt x="9505105" y="1327880"/>
                </a:lnTo>
                <a:lnTo>
                  <a:pt x="9503643" y="1329342"/>
                </a:lnTo>
                <a:lnTo>
                  <a:pt x="9502913" y="1330804"/>
                </a:lnTo>
                <a:lnTo>
                  <a:pt x="9500721" y="1336656"/>
                </a:lnTo>
                <a:lnTo>
                  <a:pt x="9499991" y="1337387"/>
                </a:lnTo>
                <a:lnTo>
                  <a:pt x="9499261" y="1335924"/>
                </a:lnTo>
                <a:lnTo>
                  <a:pt x="9499991" y="1329342"/>
                </a:lnTo>
                <a:lnTo>
                  <a:pt x="9497069" y="1330804"/>
                </a:lnTo>
                <a:lnTo>
                  <a:pt x="9493417" y="1333729"/>
                </a:lnTo>
                <a:lnTo>
                  <a:pt x="9490495" y="1334460"/>
                </a:lnTo>
                <a:lnTo>
                  <a:pt x="9484657" y="1336656"/>
                </a:lnTo>
                <a:lnTo>
                  <a:pt x="9483195" y="1337387"/>
                </a:lnTo>
                <a:lnTo>
                  <a:pt x="9481005" y="1340311"/>
                </a:lnTo>
                <a:lnTo>
                  <a:pt x="9479543" y="1341042"/>
                </a:lnTo>
                <a:lnTo>
                  <a:pt x="9475161" y="1338849"/>
                </a:lnTo>
                <a:lnTo>
                  <a:pt x="9473699" y="1338849"/>
                </a:lnTo>
                <a:lnTo>
                  <a:pt x="9471507" y="1340311"/>
                </a:lnTo>
                <a:lnTo>
                  <a:pt x="9470047" y="1350548"/>
                </a:lnTo>
                <a:lnTo>
                  <a:pt x="9467125" y="1355665"/>
                </a:lnTo>
                <a:lnTo>
                  <a:pt x="9463473" y="1358592"/>
                </a:lnTo>
                <a:lnTo>
                  <a:pt x="9458359" y="1361516"/>
                </a:lnTo>
                <a:lnTo>
                  <a:pt x="9452515" y="1362978"/>
                </a:lnTo>
                <a:lnTo>
                  <a:pt x="9448133" y="1365902"/>
                </a:lnTo>
                <a:lnTo>
                  <a:pt x="9439373" y="1372484"/>
                </a:lnTo>
                <a:lnTo>
                  <a:pt x="9434989" y="1374677"/>
                </a:lnTo>
                <a:lnTo>
                  <a:pt x="9437911" y="1368826"/>
                </a:lnTo>
                <a:lnTo>
                  <a:pt x="9437911" y="1362978"/>
                </a:lnTo>
                <a:lnTo>
                  <a:pt x="9432797" y="1346159"/>
                </a:lnTo>
                <a:lnTo>
                  <a:pt x="9431337" y="1342504"/>
                </a:lnTo>
                <a:lnTo>
                  <a:pt x="9429875" y="1339580"/>
                </a:lnTo>
                <a:lnTo>
                  <a:pt x="9431337" y="1337387"/>
                </a:lnTo>
                <a:lnTo>
                  <a:pt x="9432067" y="1334460"/>
                </a:lnTo>
                <a:lnTo>
                  <a:pt x="9432797" y="1332998"/>
                </a:lnTo>
                <a:lnTo>
                  <a:pt x="9431337" y="1330073"/>
                </a:lnTo>
                <a:lnTo>
                  <a:pt x="9432797" y="1329342"/>
                </a:lnTo>
                <a:lnTo>
                  <a:pt x="9432797" y="1327880"/>
                </a:lnTo>
                <a:lnTo>
                  <a:pt x="9431337" y="1326418"/>
                </a:lnTo>
                <a:lnTo>
                  <a:pt x="9429875" y="1326418"/>
                </a:lnTo>
                <a:lnTo>
                  <a:pt x="9429145" y="1327880"/>
                </a:lnTo>
                <a:lnTo>
                  <a:pt x="9429145" y="1330804"/>
                </a:lnTo>
                <a:lnTo>
                  <a:pt x="9428415" y="1330804"/>
                </a:lnTo>
                <a:lnTo>
                  <a:pt x="9421841" y="1329342"/>
                </a:lnTo>
                <a:lnTo>
                  <a:pt x="9418189" y="1327880"/>
                </a:lnTo>
                <a:lnTo>
                  <a:pt x="9415997" y="1329342"/>
                </a:lnTo>
                <a:lnTo>
                  <a:pt x="9416727" y="1335924"/>
                </a:lnTo>
                <a:lnTo>
                  <a:pt x="9418189" y="1338849"/>
                </a:lnTo>
                <a:lnTo>
                  <a:pt x="9420379" y="1341042"/>
                </a:lnTo>
                <a:lnTo>
                  <a:pt x="9415997" y="1342504"/>
                </a:lnTo>
                <a:lnTo>
                  <a:pt x="9415267" y="1345428"/>
                </a:lnTo>
                <a:lnTo>
                  <a:pt x="9415267" y="1349086"/>
                </a:lnTo>
                <a:lnTo>
                  <a:pt x="9412345" y="1353472"/>
                </a:lnTo>
                <a:lnTo>
                  <a:pt x="9409423" y="1350548"/>
                </a:lnTo>
                <a:lnTo>
                  <a:pt x="9408691" y="1352010"/>
                </a:lnTo>
                <a:lnTo>
                  <a:pt x="9406501" y="1353472"/>
                </a:lnTo>
                <a:lnTo>
                  <a:pt x="9407231" y="1354934"/>
                </a:lnTo>
                <a:lnTo>
                  <a:pt x="9407231" y="1355665"/>
                </a:lnTo>
                <a:lnTo>
                  <a:pt x="9405769" y="1357861"/>
                </a:lnTo>
                <a:lnTo>
                  <a:pt x="9402848" y="1360054"/>
                </a:lnTo>
                <a:lnTo>
                  <a:pt x="9400657" y="1360054"/>
                </a:lnTo>
                <a:lnTo>
                  <a:pt x="9403579" y="1365902"/>
                </a:lnTo>
                <a:lnTo>
                  <a:pt x="9403579" y="1368095"/>
                </a:lnTo>
                <a:lnTo>
                  <a:pt x="9402118" y="1368826"/>
                </a:lnTo>
                <a:lnTo>
                  <a:pt x="9400657" y="1368095"/>
                </a:lnTo>
                <a:lnTo>
                  <a:pt x="9397740" y="1364440"/>
                </a:lnTo>
                <a:lnTo>
                  <a:pt x="9397010" y="1362978"/>
                </a:lnTo>
                <a:lnTo>
                  <a:pt x="9394818" y="1362247"/>
                </a:lnTo>
                <a:lnTo>
                  <a:pt x="9390435" y="1360054"/>
                </a:lnTo>
                <a:lnTo>
                  <a:pt x="9391166" y="1365902"/>
                </a:lnTo>
                <a:lnTo>
                  <a:pt x="9390435" y="1371022"/>
                </a:lnTo>
                <a:lnTo>
                  <a:pt x="9389705" y="1375409"/>
                </a:lnTo>
                <a:lnTo>
                  <a:pt x="9392627" y="1381260"/>
                </a:lnTo>
                <a:lnTo>
                  <a:pt x="9389705" y="1384915"/>
                </a:lnTo>
                <a:lnTo>
                  <a:pt x="9387513" y="1387108"/>
                </a:lnTo>
                <a:lnTo>
                  <a:pt x="9386052" y="1387839"/>
                </a:lnTo>
                <a:lnTo>
                  <a:pt x="9386052" y="1387108"/>
                </a:lnTo>
                <a:lnTo>
                  <a:pt x="9386052" y="1385646"/>
                </a:lnTo>
                <a:lnTo>
                  <a:pt x="9378748" y="1393690"/>
                </a:lnTo>
                <a:lnTo>
                  <a:pt x="9375095" y="1396614"/>
                </a:lnTo>
                <a:lnTo>
                  <a:pt x="9369982" y="1395152"/>
                </a:lnTo>
                <a:lnTo>
                  <a:pt x="9373634" y="1392228"/>
                </a:lnTo>
                <a:lnTo>
                  <a:pt x="9373634" y="1390032"/>
                </a:lnTo>
                <a:lnTo>
                  <a:pt x="9371443" y="1387108"/>
                </a:lnTo>
                <a:lnTo>
                  <a:pt x="9368521" y="1384915"/>
                </a:lnTo>
                <a:lnTo>
                  <a:pt x="9369982" y="1388570"/>
                </a:lnTo>
                <a:lnTo>
                  <a:pt x="9367790" y="1390763"/>
                </a:lnTo>
                <a:lnTo>
                  <a:pt x="9361216" y="1391494"/>
                </a:lnTo>
                <a:lnTo>
                  <a:pt x="9364138" y="1394421"/>
                </a:lnTo>
                <a:lnTo>
                  <a:pt x="9364868" y="1395152"/>
                </a:lnTo>
                <a:lnTo>
                  <a:pt x="9361216" y="1398076"/>
                </a:lnTo>
                <a:lnTo>
                  <a:pt x="9352456" y="1411237"/>
                </a:lnTo>
                <a:lnTo>
                  <a:pt x="9349534" y="1406851"/>
                </a:lnTo>
                <a:lnTo>
                  <a:pt x="9348073" y="1404658"/>
                </a:lnTo>
                <a:lnTo>
                  <a:pt x="9348803" y="1401731"/>
                </a:lnTo>
                <a:lnTo>
                  <a:pt x="9348073" y="1400269"/>
                </a:lnTo>
                <a:lnTo>
                  <a:pt x="9344420" y="1392228"/>
                </a:lnTo>
                <a:lnTo>
                  <a:pt x="9341498" y="1382722"/>
                </a:lnTo>
                <a:lnTo>
                  <a:pt x="9339307" y="1377602"/>
                </a:lnTo>
                <a:lnTo>
                  <a:pt x="9339307" y="1372484"/>
                </a:lnTo>
                <a:lnTo>
                  <a:pt x="9339307" y="1364440"/>
                </a:lnTo>
                <a:lnTo>
                  <a:pt x="9345151" y="1346159"/>
                </a:lnTo>
                <a:lnTo>
                  <a:pt x="9346612" y="1335924"/>
                </a:lnTo>
                <a:lnTo>
                  <a:pt x="9344420" y="1337387"/>
                </a:lnTo>
                <a:lnTo>
                  <a:pt x="9342959" y="1340311"/>
                </a:lnTo>
                <a:lnTo>
                  <a:pt x="9340037" y="1352010"/>
                </a:lnTo>
                <a:lnTo>
                  <a:pt x="9339307" y="1353472"/>
                </a:lnTo>
                <a:lnTo>
                  <a:pt x="9338576" y="1355665"/>
                </a:lnTo>
                <a:lnTo>
                  <a:pt x="9333463" y="1354934"/>
                </a:lnTo>
                <a:lnTo>
                  <a:pt x="9332002" y="1354934"/>
                </a:lnTo>
                <a:lnTo>
                  <a:pt x="9330541" y="1356396"/>
                </a:lnTo>
                <a:lnTo>
                  <a:pt x="9330541" y="1357861"/>
                </a:lnTo>
                <a:lnTo>
                  <a:pt x="9329811" y="1360054"/>
                </a:lnTo>
                <a:lnTo>
                  <a:pt x="9322506" y="1352741"/>
                </a:lnTo>
                <a:lnTo>
                  <a:pt x="9318853" y="1352010"/>
                </a:lnTo>
                <a:lnTo>
                  <a:pt x="9316662" y="1352010"/>
                </a:lnTo>
                <a:lnTo>
                  <a:pt x="9315201" y="1350548"/>
                </a:lnTo>
                <a:lnTo>
                  <a:pt x="9312285" y="1349817"/>
                </a:lnTo>
                <a:lnTo>
                  <a:pt x="9309363" y="1346893"/>
                </a:lnTo>
                <a:lnTo>
                  <a:pt x="9307171" y="1346159"/>
                </a:lnTo>
                <a:lnTo>
                  <a:pt x="9307171" y="1343966"/>
                </a:lnTo>
                <a:lnTo>
                  <a:pt x="9306441" y="1343235"/>
                </a:lnTo>
                <a:lnTo>
                  <a:pt x="9305710" y="1335924"/>
                </a:lnTo>
                <a:lnTo>
                  <a:pt x="9304249" y="1333729"/>
                </a:lnTo>
                <a:lnTo>
                  <a:pt x="9304249" y="1332998"/>
                </a:lnTo>
                <a:lnTo>
                  <a:pt x="9304249" y="1330804"/>
                </a:lnTo>
                <a:lnTo>
                  <a:pt x="9304249" y="1329342"/>
                </a:lnTo>
                <a:lnTo>
                  <a:pt x="9303519" y="1327149"/>
                </a:lnTo>
                <a:lnTo>
                  <a:pt x="9302788" y="1324956"/>
                </a:lnTo>
                <a:lnTo>
                  <a:pt x="9301327" y="1324225"/>
                </a:lnTo>
                <a:lnTo>
                  <a:pt x="9300597" y="1324225"/>
                </a:lnTo>
                <a:lnTo>
                  <a:pt x="9296944" y="1324956"/>
                </a:lnTo>
                <a:lnTo>
                  <a:pt x="9296214" y="1324956"/>
                </a:lnTo>
                <a:lnTo>
                  <a:pt x="9294753" y="1324225"/>
                </a:lnTo>
                <a:lnTo>
                  <a:pt x="9294023" y="1323491"/>
                </a:lnTo>
                <a:lnTo>
                  <a:pt x="9290370" y="1310330"/>
                </a:lnTo>
                <a:lnTo>
                  <a:pt x="9288179" y="1302289"/>
                </a:lnTo>
                <a:lnTo>
                  <a:pt x="9287448" y="1300093"/>
                </a:lnTo>
                <a:lnTo>
                  <a:pt x="9277952" y="1302289"/>
                </a:lnTo>
                <a:lnTo>
                  <a:pt x="9262617" y="1306675"/>
                </a:lnTo>
                <a:lnTo>
                  <a:pt x="9248008" y="1311061"/>
                </a:lnTo>
                <a:lnTo>
                  <a:pt x="9232667" y="1314719"/>
                </a:lnTo>
                <a:lnTo>
                  <a:pt x="9217333" y="1319836"/>
                </a:lnTo>
                <a:lnTo>
                  <a:pt x="9216602" y="1316912"/>
                </a:lnTo>
                <a:lnTo>
                  <a:pt x="9216542" y="1316930"/>
                </a:lnTo>
                <a:lnTo>
                  <a:pt x="9217085" y="1319107"/>
                </a:lnTo>
                <a:lnTo>
                  <a:pt x="9219997" y="1331536"/>
                </a:lnTo>
                <a:lnTo>
                  <a:pt x="9223637" y="1344699"/>
                </a:lnTo>
                <a:lnTo>
                  <a:pt x="9226549" y="1357128"/>
                </a:lnTo>
                <a:lnTo>
                  <a:pt x="9230186" y="1368829"/>
                </a:lnTo>
                <a:lnTo>
                  <a:pt x="9234555" y="1381989"/>
                </a:lnTo>
                <a:lnTo>
                  <a:pt x="9236739" y="1394421"/>
                </a:lnTo>
                <a:lnTo>
                  <a:pt x="9241105" y="1407582"/>
                </a:lnTo>
                <a:lnTo>
                  <a:pt x="9243288" y="1420014"/>
                </a:lnTo>
                <a:lnTo>
                  <a:pt x="9245471" y="1426596"/>
                </a:lnTo>
                <a:lnTo>
                  <a:pt x="9247657" y="1436101"/>
                </a:lnTo>
                <a:lnTo>
                  <a:pt x="9250569" y="1449262"/>
                </a:lnTo>
                <a:lnTo>
                  <a:pt x="9248383" y="1451457"/>
                </a:lnTo>
                <a:lnTo>
                  <a:pt x="9247657" y="1453649"/>
                </a:lnTo>
                <a:lnTo>
                  <a:pt x="9247657" y="1455844"/>
                </a:lnTo>
                <a:lnTo>
                  <a:pt x="9248383" y="1467544"/>
                </a:lnTo>
                <a:lnTo>
                  <a:pt x="9248383" y="1471931"/>
                </a:lnTo>
                <a:lnTo>
                  <a:pt x="9243288" y="1474854"/>
                </a:lnTo>
                <a:lnTo>
                  <a:pt x="9242562" y="1473391"/>
                </a:lnTo>
                <a:lnTo>
                  <a:pt x="9245471" y="1471931"/>
                </a:lnTo>
                <a:lnTo>
                  <a:pt x="9245471" y="1471199"/>
                </a:lnTo>
                <a:lnTo>
                  <a:pt x="9243288" y="1469736"/>
                </a:lnTo>
                <a:lnTo>
                  <a:pt x="9241105" y="1469736"/>
                </a:lnTo>
                <a:lnTo>
                  <a:pt x="9238193" y="1469736"/>
                </a:lnTo>
                <a:lnTo>
                  <a:pt x="9227275" y="1471931"/>
                </a:lnTo>
                <a:lnTo>
                  <a:pt x="9225820" y="1473391"/>
                </a:lnTo>
                <a:lnTo>
                  <a:pt x="9216356" y="1481436"/>
                </a:lnTo>
                <a:lnTo>
                  <a:pt x="9206895" y="1476318"/>
                </a:lnTo>
                <a:lnTo>
                  <a:pt x="9204712" y="1477778"/>
                </a:lnTo>
                <a:lnTo>
                  <a:pt x="9204712" y="1483628"/>
                </a:lnTo>
                <a:lnTo>
                  <a:pt x="9203983" y="1486555"/>
                </a:lnTo>
                <a:lnTo>
                  <a:pt x="9199617" y="1487286"/>
                </a:lnTo>
                <a:lnTo>
                  <a:pt x="9193793" y="1486555"/>
                </a:lnTo>
                <a:lnTo>
                  <a:pt x="9188698" y="1487286"/>
                </a:lnTo>
                <a:lnTo>
                  <a:pt x="9190153" y="1493865"/>
                </a:lnTo>
                <a:lnTo>
                  <a:pt x="9184329" y="1492405"/>
                </a:lnTo>
                <a:lnTo>
                  <a:pt x="9174868" y="1500447"/>
                </a:lnTo>
                <a:lnTo>
                  <a:pt x="9169044" y="1499716"/>
                </a:lnTo>
                <a:lnTo>
                  <a:pt x="9167590" y="1498984"/>
                </a:lnTo>
                <a:lnTo>
                  <a:pt x="9165404" y="1498984"/>
                </a:lnTo>
                <a:lnTo>
                  <a:pt x="9163949" y="1497523"/>
                </a:lnTo>
                <a:lnTo>
                  <a:pt x="9162495" y="1496060"/>
                </a:lnTo>
                <a:lnTo>
                  <a:pt x="9162495" y="1495329"/>
                </a:lnTo>
                <a:lnTo>
                  <a:pt x="9163949" y="1493134"/>
                </a:lnTo>
                <a:lnTo>
                  <a:pt x="9162495" y="1490942"/>
                </a:lnTo>
                <a:lnTo>
                  <a:pt x="9161766" y="1488015"/>
                </a:lnTo>
                <a:lnTo>
                  <a:pt x="9158854" y="1487286"/>
                </a:lnTo>
                <a:lnTo>
                  <a:pt x="9155943" y="1486555"/>
                </a:lnTo>
                <a:lnTo>
                  <a:pt x="9153031" y="1486555"/>
                </a:lnTo>
                <a:lnTo>
                  <a:pt x="9155943" y="1490210"/>
                </a:lnTo>
                <a:lnTo>
                  <a:pt x="9159583" y="1492405"/>
                </a:lnTo>
                <a:lnTo>
                  <a:pt x="9161766" y="1495329"/>
                </a:lnTo>
                <a:lnTo>
                  <a:pt x="9161766" y="1500447"/>
                </a:lnTo>
                <a:lnTo>
                  <a:pt x="9163949" y="1501910"/>
                </a:lnTo>
                <a:lnTo>
                  <a:pt x="9164678" y="1501910"/>
                </a:lnTo>
                <a:lnTo>
                  <a:pt x="9161766" y="1505566"/>
                </a:lnTo>
                <a:lnTo>
                  <a:pt x="9158126" y="1506297"/>
                </a:lnTo>
                <a:lnTo>
                  <a:pt x="9150119" y="1505566"/>
                </a:lnTo>
                <a:lnTo>
                  <a:pt x="9146481" y="1506297"/>
                </a:lnTo>
                <a:lnTo>
                  <a:pt x="9143569" y="1509221"/>
                </a:lnTo>
                <a:lnTo>
                  <a:pt x="9140658" y="1512147"/>
                </a:lnTo>
                <a:lnTo>
                  <a:pt x="9139200" y="1515803"/>
                </a:lnTo>
                <a:lnTo>
                  <a:pt x="9138475" y="1515071"/>
                </a:lnTo>
                <a:lnTo>
                  <a:pt x="9137017" y="1515071"/>
                </a:lnTo>
                <a:lnTo>
                  <a:pt x="9136289" y="1513608"/>
                </a:lnTo>
                <a:lnTo>
                  <a:pt x="9134105" y="1513608"/>
                </a:lnTo>
                <a:lnTo>
                  <a:pt x="9133377" y="1515803"/>
                </a:lnTo>
                <a:lnTo>
                  <a:pt x="9126099" y="1513608"/>
                </a:lnTo>
                <a:lnTo>
                  <a:pt x="9121004" y="1513608"/>
                </a:lnTo>
                <a:lnTo>
                  <a:pt x="9111542" y="1518726"/>
                </a:lnTo>
                <a:lnTo>
                  <a:pt x="9110814" y="1520190"/>
                </a:lnTo>
                <a:lnTo>
                  <a:pt x="9110085" y="1522384"/>
                </a:lnTo>
                <a:lnTo>
                  <a:pt x="9108631" y="1523113"/>
                </a:lnTo>
                <a:lnTo>
                  <a:pt x="9107173" y="1524577"/>
                </a:lnTo>
                <a:lnTo>
                  <a:pt x="9104990" y="1524577"/>
                </a:lnTo>
                <a:lnTo>
                  <a:pt x="9103536" y="1523113"/>
                </a:lnTo>
                <a:lnTo>
                  <a:pt x="9101350" y="1522384"/>
                </a:lnTo>
                <a:lnTo>
                  <a:pt x="9098441" y="1522384"/>
                </a:lnTo>
                <a:lnTo>
                  <a:pt x="9091889" y="1525308"/>
                </a:lnTo>
                <a:lnTo>
                  <a:pt x="9090434" y="1526040"/>
                </a:lnTo>
                <a:lnTo>
                  <a:pt x="9088248" y="1528964"/>
                </a:lnTo>
                <a:lnTo>
                  <a:pt x="9087522" y="1528964"/>
                </a:lnTo>
                <a:lnTo>
                  <a:pt x="9085336" y="1528232"/>
                </a:lnTo>
                <a:lnTo>
                  <a:pt x="9075146" y="1531158"/>
                </a:lnTo>
                <a:lnTo>
                  <a:pt x="9072235" y="1531158"/>
                </a:lnTo>
                <a:lnTo>
                  <a:pt x="9070051" y="1528964"/>
                </a:lnTo>
                <a:lnTo>
                  <a:pt x="9069323" y="1523113"/>
                </a:lnTo>
                <a:lnTo>
                  <a:pt x="9068597" y="1522384"/>
                </a:lnTo>
                <a:lnTo>
                  <a:pt x="9066414" y="1524577"/>
                </a:lnTo>
                <a:lnTo>
                  <a:pt x="9065685" y="1527503"/>
                </a:lnTo>
                <a:lnTo>
                  <a:pt x="9065685" y="1528232"/>
                </a:lnTo>
                <a:lnTo>
                  <a:pt x="9060590" y="1535545"/>
                </a:lnTo>
                <a:lnTo>
                  <a:pt x="9058407" y="1543588"/>
                </a:lnTo>
                <a:lnTo>
                  <a:pt x="9056950" y="1545051"/>
                </a:lnTo>
                <a:lnTo>
                  <a:pt x="9055495" y="1545782"/>
                </a:lnTo>
                <a:lnTo>
                  <a:pt x="9049672" y="1547977"/>
                </a:lnTo>
                <a:lnTo>
                  <a:pt x="9048943" y="1548706"/>
                </a:lnTo>
                <a:lnTo>
                  <a:pt x="9046760" y="1551632"/>
                </a:lnTo>
                <a:lnTo>
                  <a:pt x="9043848" y="1553825"/>
                </a:lnTo>
                <a:lnTo>
                  <a:pt x="9043119" y="1555288"/>
                </a:lnTo>
                <a:lnTo>
                  <a:pt x="9042393" y="1558214"/>
                </a:lnTo>
                <a:lnTo>
                  <a:pt x="9040936" y="1560406"/>
                </a:lnTo>
                <a:lnTo>
                  <a:pt x="9040208" y="1561138"/>
                </a:lnTo>
                <a:lnTo>
                  <a:pt x="9038024" y="1561869"/>
                </a:lnTo>
                <a:lnTo>
                  <a:pt x="9035841" y="1564062"/>
                </a:lnTo>
                <a:lnTo>
                  <a:pt x="9034387" y="1563333"/>
                </a:lnTo>
                <a:lnTo>
                  <a:pt x="9033658" y="1561869"/>
                </a:lnTo>
                <a:lnTo>
                  <a:pt x="9030746" y="1561138"/>
                </a:lnTo>
                <a:lnTo>
                  <a:pt x="9030018" y="1561869"/>
                </a:lnTo>
                <a:lnTo>
                  <a:pt x="9024923" y="1567720"/>
                </a:lnTo>
                <a:lnTo>
                  <a:pt x="9024194" y="1567720"/>
                </a:lnTo>
                <a:lnTo>
                  <a:pt x="9023468" y="1566988"/>
                </a:lnTo>
                <a:lnTo>
                  <a:pt x="9022011" y="1566988"/>
                </a:lnTo>
                <a:lnTo>
                  <a:pt x="9022011" y="1567720"/>
                </a:lnTo>
                <a:lnTo>
                  <a:pt x="9022011" y="1569912"/>
                </a:lnTo>
                <a:lnTo>
                  <a:pt x="9021282" y="1569912"/>
                </a:lnTo>
                <a:lnTo>
                  <a:pt x="9020556" y="1570643"/>
                </a:lnTo>
                <a:lnTo>
                  <a:pt x="9019828" y="1574299"/>
                </a:lnTo>
                <a:lnTo>
                  <a:pt x="9018373" y="1575762"/>
                </a:lnTo>
                <a:lnTo>
                  <a:pt x="9016916" y="1575762"/>
                </a:lnTo>
                <a:lnTo>
                  <a:pt x="9014004" y="1575762"/>
                </a:lnTo>
                <a:lnTo>
                  <a:pt x="9013276" y="1575762"/>
                </a:lnTo>
                <a:lnTo>
                  <a:pt x="9011092" y="1576493"/>
                </a:lnTo>
                <a:lnTo>
                  <a:pt x="9010367" y="1577957"/>
                </a:lnTo>
                <a:lnTo>
                  <a:pt x="9008909" y="1579417"/>
                </a:lnTo>
                <a:lnTo>
                  <a:pt x="9005997" y="1580149"/>
                </a:lnTo>
                <a:lnTo>
                  <a:pt x="9003814" y="1582344"/>
                </a:lnTo>
                <a:lnTo>
                  <a:pt x="9000903" y="1585267"/>
                </a:lnTo>
                <a:lnTo>
                  <a:pt x="8999448" y="1587462"/>
                </a:lnTo>
                <a:lnTo>
                  <a:pt x="8998719" y="1587462"/>
                </a:lnTo>
                <a:lnTo>
                  <a:pt x="8992167" y="1595504"/>
                </a:lnTo>
                <a:lnTo>
                  <a:pt x="8989984" y="1596236"/>
                </a:lnTo>
                <a:lnTo>
                  <a:pt x="8984889" y="1602086"/>
                </a:lnTo>
                <a:lnTo>
                  <a:pt x="8982706" y="1602818"/>
                </a:lnTo>
                <a:lnTo>
                  <a:pt x="8979794" y="1602086"/>
                </a:lnTo>
                <a:lnTo>
                  <a:pt x="8978339" y="1608668"/>
                </a:lnTo>
                <a:lnTo>
                  <a:pt x="8976154" y="1606473"/>
                </a:lnTo>
                <a:lnTo>
                  <a:pt x="8973970" y="1610128"/>
                </a:lnTo>
                <a:lnTo>
                  <a:pt x="8971787" y="1614515"/>
                </a:lnTo>
                <a:lnTo>
                  <a:pt x="8968876" y="1615247"/>
                </a:lnTo>
                <a:lnTo>
                  <a:pt x="8963781" y="1613055"/>
                </a:lnTo>
                <a:lnTo>
                  <a:pt x="8963781" y="1614515"/>
                </a:lnTo>
                <a:lnTo>
                  <a:pt x="8963052" y="1614515"/>
                </a:lnTo>
                <a:lnTo>
                  <a:pt x="8960869" y="1615978"/>
                </a:lnTo>
                <a:lnTo>
                  <a:pt x="8957228" y="1618905"/>
                </a:lnTo>
                <a:lnTo>
                  <a:pt x="8956502" y="1617442"/>
                </a:lnTo>
                <a:lnTo>
                  <a:pt x="8955774" y="1615978"/>
                </a:lnTo>
                <a:lnTo>
                  <a:pt x="8954319" y="1615247"/>
                </a:lnTo>
                <a:lnTo>
                  <a:pt x="8953591" y="1614515"/>
                </a:lnTo>
                <a:lnTo>
                  <a:pt x="8952862" y="1614515"/>
                </a:lnTo>
                <a:lnTo>
                  <a:pt x="8947038" y="1608668"/>
                </a:lnTo>
                <a:lnTo>
                  <a:pt x="8941215" y="1602818"/>
                </a:lnTo>
                <a:lnTo>
                  <a:pt x="8940052" y="1602233"/>
                </a:lnTo>
                <a:lnTo>
                  <a:pt x="8939066" y="1603547"/>
                </a:lnTo>
                <a:lnTo>
                  <a:pt x="8940531" y="1604274"/>
                </a:lnTo>
                <a:lnTo>
                  <a:pt x="8946376" y="1610126"/>
                </a:lnTo>
                <a:lnTo>
                  <a:pt x="8952233" y="1615977"/>
                </a:lnTo>
                <a:lnTo>
                  <a:pt x="8952954" y="1615977"/>
                </a:lnTo>
                <a:lnTo>
                  <a:pt x="8953686" y="1616705"/>
                </a:lnTo>
                <a:lnTo>
                  <a:pt x="8955150" y="1617440"/>
                </a:lnTo>
                <a:lnTo>
                  <a:pt x="8955883" y="1618903"/>
                </a:lnTo>
                <a:lnTo>
                  <a:pt x="8956615" y="1620366"/>
                </a:lnTo>
                <a:lnTo>
                  <a:pt x="8956615" y="1621093"/>
                </a:lnTo>
                <a:lnTo>
                  <a:pt x="8955150" y="1623284"/>
                </a:lnTo>
                <a:lnTo>
                  <a:pt x="8957347" y="1624019"/>
                </a:lnTo>
                <a:lnTo>
                  <a:pt x="8957347" y="1625482"/>
                </a:lnTo>
                <a:lnTo>
                  <a:pt x="8957347" y="1626945"/>
                </a:lnTo>
                <a:lnTo>
                  <a:pt x="8955150" y="1632797"/>
                </a:lnTo>
                <a:lnTo>
                  <a:pt x="8955150" y="1634987"/>
                </a:lnTo>
                <a:lnTo>
                  <a:pt x="8950769" y="1634987"/>
                </a:lnTo>
                <a:lnTo>
                  <a:pt x="8949305" y="1636450"/>
                </a:lnTo>
                <a:lnTo>
                  <a:pt x="8948573" y="1637177"/>
                </a:lnTo>
                <a:lnTo>
                  <a:pt x="8942727" y="1648145"/>
                </a:lnTo>
                <a:lnTo>
                  <a:pt x="8940531" y="1651807"/>
                </a:lnTo>
                <a:lnTo>
                  <a:pt x="8940531" y="1656195"/>
                </a:lnTo>
                <a:lnTo>
                  <a:pt x="8940531" y="1657658"/>
                </a:lnTo>
                <a:lnTo>
                  <a:pt x="8937602" y="1657658"/>
                </a:lnTo>
                <a:lnTo>
                  <a:pt x="8936138" y="1658386"/>
                </a:lnTo>
                <a:lnTo>
                  <a:pt x="8936138" y="1659848"/>
                </a:lnTo>
                <a:lnTo>
                  <a:pt x="8936870" y="1662039"/>
                </a:lnTo>
                <a:lnTo>
                  <a:pt x="8940531" y="1665700"/>
                </a:lnTo>
                <a:lnTo>
                  <a:pt x="8941263" y="1667890"/>
                </a:lnTo>
                <a:lnTo>
                  <a:pt x="8936138" y="1668626"/>
                </a:lnTo>
                <a:lnTo>
                  <a:pt x="8929560" y="1669353"/>
                </a:lnTo>
                <a:lnTo>
                  <a:pt x="8923715" y="1672279"/>
                </a:lnTo>
                <a:lnTo>
                  <a:pt x="8920054" y="1675932"/>
                </a:lnTo>
                <a:lnTo>
                  <a:pt x="8917125" y="1681784"/>
                </a:lnTo>
                <a:lnTo>
                  <a:pt x="8914940" y="1697141"/>
                </a:lnTo>
                <a:lnTo>
                  <a:pt x="8911280" y="1700794"/>
                </a:lnTo>
                <a:lnTo>
                  <a:pt x="8910547" y="1696405"/>
                </a:lnTo>
                <a:lnTo>
                  <a:pt x="8910547" y="1691289"/>
                </a:lnTo>
                <a:lnTo>
                  <a:pt x="8910547" y="1686900"/>
                </a:lnTo>
                <a:lnTo>
                  <a:pt x="8916393" y="1667163"/>
                </a:lnTo>
                <a:lnTo>
                  <a:pt x="8916393" y="1664237"/>
                </a:lnTo>
                <a:lnTo>
                  <a:pt x="8916393" y="1658386"/>
                </a:lnTo>
                <a:lnTo>
                  <a:pt x="8917857" y="1648881"/>
                </a:lnTo>
                <a:lnTo>
                  <a:pt x="8917125" y="1639376"/>
                </a:lnTo>
                <a:lnTo>
                  <a:pt x="8917857" y="1629871"/>
                </a:lnTo>
                <a:lnTo>
                  <a:pt x="8917125" y="1625482"/>
                </a:lnTo>
                <a:lnTo>
                  <a:pt x="8913476" y="1606473"/>
                </a:lnTo>
                <a:lnTo>
                  <a:pt x="8910547" y="1598422"/>
                </a:lnTo>
                <a:lnTo>
                  <a:pt x="8906898" y="1591116"/>
                </a:lnTo>
                <a:lnTo>
                  <a:pt x="8903970" y="1588190"/>
                </a:lnTo>
                <a:lnTo>
                  <a:pt x="8901041" y="1586727"/>
                </a:lnTo>
                <a:lnTo>
                  <a:pt x="8894463" y="1582338"/>
                </a:lnTo>
                <a:lnTo>
                  <a:pt x="8890803" y="1578685"/>
                </a:lnTo>
                <a:lnTo>
                  <a:pt x="8890803" y="1575024"/>
                </a:lnTo>
                <a:lnTo>
                  <a:pt x="8890803" y="1571371"/>
                </a:lnTo>
                <a:lnTo>
                  <a:pt x="8889338" y="1566255"/>
                </a:lnTo>
                <a:lnTo>
                  <a:pt x="8886421" y="1569181"/>
                </a:lnTo>
                <a:lnTo>
                  <a:pt x="8885689" y="1572106"/>
                </a:lnTo>
                <a:lnTo>
                  <a:pt x="8884957" y="1574297"/>
                </a:lnTo>
                <a:lnTo>
                  <a:pt x="8884957" y="1577222"/>
                </a:lnTo>
                <a:lnTo>
                  <a:pt x="8885689" y="1578685"/>
                </a:lnTo>
                <a:lnTo>
                  <a:pt x="8887886" y="1580876"/>
                </a:lnTo>
                <a:lnTo>
                  <a:pt x="8890803" y="1588190"/>
                </a:lnTo>
                <a:lnTo>
                  <a:pt x="8892999" y="1590380"/>
                </a:lnTo>
                <a:lnTo>
                  <a:pt x="8895928" y="1591843"/>
                </a:lnTo>
                <a:lnTo>
                  <a:pt x="8900309" y="1594769"/>
                </a:lnTo>
                <a:lnTo>
                  <a:pt x="8901773" y="1597695"/>
                </a:lnTo>
                <a:lnTo>
                  <a:pt x="8903970" y="1601348"/>
                </a:lnTo>
                <a:lnTo>
                  <a:pt x="8904702" y="1611589"/>
                </a:lnTo>
                <a:lnTo>
                  <a:pt x="8912012" y="1629871"/>
                </a:lnTo>
                <a:lnTo>
                  <a:pt x="8913476" y="1635714"/>
                </a:lnTo>
                <a:lnTo>
                  <a:pt x="8912965" y="1635557"/>
                </a:lnTo>
                <a:lnTo>
                  <a:pt x="8913480" y="1638648"/>
                </a:lnTo>
                <a:lnTo>
                  <a:pt x="8913480" y="1648150"/>
                </a:lnTo>
                <a:lnTo>
                  <a:pt x="8911285" y="1665701"/>
                </a:lnTo>
                <a:lnTo>
                  <a:pt x="8906898" y="1678865"/>
                </a:lnTo>
                <a:lnTo>
                  <a:pt x="8906898" y="1685444"/>
                </a:lnTo>
                <a:lnTo>
                  <a:pt x="8906166" y="1689101"/>
                </a:lnTo>
                <a:lnTo>
                  <a:pt x="8906898" y="1692024"/>
                </a:lnTo>
                <a:lnTo>
                  <a:pt x="8906898" y="1694952"/>
                </a:lnTo>
                <a:lnTo>
                  <a:pt x="8906898" y="1696411"/>
                </a:lnTo>
                <a:lnTo>
                  <a:pt x="8906166" y="1698604"/>
                </a:lnTo>
                <a:lnTo>
                  <a:pt x="8903242" y="1702995"/>
                </a:lnTo>
                <a:lnTo>
                  <a:pt x="8900318" y="1707381"/>
                </a:lnTo>
                <a:lnTo>
                  <a:pt x="8898123" y="1711768"/>
                </a:lnTo>
                <a:lnTo>
                  <a:pt x="8896662" y="1713961"/>
                </a:lnTo>
                <a:lnTo>
                  <a:pt x="8894467" y="1714691"/>
                </a:lnTo>
                <a:lnTo>
                  <a:pt x="8891543" y="1715425"/>
                </a:lnTo>
                <a:lnTo>
                  <a:pt x="8892274" y="1705188"/>
                </a:lnTo>
                <a:lnTo>
                  <a:pt x="8891543" y="1702995"/>
                </a:lnTo>
                <a:lnTo>
                  <a:pt x="8888619" y="1705918"/>
                </a:lnTo>
                <a:lnTo>
                  <a:pt x="8887887" y="1708841"/>
                </a:lnTo>
                <a:lnTo>
                  <a:pt x="8887887" y="1712497"/>
                </a:lnTo>
                <a:lnTo>
                  <a:pt x="8887156" y="1714691"/>
                </a:lnTo>
                <a:lnTo>
                  <a:pt x="8885692" y="1716154"/>
                </a:lnTo>
                <a:lnTo>
                  <a:pt x="8883500" y="1719077"/>
                </a:lnTo>
                <a:lnTo>
                  <a:pt x="8882037" y="1721275"/>
                </a:lnTo>
                <a:lnTo>
                  <a:pt x="8881305" y="1724927"/>
                </a:lnTo>
                <a:lnTo>
                  <a:pt x="8881305" y="1734434"/>
                </a:lnTo>
                <a:lnTo>
                  <a:pt x="8880576" y="1739555"/>
                </a:lnTo>
                <a:lnTo>
                  <a:pt x="8878381" y="1741014"/>
                </a:lnTo>
                <a:lnTo>
                  <a:pt x="8876188" y="1743942"/>
                </a:lnTo>
                <a:lnTo>
                  <a:pt x="8875457" y="1746864"/>
                </a:lnTo>
                <a:lnTo>
                  <a:pt x="8875457" y="1747598"/>
                </a:lnTo>
                <a:lnTo>
                  <a:pt x="8877649" y="1754178"/>
                </a:lnTo>
                <a:lnTo>
                  <a:pt x="8878381" y="1755642"/>
                </a:lnTo>
                <a:lnTo>
                  <a:pt x="8877649" y="1759294"/>
                </a:lnTo>
                <a:lnTo>
                  <a:pt x="8877649" y="1763685"/>
                </a:lnTo>
                <a:lnTo>
                  <a:pt x="8880576" y="1766608"/>
                </a:lnTo>
                <a:lnTo>
                  <a:pt x="8887156" y="1766608"/>
                </a:lnTo>
                <a:lnTo>
                  <a:pt x="8890080" y="1768801"/>
                </a:lnTo>
                <a:lnTo>
                  <a:pt x="8891543" y="1768801"/>
                </a:lnTo>
                <a:lnTo>
                  <a:pt x="8900318" y="1764415"/>
                </a:lnTo>
                <a:lnTo>
                  <a:pt x="8904705" y="1764415"/>
                </a:lnTo>
                <a:lnTo>
                  <a:pt x="8920791" y="1765878"/>
                </a:lnTo>
                <a:lnTo>
                  <a:pt x="8928834" y="1768801"/>
                </a:lnTo>
                <a:lnTo>
                  <a:pt x="8932490" y="1766608"/>
                </a:lnTo>
                <a:lnTo>
                  <a:pt x="8929566" y="1764415"/>
                </a:lnTo>
                <a:lnTo>
                  <a:pt x="8925910" y="1760028"/>
                </a:lnTo>
                <a:lnTo>
                  <a:pt x="8924447" y="1755642"/>
                </a:lnTo>
                <a:lnTo>
                  <a:pt x="8926642" y="1753449"/>
                </a:lnTo>
                <a:lnTo>
                  <a:pt x="8929566" y="1756371"/>
                </a:lnTo>
                <a:lnTo>
                  <a:pt x="8932490" y="1762222"/>
                </a:lnTo>
                <a:lnTo>
                  <a:pt x="8941996" y="1791468"/>
                </a:lnTo>
                <a:lnTo>
                  <a:pt x="8940533" y="1795859"/>
                </a:lnTo>
                <a:lnTo>
                  <a:pt x="8939802" y="1801704"/>
                </a:lnTo>
                <a:lnTo>
                  <a:pt x="8939072" y="1807555"/>
                </a:lnTo>
                <a:lnTo>
                  <a:pt x="8940533" y="1813405"/>
                </a:lnTo>
                <a:lnTo>
                  <a:pt x="8939072" y="1833149"/>
                </a:lnTo>
                <a:lnTo>
                  <a:pt x="8936878" y="1839728"/>
                </a:lnTo>
                <a:lnTo>
                  <a:pt x="8940533" y="1840462"/>
                </a:lnTo>
                <a:lnTo>
                  <a:pt x="8942728" y="1845578"/>
                </a:lnTo>
                <a:lnTo>
                  <a:pt x="8944921" y="1849965"/>
                </a:lnTo>
                <a:lnTo>
                  <a:pt x="8942728" y="1859472"/>
                </a:lnTo>
                <a:lnTo>
                  <a:pt x="8944921" y="1869709"/>
                </a:lnTo>
                <a:lnTo>
                  <a:pt x="8943460" y="1873366"/>
                </a:lnTo>
                <a:lnTo>
                  <a:pt x="8945652" y="1874829"/>
                </a:lnTo>
                <a:lnTo>
                  <a:pt x="8944921" y="1882873"/>
                </a:lnTo>
                <a:lnTo>
                  <a:pt x="8947847" y="1905539"/>
                </a:lnTo>
                <a:lnTo>
                  <a:pt x="8945652" y="1911389"/>
                </a:lnTo>
                <a:lnTo>
                  <a:pt x="8939802" y="1874829"/>
                </a:lnTo>
                <a:lnTo>
                  <a:pt x="8941996" y="1866052"/>
                </a:lnTo>
                <a:lnTo>
                  <a:pt x="8941996" y="1862399"/>
                </a:lnTo>
                <a:lnTo>
                  <a:pt x="8940533" y="1857279"/>
                </a:lnTo>
                <a:lnTo>
                  <a:pt x="8939802" y="1852158"/>
                </a:lnTo>
                <a:lnTo>
                  <a:pt x="8938341" y="1847772"/>
                </a:lnTo>
                <a:lnTo>
                  <a:pt x="8935414" y="1847042"/>
                </a:lnTo>
                <a:lnTo>
                  <a:pt x="8933222" y="1849965"/>
                </a:lnTo>
                <a:lnTo>
                  <a:pt x="8933222" y="1852158"/>
                </a:lnTo>
                <a:lnTo>
                  <a:pt x="8936146" y="1850699"/>
                </a:lnTo>
                <a:lnTo>
                  <a:pt x="8936878" y="1853622"/>
                </a:lnTo>
                <a:lnTo>
                  <a:pt x="8936878" y="1856549"/>
                </a:lnTo>
                <a:lnTo>
                  <a:pt x="8935414" y="1859472"/>
                </a:lnTo>
                <a:lnTo>
                  <a:pt x="8932490" y="1861665"/>
                </a:lnTo>
                <a:lnTo>
                  <a:pt x="8930298" y="1862399"/>
                </a:lnTo>
                <a:lnTo>
                  <a:pt x="8928834" y="1863858"/>
                </a:lnTo>
                <a:lnTo>
                  <a:pt x="8928834" y="1868245"/>
                </a:lnTo>
                <a:lnTo>
                  <a:pt x="8931759" y="1866052"/>
                </a:lnTo>
                <a:lnTo>
                  <a:pt x="8933222" y="1868979"/>
                </a:lnTo>
                <a:lnTo>
                  <a:pt x="8932490" y="1873366"/>
                </a:lnTo>
                <a:lnTo>
                  <a:pt x="8929566" y="1878486"/>
                </a:lnTo>
                <a:lnTo>
                  <a:pt x="8936146" y="1879216"/>
                </a:lnTo>
                <a:lnTo>
                  <a:pt x="8938341" y="1879945"/>
                </a:lnTo>
                <a:lnTo>
                  <a:pt x="8933953" y="1885066"/>
                </a:lnTo>
                <a:lnTo>
                  <a:pt x="8933222" y="1887989"/>
                </a:lnTo>
                <a:lnTo>
                  <a:pt x="8933953" y="1891646"/>
                </a:lnTo>
                <a:lnTo>
                  <a:pt x="8935414" y="1895303"/>
                </a:lnTo>
                <a:lnTo>
                  <a:pt x="8935414" y="1897496"/>
                </a:lnTo>
                <a:lnTo>
                  <a:pt x="8932490" y="1901882"/>
                </a:lnTo>
                <a:lnTo>
                  <a:pt x="8931759" y="1907003"/>
                </a:lnTo>
                <a:lnTo>
                  <a:pt x="8930298" y="1915046"/>
                </a:lnTo>
                <a:lnTo>
                  <a:pt x="8931759" y="1921626"/>
                </a:lnTo>
                <a:lnTo>
                  <a:pt x="8933953" y="1923819"/>
                </a:lnTo>
                <a:lnTo>
                  <a:pt x="8938341" y="1924549"/>
                </a:lnTo>
                <a:lnTo>
                  <a:pt x="8936878" y="1928206"/>
                </a:lnTo>
                <a:lnTo>
                  <a:pt x="8936146" y="1932592"/>
                </a:lnTo>
                <a:lnTo>
                  <a:pt x="8935414" y="1933326"/>
                </a:lnTo>
                <a:lnTo>
                  <a:pt x="8933222" y="1940636"/>
                </a:lnTo>
                <a:lnTo>
                  <a:pt x="8932490" y="1944293"/>
                </a:lnTo>
                <a:lnTo>
                  <a:pt x="8927371" y="1947220"/>
                </a:lnTo>
                <a:lnTo>
                  <a:pt x="8926642" y="1950143"/>
                </a:lnTo>
                <a:lnTo>
                  <a:pt x="8925910" y="1953070"/>
                </a:lnTo>
                <a:lnTo>
                  <a:pt x="8924447" y="1955263"/>
                </a:lnTo>
                <a:lnTo>
                  <a:pt x="8922984" y="1958186"/>
                </a:lnTo>
                <a:lnTo>
                  <a:pt x="8920791" y="1959650"/>
                </a:lnTo>
                <a:lnTo>
                  <a:pt x="8919328" y="1961843"/>
                </a:lnTo>
                <a:lnTo>
                  <a:pt x="8917867" y="1965500"/>
                </a:lnTo>
                <a:lnTo>
                  <a:pt x="8917135" y="1968423"/>
                </a:lnTo>
                <a:lnTo>
                  <a:pt x="8920060" y="1972809"/>
                </a:lnTo>
                <a:lnTo>
                  <a:pt x="8923715" y="1976466"/>
                </a:lnTo>
                <a:lnTo>
                  <a:pt x="8922984" y="1979394"/>
                </a:lnTo>
                <a:lnTo>
                  <a:pt x="8920791" y="1981587"/>
                </a:lnTo>
                <a:lnTo>
                  <a:pt x="8919328" y="1979394"/>
                </a:lnTo>
                <a:lnTo>
                  <a:pt x="8919328" y="1977930"/>
                </a:lnTo>
                <a:lnTo>
                  <a:pt x="8917867" y="1975737"/>
                </a:lnTo>
                <a:lnTo>
                  <a:pt x="8910553" y="1972809"/>
                </a:lnTo>
                <a:lnTo>
                  <a:pt x="8907629" y="1975737"/>
                </a:lnTo>
                <a:lnTo>
                  <a:pt x="8906166" y="1975737"/>
                </a:lnTo>
                <a:lnTo>
                  <a:pt x="8903242" y="1975002"/>
                </a:lnTo>
                <a:lnTo>
                  <a:pt x="8901049" y="1974273"/>
                </a:lnTo>
                <a:lnTo>
                  <a:pt x="8903242" y="1981587"/>
                </a:lnTo>
                <a:lnTo>
                  <a:pt x="8904705" y="1985239"/>
                </a:lnTo>
                <a:lnTo>
                  <a:pt x="8907629" y="1987437"/>
                </a:lnTo>
                <a:lnTo>
                  <a:pt x="8909824" y="1988167"/>
                </a:lnTo>
                <a:lnTo>
                  <a:pt x="8909824" y="1991823"/>
                </a:lnTo>
                <a:lnTo>
                  <a:pt x="8908361" y="1997674"/>
                </a:lnTo>
                <a:lnTo>
                  <a:pt x="8906166" y="1997674"/>
                </a:lnTo>
                <a:lnTo>
                  <a:pt x="8903973" y="1997674"/>
                </a:lnTo>
                <a:lnTo>
                  <a:pt x="8901779" y="1997674"/>
                </a:lnTo>
                <a:lnTo>
                  <a:pt x="8900318" y="2000596"/>
                </a:lnTo>
                <a:lnTo>
                  <a:pt x="8899586" y="2002060"/>
                </a:lnTo>
                <a:lnTo>
                  <a:pt x="8898123" y="2004983"/>
                </a:lnTo>
                <a:lnTo>
                  <a:pt x="8898123" y="2009369"/>
                </a:lnTo>
                <a:lnTo>
                  <a:pt x="8898123" y="2011567"/>
                </a:lnTo>
                <a:lnTo>
                  <a:pt x="8901779" y="2009369"/>
                </a:lnTo>
                <a:lnTo>
                  <a:pt x="8904705" y="2010833"/>
                </a:lnTo>
                <a:lnTo>
                  <a:pt x="8907629" y="2014490"/>
                </a:lnTo>
                <a:lnTo>
                  <a:pt x="8910553" y="2018147"/>
                </a:lnTo>
                <a:lnTo>
                  <a:pt x="8906166" y="2022533"/>
                </a:lnTo>
                <a:lnTo>
                  <a:pt x="8897393" y="2030577"/>
                </a:lnTo>
                <a:lnTo>
                  <a:pt x="8892274" y="2033500"/>
                </a:lnTo>
                <a:lnTo>
                  <a:pt x="8892274" y="2032770"/>
                </a:lnTo>
                <a:lnTo>
                  <a:pt x="8893736" y="2029113"/>
                </a:lnTo>
                <a:lnTo>
                  <a:pt x="8894467" y="2026190"/>
                </a:lnTo>
                <a:lnTo>
                  <a:pt x="8898123" y="2019606"/>
                </a:lnTo>
                <a:lnTo>
                  <a:pt x="8892274" y="2017413"/>
                </a:lnTo>
                <a:lnTo>
                  <a:pt x="8888619" y="2026190"/>
                </a:lnTo>
                <a:lnTo>
                  <a:pt x="8887156" y="2030577"/>
                </a:lnTo>
                <a:lnTo>
                  <a:pt x="8888619" y="2033500"/>
                </a:lnTo>
                <a:lnTo>
                  <a:pt x="8888619" y="2034234"/>
                </a:lnTo>
                <a:lnTo>
                  <a:pt x="8877649" y="2037157"/>
                </a:lnTo>
                <a:lnTo>
                  <a:pt x="8872530" y="2039350"/>
                </a:lnTo>
                <a:lnTo>
                  <a:pt x="8871069" y="2043736"/>
                </a:lnTo>
                <a:lnTo>
                  <a:pt x="8873993" y="2043007"/>
                </a:lnTo>
                <a:lnTo>
                  <a:pt x="8876188" y="2043736"/>
                </a:lnTo>
                <a:lnTo>
                  <a:pt x="8878381" y="2045200"/>
                </a:lnTo>
                <a:lnTo>
                  <a:pt x="8881305" y="2045200"/>
                </a:lnTo>
                <a:lnTo>
                  <a:pt x="8890080" y="2039350"/>
                </a:lnTo>
                <a:lnTo>
                  <a:pt x="8890811" y="2041543"/>
                </a:lnTo>
                <a:lnTo>
                  <a:pt x="8885692" y="2045934"/>
                </a:lnTo>
                <a:lnTo>
                  <a:pt x="8881305" y="2057630"/>
                </a:lnTo>
                <a:lnTo>
                  <a:pt x="8877649" y="2059823"/>
                </a:lnTo>
                <a:lnTo>
                  <a:pt x="8876188" y="2062750"/>
                </a:lnTo>
                <a:lnTo>
                  <a:pt x="8871801" y="2082494"/>
                </a:lnTo>
                <a:lnTo>
                  <a:pt x="8869606" y="2081760"/>
                </a:lnTo>
                <a:lnTo>
                  <a:pt x="8868143" y="2081760"/>
                </a:lnTo>
                <a:lnTo>
                  <a:pt x="8865950" y="2082494"/>
                </a:lnTo>
                <a:lnTo>
                  <a:pt x="8865219" y="2085417"/>
                </a:lnTo>
                <a:lnTo>
                  <a:pt x="8865950" y="2085417"/>
                </a:lnTo>
                <a:lnTo>
                  <a:pt x="8867413" y="2086881"/>
                </a:lnTo>
                <a:lnTo>
                  <a:pt x="8868143" y="2085417"/>
                </a:lnTo>
                <a:lnTo>
                  <a:pt x="8869606" y="2085417"/>
                </a:lnTo>
                <a:lnTo>
                  <a:pt x="8871069" y="2086881"/>
                </a:lnTo>
                <a:lnTo>
                  <a:pt x="8871801" y="2088344"/>
                </a:lnTo>
                <a:lnTo>
                  <a:pt x="8871801" y="2090538"/>
                </a:lnTo>
                <a:lnTo>
                  <a:pt x="8868875" y="2096388"/>
                </a:lnTo>
                <a:lnTo>
                  <a:pt x="8868143" y="2100040"/>
                </a:lnTo>
                <a:lnTo>
                  <a:pt x="8867413" y="2101504"/>
                </a:lnTo>
                <a:lnTo>
                  <a:pt x="8865219" y="2102967"/>
                </a:lnTo>
                <a:lnTo>
                  <a:pt x="8861563" y="2105890"/>
                </a:lnTo>
                <a:lnTo>
                  <a:pt x="8861563" y="2107354"/>
                </a:lnTo>
                <a:lnTo>
                  <a:pt x="8862295" y="2108083"/>
                </a:lnTo>
                <a:lnTo>
                  <a:pt x="8863026" y="2110277"/>
                </a:lnTo>
                <a:lnTo>
                  <a:pt x="8861563" y="2116861"/>
                </a:lnTo>
                <a:lnTo>
                  <a:pt x="8856444" y="2124170"/>
                </a:lnTo>
                <a:lnTo>
                  <a:pt x="8851325" y="2130020"/>
                </a:lnTo>
                <a:lnTo>
                  <a:pt x="8841821" y="2135871"/>
                </a:lnTo>
                <a:lnTo>
                  <a:pt x="8839626" y="2136605"/>
                </a:lnTo>
                <a:lnTo>
                  <a:pt x="8837433" y="2136605"/>
                </a:lnTo>
                <a:lnTo>
                  <a:pt x="8835239" y="2135871"/>
                </a:lnTo>
                <a:lnTo>
                  <a:pt x="8835239" y="2133677"/>
                </a:lnTo>
                <a:lnTo>
                  <a:pt x="8835970" y="2132214"/>
                </a:lnTo>
                <a:lnTo>
                  <a:pt x="8835970" y="2128561"/>
                </a:lnTo>
                <a:lnTo>
                  <a:pt x="8835239" y="2124170"/>
                </a:lnTo>
                <a:lnTo>
                  <a:pt x="8833778" y="2119784"/>
                </a:lnTo>
                <a:lnTo>
                  <a:pt x="8833778" y="2115397"/>
                </a:lnTo>
                <a:lnTo>
                  <a:pt x="8838895" y="2094190"/>
                </a:lnTo>
                <a:lnTo>
                  <a:pt x="8837433" y="2084687"/>
                </a:lnTo>
                <a:lnTo>
                  <a:pt x="8833046" y="2078103"/>
                </a:lnTo>
                <a:lnTo>
                  <a:pt x="8830122" y="2077374"/>
                </a:lnTo>
                <a:lnTo>
                  <a:pt x="8826464" y="2077374"/>
                </a:lnTo>
                <a:lnTo>
                  <a:pt x="8819884" y="2078103"/>
                </a:lnTo>
                <a:lnTo>
                  <a:pt x="8817689" y="2078837"/>
                </a:lnTo>
                <a:lnTo>
                  <a:pt x="8814765" y="2081030"/>
                </a:lnTo>
                <a:lnTo>
                  <a:pt x="8814034" y="2081030"/>
                </a:lnTo>
                <a:lnTo>
                  <a:pt x="8812572" y="2081030"/>
                </a:lnTo>
                <a:lnTo>
                  <a:pt x="8811109" y="2080301"/>
                </a:lnTo>
                <a:lnTo>
                  <a:pt x="8811109" y="2078103"/>
                </a:lnTo>
                <a:lnTo>
                  <a:pt x="8810378" y="2075910"/>
                </a:lnTo>
                <a:lnTo>
                  <a:pt x="8807454" y="2075910"/>
                </a:lnTo>
                <a:lnTo>
                  <a:pt x="8803798" y="2077374"/>
                </a:lnTo>
                <a:lnTo>
                  <a:pt x="8798679" y="2080301"/>
                </a:lnTo>
                <a:lnTo>
                  <a:pt x="8797216" y="2081760"/>
                </a:lnTo>
                <a:lnTo>
                  <a:pt x="8795023" y="2083953"/>
                </a:lnTo>
                <a:lnTo>
                  <a:pt x="8793560" y="2085417"/>
                </a:lnTo>
                <a:lnTo>
                  <a:pt x="8790636" y="2086881"/>
                </a:lnTo>
                <a:lnTo>
                  <a:pt x="8790636" y="2085417"/>
                </a:lnTo>
                <a:lnTo>
                  <a:pt x="8787711" y="2084687"/>
                </a:lnTo>
                <a:lnTo>
                  <a:pt x="8785517" y="2082494"/>
                </a:lnTo>
                <a:lnTo>
                  <a:pt x="8784785" y="2081030"/>
                </a:lnTo>
                <a:lnTo>
                  <a:pt x="8784785" y="2078103"/>
                </a:lnTo>
                <a:lnTo>
                  <a:pt x="8784054" y="2077374"/>
                </a:lnTo>
                <a:lnTo>
                  <a:pt x="8781861" y="2075180"/>
                </a:lnTo>
                <a:lnTo>
                  <a:pt x="8774549" y="2072258"/>
                </a:lnTo>
                <a:lnTo>
                  <a:pt x="8772355" y="2071523"/>
                </a:lnTo>
                <a:lnTo>
                  <a:pt x="8770894" y="2070794"/>
                </a:lnTo>
                <a:lnTo>
                  <a:pt x="8767967" y="2066407"/>
                </a:lnTo>
                <a:lnTo>
                  <a:pt x="8766506" y="2066407"/>
                </a:lnTo>
                <a:lnTo>
                  <a:pt x="8759924" y="2067866"/>
                </a:lnTo>
                <a:lnTo>
                  <a:pt x="8756268" y="2066407"/>
                </a:lnTo>
                <a:lnTo>
                  <a:pt x="8754805" y="2064214"/>
                </a:lnTo>
                <a:lnTo>
                  <a:pt x="8751881" y="2061287"/>
                </a:lnTo>
                <a:lnTo>
                  <a:pt x="8749688" y="2059093"/>
                </a:lnTo>
                <a:lnTo>
                  <a:pt x="8748225" y="2059093"/>
                </a:lnTo>
                <a:lnTo>
                  <a:pt x="8746762" y="2059823"/>
                </a:lnTo>
                <a:lnTo>
                  <a:pt x="8746033" y="2061287"/>
                </a:lnTo>
                <a:lnTo>
                  <a:pt x="8745301" y="2061287"/>
                </a:lnTo>
                <a:lnTo>
                  <a:pt x="8743106" y="2061287"/>
                </a:lnTo>
                <a:lnTo>
                  <a:pt x="8742375" y="2059823"/>
                </a:lnTo>
                <a:lnTo>
                  <a:pt x="8740914" y="2059093"/>
                </a:lnTo>
                <a:lnTo>
                  <a:pt x="8718245" y="2043007"/>
                </a:lnTo>
                <a:lnTo>
                  <a:pt x="8713126" y="2041543"/>
                </a:lnTo>
                <a:lnTo>
                  <a:pt x="8707278" y="2037157"/>
                </a:lnTo>
                <a:lnTo>
                  <a:pt x="8704352" y="2030577"/>
                </a:lnTo>
                <a:lnTo>
                  <a:pt x="8705083" y="2032040"/>
                </a:lnTo>
                <a:lnTo>
                  <a:pt x="8706546" y="2032770"/>
                </a:lnTo>
                <a:lnTo>
                  <a:pt x="8708010" y="2032770"/>
                </a:lnTo>
                <a:lnTo>
                  <a:pt x="8707278" y="2029113"/>
                </a:lnTo>
                <a:lnTo>
                  <a:pt x="8707278" y="2017413"/>
                </a:lnTo>
                <a:lnTo>
                  <a:pt x="8706546" y="2014490"/>
                </a:lnTo>
                <a:lnTo>
                  <a:pt x="8698503" y="2010103"/>
                </a:lnTo>
                <a:lnTo>
                  <a:pt x="8695579" y="2007910"/>
                </a:lnTo>
                <a:lnTo>
                  <a:pt x="8695579" y="2006447"/>
                </a:lnTo>
                <a:lnTo>
                  <a:pt x="8698503" y="2001326"/>
                </a:lnTo>
                <a:lnTo>
                  <a:pt x="8701427" y="1998403"/>
                </a:lnTo>
                <a:lnTo>
                  <a:pt x="8702159" y="1997674"/>
                </a:lnTo>
                <a:lnTo>
                  <a:pt x="8702159" y="1994746"/>
                </a:lnTo>
                <a:lnTo>
                  <a:pt x="8702159" y="1991823"/>
                </a:lnTo>
                <a:lnTo>
                  <a:pt x="8702159" y="1988896"/>
                </a:lnTo>
                <a:lnTo>
                  <a:pt x="8704352" y="1985973"/>
                </a:lnTo>
                <a:lnTo>
                  <a:pt x="8704352" y="1984510"/>
                </a:lnTo>
                <a:lnTo>
                  <a:pt x="8705083" y="1982316"/>
                </a:lnTo>
                <a:lnTo>
                  <a:pt x="8707278" y="1981587"/>
                </a:lnTo>
                <a:lnTo>
                  <a:pt x="8707278" y="1980853"/>
                </a:lnTo>
                <a:lnTo>
                  <a:pt x="8706546" y="1974273"/>
                </a:lnTo>
                <a:lnTo>
                  <a:pt x="8708010" y="1966230"/>
                </a:lnTo>
                <a:lnTo>
                  <a:pt x="8713858" y="1959650"/>
                </a:lnTo>
                <a:lnTo>
                  <a:pt x="8719708" y="1953070"/>
                </a:lnTo>
                <a:lnTo>
                  <a:pt x="8727752" y="1946486"/>
                </a:lnTo>
                <a:lnTo>
                  <a:pt x="8734332" y="1943563"/>
                </a:lnTo>
                <a:lnTo>
                  <a:pt x="8739451" y="1942099"/>
                </a:lnTo>
                <a:lnTo>
                  <a:pt x="8740914" y="1940636"/>
                </a:lnTo>
                <a:lnTo>
                  <a:pt x="8746762" y="1936983"/>
                </a:lnTo>
                <a:lnTo>
                  <a:pt x="8751881" y="1934056"/>
                </a:lnTo>
                <a:lnTo>
                  <a:pt x="8752613" y="1933326"/>
                </a:lnTo>
                <a:lnTo>
                  <a:pt x="8755537" y="1933326"/>
                </a:lnTo>
                <a:lnTo>
                  <a:pt x="8757000" y="1930399"/>
                </a:lnTo>
                <a:lnTo>
                  <a:pt x="8759193" y="1926742"/>
                </a:lnTo>
                <a:lnTo>
                  <a:pt x="8762119" y="1923819"/>
                </a:lnTo>
                <a:lnTo>
                  <a:pt x="8758463" y="1920896"/>
                </a:lnTo>
                <a:lnTo>
                  <a:pt x="8756268" y="1917240"/>
                </a:lnTo>
                <a:lnTo>
                  <a:pt x="8756268" y="1914312"/>
                </a:lnTo>
                <a:lnTo>
                  <a:pt x="8759924" y="1915046"/>
                </a:lnTo>
                <a:lnTo>
                  <a:pt x="8762119" y="1911389"/>
                </a:lnTo>
                <a:lnTo>
                  <a:pt x="8762850" y="1912119"/>
                </a:lnTo>
                <a:lnTo>
                  <a:pt x="8767967" y="1900419"/>
                </a:lnTo>
                <a:lnTo>
                  <a:pt x="8768491" y="1898849"/>
                </a:lnTo>
                <a:lnTo>
                  <a:pt x="8766533" y="1900416"/>
                </a:lnTo>
                <a:lnTo>
                  <a:pt x="8762153" y="1906998"/>
                </a:lnTo>
                <a:lnTo>
                  <a:pt x="8757765" y="1909192"/>
                </a:lnTo>
                <a:lnTo>
                  <a:pt x="8755571" y="1911386"/>
                </a:lnTo>
                <a:lnTo>
                  <a:pt x="8754111" y="1915774"/>
                </a:lnTo>
                <a:lnTo>
                  <a:pt x="8754111" y="1921624"/>
                </a:lnTo>
                <a:lnTo>
                  <a:pt x="8756305" y="1925281"/>
                </a:lnTo>
                <a:lnTo>
                  <a:pt x="8754111" y="1928206"/>
                </a:lnTo>
                <a:lnTo>
                  <a:pt x="8744609" y="1934782"/>
                </a:lnTo>
                <a:lnTo>
                  <a:pt x="8738035" y="1940632"/>
                </a:lnTo>
                <a:lnTo>
                  <a:pt x="8734381" y="1942095"/>
                </a:lnTo>
                <a:lnTo>
                  <a:pt x="8730002" y="1941364"/>
                </a:lnTo>
                <a:lnTo>
                  <a:pt x="8720499" y="1948677"/>
                </a:lnTo>
                <a:lnTo>
                  <a:pt x="8717571" y="1950139"/>
                </a:lnTo>
                <a:lnTo>
                  <a:pt x="8714651" y="1951602"/>
                </a:lnTo>
                <a:lnTo>
                  <a:pt x="8711732" y="1959646"/>
                </a:lnTo>
                <a:lnTo>
                  <a:pt x="8711438" y="1959646"/>
                </a:lnTo>
                <a:lnTo>
                  <a:pt x="8711441" y="1959648"/>
                </a:lnTo>
                <a:lnTo>
                  <a:pt x="8712170" y="1959648"/>
                </a:lnTo>
                <a:lnTo>
                  <a:pt x="8710712" y="1961111"/>
                </a:lnTo>
                <a:lnTo>
                  <a:pt x="8705613" y="1966961"/>
                </a:lnTo>
                <a:lnTo>
                  <a:pt x="8703428" y="1970617"/>
                </a:lnTo>
                <a:lnTo>
                  <a:pt x="8703428" y="1980124"/>
                </a:lnTo>
                <a:lnTo>
                  <a:pt x="8702699" y="1985240"/>
                </a:lnTo>
                <a:lnTo>
                  <a:pt x="8696143" y="1996210"/>
                </a:lnTo>
                <a:lnTo>
                  <a:pt x="8696143" y="1996941"/>
                </a:lnTo>
                <a:lnTo>
                  <a:pt x="8690315" y="2001329"/>
                </a:lnTo>
                <a:lnTo>
                  <a:pt x="8689586" y="2002791"/>
                </a:lnTo>
                <a:lnTo>
                  <a:pt x="8689586" y="2004985"/>
                </a:lnTo>
                <a:lnTo>
                  <a:pt x="8688857" y="2007910"/>
                </a:lnTo>
                <a:lnTo>
                  <a:pt x="8688857" y="2010833"/>
                </a:lnTo>
                <a:lnTo>
                  <a:pt x="8689586" y="2012295"/>
                </a:lnTo>
                <a:lnTo>
                  <a:pt x="8696143" y="2015952"/>
                </a:lnTo>
                <a:lnTo>
                  <a:pt x="8698328" y="2018145"/>
                </a:lnTo>
                <a:lnTo>
                  <a:pt x="8701242" y="2021071"/>
                </a:lnTo>
                <a:lnTo>
                  <a:pt x="8701971" y="2025458"/>
                </a:lnTo>
                <a:lnTo>
                  <a:pt x="8701971" y="2029115"/>
                </a:lnTo>
                <a:lnTo>
                  <a:pt x="8699786" y="2034234"/>
                </a:lnTo>
                <a:lnTo>
                  <a:pt x="8699057" y="2038619"/>
                </a:lnTo>
                <a:lnTo>
                  <a:pt x="8701971" y="2043738"/>
                </a:lnTo>
                <a:lnTo>
                  <a:pt x="8705613" y="2047394"/>
                </a:lnTo>
                <a:lnTo>
                  <a:pt x="8709256" y="2049588"/>
                </a:lnTo>
                <a:lnTo>
                  <a:pt x="8712170" y="2051782"/>
                </a:lnTo>
                <a:lnTo>
                  <a:pt x="8722368" y="2064211"/>
                </a:lnTo>
                <a:lnTo>
                  <a:pt x="8722368" y="2066405"/>
                </a:lnTo>
                <a:lnTo>
                  <a:pt x="8724554" y="2066405"/>
                </a:lnTo>
                <a:lnTo>
                  <a:pt x="8727468" y="2065673"/>
                </a:lnTo>
                <a:lnTo>
                  <a:pt x="8728924" y="2066405"/>
                </a:lnTo>
                <a:lnTo>
                  <a:pt x="8735481" y="2072255"/>
                </a:lnTo>
                <a:lnTo>
                  <a:pt x="8741309" y="2079568"/>
                </a:lnTo>
                <a:lnTo>
                  <a:pt x="8744223" y="2083956"/>
                </a:lnTo>
                <a:lnTo>
                  <a:pt x="8746408" y="2089803"/>
                </a:lnTo>
                <a:lnTo>
                  <a:pt x="8747136" y="2104429"/>
                </a:lnTo>
                <a:lnTo>
                  <a:pt x="8749323" y="2108816"/>
                </a:lnTo>
                <a:lnTo>
                  <a:pt x="8750050" y="2111010"/>
                </a:lnTo>
                <a:lnTo>
                  <a:pt x="8751508" y="2114667"/>
                </a:lnTo>
                <a:lnTo>
                  <a:pt x="8752964" y="2116858"/>
                </a:lnTo>
                <a:lnTo>
                  <a:pt x="8753693" y="2121246"/>
                </a:lnTo>
                <a:lnTo>
                  <a:pt x="8754422" y="2124171"/>
                </a:lnTo>
                <a:lnTo>
                  <a:pt x="8760250" y="2125633"/>
                </a:lnTo>
                <a:lnTo>
                  <a:pt x="8763892" y="2130021"/>
                </a:lnTo>
                <a:lnTo>
                  <a:pt x="8771905" y="2140259"/>
                </a:lnTo>
                <a:lnTo>
                  <a:pt x="8773363" y="2143913"/>
                </a:lnTo>
                <a:lnTo>
                  <a:pt x="8775548" y="2147569"/>
                </a:lnTo>
                <a:lnTo>
                  <a:pt x="8776277" y="2153419"/>
                </a:lnTo>
                <a:lnTo>
                  <a:pt x="8778462" y="2155613"/>
                </a:lnTo>
                <a:lnTo>
                  <a:pt x="8789388" y="2160732"/>
                </a:lnTo>
                <a:lnTo>
                  <a:pt x="8801773" y="2171699"/>
                </a:lnTo>
                <a:lnTo>
                  <a:pt x="8807600" y="2173893"/>
                </a:lnTo>
                <a:lnTo>
                  <a:pt x="8814886" y="2173893"/>
                </a:lnTo>
                <a:lnTo>
                  <a:pt x="8819985" y="2173161"/>
                </a:lnTo>
                <a:lnTo>
                  <a:pt x="8822171" y="2173161"/>
                </a:lnTo>
                <a:lnTo>
                  <a:pt x="8824356" y="2175355"/>
                </a:lnTo>
                <a:lnTo>
                  <a:pt x="8831642" y="2198754"/>
                </a:lnTo>
                <a:lnTo>
                  <a:pt x="8833098" y="2204604"/>
                </a:lnTo>
                <a:lnTo>
                  <a:pt x="8831642" y="2207529"/>
                </a:lnTo>
                <a:lnTo>
                  <a:pt x="8829455" y="2198022"/>
                </a:lnTo>
                <a:lnTo>
                  <a:pt x="8826541" y="2195097"/>
                </a:lnTo>
                <a:lnTo>
                  <a:pt x="8817800" y="2197291"/>
                </a:lnTo>
                <a:lnTo>
                  <a:pt x="8817800" y="2198022"/>
                </a:lnTo>
                <a:lnTo>
                  <a:pt x="8822171" y="2205335"/>
                </a:lnTo>
                <a:lnTo>
                  <a:pt x="8819985" y="2205335"/>
                </a:lnTo>
                <a:lnTo>
                  <a:pt x="8818529" y="2205335"/>
                </a:lnTo>
                <a:lnTo>
                  <a:pt x="8817800" y="2205335"/>
                </a:lnTo>
                <a:lnTo>
                  <a:pt x="8817800" y="2206066"/>
                </a:lnTo>
                <a:lnTo>
                  <a:pt x="8817071" y="2206066"/>
                </a:lnTo>
                <a:lnTo>
                  <a:pt x="8818529" y="2208260"/>
                </a:lnTo>
                <a:lnTo>
                  <a:pt x="8821442" y="2208992"/>
                </a:lnTo>
                <a:lnTo>
                  <a:pt x="8824356" y="2208992"/>
                </a:lnTo>
                <a:lnTo>
                  <a:pt x="8827270" y="2208992"/>
                </a:lnTo>
                <a:lnTo>
                  <a:pt x="8824356" y="2214111"/>
                </a:lnTo>
                <a:lnTo>
                  <a:pt x="8813428" y="2219961"/>
                </a:lnTo>
                <a:lnTo>
                  <a:pt x="8811243" y="2224346"/>
                </a:lnTo>
                <a:lnTo>
                  <a:pt x="8814157" y="2223615"/>
                </a:lnTo>
                <a:lnTo>
                  <a:pt x="8814157" y="2225077"/>
                </a:lnTo>
                <a:lnTo>
                  <a:pt x="8813428" y="2226540"/>
                </a:lnTo>
                <a:lnTo>
                  <a:pt x="8813428" y="2228002"/>
                </a:lnTo>
                <a:lnTo>
                  <a:pt x="8811972" y="2229465"/>
                </a:lnTo>
                <a:lnTo>
                  <a:pt x="8814886" y="2228002"/>
                </a:lnTo>
                <a:lnTo>
                  <a:pt x="8820714" y="2222883"/>
                </a:lnTo>
                <a:lnTo>
                  <a:pt x="8825085" y="2220692"/>
                </a:lnTo>
                <a:lnTo>
                  <a:pt x="8826541" y="2221423"/>
                </a:lnTo>
                <a:lnTo>
                  <a:pt x="8827999" y="2223615"/>
                </a:lnTo>
                <a:lnTo>
                  <a:pt x="8830184" y="2225077"/>
                </a:lnTo>
                <a:lnTo>
                  <a:pt x="8831642" y="2224346"/>
                </a:lnTo>
                <a:lnTo>
                  <a:pt x="8834556" y="2219961"/>
                </a:lnTo>
                <a:lnTo>
                  <a:pt x="8836012" y="2217036"/>
                </a:lnTo>
                <a:lnTo>
                  <a:pt x="8834556" y="2214842"/>
                </a:lnTo>
                <a:lnTo>
                  <a:pt x="8834556" y="2213379"/>
                </a:lnTo>
                <a:lnTo>
                  <a:pt x="8836012" y="2211917"/>
                </a:lnTo>
                <a:lnTo>
                  <a:pt x="8837470" y="2214842"/>
                </a:lnTo>
                <a:lnTo>
                  <a:pt x="8838197" y="2217036"/>
                </a:lnTo>
                <a:lnTo>
                  <a:pt x="8839655" y="2226540"/>
                </a:lnTo>
                <a:lnTo>
                  <a:pt x="8841111" y="2231659"/>
                </a:lnTo>
                <a:lnTo>
                  <a:pt x="8844025" y="2236778"/>
                </a:lnTo>
                <a:lnTo>
                  <a:pt x="8846211" y="2242628"/>
                </a:lnTo>
                <a:lnTo>
                  <a:pt x="8846940" y="2247747"/>
                </a:lnTo>
                <a:lnTo>
                  <a:pt x="8846935" y="2247747"/>
                </a:lnTo>
                <a:lnTo>
                  <a:pt x="8847671" y="2255057"/>
                </a:lnTo>
                <a:lnTo>
                  <a:pt x="8849135" y="2263103"/>
                </a:lnTo>
                <a:lnTo>
                  <a:pt x="8849135" y="2271145"/>
                </a:lnTo>
                <a:lnTo>
                  <a:pt x="8846206" y="2275531"/>
                </a:lnTo>
                <a:lnTo>
                  <a:pt x="8845477" y="2268952"/>
                </a:lnTo>
                <a:lnTo>
                  <a:pt x="8845477" y="2255790"/>
                </a:lnTo>
                <a:lnTo>
                  <a:pt x="8844013" y="2249208"/>
                </a:lnTo>
                <a:lnTo>
                  <a:pt x="8844013" y="2247747"/>
                </a:lnTo>
                <a:lnTo>
                  <a:pt x="8843297" y="2247747"/>
                </a:lnTo>
                <a:lnTo>
                  <a:pt x="8842568" y="2247747"/>
                </a:lnTo>
                <a:lnTo>
                  <a:pt x="8840383" y="2247747"/>
                </a:lnTo>
                <a:lnTo>
                  <a:pt x="8838197" y="2247747"/>
                </a:lnTo>
                <a:lnTo>
                  <a:pt x="8839655" y="2249938"/>
                </a:lnTo>
                <a:lnTo>
                  <a:pt x="8839632" y="2249943"/>
                </a:lnTo>
                <a:lnTo>
                  <a:pt x="8840356" y="2250671"/>
                </a:lnTo>
                <a:lnTo>
                  <a:pt x="8839627" y="2252864"/>
                </a:lnTo>
                <a:lnTo>
                  <a:pt x="8837434" y="2252864"/>
                </a:lnTo>
                <a:lnTo>
                  <a:pt x="8834505" y="2252864"/>
                </a:lnTo>
                <a:lnTo>
                  <a:pt x="8839627" y="2257250"/>
                </a:lnTo>
                <a:lnTo>
                  <a:pt x="8839627" y="2258713"/>
                </a:lnTo>
                <a:lnTo>
                  <a:pt x="8836698" y="2260176"/>
                </a:lnTo>
                <a:lnTo>
                  <a:pt x="8833048" y="2259447"/>
                </a:lnTo>
                <a:lnTo>
                  <a:pt x="8830119" y="2258713"/>
                </a:lnTo>
                <a:lnTo>
                  <a:pt x="8827197" y="2258713"/>
                </a:lnTo>
                <a:lnTo>
                  <a:pt x="8824268" y="2261640"/>
                </a:lnTo>
                <a:lnTo>
                  <a:pt x="8831583" y="2262370"/>
                </a:lnTo>
                <a:lnTo>
                  <a:pt x="8835969" y="2263103"/>
                </a:lnTo>
                <a:lnTo>
                  <a:pt x="8834505" y="2266756"/>
                </a:lnTo>
                <a:lnTo>
                  <a:pt x="8834505" y="2268952"/>
                </a:lnTo>
                <a:lnTo>
                  <a:pt x="8835969" y="2268219"/>
                </a:lnTo>
                <a:lnTo>
                  <a:pt x="8836698" y="2269682"/>
                </a:lnTo>
                <a:lnTo>
                  <a:pt x="8835969" y="2271145"/>
                </a:lnTo>
                <a:lnTo>
                  <a:pt x="8834505" y="2271875"/>
                </a:lnTo>
                <a:lnTo>
                  <a:pt x="8836698" y="2272608"/>
                </a:lnTo>
                <a:lnTo>
                  <a:pt x="8839627" y="2271145"/>
                </a:lnTo>
                <a:lnTo>
                  <a:pt x="8841091" y="2271145"/>
                </a:lnTo>
                <a:lnTo>
                  <a:pt x="8843284" y="2272608"/>
                </a:lnTo>
                <a:lnTo>
                  <a:pt x="8844013" y="2276264"/>
                </a:lnTo>
                <a:lnTo>
                  <a:pt x="8843284" y="2281380"/>
                </a:lnTo>
                <a:lnTo>
                  <a:pt x="8841091" y="2285770"/>
                </a:lnTo>
                <a:lnTo>
                  <a:pt x="8840356" y="2288693"/>
                </a:lnTo>
                <a:lnTo>
                  <a:pt x="8837434" y="2300391"/>
                </a:lnTo>
                <a:lnTo>
                  <a:pt x="8836698" y="2301855"/>
                </a:lnTo>
                <a:lnTo>
                  <a:pt x="8830855" y="2304048"/>
                </a:lnTo>
                <a:lnTo>
                  <a:pt x="8830119" y="2301855"/>
                </a:lnTo>
                <a:lnTo>
                  <a:pt x="8830855" y="2296005"/>
                </a:lnTo>
                <a:lnTo>
                  <a:pt x="8826461" y="2301125"/>
                </a:lnTo>
                <a:lnTo>
                  <a:pt x="8824268" y="2304048"/>
                </a:lnTo>
                <a:lnTo>
                  <a:pt x="8822075" y="2306974"/>
                </a:lnTo>
                <a:lnTo>
                  <a:pt x="8823539" y="2320865"/>
                </a:lnTo>
                <a:lnTo>
                  <a:pt x="8821346" y="2323062"/>
                </a:lnTo>
                <a:lnTo>
                  <a:pt x="8821346" y="2324522"/>
                </a:lnTo>
                <a:lnTo>
                  <a:pt x="8821346" y="2332567"/>
                </a:lnTo>
                <a:lnTo>
                  <a:pt x="8820611" y="2335490"/>
                </a:lnTo>
                <a:lnTo>
                  <a:pt x="8818418" y="2335490"/>
                </a:lnTo>
                <a:lnTo>
                  <a:pt x="8815496" y="2334027"/>
                </a:lnTo>
                <a:lnTo>
                  <a:pt x="8814031" y="2335490"/>
                </a:lnTo>
                <a:lnTo>
                  <a:pt x="8811838" y="2336224"/>
                </a:lnTo>
                <a:lnTo>
                  <a:pt x="8810374" y="2340610"/>
                </a:lnTo>
                <a:lnTo>
                  <a:pt x="8808917" y="2342073"/>
                </a:lnTo>
                <a:lnTo>
                  <a:pt x="8811110" y="2343536"/>
                </a:lnTo>
                <a:lnTo>
                  <a:pt x="8808917" y="2355964"/>
                </a:lnTo>
                <a:lnTo>
                  <a:pt x="8808917" y="2356695"/>
                </a:lnTo>
                <a:lnTo>
                  <a:pt x="8808928" y="2356692"/>
                </a:lnTo>
                <a:lnTo>
                  <a:pt x="8808928" y="2359621"/>
                </a:lnTo>
                <a:lnTo>
                  <a:pt x="8807468" y="2361812"/>
                </a:lnTo>
                <a:lnTo>
                  <a:pt x="8805273" y="2364010"/>
                </a:lnTo>
                <a:lnTo>
                  <a:pt x="8803813" y="2366202"/>
                </a:lnTo>
                <a:lnTo>
                  <a:pt x="8802341" y="2368393"/>
                </a:lnTo>
                <a:lnTo>
                  <a:pt x="8803813" y="2372783"/>
                </a:lnTo>
                <a:lnTo>
                  <a:pt x="8804537" y="2377903"/>
                </a:lnTo>
                <a:lnTo>
                  <a:pt x="8805273" y="2380825"/>
                </a:lnTo>
                <a:lnTo>
                  <a:pt x="8805996" y="2382286"/>
                </a:lnTo>
                <a:lnTo>
                  <a:pt x="8805996" y="2383747"/>
                </a:lnTo>
                <a:lnTo>
                  <a:pt x="8803813" y="2385945"/>
                </a:lnTo>
                <a:lnTo>
                  <a:pt x="8805996" y="2389598"/>
                </a:lnTo>
                <a:lnTo>
                  <a:pt x="8805996" y="2393257"/>
                </a:lnTo>
                <a:lnTo>
                  <a:pt x="8800881" y="2402760"/>
                </a:lnTo>
                <a:lnTo>
                  <a:pt x="8792111" y="2434935"/>
                </a:lnTo>
                <a:lnTo>
                  <a:pt x="8792111" y="2443707"/>
                </a:lnTo>
                <a:lnTo>
                  <a:pt x="8789928" y="2451019"/>
                </a:lnTo>
                <a:lnTo>
                  <a:pt x="8789192" y="2458330"/>
                </a:lnTo>
                <a:lnTo>
                  <a:pt x="8789928" y="2464181"/>
                </a:lnTo>
                <a:lnTo>
                  <a:pt x="8792847" y="2465649"/>
                </a:lnTo>
                <a:lnTo>
                  <a:pt x="8792111" y="2470762"/>
                </a:lnTo>
                <a:lnTo>
                  <a:pt x="8789928" y="2476613"/>
                </a:lnTo>
                <a:lnTo>
                  <a:pt x="8787732" y="2482463"/>
                </a:lnTo>
                <a:lnTo>
                  <a:pt x="8784801" y="2486853"/>
                </a:lnTo>
                <a:lnTo>
                  <a:pt x="8782617" y="2483924"/>
                </a:lnTo>
                <a:lnTo>
                  <a:pt x="8779685" y="2482463"/>
                </a:lnTo>
                <a:lnTo>
                  <a:pt x="8778226" y="2480272"/>
                </a:lnTo>
                <a:lnTo>
                  <a:pt x="8776030" y="2476613"/>
                </a:lnTo>
                <a:lnTo>
                  <a:pt x="8773847" y="2473691"/>
                </a:lnTo>
                <a:lnTo>
                  <a:pt x="8772387" y="2475882"/>
                </a:lnTo>
                <a:lnTo>
                  <a:pt x="8769456" y="2480272"/>
                </a:lnTo>
                <a:lnTo>
                  <a:pt x="8768732" y="2483924"/>
                </a:lnTo>
                <a:lnTo>
                  <a:pt x="8771651" y="2483924"/>
                </a:lnTo>
                <a:lnTo>
                  <a:pt x="8773847" y="2483924"/>
                </a:lnTo>
                <a:lnTo>
                  <a:pt x="8776766" y="2483924"/>
                </a:lnTo>
                <a:lnTo>
                  <a:pt x="8778962" y="2486122"/>
                </a:lnTo>
                <a:lnTo>
                  <a:pt x="8765077" y="2491966"/>
                </a:lnTo>
                <a:lnTo>
                  <a:pt x="8762881" y="2493434"/>
                </a:lnTo>
                <a:lnTo>
                  <a:pt x="8762881" y="2495625"/>
                </a:lnTo>
                <a:lnTo>
                  <a:pt x="8759962" y="2501476"/>
                </a:lnTo>
                <a:lnTo>
                  <a:pt x="8759962" y="2504398"/>
                </a:lnTo>
                <a:lnTo>
                  <a:pt x="8760685" y="2508057"/>
                </a:lnTo>
                <a:lnTo>
                  <a:pt x="8762145" y="2509518"/>
                </a:lnTo>
                <a:lnTo>
                  <a:pt x="8762145" y="2511710"/>
                </a:lnTo>
                <a:lnTo>
                  <a:pt x="8760685" y="2514638"/>
                </a:lnTo>
                <a:lnTo>
                  <a:pt x="8759226" y="2521219"/>
                </a:lnTo>
                <a:lnTo>
                  <a:pt x="8757766" y="2522680"/>
                </a:lnTo>
                <a:lnTo>
                  <a:pt x="8757766" y="2525602"/>
                </a:lnTo>
                <a:lnTo>
                  <a:pt x="8760685" y="2546813"/>
                </a:lnTo>
                <a:lnTo>
                  <a:pt x="8760685" y="2552657"/>
                </a:lnTo>
                <a:lnTo>
                  <a:pt x="8759962" y="2557047"/>
                </a:lnTo>
                <a:lnTo>
                  <a:pt x="8760685" y="2557777"/>
                </a:lnTo>
                <a:lnTo>
                  <a:pt x="8762881" y="2563628"/>
                </a:lnTo>
                <a:lnTo>
                  <a:pt x="8765077" y="2565819"/>
                </a:lnTo>
                <a:lnTo>
                  <a:pt x="8760685" y="2568748"/>
                </a:lnTo>
                <a:lnTo>
                  <a:pt x="8759226" y="2566550"/>
                </a:lnTo>
                <a:lnTo>
                  <a:pt x="8757030" y="2556316"/>
                </a:lnTo>
                <a:lnTo>
                  <a:pt x="8755570" y="2557047"/>
                </a:lnTo>
                <a:lnTo>
                  <a:pt x="8754111" y="2559969"/>
                </a:lnTo>
                <a:lnTo>
                  <a:pt x="8753375" y="2562167"/>
                </a:lnTo>
                <a:lnTo>
                  <a:pt x="8754111" y="2570209"/>
                </a:lnTo>
                <a:lnTo>
                  <a:pt x="8754111" y="2572400"/>
                </a:lnTo>
                <a:lnTo>
                  <a:pt x="8753375" y="2576059"/>
                </a:lnTo>
                <a:lnTo>
                  <a:pt x="8750455" y="2578251"/>
                </a:lnTo>
                <a:lnTo>
                  <a:pt x="8747536" y="2576790"/>
                </a:lnTo>
                <a:lnTo>
                  <a:pt x="8746077" y="2572400"/>
                </a:lnTo>
                <a:lnTo>
                  <a:pt x="8743145" y="2568748"/>
                </a:lnTo>
                <a:lnTo>
                  <a:pt x="8737306" y="2562167"/>
                </a:lnTo>
                <a:lnTo>
                  <a:pt x="8737306" y="2559238"/>
                </a:lnTo>
                <a:lnTo>
                  <a:pt x="8737306" y="2557047"/>
                </a:lnTo>
                <a:lnTo>
                  <a:pt x="8732915" y="2554125"/>
                </a:lnTo>
                <a:lnTo>
                  <a:pt x="8731455" y="2548274"/>
                </a:lnTo>
                <a:lnTo>
                  <a:pt x="8733651" y="2543154"/>
                </a:lnTo>
                <a:lnTo>
                  <a:pt x="8735111" y="2540232"/>
                </a:lnTo>
                <a:lnTo>
                  <a:pt x="8732915" y="2538764"/>
                </a:lnTo>
                <a:lnTo>
                  <a:pt x="8732915" y="2540232"/>
                </a:lnTo>
                <a:lnTo>
                  <a:pt x="8730719" y="2540963"/>
                </a:lnTo>
                <a:lnTo>
                  <a:pt x="8732915" y="2531453"/>
                </a:lnTo>
                <a:lnTo>
                  <a:pt x="8732915" y="2527070"/>
                </a:lnTo>
                <a:lnTo>
                  <a:pt x="8730719" y="2524872"/>
                </a:lnTo>
                <a:lnTo>
                  <a:pt x="8733651" y="2521950"/>
                </a:lnTo>
                <a:lnTo>
                  <a:pt x="8734375" y="2519021"/>
                </a:lnTo>
                <a:lnTo>
                  <a:pt x="8735111" y="2516099"/>
                </a:lnTo>
                <a:lnTo>
                  <a:pt x="8735111" y="2513908"/>
                </a:lnTo>
                <a:lnTo>
                  <a:pt x="8734375" y="2514638"/>
                </a:lnTo>
                <a:lnTo>
                  <a:pt x="8733651" y="2514638"/>
                </a:lnTo>
                <a:lnTo>
                  <a:pt x="8733651" y="2516099"/>
                </a:lnTo>
                <a:lnTo>
                  <a:pt x="8731455" y="2516099"/>
                </a:lnTo>
                <a:lnTo>
                  <a:pt x="8731455" y="2512440"/>
                </a:lnTo>
                <a:lnTo>
                  <a:pt x="8731455" y="2508057"/>
                </a:lnTo>
                <a:lnTo>
                  <a:pt x="8733651" y="2505128"/>
                </a:lnTo>
                <a:lnTo>
                  <a:pt x="8738030" y="2501476"/>
                </a:lnTo>
                <a:lnTo>
                  <a:pt x="8737306" y="2498547"/>
                </a:lnTo>
                <a:lnTo>
                  <a:pt x="8735111" y="2497817"/>
                </a:lnTo>
                <a:lnTo>
                  <a:pt x="8732915" y="2500015"/>
                </a:lnTo>
                <a:lnTo>
                  <a:pt x="8731455" y="2493434"/>
                </a:lnTo>
                <a:lnTo>
                  <a:pt x="8732915" y="2488314"/>
                </a:lnTo>
                <a:lnTo>
                  <a:pt x="8735111" y="2483924"/>
                </a:lnTo>
                <a:lnTo>
                  <a:pt x="8739489" y="2480272"/>
                </a:lnTo>
                <a:lnTo>
                  <a:pt x="8731455" y="2479541"/>
                </a:lnTo>
                <a:lnTo>
                  <a:pt x="8733651" y="2476613"/>
                </a:lnTo>
                <a:lnTo>
                  <a:pt x="8734375" y="2473691"/>
                </a:lnTo>
                <a:lnTo>
                  <a:pt x="8734375" y="2472230"/>
                </a:lnTo>
                <a:lnTo>
                  <a:pt x="8731455" y="2470762"/>
                </a:lnTo>
                <a:lnTo>
                  <a:pt x="8734375" y="2467840"/>
                </a:lnTo>
                <a:lnTo>
                  <a:pt x="8738030" y="2466379"/>
                </a:lnTo>
                <a:lnTo>
                  <a:pt x="8740225" y="2464181"/>
                </a:lnTo>
                <a:lnTo>
                  <a:pt x="8736570" y="2461259"/>
                </a:lnTo>
                <a:lnTo>
                  <a:pt x="8738030" y="2457600"/>
                </a:lnTo>
                <a:lnTo>
                  <a:pt x="8740225" y="2456139"/>
                </a:lnTo>
                <a:lnTo>
                  <a:pt x="8743145" y="2453947"/>
                </a:lnTo>
                <a:lnTo>
                  <a:pt x="8747536" y="2453217"/>
                </a:lnTo>
                <a:lnTo>
                  <a:pt x="8746077" y="2450288"/>
                </a:lnTo>
                <a:lnTo>
                  <a:pt x="8746077" y="2448097"/>
                </a:lnTo>
                <a:lnTo>
                  <a:pt x="8750455" y="2440055"/>
                </a:lnTo>
                <a:lnTo>
                  <a:pt x="8749719" y="2437857"/>
                </a:lnTo>
                <a:lnTo>
                  <a:pt x="8746077" y="2438594"/>
                </a:lnTo>
                <a:lnTo>
                  <a:pt x="8746077" y="2437857"/>
                </a:lnTo>
                <a:lnTo>
                  <a:pt x="8748996" y="2434204"/>
                </a:lnTo>
                <a:lnTo>
                  <a:pt x="8750455" y="2430545"/>
                </a:lnTo>
                <a:lnTo>
                  <a:pt x="8749719" y="2427623"/>
                </a:lnTo>
                <a:lnTo>
                  <a:pt x="8744605" y="2424694"/>
                </a:lnTo>
                <a:lnTo>
                  <a:pt x="8746800" y="2421042"/>
                </a:lnTo>
                <a:lnTo>
                  <a:pt x="8748996" y="2421042"/>
                </a:lnTo>
                <a:lnTo>
                  <a:pt x="8750455" y="2421773"/>
                </a:lnTo>
                <a:lnTo>
                  <a:pt x="8753375" y="2422503"/>
                </a:lnTo>
                <a:lnTo>
                  <a:pt x="8763617" y="2418851"/>
                </a:lnTo>
                <a:lnTo>
                  <a:pt x="8760685" y="2416652"/>
                </a:lnTo>
                <a:lnTo>
                  <a:pt x="8759962" y="2415191"/>
                </a:lnTo>
                <a:lnTo>
                  <a:pt x="8759226" y="2412269"/>
                </a:lnTo>
                <a:lnTo>
                  <a:pt x="8759962" y="2410071"/>
                </a:lnTo>
                <a:lnTo>
                  <a:pt x="8760685" y="2409341"/>
                </a:lnTo>
                <a:lnTo>
                  <a:pt x="8765800" y="2409341"/>
                </a:lnTo>
                <a:lnTo>
                  <a:pt x="8767260" y="2408610"/>
                </a:lnTo>
                <a:lnTo>
                  <a:pt x="8765800" y="2406419"/>
                </a:lnTo>
                <a:lnTo>
                  <a:pt x="8763617" y="2404958"/>
                </a:lnTo>
                <a:lnTo>
                  <a:pt x="8763617" y="2402760"/>
                </a:lnTo>
                <a:lnTo>
                  <a:pt x="8765077" y="2400568"/>
                </a:lnTo>
                <a:lnTo>
                  <a:pt x="8762881" y="2398377"/>
                </a:lnTo>
                <a:lnTo>
                  <a:pt x="8759226" y="2396179"/>
                </a:lnTo>
                <a:lnTo>
                  <a:pt x="8753375" y="2396179"/>
                </a:lnTo>
                <a:lnTo>
                  <a:pt x="8749719" y="2396909"/>
                </a:lnTo>
                <a:lnTo>
                  <a:pt x="8749719" y="2396179"/>
                </a:lnTo>
                <a:lnTo>
                  <a:pt x="8752651" y="2391796"/>
                </a:lnTo>
                <a:lnTo>
                  <a:pt x="8756306" y="2387406"/>
                </a:lnTo>
                <a:lnTo>
                  <a:pt x="8762145" y="2385945"/>
                </a:lnTo>
                <a:lnTo>
                  <a:pt x="8765077" y="2383747"/>
                </a:lnTo>
                <a:lnTo>
                  <a:pt x="8766536" y="2380825"/>
                </a:lnTo>
                <a:lnTo>
                  <a:pt x="8765335" y="2380825"/>
                </a:lnTo>
                <a:lnTo>
                  <a:pt x="8765041" y="2382288"/>
                </a:lnTo>
                <a:lnTo>
                  <a:pt x="8762847" y="2381558"/>
                </a:lnTo>
                <a:lnTo>
                  <a:pt x="8759190" y="2381558"/>
                </a:lnTo>
                <a:lnTo>
                  <a:pt x="8741645" y="2383751"/>
                </a:lnTo>
                <a:lnTo>
                  <a:pt x="8737988" y="2385214"/>
                </a:lnTo>
                <a:lnTo>
                  <a:pt x="8734330" y="2388870"/>
                </a:lnTo>
                <a:lnTo>
                  <a:pt x="8730673" y="2394719"/>
                </a:lnTo>
                <a:lnTo>
                  <a:pt x="8727751" y="2397646"/>
                </a:lnTo>
                <a:lnTo>
                  <a:pt x="8725558" y="2397646"/>
                </a:lnTo>
                <a:lnTo>
                  <a:pt x="8724822" y="2395449"/>
                </a:lnTo>
                <a:lnTo>
                  <a:pt x="8724093" y="2394719"/>
                </a:lnTo>
                <a:lnTo>
                  <a:pt x="8724093" y="2393990"/>
                </a:lnTo>
                <a:lnTo>
                  <a:pt x="8723365" y="2391793"/>
                </a:lnTo>
                <a:lnTo>
                  <a:pt x="8724093" y="2390333"/>
                </a:lnTo>
                <a:lnTo>
                  <a:pt x="8724822" y="2388137"/>
                </a:lnTo>
                <a:lnTo>
                  <a:pt x="8727022" y="2385944"/>
                </a:lnTo>
                <a:lnTo>
                  <a:pt x="8727022" y="2383751"/>
                </a:lnTo>
                <a:lnTo>
                  <a:pt x="8724822" y="2383751"/>
                </a:lnTo>
                <a:lnTo>
                  <a:pt x="8724093" y="2384481"/>
                </a:lnTo>
                <a:lnTo>
                  <a:pt x="8723365" y="2385944"/>
                </a:lnTo>
                <a:lnTo>
                  <a:pt x="8721900" y="2387407"/>
                </a:lnTo>
                <a:lnTo>
                  <a:pt x="8721172" y="2388137"/>
                </a:lnTo>
                <a:lnTo>
                  <a:pt x="8721172" y="2385944"/>
                </a:lnTo>
                <a:lnTo>
                  <a:pt x="8720436" y="2385944"/>
                </a:lnTo>
                <a:lnTo>
                  <a:pt x="8718979" y="2385944"/>
                </a:lnTo>
                <a:lnTo>
                  <a:pt x="8720436" y="2384481"/>
                </a:lnTo>
                <a:lnTo>
                  <a:pt x="8723365" y="2377902"/>
                </a:lnTo>
                <a:lnTo>
                  <a:pt x="8724093" y="2374975"/>
                </a:lnTo>
                <a:lnTo>
                  <a:pt x="8724093" y="2372782"/>
                </a:lnTo>
                <a:lnTo>
                  <a:pt x="8728480" y="2371319"/>
                </a:lnTo>
                <a:lnTo>
                  <a:pt x="8729944" y="2369859"/>
                </a:lnTo>
                <a:lnTo>
                  <a:pt x="8731409" y="2367663"/>
                </a:lnTo>
                <a:lnTo>
                  <a:pt x="8737259" y="2358157"/>
                </a:lnTo>
                <a:lnTo>
                  <a:pt x="8739452" y="2353041"/>
                </a:lnTo>
                <a:lnTo>
                  <a:pt x="8736523" y="2353041"/>
                </a:lnTo>
                <a:lnTo>
                  <a:pt x="8734330" y="2355234"/>
                </a:lnTo>
                <a:lnTo>
                  <a:pt x="8733602" y="2358157"/>
                </a:lnTo>
                <a:lnTo>
                  <a:pt x="8730673" y="2359621"/>
                </a:lnTo>
                <a:lnTo>
                  <a:pt x="8727022" y="2361084"/>
                </a:lnTo>
                <a:lnTo>
                  <a:pt x="8724093" y="2361814"/>
                </a:lnTo>
                <a:lnTo>
                  <a:pt x="8721900" y="2363277"/>
                </a:lnTo>
                <a:lnTo>
                  <a:pt x="8721172" y="2362547"/>
                </a:lnTo>
                <a:lnTo>
                  <a:pt x="8720436" y="2361814"/>
                </a:lnTo>
                <a:lnTo>
                  <a:pt x="8720436" y="2361084"/>
                </a:lnTo>
                <a:lnTo>
                  <a:pt x="8721900" y="2358891"/>
                </a:lnTo>
                <a:lnTo>
                  <a:pt x="8723365" y="2356698"/>
                </a:lnTo>
                <a:lnTo>
                  <a:pt x="8724822" y="2355234"/>
                </a:lnTo>
                <a:lnTo>
                  <a:pt x="8724822" y="2353041"/>
                </a:lnTo>
                <a:lnTo>
                  <a:pt x="8724093" y="2352308"/>
                </a:lnTo>
                <a:lnTo>
                  <a:pt x="8724822" y="2350115"/>
                </a:lnTo>
                <a:lnTo>
                  <a:pt x="8730673" y="2348652"/>
                </a:lnTo>
                <a:lnTo>
                  <a:pt x="8731409" y="2346459"/>
                </a:lnTo>
                <a:lnTo>
                  <a:pt x="8730673" y="2344996"/>
                </a:lnTo>
                <a:lnTo>
                  <a:pt x="8727751" y="2344996"/>
                </a:lnTo>
                <a:lnTo>
                  <a:pt x="8724822" y="2345729"/>
                </a:lnTo>
                <a:lnTo>
                  <a:pt x="8721900" y="2345729"/>
                </a:lnTo>
                <a:lnTo>
                  <a:pt x="8718243" y="2348652"/>
                </a:lnTo>
                <a:lnTo>
                  <a:pt x="8710199" y="2348652"/>
                </a:lnTo>
                <a:lnTo>
                  <a:pt x="8707277" y="2350115"/>
                </a:lnTo>
                <a:lnTo>
                  <a:pt x="8705813" y="2352308"/>
                </a:lnTo>
                <a:lnTo>
                  <a:pt x="8705813" y="2353771"/>
                </a:lnTo>
                <a:lnTo>
                  <a:pt x="8705813" y="2355964"/>
                </a:lnTo>
                <a:lnTo>
                  <a:pt x="8705084" y="2358157"/>
                </a:lnTo>
                <a:lnTo>
                  <a:pt x="8702891" y="2356698"/>
                </a:lnTo>
                <a:lnTo>
                  <a:pt x="8702156" y="2355234"/>
                </a:lnTo>
                <a:lnTo>
                  <a:pt x="8701427" y="2351578"/>
                </a:lnTo>
                <a:lnTo>
                  <a:pt x="8702156" y="2342073"/>
                </a:lnTo>
                <a:lnTo>
                  <a:pt x="8707277" y="2336953"/>
                </a:lnTo>
                <a:lnTo>
                  <a:pt x="8713857" y="2333297"/>
                </a:lnTo>
                <a:lnTo>
                  <a:pt x="8718979" y="2328178"/>
                </a:lnTo>
                <a:lnTo>
                  <a:pt x="8716779" y="2327448"/>
                </a:lnTo>
                <a:lnTo>
                  <a:pt x="8708006" y="2328178"/>
                </a:lnTo>
                <a:lnTo>
                  <a:pt x="8705084" y="2327448"/>
                </a:lnTo>
                <a:lnTo>
                  <a:pt x="8702156" y="2323792"/>
                </a:lnTo>
                <a:lnTo>
                  <a:pt x="8701427" y="2317942"/>
                </a:lnTo>
                <a:lnTo>
                  <a:pt x="8702156" y="2313556"/>
                </a:lnTo>
                <a:lnTo>
                  <a:pt x="8705813" y="2301855"/>
                </a:lnTo>
                <a:lnTo>
                  <a:pt x="8707277" y="2298198"/>
                </a:lnTo>
                <a:lnTo>
                  <a:pt x="8707277" y="2293812"/>
                </a:lnTo>
                <a:lnTo>
                  <a:pt x="8707277" y="2291619"/>
                </a:lnTo>
                <a:lnTo>
                  <a:pt x="8707277" y="2290886"/>
                </a:lnTo>
                <a:lnTo>
                  <a:pt x="8704349" y="2291619"/>
                </a:lnTo>
                <a:lnTo>
                  <a:pt x="8702891" y="2292349"/>
                </a:lnTo>
                <a:lnTo>
                  <a:pt x="8702891" y="2294542"/>
                </a:lnTo>
                <a:lnTo>
                  <a:pt x="8702891" y="2297468"/>
                </a:lnTo>
                <a:lnTo>
                  <a:pt x="8702891" y="2300391"/>
                </a:lnTo>
                <a:lnTo>
                  <a:pt x="8695576" y="2312093"/>
                </a:lnTo>
                <a:lnTo>
                  <a:pt x="8695576" y="2314286"/>
                </a:lnTo>
                <a:lnTo>
                  <a:pt x="8694112" y="2328178"/>
                </a:lnTo>
                <a:lnTo>
                  <a:pt x="8692655" y="2331104"/>
                </a:lnTo>
                <a:lnTo>
                  <a:pt x="8691919" y="2329641"/>
                </a:lnTo>
                <a:lnTo>
                  <a:pt x="8691919" y="2327448"/>
                </a:lnTo>
                <a:lnTo>
                  <a:pt x="8691190" y="2325985"/>
                </a:lnTo>
                <a:lnTo>
                  <a:pt x="8689726" y="2323792"/>
                </a:lnTo>
                <a:lnTo>
                  <a:pt x="8688997" y="2323062"/>
                </a:lnTo>
                <a:lnTo>
                  <a:pt x="8686804" y="2320865"/>
                </a:lnTo>
                <a:lnTo>
                  <a:pt x="8685339" y="2320136"/>
                </a:lnTo>
                <a:lnTo>
                  <a:pt x="8684611" y="2317942"/>
                </a:lnTo>
                <a:lnTo>
                  <a:pt x="8684611" y="2314286"/>
                </a:lnTo>
                <a:lnTo>
                  <a:pt x="8688997" y="2311360"/>
                </a:lnTo>
                <a:lnTo>
                  <a:pt x="8688997" y="2307704"/>
                </a:lnTo>
                <a:lnTo>
                  <a:pt x="8686068" y="2303318"/>
                </a:lnTo>
                <a:lnTo>
                  <a:pt x="8682418" y="2306974"/>
                </a:lnTo>
                <a:lnTo>
                  <a:pt x="8678760" y="2313556"/>
                </a:lnTo>
                <a:lnTo>
                  <a:pt x="8676567" y="2320136"/>
                </a:lnTo>
                <a:lnTo>
                  <a:pt x="8678760" y="2320865"/>
                </a:lnTo>
                <a:lnTo>
                  <a:pt x="8680225" y="2323062"/>
                </a:lnTo>
                <a:lnTo>
                  <a:pt x="8681682" y="2325985"/>
                </a:lnTo>
                <a:lnTo>
                  <a:pt x="8682418" y="2328178"/>
                </a:lnTo>
                <a:lnTo>
                  <a:pt x="8681682" y="2335490"/>
                </a:lnTo>
                <a:lnTo>
                  <a:pt x="8680225" y="2336953"/>
                </a:lnTo>
                <a:lnTo>
                  <a:pt x="8678025" y="2336224"/>
                </a:lnTo>
                <a:lnTo>
                  <a:pt x="8669988" y="2327448"/>
                </a:lnTo>
                <a:lnTo>
                  <a:pt x="8668523" y="2326718"/>
                </a:lnTo>
                <a:lnTo>
                  <a:pt x="8662673" y="2325985"/>
                </a:lnTo>
                <a:lnTo>
                  <a:pt x="8661944" y="2324522"/>
                </a:lnTo>
                <a:lnTo>
                  <a:pt x="8659015" y="2320865"/>
                </a:lnTo>
                <a:lnTo>
                  <a:pt x="8645857" y="2309900"/>
                </a:lnTo>
                <a:lnTo>
                  <a:pt x="8641464" y="2308437"/>
                </a:lnTo>
                <a:lnTo>
                  <a:pt x="8640006" y="2310630"/>
                </a:lnTo>
                <a:lnTo>
                  <a:pt x="8644392" y="2320136"/>
                </a:lnTo>
                <a:lnTo>
                  <a:pt x="8645857" y="2325985"/>
                </a:lnTo>
                <a:lnTo>
                  <a:pt x="8644392" y="2325985"/>
                </a:lnTo>
                <a:lnTo>
                  <a:pt x="8641464" y="2320136"/>
                </a:lnTo>
                <a:lnTo>
                  <a:pt x="8637813" y="2315016"/>
                </a:lnTo>
                <a:lnTo>
                  <a:pt x="8630498" y="2307704"/>
                </a:lnTo>
                <a:lnTo>
                  <a:pt x="8629769" y="2306974"/>
                </a:lnTo>
                <a:lnTo>
                  <a:pt x="8627576" y="2304781"/>
                </a:lnTo>
                <a:lnTo>
                  <a:pt x="8625383" y="2301855"/>
                </a:lnTo>
                <a:lnTo>
                  <a:pt x="8623919" y="2297468"/>
                </a:lnTo>
                <a:lnTo>
                  <a:pt x="8621726" y="2296005"/>
                </a:lnTo>
                <a:lnTo>
                  <a:pt x="8620261" y="2295275"/>
                </a:lnTo>
                <a:lnTo>
                  <a:pt x="8618068" y="2294542"/>
                </a:lnTo>
                <a:lnTo>
                  <a:pt x="8617340" y="2289426"/>
                </a:lnTo>
                <a:lnTo>
                  <a:pt x="8620261" y="2287230"/>
                </a:lnTo>
                <a:lnTo>
                  <a:pt x="8622454" y="2287230"/>
                </a:lnTo>
                <a:lnTo>
                  <a:pt x="8624647" y="2288693"/>
                </a:lnTo>
                <a:lnTo>
                  <a:pt x="8626841" y="2293812"/>
                </a:lnTo>
                <a:lnTo>
                  <a:pt x="8628305" y="2294542"/>
                </a:lnTo>
                <a:lnTo>
                  <a:pt x="8629769" y="2290886"/>
                </a:lnTo>
                <a:lnTo>
                  <a:pt x="8629769" y="2285037"/>
                </a:lnTo>
                <a:lnTo>
                  <a:pt x="8629769" y="2279921"/>
                </a:lnTo>
                <a:lnTo>
                  <a:pt x="8631963" y="2278457"/>
                </a:lnTo>
                <a:lnTo>
                  <a:pt x="8636349" y="2276264"/>
                </a:lnTo>
                <a:lnTo>
                  <a:pt x="8640006" y="2273338"/>
                </a:lnTo>
                <a:lnTo>
                  <a:pt x="8637813" y="2271875"/>
                </a:lnTo>
                <a:lnTo>
                  <a:pt x="8640006" y="2268219"/>
                </a:lnTo>
                <a:lnTo>
                  <a:pt x="8638542" y="2265296"/>
                </a:lnTo>
                <a:lnTo>
                  <a:pt x="8637813" y="2265296"/>
                </a:lnTo>
                <a:lnTo>
                  <a:pt x="8637077" y="2265296"/>
                </a:lnTo>
                <a:lnTo>
                  <a:pt x="8636349" y="2265296"/>
                </a:lnTo>
                <a:lnTo>
                  <a:pt x="8634156" y="2265296"/>
                </a:lnTo>
                <a:lnTo>
                  <a:pt x="8631963" y="2266026"/>
                </a:lnTo>
                <a:lnTo>
                  <a:pt x="8631963" y="2266756"/>
                </a:lnTo>
                <a:lnTo>
                  <a:pt x="8631963" y="2268219"/>
                </a:lnTo>
                <a:lnTo>
                  <a:pt x="8631227" y="2269682"/>
                </a:lnTo>
                <a:lnTo>
                  <a:pt x="8630498" y="2271875"/>
                </a:lnTo>
                <a:lnTo>
                  <a:pt x="8627576" y="2272608"/>
                </a:lnTo>
                <a:lnTo>
                  <a:pt x="8622454" y="2273338"/>
                </a:lnTo>
                <a:lnTo>
                  <a:pt x="8620261" y="2272608"/>
                </a:lnTo>
                <a:lnTo>
                  <a:pt x="8620990" y="2269682"/>
                </a:lnTo>
                <a:lnTo>
                  <a:pt x="8623919" y="2263833"/>
                </a:lnTo>
                <a:lnTo>
                  <a:pt x="8622454" y="2262370"/>
                </a:lnTo>
                <a:lnTo>
                  <a:pt x="8621726" y="2262370"/>
                </a:lnTo>
                <a:lnTo>
                  <a:pt x="8620990" y="2261640"/>
                </a:lnTo>
                <a:lnTo>
                  <a:pt x="8618068" y="2258713"/>
                </a:lnTo>
                <a:lnTo>
                  <a:pt x="8626841" y="2258713"/>
                </a:lnTo>
                <a:lnTo>
                  <a:pt x="8629769" y="2257250"/>
                </a:lnTo>
                <a:lnTo>
                  <a:pt x="8631963" y="2256520"/>
                </a:lnTo>
                <a:lnTo>
                  <a:pt x="8636349" y="2253594"/>
                </a:lnTo>
                <a:lnTo>
                  <a:pt x="8638542" y="2252864"/>
                </a:lnTo>
                <a:lnTo>
                  <a:pt x="8637077" y="2255790"/>
                </a:lnTo>
                <a:lnTo>
                  <a:pt x="8636349" y="2256520"/>
                </a:lnTo>
                <a:lnTo>
                  <a:pt x="8637813" y="2257250"/>
                </a:lnTo>
                <a:lnTo>
                  <a:pt x="8640006" y="2258713"/>
                </a:lnTo>
                <a:lnTo>
                  <a:pt x="8643664" y="2257250"/>
                </a:lnTo>
                <a:lnTo>
                  <a:pt x="8662673" y="2260176"/>
                </a:lnTo>
                <a:lnTo>
                  <a:pt x="8668523" y="2258713"/>
                </a:lnTo>
                <a:lnTo>
                  <a:pt x="8670717" y="2256520"/>
                </a:lnTo>
                <a:lnTo>
                  <a:pt x="8672910" y="2255057"/>
                </a:lnTo>
                <a:lnTo>
                  <a:pt x="8673638" y="2250671"/>
                </a:lnTo>
                <a:lnTo>
                  <a:pt x="8672910" y="2243359"/>
                </a:lnTo>
                <a:lnTo>
                  <a:pt x="8675103" y="2239702"/>
                </a:lnTo>
                <a:lnTo>
                  <a:pt x="8672910" y="2239702"/>
                </a:lnTo>
                <a:lnTo>
                  <a:pt x="8672910" y="2238972"/>
                </a:lnTo>
                <a:lnTo>
                  <a:pt x="8672181" y="2239702"/>
                </a:lnTo>
                <a:lnTo>
                  <a:pt x="8669988" y="2247745"/>
                </a:lnTo>
                <a:lnTo>
                  <a:pt x="8668523" y="2252134"/>
                </a:lnTo>
                <a:lnTo>
                  <a:pt x="8664137" y="2253594"/>
                </a:lnTo>
                <a:lnTo>
                  <a:pt x="8659744" y="2253594"/>
                </a:lnTo>
                <a:lnTo>
                  <a:pt x="8653901" y="2252134"/>
                </a:lnTo>
                <a:lnTo>
                  <a:pt x="8649507" y="2249208"/>
                </a:lnTo>
                <a:lnTo>
                  <a:pt x="8649507" y="2244088"/>
                </a:lnTo>
                <a:lnTo>
                  <a:pt x="8647314" y="2245552"/>
                </a:lnTo>
                <a:lnTo>
                  <a:pt x="8645857" y="2247015"/>
                </a:lnTo>
                <a:lnTo>
                  <a:pt x="8642928" y="2247745"/>
                </a:lnTo>
                <a:lnTo>
                  <a:pt x="8638542" y="2247745"/>
                </a:lnTo>
                <a:lnTo>
                  <a:pt x="8638542" y="2246285"/>
                </a:lnTo>
                <a:lnTo>
                  <a:pt x="8640006" y="2244088"/>
                </a:lnTo>
                <a:lnTo>
                  <a:pt x="8643664" y="2241166"/>
                </a:lnTo>
                <a:lnTo>
                  <a:pt x="8646585" y="2239702"/>
                </a:lnTo>
                <a:lnTo>
                  <a:pt x="8645857" y="2238972"/>
                </a:lnTo>
                <a:lnTo>
                  <a:pt x="8641464" y="2239702"/>
                </a:lnTo>
                <a:lnTo>
                  <a:pt x="8638542" y="2241166"/>
                </a:lnTo>
                <a:lnTo>
                  <a:pt x="8634884" y="2241166"/>
                </a:lnTo>
                <a:lnTo>
                  <a:pt x="8633427" y="2239702"/>
                </a:lnTo>
                <a:lnTo>
                  <a:pt x="8634156" y="2237509"/>
                </a:lnTo>
                <a:lnTo>
                  <a:pt x="8634156" y="2236046"/>
                </a:lnTo>
                <a:lnTo>
                  <a:pt x="8634156" y="2233853"/>
                </a:lnTo>
                <a:lnTo>
                  <a:pt x="8631963" y="2231660"/>
                </a:lnTo>
                <a:lnTo>
                  <a:pt x="8631963" y="2234583"/>
                </a:lnTo>
                <a:lnTo>
                  <a:pt x="8631227" y="2237509"/>
                </a:lnTo>
                <a:lnTo>
                  <a:pt x="8631227" y="2240432"/>
                </a:lnTo>
                <a:lnTo>
                  <a:pt x="8629769" y="2242629"/>
                </a:lnTo>
                <a:lnTo>
                  <a:pt x="8627576" y="2241166"/>
                </a:lnTo>
                <a:lnTo>
                  <a:pt x="8624647" y="2236776"/>
                </a:lnTo>
                <a:lnTo>
                  <a:pt x="8621726" y="2236046"/>
                </a:lnTo>
                <a:lnTo>
                  <a:pt x="8624647" y="2227271"/>
                </a:lnTo>
                <a:lnTo>
                  <a:pt x="8623919" y="2223614"/>
                </a:lnTo>
                <a:lnTo>
                  <a:pt x="8620261" y="2222884"/>
                </a:lnTo>
                <a:lnTo>
                  <a:pt x="8615875" y="2231660"/>
                </a:lnTo>
                <a:lnTo>
                  <a:pt x="8613682" y="2236046"/>
                </a:lnTo>
                <a:lnTo>
                  <a:pt x="8611489" y="2233853"/>
                </a:lnTo>
                <a:lnTo>
                  <a:pt x="8611489" y="2224348"/>
                </a:lnTo>
                <a:lnTo>
                  <a:pt x="8610753" y="2222884"/>
                </a:lnTo>
                <a:lnTo>
                  <a:pt x="8608560" y="2225078"/>
                </a:lnTo>
                <a:lnTo>
                  <a:pt x="8607831" y="2229467"/>
                </a:lnTo>
                <a:lnTo>
                  <a:pt x="8607831" y="2234583"/>
                </a:lnTo>
                <a:lnTo>
                  <a:pt x="8608560" y="2239702"/>
                </a:lnTo>
                <a:lnTo>
                  <a:pt x="8609296" y="2243359"/>
                </a:lnTo>
                <a:lnTo>
                  <a:pt x="8608560" y="2245552"/>
                </a:lnTo>
                <a:lnTo>
                  <a:pt x="8606367" y="2247015"/>
                </a:lnTo>
                <a:lnTo>
                  <a:pt x="8604174" y="2247745"/>
                </a:lnTo>
                <a:lnTo>
                  <a:pt x="8602709" y="2247015"/>
                </a:lnTo>
                <a:lnTo>
                  <a:pt x="8601981" y="2241166"/>
                </a:lnTo>
                <a:lnTo>
                  <a:pt x="8601981" y="2237509"/>
                </a:lnTo>
                <a:lnTo>
                  <a:pt x="8602709" y="2233853"/>
                </a:lnTo>
                <a:lnTo>
                  <a:pt x="8604174" y="2219958"/>
                </a:lnTo>
                <a:lnTo>
                  <a:pt x="8604174" y="2217765"/>
                </a:lnTo>
                <a:lnTo>
                  <a:pt x="8604174" y="2215572"/>
                </a:lnTo>
                <a:lnTo>
                  <a:pt x="8607831" y="2210453"/>
                </a:lnTo>
                <a:lnTo>
                  <a:pt x="8610753" y="2208260"/>
                </a:lnTo>
                <a:lnTo>
                  <a:pt x="8613682" y="2208993"/>
                </a:lnTo>
                <a:lnTo>
                  <a:pt x="8615875" y="2211186"/>
                </a:lnTo>
                <a:lnTo>
                  <a:pt x="8617340" y="2211916"/>
                </a:lnTo>
                <a:lnTo>
                  <a:pt x="8618797" y="2211916"/>
                </a:lnTo>
                <a:lnTo>
                  <a:pt x="8620261" y="2213379"/>
                </a:lnTo>
                <a:lnTo>
                  <a:pt x="8621726" y="2217765"/>
                </a:lnTo>
                <a:lnTo>
                  <a:pt x="8624647" y="2219958"/>
                </a:lnTo>
                <a:lnTo>
                  <a:pt x="8628305" y="2221421"/>
                </a:lnTo>
                <a:lnTo>
                  <a:pt x="8631227" y="2221421"/>
                </a:lnTo>
                <a:lnTo>
                  <a:pt x="8634884" y="2221421"/>
                </a:lnTo>
                <a:lnTo>
                  <a:pt x="8637077" y="2219958"/>
                </a:lnTo>
                <a:lnTo>
                  <a:pt x="8638542" y="2217035"/>
                </a:lnTo>
                <a:lnTo>
                  <a:pt x="8640006" y="2213379"/>
                </a:lnTo>
                <a:lnTo>
                  <a:pt x="8637813" y="2208993"/>
                </a:lnTo>
                <a:lnTo>
                  <a:pt x="8637077" y="2213379"/>
                </a:lnTo>
                <a:lnTo>
                  <a:pt x="8633427" y="2217035"/>
                </a:lnTo>
                <a:lnTo>
                  <a:pt x="8629769" y="2217035"/>
                </a:lnTo>
                <a:lnTo>
                  <a:pt x="8625383" y="2211916"/>
                </a:lnTo>
                <a:lnTo>
                  <a:pt x="8625383" y="2205337"/>
                </a:lnTo>
                <a:lnTo>
                  <a:pt x="8628305" y="2201681"/>
                </a:lnTo>
                <a:lnTo>
                  <a:pt x="8633427" y="2198754"/>
                </a:lnTo>
                <a:lnTo>
                  <a:pt x="8636349" y="2195098"/>
                </a:lnTo>
                <a:lnTo>
                  <a:pt x="8628305" y="2194368"/>
                </a:lnTo>
                <a:lnTo>
                  <a:pt x="8627576" y="2192905"/>
                </a:lnTo>
                <a:lnTo>
                  <a:pt x="8627576" y="2188519"/>
                </a:lnTo>
                <a:lnTo>
                  <a:pt x="8626841" y="2186322"/>
                </a:lnTo>
                <a:lnTo>
                  <a:pt x="8624647" y="2186322"/>
                </a:lnTo>
                <a:lnTo>
                  <a:pt x="8623919" y="2188519"/>
                </a:lnTo>
                <a:lnTo>
                  <a:pt x="8623919" y="2194368"/>
                </a:lnTo>
                <a:lnTo>
                  <a:pt x="8622454" y="2195098"/>
                </a:lnTo>
                <a:lnTo>
                  <a:pt x="8620261" y="2194368"/>
                </a:lnTo>
                <a:lnTo>
                  <a:pt x="8618797" y="2191442"/>
                </a:lnTo>
                <a:lnTo>
                  <a:pt x="8618797" y="2187786"/>
                </a:lnTo>
                <a:lnTo>
                  <a:pt x="8618797" y="2184863"/>
                </a:lnTo>
                <a:lnTo>
                  <a:pt x="8612218" y="2181206"/>
                </a:lnTo>
                <a:lnTo>
                  <a:pt x="8608560" y="2179743"/>
                </a:lnTo>
                <a:lnTo>
                  <a:pt x="8608560" y="2184863"/>
                </a:lnTo>
                <a:lnTo>
                  <a:pt x="8607831" y="2184863"/>
                </a:lnTo>
                <a:lnTo>
                  <a:pt x="8606367" y="2186322"/>
                </a:lnTo>
                <a:lnTo>
                  <a:pt x="8605638" y="2188519"/>
                </a:lnTo>
                <a:lnTo>
                  <a:pt x="8605638" y="2189249"/>
                </a:lnTo>
                <a:lnTo>
                  <a:pt x="8604174" y="2189979"/>
                </a:lnTo>
                <a:lnTo>
                  <a:pt x="8602709" y="2191442"/>
                </a:lnTo>
                <a:lnTo>
                  <a:pt x="8597595" y="2192905"/>
                </a:lnTo>
                <a:lnTo>
                  <a:pt x="8596130" y="2192905"/>
                </a:lnTo>
                <a:lnTo>
                  <a:pt x="8595402" y="2195098"/>
                </a:lnTo>
                <a:lnTo>
                  <a:pt x="8595402" y="2198024"/>
                </a:lnTo>
                <a:lnTo>
                  <a:pt x="8596130" y="2199484"/>
                </a:lnTo>
                <a:lnTo>
                  <a:pt x="8598323" y="2201681"/>
                </a:lnTo>
                <a:lnTo>
                  <a:pt x="8599788" y="2202410"/>
                </a:lnTo>
                <a:lnTo>
                  <a:pt x="8598323" y="2205337"/>
                </a:lnTo>
                <a:lnTo>
                  <a:pt x="8595402" y="2208260"/>
                </a:lnTo>
                <a:lnTo>
                  <a:pt x="8592473" y="2208993"/>
                </a:lnTo>
                <a:lnTo>
                  <a:pt x="8591744" y="2205337"/>
                </a:lnTo>
                <a:lnTo>
                  <a:pt x="8590280" y="2187786"/>
                </a:lnTo>
                <a:lnTo>
                  <a:pt x="8590280" y="2181936"/>
                </a:lnTo>
                <a:lnTo>
                  <a:pt x="8590280" y="2179743"/>
                </a:lnTo>
                <a:lnTo>
                  <a:pt x="8591744" y="2175357"/>
                </a:lnTo>
                <a:lnTo>
                  <a:pt x="8591744" y="2169505"/>
                </a:lnTo>
                <a:lnTo>
                  <a:pt x="8593209" y="2168775"/>
                </a:lnTo>
                <a:lnTo>
                  <a:pt x="8595402" y="2169505"/>
                </a:lnTo>
                <a:lnTo>
                  <a:pt x="8597595" y="2170238"/>
                </a:lnTo>
                <a:lnTo>
                  <a:pt x="8604174" y="2173894"/>
                </a:lnTo>
                <a:lnTo>
                  <a:pt x="8606367" y="2175357"/>
                </a:lnTo>
                <a:lnTo>
                  <a:pt x="8612218" y="2175357"/>
                </a:lnTo>
                <a:lnTo>
                  <a:pt x="8615875" y="2173161"/>
                </a:lnTo>
                <a:lnTo>
                  <a:pt x="8620261" y="2171701"/>
                </a:lnTo>
                <a:lnTo>
                  <a:pt x="8621726" y="2167312"/>
                </a:lnTo>
                <a:lnTo>
                  <a:pt x="8621726" y="2162925"/>
                </a:lnTo>
                <a:lnTo>
                  <a:pt x="8620261" y="2162925"/>
                </a:lnTo>
                <a:lnTo>
                  <a:pt x="8618797" y="2160732"/>
                </a:lnTo>
                <a:lnTo>
                  <a:pt x="8618068" y="2159999"/>
                </a:lnTo>
                <a:lnTo>
                  <a:pt x="8615875" y="2157076"/>
                </a:lnTo>
                <a:lnTo>
                  <a:pt x="8620990" y="2156343"/>
                </a:lnTo>
                <a:lnTo>
                  <a:pt x="8622454" y="2155613"/>
                </a:lnTo>
                <a:lnTo>
                  <a:pt x="8620990" y="2153420"/>
                </a:lnTo>
                <a:lnTo>
                  <a:pt x="8622454" y="2147571"/>
                </a:lnTo>
                <a:lnTo>
                  <a:pt x="8629769" y="2138065"/>
                </a:lnTo>
                <a:lnTo>
                  <a:pt x="8630498" y="2133676"/>
                </a:lnTo>
                <a:lnTo>
                  <a:pt x="8626841" y="2136602"/>
                </a:lnTo>
                <a:lnTo>
                  <a:pt x="8623919" y="2140258"/>
                </a:lnTo>
                <a:lnTo>
                  <a:pt x="8620261" y="2141721"/>
                </a:lnTo>
                <a:lnTo>
                  <a:pt x="8615875" y="2141721"/>
                </a:lnTo>
                <a:lnTo>
                  <a:pt x="8618068" y="2140258"/>
                </a:lnTo>
                <a:lnTo>
                  <a:pt x="8617340" y="2138065"/>
                </a:lnTo>
                <a:lnTo>
                  <a:pt x="8612218" y="2143181"/>
                </a:lnTo>
                <a:lnTo>
                  <a:pt x="8611489" y="2151227"/>
                </a:lnTo>
                <a:lnTo>
                  <a:pt x="8611489" y="2160732"/>
                </a:lnTo>
                <a:lnTo>
                  <a:pt x="8609296" y="2163655"/>
                </a:lnTo>
                <a:lnTo>
                  <a:pt x="8606367" y="2162196"/>
                </a:lnTo>
                <a:lnTo>
                  <a:pt x="8605638" y="2157806"/>
                </a:lnTo>
                <a:lnTo>
                  <a:pt x="8604910" y="2149030"/>
                </a:lnTo>
                <a:lnTo>
                  <a:pt x="8604174" y="2146837"/>
                </a:lnTo>
                <a:lnTo>
                  <a:pt x="8601981" y="2144644"/>
                </a:lnTo>
                <a:lnTo>
                  <a:pt x="8601252" y="2143181"/>
                </a:lnTo>
                <a:lnTo>
                  <a:pt x="8596130" y="2141721"/>
                </a:lnTo>
                <a:lnTo>
                  <a:pt x="8595402" y="2139525"/>
                </a:lnTo>
                <a:lnTo>
                  <a:pt x="8596130" y="2136602"/>
                </a:lnTo>
                <a:lnTo>
                  <a:pt x="8596130" y="2135139"/>
                </a:lnTo>
                <a:lnTo>
                  <a:pt x="8597595" y="2127097"/>
                </a:lnTo>
                <a:lnTo>
                  <a:pt x="8602709" y="2108816"/>
                </a:lnTo>
                <a:lnTo>
                  <a:pt x="8602709" y="2105889"/>
                </a:lnTo>
                <a:lnTo>
                  <a:pt x="8602709" y="2101503"/>
                </a:lnTo>
                <a:lnTo>
                  <a:pt x="8602709" y="2099310"/>
                </a:lnTo>
                <a:lnTo>
                  <a:pt x="8604174" y="2097847"/>
                </a:lnTo>
                <a:lnTo>
                  <a:pt x="8607831" y="2096384"/>
                </a:lnTo>
                <a:lnTo>
                  <a:pt x="8609296" y="2094924"/>
                </a:lnTo>
                <a:lnTo>
                  <a:pt x="8610753" y="2092728"/>
                </a:lnTo>
                <a:lnTo>
                  <a:pt x="8610753" y="2088341"/>
                </a:lnTo>
                <a:lnTo>
                  <a:pt x="8610753" y="2086878"/>
                </a:lnTo>
                <a:lnTo>
                  <a:pt x="8625383" y="2081759"/>
                </a:lnTo>
                <a:lnTo>
                  <a:pt x="8645857" y="2077373"/>
                </a:lnTo>
                <a:lnTo>
                  <a:pt x="8653165" y="2075910"/>
                </a:lnTo>
                <a:lnTo>
                  <a:pt x="8654629" y="2075910"/>
                </a:lnTo>
                <a:lnTo>
                  <a:pt x="8659744" y="2075180"/>
                </a:lnTo>
                <a:lnTo>
                  <a:pt x="8656822" y="2072254"/>
                </a:lnTo>
                <a:lnTo>
                  <a:pt x="8650972" y="2072254"/>
                </a:lnTo>
                <a:lnTo>
                  <a:pt x="8631227" y="2075910"/>
                </a:lnTo>
                <a:lnTo>
                  <a:pt x="8626841" y="2075910"/>
                </a:lnTo>
                <a:lnTo>
                  <a:pt x="8626841" y="2070794"/>
                </a:lnTo>
                <a:lnTo>
                  <a:pt x="8631227" y="2061288"/>
                </a:lnTo>
                <a:lnTo>
                  <a:pt x="8634884" y="2057632"/>
                </a:lnTo>
                <a:lnTo>
                  <a:pt x="8637077" y="2054706"/>
                </a:lnTo>
                <a:lnTo>
                  <a:pt x="8640735" y="2053976"/>
                </a:lnTo>
                <a:lnTo>
                  <a:pt x="8650243" y="2054706"/>
                </a:lnTo>
                <a:lnTo>
                  <a:pt x="8654629" y="2053976"/>
                </a:lnTo>
                <a:lnTo>
                  <a:pt x="8654629" y="2053243"/>
                </a:lnTo>
                <a:lnTo>
                  <a:pt x="8648050" y="2051050"/>
                </a:lnTo>
                <a:lnTo>
                  <a:pt x="8645857" y="2049586"/>
                </a:lnTo>
                <a:lnTo>
                  <a:pt x="8642928" y="2046663"/>
                </a:lnTo>
                <a:lnTo>
                  <a:pt x="8646585" y="2043007"/>
                </a:lnTo>
                <a:lnTo>
                  <a:pt x="8649507" y="2037888"/>
                </a:lnTo>
                <a:lnTo>
                  <a:pt x="8650243" y="2032039"/>
                </a:lnTo>
                <a:lnTo>
                  <a:pt x="8650243" y="2026919"/>
                </a:lnTo>
                <a:lnTo>
                  <a:pt x="8646585" y="2029112"/>
                </a:lnTo>
                <a:lnTo>
                  <a:pt x="8643664" y="2033502"/>
                </a:lnTo>
                <a:lnTo>
                  <a:pt x="8641464" y="2037888"/>
                </a:lnTo>
                <a:lnTo>
                  <a:pt x="8640006" y="2041544"/>
                </a:lnTo>
                <a:lnTo>
                  <a:pt x="8629769" y="2054706"/>
                </a:lnTo>
                <a:lnTo>
                  <a:pt x="8626841" y="2059092"/>
                </a:lnTo>
                <a:lnTo>
                  <a:pt x="8625383" y="2054706"/>
                </a:lnTo>
                <a:lnTo>
                  <a:pt x="8625383" y="2050320"/>
                </a:lnTo>
                <a:lnTo>
                  <a:pt x="8629769" y="2043737"/>
                </a:lnTo>
                <a:lnTo>
                  <a:pt x="8630498" y="2040081"/>
                </a:lnTo>
                <a:lnTo>
                  <a:pt x="8631227" y="2034962"/>
                </a:lnTo>
                <a:lnTo>
                  <a:pt x="8631227" y="2025456"/>
                </a:lnTo>
                <a:lnTo>
                  <a:pt x="8628305" y="2027653"/>
                </a:lnTo>
                <a:lnTo>
                  <a:pt x="8626841" y="2030575"/>
                </a:lnTo>
                <a:lnTo>
                  <a:pt x="8624647" y="2035695"/>
                </a:lnTo>
                <a:lnTo>
                  <a:pt x="8623919" y="2037888"/>
                </a:lnTo>
                <a:lnTo>
                  <a:pt x="8611489" y="2040081"/>
                </a:lnTo>
                <a:lnTo>
                  <a:pt x="8608560" y="2040814"/>
                </a:lnTo>
                <a:lnTo>
                  <a:pt x="8606367" y="2043007"/>
                </a:lnTo>
                <a:lnTo>
                  <a:pt x="8605638" y="2044470"/>
                </a:lnTo>
                <a:lnTo>
                  <a:pt x="8604174" y="2057632"/>
                </a:lnTo>
                <a:lnTo>
                  <a:pt x="8605638" y="2059825"/>
                </a:lnTo>
                <a:lnTo>
                  <a:pt x="8613682" y="2060555"/>
                </a:lnTo>
                <a:lnTo>
                  <a:pt x="8614411" y="2060555"/>
                </a:lnTo>
                <a:lnTo>
                  <a:pt x="8615146" y="2064211"/>
                </a:lnTo>
                <a:lnTo>
                  <a:pt x="8614411" y="2066404"/>
                </a:lnTo>
                <a:lnTo>
                  <a:pt x="8607831" y="2076643"/>
                </a:lnTo>
                <a:lnTo>
                  <a:pt x="8598323" y="2085415"/>
                </a:lnTo>
                <a:lnTo>
                  <a:pt x="8594673" y="2089805"/>
                </a:lnTo>
                <a:lnTo>
                  <a:pt x="8590280" y="2088341"/>
                </a:lnTo>
                <a:lnTo>
                  <a:pt x="8588822" y="2083222"/>
                </a:lnTo>
                <a:lnTo>
                  <a:pt x="8588822" y="2073717"/>
                </a:lnTo>
                <a:lnTo>
                  <a:pt x="8588822" y="2069331"/>
                </a:lnTo>
                <a:lnTo>
                  <a:pt x="8588087" y="2067138"/>
                </a:lnTo>
                <a:lnTo>
                  <a:pt x="8586629" y="2066404"/>
                </a:lnTo>
                <a:lnTo>
                  <a:pt x="8585165" y="2066404"/>
                </a:lnTo>
                <a:lnTo>
                  <a:pt x="8583700" y="2067867"/>
                </a:lnTo>
                <a:lnTo>
                  <a:pt x="8582972" y="2070794"/>
                </a:lnTo>
                <a:lnTo>
                  <a:pt x="8582236" y="2072254"/>
                </a:lnTo>
                <a:lnTo>
                  <a:pt x="8582972" y="2089071"/>
                </a:lnTo>
                <a:lnTo>
                  <a:pt x="8586629" y="2092728"/>
                </a:lnTo>
                <a:lnTo>
                  <a:pt x="8588822" y="2094924"/>
                </a:lnTo>
                <a:lnTo>
                  <a:pt x="8588822" y="2096384"/>
                </a:lnTo>
                <a:lnTo>
                  <a:pt x="8588087" y="2097847"/>
                </a:lnTo>
                <a:lnTo>
                  <a:pt x="8583700" y="2105159"/>
                </a:lnTo>
                <a:lnTo>
                  <a:pt x="8580043" y="2095654"/>
                </a:lnTo>
                <a:lnTo>
                  <a:pt x="8574192" y="2086148"/>
                </a:lnTo>
                <a:lnTo>
                  <a:pt x="8571999" y="2085415"/>
                </a:lnTo>
                <a:lnTo>
                  <a:pt x="8559569" y="2091998"/>
                </a:lnTo>
                <a:lnTo>
                  <a:pt x="8562498" y="2092728"/>
                </a:lnTo>
                <a:lnTo>
                  <a:pt x="8567613" y="2092728"/>
                </a:lnTo>
                <a:lnTo>
                  <a:pt x="8571999" y="2094924"/>
                </a:lnTo>
                <a:lnTo>
                  <a:pt x="8571999" y="2098577"/>
                </a:lnTo>
                <a:lnTo>
                  <a:pt x="8573464" y="2098577"/>
                </a:lnTo>
                <a:lnTo>
                  <a:pt x="8571999" y="2101503"/>
                </a:lnTo>
                <a:lnTo>
                  <a:pt x="8570542" y="2101503"/>
                </a:lnTo>
                <a:lnTo>
                  <a:pt x="8569077" y="2102233"/>
                </a:lnTo>
                <a:lnTo>
                  <a:pt x="8566884" y="2104429"/>
                </a:lnTo>
                <a:lnTo>
                  <a:pt x="8569077" y="2107352"/>
                </a:lnTo>
                <a:lnTo>
                  <a:pt x="8569077" y="2108086"/>
                </a:lnTo>
                <a:lnTo>
                  <a:pt x="8558841" y="2108086"/>
                </a:lnTo>
                <a:lnTo>
                  <a:pt x="8557376" y="2108816"/>
                </a:lnTo>
                <a:lnTo>
                  <a:pt x="8559569" y="2111742"/>
                </a:lnTo>
                <a:lnTo>
                  <a:pt x="8566884" y="2118321"/>
                </a:lnTo>
                <a:lnTo>
                  <a:pt x="8566884" y="2119051"/>
                </a:lnTo>
                <a:lnTo>
                  <a:pt x="8566156" y="2121977"/>
                </a:lnTo>
                <a:lnTo>
                  <a:pt x="8562498" y="2121247"/>
                </a:lnTo>
                <a:lnTo>
                  <a:pt x="8560305" y="2119051"/>
                </a:lnTo>
                <a:lnTo>
                  <a:pt x="8556648" y="2114665"/>
                </a:lnTo>
                <a:lnTo>
                  <a:pt x="8554455" y="2113935"/>
                </a:lnTo>
                <a:lnTo>
                  <a:pt x="8547875" y="2112472"/>
                </a:lnTo>
                <a:lnTo>
                  <a:pt x="8552990" y="2118321"/>
                </a:lnTo>
                <a:lnTo>
                  <a:pt x="8557376" y="2124170"/>
                </a:lnTo>
                <a:lnTo>
                  <a:pt x="8563227" y="2127097"/>
                </a:lnTo>
                <a:lnTo>
                  <a:pt x="8569077" y="2125633"/>
                </a:lnTo>
                <a:lnTo>
                  <a:pt x="8569806" y="2127826"/>
                </a:lnTo>
                <a:lnTo>
                  <a:pt x="8563227" y="2133676"/>
                </a:lnTo>
                <a:lnTo>
                  <a:pt x="8561034" y="2132946"/>
                </a:lnTo>
                <a:lnTo>
                  <a:pt x="8559569" y="2131483"/>
                </a:lnTo>
                <a:lnTo>
                  <a:pt x="8557376" y="2132946"/>
                </a:lnTo>
                <a:lnTo>
                  <a:pt x="8556648" y="2133676"/>
                </a:lnTo>
                <a:lnTo>
                  <a:pt x="8555912" y="2132946"/>
                </a:lnTo>
                <a:lnTo>
                  <a:pt x="8553719" y="2133676"/>
                </a:lnTo>
                <a:lnTo>
                  <a:pt x="8551526" y="2131483"/>
                </a:lnTo>
                <a:lnTo>
                  <a:pt x="8549333" y="2130020"/>
                </a:lnTo>
                <a:lnTo>
                  <a:pt x="8547139" y="2127826"/>
                </a:lnTo>
                <a:lnTo>
                  <a:pt x="8536903" y="2125633"/>
                </a:lnTo>
                <a:lnTo>
                  <a:pt x="8534710" y="2124170"/>
                </a:lnTo>
                <a:lnTo>
                  <a:pt x="8533245" y="2125633"/>
                </a:lnTo>
                <a:lnTo>
                  <a:pt x="8531788" y="2127826"/>
                </a:lnTo>
                <a:lnTo>
                  <a:pt x="8527395" y="2128560"/>
                </a:lnTo>
                <a:lnTo>
                  <a:pt x="8526666" y="2130020"/>
                </a:lnTo>
                <a:lnTo>
                  <a:pt x="8528859" y="2130753"/>
                </a:lnTo>
                <a:lnTo>
                  <a:pt x="8531788" y="2130753"/>
                </a:lnTo>
                <a:lnTo>
                  <a:pt x="8533245" y="2130753"/>
                </a:lnTo>
                <a:lnTo>
                  <a:pt x="8535438" y="2132946"/>
                </a:lnTo>
                <a:lnTo>
                  <a:pt x="8536903" y="2134409"/>
                </a:lnTo>
                <a:lnTo>
                  <a:pt x="8537631" y="2135139"/>
                </a:lnTo>
                <a:lnTo>
                  <a:pt x="8543482" y="2136602"/>
                </a:lnTo>
                <a:lnTo>
                  <a:pt x="8546411" y="2138065"/>
                </a:lnTo>
                <a:lnTo>
                  <a:pt x="8547139" y="2140988"/>
                </a:lnTo>
                <a:lnTo>
                  <a:pt x="8547875" y="2141721"/>
                </a:lnTo>
                <a:lnTo>
                  <a:pt x="8549333" y="2143181"/>
                </a:lnTo>
                <a:lnTo>
                  <a:pt x="8552990" y="2146837"/>
                </a:lnTo>
                <a:lnTo>
                  <a:pt x="8554455" y="2146837"/>
                </a:lnTo>
                <a:lnTo>
                  <a:pt x="8558841" y="2143914"/>
                </a:lnTo>
                <a:lnTo>
                  <a:pt x="8560305" y="2143181"/>
                </a:lnTo>
                <a:lnTo>
                  <a:pt x="8563955" y="2150494"/>
                </a:lnTo>
                <a:lnTo>
                  <a:pt x="8567613" y="2155613"/>
                </a:lnTo>
                <a:lnTo>
                  <a:pt x="8570542" y="2159269"/>
                </a:lnTo>
                <a:lnTo>
                  <a:pt x="8571999" y="2165118"/>
                </a:lnTo>
                <a:lnTo>
                  <a:pt x="8569806" y="2165118"/>
                </a:lnTo>
                <a:lnTo>
                  <a:pt x="8569077" y="2162925"/>
                </a:lnTo>
                <a:lnTo>
                  <a:pt x="8566156" y="2160732"/>
                </a:lnTo>
                <a:lnTo>
                  <a:pt x="8563955" y="2160732"/>
                </a:lnTo>
                <a:lnTo>
                  <a:pt x="8562498" y="2162925"/>
                </a:lnTo>
                <a:lnTo>
                  <a:pt x="8554455" y="2159999"/>
                </a:lnTo>
                <a:lnTo>
                  <a:pt x="8553719" y="2159999"/>
                </a:lnTo>
                <a:lnTo>
                  <a:pt x="8552990" y="2162196"/>
                </a:lnTo>
                <a:lnTo>
                  <a:pt x="8553719" y="2163655"/>
                </a:lnTo>
                <a:lnTo>
                  <a:pt x="8555912" y="2165848"/>
                </a:lnTo>
                <a:lnTo>
                  <a:pt x="8556648" y="2165848"/>
                </a:lnTo>
                <a:lnTo>
                  <a:pt x="8560305" y="2165848"/>
                </a:lnTo>
                <a:lnTo>
                  <a:pt x="8570542" y="2168775"/>
                </a:lnTo>
                <a:lnTo>
                  <a:pt x="8574192" y="2170238"/>
                </a:lnTo>
                <a:lnTo>
                  <a:pt x="8578586" y="2173161"/>
                </a:lnTo>
                <a:lnTo>
                  <a:pt x="8578586" y="2176087"/>
                </a:lnTo>
                <a:lnTo>
                  <a:pt x="8575657" y="2178280"/>
                </a:lnTo>
                <a:lnTo>
                  <a:pt x="8570542" y="2179013"/>
                </a:lnTo>
                <a:lnTo>
                  <a:pt x="8569806" y="2179743"/>
                </a:lnTo>
                <a:lnTo>
                  <a:pt x="8569077" y="2181936"/>
                </a:lnTo>
                <a:lnTo>
                  <a:pt x="8567613" y="2182666"/>
                </a:lnTo>
                <a:lnTo>
                  <a:pt x="8555912" y="2173894"/>
                </a:lnTo>
                <a:lnTo>
                  <a:pt x="8551526" y="2170238"/>
                </a:lnTo>
                <a:lnTo>
                  <a:pt x="8550068" y="2168775"/>
                </a:lnTo>
                <a:lnTo>
                  <a:pt x="8547875" y="2167312"/>
                </a:lnTo>
                <a:lnTo>
                  <a:pt x="8546411" y="2168775"/>
                </a:lnTo>
                <a:lnTo>
                  <a:pt x="8544946" y="2171701"/>
                </a:lnTo>
                <a:lnTo>
                  <a:pt x="8546411" y="2173161"/>
                </a:lnTo>
                <a:lnTo>
                  <a:pt x="8547139" y="2175357"/>
                </a:lnTo>
                <a:lnTo>
                  <a:pt x="8549333" y="2176087"/>
                </a:lnTo>
                <a:lnTo>
                  <a:pt x="8553719" y="2176817"/>
                </a:lnTo>
                <a:lnTo>
                  <a:pt x="8555912" y="2178280"/>
                </a:lnTo>
                <a:lnTo>
                  <a:pt x="8560305" y="2181936"/>
                </a:lnTo>
                <a:lnTo>
                  <a:pt x="8569806" y="2192175"/>
                </a:lnTo>
                <a:lnTo>
                  <a:pt x="8573464" y="2197291"/>
                </a:lnTo>
                <a:lnTo>
                  <a:pt x="8572735" y="2199484"/>
                </a:lnTo>
                <a:lnTo>
                  <a:pt x="8569806" y="2198754"/>
                </a:lnTo>
                <a:lnTo>
                  <a:pt x="8561034" y="2192905"/>
                </a:lnTo>
                <a:lnTo>
                  <a:pt x="8557376" y="2191442"/>
                </a:lnTo>
                <a:lnTo>
                  <a:pt x="8554455" y="2192905"/>
                </a:lnTo>
                <a:lnTo>
                  <a:pt x="8555912" y="2195831"/>
                </a:lnTo>
                <a:lnTo>
                  <a:pt x="8557376" y="2198754"/>
                </a:lnTo>
                <a:lnTo>
                  <a:pt x="8559569" y="2200947"/>
                </a:lnTo>
                <a:lnTo>
                  <a:pt x="8566156" y="2202410"/>
                </a:lnTo>
                <a:lnTo>
                  <a:pt x="8569077" y="2205337"/>
                </a:lnTo>
                <a:lnTo>
                  <a:pt x="8566884" y="2208993"/>
                </a:lnTo>
                <a:lnTo>
                  <a:pt x="8565420" y="2208260"/>
                </a:lnTo>
                <a:lnTo>
                  <a:pt x="8563227" y="2208260"/>
                </a:lnTo>
                <a:lnTo>
                  <a:pt x="8559569" y="2208993"/>
                </a:lnTo>
                <a:lnTo>
                  <a:pt x="8559569" y="2210453"/>
                </a:lnTo>
                <a:lnTo>
                  <a:pt x="8561034" y="2211916"/>
                </a:lnTo>
                <a:lnTo>
                  <a:pt x="8563227" y="2213379"/>
                </a:lnTo>
                <a:lnTo>
                  <a:pt x="8562498" y="2220691"/>
                </a:lnTo>
                <a:lnTo>
                  <a:pt x="8563955" y="2222884"/>
                </a:lnTo>
                <a:lnTo>
                  <a:pt x="8569077" y="2217765"/>
                </a:lnTo>
                <a:lnTo>
                  <a:pt x="8570542" y="2217765"/>
                </a:lnTo>
                <a:lnTo>
                  <a:pt x="8570542" y="2222884"/>
                </a:lnTo>
                <a:lnTo>
                  <a:pt x="8569077" y="2226541"/>
                </a:lnTo>
                <a:lnTo>
                  <a:pt x="8563227" y="2231660"/>
                </a:lnTo>
                <a:lnTo>
                  <a:pt x="8562498" y="2236046"/>
                </a:lnTo>
                <a:lnTo>
                  <a:pt x="8563227" y="2240432"/>
                </a:lnTo>
                <a:lnTo>
                  <a:pt x="8566156" y="2243359"/>
                </a:lnTo>
                <a:lnTo>
                  <a:pt x="8572735" y="2247745"/>
                </a:lnTo>
                <a:lnTo>
                  <a:pt x="8572735" y="2252864"/>
                </a:lnTo>
                <a:lnTo>
                  <a:pt x="8573464" y="2257250"/>
                </a:lnTo>
                <a:lnTo>
                  <a:pt x="8575657" y="2261640"/>
                </a:lnTo>
                <a:lnTo>
                  <a:pt x="8577121" y="2265296"/>
                </a:lnTo>
                <a:lnTo>
                  <a:pt x="8579314" y="2279921"/>
                </a:lnTo>
                <a:lnTo>
                  <a:pt x="8580043" y="2285037"/>
                </a:lnTo>
                <a:lnTo>
                  <a:pt x="8585893" y="2292349"/>
                </a:lnTo>
                <a:lnTo>
                  <a:pt x="8601252" y="2304048"/>
                </a:lnTo>
                <a:lnTo>
                  <a:pt x="8607831" y="2310630"/>
                </a:lnTo>
                <a:lnTo>
                  <a:pt x="8610753" y="2315016"/>
                </a:lnTo>
                <a:lnTo>
                  <a:pt x="8612218" y="2320136"/>
                </a:lnTo>
                <a:lnTo>
                  <a:pt x="8613682" y="2323792"/>
                </a:lnTo>
                <a:lnTo>
                  <a:pt x="8609296" y="2326718"/>
                </a:lnTo>
                <a:lnTo>
                  <a:pt x="8602709" y="2328178"/>
                </a:lnTo>
                <a:lnTo>
                  <a:pt x="8599788" y="2327448"/>
                </a:lnTo>
                <a:lnTo>
                  <a:pt x="8597595" y="2324522"/>
                </a:lnTo>
                <a:lnTo>
                  <a:pt x="8595402" y="2323062"/>
                </a:lnTo>
                <a:lnTo>
                  <a:pt x="8595402" y="2321599"/>
                </a:lnTo>
                <a:lnTo>
                  <a:pt x="8594673" y="2320136"/>
                </a:lnTo>
                <a:lnTo>
                  <a:pt x="8592473" y="2319406"/>
                </a:lnTo>
                <a:lnTo>
                  <a:pt x="8589551" y="2317942"/>
                </a:lnTo>
                <a:lnTo>
                  <a:pt x="8588087" y="2317209"/>
                </a:lnTo>
                <a:lnTo>
                  <a:pt x="8581507" y="2317209"/>
                </a:lnTo>
                <a:lnTo>
                  <a:pt x="8578586" y="2315016"/>
                </a:lnTo>
                <a:lnTo>
                  <a:pt x="8562498" y="2303318"/>
                </a:lnTo>
                <a:lnTo>
                  <a:pt x="8560305" y="2301855"/>
                </a:lnTo>
                <a:lnTo>
                  <a:pt x="8559569" y="2300391"/>
                </a:lnTo>
                <a:lnTo>
                  <a:pt x="8547139" y="2266756"/>
                </a:lnTo>
                <a:lnTo>
                  <a:pt x="8543482" y="2262370"/>
                </a:lnTo>
                <a:lnTo>
                  <a:pt x="8543482" y="2263833"/>
                </a:lnTo>
                <a:lnTo>
                  <a:pt x="8544218" y="2265296"/>
                </a:lnTo>
                <a:lnTo>
                  <a:pt x="8544218" y="2268219"/>
                </a:lnTo>
                <a:lnTo>
                  <a:pt x="8549333" y="2284307"/>
                </a:lnTo>
                <a:lnTo>
                  <a:pt x="8550797" y="2288693"/>
                </a:lnTo>
                <a:lnTo>
                  <a:pt x="8552990" y="2292349"/>
                </a:lnTo>
                <a:lnTo>
                  <a:pt x="8551526" y="2294542"/>
                </a:lnTo>
                <a:lnTo>
                  <a:pt x="8552990" y="2295275"/>
                </a:lnTo>
                <a:lnTo>
                  <a:pt x="8553719" y="2296005"/>
                </a:lnTo>
                <a:lnTo>
                  <a:pt x="8556648" y="2304781"/>
                </a:lnTo>
                <a:lnTo>
                  <a:pt x="8561034" y="2312093"/>
                </a:lnTo>
                <a:lnTo>
                  <a:pt x="8566884" y="2317209"/>
                </a:lnTo>
                <a:lnTo>
                  <a:pt x="8574192" y="2320865"/>
                </a:lnTo>
                <a:lnTo>
                  <a:pt x="8586629" y="2324522"/>
                </a:lnTo>
                <a:lnTo>
                  <a:pt x="8588822" y="2325985"/>
                </a:lnTo>
                <a:lnTo>
                  <a:pt x="8590280" y="2329641"/>
                </a:lnTo>
                <a:lnTo>
                  <a:pt x="8594673" y="2333297"/>
                </a:lnTo>
                <a:lnTo>
                  <a:pt x="8598323" y="2336224"/>
                </a:lnTo>
                <a:lnTo>
                  <a:pt x="8601981" y="2337683"/>
                </a:lnTo>
                <a:lnTo>
                  <a:pt x="8605638" y="2336953"/>
                </a:lnTo>
                <a:lnTo>
                  <a:pt x="8610753" y="2335490"/>
                </a:lnTo>
                <a:lnTo>
                  <a:pt x="8615146" y="2334027"/>
                </a:lnTo>
                <a:lnTo>
                  <a:pt x="8617340" y="2336953"/>
                </a:lnTo>
                <a:lnTo>
                  <a:pt x="8617340" y="2340610"/>
                </a:lnTo>
                <a:lnTo>
                  <a:pt x="8615875" y="2344996"/>
                </a:lnTo>
                <a:lnTo>
                  <a:pt x="8615875" y="2348652"/>
                </a:lnTo>
                <a:lnTo>
                  <a:pt x="8618068" y="2352308"/>
                </a:lnTo>
                <a:lnTo>
                  <a:pt x="8620261" y="2353771"/>
                </a:lnTo>
                <a:lnTo>
                  <a:pt x="8625383" y="2356698"/>
                </a:lnTo>
                <a:lnTo>
                  <a:pt x="8633427" y="2364740"/>
                </a:lnTo>
                <a:lnTo>
                  <a:pt x="8634884" y="2368396"/>
                </a:lnTo>
                <a:lnTo>
                  <a:pt x="8634884" y="2372782"/>
                </a:lnTo>
                <a:lnTo>
                  <a:pt x="8634156" y="2377902"/>
                </a:lnTo>
                <a:lnTo>
                  <a:pt x="8634156" y="2380828"/>
                </a:lnTo>
                <a:lnTo>
                  <a:pt x="8636349" y="2382288"/>
                </a:lnTo>
                <a:lnTo>
                  <a:pt x="8637813" y="2384481"/>
                </a:lnTo>
                <a:lnTo>
                  <a:pt x="8640006" y="2385944"/>
                </a:lnTo>
                <a:lnTo>
                  <a:pt x="8640006" y="2388870"/>
                </a:lnTo>
                <a:lnTo>
                  <a:pt x="8624647" y="2379365"/>
                </a:lnTo>
                <a:lnTo>
                  <a:pt x="8620261" y="2379365"/>
                </a:lnTo>
                <a:lnTo>
                  <a:pt x="8617340" y="2377172"/>
                </a:lnTo>
                <a:lnTo>
                  <a:pt x="8614411" y="2369126"/>
                </a:lnTo>
                <a:lnTo>
                  <a:pt x="8611489" y="2362547"/>
                </a:lnTo>
                <a:lnTo>
                  <a:pt x="8606367" y="2359621"/>
                </a:lnTo>
                <a:lnTo>
                  <a:pt x="8607831" y="2361814"/>
                </a:lnTo>
                <a:lnTo>
                  <a:pt x="8608560" y="2364740"/>
                </a:lnTo>
                <a:lnTo>
                  <a:pt x="8609296" y="2366203"/>
                </a:lnTo>
                <a:lnTo>
                  <a:pt x="8609296" y="2368396"/>
                </a:lnTo>
                <a:lnTo>
                  <a:pt x="8609296" y="2369859"/>
                </a:lnTo>
                <a:lnTo>
                  <a:pt x="8608560" y="2372052"/>
                </a:lnTo>
                <a:lnTo>
                  <a:pt x="8607831" y="2374975"/>
                </a:lnTo>
                <a:lnTo>
                  <a:pt x="8604910" y="2374245"/>
                </a:lnTo>
                <a:lnTo>
                  <a:pt x="8599788" y="2369859"/>
                </a:lnTo>
                <a:lnTo>
                  <a:pt x="8599788" y="2377172"/>
                </a:lnTo>
                <a:lnTo>
                  <a:pt x="8599059" y="2378631"/>
                </a:lnTo>
                <a:lnTo>
                  <a:pt x="8596130" y="2377902"/>
                </a:lnTo>
                <a:lnTo>
                  <a:pt x="8596130" y="2375709"/>
                </a:lnTo>
                <a:lnTo>
                  <a:pt x="8593209" y="2369859"/>
                </a:lnTo>
                <a:lnTo>
                  <a:pt x="8591744" y="2367663"/>
                </a:lnTo>
                <a:lnTo>
                  <a:pt x="8588822" y="2364740"/>
                </a:lnTo>
                <a:lnTo>
                  <a:pt x="8585893" y="2362547"/>
                </a:lnTo>
                <a:lnTo>
                  <a:pt x="8582972" y="2361814"/>
                </a:lnTo>
                <a:lnTo>
                  <a:pt x="8580043" y="2359621"/>
                </a:lnTo>
                <a:lnTo>
                  <a:pt x="8574192" y="2358157"/>
                </a:lnTo>
                <a:lnTo>
                  <a:pt x="8567613" y="2358157"/>
                </a:lnTo>
                <a:lnTo>
                  <a:pt x="8551526" y="2363277"/>
                </a:lnTo>
                <a:lnTo>
                  <a:pt x="8549333" y="2363277"/>
                </a:lnTo>
                <a:lnTo>
                  <a:pt x="8546411" y="2361814"/>
                </a:lnTo>
                <a:lnTo>
                  <a:pt x="8541289" y="2356698"/>
                </a:lnTo>
                <a:lnTo>
                  <a:pt x="8539831" y="2353771"/>
                </a:lnTo>
                <a:lnTo>
                  <a:pt x="8538367" y="2352308"/>
                </a:lnTo>
                <a:lnTo>
                  <a:pt x="8536903" y="2344996"/>
                </a:lnTo>
                <a:lnTo>
                  <a:pt x="8533245" y="2339146"/>
                </a:lnTo>
                <a:lnTo>
                  <a:pt x="8528130" y="2335490"/>
                </a:lnTo>
                <a:lnTo>
                  <a:pt x="8521551" y="2332567"/>
                </a:lnTo>
                <a:lnTo>
                  <a:pt x="8528130" y="2342073"/>
                </a:lnTo>
                <a:lnTo>
                  <a:pt x="8531052" y="2346459"/>
                </a:lnTo>
                <a:lnTo>
                  <a:pt x="8533981" y="2353041"/>
                </a:lnTo>
                <a:lnTo>
                  <a:pt x="8533981" y="2358891"/>
                </a:lnTo>
                <a:lnTo>
                  <a:pt x="8530323" y="2359621"/>
                </a:lnTo>
                <a:lnTo>
                  <a:pt x="8525201" y="2358157"/>
                </a:lnTo>
                <a:lnTo>
                  <a:pt x="8510579" y="2346459"/>
                </a:lnTo>
                <a:lnTo>
                  <a:pt x="8506192" y="2342803"/>
                </a:lnTo>
                <a:lnTo>
                  <a:pt x="8498149" y="2327448"/>
                </a:lnTo>
                <a:lnTo>
                  <a:pt x="8494491" y="2323062"/>
                </a:lnTo>
                <a:lnTo>
                  <a:pt x="8490105" y="2320136"/>
                </a:lnTo>
                <a:lnTo>
                  <a:pt x="8491569" y="2321599"/>
                </a:lnTo>
                <a:lnTo>
                  <a:pt x="8491569" y="2323792"/>
                </a:lnTo>
                <a:lnTo>
                  <a:pt x="8490105" y="2326718"/>
                </a:lnTo>
                <a:lnTo>
                  <a:pt x="8490105" y="2327448"/>
                </a:lnTo>
                <a:lnTo>
                  <a:pt x="8488641" y="2333297"/>
                </a:lnTo>
                <a:lnTo>
                  <a:pt x="8486447" y="2335490"/>
                </a:lnTo>
                <a:lnTo>
                  <a:pt x="8483526" y="2336224"/>
                </a:lnTo>
                <a:lnTo>
                  <a:pt x="8482061" y="2335490"/>
                </a:lnTo>
                <a:lnTo>
                  <a:pt x="8479868" y="2333297"/>
                </a:lnTo>
                <a:lnTo>
                  <a:pt x="8479140" y="2330374"/>
                </a:lnTo>
                <a:lnTo>
                  <a:pt x="8479868" y="2328178"/>
                </a:lnTo>
                <a:lnTo>
                  <a:pt x="8479140" y="2326718"/>
                </a:lnTo>
                <a:lnTo>
                  <a:pt x="8478404" y="2326718"/>
                </a:lnTo>
                <a:lnTo>
                  <a:pt x="8478404" y="2325985"/>
                </a:lnTo>
                <a:lnTo>
                  <a:pt x="8475482" y="2327448"/>
                </a:lnTo>
                <a:lnTo>
                  <a:pt x="8473289" y="2329641"/>
                </a:lnTo>
                <a:lnTo>
                  <a:pt x="8475482" y="2330374"/>
                </a:lnTo>
                <a:lnTo>
                  <a:pt x="8476211" y="2331104"/>
                </a:lnTo>
                <a:lnTo>
                  <a:pt x="8478404" y="2333297"/>
                </a:lnTo>
                <a:lnTo>
                  <a:pt x="8476211" y="2342803"/>
                </a:lnTo>
                <a:lnTo>
                  <a:pt x="8474018" y="2344996"/>
                </a:lnTo>
                <a:lnTo>
                  <a:pt x="8471096" y="2347192"/>
                </a:lnTo>
                <a:lnTo>
                  <a:pt x="8469631" y="2349385"/>
                </a:lnTo>
                <a:lnTo>
                  <a:pt x="8465974" y="2351578"/>
                </a:lnTo>
                <a:lnTo>
                  <a:pt x="8460859" y="2349385"/>
                </a:lnTo>
                <a:lnTo>
                  <a:pt x="8457202" y="2345729"/>
                </a:lnTo>
                <a:lnTo>
                  <a:pt x="8454280" y="2342073"/>
                </a:lnTo>
                <a:lnTo>
                  <a:pt x="8452815" y="2337683"/>
                </a:lnTo>
                <a:lnTo>
                  <a:pt x="8450622" y="2331104"/>
                </a:lnTo>
                <a:lnTo>
                  <a:pt x="8448429" y="2325985"/>
                </a:lnTo>
                <a:lnTo>
                  <a:pt x="8449887" y="2321599"/>
                </a:lnTo>
                <a:lnTo>
                  <a:pt x="8450622" y="2320136"/>
                </a:lnTo>
                <a:lnTo>
                  <a:pt x="8450622" y="2315016"/>
                </a:lnTo>
                <a:lnTo>
                  <a:pt x="8451351" y="2310630"/>
                </a:lnTo>
                <a:lnTo>
                  <a:pt x="8455008" y="2307704"/>
                </a:lnTo>
                <a:lnTo>
                  <a:pt x="8457202" y="2306974"/>
                </a:lnTo>
                <a:lnTo>
                  <a:pt x="8462316" y="2304048"/>
                </a:lnTo>
                <a:lnTo>
                  <a:pt x="8460123" y="2301855"/>
                </a:lnTo>
                <a:lnTo>
                  <a:pt x="8457930" y="2304048"/>
                </a:lnTo>
                <a:lnTo>
                  <a:pt x="8457202" y="2304048"/>
                </a:lnTo>
                <a:lnTo>
                  <a:pt x="8457202" y="2301855"/>
                </a:lnTo>
                <a:lnTo>
                  <a:pt x="8457202" y="2300391"/>
                </a:lnTo>
                <a:lnTo>
                  <a:pt x="8457202" y="2298198"/>
                </a:lnTo>
                <a:lnTo>
                  <a:pt x="8457930" y="2297468"/>
                </a:lnTo>
                <a:lnTo>
                  <a:pt x="8459395" y="2296005"/>
                </a:lnTo>
                <a:lnTo>
                  <a:pt x="8460123" y="2294542"/>
                </a:lnTo>
                <a:lnTo>
                  <a:pt x="8462316" y="2294542"/>
                </a:lnTo>
                <a:lnTo>
                  <a:pt x="8465974" y="2293812"/>
                </a:lnTo>
                <a:lnTo>
                  <a:pt x="8467438" y="2292349"/>
                </a:lnTo>
                <a:lnTo>
                  <a:pt x="8467438" y="2290886"/>
                </a:lnTo>
                <a:lnTo>
                  <a:pt x="8468903" y="2287230"/>
                </a:lnTo>
                <a:lnTo>
                  <a:pt x="8469631" y="2282844"/>
                </a:lnTo>
                <a:lnTo>
                  <a:pt x="8468903" y="2279187"/>
                </a:lnTo>
                <a:lnTo>
                  <a:pt x="8469631" y="2277724"/>
                </a:lnTo>
                <a:lnTo>
                  <a:pt x="8470360" y="2275531"/>
                </a:lnTo>
                <a:lnTo>
                  <a:pt x="8471096" y="2273338"/>
                </a:lnTo>
                <a:lnTo>
                  <a:pt x="8474018" y="2271875"/>
                </a:lnTo>
                <a:lnTo>
                  <a:pt x="8480597" y="2268952"/>
                </a:lnTo>
                <a:lnTo>
                  <a:pt x="8482797" y="2265296"/>
                </a:lnTo>
                <a:lnTo>
                  <a:pt x="8479868" y="2261640"/>
                </a:lnTo>
                <a:lnTo>
                  <a:pt x="8480597" y="2260176"/>
                </a:lnTo>
                <a:lnTo>
                  <a:pt x="8480597" y="2259447"/>
                </a:lnTo>
                <a:lnTo>
                  <a:pt x="8482061" y="2257250"/>
                </a:lnTo>
                <a:lnTo>
                  <a:pt x="8482797" y="2255790"/>
                </a:lnTo>
                <a:lnTo>
                  <a:pt x="8478404" y="2249938"/>
                </a:lnTo>
                <a:lnTo>
                  <a:pt x="8476946" y="2246285"/>
                </a:lnTo>
                <a:lnTo>
                  <a:pt x="8477161" y="2245918"/>
                </a:lnTo>
                <a:lnTo>
                  <a:pt x="8476483" y="2239489"/>
                </a:lnTo>
                <a:lnTo>
                  <a:pt x="8472902" y="2227406"/>
                </a:lnTo>
                <a:lnTo>
                  <a:pt x="8465146" y="2225919"/>
                </a:lnTo>
                <a:lnTo>
                  <a:pt x="8469084" y="2228736"/>
                </a:lnTo>
                <a:lnTo>
                  <a:pt x="8469807" y="2229467"/>
                </a:lnTo>
                <a:lnTo>
                  <a:pt x="8471267" y="2232389"/>
                </a:lnTo>
                <a:lnTo>
                  <a:pt x="8471267" y="2233119"/>
                </a:lnTo>
                <a:lnTo>
                  <a:pt x="8476382" y="2255791"/>
                </a:lnTo>
                <a:lnTo>
                  <a:pt x="8477118" y="2261635"/>
                </a:lnTo>
                <a:lnTo>
                  <a:pt x="8475658" y="2264564"/>
                </a:lnTo>
                <a:lnTo>
                  <a:pt x="8472739" y="2265294"/>
                </a:lnTo>
                <a:lnTo>
                  <a:pt x="8469807" y="2269684"/>
                </a:lnTo>
                <a:lnTo>
                  <a:pt x="8467612" y="2270414"/>
                </a:lnTo>
                <a:lnTo>
                  <a:pt x="8466152" y="2270414"/>
                </a:lnTo>
                <a:lnTo>
                  <a:pt x="8464692" y="2271145"/>
                </a:lnTo>
                <a:lnTo>
                  <a:pt x="8464692" y="2276265"/>
                </a:lnTo>
                <a:lnTo>
                  <a:pt x="8463233" y="2276265"/>
                </a:lnTo>
                <a:lnTo>
                  <a:pt x="8462497" y="2274797"/>
                </a:lnTo>
                <a:lnTo>
                  <a:pt x="8462497" y="2271145"/>
                </a:lnTo>
                <a:lnTo>
                  <a:pt x="8459577" y="2273336"/>
                </a:lnTo>
                <a:lnTo>
                  <a:pt x="8457382" y="2274797"/>
                </a:lnTo>
                <a:lnTo>
                  <a:pt x="8458118" y="2277726"/>
                </a:lnTo>
                <a:lnTo>
                  <a:pt x="8460313" y="2279917"/>
                </a:lnTo>
                <a:lnTo>
                  <a:pt x="8463233" y="2280648"/>
                </a:lnTo>
                <a:lnTo>
                  <a:pt x="8463233" y="2283576"/>
                </a:lnTo>
                <a:lnTo>
                  <a:pt x="8462497" y="2285768"/>
                </a:lnTo>
                <a:lnTo>
                  <a:pt x="8460313" y="2287959"/>
                </a:lnTo>
                <a:lnTo>
                  <a:pt x="8457382" y="2290157"/>
                </a:lnTo>
                <a:lnTo>
                  <a:pt x="8455198" y="2290157"/>
                </a:lnTo>
                <a:lnTo>
                  <a:pt x="8454462" y="2289420"/>
                </a:lnTo>
                <a:lnTo>
                  <a:pt x="8453726" y="2285768"/>
                </a:lnTo>
                <a:lnTo>
                  <a:pt x="8451543" y="2283576"/>
                </a:lnTo>
                <a:lnTo>
                  <a:pt x="8448611" y="2284307"/>
                </a:lnTo>
                <a:lnTo>
                  <a:pt x="8447152" y="2286498"/>
                </a:lnTo>
                <a:lnTo>
                  <a:pt x="8447152" y="2290157"/>
                </a:lnTo>
                <a:lnTo>
                  <a:pt x="8447152" y="2293810"/>
                </a:lnTo>
                <a:lnTo>
                  <a:pt x="8446428" y="2297469"/>
                </a:lnTo>
                <a:lnTo>
                  <a:pt x="8444956" y="2301852"/>
                </a:lnTo>
                <a:lnTo>
                  <a:pt x="8443497" y="2304050"/>
                </a:lnTo>
                <a:lnTo>
                  <a:pt x="8444233" y="2304050"/>
                </a:lnTo>
                <a:lnTo>
                  <a:pt x="8444956" y="2306242"/>
                </a:lnTo>
                <a:lnTo>
                  <a:pt x="8446428" y="2306972"/>
                </a:lnTo>
                <a:lnTo>
                  <a:pt x="8443497" y="2309901"/>
                </a:lnTo>
                <a:lnTo>
                  <a:pt x="8442037" y="2310631"/>
                </a:lnTo>
                <a:lnTo>
                  <a:pt x="8442037" y="2312823"/>
                </a:lnTo>
                <a:lnTo>
                  <a:pt x="8443497" y="2316475"/>
                </a:lnTo>
                <a:lnTo>
                  <a:pt x="8442037" y="2325985"/>
                </a:lnTo>
                <a:lnTo>
                  <a:pt x="8442037" y="2335488"/>
                </a:lnTo>
                <a:lnTo>
                  <a:pt x="8444956" y="2344267"/>
                </a:lnTo>
                <a:lnTo>
                  <a:pt x="8440577" y="2340608"/>
                </a:lnTo>
                <a:lnTo>
                  <a:pt x="8438381" y="2339147"/>
                </a:lnTo>
                <a:lnTo>
                  <a:pt x="8435462" y="2341338"/>
                </a:lnTo>
                <a:lnTo>
                  <a:pt x="8438381" y="2343530"/>
                </a:lnTo>
                <a:lnTo>
                  <a:pt x="8446428" y="2348650"/>
                </a:lnTo>
                <a:lnTo>
                  <a:pt x="8447888" y="2350848"/>
                </a:lnTo>
                <a:lnTo>
                  <a:pt x="8450807" y="2352309"/>
                </a:lnTo>
                <a:lnTo>
                  <a:pt x="8450807" y="2354501"/>
                </a:lnTo>
                <a:lnTo>
                  <a:pt x="8450071" y="2356692"/>
                </a:lnTo>
                <a:lnTo>
                  <a:pt x="8443497" y="2356692"/>
                </a:lnTo>
                <a:lnTo>
                  <a:pt x="8441301" y="2357429"/>
                </a:lnTo>
                <a:lnTo>
                  <a:pt x="8442037" y="2359621"/>
                </a:lnTo>
                <a:lnTo>
                  <a:pt x="8450807" y="2358160"/>
                </a:lnTo>
                <a:lnTo>
                  <a:pt x="8458118" y="2359621"/>
                </a:lnTo>
                <a:lnTo>
                  <a:pt x="8469807" y="2355231"/>
                </a:lnTo>
                <a:lnTo>
                  <a:pt x="8472739" y="2353770"/>
                </a:lnTo>
                <a:lnTo>
                  <a:pt x="8478577" y="2347920"/>
                </a:lnTo>
                <a:lnTo>
                  <a:pt x="8485888" y="2343530"/>
                </a:lnTo>
                <a:lnTo>
                  <a:pt x="8490279" y="2339147"/>
                </a:lnTo>
                <a:lnTo>
                  <a:pt x="8494658" y="2336218"/>
                </a:lnTo>
                <a:lnTo>
                  <a:pt x="8499050" y="2337686"/>
                </a:lnTo>
                <a:lnTo>
                  <a:pt x="8501233" y="2339147"/>
                </a:lnTo>
                <a:lnTo>
                  <a:pt x="8501969" y="2343530"/>
                </a:lnTo>
                <a:lnTo>
                  <a:pt x="8502693" y="2347189"/>
                </a:lnTo>
                <a:lnTo>
                  <a:pt x="8501969" y="2350848"/>
                </a:lnTo>
                <a:lnTo>
                  <a:pt x="8501233" y="2351579"/>
                </a:lnTo>
                <a:lnTo>
                  <a:pt x="8499050" y="2352309"/>
                </a:lnTo>
                <a:lnTo>
                  <a:pt x="8496118" y="2352309"/>
                </a:lnTo>
                <a:lnTo>
                  <a:pt x="8495394" y="2353770"/>
                </a:lnTo>
                <a:lnTo>
                  <a:pt x="8496118" y="2354501"/>
                </a:lnTo>
                <a:lnTo>
                  <a:pt x="8498314" y="2355231"/>
                </a:lnTo>
                <a:lnTo>
                  <a:pt x="8499050" y="2356692"/>
                </a:lnTo>
                <a:lnTo>
                  <a:pt x="8509279" y="2363273"/>
                </a:lnTo>
                <a:lnTo>
                  <a:pt x="8510739" y="2364010"/>
                </a:lnTo>
                <a:lnTo>
                  <a:pt x="8512199" y="2364010"/>
                </a:lnTo>
                <a:lnTo>
                  <a:pt x="8514395" y="2364741"/>
                </a:lnTo>
                <a:lnTo>
                  <a:pt x="8515854" y="2366202"/>
                </a:lnTo>
                <a:lnTo>
                  <a:pt x="8517314" y="2367663"/>
                </a:lnTo>
                <a:lnTo>
                  <a:pt x="8517314" y="2369854"/>
                </a:lnTo>
                <a:lnTo>
                  <a:pt x="8515854" y="2370585"/>
                </a:lnTo>
                <a:lnTo>
                  <a:pt x="8519509" y="2376435"/>
                </a:lnTo>
                <a:lnTo>
                  <a:pt x="8527544" y="2377903"/>
                </a:lnTo>
                <a:lnTo>
                  <a:pt x="8537774" y="2380095"/>
                </a:lnTo>
                <a:lnTo>
                  <a:pt x="8544361" y="2379364"/>
                </a:lnTo>
                <a:lnTo>
                  <a:pt x="8548016" y="2379364"/>
                </a:lnTo>
                <a:lnTo>
                  <a:pt x="8551659" y="2379364"/>
                </a:lnTo>
                <a:lnTo>
                  <a:pt x="8554591" y="2380095"/>
                </a:lnTo>
                <a:lnTo>
                  <a:pt x="8556786" y="2383016"/>
                </a:lnTo>
                <a:lnTo>
                  <a:pt x="8559705" y="2384484"/>
                </a:lnTo>
                <a:lnTo>
                  <a:pt x="8563361" y="2383016"/>
                </a:lnTo>
                <a:lnTo>
                  <a:pt x="8567016" y="2379364"/>
                </a:lnTo>
                <a:lnTo>
                  <a:pt x="8569199" y="2377166"/>
                </a:lnTo>
                <a:lnTo>
                  <a:pt x="8570671" y="2377166"/>
                </a:lnTo>
                <a:lnTo>
                  <a:pt x="8572855" y="2377903"/>
                </a:lnTo>
                <a:lnTo>
                  <a:pt x="8573591" y="2379364"/>
                </a:lnTo>
                <a:lnTo>
                  <a:pt x="8575786" y="2379364"/>
                </a:lnTo>
                <a:lnTo>
                  <a:pt x="8577246" y="2379364"/>
                </a:lnTo>
                <a:lnTo>
                  <a:pt x="8581625" y="2377166"/>
                </a:lnTo>
                <a:lnTo>
                  <a:pt x="8583097" y="2376435"/>
                </a:lnTo>
                <a:lnTo>
                  <a:pt x="8585280" y="2376435"/>
                </a:lnTo>
                <a:lnTo>
                  <a:pt x="8586016" y="2377903"/>
                </a:lnTo>
                <a:lnTo>
                  <a:pt x="8586740" y="2383016"/>
                </a:lnTo>
                <a:lnTo>
                  <a:pt x="8588212" y="2383747"/>
                </a:lnTo>
                <a:lnTo>
                  <a:pt x="8592591" y="2386676"/>
                </a:lnTo>
                <a:lnTo>
                  <a:pt x="8599165" y="2389598"/>
                </a:lnTo>
                <a:lnTo>
                  <a:pt x="8602821" y="2392526"/>
                </a:lnTo>
                <a:lnTo>
                  <a:pt x="8602821" y="2395448"/>
                </a:lnTo>
                <a:lnTo>
                  <a:pt x="8601361" y="2398377"/>
                </a:lnTo>
                <a:lnTo>
                  <a:pt x="8601361" y="2399107"/>
                </a:lnTo>
                <a:lnTo>
                  <a:pt x="8602097" y="2402029"/>
                </a:lnTo>
                <a:lnTo>
                  <a:pt x="8602821" y="2402029"/>
                </a:lnTo>
                <a:lnTo>
                  <a:pt x="8609408" y="2399107"/>
                </a:lnTo>
                <a:lnTo>
                  <a:pt x="8611591" y="2399107"/>
                </a:lnTo>
                <a:lnTo>
                  <a:pt x="8614523" y="2399838"/>
                </a:lnTo>
                <a:lnTo>
                  <a:pt x="8615982" y="2400568"/>
                </a:lnTo>
                <a:lnTo>
                  <a:pt x="8618178" y="2402760"/>
                </a:lnTo>
                <a:lnTo>
                  <a:pt x="8617442" y="2402760"/>
                </a:lnTo>
                <a:lnTo>
                  <a:pt x="8615982" y="2404958"/>
                </a:lnTo>
                <a:lnTo>
                  <a:pt x="8614523" y="2404958"/>
                </a:lnTo>
                <a:lnTo>
                  <a:pt x="8615982" y="2405688"/>
                </a:lnTo>
                <a:lnTo>
                  <a:pt x="8625476" y="2406419"/>
                </a:lnTo>
                <a:lnTo>
                  <a:pt x="8633523" y="2410071"/>
                </a:lnTo>
                <a:lnTo>
                  <a:pt x="8651063" y="2413000"/>
                </a:lnTo>
                <a:lnTo>
                  <a:pt x="8656178" y="2414461"/>
                </a:lnTo>
                <a:lnTo>
                  <a:pt x="8659098" y="2415922"/>
                </a:lnTo>
                <a:lnTo>
                  <a:pt x="8660557" y="2418120"/>
                </a:lnTo>
                <a:lnTo>
                  <a:pt x="8663489" y="2427623"/>
                </a:lnTo>
                <a:lnTo>
                  <a:pt x="8663489" y="2432743"/>
                </a:lnTo>
                <a:lnTo>
                  <a:pt x="8662753" y="2435665"/>
                </a:lnTo>
                <a:lnTo>
                  <a:pt x="8659098" y="2437126"/>
                </a:lnTo>
                <a:lnTo>
                  <a:pt x="8652523" y="2432013"/>
                </a:lnTo>
                <a:lnTo>
                  <a:pt x="8649604" y="2431276"/>
                </a:lnTo>
                <a:lnTo>
                  <a:pt x="8647408" y="2432743"/>
                </a:lnTo>
                <a:lnTo>
                  <a:pt x="8650327" y="2437857"/>
                </a:lnTo>
                <a:lnTo>
                  <a:pt x="8654719" y="2444438"/>
                </a:lnTo>
                <a:lnTo>
                  <a:pt x="8656902" y="2447366"/>
                </a:lnTo>
                <a:lnTo>
                  <a:pt x="8656902" y="2449558"/>
                </a:lnTo>
                <a:lnTo>
                  <a:pt x="8656902" y="2451749"/>
                </a:lnTo>
                <a:lnTo>
                  <a:pt x="8656178" y="2454678"/>
                </a:lnTo>
                <a:lnTo>
                  <a:pt x="8656178" y="2456139"/>
                </a:lnTo>
                <a:lnTo>
                  <a:pt x="8653983" y="2456139"/>
                </a:lnTo>
                <a:lnTo>
                  <a:pt x="8653259" y="2456139"/>
                </a:lnTo>
                <a:lnTo>
                  <a:pt x="8653259" y="2456869"/>
                </a:lnTo>
                <a:lnTo>
                  <a:pt x="8654719" y="2459798"/>
                </a:lnTo>
                <a:lnTo>
                  <a:pt x="8662029" y="2462720"/>
                </a:lnTo>
                <a:lnTo>
                  <a:pt x="8662753" y="2465649"/>
                </a:lnTo>
                <a:lnTo>
                  <a:pt x="8660557" y="2467110"/>
                </a:lnTo>
                <a:lnTo>
                  <a:pt x="8659098" y="2467110"/>
                </a:lnTo>
                <a:lnTo>
                  <a:pt x="8656902" y="2467110"/>
                </a:lnTo>
                <a:lnTo>
                  <a:pt x="8654719" y="2467110"/>
                </a:lnTo>
                <a:lnTo>
                  <a:pt x="8656902" y="2470032"/>
                </a:lnTo>
                <a:lnTo>
                  <a:pt x="8656178" y="2470762"/>
                </a:lnTo>
                <a:lnTo>
                  <a:pt x="8654719" y="2472960"/>
                </a:lnTo>
                <a:lnTo>
                  <a:pt x="8653983" y="2474421"/>
                </a:lnTo>
                <a:lnTo>
                  <a:pt x="8654719" y="2476613"/>
                </a:lnTo>
                <a:lnTo>
                  <a:pt x="8659098" y="2479541"/>
                </a:lnTo>
                <a:lnTo>
                  <a:pt x="8659833" y="2480272"/>
                </a:lnTo>
                <a:lnTo>
                  <a:pt x="8662029" y="2480272"/>
                </a:lnTo>
                <a:lnTo>
                  <a:pt x="8659833" y="2483924"/>
                </a:lnTo>
                <a:lnTo>
                  <a:pt x="8653983" y="2483924"/>
                </a:lnTo>
                <a:lnTo>
                  <a:pt x="8643753" y="2482463"/>
                </a:lnTo>
                <a:lnTo>
                  <a:pt x="8643017" y="2481733"/>
                </a:lnTo>
                <a:lnTo>
                  <a:pt x="8640097" y="2479541"/>
                </a:lnTo>
                <a:lnTo>
                  <a:pt x="8637902" y="2478804"/>
                </a:lnTo>
                <a:lnTo>
                  <a:pt x="8637178" y="2479541"/>
                </a:lnTo>
                <a:lnTo>
                  <a:pt x="8636442" y="2479541"/>
                </a:lnTo>
                <a:lnTo>
                  <a:pt x="8634247" y="2478804"/>
                </a:lnTo>
                <a:lnTo>
                  <a:pt x="8632063" y="2475882"/>
                </a:lnTo>
                <a:lnTo>
                  <a:pt x="8631327" y="2473691"/>
                </a:lnTo>
                <a:lnTo>
                  <a:pt x="8628408" y="2470762"/>
                </a:lnTo>
                <a:lnTo>
                  <a:pt x="8627672" y="2473691"/>
                </a:lnTo>
                <a:lnTo>
                  <a:pt x="8627672" y="2482463"/>
                </a:lnTo>
                <a:lnTo>
                  <a:pt x="8624753" y="2483194"/>
                </a:lnTo>
                <a:lnTo>
                  <a:pt x="8621821" y="2481733"/>
                </a:lnTo>
                <a:lnTo>
                  <a:pt x="8620361" y="2477343"/>
                </a:lnTo>
                <a:lnTo>
                  <a:pt x="8618902" y="2474421"/>
                </a:lnTo>
                <a:lnTo>
                  <a:pt x="8615982" y="2472230"/>
                </a:lnTo>
                <a:lnTo>
                  <a:pt x="8608672" y="2465649"/>
                </a:lnTo>
                <a:lnTo>
                  <a:pt x="8605752" y="2460529"/>
                </a:lnTo>
                <a:lnTo>
                  <a:pt x="8605016" y="2459798"/>
                </a:lnTo>
                <a:lnTo>
                  <a:pt x="8598442" y="2456869"/>
                </a:lnTo>
                <a:lnTo>
                  <a:pt x="8597706" y="2454678"/>
                </a:lnTo>
                <a:lnTo>
                  <a:pt x="8596246" y="2453217"/>
                </a:lnTo>
                <a:lnTo>
                  <a:pt x="8594787" y="2451749"/>
                </a:lnTo>
                <a:lnTo>
                  <a:pt x="8592591" y="2454678"/>
                </a:lnTo>
                <a:lnTo>
                  <a:pt x="8590395" y="2453947"/>
                </a:lnTo>
                <a:lnTo>
                  <a:pt x="8589671" y="2453217"/>
                </a:lnTo>
                <a:lnTo>
                  <a:pt x="8588212" y="2451019"/>
                </a:lnTo>
                <a:lnTo>
                  <a:pt x="8588212" y="2447366"/>
                </a:lnTo>
                <a:lnTo>
                  <a:pt x="8586016" y="2450288"/>
                </a:lnTo>
                <a:lnTo>
                  <a:pt x="8583097" y="2451019"/>
                </a:lnTo>
                <a:lnTo>
                  <a:pt x="8581625" y="2451019"/>
                </a:lnTo>
                <a:lnTo>
                  <a:pt x="8578706" y="2449558"/>
                </a:lnTo>
                <a:lnTo>
                  <a:pt x="8569199" y="2440055"/>
                </a:lnTo>
                <a:lnTo>
                  <a:pt x="8565556" y="2432743"/>
                </a:lnTo>
                <a:lnTo>
                  <a:pt x="8553131" y="2429084"/>
                </a:lnTo>
                <a:lnTo>
                  <a:pt x="8549475" y="2422503"/>
                </a:lnTo>
                <a:lnTo>
                  <a:pt x="8540705" y="2418851"/>
                </a:lnTo>
                <a:lnTo>
                  <a:pt x="8538510" y="2418120"/>
                </a:lnTo>
                <a:lnTo>
                  <a:pt x="8531199" y="2406419"/>
                </a:lnTo>
                <a:lnTo>
                  <a:pt x="8526820" y="2402029"/>
                </a:lnTo>
                <a:lnTo>
                  <a:pt x="8523889" y="2399838"/>
                </a:lnTo>
                <a:lnTo>
                  <a:pt x="8520969" y="2399107"/>
                </a:lnTo>
                <a:lnTo>
                  <a:pt x="8512199" y="2399107"/>
                </a:lnTo>
                <a:lnTo>
                  <a:pt x="8510739" y="2399838"/>
                </a:lnTo>
                <a:lnTo>
                  <a:pt x="8508544" y="2396909"/>
                </a:lnTo>
                <a:lnTo>
                  <a:pt x="8505624" y="2393987"/>
                </a:lnTo>
                <a:lnTo>
                  <a:pt x="8502693" y="2391796"/>
                </a:lnTo>
                <a:lnTo>
                  <a:pt x="8499773" y="2390328"/>
                </a:lnTo>
                <a:lnTo>
                  <a:pt x="8491739" y="2390328"/>
                </a:lnTo>
                <a:lnTo>
                  <a:pt x="8488807" y="2390328"/>
                </a:lnTo>
                <a:lnTo>
                  <a:pt x="8487348" y="2393257"/>
                </a:lnTo>
                <a:lnTo>
                  <a:pt x="8489543" y="2395448"/>
                </a:lnTo>
                <a:lnTo>
                  <a:pt x="8492463" y="2396179"/>
                </a:lnTo>
                <a:lnTo>
                  <a:pt x="8499050" y="2395448"/>
                </a:lnTo>
                <a:lnTo>
                  <a:pt x="8501233" y="2393987"/>
                </a:lnTo>
                <a:lnTo>
                  <a:pt x="8501969" y="2393987"/>
                </a:lnTo>
                <a:lnTo>
                  <a:pt x="8503429" y="2395448"/>
                </a:lnTo>
                <a:lnTo>
                  <a:pt x="8503429" y="2398377"/>
                </a:lnTo>
                <a:lnTo>
                  <a:pt x="8505624" y="2400568"/>
                </a:lnTo>
                <a:lnTo>
                  <a:pt x="8506348" y="2402029"/>
                </a:lnTo>
                <a:lnTo>
                  <a:pt x="8508544" y="2402760"/>
                </a:lnTo>
                <a:lnTo>
                  <a:pt x="8521705" y="2403490"/>
                </a:lnTo>
                <a:lnTo>
                  <a:pt x="8524624" y="2405688"/>
                </a:lnTo>
                <a:lnTo>
                  <a:pt x="8525360" y="2406419"/>
                </a:lnTo>
                <a:lnTo>
                  <a:pt x="8529003" y="2409341"/>
                </a:lnTo>
                <a:lnTo>
                  <a:pt x="8531199" y="2410071"/>
                </a:lnTo>
                <a:lnTo>
                  <a:pt x="8534854" y="2422503"/>
                </a:lnTo>
                <a:lnTo>
                  <a:pt x="8535590" y="2424694"/>
                </a:lnTo>
                <a:lnTo>
                  <a:pt x="8537774" y="2426162"/>
                </a:lnTo>
                <a:lnTo>
                  <a:pt x="8539969" y="2427623"/>
                </a:lnTo>
                <a:lnTo>
                  <a:pt x="8542889" y="2427623"/>
                </a:lnTo>
                <a:lnTo>
                  <a:pt x="8544361" y="2428354"/>
                </a:lnTo>
                <a:lnTo>
                  <a:pt x="8547280" y="2432743"/>
                </a:lnTo>
                <a:lnTo>
                  <a:pt x="8550199" y="2435665"/>
                </a:lnTo>
                <a:lnTo>
                  <a:pt x="8553131" y="2437857"/>
                </a:lnTo>
                <a:lnTo>
                  <a:pt x="8556050" y="2437857"/>
                </a:lnTo>
                <a:lnTo>
                  <a:pt x="8562625" y="2440055"/>
                </a:lnTo>
                <a:lnTo>
                  <a:pt x="8564085" y="2440785"/>
                </a:lnTo>
                <a:lnTo>
                  <a:pt x="8565556" y="2445175"/>
                </a:lnTo>
                <a:lnTo>
                  <a:pt x="8566280" y="2447366"/>
                </a:lnTo>
                <a:lnTo>
                  <a:pt x="8572855" y="2453947"/>
                </a:lnTo>
                <a:lnTo>
                  <a:pt x="8574327" y="2456139"/>
                </a:lnTo>
                <a:lnTo>
                  <a:pt x="8575786" y="2456139"/>
                </a:lnTo>
                <a:lnTo>
                  <a:pt x="8577246" y="2458330"/>
                </a:lnTo>
                <a:lnTo>
                  <a:pt x="8578706" y="2459798"/>
                </a:lnTo>
                <a:lnTo>
                  <a:pt x="8583097" y="2459798"/>
                </a:lnTo>
                <a:lnTo>
                  <a:pt x="8585280" y="2460529"/>
                </a:lnTo>
                <a:lnTo>
                  <a:pt x="8586016" y="2460529"/>
                </a:lnTo>
                <a:lnTo>
                  <a:pt x="8586740" y="2460529"/>
                </a:lnTo>
                <a:lnTo>
                  <a:pt x="8588212" y="2460529"/>
                </a:lnTo>
                <a:lnTo>
                  <a:pt x="8588212" y="2461259"/>
                </a:lnTo>
                <a:lnTo>
                  <a:pt x="8588935" y="2464181"/>
                </a:lnTo>
                <a:lnTo>
                  <a:pt x="8588935" y="2465649"/>
                </a:lnTo>
                <a:lnTo>
                  <a:pt x="8597706" y="2465649"/>
                </a:lnTo>
                <a:lnTo>
                  <a:pt x="8599165" y="2465649"/>
                </a:lnTo>
                <a:lnTo>
                  <a:pt x="8605016" y="2469301"/>
                </a:lnTo>
                <a:lnTo>
                  <a:pt x="8606476" y="2470762"/>
                </a:lnTo>
                <a:lnTo>
                  <a:pt x="8608672" y="2477343"/>
                </a:lnTo>
                <a:lnTo>
                  <a:pt x="8609408" y="2477343"/>
                </a:lnTo>
                <a:lnTo>
                  <a:pt x="8610867" y="2479541"/>
                </a:lnTo>
                <a:lnTo>
                  <a:pt x="8612327" y="2483194"/>
                </a:lnTo>
                <a:lnTo>
                  <a:pt x="8615982" y="2488314"/>
                </a:lnTo>
                <a:lnTo>
                  <a:pt x="8618902" y="2489775"/>
                </a:lnTo>
                <a:lnTo>
                  <a:pt x="8622557" y="2490505"/>
                </a:lnTo>
                <a:lnTo>
                  <a:pt x="8634247" y="2490505"/>
                </a:lnTo>
                <a:lnTo>
                  <a:pt x="8637902" y="2489775"/>
                </a:lnTo>
                <a:lnTo>
                  <a:pt x="8640097" y="2488314"/>
                </a:lnTo>
                <a:lnTo>
                  <a:pt x="8645948" y="2493434"/>
                </a:lnTo>
                <a:lnTo>
                  <a:pt x="8653259" y="2494895"/>
                </a:lnTo>
                <a:lnTo>
                  <a:pt x="8660557" y="2493434"/>
                </a:lnTo>
                <a:lnTo>
                  <a:pt x="8668604" y="2494895"/>
                </a:lnTo>
                <a:lnTo>
                  <a:pt x="8666408" y="2497817"/>
                </a:lnTo>
                <a:lnTo>
                  <a:pt x="8663489" y="2499285"/>
                </a:lnTo>
                <a:lnTo>
                  <a:pt x="8654719" y="2502207"/>
                </a:lnTo>
                <a:lnTo>
                  <a:pt x="8650327" y="2505128"/>
                </a:lnTo>
                <a:lnTo>
                  <a:pt x="8651063" y="2506596"/>
                </a:lnTo>
                <a:lnTo>
                  <a:pt x="8653983" y="2508057"/>
                </a:lnTo>
                <a:lnTo>
                  <a:pt x="8657638" y="2508057"/>
                </a:lnTo>
                <a:lnTo>
                  <a:pt x="8665672" y="2511710"/>
                </a:lnTo>
                <a:lnTo>
                  <a:pt x="8669327" y="2512440"/>
                </a:lnTo>
                <a:lnTo>
                  <a:pt x="8670063" y="2509518"/>
                </a:lnTo>
                <a:lnTo>
                  <a:pt x="8670063" y="2505128"/>
                </a:lnTo>
                <a:lnTo>
                  <a:pt x="8672983" y="2504398"/>
                </a:lnTo>
                <a:lnTo>
                  <a:pt x="8679570" y="2508788"/>
                </a:lnTo>
                <a:lnTo>
                  <a:pt x="8679570" y="2509518"/>
                </a:lnTo>
                <a:lnTo>
                  <a:pt x="8678098" y="2511710"/>
                </a:lnTo>
                <a:lnTo>
                  <a:pt x="8675914" y="2513908"/>
                </a:lnTo>
                <a:lnTo>
                  <a:pt x="8675178" y="2516099"/>
                </a:lnTo>
                <a:lnTo>
                  <a:pt x="8675178" y="2519021"/>
                </a:lnTo>
                <a:lnTo>
                  <a:pt x="8678098" y="2520489"/>
                </a:lnTo>
                <a:lnTo>
                  <a:pt x="8679570" y="2519021"/>
                </a:lnTo>
                <a:lnTo>
                  <a:pt x="8681753" y="2520489"/>
                </a:lnTo>
                <a:lnTo>
                  <a:pt x="8684685" y="2524141"/>
                </a:lnTo>
                <a:lnTo>
                  <a:pt x="8685408" y="2530722"/>
                </a:lnTo>
                <a:lnTo>
                  <a:pt x="8684685" y="2543884"/>
                </a:lnTo>
                <a:lnTo>
                  <a:pt x="8684685" y="2550466"/>
                </a:lnTo>
                <a:lnTo>
                  <a:pt x="8683213" y="2551196"/>
                </a:lnTo>
                <a:lnTo>
                  <a:pt x="8681753" y="2548274"/>
                </a:lnTo>
                <a:lnTo>
                  <a:pt x="8672259" y="2540963"/>
                </a:lnTo>
                <a:lnTo>
                  <a:pt x="8670799" y="2537303"/>
                </a:lnTo>
                <a:lnTo>
                  <a:pt x="8669327" y="2538034"/>
                </a:lnTo>
                <a:lnTo>
                  <a:pt x="8666408" y="2540232"/>
                </a:lnTo>
                <a:lnTo>
                  <a:pt x="8662753" y="2538764"/>
                </a:lnTo>
                <a:lnTo>
                  <a:pt x="8654719" y="2530722"/>
                </a:lnTo>
                <a:lnTo>
                  <a:pt x="8651063" y="2528531"/>
                </a:lnTo>
                <a:lnTo>
                  <a:pt x="8650327" y="2534381"/>
                </a:lnTo>
                <a:lnTo>
                  <a:pt x="8652523" y="2534381"/>
                </a:lnTo>
                <a:lnTo>
                  <a:pt x="8653983" y="2536573"/>
                </a:lnTo>
                <a:lnTo>
                  <a:pt x="8654719" y="2538034"/>
                </a:lnTo>
                <a:lnTo>
                  <a:pt x="8656178" y="2538764"/>
                </a:lnTo>
                <a:lnTo>
                  <a:pt x="8653983" y="2538764"/>
                </a:lnTo>
                <a:lnTo>
                  <a:pt x="8652523" y="2538764"/>
                </a:lnTo>
                <a:lnTo>
                  <a:pt x="8650327" y="2538764"/>
                </a:lnTo>
                <a:lnTo>
                  <a:pt x="8649604" y="2540963"/>
                </a:lnTo>
                <a:lnTo>
                  <a:pt x="8648132" y="2543884"/>
                </a:lnTo>
                <a:lnTo>
                  <a:pt x="8649604" y="2546076"/>
                </a:lnTo>
                <a:lnTo>
                  <a:pt x="8654719" y="2547544"/>
                </a:lnTo>
                <a:lnTo>
                  <a:pt x="8656902" y="2547544"/>
                </a:lnTo>
                <a:lnTo>
                  <a:pt x="8657638" y="2548274"/>
                </a:lnTo>
                <a:lnTo>
                  <a:pt x="8659098" y="2550466"/>
                </a:lnTo>
                <a:lnTo>
                  <a:pt x="8657638" y="2551196"/>
                </a:lnTo>
                <a:lnTo>
                  <a:pt x="8653259" y="2554125"/>
                </a:lnTo>
                <a:lnTo>
                  <a:pt x="8653259" y="2556316"/>
                </a:lnTo>
                <a:lnTo>
                  <a:pt x="8659098" y="2554125"/>
                </a:lnTo>
                <a:lnTo>
                  <a:pt x="8660557" y="2554125"/>
                </a:lnTo>
                <a:lnTo>
                  <a:pt x="8662753" y="2556316"/>
                </a:lnTo>
                <a:lnTo>
                  <a:pt x="8665672" y="2557777"/>
                </a:lnTo>
                <a:lnTo>
                  <a:pt x="8666408" y="2560706"/>
                </a:lnTo>
                <a:lnTo>
                  <a:pt x="8666408" y="2562897"/>
                </a:lnTo>
                <a:lnTo>
                  <a:pt x="8652523" y="2569478"/>
                </a:lnTo>
                <a:lnTo>
                  <a:pt x="8648132" y="2568748"/>
                </a:lnTo>
                <a:lnTo>
                  <a:pt x="8640833" y="2564358"/>
                </a:lnTo>
                <a:lnTo>
                  <a:pt x="8634983" y="2563628"/>
                </a:lnTo>
                <a:lnTo>
                  <a:pt x="8632063" y="2560706"/>
                </a:lnTo>
                <a:lnTo>
                  <a:pt x="8630591" y="2560706"/>
                </a:lnTo>
                <a:lnTo>
                  <a:pt x="8628408" y="2560706"/>
                </a:lnTo>
                <a:lnTo>
                  <a:pt x="8626948" y="2559969"/>
                </a:lnTo>
                <a:lnTo>
                  <a:pt x="8611591" y="2544615"/>
                </a:lnTo>
                <a:lnTo>
                  <a:pt x="8608672" y="2543154"/>
                </a:lnTo>
                <a:lnTo>
                  <a:pt x="8604280" y="2541693"/>
                </a:lnTo>
                <a:lnTo>
                  <a:pt x="8599165" y="2538034"/>
                </a:lnTo>
                <a:lnTo>
                  <a:pt x="8591867" y="2528531"/>
                </a:lnTo>
                <a:lnTo>
                  <a:pt x="8581625" y="2521219"/>
                </a:lnTo>
                <a:lnTo>
                  <a:pt x="8579442" y="2522680"/>
                </a:lnTo>
                <a:lnTo>
                  <a:pt x="8578706" y="2524141"/>
                </a:lnTo>
                <a:lnTo>
                  <a:pt x="8578706" y="2527070"/>
                </a:lnTo>
                <a:lnTo>
                  <a:pt x="8579442" y="2528531"/>
                </a:lnTo>
                <a:lnTo>
                  <a:pt x="8580165" y="2530722"/>
                </a:lnTo>
                <a:lnTo>
                  <a:pt x="8582361" y="2530722"/>
                </a:lnTo>
                <a:lnTo>
                  <a:pt x="8583821" y="2531453"/>
                </a:lnTo>
                <a:lnTo>
                  <a:pt x="8586016" y="2531453"/>
                </a:lnTo>
                <a:lnTo>
                  <a:pt x="8596246" y="2543884"/>
                </a:lnTo>
                <a:lnTo>
                  <a:pt x="8602821" y="2546076"/>
                </a:lnTo>
                <a:lnTo>
                  <a:pt x="8606476" y="2549735"/>
                </a:lnTo>
                <a:lnTo>
                  <a:pt x="8611591" y="2555586"/>
                </a:lnTo>
                <a:lnTo>
                  <a:pt x="8624753" y="2565819"/>
                </a:lnTo>
                <a:lnTo>
                  <a:pt x="8638638" y="2573131"/>
                </a:lnTo>
                <a:lnTo>
                  <a:pt x="8647408" y="2576790"/>
                </a:lnTo>
                <a:lnTo>
                  <a:pt x="8652523" y="2578251"/>
                </a:lnTo>
                <a:lnTo>
                  <a:pt x="8656178" y="2578251"/>
                </a:lnTo>
                <a:lnTo>
                  <a:pt x="8663489" y="2575329"/>
                </a:lnTo>
                <a:lnTo>
                  <a:pt x="8667144" y="2573868"/>
                </a:lnTo>
                <a:lnTo>
                  <a:pt x="8670063" y="2576790"/>
                </a:lnTo>
                <a:lnTo>
                  <a:pt x="8669327" y="2576790"/>
                </a:lnTo>
                <a:lnTo>
                  <a:pt x="8669327" y="2579712"/>
                </a:lnTo>
                <a:lnTo>
                  <a:pt x="8670063" y="2582641"/>
                </a:lnTo>
                <a:lnTo>
                  <a:pt x="8670063" y="2584832"/>
                </a:lnTo>
                <a:lnTo>
                  <a:pt x="8672259" y="2586293"/>
                </a:lnTo>
                <a:lnTo>
                  <a:pt x="8675178" y="2588491"/>
                </a:lnTo>
                <a:lnTo>
                  <a:pt x="8676638" y="2588491"/>
                </a:lnTo>
                <a:lnTo>
                  <a:pt x="8676638" y="2585562"/>
                </a:lnTo>
                <a:lnTo>
                  <a:pt x="8682489" y="2588491"/>
                </a:lnTo>
                <a:lnTo>
                  <a:pt x="8686868" y="2589952"/>
                </a:lnTo>
                <a:lnTo>
                  <a:pt x="8689064" y="2594342"/>
                </a:lnTo>
                <a:lnTo>
                  <a:pt x="8686868" y="2595072"/>
                </a:lnTo>
                <a:lnTo>
                  <a:pt x="8683213" y="2598725"/>
                </a:lnTo>
                <a:lnTo>
                  <a:pt x="8681753" y="2601653"/>
                </a:lnTo>
                <a:lnTo>
                  <a:pt x="8685408" y="2602384"/>
                </a:lnTo>
                <a:lnTo>
                  <a:pt x="8691983" y="2599455"/>
                </a:lnTo>
                <a:lnTo>
                  <a:pt x="8694179" y="2600923"/>
                </a:lnTo>
                <a:lnTo>
                  <a:pt x="8695638" y="2606036"/>
                </a:lnTo>
                <a:lnTo>
                  <a:pt x="8695638" y="2611156"/>
                </a:lnTo>
                <a:lnTo>
                  <a:pt x="8695638" y="2615546"/>
                </a:lnTo>
                <a:lnTo>
                  <a:pt x="8694179" y="2620659"/>
                </a:lnTo>
                <a:lnTo>
                  <a:pt x="8691259" y="2622127"/>
                </a:lnTo>
                <a:lnTo>
                  <a:pt x="8686144" y="2623588"/>
                </a:lnTo>
                <a:lnTo>
                  <a:pt x="8683213" y="2624319"/>
                </a:lnTo>
                <a:lnTo>
                  <a:pt x="8680293" y="2626510"/>
                </a:lnTo>
                <a:lnTo>
                  <a:pt x="8676638" y="2631630"/>
                </a:lnTo>
                <a:lnTo>
                  <a:pt x="8673719" y="2633822"/>
                </a:lnTo>
                <a:lnTo>
                  <a:pt x="8670799" y="2633822"/>
                </a:lnTo>
                <a:lnTo>
                  <a:pt x="8667144" y="2625049"/>
                </a:lnTo>
                <a:lnTo>
                  <a:pt x="8664213" y="2622127"/>
                </a:lnTo>
                <a:lnTo>
                  <a:pt x="8645948" y="2611887"/>
                </a:lnTo>
                <a:lnTo>
                  <a:pt x="8641557" y="2612617"/>
                </a:lnTo>
                <a:lnTo>
                  <a:pt x="8637902" y="2610426"/>
                </a:lnTo>
                <a:lnTo>
                  <a:pt x="8633523" y="2607504"/>
                </a:lnTo>
                <a:lnTo>
                  <a:pt x="8630591" y="2604575"/>
                </a:lnTo>
                <a:lnTo>
                  <a:pt x="8628408" y="2603845"/>
                </a:lnTo>
                <a:lnTo>
                  <a:pt x="8629867" y="2596533"/>
                </a:lnTo>
                <a:lnTo>
                  <a:pt x="8626948" y="2591413"/>
                </a:lnTo>
                <a:lnTo>
                  <a:pt x="8622557" y="2586293"/>
                </a:lnTo>
                <a:lnTo>
                  <a:pt x="8618178" y="2584832"/>
                </a:lnTo>
                <a:lnTo>
                  <a:pt x="8615982" y="2586293"/>
                </a:lnTo>
                <a:lnTo>
                  <a:pt x="8608672" y="2589222"/>
                </a:lnTo>
                <a:lnTo>
                  <a:pt x="8605016" y="2589952"/>
                </a:lnTo>
                <a:lnTo>
                  <a:pt x="8605016" y="2592144"/>
                </a:lnTo>
                <a:lnTo>
                  <a:pt x="8604280" y="2595072"/>
                </a:lnTo>
                <a:lnTo>
                  <a:pt x="8604280" y="2595803"/>
                </a:lnTo>
                <a:lnTo>
                  <a:pt x="8601361" y="2595072"/>
                </a:lnTo>
                <a:lnTo>
                  <a:pt x="8599901" y="2594342"/>
                </a:lnTo>
                <a:lnTo>
                  <a:pt x="8599165" y="2591413"/>
                </a:lnTo>
                <a:lnTo>
                  <a:pt x="8598442" y="2589952"/>
                </a:lnTo>
                <a:lnTo>
                  <a:pt x="8596246" y="2589222"/>
                </a:lnTo>
                <a:lnTo>
                  <a:pt x="8593327" y="2589222"/>
                </a:lnTo>
                <a:lnTo>
                  <a:pt x="8586016" y="2587761"/>
                </a:lnTo>
                <a:lnTo>
                  <a:pt x="8583097" y="2587761"/>
                </a:lnTo>
                <a:lnTo>
                  <a:pt x="8580165" y="2585562"/>
                </a:lnTo>
                <a:lnTo>
                  <a:pt x="8579442" y="2581910"/>
                </a:lnTo>
                <a:lnTo>
                  <a:pt x="8578706" y="2576059"/>
                </a:lnTo>
                <a:lnTo>
                  <a:pt x="8576510" y="2572400"/>
                </a:lnTo>
                <a:lnTo>
                  <a:pt x="8575786" y="2573868"/>
                </a:lnTo>
                <a:lnTo>
                  <a:pt x="8574327" y="2576790"/>
                </a:lnTo>
                <a:lnTo>
                  <a:pt x="8576510" y="2582641"/>
                </a:lnTo>
                <a:lnTo>
                  <a:pt x="8575786" y="2585562"/>
                </a:lnTo>
                <a:lnTo>
                  <a:pt x="8574327" y="2588491"/>
                </a:lnTo>
                <a:lnTo>
                  <a:pt x="8572131" y="2591413"/>
                </a:lnTo>
                <a:lnTo>
                  <a:pt x="8567016" y="2592874"/>
                </a:lnTo>
                <a:lnTo>
                  <a:pt x="8564085" y="2591413"/>
                </a:lnTo>
                <a:lnTo>
                  <a:pt x="8562625" y="2587761"/>
                </a:lnTo>
                <a:lnTo>
                  <a:pt x="8554591" y="2579712"/>
                </a:lnTo>
                <a:lnTo>
                  <a:pt x="8553131" y="2578251"/>
                </a:lnTo>
                <a:lnTo>
                  <a:pt x="8550935" y="2578251"/>
                </a:lnTo>
                <a:lnTo>
                  <a:pt x="8549475" y="2578981"/>
                </a:lnTo>
                <a:lnTo>
                  <a:pt x="8544361" y="2585562"/>
                </a:lnTo>
                <a:lnTo>
                  <a:pt x="8543625" y="2586293"/>
                </a:lnTo>
                <a:lnTo>
                  <a:pt x="8543625" y="2588491"/>
                </a:lnTo>
                <a:lnTo>
                  <a:pt x="8541429" y="2586293"/>
                </a:lnTo>
                <a:lnTo>
                  <a:pt x="8539969" y="2583371"/>
                </a:lnTo>
                <a:lnTo>
                  <a:pt x="8538510" y="2581910"/>
                </a:lnTo>
                <a:lnTo>
                  <a:pt x="8535590" y="2580449"/>
                </a:lnTo>
                <a:lnTo>
                  <a:pt x="8534854" y="2579712"/>
                </a:lnTo>
                <a:lnTo>
                  <a:pt x="8533395" y="2580449"/>
                </a:lnTo>
                <a:lnTo>
                  <a:pt x="8531199" y="2581910"/>
                </a:lnTo>
                <a:lnTo>
                  <a:pt x="8527544" y="2584832"/>
                </a:lnTo>
                <a:lnTo>
                  <a:pt x="8525360" y="2584832"/>
                </a:lnTo>
                <a:lnTo>
                  <a:pt x="8523889" y="2584832"/>
                </a:lnTo>
                <a:lnTo>
                  <a:pt x="8519509" y="2583371"/>
                </a:lnTo>
                <a:lnTo>
                  <a:pt x="8518773" y="2582641"/>
                </a:lnTo>
                <a:lnTo>
                  <a:pt x="8511463" y="2584832"/>
                </a:lnTo>
                <a:lnTo>
                  <a:pt x="8508544" y="2584832"/>
                </a:lnTo>
                <a:lnTo>
                  <a:pt x="8504888" y="2580449"/>
                </a:lnTo>
                <a:lnTo>
                  <a:pt x="8501233" y="2586293"/>
                </a:lnTo>
                <a:lnTo>
                  <a:pt x="8501969" y="2589952"/>
                </a:lnTo>
                <a:lnTo>
                  <a:pt x="8503429" y="2589952"/>
                </a:lnTo>
                <a:lnTo>
                  <a:pt x="8505624" y="2589952"/>
                </a:lnTo>
                <a:lnTo>
                  <a:pt x="8506348" y="2591413"/>
                </a:lnTo>
                <a:lnTo>
                  <a:pt x="8508544" y="2589952"/>
                </a:lnTo>
                <a:lnTo>
                  <a:pt x="8521705" y="2592144"/>
                </a:lnTo>
                <a:lnTo>
                  <a:pt x="8537050" y="2589222"/>
                </a:lnTo>
                <a:lnTo>
                  <a:pt x="8537774" y="2589952"/>
                </a:lnTo>
                <a:lnTo>
                  <a:pt x="8539969" y="2592144"/>
                </a:lnTo>
                <a:lnTo>
                  <a:pt x="8541429" y="2592874"/>
                </a:lnTo>
                <a:lnTo>
                  <a:pt x="8543625" y="2591413"/>
                </a:lnTo>
                <a:lnTo>
                  <a:pt x="8548016" y="2585562"/>
                </a:lnTo>
                <a:lnTo>
                  <a:pt x="8549475" y="2584832"/>
                </a:lnTo>
                <a:lnTo>
                  <a:pt x="8553855" y="2585562"/>
                </a:lnTo>
                <a:lnTo>
                  <a:pt x="8556786" y="2589222"/>
                </a:lnTo>
                <a:lnTo>
                  <a:pt x="8558969" y="2594342"/>
                </a:lnTo>
                <a:lnTo>
                  <a:pt x="8560429" y="2595803"/>
                </a:lnTo>
                <a:lnTo>
                  <a:pt x="8564085" y="2595803"/>
                </a:lnTo>
                <a:lnTo>
                  <a:pt x="8572131" y="2599455"/>
                </a:lnTo>
                <a:lnTo>
                  <a:pt x="8575786" y="2599455"/>
                </a:lnTo>
                <a:lnTo>
                  <a:pt x="8592591" y="2596533"/>
                </a:lnTo>
                <a:lnTo>
                  <a:pt x="8595510" y="2596533"/>
                </a:lnTo>
                <a:lnTo>
                  <a:pt x="8602821" y="2603845"/>
                </a:lnTo>
                <a:lnTo>
                  <a:pt x="8606476" y="2604575"/>
                </a:lnTo>
                <a:lnTo>
                  <a:pt x="8610867" y="2603845"/>
                </a:lnTo>
                <a:lnTo>
                  <a:pt x="8614523" y="2595803"/>
                </a:lnTo>
                <a:lnTo>
                  <a:pt x="8615982" y="2595072"/>
                </a:lnTo>
                <a:lnTo>
                  <a:pt x="8618178" y="2596533"/>
                </a:lnTo>
                <a:lnTo>
                  <a:pt x="8624017" y="2608965"/>
                </a:lnTo>
                <a:lnTo>
                  <a:pt x="8626948" y="2623588"/>
                </a:lnTo>
                <a:lnTo>
                  <a:pt x="8628408" y="2626510"/>
                </a:lnTo>
                <a:lnTo>
                  <a:pt x="8631327" y="2627240"/>
                </a:lnTo>
                <a:lnTo>
                  <a:pt x="8643017" y="2627978"/>
                </a:lnTo>
                <a:lnTo>
                  <a:pt x="8643753" y="2628708"/>
                </a:lnTo>
                <a:lnTo>
                  <a:pt x="8641557" y="2630900"/>
                </a:lnTo>
                <a:lnTo>
                  <a:pt x="8641557" y="2633091"/>
                </a:lnTo>
                <a:lnTo>
                  <a:pt x="8643017" y="2633822"/>
                </a:lnTo>
                <a:lnTo>
                  <a:pt x="8645948" y="2633091"/>
                </a:lnTo>
                <a:lnTo>
                  <a:pt x="8646672" y="2633822"/>
                </a:lnTo>
                <a:lnTo>
                  <a:pt x="8648132" y="2633822"/>
                </a:lnTo>
                <a:lnTo>
                  <a:pt x="8651063" y="2636020"/>
                </a:lnTo>
                <a:lnTo>
                  <a:pt x="8663489" y="2639672"/>
                </a:lnTo>
                <a:lnTo>
                  <a:pt x="8664213" y="2641133"/>
                </a:lnTo>
                <a:lnTo>
                  <a:pt x="8662029" y="2644062"/>
                </a:lnTo>
                <a:lnTo>
                  <a:pt x="8662753" y="2646253"/>
                </a:lnTo>
                <a:lnTo>
                  <a:pt x="8664213" y="2647714"/>
                </a:lnTo>
                <a:lnTo>
                  <a:pt x="8666408" y="2650643"/>
                </a:lnTo>
                <a:lnTo>
                  <a:pt x="8665672" y="2653565"/>
                </a:lnTo>
                <a:lnTo>
                  <a:pt x="8663489" y="2656493"/>
                </a:lnTo>
                <a:lnTo>
                  <a:pt x="8659098" y="2661614"/>
                </a:lnTo>
                <a:lnTo>
                  <a:pt x="8659833" y="2663075"/>
                </a:lnTo>
                <a:lnTo>
                  <a:pt x="8664213" y="2661614"/>
                </a:lnTo>
                <a:lnTo>
                  <a:pt x="8668604" y="2658685"/>
                </a:lnTo>
                <a:lnTo>
                  <a:pt x="8670799" y="2654295"/>
                </a:lnTo>
                <a:lnTo>
                  <a:pt x="8673719" y="2652104"/>
                </a:lnTo>
                <a:lnTo>
                  <a:pt x="8678834" y="2649912"/>
                </a:lnTo>
                <a:lnTo>
                  <a:pt x="8684685" y="2649182"/>
                </a:lnTo>
                <a:lnTo>
                  <a:pt x="8689064" y="2649182"/>
                </a:lnTo>
                <a:lnTo>
                  <a:pt x="8694179" y="2650643"/>
                </a:lnTo>
                <a:lnTo>
                  <a:pt x="8694179" y="2653565"/>
                </a:lnTo>
                <a:lnTo>
                  <a:pt x="8695638" y="2655763"/>
                </a:lnTo>
                <a:lnTo>
                  <a:pt x="8699294" y="2656493"/>
                </a:lnTo>
                <a:lnTo>
                  <a:pt x="8702225" y="2656493"/>
                </a:lnTo>
                <a:lnTo>
                  <a:pt x="8698570" y="2652834"/>
                </a:lnTo>
                <a:lnTo>
                  <a:pt x="8695638" y="2649912"/>
                </a:lnTo>
                <a:lnTo>
                  <a:pt x="8695638" y="2647714"/>
                </a:lnTo>
                <a:lnTo>
                  <a:pt x="8697834" y="2643331"/>
                </a:lnTo>
                <a:lnTo>
                  <a:pt x="8696374" y="2642601"/>
                </a:lnTo>
                <a:lnTo>
                  <a:pt x="8694915" y="2641133"/>
                </a:lnTo>
                <a:lnTo>
                  <a:pt x="8692719" y="2637481"/>
                </a:lnTo>
                <a:lnTo>
                  <a:pt x="8695638" y="2633091"/>
                </a:lnTo>
                <a:lnTo>
                  <a:pt x="8702225" y="2630900"/>
                </a:lnTo>
                <a:lnTo>
                  <a:pt x="8721225" y="2634559"/>
                </a:lnTo>
                <a:lnTo>
                  <a:pt x="8730719" y="2633091"/>
                </a:lnTo>
                <a:lnTo>
                  <a:pt x="8738030" y="2634559"/>
                </a:lnTo>
                <a:lnTo>
                  <a:pt x="8743881" y="2633091"/>
                </a:lnTo>
                <a:lnTo>
                  <a:pt x="8748996" y="2630169"/>
                </a:lnTo>
                <a:lnTo>
                  <a:pt x="8753375" y="2630169"/>
                </a:lnTo>
                <a:lnTo>
                  <a:pt x="8757766" y="2634559"/>
                </a:lnTo>
                <a:lnTo>
                  <a:pt x="8765800" y="2652834"/>
                </a:lnTo>
                <a:lnTo>
                  <a:pt x="8792847" y="2698171"/>
                </a:lnTo>
                <a:lnTo>
                  <a:pt x="8797226" y="2706944"/>
                </a:lnTo>
                <a:lnTo>
                  <a:pt x="8797211" y="2706949"/>
                </a:lnTo>
                <a:lnTo>
                  <a:pt x="8797214" y="2706949"/>
                </a:lnTo>
                <a:lnTo>
                  <a:pt x="8812562" y="2742776"/>
                </a:lnTo>
                <a:lnTo>
                  <a:pt x="8816961" y="2750819"/>
                </a:lnTo>
                <a:lnTo>
                  <a:pt x="8819153" y="2755936"/>
                </a:lnTo>
                <a:lnTo>
                  <a:pt x="8820611" y="2760325"/>
                </a:lnTo>
                <a:lnTo>
                  <a:pt x="8821346" y="2764714"/>
                </a:lnTo>
                <a:lnTo>
                  <a:pt x="8830117" y="2774220"/>
                </a:lnTo>
                <a:lnTo>
                  <a:pt x="8842551" y="2795424"/>
                </a:lnTo>
                <a:lnTo>
                  <a:pt x="8882032" y="2842220"/>
                </a:lnTo>
                <a:lnTo>
                  <a:pt x="8885695" y="2851726"/>
                </a:lnTo>
                <a:lnTo>
                  <a:pt x="8894466" y="2864158"/>
                </a:lnTo>
                <a:lnTo>
                  <a:pt x="8892273" y="2862695"/>
                </a:lnTo>
                <a:lnTo>
                  <a:pt x="8888610" y="2861961"/>
                </a:lnTo>
                <a:lnTo>
                  <a:pt x="8887888" y="2861961"/>
                </a:lnTo>
                <a:lnTo>
                  <a:pt x="8887152" y="2859769"/>
                </a:lnTo>
                <a:lnTo>
                  <a:pt x="8885695" y="2858306"/>
                </a:lnTo>
                <a:lnTo>
                  <a:pt x="8885695" y="2856115"/>
                </a:lnTo>
                <a:lnTo>
                  <a:pt x="8881296" y="2854652"/>
                </a:lnTo>
                <a:lnTo>
                  <a:pt x="8879104" y="2850263"/>
                </a:lnTo>
                <a:lnTo>
                  <a:pt x="8876189" y="2842948"/>
                </a:lnTo>
                <a:lnTo>
                  <a:pt x="8872526" y="2837103"/>
                </a:lnTo>
                <a:lnTo>
                  <a:pt x="8856442" y="2823208"/>
                </a:lnTo>
                <a:lnTo>
                  <a:pt x="8855707" y="2823942"/>
                </a:lnTo>
                <a:lnTo>
                  <a:pt x="8852779" y="2826134"/>
                </a:lnTo>
                <a:lnTo>
                  <a:pt x="8849864" y="2824671"/>
                </a:lnTo>
                <a:lnTo>
                  <a:pt x="8848393" y="2823208"/>
                </a:lnTo>
                <a:lnTo>
                  <a:pt x="8848393" y="2818090"/>
                </a:lnTo>
                <a:lnTo>
                  <a:pt x="8849864" y="2821016"/>
                </a:lnTo>
                <a:lnTo>
                  <a:pt x="8851321" y="2821016"/>
                </a:lnTo>
                <a:lnTo>
                  <a:pt x="8855707" y="2818090"/>
                </a:lnTo>
                <a:lnTo>
                  <a:pt x="8853514" y="2815899"/>
                </a:lnTo>
                <a:lnTo>
                  <a:pt x="8852057" y="2812973"/>
                </a:lnTo>
                <a:lnTo>
                  <a:pt x="8849864" y="2811510"/>
                </a:lnTo>
                <a:lnTo>
                  <a:pt x="8848393" y="2813702"/>
                </a:lnTo>
                <a:lnTo>
                  <a:pt x="8844743" y="2811510"/>
                </a:lnTo>
                <a:lnTo>
                  <a:pt x="8842551" y="2808584"/>
                </a:lnTo>
                <a:lnTo>
                  <a:pt x="8840358" y="2804930"/>
                </a:lnTo>
                <a:lnTo>
                  <a:pt x="8838887" y="2801270"/>
                </a:lnTo>
                <a:lnTo>
                  <a:pt x="8837430" y="2799813"/>
                </a:lnTo>
                <a:lnTo>
                  <a:pt x="8837430" y="2793961"/>
                </a:lnTo>
                <a:lnTo>
                  <a:pt x="8833767" y="2788109"/>
                </a:lnTo>
                <a:lnTo>
                  <a:pt x="8830117" y="2781529"/>
                </a:lnTo>
                <a:lnTo>
                  <a:pt x="8826467" y="2774949"/>
                </a:lnTo>
                <a:lnTo>
                  <a:pt x="8819153" y="2765442"/>
                </a:lnTo>
                <a:lnTo>
                  <a:pt x="8816225" y="2763251"/>
                </a:lnTo>
                <a:lnTo>
                  <a:pt x="8814768" y="2762517"/>
                </a:lnTo>
                <a:lnTo>
                  <a:pt x="8814768" y="2761788"/>
                </a:lnTo>
                <a:lnTo>
                  <a:pt x="8816225" y="2760325"/>
                </a:lnTo>
                <a:lnTo>
                  <a:pt x="8814033" y="2755208"/>
                </a:lnTo>
                <a:lnTo>
                  <a:pt x="8809648" y="2740584"/>
                </a:lnTo>
                <a:lnTo>
                  <a:pt x="8808177" y="2737659"/>
                </a:lnTo>
                <a:lnTo>
                  <a:pt x="8804527" y="2733270"/>
                </a:lnTo>
                <a:lnTo>
                  <a:pt x="8803056" y="2729615"/>
                </a:lnTo>
                <a:lnTo>
                  <a:pt x="8798671" y="2724492"/>
                </a:lnTo>
                <a:lnTo>
                  <a:pt x="8796478" y="2717183"/>
                </a:lnTo>
                <a:lnTo>
                  <a:pt x="8791357" y="2709869"/>
                </a:lnTo>
                <a:lnTo>
                  <a:pt x="8791357" y="2708406"/>
                </a:lnTo>
                <a:lnTo>
                  <a:pt x="8791357" y="2707677"/>
                </a:lnTo>
                <a:lnTo>
                  <a:pt x="8794285" y="2707677"/>
                </a:lnTo>
                <a:lnTo>
                  <a:pt x="8794294" y="2707674"/>
                </a:lnTo>
                <a:lnTo>
                  <a:pt x="8792111" y="2707674"/>
                </a:lnTo>
                <a:lnTo>
                  <a:pt x="8789928" y="2704753"/>
                </a:lnTo>
                <a:lnTo>
                  <a:pt x="8789928" y="2702561"/>
                </a:lnTo>
                <a:lnTo>
                  <a:pt x="8789928" y="2700363"/>
                </a:lnTo>
                <a:lnTo>
                  <a:pt x="8789928" y="2697441"/>
                </a:lnTo>
                <a:lnTo>
                  <a:pt x="8788456" y="2695980"/>
                </a:lnTo>
                <a:lnTo>
                  <a:pt x="8786272" y="2693782"/>
                </a:lnTo>
                <a:lnTo>
                  <a:pt x="8784801" y="2692321"/>
                </a:lnTo>
                <a:lnTo>
                  <a:pt x="8776766" y="2677698"/>
                </a:lnTo>
                <a:lnTo>
                  <a:pt x="8776030" y="2674769"/>
                </a:lnTo>
                <a:lnTo>
                  <a:pt x="8773847" y="2673308"/>
                </a:lnTo>
                <a:lnTo>
                  <a:pt x="8772387" y="2672578"/>
                </a:lnTo>
                <a:lnTo>
                  <a:pt x="8769456" y="2672578"/>
                </a:lnTo>
                <a:lnTo>
                  <a:pt x="8769456" y="2675506"/>
                </a:lnTo>
                <a:lnTo>
                  <a:pt x="8772387" y="2698902"/>
                </a:lnTo>
                <a:lnTo>
                  <a:pt x="8776030" y="2711334"/>
                </a:lnTo>
                <a:lnTo>
                  <a:pt x="8775600" y="2711441"/>
                </a:lnTo>
                <a:lnTo>
                  <a:pt x="8777466" y="2712066"/>
                </a:lnTo>
                <a:lnTo>
                  <a:pt x="8778937" y="2712066"/>
                </a:lnTo>
                <a:lnTo>
                  <a:pt x="8780394" y="2710603"/>
                </a:lnTo>
                <a:lnTo>
                  <a:pt x="8781004" y="2710399"/>
                </a:lnTo>
                <a:lnTo>
                  <a:pt x="8778962" y="2707674"/>
                </a:lnTo>
                <a:lnTo>
                  <a:pt x="8781881" y="2705483"/>
                </a:lnTo>
                <a:lnTo>
                  <a:pt x="8784801" y="2702561"/>
                </a:lnTo>
                <a:lnTo>
                  <a:pt x="8787732" y="2709873"/>
                </a:lnTo>
                <a:lnTo>
                  <a:pt x="8786973" y="2709873"/>
                </a:lnTo>
                <a:lnTo>
                  <a:pt x="8787708" y="2714992"/>
                </a:lnTo>
                <a:lnTo>
                  <a:pt x="8788443" y="2717183"/>
                </a:lnTo>
                <a:lnTo>
                  <a:pt x="8790636" y="2718646"/>
                </a:lnTo>
                <a:lnTo>
                  <a:pt x="8790636" y="2720838"/>
                </a:lnTo>
                <a:lnTo>
                  <a:pt x="8788443" y="2721572"/>
                </a:lnTo>
                <a:lnTo>
                  <a:pt x="8781130" y="2723764"/>
                </a:lnTo>
                <a:lnTo>
                  <a:pt x="8777466" y="2723035"/>
                </a:lnTo>
                <a:lnTo>
                  <a:pt x="8775274" y="2720109"/>
                </a:lnTo>
                <a:lnTo>
                  <a:pt x="8774538" y="2717183"/>
                </a:lnTo>
                <a:lnTo>
                  <a:pt x="8768696" y="2714992"/>
                </a:lnTo>
                <a:lnTo>
                  <a:pt x="8766503" y="2713529"/>
                </a:lnTo>
                <a:lnTo>
                  <a:pt x="8767122" y="2713374"/>
                </a:lnTo>
                <a:lnTo>
                  <a:pt x="8759962" y="2705483"/>
                </a:lnTo>
                <a:lnTo>
                  <a:pt x="8760685" y="2708405"/>
                </a:lnTo>
                <a:lnTo>
                  <a:pt x="8762881" y="2710603"/>
                </a:lnTo>
                <a:lnTo>
                  <a:pt x="8763617" y="2712064"/>
                </a:lnTo>
                <a:lnTo>
                  <a:pt x="8765077" y="2714256"/>
                </a:lnTo>
                <a:lnTo>
                  <a:pt x="8764337" y="2714362"/>
                </a:lnTo>
                <a:lnTo>
                  <a:pt x="8765032" y="2717183"/>
                </a:lnTo>
                <a:lnTo>
                  <a:pt x="8765032" y="2721572"/>
                </a:lnTo>
                <a:lnTo>
                  <a:pt x="8765032" y="2725955"/>
                </a:lnTo>
                <a:lnTo>
                  <a:pt x="8767960" y="2729615"/>
                </a:lnTo>
                <a:lnTo>
                  <a:pt x="8771624" y="2733270"/>
                </a:lnTo>
                <a:lnTo>
                  <a:pt x="8776009" y="2736196"/>
                </a:lnTo>
                <a:lnTo>
                  <a:pt x="8781130" y="2737659"/>
                </a:lnTo>
                <a:lnTo>
                  <a:pt x="8778202" y="2739850"/>
                </a:lnTo>
                <a:lnTo>
                  <a:pt x="8781851" y="2745702"/>
                </a:lnTo>
                <a:lnTo>
                  <a:pt x="8787708" y="2750085"/>
                </a:lnTo>
                <a:lnTo>
                  <a:pt x="8792093" y="2752282"/>
                </a:lnTo>
                <a:lnTo>
                  <a:pt x="8790636" y="2750085"/>
                </a:lnTo>
                <a:lnTo>
                  <a:pt x="8788443" y="2748628"/>
                </a:lnTo>
                <a:lnTo>
                  <a:pt x="8787708" y="2747165"/>
                </a:lnTo>
                <a:lnTo>
                  <a:pt x="8786972" y="2744239"/>
                </a:lnTo>
                <a:lnTo>
                  <a:pt x="8787708" y="2744239"/>
                </a:lnTo>
                <a:lnTo>
                  <a:pt x="8787708" y="2742041"/>
                </a:lnTo>
                <a:lnTo>
                  <a:pt x="8788443" y="2736924"/>
                </a:lnTo>
                <a:lnTo>
                  <a:pt x="8790636" y="2736924"/>
                </a:lnTo>
                <a:lnTo>
                  <a:pt x="8792093" y="2742776"/>
                </a:lnTo>
                <a:lnTo>
                  <a:pt x="8793550" y="2753010"/>
                </a:lnTo>
                <a:lnTo>
                  <a:pt x="8796478" y="2755936"/>
                </a:lnTo>
                <a:lnTo>
                  <a:pt x="8803791" y="2764714"/>
                </a:lnTo>
                <a:lnTo>
                  <a:pt x="8805262" y="2767634"/>
                </a:lnTo>
                <a:lnTo>
                  <a:pt x="8807455" y="2769831"/>
                </a:lnTo>
                <a:lnTo>
                  <a:pt x="8822803" y="2793961"/>
                </a:lnTo>
                <a:lnTo>
                  <a:pt x="8824261" y="2797615"/>
                </a:lnTo>
                <a:lnTo>
                  <a:pt x="8826467" y="2801270"/>
                </a:lnTo>
                <a:lnTo>
                  <a:pt x="8830117" y="2806393"/>
                </a:lnTo>
                <a:lnTo>
                  <a:pt x="8832309" y="2810047"/>
                </a:lnTo>
                <a:lnTo>
                  <a:pt x="8829381" y="2811510"/>
                </a:lnTo>
                <a:lnTo>
                  <a:pt x="8825731" y="2810776"/>
                </a:lnTo>
                <a:lnTo>
                  <a:pt x="8821346" y="2807856"/>
                </a:lnTo>
                <a:lnTo>
                  <a:pt x="8816225" y="2802004"/>
                </a:lnTo>
                <a:lnTo>
                  <a:pt x="8814033" y="2800541"/>
                </a:lnTo>
                <a:lnTo>
                  <a:pt x="8814033" y="2798350"/>
                </a:lnTo>
                <a:lnTo>
                  <a:pt x="8814033" y="2796887"/>
                </a:lnTo>
                <a:lnTo>
                  <a:pt x="8814768" y="2794689"/>
                </a:lnTo>
                <a:lnTo>
                  <a:pt x="8814033" y="2791763"/>
                </a:lnTo>
                <a:lnTo>
                  <a:pt x="8812562" y="2790306"/>
                </a:lnTo>
                <a:lnTo>
                  <a:pt x="8809648" y="2787381"/>
                </a:lnTo>
                <a:lnTo>
                  <a:pt x="8804527" y="2784455"/>
                </a:lnTo>
                <a:lnTo>
                  <a:pt x="8803056" y="2783720"/>
                </a:lnTo>
                <a:lnTo>
                  <a:pt x="8801599" y="2782263"/>
                </a:lnTo>
                <a:lnTo>
                  <a:pt x="8800863" y="2778603"/>
                </a:lnTo>
                <a:lnTo>
                  <a:pt x="8800863" y="2777874"/>
                </a:lnTo>
                <a:lnTo>
                  <a:pt x="8797214" y="2775677"/>
                </a:lnTo>
                <a:lnTo>
                  <a:pt x="8794285" y="2775677"/>
                </a:lnTo>
                <a:lnTo>
                  <a:pt x="8793550" y="2774220"/>
                </a:lnTo>
                <a:lnTo>
                  <a:pt x="8794285" y="2769097"/>
                </a:lnTo>
                <a:lnTo>
                  <a:pt x="8788443" y="2766177"/>
                </a:lnTo>
                <a:lnTo>
                  <a:pt x="8785515" y="2764714"/>
                </a:lnTo>
                <a:lnTo>
                  <a:pt x="8781851" y="2765442"/>
                </a:lnTo>
                <a:lnTo>
                  <a:pt x="8784780" y="2768368"/>
                </a:lnTo>
                <a:lnTo>
                  <a:pt x="8786972" y="2769097"/>
                </a:lnTo>
                <a:lnTo>
                  <a:pt x="8788443" y="2771294"/>
                </a:lnTo>
                <a:lnTo>
                  <a:pt x="8792093" y="2779337"/>
                </a:lnTo>
                <a:lnTo>
                  <a:pt x="8794285" y="2783720"/>
                </a:lnTo>
                <a:lnTo>
                  <a:pt x="8795021" y="2787381"/>
                </a:lnTo>
                <a:lnTo>
                  <a:pt x="8793550" y="2788844"/>
                </a:lnTo>
                <a:lnTo>
                  <a:pt x="8798671" y="2791763"/>
                </a:lnTo>
                <a:lnTo>
                  <a:pt x="8803056" y="2793961"/>
                </a:lnTo>
                <a:lnTo>
                  <a:pt x="8805262" y="2793961"/>
                </a:lnTo>
                <a:lnTo>
                  <a:pt x="8805262" y="2795424"/>
                </a:lnTo>
                <a:lnTo>
                  <a:pt x="8791357" y="2794689"/>
                </a:lnTo>
                <a:lnTo>
                  <a:pt x="8787708" y="2794689"/>
                </a:lnTo>
                <a:lnTo>
                  <a:pt x="8784044" y="2793961"/>
                </a:lnTo>
                <a:lnTo>
                  <a:pt x="8780394" y="2791763"/>
                </a:lnTo>
                <a:lnTo>
                  <a:pt x="8774538" y="2785918"/>
                </a:lnTo>
                <a:lnTo>
                  <a:pt x="8772346" y="2785183"/>
                </a:lnTo>
                <a:lnTo>
                  <a:pt x="8768696" y="2785183"/>
                </a:lnTo>
                <a:lnTo>
                  <a:pt x="8766503" y="2784455"/>
                </a:lnTo>
                <a:lnTo>
                  <a:pt x="8762840" y="2780800"/>
                </a:lnTo>
                <a:lnTo>
                  <a:pt x="8758454" y="2778603"/>
                </a:lnTo>
                <a:lnTo>
                  <a:pt x="8755540" y="2777874"/>
                </a:lnTo>
                <a:lnTo>
                  <a:pt x="8745299" y="2776412"/>
                </a:lnTo>
                <a:lnTo>
                  <a:pt x="8746756" y="2775677"/>
                </a:lnTo>
                <a:lnTo>
                  <a:pt x="8746756" y="2774220"/>
                </a:lnTo>
                <a:lnTo>
                  <a:pt x="8746756" y="2772023"/>
                </a:lnTo>
                <a:lnTo>
                  <a:pt x="8745299" y="2772023"/>
                </a:lnTo>
                <a:lnTo>
                  <a:pt x="8743106" y="2774220"/>
                </a:lnTo>
                <a:lnTo>
                  <a:pt x="8742371" y="2776412"/>
                </a:lnTo>
                <a:lnTo>
                  <a:pt x="8740913" y="2779337"/>
                </a:lnTo>
                <a:lnTo>
                  <a:pt x="8742371" y="2780800"/>
                </a:lnTo>
                <a:lnTo>
                  <a:pt x="8746756" y="2780800"/>
                </a:lnTo>
                <a:lnTo>
                  <a:pt x="8751877" y="2782263"/>
                </a:lnTo>
                <a:lnTo>
                  <a:pt x="8755540" y="2784455"/>
                </a:lnTo>
                <a:lnTo>
                  <a:pt x="8759190" y="2785918"/>
                </a:lnTo>
                <a:lnTo>
                  <a:pt x="8762840" y="2791035"/>
                </a:lnTo>
                <a:lnTo>
                  <a:pt x="8765768" y="2793961"/>
                </a:lnTo>
                <a:lnTo>
                  <a:pt x="8770888" y="2794689"/>
                </a:lnTo>
                <a:lnTo>
                  <a:pt x="8773081" y="2799813"/>
                </a:lnTo>
                <a:lnTo>
                  <a:pt x="8776009" y="2800541"/>
                </a:lnTo>
                <a:lnTo>
                  <a:pt x="8778202" y="2800541"/>
                </a:lnTo>
                <a:lnTo>
                  <a:pt x="8777466" y="2802004"/>
                </a:lnTo>
                <a:lnTo>
                  <a:pt x="8773081" y="2806393"/>
                </a:lnTo>
                <a:lnTo>
                  <a:pt x="8771624" y="2807121"/>
                </a:lnTo>
                <a:lnTo>
                  <a:pt x="8765032" y="2808584"/>
                </a:lnTo>
                <a:lnTo>
                  <a:pt x="8765768" y="2810776"/>
                </a:lnTo>
                <a:lnTo>
                  <a:pt x="8766503" y="2810776"/>
                </a:lnTo>
                <a:lnTo>
                  <a:pt x="8766503" y="2811510"/>
                </a:lnTo>
                <a:lnTo>
                  <a:pt x="8762118" y="2813702"/>
                </a:lnTo>
                <a:lnTo>
                  <a:pt x="8759925" y="2813702"/>
                </a:lnTo>
                <a:lnTo>
                  <a:pt x="8756997" y="2813702"/>
                </a:lnTo>
                <a:lnTo>
                  <a:pt x="8750419" y="2810776"/>
                </a:lnTo>
                <a:lnTo>
                  <a:pt x="8746756" y="2807121"/>
                </a:lnTo>
                <a:lnTo>
                  <a:pt x="8745299" y="2806393"/>
                </a:lnTo>
                <a:lnTo>
                  <a:pt x="8743828" y="2804930"/>
                </a:lnTo>
                <a:lnTo>
                  <a:pt x="8737250" y="2802004"/>
                </a:lnTo>
                <a:lnTo>
                  <a:pt x="8733600" y="2800541"/>
                </a:lnTo>
                <a:lnTo>
                  <a:pt x="8732865" y="2800541"/>
                </a:lnTo>
                <a:lnTo>
                  <a:pt x="8733600" y="2803467"/>
                </a:lnTo>
                <a:lnTo>
                  <a:pt x="8734322" y="2804930"/>
                </a:lnTo>
                <a:lnTo>
                  <a:pt x="8736528" y="2807121"/>
                </a:lnTo>
                <a:lnTo>
                  <a:pt x="8739443" y="2807856"/>
                </a:lnTo>
                <a:lnTo>
                  <a:pt x="8740913" y="2807856"/>
                </a:lnTo>
                <a:lnTo>
                  <a:pt x="8743106" y="2810047"/>
                </a:lnTo>
                <a:lnTo>
                  <a:pt x="8751877" y="2817356"/>
                </a:lnTo>
                <a:lnTo>
                  <a:pt x="8755540" y="2819553"/>
                </a:lnTo>
                <a:lnTo>
                  <a:pt x="8756262" y="2821016"/>
                </a:lnTo>
                <a:lnTo>
                  <a:pt x="8751877" y="2823208"/>
                </a:lnTo>
                <a:lnTo>
                  <a:pt x="8746756" y="2823208"/>
                </a:lnTo>
                <a:lnTo>
                  <a:pt x="8726287" y="2818090"/>
                </a:lnTo>
                <a:lnTo>
                  <a:pt x="8720431" y="2816627"/>
                </a:lnTo>
                <a:lnTo>
                  <a:pt x="8716045" y="2812973"/>
                </a:lnTo>
                <a:lnTo>
                  <a:pt x="8713117" y="2813702"/>
                </a:lnTo>
                <a:lnTo>
                  <a:pt x="8710203" y="2812973"/>
                </a:lnTo>
                <a:lnTo>
                  <a:pt x="8705082" y="2810047"/>
                </a:lnTo>
                <a:lnTo>
                  <a:pt x="8701419" y="2808584"/>
                </a:lnTo>
                <a:lnTo>
                  <a:pt x="8705082" y="2813702"/>
                </a:lnTo>
                <a:lnTo>
                  <a:pt x="8707275" y="2815899"/>
                </a:lnTo>
                <a:lnTo>
                  <a:pt x="8709467" y="2816627"/>
                </a:lnTo>
                <a:lnTo>
                  <a:pt x="8716781" y="2819553"/>
                </a:lnTo>
                <a:lnTo>
                  <a:pt x="8717516" y="2820282"/>
                </a:lnTo>
                <a:lnTo>
                  <a:pt x="8720431" y="2822479"/>
                </a:lnTo>
                <a:lnTo>
                  <a:pt x="8724816" y="2823942"/>
                </a:lnTo>
                <a:lnTo>
                  <a:pt x="8730672" y="2826134"/>
                </a:lnTo>
                <a:lnTo>
                  <a:pt x="8734322" y="2826134"/>
                </a:lnTo>
                <a:lnTo>
                  <a:pt x="8735793" y="2827597"/>
                </a:lnTo>
                <a:lnTo>
                  <a:pt x="8717516" y="2834177"/>
                </a:lnTo>
                <a:lnTo>
                  <a:pt x="8714588" y="2836368"/>
                </a:lnTo>
                <a:lnTo>
                  <a:pt x="8714588" y="2838566"/>
                </a:lnTo>
                <a:lnTo>
                  <a:pt x="8716045" y="2838566"/>
                </a:lnTo>
                <a:lnTo>
                  <a:pt x="8717516" y="2838566"/>
                </a:lnTo>
                <a:lnTo>
                  <a:pt x="8714588" y="2842948"/>
                </a:lnTo>
                <a:lnTo>
                  <a:pt x="8710203" y="2848800"/>
                </a:lnTo>
                <a:lnTo>
                  <a:pt x="8704347" y="2852455"/>
                </a:lnTo>
                <a:lnTo>
                  <a:pt x="8699961" y="2854652"/>
                </a:lnTo>
                <a:lnTo>
                  <a:pt x="8694105" y="2856115"/>
                </a:lnTo>
                <a:lnTo>
                  <a:pt x="8690455" y="2856843"/>
                </a:lnTo>
                <a:lnTo>
                  <a:pt x="8688263" y="2856115"/>
                </a:lnTo>
                <a:lnTo>
                  <a:pt x="8680949" y="2848800"/>
                </a:lnTo>
                <a:lnTo>
                  <a:pt x="8678757" y="2848072"/>
                </a:lnTo>
                <a:lnTo>
                  <a:pt x="8677300" y="2853189"/>
                </a:lnTo>
                <a:lnTo>
                  <a:pt x="8672179" y="2854652"/>
                </a:lnTo>
                <a:lnTo>
                  <a:pt x="8668515" y="2851726"/>
                </a:lnTo>
                <a:lnTo>
                  <a:pt x="8662673" y="2839294"/>
                </a:lnTo>
                <a:lnTo>
                  <a:pt x="8656081" y="2830522"/>
                </a:lnTo>
                <a:lnTo>
                  <a:pt x="8653889" y="2824671"/>
                </a:lnTo>
                <a:lnTo>
                  <a:pt x="8653889" y="2813702"/>
                </a:lnTo>
                <a:lnTo>
                  <a:pt x="8655360" y="2811510"/>
                </a:lnTo>
                <a:lnTo>
                  <a:pt x="8656817" y="2807856"/>
                </a:lnTo>
                <a:lnTo>
                  <a:pt x="8658288" y="2804930"/>
                </a:lnTo>
                <a:lnTo>
                  <a:pt x="8658288" y="2798350"/>
                </a:lnTo>
                <a:lnTo>
                  <a:pt x="8656081" y="2794689"/>
                </a:lnTo>
                <a:lnTo>
                  <a:pt x="8652432" y="2793961"/>
                </a:lnTo>
                <a:lnTo>
                  <a:pt x="8647311" y="2792498"/>
                </a:lnTo>
                <a:lnTo>
                  <a:pt x="8649504" y="2795424"/>
                </a:lnTo>
                <a:lnTo>
                  <a:pt x="8653167" y="2798350"/>
                </a:lnTo>
                <a:lnTo>
                  <a:pt x="8653889" y="2800541"/>
                </a:lnTo>
                <a:lnTo>
                  <a:pt x="8653889" y="2803467"/>
                </a:lnTo>
                <a:lnTo>
                  <a:pt x="8653889" y="2804930"/>
                </a:lnTo>
                <a:lnTo>
                  <a:pt x="8651696" y="2808584"/>
                </a:lnTo>
                <a:lnTo>
                  <a:pt x="8649504" y="2813702"/>
                </a:lnTo>
                <a:lnTo>
                  <a:pt x="8648782" y="2818090"/>
                </a:lnTo>
                <a:lnTo>
                  <a:pt x="8648782" y="2823208"/>
                </a:lnTo>
                <a:lnTo>
                  <a:pt x="8652432" y="2838566"/>
                </a:lnTo>
                <a:lnTo>
                  <a:pt x="8653167" y="2840029"/>
                </a:lnTo>
                <a:lnTo>
                  <a:pt x="8656081" y="2845146"/>
                </a:lnTo>
                <a:lnTo>
                  <a:pt x="8659010" y="2851726"/>
                </a:lnTo>
                <a:lnTo>
                  <a:pt x="8661202" y="2852455"/>
                </a:lnTo>
                <a:lnTo>
                  <a:pt x="8662673" y="2854652"/>
                </a:lnTo>
                <a:lnTo>
                  <a:pt x="8664866" y="2855380"/>
                </a:lnTo>
                <a:lnTo>
                  <a:pt x="8665587" y="2858306"/>
                </a:lnTo>
                <a:lnTo>
                  <a:pt x="8666323" y="2861232"/>
                </a:lnTo>
                <a:lnTo>
                  <a:pt x="8667794" y="2862695"/>
                </a:lnTo>
                <a:lnTo>
                  <a:pt x="8669986" y="2862695"/>
                </a:lnTo>
                <a:lnTo>
                  <a:pt x="8669251" y="2865621"/>
                </a:lnTo>
                <a:lnTo>
                  <a:pt x="8665587" y="2875856"/>
                </a:lnTo>
                <a:lnTo>
                  <a:pt x="8665587" y="2878047"/>
                </a:lnTo>
                <a:lnTo>
                  <a:pt x="8691191" y="2872201"/>
                </a:lnTo>
                <a:lnTo>
                  <a:pt x="8695576" y="2873664"/>
                </a:lnTo>
                <a:lnTo>
                  <a:pt x="8697769" y="2872201"/>
                </a:lnTo>
                <a:lnTo>
                  <a:pt x="8702154" y="2867812"/>
                </a:lnTo>
                <a:lnTo>
                  <a:pt x="8711660" y="2861961"/>
                </a:lnTo>
                <a:lnTo>
                  <a:pt x="8720431" y="2856843"/>
                </a:lnTo>
                <a:lnTo>
                  <a:pt x="8727022" y="2858306"/>
                </a:lnTo>
                <a:lnTo>
                  <a:pt x="8727744" y="2859769"/>
                </a:lnTo>
                <a:lnTo>
                  <a:pt x="8729215" y="2862695"/>
                </a:lnTo>
                <a:lnTo>
                  <a:pt x="8729215" y="2864887"/>
                </a:lnTo>
                <a:lnTo>
                  <a:pt x="8729215" y="2865621"/>
                </a:lnTo>
                <a:lnTo>
                  <a:pt x="8730672" y="2866350"/>
                </a:lnTo>
                <a:lnTo>
                  <a:pt x="8732129" y="2866350"/>
                </a:lnTo>
                <a:lnTo>
                  <a:pt x="8732865" y="2864887"/>
                </a:lnTo>
                <a:lnTo>
                  <a:pt x="8734322" y="2862695"/>
                </a:lnTo>
                <a:lnTo>
                  <a:pt x="8739443" y="2862695"/>
                </a:lnTo>
                <a:lnTo>
                  <a:pt x="8748227" y="2864887"/>
                </a:lnTo>
                <a:lnTo>
                  <a:pt x="8752612" y="2864158"/>
                </a:lnTo>
                <a:lnTo>
                  <a:pt x="8748948" y="2861961"/>
                </a:lnTo>
                <a:lnTo>
                  <a:pt x="8745299" y="2859769"/>
                </a:lnTo>
                <a:lnTo>
                  <a:pt x="8743106" y="2858306"/>
                </a:lnTo>
                <a:lnTo>
                  <a:pt x="8746034" y="2854652"/>
                </a:lnTo>
                <a:lnTo>
                  <a:pt x="8761382" y="2845874"/>
                </a:lnTo>
                <a:lnTo>
                  <a:pt x="8778202" y="2840029"/>
                </a:lnTo>
                <a:lnTo>
                  <a:pt x="8782587" y="2840757"/>
                </a:lnTo>
                <a:lnTo>
                  <a:pt x="8788443" y="2842220"/>
                </a:lnTo>
                <a:lnTo>
                  <a:pt x="8793550" y="2845146"/>
                </a:lnTo>
                <a:lnTo>
                  <a:pt x="8793550" y="2848800"/>
                </a:lnTo>
                <a:lnTo>
                  <a:pt x="8789165" y="2846609"/>
                </a:lnTo>
                <a:lnTo>
                  <a:pt x="8787708" y="2849535"/>
                </a:lnTo>
                <a:lnTo>
                  <a:pt x="8787708" y="2858306"/>
                </a:lnTo>
                <a:lnTo>
                  <a:pt x="8793550" y="2854652"/>
                </a:lnTo>
                <a:lnTo>
                  <a:pt x="8796478" y="2853189"/>
                </a:lnTo>
                <a:lnTo>
                  <a:pt x="8795021" y="2858306"/>
                </a:lnTo>
                <a:lnTo>
                  <a:pt x="8794285" y="2864158"/>
                </a:lnTo>
                <a:lnTo>
                  <a:pt x="8791357" y="2867812"/>
                </a:lnTo>
                <a:lnTo>
                  <a:pt x="8787708" y="2869275"/>
                </a:lnTo>
                <a:lnTo>
                  <a:pt x="8787708" y="2870738"/>
                </a:lnTo>
                <a:lnTo>
                  <a:pt x="8793550" y="2873664"/>
                </a:lnTo>
                <a:lnTo>
                  <a:pt x="8796478" y="2878782"/>
                </a:lnTo>
                <a:lnTo>
                  <a:pt x="8797214" y="2885362"/>
                </a:lnTo>
                <a:lnTo>
                  <a:pt x="8791357" y="2888288"/>
                </a:lnTo>
                <a:lnTo>
                  <a:pt x="8786972" y="2887553"/>
                </a:lnTo>
                <a:lnTo>
                  <a:pt x="8784044" y="2887553"/>
                </a:lnTo>
                <a:lnTo>
                  <a:pt x="8785515" y="2890479"/>
                </a:lnTo>
                <a:lnTo>
                  <a:pt x="8788443" y="2891214"/>
                </a:lnTo>
                <a:lnTo>
                  <a:pt x="8791357" y="2891214"/>
                </a:lnTo>
                <a:lnTo>
                  <a:pt x="8795021" y="2891214"/>
                </a:lnTo>
                <a:lnTo>
                  <a:pt x="8796478" y="2891214"/>
                </a:lnTo>
                <a:lnTo>
                  <a:pt x="8797949" y="2891942"/>
                </a:lnTo>
                <a:lnTo>
                  <a:pt x="8800863" y="2894868"/>
                </a:lnTo>
                <a:lnTo>
                  <a:pt x="8801599" y="2897059"/>
                </a:lnTo>
                <a:lnTo>
                  <a:pt x="8801599" y="2898522"/>
                </a:lnTo>
                <a:lnTo>
                  <a:pt x="8800142" y="2900720"/>
                </a:lnTo>
                <a:lnTo>
                  <a:pt x="8800863" y="2903640"/>
                </a:lnTo>
                <a:lnTo>
                  <a:pt x="8803791" y="2905837"/>
                </a:lnTo>
                <a:lnTo>
                  <a:pt x="8804527" y="2905837"/>
                </a:lnTo>
                <a:lnTo>
                  <a:pt x="8803056" y="2910220"/>
                </a:lnTo>
                <a:lnTo>
                  <a:pt x="8797214" y="2910220"/>
                </a:lnTo>
                <a:lnTo>
                  <a:pt x="8790636" y="2909491"/>
                </a:lnTo>
                <a:lnTo>
                  <a:pt x="8785515" y="2910220"/>
                </a:lnTo>
                <a:lnTo>
                  <a:pt x="8790636" y="2914609"/>
                </a:lnTo>
                <a:lnTo>
                  <a:pt x="8795021" y="2916072"/>
                </a:lnTo>
                <a:lnTo>
                  <a:pt x="8800142" y="2914609"/>
                </a:lnTo>
                <a:lnTo>
                  <a:pt x="8804527" y="2912417"/>
                </a:lnTo>
                <a:lnTo>
                  <a:pt x="8804527" y="2913146"/>
                </a:lnTo>
                <a:lnTo>
                  <a:pt x="8805262" y="2913880"/>
                </a:lnTo>
                <a:lnTo>
                  <a:pt x="8806719" y="2914609"/>
                </a:lnTo>
                <a:lnTo>
                  <a:pt x="8807455" y="2916806"/>
                </a:lnTo>
                <a:lnTo>
                  <a:pt x="8808177" y="2916806"/>
                </a:lnTo>
                <a:lnTo>
                  <a:pt x="8811105" y="2897059"/>
                </a:lnTo>
                <a:lnTo>
                  <a:pt x="8810369" y="2889751"/>
                </a:lnTo>
                <a:lnTo>
                  <a:pt x="8804527" y="2861961"/>
                </a:lnTo>
                <a:lnTo>
                  <a:pt x="8805262" y="2859041"/>
                </a:lnTo>
                <a:lnTo>
                  <a:pt x="8810369" y="2853189"/>
                </a:lnTo>
                <a:lnTo>
                  <a:pt x="8811105" y="2851726"/>
                </a:lnTo>
                <a:lnTo>
                  <a:pt x="8812562" y="2850263"/>
                </a:lnTo>
                <a:lnTo>
                  <a:pt x="8816225" y="2853189"/>
                </a:lnTo>
                <a:lnTo>
                  <a:pt x="8820611" y="2856843"/>
                </a:lnTo>
                <a:lnTo>
                  <a:pt x="8825731" y="2859041"/>
                </a:lnTo>
                <a:lnTo>
                  <a:pt x="8826467" y="2859041"/>
                </a:lnTo>
                <a:lnTo>
                  <a:pt x="8828659" y="2858306"/>
                </a:lnTo>
                <a:lnTo>
                  <a:pt x="8828659" y="2856115"/>
                </a:lnTo>
                <a:lnTo>
                  <a:pt x="8827189" y="2854652"/>
                </a:lnTo>
                <a:lnTo>
                  <a:pt x="8823539" y="2853189"/>
                </a:lnTo>
                <a:lnTo>
                  <a:pt x="8820611" y="2851726"/>
                </a:lnTo>
                <a:lnTo>
                  <a:pt x="8819153" y="2849535"/>
                </a:lnTo>
                <a:lnTo>
                  <a:pt x="8816961" y="2846609"/>
                </a:lnTo>
                <a:lnTo>
                  <a:pt x="8820611" y="2846609"/>
                </a:lnTo>
                <a:lnTo>
                  <a:pt x="8825731" y="2848072"/>
                </a:lnTo>
                <a:lnTo>
                  <a:pt x="8829381" y="2848072"/>
                </a:lnTo>
                <a:lnTo>
                  <a:pt x="8832309" y="2845146"/>
                </a:lnTo>
                <a:lnTo>
                  <a:pt x="8830117" y="2843683"/>
                </a:lnTo>
                <a:lnTo>
                  <a:pt x="8828659" y="2842948"/>
                </a:lnTo>
                <a:lnTo>
                  <a:pt x="8826467" y="2842948"/>
                </a:lnTo>
                <a:lnTo>
                  <a:pt x="8824261" y="2843683"/>
                </a:lnTo>
                <a:lnTo>
                  <a:pt x="8824261" y="2840757"/>
                </a:lnTo>
                <a:lnTo>
                  <a:pt x="8825731" y="2839294"/>
                </a:lnTo>
                <a:lnTo>
                  <a:pt x="8825731" y="2837103"/>
                </a:lnTo>
                <a:lnTo>
                  <a:pt x="8824261" y="2835640"/>
                </a:lnTo>
                <a:lnTo>
                  <a:pt x="8832309" y="2838566"/>
                </a:lnTo>
                <a:lnTo>
                  <a:pt x="8838887" y="2842948"/>
                </a:lnTo>
                <a:lnTo>
                  <a:pt x="8851321" y="2855380"/>
                </a:lnTo>
                <a:lnTo>
                  <a:pt x="8851321" y="2858306"/>
                </a:lnTo>
                <a:lnTo>
                  <a:pt x="8855707" y="2861961"/>
                </a:lnTo>
                <a:lnTo>
                  <a:pt x="8856442" y="2864158"/>
                </a:lnTo>
                <a:lnTo>
                  <a:pt x="8857899" y="2867812"/>
                </a:lnTo>
                <a:lnTo>
                  <a:pt x="8856442" y="2871467"/>
                </a:lnTo>
                <a:lnTo>
                  <a:pt x="8855707" y="2875127"/>
                </a:lnTo>
                <a:lnTo>
                  <a:pt x="8855707" y="2878047"/>
                </a:lnTo>
                <a:lnTo>
                  <a:pt x="8856442" y="2880973"/>
                </a:lnTo>
                <a:lnTo>
                  <a:pt x="8860827" y="2883899"/>
                </a:lnTo>
                <a:lnTo>
                  <a:pt x="8861563" y="2886825"/>
                </a:lnTo>
                <a:lnTo>
                  <a:pt x="8863020" y="2891214"/>
                </a:lnTo>
                <a:lnTo>
                  <a:pt x="8862284" y="2893405"/>
                </a:lnTo>
                <a:lnTo>
                  <a:pt x="8857899" y="2894133"/>
                </a:lnTo>
                <a:lnTo>
                  <a:pt x="8853514" y="2896331"/>
                </a:lnTo>
                <a:lnTo>
                  <a:pt x="8853514" y="2897059"/>
                </a:lnTo>
                <a:lnTo>
                  <a:pt x="8856442" y="2900720"/>
                </a:lnTo>
                <a:lnTo>
                  <a:pt x="8862284" y="2906565"/>
                </a:lnTo>
                <a:lnTo>
                  <a:pt x="8863020" y="2908028"/>
                </a:lnTo>
                <a:lnTo>
                  <a:pt x="8861563" y="2913880"/>
                </a:lnTo>
                <a:lnTo>
                  <a:pt x="8860827" y="2914609"/>
                </a:lnTo>
                <a:lnTo>
                  <a:pt x="8859370" y="2916072"/>
                </a:lnTo>
                <a:lnTo>
                  <a:pt x="8858635" y="2916806"/>
                </a:lnTo>
                <a:lnTo>
                  <a:pt x="8856442" y="2917535"/>
                </a:lnTo>
                <a:lnTo>
                  <a:pt x="8856442" y="2919726"/>
                </a:lnTo>
                <a:lnTo>
                  <a:pt x="8857899" y="2921923"/>
                </a:lnTo>
                <a:lnTo>
                  <a:pt x="8857899" y="2923386"/>
                </a:lnTo>
                <a:lnTo>
                  <a:pt x="8855707" y="2924115"/>
                </a:lnTo>
                <a:lnTo>
                  <a:pt x="8853514" y="2925578"/>
                </a:lnTo>
                <a:lnTo>
                  <a:pt x="8848393" y="2927041"/>
                </a:lnTo>
                <a:lnTo>
                  <a:pt x="8846936" y="2925578"/>
                </a:lnTo>
                <a:lnTo>
                  <a:pt x="8849864" y="2923386"/>
                </a:lnTo>
                <a:lnTo>
                  <a:pt x="8851321" y="2923386"/>
                </a:lnTo>
                <a:lnTo>
                  <a:pt x="8851321" y="2922652"/>
                </a:lnTo>
                <a:lnTo>
                  <a:pt x="8849864" y="2921923"/>
                </a:lnTo>
                <a:lnTo>
                  <a:pt x="8849129" y="2920460"/>
                </a:lnTo>
                <a:lnTo>
                  <a:pt x="8845479" y="2923386"/>
                </a:lnTo>
                <a:lnTo>
                  <a:pt x="8841815" y="2922652"/>
                </a:lnTo>
                <a:lnTo>
                  <a:pt x="8838887" y="2918997"/>
                </a:lnTo>
                <a:lnTo>
                  <a:pt x="8835973" y="2913880"/>
                </a:lnTo>
                <a:lnTo>
                  <a:pt x="8835237" y="2917535"/>
                </a:lnTo>
                <a:lnTo>
                  <a:pt x="8835973" y="2921923"/>
                </a:lnTo>
                <a:lnTo>
                  <a:pt x="8836695" y="2925578"/>
                </a:lnTo>
                <a:lnTo>
                  <a:pt x="8836695" y="2927041"/>
                </a:lnTo>
                <a:lnTo>
                  <a:pt x="8828659" y="2940201"/>
                </a:lnTo>
                <a:lnTo>
                  <a:pt x="8828659" y="2941664"/>
                </a:lnTo>
                <a:lnTo>
                  <a:pt x="8824261" y="2942398"/>
                </a:lnTo>
                <a:lnTo>
                  <a:pt x="8824261" y="2944590"/>
                </a:lnTo>
                <a:lnTo>
                  <a:pt x="8825731" y="2945318"/>
                </a:lnTo>
                <a:lnTo>
                  <a:pt x="8825731" y="2946053"/>
                </a:lnTo>
                <a:lnTo>
                  <a:pt x="8826467" y="2948244"/>
                </a:lnTo>
                <a:lnTo>
                  <a:pt x="8826467" y="2948979"/>
                </a:lnTo>
                <a:lnTo>
                  <a:pt x="8826467" y="2951170"/>
                </a:lnTo>
                <a:lnTo>
                  <a:pt x="8825731" y="2951905"/>
                </a:lnTo>
                <a:lnTo>
                  <a:pt x="8820611" y="2954825"/>
                </a:lnTo>
                <a:lnTo>
                  <a:pt x="8822803" y="2957750"/>
                </a:lnTo>
                <a:lnTo>
                  <a:pt x="8822803" y="2959213"/>
                </a:lnTo>
                <a:lnTo>
                  <a:pt x="8820611" y="2961405"/>
                </a:lnTo>
                <a:lnTo>
                  <a:pt x="8820611" y="2962868"/>
                </a:lnTo>
                <a:lnTo>
                  <a:pt x="8820611" y="2967257"/>
                </a:lnTo>
                <a:lnTo>
                  <a:pt x="8820611" y="2968719"/>
                </a:lnTo>
                <a:lnTo>
                  <a:pt x="8819875" y="2968719"/>
                </a:lnTo>
                <a:lnTo>
                  <a:pt x="8816961" y="2967991"/>
                </a:lnTo>
                <a:lnTo>
                  <a:pt x="8817683" y="2965794"/>
                </a:lnTo>
                <a:lnTo>
                  <a:pt x="8814033" y="2965065"/>
                </a:lnTo>
                <a:lnTo>
                  <a:pt x="8812562" y="2968719"/>
                </a:lnTo>
                <a:lnTo>
                  <a:pt x="8812562" y="2973837"/>
                </a:lnTo>
                <a:lnTo>
                  <a:pt x="8814768" y="2976763"/>
                </a:lnTo>
                <a:lnTo>
                  <a:pt x="8814768" y="2978226"/>
                </a:lnTo>
                <a:lnTo>
                  <a:pt x="8813297" y="2979689"/>
                </a:lnTo>
                <a:lnTo>
                  <a:pt x="8806719" y="2983343"/>
                </a:lnTo>
                <a:lnTo>
                  <a:pt x="8804527" y="2984806"/>
                </a:lnTo>
                <a:lnTo>
                  <a:pt x="8803056" y="2988460"/>
                </a:lnTo>
                <a:lnTo>
                  <a:pt x="8801599" y="2989923"/>
                </a:lnTo>
                <a:lnTo>
                  <a:pt x="8788443" y="2992849"/>
                </a:lnTo>
                <a:lnTo>
                  <a:pt x="8785515" y="2991386"/>
                </a:lnTo>
                <a:lnTo>
                  <a:pt x="8782587" y="2987732"/>
                </a:lnTo>
                <a:lnTo>
                  <a:pt x="8781130" y="2987732"/>
                </a:lnTo>
                <a:lnTo>
                  <a:pt x="8780394" y="2988460"/>
                </a:lnTo>
                <a:lnTo>
                  <a:pt x="8780394" y="2991386"/>
                </a:lnTo>
                <a:lnTo>
                  <a:pt x="8780394" y="2994312"/>
                </a:lnTo>
                <a:lnTo>
                  <a:pt x="8777466" y="2994312"/>
                </a:lnTo>
                <a:lnTo>
                  <a:pt x="8770888" y="2991386"/>
                </a:lnTo>
                <a:lnTo>
                  <a:pt x="8766503" y="2986269"/>
                </a:lnTo>
                <a:lnTo>
                  <a:pt x="8765032" y="2984077"/>
                </a:lnTo>
                <a:lnTo>
                  <a:pt x="8759925" y="2983343"/>
                </a:lnTo>
                <a:lnTo>
                  <a:pt x="8759190" y="2984806"/>
                </a:lnTo>
                <a:lnTo>
                  <a:pt x="8759925" y="2988460"/>
                </a:lnTo>
                <a:lnTo>
                  <a:pt x="8759925" y="2989923"/>
                </a:lnTo>
                <a:lnTo>
                  <a:pt x="8762118" y="2990658"/>
                </a:lnTo>
                <a:lnTo>
                  <a:pt x="8762840" y="2994312"/>
                </a:lnTo>
                <a:lnTo>
                  <a:pt x="8762840" y="2997238"/>
                </a:lnTo>
                <a:lnTo>
                  <a:pt x="8759925" y="3000164"/>
                </a:lnTo>
                <a:lnTo>
                  <a:pt x="8759190" y="2997238"/>
                </a:lnTo>
                <a:lnTo>
                  <a:pt x="8755540" y="2996503"/>
                </a:lnTo>
                <a:lnTo>
                  <a:pt x="8754805" y="2996503"/>
                </a:lnTo>
                <a:lnTo>
                  <a:pt x="8752612" y="2996503"/>
                </a:lnTo>
                <a:lnTo>
                  <a:pt x="8751877" y="2996503"/>
                </a:lnTo>
                <a:lnTo>
                  <a:pt x="8749684" y="2994312"/>
                </a:lnTo>
                <a:lnTo>
                  <a:pt x="8756997" y="2992849"/>
                </a:lnTo>
                <a:lnTo>
                  <a:pt x="8756997" y="2990658"/>
                </a:lnTo>
                <a:lnTo>
                  <a:pt x="8755540" y="2988460"/>
                </a:lnTo>
                <a:lnTo>
                  <a:pt x="8753334" y="2986269"/>
                </a:lnTo>
                <a:lnTo>
                  <a:pt x="8751877" y="2978226"/>
                </a:lnTo>
                <a:lnTo>
                  <a:pt x="8749684" y="2974571"/>
                </a:lnTo>
                <a:lnTo>
                  <a:pt x="8746034" y="2973837"/>
                </a:lnTo>
                <a:lnTo>
                  <a:pt x="8745299" y="2976763"/>
                </a:lnTo>
                <a:lnTo>
                  <a:pt x="8746756" y="2980417"/>
                </a:lnTo>
                <a:lnTo>
                  <a:pt x="8745299" y="2988460"/>
                </a:lnTo>
                <a:lnTo>
                  <a:pt x="8742371" y="2987732"/>
                </a:lnTo>
                <a:lnTo>
                  <a:pt x="8740178" y="2987732"/>
                </a:lnTo>
                <a:lnTo>
                  <a:pt x="8738721" y="2989923"/>
                </a:lnTo>
                <a:lnTo>
                  <a:pt x="8737250" y="2991386"/>
                </a:lnTo>
                <a:lnTo>
                  <a:pt x="8739443" y="2992849"/>
                </a:lnTo>
                <a:lnTo>
                  <a:pt x="8740178" y="2992849"/>
                </a:lnTo>
                <a:lnTo>
                  <a:pt x="8740913" y="2994312"/>
                </a:lnTo>
                <a:lnTo>
                  <a:pt x="8742371" y="2995775"/>
                </a:lnTo>
                <a:lnTo>
                  <a:pt x="8734322" y="2993583"/>
                </a:lnTo>
                <a:lnTo>
                  <a:pt x="8732129" y="2992849"/>
                </a:lnTo>
                <a:lnTo>
                  <a:pt x="8729215" y="2988460"/>
                </a:lnTo>
                <a:lnTo>
                  <a:pt x="8730672" y="2987732"/>
                </a:lnTo>
                <a:lnTo>
                  <a:pt x="8732129" y="2987732"/>
                </a:lnTo>
                <a:lnTo>
                  <a:pt x="8732129" y="2986997"/>
                </a:lnTo>
                <a:lnTo>
                  <a:pt x="8732129" y="2984806"/>
                </a:lnTo>
                <a:lnTo>
                  <a:pt x="8723359" y="2983343"/>
                </a:lnTo>
                <a:lnTo>
                  <a:pt x="8720431" y="2981151"/>
                </a:lnTo>
                <a:lnTo>
                  <a:pt x="8723359" y="2978226"/>
                </a:lnTo>
                <a:lnTo>
                  <a:pt x="8722623" y="2977497"/>
                </a:lnTo>
                <a:lnTo>
                  <a:pt x="8718238" y="2975300"/>
                </a:lnTo>
                <a:lnTo>
                  <a:pt x="8716045" y="2972374"/>
                </a:lnTo>
                <a:lnTo>
                  <a:pt x="8716045" y="2970182"/>
                </a:lnTo>
                <a:lnTo>
                  <a:pt x="8720431" y="2967991"/>
                </a:lnTo>
                <a:lnTo>
                  <a:pt x="8729937" y="2967991"/>
                </a:lnTo>
                <a:lnTo>
                  <a:pt x="8732865" y="2965065"/>
                </a:lnTo>
                <a:lnTo>
                  <a:pt x="8734322" y="2958485"/>
                </a:lnTo>
                <a:lnTo>
                  <a:pt x="8729937" y="2960676"/>
                </a:lnTo>
                <a:lnTo>
                  <a:pt x="8724816" y="2961405"/>
                </a:lnTo>
                <a:lnTo>
                  <a:pt x="8716781" y="2961405"/>
                </a:lnTo>
                <a:lnTo>
                  <a:pt x="8711660" y="2961405"/>
                </a:lnTo>
                <a:lnTo>
                  <a:pt x="8708010" y="2964331"/>
                </a:lnTo>
                <a:lnTo>
                  <a:pt x="8701419" y="2970911"/>
                </a:lnTo>
                <a:lnTo>
                  <a:pt x="8704347" y="2970911"/>
                </a:lnTo>
                <a:lnTo>
                  <a:pt x="8706539" y="2971645"/>
                </a:lnTo>
                <a:lnTo>
                  <a:pt x="8708010" y="2973837"/>
                </a:lnTo>
                <a:lnTo>
                  <a:pt x="8710203" y="2975300"/>
                </a:lnTo>
                <a:lnTo>
                  <a:pt x="8709467" y="2980417"/>
                </a:lnTo>
                <a:lnTo>
                  <a:pt x="8709467" y="2981880"/>
                </a:lnTo>
                <a:lnTo>
                  <a:pt x="8711660" y="2984077"/>
                </a:lnTo>
                <a:lnTo>
                  <a:pt x="8713853" y="2984806"/>
                </a:lnTo>
                <a:lnTo>
                  <a:pt x="8714588" y="2986269"/>
                </a:lnTo>
                <a:lnTo>
                  <a:pt x="8716045" y="2986997"/>
                </a:lnTo>
                <a:lnTo>
                  <a:pt x="8714588" y="2987732"/>
                </a:lnTo>
                <a:lnTo>
                  <a:pt x="8713853" y="2988460"/>
                </a:lnTo>
                <a:lnTo>
                  <a:pt x="8713853" y="2989923"/>
                </a:lnTo>
                <a:lnTo>
                  <a:pt x="8713853" y="2990658"/>
                </a:lnTo>
                <a:lnTo>
                  <a:pt x="8716045" y="2990658"/>
                </a:lnTo>
                <a:lnTo>
                  <a:pt x="8717516" y="2991386"/>
                </a:lnTo>
                <a:lnTo>
                  <a:pt x="8718238" y="2992849"/>
                </a:lnTo>
                <a:lnTo>
                  <a:pt x="8719709" y="2994312"/>
                </a:lnTo>
                <a:lnTo>
                  <a:pt x="8716045" y="2997238"/>
                </a:lnTo>
                <a:lnTo>
                  <a:pt x="8710203" y="2997238"/>
                </a:lnTo>
                <a:lnTo>
                  <a:pt x="8706539" y="2994312"/>
                </a:lnTo>
                <a:lnTo>
                  <a:pt x="8705082" y="2988460"/>
                </a:lnTo>
                <a:lnTo>
                  <a:pt x="8703611" y="2989923"/>
                </a:lnTo>
                <a:lnTo>
                  <a:pt x="8702154" y="2990658"/>
                </a:lnTo>
                <a:lnTo>
                  <a:pt x="8701419" y="2991386"/>
                </a:lnTo>
                <a:lnTo>
                  <a:pt x="8700697" y="2993583"/>
                </a:lnTo>
                <a:lnTo>
                  <a:pt x="8694841" y="2993583"/>
                </a:lnTo>
                <a:lnTo>
                  <a:pt x="8685335" y="2997966"/>
                </a:lnTo>
                <a:lnTo>
                  <a:pt x="8680949" y="2996503"/>
                </a:lnTo>
                <a:lnTo>
                  <a:pt x="8675829" y="2993583"/>
                </a:lnTo>
                <a:lnTo>
                  <a:pt x="8672179" y="2992849"/>
                </a:lnTo>
                <a:lnTo>
                  <a:pt x="8662673" y="2993583"/>
                </a:lnTo>
                <a:lnTo>
                  <a:pt x="8656817" y="2992849"/>
                </a:lnTo>
                <a:lnTo>
                  <a:pt x="8646589" y="2989923"/>
                </a:lnTo>
                <a:lnTo>
                  <a:pt x="8637805" y="2989923"/>
                </a:lnTo>
                <a:lnTo>
                  <a:pt x="8634155" y="2987732"/>
                </a:lnTo>
                <a:lnTo>
                  <a:pt x="8626107" y="2983343"/>
                </a:lnTo>
                <a:lnTo>
                  <a:pt x="8630492" y="2989923"/>
                </a:lnTo>
                <a:lnTo>
                  <a:pt x="8632684" y="2991386"/>
                </a:lnTo>
                <a:lnTo>
                  <a:pt x="8635612" y="2992849"/>
                </a:lnTo>
                <a:lnTo>
                  <a:pt x="8639276" y="2992849"/>
                </a:lnTo>
                <a:lnTo>
                  <a:pt x="8640733" y="2995775"/>
                </a:lnTo>
                <a:lnTo>
                  <a:pt x="8645118" y="3002355"/>
                </a:lnTo>
                <a:lnTo>
                  <a:pt x="8649504" y="2997238"/>
                </a:lnTo>
                <a:lnTo>
                  <a:pt x="8658288" y="2997966"/>
                </a:lnTo>
                <a:lnTo>
                  <a:pt x="8666323" y="3000892"/>
                </a:lnTo>
                <a:lnTo>
                  <a:pt x="8672179" y="3003818"/>
                </a:lnTo>
                <a:lnTo>
                  <a:pt x="8675829" y="3006010"/>
                </a:lnTo>
                <a:lnTo>
                  <a:pt x="8687527" y="3006010"/>
                </a:lnTo>
                <a:lnTo>
                  <a:pt x="8700697" y="3009670"/>
                </a:lnTo>
                <a:lnTo>
                  <a:pt x="8716781" y="3010398"/>
                </a:lnTo>
                <a:lnTo>
                  <a:pt x="8734322" y="3012590"/>
                </a:lnTo>
                <a:lnTo>
                  <a:pt x="8739443" y="3011861"/>
                </a:lnTo>
                <a:lnTo>
                  <a:pt x="8740178" y="3014053"/>
                </a:lnTo>
                <a:lnTo>
                  <a:pt x="8742371" y="3016250"/>
                </a:lnTo>
                <a:lnTo>
                  <a:pt x="8745299" y="3018442"/>
                </a:lnTo>
                <a:lnTo>
                  <a:pt x="8746034" y="3019904"/>
                </a:lnTo>
                <a:lnTo>
                  <a:pt x="8745299" y="3023559"/>
                </a:lnTo>
                <a:lnTo>
                  <a:pt x="8745299" y="3026485"/>
                </a:lnTo>
                <a:lnTo>
                  <a:pt x="8743828" y="3029411"/>
                </a:lnTo>
                <a:lnTo>
                  <a:pt x="8739443" y="3030139"/>
                </a:lnTo>
                <a:lnTo>
                  <a:pt x="8729937" y="3030139"/>
                </a:lnTo>
                <a:lnTo>
                  <a:pt x="8729937" y="3032336"/>
                </a:lnTo>
                <a:lnTo>
                  <a:pt x="8735793" y="3033065"/>
                </a:lnTo>
                <a:lnTo>
                  <a:pt x="8737250" y="3034528"/>
                </a:lnTo>
                <a:lnTo>
                  <a:pt x="8739443" y="3035991"/>
                </a:lnTo>
                <a:lnTo>
                  <a:pt x="8738721" y="3038182"/>
                </a:lnTo>
                <a:lnTo>
                  <a:pt x="8735793" y="3038182"/>
                </a:lnTo>
                <a:lnTo>
                  <a:pt x="8729937" y="3036725"/>
                </a:lnTo>
                <a:lnTo>
                  <a:pt x="8727022" y="3038917"/>
                </a:lnTo>
                <a:lnTo>
                  <a:pt x="8724816" y="3041108"/>
                </a:lnTo>
                <a:lnTo>
                  <a:pt x="8724094" y="3042571"/>
                </a:lnTo>
                <a:lnTo>
                  <a:pt x="8723359" y="3044034"/>
                </a:lnTo>
                <a:lnTo>
                  <a:pt x="8720431" y="3044768"/>
                </a:lnTo>
                <a:lnTo>
                  <a:pt x="8717516" y="3045497"/>
                </a:lnTo>
                <a:lnTo>
                  <a:pt x="8714588" y="3048423"/>
                </a:lnTo>
                <a:lnTo>
                  <a:pt x="8713117" y="3050614"/>
                </a:lnTo>
                <a:lnTo>
                  <a:pt x="8716045" y="3051349"/>
                </a:lnTo>
                <a:lnTo>
                  <a:pt x="8723359" y="3050614"/>
                </a:lnTo>
                <a:lnTo>
                  <a:pt x="8726287" y="3050614"/>
                </a:lnTo>
                <a:lnTo>
                  <a:pt x="8727744" y="3052077"/>
                </a:lnTo>
                <a:lnTo>
                  <a:pt x="8729937" y="3052077"/>
                </a:lnTo>
                <a:lnTo>
                  <a:pt x="8732865" y="3049151"/>
                </a:lnTo>
                <a:lnTo>
                  <a:pt x="8732129" y="3049151"/>
                </a:lnTo>
                <a:lnTo>
                  <a:pt x="8730672" y="3048423"/>
                </a:lnTo>
                <a:lnTo>
                  <a:pt x="8729937" y="3048423"/>
                </a:lnTo>
                <a:lnTo>
                  <a:pt x="8729937" y="3047688"/>
                </a:lnTo>
                <a:lnTo>
                  <a:pt x="8732129" y="3044768"/>
                </a:lnTo>
                <a:lnTo>
                  <a:pt x="8736528" y="3050614"/>
                </a:lnTo>
                <a:lnTo>
                  <a:pt x="8736528" y="3057195"/>
                </a:lnTo>
                <a:lnTo>
                  <a:pt x="8733600" y="3061583"/>
                </a:lnTo>
                <a:lnTo>
                  <a:pt x="8727744" y="3065238"/>
                </a:lnTo>
                <a:lnTo>
                  <a:pt x="8729937" y="3068164"/>
                </a:lnTo>
                <a:lnTo>
                  <a:pt x="8724094" y="3074744"/>
                </a:lnTo>
                <a:lnTo>
                  <a:pt x="8717516" y="3081324"/>
                </a:lnTo>
                <a:lnTo>
                  <a:pt x="8713853" y="3084984"/>
                </a:lnTo>
                <a:lnTo>
                  <a:pt x="8711660" y="3090830"/>
                </a:lnTo>
                <a:lnTo>
                  <a:pt x="8705082" y="3094491"/>
                </a:lnTo>
                <a:lnTo>
                  <a:pt x="8697033" y="3097410"/>
                </a:lnTo>
                <a:lnTo>
                  <a:pt x="8691191" y="3097410"/>
                </a:lnTo>
                <a:lnTo>
                  <a:pt x="8683878" y="3094491"/>
                </a:lnTo>
                <a:lnTo>
                  <a:pt x="8678021" y="3092293"/>
                </a:lnTo>
                <a:lnTo>
                  <a:pt x="8667794" y="3084250"/>
                </a:lnTo>
                <a:lnTo>
                  <a:pt x="8664866" y="3083521"/>
                </a:lnTo>
                <a:lnTo>
                  <a:pt x="8656817" y="3081324"/>
                </a:lnTo>
                <a:lnTo>
                  <a:pt x="8645854" y="3071089"/>
                </a:lnTo>
                <a:lnTo>
                  <a:pt x="8639276" y="3068898"/>
                </a:lnTo>
                <a:lnTo>
                  <a:pt x="8649504" y="3080596"/>
                </a:lnTo>
                <a:lnTo>
                  <a:pt x="8650239" y="3083521"/>
                </a:lnTo>
                <a:lnTo>
                  <a:pt x="8653889" y="3084250"/>
                </a:lnTo>
                <a:lnTo>
                  <a:pt x="8658288" y="3087904"/>
                </a:lnTo>
                <a:lnTo>
                  <a:pt x="8664866" y="3096682"/>
                </a:lnTo>
                <a:lnTo>
                  <a:pt x="8672901" y="3103997"/>
                </a:lnTo>
                <a:lnTo>
                  <a:pt x="8681685" y="3106188"/>
                </a:lnTo>
                <a:lnTo>
                  <a:pt x="8690455" y="3106188"/>
                </a:lnTo>
                <a:lnTo>
                  <a:pt x="8699961" y="3106917"/>
                </a:lnTo>
                <a:lnTo>
                  <a:pt x="8707275" y="3109842"/>
                </a:lnTo>
                <a:lnTo>
                  <a:pt x="8708010" y="3112040"/>
                </a:lnTo>
                <a:lnTo>
                  <a:pt x="8709467" y="3112768"/>
                </a:lnTo>
                <a:lnTo>
                  <a:pt x="8710203" y="3112768"/>
                </a:lnTo>
                <a:lnTo>
                  <a:pt x="8711660" y="3112040"/>
                </a:lnTo>
                <a:lnTo>
                  <a:pt x="8713117" y="3109114"/>
                </a:lnTo>
                <a:lnTo>
                  <a:pt x="8717516" y="3106188"/>
                </a:lnTo>
                <a:lnTo>
                  <a:pt x="8720431" y="3102534"/>
                </a:lnTo>
                <a:lnTo>
                  <a:pt x="8722623" y="3098873"/>
                </a:lnTo>
                <a:lnTo>
                  <a:pt x="8724816" y="3094491"/>
                </a:lnTo>
                <a:lnTo>
                  <a:pt x="8727744" y="3092293"/>
                </a:lnTo>
                <a:lnTo>
                  <a:pt x="8729937" y="3090102"/>
                </a:lnTo>
                <a:lnTo>
                  <a:pt x="8732129" y="3090102"/>
                </a:lnTo>
                <a:lnTo>
                  <a:pt x="8733600" y="3090830"/>
                </a:lnTo>
                <a:lnTo>
                  <a:pt x="8736528" y="3093028"/>
                </a:lnTo>
                <a:lnTo>
                  <a:pt x="8737250" y="3094491"/>
                </a:lnTo>
                <a:lnTo>
                  <a:pt x="8737250" y="3095953"/>
                </a:lnTo>
                <a:lnTo>
                  <a:pt x="8740913" y="3096682"/>
                </a:lnTo>
                <a:lnTo>
                  <a:pt x="8746756" y="3098873"/>
                </a:lnTo>
                <a:lnTo>
                  <a:pt x="8749684" y="3099608"/>
                </a:lnTo>
                <a:lnTo>
                  <a:pt x="8748227" y="3094491"/>
                </a:lnTo>
                <a:lnTo>
                  <a:pt x="8742371" y="3089367"/>
                </a:lnTo>
                <a:lnTo>
                  <a:pt x="8740913" y="3086447"/>
                </a:lnTo>
                <a:lnTo>
                  <a:pt x="8745299" y="3084250"/>
                </a:lnTo>
                <a:lnTo>
                  <a:pt x="8748227" y="3083521"/>
                </a:lnTo>
                <a:lnTo>
                  <a:pt x="8750419" y="3083521"/>
                </a:lnTo>
                <a:lnTo>
                  <a:pt x="8753334" y="3084250"/>
                </a:lnTo>
                <a:lnTo>
                  <a:pt x="8756997" y="3087904"/>
                </a:lnTo>
                <a:lnTo>
                  <a:pt x="8756997" y="3084250"/>
                </a:lnTo>
                <a:lnTo>
                  <a:pt x="8756262" y="3081324"/>
                </a:lnTo>
                <a:lnTo>
                  <a:pt x="8756262" y="3077670"/>
                </a:lnTo>
                <a:lnTo>
                  <a:pt x="8755540" y="3076207"/>
                </a:lnTo>
                <a:lnTo>
                  <a:pt x="8756262" y="3071818"/>
                </a:lnTo>
                <a:lnTo>
                  <a:pt x="8756997" y="3067435"/>
                </a:lnTo>
                <a:lnTo>
                  <a:pt x="8759190" y="3063775"/>
                </a:lnTo>
                <a:lnTo>
                  <a:pt x="8759925" y="3063775"/>
                </a:lnTo>
                <a:lnTo>
                  <a:pt x="8759925" y="3065238"/>
                </a:lnTo>
                <a:lnTo>
                  <a:pt x="8762840" y="3067435"/>
                </a:lnTo>
                <a:lnTo>
                  <a:pt x="8762840" y="3068164"/>
                </a:lnTo>
                <a:lnTo>
                  <a:pt x="8764311" y="3070361"/>
                </a:lnTo>
                <a:lnTo>
                  <a:pt x="8762840" y="3074015"/>
                </a:lnTo>
                <a:lnTo>
                  <a:pt x="8764311" y="3076207"/>
                </a:lnTo>
                <a:lnTo>
                  <a:pt x="8767960" y="3079861"/>
                </a:lnTo>
                <a:lnTo>
                  <a:pt x="8769431" y="3081324"/>
                </a:lnTo>
                <a:lnTo>
                  <a:pt x="8768696" y="3083521"/>
                </a:lnTo>
                <a:lnTo>
                  <a:pt x="8765032" y="3087176"/>
                </a:lnTo>
                <a:lnTo>
                  <a:pt x="8762840" y="3087176"/>
                </a:lnTo>
                <a:lnTo>
                  <a:pt x="8762118" y="3087904"/>
                </a:lnTo>
                <a:lnTo>
                  <a:pt x="8762118" y="3090102"/>
                </a:lnTo>
                <a:lnTo>
                  <a:pt x="8762118" y="3092293"/>
                </a:lnTo>
                <a:lnTo>
                  <a:pt x="8762840" y="3093756"/>
                </a:lnTo>
                <a:lnTo>
                  <a:pt x="8764311" y="3093756"/>
                </a:lnTo>
                <a:lnTo>
                  <a:pt x="8765032" y="3094491"/>
                </a:lnTo>
                <a:lnTo>
                  <a:pt x="8767960" y="3093756"/>
                </a:lnTo>
                <a:lnTo>
                  <a:pt x="8775274" y="3089367"/>
                </a:lnTo>
                <a:lnTo>
                  <a:pt x="8777466" y="3089367"/>
                </a:lnTo>
                <a:lnTo>
                  <a:pt x="8778202" y="3084984"/>
                </a:lnTo>
                <a:lnTo>
                  <a:pt x="8781851" y="3082787"/>
                </a:lnTo>
                <a:lnTo>
                  <a:pt x="8785515" y="3081324"/>
                </a:lnTo>
                <a:lnTo>
                  <a:pt x="8787708" y="3080596"/>
                </a:lnTo>
                <a:lnTo>
                  <a:pt x="8785515" y="3077670"/>
                </a:lnTo>
                <a:lnTo>
                  <a:pt x="8781851" y="3073281"/>
                </a:lnTo>
                <a:lnTo>
                  <a:pt x="8780394" y="3070361"/>
                </a:lnTo>
                <a:lnTo>
                  <a:pt x="8785515" y="3070361"/>
                </a:lnTo>
                <a:lnTo>
                  <a:pt x="8789165" y="3074015"/>
                </a:lnTo>
                <a:lnTo>
                  <a:pt x="8793550" y="3077670"/>
                </a:lnTo>
                <a:lnTo>
                  <a:pt x="8797949" y="3078404"/>
                </a:lnTo>
                <a:lnTo>
                  <a:pt x="8797949" y="3080596"/>
                </a:lnTo>
                <a:lnTo>
                  <a:pt x="8797214" y="3082787"/>
                </a:lnTo>
                <a:lnTo>
                  <a:pt x="8795021" y="3086447"/>
                </a:lnTo>
                <a:lnTo>
                  <a:pt x="8793550" y="3087904"/>
                </a:lnTo>
                <a:lnTo>
                  <a:pt x="8790636" y="3089367"/>
                </a:lnTo>
                <a:lnTo>
                  <a:pt x="8787708" y="3089367"/>
                </a:lnTo>
                <a:lnTo>
                  <a:pt x="8786972" y="3089367"/>
                </a:lnTo>
                <a:lnTo>
                  <a:pt x="8785515" y="3093028"/>
                </a:lnTo>
                <a:lnTo>
                  <a:pt x="8786972" y="3095953"/>
                </a:lnTo>
                <a:lnTo>
                  <a:pt x="8788443" y="3096682"/>
                </a:lnTo>
                <a:lnTo>
                  <a:pt x="8789165" y="3098873"/>
                </a:lnTo>
                <a:lnTo>
                  <a:pt x="8787708" y="3102534"/>
                </a:lnTo>
                <a:lnTo>
                  <a:pt x="8786972" y="3103997"/>
                </a:lnTo>
                <a:lnTo>
                  <a:pt x="8780394" y="3109114"/>
                </a:lnTo>
                <a:lnTo>
                  <a:pt x="8780394" y="3108380"/>
                </a:lnTo>
                <a:lnTo>
                  <a:pt x="8778202" y="3106188"/>
                </a:lnTo>
                <a:lnTo>
                  <a:pt x="8778202" y="3103997"/>
                </a:lnTo>
                <a:lnTo>
                  <a:pt x="8776009" y="3105454"/>
                </a:lnTo>
                <a:lnTo>
                  <a:pt x="8776009" y="3106917"/>
                </a:lnTo>
                <a:lnTo>
                  <a:pt x="8777466" y="3110577"/>
                </a:lnTo>
                <a:lnTo>
                  <a:pt x="8777466" y="3112768"/>
                </a:lnTo>
                <a:lnTo>
                  <a:pt x="8776009" y="3115694"/>
                </a:lnTo>
                <a:lnTo>
                  <a:pt x="8775274" y="3116423"/>
                </a:lnTo>
                <a:lnTo>
                  <a:pt x="8773081" y="3120083"/>
                </a:lnTo>
                <a:lnTo>
                  <a:pt x="8768696" y="3129589"/>
                </a:lnTo>
                <a:lnTo>
                  <a:pt x="8767960" y="3131046"/>
                </a:lnTo>
                <a:lnTo>
                  <a:pt x="8766503" y="3131781"/>
                </a:lnTo>
                <a:lnTo>
                  <a:pt x="8765032" y="3132509"/>
                </a:lnTo>
                <a:lnTo>
                  <a:pt x="8764311" y="3135435"/>
                </a:lnTo>
                <a:lnTo>
                  <a:pt x="8765032" y="3136169"/>
                </a:lnTo>
                <a:lnTo>
                  <a:pt x="8765768" y="3137632"/>
                </a:lnTo>
                <a:lnTo>
                  <a:pt x="8765768" y="3139089"/>
                </a:lnTo>
                <a:lnTo>
                  <a:pt x="8765768" y="3141287"/>
                </a:lnTo>
                <a:lnTo>
                  <a:pt x="8764311" y="3142750"/>
                </a:lnTo>
                <a:lnTo>
                  <a:pt x="8762840" y="3144213"/>
                </a:lnTo>
                <a:lnTo>
                  <a:pt x="8758454" y="3144941"/>
                </a:lnTo>
                <a:lnTo>
                  <a:pt x="8754805" y="3144213"/>
                </a:lnTo>
                <a:lnTo>
                  <a:pt x="8750419" y="3142015"/>
                </a:lnTo>
                <a:lnTo>
                  <a:pt x="8748948" y="3138361"/>
                </a:lnTo>
                <a:lnTo>
                  <a:pt x="8750419" y="3134706"/>
                </a:lnTo>
                <a:lnTo>
                  <a:pt x="8746034" y="3131781"/>
                </a:lnTo>
                <a:lnTo>
                  <a:pt x="8743106" y="3128855"/>
                </a:lnTo>
                <a:lnTo>
                  <a:pt x="8740913" y="3128126"/>
                </a:lnTo>
                <a:lnTo>
                  <a:pt x="8743828" y="3147867"/>
                </a:lnTo>
                <a:lnTo>
                  <a:pt x="8743106" y="3153719"/>
                </a:lnTo>
                <a:lnTo>
                  <a:pt x="8737250" y="3151521"/>
                </a:lnTo>
                <a:lnTo>
                  <a:pt x="8735793" y="3147133"/>
                </a:lnTo>
                <a:lnTo>
                  <a:pt x="8733600" y="3141287"/>
                </a:lnTo>
                <a:lnTo>
                  <a:pt x="8732129" y="3136169"/>
                </a:lnTo>
                <a:lnTo>
                  <a:pt x="8729215" y="3134706"/>
                </a:lnTo>
                <a:lnTo>
                  <a:pt x="8724094" y="3136169"/>
                </a:lnTo>
                <a:lnTo>
                  <a:pt x="8720431" y="3140552"/>
                </a:lnTo>
                <a:lnTo>
                  <a:pt x="8717516" y="3144213"/>
                </a:lnTo>
                <a:lnTo>
                  <a:pt x="8716045" y="3148595"/>
                </a:lnTo>
                <a:lnTo>
                  <a:pt x="8718238" y="3147867"/>
                </a:lnTo>
                <a:lnTo>
                  <a:pt x="8719709" y="3147133"/>
                </a:lnTo>
                <a:lnTo>
                  <a:pt x="8721166" y="3145675"/>
                </a:lnTo>
                <a:lnTo>
                  <a:pt x="8722623" y="3144213"/>
                </a:lnTo>
                <a:lnTo>
                  <a:pt x="8727744" y="3150058"/>
                </a:lnTo>
                <a:lnTo>
                  <a:pt x="8729937" y="3152256"/>
                </a:lnTo>
                <a:lnTo>
                  <a:pt x="8693383" y="3157373"/>
                </a:lnTo>
                <a:lnTo>
                  <a:pt x="8687527" y="3161762"/>
                </a:lnTo>
                <a:lnTo>
                  <a:pt x="8661938" y="3176385"/>
                </a:lnTo>
                <a:lnTo>
                  <a:pt x="8661202" y="3177114"/>
                </a:lnTo>
                <a:lnTo>
                  <a:pt x="8659010" y="3179311"/>
                </a:lnTo>
                <a:lnTo>
                  <a:pt x="8656817" y="3177848"/>
                </a:lnTo>
                <a:lnTo>
                  <a:pt x="8656081" y="3174922"/>
                </a:lnTo>
                <a:lnTo>
                  <a:pt x="8659010" y="3172725"/>
                </a:lnTo>
                <a:lnTo>
                  <a:pt x="8653167" y="3166879"/>
                </a:lnTo>
                <a:lnTo>
                  <a:pt x="8651696" y="3161762"/>
                </a:lnTo>
                <a:lnTo>
                  <a:pt x="8651696" y="3161027"/>
                </a:lnTo>
                <a:lnTo>
                  <a:pt x="8647311" y="3161027"/>
                </a:lnTo>
                <a:lnTo>
                  <a:pt x="8648782" y="3163953"/>
                </a:lnTo>
                <a:lnTo>
                  <a:pt x="8650239" y="3167608"/>
                </a:lnTo>
                <a:lnTo>
                  <a:pt x="8651696" y="3168342"/>
                </a:lnTo>
                <a:lnTo>
                  <a:pt x="8652432" y="3172725"/>
                </a:lnTo>
                <a:lnTo>
                  <a:pt x="8651696" y="3176385"/>
                </a:lnTo>
                <a:lnTo>
                  <a:pt x="8650239" y="3179311"/>
                </a:lnTo>
                <a:lnTo>
                  <a:pt x="8648782" y="3180774"/>
                </a:lnTo>
                <a:lnTo>
                  <a:pt x="8647311" y="3180040"/>
                </a:lnTo>
                <a:lnTo>
                  <a:pt x="8645854" y="3179311"/>
                </a:lnTo>
                <a:lnTo>
                  <a:pt x="8645118" y="3177848"/>
                </a:lnTo>
                <a:lnTo>
                  <a:pt x="8642926" y="3177848"/>
                </a:lnTo>
                <a:lnTo>
                  <a:pt x="8642926" y="3180040"/>
                </a:lnTo>
                <a:lnTo>
                  <a:pt x="8645854" y="3183694"/>
                </a:lnTo>
                <a:lnTo>
                  <a:pt x="8645118" y="3184428"/>
                </a:lnTo>
                <a:lnTo>
                  <a:pt x="8639998" y="3188817"/>
                </a:lnTo>
                <a:lnTo>
                  <a:pt x="8632684" y="3203441"/>
                </a:lnTo>
                <a:lnTo>
                  <a:pt x="8629035" y="3207824"/>
                </a:lnTo>
                <a:lnTo>
                  <a:pt x="8626107" y="3208558"/>
                </a:lnTo>
                <a:lnTo>
                  <a:pt x="8621721" y="3212947"/>
                </a:lnTo>
                <a:lnTo>
                  <a:pt x="8619529" y="3214410"/>
                </a:lnTo>
                <a:lnTo>
                  <a:pt x="8614408" y="3211484"/>
                </a:lnTo>
                <a:lnTo>
                  <a:pt x="8613673" y="3211484"/>
                </a:lnTo>
                <a:lnTo>
                  <a:pt x="8612951" y="3211484"/>
                </a:lnTo>
                <a:lnTo>
                  <a:pt x="8605637" y="3210021"/>
                </a:lnTo>
                <a:lnTo>
                  <a:pt x="8607830" y="3206361"/>
                </a:lnTo>
                <a:lnTo>
                  <a:pt x="8614408" y="3199052"/>
                </a:lnTo>
                <a:lnTo>
                  <a:pt x="8615143" y="3193935"/>
                </a:lnTo>
                <a:lnTo>
                  <a:pt x="8613673" y="3192472"/>
                </a:lnTo>
                <a:lnTo>
                  <a:pt x="8604902" y="3184428"/>
                </a:lnTo>
                <a:lnTo>
                  <a:pt x="8601252" y="3182966"/>
                </a:lnTo>
                <a:lnTo>
                  <a:pt x="8600517" y="3180774"/>
                </a:lnTo>
                <a:lnTo>
                  <a:pt x="8604167" y="3180040"/>
                </a:lnTo>
                <a:lnTo>
                  <a:pt x="8604167" y="3179311"/>
                </a:lnTo>
                <a:lnTo>
                  <a:pt x="8601974" y="3177114"/>
                </a:lnTo>
                <a:lnTo>
                  <a:pt x="8599059" y="3176385"/>
                </a:lnTo>
                <a:lnTo>
                  <a:pt x="8598324" y="3176385"/>
                </a:lnTo>
                <a:lnTo>
                  <a:pt x="8596867" y="3177114"/>
                </a:lnTo>
                <a:lnTo>
                  <a:pt x="8593939" y="3177114"/>
                </a:lnTo>
                <a:lnTo>
                  <a:pt x="8591746" y="3174188"/>
                </a:lnTo>
                <a:lnTo>
                  <a:pt x="8595396" y="3186620"/>
                </a:lnTo>
                <a:lnTo>
                  <a:pt x="8597589" y="3189546"/>
                </a:lnTo>
                <a:lnTo>
                  <a:pt x="8599059" y="3187354"/>
                </a:lnTo>
                <a:lnTo>
                  <a:pt x="8601974" y="3189546"/>
                </a:lnTo>
                <a:lnTo>
                  <a:pt x="8604167" y="3191009"/>
                </a:lnTo>
                <a:lnTo>
                  <a:pt x="8605637" y="3193935"/>
                </a:lnTo>
                <a:lnTo>
                  <a:pt x="8607095" y="3199780"/>
                </a:lnTo>
                <a:lnTo>
                  <a:pt x="8604902" y="3203441"/>
                </a:lnTo>
                <a:lnTo>
                  <a:pt x="8601974" y="3204904"/>
                </a:lnTo>
                <a:lnTo>
                  <a:pt x="8600517" y="3204904"/>
                </a:lnTo>
                <a:lnTo>
                  <a:pt x="8599059" y="3203441"/>
                </a:lnTo>
                <a:lnTo>
                  <a:pt x="8597589" y="3204904"/>
                </a:lnTo>
                <a:lnTo>
                  <a:pt x="8596867" y="3205632"/>
                </a:lnTo>
                <a:lnTo>
                  <a:pt x="8595396" y="3207824"/>
                </a:lnTo>
                <a:lnTo>
                  <a:pt x="8596867" y="3209287"/>
                </a:lnTo>
                <a:lnTo>
                  <a:pt x="8598324" y="3212212"/>
                </a:lnTo>
                <a:lnTo>
                  <a:pt x="8601252" y="3214410"/>
                </a:lnTo>
                <a:lnTo>
                  <a:pt x="8603445" y="3214410"/>
                </a:lnTo>
                <a:lnTo>
                  <a:pt x="8605637" y="3215138"/>
                </a:lnTo>
                <a:lnTo>
                  <a:pt x="8610023" y="3215867"/>
                </a:lnTo>
                <a:lnTo>
                  <a:pt x="8612951" y="3218064"/>
                </a:lnTo>
                <a:lnTo>
                  <a:pt x="8610758" y="3220990"/>
                </a:lnTo>
                <a:lnTo>
                  <a:pt x="8610758" y="3222453"/>
                </a:lnTo>
                <a:lnTo>
                  <a:pt x="8611480" y="3222453"/>
                </a:lnTo>
                <a:lnTo>
                  <a:pt x="8612951" y="3223910"/>
                </a:lnTo>
                <a:lnTo>
                  <a:pt x="8611480" y="3225373"/>
                </a:lnTo>
                <a:lnTo>
                  <a:pt x="8608565" y="3226107"/>
                </a:lnTo>
                <a:lnTo>
                  <a:pt x="8599059" y="3231953"/>
                </a:lnTo>
                <a:lnTo>
                  <a:pt x="8585890" y="3243657"/>
                </a:lnTo>
                <a:lnTo>
                  <a:pt x="8565421" y="3269249"/>
                </a:lnTo>
                <a:lnTo>
                  <a:pt x="8556637" y="3285336"/>
                </a:lnTo>
                <a:lnTo>
                  <a:pt x="8549337" y="3302885"/>
                </a:lnTo>
                <a:lnTo>
                  <a:pt x="8544216" y="3309465"/>
                </a:lnTo>
                <a:lnTo>
                  <a:pt x="8542745" y="3313854"/>
                </a:lnTo>
                <a:lnTo>
                  <a:pt x="8542024" y="3321163"/>
                </a:lnTo>
                <a:lnTo>
                  <a:pt x="8539096" y="3330669"/>
                </a:lnTo>
                <a:lnTo>
                  <a:pt x="8539096" y="3334323"/>
                </a:lnTo>
                <a:lnTo>
                  <a:pt x="8539831" y="3359916"/>
                </a:lnTo>
                <a:lnTo>
                  <a:pt x="8539096" y="3373082"/>
                </a:lnTo>
                <a:lnTo>
                  <a:pt x="8534710" y="3380391"/>
                </a:lnTo>
                <a:lnTo>
                  <a:pt x="8534710" y="3376002"/>
                </a:lnTo>
                <a:lnTo>
                  <a:pt x="8534710" y="3373811"/>
                </a:lnTo>
                <a:lnTo>
                  <a:pt x="8533975" y="3372348"/>
                </a:lnTo>
                <a:lnTo>
                  <a:pt x="8533975" y="3370885"/>
                </a:lnTo>
                <a:lnTo>
                  <a:pt x="8534710" y="3363576"/>
                </a:lnTo>
                <a:lnTo>
                  <a:pt x="8530325" y="3346755"/>
                </a:lnTo>
                <a:lnTo>
                  <a:pt x="8530325" y="3338712"/>
                </a:lnTo>
                <a:lnTo>
                  <a:pt x="8524469" y="3331403"/>
                </a:lnTo>
                <a:lnTo>
                  <a:pt x="8520084" y="3321897"/>
                </a:lnTo>
                <a:lnTo>
                  <a:pt x="8518627" y="3321897"/>
                </a:lnTo>
                <a:lnTo>
                  <a:pt x="8520084" y="3328477"/>
                </a:lnTo>
                <a:lnTo>
                  <a:pt x="8525926" y="3344564"/>
                </a:lnTo>
                <a:lnTo>
                  <a:pt x="8528133" y="3349681"/>
                </a:lnTo>
                <a:lnTo>
                  <a:pt x="8527397" y="3352607"/>
                </a:lnTo>
                <a:lnTo>
                  <a:pt x="8528133" y="3356996"/>
                </a:lnTo>
                <a:lnTo>
                  <a:pt x="8530325" y="3364304"/>
                </a:lnTo>
                <a:lnTo>
                  <a:pt x="8530325" y="3367230"/>
                </a:lnTo>
                <a:lnTo>
                  <a:pt x="8528133" y="3376736"/>
                </a:lnTo>
                <a:lnTo>
                  <a:pt x="8523012" y="3389168"/>
                </a:lnTo>
                <a:lnTo>
                  <a:pt x="8521541" y="3391360"/>
                </a:lnTo>
                <a:lnTo>
                  <a:pt x="8518627" y="3392823"/>
                </a:lnTo>
                <a:lnTo>
                  <a:pt x="8516420" y="3392823"/>
                </a:lnTo>
                <a:lnTo>
                  <a:pt x="8498144" y="3391360"/>
                </a:lnTo>
                <a:lnTo>
                  <a:pt x="8494494" y="3392094"/>
                </a:lnTo>
                <a:lnTo>
                  <a:pt x="8484253" y="3394286"/>
                </a:lnTo>
                <a:lnTo>
                  <a:pt x="8481325" y="3392823"/>
                </a:lnTo>
                <a:lnTo>
                  <a:pt x="8476204" y="3392823"/>
                </a:lnTo>
                <a:lnTo>
                  <a:pt x="8461591" y="3399403"/>
                </a:lnTo>
                <a:lnTo>
                  <a:pt x="8455735" y="3399403"/>
                </a:lnTo>
                <a:lnTo>
                  <a:pt x="8455735" y="3397940"/>
                </a:lnTo>
                <a:lnTo>
                  <a:pt x="8455735" y="3395749"/>
                </a:lnTo>
                <a:lnTo>
                  <a:pt x="8453542" y="3392094"/>
                </a:lnTo>
                <a:lnTo>
                  <a:pt x="8452807" y="3392094"/>
                </a:lnTo>
                <a:lnTo>
                  <a:pt x="8452085" y="3398675"/>
                </a:lnTo>
                <a:lnTo>
                  <a:pt x="8447686" y="3402329"/>
                </a:lnTo>
                <a:lnTo>
                  <a:pt x="8436723" y="3408181"/>
                </a:lnTo>
                <a:lnTo>
                  <a:pt x="8420639" y="3417687"/>
                </a:lnTo>
                <a:lnTo>
                  <a:pt x="8422096" y="3414761"/>
                </a:lnTo>
                <a:lnTo>
                  <a:pt x="8423567" y="3414026"/>
                </a:lnTo>
                <a:lnTo>
                  <a:pt x="8422096" y="3411835"/>
                </a:lnTo>
                <a:lnTo>
                  <a:pt x="8417738" y="3414743"/>
                </a:lnTo>
                <a:lnTo>
                  <a:pt x="8419174" y="3415701"/>
                </a:lnTo>
                <a:lnTo>
                  <a:pt x="8414787" y="3418627"/>
                </a:lnTo>
                <a:lnTo>
                  <a:pt x="8414787" y="3420822"/>
                </a:lnTo>
                <a:lnTo>
                  <a:pt x="8416247" y="3420822"/>
                </a:lnTo>
                <a:lnTo>
                  <a:pt x="8418448" y="3420822"/>
                </a:lnTo>
                <a:lnTo>
                  <a:pt x="8419907" y="3422288"/>
                </a:lnTo>
                <a:lnTo>
                  <a:pt x="8421375" y="3424483"/>
                </a:lnTo>
                <a:lnTo>
                  <a:pt x="8413319" y="3425949"/>
                </a:lnTo>
                <a:lnTo>
                  <a:pt x="8406006" y="3431070"/>
                </a:lnTo>
                <a:lnTo>
                  <a:pt x="8387709" y="3447175"/>
                </a:lnTo>
                <a:lnTo>
                  <a:pt x="8371614" y="3466935"/>
                </a:lnTo>
                <a:lnTo>
                  <a:pt x="8361365" y="3483776"/>
                </a:lnTo>
                <a:lnTo>
                  <a:pt x="8348197" y="3512318"/>
                </a:lnTo>
                <a:lnTo>
                  <a:pt x="8334287" y="3543062"/>
                </a:lnTo>
                <a:lnTo>
                  <a:pt x="8331360" y="3551844"/>
                </a:lnTo>
                <a:lnTo>
                  <a:pt x="8332827" y="3554040"/>
                </a:lnTo>
                <a:lnTo>
                  <a:pt x="8332093" y="3556971"/>
                </a:lnTo>
                <a:lnTo>
                  <a:pt x="8332093" y="3584054"/>
                </a:lnTo>
                <a:lnTo>
                  <a:pt x="8332827" y="3589175"/>
                </a:lnTo>
                <a:lnTo>
                  <a:pt x="8331360" y="3589175"/>
                </a:lnTo>
                <a:lnTo>
                  <a:pt x="8329166" y="3586249"/>
                </a:lnTo>
                <a:lnTo>
                  <a:pt x="8327707" y="3578927"/>
                </a:lnTo>
                <a:lnTo>
                  <a:pt x="8325505" y="3573806"/>
                </a:lnTo>
                <a:lnTo>
                  <a:pt x="8323312" y="3572340"/>
                </a:lnTo>
                <a:lnTo>
                  <a:pt x="8320385" y="3570875"/>
                </a:lnTo>
                <a:lnTo>
                  <a:pt x="8313071" y="3572340"/>
                </a:lnTo>
                <a:lnTo>
                  <a:pt x="8311604" y="3570145"/>
                </a:lnTo>
                <a:lnTo>
                  <a:pt x="8312337" y="3564288"/>
                </a:lnTo>
                <a:lnTo>
                  <a:pt x="8315264" y="3553310"/>
                </a:lnTo>
                <a:lnTo>
                  <a:pt x="8320385" y="3543792"/>
                </a:lnTo>
                <a:lnTo>
                  <a:pt x="8322578" y="3540866"/>
                </a:lnTo>
                <a:lnTo>
                  <a:pt x="8322578" y="3540137"/>
                </a:lnTo>
                <a:lnTo>
                  <a:pt x="8318192" y="3543062"/>
                </a:lnTo>
                <a:lnTo>
                  <a:pt x="8315264" y="3546723"/>
                </a:lnTo>
                <a:lnTo>
                  <a:pt x="8308676" y="3560632"/>
                </a:lnTo>
                <a:lnTo>
                  <a:pt x="8307217" y="3565754"/>
                </a:lnTo>
                <a:lnTo>
                  <a:pt x="8306483" y="3570875"/>
                </a:lnTo>
                <a:lnTo>
                  <a:pt x="8307217" y="3576002"/>
                </a:lnTo>
                <a:lnTo>
                  <a:pt x="8309410" y="3579663"/>
                </a:lnTo>
                <a:lnTo>
                  <a:pt x="8313797" y="3582588"/>
                </a:lnTo>
                <a:lnTo>
                  <a:pt x="8318925" y="3584054"/>
                </a:lnTo>
                <a:lnTo>
                  <a:pt x="8325505" y="3585514"/>
                </a:lnTo>
                <a:lnTo>
                  <a:pt x="8326239" y="3586979"/>
                </a:lnTo>
                <a:lnTo>
                  <a:pt x="8327707" y="3589175"/>
                </a:lnTo>
                <a:lnTo>
                  <a:pt x="8328433" y="3592106"/>
                </a:lnTo>
                <a:lnTo>
                  <a:pt x="8329900" y="3595762"/>
                </a:lnTo>
                <a:lnTo>
                  <a:pt x="8331360" y="3596497"/>
                </a:lnTo>
                <a:lnTo>
                  <a:pt x="8334287" y="3596497"/>
                </a:lnTo>
                <a:lnTo>
                  <a:pt x="8332093" y="3599423"/>
                </a:lnTo>
                <a:lnTo>
                  <a:pt x="8329166" y="3601619"/>
                </a:lnTo>
                <a:lnTo>
                  <a:pt x="8327707" y="3604550"/>
                </a:lnTo>
                <a:lnTo>
                  <a:pt x="8327707" y="3608205"/>
                </a:lnTo>
                <a:lnTo>
                  <a:pt x="8325505" y="3607475"/>
                </a:lnTo>
                <a:lnTo>
                  <a:pt x="8322578" y="3603084"/>
                </a:lnTo>
                <a:lnTo>
                  <a:pt x="8320385" y="3602354"/>
                </a:lnTo>
                <a:lnTo>
                  <a:pt x="8318925" y="3604550"/>
                </a:lnTo>
                <a:lnTo>
                  <a:pt x="8318925" y="3606010"/>
                </a:lnTo>
                <a:lnTo>
                  <a:pt x="8320385" y="3608941"/>
                </a:lnTo>
                <a:lnTo>
                  <a:pt x="8323312" y="3611137"/>
                </a:lnTo>
                <a:lnTo>
                  <a:pt x="8322578" y="3611866"/>
                </a:lnTo>
                <a:lnTo>
                  <a:pt x="8321852" y="3612602"/>
                </a:lnTo>
                <a:lnTo>
                  <a:pt x="8320385" y="3614062"/>
                </a:lnTo>
                <a:lnTo>
                  <a:pt x="8319651" y="3614798"/>
                </a:lnTo>
                <a:lnTo>
                  <a:pt x="8318192" y="3611137"/>
                </a:lnTo>
                <a:lnTo>
                  <a:pt x="8313797" y="3608941"/>
                </a:lnTo>
                <a:lnTo>
                  <a:pt x="8309410" y="3608941"/>
                </a:lnTo>
                <a:lnTo>
                  <a:pt x="8305749" y="3608941"/>
                </a:lnTo>
                <a:lnTo>
                  <a:pt x="8308676" y="3611866"/>
                </a:lnTo>
                <a:lnTo>
                  <a:pt x="8312337" y="3611866"/>
                </a:lnTo>
                <a:lnTo>
                  <a:pt x="8315998" y="3614062"/>
                </a:lnTo>
                <a:lnTo>
                  <a:pt x="8316724" y="3618453"/>
                </a:lnTo>
                <a:lnTo>
                  <a:pt x="8313797" y="3621385"/>
                </a:lnTo>
                <a:lnTo>
                  <a:pt x="8306483" y="3627241"/>
                </a:lnTo>
                <a:lnTo>
                  <a:pt x="8303556" y="3630897"/>
                </a:lnTo>
                <a:lnTo>
                  <a:pt x="8302822" y="3635288"/>
                </a:lnTo>
                <a:lnTo>
                  <a:pt x="8303556" y="3639685"/>
                </a:lnTo>
                <a:lnTo>
                  <a:pt x="8302822" y="3641881"/>
                </a:lnTo>
                <a:lnTo>
                  <a:pt x="8297702" y="3644076"/>
                </a:lnTo>
                <a:lnTo>
                  <a:pt x="8293307" y="3644806"/>
                </a:lnTo>
                <a:lnTo>
                  <a:pt x="8289654" y="3647002"/>
                </a:lnTo>
                <a:lnTo>
                  <a:pt x="8285993" y="3649927"/>
                </a:lnTo>
                <a:lnTo>
                  <a:pt x="8283800" y="3651393"/>
                </a:lnTo>
                <a:lnTo>
                  <a:pt x="8283066" y="3649927"/>
                </a:lnTo>
                <a:lnTo>
                  <a:pt x="8279405" y="3646272"/>
                </a:lnTo>
                <a:lnTo>
                  <a:pt x="8277945" y="3644076"/>
                </a:lnTo>
                <a:lnTo>
                  <a:pt x="8276478" y="3641145"/>
                </a:lnTo>
                <a:lnTo>
                  <a:pt x="8272091" y="3643340"/>
                </a:lnTo>
                <a:lnTo>
                  <a:pt x="8267697" y="3649197"/>
                </a:lnTo>
                <a:lnTo>
                  <a:pt x="8264769" y="3650663"/>
                </a:lnTo>
                <a:lnTo>
                  <a:pt x="8263310" y="3653588"/>
                </a:lnTo>
                <a:lnTo>
                  <a:pt x="8260383" y="3665302"/>
                </a:lnTo>
                <a:lnTo>
                  <a:pt x="8260383" y="3667498"/>
                </a:lnTo>
                <a:lnTo>
                  <a:pt x="8261842" y="3669693"/>
                </a:lnTo>
                <a:lnTo>
                  <a:pt x="8264769" y="3673354"/>
                </a:lnTo>
                <a:lnTo>
                  <a:pt x="8265503" y="3671889"/>
                </a:lnTo>
                <a:lnTo>
                  <a:pt x="8266963" y="3669693"/>
                </a:lnTo>
                <a:lnTo>
                  <a:pt x="8268430" y="3668963"/>
                </a:lnTo>
                <a:lnTo>
                  <a:pt x="8270624" y="3667498"/>
                </a:lnTo>
                <a:lnTo>
                  <a:pt x="8269890" y="3671889"/>
                </a:lnTo>
                <a:lnTo>
                  <a:pt x="8268430" y="3673354"/>
                </a:lnTo>
                <a:lnTo>
                  <a:pt x="8260383" y="3679941"/>
                </a:lnTo>
                <a:lnTo>
                  <a:pt x="8258181" y="3681407"/>
                </a:lnTo>
                <a:lnTo>
                  <a:pt x="8257455" y="3682137"/>
                </a:lnTo>
                <a:lnTo>
                  <a:pt x="8256722" y="3683602"/>
                </a:lnTo>
                <a:lnTo>
                  <a:pt x="8256722" y="3685798"/>
                </a:lnTo>
                <a:lnTo>
                  <a:pt x="8255254" y="3685798"/>
                </a:lnTo>
                <a:lnTo>
                  <a:pt x="8250867" y="3689459"/>
                </a:lnTo>
                <a:lnTo>
                  <a:pt x="8247940" y="3694580"/>
                </a:lnTo>
                <a:lnTo>
                  <a:pt x="8245747" y="3699701"/>
                </a:lnTo>
                <a:lnTo>
                  <a:pt x="8242820" y="3704828"/>
                </a:lnTo>
                <a:lnTo>
                  <a:pt x="8234764" y="3712145"/>
                </a:lnTo>
                <a:lnTo>
                  <a:pt x="8228910" y="3715806"/>
                </a:lnTo>
                <a:lnTo>
                  <a:pt x="8225257" y="3718002"/>
                </a:lnTo>
                <a:lnTo>
                  <a:pt x="8222330" y="3717272"/>
                </a:lnTo>
                <a:lnTo>
                  <a:pt x="8220129" y="3714340"/>
                </a:lnTo>
                <a:lnTo>
                  <a:pt x="8217201" y="3712145"/>
                </a:lnTo>
                <a:lnTo>
                  <a:pt x="8213548" y="3711415"/>
                </a:lnTo>
                <a:lnTo>
                  <a:pt x="8212815" y="3710685"/>
                </a:lnTo>
                <a:lnTo>
                  <a:pt x="8213548" y="3706294"/>
                </a:lnTo>
                <a:lnTo>
                  <a:pt x="8216476" y="3699701"/>
                </a:lnTo>
                <a:lnTo>
                  <a:pt x="8212815" y="3697506"/>
                </a:lnTo>
                <a:lnTo>
                  <a:pt x="8212081" y="3698241"/>
                </a:lnTo>
                <a:lnTo>
                  <a:pt x="8210621" y="3699701"/>
                </a:lnTo>
                <a:lnTo>
                  <a:pt x="8210621" y="3701903"/>
                </a:lnTo>
                <a:lnTo>
                  <a:pt x="8212081" y="3702633"/>
                </a:lnTo>
                <a:lnTo>
                  <a:pt x="8204033" y="3698971"/>
                </a:lnTo>
                <a:lnTo>
                  <a:pt x="8203300" y="3699701"/>
                </a:lnTo>
                <a:lnTo>
                  <a:pt x="8204033" y="3702633"/>
                </a:lnTo>
                <a:lnTo>
                  <a:pt x="8206960" y="3708489"/>
                </a:lnTo>
                <a:lnTo>
                  <a:pt x="8208420" y="3712145"/>
                </a:lnTo>
                <a:lnTo>
                  <a:pt x="8208420" y="3715076"/>
                </a:lnTo>
                <a:lnTo>
                  <a:pt x="8206227" y="3715806"/>
                </a:lnTo>
                <a:lnTo>
                  <a:pt x="8203300" y="3714340"/>
                </a:lnTo>
                <a:lnTo>
                  <a:pt x="8199639" y="3712145"/>
                </a:lnTo>
                <a:lnTo>
                  <a:pt x="8201106" y="3715806"/>
                </a:lnTo>
                <a:lnTo>
                  <a:pt x="8204033" y="3718737"/>
                </a:lnTo>
                <a:lnTo>
                  <a:pt x="8206960" y="3720197"/>
                </a:lnTo>
                <a:lnTo>
                  <a:pt x="8213548" y="3720933"/>
                </a:lnTo>
                <a:lnTo>
                  <a:pt x="8215742" y="3721663"/>
                </a:lnTo>
                <a:lnTo>
                  <a:pt x="8217201" y="3723858"/>
                </a:lnTo>
                <a:lnTo>
                  <a:pt x="8220129" y="3724588"/>
                </a:lnTo>
                <a:lnTo>
                  <a:pt x="8221596" y="3724588"/>
                </a:lnTo>
                <a:lnTo>
                  <a:pt x="8221596" y="3723858"/>
                </a:lnTo>
                <a:lnTo>
                  <a:pt x="8222330" y="3722393"/>
                </a:lnTo>
                <a:lnTo>
                  <a:pt x="8223056" y="3730445"/>
                </a:lnTo>
                <a:lnTo>
                  <a:pt x="8220129" y="3734836"/>
                </a:lnTo>
                <a:lnTo>
                  <a:pt x="8210621" y="3745820"/>
                </a:lnTo>
                <a:lnTo>
                  <a:pt x="8209154" y="3746550"/>
                </a:lnTo>
                <a:lnTo>
                  <a:pt x="8204033" y="3747280"/>
                </a:lnTo>
                <a:lnTo>
                  <a:pt x="8199639" y="3747280"/>
                </a:lnTo>
                <a:lnTo>
                  <a:pt x="8197445" y="3747280"/>
                </a:lnTo>
                <a:lnTo>
                  <a:pt x="8195986" y="3749475"/>
                </a:lnTo>
                <a:lnTo>
                  <a:pt x="8196712" y="3750211"/>
                </a:lnTo>
                <a:lnTo>
                  <a:pt x="8201106" y="3753137"/>
                </a:lnTo>
                <a:lnTo>
                  <a:pt x="8203300" y="3755332"/>
                </a:lnTo>
                <a:lnTo>
                  <a:pt x="8201106" y="3756798"/>
                </a:lnTo>
                <a:lnTo>
                  <a:pt x="8192325" y="3760459"/>
                </a:lnTo>
                <a:lnTo>
                  <a:pt x="8183543" y="3765580"/>
                </a:lnTo>
                <a:lnTo>
                  <a:pt x="8179883" y="3766316"/>
                </a:lnTo>
                <a:lnTo>
                  <a:pt x="8174762" y="3768512"/>
                </a:lnTo>
                <a:lnTo>
                  <a:pt x="8173295" y="3772167"/>
                </a:lnTo>
                <a:lnTo>
                  <a:pt x="8170367" y="3772903"/>
                </a:lnTo>
                <a:lnTo>
                  <a:pt x="8164513" y="3769971"/>
                </a:lnTo>
                <a:lnTo>
                  <a:pt x="8157933" y="3764115"/>
                </a:lnTo>
                <a:lnTo>
                  <a:pt x="8152805" y="3762655"/>
                </a:lnTo>
                <a:lnTo>
                  <a:pt x="8151345" y="3763385"/>
                </a:lnTo>
                <a:lnTo>
                  <a:pt x="8154272" y="3766316"/>
                </a:lnTo>
                <a:lnTo>
                  <a:pt x="8164513" y="3772903"/>
                </a:lnTo>
                <a:lnTo>
                  <a:pt x="8165247" y="3772903"/>
                </a:lnTo>
                <a:lnTo>
                  <a:pt x="8165247" y="3775098"/>
                </a:lnTo>
                <a:lnTo>
                  <a:pt x="8164513" y="3778024"/>
                </a:lnTo>
                <a:lnTo>
                  <a:pt x="8162320" y="3778760"/>
                </a:lnTo>
                <a:lnTo>
                  <a:pt x="8160860" y="3780219"/>
                </a:lnTo>
                <a:lnTo>
                  <a:pt x="8148418" y="3792663"/>
                </a:lnTo>
                <a:lnTo>
                  <a:pt x="8146224" y="3794129"/>
                </a:lnTo>
                <a:lnTo>
                  <a:pt x="8145491" y="3795594"/>
                </a:lnTo>
                <a:lnTo>
                  <a:pt x="8144023" y="3796324"/>
                </a:lnTo>
                <a:lnTo>
                  <a:pt x="8141096" y="3794858"/>
                </a:lnTo>
                <a:lnTo>
                  <a:pt x="8139636" y="3792663"/>
                </a:lnTo>
                <a:lnTo>
                  <a:pt x="8138903" y="3789737"/>
                </a:lnTo>
                <a:lnTo>
                  <a:pt x="8138169" y="3788272"/>
                </a:lnTo>
                <a:lnTo>
                  <a:pt x="8135242" y="3787542"/>
                </a:lnTo>
                <a:lnTo>
                  <a:pt x="8135975" y="3791197"/>
                </a:lnTo>
                <a:lnTo>
                  <a:pt x="8135975" y="3794858"/>
                </a:lnTo>
                <a:lnTo>
                  <a:pt x="8135242" y="3798520"/>
                </a:lnTo>
                <a:lnTo>
                  <a:pt x="8132315" y="3800715"/>
                </a:lnTo>
                <a:lnTo>
                  <a:pt x="8129387" y="3800715"/>
                </a:lnTo>
                <a:lnTo>
                  <a:pt x="8126460" y="3799250"/>
                </a:lnTo>
                <a:lnTo>
                  <a:pt x="8125001" y="3797790"/>
                </a:lnTo>
                <a:lnTo>
                  <a:pt x="8122074" y="3795594"/>
                </a:lnTo>
                <a:lnTo>
                  <a:pt x="8118413" y="3795594"/>
                </a:lnTo>
                <a:lnTo>
                  <a:pt x="8115486" y="3796324"/>
                </a:lnTo>
                <a:lnTo>
                  <a:pt x="8112558" y="3795594"/>
                </a:lnTo>
                <a:lnTo>
                  <a:pt x="8105245" y="3791197"/>
                </a:lnTo>
                <a:lnTo>
                  <a:pt x="8103043" y="3789737"/>
                </a:lnTo>
                <a:lnTo>
                  <a:pt x="8100850" y="3787542"/>
                </a:lnTo>
                <a:lnTo>
                  <a:pt x="8099390" y="3787542"/>
                </a:lnTo>
                <a:lnTo>
                  <a:pt x="8100116" y="3789737"/>
                </a:lnTo>
                <a:lnTo>
                  <a:pt x="8100850" y="3791933"/>
                </a:lnTo>
                <a:lnTo>
                  <a:pt x="8102317" y="3794129"/>
                </a:lnTo>
                <a:lnTo>
                  <a:pt x="8103777" y="3795594"/>
                </a:lnTo>
                <a:lnTo>
                  <a:pt x="8099390" y="3797790"/>
                </a:lnTo>
                <a:lnTo>
                  <a:pt x="8084755" y="3797790"/>
                </a:lnTo>
                <a:lnTo>
                  <a:pt x="8079626" y="3798520"/>
                </a:lnTo>
                <a:lnTo>
                  <a:pt x="8077433" y="3800715"/>
                </a:lnTo>
                <a:lnTo>
                  <a:pt x="8076699" y="3803641"/>
                </a:lnTo>
                <a:lnTo>
                  <a:pt x="8076699" y="3804377"/>
                </a:lnTo>
                <a:lnTo>
                  <a:pt x="8076699" y="3805842"/>
                </a:lnTo>
                <a:lnTo>
                  <a:pt x="8080360" y="3803641"/>
                </a:lnTo>
                <a:lnTo>
                  <a:pt x="8097189" y="3803641"/>
                </a:lnTo>
                <a:lnTo>
                  <a:pt x="8100116" y="3803641"/>
                </a:lnTo>
                <a:lnTo>
                  <a:pt x="8103043" y="3801445"/>
                </a:lnTo>
                <a:lnTo>
                  <a:pt x="8105245" y="3800715"/>
                </a:lnTo>
                <a:lnTo>
                  <a:pt x="8107438" y="3800715"/>
                </a:lnTo>
                <a:lnTo>
                  <a:pt x="8113292" y="3803641"/>
                </a:lnTo>
                <a:lnTo>
                  <a:pt x="8116219" y="3803641"/>
                </a:lnTo>
                <a:lnTo>
                  <a:pt x="8116219" y="3805106"/>
                </a:lnTo>
                <a:lnTo>
                  <a:pt x="8110365" y="3805842"/>
                </a:lnTo>
                <a:lnTo>
                  <a:pt x="8105245" y="3807302"/>
                </a:lnTo>
                <a:lnTo>
                  <a:pt x="8100116" y="3808768"/>
                </a:lnTo>
                <a:lnTo>
                  <a:pt x="8096463" y="3811693"/>
                </a:lnTo>
                <a:lnTo>
                  <a:pt x="8114026" y="3810233"/>
                </a:lnTo>
                <a:lnTo>
                  <a:pt x="8119146" y="3811693"/>
                </a:lnTo>
                <a:lnTo>
                  <a:pt x="8122074" y="3815354"/>
                </a:lnTo>
                <a:lnTo>
                  <a:pt x="8122074" y="3819746"/>
                </a:lnTo>
                <a:lnTo>
                  <a:pt x="8114026" y="3824873"/>
                </a:lnTo>
                <a:lnTo>
                  <a:pt x="8110365" y="3828528"/>
                </a:lnTo>
                <a:lnTo>
                  <a:pt x="8107438" y="3833655"/>
                </a:lnTo>
                <a:lnTo>
                  <a:pt x="8107438" y="3835850"/>
                </a:lnTo>
                <a:lnTo>
                  <a:pt x="8111825" y="3834385"/>
                </a:lnTo>
                <a:lnTo>
                  <a:pt x="8116219" y="3831459"/>
                </a:lnTo>
                <a:lnTo>
                  <a:pt x="8120606" y="3827798"/>
                </a:lnTo>
                <a:lnTo>
                  <a:pt x="8122807" y="3824873"/>
                </a:lnTo>
                <a:lnTo>
                  <a:pt x="8125001" y="3821211"/>
                </a:lnTo>
                <a:lnTo>
                  <a:pt x="8125734" y="3819746"/>
                </a:lnTo>
                <a:lnTo>
                  <a:pt x="8126460" y="3817550"/>
                </a:lnTo>
                <a:lnTo>
                  <a:pt x="8127928" y="3817550"/>
                </a:lnTo>
                <a:lnTo>
                  <a:pt x="8128662" y="3821941"/>
                </a:lnTo>
                <a:lnTo>
                  <a:pt x="8127928" y="3827798"/>
                </a:lnTo>
                <a:lnTo>
                  <a:pt x="8126460" y="3831459"/>
                </a:lnTo>
                <a:lnTo>
                  <a:pt x="8123533" y="3830729"/>
                </a:lnTo>
                <a:lnTo>
                  <a:pt x="8122807" y="3831459"/>
                </a:lnTo>
                <a:lnTo>
                  <a:pt x="8122807" y="3832925"/>
                </a:lnTo>
                <a:lnTo>
                  <a:pt x="8122074" y="3832925"/>
                </a:lnTo>
                <a:lnTo>
                  <a:pt x="8120606" y="3833655"/>
                </a:lnTo>
                <a:lnTo>
                  <a:pt x="8125734" y="3834385"/>
                </a:lnTo>
                <a:lnTo>
                  <a:pt x="8123533" y="3838046"/>
                </a:lnTo>
                <a:lnTo>
                  <a:pt x="8109631" y="3851955"/>
                </a:lnTo>
                <a:lnTo>
                  <a:pt x="8107438" y="3852685"/>
                </a:lnTo>
                <a:lnTo>
                  <a:pt x="8105245" y="3852685"/>
                </a:lnTo>
                <a:lnTo>
                  <a:pt x="8103043" y="3852685"/>
                </a:lnTo>
                <a:lnTo>
                  <a:pt x="8096463" y="3857076"/>
                </a:lnTo>
                <a:lnTo>
                  <a:pt x="8094262" y="3857076"/>
                </a:lnTo>
                <a:lnTo>
                  <a:pt x="8091335" y="3851955"/>
                </a:lnTo>
                <a:lnTo>
                  <a:pt x="8090609" y="3845368"/>
                </a:lnTo>
                <a:lnTo>
                  <a:pt x="8090609" y="3830729"/>
                </a:lnTo>
                <a:lnTo>
                  <a:pt x="8084755" y="3834385"/>
                </a:lnTo>
                <a:lnTo>
                  <a:pt x="8083287" y="3833655"/>
                </a:lnTo>
                <a:lnTo>
                  <a:pt x="8084021" y="3816820"/>
                </a:lnTo>
                <a:lnTo>
                  <a:pt x="8081827" y="3812429"/>
                </a:lnTo>
                <a:lnTo>
                  <a:pt x="8077433" y="3813889"/>
                </a:lnTo>
                <a:lnTo>
                  <a:pt x="8077433" y="3815354"/>
                </a:lnTo>
                <a:lnTo>
                  <a:pt x="8078167" y="3815354"/>
                </a:lnTo>
                <a:lnTo>
                  <a:pt x="8080360" y="3814625"/>
                </a:lnTo>
                <a:lnTo>
                  <a:pt x="8080360" y="3815354"/>
                </a:lnTo>
                <a:lnTo>
                  <a:pt x="8081094" y="3815354"/>
                </a:lnTo>
                <a:lnTo>
                  <a:pt x="8080360" y="3819746"/>
                </a:lnTo>
                <a:lnTo>
                  <a:pt x="8080360" y="3821941"/>
                </a:lnTo>
                <a:lnTo>
                  <a:pt x="8081827" y="3837316"/>
                </a:lnTo>
                <a:lnTo>
                  <a:pt x="8083287" y="3839512"/>
                </a:lnTo>
                <a:lnTo>
                  <a:pt x="8086214" y="3843173"/>
                </a:lnTo>
                <a:lnTo>
                  <a:pt x="8086948" y="3845368"/>
                </a:lnTo>
                <a:lnTo>
                  <a:pt x="8086948" y="3849760"/>
                </a:lnTo>
                <a:lnTo>
                  <a:pt x="8084755" y="3850490"/>
                </a:lnTo>
                <a:lnTo>
                  <a:pt x="8081094" y="3849760"/>
                </a:lnTo>
                <a:lnTo>
                  <a:pt x="8067192" y="3840242"/>
                </a:lnTo>
                <a:lnTo>
                  <a:pt x="8059136" y="3827798"/>
                </a:lnTo>
                <a:lnTo>
                  <a:pt x="8055483" y="3820481"/>
                </a:lnTo>
                <a:lnTo>
                  <a:pt x="8054749" y="3815354"/>
                </a:lnTo>
                <a:lnTo>
                  <a:pt x="8056943" y="3810963"/>
                </a:lnTo>
                <a:lnTo>
                  <a:pt x="8056943" y="3810233"/>
                </a:lnTo>
                <a:lnTo>
                  <a:pt x="8054016" y="3810233"/>
                </a:lnTo>
                <a:lnTo>
                  <a:pt x="8049629" y="3808768"/>
                </a:lnTo>
                <a:lnTo>
                  <a:pt x="8048161" y="3805842"/>
                </a:lnTo>
                <a:lnTo>
                  <a:pt x="8047428" y="3803641"/>
                </a:lnTo>
                <a:lnTo>
                  <a:pt x="8044501" y="3801445"/>
                </a:lnTo>
                <a:lnTo>
                  <a:pt x="8041573" y="3802181"/>
                </a:lnTo>
                <a:lnTo>
                  <a:pt x="8041573" y="3803641"/>
                </a:lnTo>
                <a:lnTo>
                  <a:pt x="8044501" y="3805106"/>
                </a:lnTo>
                <a:lnTo>
                  <a:pt x="8048161" y="3811693"/>
                </a:lnTo>
                <a:lnTo>
                  <a:pt x="8049629" y="3813889"/>
                </a:lnTo>
                <a:lnTo>
                  <a:pt x="8049629" y="3815354"/>
                </a:lnTo>
                <a:lnTo>
                  <a:pt x="8049629" y="3820481"/>
                </a:lnTo>
                <a:lnTo>
                  <a:pt x="8054016" y="3828528"/>
                </a:lnTo>
                <a:lnTo>
                  <a:pt x="8058410" y="3836580"/>
                </a:lnTo>
                <a:lnTo>
                  <a:pt x="8061337" y="3840971"/>
                </a:lnTo>
                <a:lnTo>
                  <a:pt x="8060604" y="3847564"/>
                </a:lnTo>
                <a:lnTo>
                  <a:pt x="8060604" y="3850490"/>
                </a:lnTo>
                <a:lnTo>
                  <a:pt x="8064265" y="3851955"/>
                </a:lnTo>
                <a:lnTo>
                  <a:pt x="8065724" y="3852685"/>
                </a:lnTo>
                <a:lnTo>
                  <a:pt x="8073772" y="3862933"/>
                </a:lnTo>
                <a:lnTo>
                  <a:pt x="8076699" y="3860008"/>
                </a:lnTo>
                <a:lnTo>
                  <a:pt x="8079626" y="3860008"/>
                </a:lnTo>
                <a:lnTo>
                  <a:pt x="8081827" y="3862203"/>
                </a:lnTo>
                <a:lnTo>
                  <a:pt x="8084021" y="3863663"/>
                </a:lnTo>
                <a:lnTo>
                  <a:pt x="8087682" y="3868054"/>
                </a:lnTo>
                <a:lnTo>
                  <a:pt x="8087682" y="3870256"/>
                </a:lnTo>
                <a:lnTo>
                  <a:pt x="8084021" y="3877572"/>
                </a:lnTo>
                <a:lnTo>
                  <a:pt x="8079626" y="3886354"/>
                </a:lnTo>
                <a:lnTo>
                  <a:pt x="8064991" y="3900264"/>
                </a:lnTo>
                <a:lnTo>
                  <a:pt x="8064991" y="3890746"/>
                </a:lnTo>
                <a:lnTo>
                  <a:pt x="8068651" y="3875377"/>
                </a:lnTo>
                <a:lnTo>
                  <a:pt x="8067192" y="3866594"/>
                </a:lnTo>
                <a:lnTo>
                  <a:pt x="8065724" y="3869520"/>
                </a:lnTo>
                <a:lnTo>
                  <a:pt x="8065724" y="3872451"/>
                </a:lnTo>
                <a:lnTo>
                  <a:pt x="8065724" y="3875377"/>
                </a:lnTo>
                <a:lnTo>
                  <a:pt x="8067192" y="3878302"/>
                </a:lnTo>
                <a:lnTo>
                  <a:pt x="8065724" y="3881233"/>
                </a:lnTo>
                <a:lnTo>
                  <a:pt x="8062063" y="3886354"/>
                </a:lnTo>
                <a:lnTo>
                  <a:pt x="8061337" y="3888550"/>
                </a:lnTo>
                <a:lnTo>
                  <a:pt x="8061337" y="3894407"/>
                </a:lnTo>
                <a:lnTo>
                  <a:pt x="8060604" y="3898798"/>
                </a:lnTo>
                <a:lnTo>
                  <a:pt x="8054016" y="3910512"/>
                </a:lnTo>
                <a:lnTo>
                  <a:pt x="8052556" y="3913437"/>
                </a:lnTo>
                <a:lnTo>
                  <a:pt x="8052556" y="3916369"/>
                </a:lnTo>
                <a:lnTo>
                  <a:pt x="8054242" y="3918057"/>
                </a:lnTo>
                <a:lnTo>
                  <a:pt x="8055028" y="3917833"/>
                </a:lnTo>
                <a:lnTo>
                  <a:pt x="8055028" y="3919293"/>
                </a:lnTo>
                <a:lnTo>
                  <a:pt x="8057225" y="3919293"/>
                </a:lnTo>
                <a:lnTo>
                  <a:pt x="8059422" y="3919293"/>
                </a:lnTo>
                <a:lnTo>
                  <a:pt x="8063807" y="3919293"/>
                </a:lnTo>
                <a:lnTo>
                  <a:pt x="8066004" y="3922953"/>
                </a:lnTo>
                <a:lnTo>
                  <a:pt x="8063807" y="3928804"/>
                </a:lnTo>
                <a:lnTo>
                  <a:pt x="8055766" y="3938307"/>
                </a:lnTo>
                <a:lnTo>
                  <a:pt x="8052840" y="3936846"/>
                </a:lnTo>
                <a:lnTo>
                  <a:pt x="8052110" y="3935377"/>
                </a:lnTo>
                <a:lnTo>
                  <a:pt x="8049914" y="3933186"/>
                </a:lnTo>
                <a:lnTo>
                  <a:pt x="8049914" y="3932456"/>
                </a:lnTo>
                <a:lnTo>
                  <a:pt x="8048455" y="3932456"/>
                </a:lnTo>
                <a:lnTo>
                  <a:pt x="8046258" y="3933916"/>
                </a:lnTo>
                <a:lnTo>
                  <a:pt x="8046258" y="3936846"/>
                </a:lnTo>
                <a:lnTo>
                  <a:pt x="8045528" y="3938307"/>
                </a:lnTo>
                <a:lnTo>
                  <a:pt x="8043331" y="3939767"/>
                </a:lnTo>
                <a:lnTo>
                  <a:pt x="8044799" y="3943427"/>
                </a:lnTo>
                <a:lnTo>
                  <a:pt x="8048455" y="3947809"/>
                </a:lnTo>
                <a:lnTo>
                  <a:pt x="8052840" y="3947809"/>
                </a:lnTo>
                <a:lnTo>
                  <a:pt x="8047717" y="3955851"/>
                </a:lnTo>
                <a:lnTo>
                  <a:pt x="8043331" y="3959511"/>
                </a:lnTo>
                <a:lnTo>
                  <a:pt x="8041135" y="3959511"/>
                </a:lnTo>
                <a:lnTo>
                  <a:pt x="8036749" y="3958781"/>
                </a:lnTo>
                <a:lnTo>
                  <a:pt x="8028708" y="3958050"/>
                </a:lnTo>
                <a:lnTo>
                  <a:pt x="8025053" y="3958050"/>
                </a:lnTo>
                <a:lnTo>
                  <a:pt x="8023594" y="3955851"/>
                </a:lnTo>
                <a:lnTo>
                  <a:pt x="8022126" y="3952930"/>
                </a:lnTo>
                <a:lnTo>
                  <a:pt x="8019929" y="3952199"/>
                </a:lnTo>
                <a:lnTo>
                  <a:pt x="8017012" y="3952199"/>
                </a:lnTo>
                <a:lnTo>
                  <a:pt x="8015544" y="3954390"/>
                </a:lnTo>
                <a:lnTo>
                  <a:pt x="8017012" y="3955851"/>
                </a:lnTo>
                <a:lnTo>
                  <a:pt x="8022126" y="3958781"/>
                </a:lnTo>
                <a:lnTo>
                  <a:pt x="8022126" y="3960972"/>
                </a:lnTo>
                <a:lnTo>
                  <a:pt x="8015544" y="3964632"/>
                </a:lnTo>
                <a:lnTo>
                  <a:pt x="8013356" y="3967553"/>
                </a:lnTo>
                <a:lnTo>
                  <a:pt x="8023594" y="3967553"/>
                </a:lnTo>
                <a:lnTo>
                  <a:pt x="8025053" y="3967553"/>
                </a:lnTo>
                <a:lnTo>
                  <a:pt x="8029438" y="3971213"/>
                </a:lnTo>
                <a:lnTo>
                  <a:pt x="8033094" y="3970483"/>
                </a:lnTo>
                <a:lnTo>
                  <a:pt x="8033823" y="3970483"/>
                </a:lnTo>
                <a:lnTo>
                  <a:pt x="8032364" y="3974134"/>
                </a:lnTo>
                <a:lnTo>
                  <a:pt x="8031635" y="3979985"/>
                </a:lnTo>
                <a:lnTo>
                  <a:pt x="8026512" y="3988027"/>
                </a:lnTo>
                <a:lnTo>
                  <a:pt x="8025053" y="3991687"/>
                </a:lnTo>
                <a:lnTo>
                  <a:pt x="8022126" y="3993148"/>
                </a:lnTo>
                <a:lnTo>
                  <a:pt x="8012618" y="3994608"/>
                </a:lnTo>
                <a:lnTo>
                  <a:pt x="8006044" y="3994608"/>
                </a:lnTo>
                <a:lnTo>
                  <a:pt x="8000192" y="3993148"/>
                </a:lnTo>
                <a:lnTo>
                  <a:pt x="7997995" y="3991687"/>
                </a:lnTo>
                <a:lnTo>
                  <a:pt x="7994339" y="3990218"/>
                </a:lnTo>
                <a:lnTo>
                  <a:pt x="7992880" y="3990218"/>
                </a:lnTo>
                <a:lnTo>
                  <a:pt x="7990683" y="3991687"/>
                </a:lnTo>
                <a:lnTo>
                  <a:pt x="7992880" y="3994608"/>
                </a:lnTo>
                <a:lnTo>
                  <a:pt x="7995069" y="3996799"/>
                </a:lnTo>
                <a:lnTo>
                  <a:pt x="8000921" y="3996799"/>
                </a:lnTo>
                <a:lnTo>
                  <a:pt x="8007503" y="4000459"/>
                </a:lnTo>
                <a:lnTo>
                  <a:pt x="8007503" y="4004111"/>
                </a:lnTo>
                <a:lnTo>
                  <a:pt x="8001651" y="4015082"/>
                </a:lnTo>
                <a:lnTo>
                  <a:pt x="8006044" y="4013622"/>
                </a:lnTo>
                <a:lnTo>
                  <a:pt x="8017012" y="4009962"/>
                </a:lnTo>
                <a:lnTo>
                  <a:pt x="8017012" y="4009231"/>
                </a:lnTo>
                <a:lnTo>
                  <a:pt x="8014085" y="4006310"/>
                </a:lnTo>
                <a:lnTo>
                  <a:pt x="8015544" y="4003380"/>
                </a:lnTo>
                <a:lnTo>
                  <a:pt x="8019200" y="4002650"/>
                </a:lnTo>
                <a:lnTo>
                  <a:pt x="8022126" y="4004111"/>
                </a:lnTo>
                <a:lnTo>
                  <a:pt x="8022856" y="4009231"/>
                </a:lnTo>
                <a:lnTo>
                  <a:pt x="8022856" y="4015813"/>
                </a:lnTo>
                <a:lnTo>
                  <a:pt x="8020667" y="4031166"/>
                </a:lnTo>
                <a:lnTo>
                  <a:pt x="8019929" y="4032635"/>
                </a:lnTo>
                <a:lnTo>
                  <a:pt x="8019200" y="4033366"/>
                </a:lnTo>
                <a:lnTo>
                  <a:pt x="8017741" y="4032635"/>
                </a:lnTo>
                <a:lnTo>
                  <a:pt x="8014085" y="4025324"/>
                </a:lnTo>
                <a:lnTo>
                  <a:pt x="8012618" y="4022394"/>
                </a:lnTo>
                <a:lnTo>
                  <a:pt x="8009700" y="4020203"/>
                </a:lnTo>
                <a:lnTo>
                  <a:pt x="8006044" y="4019473"/>
                </a:lnTo>
                <a:lnTo>
                  <a:pt x="8000921" y="4019473"/>
                </a:lnTo>
                <a:lnTo>
                  <a:pt x="8003847" y="4022394"/>
                </a:lnTo>
                <a:lnTo>
                  <a:pt x="8009700" y="4026054"/>
                </a:lnTo>
                <a:lnTo>
                  <a:pt x="8012618" y="4028975"/>
                </a:lnTo>
                <a:lnTo>
                  <a:pt x="8007503" y="4035557"/>
                </a:lnTo>
                <a:lnTo>
                  <a:pt x="8004577" y="4038478"/>
                </a:lnTo>
                <a:lnTo>
                  <a:pt x="8000921" y="4037747"/>
                </a:lnTo>
                <a:lnTo>
                  <a:pt x="7996536" y="4036287"/>
                </a:lnTo>
                <a:lnTo>
                  <a:pt x="7993610" y="4037747"/>
                </a:lnTo>
                <a:lnTo>
                  <a:pt x="7990683" y="4039217"/>
                </a:lnTo>
                <a:lnTo>
                  <a:pt x="7987028" y="4041408"/>
                </a:lnTo>
                <a:lnTo>
                  <a:pt x="7988495" y="4042138"/>
                </a:lnTo>
                <a:lnTo>
                  <a:pt x="7989954" y="4044329"/>
                </a:lnTo>
                <a:lnTo>
                  <a:pt x="7991413" y="4045059"/>
                </a:lnTo>
                <a:lnTo>
                  <a:pt x="7992880" y="4045059"/>
                </a:lnTo>
                <a:lnTo>
                  <a:pt x="7997995" y="4044329"/>
                </a:lnTo>
                <a:lnTo>
                  <a:pt x="7999462" y="4044329"/>
                </a:lnTo>
                <a:lnTo>
                  <a:pt x="8000921" y="4045798"/>
                </a:lnTo>
                <a:lnTo>
                  <a:pt x="8000192" y="4048719"/>
                </a:lnTo>
                <a:lnTo>
                  <a:pt x="7999462" y="4051640"/>
                </a:lnTo>
                <a:lnTo>
                  <a:pt x="7997995" y="4055300"/>
                </a:lnTo>
                <a:lnTo>
                  <a:pt x="8007503" y="4045798"/>
                </a:lnTo>
                <a:lnTo>
                  <a:pt x="8013356" y="4042138"/>
                </a:lnTo>
                <a:lnTo>
                  <a:pt x="8019929" y="4039947"/>
                </a:lnTo>
                <a:lnTo>
                  <a:pt x="8017741" y="4048719"/>
                </a:lnTo>
                <a:lnTo>
                  <a:pt x="8007503" y="4071384"/>
                </a:lnTo>
                <a:lnTo>
                  <a:pt x="8007503" y="4073584"/>
                </a:lnTo>
                <a:lnTo>
                  <a:pt x="8007503" y="4075044"/>
                </a:lnTo>
                <a:lnTo>
                  <a:pt x="8007503" y="4077235"/>
                </a:lnTo>
                <a:lnTo>
                  <a:pt x="8004577" y="4077965"/>
                </a:lnTo>
                <a:lnTo>
                  <a:pt x="8003847" y="4077965"/>
                </a:lnTo>
                <a:lnTo>
                  <a:pt x="8001651" y="4076505"/>
                </a:lnTo>
                <a:lnTo>
                  <a:pt x="8000192" y="4074314"/>
                </a:lnTo>
                <a:lnTo>
                  <a:pt x="7999462" y="4071384"/>
                </a:lnTo>
                <a:lnTo>
                  <a:pt x="7999462" y="4069924"/>
                </a:lnTo>
                <a:lnTo>
                  <a:pt x="7997995" y="4067733"/>
                </a:lnTo>
                <a:lnTo>
                  <a:pt x="7996536" y="4067002"/>
                </a:lnTo>
                <a:lnTo>
                  <a:pt x="7995069" y="4067733"/>
                </a:lnTo>
                <a:lnTo>
                  <a:pt x="7993610" y="4069924"/>
                </a:lnTo>
                <a:lnTo>
                  <a:pt x="7994339" y="4073584"/>
                </a:lnTo>
                <a:lnTo>
                  <a:pt x="7995069" y="4076505"/>
                </a:lnTo>
                <a:lnTo>
                  <a:pt x="8003118" y="4080895"/>
                </a:lnTo>
                <a:lnTo>
                  <a:pt x="8006044" y="4084547"/>
                </a:lnTo>
                <a:lnTo>
                  <a:pt x="8007503" y="4088937"/>
                </a:lnTo>
                <a:lnTo>
                  <a:pt x="8006044" y="4091128"/>
                </a:lnTo>
                <a:lnTo>
                  <a:pt x="7997995" y="4092589"/>
                </a:lnTo>
                <a:lnTo>
                  <a:pt x="7976790" y="4091128"/>
                </a:lnTo>
                <a:lnTo>
                  <a:pt x="7971675" y="4090398"/>
                </a:lnTo>
                <a:lnTo>
                  <a:pt x="7968019" y="4088937"/>
                </a:lnTo>
                <a:lnTo>
                  <a:pt x="7965822" y="4088937"/>
                </a:lnTo>
                <a:lnTo>
                  <a:pt x="7964363" y="4090398"/>
                </a:lnTo>
                <a:lnTo>
                  <a:pt x="7969478" y="4093319"/>
                </a:lnTo>
                <a:lnTo>
                  <a:pt x="7978257" y="4096249"/>
                </a:lnTo>
                <a:lnTo>
                  <a:pt x="7987028" y="4096249"/>
                </a:lnTo>
                <a:lnTo>
                  <a:pt x="7994339" y="4096249"/>
                </a:lnTo>
                <a:lnTo>
                  <a:pt x="7997995" y="4096979"/>
                </a:lnTo>
                <a:lnTo>
                  <a:pt x="8007503" y="4102100"/>
                </a:lnTo>
                <a:lnTo>
                  <a:pt x="8010430" y="4103560"/>
                </a:lnTo>
                <a:lnTo>
                  <a:pt x="8011159" y="4107212"/>
                </a:lnTo>
                <a:lnTo>
                  <a:pt x="8011159" y="4113063"/>
                </a:lnTo>
                <a:lnTo>
                  <a:pt x="8009700" y="4116723"/>
                </a:lnTo>
                <a:lnTo>
                  <a:pt x="8006044" y="4115262"/>
                </a:lnTo>
                <a:lnTo>
                  <a:pt x="8000192" y="4127686"/>
                </a:lnTo>
                <a:lnTo>
                  <a:pt x="7996536" y="4135006"/>
                </a:lnTo>
                <a:lnTo>
                  <a:pt x="7993610" y="4137927"/>
                </a:lnTo>
                <a:lnTo>
                  <a:pt x="7988495" y="4138657"/>
                </a:lnTo>
                <a:lnTo>
                  <a:pt x="7987028" y="4137927"/>
                </a:lnTo>
                <a:lnTo>
                  <a:pt x="7985569" y="4135006"/>
                </a:lnTo>
                <a:lnTo>
                  <a:pt x="7984839" y="4124765"/>
                </a:lnTo>
                <a:lnTo>
                  <a:pt x="7983372" y="4121843"/>
                </a:lnTo>
                <a:lnTo>
                  <a:pt x="7978987" y="4122574"/>
                </a:lnTo>
                <a:lnTo>
                  <a:pt x="7977519" y="4125495"/>
                </a:lnTo>
                <a:lnTo>
                  <a:pt x="7977519" y="4129155"/>
                </a:lnTo>
                <a:lnTo>
                  <a:pt x="7981183" y="4137927"/>
                </a:lnTo>
                <a:lnTo>
                  <a:pt x="7981913" y="4142318"/>
                </a:lnTo>
                <a:lnTo>
                  <a:pt x="7981183" y="4145969"/>
                </a:lnTo>
                <a:lnTo>
                  <a:pt x="7973863" y="4143778"/>
                </a:lnTo>
                <a:lnTo>
                  <a:pt x="7972405" y="4145239"/>
                </a:lnTo>
                <a:lnTo>
                  <a:pt x="7973863" y="4148160"/>
                </a:lnTo>
                <a:lnTo>
                  <a:pt x="7978987" y="4148899"/>
                </a:lnTo>
                <a:lnTo>
                  <a:pt x="7984839" y="4154011"/>
                </a:lnTo>
                <a:lnTo>
                  <a:pt x="7987028" y="4154741"/>
                </a:lnTo>
                <a:lnTo>
                  <a:pt x="7987028" y="4151090"/>
                </a:lnTo>
                <a:lnTo>
                  <a:pt x="7987028" y="4148160"/>
                </a:lnTo>
                <a:lnTo>
                  <a:pt x="7990683" y="4143778"/>
                </a:lnTo>
                <a:lnTo>
                  <a:pt x="7991413" y="4148899"/>
                </a:lnTo>
                <a:lnTo>
                  <a:pt x="7990683" y="4166443"/>
                </a:lnTo>
                <a:lnTo>
                  <a:pt x="7988495" y="4166443"/>
                </a:lnTo>
                <a:lnTo>
                  <a:pt x="7985569" y="4162053"/>
                </a:lnTo>
                <a:lnTo>
                  <a:pt x="7981183" y="4157671"/>
                </a:lnTo>
                <a:lnTo>
                  <a:pt x="7975331" y="4154011"/>
                </a:lnTo>
                <a:lnTo>
                  <a:pt x="7970946" y="4153281"/>
                </a:lnTo>
                <a:lnTo>
                  <a:pt x="7973863" y="4156941"/>
                </a:lnTo>
                <a:lnTo>
                  <a:pt x="7983372" y="4164252"/>
                </a:lnTo>
                <a:lnTo>
                  <a:pt x="7984839" y="4167904"/>
                </a:lnTo>
                <a:lnTo>
                  <a:pt x="7984839" y="4173024"/>
                </a:lnTo>
                <a:lnTo>
                  <a:pt x="7981913" y="4175946"/>
                </a:lnTo>
                <a:lnTo>
                  <a:pt x="7973863" y="4178875"/>
                </a:lnTo>
                <a:lnTo>
                  <a:pt x="7973863" y="4180336"/>
                </a:lnTo>
                <a:lnTo>
                  <a:pt x="7978257" y="4181066"/>
                </a:lnTo>
                <a:lnTo>
                  <a:pt x="7984839" y="4180336"/>
                </a:lnTo>
                <a:lnTo>
                  <a:pt x="7987757" y="4180336"/>
                </a:lnTo>
                <a:lnTo>
                  <a:pt x="7985569" y="4183996"/>
                </a:lnTo>
                <a:lnTo>
                  <a:pt x="7981183" y="4192768"/>
                </a:lnTo>
                <a:lnTo>
                  <a:pt x="7980445" y="4195689"/>
                </a:lnTo>
                <a:lnTo>
                  <a:pt x="7980445" y="4197159"/>
                </a:lnTo>
                <a:lnTo>
                  <a:pt x="7980445" y="4200080"/>
                </a:lnTo>
                <a:lnTo>
                  <a:pt x="7980445" y="4201540"/>
                </a:lnTo>
                <a:lnTo>
                  <a:pt x="7981183" y="4203001"/>
                </a:lnTo>
                <a:lnTo>
                  <a:pt x="7981913" y="4205201"/>
                </a:lnTo>
                <a:lnTo>
                  <a:pt x="7983372" y="4205931"/>
                </a:lnTo>
                <a:lnTo>
                  <a:pt x="7984101" y="4208852"/>
                </a:lnTo>
                <a:lnTo>
                  <a:pt x="7981913" y="4208852"/>
                </a:lnTo>
                <a:lnTo>
                  <a:pt x="7980445" y="4208122"/>
                </a:lnTo>
                <a:lnTo>
                  <a:pt x="7977519" y="4208122"/>
                </a:lnTo>
                <a:lnTo>
                  <a:pt x="7975331" y="4208852"/>
                </a:lnTo>
                <a:lnTo>
                  <a:pt x="7975331" y="4211051"/>
                </a:lnTo>
                <a:lnTo>
                  <a:pt x="7978987" y="4211051"/>
                </a:lnTo>
                <a:lnTo>
                  <a:pt x="7980445" y="4212512"/>
                </a:lnTo>
                <a:lnTo>
                  <a:pt x="7980445" y="4216164"/>
                </a:lnTo>
                <a:lnTo>
                  <a:pt x="7981183" y="4219093"/>
                </a:lnTo>
                <a:lnTo>
                  <a:pt x="7983372" y="4221284"/>
                </a:lnTo>
                <a:lnTo>
                  <a:pt x="7985569" y="4222745"/>
                </a:lnTo>
                <a:lnTo>
                  <a:pt x="7987028" y="4225675"/>
                </a:lnTo>
                <a:lnTo>
                  <a:pt x="7987028" y="4231526"/>
                </a:lnTo>
                <a:lnTo>
                  <a:pt x="7987028" y="4237368"/>
                </a:lnTo>
                <a:lnTo>
                  <a:pt x="7987757" y="4240298"/>
                </a:lnTo>
                <a:lnTo>
                  <a:pt x="7985569" y="4240298"/>
                </a:lnTo>
                <a:lnTo>
                  <a:pt x="7981913" y="4238837"/>
                </a:lnTo>
                <a:lnTo>
                  <a:pt x="7976790" y="4241758"/>
                </a:lnTo>
                <a:lnTo>
                  <a:pt x="7976610" y="4241879"/>
                </a:lnTo>
                <a:lnTo>
                  <a:pt x="7980669" y="4239559"/>
                </a:lnTo>
                <a:lnTo>
                  <a:pt x="7984328" y="4241020"/>
                </a:lnTo>
                <a:lnTo>
                  <a:pt x="7986517" y="4241020"/>
                </a:lnTo>
                <a:lnTo>
                  <a:pt x="7986517" y="4242481"/>
                </a:lnTo>
                <a:lnTo>
                  <a:pt x="7992366" y="4243942"/>
                </a:lnTo>
                <a:lnTo>
                  <a:pt x="7993100" y="4242481"/>
                </a:lnTo>
                <a:lnTo>
                  <a:pt x="7995290" y="4241751"/>
                </a:lnTo>
                <a:lnTo>
                  <a:pt x="7996745" y="4241020"/>
                </a:lnTo>
                <a:lnTo>
                  <a:pt x="7998934" y="4241020"/>
                </a:lnTo>
                <a:lnTo>
                  <a:pt x="7998934" y="4242481"/>
                </a:lnTo>
                <a:lnTo>
                  <a:pt x="7999669" y="4243942"/>
                </a:lnTo>
                <a:lnTo>
                  <a:pt x="8000404" y="4243942"/>
                </a:lnTo>
                <a:lnTo>
                  <a:pt x="8001859" y="4245403"/>
                </a:lnTo>
                <a:lnTo>
                  <a:pt x="8001859" y="4249056"/>
                </a:lnTo>
                <a:lnTo>
                  <a:pt x="8001859" y="4255630"/>
                </a:lnTo>
                <a:lnTo>
                  <a:pt x="8004783" y="4274637"/>
                </a:lnTo>
                <a:lnTo>
                  <a:pt x="8005517" y="4281211"/>
                </a:lnTo>
                <a:lnTo>
                  <a:pt x="8002593" y="4279750"/>
                </a:lnTo>
                <a:lnTo>
                  <a:pt x="7999669" y="4276828"/>
                </a:lnTo>
                <a:lnTo>
                  <a:pt x="7998934" y="4273175"/>
                </a:lnTo>
                <a:lnTo>
                  <a:pt x="7998214" y="4267331"/>
                </a:lnTo>
                <a:lnTo>
                  <a:pt x="7996745" y="4265140"/>
                </a:lnTo>
                <a:lnTo>
                  <a:pt x="7996010" y="4263679"/>
                </a:lnTo>
                <a:lnTo>
                  <a:pt x="7993821" y="4261487"/>
                </a:lnTo>
                <a:lnTo>
                  <a:pt x="7992366" y="4260757"/>
                </a:lnTo>
                <a:lnTo>
                  <a:pt x="7990176" y="4261487"/>
                </a:lnTo>
                <a:lnTo>
                  <a:pt x="7990176" y="4264409"/>
                </a:lnTo>
                <a:lnTo>
                  <a:pt x="7991631" y="4268792"/>
                </a:lnTo>
                <a:lnTo>
                  <a:pt x="7991631" y="4273175"/>
                </a:lnTo>
                <a:lnTo>
                  <a:pt x="7992366" y="4277559"/>
                </a:lnTo>
                <a:lnTo>
                  <a:pt x="7995290" y="4280481"/>
                </a:lnTo>
                <a:lnTo>
                  <a:pt x="7998214" y="4280481"/>
                </a:lnTo>
                <a:lnTo>
                  <a:pt x="7998934" y="4281211"/>
                </a:lnTo>
                <a:lnTo>
                  <a:pt x="8004783" y="4285607"/>
                </a:lnTo>
                <a:lnTo>
                  <a:pt x="8006252" y="4287068"/>
                </a:lnTo>
                <a:lnTo>
                  <a:pt x="8008441" y="4289990"/>
                </a:lnTo>
                <a:lnTo>
                  <a:pt x="8009176" y="4292182"/>
                </a:lnTo>
                <a:lnTo>
                  <a:pt x="8009911" y="4292912"/>
                </a:lnTo>
                <a:lnTo>
                  <a:pt x="8012100" y="4292912"/>
                </a:lnTo>
                <a:lnTo>
                  <a:pt x="8012835" y="4293643"/>
                </a:lnTo>
                <a:lnTo>
                  <a:pt x="8014290" y="4295834"/>
                </a:lnTo>
                <a:lnTo>
                  <a:pt x="8015025" y="4298756"/>
                </a:lnTo>
                <a:lnTo>
                  <a:pt x="8015745" y="4306061"/>
                </a:lnTo>
                <a:lnTo>
                  <a:pt x="8016479" y="4306792"/>
                </a:lnTo>
                <a:lnTo>
                  <a:pt x="8017949" y="4308253"/>
                </a:lnTo>
                <a:lnTo>
                  <a:pt x="8019404" y="4309714"/>
                </a:lnTo>
                <a:lnTo>
                  <a:pt x="8020873" y="4311918"/>
                </a:lnTo>
                <a:lnTo>
                  <a:pt x="8021593" y="4322145"/>
                </a:lnTo>
                <a:lnTo>
                  <a:pt x="8022328" y="4331642"/>
                </a:lnTo>
                <a:lnTo>
                  <a:pt x="8034025" y="4355031"/>
                </a:lnTo>
                <a:lnTo>
                  <a:pt x="8035479" y="4358684"/>
                </a:lnTo>
                <a:lnTo>
                  <a:pt x="8041328" y="4366732"/>
                </a:lnTo>
                <a:lnTo>
                  <a:pt x="8043532" y="4370385"/>
                </a:lnTo>
                <a:lnTo>
                  <a:pt x="8047176" y="4387187"/>
                </a:lnTo>
                <a:lnTo>
                  <a:pt x="8058138" y="4412768"/>
                </a:lnTo>
                <a:lnTo>
                  <a:pt x="8058138" y="4420816"/>
                </a:lnTo>
                <a:lnTo>
                  <a:pt x="8059608" y="4420816"/>
                </a:lnTo>
                <a:lnTo>
                  <a:pt x="8061063" y="4420816"/>
                </a:lnTo>
                <a:lnTo>
                  <a:pt x="8063267" y="4420816"/>
                </a:lnTo>
                <a:lnTo>
                  <a:pt x="8062532" y="4423738"/>
                </a:lnTo>
                <a:lnTo>
                  <a:pt x="8063267" y="4425199"/>
                </a:lnTo>
                <a:lnTo>
                  <a:pt x="8064721" y="4425929"/>
                </a:lnTo>
                <a:lnTo>
                  <a:pt x="8066911" y="4425929"/>
                </a:lnTo>
                <a:lnTo>
                  <a:pt x="8066191" y="4428121"/>
                </a:lnTo>
                <a:lnTo>
                  <a:pt x="8066911" y="4431774"/>
                </a:lnTo>
                <a:lnTo>
                  <a:pt x="8069835" y="4442001"/>
                </a:lnTo>
                <a:lnTo>
                  <a:pt x="8072025" y="4444923"/>
                </a:lnTo>
                <a:lnTo>
                  <a:pt x="8074229" y="4447127"/>
                </a:lnTo>
                <a:lnTo>
                  <a:pt x="8079342" y="4459546"/>
                </a:lnTo>
                <a:lnTo>
                  <a:pt x="8086646" y="4469773"/>
                </a:lnTo>
                <a:lnTo>
                  <a:pt x="8088835" y="4473438"/>
                </a:lnTo>
                <a:lnTo>
                  <a:pt x="8089570" y="4478552"/>
                </a:lnTo>
                <a:lnTo>
                  <a:pt x="8091759" y="4482935"/>
                </a:lnTo>
                <a:lnTo>
                  <a:pt x="8093229" y="4486588"/>
                </a:lnTo>
                <a:lnTo>
                  <a:pt x="8104925" y="4501211"/>
                </a:lnTo>
                <a:lnTo>
                  <a:pt x="8121736" y="4526791"/>
                </a:lnTo>
                <a:lnTo>
                  <a:pt x="8140736" y="4559677"/>
                </a:lnTo>
                <a:lnTo>
                  <a:pt x="8165584" y="4591102"/>
                </a:lnTo>
                <a:lnTo>
                  <a:pt x="8164129" y="4595485"/>
                </a:lnTo>
                <a:lnTo>
                  <a:pt x="8167774" y="4597677"/>
                </a:lnTo>
                <a:lnTo>
                  <a:pt x="8172167" y="4599138"/>
                </a:lnTo>
                <a:lnTo>
                  <a:pt x="8173622" y="4603521"/>
                </a:lnTo>
                <a:lnTo>
                  <a:pt x="8175826" y="4607917"/>
                </a:lnTo>
                <a:lnTo>
                  <a:pt x="8210902" y="4645916"/>
                </a:lnTo>
                <a:lnTo>
                  <a:pt x="8226978" y="4666383"/>
                </a:lnTo>
                <a:lnTo>
                  <a:pt x="8240144" y="4679533"/>
                </a:lnTo>
                <a:lnTo>
                  <a:pt x="8256220" y="4698539"/>
                </a:lnTo>
                <a:lnTo>
                  <a:pt x="8263523" y="4713149"/>
                </a:lnTo>
                <a:lnTo>
                  <a:pt x="8267182" y="4716814"/>
                </a:lnTo>
                <a:lnTo>
                  <a:pt x="8265727" y="4722659"/>
                </a:lnTo>
                <a:lnTo>
                  <a:pt x="8262803" y="4727042"/>
                </a:lnTo>
                <a:lnTo>
                  <a:pt x="8260599" y="4727772"/>
                </a:lnTo>
                <a:lnTo>
                  <a:pt x="8260599" y="4729233"/>
                </a:lnTo>
                <a:lnTo>
                  <a:pt x="8259879" y="4730694"/>
                </a:lnTo>
                <a:lnTo>
                  <a:pt x="8259144" y="4732886"/>
                </a:lnTo>
                <a:lnTo>
                  <a:pt x="8256955" y="4733616"/>
                </a:lnTo>
                <a:lnTo>
                  <a:pt x="8256955" y="4735808"/>
                </a:lnTo>
                <a:lnTo>
                  <a:pt x="8260599" y="4757736"/>
                </a:lnTo>
                <a:lnTo>
                  <a:pt x="8259879" y="4761389"/>
                </a:lnTo>
                <a:lnTo>
                  <a:pt x="8262068" y="4762119"/>
                </a:lnTo>
                <a:lnTo>
                  <a:pt x="8262068" y="4766502"/>
                </a:lnTo>
                <a:lnTo>
                  <a:pt x="8265727" y="4778934"/>
                </a:lnTo>
                <a:lnTo>
                  <a:pt x="8273031" y="4801592"/>
                </a:lnTo>
                <a:lnTo>
                  <a:pt x="8278144" y="4807437"/>
                </a:lnTo>
                <a:lnTo>
                  <a:pt x="8278879" y="4811089"/>
                </a:lnTo>
                <a:lnTo>
                  <a:pt x="8284727" y="4819855"/>
                </a:lnTo>
                <a:lnTo>
                  <a:pt x="8305182" y="4842514"/>
                </a:lnTo>
                <a:lnTo>
                  <a:pt x="8307386" y="4852023"/>
                </a:lnTo>
                <a:lnTo>
                  <a:pt x="8300803" y="4843245"/>
                </a:lnTo>
                <a:lnTo>
                  <a:pt x="8299348" y="4841784"/>
                </a:lnTo>
                <a:lnTo>
                  <a:pt x="8298613" y="4839592"/>
                </a:lnTo>
                <a:lnTo>
                  <a:pt x="8291296" y="4833748"/>
                </a:lnTo>
                <a:lnTo>
                  <a:pt x="8288372" y="4826443"/>
                </a:lnTo>
                <a:lnTo>
                  <a:pt x="8272296" y="4806706"/>
                </a:lnTo>
                <a:lnTo>
                  <a:pt x="8263523" y="4789892"/>
                </a:lnTo>
                <a:lnTo>
                  <a:pt x="8259879" y="4781125"/>
                </a:lnTo>
                <a:lnTo>
                  <a:pt x="8253296" y="4741652"/>
                </a:lnTo>
                <a:lnTo>
                  <a:pt x="8254030" y="4711688"/>
                </a:lnTo>
                <a:lnTo>
                  <a:pt x="8252561" y="4702191"/>
                </a:lnTo>
                <a:lnTo>
                  <a:pt x="8249637" y="4694156"/>
                </a:lnTo>
                <a:lnTo>
                  <a:pt x="8247447" y="4690503"/>
                </a:lnTo>
                <a:lnTo>
                  <a:pt x="8245993" y="4688312"/>
                </a:lnTo>
                <a:lnTo>
                  <a:pt x="8243068" y="4688312"/>
                </a:lnTo>
                <a:lnTo>
                  <a:pt x="8239409" y="4689042"/>
                </a:lnTo>
                <a:lnTo>
                  <a:pt x="8237940" y="4689042"/>
                </a:lnTo>
                <a:lnTo>
                  <a:pt x="8237220" y="4688312"/>
                </a:lnTo>
                <a:lnTo>
                  <a:pt x="8235016" y="4687569"/>
                </a:lnTo>
                <a:lnTo>
                  <a:pt x="8234296" y="4688312"/>
                </a:lnTo>
                <a:lnTo>
                  <a:pt x="8234296" y="4689042"/>
                </a:lnTo>
                <a:lnTo>
                  <a:pt x="8235016" y="4691964"/>
                </a:lnTo>
                <a:lnTo>
                  <a:pt x="8235016" y="4692695"/>
                </a:lnTo>
                <a:lnTo>
                  <a:pt x="8233561" y="4694156"/>
                </a:lnTo>
                <a:lnTo>
                  <a:pt x="8231371" y="4694886"/>
                </a:lnTo>
                <a:lnTo>
                  <a:pt x="8218205" y="4694886"/>
                </a:lnTo>
                <a:lnTo>
                  <a:pt x="8214561" y="4694156"/>
                </a:lnTo>
                <a:lnTo>
                  <a:pt x="8210902" y="4691234"/>
                </a:lnTo>
                <a:lnTo>
                  <a:pt x="8209447" y="4687569"/>
                </a:lnTo>
                <a:lnTo>
                  <a:pt x="8208713" y="4683916"/>
                </a:lnTo>
                <a:lnTo>
                  <a:pt x="8208713" y="4678802"/>
                </a:lnTo>
                <a:lnTo>
                  <a:pt x="8209447" y="4675150"/>
                </a:lnTo>
                <a:lnTo>
                  <a:pt x="8210902" y="4675880"/>
                </a:lnTo>
                <a:lnTo>
                  <a:pt x="8212371" y="4672228"/>
                </a:lnTo>
                <a:lnTo>
                  <a:pt x="8212371" y="4667845"/>
                </a:lnTo>
                <a:lnTo>
                  <a:pt x="8211637" y="4663461"/>
                </a:lnTo>
                <a:lnTo>
                  <a:pt x="8202130" y="4662000"/>
                </a:lnTo>
                <a:lnTo>
                  <a:pt x="8194826" y="4656874"/>
                </a:lnTo>
                <a:lnTo>
                  <a:pt x="8191167" y="4656144"/>
                </a:lnTo>
                <a:lnTo>
                  <a:pt x="8197751" y="4675880"/>
                </a:lnTo>
                <a:lnTo>
                  <a:pt x="8199940" y="4681724"/>
                </a:lnTo>
                <a:lnTo>
                  <a:pt x="8201395" y="4682455"/>
                </a:lnTo>
                <a:lnTo>
                  <a:pt x="8199205" y="4684646"/>
                </a:lnTo>
                <a:lnTo>
                  <a:pt x="8207978" y="4695617"/>
                </a:lnTo>
                <a:lnTo>
                  <a:pt x="8209447" y="4700000"/>
                </a:lnTo>
                <a:lnTo>
                  <a:pt x="8211637" y="4708766"/>
                </a:lnTo>
                <a:lnTo>
                  <a:pt x="8220409" y="4730694"/>
                </a:lnTo>
                <a:lnTo>
                  <a:pt x="8223334" y="4734347"/>
                </a:lnTo>
                <a:lnTo>
                  <a:pt x="8229902" y="4746778"/>
                </a:lnTo>
                <a:lnTo>
                  <a:pt x="8237220" y="4758467"/>
                </a:lnTo>
                <a:lnTo>
                  <a:pt x="8240144" y="4762850"/>
                </a:lnTo>
                <a:lnTo>
                  <a:pt x="8256955" y="4787450"/>
                </a:lnTo>
                <a:lnTo>
                  <a:pt x="8256955" y="4787700"/>
                </a:lnTo>
                <a:lnTo>
                  <a:pt x="8257094" y="4787653"/>
                </a:lnTo>
                <a:lnTo>
                  <a:pt x="8330045" y="4894406"/>
                </a:lnTo>
                <a:lnTo>
                  <a:pt x="8343197" y="4928023"/>
                </a:lnTo>
                <a:lnTo>
                  <a:pt x="8385590" y="4994538"/>
                </a:lnTo>
                <a:lnTo>
                  <a:pt x="8386240" y="4998413"/>
                </a:lnTo>
                <a:lnTo>
                  <a:pt x="8385874" y="4998131"/>
                </a:lnTo>
                <a:lnTo>
                  <a:pt x="8383401" y="4993807"/>
                </a:lnTo>
                <a:lnTo>
                  <a:pt x="8381197" y="4993076"/>
                </a:lnTo>
                <a:lnTo>
                  <a:pt x="8373159" y="4992346"/>
                </a:lnTo>
                <a:lnTo>
                  <a:pt x="8367310" y="4990154"/>
                </a:lnTo>
                <a:lnTo>
                  <a:pt x="8366590" y="4989424"/>
                </a:lnTo>
                <a:lnTo>
                  <a:pt x="8365121" y="4987963"/>
                </a:lnTo>
                <a:lnTo>
                  <a:pt x="8362931" y="4987963"/>
                </a:lnTo>
                <a:lnTo>
                  <a:pt x="8360007" y="4987963"/>
                </a:lnTo>
                <a:lnTo>
                  <a:pt x="8362197" y="4990154"/>
                </a:lnTo>
                <a:lnTo>
                  <a:pt x="8367310" y="4994538"/>
                </a:lnTo>
                <a:lnTo>
                  <a:pt x="8369514" y="4995999"/>
                </a:lnTo>
                <a:lnTo>
                  <a:pt x="8373159" y="4996729"/>
                </a:lnTo>
                <a:lnTo>
                  <a:pt x="8375363" y="4997460"/>
                </a:lnTo>
                <a:lnTo>
                  <a:pt x="8379007" y="4994538"/>
                </a:lnTo>
                <a:lnTo>
                  <a:pt x="8381197" y="4994538"/>
                </a:lnTo>
                <a:lnTo>
                  <a:pt x="8385874" y="4998131"/>
                </a:lnTo>
                <a:lnTo>
                  <a:pt x="8386325" y="4998921"/>
                </a:lnTo>
                <a:lnTo>
                  <a:pt x="8386240" y="4998413"/>
                </a:lnTo>
                <a:lnTo>
                  <a:pt x="8390704" y="5001843"/>
                </a:lnTo>
                <a:lnTo>
                  <a:pt x="8392173" y="5004034"/>
                </a:lnTo>
                <a:lnTo>
                  <a:pt x="8398007" y="5006226"/>
                </a:lnTo>
                <a:lnTo>
                  <a:pt x="8399477" y="5009878"/>
                </a:lnTo>
                <a:lnTo>
                  <a:pt x="8401666" y="5012813"/>
                </a:lnTo>
                <a:lnTo>
                  <a:pt x="8408249" y="5021579"/>
                </a:lnTo>
                <a:lnTo>
                  <a:pt x="8414097" y="5033998"/>
                </a:lnTo>
                <a:lnTo>
                  <a:pt x="8419946" y="5041316"/>
                </a:lnTo>
                <a:lnTo>
                  <a:pt x="8420666" y="5044238"/>
                </a:lnTo>
                <a:lnTo>
                  <a:pt x="8419946" y="5045699"/>
                </a:lnTo>
                <a:lnTo>
                  <a:pt x="8417742" y="5047891"/>
                </a:lnTo>
                <a:lnTo>
                  <a:pt x="8414818" y="5047891"/>
                </a:lnTo>
                <a:lnTo>
                  <a:pt x="8413363" y="5050082"/>
                </a:lnTo>
                <a:lnTo>
                  <a:pt x="8413363" y="5050813"/>
                </a:lnTo>
                <a:lnTo>
                  <a:pt x="8415552" y="5051543"/>
                </a:lnTo>
                <a:lnTo>
                  <a:pt x="8420666" y="5052274"/>
                </a:lnTo>
                <a:lnTo>
                  <a:pt x="8423590" y="5053735"/>
                </a:lnTo>
                <a:lnTo>
                  <a:pt x="8424325" y="5055196"/>
                </a:lnTo>
                <a:lnTo>
                  <a:pt x="8433832" y="5076393"/>
                </a:lnTo>
                <a:lnTo>
                  <a:pt x="8434552" y="5082968"/>
                </a:lnTo>
                <a:lnTo>
                  <a:pt x="8433097" y="5086621"/>
                </a:lnTo>
                <a:lnTo>
                  <a:pt x="8433097" y="5087351"/>
                </a:lnTo>
                <a:lnTo>
                  <a:pt x="8436022" y="5091734"/>
                </a:lnTo>
                <a:lnTo>
                  <a:pt x="8438211" y="5098322"/>
                </a:lnTo>
                <a:lnTo>
                  <a:pt x="8444060" y="5127555"/>
                </a:lnTo>
                <a:lnTo>
                  <a:pt x="8444060" y="5134130"/>
                </a:lnTo>
                <a:lnTo>
                  <a:pt x="8441135" y="5134860"/>
                </a:lnTo>
                <a:lnTo>
                  <a:pt x="8445529" y="5166285"/>
                </a:lnTo>
                <a:lnTo>
                  <a:pt x="8444060" y="5172860"/>
                </a:lnTo>
                <a:lnTo>
                  <a:pt x="8445529" y="5176525"/>
                </a:lnTo>
                <a:lnTo>
                  <a:pt x="8446249" y="5183830"/>
                </a:lnTo>
                <a:lnTo>
                  <a:pt x="8446984" y="5188213"/>
                </a:lnTo>
                <a:lnTo>
                  <a:pt x="8446249" y="5191866"/>
                </a:lnTo>
                <a:lnTo>
                  <a:pt x="8447719" y="5196249"/>
                </a:lnTo>
                <a:lnTo>
                  <a:pt x="8449173" y="5230608"/>
                </a:lnTo>
                <a:lnTo>
                  <a:pt x="8447719" y="5237914"/>
                </a:lnTo>
                <a:lnTo>
                  <a:pt x="8445529" y="5240836"/>
                </a:lnTo>
                <a:lnTo>
                  <a:pt x="8445529" y="5243027"/>
                </a:lnTo>
                <a:lnTo>
                  <a:pt x="8449173" y="5247410"/>
                </a:lnTo>
                <a:lnTo>
                  <a:pt x="8458681" y="5314656"/>
                </a:lnTo>
                <a:lnTo>
                  <a:pt x="8456491" y="5314656"/>
                </a:lnTo>
                <a:lnTo>
                  <a:pt x="8454287" y="5305147"/>
                </a:lnTo>
                <a:lnTo>
                  <a:pt x="8454287" y="5294919"/>
                </a:lnTo>
                <a:lnTo>
                  <a:pt x="8453567" y="5289075"/>
                </a:lnTo>
                <a:lnTo>
                  <a:pt x="8452832" y="5286153"/>
                </a:lnTo>
                <a:lnTo>
                  <a:pt x="8450643" y="5286153"/>
                </a:lnTo>
                <a:lnTo>
                  <a:pt x="8445529" y="5297841"/>
                </a:lnTo>
                <a:lnTo>
                  <a:pt x="8445529" y="5305147"/>
                </a:lnTo>
                <a:lnTo>
                  <a:pt x="8443325" y="5311734"/>
                </a:lnTo>
                <a:lnTo>
                  <a:pt x="8445529" y="5321231"/>
                </a:lnTo>
                <a:lnTo>
                  <a:pt x="8443325" y="5326344"/>
                </a:lnTo>
                <a:lnTo>
                  <a:pt x="8441135" y="5327805"/>
                </a:lnTo>
                <a:lnTo>
                  <a:pt x="8438211" y="5327805"/>
                </a:lnTo>
                <a:lnTo>
                  <a:pt x="8436756" y="5328536"/>
                </a:lnTo>
                <a:lnTo>
                  <a:pt x="8434552" y="5330727"/>
                </a:lnTo>
                <a:lnTo>
                  <a:pt x="8434552" y="5333649"/>
                </a:lnTo>
                <a:lnTo>
                  <a:pt x="8436022" y="5339506"/>
                </a:lnTo>
                <a:lnTo>
                  <a:pt x="8433097" y="5349733"/>
                </a:lnTo>
                <a:lnTo>
                  <a:pt x="8427984" y="5356308"/>
                </a:lnTo>
                <a:lnTo>
                  <a:pt x="8427984" y="5361422"/>
                </a:lnTo>
                <a:lnTo>
                  <a:pt x="8430173" y="5372392"/>
                </a:lnTo>
                <a:lnTo>
                  <a:pt x="8429439" y="5376045"/>
                </a:lnTo>
                <a:lnTo>
                  <a:pt x="8426515" y="5381889"/>
                </a:lnTo>
                <a:lnTo>
                  <a:pt x="8425060" y="5385541"/>
                </a:lnTo>
                <a:lnTo>
                  <a:pt x="8426515" y="5390668"/>
                </a:lnTo>
                <a:lnTo>
                  <a:pt x="8427249" y="5395051"/>
                </a:lnTo>
                <a:lnTo>
                  <a:pt x="8429439" y="5395781"/>
                </a:lnTo>
                <a:lnTo>
                  <a:pt x="8430173" y="5397242"/>
                </a:lnTo>
                <a:lnTo>
                  <a:pt x="8430908" y="5397973"/>
                </a:lnTo>
                <a:lnTo>
                  <a:pt x="8430173" y="5400895"/>
                </a:lnTo>
                <a:lnTo>
                  <a:pt x="8429439" y="5405278"/>
                </a:lnTo>
                <a:lnTo>
                  <a:pt x="8431643" y="5407470"/>
                </a:lnTo>
                <a:lnTo>
                  <a:pt x="8434552" y="5408200"/>
                </a:lnTo>
                <a:lnTo>
                  <a:pt x="8436022" y="5410392"/>
                </a:lnTo>
                <a:lnTo>
                  <a:pt x="8436756" y="5413314"/>
                </a:lnTo>
                <a:lnTo>
                  <a:pt x="8430173" y="5420631"/>
                </a:lnTo>
                <a:lnTo>
                  <a:pt x="8422135" y="5433050"/>
                </a:lnTo>
                <a:lnTo>
                  <a:pt x="8421401" y="5434511"/>
                </a:lnTo>
                <a:lnTo>
                  <a:pt x="8421401" y="5436703"/>
                </a:lnTo>
                <a:lnTo>
                  <a:pt x="8421401" y="5438894"/>
                </a:lnTo>
                <a:lnTo>
                  <a:pt x="8418477" y="5443278"/>
                </a:lnTo>
                <a:lnTo>
                  <a:pt x="8418477" y="5446212"/>
                </a:lnTo>
                <a:lnTo>
                  <a:pt x="8418477" y="5450596"/>
                </a:lnTo>
                <a:lnTo>
                  <a:pt x="8422135" y="5453518"/>
                </a:lnTo>
                <a:lnTo>
                  <a:pt x="8425060" y="5455709"/>
                </a:lnTo>
                <a:lnTo>
                  <a:pt x="8425060" y="5457901"/>
                </a:lnTo>
                <a:lnTo>
                  <a:pt x="8422135" y="5455709"/>
                </a:lnTo>
                <a:lnTo>
                  <a:pt x="8417022" y="5450596"/>
                </a:lnTo>
                <a:lnTo>
                  <a:pt x="8414097" y="5449865"/>
                </a:lnTo>
                <a:lnTo>
                  <a:pt x="8413363" y="5446212"/>
                </a:lnTo>
                <a:lnTo>
                  <a:pt x="8410439" y="5446943"/>
                </a:lnTo>
                <a:lnTo>
                  <a:pt x="8406780" y="5449865"/>
                </a:lnTo>
                <a:lnTo>
                  <a:pt x="8404590" y="5453518"/>
                </a:lnTo>
                <a:lnTo>
                  <a:pt x="8408984" y="5452787"/>
                </a:lnTo>
                <a:lnTo>
                  <a:pt x="8413363" y="5454979"/>
                </a:lnTo>
                <a:lnTo>
                  <a:pt x="8415552" y="5457901"/>
                </a:lnTo>
                <a:lnTo>
                  <a:pt x="8417742" y="5462284"/>
                </a:lnTo>
                <a:lnTo>
                  <a:pt x="8415552" y="5462284"/>
                </a:lnTo>
                <a:lnTo>
                  <a:pt x="8414818" y="5457901"/>
                </a:lnTo>
                <a:lnTo>
                  <a:pt x="8411173" y="5455709"/>
                </a:lnTo>
                <a:lnTo>
                  <a:pt x="8406780" y="5455709"/>
                </a:lnTo>
                <a:lnTo>
                  <a:pt x="8403856" y="5458631"/>
                </a:lnTo>
                <a:lnTo>
                  <a:pt x="8402401" y="5456440"/>
                </a:lnTo>
                <a:lnTo>
                  <a:pt x="8401666" y="5455709"/>
                </a:lnTo>
                <a:lnTo>
                  <a:pt x="8400931" y="5454979"/>
                </a:lnTo>
                <a:lnTo>
                  <a:pt x="8398742" y="5454979"/>
                </a:lnTo>
                <a:lnTo>
                  <a:pt x="8398742" y="5452787"/>
                </a:lnTo>
                <a:lnTo>
                  <a:pt x="8399477" y="5452057"/>
                </a:lnTo>
                <a:lnTo>
                  <a:pt x="8400931" y="5450596"/>
                </a:lnTo>
                <a:lnTo>
                  <a:pt x="8402401" y="5450596"/>
                </a:lnTo>
                <a:lnTo>
                  <a:pt x="8401666" y="5449865"/>
                </a:lnTo>
                <a:lnTo>
                  <a:pt x="8401666" y="5449135"/>
                </a:lnTo>
                <a:lnTo>
                  <a:pt x="8400931" y="5448404"/>
                </a:lnTo>
                <a:lnTo>
                  <a:pt x="8398007" y="5449135"/>
                </a:lnTo>
                <a:lnTo>
                  <a:pt x="8389249" y="5449865"/>
                </a:lnTo>
                <a:lnTo>
                  <a:pt x="8386325" y="5452057"/>
                </a:lnTo>
                <a:lnTo>
                  <a:pt x="8385590" y="5455709"/>
                </a:lnTo>
                <a:lnTo>
                  <a:pt x="8384855" y="5461553"/>
                </a:lnTo>
                <a:lnTo>
                  <a:pt x="8383401" y="5465206"/>
                </a:lnTo>
                <a:lnTo>
                  <a:pt x="8379742" y="5464476"/>
                </a:lnTo>
                <a:lnTo>
                  <a:pt x="8379742" y="5463015"/>
                </a:lnTo>
                <a:lnTo>
                  <a:pt x="8381197" y="5463015"/>
                </a:lnTo>
                <a:lnTo>
                  <a:pt x="8381197" y="5462284"/>
                </a:lnTo>
                <a:lnTo>
                  <a:pt x="8374628" y="5465206"/>
                </a:lnTo>
                <a:lnTo>
                  <a:pt x="8373159" y="5465937"/>
                </a:lnTo>
                <a:lnTo>
                  <a:pt x="8373159" y="5468128"/>
                </a:lnTo>
                <a:lnTo>
                  <a:pt x="8374628" y="5469589"/>
                </a:lnTo>
                <a:lnTo>
                  <a:pt x="8375363" y="5471063"/>
                </a:lnTo>
                <a:lnTo>
                  <a:pt x="8374628" y="5472524"/>
                </a:lnTo>
                <a:lnTo>
                  <a:pt x="8373159" y="5473985"/>
                </a:lnTo>
                <a:lnTo>
                  <a:pt x="8369514" y="5471793"/>
                </a:lnTo>
                <a:lnTo>
                  <a:pt x="8366590" y="5473985"/>
                </a:lnTo>
                <a:lnTo>
                  <a:pt x="8363666" y="5478368"/>
                </a:lnTo>
                <a:lnTo>
                  <a:pt x="8360742" y="5479099"/>
                </a:lnTo>
                <a:lnTo>
                  <a:pt x="8357083" y="5479099"/>
                </a:lnTo>
                <a:lnTo>
                  <a:pt x="8354159" y="5479099"/>
                </a:lnTo>
                <a:lnTo>
                  <a:pt x="8351235" y="5477638"/>
                </a:lnTo>
                <a:lnTo>
                  <a:pt x="8351235" y="5478368"/>
                </a:lnTo>
                <a:lnTo>
                  <a:pt x="8350500" y="5478368"/>
                </a:lnTo>
                <a:lnTo>
                  <a:pt x="8350500" y="5479099"/>
                </a:lnTo>
                <a:lnTo>
                  <a:pt x="8350500" y="5480560"/>
                </a:lnTo>
                <a:lnTo>
                  <a:pt x="8349780" y="5480560"/>
                </a:lnTo>
                <a:lnTo>
                  <a:pt x="8349045" y="5479099"/>
                </a:lnTo>
                <a:lnTo>
                  <a:pt x="8346855" y="5479099"/>
                </a:lnTo>
                <a:lnTo>
                  <a:pt x="8346121" y="5478368"/>
                </a:lnTo>
                <a:lnTo>
                  <a:pt x="8344651" y="5480560"/>
                </a:lnTo>
                <a:lnTo>
                  <a:pt x="8344651" y="5481290"/>
                </a:lnTo>
                <a:lnTo>
                  <a:pt x="8343931" y="5481290"/>
                </a:lnTo>
                <a:lnTo>
                  <a:pt x="8342462" y="5480560"/>
                </a:lnTo>
                <a:lnTo>
                  <a:pt x="8341007" y="5479099"/>
                </a:lnTo>
                <a:lnTo>
                  <a:pt x="8342462" y="5476176"/>
                </a:lnTo>
                <a:lnTo>
                  <a:pt x="8335159" y="5476176"/>
                </a:lnTo>
                <a:lnTo>
                  <a:pt x="8331500" y="5474715"/>
                </a:lnTo>
                <a:lnTo>
                  <a:pt x="8327121" y="5479099"/>
                </a:lnTo>
                <a:lnTo>
                  <a:pt x="8326386" y="5479099"/>
                </a:lnTo>
                <a:lnTo>
                  <a:pt x="8322007" y="5485673"/>
                </a:lnTo>
                <a:lnTo>
                  <a:pt x="8318348" y="5487134"/>
                </a:lnTo>
                <a:lnTo>
                  <a:pt x="8311031" y="5488595"/>
                </a:lnTo>
                <a:lnTo>
                  <a:pt x="8304462" y="5490787"/>
                </a:lnTo>
                <a:lnTo>
                  <a:pt x="8295689" y="5493709"/>
                </a:lnTo>
                <a:lnTo>
                  <a:pt x="8286182" y="5497362"/>
                </a:lnTo>
                <a:lnTo>
                  <a:pt x="8283258" y="5497362"/>
                </a:lnTo>
                <a:lnTo>
                  <a:pt x="8272296" y="5490056"/>
                </a:lnTo>
                <a:lnTo>
                  <a:pt x="8267182" y="5483482"/>
                </a:lnTo>
                <a:lnTo>
                  <a:pt x="8263523" y="5476176"/>
                </a:lnTo>
                <a:lnTo>
                  <a:pt x="8262803" y="5468859"/>
                </a:lnTo>
                <a:lnTo>
                  <a:pt x="8263523" y="5460092"/>
                </a:lnTo>
                <a:lnTo>
                  <a:pt x="8265727" y="5452057"/>
                </a:lnTo>
                <a:lnTo>
                  <a:pt x="8269372" y="5448404"/>
                </a:lnTo>
                <a:lnTo>
                  <a:pt x="8268637" y="5452057"/>
                </a:lnTo>
                <a:lnTo>
                  <a:pt x="8270106" y="5452057"/>
                </a:lnTo>
                <a:lnTo>
                  <a:pt x="8273031" y="5452787"/>
                </a:lnTo>
                <a:lnTo>
                  <a:pt x="8275955" y="5454979"/>
                </a:lnTo>
                <a:lnTo>
                  <a:pt x="8278144" y="5456440"/>
                </a:lnTo>
                <a:lnTo>
                  <a:pt x="8282538" y="5463015"/>
                </a:lnTo>
                <a:lnTo>
                  <a:pt x="8283258" y="5463015"/>
                </a:lnTo>
                <a:lnTo>
                  <a:pt x="8286182" y="5464476"/>
                </a:lnTo>
                <a:lnTo>
                  <a:pt x="8302993" y="5468128"/>
                </a:lnTo>
                <a:lnTo>
                  <a:pt x="8302993" y="5469589"/>
                </a:lnTo>
                <a:lnTo>
                  <a:pt x="8302272" y="5469589"/>
                </a:lnTo>
                <a:lnTo>
                  <a:pt x="8300803" y="5471793"/>
                </a:lnTo>
                <a:lnTo>
                  <a:pt x="8299348" y="5471793"/>
                </a:lnTo>
                <a:lnTo>
                  <a:pt x="8299348" y="5473985"/>
                </a:lnTo>
                <a:lnTo>
                  <a:pt x="8302993" y="5474715"/>
                </a:lnTo>
                <a:lnTo>
                  <a:pt x="8308106" y="5473985"/>
                </a:lnTo>
                <a:lnTo>
                  <a:pt x="8312500" y="5471793"/>
                </a:lnTo>
                <a:lnTo>
                  <a:pt x="8315424" y="5468128"/>
                </a:lnTo>
                <a:lnTo>
                  <a:pt x="8316879" y="5463015"/>
                </a:lnTo>
                <a:lnTo>
                  <a:pt x="8314689" y="5459362"/>
                </a:lnTo>
                <a:lnTo>
                  <a:pt x="8300803" y="5449135"/>
                </a:lnTo>
                <a:lnTo>
                  <a:pt x="8296424" y="5448404"/>
                </a:lnTo>
                <a:lnTo>
                  <a:pt x="8289106" y="5448404"/>
                </a:lnTo>
                <a:lnTo>
                  <a:pt x="8285462" y="5446212"/>
                </a:lnTo>
                <a:lnTo>
                  <a:pt x="8283258" y="5446212"/>
                </a:lnTo>
                <a:lnTo>
                  <a:pt x="8275955" y="5445482"/>
                </a:lnTo>
                <a:lnTo>
                  <a:pt x="8264258" y="5439625"/>
                </a:lnTo>
                <a:lnTo>
                  <a:pt x="8262803" y="5437433"/>
                </a:lnTo>
                <a:lnTo>
                  <a:pt x="8262068" y="5434511"/>
                </a:lnTo>
                <a:lnTo>
                  <a:pt x="8260599" y="5430859"/>
                </a:lnTo>
                <a:lnTo>
                  <a:pt x="8259879" y="5427937"/>
                </a:lnTo>
                <a:lnTo>
                  <a:pt x="8255485" y="5420631"/>
                </a:lnTo>
                <a:lnTo>
                  <a:pt x="8247447" y="5414044"/>
                </a:lnTo>
                <a:lnTo>
                  <a:pt x="8243789" y="5410392"/>
                </a:lnTo>
                <a:lnTo>
                  <a:pt x="8247447" y="5406739"/>
                </a:lnTo>
                <a:lnTo>
                  <a:pt x="8248182" y="5405278"/>
                </a:lnTo>
                <a:lnTo>
                  <a:pt x="8249637" y="5402356"/>
                </a:lnTo>
                <a:lnTo>
                  <a:pt x="8248182" y="5401625"/>
                </a:lnTo>
                <a:lnTo>
                  <a:pt x="8246713" y="5400895"/>
                </a:lnTo>
                <a:lnTo>
                  <a:pt x="8241599" y="5402356"/>
                </a:lnTo>
                <a:lnTo>
                  <a:pt x="8239409" y="5402356"/>
                </a:lnTo>
                <a:lnTo>
                  <a:pt x="8237940" y="5400164"/>
                </a:lnTo>
                <a:lnTo>
                  <a:pt x="8234296" y="5390668"/>
                </a:lnTo>
                <a:lnTo>
                  <a:pt x="8228447" y="5382619"/>
                </a:lnTo>
                <a:lnTo>
                  <a:pt x="8228447" y="5379697"/>
                </a:lnTo>
                <a:lnTo>
                  <a:pt x="8225523" y="5378967"/>
                </a:lnTo>
                <a:lnTo>
                  <a:pt x="8224789" y="5376045"/>
                </a:lnTo>
                <a:lnTo>
                  <a:pt x="8224054" y="5372392"/>
                </a:lnTo>
                <a:lnTo>
                  <a:pt x="8217485" y="5373123"/>
                </a:lnTo>
                <a:lnTo>
                  <a:pt x="8215281" y="5373123"/>
                </a:lnTo>
                <a:lnTo>
                  <a:pt x="8213826" y="5371662"/>
                </a:lnTo>
                <a:lnTo>
                  <a:pt x="8209447" y="5365817"/>
                </a:lnTo>
                <a:lnTo>
                  <a:pt x="8208713" y="5365087"/>
                </a:lnTo>
                <a:lnTo>
                  <a:pt x="8205789" y="5363626"/>
                </a:lnTo>
                <a:lnTo>
                  <a:pt x="8207978" y="5361422"/>
                </a:lnTo>
                <a:lnTo>
                  <a:pt x="8212371" y="5355578"/>
                </a:lnTo>
                <a:lnTo>
                  <a:pt x="8210902" y="5354116"/>
                </a:lnTo>
                <a:lnTo>
                  <a:pt x="8205789" y="5349003"/>
                </a:lnTo>
                <a:lnTo>
                  <a:pt x="8199940" y="5346081"/>
                </a:lnTo>
                <a:lnTo>
                  <a:pt x="8194826" y="5343159"/>
                </a:lnTo>
                <a:lnTo>
                  <a:pt x="8191902" y="5342428"/>
                </a:lnTo>
                <a:lnTo>
                  <a:pt x="8185319" y="5342428"/>
                </a:lnTo>
                <a:lnTo>
                  <a:pt x="8182395" y="5340967"/>
                </a:lnTo>
                <a:lnTo>
                  <a:pt x="8179471" y="5340237"/>
                </a:lnTo>
                <a:lnTo>
                  <a:pt x="8176547" y="5336584"/>
                </a:lnTo>
                <a:lnTo>
                  <a:pt x="8173622" y="5334380"/>
                </a:lnTo>
                <a:lnTo>
                  <a:pt x="8172167" y="5338045"/>
                </a:lnTo>
                <a:lnTo>
                  <a:pt x="8169243" y="5338045"/>
                </a:lnTo>
                <a:lnTo>
                  <a:pt x="8167054" y="5335841"/>
                </a:lnTo>
                <a:lnTo>
                  <a:pt x="8162660" y="5334380"/>
                </a:lnTo>
                <a:lnTo>
                  <a:pt x="8159016" y="5333649"/>
                </a:lnTo>
                <a:lnTo>
                  <a:pt x="8156812" y="5332919"/>
                </a:lnTo>
                <a:lnTo>
                  <a:pt x="8156092" y="5333649"/>
                </a:lnTo>
                <a:lnTo>
                  <a:pt x="8153888" y="5336584"/>
                </a:lnTo>
                <a:lnTo>
                  <a:pt x="8153167" y="5336584"/>
                </a:lnTo>
                <a:lnTo>
                  <a:pt x="8153167" y="5334380"/>
                </a:lnTo>
                <a:lnTo>
                  <a:pt x="8151698" y="5333649"/>
                </a:lnTo>
                <a:lnTo>
                  <a:pt x="8151698" y="5332919"/>
                </a:lnTo>
                <a:lnTo>
                  <a:pt x="8150243" y="5333649"/>
                </a:lnTo>
                <a:lnTo>
                  <a:pt x="8148039" y="5332919"/>
                </a:lnTo>
                <a:lnTo>
                  <a:pt x="8145115" y="5331458"/>
                </a:lnTo>
                <a:lnTo>
                  <a:pt x="8143660" y="5328536"/>
                </a:lnTo>
                <a:lnTo>
                  <a:pt x="8142925" y="5330727"/>
                </a:lnTo>
                <a:lnTo>
                  <a:pt x="8141471" y="5334380"/>
                </a:lnTo>
                <a:lnTo>
                  <a:pt x="8140001" y="5336584"/>
                </a:lnTo>
                <a:lnTo>
                  <a:pt x="8137077" y="5336584"/>
                </a:lnTo>
                <a:lnTo>
                  <a:pt x="8134153" y="5337315"/>
                </a:lnTo>
                <a:lnTo>
                  <a:pt x="8131963" y="5336584"/>
                </a:lnTo>
                <a:lnTo>
                  <a:pt x="8130509" y="5334380"/>
                </a:lnTo>
                <a:lnTo>
                  <a:pt x="8130509" y="5335841"/>
                </a:lnTo>
                <a:lnTo>
                  <a:pt x="8129039" y="5337315"/>
                </a:lnTo>
                <a:lnTo>
                  <a:pt x="8129039" y="5338045"/>
                </a:lnTo>
                <a:lnTo>
                  <a:pt x="8128305" y="5339506"/>
                </a:lnTo>
                <a:lnTo>
                  <a:pt x="8128305" y="5340967"/>
                </a:lnTo>
                <a:lnTo>
                  <a:pt x="8127584" y="5340967"/>
                </a:lnTo>
                <a:lnTo>
                  <a:pt x="8125380" y="5340967"/>
                </a:lnTo>
                <a:lnTo>
                  <a:pt x="8124660" y="5340967"/>
                </a:lnTo>
                <a:lnTo>
                  <a:pt x="8122471" y="5338045"/>
                </a:lnTo>
                <a:lnTo>
                  <a:pt x="8121736" y="5337315"/>
                </a:lnTo>
                <a:lnTo>
                  <a:pt x="8118812" y="5330727"/>
                </a:lnTo>
                <a:lnTo>
                  <a:pt x="8121736" y="5328536"/>
                </a:lnTo>
                <a:lnTo>
                  <a:pt x="8124660" y="5329997"/>
                </a:lnTo>
                <a:lnTo>
                  <a:pt x="8126850" y="5332919"/>
                </a:lnTo>
                <a:lnTo>
                  <a:pt x="8129039" y="5332919"/>
                </a:lnTo>
                <a:lnTo>
                  <a:pt x="8131229" y="5331458"/>
                </a:lnTo>
                <a:lnTo>
                  <a:pt x="8133433" y="5328536"/>
                </a:lnTo>
                <a:lnTo>
                  <a:pt x="8134153" y="5324883"/>
                </a:lnTo>
                <a:lnTo>
                  <a:pt x="8134153" y="5321961"/>
                </a:lnTo>
                <a:lnTo>
                  <a:pt x="8131229" y="5323422"/>
                </a:lnTo>
                <a:lnTo>
                  <a:pt x="8126850" y="5324153"/>
                </a:lnTo>
                <a:lnTo>
                  <a:pt x="8124660" y="5324153"/>
                </a:lnTo>
                <a:lnTo>
                  <a:pt x="8121736" y="5323422"/>
                </a:lnTo>
                <a:lnTo>
                  <a:pt x="8119546" y="5320500"/>
                </a:lnTo>
                <a:lnTo>
                  <a:pt x="8118812" y="5318308"/>
                </a:lnTo>
                <a:lnTo>
                  <a:pt x="8119546" y="5315386"/>
                </a:lnTo>
                <a:lnTo>
                  <a:pt x="8112963" y="5311734"/>
                </a:lnTo>
                <a:lnTo>
                  <a:pt x="8109305" y="5307338"/>
                </a:lnTo>
                <a:lnTo>
                  <a:pt x="8102736" y="5291267"/>
                </a:lnTo>
                <a:lnTo>
                  <a:pt x="8102736" y="5292728"/>
                </a:lnTo>
                <a:lnTo>
                  <a:pt x="8102001" y="5295650"/>
                </a:lnTo>
                <a:lnTo>
                  <a:pt x="8102736" y="5297841"/>
                </a:lnTo>
                <a:lnTo>
                  <a:pt x="8102736" y="5300763"/>
                </a:lnTo>
                <a:lnTo>
                  <a:pt x="8102001" y="5300763"/>
                </a:lnTo>
                <a:lnTo>
                  <a:pt x="8095418" y="5285423"/>
                </a:lnTo>
                <a:lnTo>
                  <a:pt x="8090305" y="5267147"/>
                </a:lnTo>
                <a:lnTo>
                  <a:pt x="8090305" y="5259842"/>
                </a:lnTo>
                <a:lnTo>
                  <a:pt x="8090305" y="5257650"/>
                </a:lnTo>
                <a:lnTo>
                  <a:pt x="8089570" y="5256920"/>
                </a:lnTo>
                <a:lnTo>
                  <a:pt x="8082267" y="5247410"/>
                </a:lnTo>
                <a:lnTo>
                  <a:pt x="8080077" y="5243758"/>
                </a:lnTo>
                <a:lnTo>
                  <a:pt x="8082267" y="5243758"/>
                </a:lnTo>
                <a:lnTo>
                  <a:pt x="8082267" y="5244488"/>
                </a:lnTo>
                <a:lnTo>
                  <a:pt x="8083721" y="5244488"/>
                </a:lnTo>
                <a:lnTo>
                  <a:pt x="8080797" y="5230608"/>
                </a:lnTo>
                <a:lnTo>
                  <a:pt x="8079342" y="5226943"/>
                </a:lnTo>
                <a:lnTo>
                  <a:pt x="8077153" y="5222560"/>
                </a:lnTo>
                <a:lnTo>
                  <a:pt x="8072025" y="5215985"/>
                </a:lnTo>
                <a:lnTo>
                  <a:pt x="8069835" y="5213794"/>
                </a:lnTo>
                <a:lnTo>
                  <a:pt x="8070570" y="5215985"/>
                </a:lnTo>
                <a:lnTo>
                  <a:pt x="8072759" y="5221830"/>
                </a:lnTo>
                <a:lnTo>
                  <a:pt x="8072025" y="5224021"/>
                </a:lnTo>
                <a:lnTo>
                  <a:pt x="8070570" y="5224752"/>
                </a:lnTo>
                <a:lnTo>
                  <a:pt x="8069101" y="5224752"/>
                </a:lnTo>
                <a:lnTo>
                  <a:pt x="8067646" y="5224021"/>
                </a:lnTo>
                <a:lnTo>
                  <a:pt x="8066911" y="5222560"/>
                </a:lnTo>
                <a:lnTo>
                  <a:pt x="8063267" y="5224021"/>
                </a:lnTo>
                <a:lnTo>
                  <a:pt x="8050835" y="5220369"/>
                </a:lnTo>
                <a:lnTo>
                  <a:pt x="8047911" y="5221830"/>
                </a:lnTo>
                <a:lnTo>
                  <a:pt x="8047911" y="5221099"/>
                </a:lnTo>
                <a:lnTo>
                  <a:pt x="8046456" y="5220369"/>
                </a:lnTo>
                <a:lnTo>
                  <a:pt x="8044987" y="5221830"/>
                </a:lnTo>
                <a:lnTo>
                  <a:pt x="8044252" y="5220369"/>
                </a:lnTo>
                <a:lnTo>
                  <a:pt x="8044252" y="5215985"/>
                </a:lnTo>
                <a:lnTo>
                  <a:pt x="8044252" y="5213794"/>
                </a:lnTo>
                <a:lnTo>
                  <a:pt x="8044987" y="5210872"/>
                </a:lnTo>
                <a:lnTo>
                  <a:pt x="8047176" y="5213794"/>
                </a:lnTo>
                <a:lnTo>
                  <a:pt x="8048646" y="5213794"/>
                </a:lnTo>
                <a:lnTo>
                  <a:pt x="8050835" y="5213794"/>
                </a:lnTo>
                <a:lnTo>
                  <a:pt x="8050835" y="5212333"/>
                </a:lnTo>
                <a:lnTo>
                  <a:pt x="8051570" y="5210872"/>
                </a:lnTo>
                <a:lnTo>
                  <a:pt x="8056683" y="5205758"/>
                </a:lnTo>
                <a:lnTo>
                  <a:pt x="8061063" y="5199901"/>
                </a:lnTo>
                <a:lnTo>
                  <a:pt x="8063987" y="5193327"/>
                </a:lnTo>
                <a:lnTo>
                  <a:pt x="8062532" y="5188213"/>
                </a:lnTo>
                <a:lnTo>
                  <a:pt x="8063987" y="5183830"/>
                </a:lnTo>
                <a:lnTo>
                  <a:pt x="8072025" y="5173590"/>
                </a:lnTo>
                <a:lnTo>
                  <a:pt x="8072759" y="5172129"/>
                </a:lnTo>
                <a:lnTo>
                  <a:pt x="8073494" y="5169207"/>
                </a:lnTo>
                <a:lnTo>
                  <a:pt x="8076418" y="5167746"/>
                </a:lnTo>
                <a:lnTo>
                  <a:pt x="8078608" y="5169207"/>
                </a:lnTo>
                <a:lnTo>
                  <a:pt x="8080077" y="5167016"/>
                </a:lnTo>
                <a:lnTo>
                  <a:pt x="8080797" y="5165554"/>
                </a:lnTo>
                <a:lnTo>
                  <a:pt x="8082267" y="5163363"/>
                </a:lnTo>
                <a:lnTo>
                  <a:pt x="8082267" y="5160441"/>
                </a:lnTo>
                <a:lnTo>
                  <a:pt x="8080077" y="5161171"/>
                </a:lnTo>
                <a:lnTo>
                  <a:pt x="8075683" y="5165554"/>
                </a:lnTo>
                <a:lnTo>
                  <a:pt x="8072025" y="5166285"/>
                </a:lnTo>
                <a:lnTo>
                  <a:pt x="8069101" y="5169207"/>
                </a:lnTo>
                <a:lnTo>
                  <a:pt x="8064721" y="5172860"/>
                </a:lnTo>
                <a:lnTo>
                  <a:pt x="8059608" y="5181638"/>
                </a:lnTo>
                <a:lnTo>
                  <a:pt x="8057418" y="5185291"/>
                </a:lnTo>
                <a:lnTo>
                  <a:pt x="8054494" y="5202836"/>
                </a:lnTo>
                <a:lnTo>
                  <a:pt x="8053759" y="5205028"/>
                </a:lnTo>
                <a:lnTo>
                  <a:pt x="8053025" y="5205758"/>
                </a:lnTo>
                <a:lnTo>
                  <a:pt x="8047911" y="5207950"/>
                </a:lnTo>
                <a:lnTo>
                  <a:pt x="8046456" y="5209411"/>
                </a:lnTo>
                <a:lnTo>
                  <a:pt x="8044987" y="5205758"/>
                </a:lnTo>
                <a:lnTo>
                  <a:pt x="8041328" y="5208680"/>
                </a:lnTo>
                <a:lnTo>
                  <a:pt x="8039873" y="5210872"/>
                </a:lnTo>
                <a:lnTo>
                  <a:pt x="8036949" y="5211602"/>
                </a:lnTo>
                <a:lnTo>
                  <a:pt x="8032555" y="5208680"/>
                </a:lnTo>
                <a:lnTo>
                  <a:pt x="8030366" y="5205028"/>
                </a:lnTo>
                <a:lnTo>
                  <a:pt x="8030366" y="5202106"/>
                </a:lnTo>
                <a:lnTo>
                  <a:pt x="8031100" y="5198440"/>
                </a:lnTo>
                <a:lnTo>
                  <a:pt x="8030366" y="5192596"/>
                </a:lnTo>
                <a:lnTo>
                  <a:pt x="8028911" y="5188944"/>
                </a:lnTo>
                <a:lnTo>
                  <a:pt x="8023797" y="5181638"/>
                </a:lnTo>
                <a:lnTo>
                  <a:pt x="8022328" y="5178716"/>
                </a:lnTo>
                <a:lnTo>
                  <a:pt x="8021593" y="5172860"/>
                </a:lnTo>
                <a:lnTo>
                  <a:pt x="8022328" y="5145087"/>
                </a:lnTo>
                <a:lnTo>
                  <a:pt x="8021593" y="5140704"/>
                </a:lnTo>
                <a:lnTo>
                  <a:pt x="8020873" y="5134860"/>
                </a:lnTo>
                <a:lnTo>
                  <a:pt x="8018669" y="5132669"/>
                </a:lnTo>
                <a:lnTo>
                  <a:pt x="8015745" y="5131938"/>
                </a:lnTo>
                <a:lnTo>
                  <a:pt x="8011366" y="5129016"/>
                </a:lnTo>
                <a:lnTo>
                  <a:pt x="8009911" y="5126094"/>
                </a:lnTo>
                <a:lnTo>
                  <a:pt x="8014290" y="5122441"/>
                </a:lnTo>
                <a:lnTo>
                  <a:pt x="8023797" y="5115123"/>
                </a:lnTo>
                <a:lnTo>
                  <a:pt x="8027442" y="5112932"/>
                </a:lnTo>
                <a:lnTo>
                  <a:pt x="8028911" y="5112201"/>
                </a:lnTo>
                <a:lnTo>
                  <a:pt x="8030366" y="5110010"/>
                </a:lnTo>
                <a:lnTo>
                  <a:pt x="8031835" y="5102705"/>
                </a:lnTo>
                <a:lnTo>
                  <a:pt x="8028176" y="5104896"/>
                </a:lnTo>
                <a:lnTo>
                  <a:pt x="8024517" y="5109279"/>
                </a:lnTo>
                <a:lnTo>
                  <a:pt x="8016479" y="5112201"/>
                </a:lnTo>
                <a:lnTo>
                  <a:pt x="8012835" y="5114393"/>
                </a:lnTo>
                <a:lnTo>
                  <a:pt x="8009911" y="5115854"/>
                </a:lnTo>
                <a:lnTo>
                  <a:pt x="8004783" y="5115123"/>
                </a:lnTo>
                <a:lnTo>
                  <a:pt x="8004783" y="5118776"/>
                </a:lnTo>
                <a:lnTo>
                  <a:pt x="8002593" y="5120980"/>
                </a:lnTo>
                <a:lnTo>
                  <a:pt x="7999669" y="5120980"/>
                </a:lnTo>
                <a:lnTo>
                  <a:pt x="7998934" y="5123902"/>
                </a:lnTo>
                <a:lnTo>
                  <a:pt x="7998214" y="5124633"/>
                </a:lnTo>
                <a:lnTo>
                  <a:pt x="7995290" y="5122441"/>
                </a:lnTo>
                <a:lnTo>
                  <a:pt x="7991631" y="5118776"/>
                </a:lnTo>
                <a:lnTo>
                  <a:pt x="7991631" y="5115123"/>
                </a:lnTo>
                <a:lnTo>
                  <a:pt x="7989441" y="5115854"/>
                </a:lnTo>
                <a:lnTo>
                  <a:pt x="7986517" y="5118046"/>
                </a:lnTo>
                <a:lnTo>
                  <a:pt x="7982859" y="5118046"/>
                </a:lnTo>
                <a:lnTo>
                  <a:pt x="7977745" y="5112201"/>
                </a:lnTo>
                <a:lnTo>
                  <a:pt x="7975555" y="5109279"/>
                </a:lnTo>
                <a:lnTo>
                  <a:pt x="7970441" y="5108549"/>
                </a:lnTo>
                <a:lnTo>
                  <a:pt x="7971162" y="5110010"/>
                </a:lnTo>
                <a:lnTo>
                  <a:pt x="7974086" y="5114393"/>
                </a:lnTo>
                <a:lnTo>
                  <a:pt x="7982124" y="5119507"/>
                </a:lnTo>
                <a:lnTo>
                  <a:pt x="7984328" y="5121711"/>
                </a:lnTo>
                <a:lnTo>
                  <a:pt x="7985783" y="5119507"/>
                </a:lnTo>
                <a:lnTo>
                  <a:pt x="7988707" y="5121711"/>
                </a:lnTo>
                <a:lnTo>
                  <a:pt x="7992366" y="5128285"/>
                </a:lnTo>
                <a:lnTo>
                  <a:pt x="7993100" y="5130477"/>
                </a:lnTo>
                <a:lnTo>
                  <a:pt x="7995290" y="5131207"/>
                </a:lnTo>
                <a:lnTo>
                  <a:pt x="7999669" y="5139974"/>
                </a:lnTo>
                <a:lnTo>
                  <a:pt x="8002593" y="5149483"/>
                </a:lnTo>
                <a:lnTo>
                  <a:pt x="8003328" y="5153136"/>
                </a:lnTo>
                <a:lnTo>
                  <a:pt x="8002593" y="5156058"/>
                </a:lnTo>
                <a:lnTo>
                  <a:pt x="8001859" y="5156788"/>
                </a:lnTo>
                <a:lnTo>
                  <a:pt x="7999669" y="5150944"/>
                </a:lnTo>
                <a:lnTo>
                  <a:pt x="7996745" y="5148022"/>
                </a:lnTo>
                <a:lnTo>
                  <a:pt x="7996745" y="5149483"/>
                </a:lnTo>
                <a:lnTo>
                  <a:pt x="7996010" y="5150944"/>
                </a:lnTo>
                <a:lnTo>
                  <a:pt x="7995290" y="5153136"/>
                </a:lnTo>
                <a:lnTo>
                  <a:pt x="7993821" y="5153866"/>
                </a:lnTo>
                <a:lnTo>
                  <a:pt x="7993100" y="5153866"/>
                </a:lnTo>
                <a:lnTo>
                  <a:pt x="7991631" y="5151675"/>
                </a:lnTo>
                <a:lnTo>
                  <a:pt x="7989441" y="5150944"/>
                </a:lnTo>
                <a:lnTo>
                  <a:pt x="7989441" y="5151675"/>
                </a:lnTo>
                <a:lnTo>
                  <a:pt x="7988707" y="5153136"/>
                </a:lnTo>
                <a:lnTo>
                  <a:pt x="7987252" y="5153136"/>
                </a:lnTo>
                <a:lnTo>
                  <a:pt x="7985783" y="5153136"/>
                </a:lnTo>
                <a:lnTo>
                  <a:pt x="7983593" y="5151675"/>
                </a:lnTo>
                <a:lnTo>
                  <a:pt x="7982124" y="5150944"/>
                </a:lnTo>
                <a:lnTo>
                  <a:pt x="7979200" y="5150214"/>
                </a:lnTo>
                <a:lnTo>
                  <a:pt x="7977010" y="5150214"/>
                </a:lnTo>
                <a:lnTo>
                  <a:pt x="7975555" y="5150214"/>
                </a:lnTo>
                <a:lnTo>
                  <a:pt x="7968237" y="5147292"/>
                </a:lnTo>
                <a:lnTo>
                  <a:pt x="7959465" y="5129016"/>
                </a:lnTo>
                <a:lnTo>
                  <a:pt x="7953631" y="5123902"/>
                </a:lnTo>
                <a:lnTo>
                  <a:pt x="7954351" y="5127555"/>
                </a:lnTo>
                <a:lnTo>
                  <a:pt x="7958010" y="5131938"/>
                </a:lnTo>
                <a:lnTo>
                  <a:pt x="7959465" y="5135591"/>
                </a:lnTo>
                <a:lnTo>
                  <a:pt x="7956555" y="5134860"/>
                </a:lnTo>
                <a:lnTo>
                  <a:pt x="7955086" y="5134130"/>
                </a:lnTo>
                <a:lnTo>
                  <a:pt x="7954351" y="5132669"/>
                </a:lnTo>
                <a:lnTo>
                  <a:pt x="7952896" y="5129016"/>
                </a:lnTo>
                <a:lnTo>
                  <a:pt x="7928048" y="5095399"/>
                </a:lnTo>
                <a:lnTo>
                  <a:pt x="7925124" y="5086621"/>
                </a:lnTo>
                <a:lnTo>
                  <a:pt x="7918541" y="5077854"/>
                </a:lnTo>
                <a:lnTo>
                  <a:pt x="7917816" y="5076403"/>
                </a:lnTo>
                <a:lnTo>
                  <a:pt x="7918541" y="5077124"/>
                </a:lnTo>
                <a:lnTo>
                  <a:pt x="7920730" y="5077854"/>
                </a:lnTo>
                <a:lnTo>
                  <a:pt x="7919275" y="5074202"/>
                </a:lnTo>
                <a:lnTo>
                  <a:pt x="7918541" y="5070549"/>
                </a:lnTo>
                <a:lnTo>
                  <a:pt x="7916351" y="5068358"/>
                </a:lnTo>
                <a:lnTo>
                  <a:pt x="7913427" y="5067627"/>
                </a:lnTo>
                <a:lnTo>
                  <a:pt x="7914882" y="5070549"/>
                </a:lnTo>
                <a:lnTo>
                  <a:pt x="7912692" y="5070549"/>
                </a:lnTo>
                <a:lnTo>
                  <a:pt x="7909768" y="5066166"/>
                </a:lnTo>
                <a:lnTo>
                  <a:pt x="7906109" y="5061770"/>
                </a:lnTo>
                <a:lnTo>
                  <a:pt x="7902465" y="5058118"/>
                </a:lnTo>
                <a:lnTo>
                  <a:pt x="7901730" y="5053735"/>
                </a:lnTo>
                <a:lnTo>
                  <a:pt x="7902465" y="5054465"/>
                </a:lnTo>
                <a:lnTo>
                  <a:pt x="7903199" y="5054465"/>
                </a:lnTo>
                <a:lnTo>
                  <a:pt x="7904654" y="5054465"/>
                </a:lnTo>
                <a:lnTo>
                  <a:pt x="7905389" y="5056657"/>
                </a:lnTo>
                <a:lnTo>
                  <a:pt x="7906109" y="5056657"/>
                </a:lnTo>
                <a:lnTo>
                  <a:pt x="7905389" y="5050813"/>
                </a:lnTo>
                <a:lnTo>
                  <a:pt x="7899541" y="5042046"/>
                </a:lnTo>
                <a:lnTo>
                  <a:pt x="7895882" y="5031807"/>
                </a:lnTo>
                <a:lnTo>
                  <a:pt x="7892958" y="5028884"/>
                </a:lnTo>
                <a:lnTo>
                  <a:pt x="7888579" y="5028154"/>
                </a:lnTo>
                <a:lnTo>
                  <a:pt x="7879806" y="5023040"/>
                </a:lnTo>
                <a:lnTo>
                  <a:pt x="7872488" y="5023040"/>
                </a:lnTo>
                <a:lnTo>
                  <a:pt x="7868109" y="5022310"/>
                </a:lnTo>
                <a:lnTo>
                  <a:pt x="7865185" y="5019388"/>
                </a:lnTo>
                <a:lnTo>
                  <a:pt x="7860071" y="5009148"/>
                </a:lnTo>
                <a:lnTo>
                  <a:pt x="7858602" y="5006226"/>
                </a:lnTo>
                <a:lnTo>
                  <a:pt x="7860071" y="5005495"/>
                </a:lnTo>
                <a:lnTo>
                  <a:pt x="7864450" y="5012813"/>
                </a:lnTo>
                <a:lnTo>
                  <a:pt x="7865185" y="5013544"/>
                </a:lnTo>
                <a:lnTo>
                  <a:pt x="7868109" y="5015735"/>
                </a:lnTo>
                <a:lnTo>
                  <a:pt x="7873958" y="5017927"/>
                </a:lnTo>
                <a:lnTo>
                  <a:pt x="7876882" y="5019388"/>
                </a:lnTo>
                <a:lnTo>
                  <a:pt x="7877616" y="5017927"/>
                </a:lnTo>
                <a:lnTo>
                  <a:pt x="7877616" y="5015735"/>
                </a:lnTo>
                <a:lnTo>
                  <a:pt x="7877616" y="5012813"/>
                </a:lnTo>
                <a:lnTo>
                  <a:pt x="7877616" y="5010609"/>
                </a:lnTo>
                <a:lnTo>
                  <a:pt x="7876882" y="5010609"/>
                </a:lnTo>
                <a:lnTo>
                  <a:pt x="7874692" y="5012083"/>
                </a:lnTo>
                <a:lnTo>
                  <a:pt x="7873958" y="5012083"/>
                </a:lnTo>
                <a:lnTo>
                  <a:pt x="7872488" y="5012083"/>
                </a:lnTo>
                <a:lnTo>
                  <a:pt x="7871033" y="5009878"/>
                </a:lnTo>
                <a:lnTo>
                  <a:pt x="7873958" y="5006226"/>
                </a:lnTo>
                <a:lnTo>
                  <a:pt x="7879071" y="5006226"/>
                </a:lnTo>
                <a:lnTo>
                  <a:pt x="7884185" y="5008417"/>
                </a:lnTo>
                <a:lnTo>
                  <a:pt x="7889299" y="5006956"/>
                </a:lnTo>
                <a:lnTo>
                  <a:pt x="7886375" y="5006226"/>
                </a:lnTo>
                <a:lnTo>
                  <a:pt x="7883465" y="5005495"/>
                </a:lnTo>
                <a:lnTo>
                  <a:pt x="7881261" y="5004034"/>
                </a:lnTo>
                <a:lnTo>
                  <a:pt x="7877616" y="5004034"/>
                </a:lnTo>
                <a:lnTo>
                  <a:pt x="7881261" y="5002573"/>
                </a:lnTo>
                <a:lnTo>
                  <a:pt x="7887109" y="4999651"/>
                </a:lnTo>
                <a:lnTo>
                  <a:pt x="7889299" y="4996729"/>
                </a:lnTo>
                <a:lnTo>
                  <a:pt x="7890033" y="4993807"/>
                </a:lnTo>
                <a:lnTo>
                  <a:pt x="7887109" y="4994538"/>
                </a:lnTo>
                <a:lnTo>
                  <a:pt x="7884185" y="4996729"/>
                </a:lnTo>
                <a:lnTo>
                  <a:pt x="7886375" y="4993807"/>
                </a:lnTo>
                <a:lnTo>
                  <a:pt x="7885654" y="4993076"/>
                </a:lnTo>
                <a:lnTo>
                  <a:pt x="7884185" y="4990885"/>
                </a:lnTo>
                <a:lnTo>
                  <a:pt x="7888579" y="4987232"/>
                </a:lnTo>
                <a:lnTo>
                  <a:pt x="7890033" y="4982837"/>
                </a:lnTo>
                <a:lnTo>
                  <a:pt x="7890768" y="4977723"/>
                </a:lnTo>
                <a:lnTo>
                  <a:pt x="7892958" y="4973340"/>
                </a:lnTo>
                <a:lnTo>
                  <a:pt x="7897351" y="4967496"/>
                </a:lnTo>
                <a:lnTo>
                  <a:pt x="7897351" y="4965304"/>
                </a:lnTo>
                <a:lnTo>
                  <a:pt x="7897351" y="4962382"/>
                </a:lnTo>
                <a:lnTo>
                  <a:pt x="7899541" y="4960921"/>
                </a:lnTo>
                <a:lnTo>
                  <a:pt x="7901730" y="4960191"/>
                </a:lnTo>
                <a:lnTo>
                  <a:pt x="7902465" y="4958730"/>
                </a:lnTo>
                <a:lnTo>
                  <a:pt x="7904654" y="4952142"/>
                </a:lnTo>
                <a:lnTo>
                  <a:pt x="7905389" y="4950681"/>
                </a:lnTo>
                <a:lnTo>
                  <a:pt x="7909768" y="4945568"/>
                </a:lnTo>
                <a:lnTo>
                  <a:pt x="7911958" y="4942646"/>
                </a:lnTo>
                <a:lnTo>
                  <a:pt x="7916351" y="4934610"/>
                </a:lnTo>
                <a:lnTo>
                  <a:pt x="7917806" y="4930214"/>
                </a:lnTo>
                <a:lnTo>
                  <a:pt x="7916351" y="4925831"/>
                </a:lnTo>
                <a:lnTo>
                  <a:pt x="7911237" y="4917065"/>
                </a:lnTo>
                <a:lnTo>
                  <a:pt x="7908313" y="4907568"/>
                </a:lnTo>
                <a:lnTo>
                  <a:pt x="7905389" y="4906107"/>
                </a:lnTo>
                <a:lnTo>
                  <a:pt x="7901730" y="4906107"/>
                </a:lnTo>
                <a:lnTo>
                  <a:pt x="7897351" y="4909029"/>
                </a:lnTo>
                <a:lnTo>
                  <a:pt x="7895882" y="4911951"/>
                </a:lnTo>
                <a:lnTo>
                  <a:pt x="7895882" y="4915604"/>
                </a:lnTo>
                <a:lnTo>
                  <a:pt x="7896617" y="4923639"/>
                </a:lnTo>
                <a:lnTo>
                  <a:pt x="7898806" y="4926561"/>
                </a:lnTo>
                <a:lnTo>
                  <a:pt x="7899541" y="4929484"/>
                </a:lnTo>
                <a:lnTo>
                  <a:pt x="7898806" y="4931688"/>
                </a:lnTo>
                <a:lnTo>
                  <a:pt x="7890768" y="4932418"/>
                </a:lnTo>
                <a:lnTo>
                  <a:pt x="7890033" y="4932418"/>
                </a:lnTo>
                <a:lnTo>
                  <a:pt x="7886375" y="4928753"/>
                </a:lnTo>
                <a:lnTo>
                  <a:pt x="7885654" y="4922909"/>
                </a:lnTo>
                <a:lnTo>
                  <a:pt x="7884185" y="4911951"/>
                </a:lnTo>
                <a:lnTo>
                  <a:pt x="7882730" y="4906107"/>
                </a:lnTo>
                <a:lnTo>
                  <a:pt x="7879071" y="4903172"/>
                </a:lnTo>
                <a:lnTo>
                  <a:pt x="7873223" y="4903172"/>
                </a:lnTo>
                <a:lnTo>
                  <a:pt x="7866654" y="4903903"/>
                </a:lnTo>
                <a:lnTo>
                  <a:pt x="7866654" y="4902442"/>
                </a:lnTo>
                <a:lnTo>
                  <a:pt x="7870299" y="4900250"/>
                </a:lnTo>
                <a:lnTo>
                  <a:pt x="7870299" y="4898059"/>
                </a:lnTo>
                <a:lnTo>
                  <a:pt x="7863730" y="4896598"/>
                </a:lnTo>
                <a:lnTo>
                  <a:pt x="7860806" y="4894406"/>
                </a:lnTo>
                <a:lnTo>
                  <a:pt x="7858602" y="4892945"/>
                </a:lnTo>
                <a:lnTo>
                  <a:pt x="7857882" y="4892945"/>
                </a:lnTo>
                <a:lnTo>
                  <a:pt x="7857882" y="4893676"/>
                </a:lnTo>
                <a:lnTo>
                  <a:pt x="7857882" y="4895867"/>
                </a:lnTo>
                <a:lnTo>
                  <a:pt x="7848375" y="4888562"/>
                </a:lnTo>
                <a:lnTo>
                  <a:pt x="7849109" y="4890753"/>
                </a:lnTo>
                <a:lnTo>
                  <a:pt x="7852033" y="4894406"/>
                </a:lnTo>
                <a:lnTo>
                  <a:pt x="7852033" y="4895867"/>
                </a:lnTo>
                <a:lnTo>
                  <a:pt x="7852033" y="4897328"/>
                </a:lnTo>
                <a:lnTo>
                  <a:pt x="7852033" y="4900250"/>
                </a:lnTo>
                <a:lnTo>
                  <a:pt x="7852033" y="4900981"/>
                </a:lnTo>
                <a:lnTo>
                  <a:pt x="7851299" y="4903172"/>
                </a:lnTo>
                <a:lnTo>
                  <a:pt x="7851299" y="4903903"/>
                </a:lnTo>
                <a:lnTo>
                  <a:pt x="7853488" y="4903903"/>
                </a:lnTo>
                <a:lnTo>
                  <a:pt x="7860806" y="4903172"/>
                </a:lnTo>
                <a:lnTo>
                  <a:pt x="7858602" y="4906837"/>
                </a:lnTo>
                <a:lnTo>
                  <a:pt x="7850564" y="4910490"/>
                </a:lnTo>
                <a:lnTo>
                  <a:pt x="7847640" y="4915604"/>
                </a:lnTo>
                <a:lnTo>
                  <a:pt x="7854957" y="4916334"/>
                </a:lnTo>
                <a:lnTo>
                  <a:pt x="7863730" y="4919987"/>
                </a:lnTo>
                <a:lnTo>
                  <a:pt x="7872488" y="4922178"/>
                </a:lnTo>
                <a:lnTo>
                  <a:pt x="7880541" y="4919256"/>
                </a:lnTo>
                <a:lnTo>
                  <a:pt x="7879071" y="4920717"/>
                </a:lnTo>
                <a:lnTo>
                  <a:pt x="7873223" y="4925831"/>
                </a:lnTo>
                <a:lnTo>
                  <a:pt x="7873958" y="4928753"/>
                </a:lnTo>
                <a:lnTo>
                  <a:pt x="7876147" y="4933149"/>
                </a:lnTo>
                <a:lnTo>
                  <a:pt x="7876147" y="4936071"/>
                </a:lnTo>
                <a:lnTo>
                  <a:pt x="7876147" y="4938262"/>
                </a:lnTo>
                <a:lnTo>
                  <a:pt x="7873223" y="4941915"/>
                </a:lnTo>
                <a:lnTo>
                  <a:pt x="7873223" y="4944107"/>
                </a:lnTo>
                <a:lnTo>
                  <a:pt x="7873223" y="4945568"/>
                </a:lnTo>
                <a:lnTo>
                  <a:pt x="7871033" y="4952142"/>
                </a:lnTo>
                <a:lnTo>
                  <a:pt x="7873223" y="4955795"/>
                </a:lnTo>
                <a:lnTo>
                  <a:pt x="7873223" y="4960191"/>
                </a:lnTo>
                <a:lnTo>
                  <a:pt x="7872488" y="4963843"/>
                </a:lnTo>
                <a:lnTo>
                  <a:pt x="7868109" y="4965304"/>
                </a:lnTo>
                <a:lnTo>
                  <a:pt x="7864450" y="4966765"/>
                </a:lnTo>
                <a:lnTo>
                  <a:pt x="7863730" y="4966765"/>
                </a:lnTo>
                <a:lnTo>
                  <a:pt x="7862995" y="4965304"/>
                </a:lnTo>
                <a:lnTo>
                  <a:pt x="7861526" y="4963843"/>
                </a:lnTo>
                <a:lnTo>
                  <a:pt x="7860806" y="4958730"/>
                </a:lnTo>
                <a:lnTo>
                  <a:pt x="7860806" y="4957986"/>
                </a:lnTo>
                <a:lnTo>
                  <a:pt x="7856412" y="4957986"/>
                </a:lnTo>
                <a:lnTo>
                  <a:pt x="7853488" y="4957256"/>
                </a:lnTo>
                <a:lnTo>
                  <a:pt x="7848375" y="4951412"/>
                </a:lnTo>
                <a:lnTo>
                  <a:pt x="7844716" y="4948490"/>
                </a:lnTo>
                <a:lnTo>
                  <a:pt x="7835223" y="4942646"/>
                </a:lnTo>
                <a:lnTo>
                  <a:pt x="7831564" y="4939723"/>
                </a:lnTo>
                <a:lnTo>
                  <a:pt x="7830829" y="4942646"/>
                </a:lnTo>
                <a:lnTo>
                  <a:pt x="7833019" y="4945568"/>
                </a:lnTo>
                <a:lnTo>
                  <a:pt x="7847640" y="4957256"/>
                </a:lnTo>
                <a:lnTo>
                  <a:pt x="7850564" y="4960921"/>
                </a:lnTo>
                <a:lnTo>
                  <a:pt x="7854223" y="4968226"/>
                </a:lnTo>
                <a:lnTo>
                  <a:pt x="7856412" y="4973340"/>
                </a:lnTo>
                <a:lnTo>
                  <a:pt x="7857147" y="4976262"/>
                </a:lnTo>
                <a:lnTo>
                  <a:pt x="7854223" y="4976262"/>
                </a:lnTo>
                <a:lnTo>
                  <a:pt x="7851299" y="4971879"/>
                </a:lnTo>
                <a:lnTo>
                  <a:pt x="7848375" y="4967496"/>
                </a:lnTo>
                <a:lnTo>
                  <a:pt x="7847640" y="4963843"/>
                </a:lnTo>
                <a:lnTo>
                  <a:pt x="7843995" y="4957256"/>
                </a:lnTo>
                <a:lnTo>
                  <a:pt x="7829375" y="4946298"/>
                </a:lnTo>
                <a:lnTo>
                  <a:pt x="7825716" y="4941915"/>
                </a:lnTo>
                <a:lnTo>
                  <a:pt x="7824981" y="4938262"/>
                </a:lnTo>
                <a:lnTo>
                  <a:pt x="7822057" y="4932418"/>
                </a:lnTo>
                <a:lnTo>
                  <a:pt x="7821337" y="4928023"/>
                </a:lnTo>
                <a:lnTo>
                  <a:pt x="7821337" y="4923639"/>
                </a:lnTo>
                <a:lnTo>
                  <a:pt x="7822057" y="4919256"/>
                </a:lnTo>
                <a:lnTo>
                  <a:pt x="7824261" y="4915604"/>
                </a:lnTo>
                <a:lnTo>
                  <a:pt x="7825716" y="4913412"/>
                </a:lnTo>
                <a:lnTo>
                  <a:pt x="7824261" y="4917065"/>
                </a:lnTo>
                <a:lnTo>
                  <a:pt x="7822791" y="4920717"/>
                </a:lnTo>
                <a:lnTo>
                  <a:pt x="7824261" y="4925100"/>
                </a:lnTo>
                <a:lnTo>
                  <a:pt x="7824981" y="4928023"/>
                </a:lnTo>
                <a:lnTo>
                  <a:pt x="7828640" y="4909029"/>
                </a:lnTo>
                <a:lnTo>
                  <a:pt x="7830829" y="4887101"/>
                </a:lnTo>
                <a:lnTo>
                  <a:pt x="7829375" y="4881257"/>
                </a:lnTo>
                <a:lnTo>
                  <a:pt x="7829375" y="4878335"/>
                </a:lnTo>
                <a:lnTo>
                  <a:pt x="7831564" y="4875400"/>
                </a:lnTo>
                <a:lnTo>
                  <a:pt x="7828640" y="4872478"/>
                </a:lnTo>
                <a:lnTo>
                  <a:pt x="7826450" y="4870286"/>
                </a:lnTo>
                <a:lnTo>
                  <a:pt x="7824981" y="4864442"/>
                </a:lnTo>
                <a:lnTo>
                  <a:pt x="7824981" y="4861520"/>
                </a:lnTo>
                <a:lnTo>
                  <a:pt x="7824261" y="4856407"/>
                </a:lnTo>
                <a:lnTo>
                  <a:pt x="7824981" y="4852754"/>
                </a:lnTo>
                <a:lnTo>
                  <a:pt x="7826450" y="4854215"/>
                </a:lnTo>
                <a:lnTo>
                  <a:pt x="7828640" y="4851293"/>
                </a:lnTo>
                <a:lnTo>
                  <a:pt x="7829375" y="4847628"/>
                </a:lnTo>
                <a:lnTo>
                  <a:pt x="7829375" y="4840323"/>
                </a:lnTo>
                <a:lnTo>
                  <a:pt x="7833019" y="4833748"/>
                </a:lnTo>
                <a:lnTo>
                  <a:pt x="7834488" y="4830095"/>
                </a:lnTo>
                <a:lnTo>
                  <a:pt x="7833019" y="4827173"/>
                </a:lnTo>
                <a:lnTo>
                  <a:pt x="7832299" y="4828634"/>
                </a:lnTo>
                <a:lnTo>
                  <a:pt x="7830829" y="4829365"/>
                </a:lnTo>
                <a:lnTo>
                  <a:pt x="7835223" y="4809628"/>
                </a:lnTo>
                <a:lnTo>
                  <a:pt x="7837412" y="4805976"/>
                </a:lnTo>
                <a:lnTo>
                  <a:pt x="7837412" y="4804514"/>
                </a:lnTo>
                <a:lnTo>
                  <a:pt x="7835943" y="4803053"/>
                </a:lnTo>
                <a:lnTo>
                  <a:pt x="7838867" y="4794275"/>
                </a:lnTo>
                <a:lnTo>
                  <a:pt x="7838147" y="4781856"/>
                </a:lnTo>
                <a:lnTo>
                  <a:pt x="7838147" y="4778934"/>
                </a:lnTo>
                <a:lnTo>
                  <a:pt x="7838867" y="4772359"/>
                </a:lnTo>
                <a:lnTo>
                  <a:pt x="7838867" y="4771629"/>
                </a:lnTo>
                <a:lnTo>
                  <a:pt x="7838750" y="4771570"/>
                </a:lnTo>
                <a:lnTo>
                  <a:pt x="7835943" y="4752622"/>
                </a:lnTo>
                <a:lnTo>
                  <a:pt x="7838147" y="4748239"/>
                </a:lnTo>
                <a:lnTo>
                  <a:pt x="7837412" y="4746778"/>
                </a:lnTo>
                <a:lnTo>
                  <a:pt x="7835943" y="4745317"/>
                </a:lnTo>
                <a:lnTo>
                  <a:pt x="7835223" y="4743126"/>
                </a:lnTo>
                <a:lnTo>
                  <a:pt x="7835943" y="4741652"/>
                </a:lnTo>
                <a:lnTo>
                  <a:pt x="7837412" y="4738730"/>
                </a:lnTo>
                <a:lnTo>
                  <a:pt x="7837412" y="4737269"/>
                </a:lnTo>
                <a:lnTo>
                  <a:pt x="7835943" y="4735808"/>
                </a:lnTo>
                <a:lnTo>
                  <a:pt x="7835223" y="4733616"/>
                </a:lnTo>
                <a:lnTo>
                  <a:pt x="7834488" y="4726311"/>
                </a:lnTo>
                <a:lnTo>
                  <a:pt x="7833019" y="4724120"/>
                </a:lnTo>
                <a:lnTo>
                  <a:pt x="7831564" y="4723389"/>
                </a:lnTo>
                <a:lnTo>
                  <a:pt x="7830829" y="4724120"/>
                </a:lnTo>
                <a:lnTo>
                  <a:pt x="7829375" y="4723389"/>
                </a:lnTo>
                <a:lnTo>
                  <a:pt x="7828640" y="4720467"/>
                </a:lnTo>
                <a:lnTo>
                  <a:pt x="7824261" y="4716084"/>
                </a:lnTo>
                <a:lnTo>
                  <a:pt x="7822791" y="4713880"/>
                </a:lnTo>
                <a:lnTo>
                  <a:pt x="7824981" y="4710227"/>
                </a:lnTo>
                <a:lnTo>
                  <a:pt x="7828640" y="4710958"/>
                </a:lnTo>
                <a:lnTo>
                  <a:pt x="7834488" y="4716814"/>
                </a:lnTo>
                <a:lnTo>
                  <a:pt x="7831564" y="4710227"/>
                </a:lnTo>
                <a:lnTo>
                  <a:pt x="7831564" y="4708036"/>
                </a:lnTo>
                <a:lnTo>
                  <a:pt x="7830829" y="4697078"/>
                </a:lnTo>
                <a:lnTo>
                  <a:pt x="7829375" y="4692695"/>
                </a:lnTo>
                <a:lnTo>
                  <a:pt x="7827905" y="4691234"/>
                </a:lnTo>
                <a:lnTo>
                  <a:pt x="7825716" y="4690503"/>
                </a:lnTo>
                <a:lnTo>
                  <a:pt x="7822057" y="4690503"/>
                </a:lnTo>
                <a:lnTo>
                  <a:pt x="7819867" y="4690503"/>
                </a:lnTo>
                <a:lnTo>
                  <a:pt x="7818412" y="4689042"/>
                </a:lnTo>
                <a:lnTo>
                  <a:pt x="7808905" y="4679533"/>
                </a:lnTo>
                <a:lnTo>
                  <a:pt x="7806716" y="4675880"/>
                </a:lnTo>
                <a:lnTo>
                  <a:pt x="7808170" y="4671497"/>
                </a:lnTo>
                <a:lnTo>
                  <a:pt x="7805246" y="4671497"/>
                </a:lnTo>
                <a:lnTo>
                  <a:pt x="7802322" y="4671497"/>
                </a:lnTo>
                <a:lnTo>
                  <a:pt x="7801602" y="4669306"/>
                </a:lnTo>
                <a:lnTo>
                  <a:pt x="7802322" y="4666383"/>
                </a:lnTo>
                <a:lnTo>
                  <a:pt x="7802322" y="4664922"/>
                </a:lnTo>
                <a:lnTo>
                  <a:pt x="7801602" y="4656874"/>
                </a:lnTo>
                <a:lnTo>
                  <a:pt x="7801602" y="4656144"/>
                </a:lnTo>
                <a:lnTo>
                  <a:pt x="7792829" y="4651761"/>
                </a:lnTo>
                <a:lnTo>
                  <a:pt x="7789905" y="4648838"/>
                </a:lnTo>
                <a:lnTo>
                  <a:pt x="7793564" y="4644455"/>
                </a:lnTo>
                <a:lnTo>
                  <a:pt x="7789905" y="4643725"/>
                </a:lnTo>
                <a:lnTo>
                  <a:pt x="7787715" y="4640803"/>
                </a:lnTo>
                <a:lnTo>
                  <a:pt x="7786981" y="4637881"/>
                </a:lnTo>
                <a:lnTo>
                  <a:pt x="7786246" y="4633485"/>
                </a:lnTo>
                <a:lnTo>
                  <a:pt x="7782587" y="4635689"/>
                </a:lnTo>
                <a:lnTo>
                  <a:pt x="7781133" y="4637150"/>
                </a:lnTo>
                <a:lnTo>
                  <a:pt x="7780398" y="4636420"/>
                </a:lnTo>
                <a:lnTo>
                  <a:pt x="7777474" y="4634228"/>
                </a:lnTo>
                <a:lnTo>
                  <a:pt x="7776753" y="4632754"/>
                </a:lnTo>
                <a:lnTo>
                  <a:pt x="7773095" y="4636420"/>
                </a:lnTo>
                <a:lnTo>
                  <a:pt x="7767981" y="4637150"/>
                </a:lnTo>
                <a:lnTo>
                  <a:pt x="7763587" y="4635689"/>
                </a:lnTo>
                <a:lnTo>
                  <a:pt x="7759929" y="4634228"/>
                </a:lnTo>
                <a:lnTo>
                  <a:pt x="7757739" y="4635689"/>
                </a:lnTo>
                <a:lnTo>
                  <a:pt x="7751891" y="4636420"/>
                </a:lnTo>
                <a:lnTo>
                  <a:pt x="7748966" y="4637150"/>
                </a:lnTo>
                <a:lnTo>
                  <a:pt x="7745322" y="4639342"/>
                </a:lnTo>
                <a:lnTo>
                  <a:pt x="7744587" y="4639342"/>
                </a:lnTo>
                <a:lnTo>
                  <a:pt x="7741663" y="4640072"/>
                </a:lnTo>
                <a:lnTo>
                  <a:pt x="7738004" y="4639342"/>
                </a:lnTo>
                <a:lnTo>
                  <a:pt x="7737284" y="4637150"/>
                </a:lnTo>
                <a:lnTo>
                  <a:pt x="7735815" y="4634228"/>
                </a:lnTo>
                <a:lnTo>
                  <a:pt x="7735080" y="4633485"/>
                </a:lnTo>
                <a:lnTo>
                  <a:pt x="7732156" y="4633485"/>
                </a:lnTo>
                <a:lnTo>
                  <a:pt x="7729966" y="4631293"/>
                </a:lnTo>
                <a:lnTo>
                  <a:pt x="7729966" y="4629832"/>
                </a:lnTo>
                <a:lnTo>
                  <a:pt x="7732156" y="4626910"/>
                </a:lnTo>
                <a:lnTo>
                  <a:pt x="7729966" y="4624719"/>
                </a:lnTo>
                <a:lnTo>
                  <a:pt x="7728511" y="4621797"/>
                </a:lnTo>
                <a:lnTo>
                  <a:pt x="7726307" y="4619605"/>
                </a:lnTo>
                <a:lnTo>
                  <a:pt x="7722663" y="4619605"/>
                </a:lnTo>
                <a:lnTo>
                  <a:pt x="7719739" y="4619605"/>
                </a:lnTo>
                <a:lnTo>
                  <a:pt x="7716080" y="4617414"/>
                </a:lnTo>
                <a:lnTo>
                  <a:pt x="7712421" y="4616683"/>
                </a:lnTo>
                <a:lnTo>
                  <a:pt x="7710232" y="4614491"/>
                </a:lnTo>
                <a:lnTo>
                  <a:pt x="7709497" y="4613761"/>
                </a:lnTo>
                <a:lnTo>
                  <a:pt x="7708777" y="4610839"/>
                </a:lnTo>
                <a:lnTo>
                  <a:pt x="7707307" y="4605713"/>
                </a:lnTo>
                <a:lnTo>
                  <a:pt x="7706573" y="4605713"/>
                </a:lnTo>
                <a:lnTo>
                  <a:pt x="7702194" y="4599138"/>
                </a:lnTo>
                <a:lnTo>
                  <a:pt x="7695611" y="4591833"/>
                </a:lnTo>
                <a:lnTo>
                  <a:pt x="7691232" y="4588911"/>
                </a:lnTo>
                <a:lnTo>
                  <a:pt x="7686838" y="4585989"/>
                </a:lnTo>
                <a:lnTo>
                  <a:pt x="7681724" y="4588180"/>
                </a:lnTo>
                <a:lnTo>
                  <a:pt x="7675156" y="4584528"/>
                </a:lnTo>
                <a:lnTo>
                  <a:pt x="7663459" y="4573557"/>
                </a:lnTo>
                <a:lnTo>
                  <a:pt x="7661269" y="4573557"/>
                </a:lnTo>
                <a:lnTo>
                  <a:pt x="7658345" y="4572827"/>
                </a:lnTo>
                <a:lnTo>
                  <a:pt x="7653952" y="4569905"/>
                </a:lnTo>
                <a:lnTo>
                  <a:pt x="7653952" y="4568444"/>
                </a:lnTo>
                <a:lnTo>
                  <a:pt x="7652497" y="4564060"/>
                </a:lnTo>
                <a:lnTo>
                  <a:pt x="7651762" y="4561869"/>
                </a:lnTo>
                <a:lnTo>
                  <a:pt x="7650293" y="4559677"/>
                </a:lnTo>
                <a:lnTo>
                  <a:pt x="7651762" y="4556755"/>
                </a:lnTo>
                <a:lnTo>
                  <a:pt x="7652497" y="4552360"/>
                </a:lnTo>
                <a:lnTo>
                  <a:pt x="7651762" y="4546515"/>
                </a:lnTo>
                <a:lnTo>
                  <a:pt x="7651028" y="4541402"/>
                </a:lnTo>
                <a:lnTo>
                  <a:pt x="7648103" y="4539941"/>
                </a:lnTo>
                <a:lnTo>
                  <a:pt x="7644459" y="4538480"/>
                </a:lnTo>
                <a:lnTo>
                  <a:pt x="7640800" y="4538480"/>
                </a:lnTo>
                <a:lnTo>
                  <a:pt x="7635686" y="4537749"/>
                </a:lnTo>
                <a:lnTo>
                  <a:pt x="7634217" y="4537019"/>
                </a:lnTo>
                <a:lnTo>
                  <a:pt x="7631293" y="4534827"/>
                </a:lnTo>
                <a:lnTo>
                  <a:pt x="7629838" y="4534097"/>
                </a:lnTo>
                <a:lnTo>
                  <a:pt x="7622520" y="4531905"/>
                </a:lnTo>
                <a:lnTo>
                  <a:pt x="7618876" y="4529713"/>
                </a:lnTo>
                <a:lnTo>
                  <a:pt x="7615217" y="4525318"/>
                </a:lnTo>
                <a:lnTo>
                  <a:pt x="7610838" y="4521665"/>
                </a:lnTo>
                <a:lnTo>
                  <a:pt x="7609369" y="4518013"/>
                </a:lnTo>
                <a:lnTo>
                  <a:pt x="7608634" y="4515821"/>
                </a:lnTo>
                <a:lnTo>
                  <a:pt x="7607179" y="4510707"/>
                </a:lnTo>
                <a:lnTo>
                  <a:pt x="7605710" y="4508516"/>
                </a:lnTo>
                <a:lnTo>
                  <a:pt x="7603520" y="4507785"/>
                </a:lnTo>
                <a:lnTo>
                  <a:pt x="7602065" y="4506324"/>
                </a:lnTo>
                <a:lnTo>
                  <a:pt x="7600596" y="4505594"/>
                </a:lnTo>
                <a:lnTo>
                  <a:pt x="7597672" y="4501211"/>
                </a:lnTo>
                <a:lnTo>
                  <a:pt x="7589634" y="4494623"/>
                </a:lnTo>
                <a:lnTo>
                  <a:pt x="7587444" y="4491701"/>
                </a:lnTo>
                <a:lnTo>
                  <a:pt x="7585975" y="4489510"/>
                </a:lnTo>
                <a:lnTo>
                  <a:pt x="7575013" y="4483666"/>
                </a:lnTo>
                <a:lnTo>
                  <a:pt x="7572089" y="4482935"/>
                </a:lnTo>
                <a:lnTo>
                  <a:pt x="7569899" y="4482935"/>
                </a:lnTo>
                <a:lnTo>
                  <a:pt x="7566975" y="4480744"/>
                </a:lnTo>
                <a:lnTo>
                  <a:pt x="7561861" y="4476360"/>
                </a:lnTo>
                <a:lnTo>
                  <a:pt x="7557482" y="4478552"/>
                </a:lnTo>
                <a:lnTo>
                  <a:pt x="7547975" y="4476360"/>
                </a:lnTo>
                <a:lnTo>
                  <a:pt x="7526771" y="4466851"/>
                </a:lnTo>
                <a:lnTo>
                  <a:pt x="7510695" y="4457354"/>
                </a:lnTo>
                <a:lnTo>
                  <a:pt x="7507036" y="4457354"/>
                </a:lnTo>
                <a:lnTo>
                  <a:pt x="7501202" y="4461007"/>
                </a:lnTo>
                <a:lnTo>
                  <a:pt x="7487302" y="4464660"/>
                </a:lnTo>
                <a:lnTo>
                  <a:pt x="7483657" y="4467582"/>
                </a:lnTo>
                <a:lnTo>
                  <a:pt x="7481468" y="4469043"/>
                </a:lnTo>
                <a:lnTo>
                  <a:pt x="7479998" y="4466851"/>
                </a:lnTo>
                <a:lnTo>
                  <a:pt x="7478543" y="4464660"/>
                </a:lnTo>
                <a:lnTo>
                  <a:pt x="7477074" y="4463199"/>
                </a:lnTo>
                <a:lnTo>
                  <a:pt x="7475619" y="4463199"/>
                </a:lnTo>
                <a:lnTo>
                  <a:pt x="7474885" y="4462468"/>
                </a:lnTo>
                <a:lnTo>
                  <a:pt x="7474150" y="4462468"/>
                </a:lnTo>
                <a:lnTo>
                  <a:pt x="7473415" y="4463199"/>
                </a:lnTo>
                <a:lnTo>
                  <a:pt x="7471961" y="4464660"/>
                </a:lnTo>
                <a:lnTo>
                  <a:pt x="7471226" y="4466121"/>
                </a:lnTo>
                <a:lnTo>
                  <a:pt x="7467581" y="4466851"/>
                </a:lnTo>
                <a:lnTo>
                  <a:pt x="7467581" y="4466121"/>
                </a:lnTo>
                <a:lnTo>
                  <a:pt x="7466847" y="4464660"/>
                </a:lnTo>
                <a:lnTo>
                  <a:pt x="7465377" y="4464660"/>
                </a:lnTo>
                <a:lnTo>
                  <a:pt x="7464657" y="4464660"/>
                </a:lnTo>
                <a:lnTo>
                  <a:pt x="7462453" y="4466851"/>
                </a:lnTo>
                <a:lnTo>
                  <a:pt x="7461733" y="4469773"/>
                </a:lnTo>
                <a:lnTo>
                  <a:pt x="7460998" y="4472708"/>
                </a:lnTo>
                <a:lnTo>
                  <a:pt x="7460998" y="4473438"/>
                </a:lnTo>
                <a:lnTo>
                  <a:pt x="7454415" y="4474169"/>
                </a:lnTo>
                <a:lnTo>
                  <a:pt x="7452226" y="4474169"/>
                </a:lnTo>
                <a:lnTo>
                  <a:pt x="7445643" y="4480013"/>
                </a:lnTo>
                <a:lnTo>
                  <a:pt x="7444923" y="4482205"/>
                </a:lnTo>
                <a:lnTo>
                  <a:pt x="7444923" y="4485857"/>
                </a:lnTo>
                <a:lnTo>
                  <a:pt x="7443453" y="4485127"/>
                </a:lnTo>
                <a:lnTo>
                  <a:pt x="7442719" y="4485127"/>
                </a:lnTo>
                <a:lnTo>
                  <a:pt x="7441998" y="4483666"/>
                </a:lnTo>
                <a:lnTo>
                  <a:pt x="7441264" y="4485857"/>
                </a:lnTo>
                <a:lnTo>
                  <a:pt x="7441998" y="4488049"/>
                </a:lnTo>
                <a:lnTo>
                  <a:pt x="7441998" y="4488779"/>
                </a:lnTo>
                <a:lnTo>
                  <a:pt x="7441998" y="4490240"/>
                </a:lnTo>
                <a:lnTo>
                  <a:pt x="7441998" y="4492432"/>
                </a:lnTo>
                <a:lnTo>
                  <a:pt x="7443453" y="4494623"/>
                </a:lnTo>
                <a:lnTo>
                  <a:pt x="7443453" y="4493162"/>
                </a:lnTo>
                <a:lnTo>
                  <a:pt x="7444923" y="4491701"/>
                </a:lnTo>
                <a:lnTo>
                  <a:pt x="7445643" y="4490240"/>
                </a:lnTo>
                <a:lnTo>
                  <a:pt x="7447847" y="4492432"/>
                </a:lnTo>
                <a:lnTo>
                  <a:pt x="7452226" y="4496084"/>
                </a:lnTo>
                <a:lnTo>
                  <a:pt x="7451491" y="4497545"/>
                </a:lnTo>
                <a:lnTo>
                  <a:pt x="7448567" y="4497545"/>
                </a:lnTo>
                <a:lnTo>
                  <a:pt x="7443453" y="4496084"/>
                </a:lnTo>
                <a:lnTo>
                  <a:pt x="7436150" y="4495354"/>
                </a:lnTo>
                <a:lnTo>
                  <a:pt x="7432491" y="4493162"/>
                </a:lnTo>
                <a:lnTo>
                  <a:pt x="7428832" y="4492432"/>
                </a:lnTo>
                <a:lnTo>
                  <a:pt x="7426643" y="4496084"/>
                </a:lnTo>
                <a:lnTo>
                  <a:pt x="7430302" y="4496084"/>
                </a:lnTo>
                <a:lnTo>
                  <a:pt x="7431756" y="4498276"/>
                </a:lnTo>
                <a:lnTo>
                  <a:pt x="7432491" y="4501211"/>
                </a:lnTo>
                <a:lnTo>
                  <a:pt x="7434681" y="4501941"/>
                </a:lnTo>
                <a:lnTo>
                  <a:pt x="7446377" y="4501211"/>
                </a:lnTo>
                <a:lnTo>
                  <a:pt x="7452960" y="4502672"/>
                </a:lnTo>
                <a:lnTo>
                  <a:pt x="7455150" y="4507785"/>
                </a:lnTo>
                <a:lnTo>
                  <a:pt x="7452960" y="4513629"/>
                </a:lnTo>
                <a:lnTo>
                  <a:pt x="7448567" y="4517282"/>
                </a:lnTo>
                <a:lnTo>
                  <a:pt x="7449302" y="4514360"/>
                </a:lnTo>
                <a:lnTo>
                  <a:pt x="7450757" y="4513629"/>
                </a:lnTo>
                <a:lnTo>
                  <a:pt x="7450757" y="4512168"/>
                </a:lnTo>
                <a:lnTo>
                  <a:pt x="7441998" y="4510707"/>
                </a:lnTo>
                <a:lnTo>
                  <a:pt x="7434681" y="4511438"/>
                </a:lnTo>
                <a:lnTo>
                  <a:pt x="7430302" y="4512168"/>
                </a:lnTo>
                <a:lnTo>
                  <a:pt x="7426643" y="4514360"/>
                </a:lnTo>
                <a:lnTo>
                  <a:pt x="7422984" y="4515091"/>
                </a:lnTo>
                <a:lnTo>
                  <a:pt x="7420794" y="4513629"/>
                </a:lnTo>
                <a:lnTo>
                  <a:pt x="7410567" y="4520935"/>
                </a:lnTo>
                <a:lnTo>
                  <a:pt x="7403984" y="4528252"/>
                </a:lnTo>
                <a:lnTo>
                  <a:pt x="7394491" y="4533366"/>
                </a:lnTo>
                <a:lnTo>
                  <a:pt x="7388643" y="4537749"/>
                </a:lnTo>
                <a:lnTo>
                  <a:pt x="7380590" y="4549438"/>
                </a:lnTo>
                <a:lnTo>
                  <a:pt x="7378401" y="4550899"/>
                </a:lnTo>
                <a:lnTo>
                  <a:pt x="7372552" y="4552360"/>
                </a:lnTo>
                <a:lnTo>
                  <a:pt x="7370363" y="4553833"/>
                </a:lnTo>
                <a:lnTo>
                  <a:pt x="7365249" y="4557486"/>
                </a:lnTo>
                <a:lnTo>
                  <a:pt x="7362325" y="4560408"/>
                </a:lnTo>
                <a:lnTo>
                  <a:pt x="7358666" y="4561869"/>
                </a:lnTo>
                <a:lnTo>
                  <a:pt x="7356477" y="4563330"/>
                </a:lnTo>
                <a:lnTo>
                  <a:pt x="7354287" y="4566252"/>
                </a:lnTo>
                <a:lnTo>
                  <a:pt x="7352097" y="4566983"/>
                </a:lnTo>
                <a:lnTo>
                  <a:pt x="7349893" y="4563330"/>
                </a:lnTo>
                <a:lnTo>
                  <a:pt x="7351363" y="4561869"/>
                </a:lnTo>
                <a:lnTo>
                  <a:pt x="7355742" y="4550899"/>
                </a:lnTo>
                <a:lnTo>
                  <a:pt x="7352097" y="4550168"/>
                </a:lnTo>
                <a:lnTo>
                  <a:pt x="7349893" y="4550899"/>
                </a:lnTo>
                <a:lnTo>
                  <a:pt x="7347704" y="4553833"/>
                </a:lnTo>
                <a:lnTo>
                  <a:pt x="7344780" y="4556025"/>
                </a:lnTo>
                <a:lnTo>
                  <a:pt x="7341856" y="4557486"/>
                </a:lnTo>
                <a:lnTo>
                  <a:pt x="7339666" y="4563330"/>
                </a:lnTo>
                <a:lnTo>
                  <a:pt x="7333818" y="4565522"/>
                </a:lnTo>
                <a:lnTo>
                  <a:pt x="7331628" y="4572096"/>
                </a:lnTo>
                <a:lnTo>
                  <a:pt x="7328704" y="4573557"/>
                </a:lnTo>
                <a:lnTo>
                  <a:pt x="7313348" y="4573557"/>
                </a:lnTo>
                <a:lnTo>
                  <a:pt x="7304576" y="4575749"/>
                </a:lnTo>
                <a:lnTo>
                  <a:pt x="7283386" y="4585989"/>
                </a:lnTo>
                <a:lnTo>
                  <a:pt x="7278272" y="4586719"/>
                </a:lnTo>
                <a:lnTo>
                  <a:pt x="7273879" y="4586719"/>
                </a:lnTo>
                <a:lnTo>
                  <a:pt x="7268765" y="4586719"/>
                </a:lnTo>
                <a:lnTo>
                  <a:pt x="7267577" y="4587644"/>
                </a:lnTo>
                <a:lnTo>
                  <a:pt x="7268765" y="4585258"/>
                </a:lnTo>
                <a:lnTo>
                  <a:pt x="7269500" y="4582336"/>
                </a:lnTo>
                <a:lnTo>
                  <a:pt x="7268765" y="4582336"/>
                </a:lnTo>
                <a:lnTo>
                  <a:pt x="7268765" y="4579401"/>
                </a:lnTo>
                <a:lnTo>
                  <a:pt x="7267310" y="4563330"/>
                </a:lnTo>
                <a:lnTo>
                  <a:pt x="7264386" y="4558947"/>
                </a:lnTo>
                <a:lnTo>
                  <a:pt x="7257803" y="4550899"/>
                </a:lnTo>
                <a:lnTo>
                  <a:pt x="7255614" y="4547246"/>
                </a:lnTo>
                <a:lnTo>
                  <a:pt x="7253424" y="4543593"/>
                </a:lnTo>
                <a:lnTo>
                  <a:pt x="7249765" y="4539941"/>
                </a:lnTo>
                <a:lnTo>
                  <a:pt x="7246106" y="4537019"/>
                </a:lnTo>
                <a:lnTo>
                  <a:pt x="7242462" y="4534097"/>
                </a:lnTo>
                <a:lnTo>
                  <a:pt x="7219068" y="4526791"/>
                </a:lnTo>
                <a:lnTo>
                  <a:pt x="7211765" y="4522396"/>
                </a:lnTo>
                <a:lnTo>
                  <a:pt x="7210296" y="4520935"/>
                </a:lnTo>
                <a:lnTo>
                  <a:pt x="7210296" y="4520204"/>
                </a:lnTo>
                <a:lnTo>
                  <a:pt x="7209561" y="4518013"/>
                </a:lnTo>
                <a:lnTo>
                  <a:pt x="7208106" y="4515821"/>
                </a:lnTo>
                <a:lnTo>
                  <a:pt x="7210296" y="4515821"/>
                </a:lnTo>
                <a:lnTo>
                  <a:pt x="7211765" y="4520204"/>
                </a:lnTo>
                <a:lnTo>
                  <a:pt x="7216879" y="4523857"/>
                </a:lnTo>
                <a:lnTo>
                  <a:pt x="7222727" y="4525318"/>
                </a:lnTo>
                <a:lnTo>
                  <a:pt x="7226372" y="4525318"/>
                </a:lnTo>
                <a:lnTo>
                  <a:pt x="7197864" y="4507785"/>
                </a:lnTo>
                <a:lnTo>
                  <a:pt x="7194940" y="4506324"/>
                </a:lnTo>
                <a:lnTo>
                  <a:pt x="7183978" y="4498276"/>
                </a:lnTo>
                <a:lnTo>
                  <a:pt x="7181789" y="4496084"/>
                </a:lnTo>
                <a:lnTo>
                  <a:pt x="7183978" y="4495354"/>
                </a:lnTo>
                <a:lnTo>
                  <a:pt x="7196409" y="4496084"/>
                </a:lnTo>
                <a:lnTo>
                  <a:pt x="7196409" y="4499750"/>
                </a:lnTo>
                <a:lnTo>
                  <a:pt x="7210296" y="4501941"/>
                </a:lnTo>
                <a:lnTo>
                  <a:pt x="7213955" y="4505594"/>
                </a:lnTo>
                <a:lnTo>
                  <a:pt x="7217599" y="4509246"/>
                </a:lnTo>
                <a:lnTo>
                  <a:pt x="7225651" y="4514360"/>
                </a:lnTo>
                <a:lnTo>
                  <a:pt x="7232955" y="4515821"/>
                </a:lnTo>
                <a:lnTo>
                  <a:pt x="7235879" y="4513629"/>
                </a:lnTo>
                <a:lnTo>
                  <a:pt x="7236613" y="4511438"/>
                </a:lnTo>
                <a:lnTo>
                  <a:pt x="7239538" y="4510707"/>
                </a:lnTo>
                <a:lnTo>
                  <a:pt x="7242462" y="4508516"/>
                </a:lnTo>
                <a:lnTo>
                  <a:pt x="7240258" y="4506324"/>
                </a:lnTo>
                <a:lnTo>
                  <a:pt x="7239538" y="4505594"/>
                </a:lnTo>
                <a:lnTo>
                  <a:pt x="7235879" y="4506324"/>
                </a:lnTo>
                <a:lnTo>
                  <a:pt x="7235144" y="4506324"/>
                </a:lnTo>
                <a:lnTo>
                  <a:pt x="7233689" y="4505594"/>
                </a:lnTo>
                <a:lnTo>
                  <a:pt x="7233689" y="4504863"/>
                </a:lnTo>
                <a:lnTo>
                  <a:pt x="7232955" y="4504133"/>
                </a:lnTo>
                <a:lnTo>
                  <a:pt x="7232220" y="4505594"/>
                </a:lnTo>
                <a:lnTo>
                  <a:pt x="7230030" y="4510707"/>
                </a:lnTo>
                <a:lnTo>
                  <a:pt x="7227841" y="4513629"/>
                </a:lnTo>
                <a:lnTo>
                  <a:pt x="7225651" y="4511438"/>
                </a:lnTo>
                <a:lnTo>
                  <a:pt x="7222727" y="4508516"/>
                </a:lnTo>
                <a:lnTo>
                  <a:pt x="7222727" y="4499750"/>
                </a:lnTo>
                <a:lnTo>
                  <a:pt x="7220523" y="4497545"/>
                </a:lnTo>
                <a:lnTo>
                  <a:pt x="7217599" y="4499007"/>
                </a:lnTo>
                <a:lnTo>
                  <a:pt x="7216144" y="4497545"/>
                </a:lnTo>
                <a:lnTo>
                  <a:pt x="7216144" y="4493162"/>
                </a:lnTo>
                <a:lnTo>
                  <a:pt x="7219068" y="4491701"/>
                </a:lnTo>
                <a:lnTo>
                  <a:pt x="7219068" y="4489510"/>
                </a:lnTo>
                <a:lnTo>
                  <a:pt x="7214675" y="4490240"/>
                </a:lnTo>
                <a:lnTo>
                  <a:pt x="7211765" y="4492432"/>
                </a:lnTo>
                <a:lnTo>
                  <a:pt x="7209561" y="4493162"/>
                </a:lnTo>
                <a:lnTo>
                  <a:pt x="7205182" y="4492432"/>
                </a:lnTo>
                <a:lnTo>
                  <a:pt x="7205182" y="4494623"/>
                </a:lnTo>
                <a:lnTo>
                  <a:pt x="7205182" y="4495354"/>
                </a:lnTo>
                <a:lnTo>
                  <a:pt x="7204447" y="4496084"/>
                </a:lnTo>
                <a:lnTo>
                  <a:pt x="7204447" y="4498276"/>
                </a:lnTo>
                <a:lnTo>
                  <a:pt x="7201523" y="4495354"/>
                </a:lnTo>
                <a:lnTo>
                  <a:pt x="7197144" y="4493162"/>
                </a:lnTo>
                <a:lnTo>
                  <a:pt x="7191296" y="4492432"/>
                </a:lnTo>
                <a:lnTo>
                  <a:pt x="7188372" y="4493162"/>
                </a:lnTo>
                <a:lnTo>
                  <a:pt x="7186902" y="4491701"/>
                </a:lnTo>
                <a:lnTo>
                  <a:pt x="7184713" y="4489510"/>
                </a:lnTo>
                <a:lnTo>
                  <a:pt x="7177409" y="4486588"/>
                </a:lnTo>
                <a:lnTo>
                  <a:pt x="7175220" y="4485857"/>
                </a:lnTo>
                <a:lnTo>
                  <a:pt x="7174485" y="4485127"/>
                </a:lnTo>
                <a:lnTo>
                  <a:pt x="7172296" y="4482935"/>
                </a:lnTo>
                <a:lnTo>
                  <a:pt x="7175940" y="4480013"/>
                </a:lnTo>
                <a:lnTo>
                  <a:pt x="7182523" y="4467582"/>
                </a:lnTo>
                <a:lnTo>
                  <a:pt x="7185447" y="4466851"/>
                </a:lnTo>
                <a:lnTo>
                  <a:pt x="7191296" y="4469043"/>
                </a:lnTo>
                <a:lnTo>
                  <a:pt x="7197144" y="4458085"/>
                </a:lnTo>
                <a:lnTo>
                  <a:pt x="7201523" y="4458085"/>
                </a:lnTo>
                <a:lnTo>
                  <a:pt x="7198599" y="4452971"/>
                </a:lnTo>
                <a:lnTo>
                  <a:pt x="7197144" y="4450780"/>
                </a:lnTo>
                <a:lnTo>
                  <a:pt x="7194940" y="4450049"/>
                </a:lnTo>
                <a:lnTo>
                  <a:pt x="7193485" y="4451510"/>
                </a:lnTo>
                <a:lnTo>
                  <a:pt x="7189106" y="4460276"/>
                </a:lnTo>
                <a:lnTo>
                  <a:pt x="7185447" y="4463199"/>
                </a:lnTo>
                <a:lnTo>
                  <a:pt x="7184713" y="4460276"/>
                </a:lnTo>
                <a:lnTo>
                  <a:pt x="7182523" y="4461007"/>
                </a:lnTo>
                <a:lnTo>
                  <a:pt x="7180334" y="4463199"/>
                </a:lnTo>
                <a:lnTo>
                  <a:pt x="7177409" y="4464660"/>
                </a:lnTo>
                <a:lnTo>
                  <a:pt x="7175220" y="4466121"/>
                </a:lnTo>
                <a:lnTo>
                  <a:pt x="7174485" y="4469043"/>
                </a:lnTo>
                <a:lnTo>
                  <a:pt x="7172296" y="4470504"/>
                </a:lnTo>
                <a:lnTo>
                  <a:pt x="7170826" y="4470504"/>
                </a:lnTo>
                <a:lnTo>
                  <a:pt x="7169371" y="4466121"/>
                </a:lnTo>
                <a:lnTo>
                  <a:pt x="7167902" y="4463199"/>
                </a:lnTo>
                <a:lnTo>
                  <a:pt x="7164978" y="4459546"/>
                </a:lnTo>
                <a:lnTo>
                  <a:pt x="7162054" y="4455893"/>
                </a:lnTo>
                <a:lnTo>
                  <a:pt x="7159864" y="4459546"/>
                </a:lnTo>
                <a:lnTo>
                  <a:pt x="7158395" y="4461007"/>
                </a:lnTo>
                <a:lnTo>
                  <a:pt x="7151826" y="4463199"/>
                </a:lnTo>
                <a:lnTo>
                  <a:pt x="7148902" y="4464660"/>
                </a:lnTo>
                <a:lnTo>
                  <a:pt x="7145243" y="4466851"/>
                </a:lnTo>
                <a:lnTo>
                  <a:pt x="7143054" y="4470504"/>
                </a:lnTo>
                <a:lnTo>
                  <a:pt x="7145243" y="4474169"/>
                </a:lnTo>
                <a:lnTo>
                  <a:pt x="7148902" y="4476360"/>
                </a:lnTo>
                <a:lnTo>
                  <a:pt x="7150357" y="4476360"/>
                </a:lnTo>
                <a:lnTo>
                  <a:pt x="7153281" y="4474169"/>
                </a:lnTo>
                <a:lnTo>
                  <a:pt x="7158395" y="4473438"/>
                </a:lnTo>
                <a:lnTo>
                  <a:pt x="7162054" y="4473438"/>
                </a:lnTo>
                <a:lnTo>
                  <a:pt x="7164243" y="4475630"/>
                </a:lnTo>
                <a:lnTo>
                  <a:pt x="7165713" y="4478552"/>
                </a:lnTo>
                <a:lnTo>
                  <a:pt x="7168637" y="4480013"/>
                </a:lnTo>
                <a:lnTo>
                  <a:pt x="7166447" y="4485127"/>
                </a:lnTo>
                <a:lnTo>
                  <a:pt x="7168637" y="4486588"/>
                </a:lnTo>
                <a:lnTo>
                  <a:pt x="7172296" y="4489510"/>
                </a:lnTo>
                <a:lnTo>
                  <a:pt x="7175940" y="4491701"/>
                </a:lnTo>
                <a:lnTo>
                  <a:pt x="7175220" y="4495354"/>
                </a:lnTo>
                <a:lnTo>
                  <a:pt x="7172296" y="4493162"/>
                </a:lnTo>
                <a:lnTo>
                  <a:pt x="7170826" y="4493162"/>
                </a:lnTo>
                <a:lnTo>
                  <a:pt x="7172296" y="4495354"/>
                </a:lnTo>
                <a:lnTo>
                  <a:pt x="7174485" y="4497545"/>
                </a:lnTo>
                <a:lnTo>
                  <a:pt x="7169371" y="4496084"/>
                </a:lnTo>
                <a:lnTo>
                  <a:pt x="7143054" y="4482205"/>
                </a:lnTo>
                <a:lnTo>
                  <a:pt x="7124774" y="4475630"/>
                </a:lnTo>
                <a:lnTo>
                  <a:pt x="7100660" y="4466121"/>
                </a:lnTo>
                <a:lnTo>
                  <a:pt x="7074343" y="4461007"/>
                </a:lnTo>
                <a:lnTo>
                  <a:pt x="7039267" y="4456624"/>
                </a:lnTo>
                <a:lnTo>
                  <a:pt x="7015138" y="4456624"/>
                </a:lnTo>
                <a:lnTo>
                  <a:pt x="7010025" y="4453702"/>
                </a:lnTo>
                <a:lnTo>
                  <a:pt x="7010025" y="4452971"/>
                </a:lnTo>
                <a:lnTo>
                  <a:pt x="7010025" y="4451510"/>
                </a:lnTo>
                <a:lnTo>
                  <a:pt x="7012949" y="4452971"/>
                </a:lnTo>
                <a:lnTo>
                  <a:pt x="7029039" y="4451510"/>
                </a:lnTo>
                <a:lnTo>
                  <a:pt x="7042191" y="4452971"/>
                </a:lnTo>
                <a:lnTo>
                  <a:pt x="7045115" y="4451510"/>
                </a:lnTo>
                <a:lnTo>
                  <a:pt x="7045850" y="4447858"/>
                </a:lnTo>
                <a:lnTo>
                  <a:pt x="7046570" y="4444923"/>
                </a:lnTo>
                <a:lnTo>
                  <a:pt x="7046570" y="4443462"/>
                </a:lnTo>
                <a:lnTo>
                  <a:pt x="7047305" y="4442001"/>
                </a:lnTo>
                <a:lnTo>
                  <a:pt x="7048774" y="4443462"/>
                </a:lnTo>
                <a:lnTo>
                  <a:pt x="7048774" y="4442001"/>
                </a:lnTo>
                <a:lnTo>
                  <a:pt x="7049494" y="4444923"/>
                </a:lnTo>
                <a:lnTo>
                  <a:pt x="7051684" y="4447127"/>
                </a:lnTo>
                <a:lnTo>
                  <a:pt x="7053888" y="4448588"/>
                </a:lnTo>
                <a:lnTo>
                  <a:pt x="7062660" y="4450780"/>
                </a:lnTo>
                <a:lnTo>
                  <a:pt x="7063380" y="4448588"/>
                </a:lnTo>
                <a:lnTo>
                  <a:pt x="7065584" y="4447858"/>
                </a:lnTo>
                <a:lnTo>
                  <a:pt x="7065584" y="4446397"/>
                </a:lnTo>
                <a:lnTo>
                  <a:pt x="7064850" y="4444923"/>
                </a:lnTo>
                <a:lnTo>
                  <a:pt x="7061925" y="4444923"/>
                </a:lnTo>
                <a:lnTo>
                  <a:pt x="7059001" y="4444192"/>
                </a:lnTo>
                <a:lnTo>
                  <a:pt x="7058267" y="4443462"/>
                </a:lnTo>
                <a:lnTo>
                  <a:pt x="7060456" y="4441270"/>
                </a:lnTo>
                <a:lnTo>
                  <a:pt x="7063380" y="4441270"/>
                </a:lnTo>
                <a:lnTo>
                  <a:pt x="7066305" y="4442001"/>
                </a:lnTo>
                <a:lnTo>
                  <a:pt x="7072153" y="4446397"/>
                </a:lnTo>
                <a:lnTo>
                  <a:pt x="7082395" y="4447858"/>
                </a:lnTo>
                <a:lnTo>
                  <a:pt x="7084584" y="4447858"/>
                </a:lnTo>
                <a:lnTo>
                  <a:pt x="7088229" y="4450780"/>
                </a:lnTo>
                <a:lnTo>
                  <a:pt x="7090433" y="4448588"/>
                </a:lnTo>
                <a:lnTo>
                  <a:pt x="7088963" y="4446397"/>
                </a:lnTo>
                <a:lnTo>
                  <a:pt x="7087509" y="4444192"/>
                </a:lnTo>
                <a:lnTo>
                  <a:pt x="7087509" y="4443462"/>
                </a:lnTo>
                <a:lnTo>
                  <a:pt x="7080926" y="4437618"/>
                </a:lnTo>
                <a:lnTo>
                  <a:pt x="7078736" y="4433965"/>
                </a:lnTo>
                <a:lnTo>
                  <a:pt x="7079471" y="4432504"/>
                </a:lnTo>
                <a:lnTo>
                  <a:pt x="7081660" y="4431043"/>
                </a:lnTo>
                <a:lnTo>
                  <a:pt x="7080926" y="4427390"/>
                </a:lnTo>
                <a:lnTo>
                  <a:pt x="7075812" y="4431043"/>
                </a:lnTo>
                <a:lnTo>
                  <a:pt x="7072888" y="4431774"/>
                </a:lnTo>
                <a:lnTo>
                  <a:pt x="7069963" y="4430313"/>
                </a:lnTo>
                <a:lnTo>
                  <a:pt x="7066305" y="4424468"/>
                </a:lnTo>
                <a:lnTo>
                  <a:pt x="7063380" y="4427390"/>
                </a:lnTo>
                <a:lnTo>
                  <a:pt x="7059736" y="4428121"/>
                </a:lnTo>
                <a:lnTo>
                  <a:pt x="7051684" y="4428121"/>
                </a:lnTo>
                <a:lnTo>
                  <a:pt x="7047305" y="4428852"/>
                </a:lnTo>
                <a:lnTo>
                  <a:pt x="7039267" y="4431774"/>
                </a:lnTo>
                <a:lnTo>
                  <a:pt x="7035608" y="4432504"/>
                </a:lnTo>
                <a:lnTo>
                  <a:pt x="7032684" y="4434696"/>
                </a:lnTo>
                <a:lnTo>
                  <a:pt x="7030494" y="4437618"/>
                </a:lnTo>
                <a:lnTo>
                  <a:pt x="7027570" y="4439809"/>
                </a:lnTo>
                <a:lnTo>
                  <a:pt x="7024646" y="4439809"/>
                </a:lnTo>
                <a:lnTo>
                  <a:pt x="7020987" y="4436887"/>
                </a:lnTo>
                <a:lnTo>
                  <a:pt x="7021721" y="4432504"/>
                </a:lnTo>
                <a:lnTo>
                  <a:pt x="7026115" y="4425929"/>
                </a:lnTo>
                <a:lnTo>
                  <a:pt x="7020987" y="4427390"/>
                </a:lnTo>
                <a:lnTo>
                  <a:pt x="7019532" y="4427390"/>
                </a:lnTo>
                <a:lnTo>
                  <a:pt x="7017342" y="4428852"/>
                </a:lnTo>
                <a:lnTo>
                  <a:pt x="7016608" y="4431774"/>
                </a:lnTo>
                <a:lnTo>
                  <a:pt x="7014418" y="4431774"/>
                </a:lnTo>
                <a:lnTo>
                  <a:pt x="7012949" y="4430313"/>
                </a:lnTo>
                <a:lnTo>
                  <a:pt x="7010759" y="4425929"/>
                </a:lnTo>
                <a:lnTo>
                  <a:pt x="7010759" y="4428852"/>
                </a:lnTo>
                <a:lnTo>
                  <a:pt x="7012949" y="4434696"/>
                </a:lnTo>
                <a:lnTo>
                  <a:pt x="7012949" y="4436887"/>
                </a:lnTo>
                <a:lnTo>
                  <a:pt x="7010759" y="4438348"/>
                </a:lnTo>
                <a:lnTo>
                  <a:pt x="7008570" y="4440540"/>
                </a:lnTo>
                <a:lnTo>
                  <a:pt x="7005646" y="4441270"/>
                </a:lnTo>
                <a:lnTo>
                  <a:pt x="7003456" y="4441270"/>
                </a:lnTo>
                <a:lnTo>
                  <a:pt x="7001987" y="4442001"/>
                </a:lnTo>
                <a:lnTo>
                  <a:pt x="6999063" y="4446397"/>
                </a:lnTo>
                <a:lnTo>
                  <a:pt x="6997608" y="4447127"/>
                </a:lnTo>
                <a:lnTo>
                  <a:pt x="6992494" y="4447127"/>
                </a:lnTo>
                <a:lnTo>
                  <a:pt x="6992494" y="4447858"/>
                </a:lnTo>
                <a:lnTo>
                  <a:pt x="6992494" y="4451510"/>
                </a:lnTo>
                <a:lnTo>
                  <a:pt x="6991025" y="4453702"/>
                </a:lnTo>
                <a:lnTo>
                  <a:pt x="6975683" y="4454432"/>
                </a:lnTo>
                <a:lnTo>
                  <a:pt x="6959593" y="4458085"/>
                </a:lnTo>
                <a:lnTo>
                  <a:pt x="6955214" y="4457354"/>
                </a:lnTo>
                <a:lnTo>
                  <a:pt x="6950821" y="4460276"/>
                </a:lnTo>
                <a:lnTo>
                  <a:pt x="6945707" y="4461007"/>
                </a:lnTo>
                <a:lnTo>
                  <a:pt x="6934010" y="4463199"/>
                </a:lnTo>
                <a:lnTo>
                  <a:pt x="6904048" y="4470504"/>
                </a:lnTo>
                <a:lnTo>
                  <a:pt x="6885048" y="4478552"/>
                </a:lnTo>
                <a:lnTo>
                  <a:pt x="6875541" y="4480744"/>
                </a:lnTo>
                <a:lnTo>
                  <a:pt x="6875541" y="4478552"/>
                </a:lnTo>
                <a:lnTo>
                  <a:pt x="6877730" y="4477091"/>
                </a:lnTo>
                <a:lnTo>
                  <a:pt x="6878465" y="4476360"/>
                </a:lnTo>
                <a:lnTo>
                  <a:pt x="6885768" y="4472708"/>
                </a:lnTo>
                <a:lnTo>
                  <a:pt x="6897465" y="4467582"/>
                </a:lnTo>
                <a:lnTo>
                  <a:pt x="6907707" y="4466121"/>
                </a:lnTo>
                <a:lnTo>
                  <a:pt x="6911351" y="4464660"/>
                </a:lnTo>
                <a:lnTo>
                  <a:pt x="6923048" y="4452971"/>
                </a:lnTo>
                <a:lnTo>
                  <a:pt x="6925238" y="4453702"/>
                </a:lnTo>
                <a:lnTo>
                  <a:pt x="6929631" y="4455893"/>
                </a:lnTo>
                <a:lnTo>
                  <a:pt x="6933290" y="4455893"/>
                </a:lnTo>
                <a:lnTo>
                  <a:pt x="6932555" y="4453702"/>
                </a:lnTo>
                <a:lnTo>
                  <a:pt x="6930366" y="4450780"/>
                </a:lnTo>
                <a:lnTo>
                  <a:pt x="6925238" y="4450049"/>
                </a:lnTo>
                <a:lnTo>
                  <a:pt x="6920858" y="4448588"/>
                </a:lnTo>
                <a:lnTo>
                  <a:pt x="6917934" y="4448588"/>
                </a:lnTo>
                <a:lnTo>
                  <a:pt x="6916479" y="4447858"/>
                </a:lnTo>
                <a:lnTo>
                  <a:pt x="6912086" y="4444192"/>
                </a:lnTo>
                <a:lnTo>
                  <a:pt x="6911351" y="4443462"/>
                </a:lnTo>
                <a:lnTo>
                  <a:pt x="6909162" y="4443462"/>
                </a:lnTo>
                <a:lnTo>
                  <a:pt x="6908427" y="4443462"/>
                </a:lnTo>
                <a:lnTo>
                  <a:pt x="6906972" y="4442001"/>
                </a:lnTo>
                <a:lnTo>
                  <a:pt x="6906972" y="4440540"/>
                </a:lnTo>
                <a:lnTo>
                  <a:pt x="6907707" y="4436887"/>
                </a:lnTo>
                <a:lnTo>
                  <a:pt x="6909162" y="4433965"/>
                </a:lnTo>
                <a:lnTo>
                  <a:pt x="6916479" y="4430313"/>
                </a:lnTo>
                <a:lnTo>
                  <a:pt x="6916479" y="4428852"/>
                </a:lnTo>
                <a:lnTo>
                  <a:pt x="6915010" y="4428121"/>
                </a:lnTo>
                <a:lnTo>
                  <a:pt x="6914275" y="4427390"/>
                </a:lnTo>
                <a:lnTo>
                  <a:pt x="6910631" y="4430313"/>
                </a:lnTo>
                <a:lnTo>
                  <a:pt x="6908427" y="4427390"/>
                </a:lnTo>
                <a:lnTo>
                  <a:pt x="6905503" y="4422277"/>
                </a:lnTo>
                <a:lnTo>
                  <a:pt x="6901124" y="4420816"/>
                </a:lnTo>
                <a:lnTo>
                  <a:pt x="6904048" y="4424468"/>
                </a:lnTo>
                <a:lnTo>
                  <a:pt x="6904048" y="4425929"/>
                </a:lnTo>
                <a:lnTo>
                  <a:pt x="6902593" y="4428121"/>
                </a:lnTo>
                <a:lnTo>
                  <a:pt x="6900389" y="4441270"/>
                </a:lnTo>
                <a:lnTo>
                  <a:pt x="6898200" y="4447127"/>
                </a:lnTo>
                <a:lnTo>
                  <a:pt x="6898200" y="4454432"/>
                </a:lnTo>
                <a:lnTo>
                  <a:pt x="6896010" y="4457354"/>
                </a:lnTo>
                <a:lnTo>
                  <a:pt x="6893820" y="4458085"/>
                </a:lnTo>
                <a:lnTo>
                  <a:pt x="6891617" y="4455893"/>
                </a:lnTo>
                <a:lnTo>
                  <a:pt x="6891617" y="4451510"/>
                </a:lnTo>
                <a:lnTo>
                  <a:pt x="6892351" y="4448588"/>
                </a:lnTo>
                <a:lnTo>
                  <a:pt x="6890896" y="4446397"/>
                </a:lnTo>
                <a:lnTo>
                  <a:pt x="6889427" y="4441270"/>
                </a:lnTo>
                <a:lnTo>
                  <a:pt x="6887972" y="4438348"/>
                </a:lnTo>
                <a:lnTo>
                  <a:pt x="6882858" y="4438348"/>
                </a:lnTo>
                <a:lnTo>
                  <a:pt x="6882858" y="4437618"/>
                </a:lnTo>
                <a:lnTo>
                  <a:pt x="6882858" y="4434696"/>
                </a:lnTo>
                <a:lnTo>
                  <a:pt x="6884313" y="4433965"/>
                </a:lnTo>
                <a:lnTo>
                  <a:pt x="6879934" y="4433965"/>
                </a:lnTo>
                <a:lnTo>
                  <a:pt x="6878465" y="4431774"/>
                </a:lnTo>
                <a:lnTo>
                  <a:pt x="6877730" y="4430313"/>
                </a:lnTo>
                <a:lnTo>
                  <a:pt x="6874806" y="4428121"/>
                </a:lnTo>
                <a:lnTo>
                  <a:pt x="6871882" y="4428852"/>
                </a:lnTo>
                <a:lnTo>
                  <a:pt x="6871882" y="4431774"/>
                </a:lnTo>
                <a:lnTo>
                  <a:pt x="6873351" y="4439809"/>
                </a:lnTo>
                <a:lnTo>
                  <a:pt x="6874806" y="4441270"/>
                </a:lnTo>
                <a:lnTo>
                  <a:pt x="6878465" y="4447127"/>
                </a:lnTo>
                <a:lnTo>
                  <a:pt x="6879934" y="4450780"/>
                </a:lnTo>
                <a:lnTo>
                  <a:pt x="6879934" y="4453702"/>
                </a:lnTo>
                <a:lnTo>
                  <a:pt x="6876275" y="4463199"/>
                </a:lnTo>
                <a:lnTo>
                  <a:pt x="6874806" y="4463199"/>
                </a:lnTo>
                <a:lnTo>
                  <a:pt x="6873351" y="4462468"/>
                </a:lnTo>
                <a:lnTo>
                  <a:pt x="6872617" y="4467582"/>
                </a:lnTo>
                <a:lnTo>
                  <a:pt x="6868958" y="4469773"/>
                </a:lnTo>
                <a:lnTo>
                  <a:pt x="6863844" y="4470504"/>
                </a:lnTo>
                <a:lnTo>
                  <a:pt x="6860199" y="4473438"/>
                </a:lnTo>
                <a:lnTo>
                  <a:pt x="6860199" y="4475630"/>
                </a:lnTo>
                <a:lnTo>
                  <a:pt x="6861654" y="4480744"/>
                </a:lnTo>
                <a:lnTo>
                  <a:pt x="6861654" y="4482935"/>
                </a:lnTo>
                <a:lnTo>
                  <a:pt x="6859465" y="4485127"/>
                </a:lnTo>
                <a:lnTo>
                  <a:pt x="6854351" y="4485857"/>
                </a:lnTo>
                <a:lnTo>
                  <a:pt x="6852882" y="4486588"/>
                </a:lnTo>
                <a:lnTo>
                  <a:pt x="6853616" y="4490240"/>
                </a:lnTo>
                <a:lnTo>
                  <a:pt x="6849958" y="4493162"/>
                </a:lnTo>
                <a:lnTo>
                  <a:pt x="6822185" y="4502672"/>
                </a:lnTo>
                <a:lnTo>
                  <a:pt x="6818526" y="4504863"/>
                </a:lnTo>
                <a:lnTo>
                  <a:pt x="6817071" y="4504863"/>
                </a:lnTo>
                <a:lnTo>
                  <a:pt x="6813412" y="4506324"/>
                </a:lnTo>
                <a:lnTo>
                  <a:pt x="6811223" y="4507785"/>
                </a:lnTo>
                <a:lnTo>
                  <a:pt x="6811223" y="4505594"/>
                </a:lnTo>
                <a:lnTo>
                  <a:pt x="6813412" y="4504863"/>
                </a:lnTo>
                <a:lnTo>
                  <a:pt x="6814147" y="4504133"/>
                </a:lnTo>
                <a:lnTo>
                  <a:pt x="6814882" y="4501941"/>
                </a:lnTo>
                <a:lnTo>
                  <a:pt x="6817071" y="4499750"/>
                </a:lnTo>
                <a:lnTo>
                  <a:pt x="6818526" y="4499007"/>
                </a:lnTo>
                <a:lnTo>
                  <a:pt x="6826578" y="4497545"/>
                </a:lnTo>
                <a:lnTo>
                  <a:pt x="6822185" y="4496084"/>
                </a:lnTo>
                <a:lnTo>
                  <a:pt x="6818526" y="4495354"/>
                </a:lnTo>
                <a:lnTo>
                  <a:pt x="6821450" y="4494623"/>
                </a:lnTo>
                <a:lnTo>
                  <a:pt x="6826578" y="4493162"/>
                </a:lnTo>
                <a:lnTo>
                  <a:pt x="6829503" y="4493162"/>
                </a:lnTo>
                <a:lnTo>
                  <a:pt x="6830958" y="4490240"/>
                </a:lnTo>
                <a:lnTo>
                  <a:pt x="6831692" y="4488779"/>
                </a:lnTo>
                <a:lnTo>
                  <a:pt x="6831692" y="4485857"/>
                </a:lnTo>
                <a:lnTo>
                  <a:pt x="6829503" y="4485127"/>
                </a:lnTo>
                <a:lnTo>
                  <a:pt x="6829503" y="4482935"/>
                </a:lnTo>
                <a:lnTo>
                  <a:pt x="6833882" y="4475630"/>
                </a:lnTo>
                <a:lnTo>
                  <a:pt x="6837541" y="4472708"/>
                </a:lnTo>
                <a:lnTo>
                  <a:pt x="6841185" y="4470504"/>
                </a:lnTo>
                <a:lnTo>
                  <a:pt x="6843389" y="4469043"/>
                </a:lnTo>
                <a:lnTo>
                  <a:pt x="6843389" y="4466121"/>
                </a:lnTo>
                <a:lnTo>
                  <a:pt x="6842654" y="4463199"/>
                </a:lnTo>
                <a:lnTo>
                  <a:pt x="6839730" y="4461007"/>
                </a:lnTo>
                <a:lnTo>
                  <a:pt x="6838261" y="4461007"/>
                </a:lnTo>
                <a:lnTo>
                  <a:pt x="6834616" y="4462468"/>
                </a:lnTo>
                <a:lnTo>
                  <a:pt x="6833147" y="4461007"/>
                </a:lnTo>
                <a:lnTo>
                  <a:pt x="6830958" y="4460276"/>
                </a:lnTo>
                <a:lnTo>
                  <a:pt x="6827327" y="4458102"/>
                </a:lnTo>
                <a:lnTo>
                  <a:pt x="6826863" y="4458102"/>
                </a:lnTo>
                <a:lnTo>
                  <a:pt x="6826863" y="4459566"/>
                </a:lnTo>
                <a:lnTo>
                  <a:pt x="6828326" y="4461031"/>
                </a:lnTo>
                <a:lnTo>
                  <a:pt x="6829789" y="4463227"/>
                </a:lnTo>
                <a:lnTo>
                  <a:pt x="6831251" y="4463959"/>
                </a:lnTo>
                <a:lnTo>
                  <a:pt x="6834183" y="4464691"/>
                </a:lnTo>
                <a:lnTo>
                  <a:pt x="6831986" y="4464691"/>
                </a:lnTo>
                <a:lnTo>
                  <a:pt x="6831986" y="4466888"/>
                </a:lnTo>
                <a:lnTo>
                  <a:pt x="6824666" y="4476406"/>
                </a:lnTo>
                <a:lnTo>
                  <a:pt x="6822469" y="4480067"/>
                </a:lnTo>
                <a:lnTo>
                  <a:pt x="6821735" y="4485192"/>
                </a:lnTo>
                <a:lnTo>
                  <a:pt x="6820272" y="4488121"/>
                </a:lnTo>
                <a:lnTo>
                  <a:pt x="6815150" y="4489585"/>
                </a:lnTo>
                <a:lnTo>
                  <a:pt x="6812225" y="4491781"/>
                </a:lnTo>
                <a:lnTo>
                  <a:pt x="6811490" y="4494710"/>
                </a:lnTo>
                <a:lnTo>
                  <a:pt x="6809293" y="4497639"/>
                </a:lnTo>
                <a:lnTo>
                  <a:pt x="6804899" y="4499103"/>
                </a:lnTo>
                <a:lnTo>
                  <a:pt x="6801240" y="4499103"/>
                </a:lnTo>
                <a:lnTo>
                  <a:pt x="6801240" y="4498371"/>
                </a:lnTo>
                <a:lnTo>
                  <a:pt x="6799777" y="4496174"/>
                </a:lnTo>
                <a:lnTo>
                  <a:pt x="6799049" y="4494710"/>
                </a:lnTo>
                <a:lnTo>
                  <a:pt x="6795389" y="4491781"/>
                </a:lnTo>
                <a:lnTo>
                  <a:pt x="6794655" y="4490317"/>
                </a:lnTo>
                <a:lnTo>
                  <a:pt x="6792458" y="4490317"/>
                </a:lnTo>
                <a:lnTo>
                  <a:pt x="6793192" y="4494710"/>
                </a:lnTo>
                <a:lnTo>
                  <a:pt x="6795389" y="4496174"/>
                </a:lnTo>
                <a:lnTo>
                  <a:pt x="6796117" y="4499103"/>
                </a:lnTo>
                <a:lnTo>
                  <a:pt x="6795389" y="4502764"/>
                </a:lnTo>
                <a:lnTo>
                  <a:pt x="6797580" y="4502764"/>
                </a:lnTo>
                <a:lnTo>
                  <a:pt x="6799777" y="4502032"/>
                </a:lnTo>
                <a:lnTo>
                  <a:pt x="6801864" y="4502032"/>
                </a:lnTo>
                <a:lnTo>
                  <a:pt x="6799049" y="4509353"/>
                </a:lnTo>
                <a:lnTo>
                  <a:pt x="6786601" y="4515943"/>
                </a:lnTo>
                <a:lnTo>
                  <a:pt x="6760984" y="4522532"/>
                </a:lnTo>
                <a:lnTo>
                  <a:pt x="6736829" y="4525461"/>
                </a:lnTo>
                <a:lnTo>
                  <a:pt x="6719265" y="4530586"/>
                </a:lnTo>
                <a:lnTo>
                  <a:pt x="6712680" y="4531318"/>
                </a:lnTo>
                <a:lnTo>
                  <a:pt x="6714871" y="4528390"/>
                </a:lnTo>
                <a:lnTo>
                  <a:pt x="6719265" y="4526925"/>
                </a:lnTo>
                <a:lnTo>
                  <a:pt x="6727319" y="4523997"/>
                </a:lnTo>
                <a:lnTo>
                  <a:pt x="6728047" y="4521800"/>
                </a:lnTo>
                <a:lnTo>
                  <a:pt x="6728781" y="4521068"/>
                </a:lnTo>
                <a:lnTo>
                  <a:pt x="6730978" y="4520336"/>
                </a:lnTo>
                <a:lnTo>
                  <a:pt x="6735366" y="4522532"/>
                </a:lnTo>
                <a:lnTo>
                  <a:pt x="6743420" y="4523997"/>
                </a:lnTo>
                <a:lnTo>
                  <a:pt x="6750739" y="4521068"/>
                </a:lnTo>
                <a:lnTo>
                  <a:pt x="6759521" y="4517407"/>
                </a:lnTo>
                <a:lnTo>
                  <a:pt x="6765378" y="4512282"/>
                </a:lnTo>
                <a:lnTo>
                  <a:pt x="6760984" y="4504960"/>
                </a:lnTo>
                <a:lnTo>
                  <a:pt x="6750739" y="4497639"/>
                </a:lnTo>
                <a:lnTo>
                  <a:pt x="6749276" y="4494710"/>
                </a:lnTo>
                <a:lnTo>
                  <a:pt x="6749276" y="4491781"/>
                </a:lnTo>
                <a:lnTo>
                  <a:pt x="6750739" y="4486656"/>
                </a:lnTo>
                <a:lnTo>
                  <a:pt x="6750005" y="4485192"/>
                </a:lnTo>
                <a:lnTo>
                  <a:pt x="6747808" y="4482995"/>
                </a:lnTo>
                <a:lnTo>
                  <a:pt x="6747079" y="4483728"/>
                </a:lnTo>
                <a:lnTo>
                  <a:pt x="6747079" y="4485192"/>
                </a:lnTo>
                <a:lnTo>
                  <a:pt x="6744148" y="4488121"/>
                </a:lnTo>
                <a:lnTo>
                  <a:pt x="6744882" y="4489585"/>
                </a:lnTo>
                <a:lnTo>
                  <a:pt x="6741223" y="4489585"/>
                </a:lnTo>
                <a:lnTo>
                  <a:pt x="6739760" y="4489585"/>
                </a:lnTo>
                <a:lnTo>
                  <a:pt x="6737563" y="4488853"/>
                </a:lnTo>
                <a:lnTo>
                  <a:pt x="6735366" y="4488121"/>
                </a:lnTo>
                <a:lnTo>
                  <a:pt x="6733904" y="4486656"/>
                </a:lnTo>
                <a:lnTo>
                  <a:pt x="6731707" y="4485192"/>
                </a:lnTo>
                <a:lnTo>
                  <a:pt x="6730978" y="4482995"/>
                </a:lnTo>
                <a:lnTo>
                  <a:pt x="6730244" y="4480067"/>
                </a:lnTo>
                <a:lnTo>
                  <a:pt x="6728781" y="4477138"/>
                </a:lnTo>
                <a:lnTo>
                  <a:pt x="6728047" y="4474209"/>
                </a:lnTo>
                <a:lnTo>
                  <a:pt x="6727319" y="4472745"/>
                </a:lnTo>
                <a:lnTo>
                  <a:pt x="6725122" y="4470549"/>
                </a:lnTo>
                <a:lnTo>
                  <a:pt x="6724387" y="4469817"/>
                </a:lnTo>
                <a:lnTo>
                  <a:pt x="6724387" y="4466156"/>
                </a:lnTo>
                <a:lnTo>
                  <a:pt x="6725122" y="4461031"/>
                </a:lnTo>
                <a:lnTo>
                  <a:pt x="6727319" y="4456638"/>
                </a:lnTo>
                <a:lnTo>
                  <a:pt x="6728781" y="4453709"/>
                </a:lnTo>
                <a:lnTo>
                  <a:pt x="6728781" y="4450780"/>
                </a:lnTo>
                <a:lnTo>
                  <a:pt x="6727319" y="4446387"/>
                </a:lnTo>
                <a:lnTo>
                  <a:pt x="6719265" y="4428815"/>
                </a:lnTo>
                <a:lnTo>
                  <a:pt x="6717068" y="4425887"/>
                </a:lnTo>
                <a:lnTo>
                  <a:pt x="6711946" y="4424422"/>
                </a:lnTo>
                <a:lnTo>
                  <a:pt x="6710483" y="4424422"/>
                </a:lnTo>
                <a:lnTo>
                  <a:pt x="6708286" y="4424422"/>
                </a:lnTo>
                <a:lnTo>
                  <a:pt x="6706089" y="4424422"/>
                </a:lnTo>
                <a:lnTo>
                  <a:pt x="6705355" y="4421494"/>
                </a:lnTo>
                <a:lnTo>
                  <a:pt x="6705355" y="4417833"/>
                </a:lnTo>
                <a:lnTo>
                  <a:pt x="6704626" y="4414904"/>
                </a:lnTo>
                <a:lnTo>
                  <a:pt x="6703164" y="4412708"/>
                </a:lnTo>
                <a:lnTo>
                  <a:pt x="6700967" y="4412708"/>
                </a:lnTo>
                <a:lnTo>
                  <a:pt x="6702429" y="4415636"/>
                </a:lnTo>
                <a:lnTo>
                  <a:pt x="6702429" y="4419297"/>
                </a:lnTo>
                <a:lnTo>
                  <a:pt x="6701695" y="4422226"/>
                </a:lnTo>
                <a:lnTo>
                  <a:pt x="6698770" y="4424422"/>
                </a:lnTo>
                <a:lnTo>
                  <a:pt x="6700967" y="4427351"/>
                </a:lnTo>
                <a:lnTo>
                  <a:pt x="6699504" y="4430280"/>
                </a:lnTo>
                <a:lnTo>
                  <a:pt x="6698035" y="4432476"/>
                </a:lnTo>
                <a:lnTo>
                  <a:pt x="6696573" y="4436869"/>
                </a:lnTo>
                <a:lnTo>
                  <a:pt x="6698035" y="4441262"/>
                </a:lnTo>
                <a:lnTo>
                  <a:pt x="6696573" y="4444191"/>
                </a:lnTo>
                <a:lnTo>
                  <a:pt x="6695844" y="4447119"/>
                </a:lnTo>
                <a:lnTo>
                  <a:pt x="6694376" y="4450048"/>
                </a:lnTo>
                <a:lnTo>
                  <a:pt x="6692913" y="4450780"/>
                </a:lnTo>
                <a:lnTo>
                  <a:pt x="6692913" y="4453709"/>
                </a:lnTo>
                <a:lnTo>
                  <a:pt x="6694376" y="4457370"/>
                </a:lnTo>
                <a:lnTo>
                  <a:pt x="6694376" y="4459566"/>
                </a:lnTo>
                <a:lnTo>
                  <a:pt x="6692185" y="4462495"/>
                </a:lnTo>
                <a:lnTo>
                  <a:pt x="6692185" y="4463959"/>
                </a:lnTo>
                <a:lnTo>
                  <a:pt x="6692185" y="4467620"/>
                </a:lnTo>
                <a:lnTo>
                  <a:pt x="6691450" y="4476406"/>
                </a:lnTo>
                <a:lnTo>
                  <a:pt x="6691450" y="4480067"/>
                </a:lnTo>
                <a:lnTo>
                  <a:pt x="6692185" y="4489585"/>
                </a:lnTo>
                <a:lnTo>
                  <a:pt x="6692185" y="4506425"/>
                </a:lnTo>
                <a:lnTo>
                  <a:pt x="6691450" y="4509353"/>
                </a:lnTo>
                <a:lnTo>
                  <a:pt x="6689253" y="4511550"/>
                </a:lnTo>
                <a:lnTo>
                  <a:pt x="6688525" y="4510818"/>
                </a:lnTo>
                <a:lnTo>
                  <a:pt x="6687056" y="4509353"/>
                </a:lnTo>
                <a:lnTo>
                  <a:pt x="6687056" y="4508621"/>
                </a:lnTo>
                <a:lnTo>
                  <a:pt x="6683397" y="4508621"/>
                </a:lnTo>
                <a:lnTo>
                  <a:pt x="6683397" y="4509353"/>
                </a:lnTo>
                <a:lnTo>
                  <a:pt x="6679737" y="4509353"/>
                </a:lnTo>
                <a:lnTo>
                  <a:pt x="6678275" y="4508621"/>
                </a:lnTo>
                <a:lnTo>
                  <a:pt x="6676812" y="4506425"/>
                </a:lnTo>
                <a:lnTo>
                  <a:pt x="6679009" y="4501300"/>
                </a:lnTo>
                <a:lnTo>
                  <a:pt x="6672418" y="4499835"/>
                </a:lnTo>
                <a:lnTo>
                  <a:pt x="6659976" y="4498371"/>
                </a:lnTo>
                <a:lnTo>
                  <a:pt x="6654120" y="4496174"/>
                </a:lnTo>
                <a:lnTo>
                  <a:pt x="6654120" y="4498371"/>
                </a:lnTo>
                <a:lnTo>
                  <a:pt x="6654120" y="4499103"/>
                </a:lnTo>
                <a:lnTo>
                  <a:pt x="6653391" y="4499835"/>
                </a:lnTo>
                <a:lnTo>
                  <a:pt x="6653391" y="4501300"/>
                </a:lnTo>
                <a:lnTo>
                  <a:pt x="6652657" y="4501300"/>
                </a:lnTo>
                <a:lnTo>
                  <a:pt x="6647535" y="4496174"/>
                </a:lnTo>
                <a:lnTo>
                  <a:pt x="6643875" y="4496174"/>
                </a:lnTo>
                <a:lnTo>
                  <a:pt x="6640215" y="4499103"/>
                </a:lnTo>
                <a:lnTo>
                  <a:pt x="6635706" y="4501037"/>
                </a:lnTo>
                <a:lnTo>
                  <a:pt x="6635753" y="4501342"/>
                </a:lnTo>
                <a:lnTo>
                  <a:pt x="6635021" y="4502800"/>
                </a:lnTo>
                <a:lnTo>
                  <a:pt x="6635021" y="4505724"/>
                </a:lnTo>
                <a:lnTo>
                  <a:pt x="6635021" y="4507924"/>
                </a:lnTo>
                <a:lnTo>
                  <a:pt x="6632826" y="4509381"/>
                </a:lnTo>
                <a:lnTo>
                  <a:pt x="6631362" y="4510847"/>
                </a:lnTo>
                <a:lnTo>
                  <a:pt x="6630630" y="4511581"/>
                </a:lnTo>
                <a:lnTo>
                  <a:pt x="6629167" y="4513771"/>
                </a:lnTo>
                <a:lnTo>
                  <a:pt x="6628440" y="4515229"/>
                </a:lnTo>
                <a:lnTo>
                  <a:pt x="6623318" y="4517429"/>
                </a:lnTo>
                <a:lnTo>
                  <a:pt x="6619664" y="4515962"/>
                </a:lnTo>
                <a:lnTo>
                  <a:pt x="6616005" y="4514505"/>
                </a:lnTo>
                <a:lnTo>
                  <a:pt x="6610156" y="4513771"/>
                </a:lnTo>
                <a:lnTo>
                  <a:pt x="6608698" y="4513771"/>
                </a:lnTo>
                <a:lnTo>
                  <a:pt x="6605771" y="4513771"/>
                </a:lnTo>
                <a:lnTo>
                  <a:pt x="6603575" y="4512305"/>
                </a:lnTo>
                <a:lnTo>
                  <a:pt x="6602117" y="4507924"/>
                </a:lnTo>
                <a:lnTo>
                  <a:pt x="6599190" y="4505724"/>
                </a:lnTo>
                <a:lnTo>
                  <a:pt x="6598458" y="4504266"/>
                </a:lnTo>
                <a:lnTo>
                  <a:pt x="6596262" y="4504266"/>
                </a:lnTo>
                <a:lnTo>
                  <a:pt x="6593341" y="4509381"/>
                </a:lnTo>
                <a:lnTo>
                  <a:pt x="6584564" y="4514505"/>
                </a:lnTo>
                <a:lnTo>
                  <a:pt x="6575788" y="4515962"/>
                </a:lnTo>
                <a:lnTo>
                  <a:pt x="6568481" y="4515962"/>
                </a:lnTo>
                <a:lnTo>
                  <a:pt x="6547275" y="4502076"/>
                </a:lnTo>
                <a:lnTo>
                  <a:pt x="6529722" y="4499142"/>
                </a:lnTo>
                <a:lnTo>
                  <a:pt x="6525337" y="4502076"/>
                </a:lnTo>
                <a:lnTo>
                  <a:pt x="6523141" y="4502800"/>
                </a:lnTo>
                <a:lnTo>
                  <a:pt x="6519488" y="4504266"/>
                </a:lnTo>
                <a:lnTo>
                  <a:pt x="6519488" y="4505000"/>
                </a:lnTo>
                <a:lnTo>
                  <a:pt x="6544348" y="4505724"/>
                </a:lnTo>
                <a:lnTo>
                  <a:pt x="6541426" y="4509381"/>
                </a:lnTo>
                <a:lnTo>
                  <a:pt x="6535577" y="4510847"/>
                </a:lnTo>
                <a:lnTo>
                  <a:pt x="6523141" y="4511581"/>
                </a:lnTo>
                <a:lnTo>
                  <a:pt x="6520220" y="4512305"/>
                </a:lnTo>
                <a:lnTo>
                  <a:pt x="6515102" y="4515962"/>
                </a:lnTo>
                <a:lnTo>
                  <a:pt x="6512175" y="4517429"/>
                </a:lnTo>
                <a:lnTo>
                  <a:pt x="6509248" y="4518162"/>
                </a:lnTo>
                <a:lnTo>
                  <a:pt x="6495360" y="4524010"/>
                </a:lnTo>
                <a:lnTo>
                  <a:pt x="6482925" y="4528391"/>
                </a:lnTo>
                <a:lnTo>
                  <a:pt x="6471227" y="4534248"/>
                </a:lnTo>
                <a:lnTo>
                  <a:pt x="6468305" y="4534248"/>
                </a:lnTo>
                <a:lnTo>
                  <a:pt x="6464646" y="4534248"/>
                </a:lnTo>
                <a:lnTo>
                  <a:pt x="6463914" y="4532048"/>
                </a:lnTo>
                <a:lnTo>
                  <a:pt x="6465377" y="4529857"/>
                </a:lnTo>
                <a:lnTo>
                  <a:pt x="6468305" y="4527667"/>
                </a:lnTo>
                <a:lnTo>
                  <a:pt x="6464646" y="4526934"/>
                </a:lnTo>
                <a:lnTo>
                  <a:pt x="6458065" y="4521810"/>
                </a:lnTo>
                <a:lnTo>
                  <a:pt x="6453679" y="4521086"/>
                </a:lnTo>
                <a:lnTo>
                  <a:pt x="6451484" y="4522543"/>
                </a:lnTo>
                <a:lnTo>
                  <a:pt x="6448562" y="4524743"/>
                </a:lnTo>
                <a:lnTo>
                  <a:pt x="6447830" y="4527667"/>
                </a:lnTo>
                <a:lnTo>
                  <a:pt x="6447830" y="4529857"/>
                </a:lnTo>
                <a:lnTo>
                  <a:pt x="6449289" y="4529857"/>
                </a:lnTo>
                <a:lnTo>
                  <a:pt x="6453679" y="4529857"/>
                </a:lnTo>
                <a:lnTo>
                  <a:pt x="6455143" y="4530591"/>
                </a:lnTo>
                <a:lnTo>
                  <a:pt x="6455143" y="4534248"/>
                </a:lnTo>
                <a:lnTo>
                  <a:pt x="6455143" y="4537172"/>
                </a:lnTo>
                <a:lnTo>
                  <a:pt x="6453679" y="4540096"/>
                </a:lnTo>
                <a:lnTo>
                  <a:pt x="6436127" y="4551058"/>
                </a:lnTo>
                <a:lnTo>
                  <a:pt x="6438322" y="4553991"/>
                </a:lnTo>
                <a:lnTo>
                  <a:pt x="6437590" y="4556915"/>
                </a:lnTo>
                <a:lnTo>
                  <a:pt x="6434669" y="4562030"/>
                </a:lnTo>
                <a:lnTo>
                  <a:pt x="6434669" y="4563496"/>
                </a:lnTo>
                <a:lnTo>
                  <a:pt x="6434669" y="4565687"/>
                </a:lnTo>
                <a:lnTo>
                  <a:pt x="6433205" y="4567154"/>
                </a:lnTo>
                <a:lnTo>
                  <a:pt x="6431741" y="4570077"/>
                </a:lnTo>
                <a:lnTo>
                  <a:pt x="6429546" y="4568611"/>
                </a:lnTo>
                <a:lnTo>
                  <a:pt x="6431010" y="4567154"/>
                </a:lnTo>
                <a:lnTo>
                  <a:pt x="6429546" y="4566420"/>
                </a:lnTo>
                <a:lnTo>
                  <a:pt x="6428088" y="4565687"/>
                </a:lnTo>
                <a:lnTo>
                  <a:pt x="6426624" y="4567154"/>
                </a:lnTo>
                <a:lnTo>
                  <a:pt x="6424429" y="4569344"/>
                </a:lnTo>
                <a:lnTo>
                  <a:pt x="6421507" y="4569344"/>
                </a:lnTo>
                <a:lnTo>
                  <a:pt x="6418580" y="4567154"/>
                </a:lnTo>
                <a:lnTo>
                  <a:pt x="6417116" y="4567154"/>
                </a:lnTo>
                <a:lnTo>
                  <a:pt x="6417116" y="4568611"/>
                </a:lnTo>
                <a:lnTo>
                  <a:pt x="6415658" y="4567154"/>
                </a:lnTo>
                <a:lnTo>
                  <a:pt x="6412731" y="4566420"/>
                </a:lnTo>
                <a:lnTo>
                  <a:pt x="6412470" y="4566507"/>
                </a:lnTo>
                <a:lnTo>
                  <a:pt x="6415029" y="4567151"/>
                </a:lnTo>
                <a:lnTo>
                  <a:pt x="6416483" y="4568616"/>
                </a:lnTo>
                <a:lnTo>
                  <a:pt x="6415029" y="4572272"/>
                </a:lnTo>
                <a:lnTo>
                  <a:pt x="6409177" y="4575921"/>
                </a:lnTo>
                <a:lnTo>
                  <a:pt x="6403335" y="4578849"/>
                </a:lnTo>
                <a:lnTo>
                  <a:pt x="6399677" y="4575921"/>
                </a:lnTo>
                <a:lnTo>
                  <a:pt x="6401872" y="4575921"/>
                </a:lnTo>
                <a:lnTo>
                  <a:pt x="6402603" y="4575193"/>
                </a:lnTo>
                <a:lnTo>
                  <a:pt x="6404797" y="4573729"/>
                </a:lnTo>
                <a:lnTo>
                  <a:pt x="6402603" y="4570808"/>
                </a:lnTo>
                <a:lnTo>
                  <a:pt x="6399677" y="4572272"/>
                </a:lnTo>
                <a:lnTo>
                  <a:pt x="6396760" y="4573729"/>
                </a:lnTo>
                <a:lnTo>
                  <a:pt x="6393103" y="4575193"/>
                </a:lnTo>
                <a:lnTo>
                  <a:pt x="6386529" y="4573729"/>
                </a:lnTo>
                <a:lnTo>
                  <a:pt x="6383603" y="4573729"/>
                </a:lnTo>
                <a:lnTo>
                  <a:pt x="6379955" y="4575921"/>
                </a:lnTo>
                <a:lnTo>
                  <a:pt x="6379223" y="4575193"/>
                </a:lnTo>
                <a:lnTo>
                  <a:pt x="6375566" y="4573729"/>
                </a:lnTo>
                <a:lnTo>
                  <a:pt x="6373371" y="4573000"/>
                </a:lnTo>
                <a:lnTo>
                  <a:pt x="6372640" y="4572272"/>
                </a:lnTo>
                <a:lnTo>
                  <a:pt x="6372640" y="4570072"/>
                </a:lnTo>
                <a:lnTo>
                  <a:pt x="6372640" y="4568616"/>
                </a:lnTo>
                <a:lnTo>
                  <a:pt x="6372640" y="4566415"/>
                </a:lnTo>
                <a:lnTo>
                  <a:pt x="6370455" y="4562766"/>
                </a:lnTo>
                <a:lnTo>
                  <a:pt x="6366797" y="4562766"/>
                </a:lnTo>
                <a:lnTo>
                  <a:pt x="6360223" y="4565687"/>
                </a:lnTo>
                <a:lnTo>
                  <a:pt x="6355103" y="4565687"/>
                </a:lnTo>
                <a:lnTo>
                  <a:pt x="6347797" y="4559838"/>
                </a:lnTo>
                <a:lnTo>
                  <a:pt x="6344149" y="4559110"/>
                </a:lnTo>
                <a:lnTo>
                  <a:pt x="6341223" y="4559110"/>
                </a:lnTo>
                <a:lnTo>
                  <a:pt x="6337566" y="4560566"/>
                </a:lnTo>
                <a:lnTo>
                  <a:pt x="6335380" y="4560566"/>
                </a:lnTo>
                <a:lnTo>
                  <a:pt x="6325880" y="4559838"/>
                </a:lnTo>
                <a:lnTo>
                  <a:pt x="6324417" y="4557646"/>
                </a:lnTo>
                <a:lnTo>
                  <a:pt x="6319297" y="4549604"/>
                </a:lnTo>
                <a:lnTo>
                  <a:pt x="6318575" y="4547404"/>
                </a:lnTo>
                <a:lnTo>
                  <a:pt x="6316380" y="4546676"/>
                </a:lnTo>
                <a:lnTo>
                  <a:pt x="6306880" y="4540099"/>
                </a:lnTo>
                <a:lnTo>
                  <a:pt x="6298843" y="4537170"/>
                </a:lnTo>
                <a:lnTo>
                  <a:pt x="6289343" y="4534978"/>
                </a:lnTo>
                <a:lnTo>
                  <a:pt x="6280574" y="4534978"/>
                </a:lnTo>
                <a:lnTo>
                  <a:pt x="6274000" y="4536442"/>
                </a:lnTo>
                <a:lnTo>
                  <a:pt x="6269611" y="4540099"/>
                </a:lnTo>
                <a:lnTo>
                  <a:pt x="6265231" y="4545948"/>
                </a:lnTo>
                <a:lnTo>
                  <a:pt x="6258648" y="4556910"/>
                </a:lnTo>
                <a:lnTo>
                  <a:pt x="6254269" y="4563495"/>
                </a:lnTo>
                <a:lnTo>
                  <a:pt x="6241111" y="4578849"/>
                </a:lnTo>
                <a:lnTo>
                  <a:pt x="6237463" y="4586163"/>
                </a:lnTo>
                <a:lnTo>
                  <a:pt x="6237463" y="4596397"/>
                </a:lnTo>
                <a:lnTo>
                  <a:pt x="6241111" y="4604438"/>
                </a:lnTo>
                <a:lnTo>
                  <a:pt x="6248417" y="4610295"/>
                </a:lnTo>
                <a:lnTo>
                  <a:pt x="6257194" y="4612487"/>
                </a:lnTo>
                <a:lnTo>
                  <a:pt x="6271074" y="4612487"/>
                </a:lnTo>
                <a:lnTo>
                  <a:pt x="6279111" y="4616872"/>
                </a:lnTo>
                <a:lnTo>
                  <a:pt x="6292269" y="4619800"/>
                </a:lnTo>
                <a:lnTo>
                  <a:pt x="6296649" y="4618336"/>
                </a:lnTo>
                <a:lnTo>
                  <a:pt x="6303954" y="4615408"/>
                </a:lnTo>
                <a:lnTo>
                  <a:pt x="6317843" y="4612487"/>
                </a:lnTo>
                <a:lnTo>
                  <a:pt x="6322223" y="4611751"/>
                </a:lnTo>
                <a:lnTo>
                  <a:pt x="6325880" y="4610295"/>
                </a:lnTo>
                <a:lnTo>
                  <a:pt x="6338297" y="4598589"/>
                </a:lnTo>
                <a:lnTo>
                  <a:pt x="6343417" y="4592012"/>
                </a:lnTo>
                <a:lnTo>
                  <a:pt x="6347066" y="4583234"/>
                </a:lnTo>
                <a:lnTo>
                  <a:pt x="6351454" y="4584699"/>
                </a:lnTo>
                <a:lnTo>
                  <a:pt x="6352186" y="4585427"/>
                </a:lnTo>
                <a:lnTo>
                  <a:pt x="6353649" y="4589083"/>
                </a:lnTo>
                <a:lnTo>
                  <a:pt x="6355103" y="4591283"/>
                </a:lnTo>
                <a:lnTo>
                  <a:pt x="6358029" y="4592740"/>
                </a:lnTo>
                <a:lnTo>
                  <a:pt x="6360955" y="4594932"/>
                </a:lnTo>
                <a:lnTo>
                  <a:pt x="6363871" y="4594932"/>
                </a:lnTo>
                <a:lnTo>
                  <a:pt x="6366066" y="4594932"/>
                </a:lnTo>
                <a:lnTo>
                  <a:pt x="6366797" y="4594204"/>
                </a:lnTo>
                <a:lnTo>
                  <a:pt x="6366797" y="4592012"/>
                </a:lnTo>
                <a:lnTo>
                  <a:pt x="6370455" y="4586163"/>
                </a:lnTo>
                <a:lnTo>
                  <a:pt x="6372640" y="4582506"/>
                </a:lnTo>
                <a:lnTo>
                  <a:pt x="6373371" y="4579578"/>
                </a:lnTo>
                <a:lnTo>
                  <a:pt x="6373371" y="4576657"/>
                </a:lnTo>
                <a:lnTo>
                  <a:pt x="6375566" y="4576657"/>
                </a:lnTo>
                <a:lnTo>
                  <a:pt x="6376297" y="4579578"/>
                </a:lnTo>
                <a:lnTo>
                  <a:pt x="6375566" y="4582506"/>
                </a:lnTo>
                <a:lnTo>
                  <a:pt x="6373371" y="4589083"/>
                </a:lnTo>
                <a:lnTo>
                  <a:pt x="6372640" y="4591283"/>
                </a:lnTo>
                <a:lnTo>
                  <a:pt x="6372640" y="4592012"/>
                </a:lnTo>
                <a:lnTo>
                  <a:pt x="6373371" y="4592012"/>
                </a:lnTo>
                <a:lnTo>
                  <a:pt x="6374103" y="4592740"/>
                </a:lnTo>
                <a:lnTo>
                  <a:pt x="6375566" y="4594204"/>
                </a:lnTo>
                <a:lnTo>
                  <a:pt x="6377029" y="4588355"/>
                </a:lnTo>
                <a:lnTo>
                  <a:pt x="6377029" y="4586891"/>
                </a:lnTo>
                <a:lnTo>
                  <a:pt x="6377760" y="4586891"/>
                </a:lnTo>
                <a:lnTo>
                  <a:pt x="6382140" y="4586891"/>
                </a:lnTo>
                <a:lnTo>
                  <a:pt x="6382871" y="4586891"/>
                </a:lnTo>
                <a:lnTo>
                  <a:pt x="6385797" y="4584699"/>
                </a:lnTo>
                <a:lnTo>
                  <a:pt x="6385797" y="4583234"/>
                </a:lnTo>
                <a:lnTo>
                  <a:pt x="6386529" y="4581778"/>
                </a:lnTo>
                <a:lnTo>
                  <a:pt x="6385797" y="4580314"/>
                </a:lnTo>
                <a:lnTo>
                  <a:pt x="6384334" y="4580314"/>
                </a:lnTo>
                <a:lnTo>
                  <a:pt x="6383603" y="4580314"/>
                </a:lnTo>
                <a:lnTo>
                  <a:pt x="6383603" y="4582506"/>
                </a:lnTo>
                <a:lnTo>
                  <a:pt x="6382871" y="4582506"/>
                </a:lnTo>
                <a:lnTo>
                  <a:pt x="6380677" y="4581778"/>
                </a:lnTo>
                <a:lnTo>
                  <a:pt x="6379955" y="4580314"/>
                </a:lnTo>
                <a:lnTo>
                  <a:pt x="6380677" y="4578849"/>
                </a:lnTo>
                <a:lnTo>
                  <a:pt x="6385797" y="4576657"/>
                </a:lnTo>
                <a:lnTo>
                  <a:pt x="6388723" y="4578121"/>
                </a:lnTo>
                <a:lnTo>
                  <a:pt x="6392372" y="4581778"/>
                </a:lnTo>
                <a:lnTo>
                  <a:pt x="6395297" y="4582506"/>
                </a:lnTo>
                <a:lnTo>
                  <a:pt x="6392372" y="4586891"/>
                </a:lnTo>
                <a:lnTo>
                  <a:pt x="6390177" y="4589083"/>
                </a:lnTo>
                <a:lnTo>
                  <a:pt x="6388723" y="4592740"/>
                </a:lnTo>
                <a:lnTo>
                  <a:pt x="6387260" y="4598589"/>
                </a:lnTo>
                <a:lnTo>
                  <a:pt x="6382140" y="4600789"/>
                </a:lnTo>
                <a:lnTo>
                  <a:pt x="6380677" y="4602246"/>
                </a:lnTo>
                <a:lnTo>
                  <a:pt x="6379955" y="4604438"/>
                </a:lnTo>
                <a:lnTo>
                  <a:pt x="6380677" y="4607366"/>
                </a:lnTo>
                <a:lnTo>
                  <a:pt x="6382140" y="4608831"/>
                </a:lnTo>
                <a:lnTo>
                  <a:pt x="6379955" y="4611023"/>
                </a:lnTo>
                <a:lnTo>
                  <a:pt x="6375566" y="4608095"/>
                </a:lnTo>
                <a:lnTo>
                  <a:pt x="6370455" y="4605902"/>
                </a:lnTo>
                <a:lnTo>
                  <a:pt x="6364603" y="4605902"/>
                </a:lnTo>
                <a:lnTo>
                  <a:pt x="6360955" y="4608831"/>
                </a:lnTo>
                <a:lnTo>
                  <a:pt x="6358029" y="4612487"/>
                </a:lnTo>
                <a:lnTo>
                  <a:pt x="6357297" y="4616872"/>
                </a:lnTo>
                <a:lnTo>
                  <a:pt x="6358029" y="4619800"/>
                </a:lnTo>
                <a:lnTo>
                  <a:pt x="6360223" y="4624185"/>
                </a:lnTo>
                <a:lnTo>
                  <a:pt x="6361686" y="4627842"/>
                </a:lnTo>
                <a:lnTo>
                  <a:pt x="6364603" y="4630763"/>
                </a:lnTo>
                <a:lnTo>
                  <a:pt x="6368260" y="4630763"/>
                </a:lnTo>
                <a:lnTo>
                  <a:pt x="6373371" y="4630763"/>
                </a:lnTo>
                <a:lnTo>
                  <a:pt x="6377029" y="4630034"/>
                </a:lnTo>
                <a:lnTo>
                  <a:pt x="6383603" y="4626378"/>
                </a:lnTo>
                <a:lnTo>
                  <a:pt x="6384334" y="4627106"/>
                </a:lnTo>
                <a:lnTo>
                  <a:pt x="6384334" y="4627842"/>
                </a:lnTo>
                <a:lnTo>
                  <a:pt x="6382140" y="4631499"/>
                </a:lnTo>
                <a:lnTo>
                  <a:pt x="6382140" y="4634419"/>
                </a:lnTo>
                <a:lnTo>
                  <a:pt x="6386529" y="4640268"/>
                </a:lnTo>
                <a:lnTo>
                  <a:pt x="6391640" y="4643197"/>
                </a:lnTo>
                <a:lnTo>
                  <a:pt x="6395297" y="4643925"/>
                </a:lnTo>
                <a:lnTo>
                  <a:pt x="6399677" y="4643925"/>
                </a:lnTo>
                <a:lnTo>
                  <a:pt x="6404797" y="4642468"/>
                </a:lnTo>
                <a:lnTo>
                  <a:pt x="6407714" y="4639540"/>
                </a:lnTo>
                <a:lnTo>
                  <a:pt x="6409909" y="4634419"/>
                </a:lnTo>
                <a:lnTo>
                  <a:pt x="6412103" y="4630034"/>
                </a:lnTo>
                <a:lnTo>
                  <a:pt x="6412103" y="4624914"/>
                </a:lnTo>
                <a:lnTo>
                  <a:pt x="6412103" y="4616872"/>
                </a:lnTo>
                <a:lnTo>
                  <a:pt x="6412835" y="4613951"/>
                </a:lnTo>
                <a:lnTo>
                  <a:pt x="6415029" y="4611023"/>
                </a:lnTo>
                <a:lnTo>
                  <a:pt x="6416483" y="4610295"/>
                </a:lnTo>
                <a:lnTo>
                  <a:pt x="6420872" y="4608095"/>
                </a:lnTo>
                <a:lnTo>
                  <a:pt x="6423798" y="4607366"/>
                </a:lnTo>
                <a:lnTo>
                  <a:pt x="6424529" y="4605174"/>
                </a:lnTo>
                <a:lnTo>
                  <a:pt x="6425251" y="4604438"/>
                </a:lnTo>
                <a:lnTo>
                  <a:pt x="6425251" y="4602246"/>
                </a:lnTo>
                <a:lnTo>
                  <a:pt x="6425983" y="4600789"/>
                </a:lnTo>
                <a:lnTo>
                  <a:pt x="6425983" y="4598589"/>
                </a:lnTo>
                <a:lnTo>
                  <a:pt x="6425983" y="4595668"/>
                </a:lnTo>
                <a:lnTo>
                  <a:pt x="6425983" y="4594932"/>
                </a:lnTo>
                <a:lnTo>
                  <a:pt x="6428177" y="4594204"/>
                </a:lnTo>
                <a:lnTo>
                  <a:pt x="6428909" y="4594204"/>
                </a:lnTo>
                <a:lnTo>
                  <a:pt x="6430372" y="4594932"/>
                </a:lnTo>
                <a:lnTo>
                  <a:pt x="6432566" y="4594932"/>
                </a:lnTo>
                <a:lnTo>
                  <a:pt x="6437677" y="4596397"/>
                </a:lnTo>
                <a:lnTo>
                  <a:pt x="6438409" y="4597861"/>
                </a:lnTo>
                <a:lnTo>
                  <a:pt x="6439872" y="4598589"/>
                </a:lnTo>
                <a:lnTo>
                  <a:pt x="6437677" y="4599325"/>
                </a:lnTo>
                <a:lnTo>
                  <a:pt x="6437677" y="4600789"/>
                </a:lnTo>
                <a:lnTo>
                  <a:pt x="6438409" y="4601517"/>
                </a:lnTo>
                <a:lnTo>
                  <a:pt x="6439872" y="4602246"/>
                </a:lnTo>
                <a:lnTo>
                  <a:pt x="6440603" y="4602246"/>
                </a:lnTo>
                <a:lnTo>
                  <a:pt x="6441335" y="4600789"/>
                </a:lnTo>
                <a:lnTo>
                  <a:pt x="6444983" y="4597861"/>
                </a:lnTo>
                <a:lnTo>
                  <a:pt x="6447177" y="4596397"/>
                </a:lnTo>
                <a:lnTo>
                  <a:pt x="6450103" y="4597861"/>
                </a:lnTo>
                <a:lnTo>
                  <a:pt x="6450835" y="4598589"/>
                </a:lnTo>
                <a:lnTo>
                  <a:pt x="6450835" y="4600789"/>
                </a:lnTo>
                <a:lnTo>
                  <a:pt x="6448640" y="4602246"/>
                </a:lnTo>
                <a:lnTo>
                  <a:pt x="6446446" y="4603710"/>
                </a:lnTo>
                <a:lnTo>
                  <a:pt x="6440603" y="4604438"/>
                </a:lnTo>
                <a:lnTo>
                  <a:pt x="6438409" y="4605174"/>
                </a:lnTo>
                <a:lnTo>
                  <a:pt x="6437677" y="4608095"/>
                </a:lnTo>
                <a:lnTo>
                  <a:pt x="6437677" y="4610295"/>
                </a:lnTo>
                <a:lnTo>
                  <a:pt x="6438409" y="4611751"/>
                </a:lnTo>
                <a:lnTo>
                  <a:pt x="6438409" y="4613951"/>
                </a:lnTo>
                <a:lnTo>
                  <a:pt x="6437677" y="4615408"/>
                </a:lnTo>
                <a:lnTo>
                  <a:pt x="6435483" y="4616872"/>
                </a:lnTo>
                <a:lnTo>
                  <a:pt x="6435483" y="4617600"/>
                </a:lnTo>
                <a:lnTo>
                  <a:pt x="6437677" y="4618336"/>
                </a:lnTo>
                <a:lnTo>
                  <a:pt x="6440603" y="4618336"/>
                </a:lnTo>
                <a:lnTo>
                  <a:pt x="6446446" y="4616872"/>
                </a:lnTo>
                <a:lnTo>
                  <a:pt x="6448640" y="4617600"/>
                </a:lnTo>
                <a:lnTo>
                  <a:pt x="6453020" y="4621257"/>
                </a:lnTo>
                <a:lnTo>
                  <a:pt x="6450835" y="4624914"/>
                </a:lnTo>
                <a:lnTo>
                  <a:pt x="6447177" y="4626378"/>
                </a:lnTo>
                <a:lnTo>
                  <a:pt x="6444983" y="4621993"/>
                </a:lnTo>
                <a:lnTo>
                  <a:pt x="6440603" y="4626378"/>
                </a:lnTo>
                <a:lnTo>
                  <a:pt x="6440603" y="4627842"/>
                </a:lnTo>
                <a:lnTo>
                  <a:pt x="6443520" y="4630763"/>
                </a:lnTo>
                <a:lnTo>
                  <a:pt x="6444983" y="4631499"/>
                </a:lnTo>
                <a:lnTo>
                  <a:pt x="6444983" y="4632963"/>
                </a:lnTo>
                <a:lnTo>
                  <a:pt x="6444983" y="4633691"/>
                </a:lnTo>
                <a:lnTo>
                  <a:pt x="6446446" y="4633691"/>
                </a:lnTo>
                <a:lnTo>
                  <a:pt x="6447177" y="4631499"/>
                </a:lnTo>
                <a:lnTo>
                  <a:pt x="6448640" y="4630034"/>
                </a:lnTo>
                <a:lnTo>
                  <a:pt x="6451557" y="4628570"/>
                </a:lnTo>
                <a:lnTo>
                  <a:pt x="6453752" y="4628570"/>
                </a:lnTo>
                <a:lnTo>
                  <a:pt x="6454483" y="4630763"/>
                </a:lnTo>
                <a:lnTo>
                  <a:pt x="6453020" y="4633691"/>
                </a:lnTo>
                <a:lnTo>
                  <a:pt x="6448640" y="4636612"/>
                </a:lnTo>
                <a:lnTo>
                  <a:pt x="6450103" y="4638076"/>
                </a:lnTo>
                <a:lnTo>
                  <a:pt x="6453020" y="4636612"/>
                </a:lnTo>
                <a:lnTo>
                  <a:pt x="6453752" y="4635883"/>
                </a:lnTo>
                <a:lnTo>
                  <a:pt x="6454483" y="4634419"/>
                </a:lnTo>
                <a:lnTo>
                  <a:pt x="6456678" y="4635883"/>
                </a:lnTo>
                <a:lnTo>
                  <a:pt x="6462520" y="4636612"/>
                </a:lnTo>
                <a:lnTo>
                  <a:pt x="6458141" y="4639540"/>
                </a:lnTo>
                <a:lnTo>
                  <a:pt x="6456678" y="4640268"/>
                </a:lnTo>
                <a:lnTo>
                  <a:pt x="6458141" y="4641004"/>
                </a:lnTo>
                <a:lnTo>
                  <a:pt x="6459603" y="4642468"/>
                </a:lnTo>
                <a:lnTo>
                  <a:pt x="6459603" y="4643197"/>
                </a:lnTo>
                <a:lnTo>
                  <a:pt x="6457409" y="4643925"/>
                </a:lnTo>
                <a:lnTo>
                  <a:pt x="6455215" y="4644661"/>
                </a:lnTo>
                <a:lnTo>
                  <a:pt x="6454483" y="4646853"/>
                </a:lnTo>
                <a:lnTo>
                  <a:pt x="6453752" y="4649046"/>
                </a:lnTo>
                <a:lnTo>
                  <a:pt x="6455215" y="4650510"/>
                </a:lnTo>
                <a:lnTo>
                  <a:pt x="6456678" y="4653431"/>
                </a:lnTo>
                <a:lnTo>
                  <a:pt x="6458141" y="4656359"/>
                </a:lnTo>
                <a:lnTo>
                  <a:pt x="6461057" y="4657087"/>
                </a:lnTo>
                <a:lnTo>
                  <a:pt x="6459603" y="4657087"/>
                </a:lnTo>
                <a:lnTo>
                  <a:pt x="6454483" y="4656359"/>
                </a:lnTo>
                <a:lnTo>
                  <a:pt x="6453020" y="4656359"/>
                </a:lnTo>
                <a:lnTo>
                  <a:pt x="6450835" y="4658551"/>
                </a:lnTo>
                <a:lnTo>
                  <a:pt x="6450103" y="4662936"/>
                </a:lnTo>
                <a:lnTo>
                  <a:pt x="6447909" y="4665129"/>
                </a:lnTo>
                <a:lnTo>
                  <a:pt x="6447909" y="4663672"/>
                </a:lnTo>
                <a:lnTo>
                  <a:pt x="6448640" y="4660016"/>
                </a:lnTo>
                <a:lnTo>
                  <a:pt x="6448640" y="4658551"/>
                </a:lnTo>
                <a:lnTo>
                  <a:pt x="6446446" y="4659280"/>
                </a:lnTo>
                <a:lnTo>
                  <a:pt x="6444252" y="4657087"/>
                </a:lnTo>
                <a:lnTo>
                  <a:pt x="6442066" y="4653431"/>
                </a:lnTo>
                <a:lnTo>
                  <a:pt x="6440603" y="4652702"/>
                </a:lnTo>
                <a:lnTo>
                  <a:pt x="6437677" y="4650510"/>
                </a:lnTo>
                <a:lnTo>
                  <a:pt x="6435483" y="4650510"/>
                </a:lnTo>
                <a:lnTo>
                  <a:pt x="6432566" y="4650510"/>
                </a:lnTo>
                <a:lnTo>
                  <a:pt x="6434020" y="4654166"/>
                </a:lnTo>
                <a:lnTo>
                  <a:pt x="6432566" y="4657087"/>
                </a:lnTo>
                <a:lnTo>
                  <a:pt x="6430372" y="4660016"/>
                </a:lnTo>
                <a:lnTo>
                  <a:pt x="6427446" y="4663672"/>
                </a:lnTo>
                <a:lnTo>
                  <a:pt x="6425251" y="4668057"/>
                </a:lnTo>
                <a:lnTo>
                  <a:pt x="6424529" y="4669521"/>
                </a:lnTo>
                <a:lnTo>
                  <a:pt x="6422335" y="4670249"/>
                </a:lnTo>
                <a:lnTo>
                  <a:pt x="6420872" y="4671714"/>
                </a:lnTo>
                <a:lnTo>
                  <a:pt x="6415761" y="4670249"/>
                </a:lnTo>
                <a:lnTo>
                  <a:pt x="6414298" y="4671714"/>
                </a:lnTo>
                <a:lnTo>
                  <a:pt x="6411372" y="4675370"/>
                </a:lnTo>
                <a:lnTo>
                  <a:pt x="6411372" y="4679755"/>
                </a:lnTo>
                <a:lnTo>
                  <a:pt x="6412835" y="4684148"/>
                </a:lnTo>
                <a:lnTo>
                  <a:pt x="6415761" y="4685604"/>
                </a:lnTo>
                <a:lnTo>
                  <a:pt x="6419409" y="4685604"/>
                </a:lnTo>
                <a:lnTo>
                  <a:pt x="6424529" y="4684876"/>
                </a:lnTo>
                <a:lnTo>
                  <a:pt x="6428177" y="4684876"/>
                </a:lnTo>
                <a:lnTo>
                  <a:pt x="6431103" y="4687797"/>
                </a:lnTo>
                <a:lnTo>
                  <a:pt x="6428909" y="4687797"/>
                </a:lnTo>
                <a:lnTo>
                  <a:pt x="6428177" y="4687797"/>
                </a:lnTo>
                <a:lnTo>
                  <a:pt x="6427446" y="4687797"/>
                </a:lnTo>
                <a:lnTo>
                  <a:pt x="6425983" y="4687797"/>
                </a:lnTo>
                <a:lnTo>
                  <a:pt x="6430372" y="4689261"/>
                </a:lnTo>
                <a:lnTo>
                  <a:pt x="6436946" y="4695110"/>
                </a:lnTo>
                <a:lnTo>
                  <a:pt x="6437677" y="4695846"/>
                </a:lnTo>
                <a:lnTo>
                  <a:pt x="6434020" y="4695846"/>
                </a:lnTo>
                <a:lnTo>
                  <a:pt x="6431103" y="4695110"/>
                </a:lnTo>
                <a:lnTo>
                  <a:pt x="6428177" y="4692189"/>
                </a:lnTo>
                <a:lnTo>
                  <a:pt x="6425251" y="4691453"/>
                </a:lnTo>
                <a:lnTo>
                  <a:pt x="6419409" y="4690725"/>
                </a:lnTo>
                <a:lnTo>
                  <a:pt x="6414298" y="4690725"/>
                </a:lnTo>
                <a:lnTo>
                  <a:pt x="6408446" y="4689261"/>
                </a:lnTo>
                <a:lnTo>
                  <a:pt x="6398214" y="4684876"/>
                </a:lnTo>
                <a:lnTo>
                  <a:pt x="6391640" y="4682683"/>
                </a:lnTo>
                <a:lnTo>
                  <a:pt x="6393103" y="4685604"/>
                </a:lnTo>
                <a:lnTo>
                  <a:pt x="6398946" y="4688533"/>
                </a:lnTo>
                <a:lnTo>
                  <a:pt x="6401872" y="4690725"/>
                </a:lnTo>
                <a:lnTo>
                  <a:pt x="6399677" y="4691453"/>
                </a:lnTo>
                <a:lnTo>
                  <a:pt x="6403335" y="4692917"/>
                </a:lnTo>
                <a:lnTo>
                  <a:pt x="6403335" y="4694382"/>
                </a:lnTo>
                <a:lnTo>
                  <a:pt x="6403335" y="4695110"/>
                </a:lnTo>
                <a:lnTo>
                  <a:pt x="6404797" y="4695846"/>
                </a:lnTo>
                <a:lnTo>
                  <a:pt x="6409909" y="4700959"/>
                </a:lnTo>
                <a:lnTo>
                  <a:pt x="6406260" y="4702423"/>
                </a:lnTo>
                <a:lnTo>
                  <a:pt x="6389446" y="4700231"/>
                </a:lnTo>
                <a:lnTo>
                  <a:pt x="6382140" y="4701695"/>
                </a:lnTo>
                <a:lnTo>
                  <a:pt x="6387260" y="4702423"/>
                </a:lnTo>
                <a:lnTo>
                  <a:pt x="6389446" y="4703887"/>
                </a:lnTo>
                <a:lnTo>
                  <a:pt x="6391640" y="4705351"/>
                </a:lnTo>
                <a:lnTo>
                  <a:pt x="6389446" y="4705351"/>
                </a:lnTo>
                <a:lnTo>
                  <a:pt x="6388723" y="4705351"/>
                </a:lnTo>
                <a:lnTo>
                  <a:pt x="6389446" y="4708272"/>
                </a:lnTo>
                <a:lnTo>
                  <a:pt x="6396029" y="4714857"/>
                </a:lnTo>
                <a:lnTo>
                  <a:pt x="6396760" y="4717050"/>
                </a:lnTo>
                <a:lnTo>
                  <a:pt x="6398946" y="4722899"/>
                </a:lnTo>
                <a:lnTo>
                  <a:pt x="6400409" y="4724363"/>
                </a:lnTo>
                <a:lnTo>
                  <a:pt x="6402603" y="4725819"/>
                </a:lnTo>
                <a:lnTo>
                  <a:pt x="6408446" y="4727283"/>
                </a:lnTo>
                <a:lnTo>
                  <a:pt x="6412835" y="4729476"/>
                </a:lnTo>
                <a:lnTo>
                  <a:pt x="6417946" y="4728019"/>
                </a:lnTo>
                <a:lnTo>
                  <a:pt x="6420872" y="4729476"/>
                </a:lnTo>
                <a:lnTo>
                  <a:pt x="6420872" y="4730212"/>
                </a:lnTo>
                <a:lnTo>
                  <a:pt x="6419409" y="4730940"/>
                </a:lnTo>
                <a:lnTo>
                  <a:pt x="6423798" y="4732404"/>
                </a:lnTo>
                <a:lnTo>
                  <a:pt x="6428909" y="4734597"/>
                </a:lnTo>
                <a:lnTo>
                  <a:pt x="6432566" y="4734597"/>
                </a:lnTo>
                <a:lnTo>
                  <a:pt x="6432566" y="4736789"/>
                </a:lnTo>
                <a:lnTo>
                  <a:pt x="6431103" y="4739717"/>
                </a:lnTo>
                <a:lnTo>
                  <a:pt x="6430372" y="4743374"/>
                </a:lnTo>
                <a:lnTo>
                  <a:pt x="6431835" y="4744102"/>
                </a:lnTo>
                <a:lnTo>
                  <a:pt x="6434752" y="4742638"/>
                </a:lnTo>
                <a:lnTo>
                  <a:pt x="6434752" y="4747031"/>
                </a:lnTo>
                <a:lnTo>
                  <a:pt x="6432566" y="4748487"/>
                </a:lnTo>
                <a:lnTo>
                  <a:pt x="6431103" y="4749223"/>
                </a:lnTo>
                <a:lnTo>
                  <a:pt x="6430372" y="4749223"/>
                </a:lnTo>
                <a:lnTo>
                  <a:pt x="6431103" y="4752144"/>
                </a:lnTo>
                <a:lnTo>
                  <a:pt x="6432566" y="4752880"/>
                </a:lnTo>
                <a:lnTo>
                  <a:pt x="6435483" y="4752880"/>
                </a:lnTo>
                <a:lnTo>
                  <a:pt x="6447177" y="4749223"/>
                </a:lnTo>
                <a:lnTo>
                  <a:pt x="6451557" y="4748487"/>
                </a:lnTo>
                <a:lnTo>
                  <a:pt x="6456678" y="4749951"/>
                </a:lnTo>
                <a:lnTo>
                  <a:pt x="6456678" y="4750687"/>
                </a:lnTo>
                <a:lnTo>
                  <a:pt x="6458141" y="4749951"/>
                </a:lnTo>
                <a:lnTo>
                  <a:pt x="6460326" y="4749951"/>
                </a:lnTo>
                <a:lnTo>
                  <a:pt x="6462520" y="4750687"/>
                </a:lnTo>
                <a:lnTo>
                  <a:pt x="6463252" y="4750687"/>
                </a:lnTo>
                <a:lnTo>
                  <a:pt x="6464715" y="4749951"/>
                </a:lnTo>
                <a:lnTo>
                  <a:pt x="6466909" y="4749223"/>
                </a:lnTo>
                <a:lnTo>
                  <a:pt x="6469094" y="4749223"/>
                </a:lnTo>
                <a:lnTo>
                  <a:pt x="6471289" y="4749223"/>
                </a:lnTo>
                <a:lnTo>
                  <a:pt x="6471289" y="4750687"/>
                </a:lnTo>
                <a:lnTo>
                  <a:pt x="6470557" y="4752144"/>
                </a:lnTo>
                <a:lnTo>
                  <a:pt x="6469094" y="4752144"/>
                </a:lnTo>
                <a:lnTo>
                  <a:pt x="6466909" y="4752880"/>
                </a:lnTo>
                <a:lnTo>
                  <a:pt x="6464715" y="4752880"/>
                </a:lnTo>
                <a:lnTo>
                  <a:pt x="6463252" y="4755072"/>
                </a:lnTo>
                <a:lnTo>
                  <a:pt x="6463252" y="4756536"/>
                </a:lnTo>
                <a:lnTo>
                  <a:pt x="6463983" y="4757993"/>
                </a:lnTo>
                <a:lnTo>
                  <a:pt x="6466178" y="4757993"/>
                </a:lnTo>
                <a:lnTo>
                  <a:pt x="6469826" y="4759457"/>
                </a:lnTo>
                <a:lnTo>
                  <a:pt x="6471289" y="4759457"/>
                </a:lnTo>
                <a:lnTo>
                  <a:pt x="6473483" y="4759457"/>
                </a:lnTo>
                <a:lnTo>
                  <a:pt x="6476409" y="4758729"/>
                </a:lnTo>
                <a:lnTo>
                  <a:pt x="6480057" y="4756536"/>
                </a:lnTo>
                <a:lnTo>
                  <a:pt x="6482252" y="4756536"/>
                </a:lnTo>
                <a:lnTo>
                  <a:pt x="6483715" y="4755800"/>
                </a:lnTo>
                <a:lnTo>
                  <a:pt x="6485909" y="4756536"/>
                </a:lnTo>
                <a:lnTo>
                  <a:pt x="6487363" y="4758729"/>
                </a:lnTo>
                <a:lnTo>
                  <a:pt x="6488826" y="4763114"/>
                </a:lnTo>
                <a:lnTo>
                  <a:pt x="6489557" y="4764578"/>
                </a:lnTo>
                <a:lnTo>
                  <a:pt x="6491752" y="4765306"/>
                </a:lnTo>
                <a:lnTo>
                  <a:pt x="6495400" y="4763114"/>
                </a:lnTo>
                <a:lnTo>
                  <a:pt x="6498326" y="4759457"/>
                </a:lnTo>
                <a:lnTo>
                  <a:pt x="6499789" y="4755800"/>
                </a:lnTo>
                <a:lnTo>
                  <a:pt x="6501252" y="4755800"/>
                </a:lnTo>
                <a:lnTo>
                  <a:pt x="6501252" y="4756536"/>
                </a:lnTo>
                <a:lnTo>
                  <a:pt x="6501983" y="4756536"/>
                </a:lnTo>
                <a:lnTo>
                  <a:pt x="6502715" y="4758729"/>
                </a:lnTo>
                <a:lnTo>
                  <a:pt x="6502715" y="4760193"/>
                </a:lnTo>
                <a:lnTo>
                  <a:pt x="6502715" y="4763114"/>
                </a:lnTo>
                <a:lnTo>
                  <a:pt x="6504900" y="4762385"/>
                </a:lnTo>
                <a:lnTo>
                  <a:pt x="6505632" y="4761650"/>
                </a:lnTo>
                <a:lnTo>
                  <a:pt x="6507826" y="4763114"/>
                </a:lnTo>
                <a:lnTo>
                  <a:pt x="6508558" y="4764578"/>
                </a:lnTo>
                <a:lnTo>
                  <a:pt x="6510752" y="4766042"/>
                </a:lnTo>
                <a:lnTo>
                  <a:pt x="6510752" y="4768963"/>
                </a:lnTo>
                <a:lnTo>
                  <a:pt x="6512215" y="4768234"/>
                </a:lnTo>
                <a:lnTo>
                  <a:pt x="6512937" y="4766770"/>
                </a:lnTo>
                <a:lnTo>
                  <a:pt x="6515132" y="4768963"/>
                </a:lnTo>
                <a:lnTo>
                  <a:pt x="6515863" y="4771891"/>
                </a:lnTo>
                <a:lnTo>
                  <a:pt x="6517326" y="4774084"/>
                </a:lnTo>
                <a:lnTo>
                  <a:pt x="6519521" y="4774812"/>
                </a:lnTo>
                <a:lnTo>
                  <a:pt x="6518789" y="4776276"/>
                </a:lnTo>
                <a:lnTo>
                  <a:pt x="6517326" y="4777740"/>
                </a:lnTo>
                <a:lnTo>
                  <a:pt x="6515132" y="4778468"/>
                </a:lnTo>
                <a:lnTo>
                  <a:pt x="6512937" y="4779204"/>
                </a:lnTo>
                <a:lnTo>
                  <a:pt x="6512937" y="4781397"/>
                </a:lnTo>
                <a:lnTo>
                  <a:pt x="6521706" y="4782861"/>
                </a:lnTo>
                <a:lnTo>
                  <a:pt x="6522437" y="4785053"/>
                </a:lnTo>
                <a:lnTo>
                  <a:pt x="6526826" y="4787246"/>
                </a:lnTo>
                <a:lnTo>
                  <a:pt x="6529021" y="4787974"/>
                </a:lnTo>
                <a:lnTo>
                  <a:pt x="6531937" y="4787974"/>
                </a:lnTo>
                <a:lnTo>
                  <a:pt x="6531206" y="4785782"/>
                </a:lnTo>
                <a:lnTo>
                  <a:pt x="6530475" y="4784317"/>
                </a:lnTo>
                <a:lnTo>
                  <a:pt x="6534132" y="4782861"/>
                </a:lnTo>
                <a:lnTo>
                  <a:pt x="6537058" y="4782861"/>
                </a:lnTo>
                <a:lnTo>
                  <a:pt x="6538521" y="4785053"/>
                </a:lnTo>
                <a:lnTo>
                  <a:pt x="6541438" y="4787974"/>
                </a:lnTo>
                <a:lnTo>
                  <a:pt x="6537789" y="4787974"/>
                </a:lnTo>
                <a:lnTo>
                  <a:pt x="6537789" y="4790167"/>
                </a:lnTo>
                <a:lnTo>
                  <a:pt x="6539975" y="4790167"/>
                </a:lnTo>
                <a:lnTo>
                  <a:pt x="6540706" y="4790902"/>
                </a:lnTo>
                <a:lnTo>
                  <a:pt x="6542901" y="4792367"/>
                </a:lnTo>
                <a:lnTo>
                  <a:pt x="6537789" y="4791631"/>
                </a:lnTo>
                <a:lnTo>
                  <a:pt x="6535595" y="4792367"/>
                </a:lnTo>
                <a:lnTo>
                  <a:pt x="6535595" y="4795287"/>
                </a:lnTo>
                <a:lnTo>
                  <a:pt x="6534132" y="4795287"/>
                </a:lnTo>
                <a:lnTo>
                  <a:pt x="6534132" y="4793823"/>
                </a:lnTo>
                <a:lnTo>
                  <a:pt x="6534132" y="4791631"/>
                </a:lnTo>
                <a:lnTo>
                  <a:pt x="6534132" y="4790902"/>
                </a:lnTo>
                <a:lnTo>
                  <a:pt x="6531206" y="4791631"/>
                </a:lnTo>
                <a:lnTo>
                  <a:pt x="6527558" y="4794559"/>
                </a:lnTo>
                <a:lnTo>
                  <a:pt x="6524632" y="4798216"/>
                </a:lnTo>
                <a:lnTo>
                  <a:pt x="6524632" y="4801136"/>
                </a:lnTo>
                <a:lnTo>
                  <a:pt x="6526826" y="4800408"/>
                </a:lnTo>
                <a:lnTo>
                  <a:pt x="6539975" y="4798944"/>
                </a:lnTo>
                <a:lnTo>
                  <a:pt x="6535595" y="4811378"/>
                </a:lnTo>
                <a:lnTo>
                  <a:pt x="6533401" y="4814299"/>
                </a:lnTo>
                <a:lnTo>
                  <a:pt x="6533401" y="4810642"/>
                </a:lnTo>
                <a:lnTo>
                  <a:pt x="6531206" y="4808450"/>
                </a:lnTo>
                <a:lnTo>
                  <a:pt x="6529021" y="4806985"/>
                </a:lnTo>
                <a:lnTo>
                  <a:pt x="6525363" y="4806985"/>
                </a:lnTo>
                <a:lnTo>
                  <a:pt x="6527558" y="4808450"/>
                </a:lnTo>
                <a:lnTo>
                  <a:pt x="6528289" y="4811378"/>
                </a:lnTo>
                <a:lnTo>
                  <a:pt x="6529021" y="4813570"/>
                </a:lnTo>
                <a:lnTo>
                  <a:pt x="6529021" y="4816491"/>
                </a:lnTo>
                <a:lnTo>
                  <a:pt x="6526826" y="4814299"/>
                </a:lnTo>
                <a:lnTo>
                  <a:pt x="6525363" y="4813570"/>
                </a:lnTo>
                <a:lnTo>
                  <a:pt x="6524632" y="4811378"/>
                </a:lnTo>
                <a:lnTo>
                  <a:pt x="6523900" y="4815035"/>
                </a:lnTo>
                <a:lnTo>
                  <a:pt x="6521706" y="4817955"/>
                </a:lnTo>
                <a:lnTo>
                  <a:pt x="6517326" y="4824540"/>
                </a:lnTo>
                <a:lnTo>
                  <a:pt x="6517326" y="4828925"/>
                </a:lnTo>
                <a:lnTo>
                  <a:pt x="6521706" y="4836238"/>
                </a:lnTo>
                <a:lnTo>
                  <a:pt x="6518789" y="4838431"/>
                </a:lnTo>
                <a:lnTo>
                  <a:pt x="6515863" y="4836238"/>
                </a:lnTo>
                <a:lnTo>
                  <a:pt x="6509289" y="4829653"/>
                </a:lnTo>
                <a:lnTo>
                  <a:pt x="6508558" y="4826733"/>
                </a:lnTo>
                <a:lnTo>
                  <a:pt x="6506363" y="4824540"/>
                </a:lnTo>
                <a:lnTo>
                  <a:pt x="6501252" y="4816491"/>
                </a:lnTo>
                <a:lnTo>
                  <a:pt x="6499058" y="4814299"/>
                </a:lnTo>
                <a:lnTo>
                  <a:pt x="6496863" y="4813570"/>
                </a:lnTo>
                <a:lnTo>
                  <a:pt x="6496132" y="4813570"/>
                </a:lnTo>
                <a:lnTo>
                  <a:pt x="6496132" y="4815035"/>
                </a:lnTo>
                <a:lnTo>
                  <a:pt x="6496132" y="4817955"/>
                </a:lnTo>
                <a:lnTo>
                  <a:pt x="6496863" y="4819419"/>
                </a:lnTo>
                <a:lnTo>
                  <a:pt x="6496863" y="4820884"/>
                </a:lnTo>
                <a:lnTo>
                  <a:pt x="6496132" y="4823076"/>
                </a:lnTo>
                <a:lnTo>
                  <a:pt x="6493215" y="4824540"/>
                </a:lnTo>
                <a:lnTo>
                  <a:pt x="6488826" y="4825997"/>
                </a:lnTo>
                <a:lnTo>
                  <a:pt x="6485178" y="4827461"/>
                </a:lnTo>
                <a:lnTo>
                  <a:pt x="6482983" y="4831846"/>
                </a:lnTo>
                <a:lnTo>
                  <a:pt x="6482983" y="4834046"/>
                </a:lnTo>
                <a:lnTo>
                  <a:pt x="6482252" y="4836967"/>
                </a:lnTo>
                <a:lnTo>
                  <a:pt x="6474215" y="4852321"/>
                </a:lnTo>
                <a:lnTo>
                  <a:pt x="6470557" y="4855978"/>
                </a:lnTo>
                <a:lnTo>
                  <a:pt x="6466909" y="4856714"/>
                </a:lnTo>
                <a:lnTo>
                  <a:pt x="6466909" y="4850129"/>
                </a:lnTo>
                <a:lnTo>
                  <a:pt x="6466909" y="4847936"/>
                </a:lnTo>
                <a:lnTo>
                  <a:pt x="6467641" y="4846472"/>
                </a:lnTo>
                <a:lnTo>
                  <a:pt x="6470557" y="4842816"/>
                </a:lnTo>
                <a:lnTo>
                  <a:pt x="6472752" y="4840623"/>
                </a:lnTo>
                <a:lnTo>
                  <a:pt x="6476409" y="4835502"/>
                </a:lnTo>
                <a:lnTo>
                  <a:pt x="6477141" y="4832582"/>
                </a:lnTo>
                <a:lnTo>
                  <a:pt x="6476409" y="4829653"/>
                </a:lnTo>
                <a:lnTo>
                  <a:pt x="6476409" y="4827461"/>
                </a:lnTo>
                <a:lnTo>
                  <a:pt x="6476409" y="4826733"/>
                </a:lnTo>
                <a:lnTo>
                  <a:pt x="6477141" y="4824540"/>
                </a:lnTo>
                <a:lnTo>
                  <a:pt x="6482252" y="4823076"/>
                </a:lnTo>
                <a:lnTo>
                  <a:pt x="6483715" y="4822340"/>
                </a:lnTo>
                <a:lnTo>
                  <a:pt x="6486632" y="4814299"/>
                </a:lnTo>
                <a:lnTo>
                  <a:pt x="6487363" y="4811378"/>
                </a:lnTo>
                <a:lnTo>
                  <a:pt x="6489557" y="4806257"/>
                </a:lnTo>
                <a:lnTo>
                  <a:pt x="6489557" y="4801136"/>
                </a:lnTo>
                <a:lnTo>
                  <a:pt x="6485909" y="4801136"/>
                </a:lnTo>
                <a:lnTo>
                  <a:pt x="6485909" y="4803329"/>
                </a:lnTo>
                <a:lnTo>
                  <a:pt x="6485909" y="4806257"/>
                </a:lnTo>
                <a:lnTo>
                  <a:pt x="6485909" y="4808450"/>
                </a:lnTo>
                <a:lnTo>
                  <a:pt x="6483715" y="4809914"/>
                </a:lnTo>
                <a:lnTo>
                  <a:pt x="6482983" y="4807721"/>
                </a:lnTo>
                <a:lnTo>
                  <a:pt x="6482252" y="4804793"/>
                </a:lnTo>
                <a:lnTo>
                  <a:pt x="6482252" y="4798944"/>
                </a:lnTo>
                <a:lnTo>
                  <a:pt x="6480789" y="4797480"/>
                </a:lnTo>
                <a:lnTo>
                  <a:pt x="6479326" y="4797480"/>
                </a:lnTo>
                <a:lnTo>
                  <a:pt x="6478595" y="4798944"/>
                </a:lnTo>
                <a:lnTo>
                  <a:pt x="6478595" y="4801136"/>
                </a:lnTo>
                <a:lnTo>
                  <a:pt x="6478595" y="4804065"/>
                </a:lnTo>
                <a:lnTo>
                  <a:pt x="6480057" y="4808450"/>
                </a:lnTo>
                <a:lnTo>
                  <a:pt x="6480057" y="4811378"/>
                </a:lnTo>
                <a:lnTo>
                  <a:pt x="6478595" y="4815035"/>
                </a:lnTo>
                <a:lnTo>
                  <a:pt x="6473483" y="4819419"/>
                </a:lnTo>
                <a:lnTo>
                  <a:pt x="6469094" y="4820148"/>
                </a:lnTo>
                <a:lnTo>
                  <a:pt x="6466909" y="4817955"/>
                </a:lnTo>
                <a:lnTo>
                  <a:pt x="6463983" y="4812834"/>
                </a:lnTo>
                <a:lnTo>
                  <a:pt x="6463983" y="4810642"/>
                </a:lnTo>
                <a:lnTo>
                  <a:pt x="6464715" y="4807721"/>
                </a:lnTo>
                <a:lnTo>
                  <a:pt x="6463252" y="4806985"/>
                </a:lnTo>
                <a:lnTo>
                  <a:pt x="6458141" y="4806257"/>
                </a:lnTo>
                <a:lnTo>
                  <a:pt x="6446446" y="4785782"/>
                </a:lnTo>
                <a:lnTo>
                  <a:pt x="6447177" y="4785782"/>
                </a:lnTo>
                <a:lnTo>
                  <a:pt x="6450835" y="4784317"/>
                </a:lnTo>
                <a:lnTo>
                  <a:pt x="6447177" y="4782125"/>
                </a:lnTo>
                <a:lnTo>
                  <a:pt x="6443520" y="4782861"/>
                </a:lnTo>
                <a:lnTo>
                  <a:pt x="6440603" y="4785053"/>
                </a:lnTo>
                <a:lnTo>
                  <a:pt x="6443520" y="4790167"/>
                </a:lnTo>
                <a:lnTo>
                  <a:pt x="6431103" y="4785782"/>
                </a:lnTo>
                <a:lnTo>
                  <a:pt x="6425251" y="4785782"/>
                </a:lnTo>
                <a:lnTo>
                  <a:pt x="6420872" y="4785782"/>
                </a:lnTo>
                <a:lnTo>
                  <a:pt x="6417946" y="4782861"/>
                </a:lnTo>
                <a:lnTo>
                  <a:pt x="6416483" y="4779204"/>
                </a:lnTo>
                <a:lnTo>
                  <a:pt x="6412835" y="4776276"/>
                </a:lnTo>
                <a:lnTo>
                  <a:pt x="6415761" y="4771155"/>
                </a:lnTo>
                <a:lnTo>
                  <a:pt x="6415761" y="4768963"/>
                </a:lnTo>
                <a:lnTo>
                  <a:pt x="6412835" y="4766770"/>
                </a:lnTo>
                <a:lnTo>
                  <a:pt x="6409909" y="4768963"/>
                </a:lnTo>
                <a:lnTo>
                  <a:pt x="6405529" y="4774812"/>
                </a:lnTo>
                <a:lnTo>
                  <a:pt x="6403335" y="4775548"/>
                </a:lnTo>
                <a:lnTo>
                  <a:pt x="6375566" y="4775548"/>
                </a:lnTo>
                <a:lnTo>
                  <a:pt x="6382140" y="4771891"/>
                </a:lnTo>
                <a:lnTo>
                  <a:pt x="6384334" y="4769699"/>
                </a:lnTo>
                <a:lnTo>
                  <a:pt x="6387260" y="4768234"/>
                </a:lnTo>
                <a:lnTo>
                  <a:pt x="6388723" y="4765306"/>
                </a:lnTo>
                <a:lnTo>
                  <a:pt x="6388723" y="4762385"/>
                </a:lnTo>
                <a:lnTo>
                  <a:pt x="6387260" y="4760193"/>
                </a:lnTo>
                <a:lnTo>
                  <a:pt x="6386529" y="4756536"/>
                </a:lnTo>
                <a:lnTo>
                  <a:pt x="6385797" y="4758729"/>
                </a:lnTo>
                <a:lnTo>
                  <a:pt x="6384334" y="4758729"/>
                </a:lnTo>
                <a:lnTo>
                  <a:pt x="6383603" y="4759457"/>
                </a:lnTo>
                <a:lnTo>
                  <a:pt x="6383603" y="4760193"/>
                </a:lnTo>
                <a:lnTo>
                  <a:pt x="6382871" y="4757993"/>
                </a:lnTo>
                <a:lnTo>
                  <a:pt x="6382871" y="4755800"/>
                </a:lnTo>
                <a:lnTo>
                  <a:pt x="6383603" y="4755072"/>
                </a:lnTo>
                <a:lnTo>
                  <a:pt x="6384334" y="4752880"/>
                </a:lnTo>
                <a:lnTo>
                  <a:pt x="6382871" y="4750687"/>
                </a:lnTo>
                <a:lnTo>
                  <a:pt x="6380677" y="4752144"/>
                </a:lnTo>
                <a:lnTo>
                  <a:pt x="6377029" y="4755072"/>
                </a:lnTo>
                <a:lnTo>
                  <a:pt x="6375566" y="4753608"/>
                </a:lnTo>
                <a:lnTo>
                  <a:pt x="6374103" y="4752880"/>
                </a:lnTo>
                <a:lnTo>
                  <a:pt x="6373371" y="4750687"/>
                </a:lnTo>
                <a:lnTo>
                  <a:pt x="6373371" y="4749951"/>
                </a:lnTo>
                <a:lnTo>
                  <a:pt x="6372640" y="4749951"/>
                </a:lnTo>
                <a:lnTo>
                  <a:pt x="6372640" y="4749223"/>
                </a:lnTo>
                <a:lnTo>
                  <a:pt x="6371186" y="4748487"/>
                </a:lnTo>
                <a:lnTo>
                  <a:pt x="6371186" y="4747031"/>
                </a:lnTo>
                <a:lnTo>
                  <a:pt x="6371186" y="4746295"/>
                </a:lnTo>
                <a:lnTo>
                  <a:pt x="6372640" y="4744102"/>
                </a:lnTo>
                <a:lnTo>
                  <a:pt x="6373371" y="4743374"/>
                </a:lnTo>
                <a:lnTo>
                  <a:pt x="6374103" y="4740446"/>
                </a:lnTo>
                <a:lnTo>
                  <a:pt x="6373371" y="4739717"/>
                </a:lnTo>
                <a:lnTo>
                  <a:pt x="6368260" y="4738982"/>
                </a:lnTo>
                <a:lnTo>
                  <a:pt x="6367529" y="4737525"/>
                </a:lnTo>
                <a:lnTo>
                  <a:pt x="6366797" y="4738982"/>
                </a:lnTo>
                <a:lnTo>
                  <a:pt x="6366797" y="4741910"/>
                </a:lnTo>
                <a:lnTo>
                  <a:pt x="6366066" y="4747031"/>
                </a:lnTo>
                <a:lnTo>
                  <a:pt x="6361686" y="4746295"/>
                </a:lnTo>
                <a:lnTo>
                  <a:pt x="6355103" y="4740446"/>
                </a:lnTo>
                <a:lnTo>
                  <a:pt x="6348529" y="4744102"/>
                </a:lnTo>
                <a:lnTo>
                  <a:pt x="6343417" y="4742638"/>
                </a:lnTo>
                <a:lnTo>
                  <a:pt x="6319297" y="4730212"/>
                </a:lnTo>
                <a:lnTo>
                  <a:pt x="6315649" y="4728019"/>
                </a:lnTo>
                <a:lnTo>
                  <a:pt x="6311991" y="4728019"/>
                </a:lnTo>
                <a:lnTo>
                  <a:pt x="6309806" y="4729476"/>
                </a:lnTo>
                <a:lnTo>
                  <a:pt x="6309074" y="4730212"/>
                </a:lnTo>
                <a:lnTo>
                  <a:pt x="6311991" y="4732404"/>
                </a:lnTo>
                <a:lnTo>
                  <a:pt x="6309806" y="4733868"/>
                </a:lnTo>
                <a:lnTo>
                  <a:pt x="6306880" y="4730940"/>
                </a:lnTo>
                <a:lnTo>
                  <a:pt x="6301760" y="4724363"/>
                </a:lnTo>
                <a:lnTo>
                  <a:pt x="6298843" y="4721434"/>
                </a:lnTo>
                <a:lnTo>
                  <a:pt x="6297380" y="4724363"/>
                </a:lnTo>
                <a:lnTo>
                  <a:pt x="6295186" y="4728019"/>
                </a:lnTo>
                <a:lnTo>
                  <a:pt x="6293723" y="4732404"/>
                </a:lnTo>
                <a:lnTo>
                  <a:pt x="6297380" y="4730940"/>
                </a:lnTo>
                <a:lnTo>
                  <a:pt x="6298843" y="4730940"/>
                </a:lnTo>
                <a:lnTo>
                  <a:pt x="6299574" y="4733133"/>
                </a:lnTo>
                <a:lnTo>
                  <a:pt x="6296649" y="4733868"/>
                </a:lnTo>
                <a:lnTo>
                  <a:pt x="6295186" y="4734597"/>
                </a:lnTo>
                <a:lnTo>
                  <a:pt x="6292991" y="4734597"/>
                </a:lnTo>
                <a:lnTo>
                  <a:pt x="6293723" y="4736789"/>
                </a:lnTo>
                <a:lnTo>
                  <a:pt x="6295186" y="4737525"/>
                </a:lnTo>
                <a:lnTo>
                  <a:pt x="6295917" y="4737525"/>
                </a:lnTo>
                <a:lnTo>
                  <a:pt x="6296649" y="4736061"/>
                </a:lnTo>
                <a:lnTo>
                  <a:pt x="6298843" y="4737525"/>
                </a:lnTo>
                <a:lnTo>
                  <a:pt x="6308343" y="4744102"/>
                </a:lnTo>
                <a:lnTo>
                  <a:pt x="6309806" y="4746295"/>
                </a:lnTo>
                <a:lnTo>
                  <a:pt x="6311991" y="4746295"/>
                </a:lnTo>
                <a:lnTo>
                  <a:pt x="6318575" y="4746295"/>
                </a:lnTo>
                <a:lnTo>
                  <a:pt x="6322954" y="4747031"/>
                </a:lnTo>
                <a:lnTo>
                  <a:pt x="6328066" y="4749951"/>
                </a:lnTo>
                <a:lnTo>
                  <a:pt x="6332454" y="4753608"/>
                </a:lnTo>
                <a:lnTo>
                  <a:pt x="6329529" y="4755800"/>
                </a:lnTo>
                <a:lnTo>
                  <a:pt x="6328797" y="4756536"/>
                </a:lnTo>
                <a:lnTo>
                  <a:pt x="6328066" y="4759457"/>
                </a:lnTo>
                <a:lnTo>
                  <a:pt x="6328066" y="4763114"/>
                </a:lnTo>
                <a:lnTo>
                  <a:pt x="6329529" y="4764578"/>
                </a:lnTo>
                <a:lnTo>
                  <a:pt x="6330991" y="4765306"/>
                </a:lnTo>
                <a:lnTo>
                  <a:pt x="6331723" y="4766042"/>
                </a:lnTo>
                <a:lnTo>
                  <a:pt x="6331723" y="4768234"/>
                </a:lnTo>
                <a:lnTo>
                  <a:pt x="6332454" y="4774812"/>
                </a:lnTo>
                <a:lnTo>
                  <a:pt x="6331723" y="4772619"/>
                </a:lnTo>
                <a:lnTo>
                  <a:pt x="6330991" y="4771891"/>
                </a:lnTo>
                <a:lnTo>
                  <a:pt x="6328797" y="4771155"/>
                </a:lnTo>
                <a:lnTo>
                  <a:pt x="6328066" y="4769699"/>
                </a:lnTo>
                <a:lnTo>
                  <a:pt x="6328066" y="4774812"/>
                </a:lnTo>
                <a:lnTo>
                  <a:pt x="6330991" y="4778468"/>
                </a:lnTo>
                <a:lnTo>
                  <a:pt x="6333917" y="4780661"/>
                </a:lnTo>
                <a:lnTo>
                  <a:pt x="6337566" y="4782125"/>
                </a:lnTo>
                <a:lnTo>
                  <a:pt x="6337566" y="4782861"/>
                </a:lnTo>
                <a:lnTo>
                  <a:pt x="6333917" y="4785782"/>
                </a:lnTo>
                <a:lnTo>
                  <a:pt x="6329529" y="4782125"/>
                </a:lnTo>
                <a:lnTo>
                  <a:pt x="6327343" y="4782125"/>
                </a:lnTo>
                <a:lnTo>
                  <a:pt x="6325149" y="4784317"/>
                </a:lnTo>
                <a:lnTo>
                  <a:pt x="6328066" y="4787974"/>
                </a:lnTo>
                <a:lnTo>
                  <a:pt x="6322223" y="4787974"/>
                </a:lnTo>
                <a:lnTo>
                  <a:pt x="6321491" y="4795287"/>
                </a:lnTo>
                <a:lnTo>
                  <a:pt x="6325149" y="4801136"/>
                </a:lnTo>
                <a:lnTo>
                  <a:pt x="6331723" y="4800408"/>
                </a:lnTo>
                <a:lnTo>
                  <a:pt x="6330991" y="4804065"/>
                </a:lnTo>
                <a:lnTo>
                  <a:pt x="6327343" y="4813570"/>
                </a:lnTo>
                <a:lnTo>
                  <a:pt x="6325880" y="4814299"/>
                </a:lnTo>
                <a:lnTo>
                  <a:pt x="6322954" y="4817227"/>
                </a:lnTo>
                <a:lnTo>
                  <a:pt x="6321491" y="4820884"/>
                </a:lnTo>
                <a:lnTo>
                  <a:pt x="6317843" y="4823804"/>
                </a:lnTo>
                <a:lnTo>
                  <a:pt x="6314917" y="4825997"/>
                </a:lnTo>
                <a:lnTo>
                  <a:pt x="6305417" y="4832582"/>
                </a:lnTo>
                <a:lnTo>
                  <a:pt x="6298843" y="4836238"/>
                </a:lnTo>
                <a:lnTo>
                  <a:pt x="6295917" y="4835502"/>
                </a:lnTo>
                <a:lnTo>
                  <a:pt x="6296649" y="4834046"/>
                </a:lnTo>
                <a:lnTo>
                  <a:pt x="6296649" y="4831846"/>
                </a:lnTo>
                <a:lnTo>
                  <a:pt x="6296649" y="4828925"/>
                </a:lnTo>
                <a:lnTo>
                  <a:pt x="6295917" y="4825997"/>
                </a:lnTo>
                <a:lnTo>
                  <a:pt x="6295186" y="4823804"/>
                </a:lnTo>
                <a:lnTo>
                  <a:pt x="6290074" y="4820148"/>
                </a:lnTo>
                <a:lnTo>
                  <a:pt x="6289343" y="4817955"/>
                </a:lnTo>
                <a:lnTo>
                  <a:pt x="6289343" y="4816491"/>
                </a:lnTo>
                <a:lnTo>
                  <a:pt x="6290074" y="4813570"/>
                </a:lnTo>
                <a:lnTo>
                  <a:pt x="6290806" y="4810642"/>
                </a:lnTo>
                <a:lnTo>
                  <a:pt x="6290806" y="4807721"/>
                </a:lnTo>
                <a:lnTo>
                  <a:pt x="6290806" y="4804793"/>
                </a:lnTo>
                <a:lnTo>
                  <a:pt x="6290806" y="4801872"/>
                </a:lnTo>
                <a:lnTo>
                  <a:pt x="6290806" y="4798944"/>
                </a:lnTo>
                <a:lnTo>
                  <a:pt x="6290074" y="4796751"/>
                </a:lnTo>
                <a:lnTo>
                  <a:pt x="6289343" y="4794559"/>
                </a:lnTo>
                <a:lnTo>
                  <a:pt x="6286417" y="4794559"/>
                </a:lnTo>
                <a:lnTo>
                  <a:pt x="6286417" y="4796751"/>
                </a:lnTo>
                <a:lnTo>
                  <a:pt x="6285685" y="4800408"/>
                </a:lnTo>
                <a:lnTo>
                  <a:pt x="6284223" y="4803329"/>
                </a:lnTo>
                <a:lnTo>
                  <a:pt x="6283500" y="4801872"/>
                </a:lnTo>
                <a:lnTo>
                  <a:pt x="6280574" y="4798216"/>
                </a:lnTo>
                <a:lnTo>
                  <a:pt x="6273269" y="4790902"/>
                </a:lnTo>
                <a:lnTo>
                  <a:pt x="6272537" y="4787974"/>
                </a:lnTo>
                <a:lnTo>
                  <a:pt x="6272537" y="4785782"/>
                </a:lnTo>
                <a:lnTo>
                  <a:pt x="6270343" y="4787246"/>
                </a:lnTo>
                <a:lnTo>
                  <a:pt x="6268148" y="4788710"/>
                </a:lnTo>
                <a:lnTo>
                  <a:pt x="6267417" y="4790902"/>
                </a:lnTo>
                <a:lnTo>
                  <a:pt x="6267417" y="4793823"/>
                </a:lnTo>
                <a:lnTo>
                  <a:pt x="6266685" y="4796751"/>
                </a:lnTo>
                <a:lnTo>
                  <a:pt x="6263037" y="4803329"/>
                </a:lnTo>
                <a:lnTo>
                  <a:pt x="6261574" y="4790167"/>
                </a:lnTo>
                <a:lnTo>
                  <a:pt x="6260111" y="4787246"/>
                </a:lnTo>
                <a:lnTo>
                  <a:pt x="6255000" y="4781397"/>
                </a:lnTo>
                <a:lnTo>
                  <a:pt x="6254269" y="4779204"/>
                </a:lnTo>
                <a:lnTo>
                  <a:pt x="6254269" y="4778468"/>
                </a:lnTo>
                <a:lnTo>
                  <a:pt x="6252074" y="4777740"/>
                </a:lnTo>
                <a:lnTo>
                  <a:pt x="6250611" y="4777740"/>
                </a:lnTo>
                <a:lnTo>
                  <a:pt x="6249148" y="4781397"/>
                </a:lnTo>
                <a:lnTo>
                  <a:pt x="6249148" y="4785053"/>
                </a:lnTo>
                <a:lnTo>
                  <a:pt x="6247694" y="4787974"/>
                </a:lnTo>
                <a:lnTo>
                  <a:pt x="6244037" y="4793823"/>
                </a:lnTo>
                <a:lnTo>
                  <a:pt x="6241111" y="4790167"/>
                </a:lnTo>
                <a:lnTo>
                  <a:pt x="6238926" y="4790902"/>
                </a:lnTo>
                <a:lnTo>
                  <a:pt x="6237463" y="4792367"/>
                </a:lnTo>
                <a:lnTo>
                  <a:pt x="6234537" y="4794559"/>
                </a:lnTo>
                <a:lnTo>
                  <a:pt x="6227963" y="4792367"/>
                </a:lnTo>
                <a:lnTo>
                  <a:pt x="6225768" y="4791631"/>
                </a:lnTo>
                <a:lnTo>
                  <a:pt x="6228694" y="4790167"/>
                </a:lnTo>
                <a:lnTo>
                  <a:pt x="6227963" y="4788710"/>
                </a:lnTo>
                <a:lnTo>
                  <a:pt x="6225768" y="4787974"/>
                </a:lnTo>
                <a:lnTo>
                  <a:pt x="6224305" y="4788710"/>
                </a:lnTo>
                <a:lnTo>
                  <a:pt x="6222842" y="4790167"/>
                </a:lnTo>
                <a:lnTo>
                  <a:pt x="6222842" y="4791631"/>
                </a:lnTo>
                <a:lnTo>
                  <a:pt x="6221389" y="4791631"/>
                </a:lnTo>
                <a:lnTo>
                  <a:pt x="6219194" y="4791631"/>
                </a:lnTo>
                <a:lnTo>
                  <a:pt x="6218463" y="4793823"/>
                </a:lnTo>
                <a:lnTo>
                  <a:pt x="6219194" y="4795287"/>
                </a:lnTo>
                <a:lnTo>
                  <a:pt x="6219926" y="4796751"/>
                </a:lnTo>
                <a:lnTo>
                  <a:pt x="6225037" y="4796751"/>
                </a:lnTo>
                <a:lnTo>
                  <a:pt x="6225037" y="4801136"/>
                </a:lnTo>
                <a:lnTo>
                  <a:pt x="6222842" y="4804065"/>
                </a:lnTo>
                <a:lnTo>
                  <a:pt x="6221389" y="4806257"/>
                </a:lnTo>
                <a:lnTo>
                  <a:pt x="6224305" y="4809914"/>
                </a:lnTo>
                <a:lnTo>
                  <a:pt x="6222842" y="4812834"/>
                </a:lnTo>
                <a:lnTo>
                  <a:pt x="6221389" y="4811378"/>
                </a:lnTo>
                <a:lnTo>
                  <a:pt x="6219194" y="4808450"/>
                </a:lnTo>
                <a:lnTo>
                  <a:pt x="6217000" y="4806985"/>
                </a:lnTo>
                <a:lnTo>
                  <a:pt x="6215537" y="4808450"/>
                </a:lnTo>
                <a:lnTo>
                  <a:pt x="6215537" y="4811378"/>
                </a:lnTo>
                <a:lnTo>
                  <a:pt x="6213342" y="4816491"/>
                </a:lnTo>
                <a:lnTo>
                  <a:pt x="6214805" y="4817955"/>
                </a:lnTo>
                <a:lnTo>
                  <a:pt x="6215537" y="4817955"/>
                </a:lnTo>
                <a:lnTo>
                  <a:pt x="6214805" y="4826733"/>
                </a:lnTo>
                <a:lnTo>
                  <a:pt x="6215537" y="4830389"/>
                </a:lnTo>
                <a:lnTo>
                  <a:pt x="6213342" y="4827461"/>
                </a:lnTo>
                <a:lnTo>
                  <a:pt x="6211889" y="4825997"/>
                </a:lnTo>
                <a:lnTo>
                  <a:pt x="6209694" y="4825997"/>
                </a:lnTo>
                <a:lnTo>
                  <a:pt x="6208231" y="4826733"/>
                </a:lnTo>
                <a:lnTo>
                  <a:pt x="6208231" y="4828925"/>
                </a:lnTo>
                <a:lnTo>
                  <a:pt x="6208231" y="4830389"/>
                </a:lnTo>
                <a:lnTo>
                  <a:pt x="6208231" y="4832582"/>
                </a:lnTo>
                <a:lnTo>
                  <a:pt x="6205305" y="4834046"/>
                </a:lnTo>
                <a:lnTo>
                  <a:pt x="6203851" y="4835502"/>
                </a:lnTo>
                <a:lnTo>
                  <a:pt x="6203851" y="4836238"/>
                </a:lnTo>
                <a:lnTo>
                  <a:pt x="6202388" y="4836967"/>
                </a:lnTo>
                <a:lnTo>
                  <a:pt x="6200925" y="4836238"/>
                </a:lnTo>
                <a:lnTo>
                  <a:pt x="6197268" y="4834046"/>
                </a:lnTo>
                <a:lnTo>
                  <a:pt x="6194351" y="4835502"/>
                </a:lnTo>
                <a:lnTo>
                  <a:pt x="6193620" y="4838431"/>
                </a:lnTo>
                <a:lnTo>
                  <a:pt x="6192157" y="4838431"/>
                </a:lnTo>
                <a:lnTo>
                  <a:pt x="6184120" y="4836967"/>
                </a:lnTo>
                <a:lnTo>
                  <a:pt x="6182657" y="4836967"/>
                </a:lnTo>
                <a:lnTo>
                  <a:pt x="6183388" y="4834046"/>
                </a:lnTo>
                <a:lnTo>
                  <a:pt x="6187037" y="4832582"/>
                </a:lnTo>
                <a:lnTo>
                  <a:pt x="6189231" y="4831846"/>
                </a:lnTo>
                <a:lnTo>
                  <a:pt x="6187037" y="4826733"/>
                </a:lnTo>
                <a:lnTo>
                  <a:pt x="6183388" y="4828925"/>
                </a:lnTo>
                <a:lnTo>
                  <a:pt x="6180462" y="4827461"/>
                </a:lnTo>
                <a:lnTo>
                  <a:pt x="6176814" y="4825997"/>
                </a:lnTo>
                <a:lnTo>
                  <a:pt x="6173157" y="4824540"/>
                </a:lnTo>
                <a:lnTo>
                  <a:pt x="6174620" y="4828925"/>
                </a:lnTo>
                <a:lnTo>
                  <a:pt x="6173888" y="4830389"/>
                </a:lnTo>
                <a:lnTo>
                  <a:pt x="6168777" y="4833310"/>
                </a:lnTo>
                <a:lnTo>
                  <a:pt x="6168777" y="4834046"/>
                </a:lnTo>
                <a:lnTo>
                  <a:pt x="6168777" y="4835502"/>
                </a:lnTo>
                <a:lnTo>
                  <a:pt x="6168045" y="4836238"/>
                </a:lnTo>
                <a:lnTo>
                  <a:pt x="6166583" y="4836238"/>
                </a:lnTo>
                <a:lnTo>
                  <a:pt x="6155620" y="4828925"/>
                </a:lnTo>
                <a:lnTo>
                  <a:pt x="6151240" y="4825997"/>
                </a:lnTo>
                <a:lnTo>
                  <a:pt x="6145388" y="4824540"/>
                </a:lnTo>
                <a:lnTo>
                  <a:pt x="6139545" y="4827461"/>
                </a:lnTo>
                <a:lnTo>
                  <a:pt x="6139545" y="4824540"/>
                </a:lnTo>
                <a:lnTo>
                  <a:pt x="6139545" y="4823076"/>
                </a:lnTo>
                <a:lnTo>
                  <a:pt x="6141740" y="4822340"/>
                </a:lnTo>
                <a:lnTo>
                  <a:pt x="6143925" y="4820884"/>
                </a:lnTo>
                <a:lnTo>
                  <a:pt x="6141740" y="4819419"/>
                </a:lnTo>
                <a:lnTo>
                  <a:pt x="6138082" y="4817955"/>
                </a:lnTo>
                <a:lnTo>
                  <a:pt x="6135157" y="4817955"/>
                </a:lnTo>
                <a:lnTo>
                  <a:pt x="6132971" y="4819419"/>
                </a:lnTo>
                <a:lnTo>
                  <a:pt x="6132971" y="4823076"/>
                </a:lnTo>
                <a:lnTo>
                  <a:pt x="6131508" y="4824540"/>
                </a:lnTo>
                <a:lnTo>
                  <a:pt x="6128582" y="4825997"/>
                </a:lnTo>
                <a:lnTo>
                  <a:pt x="6125657" y="4825997"/>
                </a:lnTo>
                <a:lnTo>
                  <a:pt x="6123471" y="4824540"/>
                </a:lnTo>
                <a:lnTo>
                  <a:pt x="6119082" y="4820884"/>
                </a:lnTo>
                <a:lnTo>
                  <a:pt x="6116165" y="4820148"/>
                </a:lnTo>
                <a:lnTo>
                  <a:pt x="6095702" y="4817955"/>
                </a:lnTo>
                <a:lnTo>
                  <a:pt x="6083276" y="4813570"/>
                </a:lnTo>
                <a:lnTo>
                  <a:pt x="6073776" y="4806985"/>
                </a:lnTo>
                <a:lnTo>
                  <a:pt x="6070860" y="4796751"/>
                </a:lnTo>
                <a:lnTo>
                  <a:pt x="6073045" y="4800408"/>
                </a:lnTo>
                <a:lnTo>
                  <a:pt x="6076702" y="4801136"/>
                </a:lnTo>
                <a:lnTo>
                  <a:pt x="6080360" y="4798944"/>
                </a:lnTo>
                <a:lnTo>
                  <a:pt x="6083276" y="4797480"/>
                </a:lnTo>
                <a:lnTo>
                  <a:pt x="6084739" y="4792367"/>
                </a:lnTo>
                <a:lnTo>
                  <a:pt x="6086202" y="4788710"/>
                </a:lnTo>
                <a:lnTo>
                  <a:pt x="6089128" y="4785782"/>
                </a:lnTo>
                <a:lnTo>
                  <a:pt x="6093508" y="4785053"/>
                </a:lnTo>
                <a:lnTo>
                  <a:pt x="6092777" y="4788710"/>
                </a:lnTo>
                <a:lnTo>
                  <a:pt x="6095702" y="4793823"/>
                </a:lnTo>
                <a:lnTo>
                  <a:pt x="6100082" y="4796751"/>
                </a:lnTo>
                <a:lnTo>
                  <a:pt x="6106665" y="4793823"/>
                </a:lnTo>
                <a:lnTo>
                  <a:pt x="6106665" y="4801136"/>
                </a:lnTo>
                <a:lnTo>
                  <a:pt x="6106665" y="4804793"/>
                </a:lnTo>
                <a:lnTo>
                  <a:pt x="6105202" y="4808450"/>
                </a:lnTo>
                <a:lnTo>
                  <a:pt x="6106665" y="4808450"/>
                </a:lnTo>
                <a:lnTo>
                  <a:pt x="6108851" y="4809914"/>
                </a:lnTo>
                <a:lnTo>
                  <a:pt x="6109582" y="4811378"/>
                </a:lnTo>
                <a:lnTo>
                  <a:pt x="6109582" y="4814299"/>
                </a:lnTo>
                <a:lnTo>
                  <a:pt x="6113240" y="4812834"/>
                </a:lnTo>
                <a:lnTo>
                  <a:pt x="6115434" y="4810642"/>
                </a:lnTo>
                <a:lnTo>
                  <a:pt x="6116888" y="4808450"/>
                </a:lnTo>
                <a:lnTo>
                  <a:pt x="6116165" y="4807721"/>
                </a:lnTo>
                <a:lnTo>
                  <a:pt x="6115434" y="4806257"/>
                </a:lnTo>
                <a:lnTo>
                  <a:pt x="6113971" y="4806257"/>
                </a:lnTo>
                <a:lnTo>
                  <a:pt x="6113971" y="4804065"/>
                </a:lnTo>
                <a:lnTo>
                  <a:pt x="6116888" y="4798216"/>
                </a:lnTo>
                <a:lnTo>
                  <a:pt x="6113971" y="4793823"/>
                </a:lnTo>
                <a:lnTo>
                  <a:pt x="6103008" y="4785053"/>
                </a:lnTo>
                <a:lnTo>
                  <a:pt x="6096434" y="4781397"/>
                </a:lnTo>
                <a:lnTo>
                  <a:pt x="6093508" y="4779204"/>
                </a:lnTo>
                <a:lnTo>
                  <a:pt x="6092777" y="4778468"/>
                </a:lnTo>
                <a:lnTo>
                  <a:pt x="6092777" y="4774812"/>
                </a:lnTo>
                <a:lnTo>
                  <a:pt x="6092777" y="4772619"/>
                </a:lnTo>
                <a:lnTo>
                  <a:pt x="6091314" y="4771891"/>
                </a:lnTo>
                <a:lnTo>
                  <a:pt x="6089128" y="4771891"/>
                </a:lnTo>
                <a:lnTo>
                  <a:pt x="6086934" y="4771155"/>
                </a:lnTo>
                <a:lnTo>
                  <a:pt x="6084008" y="4765306"/>
                </a:lnTo>
                <a:lnTo>
                  <a:pt x="6081813" y="4759457"/>
                </a:lnTo>
                <a:lnTo>
                  <a:pt x="6081813" y="4752880"/>
                </a:lnTo>
                <a:lnTo>
                  <a:pt x="6084739" y="4748487"/>
                </a:lnTo>
                <a:lnTo>
                  <a:pt x="6086934" y="4745567"/>
                </a:lnTo>
                <a:lnTo>
                  <a:pt x="6089128" y="4744102"/>
                </a:lnTo>
                <a:lnTo>
                  <a:pt x="6090582" y="4741910"/>
                </a:lnTo>
                <a:lnTo>
                  <a:pt x="6090582" y="4737525"/>
                </a:lnTo>
                <a:lnTo>
                  <a:pt x="6089851" y="4734597"/>
                </a:lnTo>
                <a:lnTo>
                  <a:pt x="6087665" y="4733133"/>
                </a:lnTo>
                <a:lnTo>
                  <a:pt x="6086202" y="4732404"/>
                </a:lnTo>
                <a:lnTo>
                  <a:pt x="6081813" y="4732404"/>
                </a:lnTo>
                <a:lnTo>
                  <a:pt x="6084739" y="4737525"/>
                </a:lnTo>
                <a:lnTo>
                  <a:pt x="6084008" y="4740446"/>
                </a:lnTo>
                <a:lnTo>
                  <a:pt x="6078165" y="4746295"/>
                </a:lnTo>
                <a:lnTo>
                  <a:pt x="6077434" y="4748487"/>
                </a:lnTo>
                <a:lnTo>
                  <a:pt x="6078165" y="4750687"/>
                </a:lnTo>
                <a:lnTo>
                  <a:pt x="6079628" y="4752880"/>
                </a:lnTo>
                <a:lnTo>
                  <a:pt x="6079628" y="4755800"/>
                </a:lnTo>
                <a:lnTo>
                  <a:pt x="6076702" y="4760193"/>
                </a:lnTo>
                <a:lnTo>
                  <a:pt x="6076702" y="4762385"/>
                </a:lnTo>
                <a:lnTo>
                  <a:pt x="6071591" y="4760193"/>
                </a:lnTo>
                <a:lnTo>
                  <a:pt x="6062091" y="4756536"/>
                </a:lnTo>
                <a:lnTo>
                  <a:pt x="6057702" y="4756536"/>
                </a:lnTo>
                <a:lnTo>
                  <a:pt x="6052591" y="4756536"/>
                </a:lnTo>
                <a:lnTo>
                  <a:pt x="6051128" y="4755800"/>
                </a:lnTo>
                <a:lnTo>
                  <a:pt x="6048934" y="4755072"/>
                </a:lnTo>
                <a:lnTo>
                  <a:pt x="6049665" y="4752144"/>
                </a:lnTo>
                <a:lnTo>
                  <a:pt x="6051128" y="4749951"/>
                </a:lnTo>
                <a:lnTo>
                  <a:pt x="6051859" y="4747031"/>
                </a:lnTo>
                <a:lnTo>
                  <a:pt x="6048934" y="4746295"/>
                </a:lnTo>
                <a:lnTo>
                  <a:pt x="6044554" y="4749223"/>
                </a:lnTo>
                <a:lnTo>
                  <a:pt x="6035785" y="4752880"/>
                </a:lnTo>
                <a:lnTo>
                  <a:pt x="6028471" y="4755072"/>
                </a:lnTo>
                <a:lnTo>
                  <a:pt x="6022628" y="4753608"/>
                </a:lnTo>
                <a:lnTo>
                  <a:pt x="6025554" y="4752144"/>
                </a:lnTo>
                <a:lnTo>
                  <a:pt x="6026285" y="4747031"/>
                </a:lnTo>
                <a:lnTo>
                  <a:pt x="6024822" y="4741910"/>
                </a:lnTo>
                <a:lnTo>
                  <a:pt x="6022628" y="4737525"/>
                </a:lnTo>
                <a:lnTo>
                  <a:pt x="6021896" y="4736061"/>
                </a:lnTo>
                <a:lnTo>
                  <a:pt x="6021896" y="4733133"/>
                </a:lnTo>
                <a:lnTo>
                  <a:pt x="6020433" y="4730212"/>
                </a:lnTo>
                <a:lnTo>
                  <a:pt x="6018979" y="4729476"/>
                </a:lnTo>
                <a:lnTo>
                  <a:pt x="6016785" y="4730212"/>
                </a:lnTo>
                <a:lnTo>
                  <a:pt x="6013128" y="4732404"/>
                </a:lnTo>
                <a:lnTo>
                  <a:pt x="6010211" y="4733133"/>
                </a:lnTo>
                <a:lnTo>
                  <a:pt x="6005822" y="4733133"/>
                </a:lnTo>
                <a:lnTo>
                  <a:pt x="6004359" y="4730940"/>
                </a:lnTo>
                <a:lnTo>
                  <a:pt x="6004359" y="4726555"/>
                </a:lnTo>
                <a:lnTo>
                  <a:pt x="6005822" y="4721434"/>
                </a:lnTo>
                <a:lnTo>
                  <a:pt x="6005822" y="4711200"/>
                </a:lnTo>
                <a:lnTo>
                  <a:pt x="6003628" y="4708272"/>
                </a:lnTo>
                <a:lnTo>
                  <a:pt x="5999248" y="4706808"/>
                </a:lnTo>
                <a:lnTo>
                  <a:pt x="5994128" y="4706808"/>
                </a:lnTo>
                <a:lnTo>
                  <a:pt x="5975137" y="4709008"/>
                </a:lnTo>
                <a:lnTo>
                  <a:pt x="5972211" y="4710465"/>
                </a:lnTo>
                <a:lnTo>
                  <a:pt x="5964905" y="4716314"/>
                </a:lnTo>
                <a:lnTo>
                  <a:pt x="5960516" y="4717050"/>
                </a:lnTo>
                <a:lnTo>
                  <a:pt x="5958322" y="4714857"/>
                </a:lnTo>
                <a:lnTo>
                  <a:pt x="5957599" y="4711200"/>
                </a:lnTo>
                <a:lnTo>
                  <a:pt x="5957599" y="4710465"/>
                </a:lnTo>
                <a:lnTo>
                  <a:pt x="5955405" y="4708272"/>
                </a:lnTo>
                <a:lnTo>
                  <a:pt x="5955405" y="4703887"/>
                </a:lnTo>
                <a:lnTo>
                  <a:pt x="5957599" y="4698766"/>
                </a:lnTo>
                <a:lnTo>
                  <a:pt x="5959053" y="4697302"/>
                </a:lnTo>
                <a:lnTo>
                  <a:pt x="5961248" y="4698766"/>
                </a:lnTo>
                <a:lnTo>
                  <a:pt x="5962711" y="4700959"/>
                </a:lnTo>
                <a:lnTo>
                  <a:pt x="5964905" y="4701695"/>
                </a:lnTo>
                <a:lnTo>
                  <a:pt x="5964905" y="4697302"/>
                </a:lnTo>
                <a:lnTo>
                  <a:pt x="5964174" y="4694382"/>
                </a:lnTo>
                <a:lnTo>
                  <a:pt x="5962711" y="4692189"/>
                </a:lnTo>
                <a:lnTo>
                  <a:pt x="5960516" y="4691453"/>
                </a:lnTo>
                <a:lnTo>
                  <a:pt x="5951016" y="4690725"/>
                </a:lnTo>
                <a:lnTo>
                  <a:pt x="5948099" y="4690725"/>
                </a:lnTo>
                <a:lnTo>
                  <a:pt x="5942979" y="4695110"/>
                </a:lnTo>
                <a:lnTo>
                  <a:pt x="5941516" y="4694382"/>
                </a:lnTo>
                <a:lnTo>
                  <a:pt x="5938599" y="4692917"/>
                </a:lnTo>
                <a:lnTo>
                  <a:pt x="5936405" y="4692189"/>
                </a:lnTo>
                <a:lnTo>
                  <a:pt x="5932747" y="4692917"/>
                </a:lnTo>
                <a:lnTo>
                  <a:pt x="5932747" y="4694382"/>
                </a:lnTo>
                <a:lnTo>
                  <a:pt x="5932747" y="4695846"/>
                </a:lnTo>
                <a:lnTo>
                  <a:pt x="5932016" y="4698766"/>
                </a:lnTo>
                <a:lnTo>
                  <a:pt x="5929831" y="4700959"/>
                </a:lnTo>
                <a:lnTo>
                  <a:pt x="5913747" y="4708272"/>
                </a:lnTo>
                <a:lnTo>
                  <a:pt x="5910831" y="4710465"/>
                </a:lnTo>
                <a:lnTo>
                  <a:pt x="5906442" y="4714857"/>
                </a:lnTo>
                <a:lnTo>
                  <a:pt x="5904256" y="4717050"/>
                </a:lnTo>
                <a:lnTo>
                  <a:pt x="5901330" y="4717050"/>
                </a:lnTo>
                <a:lnTo>
                  <a:pt x="5903525" y="4714857"/>
                </a:lnTo>
                <a:lnTo>
                  <a:pt x="5904256" y="4711929"/>
                </a:lnTo>
                <a:lnTo>
                  <a:pt x="5902793" y="4710465"/>
                </a:lnTo>
                <a:lnTo>
                  <a:pt x="5898405" y="4709008"/>
                </a:lnTo>
                <a:lnTo>
                  <a:pt x="5898405" y="4710465"/>
                </a:lnTo>
                <a:lnTo>
                  <a:pt x="5896942" y="4713393"/>
                </a:lnTo>
                <a:lnTo>
                  <a:pt x="5896210" y="4714121"/>
                </a:lnTo>
                <a:lnTo>
                  <a:pt x="5894756" y="4714121"/>
                </a:lnTo>
                <a:lnTo>
                  <a:pt x="5890367" y="4711200"/>
                </a:lnTo>
                <a:lnTo>
                  <a:pt x="5891099" y="4716314"/>
                </a:lnTo>
                <a:lnTo>
                  <a:pt x="5893293" y="4720706"/>
                </a:lnTo>
                <a:lnTo>
                  <a:pt x="5896210" y="4725819"/>
                </a:lnTo>
                <a:lnTo>
                  <a:pt x="5897673" y="4727283"/>
                </a:lnTo>
                <a:lnTo>
                  <a:pt x="5898405" y="4726555"/>
                </a:lnTo>
                <a:lnTo>
                  <a:pt x="5901330" y="4723627"/>
                </a:lnTo>
                <a:lnTo>
                  <a:pt x="5906442" y="4722899"/>
                </a:lnTo>
                <a:lnTo>
                  <a:pt x="5907905" y="4721434"/>
                </a:lnTo>
                <a:lnTo>
                  <a:pt x="5910099" y="4721434"/>
                </a:lnTo>
                <a:lnTo>
                  <a:pt x="5912293" y="4722899"/>
                </a:lnTo>
                <a:lnTo>
                  <a:pt x="5906442" y="4727283"/>
                </a:lnTo>
                <a:lnTo>
                  <a:pt x="5903525" y="4728019"/>
                </a:lnTo>
                <a:lnTo>
                  <a:pt x="5910099" y="4739717"/>
                </a:lnTo>
                <a:lnTo>
                  <a:pt x="5912293" y="4743374"/>
                </a:lnTo>
                <a:lnTo>
                  <a:pt x="5913025" y="4743374"/>
                </a:lnTo>
                <a:lnTo>
                  <a:pt x="5915942" y="4740446"/>
                </a:lnTo>
                <a:lnTo>
                  <a:pt x="5921793" y="4738982"/>
                </a:lnTo>
                <a:lnTo>
                  <a:pt x="5925442" y="4738982"/>
                </a:lnTo>
                <a:lnTo>
                  <a:pt x="5928368" y="4740446"/>
                </a:lnTo>
                <a:lnTo>
                  <a:pt x="5922516" y="4742638"/>
                </a:lnTo>
                <a:lnTo>
                  <a:pt x="5919599" y="4743374"/>
                </a:lnTo>
                <a:lnTo>
                  <a:pt x="5918868" y="4746295"/>
                </a:lnTo>
                <a:lnTo>
                  <a:pt x="5923247" y="4747031"/>
                </a:lnTo>
                <a:lnTo>
                  <a:pt x="5920331" y="4749951"/>
                </a:lnTo>
                <a:lnTo>
                  <a:pt x="5914479" y="4750687"/>
                </a:lnTo>
                <a:lnTo>
                  <a:pt x="5902793" y="4750687"/>
                </a:lnTo>
                <a:lnTo>
                  <a:pt x="5896942" y="4752880"/>
                </a:lnTo>
                <a:lnTo>
                  <a:pt x="5882330" y="4761650"/>
                </a:lnTo>
                <a:lnTo>
                  <a:pt x="5877219" y="4763114"/>
                </a:lnTo>
                <a:lnTo>
                  <a:pt x="5871367" y="4764578"/>
                </a:lnTo>
                <a:lnTo>
                  <a:pt x="5839950" y="4760193"/>
                </a:lnTo>
                <a:lnTo>
                  <a:pt x="5835561" y="4758729"/>
                </a:lnTo>
                <a:lnTo>
                  <a:pt x="5833376" y="4759457"/>
                </a:lnTo>
                <a:lnTo>
                  <a:pt x="5831913" y="4758729"/>
                </a:lnTo>
                <a:lnTo>
                  <a:pt x="5823876" y="4760193"/>
                </a:lnTo>
                <a:lnTo>
                  <a:pt x="5790256" y="4755800"/>
                </a:lnTo>
                <a:lnTo>
                  <a:pt x="5769070" y="4748487"/>
                </a:lnTo>
                <a:lnTo>
                  <a:pt x="5761764" y="4744102"/>
                </a:lnTo>
                <a:lnTo>
                  <a:pt x="5750070" y="4736789"/>
                </a:lnTo>
                <a:lnTo>
                  <a:pt x="5725959" y="4730212"/>
                </a:lnTo>
                <a:lnTo>
                  <a:pt x="5711338" y="4724363"/>
                </a:lnTo>
                <a:lnTo>
                  <a:pt x="5690153" y="4720706"/>
                </a:lnTo>
                <a:lnTo>
                  <a:pt x="5678458" y="4718514"/>
                </a:lnTo>
                <a:lnTo>
                  <a:pt x="5668227" y="4719970"/>
                </a:lnTo>
                <a:lnTo>
                  <a:pt x="5656541" y="4722899"/>
                </a:lnTo>
                <a:lnTo>
                  <a:pt x="5652884" y="4725819"/>
                </a:lnTo>
                <a:lnTo>
                  <a:pt x="5648504" y="4723627"/>
                </a:lnTo>
                <a:lnTo>
                  <a:pt x="5639736" y="4725819"/>
                </a:lnTo>
                <a:lnTo>
                  <a:pt x="5636078" y="4724363"/>
                </a:lnTo>
                <a:lnTo>
                  <a:pt x="5630967" y="4727283"/>
                </a:lnTo>
                <a:lnTo>
                  <a:pt x="5610504" y="4728019"/>
                </a:lnTo>
                <a:lnTo>
                  <a:pt x="5593698" y="4729476"/>
                </a:lnTo>
                <a:lnTo>
                  <a:pt x="5584198" y="4730940"/>
                </a:lnTo>
                <a:lnTo>
                  <a:pt x="5578355" y="4734597"/>
                </a:lnTo>
                <a:lnTo>
                  <a:pt x="5575430" y="4737525"/>
                </a:lnTo>
                <a:lnTo>
                  <a:pt x="5569587" y="4741910"/>
                </a:lnTo>
                <a:lnTo>
                  <a:pt x="5565930" y="4744102"/>
                </a:lnTo>
                <a:lnTo>
                  <a:pt x="5562272" y="4745567"/>
                </a:lnTo>
                <a:lnTo>
                  <a:pt x="5558624" y="4742638"/>
                </a:lnTo>
                <a:lnTo>
                  <a:pt x="5553445" y="4736817"/>
                </a:lnTo>
                <a:lnTo>
                  <a:pt x="5552091" y="4737149"/>
                </a:lnTo>
                <a:lnTo>
                  <a:pt x="5546262" y="4735691"/>
                </a:lnTo>
                <a:lnTo>
                  <a:pt x="5522125" y="4736430"/>
                </a:lnTo>
                <a:lnTo>
                  <a:pt x="5518477" y="4737149"/>
                </a:lnTo>
                <a:lnTo>
                  <a:pt x="5509711" y="4740084"/>
                </a:lnTo>
                <a:lnTo>
                  <a:pt x="5503861" y="4742999"/>
                </a:lnTo>
                <a:lnTo>
                  <a:pt x="5487043" y="4753243"/>
                </a:lnTo>
                <a:lnTo>
                  <a:pt x="5463641" y="4764206"/>
                </a:lnTo>
                <a:lnTo>
                  <a:pt x="5400773" y="4796395"/>
                </a:lnTo>
                <a:lnTo>
                  <a:pt x="5394210" y="4801527"/>
                </a:lnTo>
                <a:lnTo>
                  <a:pt x="5383977" y="4815425"/>
                </a:lnTo>
                <a:lnTo>
                  <a:pt x="5380307" y="4816883"/>
                </a:lnTo>
                <a:lnTo>
                  <a:pt x="5375190" y="4816883"/>
                </a:lnTo>
                <a:lnTo>
                  <a:pt x="5374456" y="4813947"/>
                </a:lnTo>
                <a:lnTo>
                  <a:pt x="5376658" y="4811032"/>
                </a:lnTo>
                <a:lnTo>
                  <a:pt x="5391274" y="4794198"/>
                </a:lnTo>
                <a:lnTo>
                  <a:pt x="5396391" y="4791283"/>
                </a:lnTo>
                <a:lnTo>
                  <a:pt x="5400773" y="4790544"/>
                </a:lnTo>
                <a:lnTo>
                  <a:pt x="5403709" y="4789826"/>
                </a:lnTo>
                <a:lnTo>
                  <a:pt x="5405890" y="4788348"/>
                </a:lnTo>
                <a:lnTo>
                  <a:pt x="5406624" y="4787629"/>
                </a:lnTo>
                <a:lnTo>
                  <a:pt x="5412475" y="4781039"/>
                </a:lnTo>
                <a:lnTo>
                  <a:pt x="5415411" y="4778843"/>
                </a:lnTo>
                <a:lnTo>
                  <a:pt x="5416857" y="4778104"/>
                </a:lnTo>
                <a:lnTo>
                  <a:pt x="5426356" y="4778843"/>
                </a:lnTo>
                <a:lnTo>
                  <a:pt x="5430026" y="4778104"/>
                </a:lnTo>
                <a:lnTo>
                  <a:pt x="5432941" y="4775928"/>
                </a:lnTo>
                <a:lnTo>
                  <a:pt x="5434409" y="4771534"/>
                </a:lnTo>
                <a:lnTo>
                  <a:pt x="5434409" y="4768599"/>
                </a:lnTo>
                <a:lnTo>
                  <a:pt x="5432207" y="4770795"/>
                </a:lnTo>
                <a:lnTo>
                  <a:pt x="5429292" y="4772253"/>
                </a:lnTo>
                <a:lnTo>
                  <a:pt x="5424910" y="4771534"/>
                </a:lnTo>
                <a:lnTo>
                  <a:pt x="5421973" y="4768599"/>
                </a:lnTo>
                <a:lnTo>
                  <a:pt x="5418325" y="4767880"/>
                </a:lnTo>
                <a:lnTo>
                  <a:pt x="5415411" y="4767880"/>
                </a:lnTo>
                <a:lnTo>
                  <a:pt x="5386157" y="4777385"/>
                </a:lnTo>
                <a:lnTo>
                  <a:pt x="5375190" y="4778843"/>
                </a:lnTo>
                <a:lnTo>
                  <a:pt x="5372275" y="4778843"/>
                </a:lnTo>
                <a:lnTo>
                  <a:pt x="5370807" y="4778104"/>
                </a:lnTo>
                <a:lnTo>
                  <a:pt x="5370073" y="4775928"/>
                </a:lnTo>
                <a:lnTo>
                  <a:pt x="5370073" y="4774450"/>
                </a:lnTo>
                <a:lnTo>
                  <a:pt x="5371541" y="4773731"/>
                </a:lnTo>
                <a:lnTo>
                  <a:pt x="5374456" y="4773731"/>
                </a:lnTo>
                <a:lnTo>
                  <a:pt x="5376658" y="4772253"/>
                </a:lnTo>
                <a:lnTo>
                  <a:pt x="5379573" y="4768599"/>
                </a:lnTo>
                <a:lnTo>
                  <a:pt x="5381775" y="4761291"/>
                </a:lnTo>
                <a:lnTo>
                  <a:pt x="5384689" y="4752504"/>
                </a:lnTo>
                <a:lnTo>
                  <a:pt x="5386891" y="4741542"/>
                </a:lnTo>
                <a:lnTo>
                  <a:pt x="5387625" y="4736430"/>
                </a:lnTo>
                <a:lnTo>
                  <a:pt x="5386891" y="4732037"/>
                </a:lnTo>
                <a:lnTo>
                  <a:pt x="5386157" y="4727644"/>
                </a:lnTo>
                <a:lnTo>
                  <a:pt x="5384689" y="4726186"/>
                </a:lnTo>
                <a:lnTo>
                  <a:pt x="5381041" y="4725447"/>
                </a:lnTo>
                <a:lnTo>
                  <a:pt x="5379573" y="4723990"/>
                </a:lnTo>
                <a:lnTo>
                  <a:pt x="5378126" y="4719597"/>
                </a:lnTo>
                <a:lnTo>
                  <a:pt x="5377392" y="4719597"/>
                </a:lnTo>
                <a:lnTo>
                  <a:pt x="5375190" y="4719597"/>
                </a:lnTo>
                <a:lnTo>
                  <a:pt x="5370807" y="4722532"/>
                </a:lnTo>
                <a:lnTo>
                  <a:pt x="5364223" y="4726186"/>
                </a:lnTo>
                <a:lnTo>
                  <a:pt x="5360574" y="4727644"/>
                </a:lnTo>
                <a:lnTo>
                  <a:pt x="5358394" y="4729840"/>
                </a:lnTo>
                <a:lnTo>
                  <a:pt x="5357660" y="4737149"/>
                </a:lnTo>
                <a:lnTo>
                  <a:pt x="5354724" y="4745935"/>
                </a:lnTo>
                <a:lnTo>
                  <a:pt x="5348139" y="4749589"/>
                </a:lnTo>
                <a:lnTo>
                  <a:pt x="5341576" y="4748132"/>
                </a:lnTo>
                <a:lnTo>
                  <a:pt x="5335725" y="4742281"/>
                </a:lnTo>
                <a:lnTo>
                  <a:pt x="5329141" y="4738606"/>
                </a:lnTo>
                <a:lnTo>
                  <a:pt x="5316705" y="4739345"/>
                </a:lnTo>
                <a:lnTo>
                  <a:pt x="5315993" y="4740084"/>
                </a:lnTo>
                <a:lnTo>
                  <a:pt x="5319641" y="4743738"/>
                </a:lnTo>
                <a:lnTo>
                  <a:pt x="5320375" y="4745196"/>
                </a:lnTo>
                <a:lnTo>
                  <a:pt x="5323290" y="4745196"/>
                </a:lnTo>
                <a:lnTo>
                  <a:pt x="5325492" y="4745196"/>
                </a:lnTo>
                <a:lnTo>
                  <a:pt x="5326960" y="4745196"/>
                </a:lnTo>
                <a:lnTo>
                  <a:pt x="5328407" y="4745935"/>
                </a:lnTo>
                <a:lnTo>
                  <a:pt x="5329141" y="4748132"/>
                </a:lnTo>
                <a:lnTo>
                  <a:pt x="5325492" y="4751786"/>
                </a:lnTo>
                <a:lnTo>
                  <a:pt x="5325492" y="4755440"/>
                </a:lnTo>
                <a:lnTo>
                  <a:pt x="5326226" y="4759094"/>
                </a:lnTo>
                <a:lnTo>
                  <a:pt x="5332789" y="4762030"/>
                </a:lnTo>
                <a:lnTo>
                  <a:pt x="5332077" y="4766402"/>
                </a:lnTo>
                <a:lnTo>
                  <a:pt x="5329141" y="4770795"/>
                </a:lnTo>
                <a:lnTo>
                  <a:pt x="5326960" y="4773731"/>
                </a:lnTo>
                <a:lnTo>
                  <a:pt x="5325492" y="4778843"/>
                </a:lnTo>
                <a:lnTo>
                  <a:pt x="5332789" y="4782497"/>
                </a:lnTo>
                <a:lnTo>
                  <a:pt x="5348139" y="4786890"/>
                </a:lnTo>
                <a:lnTo>
                  <a:pt x="5345959" y="4790544"/>
                </a:lnTo>
                <a:lnTo>
                  <a:pt x="5344491" y="4792002"/>
                </a:lnTo>
                <a:lnTo>
                  <a:pt x="5341576" y="4794198"/>
                </a:lnTo>
                <a:lnTo>
                  <a:pt x="5338640" y="4794937"/>
                </a:lnTo>
                <a:lnTo>
                  <a:pt x="5338640" y="4797134"/>
                </a:lnTo>
                <a:lnTo>
                  <a:pt x="5342310" y="4798591"/>
                </a:lnTo>
                <a:lnTo>
                  <a:pt x="5342310" y="4802985"/>
                </a:lnTo>
                <a:lnTo>
                  <a:pt x="5343023" y="4806639"/>
                </a:lnTo>
                <a:lnTo>
                  <a:pt x="5348873" y="4806639"/>
                </a:lnTo>
                <a:lnTo>
                  <a:pt x="5348139" y="4804442"/>
                </a:lnTo>
                <a:lnTo>
                  <a:pt x="5347427" y="4803703"/>
                </a:lnTo>
                <a:lnTo>
                  <a:pt x="5347427" y="4802985"/>
                </a:lnTo>
                <a:lnTo>
                  <a:pt x="5348139" y="4802985"/>
                </a:lnTo>
                <a:lnTo>
                  <a:pt x="5348139" y="4801527"/>
                </a:lnTo>
                <a:lnTo>
                  <a:pt x="5354724" y="4810293"/>
                </a:lnTo>
                <a:lnTo>
                  <a:pt x="5356192" y="4812489"/>
                </a:lnTo>
                <a:lnTo>
                  <a:pt x="5359106" y="4812489"/>
                </a:lnTo>
                <a:lnTo>
                  <a:pt x="5367893" y="4816144"/>
                </a:lnTo>
                <a:lnTo>
                  <a:pt x="5367159" y="4816883"/>
                </a:lnTo>
                <a:lnTo>
                  <a:pt x="5365691" y="4816883"/>
                </a:lnTo>
                <a:lnTo>
                  <a:pt x="5365691" y="4817601"/>
                </a:lnTo>
                <a:lnTo>
                  <a:pt x="5362043" y="4816144"/>
                </a:lnTo>
                <a:lnTo>
                  <a:pt x="5358394" y="4815425"/>
                </a:lnTo>
                <a:lnTo>
                  <a:pt x="5354724" y="4816144"/>
                </a:lnTo>
                <a:lnTo>
                  <a:pt x="5353990" y="4820537"/>
                </a:lnTo>
                <a:lnTo>
                  <a:pt x="5352543" y="4825648"/>
                </a:lnTo>
                <a:lnTo>
                  <a:pt x="5351075" y="4830042"/>
                </a:lnTo>
                <a:lnTo>
                  <a:pt x="5347427" y="4832238"/>
                </a:lnTo>
                <a:lnTo>
                  <a:pt x="5344491" y="4830042"/>
                </a:lnTo>
                <a:lnTo>
                  <a:pt x="5342310" y="4830042"/>
                </a:lnTo>
                <a:lnTo>
                  <a:pt x="5342310" y="4832977"/>
                </a:lnTo>
                <a:lnTo>
                  <a:pt x="5340108" y="4835174"/>
                </a:lnTo>
                <a:lnTo>
                  <a:pt x="5336459" y="4838828"/>
                </a:lnTo>
                <a:lnTo>
                  <a:pt x="5335725" y="4838828"/>
                </a:lnTo>
                <a:lnTo>
                  <a:pt x="5333523" y="4838828"/>
                </a:lnTo>
                <a:lnTo>
                  <a:pt x="5332789" y="4838828"/>
                </a:lnTo>
                <a:lnTo>
                  <a:pt x="5333523" y="4840285"/>
                </a:lnTo>
                <a:lnTo>
                  <a:pt x="5333523" y="4841743"/>
                </a:lnTo>
                <a:lnTo>
                  <a:pt x="5320375" y="4857838"/>
                </a:lnTo>
                <a:lnTo>
                  <a:pt x="5316705" y="4861492"/>
                </a:lnTo>
                <a:lnTo>
                  <a:pt x="5310877" y="4865146"/>
                </a:lnTo>
                <a:lnTo>
                  <a:pt x="5309408" y="4860773"/>
                </a:lnTo>
                <a:lnTo>
                  <a:pt x="5306472" y="4859295"/>
                </a:lnTo>
                <a:lnTo>
                  <a:pt x="5303558" y="4858577"/>
                </a:lnTo>
                <a:lnTo>
                  <a:pt x="5299909" y="4857838"/>
                </a:lnTo>
                <a:lnTo>
                  <a:pt x="5301355" y="4859295"/>
                </a:lnTo>
                <a:lnTo>
                  <a:pt x="5304292" y="4865146"/>
                </a:lnTo>
                <a:lnTo>
                  <a:pt x="5302824" y="4870278"/>
                </a:lnTo>
                <a:lnTo>
                  <a:pt x="5302824" y="4875390"/>
                </a:lnTo>
                <a:lnTo>
                  <a:pt x="5305760" y="4884895"/>
                </a:lnTo>
                <a:lnTo>
                  <a:pt x="5305760" y="4888549"/>
                </a:lnTo>
                <a:lnTo>
                  <a:pt x="5305760" y="4891484"/>
                </a:lnTo>
                <a:lnTo>
                  <a:pt x="5303558" y="4894420"/>
                </a:lnTo>
                <a:lnTo>
                  <a:pt x="5289676" y="4906840"/>
                </a:lnTo>
                <a:lnTo>
                  <a:pt x="5283825" y="4910494"/>
                </a:lnTo>
                <a:lnTo>
                  <a:pt x="5273592" y="4923673"/>
                </a:lnTo>
                <a:lnTo>
                  <a:pt x="5262625" y="4933178"/>
                </a:lnTo>
                <a:lnTo>
                  <a:pt x="5261157" y="4935375"/>
                </a:lnTo>
                <a:lnTo>
                  <a:pt x="5256040" y="4935375"/>
                </a:lnTo>
                <a:lnTo>
                  <a:pt x="5252392" y="4937571"/>
                </a:lnTo>
                <a:lnTo>
                  <a:pt x="5239222" y="4947795"/>
                </a:lnTo>
                <a:lnTo>
                  <a:pt x="5216575" y="4963889"/>
                </a:lnTo>
                <a:lnTo>
                  <a:pt x="5207789" y="4968282"/>
                </a:lnTo>
                <a:lnTo>
                  <a:pt x="5199757" y="4971218"/>
                </a:lnTo>
                <a:lnTo>
                  <a:pt x="5190259" y="4971937"/>
                </a:lnTo>
                <a:lnTo>
                  <a:pt x="5180759" y="4971218"/>
                </a:lnTo>
                <a:lnTo>
                  <a:pt x="5172707" y="4973415"/>
                </a:lnTo>
                <a:lnTo>
                  <a:pt x="5146389" y="4983638"/>
                </a:lnTo>
                <a:lnTo>
                  <a:pt x="5147857" y="4986574"/>
                </a:lnTo>
                <a:lnTo>
                  <a:pt x="5147857" y="4989489"/>
                </a:lnTo>
                <a:lnTo>
                  <a:pt x="5146389" y="4990967"/>
                </a:lnTo>
                <a:lnTo>
                  <a:pt x="5146389" y="4994621"/>
                </a:lnTo>
                <a:lnTo>
                  <a:pt x="5146389" y="4996078"/>
                </a:lnTo>
                <a:lnTo>
                  <a:pt x="5145655" y="4996818"/>
                </a:lnTo>
                <a:lnTo>
                  <a:pt x="5146389" y="4997536"/>
                </a:lnTo>
                <a:lnTo>
                  <a:pt x="5147857" y="4999014"/>
                </a:lnTo>
                <a:lnTo>
                  <a:pt x="5149325" y="4999014"/>
                </a:lnTo>
                <a:lnTo>
                  <a:pt x="5150038" y="4997536"/>
                </a:lnTo>
                <a:lnTo>
                  <a:pt x="5151506" y="4996818"/>
                </a:lnTo>
                <a:lnTo>
                  <a:pt x="5178557" y="4979984"/>
                </a:lnTo>
                <a:lnTo>
                  <a:pt x="5186588" y="4977069"/>
                </a:lnTo>
                <a:lnTo>
                  <a:pt x="5193907" y="4976330"/>
                </a:lnTo>
                <a:lnTo>
                  <a:pt x="5170505" y="4993163"/>
                </a:lnTo>
                <a:lnTo>
                  <a:pt x="5156623" y="4999733"/>
                </a:lnTo>
                <a:lnTo>
                  <a:pt x="5136156" y="5005583"/>
                </a:lnTo>
                <a:lnTo>
                  <a:pt x="5123721" y="5015827"/>
                </a:lnTo>
                <a:lnTo>
                  <a:pt x="5112775" y="5020220"/>
                </a:lnTo>
                <a:lnTo>
                  <a:pt x="5100340" y="5028986"/>
                </a:lnTo>
                <a:lnTo>
                  <a:pt x="5093755" y="5031922"/>
                </a:lnTo>
                <a:lnTo>
                  <a:pt x="5098138" y="5025332"/>
                </a:lnTo>
                <a:lnTo>
                  <a:pt x="5104723" y="5020220"/>
                </a:lnTo>
                <a:lnTo>
                  <a:pt x="5133954" y="5004126"/>
                </a:lnTo>
                <a:lnTo>
                  <a:pt x="5138358" y="5003387"/>
                </a:lnTo>
                <a:lnTo>
                  <a:pt x="5139805" y="5001929"/>
                </a:lnTo>
                <a:lnTo>
                  <a:pt x="5140539" y="4997536"/>
                </a:lnTo>
                <a:lnTo>
                  <a:pt x="5139805" y="4993882"/>
                </a:lnTo>
                <a:lnTo>
                  <a:pt x="5135422" y="4992424"/>
                </a:lnTo>
                <a:lnTo>
                  <a:pt x="5131774" y="4993163"/>
                </a:lnTo>
                <a:lnTo>
                  <a:pt x="5123721" y="4997536"/>
                </a:lnTo>
                <a:lnTo>
                  <a:pt x="5120807" y="4999014"/>
                </a:lnTo>
                <a:lnTo>
                  <a:pt x="5117158" y="4999733"/>
                </a:lnTo>
                <a:lnTo>
                  <a:pt x="5104723" y="5006322"/>
                </a:lnTo>
                <a:lnTo>
                  <a:pt x="5095223" y="5009237"/>
                </a:lnTo>
                <a:lnTo>
                  <a:pt x="5091575" y="5009237"/>
                </a:lnTo>
                <a:lnTo>
                  <a:pt x="5091575" y="5005583"/>
                </a:lnTo>
                <a:lnTo>
                  <a:pt x="5095223" y="5003387"/>
                </a:lnTo>
                <a:lnTo>
                  <a:pt x="5104723" y="5002668"/>
                </a:lnTo>
                <a:lnTo>
                  <a:pt x="5107659" y="4999733"/>
                </a:lnTo>
                <a:lnTo>
                  <a:pt x="5109839" y="4999733"/>
                </a:lnTo>
                <a:lnTo>
                  <a:pt x="5109839" y="4997536"/>
                </a:lnTo>
                <a:lnTo>
                  <a:pt x="5106191" y="4997536"/>
                </a:lnTo>
                <a:lnTo>
                  <a:pt x="5103255" y="4999014"/>
                </a:lnTo>
                <a:lnTo>
                  <a:pt x="5100340" y="4999733"/>
                </a:lnTo>
                <a:lnTo>
                  <a:pt x="5097404" y="4999733"/>
                </a:lnTo>
                <a:lnTo>
                  <a:pt x="5093755" y="4999733"/>
                </a:lnTo>
                <a:lnTo>
                  <a:pt x="5092287" y="4997536"/>
                </a:lnTo>
                <a:lnTo>
                  <a:pt x="5093755" y="4994621"/>
                </a:lnTo>
                <a:lnTo>
                  <a:pt x="5097404" y="4987292"/>
                </a:lnTo>
                <a:lnTo>
                  <a:pt x="5098138" y="4985835"/>
                </a:lnTo>
                <a:lnTo>
                  <a:pt x="5097404" y="4984377"/>
                </a:lnTo>
                <a:lnTo>
                  <a:pt x="5092287" y="4984377"/>
                </a:lnTo>
                <a:lnTo>
                  <a:pt x="5090107" y="4984377"/>
                </a:lnTo>
                <a:lnTo>
                  <a:pt x="5087171" y="4986574"/>
                </a:lnTo>
                <a:lnTo>
                  <a:pt x="5082054" y="4989489"/>
                </a:lnTo>
                <a:lnTo>
                  <a:pt x="5084256" y="4986574"/>
                </a:lnTo>
                <a:lnTo>
                  <a:pt x="5079140" y="4988031"/>
                </a:lnTo>
                <a:lnTo>
                  <a:pt x="5074757" y="4994621"/>
                </a:lnTo>
                <a:lnTo>
                  <a:pt x="5069641" y="4997536"/>
                </a:lnTo>
                <a:lnTo>
                  <a:pt x="5067438" y="4999014"/>
                </a:lnTo>
                <a:lnTo>
                  <a:pt x="5065970" y="4999014"/>
                </a:lnTo>
                <a:lnTo>
                  <a:pt x="5065970" y="4996818"/>
                </a:lnTo>
                <a:lnTo>
                  <a:pt x="5064524" y="4994621"/>
                </a:lnTo>
                <a:lnTo>
                  <a:pt x="5058673" y="4989489"/>
                </a:lnTo>
                <a:lnTo>
                  <a:pt x="5057939" y="4986574"/>
                </a:lnTo>
                <a:lnTo>
                  <a:pt x="5059407" y="4984377"/>
                </a:lnTo>
                <a:lnTo>
                  <a:pt x="5059407" y="4980723"/>
                </a:lnTo>
                <a:lnTo>
                  <a:pt x="5058673" y="4977787"/>
                </a:lnTo>
                <a:lnTo>
                  <a:pt x="5055737" y="4974133"/>
                </a:lnTo>
                <a:lnTo>
                  <a:pt x="5055025" y="4976330"/>
                </a:lnTo>
                <a:lnTo>
                  <a:pt x="5052823" y="4977069"/>
                </a:lnTo>
                <a:lnTo>
                  <a:pt x="5052089" y="4977787"/>
                </a:lnTo>
                <a:lnTo>
                  <a:pt x="5048440" y="4971937"/>
                </a:lnTo>
                <a:lnTo>
                  <a:pt x="5046972" y="4970479"/>
                </a:lnTo>
                <a:lnTo>
                  <a:pt x="5045504" y="4970479"/>
                </a:lnTo>
                <a:lnTo>
                  <a:pt x="5046238" y="4973415"/>
                </a:lnTo>
                <a:lnTo>
                  <a:pt x="5046972" y="4977787"/>
                </a:lnTo>
                <a:lnTo>
                  <a:pt x="5049174" y="4980723"/>
                </a:lnTo>
                <a:lnTo>
                  <a:pt x="5049908" y="4982920"/>
                </a:lnTo>
                <a:lnTo>
                  <a:pt x="5052089" y="4981441"/>
                </a:lnTo>
                <a:lnTo>
                  <a:pt x="5053557" y="4980723"/>
                </a:lnTo>
                <a:lnTo>
                  <a:pt x="5055025" y="4979984"/>
                </a:lnTo>
                <a:lnTo>
                  <a:pt x="5055737" y="4981441"/>
                </a:lnTo>
                <a:lnTo>
                  <a:pt x="5055025" y="4983638"/>
                </a:lnTo>
                <a:lnTo>
                  <a:pt x="5053557" y="4985835"/>
                </a:lnTo>
                <a:lnTo>
                  <a:pt x="5052823" y="4986574"/>
                </a:lnTo>
                <a:lnTo>
                  <a:pt x="5052089" y="4987292"/>
                </a:lnTo>
                <a:lnTo>
                  <a:pt x="5052089" y="4989489"/>
                </a:lnTo>
                <a:lnTo>
                  <a:pt x="5052823" y="4990228"/>
                </a:lnTo>
                <a:lnTo>
                  <a:pt x="5053557" y="4992424"/>
                </a:lnTo>
                <a:lnTo>
                  <a:pt x="5052823" y="4993882"/>
                </a:lnTo>
                <a:lnTo>
                  <a:pt x="5052089" y="4997536"/>
                </a:lnTo>
                <a:lnTo>
                  <a:pt x="5055025" y="4999733"/>
                </a:lnTo>
                <a:lnTo>
                  <a:pt x="5062322" y="5001929"/>
                </a:lnTo>
                <a:lnTo>
                  <a:pt x="5051355" y="5009237"/>
                </a:lnTo>
                <a:lnTo>
                  <a:pt x="5043323" y="5012173"/>
                </a:lnTo>
                <a:lnTo>
                  <a:pt x="5036739" y="5012912"/>
                </a:lnTo>
                <a:lnTo>
                  <a:pt x="5040387" y="5009976"/>
                </a:lnTo>
                <a:lnTo>
                  <a:pt x="5044791" y="5009237"/>
                </a:lnTo>
                <a:lnTo>
                  <a:pt x="5046972" y="5008519"/>
                </a:lnTo>
                <a:lnTo>
                  <a:pt x="5048440" y="5003387"/>
                </a:lnTo>
                <a:lnTo>
                  <a:pt x="5046238" y="4999733"/>
                </a:lnTo>
                <a:lnTo>
                  <a:pt x="5038941" y="5005583"/>
                </a:lnTo>
                <a:lnTo>
                  <a:pt x="5036739" y="4999733"/>
                </a:lnTo>
                <a:lnTo>
                  <a:pt x="5036005" y="4997536"/>
                </a:lnTo>
                <a:lnTo>
                  <a:pt x="5033824" y="4997536"/>
                </a:lnTo>
                <a:lnTo>
                  <a:pt x="5030888" y="4999014"/>
                </a:lnTo>
                <a:lnTo>
                  <a:pt x="5029420" y="4999014"/>
                </a:lnTo>
                <a:lnTo>
                  <a:pt x="5028708" y="4997536"/>
                </a:lnTo>
                <a:lnTo>
                  <a:pt x="5025771" y="4997536"/>
                </a:lnTo>
                <a:lnTo>
                  <a:pt x="5024303" y="4997536"/>
                </a:lnTo>
                <a:lnTo>
                  <a:pt x="5023591" y="4996078"/>
                </a:lnTo>
                <a:lnTo>
                  <a:pt x="5023591" y="4994621"/>
                </a:lnTo>
                <a:lnTo>
                  <a:pt x="5023591" y="4993163"/>
                </a:lnTo>
                <a:lnTo>
                  <a:pt x="5022857" y="4990967"/>
                </a:lnTo>
                <a:lnTo>
                  <a:pt x="5021389" y="4988031"/>
                </a:lnTo>
                <a:lnTo>
                  <a:pt x="5021389" y="4986574"/>
                </a:lnTo>
                <a:lnTo>
                  <a:pt x="5020655" y="4984377"/>
                </a:lnTo>
                <a:lnTo>
                  <a:pt x="5019187" y="4982920"/>
                </a:lnTo>
                <a:lnTo>
                  <a:pt x="5017006" y="4980723"/>
                </a:lnTo>
                <a:lnTo>
                  <a:pt x="5014070" y="4980723"/>
                </a:lnTo>
                <a:lnTo>
                  <a:pt x="5011156" y="4980723"/>
                </a:lnTo>
                <a:lnTo>
                  <a:pt x="5008241" y="4982920"/>
                </a:lnTo>
                <a:lnTo>
                  <a:pt x="5007507" y="4980723"/>
                </a:lnTo>
                <a:lnTo>
                  <a:pt x="5006773" y="4980723"/>
                </a:lnTo>
                <a:lnTo>
                  <a:pt x="5004571" y="4978526"/>
                </a:lnTo>
                <a:lnTo>
                  <a:pt x="5004571" y="4984377"/>
                </a:lnTo>
                <a:lnTo>
                  <a:pt x="5005305" y="4989489"/>
                </a:lnTo>
                <a:lnTo>
                  <a:pt x="5007507" y="4992424"/>
                </a:lnTo>
                <a:lnTo>
                  <a:pt x="5013358" y="4999733"/>
                </a:lnTo>
                <a:lnTo>
                  <a:pt x="5014070" y="5001929"/>
                </a:lnTo>
                <a:lnTo>
                  <a:pt x="5014804" y="5004126"/>
                </a:lnTo>
                <a:lnTo>
                  <a:pt x="5014804" y="5006322"/>
                </a:lnTo>
                <a:lnTo>
                  <a:pt x="5014070" y="5012173"/>
                </a:lnTo>
                <a:lnTo>
                  <a:pt x="5014070" y="5013631"/>
                </a:lnTo>
                <a:lnTo>
                  <a:pt x="5016272" y="5015827"/>
                </a:lnTo>
                <a:lnTo>
                  <a:pt x="5017006" y="5015827"/>
                </a:lnTo>
                <a:lnTo>
                  <a:pt x="5019187" y="5013631"/>
                </a:lnTo>
                <a:lnTo>
                  <a:pt x="5021389" y="5015088"/>
                </a:lnTo>
                <a:lnTo>
                  <a:pt x="5027239" y="5018763"/>
                </a:lnTo>
                <a:lnTo>
                  <a:pt x="5032356" y="5020220"/>
                </a:lnTo>
                <a:lnTo>
                  <a:pt x="5033090" y="5021678"/>
                </a:lnTo>
                <a:lnTo>
                  <a:pt x="5035271" y="5022417"/>
                </a:lnTo>
                <a:lnTo>
                  <a:pt x="5036005" y="5024614"/>
                </a:lnTo>
                <a:lnTo>
                  <a:pt x="5037473" y="5028986"/>
                </a:lnTo>
                <a:lnTo>
                  <a:pt x="5027239" y="5034837"/>
                </a:lnTo>
                <a:lnTo>
                  <a:pt x="5025771" y="5034837"/>
                </a:lnTo>
                <a:lnTo>
                  <a:pt x="5027239" y="5038512"/>
                </a:lnTo>
                <a:lnTo>
                  <a:pt x="5030154" y="5038512"/>
                </a:lnTo>
                <a:lnTo>
                  <a:pt x="5033824" y="5036315"/>
                </a:lnTo>
                <a:lnTo>
                  <a:pt x="5036005" y="5034837"/>
                </a:lnTo>
                <a:lnTo>
                  <a:pt x="5041855" y="5032661"/>
                </a:lnTo>
                <a:lnTo>
                  <a:pt x="5049908" y="5034837"/>
                </a:lnTo>
                <a:lnTo>
                  <a:pt x="5055737" y="5040688"/>
                </a:lnTo>
                <a:lnTo>
                  <a:pt x="5056471" y="5045820"/>
                </a:lnTo>
                <a:lnTo>
                  <a:pt x="5042589" y="5053867"/>
                </a:lnTo>
                <a:lnTo>
                  <a:pt x="5037473" y="5055325"/>
                </a:lnTo>
                <a:lnTo>
                  <a:pt x="5030888" y="5059718"/>
                </a:lnTo>
                <a:lnTo>
                  <a:pt x="5028708" y="5061175"/>
                </a:lnTo>
                <a:lnTo>
                  <a:pt x="5006773" y="5073616"/>
                </a:lnTo>
                <a:lnTo>
                  <a:pt x="5003125" y="5070680"/>
                </a:lnTo>
                <a:lnTo>
                  <a:pt x="4998720" y="5072877"/>
                </a:lnTo>
                <a:lnTo>
                  <a:pt x="4997274" y="5070680"/>
                </a:lnTo>
                <a:lnTo>
                  <a:pt x="4996540" y="5067026"/>
                </a:lnTo>
                <a:lnTo>
                  <a:pt x="4995072" y="5058260"/>
                </a:lnTo>
                <a:lnTo>
                  <a:pt x="4994338" y="5055325"/>
                </a:lnTo>
                <a:lnTo>
                  <a:pt x="4992157" y="5054586"/>
                </a:lnTo>
                <a:lnTo>
                  <a:pt x="4988487" y="5054586"/>
                </a:lnTo>
                <a:lnTo>
                  <a:pt x="4987753" y="5053867"/>
                </a:lnTo>
                <a:lnTo>
                  <a:pt x="4987753" y="5051670"/>
                </a:lnTo>
                <a:lnTo>
                  <a:pt x="4987753" y="5048735"/>
                </a:lnTo>
                <a:lnTo>
                  <a:pt x="4987041" y="5048016"/>
                </a:lnTo>
                <a:lnTo>
                  <a:pt x="4985573" y="5047277"/>
                </a:lnTo>
                <a:lnTo>
                  <a:pt x="4984105" y="5045820"/>
                </a:lnTo>
                <a:lnTo>
                  <a:pt x="4982637" y="5045081"/>
                </a:lnTo>
                <a:lnTo>
                  <a:pt x="4978988" y="5039230"/>
                </a:lnTo>
                <a:lnTo>
                  <a:pt x="4977520" y="5037772"/>
                </a:lnTo>
                <a:lnTo>
                  <a:pt x="4975339" y="5038512"/>
                </a:lnTo>
                <a:lnTo>
                  <a:pt x="4973137" y="5040688"/>
                </a:lnTo>
                <a:lnTo>
                  <a:pt x="4973137" y="5043623"/>
                </a:lnTo>
                <a:lnTo>
                  <a:pt x="4973137" y="5044362"/>
                </a:lnTo>
                <a:lnTo>
                  <a:pt x="4975339" y="5043623"/>
                </a:lnTo>
                <a:lnTo>
                  <a:pt x="4981190" y="5047277"/>
                </a:lnTo>
                <a:lnTo>
                  <a:pt x="4981924" y="5050213"/>
                </a:lnTo>
                <a:lnTo>
                  <a:pt x="4982637" y="5053867"/>
                </a:lnTo>
                <a:lnTo>
                  <a:pt x="4981190" y="5055325"/>
                </a:lnTo>
                <a:lnTo>
                  <a:pt x="4977520" y="5054586"/>
                </a:lnTo>
                <a:lnTo>
                  <a:pt x="4973137" y="5051670"/>
                </a:lnTo>
                <a:lnTo>
                  <a:pt x="4970957" y="5050213"/>
                </a:lnTo>
                <a:lnTo>
                  <a:pt x="4966574" y="5052389"/>
                </a:lnTo>
                <a:lnTo>
                  <a:pt x="4971691" y="5059718"/>
                </a:lnTo>
                <a:lnTo>
                  <a:pt x="4977520" y="5066287"/>
                </a:lnTo>
                <a:lnTo>
                  <a:pt x="4980456" y="5071419"/>
                </a:lnTo>
                <a:lnTo>
                  <a:pt x="4978988" y="5076531"/>
                </a:lnTo>
                <a:lnTo>
                  <a:pt x="4977520" y="5080185"/>
                </a:lnTo>
                <a:lnTo>
                  <a:pt x="4977520" y="5083860"/>
                </a:lnTo>
                <a:lnTo>
                  <a:pt x="4981190" y="5092625"/>
                </a:lnTo>
                <a:lnTo>
                  <a:pt x="4978988" y="5095561"/>
                </a:lnTo>
                <a:lnTo>
                  <a:pt x="4971691" y="5099934"/>
                </a:lnTo>
                <a:lnTo>
                  <a:pt x="4968755" y="5103608"/>
                </a:lnTo>
                <a:lnTo>
                  <a:pt x="4961458" y="5114571"/>
                </a:lnTo>
                <a:lnTo>
                  <a:pt x="4958522" y="5116767"/>
                </a:lnTo>
                <a:lnTo>
                  <a:pt x="4951937" y="5118964"/>
                </a:lnTo>
                <a:lnTo>
                  <a:pt x="4948288" y="5119682"/>
                </a:lnTo>
                <a:lnTo>
                  <a:pt x="4950491" y="5111635"/>
                </a:lnTo>
                <a:lnTo>
                  <a:pt x="4952671" y="5107981"/>
                </a:lnTo>
                <a:lnTo>
                  <a:pt x="4954873" y="5103608"/>
                </a:lnTo>
                <a:lnTo>
                  <a:pt x="4951937" y="5099934"/>
                </a:lnTo>
                <a:lnTo>
                  <a:pt x="4952671" y="5095561"/>
                </a:lnTo>
                <a:lnTo>
                  <a:pt x="4954873" y="5091886"/>
                </a:lnTo>
                <a:lnTo>
                  <a:pt x="4954873" y="5088971"/>
                </a:lnTo>
                <a:lnTo>
                  <a:pt x="4952671" y="5088971"/>
                </a:lnTo>
                <a:lnTo>
                  <a:pt x="4949757" y="5092625"/>
                </a:lnTo>
                <a:lnTo>
                  <a:pt x="4945374" y="5099934"/>
                </a:lnTo>
                <a:lnTo>
                  <a:pt x="4948288" y="5102130"/>
                </a:lnTo>
                <a:lnTo>
                  <a:pt x="4948288" y="5105784"/>
                </a:lnTo>
                <a:lnTo>
                  <a:pt x="4946820" y="5109459"/>
                </a:lnTo>
                <a:lnTo>
                  <a:pt x="4945374" y="5114571"/>
                </a:lnTo>
                <a:lnTo>
                  <a:pt x="4942438" y="5118964"/>
                </a:lnTo>
                <a:lnTo>
                  <a:pt x="4940257" y="5119682"/>
                </a:lnTo>
                <a:lnTo>
                  <a:pt x="4932939" y="5116767"/>
                </a:lnTo>
                <a:lnTo>
                  <a:pt x="4933673" y="5116767"/>
                </a:lnTo>
                <a:lnTo>
                  <a:pt x="4934407" y="5116028"/>
                </a:lnTo>
                <a:lnTo>
                  <a:pt x="4934407" y="5115310"/>
                </a:lnTo>
                <a:lnTo>
                  <a:pt x="4935853" y="5114571"/>
                </a:lnTo>
                <a:lnTo>
                  <a:pt x="4934407" y="5111635"/>
                </a:lnTo>
                <a:lnTo>
                  <a:pt x="4935853" y="5105066"/>
                </a:lnTo>
                <a:lnTo>
                  <a:pt x="4933673" y="5102130"/>
                </a:lnTo>
                <a:lnTo>
                  <a:pt x="4932939" y="5102130"/>
                </a:lnTo>
                <a:lnTo>
                  <a:pt x="4929290" y="5106523"/>
                </a:lnTo>
                <a:lnTo>
                  <a:pt x="4922705" y="5111635"/>
                </a:lnTo>
                <a:lnTo>
                  <a:pt x="4914653" y="5115310"/>
                </a:lnTo>
                <a:lnTo>
                  <a:pt x="4909536" y="5116028"/>
                </a:lnTo>
                <a:lnTo>
                  <a:pt x="4910270" y="5114571"/>
                </a:lnTo>
                <a:lnTo>
                  <a:pt x="4909536" y="5112374"/>
                </a:lnTo>
                <a:lnTo>
                  <a:pt x="4905153" y="5111635"/>
                </a:lnTo>
                <a:lnTo>
                  <a:pt x="4903707" y="5112374"/>
                </a:lnTo>
                <a:lnTo>
                  <a:pt x="4901505" y="5114571"/>
                </a:lnTo>
                <a:lnTo>
                  <a:pt x="4900771" y="5116028"/>
                </a:lnTo>
                <a:lnTo>
                  <a:pt x="4901505" y="5118964"/>
                </a:lnTo>
                <a:lnTo>
                  <a:pt x="4905153" y="5119682"/>
                </a:lnTo>
                <a:lnTo>
                  <a:pt x="4897122" y="5128469"/>
                </a:lnTo>
                <a:lnTo>
                  <a:pt x="4893474" y="5133580"/>
                </a:lnTo>
                <a:lnTo>
                  <a:pt x="4894920" y="5135777"/>
                </a:lnTo>
                <a:lnTo>
                  <a:pt x="4900037" y="5135777"/>
                </a:lnTo>
                <a:lnTo>
                  <a:pt x="4903707" y="5137974"/>
                </a:lnTo>
                <a:lnTo>
                  <a:pt x="4906622" y="5140170"/>
                </a:lnTo>
                <a:lnTo>
                  <a:pt x="4908090" y="5143824"/>
                </a:lnTo>
                <a:lnTo>
                  <a:pt x="4908090" y="5146760"/>
                </a:lnTo>
                <a:lnTo>
                  <a:pt x="4907356" y="5148217"/>
                </a:lnTo>
                <a:lnTo>
                  <a:pt x="4907356" y="5149675"/>
                </a:lnTo>
                <a:lnTo>
                  <a:pt x="4910270" y="5148217"/>
                </a:lnTo>
                <a:lnTo>
                  <a:pt x="4911004" y="5146760"/>
                </a:lnTo>
                <a:lnTo>
                  <a:pt x="4913206" y="5143824"/>
                </a:lnTo>
                <a:lnTo>
                  <a:pt x="4913940" y="5140909"/>
                </a:lnTo>
                <a:lnTo>
                  <a:pt x="4913940" y="5137974"/>
                </a:lnTo>
                <a:lnTo>
                  <a:pt x="4916121" y="5134319"/>
                </a:lnTo>
                <a:lnTo>
                  <a:pt x="4925620" y="5129208"/>
                </a:lnTo>
                <a:lnTo>
                  <a:pt x="4929290" y="5125533"/>
                </a:lnTo>
                <a:lnTo>
                  <a:pt x="4927822" y="5124815"/>
                </a:lnTo>
                <a:lnTo>
                  <a:pt x="4927822" y="5124076"/>
                </a:lnTo>
                <a:lnTo>
                  <a:pt x="4929290" y="5122618"/>
                </a:lnTo>
                <a:lnTo>
                  <a:pt x="4930024" y="5122618"/>
                </a:lnTo>
                <a:lnTo>
                  <a:pt x="4932939" y="5124076"/>
                </a:lnTo>
                <a:lnTo>
                  <a:pt x="4932939" y="5126272"/>
                </a:lnTo>
                <a:lnTo>
                  <a:pt x="4932205" y="5135777"/>
                </a:lnTo>
                <a:lnTo>
                  <a:pt x="4932939" y="5138713"/>
                </a:lnTo>
                <a:lnTo>
                  <a:pt x="4932939" y="5140170"/>
                </a:lnTo>
                <a:lnTo>
                  <a:pt x="4932205" y="5141628"/>
                </a:lnTo>
                <a:lnTo>
                  <a:pt x="4930024" y="5143824"/>
                </a:lnTo>
                <a:lnTo>
                  <a:pt x="4929290" y="5145282"/>
                </a:lnTo>
                <a:lnTo>
                  <a:pt x="4925620" y="5151872"/>
                </a:lnTo>
                <a:lnTo>
                  <a:pt x="4924173" y="5153329"/>
                </a:lnTo>
                <a:lnTo>
                  <a:pt x="4924173" y="5151872"/>
                </a:lnTo>
                <a:lnTo>
                  <a:pt x="4924173" y="5151133"/>
                </a:lnTo>
                <a:lnTo>
                  <a:pt x="4916855" y="5164312"/>
                </a:lnTo>
                <a:lnTo>
                  <a:pt x="4901505" y="5188454"/>
                </a:lnTo>
                <a:lnTo>
                  <a:pt x="4897122" y="5192108"/>
                </a:lnTo>
                <a:lnTo>
                  <a:pt x="4891272" y="5190630"/>
                </a:lnTo>
                <a:lnTo>
                  <a:pt x="4891272" y="5189911"/>
                </a:lnTo>
                <a:lnTo>
                  <a:pt x="4895654" y="5189172"/>
                </a:lnTo>
                <a:lnTo>
                  <a:pt x="4893474" y="5185518"/>
                </a:lnTo>
                <a:lnTo>
                  <a:pt x="4890538" y="5182603"/>
                </a:lnTo>
                <a:lnTo>
                  <a:pt x="4887623" y="5179668"/>
                </a:lnTo>
                <a:lnTo>
                  <a:pt x="4883953" y="5178929"/>
                </a:lnTo>
                <a:lnTo>
                  <a:pt x="4878837" y="5179668"/>
                </a:lnTo>
                <a:lnTo>
                  <a:pt x="4871539" y="5183322"/>
                </a:lnTo>
                <a:lnTo>
                  <a:pt x="4865689" y="5184061"/>
                </a:lnTo>
                <a:lnTo>
                  <a:pt x="4867869" y="5182603"/>
                </a:lnTo>
                <a:lnTo>
                  <a:pt x="4867869" y="5181864"/>
                </a:lnTo>
                <a:lnTo>
                  <a:pt x="4867869" y="5180407"/>
                </a:lnTo>
                <a:lnTo>
                  <a:pt x="4868603" y="5179668"/>
                </a:lnTo>
                <a:lnTo>
                  <a:pt x="4863487" y="5180407"/>
                </a:lnTo>
                <a:lnTo>
                  <a:pt x="4851785" y="5180407"/>
                </a:lnTo>
                <a:lnTo>
                  <a:pt x="4845956" y="5181864"/>
                </a:lnTo>
                <a:lnTo>
                  <a:pt x="4845222" y="5182603"/>
                </a:lnTo>
                <a:lnTo>
                  <a:pt x="4845222" y="5184061"/>
                </a:lnTo>
                <a:lnTo>
                  <a:pt x="4843754" y="5184061"/>
                </a:lnTo>
                <a:lnTo>
                  <a:pt x="4842286" y="5184061"/>
                </a:lnTo>
                <a:lnTo>
                  <a:pt x="4840106" y="5183322"/>
                </a:lnTo>
                <a:lnTo>
                  <a:pt x="4839372" y="5183322"/>
                </a:lnTo>
                <a:lnTo>
                  <a:pt x="4839372" y="5182603"/>
                </a:lnTo>
                <a:lnTo>
                  <a:pt x="4837904" y="5181864"/>
                </a:lnTo>
                <a:lnTo>
                  <a:pt x="4837904" y="5180407"/>
                </a:lnTo>
                <a:lnTo>
                  <a:pt x="4836436" y="5179668"/>
                </a:lnTo>
                <a:lnTo>
                  <a:pt x="4835723" y="5180407"/>
                </a:lnTo>
                <a:lnTo>
                  <a:pt x="4832787" y="5181864"/>
                </a:lnTo>
                <a:lnTo>
                  <a:pt x="4835723" y="5186976"/>
                </a:lnTo>
                <a:lnTo>
                  <a:pt x="4839372" y="5189911"/>
                </a:lnTo>
                <a:lnTo>
                  <a:pt x="4843754" y="5190630"/>
                </a:lnTo>
                <a:lnTo>
                  <a:pt x="4850339" y="5189172"/>
                </a:lnTo>
                <a:lnTo>
                  <a:pt x="4852519" y="5190630"/>
                </a:lnTo>
                <a:lnTo>
                  <a:pt x="4855455" y="5190630"/>
                </a:lnTo>
                <a:lnTo>
                  <a:pt x="4856924" y="5189172"/>
                </a:lnTo>
                <a:lnTo>
                  <a:pt x="4859104" y="5186976"/>
                </a:lnTo>
                <a:lnTo>
                  <a:pt x="4859838" y="5190630"/>
                </a:lnTo>
                <a:lnTo>
                  <a:pt x="4859104" y="5197959"/>
                </a:lnTo>
                <a:lnTo>
                  <a:pt x="4859104" y="5199416"/>
                </a:lnTo>
                <a:lnTo>
                  <a:pt x="4858370" y="5201613"/>
                </a:lnTo>
                <a:lnTo>
                  <a:pt x="4863487" y="5208203"/>
                </a:lnTo>
                <a:lnTo>
                  <a:pt x="4866423" y="5211118"/>
                </a:lnTo>
                <a:lnTo>
                  <a:pt x="4884687" y="5218426"/>
                </a:lnTo>
                <a:lnTo>
                  <a:pt x="4886155" y="5221362"/>
                </a:lnTo>
                <a:lnTo>
                  <a:pt x="4886155" y="5225016"/>
                </a:lnTo>
                <a:lnTo>
                  <a:pt x="4884687" y="5228670"/>
                </a:lnTo>
                <a:lnTo>
                  <a:pt x="4881773" y="5231605"/>
                </a:lnTo>
                <a:lnTo>
                  <a:pt x="4881039" y="5233802"/>
                </a:lnTo>
                <a:lnTo>
                  <a:pt x="4879571" y="5236717"/>
                </a:lnTo>
                <a:lnTo>
                  <a:pt x="4879571" y="5241110"/>
                </a:lnTo>
                <a:lnTo>
                  <a:pt x="4878837" y="5243307"/>
                </a:lnTo>
                <a:lnTo>
                  <a:pt x="4872986" y="5255727"/>
                </a:lnTo>
                <a:lnTo>
                  <a:pt x="4870071" y="5265971"/>
                </a:lnTo>
                <a:lnTo>
                  <a:pt x="4869337" y="5270364"/>
                </a:lnTo>
                <a:lnTo>
                  <a:pt x="4868603" y="5272560"/>
                </a:lnTo>
                <a:lnTo>
                  <a:pt x="4865689" y="5276214"/>
                </a:lnTo>
                <a:lnTo>
                  <a:pt x="4858370" y="5299617"/>
                </a:lnTo>
                <a:lnTo>
                  <a:pt x="4856924" y="5305468"/>
                </a:lnTo>
                <a:lnTo>
                  <a:pt x="4855455" y="5307665"/>
                </a:lnTo>
                <a:lnTo>
                  <a:pt x="4842286" y="5312797"/>
                </a:lnTo>
                <a:lnTo>
                  <a:pt x="4837904" y="5317909"/>
                </a:lnTo>
                <a:lnTo>
                  <a:pt x="4834255" y="5318648"/>
                </a:lnTo>
                <a:lnTo>
                  <a:pt x="4830607" y="5315712"/>
                </a:lnTo>
                <a:lnTo>
                  <a:pt x="4837904" y="5312058"/>
                </a:lnTo>
                <a:lnTo>
                  <a:pt x="4840840" y="5309122"/>
                </a:lnTo>
                <a:lnTo>
                  <a:pt x="4839372" y="5309122"/>
                </a:lnTo>
                <a:lnTo>
                  <a:pt x="4839372" y="5308404"/>
                </a:lnTo>
                <a:lnTo>
                  <a:pt x="4837904" y="5307665"/>
                </a:lnTo>
                <a:lnTo>
                  <a:pt x="4837904" y="5306207"/>
                </a:lnTo>
                <a:lnTo>
                  <a:pt x="4842286" y="5306207"/>
                </a:lnTo>
                <a:lnTo>
                  <a:pt x="4843754" y="5306207"/>
                </a:lnTo>
                <a:lnTo>
                  <a:pt x="4845956" y="5305468"/>
                </a:lnTo>
                <a:lnTo>
                  <a:pt x="4847403" y="5304011"/>
                </a:lnTo>
                <a:lnTo>
                  <a:pt x="4847403" y="5302553"/>
                </a:lnTo>
                <a:lnTo>
                  <a:pt x="4846669" y="5302553"/>
                </a:lnTo>
                <a:lnTo>
                  <a:pt x="4845222" y="5301814"/>
                </a:lnTo>
                <a:lnTo>
                  <a:pt x="4845222" y="5302553"/>
                </a:lnTo>
                <a:lnTo>
                  <a:pt x="4843020" y="5302553"/>
                </a:lnTo>
                <a:lnTo>
                  <a:pt x="4840840" y="5301814"/>
                </a:lnTo>
                <a:lnTo>
                  <a:pt x="4840106" y="5299617"/>
                </a:lnTo>
                <a:lnTo>
                  <a:pt x="4840840" y="5295224"/>
                </a:lnTo>
                <a:lnTo>
                  <a:pt x="4842286" y="5290113"/>
                </a:lnTo>
                <a:lnTo>
                  <a:pt x="4837170" y="5292309"/>
                </a:lnTo>
                <a:lnTo>
                  <a:pt x="4832787" y="5296702"/>
                </a:lnTo>
                <a:lnTo>
                  <a:pt x="4830607" y="5298899"/>
                </a:lnTo>
                <a:lnTo>
                  <a:pt x="4832787" y="5301814"/>
                </a:lnTo>
                <a:lnTo>
                  <a:pt x="4829873" y="5302553"/>
                </a:lnTo>
                <a:lnTo>
                  <a:pt x="4827671" y="5304011"/>
                </a:lnTo>
                <a:lnTo>
                  <a:pt x="4824756" y="5306207"/>
                </a:lnTo>
                <a:lnTo>
                  <a:pt x="4824022" y="5304011"/>
                </a:lnTo>
                <a:lnTo>
                  <a:pt x="4821820" y="5304750"/>
                </a:lnTo>
                <a:lnTo>
                  <a:pt x="4818171" y="5310600"/>
                </a:lnTo>
                <a:lnTo>
                  <a:pt x="4819639" y="5311319"/>
                </a:lnTo>
                <a:lnTo>
                  <a:pt x="4818171" y="5312797"/>
                </a:lnTo>
                <a:lnTo>
                  <a:pt x="4817437" y="5314254"/>
                </a:lnTo>
                <a:lnTo>
                  <a:pt x="4815235" y="5314973"/>
                </a:lnTo>
                <a:lnTo>
                  <a:pt x="4813055" y="5314254"/>
                </a:lnTo>
                <a:lnTo>
                  <a:pt x="4811587" y="5312797"/>
                </a:lnTo>
                <a:lnTo>
                  <a:pt x="4811587" y="5311319"/>
                </a:lnTo>
                <a:lnTo>
                  <a:pt x="4810853" y="5308404"/>
                </a:lnTo>
                <a:lnTo>
                  <a:pt x="4794056" y="5285719"/>
                </a:lnTo>
                <a:lnTo>
                  <a:pt x="4788940" y="5279869"/>
                </a:lnTo>
                <a:lnTo>
                  <a:pt x="4782355" y="5276214"/>
                </a:lnTo>
                <a:lnTo>
                  <a:pt x="4783089" y="5282065"/>
                </a:lnTo>
                <a:lnTo>
                  <a:pt x="4789652" y="5288655"/>
                </a:lnTo>
                <a:lnTo>
                  <a:pt x="4792588" y="5293048"/>
                </a:lnTo>
                <a:lnTo>
                  <a:pt x="4789652" y="5293048"/>
                </a:lnTo>
                <a:lnTo>
                  <a:pt x="4797705" y="5301095"/>
                </a:lnTo>
                <a:lnTo>
                  <a:pt x="4799173" y="5305468"/>
                </a:lnTo>
                <a:lnTo>
                  <a:pt x="4795503" y="5307665"/>
                </a:lnTo>
                <a:lnTo>
                  <a:pt x="4795503" y="5309122"/>
                </a:lnTo>
                <a:lnTo>
                  <a:pt x="4796971" y="5309122"/>
                </a:lnTo>
                <a:lnTo>
                  <a:pt x="4796971" y="5310600"/>
                </a:lnTo>
                <a:lnTo>
                  <a:pt x="4800619" y="5308404"/>
                </a:lnTo>
                <a:lnTo>
                  <a:pt x="4804289" y="5309122"/>
                </a:lnTo>
                <a:lnTo>
                  <a:pt x="4805002" y="5312058"/>
                </a:lnTo>
                <a:lnTo>
                  <a:pt x="4802087" y="5314973"/>
                </a:lnTo>
                <a:lnTo>
                  <a:pt x="4797705" y="5317170"/>
                </a:lnTo>
                <a:lnTo>
                  <a:pt x="4792588" y="5317170"/>
                </a:lnTo>
                <a:lnTo>
                  <a:pt x="4788206" y="5314973"/>
                </a:lnTo>
                <a:lnTo>
                  <a:pt x="4783089" y="5314973"/>
                </a:lnTo>
                <a:lnTo>
                  <a:pt x="4786004" y="5320105"/>
                </a:lnTo>
                <a:lnTo>
                  <a:pt x="4789652" y="5320844"/>
                </a:lnTo>
                <a:lnTo>
                  <a:pt x="4800619" y="5320105"/>
                </a:lnTo>
                <a:lnTo>
                  <a:pt x="4805736" y="5320844"/>
                </a:lnTo>
                <a:lnTo>
                  <a:pt x="4808672" y="5322302"/>
                </a:lnTo>
                <a:lnTo>
                  <a:pt x="4813055" y="5324498"/>
                </a:lnTo>
                <a:lnTo>
                  <a:pt x="4816703" y="5326695"/>
                </a:lnTo>
                <a:lnTo>
                  <a:pt x="4826936" y="5328152"/>
                </a:lnTo>
                <a:lnTo>
                  <a:pt x="4832787" y="5328152"/>
                </a:lnTo>
                <a:lnTo>
                  <a:pt x="4836436" y="5326695"/>
                </a:lnTo>
                <a:lnTo>
                  <a:pt x="4840106" y="5323759"/>
                </a:lnTo>
                <a:lnTo>
                  <a:pt x="4853253" y="5318648"/>
                </a:lnTo>
                <a:lnTo>
                  <a:pt x="4855455" y="5321563"/>
                </a:lnTo>
                <a:lnTo>
                  <a:pt x="4853987" y="5324498"/>
                </a:lnTo>
                <a:lnTo>
                  <a:pt x="4853253" y="5327413"/>
                </a:lnTo>
                <a:lnTo>
                  <a:pt x="4850339" y="5328152"/>
                </a:lnTo>
                <a:lnTo>
                  <a:pt x="4851785" y="5331068"/>
                </a:lnTo>
                <a:lnTo>
                  <a:pt x="4851785" y="5334722"/>
                </a:lnTo>
                <a:lnTo>
                  <a:pt x="4851785" y="5339854"/>
                </a:lnTo>
                <a:lnTo>
                  <a:pt x="4850339" y="5341311"/>
                </a:lnTo>
                <a:lnTo>
                  <a:pt x="4848871" y="5342769"/>
                </a:lnTo>
                <a:lnTo>
                  <a:pt x="4849605" y="5345705"/>
                </a:lnTo>
                <a:lnTo>
                  <a:pt x="4850339" y="5349359"/>
                </a:lnTo>
                <a:lnTo>
                  <a:pt x="4851785" y="5352294"/>
                </a:lnTo>
                <a:lnTo>
                  <a:pt x="4849605" y="5354470"/>
                </a:lnTo>
                <a:lnTo>
                  <a:pt x="4847403" y="5356667"/>
                </a:lnTo>
                <a:lnTo>
                  <a:pt x="4843754" y="5357406"/>
                </a:lnTo>
                <a:lnTo>
                  <a:pt x="4840840" y="5358864"/>
                </a:lnTo>
                <a:lnTo>
                  <a:pt x="4840840" y="5359603"/>
                </a:lnTo>
                <a:lnTo>
                  <a:pt x="4843020" y="5362518"/>
                </a:lnTo>
                <a:lnTo>
                  <a:pt x="4843754" y="5365453"/>
                </a:lnTo>
                <a:lnTo>
                  <a:pt x="4842286" y="5368368"/>
                </a:lnTo>
                <a:lnTo>
                  <a:pt x="4845222" y="5373501"/>
                </a:lnTo>
                <a:lnTo>
                  <a:pt x="4845222" y="5377894"/>
                </a:lnTo>
                <a:lnTo>
                  <a:pt x="4842286" y="5380070"/>
                </a:lnTo>
                <a:lnTo>
                  <a:pt x="4830607" y="5381548"/>
                </a:lnTo>
                <a:lnTo>
                  <a:pt x="4829139" y="5382266"/>
                </a:lnTo>
                <a:lnTo>
                  <a:pt x="4827671" y="5385202"/>
                </a:lnTo>
                <a:lnTo>
                  <a:pt x="4829139" y="5394707"/>
                </a:lnTo>
                <a:lnTo>
                  <a:pt x="4829873" y="5398361"/>
                </a:lnTo>
                <a:lnTo>
                  <a:pt x="4831319" y="5402015"/>
                </a:lnTo>
                <a:lnTo>
                  <a:pt x="4834255" y="5404951"/>
                </a:lnTo>
                <a:lnTo>
                  <a:pt x="4843020" y="5407866"/>
                </a:lnTo>
                <a:lnTo>
                  <a:pt x="4845956" y="5410801"/>
                </a:lnTo>
                <a:lnTo>
                  <a:pt x="4843020" y="5415195"/>
                </a:lnTo>
                <a:lnTo>
                  <a:pt x="4833521" y="5407147"/>
                </a:lnTo>
                <a:lnTo>
                  <a:pt x="4831319" y="5405690"/>
                </a:lnTo>
                <a:lnTo>
                  <a:pt x="4829873" y="5408605"/>
                </a:lnTo>
                <a:lnTo>
                  <a:pt x="4829139" y="5412259"/>
                </a:lnTo>
                <a:lnTo>
                  <a:pt x="4829139" y="5417391"/>
                </a:lnTo>
                <a:lnTo>
                  <a:pt x="4829139" y="5421045"/>
                </a:lnTo>
                <a:lnTo>
                  <a:pt x="4830607" y="5423960"/>
                </a:lnTo>
                <a:lnTo>
                  <a:pt x="4832787" y="5423960"/>
                </a:lnTo>
                <a:lnTo>
                  <a:pt x="4835723" y="5423960"/>
                </a:lnTo>
                <a:lnTo>
                  <a:pt x="4839372" y="5424699"/>
                </a:lnTo>
                <a:lnTo>
                  <a:pt x="4842286" y="5427614"/>
                </a:lnTo>
                <a:lnTo>
                  <a:pt x="4843754" y="5430550"/>
                </a:lnTo>
                <a:lnTo>
                  <a:pt x="4845222" y="5434204"/>
                </a:lnTo>
                <a:lnTo>
                  <a:pt x="4845956" y="5444448"/>
                </a:lnTo>
                <a:lnTo>
                  <a:pt x="4851785" y="5459804"/>
                </a:lnTo>
                <a:lnTo>
                  <a:pt x="4853987" y="5475159"/>
                </a:lnTo>
                <a:lnTo>
                  <a:pt x="4859104" y="5490535"/>
                </a:lnTo>
                <a:lnTo>
                  <a:pt x="4861306" y="5497844"/>
                </a:lnTo>
                <a:lnTo>
                  <a:pt x="4859838" y="5495647"/>
                </a:lnTo>
                <a:lnTo>
                  <a:pt x="4858370" y="5494190"/>
                </a:lnTo>
                <a:lnTo>
                  <a:pt x="4858370" y="5491993"/>
                </a:lnTo>
                <a:lnTo>
                  <a:pt x="4856924" y="5495647"/>
                </a:lnTo>
                <a:lnTo>
                  <a:pt x="4855455" y="5497844"/>
                </a:lnTo>
                <a:lnTo>
                  <a:pt x="4849605" y="5498562"/>
                </a:lnTo>
                <a:lnTo>
                  <a:pt x="4856190" y="5501498"/>
                </a:lnTo>
                <a:lnTo>
                  <a:pt x="4856190" y="5503694"/>
                </a:lnTo>
                <a:lnTo>
                  <a:pt x="4855455" y="5506610"/>
                </a:lnTo>
                <a:lnTo>
                  <a:pt x="4855455" y="5513199"/>
                </a:lnTo>
                <a:lnTo>
                  <a:pt x="4853987" y="5516135"/>
                </a:lnTo>
                <a:lnTo>
                  <a:pt x="4855455" y="5516853"/>
                </a:lnTo>
                <a:lnTo>
                  <a:pt x="4856924" y="5516853"/>
                </a:lnTo>
                <a:lnTo>
                  <a:pt x="4861306" y="5517592"/>
                </a:lnTo>
                <a:lnTo>
                  <a:pt x="4862040" y="5519789"/>
                </a:lnTo>
                <a:lnTo>
                  <a:pt x="4862753" y="5523443"/>
                </a:lnTo>
                <a:lnTo>
                  <a:pt x="4863487" y="5524901"/>
                </a:lnTo>
                <a:lnTo>
                  <a:pt x="4865689" y="5526358"/>
                </a:lnTo>
                <a:lnTo>
                  <a:pt x="4870071" y="5526358"/>
                </a:lnTo>
                <a:lnTo>
                  <a:pt x="4871539" y="5527097"/>
                </a:lnTo>
                <a:lnTo>
                  <a:pt x="4871539" y="5529294"/>
                </a:lnTo>
                <a:lnTo>
                  <a:pt x="4869337" y="5533687"/>
                </a:lnTo>
                <a:lnTo>
                  <a:pt x="4870071" y="5534406"/>
                </a:lnTo>
                <a:lnTo>
                  <a:pt x="4871539" y="5534406"/>
                </a:lnTo>
                <a:lnTo>
                  <a:pt x="4872986" y="5534406"/>
                </a:lnTo>
                <a:lnTo>
                  <a:pt x="4874454" y="5532948"/>
                </a:lnTo>
                <a:lnTo>
                  <a:pt x="4875188" y="5530751"/>
                </a:lnTo>
                <a:lnTo>
                  <a:pt x="4877390" y="5532209"/>
                </a:lnTo>
                <a:lnTo>
                  <a:pt x="4878103" y="5533687"/>
                </a:lnTo>
                <a:lnTo>
                  <a:pt x="4875922" y="5534406"/>
                </a:lnTo>
                <a:lnTo>
                  <a:pt x="4874454" y="5537341"/>
                </a:lnTo>
                <a:lnTo>
                  <a:pt x="4872986" y="5542453"/>
                </a:lnTo>
                <a:lnTo>
                  <a:pt x="4872986" y="5546846"/>
                </a:lnTo>
                <a:lnTo>
                  <a:pt x="4875188" y="5549042"/>
                </a:lnTo>
                <a:lnTo>
                  <a:pt x="4877390" y="5549042"/>
                </a:lnTo>
                <a:lnTo>
                  <a:pt x="4878837" y="5548304"/>
                </a:lnTo>
                <a:lnTo>
                  <a:pt x="4879571" y="5548304"/>
                </a:lnTo>
                <a:lnTo>
                  <a:pt x="4881773" y="5549042"/>
                </a:lnTo>
                <a:lnTo>
                  <a:pt x="4882507" y="5551958"/>
                </a:lnTo>
                <a:lnTo>
                  <a:pt x="4882507" y="5553436"/>
                </a:lnTo>
                <a:lnTo>
                  <a:pt x="4881039" y="5554893"/>
                </a:lnTo>
                <a:lnTo>
                  <a:pt x="4881039" y="5556351"/>
                </a:lnTo>
                <a:lnTo>
                  <a:pt x="4881039" y="5559286"/>
                </a:lnTo>
                <a:lnTo>
                  <a:pt x="4881773" y="5561483"/>
                </a:lnTo>
                <a:lnTo>
                  <a:pt x="4884687" y="5565856"/>
                </a:lnTo>
                <a:lnTo>
                  <a:pt x="4883953" y="5570988"/>
                </a:lnTo>
                <a:lnTo>
                  <a:pt x="4883953" y="5578296"/>
                </a:lnTo>
                <a:lnTo>
                  <a:pt x="4884687" y="5584147"/>
                </a:lnTo>
                <a:lnTo>
                  <a:pt x="4887623" y="5587082"/>
                </a:lnTo>
                <a:lnTo>
                  <a:pt x="4888336" y="5587082"/>
                </a:lnTo>
                <a:lnTo>
                  <a:pt x="4890538" y="5587801"/>
                </a:lnTo>
                <a:lnTo>
                  <a:pt x="4892006" y="5588540"/>
                </a:lnTo>
                <a:lnTo>
                  <a:pt x="4894920" y="5589998"/>
                </a:lnTo>
                <a:lnTo>
                  <a:pt x="4900771" y="5589998"/>
                </a:lnTo>
                <a:lnTo>
                  <a:pt x="4903707" y="5589998"/>
                </a:lnTo>
                <a:lnTo>
                  <a:pt x="4905153" y="5590736"/>
                </a:lnTo>
                <a:lnTo>
                  <a:pt x="4905153" y="5594390"/>
                </a:lnTo>
                <a:lnTo>
                  <a:pt x="4903707" y="5596587"/>
                </a:lnTo>
                <a:lnTo>
                  <a:pt x="4901505" y="5597306"/>
                </a:lnTo>
                <a:lnTo>
                  <a:pt x="4898591" y="5595130"/>
                </a:lnTo>
                <a:lnTo>
                  <a:pt x="4898591" y="5600241"/>
                </a:lnTo>
                <a:lnTo>
                  <a:pt x="4895654" y="5606092"/>
                </a:lnTo>
                <a:lnTo>
                  <a:pt x="4895654" y="5608288"/>
                </a:lnTo>
                <a:lnTo>
                  <a:pt x="4897122" y="5612682"/>
                </a:lnTo>
                <a:lnTo>
                  <a:pt x="4897856" y="5614139"/>
                </a:lnTo>
                <a:lnTo>
                  <a:pt x="4898591" y="5614139"/>
                </a:lnTo>
                <a:lnTo>
                  <a:pt x="4901505" y="5616336"/>
                </a:lnTo>
                <a:lnTo>
                  <a:pt x="4901505" y="5614878"/>
                </a:lnTo>
                <a:lnTo>
                  <a:pt x="4902239" y="5614139"/>
                </a:lnTo>
                <a:lnTo>
                  <a:pt x="4903707" y="5613400"/>
                </a:lnTo>
                <a:lnTo>
                  <a:pt x="4908090" y="5610485"/>
                </a:lnTo>
                <a:lnTo>
                  <a:pt x="4910270" y="5609746"/>
                </a:lnTo>
                <a:lnTo>
                  <a:pt x="4911738" y="5606831"/>
                </a:lnTo>
                <a:lnTo>
                  <a:pt x="4913206" y="5603156"/>
                </a:lnTo>
                <a:lnTo>
                  <a:pt x="4913206" y="5598784"/>
                </a:lnTo>
                <a:lnTo>
                  <a:pt x="4913940" y="5595130"/>
                </a:lnTo>
                <a:lnTo>
                  <a:pt x="4916121" y="5593652"/>
                </a:lnTo>
                <a:lnTo>
                  <a:pt x="4918323" y="5594390"/>
                </a:lnTo>
                <a:lnTo>
                  <a:pt x="4920503" y="5600980"/>
                </a:lnTo>
                <a:lnTo>
                  <a:pt x="4921237" y="5606831"/>
                </a:lnTo>
                <a:lnTo>
                  <a:pt x="4921237" y="5617054"/>
                </a:lnTo>
                <a:lnTo>
                  <a:pt x="4921237" y="5619990"/>
                </a:lnTo>
                <a:lnTo>
                  <a:pt x="4908090" y="5620729"/>
                </a:lnTo>
                <a:lnTo>
                  <a:pt x="4897856" y="5620729"/>
                </a:lnTo>
                <a:lnTo>
                  <a:pt x="4894920" y="5620729"/>
                </a:lnTo>
                <a:lnTo>
                  <a:pt x="4894186" y="5624383"/>
                </a:lnTo>
                <a:lnTo>
                  <a:pt x="4892006" y="5627298"/>
                </a:lnTo>
                <a:lnTo>
                  <a:pt x="4890538" y="5628776"/>
                </a:lnTo>
                <a:lnTo>
                  <a:pt x="4885421" y="5630234"/>
                </a:lnTo>
                <a:lnTo>
                  <a:pt x="4882507" y="5627298"/>
                </a:lnTo>
                <a:lnTo>
                  <a:pt x="4877390" y="5630952"/>
                </a:lnTo>
                <a:lnTo>
                  <a:pt x="4877390" y="5632430"/>
                </a:lnTo>
                <a:lnTo>
                  <a:pt x="4877390" y="5636803"/>
                </a:lnTo>
                <a:lnTo>
                  <a:pt x="4878837" y="5641935"/>
                </a:lnTo>
                <a:lnTo>
                  <a:pt x="4878837" y="5646328"/>
                </a:lnTo>
                <a:lnTo>
                  <a:pt x="4875188" y="5648525"/>
                </a:lnTo>
                <a:lnTo>
                  <a:pt x="4872986" y="5648525"/>
                </a:lnTo>
                <a:lnTo>
                  <a:pt x="4871539" y="5646328"/>
                </a:lnTo>
                <a:lnTo>
                  <a:pt x="4871539" y="5644850"/>
                </a:lnTo>
                <a:lnTo>
                  <a:pt x="4869337" y="5643393"/>
                </a:lnTo>
                <a:lnTo>
                  <a:pt x="4867869" y="5643393"/>
                </a:lnTo>
                <a:lnTo>
                  <a:pt x="4867869" y="5644850"/>
                </a:lnTo>
                <a:lnTo>
                  <a:pt x="4867869" y="5646328"/>
                </a:lnTo>
                <a:lnTo>
                  <a:pt x="4866423" y="5647047"/>
                </a:lnTo>
                <a:lnTo>
                  <a:pt x="4862040" y="5646328"/>
                </a:lnTo>
                <a:lnTo>
                  <a:pt x="4859838" y="5642654"/>
                </a:lnTo>
                <a:lnTo>
                  <a:pt x="4859104" y="5639739"/>
                </a:lnTo>
                <a:lnTo>
                  <a:pt x="4856924" y="5638281"/>
                </a:lnTo>
                <a:lnTo>
                  <a:pt x="4853253" y="5638281"/>
                </a:lnTo>
                <a:lnTo>
                  <a:pt x="4849605" y="5636803"/>
                </a:lnTo>
                <a:lnTo>
                  <a:pt x="4845956" y="5636084"/>
                </a:lnTo>
                <a:lnTo>
                  <a:pt x="4842286" y="5633149"/>
                </a:lnTo>
                <a:lnTo>
                  <a:pt x="4832787" y="5623644"/>
                </a:lnTo>
                <a:lnTo>
                  <a:pt x="4826936" y="5622186"/>
                </a:lnTo>
                <a:lnTo>
                  <a:pt x="4824022" y="5617794"/>
                </a:lnTo>
                <a:lnTo>
                  <a:pt x="4821820" y="5614878"/>
                </a:lnTo>
                <a:lnTo>
                  <a:pt x="4820373" y="5611204"/>
                </a:lnTo>
                <a:lnTo>
                  <a:pt x="4816703" y="5608288"/>
                </a:lnTo>
                <a:lnTo>
                  <a:pt x="4813055" y="5606831"/>
                </a:lnTo>
                <a:lnTo>
                  <a:pt x="4808672" y="5606092"/>
                </a:lnTo>
                <a:lnTo>
                  <a:pt x="4789652" y="5606092"/>
                </a:lnTo>
                <a:lnTo>
                  <a:pt x="4787472" y="5604634"/>
                </a:lnTo>
                <a:lnTo>
                  <a:pt x="4787472" y="5600980"/>
                </a:lnTo>
                <a:lnTo>
                  <a:pt x="4782355" y="5600241"/>
                </a:lnTo>
                <a:lnTo>
                  <a:pt x="4767005" y="5600241"/>
                </a:lnTo>
                <a:lnTo>
                  <a:pt x="4753836" y="5601699"/>
                </a:lnTo>
                <a:lnTo>
                  <a:pt x="4742135" y="5600980"/>
                </a:lnTo>
                <a:lnTo>
                  <a:pt x="4739220" y="5600980"/>
                </a:lnTo>
                <a:lnTo>
                  <a:pt x="4732635" y="5604634"/>
                </a:lnTo>
                <a:lnTo>
                  <a:pt x="4727519" y="5606092"/>
                </a:lnTo>
                <a:lnTo>
                  <a:pt x="4726072" y="5604634"/>
                </a:lnTo>
                <a:lnTo>
                  <a:pt x="4723870" y="5598784"/>
                </a:lnTo>
                <a:lnTo>
                  <a:pt x="4720222" y="5598045"/>
                </a:lnTo>
                <a:lnTo>
                  <a:pt x="4710723" y="5600980"/>
                </a:lnTo>
                <a:lnTo>
                  <a:pt x="4702670" y="5600980"/>
                </a:lnTo>
                <a:lnTo>
                  <a:pt x="4695351" y="5598784"/>
                </a:lnTo>
                <a:lnTo>
                  <a:pt x="4678555" y="5590736"/>
                </a:lnTo>
                <a:lnTo>
                  <a:pt x="4676353" y="5588540"/>
                </a:lnTo>
                <a:lnTo>
                  <a:pt x="4671970" y="5581232"/>
                </a:lnTo>
                <a:lnTo>
                  <a:pt x="4670502" y="5580492"/>
                </a:lnTo>
                <a:lnTo>
                  <a:pt x="4665386" y="5580492"/>
                </a:lnTo>
                <a:lnTo>
                  <a:pt x="4662471" y="5579035"/>
                </a:lnTo>
                <a:lnTo>
                  <a:pt x="4662471" y="5576100"/>
                </a:lnTo>
                <a:lnTo>
                  <a:pt x="4663918" y="5571706"/>
                </a:lnTo>
                <a:lnTo>
                  <a:pt x="4658801" y="5570988"/>
                </a:lnTo>
                <a:lnTo>
                  <a:pt x="4652238" y="5566594"/>
                </a:lnTo>
                <a:lnTo>
                  <a:pt x="4646387" y="5565137"/>
                </a:lnTo>
                <a:lnTo>
                  <a:pt x="4645653" y="5565856"/>
                </a:lnTo>
                <a:lnTo>
                  <a:pt x="4642739" y="5568791"/>
                </a:lnTo>
                <a:lnTo>
                  <a:pt x="4638335" y="5564398"/>
                </a:lnTo>
                <a:lnTo>
                  <a:pt x="4631771" y="5562202"/>
                </a:lnTo>
                <a:lnTo>
                  <a:pt x="4625187" y="5560005"/>
                </a:lnTo>
                <a:lnTo>
                  <a:pt x="4620070" y="5556351"/>
                </a:lnTo>
                <a:lnTo>
                  <a:pt x="4607635" y="5562202"/>
                </a:lnTo>
                <a:lnTo>
                  <a:pt x="4604720" y="5561483"/>
                </a:lnTo>
                <a:lnTo>
                  <a:pt x="4602518" y="5560005"/>
                </a:lnTo>
                <a:lnTo>
                  <a:pt x="4598136" y="5555632"/>
                </a:lnTo>
                <a:lnTo>
                  <a:pt x="4595934" y="5555632"/>
                </a:lnTo>
                <a:lnTo>
                  <a:pt x="4594487" y="5554893"/>
                </a:lnTo>
                <a:lnTo>
                  <a:pt x="4594487" y="5553436"/>
                </a:lnTo>
                <a:lnTo>
                  <a:pt x="4597402" y="5550500"/>
                </a:lnTo>
                <a:lnTo>
                  <a:pt x="4594487" y="5549042"/>
                </a:lnTo>
                <a:lnTo>
                  <a:pt x="4592285" y="5548304"/>
                </a:lnTo>
                <a:lnTo>
                  <a:pt x="4589371" y="5548304"/>
                </a:lnTo>
                <a:lnTo>
                  <a:pt x="4586435" y="5548304"/>
                </a:lnTo>
                <a:lnTo>
                  <a:pt x="4587903" y="5543910"/>
                </a:lnTo>
                <a:lnTo>
                  <a:pt x="4584988" y="5540995"/>
                </a:lnTo>
                <a:lnTo>
                  <a:pt x="4578403" y="5536602"/>
                </a:lnTo>
                <a:lnTo>
                  <a:pt x="4575467" y="5532948"/>
                </a:lnTo>
                <a:lnTo>
                  <a:pt x="4573287" y="5532209"/>
                </a:lnTo>
                <a:lnTo>
                  <a:pt x="4571819" y="5532209"/>
                </a:lnTo>
                <a:lnTo>
                  <a:pt x="4570351" y="5532948"/>
                </a:lnTo>
                <a:lnTo>
                  <a:pt x="4568904" y="5533687"/>
                </a:lnTo>
                <a:lnTo>
                  <a:pt x="4566702" y="5532209"/>
                </a:lnTo>
                <a:lnTo>
                  <a:pt x="4565968" y="5532209"/>
                </a:lnTo>
                <a:lnTo>
                  <a:pt x="4565234" y="5533687"/>
                </a:lnTo>
                <a:lnTo>
                  <a:pt x="4563054" y="5533687"/>
                </a:lnTo>
                <a:lnTo>
                  <a:pt x="4560851" y="5533687"/>
                </a:lnTo>
                <a:lnTo>
                  <a:pt x="4559383" y="5532948"/>
                </a:lnTo>
                <a:lnTo>
                  <a:pt x="4554267" y="5533687"/>
                </a:lnTo>
                <a:lnTo>
                  <a:pt x="4546970" y="5527836"/>
                </a:lnTo>
                <a:lnTo>
                  <a:pt x="4544034" y="5530751"/>
                </a:lnTo>
                <a:lnTo>
                  <a:pt x="4542587" y="5527097"/>
                </a:lnTo>
                <a:lnTo>
                  <a:pt x="4540385" y="5526358"/>
                </a:lnTo>
                <a:lnTo>
                  <a:pt x="4534535" y="5526358"/>
                </a:lnTo>
                <a:lnTo>
                  <a:pt x="4531620" y="5527097"/>
                </a:lnTo>
                <a:lnTo>
                  <a:pt x="4530152" y="5527836"/>
                </a:lnTo>
                <a:lnTo>
                  <a:pt x="4528684" y="5527097"/>
                </a:lnTo>
                <a:lnTo>
                  <a:pt x="4527237" y="5524901"/>
                </a:lnTo>
                <a:lnTo>
                  <a:pt x="4526503" y="5524901"/>
                </a:lnTo>
                <a:lnTo>
                  <a:pt x="4522121" y="5524162"/>
                </a:lnTo>
                <a:lnTo>
                  <a:pt x="4518451" y="5524901"/>
                </a:lnTo>
                <a:lnTo>
                  <a:pt x="4514802" y="5524162"/>
                </a:lnTo>
                <a:lnTo>
                  <a:pt x="4510419" y="5521247"/>
                </a:lnTo>
                <a:lnTo>
                  <a:pt x="4510419" y="5518311"/>
                </a:lnTo>
                <a:lnTo>
                  <a:pt x="4511153" y="5516135"/>
                </a:lnTo>
                <a:lnTo>
                  <a:pt x="4512600" y="5513199"/>
                </a:lnTo>
                <a:lnTo>
                  <a:pt x="4514068" y="5510284"/>
                </a:lnTo>
                <a:lnTo>
                  <a:pt x="4512600" y="5507349"/>
                </a:lnTo>
                <a:lnTo>
                  <a:pt x="4511153" y="5500759"/>
                </a:lnTo>
                <a:lnTo>
                  <a:pt x="4508217" y="5497844"/>
                </a:lnTo>
                <a:lnTo>
                  <a:pt x="4502367" y="5495647"/>
                </a:lnTo>
                <a:lnTo>
                  <a:pt x="4497984" y="5494190"/>
                </a:lnTo>
                <a:lnTo>
                  <a:pt x="4496538" y="5488339"/>
                </a:lnTo>
                <a:lnTo>
                  <a:pt x="4495070" y="5476637"/>
                </a:lnTo>
                <a:lnTo>
                  <a:pt x="4494336" y="5472963"/>
                </a:lnTo>
                <a:lnTo>
                  <a:pt x="4485571" y="5449560"/>
                </a:lnTo>
                <a:lnTo>
                  <a:pt x="4482634" y="5437858"/>
                </a:lnTo>
                <a:lnTo>
                  <a:pt x="4479720" y="5427614"/>
                </a:lnTo>
                <a:lnTo>
                  <a:pt x="4476784" y="5423960"/>
                </a:lnTo>
                <a:lnTo>
                  <a:pt x="4473135" y="5421045"/>
                </a:lnTo>
                <a:lnTo>
                  <a:pt x="4470221" y="5417391"/>
                </a:lnTo>
                <a:lnTo>
                  <a:pt x="4463636" y="5408605"/>
                </a:lnTo>
                <a:lnTo>
                  <a:pt x="4462168" y="5405690"/>
                </a:lnTo>
                <a:lnTo>
                  <a:pt x="4453403" y="5399100"/>
                </a:lnTo>
                <a:lnTo>
                  <a:pt x="4451201" y="5397642"/>
                </a:lnTo>
                <a:lnTo>
                  <a:pt x="4450467" y="5394707"/>
                </a:lnTo>
                <a:lnTo>
                  <a:pt x="4450467" y="5389595"/>
                </a:lnTo>
                <a:lnTo>
                  <a:pt x="4449733" y="5386660"/>
                </a:lnTo>
                <a:lnTo>
                  <a:pt x="4448286" y="5385202"/>
                </a:lnTo>
                <a:lnTo>
                  <a:pt x="4446818" y="5385202"/>
                </a:lnTo>
                <a:lnTo>
                  <a:pt x="4444616" y="5385202"/>
                </a:lnTo>
                <a:lnTo>
                  <a:pt x="4443170" y="5384463"/>
                </a:lnTo>
                <a:lnTo>
                  <a:pt x="4440233" y="5382266"/>
                </a:lnTo>
                <a:lnTo>
                  <a:pt x="4439499" y="5380070"/>
                </a:lnTo>
                <a:lnTo>
                  <a:pt x="4435117" y="5375697"/>
                </a:lnTo>
                <a:lnTo>
                  <a:pt x="4440233" y="5368368"/>
                </a:lnTo>
                <a:lnTo>
                  <a:pt x="4440233" y="5366192"/>
                </a:lnTo>
                <a:lnTo>
                  <a:pt x="4440233" y="5363257"/>
                </a:lnTo>
                <a:lnTo>
                  <a:pt x="4439499" y="5362518"/>
                </a:lnTo>
                <a:lnTo>
                  <a:pt x="4438053" y="5360321"/>
                </a:lnTo>
                <a:lnTo>
                  <a:pt x="4437319" y="5359603"/>
                </a:lnTo>
                <a:lnTo>
                  <a:pt x="4438053" y="5354470"/>
                </a:lnTo>
                <a:lnTo>
                  <a:pt x="4440967" y="5345705"/>
                </a:lnTo>
                <a:lnTo>
                  <a:pt x="4441702" y="5340593"/>
                </a:lnTo>
                <a:lnTo>
                  <a:pt x="4440967" y="5336200"/>
                </a:lnTo>
                <a:lnTo>
                  <a:pt x="4440233" y="5331807"/>
                </a:lnTo>
                <a:lnTo>
                  <a:pt x="4437319" y="5328152"/>
                </a:lnTo>
                <a:lnTo>
                  <a:pt x="4434383" y="5324498"/>
                </a:lnTo>
                <a:lnTo>
                  <a:pt x="4433671" y="5324498"/>
                </a:lnTo>
                <a:lnTo>
                  <a:pt x="4431468" y="5323759"/>
                </a:lnTo>
                <a:lnTo>
                  <a:pt x="4430734" y="5322302"/>
                </a:lnTo>
                <a:lnTo>
                  <a:pt x="4430734" y="5320844"/>
                </a:lnTo>
                <a:lnTo>
                  <a:pt x="4430734" y="5320105"/>
                </a:lnTo>
                <a:lnTo>
                  <a:pt x="4428554" y="5318648"/>
                </a:lnTo>
                <a:lnTo>
                  <a:pt x="4423437" y="5317170"/>
                </a:lnTo>
                <a:lnTo>
                  <a:pt x="4424150" y="5314254"/>
                </a:lnTo>
                <a:lnTo>
                  <a:pt x="4424884" y="5314254"/>
                </a:lnTo>
                <a:lnTo>
                  <a:pt x="4427820" y="5310600"/>
                </a:lnTo>
                <a:lnTo>
                  <a:pt x="4428554" y="5308404"/>
                </a:lnTo>
                <a:lnTo>
                  <a:pt x="4428554" y="5305468"/>
                </a:lnTo>
                <a:lnTo>
                  <a:pt x="4430000" y="5302553"/>
                </a:lnTo>
                <a:lnTo>
                  <a:pt x="4430734" y="5298160"/>
                </a:lnTo>
                <a:lnTo>
                  <a:pt x="4432202" y="5293048"/>
                </a:lnTo>
                <a:lnTo>
                  <a:pt x="4432202" y="5290113"/>
                </a:lnTo>
                <a:lnTo>
                  <a:pt x="4432202" y="5282065"/>
                </a:lnTo>
                <a:lnTo>
                  <a:pt x="4432202" y="5279869"/>
                </a:lnTo>
                <a:lnTo>
                  <a:pt x="4432202" y="5276954"/>
                </a:lnTo>
                <a:lnTo>
                  <a:pt x="4431468" y="5275475"/>
                </a:lnTo>
                <a:lnTo>
                  <a:pt x="4430000" y="5274018"/>
                </a:lnTo>
                <a:lnTo>
                  <a:pt x="4427086" y="5274018"/>
                </a:lnTo>
                <a:lnTo>
                  <a:pt x="4424884" y="5273299"/>
                </a:lnTo>
                <a:lnTo>
                  <a:pt x="4424884" y="5270364"/>
                </a:lnTo>
                <a:lnTo>
                  <a:pt x="4425618" y="5265971"/>
                </a:lnTo>
                <a:lnTo>
                  <a:pt x="4425618" y="5256466"/>
                </a:lnTo>
                <a:lnTo>
                  <a:pt x="4424150" y="5252812"/>
                </a:lnTo>
                <a:lnTo>
                  <a:pt x="4420501" y="5248419"/>
                </a:lnTo>
                <a:lnTo>
                  <a:pt x="4415385" y="5246961"/>
                </a:lnTo>
                <a:lnTo>
                  <a:pt x="4412470" y="5246222"/>
                </a:lnTo>
                <a:lnTo>
                  <a:pt x="4411002" y="5244764"/>
                </a:lnTo>
                <a:lnTo>
                  <a:pt x="4408800" y="5240371"/>
                </a:lnTo>
                <a:lnTo>
                  <a:pt x="4407353" y="5239653"/>
                </a:lnTo>
                <a:lnTo>
                  <a:pt x="4404417" y="5240371"/>
                </a:lnTo>
                <a:lnTo>
                  <a:pt x="4399301" y="5243307"/>
                </a:lnTo>
                <a:lnTo>
                  <a:pt x="4397833" y="5243307"/>
                </a:lnTo>
                <a:lnTo>
                  <a:pt x="4396386" y="5241849"/>
                </a:lnTo>
                <a:lnTo>
                  <a:pt x="4394918" y="5237456"/>
                </a:lnTo>
                <a:lnTo>
                  <a:pt x="4393450" y="5236717"/>
                </a:lnTo>
                <a:lnTo>
                  <a:pt x="4386153" y="5236717"/>
                </a:lnTo>
                <a:lnTo>
                  <a:pt x="4385419" y="5235260"/>
                </a:lnTo>
                <a:lnTo>
                  <a:pt x="4381749" y="5230127"/>
                </a:lnTo>
                <a:lnTo>
                  <a:pt x="4379568" y="5228670"/>
                </a:lnTo>
                <a:lnTo>
                  <a:pt x="4378834" y="5227212"/>
                </a:lnTo>
                <a:lnTo>
                  <a:pt x="4378834" y="5224277"/>
                </a:lnTo>
                <a:lnTo>
                  <a:pt x="4377366" y="5222101"/>
                </a:lnTo>
                <a:lnTo>
                  <a:pt x="4376632" y="5221362"/>
                </a:lnTo>
                <a:lnTo>
                  <a:pt x="4372984" y="5220623"/>
                </a:lnTo>
                <a:lnTo>
                  <a:pt x="4370803" y="5219165"/>
                </a:lnTo>
                <a:lnTo>
                  <a:pt x="4367867" y="5215511"/>
                </a:lnTo>
                <a:lnTo>
                  <a:pt x="4366399" y="5212575"/>
                </a:lnTo>
                <a:lnTo>
                  <a:pt x="4363485" y="5211118"/>
                </a:lnTo>
                <a:lnTo>
                  <a:pt x="4359102" y="5209660"/>
                </a:lnTo>
                <a:lnTo>
                  <a:pt x="4359102" y="5208203"/>
                </a:lnTo>
                <a:lnTo>
                  <a:pt x="4356166" y="5206006"/>
                </a:lnTo>
                <a:lnTo>
                  <a:pt x="4353251" y="5203070"/>
                </a:lnTo>
                <a:lnTo>
                  <a:pt x="4351783" y="5203070"/>
                </a:lnTo>
                <a:lnTo>
                  <a:pt x="4351783" y="5200155"/>
                </a:lnTo>
                <a:lnTo>
                  <a:pt x="4353251" y="5195762"/>
                </a:lnTo>
                <a:lnTo>
                  <a:pt x="4351783" y="5193566"/>
                </a:lnTo>
                <a:lnTo>
                  <a:pt x="4351049" y="5192108"/>
                </a:lnTo>
                <a:lnTo>
                  <a:pt x="4349603" y="5190630"/>
                </a:lnTo>
                <a:lnTo>
                  <a:pt x="4347401" y="5189172"/>
                </a:lnTo>
                <a:lnTo>
                  <a:pt x="4346667" y="5186257"/>
                </a:lnTo>
                <a:lnTo>
                  <a:pt x="4348135" y="5183322"/>
                </a:lnTo>
                <a:lnTo>
                  <a:pt x="4349603" y="5180407"/>
                </a:lnTo>
                <a:lnTo>
                  <a:pt x="4349603" y="5179668"/>
                </a:lnTo>
                <a:lnTo>
                  <a:pt x="4345199" y="5177471"/>
                </a:lnTo>
                <a:lnTo>
                  <a:pt x="4341550" y="5174556"/>
                </a:lnTo>
                <a:lnTo>
                  <a:pt x="4338635" y="5170163"/>
                </a:lnTo>
                <a:lnTo>
                  <a:pt x="4337167" y="5167227"/>
                </a:lnTo>
                <a:lnTo>
                  <a:pt x="4338635" y="5163573"/>
                </a:lnTo>
                <a:lnTo>
                  <a:pt x="4337167" y="5161376"/>
                </a:lnTo>
                <a:lnTo>
                  <a:pt x="4332051" y="5160658"/>
                </a:lnTo>
                <a:lnTo>
                  <a:pt x="4329136" y="5159919"/>
                </a:lnTo>
                <a:lnTo>
                  <a:pt x="4326934" y="5156265"/>
                </a:lnTo>
                <a:lnTo>
                  <a:pt x="4324732" y="5153329"/>
                </a:lnTo>
                <a:lnTo>
                  <a:pt x="4322552" y="5150414"/>
                </a:lnTo>
                <a:lnTo>
                  <a:pt x="4321818" y="5146760"/>
                </a:lnTo>
                <a:lnTo>
                  <a:pt x="4321818" y="5144563"/>
                </a:lnTo>
                <a:lnTo>
                  <a:pt x="4321818" y="5143824"/>
                </a:lnTo>
                <a:lnTo>
                  <a:pt x="4322552" y="5141628"/>
                </a:lnTo>
                <a:lnTo>
                  <a:pt x="4321084" y="5141628"/>
                </a:lnTo>
                <a:lnTo>
                  <a:pt x="4318169" y="5138713"/>
                </a:lnTo>
                <a:lnTo>
                  <a:pt x="4315233" y="5135777"/>
                </a:lnTo>
                <a:lnTo>
                  <a:pt x="4314499" y="5134319"/>
                </a:lnTo>
                <a:lnTo>
                  <a:pt x="4314499" y="5131384"/>
                </a:lnTo>
                <a:lnTo>
                  <a:pt x="4313053" y="5125533"/>
                </a:lnTo>
                <a:lnTo>
                  <a:pt x="4309382" y="5122618"/>
                </a:lnTo>
                <a:lnTo>
                  <a:pt x="4288916" y="5112374"/>
                </a:lnTo>
                <a:lnTo>
                  <a:pt x="4286001" y="5111635"/>
                </a:lnTo>
                <a:lnTo>
                  <a:pt x="4283799" y="5110178"/>
                </a:lnTo>
                <a:lnTo>
                  <a:pt x="4283065" y="5106523"/>
                </a:lnTo>
                <a:lnTo>
                  <a:pt x="4283065" y="5103608"/>
                </a:lnTo>
                <a:lnTo>
                  <a:pt x="4282353" y="5102130"/>
                </a:lnTo>
                <a:lnTo>
                  <a:pt x="4280885" y="5100673"/>
                </a:lnTo>
                <a:lnTo>
                  <a:pt x="4275768" y="5099934"/>
                </a:lnTo>
                <a:lnTo>
                  <a:pt x="4272098" y="5098476"/>
                </a:lnTo>
                <a:lnTo>
                  <a:pt x="4267715" y="5094083"/>
                </a:lnTo>
                <a:lnTo>
                  <a:pt x="4266269" y="5089710"/>
                </a:lnTo>
                <a:lnTo>
                  <a:pt x="4267715" y="5084578"/>
                </a:lnTo>
                <a:lnTo>
                  <a:pt x="4267715" y="5080924"/>
                </a:lnTo>
                <a:lnTo>
                  <a:pt x="4264067" y="5076531"/>
                </a:lnTo>
                <a:lnTo>
                  <a:pt x="4258216" y="5068484"/>
                </a:lnTo>
                <a:lnTo>
                  <a:pt x="4256748" y="5060436"/>
                </a:lnTo>
                <a:lnTo>
                  <a:pt x="4256036" y="5051670"/>
                </a:lnTo>
                <a:lnTo>
                  <a:pt x="4256036" y="5050931"/>
                </a:lnTo>
                <a:lnTo>
                  <a:pt x="4253834" y="5048735"/>
                </a:lnTo>
                <a:lnTo>
                  <a:pt x="4251632" y="5047277"/>
                </a:lnTo>
                <a:lnTo>
                  <a:pt x="4251632" y="5045081"/>
                </a:lnTo>
                <a:lnTo>
                  <a:pt x="4253100" y="5043623"/>
                </a:lnTo>
                <a:lnTo>
                  <a:pt x="4258216" y="5040688"/>
                </a:lnTo>
                <a:lnTo>
                  <a:pt x="4250919" y="5036315"/>
                </a:lnTo>
                <a:lnTo>
                  <a:pt x="4246515" y="5034118"/>
                </a:lnTo>
                <a:lnTo>
                  <a:pt x="4243601" y="5028986"/>
                </a:lnTo>
                <a:lnTo>
                  <a:pt x="4243601" y="5026071"/>
                </a:lnTo>
                <a:lnTo>
                  <a:pt x="4244335" y="5020220"/>
                </a:lnTo>
                <a:lnTo>
                  <a:pt x="4243601" y="5018763"/>
                </a:lnTo>
                <a:lnTo>
                  <a:pt x="4240664" y="5016566"/>
                </a:lnTo>
                <a:lnTo>
                  <a:pt x="4235548" y="5015088"/>
                </a:lnTo>
                <a:lnTo>
                  <a:pt x="4234101" y="5012912"/>
                </a:lnTo>
                <a:lnTo>
                  <a:pt x="4234101" y="5009237"/>
                </a:lnTo>
                <a:lnTo>
                  <a:pt x="4227517" y="4999733"/>
                </a:lnTo>
                <a:lnTo>
                  <a:pt x="4224602" y="4993882"/>
                </a:lnTo>
                <a:lnTo>
                  <a:pt x="4219486" y="4971937"/>
                </a:lnTo>
                <a:lnTo>
                  <a:pt x="4218017" y="4969740"/>
                </a:lnTo>
                <a:lnTo>
                  <a:pt x="4216549" y="4968282"/>
                </a:lnTo>
                <a:lnTo>
                  <a:pt x="4215815" y="4965367"/>
                </a:lnTo>
                <a:lnTo>
                  <a:pt x="4215081" y="4964628"/>
                </a:lnTo>
                <a:lnTo>
                  <a:pt x="4214369" y="4963889"/>
                </a:lnTo>
                <a:lnTo>
                  <a:pt x="4211433" y="4963889"/>
                </a:lnTo>
                <a:lnTo>
                  <a:pt x="4209252" y="4962432"/>
                </a:lnTo>
                <a:lnTo>
                  <a:pt x="4209252" y="4961693"/>
                </a:lnTo>
                <a:lnTo>
                  <a:pt x="4209965" y="4958778"/>
                </a:lnTo>
                <a:lnTo>
                  <a:pt x="4209252" y="4957320"/>
                </a:lnTo>
                <a:lnTo>
                  <a:pt x="4208518" y="4955842"/>
                </a:lnTo>
                <a:lnTo>
                  <a:pt x="4205582" y="4954384"/>
                </a:lnTo>
                <a:lnTo>
                  <a:pt x="4204848" y="4953666"/>
                </a:lnTo>
                <a:lnTo>
                  <a:pt x="4203402" y="4950730"/>
                </a:lnTo>
                <a:lnTo>
                  <a:pt x="4201934" y="4947795"/>
                </a:lnTo>
                <a:lnTo>
                  <a:pt x="4198998" y="4945619"/>
                </a:lnTo>
                <a:lnTo>
                  <a:pt x="4198285" y="4944141"/>
                </a:lnTo>
                <a:lnTo>
                  <a:pt x="4198285" y="4941226"/>
                </a:lnTo>
                <a:lnTo>
                  <a:pt x="4198285" y="4938290"/>
                </a:lnTo>
                <a:lnTo>
                  <a:pt x="4196817" y="4936093"/>
                </a:lnTo>
                <a:lnTo>
                  <a:pt x="4195349" y="4935375"/>
                </a:lnTo>
                <a:lnTo>
                  <a:pt x="4196817" y="4930243"/>
                </a:lnTo>
                <a:lnTo>
                  <a:pt x="4196083" y="4925870"/>
                </a:lnTo>
                <a:lnTo>
                  <a:pt x="4192435" y="4916345"/>
                </a:lnTo>
                <a:lnTo>
                  <a:pt x="4191701" y="4903186"/>
                </a:lnTo>
                <a:lnTo>
                  <a:pt x="4189498" y="4899532"/>
                </a:lnTo>
                <a:lnTo>
                  <a:pt x="4187318" y="4899532"/>
                </a:lnTo>
                <a:lnTo>
                  <a:pt x="4184382" y="4898074"/>
                </a:lnTo>
                <a:lnTo>
                  <a:pt x="4182935" y="4898074"/>
                </a:lnTo>
                <a:lnTo>
                  <a:pt x="4182201" y="4896596"/>
                </a:lnTo>
                <a:lnTo>
                  <a:pt x="4180733" y="4895877"/>
                </a:lnTo>
                <a:lnTo>
                  <a:pt x="4170500" y="4886373"/>
                </a:lnTo>
                <a:lnTo>
                  <a:pt x="4169032" y="4883437"/>
                </a:lnTo>
                <a:lnTo>
                  <a:pt x="4170500" y="4878325"/>
                </a:lnTo>
                <a:lnTo>
                  <a:pt x="4166851" y="4870278"/>
                </a:lnTo>
                <a:lnTo>
                  <a:pt x="4163915" y="4867342"/>
                </a:lnTo>
                <a:lnTo>
                  <a:pt x="4160267" y="4863688"/>
                </a:lnTo>
                <a:lnTo>
                  <a:pt x="4150768" y="4858577"/>
                </a:lnTo>
                <a:lnTo>
                  <a:pt x="4148566" y="4857838"/>
                </a:lnTo>
                <a:lnTo>
                  <a:pt x="4144917" y="4852726"/>
                </a:lnTo>
                <a:lnTo>
                  <a:pt x="4140535" y="4848333"/>
                </a:lnTo>
                <a:lnTo>
                  <a:pt x="4125185" y="4841743"/>
                </a:lnTo>
                <a:lnTo>
                  <a:pt x="4122983" y="4839546"/>
                </a:lnTo>
                <a:lnTo>
                  <a:pt x="4121515" y="4838089"/>
                </a:lnTo>
                <a:lnTo>
                  <a:pt x="4119334" y="4835892"/>
                </a:lnTo>
                <a:lnTo>
                  <a:pt x="4118600" y="4832977"/>
                </a:lnTo>
                <a:lnTo>
                  <a:pt x="4117866" y="4830042"/>
                </a:lnTo>
                <a:lnTo>
                  <a:pt x="4116398" y="4823452"/>
                </a:lnTo>
                <a:lnTo>
                  <a:pt x="4115664" y="4819798"/>
                </a:lnTo>
                <a:lnTo>
                  <a:pt x="4109101" y="4817601"/>
                </a:lnTo>
                <a:lnTo>
                  <a:pt x="4095931" y="4813228"/>
                </a:lnTo>
                <a:lnTo>
                  <a:pt x="4090081" y="4810293"/>
                </a:lnTo>
                <a:lnTo>
                  <a:pt x="4086432" y="4804442"/>
                </a:lnTo>
                <a:lnTo>
                  <a:pt x="4084230" y="4803703"/>
                </a:lnTo>
                <a:lnTo>
                  <a:pt x="4082784" y="4802985"/>
                </a:lnTo>
                <a:lnTo>
                  <a:pt x="4080582" y="4802985"/>
                </a:lnTo>
                <a:lnTo>
                  <a:pt x="4079114" y="4800788"/>
                </a:lnTo>
                <a:lnTo>
                  <a:pt x="4077667" y="4797134"/>
                </a:lnTo>
                <a:lnTo>
                  <a:pt x="4079848" y="4790544"/>
                </a:lnTo>
                <a:lnTo>
                  <a:pt x="4079848" y="4784693"/>
                </a:lnTo>
                <a:lnTo>
                  <a:pt x="4076199" y="4781778"/>
                </a:lnTo>
                <a:lnTo>
                  <a:pt x="4071083" y="4781778"/>
                </a:lnTo>
                <a:lnTo>
                  <a:pt x="4066700" y="4784693"/>
                </a:lnTo>
                <a:lnTo>
                  <a:pt x="4063051" y="4788348"/>
                </a:lnTo>
                <a:lnTo>
                  <a:pt x="4060849" y="4787629"/>
                </a:lnTo>
                <a:lnTo>
                  <a:pt x="4060849" y="4783954"/>
                </a:lnTo>
                <a:lnTo>
                  <a:pt x="4063051" y="4778843"/>
                </a:lnTo>
                <a:lnTo>
                  <a:pt x="4063051" y="4775189"/>
                </a:lnTo>
                <a:lnTo>
                  <a:pt x="4060849" y="4774450"/>
                </a:lnTo>
                <a:lnTo>
                  <a:pt x="4056467" y="4774450"/>
                </a:lnTo>
                <a:lnTo>
                  <a:pt x="4053531" y="4772253"/>
                </a:lnTo>
                <a:lnTo>
                  <a:pt x="4051350" y="4771534"/>
                </a:lnTo>
                <a:lnTo>
                  <a:pt x="4050616" y="4768599"/>
                </a:lnTo>
                <a:lnTo>
                  <a:pt x="4047680" y="4762748"/>
                </a:lnTo>
                <a:lnTo>
                  <a:pt x="4046968" y="4759094"/>
                </a:lnTo>
                <a:lnTo>
                  <a:pt x="4044031" y="4753243"/>
                </a:lnTo>
                <a:lnTo>
                  <a:pt x="4041851" y="4751786"/>
                </a:lnTo>
                <a:lnTo>
                  <a:pt x="4041851" y="4748132"/>
                </a:lnTo>
                <a:lnTo>
                  <a:pt x="4041851" y="4745196"/>
                </a:lnTo>
                <a:lnTo>
                  <a:pt x="4041117" y="4745935"/>
                </a:lnTo>
                <a:lnTo>
                  <a:pt x="4038181" y="4746654"/>
                </a:lnTo>
                <a:lnTo>
                  <a:pt x="4036000" y="4746654"/>
                </a:lnTo>
                <a:lnTo>
                  <a:pt x="4034532" y="4746654"/>
                </a:lnTo>
                <a:lnTo>
                  <a:pt x="4032330" y="4745935"/>
                </a:lnTo>
                <a:lnTo>
                  <a:pt x="4030884" y="4742999"/>
                </a:lnTo>
                <a:lnTo>
                  <a:pt x="4029416" y="4742281"/>
                </a:lnTo>
                <a:lnTo>
                  <a:pt x="4025033" y="4742999"/>
                </a:lnTo>
                <a:lnTo>
                  <a:pt x="4022097" y="4745935"/>
                </a:lnTo>
                <a:lnTo>
                  <a:pt x="4019182" y="4748132"/>
                </a:lnTo>
                <a:lnTo>
                  <a:pt x="4014800" y="4746654"/>
                </a:lnTo>
                <a:lnTo>
                  <a:pt x="4015534" y="4745196"/>
                </a:lnTo>
                <a:lnTo>
                  <a:pt x="4017714" y="4740084"/>
                </a:lnTo>
                <a:lnTo>
                  <a:pt x="4017714" y="4739345"/>
                </a:lnTo>
                <a:lnTo>
                  <a:pt x="4017714" y="4737149"/>
                </a:lnTo>
                <a:lnTo>
                  <a:pt x="4015534" y="4735691"/>
                </a:lnTo>
                <a:lnTo>
                  <a:pt x="4014800" y="4735691"/>
                </a:lnTo>
                <a:lnTo>
                  <a:pt x="4013332" y="4736430"/>
                </a:lnTo>
                <a:lnTo>
                  <a:pt x="4012598" y="4740084"/>
                </a:lnTo>
                <a:lnTo>
                  <a:pt x="4010417" y="4742999"/>
                </a:lnTo>
                <a:lnTo>
                  <a:pt x="4006747" y="4743738"/>
                </a:lnTo>
                <a:lnTo>
                  <a:pt x="3996514" y="4745196"/>
                </a:lnTo>
                <a:lnTo>
                  <a:pt x="3964346" y="4740084"/>
                </a:lnTo>
                <a:lnTo>
                  <a:pt x="3962166" y="4738606"/>
                </a:lnTo>
                <a:lnTo>
                  <a:pt x="3962166" y="4736430"/>
                </a:lnTo>
                <a:lnTo>
                  <a:pt x="3960698" y="4736430"/>
                </a:lnTo>
                <a:lnTo>
                  <a:pt x="3958517" y="4737149"/>
                </a:lnTo>
                <a:lnTo>
                  <a:pt x="3951933" y="4737149"/>
                </a:lnTo>
                <a:lnTo>
                  <a:pt x="3947550" y="4736430"/>
                </a:lnTo>
                <a:lnTo>
                  <a:pt x="3945348" y="4736430"/>
                </a:lnTo>
                <a:lnTo>
                  <a:pt x="3943880" y="4736430"/>
                </a:lnTo>
                <a:lnTo>
                  <a:pt x="3942433" y="4738606"/>
                </a:lnTo>
                <a:lnTo>
                  <a:pt x="3940965" y="4738606"/>
                </a:lnTo>
                <a:lnTo>
                  <a:pt x="3938763" y="4739345"/>
                </a:lnTo>
                <a:lnTo>
                  <a:pt x="3937317" y="4739345"/>
                </a:lnTo>
                <a:lnTo>
                  <a:pt x="3934381" y="4737149"/>
                </a:lnTo>
                <a:lnTo>
                  <a:pt x="3932200" y="4735691"/>
                </a:lnTo>
                <a:lnTo>
                  <a:pt x="3928530" y="4734234"/>
                </a:lnTo>
                <a:lnTo>
                  <a:pt x="3925615" y="4737149"/>
                </a:lnTo>
                <a:lnTo>
                  <a:pt x="3919765" y="4735691"/>
                </a:lnTo>
                <a:lnTo>
                  <a:pt x="3900767" y="4737149"/>
                </a:lnTo>
                <a:lnTo>
                  <a:pt x="3893448" y="4734234"/>
                </a:lnTo>
                <a:lnTo>
                  <a:pt x="3891246" y="4732037"/>
                </a:lnTo>
                <a:lnTo>
                  <a:pt x="3881747" y="4726905"/>
                </a:lnTo>
                <a:lnTo>
                  <a:pt x="3875162" y="4726186"/>
                </a:lnTo>
                <a:lnTo>
                  <a:pt x="3872981" y="4725447"/>
                </a:lnTo>
                <a:lnTo>
                  <a:pt x="3871513" y="4720336"/>
                </a:lnTo>
                <a:lnTo>
                  <a:pt x="3867865" y="4721054"/>
                </a:lnTo>
                <a:lnTo>
                  <a:pt x="3864929" y="4719597"/>
                </a:lnTo>
                <a:lnTo>
                  <a:pt x="3863482" y="4716682"/>
                </a:lnTo>
                <a:lnTo>
                  <a:pt x="3859100" y="4715942"/>
                </a:lnTo>
                <a:lnTo>
                  <a:pt x="3857632" y="4716682"/>
                </a:lnTo>
                <a:lnTo>
                  <a:pt x="3855430" y="4720336"/>
                </a:lnTo>
                <a:lnTo>
                  <a:pt x="3852515" y="4721054"/>
                </a:lnTo>
                <a:lnTo>
                  <a:pt x="3851047" y="4722532"/>
                </a:lnTo>
                <a:lnTo>
                  <a:pt x="3848867" y="4723251"/>
                </a:lnTo>
                <a:lnTo>
                  <a:pt x="3848132" y="4726186"/>
                </a:lnTo>
                <a:lnTo>
                  <a:pt x="3847398" y="4732037"/>
                </a:lnTo>
                <a:lnTo>
                  <a:pt x="3847398" y="4734234"/>
                </a:lnTo>
                <a:lnTo>
                  <a:pt x="3842282" y="4741542"/>
                </a:lnTo>
                <a:lnTo>
                  <a:pt x="3841548" y="4742281"/>
                </a:lnTo>
                <a:lnTo>
                  <a:pt x="3819613" y="4740084"/>
                </a:lnTo>
                <a:lnTo>
                  <a:pt x="3818145" y="4740084"/>
                </a:lnTo>
                <a:lnTo>
                  <a:pt x="3815965" y="4742999"/>
                </a:lnTo>
                <a:lnTo>
                  <a:pt x="3813763" y="4745196"/>
                </a:lnTo>
                <a:lnTo>
                  <a:pt x="3813763" y="4745935"/>
                </a:lnTo>
                <a:lnTo>
                  <a:pt x="3813029" y="4745935"/>
                </a:lnTo>
                <a:lnTo>
                  <a:pt x="3812316" y="4745935"/>
                </a:lnTo>
                <a:lnTo>
                  <a:pt x="3810848" y="4745935"/>
                </a:lnTo>
                <a:lnTo>
                  <a:pt x="3810114" y="4742999"/>
                </a:lnTo>
                <a:lnTo>
                  <a:pt x="3809380" y="4742999"/>
                </a:lnTo>
                <a:lnTo>
                  <a:pt x="3805732" y="4743738"/>
                </a:lnTo>
                <a:lnTo>
                  <a:pt x="3797679" y="4748132"/>
                </a:lnTo>
                <a:lnTo>
                  <a:pt x="3794764" y="4748850"/>
                </a:lnTo>
                <a:lnTo>
                  <a:pt x="3787446" y="4748850"/>
                </a:lnTo>
                <a:lnTo>
                  <a:pt x="3785999" y="4748850"/>
                </a:lnTo>
                <a:lnTo>
                  <a:pt x="3783797" y="4749589"/>
                </a:lnTo>
                <a:lnTo>
                  <a:pt x="3783797" y="4751786"/>
                </a:lnTo>
                <a:lnTo>
                  <a:pt x="3783063" y="4753243"/>
                </a:lnTo>
                <a:lnTo>
                  <a:pt x="3783063" y="4756179"/>
                </a:lnTo>
                <a:lnTo>
                  <a:pt x="3776478" y="4766402"/>
                </a:lnTo>
                <a:lnTo>
                  <a:pt x="3775032" y="4769338"/>
                </a:lnTo>
                <a:lnTo>
                  <a:pt x="3774298" y="4769338"/>
                </a:lnTo>
                <a:lnTo>
                  <a:pt x="3771362" y="4775928"/>
                </a:lnTo>
                <a:lnTo>
                  <a:pt x="3771362" y="4777385"/>
                </a:lnTo>
                <a:lnTo>
                  <a:pt x="3769915" y="4781039"/>
                </a:lnTo>
                <a:lnTo>
                  <a:pt x="3767713" y="4781778"/>
                </a:lnTo>
                <a:lnTo>
                  <a:pt x="3765511" y="4782497"/>
                </a:lnTo>
                <a:lnTo>
                  <a:pt x="3766979" y="4785432"/>
                </a:lnTo>
                <a:lnTo>
                  <a:pt x="3765511" y="4786890"/>
                </a:lnTo>
                <a:lnTo>
                  <a:pt x="3764065" y="4787629"/>
                </a:lnTo>
                <a:lnTo>
                  <a:pt x="3764799" y="4790544"/>
                </a:lnTo>
                <a:lnTo>
                  <a:pt x="3764065" y="4792002"/>
                </a:lnTo>
                <a:lnTo>
                  <a:pt x="3761863" y="4794198"/>
                </a:lnTo>
                <a:lnTo>
                  <a:pt x="3755278" y="4811032"/>
                </a:lnTo>
                <a:lnTo>
                  <a:pt x="3753831" y="4813228"/>
                </a:lnTo>
                <a:lnTo>
                  <a:pt x="3752363" y="4815425"/>
                </a:lnTo>
                <a:lnTo>
                  <a:pt x="3752363" y="4817601"/>
                </a:lnTo>
                <a:lnTo>
                  <a:pt x="3752363" y="4820537"/>
                </a:lnTo>
                <a:lnTo>
                  <a:pt x="3753831" y="4823452"/>
                </a:lnTo>
                <a:lnTo>
                  <a:pt x="3753831" y="4826387"/>
                </a:lnTo>
                <a:lnTo>
                  <a:pt x="3751629" y="4829323"/>
                </a:lnTo>
                <a:lnTo>
                  <a:pt x="3750895" y="4831499"/>
                </a:lnTo>
                <a:lnTo>
                  <a:pt x="3752363" y="4833696"/>
                </a:lnTo>
                <a:lnTo>
                  <a:pt x="3752363" y="4835174"/>
                </a:lnTo>
                <a:lnTo>
                  <a:pt x="3750895" y="4835892"/>
                </a:lnTo>
                <a:lnTo>
                  <a:pt x="3748715" y="4835892"/>
                </a:lnTo>
                <a:lnTo>
                  <a:pt x="3747981" y="4835892"/>
                </a:lnTo>
                <a:lnTo>
                  <a:pt x="3746513" y="4836631"/>
                </a:lnTo>
                <a:lnTo>
                  <a:pt x="3744332" y="4838828"/>
                </a:lnTo>
                <a:lnTo>
                  <a:pt x="3742864" y="4839546"/>
                </a:lnTo>
                <a:lnTo>
                  <a:pt x="3742864" y="4842482"/>
                </a:lnTo>
                <a:lnTo>
                  <a:pt x="3742130" y="4846136"/>
                </a:lnTo>
                <a:lnTo>
                  <a:pt x="3739216" y="4855641"/>
                </a:lnTo>
                <a:lnTo>
                  <a:pt x="3739216" y="4858577"/>
                </a:lnTo>
                <a:lnTo>
                  <a:pt x="3741396" y="4860773"/>
                </a:lnTo>
                <a:lnTo>
                  <a:pt x="3745779" y="4864427"/>
                </a:lnTo>
                <a:lnTo>
                  <a:pt x="3747981" y="4865885"/>
                </a:lnTo>
                <a:lnTo>
                  <a:pt x="3745045" y="4867342"/>
                </a:lnTo>
                <a:lnTo>
                  <a:pt x="3739216" y="4868081"/>
                </a:lnTo>
                <a:lnTo>
                  <a:pt x="3730429" y="4874671"/>
                </a:lnTo>
                <a:lnTo>
                  <a:pt x="3728961" y="4876847"/>
                </a:lnTo>
                <a:lnTo>
                  <a:pt x="3725312" y="4874671"/>
                </a:lnTo>
                <a:lnTo>
                  <a:pt x="3723132" y="4875390"/>
                </a:lnTo>
                <a:lnTo>
                  <a:pt x="3721664" y="4877586"/>
                </a:lnTo>
                <a:lnTo>
                  <a:pt x="3715079" y="4888549"/>
                </a:lnTo>
                <a:lnTo>
                  <a:pt x="3712899" y="4891484"/>
                </a:lnTo>
                <a:lnTo>
                  <a:pt x="3712165" y="4892942"/>
                </a:lnTo>
                <a:lnTo>
                  <a:pt x="3703378" y="4897335"/>
                </a:lnTo>
                <a:lnTo>
                  <a:pt x="3701197" y="4898074"/>
                </a:lnTo>
                <a:lnTo>
                  <a:pt x="3700463" y="4900989"/>
                </a:lnTo>
                <a:lnTo>
                  <a:pt x="3699729" y="4904643"/>
                </a:lnTo>
                <a:lnTo>
                  <a:pt x="3698995" y="4903925"/>
                </a:lnTo>
                <a:lnTo>
                  <a:pt x="3696815" y="4904643"/>
                </a:lnTo>
                <a:lnTo>
                  <a:pt x="3696081" y="4912691"/>
                </a:lnTo>
                <a:lnTo>
                  <a:pt x="3693145" y="4919280"/>
                </a:lnTo>
                <a:lnTo>
                  <a:pt x="3687294" y="4921477"/>
                </a:lnTo>
                <a:lnTo>
                  <a:pt x="3679997" y="4920019"/>
                </a:lnTo>
                <a:lnTo>
                  <a:pt x="3668296" y="4916345"/>
                </a:lnTo>
                <a:lnTo>
                  <a:pt x="3655860" y="4916345"/>
                </a:lnTo>
                <a:lnTo>
                  <a:pt x="3652946" y="4914169"/>
                </a:lnTo>
                <a:lnTo>
                  <a:pt x="3655148" y="4909775"/>
                </a:lnTo>
                <a:lnTo>
                  <a:pt x="3652212" y="4910494"/>
                </a:lnTo>
                <a:lnTo>
                  <a:pt x="3650744" y="4911972"/>
                </a:lnTo>
                <a:lnTo>
                  <a:pt x="3648563" y="4906840"/>
                </a:lnTo>
                <a:lnTo>
                  <a:pt x="3646361" y="4907579"/>
                </a:lnTo>
                <a:lnTo>
                  <a:pt x="3644915" y="4909775"/>
                </a:lnTo>
                <a:lnTo>
                  <a:pt x="3641979" y="4910494"/>
                </a:lnTo>
                <a:lnTo>
                  <a:pt x="3639064" y="4909775"/>
                </a:lnTo>
                <a:lnTo>
                  <a:pt x="3634682" y="4903925"/>
                </a:lnTo>
                <a:lnTo>
                  <a:pt x="3632479" y="4903186"/>
                </a:lnTo>
                <a:lnTo>
                  <a:pt x="3629543" y="4902447"/>
                </a:lnTo>
                <a:lnTo>
                  <a:pt x="3620778" y="4896596"/>
                </a:lnTo>
                <a:lnTo>
                  <a:pt x="3611279" y="4886373"/>
                </a:lnTo>
                <a:lnTo>
                  <a:pt x="3609811" y="4884176"/>
                </a:lnTo>
                <a:lnTo>
                  <a:pt x="3609811" y="4881979"/>
                </a:lnTo>
                <a:lnTo>
                  <a:pt x="3609077" y="4881240"/>
                </a:lnTo>
                <a:lnTo>
                  <a:pt x="3606897" y="4879783"/>
                </a:lnTo>
                <a:lnTo>
                  <a:pt x="3606163" y="4879783"/>
                </a:lnTo>
                <a:lnTo>
                  <a:pt x="3600312" y="4879783"/>
                </a:lnTo>
                <a:lnTo>
                  <a:pt x="3582047" y="4874671"/>
                </a:lnTo>
                <a:lnTo>
                  <a:pt x="3576931" y="4870997"/>
                </a:lnTo>
                <a:lnTo>
                  <a:pt x="3567410" y="4862231"/>
                </a:lnTo>
                <a:lnTo>
                  <a:pt x="3565230" y="4861492"/>
                </a:lnTo>
                <a:lnTo>
                  <a:pt x="3563762" y="4860773"/>
                </a:lnTo>
                <a:lnTo>
                  <a:pt x="3562294" y="4859295"/>
                </a:lnTo>
                <a:lnTo>
                  <a:pt x="3564496" y="4854922"/>
                </a:lnTo>
                <a:lnTo>
                  <a:pt x="3563762" y="4851987"/>
                </a:lnTo>
                <a:lnTo>
                  <a:pt x="3561581" y="4849790"/>
                </a:lnTo>
                <a:lnTo>
                  <a:pt x="3558645" y="4849790"/>
                </a:lnTo>
                <a:lnTo>
                  <a:pt x="3544763" y="4848333"/>
                </a:lnTo>
                <a:lnTo>
                  <a:pt x="3532328" y="4845397"/>
                </a:lnTo>
                <a:lnTo>
                  <a:pt x="3514064" y="4838828"/>
                </a:lnTo>
                <a:lnTo>
                  <a:pt x="3506745" y="4833696"/>
                </a:lnTo>
                <a:lnTo>
                  <a:pt x="3497246" y="4822733"/>
                </a:lnTo>
                <a:lnTo>
                  <a:pt x="3490661" y="4819079"/>
                </a:lnTo>
                <a:lnTo>
                  <a:pt x="3485545" y="4815425"/>
                </a:lnTo>
                <a:lnTo>
                  <a:pt x="3480428" y="4807378"/>
                </a:lnTo>
                <a:lnTo>
                  <a:pt x="3476045" y="4798591"/>
                </a:lnTo>
                <a:lnTo>
                  <a:pt x="3475311" y="4797852"/>
                </a:lnTo>
                <a:lnTo>
                  <a:pt x="3473843" y="4797134"/>
                </a:lnTo>
                <a:lnTo>
                  <a:pt x="3468727" y="4793480"/>
                </a:lnTo>
                <a:lnTo>
                  <a:pt x="3465812" y="4788348"/>
                </a:lnTo>
                <a:lnTo>
                  <a:pt x="3459961" y="4786890"/>
                </a:lnTo>
                <a:lnTo>
                  <a:pt x="3454845" y="4786890"/>
                </a:lnTo>
                <a:lnTo>
                  <a:pt x="3451930" y="4788348"/>
                </a:lnTo>
                <a:lnTo>
                  <a:pt x="3448994" y="4785432"/>
                </a:lnTo>
                <a:lnTo>
                  <a:pt x="3433644" y="4774450"/>
                </a:lnTo>
                <a:lnTo>
                  <a:pt x="3432176" y="4773731"/>
                </a:lnTo>
                <a:lnTo>
                  <a:pt x="3430730" y="4772253"/>
                </a:lnTo>
                <a:lnTo>
                  <a:pt x="3429996" y="4770795"/>
                </a:lnTo>
                <a:lnTo>
                  <a:pt x="3429262" y="4768599"/>
                </a:lnTo>
                <a:lnTo>
                  <a:pt x="3429262" y="4766402"/>
                </a:lnTo>
                <a:lnTo>
                  <a:pt x="3426326" y="4764206"/>
                </a:lnTo>
                <a:lnTo>
                  <a:pt x="3416827" y="4757636"/>
                </a:lnTo>
                <a:lnTo>
                  <a:pt x="3413912" y="4753243"/>
                </a:lnTo>
                <a:lnTo>
                  <a:pt x="3413178" y="4751786"/>
                </a:lnTo>
                <a:lnTo>
                  <a:pt x="3413178" y="4749589"/>
                </a:lnTo>
                <a:lnTo>
                  <a:pt x="3413178" y="4745935"/>
                </a:lnTo>
                <a:lnTo>
                  <a:pt x="3412444" y="4742281"/>
                </a:lnTo>
                <a:lnTo>
                  <a:pt x="3408061" y="4735691"/>
                </a:lnTo>
                <a:lnTo>
                  <a:pt x="3407327" y="4726186"/>
                </a:lnTo>
                <a:lnTo>
                  <a:pt x="3404413" y="4722532"/>
                </a:lnTo>
                <a:lnTo>
                  <a:pt x="3401477" y="4719597"/>
                </a:lnTo>
                <a:lnTo>
                  <a:pt x="3397828" y="4714485"/>
                </a:lnTo>
                <a:lnTo>
                  <a:pt x="3397094" y="4713007"/>
                </a:lnTo>
                <a:lnTo>
                  <a:pt x="3394892" y="4702044"/>
                </a:lnTo>
                <a:lnTo>
                  <a:pt x="3391244" y="4697651"/>
                </a:lnTo>
                <a:lnTo>
                  <a:pt x="3390510" y="4694736"/>
                </a:lnTo>
                <a:lnTo>
                  <a:pt x="3390510" y="4693997"/>
                </a:lnTo>
                <a:lnTo>
                  <a:pt x="3387595" y="4690343"/>
                </a:lnTo>
                <a:lnTo>
                  <a:pt x="3386861" y="4688886"/>
                </a:lnTo>
                <a:lnTo>
                  <a:pt x="3386861" y="4687407"/>
                </a:lnTo>
                <a:lnTo>
                  <a:pt x="3387595" y="4683753"/>
                </a:lnTo>
                <a:lnTo>
                  <a:pt x="3387595" y="4681557"/>
                </a:lnTo>
                <a:lnTo>
                  <a:pt x="3383946" y="4668398"/>
                </a:lnTo>
                <a:lnTo>
                  <a:pt x="3383946" y="4662547"/>
                </a:lnTo>
                <a:lnTo>
                  <a:pt x="3384659" y="4658893"/>
                </a:lnTo>
                <a:lnTo>
                  <a:pt x="3387595" y="4650107"/>
                </a:lnTo>
                <a:lnTo>
                  <a:pt x="3388329" y="4644256"/>
                </a:lnTo>
                <a:lnTo>
                  <a:pt x="3389063" y="4636209"/>
                </a:lnTo>
                <a:lnTo>
                  <a:pt x="3389063" y="4631097"/>
                </a:lnTo>
                <a:lnTo>
                  <a:pt x="3386861" y="4627443"/>
                </a:lnTo>
                <a:lnTo>
                  <a:pt x="3382478" y="4619396"/>
                </a:lnTo>
                <a:lnTo>
                  <a:pt x="3381010" y="4617199"/>
                </a:lnTo>
                <a:lnTo>
                  <a:pt x="3377362" y="4615002"/>
                </a:lnTo>
                <a:lnTo>
                  <a:pt x="3375894" y="4614263"/>
                </a:lnTo>
                <a:lnTo>
                  <a:pt x="3374426" y="4609891"/>
                </a:lnTo>
                <a:lnTo>
                  <a:pt x="3371511" y="4603301"/>
                </a:lnTo>
                <a:lnTo>
                  <a:pt x="3369309" y="4597450"/>
                </a:lnTo>
                <a:lnTo>
                  <a:pt x="3365661" y="4594515"/>
                </a:lnTo>
                <a:lnTo>
                  <a:pt x="3364193" y="4593796"/>
                </a:lnTo>
                <a:lnTo>
                  <a:pt x="3364193" y="4591600"/>
                </a:lnTo>
                <a:lnTo>
                  <a:pt x="3364193" y="4588664"/>
                </a:lnTo>
                <a:lnTo>
                  <a:pt x="3364193" y="4587206"/>
                </a:lnTo>
                <a:lnTo>
                  <a:pt x="3362012" y="4585010"/>
                </a:lnTo>
                <a:lnTo>
                  <a:pt x="3359810" y="4584291"/>
                </a:lnTo>
                <a:lnTo>
                  <a:pt x="3358342" y="4582095"/>
                </a:lnTo>
                <a:lnTo>
                  <a:pt x="3356895" y="4579159"/>
                </a:lnTo>
                <a:lnTo>
                  <a:pt x="3356161" y="4578441"/>
                </a:lnTo>
                <a:lnTo>
                  <a:pt x="3356895" y="4576244"/>
                </a:lnTo>
                <a:lnTo>
                  <a:pt x="3356895" y="4573308"/>
                </a:lnTo>
                <a:lnTo>
                  <a:pt x="3356895" y="4570393"/>
                </a:lnTo>
                <a:lnTo>
                  <a:pt x="3355427" y="4568197"/>
                </a:lnTo>
                <a:lnTo>
                  <a:pt x="3355427" y="4565261"/>
                </a:lnTo>
                <a:lnTo>
                  <a:pt x="3355427" y="4563065"/>
                </a:lnTo>
                <a:lnTo>
                  <a:pt x="3356161" y="4561607"/>
                </a:lnTo>
                <a:lnTo>
                  <a:pt x="3356161" y="4559410"/>
                </a:lnTo>
                <a:lnTo>
                  <a:pt x="3356161" y="4558692"/>
                </a:lnTo>
                <a:lnTo>
                  <a:pt x="3352513" y="4556495"/>
                </a:lnTo>
                <a:lnTo>
                  <a:pt x="3352513" y="4553560"/>
                </a:lnTo>
                <a:lnTo>
                  <a:pt x="3352513" y="4549167"/>
                </a:lnTo>
                <a:lnTo>
                  <a:pt x="3351779" y="4546990"/>
                </a:lnTo>
                <a:lnTo>
                  <a:pt x="3349577" y="4542597"/>
                </a:lnTo>
                <a:lnTo>
                  <a:pt x="3343726" y="4534550"/>
                </a:lnTo>
                <a:lnTo>
                  <a:pt x="3342992" y="4533092"/>
                </a:lnTo>
                <a:lnTo>
                  <a:pt x="3340812" y="4531614"/>
                </a:lnTo>
                <a:lnTo>
                  <a:pt x="3335695" y="4530896"/>
                </a:lnTo>
                <a:lnTo>
                  <a:pt x="3333493" y="4530157"/>
                </a:lnTo>
                <a:lnTo>
                  <a:pt x="3332025" y="4527960"/>
                </a:lnTo>
                <a:lnTo>
                  <a:pt x="3332025" y="4525045"/>
                </a:lnTo>
                <a:lnTo>
                  <a:pt x="3332025" y="4522110"/>
                </a:lnTo>
                <a:lnTo>
                  <a:pt x="3330578" y="4520652"/>
                </a:lnTo>
                <a:lnTo>
                  <a:pt x="3329110" y="4516998"/>
                </a:lnTo>
                <a:lnTo>
                  <a:pt x="3324728" y="4513344"/>
                </a:lnTo>
                <a:lnTo>
                  <a:pt x="3321079" y="4511147"/>
                </a:lnTo>
                <a:lnTo>
                  <a:pt x="3317409" y="4510408"/>
                </a:lnTo>
                <a:lnTo>
                  <a:pt x="3313761" y="4508212"/>
                </a:lnTo>
                <a:lnTo>
                  <a:pt x="3304995" y="4497249"/>
                </a:lnTo>
                <a:lnTo>
                  <a:pt x="3303527" y="4498707"/>
                </a:lnTo>
                <a:lnTo>
                  <a:pt x="3301325" y="4495053"/>
                </a:lnTo>
                <a:lnTo>
                  <a:pt x="3300591" y="4495053"/>
                </a:lnTo>
                <a:lnTo>
                  <a:pt x="3299879" y="4495053"/>
                </a:lnTo>
                <a:lnTo>
                  <a:pt x="3299879" y="4492117"/>
                </a:lnTo>
                <a:lnTo>
                  <a:pt x="3298411" y="4491398"/>
                </a:lnTo>
                <a:lnTo>
                  <a:pt x="3296943" y="4489920"/>
                </a:lnTo>
                <a:lnTo>
                  <a:pt x="3294762" y="4489920"/>
                </a:lnTo>
                <a:lnTo>
                  <a:pt x="3292560" y="4489202"/>
                </a:lnTo>
                <a:lnTo>
                  <a:pt x="3291092" y="4485548"/>
                </a:lnTo>
                <a:lnTo>
                  <a:pt x="3290358" y="4484809"/>
                </a:lnTo>
                <a:lnTo>
                  <a:pt x="3288177" y="4484809"/>
                </a:lnTo>
                <a:lnTo>
                  <a:pt x="3285975" y="4483351"/>
                </a:lnTo>
                <a:lnTo>
                  <a:pt x="3285241" y="4483351"/>
                </a:lnTo>
                <a:lnTo>
                  <a:pt x="3284529" y="4485548"/>
                </a:lnTo>
                <a:lnTo>
                  <a:pt x="3283795" y="4486266"/>
                </a:lnTo>
                <a:lnTo>
                  <a:pt x="3282327" y="4486266"/>
                </a:lnTo>
                <a:lnTo>
                  <a:pt x="3280859" y="4485548"/>
                </a:lnTo>
                <a:lnTo>
                  <a:pt x="3278678" y="4483351"/>
                </a:lnTo>
                <a:lnTo>
                  <a:pt x="3277944" y="4482612"/>
                </a:lnTo>
                <a:lnTo>
                  <a:pt x="3276476" y="4481155"/>
                </a:lnTo>
                <a:lnTo>
                  <a:pt x="3266243" y="4475304"/>
                </a:lnTo>
                <a:lnTo>
                  <a:pt x="3259658" y="4473107"/>
                </a:lnTo>
                <a:lnTo>
                  <a:pt x="3258212" y="4471650"/>
                </a:lnTo>
                <a:lnTo>
                  <a:pt x="3250159" y="4460667"/>
                </a:lnTo>
                <a:lnTo>
                  <a:pt x="3235543" y="4447508"/>
                </a:lnTo>
                <a:lnTo>
                  <a:pt x="3228959" y="4439461"/>
                </a:lnTo>
                <a:lnTo>
                  <a:pt x="3223842" y="4436525"/>
                </a:lnTo>
                <a:lnTo>
                  <a:pt x="3221662" y="4432152"/>
                </a:lnTo>
                <a:lnTo>
                  <a:pt x="3220194" y="4424824"/>
                </a:lnTo>
                <a:lnTo>
                  <a:pt x="3217992" y="4420451"/>
                </a:lnTo>
                <a:lnTo>
                  <a:pt x="3214343" y="4417515"/>
                </a:lnTo>
                <a:lnTo>
                  <a:pt x="3211428" y="4415319"/>
                </a:lnTo>
                <a:lnTo>
                  <a:pt x="3207758" y="4411665"/>
                </a:lnTo>
                <a:lnTo>
                  <a:pt x="3203376" y="4405814"/>
                </a:lnTo>
                <a:lnTo>
                  <a:pt x="3201908" y="4405075"/>
                </a:lnTo>
                <a:lnTo>
                  <a:pt x="3198259" y="4402899"/>
                </a:lnTo>
                <a:lnTo>
                  <a:pt x="3184377" y="4392655"/>
                </a:lnTo>
                <a:lnTo>
                  <a:pt x="3182175" y="4389719"/>
                </a:lnTo>
                <a:lnTo>
                  <a:pt x="3181441" y="4386065"/>
                </a:lnTo>
                <a:lnTo>
                  <a:pt x="3166825" y="4367056"/>
                </a:lnTo>
                <a:lnTo>
                  <a:pt x="3163177" y="4364120"/>
                </a:lnTo>
                <a:lnTo>
                  <a:pt x="3160241" y="4362662"/>
                </a:lnTo>
                <a:lnTo>
                  <a:pt x="3160241" y="4361205"/>
                </a:lnTo>
                <a:lnTo>
                  <a:pt x="3157326" y="4359727"/>
                </a:lnTo>
                <a:lnTo>
                  <a:pt x="3153678" y="4357551"/>
                </a:lnTo>
                <a:lnTo>
                  <a:pt x="3152944" y="4356073"/>
                </a:lnTo>
                <a:lnTo>
                  <a:pt x="3152210" y="4350961"/>
                </a:lnTo>
                <a:lnTo>
                  <a:pt x="3150008" y="4349503"/>
                </a:lnTo>
                <a:lnTo>
                  <a:pt x="3148561" y="4346568"/>
                </a:lnTo>
                <a:lnTo>
                  <a:pt x="3139774" y="4340717"/>
                </a:lnTo>
                <a:lnTo>
                  <a:pt x="3136860" y="4338520"/>
                </a:lnTo>
                <a:lnTo>
                  <a:pt x="3132477" y="4337802"/>
                </a:lnTo>
                <a:lnTo>
                  <a:pt x="3128095" y="4337063"/>
                </a:lnTo>
                <a:lnTo>
                  <a:pt x="3121510" y="4331931"/>
                </a:lnTo>
                <a:lnTo>
                  <a:pt x="3113457" y="4329016"/>
                </a:lnTo>
                <a:lnTo>
                  <a:pt x="3109809" y="4326080"/>
                </a:lnTo>
                <a:lnTo>
                  <a:pt x="3107607" y="4323904"/>
                </a:lnTo>
                <a:lnTo>
                  <a:pt x="3101044" y="4319511"/>
                </a:lnTo>
                <a:lnTo>
                  <a:pt x="3098842" y="4318053"/>
                </a:lnTo>
                <a:lnTo>
                  <a:pt x="3098842" y="4317314"/>
                </a:lnTo>
                <a:lnTo>
                  <a:pt x="3098842" y="4315118"/>
                </a:lnTo>
                <a:lnTo>
                  <a:pt x="3098108" y="4312921"/>
                </a:lnTo>
                <a:lnTo>
                  <a:pt x="3095927" y="4309267"/>
                </a:lnTo>
                <a:lnTo>
                  <a:pt x="3088608" y="4299023"/>
                </a:lnTo>
                <a:lnTo>
                  <a:pt x="3086406" y="4295369"/>
                </a:lnTo>
                <a:lnTo>
                  <a:pt x="3082758" y="4279274"/>
                </a:lnTo>
                <a:lnTo>
                  <a:pt x="3079109" y="4270509"/>
                </a:lnTo>
                <a:lnTo>
                  <a:pt x="3074727" y="4261722"/>
                </a:lnTo>
                <a:lnTo>
                  <a:pt x="3068142" y="4255133"/>
                </a:lnTo>
                <a:lnTo>
                  <a:pt x="3061557" y="4251478"/>
                </a:lnTo>
                <a:lnTo>
                  <a:pt x="3052792" y="4252217"/>
                </a:lnTo>
                <a:lnTo>
                  <a:pt x="3049144" y="4251478"/>
                </a:lnTo>
                <a:lnTo>
                  <a:pt x="3037442" y="4238319"/>
                </a:lnTo>
                <a:lnTo>
                  <a:pt x="3034506" y="4236123"/>
                </a:lnTo>
                <a:lnTo>
                  <a:pt x="3033060" y="4235384"/>
                </a:lnTo>
                <a:lnTo>
                  <a:pt x="3030124" y="4234665"/>
                </a:lnTo>
                <a:lnTo>
                  <a:pt x="3029390" y="4232469"/>
                </a:lnTo>
                <a:lnTo>
                  <a:pt x="3027209" y="4229533"/>
                </a:lnTo>
                <a:lnTo>
                  <a:pt x="3029390" y="4228076"/>
                </a:lnTo>
                <a:lnTo>
                  <a:pt x="3024273" y="4220028"/>
                </a:lnTo>
                <a:lnTo>
                  <a:pt x="3023561" y="4216374"/>
                </a:lnTo>
                <a:lnTo>
                  <a:pt x="3023561" y="4211262"/>
                </a:lnTo>
                <a:lnTo>
                  <a:pt x="3022872" y="4208852"/>
                </a:lnTo>
                <a:lnTo>
                  <a:pt x="3022384" y="4208852"/>
                </a:lnTo>
                <a:lnTo>
                  <a:pt x="3018729" y="4208852"/>
                </a:lnTo>
                <a:lnTo>
                  <a:pt x="3018729" y="4212511"/>
                </a:lnTo>
                <a:lnTo>
                  <a:pt x="3022384" y="4221289"/>
                </a:lnTo>
                <a:lnTo>
                  <a:pt x="3023848" y="4226409"/>
                </a:lnTo>
                <a:lnTo>
                  <a:pt x="3023848" y="4231518"/>
                </a:lnTo>
                <a:lnTo>
                  <a:pt x="3024575" y="4235176"/>
                </a:lnTo>
                <a:lnTo>
                  <a:pt x="3029703" y="4243218"/>
                </a:lnTo>
                <a:lnTo>
                  <a:pt x="3027502" y="4244679"/>
                </a:lnTo>
                <a:lnTo>
                  <a:pt x="3029703" y="4247613"/>
                </a:lnTo>
                <a:lnTo>
                  <a:pt x="3030430" y="4249799"/>
                </a:lnTo>
                <a:lnTo>
                  <a:pt x="3033358" y="4250535"/>
                </a:lnTo>
                <a:lnTo>
                  <a:pt x="3034822" y="4251260"/>
                </a:lnTo>
                <a:lnTo>
                  <a:pt x="3037750" y="4253458"/>
                </a:lnTo>
                <a:lnTo>
                  <a:pt x="3049450" y="4266619"/>
                </a:lnTo>
                <a:lnTo>
                  <a:pt x="3046533" y="4263697"/>
                </a:lnTo>
                <a:lnTo>
                  <a:pt x="3044332" y="4262961"/>
                </a:lnTo>
                <a:lnTo>
                  <a:pt x="3036286" y="4262236"/>
                </a:lnTo>
                <a:lnTo>
                  <a:pt x="3031167" y="4262236"/>
                </a:lnTo>
                <a:lnTo>
                  <a:pt x="3025312" y="4262236"/>
                </a:lnTo>
                <a:lnTo>
                  <a:pt x="3020920" y="4260775"/>
                </a:lnTo>
                <a:lnTo>
                  <a:pt x="3015802" y="4260775"/>
                </a:lnTo>
                <a:lnTo>
                  <a:pt x="3010673" y="4260775"/>
                </a:lnTo>
                <a:lnTo>
                  <a:pt x="3005554" y="4260038"/>
                </a:lnTo>
                <a:lnTo>
                  <a:pt x="3001163" y="4260038"/>
                </a:lnTo>
                <a:lnTo>
                  <a:pt x="2995317" y="4260038"/>
                </a:lnTo>
                <a:lnTo>
                  <a:pt x="2990189" y="4259313"/>
                </a:lnTo>
                <a:lnTo>
                  <a:pt x="2985070" y="4259313"/>
                </a:lnTo>
                <a:lnTo>
                  <a:pt x="2979952" y="4258577"/>
                </a:lnTo>
                <a:lnTo>
                  <a:pt x="2975560" y="4258577"/>
                </a:lnTo>
                <a:lnTo>
                  <a:pt x="2969704" y="4258577"/>
                </a:lnTo>
                <a:lnTo>
                  <a:pt x="2965313" y="4258577"/>
                </a:lnTo>
                <a:lnTo>
                  <a:pt x="2960194" y="4257116"/>
                </a:lnTo>
                <a:lnTo>
                  <a:pt x="2954339" y="4257116"/>
                </a:lnTo>
                <a:lnTo>
                  <a:pt x="2949947" y="4256380"/>
                </a:lnTo>
                <a:lnTo>
                  <a:pt x="2944829" y="4256380"/>
                </a:lnTo>
                <a:lnTo>
                  <a:pt x="2939710" y="4256380"/>
                </a:lnTo>
                <a:lnTo>
                  <a:pt x="2934581" y="4255655"/>
                </a:lnTo>
                <a:lnTo>
                  <a:pt x="2928736" y="4255655"/>
                </a:lnTo>
                <a:lnTo>
                  <a:pt x="2924344" y="4255655"/>
                </a:lnTo>
                <a:lnTo>
                  <a:pt x="2919226" y="4254194"/>
                </a:lnTo>
                <a:lnTo>
                  <a:pt x="2914097" y="4254194"/>
                </a:lnTo>
                <a:lnTo>
                  <a:pt x="2908979" y="4254194"/>
                </a:lnTo>
                <a:lnTo>
                  <a:pt x="2904587" y="4253458"/>
                </a:lnTo>
                <a:lnTo>
                  <a:pt x="2898732" y="4253458"/>
                </a:lnTo>
                <a:lnTo>
                  <a:pt x="2894350" y="4252732"/>
                </a:lnTo>
                <a:lnTo>
                  <a:pt x="2888495" y="4252732"/>
                </a:lnTo>
                <a:lnTo>
                  <a:pt x="2883366" y="4252732"/>
                </a:lnTo>
                <a:lnTo>
                  <a:pt x="2878984" y="4251260"/>
                </a:lnTo>
                <a:lnTo>
                  <a:pt x="2873129" y="4251260"/>
                </a:lnTo>
                <a:lnTo>
                  <a:pt x="2868737" y="4251260"/>
                </a:lnTo>
                <a:lnTo>
                  <a:pt x="2863619" y="4250535"/>
                </a:lnTo>
                <a:lnTo>
                  <a:pt x="2857763" y="4250535"/>
                </a:lnTo>
                <a:lnTo>
                  <a:pt x="2853372" y="4249799"/>
                </a:lnTo>
                <a:lnTo>
                  <a:pt x="2848253" y="4249799"/>
                </a:lnTo>
                <a:lnTo>
                  <a:pt x="2843135" y="4249799"/>
                </a:lnTo>
                <a:lnTo>
                  <a:pt x="2838006" y="4249074"/>
                </a:lnTo>
                <a:lnTo>
                  <a:pt x="2832150" y="4249074"/>
                </a:lnTo>
                <a:lnTo>
                  <a:pt x="2827769" y="4249074"/>
                </a:lnTo>
                <a:lnTo>
                  <a:pt x="2822640" y="4247613"/>
                </a:lnTo>
                <a:lnTo>
                  <a:pt x="2817522" y="4247613"/>
                </a:lnTo>
                <a:lnTo>
                  <a:pt x="2812403" y="4246877"/>
                </a:lnTo>
                <a:lnTo>
                  <a:pt x="2808012" y="4246877"/>
                </a:lnTo>
                <a:lnTo>
                  <a:pt x="2802156" y="4246877"/>
                </a:lnTo>
                <a:lnTo>
                  <a:pt x="2797764" y="4246152"/>
                </a:lnTo>
                <a:lnTo>
                  <a:pt x="2791919" y="4246152"/>
                </a:lnTo>
                <a:lnTo>
                  <a:pt x="2786790" y="4244679"/>
                </a:lnTo>
                <a:lnTo>
                  <a:pt x="2782399" y="4244679"/>
                </a:lnTo>
                <a:lnTo>
                  <a:pt x="2776553" y="4244679"/>
                </a:lnTo>
                <a:lnTo>
                  <a:pt x="2772162" y="4243954"/>
                </a:lnTo>
                <a:lnTo>
                  <a:pt x="2767043" y="4243954"/>
                </a:lnTo>
                <a:lnTo>
                  <a:pt x="2761188" y="4243218"/>
                </a:lnTo>
                <a:lnTo>
                  <a:pt x="2756796" y="4243218"/>
                </a:lnTo>
                <a:lnTo>
                  <a:pt x="2751678" y="4243218"/>
                </a:lnTo>
                <a:lnTo>
                  <a:pt x="2746549" y="4242493"/>
                </a:lnTo>
                <a:lnTo>
                  <a:pt x="2741430" y="4242493"/>
                </a:lnTo>
                <a:lnTo>
                  <a:pt x="2737039" y="4241032"/>
                </a:lnTo>
                <a:lnTo>
                  <a:pt x="2731183" y="4241032"/>
                </a:lnTo>
                <a:lnTo>
                  <a:pt x="2726802" y="4241032"/>
                </a:lnTo>
                <a:lnTo>
                  <a:pt x="2721673" y="4240296"/>
                </a:lnTo>
                <a:lnTo>
                  <a:pt x="2715828" y="4240296"/>
                </a:lnTo>
                <a:lnTo>
                  <a:pt x="2711436" y="4239571"/>
                </a:lnTo>
                <a:lnTo>
                  <a:pt x="2711436" y="4241032"/>
                </a:lnTo>
                <a:lnTo>
                  <a:pt x="2710699" y="4243218"/>
                </a:lnTo>
                <a:lnTo>
                  <a:pt x="2710699" y="4243954"/>
                </a:lnTo>
                <a:lnTo>
                  <a:pt x="2710699" y="4246152"/>
                </a:lnTo>
                <a:lnTo>
                  <a:pt x="2710699" y="4247613"/>
                </a:lnTo>
                <a:lnTo>
                  <a:pt x="2710699" y="4249799"/>
                </a:lnTo>
                <a:lnTo>
                  <a:pt x="2710699" y="4250535"/>
                </a:lnTo>
                <a:lnTo>
                  <a:pt x="2710699" y="4252732"/>
                </a:lnTo>
                <a:lnTo>
                  <a:pt x="2710699" y="4254194"/>
                </a:lnTo>
                <a:lnTo>
                  <a:pt x="2710699" y="4255655"/>
                </a:lnTo>
                <a:lnTo>
                  <a:pt x="2709235" y="4257116"/>
                </a:lnTo>
                <a:lnTo>
                  <a:pt x="2709235" y="4259313"/>
                </a:lnTo>
                <a:lnTo>
                  <a:pt x="2709235" y="4260775"/>
                </a:lnTo>
                <a:lnTo>
                  <a:pt x="2709235" y="4262236"/>
                </a:lnTo>
                <a:lnTo>
                  <a:pt x="2709235" y="4263697"/>
                </a:lnTo>
                <a:lnTo>
                  <a:pt x="2709235" y="4265894"/>
                </a:lnTo>
                <a:lnTo>
                  <a:pt x="2709235" y="4266619"/>
                </a:lnTo>
                <a:lnTo>
                  <a:pt x="2708508" y="4268817"/>
                </a:lnTo>
                <a:lnTo>
                  <a:pt x="2708508" y="4270278"/>
                </a:lnTo>
                <a:lnTo>
                  <a:pt x="2708508" y="4272475"/>
                </a:lnTo>
                <a:lnTo>
                  <a:pt x="2708508" y="4273200"/>
                </a:lnTo>
                <a:lnTo>
                  <a:pt x="2708508" y="4275398"/>
                </a:lnTo>
                <a:lnTo>
                  <a:pt x="2708508" y="4276859"/>
                </a:lnTo>
                <a:lnTo>
                  <a:pt x="2708508" y="4278320"/>
                </a:lnTo>
                <a:lnTo>
                  <a:pt x="2708508" y="4279781"/>
                </a:lnTo>
                <a:lnTo>
                  <a:pt x="2708508" y="4281978"/>
                </a:lnTo>
                <a:lnTo>
                  <a:pt x="2707771" y="4284165"/>
                </a:lnTo>
                <a:lnTo>
                  <a:pt x="2707771" y="4284901"/>
                </a:lnTo>
                <a:lnTo>
                  <a:pt x="2707771" y="4286362"/>
                </a:lnTo>
                <a:lnTo>
                  <a:pt x="2707771" y="4288559"/>
                </a:lnTo>
                <a:lnTo>
                  <a:pt x="2707771" y="4289284"/>
                </a:lnTo>
                <a:lnTo>
                  <a:pt x="2707771" y="4291482"/>
                </a:lnTo>
                <a:lnTo>
                  <a:pt x="2707771" y="4292943"/>
                </a:lnTo>
                <a:lnTo>
                  <a:pt x="2706307" y="4295140"/>
                </a:lnTo>
                <a:lnTo>
                  <a:pt x="2706307" y="4295865"/>
                </a:lnTo>
                <a:lnTo>
                  <a:pt x="2706307" y="4298063"/>
                </a:lnTo>
                <a:lnTo>
                  <a:pt x="2706307" y="4300260"/>
                </a:lnTo>
                <a:lnTo>
                  <a:pt x="2706307" y="4300985"/>
                </a:lnTo>
                <a:lnTo>
                  <a:pt x="2706307" y="4302446"/>
                </a:lnTo>
                <a:lnTo>
                  <a:pt x="2706307" y="4304644"/>
                </a:lnTo>
                <a:lnTo>
                  <a:pt x="2706307" y="4306841"/>
                </a:lnTo>
                <a:lnTo>
                  <a:pt x="2705580" y="4307566"/>
                </a:lnTo>
                <a:lnTo>
                  <a:pt x="2705580" y="4309027"/>
                </a:lnTo>
                <a:lnTo>
                  <a:pt x="2705580" y="4311224"/>
                </a:lnTo>
                <a:lnTo>
                  <a:pt x="2705580" y="4311961"/>
                </a:lnTo>
                <a:lnTo>
                  <a:pt x="2705580" y="4314147"/>
                </a:lnTo>
                <a:lnTo>
                  <a:pt x="2705580" y="4316344"/>
                </a:lnTo>
                <a:lnTo>
                  <a:pt x="2705580" y="4317805"/>
                </a:lnTo>
                <a:lnTo>
                  <a:pt x="2705580" y="4318541"/>
                </a:lnTo>
                <a:lnTo>
                  <a:pt x="2704854" y="4320728"/>
                </a:lnTo>
                <a:lnTo>
                  <a:pt x="2704854" y="4322925"/>
                </a:lnTo>
                <a:lnTo>
                  <a:pt x="2704854" y="4324386"/>
                </a:lnTo>
                <a:lnTo>
                  <a:pt x="2704854" y="4325122"/>
                </a:lnTo>
                <a:lnTo>
                  <a:pt x="2704854" y="4327309"/>
                </a:lnTo>
                <a:lnTo>
                  <a:pt x="2704854" y="4329506"/>
                </a:lnTo>
                <a:lnTo>
                  <a:pt x="2704854" y="4330231"/>
                </a:lnTo>
                <a:lnTo>
                  <a:pt x="2704854" y="4332428"/>
                </a:lnTo>
                <a:lnTo>
                  <a:pt x="2703390" y="4333890"/>
                </a:lnTo>
                <a:lnTo>
                  <a:pt x="2703390" y="4336087"/>
                </a:lnTo>
                <a:lnTo>
                  <a:pt x="2703390" y="4336812"/>
                </a:lnTo>
                <a:lnTo>
                  <a:pt x="2703390" y="4339009"/>
                </a:lnTo>
                <a:lnTo>
                  <a:pt x="2703390" y="4340470"/>
                </a:lnTo>
                <a:lnTo>
                  <a:pt x="2703390" y="4341207"/>
                </a:lnTo>
                <a:lnTo>
                  <a:pt x="2703390" y="4343404"/>
                </a:lnTo>
                <a:lnTo>
                  <a:pt x="2695333" y="4342668"/>
                </a:lnTo>
                <a:lnTo>
                  <a:pt x="2686560" y="4342668"/>
                </a:lnTo>
                <a:lnTo>
                  <a:pt x="2678514" y="4341207"/>
                </a:lnTo>
                <a:lnTo>
                  <a:pt x="2669731" y="4340470"/>
                </a:lnTo>
                <a:lnTo>
                  <a:pt x="2660947" y="4340470"/>
                </a:lnTo>
                <a:lnTo>
                  <a:pt x="2652901" y="4339745"/>
                </a:lnTo>
                <a:lnTo>
                  <a:pt x="2644118" y="4339009"/>
                </a:lnTo>
                <a:lnTo>
                  <a:pt x="2636809" y="4339009"/>
                </a:lnTo>
                <a:lnTo>
                  <a:pt x="2628025" y="4337548"/>
                </a:lnTo>
                <a:lnTo>
                  <a:pt x="2619242" y="4336812"/>
                </a:lnTo>
                <a:lnTo>
                  <a:pt x="2611196" y="4336812"/>
                </a:lnTo>
                <a:lnTo>
                  <a:pt x="2602423" y="4336087"/>
                </a:lnTo>
                <a:lnTo>
                  <a:pt x="2593639" y="4334626"/>
                </a:lnTo>
                <a:lnTo>
                  <a:pt x="2585593" y="4333890"/>
                </a:lnTo>
                <a:lnTo>
                  <a:pt x="2576810" y="4333890"/>
                </a:lnTo>
                <a:lnTo>
                  <a:pt x="2568026" y="4333164"/>
                </a:lnTo>
                <a:lnTo>
                  <a:pt x="2559980" y="4332428"/>
                </a:lnTo>
                <a:lnTo>
                  <a:pt x="2551934" y="4332428"/>
                </a:lnTo>
                <a:lnTo>
                  <a:pt x="2543888" y="4330967"/>
                </a:lnTo>
                <a:lnTo>
                  <a:pt x="2540278" y="4330240"/>
                </a:lnTo>
                <a:lnTo>
                  <a:pt x="2535706" y="4330240"/>
                </a:lnTo>
                <a:lnTo>
                  <a:pt x="2527652" y="4329504"/>
                </a:lnTo>
                <a:lnTo>
                  <a:pt x="2518865" y="4329504"/>
                </a:lnTo>
                <a:lnTo>
                  <a:pt x="2510078" y="4328044"/>
                </a:lnTo>
                <a:lnTo>
                  <a:pt x="2502024" y="4327308"/>
                </a:lnTo>
                <a:lnTo>
                  <a:pt x="2493237" y="4326584"/>
                </a:lnTo>
                <a:lnTo>
                  <a:pt x="2484460" y="4326584"/>
                </a:lnTo>
                <a:lnTo>
                  <a:pt x="2477130" y="4325123"/>
                </a:lnTo>
                <a:lnTo>
                  <a:pt x="2468353" y="4324388"/>
                </a:lnTo>
                <a:lnTo>
                  <a:pt x="2460299" y="4323663"/>
                </a:lnTo>
                <a:lnTo>
                  <a:pt x="2451512" y="4323663"/>
                </a:lnTo>
                <a:lnTo>
                  <a:pt x="2442725" y="4322927"/>
                </a:lnTo>
                <a:lnTo>
                  <a:pt x="2434671" y="4321467"/>
                </a:lnTo>
                <a:lnTo>
                  <a:pt x="2425884" y="4320743"/>
                </a:lnTo>
                <a:lnTo>
                  <a:pt x="2417107" y="4320743"/>
                </a:lnTo>
                <a:lnTo>
                  <a:pt x="2409053" y="4320007"/>
                </a:lnTo>
                <a:lnTo>
                  <a:pt x="2401000" y="4318547"/>
                </a:lnTo>
                <a:lnTo>
                  <a:pt x="2392947" y="4317811"/>
                </a:lnTo>
                <a:lnTo>
                  <a:pt x="2384159" y="4317811"/>
                </a:lnTo>
                <a:lnTo>
                  <a:pt x="2376106" y="4317087"/>
                </a:lnTo>
                <a:lnTo>
                  <a:pt x="2367319" y="4316351"/>
                </a:lnTo>
                <a:lnTo>
                  <a:pt x="2358531" y="4314891"/>
                </a:lnTo>
                <a:lnTo>
                  <a:pt x="2350478" y="4314167"/>
                </a:lnTo>
                <a:lnTo>
                  <a:pt x="2341701" y="4313431"/>
                </a:lnTo>
                <a:lnTo>
                  <a:pt x="2332913" y="4313431"/>
                </a:lnTo>
                <a:lnTo>
                  <a:pt x="2325594" y="4311971"/>
                </a:lnTo>
                <a:lnTo>
                  <a:pt x="2316807" y="4311246"/>
                </a:lnTo>
                <a:lnTo>
                  <a:pt x="2308753" y="4310510"/>
                </a:lnTo>
                <a:lnTo>
                  <a:pt x="2299966" y="4309050"/>
                </a:lnTo>
                <a:lnTo>
                  <a:pt x="2291178" y="4309050"/>
                </a:lnTo>
                <a:lnTo>
                  <a:pt x="2283125" y="4308326"/>
                </a:lnTo>
                <a:lnTo>
                  <a:pt x="2274348" y="4307590"/>
                </a:lnTo>
                <a:lnTo>
                  <a:pt x="2265560" y="4306854"/>
                </a:lnTo>
                <a:lnTo>
                  <a:pt x="2258241" y="4305394"/>
                </a:lnTo>
                <a:lnTo>
                  <a:pt x="2249454" y="4304670"/>
                </a:lnTo>
                <a:lnTo>
                  <a:pt x="2241400" y="4303934"/>
                </a:lnTo>
                <a:lnTo>
                  <a:pt x="2232613" y="4303934"/>
                </a:lnTo>
                <a:lnTo>
                  <a:pt x="2224560" y="4302474"/>
                </a:lnTo>
                <a:lnTo>
                  <a:pt x="2215772" y="4301750"/>
                </a:lnTo>
                <a:lnTo>
                  <a:pt x="2206995" y="4301014"/>
                </a:lnTo>
                <a:lnTo>
                  <a:pt x="2198942" y="4300289"/>
                </a:lnTo>
                <a:lnTo>
                  <a:pt x="2190154" y="4298829"/>
                </a:lnTo>
                <a:lnTo>
                  <a:pt x="2182835" y="4298829"/>
                </a:lnTo>
                <a:lnTo>
                  <a:pt x="2174047" y="4298093"/>
                </a:lnTo>
                <a:lnTo>
                  <a:pt x="2165260" y="4297369"/>
                </a:lnTo>
                <a:lnTo>
                  <a:pt x="2154281" y="4295897"/>
                </a:lnTo>
                <a:lnTo>
                  <a:pt x="2141834" y="4292977"/>
                </a:lnTo>
                <a:lnTo>
                  <a:pt x="2137440" y="4290793"/>
                </a:lnTo>
                <a:lnTo>
                  <a:pt x="2127919" y="4285676"/>
                </a:lnTo>
                <a:lnTo>
                  <a:pt x="2116940" y="4281296"/>
                </a:lnTo>
                <a:lnTo>
                  <a:pt x="2107429" y="4276180"/>
                </a:lnTo>
                <a:lnTo>
                  <a:pt x="2097907" y="4270339"/>
                </a:lnTo>
                <a:lnTo>
                  <a:pt x="2087662" y="4265959"/>
                </a:lnTo>
                <a:lnTo>
                  <a:pt x="2078141" y="4260842"/>
                </a:lnTo>
                <a:lnTo>
                  <a:pt x="2068620" y="4256462"/>
                </a:lnTo>
                <a:lnTo>
                  <a:pt x="2059108" y="4251346"/>
                </a:lnTo>
                <a:lnTo>
                  <a:pt x="1981500" y="4214095"/>
                </a:lnTo>
                <a:lnTo>
                  <a:pt x="1905370" y="4176108"/>
                </a:lnTo>
                <a:lnTo>
                  <a:pt x="1828496" y="4138121"/>
                </a:lnTo>
                <a:lnTo>
                  <a:pt x="1751622" y="4099409"/>
                </a:lnTo>
                <a:lnTo>
                  <a:pt x="1675482" y="4060698"/>
                </a:lnTo>
                <a:lnTo>
                  <a:pt x="1599352" y="4021987"/>
                </a:lnTo>
                <a:lnTo>
                  <a:pt x="1523946" y="3983276"/>
                </a:lnTo>
                <a:lnTo>
                  <a:pt x="1448539" y="3943093"/>
                </a:lnTo>
                <a:lnTo>
                  <a:pt x="1441944" y="3939448"/>
                </a:lnTo>
                <a:lnTo>
                  <a:pt x="1441220" y="3939448"/>
                </a:lnTo>
                <a:lnTo>
                  <a:pt x="1444146" y="3936516"/>
                </a:lnTo>
                <a:lnTo>
                  <a:pt x="1447805" y="3928491"/>
                </a:lnTo>
                <a:lnTo>
                  <a:pt x="1448539" y="3923375"/>
                </a:lnTo>
                <a:lnTo>
                  <a:pt x="1447805" y="3917535"/>
                </a:lnTo>
                <a:lnTo>
                  <a:pt x="1451465" y="3912418"/>
                </a:lnTo>
                <a:lnTo>
                  <a:pt x="1452199" y="3910958"/>
                </a:lnTo>
                <a:lnTo>
                  <a:pt x="1457317" y="3907302"/>
                </a:lnTo>
                <a:lnTo>
                  <a:pt x="1458785" y="3906578"/>
                </a:lnTo>
                <a:lnTo>
                  <a:pt x="1461710" y="3902921"/>
                </a:lnTo>
                <a:lnTo>
                  <a:pt x="1463912" y="3899265"/>
                </a:lnTo>
                <a:lnTo>
                  <a:pt x="1466729" y="3893643"/>
                </a:lnTo>
                <a:lnTo>
                  <a:pt x="1458681" y="3892964"/>
                </a:lnTo>
                <a:lnTo>
                  <a:pt x="1444787" y="3892964"/>
                </a:lnTo>
                <a:lnTo>
                  <a:pt x="1430158" y="3891500"/>
                </a:lnTo>
                <a:lnTo>
                  <a:pt x="1416250" y="3891500"/>
                </a:lnTo>
                <a:lnTo>
                  <a:pt x="1400889" y="3890778"/>
                </a:lnTo>
                <a:lnTo>
                  <a:pt x="1386994" y="3890036"/>
                </a:lnTo>
                <a:lnTo>
                  <a:pt x="1372366" y="3888572"/>
                </a:lnTo>
                <a:lnTo>
                  <a:pt x="1358458" y="3888572"/>
                </a:lnTo>
                <a:lnTo>
                  <a:pt x="1343829" y="3887850"/>
                </a:lnTo>
                <a:lnTo>
                  <a:pt x="1329935" y="3887108"/>
                </a:lnTo>
                <a:lnTo>
                  <a:pt x="1314573" y="3885664"/>
                </a:lnTo>
                <a:lnTo>
                  <a:pt x="1300679" y="3885664"/>
                </a:lnTo>
                <a:lnTo>
                  <a:pt x="1286037" y="3884922"/>
                </a:lnTo>
                <a:lnTo>
                  <a:pt x="1272142" y="3884201"/>
                </a:lnTo>
                <a:lnTo>
                  <a:pt x="1258248" y="3883459"/>
                </a:lnTo>
                <a:lnTo>
                  <a:pt x="1242886" y="3881995"/>
                </a:lnTo>
                <a:lnTo>
                  <a:pt x="1214350" y="3881273"/>
                </a:lnTo>
                <a:lnTo>
                  <a:pt x="1200455" y="3880531"/>
                </a:lnTo>
                <a:lnTo>
                  <a:pt x="1185827" y="3879067"/>
                </a:lnTo>
                <a:lnTo>
                  <a:pt x="1171185" y="3878345"/>
                </a:lnTo>
                <a:lnTo>
                  <a:pt x="1156557" y="3877623"/>
                </a:lnTo>
                <a:lnTo>
                  <a:pt x="1142663" y="3876881"/>
                </a:lnTo>
                <a:lnTo>
                  <a:pt x="1128034" y="3876881"/>
                </a:lnTo>
                <a:lnTo>
                  <a:pt x="1114126" y="3875417"/>
                </a:lnTo>
                <a:lnTo>
                  <a:pt x="1100231" y="3874695"/>
                </a:lnTo>
                <a:lnTo>
                  <a:pt x="1084870" y="3873953"/>
                </a:lnTo>
                <a:lnTo>
                  <a:pt x="1070242" y="3872489"/>
                </a:lnTo>
                <a:lnTo>
                  <a:pt x="1056334" y="3871767"/>
                </a:lnTo>
                <a:lnTo>
                  <a:pt x="1042439" y="3871025"/>
                </a:lnTo>
                <a:lnTo>
                  <a:pt x="1027811" y="3869582"/>
                </a:lnTo>
                <a:lnTo>
                  <a:pt x="1013183" y="3868840"/>
                </a:lnTo>
                <a:lnTo>
                  <a:pt x="998541" y="3868118"/>
                </a:lnTo>
                <a:lnTo>
                  <a:pt x="997807" y="3865912"/>
                </a:lnTo>
                <a:lnTo>
                  <a:pt x="997807" y="3859334"/>
                </a:lnTo>
                <a:lnTo>
                  <a:pt x="998541" y="3853499"/>
                </a:lnTo>
                <a:lnTo>
                  <a:pt x="999274" y="3848365"/>
                </a:lnTo>
                <a:lnTo>
                  <a:pt x="997088" y="3840344"/>
                </a:lnTo>
                <a:lnTo>
                  <a:pt x="994887" y="3835210"/>
                </a:lnTo>
                <a:lnTo>
                  <a:pt x="991234" y="3830838"/>
                </a:lnTo>
                <a:lnTo>
                  <a:pt x="985380" y="3830096"/>
                </a:lnTo>
                <a:lnTo>
                  <a:pt x="987566" y="3827910"/>
                </a:lnTo>
                <a:lnTo>
                  <a:pt x="989033" y="3826446"/>
                </a:lnTo>
                <a:lnTo>
                  <a:pt x="991967" y="3826446"/>
                </a:lnTo>
                <a:lnTo>
                  <a:pt x="995621" y="3829374"/>
                </a:lnTo>
                <a:lnTo>
                  <a:pt x="995621" y="3832302"/>
                </a:lnTo>
                <a:lnTo>
                  <a:pt x="997807" y="3833746"/>
                </a:lnTo>
                <a:lnTo>
                  <a:pt x="998541" y="3838880"/>
                </a:lnTo>
                <a:lnTo>
                  <a:pt x="1000741" y="3843251"/>
                </a:lnTo>
                <a:lnTo>
                  <a:pt x="1002208" y="3846921"/>
                </a:lnTo>
                <a:lnTo>
                  <a:pt x="1004395" y="3848365"/>
                </a:lnTo>
                <a:lnTo>
                  <a:pt x="1005862" y="3846179"/>
                </a:lnTo>
                <a:lnTo>
                  <a:pt x="1005862" y="3842529"/>
                </a:lnTo>
                <a:lnTo>
                  <a:pt x="1004395" y="3836674"/>
                </a:lnTo>
                <a:lnTo>
                  <a:pt x="1001475" y="3830838"/>
                </a:lnTo>
                <a:lnTo>
                  <a:pt x="999274" y="3829374"/>
                </a:lnTo>
                <a:lnTo>
                  <a:pt x="995621" y="3826446"/>
                </a:lnTo>
                <a:lnTo>
                  <a:pt x="992687" y="3824261"/>
                </a:lnTo>
                <a:lnTo>
                  <a:pt x="989033" y="3822797"/>
                </a:lnTo>
                <a:lnTo>
                  <a:pt x="988300" y="3822797"/>
                </a:lnTo>
                <a:lnTo>
                  <a:pt x="985380" y="3823519"/>
                </a:lnTo>
                <a:lnTo>
                  <a:pt x="983179" y="3826446"/>
                </a:lnTo>
                <a:lnTo>
                  <a:pt x="980993" y="3833024"/>
                </a:lnTo>
                <a:lnTo>
                  <a:pt x="979526" y="3835210"/>
                </a:lnTo>
                <a:lnTo>
                  <a:pt x="979526" y="3832302"/>
                </a:lnTo>
                <a:lnTo>
                  <a:pt x="978059" y="3827168"/>
                </a:lnTo>
                <a:lnTo>
                  <a:pt x="978059" y="3825704"/>
                </a:lnTo>
                <a:lnTo>
                  <a:pt x="981726" y="3814755"/>
                </a:lnTo>
                <a:lnTo>
                  <a:pt x="982446" y="3810364"/>
                </a:lnTo>
                <a:lnTo>
                  <a:pt x="981726" y="3807436"/>
                </a:lnTo>
                <a:lnTo>
                  <a:pt x="978792" y="3798672"/>
                </a:lnTo>
                <a:lnTo>
                  <a:pt x="978792" y="3794281"/>
                </a:lnTo>
                <a:lnTo>
                  <a:pt x="980993" y="3791353"/>
                </a:lnTo>
                <a:lnTo>
                  <a:pt x="983179" y="3789167"/>
                </a:lnTo>
                <a:lnTo>
                  <a:pt x="986113" y="3785517"/>
                </a:lnTo>
                <a:lnTo>
                  <a:pt x="986113" y="3781847"/>
                </a:lnTo>
                <a:lnTo>
                  <a:pt x="985380" y="3758465"/>
                </a:lnTo>
                <a:lnTo>
                  <a:pt x="984646" y="3754815"/>
                </a:lnTo>
                <a:lnTo>
                  <a:pt x="984646" y="3750424"/>
                </a:lnTo>
                <a:lnTo>
                  <a:pt x="982446" y="3738732"/>
                </a:lnTo>
                <a:lnTo>
                  <a:pt x="975872" y="3714608"/>
                </a:lnTo>
                <a:lnTo>
                  <a:pt x="953923" y="3672937"/>
                </a:lnTo>
                <a:lnTo>
                  <a:pt x="937828" y="3657596"/>
                </a:lnTo>
                <a:lnTo>
                  <a:pt x="928321" y="3643699"/>
                </a:lnTo>
                <a:lnTo>
                  <a:pt x="926120" y="3640771"/>
                </a:lnTo>
                <a:lnTo>
                  <a:pt x="918080" y="3634194"/>
                </a:lnTo>
                <a:lnTo>
                  <a:pt x="915146" y="3631266"/>
                </a:lnTo>
                <a:lnTo>
                  <a:pt x="908572" y="3620296"/>
                </a:lnTo>
                <a:lnTo>
                  <a:pt x="901251" y="3611533"/>
                </a:lnTo>
                <a:lnTo>
                  <a:pt x="880036" y="3596192"/>
                </a:lnTo>
                <a:lnTo>
                  <a:pt x="874915" y="3589595"/>
                </a:lnTo>
                <a:lnTo>
                  <a:pt x="852966" y="3559635"/>
                </a:lnTo>
                <a:lnTo>
                  <a:pt x="849312" y="3557449"/>
                </a:lnTo>
                <a:lnTo>
                  <a:pt x="844192" y="3555985"/>
                </a:lnTo>
                <a:lnTo>
                  <a:pt x="840538" y="3555985"/>
                </a:lnTo>
                <a:lnTo>
                  <a:pt x="837605" y="3555985"/>
                </a:lnTo>
                <a:lnTo>
                  <a:pt x="833218" y="3550871"/>
                </a:lnTo>
                <a:lnTo>
                  <a:pt x="831017" y="3550871"/>
                </a:lnTo>
                <a:lnTo>
                  <a:pt x="829564" y="3551593"/>
                </a:lnTo>
                <a:lnTo>
                  <a:pt x="828097" y="3551593"/>
                </a:lnTo>
                <a:lnTo>
                  <a:pt x="825177" y="3551593"/>
                </a:lnTo>
                <a:lnTo>
                  <a:pt x="824443" y="3553779"/>
                </a:lnTo>
                <a:lnTo>
                  <a:pt x="821510" y="3560356"/>
                </a:lnTo>
                <a:lnTo>
                  <a:pt x="821510" y="3562562"/>
                </a:lnTo>
                <a:lnTo>
                  <a:pt x="820776" y="3564026"/>
                </a:lnTo>
                <a:lnTo>
                  <a:pt x="820056" y="3565490"/>
                </a:lnTo>
                <a:lnTo>
                  <a:pt x="817856" y="3565490"/>
                </a:lnTo>
                <a:lnTo>
                  <a:pt x="815656" y="3564026"/>
                </a:lnTo>
                <a:lnTo>
                  <a:pt x="813469" y="3563284"/>
                </a:lnTo>
                <a:lnTo>
                  <a:pt x="812002" y="3562562"/>
                </a:lnTo>
                <a:lnTo>
                  <a:pt x="810535" y="3560356"/>
                </a:lnTo>
                <a:lnTo>
                  <a:pt x="808348" y="3557449"/>
                </a:lnTo>
                <a:lnTo>
                  <a:pt x="807615" y="3555985"/>
                </a:lnTo>
                <a:lnTo>
                  <a:pt x="804681" y="3555985"/>
                </a:lnTo>
                <a:lnTo>
                  <a:pt x="802494" y="3556707"/>
                </a:lnTo>
                <a:lnTo>
                  <a:pt x="801028" y="3555985"/>
                </a:lnTo>
                <a:lnTo>
                  <a:pt x="798841" y="3554521"/>
                </a:lnTo>
                <a:lnTo>
                  <a:pt x="798107" y="3553779"/>
                </a:lnTo>
                <a:lnTo>
                  <a:pt x="795174" y="3547943"/>
                </a:lnTo>
                <a:lnTo>
                  <a:pt x="795907" y="3544274"/>
                </a:lnTo>
                <a:lnTo>
                  <a:pt x="799561" y="3541366"/>
                </a:lnTo>
                <a:lnTo>
                  <a:pt x="801761" y="3538438"/>
                </a:lnTo>
                <a:lnTo>
                  <a:pt x="802494" y="3531118"/>
                </a:lnTo>
                <a:lnTo>
                  <a:pt x="803961" y="3528191"/>
                </a:lnTo>
                <a:lnTo>
                  <a:pt x="802494" y="3523819"/>
                </a:lnTo>
                <a:lnTo>
                  <a:pt x="799561" y="3515036"/>
                </a:lnTo>
                <a:lnTo>
                  <a:pt x="798107" y="3503344"/>
                </a:lnTo>
                <a:lnTo>
                  <a:pt x="792253" y="3490189"/>
                </a:lnTo>
                <a:lnTo>
                  <a:pt x="787866" y="3485076"/>
                </a:lnTo>
                <a:lnTo>
                  <a:pt x="782012" y="3479962"/>
                </a:lnTo>
                <a:lnTo>
                  <a:pt x="778359" y="3477756"/>
                </a:lnTo>
                <a:lnTo>
                  <a:pt x="774692" y="3479220"/>
                </a:lnTo>
                <a:lnTo>
                  <a:pt x="772505" y="3479962"/>
                </a:lnTo>
                <a:lnTo>
                  <a:pt x="770304" y="3479220"/>
                </a:lnTo>
                <a:lnTo>
                  <a:pt x="769571" y="3477756"/>
                </a:lnTo>
                <a:lnTo>
                  <a:pt x="766651" y="3477034"/>
                </a:lnTo>
                <a:lnTo>
                  <a:pt x="738114" y="3476292"/>
                </a:lnTo>
                <a:lnTo>
                  <a:pt x="734461" y="3477034"/>
                </a:lnTo>
                <a:lnTo>
                  <a:pt x="730807" y="3477756"/>
                </a:lnTo>
                <a:lnTo>
                  <a:pt x="727873" y="3474106"/>
                </a:lnTo>
                <a:lnTo>
                  <a:pt x="721286" y="3470457"/>
                </a:lnTo>
                <a:lnTo>
                  <a:pt x="711778" y="3467529"/>
                </a:lnTo>
                <a:lnTo>
                  <a:pt x="694230" y="3459487"/>
                </a:lnTo>
                <a:lnTo>
                  <a:pt x="679588" y="3445590"/>
                </a:lnTo>
                <a:lnTo>
                  <a:pt x="673748" y="3444146"/>
                </a:lnTo>
                <a:lnTo>
                  <a:pt x="673748" y="3445590"/>
                </a:lnTo>
                <a:lnTo>
                  <a:pt x="675935" y="3445590"/>
                </a:lnTo>
                <a:lnTo>
                  <a:pt x="676668" y="3447054"/>
                </a:lnTo>
                <a:lnTo>
                  <a:pt x="679588" y="3447796"/>
                </a:lnTo>
                <a:lnTo>
                  <a:pt x="673748" y="3447054"/>
                </a:lnTo>
                <a:lnTo>
                  <a:pt x="669347" y="3443404"/>
                </a:lnTo>
                <a:lnTo>
                  <a:pt x="662040" y="3433899"/>
                </a:lnTo>
                <a:lnTo>
                  <a:pt x="660573" y="3433899"/>
                </a:lnTo>
                <a:lnTo>
                  <a:pt x="659106" y="3432435"/>
                </a:lnTo>
                <a:lnTo>
                  <a:pt x="659106" y="3431713"/>
                </a:lnTo>
                <a:lnTo>
                  <a:pt x="657653" y="3430971"/>
                </a:lnTo>
                <a:lnTo>
                  <a:pt x="657653" y="3428064"/>
                </a:lnTo>
                <a:lnTo>
                  <a:pt x="656920" y="3425858"/>
                </a:lnTo>
                <a:lnTo>
                  <a:pt x="656186" y="3422208"/>
                </a:lnTo>
                <a:lnTo>
                  <a:pt x="655453" y="3419280"/>
                </a:lnTo>
                <a:lnTo>
                  <a:pt x="655453" y="3415630"/>
                </a:lnTo>
                <a:lnTo>
                  <a:pt x="656186" y="3413445"/>
                </a:lnTo>
                <a:lnTo>
                  <a:pt x="653986" y="3411981"/>
                </a:lnTo>
                <a:lnTo>
                  <a:pt x="653986" y="3409053"/>
                </a:lnTo>
                <a:lnTo>
                  <a:pt x="653986" y="3406847"/>
                </a:lnTo>
                <a:lnTo>
                  <a:pt x="653986" y="3405403"/>
                </a:lnTo>
                <a:lnTo>
                  <a:pt x="652533" y="3403197"/>
                </a:lnTo>
                <a:lnTo>
                  <a:pt x="650332" y="3402475"/>
                </a:lnTo>
                <a:lnTo>
                  <a:pt x="645945" y="3402475"/>
                </a:lnTo>
                <a:lnTo>
                  <a:pt x="643011" y="3400269"/>
                </a:lnTo>
                <a:lnTo>
                  <a:pt x="623996" y="3376145"/>
                </a:lnTo>
                <a:lnTo>
                  <a:pt x="617409" y="3373237"/>
                </a:lnTo>
                <a:lnTo>
                  <a:pt x="607168" y="3365196"/>
                </a:lnTo>
                <a:lnTo>
                  <a:pt x="602781" y="3360804"/>
                </a:lnTo>
                <a:lnTo>
                  <a:pt x="601314" y="3360082"/>
                </a:lnTo>
                <a:lnTo>
                  <a:pt x="599127" y="3358618"/>
                </a:lnTo>
                <a:lnTo>
                  <a:pt x="594740" y="3357876"/>
                </a:lnTo>
                <a:lnTo>
                  <a:pt x="591073" y="3355690"/>
                </a:lnTo>
                <a:lnTo>
                  <a:pt x="580098" y="3357154"/>
                </a:lnTo>
                <a:lnTo>
                  <a:pt x="578645" y="3357876"/>
                </a:lnTo>
                <a:lnTo>
                  <a:pt x="576445" y="3360082"/>
                </a:lnTo>
                <a:lnTo>
                  <a:pt x="573525" y="3360804"/>
                </a:lnTo>
                <a:lnTo>
                  <a:pt x="570591" y="3360082"/>
                </a:lnTo>
                <a:lnTo>
                  <a:pt x="566204" y="3357154"/>
                </a:lnTo>
                <a:lnTo>
                  <a:pt x="562550" y="3354227"/>
                </a:lnTo>
                <a:lnTo>
                  <a:pt x="560350" y="3351299"/>
                </a:lnTo>
                <a:lnTo>
                  <a:pt x="557430" y="3349113"/>
                </a:lnTo>
                <a:lnTo>
                  <a:pt x="553762" y="3349113"/>
                </a:lnTo>
                <a:lnTo>
                  <a:pt x="549375" y="3351299"/>
                </a:lnTo>
                <a:lnTo>
                  <a:pt x="544988" y="3351299"/>
                </a:lnTo>
                <a:lnTo>
                  <a:pt x="527440" y="3338144"/>
                </a:lnTo>
                <a:lnTo>
                  <a:pt x="517919" y="3331566"/>
                </a:lnTo>
                <a:lnTo>
                  <a:pt x="507678" y="3333030"/>
                </a:lnTo>
                <a:lnTo>
                  <a:pt x="499637" y="3328638"/>
                </a:lnTo>
                <a:lnTo>
                  <a:pt x="491583" y="3325710"/>
                </a:lnTo>
                <a:lnTo>
                  <a:pt x="463060" y="3322061"/>
                </a:lnTo>
                <a:lnTo>
                  <a:pt x="444031" y="3322783"/>
                </a:lnTo>
                <a:lnTo>
                  <a:pt x="436724" y="3321339"/>
                </a:lnTo>
                <a:lnTo>
                  <a:pt x="433790" y="3311833"/>
                </a:lnTo>
                <a:lnTo>
                  <a:pt x="430137" y="3303050"/>
                </a:lnTo>
                <a:lnTo>
                  <a:pt x="423549" y="3296472"/>
                </a:lnTo>
                <a:lnTo>
                  <a:pt x="419162" y="3295751"/>
                </a:lnTo>
                <a:lnTo>
                  <a:pt x="414042" y="3292823"/>
                </a:lnTo>
                <a:lnTo>
                  <a:pt x="408921" y="3289895"/>
                </a:lnTo>
                <a:lnTo>
                  <a:pt x="407468" y="3287709"/>
                </a:lnTo>
                <a:lnTo>
                  <a:pt x="407468" y="3284781"/>
                </a:lnTo>
                <a:lnTo>
                  <a:pt x="408921" y="3281132"/>
                </a:lnTo>
                <a:lnTo>
                  <a:pt x="412588" y="3274554"/>
                </a:lnTo>
                <a:lnTo>
                  <a:pt x="414775" y="3270884"/>
                </a:lnTo>
                <a:lnTo>
                  <a:pt x="416242" y="3267976"/>
                </a:lnTo>
                <a:lnTo>
                  <a:pt x="418429" y="3264307"/>
                </a:lnTo>
                <a:lnTo>
                  <a:pt x="420629" y="3258471"/>
                </a:lnTo>
                <a:lnTo>
                  <a:pt x="420629" y="3254079"/>
                </a:lnTo>
                <a:lnTo>
                  <a:pt x="418429" y="3248966"/>
                </a:lnTo>
                <a:lnTo>
                  <a:pt x="416242" y="3245316"/>
                </a:lnTo>
                <a:lnTo>
                  <a:pt x="418429" y="3240924"/>
                </a:lnTo>
                <a:lnTo>
                  <a:pt x="423549" y="3232141"/>
                </a:lnTo>
                <a:lnTo>
                  <a:pt x="424283" y="3227027"/>
                </a:lnTo>
                <a:lnTo>
                  <a:pt x="424283" y="3224841"/>
                </a:lnTo>
                <a:lnTo>
                  <a:pt x="424283" y="3222656"/>
                </a:lnTo>
                <a:lnTo>
                  <a:pt x="423549" y="3219728"/>
                </a:lnTo>
                <a:lnTo>
                  <a:pt x="422096" y="3217522"/>
                </a:lnTo>
                <a:lnTo>
                  <a:pt x="417709" y="3212408"/>
                </a:lnTo>
                <a:lnTo>
                  <a:pt x="416242" y="3210222"/>
                </a:lnTo>
                <a:lnTo>
                  <a:pt x="418429" y="3205831"/>
                </a:lnTo>
                <a:lnTo>
                  <a:pt x="427216" y="3191954"/>
                </a:lnTo>
                <a:lnTo>
                  <a:pt x="430137" y="3183170"/>
                </a:lnTo>
                <a:lnTo>
                  <a:pt x="432337" y="3174407"/>
                </a:lnTo>
                <a:lnTo>
                  <a:pt x="432337" y="3165623"/>
                </a:lnTo>
                <a:lnTo>
                  <a:pt x="432337" y="3159046"/>
                </a:lnTo>
                <a:lnTo>
                  <a:pt x="430870" y="3157582"/>
                </a:lnTo>
                <a:lnTo>
                  <a:pt x="427950" y="3155396"/>
                </a:lnTo>
                <a:lnTo>
                  <a:pt x="427216" y="3154674"/>
                </a:lnTo>
                <a:lnTo>
                  <a:pt x="424283" y="3151004"/>
                </a:lnTo>
                <a:lnTo>
                  <a:pt x="422096" y="3148819"/>
                </a:lnTo>
                <a:lnTo>
                  <a:pt x="419162" y="3148077"/>
                </a:lnTo>
                <a:lnTo>
                  <a:pt x="415508" y="3148077"/>
                </a:lnTo>
                <a:lnTo>
                  <a:pt x="411855" y="3148819"/>
                </a:lnTo>
                <a:lnTo>
                  <a:pt x="411121" y="3149540"/>
                </a:lnTo>
                <a:lnTo>
                  <a:pt x="407468" y="3145169"/>
                </a:lnTo>
                <a:lnTo>
                  <a:pt x="396493" y="3138591"/>
                </a:lnTo>
                <a:lnTo>
                  <a:pt x="392826" y="3132736"/>
                </a:lnTo>
                <a:lnTo>
                  <a:pt x="392093" y="3129086"/>
                </a:lnTo>
                <a:lnTo>
                  <a:pt x="392093" y="3125416"/>
                </a:lnTo>
                <a:lnTo>
                  <a:pt x="393560" y="3117375"/>
                </a:lnTo>
                <a:lnTo>
                  <a:pt x="401614" y="3103498"/>
                </a:lnTo>
                <a:lnTo>
                  <a:pt x="402334" y="3104962"/>
                </a:lnTo>
                <a:lnTo>
                  <a:pt x="400147" y="3109333"/>
                </a:lnTo>
                <a:lnTo>
                  <a:pt x="401614" y="3110075"/>
                </a:lnTo>
                <a:lnTo>
                  <a:pt x="404534" y="3110075"/>
                </a:lnTo>
                <a:lnTo>
                  <a:pt x="407468" y="3109333"/>
                </a:lnTo>
                <a:lnTo>
                  <a:pt x="406001" y="3104962"/>
                </a:lnTo>
                <a:lnTo>
                  <a:pt x="403067" y="3099848"/>
                </a:lnTo>
                <a:lnTo>
                  <a:pt x="402334" y="3096920"/>
                </a:lnTo>
                <a:lnTo>
                  <a:pt x="402334" y="3091064"/>
                </a:lnTo>
                <a:lnTo>
                  <a:pt x="401614" y="3087415"/>
                </a:lnTo>
                <a:lnTo>
                  <a:pt x="399413" y="3083765"/>
                </a:lnTo>
                <a:lnTo>
                  <a:pt x="395760" y="3080837"/>
                </a:lnTo>
                <a:lnTo>
                  <a:pt x="383318" y="3077187"/>
                </a:lnTo>
                <a:lnTo>
                  <a:pt x="378931" y="3072054"/>
                </a:lnTo>
                <a:lnTo>
                  <a:pt x="375278" y="3065476"/>
                </a:lnTo>
                <a:lnTo>
                  <a:pt x="370157" y="3058177"/>
                </a:lnTo>
                <a:lnTo>
                  <a:pt x="365757" y="3049393"/>
                </a:lnTo>
                <a:lnTo>
                  <a:pt x="362836" y="3036980"/>
                </a:lnTo>
                <a:lnTo>
                  <a:pt x="357716" y="3030403"/>
                </a:lnTo>
                <a:lnTo>
                  <a:pt x="351129" y="3027475"/>
                </a:lnTo>
                <a:lnTo>
                  <a:pt x="341621" y="3020155"/>
                </a:lnTo>
                <a:lnTo>
                  <a:pt x="337967" y="3017969"/>
                </a:lnTo>
                <a:lnTo>
                  <a:pt x="333580" y="3003350"/>
                </a:lnTo>
                <a:lnTo>
                  <a:pt x="333580" y="2993845"/>
                </a:lnTo>
                <a:lnTo>
                  <a:pt x="332113" y="2987989"/>
                </a:lnTo>
                <a:lnTo>
                  <a:pt x="326993" y="2982876"/>
                </a:lnTo>
                <a:lnTo>
                  <a:pt x="324793" y="2979226"/>
                </a:lnTo>
                <a:lnTo>
                  <a:pt x="321872" y="2971927"/>
                </a:lnTo>
                <a:lnTo>
                  <a:pt x="316018" y="2965329"/>
                </a:lnTo>
                <a:lnTo>
                  <a:pt x="314551" y="2961679"/>
                </a:lnTo>
                <a:lnTo>
                  <a:pt x="314551" y="2956566"/>
                </a:lnTo>
                <a:lnTo>
                  <a:pt x="314551" y="2950710"/>
                </a:lnTo>
                <a:lnTo>
                  <a:pt x="314551" y="2946338"/>
                </a:lnTo>
                <a:lnTo>
                  <a:pt x="313098" y="2941225"/>
                </a:lnTo>
                <a:lnTo>
                  <a:pt x="312365" y="2937555"/>
                </a:lnTo>
                <a:lnTo>
                  <a:pt x="310898" y="2933905"/>
                </a:lnTo>
                <a:lnTo>
                  <a:pt x="308698" y="2930977"/>
                </a:lnTo>
                <a:lnTo>
                  <a:pt x="305044" y="2929513"/>
                </a:lnTo>
                <a:lnTo>
                  <a:pt x="301390" y="2927328"/>
                </a:lnTo>
                <a:lnTo>
                  <a:pt x="298456" y="2925142"/>
                </a:lnTo>
                <a:lnTo>
                  <a:pt x="296270" y="2920750"/>
                </a:lnTo>
                <a:lnTo>
                  <a:pt x="295536" y="2911967"/>
                </a:lnTo>
                <a:lnTo>
                  <a:pt x="288949" y="2894440"/>
                </a:lnTo>
                <a:lnTo>
                  <a:pt x="285295" y="2887862"/>
                </a:lnTo>
                <a:lnTo>
                  <a:pt x="269934" y="2872501"/>
                </a:lnTo>
                <a:lnTo>
                  <a:pt x="264080" y="2869574"/>
                </a:lnTo>
                <a:lnTo>
                  <a:pt x="262613" y="2867388"/>
                </a:lnTo>
                <a:lnTo>
                  <a:pt x="260426" y="2865202"/>
                </a:lnTo>
                <a:lnTo>
                  <a:pt x="260426" y="2862274"/>
                </a:lnTo>
                <a:lnTo>
                  <a:pt x="260426" y="2859346"/>
                </a:lnTo>
                <a:lnTo>
                  <a:pt x="259693" y="2857160"/>
                </a:lnTo>
                <a:lnTo>
                  <a:pt x="257492" y="2856418"/>
                </a:lnTo>
                <a:lnTo>
                  <a:pt x="256025" y="2854233"/>
                </a:lnTo>
                <a:lnTo>
                  <a:pt x="254572" y="2851305"/>
                </a:lnTo>
                <a:lnTo>
                  <a:pt x="254572" y="2850563"/>
                </a:lnTo>
                <a:lnTo>
                  <a:pt x="254572" y="2849119"/>
                </a:lnTo>
                <a:lnTo>
                  <a:pt x="254572" y="2846191"/>
                </a:lnTo>
                <a:lnTo>
                  <a:pt x="253839" y="2839614"/>
                </a:lnTo>
                <a:lnTo>
                  <a:pt x="253839" y="2837408"/>
                </a:lnTo>
                <a:lnTo>
                  <a:pt x="256025" y="2827180"/>
                </a:lnTo>
                <a:lnTo>
                  <a:pt x="256025" y="2817675"/>
                </a:lnTo>
                <a:lnTo>
                  <a:pt x="253105" y="2805242"/>
                </a:lnTo>
                <a:lnTo>
                  <a:pt x="253105" y="2801592"/>
                </a:lnTo>
                <a:lnTo>
                  <a:pt x="254572" y="2799406"/>
                </a:lnTo>
                <a:lnTo>
                  <a:pt x="258226" y="2799406"/>
                </a:lnTo>
                <a:lnTo>
                  <a:pt x="259693" y="2797942"/>
                </a:lnTo>
                <a:lnTo>
                  <a:pt x="259693" y="2795015"/>
                </a:lnTo>
                <a:lnTo>
                  <a:pt x="257492" y="2792829"/>
                </a:lnTo>
                <a:lnTo>
                  <a:pt x="256025" y="2791365"/>
                </a:lnTo>
                <a:lnTo>
                  <a:pt x="253839" y="2789179"/>
                </a:lnTo>
                <a:lnTo>
                  <a:pt x="250905" y="2786973"/>
                </a:lnTo>
                <a:lnTo>
                  <a:pt x="256025" y="2779674"/>
                </a:lnTo>
                <a:lnTo>
                  <a:pt x="259693" y="2776004"/>
                </a:lnTo>
                <a:lnTo>
                  <a:pt x="262613" y="2775282"/>
                </a:lnTo>
                <a:lnTo>
                  <a:pt x="266280" y="2776746"/>
                </a:lnTo>
                <a:lnTo>
                  <a:pt x="267733" y="2780396"/>
                </a:lnTo>
                <a:lnTo>
                  <a:pt x="270667" y="2782581"/>
                </a:lnTo>
                <a:lnTo>
                  <a:pt x="274321" y="2781860"/>
                </a:lnTo>
                <a:lnTo>
                  <a:pt x="278708" y="2778932"/>
                </a:lnTo>
                <a:lnTo>
                  <a:pt x="280908" y="2775282"/>
                </a:lnTo>
                <a:lnTo>
                  <a:pt x="283828" y="2770168"/>
                </a:lnTo>
                <a:lnTo>
                  <a:pt x="286762" y="2759921"/>
                </a:lnTo>
                <a:lnTo>
                  <a:pt x="288949" y="2757735"/>
                </a:lnTo>
                <a:lnTo>
                  <a:pt x="291883" y="2759199"/>
                </a:lnTo>
                <a:lnTo>
                  <a:pt x="295536" y="2760663"/>
                </a:lnTo>
                <a:lnTo>
                  <a:pt x="296270" y="2759199"/>
                </a:lnTo>
                <a:lnTo>
                  <a:pt x="297003" y="2757735"/>
                </a:lnTo>
                <a:lnTo>
                  <a:pt x="297003" y="2756271"/>
                </a:lnTo>
                <a:lnTo>
                  <a:pt x="296270" y="2754085"/>
                </a:lnTo>
                <a:lnTo>
                  <a:pt x="294803" y="2754807"/>
                </a:lnTo>
                <a:lnTo>
                  <a:pt x="293336" y="2754807"/>
                </a:lnTo>
                <a:lnTo>
                  <a:pt x="291883" y="2754085"/>
                </a:lnTo>
                <a:lnTo>
                  <a:pt x="290416" y="2753343"/>
                </a:lnTo>
                <a:lnTo>
                  <a:pt x="296270" y="2740188"/>
                </a:lnTo>
                <a:lnTo>
                  <a:pt x="293336" y="2733611"/>
                </a:lnTo>
                <a:lnTo>
                  <a:pt x="286762" y="2710950"/>
                </a:lnTo>
                <a:lnTo>
                  <a:pt x="283095" y="2703651"/>
                </a:lnTo>
                <a:lnTo>
                  <a:pt x="279441" y="2699981"/>
                </a:lnTo>
                <a:lnTo>
                  <a:pt x="273587" y="2699259"/>
                </a:lnTo>
                <a:lnTo>
                  <a:pt x="267000" y="2702187"/>
                </a:lnTo>
                <a:lnTo>
                  <a:pt x="264080" y="2698517"/>
                </a:lnTo>
                <a:lnTo>
                  <a:pt x="260426" y="2698517"/>
                </a:lnTo>
                <a:lnTo>
                  <a:pt x="256759" y="2698517"/>
                </a:lnTo>
                <a:lnTo>
                  <a:pt x="251638" y="2698517"/>
                </a:lnTo>
                <a:lnTo>
                  <a:pt x="247985" y="2697073"/>
                </a:lnTo>
                <a:lnTo>
                  <a:pt x="244331" y="2695609"/>
                </a:lnTo>
                <a:lnTo>
                  <a:pt x="231890" y="2683898"/>
                </a:lnTo>
                <a:lnTo>
                  <a:pt x="228236" y="2677321"/>
                </a:lnTo>
                <a:lnTo>
                  <a:pt x="220915" y="2661238"/>
                </a:lnTo>
                <a:lnTo>
                  <a:pt x="209941" y="2651010"/>
                </a:lnTo>
                <a:lnTo>
                  <a:pt x="209207" y="2647361"/>
                </a:lnTo>
                <a:lnTo>
                  <a:pt x="209207" y="2643711"/>
                </a:lnTo>
                <a:lnTo>
                  <a:pt x="207754" y="2639319"/>
                </a:lnTo>
                <a:lnTo>
                  <a:pt x="202634" y="2634206"/>
                </a:lnTo>
                <a:lnTo>
                  <a:pt x="199700" y="2624700"/>
                </a:lnTo>
                <a:lnTo>
                  <a:pt x="201900" y="2615917"/>
                </a:lnTo>
                <a:lnTo>
                  <a:pt x="205554" y="2608617"/>
                </a:lnTo>
                <a:lnTo>
                  <a:pt x="208488" y="2597648"/>
                </a:lnTo>
                <a:lnTo>
                  <a:pt x="209207" y="2593256"/>
                </a:lnTo>
                <a:lnTo>
                  <a:pt x="209207" y="2588885"/>
                </a:lnTo>
                <a:lnTo>
                  <a:pt x="208488" y="2583771"/>
                </a:lnTo>
                <a:lnTo>
                  <a:pt x="206287" y="2579379"/>
                </a:lnTo>
                <a:lnTo>
                  <a:pt x="205554" y="2574266"/>
                </a:lnTo>
                <a:lnTo>
                  <a:pt x="205554" y="2564760"/>
                </a:lnTo>
                <a:lnTo>
                  <a:pt x="203367" y="2560369"/>
                </a:lnTo>
                <a:lnTo>
                  <a:pt x="201900" y="2558905"/>
                </a:lnTo>
                <a:lnTo>
                  <a:pt x="198966" y="2558183"/>
                </a:lnTo>
                <a:lnTo>
                  <a:pt x="196780" y="2557441"/>
                </a:lnTo>
                <a:lnTo>
                  <a:pt x="195313" y="2555255"/>
                </a:lnTo>
                <a:lnTo>
                  <a:pt x="196046" y="2545028"/>
                </a:lnTo>
                <a:lnTo>
                  <a:pt x="198247" y="2539172"/>
                </a:lnTo>
                <a:lnTo>
                  <a:pt x="202634" y="2533316"/>
                </a:lnTo>
                <a:lnTo>
                  <a:pt x="204820" y="2529667"/>
                </a:lnTo>
                <a:lnTo>
                  <a:pt x="205554" y="2521625"/>
                </a:lnTo>
                <a:lnTo>
                  <a:pt x="205554" y="2510656"/>
                </a:lnTo>
                <a:lnTo>
                  <a:pt x="206287" y="2500429"/>
                </a:lnTo>
                <a:lnTo>
                  <a:pt x="211408" y="2493109"/>
                </a:lnTo>
                <a:lnTo>
                  <a:pt x="214328" y="2490923"/>
                </a:lnTo>
                <a:lnTo>
                  <a:pt x="217995" y="2490923"/>
                </a:lnTo>
                <a:lnTo>
                  <a:pt x="225302" y="2491665"/>
                </a:lnTo>
                <a:lnTo>
                  <a:pt x="228970" y="2493851"/>
                </a:lnTo>
                <a:lnTo>
                  <a:pt x="231156" y="2496779"/>
                </a:lnTo>
                <a:lnTo>
                  <a:pt x="231156" y="2506284"/>
                </a:lnTo>
                <a:lnTo>
                  <a:pt x="231156" y="2507728"/>
                </a:lnTo>
                <a:lnTo>
                  <a:pt x="231156" y="2509934"/>
                </a:lnTo>
                <a:lnTo>
                  <a:pt x="231156" y="2510656"/>
                </a:lnTo>
                <a:lnTo>
                  <a:pt x="234090" y="2512120"/>
                </a:lnTo>
                <a:lnTo>
                  <a:pt x="231156" y="2512120"/>
                </a:lnTo>
                <a:lnTo>
                  <a:pt x="228970" y="2513584"/>
                </a:lnTo>
                <a:lnTo>
                  <a:pt x="228970" y="2515770"/>
                </a:lnTo>
                <a:lnTo>
                  <a:pt x="224583" y="2528945"/>
                </a:lnTo>
                <a:lnTo>
                  <a:pt x="224583" y="2531853"/>
                </a:lnTo>
                <a:lnTo>
                  <a:pt x="225302" y="2534780"/>
                </a:lnTo>
                <a:lnTo>
                  <a:pt x="225302" y="2536244"/>
                </a:lnTo>
                <a:lnTo>
                  <a:pt x="225302" y="2538430"/>
                </a:lnTo>
                <a:lnTo>
                  <a:pt x="227503" y="2541358"/>
                </a:lnTo>
                <a:lnTo>
                  <a:pt x="228236" y="2542100"/>
                </a:lnTo>
                <a:lnTo>
                  <a:pt x="231156" y="2542822"/>
                </a:lnTo>
                <a:lnTo>
                  <a:pt x="233357" y="2542822"/>
                </a:lnTo>
                <a:lnTo>
                  <a:pt x="234090" y="2545028"/>
                </a:lnTo>
                <a:lnTo>
                  <a:pt x="235543" y="2549399"/>
                </a:lnTo>
                <a:lnTo>
                  <a:pt x="237744" y="2550863"/>
                </a:lnTo>
                <a:lnTo>
                  <a:pt x="244331" y="2550863"/>
                </a:lnTo>
                <a:lnTo>
                  <a:pt x="245065" y="2551605"/>
                </a:lnTo>
                <a:lnTo>
                  <a:pt x="245065" y="2556719"/>
                </a:lnTo>
                <a:lnTo>
                  <a:pt x="246518" y="2557441"/>
                </a:lnTo>
                <a:lnTo>
                  <a:pt x="247985" y="2558183"/>
                </a:lnTo>
                <a:lnTo>
                  <a:pt x="250185" y="2560369"/>
                </a:lnTo>
                <a:lnTo>
                  <a:pt x="250905" y="2561833"/>
                </a:lnTo>
                <a:lnTo>
                  <a:pt x="250905" y="2564760"/>
                </a:lnTo>
                <a:lnTo>
                  <a:pt x="250905" y="2566946"/>
                </a:lnTo>
                <a:lnTo>
                  <a:pt x="256025" y="2565482"/>
                </a:lnTo>
                <a:lnTo>
                  <a:pt x="257492" y="2567688"/>
                </a:lnTo>
                <a:lnTo>
                  <a:pt x="258226" y="2569874"/>
                </a:lnTo>
                <a:lnTo>
                  <a:pt x="260426" y="2571338"/>
                </a:lnTo>
                <a:lnTo>
                  <a:pt x="263346" y="2572802"/>
                </a:lnTo>
                <a:lnTo>
                  <a:pt x="264080" y="2574988"/>
                </a:lnTo>
                <a:lnTo>
                  <a:pt x="266280" y="2580101"/>
                </a:lnTo>
                <a:lnTo>
                  <a:pt x="267000" y="2583029"/>
                </a:lnTo>
                <a:lnTo>
                  <a:pt x="270667" y="2584493"/>
                </a:lnTo>
                <a:lnTo>
                  <a:pt x="274321" y="2585957"/>
                </a:lnTo>
                <a:lnTo>
                  <a:pt x="278708" y="2585957"/>
                </a:lnTo>
                <a:lnTo>
                  <a:pt x="280908" y="2583771"/>
                </a:lnTo>
                <a:lnTo>
                  <a:pt x="278708" y="2581565"/>
                </a:lnTo>
                <a:lnTo>
                  <a:pt x="277241" y="2581565"/>
                </a:lnTo>
                <a:lnTo>
                  <a:pt x="276521" y="2580843"/>
                </a:lnTo>
                <a:lnTo>
                  <a:pt x="277241" y="2580101"/>
                </a:lnTo>
                <a:lnTo>
                  <a:pt x="277241" y="2577915"/>
                </a:lnTo>
                <a:lnTo>
                  <a:pt x="277241" y="2577173"/>
                </a:lnTo>
                <a:lnTo>
                  <a:pt x="277241" y="2574988"/>
                </a:lnTo>
                <a:lnTo>
                  <a:pt x="276521" y="2573524"/>
                </a:lnTo>
                <a:lnTo>
                  <a:pt x="275788" y="2573524"/>
                </a:lnTo>
                <a:lnTo>
                  <a:pt x="270667" y="2572802"/>
                </a:lnTo>
                <a:lnTo>
                  <a:pt x="269200" y="2568410"/>
                </a:lnTo>
                <a:lnTo>
                  <a:pt x="267000" y="2563296"/>
                </a:lnTo>
                <a:lnTo>
                  <a:pt x="264813" y="2535522"/>
                </a:lnTo>
                <a:lnTo>
                  <a:pt x="263346" y="2526017"/>
                </a:lnTo>
                <a:lnTo>
                  <a:pt x="262613" y="2523811"/>
                </a:lnTo>
                <a:lnTo>
                  <a:pt x="260426" y="2522367"/>
                </a:lnTo>
                <a:lnTo>
                  <a:pt x="256025" y="2522367"/>
                </a:lnTo>
                <a:lnTo>
                  <a:pt x="253839" y="2521625"/>
                </a:lnTo>
                <a:lnTo>
                  <a:pt x="256025" y="2517234"/>
                </a:lnTo>
                <a:lnTo>
                  <a:pt x="253839" y="2515770"/>
                </a:lnTo>
                <a:lnTo>
                  <a:pt x="253105" y="2515770"/>
                </a:lnTo>
                <a:lnTo>
                  <a:pt x="260426" y="2513584"/>
                </a:lnTo>
                <a:lnTo>
                  <a:pt x="257492" y="2510656"/>
                </a:lnTo>
                <a:lnTo>
                  <a:pt x="248718" y="2506284"/>
                </a:lnTo>
                <a:lnTo>
                  <a:pt x="245065" y="2504078"/>
                </a:lnTo>
                <a:lnTo>
                  <a:pt x="242131" y="2501151"/>
                </a:lnTo>
                <a:lnTo>
                  <a:pt x="243598" y="2496779"/>
                </a:lnTo>
                <a:lnTo>
                  <a:pt x="247985" y="2489459"/>
                </a:lnTo>
                <a:lnTo>
                  <a:pt x="247985" y="2477768"/>
                </a:lnTo>
                <a:lnTo>
                  <a:pt x="243598" y="2471913"/>
                </a:lnTo>
                <a:lnTo>
                  <a:pt x="237010" y="2467541"/>
                </a:lnTo>
                <a:lnTo>
                  <a:pt x="233357" y="2458758"/>
                </a:lnTo>
                <a:lnTo>
                  <a:pt x="237010" y="2458758"/>
                </a:lnTo>
                <a:lnTo>
                  <a:pt x="239944" y="2455830"/>
                </a:lnTo>
                <a:lnTo>
                  <a:pt x="242131" y="2452922"/>
                </a:lnTo>
                <a:lnTo>
                  <a:pt x="245065" y="2448530"/>
                </a:lnTo>
                <a:lnTo>
                  <a:pt x="246518" y="2448530"/>
                </a:lnTo>
                <a:lnTo>
                  <a:pt x="247985" y="2449252"/>
                </a:lnTo>
                <a:lnTo>
                  <a:pt x="250185" y="2450716"/>
                </a:lnTo>
                <a:lnTo>
                  <a:pt x="253105" y="2450716"/>
                </a:lnTo>
                <a:lnTo>
                  <a:pt x="254572" y="2450716"/>
                </a:lnTo>
                <a:lnTo>
                  <a:pt x="264813" y="2443417"/>
                </a:lnTo>
                <a:lnTo>
                  <a:pt x="267733" y="2441953"/>
                </a:lnTo>
                <a:lnTo>
                  <a:pt x="272120" y="2442675"/>
                </a:lnTo>
                <a:lnTo>
                  <a:pt x="275788" y="2444881"/>
                </a:lnTo>
                <a:lnTo>
                  <a:pt x="280908" y="2451458"/>
                </a:lnTo>
                <a:lnTo>
                  <a:pt x="285295" y="2452922"/>
                </a:lnTo>
                <a:lnTo>
                  <a:pt x="288949" y="2452180"/>
                </a:lnTo>
                <a:lnTo>
                  <a:pt x="298456" y="2448530"/>
                </a:lnTo>
                <a:lnTo>
                  <a:pt x="302857" y="2448530"/>
                </a:lnTo>
                <a:lnTo>
                  <a:pt x="324793" y="2455830"/>
                </a:lnTo>
                <a:lnTo>
                  <a:pt x="332113" y="2459500"/>
                </a:lnTo>
                <a:lnTo>
                  <a:pt x="354062" y="2466799"/>
                </a:lnTo>
                <a:lnTo>
                  <a:pt x="360636" y="2471191"/>
                </a:lnTo>
                <a:lnTo>
                  <a:pt x="364303" y="2471913"/>
                </a:lnTo>
                <a:lnTo>
                  <a:pt x="368690" y="2471191"/>
                </a:lnTo>
                <a:lnTo>
                  <a:pt x="363570" y="2468263"/>
                </a:lnTo>
                <a:lnTo>
                  <a:pt x="362836" y="2467541"/>
                </a:lnTo>
                <a:lnTo>
                  <a:pt x="363570" y="2466799"/>
                </a:lnTo>
                <a:lnTo>
                  <a:pt x="365757" y="2465335"/>
                </a:lnTo>
                <a:lnTo>
                  <a:pt x="367224" y="2464613"/>
                </a:lnTo>
                <a:lnTo>
                  <a:pt x="369424" y="2464613"/>
                </a:lnTo>
                <a:lnTo>
                  <a:pt x="370157" y="2464613"/>
                </a:lnTo>
                <a:lnTo>
                  <a:pt x="370891" y="2462407"/>
                </a:lnTo>
                <a:lnTo>
                  <a:pt x="372344" y="2459500"/>
                </a:lnTo>
                <a:lnTo>
                  <a:pt x="372344" y="2458036"/>
                </a:lnTo>
                <a:lnTo>
                  <a:pt x="373077" y="2457294"/>
                </a:lnTo>
                <a:lnTo>
                  <a:pt x="376011" y="2455830"/>
                </a:lnTo>
                <a:lnTo>
                  <a:pt x="379665" y="2457294"/>
                </a:lnTo>
                <a:lnTo>
                  <a:pt x="380398" y="2457294"/>
                </a:lnTo>
                <a:lnTo>
                  <a:pt x="381852" y="2455830"/>
                </a:lnTo>
                <a:lnTo>
                  <a:pt x="383318" y="2455108"/>
                </a:lnTo>
                <a:lnTo>
                  <a:pt x="385519" y="2455108"/>
                </a:lnTo>
                <a:lnTo>
                  <a:pt x="386972" y="2457294"/>
                </a:lnTo>
                <a:lnTo>
                  <a:pt x="386972" y="2458758"/>
                </a:lnTo>
                <a:lnTo>
                  <a:pt x="386972" y="2460963"/>
                </a:lnTo>
                <a:lnTo>
                  <a:pt x="388439" y="2462407"/>
                </a:lnTo>
                <a:lnTo>
                  <a:pt x="393560" y="2468263"/>
                </a:lnTo>
                <a:lnTo>
                  <a:pt x="397947" y="2471191"/>
                </a:lnTo>
                <a:lnTo>
                  <a:pt x="400147" y="2471191"/>
                </a:lnTo>
                <a:lnTo>
                  <a:pt x="401614" y="2474840"/>
                </a:lnTo>
                <a:lnTo>
                  <a:pt x="404534" y="2478490"/>
                </a:lnTo>
                <a:lnTo>
                  <a:pt x="407468" y="2482882"/>
                </a:lnTo>
                <a:lnTo>
                  <a:pt x="409655" y="2484346"/>
                </a:lnTo>
                <a:lnTo>
                  <a:pt x="411121" y="2482882"/>
                </a:lnTo>
                <a:lnTo>
                  <a:pt x="408921" y="2478490"/>
                </a:lnTo>
                <a:lnTo>
                  <a:pt x="406001" y="2474119"/>
                </a:lnTo>
                <a:lnTo>
                  <a:pt x="405267" y="2471913"/>
                </a:lnTo>
                <a:lnTo>
                  <a:pt x="401614" y="2470449"/>
                </a:lnTo>
                <a:lnTo>
                  <a:pt x="392093" y="2458036"/>
                </a:lnTo>
                <a:lnTo>
                  <a:pt x="389172" y="2455830"/>
                </a:lnTo>
                <a:lnTo>
                  <a:pt x="386252" y="2454386"/>
                </a:lnTo>
                <a:lnTo>
                  <a:pt x="382585" y="2452922"/>
                </a:lnTo>
                <a:lnTo>
                  <a:pt x="381852" y="2454386"/>
                </a:lnTo>
                <a:lnTo>
                  <a:pt x="379665" y="2455108"/>
                </a:lnTo>
                <a:lnTo>
                  <a:pt x="378931" y="2455830"/>
                </a:lnTo>
                <a:lnTo>
                  <a:pt x="376731" y="2455108"/>
                </a:lnTo>
                <a:lnTo>
                  <a:pt x="376011" y="2454386"/>
                </a:lnTo>
                <a:lnTo>
                  <a:pt x="375278" y="2452922"/>
                </a:lnTo>
                <a:lnTo>
                  <a:pt x="373811" y="2454386"/>
                </a:lnTo>
                <a:lnTo>
                  <a:pt x="370157" y="2455830"/>
                </a:lnTo>
                <a:lnTo>
                  <a:pt x="370157" y="2458036"/>
                </a:lnTo>
                <a:lnTo>
                  <a:pt x="369424" y="2460963"/>
                </a:lnTo>
                <a:lnTo>
                  <a:pt x="366490" y="2462407"/>
                </a:lnTo>
                <a:lnTo>
                  <a:pt x="362836" y="2463871"/>
                </a:lnTo>
                <a:lnTo>
                  <a:pt x="354062" y="2463871"/>
                </a:lnTo>
                <a:lnTo>
                  <a:pt x="352595" y="2462407"/>
                </a:lnTo>
                <a:lnTo>
                  <a:pt x="352595" y="2460963"/>
                </a:lnTo>
                <a:lnTo>
                  <a:pt x="352595" y="2458758"/>
                </a:lnTo>
                <a:lnTo>
                  <a:pt x="353329" y="2457294"/>
                </a:lnTo>
                <a:lnTo>
                  <a:pt x="354796" y="2455830"/>
                </a:lnTo>
                <a:lnTo>
                  <a:pt x="356982" y="2455830"/>
                </a:lnTo>
                <a:lnTo>
                  <a:pt x="359183" y="2455830"/>
                </a:lnTo>
                <a:lnTo>
                  <a:pt x="361370" y="2455108"/>
                </a:lnTo>
                <a:lnTo>
                  <a:pt x="365757" y="2452922"/>
                </a:lnTo>
                <a:lnTo>
                  <a:pt x="368690" y="2450716"/>
                </a:lnTo>
                <a:lnTo>
                  <a:pt x="370891" y="2446344"/>
                </a:lnTo>
                <a:lnTo>
                  <a:pt x="373077" y="2441953"/>
                </a:lnTo>
                <a:lnTo>
                  <a:pt x="372344" y="2441211"/>
                </a:lnTo>
                <a:lnTo>
                  <a:pt x="364303" y="2449252"/>
                </a:lnTo>
                <a:lnTo>
                  <a:pt x="359916" y="2452922"/>
                </a:lnTo>
                <a:lnTo>
                  <a:pt x="356249" y="2454386"/>
                </a:lnTo>
                <a:lnTo>
                  <a:pt x="348208" y="2454386"/>
                </a:lnTo>
                <a:lnTo>
                  <a:pt x="346741" y="2454386"/>
                </a:lnTo>
                <a:lnTo>
                  <a:pt x="340154" y="2451458"/>
                </a:lnTo>
                <a:lnTo>
                  <a:pt x="337967" y="2451458"/>
                </a:lnTo>
                <a:lnTo>
                  <a:pt x="337234" y="2454386"/>
                </a:lnTo>
                <a:lnTo>
                  <a:pt x="334314" y="2454386"/>
                </a:lnTo>
                <a:lnTo>
                  <a:pt x="330646" y="2455108"/>
                </a:lnTo>
                <a:lnTo>
                  <a:pt x="327726" y="2454386"/>
                </a:lnTo>
                <a:lnTo>
                  <a:pt x="325526" y="2452922"/>
                </a:lnTo>
                <a:lnTo>
                  <a:pt x="327726" y="2452180"/>
                </a:lnTo>
                <a:lnTo>
                  <a:pt x="328460" y="2451458"/>
                </a:lnTo>
                <a:lnTo>
                  <a:pt x="330646" y="2449252"/>
                </a:lnTo>
                <a:lnTo>
                  <a:pt x="321872" y="2446344"/>
                </a:lnTo>
                <a:lnTo>
                  <a:pt x="313098" y="2442675"/>
                </a:lnTo>
                <a:lnTo>
                  <a:pt x="318219" y="2436097"/>
                </a:lnTo>
                <a:lnTo>
                  <a:pt x="318939" y="2433169"/>
                </a:lnTo>
                <a:lnTo>
                  <a:pt x="316018" y="2430262"/>
                </a:lnTo>
                <a:lnTo>
                  <a:pt x="313098" y="2429520"/>
                </a:lnTo>
                <a:lnTo>
                  <a:pt x="309431" y="2430262"/>
                </a:lnTo>
                <a:lnTo>
                  <a:pt x="306511" y="2431705"/>
                </a:lnTo>
                <a:lnTo>
                  <a:pt x="304310" y="2432447"/>
                </a:lnTo>
                <a:lnTo>
                  <a:pt x="302857" y="2433911"/>
                </a:lnTo>
                <a:lnTo>
                  <a:pt x="301390" y="2438303"/>
                </a:lnTo>
                <a:lnTo>
                  <a:pt x="299923" y="2439747"/>
                </a:lnTo>
                <a:lnTo>
                  <a:pt x="299190" y="2441211"/>
                </a:lnTo>
                <a:lnTo>
                  <a:pt x="291883" y="2445602"/>
                </a:lnTo>
                <a:lnTo>
                  <a:pt x="288949" y="2446344"/>
                </a:lnTo>
                <a:lnTo>
                  <a:pt x="286762" y="2446344"/>
                </a:lnTo>
                <a:lnTo>
                  <a:pt x="283095" y="2446344"/>
                </a:lnTo>
                <a:lnTo>
                  <a:pt x="274321" y="2439747"/>
                </a:lnTo>
                <a:lnTo>
                  <a:pt x="269200" y="2438303"/>
                </a:lnTo>
                <a:lnTo>
                  <a:pt x="266280" y="2436097"/>
                </a:lnTo>
                <a:lnTo>
                  <a:pt x="264813" y="2433911"/>
                </a:lnTo>
                <a:lnTo>
                  <a:pt x="264080" y="2431705"/>
                </a:lnTo>
                <a:lnTo>
                  <a:pt x="262613" y="2427334"/>
                </a:lnTo>
                <a:lnTo>
                  <a:pt x="245065" y="2412715"/>
                </a:lnTo>
                <a:lnTo>
                  <a:pt x="240664" y="2417828"/>
                </a:lnTo>
                <a:lnTo>
                  <a:pt x="237010" y="2420756"/>
                </a:lnTo>
                <a:lnTo>
                  <a:pt x="231890" y="2420756"/>
                </a:lnTo>
                <a:lnTo>
                  <a:pt x="224583" y="2420014"/>
                </a:lnTo>
                <a:lnTo>
                  <a:pt x="224583" y="2425870"/>
                </a:lnTo>
                <a:lnTo>
                  <a:pt x="221649" y="2439025"/>
                </a:lnTo>
                <a:lnTo>
                  <a:pt x="222382" y="2443417"/>
                </a:lnTo>
                <a:lnTo>
                  <a:pt x="226036" y="2447788"/>
                </a:lnTo>
                <a:lnTo>
                  <a:pt x="228236" y="2450716"/>
                </a:lnTo>
                <a:lnTo>
                  <a:pt x="222382" y="2450716"/>
                </a:lnTo>
                <a:lnTo>
                  <a:pt x="219448" y="2452180"/>
                </a:lnTo>
                <a:lnTo>
                  <a:pt x="219448" y="2455108"/>
                </a:lnTo>
                <a:lnTo>
                  <a:pt x="220915" y="2458036"/>
                </a:lnTo>
                <a:lnTo>
                  <a:pt x="219448" y="2458036"/>
                </a:lnTo>
                <a:lnTo>
                  <a:pt x="217995" y="2459500"/>
                </a:lnTo>
                <a:lnTo>
                  <a:pt x="215795" y="2459500"/>
                </a:lnTo>
                <a:lnTo>
                  <a:pt x="217995" y="2463871"/>
                </a:lnTo>
                <a:lnTo>
                  <a:pt x="222382" y="2469005"/>
                </a:lnTo>
                <a:lnTo>
                  <a:pt x="224583" y="2473377"/>
                </a:lnTo>
                <a:lnTo>
                  <a:pt x="223849" y="2475582"/>
                </a:lnTo>
                <a:lnTo>
                  <a:pt x="221649" y="2477046"/>
                </a:lnTo>
                <a:lnTo>
                  <a:pt x="219448" y="2474840"/>
                </a:lnTo>
                <a:lnTo>
                  <a:pt x="218729" y="2471191"/>
                </a:lnTo>
                <a:lnTo>
                  <a:pt x="215795" y="2474119"/>
                </a:lnTo>
                <a:lnTo>
                  <a:pt x="217262" y="2477046"/>
                </a:lnTo>
                <a:lnTo>
                  <a:pt x="217995" y="2480696"/>
                </a:lnTo>
                <a:lnTo>
                  <a:pt x="217995" y="2484346"/>
                </a:lnTo>
                <a:lnTo>
                  <a:pt x="215061" y="2486532"/>
                </a:lnTo>
                <a:lnTo>
                  <a:pt x="209941" y="2485068"/>
                </a:lnTo>
                <a:lnTo>
                  <a:pt x="206287" y="2483624"/>
                </a:lnTo>
                <a:lnTo>
                  <a:pt x="203367" y="2480696"/>
                </a:lnTo>
                <a:lnTo>
                  <a:pt x="201900" y="2477768"/>
                </a:lnTo>
                <a:lnTo>
                  <a:pt x="196046" y="2471913"/>
                </a:lnTo>
                <a:lnTo>
                  <a:pt x="192393" y="2465335"/>
                </a:lnTo>
                <a:lnTo>
                  <a:pt x="183605" y="2455108"/>
                </a:lnTo>
                <a:lnTo>
                  <a:pt x="183605" y="2458036"/>
                </a:lnTo>
                <a:lnTo>
                  <a:pt x="182871" y="2461685"/>
                </a:lnTo>
                <a:lnTo>
                  <a:pt x="179951" y="2462407"/>
                </a:lnTo>
                <a:lnTo>
                  <a:pt x="177751" y="2460963"/>
                </a:lnTo>
                <a:lnTo>
                  <a:pt x="175564" y="2452922"/>
                </a:lnTo>
                <a:lnTo>
                  <a:pt x="173364" y="2451458"/>
                </a:lnTo>
                <a:lnTo>
                  <a:pt x="169710" y="2447788"/>
                </a:lnTo>
                <a:lnTo>
                  <a:pt x="167510" y="2445602"/>
                </a:lnTo>
                <a:lnTo>
                  <a:pt x="166790" y="2439025"/>
                </a:lnTo>
                <a:lnTo>
                  <a:pt x="166057" y="2436097"/>
                </a:lnTo>
                <a:lnTo>
                  <a:pt x="163856" y="2433169"/>
                </a:lnTo>
                <a:lnTo>
                  <a:pt x="163123" y="2432447"/>
                </a:lnTo>
                <a:lnTo>
                  <a:pt x="152882" y="2425128"/>
                </a:lnTo>
                <a:lnTo>
                  <a:pt x="148495" y="2419292"/>
                </a:lnTo>
                <a:lnTo>
                  <a:pt x="147028" y="2411251"/>
                </a:lnTo>
                <a:lnTo>
                  <a:pt x="144841" y="2413437"/>
                </a:lnTo>
                <a:lnTo>
                  <a:pt x="144108" y="2414179"/>
                </a:lnTo>
                <a:lnTo>
                  <a:pt x="141907" y="2414179"/>
                </a:lnTo>
                <a:lnTo>
                  <a:pt x="141174" y="2415643"/>
                </a:lnTo>
                <a:lnTo>
                  <a:pt x="141907" y="2417828"/>
                </a:lnTo>
                <a:lnTo>
                  <a:pt x="141907" y="2419292"/>
                </a:lnTo>
                <a:lnTo>
                  <a:pt x="144108" y="2420756"/>
                </a:lnTo>
                <a:lnTo>
                  <a:pt x="141174" y="2422220"/>
                </a:lnTo>
                <a:lnTo>
                  <a:pt x="138987" y="2423684"/>
                </a:lnTo>
                <a:lnTo>
                  <a:pt x="137520" y="2425870"/>
                </a:lnTo>
                <a:lnTo>
                  <a:pt x="134600" y="2427334"/>
                </a:lnTo>
                <a:lnTo>
                  <a:pt x="134600" y="2428798"/>
                </a:lnTo>
                <a:lnTo>
                  <a:pt x="132400" y="2429520"/>
                </a:lnTo>
                <a:lnTo>
                  <a:pt x="131666" y="2429520"/>
                </a:lnTo>
                <a:lnTo>
                  <a:pt x="127279" y="2428798"/>
                </a:lnTo>
                <a:lnTo>
                  <a:pt x="128746" y="2425128"/>
                </a:lnTo>
                <a:lnTo>
                  <a:pt x="135333" y="2417086"/>
                </a:lnTo>
                <a:lnTo>
                  <a:pt x="145574" y="2396632"/>
                </a:lnTo>
                <a:lnTo>
                  <a:pt x="147028" y="2390054"/>
                </a:lnTo>
                <a:lnTo>
                  <a:pt x="144108" y="2375435"/>
                </a:lnTo>
                <a:lnTo>
                  <a:pt x="147028" y="2379085"/>
                </a:lnTo>
                <a:lnTo>
                  <a:pt x="154349" y="2390776"/>
                </a:lnTo>
                <a:lnTo>
                  <a:pt x="155082" y="2394426"/>
                </a:lnTo>
                <a:lnTo>
                  <a:pt x="156549" y="2401024"/>
                </a:lnTo>
                <a:lnTo>
                  <a:pt x="159469" y="2406859"/>
                </a:lnTo>
                <a:lnTo>
                  <a:pt x="163123" y="2411251"/>
                </a:lnTo>
                <a:lnTo>
                  <a:pt x="164590" y="2417086"/>
                </a:lnTo>
                <a:lnTo>
                  <a:pt x="164590" y="2411251"/>
                </a:lnTo>
                <a:lnTo>
                  <a:pt x="163123" y="2406137"/>
                </a:lnTo>
                <a:lnTo>
                  <a:pt x="157269" y="2396632"/>
                </a:lnTo>
                <a:lnTo>
                  <a:pt x="152882" y="2380549"/>
                </a:lnTo>
                <a:lnTo>
                  <a:pt x="148495" y="2373971"/>
                </a:lnTo>
                <a:lnTo>
                  <a:pt x="147761" y="2371765"/>
                </a:lnTo>
                <a:lnTo>
                  <a:pt x="147761" y="2367394"/>
                </a:lnTo>
                <a:lnTo>
                  <a:pt x="147761" y="2365188"/>
                </a:lnTo>
                <a:lnTo>
                  <a:pt x="144841" y="2360816"/>
                </a:lnTo>
                <a:lnTo>
                  <a:pt x="136787" y="2352033"/>
                </a:lnTo>
                <a:lnTo>
                  <a:pt x="135333" y="2355683"/>
                </a:lnTo>
                <a:lnTo>
                  <a:pt x="134600" y="2357888"/>
                </a:lnTo>
                <a:lnTo>
                  <a:pt x="133867" y="2353497"/>
                </a:lnTo>
                <a:lnTo>
                  <a:pt x="136787" y="2342527"/>
                </a:lnTo>
                <a:lnTo>
                  <a:pt x="132400" y="2336692"/>
                </a:lnTo>
                <a:lnTo>
                  <a:pt x="130933" y="2322795"/>
                </a:lnTo>
                <a:lnTo>
                  <a:pt x="127279" y="2316217"/>
                </a:lnTo>
                <a:lnTo>
                  <a:pt x="106797" y="2300134"/>
                </a:lnTo>
                <a:lnTo>
                  <a:pt x="102410" y="2294299"/>
                </a:lnTo>
                <a:lnTo>
                  <a:pt x="80461" y="2246772"/>
                </a:lnTo>
                <a:lnTo>
                  <a:pt x="76807" y="2240194"/>
                </a:lnTo>
                <a:lnTo>
                  <a:pt x="70954" y="2234339"/>
                </a:lnTo>
                <a:lnTo>
                  <a:pt x="68020" y="2229967"/>
                </a:lnTo>
                <a:lnTo>
                  <a:pt x="67300" y="2226297"/>
                </a:lnTo>
                <a:lnTo>
                  <a:pt x="66566" y="2224112"/>
                </a:lnTo>
                <a:lnTo>
                  <a:pt x="57779" y="2213884"/>
                </a:lnTo>
                <a:lnTo>
                  <a:pt x="48271" y="2197801"/>
                </a:lnTo>
                <a:lnTo>
                  <a:pt x="45351" y="2189018"/>
                </a:lnTo>
                <a:lnTo>
                  <a:pt x="45351" y="2182440"/>
                </a:lnTo>
                <a:lnTo>
                  <a:pt x="49738" y="2178791"/>
                </a:lnTo>
                <a:lnTo>
                  <a:pt x="51938" y="2178069"/>
                </a:lnTo>
                <a:lnTo>
                  <a:pt x="54859" y="2175141"/>
                </a:lnTo>
                <a:lnTo>
                  <a:pt x="57059" y="2169285"/>
                </a:lnTo>
                <a:lnTo>
                  <a:pt x="57059" y="2167099"/>
                </a:lnTo>
                <a:lnTo>
                  <a:pt x="56325" y="2161986"/>
                </a:lnTo>
                <a:lnTo>
                  <a:pt x="56325" y="2159780"/>
                </a:lnTo>
                <a:lnTo>
                  <a:pt x="57779" y="2152480"/>
                </a:lnTo>
                <a:lnTo>
                  <a:pt x="57779" y="2150275"/>
                </a:lnTo>
                <a:lnTo>
                  <a:pt x="54859" y="2133470"/>
                </a:lnTo>
                <a:lnTo>
                  <a:pt x="51938" y="2130542"/>
                </a:lnTo>
                <a:lnTo>
                  <a:pt x="51938" y="2125428"/>
                </a:lnTo>
                <a:lnTo>
                  <a:pt x="51938" y="2114459"/>
                </a:lnTo>
                <a:lnTo>
                  <a:pt x="51205" y="2108623"/>
                </a:lnTo>
                <a:lnTo>
                  <a:pt x="50471" y="2104954"/>
                </a:lnTo>
                <a:lnTo>
                  <a:pt x="49738" y="2102768"/>
                </a:lnTo>
                <a:lnTo>
                  <a:pt x="50471" y="2099118"/>
                </a:lnTo>
                <a:lnTo>
                  <a:pt x="48271" y="2091077"/>
                </a:lnTo>
                <a:lnTo>
                  <a:pt x="53392" y="2083035"/>
                </a:lnTo>
                <a:lnTo>
                  <a:pt x="58512" y="2067674"/>
                </a:lnTo>
                <a:lnTo>
                  <a:pt x="62899" y="2058911"/>
                </a:lnTo>
                <a:lnTo>
                  <a:pt x="65833" y="2053797"/>
                </a:lnTo>
                <a:lnTo>
                  <a:pt x="68020" y="2051591"/>
                </a:lnTo>
                <a:lnTo>
                  <a:pt x="69487" y="2050147"/>
                </a:lnTo>
                <a:lnTo>
                  <a:pt x="67300" y="2036972"/>
                </a:lnTo>
                <a:lnTo>
                  <a:pt x="70954" y="2020889"/>
                </a:lnTo>
                <a:lnTo>
                  <a:pt x="70954" y="2017240"/>
                </a:lnTo>
                <a:lnTo>
                  <a:pt x="70954" y="2015054"/>
                </a:lnTo>
                <a:lnTo>
                  <a:pt x="70220" y="2012126"/>
                </a:lnTo>
                <a:lnTo>
                  <a:pt x="70220" y="2010662"/>
                </a:lnTo>
                <a:lnTo>
                  <a:pt x="68020" y="2008476"/>
                </a:lnTo>
                <a:lnTo>
                  <a:pt x="67300" y="2007734"/>
                </a:lnTo>
                <a:lnTo>
                  <a:pt x="66566" y="2004826"/>
                </a:lnTo>
                <a:lnTo>
                  <a:pt x="65833" y="1998971"/>
                </a:lnTo>
                <a:lnTo>
                  <a:pt x="67300" y="1988744"/>
                </a:lnTo>
                <a:lnTo>
                  <a:pt x="67300" y="1985074"/>
                </a:lnTo>
                <a:lnTo>
                  <a:pt x="49738" y="1943423"/>
                </a:lnTo>
                <a:lnTo>
                  <a:pt x="45351" y="1936825"/>
                </a:lnTo>
                <a:lnTo>
                  <a:pt x="43884" y="1935381"/>
                </a:lnTo>
                <a:lnTo>
                  <a:pt x="40230" y="1932453"/>
                </a:lnTo>
                <a:lnTo>
                  <a:pt x="38764" y="1931711"/>
                </a:lnTo>
                <a:lnTo>
                  <a:pt x="38030" y="1929526"/>
                </a:lnTo>
                <a:lnTo>
                  <a:pt x="38764" y="1925134"/>
                </a:lnTo>
                <a:lnTo>
                  <a:pt x="38764" y="1922948"/>
                </a:lnTo>
                <a:lnTo>
                  <a:pt x="34376" y="1911979"/>
                </a:lnTo>
                <a:lnTo>
                  <a:pt x="31443" y="1908329"/>
                </a:lnTo>
                <a:lnTo>
                  <a:pt x="22669" y="1899546"/>
                </a:lnTo>
                <a:lnTo>
                  <a:pt x="5120" y="1873977"/>
                </a:lnTo>
                <a:lnTo>
                  <a:pt x="2186" y="1871772"/>
                </a:lnTo>
                <a:lnTo>
                  <a:pt x="0" y="1869586"/>
                </a:lnTo>
                <a:lnTo>
                  <a:pt x="1453" y="1864472"/>
                </a:lnTo>
                <a:lnTo>
                  <a:pt x="5120" y="1854225"/>
                </a:lnTo>
                <a:lnTo>
                  <a:pt x="5120" y="1848389"/>
                </a:lnTo>
                <a:lnTo>
                  <a:pt x="2920" y="1833028"/>
                </a:lnTo>
                <a:lnTo>
                  <a:pt x="1453" y="1828656"/>
                </a:lnTo>
                <a:lnTo>
                  <a:pt x="1453" y="1824987"/>
                </a:lnTo>
                <a:lnTo>
                  <a:pt x="2920" y="1822079"/>
                </a:lnTo>
                <a:lnTo>
                  <a:pt x="5840" y="1818409"/>
                </a:lnTo>
                <a:lnTo>
                  <a:pt x="8040" y="1815481"/>
                </a:lnTo>
                <a:lnTo>
                  <a:pt x="8774" y="1811832"/>
                </a:lnTo>
                <a:lnTo>
                  <a:pt x="11694" y="1805996"/>
                </a:lnTo>
                <a:lnTo>
                  <a:pt x="14628" y="1800140"/>
                </a:lnTo>
                <a:lnTo>
                  <a:pt x="17548" y="1797213"/>
                </a:lnTo>
                <a:lnTo>
                  <a:pt x="24135" y="1789913"/>
                </a:lnTo>
                <a:lnTo>
                  <a:pt x="24869" y="1787707"/>
                </a:lnTo>
                <a:lnTo>
                  <a:pt x="24869" y="1786985"/>
                </a:lnTo>
                <a:lnTo>
                  <a:pt x="25602" y="1786243"/>
                </a:lnTo>
                <a:lnTo>
                  <a:pt x="26322" y="1786243"/>
                </a:lnTo>
                <a:lnTo>
                  <a:pt x="27789" y="1786243"/>
                </a:lnTo>
                <a:lnTo>
                  <a:pt x="27789" y="1784779"/>
                </a:lnTo>
                <a:lnTo>
                  <a:pt x="26322" y="1784058"/>
                </a:lnTo>
                <a:lnTo>
                  <a:pt x="26322" y="1783336"/>
                </a:lnTo>
                <a:lnTo>
                  <a:pt x="30723" y="1776738"/>
                </a:lnTo>
                <a:lnTo>
                  <a:pt x="35110" y="1771624"/>
                </a:lnTo>
                <a:lnTo>
                  <a:pt x="41697" y="1765789"/>
                </a:lnTo>
                <a:lnTo>
                  <a:pt x="40964" y="1767975"/>
                </a:lnTo>
                <a:lnTo>
                  <a:pt x="38764" y="1771624"/>
                </a:lnTo>
                <a:lnTo>
                  <a:pt x="38030" y="1773088"/>
                </a:lnTo>
                <a:lnTo>
                  <a:pt x="40230" y="1775294"/>
                </a:lnTo>
                <a:lnTo>
                  <a:pt x="43884" y="1778202"/>
                </a:lnTo>
                <a:lnTo>
                  <a:pt x="46818" y="1774552"/>
                </a:lnTo>
                <a:lnTo>
                  <a:pt x="48271" y="1765789"/>
                </a:lnTo>
                <a:lnTo>
                  <a:pt x="51205" y="1764325"/>
                </a:lnTo>
                <a:lnTo>
                  <a:pt x="57779" y="1757005"/>
                </a:lnTo>
                <a:lnTo>
                  <a:pt x="60712" y="1754078"/>
                </a:lnTo>
                <a:lnTo>
                  <a:pt x="65833" y="1754078"/>
                </a:lnTo>
                <a:lnTo>
                  <a:pt x="69487" y="1754078"/>
                </a:lnTo>
                <a:lnTo>
                  <a:pt x="73140" y="1752634"/>
                </a:lnTo>
                <a:lnTo>
                  <a:pt x="76807" y="1748242"/>
                </a:lnTo>
                <a:lnTo>
                  <a:pt x="76807" y="1747500"/>
                </a:lnTo>
                <a:lnTo>
                  <a:pt x="74607" y="1746056"/>
                </a:lnTo>
                <a:lnTo>
                  <a:pt x="73140" y="1746056"/>
                </a:lnTo>
                <a:lnTo>
                  <a:pt x="65833" y="1744592"/>
                </a:lnTo>
                <a:lnTo>
                  <a:pt x="64366" y="1744592"/>
                </a:lnTo>
                <a:lnTo>
                  <a:pt x="54125" y="1757005"/>
                </a:lnTo>
                <a:lnTo>
                  <a:pt x="50471" y="1759211"/>
                </a:lnTo>
                <a:lnTo>
                  <a:pt x="46818" y="1760675"/>
                </a:lnTo>
                <a:lnTo>
                  <a:pt x="49738" y="1757005"/>
                </a:lnTo>
                <a:lnTo>
                  <a:pt x="59979" y="1746056"/>
                </a:lnTo>
                <a:lnTo>
                  <a:pt x="77541" y="1715354"/>
                </a:lnTo>
                <a:lnTo>
                  <a:pt x="78994" y="1710221"/>
                </a:lnTo>
                <a:lnTo>
                  <a:pt x="78994" y="1704385"/>
                </a:lnTo>
                <a:lnTo>
                  <a:pt x="74607" y="1694880"/>
                </a:lnTo>
                <a:lnTo>
                  <a:pt x="76074" y="1691230"/>
                </a:lnTo>
                <a:lnTo>
                  <a:pt x="76074" y="1688302"/>
                </a:lnTo>
                <a:lnTo>
                  <a:pt x="76074" y="1684652"/>
                </a:lnTo>
                <a:lnTo>
                  <a:pt x="77541" y="1680983"/>
                </a:lnTo>
                <a:lnTo>
                  <a:pt x="80461" y="1678055"/>
                </a:lnTo>
                <a:lnTo>
                  <a:pt x="84115" y="1670755"/>
                </a:lnTo>
                <a:lnTo>
                  <a:pt x="89969" y="1664178"/>
                </a:lnTo>
                <a:lnTo>
                  <a:pt x="96556" y="1648817"/>
                </a:lnTo>
                <a:lnTo>
                  <a:pt x="101677" y="1638589"/>
                </a:lnTo>
                <a:lnTo>
                  <a:pt x="106797" y="1626156"/>
                </a:lnTo>
                <a:lnTo>
                  <a:pt x="108997" y="1619579"/>
                </a:lnTo>
                <a:lnTo>
                  <a:pt x="108997" y="1604960"/>
                </a:lnTo>
                <a:lnTo>
                  <a:pt x="109717" y="1597660"/>
                </a:lnTo>
                <a:lnTo>
                  <a:pt x="112651" y="1594732"/>
                </a:lnTo>
                <a:lnTo>
                  <a:pt x="111918" y="1593269"/>
                </a:lnTo>
                <a:lnTo>
                  <a:pt x="109717" y="1591805"/>
                </a:lnTo>
                <a:lnTo>
                  <a:pt x="108997" y="1588877"/>
                </a:lnTo>
                <a:lnTo>
                  <a:pt x="108997" y="1587413"/>
                </a:lnTo>
                <a:lnTo>
                  <a:pt x="108997" y="1585227"/>
                </a:lnTo>
                <a:lnTo>
                  <a:pt x="109717" y="1578649"/>
                </a:lnTo>
                <a:lnTo>
                  <a:pt x="109717" y="1577928"/>
                </a:lnTo>
                <a:lnTo>
                  <a:pt x="108997" y="1575000"/>
                </a:lnTo>
                <a:lnTo>
                  <a:pt x="108264" y="1569886"/>
                </a:lnTo>
                <a:lnTo>
                  <a:pt x="106797" y="1563309"/>
                </a:lnTo>
                <a:lnTo>
                  <a:pt x="108264" y="1561103"/>
                </a:lnTo>
                <a:lnTo>
                  <a:pt x="108997" y="1553803"/>
                </a:lnTo>
                <a:lnTo>
                  <a:pt x="103143" y="1545762"/>
                </a:lnTo>
                <a:lnTo>
                  <a:pt x="96556" y="1536978"/>
                </a:lnTo>
                <a:lnTo>
                  <a:pt x="90702" y="1533329"/>
                </a:lnTo>
                <a:lnTo>
                  <a:pt x="90702" y="1532607"/>
                </a:lnTo>
                <a:lnTo>
                  <a:pt x="97290" y="1527473"/>
                </a:lnTo>
                <a:lnTo>
                  <a:pt x="103143" y="1520173"/>
                </a:lnTo>
                <a:lnTo>
                  <a:pt x="105330" y="1516524"/>
                </a:lnTo>
                <a:lnTo>
                  <a:pt x="111184" y="1496771"/>
                </a:lnTo>
                <a:lnTo>
                  <a:pt x="111184" y="1493863"/>
                </a:lnTo>
                <a:lnTo>
                  <a:pt x="111184" y="1490935"/>
                </a:lnTo>
                <a:lnTo>
                  <a:pt x="109717" y="1487286"/>
                </a:lnTo>
                <a:lnTo>
                  <a:pt x="114851" y="1488008"/>
                </a:lnTo>
                <a:lnTo>
                  <a:pt x="115571" y="1488008"/>
                </a:lnTo>
                <a:lnTo>
                  <a:pt x="160203" y="1497513"/>
                </a:lnTo>
                <a:lnTo>
                  <a:pt x="205554" y="1507740"/>
                </a:lnTo>
                <a:lnTo>
                  <a:pt x="250185" y="1517246"/>
                </a:lnTo>
                <a:lnTo>
                  <a:pt x="295536" y="1526751"/>
                </a:lnTo>
                <a:lnTo>
                  <a:pt x="340154" y="1536256"/>
                </a:lnTo>
                <a:lnTo>
                  <a:pt x="385519" y="1545762"/>
                </a:lnTo>
                <a:lnTo>
                  <a:pt x="430137" y="1555267"/>
                </a:lnTo>
                <a:lnTo>
                  <a:pt x="475488" y="1563309"/>
                </a:lnTo>
                <a:lnTo>
                  <a:pt x="520119" y="1572794"/>
                </a:lnTo>
                <a:lnTo>
                  <a:pt x="565470" y="1582299"/>
                </a:lnTo>
                <a:lnTo>
                  <a:pt x="609368" y="1591083"/>
                </a:lnTo>
                <a:lnTo>
                  <a:pt x="655453" y="1599846"/>
                </a:lnTo>
                <a:lnTo>
                  <a:pt x="699351" y="1607888"/>
                </a:lnTo>
                <a:lnTo>
                  <a:pt x="744702" y="1616671"/>
                </a:lnTo>
                <a:lnTo>
                  <a:pt x="790787" y="1625434"/>
                </a:lnTo>
                <a:lnTo>
                  <a:pt x="834684" y="1633476"/>
                </a:lnTo>
                <a:lnTo>
                  <a:pt x="828097" y="1674405"/>
                </a:lnTo>
                <a:lnTo>
                  <a:pt x="820776" y="1716076"/>
                </a:lnTo>
                <a:lnTo>
                  <a:pt x="813469" y="1757005"/>
                </a:lnTo>
                <a:lnTo>
                  <a:pt x="805415" y="1797213"/>
                </a:lnTo>
                <a:lnTo>
                  <a:pt x="798107" y="1838142"/>
                </a:lnTo>
                <a:lnTo>
                  <a:pt x="790787" y="1879813"/>
                </a:lnTo>
                <a:lnTo>
                  <a:pt x="782746" y="1920762"/>
                </a:lnTo>
                <a:lnTo>
                  <a:pt x="775425" y="1961691"/>
                </a:lnTo>
                <a:lnTo>
                  <a:pt x="767384" y="2002621"/>
                </a:lnTo>
                <a:lnTo>
                  <a:pt x="760063" y="2044292"/>
                </a:lnTo>
                <a:lnTo>
                  <a:pt x="752743" y="2085221"/>
                </a:lnTo>
                <a:lnTo>
                  <a:pt x="744702" y="2126892"/>
                </a:lnTo>
                <a:lnTo>
                  <a:pt x="737381" y="2168563"/>
                </a:lnTo>
                <a:lnTo>
                  <a:pt x="730074" y="2208771"/>
                </a:lnTo>
                <a:lnTo>
                  <a:pt x="723486" y="2250422"/>
                </a:lnTo>
                <a:lnTo>
                  <a:pt x="715446" y="2291371"/>
                </a:lnTo>
                <a:lnTo>
                  <a:pt x="712512" y="2304526"/>
                </a:lnTo>
                <a:lnTo>
                  <a:pt x="712512" y="2307454"/>
                </a:lnTo>
                <a:lnTo>
                  <a:pt x="747622" y="2352033"/>
                </a:lnTo>
                <a:lnTo>
                  <a:pt x="782746" y="2396632"/>
                </a:lnTo>
                <a:lnTo>
                  <a:pt x="818589" y="2441211"/>
                </a:lnTo>
                <a:lnTo>
                  <a:pt x="853700" y="2485068"/>
                </a:lnTo>
                <a:lnTo>
                  <a:pt x="889543" y="2529667"/>
                </a:lnTo>
                <a:lnTo>
                  <a:pt x="926120" y="2573524"/>
                </a:lnTo>
                <a:lnTo>
                  <a:pt x="962697" y="2618123"/>
                </a:lnTo>
                <a:lnTo>
                  <a:pt x="998541" y="2662702"/>
                </a:lnTo>
                <a:lnTo>
                  <a:pt x="1027077" y="2698517"/>
                </a:lnTo>
                <a:lnTo>
                  <a:pt x="1055600" y="2735075"/>
                </a:lnTo>
                <a:lnTo>
                  <a:pt x="1084137" y="2772354"/>
                </a:lnTo>
                <a:lnTo>
                  <a:pt x="1111939" y="2808912"/>
                </a:lnTo>
                <a:lnTo>
                  <a:pt x="1140462" y="2846191"/>
                </a:lnTo>
                <a:lnTo>
                  <a:pt x="1169732" y="2882007"/>
                </a:lnTo>
                <a:lnTo>
                  <a:pt x="1198255" y="2918564"/>
                </a:lnTo>
                <a:lnTo>
                  <a:pt x="1227525" y="2955844"/>
                </a:lnTo>
                <a:lnTo>
                  <a:pt x="1253127" y="2988731"/>
                </a:lnTo>
                <a:lnTo>
                  <a:pt x="1278730" y="3021619"/>
                </a:lnTo>
                <a:lnTo>
                  <a:pt x="1304332" y="3055249"/>
                </a:lnTo>
                <a:lnTo>
                  <a:pt x="1329935" y="3088137"/>
                </a:lnTo>
                <a:lnTo>
                  <a:pt x="1355537" y="3121044"/>
                </a:lnTo>
                <a:lnTo>
                  <a:pt x="1381140" y="3154674"/>
                </a:lnTo>
                <a:lnTo>
                  <a:pt x="1407476" y="3187562"/>
                </a:lnTo>
                <a:lnTo>
                  <a:pt x="1433079" y="3220450"/>
                </a:lnTo>
                <a:lnTo>
                  <a:pt x="1462348" y="3257729"/>
                </a:lnTo>
                <a:lnTo>
                  <a:pt x="1493805" y="3296472"/>
                </a:lnTo>
                <a:lnTo>
                  <a:pt x="1524528" y="3334494"/>
                </a:lnTo>
                <a:lnTo>
                  <a:pt x="1554691" y="3370365"/>
                </a:lnTo>
                <a:lnTo>
                  <a:pt x="1554691" y="3370282"/>
                </a:lnTo>
                <a:lnTo>
                  <a:pt x="1525084" y="3335018"/>
                </a:lnTo>
                <a:lnTo>
                  <a:pt x="1494352" y="3296965"/>
                </a:lnTo>
                <a:lnTo>
                  <a:pt x="1462898" y="3258187"/>
                </a:lnTo>
                <a:lnTo>
                  <a:pt x="1433631" y="3220859"/>
                </a:lnTo>
                <a:lnTo>
                  <a:pt x="1408015" y="3187924"/>
                </a:lnTo>
                <a:lnTo>
                  <a:pt x="1381676" y="3154988"/>
                </a:lnTo>
                <a:lnTo>
                  <a:pt x="1356070" y="3121328"/>
                </a:lnTo>
                <a:lnTo>
                  <a:pt x="1330463" y="3088392"/>
                </a:lnTo>
                <a:lnTo>
                  <a:pt x="1304857" y="3055457"/>
                </a:lnTo>
                <a:lnTo>
                  <a:pt x="1279241" y="3021796"/>
                </a:lnTo>
                <a:lnTo>
                  <a:pt x="1253634" y="2988861"/>
                </a:lnTo>
                <a:lnTo>
                  <a:pt x="1228028" y="2955940"/>
                </a:lnTo>
                <a:lnTo>
                  <a:pt x="1198761" y="2918612"/>
                </a:lnTo>
                <a:lnTo>
                  <a:pt x="1170226" y="2882023"/>
                </a:lnTo>
                <a:lnTo>
                  <a:pt x="1140958" y="2846159"/>
                </a:lnTo>
                <a:lnTo>
                  <a:pt x="1112423" y="2808831"/>
                </a:lnTo>
                <a:lnTo>
                  <a:pt x="1084620" y="2772243"/>
                </a:lnTo>
                <a:lnTo>
                  <a:pt x="1056085" y="2734929"/>
                </a:lnTo>
                <a:lnTo>
                  <a:pt x="1027550" y="2698326"/>
                </a:lnTo>
                <a:lnTo>
                  <a:pt x="999015" y="2662477"/>
                </a:lnTo>
                <a:lnTo>
                  <a:pt x="963158" y="2617828"/>
                </a:lnTo>
                <a:lnTo>
                  <a:pt x="926579" y="2573194"/>
                </a:lnTo>
                <a:lnTo>
                  <a:pt x="889990" y="2529285"/>
                </a:lnTo>
                <a:lnTo>
                  <a:pt x="854143" y="2484636"/>
                </a:lnTo>
                <a:lnTo>
                  <a:pt x="819018" y="2440727"/>
                </a:lnTo>
                <a:lnTo>
                  <a:pt x="783171" y="2396093"/>
                </a:lnTo>
                <a:lnTo>
                  <a:pt x="748047" y="2351444"/>
                </a:lnTo>
                <a:lnTo>
                  <a:pt x="712932" y="2306810"/>
                </a:lnTo>
                <a:lnTo>
                  <a:pt x="712932" y="2303882"/>
                </a:lnTo>
                <a:lnTo>
                  <a:pt x="715851" y="2290705"/>
                </a:lnTo>
                <a:lnTo>
                  <a:pt x="723905" y="2249724"/>
                </a:lnTo>
                <a:lnTo>
                  <a:pt x="730484" y="2208003"/>
                </a:lnTo>
                <a:lnTo>
                  <a:pt x="737806" y="2167762"/>
                </a:lnTo>
                <a:lnTo>
                  <a:pt x="745118" y="2126041"/>
                </a:lnTo>
                <a:lnTo>
                  <a:pt x="753172" y="2084321"/>
                </a:lnTo>
                <a:lnTo>
                  <a:pt x="760484" y="2043340"/>
                </a:lnTo>
                <a:lnTo>
                  <a:pt x="767805" y="2001634"/>
                </a:lnTo>
                <a:lnTo>
                  <a:pt x="775850" y="1960653"/>
                </a:lnTo>
                <a:lnTo>
                  <a:pt x="783171" y="1919672"/>
                </a:lnTo>
                <a:lnTo>
                  <a:pt x="791215" y="1878691"/>
                </a:lnTo>
                <a:lnTo>
                  <a:pt x="798537" y="1836971"/>
                </a:lnTo>
                <a:lnTo>
                  <a:pt x="805849" y="1795990"/>
                </a:lnTo>
                <a:lnTo>
                  <a:pt x="813903" y="1755734"/>
                </a:lnTo>
                <a:lnTo>
                  <a:pt x="821215" y="1714753"/>
                </a:lnTo>
                <a:lnTo>
                  <a:pt x="828536" y="1673047"/>
                </a:lnTo>
                <a:lnTo>
                  <a:pt x="835011" y="1632719"/>
                </a:lnTo>
                <a:lnTo>
                  <a:pt x="791547" y="1624753"/>
                </a:lnTo>
                <a:lnTo>
                  <a:pt x="745510" y="1615974"/>
                </a:lnTo>
                <a:lnTo>
                  <a:pt x="700200" y="1607195"/>
                </a:lnTo>
                <a:lnTo>
                  <a:pt x="656346" y="1599156"/>
                </a:lnTo>
                <a:lnTo>
                  <a:pt x="610297" y="1590377"/>
                </a:lnTo>
                <a:lnTo>
                  <a:pt x="566443" y="1581608"/>
                </a:lnTo>
                <a:lnTo>
                  <a:pt x="521133" y="1572098"/>
                </a:lnTo>
                <a:lnTo>
                  <a:pt x="476552" y="1562598"/>
                </a:lnTo>
                <a:lnTo>
                  <a:pt x="431242" y="1554550"/>
                </a:lnTo>
                <a:lnTo>
                  <a:pt x="386661" y="1545050"/>
                </a:lnTo>
                <a:lnTo>
                  <a:pt x="341351" y="1535540"/>
                </a:lnTo>
                <a:lnTo>
                  <a:pt x="296770" y="1526031"/>
                </a:lnTo>
                <a:lnTo>
                  <a:pt x="251448" y="1516531"/>
                </a:lnTo>
                <a:lnTo>
                  <a:pt x="206866" y="1507021"/>
                </a:lnTo>
                <a:lnTo>
                  <a:pt x="161557" y="1496790"/>
                </a:lnTo>
                <a:lnTo>
                  <a:pt x="116975" y="1487281"/>
                </a:lnTo>
                <a:lnTo>
                  <a:pt x="116247" y="1487281"/>
                </a:lnTo>
                <a:lnTo>
                  <a:pt x="111126" y="1486550"/>
                </a:lnTo>
                <a:lnTo>
                  <a:pt x="110398" y="1480704"/>
                </a:lnTo>
                <a:lnTo>
                  <a:pt x="100897" y="1471194"/>
                </a:lnTo>
                <a:lnTo>
                  <a:pt x="95048" y="1459492"/>
                </a:lnTo>
                <a:lnTo>
                  <a:pt x="93592" y="1458030"/>
                </a:lnTo>
                <a:lnTo>
                  <a:pt x="93592" y="1455838"/>
                </a:lnTo>
                <a:lnTo>
                  <a:pt x="94320" y="1430973"/>
                </a:lnTo>
                <a:lnTo>
                  <a:pt x="93592" y="1425857"/>
                </a:lnTo>
                <a:lnTo>
                  <a:pt x="90668" y="1423665"/>
                </a:lnTo>
                <a:lnTo>
                  <a:pt x="91396" y="1420742"/>
                </a:lnTo>
                <a:lnTo>
                  <a:pt x="91396" y="1416357"/>
                </a:lnTo>
                <a:lnTo>
                  <a:pt x="92124" y="1407578"/>
                </a:lnTo>
                <a:lnTo>
                  <a:pt x="91396" y="1406847"/>
                </a:lnTo>
                <a:lnTo>
                  <a:pt x="89940" y="1404655"/>
                </a:lnTo>
                <a:lnTo>
                  <a:pt x="89940" y="1403194"/>
                </a:lnTo>
                <a:lnTo>
                  <a:pt x="91396" y="1401732"/>
                </a:lnTo>
                <a:lnTo>
                  <a:pt x="92124" y="1400270"/>
                </a:lnTo>
                <a:lnTo>
                  <a:pt x="94320" y="1397338"/>
                </a:lnTo>
                <a:lnTo>
                  <a:pt x="95048" y="1394415"/>
                </a:lnTo>
                <a:lnTo>
                  <a:pt x="96517" y="1390761"/>
                </a:lnTo>
                <a:lnTo>
                  <a:pt x="97245" y="1382713"/>
                </a:lnTo>
                <a:lnTo>
                  <a:pt x="97245" y="1376136"/>
                </a:lnTo>
                <a:lnTo>
                  <a:pt x="97973" y="1374674"/>
                </a:lnTo>
                <a:lnTo>
                  <a:pt x="98701" y="1371020"/>
                </a:lnTo>
                <a:lnTo>
                  <a:pt x="104549" y="1362972"/>
                </a:lnTo>
                <a:lnTo>
                  <a:pt x="106746" y="1361511"/>
                </a:lnTo>
                <a:lnTo>
                  <a:pt x="109670" y="1353472"/>
                </a:lnTo>
                <a:lnTo>
                  <a:pt x="109670" y="1342501"/>
                </a:lnTo>
                <a:lnTo>
                  <a:pt x="110398" y="1335924"/>
                </a:lnTo>
                <a:lnTo>
                  <a:pt x="110398" y="1332260"/>
                </a:lnTo>
                <a:lnTo>
                  <a:pt x="109670" y="1329337"/>
                </a:lnTo>
                <a:lnTo>
                  <a:pt x="106746" y="1327145"/>
                </a:lnTo>
                <a:lnTo>
                  <a:pt x="104549" y="1324222"/>
                </a:lnTo>
                <a:lnTo>
                  <a:pt x="103821" y="1320568"/>
                </a:lnTo>
                <a:lnTo>
                  <a:pt x="103093" y="1313982"/>
                </a:lnTo>
                <a:lnTo>
                  <a:pt x="101625" y="1310328"/>
                </a:lnTo>
                <a:lnTo>
                  <a:pt x="98701" y="1311789"/>
                </a:lnTo>
                <a:lnTo>
                  <a:pt x="97973" y="1308866"/>
                </a:lnTo>
                <a:lnTo>
                  <a:pt x="97973" y="1295703"/>
                </a:lnTo>
                <a:lnTo>
                  <a:pt x="97245" y="1292779"/>
                </a:lnTo>
                <a:lnTo>
                  <a:pt x="96517" y="1290587"/>
                </a:lnTo>
                <a:lnTo>
                  <a:pt x="93592" y="1288395"/>
                </a:lnTo>
                <a:lnTo>
                  <a:pt x="97245" y="1286193"/>
                </a:lnTo>
                <a:lnTo>
                  <a:pt x="110398" y="1267914"/>
                </a:lnTo>
                <a:lnTo>
                  <a:pt x="119171" y="1256222"/>
                </a:lnTo>
                <a:lnTo>
                  <a:pt x="120627" y="1253289"/>
                </a:lnTo>
                <a:lnTo>
                  <a:pt x="124280" y="1250366"/>
                </a:lnTo>
                <a:lnTo>
                  <a:pt x="126476" y="1247443"/>
                </a:lnTo>
                <a:lnTo>
                  <a:pt x="128673" y="1243058"/>
                </a:lnTo>
                <a:lnTo>
                  <a:pt x="130129" y="1237933"/>
                </a:lnTo>
                <a:lnTo>
                  <a:pt x="133053" y="1228433"/>
                </a:lnTo>
                <a:lnTo>
                  <a:pt x="146207" y="1200644"/>
                </a:lnTo>
                <a:lnTo>
                  <a:pt x="149131" y="1191144"/>
                </a:lnTo>
                <a:lnTo>
                  <a:pt x="149131" y="1188212"/>
                </a:lnTo>
                <a:lnTo>
                  <a:pt x="149859" y="1186019"/>
                </a:lnTo>
                <a:lnTo>
                  <a:pt x="152055" y="1184558"/>
                </a:lnTo>
                <a:lnTo>
                  <a:pt x="154252" y="1182365"/>
                </a:lnTo>
                <a:lnTo>
                  <a:pt x="157904" y="1180173"/>
                </a:lnTo>
                <a:lnTo>
                  <a:pt x="159360" y="1179442"/>
                </a:lnTo>
                <a:lnTo>
                  <a:pt x="161557" y="1180173"/>
                </a:lnTo>
                <a:lnTo>
                  <a:pt x="159360" y="1192606"/>
                </a:lnTo>
                <a:lnTo>
                  <a:pt x="161557" y="1195529"/>
                </a:lnTo>
                <a:lnTo>
                  <a:pt x="162285" y="1195529"/>
                </a:lnTo>
                <a:lnTo>
                  <a:pt x="163025" y="1189673"/>
                </a:lnTo>
                <a:lnTo>
                  <a:pt x="164481" y="1188212"/>
                </a:lnTo>
                <a:lnTo>
                  <a:pt x="163025" y="1185288"/>
                </a:lnTo>
                <a:lnTo>
                  <a:pt x="165209" y="1185288"/>
                </a:lnTo>
                <a:lnTo>
                  <a:pt x="167405" y="1185288"/>
                </a:lnTo>
                <a:lnTo>
                  <a:pt x="167405" y="1184558"/>
                </a:lnTo>
                <a:lnTo>
                  <a:pt x="168861" y="1182365"/>
                </a:lnTo>
                <a:lnTo>
                  <a:pt x="167405" y="1180173"/>
                </a:lnTo>
                <a:lnTo>
                  <a:pt x="170330" y="1175788"/>
                </a:lnTo>
                <a:lnTo>
                  <a:pt x="175438" y="1170663"/>
                </a:lnTo>
                <a:lnTo>
                  <a:pt x="179103" y="1169933"/>
                </a:lnTo>
                <a:lnTo>
                  <a:pt x="182015" y="1170663"/>
                </a:lnTo>
                <a:lnTo>
                  <a:pt x="182015" y="1172856"/>
                </a:lnTo>
                <a:lnTo>
                  <a:pt x="181287" y="1175788"/>
                </a:lnTo>
                <a:lnTo>
                  <a:pt x="182015" y="1179442"/>
                </a:lnTo>
                <a:lnTo>
                  <a:pt x="183483" y="1182365"/>
                </a:lnTo>
                <a:lnTo>
                  <a:pt x="187136" y="1184558"/>
                </a:lnTo>
                <a:lnTo>
                  <a:pt x="190060" y="1185288"/>
                </a:lnTo>
                <a:lnTo>
                  <a:pt x="192984" y="1185288"/>
                </a:lnTo>
                <a:lnTo>
                  <a:pt x="187864" y="1175788"/>
                </a:lnTo>
                <a:lnTo>
                  <a:pt x="187864" y="1169933"/>
                </a:lnTo>
                <a:lnTo>
                  <a:pt x="187136" y="1168471"/>
                </a:lnTo>
                <a:lnTo>
                  <a:pt x="186408" y="1166279"/>
                </a:lnTo>
                <a:lnTo>
                  <a:pt x="186408" y="1165548"/>
                </a:lnTo>
                <a:lnTo>
                  <a:pt x="187136" y="1163356"/>
                </a:lnTo>
                <a:lnTo>
                  <a:pt x="190060" y="1158971"/>
                </a:lnTo>
                <a:lnTo>
                  <a:pt x="184211" y="1161894"/>
                </a:lnTo>
                <a:lnTo>
                  <a:pt x="176906" y="1166279"/>
                </a:lnTo>
                <a:lnTo>
                  <a:pt x="168861" y="1172125"/>
                </a:lnTo>
                <a:lnTo>
                  <a:pt x="164481" y="1177981"/>
                </a:lnTo>
                <a:lnTo>
                  <a:pt x="163025" y="1175788"/>
                </a:lnTo>
                <a:lnTo>
                  <a:pt x="167405" y="1169933"/>
                </a:lnTo>
                <a:lnTo>
                  <a:pt x="184211" y="1142884"/>
                </a:lnTo>
                <a:lnTo>
                  <a:pt x="184939" y="1140682"/>
                </a:lnTo>
                <a:lnTo>
                  <a:pt x="187864" y="1136298"/>
                </a:lnTo>
                <a:lnTo>
                  <a:pt x="191516" y="1126788"/>
                </a:lnTo>
                <a:lnTo>
                  <a:pt x="193712" y="1123865"/>
                </a:lnTo>
                <a:lnTo>
                  <a:pt x="196637" y="1120942"/>
                </a:lnTo>
                <a:lnTo>
                  <a:pt x="201017" y="1118019"/>
                </a:lnTo>
                <a:lnTo>
                  <a:pt x="203942" y="1115826"/>
                </a:lnTo>
                <a:lnTo>
                  <a:pt x="206138" y="1112173"/>
                </a:lnTo>
                <a:lnTo>
                  <a:pt x="206866" y="1110701"/>
                </a:lnTo>
                <a:lnTo>
                  <a:pt x="209062" y="1108509"/>
                </a:lnTo>
                <a:lnTo>
                  <a:pt x="211259" y="1108509"/>
                </a:lnTo>
                <a:lnTo>
                  <a:pt x="210518" y="1110701"/>
                </a:lnTo>
                <a:lnTo>
                  <a:pt x="210518" y="1112173"/>
                </a:lnTo>
                <a:lnTo>
                  <a:pt x="211259" y="1112173"/>
                </a:lnTo>
                <a:lnTo>
                  <a:pt x="219292" y="1114365"/>
                </a:lnTo>
                <a:lnTo>
                  <a:pt x="220020" y="1112903"/>
                </a:lnTo>
                <a:lnTo>
                  <a:pt x="218564" y="1110701"/>
                </a:lnTo>
                <a:lnTo>
                  <a:pt x="215639" y="1106317"/>
                </a:lnTo>
                <a:lnTo>
                  <a:pt x="211259" y="1104855"/>
                </a:lnTo>
                <a:lnTo>
                  <a:pt x="207606" y="1104855"/>
                </a:lnTo>
                <a:lnTo>
                  <a:pt x="204682" y="1108509"/>
                </a:lnTo>
                <a:lnTo>
                  <a:pt x="202486" y="1112903"/>
                </a:lnTo>
                <a:lnTo>
                  <a:pt x="200289" y="1115826"/>
                </a:lnTo>
                <a:lnTo>
                  <a:pt x="199561" y="1111442"/>
                </a:lnTo>
                <a:lnTo>
                  <a:pt x="200289" y="1106317"/>
                </a:lnTo>
                <a:lnTo>
                  <a:pt x="206138" y="1098278"/>
                </a:lnTo>
                <a:lnTo>
                  <a:pt x="215639" y="1072682"/>
                </a:lnTo>
                <a:lnTo>
                  <a:pt x="218564" y="1063913"/>
                </a:lnTo>
                <a:lnTo>
                  <a:pt x="220020" y="1060249"/>
                </a:lnTo>
                <a:lnTo>
                  <a:pt x="222216" y="1050749"/>
                </a:lnTo>
                <a:lnTo>
                  <a:pt x="222944" y="1048557"/>
                </a:lnTo>
                <a:lnTo>
                  <a:pt x="225140" y="1047826"/>
                </a:lnTo>
                <a:lnTo>
                  <a:pt x="226609" y="1046355"/>
                </a:lnTo>
                <a:lnTo>
                  <a:pt x="226609" y="1044893"/>
                </a:lnTo>
                <a:lnTo>
                  <a:pt x="225868" y="1038317"/>
                </a:lnTo>
                <a:lnTo>
                  <a:pt x="225868" y="1035393"/>
                </a:lnTo>
                <a:lnTo>
                  <a:pt x="226609" y="1033932"/>
                </a:lnTo>
                <a:lnTo>
                  <a:pt x="226609" y="1032470"/>
                </a:lnTo>
                <a:lnTo>
                  <a:pt x="229521" y="1025153"/>
                </a:lnTo>
                <a:lnTo>
                  <a:pt x="236110" y="1006874"/>
                </a:lnTo>
                <a:lnTo>
                  <a:pt x="239022" y="992980"/>
                </a:lnTo>
                <a:lnTo>
                  <a:pt x="241946" y="985672"/>
                </a:lnTo>
                <a:lnTo>
                  <a:pt x="241946" y="983480"/>
                </a:lnTo>
                <a:lnTo>
                  <a:pt x="241946" y="982008"/>
                </a:lnTo>
                <a:lnTo>
                  <a:pt x="241946" y="980547"/>
                </a:lnTo>
                <a:lnTo>
                  <a:pt x="242687" y="979085"/>
                </a:lnTo>
                <a:lnTo>
                  <a:pt x="244871" y="977624"/>
                </a:lnTo>
                <a:lnTo>
                  <a:pt x="245599" y="976893"/>
                </a:lnTo>
                <a:lnTo>
                  <a:pt x="251448" y="963729"/>
                </a:lnTo>
                <a:lnTo>
                  <a:pt x="252188" y="960076"/>
                </a:lnTo>
                <a:lnTo>
                  <a:pt x="254372" y="957152"/>
                </a:lnTo>
                <a:lnTo>
                  <a:pt x="258024" y="957152"/>
                </a:lnTo>
                <a:lnTo>
                  <a:pt x="262417" y="961537"/>
                </a:lnTo>
                <a:lnTo>
                  <a:pt x="261689" y="954960"/>
                </a:lnTo>
                <a:lnTo>
                  <a:pt x="259493" y="954229"/>
                </a:lnTo>
                <a:lnTo>
                  <a:pt x="255840" y="954229"/>
                </a:lnTo>
                <a:lnTo>
                  <a:pt x="254372" y="952037"/>
                </a:lnTo>
                <a:lnTo>
                  <a:pt x="252916" y="948374"/>
                </a:lnTo>
                <a:lnTo>
                  <a:pt x="255100" y="942528"/>
                </a:lnTo>
                <a:lnTo>
                  <a:pt x="265342" y="915470"/>
                </a:lnTo>
                <a:lnTo>
                  <a:pt x="267526" y="915470"/>
                </a:lnTo>
                <a:lnTo>
                  <a:pt x="271190" y="918393"/>
                </a:lnTo>
                <a:lnTo>
                  <a:pt x="274102" y="919864"/>
                </a:lnTo>
                <a:lnTo>
                  <a:pt x="274843" y="916931"/>
                </a:lnTo>
                <a:lnTo>
                  <a:pt x="274102" y="913277"/>
                </a:lnTo>
                <a:lnTo>
                  <a:pt x="273374" y="913277"/>
                </a:lnTo>
                <a:lnTo>
                  <a:pt x="270450" y="914739"/>
                </a:lnTo>
                <a:lnTo>
                  <a:pt x="268266" y="913277"/>
                </a:lnTo>
                <a:lnTo>
                  <a:pt x="267526" y="910354"/>
                </a:lnTo>
                <a:lnTo>
                  <a:pt x="267526" y="908893"/>
                </a:lnTo>
                <a:lnTo>
                  <a:pt x="268266" y="905969"/>
                </a:lnTo>
                <a:lnTo>
                  <a:pt x="268266" y="903046"/>
                </a:lnTo>
                <a:lnTo>
                  <a:pt x="268266" y="900114"/>
                </a:lnTo>
                <a:lnTo>
                  <a:pt x="271190" y="890614"/>
                </a:lnTo>
                <a:lnTo>
                  <a:pt x="271918" y="886219"/>
                </a:lnTo>
                <a:lnTo>
                  <a:pt x="271918" y="882566"/>
                </a:lnTo>
                <a:lnTo>
                  <a:pt x="274843" y="868671"/>
                </a:lnTo>
                <a:lnTo>
                  <a:pt x="277027" y="865017"/>
                </a:lnTo>
                <a:lnTo>
                  <a:pt x="279951" y="861363"/>
                </a:lnTo>
                <a:lnTo>
                  <a:pt x="282148" y="857710"/>
                </a:lnTo>
                <a:lnTo>
                  <a:pt x="284344" y="854046"/>
                </a:lnTo>
                <a:lnTo>
                  <a:pt x="284344" y="851854"/>
                </a:lnTo>
                <a:lnTo>
                  <a:pt x="286528" y="851854"/>
                </a:lnTo>
                <a:lnTo>
                  <a:pt x="287268" y="850392"/>
                </a:lnTo>
                <a:lnTo>
                  <a:pt x="287996" y="846008"/>
                </a:lnTo>
                <a:lnTo>
                  <a:pt x="287996" y="845277"/>
                </a:lnTo>
                <a:lnTo>
                  <a:pt x="287996" y="844546"/>
                </a:lnTo>
                <a:lnTo>
                  <a:pt x="290193" y="839431"/>
                </a:lnTo>
                <a:lnTo>
                  <a:pt x="291649" y="832844"/>
                </a:lnTo>
                <a:lnTo>
                  <a:pt x="296029" y="822614"/>
                </a:lnTo>
                <a:lnTo>
                  <a:pt x="294573" y="819681"/>
                </a:lnTo>
                <a:lnTo>
                  <a:pt x="294573" y="818219"/>
                </a:lnTo>
                <a:lnTo>
                  <a:pt x="297498" y="813834"/>
                </a:lnTo>
                <a:lnTo>
                  <a:pt x="302606" y="810180"/>
                </a:lnTo>
                <a:lnTo>
                  <a:pt x="304074" y="805786"/>
                </a:lnTo>
                <a:lnTo>
                  <a:pt x="306271" y="799940"/>
                </a:lnTo>
                <a:lnTo>
                  <a:pt x="306999" y="797017"/>
                </a:lnTo>
                <a:lnTo>
                  <a:pt x="307727" y="791171"/>
                </a:lnTo>
                <a:lnTo>
                  <a:pt x="307727" y="789700"/>
                </a:lnTo>
                <a:lnTo>
                  <a:pt x="309195" y="786046"/>
                </a:lnTo>
                <a:lnTo>
                  <a:pt x="310651" y="778007"/>
                </a:lnTo>
                <a:lnTo>
                  <a:pt x="312107" y="777276"/>
                </a:lnTo>
                <a:lnTo>
                  <a:pt x="312848" y="777276"/>
                </a:lnTo>
                <a:lnTo>
                  <a:pt x="313576" y="777276"/>
                </a:lnTo>
                <a:lnTo>
                  <a:pt x="313576" y="776546"/>
                </a:lnTo>
                <a:lnTo>
                  <a:pt x="313576" y="774353"/>
                </a:lnTo>
                <a:lnTo>
                  <a:pt x="315772" y="768498"/>
                </a:lnTo>
                <a:lnTo>
                  <a:pt x="316500" y="762651"/>
                </a:lnTo>
                <a:lnTo>
                  <a:pt x="314304" y="761190"/>
                </a:lnTo>
                <a:lnTo>
                  <a:pt x="312848" y="758997"/>
                </a:lnTo>
                <a:lnTo>
                  <a:pt x="309923" y="758997"/>
                </a:lnTo>
                <a:lnTo>
                  <a:pt x="310651" y="757526"/>
                </a:lnTo>
                <a:lnTo>
                  <a:pt x="314304" y="757526"/>
                </a:lnTo>
                <a:lnTo>
                  <a:pt x="316500" y="754603"/>
                </a:lnTo>
                <a:lnTo>
                  <a:pt x="317228" y="750949"/>
                </a:lnTo>
                <a:lnTo>
                  <a:pt x="318684" y="748026"/>
                </a:lnTo>
                <a:lnTo>
                  <a:pt x="319424" y="745834"/>
                </a:lnTo>
                <a:lnTo>
                  <a:pt x="320152" y="745103"/>
                </a:lnTo>
                <a:lnTo>
                  <a:pt x="321608" y="742911"/>
                </a:lnTo>
                <a:lnTo>
                  <a:pt x="322349" y="744372"/>
                </a:lnTo>
                <a:lnTo>
                  <a:pt x="321608" y="745103"/>
                </a:lnTo>
                <a:lnTo>
                  <a:pt x="319424" y="751680"/>
                </a:lnTo>
                <a:lnTo>
                  <a:pt x="322349" y="749488"/>
                </a:lnTo>
                <a:lnTo>
                  <a:pt x="325273" y="746565"/>
                </a:lnTo>
                <a:lnTo>
                  <a:pt x="328185" y="744372"/>
                </a:lnTo>
                <a:lnTo>
                  <a:pt x="323077" y="739247"/>
                </a:lnTo>
                <a:lnTo>
                  <a:pt x="321608" y="734863"/>
                </a:lnTo>
                <a:lnTo>
                  <a:pt x="323077" y="726084"/>
                </a:lnTo>
                <a:lnTo>
                  <a:pt x="326001" y="721699"/>
                </a:lnTo>
                <a:lnTo>
                  <a:pt x="328185" y="714391"/>
                </a:lnTo>
                <a:lnTo>
                  <a:pt x="329654" y="712930"/>
                </a:lnTo>
                <a:lnTo>
                  <a:pt x="328926" y="719507"/>
                </a:lnTo>
                <a:lnTo>
                  <a:pt x="328926" y="726084"/>
                </a:lnTo>
                <a:lnTo>
                  <a:pt x="329654" y="729017"/>
                </a:lnTo>
                <a:lnTo>
                  <a:pt x="332578" y="729747"/>
                </a:lnTo>
                <a:lnTo>
                  <a:pt x="335502" y="732670"/>
                </a:lnTo>
                <a:lnTo>
                  <a:pt x="336230" y="731940"/>
                </a:lnTo>
                <a:lnTo>
                  <a:pt x="337686" y="729747"/>
                </a:lnTo>
                <a:lnTo>
                  <a:pt x="341351" y="729017"/>
                </a:lnTo>
                <a:lnTo>
                  <a:pt x="341351" y="726824"/>
                </a:lnTo>
                <a:lnTo>
                  <a:pt x="337686" y="726084"/>
                </a:lnTo>
                <a:lnTo>
                  <a:pt x="336230" y="722430"/>
                </a:lnTo>
                <a:lnTo>
                  <a:pt x="336230" y="718776"/>
                </a:lnTo>
                <a:lnTo>
                  <a:pt x="338427" y="713661"/>
                </a:lnTo>
                <a:lnTo>
                  <a:pt x="333306" y="713661"/>
                </a:lnTo>
                <a:lnTo>
                  <a:pt x="330382" y="709997"/>
                </a:lnTo>
                <a:lnTo>
                  <a:pt x="328926" y="707805"/>
                </a:lnTo>
                <a:lnTo>
                  <a:pt x="329654" y="705613"/>
                </a:lnTo>
                <a:lnTo>
                  <a:pt x="332578" y="698305"/>
                </a:lnTo>
                <a:lnTo>
                  <a:pt x="335502" y="693911"/>
                </a:lnTo>
                <a:lnTo>
                  <a:pt x="339155" y="690987"/>
                </a:lnTo>
                <a:lnTo>
                  <a:pt x="341351" y="688795"/>
                </a:lnTo>
                <a:lnTo>
                  <a:pt x="342807" y="688064"/>
                </a:lnTo>
                <a:lnTo>
                  <a:pt x="345004" y="688064"/>
                </a:lnTo>
                <a:lnTo>
                  <a:pt x="346460" y="687334"/>
                </a:lnTo>
                <a:lnTo>
                  <a:pt x="348656" y="684410"/>
                </a:lnTo>
                <a:lnTo>
                  <a:pt x="347928" y="685141"/>
                </a:lnTo>
                <a:lnTo>
                  <a:pt x="346460" y="685141"/>
                </a:lnTo>
                <a:lnTo>
                  <a:pt x="345004" y="685141"/>
                </a:lnTo>
                <a:lnTo>
                  <a:pt x="342807" y="683680"/>
                </a:lnTo>
                <a:lnTo>
                  <a:pt x="341351" y="683680"/>
                </a:lnTo>
                <a:lnTo>
                  <a:pt x="339155" y="685141"/>
                </a:lnTo>
                <a:lnTo>
                  <a:pt x="338427" y="687334"/>
                </a:lnTo>
                <a:lnTo>
                  <a:pt x="336230" y="688795"/>
                </a:lnTo>
                <a:lnTo>
                  <a:pt x="338427" y="682218"/>
                </a:lnTo>
                <a:lnTo>
                  <a:pt x="338427" y="675632"/>
                </a:lnTo>
                <a:lnTo>
                  <a:pt x="336230" y="670516"/>
                </a:lnTo>
                <a:lnTo>
                  <a:pt x="332578" y="667593"/>
                </a:lnTo>
                <a:lnTo>
                  <a:pt x="338427" y="659545"/>
                </a:lnTo>
                <a:lnTo>
                  <a:pt x="339883" y="655891"/>
                </a:lnTo>
                <a:lnTo>
                  <a:pt x="342807" y="643458"/>
                </a:lnTo>
                <a:lnTo>
                  <a:pt x="344276" y="638343"/>
                </a:lnTo>
                <a:lnTo>
                  <a:pt x="342807" y="633228"/>
                </a:lnTo>
                <a:lnTo>
                  <a:pt x="341351" y="628833"/>
                </a:lnTo>
                <a:lnTo>
                  <a:pt x="342807" y="625910"/>
                </a:lnTo>
                <a:lnTo>
                  <a:pt x="345004" y="625910"/>
                </a:lnTo>
                <a:lnTo>
                  <a:pt x="346460" y="624449"/>
                </a:lnTo>
                <a:lnTo>
                  <a:pt x="351580" y="622256"/>
                </a:lnTo>
                <a:lnTo>
                  <a:pt x="352308" y="620795"/>
                </a:lnTo>
                <a:lnTo>
                  <a:pt x="353777" y="617872"/>
                </a:lnTo>
                <a:lnTo>
                  <a:pt x="355233" y="614218"/>
                </a:lnTo>
                <a:lnTo>
                  <a:pt x="357429" y="608362"/>
                </a:lnTo>
                <a:lnTo>
                  <a:pt x="358157" y="603977"/>
                </a:lnTo>
                <a:lnTo>
                  <a:pt x="358157" y="599593"/>
                </a:lnTo>
                <a:lnTo>
                  <a:pt x="358157" y="590083"/>
                </a:lnTo>
                <a:lnTo>
                  <a:pt x="353777" y="571073"/>
                </a:lnTo>
                <a:lnTo>
                  <a:pt x="353777" y="565958"/>
                </a:lnTo>
                <a:lnTo>
                  <a:pt x="357429" y="565958"/>
                </a:lnTo>
                <a:lnTo>
                  <a:pt x="355961" y="566689"/>
                </a:lnTo>
                <a:lnTo>
                  <a:pt x="355233" y="568881"/>
                </a:lnTo>
                <a:lnTo>
                  <a:pt x="358885" y="569612"/>
                </a:lnTo>
                <a:lnTo>
                  <a:pt x="364006" y="573996"/>
                </a:lnTo>
                <a:lnTo>
                  <a:pt x="366930" y="578381"/>
                </a:lnTo>
                <a:lnTo>
                  <a:pt x="369855" y="582045"/>
                </a:lnTo>
                <a:lnTo>
                  <a:pt x="371311" y="584237"/>
                </a:lnTo>
                <a:lnTo>
                  <a:pt x="377160" y="584968"/>
                </a:lnTo>
                <a:lnTo>
                  <a:pt x="378616" y="587160"/>
                </a:lnTo>
                <a:lnTo>
                  <a:pt x="380084" y="590083"/>
                </a:lnTo>
                <a:lnTo>
                  <a:pt x="378616" y="593737"/>
                </a:lnTo>
                <a:lnTo>
                  <a:pt x="378616" y="596660"/>
                </a:lnTo>
                <a:lnTo>
                  <a:pt x="380084" y="599593"/>
                </a:lnTo>
                <a:lnTo>
                  <a:pt x="380812" y="596660"/>
                </a:lnTo>
                <a:lnTo>
                  <a:pt x="381540" y="593737"/>
                </a:lnTo>
                <a:lnTo>
                  <a:pt x="383008" y="592275"/>
                </a:lnTo>
                <a:lnTo>
                  <a:pt x="385933" y="592275"/>
                </a:lnTo>
                <a:lnTo>
                  <a:pt x="385933" y="590814"/>
                </a:lnTo>
                <a:lnTo>
                  <a:pt x="384464" y="590083"/>
                </a:lnTo>
                <a:lnTo>
                  <a:pt x="381540" y="584968"/>
                </a:lnTo>
                <a:lnTo>
                  <a:pt x="380812" y="584237"/>
                </a:lnTo>
                <a:lnTo>
                  <a:pt x="378616" y="582775"/>
                </a:lnTo>
                <a:lnTo>
                  <a:pt x="377160" y="582045"/>
                </a:lnTo>
                <a:lnTo>
                  <a:pt x="376432" y="581304"/>
                </a:lnTo>
                <a:lnTo>
                  <a:pt x="374963" y="579112"/>
                </a:lnTo>
                <a:lnTo>
                  <a:pt x="377888" y="578381"/>
                </a:lnTo>
                <a:lnTo>
                  <a:pt x="384464" y="579112"/>
                </a:lnTo>
                <a:lnTo>
                  <a:pt x="387389" y="578381"/>
                </a:lnTo>
                <a:lnTo>
                  <a:pt x="390313" y="577650"/>
                </a:lnTo>
                <a:lnTo>
                  <a:pt x="391041" y="580573"/>
                </a:lnTo>
                <a:lnTo>
                  <a:pt x="393966" y="584968"/>
                </a:lnTo>
                <a:lnTo>
                  <a:pt x="396162" y="587160"/>
                </a:lnTo>
                <a:lnTo>
                  <a:pt x="399086" y="587160"/>
                </a:lnTo>
                <a:lnTo>
                  <a:pt x="413696" y="587891"/>
                </a:lnTo>
                <a:lnTo>
                  <a:pt x="416620" y="587160"/>
                </a:lnTo>
                <a:lnTo>
                  <a:pt x="415164" y="584237"/>
                </a:lnTo>
                <a:lnTo>
                  <a:pt x="413696" y="582775"/>
                </a:lnTo>
                <a:lnTo>
                  <a:pt x="416620" y="582775"/>
                </a:lnTo>
                <a:lnTo>
                  <a:pt x="421741" y="584237"/>
                </a:lnTo>
                <a:lnTo>
                  <a:pt x="424665" y="584237"/>
                </a:lnTo>
                <a:lnTo>
                  <a:pt x="429046" y="582045"/>
                </a:lnTo>
                <a:lnTo>
                  <a:pt x="431970" y="581304"/>
                </a:lnTo>
                <a:lnTo>
                  <a:pt x="435623" y="581304"/>
                </a:lnTo>
                <a:lnTo>
                  <a:pt x="437819" y="582045"/>
                </a:lnTo>
                <a:lnTo>
                  <a:pt x="438547" y="584237"/>
                </a:lnTo>
                <a:lnTo>
                  <a:pt x="445124" y="598131"/>
                </a:lnTo>
                <a:lnTo>
                  <a:pt x="445124" y="600323"/>
                </a:lnTo>
                <a:lnTo>
                  <a:pt x="448048" y="603247"/>
                </a:lnTo>
                <a:lnTo>
                  <a:pt x="464126" y="609824"/>
                </a:lnTo>
                <a:lnTo>
                  <a:pt x="474355" y="611285"/>
                </a:lnTo>
                <a:lnTo>
                  <a:pt x="476552" y="610554"/>
                </a:lnTo>
                <a:lnTo>
                  <a:pt x="481673" y="606170"/>
                </a:lnTo>
                <a:lnTo>
                  <a:pt x="484801" y="605126"/>
                </a:lnTo>
                <a:lnTo>
                  <a:pt x="480489" y="604506"/>
                </a:lnTo>
                <a:lnTo>
                  <a:pt x="473175" y="606701"/>
                </a:lnTo>
                <a:lnTo>
                  <a:pt x="469513" y="606701"/>
                </a:lnTo>
                <a:lnTo>
                  <a:pt x="464393" y="604506"/>
                </a:lnTo>
                <a:lnTo>
                  <a:pt x="461465" y="602311"/>
                </a:lnTo>
                <a:lnTo>
                  <a:pt x="451224" y="590599"/>
                </a:lnTo>
                <a:lnTo>
                  <a:pt x="449031" y="586209"/>
                </a:lnTo>
                <a:lnTo>
                  <a:pt x="448296" y="582555"/>
                </a:lnTo>
                <a:lnTo>
                  <a:pt x="448296" y="578158"/>
                </a:lnTo>
                <a:lnTo>
                  <a:pt x="444634" y="575233"/>
                </a:lnTo>
                <a:lnTo>
                  <a:pt x="440248" y="573038"/>
                </a:lnTo>
                <a:lnTo>
                  <a:pt x="419032" y="572309"/>
                </a:lnTo>
                <a:lnTo>
                  <a:pt x="409515" y="568648"/>
                </a:lnTo>
                <a:lnTo>
                  <a:pt x="409515" y="566453"/>
                </a:lnTo>
                <a:lnTo>
                  <a:pt x="409515" y="564987"/>
                </a:lnTo>
                <a:lnTo>
                  <a:pt x="408791" y="562792"/>
                </a:lnTo>
                <a:lnTo>
                  <a:pt x="406598" y="559131"/>
                </a:lnTo>
                <a:lnTo>
                  <a:pt x="405863" y="559868"/>
                </a:lnTo>
                <a:lnTo>
                  <a:pt x="403670" y="562063"/>
                </a:lnTo>
                <a:lnTo>
                  <a:pt x="398550" y="562063"/>
                </a:lnTo>
                <a:lnTo>
                  <a:pt x="395622" y="563521"/>
                </a:lnTo>
                <a:lnTo>
                  <a:pt x="393419" y="563521"/>
                </a:lnTo>
                <a:lnTo>
                  <a:pt x="389033" y="560597"/>
                </a:lnTo>
                <a:lnTo>
                  <a:pt x="386840" y="560597"/>
                </a:lnTo>
                <a:lnTo>
                  <a:pt x="383178" y="562063"/>
                </a:lnTo>
                <a:lnTo>
                  <a:pt x="379526" y="563521"/>
                </a:lnTo>
                <a:lnTo>
                  <a:pt x="376599" y="565717"/>
                </a:lnTo>
                <a:lnTo>
                  <a:pt x="371478" y="564987"/>
                </a:lnTo>
                <a:lnTo>
                  <a:pt x="369274" y="562792"/>
                </a:lnTo>
                <a:lnTo>
                  <a:pt x="361961" y="552546"/>
                </a:lnTo>
                <a:lnTo>
                  <a:pt x="359768" y="549621"/>
                </a:lnTo>
                <a:lnTo>
                  <a:pt x="356840" y="547419"/>
                </a:lnTo>
                <a:lnTo>
                  <a:pt x="353913" y="547419"/>
                </a:lnTo>
                <a:lnTo>
                  <a:pt x="350985" y="549621"/>
                </a:lnTo>
                <a:lnTo>
                  <a:pt x="350261" y="550351"/>
                </a:lnTo>
                <a:lnTo>
                  <a:pt x="350261" y="552546"/>
                </a:lnTo>
                <a:lnTo>
                  <a:pt x="350985" y="554012"/>
                </a:lnTo>
                <a:lnTo>
                  <a:pt x="348792" y="555470"/>
                </a:lnTo>
                <a:lnTo>
                  <a:pt x="348792" y="554012"/>
                </a:lnTo>
                <a:lnTo>
                  <a:pt x="348058" y="554012"/>
                </a:lnTo>
                <a:lnTo>
                  <a:pt x="347334" y="553275"/>
                </a:lnTo>
                <a:lnTo>
                  <a:pt x="344406" y="554012"/>
                </a:lnTo>
                <a:lnTo>
                  <a:pt x="342213" y="553275"/>
                </a:lnTo>
                <a:lnTo>
                  <a:pt x="340744" y="552546"/>
                </a:lnTo>
                <a:lnTo>
                  <a:pt x="342213" y="550351"/>
                </a:lnTo>
                <a:lnTo>
                  <a:pt x="344406" y="548885"/>
                </a:lnTo>
                <a:lnTo>
                  <a:pt x="347334" y="543766"/>
                </a:lnTo>
                <a:lnTo>
                  <a:pt x="348792" y="540105"/>
                </a:lnTo>
                <a:lnTo>
                  <a:pt x="350261" y="537910"/>
                </a:lnTo>
                <a:lnTo>
                  <a:pt x="348792" y="534978"/>
                </a:lnTo>
                <a:lnTo>
                  <a:pt x="351720" y="528393"/>
                </a:lnTo>
                <a:lnTo>
                  <a:pt x="354647" y="518883"/>
                </a:lnTo>
                <a:lnTo>
                  <a:pt x="360502" y="483018"/>
                </a:lnTo>
                <a:lnTo>
                  <a:pt x="363430" y="474967"/>
                </a:lnTo>
                <a:lnTo>
                  <a:pt x="367081" y="473509"/>
                </a:lnTo>
                <a:lnTo>
                  <a:pt x="364154" y="477162"/>
                </a:lnTo>
                <a:lnTo>
                  <a:pt x="364888" y="481553"/>
                </a:lnTo>
                <a:lnTo>
                  <a:pt x="366357" y="485213"/>
                </a:lnTo>
                <a:lnTo>
                  <a:pt x="366357" y="491069"/>
                </a:lnTo>
                <a:lnTo>
                  <a:pt x="361226" y="507171"/>
                </a:lnTo>
                <a:lnTo>
                  <a:pt x="360502" y="512291"/>
                </a:lnTo>
                <a:lnTo>
                  <a:pt x="359768" y="524732"/>
                </a:lnTo>
                <a:lnTo>
                  <a:pt x="360502" y="529859"/>
                </a:lnTo>
                <a:lnTo>
                  <a:pt x="361961" y="533519"/>
                </a:lnTo>
                <a:lnTo>
                  <a:pt x="367081" y="534249"/>
                </a:lnTo>
                <a:lnTo>
                  <a:pt x="370744" y="531325"/>
                </a:lnTo>
                <a:lnTo>
                  <a:pt x="373671" y="527664"/>
                </a:lnTo>
                <a:lnTo>
                  <a:pt x="375864" y="521808"/>
                </a:lnTo>
                <a:lnTo>
                  <a:pt x="376599" y="523273"/>
                </a:lnTo>
                <a:lnTo>
                  <a:pt x="377323" y="524732"/>
                </a:lnTo>
                <a:lnTo>
                  <a:pt x="383178" y="530588"/>
                </a:lnTo>
                <a:lnTo>
                  <a:pt x="386105" y="534249"/>
                </a:lnTo>
                <a:lnTo>
                  <a:pt x="387574" y="530588"/>
                </a:lnTo>
                <a:lnTo>
                  <a:pt x="386105" y="526934"/>
                </a:lnTo>
                <a:lnTo>
                  <a:pt x="382454" y="524732"/>
                </a:lnTo>
                <a:lnTo>
                  <a:pt x="379526" y="521808"/>
                </a:lnTo>
                <a:lnTo>
                  <a:pt x="379526" y="521078"/>
                </a:lnTo>
                <a:lnTo>
                  <a:pt x="379526" y="518883"/>
                </a:lnTo>
                <a:lnTo>
                  <a:pt x="379526" y="518147"/>
                </a:lnTo>
                <a:lnTo>
                  <a:pt x="378057" y="518147"/>
                </a:lnTo>
                <a:lnTo>
                  <a:pt x="377323" y="517417"/>
                </a:lnTo>
                <a:lnTo>
                  <a:pt x="376599" y="515223"/>
                </a:lnTo>
                <a:lnTo>
                  <a:pt x="376599" y="514486"/>
                </a:lnTo>
                <a:lnTo>
                  <a:pt x="375864" y="511562"/>
                </a:lnTo>
                <a:lnTo>
                  <a:pt x="376599" y="510096"/>
                </a:lnTo>
                <a:lnTo>
                  <a:pt x="377323" y="507901"/>
                </a:lnTo>
                <a:lnTo>
                  <a:pt x="380985" y="507901"/>
                </a:lnTo>
                <a:lnTo>
                  <a:pt x="382454" y="507171"/>
                </a:lnTo>
                <a:lnTo>
                  <a:pt x="383178" y="504976"/>
                </a:lnTo>
                <a:lnTo>
                  <a:pt x="383912" y="502781"/>
                </a:lnTo>
                <a:lnTo>
                  <a:pt x="385371" y="500586"/>
                </a:lnTo>
                <a:lnTo>
                  <a:pt x="383912" y="498391"/>
                </a:lnTo>
                <a:lnTo>
                  <a:pt x="383912" y="497655"/>
                </a:lnTo>
                <a:lnTo>
                  <a:pt x="382454" y="491799"/>
                </a:lnTo>
                <a:lnTo>
                  <a:pt x="379526" y="485213"/>
                </a:lnTo>
                <a:lnTo>
                  <a:pt x="378057" y="481553"/>
                </a:lnTo>
                <a:lnTo>
                  <a:pt x="380985" y="482289"/>
                </a:lnTo>
                <a:lnTo>
                  <a:pt x="385371" y="485950"/>
                </a:lnTo>
                <a:lnTo>
                  <a:pt x="387574" y="488145"/>
                </a:lnTo>
                <a:lnTo>
                  <a:pt x="386105" y="481553"/>
                </a:lnTo>
                <a:lnTo>
                  <a:pt x="386105" y="474967"/>
                </a:lnTo>
                <a:lnTo>
                  <a:pt x="389033" y="469848"/>
                </a:lnTo>
                <a:lnTo>
                  <a:pt x="394153" y="469111"/>
                </a:lnTo>
                <a:lnTo>
                  <a:pt x="400008" y="469111"/>
                </a:lnTo>
                <a:lnTo>
                  <a:pt x="402936" y="470577"/>
                </a:lnTo>
                <a:lnTo>
                  <a:pt x="403670" y="474967"/>
                </a:lnTo>
                <a:lnTo>
                  <a:pt x="403670" y="477162"/>
                </a:lnTo>
                <a:lnTo>
                  <a:pt x="406598" y="478628"/>
                </a:lnTo>
                <a:lnTo>
                  <a:pt x="409515" y="477162"/>
                </a:lnTo>
                <a:lnTo>
                  <a:pt x="412442" y="475704"/>
                </a:lnTo>
                <a:lnTo>
                  <a:pt x="408056" y="473509"/>
                </a:lnTo>
                <a:lnTo>
                  <a:pt x="405129" y="469848"/>
                </a:lnTo>
                <a:lnTo>
                  <a:pt x="402201" y="463992"/>
                </a:lnTo>
                <a:lnTo>
                  <a:pt x="398550" y="460331"/>
                </a:lnTo>
                <a:lnTo>
                  <a:pt x="396346" y="458865"/>
                </a:lnTo>
                <a:lnTo>
                  <a:pt x="394153" y="458865"/>
                </a:lnTo>
                <a:lnTo>
                  <a:pt x="392695" y="459602"/>
                </a:lnTo>
                <a:lnTo>
                  <a:pt x="390502" y="460331"/>
                </a:lnTo>
                <a:lnTo>
                  <a:pt x="389033" y="461067"/>
                </a:lnTo>
                <a:lnTo>
                  <a:pt x="380250" y="457407"/>
                </a:lnTo>
                <a:lnTo>
                  <a:pt x="380250" y="459602"/>
                </a:lnTo>
                <a:lnTo>
                  <a:pt x="382454" y="461067"/>
                </a:lnTo>
                <a:lnTo>
                  <a:pt x="379526" y="462526"/>
                </a:lnTo>
                <a:lnTo>
                  <a:pt x="378057" y="461067"/>
                </a:lnTo>
                <a:lnTo>
                  <a:pt x="377323" y="459602"/>
                </a:lnTo>
                <a:lnTo>
                  <a:pt x="375864" y="457407"/>
                </a:lnTo>
                <a:lnTo>
                  <a:pt x="374406" y="457407"/>
                </a:lnTo>
                <a:lnTo>
                  <a:pt x="371478" y="457407"/>
                </a:lnTo>
                <a:lnTo>
                  <a:pt x="366357" y="455941"/>
                </a:lnTo>
                <a:lnTo>
                  <a:pt x="363430" y="453746"/>
                </a:lnTo>
                <a:lnTo>
                  <a:pt x="363430" y="450085"/>
                </a:lnTo>
                <a:lnTo>
                  <a:pt x="364154" y="436178"/>
                </a:lnTo>
                <a:lnTo>
                  <a:pt x="364154" y="426668"/>
                </a:lnTo>
                <a:lnTo>
                  <a:pt x="363430" y="417888"/>
                </a:lnTo>
                <a:lnTo>
                  <a:pt x="364154" y="414956"/>
                </a:lnTo>
                <a:lnTo>
                  <a:pt x="367816" y="412761"/>
                </a:lnTo>
                <a:lnTo>
                  <a:pt x="369274" y="417888"/>
                </a:lnTo>
                <a:lnTo>
                  <a:pt x="367816" y="420812"/>
                </a:lnTo>
                <a:lnTo>
                  <a:pt x="370744" y="425203"/>
                </a:lnTo>
                <a:lnTo>
                  <a:pt x="370744" y="428863"/>
                </a:lnTo>
                <a:lnTo>
                  <a:pt x="372937" y="428863"/>
                </a:lnTo>
                <a:lnTo>
                  <a:pt x="375864" y="431058"/>
                </a:lnTo>
                <a:lnTo>
                  <a:pt x="377323" y="433254"/>
                </a:lnTo>
                <a:lnTo>
                  <a:pt x="378057" y="433254"/>
                </a:lnTo>
                <a:lnTo>
                  <a:pt x="379526" y="431058"/>
                </a:lnTo>
                <a:lnTo>
                  <a:pt x="380250" y="428863"/>
                </a:lnTo>
                <a:lnTo>
                  <a:pt x="379526" y="427398"/>
                </a:lnTo>
                <a:lnTo>
                  <a:pt x="378057" y="424473"/>
                </a:lnTo>
                <a:lnTo>
                  <a:pt x="375864" y="425203"/>
                </a:lnTo>
                <a:lnTo>
                  <a:pt x="375864" y="422278"/>
                </a:lnTo>
                <a:lnTo>
                  <a:pt x="377323" y="420083"/>
                </a:lnTo>
                <a:lnTo>
                  <a:pt x="380250" y="418617"/>
                </a:lnTo>
                <a:lnTo>
                  <a:pt x="383912" y="418617"/>
                </a:lnTo>
                <a:lnTo>
                  <a:pt x="386105" y="418617"/>
                </a:lnTo>
                <a:lnTo>
                  <a:pt x="391960" y="417152"/>
                </a:lnTo>
                <a:lnTo>
                  <a:pt x="405129" y="414227"/>
                </a:lnTo>
                <a:lnTo>
                  <a:pt x="418297" y="412761"/>
                </a:lnTo>
                <a:lnTo>
                  <a:pt x="414646" y="410566"/>
                </a:lnTo>
                <a:lnTo>
                  <a:pt x="409515" y="409101"/>
                </a:lnTo>
                <a:lnTo>
                  <a:pt x="399274" y="407642"/>
                </a:lnTo>
                <a:lnTo>
                  <a:pt x="400008" y="406176"/>
                </a:lnTo>
                <a:lnTo>
                  <a:pt x="400743" y="406176"/>
                </a:lnTo>
                <a:lnTo>
                  <a:pt x="400743" y="404710"/>
                </a:lnTo>
                <a:lnTo>
                  <a:pt x="392695" y="403981"/>
                </a:lnTo>
                <a:lnTo>
                  <a:pt x="389033" y="402515"/>
                </a:lnTo>
                <a:lnTo>
                  <a:pt x="386840" y="399591"/>
                </a:lnTo>
                <a:lnTo>
                  <a:pt x="387574" y="395201"/>
                </a:lnTo>
                <a:lnTo>
                  <a:pt x="386840" y="390074"/>
                </a:lnTo>
                <a:lnTo>
                  <a:pt x="383912" y="387879"/>
                </a:lnTo>
                <a:lnTo>
                  <a:pt x="380985" y="384955"/>
                </a:lnTo>
                <a:lnTo>
                  <a:pt x="377323" y="383489"/>
                </a:lnTo>
                <a:lnTo>
                  <a:pt x="373671" y="383489"/>
                </a:lnTo>
                <a:lnTo>
                  <a:pt x="369274" y="383489"/>
                </a:lnTo>
                <a:lnTo>
                  <a:pt x="367081" y="387879"/>
                </a:lnTo>
                <a:lnTo>
                  <a:pt x="367081" y="388608"/>
                </a:lnTo>
                <a:lnTo>
                  <a:pt x="367816" y="392269"/>
                </a:lnTo>
                <a:lnTo>
                  <a:pt x="367081" y="395930"/>
                </a:lnTo>
                <a:lnTo>
                  <a:pt x="367081" y="398125"/>
                </a:lnTo>
                <a:lnTo>
                  <a:pt x="367816" y="399591"/>
                </a:lnTo>
                <a:lnTo>
                  <a:pt x="369274" y="401786"/>
                </a:lnTo>
                <a:lnTo>
                  <a:pt x="367816" y="401786"/>
                </a:lnTo>
                <a:lnTo>
                  <a:pt x="367081" y="401786"/>
                </a:lnTo>
                <a:lnTo>
                  <a:pt x="360502" y="407642"/>
                </a:lnTo>
                <a:lnTo>
                  <a:pt x="358309" y="407642"/>
                </a:lnTo>
                <a:lnTo>
                  <a:pt x="358309" y="406176"/>
                </a:lnTo>
                <a:lnTo>
                  <a:pt x="358309" y="403981"/>
                </a:lnTo>
                <a:lnTo>
                  <a:pt x="359768" y="401786"/>
                </a:lnTo>
                <a:lnTo>
                  <a:pt x="359768" y="399591"/>
                </a:lnTo>
                <a:lnTo>
                  <a:pt x="361226" y="398125"/>
                </a:lnTo>
                <a:lnTo>
                  <a:pt x="364888" y="382752"/>
                </a:lnTo>
                <a:lnTo>
                  <a:pt x="366357" y="378362"/>
                </a:lnTo>
                <a:lnTo>
                  <a:pt x="366357" y="368853"/>
                </a:lnTo>
                <a:lnTo>
                  <a:pt x="367816" y="350555"/>
                </a:lnTo>
                <a:lnTo>
                  <a:pt x="367816" y="341039"/>
                </a:lnTo>
                <a:lnTo>
                  <a:pt x="367081" y="331529"/>
                </a:lnTo>
                <a:lnTo>
                  <a:pt x="364888" y="324207"/>
                </a:lnTo>
                <a:lnTo>
                  <a:pt x="364154" y="322012"/>
                </a:lnTo>
                <a:lnTo>
                  <a:pt x="361226" y="321283"/>
                </a:lnTo>
                <a:lnTo>
                  <a:pt x="360502" y="320546"/>
                </a:lnTo>
                <a:lnTo>
                  <a:pt x="360502" y="317622"/>
                </a:lnTo>
                <a:lnTo>
                  <a:pt x="361226" y="315427"/>
                </a:lnTo>
                <a:lnTo>
                  <a:pt x="361961" y="313961"/>
                </a:lnTo>
                <a:lnTo>
                  <a:pt x="360502" y="312495"/>
                </a:lnTo>
                <a:lnTo>
                  <a:pt x="357575" y="311037"/>
                </a:lnTo>
                <a:lnTo>
                  <a:pt x="356840" y="308842"/>
                </a:lnTo>
                <a:lnTo>
                  <a:pt x="359768" y="275909"/>
                </a:lnTo>
                <a:lnTo>
                  <a:pt x="359768" y="267121"/>
                </a:lnTo>
                <a:lnTo>
                  <a:pt x="361226" y="248824"/>
                </a:lnTo>
                <a:lnTo>
                  <a:pt x="361226" y="245170"/>
                </a:lnTo>
                <a:lnTo>
                  <a:pt x="358309" y="231263"/>
                </a:lnTo>
                <a:lnTo>
                  <a:pt x="358309" y="223941"/>
                </a:lnTo>
                <a:lnTo>
                  <a:pt x="357575" y="222483"/>
                </a:lnTo>
                <a:lnTo>
                  <a:pt x="355382" y="221746"/>
                </a:lnTo>
                <a:lnTo>
                  <a:pt x="353913" y="219551"/>
                </a:lnTo>
                <a:lnTo>
                  <a:pt x="353178" y="216627"/>
                </a:lnTo>
                <a:lnTo>
                  <a:pt x="351720" y="209305"/>
                </a:lnTo>
                <a:lnTo>
                  <a:pt x="350985" y="204915"/>
                </a:lnTo>
                <a:lnTo>
                  <a:pt x="343672" y="192474"/>
                </a:lnTo>
                <a:lnTo>
                  <a:pt x="342213" y="190279"/>
                </a:lnTo>
                <a:lnTo>
                  <a:pt x="340744" y="189550"/>
                </a:lnTo>
                <a:lnTo>
                  <a:pt x="335624" y="187354"/>
                </a:lnTo>
                <a:lnTo>
                  <a:pt x="334889" y="186618"/>
                </a:lnTo>
                <a:lnTo>
                  <a:pt x="331962" y="176372"/>
                </a:lnTo>
                <a:lnTo>
                  <a:pt x="329769" y="168321"/>
                </a:lnTo>
                <a:lnTo>
                  <a:pt x="329045" y="160270"/>
                </a:lnTo>
                <a:lnTo>
                  <a:pt x="329045" y="151489"/>
                </a:lnTo>
                <a:lnTo>
                  <a:pt x="329769" y="144175"/>
                </a:lnTo>
                <a:lnTo>
                  <a:pt x="331962" y="135387"/>
                </a:lnTo>
                <a:lnTo>
                  <a:pt x="329045" y="124412"/>
                </a:lnTo>
                <a:lnTo>
                  <a:pt x="329769" y="122217"/>
                </a:lnTo>
                <a:lnTo>
                  <a:pt x="332696" y="121487"/>
                </a:lnTo>
                <a:lnTo>
                  <a:pt x="334889" y="118556"/>
                </a:lnTo>
                <a:lnTo>
                  <a:pt x="337817" y="111971"/>
                </a:lnTo>
                <a:lnTo>
                  <a:pt x="337817" y="109776"/>
                </a:lnTo>
                <a:lnTo>
                  <a:pt x="337082" y="109039"/>
                </a:lnTo>
                <a:lnTo>
                  <a:pt x="337817" y="106844"/>
                </a:lnTo>
                <a:lnTo>
                  <a:pt x="337817" y="106115"/>
                </a:lnTo>
                <a:lnTo>
                  <a:pt x="339286" y="105385"/>
                </a:lnTo>
                <a:lnTo>
                  <a:pt x="340744" y="103920"/>
                </a:lnTo>
                <a:lnTo>
                  <a:pt x="342213" y="96598"/>
                </a:lnTo>
                <a:lnTo>
                  <a:pt x="343672" y="94403"/>
                </a:lnTo>
                <a:lnTo>
                  <a:pt x="345865" y="92208"/>
                </a:lnTo>
                <a:lnTo>
                  <a:pt x="347334" y="90013"/>
                </a:lnTo>
                <a:lnTo>
                  <a:pt x="345865" y="89283"/>
                </a:lnTo>
                <a:lnTo>
                  <a:pt x="343672" y="85623"/>
                </a:lnTo>
                <a:lnTo>
                  <a:pt x="339286" y="79767"/>
                </a:lnTo>
                <a:lnTo>
                  <a:pt x="339286" y="76842"/>
                </a:lnTo>
                <a:lnTo>
                  <a:pt x="340744" y="73181"/>
                </a:lnTo>
                <a:lnTo>
                  <a:pt x="348792" y="76106"/>
                </a:lnTo>
                <a:lnTo>
                  <a:pt x="356840" y="79767"/>
                </a:lnTo>
                <a:lnTo>
                  <a:pt x="379526" y="97334"/>
                </a:lnTo>
                <a:lnTo>
                  <a:pt x="383912" y="103190"/>
                </a:lnTo>
                <a:lnTo>
                  <a:pt x="395622" y="109039"/>
                </a:lnTo>
                <a:lnTo>
                  <a:pt x="396346" y="109776"/>
                </a:lnTo>
                <a:lnTo>
                  <a:pt x="400008" y="114895"/>
                </a:lnTo>
                <a:lnTo>
                  <a:pt x="402201" y="115631"/>
                </a:lnTo>
                <a:lnTo>
                  <a:pt x="409515" y="116361"/>
                </a:lnTo>
                <a:lnTo>
                  <a:pt x="413177" y="118556"/>
                </a:lnTo>
                <a:lnTo>
                  <a:pt x="424887" y="125878"/>
                </a:lnTo>
                <a:lnTo>
                  <a:pt x="427814" y="128802"/>
                </a:lnTo>
                <a:lnTo>
                  <a:pt x="431466" y="137582"/>
                </a:lnTo>
                <a:lnTo>
                  <a:pt x="434393" y="139048"/>
                </a:lnTo>
                <a:lnTo>
                  <a:pt x="454152" y="150024"/>
                </a:lnTo>
                <a:lnTo>
                  <a:pt x="477561" y="156616"/>
                </a:lnTo>
                <a:lnTo>
                  <a:pt x="489995" y="158075"/>
                </a:lnTo>
                <a:lnTo>
                  <a:pt x="495126" y="160270"/>
                </a:lnTo>
                <a:lnTo>
                  <a:pt x="498778" y="164667"/>
                </a:lnTo>
                <a:lnTo>
                  <a:pt x="501705" y="166862"/>
                </a:lnTo>
                <a:lnTo>
                  <a:pt x="505367" y="166126"/>
                </a:lnTo>
                <a:lnTo>
                  <a:pt x="515608" y="166862"/>
                </a:lnTo>
                <a:lnTo>
                  <a:pt x="522187" y="170516"/>
                </a:lnTo>
                <a:lnTo>
                  <a:pt x="525115" y="171252"/>
                </a:lnTo>
                <a:lnTo>
                  <a:pt x="536825" y="172711"/>
                </a:lnTo>
                <a:lnTo>
                  <a:pt x="535356" y="173447"/>
                </a:lnTo>
                <a:lnTo>
                  <a:pt x="533897" y="173447"/>
                </a:lnTo>
                <a:lnTo>
                  <a:pt x="531704" y="173447"/>
                </a:lnTo>
                <a:lnTo>
                  <a:pt x="531704" y="174177"/>
                </a:lnTo>
                <a:lnTo>
                  <a:pt x="534632" y="176372"/>
                </a:lnTo>
                <a:lnTo>
                  <a:pt x="560969" y="183693"/>
                </a:lnTo>
                <a:lnTo>
                  <a:pt x="566824" y="182957"/>
                </a:lnTo>
                <a:lnTo>
                  <a:pt x="579258" y="175642"/>
                </a:lnTo>
                <a:lnTo>
                  <a:pt x="585848" y="173447"/>
                </a:lnTo>
                <a:lnTo>
                  <a:pt x="584379" y="176372"/>
                </a:lnTo>
                <a:lnTo>
                  <a:pt x="582920" y="177108"/>
                </a:lnTo>
                <a:lnTo>
                  <a:pt x="579993" y="177837"/>
                </a:lnTo>
                <a:lnTo>
                  <a:pt x="577800" y="177837"/>
                </a:lnTo>
                <a:lnTo>
                  <a:pt x="577800" y="180033"/>
                </a:lnTo>
                <a:lnTo>
                  <a:pt x="583644" y="182228"/>
                </a:lnTo>
                <a:lnTo>
                  <a:pt x="588775" y="185888"/>
                </a:lnTo>
                <a:lnTo>
                  <a:pt x="592427" y="190279"/>
                </a:lnTo>
                <a:lnTo>
                  <a:pt x="593896" y="196864"/>
                </a:lnTo>
                <a:lnTo>
                  <a:pt x="592427" y="201990"/>
                </a:lnTo>
                <a:lnTo>
                  <a:pt x="593896" y="205644"/>
                </a:lnTo>
                <a:lnTo>
                  <a:pt x="596823" y="207839"/>
                </a:lnTo>
                <a:lnTo>
                  <a:pt x="599016" y="208576"/>
                </a:lnTo>
                <a:lnTo>
                  <a:pt x="599740" y="199059"/>
                </a:lnTo>
                <a:lnTo>
                  <a:pt x="600475" y="196135"/>
                </a:lnTo>
                <a:lnTo>
                  <a:pt x="608523" y="196864"/>
                </a:lnTo>
                <a:lnTo>
                  <a:pt x="609992" y="196864"/>
                </a:lnTo>
                <a:lnTo>
                  <a:pt x="612919" y="198330"/>
                </a:lnTo>
                <a:lnTo>
                  <a:pt x="612919" y="199795"/>
                </a:lnTo>
                <a:lnTo>
                  <a:pt x="612919" y="203449"/>
                </a:lnTo>
                <a:lnTo>
                  <a:pt x="614378" y="204915"/>
                </a:lnTo>
                <a:lnTo>
                  <a:pt x="615836" y="205644"/>
                </a:lnTo>
                <a:lnTo>
                  <a:pt x="618040" y="206381"/>
                </a:lnTo>
                <a:lnTo>
                  <a:pt x="619498" y="209305"/>
                </a:lnTo>
                <a:lnTo>
                  <a:pt x="620968" y="214432"/>
                </a:lnTo>
                <a:lnTo>
                  <a:pt x="620968" y="218822"/>
                </a:lnTo>
                <a:lnTo>
                  <a:pt x="616571" y="219551"/>
                </a:lnTo>
                <a:lnTo>
                  <a:pt x="616571" y="221746"/>
                </a:lnTo>
                <a:lnTo>
                  <a:pt x="619498" y="221746"/>
                </a:lnTo>
                <a:lnTo>
                  <a:pt x="622426" y="221017"/>
                </a:lnTo>
                <a:lnTo>
                  <a:pt x="626088" y="214432"/>
                </a:lnTo>
                <a:lnTo>
                  <a:pt x="625354" y="211500"/>
                </a:lnTo>
                <a:lnTo>
                  <a:pt x="619498" y="203449"/>
                </a:lnTo>
                <a:lnTo>
                  <a:pt x="619498" y="200525"/>
                </a:lnTo>
                <a:lnTo>
                  <a:pt x="620968" y="196864"/>
                </a:lnTo>
                <a:lnTo>
                  <a:pt x="623885" y="195398"/>
                </a:lnTo>
                <a:lnTo>
                  <a:pt x="625354" y="193939"/>
                </a:lnTo>
                <a:lnTo>
                  <a:pt x="631209" y="193939"/>
                </a:lnTo>
                <a:lnTo>
                  <a:pt x="635595" y="192474"/>
                </a:lnTo>
                <a:lnTo>
                  <a:pt x="639981" y="193203"/>
                </a:lnTo>
                <a:lnTo>
                  <a:pt x="641450" y="199059"/>
                </a:lnTo>
                <a:lnTo>
                  <a:pt x="640715" y="199795"/>
                </a:lnTo>
                <a:lnTo>
                  <a:pt x="635595" y="201990"/>
                </a:lnTo>
                <a:lnTo>
                  <a:pt x="634860" y="202720"/>
                </a:lnTo>
                <a:lnTo>
                  <a:pt x="634136" y="205644"/>
                </a:lnTo>
                <a:lnTo>
                  <a:pt x="634860" y="207839"/>
                </a:lnTo>
                <a:lnTo>
                  <a:pt x="635595" y="209305"/>
                </a:lnTo>
                <a:lnTo>
                  <a:pt x="635595" y="211500"/>
                </a:lnTo>
                <a:lnTo>
                  <a:pt x="637064" y="214432"/>
                </a:lnTo>
                <a:lnTo>
                  <a:pt x="640715" y="226136"/>
                </a:lnTo>
                <a:lnTo>
                  <a:pt x="641450" y="228332"/>
                </a:lnTo>
                <a:lnTo>
                  <a:pt x="644377" y="231263"/>
                </a:lnTo>
                <a:lnTo>
                  <a:pt x="645112" y="231992"/>
                </a:lnTo>
                <a:lnTo>
                  <a:pt x="645112" y="234188"/>
                </a:lnTo>
                <a:lnTo>
                  <a:pt x="645112" y="238578"/>
                </a:lnTo>
                <a:lnTo>
                  <a:pt x="645112" y="240773"/>
                </a:lnTo>
                <a:lnTo>
                  <a:pt x="651691" y="253221"/>
                </a:lnTo>
                <a:lnTo>
                  <a:pt x="651691" y="254680"/>
                </a:lnTo>
                <a:lnTo>
                  <a:pt x="650956" y="256145"/>
                </a:lnTo>
                <a:lnTo>
                  <a:pt x="645112" y="254680"/>
                </a:lnTo>
                <a:lnTo>
                  <a:pt x="644377" y="254680"/>
                </a:lnTo>
                <a:lnTo>
                  <a:pt x="642184" y="256875"/>
                </a:lnTo>
                <a:lnTo>
                  <a:pt x="640715" y="260536"/>
                </a:lnTo>
                <a:lnTo>
                  <a:pt x="638522" y="262731"/>
                </a:lnTo>
                <a:lnTo>
                  <a:pt x="630474" y="269316"/>
                </a:lnTo>
                <a:lnTo>
                  <a:pt x="626088" y="272977"/>
                </a:lnTo>
                <a:lnTo>
                  <a:pt x="621692" y="280298"/>
                </a:lnTo>
                <a:lnTo>
                  <a:pt x="619498" y="283953"/>
                </a:lnTo>
                <a:lnTo>
                  <a:pt x="618764" y="288349"/>
                </a:lnTo>
                <a:lnTo>
                  <a:pt x="618040" y="289808"/>
                </a:lnTo>
                <a:lnTo>
                  <a:pt x="615836" y="292003"/>
                </a:lnTo>
                <a:lnTo>
                  <a:pt x="614378" y="292003"/>
                </a:lnTo>
                <a:lnTo>
                  <a:pt x="612185" y="292003"/>
                </a:lnTo>
                <a:lnTo>
                  <a:pt x="609992" y="290545"/>
                </a:lnTo>
                <a:lnTo>
                  <a:pt x="609992" y="288349"/>
                </a:lnTo>
                <a:lnTo>
                  <a:pt x="612919" y="283953"/>
                </a:lnTo>
                <a:lnTo>
                  <a:pt x="618764" y="270782"/>
                </a:lnTo>
                <a:lnTo>
                  <a:pt x="620968" y="264196"/>
                </a:lnTo>
                <a:lnTo>
                  <a:pt x="620968" y="256875"/>
                </a:lnTo>
                <a:lnTo>
                  <a:pt x="618764" y="258341"/>
                </a:lnTo>
                <a:lnTo>
                  <a:pt x="616571" y="263467"/>
                </a:lnTo>
                <a:lnTo>
                  <a:pt x="615836" y="267121"/>
                </a:lnTo>
                <a:lnTo>
                  <a:pt x="612919" y="267857"/>
                </a:lnTo>
                <a:lnTo>
                  <a:pt x="612919" y="264196"/>
                </a:lnTo>
                <a:lnTo>
                  <a:pt x="612919" y="260536"/>
                </a:lnTo>
                <a:lnTo>
                  <a:pt x="612185" y="258341"/>
                </a:lnTo>
                <a:lnTo>
                  <a:pt x="609257" y="261265"/>
                </a:lnTo>
                <a:lnTo>
                  <a:pt x="609257" y="264926"/>
                </a:lnTo>
                <a:lnTo>
                  <a:pt x="609257" y="269316"/>
                </a:lnTo>
                <a:lnTo>
                  <a:pt x="611450" y="276638"/>
                </a:lnTo>
                <a:lnTo>
                  <a:pt x="606330" y="278833"/>
                </a:lnTo>
                <a:lnTo>
                  <a:pt x="603402" y="283223"/>
                </a:lnTo>
                <a:lnTo>
                  <a:pt x="600475" y="286884"/>
                </a:lnTo>
                <a:lnTo>
                  <a:pt x="596823" y="289808"/>
                </a:lnTo>
                <a:lnTo>
                  <a:pt x="595354" y="294935"/>
                </a:lnTo>
                <a:lnTo>
                  <a:pt x="593896" y="295664"/>
                </a:lnTo>
                <a:lnTo>
                  <a:pt x="591692" y="295664"/>
                </a:lnTo>
                <a:lnTo>
                  <a:pt x="589499" y="296400"/>
                </a:lnTo>
                <a:lnTo>
                  <a:pt x="573403" y="308842"/>
                </a:lnTo>
                <a:lnTo>
                  <a:pt x="571210" y="312495"/>
                </a:lnTo>
                <a:lnTo>
                  <a:pt x="563162" y="322742"/>
                </a:lnTo>
                <a:lnTo>
                  <a:pt x="560235" y="325673"/>
                </a:lnTo>
                <a:lnTo>
                  <a:pt x="556583" y="327868"/>
                </a:lnTo>
                <a:lnTo>
                  <a:pt x="552187" y="330793"/>
                </a:lnTo>
                <a:lnTo>
                  <a:pt x="548535" y="338114"/>
                </a:lnTo>
                <a:lnTo>
                  <a:pt x="543404" y="346895"/>
                </a:lnTo>
                <a:lnTo>
                  <a:pt x="541211" y="349819"/>
                </a:lnTo>
                <a:lnTo>
                  <a:pt x="545608" y="354216"/>
                </a:lnTo>
                <a:lnTo>
                  <a:pt x="555114" y="354946"/>
                </a:lnTo>
                <a:lnTo>
                  <a:pt x="584379" y="350555"/>
                </a:lnTo>
                <a:lnTo>
                  <a:pt x="590234" y="347624"/>
                </a:lnTo>
                <a:lnTo>
                  <a:pt x="596823" y="344699"/>
                </a:lnTo>
                <a:lnTo>
                  <a:pt x="592427" y="343234"/>
                </a:lnTo>
                <a:lnTo>
                  <a:pt x="585848" y="343970"/>
                </a:lnTo>
                <a:lnTo>
                  <a:pt x="572679" y="348360"/>
                </a:lnTo>
                <a:lnTo>
                  <a:pt x="559500" y="351285"/>
                </a:lnTo>
                <a:lnTo>
                  <a:pt x="553656" y="349819"/>
                </a:lnTo>
                <a:lnTo>
                  <a:pt x="550728" y="343970"/>
                </a:lnTo>
                <a:lnTo>
                  <a:pt x="551452" y="341039"/>
                </a:lnTo>
                <a:lnTo>
                  <a:pt x="554380" y="338114"/>
                </a:lnTo>
                <a:lnTo>
                  <a:pt x="560235" y="333724"/>
                </a:lnTo>
                <a:lnTo>
                  <a:pt x="561704" y="331529"/>
                </a:lnTo>
                <a:lnTo>
                  <a:pt x="571210" y="318351"/>
                </a:lnTo>
                <a:lnTo>
                  <a:pt x="586572" y="305181"/>
                </a:lnTo>
                <a:lnTo>
                  <a:pt x="589499" y="304444"/>
                </a:lnTo>
                <a:lnTo>
                  <a:pt x="600475" y="300054"/>
                </a:lnTo>
                <a:lnTo>
                  <a:pt x="612919" y="298596"/>
                </a:lnTo>
                <a:lnTo>
                  <a:pt x="618040" y="296400"/>
                </a:lnTo>
                <a:lnTo>
                  <a:pt x="619498" y="295664"/>
                </a:lnTo>
                <a:lnTo>
                  <a:pt x="621692" y="292740"/>
                </a:lnTo>
                <a:lnTo>
                  <a:pt x="625354" y="283953"/>
                </a:lnTo>
                <a:lnTo>
                  <a:pt x="628281" y="280298"/>
                </a:lnTo>
                <a:lnTo>
                  <a:pt x="648029" y="263467"/>
                </a:lnTo>
                <a:lnTo>
                  <a:pt x="650232" y="261265"/>
                </a:lnTo>
                <a:lnTo>
                  <a:pt x="651691" y="261265"/>
                </a:lnTo>
                <a:lnTo>
                  <a:pt x="654618" y="262731"/>
                </a:lnTo>
                <a:lnTo>
                  <a:pt x="654618" y="264196"/>
                </a:lnTo>
                <a:lnTo>
                  <a:pt x="653884" y="266392"/>
                </a:lnTo>
                <a:lnTo>
                  <a:pt x="653884" y="267857"/>
                </a:lnTo>
                <a:lnTo>
                  <a:pt x="657546" y="269316"/>
                </a:lnTo>
                <a:lnTo>
                  <a:pt x="658280" y="266392"/>
                </a:lnTo>
                <a:lnTo>
                  <a:pt x="658280" y="261265"/>
                </a:lnTo>
                <a:lnTo>
                  <a:pt x="658280" y="250290"/>
                </a:lnTo>
                <a:lnTo>
                  <a:pt x="657546" y="248824"/>
                </a:lnTo>
                <a:lnTo>
                  <a:pt x="656077" y="242239"/>
                </a:lnTo>
                <a:lnTo>
                  <a:pt x="656811" y="240773"/>
                </a:lnTo>
                <a:lnTo>
                  <a:pt x="664859" y="248094"/>
                </a:lnTo>
                <a:lnTo>
                  <a:pt x="667787" y="251755"/>
                </a:lnTo>
                <a:lnTo>
                  <a:pt x="669256" y="257611"/>
                </a:lnTo>
                <a:lnTo>
                  <a:pt x="667787" y="261265"/>
                </a:lnTo>
                <a:lnTo>
                  <a:pt x="667787" y="269316"/>
                </a:lnTo>
                <a:lnTo>
                  <a:pt x="667787" y="270782"/>
                </a:lnTo>
                <a:lnTo>
                  <a:pt x="669980" y="272977"/>
                </a:lnTo>
                <a:lnTo>
                  <a:pt x="669980" y="275909"/>
                </a:lnTo>
                <a:lnTo>
                  <a:pt x="667052" y="278833"/>
                </a:lnTo>
                <a:lnTo>
                  <a:pt x="667787" y="279562"/>
                </a:lnTo>
                <a:lnTo>
                  <a:pt x="669980" y="280298"/>
                </a:lnTo>
                <a:lnTo>
                  <a:pt x="670714" y="282494"/>
                </a:lnTo>
                <a:lnTo>
                  <a:pt x="672173" y="283953"/>
                </a:lnTo>
                <a:lnTo>
                  <a:pt x="670714" y="286154"/>
                </a:lnTo>
                <a:lnTo>
                  <a:pt x="669980" y="288349"/>
                </a:lnTo>
                <a:lnTo>
                  <a:pt x="669256" y="289079"/>
                </a:lnTo>
                <a:lnTo>
                  <a:pt x="667787" y="289808"/>
                </a:lnTo>
                <a:lnTo>
                  <a:pt x="666328" y="289808"/>
                </a:lnTo>
                <a:lnTo>
                  <a:pt x="658280" y="286884"/>
                </a:lnTo>
                <a:lnTo>
                  <a:pt x="656077" y="286884"/>
                </a:lnTo>
                <a:lnTo>
                  <a:pt x="656077" y="289808"/>
                </a:lnTo>
                <a:lnTo>
                  <a:pt x="653884" y="292740"/>
                </a:lnTo>
                <a:lnTo>
                  <a:pt x="650956" y="295664"/>
                </a:lnTo>
                <a:lnTo>
                  <a:pt x="648029" y="296400"/>
                </a:lnTo>
                <a:lnTo>
                  <a:pt x="640715" y="285418"/>
                </a:lnTo>
                <a:lnTo>
                  <a:pt x="638522" y="286154"/>
                </a:lnTo>
                <a:lnTo>
                  <a:pt x="638522" y="289079"/>
                </a:lnTo>
                <a:lnTo>
                  <a:pt x="639981" y="289808"/>
                </a:lnTo>
                <a:lnTo>
                  <a:pt x="640715" y="292003"/>
                </a:lnTo>
                <a:lnTo>
                  <a:pt x="642184" y="293469"/>
                </a:lnTo>
                <a:lnTo>
                  <a:pt x="642184" y="294935"/>
                </a:lnTo>
                <a:lnTo>
                  <a:pt x="644377" y="316156"/>
                </a:lnTo>
                <a:lnTo>
                  <a:pt x="642184" y="318351"/>
                </a:lnTo>
                <a:lnTo>
                  <a:pt x="643643" y="320546"/>
                </a:lnTo>
                <a:lnTo>
                  <a:pt x="638522" y="321283"/>
                </a:lnTo>
                <a:lnTo>
                  <a:pt x="635595" y="315427"/>
                </a:lnTo>
                <a:lnTo>
                  <a:pt x="631933" y="302249"/>
                </a:lnTo>
                <a:lnTo>
                  <a:pt x="630474" y="302986"/>
                </a:lnTo>
                <a:lnTo>
                  <a:pt x="629016" y="305181"/>
                </a:lnTo>
                <a:lnTo>
                  <a:pt x="628281" y="308105"/>
                </a:lnTo>
                <a:lnTo>
                  <a:pt x="628281" y="311037"/>
                </a:lnTo>
                <a:lnTo>
                  <a:pt x="628281" y="313961"/>
                </a:lnTo>
                <a:lnTo>
                  <a:pt x="629016" y="315427"/>
                </a:lnTo>
                <a:lnTo>
                  <a:pt x="634136" y="319088"/>
                </a:lnTo>
                <a:lnTo>
                  <a:pt x="635595" y="319088"/>
                </a:lnTo>
                <a:lnTo>
                  <a:pt x="635595" y="320546"/>
                </a:lnTo>
                <a:lnTo>
                  <a:pt x="634136" y="322012"/>
                </a:lnTo>
                <a:lnTo>
                  <a:pt x="631933" y="324937"/>
                </a:lnTo>
                <a:lnTo>
                  <a:pt x="628281" y="327132"/>
                </a:lnTo>
                <a:lnTo>
                  <a:pt x="626088" y="328597"/>
                </a:lnTo>
                <a:lnTo>
                  <a:pt x="635595" y="327132"/>
                </a:lnTo>
                <a:lnTo>
                  <a:pt x="639981" y="324937"/>
                </a:lnTo>
                <a:lnTo>
                  <a:pt x="643643" y="322742"/>
                </a:lnTo>
                <a:lnTo>
                  <a:pt x="650232" y="321283"/>
                </a:lnTo>
                <a:lnTo>
                  <a:pt x="650956" y="324937"/>
                </a:lnTo>
                <a:lnTo>
                  <a:pt x="650232" y="330793"/>
                </a:lnTo>
                <a:lnTo>
                  <a:pt x="650232" y="333724"/>
                </a:lnTo>
                <a:lnTo>
                  <a:pt x="653884" y="336648"/>
                </a:lnTo>
                <a:lnTo>
                  <a:pt x="653160" y="340309"/>
                </a:lnTo>
                <a:lnTo>
                  <a:pt x="650232" y="343970"/>
                </a:lnTo>
                <a:lnTo>
                  <a:pt x="648029" y="347624"/>
                </a:lnTo>
                <a:lnTo>
                  <a:pt x="645112" y="353480"/>
                </a:lnTo>
                <a:lnTo>
                  <a:pt x="642184" y="357870"/>
                </a:lnTo>
                <a:lnTo>
                  <a:pt x="640715" y="362997"/>
                </a:lnTo>
                <a:lnTo>
                  <a:pt x="642184" y="367387"/>
                </a:lnTo>
                <a:lnTo>
                  <a:pt x="640715" y="370311"/>
                </a:lnTo>
                <a:lnTo>
                  <a:pt x="638522" y="372506"/>
                </a:lnTo>
                <a:lnTo>
                  <a:pt x="637064" y="373243"/>
                </a:lnTo>
                <a:lnTo>
                  <a:pt x="632667" y="373243"/>
                </a:lnTo>
                <a:lnTo>
                  <a:pt x="635595" y="382023"/>
                </a:lnTo>
                <a:lnTo>
                  <a:pt x="635595" y="385684"/>
                </a:lnTo>
                <a:lnTo>
                  <a:pt x="632667" y="389345"/>
                </a:lnTo>
                <a:lnTo>
                  <a:pt x="630474" y="389345"/>
                </a:lnTo>
                <a:lnTo>
                  <a:pt x="618764" y="382023"/>
                </a:lnTo>
                <a:lnTo>
                  <a:pt x="615836" y="378362"/>
                </a:lnTo>
                <a:lnTo>
                  <a:pt x="616571" y="376167"/>
                </a:lnTo>
                <a:lnTo>
                  <a:pt x="618764" y="373972"/>
                </a:lnTo>
                <a:lnTo>
                  <a:pt x="620968" y="372506"/>
                </a:lnTo>
                <a:lnTo>
                  <a:pt x="622426" y="368853"/>
                </a:lnTo>
                <a:lnTo>
                  <a:pt x="626088" y="365921"/>
                </a:lnTo>
                <a:lnTo>
                  <a:pt x="628281" y="362997"/>
                </a:lnTo>
                <a:lnTo>
                  <a:pt x="629016" y="357141"/>
                </a:lnTo>
                <a:lnTo>
                  <a:pt x="626088" y="360802"/>
                </a:lnTo>
                <a:lnTo>
                  <a:pt x="624619" y="362997"/>
                </a:lnTo>
                <a:lnTo>
                  <a:pt x="618040" y="363726"/>
                </a:lnTo>
                <a:lnTo>
                  <a:pt x="616571" y="364462"/>
                </a:lnTo>
                <a:lnTo>
                  <a:pt x="615112" y="366657"/>
                </a:lnTo>
                <a:lnTo>
                  <a:pt x="614378" y="367387"/>
                </a:lnTo>
                <a:lnTo>
                  <a:pt x="612185" y="367387"/>
                </a:lnTo>
                <a:lnTo>
                  <a:pt x="611450" y="368853"/>
                </a:lnTo>
                <a:lnTo>
                  <a:pt x="609992" y="370311"/>
                </a:lnTo>
                <a:lnTo>
                  <a:pt x="609257" y="372506"/>
                </a:lnTo>
                <a:lnTo>
                  <a:pt x="608523" y="373972"/>
                </a:lnTo>
                <a:lnTo>
                  <a:pt x="605595" y="376904"/>
                </a:lnTo>
                <a:lnTo>
                  <a:pt x="603402" y="379828"/>
                </a:lnTo>
                <a:lnTo>
                  <a:pt x="603402" y="382752"/>
                </a:lnTo>
                <a:lnTo>
                  <a:pt x="606330" y="390074"/>
                </a:lnTo>
                <a:lnTo>
                  <a:pt x="606330" y="391540"/>
                </a:lnTo>
                <a:lnTo>
                  <a:pt x="605595" y="392269"/>
                </a:lnTo>
                <a:lnTo>
                  <a:pt x="603402" y="394464"/>
                </a:lnTo>
                <a:lnTo>
                  <a:pt x="603402" y="392999"/>
                </a:lnTo>
                <a:lnTo>
                  <a:pt x="602668" y="392999"/>
                </a:lnTo>
                <a:lnTo>
                  <a:pt x="601944" y="394464"/>
                </a:lnTo>
                <a:lnTo>
                  <a:pt x="600475" y="395201"/>
                </a:lnTo>
                <a:lnTo>
                  <a:pt x="601944" y="395201"/>
                </a:lnTo>
                <a:lnTo>
                  <a:pt x="601944" y="396659"/>
                </a:lnTo>
                <a:lnTo>
                  <a:pt x="601944" y="398125"/>
                </a:lnTo>
                <a:lnTo>
                  <a:pt x="601944" y="399591"/>
                </a:lnTo>
                <a:lnTo>
                  <a:pt x="596089" y="402515"/>
                </a:lnTo>
                <a:lnTo>
                  <a:pt x="593161" y="395201"/>
                </a:lnTo>
                <a:lnTo>
                  <a:pt x="592427" y="384955"/>
                </a:lnTo>
                <a:lnTo>
                  <a:pt x="593161" y="379099"/>
                </a:lnTo>
                <a:lnTo>
                  <a:pt x="596823" y="379099"/>
                </a:lnTo>
                <a:lnTo>
                  <a:pt x="599016" y="375438"/>
                </a:lnTo>
                <a:lnTo>
                  <a:pt x="600475" y="371048"/>
                </a:lnTo>
                <a:lnTo>
                  <a:pt x="601944" y="365921"/>
                </a:lnTo>
                <a:lnTo>
                  <a:pt x="601944" y="363726"/>
                </a:lnTo>
                <a:lnTo>
                  <a:pt x="601944" y="360802"/>
                </a:lnTo>
                <a:lnTo>
                  <a:pt x="600475" y="359336"/>
                </a:lnTo>
                <a:lnTo>
                  <a:pt x="599740" y="357141"/>
                </a:lnTo>
                <a:lnTo>
                  <a:pt x="599016" y="354946"/>
                </a:lnTo>
                <a:lnTo>
                  <a:pt x="600475" y="352750"/>
                </a:lnTo>
                <a:lnTo>
                  <a:pt x="598282" y="354946"/>
                </a:lnTo>
                <a:lnTo>
                  <a:pt x="593161" y="365921"/>
                </a:lnTo>
                <a:lnTo>
                  <a:pt x="590234" y="369582"/>
                </a:lnTo>
                <a:lnTo>
                  <a:pt x="585848" y="372506"/>
                </a:lnTo>
                <a:lnTo>
                  <a:pt x="582920" y="373243"/>
                </a:lnTo>
                <a:lnTo>
                  <a:pt x="580727" y="373243"/>
                </a:lnTo>
                <a:lnTo>
                  <a:pt x="577800" y="373243"/>
                </a:lnTo>
                <a:lnTo>
                  <a:pt x="577065" y="375438"/>
                </a:lnTo>
                <a:lnTo>
                  <a:pt x="568283" y="390074"/>
                </a:lnTo>
                <a:lnTo>
                  <a:pt x="564631" y="394464"/>
                </a:lnTo>
                <a:lnTo>
                  <a:pt x="560235" y="396659"/>
                </a:lnTo>
                <a:lnTo>
                  <a:pt x="551452" y="398125"/>
                </a:lnTo>
                <a:lnTo>
                  <a:pt x="547066" y="398854"/>
                </a:lnTo>
                <a:lnTo>
                  <a:pt x="544873" y="401786"/>
                </a:lnTo>
                <a:lnTo>
                  <a:pt x="547066" y="401050"/>
                </a:lnTo>
                <a:lnTo>
                  <a:pt x="551452" y="399591"/>
                </a:lnTo>
                <a:lnTo>
                  <a:pt x="554380" y="401050"/>
                </a:lnTo>
                <a:lnTo>
                  <a:pt x="554380" y="403981"/>
                </a:lnTo>
                <a:lnTo>
                  <a:pt x="552187" y="405440"/>
                </a:lnTo>
                <a:lnTo>
                  <a:pt x="548535" y="405440"/>
                </a:lnTo>
                <a:lnTo>
                  <a:pt x="544873" y="405440"/>
                </a:lnTo>
                <a:lnTo>
                  <a:pt x="543404" y="409101"/>
                </a:lnTo>
                <a:lnTo>
                  <a:pt x="547066" y="408371"/>
                </a:lnTo>
                <a:lnTo>
                  <a:pt x="561704" y="401786"/>
                </a:lnTo>
                <a:lnTo>
                  <a:pt x="563162" y="401786"/>
                </a:lnTo>
                <a:lnTo>
                  <a:pt x="563897" y="401050"/>
                </a:lnTo>
                <a:lnTo>
                  <a:pt x="568283" y="395930"/>
                </a:lnTo>
                <a:lnTo>
                  <a:pt x="570476" y="396659"/>
                </a:lnTo>
                <a:lnTo>
                  <a:pt x="568283" y="399591"/>
                </a:lnTo>
                <a:lnTo>
                  <a:pt x="559500" y="411296"/>
                </a:lnTo>
                <a:lnTo>
                  <a:pt x="556583" y="412761"/>
                </a:lnTo>
                <a:lnTo>
                  <a:pt x="553656" y="414227"/>
                </a:lnTo>
                <a:lnTo>
                  <a:pt x="557307" y="414956"/>
                </a:lnTo>
                <a:lnTo>
                  <a:pt x="560969" y="414227"/>
                </a:lnTo>
                <a:lnTo>
                  <a:pt x="564631" y="411296"/>
                </a:lnTo>
                <a:lnTo>
                  <a:pt x="567548" y="406176"/>
                </a:lnTo>
                <a:lnTo>
                  <a:pt x="568283" y="408371"/>
                </a:lnTo>
                <a:lnTo>
                  <a:pt x="567548" y="411296"/>
                </a:lnTo>
                <a:lnTo>
                  <a:pt x="566824" y="412761"/>
                </a:lnTo>
                <a:lnTo>
                  <a:pt x="566090" y="414956"/>
                </a:lnTo>
                <a:lnTo>
                  <a:pt x="566824" y="417888"/>
                </a:lnTo>
                <a:lnTo>
                  <a:pt x="566824" y="423737"/>
                </a:lnTo>
                <a:lnTo>
                  <a:pt x="568283" y="425203"/>
                </a:lnTo>
                <a:lnTo>
                  <a:pt x="570476" y="426668"/>
                </a:lnTo>
                <a:lnTo>
                  <a:pt x="571210" y="423737"/>
                </a:lnTo>
                <a:lnTo>
                  <a:pt x="570476" y="420812"/>
                </a:lnTo>
                <a:lnTo>
                  <a:pt x="569752" y="417888"/>
                </a:lnTo>
                <a:lnTo>
                  <a:pt x="572679" y="415686"/>
                </a:lnTo>
                <a:lnTo>
                  <a:pt x="572679" y="412761"/>
                </a:lnTo>
                <a:lnTo>
                  <a:pt x="572679" y="410566"/>
                </a:lnTo>
                <a:lnTo>
                  <a:pt x="573403" y="407642"/>
                </a:lnTo>
                <a:lnTo>
                  <a:pt x="575596" y="405440"/>
                </a:lnTo>
                <a:lnTo>
                  <a:pt x="582920" y="401786"/>
                </a:lnTo>
                <a:lnTo>
                  <a:pt x="582920" y="403981"/>
                </a:lnTo>
                <a:lnTo>
                  <a:pt x="582920" y="405440"/>
                </a:lnTo>
                <a:lnTo>
                  <a:pt x="582186" y="407642"/>
                </a:lnTo>
                <a:lnTo>
                  <a:pt x="579993" y="409101"/>
                </a:lnTo>
                <a:lnTo>
                  <a:pt x="582186" y="409101"/>
                </a:lnTo>
                <a:lnTo>
                  <a:pt x="584379" y="408371"/>
                </a:lnTo>
                <a:lnTo>
                  <a:pt x="586572" y="407642"/>
                </a:lnTo>
                <a:lnTo>
                  <a:pt x="587306" y="403981"/>
                </a:lnTo>
                <a:lnTo>
                  <a:pt x="588775" y="402515"/>
                </a:lnTo>
                <a:lnTo>
                  <a:pt x="591692" y="405440"/>
                </a:lnTo>
                <a:lnTo>
                  <a:pt x="592427" y="407642"/>
                </a:lnTo>
                <a:lnTo>
                  <a:pt x="593161" y="410566"/>
                </a:lnTo>
                <a:lnTo>
                  <a:pt x="593896" y="412032"/>
                </a:lnTo>
                <a:lnTo>
                  <a:pt x="596823" y="414956"/>
                </a:lnTo>
                <a:lnTo>
                  <a:pt x="599016" y="417152"/>
                </a:lnTo>
                <a:lnTo>
                  <a:pt x="599740" y="420083"/>
                </a:lnTo>
                <a:lnTo>
                  <a:pt x="599740" y="422278"/>
                </a:lnTo>
                <a:lnTo>
                  <a:pt x="606330" y="420812"/>
                </a:lnTo>
                <a:lnTo>
                  <a:pt x="612919" y="417152"/>
                </a:lnTo>
                <a:lnTo>
                  <a:pt x="630474" y="401786"/>
                </a:lnTo>
                <a:lnTo>
                  <a:pt x="634860" y="395201"/>
                </a:lnTo>
                <a:lnTo>
                  <a:pt x="638522" y="387879"/>
                </a:lnTo>
                <a:lnTo>
                  <a:pt x="640715" y="379828"/>
                </a:lnTo>
                <a:lnTo>
                  <a:pt x="642184" y="382752"/>
                </a:lnTo>
                <a:lnTo>
                  <a:pt x="647305" y="386413"/>
                </a:lnTo>
                <a:lnTo>
                  <a:pt x="653160" y="392999"/>
                </a:lnTo>
                <a:lnTo>
                  <a:pt x="654618" y="394464"/>
                </a:lnTo>
                <a:lnTo>
                  <a:pt x="657546" y="392999"/>
                </a:lnTo>
                <a:lnTo>
                  <a:pt x="660473" y="391540"/>
                </a:lnTo>
                <a:lnTo>
                  <a:pt x="658280" y="389345"/>
                </a:lnTo>
                <a:lnTo>
                  <a:pt x="657546" y="387879"/>
                </a:lnTo>
                <a:lnTo>
                  <a:pt x="657546" y="385684"/>
                </a:lnTo>
                <a:lnTo>
                  <a:pt x="658280" y="383489"/>
                </a:lnTo>
                <a:lnTo>
                  <a:pt x="661208" y="382023"/>
                </a:lnTo>
                <a:lnTo>
                  <a:pt x="664125" y="380557"/>
                </a:lnTo>
                <a:lnTo>
                  <a:pt x="667787" y="379828"/>
                </a:lnTo>
                <a:lnTo>
                  <a:pt x="673642" y="379828"/>
                </a:lnTo>
                <a:lnTo>
                  <a:pt x="675835" y="378362"/>
                </a:lnTo>
                <a:lnTo>
                  <a:pt x="677304" y="373972"/>
                </a:lnTo>
                <a:lnTo>
                  <a:pt x="677304" y="370311"/>
                </a:lnTo>
                <a:lnTo>
                  <a:pt x="677304" y="367387"/>
                </a:lnTo>
                <a:lnTo>
                  <a:pt x="673642" y="360802"/>
                </a:lnTo>
                <a:lnTo>
                  <a:pt x="673642" y="357870"/>
                </a:lnTo>
                <a:lnTo>
                  <a:pt x="675835" y="348360"/>
                </a:lnTo>
                <a:lnTo>
                  <a:pt x="675835" y="346165"/>
                </a:lnTo>
                <a:lnTo>
                  <a:pt x="673642" y="343234"/>
                </a:lnTo>
                <a:lnTo>
                  <a:pt x="673642" y="340309"/>
                </a:lnTo>
                <a:lnTo>
                  <a:pt x="672907" y="330063"/>
                </a:lnTo>
                <a:lnTo>
                  <a:pt x="672907" y="327868"/>
                </a:lnTo>
                <a:lnTo>
                  <a:pt x="673642" y="325673"/>
                </a:lnTo>
                <a:lnTo>
                  <a:pt x="676569" y="324207"/>
                </a:lnTo>
                <a:lnTo>
                  <a:pt x="678762" y="324207"/>
                </a:lnTo>
                <a:lnTo>
                  <a:pt x="680221" y="327132"/>
                </a:lnTo>
                <a:lnTo>
                  <a:pt x="680955" y="330793"/>
                </a:lnTo>
                <a:lnTo>
                  <a:pt x="682424" y="332258"/>
                </a:lnTo>
                <a:lnTo>
                  <a:pt x="683883" y="327868"/>
                </a:lnTo>
                <a:lnTo>
                  <a:pt x="685352" y="324937"/>
                </a:lnTo>
                <a:lnTo>
                  <a:pt x="683883" y="322012"/>
                </a:lnTo>
                <a:lnTo>
                  <a:pt x="682424" y="318351"/>
                </a:lnTo>
                <a:lnTo>
                  <a:pt x="676569" y="314691"/>
                </a:lnTo>
                <a:lnTo>
                  <a:pt x="674376" y="312495"/>
                </a:lnTo>
                <a:lnTo>
                  <a:pt x="673642" y="311037"/>
                </a:lnTo>
                <a:lnTo>
                  <a:pt x="672907" y="308842"/>
                </a:lnTo>
                <a:lnTo>
                  <a:pt x="673642" y="308105"/>
                </a:lnTo>
                <a:lnTo>
                  <a:pt x="675835" y="308105"/>
                </a:lnTo>
                <a:lnTo>
                  <a:pt x="676569" y="305910"/>
                </a:lnTo>
                <a:lnTo>
                  <a:pt x="677304" y="304444"/>
                </a:lnTo>
                <a:lnTo>
                  <a:pt x="679497" y="302986"/>
                </a:lnTo>
                <a:lnTo>
                  <a:pt x="682424" y="299325"/>
                </a:lnTo>
                <a:lnTo>
                  <a:pt x="683148" y="297859"/>
                </a:lnTo>
                <a:lnTo>
                  <a:pt x="683883" y="293469"/>
                </a:lnTo>
                <a:lnTo>
                  <a:pt x="683883" y="289808"/>
                </a:lnTo>
                <a:lnTo>
                  <a:pt x="682424" y="286884"/>
                </a:lnTo>
                <a:lnTo>
                  <a:pt x="682424" y="283953"/>
                </a:lnTo>
                <a:lnTo>
                  <a:pt x="683148" y="279562"/>
                </a:lnTo>
                <a:lnTo>
                  <a:pt x="685352" y="276638"/>
                </a:lnTo>
                <a:lnTo>
                  <a:pt x="686076" y="273706"/>
                </a:lnTo>
                <a:lnTo>
                  <a:pt x="689003" y="272247"/>
                </a:lnTo>
                <a:lnTo>
                  <a:pt x="693389" y="269316"/>
                </a:lnTo>
                <a:lnTo>
                  <a:pt x="696317" y="264926"/>
                </a:lnTo>
                <a:lnTo>
                  <a:pt x="698520" y="260536"/>
                </a:lnTo>
                <a:lnTo>
                  <a:pt x="699244" y="257611"/>
                </a:lnTo>
                <a:lnTo>
                  <a:pt x="701437" y="254680"/>
                </a:lnTo>
                <a:lnTo>
                  <a:pt x="702172" y="253221"/>
                </a:lnTo>
                <a:lnTo>
                  <a:pt x="702906" y="251019"/>
                </a:lnTo>
                <a:lnTo>
                  <a:pt x="703641" y="250290"/>
                </a:lnTo>
                <a:lnTo>
                  <a:pt x="708027" y="248824"/>
                </a:lnTo>
                <a:lnTo>
                  <a:pt x="709486" y="248094"/>
                </a:lnTo>
                <a:lnTo>
                  <a:pt x="710955" y="247365"/>
                </a:lnTo>
                <a:lnTo>
                  <a:pt x="717534" y="247365"/>
                </a:lnTo>
                <a:lnTo>
                  <a:pt x="718268" y="246629"/>
                </a:lnTo>
                <a:lnTo>
                  <a:pt x="721930" y="245170"/>
                </a:lnTo>
                <a:lnTo>
                  <a:pt x="722665" y="242239"/>
                </a:lnTo>
                <a:lnTo>
                  <a:pt x="724858" y="240043"/>
                </a:lnTo>
                <a:lnTo>
                  <a:pt x="725582" y="238578"/>
                </a:lnTo>
                <a:lnTo>
                  <a:pt x="727051" y="237848"/>
                </a:lnTo>
                <a:lnTo>
                  <a:pt x="727785" y="237119"/>
                </a:lnTo>
                <a:lnTo>
                  <a:pt x="727051" y="235653"/>
                </a:lnTo>
                <a:lnTo>
                  <a:pt x="725582" y="234924"/>
                </a:lnTo>
                <a:lnTo>
                  <a:pt x="724858" y="234188"/>
                </a:lnTo>
                <a:lnTo>
                  <a:pt x="722665" y="234188"/>
                </a:lnTo>
                <a:lnTo>
                  <a:pt x="719737" y="235653"/>
                </a:lnTo>
                <a:lnTo>
                  <a:pt x="710955" y="225407"/>
                </a:lnTo>
                <a:lnTo>
                  <a:pt x="705834" y="218822"/>
                </a:lnTo>
                <a:lnTo>
                  <a:pt x="703641" y="211500"/>
                </a:lnTo>
                <a:lnTo>
                  <a:pt x="705100" y="202720"/>
                </a:lnTo>
                <a:lnTo>
                  <a:pt x="706569" y="196135"/>
                </a:lnTo>
                <a:lnTo>
                  <a:pt x="705834" y="191744"/>
                </a:lnTo>
                <a:lnTo>
                  <a:pt x="699979" y="186618"/>
                </a:lnTo>
                <a:lnTo>
                  <a:pt x="699244" y="186618"/>
                </a:lnTo>
                <a:lnTo>
                  <a:pt x="698520" y="184423"/>
                </a:lnTo>
                <a:lnTo>
                  <a:pt x="697051" y="184423"/>
                </a:lnTo>
                <a:lnTo>
                  <a:pt x="696317" y="184423"/>
                </a:lnTo>
                <a:lnTo>
                  <a:pt x="694858" y="186618"/>
                </a:lnTo>
                <a:lnTo>
                  <a:pt x="694858" y="191744"/>
                </a:lnTo>
                <a:lnTo>
                  <a:pt x="690472" y="192474"/>
                </a:lnTo>
                <a:lnTo>
                  <a:pt x="689738" y="196135"/>
                </a:lnTo>
                <a:lnTo>
                  <a:pt x="689738" y="199795"/>
                </a:lnTo>
                <a:lnTo>
                  <a:pt x="689738" y="203449"/>
                </a:lnTo>
                <a:lnTo>
                  <a:pt x="690472" y="205644"/>
                </a:lnTo>
                <a:lnTo>
                  <a:pt x="692665" y="208576"/>
                </a:lnTo>
                <a:lnTo>
                  <a:pt x="695593" y="211500"/>
                </a:lnTo>
                <a:lnTo>
                  <a:pt x="697051" y="212966"/>
                </a:lnTo>
                <a:lnTo>
                  <a:pt x="699979" y="215161"/>
                </a:lnTo>
                <a:lnTo>
                  <a:pt x="701437" y="218822"/>
                </a:lnTo>
                <a:lnTo>
                  <a:pt x="702906" y="226136"/>
                </a:lnTo>
                <a:lnTo>
                  <a:pt x="699979" y="225407"/>
                </a:lnTo>
                <a:lnTo>
                  <a:pt x="699244" y="223941"/>
                </a:lnTo>
                <a:lnTo>
                  <a:pt x="696317" y="218822"/>
                </a:lnTo>
                <a:lnTo>
                  <a:pt x="695593" y="216627"/>
                </a:lnTo>
                <a:lnTo>
                  <a:pt x="683883" y="205644"/>
                </a:lnTo>
                <a:lnTo>
                  <a:pt x="682424" y="200525"/>
                </a:lnTo>
                <a:lnTo>
                  <a:pt x="680221" y="195398"/>
                </a:lnTo>
                <a:lnTo>
                  <a:pt x="680221" y="189550"/>
                </a:lnTo>
                <a:lnTo>
                  <a:pt x="680955" y="184423"/>
                </a:lnTo>
                <a:lnTo>
                  <a:pt x="683883" y="180762"/>
                </a:lnTo>
                <a:lnTo>
                  <a:pt x="688269" y="177837"/>
                </a:lnTo>
                <a:lnTo>
                  <a:pt x="693389" y="177837"/>
                </a:lnTo>
                <a:lnTo>
                  <a:pt x="697051" y="177837"/>
                </a:lnTo>
                <a:lnTo>
                  <a:pt x="699244" y="179303"/>
                </a:lnTo>
                <a:lnTo>
                  <a:pt x="701437" y="180762"/>
                </a:lnTo>
                <a:lnTo>
                  <a:pt x="702172" y="183693"/>
                </a:lnTo>
                <a:lnTo>
                  <a:pt x="702906" y="185888"/>
                </a:lnTo>
                <a:lnTo>
                  <a:pt x="705100" y="184423"/>
                </a:lnTo>
                <a:lnTo>
                  <a:pt x="705100" y="182957"/>
                </a:lnTo>
                <a:lnTo>
                  <a:pt x="705834" y="180033"/>
                </a:lnTo>
                <a:lnTo>
                  <a:pt x="708762" y="176372"/>
                </a:lnTo>
                <a:lnTo>
                  <a:pt x="708762" y="175642"/>
                </a:lnTo>
                <a:lnTo>
                  <a:pt x="708762" y="172711"/>
                </a:lnTo>
                <a:lnTo>
                  <a:pt x="708762" y="171252"/>
                </a:lnTo>
                <a:lnTo>
                  <a:pt x="708027" y="169786"/>
                </a:lnTo>
                <a:lnTo>
                  <a:pt x="702906" y="163931"/>
                </a:lnTo>
                <a:lnTo>
                  <a:pt x="699244" y="161006"/>
                </a:lnTo>
                <a:lnTo>
                  <a:pt x="696317" y="156616"/>
                </a:lnTo>
                <a:lnTo>
                  <a:pt x="694858" y="154421"/>
                </a:lnTo>
                <a:lnTo>
                  <a:pt x="691931" y="153684"/>
                </a:lnTo>
                <a:lnTo>
                  <a:pt x="689738" y="152219"/>
                </a:lnTo>
                <a:lnTo>
                  <a:pt x="688269" y="151489"/>
                </a:lnTo>
                <a:lnTo>
                  <a:pt x="686076" y="144904"/>
                </a:lnTo>
                <a:lnTo>
                  <a:pt x="683883" y="141973"/>
                </a:lnTo>
                <a:lnTo>
                  <a:pt x="685352" y="141243"/>
                </a:lnTo>
                <a:lnTo>
                  <a:pt x="688269" y="139048"/>
                </a:lnTo>
                <a:lnTo>
                  <a:pt x="686810" y="137582"/>
                </a:lnTo>
                <a:lnTo>
                  <a:pt x="683883" y="136124"/>
                </a:lnTo>
                <a:lnTo>
                  <a:pt x="683148" y="135387"/>
                </a:lnTo>
                <a:lnTo>
                  <a:pt x="680955" y="136124"/>
                </a:lnTo>
                <a:lnTo>
                  <a:pt x="678762" y="140514"/>
                </a:lnTo>
                <a:lnTo>
                  <a:pt x="676569" y="141243"/>
                </a:lnTo>
                <a:lnTo>
                  <a:pt x="673642" y="141243"/>
                </a:lnTo>
                <a:lnTo>
                  <a:pt x="670714" y="141243"/>
                </a:lnTo>
                <a:lnTo>
                  <a:pt x="669256" y="140514"/>
                </a:lnTo>
                <a:lnTo>
                  <a:pt x="667052" y="138319"/>
                </a:lnTo>
                <a:lnTo>
                  <a:pt x="667052" y="134658"/>
                </a:lnTo>
                <a:lnTo>
                  <a:pt x="667787" y="132463"/>
                </a:lnTo>
                <a:lnTo>
                  <a:pt x="669980" y="131733"/>
                </a:lnTo>
                <a:lnTo>
                  <a:pt x="670714" y="129531"/>
                </a:lnTo>
                <a:lnTo>
                  <a:pt x="670714" y="125141"/>
                </a:lnTo>
                <a:lnTo>
                  <a:pt x="669256" y="124412"/>
                </a:lnTo>
                <a:lnTo>
                  <a:pt x="667052" y="122946"/>
                </a:lnTo>
                <a:lnTo>
                  <a:pt x="666328" y="121487"/>
                </a:lnTo>
                <a:lnTo>
                  <a:pt x="667052" y="119285"/>
                </a:lnTo>
                <a:lnTo>
                  <a:pt x="669256" y="119285"/>
                </a:lnTo>
                <a:lnTo>
                  <a:pt x="672173" y="119285"/>
                </a:lnTo>
                <a:lnTo>
                  <a:pt x="673642" y="119285"/>
                </a:lnTo>
                <a:lnTo>
                  <a:pt x="678762" y="117827"/>
                </a:lnTo>
                <a:lnTo>
                  <a:pt x="680955" y="121487"/>
                </a:lnTo>
                <a:lnTo>
                  <a:pt x="682424" y="128073"/>
                </a:lnTo>
                <a:lnTo>
                  <a:pt x="683883" y="131733"/>
                </a:lnTo>
                <a:lnTo>
                  <a:pt x="685352" y="125878"/>
                </a:lnTo>
                <a:lnTo>
                  <a:pt x="688269" y="125141"/>
                </a:lnTo>
                <a:lnTo>
                  <a:pt x="689738" y="128073"/>
                </a:lnTo>
                <a:lnTo>
                  <a:pt x="692665" y="132463"/>
                </a:lnTo>
                <a:lnTo>
                  <a:pt x="694858" y="134658"/>
                </a:lnTo>
                <a:lnTo>
                  <a:pt x="696317" y="135387"/>
                </a:lnTo>
                <a:lnTo>
                  <a:pt x="698520" y="135387"/>
                </a:lnTo>
                <a:lnTo>
                  <a:pt x="699979" y="133929"/>
                </a:lnTo>
                <a:lnTo>
                  <a:pt x="701437" y="132463"/>
                </a:lnTo>
                <a:lnTo>
                  <a:pt x="699979" y="130997"/>
                </a:lnTo>
                <a:lnTo>
                  <a:pt x="699979" y="128802"/>
                </a:lnTo>
                <a:lnTo>
                  <a:pt x="701437" y="122946"/>
                </a:lnTo>
                <a:lnTo>
                  <a:pt x="701437" y="119285"/>
                </a:lnTo>
                <a:lnTo>
                  <a:pt x="699979" y="115631"/>
                </a:lnTo>
                <a:lnTo>
                  <a:pt x="699244" y="112700"/>
                </a:lnTo>
                <a:lnTo>
                  <a:pt x="693389" y="106844"/>
                </a:lnTo>
                <a:lnTo>
                  <a:pt x="691931" y="105385"/>
                </a:lnTo>
                <a:lnTo>
                  <a:pt x="695593" y="105385"/>
                </a:lnTo>
                <a:lnTo>
                  <a:pt x="698520" y="106115"/>
                </a:lnTo>
                <a:lnTo>
                  <a:pt x="703641" y="112700"/>
                </a:lnTo>
                <a:lnTo>
                  <a:pt x="706569" y="114895"/>
                </a:lnTo>
                <a:lnTo>
                  <a:pt x="709486" y="113436"/>
                </a:lnTo>
                <a:lnTo>
                  <a:pt x="711689" y="109776"/>
                </a:lnTo>
                <a:lnTo>
                  <a:pt x="712413" y="105385"/>
                </a:lnTo>
                <a:lnTo>
                  <a:pt x="711689" y="100259"/>
                </a:lnTo>
                <a:lnTo>
                  <a:pt x="709486" y="98800"/>
                </a:lnTo>
                <a:lnTo>
                  <a:pt x="708762" y="97334"/>
                </a:lnTo>
                <a:lnTo>
                  <a:pt x="708027" y="96598"/>
                </a:lnTo>
                <a:lnTo>
                  <a:pt x="706569" y="94403"/>
                </a:lnTo>
                <a:lnTo>
                  <a:pt x="705834" y="92208"/>
                </a:lnTo>
                <a:lnTo>
                  <a:pt x="706569" y="86352"/>
                </a:lnTo>
                <a:lnTo>
                  <a:pt x="706569" y="85623"/>
                </a:lnTo>
                <a:lnTo>
                  <a:pt x="702906" y="83427"/>
                </a:lnTo>
                <a:lnTo>
                  <a:pt x="705100" y="79767"/>
                </a:lnTo>
                <a:lnTo>
                  <a:pt x="709486" y="73911"/>
                </a:lnTo>
                <a:lnTo>
                  <a:pt x="708762" y="70257"/>
                </a:lnTo>
                <a:lnTo>
                  <a:pt x="705834" y="66596"/>
                </a:lnTo>
                <a:lnTo>
                  <a:pt x="702172" y="63665"/>
                </a:lnTo>
                <a:lnTo>
                  <a:pt x="699244" y="62206"/>
                </a:lnTo>
                <a:lnTo>
                  <a:pt x="696317" y="63665"/>
                </a:lnTo>
                <a:lnTo>
                  <a:pt x="692665" y="66596"/>
                </a:lnTo>
                <a:lnTo>
                  <a:pt x="686810" y="73181"/>
                </a:lnTo>
                <a:lnTo>
                  <a:pt x="685352" y="73181"/>
                </a:lnTo>
                <a:lnTo>
                  <a:pt x="683148" y="71716"/>
                </a:lnTo>
                <a:lnTo>
                  <a:pt x="682424" y="70257"/>
                </a:lnTo>
                <a:lnTo>
                  <a:pt x="683148" y="67325"/>
                </a:lnTo>
                <a:lnTo>
                  <a:pt x="683148" y="66596"/>
                </a:lnTo>
                <a:lnTo>
                  <a:pt x="686076" y="64401"/>
                </a:lnTo>
                <a:lnTo>
                  <a:pt x="686810" y="63665"/>
                </a:lnTo>
                <a:lnTo>
                  <a:pt x="686076" y="60740"/>
                </a:lnTo>
                <a:lnTo>
                  <a:pt x="683883" y="57079"/>
                </a:lnTo>
                <a:lnTo>
                  <a:pt x="680955" y="54155"/>
                </a:lnTo>
                <a:lnTo>
                  <a:pt x="679497" y="57079"/>
                </a:lnTo>
                <a:lnTo>
                  <a:pt x="680955" y="51223"/>
                </a:lnTo>
                <a:lnTo>
                  <a:pt x="680955" y="48299"/>
                </a:lnTo>
                <a:lnTo>
                  <a:pt x="680221" y="45374"/>
                </a:lnTo>
                <a:lnTo>
                  <a:pt x="674376" y="38782"/>
                </a:lnTo>
                <a:lnTo>
                  <a:pt x="672907" y="35858"/>
                </a:lnTo>
                <a:lnTo>
                  <a:pt x="672907" y="32933"/>
                </a:lnTo>
                <a:lnTo>
                  <a:pt x="673642" y="31468"/>
                </a:lnTo>
                <a:lnTo>
                  <a:pt x="675835" y="29272"/>
                </a:lnTo>
                <a:lnTo>
                  <a:pt x="677304" y="28536"/>
                </a:lnTo>
                <a:lnTo>
                  <a:pt x="678762" y="27807"/>
                </a:lnTo>
                <a:lnTo>
                  <a:pt x="677304" y="23417"/>
                </a:lnTo>
                <a:lnTo>
                  <a:pt x="669256" y="21951"/>
                </a:lnTo>
                <a:lnTo>
                  <a:pt x="669256" y="18290"/>
                </a:lnTo>
                <a:lnTo>
                  <a:pt x="672173" y="16095"/>
                </a:lnTo>
                <a:lnTo>
                  <a:pt x="675835" y="16095"/>
                </a:lnTo>
                <a:lnTo>
                  <a:pt x="682424" y="19026"/>
                </a:lnTo>
                <a:lnTo>
                  <a:pt x="682424" y="15366"/>
                </a:lnTo>
                <a:lnTo>
                  <a:pt x="680221" y="11705"/>
                </a:lnTo>
                <a:lnTo>
                  <a:pt x="696317" y="13900"/>
                </a:lnTo>
                <a:lnTo>
                  <a:pt x="731437" y="21951"/>
                </a:lnTo>
                <a:lnTo>
                  <a:pt x="765822" y="28536"/>
                </a:lnTo>
                <a:lnTo>
                  <a:pt x="800218" y="35858"/>
                </a:lnTo>
                <a:lnTo>
                  <a:pt x="835337" y="42443"/>
                </a:lnTo>
                <a:lnTo>
                  <a:pt x="870447" y="49028"/>
                </a:lnTo>
                <a:lnTo>
                  <a:pt x="904842" y="57079"/>
                </a:lnTo>
                <a:lnTo>
                  <a:pt x="939951" y="63665"/>
                </a:lnTo>
                <a:lnTo>
                  <a:pt x="975071" y="70257"/>
                </a:lnTo>
                <a:lnTo>
                  <a:pt x="1009467" y="76842"/>
                </a:lnTo>
                <a:lnTo>
                  <a:pt x="1044576" y="83427"/>
                </a:lnTo>
                <a:lnTo>
                  <a:pt x="1079696" y="90013"/>
                </a:lnTo>
                <a:lnTo>
                  <a:pt x="1114081" y="95869"/>
                </a:lnTo>
                <a:lnTo>
                  <a:pt x="1149201" y="102454"/>
                </a:lnTo>
                <a:lnTo>
                  <a:pt x="1183597" y="109039"/>
                </a:lnTo>
                <a:lnTo>
                  <a:pt x="1218706" y="114895"/>
                </a:lnTo>
                <a:lnTo>
                  <a:pt x="1253825" y="121487"/>
                </a:lnTo>
                <a:lnTo>
                  <a:pt x="1288945" y="126607"/>
                </a:lnTo>
                <a:lnTo>
                  <a:pt x="1324065" y="132463"/>
                </a:lnTo>
                <a:lnTo>
                  <a:pt x="1359185" y="139048"/>
                </a:lnTo>
                <a:lnTo>
                  <a:pt x="1394304" y="144904"/>
                </a:lnTo>
                <a:lnTo>
                  <a:pt x="1429424" y="150760"/>
                </a:lnTo>
                <a:lnTo>
                  <a:pt x="1463809" y="156616"/>
                </a:lnTo>
                <a:lnTo>
                  <a:pt x="1498929" y="161736"/>
                </a:lnTo>
                <a:lnTo>
                  <a:pt x="1534049" y="167591"/>
                </a:lnTo>
                <a:lnTo>
                  <a:pt x="1569168" y="173447"/>
                </a:lnTo>
                <a:lnTo>
                  <a:pt x="1586628" y="176133"/>
                </a:lnTo>
                <a:lnTo>
                  <a:pt x="1586725" y="175491"/>
                </a:lnTo>
                <a:lnTo>
                  <a:pt x="1602816" y="178414"/>
                </a:lnTo>
                <a:lnTo>
                  <a:pt x="1637908" y="182805"/>
                </a:lnTo>
                <a:lnTo>
                  <a:pt x="1673009" y="188650"/>
                </a:lnTo>
                <a:lnTo>
                  <a:pt x="1707380" y="193041"/>
                </a:lnTo>
                <a:lnTo>
                  <a:pt x="1742472" y="198901"/>
                </a:lnTo>
                <a:lnTo>
                  <a:pt x="1744670" y="198901"/>
                </a:lnTo>
                <a:lnTo>
                  <a:pt x="1741012" y="224520"/>
                </a:lnTo>
                <a:lnTo>
                  <a:pt x="1737354" y="250126"/>
                </a:lnTo>
                <a:lnTo>
                  <a:pt x="1732967" y="275745"/>
                </a:lnTo>
                <a:lnTo>
                  <a:pt x="1729309" y="301365"/>
                </a:lnTo>
                <a:lnTo>
                  <a:pt x="1725660" y="326970"/>
                </a:lnTo>
                <a:lnTo>
                  <a:pt x="1722002" y="352590"/>
                </a:lnTo>
                <a:lnTo>
                  <a:pt x="1718344" y="377468"/>
                </a:lnTo>
                <a:lnTo>
                  <a:pt x="1714686" y="403088"/>
                </a:lnTo>
                <a:lnTo>
                  <a:pt x="1713227" y="414065"/>
                </a:lnTo>
                <a:lnTo>
                  <a:pt x="1713227" y="414793"/>
                </a:lnTo>
                <a:lnTo>
                  <a:pt x="1713231" y="414801"/>
                </a:lnTo>
                <a:lnTo>
                  <a:pt x="1713231" y="414453"/>
                </a:lnTo>
                <a:lnTo>
                  <a:pt x="1714685" y="403487"/>
                </a:lnTo>
                <a:lnTo>
                  <a:pt x="1718346" y="377912"/>
                </a:lnTo>
                <a:lnTo>
                  <a:pt x="1722007" y="353073"/>
                </a:lnTo>
                <a:lnTo>
                  <a:pt x="1725651" y="327498"/>
                </a:lnTo>
                <a:lnTo>
                  <a:pt x="1729312" y="301923"/>
                </a:lnTo>
                <a:lnTo>
                  <a:pt x="1732973" y="276347"/>
                </a:lnTo>
                <a:lnTo>
                  <a:pt x="1737369" y="250772"/>
                </a:lnTo>
                <a:lnTo>
                  <a:pt x="1741013" y="225197"/>
                </a:lnTo>
                <a:lnTo>
                  <a:pt x="1744674" y="199622"/>
                </a:lnTo>
                <a:lnTo>
                  <a:pt x="1777588" y="204737"/>
                </a:lnTo>
                <a:lnTo>
                  <a:pt x="1812708" y="209852"/>
                </a:lnTo>
                <a:lnTo>
                  <a:pt x="1847812" y="214967"/>
                </a:lnTo>
                <a:lnTo>
                  <a:pt x="1883652" y="219346"/>
                </a:lnTo>
                <a:lnTo>
                  <a:pt x="1918772" y="224461"/>
                </a:lnTo>
                <a:lnTo>
                  <a:pt x="1953876" y="228849"/>
                </a:lnTo>
                <a:lnTo>
                  <a:pt x="1988996" y="233964"/>
                </a:lnTo>
                <a:lnTo>
                  <a:pt x="2024100" y="238344"/>
                </a:lnTo>
                <a:lnTo>
                  <a:pt x="2058485" y="243459"/>
                </a:lnTo>
                <a:lnTo>
                  <a:pt x="2061410" y="243459"/>
                </a:lnTo>
                <a:lnTo>
                  <a:pt x="2095059" y="247111"/>
                </a:lnTo>
                <a:lnTo>
                  <a:pt x="2129444" y="251499"/>
                </a:lnTo>
                <a:lnTo>
                  <a:pt x="2164548" y="256614"/>
                </a:lnTo>
                <a:lnTo>
                  <a:pt x="2199669" y="260266"/>
                </a:lnTo>
                <a:lnTo>
                  <a:pt x="2234772" y="263919"/>
                </a:lnTo>
                <a:lnTo>
                  <a:pt x="2270612" y="269034"/>
                </a:lnTo>
                <a:lnTo>
                  <a:pt x="2305732" y="272686"/>
                </a:lnTo>
                <a:lnTo>
                  <a:pt x="2340836" y="276347"/>
                </a:lnTo>
                <a:lnTo>
                  <a:pt x="2375956" y="280000"/>
                </a:lnTo>
                <a:lnTo>
                  <a:pt x="2411795" y="285115"/>
                </a:lnTo>
                <a:lnTo>
                  <a:pt x="2446899" y="288767"/>
                </a:lnTo>
                <a:lnTo>
                  <a:pt x="2482020" y="291693"/>
                </a:lnTo>
                <a:lnTo>
                  <a:pt x="2517123" y="295345"/>
                </a:lnTo>
                <a:lnTo>
                  <a:pt x="2552963" y="298997"/>
                </a:lnTo>
                <a:lnTo>
                  <a:pt x="2588083" y="302649"/>
                </a:lnTo>
                <a:lnTo>
                  <a:pt x="2623187" y="305575"/>
                </a:lnTo>
                <a:lnTo>
                  <a:pt x="2659026" y="309227"/>
                </a:lnTo>
                <a:lnTo>
                  <a:pt x="2694147" y="312153"/>
                </a:lnTo>
                <a:lnTo>
                  <a:pt x="2713888" y="314342"/>
                </a:lnTo>
                <a:lnTo>
                  <a:pt x="2728531" y="315805"/>
                </a:lnTo>
                <a:lnTo>
                  <a:pt x="2765106" y="318721"/>
                </a:lnTo>
                <a:lnTo>
                  <a:pt x="2799475" y="321647"/>
                </a:lnTo>
                <a:lnTo>
                  <a:pt x="2834595" y="324572"/>
                </a:lnTo>
                <a:lnTo>
                  <a:pt x="2870434" y="327498"/>
                </a:lnTo>
                <a:lnTo>
                  <a:pt x="2905538" y="331150"/>
                </a:lnTo>
                <a:lnTo>
                  <a:pt x="2940658" y="333340"/>
                </a:lnTo>
                <a:lnTo>
                  <a:pt x="2976498" y="336265"/>
                </a:lnTo>
                <a:lnTo>
                  <a:pt x="3011601" y="338455"/>
                </a:lnTo>
                <a:lnTo>
                  <a:pt x="3046722" y="341380"/>
                </a:lnTo>
                <a:lnTo>
                  <a:pt x="3082561" y="344297"/>
                </a:lnTo>
                <a:lnTo>
                  <a:pt x="3117681" y="346495"/>
                </a:lnTo>
                <a:lnTo>
                  <a:pt x="3153521" y="347958"/>
                </a:lnTo>
                <a:lnTo>
                  <a:pt x="3188625" y="350874"/>
                </a:lnTo>
                <a:lnTo>
                  <a:pt x="3223745" y="353073"/>
                </a:lnTo>
                <a:lnTo>
                  <a:pt x="3259584" y="354527"/>
                </a:lnTo>
                <a:lnTo>
                  <a:pt x="3294688" y="357452"/>
                </a:lnTo>
                <a:lnTo>
                  <a:pt x="3330544" y="359642"/>
                </a:lnTo>
                <a:lnTo>
                  <a:pt x="3365648" y="361840"/>
                </a:lnTo>
                <a:lnTo>
                  <a:pt x="3401487" y="363303"/>
                </a:lnTo>
                <a:lnTo>
                  <a:pt x="3436607" y="365493"/>
                </a:lnTo>
                <a:lnTo>
                  <a:pt x="3471711" y="366955"/>
                </a:lnTo>
                <a:lnTo>
                  <a:pt x="3507550" y="368418"/>
                </a:lnTo>
                <a:lnTo>
                  <a:pt x="3542671" y="369872"/>
                </a:lnTo>
                <a:lnTo>
                  <a:pt x="3578510" y="372070"/>
                </a:lnTo>
                <a:lnTo>
                  <a:pt x="3613614" y="372797"/>
                </a:lnTo>
                <a:lnTo>
                  <a:pt x="3649470" y="374987"/>
                </a:lnTo>
                <a:lnTo>
                  <a:pt x="3673595" y="375701"/>
                </a:lnTo>
                <a:lnTo>
                  <a:pt x="3673605" y="375112"/>
                </a:lnTo>
                <a:lnTo>
                  <a:pt x="3683840" y="375112"/>
                </a:lnTo>
                <a:lnTo>
                  <a:pt x="3718945" y="375844"/>
                </a:lnTo>
                <a:lnTo>
                  <a:pt x="3754768" y="378041"/>
                </a:lnTo>
                <a:lnTo>
                  <a:pt x="3789873" y="378774"/>
                </a:lnTo>
                <a:lnTo>
                  <a:pt x="3825696" y="379506"/>
                </a:lnTo>
                <a:lnTo>
                  <a:pt x="3860801" y="380971"/>
                </a:lnTo>
                <a:lnTo>
                  <a:pt x="3896624" y="381703"/>
                </a:lnTo>
                <a:lnTo>
                  <a:pt x="3931729" y="382436"/>
                </a:lnTo>
                <a:lnTo>
                  <a:pt x="3967552" y="382436"/>
                </a:lnTo>
                <a:lnTo>
                  <a:pt x="4002657" y="383900"/>
                </a:lnTo>
                <a:lnTo>
                  <a:pt x="4038479" y="384633"/>
                </a:lnTo>
                <a:lnTo>
                  <a:pt x="4073585" y="384633"/>
                </a:lnTo>
                <a:lnTo>
                  <a:pt x="4104290" y="385365"/>
                </a:lnTo>
                <a:lnTo>
                  <a:pt x="4109407" y="385365"/>
                </a:lnTo>
                <a:lnTo>
                  <a:pt x="4144512" y="385365"/>
                </a:lnTo>
                <a:lnTo>
                  <a:pt x="4180335" y="386836"/>
                </a:lnTo>
                <a:lnTo>
                  <a:pt x="4215440" y="386836"/>
                </a:lnTo>
                <a:lnTo>
                  <a:pt x="4251263" y="386836"/>
                </a:lnTo>
                <a:lnTo>
                  <a:pt x="4286368" y="386836"/>
                </a:lnTo>
                <a:lnTo>
                  <a:pt x="4322191" y="386836"/>
                </a:lnTo>
                <a:lnTo>
                  <a:pt x="4357296" y="386836"/>
                </a:lnTo>
                <a:lnTo>
                  <a:pt x="4393119" y="386836"/>
                </a:lnTo>
                <a:lnTo>
                  <a:pt x="4428213" y="386836"/>
                </a:lnTo>
                <a:lnTo>
                  <a:pt x="4464046" y="386836"/>
                </a:lnTo>
                <a:lnTo>
                  <a:pt x="4499141" y="385365"/>
                </a:lnTo>
                <a:lnTo>
                  <a:pt x="4534246" y="385365"/>
                </a:lnTo>
                <a:lnTo>
                  <a:pt x="4570069" y="384633"/>
                </a:lnTo>
                <a:lnTo>
                  <a:pt x="4606630" y="384633"/>
                </a:lnTo>
                <a:lnTo>
                  <a:pt x="4640997" y="383900"/>
                </a:lnTo>
                <a:lnTo>
                  <a:pt x="4676102" y="382436"/>
                </a:lnTo>
                <a:lnTo>
                  <a:pt x="4711925" y="382436"/>
                </a:lnTo>
                <a:lnTo>
                  <a:pt x="4747030" y="381703"/>
                </a:lnTo>
                <a:lnTo>
                  <a:pt x="4771889" y="380971"/>
                </a:lnTo>
                <a:lnTo>
                  <a:pt x="4771626" y="383091"/>
                </a:lnTo>
                <a:lnTo>
                  <a:pt x="4771893" y="380954"/>
                </a:lnTo>
                <a:lnTo>
                  <a:pt x="4782853" y="380954"/>
                </a:lnTo>
                <a:lnTo>
                  <a:pt x="4817956" y="379500"/>
                </a:lnTo>
                <a:lnTo>
                  <a:pt x="4853779" y="378767"/>
                </a:lnTo>
                <a:lnTo>
                  <a:pt x="4888883" y="378035"/>
                </a:lnTo>
                <a:lnTo>
                  <a:pt x="4925447" y="377302"/>
                </a:lnTo>
                <a:lnTo>
                  <a:pt x="4959809" y="375105"/>
                </a:lnTo>
                <a:lnTo>
                  <a:pt x="4996374" y="374373"/>
                </a:lnTo>
                <a:lnTo>
                  <a:pt x="5030736" y="372186"/>
                </a:lnTo>
                <a:lnTo>
                  <a:pt x="5065839" y="371454"/>
                </a:lnTo>
                <a:lnTo>
                  <a:pt x="5101663" y="369257"/>
                </a:lnTo>
                <a:lnTo>
                  <a:pt x="5103124" y="369257"/>
                </a:lnTo>
                <a:lnTo>
                  <a:pt x="5104585" y="367792"/>
                </a:lnTo>
                <a:lnTo>
                  <a:pt x="5104585" y="365606"/>
                </a:lnTo>
                <a:lnTo>
                  <a:pt x="5103855" y="343666"/>
                </a:lnTo>
                <a:lnTo>
                  <a:pt x="5103124" y="319540"/>
                </a:lnTo>
                <a:lnTo>
                  <a:pt x="5101663" y="299065"/>
                </a:lnTo>
                <a:lnTo>
                  <a:pt x="5100932" y="287368"/>
                </a:lnTo>
                <a:lnTo>
                  <a:pt x="5110441" y="289554"/>
                </a:lnTo>
                <a:lnTo>
                  <a:pt x="5129449" y="288822"/>
                </a:lnTo>
                <a:lnTo>
                  <a:pt x="5138958" y="291019"/>
                </a:lnTo>
                <a:lnTo>
                  <a:pt x="5149928" y="296867"/>
                </a:lnTo>
                <a:lnTo>
                  <a:pt x="5152851" y="298332"/>
                </a:lnTo>
                <a:lnTo>
                  <a:pt x="5155043" y="301251"/>
                </a:lnTo>
                <a:lnTo>
                  <a:pt x="5156504" y="310762"/>
                </a:lnTo>
                <a:lnTo>
                  <a:pt x="5158696" y="315145"/>
                </a:lnTo>
                <a:lnTo>
                  <a:pt x="5159427" y="319540"/>
                </a:lnTo>
                <a:lnTo>
                  <a:pt x="5158696" y="329039"/>
                </a:lnTo>
                <a:lnTo>
                  <a:pt x="5160899" y="333434"/>
                </a:lnTo>
                <a:lnTo>
                  <a:pt x="5162360" y="337818"/>
                </a:lnTo>
                <a:lnTo>
                  <a:pt x="5170397" y="359025"/>
                </a:lnTo>
                <a:lnTo>
                  <a:pt x="5177714" y="383883"/>
                </a:lnTo>
                <a:lnTo>
                  <a:pt x="5178445" y="394115"/>
                </a:lnTo>
                <a:lnTo>
                  <a:pt x="5178445" y="394848"/>
                </a:lnTo>
                <a:lnTo>
                  <a:pt x="5178445" y="398510"/>
                </a:lnTo>
                <a:lnTo>
                  <a:pt x="5178445" y="403626"/>
                </a:lnTo>
                <a:lnTo>
                  <a:pt x="5178445" y="406555"/>
                </a:lnTo>
                <a:lnTo>
                  <a:pt x="5180637" y="410207"/>
                </a:lnTo>
                <a:lnTo>
                  <a:pt x="5182098" y="413136"/>
                </a:lnTo>
                <a:lnTo>
                  <a:pt x="5199645" y="423368"/>
                </a:lnTo>
                <a:lnTo>
                  <a:pt x="5210615" y="427752"/>
                </a:lnTo>
                <a:lnTo>
                  <a:pt x="5217201" y="427752"/>
                </a:lnTo>
                <a:lnTo>
                  <a:pt x="5244988" y="424101"/>
                </a:lnTo>
                <a:lnTo>
                  <a:pt x="5247910" y="424101"/>
                </a:lnTo>
                <a:lnTo>
                  <a:pt x="5249372" y="425565"/>
                </a:lnTo>
                <a:lnTo>
                  <a:pt x="5250833" y="425565"/>
                </a:lnTo>
                <a:lnTo>
                  <a:pt x="5252294" y="427019"/>
                </a:lnTo>
                <a:lnTo>
                  <a:pt x="5253025" y="429217"/>
                </a:lnTo>
                <a:lnTo>
                  <a:pt x="5254486" y="429949"/>
                </a:lnTo>
                <a:lnTo>
                  <a:pt x="5254486" y="435065"/>
                </a:lnTo>
                <a:lnTo>
                  <a:pt x="5255217" y="435797"/>
                </a:lnTo>
                <a:lnTo>
                  <a:pt x="5258140" y="436530"/>
                </a:lnTo>
                <a:lnTo>
                  <a:pt x="5290320" y="436530"/>
                </a:lnTo>
                <a:lnTo>
                  <a:pt x="5315914" y="437262"/>
                </a:lnTo>
                <a:lnTo>
                  <a:pt x="5322490" y="441646"/>
                </a:lnTo>
                <a:lnTo>
                  <a:pt x="5328346" y="456272"/>
                </a:lnTo>
                <a:lnTo>
                  <a:pt x="5332730" y="462121"/>
                </a:lnTo>
                <a:lnTo>
                  <a:pt x="5336383" y="462121"/>
                </a:lnTo>
                <a:lnTo>
                  <a:pt x="5359055" y="457737"/>
                </a:lnTo>
                <a:lnTo>
                  <a:pt x="5361977" y="458470"/>
                </a:lnTo>
                <a:lnTo>
                  <a:pt x="5367092" y="455540"/>
                </a:lnTo>
                <a:lnTo>
                  <a:pt x="5379524" y="454808"/>
                </a:lnTo>
                <a:lnTo>
                  <a:pt x="5383918" y="451156"/>
                </a:lnTo>
                <a:lnTo>
                  <a:pt x="5384649" y="446762"/>
                </a:lnTo>
                <a:lnTo>
                  <a:pt x="5384649" y="443843"/>
                </a:lnTo>
                <a:lnTo>
                  <a:pt x="5384649" y="441646"/>
                </a:lnTo>
                <a:lnTo>
                  <a:pt x="5390494" y="440181"/>
                </a:lnTo>
                <a:lnTo>
                  <a:pt x="5394878" y="437262"/>
                </a:lnTo>
                <a:lnTo>
                  <a:pt x="5416088" y="432879"/>
                </a:lnTo>
                <a:lnTo>
                  <a:pt x="5436557" y="432879"/>
                </a:lnTo>
                <a:lnTo>
                  <a:pt x="5461421" y="432879"/>
                </a:lnTo>
                <a:lnTo>
                  <a:pt x="5465074" y="433600"/>
                </a:lnTo>
                <a:lnTo>
                  <a:pt x="5477506" y="440181"/>
                </a:lnTo>
                <a:lnTo>
                  <a:pt x="5503100" y="445308"/>
                </a:lnTo>
                <a:lnTo>
                  <a:pt x="5516263" y="446762"/>
                </a:lnTo>
                <a:lnTo>
                  <a:pt x="5519185" y="451156"/>
                </a:lnTo>
                <a:lnTo>
                  <a:pt x="5519916" y="453343"/>
                </a:lnTo>
                <a:lnTo>
                  <a:pt x="5516263" y="455540"/>
                </a:lnTo>
                <a:lnTo>
                  <a:pt x="5509687" y="457737"/>
                </a:lnTo>
                <a:lnTo>
                  <a:pt x="5506753" y="459202"/>
                </a:lnTo>
                <a:lnTo>
                  <a:pt x="5506023" y="464318"/>
                </a:lnTo>
                <a:lnTo>
                  <a:pt x="5507484" y="467969"/>
                </a:lnTo>
                <a:lnTo>
                  <a:pt x="5512609" y="467969"/>
                </a:lnTo>
                <a:lnTo>
                  <a:pt x="5516263" y="468702"/>
                </a:lnTo>
                <a:lnTo>
                  <a:pt x="5529425" y="465783"/>
                </a:lnTo>
                <a:lnTo>
                  <a:pt x="5537473" y="465050"/>
                </a:lnTo>
                <a:lnTo>
                  <a:pt x="5542587" y="467969"/>
                </a:lnTo>
                <a:lnTo>
                  <a:pt x="5545510" y="472364"/>
                </a:lnTo>
                <a:lnTo>
                  <a:pt x="5547702" y="476015"/>
                </a:lnTo>
                <a:lnTo>
                  <a:pt x="5547702" y="484793"/>
                </a:lnTo>
                <a:lnTo>
                  <a:pt x="5549163" y="489909"/>
                </a:lnTo>
                <a:lnTo>
                  <a:pt x="5551366" y="493560"/>
                </a:lnTo>
                <a:lnTo>
                  <a:pt x="5557211" y="500141"/>
                </a:lnTo>
                <a:lnTo>
                  <a:pt x="5562326" y="510384"/>
                </a:lnTo>
                <a:lnTo>
                  <a:pt x="5565259" y="512581"/>
                </a:lnTo>
                <a:lnTo>
                  <a:pt x="5568181" y="512581"/>
                </a:lnTo>
                <a:lnTo>
                  <a:pt x="5571835" y="510384"/>
                </a:lnTo>
                <a:lnTo>
                  <a:pt x="5576219" y="508919"/>
                </a:lnTo>
                <a:lnTo>
                  <a:pt x="5577680" y="506000"/>
                </a:lnTo>
                <a:lnTo>
                  <a:pt x="5577680" y="500873"/>
                </a:lnTo>
                <a:lnTo>
                  <a:pt x="5576219" y="497222"/>
                </a:lnTo>
                <a:lnTo>
                  <a:pt x="5574757" y="492828"/>
                </a:lnTo>
                <a:lnTo>
                  <a:pt x="5578421" y="487712"/>
                </a:lnTo>
                <a:lnTo>
                  <a:pt x="5581344" y="485525"/>
                </a:lnTo>
                <a:lnTo>
                  <a:pt x="5598890" y="481863"/>
                </a:lnTo>
                <a:lnTo>
                  <a:pt x="5612053" y="481863"/>
                </a:lnTo>
                <a:lnTo>
                  <a:pt x="5616437" y="484061"/>
                </a:lnTo>
                <a:lnTo>
                  <a:pt x="5619359" y="488444"/>
                </a:lnTo>
                <a:lnTo>
                  <a:pt x="5621562" y="494293"/>
                </a:lnTo>
                <a:lnTo>
                  <a:pt x="5624484" y="499409"/>
                </a:lnTo>
                <a:lnTo>
                  <a:pt x="5626676" y="503071"/>
                </a:lnTo>
                <a:lnTo>
                  <a:pt x="5629599" y="504536"/>
                </a:lnTo>
                <a:lnTo>
                  <a:pt x="5632522" y="506722"/>
                </a:lnTo>
                <a:lnTo>
                  <a:pt x="5650079" y="512581"/>
                </a:lnTo>
                <a:lnTo>
                  <a:pt x="5663972" y="513303"/>
                </a:lnTo>
                <a:lnTo>
                  <a:pt x="5667625" y="514035"/>
                </a:lnTo>
                <a:lnTo>
                  <a:pt x="5670548" y="516965"/>
                </a:lnTo>
                <a:lnTo>
                  <a:pt x="5676403" y="523546"/>
                </a:lnTo>
                <a:lnTo>
                  <a:pt x="5673470" y="529394"/>
                </a:lnTo>
                <a:lnTo>
                  <a:pt x="5677865" y="532324"/>
                </a:lnTo>
                <a:lnTo>
                  <a:pt x="5690296" y="533045"/>
                </a:lnTo>
                <a:lnTo>
                  <a:pt x="5693219" y="532324"/>
                </a:lnTo>
                <a:lnTo>
                  <a:pt x="5693950" y="532324"/>
                </a:lnTo>
                <a:lnTo>
                  <a:pt x="5696142" y="533778"/>
                </a:lnTo>
                <a:lnTo>
                  <a:pt x="5696142" y="535975"/>
                </a:lnTo>
                <a:lnTo>
                  <a:pt x="5696142" y="538905"/>
                </a:lnTo>
                <a:lnTo>
                  <a:pt x="5695411" y="541091"/>
                </a:lnTo>
                <a:lnTo>
                  <a:pt x="5697603" y="541823"/>
                </a:lnTo>
                <a:lnTo>
                  <a:pt x="5712227" y="538905"/>
                </a:lnTo>
                <a:lnTo>
                  <a:pt x="5715880" y="539626"/>
                </a:lnTo>
                <a:lnTo>
                  <a:pt x="5718813" y="541823"/>
                </a:lnTo>
                <a:lnTo>
                  <a:pt x="5721736" y="541823"/>
                </a:lnTo>
                <a:lnTo>
                  <a:pt x="5731976" y="536707"/>
                </a:lnTo>
                <a:lnTo>
                  <a:pt x="5745869" y="533778"/>
                </a:lnTo>
                <a:lnTo>
                  <a:pt x="5751714" y="529394"/>
                </a:lnTo>
                <a:lnTo>
                  <a:pt x="5756829" y="523546"/>
                </a:lnTo>
                <a:lnTo>
                  <a:pt x="5777308" y="507454"/>
                </a:lnTo>
                <a:lnTo>
                  <a:pt x="5783884" y="504536"/>
                </a:lnTo>
                <a:lnTo>
                  <a:pt x="5786807" y="501606"/>
                </a:lnTo>
                <a:lnTo>
                  <a:pt x="5799969" y="493560"/>
                </a:lnTo>
                <a:lnTo>
                  <a:pt x="5808748" y="491374"/>
                </a:lnTo>
                <a:lnTo>
                  <a:pt x="5814593" y="494293"/>
                </a:lnTo>
                <a:lnTo>
                  <a:pt x="5814593" y="496490"/>
                </a:lnTo>
                <a:lnTo>
                  <a:pt x="5813132" y="499409"/>
                </a:lnTo>
                <a:lnTo>
                  <a:pt x="5813132" y="500873"/>
                </a:lnTo>
                <a:lnTo>
                  <a:pt x="5814593" y="503803"/>
                </a:lnTo>
                <a:lnTo>
                  <a:pt x="5816065" y="504536"/>
                </a:lnTo>
                <a:lnTo>
                  <a:pt x="5818257" y="506000"/>
                </a:lnTo>
                <a:lnTo>
                  <a:pt x="5819718" y="506722"/>
                </a:lnTo>
                <a:lnTo>
                  <a:pt x="5821910" y="509652"/>
                </a:lnTo>
                <a:lnTo>
                  <a:pt x="5822641" y="516232"/>
                </a:lnTo>
                <a:lnTo>
                  <a:pt x="5824833" y="519884"/>
                </a:lnTo>
                <a:lnTo>
                  <a:pt x="5831419" y="522813"/>
                </a:lnTo>
                <a:lnTo>
                  <a:pt x="5838726" y="522081"/>
                </a:lnTo>
                <a:lnTo>
                  <a:pt x="5853349" y="516232"/>
                </a:lnTo>
                <a:lnTo>
                  <a:pt x="5857013" y="516232"/>
                </a:lnTo>
                <a:lnTo>
                  <a:pt x="5859936" y="516965"/>
                </a:lnTo>
                <a:lnTo>
                  <a:pt x="5861397" y="519162"/>
                </a:lnTo>
                <a:lnTo>
                  <a:pt x="5865051" y="519884"/>
                </a:lnTo>
                <a:lnTo>
                  <a:pt x="5866512" y="519884"/>
                </a:lnTo>
                <a:lnTo>
                  <a:pt x="5870906" y="516965"/>
                </a:lnTo>
                <a:lnTo>
                  <a:pt x="5873098" y="516232"/>
                </a:lnTo>
                <a:lnTo>
                  <a:pt x="5873829" y="516965"/>
                </a:lnTo>
                <a:lnTo>
                  <a:pt x="5876021" y="516965"/>
                </a:lnTo>
                <a:lnTo>
                  <a:pt x="5876752" y="517697"/>
                </a:lnTo>
                <a:lnTo>
                  <a:pt x="5922815" y="507454"/>
                </a:lnTo>
                <a:lnTo>
                  <a:pt x="5932324" y="506722"/>
                </a:lnTo>
                <a:lnTo>
                  <a:pt x="5941102" y="509652"/>
                </a:lnTo>
                <a:lnTo>
                  <a:pt x="5943294" y="511116"/>
                </a:lnTo>
                <a:lnTo>
                  <a:pt x="5952793" y="523546"/>
                </a:lnTo>
                <a:lnTo>
                  <a:pt x="5954995" y="526465"/>
                </a:lnTo>
                <a:lnTo>
                  <a:pt x="5957918" y="528662"/>
                </a:lnTo>
                <a:lnTo>
                  <a:pt x="5967417" y="532324"/>
                </a:lnTo>
                <a:lnTo>
                  <a:pt x="5970350" y="532324"/>
                </a:lnTo>
                <a:lnTo>
                  <a:pt x="5986435" y="525010"/>
                </a:lnTo>
                <a:lnTo>
                  <a:pt x="5990088" y="523546"/>
                </a:lnTo>
                <a:lnTo>
                  <a:pt x="5993011" y="523546"/>
                </a:lnTo>
                <a:lnTo>
                  <a:pt x="5995944" y="523546"/>
                </a:lnTo>
                <a:lnTo>
                  <a:pt x="5999597" y="525743"/>
                </a:lnTo>
                <a:lnTo>
                  <a:pt x="6001789" y="525743"/>
                </a:lnTo>
                <a:lnTo>
                  <a:pt x="6007635" y="523546"/>
                </a:lnTo>
                <a:lnTo>
                  <a:pt x="6009837" y="523546"/>
                </a:lnTo>
                <a:lnTo>
                  <a:pt x="6020797" y="525743"/>
                </a:lnTo>
                <a:lnTo>
                  <a:pt x="6023730" y="525743"/>
                </a:lnTo>
                <a:lnTo>
                  <a:pt x="6021528" y="526465"/>
                </a:lnTo>
                <a:lnTo>
                  <a:pt x="6018605" y="526465"/>
                </a:lnTo>
                <a:lnTo>
                  <a:pt x="6014221" y="525743"/>
                </a:lnTo>
                <a:lnTo>
                  <a:pt x="6012029" y="526465"/>
                </a:lnTo>
                <a:lnTo>
                  <a:pt x="6009837" y="531591"/>
                </a:lnTo>
                <a:lnTo>
                  <a:pt x="6005443" y="533045"/>
                </a:lnTo>
                <a:lnTo>
                  <a:pt x="6000328" y="539626"/>
                </a:lnTo>
                <a:lnTo>
                  <a:pt x="5998136" y="541823"/>
                </a:lnTo>
                <a:lnTo>
                  <a:pt x="5944756" y="573263"/>
                </a:lnTo>
                <a:lnTo>
                  <a:pt x="5912585" y="586424"/>
                </a:lnTo>
                <a:lnTo>
                  <a:pt x="5905999" y="590086"/>
                </a:lnTo>
                <a:lnTo>
                  <a:pt x="5903076" y="590819"/>
                </a:lnTo>
                <a:lnTo>
                  <a:pt x="5895759" y="593005"/>
                </a:lnTo>
                <a:lnTo>
                  <a:pt x="5873829" y="601051"/>
                </a:lnTo>
                <a:lnTo>
                  <a:pt x="5833611" y="625909"/>
                </a:lnTo>
                <a:lnTo>
                  <a:pt x="5809478" y="651511"/>
                </a:lnTo>
                <a:lnTo>
                  <a:pt x="5799239" y="655895"/>
                </a:lnTo>
                <a:lnTo>
                  <a:pt x="5723197" y="744375"/>
                </a:lnTo>
                <a:lnTo>
                  <a:pt x="5712227" y="750956"/>
                </a:lnTo>
                <a:lnTo>
                  <a:pt x="5711496" y="753875"/>
                </a:lnTo>
                <a:lnTo>
                  <a:pt x="5710035" y="756805"/>
                </a:lnTo>
                <a:lnTo>
                  <a:pt x="5708573" y="757537"/>
                </a:lnTo>
                <a:lnTo>
                  <a:pt x="5706381" y="758259"/>
                </a:lnTo>
                <a:lnTo>
                  <a:pt x="5704920" y="759723"/>
                </a:lnTo>
                <a:lnTo>
                  <a:pt x="5703448" y="761188"/>
                </a:lnTo>
                <a:lnTo>
                  <a:pt x="5702718" y="764118"/>
                </a:lnTo>
                <a:lnTo>
                  <a:pt x="5701987" y="766304"/>
                </a:lnTo>
                <a:lnTo>
                  <a:pt x="5692488" y="773617"/>
                </a:lnTo>
                <a:lnTo>
                  <a:pt x="5687363" y="775815"/>
                </a:lnTo>
                <a:lnTo>
                  <a:pt x="5679326" y="786047"/>
                </a:lnTo>
                <a:lnTo>
                  <a:pt x="5669817" y="793360"/>
                </a:lnTo>
                <a:lnTo>
                  <a:pt x="5663972" y="795557"/>
                </a:lnTo>
                <a:lnTo>
                  <a:pt x="5654463" y="805057"/>
                </a:lnTo>
                <a:lnTo>
                  <a:pt x="5640569" y="814567"/>
                </a:lnTo>
                <a:lnTo>
                  <a:pt x="5632522" y="821881"/>
                </a:lnTo>
                <a:lnTo>
                  <a:pt x="5629599" y="829194"/>
                </a:lnTo>
                <a:lnTo>
                  <a:pt x="5631060" y="830648"/>
                </a:lnTo>
                <a:lnTo>
                  <a:pt x="5628868" y="831380"/>
                </a:lnTo>
                <a:lnTo>
                  <a:pt x="5625946" y="833577"/>
                </a:lnTo>
                <a:lnTo>
                  <a:pt x="5625215" y="835042"/>
                </a:lnTo>
                <a:lnTo>
                  <a:pt x="5624484" y="838693"/>
                </a:lnTo>
                <a:lnTo>
                  <a:pt x="5623023" y="840158"/>
                </a:lnTo>
                <a:lnTo>
                  <a:pt x="5622292" y="840891"/>
                </a:lnTo>
                <a:lnTo>
                  <a:pt x="5619359" y="841623"/>
                </a:lnTo>
                <a:lnTo>
                  <a:pt x="5618629" y="841623"/>
                </a:lnTo>
                <a:lnTo>
                  <a:pt x="5617898" y="843088"/>
                </a:lnTo>
                <a:lnTo>
                  <a:pt x="5617898" y="843820"/>
                </a:lnTo>
                <a:lnTo>
                  <a:pt x="5616437" y="844542"/>
                </a:lnTo>
                <a:lnTo>
                  <a:pt x="5616437" y="846739"/>
                </a:lnTo>
                <a:lnTo>
                  <a:pt x="5616437" y="851855"/>
                </a:lnTo>
                <a:lnTo>
                  <a:pt x="5615706" y="853320"/>
                </a:lnTo>
                <a:lnTo>
                  <a:pt x="5615706" y="854053"/>
                </a:lnTo>
                <a:lnTo>
                  <a:pt x="5614975" y="854053"/>
                </a:lnTo>
                <a:lnTo>
                  <a:pt x="5614975" y="854785"/>
                </a:lnTo>
                <a:lnTo>
                  <a:pt x="5612053" y="856250"/>
                </a:lnTo>
                <a:lnTo>
                  <a:pt x="5609130" y="856250"/>
                </a:lnTo>
                <a:lnTo>
                  <a:pt x="5606207" y="856250"/>
                </a:lnTo>
                <a:lnTo>
                  <a:pt x="5603274" y="854785"/>
                </a:lnTo>
                <a:lnTo>
                  <a:pt x="5602544" y="856250"/>
                </a:lnTo>
                <a:lnTo>
                  <a:pt x="5603274" y="860633"/>
                </a:lnTo>
                <a:lnTo>
                  <a:pt x="5603274" y="875260"/>
                </a:lnTo>
                <a:lnTo>
                  <a:pt x="5605466" y="889154"/>
                </a:lnTo>
                <a:lnTo>
                  <a:pt x="5605466" y="903048"/>
                </a:lnTo>
                <a:lnTo>
                  <a:pt x="5606938" y="917664"/>
                </a:lnTo>
                <a:lnTo>
                  <a:pt x="5606938" y="931558"/>
                </a:lnTo>
                <a:lnTo>
                  <a:pt x="5609130" y="944719"/>
                </a:lnTo>
                <a:lnTo>
                  <a:pt x="5609861" y="959346"/>
                </a:lnTo>
                <a:lnTo>
                  <a:pt x="5610591" y="973240"/>
                </a:lnTo>
                <a:lnTo>
                  <a:pt x="5610591" y="976891"/>
                </a:lnTo>
                <a:lnTo>
                  <a:pt x="5610591" y="983472"/>
                </a:lnTo>
                <a:lnTo>
                  <a:pt x="5608399" y="984937"/>
                </a:lnTo>
                <a:lnTo>
                  <a:pt x="5606207" y="986402"/>
                </a:lnTo>
                <a:lnTo>
                  <a:pt x="5604005" y="989331"/>
                </a:lnTo>
                <a:lnTo>
                  <a:pt x="5602544" y="992250"/>
                </a:lnTo>
                <a:lnTo>
                  <a:pt x="5601813" y="995180"/>
                </a:lnTo>
                <a:lnTo>
                  <a:pt x="5600352" y="997366"/>
                </a:lnTo>
                <a:lnTo>
                  <a:pt x="5596698" y="997366"/>
                </a:lnTo>
                <a:lnTo>
                  <a:pt x="5592314" y="997366"/>
                </a:lnTo>
                <a:lnTo>
                  <a:pt x="5589381" y="997366"/>
                </a:lnTo>
                <a:lnTo>
                  <a:pt x="5587189" y="998831"/>
                </a:lnTo>
                <a:lnTo>
                  <a:pt x="5583536" y="1005412"/>
                </a:lnTo>
                <a:lnTo>
                  <a:pt x="5581344" y="1006144"/>
                </a:lnTo>
                <a:lnTo>
                  <a:pt x="5574027" y="1007609"/>
                </a:lnTo>
                <a:lnTo>
                  <a:pt x="5573296" y="1007609"/>
                </a:lnTo>
                <a:lnTo>
                  <a:pt x="5571835" y="1008341"/>
                </a:lnTo>
                <a:lnTo>
                  <a:pt x="5570373" y="1010528"/>
                </a:lnTo>
                <a:lnTo>
                  <a:pt x="5570373" y="1011260"/>
                </a:lnTo>
                <a:lnTo>
                  <a:pt x="5568181" y="1014190"/>
                </a:lnTo>
                <a:lnTo>
                  <a:pt x="5567451" y="1014922"/>
                </a:lnTo>
                <a:lnTo>
                  <a:pt x="5566720" y="1015655"/>
                </a:lnTo>
                <a:lnTo>
                  <a:pt x="5561595" y="1017108"/>
                </a:lnTo>
                <a:lnTo>
                  <a:pt x="5553558" y="1022235"/>
                </a:lnTo>
                <a:lnTo>
                  <a:pt x="5550635" y="1023689"/>
                </a:lnTo>
                <a:lnTo>
                  <a:pt x="5545510" y="1026619"/>
                </a:lnTo>
                <a:lnTo>
                  <a:pt x="5541126" y="1031735"/>
                </a:lnTo>
                <a:lnTo>
                  <a:pt x="5535270" y="1045629"/>
                </a:lnTo>
                <a:lnTo>
                  <a:pt x="5536001" y="1050745"/>
                </a:lnTo>
                <a:lnTo>
                  <a:pt x="5531617" y="1058791"/>
                </a:lnTo>
                <a:lnTo>
                  <a:pt x="5518455" y="1072685"/>
                </a:lnTo>
                <a:lnTo>
                  <a:pt x="5516993" y="1075615"/>
                </a:lnTo>
                <a:lnTo>
                  <a:pt x="5516263" y="1079266"/>
                </a:lnTo>
                <a:lnTo>
                  <a:pt x="5516263" y="1096079"/>
                </a:lnTo>
                <a:lnTo>
                  <a:pt x="5519916" y="1104124"/>
                </a:lnTo>
                <a:lnTo>
                  <a:pt x="5520340" y="1104163"/>
                </a:lnTo>
                <a:lnTo>
                  <a:pt x="5516999" y="1096815"/>
                </a:lnTo>
                <a:lnTo>
                  <a:pt x="5516999" y="1079997"/>
                </a:lnTo>
                <a:lnTo>
                  <a:pt x="5517728" y="1076344"/>
                </a:lnTo>
                <a:lnTo>
                  <a:pt x="5519187" y="1073415"/>
                </a:lnTo>
                <a:lnTo>
                  <a:pt x="5532352" y="1059526"/>
                </a:lnTo>
                <a:lnTo>
                  <a:pt x="5536737" y="1051476"/>
                </a:lnTo>
                <a:lnTo>
                  <a:pt x="5536007" y="1046362"/>
                </a:lnTo>
                <a:lnTo>
                  <a:pt x="5541860" y="1032464"/>
                </a:lnTo>
                <a:lnTo>
                  <a:pt x="5546245" y="1027350"/>
                </a:lnTo>
                <a:lnTo>
                  <a:pt x="5551360" y="1024422"/>
                </a:lnTo>
                <a:lnTo>
                  <a:pt x="5554286" y="1022962"/>
                </a:lnTo>
                <a:lnTo>
                  <a:pt x="5562327" y="1017840"/>
                </a:lnTo>
                <a:lnTo>
                  <a:pt x="5567450" y="1016380"/>
                </a:lnTo>
                <a:lnTo>
                  <a:pt x="5568180" y="1015646"/>
                </a:lnTo>
                <a:lnTo>
                  <a:pt x="5568909" y="1014920"/>
                </a:lnTo>
                <a:lnTo>
                  <a:pt x="5571106" y="1011992"/>
                </a:lnTo>
                <a:lnTo>
                  <a:pt x="5571106" y="1011258"/>
                </a:lnTo>
                <a:lnTo>
                  <a:pt x="5572565" y="1009064"/>
                </a:lnTo>
                <a:lnTo>
                  <a:pt x="5574032" y="1008338"/>
                </a:lnTo>
                <a:lnTo>
                  <a:pt x="5574762" y="1008338"/>
                </a:lnTo>
                <a:lnTo>
                  <a:pt x="5582073" y="1006879"/>
                </a:lnTo>
                <a:lnTo>
                  <a:pt x="5584270" y="1006144"/>
                </a:lnTo>
                <a:lnTo>
                  <a:pt x="5587926" y="999563"/>
                </a:lnTo>
                <a:lnTo>
                  <a:pt x="5590114" y="998103"/>
                </a:lnTo>
                <a:lnTo>
                  <a:pt x="5593041" y="998103"/>
                </a:lnTo>
                <a:lnTo>
                  <a:pt x="5597426" y="998103"/>
                </a:lnTo>
                <a:lnTo>
                  <a:pt x="5601082" y="998103"/>
                </a:lnTo>
                <a:lnTo>
                  <a:pt x="5602549" y="995909"/>
                </a:lnTo>
                <a:lnTo>
                  <a:pt x="5603279" y="992981"/>
                </a:lnTo>
                <a:lnTo>
                  <a:pt x="5604737" y="990061"/>
                </a:lnTo>
                <a:lnTo>
                  <a:pt x="5606934" y="987133"/>
                </a:lnTo>
                <a:lnTo>
                  <a:pt x="5609131" y="985673"/>
                </a:lnTo>
                <a:lnTo>
                  <a:pt x="5611319" y="984205"/>
                </a:lnTo>
                <a:lnTo>
                  <a:pt x="5611319" y="977623"/>
                </a:lnTo>
                <a:lnTo>
                  <a:pt x="5611319" y="973969"/>
                </a:lnTo>
                <a:lnTo>
                  <a:pt x="5610590" y="960079"/>
                </a:lnTo>
                <a:lnTo>
                  <a:pt x="5609861" y="945456"/>
                </a:lnTo>
                <a:lnTo>
                  <a:pt x="5607664" y="932292"/>
                </a:lnTo>
                <a:lnTo>
                  <a:pt x="5607664" y="918402"/>
                </a:lnTo>
                <a:lnTo>
                  <a:pt x="5606205" y="903770"/>
                </a:lnTo>
                <a:lnTo>
                  <a:pt x="5606205" y="889880"/>
                </a:lnTo>
                <a:lnTo>
                  <a:pt x="5604008" y="875991"/>
                </a:lnTo>
                <a:lnTo>
                  <a:pt x="5604008" y="861367"/>
                </a:lnTo>
                <a:lnTo>
                  <a:pt x="5603279" y="856979"/>
                </a:lnTo>
                <a:lnTo>
                  <a:pt x="5604008" y="855511"/>
                </a:lnTo>
                <a:lnTo>
                  <a:pt x="5606934" y="856979"/>
                </a:lnTo>
                <a:lnTo>
                  <a:pt x="5609861" y="856979"/>
                </a:lnTo>
                <a:lnTo>
                  <a:pt x="5612787" y="856979"/>
                </a:lnTo>
                <a:lnTo>
                  <a:pt x="5615705" y="855511"/>
                </a:lnTo>
                <a:lnTo>
                  <a:pt x="5615705" y="854785"/>
                </a:lnTo>
                <a:lnTo>
                  <a:pt x="5616443" y="854785"/>
                </a:lnTo>
                <a:lnTo>
                  <a:pt x="5616443" y="854051"/>
                </a:lnTo>
                <a:lnTo>
                  <a:pt x="5617172" y="852591"/>
                </a:lnTo>
                <a:lnTo>
                  <a:pt x="5617172" y="847469"/>
                </a:lnTo>
                <a:lnTo>
                  <a:pt x="5617172" y="845275"/>
                </a:lnTo>
                <a:lnTo>
                  <a:pt x="5618631" y="844549"/>
                </a:lnTo>
                <a:lnTo>
                  <a:pt x="5618631" y="843815"/>
                </a:lnTo>
                <a:lnTo>
                  <a:pt x="5619360" y="842355"/>
                </a:lnTo>
                <a:lnTo>
                  <a:pt x="5620098" y="842355"/>
                </a:lnTo>
                <a:lnTo>
                  <a:pt x="5623025" y="841621"/>
                </a:lnTo>
                <a:lnTo>
                  <a:pt x="5623754" y="840887"/>
                </a:lnTo>
                <a:lnTo>
                  <a:pt x="5625213" y="839427"/>
                </a:lnTo>
                <a:lnTo>
                  <a:pt x="5625943" y="835773"/>
                </a:lnTo>
                <a:lnTo>
                  <a:pt x="5626681" y="834305"/>
                </a:lnTo>
                <a:lnTo>
                  <a:pt x="5629598" y="832111"/>
                </a:lnTo>
                <a:lnTo>
                  <a:pt x="5631795" y="831385"/>
                </a:lnTo>
                <a:lnTo>
                  <a:pt x="5632525" y="832845"/>
                </a:lnTo>
                <a:lnTo>
                  <a:pt x="5636180" y="836499"/>
                </a:lnTo>
                <a:lnTo>
                  <a:pt x="5641304" y="839427"/>
                </a:lnTo>
                <a:lnTo>
                  <a:pt x="5643492" y="841621"/>
                </a:lnTo>
                <a:lnTo>
                  <a:pt x="5646418" y="841621"/>
                </a:lnTo>
                <a:lnTo>
                  <a:pt x="5657386" y="846009"/>
                </a:lnTo>
                <a:lnTo>
                  <a:pt x="5661041" y="846009"/>
                </a:lnTo>
                <a:lnTo>
                  <a:pt x="5685173" y="840887"/>
                </a:lnTo>
                <a:lnTo>
                  <a:pt x="5720272" y="824803"/>
                </a:lnTo>
                <a:lnTo>
                  <a:pt x="5733436" y="822609"/>
                </a:lnTo>
                <a:lnTo>
                  <a:pt x="5745862" y="816027"/>
                </a:lnTo>
                <a:lnTo>
                  <a:pt x="5748059" y="818221"/>
                </a:lnTo>
                <a:lnTo>
                  <a:pt x="5756100" y="810180"/>
                </a:lnTo>
                <a:lnTo>
                  <a:pt x="5767797" y="802138"/>
                </a:lnTo>
                <a:lnTo>
                  <a:pt x="5776575" y="794087"/>
                </a:lnTo>
                <a:lnTo>
                  <a:pt x="5780231" y="792628"/>
                </a:lnTo>
                <a:lnTo>
                  <a:pt x="5780231" y="797016"/>
                </a:lnTo>
                <a:lnTo>
                  <a:pt x="5781690" y="799210"/>
                </a:lnTo>
                <a:lnTo>
                  <a:pt x="5786084" y="797016"/>
                </a:lnTo>
                <a:lnTo>
                  <a:pt x="5788272" y="793362"/>
                </a:lnTo>
                <a:lnTo>
                  <a:pt x="5788272" y="794087"/>
                </a:lnTo>
                <a:lnTo>
                  <a:pt x="5788272" y="794822"/>
                </a:lnTo>
                <a:lnTo>
                  <a:pt x="5788272" y="797016"/>
                </a:lnTo>
                <a:lnTo>
                  <a:pt x="5792666" y="797750"/>
                </a:lnTo>
                <a:lnTo>
                  <a:pt x="5794125" y="796281"/>
                </a:lnTo>
                <a:lnTo>
                  <a:pt x="5796322" y="791168"/>
                </a:lnTo>
                <a:lnTo>
                  <a:pt x="5797781" y="790434"/>
                </a:lnTo>
                <a:lnTo>
                  <a:pt x="5799239" y="789708"/>
                </a:lnTo>
                <a:lnTo>
                  <a:pt x="5802895" y="789708"/>
                </a:lnTo>
                <a:lnTo>
                  <a:pt x="5803633" y="788240"/>
                </a:lnTo>
                <a:lnTo>
                  <a:pt x="5803633" y="787514"/>
                </a:lnTo>
                <a:lnTo>
                  <a:pt x="5804363" y="786046"/>
                </a:lnTo>
                <a:lnTo>
                  <a:pt x="5804363" y="784586"/>
                </a:lnTo>
                <a:lnTo>
                  <a:pt x="5806551" y="783126"/>
                </a:lnTo>
                <a:lnTo>
                  <a:pt x="5813133" y="778738"/>
                </a:lnTo>
                <a:lnTo>
                  <a:pt x="5813871" y="778004"/>
                </a:lnTo>
                <a:lnTo>
                  <a:pt x="5815330" y="777270"/>
                </a:lnTo>
                <a:lnTo>
                  <a:pt x="5816059" y="776544"/>
                </a:lnTo>
                <a:lnTo>
                  <a:pt x="5816789" y="776544"/>
                </a:lnTo>
                <a:lnTo>
                  <a:pt x="5818986" y="776544"/>
                </a:lnTo>
                <a:lnTo>
                  <a:pt x="5820445" y="777270"/>
                </a:lnTo>
                <a:lnTo>
                  <a:pt x="5822641" y="777270"/>
                </a:lnTo>
                <a:lnTo>
                  <a:pt x="5825568" y="776544"/>
                </a:lnTo>
                <a:lnTo>
                  <a:pt x="5827027" y="776544"/>
                </a:lnTo>
                <a:lnTo>
                  <a:pt x="5829224" y="775085"/>
                </a:lnTo>
                <a:lnTo>
                  <a:pt x="5829224" y="774350"/>
                </a:lnTo>
                <a:lnTo>
                  <a:pt x="5829953" y="772156"/>
                </a:lnTo>
                <a:lnTo>
                  <a:pt x="5829953" y="770696"/>
                </a:lnTo>
                <a:lnTo>
                  <a:pt x="5832150" y="769962"/>
                </a:lnTo>
                <a:lnTo>
                  <a:pt x="5835076" y="770696"/>
                </a:lnTo>
                <a:lnTo>
                  <a:pt x="5836535" y="770696"/>
                </a:lnTo>
                <a:lnTo>
                  <a:pt x="5837994" y="771422"/>
                </a:lnTo>
                <a:lnTo>
                  <a:pt x="5838732" y="772156"/>
                </a:lnTo>
                <a:lnTo>
                  <a:pt x="5838732" y="773616"/>
                </a:lnTo>
                <a:lnTo>
                  <a:pt x="5839461" y="775085"/>
                </a:lnTo>
                <a:lnTo>
                  <a:pt x="5845306" y="774350"/>
                </a:lnTo>
                <a:lnTo>
                  <a:pt x="5846043" y="776544"/>
                </a:lnTo>
                <a:lnTo>
                  <a:pt x="5848232" y="780198"/>
                </a:lnTo>
                <a:lnTo>
                  <a:pt x="5848961" y="781658"/>
                </a:lnTo>
                <a:lnTo>
                  <a:pt x="5851158" y="783126"/>
                </a:lnTo>
                <a:lnTo>
                  <a:pt x="5851888" y="784586"/>
                </a:lnTo>
                <a:lnTo>
                  <a:pt x="5848232" y="786780"/>
                </a:lnTo>
                <a:lnTo>
                  <a:pt x="5848961" y="787514"/>
                </a:lnTo>
                <a:lnTo>
                  <a:pt x="5849699" y="789708"/>
                </a:lnTo>
                <a:lnTo>
                  <a:pt x="5847502" y="793362"/>
                </a:lnTo>
                <a:lnTo>
                  <a:pt x="5844576" y="803598"/>
                </a:lnTo>
                <a:lnTo>
                  <a:pt x="5841650" y="805792"/>
                </a:lnTo>
                <a:lnTo>
                  <a:pt x="5838732" y="808720"/>
                </a:lnTo>
                <a:lnTo>
                  <a:pt x="5836535" y="812374"/>
                </a:lnTo>
                <a:lnTo>
                  <a:pt x="5835806" y="816762"/>
                </a:lnTo>
                <a:lnTo>
                  <a:pt x="5835806" y="820415"/>
                </a:lnTo>
                <a:lnTo>
                  <a:pt x="5836535" y="822609"/>
                </a:lnTo>
                <a:lnTo>
                  <a:pt x="5838732" y="824803"/>
                </a:lnTo>
                <a:lnTo>
                  <a:pt x="5839461" y="827731"/>
                </a:lnTo>
                <a:lnTo>
                  <a:pt x="5838732" y="829917"/>
                </a:lnTo>
                <a:lnTo>
                  <a:pt x="5829224" y="842355"/>
                </a:lnTo>
                <a:lnTo>
                  <a:pt x="5826297" y="847469"/>
                </a:lnTo>
                <a:lnTo>
                  <a:pt x="5825568" y="851857"/>
                </a:lnTo>
                <a:lnTo>
                  <a:pt x="5829953" y="854051"/>
                </a:lnTo>
                <a:lnTo>
                  <a:pt x="5834338" y="851857"/>
                </a:lnTo>
                <a:lnTo>
                  <a:pt x="5854084" y="842355"/>
                </a:lnTo>
                <a:lnTo>
                  <a:pt x="5857740" y="839427"/>
                </a:lnTo>
                <a:lnTo>
                  <a:pt x="5860667" y="835039"/>
                </a:lnTo>
                <a:lnTo>
                  <a:pt x="5854814" y="835039"/>
                </a:lnTo>
                <a:lnTo>
                  <a:pt x="5854814" y="834305"/>
                </a:lnTo>
                <a:lnTo>
                  <a:pt x="5855543" y="832845"/>
                </a:lnTo>
                <a:lnTo>
                  <a:pt x="5857740" y="832111"/>
                </a:lnTo>
                <a:lnTo>
                  <a:pt x="5859199" y="832111"/>
                </a:lnTo>
                <a:lnTo>
                  <a:pt x="5861396" y="832111"/>
                </a:lnTo>
                <a:lnTo>
                  <a:pt x="5857740" y="828457"/>
                </a:lnTo>
                <a:lnTo>
                  <a:pt x="5857011" y="827731"/>
                </a:lnTo>
                <a:lnTo>
                  <a:pt x="5859199" y="829191"/>
                </a:lnTo>
                <a:lnTo>
                  <a:pt x="5873093" y="839427"/>
                </a:lnTo>
                <a:lnTo>
                  <a:pt x="5889183" y="846009"/>
                </a:lnTo>
                <a:lnTo>
                  <a:pt x="5900880" y="848203"/>
                </a:lnTo>
                <a:lnTo>
                  <a:pt x="5908921" y="851123"/>
                </a:lnTo>
                <a:lnTo>
                  <a:pt x="5911847" y="851123"/>
                </a:lnTo>
                <a:lnTo>
                  <a:pt x="5916233" y="848203"/>
                </a:lnTo>
                <a:lnTo>
                  <a:pt x="5915503" y="848929"/>
                </a:lnTo>
                <a:lnTo>
                  <a:pt x="5916970" y="852591"/>
                </a:lnTo>
                <a:lnTo>
                  <a:pt x="5916970" y="855511"/>
                </a:lnTo>
                <a:lnTo>
                  <a:pt x="5918429" y="856979"/>
                </a:lnTo>
                <a:lnTo>
                  <a:pt x="5919897" y="856979"/>
                </a:lnTo>
                <a:lnTo>
                  <a:pt x="5922085" y="856979"/>
                </a:lnTo>
                <a:lnTo>
                  <a:pt x="5922815" y="856979"/>
                </a:lnTo>
                <a:lnTo>
                  <a:pt x="5923553" y="856979"/>
                </a:lnTo>
                <a:lnTo>
                  <a:pt x="5923992" y="856649"/>
                </a:lnTo>
                <a:lnTo>
                  <a:pt x="5923541" y="856649"/>
                </a:lnTo>
                <a:lnTo>
                  <a:pt x="5922819" y="856649"/>
                </a:lnTo>
                <a:lnTo>
                  <a:pt x="5920626" y="856649"/>
                </a:lnTo>
                <a:lnTo>
                  <a:pt x="5919156" y="856649"/>
                </a:lnTo>
                <a:lnTo>
                  <a:pt x="5917699" y="855188"/>
                </a:lnTo>
                <a:lnTo>
                  <a:pt x="5917699" y="852256"/>
                </a:lnTo>
                <a:lnTo>
                  <a:pt x="5916241" y="848600"/>
                </a:lnTo>
                <a:lnTo>
                  <a:pt x="5916964" y="847864"/>
                </a:lnTo>
                <a:lnTo>
                  <a:pt x="5919891" y="844944"/>
                </a:lnTo>
                <a:lnTo>
                  <a:pt x="5924276" y="843472"/>
                </a:lnTo>
                <a:lnTo>
                  <a:pt x="5928661" y="841276"/>
                </a:lnTo>
                <a:lnTo>
                  <a:pt x="5933781" y="840552"/>
                </a:lnTo>
                <a:lnTo>
                  <a:pt x="5935974" y="839080"/>
                </a:lnTo>
                <a:lnTo>
                  <a:pt x="5944744" y="833964"/>
                </a:lnTo>
                <a:lnTo>
                  <a:pt x="5972511" y="822247"/>
                </a:lnTo>
                <a:lnTo>
                  <a:pt x="5979089" y="818592"/>
                </a:lnTo>
                <a:lnTo>
                  <a:pt x="6006857" y="789307"/>
                </a:lnTo>
                <a:lnTo>
                  <a:pt x="6013434" y="785651"/>
                </a:lnTo>
                <a:lnTo>
                  <a:pt x="6077752" y="771738"/>
                </a:lnTo>
                <a:lnTo>
                  <a:pt x="6091641" y="763690"/>
                </a:lnTo>
                <a:lnTo>
                  <a:pt x="6105519" y="753446"/>
                </a:lnTo>
                <a:lnTo>
                  <a:pt x="6115759" y="738809"/>
                </a:lnTo>
                <a:lnTo>
                  <a:pt x="6119409" y="735877"/>
                </a:lnTo>
                <a:lnTo>
                  <a:pt x="6122337" y="735141"/>
                </a:lnTo>
                <a:lnTo>
                  <a:pt x="6130372" y="735877"/>
                </a:lnTo>
                <a:lnTo>
                  <a:pt x="6132564" y="735877"/>
                </a:lnTo>
                <a:lnTo>
                  <a:pt x="6138407" y="732221"/>
                </a:lnTo>
                <a:lnTo>
                  <a:pt x="6144262" y="731485"/>
                </a:lnTo>
                <a:lnTo>
                  <a:pt x="6145719" y="730025"/>
                </a:lnTo>
                <a:lnTo>
                  <a:pt x="6147912" y="727829"/>
                </a:lnTo>
                <a:lnTo>
                  <a:pt x="6152297" y="718309"/>
                </a:lnTo>
                <a:lnTo>
                  <a:pt x="6153032" y="716113"/>
                </a:lnTo>
                <a:lnTo>
                  <a:pt x="6154489" y="713917"/>
                </a:lnTo>
                <a:lnTo>
                  <a:pt x="6155947" y="707329"/>
                </a:lnTo>
                <a:lnTo>
                  <a:pt x="6158139" y="706593"/>
                </a:lnTo>
                <a:lnTo>
                  <a:pt x="6161802" y="705133"/>
                </a:lnTo>
                <a:lnTo>
                  <a:pt x="6187377" y="679516"/>
                </a:lnTo>
                <a:lnTo>
                  <a:pt x="6191027" y="677320"/>
                </a:lnTo>
                <a:lnTo>
                  <a:pt x="6194689" y="677320"/>
                </a:lnTo>
                <a:lnTo>
                  <a:pt x="6196882" y="681712"/>
                </a:lnTo>
                <a:lnTo>
                  <a:pt x="6196882" y="687565"/>
                </a:lnTo>
                <a:lnTo>
                  <a:pt x="6196882" y="692692"/>
                </a:lnTo>
                <a:lnTo>
                  <a:pt x="6196882" y="696348"/>
                </a:lnTo>
                <a:lnTo>
                  <a:pt x="6201267" y="699280"/>
                </a:lnTo>
                <a:lnTo>
                  <a:pt x="6205652" y="700005"/>
                </a:lnTo>
                <a:lnTo>
                  <a:pt x="6213687" y="700005"/>
                </a:lnTo>
                <a:lnTo>
                  <a:pt x="6217337" y="702201"/>
                </a:lnTo>
                <a:lnTo>
                  <a:pt x="6219530" y="705133"/>
                </a:lnTo>
                <a:lnTo>
                  <a:pt x="6219530" y="707329"/>
                </a:lnTo>
                <a:lnTo>
                  <a:pt x="6218807" y="713181"/>
                </a:lnTo>
                <a:lnTo>
                  <a:pt x="6217337" y="716113"/>
                </a:lnTo>
                <a:lnTo>
                  <a:pt x="6217337" y="716849"/>
                </a:lnTo>
                <a:lnTo>
                  <a:pt x="6219530" y="718309"/>
                </a:lnTo>
                <a:lnTo>
                  <a:pt x="6220264" y="718309"/>
                </a:lnTo>
                <a:lnTo>
                  <a:pt x="6221722" y="716849"/>
                </a:lnTo>
                <a:lnTo>
                  <a:pt x="6222457" y="716113"/>
                </a:lnTo>
                <a:lnTo>
                  <a:pt x="6225384" y="719045"/>
                </a:lnTo>
                <a:lnTo>
                  <a:pt x="6229034" y="721965"/>
                </a:lnTo>
                <a:lnTo>
                  <a:pt x="6231962" y="725633"/>
                </a:lnTo>
                <a:lnTo>
                  <a:pt x="6232685" y="729289"/>
                </a:lnTo>
                <a:lnTo>
                  <a:pt x="6232685" y="735141"/>
                </a:lnTo>
                <a:lnTo>
                  <a:pt x="6231962" y="739534"/>
                </a:lnTo>
                <a:lnTo>
                  <a:pt x="6231227" y="745397"/>
                </a:lnTo>
                <a:lnTo>
                  <a:pt x="6229034" y="749054"/>
                </a:lnTo>
                <a:lnTo>
                  <a:pt x="6229769" y="751250"/>
                </a:lnTo>
                <a:lnTo>
                  <a:pt x="6231227" y="753446"/>
                </a:lnTo>
                <a:lnTo>
                  <a:pt x="6229769" y="755642"/>
                </a:lnTo>
                <a:lnTo>
                  <a:pt x="6229769" y="757838"/>
                </a:lnTo>
                <a:lnTo>
                  <a:pt x="6229034" y="760034"/>
                </a:lnTo>
                <a:lnTo>
                  <a:pt x="6229769" y="762230"/>
                </a:lnTo>
                <a:lnTo>
                  <a:pt x="6233419" y="768082"/>
                </a:lnTo>
                <a:lnTo>
                  <a:pt x="6234877" y="769542"/>
                </a:lnTo>
                <a:lnTo>
                  <a:pt x="6234877" y="771014"/>
                </a:lnTo>
                <a:lnTo>
                  <a:pt x="6232685" y="771738"/>
                </a:lnTo>
                <a:lnTo>
                  <a:pt x="6231962" y="773210"/>
                </a:lnTo>
                <a:lnTo>
                  <a:pt x="6229769" y="773934"/>
                </a:lnTo>
                <a:lnTo>
                  <a:pt x="6229769" y="774670"/>
                </a:lnTo>
                <a:lnTo>
                  <a:pt x="6231962" y="776130"/>
                </a:lnTo>
                <a:lnTo>
                  <a:pt x="6237804" y="770278"/>
                </a:lnTo>
                <a:lnTo>
                  <a:pt x="6245117" y="757102"/>
                </a:lnTo>
                <a:lnTo>
                  <a:pt x="6242189" y="754906"/>
                </a:lnTo>
                <a:lnTo>
                  <a:pt x="6244382" y="753446"/>
                </a:lnTo>
                <a:lnTo>
                  <a:pt x="6249502" y="751974"/>
                </a:lnTo>
                <a:lnTo>
                  <a:pt x="6251694" y="750514"/>
                </a:lnTo>
                <a:lnTo>
                  <a:pt x="6256802" y="744662"/>
                </a:lnTo>
                <a:lnTo>
                  <a:pt x="6261187" y="741730"/>
                </a:lnTo>
                <a:lnTo>
                  <a:pt x="6267765" y="734417"/>
                </a:lnTo>
                <a:lnTo>
                  <a:pt x="6274342" y="728553"/>
                </a:lnTo>
                <a:lnTo>
                  <a:pt x="6277270" y="727829"/>
                </a:lnTo>
                <a:lnTo>
                  <a:pt x="6281655" y="727829"/>
                </a:lnTo>
                <a:lnTo>
                  <a:pt x="6280932" y="731485"/>
                </a:lnTo>
                <a:lnTo>
                  <a:pt x="6276535" y="735877"/>
                </a:lnTo>
                <a:lnTo>
                  <a:pt x="6267765" y="741730"/>
                </a:lnTo>
                <a:lnTo>
                  <a:pt x="6264849" y="747582"/>
                </a:lnTo>
                <a:lnTo>
                  <a:pt x="6263380" y="754170"/>
                </a:lnTo>
                <a:lnTo>
                  <a:pt x="6260464" y="758562"/>
                </a:lnTo>
                <a:lnTo>
                  <a:pt x="6260464" y="760034"/>
                </a:lnTo>
                <a:lnTo>
                  <a:pt x="6264115" y="757838"/>
                </a:lnTo>
                <a:lnTo>
                  <a:pt x="6267765" y="754170"/>
                </a:lnTo>
                <a:lnTo>
                  <a:pt x="6270692" y="748318"/>
                </a:lnTo>
                <a:lnTo>
                  <a:pt x="6271427" y="744662"/>
                </a:lnTo>
                <a:lnTo>
                  <a:pt x="6274342" y="741005"/>
                </a:lnTo>
                <a:lnTo>
                  <a:pt x="6286774" y="735877"/>
                </a:lnTo>
                <a:lnTo>
                  <a:pt x="6296279" y="734417"/>
                </a:lnTo>
                <a:lnTo>
                  <a:pt x="6322589" y="732945"/>
                </a:lnTo>
                <a:lnTo>
                  <a:pt x="6340852" y="735877"/>
                </a:lnTo>
                <a:lnTo>
                  <a:pt x="6343780" y="738073"/>
                </a:lnTo>
                <a:lnTo>
                  <a:pt x="6344514" y="739534"/>
                </a:lnTo>
                <a:lnTo>
                  <a:pt x="6345237" y="739534"/>
                </a:lnTo>
                <a:lnTo>
                  <a:pt x="6347430" y="738809"/>
                </a:lnTo>
                <a:lnTo>
                  <a:pt x="6348899" y="739534"/>
                </a:lnTo>
                <a:lnTo>
                  <a:pt x="6351092" y="741005"/>
                </a:lnTo>
                <a:lnTo>
                  <a:pt x="6352550" y="745397"/>
                </a:lnTo>
                <a:lnTo>
                  <a:pt x="6354742" y="746122"/>
                </a:lnTo>
                <a:lnTo>
                  <a:pt x="6356935" y="746122"/>
                </a:lnTo>
                <a:lnTo>
                  <a:pt x="6360585" y="744662"/>
                </a:lnTo>
                <a:lnTo>
                  <a:pt x="6361320" y="744662"/>
                </a:lnTo>
                <a:lnTo>
                  <a:pt x="6363512" y="749054"/>
                </a:lnTo>
                <a:lnTo>
                  <a:pt x="6364970" y="751250"/>
                </a:lnTo>
                <a:lnTo>
                  <a:pt x="6367162" y="750514"/>
                </a:lnTo>
                <a:lnTo>
                  <a:pt x="6370090" y="749054"/>
                </a:lnTo>
                <a:lnTo>
                  <a:pt x="6373017" y="753446"/>
                </a:lnTo>
                <a:lnTo>
                  <a:pt x="6376667" y="762230"/>
                </a:lnTo>
                <a:lnTo>
                  <a:pt x="6379595" y="765150"/>
                </a:lnTo>
                <a:lnTo>
                  <a:pt x="6387630" y="771738"/>
                </a:lnTo>
                <a:lnTo>
                  <a:pt x="6389822" y="773934"/>
                </a:lnTo>
                <a:lnTo>
                  <a:pt x="6390557" y="777602"/>
                </a:lnTo>
                <a:lnTo>
                  <a:pt x="6394207" y="781258"/>
                </a:lnTo>
                <a:lnTo>
                  <a:pt x="6398592" y="783455"/>
                </a:lnTo>
                <a:lnTo>
                  <a:pt x="6400785" y="785651"/>
                </a:lnTo>
                <a:lnTo>
                  <a:pt x="6400785" y="789307"/>
                </a:lnTo>
                <a:lnTo>
                  <a:pt x="6402977" y="790779"/>
                </a:lnTo>
                <a:lnTo>
                  <a:pt x="6412482" y="793699"/>
                </a:lnTo>
                <a:lnTo>
                  <a:pt x="6414675" y="793699"/>
                </a:lnTo>
                <a:lnTo>
                  <a:pt x="6414675" y="795895"/>
                </a:lnTo>
                <a:lnTo>
                  <a:pt x="6416867" y="806875"/>
                </a:lnTo>
                <a:lnTo>
                  <a:pt x="6419782" y="810543"/>
                </a:lnTo>
                <a:lnTo>
                  <a:pt x="6424167" y="812739"/>
                </a:lnTo>
                <a:lnTo>
                  <a:pt x="6444635" y="813463"/>
                </a:lnTo>
                <a:lnTo>
                  <a:pt x="6451212" y="809071"/>
                </a:lnTo>
                <a:lnTo>
                  <a:pt x="6459982" y="809807"/>
                </a:lnTo>
                <a:lnTo>
                  <a:pt x="6463633" y="809071"/>
                </a:lnTo>
                <a:lnTo>
                  <a:pt x="6464367" y="808347"/>
                </a:lnTo>
                <a:lnTo>
                  <a:pt x="6467295" y="803219"/>
                </a:lnTo>
                <a:lnTo>
                  <a:pt x="6467295" y="802483"/>
                </a:lnTo>
                <a:lnTo>
                  <a:pt x="6471680" y="802483"/>
                </a:lnTo>
                <a:lnTo>
                  <a:pt x="6473872" y="802483"/>
                </a:lnTo>
                <a:lnTo>
                  <a:pt x="6476065" y="800287"/>
                </a:lnTo>
                <a:lnTo>
                  <a:pt x="6476788" y="798827"/>
                </a:lnTo>
                <a:lnTo>
                  <a:pt x="6479715" y="797367"/>
                </a:lnTo>
                <a:lnTo>
                  <a:pt x="6481173" y="798827"/>
                </a:lnTo>
                <a:lnTo>
                  <a:pt x="6484100" y="798827"/>
                </a:lnTo>
                <a:lnTo>
                  <a:pt x="6486292" y="800287"/>
                </a:lnTo>
                <a:lnTo>
                  <a:pt x="6486292" y="801759"/>
                </a:lnTo>
                <a:lnTo>
                  <a:pt x="6487027" y="802483"/>
                </a:lnTo>
                <a:lnTo>
                  <a:pt x="6487750" y="803955"/>
                </a:lnTo>
                <a:lnTo>
                  <a:pt x="6493605" y="810543"/>
                </a:lnTo>
                <a:lnTo>
                  <a:pt x="6495797" y="812003"/>
                </a:lnTo>
                <a:lnTo>
                  <a:pt x="6497255" y="810543"/>
                </a:lnTo>
                <a:lnTo>
                  <a:pt x="6499447" y="812003"/>
                </a:lnTo>
                <a:lnTo>
                  <a:pt x="6500182" y="812739"/>
                </a:lnTo>
                <a:lnTo>
                  <a:pt x="6502375" y="816395"/>
                </a:lnTo>
                <a:lnTo>
                  <a:pt x="6506760" y="816395"/>
                </a:lnTo>
                <a:lnTo>
                  <a:pt x="6511145" y="814935"/>
                </a:lnTo>
                <a:lnTo>
                  <a:pt x="6513337" y="812739"/>
                </a:lnTo>
                <a:lnTo>
                  <a:pt x="6518445" y="806151"/>
                </a:lnTo>
                <a:lnTo>
                  <a:pt x="6521373" y="803955"/>
                </a:lnTo>
                <a:lnTo>
                  <a:pt x="6525757" y="806875"/>
                </a:lnTo>
                <a:lnTo>
                  <a:pt x="6528685" y="810543"/>
                </a:lnTo>
                <a:lnTo>
                  <a:pt x="6532335" y="812739"/>
                </a:lnTo>
                <a:lnTo>
                  <a:pt x="6535985" y="812739"/>
                </a:lnTo>
                <a:lnTo>
                  <a:pt x="6540370" y="812003"/>
                </a:lnTo>
                <a:lnTo>
                  <a:pt x="6540370" y="812739"/>
                </a:lnTo>
                <a:lnTo>
                  <a:pt x="6540370" y="815659"/>
                </a:lnTo>
                <a:lnTo>
                  <a:pt x="6540370" y="816395"/>
                </a:lnTo>
                <a:lnTo>
                  <a:pt x="6545490" y="814935"/>
                </a:lnTo>
                <a:lnTo>
                  <a:pt x="6549875" y="809071"/>
                </a:lnTo>
                <a:lnTo>
                  <a:pt x="6556453" y="796631"/>
                </a:lnTo>
                <a:lnTo>
                  <a:pt x="6557910" y="794435"/>
                </a:lnTo>
                <a:lnTo>
                  <a:pt x="6564488" y="787111"/>
                </a:lnTo>
                <a:lnTo>
                  <a:pt x="6567415" y="786386"/>
                </a:lnTo>
                <a:lnTo>
                  <a:pt x="6573258" y="784190"/>
                </a:lnTo>
                <a:lnTo>
                  <a:pt x="6579113" y="778327"/>
                </a:lnTo>
                <a:lnTo>
                  <a:pt x="6596653" y="768082"/>
                </a:lnTo>
                <a:lnTo>
                  <a:pt x="6617843" y="750514"/>
                </a:lnTo>
                <a:lnTo>
                  <a:pt x="6622228" y="751974"/>
                </a:lnTo>
                <a:lnTo>
                  <a:pt x="6627348" y="751974"/>
                </a:lnTo>
                <a:lnTo>
                  <a:pt x="6653658" y="743926"/>
                </a:lnTo>
                <a:lnTo>
                  <a:pt x="6657308" y="741005"/>
                </a:lnTo>
                <a:lnTo>
                  <a:pt x="6659500" y="741730"/>
                </a:lnTo>
                <a:lnTo>
                  <a:pt x="6663885" y="741005"/>
                </a:lnTo>
                <a:lnTo>
                  <a:pt x="6720891" y="738809"/>
                </a:lnTo>
                <a:lnTo>
                  <a:pt x="6728203" y="735877"/>
                </a:lnTo>
                <a:lnTo>
                  <a:pt x="6755971" y="718309"/>
                </a:lnTo>
                <a:lnTo>
                  <a:pt x="6770595" y="711721"/>
                </a:lnTo>
                <a:lnTo>
                  <a:pt x="6783015" y="708789"/>
                </a:lnTo>
                <a:lnTo>
                  <a:pt x="6797628" y="708789"/>
                </a:lnTo>
                <a:lnTo>
                  <a:pt x="6801290" y="707329"/>
                </a:lnTo>
                <a:lnTo>
                  <a:pt x="6806398" y="705133"/>
                </a:lnTo>
                <a:lnTo>
                  <a:pt x="6810783" y="703673"/>
                </a:lnTo>
                <a:lnTo>
                  <a:pt x="6809326" y="707329"/>
                </a:lnTo>
                <a:lnTo>
                  <a:pt x="6807868" y="709525"/>
                </a:lnTo>
                <a:lnTo>
                  <a:pt x="6804941" y="712457"/>
                </a:lnTo>
                <a:lnTo>
                  <a:pt x="6802748" y="715377"/>
                </a:lnTo>
                <a:lnTo>
                  <a:pt x="6802748" y="719045"/>
                </a:lnTo>
                <a:lnTo>
                  <a:pt x="6802748" y="744662"/>
                </a:lnTo>
                <a:lnTo>
                  <a:pt x="6806398" y="751974"/>
                </a:lnTo>
                <a:lnTo>
                  <a:pt x="6805675" y="755642"/>
                </a:lnTo>
                <a:lnTo>
                  <a:pt x="6802013" y="761494"/>
                </a:lnTo>
                <a:lnTo>
                  <a:pt x="6802748" y="764426"/>
                </a:lnTo>
                <a:lnTo>
                  <a:pt x="6804941" y="767346"/>
                </a:lnTo>
                <a:lnTo>
                  <a:pt x="6807868" y="769542"/>
                </a:lnTo>
                <a:lnTo>
                  <a:pt x="6810783" y="769542"/>
                </a:lnTo>
                <a:lnTo>
                  <a:pt x="6813711" y="769542"/>
                </a:lnTo>
                <a:lnTo>
                  <a:pt x="6818096" y="765150"/>
                </a:lnTo>
                <a:lnTo>
                  <a:pt x="6821023" y="765150"/>
                </a:lnTo>
                <a:lnTo>
                  <a:pt x="6821746" y="765150"/>
                </a:lnTo>
                <a:lnTo>
                  <a:pt x="6824673" y="768082"/>
                </a:lnTo>
                <a:lnTo>
                  <a:pt x="6826866" y="769542"/>
                </a:lnTo>
                <a:lnTo>
                  <a:pt x="6831985" y="769542"/>
                </a:lnTo>
                <a:lnTo>
                  <a:pt x="6840021" y="773210"/>
                </a:lnTo>
                <a:lnTo>
                  <a:pt x="6842948" y="773210"/>
                </a:lnTo>
                <a:lnTo>
                  <a:pt x="6848056" y="771738"/>
                </a:lnTo>
                <a:lnTo>
                  <a:pt x="6853911" y="769542"/>
                </a:lnTo>
                <a:lnTo>
                  <a:pt x="6859753" y="766622"/>
                </a:lnTo>
                <a:lnTo>
                  <a:pt x="6863403" y="761494"/>
                </a:lnTo>
                <a:lnTo>
                  <a:pt x="6868523" y="760034"/>
                </a:lnTo>
                <a:lnTo>
                  <a:pt x="6875101" y="762230"/>
                </a:lnTo>
                <a:lnTo>
                  <a:pt x="6879486" y="767346"/>
                </a:lnTo>
                <a:lnTo>
                  <a:pt x="6878751" y="771738"/>
                </a:lnTo>
                <a:lnTo>
                  <a:pt x="6885328" y="774670"/>
                </a:lnTo>
                <a:lnTo>
                  <a:pt x="6891906" y="771738"/>
                </a:lnTo>
                <a:lnTo>
                  <a:pt x="6897761" y="767346"/>
                </a:lnTo>
                <a:lnTo>
                  <a:pt x="6901411" y="763690"/>
                </a:lnTo>
                <a:lnTo>
                  <a:pt x="6907253" y="754170"/>
                </a:lnTo>
                <a:lnTo>
                  <a:pt x="6908723" y="751250"/>
                </a:lnTo>
                <a:lnTo>
                  <a:pt x="6912373" y="750514"/>
                </a:lnTo>
                <a:lnTo>
                  <a:pt x="6916758" y="750514"/>
                </a:lnTo>
                <a:lnTo>
                  <a:pt x="6921143" y="751250"/>
                </a:lnTo>
                <a:lnTo>
                  <a:pt x="6924071" y="753446"/>
                </a:lnTo>
                <a:lnTo>
                  <a:pt x="6931371" y="760034"/>
                </a:lnTo>
                <a:lnTo>
                  <a:pt x="6934298" y="765150"/>
                </a:lnTo>
                <a:lnTo>
                  <a:pt x="6940876" y="776130"/>
                </a:lnTo>
                <a:lnTo>
                  <a:pt x="6943068" y="777602"/>
                </a:lnTo>
                <a:lnTo>
                  <a:pt x="6943803" y="781258"/>
                </a:lnTo>
                <a:lnTo>
                  <a:pt x="6945996" y="790043"/>
                </a:lnTo>
                <a:lnTo>
                  <a:pt x="6947453" y="794435"/>
                </a:lnTo>
                <a:lnTo>
                  <a:pt x="6952573" y="799563"/>
                </a:lnTo>
                <a:lnTo>
                  <a:pt x="6955489" y="803219"/>
                </a:lnTo>
                <a:lnTo>
                  <a:pt x="6951104" y="803955"/>
                </a:lnTo>
                <a:lnTo>
                  <a:pt x="6946719" y="809807"/>
                </a:lnTo>
                <a:lnTo>
                  <a:pt x="6943068" y="812003"/>
                </a:lnTo>
                <a:lnTo>
                  <a:pt x="6943068" y="813463"/>
                </a:lnTo>
                <a:lnTo>
                  <a:pt x="6946719" y="818592"/>
                </a:lnTo>
                <a:lnTo>
                  <a:pt x="6951104" y="821512"/>
                </a:lnTo>
                <a:lnTo>
                  <a:pt x="6952573" y="819316"/>
                </a:lnTo>
                <a:lnTo>
                  <a:pt x="6954031" y="817855"/>
                </a:lnTo>
                <a:lnTo>
                  <a:pt x="6959151" y="816395"/>
                </a:lnTo>
                <a:lnTo>
                  <a:pt x="6963536" y="816395"/>
                </a:lnTo>
                <a:lnTo>
                  <a:pt x="6967186" y="816395"/>
                </a:lnTo>
                <a:lnTo>
                  <a:pt x="6969379" y="820051"/>
                </a:lnTo>
                <a:lnTo>
                  <a:pt x="6970113" y="821512"/>
                </a:lnTo>
                <a:lnTo>
                  <a:pt x="6971571" y="821512"/>
                </a:lnTo>
                <a:lnTo>
                  <a:pt x="6973029" y="820051"/>
                </a:lnTo>
                <a:lnTo>
                  <a:pt x="6975221" y="820051"/>
                </a:lnTo>
                <a:lnTo>
                  <a:pt x="6978883" y="822247"/>
                </a:lnTo>
                <a:lnTo>
                  <a:pt x="6981076" y="822247"/>
                </a:lnTo>
                <a:lnTo>
                  <a:pt x="6982533" y="822247"/>
                </a:lnTo>
                <a:lnTo>
                  <a:pt x="6981799" y="825179"/>
                </a:lnTo>
                <a:lnTo>
                  <a:pt x="6981076" y="828100"/>
                </a:lnTo>
                <a:lnTo>
                  <a:pt x="6979606" y="829572"/>
                </a:lnTo>
                <a:lnTo>
                  <a:pt x="6979606" y="833964"/>
                </a:lnTo>
                <a:lnTo>
                  <a:pt x="6981076" y="835424"/>
                </a:lnTo>
                <a:lnTo>
                  <a:pt x="6988376" y="842012"/>
                </a:lnTo>
                <a:lnTo>
                  <a:pt x="6991303" y="844208"/>
                </a:lnTo>
                <a:lnTo>
                  <a:pt x="6994231" y="844208"/>
                </a:lnTo>
                <a:lnTo>
                  <a:pt x="6997146" y="844208"/>
                </a:lnTo>
                <a:lnTo>
                  <a:pt x="6999339" y="844944"/>
                </a:lnTo>
                <a:lnTo>
                  <a:pt x="7002266" y="845668"/>
                </a:lnTo>
                <a:lnTo>
                  <a:pt x="7004459" y="847864"/>
                </a:lnTo>
                <a:lnTo>
                  <a:pt x="7007386" y="848600"/>
                </a:lnTo>
                <a:lnTo>
                  <a:pt x="7010313" y="850060"/>
                </a:lnTo>
                <a:lnTo>
                  <a:pt x="7008844" y="854452"/>
                </a:lnTo>
                <a:lnTo>
                  <a:pt x="7008844" y="856649"/>
                </a:lnTo>
                <a:lnTo>
                  <a:pt x="7008844" y="859580"/>
                </a:lnTo>
                <a:lnTo>
                  <a:pt x="7005928" y="858120"/>
                </a:lnTo>
                <a:lnTo>
                  <a:pt x="6997881" y="860316"/>
                </a:lnTo>
                <a:lnTo>
                  <a:pt x="6995689" y="861040"/>
                </a:lnTo>
                <a:lnTo>
                  <a:pt x="6994954" y="863236"/>
                </a:lnTo>
                <a:lnTo>
                  <a:pt x="6992761" y="863972"/>
                </a:lnTo>
                <a:lnTo>
                  <a:pt x="6991303" y="863972"/>
                </a:lnTo>
                <a:lnTo>
                  <a:pt x="6989846" y="863236"/>
                </a:lnTo>
                <a:lnTo>
                  <a:pt x="6955489" y="861040"/>
                </a:lnTo>
                <a:lnTo>
                  <a:pt x="6944526" y="863236"/>
                </a:lnTo>
                <a:lnTo>
                  <a:pt x="6943068" y="863236"/>
                </a:lnTo>
                <a:lnTo>
                  <a:pt x="6939418" y="861040"/>
                </a:lnTo>
                <a:lnTo>
                  <a:pt x="6937226" y="861040"/>
                </a:lnTo>
                <a:lnTo>
                  <a:pt x="6936491" y="861776"/>
                </a:lnTo>
                <a:lnTo>
                  <a:pt x="6934298" y="863236"/>
                </a:lnTo>
                <a:lnTo>
                  <a:pt x="6933564" y="864708"/>
                </a:lnTo>
                <a:lnTo>
                  <a:pt x="6930648" y="864708"/>
                </a:lnTo>
                <a:lnTo>
                  <a:pt x="6925528" y="861776"/>
                </a:lnTo>
                <a:lnTo>
                  <a:pt x="6916758" y="861776"/>
                </a:lnTo>
                <a:lnTo>
                  <a:pt x="6916758" y="863972"/>
                </a:lnTo>
                <a:lnTo>
                  <a:pt x="6915301" y="868364"/>
                </a:lnTo>
                <a:lnTo>
                  <a:pt x="6910916" y="864708"/>
                </a:lnTo>
                <a:lnTo>
                  <a:pt x="6908723" y="866168"/>
                </a:lnTo>
                <a:lnTo>
                  <a:pt x="6907253" y="868364"/>
                </a:lnTo>
                <a:lnTo>
                  <a:pt x="6905796" y="868364"/>
                </a:lnTo>
                <a:lnTo>
                  <a:pt x="6905061" y="869825"/>
                </a:lnTo>
                <a:lnTo>
                  <a:pt x="6904338" y="868364"/>
                </a:lnTo>
                <a:lnTo>
                  <a:pt x="6902868" y="864708"/>
                </a:lnTo>
                <a:lnTo>
                  <a:pt x="6902146" y="861040"/>
                </a:lnTo>
                <a:lnTo>
                  <a:pt x="6899218" y="858120"/>
                </a:lnTo>
                <a:lnTo>
                  <a:pt x="6895568" y="857384"/>
                </a:lnTo>
                <a:lnTo>
                  <a:pt x="6892641" y="860316"/>
                </a:lnTo>
                <a:lnTo>
                  <a:pt x="6886798" y="857384"/>
                </a:lnTo>
                <a:lnTo>
                  <a:pt x="6882413" y="857384"/>
                </a:lnTo>
                <a:lnTo>
                  <a:pt x="6878751" y="861040"/>
                </a:lnTo>
                <a:lnTo>
                  <a:pt x="6878751" y="872757"/>
                </a:lnTo>
                <a:lnTo>
                  <a:pt x="6878028" y="874217"/>
                </a:lnTo>
                <a:lnTo>
                  <a:pt x="6875836" y="874217"/>
                </a:lnTo>
                <a:lnTo>
                  <a:pt x="6873643" y="876413"/>
                </a:lnTo>
                <a:lnTo>
                  <a:pt x="6872908" y="880081"/>
                </a:lnTo>
                <a:lnTo>
                  <a:pt x="6872908" y="882277"/>
                </a:lnTo>
                <a:lnTo>
                  <a:pt x="6873643" y="883737"/>
                </a:lnTo>
                <a:lnTo>
                  <a:pt x="6876558" y="885933"/>
                </a:lnTo>
                <a:lnTo>
                  <a:pt x="6873643" y="888853"/>
                </a:lnTo>
                <a:lnTo>
                  <a:pt x="6873643" y="893245"/>
                </a:lnTo>
                <a:lnTo>
                  <a:pt x="6875836" y="898373"/>
                </a:lnTo>
                <a:lnTo>
                  <a:pt x="6879486" y="899109"/>
                </a:lnTo>
                <a:lnTo>
                  <a:pt x="6875101" y="903501"/>
                </a:lnTo>
                <a:lnTo>
                  <a:pt x="6867066" y="903501"/>
                </a:lnTo>
                <a:lnTo>
                  <a:pt x="6859753" y="900569"/>
                </a:lnTo>
                <a:lnTo>
                  <a:pt x="6856103" y="896913"/>
                </a:lnTo>
                <a:lnTo>
                  <a:pt x="6853911" y="893245"/>
                </a:lnTo>
                <a:lnTo>
                  <a:pt x="6850248" y="891785"/>
                </a:lnTo>
                <a:lnTo>
                  <a:pt x="6846598" y="890325"/>
                </a:lnTo>
                <a:lnTo>
                  <a:pt x="6842948" y="890325"/>
                </a:lnTo>
                <a:lnTo>
                  <a:pt x="6840755" y="888853"/>
                </a:lnTo>
                <a:lnTo>
                  <a:pt x="6836371" y="883001"/>
                </a:lnTo>
                <a:lnTo>
                  <a:pt x="6834901" y="882277"/>
                </a:lnTo>
                <a:lnTo>
                  <a:pt x="6831985" y="880805"/>
                </a:lnTo>
                <a:lnTo>
                  <a:pt x="6825408" y="874217"/>
                </a:lnTo>
                <a:lnTo>
                  <a:pt x="6822481" y="872757"/>
                </a:lnTo>
                <a:lnTo>
                  <a:pt x="6805675" y="870561"/>
                </a:lnTo>
                <a:lnTo>
                  <a:pt x="6796171" y="866904"/>
                </a:lnTo>
                <a:lnTo>
                  <a:pt x="6792520" y="866168"/>
                </a:lnTo>
                <a:lnTo>
                  <a:pt x="6781558" y="866904"/>
                </a:lnTo>
                <a:lnTo>
                  <a:pt x="6777173" y="866904"/>
                </a:lnTo>
                <a:lnTo>
                  <a:pt x="6770595" y="861776"/>
                </a:lnTo>
                <a:lnTo>
                  <a:pt x="6766933" y="861040"/>
                </a:lnTo>
                <a:lnTo>
                  <a:pt x="6764018" y="863972"/>
                </a:lnTo>
                <a:lnTo>
                  <a:pt x="6762548" y="864708"/>
                </a:lnTo>
                <a:lnTo>
                  <a:pt x="6760356" y="863972"/>
                </a:lnTo>
                <a:lnTo>
                  <a:pt x="6758163" y="861776"/>
                </a:lnTo>
                <a:lnTo>
                  <a:pt x="6756705" y="861040"/>
                </a:lnTo>
                <a:lnTo>
                  <a:pt x="6754513" y="861776"/>
                </a:lnTo>
                <a:lnTo>
                  <a:pt x="6750128" y="866168"/>
                </a:lnTo>
                <a:lnTo>
                  <a:pt x="6736973" y="866168"/>
                </a:lnTo>
                <a:lnTo>
                  <a:pt x="6734046" y="868364"/>
                </a:lnTo>
                <a:lnTo>
                  <a:pt x="6724553" y="883001"/>
                </a:lnTo>
                <a:lnTo>
                  <a:pt x="6721625" y="890325"/>
                </a:lnTo>
                <a:lnTo>
                  <a:pt x="6719433" y="893981"/>
                </a:lnTo>
                <a:lnTo>
                  <a:pt x="6717975" y="896177"/>
                </a:lnTo>
                <a:lnTo>
                  <a:pt x="6696050" y="898373"/>
                </a:lnTo>
                <a:lnTo>
                  <a:pt x="6679233" y="902765"/>
                </a:lnTo>
                <a:lnTo>
                  <a:pt x="6676318" y="905697"/>
                </a:lnTo>
                <a:lnTo>
                  <a:pt x="6675583" y="908618"/>
                </a:lnTo>
                <a:lnTo>
                  <a:pt x="6676318" y="914482"/>
                </a:lnTo>
                <a:lnTo>
                  <a:pt x="6666078" y="909353"/>
                </a:lnTo>
                <a:lnTo>
                  <a:pt x="6654393" y="907893"/>
                </a:lnTo>
                <a:lnTo>
                  <a:pt x="6648538" y="907893"/>
                </a:lnTo>
                <a:lnTo>
                  <a:pt x="6620770" y="915206"/>
                </a:lnTo>
                <a:lnTo>
                  <a:pt x="6614193" y="922530"/>
                </a:lnTo>
                <a:lnTo>
                  <a:pt x="6609073" y="933510"/>
                </a:lnTo>
                <a:lnTo>
                  <a:pt x="6606145" y="945226"/>
                </a:lnTo>
                <a:lnTo>
                  <a:pt x="6608338" y="947422"/>
                </a:lnTo>
                <a:lnTo>
                  <a:pt x="6606145" y="948146"/>
                </a:lnTo>
                <a:lnTo>
                  <a:pt x="6604688" y="950343"/>
                </a:lnTo>
                <a:lnTo>
                  <a:pt x="6598110" y="951814"/>
                </a:lnTo>
                <a:lnTo>
                  <a:pt x="6595918" y="953274"/>
                </a:lnTo>
                <a:lnTo>
                  <a:pt x="6595183" y="954010"/>
                </a:lnTo>
                <a:lnTo>
                  <a:pt x="6593725" y="956931"/>
                </a:lnTo>
                <a:lnTo>
                  <a:pt x="6592990" y="957667"/>
                </a:lnTo>
                <a:lnTo>
                  <a:pt x="6586413" y="962783"/>
                </a:lnTo>
                <a:lnTo>
                  <a:pt x="6582763" y="962783"/>
                </a:lnTo>
                <a:lnTo>
                  <a:pt x="6580570" y="963519"/>
                </a:lnTo>
                <a:lnTo>
                  <a:pt x="6579835" y="965715"/>
                </a:lnTo>
                <a:lnTo>
                  <a:pt x="6579835" y="967175"/>
                </a:lnTo>
                <a:lnTo>
                  <a:pt x="6579835" y="970107"/>
                </a:lnTo>
                <a:lnTo>
                  <a:pt x="6579113" y="972303"/>
                </a:lnTo>
                <a:lnTo>
                  <a:pt x="6573993" y="973763"/>
                </a:lnTo>
                <a:lnTo>
                  <a:pt x="6572535" y="977431"/>
                </a:lnTo>
                <a:lnTo>
                  <a:pt x="6569608" y="986215"/>
                </a:lnTo>
                <a:lnTo>
                  <a:pt x="6567415" y="986215"/>
                </a:lnTo>
                <a:lnTo>
                  <a:pt x="6566680" y="986939"/>
                </a:lnTo>
                <a:lnTo>
                  <a:pt x="6566680" y="988411"/>
                </a:lnTo>
                <a:lnTo>
                  <a:pt x="6566680" y="989871"/>
                </a:lnTo>
                <a:lnTo>
                  <a:pt x="6567415" y="992067"/>
                </a:lnTo>
                <a:lnTo>
                  <a:pt x="6568150" y="992804"/>
                </a:lnTo>
                <a:lnTo>
                  <a:pt x="6568150" y="993528"/>
                </a:lnTo>
                <a:lnTo>
                  <a:pt x="6569608" y="995724"/>
                </a:lnTo>
                <a:lnTo>
                  <a:pt x="6570343" y="998656"/>
                </a:lnTo>
                <a:lnTo>
                  <a:pt x="6568150" y="999391"/>
                </a:lnTo>
                <a:lnTo>
                  <a:pt x="6566680" y="999391"/>
                </a:lnTo>
                <a:lnTo>
                  <a:pt x="6564488" y="998656"/>
                </a:lnTo>
                <a:lnTo>
                  <a:pt x="6561572" y="995724"/>
                </a:lnTo>
                <a:lnTo>
                  <a:pt x="6556453" y="992804"/>
                </a:lnTo>
                <a:lnTo>
                  <a:pt x="6554260" y="990607"/>
                </a:lnTo>
                <a:lnTo>
                  <a:pt x="6551333" y="986939"/>
                </a:lnTo>
                <a:lnTo>
                  <a:pt x="6551333" y="984019"/>
                </a:lnTo>
                <a:lnTo>
                  <a:pt x="6556453" y="978891"/>
                </a:lnTo>
                <a:lnTo>
                  <a:pt x="6557187" y="976695"/>
                </a:lnTo>
                <a:lnTo>
                  <a:pt x="6557910" y="970107"/>
                </a:lnTo>
                <a:lnTo>
                  <a:pt x="6559380" y="969371"/>
                </a:lnTo>
                <a:lnTo>
                  <a:pt x="6560103" y="969371"/>
                </a:lnTo>
                <a:lnTo>
                  <a:pt x="6560838" y="969371"/>
                </a:lnTo>
                <a:lnTo>
                  <a:pt x="6561572" y="967911"/>
                </a:lnTo>
                <a:lnTo>
                  <a:pt x="6561572" y="967175"/>
                </a:lnTo>
                <a:lnTo>
                  <a:pt x="6561572" y="964255"/>
                </a:lnTo>
                <a:lnTo>
                  <a:pt x="6563030" y="962783"/>
                </a:lnTo>
                <a:lnTo>
                  <a:pt x="6563030" y="961323"/>
                </a:lnTo>
                <a:lnTo>
                  <a:pt x="6563030" y="960587"/>
                </a:lnTo>
                <a:lnTo>
                  <a:pt x="6563765" y="960587"/>
                </a:lnTo>
                <a:lnTo>
                  <a:pt x="6568150" y="959863"/>
                </a:lnTo>
                <a:lnTo>
                  <a:pt x="6569608" y="959863"/>
                </a:lnTo>
                <a:lnTo>
                  <a:pt x="6571065" y="960587"/>
                </a:lnTo>
                <a:lnTo>
                  <a:pt x="6573258" y="960587"/>
                </a:lnTo>
                <a:lnTo>
                  <a:pt x="6573258" y="959863"/>
                </a:lnTo>
                <a:lnTo>
                  <a:pt x="6573258" y="958391"/>
                </a:lnTo>
                <a:lnTo>
                  <a:pt x="6573258" y="957667"/>
                </a:lnTo>
                <a:lnTo>
                  <a:pt x="6572535" y="957667"/>
                </a:lnTo>
                <a:lnTo>
                  <a:pt x="6572535" y="956195"/>
                </a:lnTo>
                <a:lnTo>
                  <a:pt x="6576185" y="940098"/>
                </a:lnTo>
                <a:lnTo>
                  <a:pt x="6573258" y="937166"/>
                </a:lnTo>
                <a:lnTo>
                  <a:pt x="6571065" y="935706"/>
                </a:lnTo>
                <a:lnTo>
                  <a:pt x="6569608" y="935706"/>
                </a:lnTo>
                <a:lnTo>
                  <a:pt x="6565957" y="937166"/>
                </a:lnTo>
                <a:lnTo>
                  <a:pt x="6563030" y="938638"/>
                </a:lnTo>
                <a:lnTo>
                  <a:pt x="6560103" y="940834"/>
                </a:lnTo>
                <a:lnTo>
                  <a:pt x="6557910" y="943754"/>
                </a:lnTo>
                <a:lnTo>
                  <a:pt x="6556453" y="946686"/>
                </a:lnTo>
                <a:lnTo>
                  <a:pt x="6552068" y="949618"/>
                </a:lnTo>
                <a:lnTo>
                  <a:pt x="6548417" y="947422"/>
                </a:lnTo>
                <a:lnTo>
                  <a:pt x="6541840" y="944490"/>
                </a:lnTo>
                <a:lnTo>
                  <a:pt x="6538913" y="944490"/>
                </a:lnTo>
                <a:lnTo>
                  <a:pt x="6535262" y="945226"/>
                </a:lnTo>
                <a:lnTo>
                  <a:pt x="6533793" y="948146"/>
                </a:lnTo>
                <a:lnTo>
                  <a:pt x="6535262" y="953274"/>
                </a:lnTo>
                <a:lnTo>
                  <a:pt x="6535262" y="956195"/>
                </a:lnTo>
                <a:lnTo>
                  <a:pt x="6534528" y="957667"/>
                </a:lnTo>
                <a:lnTo>
                  <a:pt x="6532335" y="959863"/>
                </a:lnTo>
                <a:lnTo>
                  <a:pt x="6530877" y="960587"/>
                </a:lnTo>
                <a:lnTo>
                  <a:pt x="6530877" y="964255"/>
                </a:lnTo>
                <a:lnTo>
                  <a:pt x="6527950" y="970843"/>
                </a:lnTo>
                <a:lnTo>
                  <a:pt x="6527215" y="974499"/>
                </a:lnTo>
                <a:lnTo>
                  <a:pt x="6525757" y="976695"/>
                </a:lnTo>
                <a:lnTo>
                  <a:pt x="6524300" y="978891"/>
                </a:lnTo>
                <a:lnTo>
                  <a:pt x="6521373" y="980351"/>
                </a:lnTo>
                <a:lnTo>
                  <a:pt x="6516253" y="981823"/>
                </a:lnTo>
                <a:lnTo>
                  <a:pt x="6511145" y="984019"/>
                </a:lnTo>
                <a:lnTo>
                  <a:pt x="6509675" y="986215"/>
                </a:lnTo>
                <a:lnTo>
                  <a:pt x="6508952" y="988411"/>
                </a:lnTo>
                <a:lnTo>
                  <a:pt x="6506760" y="988411"/>
                </a:lnTo>
                <a:lnTo>
                  <a:pt x="6505290" y="985479"/>
                </a:lnTo>
                <a:lnTo>
                  <a:pt x="6503832" y="982547"/>
                </a:lnTo>
                <a:lnTo>
                  <a:pt x="6503832" y="970843"/>
                </a:lnTo>
                <a:lnTo>
                  <a:pt x="6503832" y="967175"/>
                </a:lnTo>
                <a:lnTo>
                  <a:pt x="6502375" y="965715"/>
                </a:lnTo>
                <a:lnTo>
                  <a:pt x="6500182" y="962783"/>
                </a:lnTo>
                <a:lnTo>
                  <a:pt x="6499447" y="959863"/>
                </a:lnTo>
                <a:lnTo>
                  <a:pt x="6498713" y="956195"/>
                </a:lnTo>
                <a:lnTo>
                  <a:pt x="6499447" y="953274"/>
                </a:lnTo>
                <a:lnTo>
                  <a:pt x="6502375" y="947422"/>
                </a:lnTo>
                <a:lnTo>
                  <a:pt x="6503098" y="944490"/>
                </a:lnTo>
                <a:lnTo>
                  <a:pt x="6503098" y="941558"/>
                </a:lnTo>
                <a:lnTo>
                  <a:pt x="6503098" y="938638"/>
                </a:lnTo>
                <a:lnTo>
                  <a:pt x="6502375" y="937166"/>
                </a:lnTo>
                <a:lnTo>
                  <a:pt x="6499447" y="937166"/>
                </a:lnTo>
                <a:lnTo>
                  <a:pt x="6497255" y="940834"/>
                </a:lnTo>
                <a:lnTo>
                  <a:pt x="6495797" y="951814"/>
                </a:lnTo>
                <a:lnTo>
                  <a:pt x="6495062" y="954735"/>
                </a:lnTo>
                <a:lnTo>
                  <a:pt x="6492135" y="956931"/>
                </a:lnTo>
                <a:lnTo>
                  <a:pt x="6489943" y="961323"/>
                </a:lnTo>
                <a:lnTo>
                  <a:pt x="6489220" y="970843"/>
                </a:lnTo>
                <a:lnTo>
                  <a:pt x="6489220" y="980351"/>
                </a:lnTo>
                <a:lnTo>
                  <a:pt x="6489220" y="981823"/>
                </a:lnTo>
                <a:lnTo>
                  <a:pt x="6487027" y="989135"/>
                </a:lnTo>
                <a:lnTo>
                  <a:pt x="6484100" y="990607"/>
                </a:lnTo>
                <a:lnTo>
                  <a:pt x="6477522" y="994999"/>
                </a:lnTo>
                <a:lnTo>
                  <a:pt x="6474595" y="997920"/>
                </a:lnTo>
                <a:lnTo>
                  <a:pt x="6470210" y="1011096"/>
                </a:lnTo>
                <a:lnTo>
                  <a:pt x="6466560" y="1015488"/>
                </a:lnTo>
                <a:lnTo>
                  <a:pt x="6461440" y="1024272"/>
                </a:lnTo>
                <a:lnTo>
                  <a:pt x="6459982" y="1027928"/>
                </a:lnTo>
                <a:lnTo>
                  <a:pt x="6458525" y="1039645"/>
                </a:lnTo>
                <a:lnTo>
                  <a:pt x="6457055" y="1041105"/>
                </a:lnTo>
                <a:lnTo>
                  <a:pt x="6454140" y="1044773"/>
                </a:lnTo>
                <a:lnTo>
                  <a:pt x="6453405" y="1046969"/>
                </a:lnTo>
                <a:lnTo>
                  <a:pt x="6453405" y="1052821"/>
                </a:lnTo>
                <a:lnTo>
                  <a:pt x="6451947" y="1055753"/>
                </a:lnTo>
                <a:lnTo>
                  <a:pt x="6421975" y="1111378"/>
                </a:lnTo>
                <a:lnTo>
                  <a:pt x="6415397" y="1115770"/>
                </a:lnTo>
                <a:lnTo>
                  <a:pt x="6415397" y="1120898"/>
                </a:lnTo>
                <a:lnTo>
                  <a:pt x="6418325" y="1130407"/>
                </a:lnTo>
                <a:lnTo>
                  <a:pt x="6418325" y="1131143"/>
                </a:lnTo>
                <a:lnTo>
                  <a:pt x="6408820" y="1128211"/>
                </a:lnTo>
                <a:lnTo>
                  <a:pt x="6405170" y="1126751"/>
                </a:lnTo>
                <a:lnTo>
                  <a:pt x="6405170" y="1125290"/>
                </a:lnTo>
                <a:lnTo>
                  <a:pt x="6403712" y="1123819"/>
                </a:lnTo>
                <a:lnTo>
                  <a:pt x="6402242" y="1121623"/>
                </a:lnTo>
                <a:lnTo>
                  <a:pt x="6397135" y="1118702"/>
                </a:lnTo>
                <a:lnTo>
                  <a:pt x="6394207" y="1115770"/>
                </a:lnTo>
                <a:lnTo>
                  <a:pt x="6393472" y="1114310"/>
                </a:lnTo>
                <a:lnTo>
                  <a:pt x="6392750" y="1112114"/>
                </a:lnTo>
                <a:lnTo>
                  <a:pt x="6392750" y="1104790"/>
                </a:lnTo>
                <a:lnTo>
                  <a:pt x="6393472" y="1102594"/>
                </a:lnTo>
                <a:lnTo>
                  <a:pt x="6395665" y="1093086"/>
                </a:lnTo>
                <a:lnTo>
                  <a:pt x="6398592" y="1083566"/>
                </a:lnTo>
                <a:lnTo>
                  <a:pt x="6399327" y="1080634"/>
                </a:lnTo>
                <a:lnTo>
                  <a:pt x="6402242" y="1078438"/>
                </a:lnTo>
                <a:lnTo>
                  <a:pt x="6402977" y="1076977"/>
                </a:lnTo>
                <a:lnTo>
                  <a:pt x="6402977" y="1076241"/>
                </a:lnTo>
                <a:lnTo>
                  <a:pt x="6402242" y="1074045"/>
                </a:lnTo>
                <a:lnTo>
                  <a:pt x="6400785" y="1073321"/>
                </a:lnTo>
                <a:lnTo>
                  <a:pt x="6399327" y="1071849"/>
                </a:lnTo>
                <a:lnTo>
                  <a:pt x="6398592" y="1069653"/>
                </a:lnTo>
                <a:lnTo>
                  <a:pt x="6397135" y="1069653"/>
                </a:lnTo>
                <a:lnTo>
                  <a:pt x="6395665" y="1069653"/>
                </a:lnTo>
                <a:lnTo>
                  <a:pt x="6394207" y="1069653"/>
                </a:lnTo>
                <a:lnTo>
                  <a:pt x="6394045" y="1069762"/>
                </a:lnTo>
                <a:lnTo>
                  <a:pt x="6395180" y="1069762"/>
                </a:lnTo>
                <a:lnTo>
                  <a:pt x="6396639" y="1069762"/>
                </a:lnTo>
                <a:lnTo>
                  <a:pt x="6398107" y="1069762"/>
                </a:lnTo>
                <a:lnTo>
                  <a:pt x="6398836" y="1071956"/>
                </a:lnTo>
                <a:lnTo>
                  <a:pt x="6400295" y="1073415"/>
                </a:lnTo>
                <a:lnTo>
                  <a:pt x="6401763" y="1074150"/>
                </a:lnTo>
                <a:lnTo>
                  <a:pt x="6402492" y="1076344"/>
                </a:lnTo>
                <a:lnTo>
                  <a:pt x="6402492" y="1077069"/>
                </a:lnTo>
                <a:lnTo>
                  <a:pt x="6401763" y="1078538"/>
                </a:lnTo>
                <a:lnTo>
                  <a:pt x="6398836" y="1080732"/>
                </a:lnTo>
                <a:lnTo>
                  <a:pt x="6398107" y="1083651"/>
                </a:lnTo>
                <a:lnTo>
                  <a:pt x="6395180" y="1093161"/>
                </a:lnTo>
                <a:lnTo>
                  <a:pt x="6392984" y="1102663"/>
                </a:lnTo>
                <a:lnTo>
                  <a:pt x="6392254" y="1104857"/>
                </a:lnTo>
                <a:lnTo>
                  <a:pt x="6392254" y="1112173"/>
                </a:lnTo>
                <a:lnTo>
                  <a:pt x="6392984" y="1114367"/>
                </a:lnTo>
                <a:lnTo>
                  <a:pt x="6393721" y="1115827"/>
                </a:lnTo>
                <a:lnTo>
                  <a:pt x="6396639" y="1118746"/>
                </a:lnTo>
                <a:lnTo>
                  <a:pt x="6401763" y="1121675"/>
                </a:lnTo>
                <a:lnTo>
                  <a:pt x="6403221" y="1123869"/>
                </a:lnTo>
                <a:lnTo>
                  <a:pt x="6404689" y="1125328"/>
                </a:lnTo>
                <a:lnTo>
                  <a:pt x="6404689" y="1126797"/>
                </a:lnTo>
                <a:lnTo>
                  <a:pt x="6408345" y="1128257"/>
                </a:lnTo>
                <a:lnTo>
                  <a:pt x="6417845" y="1131185"/>
                </a:lnTo>
                <a:lnTo>
                  <a:pt x="6416386" y="1131910"/>
                </a:lnTo>
                <a:lnTo>
                  <a:pt x="6412730" y="1139952"/>
                </a:lnTo>
                <a:lnTo>
                  <a:pt x="6412730" y="1141420"/>
                </a:lnTo>
                <a:lnTo>
                  <a:pt x="6412730" y="1143614"/>
                </a:lnTo>
                <a:lnTo>
                  <a:pt x="6414189" y="1148002"/>
                </a:lnTo>
                <a:lnTo>
                  <a:pt x="6414189" y="1153116"/>
                </a:lnTo>
                <a:lnTo>
                  <a:pt x="6412000" y="1156770"/>
                </a:lnTo>
                <a:lnTo>
                  <a:pt x="6409074" y="1158964"/>
                </a:lnTo>
                <a:lnTo>
                  <a:pt x="6405418" y="1160432"/>
                </a:lnTo>
                <a:lnTo>
                  <a:pt x="6391525" y="1166280"/>
                </a:lnTo>
                <a:lnTo>
                  <a:pt x="6383484" y="1169934"/>
                </a:lnTo>
                <a:lnTo>
                  <a:pt x="6379828" y="1176516"/>
                </a:lnTo>
                <a:lnTo>
                  <a:pt x="6382016" y="1182364"/>
                </a:lnTo>
                <a:lnTo>
                  <a:pt x="6379828" y="1188945"/>
                </a:lnTo>
                <a:lnTo>
                  <a:pt x="6371049" y="1200650"/>
                </a:lnTo>
                <a:lnTo>
                  <a:pt x="6370319" y="1202109"/>
                </a:lnTo>
                <a:lnTo>
                  <a:pt x="6369590" y="1205038"/>
                </a:lnTo>
                <a:lnTo>
                  <a:pt x="6369590" y="1207957"/>
                </a:lnTo>
                <a:lnTo>
                  <a:pt x="6369590" y="1210885"/>
                </a:lnTo>
                <a:lnTo>
                  <a:pt x="6368123" y="1213805"/>
                </a:lnTo>
                <a:lnTo>
                  <a:pt x="6366664" y="1215273"/>
                </a:lnTo>
                <a:lnTo>
                  <a:pt x="6363737" y="1218927"/>
                </a:lnTo>
                <a:lnTo>
                  <a:pt x="6361541" y="1221855"/>
                </a:lnTo>
                <a:lnTo>
                  <a:pt x="6361541" y="1224049"/>
                </a:lnTo>
                <a:lnTo>
                  <a:pt x="6360811" y="1229897"/>
                </a:lnTo>
                <a:lnTo>
                  <a:pt x="6360811" y="1230623"/>
                </a:lnTo>
                <a:lnTo>
                  <a:pt x="6363008" y="1233551"/>
                </a:lnTo>
                <a:lnTo>
                  <a:pt x="6361541" y="1235011"/>
                </a:lnTo>
                <a:lnTo>
                  <a:pt x="6360811" y="1236479"/>
                </a:lnTo>
                <a:lnTo>
                  <a:pt x="6360082" y="1239399"/>
                </a:lnTo>
                <a:lnTo>
                  <a:pt x="6359352" y="1240867"/>
                </a:lnTo>
                <a:lnTo>
                  <a:pt x="6357885" y="1243052"/>
                </a:lnTo>
                <a:lnTo>
                  <a:pt x="6357885" y="1247440"/>
                </a:lnTo>
                <a:lnTo>
                  <a:pt x="6357155" y="1254022"/>
                </a:lnTo>
                <a:lnTo>
                  <a:pt x="6354967" y="1256216"/>
                </a:lnTo>
                <a:lnTo>
                  <a:pt x="6357885" y="1259145"/>
                </a:lnTo>
                <a:lnTo>
                  <a:pt x="6360811" y="1262064"/>
                </a:lnTo>
                <a:lnTo>
                  <a:pt x="6364467" y="1262798"/>
                </a:lnTo>
                <a:lnTo>
                  <a:pt x="6368123" y="1263533"/>
                </a:lnTo>
                <a:lnTo>
                  <a:pt x="6373246" y="1262798"/>
                </a:lnTo>
                <a:lnTo>
                  <a:pt x="6376172" y="1259879"/>
                </a:lnTo>
                <a:lnTo>
                  <a:pt x="6377631" y="1254022"/>
                </a:lnTo>
                <a:lnTo>
                  <a:pt x="6379090" y="1250369"/>
                </a:lnTo>
                <a:lnTo>
                  <a:pt x="6382016" y="1246715"/>
                </a:lnTo>
                <a:lnTo>
                  <a:pt x="6389328" y="1240133"/>
                </a:lnTo>
                <a:lnTo>
                  <a:pt x="6400295" y="1234285"/>
                </a:lnTo>
                <a:lnTo>
                  <a:pt x="6402492" y="1231357"/>
                </a:lnTo>
                <a:lnTo>
                  <a:pt x="6403221" y="1228429"/>
                </a:lnTo>
                <a:lnTo>
                  <a:pt x="6405418" y="1224775"/>
                </a:lnTo>
                <a:lnTo>
                  <a:pt x="6407615" y="1221121"/>
                </a:lnTo>
                <a:lnTo>
                  <a:pt x="6405418" y="1218193"/>
                </a:lnTo>
                <a:lnTo>
                  <a:pt x="6409074" y="1207223"/>
                </a:lnTo>
                <a:lnTo>
                  <a:pt x="6414927" y="1197721"/>
                </a:lnTo>
                <a:lnTo>
                  <a:pt x="6416386" y="1194068"/>
                </a:lnTo>
                <a:lnTo>
                  <a:pt x="6420771" y="1188945"/>
                </a:lnTo>
                <a:lnTo>
                  <a:pt x="6425156" y="1186026"/>
                </a:lnTo>
                <a:lnTo>
                  <a:pt x="6430279" y="1186026"/>
                </a:lnTo>
                <a:lnTo>
                  <a:pt x="6428820" y="1189680"/>
                </a:lnTo>
                <a:lnTo>
                  <a:pt x="6431738" y="1188220"/>
                </a:lnTo>
                <a:lnTo>
                  <a:pt x="6437591" y="1180170"/>
                </a:lnTo>
                <a:lnTo>
                  <a:pt x="6441247" y="1182364"/>
                </a:lnTo>
                <a:lnTo>
                  <a:pt x="6444173" y="1179444"/>
                </a:lnTo>
                <a:lnTo>
                  <a:pt x="6447829" y="1176516"/>
                </a:lnTo>
                <a:lnTo>
                  <a:pt x="6453681" y="1180170"/>
                </a:lnTo>
                <a:lnTo>
                  <a:pt x="6459525" y="1186751"/>
                </a:lnTo>
                <a:lnTo>
                  <a:pt x="6463181" y="1189680"/>
                </a:lnTo>
                <a:lnTo>
                  <a:pt x="6466837" y="1191139"/>
                </a:lnTo>
                <a:lnTo>
                  <a:pt x="6470493" y="1192599"/>
                </a:lnTo>
                <a:lnTo>
                  <a:pt x="6470493" y="1197721"/>
                </a:lnTo>
                <a:lnTo>
                  <a:pt x="6467566" y="1212345"/>
                </a:lnTo>
                <a:lnTo>
                  <a:pt x="6466837" y="1215273"/>
                </a:lnTo>
                <a:lnTo>
                  <a:pt x="6466837" y="1218193"/>
                </a:lnTo>
                <a:lnTo>
                  <a:pt x="6466837" y="1218927"/>
                </a:lnTo>
                <a:lnTo>
                  <a:pt x="6464649" y="1223315"/>
                </a:lnTo>
                <a:lnTo>
                  <a:pt x="6463911" y="1227703"/>
                </a:lnTo>
                <a:lnTo>
                  <a:pt x="6456599" y="1239399"/>
                </a:lnTo>
                <a:lnTo>
                  <a:pt x="6453681" y="1247440"/>
                </a:lnTo>
                <a:lnTo>
                  <a:pt x="6450755" y="1258410"/>
                </a:lnTo>
                <a:lnTo>
                  <a:pt x="6448558" y="1284004"/>
                </a:lnTo>
                <a:lnTo>
                  <a:pt x="6450025" y="1288392"/>
                </a:lnTo>
                <a:lnTo>
                  <a:pt x="6448558" y="1291320"/>
                </a:lnTo>
                <a:lnTo>
                  <a:pt x="6447099" y="1295708"/>
                </a:lnTo>
                <a:lnTo>
                  <a:pt x="6447099" y="1300088"/>
                </a:lnTo>
                <a:lnTo>
                  <a:pt x="6446361" y="1304476"/>
                </a:lnTo>
                <a:lnTo>
                  <a:pt x="6446361" y="1306670"/>
                </a:lnTo>
                <a:lnTo>
                  <a:pt x="6447829" y="1313986"/>
                </a:lnTo>
                <a:lnTo>
                  <a:pt x="6455140" y="1322762"/>
                </a:lnTo>
                <a:lnTo>
                  <a:pt x="6457337" y="1326415"/>
                </a:lnTo>
                <a:lnTo>
                  <a:pt x="6456599" y="1330803"/>
                </a:lnTo>
                <a:lnTo>
                  <a:pt x="6455140" y="1335917"/>
                </a:lnTo>
                <a:lnTo>
                  <a:pt x="6452943" y="1340305"/>
                </a:lnTo>
                <a:lnTo>
                  <a:pt x="6450025" y="1343233"/>
                </a:lnTo>
                <a:lnTo>
                  <a:pt x="6440517" y="1349815"/>
                </a:lnTo>
                <a:lnTo>
                  <a:pt x="6438320" y="1352009"/>
                </a:lnTo>
                <a:lnTo>
                  <a:pt x="6435394" y="1355663"/>
                </a:lnTo>
                <a:lnTo>
                  <a:pt x="6428820" y="1376134"/>
                </a:lnTo>
                <a:lnTo>
                  <a:pt x="6428820" y="1381257"/>
                </a:lnTo>
                <a:lnTo>
                  <a:pt x="6428820" y="1387104"/>
                </a:lnTo>
                <a:lnTo>
                  <a:pt x="6428082" y="1388564"/>
                </a:lnTo>
                <a:lnTo>
                  <a:pt x="6425894" y="1394420"/>
                </a:lnTo>
                <a:lnTo>
                  <a:pt x="6425894" y="1396614"/>
                </a:lnTo>
                <a:lnTo>
                  <a:pt x="6425894" y="1414158"/>
                </a:lnTo>
                <a:lnTo>
                  <a:pt x="6427353" y="1420014"/>
                </a:lnTo>
                <a:lnTo>
                  <a:pt x="6428082" y="1422208"/>
                </a:lnTo>
                <a:lnTo>
                  <a:pt x="6428820" y="1422934"/>
                </a:lnTo>
                <a:lnTo>
                  <a:pt x="6433935" y="1429516"/>
                </a:lnTo>
                <a:lnTo>
                  <a:pt x="6434664" y="1430976"/>
                </a:lnTo>
                <a:lnTo>
                  <a:pt x="6434664" y="1433904"/>
                </a:lnTo>
                <a:lnTo>
                  <a:pt x="6434664" y="1436098"/>
                </a:lnTo>
                <a:lnTo>
                  <a:pt x="6432476" y="1439026"/>
                </a:lnTo>
                <a:lnTo>
                  <a:pt x="6433935" y="1439751"/>
                </a:lnTo>
                <a:lnTo>
                  <a:pt x="6434664" y="1440486"/>
                </a:lnTo>
                <a:lnTo>
                  <a:pt x="6433935" y="1443405"/>
                </a:lnTo>
                <a:lnTo>
                  <a:pt x="6435394" y="1444874"/>
                </a:lnTo>
                <a:lnTo>
                  <a:pt x="6431738" y="1455844"/>
                </a:lnTo>
                <a:lnTo>
                  <a:pt x="6423697" y="1474855"/>
                </a:lnTo>
                <a:lnTo>
                  <a:pt x="6422238" y="1479969"/>
                </a:lnTo>
                <a:lnTo>
                  <a:pt x="6421500" y="1485091"/>
                </a:lnTo>
                <a:lnTo>
                  <a:pt x="6424427" y="1491673"/>
                </a:lnTo>
                <a:lnTo>
                  <a:pt x="6422238" y="1501175"/>
                </a:lnTo>
                <a:lnTo>
                  <a:pt x="6414189" y="1523114"/>
                </a:lnTo>
                <a:lnTo>
                  <a:pt x="6414189" y="1529696"/>
                </a:lnTo>
                <a:lnTo>
                  <a:pt x="6411271" y="1547974"/>
                </a:lnTo>
                <a:lnTo>
                  <a:pt x="6412000" y="1555282"/>
                </a:lnTo>
                <a:lnTo>
                  <a:pt x="6412730" y="1558210"/>
                </a:lnTo>
                <a:lnTo>
                  <a:pt x="6414927" y="1561864"/>
                </a:lnTo>
                <a:lnTo>
                  <a:pt x="6416386" y="1567711"/>
                </a:lnTo>
                <a:lnTo>
                  <a:pt x="6416386" y="1571374"/>
                </a:lnTo>
                <a:lnTo>
                  <a:pt x="6415656" y="1574293"/>
                </a:lnTo>
                <a:lnTo>
                  <a:pt x="6415656" y="1580150"/>
                </a:lnTo>
                <a:lnTo>
                  <a:pt x="6416386" y="1581609"/>
                </a:lnTo>
                <a:lnTo>
                  <a:pt x="6420771" y="1584529"/>
                </a:lnTo>
                <a:lnTo>
                  <a:pt x="6420771" y="1585997"/>
                </a:lnTo>
                <a:lnTo>
                  <a:pt x="6421500" y="1588191"/>
                </a:lnTo>
                <a:lnTo>
                  <a:pt x="6420771" y="1590385"/>
                </a:lnTo>
                <a:lnTo>
                  <a:pt x="6418582" y="1599161"/>
                </a:lnTo>
                <a:lnTo>
                  <a:pt x="6417845" y="1602815"/>
                </a:lnTo>
                <a:lnTo>
                  <a:pt x="6419312" y="1605735"/>
                </a:lnTo>
                <a:lnTo>
                  <a:pt x="6424427" y="1606469"/>
                </a:lnTo>
                <a:lnTo>
                  <a:pt x="6428082" y="1610857"/>
                </a:lnTo>
                <a:lnTo>
                  <a:pt x="6430279" y="1615979"/>
                </a:lnTo>
                <a:lnTo>
                  <a:pt x="6431738" y="1634257"/>
                </a:lnTo>
                <a:lnTo>
                  <a:pt x="6432476" y="1636451"/>
                </a:lnTo>
                <a:lnTo>
                  <a:pt x="6435394" y="1639370"/>
                </a:lnTo>
                <a:lnTo>
                  <a:pt x="6443443" y="1648146"/>
                </a:lnTo>
                <a:lnTo>
                  <a:pt x="6446361" y="1652534"/>
                </a:lnTo>
                <a:lnTo>
                  <a:pt x="6447099" y="1656922"/>
                </a:lnTo>
                <a:lnTo>
                  <a:pt x="6447099" y="1671546"/>
                </a:lnTo>
                <a:lnTo>
                  <a:pt x="6443443" y="1679588"/>
                </a:lnTo>
                <a:lnTo>
                  <a:pt x="6441976" y="1683976"/>
                </a:lnTo>
                <a:lnTo>
                  <a:pt x="6441976" y="1686170"/>
                </a:lnTo>
                <a:lnTo>
                  <a:pt x="6443443" y="1689098"/>
                </a:lnTo>
                <a:lnTo>
                  <a:pt x="6443443" y="1692017"/>
                </a:lnTo>
                <a:lnTo>
                  <a:pt x="6444902" y="1695680"/>
                </a:lnTo>
                <a:lnTo>
                  <a:pt x="6444902" y="1698599"/>
                </a:lnTo>
                <a:lnTo>
                  <a:pt x="6444902" y="1700793"/>
                </a:lnTo>
                <a:lnTo>
                  <a:pt x="6444902" y="1702987"/>
                </a:lnTo>
                <a:lnTo>
                  <a:pt x="6447829" y="1719805"/>
                </a:lnTo>
                <a:lnTo>
                  <a:pt x="6447097" y="1719876"/>
                </a:lnTo>
                <a:lnTo>
                  <a:pt x="6447097" y="1722000"/>
                </a:lnTo>
                <a:lnTo>
                  <a:pt x="6447831" y="1744665"/>
                </a:lnTo>
                <a:lnTo>
                  <a:pt x="6447831" y="1745401"/>
                </a:lnTo>
                <a:lnTo>
                  <a:pt x="6447097" y="1747590"/>
                </a:lnTo>
                <a:lnTo>
                  <a:pt x="6446370" y="1749052"/>
                </a:lnTo>
                <a:lnTo>
                  <a:pt x="6446370" y="1751252"/>
                </a:lnTo>
                <a:lnTo>
                  <a:pt x="6449292" y="1768066"/>
                </a:lnTo>
                <a:lnTo>
                  <a:pt x="6452220" y="1776841"/>
                </a:lnTo>
                <a:lnTo>
                  <a:pt x="6455876" y="1784154"/>
                </a:lnTo>
                <a:lnTo>
                  <a:pt x="6462453" y="1795118"/>
                </a:lnTo>
                <a:lnTo>
                  <a:pt x="6463187" y="1796581"/>
                </a:lnTo>
                <a:lnTo>
                  <a:pt x="6463914" y="1799506"/>
                </a:lnTo>
                <a:lnTo>
                  <a:pt x="6465381" y="1802431"/>
                </a:lnTo>
                <a:lnTo>
                  <a:pt x="6466842" y="1804630"/>
                </a:lnTo>
                <a:lnTo>
                  <a:pt x="6469037" y="1805356"/>
                </a:lnTo>
                <a:lnTo>
                  <a:pt x="6469764" y="1806819"/>
                </a:lnTo>
                <a:lnTo>
                  <a:pt x="6470498" y="1808281"/>
                </a:lnTo>
                <a:lnTo>
                  <a:pt x="6477809" y="1809744"/>
                </a:lnTo>
                <a:lnTo>
                  <a:pt x="6478542" y="1811206"/>
                </a:lnTo>
                <a:lnTo>
                  <a:pt x="6479270" y="1812669"/>
                </a:lnTo>
                <a:lnTo>
                  <a:pt x="6482198" y="1816331"/>
                </a:lnTo>
                <a:lnTo>
                  <a:pt x="6482931" y="1821444"/>
                </a:lnTo>
                <a:lnTo>
                  <a:pt x="6488048" y="1841184"/>
                </a:lnTo>
                <a:lnTo>
                  <a:pt x="6494625" y="1851422"/>
                </a:lnTo>
                <a:lnTo>
                  <a:pt x="6500475" y="1867510"/>
                </a:lnTo>
                <a:lnTo>
                  <a:pt x="6504131" y="1874097"/>
                </a:lnTo>
                <a:lnTo>
                  <a:pt x="6515103" y="1887249"/>
                </a:lnTo>
                <a:lnTo>
                  <a:pt x="6516564" y="1889449"/>
                </a:lnTo>
                <a:lnTo>
                  <a:pt x="6518759" y="1922351"/>
                </a:lnTo>
                <a:lnTo>
                  <a:pt x="6523148" y="1954528"/>
                </a:lnTo>
                <a:lnTo>
                  <a:pt x="6526804" y="1988156"/>
                </a:lnTo>
                <a:lnTo>
                  <a:pt x="6530459" y="2021069"/>
                </a:lnTo>
                <a:lnTo>
                  <a:pt x="6533381" y="2053235"/>
                </a:lnTo>
                <a:lnTo>
                  <a:pt x="6537036" y="2086148"/>
                </a:lnTo>
                <a:lnTo>
                  <a:pt x="6540692" y="2119777"/>
                </a:lnTo>
                <a:lnTo>
                  <a:pt x="6544347" y="2151953"/>
                </a:lnTo>
                <a:lnTo>
                  <a:pt x="6548737" y="2184856"/>
                </a:lnTo>
                <a:lnTo>
                  <a:pt x="6550931" y="2217758"/>
                </a:lnTo>
                <a:lnTo>
                  <a:pt x="6555320" y="2251398"/>
                </a:lnTo>
                <a:lnTo>
                  <a:pt x="6562631" y="2316477"/>
                </a:lnTo>
                <a:lnTo>
                  <a:pt x="6566287" y="2349379"/>
                </a:lnTo>
                <a:lnTo>
                  <a:pt x="6569942" y="2383018"/>
                </a:lnTo>
                <a:lnTo>
                  <a:pt x="6572870" y="2415921"/>
                </a:lnTo>
                <a:lnTo>
                  <a:pt x="6574331" y="2424696"/>
                </a:lnTo>
                <a:lnTo>
                  <a:pt x="6574331" y="2425422"/>
                </a:lnTo>
                <a:lnTo>
                  <a:pt x="6563365" y="2432009"/>
                </a:lnTo>
                <a:lnTo>
                  <a:pt x="6560437" y="2435660"/>
                </a:lnTo>
                <a:lnTo>
                  <a:pt x="6558976" y="2440785"/>
                </a:lnTo>
                <a:lnTo>
                  <a:pt x="6560437" y="2444436"/>
                </a:lnTo>
                <a:lnTo>
                  <a:pt x="6565553" y="2451748"/>
                </a:lnTo>
                <a:lnTo>
                  <a:pt x="6566287" y="2461260"/>
                </a:lnTo>
                <a:lnTo>
                  <a:pt x="6556048" y="2473687"/>
                </a:lnTo>
                <a:lnTo>
                  <a:pt x="6556048" y="2482462"/>
                </a:lnTo>
                <a:lnTo>
                  <a:pt x="6558242" y="2483925"/>
                </a:lnTo>
                <a:lnTo>
                  <a:pt x="6558976" y="2484651"/>
                </a:lnTo>
                <a:lnTo>
                  <a:pt x="6561898" y="2486850"/>
                </a:lnTo>
                <a:lnTo>
                  <a:pt x="6568481" y="2491238"/>
                </a:lnTo>
                <a:lnTo>
                  <a:pt x="6569942" y="2495626"/>
                </a:lnTo>
                <a:lnTo>
                  <a:pt x="6572870" y="2503664"/>
                </a:lnTo>
                <a:lnTo>
                  <a:pt x="6574331" y="2507326"/>
                </a:lnTo>
                <a:lnTo>
                  <a:pt x="6576526" y="2509515"/>
                </a:lnTo>
                <a:lnTo>
                  <a:pt x="6582376" y="2513176"/>
                </a:lnTo>
                <a:lnTo>
                  <a:pt x="6584564" y="2516102"/>
                </a:lnTo>
                <a:lnTo>
                  <a:pt x="6585298" y="2525603"/>
                </a:lnTo>
                <a:lnTo>
                  <a:pt x="6584564" y="2528528"/>
                </a:lnTo>
                <a:lnTo>
                  <a:pt x="6582376" y="2532179"/>
                </a:lnTo>
                <a:lnTo>
                  <a:pt x="6582376" y="2535104"/>
                </a:lnTo>
                <a:lnTo>
                  <a:pt x="6585298" y="2543880"/>
                </a:lnTo>
                <a:lnTo>
                  <a:pt x="6590414" y="2551193"/>
                </a:lnTo>
                <a:lnTo>
                  <a:pt x="6594076" y="2560705"/>
                </a:lnTo>
                <a:lnTo>
                  <a:pt x="6590414" y="2577519"/>
                </a:lnTo>
                <a:lnTo>
                  <a:pt x="6589329" y="2579144"/>
                </a:lnTo>
                <a:lnTo>
                  <a:pt x="6589791" y="2579144"/>
                </a:lnTo>
                <a:lnTo>
                  <a:pt x="6591253" y="2576950"/>
                </a:lnTo>
                <a:lnTo>
                  <a:pt x="6594916" y="2560146"/>
                </a:lnTo>
                <a:lnTo>
                  <a:pt x="6591253" y="2550647"/>
                </a:lnTo>
                <a:lnTo>
                  <a:pt x="6586127" y="2543342"/>
                </a:lnTo>
                <a:lnTo>
                  <a:pt x="6583200" y="2534572"/>
                </a:lnTo>
                <a:lnTo>
                  <a:pt x="6583200" y="2531648"/>
                </a:lnTo>
                <a:lnTo>
                  <a:pt x="6585397" y="2527996"/>
                </a:lnTo>
                <a:lnTo>
                  <a:pt x="6586127" y="2525073"/>
                </a:lnTo>
                <a:lnTo>
                  <a:pt x="6585397" y="2515574"/>
                </a:lnTo>
                <a:lnTo>
                  <a:pt x="6583200" y="2512650"/>
                </a:lnTo>
                <a:lnTo>
                  <a:pt x="6577344" y="2508998"/>
                </a:lnTo>
                <a:lnTo>
                  <a:pt x="6575147" y="2506803"/>
                </a:lnTo>
                <a:lnTo>
                  <a:pt x="6573685" y="2503151"/>
                </a:lnTo>
                <a:lnTo>
                  <a:pt x="6570757" y="2495118"/>
                </a:lnTo>
                <a:lnTo>
                  <a:pt x="6569291" y="2490728"/>
                </a:lnTo>
                <a:lnTo>
                  <a:pt x="6562699" y="2486347"/>
                </a:lnTo>
                <a:lnTo>
                  <a:pt x="6559772" y="2484153"/>
                </a:lnTo>
                <a:lnTo>
                  <a:pt x="6559041" y="2483424"/>
                </a:lnTo>
                <a:lnTo>
                  <a:pt x="6556844" y="2481966"/>
                </a:lnTo>
                <a:lnTo>
                  <a:pt x="6556844" y="2473196"/>
                </a:lnTo>
                <a:lnTo>
                  <a:pt x="6567094" y="2460773"/>
                </a:lnTo>
                <a:lnTo>
                  <a:pt x="6566363" y="2451274"/>
                </a:lnTo>
                <a:lnTo>
                  <a:pt x="6561238" y="2443970"/>
                </a:lnTo>
                <a:lnTo>
                  <a:pt x="6559772" y="2440317"/>
                </a:lnTo>
                <a:lnTo>
                  <a:pt x="6561238" y="2435199"/>
                </a:lnTo>
                <a:lnTo>
                  <a:pt x="6564166" y="2431547"/>
                </a:lnTo>
                <a:lnTo>
                  <a:pt x="6575147" y="2424971"/>
                </a:lnTo>
                <a:lnTo>
                  <a:pt x="6575147" y="2424242"/>
                </a:lnTo>
                <a:lnTo>
                  <a:pt x="6573685" y="2415472"/>
                </a:lnTo>
                <a:lnTo>
                  <a:pt x="6570757" y="2382593"/>
                </a:lnTo>
                <a:lnTo>
                  <a:pt x="6567094" y="2348986"/>
                </a:lnTo>
                <a:lnTo>
                  <a:pt x="6563435" y="2316099"/>
                </a:lnTo>
                <a:lnTo>
                  <a:pt x="6556113" y="2251071"/>
                </a:lnTo>
                <a:lnTo>
                  <a:pt x="6551719" y="2217464"/>
                </a:lnTo>
                <a:lnTo>
                  <a:pt x="6549522" y="2184585"/>
                </a:lnTo>
                <a:lnTo>
                  <a:pt x="6545132" y="2151706"/>
                </a:lnTo>
                <a:lnTo>
                  <a:pt x="6541469" y="2119557"/>
                </a:lnTo>
                <a:lnTo>
                  <a:pt x="6537810" y="2085941"/>
                </a:lnTo>
                <a:lnTo>
                  <a:pt x="6534146" y="2053062"/>
                </a:lnTo>
                <a:lnTo>
                  <a:pt x="6531219" y="2020913"/>
                </a:lnTo>
                <a:lnTo>
                  <a:pt x="6527560" y="1988034"/>
                </a:lnTo>
                <a:lnTo>
                  <a:pt x="6523896" y="1954427"/>
                </a:lnTo>
                <a:lnTo>
                  <a:pt x="6519507" y="1922277"/>
                </a:lnTo>
                <a:lnTo>
                  <a:pt x="6517310" y="1889398"/>
                </a:lnTo>
                <a:lnTo>
                  <a:pt x="6515843" y="1887204"/>
                </a:lnTo>
                <a:lnTo>
                  <a:pt x="6521699" y="1893051"/>
                </a:lnTo>
                <a:lnTo>
                  <a:pt x="6528291" y="1896703"/>
                </a:lnTo>
                <a:lnTo>
                  <a:pt x="6534146" y="1894508"/>
                </a:lnTo>
                <a:lnTo>
                  <a:pt x="6534146" y="1898898"/>
                </a:lnTo>
                <a:lnTo>
                  <a:pt x="6534882" y="1901821"/>
                </a:lnTo>
                <a:lnTo>
                  <a:pt x="6537810" y="1904007"/>
                </a:lnTo>
                <a:lnTo>
                  <a:pt x="6542935" y="1904736"/>
                </a:lnTo>
                <a:lnTo>
                  <a:pt x="6559041" y="1905473"/>
                </a:lnTo>
                <a:lnTo>
                  <a:pt x="6575147" y="1901821"/>
                </a:lnTo>
                <a:lnTo>
                  <a:pt x="6602969" y="1887204"/>
                </a:lnTo>
                <a:lnTo>
                  <a:pt x="6634450" y="1866011"/>
                </a:lnTo>
                <a:lnTo>
                  <a:pt x="6635641" y="1866011"/>
                </a:lnTo>
                <a:lnTo>
                  <a:pt x="6641237" y="1861656"/>
                </a:lnTo>
                <a:lnTo>
                  <a:pt x="6643430" y="1860196"/>
                </a:lnTo>
                <a:lnTo>
                  <a:pt x="6644153" y="1857264"/>
                </a:lnTo>
                <a:lnTo>
                  <a:pt x="6653658" y="1849215"/>
                </a:lnTo>
                <a:lnTo>
                  <a:pt x="6663885" y="1836039"/>
                </a:lnTo>
                <a:lnTo>
                  <a:pt x="6671198" y="1821391"/>
                </a:lnTo>
                <a:lnTo>
                  <a:pt x="6685810" y="1775286"/>
                </a:lnTo>
                <a:lnTo>
                  <a:pt x="6701893" y="1745265"/>
                </a:lnTo>
                <a:lnTo>
                  <a:pt x="6711398" y="1712336"/>
                </a:lnTo>
                <a:lnTo>
                  <a:pt x="6714313" y="1694032"/>
                </a:lnTo>
                <a:lnTo>
                  <a:pt x="6715783" y="1639131"/>
                </a:lnTo>
                <a:lnTo>
                  <a:pt x="6708470" y="1582045"/>
                </a:lnTo>
                <a:lnTo>
                  <a:pt x="6705543" y="1576917"/>
                </a:lnTo>
                <a:lnTo>
                  <a:pt x="6705543" y="1575457"/>
                </a:lnTo>
                <a:lnTo>
                  <a:pt x="6706278" y="1575457"/>
                </a:lnTo>
                <a:lnTo>
                  <a:pt x="6706278" y="1574721"/>
                </a:lnTo>
                <a:lnTo>
                  <a:pt x="6706278" y="1573985"/>
                </a:lnTo>
                <a:lnTo>
                  <a:pt x="6704820" y="1571065"/>
                </a:lnTo>
                <a:lnTo>
                  <a:pt x="6701158" y="1565937"/>
                </a:lnTo>
                <a:lnTo>
                  <a:pt x="6698965" y="1560809"/>
                </a:lnTo>
                <a:lnTo>
                  <a:pt x="6696050" y="1552025"/>
                </a:lnTo>
                <a:lnTo>
                  <a:pt x="6685088" y="1530064"/>
                </a:lnTo>
                <a:lnTo>
                  <a:pt x="6683618" y="1526408"/>
                </a:lnTo>
                <a:lnTo>
                  <a:pt x="6685810" y="1524212"/>
                </a:lnTo>
                <a:lnTo>
                  <a:pt x="6688738" y="1523476"/>
                </a:lnTo>
                <a:lnTo>
                  <a:pt x="6691665" y="1520556"/>
                </a:lnTo>
                <a:lnTo>
                  <a:pt x="6694580" y="1516888"/>
                </a:lnTo>
                <a:lnTo>
                  <a:pt x="6694580" y="1513968"/>
                </a:lnTo>
                <a:lnTo>
                  <a:pt x="6682895" y="1519084"/>
                </a:lnTo>
                <a:lnTo>
                  <a:pt x="6680703" y="1521280"/>
                </a:lnTo>
                <a:lnTo>
                  <a:pt x="6677040" y="1519084"/>
                </a:lnTo>
                <a:lnTo>
                  <a:pt x="6644153" y="1459066"/>
                </a:lnTo>
                <a:lnTo>
                  <a:pt x="6641960" y="1452478"/>
                </a:lnTo>
                <a:lnTo>
                  <a:pt x="6637575" y="1445166"/>
                </a:lnTo>
                <a:lnTo>
                  <a:pt x="6635383" y="1440038"/>
                </a:lnTo>
                <a:lnTo>
                  <a:pt x="6634648" y="1431254"/>
                </a:lnTo>
                <a:lnTo>
                  <a:pt x="6637575" y="1423930"/>
                </a:lnTo>
                <a:lnTo>
                  <a:pt x="6644888" y="1410753"/>
                </a:lnTo>
                <a:lnTo>
                  <a:pt x="6648538" y="1401969"/>
                </a:lnTo>
                <a:lnTo>
                  <a:pt x="6647815" y="1394657"/>
                </a:lnTo>
                <a:lnTo>
                  <a:pt x="6643430" y="1375628"/>
                </a:lnTo>
                <a:lnTo>
                  <a:pt x="6641237" y="1371960"/>
                </a:lnTo>
                <a:lnTo>
                  <a:pt x="6641237" y="1369040"/>
                </a:lnTo>
                <a:lnTo>
                  <a:pt x="6641960" y="1364648"/>
                </a:lnTo>
                <a:lnTo>
                  <a:pt x="6640503" y="1362452"/>
                </a:lnTo>
                <a:lnTo>
                  <a:pt x="6638310" y="1360256"/>
                </a:lnTo>
                <a:lnTo>
                  <a:pt x="6635383" y="1355864"/>
                </a:lnTo>
                <a:lnTo>
                  <a:pt x="6630263" y="1349276"/>
                </a:lnTo>
                <a:lnTo>
                  <a:pt x="6628070" y="1346344"/>
                </a:lnTo>
                <a:lnTo>
                  <a:pt x="6627348" y="1337560"/>
                </a:lnTo>
                <a:lnTo>
                  <a:pt x="6631733" y="1330235"/>
                </a:lnTo>
                <a:lnTo>
                  <a:pt x="6643430" y="1317795"/>
                </a:lnTo>
                <a:lnTo>
                  <a:pt x="6647080" y="1309011"/>
                </a:lnTo>
                <a:lnTo>
                  <a:pt x="6652923" y="1290718"/>
                </a:lnTo>
                <a:lnTo>
                  <a:pt x="6658043" y="1276070"/>
                </a:lnTo>
                <a:lnTo>
                  <a:pt x="6662428" y="1266562"/>
                </a:lnTo>
                <a:lnTo>
                  <a:pt x="6663163" y="1257042"/>
                </a:lnTo>
                <a:lnTo>
                  <a:pt x="6659500" y="1250454"/>
                </a:lnTo>
                <a:lnTo>
                  <a:pt x="6660235" y="1246797"/>
                </a:lnTo>
                <a:lnTo>
                  <a:pt x="6659500" y="1240209"/>
                </a:lnTo>
                <a:lnTo>
                  <a:pt x="6659500" y="1237277"/>
                </a:lnTo>
                <a:lnTo>
                  <a:pt x="6660235" y="1234357"/>
                </a:lnTo>
                <a:lnTo>
                  <a:pt x="6660970" y="1218985"/>
                </a:lnTo>
                <a:lnTo>
                  <a:pt x="6660970" y="1213857"/>
                </a:lnTo>
                <a:lnTo>
                  <a:pt x="6658043" y="1208729"/>
                </a:lnTo>
                <a:lnTo>
                  <a:pt x="6655115" y="1202876"/>
                </a:lnTo>
                <a:lnTo>
                  <a:pt x="6652923" y="1197748"/>
                </a:lnTo>
                <a:lnTo>
                  <a:pt x="6654393" y="1191160"/>
                </a:lnTo>
                <a:lnTo>
                  <a:pt x="6658043" y="1186768"/>
                </a:lnTo>
                <a:lnTo>
                  <a:pt x="6664620" y="1184572"/>
                </a:lnTo>
                <a:lnTo>
                  <a:pt x="6666813" y="1181652"/>
                </a:lnTo>
                <a:lnTo>
                  <a:pt x="6669005" y="1180180"/>
                </a:lnTo>
                <a:lnTo>
                  <a:pt x="6669740" y="1180180"/>
                </a:lnTo>
                <a:lnTo>
                  <a:pt x="6672655" y="1181652"/>
                </a:lnTo>
                <a:lnTo>
                  <a:pt x="6674125" y="1181652"/>
                </a:lnTo>
                <a:lnTo>
                  <a:pt x="6677040" y="1181652"/>
                </a:lnTo>
                <a:lnTo>
                  <a:pt x="6679233" y="1180180"/>
                </a:lnTo>
                <a:lnTo>
                  <a:pt x="6680703" y="1178720"/>
                </a:lnTo>
                <a:lnTo>
                  <a:pt x="6682160" y="1175788"/>
                </a:lnTo>
                <a:lnTo>
                  <a:pt x="6679968" y="1172132"/>
                </a:lnTo>
                <a:lnTo>
                  <a:pt x="6679968" y="1152367"/>
                </a:lnTo>
                <a:lnTo>
                  <a:pt x="6678510" y="1145779"/>
                </a:lnTo>
                <a:lnTo>
                  <a:pt x="6679233" y="1141387"/>
                </a:lnTo>
                <a:lnTo>
                  <a:pt x="6680703" y="1140663"/>
                </a:lnTo>
                <a:lnTo>
                  <a:pt x="6686545" y="1139927"/>
                </a:lnTo>
                <a:lnTo>
                  <a:pt x="6687280" y="1139927"/>
                </a:lnTo>
                <a:lnTo>
                  <a:pt x="6688738" y="1140663"/>
                </a:lnTo>
                <a:lnTo>
                  <a:pt x="6689473" y="1140663"/>
                </a:lnTo>
                <a:lnTo>
                  <a:pt x="6691665" y="1140663"/>
                </a:lnTo>
                <a:lnTo>
                  <a:pt x="6693123" y="1138467"/>
                </a:lnTo>
                <a:lnTo>
                  <a:pt x="6698243" y="1128947"/>
                </a:lnTo>
                <a:lnTo>
                  <a:pt x="6698243" y="1127486"/>
                </a:lnTo>
                <a:lnTo>
                  <a:pt x="6698243" y="1126751"/>
                </a:lnTo>
                <a:lnTo>
                  <a:pt x="6698965" y="1124555"/>
                </a:lnTo>
                <a:lnTo>
                  <a:pt x="6699700" y="1124555"/>
                </a:lnTo>
                <a:lnTo>
                  <a:pt x="6701893" y="1124555"/>
                </a:lnTo>
                <a:lnTo>
                  <a:pt x="6703350" y="1124555"/>
                </a:lnTo>
                <a:lnTo>
                  <a:pt x="6704820" y="1125290"/>
                </a:lnTo>
                <a:lnTo>
                  <a:pt x="6707735" y="1125290"/>
                </a:lnTo>
                <a:lnTo>
                  <a:pt x="6712855" y="1128947"/>
                </a:lnTo>
                <a:lnTo>
                  <a:pt x="6715783" y="1130407"/>
                </a:lnTo>
                <a:lnTo>
                  <a:pt x="6718698" y="1128211"/>
                </a:lnTo>
                <a:lnTo>
                  <a:pt x="6720891" y="1125290"/>
                </a:lnTo>
                <a:lnTo>
                  <a:pt x="6727468" y="1106250"/>
                </a:lnTo>
                <a:lnTo>
                  <a:pt x="6727468" y="1102594"/>
                </a:lnTo>
                <a:lnTo>
                  <a:pt x="6728203" y="1101134"/>
                </a:lnTo>
                <a:lnTo>
                  <a:pt x="6734780" y="1093086"/>
                </a:lnTo>
                <a:lnTo>
                  <a:pt x="6737708" y="1089418"/>
                </a:lnTo>
                <a:lnTo>
                  <a:pt x="6743550" y="1072585"/>
                </a:lnTo>
                <a:lnTo>
                  <a:pt x="6745008" y="1070389"/>
                </a:lnTo>
                <a:lnTo>
                  <a:pt x="6747201" y="1069653"/>
                </a:lnTo>
                <a:lnTo>
                  <a:pt x="6750128" y="1069653"/>
                </a:lnTo>
                <a:lnTo>
                  <a:pt x="6751586" y="1069653"/>
                </a:lnTo>
                <a:lnTo>
                  <a:pt x="6756705" y="1063801"/>
                </a:lnTo>
                <a:lnTo>
                  <a:pt x="6760356" y="1064537"/>
                </a:lnTo>
                <a:lnTo>
                  <a:pt x="6760356" y="1067457"/>
                </a:lnTo>
                <a:lnTo>
                  <a:pt x="6758163" y="1071849"/>
                </a:lnTo>
                <a:lnTo>
                  <a:pt x="6757440" y="1075517"/>
                </a:lnTo>
                <a:lnTo>
                  <a:pt x="6756705" y="1076977"/>
                </a:lnTo>
                <a:lnTo>
                  <a:pt x="6753778" y="1079173"/>
                </a:lnTo>
                <a:lnTo>
                  <a:pt x="6751586" y="1080634"/>
                </a:lnTo>
                <a:lnTo>
                  <a:pt x="6753055" y="1087958"/>
                </a:lnTo>
                <a:lnTo>
                  <a:pt x="6756705" y="1095282"/>
                </a:lnTo>
                <a:lnTo>
                  <a:pt x="6758163" y="1098938"/>
                </a:lnTo>
                <a:lnTo>
                  <a:pt x="6756705" y="1101134"/>
                </a:lnTo>
                <a:lnTo>
                  <a:pt x="6753778" y="1104054"/>
                </a:lnTo>
                <a:lnTo>
                  <a:pt x="6751586" y="1108446"/>
                </a:lnTo>
                <a:lnTo>
                  <a:pt x="6750128" y="1114310"/>
                </a:lnTo>
                <a:lnTo>
                  <a:pt x="6749393" y="1117966"/>
                </a:lnTo>
                <a:lnTo>
                  <a:pt x="6753778" y="1115770"/>
                </a:lnTo>
                <a:lnTo>
                  <a:pt x="6754513" y="1115770"/>
                </a:lnTo>
                <a:lnTo>
                  <a:pt x="6756705" y="1117966"/>
                </a:lnTo>
                <a:lnTo>
                  <a:pt x="6756705" y="1121623"/>
                </a:lnTo>
                <a:lnTo>
                  <a:pt x="6756705" y="1124555"/>
                </a:lnTo>
                <a:lnTo>
                  <a:pt x="6751586" y="1139927"/>
                </a:lnTo>
                <a:lnTo>
                  <a:pt x="6750863" y="1147251"/>
                </a:lnTo>
                <a:lnTo>
                  <a:pt x="6751586" y="1150907"/>
                </a:lnTo>
                <a:lnTo>
                  <a:pt x="6755971" y="1157495"/>
                </a:lnTo>
                <a:lnTo>
                  <a:pt x="6757440" y="1159691"/>
                </a:lnTo>
                <a:lnTo>
                  <a:pt x="6760356" y="1160427"/>
                </a:lnTo>
                <a:lnTo>
                  <a:pt x="6761090" y="1158955"/>
                </a:lnTo>
                <a:lnTo>
                  <a:pt x="6761090" y="1154563"/>
                </a:lnTo>
                <a:lnTo>
                  <a:pt x="6763283" y="1150907"/>
                </a:lnTo>
                <a:lnTo>
                  <a:pt x="6764018" y="1147975"/>
                </a:lnTo>
                <a:lnTo>
                  <a:pt x="6764018" y="1141387"/>
                </a:lnTo>
                <a:lnTo>
                  <a:pt x="6764018" y="1139927"/>
                </a:lnTo>
                <a:lnTo>
                  <a:pt x="6767668" y="1136271"/>
                </a:lnTo>
                <a:lnTo>
                  <a:pt x="6769126" y="1134075"/>
                </a:lnTo>
                <a:lnTo>
                  <a:pt x="6765475" y="1133339"/>
                </a:lnTo>
                <a:lnTo>
                  <a:pt x="6764018" y="1133339"/>
                </a:lnTo>
                <a:lnTo>
                  <a:pt x="6766933" y="1128211"/>
                </a:lnTo>
                <a:lnTo>
                  <a:pt x="6767668" y="1126751"/>
                </a:lnTo>
                <a:lnTo>
                  <a:pt x="6769126" y="1123819"/>
                </a:lnTo>
                <a:lnTo>
                  <a:pt x="6769126" y="1117966"/>
                </a:lnTo>
                <a:lnTo>
                  <a:pt x="6769126" y="1114310"/>
                </a:lnTo>
                <a:lnTo>
                  <a:pt x="6769861" y="1112114"/>
                </a:lnTo>
                <a:lnTo>
                  <a:pt x="6772053" y="1110642"/>
                </a:lnTo>
                <a:lnTo>
                  <a:pt x="6773511" y="1110642"/>
                </a:lnTo>
                <a:lnTo>
                  <a:pt x="6775703" y="1112114"/>
                </a:lnTo>
                <a:lnTo>
                  <a:pt x="6777173" y="1115034"/>
                </a:lnTo>
                <a:lnTo>
                  <a:pt x="6777173" y="1117230"/>
                </a:lnTo>
                <a:lnTo>
                  <a:pt x="6775703" y="1120162"/>
                </a:lnTo>
                <a:lnTo>
                  <a:pt x="6775703" y="1122358"/>
                </a:lnTo>
                <a:lnTo>
                  <a:pt x="6775703" y="1128211"/>
                </a:lnTo>
                <a:lnTo>
                  <a:pt x="6775703" y="1133339"/>
                </a:lnTo>
                <a:lnTo>
                  <a:pt x="6775703" y="1137731"/>
                </a:lnTo>
                <a:lnTo>
                  <a:pt x="6773511" y="1142859"/>
                </a:lnTo>
                <a:lnTo>
                  <a:pt x="6769861" y="1147251"/>
                </a:lnTo>
                <a:lnTo>
                  <a:pt x="6769861" y="1147975"/>
                </a:lnTo>
                <a:lnTo>
                  <a:pt x="6769861" y="1153103"/>
                </a:lnTo>
                <a:lnTo>
                  <a:pt x="6769861" y="1156035"/>
                </a:lnTo>
                <a:lnTo>
                  <a:pt x="6767668" y="1160427"/>
                </a:lnTo>
                <a:lnTo>
                  <a:pt x="6767668" y="1162623"/>
                </a:lnTo>
                <a:lnTo>
                  <a:pt x="6769126" y="1164083"/>
                </a:lnTo>
                <a:lnTo>
                  <a:pt x="6770595" y="1164083"/>
                </a:lnTo>
                <a:lnTo>
                  <a:pt x="6772788" y="1163347"/>
                </a:lnTo>
                <a:lnTo>
                  <a:pt x="6773511" y="1162623"/>
                </a:lnTo>
                <a:lnTo>
                  <a:pt x="6782281" y="1141387"/>
                </a:lnTo>
                <a:lnTo>
                  <a:pt x="6788135" y="1124555"/>
                </a:lnTo>
                <a:lnTo>
                  <a:pt x="6790328" y="1106250"/>
                </a:lnTo>
                <a:lnTo>
                  <a:pt x="6790328" y="1085762"/>
                </a:lnTo>
                <a:lnTo>
                  <a:pt x="6783015" y="1057949"/>
                </a:lnTo>
                <a:lnTo>
                  <a:pt x="6783015" y="1049889"/>
                </a:lnTo>
                <a:lnTo>
                  <a:pt x="6786666" y="1043301"/>
                </a:lnTo>
                <a:lnTo>
                  <a:pt x="6791786" y="1037449"/>
                </a:lnTo>
                <a:lnTo>
                  <a:pt x="6815903" y="1020616"/>
                </a:lnTo>
                <a:lnTo>
                  <a:pt x="6823938" y="1017684"/>
                </a:lnTo>
                <a:lnTo>
                  <a:pt x="6838563" y="1016224"/>
                </a:lnTo>
                <a:lnTo>
                  <a:pt x="6847333" y="1014764"/>
                </a:lnTo>
                <a:lnTo>
                  <a:pt x="6856103" y="1009636"/>
                </a:lnTo>
                <a:lnTo>
                  <a:pt x="6859018" y="1004508"/>
                </a:lnTo>
                <a:lnTo>
                  <a:pt x="6856103" y="1003048"/>
                </a:lnTo>
                <a:lnTo>
                  <a:pt x="6840021" y="1002312"/>
                </a:lnTo>
                <a:lnTo>
                  <a:pt x="6837093" y="1001588"/>
                </a:lnTo>
                <a:lnTo>
                  <a:pt x="6831251" y="996460"/>
                </a:lnTo>
                <a:lnTo>
                  <a:pt x="6827601" y="992067"/>
                </a:lnTo>
                <a:lnTo>
                  <a:pt x="6823938" y="985479"/>
                </a:lnTo>
                <a:lnTo>
                  <a:pt x="6821746" y="976695"/>
                </a:lnTo>
                <a:lnTo>
                  <a:pt x="6821746" y="969371"/>
                </a:lnTo>
                <a:lnTo>
                  <a:pt x="6823938" y="961323"/>
                </a:lnTo>
                <a:lnTo>
                  <a:pt x="6828323" y="956931"/>
                </a:lnTo>
                <a:lnTo>
                  <a:pt x="6837093" y="948146"/>
                </a:lnTo>
                <a:lnTo>
                  <a:pt x="6842948" y="937902"/>
                </a:lnTo>
                <a:lnTo>
                  <a:pt x="6844406" y="935706"/>
                </a:lnTo>
                <a:lnTo>
                  <a:pt x="6843671" y="934970"/>
                </a:lnTo>
                <a:lnTo>
                  <a:pt x="6837093" y="930578"/>
                </a:lnTo>
                <a:lnTo>
                  <a:pt x="6834178" y="928382"/>
                </a:lnTo>
                <a:lnTo>
                  <a:pt x="6834178" y="926186"/>
                </a:lnTo>
                <a:lnTo>
                  <a:pt x="6840755" y="928382"/>
                </a:lnTo>
                <a:lnTo>
                  <a:pt x="6863403" y="925462"/>
                </a:lnTo>
                <a:lnTo>
                  <a:pt x="6866331" y="924726"/>
                </a:lnTo>
                <a:lnTo>
                  <a:pt x="6868523" y="921794"/>
                </a:lnTo>
                <a:lnTo>
                  <a:pt x="6869258" y="918874"/>
                </a:lnTo>
                <a:lnTo>
                  <a:pt x="6869981" y="916678"/>
                </a:lnTo>
                <a:lnTo>
                  <a:pt x="6872908" y="915206"/>
                </a:lnTo>
                <a:lnTo>
                  <a:pt x="6876558" y="915942"/>
                </a:lnTo>
                <a:lnTo>
                  <a:pt x="6882413" y="919598"/>
                </a:lnTo>
                <a:lnTo>
                  <a:pt x="6905061" y="928382"/>
                </a:lnTo>
                <a:lnTo>
                  <a:pt x="6918951" y="937166"/>
                </a:lnTo>
                <a:lnTo>
                  <a:pt x="6926986" y="938638"/>
                </a:lnTo>
                <a:lnTo>
                  <a:pt x="6941611" y="934970"/>
                </a:lnTo>
                <a:lnTo>
                  <a:pt x="6949646" y="934246"/>
                </a:lnTo>
                <a:lnTo>
                  <a:pt x="6957681" y="935706"/>
                </a:lnTo>
                <a:lnTo>
                  <a:pt x="6966451" y="938638"/>
                </a:lnTo>
                <a:lnTo>
                  <a:pt x="6972306" y="942294"/>
                </a:lnTo>
                <a:lnTo>
                  <a:pt x="6978883" y="948146"/>
                </a:lnTo>
                <a:lnTo>
                  <a:pt x="6981076" y="951078"/>
                </a:lnTo>
                <a:lnTo>
                  <a:pt x="6982533" y="954735"/>
                </a:lnTo>
                <a:lnTo>
                  <a:pt x="6983268" y="958391"/>
                </a:lnTo>
                <a:lnTo>
                  <a:pt x="6985461" y="962783"/>
                </a:lnTo>
                <a:lnTo>
                  <a:pt x="6988376" y="965715"/>
                </a:lnTo>
                <a:lnTo>
                  <a:pt x="6992038" y="966451"/>
                </a:lnTo>
                <a:lnTo>
                  <a:pt x="7017614" y="963519"/>
                </a:lnTo>
                <a:lnTo>
                  <a:pt x="7026384" y="966451"/>
                </a:lnTo>
                <a:lnTo>
                  <a:pt x="7032961" y="972303"/>
                </a:lnTo>
                <a:lnTo>
                  <a:pt x="7036623" y="974499"/>
                </a:lnTo>
                <a:lnTo>
                  <a:pt x="7042466" y="974499"/>
                </a:lnTo>
                <a:lnTo>
                  <a:pt x="7046851" y="976695"/>
                </a:lnTo>
                <a:lnTo>
                  <a:pt x="7049778" y="976695"/>
                </a:lnTo>
                <a:lnTo>
                  <a:pt x="7055621" y="975959"/>
                </a:lnTo>
                <a:lnTo>
                  <a:pt x="7057079" y="975959"/>
                </a:lnTo>
                <a:lnTo>
                  <a:pt x="7060741" y="976695"/>
                </a:lnTo>
                <a:lnTo>
                  <a:pt x="7065849" y="982547"/>
                </a:lnTo>
                <a:lnTo>
                  <a:pt x="7069511" y="983283"/>
                </a:lnTo>
                <a:lnTo>
                  <a:pt x="7071703" y="983283"/>
                </a:lnTo>
                <a:lnTo>
                  <a:pt x="7079004" y="985479"/>
                </a:lnTo>
                <a:lnTo>
                  <a:pt x="7081196" y="985479"/>
                </a:lnTo>
                <a:lnTo>
                  <a:pt x="7086316" y="983283"/>
                </a:lnTo>
                <a:lnTo>
                  <a:pt x="7094351" y="984019"/>
                </a:lnTo>
                <a:lnTo>
                  <a:pt x="7102399" y="988411"/>
                </a:lnTo>
                <a:lnTo>
                  <a:pt x="7110434" y="992804"/>
                </a:lnTo>
                <a:lnTo>
                  <a:pt x="7117746" y="998656"/>
                </a:lnTo>
                <a:lnTo>
                  <a:pt x="7114819" y="1002312"/>
                </a:lnTo>
                <a:lnTo>
                  <a:pt x="7114819" y="1004508"/>
                </a:lnTo>
                <a:lnTo>
                  <a:pt x="7114819" y="1005980"/>
                </a:lnTo>
                <a:lnTo>
                  <a:pt x="7114819" y="1008900"/>
                </a:lnTo>
                <a:lnTo>
                  <a:pt x="7119939" y="1014764"/>
                </a:lnTo>
                <a:lnTo>
                  <a:pt x="7125046" y="1020616"/>
                </a:lnTo>
                <a:lnTo>
                  <a:pt x="7126516" y="1022076"/>
                </a:lnTo>
                <a:lnTo>
                  <a:pt x="7127974" y="1022076"/>
                </a:lnTo>
                <a:lnTo>
                  <a:pt x="7130901" y="1022812"/>
                </a:lnTo>
                <a:lnTo>
                  <a:pt x="7132359" y="1022812"/>
                </a:lnTo>
                <a:lnTo>
                  <a:pt x="7133816" y="1025008"/>
                </a:lnTo>
                <a:lnTo>
                  <a:pt x="7136009" y="1030861"/>
                </a:lnTo>
                <a:lnTo>
                  <a:pt x="7136009" y="1032321"/>
                </a:lnTo>
                <a:lnTo>
                  <a:pt x="7136744" y="1033792"/>
                </a:lnTo>
                <a:lnTo>
                  <a:pt x="7137479" y="1034517"/>
                </a:lnTo>
                <a:lnTo>
                  <a:pt x="7137479" y="1036713"/>
                </a:lnTo>
                <a:lnTo>
                  <a:pt x="7137479" y="1037449"/>
                </a:lnTo>
                <a:lnTo>
                  <a:pt x="7136744" y="1038184"/>
                </a:lnTo>
                <a:lnTo>
                  <a:pt x="7136009" y="1038184"/>
                </a:lnTo>
                <a:lnTo>
                  <a:pt x="7134551" y="1038184"/>
                </a:lnTo>
                <a:lnTo>
                  <a:pt x="7136744" y="1043301"/>
                </a:lnTo>
                <a:lnTo>
                  <a:pt x="7143321" y="1044773"/>
                </a:lnTo>
                <a:lnTo>
                  <a:pt x="7146249" y="1048429"/>
                </a:lnTo>
                <a:lnTo>
                  <a:pt x="7139671" y="1049889"/>
                </a:lnTo>
                <a:lnTo>
                  <a:pt x="7136744" y="1049889"/>
                </a:lnTo>
                <a:lnTo>
                  <a:pt x="7133816" y="1048429"/>
                </a:lnTo>
                <a:lnTo>
                  <a:pt x="7132359" y="1047693"/>
                </a:lnTo>
                <a:lnTo>
                  <a:pt x="7127239" y="1044037"/>
                </a:lnTo>
                <a:lnTo>
                  <a:pt x="7125046" y="1043301"/>
                </a:lnTo>
                <a:lnTo>
                  <a:pt x="7119939" y="1044773"/>
                </a:lnTo>
                <a:lnTo>
                  <a:pt x="7117011" y="1047693"/>
                </a:lnTo>
                <a:lnTo>
                  <a:pt x="7116276" y="1051361"/>
                </a:lnTo>
                <a:lnTo>
                  <a:pt x="7117011" y="1057213"/>
                </a:lnTo>
                <a:lnTo>
                  <a:pt x="7116276" y="1059409"/>
                </a:lnTo>
                <a:lnTo>
                  <a:pt x="7114819" y="1060145"/>
                </a:lnTo>
                <a:lnTo>
                  <a:pt x="7114819" y="1060869"/>
                </a:lnTo>
                <a:lnTo>
                  <a:pt x="7114819" y="1063065"/>
                </a:lnTo>
                <a:lnTo>
                  <a:pt x="7116276" y="1063801"/>
                </a:lnTo>
                <a:lnTo>
                  <a:pt x="7117011" y="1063801"/>
                </a:lnTo>
                <a:lnTo>
                  <a:pt x="7118469" y="1064537"/>
                </a:lnTo>
                <a:lnTo>
                  <a:pt x="7119939" y="1066733"/>
                </a:lnTo>
                <a:lnTo>
                  <a:pt x="7119939" y="1070389"/>
                </a:lnTo>
                <a:lnTo>
                  <a:pt x="7120661" y="1072585"/>
                </a:lnTo>
                <a:lnTo>
                  <a:pt x="7121396" y="1073321"/>
                </a:lnTo>
                <a:lnTo>
                  <a:pt x="7124323" y="1075517"/>
                </a:lnTo>
                <a:lnTo>
                  <a:pt x="7126516" y="1076977"/>
                </a:lnTo>
                <a:lnTo>
                  <a:pt x="7132359" y="1079909"/>
                </a:lnTo>
                <a:lnTo>
                  <a:pt x="7134551" y="1082830"/>
                </a:lnTo>
                <a:lnTo>
                  <a:pt x="7137479" y="1083566"/>
                </a:lnTo>
                <a:lnTo>
                  <a:pt x="7139671" y="1083566"/>
                </a:lnTo>
                <a:lnTo>
                  <a:pt x="7140394" y="1085762"/>
                </a:lnTo>
                <a:lnTo>
                  <a:pt x="7140394" y="1087958"/>
                </a:lnTo>
                <a:lnTo>
                  <a:pt x="7141129" y="1088694"/>
                </a:lnTo>
                <a:lnTo>
                  <a:pt x="7143321" y="1092350"/>
                </a:lnTo>
                <a:lnTo>
                  <a:pt x="7145514" y="1096006"/>
                </a:lnTo>
                <a:lnTo>
                  <a:pt x="7146971" y="1099662"/>
                </a:lnTo>
                <a:lnTo>
                  <a:pt x="7149899" y="1110642"/>
                </a:lnTo>
                <a:lnTo>
                  <a:pt x="7152826" y="1120162"/>
                </a:lnTo>
                <a:lnTo>
                  <a:pt x="7153549" y="1124555"/>
                </a:lnTo>
                <a:lnTo>
                  <a:pt x="7153549" y="1128947"/>
                </a:lnTo>
                <a:lnTo>
                  <a:pt x="7152091" y="1137731"/>
                </a:lnTo>
                <a:lnTo>
                  <a:pt x="7152091" y="1142859"/>
                </a:lnTo>
                <a:lnTo>
                  <a:pt x="7158669" y="1191160"/>
                </a:lnTo>
                <a:lnTo>
                  <a:pt x="7158669" y="1199220"/>
                </a:lnTo>
                <a:lnTo>
                  <a:pt x="7157211" y="1202876"/>
                </a:lnTo>
                <a:lnTo>
                  <a:pt x="7157211" y="1205073"/>
                </a:lnTo>
                <a:lnTo>
                  <a:pt x="7155741" y="1208729"/>
                </a:lnTo>
                <a:lnTo>
                  <a:pt x="7153549" y="1210200"/>
                </a:lnTo>
                <a:lnTo>
                  <a:pt x="7149164" y="1210925"/>
                </a:lnTo>
                <a:lnTo>
                  <a:pt x="7148441" y="1211661"/>
                </a:lnTo>
                <a:lnTo>
                  <a:pt x="7146971" y="1214593"/>
                </a:lnTo>
                <a:lnTo>
                  <a:pt x="7140394" y="1224837"/>
                </a:lnTo>
                <a:lnTo>
                  <a:pt x="7138936" y="1227769"/>
                </a:lnTo>
                <a:lnTo>
                  <a:pt x="7138936" y="1226297"/>
                </a:lnTo>
                <a:lnTo>
                  <a:pt x="7139671" y="1223377"/>
                </a:lnTo>
                <a:lnTo>
                  <a:pt x="7139671" y="1221181"/>
                </a:lnTo>
                <a:lnTo>
                  <a:pt x="7134551" y="1221905"/>
                </a:lnTo>
                <a:lnTo>
                  <a:pt x="7133094" y="1221905"/>
                </a:lnTo>
                <a:lnTo>
                  <a:pt x="7127239" y="1227769"/>
                </a:lnTo>
                <a:lnTo>
                  <a:pt x="7124323" y="1236541"/>
                </a:lnTo>
                <a:lnTo>
                  <a:pt x="7124323" y="1246061"/>
                </a:lnTo>
                <a:lnTo>
                  <a:pt x="7126516" y="1262170"/>
                </a:lnTo>
                <a:lnTo>
                  <a:pt x="7125046" y="1265090"/>
                </a:lnTo>
                <a:lnTo>
                  <a:pt x="7124323" y="1265826"/>
                </a:lnTo>
                <a:lnTo>
                  <a:pt x="7123589" y="1266562"/>
                </a:lnTo>
                <a:lnTo>
                  <a:pt x="7123589" y="1269482"/>
                </a:lnTo>
                <a:lnTo>
                  <a:pt x="7123589" y="1272414"/>
                </a:lnTo>
                <a:lnTo>
                  <a:pt x="7123589" y="1274610"/>
                </a:lnTo>
                <a:lnTo>
                  <a:pt x="7120661" y="1276806"/>
                </a:lnTo>
                <a:lnTo>
                  <a:pt x="7113361" y="1278266"/>
                </a:lnTo>
                <a:lnTo>
                  <a:pt x="7110434" y="1281198"/>
                </a:lnTo>
                <a:lnTo>
                  <a:pt x="7108976" y="1282658"/>
                </a:lnTo>
                <a:lnTo>
                  <a:pt x="7108976" y="1288522"/>
                </a:lnTo>
                <a:lnTo>
                  <a:pt x="7108241" y="1290718"/>
                </a:lnTo>
                <a:lnTo>
                  <a:pt x="7106783" y="1290718"/>
                </a:lnTo>
                <a:lnTo>
                  <a:pt x="7102399" y="1289246"/>
                </a:lnTo>
                <a:lnTo>
                  <a:pt x="7100929" y="1289246"/>
                </a:lnTo>
                <a:lnTo>
                  <a:pt x="7098736" y="1290718"/>
                </a:lnTo>
                <a:lnTo>
                  <a:pt x="7097279" y="1292914"/>
                </a:lnTo>
                <a:lnTo>
                  <a:pt x="7095086" y="1294374"/>
                </a:lnTo>
                <a:lnTo>
                  <a:pt x="7092894" y="1294374"/>
                </a:lnTo>
                <a:lnTo>
                  <a:pt x="7088509" y="1292914"/>
                </a:lnTo>
                <a:lnTo>
                  <a:pt x="7086316" y="1292914"/>
                </a:lnTo>
                <a:lnTo>
                  <a:pt x="7079739" y="1298031"/>
                </a:lnTo>
                <a:lnTo>
                  <a:pt x="7076811" y="1305355"/>
                </a:lnTo>
                <a:lnTo>
                  <a:pt x="7073161" y="1323647"/>
                </a:lnTo>
                <a:lnTo>
                  <a:pt x="7076089" y="1325119"/>
                </a:lnTo>
                <a:lnTo>
                  <a:pt x="7076089" y="1327315"/>
                </a:lnTo>
                <a:lnTo>
                  <a:pt x="7075354" y="1330235"/>
                </a:lnTo>
                <a:lnTo>
                  <a:pt x="7073161" y="1333167"/>
                </a:lnTo>
                <a:lnTo>
                  <a:pt x="7073161" y="1336099"/>
                </a:lnTo>
                <a:lnTo>
                  <a:pt x="7075354" y="1343412"/>
                </a:lnTo>
                <a:lnTo>
                  <a:pt x="7075354" y="1346344"/>
                </a:lnTo>
                <a:lnTo>
                  <a:pt x="7073161" y="1352196"/>
                </a:lnTo>
                <a:lnTo>
                  <a:pt x="7075354" y="1358060"/>
                </a:lnTo>
                <a:lnTo>
                  <a:pt x="7079004" y="1363176"/>
                </a:lnTo>
                <a:lnTo>
                  <a:pt x="7084124" y="1366844"/>
                </a:lnTo>
                <a:lnTo>
                  <a:pt x="7087774" y="1369040"/>
                </a:lnTo>
                <a:lnTo>
                  <a:pt x="7095821" y="1371236"/>
                </a:lnTo>
                <a:lnTo>
                  <a:pt x="7100929" y="1374156"/>
                </a:lnTo>
                <a:lnTo>
                  <a:pt x="7108976" y="1374892"/>
                </a:lnTo>
                <a:lnTo>
                  <a:pt x="7117011" y="1377813"/>
                </a:lnTo>
                <a:lnTo>
                  <a:pt x="7124323" y="1378548"/>
                </a:lnTo>
                <a:lnTo>
                  <a:pt x="7130166" y="1374156"/>
                </a:lnTo>
                <a:lnTo>
                  <a:pt x="7136009" y="1366844"/>
                </a:lnTo>
                <a:lnTo>
                  <a:pt x="7144056" y="1348540"/>
                </a:lnTo>
                <a:lnTo>
                  <a:pt x="7146249" y="1346344"/>
                </a:lnTo>
                <a:lnTo>
                  <a:pt x="7146971" y="1348540"/>
                </a:lnTo>
                <a:lnTo>
                  <a:pt x="7149164" y="1350000"/>
                </a:lnTo>
                <a:lnTo>
                  <a:pt x="7149899" y="1352196"/>
                </a:lnTo>
                <a:lnTo>
                  <a:pt x="7152826" y="1352196"/>
                </a:lnTo>
                <a:lnTo>
                  <a:pt x="7155741" y="1348540"/>
                </a:lnTo>
                <a:lnTo>
                  <a:pt x="7157211" y="1337560"/>
                </a:lnTo>
                <a:lnTo>
                  <a:pt x="7164511" y="1325119"/>
                </a:lnTo>
                <a:lnTo>
                  <a:pt x="7164511" y="1319991"/>
                </a:lnTo>
                <a:lnTo>
                  <a:pt x="7165246" y="1316335"/>
                </a:lnTo>
                <a:lnTo>
                  <a:pt x="7168174" y="1311207"/>
                </a:lnTo>
                <a:lnTo>
                  <a:pt x="7172559" y="1303895"/>
                </a:lnTo>
                <a:lnTo>
                  <a:pt x="7169631" y="1301699"/>
                </a:lnTo>
                <a:lnTo>
                  <a:pt x="7166704" y="1301699"/>
                </a:lnTo>
                <a:lnTo>
                  <a:pt x="7164511" y="1301699"/>
                </a:lnTo>
                <a:lnTo>
                  <a:pt x="7160127" y="1300963"/>
                </a:lnTo>
                <a:lnTo>
                  <a:pt x="7174751" y="1297306"/>
                </a:lnTo>
                <a:lnTo>
                  <a:pt x="7177667" y="1295110"/>
                </a:lnTo>
                <a:lnTo>
                  <a:pt x="7177667" y="1292914"/>
                </a:lnTo>
                <a:lnTo>
                  <a:pt x="7182051" y="1285590"/>
                </a:lnTo>
                <a:lnTo>
                  <a:pt x="7182786" y="1284130"/>
                </a:lnTo>
                <a:lnTo>
                  <a:pt x="7184244" y="1282658"/>
                </a:lnTo>
                <a:lnTo>
                  <a:pt x="7185714" y="1281934"/>
                </a:lnTo>
                <a:lnTo>
                  <a:pt x="7198134" y="1279738"/>
                </a:lnTo>
                <a:lnTo>
                  <a:pt x="7200326" y="1279002"/>
                </a:lnTo>
                <a:lnTo>
                  <a:pt x="7203977" y="1275346"/>
                </a:lnTo>
                <a:lnTo>
                  <a:pt x="7205446" y="1274610"/>
                </a:lnTo>
                <a:lnTo>
                  <a:pt x="7211289" y="1272414"/>
                </a:lnTo>
                <a:lnTo>
                  <a:pt x="7213481" y="1270218"/>
                </a:lnTo>
                <a:lnTo>
                  <a:pt x="7219324" y="1262894"/>
                </a:lnTo>
                <a:lnTo>
                  <a:pt x="7220794" y="1260698"/>
                </a:lnTo>
                <a:lnTo>
                  <a:pt x="7229564" y="1257042"/>
                </a:lnTo>
                <a:lnTo>
                  <a:pt x="7232479" y="1255582"/>
                </a:lnTo>
                <a:lnTo>
                  <a:pt x="7236864" y="1255582"/>
                </a:lnTo>
                <a:lnTo>
                  <a:pt x="7256597" y="1262894"/>
                </a:lnTo>
                <a:lnTo>
                  <a:pt x="7264644" y="1265826"/>
                </a:lnTo>
                <a:lnTo>
                  <a:pt x="7269752" y="1270218"/>
                </a:lnTo>
                <a:lnTo>
                  <a:pt x="7281449" y="1282658"/>
                </a:lnTo>
                <a:lnTo>
                  <a:pt x="7283642" y="1285590"/>
                </a:lnTo>
                <a:lnTo>
                  <a:pt x="7284377" y="1290718"/>
                </a:lnTo>
                <a:lnTo>
                  <a:pt x="7285834" y="1292914"/>
                </a:lnTo>
                <a:lnTo>
                  <a:pt x="7294604" y="1305355"/>
                </a:lnTo>
                <a:lnTo>
                  <a:pt x="7313602" y="1366844"/>
                </a:lnTo>
                <a:lnTo>
                  <a:pt x="7322372" y="1382941"/>
                </a:lnTo>
                <a:lnTo>
                  <a:pt x="7331877" y="1422469"/>
                </a:lnTo>
                <a:lnTo>
                  <a:pt x="7346489" y="1459066"/>
                </a:lnTo>
                <a:lnTo>
                  <a:pt x="7348682" y="1461998"/>
                </a:lnTo>
                <a:lnTo>
                  <a:pt x="7350152" y="1462723"/>
                </a:lnTo>
                <a:lnTo>
                  <a:pt x="7355994" y="1472243"/>
                </a:lnTo>
                <a:lnTo>
                  <a:pt x="7358187" y="1475899"/>
                </a:lnTo>
                <a:lnTo>
                  <a:pt x="7359645" y="1477371"/>
                </a:lnTo>
                <a:lnTo>
                  <a:pt x="7361849" y="1484683"/>
                </a:lnTo>
                <a:lnTo>
                  <a:pt x="7359645" y="1492007"/>
                </a:lnTo>
                <a:lnTo>
                  <a:pt x="7356729" y="1500055"/>
                </a:lnTo>
                <a:lnTo>
                  <a:pt x="7355994" y="1508115"/>
                </a:lnTo>
                <a:lnTo>
                  <a:pt x="7355994" y="1513232"/>
                </a:lnTo>
                <a:lnTo>
                  <a:pt x="7355259" y="1519820"/>
                </a:lnTo>
                <a:lnTo>
                  <a:pt x="7355259" y="1523476"/>
                </a:lnTo>
                <a:lnTo>
                  <a:pt x="7358187" y="1527144"/>
                </a:lnTo>
                <a:lnTo>
                  <a:pt x="7358922" y="1529340"/>
                </a:lnTo>
                <a:lnTo>
                  <a:pt x="7358922" y="1532260"/>
                </a:lnTo>
                <a:lnTo>
                  <a:pt x="7358922" y="1535928"/>
                </a:lnTo>
                <a:lnTo>
                  <a:pt x="7358922" y="1545437"/>
                </a:lnTo>
                <a:lnTo>
                  <a:pt x="7356729" y="1562281"/>
                </a:lnTo>
                <a:lnTo>
                  <a:pt x="7355259" y="1568869"/>
                </a:lnTo>
                <a:lnTo>
                  <a:pt x="7352344" y="1575457"/>
                </a:lnTo>
                <a:lnTo>
                  <a:pt x="7348682" y="1581309"/>
                </a:lnTo>
                <a:lnTo>
                  <a:pt x="7342839" y="1584241"/>
                </a:lnTo>
                <a:lnTo>
                  <a:pt x="7336997" y="1586437"/>
                </a:lnTo>
                <a:lnTo>
                  <a:pt x="7336997" y="1584965"/>
                </a:lnTo>
                <a:lnTo>
                  <a:pt x="7338454" y="1583505"/>
                </a:lnTo>
                <a:lnTo>
                  <a:pt x="7342839" y="1580573"/>
                </a:lnTo>
                <a:lnTo>
                  <a:pt x="7340647" y="1579113"/>
                </a:lnTo>
                <a:lnTo>
                  <a:pt x="7336997" y="1576917"/>
                </a:lnTo>
                <a:lnTo>
                  <a:pt x="7338454" y="1572525"/>
                </a:lnTo>
                <a:lnTo>
                  <a:pt x="7336997" y="1569593"/>
                </a:lnTo>
                <a:lnTo>
                  <a:pt x="7335527" y="1568869"/>
                </a:lnTo>
                <a:lnTo>
                  <a:pt x="7334069" y="1567397"/>
                </a:lnTo>
                <a:lnTo>
                  <a:pt x="7334069" y="1564477"/>
                </a:lnTo>
                <a:lnTo>
                  <a:pt x="7335527" y="1560809"/>
                </a:lnTo>
                <a:lnTo>
                  <a:pt x="7335527" y="1557889"/>
                </a:lnTo>
                <a:lnTo>
                  <a:pt x="7331877" y="1558613"/>
                </a:lnTo>
                <a:lnTo>
                  <a:pt x="7323841" y="1556417"/>
                </a:lnTo>
                <a:lnTo>
                  <a:pt x="7322372" y="1555693"/>
                </a:lnTo>
                <a:lnTo>
                  <a:pt x="7317987" y="1558613"/>
                </a:lnTo>
                <a:lnTo>
                  <a:pt x="7315794" y="1562281"/>
                </a:lnTo>
                <a:lnTo>
                  <a:pt x="7312879" y="1565201"/>
                </a:lnTo>
                <a:lnTo>
                  <a:pt x="7307759" y="1567397"/>
                </a:lnTo>
                <a:lnTo>
                  <a:pt x="7304109" y="1569593"/>
                </a:lnTo>
                <a:lnTo>
                  <a:pt x="7304832" y="1573985"/>
                </a:lnTo>
                <a:lnTo>
                  <a:pt x="7308494" y="1578377"/>
                </a:lnTo>
                <a:lnTo>
                  <a:pt x="7313602" y="1580573"/>
                </a:lnTo>
                <a:lnTo>
                  <a:pt x="7313602" y="1583505"/>
                </a:lnTo>
                <a:lnTo>
                  <a:pt x="7311409" y="1584241"/>
                </a:lnTo>
                <a:lnTo>
                  <a:pt x="7310687" y="1584965"/>
                </a:lnTo>
                <a:lnTo>
                  <a:pt x="7307759" y="1586437"/>
                </a:lnTo>
                <a:lnTo>
                  <a:pt x="7301182" y="1590093"/>
                </a:lnTo>
                <a:lnTo>
                  <a:pt x="7299724" y="1591554"/>
                </a:lnTo>
                <a:lnTo>
                  <a:pt x="7298254" y="1596682"/>
                </a:lnTo>
                <a:lnTo>
                  <a:pt x="7297531" y="1602534"/>
                </a:lnTo>
                <a:lnTo>
                  <a:pt x="7298254" y="1606190"/>
                </a:lnTo>
                <a:lnTo>
                  <a:pt x="7299724" y="1609122"/>
                </a:lnTo>
                <a:lnTo>
                  <a:pt x="7301182" y="1611318"/>
                </a:lnTo>
                <a:lnTo>
                  <a:pt x="7301917" y="1613514"/>
                </a:lnTo>
                <a:lnTo>
                  <a:pt x="7301917" y="1616446"/>
                </a:lnTo>
                <a:lnTo>
                  <a:pt x="7301182" y="1620838"/>
                </a:lnTo>
                <a:lnTo>
                  <a:pt x="7301182" y="1623758"/>
                </a:lnTo>
                <a:lnTo>
                  <a:pt x="7300447" y="1627426"/>
                </a:lnTo>
                <a:lnTo>
                  <a:pt x="7298254" y="1631818"/>
                </a:lnTo>
                <a:lnTo>
                  <a:pt x="7295339" y="1634739"/>
                </a:lnTo>
                <a:lnTo>
                  <a:pt x="7293869" y="1636935"/>
                </a:lnTo>
                <a:lnTo>
                  <a:pt x="7291677" y="1638406"/>
                </a:lnTo>
                <a:lnTo>
                  <a:pt x="7285834" y="1639131"/>
                </a:lnTo>
                <a:lnTo>
                  <a:pt x="7275606" y="1645719"/>
                </a:lnTo>
                <a:lnTo>
                  <a:pt x="7272679" y="1648651"/>
                </a:lnTo>
                <a:lnTo>
                  <a:pt x="7271221" y="1653043"/>
                </a:lnTo>
                <a:lnTo>
                  <a:pt x="7264644" y="1664023"/>
                </a:lnTo>
                <a:lnTo>
                  <a:pt x="7261717" y="1672071"/>
                </a:lnTo>
                <a:lnTo>
                  <a:pt x="7259524" y="1696964"/>
                </a:lnTo>
                <a:lnTo>
                  <a:pt x="7258789" y="1700620"/>
                </a:lnTo>
                <a:lnTo>
                  <a:pt x="7258789" y="1702816"/>
                </a:lnTo>
                <a:lnTo>
                  <a:pt x="7259524" y="1704276"/>
                </a:lnTo>
                <a:lnTo>
                  <a:pt x="7259524" y="1706472"/>
                </a:lnTo>
                <a:lnTo>
                  <a:pt x="7258789" y="1708668"/>
                </a:lnTo>
                <a:lnTo>
                  <a:pt x="7258789" y="1712336"/>
                </a:lnTo>
                <a:lnTo>
                  <a:pt x="7260259" y="1715256"/>
                </a:lnTo>
                <a:lnTo>
                  <a:pt x="7261717" y="1715992"/>
                </a:lnTo>
                <a:lnTo>
                  <a:pt x="7262451" y="1719649"/>
                </a:lnTo>
                <a:lnTo>
                  <a:pt x="7262451" y="1720384"/>
                </a:lnTo>
                <a:lnTo>
                  <a:pt x="7263174" y="1721845"/>
                </a:lnTo>
                <a:lnTo>
                  <a:pt x="7261717" y="1720384"/>
                </a:lnTo>
                <a:lnTo>
                  <a:pt x="7260259" y="1719649"/>
                </a:lnTo>
                <a:lnTo>
                  <a:pt x="7259524" y="1717453"/>
                </a:lnTo>
                <a:lnTo>
                  <a:pt x="7256597" y="1728433"/>
                </a:lnTo>
                <a:lnTo>
                  <a:pt x="7255139" y="1731365"/>
                </a:lnTo>
                <a:lnTo>
                  <a:pt x="7249296" y="1732089"/>
                </a:lnTo>
                <a:lnTo>
                  <a:pt x="7252212" y="1733561"/>
                </a:lnTo>
                <a:lnTo>
                  <a:pt x="7252947" y="1736481"/>
                </a:lnTo>
                <a:lnTo>
                  <a:pt x="7252947" y="1739413"/>
                </a:lnTo>
                <a:lnTo>
                  <a:pt x="7252212" y="1742345"/>
                </a:lnTo>
                <a:lnTo>
                  <a:pt x="7247104" y="1741609"/>
                </a:lnTo>
                <a:lnTo>
                  <a:pt x="7243442" y="1743069"/>
                </a:lnTo>
                <a:lnTo>
                  <a:pt x="7241984" y="1748933"/>
                </a:lnTo>
                <a:lnTo>
                  <a:pt x="7240526" y="1755521"/>
                </a:lnTo>
                <a:lnTo>
                  <a:pt x="7237599" y="1754785"/>
                </a:lnTo>
                <a:lnTo>
                  <a:pt x="7235407" y="1758442"/>
                </a:lnTo>
                <a:lnTo>
                  <a:pt x="7229564" y="1770894"/>
                </a:lnTo>
                <a:lnTo>
                  <a:pt x="7228094" y="1774550"/>
                </a:lnTo>
                <a:lnTo>
                  <a:pt x="7229564" y="1779678"/>
                </a:lnTo>
                <a:lnTo>
                  <a:pt x="7229564" y="1784794"/>
                </a:lnTo>
                <a:lnTo>
                  <a:pt x="7228094" y="1786266"/>
                </a:lnTo>
                <a:lnTo>
                  <a:pt x="7226637" y="1784070"/>
                </a:lnTo>
                <a:lnTo>
                  <a:pt x="7224444" y="1784794"/>
                </a:lnTo>
                <a:lnTo>
                  <a:pt x="7223709" y="1786990"/>
                </a:lnTo>
                <a:lnTo>
                  <a:pt x="7223012" y="1790527"/>
                </a:lnTo>
                <a:lnTo>
                  <a:pt x="7224377" y="1790239"/>
                </a:lnTo>
                <a:lnTo>
                  <a:pt x="7224377" y="1793164"/>
                </a:lnTo>
                <a:lnTo>
                  <a:pt x="7225104" y="1794633"/>
                </a:lnTo>
                <a:lnTo>
                  <a:pt x="7239730" y="1797558"/>
                </a:lnTo>
                <a:lnTo>
                  <a:pt x="7242656" y="1796096"/>
                </a:lnTo>
                <a:lnTo>
                  <a:pt x="7244848" y="1796096"/>
                </a:lnTo>
                <a:lnTo>
                  <a:pt x="7249966" y="1794633"/>
                </a:lnTo>
                <a:lnTo>
                  <a:pt x="7250699" y="1793164"/>
                </a:lnTo>
                <a:lnTo>
                  <a:pt x="7255816" y="1795364"/>
                </a:lnTo>
                <a:lnTo>
                  <a:pt x="7265325" y="1802690"/>
                </a:lnTo>
                <a:lnTo>
                  <a:pt x="7269710" y="1805615"/>
                </a:lnTo>
                <a:lnTo>
                  <a:pt x="7282144" y="1807815"/>
                </a:lnTo>
                <a:lnTo>
                  <a:pt x="7287988" y="1808547"/>
                </a:lnTo>
                <a:lnTo>
                  <a:pt x="7292380" y="1807815"/>
                </a:lnTo>
                <a:lnTo>
                  <a:pt x="7298230" y="1811478"/>
                </a:lnTo>
                <a:lnTo>
                  <a:pt x="7308466" y="1820998"/>
                </a:lnTo>
                <a:lnTo>
                  <a:pt x="7313583" y="1821729"/>
                </a:lnTo>
                <a:lnTo>
                  <a:pt x="7317242" y="1821729"/>
                </a:lnTo>
                <a:lnTo>
                  <a:pt x="7323092" y="1823929"/>
                </a:lnTo>
                <a:lnTo>
                  <a:pt x="7326744" y="1822467"/>
                </a:lnTo>
                <a:lnTo>
                  <a:pt x="7332595" y="1820998"/>
                </a:lnTo>
                <a:lnTo>
                  <a:pt x="7334787" y="1818804"/>
                </a:lnTo>
                <a:lnTo>
                  <a:pt x="7336979" y="1817335"/>
                </a:lnTo>
                <a:lnTo>
                  <a:pt x="7336979" y="1815141"/>
                </a:lnTo>
                <a:lnTo>
                  <a:pt x="7337712" y="1811478"/>
                </a:lnTo>
                <a:lnTo>
                  <a:pt x="7337712" y="1808547"/>
                </a:lnTo>
                <a:lnTo>
                  <a:pt x="7336979" y="1807815"/>
                </a:lnTo>
                <a:lnTo>
                  <a:pt x="7340638" y="1808547"/>
                </a:lnTo>
                <a:lnTo>
                  <a:pt x="7342830" y="1810747"/>
                </a:lnTo>
                <a:lnTo>
                  <a:pt x="7345755" y="1814410"/>
                </a:lnTo>
                <a:lnTo>
                  <a:pt x="7346488" y="1814410"/>
                </a:lnTo>
                <a:lnTo>
                  <a:pt x="7347221" y="1815872"/>
                </a:lnTo>
                <a:lnTo>
                  <a:pt x="7349414" y="1817335"/>
                </a:lnTo>
                <a:lnTo>
                  <a:pt x="7352339" y="1814410"/>
                </a:lnTo>
                <a:lnTo>
                  <a:pt x="7353798" y="1814410"/>
                </a:lnTo>
                <a:lnTo>
                  <a:pt x="7360382" y="1814410"/>
                </a:lnTo>
                <a:lnTo>
                  <a:pt x="7362574" y="1814410"/>
                </a:lnTo>
                <a:lnTo>
                  <a:pt x="7363307" y="1817335"/>
                </a:lnTo>
                <a:lnTo>
                  <a:pt x="7365500" y="1820267"/>
                </a:lnTo>
                <a:lnTo>
                  <a:pt x="7353798" y="1822467"/>
                </a:lnTo>
                <a:lnTo>
                  <a:pt x="7348681" y="1824661"/>
                </a:lnTo>
                <a:lnTo>
                  <a:pt x="7344296" y="1828324"/>
                </a:lnTo>
                <a:lnTo>
                  <a:pt x="7340638" y="1827592"/>
                </a:lnTo>
                <a:lnTo>
                  <a:pt x="7336253" y="1827592"/>
                </a:lnTo>
                <a:lnTo>
                  <a:pt x="7328210" y="1831255"/>
                </a:lnTo>
                <a:lnTo>
                  <a:pt x="7323819" y="1831986"/>
                </a:lnTo>
                <a:lnTo>
                  <a:pt x="7323092" y="1831986"/>
                </a:lnTo>
                <a:lnTo>
                  <a:pt x="7320893" y="1833449"/>
                </a:lnTo>
                <a:lnTo>
                  <a:pt x="7320167" y="1834918"/>
                </a:lnTo>
                <a:lnTo>
                  <a:pt x="7318701" y="1837843"/>
                </a:lnTo>
                <a:lnTo>
                  <a:pt x="7317968" y="1838581"/>
                </a:lnTo>
                <a:lnTo>
                  <a:pt x="7315049" y="1837112"/>
                </a:lnTo>
                <a:lnTo>
                  <a:pt x="7312124" y="1838581"/>
                </a:lnTo>
                <a:lnTo>
                  <a:pt x="7307000" y="1840775"/>
                </a:lnTo>
                <a:lnTo>
                  <a:pt x="7304081" y="1842975"/>
                </a:lnTo>
                <a:lnTo>
                  <a:pt x="7314316" y="1841506"/>
                </a:lnTo>
                <a:lnTo>
                  <a:pt x="7316509" y="1841506"/>
                </a:lnTo>
                <a:lnTo>
                  <a:pt x="7317242" y="1844438"/>
                </a:lnTo>
                <a:lnTo>
                  <a:pt x="7318701" y="1844438"/>
                </a:lnTo>
                <a:lnTo>
                  <a:pt x="7320893" y="1843706"/>
                </a:lnTo>
                <a:lnTo>
                  <a:pt x="7321626" y="1841506"/>
                </a:lnTo>
                <a:lnTo>
                  <a:pt x="7328210" y="1845900"/>
                </a:lnTo>
                <a:lnTo>
                  <a:pt x="7336979" y="1840775"/>
                </a:lnTo>
                <a:lnTo>
                  <a:pt x="7344296" y="1834180"/>
                </a:lnTo>
                <a:lnTo>
                  <a:pt x="7350873" y="1831986"/>
                </a:lnTo>
                <a:lnTo>
                  <a:pt x="7355264" y="1833449"/>
                </a:lnTo>
                <a:lnTo>
                  <a:pt x="7356724" y="1834180"/>
                </a:lnTo>
                <a:lnTo>
                  <a:pt x="7358916" y="1834180"/>
                </a:lnTo>
                <a:lnTo>
                  <a:pt x="7360382" y="1833449"/>
                </a:lnTo>
                <a:lnTo>
                  <a:pt x="7363307" y="1831986"/>
                </a:lnTo>
                <a:lnTo>
                  <a:pt x="7365500" y="1831255"/>
                </a:lnTo>
                <a:lnTo>
                  <a:pt x="7369884" y="1831255"/>
                </a:lnTo>
                <a:lnTo>
                  <a:pt x="7375009" y="1833449"/>
                </a:lnTo>
                <a:lnTo>
                  <a:pt x="7384511" y="1837843"/>
                </a:lnTo>
                <a:lnTo>
                  <a:pt x="7379393" y="1834180"/>
                </a:lnTo>
                <a:lnTo>
                  <a:pt x="7372083" y="1829786"/>
                </a:lnTo>
                <a:lnTo>
                  <a:pt x="7368425" y="1824661"/>
                </a:lnTo>
                <a:lnTo>
                  <a:pt x="7369884" y="1824661"/>
                </a:lnTo>
                <a:lnTo>
                  <a:pt x="7372083" y="1826861"/>
                </a:lnTo>
                <a:lnTo>
                  <a:pt x="7373543" y="1827592"/>
                </a:lnTo>
                <a:lnTo>
                  <a:pt x="7375735" y="1829786"/>
                </a:lnTo>
                <a:lnTo>
                  <a:pt x="7376468" y="1830524"/>
                </a:lnTo>
                <a:lnTo>
                  <a:pt x="7380126" y="1831255"/>
                </a:lnTo>
                <a:lnTo>
                  <a:pt x="7381586" y="1831986"/>
                </a:lnTo>
                <a:lnTo>
                  <a:pt x="7395479" y="1840043"/>
                </a:lnTo>
                <a:lnTo>
                  <a:pt x="7403522" y="1842975"/>
                </a:lnTo>
                <a:lnTo>
                  <a:pt x="7411565" y="1841506"/>
                </a:lnTo>
                <a:lnTo>
                  <a:pt x="7414491" y="1840043"/>
                </a:lnTo>
                <a:lnTo>
                  <a:pt x="7421801" y="1833449"/>
                </a:lnTo>
                <a:lnTo>
                  <a:pt x="7424000" y="1830524"/>
                </a:lnTo>
                <a:lnTo>
                  <a:pt x="7426918" y="1828324"/>
                </a:lnTo>
                <a:lnTo>
                  <a:pt x="7437887" y="1825392"/>
                </a:lnTo>
                <a:lnTo>
                  <a:pt x="7445936" y="1822467"/>
                </a:lnTo>
                <a:lnTo>
                  <a:pt x="7458364" y="1813672"/>
                </a:lnTo>
                <a:lnTo>
                  <a:pt x="7479568" y="1802690"/>
                </a:lnTo>
                <a:lnTo>
                  <a:pt x="7487611" y="1801952"/>
                </a:lnTo>
                <a:lnTo>
                  <a:pt x="7508814" y="1802690"/>
                </a:lnTo>
                <a:lnTo>
                  <a:pt x="7513939" y="1802690"/>
                </a:lnTo>
                <a:lnTo>
                  <a:pt x="7515398" y="1801952"/>
                </a:lnTo>
                <a:lnTo>
                  <a:pt x="7518323" y="1798296"/>
                </a:lnTo>
                <a:lnTo>
                  <a:pt x="7520516" y="1797558"/>
                </a:lnTo>
                <a:lnTo>
                  <a:pt x="7522708" y="1797558"/>
                </a:lnTo>
                <a:lnTo>
                  <a:pt x="7527826" y="1799027"/>
                </a:lnTo>
                <a:lnTo>
                  <a:pt x="7532950" y="1798296"/>
                </a:lnTo>
                <a:lnTo>
                  <a:pt x="7537335" y="1793164"/>
                </a:lnTo>
                <a:lnTo>
                  <a:pt x="7543918" y="1789501"/>
                </a:lnTo>
                <a:lnTo>
                  <a:pt x="7592176" y="1733840"/>
                </a:lnTo>
                <a:lnTo>
                  <a:pt x="7643360" y="1698680"/>
                </a:lnTo>
                <a:lnTo>
                  <a:pt x="7655061" y="1693555"/>
                </a:lnTo>
                <a:lnTo>
                  <a:pt x="7659446" y="1689892"/>
                </a:lnTo>
                <a:lnTo>
                  <a:pt x="7665296" y="1688430"/>
                </a:lnTo>
                <a:lnTo>
                  <a:pt x="7666029" y="1686960"/>
                </a:lnTo>
                <a:lnTo>
                  <a:pt x="7668222" y="1684029"/>
                </a:lnTo>
                <a:lnTo>
                  <a:pt x="7668955" y="1682566"/>
                </a:lnTo>
                <a:lnTo>
                  <a:pt x="7671880" y="1681835"/>
                </a:lnTo>
                <a:lnTo>
                  <a:pt x="7678457" y="1678903"/>
                </a:lnTo>
                <a:lnTo>
                  <a:pt x="7682848" y="1673778"/>
                </a:lnTo>
                <a:lnTo>
                  <a:pt x="7725989" y="1651808"/>
                </a:lnTo>
                <a:lnTo>
                  <a:pt x="7726212" y="1653149"/>
                </a:lnTo>
                <a:lnTo>
                  <a:pt x="7734024" y="1648882"/>
                </a:lnTo>
                <a:lnTo>
                  <a:pt x="7736219" y="1645957"/>
                </a:lnTo>
                <a:lnTo>
                  <a:pt x="7739138" y="1643763"/>
                </a:lnTo>
                <a:lnTo>
                  <a:pt x="7749366" y="1640107"/>
                </a:lnTo>
                <a:lnTo>
                  <a:pt x="7774944" y="1619630"/>
                </a:lnTo>
                <a:lnTo>
                  <a:pt x="7778598" y="1614511"/>
                </a:lnTo>
                <a:lnTo>
                  <a:pt x="7780792" y="1613780"/>
                </a:lnTo>
                <a:lnTo>
                  <a:pt x="7782252" y="1611586"/>
                </a:lnTo>
                <a:lnTo>
                  <a:pt x="7783712" y="1606472"/>
                </a:lnTo>
                <a:lnTo>
                  <a:pt x="7787366" y="1603547"/>
                </a:lnTo>
                <a:lnTo>
                  <a:pt x="7788826" y="1599891"/>
                </a:lnTo>
                <a:lnTo>
                  <a:pt x="7793214" y="1597697"/>
                </a:lnTo>
                <a:lnTo>
                  <a:pt x="7796868" y="1598428"/>
                </a:lnTo>
                <a:lnTo>
                  <a:pt x="7794674" y="1600622"/>
                </a:lnTo>
                <a:lnTo>
                  <a:pt x="7793939" y="1601353"/>
                </a:lnTo>
                <a:lnTo>
                  <a:pt x="7788826" y="1602816"/>
                </a:lnTo>
                <a:lnTo>
                  <a:pt x="7788100" y="1603547"/>
                </a:lnTo>
                <a:lnTo>
                  <a:pt x="7787366" y="1606472"/>
                </a:lnTo>
                <a:lnTo>
                  <a:pt x="7786640" y="1607935"/>
                </a:lnTo>
                <a:lnTo>
                  <a:pt x="7786640" y="1610123"/>
                </a:lnTo>
                <a:lnTo>
                  <a:pt x="7790294" y="1607204"/>
                </a:lnTo>
                <a:lnTo>
                  <a:pt x="7797593" y="1600622"/>
                </a:lnTo>
                <a:lnTo>
                  <a:pt x="7804901" y="1596965"/>
                </a:lnTo>
                <a:lnTo>
                  <a:pt x="7810750" y="1588921"/>
                </a:lnTo>
                <a:lnTo>
                  <a:pt x="7818058" y="1585265"/>
                </a:lnTo>
                <a:lnTo>
                  <a:pt x="7823906" y="1578683"/>
                </a:lnTo>
                <a:lnTo>
                  <a:pt x="7844447" y="1565923"/>
                </a:lnTo>
                <a:lnTo>
                  <a:pt x="7844447" y="1565519"/>
                </a:lnTo>
                <a:lnTo>
                  <a:pt x="7845900" y="1564792"/>
                </a:lnTo>
                <a:lnTo>
                  <a:pt x="7848828" y="1561866"/>
                </a:lnTo>
                <a:lnTo>
                  <a:pt x="7852489" y="1558213"/>
                </a:lnTo>
                <a:lnTo>
                  <a:pt x="7864180" y="1545782"/>
                </a:lnTo>
                <a:lnTo>
                  <a:pt x="7875151" y="1539930"/>
                </a:lnTo>
                <a:lnTo>
                  <a:pt x="7877347" y="1536277"/>
                </a:lnTo>
                <a:lnTo>
                  <a:pt x="7880276" y="1532616"/>
                </a:lnTo>
                <a:lnTo>
                  <a:pt x="7889050" y="1526037"/>
                </a:lnTo>
                <a:lnTo>
                  <a:pt x="7894163" y="1513606"/>
                </a:lnTo>
                <a:lnTo>
                  <a:pt x="7899277" y="1510680"/>
                </a:lnTo>
                <a:lnTo>
                  <a:pt x="7900741" y="1507754"/>
                </a:lnTo>
                <a:lnTo>
                  <a:pt x="7902205" y="1505564"/>
                </a:lnTo>
                <a:lnTo>
                  <a:pt x="7902937" y="1504101"/>
                </a:lnTo>
                <a:lnTo>
                  <a:pt x="7903670" y="1503366"/>
                </a:lnTo>
                <a:lnTo>
                  <a:pt x="7912444" y="1497522"/>
                </a:lnTo>
                <a:lnTo>
                  <a:pt x="7919754" y="1489472"/>
                </a:lnTo>
                <a:lnTo>
                  <a:pt x="7922682" y="1485092"/>
                </a:lnTo>
                <a:lnTo>
                  <a:pt x="7932921" y="1479240"/>
                </a:lnTo>
                <a:lnTo>
                  <a:pt x="7935117" y="1477777"/>
                </a:lnTo>
                <a:lnTo>
                  <a:pt x="7935837" y="1476314"/>
                </a:lnTo>
                <a:lnTo>
                  <a:pt x="7937302" y="1472661"/>
                </a:lnTo>
                <a:lnTo>
                  <a:pt x="7938766" y="1466074"/>
                </a:lnTo>
                <a:lnTo>
                  <a:pt x="7939498" y="1465346"/>
                </a:lnTo>
                <a:lnTo>
                  <a:pt x="7942427" y="1463156"/>
                </a:lnTo>
                <a:lnTo>
                  <a:pt x="7945344" y="1458767"/>
                </a:lnTo>
                <a:lnTo>
                  <a:pt x="7947540" y="1449990"/>
                </a:lnTo>
                <a:lnTo>
                  <a:pt x="7951201" y="1443411"/>
                </a:lnTo>
                <a:lnTo>
                  <a:pt x="7957047" y="1437559"/>
                </a:lnTo>
                <a:lnTo>
                  <a:pt x="7968017" y="1430244"/>
                </a:lnTo>
                <a:lnTo>
                  <a:pt x="7970946" y="1426591"/>
                </a:lnTo>
                <a:lnTo>
                  <a:pt x="7973863" y="1423666"/>
                </a:lnTo>
                <a:lnTo>
                  <a:pt x="7974595" y="1418550"/>
                </a:lnTo>
                <a:lnTo>
                  <a:pt x="7973863" y="1413434"/>
                </a:lnTo>
                <a:lnTo>
                  <a:pt x="7973131" y="1408309"/>
                </a:lnTo>
                <a:lnTo>
                  <a:pt x="7971666" y="1406846"/>
                </a:lnTo>
                <a:lnTo>
                  <a:pt x="7970946" y="1403920"/>
                </a:lnTo>
                <a:lnTo>
                  <a:pt x="7966553" y="1398077"/>
                </a:lnTo>
                <a:lnTo>
                  <a:pt x="7964356" y="1395878"/>
                </a:lnTo>
                <a:lnTo>
                  <a:pt x="7961440" y="1385646"/>
                </a:lnTo>
                <a:lnTo>
                  <a:pt x="7960707" y="1384911"/>
                </a:lnTo>
                <a:lnTo>
                  <a:pt x="7957047" y="1382720"/>
                </a:lnTo>
                <a:lnTo>
                  <a:pt x="7955582" y="1381257"/>
                </a:lnTo>
                <a:lnTo>
                  <a:pt x="7955582" y="1375406"/>
                </a:lnTo>
                <a:lnTo>
                  <a:pt x="7960707" y="1368827"/>
                </a:lnTo>
                <a:lnTo>
                  <a:pt x="7960707" y="1363711"/>
                </a:lnTo>
                <a:lnTo>
                  <a:pt x="7954850" y="1358586"/>
                </a:lnTo>
                <a:lnTo>
                  <a:pt x="7935837" y="1360049"/>
                </a:lnTo>
                <a:lnTo>
                  <a:pt x="7928528" y="1357123"/>
                </a:lnTo>
                <a:lnTo>
                  <a:pt x="7927796" y="1353470"/>
                </a:lnTo>
                <a:lnTo>
                  <a:pt x="7927796" y="1351280"/>
                </a:lnTo>
                <a:lnTo>
                  <a:pt x="7928528" y="1349817"/>
                </a:lnTo>
                <a:lnTo>
                  <a:pt x="7928528" y="1347619"/>
                </a:lnTo>
                <a:lnTo>
                  <a:pt x="7928528" y="1344693"/>
                </a:lnTo>
                <a:lnTo>
                  <a:pt x="7928528" y="1341767"/>
                </a:lnTo>
                <a:lnTo>
                  <a:pt x="7923414" y="1322030"/>
                </a:lnTo>
                <a:lnTo>
                  <a:pt x="7921950" y="1318368"/>
                </a:lnTo>
                <a:lnTo>
                  <a:pt x="7932921" y="1314715"/>
                </a:lnTo>
                <a:lnTo>
                  <a:pt x="7953398" y="1302285"/>
                </a:lnTo>
                <a:lnTo>
                  <a:pt x="7970946" y="1295706"/>
                </a:lnTo>
                <a:lnTo>
                  <a:pt x="7981173" y="1288391"/>
                </a:lnTo>
                <a:lnTo>
                  <a:pt x="8032365" y="1270109"/>
                </a:lnTo>
                <a:lnTo>
                  <a:pt x="8058687" y="1268646"/>
                </a:lnTo>
                <a:lnTo>
                  <a:pt x="8079164" y="1261340"/>
                </a:lnTo>
                <a:lnTo>
                  <a:pt x="8141316" y="1259877"/>
                </a:lnTo>
                <a:lnTo>
                  <a:pt x="8145697" y="1260604"/>
                </a:lnTo>
                <a:lnTo>
                  <a:pt x="8145697" y="1263530"/>
                </a:lnTo>
                <a:lnTo>
                  <a:pt x="8150090" y="1263530"/>
                </a:lnTo>
                <a:lnTo>
                  <a:pt x="8150822" y="1263530"/>
                </a:lnTo>
                <a:lnTo>
                  <a:pt x="8166174" y="1272307"/>
                </a:lnTo>
                <a:lnTo>
                  <a:pt x="8173483" y="1273770"/>
                </a:lnTo>
                <a:lnTo>
                  <a:pt x="8180793" y="1272307"/>
                </a:lnTo>
                <a:lnTo>
                  <a:pt x="8200538" y="1259877"/>
                </a:lnTo>
                <a:lnTo>
                  <a:pt x="8207848" y="1256951"/>
                </a:lnTo>
                <a:lnTo>
                  <a:pt x="8273660" y="1246710"/>
                </a:lnTo>
                <a:lnTo>
                  <a:pt x="8272928" y="1248173"/>
                </a:lnTo>
                <a:lnTo>
                  <a:pt x="8272928" y="1249636"/>
                </a:lnTo>
                <a:lnTo>
                  <a:pt x="8274392" y="1251099"/>
                </a:lnTo>
                <a:lnTo>
                  <a:pt x="8275856" y="1252562"/>
                </a:lnTo>
                <a:lnTo>
                  <a:pt x="8277321" y="1252562"/>
                </a:lnTo>
                <a:lnTo>
                  <a:pt x="8279517" y="1251099"/>
                </a:lnTo>
                <a:lnTo>
                  <a:pt x="8280249" y="1250372"/>
                </a:lnTo>
                <a:lnTo>
                  <a:pt x="8280249" y="1249636"/>
                </a:lnTo>
                <a:lnTo>
                  <a:pt x="8280970" y="1248173"/>
                </a:lnTo>
                <a:lnTo>
                  <a:pt x="8280970" y="1246710"/>
                </a:lnTo>
                <a:lnTo>
                  <a:pt x="8280249" y="1245247"/>
                </a:lnTo>
                <a:lnTo>
                  <a:pt x="8280249" y="1243784"/>
                </a:lnTo>
                <a:lnTo>
                  <a:pt x="8280249" y="1241594"/>
                </a:lnTo>
                <a:lnTo>
                  <a:pt x="8280970" y="1240867"/>
                </a:lnTo>
                <a:lnTo>
                  <a:pt x="8298530" y="1233552"/>
                </a:lnTo>
                <a:lnTo>
                  <a:pt x="8308024" y="1226973"/>
                </a:lnTo>
                <a:lnTo>
                  <a:pt x="8308757" y="1225510"/>
                </a:lnTo>
                <a:lnTo>
                  <a:pt x="8309489" y="1222585"/>
                </a:lnTo>
                <a:lnTo>
                  <a:pt x="8311685" y="1222585"/>
                </a:lnTo>
                <a:lnTo>
                  <a:pt x="8316078" y="1224775"/>
                </a:lnTo>
                <a:lnTo>
                  <a:pt x="8321191" y="1209418"/>
                </a:lnTo>
                <a:lnTo>
                  <a:pt x="8325584" y="1202112"/>
                </a:lnTo>
                <a:lnTo>
                  <a:pt x="8331430" y="1196260"/>
                </a:lnTo>
                <a:lnTo>
                  <a:pt x="8347514" y="1183830"/>
                </a:lnTo>
                <a:lnTo>
                  <a:pt x="8349710" y="1180904"/>
                </a:lnTo>
                <a:lnTo>
                  <a:pt x="8357020" y="1170663"/>
                </a:lnTo>
                <a:lnTo>
                  <a:pt x="8359949" y="1169936"/>
                </a:lnTo>
                <a:lnTo>
                  <a:pt x="8367259" y="1170663"/>
                </a:lnTo>
                <a:lnTo>
                  <a:pt x="8370920" y="1170663"/>
                </a:lnTo>
                <a:lnTo>
                  <a:pt x="8382611" y="1166283"/>
                </a:lnTo>
                <a:lnTo>
                  <a:pt x="8385539" y="1163357"/>
                </a:lnTo>
                <a:lnTo>
                  <a:pt x="8389920" y="1154579"/>
                </a:lnTo>
                <a:lnTo>
                  <a:pt x="8392849" y="1150926"/>
                </a:lnTo>
                <a:lnTo>
                  <a:pt x="8388468" y="1148728"/>
                </a:lnTo>
                <a:lnTo>
                  <a:pt x="8387003" y="1143612"/>
                </a:lnTo>
                <a:lnTo>
                  <a:pt x="8392849" y="1131917"/>
                </a:lnTo>
                <a:lnTo>
                  <a:pt x="8389920" y="1131181"/>
                </a:lnTo>
                <a:lnTo>
                  <a:pt x="8388468" y="1131917"/>
                </a:lnTo>
                <a:lnTo>
                  <a:pt x="8387003" y="1134834"/>
                </a:lnTo>
                <a:lnTo>
                  <a:pt x="8386271" y="1138496"/>
                </a:lnTo>
                <a:lnTo>
                  <a:pt x="8384075" y="1132644"/>
                </a:lnTo>
                <a:lnTo>
                  <a:pt x="8382611" y="1128255"/>
                </a:lnTo>
                <a:lnTo>
                  <a:pt x="8381878" y="1123139"/>
                </a:lnTo>
                <a:lnTo>
                  <a:pt x="8382611" y="1118750"/>
                </a:lnTo>
                <a:lnTo>
                  <a:pt x="8380414" y="1115824"/>
                </a:lnTo>
                <a:lnTo>
                  <a:pt x="8377497" y="1109973"/>
                </a:lnTo>
                <a:lnTo>
                  <a:pt x="8375301" y="1106320"/>
                </a:lnTo>
                <a:lnTo>
                  <a:pt x="8373836" y="1104857"/>
                </a:lnTo>
                <a:lnTo>
                  <a:pt x="8373836" y="1103394"/>
                </a:lnTo>
                <a:lnTo>
                  <a:pt x="8373104" y="1101931"/>
                </a:lnTo>
                <a:lnTo>
                  <a:pt x="8370920" y="1100468"/>
                </a:lnTo>
                <a:lnTo>
                  <a:pt x="8369455" y="1099741"/>
                </a:lnTo>
                <a:lnTo>
                  <a:pt x="8367259" y="1099005"/>
                </a:lnTo>
                <a:lnTo>
                  <a:pt x="8364330" y="1096815"/>
                </a:lnTo>
                <a:lnTo>
                  <a:pt x="8361413" y="1096088"/>
                </a:lnTo>
                <a:lnTo>
                  <a:pt x="8360681" y="1095352"/>
                </a:lnTo>
                <a:lnTo>
                  <a:pt x="8361413" y="1090963"/>
                </a:lnTo>
                <a:lnTo>
                  <a:pt x="8363598" y="1088773"/>
                </a:lnTo>
                <a:lnTo>
                  <a:pt x="8370920" y="1082921"/>
                </a:lnTo>
                <a:lnTo>
                  <a:pt x="8370187" y="1087310"/>
                </a:lnTo>
                <a:lnTo>
                  <a:pt x="8370187" y="1089500"/>
                </a:lnTo>
                <a:lnTo>
                  <a:pt x="8375301" y="1090963"/>
                </a:lnTo>
                <a:lnTo>
                  <a:pt x="8376765" y="1088773"/>
                </a:lnTo>
                <a:lnTo>
                  <a:pt x="8382611" y="1080731"/>
                </a:lnTo>
                <a:lnTo>
                  <a:pt x="8384075" y="1076342"/>
                </a:lnTo>
                <a:lnTo>
                  <a:pt x="8384075" y="1073416"/>
                </a:lnTo>
                <a:lnTo>
                  <a:pt x="8384075" y="1070491"/>
                </a:lnTo>
                <a:lnTo>
                  <a:pt x="8384075" y="1067565"/>
                </a:lnTo>
                <a:lnTo>
                  <a:pt x="8386271" y="1064639"/>
                </a:lnTo>
                <a:lnTo>
                  <a:pt x="8392117" y="1063176"/>
                </a:lnTo>
                <a:lnTo>
                  <a:pt x="8393581" y="1060986"/>
                </a:lnTo>
                <a:lnTo>
                  <a:pt x="8395045" y="1057333"/>
                </a:lnTo>
                <a:lnTo>
                  <a:pt x="8395045" y="1055134"/>
                </a:lnTo>
                <a:lnTo>
                  <a:pt x="8393581" y="1053671"/>
                </a:lnTo>
                <a:lnTo>
                  <a:pt x="8389920" y="1053671"/>
                </a:lnTo>
                <a:lnTo>
                  <a:pt x="8388468" y="1055134"/>
                </a:lnTo>
                <a:lnTo>
                  <a:pt x="8384075" y="1060259"/>
                </a:lnTo>
                <a:lnTo>
                  <a:pt x="8381878" y="1061713"/>
                </a:lnTo>
                <a:lnTo>
                  <a:pt x="8370920" y="1063912"/>
                </a:lnTo>
                <a:lnTo>
                  <a:pt x="8370187" y="1063176"/>
                </a:lnTo>
                <a:lnTo>
                  <a:pt x="8370920" y="1060259"/>
                </a:lnTo>
                <a:lnTo>
                  <a:pt x="8373104" y="1057333"/>
                </a:lnTo>
                <a:lnTo>
                  <a:pt x="8376765" y="1053671"/>
                </a:lnTo>
                <a:lnTo>
                  <a:pt x="8378962" y="1050745"/>
                </a:lnTo>
                <a:lnTo>
                  <a:pt x="8380414" y="1047828"/>
                </a:lnTo>
                <a:lnTo>
                  <a:pt x="8380414" y="1044902"/>
                </a:lnTo>
                <a:lnTo>
                  <a:pt x="8378962" y="1044902"/>
                </a:lnTo>
                <a:lnTo>
                  <a:pt x="8377497" y="1045629"/>
                </a:lnTo>
                <a:lnTo>
                  <a:pt x="8376765" y="1047828"/>
                </a:lnTo>
                <a:lnTo>
                  <a:pt x="8376033" y="1048555"/>
                </a:lnTo>
                <a:lnTo>
                  <a:pt x="8376033" y="1045629"/>
                </a:lnTo>
                <a:lnTo>
                  <a:pt x="8376033" y="1044902"/>
                </a:lnTo>
                <a:lnTo>
                  <a:pt x="8376765" y="1044166"/>
                </a:lnTo>
                <a:lnTo>
                  <a:pt x="8373836" y="1041976"/>
                </a:lnTo>
                <a:lnTo>
                  <a:pt x="8367259" y="1044902"/>
                </a:lnTo>
                <a:lnTo>
                  <a:pt x="8365794" y="1041976"/>
                </a:lnTo>
                <a:lnTo>
                  <a:pt x="8356288" y="1049282"/>
                </a:lnTo>
                <a:lnTo>
                  <a:pt x="8354824" y="1052208"/>
                </a:lnTo>
                <a:lnTo>
                  <a:pt x="8354824" y="1055134"/>
                </a:lnTo>
                <a:lnTo>
                  <a:pt x="8354092" y="1056597"/>
                </a:lnTo>
                <a:lnTo>
                  <a:pt x="8351907" y="1056597"/>
                </a:lnTo>
                <a:lnTo>
                  <a:pt x="8350443" y="1055134"/>
                </a:lnTo>
                <a:lnTo>
                  <a:pt x="8350443" y="1054407"/>
                </a:lnTo>
                <a:lnTo>
                  <a:pt x="8350443" y="1052208"/>
                </a:lnTo>
                <a:lnTo>
                  <a:pt x="8350443" y="1050745"/>
                </a:lnTo>
                <a:lnTo>
                  <a:pt x="8349710" y="1048555"/>
                </a:lnTo>
                <a:lnTo>
                  <a:pt x="8345317" y="1045629"/>
                </a:lnTo>
                <a:lnTo>
                  <a:pt x="8341668" y="1045629"/>
                </a:lnTo>
                <a:lnTo>
                  <a:pt x="8340204" y="1044902"/>
                </a:lnTo>
                <a:lnTo>
                  <a:pt x="8338008" y="1040513"/>
                </a:lnTo>
                <a:lnTo>
                  <a:pt x="8338740" y="1037587"/>
                </a:lnTo>
                <a:lnTo>
                  <a:pt x="8363598" y="1010536"/>
                </a:lnTo>
                <a:lnTo>
                  <a:pt x="8382611" y="996642"/>
                </a:lnTo>
                <a:lnTo>
                  <a:pt x="8400159" y="973971"/>
                </a:lnTo>
                <a:lnTo>
                  <a:pt x="8401623" y="971045"/>
                </a:lnTo>
                <a:lnTo>
                  <a:pt x="8402355" y="968855"/>
                </a:lnTo>
                <a:lnTo>
                  <a:pt x="8409665" y="964466"/>
                </a:lnTo>
                <a:lnTo>
                  <a:pt x="8411129" y="963730"/>
                </a:lnTo>
                <a:lnTo>
                  <a:pt x="8411129" y="962276"/>
                </a:lnTo>
                <a:lnTo>
                  <a:pt x="8411129" y="960813"/>
                </a:lnTo>
                <a:lnTo>
                  <a:pt x="8411129" y="959350"/>
                </a:lnTo>
                <a:lnTo>
                  <a:pt x="8411129" y="958614"/>
                </a:lnTo>
                <a:lnTo>
                  <a:pt x="8420636" y="949110"/>
                </a:lnTo>
                <a:lnTo>
                  <a:pt x="8421368" y="946184"/>
                </a:lnTo>
                <a:lnTo>
                  <a:pt x="8420636" y="942531"/>
                </a:lnTo>
                <a:lnTo>
                  <a:pt x="8418439" y="938869"/>
                </a:lnTo>
                <a:lnTo>
                  <a:pt x="8415522" y="935952"/>
                </a:lnTo>
                <a:lnTo>
                  <a:pt x="8419171" y="927174"/>
                </a:lnTo>
                <a:lnTo>
                  <a:pt x="8425761" y="914008"/>
                </a:lnTo>
                <a:lnTo>
                  <a:pt x="8441845" y="892808"/>
                </a:lnTo>
                <a:lnTo>
                  <a:pt x="8459393" y="869410"/>
                </a:lnTo>
                <a:lnTo>
                  <a:pt x="8474013" y="848937"/>
                </a:lnTo>
                <a:lnTo>
                  <a:pt x="8483519" y="836506"/>
                </a:lnTo>
                <a:lnTo>
                  <a:pt x="8503264" y="817488"/>
                </a:lnTo>
                <a:lnTo>
                  <a:pt x="8512038" y="813108"/>
                </a:lnTo>
                <a:lnTo>
                  <a:pt x="8514967" y="810909"/>
                </a:lnTo>
                <a:lnTo>
                  <a:pt x="8520812" y="804330"/>
                </a:lnTo>
                <a:lnTo>
                  <a:pt x="8523741" y="802867"/>
                </a:lnTo>
                <a:lnTo>
                  <a:pt x="8531783" y="797016"/>
                </a:lnTo>
                <a:lnTo>
                  <a:pt x="8536896" y="791172"/>
                </a:lnTo>
                <a:lnTo>
                  <a:pt x="8539825" y="790437"/>
                </a:lnTo>
                <a:lnTo>
                  <a:pt x="8542753" y="788974"/>
                </a:lnTo>
                <a:lnTo>
                  <a:pt x="8563951" y="786784"/>
                </a:lnTo>
                <a:lnTo>
                  <a:pt x="8569076" y="785321"/>
                </a:lnTo>
                <a:lnTo>
                  <a:pt x="8571993" y="784585"/>
                </a:lnTo>
                <a:lnTo>
                  <a:pt x="8588089" y="780932"/>
                </a:lnTo>
                <a:lnTo>
                  <a:pt x="8604905" y="777279"/>
                </a:lnTo>
                <a:lnTo>
                  <a:pt x="8620989" y="772890"/>
                </a:lnTo>
                <a:lnTo>
                  <a:pt x="8637073" y="769228"/>
                </a:lnTo>
                <a:lnTo>
                  <a:pt x="8653889" y="764848"/>
                </a:lnTo>
                <a:lnTo>
                  <a:pt x="8669985" y="761186"/>
                </a:lnTo>
                <a:lnTo>
                  <a:pt x="8686069" y="756798"/>
                </a:lnTo>
                <a:lnTo>
                  <a:pt x="8702885" y="753145"/>
                </a:lnTo>
                <a:lnTo>
                  <a:pt x="8718969" y="748756"/>
                </a:lnTo>
                <a:lnTo>
                  <a:pt x="8735053" y="745103"/>
                </a:lnTo>
                <a:lnTo>
                  <a:pt x="8752613" y="740714"/>
                </a:lnTo>
                <a:lnTo>
                  <a:pt x="8768697" y="736325"/>
                </a:lnTo>
                <a:lnTo>
                  <a:pt x="8784781" y="732672"/>
                </a:lnTo>
                <a:lnTo>
                  <a:pt x="8791358" y="730482"/>
                </a:lnTo>
                <a:lnTo>
                  <a:pt x="8791358" y="732672"/>
                </a:lnTo>
                <a:lnTo>
                  <a:pt x="8792823" y="735598"/>
                </a:lnTo>
                <a:lnTo>
                  <a:pt x="8794287" y="738524"/>
                </a:lnTo>
                <a:lnTo>
                  <a:pt x="8794287" y="739857"/>
                </a:lnTo>
                <a:lnTo>
                  <a:pt x="8795021" y="738752"/>
                </a:lnTo>
                <a:lnTo>
                  <a:pt x="8795021" y="737283"/>
                </a:lnTo>
                <a:lnTo>
                  <a:pt x="8793559" y="734355"/>
                </a:lnTo>
                <a:lnTo>
                  <a:pt x="8792099" y="731423"/>
                </a:lnTo>
                <a:lnTo>
                  <a:pt x="8795753" y="728490"/>
                </a:lnTo>
                <a:lnTo>
                  <a:pt x="8802334" y="727754"/>
                </a:lnTo>
                <a:lnTo>
                  <a:pt x="8815497" y="723357"/>
                </a:lnTo>
                <a:lnTo>
                  <a:pt x="8818423" y="722625"/>
                </a:lnTo>
                <a:lnTo>
                  <a:pt x="8827195" y="721157"/>
                </a:lnTo>
                <a:lnTo>
                  <a:pt x="8830120" y="719693"/>
                </a:lnTo>
                <a:lnTo>
                  <a:pt x="8834508" y="718956"/>
                </a:lnTo>
                <a:lnTo>
                  <a:pt x="8835239" y="718956"/>
                </a:lnTo>
                <a:lnTo>
                  <a:pt x="8850594" y="715292"/>
                </a:lnTo>
                <a:lnTo>
                  <a:pt x="8867413" y="710163"/>
                </a:lnTo>
                <a:lnTo>
                  <a:pt x="8899584" y="702098"/>
                </a:lnTo>
                <a:lnTo>
                  <a:pt x="8917135" y="697696"/>
                </a:lnTo>
                <a:lnTo>
                  <a:pt x="8933221" y="693300"/>
                </a:lnTo>
                <a:lnTo>
                  <a:pt x="8949309" y="689636"/>
                </a:lnTo>
                <a:lnTo>
                  <a:pt x="8965394" y="684502"/>
                </a:lnTo>
                <a:lnTo>
                  <a:pt x="8982211" y="680838"/>
                </a:lnTo>
                <a:lnTo>
                  <a:pt x="8998299" y="676437"/>
                </a:lnTo>
                <a:lnTo>
                  <a:pt x="9014385" y="671308"/>
                </a:lnTo>
                <a:lnTo>
                  <a:pt x="9030473" y="667644"/>
                </a:lnTo>
                <a:lnTo>
                  <a:pt x="9047290" y="663243"/>
                </a:lnTo>
                <a:lnTo>
                  <a:pt x="9063376" y="658846"/>
                </a:lnTo>
                <a:lnTo>
                  <a:pt x="9079464" y="654445"/>
                </a:lnTo>
                <a:lnTo>
                  <a:pt x="9095334" y="649386"/>
                </a:lnTo>
                <a:lnTo>
                  <a:pt x="9094820" y="646301"/>
                </a:lnTo>
                <a:lnTo>
                  <a:pt x="9093356" y="642648"/>
                </a:lnTo>
                <a:lnTo>
                  <a:pt x="9093356" y="639725"/>
                </a:lnTo>
                <a:lnTo>
                  <a:pt x="9098475" y="628039"/>
                </a:lnTo>
                <a:lnTo>
                  <a:pt x="9098475" y="625121"/>
                </a:lnTo>
                <a:lnTo>
                  <a:pt x="9098475" y="621469"/>
                </a:lnTo>
                <a:lnTo>
                  <a:pt x="9098475" y="618546"/>
                </a:lnTo>
                <a:lnTo>
                  <a:pt x="9101401" y="610512"/>
                </a:lnTo>
                <a:lnTo>
                  <a:pt x="9101401" y="605400"/>
                </a:lnTo>
                <a:lnTo>
                  <a:pt x="9097743" y="603941"/>
                </a:lnTo>
                <a:lnTo>
                  <a:pt x="9092624" y="602477"/>
                </a:lnTo>
                <a:lnTo>
                  <a:pt x="9093356" y="601019"/>
                </a:lnTo>
                <a:lnTo>
                  <a:pt x="9100669" y="597366"/>
                </a:lnTo>
                <a:lnTo>
                  <a:pt x="9102130" y="595178"/>
                </a:lnTo>
                <a:lnTo>
                  <a:pt x="9105788" y="587873"/>
                </a:lnTo>
                <a:lnTo>
                  <a:pt x="9107981" y="584950"/>
                </a:lnTo>
                <a:lnTo>
                  <a:pt x="9111636" y="582027"/>
                </a:lnTo>
                <a:lnTo>
                  <a:pt x="9114561" y="582027"/>
                </a:lnTo>
                <a:lnTo>
                  <a:pt x="9130647" y="586409"/>
                </a:lnTo>
                <a:lnTo>
                  <a:pt x="9134305" y="586409"/>
                </a:lnTo>
                <a:lnTo>
                  <a:pt x="9139424" y="585680"/>
                </a:lnTo>
                <a:lnTo>
                  <a:pt x="9140885" y="583491"/>
                </a:lnTo>
                <a:lnTo>
                  <a:pt x="9144540" y="575457"/>
                </a:lnTo>
                <a:lnTo>
                  <a:pt x="9146736" y="571805"/>
                </a:lnTo>
                <a:lnTo>
                  <a:pt x="9147466" y="570346"/>
                </a:lnTo>
                <a:lnTo>
                  <a:pt x="9151123" y="582027"/>
                </a:lnTo>
                <a:lnTo>
                  <a:pt x="9155510" y="592984"/>
                </a:lnTo>
                <a:lnTo>
                  <a:pt x="9159165" y="604671"/>
                </a:lnTo>
                <a:lnTo>
                  <a:pt x="9162822" y="616357"/>
                </a:lnTo>
                <a:lnTo>
                  <a:pt x="9166477" y="627309"/>
                </a:lnTo>
                <a:lnTo>
                  <a:pt x="9170135" y="638996"/>
                </a:lnTo>
                <a:lnTo>
                  <a:pt x="9173790" y="649953"/>
                </a:lnTo>
                <a:lnTo>
                  <a:pt x="9178177" y="661640"/>
                </a:lnTo>
                <a:lnTo>
                  <a:pt x="9181834" y="672592"/>
                </a:lnTo>
                <a:lnTo>
                  <a:pt x="9185489" y="684278"/>
                </a:lnTo>
                <a:lnTo>
                  <a:pt x="9189146" y="695235"/>
                </a:lnTo>
                <a:lnTo>
                  <a:pt x="9192801" y="706922"/>
                </a:lnTo>
                <a:lnTo>
                  <a:pt x="9196456" y="719338"/>
                </a:lnTo>
                <a:lnTo>
                  <a:pt x="9200846" y="730290"/>
                </a:lnTo>
                <a:lnTo>
                  <a:pt x="9204501" y="741976"/>
                </a:lnTo>
                <a:lnTo>
                  <a:pt x="9208158" y="752933"/>
                </a:lnTo>
                <a:lnTo>
                  <a:pt x="9211081" y="764615"/>
                </a:lnTo>
                <a:lnTo>
                  <a:pt x="9214738" y="775572"/>
                </a:lnTo>
                <a:lnTo>
                  <a:pt x="9218393" y="787259"/>
                </a:lnTo>
                <a:lnTo>
                  <a:pt x="9222051" y="798216"/>
                </a:lnTo>
                <a:lnTo>
                  <a:pt x="9226438" y="809897"/>
                </a:lnTo>
                <a:lnTo>
                  <a:pt x="9230093" y="820854"/>
                </a:lnTo>
                <a:lnTo>
                  <a:pt x="9233750" y="832541"/>
                </a:lnTo>
                <a:lnTo>
                  <a:pt x="9237405" y="844957"/>
                </a:lnTo>
                <a:lnTo>
                  <a:pt x="9241062" y="855914"/>
                </a:lnTo>
                <a:lnTo>
                  <a:pt x="9244717" y="867595"/>
                </a:lnTo>
                <a:lnTo>
                  <a:pt x="9249104" y="878552"/>
                </a:lnTo>
                <a:lnTo>
                  <a:pt x="9252762" y="890239"/>
                </a:lnTo>
                <a:lnTo>
                  <a:pt x="9256417" y="901191"/>
                </a:lnTo>
                <a:lnTo>
                  <a:pt x="9260074" y="912877"/>
                </a:lnTo>
                <a:lnTo>
                  <a:pt x="9260925" y="915769"/>
                </a:lnTo>
                <a:lnTo>
                  <a:pt x="9259952" y="912457"/>
                </a:lnTo>
                <a:lnTo>
                  <a:pt x="9256301" y="900750"/>
                </a:lnTo>
                <a:lnTo>
                  <a:pt x="9252651" y="889777"/>
                </a:lnTo>
                <a:lnTo>
                  <a:pt x="9248994" y="878070"/>
                </a:lnTo>
                <a:lnTo>
                  <a:pt x="9244617" y="867097"/>
                </a:lnTo>
                <a:lnTo>
                  <a:pt x="9240961" y="855390"/>
                </a:lnTo>
                <a:lnTo>
                  <a:pt x="9237310" y="844409"/>
                </a:lnTo>
                <a:lnTo>
                  <a:pt x="9233659" y="831975"/>
                </a:lnTo>
                <a:lnTo>
                  <a:pt x="9230003" y="820267"/>
                </a:lnTo>
                <a:lnTo>
                  <a:pt x="9226352" y="809286"/>
                </a:lnTo>
                <a:lnTo>
                  <a:pt x="9221969" y="797579"/>
                </a:lnTo>
                <a:lnTo>
                  <a:pt x="9218318" y="786606"/>
                </a:lnTo>
                <a:lnTo>
                  <a:pt x="9214668" y="774899"/>
                </a:lnTo>
                <a:lnTo>
                  <a:pt x="9211011" y="763918"/>
                </a:lnTo>
                <a:lnTo>
                  <a:pt x="9208093" y="752210"/>
                </a:lnTo>
                <a:lnTo>
                  <a:pt x="9204443" y="741238"/>
                </a:lnTo>
                <a:lnTo>
                  <a:pt x="9200786" y="729530"/>
                </a:lnTo>
                <a:lnTo>
                  <a:pt x="9196403" y="718549"/>
                </a:lnTo>
                <a:lnTo>
                  <a:pt x="9192752" y="706115"/>
                </a:lnTo>
                <a:lnTo>
                  <a:pt x="9189102" y="694408"/>
                </a:lnTo>
                <a:lnTo>
                  <a:pt x="9185451" y="683426"/>
                </a:lnTo>
                <a:lnTo>
                  <a:pt x="9181795" y="671719"/>
                </a:lnTo>
                <a:lnTo>
                  <a:pt x="9178144" y="660746"/>
                </a:lnTo>
                <a:lnTo>
                  <a:pt x="9173761" y="649039"/>
                </a:lnTo>
                <a:lnTo>
                  <a:pt x="9166460" y="626359"/>
                </a:lnTo>
                <a:lnTo>
                  <a:pt x="9162803" y="615378"/>
                </a:lnTo>
                <a:lnTo>
                  <a:pt x="9159152" y="603670"/>
                </a:lnTo>
                <a:lnTo>
                  <a:pt x="9155502" y="591963"/>
                </a:lnTo>
                <a:lnTo>
                  <a:pt x="9151119" y="580990"/>
                </a:lnTo>
                <a:lnTo>
                  <a:pt x="9147468" y="569283"/>
                </a:lnTo>
                <a:lnTo>
                  <a:pt x="9151119" y="567813"/>
                </a:lnTo>
                <a:lnTo>
                  <a:pt x="9152578" y="566352"/>
                </a:lnTo>
                <a:lnTo>
                  <a:pt x="9154037" y="562694"/>
                </a:lnTo>
                <a:lnTo>
                  <a:pt x="9155502" y="559772"/>
                </a:lnTo>
                <a:lnTo>
                  <a:pt x="9156961" y="558302"/>
                </a:lnTo>
                <a:lnTo>
                  <a:pt x="9159885" y="556105"/>
                </a:lnTo>
                <a:lnTo>
                  <a:pt x="9164995" y="555379"/>
                </a:lnTo>
                <a:lnTo>
                  <a:pt x="9167186" y="557575"/>
                </a:lnTo>
                <a:lnTo>
                  <a:pt x="9179603" y="574402"/>
                </a:lnTo>
                <a:lnTo>
                  <a:pt x="9183259" y="575863"/>
                </a:lnTo>
                <a:lnTo>
                  <a:pt x="9185451" y="572205"/>
                </a:lnTo>
                <a:lnTo>
                  <a:pt x="9185451" y="570744"/>
                </a:lnTo>
                <a:lnTo>
                  <a:pt x="9184719" y="566352"/>
                </a:lnTo>
                <a:lnTo>
                  <a:pt x="9183259" y="564890"/>
                </a:lnTo>
                <a:lnTo>
                  <a:pt x="9184719" y="562694"/>
                </a:lnTo>
                <a:lnTo>
                  <a:pt x="9187637" y="559037"/>
                </a:lnTo>
                <a:lnTo>
                  <a:pt x="9188369" y="557575"/>
                </a:lnTo>
                <a:lnTo>
                  <a:pt x="9187637" y="553183"/>
                </a:lnTo>
                <a:lnTo>
                  <a:pt x="9184719" y="543672"/>
                </a:lnTo>
                <a:lnTo>
                  <a:pt x="9183259" y="539279"/>
                </a:lnTo>
                <a:lnTo>
                  <a:pt x="9183259" y="534160"/>
                </a:lnTo>
                <a:lnTo>
                  <a:pt x="9185451" y="531964"/>
                </a:lnTo>
                <a:lnTo>
                  <a:pt x="9187637" y="529768"/>
                </a:lnTo>
                <a:lnTo>
                  <a:pt x="9191293" y="529033"/>
                </a:lnTo>
                <a:lnTo>
                  <a:pt x="9194944" y="529033"/>
                </a:lnTo>
                <a:lnTo>
                  <a:pt x="9202251" y="532690"/>
                </a:lnTo>
                <a:lnTo>
                  <a:pt x="9205902" y="533425"/>
                </a:lnTo>
                <a:lnTo>
                  <a:pt x="9208820" y="532690"/>
                </a:lnTo>
                <a:lnTo>
                  <a:pt x="9212476" y="530503"/>
                </a:lnTo>
                <a:lnTo>
                  <a:pt x="9213935" y="526837"/>
                </a:lnTo>
                <a:lnTo>
                  <a:pt x="9211011" y="523914"/>
                </a:lnTo>
                <a:lnTo>
                  <a:pt x="9208093" y="522453"/>
                </a:lnTo>
                <a:lnTo>
                  <a:pt x="9200786" y="520257"/>
                </a:lnTo>
                <a:lnTo>
                  <a:pt x="9196403" y="517325"/>
                </a:lnTo>
                <a:lnTo>
                  <a:pt x="9194211" y="513668"/>
                </a:lnTo>
                <a:lnTo>
                  <a:pt x="9194211" y="510010"/>
                </a:lnTo>
                <a:lnTo>
                  <a:pt x="9196403" y="493910"/>
                </a:lnTo>
                <a:lnTo>
                  <a:pt x="9208093" y="471957"/>
                </a:lnTo>
                <a:lnTo>
                  <a:pt x="9210285" y="469034"/>
                </a:lnTo>
                <a:lnTo>
                  <a:pt x="9218318" y="462446"/>
                </a:lnTo>
                <a:lnTo>
                  <a:pt x="9221969" y="458062"/>
                </a:lnTo>
                <a:lnTo>
                  <a:pt x="9224161" y="455865"/>
                </a:lnTo>
                <a:lnTo>
                  <a:pt x="9227811" y="455131"/>
                </a:lnTo>
                <a:lnTo>
                  <a:pt x="9228544" y="453669"/>
                </a:lnTo>
                <a:lnTo>
                  <a:pt x="9231468" y="451473"/>
                </a:lnTo>
                <a:lnTo>
                  <a:pt x="9232927" y="447081"/>
                </a:lnTo>
                <a:lnTo>
                  <a:pt x="9232927" y="443423"/>
                </a:lnTo>
                <a:lnTo>
                  <a:pt x="9230735" y="439031"/>
                </a:lnTo>
                <a:lnTo>
                  <a:pt x="9230003" y="436834"/>
                </a:lnTo>
                <a:lnTo>
                  <a:pt x="9227811" y="435373"/>
                </a:lnTo>
                <a:lnTo>
                  <a:pt x="9227811" y="433912"/>
                </a:lnTo>
                <a:lnTo>
                  <a:pt x="9227085" y="432450"/>
                </a:lnTo>
                <a:lnTo>
                  <a:pt x="9227811" y="430254"/>
                </a:lnTo>
                <a:lnTo>
                  <a:pt x="9230003" y="426597"/>
                </a:lnTo>
                <a:lnTo>
                  <a:pt x="9240234" y="413419"/>
                </a:lnTo>
                <a:lnTo>
                  <a:pt x="9243152" y="407566"/>
                </a:lnTo>
                <a:lnTo>
                  <a:pt x="9244617" y="398789"/>
                </a:lnTo>
                <a:lnTo>
                  <a:pt x="9243885" y="393662"/>
                </a:lnTo>
                <a:lnTo>
                  <a:pt x="9243152" y="392201"/>
                </a:lnTo>
                <a:lnTo>
                  <a:pt x="9240234" y="392201"/>
                </a:lnTo>
                <a:lnTo>
                  <a:pt x="9235851" y="391474"/>
                </a:lnTo>
                <a:lnTo>
                  <a:pt x="9232927" y="388543"/>
                </a:lnTo>
                <a:lnTo>
                  <a:pt x="9231468" y="385621"/>
                </a:lnTo>
                <a:lnTo>
                  <a:pt x="9231468" y="377571"/>
                </a:lnTo>
                <a:lnTo>
                  <a:pt x="9231468" y="376101"/>
                </a:lnTo>
                <a:lnTo>
                  <a:pt x="9232927" y="374639"/>
                </a:lnTo>
                <a:lnTo>
                  <a:pt x="9232927" y="373178"/>
                </a:lnTo>
                <a:lnTo>
                  <a:pt x="9231468" y="372443"/>
                </a:lnTo>
                <a:lnTo>
                  <a:pt x="9231468" y="371717"/>
                </a:lnTo>
                <a:lnTo>
                  <a:pt x="9230735" y="371717"/>
                </a:lnTo>
                <a:lnTo>
                  <a:pt x="9230003" y="370247"/>
                </a:lnTo>
                <a:lnTo>
                  <a:pt x="9227811" y="369521"/>
                </a:lnTo>
                <a:lnTo>
                  <a:pt x="9227811" y="368051"/>
                </a:lnTo>
                <a:lnTo>
                  <a:pt x="9228544" y="365863"/>
                </a:lnTo>
                <a:lnTo>
                  <a:pt x="9233659" y="360009"/>
                </a:lnTo>
                <a:lnTo>
                  <a:pt x="9235851" y="356343"/>
                </a:lnTo>
                <a:lnTo>
                  <a:pt x="9234386" y="351959"/>
                </a:lnTo>
                <a:lnTo>
                  <a:pt x="9232927" y="346832"/>
                </a:lnTo>
                <a:lnTo>
                  <a:pt x="9230003" y="343909"/>
                </a:lnTo>
                <a:lnTo>
                  <a:pt x="9224893" y="343175"/>
                </a:lnTo>
                <a:lnTo>
                  <a:pt x="9224893" y="338056"/>
                </a:lnTo>
                <a:lnTo>
                  <a:pt x="9227085" y="329271"/>
                </a:lnTo>
                <a:lnTo>
                  <a:pt x="9227811" y="319759"/>
                </a:lnTo>
                <a:lnTo>
                  <a:pt x="9228544" y="316837"/>
                </a:lnTo>
                <a:lnTo>
                  <a:pt x="9231468" y="314641"/>
                </a:lnTo>
                <a:lnTo>
                  <a:pt x="9231468" y="313179"/>
                </a:lnTo>
                <a:lnTo>
                  <a:pt x="9230735" y="308052"/>
                </a:lnTo>
                <a:lnTo>
                  <a:pt x="9230735" y="302198"/>
                </a:lnTo>
                <a:lnTo>
                  <a:pt x="9233659" y="299276"/>
                </a:lnTo>
                <a:lnTo>
                  <a:pt x="9235851" y="297806"/>
                </a:lnTo>
                <a:lnTo>
                  <a:pt x="9246076" y="284637"/>
                </a:lnTo>
                <a:lnTo>
                  <a:pt x="9246076" y="278783"/>
                </a:lnTo>
                <a:lnTo>
                  <a:pt x="9243885" y="263418"/>
                </a:lnTo>
                <a:lnTo>
                  <a:pt x="9240961" y="241465"/>
                </a:lnTo>
                <a:lnTo>
                  <a:pt x="9239502" y="230492"/>
                </a:lnTo>
                <a:lnTo>
                  <a:pt x="9239502" y="220981"/>
                </a:lnTo>
                <a:lnTo>
                  <a:pt x="9240961" y="215853"/>
                </a:lnTo>
                <a:lnTo>
                  <a:pt x="9250459" y="192438"/>
                </a:lnTo>
                <a:lnTo>
                  <a:pt x="9259225" y="169758"/>
                </a:lnTo>
                <a:lnTo>
                  <a:pt x="9268718" y="146343"/>
                </a:lnTo>
                <a:lnTo>
                  <a:pt x="9276752" y="123655"/>
                </a:lnTo>
                <a:lnTo>
                  <a:pt x="9286251" y="99513"/>
                </a:lnTo>
                <a:lnTo>
                  <a:pt x="9295017" y="76825"/>
                </a:lnTo>
                <a:lnTo>
                  <a:pt x="9303783" y="53410"/>
                </a:lnTo>
                <a:lnTo>
                  <a:pt x="9313276" y="30730"/>
                </a:lnTo>
                <a:lnTo>
                  <a:pt x="9314735" y="27072"/>
                </a:lnTo>
                <a:lnTo>
                  <a:pt x="9316927" y="24876"/>
                </a:lnTo>
                <a:lnTo>
                  <a:pt x="9318392" y="24141"/>
                </a:lnTo>
                <a:lnTo>
                  <a:pt x="9343958" y="22680"/>
                </a:lnTo>
                <a:lnTo>
                  <a:pt x="9347608" y="25602"/>
                </a:lnTo>
                <a:lnTo>
                  <a:pt x="9349800" y="31456"/>
                </a:lnTo>
                <a:lnTo>
                  <a:pt x="9351991" y="44634"/>
                </a:lnTo>
                <a:lnTo>
                  <a:pt x="9353451" y="51214"/>
                </a:lnTo>
                <a:lnTo>
                  <a:pt x="9354910" y="53410"/>
                </a:lnTo>
                <a:lnTo>
                  <a:pt x="9356375" y="57067"/>
                </a:lnTo>
                <a:lnTo>
                  <a:pt x="9360025" y="60725"/>
                </a:lnTo>
                <a:lnTo>
                  <a:pt x="9384859" y="67314"/>
                </a:lnTo>
                <a:lnTo>
                  <a:pt x="9387783" y="66579"/>
                </a:lnTo>
                <a:lnTo>
                  <a:pt x="9405315" y="50487"/>
                </a:lnTo>
                <a:lnTo>
                  <a:pt x="9411157" y="46830"/>
                </a:lnTo>
                <a:lnTo>
                  <a:pt x="9419923" y="44634"/>
                </a:lnTo>
                <a:lnTo>
                  <a:pt x="9423575" y="43164"/>
                </a:lnTo>
                <a:lnTo>
                  <a:pt x="9425765" y="40241"/>
                </a:lnTo>
                <a:lnTo>
                  <a:pt x="9427225" y="35849"/>
                </a:lnTo>
                <a:lnTo>
                  <a:pt x="9430149" y="32191"/>
                </a:lnTo>
                <a:lnTo>
                  <a:pt x="9436723" y="27072"/>
                </a:lnTo>
                <a:lnTo>
                  <a:pt x="9439641" y="24876"/>
                </a:lnTo>
                <a:lnTo>
                  <a:pt x="9443299" y="22680"/>
                </a:lnTo>
                <a:lnTo>
                  <a:pt x="9448409" y="21945"/>
                </a:lnTo>
                <a:lnTo>
                  <a:pt x="9453523" y="24141"/>
                </a:lnTo>
                <a:lnTo>
                  <a:pt x="9455715" y="22680"/>
                </a:lnTo>
                <a:lnTo>
                  <a:pt x="9456441" y="21219"/>
                </a:lnTo>
                <a:lnTo>
                  <a:pt x="9460099" y="19022"/>
                </a:lnTo>
                <a:lnTo>
                  <a:pt x="9460099" y="18287"/>
                </a:lnTo>
                <a:lnTo>
                  <a:pt x="9459365" y="16091"/>
                </a:lnTo>
                <a:lnTo>
                  <a:pt x="9459365" y="13169"/>
                </a:lnTo>
                <a:lnTo>
                  <a:pt x="9463017" y="5854"/>
                </a:lnTo>
                <a:lnTo>
                  <a:pt x="9469591" y="1461"/>
                </a:lnTo>
                <a:close/>
                <a:moveTo>
                  <a:pt x="627547" y="0"/>
                </a:moveTo>
                <a:lnTo>
                  <a:pt x="635595" y="2195"/>
                </a:lnTo>
                <a:lnTo>
                  <a:pt x="634136" y="2924"/>
                </a:lnTo>
                <a:lnTo>
                  <a:pt x="626088" y="4390"/>
                </a:lnTo>
                <a:lnTo>
                  <a:pt x="627547" y="729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853648916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Рисунок 2"/>
          <p:cNvSpPr>
            <a:spLocks noGrp="1"/>
          </p:cNvSpPr>
          <p:nvPr>
            <p:ph type="pic" sz="quarter" idx="10"/>
          </p:nvPr>
        </p:nvSpPr>
        <p:spPr>
          <a:xfrm>
            <a:off x="8517157" y="638243"/>
            <a:ext cx="8839008" cy="8839009"/>
          </a:xfrm>
          <a:custGeom>
            <a:avLst/>
            <a:gdLst>
              <a:gd name="connsiteX0" fmla="*/ 4419504 w 8839007"/>
              <a:gd name="connsiteY0" fmla="*/ 0 h 8839008"/>
              <a:gd name="connsiteX1" fmla="*/ 8839007 w 8839007"/>
              <a:gd name="connsiteY1" fmla="*/ 4419504 h 8839008"/>
              <a:gd name="connsiteX2" fmla="*/ 4419504 w 8839007"/>
              <a:gd name="connsiteY2" fmla="*/ 8839008 h 8839008"/>
              <a:gd name="connsiteX3" fmla="*/ 0 w 8839007"/>
              <a:gd name="connsiteY3" fmla="*/ 4419504 h 88390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39007" h="8839008">
                <a:moveTo>
                  <a:pt x="4419504" y="0"/>
                </a:moveTo>
                <a:lnTo>
                  <a:pt x="8839007" y="4419504"/>
                </a:lnTo>
                <a:lnTo>
                  <a:pt x="4419504" y="8839008"/>
                </a:lnTo>
                <a:lnTo>
                  <a:pt x="0" y="441950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726244300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7839109" y="2029534"/>
            <a:ext cx="12639641" cy="6679551"/>
          </a:xfrm>
          <a:custGeom>
            <a:avLst/>
            <a:gdLst>
              <a:gd name="connsiteX0" fmla="*/ 10744273 w 10993169"/>
              <a:gd name="connsiteY0" fmla="*/ 4620478 h 5809456"/>
              <a:gd name="connsiteX1" fmla="*/ 10758759 w 10993169"/>
              <a:gd name="connsiteY1" fmla="*/ 4630896 h 5809456"/>
              <a:gd name="connsiteX2" fmla="*/ 10752833 w 10993169"/>
              <a:gd name="connsiteY2" fmla="*/ 4647175 h 5809456"/>
              <a:gd name="connsiteX3" fmla="*/ 10739005 w 10993169"/>
              <a:gd name="connsiteY3" fmla="*/ 4665407 h 5809456"/>
              <a:gd name="connsiteX4" fmla="*/ 10733737 w 10993169"/>
              <a:gd name="connsiteY4" fmla="*/ 4699917 h 5809456"/>
              <a:gd name="connsiteX5" fmla="*/ 10727811 w 10993169"/>
              <a:gd name="connsiteY5" fmla="*/ 4735078 h 5809456"/>
              <a:gd name="connsiteX6" fmla="*/ 10722543 w 10993169"/>
              <a:gd name="connsiteY6" fmla="*/ 4761775 h 5809456"/>
              <a:gd name="connsiteX7" fmla="*/ 10716617 w 10993169"/>
              <a:gd name="connsiteY7" fmla="*/ 4772844 h 5809456"/>
              <a:gd name="connsiteX8" fmla="*/ 10705423 w 10993169"/>
              <a:gd name="connsiteY8" fmla="*/ 4766984 h 5809456"/>
              <a:gd name="connsiteX9" fmla="*/ 10705423 w 10993169"/>
              <a:gd name="connsiteY9" fmla="*/ 4738334 h 5809456"/>
              <a:gd name="connsiteX10" fmla="*/ 10713983 w 10993169"/>
              <a:gd name="connsiteY10" fmla="*/ 4702521 h 5809456"/>
              <a:gd name="connsiteX11" fmla="*/ 10711349 w 10993169"/>
              <a:gd name="connsiteY11" fmla="*/ 4679081 h 5809456"/>
              <a:gd name="connsiteX12" fmla="*/ 10700157 w 10993169"/>
              <a:gd name="connsiteY12" fmla="*/ 4652384 h 5809456"/>
              <a:gd name="connsiteX13" fmla="*/ 10702789 w 10993169"/>
              <a:gd name="connsiteY13" fmla="*/ 4638710 h 5809456"/>
              <a:gd name="connsiteX14" fmla="*/ 10725177 w 10993169"/>
              <a:gd name="connsiteY14" fmla="*/ 4625687 h 5809456"/>
              <a:gd name="connsiteX15" fmla="*/ 8039797 w 10993169"/>
              <a:gd name="connsiteY15" fmla="*/ 4476754 h 5809456"/>
              <a:gd name="connsiteX16" fmla="*/ 8038767 w 10993169"/>
              <a:gd name="connsiteY16" fmla="*/ 4477784 h 5809456"/>
              <a:gd name="connsiteX17" fmla="*/ 8038115 w 10993169"/>
              <a:gd name="connsiteY17" fmla="*/ 4478435 h 5809456"/>
              <a:gd name="connsiteX18" fmla="*/ 8034860 w 10993169"/>
              <a:gd name="connsiteY18" fmla="*/ 4481040 h 5809456"/>
              <a:gd name="connsiteX19" fmla="*/ 8030953 w 10993169"/>
              <a:gd name="connsiteY19" fmla="*/ 4482993 h 5809456"/>
              <a:gd name="connsiteX20" fmla="*/ 8027047 w 10993169"/>
              <a:gd name="connsiteY20" fmla="*/ 4484296 h 5809456"/>
              <a:gd name="connsiteX21" fmla="*/ 8023791 w 10993169"/>
              <a:gd name="connsiteY21" fmla="*/ 4486900 h 5809456"/>
              <a:gd name="connsiteX22" fmla="*/ 8019884 w 10993169"/>
              <a:gd name="connsiteY22" fmla="*/ 4488854 h 5809456"/>
              <a:gd name="connsiteX23" fmla="*/ 8017930 w 10993169"/>
              <a:gd name="connsiteY23" fmla="*/ 4491458 h 5809456"/>
              <a:gd name="connsiteX24" fmla="*/ 8015977 w 10993169"/>
              <a:gd name="connsiteY24" fmla="*/ 4494063 h 5809456"/>
              <a:gd name="connsiteX25" fmla="*/ 8014023 w 10993169"/>
              <a:gd name="connsiteY25" fmla="*/ 4497318 h 5809456"/>
              <a:gd name="connsiteX26" fmla="*/ 8012070 w 10993169"/>
              <a:gd name="connsiteY26" fmla="*/ 4500574 h 5809456"/>
              <a:gd name="connsiteX27" fmla="*/ 8011677 w 10993169"/>
              <a:gd name="connsiteY27" fmla="*/ 4501752 h 5809456"/>
              <a:gd name="connsiteX28" fmla="*/ 8013109 w 10993169"/>
              <a:gd name="connsiteY28" fmla="*/ 4499366 h 5809456"/>
              <a:gd name="connsiteX29" fmla="*/ 8015061 w 10993169"/>
              <a:gd name="connsiteY29" fmla="*/ 4496110 h 5809456"/>
              <a:gd name="connsiteX30" fmla="*/ 8017014 w 10993169"/>
              <a:gd name="connsiteY30" fmla="*/ 4493506 h 5809456"/>
              <a:gd name="connsiteX31" fmla="*/ 8019618 w 10993169"/>
              <a:gd name="connsiteY31" fmla="*/ 4490901 h 5809456"/>
              <a:gd name="connsiteX32" fmla="*/ 8022873 w 10993169"/>
              <a:gd name="connsiteY32" fmla="*/ 4488948 h 5809456"/>
              <a:gd name="connsiteX33" fmla="*/ 8026127 w 10993169"/>
              <a:gd name="connsiteY33" fmla="*/ 4486994 h 5809456"/>
              <a:gd name="connsiteX34" fmla="*/ 8030033 w 10993169"/>
              <a:gd name="connsiteY34" fmla="*/ 4485041 h 5809456"/>
              <a:gd name="connsiteX35" fmla="*/ 8033939 w 10993169"/>
              <a:gd name="connsiteY35" fmla="*/ 4483088 h 5809456"/>
              <a:gd name="connsiteX36" fmla="*/ 8037193 w 10993169"/>
              <a:gd name="connsiteY36" fmla="*/ 4481134 h 5809456"/>
              <a:gd name="connsiteX37" fmla="*/ 8037845 w 10993169"/>
              <a:gd name="connsiteY37" fmla="*/ 4479832 h 5809456"/>
              <a:gd name="connsiteX38" fmla="*/ 8039146 w 10993169"/>
              <a:gd name="connsiteY38" fmla="*/ 4478530 h 5809456"/>
              <a:gd name="connsiteX39" fmla="*/ 8039797 w 10993169"/>
              <a:gd name="connsiteY39" fmla="*/ 4477227 h 5809456"/>
              <a:gd name="connsiteX40" fmla="*/ 7976597 w 10993169"/>
              <a:gd name="connsiteY40" fmla="*/ 4418269 h 5809456"/>
              <a:gd name="connsiteX41" fmla="*/ 7974304 w 10993169"/>
              <a:gd name="connsiteY41" fmla="*/ 4421135 h 5809456"/>
              <a:gd name="connsiteX42" fmla="*/ 7971699 w 10993169"/>
              <a:gd name="connsiteY42" fmla="*/ 4426995 h 5809456"/>
              <a:gd name="connsiteX43" fmla="*/ 7970397 w 10993169"/>
              <a:gd name="connsiteY43" fmla="*/ 4429600 h 5809456"/>
              <a:gd name="connsiteX44" fmla="*/ 7969095 w 10993169"/>
              <a:gd name="connsiteY44" fmla="*/ 4432205 h 5809456"/>
              <a:gd name="connsiteX45" fmla="*/ 7969095 w 10993169"/>
              <a:gd name="connsiteY45" fmla="*/ 4432450 h 5809456"/>
              <a:gd name="connsiteX46" fmla="*/ 7969496 w 10993169"/>
              <a:gd name="connsiteY46" fmla="*/ 4431648 h 5809456"/>
              <a:gd name="connsiteX47" fmla="*/ 7970797 w 10993169"/>
              <a:gd name="connsiteY47" fmla="*/ 4429043 h 5809456"/>
              <a:gd name="connsiteX48" fmla="*/ 7973401 w 10993169"/>
              <a:gd name="connsiteY48" fmla="*/ 4423834 h 5809456"/>
              <a:gd name="connsiteX49" fmla="*/ 7976005 w 10993169"/>
              <a:gd name="connsiteY49" fmla="*/ 4419927 h 5809456"/>
              <a:gd name="connsiteX50" fmla="*/ 7982755 w 10993169"/>
              <a:gd name="connsiteY50" fmla="*/ 4401819 h 5809456"/>
              <a:gd name="connsiteX51" fmla="*/ 7980164 w 10993169"/>
              <a:gd name="connsiteY51" fmla="*/ 4408112 h 5809456"/>
              <a:gd name="connsiteX52" fmla="*/ 7979292 w 10993169"/>
              <a:gd name="connsiteY52" fmla="*/ 4410729 h 5809456"/>
              <a:gd name="connsiteX53" fmla="*/ 10826603 w 10993169"/>
              <a:gd name="connsiteY53" fmla="*/ 4336581 h 5809456"/>
              <a:gd name="connsiteX54" fmla="*/ 10830481 w 10993169"/>
              <a:gd name="connsiteY54" fmla="*/ 4337232 h 5809456"/>
              <a:gd name="connsiteX55" fmla="*/ 10835005 w 10993169"/>
              <a:gd name="connsiteY55" fmla="*/ 4338535 h 5809456"/>
              <a:gd name="connsiteX56" fmla="*/ 10836943 w 10993169"/>
              <a:gd name="connsiteY56" fmla="*/ 4339837 h 5809456"/>
              <a:gd name="connsiteX57" fmla="*/ 10838883 w 10993169"/>
              <a:gd name="connsiteY57" fmla="*/ 4341139 h 5809456"/>
              <a:gd name="connsiteX58" fmla="*/ 10840175 w 10993169"/>
              <a:gd name="connsiteY58" fmla="*/ 4342442 h 5809456"/>
              <a:gd name="connsiteX59" fmla="*/ 10841469 w 10993169"/>
              <a:gd name="connsiteY59" fmla="*/ 4344395 h 5809456"/>
              <a:gd name="connsiteX60" fmla="*/ 10842761 w 10993169"/>
              <a:gd name="connsiteY60" fmla="*/ 4349604 h 5809456"/>
              <a:gd name="connsiteX61" fmla="*/ 10843407 w 10993169"/>
              <a:gd name="connsiteY61" fmla="*/ 4356767 h 5809456"/>
              <a:gd name="connsiteX62" fmla="*/ 10842761 w 10993169"/>
              <a:gd name="connsiteY62" fmla="*/ 4364580 h 5809456"/>
              <a:gd name="connsiteX63" fmla="*/ 10841469 w 10993169"/>
              <a:gd name="connsiteY63" fmla="*/ 4369789 h 5809456"/>
              <a:gd name="connsiteX64" fmla="*/ 10840175 w 10993169"/>
              <a:gd name="connsiteY64" fmla="*/ 4373696 h 5809456"/>
              <a:gd name="connsiteX65" fmla="*/ 10837591 w 10993169"/>
              <a:gd name="connsiteY65" fmla="*/ 4377603 h 5809456"/>
              <a:gd name="connsiteX66" fmla="*/ 10835005 w 10993169"/>
              <a:gd name="connsiteY66" fmla="*/ 4380859 h 5809456"/>
              <a:gd name="connsiteX67" fmla="*/ 10831773 w 10993169"/>
              <a:gd name="connsiteY67" fmla="*/ 4384766 h 5809456"/>
              <a:gd name="connsiteX68" fmla="*/ 10828541 w 10993169"/>
              <a:gd name="connsiteY68" fmla="*/ 4388672 h 5809456"/>
              <a:gd name="connsiteX69" fmla="*/ 10825311 w 10993169"/>
              <a:gd name="connsiteY69" fmla="*/ 4392579 h 5809456"/>
              <a:gd name="connsiteX70" fmla="*/ 10822725 w 10993169"/>
              <a:gd name="connsiteY70" fmla="*/ 4396486 h 5809456"/>
              <a:gd name="connsiteX71" fmla="*/ 10821433 w 10993169"/>
              <a:gd name="connsiteY71" fmla="*/ 4400393 h 5809456"/>
              <a:gd name="connsiteX72" fmla="*/ 10819493 w 10993169"/>
              <a:gd name="connsiteY72" fmla="*/ 4405602 h 5809456"/>
              <a:gd name="connsiteX73" fmla="*/ 10818201 w 10993169"/>
              <a:gd name="connsiteY73" fmla="*/ 4414067 h 5809456"/>
              <a:gd name="connsiteX74" fmla="*/ 10816907 w 10993169"/>
              <a:gd name="connsiteY74" fmla="*/ 4421880 h 5809456"/>
              <a:gd name="connsiteX75" fmla="*/ 10816261 w 10993169"/>
              <a:gd name="connsiteY75" fmla="*/ 4429043 h 5809456"/>
              <a:gd name="connsiteX76" fmla="*/ 10814323 w 10993169"/>
              <a:gd name="connsiteY76" fmla="*/ 4435554 h 5809456"/>
              <a:gd name="connsiteX77" fmla="*/ 10811737 w 10993169"/>
              <a:gd name="connsiteY77" fmla="*/ 4444019 h 5809456"/>
              <a:gd name="connsiteX78" fmla="*/ 10809153 w 10993169"/>
              <a:gd name="connsiteY78" fmla="*/ 4452484 h 5809456"/>
              <a:gd name="connsiteX79" fmla="*/ 10805921 w 10993169"/>
              <a:gd name="connsiteY79" fmla="*/ 4458995 h 5809456"/>
              <a:gd name="connsiteX80" fmla="*/ 10798811 w 10993169"/>
              <a:gd name="connsiteY80" fmla="*/ 4468111 h 5809456"/>
              <a:gd name="connsiteX81" fmla="*/ 10791055 w 10993169"/>
              <a:gd name="connsiteY81" fmla="*/ 4477227 h 5809456"/>
              <a:gd name="connsiteX82" fmla="*/ 10789763 w 10993169"/>
              <a:gd name="connsiteY82" fmla="*/ 4484390 h 5809456"/>
              <a:gd name="connsiteX83" fmla="*/ 10789117 w 10993169"/>
              <a:gd name="connsiteY83" fmla="*/ 4494157 h 5809456"/>
              <a:gd name="connsiteX84" fmla="*/ 10789763 w 10993169"/>
              <a:gd name="connsiteY84" fmla="*/ 4503924 h 5809456"/>
              <a:gd name="connsiteX85" fmla="*/ 10791055 w 10993169"/>
              <a:gd name="connsiteY85" fmla="*/ 4513040 h 5809456"/>
              <a:gd name="connsiteX86" fmla="*/ 10791701 w 10993169"/>
              <a:gd name="connsiteY86" fmla="*/ 4518249 h 5809456"/>
              <a:gd name="connsiteX87" fmla="*/ 10793641 w 10993169"/>
              <a:gd name="connsiteY87" fmla="*/ 4524760 h 5809456"/>
              <a:gd name="connsiteX88" fmla="*/ 10794933 w 10993169"/>
              <a:gd name="connsiteY88" fmla="*/ 4531923 h 5809456"/>
              <a:gd name="connsiteX89" fmla="*/ 10796225 w 10993169"/>
              <a:gd name="connsiteY89" fmla="*/ 4538434 h 5809456"/>
              <a:gd name="connsiteX90" fmla="*/ 10796225 w 10993169"/>
              <a:gd name="connsiteY90" fmla="*/ 4544946 h 5809456"/>
              <a:gd name="connsiteX91" fmla="*/ 10796225 w 10993169"/>
              <a:gd name="connsiteY91" fmla="*/ 4551457 h 5809456"/>
              <a:gd name="connsiteX92" fmla="*/ 10795579 w 10993169"/>
              <a:gd name="connsiteY92" fmla="*/ 4556015 h 5809456"/>
              <a:gd name="connsiteX93" fmla="*/ 10794933 w 10993169"/>
              <a:gd name="connsiteY93" fmla="*/ 4561224 h 5809456"/>
              <a:gd name="connsiteX94" fmla="*/ 10793641 w 10993169"/>
              <a:gd name="connsiteY94" fmla="*/ 4567085 h 5809456"/>
              <a:gd name="connsiteX95" fmla="*/ 10793641 w 10993169"/>
              <a:gd name="connsiteY95" fmla="*/ 4571642 h 5809456"/>
              <a:gd name="connsiteX96" fmla="*/ 10791055 w 10993169"/>
              <a:gd name="connsiteY96" fmla="*/ 4576200 h 5809456"/>
              <a:gd name="connsiteX97" fmla="*/ 10787177 w 10993169"/>
              <a:gd name="connsiteY97" fmla="*/ 4581410 h 5809456"/>
              <a:gd name="connsiteX98" fmla="*/ 10782653 w 10993169"/>
              <a:gd name="connsiteY98" fmla="*/ 4586619 h 5809456"/>
              <a:gd name="connsiteX99" fmla="*/ 10778129 w 10993169"/>
              <a:gd name="connsiteY99" fmla="*/ 4589223 h 5809456"/>
              <a:gd name="connsiteX100" fmla="*/ 10775543 w 10993169"/>
              <a:gd name="connsiteY100" fmla="*/ 4588572 h 5809456"/>
              <a:gd name="connsiteX101" fmla="*/ 10772311 w 10993169"/>
              <a:gd name="connsiteY101" fmla="*/ 4586619 h 5809456"/>
              <a:gd name="connsiteX102" fmla="*/ 10771019 w 10993169"/>
              <a:gd name="connsiteY102" fmla="*/ 4584665 h 5809456"/>
              <a:gd name="connsiteX103" fmla="*/ 10769727 w 10993169"/>
              <a:gd name="connsiteY103" fmla="*/ 4583363 h 5809456"/>
              <a:gd name="connsiteX104" fmla="*/ 10768435 w 10993169"/>
              <a:gd name="connsiteY104" fmla="*/ 4581410 h 5809456"/>
              <a:gd name="connsiteX105" fmla="*/ 10768435 w 10993169"/>
              <a:gd name="connsiteY105" fmla="*/ 4579456 h 5809456"/>
              <a:gd name="connsiteX106" fmla="*/ 10767141 w 10993169"/>
              <a:gd name="connsiteY106" fmla="*/ 4574898 h 5809456"/>
              <a:gd name="connsiteX107" fmla="*/ 10766495 w 10993169"/>
              <a:gd name="connsiteY107" fmla="*/ 4569038 h 5809456"/>
              <a:gd name="connsiteX108" fmla="*/ 10765849 w 10993169"/>
              <a:gd name="connsiteY108" fmla="*/ 4562527 h 5809456"/>
              <a:gd name="connsiteX109" fmla="*/ 10765849 w 10993169"/>
              <a:gd name="connsiteY109" fmla="*/ 4556666 h 5809456"/>
              <a:gd name="connsiteX110" fmla="*/ 10765849 w 10993169"/>
              <a:gd name="connsiteY110" fmla="*/ 4550806 h 5809456"/>
              <a:gd name="connsiteX111" fmla="*/ 10765849 w 10993169"/>
              <a:gd name="connsiteY111" fmla="*/ 4543643 h 5809456"/>
              <a:gd name="connsiteX112" fmla="*/ 10765849 w 10993169"/>
              <a:gd name="connsiteY112" fmla="*/ 4535179 h 5809456"/>
              <a:gd name="connsiteX113" fmla="*/ 10765849 w 10993169"/>
              <a:gd name="connsiteY113" fmla="*/ 4528667 h 5809456"/>
              <a:gd name="connsiteX114" fmla="*/ 10765849 w 10993169"/>
              <a:gd name="connsiteY114" fmla="*/ 4523458 h 5809456"/>
              <a:gd name="connsiteX115" fmla="*/ 10765849 w 10993169"/>
              <a:gd name="connsiteY115" fmla="*/ 4516947 h 5809456"/>
              <a:gd name="connsiteX116" fmla="*/ 10765203 w 10993169"/>
              <a:gd name="connsiteY116" fmla="*/ 4509133 h 5809456"/>
              <a:gd name="connsiteX117" fmla="*/ 10763909 w 10993169"/>
              <a:gd name="connsiteY117" fmla="*/ 4502622 h 5809456"/>
              <a:gd name="connsiteX118" fmla="*/ 10762617 w 10993169"/>
              <a:gd name="connsiteY118" fmla="*/ 4498064 h 5809456"/>
              <a:gd name="connsiteX119" fmla="*/ 10760031 w 10993169"/>
              <a:gd name="connsiteY119" fmla="*/ 4492204 h 5809456"/>
              <a:gd name="connsiteX120" fmla="*/ 10757447 w 10993169"/>
              <a:gd name="connsiteY120" fmla="*/ 4486994 h 5809456"/>
              <a:gd name="connsiteX121" fmla="*/ 10756153 w 10993169"/>
              <a:gd name="connsiteY121" fmla="*/ 4482436 h 5809456"/>
              <a:gd name="connsiteX122" fmla="*/ 10756801 w 10993169"/>
              <a:gd name="connsiteY122" fmla="*/ 4477878 h 5809456"/>
              <a:gd name="connsiteX123" fmla="*/ 10757447 w 10993169"/>
              <a:gd name="connsiteY123" fmla="*/ 4473320 h 5809456"/>
              <a:gd name="connsiteX124" fmla="*/ 10759385 w 10993169"/>
              <a:gd name="connsiteY124" fmla="*/ 4468762 h 5809456"/>
              <a:gd name="connsiteX125" fmla="*/ 10761325 w 10993169"/>
              <a:gd name="connsiteY125" fmla="*/ 4464205 h 5809456"/>
              <a:gd name="connsiteX126" fmla="*/ 10763909 w 10993169"/>
              <a:gd name="connsiteY126" fmla="*/ 4459647 h 5809456"/>
              <a:gd name="connsiteX127" fmla="*/ 10767141 w 10993169"/>
              <a:gd name="connsiteY127" fmla="*/ 4454437 h 5809456"/>
              <a:gd name="connsiteX128" fmla="*/ 10771019 w 10993169"/>
              <a:gd name="connsiteY128" fmla="*/ 4448577 h 5809456"/>
              <a:gd name="connsiteX129" fmla="*/ 10773605 w 10993169"/>
              <a:gd name="connsiteY129" fmla="*/ 4444019 h 5809456"/>
              <a:gd name="connsiteX130" fmla="*/ 10772959 w 10993169"/>
              <a:gd name="connsiteY130" fmla="*/ 4439461 h 5809456"/>
              <a:gd name="connsiteX131" fmla="*/ 10771665 w 10993169"/>
              <a:gd name="connsiteY131" fmla="*/ 4433601 h 5809456"/>
              <a:gd name="connsiteX132" fmla="*/ 10770373 w 10993169"/>
              <a:gd name="connsiteY132" fmla="*/ 4428392 h 5809456"/>
              <a:gd name="connsiteX133" fmla="*/ 10768435 w 10993169"/>
              <a:gd name="connsiteY133" fmla="*/ 4423834 h 5809456"/>
              <a:gd name="connsiteX134" fmla="*/ 10767787 w 10993169"/>
              <a:gd name="connsiteY134" fmla="*/ 4421880 h 5809456"/>
              <a:gd name="connsiteX135" fmla="*/ 10765849 w 10993169"/>
              <a:gd name="connsiteY135" fmla="*/ 4419927 h 5809456"/>
              <a:gd name="connsiteX136" fmla="*/ 10763263 w 10993169"/>
              <a:gd name="connsiteY136" fmla="*/ 4417974 h 5809456"/>
              <a:gd name="connsiteX137" fmla="*/ 10761325 w 10993169"/>
              <a:gd name="connsiteY137" fmla="*/ 4416020 h 5809456"/>
              <a:gd name="connsiteX138" fmla="*/ 10761325 w 10993169"/>
              <a:gd name="connsiteY138" fmla="*/ 4412113 h 5809456"/>
              <a:gd name="connsiteX139" fmla="*/ 10762617 w 10993169"/>
              <a:gd name="connsiteY139" fmla="*/ 4408207 h 5809456"/>
              <a:gd name="connsiteX140" fmla="*/ 10763909 w 10993169"/>
              <a:gd name="connsiteY140" fmla="*/ 4404951 h 5809456"/>
              <a:gd name="connsiteX141" fmla="*/ 10765849 w 10993169"/>
              <a:gd name="connsiteY141" fmla="*/ 4402997 h 5809456"/>
              <a:gd name="connsiteX142" fmla="*/ 10768435 w 10993169"/>
              <a:gd name="connsiteY142" fmla="*/ 4401044 h 5809456"/>
              <a:gd name="connsiteX143" fmla="*/ 10771019 w 10993169"/>
              <a:gd name="connsiteY143" fmla="*/ 4399742 h 5809456"/>
              <a:gd name="connsiteX144" fmla="*/ 10774251 w 10993169"/>
              <a:gd name="connsiteY144" fmla="*/ 4398439 h 5809456"/>
              <a:gd name="connsiteX145" fmla="*/ 10777483 w 10993169"/>
              <a:gd name="connsiteY145" fmla="*/ 4397788 h 5809456"/>
              <a:gd name="connsiteX146" fmla="*/ 10784593 w 10993169"/>
              <a:gd name="connsiteY146" fmla="*/ 4396486 h 5809456"/>
              <a:gd name="connsiteX147" fmla="*/ 10791055 w 10993169"/>
              <a:gd name="connsiteY147" fmla="*/ 4395184 h 5809456"/>
              <a:gd name="connsiteX148" fmla="*/ 10798811 w 10993169"/>
              <a:gd name="connsiteY148" fmla="*/ 4389975 h 5809456"/>
              <a:gd name="connsiteX149" fmla="*/ 10805921 w 10993169"/>
              <a:gd name="connsiteY149" fmla="*/ 4384766 h 5809456"/>
              <a:gd name="connsiteX150" fmla="*/ 10808505 w 10993169"/>
              <a:gd name="connsiteY150" fmla="*/ 4382161 h 5809456"/>
              <a:gd name="connsiteX151" fmla="*/ 10809799 w 10993169"/>
              <a:gd name="connsiteY151" fmla="*/ 4378254 h 5809456"/>
              <a:gd name="connsiteX152" fmla="*/ 10811091 w 10993169"/>
              <a:gd name="connsiteY152" fmla="*/ 4374998 h 5809456"/>
              <a:gd name="connsiteX153" fmla="*/ 10811737 w 10993169"/>
              <a:gd name="connsiteY153" fmla="*/ 4371092 h 5809456"/>
              <a:gd name="connsiteX154" fmla="*/ 10812383 w 10993169"/>
              <a:gd name="connsiteY154" fmla="*/ 4367185 h 5809456"/>
              <a:gd name="connsiteX155" fmla="*/ 10812383 w 10993169"/>
              <a:gd name="connsiteY155" fmla="*/ 4363278 h 5809456"/>
              <a:gd name="connsiteX156" fmla="*/ 10812383 w 10993169"/>
              <a:gd name="connsiteY156" fmla="*/ 4360022 h 5809456"/>
              <a:gd name="connsiteX157" fmla="*/ 10811737 w 10993169"/>
              <a:gd name="connsiteY157" fmla="*/ 4356767 h 5809456"/>
              <a:gd name="connsiteX158" fmla="*/ 10811091 w 10993169"/>
              <a:gd name="connsiteY158" fmla="*/ 4352860 h 5809456"/>
              <a:gd name="connsiteX159" fmla="*/ 10810445 w 10993169"/>
              <a:gd name="connsiteY159" fmla="*/ 4348302 h 5809456"/>
              <a:gd name="connsiteX160" fmla="*/ 10810445 w 10993169"/>
              <a:gd name="connsiteY160" fmla="*/ 4344395 h 5809456"/>
              <a:gd name="connsiteX161" fmla="*/ 10811737 w 10993169"/>
              <a:gd name="connsiteY161" fmla="*/ 4341790 h 5809456"/>
              <a:gd name="connsiteX162" fmla="*/ 10814323 w 10993169"/>
              <a:gd name="connsiteY162" fmla="*/ 4339837 h 5809456"/>
              <a:gd name="connsiteX163" fmla="*/ 10818847 w 10993169"/>
              <a:gd name="connsiteY163" fmla="*/ 4338535 h 5809456"/>
              <a:gd name="connsiteX164" fmla="*/ 10823371 w 10993169"/>
              <a:gd name="connsiteY164" fmla="*/ 4337232 h 5809456"/>
              <a:gd name="connsiteX165" fmla="*/ 7948097 w 10993169"/>
              <a:gd name="connsiteY165" fmla="*/ 4322757 h 5809456"/>
              <a:gd name="connsiteX166" fmla="*/ 7948015 w 10993169"/>
              <a:gd name="connsiteY166" fmla="*/ 4322907 h 5809456"/>
              <a:gd name="connsiteX167" fmla="*/ 7946062 w 10993169"/>
              <a:gd name="connsiteY167" fmla="*/ 4327465 h 5809456"/>
              <a:gd name="connsiteX168" fmla="*/ 7944885 w 10993169"/>
              <a:gd name="connsiteY168" fmla="*/ 4330212 h 5809456"/>
              <a:gd name="connsiteX169" fmla="*/ 7945003 w 10993169"/>
              <a:gd name="connsiteY169" fmla="*/ 4329976 h 5809456"/>
              <a:gd name="connsiteX170" fmla="*/ 7946956 w 10993169"/>
              <a:gd name="connsiteY170" fmla="*/ 4325418 h 5809456"/>
              <a:gd name="connsiteX171" fmla="*/ 7852934 w 10993169"/>
              <a:gd name="connsiteY171" fmla="*/ 4282501 h 5809456"/>
              <a:gd name="connsiteX172" fmla="*/ 7852326 w 10993169"/>
              <a:gd name="connsiteY172" fmla="*/ 4283839 h 5809456"/>
              <a:gd name="connsiteX173" fmla="*/ 7850322 w 10993169"/>
              <a:gd name="connsiteY173" fmla="*/ 4289353 h 5809456"/>
              <a:gd name="connsiteX174" fmla="*/ 7850588 w 10993169"/>
              <a:gd name="connsiteY174" fmla="*/ 4288954 h 5809456"/>
              <a:gd name="connsiteX175" fmla="*/ 7823841 w 10993169"/>
              <a:gd name="connsiteY175" fmla="*/ 4261636 h 5809456"/>
              <a:gd name="connsiteX176" fmla="*/ 7817380 w 10993169"/>
              <a:gd name="connsiteY176" fmla="*/ 4265513 h 5809456"/>
              <a:gd name="connsiteX177" fmla="*/ 7810868 w 10993169"/>
              <a:gd name="connsiteY177" fmla="*/ 4269420 h 5809456"/>
              <a:gd name="connsiteX178" fmla="*/ 7808915 w 10993169"/>
              <a:gd name="connsiteY178" fmla="*/ 4273327 h 5809456"/>
              <a:gd name="connsiteX179" fmla="*/ 7808847 w 10993169"/>
              <a:gd name="connsiteY179" fmla="*/ 4273804 h 5809456"/>
              <a:gd name="connsiteX180" fmla="*/ 7810015 w 10993169"/>
              <a:gd name="connsiteY180" fmla="*/ 4271468 h 5809456"/>
              <a:gd name="connsiteX181" fmla="*/ 7816525 w 10993169"/>
              <a:gd name="connsiteY181" fmla="*/ 4267561 h 5809456"/>
              <a:gd name="connsiteX182" fmla="*/ 7823034 w 10993169"/>
              <a:gd name="connsiteY182" fmla="*/ 4263654 h 5809456"/>
              <a:gd name="connsiteX183" fmla="*/ 7825638 w 10993169"/>
              <a:gd name="connsiteY183" fmla="*/ 4255240 h 5809456"/>
              <a:gd name="connsiteX184" fmla="*/ 7825466 w 10993169"/>
              <a:gd name="connsiteY184" fmla="*/ 4256443 h 5809456"/>
              <a:gd name="connsiteX185" fmla="*/ 7825638 w 10993169"/>
              <a:gd name="connsiteY185" fmla="*/ 4255840 h 5809456"/>
              <a:gd name="connsiteX186" fmla="*/ 10877693 w 10993169"/>
              <a:gd name="connsiteY186" fmla="*/ 4154263 h 5809456"/>
              <a:gd name="connsiteX187" fmla="*/ 10879679 w 10993169"/>
              <a:gd name="connsiteY187" fmla="*/ 4154263 h 5809456"/>
              <a:gd name="connsiteX188" fmla="*/ 10881001 w 10993169"/>
              <a:gd name="connsiteY188" fmla="*/ 4154914 h 5809456"/>
              <a:gd name="connsiteX189" fmla="*/ 10882325 w 10993169"/>
              <a:gd name="connsiteY189" fmla="*/ 4156217 h 5809456"/>
              <a:gd name="connsiteX190" fmla="*/ 10883649 w 10993169"/>
              <a:gd name="connsiteY190" fmla="*/ 4156868 h 5809456"/>
              <a:gd name="connsiteX191" fmla="*/ 10886297 w 10993169"/>
              <a:gd name="connsiteY191" fmla="*/ 4159472 h 5809456"/>
              <a:gd name="connsiteX192" fmla="*/ 10888281 w 10993169"/>
              <a:gd name="connsiteY192" fmla="*/ 4162077 h 5809456"/>
              <a:gd name="connsiteX193" fmla="*/ 10889605 w 10993169"/>
              <a:gd name="connsiteY193" fmla="*/ 4167937 h 5809456"/>
              <a:gd name="connsiteX194" fmla="*/ 10890929 w 10993169"/>
              <a:gd name="connsiteY194" fmla="*/ 4174448 h 5809456"/>
              <a:gd name="connsiteX195" fmla="*/ 10891591 w 10993169"/>
              <a:gd name="connsiteY195" fmla="*/ 4177704 h 5809456"/>
              <a:gd name="connsiteX196" fmla="*/ 10891591 w 10993169"/>
              <a:gd name="connsiteY196" fmla="*/ 4181611 h 5809456"/>
              <a:gd name="connsiteX197" fmla="*/ 10891591 w 10993169"/>
              <a:gd name="connsiteY197" fmla="*/ 4185518 h 5809456"/>
              <a:gd name="connsiteX198" fmla="*/ 10890929 w 10993169"/>
              <a:gd name="connsiteY198" fmla="*/ 4190076 h 5809456"/>
              <a:gd name="connsiteX199" fmla="*/ 10889605 w 10993169"/>
              <a:gd name="connsiteY199" fmla="*/ 4197889 h 5809456"/>
              <a:gd name="connsiteX200" fmla="*/ 10888281 w 10993169"/>
              <a:gd name="connsiteY200" fmla="*/ 4205703 h 5809456"/>
              <a:gd name="connsiteX201" fmla="*/ 10886959 w 10993169"/>
              <a:gd name="connsiteY201" fmla="*/ 4212214 h 5809456"/>
              <a:gd name="connsiteX202" fmla="*/ 10884311 w 10993169"/>
              <a:gd name="connsiteY202" fmla="*/ 4220028 h 5809456"/>
              <a:gd name="connsiteX203" fmla="*/ 10881663 w 10993169"/>
              <a:gd name="connsiteY203" fmla="*/ 4227190 h 5809456"/>
              <a:gd name="connsiteX204" fmla="*/ 10880341 w 10993169"/>
              <a:gd name="connsiteY204" fmla="*/ 4233702 h 5809456"/>
              <a:gd name="connsiteX205" fmla="*/ 10879017 w 10993169"/>
              <a:gd name="connsiteY205" fmla="*/ 4240864 h 5809456"/>
              <a:gd name="connsiteX206" fmla="*/ 10877693 w 10993169"/>
              <a:gd name="connsiteY206" fmla="*/ 4249980 h 5809456"/>
              <a:gd name="connsiteX207" fmla="*/ 10877031 w 10993169"/>
              <a:gd name="connsiteY207" fmla="*/ 4258445 h 5809456"/>
              <a:gd name="connsiteX208" fmla="*/ 10875707 w 10993169"/>
              <a:gd name="connsiteY208" fmla="*/ 4264305 h 5809456"/>
              <a:gd name="connsiteX209" fmla="*/ 10874383 w 10993169"/>
              <a:gd name="connsiteY209" fmla="*/ 4268863 h 5809456"/>
              <a:gd name="connsiteX210" fmla="*/ 10872399 w 10993169"/>
              <a:gd name="connsiteY210" fmla="*/ 4274072 h 5809456"/>
              <a:gd name="connsiteX211" fmla="*/ 10870413 w 10993169"/>
              <a:gd name="connsiteY211" fmla="*/ 4276025 h 5809456"/>
              <a:gd name="connsiteX212" fmla="*/ 10869089 w 10993169"/>
              <a:gd name="connsiteY212" fmla="*/ 4277979 h 5809456"/>
              <a:gd name="connsiteX213" fmla="*/ 10867103 w 10993169"/>
              <a:gd name="connsiteY213" fmla="*/ 4279281 h 5809456"/>
              <a:gd name="connsiteX214" fmla="*/ 10865119 w 10993169"/>
              <a:gd name="connsiteY214" fmla="*/ 4279281 h 5809456"/>
              <a:gd name="connsiteX215" fmla="*/ 10863795 w 10993169"/>
              <a:gd name="connsiteY215" fmla="*/ 4280583 h 5809456"/>
              <a:gd name="connsiteX216" fmla="*/ 10862471 w 10993169"/>
              <a:gd name="connsiteY216" fmla="*/ 4280583 h 5809456"/>
              <a:gd name="connsiteX217" fmla="*/ 10860485 w 10993169"/>
              <a:gd name="connsiteY217" fmla="*/ 4280583 h 5809456"/>
              <a:gd name="connsiteX218" fmla="*/ 10858501 w 10993169"/>
              <a:gd name="connsiteY218" fmla="*/ 4279932 h 5809456"/>
              <a:gd name="connsiteX219" fmla="*/ 10855191 w 10993169"/>
              <a:gd name="connsiteY219" fmla="*/ 4278630 h 5809456"/>
              <a:gd name="connsiteX220" fmla="*/ 10852543 w 10993169"/>
              <a:gd name="connsiteY220" fmla="*/ 4277328 h 5809456"/>
              <a:gd name="connsiteX221" fmla="*/ 10851221 w 10993169"/>
              <a:gd name="connsiteY221" fmla="*/ 4272119 h 5809456"/>
              <a:gd name="connsiteX222" fmla="*/ 10851881 w 10993169"/>
              <a:gd name="connsiteY222" fmla="*/ 4266909 h 5809456"/>
              <a:gd name="connsiteX223" fmla="*/ 10852543 w 10993169"/>
              <a:gd name="connsiteY223" fmla="*/ 4261049 h 5809456"/>
              <a:gd name="connsiteX224" fmla="*/ 10852543 w 10993169"/>
              <a:gd name="connsiteY224" fmla="*/ 4256491 h 5809456"/>
              <a:gd name="connsiteX225" fmla="*/ 10853205 w 10993169"/>
              <a:gd name="connsiteY225" fmla="*/ 4249980 h 5809456"/>
              <a:gd name="connsiteX226" fmla="*/ 10855191 w 10993169"/>
              <a:gd name="connsiteY226" fmla="*/ 4242817 h 5809456"/>
              <a:gd name="connsiteX227" fmla="*/ 10857839 w 10993169"/>
              <a:gd name="connsiteY227" fmla="*/ 4236306 h 5809456"/>
              <a:gd name="connsiteX228" fmla="*/ 10859823 w 10993169"/>
              <a:gd name="connsiteY228" fmla="*/ 4231097 h 5809456"/>
              <a:gd name="connsiteX229" fmla="*/ 10861147 w 10993169"/>
              <a:gd name="connsiteY229" fmla="*/ 4224586 h 5809456"/>
              <a:gd name="connsiteX230" fmla="*/ 10862471 w 10993169"/>
              <a:gd name="connsiteY230" fmla="*/ 4216121 h 5809456"/>
              <a:gd name="connsiteX231" fmla="*/ 10864457 w 10993169"/>
              <a:gd name="connsiteY231" fmla="*/ 4208307 h 5809456"/>
              <a:gd name="connsiteX232" fmla="*/ 10865119 w 10993169"/>
              <a:gd name="connsiteY232" fmla="*/ 4203098 h 5809456"/>
              <a:gd name="connsiteX233" fmla="*/ 10866441 w 10993169"/>
              <a:gd name="connsiteY233" fmla="*/ 4195285 h 5809456"/>
              <a:gd name="connsiteX234" fmla="*/ 10866441 w 10993169"/>
              <a:gd name="connsiteY234" fmla="*/ 4186169 h 5809456"/>
              <a:gd name="connsiteX235" fmla="*/ 10866441 w 10993169"/>
              <a:gd name="connsiteY235" fmla="*/ 4177053 h 5809456"/>
              <a:gd name="connsiteX236" fmla="*/ 10867765 w 10993169"/>
              <a:gd name="connsiteY236" fmla="*/ 4169239 h 5809456"/>
              <a:gd name="connsiteX237" fmla="*/ 10870413 w 10993169"/>
              <a:gd name="connsiteY237" fmla="*/ 4164681 h 5809456"/>
              <a:gd name="connsiteX238" fmla="*/ 10873061 w 10993169"/>
              <a:gd name="connsiteY238" fmla="*/ 4160123 h 5809456"/>
              <a:gd name="connsiteX239" fmla="*/ 10875707 w 10993169"/>
              <a:gd name="connsiteY239" fmla="*/ 4155566 h 5809456"/>
              <a:gd name="connsiteX240" fmla="*/ 3876690 w 10993169"/>
              <a:gd name="connsiteY240" fmla="*/ 4070636 h 5809456"/>
              <a:gd name="connsiteX241" fmla="*/ 3875293 w 10993169"/>
              <a:gd name="connsiteY241" fmla="*/ 4071567 h 5809456"/>
              <a:gd name="connsiteX242" fmla="*/ 3875293 w 10993169"/>
              <a:gd name="connsiteY242" fmla="*/ 4074172 h 5809456"/>
              <a:gd name="connsiteX243" fmla="*/ 3875293 w 10993169"/>
              <a:gd name="connsiteY243" fmla="*/ 4078079 h 5809456"/>
              <a:gd name="connsiteX244" fmla="*/ 3874642 w 10993169"/>
              <a:gd name="connsiteY244" fmla="*/ 4082637 h 5809456"/>
              <a:gd name="connsiteX245" fmla="*/ 3872689 w 10993169"/>
              <a:gd name="connsiteY245" fmla="*/ 4087195 h 5809456"/>
              <a:gd name="connsiteX246" fmla="*/ 3872689 w 10993169"/>
              <a:gd name="connsiteY246" fmla="*/ 4088497 h 5809456"/>
              <a:gd name="connsiteX247" fmla="*/ 3872783 w 10993169"/>
              <a:gd name="connsiteY247" fmla="*/ 4088403 h 5809456"/>
              <a:gd name="connsiteX248" fmla="*/ 3874085 w 10993169"/>
              <a:gd name="connsiteY248" fmla="*/ 4086450 h 5809456"/>
              <a:gd name="connsiteX249" fmla="*/ 3874085 w 10993169"/>
              <a:gd name="connsiteY249" fmla="*/ 4084497 h 5809456"/>
              <a:gd name="connsiteX250" fmla="*/ 3876039 w 10993169"/>
              <a:gd name="connsiteY250" fmla="*/ 4080590 h 5809456"/>
              <a:gd name="connsiteX251" fmla="*/ 3876690 w 10993169"/>
              <a:gd name="connsiteY251" fmla="*/ 4076032 h 5809456"/>
              <a:gd name="connsiteX252" fmla="*/ 3876690 w 10993169"/>
              <a:gd name="connsiteY252" fmla="*/ 4072125 h 5809456"/>
              <a:gd name="connsiteX253" fmla="*/ 3883641 w 10993169"/>
              <a:gd name="connsiteY253" fmla="*/ 4038038 h 5809456"/>
              <a:gd name="connsiteX254" fmla="*/ 3883105 w 10993169"/>
              <a:gd name="connsiteY254" fmla="*/ 4038359 h 5809456"/>
              <a:gd name="connsiteX255" fmla="*/ 3881803 w 10993169"/>
              <a:gd name="connsiteY255" fmla="*/ 4040964 h 5809456"/>
              <a:gd name="connsiteX256" fmla="*/ 3881803 w 10993169"/>
              <a:gd name="connsiteY256" fmla="*/ 4044220 h 5809456"/>
              <a:gd name="connsiteX257" fmla="*/ 3882454 w 10993169"/>
              <a:gd name="connsiteY257" fmla="*/ 4047475 h 5809456"/>
              <a:gd name="connsiteX258" fmla="*/ 3883105 w 10993169"/>
              <a:gd name="connsiteY258" fmla="*/ 4051382 h 5809456"/>
              <a:gd name="connsiteX259" fmla="*/ 3884407 w 10993169"/>
              <a:gd name="connsiteY259" fmla="*/ 4055289 h 5809456"/>
              <a:gd name="connsiteX260" fmla="*/ 3885709 w 10993169"/>
              <a:gd name="connsiteY260" fmla="*/ 4058545 h 5809456"/>
              <a:gd name="connsiteX261" fmla="*/ 3885709 w 10993169"/>
              <a:gd name="connsiteY261" fmla="*/ 4061800 h 5809456"/>
              <a:gd name="connsiteX262" fmla="*/ 3885709 w 10993169"/>
              <a:gd name="connsiteY262" fmla="*/ 4062906 h 5809456"/>
              <a:gd name="connsiteX263" fmla="*/ 3887108 w 10993169"/>
              <a:gd name="connsiteY263" fmla="*/ 4061707 h 5809456"/>
              <a:gd name="connsiteX264" fmla="*/ 3887108 w 10993169"/>
              <a:gd name="connsiteY264" fmla="*/ 4059753 h 5809456"/>
              <a:gd name="connsiteX265" fmla="*/ 3887108 w 10993169"/>
              <a:gd name="connsiteY265" fmla="*/ 4056498 h 5809456"/>
              <a:gd name="connsiteX266" fmla="*/ 3885806 w 10993169"/>
              <a:gd name="connsiteY266" fmla="*/ 4053242 h 5809456"/>
              <a:gd name="connsiteX267" fmla="*/ 3884504 w 10993169"/>
              <a:gd name="connsiteY267" fmla="*/ 4049335 h 5809456"/>
              <a:gd name="connsiteX268" fmla="*/ 3883852 w 10993169"/>
              <a:gd name="connsiteY268" fmla="*/ 4045428 h 5809456"/>
              <a:gd name="connsiteX269" fmla="*/ 3883201 w 10993169"/>
              <a:gd name="connsiteY269" fmla="*/ 4042173 h 5809456"/>
              <a:gd name="connsiteX270" fmla="*/ 3883201 w 10993169"/>
              <a:gd name="connsiteY270" fmla="*/ 4038917 h 5809456"/>
              <a:gd name="connsiteX271" fmla="*/ 7158801 w 10993169"/>
              <a:gd name="connsiteY271" fmla="*/ 4015382 h 5809456"/>
              <a:gd name="connsiteX272" fmla="*/ 7158423 w 10993169"/>
              <a:gd name="connsiteY272" fmla="*/ 4015570 h 5809456"/>
              <a:gd name="connsiteX273" fmla="*/ 7157772 w 10993169"/>
              <a:gd name="connsiteY273" fmla="*/ 4016872 h 5809456"/>
              <a:gd name="connsiteX274" fmla="*/ 7157772 w 10993169"/>
              <a:gd name="connsiteY274" fmla="*/ 4018175 h 5809456"/>
              <a:gd name="connsiteX275" fmla="*/ 7158423 w 10993169"/>
              <a:gd name="connsiteY275" fmla="*/ 4020128 h 5809456"/>
              <a:gd name="connsiteX276" fmla="*/ 7159074 w 10993169"/>
              <a:gd name="connsiteY276" fmla="*/ 4022081 h 5809456"/>
              <a:gd name="connsiteX277" fmla="*/ 7160376 w 10993169"/>
              <a:gd name="connsiteY277" fmla="*/ 4026639 h 5809456"/>
              <a:gd name="connsiteX278" fmla="*/ 7161027 w 10993169"/>
              <a:gd name="connsiteY278" fmla="*/ 4031197 h 5809456"/>
              <a:gd name="connsiteX279" fmla="*/ 7161027 w 10993169"/>
              <a:gd name="connsiteY279" fmla="*/ 4033802 h 5809456"/>
              <a:gd name="connsiteX280" fmla="*/ 7161027 w 10993169"/>
              <a:gd name="connsiteY280" fmla="*/ 4037058 h 5809456"/>
              <a:gd name="connsiteX281" fmla="*/ 7160376 w 10993169"/>
              <a:gd name="connsiteY281" fmla="*/ 4038360 h 5809456"/>
              <a:gd name="connsiteX282" fmla="*/ 7160098 w 10993169"/>
              <a:gd name="connsiteY282" fmla="*/ 4038917 h 5809456"/>
              <a:gd name="connsiteX283" fmla="*/ 7160381 w 10993169"/>
              <a:gd name="connsiteY283" fmla="*/ 4038917 h 5809456"/>
              <a:gd name="connsiteX284" fmla="*/ 7161032 w 10993169"/>
              <a:gd name="connsiteY284" fmla="*/ 4037615 h 5809456"/>
              <a:gd name="connsiteX285" fmla="*/ 7161032 w 10993169"/>
              <a:gd name="connsiteY285" fmla="*/ 4036312 h 5809456"/>
              <a:gd name="connsiteX286" fmla="*/ 7161683 w 10993169"/>
              <a:gd name="connsiteY286" fmla="*/ 4035010 h 5809456"/>
              <a:gd name="connsiteX287" fmla="*/ 7161683 w 10993169"/>
              <a:gd name="connsiteY287" fmla="*/ 4031754 h 5809456"/>
              <a:gd name="connsiteX288" fmla="*/ 7161683 w 10993169"/>
              <a:gd name="connsiteY288" fmla="*/ 4029150 h 5809456"/>
              <a:gd name="connsiteX289" fmla="*/ 7161032 w 10993169"/>
              <a:gd name="connsiteY289" fmla="*/ 4024592 h 5809456"/>
              <a:gd name="connsiteX290" fmla="*/ 7159730 w 10993169"/>
              <a:gd name="connsiteY290" fmla="*/ 4020034 h 5809456"/>
              <a:gd name="connsiteX291" fmla="*/ 7159079 w 10993169"/>
              <a:gd name="connsiteY291" fmla="*/ 4018081 h 5809456"/>
              <a:gd name="connsiteX292" fmla="*/ 7158427 w 10993169"/>
              <a:gd name="connsiteY292" fmla="*/ 4016127 h 5809456"/>
              <a:gd name="connsiteX293" fmla="*/ 3917607 w 10993169"/>
              <a:gd name="connsiteY293" fmla="*/ 4014050 h 5809456"/>
              <a:gd name="connsiteX294" fmla="*/ 3916955 w 10993169"/>
              <a:gd name="connsiteY294" fmla="*/ 4014267 h 5809456"/>
              <a:gd name="connsiteX295" fmla="*/ 3916305 w 10993169"/>
              <a:gd name="connsiteY295" fmla="*/ 4015570 h 5809456"/>
              <a:gd name="connsiteX296" fmla="*/ 3915003 w 10993169"/>
              <a:gd name="connsiteY296" fmla="*/ 4022081 h 5809456"/>
              <a:gd name="connsiteX297" fmla="*/ 3914000 w 10993169"/>
              <a:gd name="connsiteY297" fmla="*/ 4027099 h 5809456"/>
              <a:gd name="connsiteX298" fmla="*/ 3915107 w 10993169"/>
              <a:gd name="connsiteY298" fmla="*/ 4026545 h 5809456"/>
              <a:gd name="connsiteX299" fmla="*/ 3916409 w 10993169"/>
              <a:gd name="connsiteY299" fmla="*/ 4020034 h 5809456"/>
              <a:gd name="connsiteX300" fmla="*/ 2826816 w 10993169"/>
              <a:gd name="connsiteY300" fmla="*/ 4002986 h 5809456"/>
              <a:gd name="connsiteX301" fmla="*/ 2833997 w 10993169"/>
              <a:gd name="connsiteY301" fmla="*/ 4009618 h 5809456"/>
              <a:gd name="connsiteX302" fmla="*/ 2841808 w 10993169"/>
              <a:gd name="connsiteY302" fmla="*/ 4017434 h 5809456"/>
              <a:gd name="connsiteX303" fmla="*/ 2843399 w 10993169"/>
              <a:gd name="connsiteY303" fmla="*/ 4018071 h 5809456"/>
              <a:gd name="connsiteX304" fmla="*/ 2835690 w 10993169"/>
              <a:gd name="connsiteY304" fmla="*/ 4010360 h 5809456"/>
              <a:gd name="connsiteX305" fmla="*/ 2827879 w 10993169"/>
              <a:gd name="connsiteY305" fmla="*/ 4003198 h 5809456"/>
              <a:gd name="connsiteX306" fmla="*/ 3940048 w 10993169"/>
              <a:gd name="connsiteY306" fmla="*/ 3980202 h 5809456"/>
              <a:gd name="connsiteX307" fmla="*/ 3939739 w 10993169"/>
              <a:gd name="connsiteY307" fmla="*/ 3980408 h 5809456"/>
              <a:gd name="connsiteX308" fmla="*/ 3937787 w 10993169"/>
              <a:gd name="connsiteY308" fmla="*/ 3983664 h 5809456"/>
              <a:gd name="connsiteX309" fmla="*/ 3937136 w 10993169"/>
              <a:gd name="connsiteY309" fmla="*/ 3986920 h 5809456"/>
              <a:gd name="connsiteX310" fmla="*/ 3936485 w 10993169"/>
              <a:gd name="connsiteY310" fmla="*/ 3989524 h 5809456"/>
              <a:gd name="connsiteX311" fmla="*/ 3937787 w 10993169"/>
              <a:gd name="connsiteY311" fmla="*/ 3996687 h 5809456"/>
              <a:gd name="connsiteX312" fmla="*/ 3939089 w 10993169"/>
              <a:gd name="connsiteY312" fmla="*/ 4003198 h 5809456"/>
              <a:gd name="connsiteX313" fmla="*/ 3939089 w 10993169"/>
              <a:gd name="connsiteY313" fmla="*/ 4007105 h 5809456"/>
              <a:gd name="connsiteX314" fmla="*/ 3939739 w 10993169"/>
              <a:gd name="connsiteY314" fmla="*/ 4011663 h 5809456"/>
              <a:gd name="connsiteX315" fmla="*/ 3940391 w 10993169"/>
              <a:gd name="connsiteY315" fmla="*/ 4013616 h 5809456"/>
              <a:gd name="connsiteX316" fmla="*/ 3939739 w 10993169"/>
              <a:gd name="connsiteY316" fmla="*/ 4015570 h 5809456"/>
              <a:gd name="connsiteX317" fmla="*/ 3939739 w 10993169"/>
              <a:gd name="connsiteY317" fmla="*/ 4016508 h 5809456"/>
              <a:gd name="connsiteX318" fmla="*/ 3940502 w 10993169"/>
              <a:gd name="connsiteY318" fmla="*/ 4016127 h 5809456"/>
              <a:gd name="connsiteX319" fmla="*/ 3941153 w 10993169"/>
              <a:gd name="connsiteY319" fmla="*/ 4014825 h 5809456"/>
              <a:gd name="connsiteX320" fmla="*/ 3941153 w 10993169"/>
              <a:gd name="connsiteY320" fmla="*/ 4013523 h 5809456"/>
              <a:gd name="connsiteX321" fmla="*/ 3941153 w 10993169"/>
              <a:gd name="connsiteY321" fmla="*/ 4011569 h 5809456"/>
              <a:gd name="connsiteX322" fmla="*/ 3941153 w 10993169"/>
              <a:gd name="connsiteY322" fmla="*/ 4009616 h 5809456"/>
              <a:gd name="connsiteX323" fmla="*/ 3940502 w 10993169"/>
              <a:gd name="connsiteY323" fmla="*/ 4005058 h 5809456"/>
              <a:gd name="connsiteX324" fmla="*/ 3940502 w 10993169"/>
              <a:gd name="connsiteY324" fmla="*/ 4001151 h 5809456"/>
              <a:gd name="connsiteX325" fmla="*/ 3939199 w 10993169"/>
              <a:gd name="connsiteY325" fmla="*/ 3993988 h 5809456"/>
              <a:gd name="connsiteX326" fmla="*/ 3937897 w 10993169"/>
              <a:gd name="connsiteY326" fmla="*/ 3987477 h 5809456"/>
              <a:gd name="connsiteX327" fmla="*/ 3938548 w 10993169"/>
              <a:gd name="connsiteY327" fmla="*/ 3984872 h 5809456"/>
              <a:gd name="connsiteX328" fmla="*/ 3939199 w 10993169"/>
              <a:gd name="connsiteY328" fmla="*/ 3981617 h 5809456"/>
              <a:gd name="connsiteX329" fmla="*/ 7095802 w 10993169"/>
              <a:gd name="connsiteY329" fmla="*/ 3970187 h 5809456"/>
              <a:gd name="connsiteX330" fmla="*/ 7094631 w 10993169"/>
              <a:gd name="connsiteY330" fmla="*/ 3971944 h 5809456"/>
              <a:gd name="connsiteX331" fmla="*/ 7093980 w 10993169"/>
              <a:gd name="connsiteY331" fmla="*/ 3975200 h 5809456"/>
              <a:gd name="connsiteX332" fmla="*/ 7093980 w 10993169"/>
              <a:gd name="connsiteY332" fmla="*/ 3981060 h 5809456"/>
              <a:gd name="connsiteX333" fmla="*/ 7093329 w 10993169"/>
              <a:gd name="connsiteY333" fmla="*/ 3986920 h 5809456"/>
              <a:gd name="connsiteX334" fmla="*/ 7092846 w 10993169"/>
              <a:gd name="connsiteY334" fmla="*/ 3990783 h 5809456"/>
              <a:gd name="connsiteX335" fmla="*/ 7093314 w 10993169"/>
              <a:gd name="connsiteY335" fmla="*/ 3990082 h 5809456"/>
              <a:gd name="connsiteX336" fmla="*/ 7094616 w 10993169"/>
              <a:gd name="connsiteY336" fmla="*/ 3984872 h 5809456"/>
              <a:gd name="connsiteX337" fmla="*/ 7094616 w 10993169"/>
              <a:gd name="connsiteY337" fmla="*/ 3979012 h 5809456"/>
              <a:gd name="connsiteX338" fmla="*/ 7094616 w 10993169"/>
              <a:gd name="connsiteY338" fmla="*/ 3973152 h 5809456"/>
              <a:gd name="connsiteX339" fmla="*/ 7189252 w 10993169"/>
              <a:gd name="connsiteY339" fmla="*/ 3963661 h 5809456"/>
              <a:gd name="connsiteX340" fmla="*/ 7189017 w 10993169"/>
              <a:gd name="connsiteY340" fmla="*/ 3964130 h 5809456"/>
              <a:gd name="connsiteX341" fmla="*/ 7187064 w 10993169"/>
              <a:gd name="connsiteY341" fmla="*/ 3971293 h 5809456"/>
              <a:gd name="connsiteX342" fmla="*/ 7185111 w 10993169"/>
              <a:gd name="connsiteY342" fmla="*/ 3979106 h 5809456"/>
              <a:gd name="connsiteX343" fmla="*/ 7183159 w 10993169"/>
              <a:gd name="connsiteY343" fmla="*/ 3987571 h 5809456"/>
              <a:gd name="connsiteX344" fmla="*/ 7182008 w 10993169"/>
              <a:gd name="connsiteY344" fmla="*/ 3992176 h 5809456"/>
              <a:gd name="connsiteX345" fmla="*/ 7183822 w 10993169"/>
              <a:gd name="connsiteY345" fmla="*/ 3985524 h 5809456"/>
              <a:gd name="connsiteX346" fmla="*/ 7185775 w 10993169"/>
              <a:gd name="connsiteY346" fmla="*/ 3977059 h 5809456"/>
              <a:gd name="connsiteX347" fmla="*/ 7187729 w 10993169"/>
              <a:gd name="connsiteY347" fmla="*/ 3969245 h 5809456"/>
              <a:gd name="connsiteX348" fmla="*/ 3956129 w 10993169"/>
              <a:gd name="connsiteY348" fmla="*/ 3955607 h 5809456"/>
              <a:gd name="connsiteX349" fmla="*/ 3954712 w 10993169"/>
              <a:gd name="connsiteY349" fmla="*/ 3956316 h 5809456"/>
              <a:gd name="connsiteX350" fmla="*/ 3954712 w 10993169"/>
              <a:gd name="connsiteY350" fmla="*/ 3962827 h 5809456"/>
              <a:gd name="connsiteX351" fmla="*/ 3954712 w 10993169"/>
              <a:gd name="connsiteY351" fmla="*/ 3969339 h 5809456"/>
              <a:gd name="connsiteX352" fmla="*/ 3956665 w 10993169"/>
              <a:gd name="connsiteY352" fmla="*/ 3971943 h 5809456"/>
              <a:gd name="connsiteX353" fmla="*/ 3957967 w 10993169"/>
              <a:gd name="connsiteY353" fmla="*/ 3975850 h 5809456"/>
              <a:gd name="connsiteX354" fmla="*/ 3958618 w 10993169"/>
              <a:gd name="connsiteY354" fmla="*/ 3977804 h 5809456"/>
              <a:gd name="connsiteX355" fmla="*/ 3958618 w 10993169"/>
              <a:gd name="connsiteY355" fmla="*/ 3979106 h 5809456"/>
              <a:gd name="connsiteX356" fmla="*/ 3958451 w 10993169"/>
              <a:gd name="connsiteY356" fmla="*/ 3979607 h 5809456"/>
              <a:gd name="connsiteX357" fmla="*/ 3958733 w 10993169"/>
              <a:gd name="connsiteY357" fmla="*/ 3979663 h 5809456"/>
              <a:gd name="connsiteX358" fmla="*/ 3959385 w 10993169"/>
              <a:gd name="connsiteY358" fmla="*/ 3979012 h 5809456"/>
              <a:gd name="connsiteX359" fmla="*/ 3960036 w 10993169"/>
              <a:gd name="connsiteY359" fmla="*/ 3977059 h 5809456"/>
              <a:gd name="connsiteX360" fmla="*/ 3960036 w 10993169"/>
              <a:gd name="connsiteY360" fmla="*/ 3975757 h 5809456"/>
              <a:gd name="connsiteX361" fmla="*/ 3959385 w 10993169"/>
              <a:gd name="connsiteY361" fmla="*/ 3973803 h 5809456"/>
              <a:gd name="connsiteX362" fmla="*/ 3958082 w 10993169"/>
              <a:gd name="connsiteY362" fmla="*/ 3969896 h 5809456"/>
              <a:gd name="connsiteX363" fmla="*/ 3956129 w 10993169"/>
              <a:gd name="connsiteY363" fmla="*/ 3967292 h 5809456"/>
              <a:gd name="connsiteX364" fmla="*/ 3956129 w 10993169"/>
              <a:gd name="connsiteY364" fmla="*/ 3960780 h 5809456"/>
              <a:gd name="connsiteX365" fmla="*/ 7195792 w 10993169"/>
              <a:gd name="connsiteY365" fmla="*/ 3945843 h 5809456"/>
              <a:gd name="connsiteX366" fmla="*/ 7195527 w 10993169"/>
              <a:gd name="connsiteY366" fmla="*/ 3946549 h 5809456"/>
              <a:gd name="connsiteX367" fmla="*/ 7193574 w 10993169"/>
              <a:gd name="connsiteY367" fmla="*/ 3952410 h 5809456"/>
              <a:gd name="connsiteX368" fmla="*/ 7192158 w 10993169"/>
              <a:gd name="connsiteY368" fmla="*/ 3957132 h 5809456"/>
              <a:gd name="connsiteX369" fmla="*/ 7192287 w 10993169"/>
              <a:gd name="connsiteY369" fmla="*/ 3956873 h 5809456"/>
              <a:gd name="connsiteX370" fmla="*/ 7194240 w 10993169"/>
              <a:gd name="connsiteY370" fmla="*/ 3951013 h 5809456"/>
              <a:gd name="connsiteX371" fmla="*/ 10917157 w 10993169"/>
              <a:gd name="connsiteY371" fmla="*/ 3931573 h 5809456"/>
              <a:gd name="connsiteX372" fmla="*/ 10919623 w 10993169"/>
              <a:gd name="connsiteY372" fmla="*/ 3931573 h 5809456"/>
              <a:gd name="connsiteX373" fmla="*/ 10922091 w 10993169"/>
              <a:gd name="connsiteY373" fmla="*/ 3932224 h 5809456"/>
              <a:gd name="connsiteX374" fmla="*/ 10924559 w 10993169"/>
              <a:gd name="connsiteY374" fmla="*/ 3932876 h 5809456"/>
              <a:gd name="connsiteX375" fmla="*/ 10925793 w 10993169"/>
              <a:gd name="connsiteY375" fmla="*/ 3936131 h 5809456"/>
              <a:gd name="connsiteX376" fmla="*/ 10927643 w 10993169"/>
              <a:gd name="connsiteY376" fmla="*/ 3940689 h 5809456"/>
              <a:gd name="connsiteX377" fmla="*/ 10928259 w 10993169"/>
              <a:gd name="connsiteY377" fmla="*/ 3945898 h 5809456"/>
              <a:gd name="connsiteX378" fmla="*/ 10928877 w 10993169"/>
              <a:gd name="connsiteY378" fmla="*/ 3950456 h 5809456"/>
              <a:gd name="connsiteX379" fmla="*/ 10930727 w 10993169"/>
              <a:gd name="connsiteY379" fmla="*/ 3957619 h 5809456"/>
              <a:gd name="connsiteX380" fmla="*/ 10931345 w 10993169"/>
              <a:gd name="connsiteY380" fmla="*/ 3966735 h 5809456"/>
              <a:gd name="connsiteX381" fmla="*/ 10931961 w 10993169"/>
              <a:gd name="connsiteY381" fmla="*/ 3975851 h 5809456"/>
              <a:gd name="connsiteX382" fmla="*/ 10931961 w 10993169"/>
              <a:gd name="connsiteY382" fmla="*/ 3983013 h 5809456"/>
              <a:gd name="connsiteX383" fmla="*/ 10926409 w 10993169"/>
              <a:gd name="connsiteY383" fmla="*/ 3992780 h 5809456"/>
              <a:gd name="connsiteX384" fmla="*/ 10922091 w 10993169"/>
              <a:gd name="connsiteY384" fmla="*/ 4001245 h 5809456"/>
              <a:gd name="connsiteX385" fmla="*/ 10918389 w 10993169"/>
              <a:gd name="connsiteY385" fmla="*/ 4002547 h 5809456"/>
              <a:gd name="connsiteX386" fmla="*/ 10914071 w 10993169"/>
              <a:gd name="connsiteY386" fmla="*/ 4003198 h 5809456"/>
              <a:gd name="connsiteX387" fmla="*/ 10910987 w 10993169"/>
              <a:gd name="connsiteY387" fmla="*/ 4002547 h 5809456"/>
              <a:gd name="connsiteX388" fmla="*/ 10908521 w 10993169"/>
              <a:gd name="connsiteY388" fmla="*/ 4001245 h 5809456"/>
              <a:gd name="connsiteX389" fmla="*/ 10908521 w 10993169"/>
              <a:gd name="connsiteY389" fmla="*/ 3997338 h 5809456"/>
              <a:gd name="connsiteX390" fmla="*/ 10908521 w 10993169"/>
              <a:gd name="connsiteY390" fmla="*/ 3990827 h 5809456"/>
              <a:gd name="connsiteX391" fmla="*/ 10909137 w 10993169"/>
              <a:gd name="connsiteY391" fmla="*/ 3986269 h 5809456"/>
              <a:gd name="connsiteX392" fmla="*/ 10910371 w 10993169"/>
              <a:gd name="connsiteY392" fmla="*/ 3980408 h 5809456"/>
              <a:gd name="connsiteX393" fmla="*/ 10912221 w 10993169"/>
              <a:gd name="connsiteY393" fmla="*/ 3975199 h 5809456"/>
              <a:gd name="connsiteX394" fmla="*/ 10912839 w 10993169"/>
              <a:gd name="connsiteY394" fmla="*/ 3970641 h 5809456"/>
              <a:gd name="connsiteX395" fmla="*/ 10912221 w 10993169"/>
              <a:gd name="connsiteY395" fmla="*/ 3964130 h 5809456"/>
              <a:gd name="connsiteX396" fmla="*/ 10910987 w 10993169"/>
              <a:gd name="connsiteY396" fmla="*/ 3956968 h 5809456"/>
              <a:gd name="connsiteX397" fmla="*/ 10910371 w 10993169"/>
              <a:gd name="connsiteY397" fmla="*/ 3953061 h 5809456"/>
              <a:gd name="connsiteX398" fmla="*/ 10909753 w 10993169"/>
              <a:gd name="connsiteY398" fmla="*/ 3949154 h 5809456"/>
              <a:gd name="connsiteX399" fmla="*/ 10909753 w 10993169"/>
              <a:gd name="connsiteY399" fmla="*/ 3945898 h 5809456"/>
              <a:gd name="connsiteX400" fmla="*/ 10910371 w 10993169"/>
              <a:gd name="connsiteY400" fmla="*/ 3942643 h 5809456"/>
              <a:gd name="connsiteX401" fmla="*/ 10910987 w 10993169"/>
              <a:gd name="connsiteY401" fmla="*/ 3940038 h 5809456"/>
              <a:gd name="connsiteX402" fmla="*/ 10912221 w 10993169"/>
              <a:gd name="connsiteY402" fmla="*/ 3936782 h 5809456"/>
              <a:gd name="connsiteX403" fmla="*/ 10913455 w 10993169"/>
              <a:gd name="connsiteY403" fmla="*/ 3934178 h 5809456"/>
              <a:gd name="connsiteX404" fmla="*/ 10915305 w 10993169"/>
              <a:gd name="connsiteY404" fmla="*/ 3932876 h 5809456"/>
              <a:gd name="connsiteX405" fmla="*/ 6912309 w 10993169"/>
              <a:gd name="connsiteY405" fmla="*/ 3908011 h 5809456"/>
              <a:gd name="connsiteX406" fmla="*/ 6912297 w 10993169"/>
              <a:gd name="connsiteY406" fmla="*/ 3908038 h 5809456"/>
              <a:gd name="connsiteX407" fmla="*/ 6912293 w 10993169"/>
              <a:gd name="connsiteY407" fmla="*/ 3908065 h 5809456"/>
              <a:gd name="connsiteX408" fmla="*/ 7569491 w 10993169"/>
              <a:gd name="connsiteY408" fmla="*/ 3887691 h 5809456"/>
              <a:gd name="connsiteX409" fmla="*/ 7568579 w 10993169"/>
              <a:gd name="connsiteY409" fmla="*/ 3889971 h 5809456"/>
              <a:gd name="connsiteX410" fmla="*/ 7569167 w 10993169"/>
              <a:gd name="connsiteY410" fmla="*/ 3888598 h 5809456"/>
              <a:gd name="connsiteX411" fmla="*/ 9132357 w 10993169"/>
              <a:gd name="connsiteY411" fmla="*/ 3866459 h 5809456"/>
              <a:gd name="connsiteX412" fmla="*/ 9137058 w 10993169"/>
              <a:gd name="connsiteY412" fmla="*/ 3867110 h 5809456"/>
              <a:gd name="connsiteX413" fmla="*/ 9141087 w 10993169"/>
              <a:gd name="connsiteY413" fmla="*/ 3868413 h 5809456"/>
              <a:gd name="connsiteX414" fmla="*/ 9145116 w 10993169"/>
              <a:gd name="connsiteY414" fmla="*/ 3869715 h 5809456"/>
              <a:gd name="connsiteX415" fmla="*/ 9148473 w 10993169"/>
              <a:gd name="connsiteY415" fmla="*/ 3871668 h 5809456"/>
              <a:gd name="connsiteX416" fmla="*/ 9149145 w 10993169"/>
              <a:gd name="connsiteY416" fmla="*/ 3874273 h 5809456"/>
              <a:gd name="connsiteX417" fmla="*/ 9149145 w 10993169"/>
              <a:gd name="connsiteY417" fmla="*/ 3877529 h 5809456"/>
              <a:gd name="connsiteX418" fmla="*/ 9148473 w 10993169"/>
              <a:gd name="connsiteY418" fmla="*/ 3881435 h 5809456"/>
              <a:gd name="connsiteX419" fmla="*/ 9148473 w 10993169"/>
              <a:gd name="connsiteY419" fmla="*/ 3884040 h 5809456"/>
              <a:gd name="connsiteX420" fmla="*/ 9147802 w 10993169"/>
              <a:gd name="connsiteY420" fmla="*/ 3886645 h 5809456"/>
              <a:gd name="connsiteX421" fmla="*/ 9147802 w 10993169"/>
              <a:gd name="connsiteY421" fmla="*/ 3889900 h 5809456"/>
              <a:gd name="connsiteX422" fmla="*/ 9147131 w 10993169"/>
              <a:gd name="connsiteY422" fmla="*/ 3894458 h 5809456"/>
              <a:gd name="connsiteX423" fmla="*/ 9145787 w 10993169"/>
              <a:gd name="connsiteY423" fmla="*/ 3897063 h 5809456"/>
              <a:gd name="connsiteX424" fmla="*/ 9138401 w 10993169"/>
              <a:gd name="connsiteY424" fmla="*/ 3897063 h 5809456"/>
              <a:gd name="connsiteX425" fmla="*/ 9129671 w 10993169"/>
              <a:gd name="connsiteY425" fmla="*/ 3897063 h 5809456"/>
              <a:gd name="connsiteX426" fmla="*/ 9128329 w 10993169"/>
              <a:gd name="connsiteY426" fmla="*/ 3898365 h 5809456"/>
              <a:gd name="connsiteX427" fmla="*/ 9124971 w 10993169"/>
              <a:gd name="connsiteY427" fmla="*/ 3901621 h 5809456"/>
              <a:gd name="connsiteX428" fmla="*/ 9123628 w 10993169"/>
              <a:gd name="connsiteY428" fmla="*/ 3908783 h 5809456"/>
              <a:gd name="connsiteX429" fmla="*/ 9122285 w 10993169"/>
              <a:gd name="connsiteY429" fmla="*/ 3916597 h 5809456"/>
              <a:gd name="connsiteX430" fmla="*/ 9116913 w 10993169"/>
              <a:gd name="connsiteY430" fmla="*/ 3917899 h 5809456"/>
              <a:gd name="connsiteX431" fmla="*/ 9111541 w 10993169"/>
              <a:gd name="connsiteY431" fmla="*/ 3918550 h 5809456"/>
              <a:gd name="connsiteX432" fmla="*/ 9109527 w 10993169"/>
              <a:gd name="connsiteY432" fmla="*/ 3915946 h 5809456"/>
              <a:gd name="connsiteX433" fmla="*/ 9106841 w 10993169"/>
              <a:gd name="connsiteY433" fmla="*/ 3912690 h 5809456"/>
              <a:gd name="connsiteX434" fmla="*/ 9106169 w 10993169"/>
              <a:gd name="connsiteY434" fmla="*/ 3910085 h 5809456"/>
              <a:gd name="connsiteX435" fmla="*/ 9106169 w 10993169"/>
              <a:gd name="connsiteY435" fmla="*/ 3908132 h 5809456"/>
              <a:gd name="connsiteX436" fmla="*/ 9106169 w 10993169"/>
              <a:gd name="connsiteY436" fmla="*/ 3906179 h 5809456"/>
              <a:gd name="connsiteX437" fmla="*/ 9106169 w 10993169"/>
              <a:gd name="connsiteY437" fmla="*/ 3904225 h 5809456"/>
              <a:gd name="connsiteX438" fmla="*/ 9107512 w 10993169"/>
              <a:gd name="connsiteY438" fmla="*/ 3900318 h 5809456"/>
              <a:gd name="connsiteX439" fmla="*/ 9109527 w 10993169"/>
              <a:gd name="connsiteY439" fmla="*/ 3895760 h 5809456"/>
              <a:gd name="connsiteX440" fmla="*/ 9112213 w 10993169"/>
              <a:gd name="connsiteY440" fmla="*/ 3891202 h 5809456"/>
              <a:gd name="connsiteX441" fmla="*/ 9114227 w 10993169"/>
              <a:gd name="connsiteY441" fmla="*/ 3885993 h 5809456"/>
              <a:gd name="connsiteX442" fmla="*/ 9116913 w 10993169"/>
              <a:gd name="connsiteY442" fmla="*/ 3878831 h 5809456"/>
              <a:gd name="connsiteX443" fmla="*/ 9119599 w 10993169"/>
              <a:gd name="connsiteY443" fmla="*/ 3871668 h 5809456"/>
              <a:gd name="connsiteX444" fmla="*/ 9122285 w 10993169"/>
              <a:gd name="connsiteY444" fmla="*/ 3869715 h 5809456"/>
              <a:gd name="connsiteX445" fmla="*/ 9126314 w 10993169"/>
              <a:gd name="connsiteY445" fmla="*/ 3868413 h 5809456"/>
              <a:gd name="connsiteX446" fmla="*/ 9129671 w 10993169"/>
              <a:gd name="connsiteY446" fmla="*/ 3867110 h 5809456"/>
              <a:gd name="connsiteX447" fmla="*/ 6925319 w 10993169"/>
              <a:gd name="connsiteY447" fmla="*/ 3864414 h 5809456"/>
              <a:gd name="connsiteX448" fmla="*/ 6922715 w 10993169"/>
              <a:gd name="connsiteY448" fmla="*/ 3870272 h 5809456"/>
              <a:gd name="connsiteX449" fmla="*/ 6920111 w 10993169"/>
              <a:gd name="connsiteY449" fmla="*/ 3875481 h 5809456"/>
              <a:gd name="connsiteX450" fmla="*/ 6918809 w 10993169"/>
              <a:gd name="connsiteY450" fmla="*/ 3880039 h 5809456"/>
              <a:gd name="connsiteX451" fmla="*/ 6918798 w 10993169"/>
              <a:gd name="connsiteY451" fmla="*/ 3880082 h 5809456"/>
              <a:gd name="connsiteX452" fmla="*/ 6919527 w 10993169"/>
              <a:gd name="connsiteY452" fmla="*/ 3877529 h 5809456"/>
              <a:gd name="connsiteX453" fmla="*/ 6922131 w 10993169"/>
              <a:gd name="connsiteY453" fmla="*/ 3871669 h 5809456"/>
              <a:gd name="connsiteX454" fmla="*/ 6924735 w 10993169"/>
              <a:gd name="connsiteY454" fmla="*/ 3866459 h 5809456"/>
              <a:gd name="connsiteX455" fmla="*/ 7495677 w 10993169"/>
              <a:gd name="connsiteY455" fmla="*/ 3861868 h 5809456"/>
              <a:gd name="connsiteX456" fmla="*/ 7495610 w 10993169"/>
              <a:gd name="connsiteY456" fmla="*/ 3861901 h 5809456"/>
              <a:gd name="connsiteX457" fmla="*/ 7490403 w 10993169"/>
              <a:gd name="connsiteY457" fmla="*/ 3869064 h 5809456"/>
              <a:gd name="connsiteX458" fmla="*/ 7488816 w 10993169"/>
              <a:gd name="connsiteY458" fmla="*/ 3871785 h 5809456"/>
              <a:gd name="connsiteX459" fmla="*/ 7491811 w 10993169"/>
              <a:gd name="connsiteY459" fmla="*/ 3867668 h 5809456"/>
              <a:gd name="connsiteX460" fmla="*/ 7528696 w 10993169"/>
              <a:gd name="connsiteY460" fmla="*/ 3846518 h 5809456"/>
              <a:gd name="connsiteX461" fmla="*/ 7524903 w 10993169"/>
              <a:gd name="connsiteY461" fmla="*/ 3854739 h 5809456"/>
              <a:gd name="connsiteX462" fmla="*/ 7521816 w 10993169"/>
              <a:gd name="connsiteY462" fmla="*/ 3862458 h 5809456"/>
              <a:gd name="connsiteX463" fmla="*/ 7522414 w 10993169"/>
              <a:gd name="connsiteY463" fmla="*/ 3862458 h 5809456"/>
              <a:gd name="connsiteX464" fmla="*/ 7526321 w 10993169"/>
              <a:gd name="connsiteY464" fmla="*/ 3852691 h 5809456"/>
              <a:gd name="connsiteX465" fmla="*/ 9218292 w 10993169"/>
              <a:gd name="connsiteY465" fmla="*/ 3823484 h 5809456"/>
              <a:gd name="connsiteX466" fmla="*/ 9220207 w 10993169"/>
              <a:gd name="connsiteY466" fmla="*/ 3825453 h 5809456"/>
              <a:gd name="connsiteX467" fmla="*/ 9221484 w 10993169"/>
              <a:gd name="connsiteY467" fmla="*/ 3827422 h 5809456"/>
              <a:gd name="connsiteX468" fmla="*/ 9222761 w 10993169"/>
              <a:gd name="connsiteY468" fmla="*/ 3829391 h 5809456"/>
              <a:gd name="connsiteX469" fmla="*/ 9223399 w 10993169"/>
              <a:gd name="connsiteY469" fmla="*/ 3831359 h 5809456"/>
              <a:gd name="connsiteX470" fmla="*/ 9224676 w 10993169"/>
              <a:gd name="connsiteY470" fmla="*/ 3833985 h 5809456"/>
              <a:gd name="connsiteX471" fmla="*/ 9224038 w 10993169"/>
              <a:gd name="connsiteY471" fmla="*/ 3836610 h 5809456"/>
              <a:gd name="connsiteX472" fmla="*/ 9223399 w 10993169"/>
              <a:gd name="connsiteY472" fmla="*/ 3839235 h 5809456"/>
              <a:gd name="connsiteX473" fmla="*/ 9223399 w 10993169"/>
              <a:gd name="connsiteY473" fmla="*/ 3841860 h 5809456"/>
              <a:gd name="connsiteX474" fmla="*/ 9220207 w 10993169"/>
              <a:gd name="connsiteY474" fmla="*/ 3843172 h 5809456"/>
              <a:gd name="connsiteX475" fmla="*/ 9215739 w 10993169"/>
              <a:gd name="connsiteY475" fmla="*/ 3844485 h 5809456"/>
              <a:gd name="connsiteX476" fmla="*/ 9213185 w 10993169"/>
              <a:gd name="connsiteY476" fmla="*/ 3845141 h 5809456"/>
              <a:gd name="connsiteX477" fmla="*/ 9211270 w 10993169"/>
              <a:gd name="connsiteY477" fmla="*/ 3846454 h 5809456"/>
              <a:gd name="connsiteX478" fmla="*/ 9209355 w 10993169"/>
              <a:gd name="connsiteY478" fmla="*/ 3847766 h 5809456"/>
              <a:gd name="connsiteX479" fmla="*/ 9208078 w 10993169"/>
              <a:gd name="connsiteY479" fmla="*/ 3849079 h 5809456"/>
              <a:gd name="connsiteX480" fmla="*/ 9206802 w 10993169"/>
              <a:gd name="connsiteY480" fmla="*/ 3854985 h 5809456"/>
              <a:gd name="connsiteX481" fmla="*/ 9205525 w 10993169"/>
              <a:gd name="connsiteY481" fmla="*/ 3862204 h 5809456"/>
              <a:gd name="connsiteX482" fmla="*/ 9211909 w 10993169"/>
              <a:gd name="connsiteY482" fmla="*/ 3867454 h 5809456"/>
              <a:gd name="connsiteX483" fmla="*/ 9218292 w 10993169"/>
              <a:gd name="connsiteY483" fmla="*/ 3872704 h 5809456"/>
              <a:gd name="connsiteX484" fmla="*/ 9219569 w 10993169"/>
              <a:gd name="connsiteY484" fmla="*/ 3881236 h 5809456"/>
              <a:gd name="connsiteX485" fmla="*/ 9220846 w 10993169"/>
              <a:gd name="connsiteY485" fmla="*/ 3887798 h 5809456"/>
              <a:gd name="connsiteX486" fmla="*/ 9218292 w 10993169"/>
              <a:gd name="connsiteY486" fmla="*/ 3898299 h 5809456"/>
              <a:gd name="connsiteX487" fmla="*/ 9215739 w 10993169"/>
              <a:gd name="connsiteY487" fmla="*/ 3904205 h 5809456"/>
              <a:gd name="connsiteX488" fmla="*/ 9213185 w 10993169"/>
              <a:gd name="connsiteY488" fmla="*/ 3905518 h 5809456"/>
              <a:gd name="connsiteX489" fmla="*/ 9208717 w 10993169"/>
              <a:gd name="connsiteY489" fmla="*/ 3906174 h 5809456"/>
              <a:gd name="connsiteX490" fmla="*/ 9204886 w 10993169"/>
              <a:gd name="connsiteY490" fmla="*/ 3906830 h 5809456"/>
              <a:gd name="connsiteX491" fmla="*/ 9200418 w 10993169"/>
              <a:gd name="connsiteY491" fmla="*/ 3906830 h 5809456"/>
              <a:gd name="connsiteX492" fmla="*/ 9195311 w 10993169"/>
              <a:gd name="connsiteY492" fmla="*/ 3902893 h 5809456"/>
              <a:gd name="connsiteX493" fmla="*/ 9190842 w 10993169"/>
              <a:gd name="connsiteY493" fmla="*/ 3898955 h 5809456"/>
              <a:gd name="connsiteX494" fmla="*/ 9189566 w 10993169"/>
              <a:gd name="connsiteY494" fmla="*/ 3892392 h 5809456"/>
              <a:gd name="connsiteX495" fmla="*/ 9187650 w 10993169"/>
              <a:gd name="connsiteY495" fmla="*/ 3885173 h 5809456"/>
              <a:gd name="connsiteX496" fmla="*/ 9186374 w 10993169"/>
              <a:gd name="connsiteY496" fmla="*/ 3885173 h 5809456"/>
              <a:gd name="connsiteX497" fmla="*/ 9182543 w 10993169"/>
              <a:gd name="connsiteY497" fmla="*/ 3885173 h 5809456"/>
              <a:gd name="connsiteX498" fmla="*/ 9180628 w 10993169"/>
              <a:gd name="connsiteY498" fmla="*/ 3884517 h 5809456"/>
              <a:gd name="connsiteX499" fmla="*/ 9178713 w 10993169"/>
              <a:gd name="connsiteY499" fmla="*/ 3884517 h 5809456"/>
              <a:gd name="connsiteX500" fmla="*/ 9176798 w 10993169"/>
              <a:gd name="connsiteY500" fmla="*/ 3885173 h 5809456"/>
              <a:gd name="connsiteX501" fmla="*/ 9174883 w 10993169"/>
              <a:gd name="connsiteY501" fmla="*/ 3885173 h 5809456"/>
              <a:gd name="connsiteX502" fmla="*/ 9174883 w 10993169"/>
              <a:gd name="connsiteY502" fmla="*/ 3888455 h 5809456"/>
              <a:gd name="connsiteX503" fmla="*/ 9174883 w 10993169"/>
              <a:gd name="connsiteY503" fmla="*/ 3892392 h 5809456"/>
              <a:gd name="connsiteX504" fmla="*/ 9174245 w 10993169"/>
              <a:gd name="connsiteY504" fmla="*/ 3893705 h 5809456"/>
              <a:gd name="connsiteX505" fmla="*/ 9173606 w 10993169"/>
              <a:gd name="connsiteY505" fmla="*/ 3895017 h 5809456"/>
              <a:gd name="connsiteX506" fmla="*/ 9172968 w 10993169"/>
              <a:gd name="connsiteY506" fmla="*/ 3896330 h 5809456"/>
              <a:gd name="connsiteX507" fmla="*/ 9172329 w 10993169"/>
              <a:gd name="connsiteY507" fmla="*/ 3896330 h 5809456"/>
              <a:gd name="connsiteX508" fmla="*/ 9171053 w 10993169"/>
              <a:gd name="connsiteY508" fmla="*/ 3896986 h 5809456"/>
              <a:gd name="connsiteX509" fmla="*/ 9169776 w 10993169"/>
              <a:gd name="connsiteY509" fmla="*/ 3897642 h 5809456"/>
              <a:gd name="connsiteX510" fmla="*/ 9167861 w 10993169"/>
              <a:gd name="connsiteY510" fmla="*/ 3897642 h 5809456"/>
              <a:gd name="connsiteX511" fmla="*/ 9166584 w 10993169"/>
              <a:gd name="connsiteY511" fmla="*/ 3896986 h 5809456"/>
              <a:gd name="connsiteX512" fmla="*/ 9164669 w 10993169"/>
              <a:gd name="connsiteY512" fmla="*/ 3896330 h 5809456"/>
              <a:gd name="connsiteX513" fmla="*/ 9163392 w 10993169"/>
              <a:gd name="connsiteY513" fmla="*/ 3895674 h 5809456"/>
              <a:gd name="connsiteX514" fmla="*/ 9162754 w 10993169"/>
              <a:gd name="connsiteY514" fmla="*/ 3895017 h 5809456"/>
              <a:gd name="connsiteX515" fmla="*/ 9162115 w 10993169"/>
              <a:gd name="connsiteY515" fmla="*/ 3893705 h 5809456"/>
              <a:gd name="connsiteX516" fmla="*/ 9160839 w 10993169"/>
              <a:gd name="connsiteY516" fmla="*/ 3891080 h 5809456"/>
              <a:gd name="connsiteX517" fmla="*/ 9160200 w 10993169"/>
              <a:gd name="connsiteY517" fmla="*/ 3886486 h 5809456"/>
              <a:gd name="connsiteX518" fmla="*/ 9159562 w 10993169"/>
              <a:gd name="connsiteY518" fmla="*/ 3881892 h 5809456"/>
              <a:gd name="connsiteX519" fmla="*/ 9159562 w 10993169"/>
              <a:gd name="connsiteY519" fmla="*/ 3877954 h 5809456"/>
              <a:gd name="connsiteX520" fmla="*/ 9162115 w 10993169"/>
              <a:gd name="connsiteY520" fmla="*/ 3872704 h 5809456"/>
              <a:gd name="connsiteX521" fmla="*/ 9164669 w 10993169"/>
              <a:gd name="connsiteY521" fmla="*/ 3867454 h 5809456"/>
              <a:gd name="connsiteX522" fmla="*/ 9164669 w 10993169"/>
              <a:gd name="connsiteY522" fmla="*/ 3862860 h 5809456"/>
              <a:gd name="connsiteX523" fmla="*/ 9163392 w 10993169"/>
              <a:gd name="connsiteY523" fmla="*/ 3856954 h 5809456"/>
              <a:gd name="connsiteX524" fmla="*/ 9162754 w 10993169"/>
              <a:gd name="connsiteY524" fmla="*/ 3850391 h 5809456"/>
              <a:gd name="connsiteX525" fmla="*/ 9162115 w 10993169"/>
              <a:gd name="connsiteY525" fmla="*/ 3844485 h 5809456"/>
              <a:gd name="connsiteX526" fmla="*/ 9163392 w 10993169"/>
              <a:gd name="connsiteY526" fmla="*/ 3841203 h 5809456"/>
              <a:gd name="connsiteX527" fmla="*/ 9165307 w 10993169"/>
              <a:gd name="connsiteY527" fmla="*/ 3836610 h 5809456"/>
              <a:gd name="connsiteX528" fmla="*/ 9167222 w 10993169"/>
              <a:gd name="connsiteY528" fmla="*/ 3833328 h 5809456"/>
              <a:gd name="connsiteX529" fmla="*/ 9169776 w 10993169"/>
              <a:gd name="connsiteY529" fmla="*/ 3831359 h 5809456"/>
              <a:gd name="connsiteX530" fmla="*/ 9172329 w 10993169"/>
              <a:gd name="connsiteY530" fmla="*/ 3830047 h 5809456"/>
              <a:gd name="connsiteX531" fmla="*/ 9174883 w 10993169"/>
              <a:gd name="connsiteY531" fmla="*/ 3830703 h 5809456"/>
              <a:gd name="connsiteX532" fmla="*/ 9177436 w 10993169"/>
              <a:gd name="connsiteY532" fmla="*/ 3830703 h 5809456"/>
              <a:gd name="connsiteX533" fmla="*/ 9179990 w 10993169"/>
              <a:gd name="connsiteY533" fmla="*/ 3831359 h 5809456"/>
              <a:gd name="connsiteX534" fmla="*/ 9179990 w 10993169"/>
              <a:gd name="connsiteY534" fmla="*/ 3833328 h 5809456"/>
              <a:gd name="connsiteX535" fmla="*/ 9181267 w 10993169"/>
              <a:gd name="connsiteY535" fmla="*/ 3835953 h 5809456"/>
              <a:gd name="connsiteX536" fmla="*/ 9183182 w 10993169"/>
              <a:gd name="connsiteY536" fmla="*/ 3838578 h 5809456"/>
              <a:gd name="connsiteX537" fmla="*/ 9185097 w 10993169"/>
              <a:gd name="connsiteY537" fmla="*/ 3839235 h 5809456"/>
              <a:gd name="connsiteX538" fmla="*/ 9186374 w 10993169"/>
              <a:gd name="connsiteY538" fmla="*/ 3839891 h 5809456"/>
              <a:gd name="connsiteX539" fmla="*/ 9188289 w 10993169"/>
              <a:gd name="connsiteY539" fmla="*/ 3839891 h 5809456"/>
              <a:gd name="connsiteX540" fmla="*/ 9189566 w 10993169"/>
              <a:gd name="connsiteY540" fmla="*/ 3839891 h 5809456"/>
              <a:gd name="connsiteX541" fmla="*/ 9191481 w 10993169"/>
              <a:gd name="connsiteY541" fmla="*/ 3839891 h 5809456"/>
              <a:gd name="connsiteX542" fmla="*/ 9192757 w 10993169"/>
              <a:gd name="connsiteY542" fmla="*/ 3839235 h 5809456"/>
              <a:gd name="connsiteX543" fmla="*/ 9194034 w 10993169"/>
              <a:gd name="connsiteY543" fmla="*/ 3838578 h 5809456"/>
              <a:gd name="connsiteX544" fmla="*/ 9195311 w 10993169"/>
              <a:gd name="connsiteY544" fmla="*/ 3837266 h 5809456"/>
              <a:gd name="connsiteX545" fmla="*/ 9195311 w 10993169"/>
              <a:gd name="connsiteY545" fmla="*/ 3836610 h 5809456"/>
              <a:gd name="connsiteX546" fmla="*/ 9197864 w 10993169"/>
              <a:gd name="connsiteY546" fmla="*/ 3833328 h 5809456"/>
              <a:gd name="connsiteX547" fmla="*/ 9200418 w 10993169"/>
              <a:gd name="connsiteY547" fmla="*/ 3828734 h 5809456"/>
              <a:gd name="connsiteX548" fmla="*/ 9204886 w 10993169"/>
              <a:gd name="connsiteY548" fmla="*/ 3826766 h 5809456"/>
              <a:gd name="connsiteX549" fmla="*/ 9209355 w 10993169"/>
              <a:gd name="connsiteY549" fmla="*/ 3825453 h 5809456"/>
              <a:gd name="connsiteX550" fmla="*/ 9213824 w 10993169"/>
              <a:gd name="connsiteY550" fmla="*/ 3824141 h 5809456"/>
              <a:gd name="connsiteX551" fmla="*/ 7256089 w 10993169"/>
              <a:gd name="connsiteY551" fmla="*/ 3822977 h 5809456"/>
              <a:gd name="connsiteX552" fmla="*/ 7255413 w 10993169"/>
              <a:gd name="connsiteY552" fmla="*/ 3823484 h 5809456"/>
              <a:gd name="connsiteX553" fmla="*/ 7253460 w 10993169"/>
              <a:gd name="connsiteY553" fmla="*/ 3828042 h 5809456"/>
              <a:gd name="connsiteX554" fmla="*/ 7252158 w 10993169"/>
              <a:gd name="connsiteY554" fmla="*/ 3832600 h 5809456"/>
              <a:gd name="connsiteX555" fmla="*/ 7250857 w 10993169"/>
              <a:gd name="connsiteY555" fmla="*/ 3837158 h 5809456"/>
              <a:gd name="connsiteX556" fmla="*/ 7250857 w 10993169"/>
              <a:gd name="connsiteY556" fmla="*/ 3841065 h 5809456"/>
              <a:gd name="connsiteX557" fmla="*/ 7252809 w 10993169"/>
              <a:gd name="connsiteY557" fmla="*/ 3850181 h 5809456"/>
              <a:gd name="connsiteX558" fmla="*/ 7255413 w 10993169"/>
              <a:gd name="connsiteY558" fmla="*/ 3859297 h 5809456"/>
              <a:gd name="connsiteX559" fmla="*/ 7255413 w 10993169"/>
              <a:gd name="connsiteY559" fmla="*/ 3865808 h 5809456"/>
              <a:gd name="connsiteX560" fmla="*/ 7255413 w 10993169"/>
              <a:gd name="connsiteY560" fmla="*/ 3872971 h 5809456"/>
              <a:gd name="connsiteX561" fmla="*/ 7254762 w 10993169"/>
              <a:gd name="connsiteY561" fmla="*/ 3880784 h 5809456"/>
              <a:gd name="connsiteX562" fmla="*/ 7253018 w 10993169"/>
              <a:gd name="connsiteY562" fmla="*/ 3886601 h 5809456"/>
              <a:gd name="connsiteX563" fmla="*/ 7254145 w 10993169"/>
              <a:gd name="connsiteY563" fmla="*/ 3885248 h 5809456"/>
              <a:gd name="connsiteX564" fmla="*/ 7255447 w 10993169"/>
              <a:gd name="connsiteY564" fmla="*/ 3878737 h 5809456"/>
              <a:gd name="connsiteX565" fmla="*/ 7256098 w 10993169"/>
              <a:gd name="connsiteY565" fmla="*/ 3870923 h 5809456"/>
              <a:gd name="connsiteX566" fmla="*/ 7256749 w 10993169"/>
              <a:gd name="connsiteY566" fmla="*/ 3863761 h 5809456"/>
              <a:gd name="connsiteX567" fmla="*/ 7256749 w 10993169"/>
              <a:gd name="connsiteY567" fmla="*/ 3857249 h 5809456"/>
              <a:gd name="connsiteX568" fmla="*/ 7254145 w 10993169"/>
              <a:gd name="connsiteY568" fmla="*/ 3848133 h 5809456"/>
              <a:gd name="connsiteX569" fmla="*/ 7251541 w 10993169"/>
              <a:gd name="connsiteY569" fmla="*/ 3839669 h 5809456"/>
              <a:gd name="connsiteX570" fmla="*/ 7252191 w 10993169"/>
              <a:gd name="connsiteY570" fmla="*/ 3835111 h 5809456"/>
              <a:gd name="connsiteX571" fmla="*/ 7252843 w 10993169"/>
              <a:gd name="connsiteY571" fmla="*/ 3830553 h 5809456"/>
              <a:gd name="connsiteX572" fmla="*/ 7254796 w 10993169"/>
              <a:gd name="connsiteY572" fmla="*/ 3825995 h 5809456"/>
              <a:gd name="connsiteX573" fmla="*/ 6944481 w 10993169"/>
              <a:gd name="connsiteY573" fmla="*/ 3817766 h 5809456"/>
              <a:gd name="connsiteX574" fmla="*/ 6935738 w 10993169"/>
              <a:gd name="connsiteY574" fmla="*/ 3825344 h 5809456"/>
              <a:gd name="connsiteX575" fmla="*/ 6926622 w 10993169"/>
              <a:gd name="connsiteY575" fmla="*/ 3834459 h 5809456"/>
              <a:gd name="connsiteX576" fmla="*/ 6925971 w 10993169"/>
              <a:gd name="connsiteY576" fmla="*/ 3836413 h 5809456"/>
              <a:gd name="connsiteX577" fmla="*/ 6925971 w 10993169"/>
              <a:gd name="connsiteY577" fmla="*/ 3836705 h 5809456"/>
              <a:gd name="connsiteX578" fmla="*/ 6926037 w 10993169"/>
              <a:gd name="connsiteY578" fmla="*/ 3836507 h 5809456"/>
              <a:gd name="connsiteX579" fmla="*/ 6934499 w 10993169"/>
              <a:gd name="connsiteY579" fmla="*/ 3827391 h 5809456"/>
              <a:gd name="connsiteX580" fmla="*/ 6944263 w 10993169"/>
              <a:gd name="connsiteY580" fmla="*/ 3818275 h 5809456"/>
              <a:gd name="connsiteX581" fmla="*/ 10901357 w 10993169"/>
              <a:gd name="connsiteY581" fmla="*/ 3811764 h 5809456"/>
              <a:gd name="connsiteX582" fmla="*/ 10906567 w 10993169"/>
              <a:gd name="connsiteY582" fmla="*/ 3811764 h 5809456"/>
              <a:gd name="connsiteX583" fmla="*/ 10911775 w 10993169"/>
              <a:gd name="connsiteY583" fmla="*/ 3811764 h 5809456"/>
              <a:gd name="connsiteX584" fmla="*/ 10914381 w 10993169"/>
              <a:gd name="connsiteY584" fmla="*/ 3813104 h 5809456"/>
              <a:gd name="connsiteX585" fmla="*/ 10916985 w 10993169"/>
              <a:gd name="connsiteY585" fmla="*/ 3815783 h 5809456"/>
              <a:gd name="connsiteX586" fmla="*/ 10918287 w 10993169"/>
              <a:gd name="connsiteY586" fmla="*/ 3816452 h 5809456"/>
              <a:gd name="connsiteX587" fmla="*/ 10918939 w 10993169"/>
              <a:gd name="connsiteY587" fmla="*/ 3818462 h 5809456"/>
              <a:gd name="connsiteX588" fmla="*/ 10919589 w 10993169"/>
              <a:gd name="connsiteY588" fmla="*/ 3819801 h 5809456"/>
              <a:gd name="connsiteX589" fmla="*/ 10920241 w 10993169"/>
              <a:gd name="connsiteY589" fmla="*/ 3821141 h 5809456"/>
              <a:gd name="connsiteX590" fmla="*/ 10920891 w 10993169"/>
              <a:gd name="connsiteY590" fmla="*/ 3822480 h 5809456"/>
              <a:gd name="connsiteX591" fmla="*/ 10921543 w 10993169"/>
              <a:gd name="connsiteY591" fmla="*/ 3824489 h 5809456"/>
              <a:gd name="connsiteX592" fmla="*/ 10921543 w 10993169"/>
              <a:gd name="connsiteY592" fmla="*/ 3826499 h 5809456"/>
              <a:gd name="connsiteX593" fmla="*/ 10921543 w 10993169"/>
              <a:gd name="connsiteY593" fmla="*/ 3828508 h 5809456"/>
              <a:gd name="connsiteX594" fmla="*/ 10921543 w 10993169"/>
              <a:gd name="connsiteY594" fmla="*/ 3830517 h 5809456"/>
              <a:gd name="connsiteX595" fmla="*/ 10920241 w 10993169"/>
              <a:gd name="connsiteY595" fmla="*/ 3832526 h 5809456"/>
              <a:gd name="connsiteX596" fmla="*/ 10918939 w 10993169"/>
              <a:gd name="connsiteY596" fmla="*/ 3833196 h 5809456"/>
              <a:gd name="connsiteX597" fmla="*/ 10916985 w 10993169"/>
              <a:gd name="connsiteY597" fmla="*/ 3833866 h 5809456"/>
              <a:gd name="connsiteX598" fmla="*/ 10916985 w 10993169"/>
              <a:gd name="connsiteY598" fmla="*/ 3834536 h 5809456"/>
              <a:gd name="connsiteX599" fmla="*/ 10915683 w 10993169"/>
              <a:gd name="connsiteY599" fmla="*/ 3835205 h 5809456"/>
              <a:gd name="connsiteX600" fmla="*/ 10914381 w 10993169"/>
              <a:gd name="connsiteY600" fmla="*/ 3835205 h 5809456"/>
              <a:gd name="connsiteX601" fmla="*/ 10913079 w 10993169"/>
              <a:gd name="connsiteY601" fmla="*/ 3834536 h 5809456"/>
              <a:gd name="connsiteX602" fmla="*/ 10909171 w 10993169"/>
              <a:gd name="connsiteY602" fmla="*/ 3834536 h 5809456"/>
              <a:gd name="connsiteX603" fmla="*/ 10906567 w 10993169"/>
              <a:gd name="connsiteY603" fmla="*/ 3833866 h 5809456"/>
              <a:gd name="connsiteX604" fmla="*/ 10904613 w 10993169"/>
              <a:gd name="connsiteY604" fmla="*/ 3831187 h 5809456"/>
              <a:gd name="connsiteX605" fmla="*/ 10902659 w 10993169"/>
              <a:gd name="connsiteY605" fmla="*/ 3827838 h 5809456"/>
              <a:gd name="connsiteX606" fmla="*/ 10901357 w 10993169"/>
              <a:gd name="connsiteY606" fmla="*/ 3823820 h 5809456"/>
              <a:gd name="connsiteX607" fmla="*/ 10901357 w 10993169"/>
              <a:gd name="connsiteY607" fmla="*/ 3821141 h 5809456"/>
              <a:gd name="connsiteX608" fmla="*/ 10899405 w 10993169"/>
              <a:gd name="connsiteY608" fmla="*/ 3819131 h 5809456"/>
              <a:gd name="connsiteX609" fmla="*/ 10899405 w 10993169"/>
              <a:gd name="connsiteY609" fmla="*/ 3816452 h 5809456"/>
              <a:gd name="connsiteX610" fmla="*/ 10899405 w 10993169"/>
              <a:gd name="connsiteY610" fmla="*/ 3813773 h 5809456"/>
              <a:gd name="connsiteX611" fmla="*/ 6954148 w 10993169"/>
              <a:gd name="connsiteY611" fmla="*/ 3792095 h 5809456"/>
              <a:gd name="connsiteX612" fmla="*/ 6952668 w 10993169"/>
              <a:gd name="connsiteY612" fmla="*/ 3796042 h 5809456"/>
              <a:gd name="connsiteX613" fmla="*/ 6952561 w 10993169"/>
              <a:gd name="connsiteY613" fmla="*/ 3796791 h 5809456"/>
              <a:gd name="connsiteX614" fmla="*/ 6954027 w 10993169"/>
              <a:gd name="connsiteY614" fmla="*/ 3792881 h 5809456"/>
              <a:gd name="connsiteX615" fmla="*/ 4425896 w 10993169"/>
              <a:gd name="connsiteY615" fmla="*/ 3774214 h 5809456"/>
              <a:gd name="connsiteX616" fmla="*/ 4422761 w 10993169"/>
              <a:gd name="connsiteY616" fmla="*/ 3779858 h 5809456"/>
              <a:gd name="connsiteX617" fmla="*/ 4419506 w 10993169"/>
              <a:gd name="connsiteY617" fmla="*/ 3785067 h 5809456"/>
              <a:gd name="connsiteX618" fmla="*/ 4417418 w 10993169"/>
              <a:gd name="connsiteY618" fmla="*/ 3789244 h 5809456"/>
              <a:gd name="connsiteX619" fmla="*/ 4418437 w 10993169"/>
              <a:gd name="connsiteY619" fmla="*/ 3788880 h 5809456"/>
              <a:gd name="connsiteX620" fmla="*/ 4421042 w 10993169"/>
              <a:gd name="connsiteY620" fmla="*/ 3783671 h 5809456"/>
              <a:gd name="connsiteX621" fmla="*/ 4424297 w 10993169"/>
              <a:gd name="connsiteY621" fmla="*/ 3777810 h 5809456"/>
              <a:gd name="connsiteX622" fmla="*/ 2913410 w 10993169"/>
              <a:gd name="connsiteY622" fmla="*/ 3769922 h 5809456"/>
              <a:gd name="connsiteX623" fmla="*/ 2910155 w 10993169"/>
              <a:gd name="connsiteY623" fmla="*/ 3770573 h 5809456"/>
              <a:gd name="connsiteX624" fmla="*/ 2906901 w 10993169"/>
              <a:gd name="connsiteY624" fmla="*/ 3771225 h 5809456"/>
              <a:gd name="connsiteX625" fmla="*/ 2902344 w 10993169"/>
              <a:gd name="connsiteY625" fmla="*/ 3772527 h 5809456"/>
              <a:gd name="connsiteX626" fmla="*/ 2898439 w 10993169"/>
              <a:gd name="connsiteY626" fmla="*/ 3773830 h 5809456"/>
              <a:gd name="connsiteX627" fmla="*/ 2895184 w 10993169"/>
              <a:gd name="connsiteY627" fmla="*/ 3775784 h 5809456"/>
              <a:gd name="connsiteX628" fmla="*/ 2894533 w 10993169"/>
              <a:gd name="connsiteY628" fmla="*/ 3778389 h 5809456"/>
              <a:gd name="connsiteX629" fmla="*/ 2894533 w 10993169"/>
              <a:gd name="connsiteY629" fmla="*/ 3780995 h 5809456"/>
              <a:gd name="connsiteX630" fmla="*/ 2894533 w 10993169"/>
              <a:gd name="connsiteY630" fmla="*/ 3784252 h 5809456"/>
              <a:gd name="connsiteX631" fmla="*/ 2895184 w 10993169"/>
              <a:gd name="connsiteY631" fmla="*/ 3788160 h 5809456"/>
              <a:gd name="connsiteX632" fmla="*/ 2895184 w 10993169"/>
              <a:gd name="connsiteY632" fmla="*/ 3791416 h 5809456"/>
              <a:gd name="connsiteX633" fmla="*/ 2895835 w 10993169"/>
              <a:gd name="connsiteY633" fmla="*/ 3794673 h 5809456"/>
              <a:gd name="connsiteX634" fmla="*/ 2895835 w 10993169"/>
              <a:gd name="connsiteY634" fmla="*/ 3797279 h 5809456"/>
              <a:gd name="connsiteX635" fmla="*/ 2895184 w 10993169"/>
              <a:gd name="connsiteY635" fmla="*/ 3799884 h 5809456"/>
              <a:gd name="connsiteX636" fmla="*/ 2893882 w 10993169"/>
              <a:gd name="connsiteY636" fmla="*/ 3804443 h 5809456"/>
              <a:gd name="connsiteX637" fmla="*/ 2890627 w 10993169"/>
              <a:gd name="connsiteY637" fmla="*/ 3810957 h 5809456"/>
              <a:gd name="connsiteX638" fmla="*/ 2886722 w 10993169"/>
              <a:gd name="connsiteY638" fmla="*/ 3817470 h 5809456"/>
              <a:gd name="connsiteX639" fmla="*/ 2882165 w 10993169"/>
              <a:gd name="connsiteY639" fmla="*/ 3822681 h 5809456"/>
              <a:gd name="connsiteX640" fmla="*/ 2877609 w 10993169"/>
              <a:gd name="connsiteY640" fmla="*/ 3826589 h 5809456"/>
              <a:gd name="connsiteX641" fmla="*/ 2871100 w 10993169"/>
              <a:gd name="connsiteY641" fmla="*/ 3831149 h 5809456"/>
              <a:gd name="connsiteX642" fmla="*/ 2864591 w 10993169"/>
              <a:gd name="connsiteY642" fmla="*/ 3836359 h 5809456"/>
              <a:gd name="connsiteX643" fmla="*/ 2859383 w 10993169"/>
              <a:gd name="connsiteY643" fmla="*/ 3840268 h 5809456"/>
              <a:gd name="connsiteX644" fmla="*/ 2855477 w 10993169"/>
              <a:gd name="connsiteY644" fmla="*/ 3842873 h 5809456"/>
              <a:gd name="connsiteX645" fmla="*/ 2850921 w 10993169"/>
              <a:gd name="connsiteY645" fmla="*/ 3846781 h 5809456"/>
              <a:gd name="connsiteX646" fmla="*/ 2847015 w 10993169"/>
              <a:gd name="connsiteY646" fmla="*/ 3851340 h 5809456"/>
              <a:gd name="connsiteX647" fmla="*/ 2844412 w 10993169"/>
              <a:gd name="connsiteY647" fmla="*/ 3855249 h 5809456"/>
              <a:gd name="connsiteX648" fmla="*/ 2842459 w 10993169"/>
              <a:gd name="connsiteY648" fmla="*/ 3863065 h 5809456"/>
              <a:gd name="connsiteX649" fmla="*/ 2841808 w 10993169"/>
              <a:gd name="connsiteY649" fmla="*/ 3872184 h 5809456"/>
              <a:gd name="connsiteX650" fmla="*/ 2840506 w 10993169"/>
              <a:gd name="connsiteY650" fmla="*/ 3881303 h 5809456"/>
              <a:gd name="connsiteX651" fmla="*/ 2839204 w 10993169"/>
              <a:gd name="connsiteY651" fmla="*/ 3888467 h 5809456"/>
              <a:gd name="connsiteX652" fmla="*/ 2834648 w 10993169"/>
              <a:gd name="connsiteY652" fmla="*/ 3894329 h 5809456"/>
              <a:gd name="connsiteX653" fmla="*/ 2828790 w 10993169"/>
              <a:gd name="connsiteY653" fmla="*/ 3900192 h 5809456"/>
              <a:gd name="connsiteX654" fmla="*/ 2824884 w 10993169"/>
              <a:gd name="connsiteY654" fmla="*/ 3903448 h 5809456"/>
              <a:gd name="connsiteX655" fmla="*/ 2821629 w 10993169"/>
              <a:gd name="connsiteY655" fmla="*/ 3906054 h 5809456"/>
              <a:gd name="connsiteX656" fmla="*/ 2818375 w 10993169"/>
              <a:gd name="connsiteY656" fmla="*/ 3908008 h 5809456"/>
              <a:gd name="connsiteX657" fmla="*/ 2815771 w 10993169"/>
              <a:gd name="connsiteY657" fmla="*/ 3909962 h 5809456"/>
              <a:gd name="connsiteX658" fmla="*/ 2813167 w 10993169"/>
              <a:gd name="connsiteY658" fmla="*/ 3911265 h 5809456"/>
              <a:gd name="connsiteX659" fmla="*/ 2809262 w 10993169"/>
              <a:gd name="connsiteY659" fmla="*/ 3913219 h 5809456"/>
              <a:gd name="connsiteX660" fmla="*/ 2805356 w 10993169"/>
              <a:gd name="connsiteY660" fmla="*/ 3914521 h 5809456"/>
              <a:gd name="connsiteX661" fmla="*/ 2802753 w 10993169"/>
              <a:gd name="connsiteY661" fmla="*/ 3914521 h 5809456"/>
              <a:gd name="connsiteX662" fmla="*/ 2798847 w 10993169"/>
              <a:gd name="connsiteY662" fmla="*/ 3919732 h 5809456"/>
              <a:gd name="connsiteX663" fmla="*/ 2793640 w 10993169"/>
              <a:gd name="connsiteY663" fmla="*/ 3926246 h 5809456"/>
              <a:gd name="connsiteX664" fmla="*/ 2789083 w 10993169"/>
              <a:gd name="connsiteY664" fmla="*/ 3932759 h 5809456"/>
              <a:gd name="connsiteX665" fmla="*/ 2785178 w 10993169"/>
              <a:gd name="connsiteY665" fmla="*/ 3937970 h 5809456"/>
              <a:gd name="connsiteX666" fmla="*/ 2779970 w 10993169"/>
              <a:gd name="connsiteY666" fmla="*/ 3946437 h 5809456"/>
              <a:gd name="connsiteX667" fmla="*/ 2774763 w 10993169"/>
              <a:gd name="connsiteY667" fmla="*/ 3955556 h 5809456"/>
              <a:gd name="connsiteX668" fmla="*/ 2772810 w 10993169"/>
              <a:gd name="connsiteY668" fmla="*/ 3960767 h 5809456"/>
              <a:gd name="connsiteX669" fmla="*/ 2770206 w 10993169"/>
              <a:gd name="connsiteY669" fmla="*/ 3967281 h 5809456"/>
              <a:gd name="connsiteX670" fmla="*/ 2769555 w 10993169"/>
              <a:gd name="connsiteY670" fmla="*/ 3970537 h 5809456"/>
              <a:gd name="connsiteX671" fmla="*/ 2768905 w 10993169"/>
              <a:gd name="connsiteY671" fmla="*/ 3973143 h 5809456"/>
              <a:gd name="connsiteX672" fmla="*/ 2768905 w 10993169"/>
              <a:gd name="connsiteY672" fmla="*/ 3976399 h 5809456"/>
              <a:gd name="connsiteX673" fmla="*/ 2769555 w 10993169"/>
              <a:gd name="connsiteY673" fmla="*/ 3978353 h 5809456"/>
              <a:gd name="connsiteX674" fmla="*/ 2773461 w 10993169"/>
              <a:gd name="connsiteY674" fmla="*/ 3980959 h 5809456"/>
              <a:gd name="connsiteX675" fmla="*/ 2777367 w 10993169"/>
              <a:gd name="connsiteY675" fmla="*/ 3983564 h 5809456"/>
              <a:gd name="connsiteX676" fmla="*/ 2778017 w 10993169"/>
              <a:gd name="connsiteY676" fmla="*/ 3985518 h 5809456"/>
              <a:gd name="connsiteX677" fmla="*/ 2778017 w 10993169"/>
              <a:gd name="connsiteY677" fmla="*/ 3988775 h 5809456"/>
              <a:gd name="connsiteX678" fmla="*/ 2778017 w 10993169"/>
              <a:gd name="connsiteY678" fmla="*/ 3991380 h 5809456"/>
              <a:gd name="connsiteX679" fmla="*/ 2777367 w 10993169"/>
              <a:gd name="connsiteY679" fmla="*/ 3995289 h 5809456"/>
              <a:gd name="connsiteX680" fmla="*/ 2776716 w 10993169"/>
              <a:gd name="connsiteY680" fmla="*/ 3998545 h 5809456"/>
              <a:gd name="connsiteX681" fmla="*/ 2776716 w 10993169"/>
              <a:gd name="connsiteY681" fmla="*/ 4001151 h 5809456"/>
              <a:gd name="connsiteX682" fmla="*/ 2776716 w 10993169"/>
              <a:gd name="connsiteY682" fmla="*/ 4003105 h 5809456"/>
              <a:gd name="connsiteX683" fmla="*/ 2777367 w 10993169"/>
              <a:gd name="connsiteY683" fmla="*/ 4004407 h 5809456"/>
              <a:gd name="connsiteX684" fmla="*/ 2778668 w 10993169"/>
              <a:gd name="connsiteY684" fmla="*/ 4005059 h 5809456"/>
              <a:gd name="connsiteX685" fmla="*/ 2778821 w 10993169"/>
              <a:gd name="connsiteY685" fmla="*/ 4005097 h 5809456"/>
              <a:gd name="connsiteX686" fmla="*/ 2778405 w 10993169"/>
              <a:gd name="connsiteY686" fmla="*/ 4003849 h 5809456"/>
              <a:gd name="connsiteX687" fmla="*/ 2778405 w 10993169"/>
              <a:gd name="connsiteY687" fmla="*/ 4001896 h 5809456"/>
              <a:gd name="connsiteX688" fmla="*/ 2778405 w 10993169"/>
              <a:gd name="connsiteY688" fmla="*/ 3999291 h 5809456"/>
              <a:gd name="connsiteX689" fmla="*/ 2779056 w 10993169"/>
              <a:gd name="connsiteY689" fmla="*/ 3996035 h 5809456"/>
              <a:gd name="connsiteX690" fmla="*/ 2779707 w 10993169"/>
              <a:gd name="connsiteY690" fmla="*/ 3992780 h 5809456"/>
              <a:gd name="connsiteX691" fmla="*/ 2779707 w 10993169"/>
              <a:gd name="connsiteY691" fmla="*/ 3989524 h 5809456"/>
              <a:gd name="connsiteX692" fmla="*/ 2779707 w 10993169"/>
              <a:gd name="connsiteY692" fmla="*/ 3986920 h 5809456"/>
              <a:gd name="connsiteX693" fmla="*/ 2779056 w 10993169"/>
              <a:gd name="connsiteY693" fmla="*/ 3984315 h 5809456"/>
              <a:gd name="connsiteX694" fmla="*/ 2775150 w 10993169"/>
              <a:gd name="connsiteY694" fmla="*/ 3981710 h 5809456"/>
              <a:gd name="connsiteX695" fmla="*/ 2771244 w 10993169"/>
              <a:gd name="connsiteY695" fmla="*/ 3979106 h 5809456"/>
              <a:gd name="connsiteX696" fmla="*/ 2770593 w 10993169"/>
              <a:gd name="connsiteY696" fmla="*/ 3977152 h 5809456"/>
              <a:gd name="connsiteX697" fmla="*/ 2770593 w 10993169"/>
              <a:gd name="connsiteY697" fmla="*/ 3974548 h 5809456"/>
              <a:gd name="connsiteX698" fmla="*/ 2771244 w 10993169"/>
              <a:gd name="connsiteY698" fmla="*/ 3971292 h 5809456"/>
              <a:gd name="connsiteX699" fmla="*/ 2771895 w 10993169"/>
              <a:gd name="connsiteY699" fmla="*/ 3968036 h 5809456"/>
              <a:gd name="connsiteX700" fmla="*/ 2774499 w 10993169"/>
              <a:gd name="connsiteY700" fmla="*/ 3961525 h 5809456"/>
              <a:gd name="connsiteX701" fmla="*/ 2776452 w 10993169"/>
              <a:gd name="connsiteY701" fmla="*/ 3956316 h 5809456"/>
              <a:gd name="connsiteX702" fmla="*/ 2781660 w 10993169"/>
              <a:gd name="connsiteY702" fmla="*/ 3947851 h 5809456"/>
              <a:gd name="connsiteX703" fmla="*/ 2786867 w 10993169"/>
              <a:gd name="connsiteY703" fmla="*/ 3938735 h 5809456"/>
              <a:gd name="connsiteX704" fmla="*/ 2790773 w 10993169"/>
              <a:gd name="connsiteY704" fmla="*/ 3933526 h 5809456"/>
              <a:gd name="connsiteX705" fmla="*/ 2795981 w 10993169"/>
              <a:gd name="connsiteY705" fmla="*/ 3927015 h 5809456"/>
              <a:gd name="connsiteX706" fmla="*/ 2800538 w 10993169"/>
              <a:gd name="connsiteY706" fmla="*/ 3920503 h 5809456"/>
              <a:gd name="connsiteX707" fmla="*/ 2804444 w 10993169"/>
              <a:gd name="connsiteY707" fmla="*/ 3915945 h 5809456"/>
              <a:gd name="connsiteX708" fmla="*/ 2807047 w 10993169"/>
              <a:gd name="connsiteY708" fmla="*/ 3915294 h 5809456"/>
              <a:gd name="connsiteX709" fmla="*/ 2810953 w 10993169"/>
              <a:gd name="connsiteY709" fmla="*/ 3913992 h 5809456"/>
              <a:gd name="connsiteX710" fmla="*/ 2814859 w 10993169"/>
              <a:gd name="connsiteY710" fmla="*/ 3912690 h 5809456"/>
              <a:gd name="connsiteX711" fmla="*/ 2817463 w 10993169"/>
              <a:gd name="connsiteY711" fmla="*/ 3910736 h 5809456"/>
              <a:gd name="connsiteX712" fmla="*/ 2820067 w 10993169"/>
              <a:gd name="connsiteY712" fmla="*/ 3909434 h 5809456"/>
              <a:gd name="connsiteX713" fmla="*/ 2823322 w 10993169"/>
              <a:gd name="connsiteY713" fmla="*/ 3907481 h 5809456"/>
              <a:gd name="connsiteX714" fmla="*/ 2826577 w 10993169"/>
              <a:gd name="connsiteY714" fmla="*/ 3904225 h 5809456"/>
              <a:gd name="connsiteX715" fmla="*/ 2830482 w 10993169"/>
              <a:gd name="connsiteY715" fmla="*/ 3901620 h 5809456"/>
              <a:gd name="connsiteX716" fmla="*/ 2836341 w 10993169"/>
              <a:gd name="connsiteY716" fmla="*/ 3895109 h 5809456"/>
              <a:gd name="connsiteX717" fmla="*/ 2840898 w 10993169"/>
              <a:gd name="connsiteY717" fmla="*/ 3889900 h 5809456"/>
              <a:gd name="connsiteX718" fmla="*/ 2842200 w 10993169"/>
              <a:gd name="connsiteY718" fmla="*/ 3882086 h 5809456"/>
              <a:gd name="connsiteX719" fmla="*/ 2843502 w 10993169"/>
              <a:gd name="connsiteY719" fmla="*/ 3872970 h 5809456"/>
              <a:gd name="connsiteX720" fmla="*/ 2844153 w 10993169"/>
              <a:gd name="connsiteY720" fmla="*/ 3863854 h 5809456"/>
              <a:gd name="connsiteX721" fmla="*/ 2846106 w 10993169"/>
              <a:gd name="connsiteY721" fmla="*/ 3856692 h 5809456"/>
              <a:gd name="connsiteX722" fmla="*/ 2848710 w 10993169"/>
              <a:gd name="connsiteY722" fmla="*/ 3852134 h 5809456"/>
              <a:gd name="connsiteX723" fmla="*/ 2852616 w 10993169"/>
              <a:gd name="connsiteY723" fmla="*/ 3848227 h 5809456"/>
              <a:gd name="connsiteX724" fmla="*/ 2857172 w 10993169"/>
              <a:gd name="connsiteY724" fmla="*/ 3844320 h 5809456"/>
              <a:gd name="connsiteX725" fmla="*/ 2861078 w 10993169"/>
              <a:gd name="connsiteY725" fmla="*/ 3841065 h 5809456"/>
              <a:gd name="connsiteX726" fmla="*/ 2866286 w 10993169"/>
              <a:gd name="connsiteY726" fmla="*/ 3837158 h 5809456"/>
              <a:gd name="connsiteX727" fmla="*/ 2872796 w 10993169"/>
              <a:gd name="connsiteY727" fmla="*/ 3832600 h 5809456"/>
              <a:gd name="connsiteX728" fmla="*/ 2879305 w 10993169"/>
              <a:gd name="connsiteY728" fmla="*/ 3828042 h 5809456"/>
              <a:gd name="connsiteX729" fmla="*/ 2883862 w 10993169"/>
              <a:gd name="connsiteY729" fmla="*/ 3823484 h 5809456"/>
              <a:gd name="connsiteX730" fmla="*/ 2888419 w 10993169"/>
              <a:gd name="connsiteY730" fmla="*/ 3818275 h 5809456"/>
              <a:gd name="connsiteX731" fmla="*/ 2892325 w 10993169"/>
              <a:gd name="connsiteY731" fmla="*/ 3812415 h 5809456"/>
              <a:gd name="connsiteX732" fmla="*/ 2895580 w 10993169"/>
              <a:gd name="connsiteY732" fmla="*/ 3805903 h 5809456"/>
              <a:gd name="connsiteX733" fmla="*/ 2896882 w 10993169"/>
              <a:gd name="connsiteY733" fmla="*/ 3800694 h 5809456"/>
              <a:gd name="connsiteX734" fmla="*/ 2897533 w 10993169"/>
              <a:gd name="connsiteY734" fmla="*/ 3798089 h 5809456"/>
              <a:gd name="connsiteX735" fmla="*/ 2897533 w 10993169"/>
              <a:gd name="connsiteY735" fmla="*/ 3795485 h 5809456"/>
              <a:gd name="connsiteX736" fmla="*/ 2896882 w 10993169"/>
              <a:gd name="connsiteY736" fmla="*/ 3792229 h 5809456"/>
              <a:gd name="connsiteX737" fmla="*/ 2896882 w 10993169"/>
              <a:gd name="connsiteY737" fmla="*/ 3788974 h 5809456"/>
              <a:gd name="connsiteX738" fmla="*/ 2896231 w 10993169"/>
              <a:gd name="connsiteY738" fmla="*/ 3785067 h 5809456"/>
              <a:gd name="connsiteX739" fmla="*/ 2896231 w 10993169"/>
              <a:gd name="connsiteY739" fmla="*/ 3781811 h 5809456"/>
              <a:gd name="connsiteX740" fmla="*/ 2896231 w 10993169"/>
              <a:gd name="connsiteY740" fmla="*/ 3779206 h 5809456"/>
              <a:gd name="connsiteX741" fmla="*/ 2896882 w 10993169"/>
              <a:gd name="connsiteY741" fmla="*/ 3777253 h 5809456"/>
              <a:gd name="connsiteX742" fmla="*/ 2900137 w 10993169"/>
              <a:gd name="connsiteY742" fmla="*/ 3775300 h 5809456"/>
              <a:gd name="connsiteX743" fmla="*/ 2904042 w 10993169"/>
              <a:gd name="connsiteY743" fmla="*/ 3773346 h 5809456"/>
              <a:gd name="connsiteX744" fmla="*/ 2908599 w 10993169"/>
              <a:gd name="connsiteY744" fmla="*/ 3772695 h 5809456"/>
              <a:gd name="connsiteX745" fmla="*/ 2911854 w 10993169"/>
              <a:gd name="connsiteY745" fmla="*/ 3772044 h 5809456"/>
              <a:gd name="connsiteX746" fmla="*/ 2915109 w 10993169"/>
              <a:gd name="connsiteY746" fmla="*/ 3771393 h 5809456"/>
              <a:gd name="connsiteX747" fmla="*/ 2919015 w 10993169"/>
              <a:gd name="connsiteY747" fmla="*/ 3770742 h 5809456"/>
              <a:gd name="connsiteX748" fmla="*/ 2922921 w 10993169"/>
              <a:gd name="connsiteY748" fmla="*/ 3770742 h 5809456"/>
              <a:gd name="connsiteX749" fmla="*/ 2927477 w 10993169"/>
              <a:gd name="connsiteY749" fmla="*/ 3771393 h 5809456"/>
              <a:gd name="connsiteX750" fmla="*/ 2935289 w 10993169"/>
              <a:gd name="connsiteY750" fmla="*/ 3772695 h 5809456"/>
              <a:gd name="connsiteX751" fmla="*/ 2942450 w 10993169"/>
              <a:gd name="connsiteY751" fmla="*/ 3774648 h 5809456"/>
              <a:gd name="connsiteX752" fmla="*/ 2947658 w 10993169"/>
              <a:gd name="connsiteY752" fmla="*/ 3774648 h 5809456"/>
              <a:gd name="connsiteX753" fmla="*/ 2954818 w 10993169"/>
              <a:gd name="connsiteY753" fmla="*/ 3775951 h 5809456"/>
              <a:gd name="connsiteX754" fmla="*/ 2960677 w 10993169"/>
              <a:gd name="connsiteY754" fmla="*/ 3777904 h 5809456"/>
              <a:gd name="connsiteX755" fmla="*/ 2965885 w 10993169"/>
              <a:gd name="connsiteY755" fmla="*/ 3779858 h 5809456"/>
              <a:gd name="connsiteX756" fmla="*/ 2969082 w 10993169"/>
              <a:gd name="connsiteY756" fmla="*/ 3781989 h 5809456"/>
              <a:gd name="connsiteX757" fmla="*/ 2968088 w 10993169"/>
              <a:gd name="connsiteY757" fmla="*/ 3780995 h 5809456"/>
              <a:gd name="connsiteX758" fmla="*/ 2964182 w 10993169"/>
              <a:gd name="connsiteY758" fmla="*/ 3778389 h 5809456"/>
              <a:gd name="connsiteX759" fmla="*/ 2959626 w 10993169"/>
              <a:gd name="connsiteY759" fmla="*/ 3776435 h 5809456"/>
              <a:gd name="connsiteX760" fmla="*/ 2953116 w 10993169"/>
              <a:gd name="connsiteY760" fmla="*/ 3775133 h 5809456"/>
              <a:gd name="connsiteX761" fmla="*/ 2945956 w 10993169"/>
              <a:gd name="connsiteY761" fmla="*/ 3773830 h 5809456"/>
              <a:gd name="connsiteX762" fmla="*/ 2940749 w 10993169"/>
              <a:gd name="connsiteY762" fmla="*/ 3773179 h 5809456"/>
              <a:gd name="connsiteX763" fmla="*/ 2933589 w 10993169"/>
              <a:gd name="connsiteY763" fmla="*/ 3771876 h 5809456"/>
              <a:gd name="connsiteX764" fmla="*/ 2925777 w 10993169"/>
              <a:gd name="connsiteY764" fmla="*/ 3770573 h 5809456"/>
              <a:gd name="connsiteX765" fmla="*/ 2921221 w 10993169"/>
              <a:gd name="connsiteY765" fmla="*/ 3769922 h 5809456"/>
              <a:gd name="connsiteX766" fmla="*/ 2917315 w 10993169"/>
              <a:gd name="connsiteY766" fmla="*/ 3769922 h 5809456"/>
              <a:gd name="connsiteX767" fmla="*/ 7276671 w 10993169"/>
              <a:gd name="connsiteY767" fmla="*/ 3769240 h 5809456"/>
              <a:gd name="connsiteX768" fmla="*/ 7276243 w 10993169"/>
              <a:gd name="connsiteY768" fmla="*/ 3769440 h 5809456"/>
              <a:gd name="connsiteX769" fmla="*/ 7274941 w 10993169"/>
              <a:gd name="connsiteY769" fmla="*/ 3778556 h 5809456"/>
              <a:gd name="connsiteX770" fmla="*/ 7273639 w 10993169"/>
              <a:gd name="connsiteY770" fmla="*/ 3787672 h 5809456"/>
              <a:gd name="connsiteX771" fmla="*/ 7272989 w 10993169"/>
              <a:gd name="connsiteY771" fmla="*/ 3792881 h 5809456"/>
              <a:gd name="connsiteX772" fmla="*/ 7271687 w 10993169"/>
              <a:gd name="connsiteY772" fmla="*/ 3799392 h 5809456"/>
              <a:gd name="connsiteX773" fmla="*/ 7270474 w 10993169"/>
              <a:gd name="connsiteY773" fmla="*/ 3805458 h 5809456"/>
              <a:gd name="connsiteX774" fmla="*/ 7271075 w 10993169"/>
              <a:gd name="connsiteY774" fmla="*/ 3803856 h 5809456"/>
              <a:gd name="connsiteX775" fmla="*/ 7273028 w 10993169"/>
              <a:gd name="connsiteY775" fmla="*/ 3797345 h 5809456"/>
              <a:gd name="connsiteX776" fmla="*/ 7273679 w 10993169"/>
              <a:gd name="connsiteY776" fmla="*/ 3790833 h 5809456"/>
              <a:gd name="connsiteX777" fmla="*/ 7274330 w 10993169"/>
              <a:gd name="connsiteY777" fmla="*/ 3785624 h 5809456"/>
              <a:gd name="connsiteX778" fmla="*/ 7275633 w 10993169"/>
              <a:gd name="connsiteY778" fmla="*/ 3776508 h 5809456"/>
              <a:gd name="connsiteX779" fmla="*/ 3992470 w 10993169"/>
              <a:gd name="connsiteY779" fmla="*/ 3767701 h 5809456"/>
              <a:gd name="connsiteX780" fmla="*/ 3991166 w 10993169"/>
              <a:gd name="connsiteY780" fmla="*/ 3769439 h 5809456"/>
              <a:gd name="connsiteX781" fmla="*/ 3989864 w 10993169"/>
              <a:gd name="connsiteY781" fmla="*/ 3772044 h 5809456"/>
              <a:gd name="connsiteX782" fmla="*/ 3989213 w 10993169"/>
              <a:gd name="connsiteY782" fmla="*/ 3775951 h 5809456"/>
              <a:gd name="connsiteX783" fmla="*/ 3988563 w 10993169"/>
              <a:gd name="connsiteY783" fmla="*/ 3779858 h 5809456"/>
              <a:gd name="connsiteX784" fmla="*/ 3987911 w 10993169"/>
              <a:gd name="connsiteY784" fmla="*/ 3787671 h 5809456"/>
              <a:gd name="connsiteX785" fmla="*/ 3987911 w 10993169"/>
              <a:gd name="connsiteY785" fmla="*/ 3792880 h 5809456"/>
              <a:gd name="connsiteX786" fmla="*/ 3988563 w 10993169"/>
              <a:gd name="connsiteY786" fmla="*/ 3798089 h 5809456"/>
              <a:gd name="connsiteX787" fmla="*/ 3989213 w 10993169"/>
              <a:gd name="connsiteY787" fmla="*/ 3803950 h 5809456"/>
              <a:gd name="connsiteX788" fmla="*/ 3990515 w 10993169"/>
              <a:gd name="connsiteY788" fmla="*/ 3809810 h 5809456"/>
              <a:gd name="connsiteX789" fmla="*/ 3991817 w 10993169"/>
              <a:gd name="connsiteY789" fmla="*/ 3815670 h 5809456"/>
              <a:gd name="connsiteX790" fmla="*/ 3995723 w 10993169"/>
              <a:gd name="connsiteY790" fmla="*/ 3826740 h 5809456"/>
              <a:gd name="connsiteX791" fmla="*/ 3998327 w 10993169"/>
              <a:gd name="connsiteY791" fmla="*/ 3836507 h 5809456"/>
              <a:gd name="connsiteX792" fmla="*/ 4000931 w 10993169"/>
              <a:gd name="connsiteY792" fmla="*/ 3844971 h 5809456"/>
              <a:gd name="connsiteX793" fmla="*/ 4004186 w 10993169"/>
              <a:gd name="connsiteY793" fmla="*/ 3855390 h 5809456"/>
              <a:gd name="connsiteX794" fmla="*/ 4008092 w 10993169"/>
              <a:gd name="connsiteY794" fmla="*/ 3865808 h 5809456"/>
              <a:gd name="connsiteX795" fmla="*/ 4010695 w 10993169"/>
              <a:gd name="connsiteY795" fmla="*/ 3874273 h 5809456"/>
              <a:gd name="connsiteX796" fmla="*/ 4013299 w 10993169"/>
              <a:gd name="connsiteY796" fmla="*/ 3885342 h 5809456"/>
              <a:gd name="connsiteX797" fmla="*/ 4015252 w 10993169"/>
              <a:gd name="connsiteY797" fmla="*/ 3899016 h 5809456"/>
              <a:gd name="connsiteX798" fmla="*/ 4017856 w 10993169"/>
              <a:gd name="connsiteY798" fmla="*/ 3912039 h 5809456"/>
              <a:gd name="connsiteX799" fmla="*/ 4018507 w 10993169"/>
              <a:gd name="connsiteY799" fmla="*/ 3923108 h 5809456"/>
              <a:gd name="connsiteX800" fmla="*/ 4018507 w 10993169"/>
              <a:gd name="connsiteY800" fmla="*/ 3929619 h 5809456"/>
              <a:gd name="connsiteX801" fmla="*/ 4017856 w 10993169"/>
              <a:gd name="connsiteY801" fmla="*/ 3936782 h 5809456"/>
              <a:gd name="connsiteX802" fmla="*/ 4017205 w 10993169"/>
              <a:gd name="connsiteY802" fmla="*/ 3943944 h 5809456"/>
              <a:gd name="connsiteX803" fmla="*/ 4015903 w 10993169"/>
              <a:gd name="connsiteY803" fmla="*/ 3949153 h 5809456"/>
              <a:gd name="connsiteX804" fmla="*/ 4014427 w 10993169"/>
              <a:gd name="connsiteY804" fmla="*/ 3951369 h 5809456"/>
              <a:gd name="connsiteX805" fmla="*/ 4014731 w 10993169"/>
              <a:gd name="connsiteY805" fmla="*/ 3951013 h 5809456"/>
              <a:gd name="connsiteX806" fmla="*/ 4017336 w 10993169"/>
              <a:gd name="connsiteY806" fmla="*/ 3947106 h 5809456"/>
              <a:gd name="connsiteX807" fmla="*/ 4018638 w 10993169"/>
              <a:gd name="connsiteY807" fmla="*/ 3941897 h 5809456"/>
              <a:gd name="connsiteX808" fmla="*/ 4019289 w 10993169"/>
              <a:gd name="connsiteY808" fmla="*/ 3935386 h 5809456"/>
              <a:gd name="connsiteX809" fmla="*/ 4019940 w 10993169"/>
              <a:gd name="connsiteY809" fmla="*/ 3928223 h 5809456"/>
              <a:gd name="connsiteX810" fmla="*/ 4019940 w 10993169"/>
              <a:gd name="connsiteY810" fmla="*/ 3921712 h 5809456"/>
              <a:gd name="connsiteX811" fmla="*/ 4018638 w 10993169"/>
              <a:gd name="connsiteY811" fmla="*/ 3910643 h 5809456"/>
              <a:gd name="connsiteX812" fmla="*/ 4016685 w 10993169"/>
              <a:gd name="connsiteY812" fmla="*/ 3897620 h 5809456"/>
              <a:gd name="connsiteX813" fmla="*/ 4014731 w 10993169"/>
              <a:gd name="connsiteY813" fmla="*/ 3883946 h 5809456"/>
              <a:gd name="connsiteX814" fmla="*/ 4012127 w 10993169"/>
              <a:gd name="connsiteY814" fmla="*/ 3872226 h 5809456"/>
              <a:gd name="connsiteX815" fmla="*/ 4009522 w 10993169"/>
              <a:gd name="connsiteY815" fmla="*/ 3863761 h 5809456"/>
              <a:gd name="connsiteX816" fmla="*/ 4005615 w 10993169"/>
              <a:gd name="connsiteY816" fmla="*/ 3853342 h 5809456"/>
              <a:gd name="connsiteX817" fmla="*/ 4002360 w 10993169"/>
              <a:gd name="connsiteY817" fmla="*/ 3842924 h 5809456"/>
              <a:gd name="connsiteX818" fmla="*/ 3999755 w 10993169"/>
              <a:gd name="connsiteY818" fmla="*/ 3834459 h 5809456"/>
              <a:gd name="connsiteX819" fmla="*/ 3996499 w 10993169"/>
              <a:gd name="connsiteY819" fmla="*/ 3825344 h 5809456"/>
              <a:gd name="connsiteX820" fmla="*/ 3993244 w 10993169"/>
              <a:gd name="connsiteY820" fmla="*/ 3813623 h 5809456"/>
              <a:gd name="connsiteX821" fmla="*/ 3991941 w 10993169"/>
              <a:gd name="connsiteY821" fmla="*/ 3807763 h 5809456"/>
              <a:gd name="connsiteX822" fmla="*/ 3990639 w 10993169"/>
              <a:gd name="connsiteY822" fmla="*/ 3801903 h 5809456"/>
              <a:gd name="connsiteX823" fmla="*/ 3989337 w 10993169"/>
              <a:gd name="connsiteY823" fmla="*/ 3796042 h 5809456"/>
              <a:gd name="connsiteX824" fmla="*/ 3989337 w 10993169"/>
              <a:gd name="connsiteY824" fmla="*/ 3790833 h 5809456"/>
              <a:gd name="connsiteX825" fmla="*/ 3989337 w 10993169"/>
              <a:gd name="connsiteY825" fmla="*/ 3784973 h 5809456"/>
              <a:gd name="connsiteX826" fmla="*/ 3989988 w 10993169"/>
              <a:gd name="connsiteY826" fmla="*/ 3777810 h 5809456"/>
              <a:gd name="connsiteX827" fmla="*/ 3990639 w 10993169"/>
              <a:gd name="connsiteY827" fmla="*/ 3773904 h 5809456"/>
              <a:gd name="connsiteX828" fmla="*/ 3991290 w 10993169"/>
              <a:gd name="connsiteY828" fmla="*/ 3770648 h 5809456"/>
              <a:gd name="connsiteX829" fmla="*/ 10883777 w 10993169"/>
              <a:gd name="connsiteY829" fmla="*/ 3755766 h 5809456"/>
              <a:gd name="connsiteX830" fmla="*/ 10885731 w 10993169"/>
              <a:gd name="connsiteY830" fmla="*/ 3755766 h 5809456"/>
              <a:gd name="connsiteX831" fmla="*/ 10887033 w 10993169"/>
              <a:gd name="connsiteY831" fmla="*/ 3755766 h 5809456"/>
              <a:gd name="connsiteX832" fmla="*/ 10888335 w 10993169"/>
              <a:gd name="connsiteY832" fmla="*/ 3755766 h 5809456"/>
              <a:gd name="connsiteX833" fmla="*/ 10889637 w 10993169"/>
              <a:gd name="connsiteY833" fmla="*/ 3756432 h 5809456"/>
              <a:gd name="connsiteX834" fmla="*/ 10891591 w 10993169"/>
              <a:gd name="connsiteY834" fmla="*/ 3757097 h 5809456"/>
              <a:gd name="connsiteX835" fmla="*/ 10893545 w 10993169"/>
              <a:gd name="connsiteY835" fmla="*/ 3758429 h 5809456"/>
              <a:gd name="connsiteX836" fmla="*/ 10894847 w 10993169"/>
              <a:gd name="connsiteY836" fmla="*/ 3760425 h 5809456"/>
              <a:gd name="connsiteX837" fmla="*/ 10896801 w 10993169"/>
              <a:gd name="connsiteY837" fmla="*/ 3762422 h 5809456"/>
              <a:gd name="connsiteX838" fmla="*/ 10898103 w 10993169"/>
              <a:gd name="connsiteY838" fmla="*/ 3766416 h 5809456"/>
              <a:gd name="connsiteX839" fmla="*/ 10899405 w 10993169"/>
              <a:gd name="connsiteY839" fmla="*/ 3771075 h 5809456"/>
              <a:gd name="connsiteX840" fmla="*/ 10899405 w 10993169"/>
              <a:gd name="connsiteY840" fmla="*/ 3774403 h 5809456"/>
              <a:gd name="connsiteX841" fmla="*/ 10898753 w 10993169"/>
              <a:gd name="connsiteY841" fmla="*/ 3779062 h 5809456"/>
              <a:gd name="connsiteX842" fmla="*/ 10898753 w 10993169"/>
              <a:gd name="connsiteY842" fmla="*/ 3781059 h 5809456"/>
              <a:gd name="connsiteX843" fmla="*/ 10898103 w 10993169"/>
              <a:gd name="connsiteY843" fmla="*/ 3783056 h 5809456"/>
              <a:gd name="connsiteX844" fmla="*/ 10897451 w 10993169"/>
              <a:gd name="connsiteY844" fmla="*/ 3784387 h 5809456"/>
              <a:gd name="connsiteX845" fmla="*/ 10896801 w 10993169"/>
              <a:gd name="connsiteY845" fmla="*/ 3785053 h 5809456"/>
              <a:gd name="connsiteX846" fmla="*/ 10894847 w 10993169"/>
              <a:gd name="connsiteY846" fmla="*/ 3785718 h 5809456"/>
              <a:gd name="connsiteX847" fmla="*/ 10893545 w 10993169"/>
              <a:gd name="connsiteY847" fmla="*/ 3785718 h 5809456"/>
              <a:gd name="connsiteX848" fmla="*/ 10891591 w 10993169"/>
              <a:gd name="connsiteY848" fmla="*/ 3785053 h 5809456"/>
              <a:gd name="connsiteX849" fmla="*/ 10890289 w 10993169"/>
              <a:gd name="connsiteY849" fmla="*/ 3784387 h 5809456"/>
              <a:gd name="connsiteX850" fmla="*/ 10887033 w 10993169"/>
              <a:gd name="connsiteY850" fmla="*/ 3781725 h 5809456"/>
              <a:gd name="connsiteX851" fmla="*/ 10885079 w 10993169"/>
              <a:gd name="connsiteY851" fmla="*/ 3779728 h 5809456"/>
              <a:gd name="connsiteX852" fmla="*/ 10883125 w 10993169"/>
              <a:gd name="connsiteY852" fmla="*/ 3775734 h 5809456"/>
              <a:gd name="connsiteX853" fmla="*/ 10881173 w 10993169"/>
              <a:gd name="connsiteY853" fmla="*/ 3770409 h 5809456"/>
              <a:gd name="connsiteX854" fmla="*/ 10879869 w 10993169"/>
              <a:gd name="connsiteY854" fmla="*/ 3767747 h 5809456"/>
              <a:gd name="connsiteX855" fmla="*/ 10879869 w 10993169"/>
              <a:gd name="connsiteY855" fmla="*/ 3764419 h 5809456"/>
              <a:gd name="connsiteX856" fmla="*/ 10879869 w 10993169"/>
              <a:gd name="connsiteY856" fmla="*/ 3761757 h 5809456"/>
              <a:gd name="connsiteX857" fmla="*/ 10880521 w 10993169"/>
              <a:gd name="connsiteY857" fmla="*/ 3759760 h 5809456"/>
              <a:gd name="connsiteX858" fmla="*/ 10880521 w 10993169"/>
              <a:gd name="connsiteY858" fmla="*/ 3758429 h 5809456"/>
              <a:gd name="connsiteX859" fmla="*/ 10881173 w 10993169"/>
              <a:gd name="connsiteY859" fmla="*/ 3757763 h 5809456"/>
              <a:gd name="connsiteX860" fmla="*/ 10882475 w 10993169"/>
              <a:gd name="connsiteY860" fmla="*/ 3756432 h 5809456"/>
              <a:gd name="connsiteX861" fmla="*/ 4000504 w 10993169"/>
              <a:gd name="connsiteY861" fmla="*/ 3753338 h 5809456"/>
              <a:gd name="connsiteX862" fmla="*/ 3999629 w 10993169"/>
              <a:gd name="connsiteY862" fmla="*/ 3754463 h 5809456"/>
              <a:gd name="connsiteX863" fmla="*/ 3995723 w 10993169"/>
              <a:gd name="connsiteY863" fmla="*/ 3760975 h 5809456"/>
              <a:gd name="connsiteX864" fmla="*/ 3993276 w 10993169"/>
              <a:gd name="connsiteY864" fmla="*/ 3766481 h 5809456"/>
              <a:gd name="connsiteX865" fmla="*/ 3994546 w 10993169"/>
              <a:gd name="connsiteY865" fmla="*/ 3764788 h 5809456"/>
              <a:gd name="connsiteX866" fmla="*/ 3997151 w 10993169"/>
              <a:gd name="connsiteY866" fmla="*/ 3758927 h 5809456"/>
              <a:gd name="connsiteX867" fmla="*/ 4013661 w 10993169"/>
              <a:gd name="connsiteY867" fmla="*/ 3737858 h 5809456"/>
              <a:gd name="connsiteX868" fmla="*/ 4013299 w 10993169"/>
              <a:gd name="connsiteY868" fmla="*/ 3738185 h 5809456"/>
              <a:gd name="connsiteX869" fmla="*/ 4013010 w 10993169"/>
              <a:gd name="connsiteY869" fmla="*/ 3738510 h 5809456"/>
              <a:gd name="connsiteX870" fmla="*/ 4077838 w 10993169"/>
              <a:gd name="connsiteY870" fmla="*/ 3735954 h 5809456"/>
              <a:gd name="connsiteX871" fmla="*/ 4075938 w 10993169"/>
              <a:gd name="connsiteY871" fmla="*/ 3738091 h 5809456"/>
              <a:gd name="connsiteX872" fmla="*/ 4070078 w 10993169"/>
              <a:gd name="connsiteY872" fmla="*/ 3744602 h 5809456"/>
              <a:gd name="connsiteX873" fmla="*/ 4065520 w 10993169"/>
              <a:gd name="connsiteY873" fmla="*/ 3749811 h 5809456"/>
              <a:gd name="connsiteX874" fmla="*/ 4056404 w 10993169"/>
              <a:gd name="connsiteY874" fmla="*/ 3756323 h 5809456"/>
              <a:gd name="connsiteX875" fmla="*/ 4047939 w 10993169"/>
              <a:gd name="connsiteY875" fmla="*/ 3762834 h 5809456"/>
              <a:gd name="connsiteX876" fmla="*/ 4047939 w 10993169"/>
              <a:gd name="connsiteY876" fmla="*/ 3763122 h 5809456"/>
              <a:gd name="connsiteX877" fmla="*/ 4054962 w 10993169"/>
              <a:gd name="connsiteY877" fmla="*/ 3757719 h 5809456"/>
              <a:gd name="connsiteX878" fmla="*/ 4064075 w 10993169"/>
              <a:gd name="connsiteY878" fmla="*/ 3751859 h 5809456"/>
              <a:gd name="connsiteX879" fmla="*/ 4068632 w 10993169"/>
              <a:gd name="connsiteY879" fmla="*/ 3746650 h 5809456"/>
              <a:gd name="connsiteX880" fmla="*/ 4074491 w 10993169"/>
              <a:gd name="connsiteY880" fmla="*/ 3740138 h 5809456"/>
              <a:gd name="connsiteX881" fmla="*/ 4439658 w 10993169"/>
              <a:gd name="connsiteY881" fmla="*/ 3727822 h 5809456"/>
              <a:gd name="connsiteX882" fmla="*/ 4439035 w 10993169"/>
              <a:gd name="connsiteY882" fmla="*/ 3729069 h 5809456"/>
              <a:gd name="connsiteX883" fmla="*/ 4436431 w 10993169"/>
              <a:gd name="connsiteY883" fmla="*/ 3734278 h 5809456"/>
              <a:gd name="connsiteX884" fmla="*/ 4434479 w 10993169"/>
              <a:gd name="connsiteY884" fmla="*/ 3738836 h 5809456"/>
              <a:gd name="connsiteX885" fmla="*/ 4433177 w 10993169"/>
              <a:gd name="connsiteY885" fmla="*/ 3745998 h 5809456"/>
              <a:gd name="connsiteX886" fmla="*/ 4431875 w 10993169"/>
              <a:gd name="connsiteY886" fmla="*/ 3754463 h 5809456"/>
              <a:gd name="connsiteX887" fmla="*/ 4431224 w 10993169"/>
              <a:gd name="connsiteY887" fmla="*/ 3758370 h 5809456"/>
              <a:gd name="connsiteX888" fmla="*/ 4429922 w 10993169"/>
              <a:gd name="connsiteY888" fmla="*/ 3762277 h 5809456"/>
              <a:gd name="connsiteX889" fmla="*/ 4428620 w 10993169"/>
              <a:gd name="connsiteY889" fmla="*/ 3766184 h 5809456"/>
              <a:gd name="connsiteX890" fmla="*/ 4427318 w 10993169"/>
              <a:gd name="connsiteY890" fmla="*/ 3769439 h 5809456"/>
              <a:gd name="connsiteX891" fmla="*/ 4426059 w 10993169"/>
              <a:gd name="connsiteY891" fmla="*/ 3773846 h 5809456"/>
              <a:gd name="connsiteX892" fmla="*/ 4426902 w 10993169"/>
              <a:gd name="connsiteY892" fmla="*/ 3771950 h 5809456"/>
              <a:gd name="connsiteX893" fmla="*/ 4428204 w 10993169"/>
              <a:gd name="connsiteY893" fmla="*/ 3767392 h 5809456"/>
              <a:gd name="connsiteX894" fmla="*/ 4430158 w 10993169"/>
              <a:gd name="connsiteY894" fmla="*/ 3764137 h 5809456"/>
              <a:gd name="connsiteX895" fmla="*/ 4431460 w 10993169"/>
              <a:gd name="connsiteY895" fmla="*/ 3760881 h 5809456"/>
              <a:gd name="connsiteX896" fmla="*/ 4432111 w 10993169"/>
              <a:gd name="connsiteY896" fmla="*/ 3756323 h 5809456"/>
              <a:gd name="connsiteX897" fmla="*/ 4433413 w 10993169"/>
              <a:gd name="connsiteY897" fmla="*/ 3752416 h 5809456"/>
              <a:gd name="connsiteX898" fmla="*/ 4434716 w 10993169"/>
              <a:gd name="connsiteY898" fmla="*/ 3743951 h 5809456"/>
              <a:gd name="connsiteX899" fmla="*/ 4436018 w 10993169"/>
              <a:gd name="connsiteY899" fmla="*/ 3737440 h 5809456"/>
              <a:gd name="connsiteX900" fmla="*/ 4437971 w 10993169"/>
              <a:gd name="connsiteY900" fmla="*/ 3732882 h 5809456"/>
              <a:gd name="connsiteX901" fmla="*/ 3038887 w 10993169"/>
              <a:gd name="connsiteY901" fmla="*/ 3720767 h 5809456"/>
              <a:gd name="connsiteX902" fmla="*/ 3040340 w 10993169"/>
              <a:gd name="connsiteY902" fmla="*/ 3723676 h 5809456"/>
              <a:gd name="connsiteX903" fmla="*/ 3042944 w 10993169"/>
              <a:gd name="connsiteY903" fmla="*/ 3729538 h 5809456"/>
              <a:gd name="connsiteX904" fmla="*/ 3044897 w 10993169"/>
              <a:gd name="connsiteY904" fmla="*/ 3735400 h 5809456"/>
              <a:gd name="connsiteX905" fmla="*/ 3045548 w 10993169"/>
              <a:gd name="connsiteY905" fmla="*/ 3740611 h 5809456"/>
              <a:gd name="connsiteX906" fmla="*/ 3044246 w 10993169"/>
              <a:gd name="connsiteY906" fmla="*/ 3742565 h 5809456"/>
              <a:gd name="connsiteX907" fmla="*/ 3042293 w 10993169"/>
              <a:gd name="connsiteY907" fmla="*/ 3744519 h 5809456"/>
              <a:gd name="connsiteX908" fmla="*/ 3039689 w 10993169"/>
              <a:gd name="connsiteY908" fmla="*/ 3746473 h 5809456"/>
              <a:gd name="connsiteX909" fmla="*/ 3036435 w 10993169"/>
              <a:gd name="connsiteY909" fmla="*/ 3748427 h 5809456"/>
              <a:gd name="connsiteX910" fmla="*/ 3033180 w 10993169"/>
              <a:gd name="connsiteY910" fmla="*/ 3750381 h 5809456"/>
              <a:gd name="connsiteX911" fmla="*/ 3030577 w 10993169"/>
              <a:gd name="connsiteY911" fmla="*/ 3751684 h 5809456"/>
              <a:gd name="connsiteX912" fmla="*/ 3027322 w 10993169"/>
              <a:gd name="connsiteY912" fmla="*/ 3752987 h 5809456"/>
              <a:gd name="connsiteX913" fmla="*/ 3025369 w 10993169"/>
              <a:gd name="connsiteY913" fmla="*/ 3752987 h 5809456"/>
              <a:gd name="connsiteX914" fmla="*/ 3020813 w 10993169"/>
              <a:gd name="connsiteY914" fmla="*/ 3754290 h 5809456"/>
              <a:gd name="connsiteX915" fmla="*/ 3014954 w 10993169"/>
              <a:gd name="connsiteY915" fmla="*/ 3755592 h 5809456"/>
              <a:gd name="connsiteX916" fmla="*/ 3009747 w 10993169"/>
              <a:gd name="connsiteY916" fmla="*/ 3756895 h 5809456"/>
              <a:gd name="connsiteX917" fmla="*/ 3005190 w 10993169"/>
              <a:gd name="connsiteY917" fmla="*/ 3758198 h 5809456"/>
              <a:gd name="connsiteX918" fmla="*/ 3001285 w 10993169"/>
              <a:gd name="connsiteY918" fmla="*/ 3760803 h 5809456"/>
              <a:gd name="connsiteX919" fmla="*/ 2998030 w 10993169"/>
              <a:gd name="connsiteY919" fmla="*/ 3763408 h 5809456"/>
              <a:gd name="connsiteX920" fmla="*/ 2994776 w 10993169"/>
              <a:gd name="connsiteY920" fmla="*/ 3767316 h 5809456"/>
              <a:gd name="connsiteX921" fmla="*/ 2992172 w 10993169"/>
              <a:gd name="connsiteY921" fmla="*/ 3770573 h 5809456"/>
              <a:gd name="connsiteX922" fmla="*/ 2992823 w 10993169"/>
              <a:gd name="connsiteY922" fmla="*/ 3774481 h 5809456"/>
              <a:gd name="connsiteX923" fmla="*/ 2994776 w 10993169"/>
              <a:gd name="connsiteY923" fmla="*/ 3779692 h 5809456"/>
              <a:gd name="connsiteX924" fmla="*/ 2995427 w 10993169"/>
              <a:gd name="connsiteY924" fmla="*/ 3782949 h 5809456"/>
              <a:gd name="connsiteX925" fmla="*/ 2995427 w 10993169"/>
              <a:gd name="connsiteY925" fmla="*/ 3785554 h 5809456"/>
              <a:gd name="connsiteX926" fmla="*/ 2995427 w 10993169"/>
              <a:gd name="connsiteY926" fmla="*/ 3788160 h 5809456"/>
              <a:gd name="connsiteX927" fmla="*/ 2994776 w 10993169"/>
              <a:gd name="connsiteY927" fmla="*/ 3789462 h 5809456"/>
              <a:gd name="connsiteX928" fmla="*/ 2992172 w 10993169"/>
              <a:gd name="connsiteY928" fmla="*/ 3790765 h 5809456"/>
              <a:gd name="connsiteX929" fmla="*/ 2988266 w 10993169"/>
              <a:gd name="connsiteY929" fmla="*/ 3791416 h 5809456"/>
              <a:gd name="connsiteX930" fmla="*/ 2983710 w 10993169"/>
              <a:gd name="connsiteY930" fmla="*/ 3790765 h 5809456"/>
              <a:gd name="connsiteX931" fmla="*/ 2979804 w 10993169"/>
              <a:gd name="connsiteY931" fmla="*/ 3789462 h 5809456"/>
              <a:gd name="connsiteX932" fmla="*/ 2977851 w 10993169"/>
              <a:gd name="connsiteY932" fmla="*/ 3788811 h 5809456"/>
              <a:gd name="connsiteX933" fmla="*/ 2976865 w 10993169"/>
              <a:gd name="connsiteY933" fmla="*/ 3788482 h 5809456"/>
              <a:gd name="connsiteX934" fmla="*/ 2977602 w 10993169"/>
              <a:gd name="connsiteY934" fmla="*/ 3788974 h 5809456"/>
              <a:gd name="connsiteX935" fmla="*/ 2979555 w 10993169"/>
              <a:gd name="connsiteY935" fmla="*/ 3790276 h 5809456"/>
              <a:gd name="connsiteX936" fmla="*/ 2981508 w 10993169"/>
              <a:gd name="connsiteY936" fmla="*/ 3790276 h 5809456"/>
              <a:gd name="connsiteX937" fmla="*/ 2985414 w 10993169"/>
              <a:gd name="connsiteY937" fmla="*/ 3791578 h 5809456"/>
              <a:gd name="connsiteX938" fmla="*/ 2989971 w 10993169"/>
              <a:gd name="connsiteY938" fmla="*/ 3792229 h 5809456"/>
              <a:gd name="connsiteX939" fmla="*/ 2993877 w 10993169"/>
              <a:gd name="connsiteY939" fmla="*/ 3791578 h 5809456"/>
              <a:gd name="connsiteX940" fmla="*/ 2996480 w 10993169"/>
              <a:gd name="connsiteY940" fmla="*/ 3790276 h 5809456"/>
              <a:gd name="connsiteX941" fmla="*/ 2997131 w 10993169"/>
              <a:gd name="connsiteY941" fmla="*/ 3788974 h 5809456"/>
              <a:gd name="connsiteX942" fmla="*/ 2997131 w 10993169"/>
              <a:gd name="connsiteY942" fmla="*/ 3787020 h 5809456"/>
              <a:gd name="connsiteX943" fmla="*/ 2996480 w 10993169"/>
              <a:gd name="connsiteY943" fmla="*/ 3783764 h 5809456"/>
              <a:gd name="connsiteX944" fmla="*/ 2996480 w 10993169"/>
              <a:gd name="connsiteY944" fmla="*/ 3781160 h 5809456"/>
              <a:gd name="connsiteX945" fmla="*/ 2994528 w 10993169"/>
              <a:gd name="connsiteY945" fmla="*/ 3775300 h 5809456"/>
              <a:gd name="connsiteX946" fmla="*/ 2993877 w 10993169"/>
              <a:gd name="connsiteY946" fmla="*/ 3772044 h 5809456"/>
              <a:gd name="connsiteX947" fmla="*/ 2996480 w 10993169"/>
              <a:gd name="connsiteY947" fmla="*/ 3768137 h 5809456"/>
              <a:gd name="connsiteX948" fmla="*/ 2999084 w 10993169"/>
              <a:gd name="connsiteY948" fmla="*/ 3764881 h 5809456"/>
              <a:gd name="connsiteX949" fmla="*/ 3002990 w 10993169"/>
              <a:gd name="connsiteY949" fmla="*/ 3761626 h 5809456"/>
              <a:gd name="connsiteX950" fmla="*/ 3006896 w 10993169"/>
              <a:gd name="connsiteY950" fmla="*/ 3759021 h 5809456"/>
              <a:gd name="connsiteX951" fmla="*/ 3011453 w 10993169"/>
              <a:gd name="connsiteY951" fmla="*/ 3757719 h 5809456"/>
              <a:gd name="connsiteX952" fmla="*/ 3016661 w 10993169"/>
              <a:gd name="connsiteY952" fmla="*/ 3756417 h 5809456"/>
              <a:gd name="connsiteX953" fmla="*/ 3022519 w 10993169"/>
              <a:gd name="connsiteY953" fmla="*/ 3755765 h 5809456"/>
              <a:gd name="connsiteX954" fmla="*/ 3027076 w 10993169"/>
              <a:gd name="connsiteY954" fmla="*/ 3754463 h 5809456"/>
              <a:gd name="connsiteX955" fmla="*/ 3029029 w 10993169"/>
              <a:gd name="connsiteY955" fmla="*/ 3753812 h 5809456"/>
              <a:gd name="connsiteX956" fmla="*/ 3032284 w 10993169"/>
              <a:gd name="connsiteY956" fmla="*/ 3753161 h 5809456"/>
              <a:gd name="connsiteX957" fmla="*/ 3034888 w 10993169"/>
              <a:gd name="connsiteY957" fmla="*/ 3751208 h 5809456"/>
              <a:gd name="connsiteX958" fmla="*/ 3038143 w 10993169"/>
              <a:gd name="connsiteY958" fmla="*/ 3749905 h 5809456"/>
              <a:gd name="connsiteX959" fmla="*/ 3041398 w 10993169"/>
              <a:gd name="connsiteY959" fmla="*/ 3747952 h 5809456"/>
              <a:gd name="connsiteX960" fmla="*/ 3044001 w 10993169"/>
              <a:gd name="connsiteY960" fmla="*/ 3745347 h 5809456"/>
              <a:gd name="connsiteX961" fmla="*/ 3045954 w 10993169"/>
              <a:gd name="connsiteY961" fmla="*/ 3743394 h 5809456"/>
              <a:gd name="connsiteX962" fmla="*/ 3047256 w 10993169"/>
              <a:gd name="connsiteY962" fmla="*/ 3741440 h 5809456"/>
              <a:gd name="connsiteX963" fmla="*/ 3046605 w 10993169"/>
              <a:gd name="connsiteY963" fmla="*/ 3736231 h 5809456"/>
              <a:gd name="connsiteX964" fmla="*/ 3044652 w 10993169"/>
              <a:gd name="connsiteY964" fmla="*/ 3730371 h 5809456"/>
              <a:gd name="connsiteX965" fmla="*/ 3042049 w 10993169"/>
              <a:gd name="connsiteY965" fmla="*/ 3724511 h 5809456"/>
              <a:gd name="connsiteX966" fmla="*/ 3039445 w 10993169"/>
              <a:gd name="connsiteY966" fmla="*/ 3721255 h 5809456"/>
              <a:gd name="connsiteX967" fmla="*/ 4517087 w 10993169"/>
              <a:gd name="connsiteY967" fmla="*/ 3712856 h 5809456"/>
              <a:gd name="connsiteX968" fmla="*/ 4516501 w 10993169"/>
              <a:gd name="connsiteY968" fmla="*/ 3713442 h 5809456"/>
              <a:gd name="connsiteX969" fmla="*/ 4516369 w 10993169"/>
              <a:gd name="connsiteY969" fmla="*/ 3713641 h 5809456"/>
              <a:gd name="connsiteX970" fmla="*/ 4516759 w 10993169"/>
              <a:gd name="connsiteY970" fmla="*/ 3713348 h 5809456"/>
              <a:gd name="connsiteX971" fmla="*/ 3025281 w 10993169"/>
              <a:gd name="connsiteY971" fmla="*/ 3710590 h 5809456"/>
              <a:gd name="connsiteX972" fmla="*/ 3025369 w 10993169"/>
              <a:gd name="connsiteY972" fmla="*/ 3710649 h 5809456"/>
              <a:gd name="connsiteX973" fmla="*/ 3029813 w 10993169"/>
              <a:gd name="connsiteY973" fmla="*/ 3713479 h 5809456"/>
              <a:gd name="connsiteX974" fmla="*/ 3027076 w 10993169"/>
              <a:gd name="connsiteY974" fmla="*/ 3711488 h 5809456"/>
              <a:gd name="connsiteX975" fmla="*/ 2948797 w 10993169"/>
              <a:gd name="connsiteY975" fmla="*/ 3705262 h 5809456"/>
              <a:gd name="connsiteX976" fmla="*/ 2951815 w 10993169"/>
              <a:gd name="connsiteY976" fmla="*/ 3711301 h 5809456"/>
              <a:gd name="connsiteX977" fmla="*/ 2954418 w 10993169"/>
              <a:gd name="connsiteY977" fmla="*/ 3717163 h 5809456"/>
              <a:gd name="connsiteX978" fmla="*/ 2955720 w 10993169"/>
              <a:gd name="connsiteY978" fmla="*/ 3717651 h 5809456"/>
              <a:gd name="connsiteX979" fmla="*/ 2953516 w 10993169"/>
              <a:gd name="connsiteY979" fmla="*/ 3712139 h 5809456"/>
              <a:gd name="connsiteX980" fmla="*/ 2950261 w 10993169"/>
              <a:gd name="connsiteY980" fmla="*/ 3705628 h 5809456"/>
              <a:gd name="connsiteX981" fmla="*/ 4966435 w 10993169"/>
              <a:gd name="connsiteY981" fmla="*/ 3698372 h 5809456"/>
              <a:gd name="connsiteX982" fmla="*/ 4966323 w 10993169"/>
              <a:gd name="connsiteY982" fmla="*/ 3698465 h 5809456"/>
              <a:gd name="connsiteX983" fmla="*/ 4963719 w 10993169"/>
              <a:gd name="connsiteY983" fmla="*/ 3701070 h 5809456"/>
              <a:gd name="connsiteX984" fmla="*/ 4963593 w 10993169"/>
              <a:gd name="connsiteY984" fmla="*/ 3701217 h 5809456"/>
              <a:gd name="connsiteX985" fmla="*/ 4965393 w 10993169"/>
              <a:gd name="connsiteY985" fmla="*/ 3699674 h 5809456"/>
              <a:gd name="connsiteX986" fmla="*/ 2914282 w 10993169"/>
              <a:gd name="connsiteY986" fmla="*/ 3697542 h 5809456"/>
              <a:gd name="connsiteX987" fmla="*/ 2918617 w 10993169"/>
              <a:gd name="connsiteY987" fmla="*/ 3700879 h 5809456"/>
              <a:gd name="connsiteX988" fmla="*/ 2925777 w 10993169"/>
              <a:gd name="connsiteY988" fmla="*/ 3704787 h 5809456"/>
              <a:gd name="connsiteX989" fmla="*/ 2926072 w 10993169"/>
              <a:gd name="connsiteY989" fmla="*/ 3704861 h 5809456"/>
              <a:gd name="connsiteX990" fmla="*/ 2920317 w 10993169"/>
              <a:gd name="connsiteY990" fmla="*/ 3701721 h 5809456"/>
              <a:gd name="connsiteX991" fmla="*/ 4971907 w 10993169"/>
              <a:gd name="connsiteY991" fmla="*/ 3693811 h 5809456"/>
              <a:gd name="connsiteX992" fmla="*/ 4971900 w 10993169"/>
              <a:gd name="connsiteY992" fmla="*/ 3693817 h 5809456"/>
              <a:gd name="connsiteX993" fmla="*/ 4971905 w 10993169"/>
              <a:gd name="connsiteY993" fmla="*/ 3693814 h 5809456"/>
              <a:gd name="connsiteX994" fmla="*/ 9576292 w 10993169"/>
              <a:gd name="connsiteY994" fmla="*/ 3691954 h 5809456"/>
              <a:gd name="connsiteX995" fmla="*/ 9577594 w 10993169"/>
              <a:gd name="connsiteY995" fmla="*/ 3691954 h 5809456"/>
              <a:gd name="connsiteX996" fmla="*/ 9579548 w 10993169"/>
              <a:gd name="connsiteY996" fmla="*/ 3691954 h 5809456"/>
              <a:gd name="connsiteX997" fmla="*/ 9581501 w 10993169"/>
              <a:gd name="connsiteY997" fmla="*/ 3691954 h 5809456"/>
              <a:gd name="connsiteX998" fmla="*/ 9586059 w 10993169"/>
              <a:gd name="connsiteY998" fmla="*/ 3692605 h 5809456"/>
              <a:gd name="connsiteX999" fmla="*/ 9590617 w 10993169"/>
              <a:gd name="connsiteY999" fmla="*/ 3692605 h 5809456"/>
              <a:gd name="connsiteX1000" fmla="*/ 9595175 w 10993169"/>
              <a:gd name="connsiteY1000" fmla="*/ 3692605 h 5809456"/>
              <a:gd name="connsiteX1001" fmla="*/ 9600384 w 10993169"/>
              <a:gd name="connsiteY1001" fmla="*/ 3693257 h 5809456"/>
              <a:gd name="connsiteX1002" fmla="*/ 9606244 w 10993169"/>
              <a:gd name="connsiteY1002" fmla="*/ 3693908 h 5809456"/>
              <a:gd name="connsiteX1003" fmla="*/ 9610802 w 10993169"/>
              <a:gd name="connsiteY1003" fmla="*/ 3695210 h 5809456"/>
              <a:gd name="connsiteX1004" fmla="*/ 9614709 w 10993169"/>
              <a:gd name="connsiteY1004" fmla="*/ 3697814 h 5809456"/>
              <a:gd name="connsiteX1005" fmla="*/ 9617965 w 10993169"/>
              <a:gd name="connsiteY1005" fmla="*/ 3701721 h 5809456"/>
              <a:gd name="connsiteX1006" fmla="*/ 9619918 w 10993169"/>
              <a:gd name="connsiteY1006" fmla="*/ 3706279 h 5809456"/>
              <a:gd name="connsiteX1007" fmla="*/ 9620569 w 10993169"/>
              <a:gd name="connsiteY1007" fmla="*/ 3710837 h 5809456"/>
              <a:gd name="connsiteX1008" fmla="*/ 9621872 w 10993169"/>
              <a:gd name="connsiteY1008" fmla="*/ 3719302 h 5809456"/>
              <a:gd name="connsiteX1009" fmla="*/ 9623174 w 10993169"/>
              <a:gd name="connsiteY1009" fmla="*/ 3728418 h 5809456"/>
              <a:gd name="connsiteX1010" fmla="*/ 9623825 w 10993169"/>
              <a:gd name="connsiteY1010" fmla="*/ 3732976 h 5809456"/>
              <a:gd name="connsiteX1011" fmla="*/ 9625127 w 10993169"/>
              <a:gd name="connsiteY1011" fmla="*/ 3738185 h 5809456"/>
              <a:gd name="connsiteX1012" fmla="*/ 9626430 w 10993169"/>
              <a:gd name="connsiteY1012" fmla="*/ 3742743 h 5809456"/>
              <a:gd name="connsiteX1013" fmla="*/ 9628383 w 10993169"/>
              <a:gd name="connsiteY1013" fmla="*/ 3745999 h 5809456"/>
              <a:gd name="connsiteX1014" fmla="*/ 9637499 w 10993169"/>
              <a:gd name="connsiteY1014" fmla="*/ 3748603 h 5809456"/>
              <a:gd name="connsiteX1015" fmla="*/ 9646615 w 10993169"/>
              <a:gd name="connsiteY1015" fmla="*/ 3751208 h 5809456"/>
              <a:gd name="connsiteX1016" fmla="*/ 9651173 w 10993169"/>
              <a:gd name="connsiteY1016" fmla="*/ 3753812 h 5809456"/>
              <a:gd name="connsiteX1017" fmla="*/ 9656382 w 10993169"/>
              <a:gd name="connsiteY1017" fmla="*/ 3757719 h 5809456"/>
              <a:gd name="connsiteX1018" fmla="*/ 9662242 w 10993169"/>
              <a:gd name="connsiteY1018" fmla="*/ 3762277 h 5809456"/>
              <a:gd name="connsiteX1019" fmla="*/ 9666800 w 10993169"/>
              <a:gd name="connsiteY1019" fmla="*/ 3766835 h 5809456"/>
              <a:gd name="connsiteX1020" fmla="*/ 9675265 w 10993169"/>
              <a:gd name="connsiteY1020" fmla="*/ 3772695 h 5809456"/>
              <a:gd name="connsiteX1021" fmla="*/ 9685032 w 10993169"/>
              <a:gd name="connsiteY1021" fmla="*/ 3779207 h 5809456"/>
              <a:gd name="connsiteX1022" fmla="*/ 9694148 w 10993169"/>
              <a:gd name="connsiteY1022" fmla="*/ 3783114 h 5809456"/>
              <a:gd name="connsiteX1023" fmla="*/ 9702613 w 10993169"/>
              <a:gd name="connsiteY1023" fmla="*/ 3787672 h 5809456"/>
              <a:gd name="connsiteX1024" fmla="*/ 9707171 w 10993169"/>
              <a:gd name="connsiteY1024" fmla="*/ 3789625 h 5809456"/>
              <a:gd name="connsiteX1025" fmla="*/ 9711078 w 10993169"/>
              <a:gd name="connsiteY1025" fmla="*/ 3792881 h 5809456"/>
              <a:gd name="connsiteX1026" fmla="*/ 9713031 w 10993169"/>
              <a:gd name="connsiteY1026" fmla="*/ 3794834 h 5809456"/>
              <a:gd name="connsiteX1027" fmla="*/ 9714333 w 10993169"/>
              <a:gd name="connsiteY1027" fmla="*/ 3796136 h 5809456"/>
              <a:gd name="connsiteX1028" fmla="*/ 9715636 w 10993169"/>
              <a:gd name="connsiteY1028" fmla="*/ 3798090 h 5809456"/>
              <a:gd name="connsiteX1029" fmla="*/ 9715636 w 10993169"/>
              <a:gd name="connsiteY1029" fmla="*/ 3800043 h 5809456"/>
              <a:gd name="connsiteX1030" fmla="*/ 9713031 w 10993169"/>
              <a:gd name="connsiteY1030" fmla="*/ 3802648 h 5809456"/>
              <a:gd name="connsiteX1031" fmla="*/ 9707822 w 10993169"/>
              <a:gd name="connsiteY1031" fmla="*/ 3805252 h 5809456"/>
              <a:gd name="connsiteX1032" fmla="*/ 9705217 w 10993169"/>
              <a:gd name="connsiteY1032" fmla="*/ 3805252 h 5809456"/>
              <a:gd name="connsiteX1033" fmla="*/ 9700659 w 10993169"/>
              <a:gd name="connsiteY1033" fmla="*/ 3804601 h 5809456"/>
              <a:gd name="connsiteX1034" fmla="*/ 9698055 w 10993169"/>
              <a:gd name="connsiteY1034" fmla="*/ 3803950 h 5809456"/>
              <a:gd name="connsiteX1035" fmla="*/ 9696101 w 10993169"/>
              <a:gd name="connsiteY1035" fmla="*/ 3803950 h 5809456"/>
              <a:gd name="connsiteX1036" fmla="*/ 9694148 w 10993169"/>
              <a:gd name="connsiteY1036" fmla="*/ 3804601 h 5809456"/>
              <a:gd name="connsiteX1037" fmla="*/ 9692846 w 10993169"/>
              <a:gd name="connsiteY1037" fmla="*/ 3805252 h 5809456"/>
              <a:gd name="connsiteX1038" fmla="*/ 9692195 w 10993169"/>
              <a:gd name="connsiteY1038" fmla="*/ 3806555 h 5809456"/>
              <a:gd name="connsiteX1039" fmla="*/ 9691543 w 10993169"/>
              <a:gd name="connsiteY1039" fmla="*/ 3807857 h 5809456"/>
              <a:gd name="connsiteX1040" fmla="*/ 9691543 w 10993169"/>
              <a:gd name="connsiteY1040" fmla="*/ 3809810 h 5809456"/>
              <a:gd name="connsiteX1041" fmla="*/ 9692195 w 10993169"/>
              <a:gd name="connsiteY1041" fmla="*/ 3811764 h 5809456"/>
              <a:gd name="connsiteX1042" fmla="*/ 9693497 w 10993169"/>
              <a:gd name="connsiteY1042" fmla="*/ 3815019 h 5809456"/>
              <a:gd name="connsiteX1043" fmla="*/ 9695450 w 10993169"/>
              <a:gd name="connsiteY1043" fmla="*/ 3818275 h 5809456"/>
              <a:gd name="connsiteX1044" fmla="*/ 9696753 w 10993169"/>
              <a:gd name="connsiteY1044" fmla="*/ 3820229 h 5809456"/>
              <a:gd name="connsiteX1045" fmla="*/ 9698706 w 10993169"/>
              <a:gd name="connsiteY1045" fmla="*/ 3821531 h 5809456"/>
              <a:gd name="connsiteX1046" fmla="*/ 9700659 w 10993169"/>
              <a:gd name="connsiteY1046" fmla="*/ 3823484 h 5809456"/>
              <a:gd name="connsiteX1047" fmla="*/ 9703264 w 10993169"/>
              <a:gd name="connsiteY1047" fmla="*/ 3825438 h 5809456"/>
              <a:gd name="connsiteX1048" fmla="*/ 9708473 w 10993169"/>
              <a:gd name="connsiteY1048" fmla="*/ 3828693 h 5809456"/>
              <a:gd name="connsiteX1049" fmla="*/ 9713031 w 10993169"/>
              <a:gd name="connsiteY1049" fmla="*/ 3830647 h 5809456"/>
              <a:gd name="connsiteX1050" fmla="*/ 9717589 w 10993169"/>
              <a:gd name="connsiteY1050" fmla="*/ 3833251 h 5809456"/>
              <a:gd name="connsiteX1051" fmla="*/ 9723449 w 10993169"/>
              <a:gd name="connsiteY1051" fmla="*/ 3835205 h 5809456"/>
              <a:gd name="connsiteX1052" fmla="*/ 9729961 w 10993169"/>
              <a:gd name="connsiteY1052" fmla="*/ 3837809 h 5809456"/>
              <a:gd name="connsiteX1053" fmla="*/ 9735821 w 10993169"/>
              <a:gd name="connsiteY1053" fmla="*/ 3838460 h 5809456"/>
              <a:gd name="connsiteX1054" fmla="*/ 9738425 w 10993169"/>
              <a:gd name="connsiteY1054" fmla="*/ 3839112 h 5809456"/>
              <a:gd name="connsiteX1055" fmla="*/ 9741030 w 10993169"/>
              <a:gd name="connsiteY1055" fmla="*/ 3839112 h 5809456"/>
              <a:gd name="connsiteX1056" fmla="*/ 9744286 w 10993169"/>
              <a:gd name="connsiteY1056" fmla="*/ 3839112 h 5809456"/>
              <a:gd name="connsiteX1057" fmla="*/ 9747541 w 10993169"/>
              <a:gd name="connsiteY1057" fmla="*/ 3838460 h 5809456"/>
              <a:gd name="connsiteX1058" fmla="*/ 9750797 w 10993169"/>
              <a:gd name="connsiteY1058" fmla="*/ 3837809 h 5809456"/>
              <a:gd name="connsiteX1059" fmla="*/ 9754053 w 10993169"/>
              <a:gd name="connsiteY1059" fmla="*/ 3837809 h 5809456"/>
              <a:gd name="connsiteX1060" fmla="*/ 9756657 w 10993169"/>
              <a:gd name="connsiteY1060" fmla="*/ 3837809 h 5809456"/>
              <a:gd name="connsiteX1061" fmla="*/ 9758611 w 10993169"/>
              <a:gd name="connsiteY1061" fmla="*/ 3838460 h 5809456"/>
              <a:gd name="connsiteX1062" fmla="*/ 9765122 w 10993169"/>
              <a:gd name="connsiteY1062" fmla="*/ 3843669 h 5809456"/>
              <a:gd name="connsiteX1063" fmla="*/ 9771634 w 10993169"/>
              <a:gd name="connsiteY1063" fmla="*/ 3848227 h 5809456"/>
              <a:gd name="connsiteX1064" fmla="*/ 9775540 w 10993169"/>
              <a:gd name="connsiteY1064" fmla="*/ 3857343 h 5809456"/>
              <a:gd name="connsiteX1065" fmla="*/ 9779447 w 10993169"/>
              <a:gd name="connsiteY1065" fmla="*/ 3866459 h 5809456"/>
              <a:gd name="connsiteX1066" fmla="*/ 9783354 w 10993169"/>
              <a:gd name="connsiteY1066" fmla="*/ 3871668 h 5809456"/>
              <a:gd name="connsiteX1067" fmla="*/ 9786610 w 10993169"/>
              <a:gd name="connsiteY1067" fmla="*/ 3878831 h 5809456"/>
              <a:gd name="connsiteX1068" fmla="*/ 9788563 w 10993169"/>
              <a:gd name="connsiteY1068" fmla="*/ 3881436 h 5809456"/>
              <a:gd name="connsiteX1069" fmla="*/ 9788563 w 10993169"/>
              <a:gd name="connsiteY1069" fmla="*/ 3885342 h 5809456"/>
              <a:gd name="connsiteX1070" fmla="*/ 9788563 w 10993169"/>
              <a:gd name="connsiteY1070" fmla="*/ 3889249 h 5809456"/>
              <a:gd name="connsiteX1071" fmla="*/ 9786610 w 10993169"/>
              <a:gd name="connsiteY1071" fmla="*/ 3892505 h 5809456"/>
              <a:gd name="connsiteX1072" fmla="*/ 9784656 w 10993169"/>
              <a:gd name="connsiteY1072" fmla="*/ 3893156 h 5809456"/>
              <a:gd name="connsiteX1073" fmla="*/ 9782052 w 10993169"/>
              <a:gd name="connsiteY1073" fmla="*/ 3893156 h 5809456"/>
              <a:gd name="connsiteX1074" fmla="*/ 9778796 w 10993169"/>
              <a:gd name="connsiteY1074" fmla="*/ 3892505 h 5809456"/>
              <a:gd name="connsiteX1075" fmla="*/ 9776843 w 10993169"/>
              <a:gd name="connsiteY1075" fmla="*/ 3892505 h 5809456"/>
              <a:gd name="connsiteX1076" fmla="*/ 9774238 w 10993169"/>
              <a:gd name="connsiteY1076" fmla="*/ 3892505 h 5809456"/>
              <a:gd name="connsiteX1077" fmla="*/ 9770331 w 10993169"/>
              <a:gd name="connsiteY1077" fmla="*/ 3892505 h 5809456"/>
              <a:gd name="connsiteX1078" fmla="*/ 9766424 w 10993169"/>
              <a:gd name="connsiteY1078" fmla="*/ 3893156 h 5809456"/>
              <a:gd name="connsiteX1079" fmla="*/ 9763820 w 10993169"/>
              <a:gd name="connsiteY1079" fmla="*/ 3895109 h 5809456"/>
              <a:gd name="connsiteX1080" fmla="*/ 9764471 w 10993169"/>
              <a:gd name="connsiteY1080" fmla="*/ 3897714 h 5809456"/>
              <a:gd name="connsiteX1081" fmla="*/ 9765773 w 10993169"/>
              <a:gd name="connsiteY1081" fmla="*/ 3902272 h 5809456"/>
              <a:gd name="connsiteX1082" fmla="*/ 9767076 w 10993169"/>
              <a:gd name="connsiteY1082" fmla="*/ 3904877 h 5809456"/>
              <a:gd name="connsiteX1083" fmla="*/ 9768378 w 10993169"/>
              <a:gd name="connsiteY1083" fmla="*/ 3906830 h 5809456"/>
              <a:gd name="connsiteX1084" fmla="*/ 9769680 w 10993169"/>
              <a:gd name="connsiteY1084" fmla="*/ 3908783 h 5809456"/>
              <a:gd name="connsiteX1085" fmla="*/ 9771634 w 10993169"/>
              <a:gd name="connsiteY1085" fmla="*/ 3910086 h 5809456"/>
              <a:gd name="connsiteX1086" fmla="*/ 9778145 w 10993169"/>
              <a:gd name="connsiteY1086" fmla="*/ 3912690 h 5809456"/>
              <a:gd name="connsiteX1087" fmla="*/ 9786610 w 10993169"/>
              <a:gd name="connsiteY1087" fmla="*/ 3915295 h 5809456"/>
              <a:gd name="connsiteX1088" fmla="*/ 9789865 w 10993169"/>
              <a:gd name="connsiteY1088" fmla="*/ 3917899 h 5809456"/>
              <a:gd name="connsiteX1089" fmla="*/ 9793121 w 10993169"/>
              <a:gd name="connsiteY1089" fmla="*/ 3921806 h 5809456"/>
              <a:gd name="connsiteX1090" fmla="*/ 9794423 w 10993169"/>
              <a:gd name="connsiteY1090" fmla="*/ 3924411 h 5809456"/>
              <a:gd name="connsiteX1091" fmla="*/ 9795726 w 10993169"/>
              <a:gd name="connsiteY1091" fmla="*/ 3926364 h 5809456"/>
              <a:gd name="connsiteX1092" fmla="*/ 9796377 w 10993169"/>
              <a:gd name="connsiteY1092" fmla="*/ 3928317 h 5809456"/>
              <a:gd name="connsiteX1093" fmla="*/ 9797028 w 10993169"/>
              <a:gd name="connsiteY1093" fmla="*/ 3930271 h 5809456"/>
              <a:gd name="connsiteX1094" fmla="*/ 9796377 w 10993169"/>
              <a:gd name="connsiteY1094" fmla="*/ 3932875 h 5809456"/>
              <a:gd name="connsiteX1095" fmla="*/ 9795075 w 10993169"/>
              <a:gd name="connsiteY1095" fmla="*/ 3936782 h 5809456"/>
              <a:gd name="connsiteX1096" fmla="*/ 9794423 w 10993169"/>
              <a:gd name="connsiteY1096" fmla="*/ 3938736 h 5809456"/>
              <a:gd name="connsiteX1097" fmla="*/ 9793772 w 10993169"/>
              <a:gd name="connsiteY1097" fmla="*/ 3940689 h 5809456"/>
              <a:gd name="connsiteX1098" fmla="*/ 9793772 w 10993169"/>
              <a:gd name="connsiteY1098" fmla="*/ 3941991 h 5809456"/>
              <a:gd name="connsiteX1099" fmla="*/ 9794423 w 10993169"/>
              <a:gd name="connsiteY1099" fmla="*/ 3943294 h 5809456"/>
              <a:gd name="connsiteX1100" fmla="*/ 9795075 w 10993169"/>
              <a:gd name="connsiteY1100" fmla="*/ 3945247 h 5809456"/>
              <a:gd name="connsiteX1101" fmla="*/ 9795726 w 10993169"/>
              <a:gd name="connsiteY1101" fmla="*/ 3947200 h 5809456"/>
              <a:gd name="connsiteX1102" fmla="*/ 9797028 w 10993169"/>
              <a:gd name="connsiteY1102" fmla="*/ 3949805 h 5809456"/>
              <a:gd name="connsiteX1103" fmla="*/ 9798330 w 10993169"/>
              <a:gd name="connsiteY1103" fmla="*/ 3951758 h 5809456"/>
              <a:gd name="connsiteX1104" fmla="*/ 9802237 w 10993169"/>
              <a:gd name="connsiteY1104" fmla="*/ 3955665 h 5809456"/>
              <a:gd name="connsiteX1105" fmla="*/ 9804842 w 10993169"/>
              <a:gd name="connsiteY1105" fmla="*/ 3958270 h 5809456"/>
              <a:gd name="connsiteX1106" fmla="*/ 9810702 w 10993169"/>
              <a:gd name="connsiteY1106" fmla="*/ 3962177 h 5809456"/>
              <a:gd name="connsiteX1107" fmla="*/ 9817864 w 10993169"/>
              <a:gd name="connsiteY1107" fmla="*/ 3965432 h 5809456"/>
              <a:gd name="connsiteX1108" fmla="*/ 9825678 w 10993169"/>
              <a:gd name="connsiteY1108" fmla="*/ 3968688 h 5809456"/>
              <a:gd name="connsiteX1109" fmla="*/ 9830887 w 10993169"/>
              <a:gd name="connsiteY1109" fmla="*/ 3971293 h 5809456"/>
              <a:gd name="connsiteX1110" fmla="*/ 9840654 w 10993169"/>
              <a:gd name="connsiteY1110" fmla="*/ 3973246 h 5809456"/>
              <a:gd name="connsiteX1111" fmla="*/ 9852375 w 10993169"/>
              <a:gd name="connsiteY1111" fmla="*/ 3976502 h 5809456"/>
              <a:gd name="connsiteX1112" fmla="*/ 9863444 w 10993169"/>
              <a:gd name="connsiteY1112" fmla="*/ 3979757 h 5809456"/>
              <a:gd name="connsiteX1113" fmla="*/ 9871909 w 10993169"/>
              <a:gd name="connsiteY1113" fmla="*/ 3983664 h 5809456"/>
              <a:gd name="connsiteX1114" fmla="*/ 9875165 w 10993169"/>
              <a:gd name="connsiteY1114" fmla="*/ 3988222 h 5809456"/>
              <a:gd name="connsiteX1115" fmla="*/ 9879071 w 10993169"/>
              <a:gd name="connsiteY1115" fmla="*/ 3994734 h 5809456"/>
              <a:gd name="connsiteX1116" fmla="*/ 9881676 w 10993169"/>
              <a:gd name="connsiteY1116" fmla="*/ 3999943 h 5809456"/>
              <a:gd name="connsiteX1117" fmla="*/ 9884281 w 10993169"/>
              <a:gd name="connsiteY1117" fmla="*/ 4004501 h 5809456"/>
              <a:gd name="connsiteX1118" fmla="*/ 9885583 w 10993169"/>
              <a:gd name="connsiteY1118" fmla="*/ 4009710 h 5809456"/>
              <a:gd name="connsiteX1119" fmla="*/ 9885583 w 10993169"/>
              <a:gd name="connsiteY1119" fmla="*/ 4014919 h 5809456"/>
              <a:gd name="connsiteX1120" fmla="*/ 9886234 w 10993169"/>
              <a:gd name="connsiteY1120" fmla="*/ 4017523 h 5809456"/>
              <a:gd name="connsiteX1121" fmla="*/ 9886885 w 10993169"/>
              <a:gd name="connsiteY1121" fmla="*/ 4019477 h 5809456"/>
              <a:gd name="connsiteX1122" fmla="*/ 9887536 w 10993169"/>
              <a:gd name="connsiteY1122" fmla="*/ 4021430 h 5809456"/>
              <a:gd name="connsiteX1123" fmla="*/ 9889490 w 10993169"/>
              <a:gd name="connsiteY1123" fmla="*/ 4022733 h 5809456"/>
              <a:gd name="connsiteX1124" fmla="*/ 9890792 w 10993169"/>
              <a:gd name="connsiteY1124" fmla="*/ 4023384 h 5809456"/>
              <a:gd name="connsiteX1125" fmla="*/ 9892094 w 10993169"/>
              <a:gd name="connsiteY1125" fmla="*/ 4023384 h 5809456"/>
              <a:gd name="connsiteX1126" fmla="*/ 9894048 w 10993169"/>
              <a:gd name="connsiteY1126" fmla="*/ 4024035 h 5809456"/>
              <a:gd name="connsiteX1127" fmla="*/ 9895350 w 10993169"/>
              <a:gd name="connsiteY1127" fmla="*/ 4023384 h 5809456"/>
              <a:gd name="connsiteX1128" fmla="*/ 9899257 w 10993169"/>
              <a:gd name="connsiteY1128" fmla="*/ 4022733 h 5809456"/>
              <a:gd name="connsiteX1129" fmla="*/ 9902512 w 10993169"/>
              <a:gd name="connsiteY1129" fmla="*/ 4022733 h 5809456"/>
              <a:gd name="connsiteX1130" fmla="*/ 9905768 w 10993169"/>
              <a:gd name="connsiteY1130" fmla="*/ 4016872 h 5809456"/>
              <a:gd name="connsiteX1131" fmla="*/ 9909675 w 10993169"/>
              <a:gd name="connsiteY1131" fmla="*/ 4012314 h 5809456"/>
              <a:gd name="connsiteX1132" fmla="*/ 9916186 w 10993169"/>
              <a:gd name="connsiteY1132" fmla="*/ 4020128 h 5809456"/>
              <a:gd name="connsiteX1133" fmla="*/ 9922698 w 10993169"/>
              <a:gd name="connsiteY1133" fmla="*/ 4030546 h 5809456"/>
              <a:gd name="connsiteX1134" fmla="*/ 9934418 w 10993169"/>
              <a:gd name="connsiteY1134" fmla="*/ 4043569 h 5809456"/>
              <a:gd name="connsiteX1135" fmla="*/ 9948743 w 10993169"/>
              <a:gd name="connsiteY1135" fmla="*/ 4059196 h 5809456"/>
              <a:gd name="connsiteX1136" fmla="*/ 9963719 w 10993169"/>
              <a:gd name="connsiteY1136" fmla="*/ 4074172 h 5809456"/>
              <a:gd name="connsiteX1137" fmla="*/ 9976742 w 10993169"/>
              <a:gd name="connsiteY1137" fmla="*/ 4085893 h 5809456"/>
              <a:gd name="connsiteX1138" fmla="*/ 9988463 w 10993169"/>
              <a:gd name="connsiteY1138" fmla="*/ 4094358 h 5809456"/>
              <a:gd name="connsiteX1139" fmla="*/ 10003439 w 10993169"/>
              <a:gd name="connsiteY1139" fmla="*/ 4104776 h 5809456"/>
              <a:gd name="connsiteX1140" fmla="*/ 10017764 w 10993169"/>
              <a:gd name="connsiteY1140" fmla="*/ 4113892 h 5809456"/>
              <a:gd name="connsiteX1141" fmla="*/ 10030136 w 10993169"/>
              <a:gd name="connsiteY1141" fmla="*/ 4122357 h 5809456"/>
              <a:gd name="connsiteX1142" fmla="*/ 10036647 w 10993169"/>
              <a:gd name="connsiteY1142" fmla="*/ 4128868 h 5809456"/>
              <a:gd name="connsiteX1143" fmla="*/ 10045112 w 10993169"/>
              <a:gd name="connsiteY1143" fmla="*/ 4136031 h 5809456"/>
              <a:gd name="connsiteX1144" fmla="*/ 10053577 w 10993169"/>
              <a:gd name="connsiteY1144" fmla="*/ 4142542 h 5809456"/>
              <a:gd name="connsiteX1145" fmla="*/ 10061390 w 10993169"/>
              <a:gd name="connsiteY1145" fmla="*/ 4147751 h 5809456"/>
              <a:gd name="connsiteX1146" fmla="*/ 10065297 w 10993169"/>
              <a:gd name="connsiteY1146" fmla="*/ 4152309 h 5809456"/>
              <a:gd name="connsiteX1147" fmla="*/ 10069855 w 10993169"/>
              <a:gd name="connsiteY1147" fmla="*/ 4158169 h 5809456"/>
              <a:gd name="connsiteX1148" fmla="*/ 10073762 w 10993169"/>
              <a:gd name="connsiteY1148" fmla="*/ 4163378 h 5809456"/>
              <a:gd name="connsiteX1149" fmla="*/ 10076367 w 10993169"/>
              <a:gd name="connsiteY1149" fmla="*/ 4167936 h 5809456"/>
              <a:gd name="connsiteX1150" fmla="*/ 10078320 w 10993169"/>
              <a:gd name="connsiteY1150" fmla="*/ 4171192 h 5809456"/>
              <a:gd name="connsiteX1151" fmla="*/ 10079622 w 10993169"/>
              <a:gd name="connsiteY1151" fmla="*/ 4175750 h 5809456"/>
              <a:gd name="connsiteX1152" fmla="*/ 10080273 w 10993169"/>
              <a:gd name="connsiteY1152" fmla="*/ 4178355 h 5809456"/>
              <a:gd name="connsiteX1153" fmla="*/ 10080925 w 10993169"/>
              <a:gd name="connsiteY1153" fmla="*/ 4180308 h 5809456"/>
              <a:gd name="connsiteX1154" fmla="*/ 10082227 w 10993169"/>
              <a:gd name="connsiteY1154" fmla="*/ 4182261 h 5809456"/>
              <a:gd name="connsiteX1155" fmla="*/ 10084180 w 10993169"/>
              <a:gd name="connsiteY1155" fmla="*/ 4183564 h 5809456"/>
              <a:gd name="connsiteX1156" fmla="*/ 10090692 w 10993169"/>
              <a:gd name="connsiteY1156" fmla="*/ 4183564 h 5809456"/>
              <a:gd name="connsiteX1157" fmla="*/ 10096552 w 10993169"/>
              <a:gd name="connsiteY1157" fmla="*/ 4183564 h 5809456"/>
              <a:gd name="connsiteX1158" fmla="*/ 10104365 w 10993169"/>
              <a:gd name="connsiteY1158" fmla="*/ 4184866 h 5809456"/>
              <a:gd name="connsiteX1159" fmla="*/ 10109575 w 10993169"/>
              <a:gd name="connsiteY1159" fmla="*/ 4186168 h 5809456"/>
              <a:gd name="connsiteX1160" fmla="*/ 10116085 w 10993169"/>
              <a:gd name="connsiteY1160" fmla="*/ 4193331 h 5809456"/>
              <a:gd name="connsiteX1161" fmla="*/ 10121947 w 10993169"/>
              <a:gd name="connsiteY1161" fmla="*/ 4201144 h 5809456"/>
              <a:gd name="connsiteX1162" fmla="*/ 10127155 w 10993169"/>
              <a:gd name="connsiteY1162" fmla="*/ 4205702 h 5809456"/>
              <a:gd name="connsiteX1163" fmla="*/ 10133015 w 10993169"/>
              <a:gd name="connsiteY1163" fmla="*/ 4208958 h 5809456"/>
              <a:gd name="connsiteX1164" fmla="*/ 10138875 w 10993169"/>
              <a:gd name="connsiteY1164" fmla="*/ 4212214 h 5809456"/>
              <a:gd name="connsiteX1165" fmla="*/ 10145387 w 10993169"/>
              <a:gd name="connsiteY1165" fmla="*/ 4214818 h 5809456"/>
              <a:gd name="connsiteX1166" fmla="*/ 10147341 w 10993169"/>
              <a:gd name="connsiteY1166" fmla="*/ 4215470 h 5809456"/>
              <a:gd name="connsiteX1167" fmla="*/ 10149945 w 10993169"/>
              <a:gd name="connsiteY1167" fmla="*/ 4215470 h 5809456"/>
              <a:gd name="connsiteX1168" fmla="*/ 10153201 w 10993169"/>
              <a:gd name="connsiteY1168" fmla="*/ 4215470 h 5809456"/>
              <a:gd name="connsiteX1169" fmla="*/ 10156457 w 10993169"/>
              <a:gd name="connsiteY1169" fmla="*/ 4215470 h 5809456"/>
              <a:gd name="connsiteX1170" fmla="*/ 10162969 w 10993169"/>
              <a:gd name="connsiteY1170" fmla="*/ 4214818 h 5809456"/>
              <a:gd name="connsiteX1171" fmla="*/ 10168177 w 10993169"/>
              <a:gd name="connsiteY1171" fmla="*/ 4214818 h 5809456"/>
              <a:gd name="connsiteX1172" fmla="*/ 10172083 w 10993169"/>
              <a:gd name="connsiteY1172" fmla="*/ 4214818 h 5809456"/>
              <a:gd name="connsiteX1173" fmla="*/ 10177293 w 10993169"/>
              <a:gd name="connsiteY1173" fmla="*/ 4214818 h 5809456"/>
              <a:gd name="connsiteX1174" fmla="*/ 10181851 w 10993169"/>
              <a:gd name="connsiteY1174" fmla="*/ 4215470 h 5809456"/>
              <a:gd name="connsiteX1175" fmla="*/ 10186409 w 10993169"/>
              <a:gd name="connsiteY1175" fmla="*/ 4216772 h 5809456"/>
              <a:gd name="connsiteX1176" fmla="*/ 10190967 w 10993169"/>
              <a:gd name="connsiteY1176" fmla="*/ 4220027 h 5809456"/>
              <a:gd name="connsiteX1177" fmla="*/ 10194873 w 10993169"/>
              <a:gd name="connsiteY1177" fmla="*/ 4225237 h 5809456"/>
              <a:gd name="connsiteX1178" fmla="*/ 10199431 w 10993169"/>
              <a:gd name="connsiteY1178" fmla="*/ 4230446 h 5809456"/>
              <a:gd name="connsiteX1179" fmla="*/ 10202037 w 10993169"/>
              <a:gd name="connsiteY1179" fmla="*/ 4235004 h 5809456"/>
              <a:gd name="connsiteX1180" fmla="*/ 10203989 w 10993169"/>
              <a:gd name="connsiteY1180" fmla="*/ 4238910 h 5809456"/>
              <a:gd name="connsiteX1181" fmla="*/ 10205293 w 10993169"/>
              <a:gd name="connsiteY1181" fmla="*/ 4243468 h 5809456"/>
              <a:gd name="connsiteX1182" fmla="*/ 10205293 w 10993169"/>
              <a:gd name="connsiteY1182" fmla="*/ 4246073 h 5809456"/>
              <a:gd name="connsiteX1183" fmla="*/ 10205293 w 10993169"/>
              <a:gd name="connsiteY1183" fmla="*/ 4248678 h 5809456"/>
              <a:gd name="connsiteX1184" fmla="*/ 10205293 w 10993169"/>
              <a:gd name="connsiteY1184" fmla="*/ 4250631 h 5809456"/>
              <a:gd name="connsiteX1185" fmla="*/ 10204641 w 10993169"/>
              <a:gd name="connsiteY1185" fmla="*/ 4252584 h 5809456"/>
              <a:gd name="connsiteX1186" fmla="*/ 10201385 w 10993169"/>
              <a:gd name="connsiteY1186" fmla="*/ 4254538 h 5809456"/>
              <a:gd name="connsiteX1187" fmla="*/ 10197479 w 10993169"/>
              <a:gd name="connsiteY1187" fmla="*/ 4255840 h 5809456"/>
              <a:gd name="connsiteX1188" fmla="*/ 10192921 w 10993169"/>
              <a:gd name="connsiteY1188" fmla="*/ 4257142 h 5809456"/>
              <a:gd name="connsiteX1189" fmla="*/ 10189013 w 10993169"/>
              <a:gd name="connsiteY1189" fmla="*/ 4257793 h 5809456"/>
              <a:gd name="connsiteX1190" fmla="*/ 10185107 w 10993169"/>
              <a:gd name="connsiteY1190" fmla="*/ 4255189 h 5809456"/>
              <a:gd name="connsiteX1191" fmla="*/ 10179247 w 10993169"/>
              <a:gd name="connsiteY1191" fmla="*/ 4251933 h 5809456"/>
              <a:gd name="connsiteX1192" fmla="*/ 10174689 w 10993169"/>
              <a:gd name="connsiteY1192" fmla="*/ 4248678 h 5809456"/>
              <a:gd name="connsiteX1193" fmla="*/ 10170781 w 10993169"/>
              <a:gd name="connsiteY1193" fmla="*/ 4247375 h 5809456"/>
              <a:gd name="connsiteX1194" fmla="*/ 10163619 w 10993169"/>
              <a:gd name="connsiteY1194" fmla="*/ 4244120 h 5809456"/>
              <a:gd name="connsiteX1195" fmla="*/ 10155155 w 10993169"/>
              <a:gd name="connsiteY1195" fmla="*/ 4241515 h 5809456"/>
              <a:gd name="connsiteX1196" fmla="*/ 10147341 w 10993169"/>
              <a:gd name="connsiteY1196" fmla="*/ 4239562 h 5809456"/>
              <a:gd name="connsiteX1197" fmla="*/ 10140179 w 10993169"/>
              <a:gd name="connsiteY1197" fmla="*/ 4237608 h 5809456"/>
              <a:gd name="connsiteX1198" fmla="*/ 10133015 w 10993169"/>
              <a:gd name="connsiteY1198" fmla="*/ 4237608 h 5809456"/>
              <a:gd name="connsiteX1199" fmla="*/ 10123249 w 10993169"/>
              <a:gd name="connsiteY1199" fmla="*/ 4237608 h 5809456"/>
              <a:gd name="connsiteX1200" fmla="*/ 10113481 w 10993169"/>
              <a:gd name="connsiteY1200" fmla="*/ 4237608 h 5809456"/>
              <a:gd name="connsiteX1201" fmla="*/ 10104365 w 10993169"/>
              <a:gd name="connsiteY1201" fmla="*/ 4237608 h 5809456"/>
              <a:gd name="connsiteX1202" fmla="*/ 10099157 w 10993169"/>
              <a:gd name="connsiteY1202" fmla="*/ 4237608 h 5809456"/>
              <a:gd name="connsiteX1203" fmla="*/ 10092645 w 10993169"/>
              <a:gd name="connsiteY1203" fmla="*/ 4238910 h 5809456"/>
              <a:gd name="connsiteX1204" fmla="*/ 10085483 w 10993169"/>
              <a:gd name="connsiteY1204" fmla="*/ 4240864 h 5809456"/>
              <a:gd name="connsiteX1205" fmla="*/ 10078971 w 10993169"/>
              <a:gd name="connsiteY1205" fmla="*/ 4242166 h 5809456"/>
              <a:gd name="connsiteX1206" fmla="*/ 10073762 w 10993169"/>
              <a:gd name="connsiteY1206" fmla="*/ 4244771 h 5809456"/>
              <a:gd name="connsiteX1207" fmla="*/ 10067251 w 10993169"/>
              <a:gd name="connsiteY1207" fmla="*/ 4248026 h 5809456"/>
              <a:gd name="connsiteX1208" fmla="*/ 10063995 w 10993169"/>
              <a:gd name="connsiteY1208" fmla="*/ 4249980 h 5809456"/>
              <a:gd name="connsiteX1209" fmla="*/ 10060739 w 10993169"/>
              <a:gd name="connsiteY1209" fmla="*/ 4252584 h 5809456"/>
              <a:gd name="connsiteX1210" fmla="*/ 10057483 w 10993169"/>
              <a:gd name="connsiteY1210" fmla="*/ 4255189 h 5809456"/>
              <a:gd name="connsiteX1211" fmla="*/ 10055530 w 10993169"/>
              <a:gd name="connsiteY1211" fmla="*/ 4257793 h 5809456"/>
              <a:gd name="connsiteX1212" fmla="*/ 10052926 w 10993169"/>
              <a:gd name="connsiteY1212" fmla="*/ 4261049 h 5809456"/>
              <a:gd name="connsiteX1213" fmla="*/ 10050321 w 10993169"/>
              <a:gd name="connsiteY1213" fmla="*/ 4265607 h 5809456"/>
              <a:gd name="connsiteX1214" fmla="*/ 10048368 w 10993169"/>
              <a:gd name="connsiteY1214" fmla="*/ 4270165 h 5809456"/>
              <a:gd name="connsiteX1215" fmla="*/ 10047716 w 10993169"/>
              <a:gd name="connsiteY1215" fmla="*/ 4272770 h 5809456"/>
              <a:gd name="connsiteX1216" fmla="*/ 10047716 w 10993169"/>
              <a:gd name="connsiteY1216" fmla="*/ 4279281 h 5809456"/>
              <a:gd name="connsiteX1217" fmla="*/ 10048368 w 10993169"/>
              <a:gd name="connsiteY1217" fmla="*/ 4285792 h 5809456"/>
              <a:gd name="connsiteX1218" fmla="*/ 10049019 w 10993169"/>
              <a:gd name="connsiteY1218" fmla="*/ 4292304 h 5809456"/>
              <a:gd name="connsiteX1219" fmla="*/ 10050321 w 10993169"/>
              <a:gd name="connsiteY1219" fmla="*/ 4298164 h 5809456"/>
              <a:gd name="connsiteX1220" fmla="*/ 10052926 w 10993169"/>
              <a:gd name="connsiteY1220" fmla="*/ 4302722 h 5809456"/>
              <a:gd name="connsiteX1221" fmla="*/ 10056832 w 10993169"/>
              <a:gd name="connsiteY1221" fmla="*/ 4307931 h 5809456"/>
              <a:gd name="connsiteX1222" fmla="*/ 10062041 w 10993169"/>
              <a:gd name="connsiteY1222" fmla="*/ 4312489 h 5809456"/>
              <a:gd name="connsiteX1223" fmla="*/ 10066599 w 10993169"/>
              <a:gd name="connsiteY1223" fmla="*/ 4317047 h 5809456"/>
              <a:gd name="connsiteX1224" fmla="*/ 10071157 w 10993169"/>
              <a:gd name="connsiteY1224" fmla="*/ 4324861 h 5809456"/>
              <a:gd name="connsiteX1225" fmla="*/ 10076367 w 10993169"/>
              <a:gd name="connsiteY1225" fmla="*/ 4334628 h 5809456"/>
              <a:gd name="connsiteX1226" fmla="*/ 10077669 w 10993169"/>
              <a:gd name="connsiteY1226" fmla="*/ 4339837 h 5809456"/>
              <a:gd name="connsiteX1227" fmla="*/ 10078971 w 10993169"/>
              <a:gd name="connsiteY1227" fmla="*/ 4347651 h 5809456"/>
              <a:gd name="connsiteX1228" fmla="*/ 10078971 w 10993169"/>
              <a:gd name="connsiteY1228" fmla="*/ 4355464 h 5809456"/>
              <a:gd name="connsiteX1229" fmla="*/ 10078971 w 10993169"/>
              <a:gd name="connsiteY1229" fmla="*/ 4362627 h 5809456"/>
              <a:gd name="connsiteX1230" fmla="*/ 10078320 w 10993169"/>
              <a:gd name="connsiteY1230" fmla="*/ 4368487 h 5809456"/>
              <a:gd name="connsiteX1231" fmla="*/ 10077669 w 10993169"/>
              <a:gd name="connsiteY1231" fmla="*/ 4374998 h 5809456"/>
              <a:gd name="connsiteX1232" fmla="*/ 10077018 w 10993169"/>
              <a:gd name="connsiteY1232" fmla="*/ 4380859 h 5809456"/>
              <a:gd name="connsiteX1233" fmla="*/ 10076367 w 10993169"/>
              <a:gd name="connsiteY1233" fmla="*/ 4385417 h 5809456"/>
              <a:gd name="connsiteX1234" fmla="*/ 10079622 w 10993169"/>
              <a:gd name="connsiteY1234" fmla="*/ 4389975 h 5809456"/>
              <a:gd name="connsiteX1235" fmla="*/ 10085483 w 10993169"/>
              <a:gd name="connsiteY1235" fmla="*/ 4395835 h 5809456"/>
              <a:gd name="connsiteX1236" fmla="*/ 10090692 w 10993169"/>
              <a:gd name="connsiteY1236" fmla="*/ 4401044 h 5809456"/>
              <a:gd name="connsiteX1237" fmla="*/ 10093947 w 10993169"/>
              <a:gd name="connsiteY1237" fmla="*/ 4405602 h 5809456"/>
              <a:gd name="connsiteX1238" fmla="*/ 10099157 w 10993169"/>
              <a:gd name="connsiteY1238" fmla="*/ 4412764 h 5809456"/>
              <a:gd name="connsiteX1239" fmla="*/ 10104365 w 10993169"/>
              <a:gd name="connsiteY1239" fmla="*/ 4420578 h 5809456"/>
              <a:gd name="connsiteX1240" fmla="*/ 10108923 w 10993169"/>
              <a:gd name="connsiteY1240" fmla="*/ 4427741 h 5809456"/>
              <a:gd name="connsiteX1241" fmla="*/ 10112179 w 10993169"/>
              <a:gd name="connsiteY1241" fmla="*/ 4434252 h 5809456"/>
              <a:gd name="connsiteX1242" fmla="*/ 10113481 w 10993169"/>
              <a:gd name="connsiteY1242" fmla="*/ 4440763 h 5809456"/>
              <a:gd name="connsiteX1243" fmla="*/ 10114783 w 10993169"/>
              <a:gd name="connsiteY1243" fmla="*/ 4448577 h 5809456"/>
              <a:gd name="connsiteX1244" fmla="*/ 10115435 w 10993169"/>
              <a:gd name="connsiteY1244" fmla="*/ 4455740 h 5809456"/>
              <a:gd name="connsiteX1245" fmla="*/ 10117389 w 10993169"/>
              <a:gd name="connsiteY1245" fmla="*/ 4462251 h 5809456"/>
              <a:gd name="connsiteX1246" fmla="*/ 10119341 w 10993169"/>
              <a:gd name="connsiteY1246" fmla="*/ 4467460 h 5809456"/>
              <a:gd name="connsiteX1247" fmla="*/ 10121295 w 10993169"/>
              <a:gd name="connsiteY1247" fmla="*/ 4473971 h 5809456"/>
              <a:gd name="connsiteX1248" fmla="*/ 10122597 w 10993169"/>
              <a:gd name="connsiteY1248" fmla="*/ 4477227 h 5809456"/>
              <a:gd name="connsiteX1249" fmla="*/ 10123899 w 10993169"/>
              <a:gd name="connsiteY1249" fmla="*/ 4480483 h 5809456"/>
              <a:gd name="connsiteX1250" fmla="*/ 10125201 w 10993169"/>
              <a:gd name="connsiteY1250" fmla="*/ 4483087 h 5809456"/>
              <a:gd name="connsiteX1251" fmla="*/ 10127155 w 10993169"/>
              <a:gd name="connsiteY1251" fmla="*/ 4485041 h 5809456"/>
              <a:gd name="connsiteX1252" fmla="*/ 10129759 w 10993169"/>
              <a:gd name="connsiteY1252" fmla="*/ 4486994 h 5809456"/>
              <a:gd name="connsiteX1253" fmla="*/ 10132365 w 10993169"/>
              <a:gd name="connsiteY1253" fmla="*/ 4488296 h 5809456"/>
              <a:gd name="connsiteX1254" fmla="*/ 10135621 w 10993169"/>
              <a:gd name="connsiteY1254" fmla="*/ 4490250 h 5809456"/>
              <a:gd name="connsiteX1255" fmla="*/ 10138875 w 10993169"/>
              <a:gd name="connsiteY1255" fmla="*/ 4491552 h 5809456"/>
              <a:gd name="connsiteX1256" fmla="*/ 10146039 w 10993169"/>
              <a:gd name="connsiteY1256" fmla="*/ 4493506 h 5809456"/>
              <a:gd name="connsiteX1257" fmla="*/ 10152549 w 10993169"/>
              <a:gd name="connsiteY1257" fmla="*/ 4495459 h 5809456"/>
              <a:gd name="connsiteX1258" fmla="*/ 10157107 w 10993169"/>
              <a:gd name="connsiteY1258" fmla="*/ 4498064 h 5809456"/>
              <a:gd name="connsiteX1259" fmla="*/ 10162969 w 10993169"/>
              <a:gd name="connsiteY1259" fmla="*/ 4501970 h 5809456"/>
              <a:gd name="connsiteX1260" fmla="*/ 10168829 w 10993169"/>
              <a:gd name="connsiteY1260" fmla="*/ 4505226 h 5809456"/>
              <a:gd name="connsiteX1261" fmla="*/ 10173387 w 10993169"/>
              <a:gd name="connsiteY1261" fmla="*/ 4507831 h 5809456"/>
              <a:gd name="connsiteX1262" fmla="*/ 10177945 w 10993169"/>
              <a:gd name="connsiteY1262" fmla="*/ 4509784 h 5809456"/>
              <a:gd name="connsiteX1263" fmla="*/ 10185107 w 10993169"/>
              <a:gd name="connsiteY1263" fmla="*/ 4511737 h 5809456"/>
              <a:gd name="connsiteX1264" fmla="*/ 10191619 w 10993169"/>
              <a:gd name="connsiteY1264" fmla="*/ 4513691 h 5809456"/>
              <a:gd name="connsiteX1265" fmla="*/ 10196827 w 10993169"/>
              <a:gd name="connsiteY1265" fmla="*/ 4513691 h 5809456"/>
              <a:gd name="connsiteX1266" fmla="*/ 10201385 w 10993169"/>
              <a:gd name="connsiteY1266" fmla="*/ 4515644 h 5809456"/>
              <a:gd name="connsiteX1267" fmla="*/ 10207245 w 10993169"/>
              <a:gd name="connsiteY1267" fmla="*/ 4517598 h 5809456"/>
              <a:gd name="connsiteX1268" fmla="*/ 10212455 w 10993169"/>
              <a:gd name="connsiteY1268" fmla="*/ 4519551 h 5809456"/>
              <a:gd name="connsiteX1269" fmla="*/ 10217013 w 10993169"/>
              <a:gd name="connsiteY1269" fmla="*/ 4521505 h 5809456"/>
              <a:gd name="connsiteX1270" fmla="*/ 10220269 w 10993169"/>
              <a:gd name="connsiteY1270" fmla="*/ 4524109 h 5809456"/>
              <a:gd name="connsiteX1271" fmla="*/ 10222873 w 10993169"/>
              <a:gd name="connsiteY1271" fmla="*/ 4527365 h 5809456"/>
              <a:gd name="connsiteX1272" fmla="*/ 10226129 w 10993169"/>
              <a:gd name="connsiteY1272" fmla="*/ 4531272 h 5809456"/>
              <a:gd name="connsiteX1273" fmla="*/ 10229385 w 10993169"/>
              <a:gd name="connsiteY1273" fmla="*/ 4535178 h 5809456"/>
              <a:gd name="connsiteX1274" fmla="*/ 10235245 w 10993169"/>
              <a:gd name="connsiteY1274" fmla="*/ 4543643 h 5809456"/>
              <a:gd name="connsiteX1275" fmla="*/ 10239803 w 10993169"/>
              <a:gd name="connsiteY1275" fmla="*/ 4549503 h 5809456"/>
              <a:gd name="connsiteX1276" fmla="*/ 10245011 w 10993169"/>
              <a:gd name="connsiteY1276" fmla="*/ 4556015 h 5809456"/>
              <a:gd name="connsiteX1277" fmla="*/ 10250221 w 10993169"/>
              <a:gd name="connsiteY1277" fmla="*/ 4561875 h 5809456"/>
              <a:gd name="connsiteX1278" fmla="*/ 10254127 w 10993169"/>
              <a:gd name="connsiteY1278" fmla="*/ 4562526 h 5809456"/>
              <a:gd name="connsiteX1279" fmla="*/ 10258685 w 10993169"/>
              <a:gd name="connsiteY1279" fmla="*/ 4563177 h 5809456"/>
              <a:gd name="connsiteX1280" fmla="*/ 10260639 w 10993169"/>
              <a:gd name="connsiteY1280" fmla="*/ 4563177 h 5809456"/>
              <a:gd name="connsiteX1281" fmla="*/ 10262593 w 10993169"/>
              <a:gd name="connsiteY1281" fmla="*/ 4563177 h 5809456"/>
              <a:gd name="connsiteX1282" fmla="*/ 10264545 w 10993169"/>
              <a:gd name="connsiteY1282" fmla="*/ 4563177 h 5809456"/>
              <a:gd name="connsiteX1283" fmla="*/ 10265197 w 10993169"/>
              <a:gd name="connsiteY1283" fmla="*/ 4561875 h 5809456"/>
              <a:gd name="connsiteX1284" fmla="*/ 10267151 w 10993169"/>
              <a:gd name="connsiteY1284" fmla="*/ 4559922 h 5809456"/>
              <a:gd name="connsiteX1285" fmla="*/ 10267801 w 10993169"/>
              <a:gd name="connsiteY1285" fmla="*/ 4556666 h 5809456"/>
              <a:gd name="connsiteX1286" fmla="*/ 10267801 w 10993169"/>
              <a:gd name="connsiteY1286" fmla="*/ 4553410 h 5809456"/>
              <a:gd name="connsiteX1287" fmla="*/ 10267801 w 10993169"/>
              <a:gd name="connsiteY1287" fmla="*/ 4549503 h 5809456"/>
              <a:gd name="connsiteX1288" fmla="*/ 10267151 w 10993169"/>
              <a:gd name="connsiteY1288" fmla="*/ 4546899 h 5809456"/>
              <a:gd name="connsiteX1289" fmla="*/ 10265847 w 10993169"/>
              <a:gd name="connsiteY1289" fmla="*/ 4542992 h 5809456"/>
              <a:gd name="connsiteX1290" fmla="*/ 10265197 w 10993169"/>
              <a:gd name="connsiteY1290" fmla="*/ 4540388 h 5809456"/>
              <a:gd name="connsiteX1291" fmla="*/ 10264545 w 10993169"/>
              <a:gd name="connsiteY1291" fmla="*/ 4538434 h 5809456"/>
              <a:gd name="connsiteX1292" fmla="*/ 10265197 w 10993169"/>
              <a:gd name="connsiteY1292" fmla="*/ 4536481 h 5809456"/>
              <a:gd name="connsiteX1293" fmla="*/ 10265197 w 10993169"/>
              <a:gd name="connsiteY1293" fmla="*/ 4533876 h 5809456"/>
              <a:gd name="connsiteX1294" fmla="*/ 10267801 w 10993169"/>
              <a:gd name="connsiteY1294" fmla="*/ 4532574 h 5809456"/>
              <a:gd name="connsiteX1295" fmla="*/ 10270405 w 10993169"/>
              <a:gd name="connsiteY1295" fmla="*/ 4531923 h 5809456"/>
              <a:gd name="connsiteX1296" fmla="*/ 10273011 w 10993169"/>
              <a:gd name="connsiteY1296" fmla="*/ 4531923 h 5809456"/>
              <a:gd name="connsiteX1297" fmla="*/ 10275615 w 10993169"/>
              <a:gd name="connsiteY1297" fmla="*/ 4531923 h 5809456"/>
              <a:gd name="connsiteX1298" fmla="*/ 10279521 w 10993169"/>
              <a:gd name="connsiteY1298" fmla="*/ 4532574 h 5809456"/>
              <a:gd name="connsiteX1299" fmla="*/ 10284731 w 10993169"/>
              <a:gd name="connsiteY1299" fmla="*/ 4534527 h 5809456"/>
              <a:gd name="connsiteX1300" fmla="*/ 10289289 w 10993169"/>
              <a:gd name="connsiteY1300" fmla="*/ 4537132 h 5809456"/>
              <a:gd name="connsiteX1301" fmla="*/ 10293847 w 10993169"/>
              <a:gd name="connsiteY1301" fmla="*/ 4539085 h 5809456"/>
              <a:gd name="connsiteX1302" fmla="*/ 10297753 w 10993169"/>
              <a:gd name="connsiteY1302" fmla="*/ 4544946 h 5809456"/>
              <a:gd name="connsiteX1303" fmla="*/ 10303613 w 10993169"/>
              <a:gd name="connsiteY1303" fmla="*/ 4552759 h 5809456"/>
              <a:gd name="connsiteX1304" fmla="*/ 10308823 w 10993169"/>
              <a:gd name="connsiteY1304" fmla="*/ 4559271 h 5809456"/>
              <a:gd name="connsiteX1305" fmla="*/ 10312079 w 10993169"/>
              <a:gd name="connsiteY1305" fmla="*/ 4561875 h 5809456"/>
              <a:gd name="connsiteX1306" fmla="*/ 10315335 w 10993169"/>
              <a:gd name="connsiteY1306" fmla="*/ 4565131 h 5809456"/>
              <a:gd name="connsiteX1307" fmla="*/ 10320543 w 10993169"/>
              <a:gd name="connsiteY1307" fmla="*/ 4571642 h 5809456"/>
              <a:gd name="connsiteX1308" fmla="*/ 10326403 w 10993169"/>
              <a:gd name="connsiteY1308" fmla="*/ 4580107 h 5809456"/>
              <a:gd name="connsiteX1309" fmla="*/ 10329659 w 10993169"/>
              <a:gd name="connsiteY1309" fmla="*/ 4587270 h 5809456"/>
              <a:gd name="connsiteX1310" fmla="*/ 10330961 w 10993169"/>
              <a:gd name="connsiteY1310" fmla="*/ 4592479 h 5809456"/>
              <a:gd name="connsiteX1311" fmla="*/ 10331613 w 10993169"/>
              <a:gd name="connsiteY1311" fmla="*/ 4598990 h 5809456"/>
              <a:gd name="connsiteX1312" fmla="*/ 10330961 w 10993169"/>
              <a:gd name="connsiteY1312" fmla="*/ 4605501 h 5809456"/>
              <a:gd name="connsiteX1313" fmla="*/ 10329659 w 10993169"/>
              <a:gd name="connsiteY1313" fmla="*/ 4610711 h 5809456"/>
              <a:gd name="connsiteX1314" fmla="*/ 10329659 w 10993169"/>
              <a:gd name="connsiteY1314" fmla="*/ 4615268 h 5809456"/>
              <a:gd name="connsiteX1315" fmla="*/ 10329659 w 10993169"/>
              <a:gd name="connsiteY1315" fmla="*/ 4621129 h 5809456"/>
              <a:gd name="connsiteX1316" fmla="*/ 10329009 w 10993169"/>
              <a:gd name="connsiteY1316" fmla="*/ 4625687 h 5809456"/>
              <a:gd name="connsiteX1317" fmla="*/ 10327055 w 10993169"/>
              <a:gd name="connsiteY1317" fmla="*/ 4628942 h 5809456"/>
              <a:gd name="connsiteX1318" fmla="*/ 10324451 w 10993169"/>
              <a:gd name="connsiteY1318" fmla="*/ 4628291 h 5809456"/>
              <a:gd name="connsiteX1319" fmla="*/ 10320543 w 10993169"/>
              <a:gd name="connsiteY1319" fmla="*/ 4625687 h 5809456"/>
              <a:gd name="connsiteX1320" fmla="*/ 10317287 w 10993169"/>
              <a:gd name="connsiteY1320" fmla="*/ 4623733 h 5809456"/>
              <a:gd name="connsiteX1321" fmla="*/ 10314683 w 10993169"/>
              <a:gd name="connsiteY1321" fmla="*/ 4621129 h 5809456"/>
              <a:gd name="connsiteX1322" fmla="*/ 10312729 w 10993169"/>
              <a:gd name="connsiteY1322" fmla="*/ 4615920 h 5809456"/>
              <a:gd name="connsiteX1323" fmla="*/ 10310777 w 10993169"/>
              <a:gd name="connsiteY1323" fmla="*/ 4609408 h 5809456"/>
              <a:gd name="connsiteX1324" fmla="*/ 10308823 w 10993169"/>
              <a:gd name="connsiteY1324" fmla="*/ 4603548 h 5809456"/>
              <a:gd name="connsiteX1325" fmla="*/ 10306219 w 10993169"/>
              <a:gd name="connsiteY1325" fmla="*/ 4600292 h 5809456"/>
              <a:gd name="connsiteX1326" fmla="*/ 10304917 w 10993169"/>
              <a:gd name="connsiteY1326" fmla="*/ 4598339 h 5809456"/>
              <a:gd name="connsiteX1327" fmla="*/ 10303613 w 10993169"/>
              <a:gd name="connsiteY1327" fmla="*/ 4597037 h 5809456"/>
              <a:gd name="connsiteX1328" fmla="*/ 10301661 w 10993169"/>
              <a:gd name="connsiteY1328" fmla="*/ 4595734 h 5809456"/>
              <a:gd name="connsiteX1329" fmla="*/ 10299707 w 10993169"/>
              <a:gd name="connsiteY1329" fmla="*/ 4594432 h 5809456"/>
              <a:gd name="connsiteX1330" fmla="*/ 10295149 w 10993169"/>
              <a:gd name="connsiteY1330" fmla="*/ 4593130 h 5809456"/>
              <a:gd name="connsiteX1331" fmla="*/ 10290591 w 10993169"/>
              <a:gd name="connsiteY1331" fmla="*/ 4592479 h 5809456"/>
              <a:gd name="connsiteX1332" fmla="*/ 10282777 w 10993169"/>
              <a:gd name="connsiteY1332" fmla="*/ 4592479 h 5809456"/>
              <a:gd name="connsiteX1333" fmla="*/ 10273011 w 10993169"/>
              <a:gd name="connsiteY1333" fmla="*/ 4592479 h 5809456"/>
              <a:gd name="connsiteX1334" fmla="*/ 10267801 w 10993169"/>
              <a:gd name="connsiteY1334" fmla="*/ 4598990 h 5809456"/>
              <a:gd name="connsiteX1335" fmla="*/ 10263243 w 10993169"/>
              <a:gd name="connsiteY1335" fmla="*/ 4605501 h 5809456"/>
              <a:gd name="connsiteX1336" fmla="*/ 10256081 w 10993169"/>
              <a:gd name="connsiteY1336" fmla="*/ 4605501 h 5809456"/>
              <a:gd name="connsiteX1337" fmla="*/ 10247617 w 10993169"/>
              <a:gd name="connsiteY1337" fmla="*/ 4605501 h 5809456"/>
              <a:gd name="connsiteX1338" fmla="*/ 10243059 w 10993169"/>
              <a:gd name="connsiteY1338" fmla="*/ 4606153 h 5809456"/>
              <a:gd name="connsiteX1339" fmla="*/ 10237197 w 10993169"/>
              <a:gd name="connsiteY1339" fmla="*/ 4606804 h 5809456"/>
              <a:gd name="connsiteX1340" fmla="*/ 10231989 w 10993169"/>
              <a:gd name="connsiteY1340" fmla="*/ 4606804 h 5809456"/>
              <a:gd name="connsiteX1341" fmla="*/ 10227431 w 10993169"/>
              <a:gd name="connsiteY1341" fmla="*/ 4608106 h 5809456"/>
              <a:gd name="connsiteX1342" fmla="*/ 10223523 w 10993169"/>
              <a:gd name="connsiteY1342" fmla="*/ 4610059 h 5809456"/>
              <a:gd name="connsiteX1343" fmla="*/ 10219617 w 10993169"/>
              <a:gd name="connsiteY1343" fmla="*/ 4613315 h 5809456"/>
              <a:gd name="connsiteX1344" fmla="*/ 10217013 w 10993169"/>
              <a:gd name="connsiteY1344" fmla="*/ 4617222 h 5809456"/>
              <a:gd name="connsiteX1345" fmla="*/ 10214409 w 10993169"/>
              <a:gd name="connsiteY1345" fmla="*/ 4621129 h 5809456"/>
              <a:gd name="connsiteX1346" fmla="*/ 10214409 w 10993169"/>
              <a:gd name="connsiteY1346" fmla="*/ 4625687 h 5809456"/>
              <a:gd name="connsiteX1347" fmla="*/ 10215059 w 10993169"/>
              <a:gd name="connsiteY1347" fmla="*/ 4631547 h 5809456"/>
              <a:gd name="connsiteX1348" fmla="*/ 10215711 w 10993169"/>
              <a:gd name="connsiteY1348" fmla="*/ 4636756 h 5809456"/>
              <a:gd name="connsiteX1349" fmla="*/ 10217013 w 10993169"/>
              <a:gd name="connsiteY1349" fmla="*/ 4641314 h 5809456"/>
              <a:gd name="connsiteX1350" fmla="*/ 10223523 w 10993169"/>
              <a:gd name="connsiteY1350" fmla="*/ 4646523 h 5809456"/>
              <a:gd name="connsiteX1351" fmla="*/ 10230035 w 10993169"/>
              <a:gd name="connsiteY1351" fmla="*/ 4651732 h 5809456"/>
              <a:gd name="connsiteX1352" fmla="*/ 10231989 w 10993169"/>
              <a:gd name="connsiteY1352" fmla="*/ 4654988 h 5809456"/>
              <a:gd name="connsiteX1353" fmla="*/ 10235245 w 10993169"/>
              <a:gd name="connsiteY1353" fmla="*/ 4660848 h 5809456"/>
              <a:gd name="connsiteX1354" fmla="*/ 10237849 w 10993169"/>
              <a:gd name="connsiteY1354" fmla="*/ 4667360 h 5809456"/>
              <a:gd name="connsiteX1355" fmla="*/ 10239803 w 10993169"/>
              <a:gd name="connsiteY1355" fmla="*/ 4671918 h 5809456"/>
              <a:gd name="connsiteX1356" fmla="*/ 10241755 w 10993169"/>
              <a:gd name="connsiteY1356" fmla="*/ 4678429 h 5809456"/>
              <a:gd name="connsiteX1357" fmla="*/ 10242407 w 10993169"/>
              <a:gd name="connsiteY1357" fmla="*/ 4686243 h 5809456"/>
              <a:gd name="connsiteX1358" fmla="*/ 10243709 w 10993169"/>
              <a:gd name="connsiteY1358" fmla="*/ 4693405 h 5809456"/>
              <a:gd name="connsiteX1359" fmla="*/ 10245011 w 10993169"/>
              <a:gd name="connsiteY1359" fmla="*/ 4699916 h 5809456"/>
              <a:gd name="connsiteX1360" fmla="*/ 10245011 w 10993169"/>
              <a:gd name="connsiteY1360" fmla="*/ 4703823 h 5809456"/>
              <a:gd name="connsiteX1361" fmla="*/ 10244361 w 10993169"/>
              <a:gd name="connsiteY1361" fmla="*/ 4707730 h 5809456"/>
              <a:gd name="connsiteX1362" fmla="*/ 10243709 w 10993169"/>
              <a:gd name="connsiteY1362" fmla="*/ 4711637 h 5809456"/>
              <a:gd name="connsiteX1363" fmla="*/ 10245011 w 10993169"/>
              <a:gd name="connsiteY1363" fmla="*/ 4715544 h 5809456"/>
              <a:gd name="connsiteX1364" fmla="*/ 10246313 w 10993169"/>
              <a:gd name="connsiteY1364" fmla="*/ 4719451 h 5809456"/>
              <a:gd name="connsiteX1365" fmla="*/ 10249569 w 10993169"/>
              <a:gd name="connsiteY1365" fmla="*/ 4724660 h 5809456"/>
              <a:gd name="connsiteX1366" fmla="*/ 10251523 w 10993169"/>
              <a:gd name="connsiteY1366" fmla="*/ 4727264 h 5809456"/>
              <a:gd name="connsiteX1367" fmla="*/ 10252825 w 10993169"/>
              <a:gd name="connsiteY1367" fmla="*/ 4729218 h 5809456"/>
              <a:gd name="connsiteX1368" fmla="*/ 10252825 w 10993169"/>
              <a:gd name="connsiteY1368" fmla="*/ 4731822 h 5809456"/>
              <a:gd name="connsiteX1369" fmla="*/ 10252825 w 10993169"/>
              <a:gd name="connsiteY1369" fmla="*/ 4733776 h 5809456"/>
              <a:gd name="connsiteX1370" fmla="*/ 10252175 w 10993169"/>
              <a:gd name="connsiteY1370" fmla="*/ 4734427 h 5809456"/>
              <a:gd name="connsiteX1371" fmla="*/ 10250871 w 10993169"/>
              <a:gd name="connsiteY1371" fmla="*/ 4735078 h 5809456"/>
              <a:gd name="connsiteX1372" fmla="*/ 10249569 w 10993169"/>
              <a:gd name="connsiteY1372" fmla="*/ 4735729 h 5809456"/>
              <a:gd name="connsiteX1373" fmla="*/ 10246965 w 10993169"/>
              <a:gd name="connsiteY1373" fmla="*/ 4735729 h 5809456"/>
              <a:gd name="connsiteX1374" fmla="*/ 10243059 w 10993169"/>
              <a:gd name="connsiteY1374" fmla="*/ 4736380 h 5809456"/>
              <a:gd name="connsiteX1375" fmla="*/ 10239803 w 10993169"/>
              <a:gd name="connsiteY1375" fmla="*/ 4736380 h 5809456"/>
              <a:gd name="connsiteX1376" fmla="*/ 10235895 w 10993169"/>
              <a:gd name="connsiteY1376" fmla="*/ 4734427 h 5809456"/>
              <a:gd name="connsiteX1377" fmla="*/ 10231989 w 10993169"/>
              <a:gd name="connsiteY1377" fmla="*/ 4732473 h 5809456"/>
              <a:gd name="connsiteX1378" fmla="*/ 10228081 w 10993169"/>
              <a:gd name="connsiteY1378" fmla="*/ 4729218 h 5809456"/>
              <a:gd name="connsiteX1379" fmla="*/ 10223523 w 10993169"/>
              <a:gd name="connsiteY1379" fmla="*/ 4725962 h 5809456"/>
              <a:gd name="connsiteX1380" fmla="*/ 10215711 w 10993169"/>
              <a:gd name="connsiteY1380" fmla="*/ 4718148 h 5809456"/>
              <a:gd name="connsiteX1381" fmla="*/ 10209199 w 10993169"/>
              <a:gd name="connsiteY1381" fmla="*/ 4712939 h 5809456"/>
              <a:gd name="connsiteX1382" fmla="*/ 10202687 w 10993169"/>
              <a:gd name="connsiteY1382" fmla="*/ 4706428 h 5809456"/>
              <a:gd name="connsiteX1383" fmla="*/ 10195525 w 10993169"/>
              <a:gd name="connsiteY1383" fmla="*/ 4698614 h 5809456"/>
              <a:gd name="connsiteX1384" fmla="*/ 10189013 w 10993169"/>
              <a:gd name="connsiteY1384" fmla="*/ 4691452 h 5809456"/>
              <a:gd name="connsiteX1385" fmla="*/ 10183805 w 10993169"/>
              <a:gd name="connsiteY1385" fmla="*/ 4684940 h 5809456"/>
              <a:gd name="connsiteX1386" fmla="*/ 10174689 w 10993169"/>
              <a:gd name="connsiteY1386" fmla="*/ 4679731 h 5809456"/>
              <a:gd name="connsiteX1387" fmla="*/ 10168177 w 10993169"/>
              <a:gd name="connsiteY1387" fmla="*/ 4674522 h 5809456"/>
              <a:gd name="connsiteX1388" fmla="*/ 10165573 w 10993169"/>
              <a:gd name="connsiteY1388" fmla="*/ 4669964 h 5809456"/>
              <a:gd name="connsiteX1389" fmla="*/ 10164271 w 10993169"/>
              <a:gd name="connsiteY1389" fmla="*/ 4664755 h 5809456"/>
              <a:gd name="connsiteX1390" fmla="*/ 10162969 w 10993169"/>
              <a:gd name="connsiteY1390" fmla="*/ 4658895 h 5809456"/>
              <a:gd name="connsiteX1391" fmla="*/ 10162317 w 10993169"/>
              <a:gd name="connsiteY1391" fmla="*/ 4653035 h 5809456"/>
              <a:gd name="connsiteX1392" fmla="*/ 10161665 w 10993169"/>
              <a:gd name="connsiteY1392" fmla="*/ 4641314 h 5809456"/>
              <a:gd name="connsiteX1393" fmla="*/ 10160363 w 10993169"/>
              <a:gd name="connsiteY1393" fmla="*/ 4631547 h 5809456"/>
              <a:gd name="connsiteX1394" fmla="*/ 10157759 w 10993169"/>
              <a:gd name="connsiteY1394" fmla="*/ 4625036 h 5809456"/>
              <a:gd name="connsiteX1395" fmla="*/ 10155155 w 10993169"/>
              <a:gd name="connsiteY1395" fmla="*/ 4617873 h 5809456"/>
              <a:gd name="connsiteX1396" fmla="*/ 10152549 w 10993169"/>
              <a:gd name="connsiteY1396" fmla="*/ 4610059 h 5809456"/>
              <a:gd name="connsiteX1397" fmla="*/ 10149945 w 10993169"/>
              <a:gd name="connsiteY1397" fmla="*/ 4605501 h 5809456"/>
              <a:gd name="connsiteX1398" fmla="*/ 10147341 w 10993169"/>
              <a:gd name="connsiteY1398" fmla="*/ 4598339 h 5809456"/>
              <a:gd name="connsiteX1399" fmla="*/ 10143433 w 10993169"/>
              <a:gd name="connsiteY1399" fmla="*/ 4588572 h 5809456"/>
              <a:gd name="connsiteX1400" fmla="*/ 10139527 w 10993169"/>
              <a:gd name="connsiteY1400" fmla="*/ 4579456 h 5809456"/>
              <a:gd name="connsiteX1401" fmla="*/ 10134969 w 10993169"/>
              <a:gd name="connsiteY1401" fmla="*/ 4572293 h 5809456"/>
              <a:gd name="connsiteX1402" fmla="*/ 10132365 w 10993169"/>
              <a:gd name="connsiteY1402" fmla="*/ 4568387 h 5809456"/>
              <a:gd name="connsiteX1403" fmla="*/ 10128457 w 10993169"/>
              <a:gd name="connsiteY1403" fmla="*/ 4565131 h 5809456"/>
              <a:gd name="connsiteX1404" fmla="*/ 10123899 w 10993169"/>
              <a:gd name="connsiteY1404" fmla="*/ 4561875 h 5809456"/>
              <a:gd name="connsiteX1405" fmla="*/ 10119341 w 10993169"/>
              <a:gd name="connsiteY1405" fmla="*/ 4559271 h 5809456"/>
              <a:gd name="connsiteX1406" fmla="*/ 10115435 w 10993169"/>
              <a:gd name="connsiteY1406" fmla="*/ 4554713 h 5809456"/>
              <a:gd name="connsiteX1407" fmla="*/ 10110877 w 10993169"/>
              <a:gd name="connsiteY1407" fmla="*/ 4549503 h 5809456"/>
              <a:gd name="connsiteX1408" fmla="*/ 10106319 w 10993169"/>
              <a:gd name="connsiteY1408" fmla="*/ 4543643 h 5809456"/>
              <a:gd name="connsiteX1409" fmla="*/ 10101761 w 10993169"/>
              <a:gd name="connsiteY1409" fmla="*/ 4539085 h 5809456"/>
              <a:gd name="connsiteX1410" fmla="*/ 10097203 w 10993169"/>
              <a:gd name="connsiteY1410" fmla="*/ 4532574 h 5809456"/>
              <a:gd name="connsiteX1411" fmla="*/ 10091994 w 10993169"/>
              <a:gd name="connsiteY1411" fmla="*/ 4523458 h 5809456"/>
              <a:gd name="connsiteX1412" fmla="*/ 10087436 w 10993169"/>
              <a:gd name="connsiteY1412" fmla="*/ 4514342 h 5809456"/>
              <a:gd name="connsiteX1413" fmla="*/ 10084180 w 10993169"/>
              <a:gd name="connsiteY1413" fmla="*/ 4505877 h 5809456"/>
              <a:gd name="connsiteX1414" fmla="*/ 10082227 w 10993169"/>
              <a:gd name="connsiteY1414" fmla="*/ 4501970 h 5809456"/>
              <a:gd name="connsiteX1415" fmla="*/ 10081576 w 10993169"/>
              <a:gd name="connsiteY1415" fmla="*/ 4498064 h 5809456"/>
              <a:gd name="connsiteX1416" fmla="*/ 10080925 w 10993169"/>
              <a:gd name="connsiteY1416" fmla="*/ 4492854 h 5809456"/>
              <a:gd name="connsiteX1417" fmla="*/ 10080273 w 10993169"/>
              <a:gd name="connsiteY1417" fmla="*/ 4487645 h 5809456"/>
              <a:gd name="connsiteX1418" fmla="*/ 10079622 w 10993169"/>
              <a:gd name="connsiteY1418" fmla="*/ 4482436 h 5809456"/>
              <a:gd name="connsiteX1419" fmla="*/ 10078971 w 10993169"/>
              <a:gd name="connsiteY1419" fmla="*/ 4477878 h 5809456"/>
              <a:gd name="connsiteX1420" fmla="*/ 10078320 w 10993169"/>
              <a:gd name="connsiteY1420" fmla="*/ 4473320 h 5809456"/>
              <a:gd name="connsiteX1421" fmla="*/ 10076367 w 10993169"/>
              <a:gd name="connsiteY1421" fmla="*/ 4470065 h 5809456"/>
              <a:gd name="connsiteX1422" fmla="*/ 10073111 w 10993169"/>
              <a:gd name="connsiteY1422" fmla="*/ 4464204 h 5809456"/>
              <a:gd name="connsiteX1423" fmla="*/ 10068553 w 10993169"/>
              <a:gd name="connsiteY1423" fmla="*/ 4457693 h 5809456"/>
              <a:gd name="connsiteX1424" fmla="*/ 10063344 w 10993169"/>
              <a:gd name="connsiteY1424" fmla="*/ 4451833 h 5809456"/>
              <a:gd name="connsiteX1425" fmla="*/ 10058786 w 10993169"/>
              <a:gd name="connsiteY1425" fmla="*/ 4447275 h 5809456"/>
              <a:gd name="connsiteX1426" fmla="*/ 10052926 w 10993169"/>
              <a:gd name="connsiteY1426" fmla="*/ 4444670 h 5809456"/>
              <a:gd name="connsiteX1427" fmla="*/ 10046414 w 10993169"/>
              <a:gd name="connsiteY1427" fmla="*/ 4440763 h 5809456"/>
              <a:gd name="connsiteX1428" fmla="*/ 10039252 w 10993169"/>
              <a:gd name="connsiteY1428" fmla="*/ 4436205 h 5809456"/>
              <a:gd name="connsiteX1429" fmla="*/ 10032740 w 10993169"/>
              <a:gd name="connsiteY1429" fmla="*/ 4431647 h 5809456"/>
              <a:gd name="connsiteX1430" fmla="*/ 10028182 w 10993169"/>
              <a:gd name="connsiteY1430" fmla="*/ 4429694 h 5809456"/>
              <a:gd name="connsiteX1431" fmla="*/ 10022322 w 10993169"/>
              <a:gd name="connsiteY1431" fmla="*/ 4427089 h 5809456"/>
              <a:gd name="connsiteX1432" fmla="*/ 10016462 w 10993169"/>
              <a:gd name="connsiteY1432" fmla="*/ 4423834 h 5809456"/>
              <a:gd name="connsiteX1433" fmla="*/ 10011904 w 10993169"/>
              <a:gd name="connsiteY1433" fmla="*/ 4421880 h 5809456"/>
              <a:gd name="connsiteX1434" fmla="*/ 10005392 w 10993169"/>
              <a:gd name="connsiteY1434" fmla="*/ 4414718 h 5809456"/>
              <a:gd name="connsiteX1435" fmla="*/ 9996928 w 10993169"/>
              <a:gd name="connsiteY1435" fmla="*/ 4405602 h 5809456"/>
              <a:gd name="connsiteX1436" fmla="*/ 9989765 w 10993169"/>
              <a:gd name="connsiteY1436" fmla="*/ 4397137 h 5809456"/>
              <a:gd name="connsiteX1437" fmla="*/ 9983905 w 10993169"/>
              <a:gd name="connsiteY1437" fmla="*/ 4390626 h 5809456"/>
              <a:gd name="connsiteX1438" fmla="*/ 9979998 w 10993169"/>
              <a:gd name="connsiteY1438" fmla="*/ 4384114 h 5809456"/>
              <a:gd name="connsiteX1439" fmla="*/ 9975440 w 10993169"/>
              <a:gd name="connsiteY1439" fmla="*/ 4376301 h 5809456"/>
              <a:gd name="connsiteX1440" fmla="*/ 9971533 w 10993169"/>
              <a:gd name="connsiteY1440" fmla="*/ 4369138 h 5809456"/>
              <a:gd name="connsiteX1441" fmla="*/ 9968929 w 10993169"/>
              <a:gd name="connsiteY1441" fmla="*/ 4362627 h 5809456"/>
              <a:gd name="connsiteX1442" fmla="*/ 9965022 w 10993169"/>
              <a:gd name="connsiteY1442" fmla="*/ 4351557 h 5809456"/>
              <a:gd name="connsiteX1443" fmla="*/ 9961115 w 10993169"/>
              <a:gd name="connsiteY1443" fmla="*/ 4338535 h 5809456"/>
              <a:gd name="connsiteX1444" fmla="*/ 9957208 w 10993169"/>
              <a:gd name="connsiteY1444" fmla="*/ 4326163 h 5809456"/>
              <a:gd name="connsiteX1445" fmla="*/ 9953301 w 10993169"/>
              <a:gd name="connsiteY1445" fmla="*/ 4317047 h 5809456"/>
              <a:gd name="connsiteX1446" fmla="*/ 9950046 w 10993169"/>
              <a:gd name="connsiteY1446" fmla="*/ 4310536 h 5809456"/>
              <a:gd name="connsiteX1447" fmla="*/ 9946139 w 10993169"/>
              <a:gd name="connsiteY1447" fmla="*/ 4303373 h 5809456"/>
              <a:gd name="connsiteX1448" fmla="*/ 9940930 w 10993169"/>
              <a:gd name="connsiteY1448" fmla="*/ 4296862 h 5809456"/>
              <a:gd name="connsiteX1449" fmla="*/ 9935721 w 10993169"/>
              <a:gd name="connsiteY1449" fmla="*/ 4289699 h 5809456"/>
              <a:gd name="connsiteX1450" fmla="*/ 9925302 w 10993169"/>
              <a:gd name="connsiteY1450" fmla="*/ 4276677 h 5809456"/>
              <a:gd name="connsiteX1451" fmla="*/ 9917489 w 10993169"/>
              <a:gd name="connsiteY1451" fmla="*/ 4265607 h 5809456"/>
              <a:gd name="connsiteX1452" fmla="*/ 9910326 w 10993169"/>
              <a:gd name="connsiteY1452" fmla="*/ 4255840 h 5809456"/>
              <a:gd name="connsiteX1453" fmla="*/ 9900559 w 10993169"/>
              <a:gd name="connsiteY1453" fmla="*/ 4244771 h 5809456"/>
              <a:gd name="connsiteX1454" fmla="*/ 9891443 w 10993169"/>
              <a:gd name="connsiteY1454" fmla="*/ 4233701 h 5809456"/>
              <a:gd name="connsiteX1455" fmla="*/ 9884281 w 10993169"/>
              <a:gd name="connsiteY1455" fmla="*/ 4224585 h 5809456"/>
              <a:gd name="connsiteX1456" fmla="*/ 9877118 w 10993169"/>
              <a:gd name="connsiteY1456" fmla="*/ 4217423 h 5809456"/>
              <a:gd name="connsiteX1457" fmla="*/ 9869304 w 10993169"/>
              <a:gd name="connsiteY1457" fmla="*/ 4207656 h 5809456"/>
              <a:gd name="connsiteX1458" fmla="*/ 9860840 w 10993169"/>
              <a:gd name="connsiteY1458" fmla="*/ 4197238 h 5809456"/>
              <a:gd name="connsiteX1459" fmla="*/ 9853677 w 10993169"/>
              <a:gd name="connsiteY1459" fmla="*/ 4188773 h 5809456"/>
              <a:gd name="connsiteX1460" fmla="*/ 9847817 w 10993169"/>
              <a:gd name="connsiteY1460" fmla="*/ 4178355 h 5809456"/>
              <a:gd name="connsiteX1461" fmla="*/ 9841305 w 10993169"/>
              <a:gd name="connsiteY1461" fmla="*/ 4165332 h 5809456"/>
              <a:gd name="connsiteX1462" fmla="*/ 9835445 w 10993169"/>
              <a:gd name="connsiteY1462" fmla="*/ 4151658 h 5809456"/>
              <a:gd name="connsiteX1463" fmla="*/ 9830887 w 10993169"/>
              <a:gd name="connsiteY1463" fmla="*/ 4139937 h 5809456"/>
              <a:gd name="connsiteX1464" fmla="*/ 9826980 w 10993169"/>
              <a:gd name="connsiteY1464" fmla="*/ 4132775 h 5809456"/>
              <a:gd name="connsiteX1465" fmla="*/ 9823073 w 10993169"/>
              <a:gd name="connsiteY1465" fmla="*/ 4123659 h 5809456"/>
              <a:gd name="connsiteX1466" fmla="*/ 9819167 w 10993169"/>
              <a:gd name="connsiteY1466" fmla="*/ 4113241 h 5809456"/>
              <a:gd name="connsiteX1467" fmla="*/ 9815260 w 10993169"/>
              <a:gd name="connsiteY1467" fmla="*/ 4104776 h 5809456"/>
              <a:gd name="connsiteX1468" fmla="*/ 9813306 w 10993169"/>
              <a:gd name="connsiteY1468" fmla="*/ 4099567 h 5809456"/>
              <a:gd name="connsiteX1469" fmla="*/ 9810051 w 10993169"/>
              <a:gd name="connsiteY1469" fmla="*/ 4093055 h 5809456"/>
              <a:gd name="connsiteX1470" fmla="*/ 9807446 w 10993169"/>
              <a:gd name="connsiteY1470" fmla="*/ 4089800 h 5809456"/>
              <a:gd name="connsiteX1471" fmla="*/ 9804842 w 10993169"/>
              <a:gd name="connsiteY1471" fmla="*/ 4087195 h 5809456"/>
              <a:gd name="connsiteX1472" fmla="*/ 9802237 w 10993169"/>
              <a:gd name="connsiteY1472" fmla="*/ 4085242 h 5809456"/>
              <a:gd name="connsiteX1473" fmla="*/ 9799632 w 10993169"/>
              <a:gd name="connsiteY1473" fmla="*/ 4083288 h 5809456"/>
              <a:gd name="connsiteX1474" fmla="*/ 9794423 w 10993169"/>
              <a:gd name="connsiteY1474" fmla="*/ 4081986 h 5809456"/>
              <a:gd name="connsiteX1475" fmla="*/ 9787912 w 10993169"/>
              <a:gd name="connsiteY1475" fmla="*/ 4081335 h 5809456"/>
              <a:gd name="connsiteX1476" fmla="*/ 9780749 w 10993169"/>
              <a:gd name="connsiteY1476" fmla="*/ 4081335 h 5809456"/>
              <a:gd name="connsiteX1477" fmla="*/ 9774238 w 10993169"/>
              <a:gd name="connsiteY1477" fmla="*/ 4081335 h 5809456"/>
              <a:gd name="connsiteX1478" fmla="*/ 9767076 w 10993169"/>
              <a:gd name="connsiteY1478" fmla="*/ 4081335 h 5809456"/>
              <a:gd name="connsiteX1479" fmla="*/ 9757960 w 10993169"/>
              <a:gd name="connsiteY1479" fmla="*/ 4081986 h 5809456"/>
              <a:gd name="connsiteX1480" fmla="*/ 9752750 w 10993169"/>
              <a:gd name="connsiteY1480" fmla="*/ 4081986 h 5809456"/>
              <a:gd name="connsiteX1481" fmla="*/ 9748193 w 10993169"/>
              <a:gd name="connsiteY1481" fmla="*/ 4081986 h 5809456"/>
              <a:gd name="connsiteX1482" fmla="*/ 9744286 w 10993169"/>
              <a:gd name="connsiteY1482" fmla="*/ 4081986 h 5809456"/>
              <a:gd name="connsiteX1483" fmla="*/ 9741030 w 10993169"/>
              <a:gd name="connsiteY1483" fmla="*/ 4081335 h 5809456"/>
              <a:gd name="connsiteX1484" fmla="*/ 9739077 w 10993169"/>
              <a:gd name="connsiteY1484" fmla="*/ 4080033 h 5809456"/>
              <a:gd name="connsiteX1485" fmla="*/ 9737123 w 10993169"/>
              <a:gd name="connsiteY1485" fmla="*/ 4078079 h 5809456"/>
              <a:gd name="connsiteX1486" fmla="*/ 9735821 w 10993169"/>
              <a:gd name="connsiteY1486" fmla="*/ 4076126 h 5809456"/>
              <a:gd name="connsiteX1487" fmla="*/ 9733867 w 10993169"/>
              <a:gd name="connsiteY1487" fmla="*/ 4073521 h 5809456"/>
              <a:gd name="connsiteX1488" fmla="*/ 9731914 w 10993169"/>
              <a:gd name="connsiteY1488" fmla="*/ 4068963 h 5809456"/>
              <a:gd name="connsiteX1489" fmla="*/ 9730612 w 10993169"/>
              <a:gd name="connsiteY1489" fmla="*/ 4065708 h 5809456"/>
              <a:gd name="connsiteX1490" fmla="*/ 9731263 w 10993169"/>
              <a:gd name="connsiteY1490" fmla="*/ 4064405 h 5809456"/>
              <a:gd name="connsiteX1491" fmla="*/ 9731914 w 10993169"/>
              <a:gd name="connsiteY1491" fmla="*/ 4060499 h 5809456"/>
              <a:gd name="connsiteX1492" fmla="*/ 9731914 w 10993169"/>
              <a:gd name="connsiteY1492" fmla="*/ 4058545 h 5809456"/>
              <a:gd name="connsiteX1493" fmla="*/ 9731914 w 10993169"/>
              <a:gd name="connsiteY1493" fmla="*/ 4055941 h 5809456"/>
              <a:gd name="connsiteX1494" fmla="*/ 9731263 w 10993169"/>
              <a:gd name="connsiteY1494" fmla="*/ 4054638 h 5809456"/>
              <a:gd name="connsiteX1495" fmla="*/ 9730612 w 10993169"/>
              <a:gd name="connsiteY1495" fmla="*/ 4053336 h 5809456"/>
              <a:gd name="connsiteX1496" fmla="*/ 9726054 w 10993169"/>
              <a:gd name="connsiteY1496" fmla="*/ 4050731 h 5809456"/>
              <a:gd name="connsiteX1497" fmla="*/ 9720845 w 10993169"/>
              <a:gd name="connsiteY1497" fmla="*/ 4048127 h 5809456"/>
              <a:gd name="connsiteX1498" fmla="*/ 9716287 w 10993169"/>
              <a:gd name="connsiteY1498" fmla="*/ 4047476 h 5809456"/>
              <a:gd name="connsiteX1499" fmla="*/ 9711078 w 10993169"/>
              <a:gd name="connsiteY1499" fmla="*/ 4046174 h 5809456"/>
              <a:gd name="connsiteX1500" fmla="*/ 9705868 w 10993169"/>
              <a:gd name="connsiteY1500" fmla="*/ 4044871 h 5809456"/>
              <a:gd name="connsiteX1501" fmla="*/ 9702613 w 10993169"/>
              <a:gd name="connsiteY1501" fmla="*/ 4042918 h 5809456"/>
              <a:gd name="connsiteX1502" fmla="*/ 9701311 w 10993169"/>
              <a:gd name="connsiteY1502" fmla="*/ 4041616 h 5809456"/>
              <a:gd name="connsiteX1503" fmla="*/ 9700008 w 10993169"/>
              <a:gd name="connsiteY1503" fmla="*/ 4039662 h 5809456"/>
              <a:gd name="connsiteX1504" fmla="*/ 9699357 w 10993169"/>
              <a:gd name="connsiteY1504" fmla="*/ 4037058 h 5809456"/>
              <a:gd name="connsiteX1505" fmla="*/ 9699357 w 10993169"/>
              <a:gd name="connsiteY1505" fmla="*/ 4033802 h 5809456"/>
              <a:gd name="connsiteX1506" fmla="*/ 9698706 w 10993169"/>
              <a:gd name="connsiteY1506" fmla="*/ 4027291 h 5809456"/>
              <a:gd name="connsiteX1507" fmla="*/ 9698055 w 10993169"/>
              <a:gd name="connsiteY1507" fmla="*/ 4022733 h 5809456"/>
              <a:gd name="connsiteX1508" fmla="*/ 9691543 w 10993169"/>
              <a:gd name="connsiteY1508" fmla="*/ 4013617 h 5809456"/>
              <a:gd name="connsiteX1509" fmla="*/ 9685032 w 10993169"/>
              <a:gd name="connsiteY1509" fmla="*/ 4004501 h 5809456"/>
              <a:gd name="connsiteX1510" fmla="*/ 9679823 w 10993169"/>
              <a:gd name="connsiteY1510" fmla="*/ 3996036 h 5809456"/>
              <a:gd name="connsiteX1511" fmla="*/ 9673963 w 10993169"/>
              <a:gd name="connsiteY1511" fmla="*/ 3985618 h 5809456"/>
              <a:gd name="connsiteX1512" fmla="*/ 9668754 w 10993169"/>
              <a:gd name="connsiteY1512" fmla="*/ 3975851 h 5809456"/>
              <a:gd name="connsiteX1513" fmla="*/ 9664196 w 10993169"/>
              <a:gd name="connsiteY1513" fmla="*/ 3968688 h 5809456"/>
              <a:gd name="connsiteX1514" fmla="*/ 9661591 w 10993169"/>
              <a:gd name="connsiteY1514" fmla="*/ 3959572 h 5809456"/>
              <a:gd name="connsiteX1515" fmla="*/ 9657684 w 10993169"/>
              <a:gd name="connsiteY1515" fmla="*/ 3949805 h 5809456"/>
              <a:gd name="connsiteX1516" fmla="*/ 9653777 w 10993169"/>
              <a:gd name="connsiteY1516" fmla="*/ 3939387 h 5809456"/>
              <a:gd name="connsiteX1517" fmla="*/ 9651173 w 10993169"/>
              <a:gd name="connsiteY1517" fmla="*/ 3930271 h 5809456"/>
              <a:gd name="connsiteX1518" fmla="*/ 9649871 w 10993169"/>
              <a:gd name="connsiteY1518" fmla="*/ 3924411 h 5809456"/>
              <a:gd name="connsiteX1519" fmla="*/ 9648568 w 10993169"/>
              <a:gd name="connsiteY1519" fmla="*/ 3916597 h 5809456"/>
              <a:gd name="connsiteX1520" fmla="*/ 9647917 w 10993169"/>
              <a:gd name="connsiteY1520" fmla="*/ 3912039 h 5809456"/>
              <a:gd name="connsiteX1521" fmla="*/ 9646615 w 10993169"/>
              <a:gd name="connsiteY1521" fmla="*/ 3908132 h 5809456"/>
              <a:gd name="connsiteX1522" fmla="*/ 9645313 w 10993169"/>
              <a:gd name="connsiteY1522" fmla="*/ 3904877 h 5809456"/>
              <a:gd name="connsiteX1523" fmla="*/ 9644010 w 10993169"/>
              <a:gd name="connsiteY1523" fmla="*/ 3902272 h 5809456"/>
              <a:gd name="connsiteX1524" fmla="*/ 9642057 w 10993169"/>
              <a:gd name="connsiteY1524" fmla="*/ 3900319 h 5809456"/>
              <a:gd name="connsiteX1525" fmla="*/ 9640103 w 10993169"/>
              <a:gd name="connsiteY1525" fmla="*/ 3898365 h 5809456"/>
              <a:gd name="connsiteX1526" fmla="*/ 9636848 w 10993169"/>
              <a:gd name="connsiteY1526" fmla="*/ 3896412 h 5809456"/>
              <a:gd name="connsiteX1527" fmla="*/ 9633592 w 10993169"/>
              <a:gd name="connsiteY1527" fmla="*/ 3893807 h 5809456"/>
              <a:gd name="connsiteX1528" fmla="*/ 9626430 w 10993169"/>
              <a:gd name="connsiteY1528" fmla="*/ 3889249 h 5809456"/>
              <a:gd name="connsiteX1529" fmla="*/ 9620569 w 10993169"/>
              <a:gd name="connsiteY1529" fmla="*/ 3886645 h 5809456"/>
              <a:gd name="connsiteX1530" fmla="*/ 9614709 w 10993169"/>
              <a:gd name="connsiteY1530" fmla="*/ 3881436 h 5809456"/>
              <a:gd name="connsiteX1531" fmla="*/ 9608198 w 10993169"/>
              <a:gd name="connsiteY1531" fmla="*/ 3876226 h 5809456"/>
              <a:gd name="connsiteX1532" fmla="*/ 9604291 w 10993169"/>
              <a:gd name="connsiteY1532" fmla="*/ 3872320 h 5809456"/>
              <a:gd name="connsiteX1533" fmla="*/ 9599733 w 10993169"/>
              <a:gd name="connsiteY1533" fmla="*/ 3867762 h 5809456"/>
              <a:gd name="connsiteX1534" fmla="*/ 9597779 w 10993169"/>
              <a:gd name="connsiteY1534" fmla="*/ 3865157 h 5809456"/>
              <a:gd name="connsiteX1535" fmla="*/ 9596477 w 10993169"/>
              <a:gd name="connsiteY1535" fmla="*/ 3863204 h 5809456"/>
              <a:gd name="connsiteX1536" fmla="*/ 9595826 w 10993169"/>
              <a:gd name="connsiteY1536" fmla="*/ 3860599 h 5809456"/>
              <a:gd name="connsiteX1537" fmla="*/ 9595175 w 10993169"/>
              <a:gd name="connsiteY1537" fmla="*/ 3858646 h 5809456"/>
              <a:gd name="connsiteX1538" fmla="*/ 9593873 w 10993169"/>
              <a:gd name="connsiteY1538" fmla="*/ 3852134 h 5809456"/>
              <a:gd name="connsiteX1539" fmla="*/ 9593221 w 10993169"/>
              <a:gd name="connsiteY1539" fmla="*/ 3844972 h 5809456"/>
              <a:gd name="connsiteX1540" fmla="*/ 9593873 w 10993169"/>
              <a:gd name="connsiteY1540" fmla="*/ 3838460 h 5809456"/>
              <a:gd name="connsiteX1541" fmla="*/ 9595175 w 10993169"/>
              <a:gd name="connsiteY1541" fmla="*/ 3833251 h 5809456"/>
              <a:gd name="connsiteX1542" fmla="*/ 9595826 w 10993169"/>
              <a:gd name="connsiteY1542" fmla="*/ 3830647 h 5809456"/>
              <a:gd name="connsiteX1543" fmla="*/ 9597128 w 10993169"/>
              <a:gd name="connsiteY1543" fmla="*/ 3827391 h 5809456"/>
              <a:gd name="connsiteX1544" fmla="*/ 9598431 w 10993169"/>
              <a:gd name="connsiteY1544" fmla="*/ 3824135 h 5809456"/>
              <a:gd name="connsiteX1545" fmla="*/ 9600384 w 10993169"/>
              <a:gd name="connsiteY1545" fmla="*/ 3822833 h 5809456"/>
              <a:gd name="connsiteX1546" fmla="*/ 9602337 w 10993169"/>
              <a:gd name="connsiteY1546" fmla="*/ 3823484 h 5809456"/>
              <a:gd name="connsiteX1547" fmla="*/ 9604291 w 10993169"/>
              <a:gd name="connsiteY1547" fmla="*/ 3824135 h 5809456"/>
              <a:gd name="connsiteX1548" fmla="*/ 9606244 w 10993169"/>
              <a:gd name="connsiteY1548" fmla="*/ 3825438 h 5809456"/>
              <a:gd name="connsiteX1549" fmla="*/ 9608198 w 10993169"/>
              <a:gd name="connsiteY1549" fmla="*/ 3827391 h 5809456"/>
              <a:gd name="connsiteX1550" fmla="*/ 9612104 w 10993169"/>
              <a:gd name="connsiteY1550" fmla="*/ 3830647 h 5809456"/>
              <a:gd name="connsiteX1551" fmla="*/ 9616011 w 10993169"/>
              <a:gd name="connsiteY1551" fmla="*/ 3833251 h 5809456"/>
              <a:gd name="connsiteX1552" fmla="*/ 9618616 w 10993169"/>
              <a:gd name="connsiteY1552" fmla="*/ 3833902 h 5809456"/>
              <a:gd name="connsiteX1553" fmla="*/ 9621872 w 10993169"/>
              <a:gd name="connsiteY1553" fmla="*/ 3833902 h 5809456"/>
              <a:gd name="connsiteX1554" fmla="*/ 9623825 w 10993169"/>
              <a:gd name="connsiteY1554" fmla="*/ 3834554 h 5809456"/>
              <a:gd name="connsiteX1555" fmla="*/ 9625778 w 10993169"/>
              <a:gd name="connsiteY1555" fmla="*/ 3834554 h 5809456"/>
              <a:gd name="connsiteX1556" fmla="*/ 9627081 w 10993169"/>
              <a:gd name="connsiteY1556" fmla="*/ 3833902 h 5809456"/>
              <a:gd name="connsiteX1557" fmla="*/ 9628383 w 10993169"/>
              <a:gd name="connsiteY1557" fmla="*/ 3833251 h 5809456"/>
              <a:gd name="connsiteX1558" fmla="*/ 9630336 w 10993169"/>
              <a:gd name="connsiteY1558" fmla="*/ 3831949 h 5809456"/>
              <a:gd name="connsiteX1559" fmla="*/ 9631639 w 10993169"/>
              <a:gd name="connsiteY1559" fmla="*/ 3830647 h 5809456"/>
              <a:gd name="connsiteX1560" fmla="*/ 9632941 w 10993169"/>
              <a:gd name="connsiteY1560" fmla="*/ 3828693 h 5809456"/>
              <a:gd name="connsiteX1561" fmla="*/ 9634243 w 10993169"/>
              <a:gd name="connsiteY1561" fmla="*/ 3826740 h 5809456"/>
              <a:gd name="connsiteX1562" fmla="*/ 9635545 w 10993169"/>
              <a:gd name="connsiteY1562" fmla="*/ 3823484 h 5809456"/>
              <a:gd name="connsiteX1563" fmla="*/ 9636197 w 10993169"/>
              <a:gd name="connsiteY1563" fmla="*/ 3820880 h 5809456"/>
              <a:gd name="connsiteX1564" fmla="*/ 9636197 w 10993169"/>
              <a:gd name="connsiteY1564" fmla="*/ 3816973 h 5809456"/>
              <a:gd name="connsiteX1565" fmla="*/ 9635545 w 10993169"/>
              <a:gd name="connsiteY1565" fmla="*/ 3813066 h 5809456"/>
              <a:gd name="connsiteX1566" fmla="*/ 9634894 w 10993169"/>
              <a:gd name="connsiteY1566" fmla="*/ 3810461 h 5809456"/>
              <a:gd name="connsiteX1567" fmla="*/ 9633592 w 10993169"/>
              <a:gd name="connsiteY1567" fmla="*/ 3807857 h 5809456"/>
              <a:gd name="connsiteX1568" fmla="*/ 9630336 w 10993169"/>
              <a:gd name="connsiteY1568" fmla="*/ 3803950 h 5809456"/>
              <a:gd name="connsiteX1569" fmla="*/ 9625778 w 10993169"/>
              <a:gd name="connsiteY1569" fmla="*/ 3800694 h 5809456"/>
              <a:gd name="connsiteX1570" fmla="*/ 9621220 w 10993169"/>
              <a:gd name="connsiteY1570" fmla="*/ 3797439 h 5809456"/>
              <a:gd name="connsiteX1571" fmla="*/ 9618616 w 10993169"/>
              <a:gd name="connsiteY1571" fmla="*/ 3794834 h 5809456"/>
              <a:gd name="connsiteX1572" fmla="*/ 9617965 w 10993169"/>
              <a:gd name="connsiteY1572" fmla="*/ 3792230 h 5809456"/>
              <a:gd name="connsiteX1573" fmla="*/ 9617965 w 10993169"/>
              <a:gd name="connsiteY1573" fmla="*/ 3788974 h 5809456"/>
              <a:gd name="connsiteX1574" fmla="*/ 9618616 w 10993169"/>
              <a:gd name="connsiteY1574" fmla="*/ 3785067 h 5809456"/>
              <a:gd name="connsiteX1575" fmla="*/ 9619267 w 10993169"/>
              <a:gd name="connsiteY1575" fmla="*/ 3781811 h 5809456"/>
              <a:gd name="connsiteX1576" fmla="*/ 9620569 w 10993169"/>
              <a:gd name="connsiteY1576" fmla="*/ 3779207 h 5809456"/>
              <a:gd name="connsiteX1577" fmla="*/ 9621220 w 10993169"/>
              <a:gd name="connsiteY1577" fmla="*/ 3775951 h 5809456"/>
              <a:gd name="connsiteX1578" fmla="*/ 9621220 w 10993169"/>
              <a:gd name="connsiteY1578" fmla="*/ 3773998 h 5809456"/>
              <a:gd name="connsiteX1579" fmla="*/ 9620569 w 10993169"/>
              <a:gd name="connsiteY1579" fmla="*/ 3771393 h 5809456"/>
              <a:gd name="connsiteX1580" fmla="*/ 9620569 w 10993169"/>
              <a:gd name="connsiteY1580" fmla="*/ 3768789 h 5809456"/>
              <a:gd name="connsiteX1581" fmla="*/ 9619267 w 10993169"/>
              <a:gd name="connsiteY1581" fmla="*/ 3764882 h 5809456"/>
              <a:gd name="connsiteX1582" fmla="*/ 9617314 w 10993169"/>
              <a:gd name="connsiteY1582" fmla="*/ 3761626 h 5809456"/>
              <a:gd name="connsiteX1583" fmla="*/ 9615360 w 10993169"/>
              <a:gd name="connsiteY1583" fmla="*/ 3757719 h 5809456"/>
              <a:gd name="connsiteX1584" fmla="*/ 9610151 w 10993169"/>
              <a:gd name="connsiteY1584" fmla="*/ 3751208 h 5809456"/>
              <a:gd name="connsiteX1585" fmla="*/ 9605593 w 10993169"/>
              <a:gd name="connsiteY1585" fmla="*/ 3745999 h 5809456"/>
              <a:gd name="connsiteX1586" fmla="*/ 9602337 w 10993169"/>
              <a:gd name="connsiteY1586" fmla="*/ 3746650 h 5809456"/>
              <a:gd name="connsiteX1587" fmla="*/ 9597779 w 10993169"/>
              <a:gd name="connsiteY1587" fmla="*/ 3747301 h 5809456"/>
              <a:gd name="connsiteX1588" fmla="*/ 9595826 w 10993169"/>
              <a:gd name="connsiteY1588" fmla="*/ 3747301 h 5809456"/>
              <a:gd name="connsiteX1589" fmla="*/ 9593221 w 10993169"/>
              <a:gd name="connsiteY1589" fmla="*/ 3747301 h 5809456"/>
              <a:gd name="connsiteX1590" fmla="*/ 9591268 w 10993169"/>
              <a:gd name="connsiteY1590" fmla="*/ 3746650 h 5809456"/>
              <a:gd name="connsiteX1591" fmla="*/ 9590617 w 10993169"/>
              <a:gd name="connsiteY1591" fmla="*/ 3745999 h 5809456"/>
              <a:gd name="connsiteX1592" fmla="*/ 9585408 w 10993169"/>
              <a:gd name="connsiteY1592" fmla="*/ 3744696 h 5809456"/>
              <a:gd name="connsiteX1593" fmla="*/ 9580199 w 10993169"/>
              <a:gd name="connsiteY1593" fmla="*/ 3743394 h 5809456"/>
              <a:gd name="connsiteX1594" fmla="*/ 9577594 w 10993169"/>
              <a:gd name="connsiteY1594" fmla="*/ 3740790 h 5809456"/>
              <a:gd name="connsiteX1595" fmla="*/ 9574990 w 10993169"/>
              <a:gd name="connsiteY1595" fmla="*/ 3737534 h 5809456"/>
              <a:gd name="connsiteX1596" fmla="*/ 9573036 w 10993169"/>
              <a:gd name="connsiteY1596" fmla="*/ 3736232 h 5809456"/>
              <a:gd name="connsiteX1597" fmla="*/ 9571083 w 10993169"/>
              <a:gd name="connsiteY1597" fmla="*/ 3734929 h 5809456"/>
              <a:gd name="connsiteX1598" fmla="*/ 9569129 w 10993169"/>
              <a:gd name="connsiteY1598" fmla="*/ 3733627 h 5809456"/>
              <a:gd name="connsiteX1599" fmla="*/ 9567176 w 10993169"/>
              <a:gd name="connsiteY1599" fmla="*/ 3733627 h 5809456"/>
              <a:gd name="connsiteX1600" fmla="*/ 9565222 w 10993169"/>
              <a:gd name="connsiteY1600" fmla="*/ 3732325 h 5809456"/>
              <a:gd name="connsiteX1601" fmla="*/ 9561967 w 10993169"/>
              <a:gd name="connsiteY1601" fmla="*/ 3732325 h 5809456"/>
              <a:gd name="connsiteX1602" fmla="*/ 9558711 w 10993169"/>
              <a:gd name="connsiteY1602" fmla="*/ 3732976 h 5809456"/>
              <a:gd name="connsiteX1603" fmla="*/ 9556758 w 10993169"/>
              <a:gd name="connsiteY1603" fmla="*/ 3733627 h 5809456"/>
              <a:gd name="connsiteX1604" fmla="*/ 9552851 w 10993169"/>
              <a:gd name="connsiteY1604" fmla="*/ 3728418 h 5809456"/>
              <a:gd name="connsiteX1605" fmla="*/ 9548944 w 10993169"/>
              <a:gd name="connsiteY1605" fmla="*/ 3723209 h 5809456"/>
              <a:gd name="connsiteX1606" fmla="*/ 9549595 w 10993169"/>
              <a:gd name="connsiteY1606" fmla="*/ 3720604 h 5809456"/>
              <a:gd name="connsiteX1607" fmla="*/ 9550246 w 10993169"/>
              <a:gd name="connsiteY1607" fmla="*/ 3717349 h 5809456"/>
              <a:gd name="connsiteX1608" fmla="*/ 9552200 w 10993169"/>
              <a:gd name="connsiteY1608" fmla="*/ 3714093 h 5809456"/>
              <a:gd name="connsiteX1609" fmla="*/ 9554153 w 10993169"/>
              <a:gd name="connsiteY1609" fmla="*/ 3713442 h 5809456"/>
              <a:gd name="connsiteX1610" fmla="*/ 9561316 w 10993169"/>
              <a:gd name="connsiteY1610" fmla="*/ 3713442 h 5809456"/>
              <a:gd name="connsiteX1611" fmla="*/ 9567176 w 10993169"/>
              <a:gd name="connsiteY1611" fmla="*/ 3713442 h 5809456"/>
              <a:gd name="connsiteX1612" fmla="*/ 9569780 w 10993169"/>
              <a:gd name="connsiteY1612" fmla="*/ 3712791 h 5809456"/>
              <a:gd name="connsiteX1613" fmla="*/ 9572385 w 10993169"/>
              <a:gd name="connsiteY1613" fmla="*/ 3711488 h 5809456"/>
              <a:gd name="connsiteX1614" fmla="*/ 9575641 w 10993169"/>
              <a:gd name="connsiteY1614" fmla="*/ 3710186 h 5809456"/>
              <a:gd name="connsiteX1615" fmla="*/ 9577594 w 10993169"/>
              <a:gd name="connsiteY1615" fmla="*/ 3708233 h 5809456"/>
              <a:gd name="connsiteX1616" fmla="*/ 9576943 w 10993169"/>
              <a:gd name="connsiteY1616" fmla="*/ 3704977 h 5809456"/>
              <a:gd name="connsiteX1617" fmla="*/ 9575641 w 10993169"/>
              <a:gd name="connsiteY1617" fmla="*/ 3700419 h 5809456"/>
              <a:gd name="connsiteX1618" fmla="*/ 9574990 w 10993169"/>
              <a:gd name="connsiteY1618" fmla="*/ 3697814 h 5809456"/>
              <a:gd name="connsiteX1619" fmla="*/ 9574338 w 10993169"/>
              <a:gd name="connsiteY1619" fmla="*/ 3695861 h 5809456"/>
              <a:gd name="connsiteX1620" fmla="*/ 9574338 w 10993169"/>
              <a:gd name="connsiteY1620" fmla="*/ 3693908 h 5809456"/>
              <a:gd name="connsiteX1621" fmla="*/ 9574990 w 10993169"/>
              <a:gd name="connsiteY1621" fmla="*/ 3692605 h 5809456"/>
              <a:gd name="connsiteX1622" fmla="*/ 4979262 w 10993169"/>
              <a:gd name="connsiteY1622" fmla="*/ 3685524 h 5809456"/>
              <a:gd name="connsiteX1623" fmla="*/ 4976739 w 10993169"/>
              <a:gd name="connsiteY1623" fmla="*/ 3688047 h 5809456"/>
              <a:gd name="connsiteX1624" fmla="*/ 4976176 w 10993169"/>
              <a:gd name="connsiteY1624" fmla="*/ 3688892 h 5809456"/>
              <a:gd name="connsiteX1625" fmla="*/ 4978416 w 10993169"/>
              <a:gd name="connsiteY1625" fmla="*/ 3686651 h 5809456"/>
              <a:gd name="connsiteX1626" fmla="*/ 2902736 w 10993169"/>
              <a:gd name="connsiteY1626" fmla="*/ 3676978 h 5809456"/>
              <a:gd name="connsiteX1627" fmla="*/ 2906250 w 10993169"/>
              <a:gd name="connsiteY1627" fmla="*/ 3684595 h 5809456"/>
              <a:gd name="connsiteX1628" fmla="*/ 2910155 w 10993169"/>
              <a:gd name="connsiteY1628" fmla="*/ 3694365 h 5809456"/>
              <a:gd name="connsiteX1629" fmla="*/ 2911746 w 10993169"/>
              <a:gd name="connsiteY1629" fmla="*/ 3695590 h 5809456"/>
              <a:gd name="connsiteX1630" fmla="*/ 2907948 w 10993169"/>
              <a:gd name="connsiteY1630" fmla="*/ 3686094 h 5809456"/>
              <a:gd name="connsiteX1631" fmla="*/ 2904042 w 10993169"/>
              <a:gd name="connsiteY1631" fmla="*/ 3676978 h 5809456"/>
              <a:gd name="connsiteX1632" fmla="*/ 4533376 w 10993169"/>
              <a:gd name="connsiteY1632" fmla="*/ 3668789 h 5809456"/>
              <a:gd name="connsiteX1633" fmla="*/ 4530823 w 10993169"/>
              <a:gd name="connsiteY1633" fmla="*/ 3671769 h 5809456"/>
              <a:gd name="connsiteX1634" fmla="*/ 4528219 w 10993169"/>
              <a:gd name="connsiteY1634" fmla="*/ 3678280 h 5809456"/>
              <a:gd name="connsiteX1635" fmla="*/ 4526266 w 10993169"/>
              <a:gd name="connsiteY1635" fmla="*/ 3685443 h 5809456"/>
              <a:gd name="connsiteX1636" fmla="*/ 4524313 w 10993169"/>
              <a:gd name="connsiteY1636" fmla="*/ 3690652 h 5809456"/>
              <a:gd name="connsiteX1637" fmla="*/ 4523011 w 10993169"/>
              <a:gd name="connsiteY1637" fmla="*/ 3695861 h 5809456"/>
              <a:gd name="connsiteX1638" fmla="*/ 4521709 w 10993169"/>
              <a:gd name="connsiteY1638" fmla="*/ 3701721 h 5809456"/>
              <a:gd name="connsiteX1639" fmla="*/ 4520407 w 10993169"/>
              <a:gd name="connsiteY1639" fmla="*/ 3705628 h 5809456"/>
              <a:gd name="connsiteX1640" fmla="*/ 4519756 w 10993169"/>
              <a:gd name="connsiteY1640" fmla="*/ 3708232 h 5809456"/>
              <a:gd name="connsiteX1641" fmla="*/ 4519136 w 10993169"/>
              <a:gd name="connsiteY1641" fmla="*/ 3709783 h 5809456"/>
              <a:gd name="connsiteX1642" fmla="*/ 4519364 w 10993169"/>
              <a:gd name="connsiteY1642" fmla="*/ 3709441 h 5809456"/>
              <a:gd name="connsiteX1643" fmla="*/ 4520666 w 10993169"/>
              <a:gd name="connsiteY1643" fmla="*/ 3706836 h 5809456"/>
              <a:gd name="connsiteX1644" fmla="*/ 4521968 w 10993169"/>
              <a:gd name="connsiteY1644" fmla="*/ 3703581 h 5809456"/>
              <a:gd name="connsiteX1645" fmla="*/ 4522619 w 10993169"/>
              <a:gd name="connsiteY1645" fmla="*/ 3700325 h 5809456"/>
              <a:gd name="connsiteX1646" fmla="*/ 4523922 w 10993169"/>
              <a:gd name="connsiteY1646" fmla="*/ 3693814 h 5809456"/>
              <a:gd name="connsiteX1647" fmla="*/ 4525875 w 10993169"/>
              <a:gd name="connsiteY1647" fmla="*/ 3688604 h 5809456"/>
              <a:gd name="connsiteX1648" fmla="*/ 4527828 w 10993169"/>
              <a:gd name="connsiteY1648" fmla="*/ 3684047 h 5809456"/>
              <a:gd name="connsiteX1649" fmla="*/ 4529782 w 10993169"/>
              <a:gd name="connsiteY1649" fmla="*/ 3676884 h 5809456"/>
              <a:gd name="connsiteX1650" fmla="*/ 4532386 w 10993169"/>
              <a:gd name="connsiteY1650" fmla="*/ 3670373 h 5809456"/>
              <a:gd name="connsiteX1651" fmla="*/ 4561577 w 10993169"/>
              <a:gd name="connsiteY1651" fmla="*/ 3647043 h 5809456"/>
              <a:gd name="connsiteX1652" fmla="*/ 4560652 w 10993169"/>
              <a:gd name="connsiteY1652" fmla="*/ 3647891 h 5809456"/>
              <a:gd name="connsiteX1653" fmla="*/ 4561036 w 10993169"/>
              <a:gd name="connsiteY1653" fmla="*/ 3647583 h 5809456"/>
              <a:gd name="connsiteX1654" fmla="*/ 3054929 w 10993169"/>
              <a:gd name="connsiteY1654" fmla="*/ 3633191 h 5809456"/>
              <a:gd name="connsiteX1655" fmla="*/ 3059586 w 10993169"/>
              <a:gd name="connsiteY1655" fmla="*/ 3636579 h 5809456"/>
              <a:gd name="connsiteX1656" fmla="*/ 3057915 w 10993169"/>
              <a:gd name="connsiteY1656" fmla="*/ 3635093 h 5809456"/>
              <a:gd name="connsiteX1657" fmla="*/ 3040340 w 10993169"/>
              <a:gd name="connsiteY1657" fmla="*/ 3630533 h 5809456"/>
              <a:gd name="connsiteX1658" fmla="*/ 3035133 w 10993169"/>
              <a:gd name="connsiteY1658" fmla="*/ 3631185 h 5809456"/>
              <a:gd name="connsiteX1659" fmla="*/ 3030577 w 10993169"/>
              <a:gd name="connsiteY1659" fmla="*/ 3632487 h 5809456"/>
              <a:gd name="connsiteX1660" fmla="*/ 3027973 w 10993169"/>
              <a:gd name="connsiteY1660" fmla="*/ 3633790 h 5809456"/>
              <a:gd name="connsiteX1661" fmla="*/ 3025369 w 10993169"/>
              <a:gd name="connsiteY1661" fmla="*/ 3637047 h 5809456"/>
              <a:gd name="connsiteX1662" fmla="*/ 3022765 w 10993169"/>
              <a:gd name="connsiteY1662" fmla="*/ 3640304 h 5809456"/>
              <a:gd name="connsiteX1663" fmla="*/ 3020162 w 10993169"/>
              <a:gd name="connsiteY1663" fmla="*/ 3642909 h 5809456"/>
              <a:gd name="connsiteX1664" fmla="*/ 3018209 w 10993169"/>
              <a:gd name="connsiteY1664" fmla="*/ 3644863 h 5809456"/>
              <a:gd name="connsiteX1665" fmla="*/ 3014954 w 10993169"/>
              <a:gd name="connsiteY1665" fmla="*/ 3646166 h 5809456"/>
              <a:gd name="connsiteX1666" fmla="*/ 3013001 w 10993169"/>
              <a:gd name="connsiteY1666" fmla="*/ 3646817 h 5809456"/>
              <a:gd name="connsiteX1667" fmla="*/ 3011049 w 10993169"/>
              <a:gd name="connsiteY1667" fmla="*/ 3646817 h 5809456"/>
              <a:gd name="connsiteX1668" fmla="*/ 3009747 w 10993169"/>
              <a:gd name="connsiteY1668" fmla="*/ 3646166 h 5809456"/>
              <a:gd name="connsiteX1669" fmla="*/ 3007794 w 10993169"/>
              <a:gd name="connsiteY1669" fmla="*/ 3645514 h 5809456"/>
              <a:gd name="connsiteX1670" fmla="*/ 3006029 w 10993169"/>
              <a:gd name="connsiteY1670" fmla="*/ 3645073 h 5809456"/>
              <a:gd name="connsiteX1671" fmla="*/ 3006896 w 10993169"/>
              <a:gd name="connsiteY1671" fmla="*/ 3645723 h 5809456"/>
              <a:gd name="connsiteX1672" fmla="*/ 3009500 w 10993169"/>
              <a:gd name="connsiteY1672" fmla="*/ 3646374 h 5809456"/>
              <a:gd name="connsiteX1673" fmla="*/ 3010802 w 10993169"/>
              <a:gd name="connsiteY1673" fmla="*/ 3647677 h 5809456"/>
              <a:gd name="connsiteX1674" fmla="*/ 3012755 w 10993169"/>
              <a:gd name="connsiteY1674" fmla="*/ 3647677 h 5809456"/>
              <a:gd name="connsiteX1675" fmla="*/ 3014708 w 10993169"/>
              <a:gd name="connsiteY1675" fmla="*/ 3647677 h 5809456"/>
              <a:gd name="connsiteX1676" fmla="*/ 3016661 w 10993169"/>
              <a:gd name="connsiteY1676" fmla="*/ 3647025 h 5809456"/>
              <a:gd name="connsiteX1677" fmla="*/ 3019264 w 10993169"/>
              <a:gd name="connsiteY1677" fmla="*/ 3645723 h 5809456"/>
              <a:gd name="connsiteX1678" fmla="*/ 3021868 w 10993169"/>
              <a:gd name="connsiteY1678" fmla="*/ 3643770 h 5809456"/>
              <a:gd name="connsiteX1679" fmla="*/ 3024472 w 10993169"/>
              <a:gd name="connsiteY1679" fmla="*/ 3641165 h 5809456"/>
              <a:gd name="connsiteX1680" fmla="*/ 3027076 w 10993169"/>
              <a:gd name="connsiteY1680" fmla="*/ 3637909 h 5809456"/>
              <a:gd name="connsiteX1681" fmla="*/ 3029680 w 10993169"/>
              <a:gd name="connsiteY1681" fmla="*/ 3635305 h 5809456"/>
              <a:gd name="connsiteX1682" fmla="*/ 3032284 w 10993169"/>
              <a:gd name="connsiteY1682" fmla="*/ 3634003 h 5809456"/>
              <a:gd name="connsiteX1683" fmla="*/ 3036841 w 10993169"/>
              <a:gd name="connsiteY1683" fmla="*/ 3632700 h 5809456"/>
              <a:gd name="connsiteX1684" fmla="*/ 3042049 w 10993169"/>
              <a:gd name="connsiteY1684" fmla="*/ 3631398 h 5809456"/>
              <a:gd name="connsiteX1685" fmla="*/ 3047907 w 10993169"/>
              <a:gd name="connsiteY1685" fmla="*/ 3631398 h 5809456"/>
              <a:gd name="connsiteX1686" fmla="*/ 3052113 w 10993169"/>
              <a:gd name="connsiteY1686" fmla="*/ 3631398 h 5809456"/>
              <a:gd name="connsiteX1687" fmla="*/ 3050755 w 10993169"/>
              <a:gd name="connsiteY1687" fmla="*/ 3630533 h 5809456"/>
              <a:gd name="connsiteX1688" fmla="*/ 3046199 w 10993169"/>
              <a:gd name="connsiteY1688" fmla="*/ 3630533 h 5809456"/>
              <a:gd name="connsiteX1689" fmla="*/ 2980455 w 10993169"/>
              <a:gd name="connsiteY1689" fmla="*/ 3622717 h 5809456"/>
              <a:gd name="connsiteX1690" fmla="*/ 2975899 w 10993169"/>
              <a:gd name="connsiteY1690" fmla="*/ 3624020 h 5809456"/>
              <a:gd name="connsiteX1691" fmla="*/ 2971993 w 10993169"/>
              <a:gd name="connsiteY1691" fmla="*/ 3625974 h 5809456"/>
              <a:gd name="connsiteX1692" fmla="*/ 2969389 w 10993169"/>
              <a:gd name="connsiteY1692" fmla="*/ 3627928 h 5809456"/>
              <a:gd name="connsiteX1693" fmla="*/ 2966135 w 10993169"/>
              <a:gd name="connsiteY1693" fmla="*/ 3630533 h 5809456"/>
              <a:gd name="connsiteX1694" fmla="*/ 2962880 w 10993169"/>
              <a:gd name="connsiteY1694" fmla="*/ 3633790 h 5809456"/>
              <a:gd name="connsiteX1695" fmla="*/ 2961578 w 10993169"/>
              <a:gd name="connsiteY1695" fmla="*/ 3635093 h 5809456"/>
              <a:gd name="connsiteX1696" fmla="*/ 2960277 w 10993169"/>
              <a:gd name="connsiteY1696" fmla="*/ 3636395 h 5809456"/>
              <a:gd name="connsiteX1697" fmla="*/ 2958324 w 10993169"/>
              <a:gd name="connsiteY1697" fmla="*/ 3637698 h 5809456"/>
              <a:gd name="connsiteX1698" fmla="*/ 2957022 w 10993169"/>
              <a:gd name="connsiteY1698" fmla="*/ 3637698 h 5809456"/>
              <a:gd name="connsiteX1699" fmla="*/ 2956771 w 10993169"/>
              <a:gd name="connsiteY1699" fmla="*/ 3637698 h 5809456"/>
              <a:gd name="connsiteX1700" fmla="*/ 2956771 w 10993169"/>
              <a:gd name="connsiteY1700" fmla="*/ 3637909 h 5809456"/>
              <a:gd name="connsiteX1701" fmla="*/ 2957422 w 10993169"/>
              <a:gd name="connsiteY1701" fmla="*/ 3638561 h 5809456"/>
              <a:gd name="connsiteX1702" fmla="*/ 2958073 w 10993169"/>
              <a:gd name="connsiteY1702" fmla="*/ 3639212 h 5809456"/>
              <a:gd name="connsiteX1703" fmla="*/ 2960026 w 10993169"/>
              <a:gd name="connsiteY1703" fmla="*/ 3638561 h 5809456"/>
              <a:gd name="connsiteX1704" fmla="*/ 2961979 w 10993169"/>
              <a:gd name="connsiteY1704" fmla="*/ 3637909 h 5809456"/>
              <a:gd name="connsiteX1705" fmla="*/ 2963281 w 10993169"/>
              <a:gd name="connsiteY1705" fmla="*/ 3636607 h 5809456"/>
              <a:gd name="connsiteX1706" fmla="*/ 2964583 w 10993169"/>
              <a:gd name="connsiteY1706" fmla="*/ 3634654 h 5809456"/>
              <a:gd name="connsiteX1707" fmla="*/ 2967838 w 10993169"/>
              <a:gd name="connsiteY1707" fmla="*/ 3631398 h 5809456"/>
              <a:gd name="connsiteX1708" fmla="*/ 2971093 w 10993169"/>
              <a:gd name="connsiteY1708" fmla="*/ 3628794 h 5809456"/>
              <a:gd name="connsiteX1709" fmla="*/ 2973696 w 10993169"/>
              <a:gd name="connsiteY1709" fmla="*/ 3626840 h 5809456"/>
              <a:gd name="connsiteX1710" fmla="*/ 2977602 w 10993169"/>
              <a:gd name="connsiteY1710" fmla="*/ 3625538 h 5809456"/>
              <a:gd name="connsiteX1711" fmla="*/ 2982159 w 10993169"/>
              <a:gd name="connsiteY1711" fmla="*/ 3624236 h 5809456"/>
              <a:gd name="connsiteX1712" fmla="*/ 2986065 w 10993169"/>
              <a:gd name="connsiteY1712" fmla="*/ 3623584 h 5809456"/>
              <a:gd name="connsiteX1713" fmla="*/ 2989320 w 10993169"/>
              <a:gd name="connsiteY1713" fmla="*/ 3623584 h 5809456"/>
              <a:gd name="connsiteX1714" fmla="*/ 2992575 w 10993169"/>
              <a:gd name="connsiteY1714" fmla="*/ 3624236 h 5809456"/>
              <a:gd name="connsiteX1715" fmla="*/ 2996480 w 10993169"/>
              <a:gd name="connsiteY1715" fmla="*/ 3624887 h 5809456"/>
              <a:gd name="connsiteX1716" fmla="*/ 2997376 w 10993169"/>
              <a:gd name="connsiteY1716" fmla="*/ 3625335 h 5809456"/>
              <a:gd name="connsiteX1717" fmla="*/ 2997379 w 10993169"/>
              <a:gd name="connsiteY1717" fmla="*/ 3625322 h 5809456"/>
              <a:gd name="connsiteX1718" fmla="*/ 2994776 w 10993169"/>
              <a:gd name="connsiteY1718" fmla="*/ 3623368 h 5809456"/>
              <a:gd name="connsiteX1719" fmla="*/ 2990870 w 10993169"/>
              <a:gd name="connsiteY1719" fmla="*/ 3622717 h 5809456"/>
              <a:gd name="connsiteX1720" fmla="*/ 2987615 w 10993169"/>
              <a:gd name="connsiteY1720" fmla="*/ 3622717 h 5809456"/>
              <a:gd name="connsiteX1721" fmla="*/ 2984361 w 10993169"/>
              <a:gd name="connsiteY1721" fmla="*/ 3622717 h 5809456"/>
              <a:gd name="connsiteX1722" fmla="*/ 10875965 w 10993169"/>
              <a:gd name="connsiteY1722" fmla="*/ 3619027 h 5809456"/>
              <a:gd name="connsiteX1723" fmla="*/ 10881173 w 10993169"/>
              <a:gd name="connsiteY1723" fmla="*/ 3623074 h 5809456"/>
              <a:gd name="connsiteX1724" fmla="*/ 10886383 w 10993169"/>
              <a:gd name="connsiteY1724" fmla="*/ 3629143 h 5809456"/>
              <a:gd name="connsiteX1725" fmla="*/ 10886383 w 10993169"/>
              <a:gd name="connsiteY1725" fmla="*/ 3637236 h 5809456"/>
              <a:gd name="connsiteX1726" fmla="*/ 10886383 w 10993169"/>
              <a:gd name="connsiteY1726" fmla="*/ 3646677 h 5809456"/>
              <a:gd name="connsiteX1727" fmla="*/ 10882477 w 10993169"/>
              <a:gd name="connsiteY1727" fmla="*/ 3652747 h 5809456"/>
              <a:gd name="connsiteX1728" fmla="*/ 10878569 w 10993169"/>
              <a:gd name="connsiteY1728" fmla="*/ 3656793 h 5809456"/>
              <a:gd name="connsiteX1729" fmla="*/ 10876615 w 10993169"/>
              <a:gd name="connsiteY1729" fmla="*/ 3656793 h 5809456"/>
              <a:gd name="connsiteX1730" fmla="*/ 10874661 w 10993169"/>
              <a:gd name="connsiteY1730" fmla="*/ 3655444 h 5809456"/>
              <a:gd name="connsiteX1731" fmla="*/ 10873359 w 10993169"/>
              <a:gd name="connsiteY1731" fmla="*/ 3654096 h 5809456"/>
              <a:gd name="connsiteX1732" fmla="*/ 10872709 w 10993169"/>
              <a:gd name="connsiteY1732" fmla="*/ 3652747 h 5809456"/>
              <a:gd name="connsiteX1733" fmla="*/ 10870755 w 10993169"/>
              <a:gd name="connsiteY1733" fmla="*/ 3648701 h 5809456"/>
              <a:gd name="connsiteX1734" fmla="*/ 10870755 w 10993169"/>
              <a:gd name="connsiteY1734" fmla="*/ 3644654 h 5809456"/>
              <a:gd name="connsiteX1735" fmla="*/ 10868801 w 10993169"/>
              <a:gd name="connsiteY1735" fmla="*/ 3641957 h 5809456"/>
              <a:gd name="connsiteX1736" fmla="*/ 10866849 w 10993169"/>
              <a:gd name="connsiteY1736" fmla="*/ 3637910 h 5809456"/>
              <a:gd name="connsiteX1737" fmla="*/ 10866849 w 10993169"/>
              <a:gd name="connsiteY1737" fmla="*/ 3635887 h 5809456"/>
              <a:gd name="connsiteX1738" fmla="*/ 10866849 w 10993169"/>
              <a:gd name="connsiteY1738" fmla="*/ 3633189 h 5809456"/>
              <a:gd name="connsiteX1739" fmla="*/ 10866849 w 10993169"/>
              <a:gd name="connsiteY1739" fmla="*/ 3631166 h 5809456"/>
              <a:gd name="connsiteX1740" fmla="*/ 10867499 w 10993169"/>
              <a:gd name="connsiteY1740" fmla="*/ 3629143 h 5809456"/>
              <a:gd name="connsiteX1741" fmla="*/ 10868801 w 10993169"/>
              <a:gd name="connsiteY1741" fmla="*/ 3626446 h 5809456"/>
              <a:gd name="connsiteX1742" fmla="*/ 10870755 w 10993169"/>
              <a:gd name="connsiteY1742" fmla="*/ 3623074 h 5809456"/>
              <a:gd name="connsiteX1743" fmla="*/ 10873359 w 10993169"/>
              <a:gd name="connsiteY1743" fmla="*/ 3620376 h 5809456"/>
              <a:gd name="connsiteX1744" fmla="*/ 6880671 w 10993169"/>
              <a:gd name="connsiteY1744" fmla="*/ 3616886 h 5809456"/>
              <a:gd name="connsiteX1745" fmla="*/ 6877136 w 10993169"/>
              <a:gd name="connsiteY1745" fmla="*/ 3622188 h 5809456"/>
              <a:gd name="connsiteX1746" fmla="*/ 6873880 w 10993169"/>
              <a:gd name="connsiteY1746" fmla="*/ 3627397 h 5809456"/>
              <a:gd name="connsiteX1747" fmla="*/ 6870625 w 10993169"/>
              <a:gd name="connsiteY1747" fmla="*/ 3631955 h 5809456"/>
              <a:gd name="connsiteX1748" fmla="*/ 6870344 w 10993169"/>
              <a:gd name="connsiteY1748" fmla="*/ 3633499 h 5809456"/>
              <a:gd name="connsiteX1749" fmla="*/ 6872660 w 10993169"/>
              <a:gd name="connsiteY1749" fmla="*/ 3629445 h 5809456"/>
              <a:gd name="connsiteX1750" fmla="*/ 6876565 w 10993169"/>
              <a:gd name="connsiteY1750" fmla="*/ 3624236 h 5809456"/>
              <a:gd name="connsiteX1751" fmla="*/ 6879820 w 10993169"/>
              <a:gd name="connsiteY1751" fmla="*/ 3618376 h 5809456"/>
              <a:gd name="connsiteX1752" fmla="*/ 2944654 w 10993169"/>
              <a:gd name="connsiteY1752" fmla="*/ 3613598 h 5809456"/>
              <a:gd name="connsiteX1753" fmla="*/ 2942701 w 10993169"/>
              <a:gd name="connsiteY1753" fmla="*/ 3614250 h 5809456"/>
              <a:gd name="connsiteX1754" fmla="*/ 2940749 w 10993169"/>
              <a:gd name="connsiteY1754" fmla="*/ 3614901 h 5809456"/>
              <a:gd name="connsiteX1755" fmla="*/ 2933589 w 10993169"/>
              <a:gd name="connsiteY1755" fmla="*/ 3618809 h 5809456"/>
              <a:gd name="connsiteX1756" fmla="*/ 2928381 w 10993169"/>
              <a:gd name="connsiteY1756" fmla="*/ 3622717 h 5809456"/>
              <a:gd name="connsiteX1757" fmla="*/ 2923825 w 10993169"/>
              <a:gd name="connsiteY1757" fmla="*/ 3622066 h 5809456"/>
              <a:gd name="connsiteX1758" fmla="*/ 2919919 w 10993169"/>
              <a:gd name="connsiteY1758" fmla="*/ 3620763 h 5809456"/>
              <a:gd name="connsiteX1759" fmla="*/ 2918238 w 10993169"/>
              <a:gd name="connsiteY1759" fmla="*/ 3620202 h 5809456"/>
              <a:gd name="connsiteX1760" fmla="*/ 2918364 w 10993169"/>
              <a:gd name="connsiteY1760" fmla="*/ 3620329 h 5809456"/>
              <a:gd name="connsiteX1761" fmla="*/ 2919666 w 10993169"/>
              <a:gd name="connsiteY1761" fmla="*/ 3621631 h 5809456"/>
              <a:gd name="connsiteX1762" fmla="*/ 2921619 w 10993169"/>
              <a:gd name="connsiteY1762" fmla="*/ 3622282 h 5809456"/>
              <a:gd name="connsiteX1763" fmla="*/ 2925524 w 10993169"/>
              <a:gd name="connsiteY1763" fmla="*/ 3623584 h 5809456"/>
              <a:gd name="connsiteX1764" fmla="*/ 2930081 w 10993169"/>
              <a:gd name="connsiteY1764" fmla="*/ 3623584 h 5809456"/>
              <a:gd name="connsiteX1765" fmla="*/ 2935289 w 10993169"/>
              <a:gd name="connsiteY1765" fmla="*/ 3619678 h 5809456"/>
              <a:gd name="connsiteX1766" fmla="*/ 2942450 w 10993169"/>
              <a:gd name="connsiteY1766" fmla="*/ 3616422 h 5809456"/>
              <a:gd name="connsiteX1767" fmla="*/ 2944403 w 10993169"/>
              <a:gd name="connsiteY1767" fmla="*/ 3615120 h 5809456"/>
              <a:gd name="connsiteX1768" fmla="*/ 2946356 w 10993169"/>
              <a:gd name="connsiteY1768" fmla="*/ 3615120 h 5809456"/>
              <a:gd name="connsiteX1769" fmla="*/ 2948959 w 10993169"/>
              <a:gd name="connsiteY1769" fmla="*/ 3615120 h 5809456"/>
              <a:gd name="connsiteX1770" fmla="*/ 2950912 w 10993169"/>
              <a:gd name="connsiteY1770" fmla="*/ 3615771 h 5809456"/>
              <a:gd name="connsiteX1771" fmla="*/ 2955469 w 10993169"/>
              <a:gd name="connsiteY1771" fmla="*/ 3617073 h 5809456"/>
              <a:gd name="connsiteX1772" fmla="*/ 2957022 w 10993169"/>
              <a:gd name="connsiteY1772" fmla="*/ 3617850 h 5809456"/>
              <a:gd name="connsiteX1773" fmla="*/ 2957022 w 10993169"/>
              <a:gd name="connsiteY1773" fmla="*/ 3617506 h 5809456"/>
              <a:gd name="connsiteX1774" fmla="*/ 2953767 w 10993169"/>
              <a:gd name="connsiteY1774" fmla="*/ 3615552 h 5809456"/>
              <a:gd name="connsiteX1775" fmla="*/ 2949211 w 10993169"/>
              <a:gd name="connsiteY1775" fmla="*/ 3614250 h 5809456"/>
              <a:gd name="connsiteX1776" fmla="*/ 2947258 w 10993169"/>
              <a:gd name="connsiteY1776" fmla="*/ 3614250 h 5809456"/>
              <a:gd name="connsiteX1777" fmla="*/ 3082270 w 10993169"/>
              <a:gd name="connsiteY1777" fmla="*/ 3613241 h 5809456"/>
              <a:gd name="connsiteX1778" fmla="*/ 3083301 w 10993169"/>
              <a:gd name="connsiteY1778" fmla="*/ 3616855 h 5809456"/>
              <a:gd name="connsiteX1779" fmla="*/ 3084603 w 10993169"/>
              <a:gd name="connsiteY1779" fmla="*/ 3620112 h 5809456"/>
              <a:gd name="connsiteX1780" fmla="*/ 3083301 w 10993169"/>
              <a:gd name="connsiteY1780" fmla="*/ 3624020 h 5809456"/>
              <a:gd name="connsiteX1781" fmla="*/ 3081349 w 10993169"/>
              <a:gd name="connsiteY1781" fmla="*/ 3628579 h 5809456"/>
              <a:gd name="connsiteX1782" fmla="*/ 3078094 w 10993169"/>
              <a:gd name="connsiteY1782" fmla="*/ 3632487 h 5809456"/>
              <a:gd name="connsiteX1783" fmla="*/ 3073537 w 10993169"/>
              <a:gd name="connsiteY1783" fmla="*/ 3635093 h 5809456"/>
              <a:gd name="connsiteX1784" fmla="*/ 3068330 w 10993169"/>
              <a:gd name="connsiteY1784" fmla="*/ 3637698 h 5809456"/>
              <a:gd name="connsiteX1785" fmla="*/ 3063774 w 10993169"/>
              <a:gd name="connsiteY1785" fmla="*/ 3640304 h 5809456"/>
              <a:gd name="connsiteX1786" fmla="*/ 3059683 w 10993169"/>
              <a:gd name="connsiteY1786" fmla="*/ 3636665 h 5809456"/>
              <a:gd name="connsiteX1787" fmla="*/ 3064833 w 10993169"/>
              <a:gd name="connsiteY1787" fmla="*/ 3641816 h 5809456"/>
              <a:gd name="connsiteX1788" fmla="*/ 3070040 w 10993169"/>
              <a:gd name="connsiteY1788" fmla="*/ 3639212 h 5809456"/>
              <a:gd name="connsiteX1789" fmla="*/ 3075248 w 10993169"/>
              <a:gd name="connsiteY1789" fmla="*/ 3636607 h 5809456"/>
              <a:gd name="connsiteX1790" fmla="*/ 3079805 w 10993169"/>
              <a:gd name="connsiteY1790" fmla="*/ 3634003 h 5809456"/>
              <a:gd name="connsiteX1791" fmla="*/ 3083060 w 10993169"/>
              <a:gd name="connsiteY1791" fmla="*/ 3630096 h 5809456"/>
              <a:gd name="connsiteX1792" fmla="*/ 3085013 w 10993169"/>
              <a:gd name="connsiteY1792" fmla="*/ 3625538 h 5809456"/>
              <a:gd name="connsiteX1793" fmla="*/ 3086315 w 10993169"/>
              <a:gd name="connsiteY1793" fmla="*/ 3620980 h 5809456"/>
              <a:gd name="connsiteX1794" fmla="*/ 3085013 w 10993169"/>
              <a:gd name="connsiteY1794" fmla="*/ 3618375 h 5809456"/>
              <a:gd name="connsiteX1795" fmla="*/ 3083711 w 10993169"/>
              <a:gd name="connsiteY1795" fmla="*/ 3613817 h 5809456"/>
              <a:gd name="connsiteX1796" fmla="*/ 4571132 w 10993169"/>
              <a:gd name="connsiteY1796" fmla="*/ 3602648 h 5809456"/>
              <a:gd name="connsiteX1797" fmla="*/ 4569881 w 10993169"/>
              <a:gd name="connsiteY1797" fmla="*/ 3603399 h 5809456"/>
              <a:gd name="connsiteX1798" fmla="*/ 4568579 w 10993169"/>
              <a:gd name="connsiteY1798" fmla="*/ 3606655 h 5809456"/>
              <a:gd name="connsiteX1799" fmla="*/ 4567928 w 10993169"/>
              <a:gd name="connsiteY1799" fmla="*/ 3611213 h 5809456"/>
              <a:gd name="connsiteX1800" fmla="*/ 4567277 w 10993169"/>
              <a:gd name="connsiteY1800" fmla="*/ 3616422 h 5809456"/>
              <a:gd name="connsiteX1801" fmla="*/ 4567277 w 10993169"/>
              <a:gd name="connsiteY1801" fmla="*/ 3620980 h 5809456"/>
              <a:gd name="connsiteX1802" fmla="*/ 4567928 w 10993169"/>
              <a:gd name="connsiteY1802" fmla="*/ 3625538 h 5809456"/>
              <a:gd name="connsiteX1803" fmla="*/ 4568579 w 10993169"/>
              <a:gd name="connsiteY1803" fmla="*/ 3631398 h 5809456"/>
              <a:gd name="connsiteX1804" fmla="*/ 4568579 w 10993169"/>
              <a:gd name="connsiteY1804" fmla="*/ 3637258 h 5809456"/>
              <a:gd name="connsiteX1805" fmla="*/ 4567467 w 10993169"/>
              <a:gd name="connsiteY1805" fmla="*/ 3641153 h 5809456"/>
              <a:gd name="connsiteX1806" fmla="*/ 4568850 w 10993169"/>
              <a:gd name="connsiteY1806" fmla="*/ 3639769 h 5809456"/>
              <a:gd name="connsiteX1807" fmla="*/ 4570152 w 10993169"/>
              <a:gd name="connsiteY1807" fmla="*/ 3635211 h 5809456"/>
              <a:gd name="connsiteX1808" fmla="*/ 4569501 w 10993169"/>
              <a:gd name="connsiteY1808" fmla="*/ 3630002 h 5809456"/>
              <a:gd name="connsiteX1809" fmla="*/ 4568850 w 10993169"/>
              <a:gd name="connsiteY1809" fmla="*/ 3624142 h 5809456"/>
              <a:gd name="connsiteX1810" fmla="*/ 4568850 w 10993169"/>
              <a:gd name="connsiteY1810" fmla="*/ 3619584 h 5809456"/>
              <a:gd name="connsiteX1811" fmla="*/ 4568850 w 10993169"/>
              <a:gd name="connsiteY1811" fmla="*/ 3615026 h 5809456"/>
              <a:gd name="connsiteX1812" fmla="*/ 4568850 w 10993169"/>
              <a:gd name="connsiteY1812" fmla="*/ 3609817 h 5809456"/>
              <a:gd name="connsiteX1813" fmla="*/ 4570152 w 10993169"/>
              <a:gd name="connsiteY1813" fmla="*/ 3604608 h 5809456"/>
              <a:gd name="connsiteX1814" fmla="*/ 4617569 w 10993169"/>
              <a:gd name="connsiteY1814" fmla="*/ 3563746 h 5809456"/>
              <a:gd name="connsiteX1815" fmla="*/ 4616751 w 10993169"/>
              <a:gd name="connsiteY1815" fmla="*/ 3564331 h 5809456"/>
              <a:gd name="connsiteX1816" fmla="*/ 4615449 w 10993169"/>
              <a:gd name="connsiteY1816" fmla="*/ 3573447 h 5809456"/>
              <a:gd name="connsiteX1817" fmla="*/ 4614341 w 10993169"/>
              <a:gd name="connsiteY1817" fmla="*/ 3581759 h 5809456"/>
              <a:gd name="connsiteX1818" fmla="*/ 4615081 w 10993169"/>
              <a:gd name="connsiteY1818" fmla="*/ 3581167 h 5809456"/>
              <a:gd name="connsiteX1819" fmla="*/ 4616383 w 10993169"/>
              <a:gd name="connsiteY1819" fmla="*/ 3572051 h 5809456"/>
              <a:gd name="connsiteX1820" fmla="*/ 2900391 w 10993169"/>
              <a:gd name="connsiteY1820" fmla="*/ 3543253 h 5809456"/>
              <a:gd name="connsiteX1821" fmla="*/ 2897137 w 10993169"/>
              <a:gd name="connsiteY1821" fmla="*/ 3544555 h 5809456"/>
              <a:gd name="connsiteX1822" fmla="*/ 2893882 w 10993169"/>
              <a:gd name="connsiteY1822" fmla="*/ 3546509 h 5809456"/>
              <a:gd name="connsiteX1823" fmla="*/ 2889977 w 10993169"/>
              <a:gd name="connsiteY1823" fmla="*/ 3549115 h 5809456"/>
              <a:gd name="connsiteX1824" fmla="*/ 2886722 w 10993169"/>
              <a:gd name="connsiteY1824" fmla="*/ 3552371 h 5809456"/>
              <a:gd name="connsiteX1825" fmla="*/ 2879562 w 10993169"/>
              <a:gd name="connsiteY1825" fmla="*/ 3558234 h 5809456"/>
              <a:gd name="connsiteX1826" fmla="*/ 2875005 w 10993169"/>
              <a:gd name="connsiteY1826" fmla="*/ 3563444 h 5809456"/>
              <a:gd name="connsiteX1827" fmla="*/ 2871100 w 10993169"/>
              <a:gd name="connsiteY1827" fmla="*/ 3570609 h 5809456"/>
              <a:gd name="connsiteX1828" fmla="*/ 2867194 w 10993169"/>
              <a:gd name="connsiteY1828" fmla="*/ 3578425 h 5809456"/>
              <a:gd name="connsiteX1829" fmla="*/ 2864591 w 10993169"/>
              <a:gd name="connsiteY1829" fmla="*/ 3587544 h 5809456"/>
              <a:gd name="connsiteX1830" fmla="*/ 2861987 w 10993169"/>
              <a:gd name="connsiteY1830" fmla="*/ 3594709 h 5809456"/>
              <a:gd name="connsiteX1831" fmla="*/ 2857430 w 10993169"/>
              <a:gd name="connsiteY1831" fmla="*/ 3601223 h 5809456"/>
              <a:gd name="connsiteX1832" fmla="*/ 2852223 w 10993169"/>
              <a:gd name="connsiteY1832" fmla="*/ 3608387 h 5809456"/>
              <a:gd name="connsiteX1833" fmla="*/ 2847015 w 10993169"/>
              <a:gd name="connsiteY1833" fmla="*/ 3616204 h 5809456"/>
              <a:gd name="connsiteX1834" fmla="*/ 2844412 w 10993169"/>
              <a:gd name="connsiteY1834" fmla="*/ 3622717 h 5809456"/>
              <a:gd name="connsiteX1835" fmla="*/ 2843761 w 10993169"/>
              <a:gd name="connsiteY1835" fmla="*/ 3625974 h 5809456"/>
              <a:gd name="connsiteX1836" fmla="*/ 2843761 w 10993169"/>
              <a:gd name="connsiteY1836" fmla="*/ 3629882 h 5809456"/>
              <a:gd name="connsiteX1837" fmla="*/ 2843761 w 10993169"/>
              <a:gd name="connsiteY1837" fmla="*/ 3634441 h 5809456"/>
              <a:gd name="connsiteX1838" fmla="*/ 2845063 w 10993169"/>
              <a:gd name="connsiteY1838" fmla="*/ 3639001 h 5809456"/>
              <a:gd name="connsiteX1839" fmla="*/ 2847015 w 10993169"/>
              <a:gd name="connsiteY1839" fmla="*/ 3648120 h 5809456"/>
              <a:gd name="connsiteX1840" fmla="*/ 2848968 w 10993169"/>
              <a:gd name="connsiteY1840" fmla="*/ 3655936 h 5809456"/>
              <a:gd name="connsiteX1841" fmla="*/ 2850270 w 10993169"/>
              <a:gd name="connsiteY1841" fmla="*/ 3661798 h 5809456"/>
              <a:gd name="connsiteX1842" fmla="*/ 2852223 w 10993169"/>
              <a:gd name="connsiteY1842" fmla="*/ 3668312 h 5809456"/>
              <a:gd name="connsiteX1843" fmla="*/ 2854827 w 10993169"/>
              <a:gd name="connsiteY1843" fmla="*/ 3674174 h 5809456"/>
              <a:gd name="connsiteX1844" fmla="*/ 2856779 w 10993169"/>
              <a:gd name="connsiteY1844" fmla="*/ 3678733 h 5809456"/>
              <a:gd name="connsiteX1845" fmla="*/ 2858296 w 10993169"/>
              <a:gd name="connsiteY1845" fmla="*/ 3679167 h 5809456"/>
              <a:gd name="connsiteX1846" fmla="*/ 2856521 w 10993169"/>
              <a:gd name="connsiteY1846" fmla="*/ 3675024 h 5809456"/>
              <a:gd name="connsiteX1847" fmla="*/ 2853917 w 10993169"/>
              <a:gd name="connsiteY1847" fmla="*/ 3669164 h 5809456"/>
              <a:gd name="connsiteX1848" fmla="*/ 2851965 w 10993169"/>
              <a:gd name="connsiteY1848" fmla="*/ 3662653 h 5809456"/>
              <a:gd name="connsiteX1849" fmla="*/ 2850663 w 10993169"/>
              <a:gd name="connsiteY1849" fmla="*/ 3656792 h 5809456"/>
              <a:gd name="connsiteX1850" fmla="*/ 2848710 w 10993169"/>
              <a:gd name="connsiteY1850" fmla="*/ 3649630 h 5809456"/>
              <a:gd name="connsiteX1851" fmla="*/ 2846757 w 10993169"/>
              <a:gd name="connsiteY1851" fmla="*/ 3640514 h 5809456"/>
              <a:gd name="connsiteX1852" fmla="*/ 2845455 w 10993169"/>
              <a:gd name="connsiteY1852" fmla="*/ 3635305 h 5809456"/>
              <a:gd name="connsiteX1853" fmla="*/ 2845455 w 10993169"/>
              <a:gd name="connsiteY1853" fmla="*/ 3631398 h 5809456"/>
              <a:gd name="connsiteX1854" fmla="*/ 2845455 w 10993169"/>
              <a:gd name="connsiteY1854" fmla="*/ 3626840 h 5809456"/>
              <a:gd name="connsiteX1855" fmla="*/ 2846106 w 10993169"/>
              <a:gd name="connsiteY1855" fmla="*/ 3623584 h 5809456"/>
              <a:gd name="connsiteX1856" fmla="*/ 2848710 w 10993169"/>
              <a:gd name="connsiteY1856" fmla="*/ 3617073 h 5809456"/>
              <a:gd name="connsiteX1857" fmla="*/ 2853917 w 10993169"/>
              <a:gd name="connsiteY1857" fmla="*/ 3609911 h 5809456"/>
              <a:gd name="connsiteX1858" fmla="*/ 2859125 w 10993169"/>
              <a:gd name="connsiteY1858" fmla="*/ 3602097 h 5809456"/>
              <a:gd name="connsiteX1859" fmla="*/ 2863682 w 10993169"/>
              <a:gd name="connsiteY1859" fmla="*/ 3595585 h 5809456"/>
              <a:gd name="connsiteX1860" fmla="*/ 2866286 w 10993169"/>
              <a:gd name="connsiteY1860" fmla="*/ 3589074 h 5809456"/>
              <a:gd name="connsiteX1861" fmla="*/ 2868890 w 10993169"/>
              <a:gd name="connsiteY1861" fmla="*/ 3580609 h 5809456"/>
              <a:gd name="connsiteX1862" fmla="*/ 2872796 w 10993169"/>
              <a:gd name="connsiteY1862" fmla="*/ 3571493 h 5809456"/>
              <a:gd name="connsiteX1863" fmla="*/ 2876702 w 10993169"/>
              <a:gd name="connsiteY1863" fmla="*/ 3564331 h 5809456"/>
              <a:gd name="connsiteX1864" fmla="*/ 2881258 w 10993169"/>
              <a:gd name="connsiteY1864" fmla="*/ 3559773 h 5809456"/>
              <a:gd name="connsiteX1865" fmla="*/ 2888419 w 10993169"/>
              <a:gd name="connsiteY1865" fmla="*/ 3553261 h 5809456"/>
              <a:gd name="connsiteX1866" fmla="*/ 2891674 w 10993169"/>
              <a:gd name="connsiteY1866" fmla="*/ 3550657 h 5809456"/>
              <a:gd name="connsiteX1867" fmla="*/ 2895580 w 10993169"/>
              <a:gd name="connsiteY1867" fmla="*/ 3548052 h 5809456"/>
              <a:gd name="connsiteX1868" fmla="*/ 2898835 w 10993169"/>
              <a:gd name="connsiteY1868" fmla="*/ 3545448 h 5809456"/>
              <a:gd name="connsiteX1869" fmla="*/ 2902089 w 10993169"/>
              <a:gd name="connsiteY1869" fmla="*/ 3544146 h 5809456"/>
              <a:gd name="connsiteX1870" fmla="*/ 2906646 w 10993169"/>
              <a:gd name="connsiteY1870" fmla="*/ 3544797 h 5809456"/>
              <a:gd name="connsiteX1871" fmla="*/ 2911854 w 10993169"/>
              <a:gd name="connsiteY1871" fmla="*/ 3547401 h 5809456"/>
              <a:gd name="connsiteX1872" fmla="*/ 2917713 w 10993169"/>
              <a:gd name="connsiteY1872" fmla="*/ 3549355 h 5809456"/>
              <a:gd name="connsiteX1873" fmla="*/ 2922270 w 10993169"/>
              <a:gd name="connsiteY1873" fmla="*/ 3551959 h 5809456"/>
              <a:gd name="connsiteX1874" fmla="*/ 2924555 w 10993169"/>
              <a:gd name="connsiteY1874" fmla="*/ 3553266 h 5809456"/>
              <a:gd name="connsiteX1875" fmla="*/ 2920570 w 10993169"/>
              <a:gd name="connsiteY1875" fmla="*/ 3550417 h 5809456"/>
              <a:gd name="connsiteX1876" fmla="*/ 2916014 w 10993169"/>
              <a:gd name="connsiteY1876" fmla="*/ 3548463 h 5809456"/>
              <a:gd name="connsiteX1877" fmla="*/ 2910155 w 10993169"/>
              <a:gd name="connsiteY1877" fmla="*/ 3545858 h 5809456"/>
              <a:gd name="connsiteX1878" fmla="*/ 2904948 w 10993169"/>
              <a:gd name="connsiteY1878" fmla="*/ 3543904 h 5809456"/>
              <a:gd name="connsiteX1879" fmla="*/ 6846321 w 10993169"/>
              <a:gd name="connsiteY1879" fmla="*/ 3509235 h 5809456"/>
              <a:gd name="connsiteX1880" fmla="*/ 6845230 w 10993169"/>
              <a:gd name="connsiteY1880" fmla="*/ 3512146 h 5809456"/>
              <a:gd name="connsiteX1881" fmla="*/ 6845230 w 10993169"/>
              <a:gd name="connsiteY1881" fmla="*/ 3512510 h 5809456"/>
              <a:gd name="connsiteX1882" fmla="*/ 3057237 w 10993169"/>
              <a:gd name="connsiteY1882" fmla="*/ 3507898 h 5809456"/>
              <a:gd name="connsiteX1883" fmla="*/ 3062472 w 10993169"/>
              <a:gd name="connsiteY1883" fmla="*/ 3513942 h 5809456"/>
              <a:gd name="connsiteX1884" fmla="*/ 3070934 w 10993169"/>
              <a:gd name="connsiteY1884" fmla="*/ 3523061 h 5809456"/>
              <a:gd name="connsiteX1885" fmla="*/ 3079396 w 10993169"/>
              <a:gd name="connsiteY1885" fmla="*/ 3530226 h 5809456"/>
              <a:gd name="connsiteX1886" fmla="*/ 3082651 w 10993169"/>
              <a:gd name="connsiteY1886" fmla="*/ 3534134 h 5809456"/>
              <a:gd name="connsiteX1887" fmla="*/ 3087858 w 10993169"/>
              <a:gd name="connsiteY1887" fmla="*/ 3539996 h 5809456"/>
              <a:gd name="connsiteX1888" fmla="*/ 3090462 w 10993169"/>
              <a:gd name="connsiteY1888" fmla="*/ 3543253 h 5809456"/>
              <a:gd name="connsiteX1889" fmla="*/ 3092414 w 10993169"/>
              <a:gd name="connsiteY1889" fmla="*/ 3546509 h 5809456"/>
              <a:gd name="connsiteX1890" fmla="*/ 3094367 w 10993169"/>
              <a:gd name="connsiteY1890" fmla="*/ 3550417 h 5809456"/>
              <a:gd name="connsiteX1891" fmla="*/ 3094367 w 10993169"/>
              <a:gd name="connsiteY1891" fmla="*/ 3553023 h 5809456"/>
              <a:gd name="connsiteX1892" fmla="*/ 3096320 w 10993169"/>
              <a:gd name="connsiteY1892" fmla="*/ 3555628 h 5809456"/>
              <a:gd name="connsiteX1893" fmla="*/ 3096971 w 10993169"/>
              <a:gd name="connsiteY1893" fmla="*/ 3559536 h 5809456"/>
              <a:gd name="connsiteX1894" fmla="*/ 3096971 w 10993169"/>
              <a:gd name="connsiteY1894" fmla="*/ 3563444 h 5809456"/>
              <a:gd name="connsiteX1895" fmla="*/ 3096971 w 10993169"/>
              <a:gd name="connsiteY1895" fmla="*/ 3566050 h 5809456"/>
              <a:gd name="connsiteX1896" fmla="*/ 3096971 w 10993169"/>
              <a:gd name="connsiteY1896" fmla="*/ 3568655 h 5809456"/>
              <a:gd name="connsiteX1897" fmla="*/ 3096971 w 10993169"/>
              <a:gd name="connsiteY1897" fmla="*/ 3572563 h 5809456"/>
              <a:gd name="connsiteX1898" fmla="*/ 3096320 w 10993169"/>
              <a:gd name="connsiteY1898" fmla="*/ 3575820 h 5809456"/>
              <a:gd name="connsiteX1899" fmla="*/ 3094367 w 10993169"/>
              <a:gd name="connsiteY1899" fmla="*/ 3578425 h 5809456"/>
              <a:gd name="connsiteX1900" fmla="*/ 3087858 w 10993169"/>
              <a:gd name="connsiteY1900" fmla="*/ 3580379 h 5809456"/>
              <a:gd name="connsiteX1901" fmla="*/ 3079396 w 10993169"/>
              <a:gd name="connsiteY1901" fmla="*/ 3581682 h 5809456"/>
              <a:gd name="connsiteX1902" fmla="*/ 3076792 w 10993169"/>
              <a:gd name="connsiteY1902" fmla="*/ 3582985 h 5809456"/>
              <a:gd name="connsiteX1903" fmla="*/ 3073537 w 10993169"/>
              <a:gd name="connsiteY1903" fmla="*/ 3584939 h 5809456"/>
              <a:gd name="connsiteX1904" fmla="*/ 3070934 w 10993169"/>
              <a:gd name="connsiteY1904" fmla="*/ 3587544 h 5809456"/>
              <a:gd name="connsiteX1905" fmla="*/ 3068330 w 10993169"/>
              <a:gd name="connsiteY1905" fmla="*/ 3589498 h 5809456"/>
              <a:gd name="connsiteX1906" fmla="*/ 3067679 w 10993169"/>
              <a:gd name="connsiteY1906" fmla="*/ 3590801 h 5809456"/>
              <a:gd name="connsiteX1907" fmla="*/ 3067028 w 10993169"/>
              <a:gd name="connsiteY1907" fmla="*/ 3592755 h 5809456"/>
              <a:gd name="connsiteX1908" fmla="*/ 3067028 w 10993169"/>
              <a:gd name="connsiteY1908" fmla="*/ 3594709 h 5809456"/>
              <a:gd name="connsiteX1909" fmla="*/ 3066377 w 10993169"/>
              <a:gd name="connsiteY1909" fmla="*/ 3597315 h 5809456"/>
              <a:gd name="connsiteX1910" fmla="*/ 3067028 w 10993169"/>
              <a:gd name="connsiteY1910" fmla="*/ 3602525 h 5809456"/>
              <a:gd name="connsiteX1911" fmla="*/ 3068330 w 10993169"/>
              <a:gd name="connsiteY1911" fmla="*/ 3607085 h 5809456"/>
              <a:gd name="connsiteX1912" fmla="*/ 3069769 w 10993169"/>
              <a:gd name="connsiteY1912" fmla="*/ 3607661 h 5809456"/>
              <a:gd name="connsiteX1913" fmla="*/ 3068738 w 10993169"/>
              <a:gd name="connsiteY1913" fmla="*/ 3604050 h 5809456"/>
              <a:gd name="connsiteX1914" fmla="*/ 3068087 w 10993169"/>
              <a:gd name="connsiteY1914" fmla="*/ 3598841 h 5809456"/>
              <a:gd name="connsiteX1915" fmla="*/ 3068738 w 10993169"/>
              <a:gd name="connsiteY1915" fmla="*/ 3596237 h 5809456"/>
              <a:gd name="connsiteX1916" fmla="*/ 3068738 w 10993169"/>
              <a:gd name="connsiteY1916" fmla="*/ 3593632 h 5809456"/>
              <a:gd name="connsiteX1917" fmla="*/ 3069389 w 10993169"/>
              <a:gd name="connsiteY1917" fmla="*/ 3591679 h 5809456"/>
              <a:gd name="connsiteX1918" fmla="*/ 3070040 w 10993169"/>
              <a:gd name="connsiteY1918" fmla="*/ 3590376 h 5809456"/>
              <a:gd name="connsiteX1919" fmla="*/ 3072644 w 10993169"/>
              <a:gd name="connsiteY1919" fmla="*/ 3588423 h 5809456"/>
              <a:gd name="connsiteX1920" fmla="*/ 3075248 w 10993169"/>
              <a:gd name="connsiteY1920" fmla="*/ 3585818 h 5809456"/>
              <a:gd name="connsiteX1921" fmla="*/ 3078503 w 10993169"/>
              <a:gd name="connsiteY1921" fmla="*/ 3583865 h 5809456"/>
              <a:gd name="connsiteX1922" fmla="*/ 3081107 w 10993169"/>
              <a:gd name="connsiteY1922" fmla="*/ 3583214 h 5809456"/>
              <a:gd name="connsiteX1923" fmla="*/ 3089569 w 10993169"/>
              <a:gd name="connsiteY1923" fmla="*/ 3581912 h 5809456"/>
              <a:gd name="connsiteX1924" fmla="*/ 3096079 w 10993169"/>
              <a:gd name="connsiteY1924" fmla="*/ 3580609 h 5809456"/>
              <a:gd name="connsiteX1925" fmla="*/ 3098032 w 10993169"/>
              <a:gd name="connsiteY1925" fmla="*/ 3577354 h 5809456"/>
              <a:gd name="connsiteX1926" fmla="*/ 3098683 w 10993169"/>
              <a:gd name="connsiteY1926" fmla="*/ 3573447 h 5809456"/>
              <a:gd name="connsiteX1927" fmla="*/ 3098683 w 10993169"/>
              <a:gd name="connsiteY1927" fmla="*/ 3569540 h 5809456"/>
              <a:gd name="connsiteX1928" fmla="*/ 3098683 w 10993169"/>
              <a:gd name="connsiteY1928" fmla="*/ 3566935 h 5809456"/>
              <a:gd name="connsiteX1929" fmla="*/ 3098683 w 10993169"/>
              <a:gd name="connsiteY1929" fmla="*/ 3564331 h 5809456"/>
              <a:gd name="connsiteX1930" fmla="*/ 3098683 w 10993169"/>
              <a:gd name="connsiteY1930" fmla="*/ 3561075 h 5809456"/>
              <a:gd name="connsiteX1931" fmla="*/ 3098032 w 10993169"/>
              <a:gd name="connsiteY1931" fmla="*/ 3557168 h 5809456"/>
              <a:gd name="connsiteX1932" fmla="*/ 3096079 w 10993169"/>
              <a:gd name="connsiteY1932" fmla="*/ 3554564 h 5809456"/>
              <a:gd name="connsiteX1933" fmla="*/ 3095428 w 10993169"/>
              <a:gd name="connsiteY1933" fmla="*/ 3551308 h 5809456"/>
              <a:gd name="connsiteX1934" fmla="*/ 3094126 w 10993169"/>
              <a:gd name="connsiteY1934" fmla="*/ 3548052 h 5809456"/>
              <a:gd name="connsiteX1935" fmla="*/ 3092173 w 10993169"/>
              <a:gd name="connsiteY1935" fmla="*/ 3544797 h 5809456"/>
              <a:gd name="connsiteX1936" fmla="*/ 3089569 w 10993169"/>
              <a:gd name="connsiteY1936" fmla="*/ 3540890 h 5809456"/>
              <a:gd name="connsiteX1937" fmla="*/ 3084362 w 10993169"/>
              <a:gd name="connsiteY1937" fmla="*/ 3535030 h 5809456"/>
              <a:gd name="connsiteX1938" fmla="*/ 3081107 w 10993169"/>
              <a:gd name="connsiteY1938" fmla="*/ 3531774 h 5809456"/>
              <a:gd name="connsiteX1939" fmla="*/ 3072644 w 10993169"/>
              <a:gd name="connsiteY1939" fmla="*/ 3523960 h 5809456"/>
              <a:gd name="connsiteX1940" fmla="*/ 3064182 w 10993169"/>
              <a:gd name="connsiteY1940" fmla="*/ 3514844 h 5809456"/>
              <a:gd name="connsiteX1941" fmla="*/ 10843601 w 10993169"/>
              <a:gd name="connsiteY1941" fmla="*/ 3501822 h 5809456"/>
              <a:gd name="connsiteX1942" fmla="*/ 10846261 w 10993169"/>
              <a:gd name="connsiteY1942" fmla="*/ 3501822 h 5809456"/>
              <a:gd name="connsiteX1943" fmla="*/ 10849585 w 10993169"/>
              <a:gd name="connsiteY1943" fmla="*/ 3502495 h 5809456"/>
              <a:gd name="connsiteX1944" fmla="*/ 10855569 w 10993169"/>
              <a:gd name="connsiteY1944" fmla="*/ 3503841 h 5809456"/>
              <a:gd name="connsiteX1945" fmla="*/ 10859561 w 10993169"/>
              <a:gd name="connsiteY1945" fmla="*/ 3505859 h 5809456"/>
              <a:gd name="connsiteX1946" fmla="*/ 10861555 w 10993169"/>
              <a:gd name="connsiteY1946" fmla="*/ 3509223 h 5809456"/>
              <a:gd name="connsiteX1947" fmla="*/ 10863549 w 10993169"/>
              <a:gd name="connsiteY1947" fmla="*/ 3514606 h 5809456"/>
              <a:gd name="connsiteX1948" fmla="*/ 10864881 w 10993169"/>
              <a:gd name="connsiteY1948" fmla="*/ 3519989 h 5809456"/>
              <a:gd name="connsiteX1949" fmla="*/ 10865545 w 10993169"/>
              <a:gd name="connsiteY1949" fmla="*/ 3525371 h 5809456"/>
              <a:gd name="connsiteX1950" fmla="*/ 10863549 w 10993169"/>
              <a:gd name="connsiteY1950" fmla="*/ 3530754 h 5809456"/>
              <a:gd name="connsiteX1951" fmla="*/ 10862221 w 10993169"/>
              <a:gd name="connsiteY1951" fmla="*/ 3536137 h 5809456"/>
              <a:gd name="connsiteX1952" fmla="*/ 10858229 w 10993169"/>
              <a:gd name="connsiteY1952" fmla="*/ 3538828 h 5809456"/>
              <a:gd name="connsiteX1953" fmla="*/ 10853575 w 10993169"/>
              <a:gd name="connsiteY1953" fmla="*/ 3541519 h 5809456"/>
              <a:gd name="connsiteX1954" fmla="*/ 10852245 w 10993169"/>
              <a:gd name="connsiteY1954" fmla="*/ 3542192 h 5809456"/>
              <a:gd name="connsiteX1955" fmla="*/ 10850915 w 10993169"/>
              <a:gd name="connsiteY1955" fmla="*/ 3542192 h 5809456"/>
              <a:gd name="connsiteX1956" fmla="*/ 10848921 w 10993169"/>
              <a:gd name="connsiteY1956" fmla="*/ 3541519 h 5809456"/>
              <a:gd name="connsiteX1957" fmla="*/ 10846925 w 10993169"/>
              <a:gd name="connsiteY1957" fmla="*/ 3540847 h 5809456"/>
              <a:gd name="connsiteX1958" fmla="*/ 10842935 w 10993169"/>
              <a:gd name="connsiteY1958" fmla="*/ 3538155 h 5809456"/>
              <a:gd name="connsiteX1959" fmla="*/ 10840275 w 10993169"/>
              <a:gd name="connsiteY1959" fmla="*/ 3536137 h 5809456"/>
              <a:gd name="connsiteX1960" fmla="*/ 10837615 w 10993169"/>
              <a:gd name="connsiteY1960" fmla="*/ 3532773 h 5809456"/>
              <a:gd name="connsiteX1961" fmla="*/ 10836285 w 10993169"/>
              <a:gd name="connsiteY1961" fmla="*/ 3527390 h 5809456"/>
              <a:gd name="connsiteX1962" fmla="*/ 10834955 w 10993169"/>
              <a:gd name="connsiteY1962" fmla="*/ 3522007 h 5809456"/>
              <a:gd name="connsiteX1963" fmla="*/ 10834289 w 10993169"/>
              <a:gd name="connsiteY1963" fmla="*/ 3516625 h 5809456"/>
              <a:gd name="connsiteX1964" fmla="*/ 10834955 w 10993169"/>
              <a:gd name="connsiteY1964" fmla="*/ 3513260 h 5809456"/>
              <a:gd name="connsiteX1965" fmla="*/ 10836285 w 10993169"/>
              <a:gd name="connsiteY1965" fmla="*/ 3509223 h 5809456"/>
              <a:gd name="connsiteX1966" fmla="*/ 10836949 w 10993169"/>
              <a:gd name="connsiteY1966" fmla="*/ 3506532 h 5809456"/>
              <a:gd name="connsiteX1967" fmla="*/ 10837615 w 10993169"/>
              <a:gd name="connsiteY1967" fmla="*/ 3505186 h 5809456"/>
              <a:gd name="connsiteX1968" fmla="*/ 10838945 w 10993169"/>
              <a:gd name="connsiteY1968" fmla="*/ 3503841 h 5809456"/>
              <a:gd name="connsiteX1969" fmla="*/ 10840275 w 10993169"/>
              <a:gd name="connsiteY1969" fmla="*/ 3503168 h 5809456"/>
              <a:gd name="connsiteX1970" fmla="*/ 10841605 w 10993169"/>
              <a:gd name="connsiteY1970" fmla="*/ 3502495 h 5809456"/>
              <a:gd name="connsiteX1971" fmla="*/ 3042992 w 10993169"/>
              <a:gd name="connsiteY1971" fmla="*/ 3493938 h 5809456"/>
              <a:gd name="connsiteX1972" fmla="*/ 3045548 w 10993169"/>
              <a:gd name="connsiteY1972" fmla="*/ 3497007 h 5809456"/>
              <a:gd name="connsiteX1973" fmla="*/ 3046936 w 10993169"/>
              <a:gd name="connsiteY1973" fmla="*/ 3498182 h 5809456"/>
              <a:gd name="connsiteX1974" fmla="*/ 3044001 w 10993169"/>
              <a:gd name="connsiteY1974" fmla="*/ 3494659 h 5809456"/>
              <a:gd name="connsiteX1975" fmla="*/ 5163484 w 10993169"/>
              <a:gd name="connsiteY1975" fmla="*/ 3493144 h 5809456"/>
              <a:gd name="connsiteX1976" fmla="*/ 5162917 w 10993169"/>
              <a:gd name="connsiteY1976" fmla="*/ 3493357 h 5809456"/>
              <a:gd name="connsiteX1977" fmla="*/ 5160964 w 10993169"/>
              <a:gd name="connsiteY1977" fmla="*/ 3497915 h 5809456"/>
              <a:gd name="connsiteX1978" fmla="*/ 5159011 w 10993169"/>
              <a:gd name="connsiteY1978" fmla="*/ 3503775 h 5809456"/>
              <a:gd name="connsiteX1979" fmla="*/ 5157058 w 10993169"/>
              <a:gd name="connsiteY1979" fmla="*/ 3508984 h 5809456"/>
              <a:gd name="connsiteX1980" fmla="*/ 5155105 w 10993169"/>
              <a:gd name="connsiteY1980" fmla="*/ 3513542 h 5809456"/>
              <a:gd name="connsiteX1981" fmla="*/ 5151850 w 10993169"/>
              <a:gd name="connsiteY1981" fmla="*/ 3522658 h 5809456"/>
              <a:gd name="connsiteX1982" fmla="*/ 5146643 w 10993169"/>
              <a:gd name="connsiteY1982" fmla="*/ 3533076 h 5809456"/>
              <a:gd name="connsiteX1983" fmla="*/ 5144039 w 10993169"/>
              <a:gd name="connsiteY1983" fmla="*/ 3538285 h 5809456"/>
              <a:gd name="connsiteX1984" fmla="*/ 5142086 w 10993169"/>
              <a:gd name="connsiteY1984" fmla="*/ 3542843 h 5809456"/>
              <a:gd name="connsiteX1985" fmla="*/ 5140784 w 10993169"/>
              <a:gd name="connsiteY1985" fmla="*/ 3547401 h 5809456"/>
              <a:gd name="connsiteX1986" fmla="*/ 5140133 w 10993169"/>
              <a:gd name="connsiteY1986" fmla="*/ 3551959 h 5809456"/>
              <a:gd name="connsiteX1987" fmla="*/ 5140784 w 10993169"/>
              <a:gd name="connsiteY1987" fmla="*/ 3558471 h 5809456"/>
              <a:gd name="connsiteX1988" fmla="*/ 5143388 w 10993169"/>
              <a:gd name="connsiteY1988" fmla="*/ 3566935 h 5809456"/>
              <a:gd name="connsiteX1989" fmla="*/ 5144689 w 10993169"/>
              <a:gd name="connsiteY1989" fmla="*/ 3570842 h 5809456"/>
              <a:gd name="connsiteX1990" fmla="*/ 5146643 w 10993169"/>
              <a:gd name="connsiteY1990" fmla="*/ 3574098 h 5809456"/>
              <a:gd name="connsiteX1991" fmla="*/ 5148595 w 10993169"/>
              <a:gd name="connsiteY1991" fmla="*/ 3577354 h 5809456"/>
              <a:gd name="connsiteX1992" fmla="*/ 5150548 w 10993169"/>
              <a:gd name="connsiteY1992" fmla="*/ 3580609 h 5809456"/>
              <a:gd name="connsiteX1993" fmla="*/ 5155105 w 10993169"/>
              <a:gd name="connsiteY1993" fmla="*/ 3584516 h 5809456"/>
              <a:gd name="connsiteX1994" fmla="*/ 5162266 w 10993169"/>
              <a:gd name="connsiteY1994" fmla="*/ 3588423 h 5809456"/>
              <a:gd name="connsiteX1995" fmla="*/ 5169427 w 10993169"/>
              <a:gd name="connsiteY1995" fmla="*/ 3591679 h 5809456"/>
              <a:gd name="connsiteX1996" fmla="*/ 5175936 w 10993169"/>
              <a:gd name="connsiteY1996" fmla="*/ 3595585 h 5809456"/>
              <a:gd name="connsiteX1997" fmla="*/ 5181144 w 10993169"/>
              <a:gd name="connsiteY1997" fmla="*/ 3597539 h 5809456"/>
              <a:gd name="connsiteX1998" fmla="*/ 5188305 w 10993169"/>
              <a:gd name="connsiteY1998" fmla="*/ 3600143 h 5809456"/>
              <a:gd name="connsiteX1999" fmla="*/ 5192211 w 10993169"/>
              <a:gd name="connsiteY1999" fmla="*/ 3601446 h 5809456"/>
              <a:gd name="connsiteX2000" fmla="*/ 5196117 w 10993169"/>
              <a:gd name="connsiteY2000" fmla="*/ 3602748 h 5809456"/>
              <a:gd name="connsiteX2001" fmla="*/ 5199371 w 10993169"/>
              <a:gd name="connsiteY2001" fmla="*/ 3604050 h 5809456"/>
              <a:gd name="connsiteX2002" fmla="*/ 5201975 w 10993169"/>
              <a:gd name="connsiteY2002" fmla="*/ 3606004 h 5809456"/>
              <a:gd name="connsiteX2003" fmla="*/ 5205230 w 10993169"/>
              <a:gd name="connsiteY2003" fmla="*/ 3611213 h 5809456"/>
              <a:gd name="connsiteX2004" fmla="*/ 5208485 w 10993169"/>
              <a:gd name="connsiteY2004" fmla="*/ 3617073 h 5809456"/>
              <a:gd name="connsiteX2005" fmla="*/ 5211089 w 10993169"/>
              <a:gd name="connsiteY2005" fmla="*/ 3623584 h 5809456"/>
              <a:gd name="connsiteX2006" fmla="*/ 5211740 w 10993169"/>
              <a:gd name="connsiteY2006" fmla="*/ 3628794 h 5809456"/>
              <a:gd name="connsiteX2007" fmla="*/ 5212391 w 10993169"/>
              <a:gd name="connsiteY2007" fmla="*/ 3632049 h 5809456"/>
              <a:gd name="connsiteX2008" fmla="*/ 5212391 w 10993169"/>
              <a:gd name="connsiteY2008" fmla="*/ 3635305 h 5809456"/>
              <a:gd name="connsiteX2009" fmla="*/ 5211089 w 10993169"/>
              <a:gd name="connsiteY2009" fmla="*/ 3639212 h 5809456"/>
              <a:gd name="connsiteX2010" fmla="*/ 5209787 w 10993169"/>
              <a:gd name="connsiteY2010" fmla="*/ 3643119 h 5809456"/>
              <a:gd name="connsiteX2011" fmla="*/ 5207183 w 10993169"/>
              <a:gd name="connsiteY2011" fmla="*/ 3650281 h 5809456"/>
              <a:gd name="connsiteX2012" fmla="*/ 5204579 w 10993169"/>
              <a:gd name="connsiteY2012" fmla="*/ 3656792 h 5809456"/>
              <a:gd name="connsiteX2013" fmla="*/ 5202626 w 10993169"/>
              <a:gd name="connsiteY2013" fmla="*/ 3661350 h 5809456"/>
              <a:gd name="connsiteX2014" fmla="*/ 5201324 w 10993169"/>
              <a:gd name="connsiteY2014" fmla="*/ 3666560 h 5809456"/>
              <a:gd name="connsiteX2015" fmla="*/ 5200673 w 10993169"/>
              <a:gd name="connsiteY2015" fmla="*/ 3669164 h 5809456"/>
              <a:gd name="connsiteX2016" fmla="*/ 5199371 w 10993169"/>
              <a:gd name="connsiteY2016" fmla="*/ 3671769 h 5809456"/>
              <a:gd name="connsiteX2017" fmla="*/ 5198788 w 10993169"/>
              <a:gd name="connsiteY2017" fmla="*/ 3672352 h 5809456"/>
              <a:gd name="connsiteX2018" fmla="*/ 5199803 w 10993169"/>
              <a:gd name="connsiteY2018" fmla="*/ 3671675 h 5809456"/>
              <a:gd name="connsiteX2019" fmla="*/ 5201105 w 10993169"/>
              <a:gd name="connsiteY2019" fmla="*/ 3669721 h 5809456"/>
              <a:gd name="connsiteX2020" fmla="*/ 5201757 w 10993169"/>
              <a:gd name="connsiteY2020" fmla="*/ 3667768 h 5809456"/>
              <a:gd name="connsiteX2021" fmla="*/ 5202408 w 10993169"/>
              <a:gd name="connsiteY2021" fmla="*/ 3665163 h 5809456"/>
              <a:gd name="connsiteX2022" fmla="*/ 5203710 w 10993169"/>
              <a:gd name="connsiteY2022" fmla="*/ 3659954 h 5809456"/>
              <a:gd name="connsiteX2023" fmla="*/ 5205663 w 10993169"/>
              <a:gd name="connsiteY2023" fmla="*/ 3655396 h 5809456"/>
              <a:gd name="connsiteX2024" fmla="*/ 5208268 w 10993169"/>
              <a:gd name="connsiteY2024" fmla="*/ 3648885 h 5809456"/>
              <a:gd name="connsiteX2025" fmla="*/ 5210873 w 10993169"/>
              <a:gd name="connsiteY2025" fmla="*/ 3641071 h 5809456"/>
              <a:gd name="connsiteX2026" fmla="*/ 5212175 w 10993169"/>
              <a:gd name="connsiteY2026" fmla="*/ 3637165 h 5809456"/>
              <a:gd name="connsiteX2027" fmla="*/ 5213477 w 10993169"/>
              <a:gd name="connsiteY2027" fmla="*/ 3633909 h 5809456"/>
              <a:gd name="connsiteX2028" fmla="*/ 5213477 w 10993169"/>
              <a:gd name="connsiteY2028" fmla="*/ 3630002 h 5809456"/>
              <a:gd name="connsiteX2029" fmla="*/ 5212826 w 10993169"/>
              <a:gd name="connsiteY2029" fmla="*/ 3627397 h 5809456"/>
              <a:gd name="connsiteX2030" fmla="*/ 5212175 w 10993169"/>
              <a:gd name="connsiteY2030" fmla="*/ 3622188 h 5809456"/>
              <a:gd name="connsiteX2031" fmla="*/ 5210221 w 10993169"/>
              <a:gd name="connsiteY2031" fmla="*/ 3615677 h 5809456"/>
              <a:gd name="connsiteX2032" fmla="*/ 5206966 w 10993169"/>
              <a:gd name="connsiteY2032" fmla="*/ 3609166 h 5809456"/>
              <a:gd name="connsiteX2033" fmla="*/ 5203059 w 10993169"/>
              <a:gd name="connsiteY2033" fmla="*/ 3604608 h 5809456"/>
              <a:gd name="connsiteX2034" fmla="*/ 5200454 w 10993169"/>
              <a:gd name="connsiteY2034" fmla="*/ 3602654 h 5809456"/>
              <a:gd name="connsiteX2035" fmla="*/ 5197199 w 10993169"/>
              <a:gd name="connsiteY2035" fmla="*/ 3600701 h 5809456"/>
              <a:gd name="connsiteX2036" fmla="*/ 5193292 w 10993169"/>
              <a:gd name="connsiteY2036" fmla="*/ 3599399 h 5809456"/>
              <a:gd name="connsiteX2037" fmla="*/ 5189385 w 10993169"/>
              <a:gd name="connsiteY2037" fmla="*/ 3598096 h 5809456"/>
              <a:gd name="connsiteX2038" fmla="*/ 5182223 w 10993169"/>
              <a:gd name="connsiteY2038" fmla="*/ 3596143 h 5809456"/>
              <a:gd name="connsiteX2039" fmla="*/ 5177013 w 10993169"/>
              <a:gd name="connsiteY2039" fmla="*/ 3594189 h 5809456"/>
              <a:gd name="connsiteX2040" fmla="*/ 5170502 w 10993169"/>
              <a:gd name="connsiteY2040" fmla="*/ 3590283 h 5809456"/>
              <a:gd name="connsiteX2041" fmla="*/ 5163339 w 10993169"/>
              <a:gd name="connsiteY2041" fmla="*/ 3586376 h 5809456"/>
              <a:gd name="connsiteX2042" fmla="*/ 5156177 w 10993169"/>
              <a:gd name="connsiteY2042" fmla="*/ 3582469 h 5809456"/>
              <a:gd name="connsiteX2043" fmla="*/ 5151619 w 10993169"/>
              <a:gd name="connsiteY2043" fmla="*/ 3577911 h 5809456"/>
              <a:gd name="connsiteX2044" fmla="*/ 5149666 w 10993169"/>
              <a:gd name="connsiteY2044" fmla="*/ 3575958 h 5809456"/>
              <a:gd name="connsiteX2045" fmla="*/ 5147712 w 10993169"/>
              <a:gd name="connsiteY2045" fmla="*/ 3572702 h 5809456"/>
              <a:gd name="connsiteX2046" fmla="*/ 5145759 w 10993169"/>
              <a:gd name="connsiteY2046" fmla="*/ 3569446 h 5809456"/>
              <a:gd name="connsiteX2047" fmla="*/ 5144457 w 10993169"/>
              <a:gd name="connsiteY2047" fmla="*/ 3564888 h 5809456"/>
              <a:gd name="connsiteX2048" fmla="*/ 5141852 w 10993169"/>
              <a:gd name="connsiteY2048" fmla="*/ 3557075 h 5809456"/>
              <a:gd name="connsiteX2049" fmla="*/ 5141201 w 10993169"/>
              <a:gd name="connsiteY2049" fmla="*/ 3550563 h 5809456"/>
              <a:gd name="connsiteX2050" fmla="*/ 5141852 w 10993169"/>
              <a:gd name="connsiteY2050" fmla="*/ 3546005 h 5809456"/>
              <a:gd name="connsiteX2051" fmla="*/ 5143154 w 10993169"/>
              <a:gd name="connsiteY2051" fmla="*/ 3541447 h 5809456"/>
              <a:gd name="connsiteX2052" fmla="*/ 5145759 w 10993169"/>
              <a:gd name="connsiteY2052" fmla="*/ 3536238 h 5809456"/>
              <a:gd name="connsiteX2053" fmla="*/ 5147712 w 10993169"/>
              <a:gd name="connsiteY2053" fmla="*/ 3531029 h 5809456"/>
              <a:gd name="connsiteX2054" fmla="*/ 5152921 w 10993169"/>
              <a:gd name="connsiteY2054" fmla="*/ 3521262 h 5809456"/>
              <a:gd name="connsiteX2055" fmla="*/ 5156828 w 10993169"/>
              <a:gd name="connsiteY2055" fmla="*/ 3512146 h 5809456"/>
              <a:gd name="connsiteX2056" fmla="*/ 5158130 w 10993169"/>
              <a:gd name="connsiteY2056" fmla="*/ 3507588 h 5809456"/>
              <a:gd name="connsiteX2057" fmla="*/ 5160084 w 10993169"/>
              <a:gd name="connsiteY2057" fmla="*/ 3501728 h 5809456"/>
              <a:gd name="connsiteX2058" fmla="*/ 5162037 w 10993169"/>
              <a:gd name="connsiteY2058" fmla="*/ 3496519 h 5809456"/>
              <a:gd name="connsiteX2059" fmla="*/ 5206892 w 10993169"/>
              <a:gd name="connsiteY2059" fmla="*/ 3460440 h 5809456"/>
              <a:gd name="connsiteX2060" fmla="*/ 5206532 w 10993169"/>
              <a:gd name="connsiteY2060" fmla="*/ 3460800 h 5809456"/>
              <a:gd name="connsiteX2061" fmla="*/ 5201975 w 10993169"/>
              <a:gd name="connsiteY2061" fmla="*/ 3467311 h 5809456"/>
              <a:gd name="connsiteX2062" fmla="*/ 5195968 w 10993169"/>
              <a:gd name="connsiteY2062" fmla="*/ 3474959 h 5809456"/>
              <a:gd name="connsiteX2063" fmla="*/ 5196547 w 10993169"/>
              <a:gd name="connsiteY2063" fmla="*/ 3474380 h 5809456"/>
              <a:gd name="connsiteX2064" fmla="*/ 5203059 w 10993169"/>
              <a:gd name="connsiteY2064" fmla="*/ 3465915 h 5809456"/>
              <a:gd name="connsiteX2065" fmla="*/ 1731566 w 10993169"/>
              <a:gd name="connsiteY2065" fmla="*/ 3450258 h 5809456"/>
              <a:gd name="connsiteX2066" fmla="*/ 1732002 w 10993169"/>
              <a:gd name="connsiteY2066" fmla="*/ 3450382 h 5809456"/>
              <a:gd name="connsiteX2067" fmla="*/ 1734737 w 10993169"/>
              <a:gd name="connsiteY2067" fmla="*/ 3450838 h 5809456"/>
              <a:gd name="connsiteX2068" fmla="*/ 1734584 w 10993169"/>
              <a:gd name="connsiteY2068" fmla="*/ 3450761 h 5809456"/>
              <a:gd name="connsiteX2069" fmla="*/ 1750206 w 10993169"/>
              <a:gd name="connsiteY2069" fmla="*/ 3448156 h 5809456"/>
              <a:gd name="connsiteX2070" fmla="*/ 1746952 w 10993169"/>
              <a:gd name="connsiteY2070" fmla="*/ 3448807 h 5809456"/>
              <a:gd name="connsiteX2071" fmla="*/ 1742395 w 10993169"/>
              <a:gd name="connsiteY2071" fmla="*/ 3450110 h 5809456"/>
              <a:gd name="connsiteX2072" fmla="*/ 1740442 w 10993169"/>
              <a:gd name="connsiteY2072" fmla="*/ 3450761 h 5809456"/>
              <a:gd name="connsiteX2073" fmla="*/ 1737839 w 10993169"/>
              <a:gd name="connsiteY2073" fmla="*/ 3451412 h 5809456"/>
              <a:gd name="connsiteX2074" fmla="*/ 1736670 w 10993169"/>
              <a:gd name="connsiteY2074" fmla="*/ 3451412 h 5809456"/>
              <a:gd name="connsiteX2075" fmla="*/ 1737214 w 10993169"/>
              <a:gd name="connsiteY2075" fmla="*/ 3451684 h 5809456"/>
              <a:gd name="connsiteX2076" fmla="*/ 1739169 w 10993169"/>
              <a:gd name="connsiteY2076" fmla="*/ 3451684 h 5809456"/>
              <a:gd name="connsiteX2077" fmla="*/ 1741775 w 10993169"/>
              <a:gd name="connsiteY2077" fmla="*/ 3451033 h 5809456"/>
              <a:gd name="connsiteX2078" fmla="*/ 1743729 w 10993169"/>
              <a:gd name="connsiteY2078" fmla="*/ 3450382 h 5809456"/>
              <a:gd name="connsiteX2079" fmla="*/ 1748289 w 10993169"/>
              <a:gd name="connsiteY2079" fmla="*/ 3449080 h 5809456"/>
              <a:gd name="connsiteX2080" fmla="*/ 1750830 w 10993169"/>
              <a:gd name="connsiteY2080" fmla="*/ 3448572 h 5809456"/>
              <a:gd name="connsiteX2081" fmla="*/ 5222834 w 10993169"/>
              <a:gd name="connsiteY2081" fmla="*/ 3418720 h 5809456"/>
              <a:gd name="connsiteX2082" fmla="*/ 5222155 w 10993169"/>
              <a:gd name="connsiteY2082" fmla="*/ 3419127 h 5809456"/>
              <a:gd name="connsiteX2083" fmla="*/ 5221504 w 10993169"/>
              <a:gd name="connsiteY2083" fmla="*/ 3421080 h 5809456"/>
              <a:gd name="connsiteX2084" fmla="*/ 5221504 w 10993169"/>
              <a:gd name="connsiteY2084" fmla="*/ 3423685 h 5809456"/>
              <a:gd name="connsiteX2085" fmla="*/ 5221504 w 10993169"/>
              <a:gd name="connsiteY2085" fmla="*/ 3426941 h 5809456"/>
              <a:gd name="connsiteX2086" fmla="*/ 5222155 w 10993169"/>
              <a:gd name="connsiteY2086" fmla="*/ 3430196 h 5809456"/>
              <a:gd name="connsiteX2087" fmla="*/ 5222806 w 10993169"/>
              <a:gd name="connsiteY2087" fmla="*/ 3433452 h 5809456"/>
              <a:gd name="connsiteX2088" fmla="*/ 5222806 w 10993169"/>
              <a:gd name="connsiteY2088" fmla="*/ 3436708 h 5809456"/>
              <a:gd name="connsiteX2089" fmla="*/ 5222806 w 10993169"/>
              <a:gd name="connsiteY2089" fmla="*/ 3439312 h 5809456"/>
              <a:gd name="connsiteX2090" fmla="*/ 5222155 w 10993169"/>
              <a:gd name="connsiteY2090" fmla="*/ 3441917 h 5809456"/>
              <a:gd name="connsiteX2091" fmla="*/ 5220853 w 10993169"/>
              <a:gd name="connsiteY2091" fmla="*/ 3444521 h 5809456"/>
              <a:gd name="connsiteX2092" fmla="*/ 5218249 w 10993169"/>
              <a:gd name="connsiteY2092" fmla="*/ 3447777 h 5809456"/>
              <a:gd name="connsiteX2093" fmla="*/ 5216876 w 10993169"/>
              <a:gd name="connsiteY2093" fmla="*/ 3449494 h 5809456"/>
              <a:gd name="connsiteX2094" fmla="*/ 5219989 w 10993169"/>
              <a:gd name="connsiteY2094" fmla="*/ 3446381 h 5809456"/>
              <a:gd name="connsiteX2095" fmla="*/ 5221942 w 10993169"/>
              <a:gd name="connsiteY2095" fmla="*/ 3443125 h 5809456"/>
              <a:gd name="connsiteX2096" fmla="*/ 5223244 w 10993169"/>
              <a:gd name="connsiteY2096" fmla="*/ 3440521 h 5809456"/>
              <a:gd name="connsiteX2097" fmla="*/ 5223895 w 10993169"/>
              <a:gd name="connsiteY2097" fmla="*/ 3437916 h 5809456"/>
              <a:gd name="connsiteX2098" fmla="*/ 5223895 w 10993169"/>
              <a:gd name="connsiteY2098" fmla="*/ 3435312 h 5809456"/>
              <a:gd name="connsiteX2099" fmla="*/ 5223895 w 10993169"/>
              <a:gd name="connsiteY2099" fmla="*/ 3432056 h 5809456"/>
              <a:gd name="connsiteX2100" fmla="*/ 5223244 w 10993169"/>
              <a:gd name="connsiteY2100" fmla="*/ 3428800 h 5809456"/>
              <a:gd name="connsiteX2101" fmla="*/ 5222593 w 10993169"/>
              <a:gd name="connsiteY2101" fmla="*/ 3425545 h 5809456"/>
              <a:gd name="connsiteX2102" fmla="*/ 5222593 w 10993169"/>
              <a:gd name="connsiteY2102" fmla="*/ 3422289 h 5809456"/>
              <a:gd name="connsiteX2103" fmla="*/ 5222593 w 10993169"/>
              <a:gd name="connsiteY2103" fmla="*/ 3419684 h 5809456"/>
              <a:gd name="connsiteX2104" fmla="*/ 3054513 w 10993169"/>
              <a:gd name="connsiteY2104" fmla="*/ 3364250 h 5809456"/>
              <a:gd name="connsiteX2105" fmla="*/ 3055068 w 10993169"/>
              <a:gd name="connsiteY2105" fmla="*/ 3365083 h 5809456"/>
              <a:gd name="connsiteX2106" fmla="*/ 3056370 w 10993169"/>
              <a:gd name="connsiteY2106" fmla="*/ 3366385 h 5809456"/>
              <a:gd name="connsiteX2107" fmla="*/ 3056395 w 10993169"/>
              <a:gd name="connsiteY2107" fmla="*/ 3366410 h 5809456"/>
              <a:gd name="connsiteX2108" fmla="*/ 3055312 w 10993169"/>
              <a:gd name="connsiteY2108" fmla="*/ 3364783 h 5809456"/>
              <a:gd name="connsiteX2109" fmla="*/ 3038388 w 10993169"/>
              <a:gd name="connsiteY2109" fmla="*/ 3355664 h 5809456"/>
              <a:gd name="connsiteX2110" fmla="*/ 3035784 w 10993169"/>
              <a:gd name="connsiteY2110" fmla="*/ 3356316 h 5809456"/>
              <a:gd name="connsiteX2111" fmla="*/ 3033180 w 10993169"/>
              <a:gd name="connsiteY2111" fmla="*/ 3357618 h 5809456"/>
              <a:gd name="connsiteX2112" fmla="*/ 3029925 w 10993169"/>
              <a:gd name="connsiteY2112" fmla="*/ 3358921 h 5809456"/>
              <a:gd name="connsiteX2113" fmla="*/ 3027973 w 10993169"/>
              <a:gd name="connsiteY2113" fmla="*/ 3360875 h 5809456"/>
              <a:gd name="connsiteX2114" fmla="*/ 3026020 w 10993169"/>
              <a:gd name="connsiteY2114" fmla="*/ 3365434 h 5809456"/>
              <a:gd name="connsiteX2115" fmla="*/ 3024067 w 10993169"/>
              <a:gd name="connsiteY2115" fmla="*/ 3371948 h 5809456"/>
              <a:gd name="connsiteX2116" fmla="*/ 3022114 w 10993169"/>
              <a:gd name="connsiteY2116" fmla="*/ 3377159 h 5809456"/>
              <a:gd name="connsiteX2117" fmla="*/ 3020162 w 10993169"/>
              <a:gd name="connsiteY2117" fmla="*/ 3381718 h 5809456"/>
              <a:gd name="connsiteX2118" fmla="*/ 3018209 w 10993169"/>
              <a:gd name="connsiteY2118" fmla="*/ 3386929 h 5809456"/>
              <a:gd name="connsiteX2119" fmla="*/ 3016256 w 10993169"/>
              <a:gd name="connsiteY2119" fmla="*/ 3393442 h 5809456"/>
              <a:gd name="connsiteX2120" fmla="*/ 3014303 w 10993169"/>
              <a:gd name="connsiteY2120" fmla="*/ 3399956 h 5809456"/>
              <a:gd name="connsiteX2121" fmla="*/ 3012351 w 10993169"/>
              <a:gd name="connsiteY2121" fmla="*/ 3405167 h 5809456"/>
              <a:gd name="connsiteX2122" fmla="*/ 3007794 w 10993169"/>
              <a:gd name="connsiteY2122" fmla="*/ 3411029 h 5809456"/>
              <a:gd name="connsiteX2123" fmla="*/ 3002587 w 10993169"/>
              <a:gd name="connsiteY2123" fmla="*/ 3417542 h 5809456"/>
              <a:gd name="connsiteX2124" fmla="*/ 2996077 w 10993169"/>
              <a:gd name="connsiteY2124" fmla="*/ 3421450 h 5809456"/>
              <a:gd name="connsiteX2125" fmla="*/ 2989568 w 10993169"/>
              <a:gd name="connsiteY2125" fmla="*/ 3425358 h 5809456"/>
              <a:gd name="connsiteX2126" fmla="*/ 2989568 w 10993169"/>
              <a:gd name="connsiteY2126" fmla="*/ 3429267 h 5809456"/>
              <a:gd name="connsiteX2127" fmla="*/ 2989568 w 10993169"/>
              <a:gd name="connsiteY2127" fmla="*/ 3433175 h 5809456"/>
              <a:gd name="connsiteX2128" fmla="*/ 2992172 w 10993169"/>
              <a:gd name="connsiteY2128" fmla="*/ 3441642 h 5809456"/>
              <a:gd name="connsiteX2129" fmla="*/ 2994776 w 10993169"/>
              <a:gd name="connsiteY2129" fmla="*/ 3450761 h 5809456"/>
              <a:gd name="connsiteX2130" fmla="*/ 2998681 w 10993169"/>
              <a:gd name="connsiteY2130" fmla="*/ 3458577 h 5809456"/>
              <a:gd name="connsiteX2131" fmla="*/ 3002587 w 10993169"/>
              <a:gd name="connsiteY2131" fmla="*/ 3465742 h 5809456"/>
              <a:gd name="connsiteX2132" fmla="*/ 3003238 w 10993169"/>
              <a:gd name="connsiteY2132" fmla="*/ 3470302 h 5809456"/>
              <a:gd name="connsiteX2133" fmla="*/ 3005190 w 10993169"/>
              <a:gd name="connsiteY2133" fmla="*/ 3474210 h 5809456"/>
              <a:gd name="connsiteX2134" fmla="*/ 3007794 w 10993169"/>
              <a:gd name="connsiteY2134" fmla="*/ 3478118 h 5809456"/>
              <a:gd name="connsiteX2135" fmla="*/ 3009379 w 10993169"/>
              <a:gd name="connsiteY2135" fmla="*/ 3478910 h 5809456"/>
              <a:gd name="connsiteX2136" fmla="*/ 3006896 w 10993169"/>
              <a:gd name="connsiteY2136" fmla="*/ 3476427 h 5809456"/>
              <a:gd name="connsiteX2137" fmla="*/ 3004943 w 10993169"/>
              <a:gd name="connsiteY2137" fmla="*/ 3471218 h 5809456"/>
              <a:gd name="connsiteX2138" fmla="*/ 3004292 w 10993169"/>
              <a:gd name="connsiteY2138" fmla="*/ 3467311 h 5809456"/>
              <a:gd name="connsiteX2139" fmla="*/ 3000386 w 10993169"/>
              <a:gd name="connsiteY2139" fmla="*/ 3459498 h 5809456"/>
              <a:gd name="connsiteX2140" fmla="*/ 2996480 w 10993169"/>
              <a:gd name="connsiteY2140" fmla="*/ 3451684 h 5809456"/>
              <a:gd name="connsiteX2141" fmla="*/ 2993877 w 10993169"/>
              <a:gd name="connsiteY2141" fmla="*/ 3443219 h 5809456"/>
              <a:gd name="connsiteX2142" fmla="*/ 2991273 w 10993169"/>
              <a:gd name="connsiteY2142" fmla="*/ 3434103 h 5809456"/>
              <a:gd name="connsiteX2143" fmla="*/ 2991273 w 10993169"/>
              <a:gd name="connsiteY2143" fmla="*/ 3430196 h 5809456"/>
              <a:gd name="connsiteX2144" fmla="*/ 2991273 w 10993169"/>
              <a:gd name="connsiteY2144" fmla="*/ 3426290 h 5809456"/>
              <a:gd name="connsiteX2145" fmla="*/ 2997782 w 10993169"/>
              <a:gd name="connsiteY2145" fmla="*/ 3422383 h 5809456"/>
              <a:gd name="connsiteX2146" fmla="*/ 3004292 w 10993169"/>
              <a:gd name="connsiteY2146" fmla="*/ 3419127 h 5809456"/>
              <a:gd name="connsiteX2147" fmla="*/ 3009500 w 10993169"/>
              <a:gd name="connsiteY2147" fmla="*/ 3412616 h 5809456"/>
              <a:gd name="connsiteX2148" fmla="*/ 3014057 w 10993169"/>
              <a:gd name="connsiteY2148" fmla="*/ 3406104 h 5809456"/>
              <a:gd name="connsiteX2149" fmla="*/ 3016010 w 10993169"/>
              <a:gd name="connsiteY2149" fmla="*/ 3400895 h 5809456"/>
              <a:gd name="connsiteX2150" fmla="*/ 3017963 w 10993169"/>
              <a:gd name="connsiteY2150" fmla="*/ 3394384 h 5809456"/>
              <a:gd name="connsiteX2151" fmla="*/ 3019915 w 10993169"/>
              <a:gd name="connsiteY2151" fmla="*/ 3388524 h 5809456"/>
              <a:gd name="connsiteX2152" fmla="*/ 3021868 w 10993169"/>
              <a:gd name="connsiteY2152" fmla="*/ 3383314 h 5809456"/>
              <a:gd name="connsiteX2153" fmla="*/ 3023821 w 10993169"/>
              <a:gd name="connsiteY2153" fmla="*/ 3378756 h 5809456"/>
              <a:gd name="connsiteX2154" fmla="*/ 3025774 w 10993169"/>
              <a:gd name="connsiteY2154" fmla="*/ 3372896 h 5809456"/>
              <a:gd name="connsiteX2155" fmla="*/ 3027727 w 10993169"/>
              <a:gd name="connsiteY2155" fmla="*/ 3367036 h 5809456"/>
              <a:gd name="connsiteX2156" fmla="*/ 3029680 w 10993169"/>
              <a:gd name="connsiteY2156" fmla="*/ 3362478 h 5809456"/>
              <a:gd name="connsiteX2157" fmla="*/ 3031633 w 10993169"/>
              <a:gd name="connsiteY2157" fmla="*/ 3360525 h 5809456"/>
              <a:gd name="connsiteX2158" fmla="*/ 3034888 w 10993169"/>
              <a:gd name="connsiteY2158" fmla="*/ 3358571 h 5809456"/>
              <a:gd name="connsiteX2159" fmla="*/ 3037492 w 10993169"/>
              <a:gd name="connsiteY2159" fmla="*/ 3357920 h 5809456"/>
              <a:gd name="connsiteX2160" fmla="*/ 3039445 w 10993169"/>
              <a:gd name="connsiteY2160" fmla="*/ 3357269 h 5809456"/>
              <a:gd name="connsiteX2161" fmla="*/ 3044001 w 10993169"/>
              <a:gd name="connsiteY2161" fmla="*/ 3357920 h 5809456"/>
              <a:gd name="connsiteX2162" fmla="*/ 3048558 w 10993169"/>
              <a:gd name="connsiteY2162" fmla="*/ 3359222 h 5809456"/>
              <a:gd name="connsiteX2163" fmla="*/ 3049948 w 10993169"/>
              <a:gd name="connsiteY2163" fmla="*/ 3359686 h 5809456"/>
              <a:gd name="connsiteX2164" fmla="*/ 3048802 w 10993169"/>
              <a:gd name="connsiteY2164" fmla="*/ 3358921 h 5809456"/>
              <a:gd name="connsiteX2165" fmla="*/ 3046850 w 10993169"/>
              <a:gd name="connsiteY2165" fmla="*/ 3357618 h 5809456"/>
              <a:gd name="connsiteX2166" fmla="*/ 3042293 w 10993169"/>
              <a:gd name="connsiteY2166" fmla="*/ 3356316 h 5809456"/>
              <a:gd name="connsiteX2167" fmla="*/ 6782933 w 10993169"/>
              <a:gd name="connsiteY2167" fmla="*/ 3352299 h 5809456"/>
              <a:gd name="connsiteX2168" fmla="*/ 6782721 w 10993169"/>
              <a:gd name="connsiteY2168" fmla="*/ 3352617 h 5809456"/>
              <a:gd name="connsiteX2169" fmla="*/ 6780767 w 10993169"/>
              <a:gd name="connsiteY2169" fmla="*/ 3355222 h 5809456"/>
              <a:gd name="connsiteX2170" fmla="*/ 6778163 w 10993169"/>
              <a:gd name="connsiteY2170" fmla="*/ 3357175 h 5809456"/>
              <a:gd name="connsiteX2171" fmla="*/ 6776209 w 10993169"/>
              <a:gd name="connsiteY2171" fmla="*/ 3358477 h 5809456"/>
              <a:gd name="connsiteX2172" fmla="*/ 6774907 w 10993169"/>
              <a:gd name="connsiteY2172" fmla="*/ 3359129 h 5809456"/>
              <a:gd name="connsiteX2173" fmla="*/ 6773605 w 10993169"/>
              <a:gd name="connsiteY2173" fmla="*/ 3359129 h 5809456"/>
              <a:gd name="connsiteX2174" fmla="*/ 6771651 w 10993169"/>
              <a:gd name="connsiteY2174" fmla="*/ 3359129 h 5809456"/>
              <a:gd name="connsiteX2175" fmla="*/ 6769698 w 10993169"/>
              <a:gd name="connsiteY2175" fmla="*/ 3359129 h 5809456"/>
              <a:gd name="connsiteX2176" fmla="*/ 6766442 w 10993169"/>
              <a:gd name="connsiteY2176" fmla="*/ 3357826 h 5809456"/>
              <a:gd name="connsiteX2177" fmla="*/ 6763187 w 10993169"/>
              <a:gd name="connsiteY2177" fmla="*/ 3355873 h 5809456"/>
              <a:gd name="connsiteX2178" fmla="*/ 6759280 w 10993169"/>
              <a:gd name="connsiteY2178" fmla="*/ 3355222 h 5809456"/>
              <a:gd name="connsiteX2179" fmla="*/ 6754722 w 10993169"/>
              <a:gd name="connsiteY2179" fmla="*/ 3353268 h 5809456"/>
              <a:gd name="connsiteX2180" fmla="*/ 6752768 w 10993169"/>
              <a:gd name="connsiteY2180" fmla="*/ 3352617 h 5809456"/>
              <a:gd name="connsiteX2181" fmla="*/ 6750815 w 10993169"/>
              <a:gd name="connsiteY2181" fmla="*/ 3352617 h 5809456"/>
              <a:gd name="connsiteX2182" fmla="*/ 6749513 w 10993169"/>
              <a:gd name="connsiteY2182" fmla="*/ 3352617 h 5809456"/>
              <a:gd name="connsiteX2183" fmla="*/ 6748211 w 10993169"/>
              <a:gd name="connsiteY2183" fmla="*/ 3353268 h 5809456"/>
              <a:gd name="connsiteX2184" fmla="*/ 6747559 w 10993169"/>
              <a:gd name="connsiteY2184" fmla="*/ 3353268 h 5809456"/>
              <a:gd name="connsiteX2185" fmla="*/ 6747559 w 10993169"/>
              <a:gd name="connsiteY2185" fmla="*/ 3354399 h 5809456"/>
              <a:gd name="connsiteX2186" fmla="*/ 6748330 w 10993169"/>
              <a:gd name="connsiteY2186" fmla="*/ 3354014 h 5809456"/>
              <a:gd name="connsiteX2187" fmla="*/ 6750283 w 10993169"/>
              <a:gd name="connsiteY2187" fmla="*/ 3354014 h 5809456"/>
              <a:gd name="connsiteX2188" fmla="*/ 6751585 w 10993169"/>
              <a:gd name="connsiteY2188" fmla="*/ 3354665 h 5809456"/>
              <a:gd name="connsiteX2189" fmla="*/ 6754188 w 10993169"/>
              <a:gd name="connsiteY2189" fmla="*/ 3355316 h 5809456"/>
              <a:gd name="connsiteX2190" fmla="*/ 6758094 w 10993169"/>
              <a:gd name="connsiteY2190" fmla="*/ 3356618 h 5809456"/>
              <a:gd name="connsiteX2191" fmla="*/ 6762651 w 10993169"/>
              <a:gd name="connsiteY2191" fmla="*/ 3357269 h 5809456"/>
              <a:gd name="connsiteX2192" fmla="*/ 6765254 w 10993169"/>
              <a:gd name="connsiteY2192" fmla="*/ 3359223 h 5809456"/>
              <a:gd name="connsiteX2193" fmla="*/ 6769160 w 10993169"/>
              <a:gd name="connsiteY2193" fmla="*/ 3360525 h 5809456"/>
              <a:gd name="connsiteX2194" fmla="*/ 6770462 w 10993169"/>
              <a:gd name="connsiteY2194" fmla="*/ 3361176 h 5809456"/>
              <a:gd name="connsiteX2195" fmla="*/ 6772415 w 10993169"/>
              <a:gd name="connsiteY2195" fmla="*/ 3361176 h 5809456"/>
              <a:gd name="connsiteX2196" fmla="*/ 6774367 w 10993169"/>
              <a:gd name="connsiteY2196" fmla="*/ 3360525 h 5809456"/>
              <a:gd name="connsiteX2197" fmla="*/ 6775018 w 10993169"/>
              <a:gd name="connsiteY2197" fmla="*/ 3359874 h 5809456"/>
              <a:gd name="connsiteX2198" fmla="*/ 6777622 w 10993169"/>
              <a:gd name="connsiteY2198" fmla="*/ 3359223 h 5809456"/>
              <a:gd name="connsiteX2199" fmla="*/ 6780226 w 10993169"/>
              <a:gd name="connsiteY2199" fmla="*/ 3357269 h 5809456"/>
              <a:gd name="connsiteX2200" fmla="*/ 6782179 w 10993169"/>
              <a:gd name="connsiteY2200" fmla="*/ 3354665 h 5809456"/>
              <a:gd name="connsiteX2201" fmla="*/ 6782830 w 10993169"/>
              <a:gd name="connsiteY2201" fmla="*/ 3352711 h 5809456"/>
              <a:gd name="connsiteX2202" fmla="*/ 5238018 w 10993169"/>
              <a:gd name="connsiteY2202" fmla="*/ 3313181 h 5809456"/>
              <a:gd name="connsiteX2203" fmla="*/ 5237128 w 10993169"/>
              <a:gd name="connsiteY2203" fmla="*/ 3314294 h 5809456"/>
              <a:gd name="connsiteX2204" fmla="*/ 5233873 w 10993169"/>
              <a:gd name="connsiteY2204" fmla="*/ 3318852 h 5809456"/>
              <a:gd name="connsiteX2205" fmla="*/ 5230618 w 10993169"/>
              <a:gd name="connsiteY2205" fmla="*/ 3323410 h 5809456"/>
              <a:gd name="connsiteX2206" fmla="*/ 5229967 w 10993169"/>
              <a:gd name="connsiteY2206" fmla="*/ 3326665 h 5809456"/>
              <a:gd name="connsiteX2207" fmla="*/ 5232571 w 10993169"/>
              <a:gd name="connsiteY2207" fmla="*/ 3333177 h 5809456"/>
              <a:gd name="connsiteX2208" fmla="*/ 5236477 w 10993169"/>
              <a:gd name="connsiteY2208" fmla="*/ 3340339 h 5809456"/>
              <a:gd name="connsiteX2209" fmla="*/ 5241033 w 10993169"/>
              <a:gd name="connsiteY2209" fmla="*/ 3346851 h 5809456"/>
              <a:gd name="connsiteX2210" fmla="*/ 5244939 w 10993169"/>
              <a:gd name="connsiteY2210" fmla="*/ 3352060 h 5809456"/>
              <a:gd name="connsiteX2211" fmla="*/ 5248194 w 10993169"/>
              <a:gd name="connsiteY2211" fmla="*/ 3354664 h 5809456"/>
              <a:gd name="connsiteX2212" fmla="*/ 5252751 w 10993169"/>
              <a:gd name="connsiteY2212" fmla="*/ 3358571 h 5809456"/>
              <a:gd name="connsiteX2213" fmla="*/ 5257308 w 10993169"/>
              <a:gd name="connsiteY2213" fmla="*/ 3363129 h 5809456"/>
              <a:gd name="connsiteX2214" fmla="*/ 5259912 w 10993169"/>
              <a:gd name="connsiteY2214" fmla="*/ 3367036 h 5809456"/>
              <a:gd name="connsiteX2215" fmla="*/ 5260563 w 10993169"/>
              <a:gd name="connsiteY2215" fmla="*/ 3370292 h 5809456"/>
              <a:gd name="connsiteX2216" fmla="*/ 5260563 w 10993169"/>
              <a:gd name="connsiteY2216" fmla="*/ 3374198 h 5809456"/>
              <a:gd name="connsiteX2217" fmla="*/ 5259261 w 10993169"/>
              <a:gd name="connsiteY2217" fmla="*/ 3378105 h 5809456"/>
              <a:gd name="connsiteX2218" fmla="*/ 5257959 w 10993169"/>
              <a:gd name="connsiteY2218" fmla="*/ 3382012 h 5809456"/>
              <a:gd name="connsiteX2219" fmla="*/ 5254053 w 10993169"/>
              <a:gd name="connsiteY2219" fmla="*/ 3389175 h 5809456"/>
              <a:gd name="connsiteX2220" fmla="*/ 5250147 w 10993169"/>
              <a:gd name="connsiteY2220" fmla="*/ 3395686 h 5809456"/>
              <a:gd name="connsiteX2221" fmla="*/ 5247744 w 10993169"/>
              <a:gd name="connsiteY2221" fmla="*/ 3399892 h 5809456"/>
              <a:gd name="connsiteX2222" fmla="*/ 5248639 w 10993169"/>
              <a:gd name="connsiteY2222" fmla="*/ 3398848 h 5809456"/>
              <a:gd name="connsiteX2223" fmla="*/ 5251243 w 10993169"/>
              <a:gd name="connsiteY2223" fmla="*/ 3394290 h 5809456"/>
              <a:gd name="connsiteX2224" fmla="*/ 5255150 w 10993169"/>
              <a:gd name="connsiteY2224" fmla="*/ 3387779 h 5809456"/>
              <a:gd name="connsiteX2225" fmla="*/ 5259057 w 10993169"/>
              <a:gd name="connsiteY2225" fmla="*/ 3380616 h 5809456"/>
              <a:gd name="connsiteX2226" fmla="*/ 5260359 w 10993169"/>
              <a:gd name="connsiteY2226" fmla="*/ 3376709 h 5809456"/>
              <a:gd name="connsiteX2227" fmla="*/ 5261661 w 10993169"/>
              <a:gd name="connsiteY2227" fmla="*/ 3372802 h 5809456"/>
              <a:gd name="connsiteX2228" fmla="*/ 5261661 w 10993169"/>
              <a:gd name="connsiteY2228" fmla="*/ 3368896 h 5809456"/>
              <a:gd name="connsiteX2229" fmla="*/ 5261661 w 10993169"/>
              <a:gd name="connsiteY2229" fmla="*/ 3365640 h 5809456"/>
              <a:gd name="connsiteX2230" fmla="*/ 5258406 w 10993169"/>
              <a:gd name="connsiteY2230" fmla="*/ 3361733 h 5809456"/>
              <a:gd name="connsiteX2231" fmla="*/ 5253848 w 10993169"/>
              <a:gd name="connsiteY2231" fmla="*/ 3357175 h 5809456"/>
              <a:gd name="connsiteX2232" fmla="*/ 5249290 w 10993169"/>
              <a:gd name="connsiteY2232" fmla="*/ 3353268 h 5809456"/>
              <a:gd name="connsiteX2233" fmla="*/ 5246034 w 10993169"/>
              <a:gd name="connsiteY2233" fmla="*/ 3350664 h 5809456"/>
              <a:gd name="connsiteX2234" fmla="*/ 5242127 w 10993169"/>
              <a:gd name="connsiteY2234" fmla="*/ 3345455 h 5809456"/>
              <a:gd name="connsiteX2235" fmla="*/ 5237569 w 10993169"/>
              <a:gd name="connsiteY2235" fmla="*/ 3338943 h 5809456"/>
              <a:gd name="connsiteX2236" fmla="*/ 5233662 w 10993169"/>
              <a:gd name="connsiteY2236" fmla="*/ 3331781 h 5809456"/>
              <a:gd name="connsiteX2237" fmla="*/ 5231058 w 10993169"/>
              <a:gd name="connsiteY2237" fmla="*/ 3325269 h 5809456"/>
              <a:gd name="connsiteX2238" fmla="*/ 5232360 w 10993169"/>
              <a:gd name="connsiteY2238" fmla="*/ 3322014 h 5809456"/>
              <a:gd name="connsiteX2239" fmla="*/ 5234965 w 10993169"/>
              <a:gd name="connsiteY2239" fmla="*/ 3317456 h 5809456"/>
              <a:gd name="connsiteX2240" fmla="*/ 3154252 w 10993169"/>
              <a:gd name="connsiteY2240" fmla="*/ 3301602 h 5809456"/>
              <a:gd name="connsiteX2241" fmla="*/ 3150347 w 10993169"/>
              <a:gd name="connsiteY2241" fmla="*/ 3302254 h 5809456"/>
              <a:gd name="connsiteX2242" fmla="*/ 3147092 w 10993169"/>
              <a:gd name="connsiteY2242" fmla="*/ 3302905 h 5809456"/>
              <a:gd name="connsiteX2243" fmla="*/ 3143187 w 10993169"/>
              <a:gd name="connsiteY2243" fmla="*/ 3304208 h 5809456"/>
              <a:gd name="connsiteX2244" fmla="*/ 3139932 w 10993169"/>
              <a:gd name="connsiteY2244" fmla="*/ 3305510 h 5809456"/>
              <a:gd name="connsiteX2245" fmla="*/ 3137979 w 10993169"/>
              <a:gd name="connsiteY2245" fmla="*/ 3307464 h 5809456"/>
              <a:gd name="connsiteX2246" fmla="*/ 3136026 w 10993169"/>
              <a:gd name="connsiteY2246" fmla="*/ 3308767 h 5809456"/>
              <a:gd name="connsiteX2247" fmla="*/ 3134074 w 10993169"/>
              <a:gd name="connsiteY2247" fmla="*/ 3310721 h 5809456"/>
              <a:gd name="connsiteX2248" fmla="*/ 3132121 w 10993169"/>
              <a:gd name="connsiteY2248" fmla="*/ 3313978 h 5809456"/>
              <a:gd name="connsiteX2249" fmla="*/ 3130819 w 10993169"/>
              <a:gd name="connsiteY2249" fmla="*/ 3316583 h 5809456"/>
              <a:gd name="connsiteX2250" fmla="*/ 3127564 w 10993169"/>
              <a:gd name="connsiteY2250" fmla="*/ 3323097 h 5809456"/>
              <a:gd name="connsiteX2251" fmla="*/ 3124961 w 10993169"/>
              <a:gd name="connsiteY2251" fmla="*/ 3327656 h 5809456"/>
              <a:gd name="connsiteX2252" fmla="*/ 3123659 w 10993169"/>
              <a:gd name="connsiteY2252" fmla="*/ 3332216 h 5809456"/>
              <a:gd name="connsiteX2253" fmla="*/ 3122357 w 10993169"/>
              <a:gd name="connsiteY2253" fmla="*/ 3336775 h 5809456"/>
              <a:gd name="connsiteX2254" fmla="*/ 3121055 w 10993169"/>
              <a:gd name="connsiteY2254" fmla="*/ 3342637 h 5809456"/>
              <a:gd name="connsiteX2255" fmla="*/ 3120404 w 10993169"/>
              <a:gd name="connsiteY2255" fmla="*/ 3348499 h 5809456"/>
              <a:gd name="connsiteX2256" fmla="*/ 3119102 w 10993169"/>
              <a:gd name="connsiteY2256" fmla="*/ 3353710 h 5809456"/>
              <a:gd name="connsiteX2257" fmla="*/ 3117801 w 10993169"/>
              <a:gd name="connsiteY2257" fmla="*/ 3359572 h 5809456"/>
              <a:gd name="connsiteX2258" fmla="*/ 3116499 w 10993169"/>
              <a:gd name="connsiteY2258" fmla="*/ 3364132 h 5809456"/>
              <a:gd name="connsiteX2259" fmla="*/ 3115197 w 10993169"/>
              <a:gd name="connsiteY2259" fmla="*/ 3368691 h 5809456"/>
              <a:gd name="connsiteX2260" fmla="*/ 3113895 w 10993169"/>
              <a:gd name="connsiteY2260" fmla="*/ 3373251 h 5809456"/>
              <a:gd name="connsiteX2261" fmla="*/ 3111942 w 10993169"/>
              <a:gd name="connsiteY2261" fmla="*/ 3377810 h 5809456"/>
              <a:gd name="connsiteX2262" fmla="*/ 3109338 w 10993169"/>
              <a:gd name="connsiteY2262" fmla="*/ 3381718 h 5809456"/>
              <a:gd name="connsiteX2263" fmla="*/ 3107386 w 10993169"/>
              <a:gd name="connsiteY2263" fmla="*/ 3384324 h 5809456"/>
              <a:gd name="connsiteX2264" fmla="*/ 3104782 w 10993169"/>
              <a:gd name="connsiteY2264" fmla="*/ 3386278 h 5809456"/>
              <a:gd name="connsiteX2265" fmla="*/ 3102178 w 10993169"/>
              <a:gd name="connsiteY2265" fmla="*/ 3387580 h 5809456"/>
              <a:gd name="connsiteX2266" fmla="*/ 3098273 w 10993169"/>
              <a:gd name="connsiteY2266" fmla="*/ 3388232 h 5809456"/>
              <a:gd name="connsiteX2267" fmla="*/ 3094367 w 10993169"/>
              <a:gd name="connsiteY2267" fmla="*/ 3388883 h 5809456"/>
              <a:gd name="connsiteX2268" fmla="*/ 3086556 w 10993169"/>
              <a:gd name="connsiteY2268" fmla="*/ 3389534 h 5809456"/>
              <a:gd name="connsiteX2269" fmla="*/ 3079396 w 10993169"/>
              <a:gd name="connsiteY2269" fmla="*/ 3389534 h 5809456"/>
              <a:gd name="connsiteX2270" fmla="*/ 3069632 w 10993169"/>
              <a:gd name="connsiteY2270" fmla="*/ 3384324 h 5809456"/>
              <a:gd name="connsiteX2271" fmla="*/ 3062363 w 10993169"/>
              <a:gd name="connsiteY2271" fmla="*/ 3379847 h 5809456"/>
              <a:gd name="connsiteX2272" fmla="*/ 3062880 w 10993169"/>
              <a:gd name="connsiteY2272" fmla="*/ 3380710 h 5809456"/>
              <a:gd name="connsiteX2273" fmla="*/ 3071342 w 10993169"/>
              <a:gd name="connsiteY2273" fmla="*/ 3385919 h 5809456"/>
              <a:gd name="connsiteX2274" fmla="*/ 3081107 w 10993169"/>
              <a:gd name="connsiteY2274" fmla="*/ 3391128 h 5809456"/>
              <a:gd name="connsiteX2275" fmla="*/ 3087617 w 10993169"/>
              <a:gd name="connsiteY2275" fmla="*/ 3391128 h 5809456"/>
              <a:gd name="connsiteX2276" fmla="*/ 3096079 w 10993169"/>
              <a:gd name="connsiteY2276" fmla="*/ 3390477 h 5809456"/>
              <a:gd name="connsiteX2277" fmla="*/ 3099985 w 10993169"/>
              <a:gd name="connsiteY2277" fmla="*/ 3389826 h 5809456"/>
              <a:gd name="connsiteX2278" fmla="*/ 3103240 w 10993169"/>
              <a:gd name="connsiteY2278" fmla="*/ 3388524 h 5809456"/>
              <a:gd name="connsiteX2279" fmla="*/ 3106495 w 10993169"/>
              <a:gd name="connsiteY2279" fmla="*/ 3387221 h 5809456"/>
              <a:gd name="connsiteX2280" fmla="*/ 3109099 w 10993169"/>
              <a:gd name="connsiteY2280" fmla="*/ 3385919 h 5809456"/>
              <a:gd name="connsiteX2281" fmla="*/ 3111052 w 10993169"/>
              <a:gd name="connsiteY2281" fmla="*/ 3383314 h 5809456"/>
              <a:gd name="connsiteX2282" fmla="*/ 3113655 w 10993169"/>
              <a:gd name="connsiteY2282" fmla="*/ 3379408 h 5809456"/>
              <a:gd name="connsiteX2283" fmla="*/ 3115608 w 10993169"/>
              <a:gd name="connsiteY2283" fmla="*/ 3374850 h 5809456"/>
              <a:gd name="connsiteX2284" fmla="*/ 3116910 w 10993169"/>
              <a:gd name="connsiteY2284" fmla="*/ 3369641 h 5809456"/>
              <a:gd name="connsiteX2285" fmla="*/ 3118212 w 10993169"/>
              <a:gd name="connsiteY2285" fmla="*/ 3365734 h 5809456"/>
              <a:gd name="connsiteX2286" fmla="*/ 3119514 w 10993169"/>
              <a:gd name="connsiteY2286" fmla="*/ 3360525 h 5809456"/>
              <a:gd name="connsiteX2287" fmla="*/ 3120816 w 10993169"/>
              <a:gd name="connsiteY2287" fmla="*/ 3355315 h 5809456"/>
              <a:gd name="connsiteX2288" fmla="*/ 3121467 w 10993169"/>
              <a:gd name="connsiteY2288" fmla="*/ 3349455 h 5809456"/>
              <a:gd name="connsiteX2289" fmla="*/ 3122769 w 10993169"/>
              <a:gd name="connsiteY2289" fmla="*/ 3343595 h 5809456"/>
              <a:gd name="connsiteX2290" fmla="*/ 3124071 w 10993169"/>
              <a:gd name="connsiteY2290" fmla="*/ 3338386 h 5809456"/>
              <a:gd name="connsiteX2291" fmla="*/ 3125373 w 10993169"/>
              <a:gd name="connsiteY2291" fmla="*/ 3333177 h 5809456"/>
              <a:gd name="connsiteX2292" fmla="*/ 3126675 w 10993169"/>
              <a:gd name="connsiteY2292" fmla="*/ 3329270 h 5809456"/>
              <a:gd name="connsiteX2293" fmla="*/ 3129279 w 10993169"/>
              <a:gd name="connsiteY2293" fmla="*/ 3324061 h 5809456"/>
              <a:gd name="connsiteX2294" fmla="*/ 3131883 w 10993169"/>
              <a:gd name="connsiteY2294" fmla="*/ 3318201 h 5809456"/>
              <a:gd name="connsiteX2295" fmla="*/ 3133836 w 10993169"/>
              <a:gd name="connsiteY2295" fmla="*/ 3314945 h 5809456"/>
              <a:gd name="connsiteX2296" fmla="*/ 3135789 w 10993169"/>
              <a:gd name="connsiteY2296" fmla="*/ 3312340 h 5809456"/>
              <a:gd name="connsiteX2297" fmla="*/ 3137741 w 10993169"/>
              <a:gd name="connsiteY2297" fmla="*/ 3310387 h 5809456"/>
              <a:gd name="connsiteX2298" fmla="*/ 3139694 w 10993169"/>
              <a:gd name="connsiteY2298" fmla="*/ 3309085 h 5809456"/>
              <a:gd name="connsiteX2299" fmla="*/ 3141647 w 10993169"/>
              <a:gd name="connsiteY2299" fmla="*/ 3307131 h 5809456"/>
              <a:gd name="connsiteX2300" fmla="*/ 3144902 w 10993169"/>
              <a:gd name="connsiteY2300" fmla="*/ 3305829 h 5809456"/>
              <a:gd name="connsiteX2301" fmla="*/ 3148157 w 10993169"/>
              <a:gd name="connsiteY2301" fmla="*/ 3304527 h 5809456"/>
              <a:gd name="connsiteX2302" fmla="*/ 3152063 w 10993169"/>
              <a:gd name="connsiteY2302" fmla="*/ 3303224 h 5809456"/>
              <a:gd name="connsiteX2303" fmla="*/ 3155969 w 10993169"/>
              <a:gd name="connsiteY2303" fmla="*/ 3302573 h 5809456"/>
              <a:gd name="connsiteX2304" fmla="*/ 3159224 w 10993169"/>
              <a:gd name="connsiteY2304" fmla="*/ 3302573 h 5809456"/>
              <a:gd name="connsiteX2305" fmla="*/ 3162478 w 10993169"/>
              <a:gd name="connsiteY2305" fmla="*/ 3303224 h 5809456"/>
              <a:gd name="connsiteX2306" fmla="*/ 3165082 w 10993169"/>
              <a:gd name="connsiteY2306" fmla="*/ 3303876 h 5809456"/>
              <a:gd name="connsiteX2307" fmla="*/ 3168162 w 10993169"/>
              <a:gd name="connsiteY2307" fmla="*/ 3305930 h 5809456"/>
              <a:gd name="connsiteX2308" fmla="*/ 3167271 w 10993169"/>
              <a:gd name="connsiteY2308" fmla="*/ 3304859 h 5809456"/>
              <a:gd name="connsiteX2309" fmla="*/ 3163365 w 10993169"/>
              <a:gd name="connsiteY2309" fmla="*/ 3302254 h 5809456"/>
              <a:gd name="connsiteX2310" fmla="*/ 3160761 w 10993169"/>
              <a:gd name="connsiteY2310" fmla="*/ 3301602 h 5809456"/>
              <a:gd name="connsiteX2311" fmla="*/ 3158158 w 10993169"/>
              <a:gd name="connsiteY2311" fmla="*/ 3301602 h 5809456"/>
              <a:gd name="connsiteX2312" fmla="*/ 5250904 w 10993169"/>
              <a:gd name="connsiteY2312" fmla="*/ 3294033 h 5809456"/>
              <a:gd name="connsiteX2313" fmla="*/ 5250798 w 10993169"/>
              <a:gd name="connsiteY2313" fmla="*/ 3294108 h 5809456"/>
              <a:gd name="connsiteX2314" fmla="*/ 5246241 w 10993169"/>
              <a:gd name="connsiteY2314" fmla="*/ 3299318 h 5809456"/>
              <a:gd name="connsiteX2315" fmla="*/ 5242335 w 10993169"/>
              <a:gd name="connsiteY2315" fmla="*/ 3305178 h 5809456"/>
              <a:gd name="connsiteX2316" fmla="*/ 5239731 w 10993169"/>
              <a:gd name="connsiteY2316" fmla="*/ 3311038 h 5809456"/>
              <a:gd name="connsiteX2317" fmla="*/ 5238341 w 10993169"/>
              <a:gd name="connsiteY2317" fmla="*/ 3312777 h 5809456"/>
              <a:gd name="connsiteX2318" fmla="*/ 5240825 w 10993169"/>
              <a:gd name="connsiteY2318" fmla="*/ 3310293 h 5809456"/>
              <a:gd name="connsiteX2319" fmla="*/ 5244081 w 10993169"/>
              <a:gd name="connsiteY2319" fmla="*/ 3303782 h 5809456"/>
              <a:gd name="connsiteX2320" fmla="*/ 5247987 w 10993169"/>
              <a:gd name="connsiteY2320" fmla="*/ 3297921 h 5809456"/>
              <a:gd name="connsiteX2321" fmla="*/ 10795735 w 10993169"/>
              <a:gd name="connsiteY2321" fmla="*/ 3293457 h 5809456"/>
              <a:gd name="connsiteX2322" fmla="*/ 10799597 w 10993169"/>
              <a:gd name="connsiteY2322" fmla="*/ 3294112 h 5809456"/>
              <a:gd name="connsiteX2323" fmla="*/ 10803461 w 10993169"/>
              <a:gd name="connsiteY2323" fmla="*/ 3295420 h 5809456"/>
              <a:gd name="connsiteX2324" fmla="*/ 10807323 w 10993169"/>
              <a:gd name="connsiteY2324" fmla="*/ 3298692 h 5809456"/>
              <a:gd name="connsiteX2325" fmla="*/ 10811187 w 10993169"/>
              <a:gd name="connsiteY2325" fmla="*/ 3303272 h 5809456"/>
              <a:gd name="connsiteX2326" fmla="*/ 10813761 w 10993169"/>
              <a:gd name="connsiteY2326" fmla="*/ 3308506 h 5809456"/>
              <a:gd name="connsiteX2327" fmla="*/ 10816337 w 10993169"/>
              <a:gd name="connsiteY2327" fmla="*/ 3313087 h 5809456"/>
              <a:gd name="connsiteX2328" fmla="*/ 10820199 w 10993169"/>
              <a:gd name="connsiteY2328" fmla="*/ 3317667 h 5809456"/>
              <a:gd name="connsiteX2329" fmla="*/ 10824707 w 10993169"/>
              <a:gd name="connsiteY2329" fmla="*/ 3323556 h 5809456"/>
              <a:gd name="connsiteX2330" fmla="*/ 10829213 w 10993169"/>
              <a:gd name="connsiteY2330" fmla="*/ 3328790 h 5809456"/>
              <a:gd name="connsiteX2331" fmla="*/ 10833719 w 10993169"/>
              <a:gd name="connsiteY2331" fmla="*/ 3333370 h 5809456"/>
              <a:gd name="connsiteX2332" fmla="*/ 10838227 w 10993169"/>
              <a:gd name="connsiteY2332" fmla="*/ 3343185 h 5809456"/>
              <a:gd name="connsiteX2333" fmla="*/ 10840801 w 10993169"/>
              <a:gd name="connsiteY2333" fmla="*/ 3351037 h 5809456"/>
              <a:gd name="connsiteX2334" fmla="*/ 10838227 w 10993169"/>
              <a:gd name="connsiteY2334" fmla="*/ 3360851 h 5809456"/>
              <a:gd name="connsiteX2335" fmla="*/ 10836295 w 10993169"/>
              <a:gd name="connsiteY2335" fmla="*/ 3368703 h 5809456"/>
              <a:gd name="connsiteX2336" fmla="*/ 10833719 w 10993169"/>
              <a:gd name="connsiteY2336" fmla="*/ 3373938 h 5809456"/>
              <a:gd name="connsiteX2337" fmla="*/ 10831145 w 10993169"/>
              <a:gd name="connsiteY2337" fmla="*/ 3378518 h 5809456"/>
              <a:gd name="connsiteX2338" fmla="*/ 10829213 w 10993169"/>
              <a:gd name="connsiteY2338" fmla="*/ 3383098 h 5809456"/>
              <a:gd name="connsiteX2339" fmla="*/ 10828569 w 10993169"/>
              <a:gd name="connsiteY2339" fmla="*/ 3387024 h 5809456"/>
              <a:gd name="connsiteX2340" fmla="*/ 10828569 w 10993169"/>
              <a:gd name="connsiteY2340" fmla="*/ 3392258 h 5809456"/>
              <a:gd name="connsiteX2341" fmla="*/ 10827925 w 10993169"/>
              <a:gd name="connsiteY2341" fmla="*/ 3398802 h 5809456"/>
              <a:gd name="connsiteX2342" fmla="*/ 10827281 w 10993169"/>
              <a:gd name="connsiteY2342" fmla="*/ 3405345 h 5809456"/>
              <a:gd name="connsiteX2343" fmla="*/ 10825995 w 10993169"/>
              <a:gd name="connsiteY2343" fmla="*/ 3409925 h 5809456"/>
              <a:gd name="connsiteX2344" fmla="*/ 10825995 w 10993169"/>
              <a:gd name="connsiteY2344" fmla="*/ 3413196 h 5809456"/>
              <a:gd name="connsiteX2345" fmla="*/ 10825351 w 10993169"/>
              <a:gd name="connsiteY2345" fmla="*/ 3417777 h 5809456"/>
              <a:gd name="connsiteX2346" fmla="*/ 10824707 w 10993169"/>
              <a:gd name="connsiteY2346" fmla="*/ 3419739 h 5809456"/>
              <a:gd name="connsiteX2347" fmla="*/ 10824063 w 10993169"/>
              <a:gd name="connsiteY2347" fmla="*/ 3422357 h 5809456"/>
              <a:gd name="connsiteX2348" fmla="*/ 10822775 w 10993169"/>
              <a:gd name="connsiteY2348" fmla="*/ 3423665 h 5809456"/>
              <a:gd name="connsiteX2349" fmla="*/ 10820843 w 10993169"/>
              <a:gd name="connsiteY2349" fmla="*/ 3424974 h 5809456"/>
              <a:gd name="connsiteX2350" fmla="*/ 10818269 w 10993169"/>
              <a:gd name="connsiteY2350" fmla="*/ 3426937 h 5809456"/>
              <a:gd name="connsiteX2351" fmla="*/ 10815049 w 10993169"/>
              <a:gd name="connsiteY2351" fmla="*/ 3427591 h 5809456"/>
              <a:gd name="connsiteX2352" fmla="*/ 10811187 w 10993169"/>
              <a:gd name="connsiteY2352" fmla="*/ 3427591 h 5809456"/>
              <a:gd name="connsiteX2353" fmla="*/ 10808611 w 10993169"/>
              <a:gd name="connsiteY2353" fmla="*/ 3427591 h 5809456"/>
              <a:gd name="connsiteX2354" fmla="*/ 10804749 w 10993169"/>
              <a:gd name="connsiteY2354" fmla="*/ 3424974 h 5809456"/>
              <a:gd name="connsiteX2355" fmla="*/ 10801529 w 10993169"/>
              <a:gd name="connsiteY2355" fmla="*/ 3421048 h 5809456"/>
              <a:gd name="connsiteX2356" fmla="*/ 10798953 w 10993169"/>
              <a:gd name="connsiteY2356" fmla="*/ 3416468 h 5809456"/>
              <a:gd name="connsiteX2357" fmla="*/ 10798309 w 10993169"/>
              <a:gd name="connsiteY2357" fmla="*/ 3412542 h 5809456"/>
              <a:gd name="connsiteX2358" fmla="*/ 10797667 w 10993169"/>
              <a:gd name="connsiteY2358" fmla="*/ 3410579 h 5809456"/>
              <a:gd name="connsiteX2359" fmla="*/ 10797023 w 10993169"/>
              <a:gd name="connsiteY2359" fmla="*/ 3407962 h 5809456"/>
              <a:gd name="connsiteX2360" fmla="*/ 10797023 w 10993169"/>
              <a:gd name="connsiteY2360" fmla="*/ 3405345 h 5809456"/>
              <a:gd name="connsiteX2361" fmla="*/ 10797667 w 10993169"/>
              <a:gd name="connsiteY2361" fmla="*/ 3402727 h 5809456"/>
              <a:gd name="connsiteX2362" fmla="*/ 10798953 w 10993169"/>
              <a:gd name="connsiteY2362" fmla="*/ 3396839 h 5809456"/>
              <a:gd name="connsiteX2363" fmla="*/ 10800885 w 10993169"/>
              <a:gd name="connsiteY2363" fmla="*/ 3392258 h 5809456"/>
              <a:gd name="connsiteX2364" fmla="*/ 10800885 w 10993169"/>
              <a:gd name="connsiteY2364" fmla="*/ 3390295 h 5809456"/>
              <a:gd name="connsiteX2365" fmla="*/ 10802173 w 10993169"/>
              <a:gd name="connsiteY2365" fmla="*/ 3388987 h 5809456"/>
              <a:gd name="connsiteX2366" fmla="*/ 10803461 w 10993169"/>
              <a:gd name="connsiteY2366" fmla="*/ 3387678 h 5809456"/>
              <a:gd name="connsiteX2367" fmla="*/ 10804749 w 10993169"/>
              <a:gd name="connsiteY2367" fmla="*/ 3385715 h 5809456"/>
              <a:gd name="connsiteX2368" fmla="*/ 10808611 w 10993169"/>
              <a:gd name="connsiteY2368" fmla="*/ 3383098 h 5809456"/>
              <a:gd name="connsiteX2369" fmla="*/ 10811187 w 10993169"/>
              <a:gd name="connsiteY2369" fmla="*/ 3379826 h 5809456"/>
              <a:gd name="connsiteX2370" fmla="*/ 10809899 w 10993169"/>
              <a:gd name="connsiteY2370" fmla="*/ 3370012 h 5809456"/>
              <a:gd name="connsiteX2371" fmla="*/ 10808611 w 10993169"/>
              <a:gd name="connsiteY2371" fmla="*/ 3361506 h 5809456"/>
              <a:gd name="connsiteX2372" fmla="*/ 10806035 w 10993169"/>
              <a:gd name="connsiteY2372" fmla="*/ 3356926 h 5809456"/>
              <a:gd name="connsiteX2373" fmla="*/ 10804105 w 10993169"/>
              <a:gd name="connsiteY2373" fmla="*/ 3351037 h 5809456"/>
              <a:gd name="connsiteX2374" fmla="*/ 10802817 w 10993169"/>
              <a:gd name="connsiteY2374" fmla="*/ 3345802 h 5809456"/>
              <a:gd name="connsiteX2375" fmla="*/ 10800885 w 10993169"/>
              <a:gd name="connsiteY2375" fmla="*/ 3341222 h 5809456"/>
              <a:gd name="connsiteX2376" fmla="*/ 10794447 w 10993169"/>
              <a:gd name="connsiteY2376" fmla="*/ 3334025 h 5809456"/>
              <a:gd name="connsiteX2377" fmla="*/ 10788653 w 10993169"/>
              <a:gd name="connsiteY2377" fmla="*/ 3328136 h 5809456"/>
              <a:gd name="connsiteX2378" fmla="*/ 10786721 w 10993169"/>
              <a:gd name="connsiteY2378" fmla="*/ 3324210 h 5809456"/>
              <a:gd name="connsiteX2379" fmla="*/ 10784789 w 10993169"/>
              <a:gd name="connsiteY2379" fmla="*/ 3319630 h 5809456"/>
              <a:gd name="connsiteX2380" fmla="*/ 10784145 w 10993169"/>
              <a:gd name="connsiteY2380" fmla="*/ 3315050 h 5809456"/>
              <a:gd name="connsiteX2381" fmla="*/ 10783501 w 10993169"/>
              <a:gd name="connsiteY2381" fmla="*/ 3310469 h 5809456"/>
              <a:gd name="connsiteX2382" fmla="*/ 10784145 w 10993169"/>
              <a:gd name="connsiteY2382" fmla="*/ 3306543 h 5809456"/>
              <a:gd name="connsiteX2383" fmla="*/ 10784789 w 10993169"/>
              <a:gd name="connsiteY2383" fmla="*/ 3301963 h 5809456"/>
              <a:gd name="connsiteX2384" fmla="*/ 10786721 w 10993169"/>
              <a:gd name="connsiteY2384" fmla="*/ 3298037 h 5809456"/>
              <a:gd name="connsiteX2385" fmla="*/ 10788653 w 10993169"/>
              <a:gd name="connsiteY2385" fmla="*/ 3295420 h 5809456"/>
              <a:gd name="connsiteX2386" fmla="*/ 10791871 w 10993169"/>
              <a:gd name="connsiteY2386" fmla="*/ 3294112 h 5809456"/>
              <a:gd name="connsiteX2387" fmla="*/ 6619064 w 10993169"/>
              <a:gd name="connsiteY2387" fmla="*/ 3288167 h 5809456"/>
              <a:gd name="connsiteX2388" fmla="*/ 6618142 w 10993169"/>
              <a:gd name="connsiteY2388" fmla="*/ 3289551 h 5809456"/>
              <a:gd name="connsiteX2389" fmla="*/ 6617944 w 10993169"/>
              <a:gd name="connsiteY2389" fmla="*/ 3290147 h 5809456"/>
              <a:gd name="connsiteX2390" fmla="*/ 6618634 w 10993169"/>
              <a:gd name="connsiteY2390" fmla="*/ 3289457 h 5809456"/>
              <a:gd name="connsiteX2391" fmla="*/ 5258665 w 10993169"/>
              <a:gd name="connsiteY2391" fmla="*/ 3287244 h 5809456"/>
              <a:gd name="connsiteX2392" fmla="*/ 5257959 w 10993169"/>
              <a:gd name="connsiteY2392" fmla="*/ 3287597 h 5809456"/>
              <a:gd name="connsiteX2393" fmla="*/ 5256657 w 10993169"/>
              <a:gd name="connsiteY2393" fmla="*/ 3288899 h 5809456"/>
              <a:gd name="connsiteX2394" fmla="*/ 5256134 w 10993169"/>
              <a:gd name="connsiteY2394" fmla="*/ 3289684 h 5809456"/>
              <a:gd name="connsiteX2395" fmla="*/ 5256452 w 10993169"/>
              <a:gd name="connsiteY2395" fmla="*/ 3289457 h 5809456"/>
              <a:gd name="connsiteX2396" fmla="*/ 5257755 w 10993169"/>
              <a:gd name="connsiteY2396" fmla="*/ 3288154 h 5809456"/>
              <a:gd name="connsiteX2397" fmla="*/ 6622178 w 10993169"/>
              <a:gd name="connsiteY2397" fmla="*/ 3281043 h 5809456"/>
              <a:gd name="connsiteX2398" fmla="*/ 6622047 w 10993169"/>
              <a:gd name="connsiteY2398" fmla="*/ 3281086 h 5809456"/>
              <a:gd name="connsiteX2399" fmla="*/ 6621851 w 10993169"/>
              <a:gd name="connsiteY2399" fmla="*/ 3281478 h 5809456"/>
              <a:gd name="connsiteX2400" fmla="*/ 6585876 w 10993169"/>
              <a:gd name="connsiteY2400" fmla="*/ 3248337 h 5809456"/>
              <a:gd name="connsiteX2401" fmla="*/ 6585426 w 10993169"/>
              <a:gd name="connsiteY2401" fmla="*/ 3249086 h 5809456"/>
              <a:gd name="connsiteX2402" fmla="*/ 6585025 w 10993169"/>
              <a:gd name="connsiteY2402" fmla="*/ 3250892 h 5809456"/>
              <a:gd name="connsiteX2403" fmla="*/ 6605637 w 10993169"/>
              <a:gd name="connsiteY2403" fmla="*/ 3233433 h 5809456"/>
              <a:gd name="connsiteX2404" fmla="*/ 6604309 w 10993169"/>
              <a:gd name="connsiteY2404" fmla="*/ 3234761 h 5809456"/>
              <a:gd name="connsiteX2405" fmla="*/ 6603007 w 10993169"/>
              <a:gd name="connsiteY2405" fmla="*/ 3235412 h 5809456"/>
              <a:gd name="connsiteX2406" fmla="*/ 6595193 w 10993169"/>
              <a:gd name="connsiteY2406" fmla="*/ 3240621 h 5809456"/>
              <a:gd name="connsiteX2407" fmla="*/ 6587379 w 10993169"/>
              <a:gd name="connsiteY2407" fmla="*/ 3245830 h 5809456"/>
              <a:gd name="connsiteX2408" fmla="*/ 6586700 w 10993169"/>
              <a:gd name="connsiteY2408" fmla="*/ 3246962 h 5809456"/>
              <a:gd name="connsiteX2409" fmla="*/ 6594057 w 10993169"/>
              <a:gd name="connsiteY2409" fmla="*/ 3242669 h 5809456"/>
              <a:gd name="connsiteX2410" fmla="*/ 6601868 w 10993169"/>
              <a:gd name="connsiteY2410" fmla="*/ 3237460 h 5809456"/>
              <a:gd name="connsiteX2411" fmla="*/ 6603821 w 10993169"/>
              <a:gd name="connsiteY2411" fmla="*/ 3236158 h 5809456"/>
              <a:gd name="connsiteX2412" fmla="*/ 6605123 w 10993169"/>
              <a:gd name="connsiteY2412" fmla="*/ 3234204 h 5809456"/>
              <a:gd name="connsiteX2413" fmla="*/ 1673397 w 10993169"/>
              <a:gd name="connsiteY2413" fmla="*/ 3225394 h 5809456"/>
              <a:gd name="connsiteX2414" fmla="*/ 1668189 w 10993169"/>
              <a:gd name="connsiteY2414" fmla="*/ 3228000 h 5809456"/>
              <a:gd name="connsiteX2415" fmla="*/ 1663006 w 10993169"/>
              <a:gd name="connsiteY2415" fmla="*/ 3230594 h 5809456"/>
              <a:gd name="connsiteX2416" fmla="*/ 1664249 w 10993169"/>
              <a:gd name="connsiteY2416" fmla="*/ 3230949 h 5809456"/>
              <a:gd name="connsiteX2417" fmla="*/ 1669461 w 10993169"/>
              <a:gd name="connsiteY2417" fmla="*/ 3228344 h 5809456"/>
              <a:gd name="connsiteX2418" fmla="*/ 1674672 w 10993169"/>
              <a:gd name="connsiteY2418" fmla="*/ 3225740 h 5809456"/>
              <a:gd name="connsiteX2419" fmla="*/ 1677930 w 10993169"/>
              <a:gd name="connsiteY2419" fmla="*/ 3225740 h 5809456"/>
              <a:gd name="connsiteX2420" fmla="*/ 1682490 w 10993169"/>
              <a:gd name="connsiteY2420" fmla="*/ 3225740 h 5809456"/>
              <a:gd name="connsiteX2421" fmla="*/ 1682687 w 10993169"/>
              <a:gd name="connsiteY2421" fmla="*/ 3225764 h 5809456"/>
              <a:gd name="connsiteX2422" fmla="*/ 1681208 w 10993169"/>
              <a:gd name="connsiteY2422" fmla="*/ 3225394 h 5809456"/>
              <a:gd name="connsiteX2423" fmla="*/ 1676001 w 10993169"/>
              <a:gd name="connsiteY2423" fmla="*/ 3225394 h 5809456"/>
              <a:gd name="connsiteX2424" fmla="*/ 5304494 w 10993169"/>
              <a:gd name="connsiteY2424" fmla="*/ 3215656 h 5809456"/>
              <a:gd name="connsiteX2425" fmla="*/ 5303527 w 10993169"/>
              <a:gd name="connsiteY2425" fmla="*/ 3216623 h 5809456"/>
              <a:gd name="connsiteX2426" fmla="*/ 5302876 w 10993169"/>
              <a:gd name="connsiteY2426" fmla="*/ 3218576 h 5809456"/>
              <a:gd name="connsiteX2427" fmla="*/ 5302225 w 10993169"/>
              <a:gd name="connsiteY2427" fmla="*/ 3221181 h 5809456"/>
              <a:gd name="connsiteX2428" fmla="*/ 5302225 w 10993169"/>
              <a:gd name="connsiteY2428" fmla="*/ 3223786 h 5809456"/>
              <a:gd name="connsiteX2429" fmla="*/ 5302225 w 10993169"/>
              <a:gd name="connsiteY2429" fmla="*/ 3227041 h 5809456"/>
              <a:gd name="connsiteX2430" fmla="*/ 5302876 w 10993169"/>
              <a:gd name="connsiteY2430" fmla="*/ 3233553 h 5809456"/>
              <a:gd name="connsiteX2431" fmla="*/ 5303527 w 10993169"/>
              <a:gd name="connsiteY2431" fmla="*/ 3239413 h 5809456"/>
              <a:gd name="connsiteX2432" fmla="*/ 5303527 w 10993169"/>
              <a:gd name="connsiteY2432" fmla="*/ 3244622 h 5809456"/>
              <a:gd name="connsiteX2433" fmla="*/ 5304829 w 10993169"/>
              <a:gd name="connsiteY2433" fmla="*/ 3252436 h 5809456"/>
              <a:gd name="connsiteX2434" fmla="*/ 5305480 w 10993169"/>
              <a:gd name="connsiteY2434" fmla="*/ 3259598 h 5809456"/>
              <a:gd name="connsiteX2435" fmla="*/ 5306131 w 10993169"/>
              <a:gd name="connsiteY2435" fmla="*/ 3264807 h 5809456"/>
              <a:gd name="connsiteX2436" fmla="*/ 5304178 w 10993169"/>
              <a:gd name="connsiteY2436" fmla="*/ 3270016 h 5809456"/>
              <a:gd name="connsiteX2437" fmla="*/ 5301574 w 10993169"/>
              <a:gd name="connsiteY2437" fmla="*/ 3275225 h 5809456"/>
              <a:gd name="connsiteX2438" fmla="*/ 5300272 w 10993169"/>
              <a:gd name="connsiteY2438" fmla="*/ 3277830 h 5809456"/>
              <a:gd name="connsiteX2439" fmla="*/ 5298970 w 10993169"/>
              <a:gd name="connsiteY2439" fmla="*/ 3280435 h 5809456"/>
              <a:gd name="connsiteX2440" fmla="*/ 5298457 w 10993169"/>
              <a:gd name="connsiteY2440" fmla="*/ 3281205 h 5809456"/>
              <a:gd name="connsiteX2441" fmla="*/ 5298776 w 10993169"/>
              <a:gd name="connsiteY2441" fmla="*/ 3280992 h 5809456"/>
              <a:gd name="connsiteX2442" fmla="*/ 5300079 w 10993169"/>
              <a:gd name="connsiteY2442" fmla="*/ 3279038 h 5809456"/>
              <a:gd name="connsiteX2443" fmla="*/ 5302032 w 10993169"/>
              <a:gd name="connsiteY2443" fmla="*/ 3276434 h 5809456"/>
              <a:gd name="connsiteX2444" fmla="*/ 5302683 w 10993169"/>
              <a:gd name="connsiteY2444" fmla="*/ 3273829 h 5809456"/>
              <a:gd name="connsiteX2445" fmla="*/ 5305288 w 10993169"/>
              <a:gd name="connsiteY2445" fmla="*/ 3267969 h 5809456"/>
              <a:gd name="connsiteX2446" fmla="*/ 5307241 w 10993169"/>
              <a:gd name="connsiteY2446" fmla="*/ 3263411 h 5809456"/>
              <a:gd name="connsiteX2447" fmla="*/ 5306590 w 10993169"/>
              <a:gd name="connsiteY2447" fmla="*/ 3258202 h 5809456"/>
              <a:gd name="connsiteX2448" fmla="*/ 5305939 w 10993169"/>
              <a:gd name="connsiteY2448" fmla="*/ 3251040 h 5809456"/>
              <a:gd name="connsiteX2449" fmla="*/ 5305288 w 10993169"/>
              <a:gd name="connsiteY2449" fmla="*/ 3243877 h 5809456"/>
              <a:gd name="connsiteX2450" fmla="*/ 5304637 w 10993169"/>
              <a:gd name="connsiteY2450" fmla="*/ 3238017 h 5809456"/>
              <a:gd name="connsiteX2451" fmla="*/ 5303985 w 10993169"/>
              <a:gd name="connsiteY2451" fmla="*/ 3232157 h 5809456"/>
              <a:gd name="connsiteX2452" fmla="*/ 5303334 w 10993169"/>
              <a:gd name="connsiteY2452" fmla="*/ 3225645 h 5809456"/>
              <a:gd name="connsiteX2453" fmla="*/ 5303334 w 10993169"/>
              <a:gd name="connsiteY2453" fmla="*/ 3223041 h 5809456"/>
              <a:gd name="connsiteX2454" fmla="*/ 5303334 w 10993169"/>
              <a:gd name="connsiteY2454" fmla="*/ 3219785 h 5809456"/>
              <a:gd name="connsiteX2455" fmla="*/ 5303985 w 10993169"/>
              <a:gd name="connsiteY2455" fmla="*/ 3217180 h 5809456"/>
              <a:gd name="connsiteX2456" fmla="*/ 1632389 w 10993169"/>
              <a:gd name="connsiteY2456" fmla="*/ 3194781 h 5809456"/>
              <a:gd name="connsiteX2457" fmla="*/ 1627181 w 10993169"/>
              <a:gd name="connsiteY2457" fmla="*/ 3198689 h 5809456"/>
              <a:gd name="connsiteX2458" fmla="*/ 1622625 w 10993169"/>
              <a:gd name="connsiteY2458" fmla="*/ 3202597 h 5809456"/>
              <a:gd name="connsiteX2459" fmla="*/ 1621323 w 10993169"/>
              <a:gd name="connsiteY2459" fmla="*/ 3203249 h 5809456"/>
              <a:gd name="connsiteX2460" fmla="*/ 1619370 w 10993169"/>
              <a:gd name="connsiteY2460" fmla="*/ 3203249 h 5809456"/>
              <a:gd name="connsiteX2461" fmla="*/ 1618240 w 10993169"/>
              <a:gd name="connsiteY2461" fmla="*/ 3203249 h 5809456"/>
              <a:gd name="connsiteX2462" fmla="*/ 1619297 w 10993169"/>
              <a:gd name="connsiteY2462" fmla="*/ 3203601 h 5809456"/>
              <a:gd name="connsiteX2463" fmla="*/ 1621251 w 10993169"/>
              <a:gd name="connsiteY2463" fmla="*/ 3203601 h 5809456"/>
              <a:gd name="connsiteX2464" fmla="*/ 1622554 w 10993169"/>
              <a:gd name="connsiteY2464" fmla="*/ 3203601 h 5809456"/>
              <a:gd name="connsiteX2465" fmla="*/ 1623857 w 10993169"/>
              <a:gd name="connsiteY2465" fmla="*/ 3202950 h 5809456"/>
              <a:gd name="connsiteX2466" fmla="*/ 1629069 w 10993169"/>
              <a:gd name="connsiteY2466" fmla="*/ 3199043 h 5809456"/>
              <a:gd name="connsiteX2467" fmla="*/ 1633630 w 10993169"/>
              <a:gd name="connsiteY2467" fmla="*/ 3195136 h 5809456"/>
              <a:gd name="connsiteX2468" fmla="*/ 1636635 w 10993169"/>
              <a:gd name="connsiteY2468" fmla="*/ 3195637 h 5809456"/>
              <a:gd name="connsiteX2469" fmla="*/ 1636294 w 10993169"/>
              <a:gd name="connsiteY2469" fmla="*/ 3195432 h 5809456"/>
              <a:gd name="connsiteX2470" fmla="*/ 6612083 w 10993169"/>
              <a:gd name="connsiteY2470" fmla="*/ 3190178 h 5809456"/>
              <a:gd name="connsiteX2471" fmla="*/ 6604960 w 10993169"/>
              <a:gd name="connsiteY2471" fmla="*/ 3193739 h 5809456"/>
              <a:gd name="connsiteX2472" fmla="*/ 6597797 w 10993169"/>
              <a:gd name="connsiteY2472" fmla="*/ 3197646 h 5809456"/>
              <a:gd name="connsiteX2473" fmla="*/ 6597521 w 10993169"/>
              <a:gd name="connsiteY2473" fmla="*/ 3198613 h 5809456"/>
              <a:gd name="connsiteX2474" fmla="*/ 6604472 w 10993169"/>
              <a:gd name="connsiteY2474" fmla="*/ 3195136 h 5809456"/>
              <a:gd name="connsiteX2475" fmla="*/ 6611632 w 10993169"/>
              <a:gd name="connsiteY2475" fmla="*/ 3191229 h 5809456"/>
              <a:gd name="connsiteX2476" fmla="*/ 6613599 w 10993169"/>
              <a:gd name="connsiteY2476" fmla="*/ 3186530 h 5809456"/>
              <a:gd name="connsiteX2477" fmla="*/ 6613534 w 10993169"/>
              <a:gd name="connsiteY2477" fmla="*/ 3186790 h 5809456"/>
              <a:gd name="connsiteX2478" fmla="*/ 6613585 w 10993169"/>
              <a:gd name="connsiteY2478" fmla="*/ 3186671 h 5809456"/>
              <a:gd name="connsiteX2479" fmla="*/ 6636075 w 10993169"/>
              <a:gd name="connsiteY2479" fmla="*/ 3147685 h 5809456"/>
              <a:gd name="connsiteX2480" fmla="*/ 6635563 w 10993169"/>
              <a:gd name="connsiteY2480" fmla="*/ 3148811 h 5809456"/>
              <a:gd name="connsiteX2481" fmla="*/ 6632959 w 10993169"/>
              <a:gd name="connsiteY2481" fmla="*/ 3153369 h 5809456"/>
              <a:gd name="connsiteX2482" fmla="*/ 6625797 w 10993169"/>
              <a:gd name="connsiteY2482" fmla="*/ 3161182 h 5809456"/>
              <a:gd name="connsiteX2483" fmla="*/ 6617983 w 10993169"/>
              <a:gd name="connsiteY2483" fmla="*/ 3169647 h 5809456"/>
              <a:gd name="connsiteX2484" fmla="*/ 6617872 w 10993169"/>
              <a:gd name="connsiteY2484" fmla="*/ 3169926 h 5809456"/>
              <a:gd name="connsiteX2485" fmla="*/ 6624651 w 10993169"/>
              <a:gd name="connsiteY2485" fmla="*/ 3162579 h 5809456"/>
              <a:gd name="connsiteX2486" fmla="*/ 6632462 w 10993169"/>
              <a:gd name="connsiteY2486" fmla="*/ 3155416 h 5809456"/>
              <a:gd name="connsiteX2487" fmla="*/ 6635066 w 10993169"/>
              <a:gd name="connsiteY2487" fmla="*/ 3150207 h 5809456"/>
              <a:gd name="connsiteX2488" fmla="*/ 1278183 w 10993169"/>
              <a:gd name="connsiteY2488" fmla="*/ 3133930 h 5809456"/>
              <a:gd name="connsiteX2489" fmla="*/ 1274812 w 10993169"/>
              <a:gd name="connsiteY2489" fmla="*/ 3134411 h 5809456"/>
              <a:gd name="connsiteX2490" fmla="*/ 1275318 w 10993169"/>
              <a:gd name="connsiteY2490" fmla="*/ 3134580 h 5809456"/>
              <a:gd name="connsiteX2491" fmla="*/ 1279875 w 10993169"/>
              <a:gd name="connsiteY2491" fmla="*/ 3133930 h 5809456"/>
              <a:gd name="connsiteX2492" fmla="*/ 1287299 w 10993169"/>
              <a:gd name="connsiteY2492" fmla="*/ 3133279 h 5809456"/>
              <a:gd name="connsiteX2493" fmla="*/ 1282745 w 10993169"/>
              <a:gd name="connsiteY2493" fmla="*/ 3133929 h 5809456"/>
              <a:gd name="connsiteX2494" fmla="*/ 1284439 w 10993169"/>
              <a:gd name="connsiteY2494" fmla="*/ 3133929 h 5809456"/>
              <a:gd name="connsiteX2495" fmla="*/ 1287766 w 10993169"/>
              <a:gd name="connsiteY2495" fmla="*/ 3133454 h 5809456"/>
              <a:gd name="connsiteX2496" fmla="*/ 1380648 w 10993169"/>
              <a:gd name="connsiteY2496" fmla="*/ 3118455 h 5809456"/>
              <a:gd name="connsiteX2497" fmla="*/ 1377156 w 10993169"/>
              <a:gd name="connsiteY2497" fmla="*/ 3118953 h 5809456"/>
              <a:gd name="connsiteX2498" fmla="*/ 1371947 w 10993169"/>
              <a:gd name="connsiteY2498" fmla="*/ 3120256 h 5809456"/>
              <a:gd name="connsiteX2499" fmla="*/ 1366087 w 10993169"/>
              <a:gd name="connsiteY2499" fmla="*/ 3122209 h 5809456"/>
              <a:gd name="connsiteX2500" fmla="*/ 1361529 w 10993169"/>
              <a:gd name="connsiteY2500" fmla="*/ 3122860 h 5809456"/>
              <a:gd name="connsiteX2501" fmla="*/ 1356320 w 10993169"/>
              <a:gd name="connsiteY2501" fmla="*/ 3125465 h 5809456"/>
              <a:gd name="connsiteX2502" fmla="*/ 1350460 w 10993169"/>
              <a:gd name="connsiteY2502" fmla="*/ 3128069 h 5809456"/>
              <a:gd name="connsiteX2503" fmla="*/ 1343948 w 10993169"/>
              <a:gd name="connsiteY2503" fmla="*/ 3130674 h 5809456"/>
              <a:gd name="connsiteX2504" fmla="*/ 1338739 w 10993169"/>
              <a:gd name="connsiteY2504" fmla="*/ 3133279 h 5809456"/>
              <a:gd name="connsiteX2505" fmla="*/ 1333530 w 10993169"/>
              <a:gd name="connsiteY2505" fmla="*/ 3135232 h 5809456"/>
              <a:gd name="connsiteX2506" fmla="*/ 1325065 w 10993169"/>
              <a:gd name="connsiteY2506" fmla="*/ 3137836 h 5809456"/>
              <a:gd name="connsiteX2507" fmla="*/ 1317252 w 10993169"/>
              <a:gd name="connsiteY2507" fmla="*/ 3139790 h 5809456"/>
              <a:gd name="connsiteX2508" fmla="*/ 1311081 w 10993169"/>
              <a:gd name="connsiteY2508" fmla="*/ 3140912 h 5809456"/>
              <a:gd name="connsiteX2509" fmla="*/ 1311801 w 10993169"/>
              <a:gd name="connsiteY2509" fmla="*/ 3141092 h 5809456"/>
              <a:gd name="connsiteX2510" fmla="*/ 1318967 w 10993169"/>
              <a:gd name="connsiteY2510" fmla="*/ 3139789 h 5809456"/>
              <a:gd name="connsiteX2511" fmla="*/ 1326785 w 10993169"/>
              <a:gd name="connsiteY2511" fmla="*/ 3137836 h 5809456"/>
              <a:gd name="connsiteX2512" fmla="*/ 1335254 w 10993169"/>
              <a:gd name="connsiteY2512" fmla="*/ 3135231 h 5809456"/>
              <a:gd name="connsiteX2513" fmla="*/ 1340466 w 10993169"/>
              <a:gd name="connsiteY2513" fmla="*/ 3133278 h 5809456"/>
              <a:gd name="connsiteX2514" fmla="*/ 1345678 w 10993169"/>
              <a:gd name="connsiteY2514" fmla="*/ 3130673 h 5809456"/>
              <a:gd name="connsiteX2515" fmla="*/ 1351541 w 10993169"/>
              <a:gd name="connsiteY2515" fmla="*/ 3128069 h 5809456"/>
              <a:gd name="connsiteX2516" fmla="*/ 1358056 w 10993169"/>
              <a:gd name="connsiteY2516" fmla="*/ 3125464 h 5809456"/>
              <a:gd name="connsiteX2517" fmla="*/ 1363267 w 10993169"/>
              <a:gd name="connsiteY2517" fmla="*/ 3122860 h 5809456"/>
              <a:gd name="connsiteX2518" fmla="*/ 1367828 w 10993169"/>
              <a:gd name="connsiteY2518" fmla="*/ 3122209 h 5809456"/>
              <a:gd name="connsiteX2519" fmla="*/ 1373691 w 10993169"/>
              <a:gd name="connsiteY2519" fmla="*/ 3120255 h 5809456"/>
              <a:gd name="connsiteX2520" fmla="*/ 1378903 w 10993169"/>
              <a:gd name="connsiteY2520" fmla="*/ 3118953 h 5809456"/>
              <a:gd name="connsiteX2521" fmla="*/ 1608706 w 10993169"/>
              <a:gd name="connsiteY2521" fmla="*/ 3118297 h 5809456"/>
              <a:gd name="connsiteX2522" fmla="*/ 1607659 w 10993169"/>
              <a:gd name="connsiteY2522" fmla="*/ 3119605 h 5809456"/>
              <a:gd name="connsiteX2523" fmla="*/ 1605055 w 10993169"/>
              <a:gd name="connsiteY2523" fmla="*/ 3122860 h 5809456"/>
              <a:gd name="connsiteX2524" fmla="*/ 1603984 w 10993169"/>
              <a:gd name="connsiteY2524" fmla="*/ 3124200 h 5809456"/>
              <a:gd name="connsiteX2525" fmla="*/ 1605050 w 10993169"/>
              <a:gd name="connsiteY2525" fmla="*/ 3123133 h 5809456"/>
              <a:gd name="connsiteX2526" fmla="*/ 1607653 w 10993169"/>
              <a:gd name="connsiteY2526" fmla="*/ 3119876 h 5809456"/>
              <a:gd name="connsiteX2527" fmla="*/ 1395388 w 10993169"/>
              <a:gd name="connsiteY2527" fmla="*/ 3115698 h 5809456"/>
              <a:gd name="connsiteX2528" fmla="*/ 1388226 w 10993169"/>
              <a:gd name="connsiteY2528" fmla="*/ 3116349 h 5809456"/>
              <a:gd name="connsiteX2529" fmla="*/ 1384733 w 10993169"/>
              <a:gd name="connsiteY2529" fmla="*/ 3117397 h 5809456"/>
              <a:gd name="connsiteX2530" fmla="*/ 1389978 w 10993169"/>
              <a:gd name="connsiteY2530" fmla="*/ 3116348 h 5809456"/>
              <a:gd name="connsiteX2531" fmla="*/ 1397139 w 10993169"/>
              <a:gd name="connsiteY2531" fmla="*/ 3115698 h 5809456"/>
              <a:gd name="connsiteX2532" fmla="*/ 1617426 w 10993169"/>
              <a:gd name="connsiteY2532" fmla="*/ 3088719 h 5809456"/>
              <a:gd name="connsiteX2533" fmla="*/ 1617426 w 10993169"/>
              <a:gd name="connsiteY2533" fmla="*/ 3089001 h 5809456"/>
              <a:gd name="connsiteX2534" fmla="*/ 1618055 w 10993169"/>
              <a:gd name="connsiteY2534" fmla="*/ 3096547 h 5809456"/>
              <a:gd name="connsiteX2535" fmla="*/ 1618068 w 10993169"/>
              <a:gd name="connsiteY2535" fmla="*/ 3096427 h 5809456"/>
              <a:gd name="connsiteX2536" fmla="*/ 5245131 w 10993169"/>
              <a:gd name="connsiteY2536" fmla="*/ 3075785 h 5809456"/>
              <a:gd name="connsiteX2537" fmla="*/ 5244939 w 10993169"/>
              <a:gd name="connsiteY2537" fmla="*/ 3075977 h 5809456"/>
              <a:gd name="connsiteX2538" fmla="*/ 5241033 w 10993169"/>
              <a:gd name="connsiteY2538" fmla="*/ 3081186 h 5809456"/>
              <a:gd name="connsiteX2539" fmla="*/ 5236477 w 10993169"/>
              <a:gd name="connsiteY2539" fmla="*/ 3087698 h 5809456"/>
              <a:gd name="connsiteX2540" fmla="*/ 5233222 w 10993169"/>
              <a:gd name="connsiteY2540" fmla="*/ 3093558 h 5809456"/>
              <a:gd name="connsiteX2541" fmla="*/ 5232571 w 10993169"/>
              <a:gd name="connsiteY2541" fmla="*/ 3098767 h 5809456"/>
              <a:gd name="connsiteX2542" fmla="*/ 5231269 w 10993169"/>
              <a:gd name="connsiteY2542" fmla="*/ 3102674 h 5809456"/>
              <a:gd name="connsiteX2543" fmla="*/ 5231269 w 10993169"/>
              <a:gd name="connsiteY2543" fmla="*/ 3107883 h 5809456"/>
              <a:gd name="connsiteX2544" fmla="*/ 5231269 w 10993169"/>
              <a:gd name="connsiteY2544" fmla="*/ 3112441 h 5809456"/>
              <a:gd name="connsiteX2545" fmla="*/ 5231920 w 10993169"/>
              <a:gd name="connsiteY2545" fmla="*/ 3117650 h 5809456"/>
              <a:gd name="connsiteX2546" fmla="*/ 5232571 w 10993169"/>
              <a:gd name="connsiteY2546" fmla="*/ 3122208 h 5809456"/>
              <a:gd name="connsiteX2547" fmla="*/ 5233873 w 10993169"/>
              <a:gd name="connsiteY2547" fmla="*/ 3127417 h 5809456"/>
              <a:gd name="connsiteX2548" fmla="*/ 5235826 w 10993169"/>
              <a:gd name="connsiteY2548" fmla="*/ 3131324 h 5809456"/>
              <a:gd name="connsiteX2549" fmla="*/ 5237128 w 10993169"/>
              <a:gd name="connsiteY2549" fmla="*/ 3134580 h 5809456"/>
              <a:gd name="connsiteX2550" fmla="*/ 5240383 w 10993169"/>
              <a:gd name="connsiteY2550" fmla="*/ 3139789 h 5809456"/>
              <a:gd name="connsiteX2551" fmla="*/ 5244289 w 10993169"/>
              <a:gd name="connsiteY2551" fmla="*/ 3146951 h 5809456"/>
              <a:gd name="connsiteX2552" fmla="*/ 5246892 w 10993169"/>
              <a:gd name="connsiteY2552" fmla="*/ 3150207 h 5809456"/>
              <a:gd name="connsiteX2553" fmla="*/ 5249496 w 10993169"/>
              <a:gd name="connsiteY2553" fmla="*/ 3153463 h 5809456"/>
              <a:gd name="connsiteX2554" fmla="*/ 5252100 w 10993169"/>
              <a:gd name="connsiteY2554" fmla="*/ 3156067 h 5809456"/>
              <a:gd name="connsiteX2555" fmla="*/ 5255355 w 10993169"/>
              <a:gd name="connsiteY2555" fmla="*/ 3157369 h 5809456"/>
              <a:gd name="connsiteX2556" fmla="*/ 5257308 w 10993169"/>
              <a:gd name="connsiteY2556" fmla="*/ 3158672 h 5809456"/>
              <a:gd name="connsiteX2557" fmla="*/ 5261214 w 10993169"/>
              <a:gd name="connsiteY2557" fmla="*/ 3159323 h 5809456"/>
              <a:gd name="connsiteX2558" fmla="*/ 5265119 w 10993169"/>
              <a:gd name="connsiteY2558" fmla="*/ 3159323 h 5809456"/>
              <a:gd name="connsiteX2559" fmla="*/ 5269676 w 10993169"/>
              <a:gd name="connsiteY2559" fmla="*/ 3159323 h 5809456"/>
              <a:gd name="connsiteX2560" fmla="*/ 5278139 w 10993169"/>
              <a:gd name="connsiteY2560" fmla="*/ 3158021 h 5809456"/>
              <a:gd name="connsiteX2561" fmla="*/ 5285951 w 10993169"/>
              <a:gd name="connsiteY2561" fmla="*/ 3157369 h 5809456"/>
              <a:gd name="connsiteX2562" fmla="*/ 5292460 w 10993169"/>
              <a:gd name="connsiteY2562" fmla="*/ 3157369 h 5809456"/>
              <a:gd name="connsiteX2563" fmla="*/ 5300272 w 10993169"/>
              <a:gd name="connsiteY2563" fmla="*/ 3158021 h 5809456"/>
              <a:gd name="connsiteX2564" fmla="*/ 5304829 w 10993169"/>
              <a:gd name="connsiteY2564" fmla="*/ 3158672 h 5809456"/>
              <a:gd name="connsiteX2565" fmla="*/ 5308084 w 10993169"/>
              <a:gd name="connsiteY2565" fmla="*/ 3159323 h 5809456"/>
              <a:gd name="connsiteX2566" fmla="*/ 5311339 w 10993169"/>
              <a:gd name="connsiteY2566" fmla="*/ 3160625 h 5809456"/>
              <a:gd name="connsiteX2567" fmla="*/ 5313291 w 10993169"/>
              <a:gd name="connsiteY2567" fmla="*/ 3162579 h 5809456"/>
              <a:gd name="connsiteX2568" fmla="*/ 5317197 w 10993169"/>
              <a:gd name="connsiteY2568" fmla="*/ 3165834 h 5809456"/>
              <a:gd name="connsiteX2569" fmla="*/ 5321103 w 10993169"/>
              <a:gd name="connsiteY2569" fmla="*/ 3169741 h 5809456"/>
              <a:gd name="connsiteX2570" fmla="*/ 5323707 w 10993169"/>
              <a:gd name="connsiteY2570" fmla="*/ 3174299 h 5809456"/>
              <a:gd name="connsiteX2571" fmla="*/ 5324358 w 10993169"/>
              <a:gd name="connsiteY2571" fmla="*/ 3178206 h 5809456"/>
              <a:gd name="connsiteX2572" fmla="*/ 5323707 w 10993169"/>
              <a:gd name="connsiteY2572" fmla="*/ 3184066 h 5809456"/>
              <a:gd name="connsiteX2573" fmla="*/ 5322405 w 10993169"/>
              <a:gd name="connsiteY2573" fmla="*/ 3191229 h 5809456"/>
              <a:gd name="connsiteX2574" fmla="*/ 5321103 w 10993169"/>
              <a:gd name="connsiteY2574" fmla="*/ 3195135 h 5809456"/>
              <a:gd name="connsiteX2575" fmla="*/ 5319150 w 10993169"/>
              <a:gd name="connsiteY2575" fmla="*/ 3198391 h 5809456"/>
              <a:gd name="connsiteX2576" fmla="*/ 5317848 w 10993169"/>
              <a:gd name="connsiteY2576" fmla="*/ 3201647 h 5809456"/>
              <a:gd name="connsiteX2577" fmla="*/ 5315895 w 10993169"/>
              <a:gd name="connsiteY2577" fmla="*/ 3203600 h 5809456"/>
              <a:gd name="connsiteX2578" fmla="*/ 5315895 w 10993169"/>
              <a:gd name="connsiteY2578" fmla="*/ 3205554 h 5809456"/>
              <a:gd name="connsiteX2579" fmla="*/ 5315378 w 10993169"/>
              <a:gd name="connsiteY2579" fmla="*/ 3206330 h 5809456"/>
              <a:gd name="connsiteX2580" fmla="*/ 5315706 w 10993169"/>
              <a:gd name="connsiteY2580" fmla="*/ 3206111 h 5809456"/>
              <a:gd name="connsiteX2581" fmla="*/ 5317008 w 10993169"/>
              <a:gd name="connsiteY2581" fmla="*/ 3204158 h 5809456"/>
              <a:gd name="connsiteX2582" fmla="*/ 5317008 w 10993169"/>
              <a:gd name="connsiteY2582" fmla="*/ 3202855 h 5809456"/>
              <a:gd name="connsiteX2583" fmla="*/ 5318962 w 10993169"/>
              <a:gd name="connsiteY2583" fmla="*/ 3200251 h 5809456"/>
              <a:gd name="connsiteX2584" fmla="*/ 5321566 w 10993169"/>
              <a:gd name="connsiteY2584" fmla="*/ 3196995 h 5809456"/>
              <a:gd name="connsiteX2585" fmla="*/ 5322868 w 10993169"/>
              <a:gd name="connsiteY2585" fmla="*/ 3193739 h 5809456"/>
              <a:gd name="connsiteX2586" fmla="*/ 5323519 w 10993169"/>
              <a:gd name="connsiteY2586" fmla="*/ 3189833 h 5809456"/>
              <a:gd name="connsiteX2587" fmla="*/ 5324822 w 10993169"/>
              <a:gd name="connsiteY2587" fmla="*/ 3182670 h 5809456"/>
              <a:gd name="connsiteX2588" fmla="*/ 5325473 w 10993169"/>
              <a:gd name="connsiteY2588" fmla="*/ 3177461 h 5809456"/>
              <a:gd name="connsiteX2589" fmla="*/ 5324822 w 10993169"/>
              <a:gd name="connsiteY2589" fmla="*/ 3172903 h 5809456"/>
              <a:gd name="connsiteX2590" fmla="*/ 5322217 w 10993169"/>
              <a:gd name="connsiteY2590" fmla="*/ 3168345 h 5809456"/>
              <a:gd name="connsiteX2591" fmla="*/ 5318310 w 10993169"/>
              <a:gd name="connsiteY2591" fmla="*/ 3163787 h 5809456"/>
              <a:gd name="connsiteX2592" fmla="*/ 5315055 w 10993169"/>
              <a:gd name="connsiteY2592" fmla="*/ 3161182 h 5809456"/>
              <a:gd name="connsiteX2593" fmla="*/ 5312450 w 10993169"/>
              <a:gd name="connsiteY2593" fmla="*/ 3159880 h 5809456"/>
              <a:gd name="connsiteX2594" fmla="*/ 5309195 w 10993169"/>
              <a:gd name="connsiteY2594" fmla="*/ 3158578 h 5809456"/>
              <a:gd name="connsiteX2595" fmla="*/ 5305939 w 10993169"/>
              <a:gd name="connsiteY2595" fmla="*/ 3157276 h 5809456"/>
              <a:gd name="connsiteX2596" fmla="*/ 5302032 w 10993169"/>
              <a:gd name="connsiteY2596" fmla="*/ 3156624 h 5809456"/>
              <a:gd name="connsiteX2597" fmla="*/ 5293567 w 10993169"/>
              <a:gd name="connsiteY2597" fmla="*/ 3155973 h 5809456"/>
              <a:gd name="connsiteX2598" fmla="*/ 5287056 w 10993169"/>
              <a:gd name="connsiteY2598" fmla="*/ 3155973 h 5809456"/>
              <a:gd name="connsiteX2599" fmla="*/ 5279242 w 10993169"/>
              <a:gd name="connsiteY2599" fmla="*/ 3156624 h 5809456"/>
              <a:gd name="connsiteX2600" fmla="*/ 5270777 w 10993169"/>
              <a:gd name="connsiteY2600" fmla="*/ 3157927 h 5809456"/>
              <a:gd name="connsiteX2601" fmla="*/ 5266219 w 10993169"/>
              <a:gd name="connsiteY2601" fmla="*/ 3158578 h 5809456"/>
              <a:gd name="connsiteX2602" fmla="*/ 5262313 w 10993169"/>
              <a:gd name="connsiteY2602" fmla="*/ 3158578 h 5809456"/>
              <a:gd name="connsiteX2603" fmla="*/ 5259057 w 10993169"/>
              <a:gd name="connsiteY2603" fmla="*/ 3157927 h 5809456"/>
              <a:gd name="connsiteX2604" fmla="*/ 5256452 w 10993169"/>
              <a:gd name="connsiteY2604" fmla="*/ 3155973 h 5809456"/>
              <a:gd name="connsiteX2605" fmla="*/ 5253197 w 10993169"/>
              <a:gd name="connsiteY2605" fmla="*/ 3154671 h 5809456"/>
              <a:gd name="connsiteX2606" fmla="*/ 5250592 w 10993169"/>
              <a:gd name="connsiteY2606" fmla="*/ 3152066 h 5809456"/>
              <a:gd name="connsiteX2607" fmla="*/ 5247987 w 10993169"/>
              <a:gd name="connsiteY2607" fmla="*/ 3149462 h 5809456"/>
              <a:gd name="connsiteX2608" fmla="*/ 5245383 w 10993169"/>
              <a:gd name="connsiteY2608" fmla="*/ 3145555 h 5809456"/>
              <a:gd name="connsiteX2609" fmla="*/ 5241476 w 10993169"/>
              <a:gd name="connsiteY2609" fmla="*/ 3138393 h 5809456"/>
              <a:gd name="connsiteX2610" fmla="*/ 5238220 w 10993169"/>
              <a:gd name="connsiteY2610" fmla="*/ 3133183 h 5809456"/>
              <a:gd name="connsiteX2611" fmla="*/ 5236918 w 10993169"/>
              <a:gd name="connsiteY2611" fmla="*/ 3129928 h 5809456"/>
              <a:gd name="connsiteX2612" fmla="*/ 5234965 w 10993169"/>
              <a:gd name="connsiteY2612" fmla="*/ 3126021 h 5809456"/>
              <a:gd name="connsiteX2613" fmla="*/ 5233662 w 10993169"/>
              <a:gd name="connsiteY2613" fmla="*/ 3121463 h 5809456"/>
              <a:gd name="connsiteX2614" fmla="*/ 5233011 w 10993169"/>
              <a:gd name="connsiteY2614" fmla="*/ 3116254 h 5809456"/>
              <a:gd name="connsiteX2615" fmla="*/ 5232360 w 10993169"/>
              <a:gd name="connsiteY2615" fmla="*/ 3111696 h 5809456"/>
              <a:gd name="connsiteX2616" fmla="*/ 5232360 w 10993169"/>
              <a:gd name="connsiteY2616" fmla="*/ 3106487 h 5809456"/>
              <a:gd name="connsiteX2617" fmla="*/ 5233011 w 10993169"/>
              <a:gd name="connsiteY2617" fmla="*/ 3101929 h 5809456"/>
              <a:gd name="connsiteX2618" fmla="*/ 5233662 w 10993169"/>
              <a:gd name="connsiteY2618" fmla="*/ 3098022 h 5809456"/>
              <a:gd name="connsiteX2619" fmla="*/ 5234965 w 10993169"/>
              <a:gd name="connsiteY2619" fmla="*/ 3092813 h 5809456"/>
              <a:gd name="connsiteX2620" fmla="*/ 5237569 w 10993169"/>
              <a:gd name="connsiteY2620" fmla="*/ 3086302 h 5809456"/>
              <a:gd name="connsiteX2621" fmla="*/ 5242127 w 10993169"/>
              <a:gd name="connsiteY2621" fmla="*/ 3079790 h 5809456"/>
              <a:gd name="connsiteX2622" fmla="*/ 5248468 w 10993169"/>
              <a:gd name="connsiteY2622" fmla="*/ 3072756 h 5809456"/>
              <a:gd name="connsiteX2623" fmla="*/ 5247543 w 10993169"/>
              <a:gd name="connsiteY2623" fmla="*/ 3073373 h 5809456"/>
              <a:gd name="connsiteX2624" fmla="*/ 5247236 w 10993169"/>
              <a:gd name="connsiteY2624" fmla="*/ 3073680 h 5809456"/>
              <a:gd name="connsiteX2625" fmla="*/ 1640020 w 10993169"/>
              <a:gd name="connsiteY2625" fmla="*/ 3065177 h 5809456"/>
              <a:gd name="connsiteX2626" fmla="*/ 1637612 w 10993169"/>
              <a:gd name="connsiteY2626" fmla="*/ 3066862 h 5809456"/>
              <a:gd name="connsiteX2627" fmla="*/ 1633864 w 10993169"/>
              <a:gd name="connsiteY2627" fmla="*/ 3068362 h 5809456"/>
              <a:gd name="connsiteX2628" fmla="*/ 1637596 w 10993169"/>
              <a:gd name="connsiteY2628" fmla="*/ 3067117 h 5809456"/>
              <a:gd name="connsiteX2629" fmla="*/ 1458549 w 10993169"/>
              <a:gd name="connsiteY2629" fmla="*/ 3064909 h 5809456"/>
              <a:gd name="connsiteX2630" fmla="*/ 1453339 w 10993169"/>
              <a:gd name="connsiteY2630" fmla="*/ 3066211 h 5809456"/>
              <a:gd name="connsiteX2631" fmla="*/ 1448781 w 10993169"/>
              <a:gd name="connsiteY2631" fmla="*/ 3068165 h 5809456"/>
              <a:gd name="connsiteX2632" fmla="*/ 1445526 w 10993169"/>
              <a:gd name="connsiteY2632" fmla="*/ 3069467 h 5809456"/>
              <a:gd name="connsiteX2633" fmla="*/ 1443572 w 10993169"/>
              <a:gd name="connsiteY2633" fmla="*/ 3072723 h 5809456"/>
              <a:gd name="connsiteX2634" fmla="*/ 1442270 w 10993169"/>
              <a:gd name="connsiteY2634" fmla="*/ 3075978 h 5809456"/>
              <a:gd name="connsiteX2635" fmla="*/ 1440968 w 10993169"/>
              <a:gd name="connsiteY2635" fmla="*/ 3079885 h 5809456"/>
              <a:gd name="connsiteX2636" fmla="*/ 1440317 w 10993169"/>
              <a:gd name="connsiteY2636" fmla="*/ 3082490 h 5809456"/>
              <a:gd name="connsiteX2637" fmla="*/ 1437712 w 10993169"/>
              <a:gd name="connsiteY2637" fmla="*/ 3091606 h 5809456"/>
              <a:gd name="connsiteX2638" fmla="*/ 1435108 w 10993169"/>
              <a:gd name="connsiteY2638" fmla="*/ 3100070 h 5809456"/>
              <a:gd name="connsiteX2639" fmla="*/ 1431852 w 10993169"/>
              <a:gd name="connsiteY2639" fmla="*/ 3105280 h 5809456"/>
              <a:gd name="connsiteX2640" fmla="*/ 1427945 w 10993169"/>
              <a:gd name="connsiteY2640" fmla="*/ 3110489 h 5809456"/>
              <a:gd name="connsiteX2641" fmla="*/ 1423387 w 10993169"/>
              <a:gd name="connsiteY2641" fmla="*/ 3112442 h 5809456"/>
              <a:gd name="connsiteX2642" fmla="*/ 1417527 w 10993169"/>
              <a:gd name="connsiteY2642" fmla="*/ 3113744 h 5809456"/>
              <a:gd name="connsiteX2643" fmla="*/ 1412318 w 10993169"/>
              <a:gd name="connsiteY2643" fmla="*/ 3115047 h 5809456"/>
              <a:gd name="connsiteX2644" fmla="*/ 1407113 w 10993169"/>
              <a:gd name="connsiteY2644" fmla="*/ 3115697 h 5809456"/>
              <a:gd name="connsiteX2645" fmla="*/ 1408871 w 10993169"/>
              <a:gd name="connsiteY2645" fmla="*/ 3115697 h 5809456"/>
              <a:gd name="connsiteX2646" fmla="*/ 1413431 w 10993169"/>
              <a:gd name="connsiteY2646" fmla="*/ 3115046 h 5809456"/>
              <a:gd name="connsiteX2647" fmla="*/ 1419294 w 10993169"/>
              <a:gd name="connsiteY2647" fmla="*/ 3113744 h 5809456"/>
              <a:gd name="connsiteX2648" fmla="*/ 1424506 w 10993169"/>
              <a:gd name="connsiteY2648" fmla="*/ 3112441 h 5809456"/>
              <a:gd name="connsiteX2649" fmla="*/ 1429066 w 10993169"/>
              <a:gd name="connsiteY2649" fmla="*/ 3110488 h 5809456"/>
              <a:gd name="connsiteX2650" fmla="*/ 1432975 w 10993169"/>
              <a:gd name="connsiteY2650" fmla="*/ 3105279 h 5809456"/>
              <a:gd name="connsiteX2651" fmla="*/ 1436884 w 10993169"/>
              <a:gd name="connsiteY2651" fmla="*/ 3100070 h 5809456"/>
              <a:gd name="connsiteX2652" fmla="*/ 1439490 w 10993169"/>
              <a:gd name="connsiteY2652" fmla="*/ 3090954 h 5809456"/>
              <a:gd name="connsiteX2653" fmla="*/ 1442096 w 10993169"/>
              <a:gd name="connsiteY2653" fmla="*/ 3082489 h 5809456"/>
              <a:gd name="connsiteX2654" fmla="*/ 1442747 w 10993169"/>
              <a:gd name="connsiteY2654" fmla="*/ 3079885 h 5809456"/>
              <a:gd name="connsiteX2655" fmla="*/ 1443399 w 10993169"/>
              <a:gd name="connsiteY2655" fmla="*/ 3075978 h 5809456"/>
              <a:gd name="connsiteX2656" fmla="*/ 1445353 w 10993169"/>
              <a:gd name="connsiteY2656" fmla="*/ 3072071 h 5809456"/>
              <a:gd name="connsiteX2657" fmla="*/ 1447308 w 10993169"/>
              <a:gd name="connsiteY2657" fmla="*/ 3069466 h 5809456"/>
              <a:gd name="connsiteX2658" fmla="*/ 1450565 w 10993169"/>
              <a:gd name="connsiteY2658" fmla="*/ 3067513 h 5809456"/>
              <a:gd name="connsiteX2659" fmla="*/ 1454474 w 10993169"/>
              <a:gd name="connsiteY2659" fmla="*/ 3066211 h 5809456"/>
              <a:gd name="connsiteX2660" fmla="*/ 1459682 w 10993169"/>
              <a:gd name="connsiteY2660" fmla="*/ 3064909 h 5809456"/>
              <a:gd name="connsiteX2661" fmla="*/ 1772989 w 10993169"/>
              <a:gd name="connsiteY2661" fmla="*/ 2998441 h 5809456"/>
              <a:gd name="connsiteX2662" fmla="*/ 1772397 w 10993169"/>
              <a:gd name="connsiteY2662" fmla="*/ 3004353 h 5809456"/>
              <a:gd name="connsiteX2663" fmla="*/ 1771888 w 10993169"/>
              <a:gd name="connsiteY2663" fmla="*/ 3009444 h 5809456"/>
              <a:gd name="connsiteX2664" fmla="*/ 1772989 w 10993169"/>
              <a:gd name="connsiteY2664" fmla="*/ 3003936 h 5809456"/>
              <a:gd name="connsiteX2665" fmla="*/ 6574201 w 10993169"/>
              <a:gd name="connsiteY2665" fmla="*/ 2997086 h 5809456"/>
              <a:gd name="connsiteX2666" fmla="*/ 6573705 w 10993169"/>
              <a:gd name="connsiteY2666" fmla="*/ 2997747 h 5809456"/>
              <a:gd name="connsiteX2667" fmla="*/ 6571101 w 10993169"/>
              <a:gd name="connsiteY2667" fmla="*/ 3001002 h 5809456"/>
              <a:gd name="connsiteX2668" fmla="*/ 6570297 w 10993169"/>
              <a:gd name="connsiteY2668" fmla="*/ 3002074 h 5809456"/>
              <a:gd name="connsiteX2669" fmla="*/ 6572576 w 10993169"/>
              <a:gd name="connsiteY2669" fmla="*/ 2999794 h 5809456"/>
              <a:gd name="connsiteX2670" fmla="*/ 6578267 w 10993169"/>
              <a:gd name="connsiteY2670" fmla="*/ 2991665 h 5809456"/>
              <a:gd name="connsiteX2671" fmla="*/ 6577612 w 10993169"/>
              <a:gd name="connsiteY2671" fmla="*/ 2992538 h 5809456"/>
              <a:gd name="connsiteX2672" fmla="*/ 6575659 w 10993169"/>
              <a:gd name="connsiteY2672" fmla="*/ 2995142 h 5809456"/>
              <a:gd name="connsiteX2673" fmla="*/ 6574859 w 10993169"/>
              <a:gd name="connsiteY2673" fmla="*/ 2996209 h 5809456"/>
              <a:gd name="connsiteX2674" fmla="*/ 6577132 w 10993169"/>
              <a:gd name="connsiteY2674" fmla="*/ 2993934 h 5809456"/>
              <a:gd name="connsiteX2675" fmla="*/ 1771853 w 10993169"/>
              <a:gd name="connsiteY2675" fmla="*/ 2982629 h 5809456"/>
              <a:gd name="connsiteX2676" fmla="*/ 1772397 w 10993169"/>
              <a:gd name="connsiteY2676" fmla="*/ 2988075 h 5809456"/>
              <a:gd name="connsiteX2677" fmla="*/ 1772989 w 10993169"/>
              <a:gd name="connsiteY2677" fmla="*/ 2992213 h 5809456"/>
              <a:gd name="connsiteX2678" fmla="*/ 1772989 w 10993169"/>
              <a:gd name="connsiteY2678" fmla="*/ 2992212 h 5809456"/>
              <a:gd name="connsiteX2679" fmla="*/ 1772338 w 10993169"/>
              <a:gd name="connsiteY2679" fmla="*/ 2987001 h 5809456"/>
              <a:gd name="connsiteX2680" fmla="*/ 1769123 w 10993169"/>
              <a:gd name="connsiteY2680" fmla="*/ 2963100 h 5809456"/>
              <a:gd name="connsiteX2681" fmla="*/ 1769142 w 10993169"/>
              <a:gd name="connsiteY2681" fmla="*/ 2963331 h 5809456"/>
              <a:gd name="connsiteX2682" fmla="*/ 1770430 w 10993169"/>
              <a:gd name="connsiteY2682" fmla="*/ 2969770 h 5809456"/>
              <a:gd name="connsiteX2683" fmla="*/ 1770385 w 10993169"/>
              <a:gd name="connsiteY2683" fmla="*/ 2969414 h 5809456"/>
              <a:gd name="connsiteX2684" fmla="*/ 5205652 w 10993169"/>
              <a:gd name="connsiteY2684" fmla="*/ 2936569 h 5809456"/>
              <a:gd name="connsiteX2685" fmla="*/ 5204579 w 10993169"/>
              <a:gd name="connsiteY2685" fmla="*/ 2937285 h 5809456"/>
              <a:gd name="connsiteX2686" fmla="*/ 5202626 w 10993169"/>
              <a:gd name="connsiteY2686" fmla="*/ 2942494 h 5809456"/>
              <a:gd name="connsiteX2687" fmla="*/ 5201324 w 10993169"/>
              <a:gd name="connsiteY2687" fmla="*/ 2950307 h 5809456"/>
              <a:gd name="connsiteX2688" fmla="*/ 5200673 w 10993169"/>
              <a:gd name="connsiteY2688" fmla="*/ 2954214 h 5809456"/>
              <a:gd name="connsiteX2689" fmla="*/ 5200673 w 10993169"/>
              <a:gd name="connsiteY2689" fmla="*/ 2958772 h 5809456"/>
              <a:gd name="connsiteX2690" fmla="*/ 5201324 w 10993169"/>
              <a:gd name="connsiteY2690" fmla="*/ 2962679 h 5809456"/>
              <a:gd name="connsiteX2691" fmla="*/ 5201975 w 10993169"/>
              <a:gd name="connsiteY2691" fmla="*/ 2965935 h 5809456"/>
              <a:gd name="connsiteX2692" fmla="*/ 5203277 w 10993169"/>
              <a:gd name="connsiteY2692" fmla="*/ 2969190 h 5809456"/>
              <a:gd name="connsiteX2693" fmla="*/ 5205230 w 10993169"/>
              <a:gd name="connsiteY2693" fmla="*/ 2972446 h 5809456"/>
              <a:gd name="connsiteX2694" fmla="*/ 5207834 w 10993169"/>
              <a:gd name="connsiteY2694" fmla="*/ 2976353 h 5809456"/>
              <a:gd name="connsiteX2695" fmla="*/ 5211089 w 10993169"/>
              <a:gd name="connsiteY2695" fmla="*/ 2979609 h 5809456"/>
              <a:gd name="connsiteX2696" fmla="*/ 5218249 w 10993169"/>
              <a:gd name="connsiteY2696" fmla="*/ 2987422 h 5809456"/>
              <a:gd name="connsiteX2697" fmla="*/ 5224759 w 10993169"/>
              <a:gd name="connsiteY2697" fmla="*/ 2993934 h 5809456"/>
              <a:gd name="connsiteX2698" fmla="*/ 5228665 w 10993169"/>
              <a:gd name="connsiteY2698" fmla="*/ 2995887 h 5809456"/>
              <a:gd name="connsiteX2699" fmla="*/ 5234524 w 10993169"/>
              <a:gd name="connsiteY2699" fmla="*/ 2997841 h 5809456"/>
              <a:gd name="connsiteX2700" fmla="*/ 5241033 w 10993169"/>
              <a:gd name="connsiteY2700" fmla="*/ 2999794 h 5809456"/>
              <a:gd name="connsiteX2701" fmla="*/ 5244939 w 10993169"/>
              <a:gd name="connsiteY2701" fmla="*/ 3001747 h 5809456"/>
              <a:gd name="connsiteX2702" fmla="*/ 5246241 w 10993169"/>
              <a:gd name="connsiteY2702" fmla="*/ 3006305 h 5809456"/>
              <a:gd name="connsiteX2703" fmla="*/ 5246241 w 10993169"/>
              <a:gd name="connsiteY2703" fmla="*/ 3011514 h 5809456"/>
              <a:gd name="connsiteX2704" fmla="*/ 5245590 w 10993169"/>
              <a:gd name="connsiteY2704" fmla="*/ 3017375 h 5809456"/>
              <a:gd name="connsiteX2705" fmla="*/ 5244939 w 10993169"/>
              <a:gd name="connsiteY2705" fmla="*/ 3021933 h 5809456"/>
              <a:gd name="connsiteX2706" fmla="*/ 5248194 w 10993169"/>
              <a:gd name="connsiteY2706" fmla="*/ 3026491 h 5809456"/>
              <a:gd name="connsiteX2707" fmla="*/ 5252751 w 10993169"/>
              <a:gd name="connsiteY2707" fmla="*/ 3032351 h 5809456"/>
              <a:gd name="connsiteX2708" fmla="*/ 5257308 w 10993169"/>
              <a:gd name="connsiteY2708" fmla="*/ 3037560 h 5809456"/>
              <a:gd name="connsiteX2709" fmla="*/ 5259912 w 10993169"/>
              <a:gd name="connsiteY2709" fmla="*/ 3042118 h 5809456"/>
              <a:gd name="connsiteX2710" fmla="*/ 5259912 w 10993169"/>
              <a:gd name="connsiteY2710" fmla="*/ 3046676 h 5809456"/>
              <a:gd name="connsiteX2711" fmla="*/ 5259912 w 10993169"/>
              <a:gd name="connsiteY2711" fmla="*/ 3052536 h 5809456"/>
              <a:gd name="connsiteX2712" fmla="*/ 5259261 w 10993169"/>
              <a:gd name="connsiteY2712" fmla="*/ 3057745 h 5809456"/>
              <a:gd name="connsiteX2713" fmla="*/ 5257959 w 10993169"/>
              <a:gd name="connsiteY2713" fmla="*/ 3062954 h 5809456"/>
              <a:gd name="connsiteX2714" fmla="*/ 5254704 w 10993169"/>
              <a:gd name="connsiteY2714" fmla="*/ 3066861 h 5809456"/>
              <a:gd name="connsiteX2715" fmla="*/ 5252765 w 10993169"/>
              <a:gd name="connsiteY2715" fmla="*/ 3069189 h 5809456"/>
              <a:gd name="connsiteX2716" fmla="*/ 5256452 w 10993169"/>
              <a:gd name="connsiteY2716" fmla="*/ 3066116 h 5809456"/>
              <a:gd name="connsiteX2717" fmla="*/ 5259057 w 10993169"/>
              <a:gd name="connsiteY2717" fmla="*/ 3062209 h 5809456"/>
              <a:gd name="connsiteX2718" fmla="*/ 5260359 w 10993169"/>
              <a:gd name="connsiteY2718" fmla="*/ 3057000 h 5809456"/>
              <a:gd name="connsiteX2719" fmla="*/ 5261010 w 10993169"/>
              <a:gd name="connsiteY2719" fmla="*/ 3051140 h 5809456"/>
              <a:gd name="connsiteX2720" fmla="*/ 5261010 w 10993169"/>
              <a:gd name="connsiteY2720" fmla="*/ 3045931 h 5809456"/>
              <a:gd name="connsiteX2721" fmla="*/ 5261661 w 10993169"/>
              <a:gd name="connsiteY2721" fmla="*/ 3041373 h 5809456"/>
              <a:gd name="connsiteX2722" fmla="*/ 5258406 w 10993169"/>
              <a:gd name="connsiteY2722" fmla="*/ 3036815 h 5809456"/>
              <a:gd name="connsiteX2723" fmla="*/ 5253848 w 10993169"/>
              <a:gd name="connsiteY2723" fmla="*/ 3030955 h 5809456"/>
              <a:gd name="connsiteX2724" fmla="*/ 5249290 w 10993169"/>
              <a:gd name="connsiteY2724" fmla="*/ 3025095 h 5809456"/>
              <a:gd name="connsiteX2725" fmla="*/ 5246034 w 10993169"/>
              <a:gd name="connsiteY2725" fmla="*/ 3020537 h 5809456"/>
              <a:gd name="connsiteX2726" fmla="*/ 5246685 w 10993169"/>
              <a:gd name="connsiteY2726" fmla="*/ 3015979 h 5809456"/>
              <a:gd name="connsiteX2727" fmla="*/ 5247336 w 10993169"/>
              <a:gd name="connsiteY2727" fmla="*/ 3010769 h 5809456"/>
              <a:gd name="connsiteX2728" fmla="*/ 5247336 w 10993169"/>
              <a:gd name="connsiteY2728" fmla="*/ 3004909 h 5809456"/>
              <a:gd name="connsiteX2729" fmla="*/ 5246034 w 10993169"/>
              <a:gd name="connsiteY2729" fmla="*/ 3000351 h 5809456"/>
              <a:gd name="connsiteX2730" fmla="*/ 5242127 w 10993169"/>
              <a:gd name="connsiteY2730" fmla="*/ 2998398 h 5809456"/>
              <a:gd name="connsiteX2731" fmla="*/ 5236267 w 10993169"/>
              <a:gd name="connsiteY2731" fmla="*/ 2996444 h 5809456"/>
              <a:gd name="connsiteX2732" fmla="*/ 5229756 w 10993169"/>
              <a:gd name="connsiteY2732" fmla="*/ 2994491 h 5809456"/>
              <a:gd name="connsiteX2733" fmla="*/ 5225849 w 10993169"/>
              <a:gd name="connsiteY2733" fmla="*/ 2992538 h 5809456"/>
              <a:gd name="connsiteX2734" fmla="*/ 5219337 w 10993169"/>
              <a:gd name="connsiteY2734" fmla="*/ 2986026 h 5809456"/>
              <a:gd name="connsiteX2735" fmla="*/ 5212175 w 10993169"/>
              <a:gd name="connsiteY2735" fmla="*/ 2978864 h 5809456"/>
              <a:gd name="connsiteX2736" fmla="*/ 5209570 w 10993169"/>
              <a:gd name="connsiteY2736" fmla="*/ 2974957 h 5809456"/>
              <a:gd name="connsiteX2737" fmla="*/ 5206315 w 10993169"/>
              <a:gd name="connsiteY2737" fmla="*/ 2971701 h 5809456"/>
              <a:gd name="connsiteX2738" fmla="*/ 5204361 w 10993169"/>
              <a:gd name="connsiteY2738" fmla="*/ 2967794 h 5809456"/>
              <a:gd name="connsiteX2739" fmla="*/ 5203059 w 10993169"/>
              <a:gd name="connsiteY2739" fmla="*/ 2965190 h 5809456"/>
              <a:gd name="connsiteX2740" fmla="*/ 5202408 w 10993169"/>
              <a:gd name="connsiteY2740" fmla="*/ 2961934 h 5809456"/>
              <a:gd name="connsiteX2741" fmla="*/ 5201757 w 10993169"/>
              <a:gd name="connsiteY2741" fmla="*/ 2958027 h 5809456"/>
              <a:gd name="connsiteX2742" fmla="*/ 5201757 w 10993169"/>
              <a:gd name="connsiteY2742" fmla="*/ 2953469 h 5809456"/>
              <a:gd name="connsiteX2743" fmla="*/ 5202408 w 10993169"/>
              <a:gd name="connsiteY2743" fmla="*/ 2949562 h 5809456"/>
              <a:gd name="connsiteX2744" fmla="*/ 5203710 w 10993169"/>
              <a:gd name="connsiteY2744" fmla="*/ 2941749 h 5809456"/>
              <a:gd name="connsiteX2745" fmla="*/ 1803180 w 10993169"/>
              <a:gd name="connsiteY2745" fmla="*/ 2896097 h 5809456"/>
              <a:gd name="connsiteX2746" fmla="*/ 1803560 w 10993169"/>
              <a:gd name="connsiteY2746" fmla="*/ 2899899 h 5809456"/>
              <a:gd name="connsiteX2747" fmla="*/ 1803582 w 10993169"/>
              <a:gd name="connsiteY2747" fmla="*/ 2899720 h 5809456"/>
              <a:gd name="connsiteX2748" fmla="*/ 6597005 w 10993169"/>
              <a:gd name="connsiteY2748" fmla="*/ 2893508 h 5809456"/>
              <a:gd name="connsiteX2749" fmla="*/ 6592588 w 10993169"/>
              <a:gd name="connsiteY2749" fmla="*/ 2896820 h 5809456"/>
              <a:gd name="connsiteX2750" fmla="*/ 6586077 w 10993169"/>
              <a:gd name="connsiteY2750" fmla="*/ 2900076 h 5809456"/>
              <a:gd name="connsiteX2751" fmla="*/ 6579565 w 10993169"/>
              <a:gd name="connsiteY2751" fmla="*/ 2902029 h 5809456"/>
              <a:gd name="connsiteX2752" fmla="*/ 6575007 w 10993169"/>
              <a:gd name="connsiteY2752" fmla="*/ 2903332 h 5809456"/>
              <a:gd name="connsiteX2753" fmla="*/ 6572403 w 10993169"/>
              <a:gd name="connsiteY2753" fmla="*/ 2903983 h 5809456"/>
              <a:gd name="connsiteX2754" fmla="*/ 6569799 w 10993169"/>
              <a:gd name="connsiteY2754" fmla="*/ 2903332 h 5809456"/>
              <a:gd name="connsiteX2755" fmla="*/ 6565892 w 10993169"/>
              <a:gd name="connsiteY2755" fmla="*/ 2902680 h 5809456"/>
              <a:gd name="connsiteX2756" fmla="*/ 6562636 w 10993169"/>
              <a:gd name="connsiteY2756" fmla="*/ 2902029 h 5809456"/>
              <a:gd name="connsiteX2757" fmla="*/ 6559380 w 10993169"/>
              <a:gd name="connsiteY2757" fmla="*/ 2900727 h 5809456"/>
              <a:gd name="connsiteX2758" fmla="*/ 6556125 w 10993169"/>
              <a:gd name="connsiteY2758" fmla="*/ 2900076 h 5809456"/>
              <a:gd name="connsiteX2759" fmla="*/ 6553520 w 10993169"/>
              <a:gd name="connsiteY2759" fmla="*/ 2900076 h 5809456"/>
              <a:gd name="connsiteX2760" fmla="*/ 6551567 w 10993169"/>
              <a:gd name="connsiteY2760" fmla="*/ 2900727 h 5809456"/>
              <a:gd name="connsiteX2761" fmla="*/ 6548311 w 10993169"/>
              <a:gd name="connsiteY2761" fmla="*/ 2903983 h 5809456"/>
              <a:gd name="connsiteX2762" fmla="*/ 6545055 w 10993169"/>
              <a:gd name="connsiteY2762" fmla="*/ 2908541 h 5809456"/>
              <a:gd name="connsiteX2763" fmla="*/ 6544949 w 10993169"/>
              <a:gd name="connsiteY2763" fmla="*/ 2908753 h 5809456"/>
              <a:gd name="connsiteX2764" fmla="*/ 6547840 w 10993169"/>
              <a:gd name="connsiteY2764" fmla="*/ 2905379 h 5809456"/>
              <a:gd name="connsiteX2765" fmla="*/ 6550444 w 10993169"/>
              <a:gd name="connsiteY2765" fmla="*/ 2902124 h 5809456"/>
              <a:gd name="connsiteX2766" fmla="*/ 6552397 w 10993169"/>
              <a:gd name="connsiteY2766" fmla="*/ 2901472 h 5809456"/>
              <a:gd name="connsiteX2767" fmla="*/ 6555000 w 10993169"/>
              <a:gd name="connsiteY2767" fmla="*/ 2902124 h 5809456"/>
              <a:gd name="connsiteX2768" fmla="*/ 6558255 w 10993169"/>
              <a:gd name="connsiteY2768" fmla="*/ 2902775 h 5809456"/>
              <a:gd name="connsiteX2769" fmla="*/ 6561510 w 10993169"/>
              <a:gd name="connsiteY2769" fmla="*/ 2903426 h 5809456"/>
              <a:gd name="connsiteX2770" fmla="*/ 6564764 w 10993169"/>
              <a:gd name="connsiteY2770" fmla="*/ 2904077 h 5809456"/>
              <a:gd name="connsiteX2771" fmla="*/ 6568670 w 10993169"/>
              <a:gd name="connsiteY2771" fmla="*/ 2905379 h 5809456"/>
              <a:gd name="connsiteX2772" fmla="*/ 6571274 w 10993169"/>
              <a:gd name="connsiteY2772" fmla="*/ 2905379 h 5809456"/>
              <a:gd name="connsiteX2773" fmla="*/ 6573878 w 10993169"/>
              <a:gd name="connsiteY2773" fmla="*/ 2904728 h 5809456"/>
              <a:gd name="connsiteX2774" fmla="*/ 6579085 w 10993169"/>
              <a:gd name="connsiteY2774" fmla="*/ 2904077 h 5809456"/>
              <a:gd name="connsiteX2775" fmla="*/ 6584944 w 10993169"/>
              <a:gd name="connsiteY2775" fmla="*/ 2901472 h 5809456"/>
              <a:gd name="connsiteX2776" fmla="*/ 6591453 w 10993169"/>
              <a:gd name="connsiteY2776" fmla="*/ 2898217 h 5809456"/>
              <a:gd name="connsiteX2777" fmla="*/ 6596661 w 10993169"/>
              <a:gd name="connsiteY2777" fmla="*/ 2894310 h 5809456"/>
              <a:gd name="connsiteX2778" fmla="*/ 1799054 w 10993169"/>
              <a:gd name="connsiteY2778" fmla="*/ 2880923 h 5809456"/>
              <a:gd name="connsiteX2779" fmla="*/ 1799094 w 10993169"/>
              <a:gd name="connsiteY2779" fmla="*/ 2881288 h 5809456"/>
              <a:gd name="connsiteX2780" fmla="*/ 1801047 w 10993169"/>
              <a:gd name="connsiteY2780" fmla="*/ 2887799 h 5809456"/>
              <a:gd name="connsiteX2781" fmla="*/ 1802970 w 10993169"/>
              <a:gd name="connsiteY2781" fmla="*/ 2894206 h 5809456"/>
              <a:gd name="connsiteX2782" fmla="*/ 1802931 w 10993169"/>
              <a:gd name="connsiteY2782" fmla="*/ 2893858 h 5809456"/>
              <a:gd name="connsiteX2783" fmla="*/ 1800978 w 10993169"/>
              <a:gd name="connsiteY2783" fmla="*/ 2887345 h 5809456"/>
              <a:gd name="connsiteX2784" fmla="*/ 3553479 w 10993169"/>
              <a:gd name="connsiteY2784" fmla="*/ 2871028 h 5809456"/>
              <a:gd name="connsiteX2785" fmla="*/ 3552994 w 10993169"/>
              <a:gd name="connsiteY2785" fmla="*/ 2871061 h 5809456"/>
              <a:gd name="connsiteX2786" fmla="*/ 3553269 w 10993169"/>
              <a:gd name="connsiteY2786" fmla="*/ 2871061 h 5809456"/>
              <a:gd name="connsiteX2787" fmla="*/ 1797792 w 10993169"/>
              <a:gd name="connsiteY2787" fmla="*/ 2870817 h 5809456"/>
              <a:gd name="connsiteX2788" fmla="*/ 1797792 w 10993169"/>
              <a:gd name="connsiteY2788" fmla="*/ 2870870 h 5809456"/>
              <a:gd name="connsiteX2789" fmla="*/ 1798443 w 10993169"/>
              <a:gd name="connsiteY2789" fmla="*/ 2875428 h 5809456"/>
              <a:gd name="connsiteX2790" fmla="*/ 1798872 w 10993169"/>
              <a:gd name="connsiteY2790" fmla="*/ 2879287 h 5809456"/>
              <a:gd name="connsiteX2791" fmla="*/ 1798375 w 10993169"/>
              <a:gd name="connsiteY2791" fmla="*/ 2874318 h 5809456"/>
              <a:gd name="connsiteX2792" fmla="*/ 3564331 w 10993169"/>
              <a:gd name="connsiteY2792" fmla="*/ 2869567 h 5809456"/>
              <a:gd name="connsiteX2793" fmla="*/ 3563087 w 10993169"/>
              <a:gd name="connsiteY2793" fmla="*/ 2869758 h 5809456"/>
              <a:gd name="connsiteX2794" fmla="*/ 3567590 w 10993169"/>
              <a:gd name="connsiteY2794" fmla="*/ 2869758 h 5809456"/>
              <a:gd name="connsiteX2795" fmla="*/ 3575401 w 10993169"/>
              <a:gd name="connsiteY2795" fmla="*/ 2869758 h 5809456"/>
              <a:gd name="connsiteX2796" fmla="*/ 3572146 w 10993169"/>
              <a:gd name="connsiteY2796" fmla="*/ 2871712 h 5809456"/>
              <a:gd name="connsiteX2797" fmla="*/ 3570845 w 10993169"/>
              <a:gd name="connsiteY2797" fmla="*/ 2876272 h 5809456"/>
              <a:gd name="connsiteX2798" fmla="*/ 3570845 w 10993169"/>
              <a:gd name="connsiteY2798" fmla="*/ 2882134 h 5809456"/>
              <a:gd name="connsiteX2799" fmla="*/ 3571495 w 10993169"/>
              <a:gd name="connsiteY2799" fmla="*/ 2886693 h 5809456"/>
              <a:gd name="connsiteX2800" fmla="*/ 3572146 w 10993169"/>
              <a:gd name="connsiteY2800" fmla="*/ 2889950 h 5809456"/>
              <a:gd name="connsiteX2801" fmla="*/ 3569543 w 10993169"/>
              <a:gd name="connsiteY2801" fmla="*/ 2894509 h 5809456"/>
              <a:gd name="connsiteX2802" fmla="*/ 3565637 w 10993169"/>
              <a:gd name="connsiteY2802" fmla="*/ 2899720 h 5809456"/>
              <a:gd name="connsiteX2803" fmla="*/ 3561081 w 10993169"/>
              <a:gd name="connsiteY2803" fmla="*/ 2905582 h 5809456"/>
              <a:gd name="connsiteX2804" fmla="*/ 3556524 w 10993169"/>
              <a:gd name="connsiteY2804" fmla="*/ 2910142 h 5809456"/>
              <a:gd name="connsiteX2805" fmla="*/ 3550666 w 10993169"/>
              <a:gd name="connsiteY2805" fmla="*/ 2915353 h 5809456"/>
              <a:gd name="connsiteX2806" fmla="*/ 3544157 w 10993169"/>
              <a:gd name="connsiteY2806" fmla="*/ 2920563 h 5809456"/>
              <a:gd name="connsiteX2807" fmla="*/ 3537647 w 10993169"/>
              <a:gd name="connsiteY2807" fmla="*/ 2927077 h 5809456"/>
              <a:gd name="connsiteX2808" fmla="*/ 3531138 w 10993169"/>
              <a:gd name="connsiteY2808" fmla="*/ 2932939 h 5809456"/>
              <a:gd name="connsiteX2809" fmla="*/ 3529185 w 10993169"/>
              <a:gd name="connsiteY2809" fmla="*/ 2937498 h 5809456"/>
              <a:gd name="connsiteX2810" fmla="*/ 3527883 w 10993169"/>
              <a:gd name="connsiteY2810" fmla="*/ 2943361 h 5809456"/>
              <a:gd name="connsiteX2811" fmla="*/ 3525931 w 10993169"/>
              <a:gd name="connsiteY2811" fmla="*/ 2948571 h 5809456"/>
              <a:gd name="connsiteX2812" fmla="*/ 3523978 w 10993169"/>
              <a:gd name="connsiteY2812" fmla="*/ 2953782 h 5809456"/>
              <a:gd name="connsiteX2813" fmla="*/ 3521374 w 10993169"/>
              <a:gd name="connsiteY2813" fmla="*/ 2958993 h 5809456"/>
              <a:gd name="connsiteX2814" fmla="*/ 3517469 w 10993169"/>
              <a:gd name="connsiteY2814" fmla="*/ 2964204 h 5809456"/>
              <a:gd name="connsiteX2815" fmla="*/ 3513563 w 10993169"/>
              <a:gd name="connsiteY2815" fmla="*/ 2970066 h 5809456"/>
              <a:gd name="connsiteX2816" fmla="*/ 3510959 w 10993169"/>
              <a:gd name="connsiteY2816" fmla="*/ 2974625 h 5809456"/>
              <a:gd name="connsiteX2817" fmla="*/ 3510959 w 10993169"/>
              <a:gd name="connsiteY2817" fmla="*/ 2977882 h 5809456"/>
              <a:gd name="connsiteX2818" fmla="*/ 3510959 w 10993169"/>
              <a:gd name="connsiteY2818" fmla="*/ 2983744 h 5809456"/>
              <a:gd name="connsiteX2819" fmla="*/ 3509657 w 10993169"/>
              <a:gd name="connsiteY2819" fmla="*/ 2988955 h 5809456"/>
              <a:gd name="connsiteX2820" fmla="*/ 3508356 w 10993169"/>
              <a:gd name="connsiteY2820" fmla="*/ 2992212 h 5809456"/>
              <a:gd name="connsiteX2821" fmla="*/ 3503148 w 10993169"/>
              <a:gd name="connsiteY2821" fmla="*/ 2998725 h 5809456"/>
              <a:gd name="connsiteX2822" fmla="*/ 3495988 w 10993169"/>
              <a:gd name="connsiteY2822" fmla="*/ 3004587 h 5809456"/>
              <a:gd name="connsiteX2823" fmla="*/ 3488177 w 10993169"/>
              <a:gd name="connsiteY2823" fmla="*/ 3010449 h 5809456"/>
              <a:gd name="connsiteX2824" fmla="*/ 3482970 w 10993169"/>
              <a:gd name="connsiteY2824" fmla="*/ 3015009 h 5809456"/>
              <a:gd name="connsiteX2825" fmla="*/ 3477762 w 10993169"/>
              <a:gd name="connsiteY2825" fmla="*/ 3020220 h 5809456"/>
              <a:gd name="connsiteX2826" fmla="*/ 3471253 w 10993169"/>
              <a:gd name="connsiteY2826" fmla="*/ 3026733 h 5809456"/>
              <a:gd name="connsiteX2827" fmla="*/ 3464093 w 10993169"/>
              <a:gd name="connsiteY2827" fmla="*/ 3033247 h 5809456"/>
              <a:gd name="connsiteX2828" fmla="*/ 3457583 w 10993169"/>
              <a:gd name="connsiteY2828" fmla="*/ 3038457 h 5809456"/>
              <a:gd name="connsiteX2829" fmla="*/ 3450423 w 10993169"/>
              <a:gd name="connsiteY2829" fmla="*/ 3042366 h 5809456"/>
              <a:gd name="connsiteX2830" fmla="*/ 3440659 w 10993169"/>
              <a:gd name="connsiteY2830" fmla="*/ 3046925 h 5809456"/>
              <a:gd name="connsiteX2831" fmla="*/ 3431547 w 10993169"/>
              <a:gd name="connsiteY2831" fmla="*/ 3051484 h 5809456"/>
              <a:gd name="connsiteX2832" fmla="*/ 3423735 w 10993169"/>
              <a:gd name="connsiteY2832" fmla="*/ 3056044 h 5809456"/>
              <a:gd name="connsiteX2833" fmla="*/ 3419830 w 10993169"/>
              <a:gd name="connsiteY2833" fmla="*/ 3061255 h 5809456"/>
              <a:gd name="connsiteX2834" fmla="*/ 3416575 w 10993169"/>
              <a:gd name="connsiteY2834" fmla="*/ 3067117 h 5809456"/>
              <a:gd name="connsiteX2835" fmla="*/ 3412670 w 10993169"/>
              <a:gd name="connsiteY2835" fmla="*/ 3072328 h 5809456"/>
              <a:gd name="connsiteX2836" fmla="*/ 3408764 w 10993169"/>
              <a:gd name="connsiteY2836" fmla="*/ 3076887 h 5809456"/>
              <a:gd name="connsiteX2837" fmla="*/ 3402255 w 10993169"/>
              <a:gd name="connsiteY2837" fmla="*/ 3082098 h 5809456"/>
              <a:gd name="connsiteX2838" fmla="*/ 3393142 w 10993169"/>
              <a:gd name="connsiteY2838" fmla="*/ 3087309 h 5809456"/>
              <a:gd name="connsiteX2839" fmla="*/ 3388585 w 10993169"/>
              <a:gd name="connsiteY2839" fmla="*/ 3088611 h 5809456"/>
              <a:gd name="connsiteX2840" fmla="*/ 3383378 w 10993169"/>
              <a:gd name="connsiteY2840" fmla="*/ 3089914 h 5809456"/>
              <a:gd name="connsiteX2841" fmla="*/ 3377520 w 10993169"/>
              <a:gd name="connsiteY2841" fmla="*/ 3090565 h 5809456"/>
              <a:gd name="connsiteX2842" fmla="*/ 3372963 w 10993169"/>
              <a:gd name="connsiteY2842" fmla="*/ 3092519 h 5809456"/>
              <a:gd name="connsiteX2843" fmla="*/ 3366454 w 10993169"/>
              <a:gd name="connsiteY2843" fmla="*/ 3096427 h 5809456"/>
              <a:gd name="connsiteX2844" fmla="*/ 3359294 w 10993169"/>
              <a:gd name="connsiteY2844" fmla="*/ 3100336 h 5809456"/>
              <a:gd name="connsiteX2845" fmla="*/ 3356039 w 10993169"/>
              <a:gd name="connsiteY2845" fmla="*/ 3102290 h 5809456"/>
              <a:gd name="connsiteX2846" fmla="*/ 3352785 w 10993169"/>
              <a:gd name="connsiteY2846" fmla="*/ 3104895 h 5809456"/>
              <a:gd name="connsiteX2847" fmla="*/ 3350181 w 10993169"/>
              <a:gd name="connsiteY2847" fmla="*/ 3107500 h 5809456"/>
              <a:gd name="connsiteX2848" fmla="*/ 3347577 w 10993169"/>
              <a:gd name="connsiteY2848" fmla="*/ 3110106 h 5809456"/>
              <a:gd name="connsiteX2849" fmla="*/ 3343021 w 10993169"/>
              <a:gd name="connsiteY2849" fmla="*/ 3115317 h 5809456"/>
              <a:gd name="connsiteX2850" fmla="*/ 3338464 w 10993169"/>
              <a:gd name="connsiteY2850" fmla="*/ 3122481 h 5809456"/>
              <a:gd name="connsiteX2851" fmla="*/ 3335861 w 10993169"/>
              <a:gd name="connsiteY2851" fmla="*/ 3126389 h 5809456"/>
              <a:gd name="connsiteX2852" fmla="*/ 3333908 w 10993169"/>
              <a:gd name="connsiteY2852" fmla="*/ 3130298 h 5809456"/>
              <a:gd name="connsiteX2853" fmla="*/ 3332606 w 10993169"/>
              <a:gd name="connsiteY2853" fmla="*/ 3134206 h 5809456"/>
              <a:gd name="connsiteX2854" fmla="*/ 3332606 w 10993169"/>
              <a:gd name="connsiteY2854" fmla="*/ 3138114 h 5809456"/>
              <a:gd name="connsiteX2855" fmla="*/ 3333908 w 10993169"/>
              <a:gd name="connsiteY2855" fmla="*/ 3144627 h 5809456"/>
              <a:gd name="connsiteX2856" fmla="*/ 3335209 w 10993169"/>
              <a:gd name="connsiteY2856" fmla="*/ 3153095 h 5809456"/>
              <a:gd name="connsiteX2857" fmla="*/ 3341068 w 10993169"/>
              <a:gd name="connsiteY2857" fmla="*/ 3162214 h 5809456"/>
              <a:gd name="connsiteX2858" fmla="*/ 3347577 w 10993169"/>
              <a:gd name="connsiteY2858" fmla="*/ 3171984 h 5809456"/>
              <a:gd name="connsiteX2859" fmla="*/ 3346275 w 10993169"/>
              <a:gd name="connsiteY2859" fmla="*/ 3179800 h 5809456"/>
              <a:gd name="connsiteX2860" fmla="*/ 3344973 w 10993169"/>
              <a:gd name="connsiteY2860" fmla="*/ 3189570 h 5809456"/>
              <a:gd name="connsiteX2861" fmla="*/ 3340417 w 10993169"/>
              <a:gd name="connsiteY2861" fmla="*/ 3193478 h 5809456"/>
              <a:gd name="connsiteX2862" fmla="*/ 3333908 w 10993169"/>
              <a:gd name="connsiteY2862" fmla="*/ 3197386 h 5809456"/>
              <a:gd name="connsiteX2863" fmla="*/ 3331304 w 10993169"/>
              <a:gd name="connsiteY2863" fmla="*/ 3199341 h 5809456"/>
              <a:gd name="connsiteX2864" fmla="*/ 3328049 w 10993169"/>
              <a:gd name="connsiteY2864" fmla="*/ 3201295 h 5809456"/>
              <a:gd name="connsiteX2865" fmla="*/ 3326097 w 10993169"/>
              <a:gd name="connsiteY2865" fmla="*/ 3203249 h 5809456"/>
              <a:gd name="connsiteX2866" fmla="*/ 3324144 w 10993169"/>
              <a:gd name="connsiteY2866" fmla="*/ 3205203 h 5809456"/>
              <a:gd name="connsiteX2867" fmla="*/ 3323493 w 10993169"/>
              <a:gd name="connsiteY2867" fmla="*/ 3208459 h 5809456"/>
              <a:gd name="connsiteX2868" fmla="*/ 3323493 w 10993169"/>
              <a:gd name="connsiteY2868" fmla="*/ 3211716 h 5809456"/>
              <a:gd name="connsiteX2869" fmla="*/ 3323493 w 10993169"/>
              <a:gd name="connsiteY2869" fmla="*/ 3216276 h 5809456"/>
              <a:gd name="connsiteX2870" fmla="*/ 3324144 w 10993169"/>
              <a:gd name="connsiteY2870" fmla="*/ 3220184 h 5809456"/>
              <a:gd name="connsiteX2871" fmla="*/ 3325446 w 10993169"/>
              <a:gd name="connsiteY2871" fmla="*/ 3224743 h 5809456"/>
              <a:gd name="connsiteX2872" fmla="*/ 3325446 w 10993169"/>
              <a:gd name="connsiteY2872" fmla="*/ 3228651 h 5809456"/>
              <a:gd name="connsiteX2873" fmla="*/ 3325446 w 10993169"/>
              <a:gd name="connsiteY2873" fmla="*/ 3232559 h 5809456"/>
              <a:gd name="connsiteX2874" fmla="*/ 3324144 w 10993169"/>
              <a:gd name="connsiteY2874" fmla="*/ 3235816 h 5809456"/>
              <a:gd name="connsiteX2875" fmla="*/ 3324144 w 10993169"/>
              <a:gd name="connsiteY2875" fmla="*/ 3242330 h 5809456"/>
              <a:gd name="connsiteX2876" fmla="*/ 3323493 w 10993169"/>
              <a:gd name="connsiteY2876" fmla="*/ 3250797 h 5809456"/>
              <a:gd name="connsiteX2877" fmla="*/ 3322842 w 10993169"/>
              <a:gd name="connsiteY2877" fmla="*/ 3254705 h 5809456"/>
              <a:gd name="connsiteX2878" fmla="*/ 3322191 w 10993169"/>
              <a:gd name="connsiteY2878" fmla="*/ 3257962 h 5809456"/>
              <a:gd name="connsiteX2879" fmla="*/ 3320889 w 10993169"/>
              <a:gd name="connsiteY2879" fmla="*/ 3261219 h 5809456"/>
              <a:gd name="connsiteX2880" fmla="*/ 3318936 w 10993169"/>
              <a:gd name="connsiteY2880" fmla="*/ 3263824 h 5809456"/>
              <a:gd name="connsiteX2881" fmla="*/ 3315682 w 10993169"/>
              <a:gd name="connsiteY2881" fmla="*/ 3265127 h 5809456"/>
              <a:gd name="connsiteX2882" fmla="*/ 3311776 w 10993169"/>
              <a:gd name="connsiteY2882" fmla="*/ 3266429 h 5809456"/>
              <a:gd name="connsiteX2883" fmla="*/ 3307871 w 10993169"/>
              <a:gd name="connsiteY2883" fmla="*/ 3267081 h 5809456"/>
              <a:gd name="connsiteX2884" fmla="*/ 3303314 w 10993169"/>
              <a:gd name="connsiteY2884" fmla="*/ 3268383 h 5809456"/>
              <a:gd name="connsiteX2885" fmla="*/ 3294201 w 10993169"/>
              <a:gd name="connsiteY2885" fmla="*/ 3269035 h 5809456"/>
              <a:gd name="connsiteX2886" fmla="*/ 3285739 w 10993169"/>
              <a:gd name="connsiteY2886" fmla="*/ 3269035 h 5809456"/>
              <a:gd name="connsiteX2887" fmla="*/ 3280532 w 10993169"/>
              <a:gd name="connsiteY2887" fmla="*/ 3268383 h 5809456"/>
              <a:gd name="connsiteX2888" fmla="*/ 3272721 w 10993169"/>
              <a:gd name="connsiteY2888" fmla="*/ 3265778 h 5809456"/>
              <a:gd name="connsiteX2889" fmla="*/ 3264910 w 10993169"/>
              <a:gd name="connsiteY2889" fmla="*/ 3264475 h 5809456"/>
              <a:gd name="connsiteX2890" fmla="*/ 3257749 w 10993169"/>
              <a:gd name="connsiteY2890" fmla="*/ 3263824 h 5809456"/>
              <a:gd name="connsiteX2891" fmla="*/ 3253193 w 10993169"/>
              <a:gd name="connsiteY2891" fmla="*/ 3265778 h 5809456"/>
              <a:gd name="connsiteX2892" fmla="*/ 3247985 w 10993169"/>
              <a:gd name="connsiteY2892" fmla="*/ 3268383 h 5809456"/>
              <a:gd name="connsiteX2893" fmla="*/ 3245382 w 10993169"/>
              <a:gd name="connsiteY2893" fmla="*/ 3269686 h 5809456"/>
              <a:gd name="connsiteX2894" fmla="*/ 3243429 w 10993169"/>
              <a:gd name="connsiteY2894" fmla="*/ 3270989 h 5809456"/>
              <a:gd name="connsiteX2895" fmla="*/ 3241476 w 10993169"/>
              <a:gd name="connsiteY2895" fmla="*/ 3272292 h 5809456"/>
              <a:gd name="connsiteX2896" fmla="*/ 3240174 w 10993169"/>
              <a:gd name="connsiteY2896" fmla="*/ 3274246 h 5809456"/>
              <a:gd name="connsiteX2897" fmla="*/ 3238222 w 10993169"/>
              <a:gd name="connsiteY2897" fmla="*/ 3275548 h 5809456"/>
              <a:gd name="connsiteX2898" fmla="*/ 3236269 w 10993169"/>
              <a:gd name="connsiteY2898" fmla="*/ 3277502 h 5809456"/>
              <a:gd name="connsiteX2899" fmla="*/ 3234967 w 10993169"/>
              <a:gd name="connsiteY2899" fmla="*/ 3279456 h 5809456"/>
              <a:gd name="connsiteX2900" fmla="*/ 3233014 w 10993169"/>
              <a:gd name="connsiteY2900" fmla="*/ 3282062 h 5809456"/>
              <a:gd name="connsiteX2901" fmla="*/ 3231061 w 10993169"/>
              <a:gd name="connsiteY2901" fmla="*/ 3287924 h 5809456"/>
              <a:gd name="connsiteX2902" fmla="*/ 3229760 w 10993169"/>
              <a:gd name="connsiteY2902" fmla="*/ 3292483 h 5809456"/>
              <a:gd name="connsiteX2903" fmla="*/ 3229760 w 10993169"/>
              <a:gd name="connsiteY2903" fmla="*/ 3294437 h 5809456"/>
              <a:gd name="connsiteX2904" fmla="*/ 3229760 w 10993169"/>
              <a:gd name="connsiteY2904" fmla="*/ 3297043 h 5809456"/>
              <a:gd name="connsiteX2905" fmla="*/ 3230411 w 10993169"/>
              <a:gd name="connsiteY2905" fmla="*/ 3300300 h 5809456"/>
              <a:gd name="connsiteX2906" fmla="*/ 3231061 w 10993169"/>
              <a:gd name="connsiteY2906" fmla="*/ 3303556 h 5809456"/>
              <a:gd name="connsiteX2907" fmla="*/ 3232363 w 10993169"/>
              <a:gd name="connsiteY2907" fmla="*/ 3306813 h 5809456"/>
              <a:gd name="connsiteX2908" fmla="*/ 3233014 w 10993169"/>
              <a:gd name="connsiteY2908" fmla="*/ 3310070 h 5809456"/>
              <a:gd name="connsiteX2909" fmla="*/ 3233014 w 10993169"/>
              <a:gd name="connsiteY2909" fmla="*/ 3312675 h 5809456"/>
              <a:gd name="connsiteX2910" fmla="*/ 3232363 w 10993169"/>
              <a:gd name="connsiteY2910" fmla="*/ 3315281 h 5809456"/>
              <a:gd name="connsiteX2911" fmla="*/ 3229760 w 10993169"/>
              <a:gd name="connsiteY2911" fmla="*/ 3319189 h 5809456"/>
              <a:gd name="connsiteX2912" fmla="*/ 3226505 w 10993169"/>
              <a:gd name="connsiteY2912" fmla="*/ 3322445 h 5809456"/>
              <a:gd name="connsiteX2913" fmla="*/ 3222599 w 10993169"/>
              <a:gd name="connsiteY2913" fmla="*/ 3325702 h 5809456"/>
              <a:gd name="connsiteX2914" fmla="*/ 3219996 w 10993169"/>
              <a:gd name="connsiteY2914" fmla="*/ 3327656 h 5809456"/>
              <a:gd name="connsiteX2915" fmla="*/ 3215439 w 10993169"/>
              <a:gd name="connsiteY2915" fmla="*/ 3330262 h 5809456"/>
              <a:gd name="connsiteX2916" fmla="*/ 3210883 w 10993169"/>
              <a:gd name="connsiteY2916" fmla="*/ 3332867 h 5809456"/>
              <a:gd name="connsiteX2917" fmla="*/ 3206326 w 10993169"/>
              <a:gd name="connsiteY2917" fmla="*/ 3334821 h 5809456"/>
              <a:gd name="connsiteX2918" fmla="*/ 3201770 w 10993169"/>
              <a:gd name="connsiteY2918" fmla="*/ 3335472 h 5809456"/>
              <a:gd name="connsiteX2919" fmla="*/ 3198515 w 10993169"/>
              <a:gd name="connsiteY2919" fmla="*/ 3335472 h 5809456"/>
              <a:gd name="connsiteX2920" fmla="*/ 3193959 w 10993169"/>
              <a:gd name="connsiteY2920" fmla="*/ 3334821 h 5809456"/>
              <a:gd name="connsiteX2921" fmla="*/ 3189402 w 10993169"/>
              <a:gd name="connsiteY2921" fmla="*/ 3334170 h 5809456"/>
              <a:gd name="connsiteX2922" fmla="*/ 3186148 w 10993169"/>
              <a:gd name="connsiteY2922" fmla="*/ 3332867 h 5809456"/>
              <a:gd name="connsiteX2923" fmla="*/ 3185354 w 10993169"/>
              <a:gd name="connsiteY2923" fmla="*/ 3332337 h 5809456"/>
              <a:gd name="connsiteX2924" fmla="*/ 3185913 w 10993169"/>
              <a:gd name="connsiteY2924" fmla="*/ 3333177 h 5809456"/>
              <a:gd name="connsiteX2925" fmla="*/ 3187866 w 10993169"/>
              <a:gd name="connsiteY2925" fmla="*/ 3334479 h 5809456"/>
              <a:gd name="connsiteX2926" fmla="*/ 3191121 w 10993169"/>
              <a:gd name="connsiteY2926" fmla="*/ 3335781 h 5809456"/>
              <a:gd name="connsiteX2927" fmla="*/ 3195678 w 10993169"/>
              <a:gd name="connsiteY2927" fmla="*/ 3336432 h 5809456"/>
              <a:gd name="connsiteX2928" fmla="*/ 3200235 w 10993169"/>
              <a:gd name="connsiteY2928" fmla="*/ 3337084 h 5809456"/>
              <a:gd name="connsiteX2929" fmla="*/ 3203490 w 10993169"/>
              <a:gd name="connsiteY2929" fmla="*/ 3337084 h 5809456"/>
              <a:gd name="connsiteX2930" fmla="*/ 3208047 w 10993169"/>
              <a:gd name="connsiteY2930" fmla="*/ 3335781 h 5809456"/>
              <a:gd name="connsiteX2931" fmla="*/ 3212603 w 10993169"/>
              <a:gd name="connsiteY2931" fmla="*/ 3333828 h 5809456"/>
              <a:gd name="connsiteX2932" fmla="*/ 3217160 w 10993169"/>
              <a:gd name="connsiteY2932" fmla="*/ 3331223 h 5809456"/>
              <a:gd name="connsiteX2933" fmla="*/ 3221717 w 10993169"/>
              <a:gd name="connsiteY2933" fmla="*/ 3329270 h 5809456"/>
              <a:gd name="connsiteX2934" fmla="*/ 3224321 w 10993169"/>
              <a:gd name="connsiteY2934" fmla="*/ 3326665 h 5809456"/>
              <a:gd name="connsiteX2935" fmla="*/ 3227576 w 10993169"/>
              <a:gd name="connsiteY2935" fmla="*/ 3324061 h 5809456"/>
              <a:gd name="connsiteX2936" fmla="*/ 3231481 w 10993169"/>
              <a:gd name="connsiteY2936" fmla="*/ 3320154 h 5809456"/>
              <a:gd name="connsiteX2937" fmla="*/ 3234085 w 10993169"/>
              <a:gd name="connsiteY2937" fmla="*/ 3316247 h 5809456"/>
              <a:gd name="connsiteX2938" fmla="*/ 3234736 w 10993169"/>
              <a:gd name="connsiteY2938" fmla="*/ 3314294 h 5809456"/>
              <a:gd name="connsiteX2939" fmla="*/ 3234736 w 10993169"/>
              <a:gd name="connsiteY2939" fmla="*/ 3311689 h 5809456"/>
              <a:gd name="connsiteX2940" fmla="*/ 3234085 w 10993169"/>
              <a:gd name="connsiteY2940" fmla="*/ 3308434 h 5809456"/>
              <a:gd name="connsiteX2941" fmla="*/ 3232783 w 10993169"/>
              <a:gd name="connsiteY2941" fmla="*/ 3305178 h 5809456"/>
              <a:gd name="connsiteX2942" fmla="*/ 3232132 w 10993169"/>
              <a:gd name="connsiteY2942" fmla="*/ 3301922 h 5809456"/>
              <a:gd name="connsiteX2943" fmla="*/ 3231481 w 10993169"/>
              <a:gd name="connsiteY2943" fmla="*/ 3298666 h 5809456"/>
              <a:gd name="connsiteX2944" fmla="*/ 3230831 w 10993169"/>
              <a:gd name="connsiteY2944" fmla="*/ 3296062 h 5809456"/>
              <a:gd name="connsiteX2945" fmla="*/ 3231481 w 10993169"/>
              <a:gd name="connsiteY2945" fmla="*/ 3293457 h 5809456"/>
              <a:gd name="connsiteX2946" fmla="*/ 3232783 w 10993169"/>
              <a:gd name="connsiteY2946" fmla="*/ 3288899 h 5809456"/>
              <a:gd name="connsiteX2947" fmla="*/ 3234736 w 10993169"/>
              <a:gd name="connsiteY2947" fmla="*/ 3283690 h 5809456"/>
              <a:gd name="connsiteX2948" fmla="*/ 3236038 w 10993169"/>
              <a:gd name="connsiteY2948" fmla="*/ 3281086 h 5809456"/>
              <a:gd name="connsiteX2949" fmla="*/ 3237991 w 10993169"/>
              <a:gd name="connsiteY2949" fmla="*/ 3279132 h 5809456"/>
              <a:gd name="connsiteX2950" fmla="*/ 3239944 w 10993169"/>
              <a:gd name="connsiteY2950" fmla="*/ 3277179 h 5809456"/>
              <a:gd name="connsiteX2951" fmla="*/ 3241897 w 10993169"/>
              <a:gd name="connsiteY2951" fmla="*/ 3275877 h 5809456"/>
              <a:gd name="connsiteX2952" fmla="*/ 3243199 w 10993169"/>
              <a:gd name="connsiteY2952" fmla="*/ 3273923 h 5809456"/>
              <a:gd name="connsiteX2953" fmla="*/ 3245152 w 10993169"/>
              <a:gd name="connsiteY2953" fmla="*/ 3272621 h 5809456"/>
              <a:gd name="connsiteX2954" fmla="*/ 3247105 w 10993169"/>
              <a:gd name="connsiteY2954" fmla="*/ 3270667 h 5809456"/>
              <a:gd name="connsiteX2955" fmla="*/ 3249709 w 10993169"/>
              <a:gd name="connsiteY2955" fmla="*/ 3269365 h 5809456"/>
              <a:gd name="connsiteX2956" fmla="*/ 3254917 w 10993169"/>
              <a:gd name="connsiteY2956" fmla="*/ 3266761 h 5809456"/>
              <a:gd name="connsiteX2957" fmla="*/ 3259473 w 10993169"/>
              <a:gd name="connsiteY2957" fmla="*/ 3264807 h 5809456"/>
              <a:gd name="connsiteX2958" fmla="*/ 3266634 w 10993169"/>
              <a:gd name="connsiteY2958" fmla="*/ 3265458 h 5809456"/>
              <a:gd name="connsiteX2959" fmla="*/ 3274446 w 10993169"/>
              <a:gd name="connsiteY2959" fmla="*/ 3267412 h 5809456"/>
              <a:gd name="connsiteX2960" fmla="*/ 3282257 w 10993169"/>
              <a:gd name="connsiteY2960" fmla="*/ 3270016 h 5809456"/>
              <a:gd name="connsiteX2961" fmla="*/ 3287465 w 10993169"/>
              <a:gd name="connsiteY2961" fmla="*/ 3270667 h 5809456"/>
              <a:gd name="connsiteX2962" fmla="*/ 3295928 w 10993169"/>
              <a:gd name="connsiteY2962" fmla="*/ 3270667 h 5809456"/>
              <a:gd name="connsiteX2963" fmla="*/ 3305041 w 10993169"/>
              <a:gd name="connsiteY2963" fmla="*/ 3270016 h 5809456"/>
              <a:gd name="connsiteX2964" fmla="*/ 3309598 w 10993169"/>
              <a:gd name="connsiteY2964" fmla="*/ 3269365 h 5809456"/>
              <a:gd name="connsiteX2965" fmla="*/ 3313504 w 10993169"/>
              <a:gd name="connsiteY2965" fmla="*/ 3268714 h 5809456"/>
              <a:gd name="connsiteX2966" fmla="*/ 3317410 w 10993169"/>
              <a:gd name="connsiteY2966" fmla="*/ 3266761 h 5809456"/>
              <a:gd name="connsiteX2967" fmla="*/ 3320665 w 10993169"/>
              <a:gd name="connsiteY2967" fmla="*/ 3264807 h 5809456"/>
              <a:gd name="connsiteX2968" fmla="*/ 3321967 w 10993169"/>
              <a:gd name="connsiteY2968" fmla="*/ 3262854 h 5809456"/>
              <a:gd name="connsiteX2969" fmla="*/ 3323269 w 10993169"/>
              <a:gd name="connsiteY2969" fmla="*/ 3259598 h 5809456"/>
              <a:gd name="connsiteX2970" fmla="*/ 3324571 w 10993169"/>
              <a:gd name="connsiteY2970" fmla="*/ 3255691 h 5809456"/>
              <a:gd name="connsiteX2971" fmla="*/ 3325222 w 10993169"/>
              <a:gd name="connsiteY2971" fmla="*/ 3251784 h 5809456"/>
              <a:gd name="connsiteX2972" fmla="*/ 3326523 w 10993169"/>
              <a:gd name="connsiteY2972" fmla="*/ 3243971 h 5809456"/>
              <a:gd name="connsiteX2973" fmla="*/ 3326523 w 10993169"/>
              <a:gd name="connsiteY2973" fmla="*/ 3236808 h 5809456"/>
              <a:gd name="connsiteX2974" fmla="*/ 3327174 w 10993169"/>
              <a:gd name="connsiteY2974" fmla="*/ 3233553 h 5809456"/>
              <a:gd name="connsiteX2975" fmla="*/ 3327174 w 10993169"/>
              <a:gd name="connsiteY2975" fmla="*/ 3230297 h 5809456"/>
              <a:gd name="connsiteX2976" fmla="*/ 3326523 w 10993169"/>
              <a:gd name="connsiteY2976" fmla="*/ 3225739 h 5809456"/>
              <a:gd name="connsiteX2977" fmla="*/ 3326523 w 10993169"/>
              <a:gd name="connsiteY2977" fmla="*/ 3221832 h 5809456"/>
              <a:gd name="connsiteX2978" fmla="*/ 3325222 w 10993169"/>
              <a:gd name="connsiteY2978" fmla="*/ 3217274 h 5809456"/>
              <a:gd name="connsiteX2979" fmla="*/ 3325222 w 10993169"/>
              <a:gd name="connsiteY2979" fmla="*/ 3213367 h 5809456"/>
              <a:gd name="connsiteX2980" fmla="*/ 3325222 w 10993169"/>
              <a:gd name="connsiteY2980" fmla="*/ 3209460 h 5809456"/>
              <a:gd name="connsiteX2981" fmla="*/ 3326523 w 10993169"/>
              <a:gd name="connsiteY2981" fmla="*/ 3206205 h 5809456"/>
              <a:gd name="connsiteX2982" fmla="*/ 3327825 w 10993169"/>
              <a:gd name="connsiteY2982" fmla="*/ 3204251 h 5809456"/>
              <a:gd name="connsiteX2983" fmla="*/ 3329778 w 10993169"/>
              <a:gd name="connsiteY2983" fmla="*/ 3202298 h 5809456"/>
              <a:gd name="connsiteX2984" fmla="*/ 3332382 w 10993169"/>
              <a:gd name="connsiteY2984" fmla="*/ 3200345 h 5809456"/>
              <a:gd name="connsiteX2985" fmla="*/ 3335637 w 10993169"/>
              <a:gd name="connsiteY2985" fmla="*/ 3199042 h 5809456"/>
              <a:gd name="connsiteX2986" fmla="*/ 3341496 w 10993169"/>
              <a:gd name="connsiteY2986" fmla="*/ 3195135 h 5809456"/>
              <a:gd name="connsiteX2987" fmla="*/ 3346704 w 10993169"/>
              <a:gd name="connsiteY2987" fmla="*/ 3191229 h 5809456"/>
              <a:gd name="connsiteX2988" fmla="*/ 3348006 w 10993169"/>
              <a:gd name="connsiteY2988" fmla="*/ 3181462 h 5809456"/>
              <a:gd name="connsiteX2989" fmla="*/ 3349307 w 10993169"/>
              <a:gd name="connsiteY2989" fmla="*/ 3172997 h 5809456"/>
              <a:gd name="connsiteX2990" fmla="*/ 3342798 w 10993169"/>
              <a:gd name="connsiteY2990" fmla="*/ 3164532 h 5809456"/>
              <a:gd name="connsiteX2991" fmla="*/ 3336288 w 10993169"/>
              <a:gd name="connsiteY2991" fmla="*/ 3154765 h 5809456"/>
              <a:gd name="connsiteX2992" fmla="*/ 3334986 w 10993169"/>
              <a:gd name="connsiteY2992" fmla="*/ 3146300 h 5809456"/>
              <a:gd name="connsiteX2993" fmla="*/ 3333684 w 10993169"/>
              <a:gd name="connsiteY2993" fmla="*/ 3139789 h 5809456"/>
              <a:gd name="connsiteX2994" fmla="*/ 3334335 w 10993169"/>
              <a:gd name="connsiteY2994" fmla="*/ 3135882 h 5809456"/>
              <a:gd name="connsiteX2995" fmla="*/ 3335637 w 10993169"/>
              <a:gd name="connsiteY2995" fmla="*/ 3131324 h 5809456"/>
              <a:gd name="connsiteX2996" fmla="*/ 3337590 w 10993169"/>
              <a:gd name="connsiteY2996" fmla="*/ 3127417 h 5809456"/>
              <a:gd name="connsiteX2997" fmla="*/ 3339543 w 10993169"/>
              <a:gd name="connsiteY2997" fmla="*/ 3123510 h 5809456"/>
              <a:gd name="connsiteX2998" fmla="*/ 3344751 w 10993169"/>
              <a:gd name="connsiteY2998" fmla="*/ 3116348 h 5809456"/>
              <a:gd name="connsiteX2999" fmla="*/ 3349307 w 10993169"/>
              <a:gd name="connsiteY2999" fmla="*/ 3111790 h 5809456"/>
              <a:gd name="connsiteX3000" fmla="*/ 3351260 w 10993169"/>
              <a:gd name="connsiteY3000" fmla="*/ 3108534 h 5809456"/>
              <a:gd name="connsiteX3001" fmla="*/ 3354515 w 10993169"/>
              <a:gd name="connsiteY3001" fmla="*/ 3106581 h 5809456"/>
              <a:gd name="connsiteX3002" fmla="*/ 3357770 w 10993169"/>
              <a:gd name="connsiteY3002" fmla="*/ 3103976 h 5809456"/>
              <a:gd name="connsiteX3003" fmla="*/ 3361025 w 10993169"/>
              <a:gd name="connsiteY3003" fmla="*/ 3102023 h 5809456"/>
              <a:gd name="connsiteX3004" fmla="*/ 3368186 w 10993169"/>
              <a:gd name="connsiteY3004" fmla="*/ 3097465 h 5809456"/>
              <a:gd name="connsiteX3005" fmla="*/ 3374695 w 10993169"/>
              <a:gd name="connsiteY3005" fmla="*/ 3093558 h 5809456"/>
              <a:gd name="connsiteX3006" fmla="*/ 3379252 w 10993169"/>
              <a:gd name="connsiteY3006" fmla="*/ 3092256 h 5809456"/>
              <a:gd name="connsiteX3007" fmla="*/ 3385111 w 10993169"/>
              <a:gd name="connsiteY3007" fmla="*/ 3090953 h 5809456"/>
              <a:gd name="connsiteX3008" fmla="*/ 3390319 w 10993169"/>
              <a:gd name="connsiteY3008" fmla="*/ 3090302 h 5809456"/>
              <a:gd name="connsiteX3009" fmla="*/ 3394876 w 10993169"/>
              <a:gd name="connsiteY3009" fmla="*/ 3088349 h 5809456"/>
              <a:gd name="connsiteX3010" fmla="*/ 3403338 w 10993169"/>
              <a:gd name="connsiteY3010" fmla="*/ 3083791 h 5809456"/>
              <a:gd name="connsiteX3011" fmla="*/ 3410499 w 10993169"/>
              <a:gd name="connsiteY3011" fmla="*/ 3078582 h 5809456"/>
              <a:gd name="connsiteX3012" fmla="*/ 3413754 w 10993169"/>
              <a:gd name="connsiteY3012" fmla="*/ 3074024 h 5809456"/>
              <a:gd name="connsiteX3013" fmla="*/ 3417660 w 10993169"/>
              <a:gd name="connsiteY3013" fmla="*/ 3068163 h 5809456"/>
              <a:gd name="connsiteX3014" fmla="*/ 3421565 w 10993169"/>
              <a:gd name="connsiteY3014" fmla="*/ 3062954 h 5809456"/>
              <a:gd name="connsiteX3015" fmla="*/ 3425471 w 10993169"/>
              <a:gd name="connsiteY3015" fmla="*/ 3057745 h 5809456"/>
              <a:gd name="connsiteX3016" fmla="*/ 3432632 w 10993169"/>
              <a:gd name="connsiteY3016" fmla="*/ 3053187 h 5809456"/>
              <a:gd name="connsiteX3017" fmla="*/ 3441746 w 10993169"/>
              <a:gd name="connsiteY3017" fmla="*/ 3048629 h 5809456"/>
              <a:gd name="connsiteX3018" fmla="*/ 3452161 w 10993169"/>
              <a:gd name="connsiteY3018" fmla="*/ 3044071 h 5809456"/>
              <a:gd name="connsiteX3019" fmla="*/ 3459322 w 10993169"/>
              <a:gd name="connsiteY3019" fmla="*/ 3039513 h 5809456"/>
              <a:gd name="connsiteX3020" fmla="*/ 3465832 w 10993169"/>
              <a:gd name="connsiteY3020" fmla="*/ 3034955 h 5809456"/>
              <a:gd name="connsiteX3021" fmla="*/ 3472992 w 10993169"/>
              <a:gd name="connsiteY3021" fmla="*/ 3028444 h 5809456"/>
              <a:gd name="connsiteX3022" fmla="*/ 3479502 w 10993169"/>
              <a:gd name="connsiteY3022" fmla="*/ 3021933 h 5809456"/>
              <a:gd name="connsiteX3023" fmla="*/ 3484710 w 10993169"/>
              <a:gd name="connsiteY3023" fmla="*/ 3016724 h 5809456"/>
              <a:gd name="connsiteX3024" fmla="*/ 3489918 w 10993169"/>
              <a:gd name="connsiteY3024" fmla="*/ 3012166 h 5809456"/>
              <a:gd name="connsiteX3025" fmla="*/ 3497078 w 10993169"/>
              <a:gd name="connsiteY3025" fmla="*/ 3006305 h 5809456"/>
              <a:gd name="connsiteX3026" fmla="*/ 3504890 w 10993169"/>
              <a:gd name="connsiteY3026" fmla="*/ 2999794 h 5809456"/>
              <a:gd name="connsiteX3027" fmla="*/ 3510098 w 10993169"/>
              <a:gd name="connsiteY3027" fmla="*/ 2993934 h 5809456"/>
              <a:gd name="connsiteX3028" fmla="*/ 3511400 w 10993169"/>
              <a:gd name="connsiteY3028" fmla="*/ 2990678 h 5809456"/>
              <a:gd name="connsiteX3029" fmla="*/ 3512051 w 10993169"/>
              <a:gd name="connsiteY3029" fmla="*/ 2984818 h 5809456"/>
              <a:gd name="connsiteX3030" fmla="*/ 3512702 w 10993169"/>
              <a:gd name="connsiteY3030" fmla="*/ 2979609 h 5809456"/>
              <a:gd name="connsiteX3031" fmla="*/ 3512702 w 10993169"/>
              <a:gd name="connsiteY3031" fmla="*/ 2976353 h 5809456"/>
              <a:gd name="connsiteX3032" fmla="*/ 3515305 w 10993169"/>
              <a:gd name="connsiteY3032" fmla="*/ 2971144 h 5809456"/>
              <a:gd name="connsiteX3033" fmla="*/ 3519211 w 10993169"/>
              <a:gd name="connsiteY3033" fmla="*/ 2965935 h 5809456"/>
              <a:gd name="connsiteX3034" fmla="*/ 3522466 w 10993169"/>
              <a:gd name="connsiteY3034" fmla="*/ 2960075 h 5809456"/>
              <a:gd name="connsiteX3035" fmla="*/ 3525070 w 10993169"/>
              <a:gd name="connsiteY3035" fmla="*/ 2954865 h 5809456"/>
              <a:gd name="connsiteX3036" fmla="*/ 3527023 w 10993169"/>
              <a:gd name="connsiteY3036" fmla="*/ 2950307 h 5809456"/>
              <a:gd name="connsiteX3037" fmla="*/ 3528976 w 10993169"/>
              <a:gd name="connsiteY3037" fmla="*/ 2945098 h 5809456"/>
              <a:gd name="connsiteX3038" fmla="*/ 3530929 w 10993169"/>
              <a:gd name="connsiteY3038" fmla="*/ 2939238 h 5809456"/>
              <a:gd name="connsiteX3039" fmla="*/ 3532882 w 10993169"/>
              <a:gd name="connsiteY3039" fmla="*/ 2934680 h 5809456"/>
              <a:gd name="connsiteX3040" fmla="*/ 3539391 w 10993169"/>
              <a:gd name="connsiteY3040" fmla="*/ 2928169 h 5809456"/>
              <a:gd name="connsiteX3041" fmla="*/ 3545901 w 10993169"/>
              <a:gd name="connsiteY3041" fmla="*/ 2921657 h 5809456"/>
              <a:gd name="connsiteX3042" fmla="*/ 3551760 w 10993169"/>
              <a:gd name="connsiteY3042" fmla="*/ 2917099 h 5809456"/>
              <a:gd name="connsiteX3043" fmla="*/ 3558270 w 10993169"/>
              <a:gd name="connsiteY3043" fmla="*/ 2911890 h 5809456"/>
              <a:gd name="connsiteX3044" fmla="*/ 3562175 w 10993169"/>
              <a:gd name="connsiteY3044" fmla="*/ 2907332 h 5809456"/>
              <a:gd name="connsiteX3045" fmla="*/ 3566732 w 10993169"/>
              <a:gd name="connsiteY3045" fmla="*/ 2901472 h 5809456"/>
              <a:gd name="connsiteX3046" fmla="*/ 3570638 w 10993169"/>
              <a:gd name="connsiteY3046" fmla="*/ 2896263 h 5809456"/>
              <a:gd name="connsiteX3047" fmla="*/ 3573242 w 10993169"/>
              <a:gd name="connsiteY3047" fmla="*/ 2891705 h 5809456"/>
              <a:gd name="connsiteX3048" fmla="*/ 3573242 w 10993169"/>
              <a:gd name="connsiteY3048" fmla="*/ 2888449 h 5809456"/>
              <a:gd name="connsiteX3049" fmla="*/ 3572591 w 10993169"/>
              <a:gd name="connsiteY3049" fmla="*/ 2883240 h 5809456"/>
              <a:gd name="connsiteX3050" fmla="*/ 3572591 w 10993169"/>
              <a:gd name="connsiteY3050" fmla="*/ 2878031 h 5809456"/>
              <a:gd name="connsiteX3051" fmla="*/ 3573242 w 10993169"/>
              <a:gd name="connsiteY3051" fmla="*/ 2873473 h 5809456"/>
              <a:gd name="connsiteX3052" fmla="*/ 3573893 w 10993169"/>
              <a:gd name="connsiteY3052" fmla="*/ 2873473 h 5809456"/>
              <a:gd name="connsiteX3053" fmla="*/ 3576497 w 10993169"/>
              <a:gd name="connsiteY3053" fmla="*/ 2870869 h 5809456"/>
              <a:gd name="connsiteX3054" fmla="*/ 3576497 w 10993169"/>
              <a:gd name="connsiteY3054" fmla="*/ 2869567 h 5809456"/>
              <a:gd name="connsiteX3055" fmla="*/ 3569540 w 10993169"/>
              <a:gd name="connsiteY3055" fmla="*/ 2869567 h 5809456"/>
              <a:gd name="connsiteX3056" fmla="*/ 5215714 w 10993169"/>
              <a:gd name="connsiteY3056" fmla="*/ 2862027 h 5809456"/>
              <a:gd name="connsiteX3057" fmla="*/ 5214344 w 10993169"/>
              <a:gd name="connsiteY3057" fmla="*/ 2863055 h 5809456"/>
              <a:gd name="connsiteX3058" fmla="*/ 5210438 w 10993169"/>
              <a:gd name="connsiteY3058" fmla="*/ 2866311 h 5809456"/>
              <a:gd name="connsiteX3059" fmla="*/ 5207183 w 10993169"/>
              <a:gd name="connsiteY3059" fmla="*/ 2869566 h 5809456"/>
              <a:gd name="connsiteX3060" fmla="*/ 5204579 w 10993169"/>
              <a:gd name="connsiteY3060" fmla="*/ 2873473 h 5809456"/>
              <a:gd name="connsiteX3061" fmla="*/ 5205230 w 10993169"/>
              <a:gd name="connsiteY3061" fmla="*/ 2880636 h 5809456"/>
              <a:gd name="connsiteX3062" fmla="*/ 5208485 w 10993169"/>
              <a:gd name="connsiteY3062" fmla="*/ 2889100 h 5809456"/>
              <a:gd name="connsiteX3063" fmla="*/ 5211740 w 10993169"/>
              <a:gd name="connsiteY3063" fmla="*/ 2896914 h 5809456"/>
              <a:gd name="connsiteX3064" fmla="*/ 5214344 w 10993169"/>
              <a:gd name="connsiteY3064" fmla="*/ 2904077 h 5809456"/>
              <a:gd name="connsiteX3065" fmla="*/ 5214995 w 10993169"/>
              <a:gd name="connsiteY3065" fmla="*/ 2909286 h 5809456"/>
              <a:gd name="connsiteX3066" fmla="*/ 5215645 w 10993169"/>
              <a:gd name="connsiteY3066" fmla="*/ 2915797 h 5809456"/>
              <a:gd name="connsiteX3067" fmla="*/ 5215645 w 10993169"/>
              <a:gd name="connsiteY3067" fmla="*/ 2922960 h 5809456"/>
              <a:gd name="connsiteX3068" fmla="*/ 5214344 w 10993169"/>
              <a:gd name="connsiteY3068" fmla="*/ 2929471 h 5809456"/>
              <a:gd name="connsiteX3069" fmla="*/ 5210501 w 10993169"/>
              <a:gd name="connsiteY3069" fmla="*/ 2933314 h 5809456"/>
              <a:gd name="connsiteX3070" fmla="*/ 5211524 w 10993169"/>
              <a:gd name="connsiteY3070" fmla="*/ 2932633 h 5809456"/>
              <a:gd name="connsiteX3071" fmla="*/ 5215431 w 10993169"/>
              <a:gd name="connsiteY3071" fmla="*/ 2928726 h 5809456"/>
              <a:gd name="connsiteX3072" fmla="*/ 5216733 w 10993169"/>
              <a:gd name="connsiteY3072" fmla="*/ 2922215 h 5809456"/>
              <a:gd name="connsiteX3073" fmla="*/ 5216733 w 10993169"/>
              <a:gd name="connsiteY3073" fmla="*/ 2915052 h 5809456"/>
              <a:gd name="connsiteX3074" fmla="*/ 5216082 w 10993169"/>
              <a:gd name="connsiteY3074" fmla="*/ 2908541 h 5809456"/>
              <a:gd name="connsiteX3075" fmla="*/ 5215431 w 10993169"/>
              <a:gd name="connsiteY3075" fmla="*/ 2903332 h 5809456"/>
              <a:gd name="connsiteX3076" fmla="*/ 5212826 w 10993169"/>
              <a:gd name="connsiteY3076" fmla="*/ 2896169 h 5809456"/>
              <a:gd name="connsiteX3077" fmla="*/ 5209570 w 10993169"/>
              <a:gd name="connsiteY3077" fmla="*/ 2887704 h 5809456"/>
              <a:gd name="connsiteX3078" fmla="*/ 5206966 w 10993169"/>
              <a:gd name="connsiteY3078" fmla="*/ 2879891 h 5809456"/>
              <a:gd name="connsiteX3079" fmla="*/ 5205663 w 10993169"/>
              <a:gd name="connsiteY3079" fmla="*/ 2872728 h 5809456"/>
              <a:gd name="connsiteX3080" fmla="*/ 5208268 w 10993169"/>
              <a:gd name="connsiteY3080" fmla="*/ 2868821 h 5809456"/>
              <a:gd name="connsiteX3081" fmla="*/ 5211524 w 10993169"/>
              <a:gd name="connsiteY3081" fmla="*/ 2865566 h 5809456"/>
              <a:gd name="connsiteX3082" fmla="*/ 5215431 w 10993169"/>
              <a:gd name="connsiteY3082" fmla="*/ 2862310 h 5809456"/>
              <a:gd name="connsiteX3083" fmla="*/ 1809626 w 10993169"/>
              <a:gd name="connsiteY3083" fmla="*/ 2842216 h 5809456"/>
              <a:gd name="connsiteX3084" fmla="*/ 1808861 w 10993169"/>
              <a:gd name="connsiteY3084" fmla="*/ 2842871 h 5809456"/>
              <a:gd name="connsiteX3085" fmla="*/ 1808721 w 10993169"/>
              <a:gd name="connsiteY3085" fmla="*/ 2843031 h 5809456"/>
              <a:gd name="connsiteX3086" fmla="*/ 1809440 w 10993169"/>
              <a:gd name="connsiteY3086" fmla="*/ 2842401 h 5809456"/>
              <a:gd name="connsiteX3087" fmla="*/ 3657361 w 10993169"/>
              <a:gd name="connsiteY3087" fmla="*/ 2820191 h 5809456"/>
              <a:gd name="connsiteX3088" fmla="*/ 3655491 w 10993169"/>
              <a:gd name="connsiteY3088" fmla="*/ 2822685 h 5809456"/>
              <a:gd name="connsiteX3089" fmla="*/ 3653537 w 10993169"/>
              <a:gd name="connsiteY3089" fmla="*/ 2825289 h 5809456"/>
              <a:gd name="connsiteX3090" fmla="*/ 3648979 w 10993169"/>
              <a:gd name="connsiteY3090" fmla="*/ 2830498 h 5809456"/>
              <a:gd name="connsiteX3091" fmla="*/ 3646375 w 10993169"/>
              <a:gd name="connsiteY3091" fmla="*/ 2833754 h 5809456"/>
              <a:gd name="connsiteX3092" fmla="*/ 3639863 w 10993169"/>
              <a:gd name="connsiteY3092" fmla="*/ 2838312 h 5809456"/>
              <a:gd name="connsiteX3093" fmla="*/ 3633352 w 10993169"/>
              <a:gd name="connsiteY3093" fmla="*/ 2843521 h 5809456"/>
              <a:gd name="connsiteX3094" fmla="*/ 3626841 w 10993169"/>
              <a:gd name="connsiteY3094" fmla="*/ 2849381 h 5809456"/>
              <a:gd name="connsiteX3095" fmla="*/ 3620980 w 10993169"/>
              <a:gd name="connsiteY3095" fmla="*/ 2854591 h 5809456"/>
              <a:gd name="connsiteX3096" fmla="*/ 3613167 w 10993169"/>
              <a:gd name="connsiteY3096" fmla="*/ 2857195 h 5809456"/>
              <a:gd name="connsiteX3097" fmla="*/ 3605353 w 10993169"/>
              <a:gd name="connsiteY3097" fmla="*/ 2859800 h 5809456"/>
              <a:gd name="connsiteX3098" fmla="*/ 3601446 w 10993169"/>
              <a:gd name="connsiteY3098" fmla="*/ 2861102 h 5809456"/>
              <a:gd name="connsiteX3099" fmla="*/ 3596888 w 10993169"/>
              <a:gd name="connsiteY3099" fmla="*/ 2861753 h 5809456"/>
              <a:gd name="connsiteX3100" fmla="*/ 3592981 w 10993169"/>
              <a:gd name="connsiteY3100" fmla="*/ 2861753 h 5809456"/>
              <a:gd name="connsiteX3101" fmla="*/ 3590377 w 10993169"/>
              <a:gd name="connsiteY3101" fmla="*/ 2861753 h 5809456"/>
              <a:gd name="connsiteX3102" fmla="*/ 3583865 w 10993169"/>
              <a:gd name="connsiteY3102" fmla="*/ 2864358 h 5809456"/>
              <a:gd name="connsiteX3103" fmla="*/ 3577354 w 10993169"/>
              <a:gd name="connsiteY3103" fmla="*/ 2866962 h 5809456"/>
              <a:gd name="connsiteX3104" fmla="*/ 3577354 w 10993169"/>
              <a:gd name="connsiteY3104" fmla="*/ 2867921 h 5809456"/>
              <a:gd name="connsiteX3105" fmla="*/ 3583007 w 10993169"/>
              <a:gd name="connsiteY3105" fmla="*/ 2865659 h 5809456"/>
              <a:gd name="connsiteX3106" fmla="*/ 3589516 w 10993169"/>
              <a:gd name="connsiteY3106" fmla="*/ 2863706 h 5809456"/>
              <a:gd name="connsiteX3107" fmla="*/ 3592120 w 10993169"/>
              <a:gd name="connsiteY3107" fmla="*/ 2863706 h 5809456"/>
              <a:gd name="connsiteX3108" fmla="*/ 3596026 w 10993169"/>
              <a:gd name="connsiteY3108" fmla="*/ 2863055 h 5809456"/>
              <a:gd name="connsiteX3109" fmla="*/ 3600583 w 10993169"/>
              <a:gd name="connsiteY3109" fmla="*/ 2862404 h 5809456"/>
              <a:gd name="connsiteX3110" fmla="*/ 3604489 w 10993169"/>
              <a:gd name="connsiteY3110" fmla="*/ 2861102 h 5809456"/>
              <a:gd name="connsiteX3111" fmla="*/ 3612300 w 10993169"/>
              <a:gd name="connsiteY3111" fmla="*/ 2858497 h 5809456"/>
              <a:gd name="connsiteX3112" fmla="*/ 3620112 w 10993169"/>
              <a:gd name="connsiteY3112" fmla="*/ 2855892 h 5809456"/>
              <a:gd name="connsiteX3113" fmla="*/ 3625971 w 10993169"/>
              <a:gd name="connsiteY3113" fmla="*/ 2850683 h 5809456"/>
              <a:gd name="connsiteX3114" fmla="*/ 3632481 w 10993169"/>
              <a:gd name="connsiteY3114" fmla="*/ 2844823 h 5809456"/>
              <a:gd name="connsiteX3115" fmla="*/ 3638990 w 10993169"/>
              <a:gd name="connsiteY3115" fmla="*/ 2839614 h 5809456"/>
              <a:gd name="connsiteX3116" fmla="*/ 3645500 w 10993169"/>
              <a:gd name="connsiteY3116" fmla="*/ 2835056 h 5809456"/>
              <a:gd name="connsiteX3117" fmla="*/ 3648104 w 10993169"/>
              <a:gd name="connsiteY3117" fmla="*/ 2831800 h 5809456"/>
              <a:gd name="connsiteX3118" fmla="*/ 3652661 w 10993169"/>
              <a:gd name="connsiteY3118" fmla="*/ 2826591 h 5809456"/>
              <a:gd name="connsiteX3119" fmla="*/ 3654614 w 10993169"/>
              <a:gd name="connsiteY3119" fmla="*/ 2823987 h 5809456"/>
              <a:gd name="connsiteX3120" fmla="*/ 3656567 w 10993169"/>
              <a:gd name="connsiteY3120" fmla="*/ 2821382 h 5809456"/>
              <a:gd name="connsiteX3121" fmla="*/ 3367724 w 10993169"/>
              <a:gd name="connsiteY3121" fmla="*/ 2819433 h 5809456"/>
              <a:gd name="connsiteX3122" fmla="*/ 3371010 w 10993169"/>
              <a:gd name="connsiteY3122" fmla="*/ 2820256 h 5809456"/>
              <a:gd name="connsiteX3123" fmla="*/ 3374777 w 10993169"/>
              <a:gd name="connsiteY3123" fmla="*/ 2820256 h 5809456"/>
              <a:gd name="connsiteX3124" fmla="*/ 3373548 w 10993169"/>
              <a:gd name="connsiteY3124" fmla="*/ 2820080 h 5809456"/>
              <a:gd name="connsiteX3125" fmla="*/ 3657869 w 10993169"/>
              <a:gd name="connsiteY3125" fmla="*/ 2818805 h 5809456"/>
              <a:gd name="connsiteX3126" fmla="*/ 3657453 w 10993169"/>
              <a:gd name="connsiteY3126" fmla="*/ 2820053 h 5809456"/>
              <a:gd name="connsiteX3127" fmla="*/ 3657869 w 10993169"/>
              <a:gd name="connsiteY3127" fmla="*/ 2819429 h 5809456"/>
              <a:gd name="connsiteX3128" fmla="*/ 3321688 w 10993169"/>
              <a:gd name="connsiteY3128" fmla="*/ 2808381 h 5809456"/>
              <a:gd name="connsiteX3129" fmla="*/ 3326097 w 10993169"/>
              <a:gd name="connsiteY3129" fmla="*/ 2809183 h 5809456"/>
              <a:gd name="connsiteX3130" fmla="*/ 3332606 w 10993169"/>
              <a:gd name="connsiteY3130" fmla="*/ 2810485 h 5809456"/>
              <a:gd name="connsiteX3131" fmla="*/ 3333420 w 10993169"/>
              <a:gd name="connsiteY3131" fmla="*/ 2810078 h 5809456"/>
              <a:gd name="connsiteX3132" fmla="*/ 3328619 w 10993169"/>
              <a:gd name="connsiteY3132" fmla="*/ 2809011 h 5809456"/>
              <a:gd name="connsiteX3133" fmla="*/ 3423685 w 10993169"/>
              <a:gd name="connsiteY3133" fmla="*/ 2805755 h 5809456"/>
              <a:gd name="connsiteX3134" fmla="*/ 3422768 w 10993169"/>
              <a:gd name="connsiteY3134" fmla="*/ 2805870 h 5809456"/>
              <a:gd name="connsiteX3135" fmla="*/ 3428292 w 10993169"/>
              <a:gd name="connsiteY3135" fmla="*/ 2807880 h 5809456"/>
              <a:gd name="connsiteX3136" fmla="*/ 3436103 w 10993169"/>
              <a:gd name="connsiteY3136" fmla="*/ 2811788 h 5809456"/>
              <a:gd name="connsiteX3137" fmla="*/ 3443914 w 10993169"/>
              <a:gd name="connsiteY3137" fmla="*/ 2816348 h 5809456"/>
              <a:gd name="connsiteX3138" fmla="*/ 3449121 w 10993169"/>
              <a:gd name="connsiteY3138" fmla="*/ 2820256 h 5809456"/>
              <a:gd name="connsiteX3139" fmla="*/ 3460838 w 10993169"/>
              <a:gd name="connsiteY3139" fmla="*/ 2826118 h 5809456"/>
              <a:gd name="connsiteX3140" fmla="*/ 3472555 w 10993169"/>
              <a:gd name="connsiteY3140" fmla="*/ 2833283 h 5809456"/>
              <a:gd name="connsiteX3141" fmla="*/ 3484271 w 10993169"/>
              <a:gd name="connsiteY3141" fmla="*/ 2841750 h 5809456"/>
              <a:gd name="connsiteX3142" fmla="*/ 3493384 w 10993169"/>
              <a:gd name="connsiteY3142" fmla="*/ 2848264 h 5809456"/>
              <a:gd name="connsiteX3143" fmla="*/ 3500545 w 10993169"/>
              <a:gd name="connsiteY3143" fmla="*/ 2854126 h 5809456"/>
              <a:gd name="connsiteX3144" fmla="*/ 3509657 w 10993169"/>
              <a:gd name="connsiteY3144" fmla="*/ 2859988 h 5809456"/>
              <a:gd name="connsiteX3145" fmla="*/ 3518771 w 10993169"/>
              <a:gd name="connsiteY3145" fmla="*/ 2865850 h 5809456"/>
              <a:gd name="connsiteX3146" fmla="*/ 3526582 w 10993169"/>
              <a:gd name="connsiteY3146" fmla="*/ 2869758 h 5809456"/>
              <a:gd name="connsiteX3147" fmla="*/ 3535044 w 10993169"/>
              <a:gd name="connsiteY3147" fmla="*/ 2871061 h 5809456"/>
              <a:gd name="connsiteX3148" fmla="*/ 3539665 w 10993169"/>
              <a:gd name="connsiteY3148" fmla="*/ 2871061 h 5809456"/>
              <a:gd name="connsiteX3149" fmla="*/ 3536983 w 10993169"/>
              <a:gd name="connsiteY3149" fmla="*/ 2870869 h 5809456"/>
              <a:gd name="connsiteX3150" fmla="*/ 3528519 w 10993169"/>
              <a:gd name="connsiteY3150" fmla="*/ 2869567 h 5809456"/>
              <a:gd name="connsiteX3151" fmla="*/ 3521356 w 10993169"/>
              <a:gd name="connsiteY3151" fmla="*/ 2866311 h 5809456"/>
              <a:gd name="connsiteX3152" fmla="*/ 3512240 w 10993169"/>
              <a:gd name="connsiteY3152" fmla="*/ 2860451 h 5809456"/>
              <a:gd name="connsiteX3153" fmla="*/ 3502473 w 10993169"/>
              <a:gd name="connsiteY3153" fmla="*/ 2854591 h 5809456"/>
              <a:gd name="connsiteX3154" fmla="*/ 3495311 w 10993169"/>
              <a:gd name="connsiteY3154" fmla="*/ 2848730 h 5809456"/>
              <a:gd name="connsiteX3155" fmla="*/ 3486195 w 10993169"/>
              <a:gd name="connsiteY3155" fmla="*/ 2841568 h 5809456"/>
              <a:gd name="connsiteX3156" fmla="*/ 3475125 w 10993169"/>
              <a:gd name="connsiteY3156" fmla="*/ 2833754 h 5809456"/>
              <a:gd name="connsiteX3157" fmla="*/ 3462754 w 10993169"/>
              <a:gd name="connsiteY3157" fmla="*/ 2825941 h 5809456"/>
              <a:gd name="connsiteX3158" fmla="*/ 3452335 w 10993169"/>
              <a:gd name="connsiteY3158" fmla="*/ 2820731 h 5809456"/>
              <a:gd name="connsiteX3159" fmla="*/ 3446475 w 10993169"/>
              <a:gd name="connsiteY3159" fmla="*/ 2816825 h 5809456"/>
              <a:gd name="connsiteX3160" fmla="*/ 3438661 w 10993169"/>
              <a:gd name="connsiteY3160" fmla="*/ 2812267 h 5809456"/>
              <a:gd name="connsiteX3161" fmla="*/ 3430848 w 10993169"/>
              <a:gd name="connsiteY3161" fmla="*/ 2808360 h 5809456"/>
              <a:gd name="connsiteX3162" fmla="*/ 3347502 w 10993169"/>
              <a:gd name="connsiteY3162" fmla="*/ 2805755 h 5809456"/>
              <a:gd name="connsiteX3163" fmla="*/ 3346000 w 10993169"/>
              <a:gd name="connsiteY3163" fmla="*/ 2806302 h 5809456"/>
              <a:gd name="connsiteX3164" fmla="*/ 3350181 w 10993169"/>
              <a:gd name="connsiteY3164" fmla="*/ 2810485 h 5809456"/>
              <a:gd name="connsiteX3165" fmla="*/ 3355388 w 10993169"/>
              <a:gd name="connsiteY3165" fmla="*/ 2815045 h 5809456"/>
              <a:gd name="connsiteX3166" fmla="*/ 3359945 w 10993169"/>
              <a:gd name="connsiteY3166" fmla="*/ 2816999 h 5809456"/>
              <a:gd name="connsiteX3167" fmla="*/ 3365803 w 10993169"/>
              <a:gd name="connsiteY3167" fmla="*/ 2818953 h 5809456"/>
              <a:gd name="connsiteX3168" fmla="*/ 3367646 w 10993169"/>
              <a:gd name="connsiteY3168" fmla="*/ 2819414 h 5809456"/>
              <a:gd name="connsiteX3169" fmla="*/ 3362478 w 10993169"/>
              <a:gd name="connsiteY3169" fmla="*/ 2817476 h 5809456"/>
              <a:gd name="connsiteX3170" fmla="*/ 3357920 w 10993169"/>
              <a:gd name="connsiteY3170" fmla="*/ 2815522 h 5809456"/>
              <a:gd name="connsiteX3171" fmla="*/ 3352711 w 10993169"/>
              <a:gd name="connsiteY3171" fmla="*/ 2810313 h 5809456"/>
              <a:gd name="connsiteX3172" fmla="*/ 3296062 w 10993169"/>
              <a:gd name="connsiteY3172" fmla="*/ 2784919 h 5809456"/>
              <a:gd name="connsiteX3173" fmla="*/ 3293955 w 10993169"/>
              <a:gd name="connsiteY3173" fmla="*/ 2785340 h 5809456"/>
              <a:gd name="connsiteX3174" fmla="*/ 3300711 w 10993169"/>
              <a:gd name="connsiteY3174" fmla="*/ 2789642 h 5809456"/>
              <a:gd name="connsiteX3175" fmla="*/ 3306569 w 10993169"/>
              <a:gd name="connsiteY3175" fmla="*/ 2794853 h 5809456"/>
              <a:gd name="connsiteX3176" fmla="*/ 3308522 w 10993169"/>
              <a:gd name="connsiteY3176" fmla="*/ 2797458 h 5809456"/>
              <a:gd name="connsiteX3177" fmla="*/ 3311776 w 10993169"/>
              <a:gd name="connsiteY3177" fmla="*/ 2801367 h 5809456"/>
              <a:gd name="connsiteX3178" fmla="*/ 3315031 w 10993169"/>
              <a:gd name="connsiteY3178" fmla="*/ 2805275 h 5809456"/>
              <a:gd name="connsiteX3179" fmla="*/ 3318936 w 10993169"/>
              <a:gd name="connsiteY3179" fmla="*/ 2807880 h 5809456"/>
              <a:gd name="connsiteX3180" fmla="*/ 3321425 w 10993169"/>
              <a:gd name="connsiteY3180" fmla="*/ 2808333 h 5809456"/>
              <a:gd name="connsiteX3181" fmla="*/ 3317550 w 10993169"/>
              <a:gd name="connsiteY3181" fmla="*/ 2805104 h 5809456"/>
              <a:gd name="connsiteX3182" fmla="*/ 3314294 w 10993169"/>
              <a:gd name="connsiteY3182" fmla="*/ 2801848 h 5809456"/>
              <a:gd name="connsiteX3183" fmla="*/ 3311038 w 10993169"/>
              <a:gd name="connsiteY3183" fmla="*/ 2797942 h 5809456"/>
              <a:gd name="connsiteX3184" fmla="*/ 3308434 w 10993169"/>
              <a:gd name="connsiteY3184" fmla="*/ 2795337 h 5809456"/>
              <a:gd name="connsiteX3185" fmla="*/ 3303225 w 10993169"/>
              <a:gd name="connsiteY3185" fmla="*/ 2790128 h 5809456"/>
              <a:gd name="connsiteX3186" fmla="*/ 1949389 w 10993169"/>
              <a:gd name="connsiteY3186" fmla="*/ 2775743 h 5809456"/>
              <a:gd name="connsiteX3187" fmla="*/ 1948856 w 10993169"/>
              <a:gd name="connsiteY3187" fmla="*/ 2778408 h 5809456"/>
              <a:gd name="connsiteX3188" fmla="*/ 1948856 w 10993169"/>
              <a:gd name="connsiteY3188" fmla="*/ 2780361 h 5809456"/>
              <a:gd name="connsiteX3189" fmla="*/ 1947554 w 10993169"/>
              <a:gd name="connsiteY3189" fmla="*/ 2788175 h 5809456"/>
              <a:gd name="connsiteX3190" fmla="*/ 1946371 w 10993169"/>
              <a:gd name="connsiteY3190" fmla="*/ 2795268 h 5809456"/>
              <a:gd name="connsiteX3191" fmla="*/ 1946786 w 10993169"/>
              <a:gd name="connsiteY3191" fmla="*/ 2794853 h 5809456"/>
              <a:gd name="connsiteX3192" fmla="*/ 1948088 w 10993169"/>
              <a:gd name="connsiteY3192" fmla="*/ 2787037 h 5809456"/>
              <a:gd name="connsiteX3193" fmla="*/ 1949389 w 10993169"/>
              <a:gd name="connsiteY3193" fmla="*/ 2779872 h 5809456"/>
              <a:gd name="connsiteX3194" fmla="*/ 1949389 w 10993169"/>
              <a:gd name="connsiteY3194" fmla="*/ 2777267 h 5809456"/>
              <a:gd name="connsiteX3195" fmla="*/ 3679031 w 10993169"/>
              <a:gd name="connsiteY3195" fmla="*/ 2757472 h 5809456"/>
              <a:gd name="connsiteX3196" fmla="*/ 3676978 w 10993169"/>
              <a:gd name="connsiteY3196" fmla="*/ 2759524 h 5809456"/>
              <a:gd name="connsiteX3197" fmla="*/ 3670467 w 10993169"/>
              <a:gd name="connsiteY3197" fmla="*/ 2764734 h 5809456"/>
              <a:gd name="connsiteX3198" fmla="*/ 3664607 w 10993169"/>
              <a:gd name="connsiteY3198" fmla="*/ 2770594 h 5809456"/>
              <a:gd name="connsiteX3199" fmla="*/ 3661351 w 10993169"/>
              <a:gd name="connsiteY3199" fmla="*/ 2775152 h 5809456"/>
              <a:gd name="connsiteX3200" fmla="*/ 3661254 w 10993169"/>
              <a:gd name="connsiteY3200" fmla="*/ 2775542 h 5809456"/>
              <a:gd name="connsiteX3201" fmla="*/ 3664378 w 10993169"/>
              <a:gd name="connsiteY3201" fmla="*/ 2771896 h 5809456"/>
              <a:gd name="connsiteX3202" fmla="*/ 3669586 w 10993169"/>
              <a:gd name="connsiteY3202" fmla="*/ 2766035 h 5809456"/>
              <a:gd name="connsiteX3203" fmla="*/ 3676096 w 10993169"/>
              <a:gd name="connsiteY3203" fmla="*/ 2760826 h 5809456"/>
              <a:gd name="connsiteX3204" fmla="*/ 3222483 w 10993169"/>
              <a:gd name="connsiteY3204" fmla="*/ 2733479 h 5809456"/>
              <a:gd name="connsiteX3205" fmla="*/ 3221661 w 10993169"/>
              <a:gd name="connsiteY3205" fmla="*/ 2733808 h 5809456"/>
              <a:gd name="connsiteX3206" fmla="*/ 3222599 w 10993169"/>
              <a:gd name="connsiteY3206" fmla="*/ 2734278 h 5809456"/>
              <a:gd name="connsiteX3207" fmla="*/ 3226505 w 10993169"/>
              <a:gd name="connsiteY3207" fmla="*/ 2737534 h 5809456"/>
              <a:gd name="connsiteX3208" fmla="*/ 3229760 w 10993169"/>
              <a:gd name="connsiteY3208" fmla="*/ 2740791 h 5809456"/>
              <a:gd name="connsiteX3209" fmla="*/ 3232363 w 10993169"/>
              <a:gd name="connsiteY3209" fmla="*/ 2743397 h 5809456"/>
              <a:gd name="connsiteX3210" fmla="*/ 3237571 w 10993169"/>
              <a:gd name="connsiteY3210" fmla="*/ 2751864 h 5809456"/>
              <a:gd name="connsiteX3211" fmla="*/ 3242778 w 10993169"/>
              <a:gd name="connsiteY3211" fmla="*/ 2761634 h 5809456"/>
              <a:gd name="connsiteX3212" fmla="*/ 3244080 w 10993169"/>
              <a:gd name="connsiteY3212" fmla="*/ 2767496 h 5809456"/>
              <a:gd name="connsiteX3213" fmla="*/ 3244080 w 10993169"/>
              <a:gd name="connsiteY3213" fmla="*/ 2775964 h 5809456"/>
              <a:gd name="connsiteX3214" fmla="*/ 3244731 w 10993169"/>
              <a:gd name="connsiteY3214" fmla="*/ 2779872 h 5809456"/>
              <a:gd name="connsiteX3215" fmla="*/ 3245382 w 10993169"/>
              <a:gd name="connsiteY3215" fmla="*/ 2783780 h 5809456"/>
              <a:gd name="connsiteX3216" fmla="*/ 3246033 w 10993169"/>
              <a:gd name="connsiteY3216" fmla="*/ 2787688 h 5809456"/>
              <a:gd name="connsiteX3217" fmla="*/ 3247985 w 10993169"/>
              <a:gd name="connsiteY3217" fmla="*/ 2789642 h 5809456"/>
              <a:gd name="connsiteX3218" fmla="*/ 3252542 w 10993169"/>
              <a:gd name="connsiteY3218" fmla="*/ 2792248 h 5809456"/>
              <a:gd name="connsiteX3219" fmla="*/ 3259051 w 10993169"/>
              <a:gd name="connsiteY3219" fmla="*/ 2794202 h 5809456"/>
              <a:gd name="connsiteX3220" fmla="*/ 3262306 w 10993169"/>
              <a:gd name="connsiteY3220" fmla="*/ 2794853 h 5809456"/>
              <a:gd name="connsiteX3221" fmla="*/ 3265561 w 10993169"/>
              <a:gd name="connsiteY3221" fmla="*/ 2795504 h 5809456"/>
              <a:gd name="connsiteX3222" fmla="*/ 3265642 w 10993169"/>
              <a:gd name="connsiteY3222" fmla="*/ 2795504 h 5809456"/>
              <a:gd name="connsiteX3223" fmla="*/ 3264807 w 10993169"/>
              <a:gd name="connsiteY3223" fmla="*/ 2795337 h 5809456"/>
              <a:gd name="connsiteX3224" fmla="*/ 3261552 w 10993169"/>
              <a:gd name="connsiteY3224" fmla="*/ 2794686 h 5809456"/>
              <a:gd name="connsiteX3225" fmla="*/ 3255040 w 10993169"/>
              <a:gd name="connsiteY3225" fmla="*/ 2792732 h 5809456"/>
              <a:gd name="connsiteX3226" fmla="*/ 3250483 w 10993169"/>
              <a:gd name="connsiteY3226" fmla="*/ 2790128 h 5809456"/>
              <a:gd name="connsiteX3227" fmla="*/ 3248529 w 10993169"/>
              <a:gd name="connsiteY3227" fmla="*/ 2787523 h 5809456"/>
              <a:gd name="connsiteX3228" fmla="*/ 3247878 w 10993169"/>
              <a:gd name="connsiteY3228" fmla="*/ 2784268 h 5809456"/>
              <a:gd name="connsiteX3229" fmla="*/ 3247227 w 10993169"/>
              <a:gd name="connsiteY3229" fmla="*/ 2780361 h 5809456"/>
              <a:gd name="connsiteX3230" fmla="*/ 3246576 w 10993169"/>
              <a:gd name="connsiteY3230" fmla="*/ 2776454 h 5809456"/>
              <a:gd name="connsiteX3231" fmla="*/ 3246576 w 10993169"/>
              <a:gd name="connsiteY3231" fmla="*/ 2767989 h 5809456"/>
              <a:gd name="connsiteX3232" fmla="*/ 3245273 w 10993169"/>
              <a:gd name="connsiteY3232" fmla="*/ 2762129 h 5809456"/>
              <a:gd name="connsiteX3233" fmla="*/ 3240064 w 10993169"/>
              <a:gd name="connsiteY3233" fmla="*/ 2752362 h 5809456"/>
              <a:gd name="connsiteX3234" fmla="*/ 3234855 w 10993169"/>
              <a:gd name="connsiteY3234" fmla="*/ 2743897 h 5809456"/>
              <a:gd name="connsiteX3235" fmla="*/ 3232251 w 10993169"/>
              <a:gd name="connsiteY3235" fmla="*/ 2741293 h 5809456"/>
              <a:gd name="connsiteX3236" fmla="*/ 3228344 w 10993169"/>
              <a:gd name="connsiteY3236" fmla="*/ 2738037 h 5809456"/>
              <a:gd name="connsiteX3237" fmla="*/ 3225088 w 10993169"/>
              <a:gd name="connsiteY3237" fmla="*/ 2734781 h 5809456"/>
              <a:gd name="connsiteX3238" fmla="*/ 3043454 w 10993169"/>
              <a:gd name="connsiteY3238" fmla="*/ 2713294 h 5809456"/>
              <a:gd name="connsiteX3239" fmla="*/ 3045548 w 10993169"/>
              <a:gd name="connsiteY3239" fmla="*/ 2715389 h 5809456"/>
              <a:gd name="connsiteX3240" fmla="*/ 3049453 w 10993169"/>
              <a:gd name="connsiteY3240" fmla="*/ 2717994 h 5809456"/>
              <a:gd name="connsiteX3241" fmla="*/ 3053359 w 10993169"/>
              <a:gd name="connsiteY3241" fmla="*/ 2721902 h 5809456"/>
              <a:gd name="connsiteX3242" fmla="*/ 3055963 w 10993169"/>
              <a:gd name="connsiteY3242" fmla="*/ 2725810 h 5809456"/>
              <a:gd name="connsiteX3243" fmla="*/ 3057915 w 10993169"/>
              <a:gd name="connsiteY3243" fmla="*/ 2730370 h 5809456"/>
              <a:gd name="connsiteX3244" fmla="*/ 3059868 w 10993169"/>
              <a:gd name="connsiteY3244" fmla="*/ 2735580 h 5809456"/>
              <a:gd name="connsiteX3245" fmla="*/ 3061821 w 10993169"/>
              <a:gd name="connsiteY3245" fmla="*/ 2741442 h 5809456"/>
              <a:gd name="connsiteX3246" fmla="*/ 3063774 w 10993169"/>
              <a:gd name="connsiteY3246" fmla="*/ 2746002 h 5809456"/>
              <a:gd name="connsiteX3247" fmla="*/ 3063774 w 10993169"/>
              <a:gd name="connsiteY3247" fmla="*/ 2749259 h 5809456"/>
              <a:gd name="connsiteX3248" fmla="*/ 3065075 w 10993169"/>
              <a:gd name="connsiteY3248" fmla="*/ 2752515 h 5809456"/>
              <a:gd name="connsiteX3249" fmla="*/ 3065726 w 10993169"/>
              <a:gd name="connsiteY3249" fmla="*/ 2753818 h 5809456"/>
              <a:gd name="connsiteX3250" fmla="*/ 3067028 w 10993169"/>
              <a:gd name="connsiteY3250" fmla="*/ 2754469 h 5809456"/>
              <a:gd name="connsiteX3251" fmla="*/ 3067679 w 10993169"/>
              <a:gd name="connsiteY3251" fmla="*/ 2754469 h 5809456"/>
              <a:gd name="connsiteX3252" fmla="*/ 3068330 w 10993169"/>
              <a:gd name="connsiteY3252" fmla="*/ 2754469 h 5809456"/>
              <a:gd name="connsiteX3253" fmla="*/ 3068415 w 10993169"/>
              <a:gd name="connsiteY3253" fmla="*/ 2754441 h 5809456"/>
              <a:gd name="connsiteX3254" fmla="*/ 3068164 w 10993169"/>
              <a:gd name="connsiteY3254" fmla="*/ 2754315 h 5809456"/>
              <a:gd name="connsiteX3255" fmla="*/ 3067513 w 10993169"/>
              <a:gd name="connsiteY3255" fmla="*/ 2753013 h 5809456"/>
              <a:gd name="connsiteX3256" fmla="*/ 3066210 w 10993169"/>
              <a:gd name="connsiteY3256" fmla="*/ 2749757 h 5809456"/>
              <a:gd name="connsiteX3257" fmla="*/ 3066210 w 10993169"/>
              <a:gd name="connsiteY3257" fmla="*/ 2746502 h 5809456"/>
              <a:gd name="connsiteX3258" fmla="*/ 3064257 w 10993169"/>
              <a:gd name="connsiteY3258" fmla="*/ 2741944 h 5809456"/>
              <a:gd name="connsiteX3259" fmla="*/ 3062303 w 10993169"/>
              <a:gd name="connsiteY3259" fmla="*/ 2736083 h 5809456"/>
              <a:gd name="connsiteX3260" fmla="*/ 3060350 w 10993169"/>
              <a:gd name="connsiteY3260" fmla="*/ 2730874 h 5809456"/>
              <a:gd name="connsiteX3261" fmla="*/ 3058397 w 10993169"/>
              <a:gd name="connsiteY3261" fmla="*/ 2726316 h 5809456"/>
              <a:gd name="connsiteX3262" fmla="*/ 3055792 w 10993169"/>
              <a:gd name="connsiteY3262" fmla="*/ 2722410 h 5809456"/>
              <a:gd name="connsiteX3263" fmla="*/ 3051885 w 10993169"/>
              <a:gd name="connsiteY3263" fmla="*/ 2718503 h 5809456"/>
              <a:gd name="connsiteX3264" fmla="*/ 3048629 w 10993169"/>
              <a:gd name="connsiteY3264" fmla="*/ 2715898 h 5809456"/>
              <a:gd name="connsiteX3265" fmla="*/ 3045374 w 10993169"/>
              <a:gd name="connsiteY3265" fmla="*/ 2713294 h 5809456"/>
              <a:gd name="connsiteX3266" fmla="*/ 2969111 w 10993169"/>
              <a:gd name="connsiteY3266" fmla="*/ 2707433 h 5809456"/>
              <a:gd name="connsiteX3267" fmla="*/ 2969389 w 10993169"/>
              <a:gd name="connsiteY3267" fmla="*/ 2707572 h 5809456"/>
              <a:gd name="connsiteX3268" fmla="*/ 2971342 w 10993169"/>
              <a:gd name="connsiteY3268" fmla="*/ 2710178 h 5809456"/>
              <a:gd name="connsiteX3269" fmla="*/ 2972644 w 10993169"/>
              <a:gd name="connsiteY3269" fmla="*/ 2713434 h 5809456"/>
              <a:gd name="connsiteX3270" fmla="*/ 2973946 w 10993169"/>
              <a:gd name="connsiteY3270" fmla="*/ 2716691 h 5809456"/>
              <a:gd name="connsiteX3271" fmla="*/ 2974597 w 10993169"/>
              <a:gd name="connsiteY3271" fmla="*/ 2720599 h 5809456"/>
              <a:gd name="connsiteX3272" fmla="*/ 2973946 w 10993169"/>
              <a:gd name="connsiteY3272" fmla="*/ 2723856 h 5809456"/>
              <a:gd name="connsiteX3273" fmla="*/ 2971993 w 10993169"/>
              <a:gd name="connsiteY3273" fmla="*/ 2728415 h 5809456"/>
              <a:gd name="connsiteX3274" fmla="*/ 2971342 w 10993169"/>
              <a:gd name="connsiteY3274" fmla="*/ 2730370 h 5809456"/>
              <a:gd name="connsiteX3275" fmla="*/ 2971342 w 10993169"/>
              <a:gd name="connsiteY3275" fmla="*/ 2732975 h 5809456"/>
              <a:gd name="connsiteX3276" fmla="*/ 2971342 w 10993169"/>
              <a:gd name="connsiteY3276" fmla="*/ 2734278 h 5809456"/>
              <a:gd name="connsiteX3277" fmla="*/ 2971993 w 10993169"/>
              <a:gd name="connsiteY3277" fmla="*/ 2735580 h 5809456"/>
              <a:gd name="connsiteX3278" fmla="*/ 2974597 w 10993169"/>
              <a:gd name="connsiteY3278" fmla="*/ 2738186 h 5809456"/>
              <a:gd name="connsiteX3279" fmla="*/ 2979804 w 10993169"/>
              <a:gd name="connsiteY3279" fmla="*/ 2740791 h 5809456"/>
              <a:gd name="connsiteX3280" fmla="*/ 2988266 w 10993169"/>
              <a:gd name="connsiteY3280" fmla="*/ 2745351 h 5809456"/>
              <a:gd name="connsiteX3281" fmla="*/ 2994776 w 10993169"/>
              <a:gd name="connsiteY3281" fmla="*/ 2749259 h 5809456"/>
              <a:gd name="connsiteX3282" fmla="*/ 2995639 w 10993169"/>
              <a:gd name="connsiteY3282" fmla="*/ 2748827 h 5809456"/>
              <a:gd name="connsiteX3283" fmla="*/ 2990678 w 10993169"/>
              <a:gd name="connsiteY3283" fmla="*/ 2745851 h 5809456"/>
              <a:gd name="connsiteX3284" fmla="*/ 2982213 w 10993169"/>
              <a:gd name="connsiteY3284" fmla="*/ 2741293 h 5809456"/>
              <a:gd name="connsiteX3285" fmla="*/ 2977655 w 10993169"/>
              <a:gd name="connsiteY3285" fmla="*/ 2738688 h 5809456"/>
              <a:gd name="connsiteX3286" fmla="*/ 2974400 w 10993169"/>
              <a:gd name="connsiteY3286" fmla="*/ 2736083 h 5809456"/>
              <a:gd name="connsiteX3287" fmla="*/ 2973749 w 10993169"/>
              <a:gd name="connsiteY3287" fmla="*/ 2734781 h 5809456"/>
              <a:gd name="connsiteX3288" fmla="*/ 2973749 w 10993169"/>
              <a:gd name="connsiteY3288" fmla="*/ 2732828 h 5809456"/>
              <a:gd name="connsiteX3289" fmla="*/ 2974400 w 10993169"/>
              <a:gd name="connsiteY3289" fmla="*/ 2730874 h 5809456"/>
              <a:gd name="connsiteX3290" fmla="*/ 2975051 w 10993169"/>
              <a:gd name="connsiteY3290" fmla="*/ 2728270 h 5809456"/>
              <a:gd name="connsiteX3291" fmla="*/ 2976353 w 10993169"/>
              <a:gd name="connsiteY3291" fmla="*/ 2724363 h 5809456"/>
              <a:gd name="connsiteX3292" fmla="*/ 2977004 w 10993169"/>
              <a:gd name="connsiteY3292" fmla="*/ 2721107 h 5809456"/>
              <a:gd name="connsiteX3293" fmla="*/ 2976353 w 10993169"/>
              <a:gd name="connsiteY3293" fmla="*/ 2717200 h 5809456"/>
              <a:gd name="connsiteX3294" fmla="*/ 2975702 w 10993169"/>
              <a:gd name="connsiteY3294" fmla="*/ 2713945 h 5809456"/>
              <a:gd name="connsiteX3295" fmla="*/ 2973749 w 10993169"/>
              <a:gd name="connsiteY3295" fmla="*/ 2710689 h 5809456"/>
              <a:gd name="connsiteX3296" fmla="*/ 2971795 w 10993169"/>
              <a:gd name="connsiteY3296" fmla="*/ 2708085 h 5809456"/>
              <a:gd name="connsiteX3297" fmla="*/ 2970493 w 10993169"/>
              <a:gd name="connsiteY3297" fmla="*/ 2707433 h 5809456"/>
              <a:gd name="connsiteX3298" fmla="*/ 2969191 w 10993169"/>
              <a:gd name="connsiteY3298" fmla="*/ 2707433 h 5809456"/>
              <a:gd name="connsiteX3299" fmla="*/ 1963832 w 10993169"/>
              <a:gd name="connsiteY3299" fmla="*/ 2705984 h 5809456"/>
              <a:gd name="connsiteX3300" fmla="*/ 1963832 w 10993169"/>
              <a:gd name="connsiteY3300" fmla="*/ 2706132 h 5809456"/>
              <a:gd name="connsiteX3301" fmla="*/ 1964483 w 10993169"/>
              <a:gd name="connsiteY3301" fmla="*/ 2708736 h 5809456"/>
              <a:gd name="connsiteX3302" fmla="*/ 1965785 w 10993169"/>
              <a:gd name="connsiteY3302" fmla="*/ 2713294 h 5809456"/>
              <a:gd name="connsiteX3303" fmla="*/ 1967739 w 10993169"/>
              <a:gd name="connsiteY3303" fmla="*/ 2716550 h 5809456"/>
              <a:gd name="connsiteX3304" fmla="*/ 1969041 w 10993169"/>
              <a:gd name="connsiteY3304" fmla="*/ 2719806 h 5809456"/>
              <a:gd name="connsiteX3305" fmla="*/ 1970343 w 10993169"/>
              <a:gd name="connsiteY3305" fmla="*/ 2723712 h 5809456"/>
              <a:gd name="connsiteX3306" fmla="*/ 1974901 w 10993169"/>
              <a:gd name="connsiteY3306" fmla="*/ 2726317 h 5809456"/>
              <a:gd name="connsiteX3307" fmla="*/ 1977506 w 10993169"/>
              <a:gd name="connsiteY3307" fmla="*/ 2728922 h 5809456"/>
              <a:gd name="connsiteX3308" fmla="*/ 1979332 w 10993169"/>
              <a:gd name="connsiteY3308" fmla="*/ 2731357 h 5809456"/>
              <a:gd name="connsiteX3309" fmla="*/ 1979332 w 10993169"/>
              <a:gd name="connsiteY3309" fmla="*/ 2730370 h 5809456"/>
              <a:gd name="connsiteX3310" fmla="*/ 1977379 w 10993169"/>
              <a:gd name="connsiteY3310" fmla="*/ 2728415 h 5809456"/>
              <a:gd name="connsiteX3311" fmla="*/ 1974776 w 10993169"/>
              <a:gd name="connsiteY3311" fmla="*/ 2725810 h 5809456"/>
              <a:gd name="connsiteX3312" fmla="*/ 1970219 w 10993169"/>
              <a:gd name="connsiteY3312" fmla="*/ 2723205 h 5809456"/>
              <a:gd name="connsiteX3313" fmla="*/ 1968917 w 10993169"/>
              <a:gd name="connsiteY3313" fmla="*/ 2719297 h 5809456"/>
              <a:gd name="connsiteX3314" fmla="*/ 1967615 w 10993169"/>
              <a:gd name="connsiteY3314" fmla="*/ 2715389 h 5809456"/>
              <a:gd name="connsiteX3315" fmla="*/ 1965663 w 10993169"/>
              <a:gd name="connsiteY3315" fmla="*/ 2712132 h 5809456"/>
              <a:gd name="connsiteX3316" fmla="*/ 1964361 w 10993169"/>
              <a:gd name="connsiteY3316" fmla="*/ 2707572 h 5809456"/>
              <a:gd name="connsiteX3317" fmla="*/ 1965344 w 10993169"/>
              <a:gd name="connsiteY3317" fmla="*/ 2699410 h 5809456"/>
              <a:gd name="connsiteX3318" fmla="*/ 1965134 w 10993169"/>
              <a:gd name="connsiteY3318" fmla="*/ 2699620 h 5809456"/>
              <a:gd name="connsiteX3319" fmla="*/ 1965134 w 10993169"/>
              <a:gd name="connsiteY3319" fmla="*/ 2700041 h 5809456"/>
              <a:gd name="connsiteX3320" fmla="*/ 2930849 w 10993169"/>
              <a:gd name="connsiteY3320" fmla="*/ 2698317 h 5809456"/>
              <a:gd name="connsiteX3321" fmla="*/ 2932287 w 10993169"/>
              <a:gd name="connsiteY3321" fmla="*/ 2699756 h 5809456"/>
              <a:gd name="connsiteX3322" fmla="*/ 2934891 w 10993169"/>
              <a:gd name="connsiteY3322" fmla="*/ 2702362 h 5809456"/>
              <a:gd name="connsiteX3323" fmla="*/ 2936192 w 10993169"/>
              <a:gd name="connsiteY3323" fmla="*/ 2703664 h 5809456"/>
              <a:gd name="connsiteX3324" fmla="*/ 2937494 w 10993169"/>
              <a:gd name="connsiteY3324" fmla="*/ 2704316 h 5809456"/>
              <a:gd name="connsiteX3325" fmla="*/ 2938796 w 10993169"/>
              <a:gd name="connsiteY3325" fmla="*/ 2704967 h 5809456"/>
              <a:gd name="connsiteX3326" fmla="*/ 2940303 w 10993169"/>
              <a:gd name="connsiteY3326" fmla="*/ 2704967 h 5809456"/>
              <a:gd name="connsiteX3327" fmla="*/ 2939889 w 10993169"/>
              <a:gd name="connsiteY3327" fmla="*/ 2704829 h 5809456"/>
              <a:gd name="connsiteX3328" fmla="*/ 2938587 w 10993169"/>
              <a:gd name="connsiteY3328" fmla="*/ 2704178 h 5809456"/>
              <a:gd name="connsiteX3329" fmla="*/ 2937285 w 10993169"/>
              <a:gd name="connsiteY3329" fmla="*/ 2702875 h 5809456"/>
              <a:gd name="connsiteX3330" fmla="*/ 2935331 w 10993169"/>
              <a:gd name="connsiteY3330" fmla="*/ 2700271 h 5809456"/>
              <a:gd name="connsiteX3331" fmla="*/ 2933378 w 10993169"/>
              <a:gd name="connsiteY3331" fmla="*/ 2698317 h 5809456"/>
              <a:gd name="connsiteX3332" fmla="*/ 2874515 w 10993169"/>
              <a:gd name="connsiteY3332" fmla="*/ 2689375 h 5809456"/>
              <a:gd name="connsiteX3333" fmla="*/ 2876958 w 10993169"/>
              <a:gd name="connsiteY3333" fmla="*/ 2689986 h 5809456"/>
              <a:gd name="connsiteX3334" fmla="*/ 2877594 w 10993169"/>
              <a:gd name="connsiteY3334" fmla="*/ 2689906 h 5809456"/>
              <a:gd name="connsiteX3335" fmla="*/ 2877380 w 10993169"/>
              <a:gd name="connsiteY3335" fmla="*/ 2689853 h 5809456"/>
              <a:gd name="connsiteX3336" fmla="*/ 2899369 w 10993169"/>
              <a:gd name="connsiteY3336" fmla="*/ 2688200 h 5809456"/>
              <a:gd name="connsiteX3337" fmla="*/ 2902344 w 10993169"/>
              <a:gd name="connsiteY3337" fmla="*/ 2689986 h 5809456"/>
              <a:gd name="connsiteX3338" fmla="*/ 2905599 w 10993169"/>
              <a:gd name="connsiteY3338" fmla="*/ 2692591 h 5809456"/>
              <a:gd name="connsiteX3339" fmla="*/ 2907552 w 10993169"/>
              <a:gd name="connsiteY3339" fmla="*/ 2695197 h 5809456"/>
              <a:gd name="connsiteX3340" fmla="*/ 2910576 w 10993169"/>
              <a:gd name="connsiteY3340" fmla="*/ 2695701 h 5809456"/>
              <a:gd name="connsiteX3341" fmla="*/ 2907984 w 10993169"/>
              <a:gd name="connsiteY3341" fmla="*/ 2693108 h 5809456"/>
              <a:gd name="connsiteX3342" fmla="*/ 2904728 w 10993169"/>
              <a:gd name="connsiteY3342" fmla="*/ 2690504 h 5809456"/>
              <a:gd name="connsiteX3343" fmla="*/ 2901472 w 10993169"/>
              <a:gd name="connsiteY3343" fmla="*/ 2688550 h 5809456"/>
              <a:gd name="connsiteX3344" fmla="*/ 3160896 w 10993169"/>
              <a:gd name="connsiteY3344" fmla="*/ 2672923 h 5809456"/>
              <a:gd name="connsiteX3345" fmla="*/ 3162063 w 10993169"/>
              <a:gd name="connsiteY3345" fmla="*/ 2673702 h 5809456"/>
              <a:gd name="connsiteX3346" fmla="*/ 3164667 w 10993169"/>
              <a:gd name="connsiteY3346" fmla="*/ 2675005 h 5809456"/>
              <a:gd name="connsiteX3347" fmla="*/ 3166620 w 10993169"/>
              <a:gd name="connsiteY3347" fmla="*/ 2676308 h 5809456"/>
              <a:gd name="connsiteX3348" fmla="*/ 3170525 w 10993169"/>
              <a:gd name="connsiteY3348" fmla="*/ 2680867 h 5809456"/>
              <a:gd name="connsiteX3349" fmla="*/ 3173780 w 10993169"/>
              <a:gd name="connsiteY3349" fmla="*/ 2684775 h 5809456"/>
              <a:gd name="connsiteX3350" fmla="*/ 3176384 w 10993169"/>
              <a:gd name="connsiteY3350" fmla="*/ 2687381 h 5809456"/>
              <a:gd name="connsiteX3351" fmla="*/ 3179638 w 10993169"/>
              <a:gd name="connsiteY3351" fmla="*/ 2689986 h 5809456"/>
              <a:gd name="connsiteX3352" fmla="*/ 3180940 w 10993169"/>
              <a:gd name="connsiteY3352" fmla="*/ 2691940 h 5809456"/>
              <a:gd name="connsiteX3353" fmla="*/ 3182242 w 10993169"/>
              <a:gd name="connsiteY3353" fmla="*/ 2693894 h 5809456"/>
              <a:gd name="connsiteX3354" fmla="*/ 3183544 w 10993169"/>
              <a:gd name="connsiteY3354" fmla="*/ 2695848 h 5809456"/>
              <a:gd name="connsiteX3355" fmla="*/ 3183544 w 10993169"/>
              <a:gd name="connsiteY3355" fmla="*/ 2697802 h 5809456"/>
              <a:gd name="connsiteX3356" fmla="*/ 3186148 w 10993169"/>
              <a:gd name="connsiteY3356" fmla="*/ 2702362 h 5809456"/>
              <a:gd name="connsiteX3357" fmla="*/ 3188100 w 10993169"/>
              <a:gd name="connsiteY3357" fmla="*/ 2707572 h 5809456"/>
              <a:gd name="connsiteX3358" fmla="*/ 3190704 w 10993169"/>
              <a:gd name="connsiteY3358" fmla="*/ 2713434 h 5809456"/>
              <a:gd name="connsiteX3359" fmla="*/ 3191355 w 10993169"/>
              <a:gd name="connsiteY3359" fmla="*/ 2717994 h 5809456"/>
              <a:gd name="connsiteX3360" fmla="*/ 3190704 w 10993169"/>
              <a:gd name="connsiteY3360" fmla="*/ 2720599 h 5809456"/>
              <a:gd name="connsiteX3361" fmla="*/ 3188751 w 10993169"/>
              <a:gd name="connsiteY3361" fmla="*/ 2724507 h 5809456"/>
              <a:gd name="connsiteX3362" fmla="*/ 3188100 w 10993169"/>
              <a:gd name="connsiteY3362" fmla="*/ 2727113 h 5809456"/>
              <a:gd name="connsiteX3363" fmla="*/ 3188100 w 10993169"/>
              <a:gd name="connsiteY3363" fmla="*/ 2729067 h 5809456"/>
              <a:gd name="connsiteX3364" fmla="*/ 3188100 w 10993169"/>
              <a:gd name="connsiteY3364" fmla="*/ 2731021 h 5809456"/>
              <a:gd name="connsiteX3365" fmla="*/ 3188751 w 10993169"/>
              <a:gd name="connsiteY3365" fmla="*/ 2732975 h 5809456"/>
              <a:gd name="connsiteX3366" fmla="*/ 3190053 w 10993169"/>
              <a:gd name="connsiteY3366" fmla="*/ 2734929 h 5809456"/>
              <a:gd name="connsiteX3367" fmla="*/ 3193308 w 10993169"/>
              <a:gd name="connsiteY3367" fmla="*/ 2736883 h 5809456"/>
              <a:gd name="connsiteX3368" fmla="*/ 3197213 w 10993169"/>
              <a:gd name="connsiteY3368" fmla="*/ 2738837 h 5809456"/>
              <a:gd name="connsiteX3369" fmla="*/ 3201770 w 10993169"/>
              <a:gd name="connsiteY3369" fmla="*/ 2740791 h 5809456"/>
              <a:gd name="connsiteX3370" fmla="*/ 3202402 w 10993169"/>
              <a:gd name="connsiteY3370" fmla="*/ 2740500 h 5809456"/>
              <a:gd name="connsiteX3371" fmla="*/ 3199694 w 10993169"/>
              <a:gd name="connsiteY3371" fmla="*/ 2739339 h 5809456"/>
              <a:gd name="connsiteX3372" fmla="*/ 3195787 w 10993169"/>
              <a:gd name="connsiteY3372" fmla="*/ 2737386 h 5809456"/>
              <a:gd name="connsiteX3373" fmla="*/ 3192531 w 10993169"/>
              <a:gd name="connsiteY3373" fmla="*/ 2735432 h 5809456"/>
              <a:gd name="connsiteX3374" fmla="*/ 3191229 w 10993169"/>
              <a:gd name="connsiteY3374" fmla="*/ 2733479 h 5809456"/>
              <a:gd name="connsiteX3375" fmla="*/ 3190578 w 10993169"/>
              <a:gd name="connsiteY3375" fmla="*/ 2731525 h 5809456"/>
              <a:gd name="connsiteX3376" fmla="*/ 3190578 w 10993169"/>
              <a:gd name="connsiteY3376" fmla="*/ 2729572 h 5809456"/>
              <a:gd name="connsiteX3377" fmla="*/ 3190578 w 10993169"/>
              <a:gd name="connsiteY3377" fmla="*/ 2727619 h 5809456"/>
              <a:gd name="connsiteX3378" fmla="*/ 3191229 w 10993169"/>
              <a:gd name="connsiteY3378" fmla="*/ 2725014 h 5809456"/>
              <a:gd name="connsiteX3379" fmla="*/ 3193182 w 10993169"/>
              <a:gd name="connsiteY3379" fmla="*/ 2721107 h 5809456"/>
              <a:gd name="connsiteX3380" fmla="*/ 3193833 w 10993169"/>
              <a:gd name="connsiteY3380" fmla="*/ 2718503 h 5809456"/>
              <a:gd name="connsiteX3381" fmla="*/ 3193182 w 10993169"/>
              <a:gd name="connsiteY3381" fmla="*/ 2713945 h 5809456"/>
              <a:gd name="connsiteX3382" fmla="*/ 3190578 w 10993169"/>
              <a:gd name="connsiteY3382" fmla="*/ 2708085 h 5809456"/>
              <a:gd name="connsiteX3383" fmla="*/ 3188624 w 10993169"/>
              <a:gd name="connsiteY3383" fmla="*/ 2702875 h 5809456"/>
              <a:gd name="connsiteX3384" fmla="*/ 3186020 w 10993169"/>
              <a:gd name="connsiteY3384" fmla="*/ 2698317 h 5809456"/>
              <a:gd name="connsiteX3385" fmla="*/ 3186020 w 10993169"/>
              <a:gd name="connsiteY3385" fmla="*/ 2696364 h 5809456"/>
              <a:gd name="connsiteX3386" fmla="*/ 3184717 w 10993169"/>
              <a:gd name="connsiteY3386" fmla="*/ 2694411 h 5809456"/>
              <a:gd name="connsiteX3387" fmla="*/ 3183415 w 10993169"/>
              <a:gd name="connsiteY3387" fmla="*/ 2692457 h 5809456"/>
              <a:gd name="connsiteX3388" fmla="*/ 3182113 w 10993169"/>
              <a:gd name="connsiteY3388" fmla="*/ 2690504 h 5809456"/>
              <a:gd name="connsiteX3389" fmla="*/ 3178857 w 10993169"/>
              <a:gd name="connsiteY3389" fmla="*/ 2687899 h 5809456"/>
              <a:gd name="connsiteX3390" fmla="*/ 3175601 w 10993169"/>
              <a:gd name="connsiteY3390" fmla="*/ 2685295 h 5809456"/>
              <a:gd name="connsiteX3391" fmla="*/ 3172997 w 10993169"/>
              <a:gd name="connsiteY3391" fmla="*/ 2681388 h 5809456"/>
              <a:gd name="connsiteX3392" fmla="*/ 3169090 w 10993169"/>
              <a:gd name="connsiteY3392" fmla="*/ 2676830 h 5809456"/>
              <a:gd name="connsiteX3393" fmla="*/ 3167137 w 10993169"/>
              <a:gd name="connsiteY3393" fmla="*/ 2675528 h 5809456"/>
              <a:gd name="connsiteX3394" fmla="*/ 3164532 w 10993169"/>
              <a:gd name="connsiteY3394" fmla="*/ 2674225 h 5809456"/>
              <a:gd name="connsiteX3395" fmla="*/ 3162579 w 10993169"/>
              <a:gd name="connsiteY3395" fmla="*/ 2672923 h 5809456"/>
              <a:gd name="connsiteX3396" fmla="*/ 3130022 w 10993169"/>
              <a:gd name="connsiteY3396" fmla="*/ 2662505 h 5809456"/>
              <a:gd name="connsiteX3397" fmla="*/ 3128563 w 10993169"/>
              <a:gd name="connsiteY3397" fmla="*/ 2663477 h 5809456"/>
              <a:gd name="connsiteX3398" fmla="*/ 3132772 w 10993169"/>
              <a:gd name="connsiteY3398" fmla="*/ 2669794 h 5809456"/>
              <a:gd name="connsiteX3399" fmla="*/ 3137979 w 10993169"/>
              <a:gd name="connsiteY3399" fmla="*/ 2676959 h 5809456"/>
              <a:gd name="connsiteX3400" fmla="*/ 3140583 w 10993169"/>
              <a:gd name="connsiteY3400" fmla="*/ 2677610 h 5809456"/>
              <a:gd name="connsiteX3401" fmla="*/ 3141706 w 10993169"/>
              <a:gd name="connsiteY3401" fmla="*/ 2677798 h 5809456"/>
              <a:gd name="connsiteX3402" fmla="*/ 3140440 w 10993169"/>
              <a:gd name="connsiteY3402" fmla="*/ 2677481 h 5809456"/>
              <a:gd name="connsiteX3403" fmla="*/ 3135231 w 10993169"/>
              <a:gd name="connsiteY3403" fmla="*/ 2670318 h 5809456"/>
              <a:gd name="connsiteX3404" fmla="*/ 3101811 w 10993169"/>
              <a:gd name="connsiteY3404" fmla="*/ 2656645 h 5809456"/>
              <a:gd name="connsiteX3405" fmla="*/ 3102178 w 10993169"/>
              <a:gd name="connsiteY3405" fmla="*/ 2656767 h 5809456"/>
              <a:gd name="connsiteX3406" fmla="*/ 3103480 w 10993169"/>
              <a:gd name="connsiteY3406" fmla="*/ 2657418 h 5809456"/>
              <a:gd name="connsiteX3407" fmla="*/ 3104782 w 10993169"/>
              <a:gd name="connsiteY3407" fmla="*/ 2658721 h 5809456"/>
              <a:gd name="connsiteX3408" fmla="*/ 3106084 w 10993169"/>
              <a:gd name="connsiteY3408" fmla="*/ 2660024 h 5809456"/>
              <a:gd name="connsiteX3409" fmla="*/ 3107386 w 10993169"/>
              <a:gd name="connsiteY3409" fmla="*/ 2661978 h 5809456"/>
              <a:gd name="connsiteX3410" fmla="*/ 3109989 w 10993169"/>
              <a:gd name="connsiteY3410" fmla="*/ 2663932 h 5809456"/>
              <a:gd name="connsiteX3411" fmla="*/ 3112593 w 10993169"/>
              <a:gd name="connsiteY3411" fmla="*/ 2666537 h 5809456"/>
              <a:gd name="connsiteX3412" fmla="*/ 3115197 w 10993169"/>
              <a:gd name="connsiteY3412" fmla="*/ 2668491 h 5809456"/>
              <a:gd name="connsiteX3413" fmla="*/ 3117801 w 10993169"/>
              <a:gd name="connsiteY3413" fmla="*/ 2669794 h 5809456"/>
              <a:gd name="connsiteX3414" fmla="*/ 3118269 w 10993169"/>
              <a:gd name="connsiteY3414" fmla="*/ 2669326 h 5809456"/>
              <a:gd name="connsiteX3415" fmla="*/ 3117650 w 10993169"/>
              <a:gd name="connsiteY3415" fmla="*/ 2669016 h 5809456"/>
              <a:gd name="connsiteX3416" fmla="*/ 3115046 w 10993169"/>
              <a:gd name="connsiteY3416" fmla="*/ 2667063 h 5809456"/>
              <a:gd name="connsiteX3417" fmla="*/ 3112441 w 10993169"/>
              <a:gd name="connsiteY3417" fmla="*/ 2664458 h 5809456"/>
              <a:gd name="connsiteX3418" fmla="*/ 3109837 w 10993169"/>
              <a:gd name="connsiteY3418" fmla="*/ 2662505 h 5809456"/>
              <a:gd name="connsiteX3419" fmla="*/ 3108534 w 10993169"/>
              <a:gd name="connsiteY3419" fmla="*/ 2660551 h 5809456"/>
              <a:gd name="connsiteX3420" fmla="*/ 3107232 w 10993169"/>
              <a:gd name="connsiteY3420" fmla="*/ 2659249 h 5809456"/>
              <a:gd name="connsiteX3421" fmla="*/ 3106581 w 10993169"/>
              <a:gd name="connsiteY3421" fmla="*/ 2657947 h 5809456"/>
              <a:gd name="connsiteX3422" fmla="*/ 3104627 w 10993169"/>
              <a:gd name="connsiteY3422" fmla="*/ 2657296 h 5809456"/>
              <a:gd name="connsiteX3423" fmla="*/ 3102674 w 10993169"/>
              <a:gd name="connsiteY3423" fmla="*/ 2656645 h 5809456"/>
              <a:gd name="connsiteX3424" fmla="*/ 5191864 w 10993169"/>
              <a:gd name="connsiteY3424" fmla="*/ 2650545 h 5809456"/>
              <a:gd name="connsiteX3425" fmla="*/ 5190909 w 10993169"/>
              <a:gd name="connsiteY3425" fmla="*/ 2650784 h 5809456"/>
              <a:gd name="connsiteX3426" fmla="*/ 5189607 w 10993169"/>
              <a:gd name="connsiteY3426" fmla="*/ 2655993 h 5809456"/>
              <a:gd name="connsiteX3427" fmla="*/ 5188956 w 10993169"/>
              <a:gd name="connsiteY3427" fmla="*/ 2662504 h 5809456"/>
              <a:gd name="connsiteX3428" fmla="*/ 5189607 w 10993169"/>
              <a:gd name="connsiteY3428" fmla="*/ 2669016 h 5809456"/>
              <a:gd name="connsiteX3429" fmla="*/ 5190909 w 10993169"/>
              <a:gd name="connsiteY3429" fmla="*/ 2673574 h 5809456"/>
              <a:gd name="connsiteX3430" fmla="*/ 5194163 w 10993169"/>
              <a:gd name="connsiteY3430" fmla="*/ 2678783 h 5809456"/>
              <a:gd name="connsiteX3431" fmla="*/ 5200673 w 10993169"/>
              <a:gd name="connsiteY3431" fmla="*/ 2684643 h 5809456"/>
              <a:gd name="connsiteX3432" fmla="*/ 5203277 w 10993169"/>
              <a:gd name="connsiteY3432" fmla="*/ 2687248 h 5809456"/>
              <a:gd name="connsiteX3433" fmla="*/ 5205881 w 10993169"/>
              <a:gd name="connsiteY3433" fmla="*/ 2690503 h 5809456"/>
              <a:gd name="connsiteX3434" fmla="*/ 5207834 w 10993169"/>
              <a:gd name="connsiteY3434" fmla="*/ 2693759 h 5809456"/>
              <a:gd name="connsiteX3435" fmla="*/ 5209136 w 10993169"/>
              <a:gd name="connsiteY3435" fmla="*/ 2697015 h 5809456"/>
              <a:gd name="connsiteX3436" fmla="*/ 5209787 w 10993169"/>
              <a:gd name="connsiteY3436" fmla="*/ 2701573 h 5809456"/>
              <a:gd name="connsiteX3437" fmla="*/ 5210438 w 10993169"/>
              <a:gd name="connsiteY3437" fmla="*/ 2708735 h 5809456"/>
              <a:gd name="connsiteX3438" fmla="*/ 5211740 w 10993169"/>
              <a:gd name="connsiteY3438" fmla="*/ 2715898 h 5809456"/>
              <a:gd name="connsiteX3439" fmla="*/ 5211740 w 10993169"/>
              <a:gd name="connsiteY3439" fmla="*/ 2722409 h 5809456"/>
              <a:gd name="connsiteX3440" fmla="*/ 5209787 w 10993169"/>
              <a:gd name="connsiteY3440" fmla="*/ 2725014 h 5809456"/>
              <a:gd name="connsiteX3441" fmla="*/ 5207183 w 10993169"/>
              <a:gd name="connsiteY3441" fmla="*/ 2728269 h 5809456"/>
              <a:gd name="connsiteX3442" fmla="*/ 5205230 w 10993169"/>
              <a:gd name="connsiteY3442" fmla="*/ 2732176 h 5809456"/>
              <a:gd name="connsiteX3443" fmla="*/ 5204579 w 10993169"/>
              <a:gd name="connsiteY3443" fmla="*/ 2734781 h 5809456"/>
              <a:gd name="connsiteX3444" fmla="*/ 5200022 w 10993169"/>
              <a:gd name="connsiteY3444" fmla="*/ 2741292 h 5809456"/>
              <a:gd name="connsiteX3445" fmla="*/ 5194163 w 10993169"/>
              <a:gd name="connsiteY3445" fmla="*/ 2747803 h 5809456"/>
              <a:gd name="connsiteX3446" fmla="*/ 5191559 w 10993169"/>
              <a:gd name="connsiteY3446" fmla="*/ 2751710 h 5809456"/>
              <a:gd name="connsiteX3447" fmla="*/ 5190258 w 10993169"/>
              <a:gd name="connsiteY3447" fmla="*/ 2754966 h 5809456"/>
              <a:gd name="connsiteX3448" fmla="*/ 5188956 w 10993169"/>
              <a:gd name="connsiteY3448" fmla="*/ 2758222 h 5809456"/>
              <a:gd name="connsiteX3449" fmla="*/ 5188305 w 10993169"/>
              <a:gd name="connsiteY3449" fmla="*/ 2760826 h 5809456"/>
              <a:gd name="connsiteX3450" fmla="*/ 5187654 w 10993169"/>
              <a:gd name="connsiteY3450" fmla="*/ 2763431 h 5809456"/>
              <a:gd name="connsiteX3451" fmla="*/ 5187654 w 10993169"/>
              <a:gd name="connsiteY3451" fmla="*/ 2766035 h 5809456"/>
              <a:gd name="connsiteX3452" fmla="*/ 5187654 w 10993169"/>
              <a:gd name="connsiteY3452" fmla="*/ 2769291 h 5809456"/>
              <a:gd name="connsiteX3453" fmla="*/ 5187654 w 10993169"/>
              <a:gd name="connsiteY3453" fmla="*/ 2772547 h 5809456"/>
              <a:gd name="connsiteX3454" fmla="*/ 5188956 w 10993169"/>
              <a:gd name="connsiteY3454" fmla="*/ 2779058 h 5809456"/>
              <a:gd name="connsiteX3455" fmla="*/ 5190909 w 10993169"/>
              <a:gd name="connsiteY3455" fmla="*/ 2783616 h 5809456"/>
              <a:gd name="connsiteX3456" fmla="*/ 5193513 w 10993169"/>
              <a:gd name="connsiteY3456" fmla="*/ 2786872 h 5809456"/>
              <a:gd name="connsiteX3457" fmla="*/ 5198069 w 10993169"/>
              <a:gd name="connsiteY3457" fmla="*/ 2790127 h 5809456"/>
              <a:gd name="connsiteX3458" fmla="*/ 5202626 w 10993169"/>
              <a:gd name="connsiteY3458" fmla="*/ 2793383 h 5809456"/>
              <a:gd name="connsiteX3459" fmla="*/ 5207834 w 10993169"/>
              <a:gd name="connsiteY3459" fmla="*/ 2796639 h 5809456"/>
              <a:gd name="connsiteX3460" fmla="*/ 5213042 w 10993169"/>
              <a:gd name="connsiteY3460" fmla="*/ 2799895 h 5809456"/>
              <a:gd name="connsiteX3461" fmla="*/ 5218249 w 10993169"/>
              <a:gd name="connsiteY3461" fmla="*/ 2803150 h 5809456"/>
              <a:gd name="connsiteX3462" fmla="*/ 5222155 w 10993169"/>
              <a:gd name="connsiteY3462" fmla="*/ 2806406 h 5809456"/>
              <a:gd name="connsiteX3463" fmla="*/ 5224759 w 10993169"/>
              <a:gd name="connsiteY3463" fmla="*/ 2809662 h 5809456"/>
              <a:gd name="connsiteX3464" fmla="*/ 5226712 w 10993169"/>
              <a:gd name="connsiteY3464" fmla="*/ 2816173 h 5809456"/>
              <a:gd name="connsiteX3465" fmla="*/ 5228014 w 10993169"/>
              <a:gd name="connsiteY3465" fmla="*/ 2824638 h 5809456"/>
              <a:gd name="connsiteX3466" fmla="*/ 5228014 w 10993169"/>
              <a:gd name="connsiteY3466" fmla="*/ 2828545 h 5809456"/>
              <a:gd name="connsiteX3467" fmla="*/ 5228014 w 10993169"/>
              <a:gd name="connsiteY3467" fmla="*/ 2833103 h 5809456"/>
              <a:gd name="connsiteX3468" fmla="*/ 5228014 w 10993169"/>
              <a:gd name="connsiteY3468" fmla="*/ 2837009 h 5809456"/>
              <a:gd name="connsiteX3469" fmla="*/ 5227363 w 10993169"/>
              <a:gd name="connsiteY3469" fmla="*/ 2839614 h 5809456"/>
              <a:gd name="connsiteX3470" fmla="*/ 5226061 w 10993169"/>
              <a:gd name="connsiteY3470" fmla="*/ 2844172 h 5809456"/>
              <a:gd name="connsiteX3471" fmla="*/ 5222806 w 10993169"/>
              <a:gd name="connsiteY3471" fmla="*/ 2850032 h 5809456"/>
              <a:gd name="connsiteX3472" fmla="*/ 5219551 w 10993169"/>
              <a:gd name="connsiteY3472" fmla="*/ 2856544 h 5809456"/>
              <a:gd name="connsiteX3473" fmla="*/ 5217358 w 10993169"/>
              <a:gd name="connsiteY3473" fmla="*/ 2860383 h 5809456"/>
              <a:gd name="connsiteX3474" fmla="*/ 5218035 w 10993169"/>
              <a:gd name="connsiteY3474" fmla="*/ 2859705 h 5809456"/>
              <a:gd name="connsiteX3475" fmla="*/ 5220640 w 10993169"/>
              <a:gd name="connsiteY3475" fmla="*/ 2855147 h 5809456"/>
              <a:gd name="connsiteX3476" fmla="*/ 5223895 w 10993169"/>
              <a:gd name="connsiteY3476" fmla="*/ 2849287 h 5809456"/>
              <a:gd name="connsiteX3477" fmla="*/ 5227151 w 10993169"/>
              <a:gd name="connsiteY3477" fmla="*/ 2843427 h 5809456"/>
              <a:gd name="connsiteX3478" fmla="*/ 5228453 w 10993169"/>
              <a:gd name="connsiteY3478" fmla="*/ 2838869 h 5809456"/>
              <a:gd name="connsiteX3479" fmla="*/ 5229105 w 10993169"/>
              <a:gd name="connsiteY3479" fmla="*/ 2835613 h 5809456"/>
              <a:gd name="connsiteX3480" fmla="*/ 5229105 w 10993169"/>
              <a:gd name="connsiteY3480" fmla="*/ 2832358 h 5809456"/>
              <a:gd name="connsiteX3481" fmla="*/ 5229105 w 10993169"/>
              <a:gd name="connsiteY3481" fmla="*/ 2827800 h 5809456"/>
              <a:gd name="connsiteX3482" fmla="*/ 5229105 w 10993169"/>
              <a:gd name="connsiteY3482" fmla="*/ 2823893 h 5809456"/>
              <a:gd name="connsiteX3483" fmla="*/ 5227802 w 10993169"/>
              <a:gd name="connsiteY3483" fmla="*/ 2815428 h 5809456"/>
              <a:gd name="connsiteX3484" fmla="*/ 5225849 w 10993169"/>
              <a:gd name="connsiteY3484" fmla="*/ 2808265 h 5809456"/>
              <a:gd name="connsiteX3485" fmla="*/ 5223244 w 10993169"/>
              <a:gd name="connsiteY3485" fmla="*/ 2805661 h 5809456"/>
              <a:gd name="connsiteX3486" fmla="*/ 5219337 w 10993169"/>
              <a:gd name="connsiteY3486" fmla="*/ 2802405 h 5809456"/>
              <a:gd name="connsiteX3487" fmla="*/ 5214128 w 10993169"/>
              <a:gd name="connsiteY3487" fmla="*/ 2799149 h 5809456"/>
              <a:gd name="connsiteX3488" fmla="*/ 5209570 w 10993169"/>
              <a:gd name="connsiteY3488" fmla="*/ 2795894 h 5809456"/>
              <a:gd name="connsiteX3489" fmla="*/ 5204361 w 10993169"/>
              <a:gd name="connsiteY3489" fmla="*/ 2792638 h 5809456"/>
              <a:gd name="connsiteX3490" fmla="*/ 5199152 w 10993169"/>
              <a:gd name="connsiteY3490" fmla="*/ 2789382 h 5809456"/>
              <a:gd name="connsiteX3491" fmla="*/ 5194594 w 10993169"/>
              <a:gd name="connsiteY3491" fmla="*/ 2786127 h 5809456"/>
              <a:gd name="connsiteX3492" fmla="*/ 5191990 w 10993169"/>
              <a:gd name="connsiteY3492" fmla="*/ 2782871 h 5809456"/>
              <a:gd name="connsiteX3493" fmla="*/ 5190036 w 10993169"/>
              <a:gd name="connsiteY3493" fmla="*/ 2778313 h 5809456"/>
              <a:gd name="connsiteX3494" fmla="*/ 5188734 w 10993169"/>
              <a:gd name="connsiteY3494" fmla="*/ 2771802 h 5809456"/>
              <a:gd name="connsiteX3495" fmla="*/ 5188734 w 10993169"/>
              <a:gd name="connsiteY3495" fmla="*/ 2768546 h 5809456"/>
              <a:gd name="connsiteX3496" fmla="*/ 5188734 w 10993169"/>
              <a:gd name="connsiteY3496" fmla="*/ 2765290 h 5809456"/>
              <a:gd name="connsiteX3497" fmla="*/ 5188734 w 10993169"/>
              <a:gd name="connsiteY3497" fmla="*/ 2762686 h 5809456"/>
              <a:gd name="connsiteX3498" fmla="*/ 5189385 w 10993169"/>
              <a:gd name="connsiteY3498" fmla="*/ 2760081 h 5809456"/>
              <a:gd name="connsiteX3499" fmla="*/ 5190036 w 10993169"/>
              <a:gd name="connsiteY3499" fmla="*/ 2757477 h 5809456"/>
              <a:gd name="connsiteX3500" fmla="*/ 5191339 w 10993169"/>
              <a:gd name="connsiteY3500" fmla="*/ 2754221 h 5809456"/>
              <a:gd name="connsiteX3501" fmla="*/ 5193292 w 10993169"/>
              <a:gd name="connsiteY3501" fmla="*/ 2750965 h 5809456"/>
              <a:gd name="connsiteX3502" fmla="*/ 5195896 w 10993169"/>
              <a:gd name="connsiteY3502" fmla="*/ 2747058 h 5809456"/>
              <a:gd name="connsiteX3503" fmla="*/ 5201105 w 10993169"/>
              <a:gd name="connsiteY3503" fmla="*/ 2740547 h 5809456"/>
              <a:gd name="connsiteX3504" fmla="*/ 5205663 w 10993169"/>
              <a:gd name="connsiteY3504" fmla="*/ 2734036 h 5809456"/>
              <a:gd name="connsiteX3505" fmla="*/ 5206315 w 10993169"/>
              <a:gd name="connsiteY3505" fmla="*/ 2731431 h 5809456"/>
              <a:gd name="connsiteX3506" fmla="*/ 5208268 w 10993169"/>
              <a:gd name="connsiteY3506" fmla="*/ 2727524 h 5809456"/>
              <a:gd name="connsiteX3507" fmla="*/ 5210873 w 10993169"/>
              <a:gd name="connsiteY3507" fmla="*/ 2724269 h 5809456"/>
              <a:gd name="connsiteX3508" fmla="*/ 5212826 w 10993169"/>
              <a:gd name="connsiteY3508" fmla="*/ 2721664 h 5809456"/>
              <a:gd name="connsiteX3509" fmla="*/ 5212826 w 10993169"/>
              <a:gd name="connsiteY3509" fmla="*/ 2715153 h 5809456"/>
              <a:gd name="connsiteX3510" fmla="*/ 5211524 w 10993169"/>
              <a:gd name="connsiteY3510" fmla="*/ 2707990 h 5809456"/>
              <a:gd name="connsiteX3511" fmla="*/ 5210873 w 10993169"/>
              <a:gd name="connsiteY3511" fmla="*/ 2700828 h 5809456"/>
              <a:gd name="connsiteX3512" fmla="*/ 5210221 w 10993169"/>
              <a:gd name="connsiteY3512" fmla="*/ 2696270 h 5809456"/>
              <a:gd name="connsiteX3513" fmla="*/ 5208919 w 10993169"/>
              <a:gd name="connsiteY3513" fmla="*/ 2693014 h 5809456"/>
              <a:gd name="connsiteX3514" fmla="*/ 5206966 w 10993169"/>
              <a:gd name="connsiteY3514" fmla="*/ 2689758 h 5809456"/>
              <a:gd name="connsiteX3515" fmla="*/ 5204361 w 10993169"/>
              <a:gd name="connsiteY3515" fmla="*/ 2686503 h 5809456"/>
              <a:gd name="connsiteX3516" fmla="*/ 5201757 w 10993169"/>
              <a:gd name="connsiteY3516" fmla="*/ 2683898 h 5809456"/>
              <a:gd name="connsiteX3517" fmla="*/ 5196547 w 10993169"/>
              <a:gd name="connsiteY3517" fmla="*/ 2678038 h 5809456"/>
              <a:gd name="connsiteX3518" fmla="*/ 5191990 w 10993169"/>
              <a:gd name="connsiteY3518" fmla="*/ 2672829 h 5809456"/>
              <a:gd name="connsiteX3519" fmla="*/ 5190687 w 10993169"/>
              <a:gd name="connsiteY3519" fmla="*/ 2668271 h 5809456"/>
              <a:gd name="connsiteX3520" fmla="*/ 5190036 w 10993169"/>
              <a:gd name="connsiteY3520" fmla="*/ 2661759 h 5809456"/>
              <a:gd name="connsiteX3521" fmla="*/ 5190687 w 10993169"/>
              <a:gd name="connsiteY3521" fmla="*/ 2655248 h 5809456"/>
              <a:gd name="connsiteX3522" fmla="*/ 2149531 w 10993169"/>
              <a:gd name="connsiteY3522" fmla="*/ 2635102 h 5809456"/>
              <a:gd name="connsiteX3523" fmla="*/ 2148755 w 10993169"/>
              <a:gd name="connsiteY3523" fmla="*/ 2636460 h 5809456"/>
              <a:gd name="connsiteX3524" fmla="*/ 2147951 w 10993169"/>
              <a:gd name="connsiteY3524" fmla="*/ 2638470 h 5809456"/>
              <a:gd name="connsiteX3525" fmla="*/ 2149223 w 10993169"/>
              <a:gd name="connsiteY3525" fmla="*/ 2635924 h 5809456"/>
              <a:gd name="connsiteX3526" fmla="*/ 3789626 w 10993169"/>
              <a:gd name="connsiteY3526" fmla="*/ 2629513 h 5809456"/>
              <a:gd name="connsiteX3527" fmla="*/ 3786369 w 10993169"/>
              <a:gd name="connsiteY3527" fmla="*/ 2633855 h 5809456"/>
              <a:gd name="connsiteX3528" fmla="*/ 3780509 w 10993169"/>
              <a:gd name="connsiteY3528" fmla="*/ 2641017 h 5809456"/>
              <a:gd name="connsiteX3529" fmla="*/ 3772044 w 10993169"/>
              <a:gd name="connsiteY3529" fmla="*/ 2649482 h 5809456"/>
              <a:gd name="connsiteX3530" fmla="*/ 3762929 w 10993169"/>
              <a:gd name="connsiteY3530" fmla="*/ 2657947 h 5809456"/>
              <a:gd name="connsiteX3531" fmla="*/ 3755766 w 10993169"/>
              <a:gd name="connsiteY3531" fmla="*/ 2665109 h 5809456"/>
              <a:gd name="connsiteX3532" fmla="*/ 3749255 w 10993169"/>
              <a:gd name="connsiteY3532" fmla="*/ 2671621 h 5809456"/>
              <a:gd name="connsiteX3533" fmla="*/ 3741441 w 10993169"/>
              <a:gd name="connsiteY3533" fmla="*/ 2680086 h 5809456"/>
              <a:gd name="connsiteX3534" fmla="*/ 3737534 w 10993169"/>
              <a:gd name="connsiteY3534" fmla="*/ 2683992 h 5809456"/>
              <a:gd name="connsiteX3535" fmla="*/ 3733627 w 10993169"/>
              <a:gd name="connsiteY3535" fmla="*/ 2687248 h 5809456"/>
              <a:gd name="connsiteX3536" fmla="*/ 3729069 w 10993169"/>
              <a:gd name="connsiteY3536" fmla="*/ 2690504 h 5809456"/>
              <a:gd name="connsiteX3537" fmla="*/ 3725162 w 10993169"/>
              <a:gd name="connsiteY3537" fmla="*/ 2693108 h 5809456"/>
              <a:gd name="connsiteX3538" fmla="*/ 3720605 w 10993169"/>
              <a:gd name="connsiteY3538" fmla="*/ 2697015 h 5809456"/>
              <a:gd name="connsiteX3539" fmla="*/ 3714093 w 10993169"/>
              <a:gd name="connsiteY3539" fmla="*/ 2700922 h 5809456"/>
              <a:gd name="connsiteX3540" fmla="*/ 3707582 w 10993169"/>
              <a:gd name="connsiteY3540" fmla="*/ 2704178 h 5809456"/>
              <a:gd name="connsiteX3541" fmla="*/ 3702373 w 10993169"/>
              <a:gd name="connsiteY3541" fmla="*/ 2708085 h 5809456"/>
              <a:gd name="connsiteX3542" fmla="*/ 3698466 w 10993169"/>
              <a:gd name="connsiteY3542" fmla="*/ 2713294 h 5809456"/>
              <a:gd name="connsiteX3543" fmla="*/ 3698255 w 10993169"/>
              <a:gd name="connsiteY3543" fmla="*/ 2713822 h 5809456"/>
              <a:gd name="connsiteX3544" fmla="*/ 3702135 w 10993169"/>
              <a:gd name="connsiteY3544" fmla="*/ 2709386 h 5809456"/>
              <a:gd name="connsiteX3545" fmla="*/ 3706691 w 10993169"/>
              <a:gd name="connsiteY3545" fmla="*/ 2705480 h 5809456"/>
              <a:gd name="connsiteX3546" fmla="*/ 3713201 w 10993169"/>
              <a:gd name="connsiteY3546" fmla="*/ 2701573 h 5809456"/>
              <a:gd name="connsiteX3547" fmla="*/ 3719711 w 10993169"/>
              <a:gd name="connsiteY3547" fmla="*/ 2698317 h 5809456"/>
              <a:gd name="connsiteX3548" fmla="*/ 3724919 w 10993169"/>
              <a:gd name="connsiteY3548" fmla="*/ 2694410 h 5809456"/>
              <a:gd name="connsiteX3549" fmla="*/ 3728825 w 10993169"/>
              <a:gd name="connsiteY3549" fmla="*/ 2691806 h 5809456"/>
              <a:gd name="connsiteX3550" fmla="*/ 3732730 w 10993169"/>
              <a:gd name="connsiteY3550" fmla="*/ 2688550 h 5809456"/>
              <a:gd name="connsiteX3551" fmla="*/ 3736636 w 10993169"/>
              <a:gd name="connsiteY3551" fmla="*/ 2685294 h 5809456"/>
              <a:gd name="connsiteX3552" fmla="*/ 3741193 w 10993169"/>
              <a:gd name="connsiteY3552" fmla="*/ 2681387 h 5809456"/>
              <a:gd name="connsiteX3553" fmla="*/ 3749005 w 10993169"/>
              <a:gd name="connsiteY3553" fmla="*/ 2672923 h 5809456"/>
              <a:gd name="connsiteX3554" fmla="*/ 3755514 w 10993169"/>
              <a:gd name="connsiteY3554" fmla="*/ 2666411 h 5809456"/>
              <a:gd name="connsiteX3555" fmla="*/ 3762675 w 10993169"/>
              <a:gd name="connsiteY3555" fmla="*/ 2659249 h 5809456"/>
              <a:gd name="connsiteX3556" fmla="*/ 3771789 w 10993169"/>
              <a:gd name="connsiteY3556" fmla="*/ 2650784 h 5809456"/>
              <a:gd name="connsiteX3557" fmla="*/ 3780251 w 10993169"/>
              <a:gd name="connsiteY3557" fmla="*/ 2641668 h 5809456"/>
              <a:gd name="connsiteX3558" fmla="*/ 3786110 w 10993169"/>
              <a:gd name="connsiteY3558" fmla="*/ 2635157 h 5809456"/>
              <a:gd name="connsiteX3559" fmla="*/ 3789365 w 10993169"/>
              <a:gd name="connsiteY3559" fmla="*/ 2629947 h 5809456"/>
              <a:gd name="connsiteX3560" fmla="*/ 5250236 w 10993169"/>
              <a:gd name="connsiteY3560" fmla="*/ 2624726 h 5809456"/>
              <a:gd name="connsiteX3561" fmla="*/ 5250147 w 10993169"/>
              <a:gd name="connsiteY3561" fmla="*/ 2624738 h 5809456"/>
              <a:gd name="connsiteX3562" fmla="*/ 5242987 w 10993169"/>
              <a:gd name="connsiteY3562" fmla="*/ 2629947 h 5809456"/>
              <a:gd name="connsiteX3563" fmla="*/ 5237128 w 10993169"/>
              <a:gd name="connsiteY3563" fmla="*/ 2635157 h 5809456"/>
              <a:gd name="connsiteX3564" fmla="*/ 5236477 w 10993169"/>
              <a:gd name="connsiteY3564" fmla="*/ 2637110 h 5809456"/>
              <a:gd name="connsiteX3565" fmla="*/ 5236477 w 10993169"/>
              <a:gd name="connsiteY3565" fmla="*/ 2639715 h 5809456"/>
              <a:gd name="connsiteX3566" fmla="*/ 5237128 w 10993169"/>
              <a:gd name="connsiteY3566" fmla="*/ 2642319 h 5809456"/>
              <a:gd name="connsiteX3567" fmla="*/ 5237779 w 10993169"/>
              <a:gd name="connsiteY3567" fmla="*/ 2644924 h 5809456"/>
              <a:gd name="connsiteX3568" fmla="*/ 5239081 w 10993169"/>
              <a:gd name="connsiteY3568" fmla="*/ 2651435 h 5809456"/>
              <a:gd name="connsiteX3569" fmla="*/ 5239731 w 10993169"/>
              <a:gd name="connsiteY3569" fmla="*/ 2655993 h 5809456"/>
              <a:gd name="connsiteX3570" fmla="*/ 5239731 w 10993169"/>
              <a:gd name="connsiteY3570" fmla="*/ 2659900 h 5809456"/>
              <a:gd name="connsiteX3571" fmla="*/ 5238430 w 10993169"/>
              <a:gd name="connsiteY3571" fmla="*/ 2663156 h 5809456"/>
              <a:gd name="connsiteX3572" fmla="*/ 5236477 w 10993169"/>
              <a:gd name="connsiteY3572" fmla="*/ 2665109 h 5809456"/>
              <a:gd name="connsiteX3573" fmla="*/ 5235266 w 10993169"/>
              <a:gd name="connsiteY3573" fmla="*/ 2665916 h 5809456"/>
              <a:gd name="connsiteX3574" fmla="*/ 5236267 w 10993169"/>
              <a:gd name="connsiteY3574" fmla="*/ 2665666 h 5809456"/>
              <a:gd name="connsiteX3575" fmla="*/ 5237569 w 10993169"/>
              <a:gd name="connsiteY3575" fmla="*/ 2664364 h 5809456"/>
              <a:gd name="connsiteX3576" fmla="*/ 5239523 w 10993169"/>
              <a:gd name="connsiteY3576" fmla="*/ 2662410 h 5809456"/>
              <a:gd name="connsiteX3577" fmla="*/ 5240825 w 10993169"/>
              <a:gd name="connsiteY3577" fmla="*/ 2659155 h 5809456"/>
              <a:gd name="connsiteX3578" fmla="*/ 5240825 w 10993169"/>
              <a:gd name="connsiteY3578" fmla="*/ 2655248 h 5809456"/>
              <a:gd name="connsiteX3579" fmla="*/ 5240174 w 10993169"/>
              <a:gd name="connsiteY3579" fmla="*/ 2650690 h 5809456"/>
              <a:gd name="connsiteX3580" fmla="*/ 5238871 w 10993169"/>
              <a:gd name="connsiteY3580" fmla="*/ 2644830 h 5809456"/>
              <a:gd name="connsiteX3581" fmla="*/ 5238220 w 10993169"/>
              <a:gd name="connsiteY3581" fmla="*/ 2641574 h 5809456"/>
              <a:gd name="connsiteX3582" fmla="*/ 5237569 w 10993169"/>
              <a:gd name="connsiteY3582" fmla="*/ 2638969 h 5809456"/>
              <a:gd name="connsiteX3583" fmla="*/ 5237569 w 10993169"/>
              <a:gd name="connsiteY3583" fmla="*/ 2636365 h 5809456"/>
              <a:gd name="connsiteX3584" fmla="*/ 5238220 w 10993169"/>
              <a:gd name="connsiteY3584" fmla="*/ 2634411 h 5809456"/>
              <a:gd name="connsiteX3585" fmla="*/ 5244081 w 10993169"/>
              <a:gd name="connsiteY3585" fmla="*/ 2629202 h 5809456"/>
              <a:gd name="connsiteX3586" fmla="*/ 3794594 w 10993169"/>
              <a:gd name="connsiteY3586" fmla="*/ 2619797 h 5809456"/>
              <a:gd name="connsiteX3587" fmla="*/ 3793532 w 10993169"/>
              <a:gd name="connsiteY3587" fmla="*/ 2622134 h 5809456"/>
              <a:gd name="connsiteX3588" fmla="*/ 3790928 w 10993169"/>
              <a:gd name="connsiteY3588" fmla="*/ 2627343 h 5809456"/>
              <a:gd name="connsiteX3589" fmla="*/ 3793271 w 10993169"/>
              <a:gd name="connsiteY3589" fmla="*/ 2623436 h 5809456"/>
              <a:gd name="connsiteX3590" fmla="*/ 3846725 w 10993169"/>
              <a:gd name="connsiteY3590" fmla="*/ 2541243 h 5809456"/>
              <a:gd name="connsiteX3591" fmla="*/ 3844972 w 10993169"/>
              <a:gd name="connsiteY3591" fmla="*/ 2543347 h 5809456"/>
              <a:gd name="connsiteX3592" fmla="*/ 3840414 w 10993169"/>
              <a:gd name="connsiteY3592" fmla="*/ 2547253 h 5809456"/>
              <a:gd name="connsiteX3593" fmla="*/ 3834553 w 10993169"/>
              <a:gd name="connsiteY3593" fmla="*/ 2549858 h 5809456"/>
              <a:gd name="connsiteX3594" fmla="*/ 3830647 w 10993169"/>
              <a:gd name="connsiteY3594" fmla="*/ 2552462 h 5809456"/>
              <a:gd name="connsiteX3595" fmla="*/ 3820880 w 10993169"/>
              <a:gd name="connsiteY3595" fmla="*/ 2551160 h 5809456"/>
              <a:gd name="connsiteX3596" fmla="*/ 3814368 w 10993169"/>
              <a:gd name="connsiteY3596" fmla="*/ 2549858 h 5809456"/>
              <a:gd name="connsiteX3597" fmla="*/ 3807206 w 10993169"/>
              <a:gd name="connsiteY3597" fmla="*/ 2555067 h 5809456"/>
              <a:gd name="connsiteX3598" fmla="*/ 3803201 w 10993169"/>
              <a:gd name="connsiteY3598" fmla="*/ 2559072 h 5809456"/>
              <a:gd name="connsiteX3599" fmla="*/ 3806290 w 10993169"/>
              <a:gd name="connsiteY3599" fmla="*/ 2556369 h 5809456"/>
              <a:gd name="connsiteX3600" fmla="*/ 3813451 w 10993169"/>
              <a:gd name="connsiteY3600" fmla="*/ 2551160 h 5809456"/>
              <a:gd name="connsiteX3601" fmla="*/ 3820612 w 10993169"/>
              <a:gd name="connsiteY3601" fmla="*/ 2552462 h 5809456"/>
              <a:gd name="connsiteX3602" fmla="*/ 3829725 w 10993169"/>
              <a:gd name="connsiteY3602" fmla="*/ 2553764 h 5809456"/>
              <a:gd name="connsiteX3603" fmla="*/ 3834282 w 10993169"/>
              <a:gd name="connsiteY3603" fmla="*/ 2551160 h 5809456"/>
              <a:gd name="connsiteX3604" fmla="*/ 3839490 w 10993169"/>
              <a:gd name="connsiteY3604" fmla="*/ 2547904 h 5809456"/>
              <a:gd name="connsiteX3605" fmla="*/ 3842094 w 10993169"/>
              <a:gd name="connsiteY3605" fmla="*/ 2546602 h 5809456"/>
              <a:gd name="connsiteX3606" fmla="*/ 3844047 w 10993169"/>
              <a:gd name="connsiteY3606" fmla="*/ 2544648 h 5809456"/>
              <a:gd name="connsiteX3607" fmla="*/ 3845999 w 10993169"/>
              <a:gd name="connsiteY3607" fmla="*/ 2542695 h 5809456"/>
              <a:gd name="connsiteX3608" fmla="*/ 6588184 w 10993169"/>
              <a:gd name="connsiteY3608" fmla="*/ 2538242 h 5809456"/>
              <a:gd name="connsiteX3609" fmla="*/ 6585426 w 10993169"/>
              <a:gd name="connsiteY3609" fmla="*/ 2539345 h 5809456"/>
              <a:gd name="connsiteX3610" fmla="*/ 6582821 w 10993169"/>
              <a:gd name="connsiteY3610" fmla="*/ 2540648 h 5809456"/>
              <a:gd name="connsiteX3611" fmla="*/ 6580217 w 10993169"/>
              <a:gd name="connsiteY3611" fmla="*/ 2542601 h 5809456"/>
              <a:gd name="connsiteX3612" fmla="*/ 6577612 w 10993169"/>
              <a:gd name="connsiteY3612" fmla="*/ 2542601 h 5809456"/>
              <a:gd name="connsiteX3613" fmla="*/ 6572403 w 10993169"/>
              <a:gd name="connsiteY3613" fmla="*/ 2544554 h 5809456"/>
              <a:gd name="connsiteX3614" fmla="*/ 6565241 w 10993169"/>
              <a:gd name="connsiteY3614" fmla="*/ 2545206 h 5809456"/>
              <a:gd name="connsiteX3615" fmla="*/ 6558729 w 10993169"/>
              <a:gd name="connsiteY3615" fmla="*/ 2545206 h 5809456"/>
              <a:gd name="connsiteX3616" fmla="*/ 6553520 w 10993169"/>
              <a:gd name="connsiteY3616" fmla="*/ 2545206 h 5809456"/>
              <a:gd name="connsiteX3617" fmla="*/ 6547009 w 10993169"/>
              <a:gd name="connsiteY3617" fmla="*/ 2544554 h 5809456"/>
              <a:gd name="connsiteX3618" fmla="*/ 6539846 w 10993169"/>
              <a:gd name="connsiteY3618" fmla="*/ 2541299 h 5809456"/>
              <a:gd name="connsiteX3619" fmla="*/ 6536591 w 10993169"/>
              <a:gd name="connsiteY3619" fmla="*/ 2540648 h 5809456"/>
              <a:gd name="connsiteX3620" fmla="*/ 6533335 w 10993169"/>
              <a:gd name="connsiteY3620" fmla="*/ 2540648 h 5809456"/>
              <a:gd name="connsiteX3621" fmla="*/ 6530730 w 10993169"/>
              <a:gd name="connsiteY3621" fmla="*/ 2540648 h 5809456"/>
              <a:gd name="connsiteX3622" fmla="*/ 6528125 w 10993169"/>
              <a:gd name="connsiteY3622" fmla="*/ 2542601 h 5809456"/>
              <a:gd name="connsiteX3623" fmla="*/ 6527657 w 10993169"/>
              <a:gd name="connsiteY3623" fmla="*/ 2544006 h 5809456"/>
              <a:gd name="connsiteX3624" fmla="*/ 6527661 w 10993169"/>
              <a:gd name="connsiteY3624" fmla="*/ 2543998 h 5809456"/>
              <a:gd name="connsiteX3625" fmla="*/ 6529614 w 10993169"/>
              <a:gd name="connsiteY3625" fmla="*/ 2542695 h 5809456"/>
              <a:gd name="connsiteX3626" fmla="*/ 6532217 w 10993169"/>
              <a:gd name="connsiteY3626" fmla="*/ 2542695 h 5809456"/>
              <a:gd name="connsiteX3627" fmla="*/ 6535472 w 10993169"/>
              <a:gd name="connsiteY3627" fmla="*/ 2542695 h 5809456"/>
              <a:gd name="connsiteX3628" fmla="*/ 6539378 w 10993169"/>
              <a:gd name="connsiteY3628" fmla="*/ 2543346 h 5809456"/>
              <a:gd name="connsiteX3629" fmla="*/ 6546538 w 10993169"/>
              <a:gd name="connsiteY3629" fmla="*/ 2545300 h 5809456"/>
              <a:gd name="connsiteX3630" fmla="*/ 6553047 w 10993169"/>
              <a:gd name="connsiteY3630" fmla="*/ 2546602 h 5809456"/>
              <a:gd name="connsiteX3631" fmla="*/ 6557604 w 10993169"/>
              <a:gd name="connsiteY3631" fmla="*/ 2546602 h 5809456"/>
              <a:gd name="connsiteX3632" fmla="*/ 6564113 w 10993169"/>
              <a:gd name="connsiteY3632" fmla="*/ 2546602 h 5809456"/>
              <a:gd name="connsiteX3633" fmla="*/ 6571274 w 10993169"/>
              <a:gd name="connsiteY3633" fmla="*/ 2545951 h 5809456"/>
              <a:gd name="connsiteX3634" fmla="*/ 6576481 w 10993169"/>
              <a:gd name="connsiteY3634" fmla="*/ 2543998 h 5809456"/>
              <a:gd name="connsiteX3635" fmla="*/ 6579085 w 10993169"/>
              <a:gd name="connsiteY3635" fmla="*/ 2543998 h 5809456"/>
              <a:gd name="connsiteX3636" fmla="*/ 6582340 w 10993169"/>
              <a:gd name="connsiteY3636" fmla="*/ 2542695 h 5809456"/>
              <a:gd name="connsiteX3637" fmla="*/ 6584944 w 10993169"/>
              <a:gd name="connsiteY3637" fmla="*/ 2540742 h 5809456"/>
              <a:gd name="connsiteX3638" fmla="*/ 6587547 w 10993169"/>
              <a:gd name="connsiteY3638" fmla="*/ 2538788 h 5809456"/>
              <a:gd name="connsiteX3639" fmla="*/ 2617679 w 10993169"/>
              <a:gd name="connsiteY3639" fmla="*/ 2536856 h 5809456"/>
              <a:gd name="connsiteX3640" fmla="*/ 2617890 w 10993169"/>
              <a:gd name="connsiteY3640" fmla="*/ 2536919 h 5809456"/>
              <a:gd name="connsiteX3641" fmla="*/ 2624399 w 10993169"/>
              <a:gd name="connsiteY3641" fmla="*/ 2538222 h 5809456"/>
              <a:gd name="connsiteX3642" fmla="*/ 2624509 w 10993169"/>
              <a:gd name="connsiteY3642" fmla="*/ 2538222 h 5809456"/>
              <a:gd name="connsiteX3643" fmla="*/ 2620832 w 10993169"/>
              <a:gd name="connsiteY3643" fmla="*/ 2537486 h 5809456"/>
              <a:gd name="connsiteX3644" fmla="*/ 2274562 w 10993169"/>
              <a:gd name="connsiteY3644" fmla="*/ 2529854 h 5809456"/>
              <a:gd name="connsiteX3645" fmla="*/ 2273774 w 10993169"/>
              <a:gd name="connsiteY3645" fmla="*/ 2531627 h 5809456"/>
              <a:gd name="connsiteX3646" fmla="*/ 2275076 w 10993169"/>
              <a:gd name="connsiteY3646" fmla="*/ 2533580 h 5809456"/>
              <a:gd name="connsiteX3647" fmla="*/ 2277029 w 10993169"/>
              <a:gd name="connsiteY3647" fmla="*/ 2534882 h 5809456"/>
              <a:gd name="connsiteX3648" fmla="*/ 2278332 w 10993169"/>
              <a:gd name="connsiteY3648" fmla="*/ 2536185 h 5809456"/>
              <a:gd name="connsiteX3649" fmla="*/ 2280285 w 10993169"/>
              <a:gd name="connsiteY3649" fmla="*/ 2536836 h 5809456"/>
              <a:gd name="connsiteX3650" fmla="*/ 2284192 w 10993169"/>
              <a:gd name="connsiteY3650" fmla="*/ 2538138 h 5809456"/>
              <a:gd name="connsiteX3651" fmla="*/ 2286797 w 10993169"/>
              <a:gd name="connsiteY3651" fmla="*/ 2539440 h 5809456"/>
              <a:gd name="connsiteX3652" fmla="*/ 2291355 w 10993169"/>
              <a:gd name="connsiteY3652" fmla="*/ 2540091 h 5809456"/>
              <a:gd name="connsiteX3653" fmla="*/ 2297215 w 10993169"/>
              <a:gd name="connsiteY3653" fmla="*/ 2542045 h 5809456"/>
              <a:gd name="connsiteX3654" fmla="*/ 2302424 w 10993169"/>
              <a:gd name="connsiteY3654" fmla="*/ 2543347 h 5809456"/>
              <a:gd name="connsiteX3655" fmla="*/ 2306982 w 10993169"/>
              <a:gd name="connsiteY3655" fmla="*/ 2545300 h 5809456"/>
              <a:gd name="connsiteX3656" fmla="*/ 2312191 w 10993169"/>
              <a:gd name="connsiteY3656" fmla="*/ 2550510 h 5809456"/>
              <a:gd name="connsiteX3657" fmla="*/ 2317162 w 10993169"/>
              <a:gd name="connsiteY3657" fmla="*/ 2555481 h 5809456"/>
              <a:gd name="connsiteX3658" fmla="*/ 2317162 w 10993169"/>
              <a:gd name="connsiteY3658" fmla="*/ 2554505 h 5809456"/>
              <a:gd name="connsiteX3659" fmla="*/ 2311955 w 10993169"/>
              <a:gd name="connsiteY3659" fmla="*/ 2549295 h 5809456"/>
              <a:gd name="connsiteX3660" fmla="*/ 2306747 w 10993169"/>
              <a:gd name="connsiteY3660" fmla="*/ 2544084 h 5809456"/>
              <a:gd name="connsiteX3661" fmla="*/ 2302191 w 10993169"/>
              <a:gd name="connsiteY3661" fmla="*/ 2542130 h 5809456"/>
              <a:gd name="connsiteX3662" fmla="*/ 2296984 w 10993169"/>
              <a:gd name="connsiteY3662" fmla="*/ 2540176 h 5809456"/>
              <a:gd name="connsiteX3663" fmla="*/ 2291125 w 10993169"/>
              <a:gd name="connsiteY3663" fmla="*/ 2538873 h 5809456"/>
              <a:gd name="connsiteX3664" fmla="*/ 2286569 w 10993169"/>
              <a:gd name="connsiteY3664" fmla="*/ 2538222 h 5809456"/>
              <a:gd name="connsiteX3665" fmla="*/ 2283965 w 10993169"/>
              <a:gd name="connsiteY3665" fmla="*/ 2536919 h 5809456"/>
              <a:gd name="connsiteX3666" fmla="*/ 2280059 w 10993169"/>
              <a:gd name="connsiteY3666" fmla="*/ 2535616 h 5809456"/>
              <a:gd name="connsiteX3667" fmla="*/ 2278107 w 10993169"/>
              <a:gd name="connsiteY3667" fmla="*/ 2534965 h 5809456"/>
              <a:gd name="connsiteX3668" fmla="*/ 2276805 w 10993169"/>
              <a:gd name="connsiteY3668" fmla="*/ 2533662 h 5809456"/>
              <a:gd name="connsiteX3669" fmla="*/ 2274852 w 10993169"/>
              <a:gd name="connsiteY3669" fmla="*/ 2532360 h 5809456"/>
              <a:gd name="connsiteX3670" fmla="*/ 2274201 w 10993169"/>
              <a:gd name="connsiteY3670" fmla="*/ 2531057 h 5809456"/>
              <a:gd name="connsiteX3671" fmla="*/ 6605621 w 10993169"/>
              <a:gd name="connsiteY3671" fmla="*/ 2519473 h 5809456"/>
              <a:gd name="connsiteX3672" fmla="*/ 6601704 w 10993169"/>
              <a:gd name="connsiteY3672" fmla="*/ 2524369 h 5809456"/>
              <a:gd name="connsiteX3673" fmla="*/ 6597797 w 10993169"/>
              <a:gd name="connsiteY3673" fmla="*/ 2529578 h 5809456"/>
              <a:gd name="connsiteX3674" fmla="*/ 6593239 w 10993169"/>
              <a:gd name="connsiteY3674" fmla="*/ 2533485 h 5809456"/>
              <a:gd name="connsiteX3675" fmla="*/ 6590272 w 10993169"/>
              <a:gd name="connsiteY3675" fmla="*/ 2536452 h 5809456"/>
              <a:gd name="connsiteX3676" fmla="*/ 6592104 w 10993169"/>
              <a:gd name="connsiteY3676" fmla="*/ 2534882 h 5809456"/>
              <a:gd name="connsiteX3677" fmla="*/ 6596661 w 10993169"/>
              <a:gd name="connsiteY3677" fmla="*/ 2530975 h 5809456"/>
              <a:gd name="connsiteX3678" fmla="*/ 6601217 w 10993169"/>
              <a:gd name="connsiteY3678" fmla="*/ 2525766 h 5809456"/>
              <a:gd name="connsiteX3679" fmla="*/ 3978658 w 10993169"/>
              <a:gd name="connsiteY3679" fmla="*/ 2517441 h 5809456"/>
              <a:gd name="connsiteX3680" fmla="*/ 3974549 w 10993169"/>
              <a:gd name="connsiteY3680" fmla="*/ 2521208 h 5809456"/>
              <a:gd name="connsiteX3681" fmla="*/ 3968037 w 10993169"/>
              <a:gd name="connsiteY3681" fmla="*/ 2526417 h 5809456"/>
              <a:gd name="connsiteX3682" fmla="*/ 3960875 w 10993169"/>
              <a:gd name="connsiteY3682" fmla="*/ 2530975 h 5809456"/>
              <a:gd name="connsiteX3683" fmla="*/ 3951107 w 10993169"/>
              <a:gd name="connsiteY3683" fmla="*/ 2535533 h 5809456"/>
              <a:gd name="connsiteX3684" fmla="*/ 3940689 w 10993169"/>
              <a:gd name="connsiteY3684" fmla="*/ 2540091 h 5809456"/>
              <a:gd name="connsiteX3685" fmla="*/ 3932225 w 10993169"/>
              <a:gd name="connsiteY3685" fmla="*/ 2544649 h 5809456"/>
              <a:gd name="connsiteX3686" fmla="*/ 3927015 w 10993169"/>
              <a:gd name="connsiteY3686" fmla="*/ 2547905 h 5809456"/>
              <a:gd name="connsiteX3687" fmla="*/ 3920504 w 10993169"/>
              <a:gd name="connsiteY3687" fmla="*/ 2551811 h 5809456"/>
              <a:gd name="connsiteX3688" fmla="*/ 3916597 w 10993169"/>
              <a:gd name="connsiteY3688" fmla="*/ 2553765 h 5809456"/>
              <a:gd name="connsiteX3689" fmla="*/ 3913341 w 10993169"/>
              <a:gd name="connsiteY3689" fmla="*/ 2555067 h 5809456"/>
              <a:gd name="connsiteX3690" fmla="*/ 3909435 w 10993169"/>
              <a:gd name="connsiteY3690" fmla="*/ 2555718 h 5809456"/>
              <a:gd name="connsiteX3691" fmla="*/ 3906830 w 10993169"/>
              <a:gd name="connsiteY3691" fmla="*/ 2555067 h 5809456"/>
              <a:gd name="connsiteX3692" fmla="*/ 3903574 w 10993169"/>
              <a:gd name="connsiteY3692" fmla="*/ 2554416 h 5809456"/>
              <a:gd name="connsiteX3693" fmla="*/ 3900319 w 10993169"/>
              <a:gd name="connsiteY3693" fmla="*/ 2551811 h 5809456"/>
              <a:gd name="connsiteX3694" fmla="*/ 3899016 w 10993169"/>
              <a:gd name="connsiteY3694" fmla="*/ 2550509 h 5809456"/>
              <a:gd name="connsiteX3695" fmla="*/ 3897714 w 10993169"/>
              <a:gd name="connsiteY3695" fmla="*/ 2548556 h 5809456"/>
              <a:gd name="connsiteX3696" fmla="*/ 3896412 w 10993169"/>
              <a:gd name="connsiteY3696" fmla="*/ 2546602 h 5809456"/>
              <a:gd name="connsiteX3697" fmla="*/ 3896412 w 10993169"/>
              <a:gd name="connsiteY3697" fmla="*/ 2544649 h 5809456"/>
              <a:gd name="connsiteX3698" fmla="*/ 3895761 w 10993169"/>
              <a:gd name="connsiteY3698" fmla="*/ 2543347 h 5809456"/>
              <a:gd name="connsiteX3699" fmla="*/ 3895761 w 10993169"/>
              <a:gd name="connsiteY3699" fmla="*/ 2542044 h 5809456"/>
              <a:gd name="connsiteX3700" fmla="*/ 3895761 w 10993169"/>
              <a:gd name="connsiteY3700" fmla="*/ 2538938 h 5809456"/>
              <a:gd name="connsiteX3701" fmla="*/ 3895473 w 10993169"/>
              <a:gd name="connsiteY3701" fmla="*/ 2540090 h 5809456"/>
              <a:gd name="connsiteX3702" fmla="*/ 3894823 w 10993169"/>
              <a:gd name="connsiteY3702" fmla="*/ 2542695 h 5809456"/>
              <a:gd name="connsiteX3703" fmla="*/ 3894823 w 10993169"/>
              <a:gd name="connsiteY3703" fmla="*/ 2544648 h 5809456"/>
              <a:gd name="connsiteX3704" fmla="*/ 3895473 w 10993169"/>
              <a:gd name="connsiteY3704" fmla="*/ 2545951 h 5809456"/>
              <a:gd name="connsiteX3705" fmla="*/ 3896124 w 10993169"/>
              <a:gd name="connsiteY3705" fmla="*/ 2547904 h 5809456"/>
              <a:gd name="connsiteX3706" fmla="*/ 3896775 w 10993169"/>
              <a:gd name="connsiteY3706" fmla="*/ 2549857 h 5809456"/>
              <a:gd name="connsiteX3707" fmla="*/ 3898077 w 10993169"/>
              <a:gd name="connsiteY3707" fmla="*/ 2551160 h 5809456"/>
              <a:gd name="connsiteX3708" fmla="*/ 3900030 w 10993169"/>
              <a:gd name="connsiteY3708" fmla="*/ 2553113 h 5809456"/>
              <a:gd name="connsiteX3709" fmla="*/ 3903285 w 10993169"/>
              <a:gd name="connsiteY3709" fmla="*/ 2555067 h 5809456"/>
              <a:gd name="connsiteX3710" fmla="*/ 3905889 w 10993169"/>
              <a:gd name="connsiteY3710" fmla="*/ 2556369 h 5809456"/>
              <a:gd name="connsiteX3711" fmla="*/ 3909144 w 10993169"/>
              <a:gd name="connsiteY3711" fmla="*/ 2556369 h 5809456"/>
              <a:gd name="connsiteX3712" fmla="*/ 3912399 w 10993169"/>
              <a:gd name="connsiteY3712" fmla="*/ 2555718 h 5809456"/>
              <a:gd name="connsiteX3713" fmla="*/ 3915654 w 10993169"/>
              <a:gd name="connsiteY3713" fmla="*/ 2554415 h 5809456"/>
              <a:gd name="connsiteX3714" fmla="*/ 3919559 w 10993169"/>
              <a:gd name="connsiteY3714" fmla="*/ 2553113 h 5809456"/>
              <a:gd name="connsiteX3715" fmla="*/ 3926069 w 10993169"/>
              <a:gd name="connsiteY3715" fmla="*/ 2549206 h 5809456"/>
              <a:gd name="connsiteX3716" fmla="*/ 3931277 w 10993169"/>
              <a:gd name="connsiteY3716" fmla="*/ 2545951 h 5809456"/>
              <a:gd name="connsiteX3717" fmla="*/ 3940391 w 10993169"/>
              <a:gd name="connsiteY3717" fmla="*/ 2542044 h 5809456"/>
              <a:gd name="connsiteX3718" fmla="*/ 3950806 w 10993169"/>
              <a:gd name="connsiteY3718" fmla="*/ 2536184 h 5809456"/>
              <a:gd name="connsiteX3719" fmla="*/ 3959920 w 10993169"/>
              <a:gd name="connsiteY3719" fmla="*/ 2531626 h 5809456"/>
              <a:gd name="connsiteX3720" fmla="*/ 3967731 w 10993169"/>
              <a:gd name="connsiteY3720" fmla="*/ 2527719 h 5809456"/>
              <a:gd name="connsiteX3721" fmla="*/ 3974241 w 10993169"/>
              <a:gd name="connsiteY3721" fmla="*/ 2521859 h 5809456"/>
              <a:gd name="connsiteX3722" fmla="*/ 3856080 w 10993169"/>
              <a:gd name="connsiteY3722" fmla="*/ 2513796 h 5809456"/>
              <a:gd name="connsiteX3723" fmla="*/ 3853437 w 10993169"/>
              <a:gd name="connsiteY3723" fmla="*/ 2515999 h 5809456"/>
              <a:gd name="connsiteX3724" fmla="*/ 3850181 w 10993169"/>
              <a:gd name="connsiteY3724" fmla="*/ 2519906 h 5809456"/>
              <a:gd name="connsiteX3725" fmla="*/ 3848402 w 10993169"/>
              <a:gd name="connsiteY3725" fmla="*/ 2523462 h 5809456"/>
              <a:gd name="connsiteX3726" fmla="*/ 3849905 w 10993169"/>
              <a:gd name="connsiteY3726" fmla="*/ 2521207 h 5809456"/>
              <a:gd name="connsiteX3727" fmla="*/ 3853160 w 10993169"/>
              <a:gd name="connsiteY3727" fmla="*/ 2517301 h 5809456"/>
              <a:gd name="connsiteX3728" fmla="*/ 6617656 w 10993169"/>
              <a:gd name="connsiteY3728" fmla="*/ 2507043 h 5809456"/>
              <a:gd name="connsiteX3729" fmla="*/ 6612123 w 10993169"/>
              <a:gd name="connsiteY3729" fmla="*/ 2511346 h 5809456"/>
              <a:gd name="connsiteX3730" fmla="*/ 6606913 w 10993169"/>
              <a:gd name="connsiteY3730" fmla="*/ 2517858 h 5809456"/>
              <a:gd name="connsiteX3731" fmla="*/ 6605971 w 10993169"/>
              <a:gd name="connsiteY3731" fmla="*/ 2519035 h 5809456"/>
              <a:gd name="connsiteX3732" fmla="*/ 6611632 w 10993169"/>
              <a:gd name="connsiteY3732" fmla="*/ 2512743 h 5809456"/>
              <a:gd name="connsiteX3733" fmla="*/ 6616840 w 10993169"/>
              <a:gd name="connsiteY3733" fmla="*/ 2508185 h 5809456"/>
              <a:gd name="connsiteX3734" fmla="*/ 3866468 w 10993169"/>
              <a:gd name="connsiteY3734" fmla="*/ 2504568 h 5809456"/>
              <a:gd name="connsiteX3735" fmla="*/ 3860599 w 10993169"/>
              <a:gd name="connsiteY3735" fmla="*/ 2508836 h 5809456"/>
              <a:gd name="connsiteX3736" fmla="*/ 3858734 w 10993169"/>
              <a:gd name="connsiteY3736" fmla="*/ 2511074 h 5809456"/>
              <a:gd name="connsiteX3737" fmla="*/ 3860321 w 10993169"/>
              <a:gd name="connsiteY3737" fmla="*/ 2509487 h 5809456"/>
              <a:gd name="connsiteX3738" fmla="*/ 2678271 w 10993169"/>
              <a:gd name="connsiteY3738" fmla="*/ 2503627 h 5809456"/>
              <a:gd name="connsiteX3739" fmla="*/ 2681681 w 10993169"/>
              <a:gd name="connsiteY3739" fmla="*/ 2507608 h 5809456"/>
              <a:gd name="connsiteX3740" fmla="*/ 2684935 w 10993169"/>
              <a:gd name="connsiteY3740" fmla="*/ 2512819 h 5809456"/>
              <a:gd name="connsiteX3741" fmla="*/ 2688841 w 10993169"/>
              <a:gd name="connsiteY3741" fmla="*/ 2519333 h 5809456"/>
              <a:gd name="connsiteX3742" fmla="*/ 2692746 w 10993169"/>
              <a:gd name="connsiteY3742" fmla="*/ 2528451 h 5809456"/>
              <a:gd name="connsiteX3743" fmla="*/ 2695350 w 10993169"/>
              <a:gd name="connsiteY3743" fmla="*/ 2533011 h 5809456"/>
              <a:gd name="connsiteX3744" fmla="*/ 2697954 w 10993169"/>
              <a:gd name="connsiteY3744" fmla="*/ 2538222 h 5809456"/>
              <a:gd name="connsiteX3745" fmla="*/ 2702510 w 10993169"/>
              <a:gd name="connsiteY3745" fmla="*/ 2544735 h 5809456"/>
              <a:gd name="connsiteX3746" fmla="*/ 2706416 w 10993169"/>
              <a:gd name="connsiteY3746" fmla="*/ 2549295 h 5809456"/>
              <a:gd name="connsiteX3747" fmla="*/ 2706416 w 10993169"/>
              <a:gd name="connsiteY3747" fmla="*/ 2551249 h 5809456"/>
              <a:gd name="connsiteX3748" fmla="*/ 2707717 w 10993169"/>
              <a:gd name="connsiteY3748" fmla="*/ 2553854 h 5809456"/>
              <a:gd name="connsiteX3749" fmla="*/ 2709670 w 10993169"/>
              <a:gd name="connsiteY3749" fmla="*/ 2555808 h 5809456"/>
              <a:gd name="connsiteX3750" fmla="*/ 2711623 w 10993169"/>
              <a:gd name="connsiteY3750" fmla="*/ 2557111 h 5809456"/>
              <a:gd name="connsiteX3751" fmla="*/ 2712274 w 10993169"/>
              <a:gd name="connsiteY3751" fmla="*/ 2557762 h 5809456"/>
              <a:gd name="connsiteX3752" fmla="*/ 2712925 w 10993169"/>
              <a:gd name="connsiteY3752" fmla="*/ 2557762 h 5809456"/>
              <a:gd name="connsiteX3753" fmla="*/ 2713441 w 10993169"/>
              <a:gd name="connsiteY3753" fmla="*/ 2557504 h 5809456"/>
              <a:gd name="connsiteX3754" fmla="*/ 2711991 w 10993169"/>
              <a:gd name="connsiteY3754" fmla="*/ 2557020 h 5809456"/>
              <a:gd name="connsiteX3755" fmla="*/ 2710689 w 10993169"/>
              <a:gd name="connsiteY3755" fmla="*/ 2555067 h 5809456"/>
              <a:gd name="connsiteX3756" fmla="*/ 2709386 w 10993169"/>
              <a:gd name="connsiteY3756" fmla="*/ 2552462 h 5809456"/>
              <a:gd name="connsiteX3757" fmla="*/ 2708735 w 10993169"/>
              <a:gd name="connsiteY3757" fmla="*/ 2549858 h 5809456"/>
              <a:gd name="connsiteX3758" fmla="*/ 2705480 w 10993169"/>
              <a:gd name="connsiteY3758" fmla="*/ 2545300 h 5809456"/>
              <a:gd name="connsiteX3759" fmla="*/ 2700922 w 10993169"/>
              <a:gd name="connsiteY3759" fmla="*/ 2539440 h 5809456"/>
              <a:gd name="connsiteX3760" fmla="*/ 2697666 w 10993169"/>
              <a:gd name="connsiteY3760" fmla="*/ 2533579 h 5809456"/>
              <a:gd name="connsiteX3761" fmla="*/ 2695713 w 10993169"/>
              <a:gd name="connsiteY3761" fmla="*/ 2529022 h 5809456"/>
              <a:gd name="connsiteX3762" fmla="*/ 2691806 w 10993169"/>
              <a:gd name="connsiteY3762" fmla="*/ 2520557 h 5809456"/>
              <a:gd name="connsiteX3763" fmla="*/ 2687899 w 10993169"/>
              <a:gd name="connsiteY3763" fmla="*/ 2514045 h 5809456"/>
              <a:gd name="connsiteX3764" fmla="*/ 2683992 w 10993169"/>
              <a:gd name="connsiteY3764" fmla="*/ 2508836 h 5809456"/>
              <a:gd name="connsiteX3765" fmla="*/ 2680085 w 10993169"/>
              <a:gd name="connsiteY3765" fmla="*/ 2503627 h 5809456"/>
              <a:gd name="connsiteX3766" fmla="*/ 6622997 w 10993169"/>
              <a:gd name="connsiteY3766" fmla="*/ 2500724 h 5809456"/>
              <a:gd name="connsiteX3767" fmla="*/ 6621239 w 10993169"/>
              <a:gd name="connsiteY3767" fmla="*/ 2502230 h 5809456"/>
              <a:gd name="connsiteX3768" fmla="*/ 6620609 w 10993169"/>
              <a:gd name="connsiteY3768" fmla="*/ 2503112 h 5809456"/>
              <a:gd name="connsiteX3769" fmla="*/ 3887947 w 10993169"/>
              <a:gd name="connsiteY3769" fmla="*/ 2497116 h 5809456"/>
              <a:gd name="connsiteX3770" fmla="*/ 3884691 w 10993169"/>
              <a:gd name="connsiteY3770" fmla="*/ 2497767 h 5809456"/>
              <a:gd name="connsiteX3771" fmla="*/ 3879482 w 10993169"/>
              <a:gd name="connsiteY3771" fmla="*/ 2498418 h 5809456"/>
              <a:gd name="connsiteX3772" fmla="*/ 3876227 w 10993169"/>
              <a:gd name="connsiteY3772" fmla="*/ 2498418 h 5809456"/>
              <a:gd name="connsiteX3773" fmla="*/ 3867762 w 10993169"/>
              <a:gd name="connsiteY3773" fmla="*/ 2503627 h 5809456"/>
              <a:gd name="connsiteX3774" fmla="*/ 3866972 w 10993169"/>
              <a:gd name="connsiteY3774" fmla="*/ 2504202 h 5809456"/>
              <a:gd name="connsiteX3775" fmla="*/ 3875293 w 10993169"/>
              <a:gd name="connsiteY3775" fmla="*/ 2499720 h 5809456"/>
              <a:gd name="connsiteX3776" fmla="*/ 3879199 w 10993169"/>
              <a:gd name="connsiteY3776" fmla="*/ 2499069 h 5809456"/>
              <a:gd name="connsiteX3777" fmla="*/ 3884407 w 10993169"/>
              <a:gd name="connsiteY3777" fmla="*/ 2498418 h 5809456"/>
              <a:gd name="connsiteX3778" fmla="*/ 3887011 w 10993169"/>
              <a:gd name="connsiteY3778" fmla="*/ 2498418 h 5809456"/>
              <a:gd name="connsiteX3779" fmla="*/ 3889615 w 10993169"/>
              <a:gd name="connsiteY3779" fmla="*/ 2498418 h 5809456"/>
              <a:gd name="connsiteX3780" fmla="*/ 3891568 w 10993169"/>
              <a:gd name="connsiteY3780" fmla="*/ 2499069 h 5809456"/>
              <a:gd name="connsiteX3781" fmla="*/ 3893521 w 10993169"/>
              <a:gd name="connsiteY3781" fmla="*/ 2499720 h 5809456"/>
              <a:gd name="connsiteX3782" fmla="*/ 3894171 w 10993169"/>
              <a:gd name="connsiteY3782" fmla="*/ 2499720 h 5809456"/>
              <a:gd name="connsiteX3783" fmla="*/ 3894823 w 10993169"/>
              <a:gd name="connsiteY3783" fmla="*/ 2501022 h 5809456"/>
              <a:gd name="connsiteX3784" fmla="*/ 3894823 w 10993169"/>
              <a:gd name="connsiteY3784" fmla="*/ 2502324 h 5809456"/>
              <a:gd name="connsiteX3785" fmla="*/ 3895473 w 10993169"/>
              <a:gd name="connsiteY3785" fmla="*/ 2503627 h 5809456"/>
              <a:gd name="connsiteX3786" fmla="*/ 3895473 w 10993169"/>
              <a:gd name="connsiteY3786" fmla="*/ 2508185 h 5809456"/>
              <a:gd name="connsiteX3787" fmla="*/ 3895473 w 10993169"/>
              <a:gd name="connsiteY3787" fmla="*/ 2512091 h 5809456"/>
              <a:gd name="connsiteX3788" fmla="*/ 3897426 w 10993169"/>
              <a:gd name="connsiteY3788" fmla="*/ 2515347 h 5809456"/>
              <a:gd name="connsiteX3789" fmla="*/ 3898077 w 10993169"/>
              <a:gd name="connsiteY3789" fmla="*/ 2519905 h 5809456"/>
              <a:gd name="connsiteX3790" fmla="*/ 3898077 w 10993169"/>
              <a:gd name="connsiteY3790" fmla="*/ 2525765 h 5809456"/>
              <a:gd name="connsiteX3791" fmla="*/ 3898077 w 10993169"/>
              <a:gd name="connsiteY3791" fmla="*/ 2530323 h 5809456"/>
              <a:gd name="connsiteX3792" fmla="*/ 3897426 w 10993169"/>
              <a:gd name="connsiteY3792" fmla="*/ 2532928 h 5809456"/>
              <a:gd name="connsiteX3793" fmla="*/ 3896124 w 10993169"/>
              <a:gd name="connsiteY3793" fmla="*/ 2537486 h 5809456"/>
              <a:gd name="connsiteX3794" fmla="*/ 3895910 w 10993169"/>
              <a:gd name="connsiteY3794" fmla="*/ 2538341 h 5809456"/>
              <a:gd name="connsiteX3795" fmla="*/ 3896412 w 10993169"/>
              <a:gd name="connsiteY3795" fmla="*/ 2536835 h 5809456"/>
              <a:gd name="connsiteX3796" fmla="*/ 3898365 w 10993169"/>
              <a:gd name="connsiteY3796" fmla="*/ 2532277 h 5809456"/>
              <a:gd name="connsiteX3797" fmla="*/ 3899016 w 10993169"/>
              <a:gd name="connsiteY3797" fmla="*/ 2529022 h 5809456"/>
              <a:gd name="connsiteX3798" fmla="*/ 3899016 w 10993169"/>
              <a:gd name="connsiteY3798" fmla="*/ 2524464 h 5809456"/>
              <a:gd name="connsiteX3799" fmla="*/ 3898365 w 10993169"/>
              <a:gd name="connsiteY3799" fmla="*/ 2519254 h 5809456"/>
              <a:gd name="connsiteX3800" fmla="*/ 3897714 w 10993169"/>
              <a:gd name="connsiteY3800" fmla="*/ 2514045 h 5809456"/>
              <a:gd name="connsiteX3801" fmla="*/ 3896412 w 10993169"/>
              <a:gd name="connsiteY3801" fmla="*/ 2511441 h 5809456"/>
              <a:gd name="connsiteX3802" fmla="*/ 3896412 w 10993169"/>
              <a:gd name="connsiteY3802" fmla="*/ 2506883 h 5809456"/>
              <a:gd name="connsiteX3803" fmla="*/ 3895761 w 10993169"/>
              <a:gd name="connsiteY3803" fmla="*/ 2502976 h 5809456"/>
              <a:gd name="connsiteX3804" fmla="*/ 3895761 w 10993169"/>
              <a:gd name="connsiteY3804" fmla="*/ 2501023 h 5809456"/>
              <a:gd name="connsiteX3805" fmla="*/ 3895109 w 10993169"/>
              <a:gd name="connsiteY3805" fmla="*/ 2499720 h 5809456"/>
              <a:gd name="connsiteX3806" fmla="*/ 3894458 w 10993169"/>
              <a:gd name="connsiteY3806" fmla="*/ 2499069 h 5809456"/>
              <a:gd name="connsiteX3807" fmla="*/ 3893807 w 10993169"/>
              <a:gd name="connsiteY3807" fmla="*/ 2498418 h 5809456"/>
              <a:gd name="connsiteX3808" fmla="*/ 3892505 w 10993169"/>
              <a:gd name="connsiteY3808" fmla="*/ 2497767 h 5809456"/>
              <a:gd name="connsiteX3809" fmla="*/ 3890551 w 10993169"/>
              <a:gd name="connsiteY3809" fmla="*/ 2497116 h 5809456"/>
              <a:gd name="connsiteX3810" fmla="*/ 6635563 w 10993169"/>
              <a:gd name="connsiteY3810" fmla="*/ 2491161 h 5809456"/>
              <a:gd name="connsiteX3811" fmla="*/ 6631005 w 10993169"/>
              <a:gd name="connsiteY3811" fmla="*/ 2493766 h 5809456"/>
              <a:gd name="connsiteX3812" fmla="*/ 6625888 w 10993169"/>
              <a:gd name="connsiteY3812" fmla="*/ 2498245 h 5809456"/>
              <a:gd name="connsiteX3813" fmla="*/ 6630509 w 10993169"/>
              <a:gd name="connsiteY3813" fmla="*/ 2495162 h 5809456"/>
              <a:gd name="connsiteX3814" fmla="*/ 6635066 w 10993169"/>
              <a:gd name="connsiteY3814" fmla="*/ 2492558 h 5809456"/>
              <a:gd name="connsiteX3815" fmla="*/ 6642226 w 10993169"/>
              <a:gd name="connsiteY3815" fmla="*/ 2493209 h 5809456"/>
              <a:gd name="connsiteX3816" fmla="*/ 6651340 w 10993169"/>
              <a:gd name="connsiteY3816" fmla="*/ 2495813 h 5809456"/>
              <a:gd name="connsiteX3817" fmla="*/ 6661755 w 10993169"/>
              <a:gd name="connsiteY3817" fmla="*/ 2497767 h 5809456"/>
              <a:gd name="connsiteX3818" fmla="*/ 6670217 w 10993169"/>
              <a:gd name="connsiteY3818" fmla="*/ 2500371 h 5809456"/>
              <a:gd name="connsiteX3819" fmla="*/ 6673472 w 10993169"/>
              <a:gd name="connsiteY3819" fmla="*/ 2501022 h 5809456"/>
              <a:gd name="connsiteX3820" fmla="*/ 6678028 w 10993169"/>
              <a:gd name="connsiteY3820" fmla="*/ 2502325 h 5809456"/>
              <a:gd name="connsiteX3821" fmla="*/ 6680632 w 10993169"/>
              <a:gd name="connsiteY3821" fmla="*/ 2502976 h 5809456"/>
              <a:gd name="connsiteX3822" fmla="*/ 6682585 w 10993169"/>
              <a:gd name="connsiteY3822" fmla="*/ 2503627 h 5809456"/>
              <a:gd name="connsiteX3823" fmla="*/ 6684538 w 10993169"/>
              <a:gd name="connsiteY3823" fmla="*/ 2503627 h 5809456"/>
              <a:gd name="connsiteX3824" fmla="*/ 6685839 w 10993169"/>
              <a:gd name="connsiteY3824" fmla="*/ 2502976 h 5809456"/>
              <a:gd name="connsiteX3825" fmla="*/ 6687792 w 10993169"/>
              <a:gd name="connsiteY3825" fmla="*/ 2502325 h 5809456"/>
              <a:gd name="connsiteX3826" fmla="*/ 6689094 w 10993169"/>
              <a:gd name="connsiteY3826" fmla="*/ 2501022 h 5809456"/>
              <a:gd name="connsiteX3827" fmla="*/ 6690722 w 10993169"/>
              <a:gd name="connsiteY3827" fmla="*/ 2499394 h 5809456"/>
              <a:gd name="connsiteX3828" fmla="*/ 6690259 w 10993169"/>
              <a:gd name="connsiteY3828" fmla="*/ 2499626 h 5809456"/>
              <a:gd name="connsiteX3829" fmla="*/ 6688306 w 10993169"/>
              <a:gd name="connsiteY3829" fmla="*/ 2500928 h 5809456"/>
              <a:gd name="connsiteX3830" fmla="*/ 6686352 w 10993169"/>
              <a:gd name="connsiteY3830" fmla="*/ 2501579 h 5809456"/>
              <a:gd name="connsiteX3831" fmla="*/ 6685050 w 10993169"/>
              <a:gd name="connsiteY3831" fmla="*/ 2502230 h 5809456"/>
              <a:gd name="connsiteX3832" fmla="*/ 6683748 w 10993169"/>
              <a:gd name="connsiteY3832" fmla="*/ 2502230 h 5809456"/>
              <a:gd name="connsiteX3833" fmla="*/ 6681143 w 10993169"/>
              <a:gd name="connsiteY3833" fmla="*/ 2501579 h 5809456"/>
              <a:gd name="connsiteX3834" fmla="*/ 6679190 w 10993169"/>
              <a:gd name="connsiteY3834" fmla="*/ 2500928 h 5809456"/>
              <a:gd name="connsiteX3835" fmla="*/ 6674632 w 10993169"/>
              <a:gd name="connsiteY3835" fmla="*/ 2499626 h 5809456"/>
              <a:gd name="connsiteX3836" fmla="*/ 6671376 w 10993169"/>
              <a:gd name="connsiteY3836" fmla="*/ 2498975 h 5809456"/>
              <a:gd name="connsiteX3837" fmla="*/ 6662260 w 10993169"/>
              <a:gd name="connsiteY3837" fmla="*/ 2497021 h 5809456"/>
              <a:gd name="connsiteX3838" fmla="*/ 6652493 w 10993169"/>
              <a:gd name="connsiteY3838" fmla="*/ 2494417 h 5809456"/>
              <a:gd name="connsiteX3839" fmla="*/ 6643377 w 10993169"/>
              <a:gd name="connsiteY3839" fmla="*/ 2492463 h 5809456"/>
              <a:gd name="connsiteX3840" fmla="*/ 6697749 w 10993169"/>
              <a:gd name="connsiteY3840" fmla="*/ 2489936 h 5809456"/>
              <a:gd name="connsiteX3841" fmla="*/ 6697421 w 10993169"/>
              <a:gd name="connsiteY3841" fmla="*/ 2490510 h 5809456"/>
              <a:gd name="connsiteX3842" fmla="*/ 6695994 w 10993169"/>
              <a:gd name="connsiteY3842" fmla="*/ 2493365 h 5809456"/>
              <a:gd name="connsiteX3843" fmla="*/ 6696905 w 10993169"/>
              <a:gd name="connsiteY3843" fmla="*/ 2491906 h 5809456"/>
              <a:gd name="connsiteX3844" fmla="*/ 2241217 w 10993169"/>
              <a:gd name="connsiteY3844" fmla="*/ 2480186 h 5809456"/>
              <a:gd name="connsiteX3845" fmla="*/ 2241217 w 10993169"/>
              <a:gd name="connsiteY3845" fmla="*/ 2480838 h 5809456"/>
              <a:gd name="connsiteX3846" fmla="*/ 2243821 w 10993169"/>
              <a:gd name="connsiteY3846" fmla="*/ 2488000 h 5809456"/>
              <a:gd name="connsiteX3847" fmla="*/ 2245775 w 10993169"/>
              <a:gd name="connsiteY3847" fmla="*/ 2496465 h 5809456"/>
              <a:gd name="connsiteX3848" fmla="*/ 2252937 w 10993169"/>
              <a:gd name="connsiteY3848" fmla="*/ 2501674 h 5809456"/>
              <a:gd name="connsiteX3849" fmla="*/ 2261402 w 10993169"/>
              <a:gd name="connsiteY3849" fmla="*/ 2506232 h 5809456"/>
              <a:gd name="connsiteX3850" fmla="*/ 2264658 w 10993169"/>
              <a:gd name="connsiteY3850" fmla="*/ 2506232 h 5809456"/>
              <a:gd name="connsiteX3851" fmla="*/ 2269216 w 10993169"/>
              <a:gd name="connsiteY3851" fmla="*/ 2505581 h 5809456"/>
              <a:gd name="connsiteX3852" fmla="*/ 2274425 w 10993169"/>
              <a:gd name="connsiteY3852" fmla="*/ 2505581 h 5809456"/>
              <a:gd name="connsiteX3853" fmla="*/ 2278758 w 10993169"/>
              <a:gd name="connsiteY3853" fmla="*/ 2506200 h 5809456"/>
              <a:gd name="connsiteX3854" fmla="*/ 2278758 w 10993169"/>
              <a:gd name="connsiteY3854" fmla="*/ 2505003 h 5809456"/>
              <a:gd name="connsiteX3855" fmla="*/ 2274201 w 10993169"/>
              <a:gd name="connsiteY3855" fmla="*/ 2504352 h 5809456"/>
              <a:gd name="connsiteX3856" fmla="*/ 2268994 w 10993169"/>
              <a:gd name="connsiteY3856" fmla="*/ 2504352 h 5809456"/>
              <a:gd name="connsiteX3857" fmla="*/ 2264437 w 10993169"/>
              <a:gd name="connsiteY3857" fmla="*/ 2505003 h 5809456"/>
              <a:gd name="connsiteX3858" fmla="*/ 2261183 w 10993169"/>
              <a:gd name="connsiteY3858" fmla="*/ 2505003 h 5809456"/>
              <a:gd name="connsiteX3859" fmla="*/ 2252721 w 10993169"/>
              <a:gd name="connsiteY3859" fmla="*/ 2500443 h 5809456"/>
              <a:gd name="connsiteX3860" fmla="*/ 2246211 w 10993169"/>
              <a:gd name="connsiteY3860" fmla="*/ 2495233 h 5809456"/>
              <a:gd name="connsiteX3861" fmla="*/ 2243608 w 10993169"/>
              <a:gd name="connsiteY3861" fmla="*/ 2486765 h 5809456"/>
              <a:gd name="connsiteX3862" fmla="*/ 2900391 w 10993169"/>
              <a:gd name="connsiteY3862" fmla="*/ 2475195 h 5809456"/>
              <a:gd name="connsiteX3863" fmla="*/ 2900391 w 10993169"/>
              <a:gd name="connsiteY3863" fmla="*/ 2481554 h 5809456"/>
              <a:gd name="connsiteX3864" fmla="*/ 2900391 w 10993169"/>
              <a:gd name="connsiteY3864" fmla="*/ 2490022 h 5809456"/>
              <a:gd name="connsiteX3865" fmla="*/ 2897788 w 10993169"/>
              <a:gd name="connsiteY3865" fmla="*/ 2494581 h 5809456"/>
              <a:gd name="connsiteX3866" fmla="*/ 2894533 w 10993169"/>
              <a:gd name="connsiteY3866" fmla="*/ 2499141 h 5809456"/>
              <a:gd name="connsiteX3867" fmla="*/ 2891279 w 10993169"/>
              <a:gd name="connsiteY3867" fmla="*/ 2503700 h 5809456"/>
              <a:gd name="connsiteX3868" fmla="*/ 2887373 w 10993169"/>
              <a:gd name="connsiteY3868" fmla="*/ 2507608 h 5809456"/>
              <a:gd name="connsiteX3869" fmla="*/ 2880864 w 10993169"/>
              <a:gd name="connsiteY3869" fmla="*/ 2515424 h 5809456"/>
              <a:gd name="connsiteX3870" fmla="*/ 2875005 w 10993169"/>
              <a:gd name="connsiteY3870" fmla="*/ 2523241 h 5809456"/>
              <a:gd name="connsiteX3871" fmla="*/ 2875005 w 10993169"/>
              <a:gd name="connsiteY3871" fmla="*/ 2527800 h 5809456"/>
              <a:gd name="connsiteX3872" fmla="*/ 2875656 w 10993169"/>
              <a:gd name="connsiteY3872" fmla="*/ 2533011 h 5809456"/>
              <a:gd name="connsiteX3873" fmla="*/ 2875656 w 10993169"/>
              <a:gd name="connsiteY3873" fmla="*/ 2538873 h 5809456"/>
              <a:gd name="connsiteX3874" fmla="*/ 2875005 w 10993169"/>
              <a:gd name="connsiteY3874" fmla="*/ 2544084 h 5809456"/>
              <a:gd name="connsiteX3875" fmla="*/ 2874354 w 10993169"/>
              <a:gd name="connsiteY3875" fmla="*/ 2546689 h 5809456"/>
              <a:gd name="connsiteX3876" fmla="*/ 2873053 w 10993169"/>
              <a:gd name="connsiteY3876" fmla="*/ 2550597 h 5809456"/>
              <a:gd name="connsiteX3877" fmla="*/ 2871751 w 10993169"/>
              <a:gd name="connsiteY3877" fmla="*/ 2554505 h 5809456"/>
              <a:gd name="connsiteX3878" fmla="*/ 2869798 w 10993169"/>
              <a:gd name="connsiteY3878" fmla="*/ 2557111 h 5809456"/>
              <a:gd name="connsiteX3879" fmla="*/ 2865241 w 10993169"/>
              <a:gd name="connsiteY3879" fmla="*/ 2559065 h 5809456"/>
              <a:gd name="connsiteX3880" fmla="*/ 2860034 w 10993169"/>
              <a:gd name="connsiteY3880" fmla="*/ 2560368 h 5809456"/>
              <a:gd name="connsiteX3881" fmla="*/ 2854827 w 10993169"/>
              <a:gd name="connsiteY3881" fmla="*/ 2561670 h 5809456"/>
              <a:gd name="connsiteX3882" fmla="*/ 2851572 w 10993169"/>
              <a:gd name="connsiteY3882" fmla="*/ 2562322 h 5809456"/>
              <a:gd name="connsiteX3883" fmla="*/ 2849619 w 10993169"/>
              <a:gd name="connsiteY3883" fmla="*/ 2562322 h 5809456"/>
              <a:gd name="connsiteX3884" fmla="*/ 2847015 w 10993169"/>
              <a:gd name="connsiteY3884" fmla="*/ 2562973 h 5809456"/>
              <a:gd name="connsiteX3885" fmla="*/ 2843761 w 10993169"/>
              <a:gd name="connsiteY3885" fmla="*/ 2562322 h 5809456"/>
              <a:gd name="connsiteX3886" fmla="*/ 2840506 w 10993169"/>
              <a:gd name="connsiteY3886" fmla="*/ 2561670 h 5809456"/>
              <a:gd name="connsiteX3887" fmla="*/ 2837903 w 10993169"/>
              <a:gd name="connsiteY3887" fmla="*/ 2561670 h 5809456"/>
              <a:gd name="connsiteX3888" fmla="*/ 2835299 w 10993169"/>
              <a:gd name="connsiteY3888" fmla="*/ 2561019 h 5809456"/>
              <a:gd name="connsiteX3889" fmla="*/ 2832695 w 10993169"/>
              <a:gd name="connsiteY3889" fmla="*/ 2561670 h 5809456"/>
              <a:gd name="connsiteX3890" fmla="*/ 2831393 w 10993169"/>
              <a:gd name="connsiteY3890" fmla="*/ 2562322 h 5809456"/>
              <a:gd name="connsiteX3891" fmla="*/ 2830091 w 10993169"/>
              <a:gd name="connsiteY3891" fmla="*/ 2564276 h 5809456"/>
              <a:gd name="connsiteX3892" fmla="*/ 2828790 w 10993169"/>
              <a:gd name="connsiteY3892" fmla="*/ 2566881 h 5809456"/>
              <a:gd name="connsiteX3893" fmla="*/ 2827488 w 10993169"/>
              <a:gd name="connsiteY3893" fmla="*/ 2569486 h 5809456"/>
              <a:gd name="connsiteX3894" fmla="*/ 2826837 w 10993169"/>
              <a:gd name="connsiteY3894" fmla="*/ 2572092 h 5809456"/>
              <a:gd name="connsiteX3895" fmla="*/ 2824884 w 10993169"/>
              <a:gd name="connsiteY3895" fmla="*/ 2577954 h 5809456"/>
              <a:gd name="connsiteX3896" fmla="*/ 2822931 w 10993169"/>
              <a:gd name="connsiteY3896" fmla="*/ 2582513 h 5809456"/>
              <a:gd name="connsiteX3897" fmla="*/ 2819677 w 10993169"/>
              <a:gd name="connsiteY3897" fmla="*/ 2586421 h 5809456"/>
              <a:gd name="connsiteX3898" fmla="*/ 2813818 w 10993169"/>
              <a:gd name="connsiteY3898" fmla="*/ 2590981 h 5809456"/>
              <a:gd name="connsiteX3899" fmla="*/ 2807960 w 10993169"/>
              <a:gd name="connsiteY3899" fmla="*/ 2594889 h 5809456"/>
              <a:gd name="connsiteX3900" fmla="*/ 2802753 w 10993169"/>
              <a:gd name="connsiteY3900" fmla="*/ 2597494 h 5809456"/>
              <a:gd name="connsiteX3901" fmla="*/ 2797545 w 10993169"/>
              <a:gd name="connsiteY3901" fmla="*/ 2604008 h 5809456"/>
              <a:gd name="connsiteX3902" fmla="*/ 2792989 w 10993169"/>
              <a:gd name="connsiteY3902" fmla="*/ 2610521 h 5809456"/>
              <a:gd name="connsiteX3903" fmla="*/ 2790385 w 10993169"/>
              <a:gd name="connsiteY3903" fmla="*/ 2613778 h 5809456"/>
              <a:gd name="connsiteX3904" fmla="*/ 2788432 w 10993169"/>
              <a:gd name="connsiteY3904" fmla="*/ 2618338 h 5809456"/>
              <a:gd name="connsiteX3905" fmla="*/ 2787130 w 10993169"/>
              <a:gd name="connsiteY3905" fmla="*/ 2620943 h 5809456"/>
              <a:gd name="connsiteX3906" fmla="*/ 2787130 w 10993169"/>
              <a:gd name="connsiteY3906" fmla="*/ 2623548 h 5809456"/>
              <a:gd name="connsiteX3907" fmla="*/ 2787130 w 10993169"/>
              <a:gd name="connsiteY3907" fmla="*/ 2626154 h 5809456"/>
              <a:gd name="connsiteX3908" fmla="*/ 2787781 w 10993169"/>
              <a:gd name="connsiteY3908" fmla="*/ 2628108 h 5809456"/>
              <a:gd name="connsiteX3909" fmla="*/ 2788432 w 10993169"/>
              <a:gd name="connsiteY3909" fmla="*/ 2630713 h 5809456"/>
              <a:gd name="connsiteX3910" fmla="*/ 2790385 w 10993169"/>
              <a:gd name="connsiteY3910" fmla="*/ 2634621 h 5809456"/>
              <a:gd name="connsiteX3911" fmla="*/ 2792989 w 10993169"/>
              <a:gd name="connsiteY3911" fmla="*/ 2638529 h 5809456"/>
              <a:gd name="connsiteX3912" fmla="*/ 2794941 w 10993169"/>
              <a:gd name="connsiteY3912" fmla="*/ 2641135 h 5809456"/>
              <a:gd name="connsiteX3913" fmla="*/ 2802753 w 10993169"/>
              <a:gd name="connsiteY3913" fmla="*/ 2646346 h 5809456"/>
              <a:gd name="connsiteX3914" fmla="*/ 2810564 w 10993169"/>
              <a:gd name="connsiteY3914" fmla="*/ 2651556 h 5809456"/>
              <a:gd name="connsiteX3915" fmla="*/ 2812517 w 10993169"/>
              <a:gd name="connsiteY3915" fmla="*/ 2654162 h 5809456"/>
              <a:gd name="connsiteX3916" fmla="*/ 2813818 w 10993169"/>
              <a:gd name="connsiteY3916" fmla="*/ 2658070 h 5809456"/>
              <a:gd name="connsiteX3917" fmla="*/ 2815120 w 10993169"/>
              <a:gd name="connsiteY3917" fmla="*/ 2661978 h 5809456"/>
              <a:gd name="connsiteX3918" fmla="*/ 2815771 w 10993169"/>
              <a:gd name="connsiteY3918" fmla="*/ 2664583 h 5809456"/>
              <a:gd name="connsiteX3919" fmla="*/ 2815771 w 10993169"/>
              <a:gd name="connsiteY3919" fmla="*/ 2667189 h 5809456"/>
              <a:gd name="connsiteX3920" fmla="*/ 2815120 w 10993169"/>
              <a:gd name="connsiteY3920" fmla="*/ 2671097 h 5809456"/>
              <a:gd name="connsiteX3921" fmla="*/ 2814469 w 10993169"/>
              <a:gd name="connsiteY3921" fmla="*/ 2674354 h 5809456"/>
              <a:gd name="connsiteX3922" fmla="*/ 2813167 w 10993169"/>
              <a:gd name="connsiteY3922" fmla="*/ 2676959 h 5809456"/>
              <a:gd name="connsiteX3923" fmla="*/ 2809262 w 10993169"/>
              <a:gd name="connsiteY3923" fmla="*/ 2679564 h 5809456"/>
              <a:gd name="connsiteX3924" fmla="*/ 2804055 w 10993169"/>
              <a:gd name="connsiteY3924" fmla="*/ 2682821 h 5809456"/>
              <a:gd name="connsiteX3925" fmla="*/ 2801451 w 10993169"/>
              <a:gd name="connsiteY3925" fmla="*/ 2684124 h 5809456"/>
              <a:gd name="connsiteX3926" fmla="*/ 2798847 w 10993169"/>
              <a:gd name="connsiteY3926" fmla="*/ 2686078 h 5809456"/>
              <a:gd name="connsiteX3927" fmla="*/ 2796894 w 10993169"/>
              <a:gd name="connsiteY3927" fmla="*/ 2688032 h 5809456"/>
              <a:gd name="connsiteX3928" fmla="*/ 2794941 w 10993169"/>
              <a:gd name="connsiteY3928" fmla="*/ 2689986 h 5809456"/>
              <a:gd name="connsiteX3929" fmla="*/ 2795592 w 10993169"/>
              <a:gd name="connsiteY3929" fmla="*/ 2695197 h 5809456"/>
              <a:gd name="connsiteX3930" fmla="*/ 2796894 w 10993169"/>
              <a:gd name="connsiteY3930" fmla="*/ 2701710 h 5809456"/>
              <a:gd name="connsiteX3931" fmla="*/ 2798196 w 10993169"/>
              <a:gd name="connsiteY3931" fmla="*/ 2707572 h 5809456"/>
              <a:gd name="connsiteX3932" fmla="*/ 2800149 w 10993169"/>
              <a:gd name="connsiteY3932" fmla="*/ 2712783 h 5809456"/>
              <a:gd name="connsiteX3933" fmla="*/ 2801451 w 10993169"/>
              <a:gd name="connsiteY3933" fmla="*/ 2714737 h 5809456"/>
              <a:gd name="connsiteX3934" fmla="*/ 2803403 w 10993169"/>
              <a:gd name="connsiteY3934" fmla="*/ 2716691 h 5809456"/>
              <a:gd name="connsiteX3935" fmla="*/ 2806007 w 10993169"/>
              <a:gd name="connsiteY3935" fmla="*/ 2718645 h 5809456"/>
              <a:gd name="connsiteX3936" fmla="*/ 2807960 w 10993169"/>
              <a:gd name="connsiteY3936" fmla="*/ 2719948 h 5809456"/>
              <a:gd name="connsiteX3937" fmla="*/ 2813818 w 10993169"/>
              <a:gd name="connsiteY3937" fmla="*/ 2721902 h 5809456"/>
              <a:gd name="connsiteX3938" fmla="*/ 2818375 w 10993169"/>
              <a:gd name="connsiteY3938" fmla="*/ 2723205 h 5809456"/>
              <a:gd name="connsiteX3939" fmla="*/ 2822931 w 10993169"/>
              <a:gd name="connsiteY3939" fmla="*/ 2724507 h 5809456"/>
              <a:gd name="connsiteX3940" fmla="*/ 2823887 w 10993169"/>
              <a:gd name="connsiteY3940" fmla="*/ 2724614 h 5809456"/>
              <a:gd name="connsiteX3941" fmla="*/ 2820731 w 10993169"/>
              <a:gd name="connsiteY3941" fmla="*/ 2723712 h 5809456"/>
              <a:gd name="connsiteX3942" fmla="*/ 2816173 w 10993169"/>
              <a:gd name="connsiteY3942" fmla="*/ 2722410 h 5809456"/>
              <a:gd name="connsiteX3943" fmla="*/ 2810964 w 10993169"/>
              <a:gd name="connsiteY3943" fmla="*/ 2720456 h 5809456"/>
              <a:gd name="connsiteX3944" fmla="*/ 2808359 w 10993169"/>
              <a:gd name="connsiteY3944" fmla="*/ 2718503 h 5809456"/>
              <a:gd name="connsiteX3945" fmla="*/ 2806406 w 10993169"/>
              <a:gd name="connsiteY3945" fmla="*/ 2717200 h 5809456"/>
              <a:gd name="connsiteX3946" fmla="*/ 2804453 w 10993169"/>
              <a:gd name="connsiteY3946" fmla="*/ 2715247 h 5809456"/>
              <a:gd name="connsiteX3947" fmla="*/ 2803150 w 10993169"/>
              <a:gd name="connsiteY3947" fmla="*/ 2713294 h 5809456"/>
              <a:gd name="connsiteX3948" fmla="*/ 2801197 w 10993169"/>
              <a:gd name="connsiteY3948" fmla="*/ 2708085 h 5809456"/>
              <a:gd name="connsiteX3949" fmla="*/ 2799243 w 10993169"/>
              <a:gd name="connsiteY3949" fmla="*/ 2702224 h 5809456"/>
              <a:gd name="connsiteX3950" fmla="*/ 2798592 w 10993169"/>
              <a:gd name="connsiteY3950" fmla="*/ 2695713 h 5809456"/>
              <a:gd name="connsiteX3951" fmla="*/ 2797941 w 10993169"/>
              <a:gd name="connsiteY3951" fmla="*/ 2690504 h 5809456"/>
              <a:gd name="connsiteX3952" fmla="*/ 2799243 w 10993169"/>
              <a:gd name="connsiteY3952" fmla="*/ 2688550 h 5809456"/>
              <a:gd name="connsiteX3953" fmla="*/ 2801197 w 10993169"/>
              <a:gd name="connsiteY3953" fmla="*/ 2686597 h 5809456"/>
              <a:gd name="connsiteX3954" fmla="*/ 2803801 w 10993169"/>
              <a:gd name="connsiteY3954" fmla="*/ 2684644 h 5809456"/>
              <a:gd name="connsiteX3955" fmla="*/ 2807057 w 10993169"/>
              <a:gd name="connsiteY3955" fmla="*/ 2683341 h 5809456"/>
              <a:gd name="connsiteX3956" fmla="*/ 2812266 w 10993169"/>
              <a:gd name="connsiteY3956" fmla="*/ 2680086 h 5809456"/>
              <a:gd name="connsiteX3957" fmla="*/ 2815522 w 10993169"/>
              <a:gd name="connsiteY3957" fmla="*/ 2677481 h 5809456"/>
              <a:gd name="connsiteX3958" fmla="*/ 2816824 w 10993169"/>
              <a:gd name="connsiteY3958" fmla="*/ 2674876 h 5809456"/>
              <a:gd name="connsiteX3959" fmla="*/ 2818127 w 10993169"/>
              <a:gd name="connsiteY3959" fmla="*/ 2671621 h 5809456"/>
              <a:gd name="connsiteX3960" fmla="*/ 2818127 w 10993169"/>
              <a:gd name="connsiteY3960" fmla="*/ 2667714 h 5809456"/>
              <a:gd name="connsiteX3961" fmla="*/ 2818127 w 10993169"/>
              <a:gd name="connsiteY3961" fmla="*/ 2665109 h 5809456"/>
              <a:gd name="connsiteX3962" fmla="*/ 2817475 w 10993169"/>
              <a:gd name="connsiteY3962" fmla="*/ 2662505 h 5809456"/>
              <a:gd name="connsiteX3963" fmla="*/ 2816824 w 10993169"/>
              <a:gd name="connsiteY3963" fmla="*/ 2658598 h 5809456"/>
              <a:gd name="connsiteX3964" fmla="*/ 2814871 w 10993169"/>
              <a:gd name="connsiteY3964" fmla="*/ 2655342 h 5809456"/>
              <a:gd name="connsiteX3965" fmla="*/ 2812917 w 10993169"/>
              <a:gd name="connsiteY3965" fmla="*/ 2652087 h 5809456"/>
              <a:gd name="connsiteX3966" fmla="*/ 2805755 w 10993169"/>
              <a:gd name="connsiteY3966" fmla="*/ 2647529 h 5809456"/>
              <a:gd name="connsiteX3967" fmla="*/ 2797941 w 10993169"/>
              <a:gd name="connsiteY3967" fmla="*/ 2641668 h 5809456"/>
              <a:gd name="connsiteX3968" fmla="*/ 2795337 w 10993169"/>
              <a:gd name="connsiteY3968" fmla="*/ 2639064 h 5809456"/>
              <a:gd name="connsiteX3969" fmla="*/ 2793383 w 10993169"/>
              <a:gd name="connsiteY3969" fmla="*/ 2635157 h 5809456"/>
              <a:gd name="connsiteX3970" fmla="*/ 2790779 w 10993169"/>
              <a:gd name="connsiteY3970" fmla="*/ 2631250 h 5809456"/>
              <a:gd name="connsiteX3971" fmla="*/ 2790128 w 10993169"/>
              <a:gd name="connsiteY3971" fmla="*/ 2628646 h 5809456"/>
              <a:gd name="connsiteX3972" fmla="*/ 2789477 w 10993169"/>
              <a:gd name="connsiteY3972" fmla="*/ 2626692 h 5809456"/>
              <a:gd name="connsiteX3973" fmla="*/ 2789477 w 10993169"/>
              <a:gd name="connsiteY3973" fmla="*/ 2624088 h 5809456"/>
              <a:gd name="connsiteX3974" fmla="*/ 2790128 w 10993169"/>
              <a:gd name="connsiteY3974" fmla="*/ 2621483 h 5809456"/>
              <a:gd name="connsiteX3975" fmla="*/ 2790779 w 10993169"/>
              <a:gd name="connsiteY3975" fmla="*/ 2618879 h 5809456"/>
              <a:gd name="connsiteX3976" fmla="*/ 2793383 w 10993169"/>
              <a:gd name="connsiteY3976" fmla="*/ 2614321 h 5809456"/>
              <a:gd name="connsiteX3977" fmla="*/ 2795337 w 10993169"/>
              <a:gd name="connsiteY3977" fmla="*/ 2611065 h 5809456"/>
              <a:gd name="connsiteX3978" fmla="*/ 2800546 w 10993169"/>
              <a:gd name="connsiteY3978" fmla="*/ 2604554 h 5809456"/>
              <a:gd name="connsiteX3979" fmla="*/ 2805755 w 10993169"/>
              <a:gd name="connsiteY3979" fmla="*/ 2598042 h 5809456"/>
              <a:gd name="connsiteX3980" fmla="*/ 2810313 w 10993169"/>
              <a:gd name="connsiteY3980" fmla="*/ 2595438 h 5809456"/>
              <a:gd name="connsiteX3981" fmla="*/ 2816824 w 10993169"/>
              <a:gd name="connsiteY3981" fmla="*/ 2591531 h 5809456"/>
              <a:gd name="connsiteX3982" fmla="*/ 2819429 w 10993169"/>
              <a:gd name="connsiteY3982" fmla="*/ 2589577 h 5809456"/>
              <a:gd name="connsiteX3983" fmla="*/ 2822033 w 10993169"/>
              <a:gd name="connsiteY3983" fmla="*/ 2586973 h 5809456"/>
              <a:gd name="connsiteX3984" fmla="*/ 2824638 w 10993169"/>
              <a:gd name="connsiteY3984" fmla="*/ 2585019 h 5809456"/>
              <a:gd name="connsiteX3985" fmla="*/ 2825940 w 10993169"/>
              <a:gd name="connsiteY3985" fmla="*/ 2583066 h 5809456"/>
              <a:gd name="connsiteX3986" fmla="*/ 2827894 w 10993169"/>
              <a:gd name="connsiteY3986" fmla="*/ 2578508 h 5809456"/>
              <a:gd name="connsiteX3987" fmla="*/ 2829196 w 10993169"/>
              <a:gd name="connsiteY3987" fmla="*/ 2572648 h 5809456"/>
              <a:gd name="connsiteX3988" fmla="*/ 2829847 w 10993169"/>
              <a:gd name="connsiteY3988" fmla="*/ 2570043 h 5809456"/>
              <a:gd name="connsiteX3989" fmla="*/ 2831149 w 10993169"/>
              <a:gd name="connsiteY3989" fmla="*/ 2567439 h 5809456"/>
              <a:gd name="connsiteX3990" fmla="*/ 2832452 w 10993169"/>
              <a:gd name="connsiteY3990" fmla="*/ 2564834 h 5809456"/>
              <a:gd name="connsiteX3991" fmla="*/ 2834405 w 10993169"/>
              <a:gd name="connsiteY3991" fmla="*/ 2562881 h 5809456"/>
              <a:gd name="connsiteX3992" fmla="*/ 2835707 w 10993169"/>
              <a:gd name="connsiteY3992" fmla="*/ 2562230 h 5809456"/>
              <a:gd name="connsiteX3993" fmla="*/ 2837661 w 10993169"/>
              <a:gd name="connsiteY3993" fmla="*/ 2562230 h 5809456"/>
              <a:gd name="connsiteX3994" fmla="*/ 2840265 w 10993169"/>
              <a:gd name="connsiteY3994" fmla="*/ 2562230 h 5809456"/>
              <a:gd name="connsiteX3995" fmla="*/ 2843521 w 10993169"/>
              <a:gd name="connsiteY3995" fmla="*/ 2562881 h 5809456"/>
              <a:gd name="connsiteX3996" fmla="*/ 2846125 w 10993169"/>
              <a:gd name="connsiteY3996" fmla="*/ 2562881 h 5809456"/>
              <a:gd name="connsiteX3997" fmla="*/ 2849381 w 10993169"/>
              <a:gd name="connsiteY3997" fmla="*/ 2563532 h 5809456"/>
              <a:gd name="connsiteX3998" fmla="*/ 2851986 w 10993169"/>
              <a:gd name="connsiteY3998" fmla="*/ 2563532 h 5809456"/>
              <a:gd name="connsiteX3999" fmla="*/ 2854590 w 10993169"/>
              <a:gd name="connsiteY3999" fmla="*/ 2562881 h 5809456"/>
              <a:gd name="connsiteX4000" fmla="*/ 2862404 w 10993169"/>
              <a:gd name="connsiteY4000" fmla="*/ 2560927 h 5809456"/>
              <a:gd name="connsiteX4001" fmla="*/ 2872171 w 10993169"/>
              <a:gd name="connsiteY4001" fmla="*/ 2557672 h 5809456"/>
              <a:gd name="connsiteX4002" fmla="*/ 2874125 w 10993169"/>
              <a:gd name="connsiteY4002" fmla="*/ 2555067 h 5809456"/>
              <a:gd name="connsiteX4003" fmla="*/ 2875427 w 10993169"/>
              <a:gd name="connsiteY4003" fmla="*/ 2551160 h 5809456"/>
              <a:gd name="connsiteX4004" fmla="*/ 2876729 w 10993169"/>
              <a:gd name="connsiteY4004" fmla="*/ 2547905 h 5809456"/>
              <a:gd name="connsiteX4005" fmla="*/ 2877380 w 10993169"/>
              <a:gd name="connsiteY4005" fmla="*/ 2544649 h 5809456"/>
              <a:gd name="connsiteX4006" fmla="*/ 2878682 w 10993169"/>
              <a:gd name="connsiteY4006" fmla="*/ 2539440 h 5809456"/>
              <a:gd name="connsiteX4007" fmla="*/ 2878031 w 10993169"/>
              <a:gd name="connsiteY4007" fmla="*/ 2534231 h 5809456"/>
              <a:gd name="connsiteX4008" fmla="*/ 2877380 w 10993169"/>
              <a:gd name="connsiteY4008" fmla="*/ 2528370 h 5809456"/>
              <a:gd name="connsiteX4009" fmla="*/ 2877380 w 10993169"/>
              <a:gd name="connsiteY4009" fmla="*/ 2523812 h 5809456"/>
              <a:gd name="connsiteX4010" fmla="*/ 2883891 w 10993169"/>
              <a:gd name="connsiteY4010" fmla="*/ 2515999 h 5809456"/>
              <a:gd name="connsiteX4011" fmla="*/ 2889752 w 10993169"/>
              <a:gd name="connsiteY4011" fmla="*/ 2508836 h 5809456"/>
              <a:gd name="connsiteX4012" fmla="*/ 2893659 w 10993169"/>
              <a:gd name="connsiteY4012" fmla="*/ 2504278 h 5809456"/>
              <a:gd name="connsiteX4013" fmla="*/ 2897565 w 10993169"/>
              <a:gd name="connsiteY4013" fmla="*/ 2499720 h 5809456"/>
              <a:gd name="connsiteX4014" fmla="*/ 2900170 w 10993169"/>
              <a:gd name="connsiteY4014" fmla="*/ 2495162 h 5809456"/>
              <a:gd name="connsiteX4015" fmla="*/ 2902775 w 10993169"/>
              <a:gd name="connsiteY4015" fmla="*/ 2490604 h 5809456"/>
              <a:gd name="connsiteX4016" fmla="*/ 2902775 w 10993169"/>
              <a:gd name="connsiteY4016" fmla="*/ 2482140 h 5809456"/>
              <a:gd name="connsiteX4017" fmla="*/ 2902775 w 10993169"/>
              <a:gd name="connsiteY4017" fmla="*/ 2475628 h 5809456"/>
              <a:gd name="connsiteX4018" fmla="*/ 2241868 w 10993169"/>
              <a:gd name="connsiteY4018" fmla="*/ 2465910 h 5809456"/>
              <a:gd name="connsiteX4019" fmla="*/ 2241868 w 10993169"/>
              <a:gd name="connsiteY4019" fmla="*/ 2466513 h 5809456"/>
              <a:gd name="connsiteX4020" fmla="*/ 2241868 w 10993169"/>
              <a:gd name="connsiteY4020" fmla="*/ 2468466 h 5809456"/>
              <a:gd name="connsiteX4021" fmla="*/ 2241868 w 10993169"/>
              <a:gd name="connsiteY4021" fmla="*/ 2468978 h 5809456"/>
              <a:gd name="connsiteX4022" fmla="*/ 2242306 w 10993169"/>
              <a:gd name="connsiteY4022" fmla="*/ 2467225 h 5809456"/>
              <a:gd name="connsiteX4023" fmla="*/ 112368 w 10993169"/>
              <a:gd name="connsiteY4023" fmla="*/ 2460650 h 5809456"/>
              <a:gd name="connsiteX4024" fmla="*/ 121530 w 10993169"/>
              <a:gd name="connsiteY4024" fmla="*/ 2462092 h 5809456"/>
              <a:gd name="connsiteX4025" fmla="*/ 151296 w 10993169"/>
              <a:gd name="connsiteY4025" fmla="*/ 2472138 h 5809456"/>
              <a:gd name="connsiteX4026" fmla="*/ 154552 w 10993169"/>
              <a:gd name="connsiteY4026" fmla="*/ 2474882 h 5809456"/>
              <a:gd name="connsiteX4027" fmla="*/ 157668 w 10993169"/>
              <a:gd name="connsiteY4027" fmla="*/ 2478696 h 5809456"/>
              <a:gd name="connsiteX4028" fmla="*/ 160877 w 10993169"/>
              <a:gd name="connsiteY4028" fmla="*/ 2481301 h 5809456"/>
              <a:gd name="connsiteX4029" fmla="*/ 164273 w 10993169"/>
              <a:gd name="connsiteY4029" fmla="*/ 2482975 h 5809456"/>
              <a:gd name="connsiteX4030" fmla="*/ 167947 w 10993169"/>
              <a:gd name="connsiteY4030" fmla="*/ 2484138 h 5809456"/>
              <a:gd name="connsiteX4031" fmla="*/ 170924 w 10993169"/>
              <a:gd name="connsiteY4031" fmla="*/ 2484463 h 5809456"/>
              <a:gd name="connsiteX4032" fmla="*/ 173296 w 10993169"/>
              <a:gd name="connsiteY4032" fmla="*/ 2484370 h 5809456"/>
              <a:gd name="connsiteX4033" fmla="*/ 175481 w 10993169"/>
              <a:gd name="connsiteY4033" fmla="*/ 2484928 h 5809456"/>
              <a:gd name="connsiteX4034" fmla="*/ 177760 w 10993169"/>
              <a:gd name="connsiteY4034" fmla="*/ 2487207 h 5809456"/>
              <a:gd name="connsiteX4035" fmla="*/ 178644 w 10993169"/>
              <a:gd name="connsiteY4035" fmla="*/ 2489207 h 5809456"/>
              <a:gd name="connsiteX4036" fmla="*/ 179621 w 10993169"/>
              <a:gd name="connsiteY4036" fmla="*/ 2493440 h 5809456"/>
              <a:gd name="connsiteX4037" fmla="*/ 180737 w 10993169"/>
              <a:gd name="connsiteY4037" fmla="*/ 2495672 h 5809456"/>
              <a:gd name="connsiteX4038" fmla="*/ 183202 w 10993169"/>
              <a:gd name="connsiteY4038" fmla="*/ 2497533 h 5809456"/>
              <a:gd name="connsiteX4039" fmla="*/ 185388 w 10993169"/>
              <a:gd name="connsiteY4039" fmla="*/ 2496556 h 5809456"/>
              <a:gd name="connsiteX4040" fmla="*/ 187248 w 10993169"/>
              <a:gd name="connsiteY4040" fmla="*/ 2494463 h 5809456"/>
              <a:gd name="connsiteX4041" fmla="*/ 188923 w 10993169"/>
              <a:gd name="connsiteY4041" fmla="*/ 2492882 h 5809456"/>
              <a:gd name="connsiteX4042" fmla="*/ 191341 w 10993169"/>
              <a:gd name="connsiteY4042" fmla="*/ 2491812 h 5809456"/>
              <a:gd name="connsiteX4043" fmla="*/ 193109 w 10993169"/>
              <a:gd name="connsiteY4043" fmla="*/ 2491533 h 5809456"/>
              <a:gd name="connsiteX4044" fmla="*/ 195760 w 10993169"/>
              <a:gd name="connsiteY4044" fmla="*/ 2491579 h 5809456"/>
              <a:gd name="connsiteX4045" fmla="*/ 204783 w 10993169"/>
              <a:gd name="connsiteY4045" fmla="*/ 2493161 h 5809456"/>
              <a:gd name="connsiteX4046" fmla="*/ 221015 w 10993169"/>
              <a:gd name="connsiteY4046" fmla="*/ 2499719 h 5809456"/>
              <a:gd name="connsiteX4047" fmla="*/ 266129 w 10993169"/>
              <a:gd name="connsiteY4047" fmla="*/ 2526973 h 5809456"/>
              <a:gd name="connsiteX4048" fmla="*/ 269338 w 10993169"/>
              <a:gd name="connsiteY4048" fmla="*/ 2528043 h 5809456"/>
              <a:gd name="connsiteX4049" fmla="*/ 272920 w 10993169"/>
              <a:gd name="connsiteY4049" fmla="*/ 2526880 h 5809456"/>
              <a:gd name="connsiteX4050" fmla="*/ 273338 w 10993169"/>
              <a:gd name="connsiteY4050" fmla="*/ 2525392 h 5809456"/>
              <a:gd name="connsiteX4051" fmla="*/ 273106 w 10993169"/>
              <a:gd name="connsiteY4051" fmla="*/ 2523113 h 5809456"/>
              <a:gd name="connsiteX4052" fmla="*/ 273664 w 10993169"/>
              <a:gd name="connsiteY4052" fmla="*/ 2520741 h 5809456"/>
              <a:gd name="connsiteX4053" fmla="*/ 276408 w 10993169"/>
              <a:gd name="connsiteY4053" fmla="*/ 2519253 h 5809456"/>
              <a:gd name="connsiteX4054" fmla="*/ 278826 w 10993169"/>
              <a:gd name="connsiteY4054" fmla="*/ 2519811 h 5809456"/>
              <a:gd name="connsiteX4055" fmla="*/ 278873 w 10993169"/>
              <a:gd name="connsiteY4055" fmla="*/ 2522136 h 5809456"/>
              <a:gd name="connsiteX4056" fmla="*/ 277059 w 10993169"/>
              <a:gd name="connsiteY4056" fmla="*/ 2527578 h 5809456"/>
              <a:gd name="connsiteX4057" fmla="*/ 277710 w 10993169"/>
              <a:gd name="connsiteY4057" fmla="*/ 2536182 h 5809456"/>
              <a:gd name="connsiteX4058" fmla="*/ 282594 w 10993169"/>
              <a:gd name="connsiteY4058" fmla="*/ 2541857 h 5809456"/>
              <a:gd name="connsiteX4059" fmla="*/ 299105 w 10993169"/>
              <a:gd name="connsiteY4059" fmla="*/ 2549205 h 5809456"/>
              <a:gd name="connsiteX4060" fmla="*/ 306081 w 10993169"/>
              <a:gd name="connsiteY4060" fmla="*/ 2553670 h 5809456"/>
              <a:gd name="connsiteX4061" fmla="*/ 308360 w 10993169"/>
              <a:gd name="connsiteY4061" fmla="*/ 2553531 h 5809456"/>
              <a:gd name="connsiteX4062" fmla="*/ 317802 w 10993169"/>
              <a:gd name="connsiteY4062" fmla="*/ 2554833 h 5809456"/>
              <a:gd name="connsiteX4063" fmla="*/ 320685 w 10993169"/>
              <a:gd name="connsiteY4063" fmla="*/ 2556740 h 5809456"/>
              <a:gd name="connsiteX4064" fmla="*/ 330406 w 10993169"/>
              <a:gd name="connsiteY4064" fmla="*/ 2560833 h 5809456"/>
              <a:gd name="connsiteX4065" fmla="*/ 333336 w 10993169"/>
              <a:gd name="connsiteY4065" fmla="*/ 2562786 h 5809456"/>
              <a:gd name="connsiteX4066" fmla="*/ 333662 w 10993169"/>
              <a:gd name="connsiteY4066" fmla="*/ 2564414 h 5809456"/>
              <a:gd name="connsiteX4067" fmla="*/ 333476 w 10993169"/>
              <a:gd name="connsiteY4067" fmla="*/ 2569204 h 5809456"/>
              <a:gd name="connsiteX4068" fmla="*/ 334359 w 10993169"/>
              <a:gd name="connsiteY4068" fmla="*/ 2571669 h 5809456"/>
              <a:gd name="connsiteX4069" fmla="*/ 335848 w 10993169"/>
              <a:gd name="connsiteY4069" fmla="*/ 2573344 h 5809456"/>
              <a:gd name="connsiteX4070" fmla="*/ 339987 w 10993169"/>
              <a:gd name="connsiteY4070" fmla="*/ 2576646 h 5809456"/>
              <a:gd name="connsiteX4071" fmla="*/ 348126 w 10993169"/>
              <a:gd name="connsiteY4071" fmla="*/ 2577297 h 5809456"/>
              <a:gd name="connsiteX4072" fmla="*/ 352824 w 10993169"/>
              <a:gd name="connsiteY4072" fmla="*/ 2579251 h 5809456"/>
              <a:gd name="connsiteX4073" fmla="*/ 355010 w 10993169"/>
              <a:gd name="connsiteY4073" fmla="*/ 2580739 h 5809456"/>
              <a:gd name="connsiteX4074" fmla="*/ 356405 w 10993169"/>
              <a:gd name="connsiteY4074" fmla="*/ 2582227 h 5809456"/>
              <a:gd name="connsiteX4075" fmla="*/ 357196 w 10993169"/>
              <a:gd name="connsiteY4075" fmla="*/ 2584413 h 5809456"/>
              <a:gd name="connsiteX4076" fmla="*/ 357521 w 10993169"/>
              <a:gd name="connsiteY4076" fmla="*/ 2587064 h 5809456"/>
              <a:gd name="connsiteX4077" fmla="*/ 357242 w 10993169"/>
              <a:gd name="connsiteY4077" fmla="*/ 2589529 h 5809456"/>
              <a:gd name="connsiteX4078" fmla="*/ 356126 w 10993169"/>
              <a:gd name="connsiteY4078" fmla="*/ 2591204 h 5809456"/>
              <a:gd name="connsiteX4079" fmla="*/ 355428 w 10993169"/>
              <a:gd name="connsiteY4079" fmla="*/ 2592924 h 5809456"/>
              <a:gd name="connsiteX4080" fmla="*/ 356498 w 10993169"/>
              <a:gd name="connsiteY4080" fmla="*/ 2595017 h 5809456"/>
              <a:gd name="connsiteX4081" fmla="*/ 359614 w 10993169"/>
              <a:gd name="connsiteY4081" fmla="*/ 2598413 h 5809456"/>
              <a:gd name="connsiteX4082" fmla="*/ 362730 w 10993169"/>
              <a:gd name="connsiteY4082" fmla="*/ 2596645 h 5809456"/>
              <a:gd name="connsiteX4083" fmla="*/ 368451 w 10993169"/>
              <a:gd name="connsiteY4083" fmla="*/ 2592273 h 5809456"/>
              <a:gd name="connsiteX4084" fmla="*/ 373288 w 10993169"/>
              <a:gd name="connsiteY4084" fmla="*/ 2589576 h 5809456"/>
              <a:gd name="connsiteX4085" fmla="*/ 373893 w 10993169"/>
              <a:gd name="connsiteY4085" fmla="*/ 2593064 h 5809456"/>
              <a:gd name="connsiteX4086" fmla="*/ 377427 w 10993169"/>
              <a:gd name="connsiteY4086" fmla="*/ 2594924 h 5809456"/>
              <a:gd name="connsiteX4087" fmla="*/ 383009 w 10993169"/>
              <a:gd name="connsiteY4087" fmla="*/ 2599854 h 5809456"/>
              <a:gd name="connsiteX4088" fmla="*/ 386915 w 10993169"/>
              <a:gd name="connsiteY4088" fmla="*/ 2601668 h 5809456"/>
              <a:gd name="connsiteX4089" fmla="*/ 387566 w 10993169"/>
              <a:gd name="connsiteY4089" fmla="*/ 2596506 h 5809456"/>
              <a:gd name="connsiteX4090" fmla="*/ 387055 w 10993169"/>
              <a:gd name="connsiteY4090" fmla="*/ 2591994 h 5809456"/>
              <a:gd name="connsiteX4091" fmla="*/ 382962 w 10993169"/>
              <a:gd name="connsiteY4091" fmla="*/ 2580227 h 5809456"/>
              <a:gd name="connsiteX4092" fmla="*/ 379613 w 10993169"/>
              <a:gd name="connsiteY4092" fmla="*/ 2575995 h 5809456"/>
              <a:gd name="connsiteX4093" fmla="*/ 377427 w 10993169"/>
              <a:gd name="connsiteY4093" fmla="*/ 2574600 h 5809456"/>
              <a:gd name="connsiteX4094" fmla="*/ 375055 w 10993169"/>
              <a:gd name="connsiteY4094" fmla="*/ 2574460 h 5809456"/>
              <a:gd name="connsiteX4095" fmla="*/ 373521 w 10993169"/>
              <a:gd name="connsiteY4095" fmla="*/ 2573762 h 5809456"/>
              <a:gd name="connsiteX4096" fmla="*/ 373660 w 10993169"/>
              <a:gd name="connsiteY4096" fmla="*/ 2570553 h 5809456"/>
              <a:gd name="connsiteX4097" fmla="*/ 380218 w 10993169"/>
              <a:gd name="connsiteY4097" fmla="*/ 2570832 h 5809456"/>
              <a:gd name="connsiteX4098" fmla="*/ 384125 w 10993169"/>
              <a:gd name="connsiteY4098" fmla="*/ 2570321 h 5809456"/>
              <a:gd name="connsiteX4099" fmla="*/ 385008 w 10993169"/>
              <a:gd name="connsiteY4099" fmla="*/ 2568832 h 5809456"/>
              <a:gd name="connsiteX4100" fmla="*/ 384497 w 10993169"/>
              <a:gd name="connsiteY4100" fmla="*/ 2566274 h 5809456"/>
              <a:gd name="connsiteX4101" fmla="*/ 386450 w 10993169"/>
              <a:gd name="connsiteY4101" fmla="*/ 2564693 h 5809456"/>
              <a:gd name="connsiteX4102" fmla="*/ 389566 w 10993169"/>
              <a:gd name="connsiteY4102" fmla="*/ 2563995 h 5809456"/>
              <a:gd name="connsiteX4103" fmla="*/ 392543 w 10993169"/>
              <a:gd name="connsiteY4103" fmla="*/ 2563763 h 5809456"/>
              <a:gd name="connsiteX4104" fmla="*/ 394217 w 10993169"/>
              <a:gd name="connsiteY4104" fmla="*/ 2562321 h 5809456"/>
              <a:gd name="connsiteX4105" fmla="*/ 401287 w 10993169"/>
              <a:gd name="connsiteY4105" fmla="*/ 2554182 h 5809456"/>
              <a:gd name="connsiteX4106" fmla="*/ 403938 w 10993169"/>
              <a:gd name="connsiteY4106" fmla="*/ 2552042 h 5809456"/>
              <a:gd name="connsiteX4107" fmla="*/ 407845 w 10993169"/>
              <a:gd name="connsiteY4107" fmla="*/ 2552135 h 5809456"/>
              <a:gd name="connsiteX4108" fmla="*/ 411938 w 10993169"/>
              <a:gd name="connsiteY4108" fmla="*/ 2551856 h 5809456"/>
              <a:gd name="connsiteX4109" fmla="*/ 415054 w 10993169"/>
              <a:gd name="connsiteY4109" fmla="*/ 2548461 h 5809456"/>
              <a:gd name="connsiteX4110" fmla="*/ 421658 w 10993169"/>
              <a:gd name="connsiteY4110" fmla="*/ 2536229 h 5809456"/>
              <a:gd name="connsiteX4111" fmla="*/ 421705 w 10993169"/>
              <a:gd name="connsiteY4111" fmla="*/ 2535624 h 5809456"/>
              <a:gd name="connsiteX4112" fmla="*/ 422542 w 10993169"/>
              <a:gd name="connsiteY4112" fmla="*/ 2535717 h 5809456"/>
              <a:gd name="connsiteX4113" fmla="*/ 423333 w 10993169"/>
              <a:gd name="connsiteY4113" fmla="*/ 2535810 h 5809456"/>
              <a:gd name="connsiteX4114" fmla="*/ 424170 w 10993169"/>
              <a:gd name="connsiteY4114" fmla="*/ 2535810 h 5809456"/>
              <a:gd name="connsiteX4115" fmla="*/ 425007 w 10993169"/>
              <a:gd name="connsiteY4115" fmla="*/ 2535810 h 5809456"/>
              <a:gd name="connsiteX4116" fmla="*/ 425751 w 10993169"/>
              <a:gd name="connsiteY4116" fmla="*/ 2535764 h 5809456"/>
              <a:gd name="connsiteX4117" fmla="*/ 426495 w 10993169"/>
              <a:gd name="connsiteY4117" fmla="*/ 2535671 h 5809456"/>
              <a:gd name="connsiteX4118" fmla="*/ 427239 w 10993169"/>
              <a:gd name="connsiteY4118" fmla="*/ 2535531 h 5809456"/>
              <a:gd name="connsiteX4119" fmla="*/ 427891 w 10993169"/>
              <a:gd name="connsiteY4119" fmla="*/ 2535299 h 5809456"/>
              <a:gd name="connsiteX4120" fmla="*/ 428356 w 10993169"/>
              <a:gd name="connsiteY4120" fmla="*/ 2535113 h 5809456"/>
              <a:gd name="connsiteX4121" fmla="*/ 428914 w 10993169"/>
              <a:gd name="connsiteY4121" fmla="*/ 2534834 h 5809456"/>
              <a:gd name="connsiteX4122" fmla="*/ 429472 w 10993169"/>
              <a:gd name="connsiteY4122" fmla="*/ 2534462 h 5809456"/>
              <a:gd name="connsiteX4123" fmla="*/ 430030 w 10993169"/>
              <a:gd name="connsiteY4123" fmla="*/ 2534043 h 5809456"/>
              <a:gd name="connsiteX4124" fmla="*/ 431239 w 10993169"/>
              <a:gd name="connsiteY4124" fmla="*/ 2533020 h 5809456"/>
              <a:gd name="connsiteX4125" fmla="*/ 432542 w 10993169"/>
              <a:gd name="connsiteY4125" fmla="*/ 2531810 h 5809456"/>
              <a:gd name="connsiteX4126" fmla="*/ 433890 w 10993169"/>
              <a:gd name="connsiteY4126" fmla="*/ 2530508 h 5809456"/>
              <a:gd name="connsiteX4127" fmla="*/ 435332 w 10993169"/>
              <a:gd name="connsiteY4127" fmla="*/ 2529020 h 5809456"/>
              <a:gd name="connsiteX4128" fmla="*/ 436774 w 10993169"/>
              <a:gd name="connsiteY4128" fmla="*/ 2527578 h 5809456"/>
              <a:gd name="connsiteX4129" fmla="*/ 438169 w 10993169"/>
              <a:gd name="connsiteY4129" fmla="*/ 2526043 h 5809456"/>
              <a:gd name="connsiteX4130" fmla="*/ 439565 w 10993169"/>
              <a:gd name="connsiteY4130" fmla="*/ 2524601 h 5809456"/>
              <a:gd name="connsiteX4131" fmla="*/ 440867 w 10993169"/>
              <a:gd name="connsiteY4131" fmla="*/ 2523253 h 5809456"/>
              <a:gd name="connsiteX4132" fmla="*/ 442076 w 10993169"/>
              <a:gd name="connsiteY4132" fmla="*/ 2521997 h 5809456"/>
              <a:gd name="connsiteX4133" fmla="*/ 443192 w 10993169"/>
              <a:gd name="connsiteY4133" fmla="*/ 2520974 h 5809456"/>
              <a:gd name="connsiteX4134" fmla="*/ 443704 w 10993169"/>
              <a:gd name="connsiteY4134" fmla="*/ 2520555 h 5809456"/>
              <a:gd name="connsiteX4135" fmla="*/ 444216 w 10993169"/>
              <a:gd name="connsiteY4135" fmla="*/ 2520183 h 5809456"/>
              <a:gd name="connsiteX4136" fmla="*/ 444634 w 10993169"/>
              <a:gd name="connsiteY4136" fmla="*/ 2519857 h 5809456"/>
              <a:gd name="connsiteX4137" fmla="*/ 445053 w 10993169"/>
              <a:gd name="connsiteY4137" fmla="*/ 2519625 h 5809456"/>
              <a:gd name="connsiteX4138" fmla="*/ 445378 w 10993169"/>
              <a:gd name="connsiteY4138" fmla="*/ 2519485 h 5809456"/>
              <a:gd name="connsiteX4139" fmla="*/ 445657 w 10993169"/>
              <a:gd name="connsiteY4139" fmla="*/ 2519439 h 5809456"/>
              <a:gd name="connsiteX4140" fmla="*/ 445890 w 10993169"/>
              <a:gd name="connsiteY4140" fmla="*/ 2519439 h 5809456"/>
              <a:gd name="connsiteX4141" fmla="*/ 446076 w 10993169"/>
              <a:gd name="connsiteY4141" fmla="*/ 2519578 h 5809456"/>
              <a:gd name="connsiteX4142" fmla="*/ 446401 w 10993169"/>
              <a:gd name="connsiteY4142" fmla="*/ 2519904 h 5809456"/>
              <a:gd name="connsiteX4143" fmla="*/ 446727 w 10993169"/>
              <a:gd name="connsiteY4143" fmla="*/ 2520136 h 5809456"/>
              <a:gd name="connsiteX4144" fmla="*/ 447099 w 10993169"/>
              <a:gd name="connsiteY4144" fmla="*/ 2520369 h 5809456"/>
              <a:gd name="connsiteX4145" fmla="*/ 447425 w 10993169"/>
              <a:gd name="connsiteY4145" fmla="*/ 2520555 h 5809456"/>
              <a:gd name="connsiteX4146" fmla="*/ 448076 w 10993169"/>
              <a:gd name="connsiteY4146" fmla="*/ 2520834 h 5809456"/>
              <a:gd name="connsiteX4147" fmla="*/ 448680 w 10993169"/>
              <a:gd name="connsiteY4147" fmla="*/ 2521020 h 5809456"/>
              <a:gd name="connsiteX4148" fmla="*/ 448960 w 10993169"/>
              <a:gd name="connsiteY4148" fmla="*/ 2521160 h 5809456"/>
              <a:gd name="connsiteX4149" fmla="*/ 449239 w 10993169"/>
              <a:gd name="connsiteY4149" fmla="*/ 2521299 h 5809456"/>
              <a:gd name="connsiteX4150" fmla="*/ 449425 w 10993169"/>
              <a:gd name="connsiteY4150" fmla="*/ 2521439 h 5809456"/>
              <a:gd name="connsiteX4151" fmla="*/ 449564 w 10993169"/>
              <a:gd name="connsiteY4151" fmla="*/ 2521625 h 5809456"/>
              <a:gd name="connsiteX4152" fmla="*/ 449657 w 10993169"/>
              <a:gd name="connsiteY4152" fmla="*/ 2521811 h 5809456"/>
              <a:gd name="connsiteX4153" fmla="*/ 449704 w 10993169"/>
              <a:gd name="connsiteY4153" fmla="*/ 2522090 h 5809456"/>
              <a:gd name="connsiteX4154" fmla="*/ 449704 w 10993169"/>
              <a:gd name="connsiteY4154" fmla="*/ 2522415 h 5809456"/>
              <a:gd name="connsiteX4155" fmla="*/ 449611 w 10993169"/>
              <a:gd name="connsiteY4155" fmla="*/ 2522788 h 5809456"/>
              <a:gd name="connsiteX4156" fmla="*/ 449425 w 10993169"/>
              <a:gd name="connsiteY4156" fmla="*/ 2523811 h 5809456"/>
              <a:gd name="connsiteX4157" fmla="*/ 449285 w 10993169"/>
              <a:gd name="connsiteY4157" fmla="*/ 2524973 h 5809456"/>
              <a:gd name="connsiteX4158" fmla="*/ 449146 w 10993169"/>
              <a:gd name="connsiteY4158" fmla="*/ 2526183 h 5809456"/>
              <a:gd name="connsiteX4159" fmla="*/ 449099 w 10993169"/>
              <a:gd name="connsiteY4159" fmla="*/ 2527485 h 5809456"/>
              <a:gd name="connsiteX4160" fmla="*/ 449146 w 10993169"/>
              <a:gd name="connsiteY4160" fmla="*/ 2528741 h 5809456"/>
              <a:gd name="connsiteX4161" fmla="*/ 449332 w 10993169"/>
              <a:gd name="connsiteY4161" fmla="*/ 2529811 h 5809456"/>
              <a:gd name="connsiteX4162" fmla="*/ 449425 w 10993169"/>
              <a:gd name="connsiteY4162" fmla="*/ 2530322 h 5809456"/>
              <a:gd name="connsiteX4163" fmla="*/ 449518 w 10993169"/>
              <a:gd name="connsiteY4163" fmla="*/ 2530787 h 5809456"/>
              <a:gd name="connsiteX4164" fmla="*/ 449657 w 10993169"/>
              <a:gd name="connsiteY4164" fmla="*/ 2531113 h 5809456"/>
              <a:gd name="connsiteX4165" fmla="*/ 449797 w 10993169"/>
              <a:gd name="connsiteY4165" fmla="*/ 2531392 h 5809456"/>
              <a:gd name="connsiteX4166" fmla="*/ 449983 w 10993169"/>
              <a:gd name="connsiteY4166" fmla="*/ 2531717 h 5809456"/>
              <a:gd name="connsiteX4167" fmla="*/ 450029 w 10993169"/>
              <a:gd name="connsiteY4167" fmla="*/ 2532043 h 5809456"/>
              <a:gd name="connsiteX4168" fmla="*/ 450076 w 10993169"/>
              <a:gd name="connsiteY4168" fmla="*/ 2532415 h 5809456"/>
              <a:gd name="connsiteX4169" fmla="*/ 450029 w 10993169"/>
              <a:gd name="connsiteY4169" fmla="*/ 2532834 h 5809456"/>
              <a:gd name="connsiteX4170" fmla="*/ 449797 w 10993169"/>
              <a:gd name="connsiteY4170" fmla="*/ 2533764 h 5809456"/>
              <a:gd name="connsiteX4171" fmla="*/ 449518 w 10993169"/>
              <a:gd name="connsiteY4171" fmla="*/ 2534834 h 5809456"/>
              <a:gd name="connsiteX4172" fmla="*/ 447797 w 10993169"/>
              <a:gd name="connsiteY4172" fmla="*/ 2532322 h 5809456"/>
              <a:gd name="connsiteX4173" fmla="*/ 446262 w 10993169"/>
              <a:gd name="connsiteY4173" fmla="*/ 2533392 h 5809456"/>
              <a:gd name="connsiteX4174" fmla="*/ 445843 w 10993169"/>
              <a:gd name="connsiteY4174" fmla="*/ 2536740 h 5809456"/>
              <a:gd name="connsiteX4175" fmla="*/ 444913 w 10993169"/>
              <a:gd name="connsiteY4175" fmla="*/ 2539438 h 5809456"/>
              <a:gd name="connsiteX4176" fmla="*/ 435751 w 10993169"/>
              <a:gd name="connsiteY4176" fmla="*/ 2557019 h 5809456"/>
              <a:gd name="connsiteX4177" fmla="*/ 435425 w 10993169"/>
              <a:gd name="connsiteY4177" fmla="*/ 2559763 h 5809456"/>
              <a:gd name="connsiteX4178" fmla="*/ 436169 w 10993169"/>
              <a:gd name="connsiteY4178" fmla="*/ 2570739 h 5809456"/>
              <a:gd name="connsiteX4179" fmla="*/ 439332 w 10993169"/>
              <a:gd name="connsiteY4179" fmla="*/ 2571855 h 5809456"/>
              <a:gd name="connsiteX4180" fmla="*/ 443750 w 10993169"/>
              <a:gd name="connsiteY4180" fmla="*/ 2570042 h 5809456"/>
              <a:gd name="connsiteX4181" fmla="*/ 452122 w 10993169"/>
              <a:gd name="connsiteY4181" fmla="*/ 2564321 h 5809456"/>
              <a:gd name="connsiteX4182" fmla="*/ 454029 w 10993169"/>
              <a:gd name="connsiteY4182" fmla="*/ 2573623 h 5809456"/>
              <a:gd name="connsiteX4183" fmla="*/ 453378 w 10993169"/>
              <a:gd name="connsiteY4183" fmla="*/ 2575623 h 5809456"/>
              <a:gd name="connsiteX4184" fmla="*/ 446681 w 10993169"/>
              <a:gd name="connsiteY4184" fmla="*/ 2580320 h 5809456"/>
              <a:gd name="connsiteX4185" fmla="*/ 443657 w 10993169"/>
              <a:gd name="connsiteY4185" fmla="*/ 2581437 h 5809456"/>
              <a:gd name="connsiteX4186" fmla="*/ 440727 w 10993169"/>
              <a:gd name="connsiteY4186" fmla="*/ 2580832 h 5809456"/>
              <a:gd name="connsiteX4187" fmla="*/ 436774 w 10993169"/>
              <a:gd name="connsiteY4187" fmla="*/ 2593204 h 5809456"/>
              <a:gd name="connsiteX4188" fmla="*/ 433704 w 10993169"/>
              <a:gd name="connsiteY4188" fmla="*/ 2597622 h 5809456"/>
              <a:gd name="connsiteX4189" fmla="*/ 430030 w 10993169"/>
              <a:gd name="connsiteY4189" fmla="*/ 2595017 h 5809456"/>
              <a:gd name="connsiteX4190" fmla="*/ 428914 w 10993169"/>
              <a:gd name="connsiteY4190" fmla="*/ 2595901 h 5809456"/>
              <a:gd name="connsiteX4191" fmla="*/ 428402 w 10993169"/>
              <a:gd name="connsiteY4191" fmla="*/ 2596599 h 5809456"/>
              <a:gd name="connsiteX4192" fmla="*/ 427518 w 10993169"/>
              <a:gd name="connsiteY4192" fmla="*/ 2598692 h 5809456"/>
              <a:gd name="connsiteX4193" fmla="*/ 424728 w 10993169"/>
              <a:gd name="connsiteY4193" fmla="*/ 2598645 h 5809456"/>
              <a:gd name="connsiteX4194" fmla="*/ 426914 w 10993169"/>
              <a:gd name="connsiteY4194" fmla="*/ 2601575 h 5809456"/>
              <a:gd name="connsiteX4195" fmla="*/ 430170 w 10993169"/>
              <a:gd name="connsiteY4195" fmla="*/ 2602413 h 5809456"/>
              <a:gd name="connsiteX4196" fmla="*/ 433472 w 10993169"/>
              <a:gd name="connsiteY4196" fmla="*/ 2602459 h 5809456"/>
              <a:gd name="connsiteX4197" fmla="*/ 435704 w 10993169"/>
              <a:gd name="connsiteY4197" fmla="*/ 2603436 h 5809456"/>
              <a:gd name="connsiteX4198" fmla="*/ 436169 w 10993169"/>
              <a:gd name="connsiteY4198" fmla="*/ 2606412 h 5809456"/>
              <a:gd name="connsiteX4199" fmla="*/ 434588 w 10993169"/>
              <a:gd name="connsiteY4199" fmla="*/ 2609110 h 5809456"/>
              <a:gd name="connsiteX4200" fmla="*/ 432728 w 10993169"/>
              <a:gd name="connsiteY4200" fmla="*/ 2611435 h 5809456"/>
              <a:gd name="connsiteX4201" fmla="*/ 432588 w 10993169"/>
              <a:gd name="connsiteY4201" fmla="*/ 2613528 h 5809456"/>
              <a:gd name="connsiteX4202" fmla="*/ 431983 w 10993169"/>
              <a:gd name="connsiteY4202" fmla="*/ 2615156 h 5809456"/>
              <a:gd name="connsiteX4203" fmla="*/ 431844 w 10993169"/>
              <a:gd name="connsiteY4203" fmla="*/ 2619296 h 5809456"/>
              <a:gd name="connsiteX4204" fmla="*/ 433100 w 10993169"/>
              <a:gd name="connsiteY4204" fmla="*/ 2622598 h 5809456"/>
              <a:gd name="connsiteX4205" fmla="*/ 436867 w 10993169"/>
              <a:gd name="connsiteY4205" fmla="*/ 2621947 h 5809456"/>
              <a:gd name="connsiteX4206" fmla="*/ 439425 w 10993169"/>
              <a:gd name="connsiteY4206" fmla="*/ 2618970 h 5809456"/>
              <a:gd name="connsiteX4207" fmla="*/ 441146 w 10993169"/>
              <a:gd name="connsiteY4207" fmla="*/ 2615668 h 5809456"/>
              <a:gd name="connsiteX4208" fmla="*/ 443332 w 10993169"/>
              <a:gd name="connsiteY4208" fmla="*/ 2614319 h 5809456"/>
              <a:gd name="connsiteX4209" fmla="*/ 447192 w 10993169"/>
              <a:gd name="connsiteY4209" fmla="*/ 2616691 h 5809456"/>
              <a:gd name="connsiteX4210" fmla="*/ 449146 w 10993169"/>
              <a:gd name="connsiteY4210" fmla="*/ 2614133 h 5809456"/>
              <a:gd name="connsiteX4211" fmla="*/ 448587 w 10993169"/>
              <a:gd name="connsiteY4211" fmla="*/ 2612552 h 5809456"/>
              <a:gd name="connsiteX4212" fmla="*/ 447192 w 10993169"/>
              <a:gd name="connsiteY4212" fmla="*/ 2610924 h 5809456"/>
              <a:gd name="connsiteX4213" fmla="*/ 446588 w 10993169"/>
              <a:gd name="connsiteY4213" fmla="*/ 2608412 h 5809456"/>
              <a:gd name="connsiteX4214" fmla="*/ 447332 w 10993169"/>
              <a:gd name="connsiteY4214" fmla="*/ 2603110 h 5809456"/>
              <a:gd name="connsiteX4215" fmla="*/ 448494 w 10993169"/>
              <a:gd name="connsiteY4215" fmla="*/ 2601389 h 5809456"/>
              <a:gd name="connsiteX4216" fmla="*/ 450727 w 10993169"/>
              <a:gd name="connsiteY4216" fmla="*/ 2602971 h 5809456"/>
              <a:gd name="connsiteX4217" fmla="*/ 456076 w 10993169"/>
              <a:gd name="connsiteY4217" fmla="*/ 2611389 h 5809456"/>
              <a:gd name="connsiteX4218" fmla="*/ 457331 w 10993169"/>
              <a:gd name="connsiteY4218" fmla="*/ 2615714 h 5809456"/>
              <a:gd name="connsiteX4219" fmla="*/ 457192 w 10993169"/>
              <a:gd name="connsiteY4219" fmla="*/ 2620458 h 5809456"/>
              <a:gd name="connsiteX4220" fmla="*/ 451611 w 10993169"/>
              <a:gd name="connsiteY4220" fmla="*/ 2634876 h 5809456"/>
              <a:gd name="connsiteX4221" fmla="*/ 452541 w 10993169"/>
              <a:gd name="connsiteY4221" fmla="*/ 2642737 h 5809456"/>
              <a:gd name="connsiteX4222" fmla="*/ 450215 w 10993169"/>
              <a:gd name="connsiteY4222" fmla="*/ 2658457 h 5809456"/>
              <a:gd name="connsiteX4223" fmla="*/ 448541 w 10993169"/>
              <a:gd name="connsiteY4223" fmla="*/ 2659527 h 5809456"/>
              <a:gd name="connsiteX4224" fmla="*/ 445332 w 10993169"/>
              <a:gd name="connsiteY4224" fmla="*/ 2659155 h 5809456"/>
              <a:gd name="connsiteX4225" fmla="*/ 442681 w 10993169"/>
              <a:gd name="connsiteY4225" fmla="*/ 2657713 h 5809456"/>
              <a:gd name="connsiteX4226" fmla="*/ 441006 w 10993169"/>
              <a:gd name="connsiteY4226" fmla="*/ 2655015 h 5809456"/>
              <a:gd name="connsiteX4227" fmla="*/ 440448 w 10993169"/>
              <a:gd name="connsiteY4227" fmla="*/ 2651155 h 5809456"/>
              <a:gd name="connsiteX4228" fmla="*/ 436820 w 10993169"/>
              <a:gd name="connsiteY4228" fmla="*/ 2654736 h 5809456"/>
              <a:gd name="connsiteX4229" fmla="*/ 434728 w 10993169"/>
              <a:gd name="connsiteY4229" fmla="*/ 2658922 h 5809456"/>
              <a:gd name="connsiteX4230" fmla="*/ 433193 w 10993169"/>
              <a:gd name="connsiteY4230" fmla="*/ 2666503 h 5809456"/>
              <a:gd name="connsiteX4231" fmla="*/ 436588 w 10993169"/>
              <a:gd name="connsiteY4231" fmla="*/ 2667294 h 5809456"/>
              <a:gd name="connsiteX4232" fmla="*/ 438774 w 10993169"/>
              <a:gd name="connsiteY4232" fmla="*/ 2669898 h 5809456"/>
              <a:gd name="connsiteX4233" fmla="*/ 441564 w 10993169"/>
              <a:gd name="connsiteY4233" fmla="*/ 2671619 h 5809456"/>
              <a:gd name="connsiteX4234" fmla="*/ 446634 w 10993169"/>
              <a:gd name="connsiteY4234" fmla="*/ 2669712 h 5809456"/>
              <a:gd name="connsiteX4235" fmla="*/ 451797 w 10993169"/>
              <a:gd name="connsiteY4235" fmla="*/ 2665899 h 5809456"/>
              <a:gd name="connsiteX4236" fmla="*/ 454076 w 10993169"/>
              <a:gd name="connsiteY4236" fmla="*/ 2662922 h 5809456"/>
              <a:gd name="connsiteX4237" fmla="*/ 454913 w 10993169"/>
              <a:gd name="connsiteY4237" fmla="*/ 2659666 h 5809456"/>
              <a:gd name="connsiteX4238" fmla="*/ 456634 w 10993169"/>
              <a:gd name="connsiteY4238" fmla="*/ 2643713 h 5809456"/>
              <a:gd name="connsiteX4239" fmla="*/ 456215 w 10993169"/>
              <a:gd name="connsiteY4239" fmla="*/ 2641248 h 5809456"/>
              <a:gd name="connsiteX4240" fmla="*/ 456401 w 10993169"/>
              <a:gd name="connsiteY4240" fmla="*/ 2640411 h 5809456"/>
              <a:gd name="connsiteX4241" fmla="*/ 457424 w 10993169"/>
              <a:gd name="connsiteY4241" fmla="*/ 2639341 h 5809456"/>
              <a:gd name="connsiteX4242" fmla="*/ 458773 w 10993169"/>
              <a:gd name="connsiteY4242" fmla="*/ 2638737 h 5809456"/>
              <a:gd name="connsiteX4243" fmla="*/ 459657 w 10993169"/>
              <a:gd name="connsiteY4243" fmla="*/ 2638923 h 5809456"/>
              <a:gd name="connsiteX4244" fmla="*/ 460075 w 10993169"/>
              <a:gd name="connsiteY4244" fmla="*/ 2639993 h 5809456"/>
              <a:gd name="connsiteX4245" fmla="*/ 459843 w 10993169"/>
              <a:gd name="connsiteY4245" fmla="*/ 2642225 h 5809456"/>
              <a:gd name="connsiteX4246" fmla="*/ 459982 w 10993169"/>
              <a:gd name="connsiteY4246" fmla="*/ 2643109 h 5809456"/>
              <a:gd name="connsiteX4247" fmla="*/ 460587 w 10993169"/>
              <a:gd name="connsiteY4247" fmla="*/ 2644969 h 5809456"/>
              <a:gd name="connsiteX4248" fmla="*/ 460634 w 10993169"/>
              <a:gd name="connsiteY4248" fmla="*/ 2646923 h 5809456"/>
              <a:gd name="connsiteX4249" fmla="*/ 460261 w 10993169"/>
              <a:gd name="connsiteY4249" fmla="*/ 2648783 h 5809456"/>
              <a:gd name="connsiteX4250" fmla="*/ 459657 w 10993169"/>
              <a:gd name="connsiteY4250" fmla="*/ 2650411 h 5809456"/>
              <a:gd name="connsiteX4251" fmla="*/ 462261 w 10993169"/>
              <a:gd name="connsiteY4251" fmla="*/ 2650178 h 5809456"/>
              <a:gd name="connsiteX4252" fmla="*/ 465098 w 10993169"/>
              <a:gd name="connsiteY4252" fmla="*/ 2659759 h 5809456"/>
              <a:gd name="connsiteX4253" fmla="*/ 465238 w 10993169"/>
              <a:gd name="connsiteY4253" fmla="*/ 2663806 h 5809456"/>
              <a:gd name="connsiteX4254" fmla="*/ 461006 w 10993169"/>
              <a:gd name="connsiteY4254" fmla="*/ 2663480 h 5809456"/>
              <a:gd name="connsiteX4255" fmla="*/ 458820 w 10993169"/>
              <a:gd name="connsiteY4255" fmla="*/ 2667712 h 5809456"/>
              <a:gd name="connsiteX4256" fmla="*/ 461099 w 10993169"/>
              <a:gd name="connsiteY4256" fmla="*/ 2669526 h 5809456"/>
              <a:gd name="connsiteX4257" fmla="*/ 475191 w 10993169"/>
              <a:gd name="connsiteY4257" fmla="*/ 2669526 h 5809456"/>
              <a:gd name="connsiteX4258" fmla="*/ 473889 w 10993169"/>
              <a:gd name="connsiteY4258" fmla="*/ 2670922 h 5809456"/>
              <a:gd name="connsiteX4259" fmla="*/ 469377 w 10993169"/>
              <a:gd name="connsiteY4259" fmla="*/ 2673340 h 5809456"/>
              <a:gd name="connsiteX4260" fmla="*/ 466261 w 10993169"/>
              <a:gd name="connsiteY4260" fmla="*/ 2676503 h 5809456"/>
              <a:gd name="connsiteX4261" fmla="*/ 465796 w 10993169"/>
              <a:gd name="connsiteY4261" fmla="*/ 2678642 h 5809456"/>
              <a:gd name="connsiteX4262" fmla="*/ 465889 w 10993169"/>
              <a:gd name="connsiteY4262" fmla="*/ 2681061 h 5809456"/>
              <a:gd name="connsiteX4263" fmla="*/ 466540 w 10993169"/>
              <a:gd name="connsiteY4263" fmla="*/ 2683340 h 5809456"/>
              <a:gd name="connsiteX4264" fmla="*/ 468029 w 10993169"/>
              <a:gd name="connsiteY4264" fmla="*/ 2684875 h 5809456"/>
              <a:gd name="connsiteX4265" fmla="*/ 469889 w 10993169"/>
              <a:gd name="connsiteY4265" fmla="*/ 2684875 h 5809456"/>
              <a:gd name="connsiteX4266" fmla="*/ 474679 w 10993169"/>
              <a:gd name="connsiteY4266" fmla="*/ 2682689 h 5809456"/>
              <a:gd name="connsiteX4267" fmla="*/ 476354 w 10993169"/>
              <a:gd name="connsiteY4267" fmla="*/ 2682549 h 5809456"/>
              <a:gd name="connsiteX4268" fmla="*/ 478772 w 10993169"/>
              <a:gd name="connsiteY4268" fmla="*/ 2685619 h 5809456"/>
              <a:gd name="connsiteX4269" fmla="*/ 478028 w 10993169"/>
              <a:gd name="connsiteY4269" fmla="*/ 2689526 h 5809456"/>
              <a:gd name="connsiteX4270" fmla="*/ 474447 w 10993169"/>
              <a:gd name="connsiteY4270" fmla="*/ 2697990 h 5809456"/>
              <a:gd name="connsiteX4271" fmla="*/ 470680 w 10993169"/>
              <a:gd name="connsiteY4271" fmla="*/ 2695525 h 5809456"/>
              <a:gd name="connsiteX4272" fmla="*/ 469563 w 10993169"/>
              <a:gd name="connsiteY4272" fmla="*/ 2694316 h 5809456"/>
              <a:gd name="connsiteX4273" fmla="*/ 468912 w 10993169"/>
              <a:gd name="connsiteY4273" fmla="*/ 2698967 h 5809456"/>
              <a:gd name="connsiteX4274" fmla="*/ 469517 w 10993169"/>
              <a:gd name="connsiteY4274" fmla="*/ 2703944 h 5809456"/>
              <a:gd name="connsiteX4275" fmla="*/ 468494 w 10993169"/>
              <a:gd name="connsiteY4275" fmla="*/ 2708223 h 5809456"/>
              <a:gd name="connsiteX4276" fmla="*/ 463099 w 10993169"/>
              <a:gd name="connsiteY4276" fmla="*/ 2710874 h 5809456"/>
              <a:gd name="connsiteX4277" fmla="*/ 461285 w 10993169"/>
              <a:gd name="connsiteY4277" fmla="*/ 2710409 h 5809456"/>
              <a:gd name="connsiteX4278" fmla="*/ 456727 w 10993169"/>
              <a:gd name="connsiteY4278" fmla="*/ 2707758 h 5809456"/>
              <a:gd name="connsiteX4279" fmla="*/ 454913 w 10993169"/>
              <a:gd name="connsiteY4279" fmla="*/ 2707758 h 5809456"/>
              <a:gd name="connsiteX4280" fmla="*/ 451704 w 10993169"/>
              <a:gd name="connsiteY4280" fmla="*/ 2709432 h 5809456"/>
              <a:gd name="connsiteX4281" fmla="*/ 446634 w 10993169"/>
              <a:gd name="connsiteY4281" fmla="*/ 2710641 h 5809456"/>
              <a:gd name="connsiteX4282" fmla="*/ 443750 w 10993169"/>
              <a:gd name="connsiteY4282" fmla="*/ 2711850 h 5809456"/>
              <a:gd name="connsiteX4283" fmla="*/ 452169 w 10993169"/>
              <a:gd name="connsiteY4283" fmla="*/ 2713106 h 5809456"/>
              <a:gd name="connsiteX4284" fmla="*/ 450215 w 10993169"/>
              <a:gd name="connsiteY4284" fmla="*/ 2714641 h 5809456"/>
              <a:gd name="connsiteX4285" fmla="*/ 448680 w 10993169"/>
              <a:gd name="connsiteY4285" fmla="*/ 2715339 h 5809456"/>
              <a:gd name="connsiteX4286" fmla="*/ 447471 w 10993169"/>
              <a:gd name="connsiteY4286" fmla="*/ 2715432 h 5809456"/>
              <a:gd name="connsiteX4287" fmla="*/ 446169 w 10993169"/>
              <a:gd name="connsiteY4287" fmla="*/ 2715385 h 5809456"/>
              <a:gd name="connsiteX4288" fmla="*/ 447564 w 10993169"/>
              <a:gd name="connsiteY4288" fmla="*/ 2716641 h 5809456"/>
              <a:gd name="connsiteX4289" fmla="*/ 448680 w 10993169"/>
              <a:gd name="connsiteY4289" fmla="*/ 2717339 h 5809456"/>
              <a:gd name="connsiteX4290" fmla="*/ 450169 w 10993169"/>
              <a:gd name="connsiteY4290" fmla="*/ 2717432 h 5809456"/>
              <a:gd name="connsiteX4291" fmla="*/ 452122 w 10993169"/>
              <a:gd name="connsiteY4291" fmla="*/ 2716780 h 5809456"/>
              <a:gd name="connsiteX4292" fmla="*/ 452866 w 10993169"/>
              <a:gd name="connsiteY4292" fmla="*/ 2717850 h 5809456"/>
              <a:gd name="connsiteX4293" fmla="*/ 446774 w 10993169"/>
              <a:gd name="connsiteY4293" fmla="*/ 2721990 h 5809456"/>
              <a:gd name="connsiteX4294" fmla="*/ 445704 w 10993169"/>
              <a:gd name="connsiteY4294" fmla="*/ 2723896 h 5809456"/>
              <a:gd name="connsiteX4295" fmla="*/ 448773 w 10993169"/>
              <a:gd name="connsiteY4295" fmla="*/ 2723385 h 5809456"/>
              <a:gd name="connsiteX4296" fmla="*/ 455285 w 10993169"/>
              <a:gd name="connsiteY4296" fmla="*/ 2719664 h 5809456"/>
              <a:gd name="connsiteX4297" fmla="*/ 461238 w 10993169"/>
              <a:gd name="connsiteY4297" fmla="*/ 2717478 h 5809456"/>
              <a:gd name="connsiteX4298" fmla="*/ 466587 w 10993169"/>
              <a:gd name="connsiteY4298" fmla="*/ 2718222 h 5809456"/>
              <a:gd name="connsiteX4299" fmla="*/ 469982 w 10993169"/>
              <a:gd name="connsiteY4299" fmla="*/ 2721199 h 5809456"/>
              <a:gd name="connsiteX4300" fmla="*/ 470354 w 10993169"/>
              <a:gd name="connsiteY4300" fmla="*/ 2725245 h 5809456"/>
              <a:gd name="connsiteX4301" fmla="*/ 468354 w 10993169"/>
              <a:gd name="connsiteY4301" fmla="*/ 2724734 h 5809456"/>
              <a:gd name="connsiteX4302" fmla="*/ 462866 w 10993169"/>
              <a:gd name="connsiteY4302" fmla="*/ 2725013 h 5809456"/>
              <a:gd name="connsiteX4303" fmla="*/ 458587 w 10993169"/>
              <a:gd name="connsiteY4303" fmla="*/ 2731896 h 5809456"/>
              <a:gd name="connsiteX4304" fmla="*/ 457471 w 10993169"/>
              <a:gd name="connsiteY4304" fmla="*/ 2735477 h 5809456"/>
              <a:gd name="connsiteX4305" fmla="*/ 459610 w 10993169"/>
              <a:gd name="connsiteY4305" fmla="*/ 2737059 h 5809456"/>
              <a:gd name="connsiteX4306" fmla="*/ 466959 w 10993169"/>
              <a:gd name="connsiteY4306" fmla="*/ 2736826 h 5809456"/>
              <a:gd name="connsiteX4307" fmla="*/ 470912 w 10993169"/>
              <a:gd name="connsiteY4307" fmla="*/ 2736268 h 5809456"/>
              <a:gd name="connsiteX4308" fmla="*/ 473517 w 10993169"/>
              <a:gd name="connsiteY4308" fmla="*/ 2735384 h 5809456"/>
              <a:gd name="connsiteX4309" fmla="*/ 475145 w 10993169"/>
              <a:gd name="connsiteY4309" fmla="*/ 2736036 h 5809456"/>
              <a:gd name="connsiteX4310" fmla="*/ 475982 w 10993169"/>
              <a:gd name="connsiteY4310" fmla="*/ 2739338 h 5809456"/>
              <a:gd name="connsiteX4311" fmla="*/ 477703 w 10993169"/>
              <a:gd name="connsiteY4311" fmla="*/ 2742407 h 5809456"/>
              <a:gd name="connsiteX4312" fmla="*/ 481749 w 10993169"/>
              <a:gd name="connsiteY4312" fmla="*/ 2742175 h 5809456"/>
              <a:gd name="connsiteX4313" fmla="*/ 483656 w 10993169"/>
              <a:gd name="connsiteY4313" fmla="*/ 2739942 h 5809456"/>
              <a:gd name="connsiteX4314" fmla="*/ 485005 w 10993169"/>
              <a:gd name="connsiteY4314" fmla="*/ 2736268 h 5809456"/>
              <a:gd name="connsiteX4315" fmla="*/ 486307 w 10993169"/>
              <a:gd name="connsiteY4315" fmla="*/ 2730175 h 5809456"/>
              <a:gd name="connsiteX4316" fmla="*/ 487842 w 10993169"/>
              <a:gd name="connsiteY4316" fmla="*/ 2729106 h 5809456"/>
              <a:gd name="connsiteX4317" fmla="*/ 491842 w 10993169"/>
              <a:gd name="connsiteY4317" fmla="*/ 2744686 h 5809456"/>
              <a:gd name="connsiteX4318" fmla="*/ 491842 w 10993169"/>
              <a:gd name="connsiteY4318" fmla="*/ 2747570 h 5809456"/>
              <a:gd name="connsiteX4319" fmla="*/ 489563 w 10993169"/>
              <a:gd name="connsiteY4319" fmla="*/ 2749523 h 5809456"/>
              <a:gd name="connsiteX4320" fmla="*/ 488679 w 10993169"/>
              <a:gd name="connsiteY4320" fmla="*/ 2751058 h 5809456"/>
              <a:gd name="connsiteX4321" fmla="*/ 486912 w 10993169"/>
              <a:gd name="connsiteY4321" fmla="*/ 2752407 h 5809456"/>
              <a:gd name="connsiteX4322" fmla="*/ 482400 w 10993169"/>
              <a:gd name="connsiteY4322" fmla="*/ 2753942 h 5809456"/>
              <a:gd name="connsiteX4323" fmla="*/ 480447 w 10993169"/>
              <a:gd name="connsiteY4323" fmla="*/ 2754267 h 5809456"/>
              <a:gd name="connsiteX4324" fmla="*/ 474773 w 10993169"/>
              <a:gd name="connsiteY4324" fmla="*/ 2754314 h 5809456"/>
              <a:gd name="connsiteX4325" fmla="*/ 472214 w 10993169"/>
              <a:gd name="connsiteY4325" fmla="*/ 2754035 h 5809456"/>
              <a:gd name="connsiteX4326" fmla="*/ 470075 w 10993169"/>
              <a:gd name="connsiteY4326" fmla="*/ 2753337 h 5809456"/>
              <a:gd name="connsiteX4327" fmla="*/ 467703 w 10993169"/>
              <a:gd name="connsiteY4327" fmla="*/ 2752221 h 5809456"/>
              <a:gd name="connsiteX4328" fmla="*/ 465378 w 10993169"/>
              <a:gd name="connsiteY4328" fmla="*/ 2750547 h 5809456"/>
              <a:gd name="connsiteX4329" fmla="*/ 463471 w 10993169"/>
              <a:gd name="connsiteY4329" fmla="*/ 2748407 h 5809456"/>
              <a:gd name="connsiteX4330" fmla="*/ 461145 w 10993169"/>
              <a:gd name="connsiteY4330" fmla="*/ 2747803 h 5809456"/>
              <a:gd name="connsiteX4331" fmla="*/ 454727 w 10993169"/>
              <a:gd name="connsiteY4331" fmla="*/ 2750965 h 5809456"/>
              <a:gd name="connsiteX4332" fmla="*/ 452494 w 10993169"/>
              <a:gd name="connsiteY4332" fmla="*/ 2750547 h 5809456"/>
              <a:gd name="connsiteX4333" fmla="*/ 449890 w 10993169"/>
              <a:gd name="connsiteY4333" fmla="*/ 2749012 h 5809456"/>
              <a:gd name="connsiteX4334" fmla="*/ 446401 w 10993169"/>
              <a:gd name="connsiteY4334" fmla="*/ 2749384 h 5809456"/>
              <a:gd name="connsiteX4335" fmla="*/ 442913 w 10993169"/>
              <a:gd name="connsiteY4335" fmla="*/ 2750454 h 5809456"/>
              <a:gd name="connsiteX4336" fmla="*/ 440355 w 10993169"/>
              <a:gd name="connsiteY4336" fmla="*/ 2750965 h 5809456"/>
              <a:gd name="connsiteX4337" fmla="*/ 437239 w 10993169"/>
              <a:gd name="connsiteY4337" fmla="*/ 2750268 h 5809456"/>
              <a:gd name="connsiteX4338" fmla="*/ 430170 w 10993169"/>
              <a:gd name="connsiteY4338" fmla="*/ 2747291 h 5809456"/>
              <a:gd name="connsiteX4339" fmla="*/ 428449 w 10993169"/>
              <a:gd name="connsiteY4339" fmla="*/ 2748407 h 5809456"/>
              <a:gd name="connsiteX4340" fmla="*/ 435193 w 10993169"/>
              <a:gd name="connsiteY4340" fmla="*/ 2755244 h 5809456"/>
              <a:gd name="connsiteX4341" fmla="*/ 443611 w 10993169"/>
              <a:gd name="connsiteY4341" fmla="*/ 2759802 h 5809456"/>
              <a:gd name="connsiteX4342" fmla="*/ 472121 w 10993169"/>
              <a:gd name="connsiteY4342" fmla="*/ 2766314 h 5809456"/>
              <a:gd name="connsiteX4343" fmla="*/ 475842 w 10993169"/>
              <a:gd name="connsiteY4343" fmla="*/ 2768127 h 5809456"/>
              <a:gd name="connsiteX4344" fmla="*/ 482307 w 10993169"/>
              <a:gd name="connsiteY4344" fmla="*/ 2774546 h 5809456"/>
              <a:gd name="connsiteX4345" fmla="*/ 486260 w 10993169"/>
              <a:gd name="connsiteY4345" fmla="*/ 2775895 h 5809456"/>
              <a:gd name="connsiteX4346" fmla="*/ 495144 w 10993169"/>
              <a:gd name="connsiteY4346" fmla="*/ 2776825 h 5809456"/>
              <a:gd name="connsiteX4347" fmla="*/ 492539 w 10993169"/>
              <a:gd name="connsiteY4347" fmla="*/ 2779987 h 5809456"/>
              <a:gd name="connsiteX4348" fmla="*/ 489749 w 10993169"/>
              <a:gd name="connsiteY4348" fmla="*/ 2782220 h 5809456"/>
              <a:gd name="connsiteX4349" fmla="*/ 486819 w 10993169"/>
              <a:gd name="connsiteY4349" fmla="*/ 2783615 h 5809456"/>
              <a:gd name="connsiteX4350" fmla="*/ 483749 w 10993169"/>
              <a:gd name="connsiteY4350" fmla="*/ 2783848 h 5809456"/>
              <a:gd name="connsiteX4351" fmla="*/ 483330 w 10993169"/>
              <a:gd name="connsiteY4351" fmla="*/ 2782266 h 5809456"/>
              <a:gd name="connsiteX4352" fmla="*/ 478633 w 10993169"/>
              <a:gd name="connsiteY4352" fmla="*/ 2777522 h 5809456"/>
              <a:gd name="connsiteX4353" fmla="*/ 477935 w 10993169"/>
              <a:gd name="connsiteY4353" fmla="*/ 2777243 h 5809456"/>
              <a:gd name="connsiteX4354" fmla="*/ 475982 w 10993169"/>
              <a:gd name="connsiteY4354" fmla="*/ 2775150 h 5809456"/>
              <a:gd name="connsiteX4355" fmla="*/ 473331 w 10993169"/>
              <a:gd name="connsiteY4355" fmla="*/ 2773802 h 5809456"/>
              <a:gd name="connsiteX4356" fmla="*/ 470447 w 10993169"/>
              <a:gd name="connsiteY4356" fmla="*/ 2773616 h 5809456"/>
              <a:gd name="connsiteX4357" fmla="*/ 467424 w 10993169"/>
              <a:gd name="connsiteY4357" fmla="*/ 2774732 h 5809456"/>
              <a:gd name="connsiteX4358" fmla="*/ 463564 w 10993169"/>
              <a:gd name="connsiteY4358" fmla="*/ 2776685 h 5809456"/>
              <a:gd name="connsiteX4359" fmla="*/ 457564 w 10993169"/>
              <a:gd name="connsiteY4359" fmla="*/ 2777383 h 5809456"/>
              <a:gd name="connsiteX4360" fmla="*/ 453750 w 10993169"/>
              <a:gd name="connsiteY4360" fmla="*/ 2778592 h 5809456"/>
              <a:gd name="connsiteX4361" fmla="*/ 458727 w 10993169"/>
              <a:gd name="connsiteY4361" fmla="*/ 2781848 h 5809456"/>
              <a:gd name="connsiteX4362" fmla="*/ 464866 w 10993169"/>
              <a:gd name="connsiteY4362" fmla="*/ 2784266 h 5809456"/>
              <a:gd name="connsiteX4363" fmla="*/ 469796 w 10993169"/>
              <a:gd name="connsiteY4363" fmla="*/ 2787476 h 5809456"/>
              <a:gd name="connsiteX4364" fmla="*/ 471098 w 10993169"/>
              <a:gd name="connsiteY4364" fmla="*/ 2793150 h 5809456"/>
              <a:gd name="connsiteX4365" fmla="*/ 467238 w 10993169"/>
              <a:gd name="connsiteY4365" fmla="*/ 2799568 h 5809456"/>
              <a:gd name="connsiteX4366" fmla="*/ 460447 w 10993169"/>
              <a:gd name="connsiteY4366" fmla="*/ 2801242 h 5809456"/>
              <a:gd name="connsiteX4367" fmla="*/ 452866 w 10993169"/>
              <a:gd name="connsiteY4367" fmla="*/ 2800777 h 5809456"/>
              <a:gd name="connsiteX4368" fmla="*/ 446634 w 10993169"/>
              <a:gd name="connsiteY4368" fmla="*/ 2801103 h 5809456"/>
              <a:gd name="connsiteX4369" fmla="*/ 450169 w 10993169"/>
              <a:gd name="connsiteY4369" fmla="*/ 2804080 h 5809456"/>
              <a:gd name="connsiteX4370" fmla="*/ 451750 w 10993169"/>
              <a:gd name="connsiteY4370" fmla="*/ 2807707 h 5809456"/>
              <a:gd name="connsiteX4371" fmla="*/ 453797 w 10993169"/>
              <a:gd name="connsiteY4371" fmla="*/ 2815521 h 5809456"/>
              <a:gd name="connsiteX4372" fmla="*/ 457052 w 10993169"/>
              <a:gd name="connsiteY4372" fmla="*/ 2819056 h 5809456"/>
              <a:gd name="connsiteX4373" fmla="*/ 465284 w 10993169"/>
              <a:gd name="connsiteY4373" fmla="*/ 2822963 h 5809456"/>
              <a:gd name="connsiteX4374" fmla="*/ 468308 w 10993169"/>
              <a:gd name="connsiteY4374" fmla="*/ 2826265 h 5809456"/>
              <a:gd name="connsiteX4375" fmla="*/ 466912 w 10993169"/>
              <a:gd name="connsiteY4375" fmla="*/ 2827242 h 5809456"/>
              <a:gd name="connsiteX4376" fmla="*/ 464354 w 10993169"/>
              <a:gd name="connsiteY4376" fmla="*/ 2827055 h 5809456"/>
              <a:gd name="connsiteX4377" fmla="*/ 459378 w 10993169"/>
              <a:gd name="connsiteY4377" fmla="*/ 2825986 h 5809456"/>
              <a:gd name="connsiteX4378" fmla="*/ 456076 w 10993169"/>
              <a:gd name="connsiteY4378" fmla="*/ 2826125 h 5809456"/>
              <a:gd name="connsiteX4379" fmla="*/ 458168 w 10993169"/>
              <a:gd name="connsiteY4379" fmla="*/ 2831381 h 5809456"/>
              <a:gd name="connsiteX4380" fmla="*/ 458261 w 10993169"/>
              <a:gd name="connsiteY4380" fmla="*/ 2833102 h 5809456"/>
              <a:gd name="connsiteX4381" fmla="*/ 457564 w 10993169"/>
              <a:gd name="connsiteY4381" fmla="*/ 2835613 h 5809456"/>
              <a:gd name="connsiteX4382" fmla="*/ 455145 w 10993169"/>
              <a:gd name="connsiteY4382" fmla="*/ 2840311 h 5809456"/>
              <a:gd name="connsiteX4383" fmla="*/ 454634 w 10993169"/>
              <a:gd name="connsiteY4383" fmla="*/ 2842729 h 5809456"/>
              <a:gd name="connsiteX4384" fmla="*/ 455517 w 10993169"/>
              <a:gd name="connsiteY4384" fmla="*/ 2845892 h 5809456"/>
              <a:gd name="connsiteX4385" fmla="*/ 462354 w 10993169"/>
              <a:gd name="connsiteY4385" fmla="*/ 2854217 h 5809456"/>
              <a:gd name="connsiteX4386" fmla="*/ 462215 w 10993169"/>
              <a:gd name="connsiteY4386" fmla="*/ 2857101 h 5809456"/>
              <a:gd name="connsiteX4387" fmla="*/ 455099 w 10993169"/>
              <a:gd name="connsiteY4387" fmla="*/ 2868775 h 5809456"/>
              <a:gd name="connsiteX4388" fmla="*/ 454866 w 10993169"/>
              <a:gd name="connsiteY4388" fmla="*/ 2871752 h 5809456"/>
              <a:gd name="connsiteX4389" fmla="*/ 455192 w 10993169"/>
              <a:gd name="connsiteY4389" fmla="*/ 2874403 h 5809456"/>
              <a:gd name="connsiteX4390" fmla="*/ 454494 w 10993169"/>
              <a:gd name="connsiteY4390" fmla="*/ 2877007 h 5809456"/>
              <a:gd name="connsiteX4391" fmla="*/ 451332 w 10993169"/>
              <a:gd name="connsiteY4391" fmla="*/ 2880123 h 5809456"/>
              <a:gd name="connsiteX4392" fmla="*/ 448773 w 10993169"/>
              <a:gd name="connsiteY4392" fmla="*/ 2883193 h 5809456"/>
              <a:gd name="connsiteX4393" fmla="*/ 447611 w 10993169"/>
              <a:gd name="connsiteY4393" fmla="*/ 2890123 h 5809456"/>
              <a:gd name="connsiteX4394" fmla="*/ 445146 w 10993169"/>
              <a:gd name="connsiteY4394" fmla="*/ 2893146 h 5809456"/>
              <a:gd name="connsiteX4395" fmla="*/ 430170 w 10993169"/>
              <a:gd name="connsiteY4395" fmla="*/ 2907704 h 5809456"/>
              <a:gd name="connsiteX4396" fmla="*/ 429937 w 10993169"/>
              <a:gd name="connsiteY4396" fmla="*/ 2908959 h 5809456"/>
              <a:gd name="connsiteX4397" fmla="*/ 429379 w 10993169"/>
              <a:gd name="connsiteY4397" fmla="*/ 2909843 h 5809456"/>
              <a:gd name="connsiteX4398" fmla="*/ 426263 w 10993169"/>
              <a:gd name="connsiteY4398" fmla="*/ 2911099 h 5809456"/>
              <a:gd name="connsiteX4399" fmla="*/ 424356 w 10993169"/>
              <a:gd name="connsiteY4399" fmla="*/ 2911285 h 5809456"/>
              <a:gd name="connsiteX4400" fmla="*/ 421054 w 10993169"/>
              <a:gd name="connsiteY4400" fmla="*/ 2910169 h 5809456"/>
              <a:gd name="connsiteX4401" fmla="*/ 419379 w 10993169"/>
              <a:gd name="connsiteY4401" fmla="*/ 2909843 h 5809456"/>
              <a:gd name="connsiteX4402" fmla="*/ 416077 w 10993169"/>
              <a:gd name="connsiteY4402" fmla="*/ 2908773 h 5809456"/>
              <a:gd name="connsiteX4403" fmla="*/ 410728 w 10993169"/>
              <a:gd name="connsiteY4403" fmla="*/ 2903843 h 5809456"/>
              <a:gd name="connsiteX4404" fmla="*/ 408217 w 10993169"/>
              <a:gd name="connsiteY4404" fmla="*/ 2902402 h 5809456"/>
              <a:gd name="connsiteX4405" fmla="*/ 406450 w 10993169"/>
              <a:gd name="connsiteY4405" fmla="*/ 2903657 h 5809456"/>
              <a:gd name="connsiteX4406" fmla="*/ 405659 w 10993169"/>
              <a:gd name="connsiteY4406" fmla="*/ 2907704 h 5809456"/>
              <a:gd name="connsiteX4407" fmla="*/ 399520 w 10993169"/>
              <a:gd name="connsiteY4407" fmla="*/ 2918959 h 5809456"/>
              <a:gd name="connsiteX4408" fmla="*/ 398543 w 10993169"/>
              <a:gd name="connsiteY4408" fmla="*/ 2922959 h 5809456"/>
              <a:gd name="connsiteX4409" fmla="*/ 397427 w 10993169"/>
              <a:gd name="connsiteY4409" fmla="*/ 2938493 h 5809456"/>
              <a:gd name="connsiteX4410" fmla="*/ 398636 w 10993169"/>
              <a:gd name="connsiteY4410" fmla="*/ 2940447 h 5809456"/>
              <a:gd name="connsiteX4411" fmla="*/ 400915 w 10993169"/>
              <a:gd name="connsiteY4411" fmla="*/ 2941609 h 5809456"/>
              <a:gd name="connsiteX4412" fmla="*/ 403984 w 10993169"/>
              <a:gd name="connsiteY4412" fmla="*/ 2943981 h 5809456"/>
              <a:gd name="connsiteX4413" fmla="*/ 405519 w 10993169"/>
              <a:gd name="connsiteY4413" fmla="*/ 2946446 h 5809456"/>
              <a:gd name="connsiteX4414" fmla="*/ 406775 w 10993169"/>
              <a:gd name="connsiteY4414" fmla="*/ 2950214 h 5809456"/>
              <a:gd name="connsiteX4415" fmla="*/ 407194 w 10993169"/>
              <a:gd name="connsiteY4415" fmla="*/ 2953981 h 5809456"/>
              <a:gd name="connsiteX4416" fmla="*/ 406217 w 10993169"/>
              <a:gd name="connsiteY4416" fmla="*/ 2956446 h 5809456"/>
              <a:gd name="connsiteX4417" fmla="*/ 406217 w 10993169"/>
              <a:gd name="connsiteY4417" fmla="*/ 2961190 h 5809456"/>
              <a:gd name="connsiteX4418" fmla="*/ 412589 w 10993169"/>
              <a:gd name="connsiteY4418" fmla="*/ 2986212 h 5809456"/>
              <a:gd name="connsiteX4419" fmla="*/ 412356 w 10993169"/>
              <a:gd name="connsiteY4419" fmla="*/ 2988724 h 5809456"/>
              <a:gd name="connsiteX4420" fmla="*/ 410914 w 10993169"/>
              <a:gd name="connsiteY4420" fmla="*/ 2992863 h 5809456"/>
              <a:gd name="connsiteX4421" fmla="*/ 409798 w 10993169"/>
              <a:gd name="connsiteY4421" fmla="*/ 2997514 h 5809456"/>
              <a:gd name="connsiteX4422" fmla="*/ 410635 w 10993169"/>
              <a:gd name="connsiteY4422" fmla="*/ 3001561 h 5809456"/>
              <a:gd name="connsiteX4423" fmla="*/ 413147 w 10993169"/>
              <a:gd name="connsiteY4423" fmla="*/ 3003793 h 5809456"/>
              <a:gd name="connsiteX4424" fmla="*/ 416542 w 10993169"/>
              <a:gd name="connsiteY4424" fmla="*/ 3004956 h 5809456"/>
              <a:gd name="connsiteX4425" fmla="*/ 423519 w 10993169"/>
              <a:gd name="connsiteY4425" fmla="*/ 3005747 h 5809456"/>
              <a:gd name="connsiteX4426" fmla="*/ 425053 w 10993169"/>
              <a:gd name="connsiteY4426" fmla="*/ 3001049 h 5809456"/>
              <a:gd name="connsiteX4427" fmla="*/ 424449 w 10993169"/>
              <a:gd name="connsiteY4427" fmla="*/ 2997282 h 5809456"/>
              <a:gd name="connsiteX4428" fmla="*/ 422914 w 10993169"/>
              <a:gd name="connsiteY4428" fmla="*/ 2993701 h 5809456"/>
              <a:gd name="connsiteX4429" fmla="*/ 422309 w 10993169"/>
              <a:gd name="connsiteY4429" fmla="*/ 2989329 h 5809456"/>
              <a:gd name="connsiteX4430" fmla="*/ 423100 w 10993169"/>
              <a:gd name="connsiteY4430" fmla="*/ 2986585 h 5809456"/>
              <a:gd name="connsiteX4431" fmla="*/ 424635 w 10993169"/>
              <a:gd name="connsiteY4431" fmla="*/ 2984026 h 5809456"/>
              <a:gd name="connsiteX4432" fmla="*/ 425751 w 10993169"/>
              <a:gd name="connsiteY4432" fmla="*/ 2981608 h 5809456"/>
              <a:gd name="connsiteX4433" fmla="*/ 425426 w 10993169"/>
              <a:gd name="connsiteY4433" fmla="*/ 2979282 h 5809456"/>
              <a:gd name="connsiteX4434" fmla="*/ 424449 w 10993169"/>
              <a:gd name="connsiteY4434" fmla="*/ 2977003 h 5809456"/>
              <a:gd name="connsiteX4435" fmla="*/ 424774 w 10993169"/>
              <a:gd name="connsiteY4435" fmla="*/ 2975004 h 5809456"/>
              <a:gd name="connsiteX4436" fmla="*/ 452587 w 10993169"/>
              <a:gd name="connsiteY4436" fmla="*/ 2902076 h 5809456"/>
              <a:gd name="connsiteX4437" fmla="*/ 456076 w 10993169"/>
              <a:gd name="connsiteY4437" fmla="*/ 2888867 h 5809456"/>
              <a:gd name="connsiteX4438" fmla="*/ 457796 w 10993169"/>
              <a:gd name="connsiteY4438" fmla="*/ 2886123 h 5809456"/>
              <a:gd name="connsiteX4439" fmla="*/ 460820 w 10993169"/>
              <a:gd name="connsiteY4439" fmla="*/ 2877240 h 5809456"/>
              <a:gd name="connsiteX4440" fmla="*/ 465982 w 10993169"/>
              <a:gd name="connsiteY4440" fmla="*/ 2868821 h 5809456"/>
              <a:gd name="connsiteX4441" fmla="*/ 467703 w 10993169"/>
              <a:gd name="connsiteY4441" fmla="*/ 2865473 h 5809456"/>
              <a:gd name="connsiteX4442" fmla="*/ 467843 w 10993169"/>
              <a:gd name="connsiteY4442" fmla="*/ 2863380 h 5809456"/>
              <a:gd name="connsiteX4443" fmla="*/ 467424 w 10993169"/>
              <a:gd name="connsiteY4443" fmla="*/ 2861426 h 5809456"/>
              <a:gd name="connsiteX4444" fmla="*/ 467843 w 10993169"/>
              <a:gd name="connsiteY4444" fmla="*/ 2859194 h 5809456"/>
              <a:gd name="connsiteX4445" fmla="*/ 470494 w 10993169"/>
              <a:gd name="connsiteY4445" fmla="*/ 2856543 h 5809456"/>
              <a:gd name="connsiteX4446" fmla="*/ 473424 w 10993169"/>
              <a:gd name="connsiteY4446" fmla="*/ 2850683 h 5809456"/>
              <a:gd name="connsiteX4447" fmla="*/ 474121 w 10993169"/>
              <a:gd name="connsiteY4447" fmla="*/ 2849613 h 5809456"/>
              <a:gd name="connsiteX4448" fmla="*/ 475889 w 10993169"/>
              <a:gd name="connsiteY4448" fmla="*/ 2847938 h 5809456"/>
              <a:gd name="connsiteX4449" fmla="*/ 480679 w 10993169"/>
              <a:gd name="connsiteY4449" fmla="*/ 2837706 h 5809456"/>
              <a:gd name="connsiteX4450" fmla="*/ 486167 w 10993169"/>
              <a:gd name="connsiteY4450" fmla="*/ 2842218 h 5809456"/>
              <a:gd name="connsiteX4451" fmla="*/ 471935 w 10993169"/>
              <a:gd name="connsiteY4451" fmla="*/ 2867798 h 5809456"/>
              <a:gd name="connsiteX4452" fmla="*/ 431751 w 10993169"/>
              <a:gd name="connsiteY4452" fmla="*/ 2968678 h 5809456"/>
              <a:gd name="connsiteX4453" fmla="*/ 431146 w 10993169"/>
              <a:gd name="connsiteY4453" fmla="*/ 3007095 h 5809456"/>
              <a:gd name="connsiteX4454" fmla="*/ 434960 w 10993169"/>
              <a:gd name="connsiteY4454" fmla="*/ 3013979 h 5809456"/>
              <a:gd name="connsiteX4455" fmla="*/ 464540 w 10993169"/>
              <a:gd name="connsiteY4455" fmla="*/ 3039141 h 5809456"/>
              <a:gd name="connsiteX4456" fmla="*/ 469563 w 10993169"/>
              <a:gd name="connsiteY4456" fmla="*/ 3041094 h 5809456"/>
              <a:gd name="connsiteX4457" fmla="*/ 477842 w 10993169"/>
              <a:gd name="connsiteY4457" fmla="*/ 3042489 h 5809456"/>
              <a:gd name="connsiteX4458" fmla="*/ 480726 w 10993169"/>
              <a:gd name="connsiteY4458" fmla="*/ 3041513 h 5809456"/>
              <a:gd name="connsiteX4459" fmla="*/ 483051 w 10993169"/>
              <a:gd name="connsiteY4459" fmla="*/ 3040210 h 5809456"/>
              <a:gd name="connsiteX4460" fmla="*/ 485284 w 10993169"/>
              <a:gd name="connsiteY4460" fmla="*/ 3039885 h 5809456"/>
              <a:gd name="connsiteX4461" fmla="*/ 487563 w 10993169"/>
              <a:gd name="connsiteY4461" fmla="*/ 3041978 h 5809456"/>
              <a:gd name="connsiteX4462" fmla="*/ 489005 w 10993169"/>
              <a:gd name="connsiteY4462" fmla="*/ 3042350 h 5809456"/>
              <a:gd name="connsiteX4463" fmla="*/ 494632 w 10993169"/>
              <a:gd name="connsiteY4463" fmla="*/ 3042536 h 5809456"/>
              <a:gd name="connsiteX4464" fmla="*/ 496260 w 10993169"/>
              <a:gd name="connsiteY4464" fmla="*/ 3042350 h 5809456"/>
              <a:gd name="connsiteX4465" fmla="*/ 501190 w 10993169"/>
              <a:gd name="connsiteY4465" fmla="*/ 3039792 h 5809456"/>
              <a:gd name="connsiteX4466" fmla="*/ 506818 w 10993169"/>
              <a:gd name="connsiteY4466" fmla="*/ 3038211 h 5809456"/>
              <a:gd name="connsiteX4467" fmla="*/ 512073 w 10993169"/>
              <a:gd name="connsiteY4467" fmla="*/ 3038025 h 5809456"/>
              <a:gd name="connsiteX4468" fmla="*/ 515701 w 10993169"/>
              <a:gd name="connsiteY4468" fmla="*/ 3039745 h 5809456"/>
              <a:gd name="connsiteX4469" fmla="*/ 518213 w 10993169"/>
              <a:gd name="connsiteY4469" fmla="*/ 3044210 h 5809456"/>
              <a:gd name="connsiteX4470" fmla="*/ 516027 w 10993169"/>
              <a:gd name="connsiteY4470" fmla="*/ 3046350 h 5809456"/>
              <a:gd name="connsiteX4471" fmla="*/ 511329 w 10993169"/>
              <a:gd name="connsiteY4471" fmla="*/ 3047559 h 5809456"/>
              <a:gd name="connsiteX4472" fmla="*/ 506260 w 10993169"/>
              <a:gd name="connsiteY4472" fmla="*/ 3049652 h 5809456"/>
              <a:gd name="connsiteX4473" fmla="*/ 504027 w 10993169"/>
              <a:gd name="connsiteY4473" fmla="*/ 3052954 h 5809456"/>
              <a:gd name="connsiteX4474" fmla="*/ 503562 w 10993169"/>
              <a:gd name="connsiteY4474" fmla="*/ 3057605 h 5809456"/>
              <a:gd name="connsiteX4475" fmla="*/ 504585 w 10993169"/>
              <a:gd name="connsiteY4475" fmla="*/ 3076209 h 5809456"/>
              <a:gd name="connsiteX4476" fmla="*/ 506911 w 10993169"/>
              <a:gd name="connsiteY4476" fmla="*/ 3084674 h 5809456"/>
              <a:gd name="connsiteX4477" fmla="*/ 512539 w 10993169"/>
              <a:gd name="connsiteY4477" fmla="*/ 3090162 h 5809456"/>
              <a:gd name="connsiteX4478" fmla="*/ 522724 w 10993169"/>
              <a:gd name="connsiteY4478" fmla="*/ 3090767 h 5809456"/>
              <a:gd name="connsiteX4479" fmla="*/ 531840 w 10993169"/>
              <a:gd name="connsiteY4479" fmla="*/ 3088023 h 5809456"/>
              <a:gd name="connsiteX4480" fmla="*/ 533375 w 10993169"/>
              <a:gd name="connsiteY4480" fmla="*/ 3087883 h 5809456"/>
              <a:gd name="connsiteX4481" fmla="*/ 539561 w 10993169"/>
              <a:gd name="connsiteY4481" fmla="*/ 3090674 h 5809456"/>
              <a:gd name="connsiteX4482" fmla="*/ 545933 w 10993169"/>
              <a:gd name="connsiteY4482" fmla="*/ 3091930 h 5809456"/>
              <a:gd name="connsiteX4483" fmla="*/ 549421 w 10993169"/>
              <a:gd name="connsiteY4483" fmla="*/ 3094488 h 5809456"/>
              <a:gd name="connsiteX4484" fmla="*/ 562909 w 10993169"/>
              <a:gd name="connsiteY4484" fmla="*/ 3114766 h 5809456"/>
              <a:gd name="connsiteX4485" fmla="*/ 566164 w 10993169"/>
              <a:gd name="connsiteY4485" fmla="*/ 3116487 h 5809456"/>
              <a:gd name="connsiteX4486" fmla="*/ 570350 w 10993169"/>
              <a:gd name="connsiteY4486" fmla="*/ 3117743 h 5809456"/>
              <a:gd name="connsiteX4487" fmla="*/ 571467 w 10993169"/>
              <a:gd name="connsiteY4487" fmla="*/ 3121091 h 5809456"/>
              <a:gd name="connsiteX4488" fmla="*/ 569234 w 10993169"/>
              <a:gd name="connsiteY4488" fmla="*/ 3124486 h 5809456"/>
              <a:gd name="connsiteX4489" fmla="*/ 563792 w 10993169"/>
              <a:gd name="connsiteY4489" fmla="*/ 3125975 h 5809456"/>
              <a:gd name="connsiteX4490" fmla="*/ 565420 w 10993169"/>
              <a:gd name="connsiteY4490" fmla="*/ 3128207 h 5809456"/>
              <a:gd name="connsiteX4491" fmla="*/ 567746 w 10993169"/>
              <a:gd name="connsiteY4491" fmla="*/ 3128998 h 5809456"/>
              <a:gd name="connsiteX4492" fmla="*/ 570211 w 10993169"/>
              <a:gd name="connsiteY4492" fmla="*/ 3129510 h 5809456"/>
              <a:gd name="connsiteX4493" fmla="*/ 572257 w 10993169"/>
              <a:gd name="connsiteY4493" fmla="*/ 3130905 h 5809456"/>
              <a:gd name="connsiteX4494" fmla="*/ 573839 w 10993169"/>
              <a:gd name="connsiteY4494" fmla="*/ 3134719 h 5809456"/>
              <a:gd name="connsiteX4495" fmla="*/ 573885 w 10993169"/>
              <a:gd name="connsiteY4495" fmla="*/ 3142811 h 5809456"/>
              <a:gd name="connsiteX4496" fmla="*/ 575466 w 10993169"/>
              <a:gd name="connsiteY4496" fmla="*/ 3146951 h 5809456"/>
              <a:gd name="connsiteX4497" fmla="*/ 584768 w 10993169"/>
              <a:gd name="connsiteY4497" fmla="*/ 3155602 h 5809456"/>
              <a:gd name="connsiteX4498" fmla="*/ 586489 w 10993169"/>
              <a:gd name="connsiteY4498" fmla="*/ 3159601 h 5809456"/>
              <a:gd name="connsiteX4499" fmla="*/ 583699 w 10993169"/>
              <a:gd name="connsiteY4499" fmla="*/ 3167973 h 5809456"/>
              <a:gd name="connsiteX4500" fmla="*/ 583001 w 10993169"/>
              <a:gd name="connsiteY4500" fmla="*/ 3172764 h 5809456"/>
              <a:gd name="connsiteX4501" fmla="*/ 585699 w 10993169"/>
              <a:gd name="connsiteY4501" fmla="*/ 3174950 h 5809456"/>
              <a:gd name="connsiteX4502" fmla="*/ 591001 w 10993169"/>
              <a:gd name="connsiteY4502" fmla="*/ 3175926 h 5809456"/>
              <a:gd name="connsiteX4503" fmla="*/ 593512 w 10993169"/>
              <a:gd name="connsiteY4503" fmla="*/ 3178484 h 5809456"/>
              <a:gd name="connsiteX4504" fmla="*/ 593838 w 10993169"/>
              <a:gd name="connsiteY4504" fmla="*/ 3182252 h 5809456"/>
              <a:gd name="connsiteX4505" fmla="*/ 592536 w 10993169"/>
              <a:gd name="connsiteY4505" fmla="*/ 3186903 h 5809456"/>
              <a:gd name="connsiteX4506" fmla="*/ 586117 w 10993169"/>
              <a:gd name="connsiteY4506" fmla="*/ 3195740 h 5809456"/>
              <a:gd name="connsiteX4507" fmla="*/ 581187 w 10993169"/>
              <a:gd name="connsiteY4507" fmla="*/ 3200949 h 5809456"/>
              <a:gd name="connsiteX4508" fmla="*/ 577652 w 10993169"/>
              <a:gd name="connsiteY4508" fmla="*/ 3201460 h 5809456"/>
              <a:gd name="connsiteX4509" fmla="*/ 572257 w 10993169"/>
              <a:gd name="connsiteY4509" fmla="*/ 3196809 h 5809456"/>
              <a:gd name="connsiteX4510" fmla="*/ 570676 w 10993169"/>
              <a:gd name="connsiteY4510" fmla="*/ 3194763 h 5809456"/>
              <a:gd name="connsiteX4511" fmla="*/ 569932 w 10993169"/>
              <a:gd name="connsiteY4511" fmla="*/ 3192391 h 5809456"/>
              <a:gd name="connsiteX4512" fmla="*/ 569234 w 10993169"/>
              <a:gd name="connsiteY4512" fmla="*/ 3185275 h 5809456"/>
              <a:gd name="connsiteX4513" fmla="*/ 567095 w 10993169"/>
              <a:gd name="connsiteY4513" fmla="*/ 3180763 h 5809456"/>
              <a:gd name="connsiteX4514" fmla="*/ 564025 w 10993169"/>
              <a:gd name="connsiteY4514" fmla="*/ 3177880 h 5809456"/>
              <a:gd name="connsiteX4515" fmla="*/ 559839 w 10993169"/>
              <a:gd name="connsiteY4515" fmla="*/ 3177368 h 5809456"/>
              <a:gd name="connsiteX4516" fmla="*/ 554351 w 10993169"/>
              <a:gd name="connsiteY4516" fmla="*/ 3179833 h 5809456"/>
              <a:gd name="connsiteX4517" fmla="*/ 553049 w 10993169"/>
              <a:gd name="connsiteY4517" fmla="*/ 3181694 h 5809456"/>
              <a:gd name="connsiteX4518" fmla="*/ 552770 w 10993169"/>
              <a:gd name="connsiteY4518" fmla="*/ 3183461 h 5809456"/>
              <a:gd name="connsiteX4519" fmla="*/ 552025 w 10993169"/>
              <a:gd name="connsiteY4519" fmla="*/ 3184763 h 5809456"/>
              <a:gd name="connsiteX4520" fmla="*/ 549095 w 10993169"/>
              <a:gd name="connsiteY4520" fmla="*/ 3184996 h 5809456"/>
              <a:gd name="connsiteX4521" fmla="*/ 547281 w 10993169"/>
              <a:gd name="connsiteY4521" fmla="*/ 3184066 h 5809456"/>
              <a:gd name="connsiteX4522" fmla="*/ 544305 w 10993169"/>
              <a:gd name="connsiteY4522" fmla="*/ 3180252 h 5809456"/>
              <a:gd name="connsiteX4523" fmla="*/ 542677 w 10993169"/>
              <a:gd name="connsiteY4523" fmla="*/ 3179089 h 5809456"/>
              <a:gd name="connsiteX4524" fmla="*/ 537840 w 10993169"/>
              <a:gd name="connsiteY4524" fmla="*/ 3179043 h 5809456"/>
              <a:gd name="connsiteX4525" fmla="*/ 531422 w 10993169"/>
              <a:gd name="connsiteY4525" fmla="*/ 3180484 h 5809456"/>
              <a:gd name="connsiteX4526" fmla="*/ 525143 w 10993169"/>
              <a:gd name="connsiteY4526" fmla="*/ 3182717 h 5809456"/>
              <a:gd name="connsiteX4527" fmla="*/ 509608 w 10993169"/>
              <a:gd name="connsiteY4527" fmla="*/ 3191089 h 5809456"/>
              <a:gd name="connsiteX4528" fmla="*/ 504167 w 10993169"/>
              <a:gd name="connsiteY4528" fmla="*/ 3194623 h 5809456"/>
              <a:gd name="connsiteX4529" fmla="*/ 499655 w 10993169"/>
              <a:gd name="connsiteY4529" fmla="*/ 3199228 h 5809456"/>
              <a:gd name="connsiteX4530" fmla="*/ 497516 w 10993169"/>
              <a:gd name="connsiteY4530" fmla="*/ 3207693 h 5809456"/>
              <a:gd name="connsiteX4531" fmla="*/ 495469 w 10993169"/>
              <a:gd name="connsiteY4531" fmla="*/ 3212483 h 5809456"/>
              <a:gd name="connsiteX4532" fmla="*/ 491470 w 10993169"/>
              <a:gd name="connsiteY4532" fmla="*/ 3214669 h 5809456"/>
              <a:gd name="connsiteX4533" fmla="*/ 487656 w 10993169"/>
              <a:gd name="connsiteY4533" fmla="*/ 3213879 h 5809456"/>
              <a:gd name="connsiteX4534" fmla="*/ 474493 w 10993169"/>
              <a:gd name="connsiteY4534" fmla="*/ 3204344 h 5809456"/>
              <a:gd name="connsiteX4535" fmla="*/ 463238 w 10993169"/>
              <a:gd name="connsiteY4535" fmla="*/ 3189135 h 5809456"/>
              <a:gd name="connsiteX4536" fmla="*/ 461471 w 10993169"/>
              <a:gd name="connsiteY4536" fmla="*/ 3187600 h 5809456"/>
              <a:gd name="connsiteX4537" fmla="*/ 459099 w 10993169"/>
              <a:gd name="connsiteY4537" fmla="*/ 3186670 h 5809456"/>
              <a:gd name="connsiteX4538" fmla="*/ 457238 w 10993169"/>
              <a:gd name="connsiteY4538" fmla="*/ 3186949 h 5809456"/>
              <a:gd name="connsiteX4539" fmla="*/ 452355 w 10993169"/>
              <a:gd name="connsiteY4539" fmla="*/ 3188856 h 5809456"/>
              <a:gd name="connsiteX4540" fmla="*/ 450634 w 10993169"/>
              <a:gd name="connsiteY4540" fmla="*/ 3188996 h 5809456"/>
              <a:gd name="connsiteX4541" fmla="*/ 447425 w 10993169"/>
              <a:gd name="connsiteY4541" fmla="*/ 3186112 h 5809456"/>
              <a:gd name="connsiteX4542" fmla="*/ 440402 w 10993169"/>
              <a:gd name="connsiteY4542" fmla="*/ 3168252 h 5809456"/>
              <a:gd name="connsiteX4543" fmla="*/ 439844 w 10993169"/>
              <a:gd name="connsiteY4543" fmla="*/ 3154113 h 5809456"/>
              <a:gd name="connsiteX4544" fmla="*/ 437983 w 10993169"/>
              <a:gd name="connsiteY4544" fmla="*/ 3155323 h 5809456"/>
              <a:gd name="connsiteX4545" fmla="*/ 436727 w 10993169"/>
              <a:gd name="connsiteY4545" fmla="*/ 3148207 h 5809456"/>
              <a:gd name="connsiteX4546" fmla="*/ 430170 w 10993169"/>
              <a:gd name="connsiteY4546" fmla="*/ 3146951 h 5809456"/>
              <a:gd name="connsiteX4547" fmla="*/ 422449 w 10993169"/>
              <a:gd name="connsiteY4547" fmla="*/ 3147834 h 5809456"/>
              <a:gd name="connsiteX4548" fmla="*/ 417751 w 10993169"/>
              <a:gd name="connsiteY4548" fmla="*/ 3147183 h 5809456"/>
              <a:gd name="connsiteX4549" fmla="*/ 409566 w 10993169"/>
              <a:gd name="connsiteY4549" fmla="*/ 3133184 h 5809456"/>
              <a:gd name="connsiteX4550" fmla="*/ 399240 w 10993169"/>
              <a:gd name="connsiteY4550" fmla="*/ 3122626 h 5809456"/>
              <a:gd name="connsiteX4551" fmla="*/ 398543 w 10993169"/>
              <a:gd name="connsiteY4551" fmla="*/ 3117975 h 5809456"/>
              <a:gd name="connsiteX4552" fmla="*/ 402961 w 10993169"/>
              <a:gd name="connsiteY4552" fmla="*/ 3112673 h 5809456"/>
              <a:gd name="connsiteX4553" fmla="*/ 404729 w 10993169"/>
              <a:gd name="connsiteY4553" fmla="*/ 3109975 h 5809456"/>
              <a:gd name="connsiteX4554" fmla="*/ 407566 w 10993169"/>
              <a:gd name="connsiteY4554" fmla="*/ 3100394 h 5809456"/>
              <a:gd name="connsiteX4555" fmla="*/ 408124 w 10993169"/>
              <a:gd name="connsiteY4555" fmla="*/ 3096906 h 5809456"/>
              <a:gd name="connsiteX4556" fmla="*/ 407659 w 10993169"/>
              <a:gd name="connsiteY4556" fmla="*/ 3080674 h 5809456"/>
              <a:gd name="connsiteX4557" fmla="*/ 404078 w 10993169"/>
              <a:gd name="connsiteY4557" fmla="*/ 3064675 h 5809456"/>
              <a:gd name="connsiteX4558" fmla="*/ 400217 w 10993169"/>
              <a:gd name="connsiteY4558" fmla="*/ 3056163 h 5809456"/>
              <a:gd name="connsiteX4559" fmla="*/ 395055 w 10993169"/>
              <a:gd name="connsiteY4559" fmla="*/ 3048629 h 5809456"/>
              <a:gd name="connsiteX4560" fmla="*/ 388683 w 10993169"/>
              <a:gd name="connsiteY4560" fmla="*/ 3042489 h 5809456"/>
              <a:gd name="connsiteX4561" fmla="*/ 381241 w 10993169"/>
              <a:gd name="connsiteY4561" fmla="*/ 3038118 h 5809456"/>
              <a:gd name="connsiteX4562" fmla="*/ 367521 w 10993169"/>
              <a:gd name="connsiteY4562" fmla="*/ 3033932 h 5809456"/>
              <a:gd name="connsiteX4563" fmla="*/ 364498 w 10993169"/>
              <a:gd name="connsiteY4563" fmla="*/ 3033792 h 5809456"/>
              <a:gd name="connsiteX4564" fmla="*/ 361335 w 10993169"/>
              <a:gd name="connsiteY4564" fmla="*/ 3035327 h 5809456"/>
              <a:gd name="connsiteX4565" fmla="*/ 358730 w 10993169"/>
              <a:gd name="connsiteY4565" fmla="*/ 3035746 h 5809456"/>
              <a:gd name="connsiteX4566" fmla="*/ 356451 w 10993169"/>
              <a:gd name="connsiteY4566" fmla="*/ 3036536 h 5809456"/>
              <a:gd name="connsiteX4567" fmla="*/ 354312 w 10993169"/>
              <a:gd name="connsiteY4567" fmla="*/ 3038862 h 5809456"/>
              <a:gd name="connsiteX4568" fmla="*/ 353847 w 10993169"/>
              <a:gd name="connsiteY4568" fmla="*/ 3040629 h 5809456"/>
              <a:gd name="connsiteX4569" fmla="*/ 355010 w 10993169"/>
              <a:gd name="connsiteY4569" fmla="*/ 3047233 h 5809456"/>
              <a:gd name="connsiteX4570" fmla="*/ 353521 w 10993169"/>
              <a:gd name="connsiteY4570" fmla="*/ 3048257 h 5809456"/>
              <a:gd name="connsiteX4571" fmla="*/ 350824 w 10993169"/>
              <a:gd name="connsiteY4571" fmla="*/ 3046675 h 5809456"/>
              <a:gd name="connsiteX4572" fmla="*/ 347335 w 10993169"/>
              <a:gd name="connsiteY4572" fmla="*/ 3040676 h 5809456"/>
              <a:gd name="connsiteX4573" fmla="*/ 344591 w 10993169"/>
              <a:gd name="connsiteY4573" fmla="*/ 3038676 h 5809456"/>
              <a:gd name="connsiteX4574" fmla="*/ 340359 w 10993169"/>
              <a:gd name="connsiteY4574" fmla="*/ 3038443 h 5809456"/>
              <a:gd name="connsiteX4575" fmla="*/ 336964 w 10993169"/>
              <a:gd name="connsiteY4575" fmla="*/ 3040350 h 5809456"/>
              <a:gd name="connsiteX4576" fmla="*/ 330313 w 10993169"/>
              <a:gd name="connsiteY4576" fmla="*/ 3046582 h 5809456"/>
              <a:gd name="connsiteX4577" fmla="*/ 331243 w 10993169"/>
              <a:gd name="connsiteY4577" fmla="*/ 3033699 h 5809456"/>
              <a:gd name="connsiteX4578" fmla="*/ 329755 w 10993169"/>
              <a:gd name="connsiteY4578" fmla="*/ 3033699 h 5809456"/>
              <a:gd name="connsiteX4579" fmla="*/ 327290 w 10993169"/>
              <a:gd name="connsiteY4579" fmla="*/ 3032769 h 5809456"/>
              <a:gd name="connsiteX4580" fmla="*/ 325383 w 10993169"/>
              <a:gd name="connsiteY4580" fmla="*/ 3032350 h 5809456"/>
              <a:gd name="connsiteX4581" fmla="*/ 325011 w 10993169"/>
              <a:gd name="connsiteY4581" fmla="*/ 3026164 h 5809456"/>
              <a:gd name="connsiteX4582" fmla="*/ 320964 w 10993169"/>
              <a:gd name="connsiteY4582" fmla="*/ 3024537 h 5809456"/>
              <a:gd name="connsiteX4583" fmla="*/ 310128 w 10993169"/>
              <a:gd name="connsiteY4583" fmla="*/ 3026025 h 5809456"/>
              <a:gd name="connsiteX4584" fmla="*/ 305244 w 10993169"/>
              <a:gd name="connsiteY4584" fmla="*/ 3024769 h 5809456"/>
              <a:gd name="connsiteX4585" fmla="*/ 298361 w 10993169"/>
              <a:gd name="connsiteY4585" fmla="*/ 3018397 h 5809456"/>
              <a:gd name="connsiteX4586" fmla="*/ 294779 w 10993169"/>
              <a:gd name="connsiteY4586" fmla="*/ 3016351 h 5809456"/>
              <a:gd name="connsiteX4587" fmla="*/ 283896 w 10993169"/>
              <a:gd name="connsiteY4587" fmla="*/ 3017467 h 5809456"/>
              <a:gd name="connsiteX4588" fmla="*/ 270641 w 10993169"/>
              <a:gd name="connsiteY4588" fmla="*/ 3021002 h 5809456"/>
              <a:gd name="connsiteX4589" fmla="*/ 259757 w 10993169"/>
              <a:gd name="connsiteY4589" fmla="*/ 3021374 h 5809456"/>
              <a:gd name="connsiteX4590" fmla="*/ 255851 w 10993169"/>
              <a:gd name="connsiteY4590" fmla="*/ 3012909 h 5809456"/>
              <a:gd name="connsiteX4591" fmla="*/ 257246 w 10993169"/>
              <a:gd name="connsiteY4591" fmla="*/ 3009328 h 5809456"/>
              <a:gd name="connsiteX4592" fmla="*/ 259525 w 10993169"/>
              <a:gd name="connsiteY4592" fmla="*/ 3005421 h 5809456"/>
              <a:gd name="connsiteX4593" fmla="*/ 261013 w 10993169"/>
              <a:gd name="connsiteY4593" fmla="*/ 3001282 h 5809456"/>
              <a:gd name="connsiteX4594" fmla="*/ 259943 w 10993169"/>
              <a:gd name="connsiteY4594" fmla="*/ 2997003 h 5809456"/>
              <a:gd name="connsiteX4595" fmla="*/ 256269 w 10993169"/>
              <a:gd name="connsiteY4595" fmla="*/ 2990910 h 5809456"/>
              <a:gd name="connsiteX4596" fmla="*/ 254734 w 10993169"/>
              <a:gd name="connsiteY4596" fmla="*/ 2989282 h 5809456"/>
              <a:gd name="connsiteX4597" fmla="*/ 252362 w 10993169"/>
              <a:gd name="connsiteY4597" fmla="*/ 2987887 h 5809456"/>
              <a:gd name="connsiteX4598" fmla="*/ 250176 w 10993169"/>
              <a:gd name="connsiteY4598" fmla="*/ 2987422 h 5809456"/>
              <a:gd name="connsiteX4599" fmla="*/ 248037 w 10993169"/>
              <a:gd name="connsiteY4599" fmla="*/ 2987189 h 5809456"/>
              <a:gd name="connsiteX4600" fmla="*/ 245851 w 10993169"/>
              <a:gd name="connsiteY4600" fmla="*/ 2986585 h 5809456"/>
              <a:gd name="connsiteX4601" fmla="*/ 243200 w 10993169"/>
              <a:gd name="connsiteY4601" fmla="*/ 2983840 h 5809456"/>
              <a:gd name="connsiteX4602" fmla="*/ 240642 w 10993169"/>
              <a:gd name="connsiteY4602" fmla="*/ 2977143 h 5809456"/>
              <a:gd name="connsiteX4603" fmla="*/ 237247 w 10993169"/>
              <a:gd name="connsiteY4603" fmla="*/ 2975794 h 5809456"/>
              <a:gd name="connsiteX4604" fmla="*/ 234130 w 10993169"/>
              <a:gd name="connsiteY4604" fmla="*/ 2973748 h 5809456"/>
              <a:gd name="connsiteX4605" fmla="*/ 228038 w 10993169"/>
              <a:gd name="connsiteY4605" fmla="*/ 2960120 h 5809456"/>
              <a:gd name="connsiteX4606" fmla="*/ 221480 w 10993169"/>
              <a:gd name="connsiteY4606" fmla="*/ 2955423 h 5809456"/>
              <a:gd name="connsiteX4607" fmla="*/ 204876 w 10993169"/>
              <a:gd name="connsiteY4607" fmla="*/ 2948679 h 5809456"/>
              <a:gd name="connsiteX4608" fmla="*/ 197481 w 10993169"/>
              <a:gd name="connsiteY4608" fmla="*/ 2944121 h 5809456"/>
              <a:gd name="connsiteX4609" fmla="*/ 185016 w 10993169"/>
              <a:gd name="connsiteY4609" fmla="*/ 2932214 h 5809456"/>
              <a:gd name="connsiteX4610" fmla="*/ 178551 w 10993169"/>
              <a:gd name="connsiteY4610" fmla="*/ 2928075 h 5809456"/>
              <a:gd name="connsiteX4611" fmla="*/ 171017 w 10993169"/>
              <a:gd name="connsiteY4611" fmla="*/ 2926912 h 5809456"/>
              <a:gd name="connsiteX4612" fmla="*/ 171575 w 10993169"/>
              <a:gd name="connsiteY4612" fmla="*/ 2926308 h 5809456"/>
              <a:gd name="connsiteX4613" fmla="*/ 172179 w 10993169"/>
              <a:gd name="connsiteY4613" fmla="*/ 2925889 h 5809456"/>
              <a:gd name="connsiteX4614" fmla="*/ 172412 w 10993169"/>
              <a:gd name="connsiteY4614" fmla="*/ 2925470 h 5809456"/>
              <a:gd name="connsiteX4615" fmla="*/ 171807 w 10993169"/>
              <a:gd name="connsiteY4615" fmla="*/ 2924773 h 5809456"/>
              <a:gd name="connsiteX4616" fmla="*/ 157250 w 10993169"/>
              <a:gd name="connsiteY4616" fmla="*/ 2924494 h 5809456"/>
              <a:gd name="connsiteX4617" fmla="*/ 154971 w 10993169"/>
              <a:gd name="connsiteY4617" fmla="*/ 2924726 h 5809456"/>
              <a:gd name="connsiteX4618" fmla="*/ 151622 w 10993169"/>
              <a:gd name="connsiteY4618" fmla="*/ 2924494 h 5809456"/>
              <a:gd name="connsiteX4619" fmla="*/ 137204 w 10993169"/>
              <a:gd name="connsiteY4619" fmla="*/ 2925610 h 5809456"/>
              <a:gd name="connsiteX4620" fmla="*/ 114786 w 10993169"/>
              <a:gd name="connsiteY4620" fmla="*/ 2930819 h 5809456"/>
              <a:gd name="connsiteX4621" fmla="*/ 110461 w 10993169"/>
              <a:gd name="connsiteY4621" fmla="*/ 2931284 h 5809456"/>
              <a:gd name="connsiteX4622" fmla="*/ 108926 w 10993169"/>
              <a:gd name="connsiteY4622" fmla="*/ 2930121 h 5809456"/>
              <a:gd name="connsiteX4623" fmla="*/ 106786 w 10993169"/>
              <a:gd name="connsiteY4623" fmla="*/ 2925843 h 5809456"/>
              <a:gd name="connsiteX4624" fmla="*/ 105112 w 10993169"/>
              <a:gd name="connsiteY4624" fmla="*/ 2923378 h 5809456"/>
              <a:gd name="connsiteX4625" fmla="*/ 104089 w 10993169"/>
              <a:gd name="connsiteY4625" fmla="*/ 2921378 h 5809456"/>
              <a:gd name="connsiteX4626" fmla="*/ 103298 w 10993169"/>
              <a:gd name="connsiteY4626" fmla="*/ 2920680 h 5809456"/>
              <a:gd name="connsiteX4627" fmla="*/ 101856 w 10993169"/>
              <a:gd name="connsiteY4627" fmla="*/ 2920447 h 5809456"/>
              <a:gd name="connsiteX4628" fmla="*/ 101112 w 10993169"/>
              <a:gd name="connsiteY4628" fmla="*/ 2920866 h 5809456"/>
              <a:gd name="connsiteX4629" fmla="*/ 100415 w 10993169"/>
              <a:gd name="connsiteY4629" fmla="*/ 2921471 h 5809456"/>
              <a:gd name="connsiteX4630" fmla="*/ 99112 w 10993169"/>
              <a:gd name="connsiteY4630" fmla="*/ 2921657 h 5809456"/>
              <a:gd name="connsiteX4631" fmla="*/ 90741 w 10993169"/>
              <a:gd name="connsiteY4631" fmla="*/ 2922122 h 5809456"/>
              <a:gd name="connsiteX4632" fmla="*/ 87299 w 10993169"/>
              <a:gd name="connsiteY4632" fmla="*/ 2921052 h 5809456"/>
              <a:gd name="connsiteX4633" fmla="*/ 79997 w 10993169"/>
              <a:gd name="connsiteY4633" fmla="*/ 2913936 h 5809456"/>
              <a:gd name="connsiteX4634" fmla="*/ 75811 w 10993169"/>
              <a:gd name="connsiteY4634" fmla="*/ 2913610 h 5809456"/>
              <a:gd name="connsiteX4635" fmla="*/ 71020 w 10993169"/>
              <a:gd name="connsiteY4635" fmla="*/ 2914541 h 5809456"/>
              <a:gd name="connsiteX4636" fmla="*/ 65393 w 10993169"/>
              <a:gd name="connsiteY4636" fmla="*/ 2914913 h 5809456"/>
              <a:gd name="connsiteX4637" fmla="*/ 62137 w 10993169"/>
              <a:gd name="connsiteY4637" fmla="*/ 2914308 h 5809456"/>
              <a:gd name="connsiteX4638" fmla="*/ 54044 w 10993169"/>
              <a:gd name="connsiteY4638" fmla="*/ 2911145 h 5809456"/>
              <a:gd name="connsiteX4639" fmla="*/ 51672 w 10993169"/>
              <a:gd name="connsiteY4639" fmla="*/ 2909239 h 5809456"/>
              <a:gd name="connsiteX4640" fmla="*/ 48370 w 10993169"/>
              <a:gd name="connsiteY4640" fmla="*/ 2905611 h 5809456"/>
              <a:gd name="connsiteX4641" fmla="*/ 26696 w 10993169"/>
              <a:gd name="connsiteY4641" fmla="*/ 2892727 h 5809456"/>
              <a:gd name="connsiteX4642" fmla="*/ 23859 w 10993169"/>
              <a:gd name="connsiteY4642" fmla="*/ 2889565 h 5809456"/>
              <a:gd name="connsiteX4643" fmla="*/ 23766 w 10993169"/>
              <a:gd name="connsiteY4643" fmla="*/ 2889332 h 5809456"/>
              <a:gd name="connsiteX4644" fmla="*/ 21766 w 10993169"/>
              <a:gd name="connsiteY4644" fmla="*/ 2885100 h 5809456"/>
              <a:gd name="connsiteX4645" fmla="*/ 18697 w 10993169"/>
              <a:gd name="connsiteY4645" fmla="*/ 2871147 h 5809456"/>
              <a:gd name="connsiteX4646" fmla="*/ 17115 w 10993169"/>
              <a:gd name="connsiteY4646" fmla="*/ 2869007 h 5809456"/>
              <a:gd name="connsiteX4647" fmla="*/ 13395 w 10993169"/>
              <a:gd name="connsiteY4647" fmla="*/ 2866217 h 5809456"/>
              <a:gd name="connsiteX4648" fmla="*/ 11767 w 10993169"/>
              <a:gd name="connsiteY4648" fmla="*/ 2864542 h 5809456"/>
              <a:gd name="connsiteX4649" fmla="*/ 4232 w 10993169"/>
              <a:gd name="connsiteY4649" fmla="*/ 2852636 h 5809456"/>
              <a:gd name="connsiteX4650" fmla="*/ 2790 w 10993169"/>
              <a:gd name="connsiteY4650" fmla="*/ 2848497 h 5809456"/>
              <a:gd name="connsiteX4651" fmla="*/ 0 w 10993169"/>
              <a:gd name="connsiteY4651" fmla="*/ 2831009 h 5809456"/>
              <a:gd name="connsiteX4652" fmla="*/ 651 w 10993169"/>
              <a:gd name="connsiteY4652" fmla="*/ 2827102 h 5809456"/>
              <a:gd name="connsiteX4653" fmla="*/ 4558 w 10993169"/>
              <a:gd name="connsiteY4653" fmla="*/ 2823056 h 5809456"/>
              <a:gd name="connsiteX4654" fmla="*/ 6046 w 10993169"/>
              <a:gd name="connsiteY4654" fmla="*/ 2820451 h 5809456"/>
              <a:gd name="connsiteX4655" fmla="*/ 9302 w 10993169"/>
              <a:gd name="connsiteY4655" fmla="*/ 2810544 h 5809456"/>
              <a:gd name="connsiteX4656" fmla="*/ 9674 w 10993169"/>
              <a:gd name="connsiteY4656" fmla="*/ 2807335 h 5809456"/>
              <a:gd name="connsiteX4657" fmla="*/ 7302 w 10993169"/>
              <a:gd name="connsiteY4657" fmla="*/ 2804359 h 5809456"/>
              <a:gd name="connsiteX4658" fmla="*/ 3674 w 10993169"/>
              <a:gd name="connsiteY4658" fmla="*/ 2801382 h 5809456"/>
              <a:gd name="connsiteX4659" fmla="*/ 837 w 10993169"/>
              <a:gd name="connsiteY4659" fmla="*/ 2797801 h 5809456"/>
              <a:gd name="connsiteX4660" fmla="*/ 1209 w 10993169"/>
              <a:gd name="connsiteY4660" fmla="*/ 2792871 h 5809456"/>
              <a:gd name="connsiteX4661" fmla="*/ 2093 w 10993169"/>
              <a:gd name="connsiteY4661" fmla="*/ 2789150 h 5809456"/>
              <a:gd name="connsiteX4662" fmla="*/ 2651 w 10993169"/>
              <a:gd name="connsiteY4662" fmla="*/ 2761337 h 5809456"/>
              <a:gd name="connsiteX4663" fmla="*/ 4651 w 10993169"/>
              <a:gd name="connsiteY4663" fmla="*/ 2758081 h 5809456"/>
              <a:gd name="connsiteX4664" fmla="*/ 7348 w 10993169"/>
              <a:gd name="connsiteY4664" fmla="*/ 2755988 h 5809456"/>
              <a:gd name="connsiteX4665" fmla="*/ 7441 w 10993169"/>
              <a:gd name="connsiteY4665" fmla="*/ 2755895 h 5809456"/>
              <a:gd name="connsiteX4666" fmla="*/ 7162 w 10993169"/>
              <a:gd name="connsiteY4666" fmla="*/ 2757058 h 5809456"/>
              <a:gd name="connsiteX4667" fmla="*/ 11953 w 10993169"/>
              <a:gd name="connsiteY4667" fmla="*/ 2761616 h 5809456"/>
              <a:gd name="connsiteX4668" fmla="*/ 13720 w 10993169"/>
              <a:gd name="connsiteY4668" fmla="*/ 2762546 h 5809456"/>
              <a:gd name="connsiteX4669" fmla="*/ 19208 w 10993169"/>
              <a:gd name="connsiteY4669" fmla="*/ 2764407 h 5809456"/>
              <a:gd name="connsiteX4670" fmla="*/ 20697 w 10993169"/>
              <a:gd name="connsiteY4670" fmla="*/ 2765755 h 5809456"/>
              <a:gd name="connsiteX4671" fmla="*/ 22976 w 10993169"/>
              <a:gd name="connsiteY4671" fmla="*/ 2769709 h 5809456"/>
              <a:gd name="connsiteX4672" fmla="*/ 24464 w 10993169"/>
              <a:gd name="connsiteY4672" fmla="*/ 2771476 h 5809456"/>
              <a:gd name="connsiteX4673" fmla="*/ 26324 w 10993169"/>
              <a:gd name="connsiteY4673" fmla="*/ 2772313 h 5809456"/>
              <a:gd name="connsiteX4674" fmla="*/ 28929 w 10993169"/>
              <a:gd name="connsiteY4674" fmla="*/ 2774220 h 5809456"/>
              <a:gd name="connsiteX4675" fmla="*/ 35115 w 10993169"/>
              <a:gd name="connsiteY4675" fmla="*/ 2783104 h 5809456"/>
              <a:gd name="connsiteX4676" fmla="*/ 38975 w 10993169"/>
              <a:gd name="connsiteY4676" fmla="*/ 2785662 h 5809456"/>
              <a:gd name="connsiteX4677" fmla="*/ 38277 w 10993169"/>
              <a:gd name="connsiteY4677" fmla="*/ 2782638 h 5809456"/>
              <a:gd name="connsiteX4678" fmla="*/ 35533 w 10993169"/>
              <a:gd name="connsiteY4678" fmla="*/ 2776174 h 5809456"/>
              <a:gd name="connsiteX4679" fmla="*/ 35812 w 10993169"/>
              <a:gd name="connsiteY4679" fmla="*/ 2773709 h 5809456"/>
              <a:gd name="connsiteX4680" fmla="*/ 39301 w 10993169"/>
              <a:gd name="connsiteY4680" fmla="*/ 2770964 h 5809456"/>
              <a:gd name="connsiteX4681" fmla="*/ 43347 w 10993169"/>
              <a:gd name="connsiteY4681" fmla="*/ 2770453 h 5809456"/>
              <a:gd name="connsiteX4682" fmla="*/ 47347 w 10993169"/>
              <a:gd name="connsiteY4682" fmla="*/ 2770778 h 5809456"/>
              <a:gd name="connsiteX4683" fmla="*/ 50975 w 10993169"/>
              <a:gd name="connsiteY4683" fmla="*/ 2770546 h 5809456"/>
              <a:gd name="connsiteX4684" fmla="*/ 55346 w 10993169"/>
              <a:gd name="connsiteY4684" fmla="*/ 2768639 h 5809456"/>
              <a:gd name="connsiteX4685" fmla="*/ 57812 w 10993169"/>
              <a:gd name="connsiteY4685" fmla="*/ 2766546 h 5809456"/>
              <a:gd name="connsiteX4686" fmla="*/ 61579 w 10993169"/>
              <a:gd name="connsiteY4686" fmla="*/ 2761430 h 5809456"/>
              <a:gd name="connsiteX4687" fmla="*/ 67579 w 10993169"/>
              <a:gd name="connsiteY4687" fmla="*/ 2755709 h 5809456"/>
              <a:gd name="connsiteX4688" fmla="*/ 70695 w 10993169"/>
              <a:gd name="connsiteY4688" fmla="*/ 2752268 h 5809456"/>
              <a:gd name="connsiteX4689" fmla="*/ 72695 w 10993169"/>
              <a:gd name="connsiteY4689" fmla="*/ 2748593 h 5809456"/>
              <a:gd name="connsiteX4690" fmla="*/ 74788 w 10993169"/>
              <a:gd name="connsiteY4690" fmla="*/ 2749244 h 5809456"/>
              <a:gd name="connsiteX4691" fmla="*/ 76043 w 10993169"/>
              <a:gd name="connsiteY4691" fmla="*/ 2749244 h 5809456"/>
              <a:gd name="connsiteX4692" fmla="*/ 77764 w 10993169"/>
              <a:gd name="connsiteY4692" fmla="*/ 2748826 h 5809456"/>
              <a:gd name="connsiteX4693" fmla="*/ 83485 w 10993169"/>
              <a:gd name="connsiteY4693" fmla="*/ 2746640 h 5809456"/>
              <a:gd name="connsiteX4694" fmla="*/ 88973 w 10993169"/>
              <a:gd name="connsiteY4694" fmla="*/ 2745198 h 5809456"/>
              <a:gd name="connsiteX4695" fmla="*/ 93671 w 10993169"/>
              <a:gd name="connsiteY4695" fmla="*/ 2745431 h 5809456"/>
              <a:gd name="connsiteX4696" fmla="*/ 97112 w 10993169"/>
              <a:gd name="connsiteY4696" fmla="*/ 2747942 h 5809456"/>
              <a:gd name="connsiteX4697" fmla="*/ 100647 w 10993169"/>
              <a:gd name="connsiteY4697" fmla="*/ 2750640 h 5809456"/>
              <a:gd name="connsiteX4698" fmla="*/ 104973 w 10993169"/>
              <a:gd name="connsiteY4698" fmla="*/ 2750407 h 5809456"/>
              <a:gd name="connsiteX4699" fmla="*/ 110042 w 10993169"/>
              <a:gd name="connsiteY4699" fmla="*/ 2748733 h 5809456"/>
              <a:gd name="connsiteX4700" fmla="*/ 115298 w 10993169"/>
              <a:gd name="connsiteY4700" fmla="*/ 2746128 h 5809456"/>
              <a:gd name="connsiteX4701" fmla="*/ 120879 w 10993169"/>
              <a:gd name="connsiteY4701" fmla="*/ 2742314 h 5809456"/>
              <a:gd name="connsiteX4702" fmla="*/ 129158 w 10993169"/>
              <a:gd name="connsiteY4702" fmla="*/ 2733850 h 5809456"/>
              <a:gd name="connsiteX4703" fmla="*/ 132971 w 10993169"/>
              <a:gd name="connsiteY4703" fmla="*/ 2730501 h 5809456"/>
              <a:gd name="connsiteX4704" fmla="*/ 134088 w 10993169"/>
              <a:gd name="connsiteY4704" fmla="*/ 2728966 h 5809456"/>
              <a:gd name="connsiteX4705" fmla="*/ 138181 w 10993169"/>
              <a:gd name="connsiteY4705" fmla="*/ 2721710 h 5809456"/>
              <a:gd name="connsiteX4706" fmla="*/ 140041 w 10993169"/>
              <a:gd name="connsiteY4706" fmla="*/ 2719618 h 5809456"/>
              <a:gd name="connsiteX4707" fmla="*/ 145948 w 10993169"/>
              <a:gd name="connsiteY4707" fmla="*/ 2714687 h 5809456"/>
              <a:gd name="connsiteX4708" fmla="*/ 154087 w 10993169"/>
              <a:gd name="connsiteY4708" fmla="*/ 2705106 h 5809456"/>
              <a:gd name="connsiteX4709" fmla="*/ 156924 w 10993169"/>
              <a:gd name="connsiteY4709" fmla="*/ 2696781 h 5809456"/>
              <a:gd name="connsiteX4710" fmla="*/ 156598 w 10993169"/>
              <a:gd name="connsiteY4710" fmla="*/ 2679572 h 5809456"/>
              <a:gd name="connsiteX4711" fmla="*/ 158784 w 10993169"/>
              <a:gd name="connsiteY4711" fmla="*/ 2663806 h 5809456"/>
              <a:gd name="connsiteX4712" fmla="*/ 158087 w 10993169"/>
              <a:gd name="connsiteY4712" fmla="*/ 2659945 h 5809456"/>
              <a:gd name="connsiteX4713" fmla="*/ 152227 w 10993169"/>
              <a:gd name="connsiteY4713" fmla="*/ 2653387 h 5809456"/>
              <a:gd name="connsiteX4714" fmla="*/ 145297 w 10993169"/>
              <a:gd name="connsiteY4714" fmla="*/ 2648550 h 5809456"/>
              <a:gd name="connsiteX4715" fmla="*/ 137436 w 10993169"/>
              <a:gd name="connsiteY4715" fmla="*/ 2644923 h 5809456"/>
              <a:gd name="connsiteX4716" fmla="*/ 133576 w 10993169"/>
              <a:gd name="connsiteY4716" fmla="*/ 2641620 h 5809456"/>
              <a:gd name="connsiteX4717" fmla="*/ 134785 w 10993169"/>
              <a:gd name="connsiteY4717" fmla="*/ 2638225 h 5809456"/>
              <a:gd name="connsiteX4718" fmla="*/ 137111 w 10993169"/>
              <a:gd name="connsiteY4718" fmla="*/ 2634272 h 5809456"/>
              <a:gd name="connsiteX4719" fmla="*/ 136506 w 10993169"/>
              <a:gd name="connsiteY4719" fmla="*/ 2629109 h 5809456"/>
              <a:gd name="connsiteX4720" fmla="*/ 133437 w 10993169"/>
              <a:gd name="connsiteY4720" fmla="*/ 2619761 h 5809456"/>
              <a:gd name="connsiteX4721" fmla="*/ 134134 w 10993169"/>
              <a:gd name="connsiteY4721" fmla="*/ 2615342 h 5809456"/>
              <a:gd name="connsiteX4722" fmla="*/ 137669 w 10993169"/>
              <a:gd name="connsiteY4722" fmla="*/ 2603994 h 5809456"/>
              <a:gd name="connsiteX4723" fmla="*/ 137297 w 10993169"/>
              <a:gd name="connsiteY4723" fmla="*/ 2597948 h 5809456"/>
              <a:gd name="connsiteX4724" fmla="*/ 138413 w 10993169"/>
              <a:gd name="connsiteY4724" fmla="*/ 2595017 h 5809456"/>
              <a:gd name="connsiteX4725" fmla="*/ 140785 w 10993169"/>
              <a:gd name="connsiteY4725" fmla="*/ 2590506 h 5809456"/>
              <a:gd name="connsiteX4726" fmla="*/ 140925 w 10993169"/>
              <a:gd name="connsiteY4726" fmla="*/ 2588041 h 5809456"/>
              <a:gd name="connsiteX4727" fmla="*/ 140087 w 10993169"/>
              <a:gd name="connsiteY4727" fmla="*/ 2584134 h 5809456"/>
              <a:gd name="connsiteX4728" fmla="*/ 139994 w 10993169"/>
              <a:gd name="connsiteY4728" fmla="*/ 2581995 h 5809456"/>
              <a:gd name="connsiteX4729" fmla="*/ 142087 w 10993169"/>
              <a:gd name="connsiteY4729" fmla="*/ 2563530 h 5809456"/>
              <a:gd name="connsiteX4730" fmla="*/ 141994 w 10993169"/>
              <a:gd name="connsiteY4730" fmla="*/ 2554368 h 5809456"/>
              <a:gd name="connsiteX4731" fmla="*/ 140041 w 10993169"/>
              <a:gd name="connsiteY4731" fmla="*/ 2545205 h 5809456"/>
              <a:gd name="connsiteX4732" fmla="*/ 124646 w 10993169"/>
              <a:gd name="connsiteY4732" fmla="*/ 2517532 h 5809456"/>
              <a:gd name="connsiteX4733" fmla="*/ 121530 w 10993169"/>
              <a:gd name="connsiteY4733" fmla="*/ 2514090 h 5809456"/>
              <a:gd name="connsiteX4734" fmla="*/ 117670 w 10993169"/>
              <a:gd name="connsiteY4734" fmla="*/ 2512648 h 5809456"/>
              <a:gd name="connsiteX4735" fmla="*/ 106786 w 10993169"/>
              <a:gd name="connsiteY4735" fmla="*/ 2511021 h 5809456"/>
              <a:gd name="connsiteX4736" fmla="*/ 103624 w 10993169"/>
              <a:gd name="connsiteY4736" fmla="*/ 2509532 h 5809456"/>
              <a:gd name="connsiteX4737" fmla="*/ 95205 w 10993169"/>
              <a:gd name="connsiteY4737" fmla="*/ 2496975 h 5809456"/>
              <a:gd name="connsiteX4738" fmla="*/ 93950 w 10993169"/>
              <a:gd name="connsiteY4738" fmla="*/ 2492370 h 5809456"/>
              <a:gd name="connsiteX4739" fmla="*/ 92973 w 10993169"/>
              <a:gd name="connsiteY4739" fmla="*/ 2484138 h 5809456"/>
              <a:gd name="connsiteX4740" fmla="*/ 90973 w 10993169"/>
              <a:gd name="connsiteY4740" fmla="*/ 2479719 h 5809456"/>
              <a:gd name="connsiteX4741" fmla="*/ 101205 w 10993169"/>
              <a:gd name="connsiteY4741" fmla="*/ 2465859 h 5809456"/>
              <a:gd name="connsiteX4742" fmla="*/ 104182 w 10993169"/>
              <a:gd name="connsiteY4742" fmla="*/ 2462790 h 5809456"/>
              <a:gd name="connsiteX4743" fmla="*/ 5244732 w 10993169"/>
              <a:gd name="connsiteY4743" fmla="*/ 2457302 h 5809456"/>
              <a:gd name="connsiteX4744" fmla="*/ 5238220 w 10993169"/>
              <a:gd name="connsiteY4744" fmla="*/ 2457953 h 5809456"/>
              <a:gd name="connsiteX4745" fmla="*/ 5233662 w 10993169"/>
              <a:gd name="connsiteY4745" fmla="*/ 2458604 h 5809456"/>
              <a:gd name="connsiteX4746" fmla="*/ 5233404 w 10993169"/>
              <a:gd name="connsiteY4746" fmla="*/ 2458698 h 5809456"/>
              <a:gd name="connsiteX4747" fmla="*/ 5237128 w 10993169"/>
              <a:gd name="connsiteY4747" fmla="*/ 2458698 h 5809456"/>
              <a:gd name="connsiteX4748" fmla="*/ 5243637 w 10993169"/>
              <a:gd name="connsiteY4748" fmla="*/ 2458047 h 5809456"/>
              <a:gd name="connsiteX4749" fmla="*/ 5250147 w 10993169"/>
              <a:gd name="connsiteY4749" fmla="*/ 2457396 h 5809456"/>
              <a:gd name="connsiteX4750" fmla="*/ 5255355 w 10993169"/>
              <a:gd name="connsiteY4750" fmla="*/ 2458698 h 5809456"/>
              <a:gd name="connsiteX4751" fmla="*/ 5257308 w 10993169"/>
              <a:gd name="connsiteY4751" fmla="*/ 2460000 h 5809456"/>
              <a:gd name="connsiteX4752" fmla="*/ 5258610 w 10993169"/>
              <a:gd name="connsiteY4752" fmla="*/ 2462605 h 5809456"/>
              <a:gd name="connsiteX4753" fmla="*/ 5260563 w 10993169"/>
              <a:gd name="connsiteY4753" fmla="*/ 2465861 h 5809456"/>
              <a:gd name="connsiteX4754" fmla="*/ 5262515 w 10993169"/>
              <a:gd name="connsiteY4754" fmla="*/ 2469116 h 5809456"/>
              <a:gd name="connsiteX4755" fmla="*/ 5265771 w 10993169"/>
              <a:gd name="connsiteY4755" fmla="*/ 2476279 h 5809456"/>
              <a:gd name="connsiteX4756" fmla="*/ 5267723 w 10993169"/>
              <a:gd name="connsiteY4756" fmla="*/ 2481488 h 5809456"/>
              <a:gd name="connsiteX4757" fmla="*/ 5272280 w 10993169"/>
              <a:gd name="connsiteY4757" fmla="*/ 2488650 h 5809456"/>
              <a:gd name="connsiteX4758" fmla="*/ 5276186 w 10993169"/>
              <a:gd name="connsiteY4758" fmla="*/ 2497115 h 5809456"/>
              <a:gd name="connsiteX4759" fmla="*/ 5278139 w 10993169"/>
              <a:gd name="connsiteY4759" fmla="*/ 2501022 h 5809456"/>
              <a:gd name="connsiteX4760" fmla="*/ 5279441 w 10993169"/>
              <a:gd name="connsiteY4760" fmla="*/ 2505580 h 5809456"/>
              <a:gd name="connsiteX4761" fmla="*/ 5280092 w 10993169"/>
              <a:gd name="connsiteY4761" fmla="*/ 2508836 h 5809456"/>
              <a:gd name="connsiteX4762" fmla="*/ 5280743 w 10993169"/>
              <a:gd name="connsiteY4762" fmla="*/ 2512091 h 5809456"/>
              <a:gd name="connsiteX4763" fmla="*/ 5279441 w 10993169"/>
              <a:gd name="connsiteY4763" fmla="*/ 2519254 h 5809456"/>
              <a:gd name="connsiteX4764" fmla="*/ 5276837 w 10993169"/>
              <a:gd name="connsiteY4764" fmla="*/ 2527719 h 5809456"/>
              <a:gd name="connsiteX4765" fmla="*/ 5276186 w 10993169"/>
              <a:gd name="connsiteY4765" fmla="*/ 2531626 h 5809456"/>
              <a:gd name="connsiteX4766" fmla="*/ 5274884 w 10993169"/>
              <a:gd name="connsiteY4766" fmla="*/ 2535532 h 5809456"/>
              <a:gd name="connsiteX4767" fmla="*/ 5274884 w 10993169"/>
              <a:gd name="connsiteY4767" fmla="*/ 2539439 h 5809456"/>
              <a:gd name="connsiteX4768" fmla="*/ 5275535 w 10993169"/>
              <a:gd name="connsiteY4768" fmla="*/ 2543346 h 5809456"/>
              <a:gd name="connsiteX4769" fmla="*/ 5280743 w 10993169"/>
              <a:gd name="connsiteY4769" fmla="*/ 2552462 h 5809456"/>
              <a:gd name="connsiteX4770" fmla="*/ 5285951 w 10993169"/>
              <a:gd name="connsiteY4770" fmla="*/ 2560927 h 5809456"/>
              <a:gd name="connsiteX4771" fmla="*/ 5287253 w 10993169"/>
              <a:gd name="connsiteY4771" fmla="*/ 2566787 h 5809456"/>
              <a:gd name="connsiteX4772" fmla="*/ 5287253 w 10993169"/>
              <a:gd name="connsiteY4772" fmla="*/ 2573950 h 5809456"/>
              <a:gd name="connsiteX4773" fmla="*/ 5287253 w 10993169"/>
              <a:gd name="connsiteY4773" fmla="*/ 2581112 h 5809456"/>
              <a:gd name="connsiteX4774" fmla="*/ 5285951 w 10993169"/>
              <a:gd name="connsiteY4774" fmla="*/ 2586972 h 5809456"/>
              <a:gd name="connsiteX4775" fmla="*/ 5284649 w 10993169"/>
              <a:gd name="connsiteY4775" fmla="*/ 2591530 h 5809456"/>
              <a:gd name="connsiteX4776" fmla="*/ 5281394 w 10993169"/>
              <a:gd name="connsiteY4776" fmla="*/ 2596739 h 5809456"/>
              <a:gd name="connsiteX4777" fmla="*/ 5278139 w 10993169"/>
              <a:gd name="connsiteY4777" fmla="*/ 2601297 h 5809456"/>
              <a:gd name="connsiteX4778" fmla="*/ 5275535 w 10993169"/>
              <a:gd name="connsiteY4778" fmla="*/ 2604553 h 5809456"/>
              <a:gd name="connsiteX4779" fmla="*/ 5274233 w 10993169"/>
              <a:gd name="connsiteY4779" fmla="*/ 2609111 h 5809456"/>
              <a:gd name="connsiteX4780" fmla="*/ 5272931 w 10993169"/>
              <a:gd name="connsiteY4780" fmla="*/ 2614320 h 5809456"/>
              <a:gd name="connsiteX4781" fmla="*/ 5271629 w 10993169"/>
              <a:gd name="connsiteY4781" fmla="*/ 2616925 h 5809456"/>
              <a:gd name="connsiteX4782" fmla="*/ 5270978 w 10993169"/>
              <a:gd name="connsiteY4782" fmla="*/ 2618878 h 5809456"/>
              <a:gd name="connsiteX4783" fmla="*/ 5269690 w 10993169"/>
              <a:gd name="connsiteY4783" fmla="*/ 2620812 h 5809456"/>
              <a:gd name="connsiteX4784" fmla="*/ 5270777 w 10993169"/>
              <a:gd name="connsiteY4784" fmla="*/ 2620086 h 5809456"/>
              <a:gd name="connsiteX4785" fmla="*/ 5272080 w 10993169"/>
              <a:gd name="connsiteY4785" fmla="*/ 2618784 h 5809456"/>
              <a:gd name="connsiteX4786" fmla="*/ 5272731 w 10993169"/>
              <a:gd name="connsiteY4786" fmla="*/ 2616180 h 5809456"/>
              <a:gd name="connsiteX4787" fmla="*/ 5274033 w 10993169"/>
              <a:gd name="connsiteY4787" fmla="*/ 2613575 h 5809456"/>
              <a:gd name="connsiteX4788" fmla="*/ 5275335 w 10993169"/>
              <a:gd name="connsiteY4788" fmla="*/ 2608366 h 5809456"/>
              <a:gd name="connsiteX4789" fmla="*/ 5276638 w 10993169"/>
              <a:gd name="connsiteY4789" fmla="*/ 2603808 h 5809456"/>
              <a:gd name="connsiteX4790" fmla="*/ 5279242 w 10993169"/>
              <a:gd name="connsiteY4790" fmla="*/ 2600552 h 5809456"/>
              <a:gd name="connsiteX4791" fmla="*/ 5282498 w 10993169"/>
              <a:gd name="connsiteY4791" fmla="*/ 2595994 h 5809456"/>
              <a:gd name="connsiteX4792" fmla="*/ 5285753 w 10993169"/>
              <a:gd name="connsiteY4792" fmla="*/ 2590785 h 5809456"/>
              <a:gd name="connsiteX4793" fmla="*/ 5287056 w 10993169"/>
              <a:gd name="connsiteY4793" fmla="*/ 2586227 h 5809456"/>
              <a:gd name="connsiteX4794" fmla="*/ 5288358 w 10993169"/>
              <a:gd name="connsiteY4794" fmla="*/ 2580367 h 5809456"/>
              <a:gd name="connsiteX4795" fmla="*/ 5289009 w 10993169"/>
              <a:gd name="connsiteY4795" fmla="*/ 2573204 h 5809456"/>
              <a:gd name="connsiteX4796" fmla="*/ 5288358 w 10993169"/>
              <a:gd name="connsiteY4796" fmla="*/ 2566042 h 5809456"/>
              <a:gd name="connsiteX4797" fmla="*/ 5287056 w 10993169"/>
              <a:gd name="connsiteY4797" fmla="*/ 2560833 h 5809456"/>
              <a:gd name="connsiteX4798" fmla="*/ 5281847 w 10993169"/>
              <a:gd name="connsiteY4798" fmla="*/ 2551717 h 5809456"/>
              <a:gd name="connsiteX4799" fmla="*/ 5276638 w 10993169"/>
              <a:gd name="connsiteY4799" fmla="*/ 2542601 h 5809456"/>
              <a:gd name="connsiteX4800" fmla="*/ 5275986 w 10993169"/>
              <a:gd name="connsiteY4800" fmla="*/ 2538694 h 5809456"/>
              <a:gd name="connsiteX4801" fmla="*/ 5276638 w 10993169"/>
              <a:gd name="connsiteY4801" fmla="*/ 2535438 h 5809456"/>
              <a:gd name="connsiteX4802" fmla="*/ 5277289 w 10993169"/>
              <a:gd name="connsiteY4802" fmla="*/ 2530880 h 5809456"/>
              <a:gd name="connsiteX4803" fmla="*/ 5277940 w 10993169"/>
              <a:gd name="connsiteY4803" fmla="*/ 2526974 h 5809456"/>
              <a:gd name="connsiteX4804" fmla="*/ 5280544 w 10993169"/>
              <a:gd name="connsiteY4804" fmla="*/ 2518509 h 5809456"/>
              <a:gd name="connsiteX4805" fmla="*/ 5281847 w 10993169"/>
              <a:gd name="connsiteY4805" fmla="*/ 2511997 h 5809456"/>
              <a:gd name="connsiteX4806" fmla="*/ 5281195 w 10993169"/>
              <a:gd name="connsiteY4806" fmla="*/ 2508742 h 5809456"/>
              <a:gd name="connsiteX4807" fmla="*/ 5280544 w 10993169"/>
              <a:gd name="connsiteY4807" fmla="*/ 2504835 h 5809456"/>
              <a:gd name="connsiteX4808" fmla="*/ 5279242 w 10993169"/>
              <a:gd name="connsiteY4808" fmla="*/ 2500928 h 5809456"/>
              <a:gd name="connsiteX4809" fmla="*/ 5277289 w 10993169"/>
              <a:gd name="connsiteY4809" fmla="*/ 2496370 h 5809456"/>
              <a:gd name="connsiteX4810" fmla="*/ 5273382 w 10993169"/>
              <a:gd name="connsiteY4810" fmla="*/ 2487905 h 5809456"/>
              <a:gd name="connsiteX4811" fmla="*/ 5268824 w 10993169"/>
              <a:gd name="connsiteY4811" fmla="*/ 2481394 h 5809456"/>
              <a:gd name="connsiteX4812" fmla="*/ 5266871 w 10993169"/>
              <a:gd name="connsiteY4812" fmla="*/ 2475534 h 5809456"/>
              <a:gd name="connsiteX4813" fmla="*/ 5263615 w 10993169"/>
              <a:gd name="connsiteY4813" fmla="*/ 2469022 h 5809456"/>
              <a:gd name="connsiteX4814" fmla="*/ 5261661 w 10993169"/>
              <a:gd name="connsiteY4814" fmla="*/ 2465115 h 5809456"/>
              <a:gd name="connsiteX4815" fmla="*/ 5260359 w 10993169"/>
              <a:gd name="connsiteY4815" fmla="*/ 2462511 h 5809456"/>
              <a:gd name="connsiteX4816" fmla="*/ 5258406 w 10993169"/>
              <a:gd name="connsiteY4816" fmla="*/ 2459906 h 5809456"/>
              <a:gd name="connsiteX4817" fmla="*/ 5256452 w 10993169"/>
              <a:gd name="connsiteY4817" fmla="*/ 2458604 h 5809456"/>
              <a:gd name="connsiteX4818" fmla="*/ 5251243 w 10993169"/>
              <a:gd name="connsiteY4818" fmla="*/ 2457302 h 5809456"/>
              <a:gd name="connsiteX4819" fmla="*/ 2735946 w 10993169"/>
              <a:gd name="connsiteY4819" fmla="*/ 2451238 h 5809456"/>
              <a:gd name="connsiteX4820" fmla="*/ 2738962 w 10993169"/>
              <a:gd name="connsiteY4820" fmla="*/ 2452244 h 5809456"/>
              <a:gd name="connsiteX4821" fmla="*/ 2741566 w 10993169"/>
              <a:gd name="connsiteY4821" fmla="*/ 2454198 h 5809456"/>
              <a:gd name="connsiteX4822" fmla="*/ 2743549 w 10993169"/>
              <a:gd name="connsiteY4822" fmla="*/ 2454694 h 5809456"/>
              <a:gd name="connsiteX4823" fmla="*/ 2741943 w 10993169"/>
              <a:gd name="connsiteY4823" fmla="*/ 2453489 h 5809456"/>
              <a:gd name="connsiteX4824" fmla="*/ 2738037 w 10993169"/>
              <a:gd name="connsiteY4824" fmla="*/ 2451536 h 5809456"/>
              <a:gd name="connsiteX4825" fmla="*/ 4173797 w 10993169"/>
              <a:gd name="connsiteY4825" fmla="*/ 2425491 h 5809456"/>
              <a:gd name="connsiteX4826" fmla="*/ 4169890 w 10993169"/>
              <a:gd name="connsiteY4826" fmla="*/ 2426793 h 5809456"/>
              <a:gd name="connsiteX4827" fmla="*/ 4162727 w 10993169"/>
              <a:gd name="connsiteY4827" fmla="*/ 2429397 h 5809456"/>
              <a:gd name="connsiteX4828" fmla="*/ 4154263 w 10993169"/>
              <a:gd name="connsiteY4828" fmla="*/ 2433304 h 5809456"/>
              <a:gd name="connsiteX4829" fmla="*/ 4145798 w 10993169"/>
              <a:gd name="connsiteY4829" fmla="*/ 2438513 h 5809456"/>
              <a:gd name="connsiteX4830" fmla="*/ 4139287 w 10993169"/>
              <a:gd name="connsiteY4830" fmla="*/ 2442420 h 5809456"/>
              <a:gd name="connsiteX4831" fmla="*/ 4134077 w 10993169"/>
              <a:gd name="connsiteY4831" fmla="*/ 2448280 h 5809456"/>
              <a:gd name="connsiteX4832" fmla="*/ 4127566 w 10993169"/>
              <a:gd name="connsiteY4832" fmla="*/ 2455443 h 5809456"/>
              <a:gd name="connsiteX4833" fmla="*/ 4121055 w 10993169"/>
              <a:gd name="connsiteY4833" fmla="*/ 2462605 h 5809456"/>
              <a:gd name="connsiteX4834" fmla="*/ 4116497 w 10993169"/>
              <a:gd name="connsiteY4834" fmla="*/ 2467815 h 5809456"/>
              <a:gd name="connsiteX4835" fmla="*/ 4111287 w 10993169"/>
              <a:gd name="connsiteY4835" fmla="*/ 2473024 h 5809456"/>
              <a:gd name="connsiteX4836" fmla="*/ 4104776 w 10993169"/>
              <a:gd name="connsiteY4836" fmla="*/ 2478884 h 5809456"/>
              <a:gd name="connsiteX4837" fmla="*/ 4098265 w 10993169"/>
              <a:gd name="connsiteY4837" fmla="*/ 2484744 h 5809456"/>
              <a:gd name="connsiteX4838" fmla="*/ 4093055 w 10993169"/>
              <a:gd name="connsiteY4838" fmla="*/ 2488651 h 5809456"/>
              <a:gd name="connsiteX4839" fmla="*/ 4088497 w 10993169"/>
              <a:gd name="connsiteY4839" fmla="*/ 2489953 h 5809456"/>
              <a:gd name="connsiteX4840" fmla="*/ 4083289 w 10993169"/>
              <a:gd name="connsiteY4840" fmla="*/ 2490604 h 5809456"/>
              <a:gd name="connsiteX4841" fmla="*/ 4077428 w 10993169"/>
              <a:gd name="connsiteY4841" fmla="*/ 2490604 h 5809456"/>
              <a:gd name="connsiteX4842" fmla="*/ 4072219 w 10993169"/>
              <a:gd name="connsiteY4842" fmla="*/ 2490604 h 5809456"/>
              <a:gd name="connsiteX4843" fmla="*/ 4065708 w 10993169"/>
              <a:gd name="connsiteY4843" fmla="*/ 2490604 h 5809456"/>
              <a:gd name="connsiteX4844" fmla="*/ 4058545 w 10993169"/>
              <a:gd name="connsiteY4844" fmla="*/ 2489302 h 5809456"/>
              <a:gd name="connsiteX4845" fmla="*/ 4052034 w 10993169"/>
              <a:gd name="connsiteY4845" fmla="*/ 2488651 h 5809456"/>
              <a:gd name="connsiteX4846" fmla="*/ 4046825 w 10993169"/>
              <a:gd name="connsiteY4846" fmla="*/ 2488651 h 5809456"/>
              <a:gd name="connsiteX4847" fmla="*/ 4040313 w 10993169"/>
              <a:gd name="connsiteY4847" fmla="*/ 2488651 h 5809456"/>
              <a:gd name="connsiteX4848" fmla="*/ 4031849 w 10993169"/>
              <a:gd name="connsiteY4848" fmla="*/ 2488651 h 5809456"/>
              <a:gd name="connsiteX4849" fmla="*/ 4023384 w 10993169"/>
              <a:gd name="connsiteY4849" fmla="*/ 2489302 h 5809456"/>
              <a:gd name="connsiteX4850" fmla="*/ 4016221 w 10993169"/>
              <a:gd name="connsiteY4850" fmla="*/ 2490604 h 5809456"/>
              <a:gd name="connsiteX4851" fmla="*/ 4011663 w 10993169"/>
              <a:gd name="connsiteY4851" fmla="*/ 2491907 h 5809456"/>
              <a:gd name="connsiteX4852" fmla="*/ 4006454 w 10993169"/>
              <a:gd name="connsiteY4852" fmla="*/ 2493860 h 5809456"/>
              <a:gd name="connsiteX4853" fmla="*/ 4000594 w 10993169"/>
              <a:gd name="connsiteY4853" fmla="*/ 2497116 h 5809456"/>
              <a:gd name="connsiteX4854" fmla="*/ 3996036 w 10993169"/>
              <a:gd name="connsiteY4854" fmla="*/ 2501023 h 5809456"/>
              <a:gd name="connsiteX4855" fmla="*/ 3989525 w 10993169"/>
              <a:gd name="connsiteY4855" fmla="*/ 2506232 h 5809456"/>
              <a:gd name="connsiteX4856" fmla="*/ 3983682 w 10993169"/>
              <a:gd name="connsiteY4856" fmla="*/ 2512606 h 5809456"/>
              <a:gd name="connsiteX4857" fmla="*/ 3989213 w 10993169"/>
              <a:gd name="connsiteY4857" fmla="*/ 2507533 h 5809456"/>
              <a:gd name="connsiteX4858" fmla="*/ 3995723 w 10993169"/>
              <a:gd name="connsiteY4858" fmla="*/ 2502324 h 5809456"/>
              <a:gd name="connsiteX4859" fmla="*/ 4000280 w 10993169"/>
              <a:gd name="connsiteY4859" fmla="*/ 2498418 h 5809456"/>
              <a:gd name="connsiteX4860" fmla="*/ 4005488 w 10993169"/>
              <a:gd name="connsiteY4860" fmla="*/ 2495162 h 5809456"/>
              <a:gd name="connsiteX4861" fmla="*/ 4011347 w 10993169"/>
              <a:gd name="connsiteY4861" fmla="*/ 2492557 h 5809456"/>
              <a:gd name="connsiteX4862" fmla="*/ 4015903 w 10993169"/>
              <a:gd name="connsiteY4862" fmla="*/ 2491906 h 5809456"/>
              <a:gd name="connsiteX4863" fmla="*/ 4023064 w 10993169"/>
              <a:gd name="connsiteY4863" fmla="*/ 2490604 h 5809456"/>
              <a:gd name="connsiteX4864" fmla="*/ 4030876 w 10993169"/>
              <a:gd name="connsiteY4864" fmla="*/ 2489302 h 5809456"/>
              <a:gd name="connsiteX4865" fmla="*/ 4039338 w 10993169"/>
              <a:gd name="connsiteY4865" fmla="*/ 2489302 h 5809456"/>
              <a:gd name="connsiteX4866" fmla="*/ 4046499 w 10993169"/>
              <a:gd name="connsiteY4866" fmla="*/ 2489302 h 5809456"/>
              <a:gd name="connsiteX4867" fmla="*/ 4051707 w 10993169"/>
              <a:gd name="connsiteY4867" fmla="*/ 2489953 h 5809456"/>
              <a:gd name="connsiteX4868" fmla="*/ 4058217 w 10993169"/>
              <a:gd name="connsiteY4868" fmla="*/ 2490604 h 5809456"/>
              <a:gd name="connsiteX4869" fmla="*/ 4065377 w 10993169"/>
              <a:gd name="connsiteY4869" fmla="*/ 2491255 h 5809456"/>
              <a:gd name="connsiteX4870" fmla="*/ 4071887 w 10993169"/>
              <a:gd name="connsiteY4870" fmla="*/ 2491906 h 5809456"/>
              <a:gd name="connsiteX4871" fmla="*/ 4077095 w 10993169"/>
              <a:gd name="connsiteY4871" fmla="*/ 2491906 h 5809456"/>
              <a:gd name="connsiteX4872" fmla="*/ 4082303 w 10993169"/>
              <a:gd name="connsiteY4872" fmla="*/ 2491255 h 5809456"/>
              <a:gd name="connsiteX4873" fmla="*/ 4088161 w 10993169"/>
              <a:gd name="connsiteY4873" fmla="*/ 2490604 h 5809456"/>
              <a:gd name="connsiteX4874" fmla="*/ 4092718 w 10993169"/>
              <a:gd name="connsiteY4874" fmla="*/ 2489302 h 5809456"/>
              <a:gd name="connsiteX4875" fmla="*/ 4097926 w 10993169"/>
              <a:gd name="connsiteY4875" fmla="*/ 2486046 h 5809456"/>
              <a:gd name="connsiteX4876" fmla="*/ 4104436 w 10993169"/>
              <a:gd name="connsiteY4876" fmla="*/ 2480186 h 5809456"/>
              <a:gd name="connsiteX4877" fmla="*/ 4110945 w 10993169"/>
              <a:gd name="connsiteY4877" fmla="*/ 2473674 h 5809456"/>
              <a:gd name="connsiteX4878" fmla="*/ 4115502 w 10993169"/>
              <a:gd name="connsiteY4878" fmla="*/ 2469116 h 5809456"/>
              <a:gd name="connsiteX4879" fmla="*/ 4120710 w 10993169"/>
              <a:gd name="connsiteY4879" fmla="*/ 2463256 h 5809456"/>
              <a:gd name="connsiteX4880" fmla="*/ 4127220 w 10993169"/>
              <a:gd name="connsiteY4880" fmla="*/ 2456094 h 5809456"/>
              <a:gd name="connsiteX4881" fmla="*/ 4133729 w 10993169"/>
              <a:gd name="connsiteY4881" fmla="*/ 2448931 h 5809456"/>
              <a:gd name="connsiteX4882" fmla="*/ 4138286 w 10993169"/>
              <a:gd name="connsiteY4882" fmla="*/ 2443722 h 5809456"/>
              <a:gd name="connsiteX4883" fmla="*/ 4145447 w 10993169"/>
              <a:gd name="connsiteY4883" fmla="*/ 2439164 h 5809456"/>
              <a:gd name="connsiteX4884" fmla="*/ 4153909 w 10993169"/>
              <a:gd name="connsiteY4884" fmla="*/ 2433955 h 5809456"/>
              <a:gd name="connsiteX4885" fmla="*/ 4162372 w 10993169"/>
              <a:gd name="connsiteY4885" fmla="*/ 2430048 h 5809456"/>
              <a:gd name="connsiteX4886" fmla="*/ 4168882 w 10993169"/>
              <a:gd name="connsiteY4886" fmla="*/ 2427443 h 5809456"/>
              <a:gd name="connsiteX4887" fmla="*/ 4173439 w 10993169"/>
              <a:gd name="connsiteY4887" fmla="*/ 2426792 h 5809456"/>
              <a:gd name="connsiteX4888" fmla="*/ 4177995 w 10993169"/>
              <a:gd name="connsiteY4888" fmla="*/ 2426792 h 5809456"/>
              <a:gd name="connsiteX4889" fmla="*/ 4182552 w 10993169"/>
              <a:gd name="connsiteY4889" fmla="*/ 2427443 h 5809456"/>
              <a:gd name="connsiteX4890" fmla="*/ 4187109 w 10993169"/>
              <a:gd name="connsiteY4890" fmla="*/ 2427443 h 5809456"/>
              <a:gd name="connsiteX4891" fmla="*/ 4193619 w 10993169"/>
              <a:gd name="connsiteY4891" fmla="*/ 2428095 h 5809456"/>
              <a:gd name="connsiteX4892" fmla="*/ 4201431 w 10993169"/>
              <a:gd name="connsiteY4892" fmla="*/ 2428746 h 5809456"/>
              <a:gd name="connsiteX4893" fmla="*/ 4207940 w 10993169"/>
              <a:gd name="connsiteY4893" fmla="*/ 2430048 h 5809456"/>
              <a:gd name="connsiteX4894" fmla="*/ 4213148 w 10993169"/>
              <a:gd name="connsiteY4894" fmla="*/ 2430048 h 5809456"/>
              <a:gd name="connsiteX4895" fmla="*/ 4219658 w 10993169"/>
              <a:gd name="connsiteY4895" fmla="*/ 2430699 h 5809456"/>
              <a:gd name="connsiteX4896" fmla="*/ 4226818 w 10993169"/>
              <a:gd name="connsiteY4896" fmla="*/ 2432653 h 5809456"/>
              <a:gd name="connsiteX4897" fmla="*/ 4234630 w 10993169"/>
              <a:gd name="connsiteY4897" fmla="*/ 2434606 h 5809456"/>
              <a:gd name="connsiteX4898" fmla="*/ 4241140 w 10993169"/>
              <a:gd name="connsiteY4898" fmla="*/ 2435257 h 5809456"/>
              <a:gd name="connsiteX4899" fmla="*/ 4243744 w 10993169"/>
              <a:gd name="connsiteY4899" fmla="*/ 2437211 h 5809456"/>
              <a:gd name="connsiteX4900" fmla="*/ 4247649 w 10993169"/>
              <a:gd name="connsiteY4900" fmla="*/ 2440466 h 5809456"/>
              <a:gd name="connsiteX4901" fmla="*/ 4252206 w 10993169"/>
              <a:gd name="connsiteY4901" fmla="*/ 2442420 h 5809456"/>
              <a:gd name="connsiteX4902" fmla="*/ 4256112 w 10993169"/>
              <a:gd name="connsiteY4902" fmla="*/ 2443722 h 5809456"/>
              <a:gd name="connsiteX4903" fmla="*/ 4260018 w 10993169"/>
              <a:gd name="connsiteY4903" fmla="*/ 2442420 h 5809456"/>
              <a:gd name="connsiteX4904" fmla="*/ 4265226 w 10993169"/>
              <a:gd name="connsiteY4904" fmla="*/ 2440466 h 5809456"/>
              <a:gd name="connsiteX4905" fmla="*/ 4269783 w 10993169"/>
              <a:gd name="connsiteY4905" fmla="*/ 2437211 h 5809456"/>
              <a:gd name="connsiteX4906" fmla="*/ 4273688 w 10993169"/>
              <a:gd name="connsiteY4906" fmla="*/ 2435257 h 5809456"/>
              <a:gd name="connsiteX4907" fmla="*/ 4274246 w 10993169"/>
              <a:gd name="connsiteY4907" fmla="*/ 2434811 h 5809456"/>
              <a:gd name="connsiteX4908" fmla="*/ 4270165 w 10993169"/>
              <a:gd name="connsiteY4908" fmla="*/ 2436560 h 5809456"/>
              <a:gd name="connsiteX4909" fmla="*/ 4265607 w 10993169"/>
              <a:gd name="connsiteY4909" fmla="*/ 2439816 h 5809456"/>
              <a:gd name="connsiteX4910" fmla="*/ 4261049 w 10993169"/>
              <a:gd name="connsiteY4910" fmla="*/ 2441769 h 5809456"/>
              <a:gd name="connsiteX4911" fmla="*/ 4256491 w 10993169"/>
              <a:gd name="connsiteY4911" fmla="*/ 2442420 h 5809456"/>
              <a:gd name="connsiteX4912" fmla="*/ 4252585 w 10993169"/>
              <a:gd name="connsiteY4912" fmla="*/ 2441769 h 5809456"/>
              <a:gd name="connsiteX4913" fmla="*/ 4248027 w 10993169"/>
              <a:gd name="connsiteY4913" fmla="*/ 2439816 h 5809456"/>
              <a:gd name="connsiteX4914" fmla="*/ 4244120 w 10993169"/>
              <a:gd name="connsiteY4914" fmla="*/ 2436560 h 5809456"/>
              <a:gd name="connsiteX4915" fmla="*/ 4241515 w 10993169"/>
              <a:gd name="connsiteY4915" fmla="*/ 2434606 h 5809456"/>
              <a:gd name="connsiteX4916" fmla="*/ 4235004 w 10993169"/>
              <a:gd name="connsiteY4916" fmla="*/ 2433304 h 5809456"/>
              <a:gd name="connsiteX4917" fmla="*/ 4227190 w 10993169"/>
              <a:gd name="connsiteY4917" fmla="*/ 2432002 h 5809456"/>
              <a:gd name="connsiteX4918" fmla="*/ 4220027 w 10993169"/>
              <a:gd name="connsiteY4918" fmla="*/ 2430049 h 5809456"/>
              <a:gd name="connsiteX4919" fmla="*/ 4213516 w 10993169"/>
              <a:gd name="connsiteY4919" fmla="*/ 2429397 h 5809456"/>
              <a:gd name="connsiteX4920" fmla="*/ 4208307 w 10993169"/>
              <a:gd name="connsiteY4920" fmla="*/ 2428746 h 5809456"/>
              <a:gd name="connsiteX4921" fmla="*/ 4201796 w 10993169"/>
              <a:gd name="connsiteY4921" fmla="*/ 2428095 h 5809456"/>
              <a:gd name="connsiteX4922" fmla="*/ 4193982 w 10993169"/>
              <a:gd name="connsiteY4922" fmla="*/ 2426793 h 5809456"/>
              <a:gd name="connsiteX4923" fmla="*/ 4187471 w 10993169"/>
              <a:gd name="connsiteY4923" fmla="*/ 2426793 h 5809456"/>
              <a:gd name="connsiteX4924" fmla="*/ 4182913 w 10993169"/>
              <a:gd name="connsiteY4924" fmla="*/ 2426142 h 5809456"/>
              <a:gd name="connsiteX4925" fmla="*/ 4178355 w 10993169"/>
              <a:gd name="connsiteY4925" fmla="*/ 2425491 h 5809456"/>
              <a:gd name="connsiteX4926" fmla="*/ 6697405 w 10993169"/>
              <a:gd name="connsiteY4926" fmla="*/ 2419882 h 5809456"/>
              <a:gd name="connsiteX4927" fmla="*/ 6696119 w 10993169"/>
              <a:gd name="connsiteY4927" fmla="*/ 2421489 h 5809456"/>
              <a:gd name="connsiteX4928" fmla="*/ 6695473 w 10993169"/>
              <a:gd name="connsiteY4928" fmla="*/ 2423104 h 5809456"/>
              <a:gd name="connsiteX4929" fmla="*/ 6695604 w 10993169"/>
              <a:gd name="connsiteY4929" fmla="*/ 2422886 h 5809456"/>
              <a:gd name="connsiteX4930" fmla="*/ 2141199 w 10993169"/>
              <a:gd name="connsiteY4930" fmla="*/ 2406223 h 5809456"/>
              <a:gd name="connsiteX4931" fmla="*/ 2140942 w 10993169"/>
              <a:gd name="connsiteY4931" fmla="*/ 2406608 h 5809456"/>
              <a:gd name="connsiteX4932" fmla="*/ 2142244 w 10993169"/>
              <a:gd name="connsiteY4932" fmla="*/ 2409213 h 5809456"/>
              <a:gd name="connsiteX4933" fmla="*/ 2144197 w 10993169"/>
              <a:gd name="connsiteY4933" fmla="*/ 2411817 h 5809456"/>
              <a:gd name="connsiteX4934" fmla="*/ 2146802 w 10993169"/>
              <a:gd name="connsiteY4934" fmla="*/ 2414422 h 5809456"/>
              <a:gd name="connsiteX4935" fmla="*/ 2148755 w 10993169"/>
              <a:gd name="connsiteY4935" fmla="*/ 2417026 h 5809456"/>
              <a:gd name="connsiteX4936" fmla="*/ 2153964 w 10993169"/>
              <a:gd name="connsiteY4936" fmla="*/ 2422235 h 5809456"/>
              <a:gd name="connsiteX4937" fmla="*/ 2159173 w 10993169"/>
              <a:gd name="connsiteY4937" fmla="*/ 2426793 h 5809456"/>
              <a:gd name="connsiteX4938" fmla="*/ 2162429 w 10993169"/>
              <a:gd name="connsiteY4938" fmla="*/ 2431351 h 5809456"/>
              <a:gd name="connsiteX4939" fmla="*/ 2165034 w 10993169"/>
              <a:gd name="connsiteY4939" fmla="*/ 2437212 h 5809456"/>
              <a:gd name="connsiteX4940" fmla="*/ 2166987 w 10993169"/>
              <a:gd name="connsiteY4940" fmla="*/ 2443723 h 5809456"/>
              <a:gd name="connsiteX4941" fmla="*/ 2168941 w 10993169"/>
              <a:gd name="connsiteY4941" fmla="*/ 2448281 h 5809456"/>
              <a:gd name="connsiteX4942" fmla="*/ 2173499 w 10993169"/>
              <a:gd name="connsiteY4942" fmla="*/ 2452188 h 5809456"/>
              <a:gd name="connsiteX4943" fmla="*/ 2178057 w 10993169"/>
              <a:gd name="connsiteY4943" fmla="*/ 2456746 h 5809456"/>
              <a:gd name="connsiteX4944" fmla="*/ 2182614 w 10993169"/>
              <a:gd name="connsiteY4944" fmla="*/ 2460652 h 5809456"/>
              <a:gd name="connsiteX4945" fmla="*/ 2187172 w 10993169"/>
              <a:gd name="connsiteY4945" fmla="*/ 2463257 h 5809456"/>
              <a:gd name="connsiteX4946" fmla="*/ 2191730 w 10993169"/>
              <a:gd name="connsiteY4946" fmla="*/ 2463257 h 5809456"/>
              <a:gd name="connsiteX4947" fmla="*/ 2196939 w 10993169"/>
              <a:gd name="connsiteY4947" fmla="*/ 2463257 h 5809456"/>
              <a:gd name="connsiteX4948" fmla="*/ 2202800 w 10993169"/>
              <a:gd name="connsiteY4948" fmla="*/ 2463257 h 5809456"/>
              <a:gd name="connsiteX4949" fmla="*/ 2208009 w 10993169"/>
              <a:gd name="connsiteY4949" fmla="*/ 2463257 h 5809456"/>
              <a:gd name="connsiteX4950" fmla="*/ 2211916 w 10993169"/>
              <a:gd name="connsiteY4950" fmla="*/ 2461955 h 5809456"/>
              <a:gd name="connsiteX4951" fmla="*/ 2215823 w 10993169"/>
              <a:gd name="connsiteY4951" fmla="*/ 2460652 h 5809456"/>
              <a:gd name="connsiteX4952" fmla="*/ 2224287 w 10993169"/>
              <a:gd name="connsiteY4952" fmla="*/ 2458048 h 5809456"/>
              <a:gd name="connsiteX4953" fmla="*/ 2230799 w 10993169"/>
              <a:gd name="connsiteY4953" fmla="*/ 2455443 h 5809456"/>
              <a:gd name="connsiteX4954" fmla="*/ 2234705 w 10993169"/>
              <a:gd name="connsiteY4954" fmla="*/ 2456746 h 5809456"/>
              <a:gd name="connsiteX4955" fmla="*/ 2237961 w 10993169"/>
              <a:gd name="connsiteY4955" fmla="*/ 2458699 h 5809456"/>
              <a:gd name="connsiteX4956" fmla="*/ 2239915 w 10993169"/>
              <a:gd name="connsiteY4956" fmla="*/ 2461304 h 5809456"/>
              <a:gd name="connsiteX4957" fmla="*/ 2241217 w 10993169"/>
              <a:gd name="connsiteY4957" fmla="*/ 2463257 h 5809456"/>
              <a:gd name="connsiteX4958" fmla="*/ 2241655 w 10993169"/>
              <a:gd name="connsiteY4958" fmla="*/ 2464134 h 5809456"/>
              <a:gd name="connsiteX4959" fmla="*/ 2241655 w 10993169"/>
              <a:gd name="connsiteY4959" fmla="*/ 2463317 h 5809456"/>
              <a:gd name="connsiteX4960" fmla="*/ 2241004 w 10993169"/>
              <a:gd name="connsiteY4960" fmla="*/ 2462014 h 5809456"/>
              <a:gd name="connsiteX4961" fmla="*/ 2239702 w 10993169"/>
              <a:gd name="connsiteY4961" fmla="*/ 2460060 h 5809456"/>
              <a:gd name="connsiteX4962" fmla="*/ 2237749 w 10993169"/>
              <a:gd name="connsiteY4962" fmla="*/ 2457454 h 5809456"/>
              <a:gd name="connsiteX4963" fmla="*/ 2234495 w 10993169"/>
              <a:gd name="connsiteY4963" fmla="*/ 2455500 h 5809456"/>
              <a:gd name="connsiteX4964" fmla="*/ 2230589 w 10993169"/>
              <a:gd name="connsiteY4964" fmla="*/ 2454198 h 5809456"/>
              <a:gd name="connsiteX4965" fmla="*/ 2224080 w 10993169"/>
              <a:gd name="connsiteY4965" fmla="*/ 2456803 h 5809456"/>
              <a:gd name="connsiteX4966" fmla="*/ 2215618 w 10993169"/>
              <a:gd name="connsiteY4966" fmla="*/ 2459409 h 5809456"/>
              <a:gd name="connsiteX4967" fmla="*/ 2211712 w 10993169"/>
              <a:gd name="connsiteY4967" fmla="*/ 2460711 h 5809456"/>
              <a:gd name="connsiteX4968" fmla="*/ 2207807 w 10993169"/>
              <a:gd name="connsiteY4968" fmla="*/ 2462014 h 5809456"/>
              <a:gd name="connsiteX4969" fmla="*/ 2202599 w 10993169"/>
              <a:gd name="connsiteY4969" fmla="*/ 2462014 h 5809456"/>
              <a:gd name="connsiteX4970" fmla="*/ 2196741 w 10993169"/>
              <a:gd name="connsiteY4970" fmla="*/ 2462014 h 5809456"/>
              <a:gd name="connsiteX4971" fmla="*/ 2191534 w 10993169"/>
              <a:gd name="connsiteY4971" fmla="*/ 2462014 h 5809456"/>
              <a:gd name="connsiteX4972" fmla="*/ 2186977 w 10993169"/>
              <a:gd name="connsiteY4972" fmla="*/ 2462014 h 5809456"/>
              <a:gd name="connsiteX4973" fmla="*/ 2182421 w 10993169"/>
              <a:gd name="connsiteY4973" fmla="*/ 2459409 h 5809456"/>
              <a:gd name="connsiteX4974" fmla="*/ 2177864 w 10993169"/>
              <a:gd name="connsiteY4974" fmla="*/ 2455500 h 5809456"/>
              <a:gd name="connsiteX4975" fmla="*/ 2173308 w 10993169"/>
              <a:gd name="connsiteY4975" fmla="*/ 2450941 h 5809456"/>
              <a:gd name="connsiteX4976" fmla="*/ 2168751 w 10993169"/>
              <a:gd name="connsiteY4976" fmla="*/ 2447033 h 5809456"/>
              <a:gd name="connsiteX4977" fmla="*/ 2166799 w 10993169"/>
              <a:gd name="connsiteY4977" fmla="*/ 2442473 h 5809456"/>
              <a:gd name="connsiteX4978" fmla="*/ 2164846 w 10993169"/>
              <a:gd name="connsiteY4978" fmla="*/ 2435960 h 5809456"/>
              <a:gd name="connsiteX4979" fmla="*/ 2162242 w 10993169"/>
              <a:gd name="connsiteY4979" fmla="*/ 2430098 h 5809456"/>
              <a:gd name="connsiteX4980" fmla="*/ 2158987 w 10993169"/>
              <a:gd name="connsiteY4980" fmla="*/ 2425538 h 5809456"/>
              <a:gd name="connsiteX4981" fmla="*/ 2153780 w 10993169"/>
              <a:gd name="connsiteY4981" fmla="*/ 2420328 h 5809456"/>
              <a:gd name="connsiteX4982" fmla="*/ 2148573 w 10993169"/>
              <a:gd name="connsiteY4982" fmla="*/ 2415768 h 5809456"/>
              <a:gd name="connsiteX4983" fmla="*/ 2146620 w 10993169"/>
              <a:gd name="connsiteY4983" fmla="*/ 2413163 h 5809456"/>
              <a:gd name="connsiteX4984" fmla="*/ 2144016 w 10993169"/>
              <a:gd name="connsiteY4984" fmla="*/ 2410557 h 5809456"/>
              <a:gd name="connsiteX4985" fmla="*/ 2142063 w 10993169"/>
              <a:gd name="connsiteY4985" fmla="*/ 2407952 h 5809456"/>
              <a:gd name="connsiteX4986" fmla="*/ 2874776 w 10993169"/>
              <a:gd name="connsiteY4986" fmla="*/ 2404003 h 5809456"/>
              <a:gd name="connsiteX4987" fmla="*/ 2874011 w 10993169"/>
              <a:gd name="connsiteY4987" fmla="*/ 2404121 h 5809456"/>
              <a:gd name="connsiteX4988" fmla="*/ 2876958 w 10993169"/>
              <a:gd name="connsiteY4988" fmla="*/ 2406649 h 5809456"/>
              <a:gd name="connsiteX4989" fmla="*/ 2882165 w 10993169"/>
              <a:gd name="connsiteY4989" fmla="*/ 2410557 h 5809456"/>
              <a:gd name="connsiteX4990" fmla="*/ 2884118 w 10993169"/>
              <a:gd name="connsiteY4990" fmla="*/ 2413163 h 5809456"/>
              <a:gd name="connsiteX4991" fmla="*/ 2886071 w 10993169"/>
              <a:gd name="connsiteY4991" fmla="*/ 2417071 h 5809456"/>
              <a:gd name="connsiteX4992" fmla="*/ 2886722 w 10993169"/>
              <a:gd name="connsiteY4992" fmla="*/ 2420328 h 5809456"/>
              <a:gd name="connsiteX4993" fmla="*/ 2887373 w 10993169"/>
              <a:gd name="connsiteY4993" fmla="*/ 2422933 h 5809456"/>
              <a:gd name="connsiteX4994" fmla="*/ 2889977 w 10993169"/>
              <a:gd name="connsiteY4994" fmla="*/ 2425538 h 5809456"/>
              <a:gd name="connsiteX4995" fmla="*/ 2891929 w 10993169"/>
              <a:gd name="connsiteY4995" fmla="*/ 2428144 h 5809456"/>
              <a:gd name="connsiteX4996" fmla="*/ 2893882 w 10993169"/>
              <a:gd name="connsiteY4996" fmla="*/ 2430749 h 5809456"/>
              <a:gd name="connsiteX4997" fmla="*/ 2895184 w 10993169"/>
              <a:gd name="connsiteY4997" fmla="*/ 2433355 h 5809456"/>
              <a:gd name="connsiteX4998" fmla="*/ 2895184 w 10993169"/>
              <a:gd name="connsiteY4998" fmla="*/ 2442473 h 5809456"/>
              <a:gd name="connsiteX4999" fmla="*/ 2895184 w 10993169"/>
              <a:gd name="connsiteY4999" fmla="*/ 2448987 h 5809456"/>
              <a:gd name="connsiteX5000" fmla="*/ 2892580 w 10993169"/>
              <a:gd name="connsiteY5000" fmla="*/ 2451592 h 5809456"/>
              <a:gd name="connsiteX5001" fmla="*/ 2889977 w 10993169"/>
              <a:gd name="connsiteY5001" fmla="*/ 2454198 h 5809456"/>
              <a:gd name="connsiteX5002" fmla="*/ 2888024 w 10993169"/>
              <a:gd name="connsiteY5002" fmla="*/ 2457454 h 5809456"/>
              <a:gd name="connsiteX5003" fmla="*/ 2887373 w 10993169"/>
              <a:gd name="connsiteY5003" fmla="*/ 2459409 h 5809456"/>
              <a:gd name="connsiteX5004" fmla="*/ 2886071 w 10993169"/>
              <a:gd name="connsiteY5004" fmla="*/ 2462014 h 5809456"/>
              <a:gd name="connsiteX5005" fmla="*/ 2885420 w 10993169"/>
              <a:gd name="connsiteY5005" fmla="*/ 2465922 h 5809456"/>
              <a:gd name="connsiteX5006" fmla="*/ 2886071 w 10993169"/>
              <a:gd name="connsiteY5006" fmla="*/ 2469830 h 5809456"/>
              <a:gd name="connsiteX5007" fmla="*/ 2887373 w 10993169"/>
              <a:gd name="connsiteY5007" fmla="*/ 2472435 h 5809456"/>
              <a:gd name="connsiteX5008" fmla="*/ 2892580 w 10993169"/>
              <a:gd name="connsiteY5008" fmla="*/ 2473738 h 5809456"/>
              <a:gd name="connsiteX5009" fmla="*/ 2894128 w 10993169"/>
              <a:gd name="connsiteY5009" fmla="*/ 2473997 h 5809456"/>
              <a:gd name="connsiteX5010" fmla="*/ 2889752 w 10993169"/>
              <a:gd name="connsiteY5010" fmla="*/ 2473024 h 5809456"/>
              <a:gd name="connsiteX5011" fmla="*/ 2888449 w 10993169"/>
              <a:gd name="connsiteY5011" fmla="*/ 2470419 h 5809456"/>
              <a:gd name="connsiteX5012" fmla="*/ 2887798 w 10993169"/>
              <a:gd name="connsiteY5012" fmla="*/ 2466512 h 5809456"/>
              <a:gd name="connsiteX5013" fmla="*/ 2888449 w 10993169"/>
              <a:gd name="connsiteY5013" fmla="*/ 2463257 h 5809456"/>
              <a:gd name="connsiteX5014" fmla="*/ 2889752 w 10993169"/>
              <a:gd name="connsiteY5014" fmla="*/ 2460652 h 5809456"/>
              <a:gd name="connsiteX5015" fmla="*/ 2891054 w 10993169"/>
              <a:gd name="connsiteY5015" fmla="*/ 2458047 h 5809456"/>
              <a:gd name="connsiteX5016" fmla="*/ 2893007 w 10993169"/>
              <a:gd name="connsiteY5016" fmla="*/ 2455443 h 5809456"/>
              <a:gd name="connsiteX5017" fmla="*/ 2895612 w 10993169"/>
              <a:gd name="connsiteY5017" fmla="*/ 2452187 h 5809456"/>
              <a:gd name="connsiteX5018" fmla="*/ 2897565 w 10993169"/>
              <a:gd name="connsiteY5018" fmla="*/ 2450234 h 5809456"/>
              <a:gd name="connsiteX5019" fmla="*/ 2897565 w 10993169"/>
              <a:gd name="connsiteY5019" fmla="*/ 2443722 h 5809456"/>
              <a:gd name="connsiteX5020" fmla="*/ 2897565 w 10993169"/>
              <a:gd name="connsiteY5020" fmla="*/ 2434606 h 5809456"/>
              <a:gd name="connsiteX5021" fmla="*/ 2896914 w 10993169"/>
              <a:gd name="connsiteY5021" fmla="*/ 2432002 h 5809456"/>
              <a:gd name="connsiteX5022" fmla="*/ 2894961 w 10993169"/>
              <a:gd name="connsiteY5022" fmla="*/ 2429397 h 5809456"/>
              <a:gd name="connsiteX5023" fmla="*/ 2892356 w 10993169"/>
              <a:gd name="connsiteY5023" fmla="*/ 2426142 h 5809456"/>
              <a:gd name="connsiteX5024" fmla="*/ 2889752 w 10993169"/>
              <a:gd name="connsiteY5024" fmla="*/ 2424188 h 5809456"/>
              <a:gd name="connsiteX5025" fmla="*/ 2889752 w 10993169"/>
              <a:gd name="connsiteY5025" fmla="*/ 2421584 h 5809456"/>
              <a:gd name="connsiteX5026" fmla="*/ 2888449 w 10993169"/>
              <a:gd name="connsiteY5026" fmla="*/ 2417677 h 5809456"/>
              <a:gd name="connsiteX5027" fmla="*/ 2886496 w 10993169"/>
              <a:gd name="connsiteY5027" fmla="*/ 2414421 h 5809456"/>
              <a:gd name="connsiteX5028" fmla="*/ 2885194 w 10993169"/>
              <a:gd name="connsiteY5028" fmla="*/ 2411166 h 5809456"/>
              <a:gd name="connsiteX5029" fmla="*/ 2879985 w 10993169"/>
              <a:gd name="connsiteY5029" fmla="*/ 2407910 h 5809456"/>
              <a:gd name="connsiteX5030" fmla="*/ 4381239 w 10993169"/>
              <a:gd name="connsiteY5030" fmla="*/ 2394777 h 5809456"/>
              <a:gd name="connsiteX5031" fmla="*/ 4380207 w 10993169"/>
              <a:gd name="connsiteY5031" fmla="*/ 2396840 h 5809456"/>
              <a:gd name="connsiteX5032" fmla="*/ 4378905 w 10993169"/>
              <a:gd name="connsiteY5032" fmla="*/ 2399445 h 5809456"/>
              <a:gd name="connsiteX5033" fmla="*/ 4377603 w 10993169"/>
              <a:gd name="connsiteY5033" fmla="*/ 2400747 h 5809456"/>
              <a:gd name="connsiteX5034" fmla="*/ 4375650 w 10993169"/>
              <a:gd name="connsiteY5034" fmla="*/ 2402701 h 5809456"/>
              <a:gd name="connsiteX5035" fmla="*/ 4374347 w 10993169"/>
              <a:gd name="connsiteY5035" fmla="*/ 2404003 h 5809456"/>
              <a:gd name="connsiteX5036" fmla="*/ 4371743 w 10993169"/>
              <a:gd name="connsiteY5036" fmla="*/ 2405305 h 5809456"/>
              <a:gd name="connsiteX5037" fmla="*/ 4368487 w 10993169"/>
              <a:gd name="connsiteY5037" fmla="*/ 2405956 h 5809456"/>
              <a:gd name="connsiteX5038" fmla="*/ 4364580 w 10993169"/>
              <a:gd name="connsiteY5038" fmla="*/ 2405956 h 5809456"/>
              <a:gd name="connsiteX5039" fmla="*/ 4360022 w 10993169"/>
              <a:gd name="connsiteY5039" fmla="*/ 2405956 h 5809456"/>
              <a:gd name="connsiteX5040" fmla="*/ 4350907 w 10993169"/>
              <a:gd name="connsiteY5040" fmla="*/ 2404654 h 5809456"/>
              <a:gd name="connsiteX5041" fmla="*/ 4343744 w 10993169"/>
              <a:gd name="connsiteY5041" fmla="*/ 2404003 h 5809456"/>
              <a:gd name="connsiteX5042" fmla="*/ 4338535 w 10993169"/>
              <a:gd name="connsiteY5042" fmla="*/ 2403352 h 5809456"/>
              <a:gd name="connsiteX5043" fmla="*/ 4332023 w 10993169"/>
              <a:gd name="connsiteY5043" fmla="*/ 2402701 h 5809456"/>
              <a:gd name="connsiteX5044" fmla="*/ 4325512 w 10993169"/>
              <a:gd name="connsiteY5044" fmla="*/ 2401398 h 5809456"/>
              <a:gd name="connsiteX5045" fmla="*/ 4320303 w 10993169"/>
              <a:gd name="connsiteY5045" fmla="*/ 2401398 h 5809456"/>
              <a:gd name="connsiteX5046" fmla="*/ 4315745 w 10993169"/>
              <a:gd name="connsiteY5046" fmla="*/ 2403352 h 5809456"/>
              <a:gd name="connsiteX5047" fmla="*/ 4309885 w 10993169"/>
              <a:gd name="connsiteY5047" fmla="*/ 2406608 h 5809456"/>
              <a:gd name="connsiteX5048" fmla="*/ 4304675 w 10993169"/>
              <a:gd name="connsiteY5048" fmla="*/ 2409863 h 5809456"/>
              <a:gd name="connsiteX5049" fmla="*/ 4300117 w 10993169"/>
              <a:gd name="connsiteY5049" fmla="*/ 2413770 h 5809456"/>
              <a:gd name="connsiteX5050" fmla="*/ 4296862 w 10993169"/>
              <a:gd name="connsiteY5050" fmla="*/ 2415072 h 5809456"/>
              <a:gd name="connsiteX5051" fmla="*/ 4293606 w 10993169"/>
              <a:gd name="connsiteY5051" fmla="*/ 2417677 h 5809456"/>
              <a:gd name="connsiteX5052" fmla="*/ 4290351 w 10993169"/>
              <a:gd name="connsiteY5052" fmla="*/ 2420281 h 5809456"/>
              <a:gd name="connsiteX5053" fmla="*/ 4287095 w 10993169"/>
              <a:gd name="connsiteY5053" fmla="*/ 2422886 h 5809456"/>
              <a:gd name="connsiteX5054" fmla="*/ 4280583 w 10993169"/>
              <a:gd name="connsiteY5054" fmla="*/ 2429397 h 5809456"/>
              <a:gd name="connsiteX5055" fmla="*/ 4276720 w 10993169"/>
              <a:gd name="connsiteY5055" fmla="*/ 2432832 h 5809456"/>
              <a:gd name="connsiteX5056" fmla="*/ 4280198 w 10993169"/>
              <a:gd name="connsiteY5056" fmla="*/ 2430048 h 5809456"/>
              <a:gd name="connsiteX5057" fmla="*/ 4286708 w 10993169"/>
              <a:gd name="connsiteY5057" fmla="*/ 2424188 h 5809456"/>
              <a:gd name="connsiteX5058" fmla="*/ 4289963 w 10993169"/>
              <a:gd name="connsiteY5058" fmla="*/ 2420932 h 5809456"/>
              <a:gd name="connsiteX5059" fmla="*/ 4293218 w 10993169"/>
              <a:gd name="connsiteY5059" fmla="*/ 2418328 h 5809456"/>
              <a:gd name="connsiteX5060" fmla="*/ 4296473 w 10993169"/>
              <a:gd name="connsiteY5060" fmla="*/ 2416374 h 5809456"/>
              <a:gd name="connsiteX5061" fmla="*/ 4299076 w 10993169"/>
              <a:gd name="connsiteY5061" fmla="*/ 2415072 h 5809456"/>
              <a:gd name="connsiteX5062" fmla="*/ 4303633 w 10993169"/>
              <a:gd name="connsiteY5062" fmla="*/ 2411165 h 5809456"/>
              <a:gd name="connsiteX5063" fmla="*/ 4309492 w 10993169"/>
              <a:gd name="connsiteY5063" fmla="*/ 2407258 h 5809456"/>
              <a:gd name="connsiteX5064" fmla="*/ 4315351 w 10993169"/>
              <a:gd name="connsiteY5064" fmla="*/ 2404654 h 5809456"/>
              <a:gd name="connsiteX5065" fmla="*/ 4319907 w 10993169"/>
              <a:gd name="connsiteY5065" fmla="*/ 2402049 h 5809456"/>
              <a:gd name="connsiteX5066" fmla="*/ 4325115 w 10993169"/>
              <a:gd name="connsiteY5066" fmla="*/ 2402700 h 5809456"/>
              <a:gd name="connsiteX5067" fmla="*/ 4331625 w 10993169"/>
              <a:gd name="connsiteY5067" fmla="*/ 2403351 h 5809456"/>
              <a:gd name="connsiteX5068" fmla="*/ 4338135 w 10993169"/>
              <a:gd name="connsiteY5068" fmla="*/ 2404002 h 5809456"/>
              <a:gd name="connsiteX5069" fmla="*/ 4343343 w 10993169"/>
              <a:gd name="connsiteY5069" fmla="*/ 2404654 h 5809456"/>
              <a:gd name="connsiteX5070" fmla="*/ 4350503 w 10993169"/>
              <a:gd name="connsiteY5070" fmla="*/ 2405305 h 5809456"/>
              <a:gd name="connsiteX5071" fmla="*/ 4359617 w 10993169"/>
              <a:gd name="connsiteY5071" fmla="*/ 2406607 h 5809456"/>
              <a:gd name="connsiteX5072" fmla="*/ 4363523 w 10993169"/>
              <a:gd name="connsiteY5072" fmla="*/ 2406607 h 5809456"/>
              <a:gd name="connsiteX5073" fmla="*/ 4368079 w 10993169"/>
              <a:gd name="connsiteY5073" fmla="*/ 2406607 h 5809456"/>
              <a:gd name="connsiteX5074" fmla="*/ 4371334 w 10993169"/>
              <a:gd name="connsiteY5074" fmla="*/ 2405956 h 5809456"/>
              <a:gd name="connsiteX5075" fmla="*/ 4373938 w 10993169"/>
              <a:gd name="connsiteY5075" fmla="*/ 2404654 h 5809456"/>
              <a:gd name="connsiteX5076" fmla="*/ 4375240 w 10993169"/>
              <a:gd name="connsiteY5076" fmla="*/ 2403351 h 5809456"/>
              <a:gd name="connsiteX5077" fmla="*/ 4377193 w 10993169"/>
              <a:gd name="connsiteY5077" fmla="*/ 2402049 h 5809456"/>
              <a:gd name="connsiteX5078" fmla="*/ 4378495 w 10993169"/>
              <a:gd name="connsiteY5078" fmla="*/ 2400096 h 5809456"/>
              <a:gd name="connsiteX5079" fmla="*/ 4379797 w 10993169"/>
              <a:gd name="connsiteY5079" fmla="*/ 2398142 h 5809456"/>
              <a:gd name="connsiteX5080" fmla="*/ 6743752 w 10993169"/>
              <a:gd name="connsiteY5080" fmla="*/ 2394009 h 5809456"/>
              <a:gd name="connsiteX5081" fmla="*/ 6741699 w 10993169"/>
              <a:gd name="connsiteY5081" fmla="*/ 2396746 h 5809456"/>
              <a:gd name="connsiteX5082" fmla="*/ 6737792 w 10993169"/>
              <a:gd name="connsiteY5082" fmla="*/ 2401955 h 5809456"/>
              <a:gd name="connsiteX5083" fmla="*/ 6735839 w 10993169"/>
              <a:gd name="connsiteY5083" fmla="*/ 2402606 h 5809456"/>
              <a:gd name="connsiteX5084" fmla="*/ 6733234 w 10993169"/>
              <a:gd name="connsiteY5084" fmla="*/ 2402606 h 5809456"/>
              <a:gd name="connsiteX5085" fmla="*/ 6729979 w 10993169"/>
              <a:gd name="connsiteY5085" fmla="*/ 2401955 h 5809456"/>
              <a:gd name="connsiteX5086" fmla="*/ 6726723 w 10993169"/>
              <a:gd name="connsiteY5086" fmla="*/ 2401304 h 5809456"/>
              <a:gd name="connsiteX5087" fmla="*/ 6721514 w 10993169"/>
              <a:gd name="connsiteY5087" fmla="*/ 2400002 h 5809456"/>
              <a:gd name="connsiteX5088" fmla="*/ 6717607 w 10993169"/>
              <a:gd name="connsiteY5088" fmla="*/ 2399351 h 5809456"/>
              <a:gd name="connsiteX5089" fmla="*/ 6711095 w 10993169"/>
              <a:gd name="connsiteY5089" fmla="*/ 2403909 h 5809456"/>
              <a:gd name="connsiteX5090" fmla="*/ 6704584 w 10993169"/>
              <a:gd name="connsiteY5090" fmla="*/ 2411071 h 5809456"/>
              <a:gd name="connsiteX5091" fmla="*/ 6701329 w 10993169"/>
              <a:gd name="connsiteY5091" fmla="*/ 2414327 h 5809456"/>
              <a:gd name="connsiteX5092" fmla="*/ 6700874 w 10993169"/>
              <a:gd name="connsiteY5092" fmla="*/ 2415009 h 5809456"/>
              <a:gd name="connsiteX5093" fmla="*/ 6703415 w 10993169"/>
              <a:gd name="connsiteY5093" fmla="*/ 2412468 h 5809456"/>
              <a:gd name="connsiteX5094" fmla="*/ 6710575 w 10993169"/>
              <a:gd name="connsiteY5094" fmla="*/ 2405305 h 5809456"/>
              <a:gd name="connsiteX5095" fmla="*/ 6717085 w 10993169"/>
              <a:gd name="connsiteY5095" fmla="*/ 2400747 h 5809456"/>
              <a:gd name="connsiteX5096" fmla="*/ 6720339 w 10993169"/>
              <a:gd name="connsiteY5096" fmla="*/ 2401398 h 5809456"/>
              <a:gd name="connsiteX5097" fmla="*/ 6726198 w 10993169"/>
              <a:gd name="connsiteY5097" fmla="*/ 2402700 h 5809456"/>
              <a:gd name="connsiteX5098" fmla="*/ 6728802 w 10993169"/>
              <a:gd name="connsiteY5098" fmla="*/ 2403352 h 5809456"/>
              <a:gd name="connsiteX5099" fmla="*/ 6732056 w 10993169"/>
              <a:gd name="connsiteY5099" fmla="*/ 2404003 h 5809456"/>
              <a:gd name="connsiteX5100" fmla="*/ 6734660 w 10993169"/>
              <a:gd name="connsiteY5100" fmla="*/ 2403352 h 5809456"/>
              <a:gd name="connsiteX5101" fmla="*/ 6737264 w 10993169"/>
              <a:gd name="connsiteY5101" fmla="*/ 2402700 h 5809456"/>
              <a:gd name="connsiteX5102" fmla="*/ 6741169 w 10993169"/>
              <a:gd name="connsiteY5102" fmla="*/ 2398143 h 5809456"/>
              <a:gd name="connsiteX5103" fmla="*/ 4383703 w 10993169"/>
              <a:gd name="connsiteY5103" fmla="*/ 2389337 h 5809456"/>
              <a:gd name="connsiteX5104" fmla="*/ 4382678 w 10993169"/>
              <a:gd name="connsiteY5104" fmla="*/ 2391728 h 5809456"/>
              <a:gd name="connsiteX5105" fmla="*/ 4383703 w 10993169"/>
              <a:gd name="connsiteY5105" fmla="*/ 2389677 h 5809456"/>
              <a:gd name="connsiteX5106" fmla="*/ 4403588 w 10993169"/>
              <a:gd name="connsiteY5106" fmla="*/ 2373481 h 5809456"/>
              <a:gd name="connsiteX5107" fmla="*/ 4399742 w 10993169"/>
              <a:gd name="connsiteY5107" fmla="*/ 2378609 h 5809456"/>
              <a:gd name="connsiteX5108" fmla="*/ 4395184 w 10993169"/>
              <a:gd name="connsiteY5108" fmla="*/ 2377957 h 5809456"/>
              <a:gd name="connsiteX5109" fmla="*/ 4391277 w 10993169"/>
              <a:gd name="connsiteY5109" fmla="*/ 2377306 h 5809456"/>
              <a:gd name="connsiteX5110" fmla="*/ 4388673 w 10993169"/>
              <a:gd name="connsiteY5110" fmla="*/ 2377306 h 5809456"/>
              <a:gd name="connsiteX5111" fmla="*/ 4387370 w 10993169"/>
              <a:gd name="connsiteY5111" fmla="*/ 2377306 h 5809456"/>
              <a:gd name="connsiteX5112" fmla="*/ 4385417 w 10993169"/>
              <a:gd name="connsiteY5112" fmla="*/ 2377306 h 5809456"/>
              <a:gd name="connsiteX5113" fmla="*/ 4384115 w 10993169"/>
              <a:gd name="connsiteY5113" fmla="*/ 2378609 h 5809456"/>
              <a:gd name="connsiteX5114" fmla="*/ 4383937 w 10993169"/>
              <a:gd name="connsiteY5114" fmla="*/ 2379142 h 5809456"/>
              <a:gd name="connsiteX5115" fmla="*/ 4385005 w 10993169"/>
              <a:gd name="connsiteY5115" fmla="*/ 2378608 h 5809456"/>
              <a:gd name="connsiteX5116" fmla="*/ 4386307 w 10993169"/>
              <a:gd name="connsiteY5116" fmla="*/ 2377957 h 5809456"/>
              <a:gd name="connsiteX5117" fmla="*/ 4388260 w 10993169"/>
              <a:gd name="connsiteY5117" fmla="*/ 2377957 h 5809456"/>
              <a:gd name="connsiteX5118" fmla="*/ 4390213 w 10993169"/>
              <a:gd name="connsiteY5118" fmla="*/ 2378608 h 5809456"/>
              <a:gd name="connsiteX5119" fmla="*/ 4394769 w 10993169"/>
              <a:gd name="connsiteY5119" fmla="*/ 2378608 h 5809456"/>
              <a:gd name="connsiteX5120" fmla="*/ 4399326 w 10993169"/>
              <a:gd name="connsiteY5120" fmla="*/ 2379259 h 5809456"/>
              <a:gd name="connsiteX5121" fmla="*/ 4403232 w 10993169"/>
              <a:gd name="connsiteY5121" fmla="*/ 2374050 h 5809456"/>
              <a:gd name="connsiteX5122" fmla="*/ 4408580 w 10993169"/>
              <a:gd name="connsiteY5122" fmla="*/ 2365956 h 5809456"/>
              <a:gd name="connsiteX5123" fmla="*/ 4406904 w 10993169"/>
              <a:gd name="connsiteY5123" fmla="*/ 2368190 h 5809456"/>
              <a:gd name="connsiteX5124" fmla="*/ 4406549 w 10993169"/>
              <a:gd name="connsiteY5124" fmla="*/ 2368759 h 5809456"/>
              <a:gd name="connsiteX5125" fmla="*/ 4408440 w 10993169"/>
              <a:gd name="connsiteY5125" fmla="*/ 2366236 h 5809456"/>
              <a:gd name="connsiteX5126" fmla="*/ 6758727 w 10993169"/>
              <a:gd name="connsiteY5126" fmla="*/ 2351068 h 5809456"/>
              <a:gd name="connsiteX5127" fmla="*/ 6756675 w 10993169"/>
              <a:gd name="connsiteY5127" fmla="*/ 2353120 h 5809456"/>
              <a:gd name="connsiteX5128" fmla="*/ 6752117 w 10993169"/>
              <a:gd name="connsiteY5128" fmla="*/ 2359631 h 5809456"/>
              <a:gd name="connsiteX5129" fmla="*/ 6748211 w 10993169"/>
              <a:gd name="connsiteY5129" fmla="*/ 2366142 h 5809456"/>
              <a:gd name="connsiteX5130" fmla="*/ 6746845 w 10993169"/>
              <a:gd name="connsiteY5130" fmla="*/ 2368874 h 5809456"/>
              <a:gd name="connsiteX5131" fmla="*/ 6747679 w 10993169"/>
              <a:gd name="connsiteY5131" fmla="*/ 2367539 h 5809456"/>
              <a:gd name="connsiteX5132" fmla="*/ 6751585 w 10993169"/>
              <a:gd name="connsiteY5132" fmla="*/ 2361028 h 5809456"/>
              <a:gd name="connsiteX5133" fmla="*/ 6756141 w 10993169"/>
              <a:gd name="connsiteY5133" fmla="*/ 2354516 h 5809456"/>
              <a:gd name="connsiteX5134" fmla="*/ 5148012 w 10993169"/>
              <a:gd name="connsiteY5134" fmla="*/ 2342522 h 5809456"/>
              <a:gd name="connsiteX5135" fmla="*/ 5142737 w 10993169"/>
              <a:gd name="connsiteY5135" fmla="*/ 2345400 h 5809456"/>
              <a:gd name="connsiteX5136" fmla="*/ 5139482 w 10993169"/>
              <a:gd name="connsiteY5136" fmla="*/ 2347353 h 5809456"/>
              <a:gd name="connsiteX5137" fmla="*/ 5136227 w 10993169"/>
              <a:gd name="connsiteY5137" fmla="*/ 2349307 h 5809456"/>
              <a:gd name="connsiteX5138" fmla="*/ 5134274 w 10993169"/>
              <a:gd name="connsiteY5138" fmla="*/ 2351911 h 5809456"/>
              <a:gd name="connsiteX5139" fmla="*/ 5132321 w 10993169"/>
              <a:gd name="connsiteY5139" fmla="*/ 2353865 h 5809456"/>
              <a:gd name="connsiteX5140" fmla="*/ 5130368 w 10993169"/>
              <a:gd name="connsiteY5140" fmla="*/ 2359074 h 5809456"/>
              <a:gd name="connsiteX5141" fmla="*/ 5129066 w 10993169"/>
              <a:gd name="connsiteY5141" fmla="*/ 2364934 h 5809456"/>
              <a:gd name="connsiteX5142" fmla="*/ 5127764 w 10993169"/>
              <a:gd name="connsiteY5142" fmla="*/ 2371446 h 5809456"/>
              <a:gd name="connsiteX5143" fmla="*/ 5127113 w 10993169"/>
              <a:gd name="connsiteY5143" fmla="*/ 2376655 h 5809456"/>
              <a:gd name="connsiteX5144" fmla="*/ 5129066 w 10993169"/>
              <a:gd name="connsiteY5144" fmla="*/ 2379910 h 5809456"/>
              <a:gd name="connsiteX5145" fmla="*/ 5131019 w 10993169"/>
              <a:gd name="connsiteY5145" fmla="*/ 2382515 h 5809456"/>
              <a:gd name="connsiteX5146" fmla="*/ 5134274 w 10993169"/>
              <a:gd name="connsiteY5146" fmla="*/ 2385771 h 5809456"/>
              <a:gd name="connsiteX5147" fmla="*/ 5137529 w 10993169"/>
              <a:gd name="connsiteY5147" fmla="*/ 2389677 h 5809456"/>
              <a:gd name="connsiteX5148" fmla="*/ 5140784 w 10993169"/>
              <a:gd name="connsiteY5148" fmla="*/ 2392933 h 5809456"/>
              <a:gd name="connsiteX5149" fmla="*/ 5144039 w 10993169"/>
              <a:gd name="connsiteY5149" fmla="*/ 2396189 h 5809456"/>
              <a:gd name="connsiteX5150" fmla="*/ 5145991 w 10993169"/>
              <a:gd name="connsiteY5150" fmla="*/ 2399445 h 5809456"/>
              <a:gd name="connsiteX5151" fmla="*/ 5147945 w 10993169"/>
              <a:gd name="connsiteY5151" fmla="*/ 2402049 h 5809456"/>
              <a:gd name="connsiteX5152" fmla="*/ 5149247 w 10993169"/>
              <a:gd name="connsiteY5152" fmla="*/ 2405305 h 5809456"/>
              <a:gd name="connsiteX5153" fmla="*/ 5150548 w 10993169"/>
              <a:gd name="connsiteY5153" fmla="*/ 2409212 h 5809456"/>
              <a:gd name="connsiteX5154" fmla="*/ 5151850 w 10993169"/>
              <a:gd name="connsiteY5154" fmla="*/ 2413770 h 5809456"/>
              <a:gd name="connsiteX5155" fmla="*/ 5152501 w 10993169"/>
              <a:gd name="connsiteY5155" fmla="*/ 2418979 h 5809456"/>
              <a:gd name="connsiteX5156" fmla="*/ 5153803 w 10993169"/>
              <a:gd name="connsiteY5156" fmla="*/ 2428095 h 5809456"/>
              <a:gd name="connsiteX5157" fmla="*/ 5155105 w 10993169"/>
              <a:gd name="connsiteY5157" fmla="*/ 2435257 h 5809456"/>
              <a:gd name="connsiteX5158" fmla="*/ 5158360 w 10993169"/>
              <a:gd name="connsiteY5158" fmla="*/ 2443722 h 5809456"/>
              <a:gd name="connsiteX5159" fmla="*/ 5162917 w 10993169"/>
              <a:gd name="connsiteY5159" fmla="*/ 2454791 h 5809456"/>
              <a:gd name="connsiteX5160" fmla="*/ 5165521 w 10993169"/>
              <a:gd name="connsiteY5160" fmla="*/ 2460000 h 5809456"/>
              <a:gd name="connsiteX5161" fmla="*/ 5168775 w 10993169"/>
              <a:gd name="connsiteY5161" fmla="*/ 2464558 h 5809456"/>
              <a:gd name="connsiteX5162" fmla="*/ 5172031 w 10993169"/>
              <a:gd name="connsiteY5162" fmla="*/ 2469116 h 5809456"/>
              <a:gd name="connsiteX5163" fmla="*/ 5175936 w 10993169"/>
              <a:gd name="connsiteY5163" fmla="*/ 2471721 h 5809456"/>
              <a:gd name="connsiteX5164" fmla="*/ 5177889 w 10993169"/>
              <a:gd name="connsiteY5164" fmla="*/ 2473023 h 5809456"/>
              <a:gd name="connsiteX5165" fmla="*/ 5180493 w 10993169"/>
              <a:gd name="connsiteY5165" fmla="*/ 2474325 h 5809456"/>
              <a:gd name="connsiteX5166" fmla="*/ 5183748 w 10993169"/>
              <a:gd name="connsiteY5166" fmla="*/ 2474325 h 5809456"/>
              <a:gd name="connsiteX5167" fmla="*/ 5187003 w 10993169"/>
              <a:gd name="connsiteY5167" fmla="*/ 2474977 h 5809456"/>
              <a:gd name="connsiteX5168" fmla="*/ 5193513 w 10993169"/>
              <a:gd name="connsiteY5168" fmla="*/ 2474325 h 5809456"/>
              <a:gd name="connsiteX5169" fmla="*/ 5199371 w 10993169"/>
              <a:gd name="connsiteY5169" fmla="*/ 2474325 h 5809456"/>
              <a:gd name="connsiteX5170" fmla="*/ 5207834 w 10993169"/>
              <a:gd name="connsiteY5170" fmla="*/ 2471070 h 5809456"/>
              <a:gd name="connsiteX5171" fmla="*/ 5216947 w 10993169"/>
              <a:gd name="connsiteY5171" fmla="*/ 2466512 h 5809456"/>
              <a:gd name="connsiteX5172" fmla="*/ 5225410 w 10993169"/>
              <a:gd name="connsiteY5172" fmla="*/ 2461954 h 5809456"/>
              <a:gd name="connsiteX5173" fmla="*/ 5229243 w 10993169"/>
              <a:gd name="connsiteY5173" fmla="*/ 2460211 h 5809456"/>
              <a:gd name="connsiteX5174" fmla="*/ 5226500 w 10993169"/>
              <a:gd name="connsiteY5174" fmla="*/ 2461209 h 5809456"/>
              <a:gd name="connsiteX5175" fmla="*/ 5218035 w 10993169"/>
              <a:gd name="connsiteY5175" fmla="*/ 2465767 h 5809456"/>
              <a:gd name="connsiteX5176" fmla="*/ 5208919 w 10993169"/>
              <a:gd name="connsiteY5176" fmla="*/ 2470325 h 5809456"/>
              <a:gd name="connsiteX5177" fmla="*/ 5200454 w 10993169"/>
              <a:gd name="connsiteY5177" fmla="*/ 2473580 h 5809456"/>
              <a:gd name="connsiteX5178" fmla="*/ 5194594 w 10993169"/>
              <a:gd name="connsiteY5178" fmla="*/ 2473580 h 5809456"/>
              <a:gd name="connsiteX5179" fmla="*/ 5188083 w 10993169"/>
              <a:gd name="connsiteY5179" fmla="*/ 2474231 h 5809456"/>
              <a:gd name="connsiteX5180" fmla="*/ 5184827 w 10993169"/>
              <a:gd name="connsiteY5180" fmla="*/ 2474231 h 5809456"/>
              <a:gd name="connsiteX5181" fmla="*/ 5181571 w 10993169"/>
              <a:gd name="connsiteY5181" fmla="*/ 2473580 h 5809456"/>
              <a:gd name="connsiteX5182" fmla="*/ 5178967 w 10993169"/>
              <a:gd name="connsiteY5182" fmla="*/ 2472278 h 5809456"/>
              <a:gd name="connsiteX5183" fmla="*/ 5177013 w 10993169"/>
              <a:gd name="connsiteY5183" fmla="*/ 2470976 h 5809456"/>
              <a:gd name="connsiteX5184" fmla="*/ 5173107 w 10993169"/>
              <a:gd name="connsiteY5184" fmla="*/ 2468371 h 5809456"/>
              <a:gd name="connsiteX5185" fmla="*/ 5169851 w 10993169"/>
              <a:gd name="connsiteY5185" fmla="*/ 2464464 h 5809456"/>
              <a:gd name="connsiteX5186" fmla="*/ 5166595 w 10993169"/>
              <a:gd name="connsiteY5186" fmla="*/ 2459255 h 5809456"/>
              <a:gd name="connsiteX5187" fmla="*/ 5163991 w 10993169"/>
              <a:gd name="connsiteY5187" fmla="*/ 2454046 h 5809456"/>
              <a:gd name="connsiteX5188" fmla="*/ 5159433 w 10993169"/>
              <a:gd name="connsiteY5188" fmla="*/ 2443628 h 5809456"/>
              <a:gd name="connsiteX5189" fmla="*/ 5156828 w 10993169"/>
              <a:gd name="connsiteY5189" fmla="*/ 2434512 h 5809456"/>
              <a:gd name="connsiteX5190" fmla="*/ 5154875 w 10993169"/>
              <a:gd name="connsiteY5190" fmla="*/ 2427349 h 5809456"/>
              <a:gd name="connsiteX5191" fmla="*/ 5153572 w 10993169"/>
              <a:gd name="connsiteY5191" fmla="*/ 2418234 h 5809456"/>
              <a:gd name="connsiteX5192" fmla="*/ 5152921 w 10993169"/>
              <a:gd name="connsiteY5192" fmla="*/ 2413676 h 5809456"/>
              <a:gd name="connsiteX5193" fmla="*/ 5151619 w 10993169"/>
              <a:gd name="connsiteY5193" fmla="*/ 2409118 h 5809456"/>
              <a:gd name="connsiteX5194" fmla="*/ 5150317 w 10993169"/>
              <a:gd name="connsiteY5194" fmla="*/ 2405211 h 5809456"/>
              <a:gd name="connsiteX5195" fmla="*/ 5149015 w 10993169"/>
              <a:gd name="connsiteY5195" fmla="*/ 2401955 h 5809456"/>
              <a:gd name="connsiteX5196" fmla="*/ 5147712 w 10993169"/>
              <a:gd name="connsiteY5196" fmla="*/ 2398699 h 5809456"/>
              <a:gd name="connsiteX5197" fmla="*/ 5145108 w 10993169"/>
              <a:gd name="connsiteY5197" fmla="*/ 2395444 h 5809456"/>
              <a:gd name="connsiteX5198" fmla="*/ 5141852 w 10993169"/>
              <a:gd name="connsiteY5198" fmla="*/ 2392188 h 5809456"/>
              <a:gd name="connsiteX5199" fmla="*/ 5138596 w 10993169"/>
              <a:gd name="connsiteY5199" fmla="*/ 2388932 h 5809456"/>
              <a:gd name="connsiteX5200" fmla="*/ 5135341 w 10993169"/>
              <a:gd name="connsiteY5200" fmla="*/ 2385677 h 5809456"/>
              <a:gd name="connsiteX5201" fmla="*/ 5132736 w 10993169"/>
              <a:gd name="connsiteY5201" fmla="*/ 2382421 h 5809456"/>
              <a:gd name="connsiteX5202" fmla="*/ 5130131 w 10993169"/>
              <a:gd name="connsiteY5202" fmla="*/ 2379165 h 5809456"/>
              <a:gd name="connsiteX5203" fmla="*/ 5128829 w 10993169"/>
              <a:gd name="connsiteY5203" fmla="*/ 2376561 h 5809456"/>
              <a:gd name="connsiteX5204" fmla="*/ 5128829 w 10993169"/>
              <a:gd name="connsiteY5204" fmla="*/ 2371352 h 5809456"/>
              <a:gd name="connsiteX5205" fmla="*/ 5130131 w 10993169"/>
              <a:gd name="connsiteY5205" fmla="*/ 2364840 h 5809456"/>
              <a:gd name="connsiteX5206" fmla="*/ 5132085 w 10993169"/>
              <a:gd name="connsiteY5206" fmla="*/ 2358329 h 5809456"/>
              <a:gd name="connsiteX5207" fmla="*/ 5133387 w 10993169"/>
              <a:gd name="connsiteY5207" fmla="*/ 2353120 h 5809456"/>
              <a:gd name="connsiteX5208" fmla="*/ 5135341 w 10993169"/>
              <a:gd name="connsiteY5208" fmla="*/ 2351166 h 5809456"/>
              <a:gd name="connsiteX5209" fmla="*/ 5137294 w 10993169"/>
              <a:gd name="connsiteY5209" fmla="*/ 2349213 h 5809456"/>
              <a:gd name="connsiteX5210" fmla="*/ 5140550 w 10993169"/>
              <a:gd name="connsiteY5210" fmla="*/ 2347259 h 5809456"/>
              <a:gd name="connsiteX5211" fmla="*/ 5144457 w 10993169"/>
              <a:gd name="connsiteY5211" fmla="*/ 2344655 h 5809456"/>
              <a:gd name="connsiteX5212" fmla="*/ 5159281 w 10993169"/>
              <a:gd name="connsiteY5212" fmla="*/ 2336672 h 5809456"/>
              <a:gd name="connsiteX5213" fmla="*/ 5158360 w 10993169"/>
              <a:gd name="connsiteY5213" fmla="*/ 2336935 h 5809456"/>
              <a:gd name="connsiteX5214" fmla="*/ 5155105 w 10993169"/>
              <a:gd name="connsiteY5214" fmla="*/ 2338238 h 5809456"/>
              <a:gd name="connsiteX5215" fmla="*/ 5151386 w 10993169"/>
              <a:gd name="connsiteY5215" fmla="*/ 2340562 h 5809456"/>
              <a:gd name="connsiteX5216" fmla="*/ 5156828 w 10993169"/>
              <a:gd name="connsiteY5216" fmla="*/ 2338144 h 5809456"/>
              <a:gd name="connsiteX5217" fmla="*/ 5169308 w 10993169"/>
              <a:gd name="connsiteY5217" fmla="*/ 2333369 h 5809456"/>
              <a:gd name="connsiteX5218" fmla="*/ 5166823 w 10993169"/>
              <a:gd name="connsiteY5218" fmla="*/ 2333680 h 5809456"/>
              <a:gd name="connsiteX5219" fmla="*/ 5166396 w 10993169"/>
              <a:gd name="connsiteY5219" fmla="*/ 2333893 h 5809456"/>
              <a:gd name="connsiteX5220" fmla="*/ 5168549 w 10993169"/>
              <a:gd name="connsiteY5220" fmla="*/ 2333586 h 5809456"/>
              <a:gd name="connsiteX5221" fmla="*/ 5187820 w 10993169"/>
              <a:gd name="connsiteY5221" fmla="*/ 2328014 h 5809456"/>
              <a:gd name="connsiteX5222" fmla="*/ 5185050 w 10993169"/>
              <a:gd name="connsiteY5222" fmla="*/ 2329122 h 5809456"/>
              <a:gd name="connsiteX5223" fmla="*/ 5181144 w 10993169"/>
              <a:gd name="connsiteY5223" fmla="*/ 2330424 h 5809456"/>
              <a:gd name="connsiteX5224" fmla="*/ 5176587 w 10993169"/>
              <a:gd name="connsiteY5224" fmla="*/ 2331726 h 5809456"/>
              <a:gd name="connsiteX5225" fmla="*/ 5176168 w 10993169"/>
              <a:gd name="connsiteY5225" fmla="*/ 2331846 h 5809456"/>
              <a:gd name="connsiteX5226" fmla="*/ 5177665 w 10993169"/>
              <a:gd name="connsiteY5226" fmla="*/ 2331632 h 5809456"/>
              <a:gd name="connsiteX5227" fmla="*/ 5182223 w 10993169"/>
              <a:gd name="connsiteY5227" fmla="*/ 2330330 h 5809456"/>
              <a:gd name="connsiteX5228" fmla="*/ 5186129 w 10993169"/>
              <a:gd name="connsiteY5228" fmla="*/ 2329028 h 5809456"/>
              <a:gd name="connsiteX5229" fmla="*/ 6780359 w 10993169"/>
              <a:gd name="connsiteY5229" fmla="*/ 2327686 h 5809456"/>
              <a:gd name="connsiteX5230" fmla="*/ 6777512 w 10993169"/>
              <a:gd name="connsiteY5230" fmla="*/ 2330330 h 5809456"/>
              <a:gd name="connsiteX5231" fmla="*/ 6768396 w 10993169"/>
              <a:gd name="connsiteY5231" fmla="*/ 2340097 h 5809456"/>
              <a:gd name="connsiteX5232" fmla="*/ 6767289 w 10993169"/>
              <a:gd name="connsiteY5232" fmla="*/ 2341405 h 5809456"/>
              <a:gd name="connsiteX5233" fmla="*/ 6776320 w 10993169"/>
              <a:gd name="connsiteY5233" fmla="*/ 2331726 h 5809456"/>
              <a:gd name="connsiteX5234" fmla="*/ 6815305 w 10993169"/>
              <a:gd name="connsiteY5234" fmla="*/ 2297747 h 5809456"/>
              <a:gd name="connsiteX5235" fmla="*/ 6815278 w 10993169"/>
              <a:gd name="connsiteY5235" fmla="*/ 2297773 h 5809456"/>
              <a:gd name="connsiteX5236" fmla="*/ 6812022 w 10993169"/>
              <a:gd name="connsiteY5236" fmla="*/ 2300378 h 5809456"/>
              <a:gd name="connsiteX5237" fmla="*/ 6808766 w 10993169"/>
              <a:gd name="connsiteY5237" fmla="*/ 2302982 h 5809456"/>
              <a:gd name="connsiteX5238" fmla="*/ 6800953 w 10993169"/>
              <a:gd name="connsiteY5238" fmla="*/ 2308842 h 5809456"/>
              <a:gd name="connsiteX5239" fmla="*/ 6793790 w 10993169"/>
              <a:gd name="connsiteY5239" fmla="*/ 2314703 h 5809456"/>
              <a:gd name="connsiteX5240" fmla="*/ 6788130 w 10993169"/>
              <a:gd name="connsiteY5240" fmla="*/ 2320363 h 5809456"/>
              <a:gd name="connsiteX5241" fmla="*/ 6793245 w 10993169"/>
              <a:gd name="connsiteY5241" fmla="*/ 2316099 h 5809456"/>
              <a:gd name="connsiteX5242" fmla="*/ 6799754 w 10993169"/>
              <a:gd name="connsiteY5242" fmla="*/ 2310239 h 5809456"/>
              <a:gd name="connsiteX5243" fmla="*/ 6807565 w 10993169"/>
              <a:gd name="connsiteY5243" fmla="*/ 2304379 h 5809456"/>
              <a:gd name="connsiteX5244" fmla="*/ 6811471 w 10993169"/>
              <a:gd name="connsiteY5244" fmla="*/ 2301774 h 5809456"/>
              <a:gd name="connsiteX5245" fmla="*/ 6814726 w 10993169"/>
              <a:gd name="connsiteY5245" fmla="*/ 2298518 h 5809456"/>
              <a:gd name="connsiteX5246" fmla="*/ 5215833 w 10993169"/>
              <a:gd name="connsiteY5246" fmla="*/ 2296751 h 5809456"/>
              <a:gd name="connsiteX5247" fmla="*/ 5213042 w 10993169"/>
              <a:gd name="connsiteY5247" fmla="*/ 2297867 h 5809456"/>
              <a:gd name="connsiteX5248" fmla="*/ 5209787 w 10993169"/>
              <a:gd name="connsiteY5248" fmla="*/ 2300472 h 5809456"/>
              <a:gd name="connsiteX5249" fmla="*/ 5203928 w 10993169"/>
              <a:gd name="connsiteY5249" fmla="*/ 2305029 h 5809456"/>
              <a:gd name="connsiteX5250" fmla="*/ 5199371 w 10993169"/>
              <a:gd name="connsiteY5250" fmla="*/ 2309587 h 5809456"/>
              <a:gd name="connsiteX5251" fmla="*/ 5197418 w 10993169"/>
              <a:gd name="connsiteY5251" fmla="*/ 2313494 h 5809456"/>
              <a:gd name="connsiteX5252" fmla="*/ 5194163 w 10993169"/>
              <a:gd name="connsiteY5252" fmla="*/ 2318703 h 5809456"/>
              <a:gd name="connsiteX5253" fmla="*/ 5192861 w 10993169"/>
              <a:gd name="connsiteY5253" fmla="*/ 2321308 h 5809456"/>
              <a:gd name="connsiteX5254" fmla="*/ 5191559 w 10993169"/>
              <a:gd name="connsiteY5254" fmla="*/ 2323912 h 5809456"/>
              <a:gd name="connsiteX5255" fmla="*/ 5190277 w 10993169"/>
              <a:gd name="connsiteY5255" fmla="*/ 2326480 h 5809456"/>
              <a:gd name="connsiteX5256" fmla="*/ 5191339 w 10993169"/>
              <a:gd name="connsiteY5256" fmla="*/ 2325772 h 5809456"/>
              <a:gd name="connsiteX5257" fmla="*/ 5192641 w 10993169"/>
              <a:gd name="connsiteY5257" fmla="*/ 2323818 h 5809456"/>
              <a:gd name="connsiteX5258" fmla="*/ 5194594 w 10993169"/>
              <a:gd name="connsiteY5258" fmla="*/ 2321214 h 5809456"/>
              <a:gd name="connsiteX5259" fmla="*/ 5196547 w 10993169"/>
              <a:gd name="connsiteY5259" fmla="*/ 2318609 h 5809456"/>
              <a:gd name="connsiteX5260" fmla="*/ 5198501 w 10993169"/>
              <a:gd name="connsiteY5260" fmla="*/ 2312749 h 5809456"/>
              <a:gd name="connsiteX5261" fmla="*/ 5200454 w 10993169"/>
              <a:gd name="connsiteY5261" fmla="*/ 2309493 h 5809456"/>
              <a:gd name="connsiteX5262" fmla="*/ 5205012 w 10993169"/>
              <a:gd name="connsiteY5262" fmla="*/ 2304935 h 5809456"/>
              <a:gd name="connsiteX5263" fmla="*/ 5210873 w 10993169"/>
              <a:gd name="connsiteY5263" fmla="*/ 2299726 h 5809456"/>
              <a:gd name="connsiteX5264" fmla="*/ 5214128 w 10993169"/>
              <a:gd name="connsiteY5264" fmla="*/ 2297773 h 5809456"/>
              <a:gd name="connsiteX5265" fmla="*/ 2433672 w 10993169"/>
              <a:gd name="connsiteY5265" fmla="*/ 2296565 h 5809456"/>
              <a:gd name="connsiteX5266" fmla="*/ 2434329 w 10993169"/>
              <a:gd name="connsiteY5266" fmla="*/ 2297223 h 5809456"/>
              <a:gd name="connsiteX5267" fmla="*/ 2435631 w 10993169"/>
              <a:gd name="connsiteY5267" fmla="*/ 2297874 h 5809456"/>
              <a:gd name="connsiteX5268" fmla="*/ 2437583 w 10993169"/>
              <a:gd name="connsiteY5268" fmla="*/ 2300479 h 5809456"/>
              <a:gd name="connsiteX5269" fmla="*/ 2439536 w 10993169"/>
              <a:gd name="connsiteY5269" fmla="*/ 2303085 h 5809456"/>
              <a:gd name="connsiteX5270" fmla="*/ 2438885 w 10993169"/>
              <a:gd name="connsiteY5270" fmla="*/ 2307644 h 5809456"/>
              <a:gd name="connsiteX5271" fmla="*/ 2436282 w 10993169"/>
              <a:gd name="connsiteY5271" fmla="*/ 2312855 h 5809456"/>
              <a:gd name="connsiteX5272" fmla="*/ 2433678 w 10993169"/>
              <a:gd name="connsiteY5272" fmla="*/ 2318717 h 5809456"/>
              <a:gd name="connsiteX5273" fmla="*/ 2432376 w 10993169"/>
              <a:gd name="connsiteY5273" fmla="*/ 2323277 h 5809456"/>
              <a:gd name="connsiteX5274" fmla="*/ 2433678 w 10993169"/>
              <a:gd name="connsiteY5274" fmla="*/ 2325231 h 5809456"/>
              <a:gd name="connsiteX5275" fmla="*/ 2436282 w 10993169"/>
              <a:gd name="connsiteY5275" fmla="*/ 2327185 h 5809456"/>
              <a:gd name="connsiteX5276" fmla="*/ 2440187 w 10993169"/>
              <a:gd name="connsiteY5276" fmla="*/ 2329139 h 5809456"/>
              <a:gd name="connsiteX5277" fmla="*/ 2444093 w 10993169"/>
              <a:gd name="connsiteY5277" fmla="*/ 2331093 h 5809456"/>
              <a:gd name="connsiteX5278" fmla="*/ 2453857 w 10993169"/>
              <a:gd name="connsiteY5278" fmla="*/ 2335652 h 5809456"/>
              <a:gd name="connsiteX5279" fmla="*/ 2461017 w 10993169"/>
              <a:gd name="connsiteY5279" fmla="*/ 2338909 h 5809456"/>
              <a:gd name="connsiteX5280" fmla="*/ 2465573 w 10993169"/>
              <a:gd name="connsiteY5280" fmla="*/ 2342166 h 5809456"/>
              <a:gd name="connsiteX5281" fmla="*/ 2470781 w 10993169"/>
              <a:gd name="connsiteY5281" fmla="*/ 2346074 h 5809456"/>
              <a:gd name="connsiteX5282" fmla="*/ 2475337 w 10993169"/>
              <a:gd name="connsiteY5282" fmla="*/ 2349982 h 5809456"/>
              <a:gd name="connsiteX5283" fmla="*/ 2478592 w 10993169"/>
              <a:gd name="connsiteY5283" fmla="*/ 2354541 h 5809456"/>
              <a:gd name="connsiteX5284" fmla="*/ 2481195 w 10993169"/>
              <a:gd name="connsiteY5284" fmla="*/ 2357147 h 5809456"/>
              <a:gd name="connsiteX5285" fmla="*/ 2484450 w 10993169"/>
              <a:gd name="connsiteY5285" fmla="*/ 2360404 h 5809456"/>
              <a:gd name="connsiteX5286" fmla="*/ 2487054 w 10993169"/>
              <a:gd name="connsiteY5286" fmla="*/ 2364312 h 5809456"/>
              <a:gd name="connsiteX5287" fmla="*/ 2489657 w 10993169"/>
              <a:gd name="connsiteY5287" fmla="*/ 2368871 h 5809456"/>
              <a:gd name="connsiteX5288" fmla="*/ 2494865 w 10993169"/>
              <a:gd name="connsiteY5288" fmla="*/ 2377990 h 5809456"/>
              <a:gd name="connsiteX5289" fmla="*/ 2498770 w 10993169"/>
              <a:gd name="connsiteY5289" fmla="*/ 2385155 h 5809456"/>
              <a:gd name="connsiteX5290" fmla="*/ 2500723 w 10993169"/>
              <a:gd name="connsiteY5290" fmla="*/ 2391668 h 5809456"/>
              <a:gd name="connsiteX5291" fmla="*/ 2502676 w 10993169"/>
              <a:gd name="connsiteY5291" fmla="*/ 2398833 h 5809456"/>
              <a:gd name="connsiteX5292" fmla="*/ 2503327 w 10993169"/>
              <a:gd name="connsiteY5292" fmla="*/ 2405347 h 5809456"/>
              <a:gd name="connsiteX5293" fmla="*/ 2503978 w 10993169"/>
              <a:gd name="connsiteY5293" fmla="*/ 2410557 h 5809456"/>
              <a:gd name="connsiteX5294" fmla="*/ 2506582 w 10993169"/>
              <a:gd name="connsiteY5294" fmla="*/ 2417722 h 5809456"/>
              <a:gd name="connsiteX5295" fmla="*/ 2509185 w 10993169"/>
              <a:gd name="connsiteY5295" fmla="*/ 2426841 h 5809456"/>
              <a:gd name="connsiteX5296" fmla="*/ 2511789 w 10993169"/>
              <a:gd name="connsiteY5296" fmla="*/ 2435309 h 5809456"/>
              <a:gd name="connsiteX5297" fmla="*/ 2514393 w 10993169"/>
              <a:gd name="connsiteY5297" fmla="*/ 2441822 h 5809456"/>
              <a:gd name="connsiteX5298" fmla="*/ 2516345 w 10993169"/>
              <a:gd name="connsiteY5298" fmla="*/ 2447684 h 5809456"/>
              <a:gd name="connsiteX5299" fmla="*/ 2519600 w 10993169"/>
              <a:gd name="connsiteY5299" fmla="*/ 2454198 h 5809456"/>
              <a:gd name="connsiteX5300" fmla="*/ 2522855 w 10993169"/>
              <a:gd name="connsiteY5300" fmla="*/ 2460060 h 5809456"/>
              <a:gd name="connsiteX5301" fmla="*/ 2526760 w 10993169"/>
              <a:gd name="connsiteY5301" fmla="*/ 2464619 h 5809456"/>
              <a:gd name="connsiteX5302" fmla="*/ 2534571 w 10993169"/>
              <a:gd name="connsiteY5302" fmla="*/ 2468527 h 5809456"/>
              <a:gd name="connsiteX5303" fmla="*/ 2544986 w 10993169"/>
              <a:gd name="connsiteY5303" fmla="*/ 2472435 h 5809456"/>
              <a:gd name="connsiteX5304" fmla="*/ 2551495 w 10993169"/>
              <a:gd name="connsiteY5304" fmla="*/ 2476344 h 5809456"/>
              <a:gd name="connsiteX5305" fmla="*/ 2559957 w 10993169"/>
              <a:gd name="connsiteY5305" fmla="*/ 2480252 h 5809456"/>
              <a:gd name="connsiteX5306" fmla="*/ 2563863 w 10993169"/>
              <a:gd name="connsiteY5306" fmla="*/ 2482206 h 5809456"/>
              <a:gd name="connsiteX5307" fmla="*/ 2567118 w 10993169"/>
              <a:gd name="connsiteY5307" fmla="*/ 2484811 h 5809456"/>
              <a:gd name="connsiteX5308" fmla="*/ 2570372 w 10993169"/>
              <a:gd name="connsiteY5308" fmla="*/ 2487417 h 5809456"/>
              <a:gd name="connsiteX5309" fmla="*/ 2572976 w 10993169"/>
              <a:gd name="connsiteY5309" fmla="*/ 2490022 h 5809456"/>
              <a:gd name="connsiteX5310" fmla="*/ 2574929 w 10993169"/>
              <a:gd name="connsiteY5310" fmla="*/ 2491325 h 5809456"/>
              <a:gd name="connsiteX5311" fmla="*/ 2577532 w 10993169"/>
              <a:gd name="connsiteY5311" fmla="*/ 2493930 h 5809456"/>
              <a:gd name="connsiteX5312" fmla="*/ 2580136 w 10993169"/>
              <a:gd name="connsiteY5312" fmla="*/ 2497187 h 5809456"/>
              <a:gd name="connsiteX5313" fmla="*/ 2582089 w 10993169"/>
              <a:gd name="connsiteY5313" fmla="*/ 2500443 h 5809456"/>
              <a:gd name="connsiteX5314" fmla="*/ 2586645 w 10993169"/>
              <a:gd name="connsiteY5314" fmla="*/ 2507608 h 5809456"/>
              <a:gd name="connsiteX5315" fmla="*/ 2591202 w 10993169"/>
              <a:gd name="connsiteY5315" fmla="*/ 2512819 h 5809456"/>
              <a:gd name="connsiteX5316" fmla="*/ 2595107 w 10993169"/>
              <a:gd name="connsiteY5316" fmla="*/ 2518030 h 5809456"/>
              <a:gd name="connsiteX5317" fmla="*/ 2599013 w 10993169"/>
              <a:gd name="connsiteY5317" fmla="*/ 2523892 h 5809456"/>
              <a:gd name="connsiteX5318" fmla="*/ 2600966 w 10993169"/>
              <a:gd name="connsiteY5318" fmla="*/ 2527149 h 5809456"/>
              <a:gd name="connsiteX5319" fmla="*/ 2602919 w 10993169"/>
              <a:gd name="connsiteY5319" fmla="*/ 2529754 h 5809456"/>
              <a:gd name="connsiteX5320" fmla="*/ 2604220 w 10993169"/>
              <a:gd name="connsiteY5320" fmla="*/ 2531708 h 5809456"/>
              <a:gd name="connsiteX5321" fmla="*/ 2606173 w 10993169"/>
              <a:gd name="connsiteY5321" fmla="*/ 2533011 h 5809456"/>
              <a:gd name="connsiteX5322" fmla="*/ 2608708 w 10993169"/>
              <a:gd name="connsiteY5322" fmla="*/ 2533962 h 5809456"/>
              <a:gd name="connsiteX5323" fmla="*/ 2607158 w 10993169"/>
              <a:gd name="connsiteY5323" fmla="*/ 2532928 h 5809456"/>
              <a:gd name="connsiteX5324" fmla="*/ 2605204 w 10993169"/>
              <a:gd name="connsiteY5324" fmla="*/ 2530324 h 5809456"/>
              <a:gd name="connsiteX5325" fmla="*/ 2603251 w 10993169"/>
              <a:gd name="connsiteY5325" fmla="*/ 2527719 h 5809456"/>
              <a:gd name="connsiteX5326" fmla="*/ 2601297 w 10993169"/>
              <a:gd name="connsiteY5326" fmla="*/ 2525115 h 5809456"/>
              <a:gd name="connsiteX5327" fmla="*/ 2598042 w 10993169"/>
              <a:gd name="connsiteY5327" fmla="*/ 2518603 h 5809456"/>
              <a:gd name="connsiteX5328" fmla="*/ 2594135 w 10993169"/>
              <a:gd name="connsiteY5328" fmla="*/ 2514045 h 5809456"/>
              <a:gd name="connsiteX5329" fmla="*/ 2589577 w 10993169"/>
              <a:gd name="connsiteY5329" fmla="*/ 2508185 h 5809456"/>
              <a:gd name="connsiteX5330" fmla="*/ 2585019 w 10993169"/>
              <a:gd name="connsiteY5330" fmla="*/ 2501023 h 5809456"/>
              <a:gd name="connsiteX5331" fmla="*/ 2582415 w 10993169"/>
              <a:gd name="connsiteY5331" fmla="*/ 2497767 h 5809456"/>
              <a:gd name="connsiteX5332" fmla="*/ 2580461 w 10993169"/>
              <a:gd name="connsiteY5332" fmla="*/ 2494511 h 5809456"/>
              <a:gd name="connsiteX5333" fmla="*/ 2577857 w 10993169"/>
              <a:gd name="connsiteY5333" fmla="*/ 2492558 h 5809456"/>
              <a:gd name="connsiteX5334" fmla="*/ 2575252 w 10993169"/>
              <a:gd name="connsiteY5334" fmla="*/ 2490604 h 5809456"/>
              <a:gd name="connsiteX5335" fmla="*/ 2573299 w 10993169"/>
              <a:gd name="connsiteY5335" fmla="*/ 2488000 h 5809456"/>
              <a:gd name="connsiteX5336" fmla="*/ 2570043 w 10993169"/>
              <a:gd name="connsiteY5336" fmla="*/ 2485395 h 5809456"/>
              <a:gd name="connsiteX5337" fmla="*/ 2566136 w 10993169"/>
              <a:gd name="connsiteY5337" fmla="*/ 2483442 h 5809456"/>
              <a:gd name="connsiteX5338" fmla="*/ 2562229 w 10993169"/>
              <a:gd name="connsiteY5338" fmla="*/ 2480837 h 5809456"/>
              <a:gd name="connsiteX5339" fmla="*/ 2554415 w 10993169"/>
              <a:gd name="connsiteY5339" fmla="*/ 2476930 h 5809456"/>
              <a:gd name="connsiteX5340" fmla="*/ 2547253 w 10993169"/>
              <a:gd name="connsiteY5340" fmla="*/ 2473024 h 5809456"/>
              <a:gd name="connsiteX5341" fmla="*/ 2537486 w 10993169"/>
              <a:gd name="connsiteY5341" fmla="*/ 2469117 h 5809456"/>
              <a:gd name="connsiteX5342" fmla="*/ 2529672 w 10993169"/>
              <a:gd name="connsiteY5342" fmla="*/ 2465210 h 5809456"/>
              <a:gd name="connsiteX5343" fmla="*/ 2525765 w 10993169"/>
              <a:gd name="connsiteY5343" fmla="*/ 2460652 h 5809456"/>
              <a:gd name="connsiteX5344" fmla="*/ 2522510 w 10993169"/>
              <a:gd name="connsiteY5344" fmla="*/ 2454792 h 5809456"/>
              <a:gd name="connsiteX5345" fmla="*/ 2519254 w 10993169"/>
              <a:gd name="connsiteY5345" fmla="*/ 2448932 h 5809456"/>
              <a:gd name="connsiteX5346" fmla="*/ 2517301 w 10993169"/>
              <a:gd name="connsiteY5346" fmla="*/ 2442420 h 5809456"/>
              <a:gd name="connsiteX5347" fmla="*/ 2514696 w 10993169"/>
              <a:gd name="connsiteY5347" fmla="*/ 2435909 h 5809456"/>
              <a:gd name="connsiteX5348" fmla="*/ 2512091 w 10993169"/>
              <a:gd name="connsiteY5348" fmla="*/ 2427444 h 5809456"/>
              <a:gd name="connsiteX5349" fmla="*/ 2509487 w 10993169"/>
              <a:gd name="connsiteY5349" fmla="*/ 2418979 h 5809456"/>
              <a:gd name="connsiteX5350" fmla="*/ 2506882 w 10993169"/>
              <a:gd name="connsiteY5350" fmla="*/ 2411166 h 5809456"/>
              <a:gd name="connsiteX5351" fmla="*/ 2506231 w 10993169"/>
              <a:gd name="connsiteY5351" fmla="*/ 2406608 h 5809456"/>
              <a:gd name="connsiteX5352" fmla="*/ 2505580 w 10993169"/>
              <a:gd name="connsiteY5352" fmla="*/ 2399445 h 5809456"/>
              <a:gd name="connsiteX5353" fmla="*/ 2503627 w 10993169"/>
              <a:gd name="connsiteY5353" fmla="*/ 2392282 h 5809456"/>
              <a:gd name="connsiteX5354" fmla="*/ 2501673 w 10993169"/>
              <a:gd name="connsiteY5354" fmla="*/ 2385771 h 5809456"/>
              <a:gd name="connsiteX5355" fmla="*/ 2497766 w 10993169"/>
              <a:gd name="connsiteY5355" fmla="*/ 2378609 h 5809456"/>
              <a:gd name="connsiteX5356" fmla="*/ 2492557 w 10993169"/>
              <a:gd name="connsiteY5356" fmla="*/ 2369493 h 5809456"/>
              <a:gd name="connsiteX5357" fmla="*/ 2489953 w 10993169"/>
              <a:gd name="connsiteY5357" fmla="*/ 2365586 h 5809456"/>
              <a:gd name="connsiteX5358" fmla="*/ 2487348 w 10993169"/>
              <a:gd name="connsiteY5358" fmla="*/ 2361028 h 5809456"/>
              <a:gd name="connsiteX5359" fmla="*/ 2484093 w 10993169"/>
              <a:gd name="connsiteY5359" fmla="*/ 2357772 h 5809456"/>
              <a:gd name="connsiteX5360" fmla="*/ 2481488 w 10993169"/>
              <a:gd name="connsiteY5360" fmla="*/ 2355168 h 5809456"/>
              <a:gd name="connsiteX5361" fmla="*/ 2478232 w 10993169"/>
              <a:gd name="connsiteY5361" fmla="*/ 2351261 h 5809456"/>
              <a:gd name="connsiteX5362" fmla="*/ 2473674 w 10993169"/>
              <a:gd name="connsiteY5362" fmla="*/ 2346703 h 5809456"/>
              <a:gd name="connsiteX5363" fmla="*/ 2468465 w 10993169"/>
              <a:gd name="connsiteY5363" fmla="*/ 2342796 h 5809456"/>
              <a:gd name="connsiteX5364" fmla="*/ 2463907 w 10993169"/>
              <a:gd name="connsiteY5364" fmla="*/ 2340191 h 5809456"/>
              <a:gd name="connsiteX5365" fmla="*/ 2456745 w 10993169"/>
              <a:gd name="connsiteY5365" fmla="*/ 2336285 h 5809456"/>
              <a:gd name="connsiteX5366" fmla="*/ 2446978 w 10993169"/>
              <a:gd name="connsiteY5366" fmla="*/ 2331727 h 5809456"/>
              <a:gd name="connsiteX5367" fmla="*/ 2443071 w 10993169"/>
              <a:gd name="connsiteY5367" fmla="*/ 2329773 h 5809456"/>
              <a:gd name="connsiteX5368" fmla="*/ 2439164 w 10993169"/>
              <a:gd name="connsiteY5368" fmla="*/ 2327820 h 5809456"/>
              <a:gd name="connsiteX5369" fmla="*/ 2436559 w 10993169"/>
              <a:gd name="connsiteY5369" fmla="*/ 2326518 h 5809456"/>
              <a:gd name="connsiteX5370" fmla="*/ 2435257 w 10993169"/>
              <a:gd name="connsiteY5370" fmla="*/ 2324564 h 5809456"/>
              <a:gd name="connsiteX5371" fmla="*/ 2436559 w 10993169"/>
              <a:gd name="connsiteY5371" fmla="*/ 2320006 h 5809456"/>
              <a:gd name="connsiteX5372" fmla="*/ 2439164 w 10993169"/>
              <a:gd name="connsiteY5372" fmla="*/ 2314146 h 5809456"/>
              <a:gd name="connsiteX5373" fmla="*/ 2441769 w 10993169"/>
              <a:gd name="connsiteY5373" fmla="*/ 2308286 h 5809456"/>
              <a:gd name="connsiteX5374" fmla="*/ 2442420 w 10993169"/>
              <a:gd name="connsiteY5374" fmla="*/ 2303728 h 5809456"/>
              <a:gd name="connsiteX5375" fmla="*/ 2440466 w 10993169"/>
              <a:gd name="connsiteY5375" fmla="*/ 2301774 h 5809456"/>
              <a:gd name="connsiteX5376" fmla="*/ 2438513 w 10993169"/>
              <a:gd name="connsiteY5376" fmla="*/ 2299170 h 5809456"/>
              <a:gd name="connsiteX5377" fmla="*/ 2437211 w 10993169"/>
              <a:gd name="connsiteY5377" fmla="*/ 2297867 h 5809456"/>
              <a:gd name="connsiteX5378" fmla="*/ 2435908 w 10993169"/>
              <a:gd name="connsiteY5378" fmla="*/ 2297216 h 5809456"/>
              <a:gd name="connsiteX5379" fmla="*/ 2434606 w 10993169"/>
              <a:gd name="connsiteY5379" fmla="*/ 2296565 h 5809456"/>
              <a:gd name="connsiteX5380" fmla="*/ 2429761 w 10993169"/>
              <a:gd name="connsiteY5380" fmla="*/ 2295263 h 5809456"/>
              <a:gd name="connsiteX5381" fmla="*/ 2429772 w 10993169"/>
              <a:gd name="connsiteY5381" fmla="*/ 2295269 h 5809456"/>
              <a:gd name="connsiteX5382" fmla="*/ 2430059 w 10993169"/>
              <a:gd name="connsiteY5382" fmla="*/ 2295269 h 5809456"/>
              <a:gd name="connsiteX5383" fmla="*/ 2430048 w 10993169"/>
              <a:gd name="connsiteY5383" fmla="*/ 2295263 h 5809456"/>
              <a:gd name="connsiteX5384" fmla="*/ 5226712 w 10993169"/>
              <a:gd name="connsiteY5384" fmla="*/ 2293309 h 5809456"/>
              <a:gd name="connsiteX5385" fmla="*/ 5222484 w 10993169"/>
              <a:gd name="connsiteY5385" fmla="*/ 2294517 h 5809456"/>
              <a:gd name="connsiteX5386" fmla="*/ 5223244 w 10993169"/>
              <a:gd name="connsiteY5386" fmla="*/ 2294517 h 5809456"/>
              <a:gd name="connsiteX5387" fmla="*/ 5227473 w 10993169"/>
              <a:gd name="connsiteY5387" fmla="*/ 2293309 h 5809456"/>
              <a:gd name="connsiteX5388" fmla="*/ 5244053 w 10993169"/>
              <a:gd name="connsiteY5388" fmla="*/ 2291663 h 5809456"/>
              <a:gd name="connsiteX5389" fmla="*/ 5242335 w 10993169"/>
              <a:gd name="connsiteY5389" fmla="*/ 2292007 h 5809456"/>
              <a:gd name="connsiteX5390" fmla="*/ 5241900 w 10993169"/>
              <a:gd name="connsiteY5390" fmla="*/ 2292131 h 5809456"/>
              <a:gd name="connsiteX5391" fmla="*/ 5243429 w 10993169"/>
              <a:gd name="connsiteY5391" fmla="*/ 2291913 h 5809456"/>
              <a:gd name="connsiteX5392" fmla="*/ 6820546 w 10993169"/>
              <a:gd name="connsiteY5392" fmla="*/ 2291203 h 5809456"/>
              <a:gd name="connsiteX5393" fmla="*/ 6819836 w 10993169"/>
              <a:gd name="connsiteY5393" fmla="*/ 2291913 h 5809456"/>
              <a:gd name="connsiteX5394" fmla="*/ 6818992 w 10993169"/>
              <a:gd name="connsiteY5394" fmla="*/ 2293599 h 5809456"/>
              <a:gd name="connsiteX5395" fmla="*/ 6819282 w 10993169"/>
              <a:gd name="connsiteY5395" fmla="*/ 2293309 h 5809456"/>
              <a:gd name="connsiteX5396" fmla="*/ 2374624 w 10993169"/>
              <a:gd name="connsiteY5396" fmla="*/ 2283517 h 5809456"/>
              <a:gd name="connsiteX5397" fmla="*/ 2376397 w 10993169"/>
              <a:gd name="connsiteY5397" fmla="*/ 2284847 h 5809456"/>
              <a:gd name="connsiteX5398" fmla="*/ 2380302 w 10993169"/>
              <a:gd name="connsiteY5398" fmla="*/ 2289407 h 5809456"/>
              <a:gd name="connsiteX5399" fmla="*/ 2383557 w 10993169"/>
              <a:gd name="connsiteY5399" fmla="*/ 2295269 h 5809456"/>
              <a:gd name="connsiteX5400" fmla="*/ 2386811 w 10993169"/>
              <a:gd name="connsiteY5400" fmla="*/ 2301131 h 5809456"/>
              <a:gd name="connsiteX5401" fmla="*/ 2388764 w 10993169"/>
              <a:gd name="connsiteY5401" fmla="*/ 2305690 h 5809456"/>
              <a:gd name="connsiteX5402" fmla="*/ 2392019 w 10993169"/>
              <a:gd name="connsiteY5402" fmla="*/ 2307644 h 5809456"/>
              <a:gd name="connsiteX5403" fmla="*/ 2395924 w 10993169"/>
              <a:gd name="connsiteY5403" fmla="*/ 2310250 h 5809456"/>
              <a:gd name="connsiteX5404" fmla="*/ 2399830 w 10993169"/>
              <a:gd name="connsiteY5404" fmla="*/ 2312204 h 5809456"/>
              <a:gd name="connsiteX5405" fmla="*/ 2400234 w 10993169"/>
              <a:gd name="connsiteY5405" fmla="*/ 2312262 h 5809456"/>
              <a:gd name="connsiteX5406" fmla="*/ 2398793 w 10993169"/>
              <a:gd name="connsiteY5406" fmla="*/ 2311541 h 5809456"/>
              <a:gd name="connsiteX5407" fmla="*/ 2394887 w 10993169"/>
              <a:gd name="connsiteY5407" fmla="*/ 2308937 h 5809456"/>
              <a:gd name="connsiteX5408" fmla="*/ 2391631 w 10993169"/>
              <a:gd name="connsiteY5408" fmla="*/ 2306332 h 5809456"/>
              <a:gd name="connsiteX5409" fmla="*/ 2389677 w 10993169"/>
              <a:gd name="connsiteY5409" fmla="*/ 2301774 h 5809456"/>
              <a:gd name="connsiteX5410" fmla="*/ 2386422 w 10993169"/>
              <a:gd name="connsiteY5410" fmla="*/ 2296565 h 5809456"/>
              <a:gd name="connsiteX5411" fmla="*/ 2383166 w 10993169"/>
              <a:gd name="connsiteY5411" fmla="*/ 2290705 h 5809456"/>
              <a:gd name="connsiteX5412" fmla="*/ 2379259 w 10993169"/>
              <a:gd name="connsiteY5412" fmla="*/ 2286147 h 5809456"/>
              <a:gd name="connsiteX5413" fmla="*/ 2376655 w 10993169"/>
              <a:gd name="connsiteY5413" fmla="*/ 2284194 h 5809456"/>
              <a:gd name="connsiteX5414" fmla="*/ 4440018 w 10993169"/>
              <a:gd name="connsiteY5414" fmla="*/ 2221826 h 5809456"/>
              <a:gd name="connsiteX5415" fmla="*/ 4433601 w 10993169"/>
              <a:gd name="connsiteY5415" fmla="*/ 2231451 h 5809456"/>
              <a:gd name="connsiteX5416" fmla="*/ 4427741 w 10993169"/>
              <a:gd name="connsiteY5416" fmla="*/ 2237963 h 5809456"/>
              <a:gd name="connsiteX5417" fmla="*/ 4418625 w 10993169"/>
              <a:gd name="connsiteY5417" fmla="*/ 2247079 h 5809456"/>
              <a:gd name="connsiteX5418" fmla="*/ 4409509 w 10993169"/>
              <a:gd name="connsiteY5418" fmla="*/ 2255543 h 5809456"/>
              <a:gd name="connsiteX5419" fmla="*/ 4401695 w 10993169"/>
              <a:gd name="connsiteY5419" fmla="*/ 2262055 h 5809456"/>
              <a:gd name="connsiteX5420" fmla="*/ 4391928 w 10993169"/>
              <a:gd name="connsiteY5420" fmla="*/ 2271171 h 5809456"/>
              <a:gd name="connsiteX5421" fmla="*/ 4391729 w 10993169"/>
              <a:gd name="connsiteY5421" fmla="*/ 2271636 h 5809456"/>
              <a:gd name="connsiteX5422" fmla="*/ 4401279 w 10993169"/>
              <a:gd name="connsiteY5422" fmla="*/ 2263357 h 5809456"/>
              <a:gd name="connsiteX5423" fmla="*/ 4409091 w 10993169"/>
              <a:gd name="connsiteY5423" fmla="*/ 2256194 h 5809456"/>
              <a:gd name="connsiteX5424" fmla="*/ 4418204 w 10993169"/>
              <a:gd name="connsiteY5424" fmla="*/ 2247729 h 5809456"/>
              <a:gd name="connsiteX5425" fmla="*/ 4427318 w 10993169"/>
              <a:gd name="connsiteY5425" fmla="*/ 2238613 h 5809456"/>
              <a:gd name="connsiteX5426" fmla="*/ 4433177 w 10993169"/>
              <a:gd name="connsiteY5426" fmla="*/ 2232102 h 5809456"/>
              <a:gd name="connsiteX5427" fmla="*/ 4439686 w 10993169"/>
              <a:gd name="connsiteY5427" fmla="*/ 2222986 h 5809456"/>
              <a:gd name="connsiteX5428" fmla="*/ 10812081 w 10993169"/>
              <a:gd name="connsiteY5428" fmla="*/ 2186522 h 5809456"/>
              <a:gd name="connsiteX5429" fmla="*/ 10816607 w 10993169"/>
              <a:gd name="connsiteY5429" fmla="*/ 2186522 h 5809456"/>
              <a:gd name="connsiteX5430" fmla="*/ 10821781 w 10993169"/>
              <a:gd name="connsiteY5430" fmla="*/ 2186522 h 5809456"/>
              <a:gd name="connsiteX5431" fmla="*/ 10826953 w 10993169"/>
              <a:gd name="connsiteY5431" fmla="*/ 2194336 h 5809456"/>
              <a:gd name="connsiteX5432" fmla="*/ 10831479 w 10993169"/>
              <a:gd name="connsiteY5432" fmla="*/ 2202150 h 5809456"/>
              <a:gd name="connsiteX5433" fmla="*/ 10837947 w 10993169"/>
              <a:gd name="connsiteY5433" fmla="*/ 2203452 h 5809456"/>
              <a:gd name="connsiteX5434" fmla="*/ 10845059 w 10993169"/>
              <a:gd name="connsiteY5434" fmla="*/ 2204103 h 5809456"/>
              <a:gd name="connsiteX5435" fmla="*/ 10852173 w 10993169"/>
              <a:gd name="connsiteY5435" fmla="*/ 2203452 h 5809456"/>
              <a:gd name="connsiteX5436" fmla="*/ 10858639 w 10993169"/>
              <a:gd name="connsiteY5436" fmla="*/ 2202150 h 5809456"/>
              <a:gd name="connsiteX5437" fmla="*/ 10865105 w 10993169"/>
              <a:gd name="connsiteY5437" fmla="*/ 2198243 h 5809456"/>
              <a:gd name="connsiteX5438" fmla="*/ 10870925 w 10993169"/>
              <a:gd name="connsiteY5438" fmla="*/ 2194336 h 5809456"/>
              <a:gd name="connsiteX5439" fmla="*/ 10875451 w 10993169"/>
              <a:gd name="connsiteY5439" fmla="*/ 2194336 h 5809456"/>
              <a:gd name="connsiteX5440" fmla="*/ 10880625 w 10993169"/>
              <a:gd name="connsiteY5440" fmla="*/ 2194987 h 5809456"/>
              <a:gd name="connsiteX5441" fmla="*/ 10883211 w 10993169"/>
              <a:gd name="connsiteY5441" fmla="*/ 2195638 h 5809456"/>
              <a:gd name="connsiteX5442" fmla="*/ 10885799 w 10993169"/>
              <a:gd name="connsiteY5442" fmla="*/ 2196289 h 5809456"/>
              <a:gd name="connsiteX5443" fmla="*/ 10888385 w 10993169"/>
              <a:gd name="connsiteY5443" fmla="*/ 2197592 h 5809456"/>
              <a:gd name="connsiteX5444" fmla="*/ 10890325 w 10993169"/>
              <a:gd name="connsiteY5444" fmla="*/ 2199545 h 5809456"/>
              <a:gd name="connsiteX5445" fmla="*/ 10892265 w 10993169"/>
              <a:gd name="connsiteY5445" fmla="*/ 2200847 h 5809456"/>
              <a:gd name="connsiteX5446" fmla="*/ 10894205 w 10993169"/>
              <a:gd name="connsiteY5446" fmla="*/ 2203452 h 5809456"/>
              <a:gd name="connsiteX5447" fmla="*/ 10894851 w 10993169"/>
              <a:gd name="connsiteY5447" fmla="*/ 2207359 h 5809456"/>
              <a:gd name="connsiteX5448" fmla="*/ 10895497 w 10993169"/>
              <a:gd name="connsiteY5448" fmla="*/ 2209963 h 5809456"/>
              <a:gd name="connsiteX5449" fmla="*/ 10894851 w 10993169"/>
              <a:gd name="connsiteY5449" fmla="*/ 2212568 h 5809456"/>
              <a:gd name="connsiteX5450" fmla="*/ 10894205 w 10993169"/>
              <a:gd name="connsiteY5450" fmla="*/ 2215173 h 5809456"/>
              <a:gd name="connsiteX5451" fmla="*/ 10892265 w 10993169"/>
              <a:gd name="connsiteY5451" fmla="*/ 2217777 h 5809456"/>
              <a:gd name="connsiteX5452" fmla="*/ 10890325 w 10993169"/>
              <a:gd name="connsiteY5452" fmla="*/ 2220382 h 5809456"/>
              <a:gd name="connsiteX5453" fmla="*/ 10889031 w 10993169"/>
              <a:gd name="connsiteY5453" fmla="*/ 2221033 h 5809456"/>
              <a:gd name="connsiteX5454" fmla="*/ 10887091 w 10993169"/>
              <a:gd name="connsiteY5454" fmla="*/ 2221684 h 5809456"/>
              <a:gd name="connsiteX5455" fmla="*/ 10884505 w 10993169"/>
              <a:gd name="connsiteY5455" fmla="*/ 2221684 h 5809456"/>
              <a:gd name="connsiteX5456" fmla="*/ 10881271 w 10993169"/>
              <a:gd name="connsiteY5456" fmla="*/ 2221033 h 5809456"/>
              <a:gd name="connsiteX5457" fmla="*/ 10875451 w 10993169"/>
              <a:gd name="connsiteY5457" fmla="*/ 2220382 h 5809456"/>
              <a:gd name="connsiteX5458" fmla="*/ 10870925 w 10993169"/>
              <a:gd name="connsiteY5458" fmla="*/ 2220382 h 5809456"/>
              <a:gd name="connsiteX5459" fmla="*/ 10867045 w 10993169"/>
              <a:gd name="connsiteY5459" fmla="*/ 2219079 h 5809456"/>
              <a:gd name="connsiteX5460" fmla="*/ 10862519 w 10993169"/>
              <a:gd name="connsiteY5460" fmla="*/ 2217777 h 5809456"/>
              <a:gd name="connsiteX5461" fmla="*/ 10857993 w 10993169"/>
              <a:gd name="connsiteY5461" fmla="*/ 2217777 h 5809456"/>
              <a:gd name="connsiteX5462" fmla="*/ 10853465 w 10993169"/>
              <a:gd name="connsiteY5462" fmla="*/ 2217777 h 5809456"/>
              <a:gd name="connsiteX5463" fmla="*/ 10847647 w 10993169"/>
              <a:gd name="connsiteY5463" fmla="*/ 2218428 h 5809456"/>
              <a:gd name="connsiteX5464" fmla="*/ 10840533 w 10993169"/>
              <a:gd name="connsiteY5464" fmla="*/ 2220382 h 5809456"/>
              <a:gd name="connsiteX5465" fmla="*/ 10832773 w 10993169"/>
              <a:gd name="connsiteY5465" fmla="*/ 2222335 h 5809456"/>
              <a:gd name="connsiteX5466" fmla="*/ 10826953 w 10993169"/>
              <a:gd name="connsiteY5466" fmla="*/ 2222986 h 5809456"/>
              <a:gd name="connsiteX5467" fmla="*/ 10821781 w 10993169"/>
              <a:gd name="connsiteY5467" fmla="*/ 2222335 h 5809456"/>
              <a:gd name="connsiteX5468" fmla="*/ 10815961 w 10993169"/>
              <a:gd name="connsiteY5468" fmla="*/ 2219731 h 5809456"/>
              <a:gd name="connsiteX5469" fmla="*/ 10809493 w 10993169"/>
              <a:gd name="connsiteY5469" fmla="*/ 2217126 h 5809456"/>
              <a:gd name="connsiteX5470" fmla="*/ 10804321 w 10993169"/>
              <a:gd name="connsiteY5470" fmla="*/ 2215173 h 5809456"/>
              <a:gd name="connsiteX5471" fmla="*/ 10802381 w 10993169"/>
              <a:gd name="connsiteY5471" fmla="*/ 2210615 h 5809456"/>
              <a:gd name="connsiteX5472" fmla="*/ 10801733 w 10993169"/>
              <a:gd name="connsiteY5472" fmla="*/ 2204754 h 5809456"/>
              <a:gd name="connsiteX5473" fmla="*/ 10801733 w 10993169"/>
              <a:gd name="connsiteY5473" fmla="*/ 2198894 h 5809456"/>
              <a:gd name="connsiteX5474" fmla="*/ 10801733 w 10993169"/>
              <a:gd name="connsiteY5474" fmla="*/ 2194336 h 5809456"/>
              <a:gd name="connsiteX5475" fmla="*/ 10806261 w 10993169"/>
              <a:gd name="connsiteY5475" fmla="*/ 2190429 h 5809456"/>
              <a:gd name="connsiteX5476" fmla="*/ 2256845 w 10993169"/>
              <a:gd name="connsiteY5476" fmla="*/ 2170896 h 5809456"/>
              <a:gd name="connsiteX5477" fmla="*/ 2254591 w 10993169"/>
              <a:gd name="connsiteY5477" fmla="*/ 2171798 h 5809456"/>
              <a:gd name="connsiteX5478" fmla="*/ 2256193 w 10993169"/>
              <a:gd name="connsiteY5478" fmla="*/ 2172198 h 5809456"/>
              <a:gd name="connsiteX5479" fmla="*/ 2260100 w 10993169"/>
              <a:gd name="connsiteY5479" fmla="*/ 2172849 h 5809456"/>
              <a:gd name="connsiteX5480" fmla="*/ 2263355 w 10993169"/>
              <a:gd name="connsiteY5480" fmla="*/ 2174803 h 5809456"/>
              <a:gd name="connsiteX5481" fmla="*/ 2266611 w 10993169"/>
              <a:gd name="connsiteY5481" fmla="*/ 2176756 h 5809456"/>
              <a:gd name="connsiteX5482" fmla="*/ 2268565 w 10993169"/>
              <a:gd name="connsiteY5482" fmla="*/ 2179361 h 5809456"/>
              <a:gd name="connsiteX5483" fmla="*/ 2269867 w 10993169"/>
              <a:gd name="connsiteY5483" fmla="*/ 2183268 h 5809456"/>
              <a:gd name="connsiteX5484" fmla="*/ 2271169 w 10993169"/>
              <a:gd name="connsiteY5484" fmla="*/ 2186523 h 5809456"/>
              <a:gd name="connsiteX5485" fmla="*/ 2271169 w 10993169"/>
              <a:gd name="connsiteY5485" fmla="*/ 2189128 h 5809456"/>
              <a:gd name="connsiteX5486" fmla="*/ 2271820 w 10993169"/>
              <a:gd name="connsiteY5486" fmla="*/ 2191732 h 5809456"/>
              <a:gd name="connsiteX5487" fmla="*/ 2272471 w 10993169"/>
              <a:gd name="connsiteY5487" fmla="*/ 2194337 h 5809456"/>
              <a:gd name="connsiteX5488" fmla="*/ 2271820 w 10993169"/>
              <a:gd name="connsiteY5488" fmla="*/ 2197593 h 5809456"/>
              <a:gd name="connsiteX5489" fmla="*/ 2271169 w 10993169"/>
              <a:gd name="connsiteY5489" fmla="*/ 2200848 h 5809456"/>
              <a:gd name="connsiteX5490" fmla="*/ 2271169 w 10993169"/>
              <a:gd name="connsiteY5490" fmla="*/ 2204755 h 5809456"/>
              <a:gd name="connsiteX5491" fmla="*/ 2270518 w 10993169"/>
              <a:gd name="connsiteY5491" fmla="*/ 2208011 h 5809456"/>
              <a:gd name="connsiteX5492" fmla="*/ 2271169 w 10993169"/>
              <a:gd name="connsiteY5492" fmla="*/ 2211918 h 5809456"/>
              <a:gd name="connsiteX5493" fmla="*/ 2271169 w 10993169"/>
              <a:gd name="connsiteY5493" fmla="*/ 2214522 h 5809456"/>
              <a:gd name="connsiteX5494" fmla="*/ 2273774 w 10993169"/>
              <a:gd name="connsiteY5494" fmla="*/ 2221034 h 5809456"/>
              <a:gd name="connsiteX5495" fmla="*/ 2276378 w 10993169"/>
              <a:gd name="connsiteY5495" fmla="*/ 2227545 h 5809456"/>
              <a:gd name="connsiteX5496" fmla="*/ 2277029 w 10993169"/>
              <a:gd name="connsiteY5496" fmla="*/ 2235359 h 5809456"/>
              <a:gd name="connsiteX5497" fmla="*/ 2277681 w 10993169"/>
              <a:gd name="connsiteY5497" fmla="*/ 2244475 h 5809456"/>
              <a:gd name="connsiteX5498" fmla="*/ 2277681 w 10993169"/>
              <a:gd name="connsiteY5498" fmla="*/ 2253590 h 5809456"/>
              <a:gd name="connsiteX5499" fmla="*/ 2276378 w 10993169"/>
              <a:gd name="connsiteY5499" fmla="*/ 2261404 h 5809456"/>
              <a:gd name="connsiteX5500" fmla="*/ 2276378 w 10993169"/>
              <a:gd name="connsiteY5500" fmla="*/ 2265962 h 5809456"/>
              <a:gd name="connsiteX5501" fmla="*/ 2275076 w 10993169"/>
              <a:gd name="connsiteY5501" fmla="*/ 2271171 h 5809456"/>
              <a:gd name="connsiteX5502" fmla="*/ 2274425 w 10993169"/>
              <a:gd name="connsiteY5502" fmla="*/ 2277031 h 5809456"/>
              <a:gd name="connsiteX5503" fmla="*/ 2273774 w 10993169"/>
              <a:gd name="connsiteY5503" fmla="*/ 2281589 h 5809456"/>
              <a:gd name="connsiteX5504" fmla="*/ 2275076 w 10993169"/>
              <a:gd name="connsiteY5504" fmla="*/ 2285496 h 5809456"/>
              <a:gd name="connsiteX5505" fmla="*/ 2277029 w 10993169"/>
              <a:gd name="connsiteY5505" fmla="*/ 2290705 h 5809456"/>
              <a:gd name="connsiteX5506" fmla="*/ 2279634 w 10993169"/>
              <a:gd name="connsiteY5506" fmla="*/ 2295263 h 5809456"/>
              <a:gd name="connsiteX5507" fmla="*/ 2281587 w 10993169"/>
              <a:gd name="connsiteY5507" fmla="*/ 2299170 h 5809456"/>
              <a:gd name="connsiteX5508" fmla="*/ 2284192 w 10993169"/>
              <a:gd name="connsiteY5508" fmla="*/ 2303728 h 5809456"/>
              <a:gd name="connsiteX5509" fmla="*/ 2286797 w 10993169"/>
              <a:gd name="connsiteY5509" fmla="*/ 2307635 h 5809456"/>
              <a:gd name="connsiteX5510" fmla="*/ 2288750 w 10993169"/>
              <a:gd name="connsiteY5510" fmla="*/ 2309588 h 5809456"/>
              <a:gd name="connsiteX5511" fmla="*/ 2290703 w 10993169"/>
              <a:gd name="connsiteY5511" fmla="*/ 2310891 h 5809456"/>
              <a:gd name="connsiteX5512" fmla="*/ 2292657 w 10993169"/>
              <a:gd name="connsiteY5512" fmla="*/ 2311542 h 5809456"/>
              <a:gd name="connsiteX5513" fmla="*/ 2293540 w 10993169"/>
              <a:gd name="connsiteY5513" fmla="*/ 2311836 h 5809456"/>
              <a:gd name="connsiteX5514" fmla="*/ 2293729 w 10993169"/>
              <a:gd name="connsiteY5514" fmla="*/ 2311552 h 5809456"/>
              <a:gd name="connsiteX5515" fmla="*/ 2294116 w 10993169"/>
              <a:gd name="connsiteY5515" fmla="*/ 2310778 h 5809456"/>
              <a:gd name="connsiteX5516" fmla="*/ 2293309 w 10993169"/>
              <a:gd name="connsiteY5516" fmla="*/ 2310239 h 5809456"/>
              <a:gd name="connsiteX5517" fmla="*/ 2291356 w 10993169"/>
              <a:gd name="connsiteY5517" fmla="*/ 2308937 h 5809456"/>
              <a:gd name="connsiteX5518" fmla="*/ 2290053 w 10993169"/>
              <a:gd name="connsiteY5518" fmla="*/ 2306983 h 5809456"/>
              <a:gd name="connsiteX5519" fmla="*/ 2286798 w 10993169"/>
              <a:gd name="connsiteY5519" fmla="*/ 2303077 h 5809456"/>
              <a:gd name="connsiteX5520" fmla="*/ 2284844 w 10993169"/>
              <a:gd name="connsiteY5520" fmla="*/ 2299170 h 5809456"/>
              <a:gd name="connsiteX5521" fmla="*/ 2282240 w 10993169"/>
              <a:gd name="connsiteY5521" fmla="*/ 2294612 h 5809456"/>
              <a:gd name="connsiteX5522" fmla="*/ 2279635 w 10993169"/>
              <a:gd name="connsiteY5522" fmla="*/ 2290054 h 5809456"/>
              <a:gd name="connsiteX5523" fmla="*/ 2277682 w 10993169"/>
              <a:gd name="connsiteY5523" fmla="*/ 2285496 h 5809456"/>
              <a:gd name="connsiteX5524" fmla="*/ 2277031 w 10993169"/>
              <a:gd name="connsiteY5524" fmla="*/ 2280938 h 5809456"/>
              <a:gd name="connsiteX5525" fmla="*/ 2277031 w 10993169"/>
              <a:gd name="connsiteY5525" fmla="*/ 2276380 h 5809456"/>
              <a:gd name="connsiteX5526" fmla="*/ 2278333 w 10993169"/>
              <a:gd name="connsiteY5526" fmla="*/ 2271171 h 5809456"/>
              <a:gd name="connsiteX5527" fmla="*/ 2278984 w 10993169"/>
              <a:gd name="connsiteY5527" fmla="*/ 2265311 h 5809456"/>
              <a:gd name="connsiteX5528" fmla="*/ 2279635 w 10993169"/>
              <a:gd name="connsiteY5528" fmla="*/ 2260753 h 5809456"/>
              <a:gd name="connsiteX5529" fmla="*/ 2280286 w 10993169"/>
              <a:gd name="connsiteY5529" fmla="*/ 2253590 h 5809456"/>
              <a:gd name="connsiteX5530" fmla="*/ 2280286 w 10993169"/>
              <a:gd name="connsiteY5530" fmla="*/ 2244474 h 5809456"/>
              <a:gd name="connsiteX5531" fmla="*/ 2279635 w 10993169"/>
              <a:gd name="connsiteY5531" fmla="*/ 2234707 h 5809456"/>
              <a:gd name="connsiteX5532" fmla="*/ 2279635 w 10993169"/>
              <a:gd name="connsiteY5532" fmla="*/ 2226893 h 5809456"/>
              <a:gd name="connsiteX5533" fmla="*/ 2277031 w 10993169"/>
              <a:gd name="connsiteY5533" fmla="*/ 2220382 h 5809456"/>
              <a:gd name="connsiteX5534" fmla="*/ 2274426 w 10993169"/>
              <a:gd name="connsiteY5534" fmla="*/ 2214522 h 5809456"/>
              <a:gd name="connsiteX5535" fmla="*/ 2273775 w 10993169"/>
              <a:gd name="connsiteY5535" fmla="*/ 2211266 h 5809456"/>
              <a:gd name="connsiteX5536" fmla="*/ 2273775 w 10993169"/>
              <a:gd name="connsiteY5536" fmla="*/ 2208010 h 5809456"/>
              <a:gd name="connsiteX5537" fmla="*/ 2273775 w 10993169"/>
              <a:gd name="connsiteY5537" fmla="*/ 2204104 h 5809456"/>
              <a:gd name="connsiteX5538" fmla="*/ 2274426 w 10993169"/>
              <a:gd name="connsiteY5538" fmla="*/ 2200848 h 5809456"/>
              <a:gd name="connsiteX5539" fmla="*/ 2275077 w 10993169"/>
              <a:gd name="connsiteY5539" fmla="*/ 2196941 h 5809456"/>
              <a:gd name="connsiteX5540" fmla="*/ 2275077 w 10993169"/>
              <a:gd name="connsiteY5540" fmla="*/ 2193685 h 5809456"/>
              <a:gd name="connsiteX5541" fmla="*/ 2275077 w 10993169"/>
              <a:gd name="connsiteY5541" fmla="*/ 2191081 h 5809456"/>
              <a:gd name="connsiteX5542" fmla="*/ 2274426 w 10993169"/>
              <a:gd name="connsiteY5542" fmla="*/ 2189127 h 5809456"/>
              <a:gd name="connsiteX5543" fmla="*/ 2273775 w 10993169"/>
              <a:gd name="connsiteY5543" fmla="*/ 2186523 h 5809456"/>
              <a:gd name="connsiteX5544" fmla="*/ 2272473 w 10993169"/>
              <a:gd name="connsiteY5544" fmla="*/ 2182616 h 5809456"/>
              <a:gd name="connsiteX5545" fmla="*/ 2271170 w 10993169"/>
              <a:gd name="connsiteY5545" fmla="*/ 2178709 h 5809456"/>
              <a:gd name="connsiteX5546" fmla="*/ 2269217 w 10993169"/>
              <a:gd name="connsiteY5546" fmla="*/ 2176105 h 5809456"/>
              <a:gd name="connsiteX5547" fmla="*/ 2266612 w 10993169"/>
              <a:gd name="connsiteY5547" fmla="*/ 2174151 h 5809456"/>
              <a:gd name="connsiteX5548" fmla="*/ 2262705 w 10993169"/>
              <a:gd name="connsiteY5548" fmla="*/ 2172849 h 5809456"/>
              <a:gd name="connsiteX5549" fmla="*/ 2259450 w 10993169"/>
              <a:gd name="connsiteY5549" fmla="*/ 2171547 h 5809456"/>
              <a:gd name="connsiteX5550" fmla="*/ 10962901 w 10993169"/>
              <a:gd name="connsiteY5550" fmla="*/ 2129222 h 5809456"/>
              <a:gd name="connsiteX5551" fmla="*/ 10970139 w 10993169"/>
              <a:gd name="connsiteY5551" fmla="*/ 2129222 h 5809456"/>
              <a:gd name="connsiteX5552" fmla="*/ 10976719 w 10993169"/>
              <a:gd name="connsiteY5552" fmla="*/ 2129222 h 5809456"/>
              <a:gd name="connsiteX5553" fmla="*/ 10984615 w 10993169"/>
              <a:gd name="connsiteY5553" fmla="*/ 2129861 h 5809456"/>
              <a:gd name="connsiteX5554" fmla="*/ 10987905 w 10993169"/>
              <a:gd name="connsiteY5554" fmla="*/ 2129861 h 5809456"/>
              <a:gd name="connsiteX5555" fmla="*/ 10990537 w 10993169"/>
              <a:gd name="connsiteY5555" fmla="*/ 2131137 h 5809456"/>
              <a:gd name="connsiteX5556" fmla="*/ 10992511 w 10993169"/>
              <a:gd name="connsiteY5556" fmla="*/ 2132414 h 5809456"/>
              <a:gd name="connsiteX5557" fmla="*/ 10993169 w 10993169"/>
              <a:gd name="connsiteY5557" fmla="*/ 2133691 h 5809456"/>
              <a:gd name="connsiteX5558" fmla="*/ 10990537 w 10993169"/>
              <a:gd name="connsiteY5558" fmla="*/ 2137521 h 5809456"/>
              <a:gd name="connsiteX5559" fmla="*/ 10987905 w 10993169"/>
              <a:gd name="connsiteY5559" fmla="*/ 2141351 h 5809456"/>
              <a:gd name="connsiteX5560" fmla="*/ 10985273 w 10993169"/>
              <a:gd name="connsiteY5560" fmla="*/ 2142628 h 5809456"/>
              <a:gd name="connsiteX5561" fmla="*/ 10982641 w 10993169"/>
              <a:gd name="connsiteY5561" fmla="*/ 2144543 h 5809456"/>
              <a:gd name="connsiteX5562" fmla="*/ 10980009 w 10993169"/>
              <a:gd name="connsiteY5562" fmla="*/ 2147097 h 5809456"/>
              <a:gd name="connsiteX5563" fmla="*/ 10977377 w 10993169"/>
              <a:gd name="connsiteY5563" fmla="*/ 2149012 h 5809456"/>
              <a:gd name="connsiteX5564" fmla="*/ 10972771 w 10993169"/>
              <a:gd name="connsiteY5564" fmla="*/ 2152842 h 5809456"/>
              <a:gd name="connsiteX5565" fmla="*/ 10966191 w 10993169"/>
              <a:gd name="connsiteY5565" fmla="*/ 2157311 h 5809456"/>
              <a:gd name="connsiteX5566" fmla="*/ 10959611 w 10993169"/>
              <a:gd name="connsiteY5566" fmla="*/ 2160503 h 5809456"/>
              <a:gd name="connsiteX5567" fmla="*/ 10954347 w 10993169"/>
              <a:gd name="connsiteY5567" fmla="*/ 2161779 h 5809456"/>
              <a:gd name="connsiteX5568" fmla="*/ 10951057 w 10993169"/>
              <a:gd name="connsiteY5568" fmla="*/ 2161141 h 5809456"/>
              <a:gd name="connsiteX5569" fmla="*/ 10947767 w 10993169"/>
              <a:gd name="connsiteY5569" fmla="*/ 2160503 h 5809456"/>
              <a:gd name="connsiteX5570" fmla="*/ 10943819 w 10993169"/>
              <a:gd name="connsiteY5570" fmla="*/ 2158587 h 5809456"/>
              <a:gd name="connsiteX5571" fmla="*/ 10939871 w 10993169"/>
              <a:gd name="connsiteY5571" fmla="*/ 2156672 h 5809456"/>
              <a:gd name="connsiteX5572" fmla="*/ 10936581 w 10993169"/>
              <a:gd name="connsiteY5572" fmla="*/ 2154757 h 5809456"/>
              <a:gd name="connsiteX5573" fmla="*/ 10933949 w 10993169"/>
              <a:gd name="connsiteY5573" fmla="*/ 2152204 h 5809456"/>
              <a:gd name="connsiteX5574" fmla="*/ 10931975 w 10993169"/>
              <a:gd name="connsiteY5574" fmla="*/ 2149650 h 5809456"/>
              <a:gd name="connsiteX5575" fmla="*/ 10931317 w 10993169"/>
              <a:gd name="connsiteY5575" fmla="*/ 2146458 h 5809456"/>
              <a:gd name="connsiteX5576" fmla="*/ 10930659 w 10993169"/>
              <a:gd name="connsiteY5576" fmla="*/ 2145182 h 5809456"/>
              <a:gd name="connsiteX5577" fmla="*/ 10931317 w 10993169"/>
              <a:gd name="connsiteY5577" fmla="*/ 2143905 h 5809456"/>
              <a:gd name="connsiteX5578" fmla="*/ 10931975 w 10993169"/>
              <a:gd name="connsiteY5578" fmla="*/ 2141990 h 5809456"/>
              <a:gd name="connsiteX5579" fmla="*/ 10933291 w 10993169"/>
              <a:gd name="connsiteY5579" fmla="*/ 2140075 h 5809456"/>
              <a:gd name="connsiteX5580" fmla="*/ 10936581 w 10993169"/>
              <a:gd name="connsiteY5580" fmla="*/ 2136883 h 5809456"/>
              <a:gd name="connsiteX5581" fmla="*/ 10939213 w 10993169"/>
              <a:gd name="connsiteY5581" fmla="*/ 2133691 h 5809456"/>
              <a:gd name="connsiteX5582" fmla="*/ 10942503 w 10993169"/>
              <a:gd name="connsiteY5582" fmla="*/ 2132414 h 5809456"/>
              <a:gd name="connsiteX5583" fmla="*/ 10945793 w 10993169"/>
              <a:gd name="connsiteY5583" fmla="*/ 2131137 h 5809456"/>
              <a:gd name="connsiteX5584" fmla="*/ 10950399 w 10993169"/>
              <a:gd name="connsiteY5584" fmla="*/ 2129861 h 5809456"/>
              <a:gd name="connsiteX5585" fmla="*/ 10954347 w 10993169"/>
              <a:gd name="connsiteY5585" fmla="*/ 2129861 h 5809456"/>
              <a:gd name="connsiteX5586" fmla="*/ 2200196 w 10993169"/>
              <a:gd name="connsiteY5586" fmla="*/ 2094061 h 5809456"/>
              <a:gd name="connsiteX5587" fmla="*/ 2198676 w 10993169"/>
              <a:gd name="connsiteY5587" fmla="*/ 2094712 h 5809456"/>
              <a:gd name="connsiteX5588" fmla="*/ 2202149 w 10993169"/>
              <a:gd name="connsiteY5588" fmla="*/ 2094712 h 5809456"/>
              <a:gd name="connsiteX5589" fmla="*/ 2208009 w 10993169"/>
              <a:gd name="connsiteY5589" fmla="*/ 2094712 h 5809456"/>
              <a:gd name="connsiteX5590" fmla="*/ 2212567 w 10993169"/>
              <a:gd name="connsiteY5590" fmla="*/ 2096014 h 5809456"/>
              <a:gd name="connsiteX5591" fmla="*/ 2215823 w 10993169"/>
              <a:gd name="connsiteY5591" fmla="*/ 2097317 h 5809456"/>
              <a:gd name="connsiteX5592" fmla="*/ 2217776 w 10993169"/>
              <a:gd name="connsiteY5592" fmla="*/ 2099270 h 5809456"/>
              <a:gd name="connsiteX5593" fmla="*/ 2220380 w 10993169"/>
              <a:gd name="connsiteY5593" fmla="*/ 2101224 h 5809456"/>
              <a:gd name="connsiteX5594" fmla="*/ 2222334 w 10993169"/>
              <a:gd name="connsiteY5594" fmla="*/ 2103177 h 5809456"/>
              <a:gd name="connsiteX5595" fmla="*/ 2222985 w 10993169"/>
              <a:gd name="connsiteY5595" fmla="*/ 2104479 h 5809456"/>
              <a:gd name="connsiteX5596" fmla="*/ 2220380 w 10993169"/>
              <a:gd name="connsiteY5596" fmla="*/ 2112293 h 5809456"/>
              <a:gd name="connsiteX5597" fmla="*/ 2217776 w 10993169"/>
              <a:gd name="connsiteY5597" fmla="*/ 2117502 h 5809456"/>
              <a:gd name="connsiteX5598" fmla="*/ 2213218 w 10993169"/>
              <a:gd name="connsiteY5598" fmla="*/ 2121409 h 5809456"/>
              <a:gd name="connsiteX5599" fmla="*/ 2208009 w 10993169"/>
              <a:gd name="connsiteY5599" fmla="*/ 2125316 h 5809456"/>
              <a:gd name="connsiteX5600" fmla="*/ 2204102 w 10993169"/>
              <a:gd name="connsiteY5600" fmla="*/ 2133130 h 5809456"/>
              <a:gd name="connsiteX5601" fmla="*/ 2199544 w 10993169"/>
              <a:gd name="connsiteY5601" fmla="*/ 2140943 h 5809456"/>
              <a:gd name="connsiteX5602" fmla="*/ 2198242 w 10993169"/>
              <a:gd name="connsiteY5602" fmla="*/ 2147455 h 5809456"/>
              <a:gd name="connsiteX5603" fmla="*/ 2196939 w 10993169"/>
              <a:gd name="connsiteY5603" fmla="*/ 2153966 h 5809456"/>
              <a:gd name="connsiteX5604" fmla="*/ 2205404 w 10993169"/>
              <a:gd name="connsiteY5604" fmla="*/ 2161129 h 5809456"/>
              <a:gd name="connsiteX5605" fmla="*/ 2215823 w 10993169"/>
              <a:gd name="connsiteY5605" fmla="*/ 2168942 h 5809456"/>
              <a:gd name="connsiteX5606" fmla="*/ 2219078 w 10993169"/>
              <a:gd name="connsiteY5606" fmla="*/ 2174152 h 5809456"/>
              <a:gd name="connsiteX5607" fmla="*/ 2222985 w 10993169"/>
              <a:gd name="connsiteY5607" fmla="*/ 2179361 h 5809456"/>
              <a:gd name="connsiteX5608" fmla="*/ 2227543 w 10993169"/>
              <a:gd name="connsiteY5608" fmla="*/ 2179361 h 5809456"/>
              <a:gd name="connsiteX5609" fmla="*/ 2232101 w 10993169"/>
              <a:gd name="connsiteY5609" fmla="*/ 2178710 h 5809456"/>
              <a:gd name="connsiteX5610" fmla="*/ 2232105 w 10993169"/>
              <a:gd name="connsiteY5610" fmla="*/ 2178709 h 5809456"/>
              <a:gd name="connsiteX5611" fmla="*/ 2230149 w 10993169"/>
              <a:gd name="connsiteY5611" fmla="*/ 2178709 h 5809456"/>
              <a:gd name="connsiteX5612" fmla="*/ 2226242 w 10993169"/>
              <a:gd name="connsiteY5612" fmla="*/ 2178709 h 5809456"/>
              <a:gd name="connsiteX5613" fmla="*/ 2222335 w 10993169"/>
              <a:gd name="connsiteY5613" fmla="*/ 2173500 h 5809456"/>
              <a:gd name="connsiteX5614" fmla="*/ 2218428 w 10993169"/>
              <a:gd name="connsiteY5614" fmla="*/ 2168291 h 5809456"/>
              <a:gd name="connsiteX5615" fmla="*/ 2208661 w 10993169"/>
              <a:gd name="connsiteY5615" fmla="*/ 2161128 h 5809456"/>
              <a:gd name="connsiteX5616" fmla="*/ 2200196 w 10993169"/>
              <a:gd name="connsiteY5616" fmla="*/ 2153315 h 5809456"/>
              <a:gd name="connsiteX5617" fmla="*/ 2201498 w 10993169"/>
              <a:gd name="connsiteY5617" fmla="*/ 2146803 h 5809456"/>
              <a:gd name="connsiteX5618" fmla="*/ 2202801 w 10993169"/>
              <a:gd name="connsiteY5618" fmla="*/ 2140943 h 5809456"/>
              <a:gd name="connsiteX5619" fmla="*/ 2206708 w 10993169"/>
              <a:gd name="connsiteY5619" fmla="*/ 2133130 h 5809456"/>
              <a:gd name="connsiteX5620" fmla="*/ 2210614 w 10993169"/>
              <a:gd name="connsiteY5620" fmla="*/ 2124664 h 5809456"/>
              <a:gd name="connsiteX5621" fmla="*/ 2215823 w 10993169"/>
              <a:gd name="connsiteY5621" fmla="*/ 2120758 h 5809456"/>
              <a:gd name="connsiteX5622" fmla="*/ 2221033 w 10993169"/>
              <a:gd name="connsiteY5622" fmla="*/ 2116851 h 5809456"/>
              <a:gd name="connsiteX5623" fmla="*/ 2223637 w 10993169"/>
              <a:gd name="connsiteY5623" fmla="*/ 2111642 h 5809456"/>
              <a:gd name="connsiteX5624" fmla="*/ 2226242 w 10993169"/>
              <a:gd name="connsiteY5624" fmla="*/ 2104479 h 5809456"/>
              <a:gd name="connsiteX5625" fmla="*/ 2224939 w 10993169"/>
              <a:gd name="connsiteY5625" fmla="*/ 2102526 h 5809456"/>
              <a:gd name="connsiteX5626" fmla="*/ 2222986 w 10993169"/>
              <a:gd name="connsiteY5626" fmla="*/ 2100572 h 5809456"/>
              <a:gd name="connsiteX5627" fmla="*/ 2221033 w 10993169"/>
              <a:gd name="connsiteY5627" fmla="*/ 2098619 h 5809456"/>
              <a:gd name="connsiteX5628" fmla="*/ 2218428 w 10993169"/>
              <a:gd name="connsiteY5628" fmla="*/ 2096665 h 5809456"/>
              <a:gd name="connsiteX5629" fmla="*/ 2215823 w 10993169"/>
              <a:gd name="connsiteY5629" fmla="*/ 2095363 h 5809456"/>
              <a:gd name="connsiteX5630" fmla="*/ 2210614 w 10993169"/>
              <a:gd name="connsiteY5630" fmla="*/ 2094061 h 5809456"/>
              <a:gd name="connsiteX5631" fmla="*/ 2206056 w 10993169"/>
              <a:gd name="connsiteY5631" fmla="*/ 2094061 h 5809456"/>
              <a:gd name="connsiteX5632" fmla="*/ 2146803 w 10993169"/>
              <a:gd name="connsiteY5632" fmla="*/ 2070620 h 5809456"/>
              <a:gd name="connsiteX5633" fmla="*/ 2144849 w 10993169"/>
              <a:gd name="connsiteY5633" fmla="*/ 2071271 h 5809456"/>
              <a:gd name="connsiteX5634" fmla="*/ 2144848 w 10993169"/>
              <a:gd name="connsiteY5634" fmla="*/ 2071271 h 5809456"/>
              <a:gd name="connsiteX5635" fmla="*/ 2146151 w 10993169"/>
              <a:gd name="connsiteY5635" fmla="*/ 2071922 h 5809456"/>
              <a:gd name="connsiteX5636" fmla="*/ 2148104 w 10993169"/>
              <a:gd name="connsiteY5636" fmla="*/ 2073876 h 5809456"/>
              <a:gd name="connsiteX5637" fmla="*/ 2149406 w 10993169"/>
              <a:gd name="connsiteY5637" fmla="*/ 2077131 h 5809456"/>
              <a:gd name="connsiteX5638" fmla="*/ 2150709 w 10993169"/>
              <a:gd name="connsiteY5638" fmla="*/ 2080387 h 5809456"/>
              <a:gd name="connsiteX5639" fmla="*/ 2151360 w 10993169"/>
              <a:gd name="connsiteY5639" fmla="*/ 2084294 h 5809456"/>
              <a:gd name="connsiteX5640" fmla="*/ 2148755 w 10993169"/>
              <a:gd name="connsiteY5640" fmla="*/ 2086247 h 5809456"/>
              <a:gd name="connsiteX5641" fmla="*/ 2146802 w 10993169"/>
              <a:gd name="connsiteY5641" fmla="*/ 2088201 h 5809456"/>
              <a:gd name="connsiteX5642" fmla="*/ 2144197 w 10993169"/>
              <a:gd name="connsiteY5642" fmla="*/ 2090154 h 5809456"/>
              <a:gd name="connsiteX5643" fmla="*/ 2143546 w 10993169"/>
              <a:gd name="connsiteY5643" fmla="*/ 2092108 h 5809456"/>
              <a:gd name="connsiteX5644" fmla="*/ 2142244 w 10993169"/>
              <a:gd name="connsiteY5644" fmla="*/ 2096014 h 5809456"/>
              <a:gd name="connsiteX5645" fmla="*/ 2141593 w 10993169"/>
              <a:gd name="connsiteY5645" fmla="*/ 2101224 h 5809456"/>
              <a:gd name="connsiteX5646" fmla="*/ 2140942 w 10993169"/>
              <a:gd name="connsiteY5646" fmla="*/ 2105782 h 5809456"/>
              <a:gd name="connsiteX5647" fmla="*/ 2140942 w 10993169"/>
              <a:gd name="connsiteY5647" fmla="*/ 2109688 h 5809456"/>
              <a:gd name="connsiteX5648" fmla="*/ 2141593 w 10993169"/>
              <a:gd name="connsiteY5648" fmla="*/ 2112293 h 5809456"/>
              <a:gd name="connsiteX5649" fmla="*/ 2142895 w 10993169"/>
              <a:gd name="connsiteY5649" fmla="*/ 2116200 h 5809456"/>
              <a:gd name="connsiteX5650" fmla="*/ 2144197 w 10993169"/>
              <a:gd name="connsiteY5650" fmla="*/ 2120107 h 5809456"/>
              <a:gd name="connsiteX5651" fmla="*/ 2146151 w 10993169"/>
              <a:gd name="connsiteY5651" fmla="*/ 2122711 h 5809456"/>
              <a:gd name="connsiteX5652" fmla="*/ 2146802 w 10993169"/>
              <a:gd name="connsiteY5652" fmla="*/ 2123362 h 5809456"/>
              <a:gd name="connsiteX5653" fmla="*/ 2147453 w 10993169"/>
              <a:gd name="connsiteY5653" fmla="*/ 2124013 h 5809456"/>
              <a:gd name="connsiteX5654" fmla="*/ 2148755 w 10993169"/>
              <a:gd name="connsiteY5654" fmla="*/ 2124665 h 5809456"/>
              <a:gd name="connsiteX5655" fmla="*/ 2150709 w 10993169"/>
              <a:gd name="connsiteY5655" fmla="*/ 2124665 h 5809456"/>
              <a:gd name="connsiteX5656" fmla="*/ 2154615 w 10993169"/>
              <a:gd name="connsiteY5656" fmla="*/ 2125316 h 5809456"/>
              <a:gd name="connsiteX5657" fmla="*/ 2159173 w 10993169"/>
              <a:gd name="connsiteY5657" fmla="*/ 2125316 h 5809456"/>
              <a:gd name="connsiteX5658" fmla="*/ 2165034 w 10993169"/>
              <a:gd name="connsiteY5658" fmla="*/ 2129874 h 5809456"/>
              <a:gd name="connsiteX5659" fmla="*/ 2171545 w 10993169"/>
              <a:gd name="connsiteY5659" fmla="*/ 2133130 h 5809456"/>
              <a:gd name="connsiteX5660" fmla="*/ 2178057 w 10993169"/>
              <a:gd name="connsiteY5660" fmla="*/ 2135734 h 5809456"/>
              <a:gd name="connsiteX5661" fmla="*/ 2184568 w 10993169"/>
              <a:gd name="connsiteY5661" fmla="*/ 2138339 h 5809456"/>
              <a:gd name="connsiteX5662" fmla="*/ 2185989 w 10993169"/>
              <a:gd name="connsiteY5662" fmla="*/ 2137865 h 5809456"/>
              <a:gd name="connsiteX5663" fmla="*/ 2180662 w 10993169"/>
              <a:gd name="connsiteY5663" fmla="*/ 2135734 h 5809456"/>
              <a:gd name="connsiteX5664" fmla="*/ 2174802 w 10993169"/>
              <a:gd name="connsiteY5664" fmla="*/ 2133130 h 5809456"/>
              <a:gd name="connsiteX5665" fmla="*/ 2168290 w 10993169"/>
              <a:gd name="connsiteY5665" fmla="*/ 2129223 h 5809456"/>
              <a:gd name="connsiteX5666" fmla="*/ 2161779 w 10993169"/>
              <a:gd name="connsiteY5666" fmla="*/ 2124664 h 5809456"/>
              <a:gd name="connsiteX5667" fmla="*/ 2157872 w 10993169"/>
              <a:gd name="connsiteY5667" fmla="*/ 2124664 h 5809456"/>
              <a:gd name="connsiteX5668" fmla="*/ 2153965 w 10993169"/>
              <a:gd name="connsiteY5668" fmla="*/ 2124664 h 5809456"/>
              <a:gd name="connsiteX5669" fmla="*/ 2152012 w 10993169"/>
              <a:gd name="connsiteY5669" fmla="*/ 2124013 h 5809456"/>
              <a:gd name="connsiteX5670" fmla="*/ 2150710 w 10993169"/>
              <a:gd name="connsiteY5670" fmla="*/ 2123362 h 5809456"/>
              <a:gd name="connsiteX5671" fmla="*/ 2149407 w 10993169"/>
              <a:gd name="connsiteY5671" fmla="*/ 2122711 h 5809456"/>
              <a:gd name="connsiteX5672" fmla="*/ 2149407 w 10993169"/>
              <a:gd name="connsiteY5672" fmla="*/ 2122060 h 5809456"/>
              <a:gd name="connsiteX5673" fmla="*/ 2147454 w 10993169"/>
              <a:gd name="connsiteY5673" fmla="*/ 2119455 h 5809456"/>
              <a:gd name="connsiteX5674" fmla="*/ 2145501 w 10993169"/>
              <a:gd name="connsiteY5674" fmla="*/ 2115548 h 5809456"/>
              <a:gd name="connsiteX5675" fmla="*/ 2144849 w 10993169"/>
              <a:gd name="connsiteY5675" fmla="*/ 2112293 h 5809456"/>
              <a:gd name="connsiteX5676" fmla="*/ 2144198 w 10993169"/>
              <a:gd name="connsiteY5676" fmla="*/ 2109688 h 5809456"/>
              <a:gd name="connsiteX5677" fmla="*/ 2144198 w 10993169"/>
              <a:gd name="connsiteY5677" fmla="*/ 2105130 h 5809456"/>
              <a:gd name="connsiteX5678" fmla="*/ 2144198 w 10993169"/>
              <a:gd name="connsiteY5678" fmla="*/ 2100572 h 5809456"/>
              <a:gd name="connsiteX5679" fmla="*/ 2145501 w 10993169"/>
              <a:gd name="connsiteY5679" fmla="*/ 2096014 h 5809456"/>
              <a:gd name="connsiteX5680" fmla="*/ 2146803 w 10993169"/>
              <a:gd name="connsiteY5680" fmla="*/ 2091456 h 5809456"/>
              <a:gd name="connsiteX5681" fmla="*/ 2147454 w 10993169"/>
              <a:gd name="connsiteY5681" fmla="*/ 2089503 h 5809456"/>
              <a:gd name="connsiteX5682" fmla="*/ 2149407 w 10993169"/>
              <a:gd name="connsiteY5682" fmla="*/ 2087549 h 5809456"/>
              <a:gd name="connsiteX5683" fmla="*/ 2152012 w 10993169"/>
              <a:gd name="connsiteY5683" fmla="*/ 2086247 h 5809456"/>
              <a:gd name="connsiteX5684" fmla="*/ 2154617 w 10993169"/>
              <a:gd name="connsiteY5684" fmla="*/ 2084294 h 5809456"/>
              <a:gd name="connsiteX5685" fmla="*/ 2153965 w 10993169"/>
              <a:gd name="connsiteY5685" fmla="*/ 2080387 h 5809456"/>
              <a:gd name="connsiteX5686" fmla="*/ 2152663 w 10993169"/>
              <a:gd name="connsiteY5686" fmla="*/ 2076480 h 5809456"/>
              <a:gd name="connsiteX5687" fmla="*/ 2151361 w 10993169"/>
              <a:gd name="connsiteY5687" fmla="*/ 2073876 h 5809456"/>
              <a:gd name="connsiteX5688" fmla="*/ 2149407 w 10993169"/>
              <a:gd name="connsiteY5688" fmla="*/ 2071271 h 5809456"/>
              <a:gd name="connsiteX5689" fmla="*/ 2148105 w 10993169"/>
              <a:gd name="connsiteY5689" fmla="*/ 2070620 h 5809456"/>
              <a:gd name="connsiteX5690" fmla="*/ 2112943 w 10993169"/>
              <a:gd name="connsiteY5690" fmla="*/ 2051086 h 5809456"/>
              <a:gd name="connsiteX5691" fmla="*/ 2116849 w 10993169"/>
              <a:gd name="connsiteY5691" fmla="*/ 2054342 h 5809456"/>
              <a:gd name="connsiteX5692" fmla="*/ 2120756 w 10993169"/>
              <a:gd name="connsiteY5692" fmla="*/ 2058248 h 5809456"/>
              <a:gd name="connsiteX5693" fmla="*/ 2124663 w 10993169"/>
              <a:gd name="connsiteY5693" fmla="*/ 2062155 h 5809456"/>
              <a:gd name="connsiteX5694" fmla="*/ 2128570 w 10993169"/>
              <a:gd name="connsiteY5694" fmla="*/ 2066713 h 5809456"/>
              <a:gd name="connsiteX5695" fmla="*/ 2129872 w 10993169"/>
              <a:gd name="connsiteY5695" fmla="*/ 2069318 h 5809456"/>
              <a:gd name="connsiteX5696" fmla="*/ 2133779 w 10993169"/>
              <a:gd name="connsiteY5696" fmla="*/ 2074527 h 5809456"/>
              <a:gd name="connsiteX5697" fmla="*/ 2136042 w 10993169"/>
              <a:gd name="connsiteY5697" fmla="*/ 2073396 h 5809456"/>
              <a:gd name="connsiteX5698" fmla="*/ 2133129 w 10993169"/>
              <a:gd name="connsiteY5698" fmla="*/ 2069318 h 5809456"/>
              <a:gd name="connsiteX5699" fmla="*/ 2131175 w 10993169"/>
              <a:gd name="connsiteY5699" fmla="*/ 2066062 h 5809456"/>
              <a:gd name="connsiteX5700" fmla="*/ 2127269 w 10993169"/>
              <a:gd name="connsiteY5700" fmla="*/ 2062155 h 5809456"/>
              <a:gd name="connsiteX5701" fmla="*/ 2124013 w 10993169"/>
              <a:gd name="connsiteY5701" fmla="*/ 2057597 h 5809456"/>
              <a:gd name="connsiteX5702" fmla="*/ 2120106 w 10993169"/>
              <a:gd name="connsiteY5702" fmla="*/ 2053690 h 5809456"/>
              <a:gd name="connsiteX5703" fmla="*/ 2116199 w 10993169"/>
              <a:gd name="connsiteY5703" fmla="*/ 2051086 h 5809456"/>
              <a:gd name="connsiteX5704" fmla="*/ 5260359 w 10993169"/>
              <a:gd name="connsiteY5704" fmla="*/ 2035364 h 5809456"/>
              <a:gd name="connsiteX5705" fmla="*/ 5259339 w 10993169"/>
              <a:gd name="connsiteY5705" fmla="*/ 2035477 h 5809456"/>
              <a:gd name="connsiteX5706" fmla="*/ 5261865 w 10993169"/>
              <a:gd name="connsiteY5706" fmla="*/ 2036109 h 5809456"/>
              <a:gd name="connsiteX5707" fmla="*/ 5264469 w 10993169"/>
              <a:gd name="connsiteY5707" fmla="*/ 2036109 h 5809456"/>
              <a:gd name="connsiteX5708" fmla="*/ 5266421 w 10993169"/>
              <a:gd name="connsiteY5708" fmla="*/ 2037411 h 5809456"/>
              <a:gd name="connsiteX5709" fmla="*/ 5267723 w 10993169"/>
              <a:gd name="connsiteY5709" fmla="*/ 2038713 h 5809456"/>
              <a:gd name="connsiteX5710" fmla="*/ 5271629 w 10993169"/>
              <a:gd name="connsiteY5710" fmla="*/ 2041318 h 5809456"/>
              <a:gd name="connsiteX5711" fmla="*/ 5274884 w 10993169"/>
              <a:gd name="connsiteY5711" fmla="*/ 2045225 h 5809456"/>
              <a:gd name="connsiteX5712" fmla="*/ 5276837 w 10993169"/>
              <a:gd name="connsiteY5712" fmla="*/ 2049783 h 5809456"/>
              <a:gd name="connsiteX5713" fmla="*/ 5278139 w 10993169"/>
              <a:gd name="connsiteY5713" fmla="*/ 2054341 h 5809456"/>
              <a:gd name="connsiteX5714" fmla="*/ 5278790 w 10993169"/>
              <a:gd name="connsiteY5714" fmla="*/ 2057596 h 5809456"/>
              <a:gd name="connsiteX5715" fmla="*/ 5278790 w 10993169"/>
              <a:gd name="connsiteY5715" fmla="*/ 2061503 h 5809456"/>
              <a:gd name="connsiteX5716" fmla="*/ 5278139 w 10993169"/>
              <a:gd name="connsiteY5716" fmla="*/ 2066061 h 5809456"/>
              <a:gd name="connsiteX5717" fmla="*/ 5276837 w 10993169"/>
              <a:gd name="connsiteY5717" fmla="*/ 2070619 h 5809456"/>
              <a:gd name="connsiteX5718" fmla="*/ 5275535 w 10993169"/>
              <a:gd name="connsiteY5718" fmla="*/ 2075177 h 5809456"/>
              <a:gd name="connsiteX5719" fmla="*/ 5274233 w 10993169"/>
              <a:gd name="connsiteY5719" fmla="*/ 2079735 h 5809456"/>
              <a:gd name="connsiteX5720" fmla="*/ 5272280 w 10993169"/>
              <a:gd name="connsiteY5720" fmla="*/ 2083642 h 5809456"/>
              <a:gd name="connsiteX5721" fmla="*/ 5270327 w 10993169"/>
              <a:gd name="connsiteY5721" fmla="*/ 2086898 h 5809456"/>
              <a:gd name="connsiteX5722" fmla="*/ 5269025 w 10993169"/>
              <a:gd name="connsiteY5722" fmla="*/ 2089502 h 5809456"/>
              <a:gd name="connsiteX5723" fmla="*/ 5266421 w 10993169"/>
              <a:gd name="connsiteY5723" fmla="*/ 2092107 h 5809456"/>
              <a:gd name="connsiteX5724" fmla="*/ 5263167 w 10993169"/>
              <a:gd name="connsiteY5724" fmla="*/ 2095363 h 5809456"/>
              <a:gd name="connsiteX5725" fmla="*/ 5259912 w 10993169"/>
              <a:gd name="connsiteY5725" fmla="*/ 2097316 h 5809456"/>
              <a:gd name="connsiteX5726" fmla="*/ 5255355 w 10993169"/>
              <a:gd name="connsiteY5726" fmla="*/ 2098618 h 5809456"/>
              <a:gd name="connsiteX5727" fmla="*/ 5248845 w 10993169"/>
              <a:gd name="connsiteY5727" fmla="*/ 2099920 h 5809456"/>
              <a:gd name="connsiteX5728" fmla="*/ 5242335 w 10993169"/>
              <a:gd name="connsiteY5728" fmla="*/ 2101223 h 5809456"/>
              <a:gd name="connsiteX5729" fmla="*/ 5237128 w 10993169"/>
              <a:gd name="connsiteY5729" fmla="*/ 2102525 h 5809456"/>
              <a:gd name="connsiteX5730" fmla="*/ 5232571 w 10993169"/>
              <a:gd name="connsiteY5730" fmla="*/ 2103176 h 5809456"/>
              <a:gd name="connsiteX5731" fmla="*/ 5227363 w 10993169"/>
              <a:gd name="connsiteY5731" fmla="*/ 2105781 h 5809456"/>
              <a:gd name="connsiteX5732" fmla="*/ 5224759 w 10993169"/>
              <a:gd name="connsiteY5732" fmla="*/ 2107083 h 5809456"/>
              <a:gd name="connsiteX5733" fmla="*/ 5222806 w 10993169"/>
              <a:gd name="connsiteY5733" fmla="*/ 2109036 h 5809456"/>
              <a:gd name="connsiteX5734" fmla="*/ 5220853 w 10993169"/>
              <a:gd name="connsiteY5734" fmla="*/ 2110990 h 5809456"/>
              <a:gd name="connsiteX5735" fmla="*/ 5219551 w 10993169"/>
              <a:gd name="connsiteY5735" fmla="*/ 2112943 h 5809456"/>
              <a:gd name="connsiteX5736" fmla="*/ 5218249 w 10993169"/>
              <a:gd name="connsiteY5736" fmla="*/ 2119455 h 5809456"/>
              <a:gd name="connsiteX5737" fmla="*/ 5218901 w 10993169"/>
              <a:gd name="connsiteY5737" fmla="*/ 2127268 h 5809456"/>
              <a:gd name="connsiteX5738" fmla="*/ 5218901 w 10993169"/>
              <a:gd name="connsiteY5738" fmla="*/ 2135082 h 5809456"/>
              <a:gd name="connsiteX5739" fmla="*/ 5219551 w 10993169"/>
              <a:gd name="connsiteY5739" fmla="*/ 2141594 h 5809456"/>
              <a:gd name="connsiteX5740" fmla="*/ 5224759 w 10993169"/>
              <a:gd name="connsiteY5740" fmla="*/ 2148105 h 5809456"/>
              <a:gd name="connsiteX5741" fmla="*/ 5232571 w 10993169"/>
              <a:gd name="connsiteY5741" fmla="*/ 2155268 h 5809456"/>
              <a:gd name="connsiteX5742" fmla="*/ 5235826 w 10993169"/>
              <a:gd name="connsiteY5742" fmla="*/ 2159826 h 5809456"/>
              <a:gd name="connsiteX5743" fmla="*/ 5239731 w 10993169"/>
              <a:gd name="connsiteY5743" fmla="*/ 2163732 h 5809456"/>
              <a:gd name="connsiteX5744" fmla="*/ 5242335 w 10993169"/>
              <a:gd name="connsiteY5744" fmla="*/ 2167639 h 5809456"/>
              <a:gd name="connsiteX5745" fmla="*/ 5244939 w 10993169"/>
              <a:gd name="connsiteY5745" fmla="*/ 2171546 h 5809456"/>
              <a:gd name="connsiteX5746" fmla="*/ 5247543 w 10993169"/>
              <a:gd name="connsiteY5746" fmla="*/ 2176755 h 5809456"/>
              <a:gd name="connsiteX5747" fmla="*/ 5250798 w 10993169"/>
              <a:gd name="connsiteY5747" fmla="*/ 2183267 h 5809456"/>
              <a:gd name="connsiteX5748" fmla="*/ 5252751 w 10993169"/>
              <a:gd name="connsiteY5748" fmla="*/ 2187173 h 5809456"/>
              <a:gd name="connsiteX5749" fmla="*/ 5254053 w 10993169"/>
              <a:gd name="connsiteY5749" fmla="*/ 2191080 h 5809456"/>
              <a:gd name="connsiteX5750" fmla="*/ 5254704 w 10993169"/>
              <a:gd name="connsiteY5750" fmla="*/ 2194336 h 5809456"/>
              <a:gd name="connsiteX5751" fmla="*/ 5255355 w 10993169"/>
              <a:gd name="connsiteY5751" fmla="*/ 2196941 h 5809456"/>
              <a:gd name="connsiteX5752" fmla="*/ 5254053 w 10993169"/>
              <a:gd name="connsiteY5752" fmla="*/ 2202801 h 5809456"/>
              <a:gd name="connsiteX5753" fmla="*/ 5252751 w 10993169"/>
              <a:gd name="connsiteY5753" fmla="*/ 2210614 h 5809456"/>
              <a:gd name="connsiteX5754" fmla="*/ 5250798 w 10993169"/>
              <a:gd name="connsiteY5754" fmla="*/ 2218428 h 5809456"/>
              <a:gd name="connsiteX5755" fmla="*/ 5250147 w 10993169"/>
              <a:gd name="connsiteY5755" fmla="*/ 2224939 h 5809456"/>
              <a:gd name="connsiteX5756" fmla="*/ 5250798 w 10993169"/>
              <a:gd name="connsiteY5756" fmla="*/ 2232753 h 5809456"/>
              <a:gd name="connsiteX5757" fmla="*/ 5252751 w 10993169"/>
              <a:gd name="connsiteY5757" fmla="*/ 2241218 h 5809456"/>
              <a:gd name="connsiteX5758" fmla="*/ 5254053 w 10993169"/>
              <a:gd name="connsiteY5758" fmla="*/ 2250334 h 5809456"/>
              <a:gd name="connsiteX5759" fmla="*/ 5255355 w 10993169"/>
              <a:gd name="connsiteY5759" fmla="*/ 2258799 h 5809456"/>
              <a:gd name="connsiteX5760" fmla="*/ 5256657 w 10993169"/>
              <a:gd name="connsiteY5760" fmla="*/ 2264659 h 5809456"/>
              <a:gd name="connsiteX5761" fmla="*/ 5258610 w 10993169"/>
              <a:gd name="connsiteY5761" fmla="*/ 2271821 h 5809456"/>
              <a:gd name="connsiteX5762" fmla="*/ 5258610 w 10993169"/>
              <a:gd name="connsiteY5762" fmla="*/ 2275728 h 5809456"/>
              <a:gd name="connsiteX5763" fmla="*/ 5258610 w 10993169"/>
              <a:gd name="connsiteY5763" fmla="*/ 2278984 h 5809456"/>
              <a:gd name="connsiteX5764" fmla="*/ 5258610 w 10993169"/>
              <a:gd name="connsiteY5764" fmla="*/ 2282240 h 5809456"/>
              <a:gd name="connsiteX5765" fmla="*/ 5257959 w 10993169"/>
              <a:gd name="connsiteY5765" fmla="*/ 2284193 h 5809456"/>
              <a:gd name="connsiteX5766" fmla="*/ 5254704 w 10993169"/>
              <a:gd name="connsiteY5766" fmla="*/ 2286798 h 5809456"/>
              <a:gd name="connsiteX5767" fmla="*/ 5252073 w 10993169"/>
              <a:gd name="connsiteY5767" fmla="*/ 2288302 h 5809456"/>
              <a:gd name="connsiteX5768" fmla="*/ 5255801 w 10993169"/>
              <a:gd name="connsiteY5768" fmla="*/ 2286704 h 5809456"/>
              <a:gd name="connsiteX5769" fmla="*/ 5259057 w 10993169"/>
              <a:gd name="connsiteY5769" fmla="*/ 2284099 h 5809456"/>
              <a:gd name="connsiteX5770" fmla="*/ 5259708 w 10993169"/>
              <a:gd name="connsiteY5770" fmla="*/ 2281494 h 5809456"/>
              <a:gd name="connsiteX5771" fmla="*/ 5259708 w 10993169"/>
              <a:gd name="connsiteY5771" fmla="*/ 2278890 h 5809456"/>
              <a:gd name="connsiteX5772" fmla="*/ 5259708 w 10993169"/>
              <a:gd name="connsiteY5772" fmla="*/ 2274983 h 5809456"/>
              <a:gd name="connsiteX5773" fmla="*/ 5259708 w 10993169"/>
              <a:gd name="connsiteY5773" fmla="*/ 2271727 h 5809456"/>
              <a:gd name="connsiteX5774" fmla="*/ 5258406 w 10993169"/>
              <a:gd name="connsiteY5774" fmla="*/ 2263914 h 5809456"/>
              <a:gd name="connsiteX5775" fmla="*/ 5256452 w 10993169"/>
              <a:gd name="connsiteY5775" fmla="*/ 2258705 h 5809456"/>
              <a:gd name="connsiteX5776" fmla="*/ 5255801 w 10993169"/>
              <a:gd name="connsiteY5776" fmla="*/ 2250240 h 5809456"/>
              <a:gd name="connsiteX5777" fmla="*/ 5253848 w 10993169"/>
              <a:gd name="connsiteY5777" fmla="*/ 2241124 h 5809456"/>
              <a:gd name="connsiteX5778" fmla="*/ 5251894 w 10993169"/>
              <a:gd name="connsiteY5778" fmla="*/ 2232659 h 5809456"/>
              <a:gd name="connsiteX5779" fmla="*/ 5251243 w 10993169"/>
              <a:gd name="connsiteY5779" fmla="*/ 2224845 h 5809456"/>
              <a:gd name="connsiteX5780" fmla="*/ 5251894 w 10993169"/>
              <a:gd name="connsiteY5780" fmla="*/ 2218334 h 5809456"/>
              <a:gd name="connsiteX5781" fmla="*/ 5253848 w 10993169"/>
              <a:gd name="connsiteY5781" fmla="*/ 2209869 h 5809456"/>
              <a:gd name="connsiteX5782" fmla="*/ 5255801 w 10993169"/>
              <a:gd name="connsiteY5782" fmla="*/ 2202707 h 5809456"/>
              <a:gd name="connsiteX5783" fmla="*/ 5256452 w 10993169"/>
              <a:gd name="connsiteY5783" fmla="*/ 2196847 h 5809456"/>
              <a:gd name="connsiteX5784" fmla="*/ 5255801 w 10993169"/>
              <a:gd name="connsiteY5784" fmla="*/ 2194242 h 5809456"/>
              <a:gd name="connsiteX5785" fmla="*/ 5255150 w 10993169"/>
              <a:gd name="connsiteY5785" fmla="*/ 2190335 h 5809456"/>
              <a:gd name="connsiteX5786" fmla="*/ 5253848 w 10993169"/>
              <a:gd name="connsiteY5786" fmla="*/ 2187079 h 5809456"/>
              <a:gd name="connsiteX5787" fmla="*/ 5251894 w 10993169"/>
              <a:gd name="connsiteY5787" fmla="*/ 2183173 h 5809456"/>
              <a:gd name="connsiteX5788" fmla="*/ 5248639 w 10993169"/>
              <a:gd name="connsiteY5788" fmla="*/ 2176661 h 5809456"/>
              <a:gd name="connsiteX5789" fmla="*/ 5246034 w 10993169"/>
              <a:gd name="connsiteY5789" fmla="*/ 2171452 h 5809456"/>
              <a:gd name="connsiteX5790" fmla="*/ 5244081 w 10993169"/>
              <a:gd name="connsiteY5790" fmla="*/ 2167545 h 5809456"/>
              <a:gd name="connsiteX5791" fmla="*/ 5240825 w 10993169"/>
              <a:gd name="connsiteY5791" fmla="*/ 2163638 h 5809456"/>
              <a:gd name="connsiteX5792" fmla="*/ 5236918 w 10993169"/>
              <a:gd name="connsiteY5792" fmla="*/ 2159732 h 5809456"/>
              <a:gd name="connsiteX5793" fmla="*/ 5233662 w 10993169"/>
              <a:gd name="connsiteY5793" fmla="*/ 2155174 h 5809456"/>
              <a:gd name="connsiteX5794" fmla="*/ 5225849 w 10993169"/>
              <a:gd name="connsiteY5794" fmla="*/ 2148011 h 5809456"/>
              <a:gd name="connsiteX5795" fmla="*/ 5220640 w 10993169"/>
              <a:gd name="connsiteY5795" fmla="*/ 2140849 h 5809456"/>
              <a:gd name="connsiteX5796" fmla="*/ 5220640 w 10993169"/>
              <a:gd name="connsiteY5796" fmla="*/ 2134337 h 5809456"/>
              <a:gd name="connsiteX5797" fmla="*/ 5219989 w 10993169"/>
              <a:gd name="connsiteY5797" fmla="*/ 2126523 h 5809456"/>
              <a:gd name="connsiteX5798" fmla="*/ 5219337 w 10993169"/>
              <a:gd name="connsiteY5798" fmla="*/ 2119361 h 5809456"/>
              <a:gd name="connsiteX5799" fmla="*/ 5220640 w 10993169"/>
              <a:gd name="connsiteY5799" fmla="*/ 2112198 h 5809456"/>
              <a:gd name="connsiteX5800" fmla="*/ 5221942 w 10993169"/>
              <a:gd name="connsiteY5800" fmla="*/ 2110896 h 5809456"/>
              <a:gd name="connsiteX5801" fmla="*/ 5223895 w 10993169"/>
              <a:gd name="connsiteY5801" fmla="*/ 2108942 h 5809456"/>
              <a:gd name="connsiteX5802" fmla="*/ 5225849 w 10993169"/>
              <a:gd name="connsiteY5802" fmla="*/ 2106989 h 5809456"/>
              <a:gd name="connsiteX5803" fmla="*/ 5228453 w 10993169"/>
              <a:gd name="connsiteY5803" fmla="*/ 2105687 h 5809456"/>
              <a:gd name="connsiteX5804" fmla="*/ 5233662 w 10993169"/>
              <a:gd name="connsiteY5804" fmla="*/ 2103082 h 5809456"/>
              <a:gd name="connsiteX5805" fmla="*/ 5238220 w 10993169"/>
              <a:gd name="connsiteY5805" fmla="*/ 2102431 h 5809456"/>
              <a:gd name="connsiteX5806" fmla="*/ 5243429 w 10993169"/>
              <a:gd name="connsiteY5806" fmla="*/ 2101129 h 5809456"/>
              <a:gd name="connsiteX5807" fmla="*/ 5249941 w 10993169"/>
              <a:gd name="connsiteY5807" fmla="*/ 2099826 h 5809456"/>
              <a:gd name="connsiteX5808" fmla="*/ 5256452 w 10993169"/>
              <a:gd name="connsiteY5808" fmla="*/ 2098524 h 5809456"/>
              <a:gd name="connsiteX5809" fmla="*/ 5261661 w 10993169"/>
              <a:gd name="connsiteY5809" fmla="*/ 2097222 h 5809456"/>
              <a:gd name="connsiteX5810" fmla="*/ 5264266 w 10993169"/>
              <a:gd name="connsiteY5810" fmla="*/ 2095268 h 5809456"/>
              <a:gd name="connsiteX5811" fmla="*/ 5267522 w 10993169"/>
              <a:gd name="connsiteY5811" fmla="*/ 2092013 h 5809456"/>
              <a:gd name="connsiteX5812" fmla="*/ 5270126 w 10993169"/>
              <a:gd name="connsiteY5812" fmla="*/ 2089408 h 5809456"/>
              <a:gd name="connsiteX5813" fmla="*/ 5271429 w 10993169"/>
              <a:gd name="connsiteY5813" fmla="*/ 2086804 h 5809456"/>
              <a:gd name="connsiteX5814" fmla="*/ 5273382 w 10993169"/>
              <a:gd name="connsiteY5814" fmla="*/ 2083548 h 5809456"/>
              <a:gd name="connsiteX5815" fmla="*/ 5275335 w 10993169"/>
              <a:gd name="connsiteY5815" fmla="*/ 2079641 h 5809456"/>
              <a:gd name="connsiteX5816" fmla="*/ 5276638 w 10993169"/>
              <a:gd name="connsiteY5816" fmla="*/ 2075083 h 5809456"/>
              <a:gd name="connsiteX5817" fmla="*/ 5277940 w 10993169"/>
              <a:gd name="connsiteY5817" fmla="*/ 2070525 h 5809456"/>
              <a:gd name="connsiteX5818" fmla="*/ 5279242 w 10993169"/>
              <a:gd name="connsiteY5818" fmla="*/ 2065967 h 5809456"/>
              <a:gd name="connsiteX5819" fmla="*/ 5279893 w 10993169"/>
              <a:gd name="connsiteY5819" fmla="*/ 2061409 h 5809456"/>
              <a:gd name="connsiteX5820" fmla="*/ 5279893 w 10993169"/>
              <a:gd name="connsiteY5820" fmla="*/ 2057502 h 5809456"/>
              <a:gd name="connsiteX5821" fmla="*/ 5279242 w 10993169"/>
              <a:gd name="connsiteY5821" fmla="*/ 2054247 h 5809456"/>
              <a:gd name="connsiteX5822" fmla="*/ 5278591 w 10993169"/>
              <a:gd name="connsiteY5822" fmla="*/ 2049689 h 5809456"/>
              <a:gd name="connsiteX5823" fmla="*/ 5275986 w 10993169"/>
              <a:gd name="connsiteY5823" fmla="*/ 2045782 h 5809456"/>
              <a:gd name="connsiteX5824" fmla="*/ 5272731 w 10993169"/>
              <a:gd name="connsiteY5824" fmla="*/ 2041224 h 5809456"/>
              <a:gd name="connsiteX5825" fmla="*/ 5268824 w 10993169"/>
              <a:gd name="connsiteY5825" fmla="*/ 2038619 h 5809456"/>
              <a:gd name="connsiteX5826" fmla="*/ 5267522 w 10993169"/>
              <a:gd name="connsiteY5826" fmla="*/ 2037317 h 5809456"/>
              <a:gd name="connsiteX5827" fmla="*/ 5265568 w 10993169"/>
              <a:gd name="connsiteY5827" fmla="*/ 2036015 h 5809456"/>
              <a:gd name="connsiteX5828" fmla="*/ 5262964 w 10993169"/>
              <a:gd name="connsiteY5828" fmla="*/ 2036015 h 5809456"/>
              <a:gd name="connsiteX5829" fmla="*/ 6693019 w 10993169"/>
              <a:gd name="connsiteY5829" fmla="*/ 2013114 h 5809456"/>
              <a:gd name="connsiteX5830" fmla="*/ 6690259 w 10993169"/>
              <a:gd name="connsiteY5830" fmla="*/ 2019736 h 5809456"/>
              <a:gd name="connsiteX5831" fmla="*/ 6690067 w 10993169"/>
              <a:gd name="connsiteY5831" fmla="*/ 2020360 h 5809456"/>
              <a:gd name="connsiteX5832" fmla="*/ 6693000 w 10993169"/>
              <a:gd name="connsiteY5832" fmla="*/ 2013319 h 5809456"/>
              <a:gd name="connsiteX5833" fmla="*/ 2021133 w 10993169"/>
              <a:gd name="connsiteY5833" fmla="*/ 1993134 h 5809456"/>
              <a:gd name="connsiteX5834" fmla="*/ 2015924 w 10993169"/>
              <a:gd name="connsiteY5834" fmla="*/ 1993786 h 5809456"/>
              <a:gd name="connsiteX5835" fmla="*/ 2011366 w 10993169"/>
              <a:gd name="connsiteY5835" fmla="*/ 1994437 h 5809456"/>
              <a:gd name="connsiteX5836" fmla="*/ 2006808 w 10993169"/>
              <a:gd name="connsiteY5836" fmla="*/ 1995088 h 5809456"/>
              <a:gd name="connsiteX5837" fmla="*/ 2008109 w 10993169"/>
              <a:gd name="connsiteY5837" fmla="*/ 1995088 h 5809456"/>
              <a:gd name="connsiteX5838" fmla="*/ 2012667 w 10993169"/>
              <a:gd name="connsiteY5838" fmla="*/ 1994437 h 5809456"/>
              <a:gd name="connsiteX5839" fmla="*/ 2017876 w 10993169"/>
              <a:gd name="connsiteY5839" fmla="*/ 1993786 h 5809456"/>
              <a:gd name="connsiteX5840" fmla="*/ 2020481 w 10993169"/>
              <a:gd name="connsiteY5840" fmla="*/ 1993786 h 5809456"/>
              <a:gd name="connsiteX5841" fmla="*/ 2023086 w 10993169"/>
              <a:gd name="connsiteY5841" fmla="*/ 1993786 h 5809456"/>
              <a:gd name="connsiteX5842" fmla="*/ 2025039 w 10993169"/>
              <a:gd name="connsiteY5842" fmla="*/ 1993786 h 5809456"/>
              <a:gd name="connsiteX5843" fmla="*/ 2026341 w 10993169"/>
              <a:gd name="connsiteY5843" fmla="*/ 1995088 h 5809456"/>
              <a:gd name="connsiteX5844" fmla="*/ 2027644 w 10993169"/>
              <a:gd name="connsiteY5844" fmla="*/ 1996390 h 5809456"/>
              <a:gd name="connsiteX5845" fmla="*/ 2029597 w 10993169"/>
              <a:gd name="connsiteY5845" fmla="*/ 1998995 h 5809456"/>
              <a:gd name="connsiteX5846" fmla="*/ 2031550 w 10993169"/>
              <a:gd name="connsiteY5846" fmla="*/ 2001599 h 5809456"/>
              <a:gd name="connsiteX5847" fmla="*/ 2033504 w 10993169"/>
              <a:gd name="connsiteY5847" fmla="*/ 2005506 h 5809456"/>
              <a:gd name="connsiteX5848" fmla="*/ 2037411 w 10993169"/>
              <a:gd name="connsiteY5848" fmla="*/ 2012018 h 5809456"/>
              <a:gd name="connsiteX5849" fmla="*/ 2041317 w 10993169"/>
              <a:gd name="connsiteY5849" fmla="*/ 2017878 h 5809456"/>
              <a:gd name="connsiteX5850" fmla="*/ 2043922 w 10993169"/>
              <a:gd name="connsiteY5850" fmla="*/ 2022436 h 5809456"/>
              <a:gd name="connsiteX5851" fmla="*/ 2047829 w 10993169"/>
              <a:gd name="connsiteY5851" fmla="*/ 2029598 h 5809456"/>
              <a:gd name="connsiteX5852" fmla="*/ 2051085 w 10993169"/>
              <a:gd name="connsiteY5852" fmla="*/ 2036110 h 5809456"/>
              <a:gd name="connsiteX5853" fmla="*/ 2054340 w 10993169"/>
              <a:gd name="connsiteY5853" fmla="*/ 2041319 h 5809456"/>
              <a:gd name="connsiteX5854" fmla="*/ 2062805 w 10993169"/>
              <a:gd name="connsiteY5854" fmla="*/ 2046528 h 5809456"/>
              <a:gd name="connsiteX5855" fmla="*/ 2071921 w 10993169"/>
              <a:gd name="connsiteY5855" fmla="*/ 2051086 h 5809456"/>
              <a:gd name="connsiteX5856" fmla="*/ 2075178 w 10993169"/>
              <a:gd name="connsiteY5856" fmla="*/ 2051086 h 5809456"/>
              <a:gd name="connsiteX5857" fmla="*/ 2066062 w 10993169"/>
              <a:gd name="connsiteY5857" fmla="*/ 2045877 h 5809456"/>
              <a:gd name="connsiteX5858" fmla="*/ 2056946 w 10993169"/>
              <a:gd name="connsiteY5858" fmla="*/ 2040668 h 5809456"/>
              <a:gd name="connsiteX5859" fmla="*/ 2054341 w 10993169"/>
              <a:gd name="connsiteY5859" fmla="*/ 2036110 h 5809456"/>
              <a:gd name="connsiteX5860" fmla="*/ 2050434 w 10993169"/>
              <a:gd name="connsiteY5860" fmla="*/ 2029598 h 5809456"/>
              <a:gd name="connsiteX5861" fmla="*/ 2047179 w 10993169"/>
              <a:gd name="connsiteY5861" fmla="*/ 2023087 h 5809456"/>
              <a:gd name="connsiteX5862" fmla="*/ 2044574 w 10993169"/>
              <a:gd name="connsiteY5862" fmla="*/ 2017227 h 5809456"/>
              <a:gd name="connsiteX5863" fmla="*/ 2040667 w 10993169"/>
              <a:gd name="connsiteY5863" fmla="*/ 2012017 h 5809456"/>
              <a:gd name="connsiteX5864" fmla="*/ 2036760 w 10993169"/>
              <a:gd name="connsiteY5864" fmla="*/ 2004855 h 5809456"/>
              <a:gd name="connsiteX5865" fmla="*/ 2034807 w 10993169"/>
              <a:gd name="connsiteY5865" fmla="*/ 2001599 h 5809456"/>
              <a:gd name="connsiteX5866" fmla="*/ 2032854 w 10993169"/>
              <a:gd name="connsiteY5866" fmla="*/ 1998344 h 5809456"/>
              <a:gd name="connsiteX5867" fmla="*/ 2030900 w 10993169"/>
              <a:gd name="connsiteY5867" fmla="*/ 1995739 h 5809456"/>
              <a:gd name="connsiteX5868" fmla="*/ 2028947 w 10993169"/>
              <a:gd name="connsiteY5868" fmla="*/ 1994437 h 5809456"/>
              <a:gd name="connsiteX5869" fmla="*/ 2027645 w 10993169"/>
              <a:gd name="connsiteY5869" fmla="*/ 1993786 h 5809456"/>
              <a:gd name="connsiteX5870" fmla="*/ 2025691 w 10993169"/>
              <a:gd name="connsiteY5870" fmla="*/ 1993134 h 5809456"/>
              <a:gd name="connsiteX5871" fmla="*/ 2023738 w 10993169"/>
              <a:gd name="connsiteY5871" fmla="*/ 1993134 h 5809456"/>
              <a:gd name="connsiteX5872" fmla="*/ 1968391 w 10993169"/>
              <a:gd name="connsiteY5872" fmla="*/ 1979461 h 5809456"/>
              <a:gd name="connsiteX5873" fmla="*/ 1968019 w 10993169"/>
              <a:gd name="connsiteY5873" fmla="*/ 1979554 h 5809456"/>
              <a:gd name="connsiteX5874" fmla="*/ 1969692 w 10993169"/>
              <a:gd name="connsiteY5874" fmla="*/ 1980112 h 5809456"/>
              <a:gd name="connsiteX5875" fmla="*/ 1972948 w 10993169"/>
              <a:gd name="connsiteY5875" fmla="*/ 1982716 h 5809456"/>
              <a:gd name="connsiteX5876" fmla="*/ 1975553 w 10993169"/>
              <a:gd name="connsiteY5876" fmla="*/ 1984670 h 5809456"/>
              <a:gd name="connsiteX5877" fmla="*/ 1977506 w 10993169"/>
              <a:gd name="connsiteY5877" fmla="*/ 1987274 h 5809456"/>
              <a:gd name="connsiteX5878" fmla="*/ 1979459 w 10993169"/>
              <a:gd name="connsiteY5878" fmla="*/ 1989228 h 5809456"/>
              <a:gd name="connsiteX5879" fmla="*/ 1982064 w 10993169"/>
              <a:gd name="connsiteY5879" fmla="*/ 1992483 h 5809456"/>
              <a:gd name="connsiteX5880" fmla="*/ 1984668 w 10993169"/>
              <a:gd name="connsiteY5880" fmla="*/ 1995088 h 5809456"/>
              <a:gd name="connsiteX5881" fmla="*/ 1987924 w 10993169"/>
              <a:gd name="connsiteY5881" fmla="*/ 1997041 h 5809456"/>
              <a:gd name="connsiteX5882" fmla="*/ 1991181 w 10993169"/>
              <a:gd name="connsiteY5882" fmla="*/ 1997041 h 5809456"/>
              <a:gd name="connsiteX5883" fmla="*/ 1992482 w 10993169"/>
              <a:gd name="connsiteY5883" fmla="*/ 1997041 h 5809456"/>
              <a:gd name="connsiteX5884" fmla="*/ 1998342 w 10993169"/>
              <a:gd name="connsiteY5884" fmla="*/ 1996390 h 5809456"/>
              <a:gd name="connsiteX5885" fmla="*/ 2000947 w 10993169"/>
              <a:gd name="connsiteY5885" fmla="*/ 1995739 h 5809456"/>
              <a:gd name="connsiteX5886" fmla="*/ 1995739 w 10993169"/>
              <a:gd name="connsiteY5886" fmla="*/ 1996390 h 5809456"/>
              <a:gd name="connsiteX5887" fmla="*/ 1991181 w 10993169"/>
              <a:gd name="connsiteY5887" fmla="*/ 1997041 h 5809456"/>
              <a:gd name="connsiteX5888" fmla="*/ 1987925 w 10993169"/>
              <a:gd name="connsiteY5888" fmla="*/ 1994437 h 5809456"/>
              <a:gd name="connsiteX5889" fmla="*/ 1984669 w 10993169"/>
              <a:gd name="connsiteY5889" fmla="*/ 1991832 h 5809456"/>
              <a:gd name="connsiteX5890" fmla="*/ 1982716 w 10993169"/>
              <a:gd name="connsiteY5890" fmla="*/ 1989228 h 5809456"/>
              <a:gd name="connsiteX5891" fmla="*/ 1980763 w 10993169"/>
              <a:gd name="connsiteY5891" fmla="*/ 1986623 h 5809456"/>
              <a:gd name="connsiteX5892" fmla="*/ 1978809 w 10993169"/>
              <a:gd name="connsiteY5892" fmla="*/ 1984670 h 5809456"/>
              <a:gd name="connsiteX5893" fmla="*/ 1975553 w 10993169"/>
              <a:gd name="connsiteY5893" fmla="*/ 1982065 h 5809456"/>
              <a:gd name="connsiteX5894" fmla="*/ 1972949 w 10993169"/>
              <a:gd name="connsiteY5894" fmla="*/ 1980112 h 5809456"/>
              <a:gd name="connsiteX5895" fmla="*/ 1970995 w 10993169"/>
              <a:gd name="connsiteY5895" fmla="*/ 1979461 h 5809456"/>
              <a:gd name="connsiteX5896" fmla="*/ 10277567 w 10993169"/>
              <a:gd name="connsiteY5896" fmla="*/ 1976856 h 5809456"/>
              <a:gd name="connsiteX5897" fmla="*/ 10280173 w 10993169"/>
              <a:gd name="connsiteY5897" fmla="*/ 1976856 h 5809456"/>
              <a:gd name="connsiteX5898" fmla="*/ 10282777 w 10993169"/>
              <a:gd name="connsiteY5898" fmla="*/ 1976856 h 5809456"/>
              <a:gd name="connsiteX5899" fmla="*/ 10287985 w 10993169"/>
              <a:gd name="connsiteY5899" fmla="*/ 1982065 h 5809456"/>
              <a:gd name="connsiteX5900" fmla="*/ 10295799 w 10993169"/>
              <a:gd name="connsiteY5900" fmla="*/ 1986623 h 5809456"/>
              <a:gd name="connsiteX5901" fmla="*/ 10302963 w 10993169"/>
              <a:gd name="connsiteY5901" fmla="*/ 1991832 h 5809456"/>
              <a:gd name="connsiteX5902" fmla="*/ 10311427 w 10993169"/>
              <a:gd name="connsiteY5902" fmla="*/ 1997041 h 5809456"/>
              <a:gd name="connsiteX5903" fmla="*/ 10312077 w 10993169"/>
              <a:gd name="connsiteY5903" fmla="*/ 1998994 h 5809456"/>
              <a:gd name="connsiteX5904" fmla="*/ 10312077 w 10993169"/>
              <a:gd name="connsiteY5904" fmla="*/ 2001599 h 5809456"/>
              <a:gd name="connsiteX5905" fmla="*/ 10312077 w 10993169"/>
              <a:gd name="connsiteY5905" fmla="*/ 2004855 h 5809456"/>
              <a:gd name="connsiteX5906" fmla="*/ 10311427 w 10993169"/>
              <a:gd name="connsiteY5906" fmla="*/ 2008110 h 5809456"/>
              <a:gd name="connsiteX5907" fmla="*/ 10310125 w 10993169"/>
              <a:gd name="connsiteY5907" fmla="*/ 2014622 h 5809456"/>
              <a:gd name="connsiteX5908" fmla="*/ 10308823 w 10993169"/>
              <a:gd name="connsiteY5908" fmla="*/ 2019831 h 5809456"/>
              <a:gd name="connsiteX5909" fmla="*/ 10306217 w 10993169"/>
              <a:gd name="connsiteY5909" fmla="*/ 2030900 h 5809456"/>
              <a:gd name="connsiteX5910" fmla="*/ 10304915 w 10993169"/>
              <a:gd name="connsiteY5910" fmla="*/ 2042620 h 5809456"/>
              <a:gd name="connsiteX5911" fmla="*/ 10303613 w 10993169"/>
              <a:gd name="connsiteY5911" fmla="*/ 2053690 h 5809456"/>
              <a:gd name="connsiteX5912" fmla="*/ 10302963 w 10993169"/>
              <a:gd name="connsiteY5912" fmla="*/ 2062806 h 5809456"/>
              <a:gd name="connsiteX5913" fmla="*/ 10303613 w 10993169"/>
              <a:gd name="connsiteY5913" fmla="*/ 2067364 h 5809456"/>
              <a:gd name="connsiteX5914" fmla="*/ 10304915 w 10993169"/>
              <a:gd name="connsiteY5914" fmla="*/ 2071922 h 5809456"/>
              <a:gd name="connsiteX5915" fmla="*/ 10306217 w 10993169"/>
              <a:gd name="connsiteY5915" fmla="*/ 2076480 h 5809456"/>
              <a:gd name="connsiteX5916" fmla="*/ 10308823 w 10993169"/>
              <a:gd name="connsiteY5916" fmla="*/ 2081689 h 5809456"/>
              <a:gd name="connsiteX5917" fmla="*/ 10310125 w 10993169"/>
              <a:gd name="connsiteY5917" fmla="*/ 2086898 h 5809456"/>
              <a:gd name="connsiteX5918" fmla="*/ 10311427 w 10993169"/>
              <a:gd name="connsiteY5918" fmla="*/ 2092107 h 5809456"/>
              <a:gd name="connsiteX5919" fmla="*/ 10312077 w 10993169"/>
              <a:gd name="connsiteY5919" fmla="*/ 2096665 h 5809456"/>
              <a:gd name="connsiteX5920" fmla="*/ 10311427 w 10993169"/>
              <a:gd name="connsiteY5920" fmla="*/ 2100572 h 5809456"/>
              <a:gd name="connsiteX5921" fmla="*/ 10310775 w 10993169"/>
              <a:gd name="connsiteY5921" fmla="*/ 2103176 h 5809456"/>
              <a:gd name="connsiteX5922" fmla="*/ 10308823 w 10993169"/>
              <a:gd name="connsiteY5922" fmla="*/ 2105781 h 5809456"/>
              <a:gd name="connsiteX5923" fmla="*/ 10305567 w 10993169"/>
              <a:gd name="connsiteY5923" fmla="*/ 2108385 h 5809456"/>
              <a:gd name="connsiteX5924" fmla="*/ 10302963 w 10993169"/>
              <a:gd name="connsiteY5924" fmla="*/ 2110990 h 5809456"/>
              <a:gd name="connsiteX5925" fmla="*/ 10300357 w 10993169"/>
              <a:gd name="connsiteY5925" fmla="*/ 2110339 h 5809456"/>
              <a:gd name="connsiteX5926" fmla="*/ 10297101 w 10993169"/>
              <a:gd name="connsiteY5926" fmla="*/ 2109036 h 5809456"/>
              <a:gd name="connsiteX5927" fmla="*/ 10293195 w 10993169"/>
              <a:gd name="connsiteY5927" fmla="*/ 2107734 h 5809456"/>
              <a:gd name="connsiteX5928" fmla="*/ 10290591 w 10993169"/>
              <a:gd name="connsiteY5928" fmla="*/ 2105781 h 5809456"/>
              <a:gd name="connsiteX5929" fmla="*/ 10288637 w 10993169"/>
              <a:gd name="connsiteY5929" fmla="*/ 2101874 h 5809456"/>
              <a:gd name="connsiteX5930" fmla="*/ 10287335 w 10993169"/>
              <a:gd name="connsiteY5930" fmla="*/ 2096665 h 5809456"/>
              <a:gd name="connsiteX5931" fmla="*/ 10286033 w 10993169"/>
              <a:gd name="connsiteY5931" fmla="*/ 2092107 h 5809456"/>
              <a:gd name="connsiteX5932" fmla="*/ 10285381 w 10993169"/>
              <a:gd name="connsiteY5932" fmla="*/ 2088200 h 5809456"/>
              <a:gd name="connsiteX5933" fmla="*/ 10284731 w 10993169"/>
              <a:gd name="connsiteY5933" fmla="*/ 2086247 h 5809456"/>
              <a:gd name="connsiteX5934" fmla="*/ 10284731 w 10993169"/>
              <a:gd name="connsiteY5934" fmla="*/ 2083642 h 5809456"/>
              <a:gd name="connsiteX5935" fmla="*/ 10284731 w 10993169"/>
              <a:gd name="connsiteY5935" fmla="*/ 2081038 h 5809456"/>
              <a:gd name="connsiteX5936" fmla="*/ 10285381 w 10993169"/>
              <a:gd name="connsiteY5936" fmla="*/ 2077782 h 5809456"/>
              <a:gd name="connsiteX5937" fmla="*/ 10286033 w 10993169"/>
              <a:gd name="connsiteY5937" fmla="*/ 2075177 h 5809456"/>
              <a:gd name="connsiteX5938" fmla="*/ 10286033 w 10993169"/>
              <a:gd name="connsiteY5938" fmla="*/ 2072573 h 5809456"/>
              <a:gd name="connsiteX5939" fmla="*/ 10286033 w 10993169"/>
              <a:gd name="connsiteY5939" fmla="*/ 2069968 h 5809456"/>
              <a:gd name="connsiteX5940" fmla="*/ 10285381 w 10993169"/>
              <a:gd name="connsiteY5940" fmla="*/ 2068015 h 5809456"/>
              <a:gd name="connsiteX5941" fmla="*/ 10280173 w 10993169"/>
              <a:gd name="connsiteY5941" fmla="*/ 2062806 h 5809456"/>
              <a:gd name="connsiteX5942" fmla="*/ 10272359 w 10993169"/>
              <a:gd name="connsiteY5942" fmla="*/ 2055643 h 5809456"/>
              <a:gd name="connsiteX5943" fmla="*/ 10270405 w 10993169"/>
              <a:gd name="connsiteY5943" fmla="*/ 2051736 h 5809456"/>
              <a:gd name="connsiteX5944" fmla="*/ 10267801 w 10993169"/>
              <a:gd name="connsiteY5944" fmla="*/ 2046527 h 5809456"/>
              <a:gd name="connsiteX5945" fmla="*/ 10265847 w 10993169"/>
              <a:gd name="connsiteY5945" fmla="*/ 2040016 h 5809456"/>
              <a:gd name="connsiteX5946" fmla="*/ 10265197 w 10993169"/>
              <a:gd name="connsiteY5946" fmla="*/ 2035458 h 5809456"/>
              <a:gd name="connsiteX5947" fmla="*/ 10265197 w 10993169"/>
              <a:gd name="connsiteY5947" fmla="*/ 2033505 h 5809456"/>
              <a:gd name="connsiteX5948" fmla="*/ 10266499 w 10993169"/>
              <a:gd name="connsiteY5948" fmla="*/ 2031551 h 5809456"/>
              <a:gd name="connsiteX5949" fmla="*/ 10268451 w 10993169"/>
              <a:gd name="connsiteY5949" fmla="*/ 2029598 h 5809456"/>
              <a:gd name="connsiteX5950" fmla="*/ 10270405 w 10993169"/>
              <a:gd name="connsiteY5950" fmla="*/ 2027644 h 5809456"/>
              <a:gd name="connsiteX5951" fmla="*/ 10274311 w 10993169"/>
              <a:gd name="connsiteY5951" fmla="*/ 2023086 h 5809456"/>
              <a:gd name="connsiteX5952" fmla="*/ 10277567 w 10993169"/>
              <a:gd name="connsiteY5952" fmla="*/ 2019831 h 5809456"/>
              <a:gd name="connsiteX5953" fmla="*/ 10278219 w 10993169"/>
              <a:gd name="connsiteY5953" fmla="*/ 2015273 h 5809456"/>
              <a:gd name="connsiteX5954" fmla="*/ 10278869 w 10993169"/>
              <a:gd name="connsiteY5954" fmla="*/ 2010715 h 5809456"/>
              <a:gd name="connsiteX5955" fmla="*/ 10278869 w 10993169"/>
              <a:gd name="connsiteY5955" fmla="*/ 2006157 h 5809456"/>
              <a:gd name="connsiteX5956" fmla="*/ 10277567 w 10993169"/>
              <a:gd name="connsiteY5956" fmla="*/ 2001599 h 5809456"/>
              <a:gd name="connsiteX5957" fmla="*/ 10271057 w 10993169"/>
              <a:gd name="connsiteY5957" fmla="*/ 1999646 h 5809456"/>
              <a:gd name="connsiteX5958" fmla="*/ 10265197 w 10993169"/>
              <a:gd name="connsiteY5958" fmla="*/ 1997041 h 5809456"/>
              <a:gd name="connsiteX5959" fmla="*/ 10265847 w 10993169"/>
              <a:gd name="connsiteY5959" fmla="*/ 1992483 h 5809456"/>
              <a:gd name="connsiteX5960" fmla="*/ 10267801 w 10993169"/>
              <a:gd name="connsiteY5960" fmla="*/ 1987274 h 5809456"/>
              <a:gd name="connsiteX5961" fmla="*/ 10270405 w 10993169"/>
              <a:gd name="connsiteY5961" fmla="*/ 1982065 h 5809456"/>
              <a:gd name="connsiteX5962" fmla="*/ 10272359 w 10993169"/>
              <a:gd name="connsiteY5962" fmla="*/ 1979460 h 5809456"/>
              <a:gd name="connsiteX5963" fmla="*/ 10274963 w 10993169"/>
              <a:gd name="connsiteY5963" fmla="*/ 1977507 h 5809456"/>
              <a:gd name="connsiteX5964" fmla="*/ 4180959 w 10993169"/>
              <a:gd name="connsiteY5964" fmla="*/ 1961229 h 5809456"/>
              <a:gd name="connsiteX5965" fmla="*/ 4184866 w 10993169"/>
              <a:gd name="connsiteY5965" fmla="*/ 1961229 h 5809456"/>
              <a:gd name="connsiteX5966" fmla="*/ 4188121 w 10993169"/>
              <a:gd name="connsiteY5966" fmla="*/ 1962555 h 5809456"/>
              <a:gd name="connsiteX5967" fmla="*/ 4191377 w 10993169"/>
              <a:gd name="connsiteY5967" fmla="*/ 1964544 h 5809456"/>
              <a:gd name="connsiteX5968" fmla="*/ 4193981 w 10993169"/>
              <a:gd name="connsiteY5968" fmla="*/ 1966533 h 5809456"/>
              <a:gd name="connsiteX5969" fmla="*/ 4195284 w 10993169"/>
              <a:gd name="connsiteY5969" fmla="*/ 1969185 h 5809456"/>
              <a:gd name="connsiteX5970" fmla="*/ 4196586 w 10993169"/>
              <a:gd name="connsiteY5970" fmla="*/ 1973162 h 5809456"/>
              <a:gd name="connsiteX5971" fmla="*/ 4196586 w 10993169"/>
              <a:gd name="connsiteY5971" fmla="*/ 1976477 h 5809456"/>
              <a:gd name="connsiteX5972" fmla="*/ 4196586 w 10993169"/>
              <a:gd name="connsiteY5972" fmla="*/ 1979129 h 5809456"/>
              <a:gd name="connsiteX5973" fmla="*/ 4195935 w 10993169"/>
              <a:gd name="connsiteY5973" fmla="*/ 1981118 h 5809456"/>
              <a:gd name="connsiteX5974" fmla="*/ 4195284 w 10993169"/>
              <a:gd name="connsiteY5974" fmla="*/ 1983107 h 5809456"/>
              <a:gd name="connsiteX5975" fmla="*/ 4193330 w 10993169"/>
              <a:gd name="connsiteY5975" fmla="*/ 1985096 h 5809456"/>
              <a:gd name="connsiteX5976" fmla="*/ 4191377 w 10993169"/>
              <a:gd name="connsiteY5976" fmla="*/ 1987085 h 5809456"/>
              <a:gd name="connsiteX5977" fmla="*/ 4192028 w 10993169"/>
              <a:gd name="connsiteY5977" fmla="*/ 1989737 h 5809456"/>
              <a:gd name="connsiteX5978" fmla="*/ 4192679 w 10993169"/>
              <a:gd name="connsiteY5978" fmla="*/ 1992389 h 5809456"/>
              <a:gd name="connsiteX5979" fmla="*/ 4192679 w 10993169"/>
              <a:gd name="connsiteY5979" fmla="*/ 1993715 h 5809456"/>
              <a:gd name="connsiteX5980" fmla="*/ 4192679 w 10993169"/>
              <a:gd name="connsiteY5980" fmla="*/ 1994378 h 5809456"/>
              <a:gd name="connsiteX5981" fmla="*/ 4192028 w 10993169"/>
              <a:gd name="connsiteY5981" fmla="*/ 1995041 h 5809456"/>
              <a:gd name="connsiteX5982" fmla="*/ 4191377 w 10993169"/>
              <a:gd name="connsiteY5982" fmla="*/ 1995041 h 5809456"/>
              <a:gd name="connsiteX5983" fmla="*/ 4190726 w 10993169"/>
              <a:gd name="connsiteY5983" fmla="*/ 1997030 h 5809456"/>
              <a:gd name="connsiteX5984" fmla="*/ 4189424 w 10993169"/>
              <a:gd name="connsiteY5984" fmla="*/ 1997693 h 5809456"/>
              <a:gd name="connsiteX5985" fmla="*/ 4188121 w 10993169"/>
              <a:gd name="connsiteY5985" fmla="*/ 1997693 h 5809456"/>
              <a:gd name="connsiteX5986" fmla="*/ 4186168 w 10993169"/>
              <a:gd name="connsiteY5986" fmla="*/ 1997693 h 5809456"/>
              <a:gd name="connsiteX5987" fmla="*/ 4183563 w 10993169"/>
              <a:gd name="connsiteY5987" fmla="*/ 1997693 h 5809456"/>
              <a:gd name="connsiteX5988" fmla="*/ 4180959 w 10993169"/>
              <a:gd name="connsiteY5988" fmla="*/ 1996367 h 5809456"/>
              <a:gd name="connsiteX5989" fmla="*/ 4179006 w 10993169"/>
              <a:gd name="connsiteY5989" fmla="*/ 1994378 h 5809456"/>
              <a:gd name="connsiteX5990" fmla="*/ 4178355 w 10993169"/>
              <a:gd name="connsiteY5990" fmla="*/ 1992389 h 5809456"/>
              <a:gd name="connsiteX5991" fmla="*/ 4176401 w 10993169"/>
              <a:gd name="connsiteY5991" fmla="*/ 1988411 h 5809456"/>
              <a:gd name="connsiteX5992" fmla="*/ 4175750 w 10993169"/>
              <a:gd name="connsiteY5992" fmla="*/ 1983107 h 5809456"/>
              <a:gd name="connsiteX5993" fmla="*/ 4175750 w 10993169"/>
              <a:gd name="connsiteY5993" fmla="*/ 1978466 h 5809456"/>
              <a:gd name="connsiteX5994" fmla="*/ 4175750 w 10993169"/>
              <a:gd name="connsiteY5994" fmla="*/ 1974488 h 5809456"/>
              <a:gd name="connsiteX5995" fmla="*/ 4175750 w 10993169"/>
              <a:gd name="connsiteY5995" fmla="*/ 1971173 h 5809456"/>
              <a:gd name="connsiteX5996" fmla="*/ 4177052 w 10993169"/>
              <a:gd name="connsiteY5996" fmla="*/ 1967859 h 5809456"/>
              <a:gd name="connsiteX5997" fmla="*/ 4179006 w 10993169"/>
              <a:gd name="connsiteY5997" fmla="*/ 1963881 h 5809456"/>
              <a:gd name="connsiteX5998" fmla="*/ 5198365 w 10993169"/>
              <a:gd name="connsiteY5998" fmla="*/ 1952112 h 5809456"/>
              <a:gd name="connsiteX5999" fmla="*/ 5202884 w 10993169"/>
              <a:gd name="connsiteY5999" fmla="*/ 1952112 h 5809456"/>
              <a:gd name="connsiteX6000" fmla="*/ 5207402 w 10993169"/>
              <a:gd name="connsiteY6000" fmla="*/ 1952112 h 5809456"/>
              <a:gd name="connsiteX6001" fmla="*/ 5211920 w 10993169"/>
              <a:gd name="connsiteY6001" fmla="*/ 1952763 h 5809456"/>
              <a:gd name="connsiteX6002" fmla="*/ 5217730 w 10993169"/>
              <a:gd name="connsiteY6002" fmla="*/ 1954716 h 5809456"/>
              <a:gd name="connsiteX6003" fmla="*/ 5222248 w 10993169"/>
              <a:gd name="connsiteY6003" fmla="*/ 1957321 h 5809456"/>
              <a:gd name="connsiteX6004" fmla="*/ 5225475 w 10993169"/>
              <a:gd name="connsiteY6004" fmla="*/ 1959274 h 5809456"/>
              <a:gd name="connsiteX6005" fmla="*/ 5228703 w 10993169"/>
              <a:gd name="connsiteY6005" fmla="*/ 1961228 h 5809456"/>
              <a:gd name="connsiteX6006" fmla="*/ 5231930 w 10993169"/>
              <a:gd name="connsiteY6006" fmla="*/ 1964483 h 5809456"/>
              <a:gd name="connsiteX6007" fmla="*/ 5233867 w 10993169"/>
              <a:gd name="connsiteY6007" fmla="*/ 1967739 h 5809456"/>
              <a:gd name="connsiteX6008" fmla="*/ 5235803 w 10993169"/>
              <a:gd name="connsiteY6008" fmla="*/ 1971646 h 5809456"/>
              <a:gd name="connsiteX6009" fmla="*/ 5235803 w 10993169"/>
              <a:gd name="connsiteY6009" fmla="*/ 1974250 h 5809456"/>
              <a:gd name="connsiteX6010" fmla="*/ 5235803 w 10993169"/>
              <a:gd name="connsiteY6010" fmla="*/ 1977506 h 5809456"/>
              <a:gd name="connsiteX6011" fmla="*/ 5234512 w 10993169"/>
              <a:gd name="connsiteY6011" fmla="*/ 1981413 h 5809456"/>
              <a:gd name="connsiteX6012" fmla="*/ 5233221 w 10993169"/>
              <a:gd name="connsiteY6012" fmla="*/ 1984017 h 5809456"/>
              <a:gd name="connsiteX6013" fmla="*/ 5231930 w 10993169"/>
              <a:gd name="connsiteY6013" fmla="*/ 1985320 h 5809456"/>
              <a:gd name="connsiteX6014" fmla="*/ 5230639 w 10993169"/>
              <a:gd name="connsiteY6014" fmla="*/ 1986622 h 5809456"/>
              <a:gd name="connsiteX6015" fmla="*/ 5228703 w 10993169"/>
              <a:gd name="connsiteY6015" fmla="*/ 1987924 h 5809456"/>
              <a:gd name="connsiteX6016" fmla="*/ 5226766 w 10993169"/>
              <a:gd name="connsiteY6016" fmla="*/ 1987924 h 5809456"/>
              <a:gd name="connsiteX6017" fmla="*/ 5222248 w 10993169"/>
              <a:gd name="connsiteY6017" fmla="*/ 1988575 h 5809456"/>
              <a:gd name="connsiteX6018" fmla="*/ 5217730 w 10993169"/>
              <a:gd name="connsiteY6018" fmla="*/ 1988575 h 5809456"/>
              <a:gd name="connsiteX6019" fmla="*/ 5208693 w 10993169"/>
              <a:gd name="connsiteY6019" fmla="*/ 1987273 h 5809456"/>
              <a:gd name="connsiteX6020" fmla="*/ 5199656 w 10993169"/>
              <a:gd name="connsiteY6020" fmla="*/ 1986622 h 5809456"/>
              <a:gd name="connsiteX6021" fmla="*/ 5193847 w 10993169"/>
              <a:gd name="connsiteY6021" fmla="*/ 1987273 h 5809456"/>
              <a:gd name="connsiteX6022" fmla="*/ 5187392 w 10993169"/>
              <a:gd name="connsiteY6022" fmla="*/ 1988575 h 5809456"/>
              <a:gd name="connsiteX6023" fmla="*/ 5181583 w 10993169"/>
              <a:gd name="connsiteY6023" fmla="*/ 1990529 h 5809456"/>
              <a:gd name="connsiteX6024" fmla="*/ 5178355 w 10993169"/>
              <a:gd name="connsiteY6024" fmla="*/ 1991180 h 5809456"/>
              <a:gd name="connsiteX6025" fmla="*/ 5174483 w 10993169"/>
              <a:gd name="connsiteY6025" fmla="*/ 1991180 h 5809456"/>
              <a:gd name="connsiteX6026" fmla="*/ 5169319 w 10993169"/>
              <a:gd name="connsiteY6026" fmla="*/ 1991180 h 5809456"/>
              <a:gd name="connsiteX6027" fmla="*/ 5166737 w 10993169"/>
              <a:gd name="connsiteY6027" fmla="*/ 1990529 h 5809456"/>
              <a:gd name="connsiteX6028" fmla="*/ 5164800 w 10993169"/>
              <a:gd name="connsiteY6028" fmla="*/ 1990529 h 5809456"/>
              <a:gd name="connsiteX6029" fmla="*/ 5163509 w 10993169"/>
              <a:gd name="connsiteY6029" fmla="*/ 1989877 h 5809456"/>
              <a:gd name="connsiteX6030" fmla="*/ 5162864 w 10993169"/>
              <a:gd name="connsiteY6030" fmla="*/ 1988575 h 5809456"/>
              <a:gd name="connsiteX6031" fmla="*/ 5162218 w 10993169"/>
              <a:gd name="connsiteY6031" fmla="*/ 1986622 h 5809456"/>
              <a:gd name="connsiteX6032" fmla="*/ 5161573 w 10993169"/>
              <a:gd name="connsiteY6032" fmla="*/ 1984668 h 5809456"/>
              <a:gd name="connsiteX6033" fmla="*/ 5161573 w 10993169"/>
              <a:gd name="connsiteY6033" fmla="*/ 1982715 h 5809456"/>
              <a:gd name="connsiteX6034" fmla="*/ 5162218 w 10993169"/>
              <a:gd name="connsiteY6034" fmla="*/ 1980762 h 5809456"/>
              <a:gd name="connsiteX6035" fmla="*/ 5163509 w 10993169"/>
              <a:gd name="connsiteY6035" fmla="*/ 1976855 h 5809456"/>
              <a:gd name="connsiteX6036" fmla="*/ 5165446 w 10993169"/>
              <a:gd name="connsiteY6036" fmla="*/ 1974250 h 5809456"/>
              <a:gd name="connsiteX6037" fmla="*/ 5170610 w 10993169"/>
              <a:gd name="connsiteY6037" fmla="*/ 1969041 h 5809456"/>
              <a:gd name="connsiteX6038" fmla="*/ 5178355 w 10993169"/>
              <a:gd name="connsiteY6038" fmla="*/ 1964483 h 5809456"/>
              <a:gd name="connsiteX6039" fmla="*/ 5183519 w 10993169"/>
              <a:gd name="connsiteY6039" fmla="*/ 1959274 h 5809456"/>
              <a:gd name="connsiteX6040" fmla="*/ 5188683 w 10993169"/>
              <a:gd name="connsiteY6040" fmla="*/ 1954065 h 5809456"/>
              <a:gd name="connsiteX6041" fmla="*/ 5193201 w 10993169"/>
              <a:gd name="connsiteY6041" fmla="*/ 1952763 h 5809456"/>
              <a:gd name="connsiteX6042" fmla="*/ 1500873 w 10993169"/>
              <a:gd name="connsiteY6042" fmla="*/ 1943648 h 5809456"/>
              <a:gd name="connsiteX6043" fmla="*/ 1495664 w 10993169"/>
              <a:gd name="connsiteY6043" fmla="*/ 1944299 h 5809456"/>
              <a:gd name="connsiteX6044" fmla="*/ 1493711 w 10993169"/>
              <a:gd name="connsiteY6044" fmla="*/ 1944788 h 5809456"/>
              <a:gd name="connsiteX6045" fmla="*/ 1497617 w 10993169"/>
              <a:gd name="connsiteY6045" fmla="*/ 1944299 h 5809456"/>
              <a:gd name="connsiteX6046" fmla="*/ 1502175 w 10993169"/>
              <a:gd name="connsiteY6046" fmla="*/ 1944299 h 5809456"/>
              <a:gd name="connsiteX6047" fmla="*/ 1506733 w 10993169"/>
              <a:gd name="connsiteY6047" fmla="*/ 1945601 h 5809456"/>
              <a:gd name="connsiteX6048" fmla="*/ 1512593 w 10993169"/>
              <a:gd name="connsiteY6048" fmla="*/ 1947555 h 5809456"/>
              <a:gd name="connsiteX6049" fmla="*/ 1517802 w 10993169"/>
              <a:gd name="connsiteY6049" fmla="*/ 1949508 h 5809456"/>
              <a:gd name="connsiteX6050" fmla="*/ 1522360 w 10993169"/>
              <a:gd name="connsiteY6050" fmla="*/ 1951462 h 5809456"/>
              <a:gd name="connsiteX6051" fmla="*/ 1524314 w 10993169"/>
              <a:gd name="connsiteY6051" fmla="*/ 1954066 h 5809456"/>
              <a:gd name="connsiteX6052" fmla="*/ 1526918 w 10993169"/>
              <a:gd name="connsiteY6052" fmla="*/ 1957973 h 5809456"/>
              <a:gd name="connsiteX6053" fmla="*/ 1529523 w 10993169"/>
              <a:gd name="connsiteY6053" fmla="*/ 1961880 h 5809456"/>
              <a:gd name="connsiteX6054" fmla="*/ 1532778 w 10993169"/>
              <a:gd name="connsiteY6054" fmla="*/ 1964484 h 5809456"/>
              <a:gd name="connsiteX6055" fmla="*/ 1535383 w 10993169"/>
              <a:gd name="connsiteY6055" fmla="*/ 1963833 h 5809456"/>
              <a:gd name="connsiteX6056" fmla="*/ 1535843 w 10993169"/>
              <a:gd name="connsiteY6056" fmla="*/ 1963680 h 5809456"/>
              <a:gd name="connsiteX6057" fmla="*/ 1532779 w 10993169"/>
              <a:gd name="connsiteY6057" fmla="*/ 1961229 h 5809456"/>
              <a:gd name="connsiteX6058" fmla="*/ 1530175 w 10993169"/>
              <a:gd name="connsiteY6058" fmla="*/ 1957322 h 5809456"/>
              <a:gd name="connsiteX6059" fmla="*/ 1527570 w 10993169"/>
              <a:gd name="connsiteY6059" fmla="*/ 1954066 h 5809456"/>
              <a:gd name="connsiteX6060" fmla="*/ 1526268 w 10993169"/>
              <a:gd name="connsiteY6060" fmla="*/ 1951462 h 5809456"/>
              <a:gd name="connsiteX6061" fmla="*/ 1521059 w 10993169"/>
              <a:gd name="connsiteY6061" fmla="*/ 1949508 h 5809456"/>
              <a:gd name="connsiteX6062" fmla="*/ 1515849 w 10993169"/>
              <a:gd name="connsiteY6062" fmla="*/ 1947555 h 5809456"/>
              <a:gd name="connsiteX6063" fmla="*/ 1509989 w 10993169"/>
              <a:gd name="connsiteY6063" fmla="*/ 1945601 h 5809456"/>
              <a:gd name="connsiteX6064" fmla="*/ 1505431 w 10993169"/>
              <a:gd name="connsiteY6064" fmla="*/ 1943648 h 5809456"/>
              <a:gd name="connsiteX6065" fmla="*/ 5296359 w 10993169"/>
              <a:gd name="connsiteY6065" fmla="*/ 1911742 h 5809456"/>
              <a:gd name="connsiteX6066" fmla="*/ 5301568 w 10993169"/>
              <a:gd name="connsiteY6066" fmla="*/ 1916951 h 5809456"/>
              <a:gd name="connsiteX6067" fmla="*/ 5306777 w 10993169"/>
              <a:gd name="connsiteY6067" fmla="*/ 1922811 h 5809456"/>
              <a:gd name="connsiteX6068" fmla="*/ 5306126 w 10993169"/>
              <a:gd name="connsiteY6068" fmla="*/ 1925416 h 5809456"/>
              <a:gd name="connsiteX6069" fmla="*/ 5304823 w 10993169"/>
              <a:gd name="connsiteY6069" fmla="*/ 1928671 h 5809456"/>
              <a:gd name="connsiteX6070" fmla="*/ 5303521 w 10993169"/>
              <a:gd name="connsiteY6070" fmla="*/ 1932578 h 5809456"/>
              <a:gd name="connsiteX6071" fmla="*/ 5301568 w 10993169"/>
              <a:gd name="connsiteY6071" fmla="*/ 1935183 h 5809456"/>
              <a:gd name="connsiteX6072" fmla="*/ 5302870 w 10993169"/>
              <a:gd name="connsiteY6072" fmla="*/ 1940392 h 5809456"/>
              <a:gd name="connsiteX6073" fmla="*/ 5304823 w 10993169"/>
              <a:gd name="connsiteY6073" fmla="*/ 1946903 h 5809456"/>
              <a:gd name="connsiteX6074" fmla="*/ 5306126 w 10993169"/>
              <a:gd name="connsiteY6074" fmla="*/ 1950159 h 5809456"/>
              <a:gd name="connsiteX6075" fmla="*/ 5306777 w 10993169"/>
              <a:gd name="connsiteY6075" fmla="*/ 1954066 h 5809456"/>
              <a:gd name="connsiteX6076" fmla="*/ 5307428 w 10993169"/>
              <a:gd name="connsiteY6076" fmla="*/ 1957321 h 5809456"/>
              <a:gd name="connsiteX6077" fmla="*/ 5306777 w 10993169"/>
              <a:gd name="connsiteY6077" fmla="*/ 1960577 h 5809456"/>
              <a:gd name="connsiteX6078" fmla="*/ 5304172 w 10993169"/>
              <a:gd name="connsiteY6078" fmla="*/ 1964484 h 5809456"/>
              <a:gd name="connsiteX6079" fmla="*/ 5300265 w 10993169"/>
              <a:gd name="connsiteY6079" fmla="*/ 1968391 h 5809456"/>
              <a:gd name="connsiteX6080" fmla="*/ 5297661 w 10993169"/>
              <a:gd name="connsiteY6080" fmla="*/ 1970344 h 5809456"/>
              <a:gd name="connsiteX6081" fmla="*/ 5295707 w 10993169"/>
              <a:gd name="connsiteY6081" fmla="*/ 1971646 h 5809456"/>
              <a:gd name="connsiteX6082" fmla="*/ 5293103 w 10993169"/>
              <a:gd name="connsiteY6082" fmla="*/ 1972949 h 5809456"/>
              <a:gd name="connsiteX6083" fmla="*/ 5291150 w 10993169"/>
              <a:gd name="connsiteY6083" fmla="*/ 1972949 h 5809456"/>
              <a:gd name="connsiteX6084" fmla="*/ 5289196 w 10993169"/>
              <a:gd name="connsiteY6084" fmla="*/ 1972949 h 5809456"/>
              <a:gd name="connsiteX6085" fmla="*/ 5287894 w 10993169"/>
              <a:gd name="connsiteY6085" fmla="*/ 1971646 h 5809456"/>
              <a:gd name="connsiteX6086" fmla="*/ 5285940 w 10993169"/>
              <a:gd name="connsiteY6086" fmla="*/ 1970344 h 5809456"/>
              <a:gd name="connsiteX6087" fmla="*/ 5283987 w 10993169"/>
              <a:gd name="connsiteY6087" fmla="*/ 1969042 h 5809456"/>
              <a:gd name="connsiteX6088" fmla="*/ 5280731 w 10993169"/>
              <a:gd name="connsiteY6088" fmla="*/ 1965786 h 5809456"/>
              <a:gd name="connsiteX6089" fmla="*/ 5278778 w 10993169"/>
              <a:gd name="connsiteY6089" fmla="*/ 1963182 h 5809456"/>
              <a:gd name="connsiteX6090" fmla="*/ 5274871 w 10993169"/>
              <a:gd name="connsiteY6090" fmla="*/ 1961228 h 5809456"/>
              <a:gd name="connsiteX6091" fmla="*/ 5269662 w 10993169"/>
              <a:gd name="connsiteY6091" fmla="*/ 1959926 h 5809456"/>
              <a:gd name="connsiteX6092" fmla="*/ 5267057 w 10993169"/>
              <a:gd name="connsiteY6092" fmla="*/ 1959275 h 5809456"/>
              <a:gd name="connsiteX6093" fmla="*/ 5264453 w 10993169"/>
              <a:gd name="connsiteY6093" fmla="*/ 1958624 h 5809456"/>
              <a:gd name="connsiteX6094" fmla="*/ 5261848 w 10993169"/>
              <a:gd name="connsiteY6094" fmla="*/ 1957321 h 5809456"/>
              <a:gd name="connsiteX6095" fmla="*/ 5260546 w 10993169"/>
              <a:gd name="connsiteY6095" fmla="*/ 1955368 h 5809456"/>
              <a:gd name="connsiteX6096" fmla="*/ 5261197 w 10993169"/>
              <a:gd name="connsiteY6096" fmla="*/ 1952112 h 5809456"/>
              <a:gd name="connsiteX6097" fmla="*/ 5262499 w 10993169"/>
              <a:gd name="connsiteY6097" fmla="*/ 1947554 h 5809456"/>
              <a:gd name="connsiteX6098" fmla="*/ 5263802 w 10993169"/>
              <a:gd name="connsiteY6098" fmla="*/ 1943648 h 5809456"/>
              <a:gd name="connsiteX6099" fmla="*/ 5265755 w 10993169"/>
              <a:gd name="connsiteY6099" fmla="*/ 1940392 h 5809456"/>
              <a:gd name="connsiteX6100" fmla="*/ 5266406 w 10993169"/>
              <a:gd name="connsiteY6100" fmla="*/ 1937787 h 5809456"/>
              <a:gd name="connsiteX6101" fmla="*/ 5269011 w 10993169"/>
              <a:gd name="connsiteY6101" fmla="*/ 1935183 h 5809456"/>
              <a:gd name="connsiteX6102" fmla="*/ 5270964 w 10993169"/>
              <a:gd name="connsiteY6102" fmla="*/ 1932578 h 5809456"/>
              <a:gd name="connsiteX6103" fmla="*/ 5273569 w 10993169"/>
              <a:gd name="connsiteY6103" fmla="*/ 1929974 h 5809456"/>
              <a:gd name="connsiteX6104" fmla="*/ 5277476 w 10993169"/>
              <a:gd name="connsiteY6104" fmla="*/ 1924113 h 5809456"/>
              <a:gd name="connsiteX6105" fmla="*/ 5281382 w 10993169"/>
              <a:gd name="connsiteY6105" fmla="*/ 1920207 h 5809456"/>
              <a:gd name="connsiteX6106" fmla="*/ 5283987 w 10993169"/>
              <a:gd name="connsiteY6106" fmla="*/ 1916951 h 5809456"/>
              <a:gd name="connsiteX6107" fmla="*/ 5287894 w 10993169"/>
              <a:gd name="connsiteY6107" fmla="*/ 1914346 h 5809456"/>
              <a:gd name="connsiteX6108" fmla="*/ 5292452 w 10993169"/>
              <a:gd name="connsiteY6108" fmla="*/ 1912393 h 5809456"/>
              <a:gd name="connsiteX6109" fmla="*/ 1893510 w 10993169"/>
              <a:gd name="connsiteY6109" fmla="*/ 1889603 h 5809456"/>
              <a:gd name="connsiteX6110" fmla="*/ 1893510 w 10993169"/>
              <a:gd name="connsiteY6110" fmla="*/ 1889604 h 5809456"/>
              <a:gd name="connsiteX6111" fmla="*/ 1895463 w 10993169"/>
              <a:gd name="connsiteY6111" fmla="*/ 1889604 h 5809456"/>
              <a:gd name="connsiteX6112" fmla="*/ 1900672 w 10993169"/>
              <a:gd name="connsiteY6112" fmla="*/ 1889604 h 5809456"/>
              <a:gd name="connsiteX6113" fmla="*/ 1909787 w 10993169"/>
              <a:gd name="connsiteY6113" fmla="*/ 1897417 h 5809456"/>
              <a:gd name="connsiteX6114" fmla="*/ 1918903 w 10993169"/>
              <a:gd name="connsiteY6114" fmla="*/ 1905231 h 5809456"/>
              <a:gd name="connsiteX6115" fmla="*/ 1923461 w 10993169"/>
              <a:gd name="connsiteY6115" fmla="*/ 1913696 h 5809456"/>
              <a:gd name="connsiteX6116" fmla="*/ 1928671 w 10993169"/>
              <a:gd name="connsiteY6116" fmla="*/ 1920858 h 5809456"/>
              <a:gd name="connsiteX6117" fmla="*/ 1937135 w 10993169"/>
              <a:gd name="connsiteY6117" fmla="*/ 1920858 h 5809456"/>
              <a:gd name="connsiteX6118" fmla="*/ 1944298 w 10993169"/>
              <a:gd name="connsiteY6118" fmla="*/ 1920858 h 5809456"/>
              <a:gd name="connsiteX6119" fmla="*/ 1947554 w 10993169"/>
              <a:gd name="connsiteY6119" fmla="*/ 1927370 h 5809456"/>
              <a:gd name="connsiteX6120" fmla="*/ 1951460 w 10993169"/>
              <a:gd name="connsiteY6120" fmla="*/ 1933881 h 5809456"/>
              <a:gd name="connsiteX6121" fmla="*/ 1951460 w 10993169"/>
              <a:gd name="connsiteY6121" fmla="*/ 1938439 h 5809456"/>
              <a:gd name="connsiteX6122" fmla="*/ 1951460 w 10993169"/>
              <a:gd name="connsiteY6122" fmla="*/ 1943648 h 5809456"/>
              <a:gd name="connsiteX6123" fmla="*/ 1951460 w 10993169"/>
              <a:gd name="connsiteY6123" fmla="*/ 1949508 h 5809456"/>
              <a:gd name="connsiteX6124" fmla="*/ 1951460 w 10993169"/>
              <a:gd name="connsiteY6124" fmla="*/ 1954066 h 5809456"/>
              <a:gd name="connsiteX6125" fmla="*/ 1950809 w 10993169"/>
              <a:gd name="connsiteY6125" fmla="*/ 1959275 h 5809456"/>
              <a:gd name="connsiteX6126" fmla="*/ 1949507 w 10993169"/>
              <a:gd name="connsiteY6126" fmla="*/ 1965787 h 5809456"/>
              <a:gd name="connsiteX6127" fmla="*/ 1948856 w 10993169"/>
              <a:gd name="connsiteY6127" fmla="*/ 1969042 h 5809456"/>
              <a:gd name="connsiteX6128" fmla="*/ 1948205 w 10993169"/>
              <a:gd name="connsiteY6128" fmla="*/ 1972298 h 5809456"/>
              <a:gd name="connsiteX6129" fmla="*/ 1948205 w 10993169"/>
              <a:gd name="connsiteY6129" fmla="*/ 1974903 h 5809456"/>
              <a:gd name="connsiteX6130" fmla="*/ 1948856 w 10993169"/>
              <a:gd name="connsiteY6130" fmla="*/ 1976856 h 5809456"/>
              <a:gd name="connsiteX6131" fmla="*/ 1949507 w 10993169"/>
              <a:gd name="connsiteY6131" fmla="*/ 1978158 h 5809456"/>
              <a:gd name="connsiteX6132" fmla="*/ 1950158 w 10993169"/>
              <a:gd name="connsiteY6132" fmla="*/ 1978810 h 5809456"/>
              <a:gd name="connsiteX6133" fmla="*/ 1951460 w 10993169"/>
              <a:gd name="connsiteY6133" fmla="*/ 1978810 h 5809456"/>
              <a:gd name="connsiteX6134" fmla="*/ 1953414 w 10993169"/>
              <a:gd name="connsiteY6134" fmla="*/ 1979461 h 5809456"/>
              <a:gd name="connsiteX6135" fmla="*/ 1957321 w 10993169"/>
              <a:gd name="connsiteY6135" fmla="*/ 1979461 h 5809456"/>
              <a:gd name="connsiteX6136" fmla="*/ 1959925 w 10993169"/>
              <a:gd name="connsiteY6136" fmla="*/ 1979461 h 5809456"/>
              <a:gd name="connsiteX6137" fmla="*/ 1959925 w 10993169"/>
              <a:gd name="connsiteY6137" fmla="*/ 1980112 h 5809456"/>
              <a:gd name="connsiteX6138" fmla="*/ 1960576 w 10993169"/>
              <a:gd name="connsiteY6138" fmla="*/ 1980763 h 5809456"/>
              <a:gd name="connsiteX6139" fmla="*/ 1961879 w 10993169"/>
              <a:gd name="connsiteY6139" fmla="*/ 1980763 h 5809456"/>
              <a:gd name="connsiteX6140" fmla="*/ 1962530 w 10993169"/>
              <a:gd name="connsiteY6140" fmla="*/ 1980763 h 5809456"/>
              <a:gd name="connsiteX6141" fmla="*/ 1965134 w 10993169"/>
              <a:gd name="connsiteY6141" fmla="*/ 1980112 h 5809456"/>
              <a:gd name="connsiteX6142" fmla="*/ 1964484 w 10993169"/>
              <a:gd name="connsiteY6142" fmla="*/ 1980112 h 5809456"/>
              <a:gd name="connsiteX6143" fmla="*/ 1963833 w 10993169"/>
              <a:gd name="connsiteY6143" fmla="*/ 1980112 h 5809456"/>
              <a:gd name="connsiteX6144" fmla="*/ 1963182 w 10993169"/>
              <a:gd name="connsiteY6144" fmla="*/ 1980112 h 5809456"/>
              <a:gd name="connsiteX6145" fmla="*/ 1963182 w 10993169"/>
              <a:gd name="connsiteY6145" fmla="*/ 1979461 h 5809456"/>
              <a:gd name="connsiteX6146" fmla="*/ 1960577 w 10993169"/>
              <a:gd name="connsiteY6146" fmla="*/ 1978809 h 5809456"/>
              <a:gd name="connsiteX6147" fmla="*/ 1957322 w 10993169"/>
              <a:gd name="connsiteY6147" fmla="*/ 1978809 h 5809456"/>
              <a:gd name="connsiteX6148" fmla="*/ 1955368 w 10993169"/>
              <a:gd name="connsiteY6148" fmla="*/ 1978809 h 5809456"/>
              <a:gd name="connsiteX6149" fmla="*/ 1953415 w 10993169"/>
              <a:gd name="connsiteY6149" fmla="*/ 1978158 h 5809456"/>
              <a:gd name="connsiteX6150" fmla="*/ 1952764 w 10993169"/>
              <a:gd name="connsiteY6150" fmla="*/ 1977507 h 5809456"/>
              <a:gd name="connsiteX6151" fmla="*/ 1952112 w 10993169"/>
              <a:gd name="connsiteY6151" fmla="*/ 1976856 h 5809456"/>
              <a:gd name="connsiteX6152" fmla="*/ 1951461 w 10993169"/>
              <a:gd name="connsiteY6152" fmla="*/ 1974251 h 5809456"/>
              <a:gd name="connsiteX6153" fmla="*/ 1951461 w 10993169"/>
              <a:gd name="connsiteY6153" fmla="*/ 1971647 h 5809456"/>
              <a:gd name="connsiteX6154" fmla="*/ 1952112 w 10993169"/>
              <a:gd name="connsiteY6154" fmla="*/ 1968391 h 5809456"/>
              <a:gd name="connsiteX6155" fmla="*/ 1952764 w 10993169"/>
              <a:gd name="connsiteY6155" fmla="*/ 1965135 h 5809456"/>
              <a:gd name="connsiteX6156" fmla="*/ 1954717 w 10993169"/>
              <a:gd name="connsiteY6156" fmla="*/ 1958624 h 5809456"/>
              <a:gd name="connsiteX6157" fmla="*/ 1955368 w 10993169"/>
              <a:gd name="connsiteY6157" fmla="*/ 1953415 h 5809456"/>
              <a:gd name="connsiteX6158" fmla="*/ 1955368 w 10993169"/>
              <a:gd name="connsiteY6158" fmla="*/ 1948857 h 5809456"/>
              <a:gd name="connsiteX6159" fmla="*/ 1955368 w 10993169"/>
              <a:gd name="connsiteY6159" fmla="*/ 1943648 h 5809456"/>
              <a:gd name="connsiteX6160" fmla="*/ 1955368 w 10993169"/>
              <a:gd name="connsiteY6160" fmla="*/ 1937788 h 5809456"/>
              <a:gd name="connsiteX6161" fmla="*/ 1955368 w 10993169"/>
              <a:gd name="connsiteY6161" fmla="*/ 1933230 h 5809456"/>
              <a:gd name="connsiteX6162" fmla="*/ 1950810 w 10993169"/>
              <a:gd name="connsiteY6162" fmla="*/ 1926718 h 5809456"/>
              <a:gd name="connsiteX6163" fmla="*/ 1946903 w 10993169"/>
              <a:gd name="connsiteY6163" fmla="*/ 1920858 h 5809456"/>
              <a:gd name="connsiteX6164" fmla="*/ 1940392 w 10993169"/>
              <a:gd name="connsiteY6164" fmla="*/ 1920858 h 5809456"/>
              <a:gd name="connsiteX6165" fmla="*/ 1931927 w 10993169"/>
              <a:gd name="connsiteY6165" fmla="*/ 1920858 h 5809456"/>
              <a:gd name="connsiteX6166" fmla="*/ 1926718 w 10993169"/>
              <a:gd name="connsiteY6166" fmla="*/ 1913044 h 5809456"/>
              <a:gd name="connsiteX6167" fmla="*/ 1921509 w 10993169"/>
              <a:gd name="connsiteY6167" fmla="*/ 1904580 h 5809456"/>
              <a:gd name="connsiteX6168" fmla="*/ 1913044 w 10993169"/>
              <a:gd name="connsiteY6168" fmla="*/ 1897417 h 5809456"/>
              <a:gd name="connsiteX6169" fmla="*/ 1903928 w 10993169"/>
              <a:gd name="connsiteY6169" fmla="*/ 1889603 h 5809456"/>
              <a:gd name="connsiteX6170" fmla="*/ 1898719 w 10993169"/>
              <a:gd name="connsiteY6170" fmla="*/ 1889603 h 5809456"/>
              <a:gd name="connsiteX6171" fmla="*/ 1702075 w 10993169"/>
              <a:gd name="connsiteY6171" fmla="*/ 1875930 h 5809456"/>
              <a:gd name="connsiteX6172" fmla="*/ 1696215 w 10993169"/>
              <a:gd name="connsiteY6172" fmla="*/ 1876581 h 5809456"/>
              <a:gd name="connsiteX6173" fmla="*/ 1698819 w 10993169"/>
              <a:gd name="connsiteY6173" fmla="*/ 1876581 h 5809456"/>
              <a:gd name="connsiteX6174" fmla="*/ 1704028 w 10993169"/>
              <a:gd name="connsiteY6174" fmla="*/ 1875930 h 5809456"/>
              <a:gd name="connsiteX6175" fmla="*/ 1709237 w 10993169"/>
              <a:gd name="connsiteY6175" fmla="*/ 1877232 h 5809456"/>
              <a:gd name="connsiteX6176" fmla="*/ 1717702 w 10993169"/>
              <a:gd name="connsiteY6176" fmla="*/ 1883743 h 5809456"/>
              <a:gd name="connsiteX6177" fmla="*/ 1724864 w 10993169"/>
              <a:gd name="connsiteY6177" fmla="*/ 1889604 h 5809456"/>
              <a:gd name="connsiteX6178" fmla="*/ 1731376 w 10993169"/>
              <a:gd name="connsiteY6178" fmla="*/ 1893510 h 5809456"/>
              <a:gd name="connsiteX6179" fmla="*/ 1738538 w 10993169"/>
              <a:gd name="connsiteY6179" fmla="*/ 1897417 h 5809456"/>
              <a:gd name="connsiteX6180" fmla="*/ 1746352 w 10993169"/>
              <a:gd name="connsiteY6180" fmla="*/ 1900022 h 5809456"/>
              <a:gd name="connsiteX6181" fmla="*/ 1752863 w 10993169"/>
              <a:gd name="connsiteY6181" fmla="*/ 1902626 h 5809456"/>
              <a:gd name="connsiteX6182" fmla="*/ 1761979 w 10993169"/>
              <a:gd name="connsiteY6182" fmla="*/ 1903277 h 5809456"/>
              <a:gd name="connsiteX6183" fmla="*/ 1765236 w 10993169"/>
              <a:gd name="connsiteY6183" fmla="*/ 1903277 h 5809456"/>
              <a:gd name="connsiteX6184" fmla="*/ 1772397 w 10993169"/>
              <a:gd name="connsiteY6184" fmla="*/ 1903277 h 5809456"/>
              <a:gd name="connsiteX6185" fmla="*/ 1778258 w 10993169"/>
              <a:gd name="connsiteY6185" fmla="*/ 1902626 h 5809456"/>
              <a:gd name="connsiteX6186" fmla="*/ 1782816 w 10993169"/>
              <a:gd name="connsiteY6186" fmla="*/ 1903277 h 5809456"/>
              <a:gd name="connsiteX6187" fmla="*/ 1787374 w 10993169"/>
              <a:gd name="connsiteY6187" fmla="*/ 1903929 h 5809456"/>
              <a:gd name="connsiteX6188" fmla="*/ 1790629 w 10993169"/>
              <a:gd name="connsiteY6188" fmla="*/ 1905231 h 5809456"/>
              <a:gd name="connsiteX6189" fmla="*/ 1792583 w 10993169"/>
              <a:gd name="connsiteY6189" fmla="*/ 1905882 h 5809456"/>
              <a:gd name="connsiteX6190" fmla="*/ 1795187 w 10993169"/>
              <a:gd name="connsiteY6190" fmla="*/ 1906533 h 5809456"/>
              <a:gd name="connsiteX6191" fmla="*/ 1797141 w 10993169"/>
              <a:gd name="connsiteY6191" fmla="*/ 1908487 h 5809456"/>
              <a:gd name="connsiteX6192" fmla="*/ 1799745 w 10993169"/>
              <a:gd name="connsiteY6192" fmla="*/ 1910440 h 5809456"/>
              <a:gd name="connsiteX6193" fmla="*/ 1804303 w 10993169"/>
              <a:gd name="connsiteY6193" fmla="*/ 1914998 h 5809456"/>
              <a:gd name="connsiteX6194" fmla="*/ 1808861 w 10993169"/>
              <a:gd name="connsiteY6194" fmla="*/ 1917603 h 5809456"/>
              <a:gd name="connsiteX6195" fmla="*/ 1811466 w 10993169"/>
              <a:gd name="connsiteY6195" fmla="*/ 1921509 h 5809456"/>
              <a:gd name="connsiteX6196" fmla="*/ 1815373 w 10993169"/>
              <a:gd name="connsiteY6196" fmla="*/ 1924765 h 5809456"/>
              <a:gd name="connsiteX6197" fmla="*/ 1817326 w 10993169"/>
              <a:gd name="connsiteY6197" fmla="*/ 1926067 h 5809456"/>
              <a:gd name="connsiteX6198" fmla="*/ 1819930 w 10993169"/>
              <a:gd name="connsiteY6198" fmla="*/ 1927370 h 5809456"/>
              <a:gd name="connsiteX6199" fmla="*/ 1821884 w 10993169"/>
              <a:gd name="connsiteY6199" fmla="*/ 1928672 h 5809456"/>
              <a:gd name="connsiteX6200" fmla="*/ 1823837 w 10993169"/>
              <a:gd name="connsiteY6200" fmla="*/ 1928672 h 5809456"/>
              <a:gd name="connsiteX6201" fmla="*/ 1825791 w 10993169"/>
              <a:gd name="connsiteY6201" fmla="*/ 1929323 h 5809456"/>
              <a:gd name="connsiteX6202" fmla="*/ 1829698 w 10993169"/>
              <a:gd name="connsiteY6202" fmla="*/ 1929974 h 5809456"/>
              <a:gd name="connsiteX6203" fmla="*/ 1832953 w 10993169"/>
              <a:gd name="connsiteY6203" fmla="*/ 1929974 h 5809456"/>
              <a:gd name="connsiteX6204" fmla="*/ 1836209 w 10993169"/>
              <a:gd name="connsiteY6204" fmla="*/ 1929974 h 5809456"/>
              <a:gd name="connsiteX6205" fmla="*/ 1843371 w 10993169"/>
              <a:gd name="connsiteY6205" fmla="*/ 1929323 h 5809456"/>
              <a:gd name="connsiteX6206" fmla="*/ 1849883 w 10993169"/>
              <a:gd name="connsiteY6206" fmla="*/ 1928672 h 5809456"/>
              <a:gd name="connsiteX6207" fmla="*/ 1851767 w 10993169"/>
              <a:gd name="connsiteY6207" fmla="*/ 1928158 h 5809456"/>
              <a:gd name="connsiteX6208" fmla="*/ 1846628 w 10993169"/>
              <a:gd name="connsiteY6208" fmla="*/ 1928672 h 5809456"/>
              <a:gd name="connsiteX6209" fmla="*/ 1839465 w 10993169"/>
              <a:gd name="connsiteY6209" fmla="*/ 1929323 h 5809456"/>
              <a:gd name="connsiteX6210" fmla="*/ 1836210 w 10993169"/>
              <a:gd name="connsiteY6210" fmla="*/ 1929323 h 5809456"/>
              <a:gd name="connsiteX6211" fmla="*/ 1832954 w 10993169"/>
              <a:gd name="connsiteY6211" fmla="*/ 1929323 h 5809456"/>
              <a:gd name="connsiteX6212" fmla="*/ 1829698 w 10993169"/>
              <a:gd name="connsiteY6212" fmla="*/ 1929323 h 5809456"/>
              <a:gd name="connsiteX6213" fmla="*/ 1827094 w 10993169"/>
              <a:gd name="connsiteY6213" fmla="*/ 1928021 h 5809456"/>
              <a:gd name="connsiteX6214" fmla="*/ 1825140 w 10993169"/>
              <a:gd name="connsiteY6214" fmla="*/ 1928021 h 5809456"/>
              <a:gd name="connsiteX6215" fmla="*/ 1823187 w 10993169"/>
              <a:gd name="connsiteY6215" fmla="*/ 1927369 h 5809456"/>
              <a:gd name="connsiteX6216" fmla="*/ 1820583 w 10993169"/>
              <a:gd name="connsiteY6216" fmla="*/ 1926067 h 5809456"/>
              <a:gd name="connsiteX6217" fmla="*/ 1818629 w 10993169"/>
              <a:gd name="connsiteY6217" fmla="*/ 1924114 h 5809456"/>
              <a:gd name="connsiteX6218" fmla="*/ 1814722 w 10993169"/>
              <a:gd name="connsiteY6218" fmla="*/ 1920858 h 5809456"/>
              <a:gd name="connsiteX6219" fmla="*/ 1812118 w 10993169"/>
              <a:gd name="connsiteY6219" fmla="*/ 1917602 h 5809456"/>
              <a:gd name="connsiteX6220" fmla="*/ 1807560 w 10993169"/>
              <a:gd name="connsiteY6220" fmla="*/ 1914347 h 5809456"/>
              <a:gd name="connsiteX6221" fmla="*/ 1803002 w 10993169"/>
              <a:gd name="connsiteY6221" fmla="*/ 1910440 h 5809456"/>
              <a:gd name="connsiteX6222" fmla="*/ 1800397 w 10993169"/>
              <a:gd name="connsiteY6222" fmla="*/ 1907835 h 5809456"/>
              <a:gd name="connsiteX6223" fmla="*/ 1798444 w 10993169"/>
              <a:gd name="connsiteY6223" fmla="*/ 1906533 h 5809456"/>
              <a:gd name="connsiteX6224" fmla="*/ 1795839 w 10993169"/>
              <a:gd name="connsiteY6224" fmla="*/ 1905231 h 5809456"/>
              <a:gd name="connsiteX6225" fmla="*/ 1793886 w 10993169"/>
              <a:gd name="connsiteY6225" fmla="*/ 1904580 h 5809456"/>
              <a:gd name="connsiteX6226" fmla="*/ 1790630 w 10993169"/>
              <a:gd name="connsiteY6226" fmla="*/ 1903277 h 5809456"/>
              <a:gd name="connsiteX6227" fmla="*/ 1786072 w 10993169"/>
              <a:gd name="connsiteY6227" fmla="*/ 1902626 h 5809456"/>
              <a:gd name="connsiteX6228" fmla="*/ 1781514 w 10993169"/>
              <a:gd name="connsiteY6228" fmla="*/ 1902626 h 5809456"/>
              <a:gd name="connsiteX6229" fmla="*/ 1778258 w 10993169"/>
              <a:gd name="connsiteY6229" fmla="*/ 1902626 h 5809456"/>
              <a:gd name="connsiteX6230" fmla="*/ 1775654 w 10993169"/>
              <a:gd name="connsiteY6230" fmla="*/ 1902626 h 5809456"/>
              <a:gd name="connsiteX6231" fmla="*/ 1765236 w 10993169"/>
              <a:gd name="connsiteY6231" fmla="*/ 1903277 h 5809456"/>
              <a:gd name="connsiteX6232" fmla="*/ 1756120 w 10993169"/>
              <a:gd name="connsiteY6232" fmla="*/ 1901975 h 5809456"/>
              <a:gd name="connsiteX6233" fmla="*/ 1749608 w 10993169"/>
              <a:gd name="connsiteY6233" fmla="*/ 1900022 h 5809456"/>
              <a:gd name="connsiteX6234" fmla="*/ 1741795 w 10993169"/>
              <a:gd name="connsiteY6234" fmla="*/ 1896766 h 5809456"/>
              <a:gd name="connsiteX6235" fmla="*/ 1734632 w 10993169"/>
              <a:gd name="connsiteY6235" fmla="*/ 1893510 h 5809456"/>
              <a:gd name="connsiteX6236" fmla="*/ 1728121 w 10993169"/>
              <a:gd name="connsiteY6236" fmla="*/ 1889603 h 5809456"/>
              <a:gd name="connsiteX6237" fmla="*/ 1721609 w 10993169"/>
              <a:gd name="connsiteY6237" fmla="*/ 1883092 h 5809456"/>
              <a:gd name="connsiteX6238" fmla="*/ 1712493 w 10993169"/>
              <a:gd name="connsiteY6238" fmla="*/ 1876581 h 5809456"/>
              <a:gd name="connsiteX6239" fmla="*/ 1707935 w 10993169"/>
              <a:gd name="connsiteY6239" fmla="*/ 1875930 h 5809456"/>
              <a:gd name="connsiteX6240" fmla="*/ 1704028 w 10993169"/>
              <a:gd name="connsiteY6240" fmla="*/ 1875930 h 5809456"/>
              <a:gd name="connsiteX6241" fmla="*/ 6683752 w 10993169"/>
              <a:gd name="connsiteY6241" fmla="*/ 1868767 h 5809456"/>
              <a:gd name="connsiteX6242" fmla="*/ 6685065 w 10993169"/>
              <a:gd name="connsiteY6242" fmla="*/ 1868767 h 5809456"/>
              <a:gd name="connsiteX6243" fmla="*/ 6687033 w 10993169"/>
              <a:gd name="connsiteY6243" fmla="*/ 1868767 h 5809456"/>
              <a:gd name="connsiteX6244" fmla="*/ 6689658 w 10993169"/>
              <a:gd name="connsiteY6244" fmla="*/ 1868767 h 5809456"/>
              <a:gd name="connsiteX6245" fmla="*/ 6694251 w 10993169"/>
              <a:gd name="connsiteY6245" fmla="*/ 1870042 h 5809456"/>
              <a:gd name="connsiteX6246" fmla="*/ 6697532 w 10993169"/>
              <a:gd name="connsiteY6246" fmla="*/ 1871955 h 5809456"/>
              <a:gd name="connsiteX6247" fmla="*/ 6698188 w 10993169"/>
              <a:gd name="connsiteY6247" fmla="*/ 1873230 h 5809456"/>
              <a:gd name="connsiteX6248" fmla="*/ 6698188 w 10993169"/>
              <a:gd name="connsiteY6248" fmla="*/ 1874505 h 5809456"/>
              <a:gd name="connsiteX6249" fmla="*/ 6697532 w 10993169"/>
              <a:gd name="connsiteY6249" fmla="*/ 1876418 h 5809456"/>
              <a:gd name="connsiteX6250" fmla="*/ 6697532 w 10993169"/>
              <a:gd name="connsiteY6250" fmla="*/ 1878330 h 5809456"/>
              <a:gd name="connsiteX6251" fmla="*/ 6695564 w 10993169"/>
              <a:gd name="connsiteY6251" fmla="*/ 1882156 h 5809456"/>
              <a:gd name="connsiteX6252" fmla="*/ 6694907 w 10993169"/>
              <a:gd name="connsiteY6252" fmla="*/ 1884706 h 5809456"/>
              <a:gd name="connsiteX6253" fmla="*/ 6694907 w 10993169"/>
              <a:gd name="connsiteY6253" fmla="*/ 1889169 h 5809456"/>
              <a:gd name="connsiteX6254" fmla="*/ 6694907 w 10993169"/>
              <a:gd name="connsiteY6254" fmla="*/ 1894270 h 5809456"/>
              <a:gd name="connsiteX6255" fmla="*/ 6697532 w 10993169"/>
              <a:gd name="connsiteY6255" fmla="*/ 1896182 h 5809456"/>
              <a:gd name="connsiteX6256" fmla="*/ 6701469 w 10993169"/>
              <a:gd name="connsiteY6256" fmla="*/ 1896820 h 5809456"/>
              <a:gd name="connsiteX6257" fmla="*/ 6704750 w 10993169"/>
              <a:gd name="connsiteY6257" fmla="*/ 1896820 h 5809456"/>
              <a:gd name="connsiteX6258" fmla="*/ 6707375 w 10993169"/>
              <a:gd name="connsiteY6258" fmla="*/ 1896820 h 5809456"/>
              <a:gd name="connsiteX6259" fmla="*/ 6707375 w 10993169"/>
              <a:gd name="connsiteY6259" fmla="*/ 1899370 h 5809456"/>
              <a:gd name="connsiteX6260" fmla="*/ 6704750 w 10993169"/>
              <a:gd name="connsiteY6260" fmla="*/ 1901283 h 5809456"/>
              <a:gd name="connsiteX6261" fmla="*/ 6701469 w 10993169"/>
              <a:gd name="connsiteY6261" fmla="*/ 1902558 h 5809456"/>
              <a:gd name="connsiteX6262" fmla="*/ 6697532 w 10993169"/>
              <a:gd name="connsiteY6262" fmla="*/ 1903833 h 5809456"/>
              <a:gd name="connsiteX6263" fmla="*/ 6694907 w 10993169"/>
              <a:gd name="connsiteY6263" fmla="*/ 1904471 h 5809456"/>
              <a:gd name="connsiteX6264" fmla="*/ 6690970 w 10993169"/>
              <a:gd name="connsiteY6264" fmla="*/ 1912759 h 5809456"/>
              <a:gd name="connsiteX6265" fmla="*/ 6687033 w 10993169"/>
              <a:gd name="connsiteY6265" fmla="*/ 1919773 h 5809456"/>
              <a:gd name="connsiteX6266" fmla="*/ 6685721 w 10993169"/>
              <a:gd name="connsiteY6266" fmla="*/ 1920410 h 5809456"/>
              <a:gd name="connsiteX6267" fmla="*/ 6682440 w 10993169"/>
              <a:gd name="connsiteY6267" fmla="*/ 1922323 h 5809456"/>
              <a:gd name="connsiteX6268" fmla="*/ 6682440 w 10993169"/>
              <a:gd name="connsiteY6268" fmla="*/ 1920410 h 5809456"/>
              <a:gd name="connsiteX6269" fmla="*/ 6681784 w 10993169"/>
              <a:gd name="connsiteY6269" fmla="*/ 1917860 h 5809456"/>
              <a:gd name="connsiteX6270" fmla="*/ 6681128 w 10993169"/>
              <a:gd name="connsiteY6270" fmla="*/ 1915947 h 5809456"/>
              <a:gd name="connsiteX6271" fmla="*/ 6679815 w 10993169"/>
              <a:gd name="connsiteY6271" fmla="*/ 1914672 h 5809456"/>
              <a:gd name="connsiteX6272" fmla="*/ 6679159 w 10993169"/>
              <a:gd name="connsiteY6272" fmla="*/ 1912122 h 5809456"/>
              <a:gd name="connsiteX6273" fmla="*/ 6678503 w 10993169"/>
              <a:gd name="connsiteY6273" fmla="*/ 1909571 h 5809456"/>
              <a:gd name="connsiteX6274" fmla="*/ 6676534 w 10993169"/>
              <a:gd name="connsiteY6274" fmla="*/ 1907659 h 5809456"/>
              <a:gd name="connsiteX6275" fmla="*/ 6675222 w 10993169"/>
              <a:gd name="connsiteY6275" fmla="*/ 1907021 h 5809456"/>
              <a:gd name="connsiteX6276" fmla="*/ 6672597 w 10993169"/>
              <a:gd name="connsiteY6276" fmla="*/ 1906384 h 5809456"/>
              <a:gd name="connsiteX6277" fmla="*/ 6670629 w 10993169"/>
              <a:gd name="connsiteY6277" fmla="*/ 1906384 h 5809456"/>
              <a:gd name="connsiteX6278" fmla="*/ 6668004 w 10993169"/>
              <a:gd name="connsiteY6278" fmla="*/ 1907021 h 5809456"/>
              <a:gd name="connsiteX6279" fmla="*/ 6665379 w 10993169"/>
              <a:gd name="connsiteY6279" fmla="*/ 1907659 h 5809456"/>
              <a:gd name="connsiteX6280" fmla="*/ 6660786 w 10993169"/>
              <a:gd name="connsiteY6280" fmla="*/ 1909571 h 5809456"/>
              <a:gd name="connsiteX6281" fmla="*/ 6657505 w 10993169"/>
              <a:gd name="connsiteY6281" fmla="*/ 1912122 h 5809456"/>
              <a:gd name="connsiteX6282" fmla="*/ 6655536 w 10993169"/>
              <a:gd name="connsiteY6282" fmla="*/ 1914034 h 5809456"/>
              <a:gd name="connsiteX6283" fmla="*/ 6652912 w 10993169"/>
              <a:gd name="connsiteY6283" fmla="*/ 1916585 h 5809456"/>
              <a:gd name="connsiteX6284" fmla="*/ 6650287 w 10993169"/>
              <a:gd name="connsiteY6284" fmla="*/ 1919135 h 5809456"/>
              <a:gd name="connsiteX6285" fmla="*/ 6648318 w 10993169"/>
              <a:gd name="connsiteY6285" fmla="*/ 1919773 h 5809456"/>
              <a:gd name="connsiteX6286" fmla="*/ 6645694 w 10993169"/>
              <a:gd name="connsiteY6286" fmla="*/ 1922323 h 5809456"/>
              <a:gd name="connsiteX6287" fmla="*/ 6641756 w 10993169"/>
              <a:gd name="connsiteY6287" fmla="*/ 1926148 h 5809456"/>
              <a:gd name="connsiteX6288" fmla="*/ 6638475 w 10993169"/>
              <a:gd name="connsiteY6288" fmla="*/ 1928699 h 5809456"/>
              <a:gd name="connsiteX6289" fmla="*/ 6635851 w 10993169"/>
              <a:gd name="connsiteY6289" fmla="*/ 1929974 h 5809456"/>
              <a:gd name="connsiteX6290" fmla="*/ 6633882 w 10993169"/>
              <a:gd name="connsiteY6290" fmla="*/ 1929336 h 5809456"/>
              <a:gd name="connsiteX6291" fmla="*/ 6631257 w 10993169"/>
              <a:gd name="connsiteY6291" fmla="*/ 1928699 h 5809456"/>
              <a:gd name="connsiteX6292" fmla="*/ 6627976 w 10993169"/>
              <a:gd name="connsiteY6292" fmla="*/ 1926786 h 5809456"/>
              <a:gd name="connsiteX6293" fmla="*/ 6626008 w 10993169"/>
              <a:gd name="connsiteY6293" fmla="*/ 1924873 h 5809456"/>
              <a:gd name="connsiteX6294" fmla="*/ 6624039 w 10993169"/>
              <a:gd name="connsiteY6294" fmla="*/ 1921685 h 5809456"/>
              <a:gd name="connsiteX6295" fmla="*/ 6622727 w 10993169"/>
              <a:gd name="connsiteY6295" fmla="*/ 1916585 h 5809456"/>
              <a:gd name="connsiteX6296" fmla="*/ 6622727 w 10993169"/>
              <a:gd name="connsiteY6296" fmla="*/ 1914034 h 5809456"/>
              <a:gd name="connsiteX6297" fmla="*/ 6622727 w 10993169"/>
              <a:gd name="connsiteY6297" fmla="*/ 1911484 h 5809456"/>
              <a:gd name="connsiteX6298" fmla="*/ 6622727 w 10993169"/>
              <a:gd name="connsiteY6298" fmla="*/ 1908934 h 5809456"/>
              <a:gd name="connsiteX6299" fmla="*/ 6623383 w 10993169"/>
              <a:gd name="connsiteY6299" fmla="*/ 1907021 h 5809456"/>
              <a:gd name="connsiteX6300" fmla="*/ 6626008 w 10993169"/>
              <a:gd name="connsiteY6300" fmla="*/ 1905108 h 5809456"/>
              <a:gd name="connsiteX6301" fmla="*/ 6629945 w 10993169"/>
              <a:gd name="connsiteY6301" fmla="*/ 1902558 h 5809456"/>
              <a:gd name="connsiteX6302" fmla="*/ 6633226 w 10993169"/>
              <a:gd name="connsiteY6302" fmla="*/ 1900008 h 5809456"/>
              <a:gd name="connsiteX6303" fmla="*/ 6635851 w 10993169"/>
              <a:gd name="connsiteY6303" fmla="*/ 1896820 h 5809456"/>
              <a:gd name="connsiteX6304" fmla="*/ 6639788 w 10993169"/>
              <a:gd name="connsiteY6304" fmla="*/ 1889169 h 5809456"/>
              <a:gd name="connsiteX6305" fmla="*/ 6643069 w 10993169"/>
              <a:gd name="connsiteY6305" fmla="*/ 1882156 h 5809456"/>
              <a:gd name="connsiteX6306" fmla="*/ 6649631 w 10993169"/>
              <a:gd name="connsiteY6306" fmla="*/ 1882156 h 5809456"/>
              <a:gd name="connsiteX6307" fmla="*/ 6657505 w 10993169"/>
              <a:gd name="connsiteY6307" fmla="*/ 1882156 h 5809456"/>
              <a:gd name="connsiteX6308" fmla="*/ 6659473 w 10993169"/>
              <a:gd name="connsiteY6308" fmla="*/ 1884706 h 5809456"/>
              <a:gd name="connsiteX6309" fmla="*/ 6662098 w 10993169"/>
              <a:gd name="connsiteY6309" fmla="*/ 1887894 h 5809456"/>
              <a:gd name="connsiteX6310" fmla="*/ 6662754 w 10993169"/>
              <a:gd name="connsiteY6310" fmla="*/ 1889169 h 5809456"/>
              <a:gd name="connsiteX6311" fmla="*/ 6664067 w 10993169"/>
              <a:gd name="connsiteY6311" fmla="*/ 1891082 h 5809456"/>
              <a:gd name="connsiteX6312" fmla="*/ 6666035 w 10993169"/>
              <a:gd name="connsiteY6312" fmla="*/ 1891719 h 5809456"/>
              <a:gd name="connsiteX6313" fmla="*/ 6667348 w 10993169"/>
              <a:gd name="connsiteY6313" fmla="*/ 1891719 h 5809456"/>
              <a:gd name="connsiteX6314" fmla="*/ 6669972 w 10993169"/>
              <a:gd name="connsiteY6314" fmla="*/ 1891082 h 5809456"/>
              <a:gd name="connsiteX6315" fmla="*/ 6672597 w 10993169"/>
              <a:gd name="connsiteY6315" fmla="*/ 1889169 h 5809456"/>
              <a:gd name="connsiteX6316" fmla="*/ 6675222 w 10993169"/>
              <a:gd name="connsiteY6316" fmla="*/ 1886619 h 5809456"/>
              <a:gd name="connsiteX6317" fmla="*/ 6677190 w 10993169"/>
              <a:gd name="connsiteY6317" fmla="*/ 1884706 h 5809456"/>
              <a:gd name="connsiteX6318" fmla="*/ 6679815 w 10993169"/>
              <a:gd name="connsiteY6318" fmla="*/ 1877055 h 5809456"/>
              <a:gd name="connsiteX6319" fmla="*/ 6682440 w 10993169"/>
              <a:gd name="connsiteY6319" fmla="*/ 1869404 h 5809456"/>
              <a:gd name="connsiteX6320" fmla="*/ 5199371 w 10993169"/>
              <a:gd name="connsiteY6320" fmla="*/ 1854442 h 5809456"/>
              <a:gd name="connsiteX6321" fmla="*/ 5200007 w 10993169"/>
              <a:gd name="connsiteY6321" fmla="*/ 1854442 h 5809456"/>
              <a:gd name="connsiteX6322" fmla="*/ 5200642 w 10993169"/>
              <a:gd name="connsiteY6322" fmla="*/ 1855110 h 5809456"/>
              <a:gd name="connsiteX6323" fmla="*/ 5200642 w 10993169"/>
              <a:gd name="connsiteY6323" fmla="*/ 1856448 h 5809456"/>
              <a:gd name="connsiteX6324" fmla="*/ 5200007 w 10993169"/>
              <a:gd name="connsiteY6324" fmla="*/ 1857785 h 5809456"/>
              <a:gd name="connsiteX6325" fmla="*/ 5199371 w 10993169"/>
              <a:gd name="connsiteY6325" fmla="*/ 1861129 h 5809456"/>
              <a:gd name="connsiteX6326" fmla="*/ 5199371 w 10993169"/>
              <a:gd name="connsiteY6326" fmla="*/ 1863135 h 5809456"/>
              <a:gd name="connsiteX6327" fmla="*/ 5199371 w 10993169"/>
              <a:gd name="connsiteY6327" fmla="*/ 1865141 h 5809456"/>
              <a:gd name="connsiteX6328" fmla="*/ 5200007 w 10993169"/>
              <a:gd name="connsiteY6328" fmla="*/ 1867816 h 5809456"/>
              <a:gd name="connsiteX6329" fmla="*/ 5200642 w 10993169"/>
              <a:gd name="connsiteY6329" fmla="*/ 1869154 h 5809456"/>
              <a:gd name="connsiteX6330" fmla="*/ 5200642 w 10993169"/>
              <a:gd name="connsiteY6330" fmla="*/ 1870491 h 5809456"/>
              <a:gd name="connsiteX6331" fmla="*/ 5200007 w 10993169"/>
              <a:gd name="connsiteY6331" fmla="*/ 1871160 h 5809456"/>
              <a:gd name="connsiteX6332" fmla="*/ 5199371 w 10993169"/>
              <a:gd name="connsiteY6332" fmla="*/ 1872497 h 5809456"/>
              <a:gd name="connsiteX6333" fmla="*/ 5197466 w 10993169"/>
              <a:gd name="connsiteY6333" fmla="*/ 1874504 h 5809456"/>
              <a:gd name="connsiteX6334" fmla="*/ 5192384 w 10993169"/>
              <a:gd name="connsiteY6334" fmla="*/ 1876510 h 5809456"/>
              <a:gd name="connsiteX6335" fmla="*/ 5187301 w 10993169"/>
              <a:gd name="connsiteY6335" fmla="*/ 1878516 h 5809456"/>
              <a:gd name="connsiteX6336" fmla="*/ 5182854 w 10993169"/>
              <a:gd name="connsiteY6336" fmla="*/ 1879185 h 5809456"/>
              <a:gd name="connsiteX6337" fmla="*/ 5180313 w 10993169"/>
              <a:gd name="connsiteY6337" fmla="*/ 1877179 h 5809456"/>
              <a:gd name="connsiteX6338" fmla="*/ 5177772 w 10993169"/>
              <a:gd name="connsiteY6338" fmla="*/ 1875172 h 5809456"/>
              <a:gd name="connsiteX6339" fmla="*/ 5176502 w 10993169"/>
              <a:gd name="connsiteY6339" fmla="*/ 1874504 h 5809456"/>
              <a:gd name="connsiteX6340" fmla="*/ 5175231 w 10993169"/>
              <a:gd name="connsiteY6340" fmla="*/ 1873166 h 5809456"/>
              <a:gd name="connsiteX6341" fmla="*/ 5174596 w 10993169"/>
              <a:gd name="connsiteY6341" fmla="*/ 1871829 h 5809456"/>
              <a:gd name="connsiteX6342" fmla="*/ 5174596 w 10993169"/>
              <a:gd name="connsiteY6342" fmla="*/ 1869823 h 5809456"/>
              <a:gd name="connsiteX6343" fmla="*/ 5175231 w 10993169"/>
              <a:gd name="connsiteY6343" fmla="*/ 1867816 h 5809456"/>
              <a:gd name="connsiteX6344" fmla="*/ 5176502 w 10993169"/>
              <a:gd name="connsiteY6344" fmla="*/ 1865810 h 5809456"/>
              <a:gd name="connsiteX6345" fmla="*/ 5177772 w 10993169"/>
              <a:gd name="connsiteY6345" fmla="*/ 1863135 h 5809456"/>
              <a:gd name="connsiteX6346" fmla="*/ 5179678 w 10993169"/>
              <a:gd name="connsiteY6346" fmla="*/ 1861129 h 5809456"/>
              <a:gd name="connsiteX6347" fmla="*/ 5182219 w 10993169"/>
              <a:gd name="connsiteY6347" fmla="*/ 1861129 h 5809456"/>
              <a:gd name="connsiteX6348" fmla="*/ 5185396 w 10993169"/>
              <a:gd name="connsiteY6348" fmla="*/ 1860460 h 5809456"/>
              <a:gd name="connsiteX6349" fmla="*/ 5187937 w 10993169"/>
              <a:gd name="connsiteY6349" fmla="*/ 1859792 h 5809456"/>
              <a:gd name="connsiteX6350" fmla="*/ 5190478 w 10993169"/>
              <a:gd name="connsiteY6350" fmla="*/ 1858454 h 5809456"/>
              <a:gd name="connsiteX6351" fmla="*/ 5194289 w 10993169"/>
              <a:gd name="connsiteY6351" fmla="*/ 1856448 h 5809456"/>
              <a:gd name="connsiteX6352" fmla="*/ 1603102 w 10993169"/>
              <a:gd name="connsiteY6352" fmla="*/ 1838815 h 5809456"/>
              <a:gd name="connsiteX6353" fmla="*/ 1601706 w 10993169"/>
              <a:gd name="connsiteY6353" fmla="*/ 1839652 h 5809456"/>
              <a:gd name="connsiteX6354" fmla="*/ 1607008 w 10993169"/>
              <a:gd name="connsiteY6354" fmla="*/ 1841419 h 5809456"/>
              <a:gd name="connsiteX6355" fmla="*/ 1614822 w 10993169"/>
              <a:gd name="connsiteY6355" fmla="*/ 1844024 h 5809456"/>
              <a:gd name="connsiteX6356" fmla="*/ 1618078 w 10993169"/>
              <a:gd name="connsiteY6356" fmla="*/ 1844024 h 5809456"/>
              <a:gd name="connsiteX6357" fmla="*/ 1619380 w 10993169"/>
              <a:gd name="connsiteY6357" fmla="*/ 1844024 h 5809456"/>
              <a:gd name="connsiteX6358" fmla="*/ 1624589 w 10993169"/>
              <a:gd name="connsiteY6358" fmla="*/ 1843373 h 5809456"/>
              <a:gd name="connsiteX6359" fmla="*/ 1630449 w 10993169"/>
              <a:gd name="connsiteY6359" fmla="*/ 1843373 h 5809456"/>
              <a:gd name="connsiteX6360" fmla="*/ 1635007 w 10993169"/>
              <a:gd name="connsiteY6360" fmla="*/ 1844024 h 5809456"/>
              <a:gd name="connsiteX6361" fmla="*/ 1641518 w 10993169"/>
              <a:gd name="connsiteY6361" fmla="*/ 1845977 h 5809456"/>
              <a:gd name="connsiteX6362" fmla="*/ 1649983 w 10993169"/>
              <a:gd name="connsiteY6362" fmla="*/ 1849233 h 5809456"/>
              <a:gd name="connsiteX6363" fmla="*/ 1654541 w 10993169"/>
              <a:gd name="connsiteY6363" fmla="*/ 1854442 h 5809456"/>
              <a:gd name="connsiteX6364" fmla="*/ 1659099 w 10993169"/>
              <a:gd name="connsiteY6364" fmla="*/ 1860302 h 5809456"/>
              <a:gd name="connsiteX6365" fmla="*/ 1663657 w 10993169"/>
              <a:gd name="connsiteY6365" fmla="*/ 1866163 h 5809456"/>
              <a:gd name="connsiteX6366" fmla="*/ 1668215 w 10993169"/>
              <a:gd name="connsiteY6366" fmla="*/ 1869418 h 5809456"/>
              <a:gd name="connsiteX6367" fmla="*/ 1672773 w 10993169"/>
              <a:gd name="connsiteY6367" fmla="*/ 1872023 h 5809456"/>
              <a:gd name="connsiteX6368" fmla="*/ 1677982 w 10993169"/>
              <a:gd name="connsiteY6368" fmla="*/ 1874627 h 5809456"/>
              <a:gd name="connsiteX6369" fmla="*/ 1683842 w 10993169"/>
              <a:gd name="connsiteY6369" fmla="*/ 1876581 h 5809456"/>
              <a:gd name="connsiteX6370" fmla="*/ 1688400 w 10993169"/>
              <a:gd name="connsiteY6370" fmla="*/ 1877232 h 5809456"/>
              <a:gd name="connsiteX6371" fmla="*/ 1692958 w 10993169"/>
              <a:gd name="connsiteY6371" fmla="*/ 1876581 h 5809456"/>
              <a:gd name="connsiteX6372" fmla="*/ 1691657 w 10993169"/>
              <a:gd name="connsiteY6372" fmla="*/ 1876581 h 5809456"/>
              <a:gd name="connsiteX6373" fmla="*/ 1687099 w 10993169"/>
              <a:gd name="connsiteY6373" fmla="*/ 1875930 h 5809456"/>
              <a:gd name="connsiteX6374" fmla="*/ 1681890 w 10993169"/>
              <a:gd name="connsiteY6374" fmla="*/ 1873976 h 5809456"/>
              <a:gd name="connsiteX6375" fmla="*/ 1676030 w 10993169"/>
              <a:gd name="connsiteY6375" fmla="*/ 1871372 h 5809456"/>
              <a:gd name="connsiteX6376" fmla="*/ 1671472 w 10993169"/>
              <a:gd name="connsiteY6376" fmla="*/ 1869418 h 5809456"/>
              <a:gd name="connsiteX6377" fmla="*/ 1666914 w 10993169"/>
              <a:gd name="connsiteY6377" fmla="*/ 1865511 h 5809456"/>
              <a:gd name="connsiteX6378" fmla="*/ 1662356 w 10993169"/>
              <a:gd name="connsiteY6378" fmla="*/ 1859651 h 5809456"/>
              <a:gd name="connsiteX6379" fmla="*/ 1657798 w 10993169"/>
              <a:gd name="connsiteY6379" fmla="*/ 1853791 h 5809456"/>
              <a:gd name="connsiteX6380" fmla="*/ 1653891 w 10993169"/>
              <a:gd name="connsiteY6380" fmla="*/ 1848582 h 5809456"/>
              <a:gd name="connsiteX6381" fmla="*/ 1644775 w 10993169"/>
              <a:gd name="connsiteY6381" fmla="*/ 1845326 h 5809456"/>
              <a:gd name="connsiteX6382" fmla="*/ 1638263 w 10993169"/>
              <a:gd name="connsiteY6382" fmla="*/ 1844024 h 5809456"/>
              <a:gd name="connsiteX6383" fmla="*/ 1633706 w 10993169"/>
              <a:gd name="connsiteY6383" fmla="*/ 1842721 h 5809456"/>
              <a:gd name="connsiteX6384" fmla="*/ 1628496 w 10993169"/>
              <a:gd name="connsiteY6384" fmla="*/ 1842721 h 5809456"/>
              <a:gd name="connsiteX6385" fmla="*/ 1622636 w 10993169"/>
              <a:gd name="connsiteY6385" fmla="*/ 1843373 h 5809456"/>
              <a:gd name="connsiteX6386" fmla="*/ 1618078 w 10993169"/>
              <a:gd name="connsiteY6386" fmla="*/ 1844024 h 5809456"/>
              <a:gd name="connsiteX6387" fmla="*/ 1610265 w 10993169"/>
              <a:gd name="connsiteY6387" fmla="*/ 1841419 h 5809456"/>
              <a:gd name="connsiteX6388" fmla="*/ 5104559 w 10993169"/>
              <a:gd name="connsiteY6388" fmla="*/ 1832303 h 5809456"/>
              <a:gd name="connsiteX6389" fmla="*/ 5110519 w 10993169"/>
              <a:gd name="connsiteY6389" fmla="*/ 1832303 h 5809456"/>
              <a:gd name="connsiteX6390" fmla="*/ 5117803 w 10993169"/>
              <a:gd name="connsiteY6390" fmla="*/ 1832303 h 5809456"/>
              <a:gd name="connsiteX6391" fmla="*/ 5120451 w 10993169"/>
              <a:gd name="connsiteY6391" fmla="*/ 1832968 h 5809456"/>
              <a:gd name="connsiteX6392" fmla="*/ 5123100 w 10993169"/>
              <a:gd name="connsiteY6392" fmla="*/ 1833633 h 5809456"/>
              <a:gd name="connsiteX6393" fmla="*/ 5125087 w 10993169"/>
              <a:gd name="connsiteY6393" fmla="*/ 1835628 h 5809456"/>
              <a:gd name="connsiteX6394" fmla="*/ 5126411 w 10993169"/>
              <a:gd name="connsiteY6394" fmla="*/ 1836958 h 5809456"/>
              <a:gd name="connsiteX6395" fmla="*/ 5123762 w 10993169"/>
              <a:gd name="connsiteY6395" fmla="*/ 1841613 h 5809456"/>
              <a:gd name="connsiteX6396" fmla="*/ 5121114 w 10993169"/>
              <a:gd name="connsiteY6396" fmla="*/ 1846933 h 5809456"/>
              <a:gd name="connsiteX6397" fmla="*/ 5118465 w 10993169"/>
              <a:gd name="connsiteY6397" fmla="*/ 1846933 h 5809456"/>
              <a:gd name="connsiteX6398" fmla="*/ 5115816 w 10993169"/>
              <a:gd name="connsiteY6398" fmla="*/ 1848263 h 5809456"/>
              <a:gd name="connsiteX6399" fmla="*/ 5113830 w 10993169"/>
              <a:gd name="connsiteY6399" fmla="*/ 1849593 h 5809456"/>
              <a:gd name="connsiteX6400" fmla="*/ 5112505 w 10993169"/>
              <a:gd name="connsiteY6400" fmla="*/ 1851588 h 5809456"/>
              <a:gd name="connsiteX6401" fmla="*/ 5110519 w 10993169"/>
              <a:gd name="connsiteY6401" fmla="*/ 1855578 h 5809456"/>
              <a:gd name="connsiteX6402" fmla="*/ 5109857 w 10993169"/>
              <a:gd name="connsiteY6402" fmla="*/ 1858903 h 5809456"/>
              <a:gd name="connsiteX6403" fmla="*/ 5107208 w 10993169"/>
              <a:gd name="connsiteY6403" fmla="*/ 1860233 h 5809456"/>
              <a:gd name="connsiteX6404" fmla="*/ 5103235 w 10993169"/>
              <a:gd name="connsiteY6404" fmla="*/ 1861563 h 5809456"/>
              <a:gd name="connsiteX6405" fmla="*/ 5098600 w 10993169"/>
              <a:gd name="connsiteY6405" fmla="*/ 1862893 h 5809456"/>
              <a:gd name="connsiteX6406" fmla="*/ 5093965 w 10993169"/>
              <a:gd name="connsiteY6406" fmla="*/ 1863558 h 5809456"/>
              <a:gd name="connsiteX6407" fmla="*/ 5091978 w 10993169"/>
              <a:gd name="connsiteY6407" fmla="*/ 1861563 h 5809456"/>
              <a:gd name="connsiteX6408" fmla="*/ 5090654 w 10993169"/>
              <a:gd name="connsiteY6408" fmla="*/ 1859568 h 5809456"/>
              <a:gd name="connsiteX6409" fmla="*/ 5089330 w 10993169"/>
              <a:gd name="connsiteY6409" fmla="*/ 1858238 h 5809456"/>
              <a:gd name="connsiteX6410" fmla="*/ 5088667 w 10993169"/>
              <a:gd name="connsiteY6410" fmla="*/ 1856243 h 5809456"/>
              <a:gd name="connsiteX6411" fmla="*/ 5088005 w 10993169"/>
              <a:gd name="connsiteY6411" fmla="*/ 1854913 h 5809456"/>
              <a:gd name="connsiteX6412" fmla="*/ 5087343 w 10993169"/>
              <a:gd name="connsiteY6412" fmla="*/ 1853583 h 5809456"/>
              <a:gd name="connsiteX6413" fmla="*/ 5088005 w 10993169"/>
              <a:gd name="connsiteY6413" fmla="*/ 1852253 h 5809456"/>
              <a:gd name="connsiteX6414" fmla="*/ 5088005 w 10993169"/>
              <a:gd name="connsiteY6414" fmla="*/ 1850258 h 5809456"/>
              <a:gd name="connsiteX6415" fmla="*/ 5089330 w 10993169"/>
              <a:gd name="connsiteY6415" fmla="*/ 1846933 h 5809456"/>
              <a:gd name="connsiteX6416" fmla="*/ 5091316 w 10993169"/>
              <a:gd name="connsiteY6416" fmla="*/ 1844273 h 5809456"/>
              <a:gd name="connsiteX6417" fmla="*/ 5093303 w 10993169"/>
              <a:gd name="connsiteY6417" fmla="*/ 1844273 h 5809456"/>
              <a:gd name="connsiteX6418" fmla="*/ 5096613 w 10993169"/>
              <a:gd name="connsiteY6418" fmla="*/ 1841613 h 5809456"/>
              <a:gd name="connsiteX6419" fmla="*/ 5098600 w 10993169"/>
              <a:gd name="connsiteY6419" fmla="*/ 1839618 h 5809456"/>
              <a:gd name="connsiteX6420" fmla="*/ 5099924 w 10993169"/>
              <a:gd name="connsiteY6420" fmla="*/ 1836958 h 5809456"/>
              <a:gd name="connsiteX6421" fmla="*/ 5101911 w 10993169"/>
              <a:gd name="connsiteY6421" fmla="*/ 1834298 h 5809456"/>
              <a:gd name="connsiteX6422" fmla="*/ 4272403 w 10993169"/>
              <a:gd name="connsiteY6422" fmla="*/ 1832303 h 5809456"/>
              <a:gd name="connsiteX6423" fmla="*/ 4274375 w 10993169"/>
              <a:gd name="connsiteY6423" fmla="*/ 1832303 h 5809456"/>
              <a:gd name="connsiteX6424" fmla="*/ 4277662 w 10993169"/>
              <a:gd name="connsiteY6424" fmla="*/ 1832957 h 5809456"/>
              <a:gd name="connsiteX6425" fmla="*/ 4280291 w 10993169"/>
              <a:gd name="connsiteY6425" fmla="*/ 1833612 h 5809456"/>
              <a:gd name="connsiteX6426" fmla="*/ 4282263 w 10993169"/>
              <a:gd name="connsiteY6426" fmla="*/ 1834920 h 5809456"/>
              <a:gd name="connsiteX6427" fmla="*/ 4287522 w 10993169"/>
              <a:gd name="connsiteY6427" fmla="*/ 1841464 h 5809456"/>
              <a:gd name="connsiteX6428" fmla="*/ 4292123 w 10993169"/>
              <a:gd name="connsiteY6428" fmla="*/ 1850625 h 5809456"/>
              <a:gd name="connsiteX6429" fmla="*/ 4292780 w 10993169"/>
              <a:gd name="connsiteY6429" fmla="*/ 1854552 h 5809456"/>
              <a:gd name="connsiteX6430" fmla="*/ 4294095 w 10993169"/>
              <a:gd name="connsiteY6430" fmla="*/ 1859132 h 5809456"/>
              <a:gd name="connsiteX6431" fmla="*/ 4295410 w 10993169"/>
              <a:gd name="connsiteY6431" fmla="*/ 1864367 h 5809456"/>
              <a:gd name="connsiteX6432" fmla="*/ 4297382 w 10993169"/>
              <a:gd name="connsiteY6432" fmla="*/ 1868294 h 5809456"/>
              <a:gd name="connsiteX6433" fmla="*/ 4300011 w 10993169"/>
              <a:gd name="connsiteY6433" fmla="*/ 1872874 h 5809456"/>
              <a:gd name="connsiteX6434" fmla="*/ 4303955 w 10993169"/>
              <a:gd name="connsiteY6434" fmla="*/ 1878764 h 5809456"/>
              <a:gd name="connsiteX6435" fmla="*/ 4307242 w 10993169"/>
              <a:gd name="connsiteY6435" fmla="*/ 1883999 h 5809456"/>
              <a:gd name="connsiteX6436" fmla="*/ 4309871 w 10993169"/>
              <a:gd name="connsiteY6436" fmla="*/ 1888579 h 5809456"/>
              <a:gd name="connsiteX6437" fmla="*/ 4311186 w 10993169"/>
              <a:gd name="connsiteY6437" fmla="*/ 1893160 h 5809456"/>
              <a:gd name="connsiteX6438" fmla="*/ 4311186 w 10993169"/>
              <a:gd name="connsiteY6438" fmla="*/ 1899049 h 5809456"/>
              <a:gd name="connsiteX6439" fmla="*/ 4310529 w 10993169"/>
              <a:gd name="connsiteY6439" fmla="*/ 1903630 h 5809456"/>
              <a:gd name="connsiteX6440" fmla="*/ 4309871 w 10993169"/>
              <a:gd name="connsiteY6440" fmla="*/ 1906902 h 5809456"/>
              <a:gd name="connsiteX6441" fmla="*/ 4309214 w 10993169"/>
              <a:gd name="connsiteY6441" fmla="*/ 1914100 h 5809456"/>
              <a:gd name="connsiteX6442" fmla="*/ 4307242 w 10993169"/>
              <a:gd name="connsiteY6442" fmla="*/ 1922607 h 5809456"/>
              <a:gd name="connsiteX6443" fmla="*/ 4304613 w 10993169"/>
              <a:gd name="connsiteY6443" fmla="*/ 1931114 h 5809456"/>
              <a:gd name="connsiteX6444" fmla="*/ 4302641 w 10993169"/>
              <a:gd name="connsiteY6444" fmla="*/ 1938312 h 5809456"/>
              <a:gd name="connsiteX6445" fmla="*/ 4298696 w 10993169"/>
              <a:gd name="connsiteY6445" fmla="*/ 1944856 h 5809456"/>
              <a:gd name="connsiteX6446" fmla="*/ 4294752 w 10993169"/>
              <a:gd name="connsiteY6446" fmla="*/ 1954017 h 5809456"/>
              <a:gd name="connsiteX6447" fmla="*/ 4288836 w 10993169"/>
              <a:gd name="connsiteY6447" fmla="*/ 1957289 h 5809456"/>
              <a:gd name="connsiteX6448" fmla="*/ 4282263 w 10993169"/>
              <a:gd name="connsiteY6448" fmla="*/ 1961215 h 5809456"/>
              <a:gd name="connsiteX6449" fmla="*/ 4279634 w 10993169"/>
              <a:gd name="connsiteY6449" fmla="*/ 1963178 h 5809456"/>
              <a:gd name="connsiteX6450" fmla="*/ 4276347 w 10993169"/>
              <a:gd name="connsiteY6450" fmla="*/ 1963833 h 5809456"/>
              <a:gd name="connsiteX6451" fmla="*/ 4272403 w 10993169"/>
              <a:gd name="connsiteY6451" fmla="*/ 1963833 h 5809456"/>
              <a:gd name="connsiteX6452" fmla="*/ 4269773 w 10993169"/>
              <a:gd name="connsiteY6452" fmla="*/ 1963833 h 5809456"/>
              <a:gd name="connsiteX6453" fmla="*/ 4264515 w 10993169"/>
              <a:gd name="connsiteY6453" fmla="*/ 1963833 h 5809456"/>
              <a:gd name="connsiteX6454" fmla="*/ 4259913 w 10993169"/>
              <a:gd name="connsiteY6454" fmla="*/ 1963833 h 5809456"/>
              <a:gd name="connsiteX6455" fmla="*/ 4257941 w 10993169"/>
              <a:gd name="connsiteY6455" fmla="*/ 1961215 h 5809456"/>
              <a:gd name="connsiteX6456" fmla="*/ 4255969 w 10993169"/>
              <a:gd name="connsiteY6456" fmla="*/ 1957289 h 5809456"/>
              <a:gd name="connsiteX6457" fmla="*/ 4255312 w 10993169"/>
              <a:gd name="connsiteY6457" fmla="*/ 1952708 h 5809456"/>
              <a:gd name="connsiteX6458" fmla="*/ 4254655 w 10993169"/>
              <a:gd name="connsiteY6458" fmla="*/ 1948782 h 5809456"/>
              <a:gd name="connsiteX6459" fmla="*/ 4253997 w 10993169"/>
              <a:gd name="connsiteY6459" fmla="*/ 1945510 h 5809456"/>
              <a:gd name="connsiteX6460" fmla="*/ 4253997 w 10993169"/>
              <a:gd name="connsiteY6460" fmla="*/ 1941584 h 5809456"/>
              <a:gd name="connsiteX6461" fmla="*/ 4253997 w 10993169"/>
              <a:gd name="connsiteY6461" fmla="*/ 1937658 h 5809456"/>
              <a:gd name="connsiteX6462" fmla="*/ 4254655 w 10993169"/>
              <a:gd name="connsiteY6462" fmla="*/ 1933077 h 5809456"/>
              <a:gd name="connsiteX6463" fmla="*/ 4255312 w 10993169"/>
              <a:gd name="connsiteY6463" fmla="*/ 1929151 h 5809456"/>
              <a:gd name="connsiteX6464" fmla="*/ 4255312 w 10993169"/>
              <a:gd name="connsiteY6464" fmla="*/ 1924570 h 5809456"/>
              <a:gd name="connsiteX6465" fmla="*/ 4255312 w 10993169"/>
              <a:gd name="connsiteY6465" fmla="*/ 1921298 h 5809456"/>
              <a:gd name="connsiteX6466" fmla="*/ 4254655 w 10993169"/>
              <a:gd name="connsiteY6466" fmla="*/ 1917372 h 5809456"/>
              <a:gd name="connsiteX6467" fmla="*/ 4253997 w 10993169"/>
              <a:gd name="connsiteY6467" fmla="*/ 1912137 h 5809456"/>
              <a:gd name="connsiteX6468" fmla="*/ 4252025 w 10993169"/>
              <a:gd name="connsiteY6468" fmla="*/ 1905593 h 5809456"/>
              <a:gd name="connsiteX6469" fmla="*/ 4249396 w 10993169"/>
              <a:gd name="connsiteY6469" fmla="*/ 1899049 h 5809456"/>
              <a:gd name="connsiteX6470" fmla="*/ 4247424 w 10993169"/>
              <a:gd name="connsiteY6470" fmla="*/ 1893814 h 5809456"/>
              <a:gd name="connsiteX6471" fmla="*/ 4245452 w 10993169"/>
              <a:gd name="connsiteY6471" fmla="*/ 1889888 h 5809456"/>
              <a:gd name="connsiteX6472" fmla="*/ 4243480 w 10993169"/>
              <a:gd name="connsiteY6472" fmla="*/ 1885307 h 5809456"/>
              <a:gd name="connsiteX6473" fmla="*/ 4242822 w 10993169"/>
              <a:gd name="connsiteY6473" fmla="*/ 1880072 h 5809456"/>
              <a:gd name="connsiteX6474" fmla="*/ 4242165 w 10993169"/>
              <a:gd name="connsiteY6474" fmla="*/ 1876146 h 5809456"/>
              <a:gd name="connsiteX6475" fmla="*/ 4242165 w 10993169"/>
              <a:gd name="connsiteY6475" fmla="*/ 1870911 h 5809456"/>
              <a:gd name="connsiteX6476" fmla="*/ 4242165 w 10993169"/>
              <a:gd name="connsiteY6476" fmla="*/ 1864367 h 5809456"/>
              <a:gd name="connsiteX6477" fmla="*/ 4243480 w 10993169"/>
              <a:gd name="connsiteY6477" fmla="*/ 1857823 h 5809456"/>
              <a:gd name="connsiteX6478" fmla="*/ 4244794 w 10993169"/>
              <a:gd name="connsiteY6478" fmla="*/ 1853243 h 5809456"/>
              <a:gd name="connsiteX6479" fmla="*/ 4253340 w 10993169"/>
              <a:gd name="connsiteY6479" fmla="*/ 1849317 h 5809456"/>
              <a:gd name="connsiteX6480" fmla="*/ 4262543 w 10993169"/>
              <a:gd name="connsiteY6480" fmla="*/ 1845390 h 5809456"/>
              <a:gd name="connsiteX6481" fmla="*/ 4265829 w 10993169"/>
              <a:gd name="connsiteY6481" fmla="*/ 1842773 h 5809456"/>
              <a:gd name="connsiteX6482" fmla="*/ 4268459 w 10993169"/>
              <a:gd name="connsiteY6482" fmla="*/ 1838847 h 5809456"/>
              <a:gd name="connsiteX6483" fmla="*/ 4270431 w 10993169"/>
              <a:gd name="connsiteY6483" fmla="*/ 1834920 h 5809456"/>
              <a:gd name="connsiteX6484" fmla="*/ 6701665 w 10993169"/>
              <a:gd name="connsiteY6484" fmla="*/ 1790630 h 5809456"/>
              <a:gd name="connsiteX6485" fmla="*/ 6704971 w 10993169"/>
              <a:gd name="connsiteY6485" fmla="*/ 1790630 h 5809456"/>
              <a:gd name="connsiteX6486" fmla="*/ 6709599 w 10993169"/>
              <a:gd name="connsiteY6486" fmla="*/ 1790630 h 5809456"/>
              <a:gd name="connsiteX6487" fmla="*/ 6714227 w 10993169"/>
              <a:gd name="connsiteY6487" fmla="*/ 1791919 h 5809456"/>
              <a:gd name="connsiteX6488" fmla="*/ 6717533 w 10993169"/>
              <a:gd name="connsiteY6488" fmla="*/ 1793208 h 5809456"/>
              <a:gd name="connsiteX6489" fmla="*/ 6719516 w 10993169"/>
              <a:gd name="connsiteY6489" fmla="*/ 1795142 h 5809456"/>
              <a:gd name="connsiteX6490" fmla="*/ 6721500 w 10993169"/>
              <a:gd name="connsiteY6490" fmla="*/ 1797720 h 5809456"/>
              <a:gd name="connsiteX6491" fmla="*/ 6723483 w 10993169"/>
              <a:gd name="connsiteY6491" fmla="*/ 1799654 h 5809456"/>
              <a:gd name="connsiteX6492" fmla="*/ 6725467 w 10993169"/>
              <a:gd name="connsiteY6492" fmla="*/ 1800943 h 5809456"/>
              <a:gd name="connsiteX6493" fmla="*/ 6726789 w 10993169"/>
              <a:gd name="connsiteY6493" fmla="*/ 1800943 h 5809456"/>
              <a:gd name="connsiteX6494" fmla="*/ 6728111 w 10993169"/>
              <a:gd name="connsiteY6494" fmla="*/ 1800943 h 5809456"/>
              <a:gd name="connsiteX6495" fmla="*/ 6730095 w 10993169"/>
              <a:gd name="connsiteY6495" fmla="*/ 1800298 h 5809456"/>
              <a:gd name="connsiteX6496" fmla="*/ 6732078 w 10993169"/>
              <a:gd name="connsiteY6496" fmla="*/ 1799009 h 5809456"/>
              <a:gd name="connsiteX6497" fmla="*/ 6736706 w 10993169"/>
              <a:gd name="connsiteY6497" fmla="*/ 1795786 h 5809456"/>
              <a:gd name="connsiteX6498" fmla="*/ 6741335 w 10993169"/>
              <a:gd name="connsiteY6498" fmla="*/ 1793208 h 5809456"/>
              <a:gd name="connsiteX6499" fmla="*/ 6745963 w 10993169"/>
              <a:gd name="connsiteY6499" fmla="*/ 1792563 h 5809456"/>
              <a:gd name="connsiteX6500" fmla="*/ 6751252 w 10993169"/>
              <a:gd name="connsiteY6500" fmla="*/ 1791919 h 5809456"/>
              <a:gd name="connsiteX6501" fmla="*/ 6757202 w 10993169"/>
              <a:gd name="connsiteY6501" fmla="*/ 1791919 h 5809456"/>
              <a:gd name="connsiteX6502" fmla="*/ 6761830 w 10993169"/>
              <a:gd name="connsiteY6502" fmla="*/ 1793208 h 5809456"/>
              <a:gd name="connsiteX6503" fmla="*/ 6766458 w 10993169"/>
              <a:gd name="connsiteY6503" fmla="*/ 1796431 h 5809456"/>
              <a:gd name="connsiteX6504" fmla="*/ 6771086 w 10993169"/>
              <a:gd name="connsiteY6504" fmla="*/ 1800943 h 5809456"/>
              <a:gd name="connsiteX6505" fmla="*/ 6775053 w 10993169"/>
              <a:gd name="connsiteY6505" fmla="*/ 1806099 h 5809456"/>
              <a:gd name="connsiteX6506" fmla="*/ 6777698 w 10993169"/>
              <a:gd name="connsiteY6506" fmla="*/ 1810611 h 5809456"/>
              <a:gd name="connsiteX6507" fmla="*/ 6776376 w 10993169"/>
              <a:gd name="connsiteY6507" fmla="*/ 1815123 h 5809456"/>
              <a:gd name="connsiteX6508" fmla="*/ 6773731 w 10993169"/>
              <a:gd name="connsiteY6508" fmla="*/ 1821568 h 5809456"/>
              <a:gd name="connsiteX6509" fmla="*/ 6769764 w 10993169"/>
              <a:gd name="connsiteY6509" fmla="*/ 1826725 h 5809456"/>
              <a:gd name="connsiteX6510" fmla="*/ 6767120 w 10993169"/>
              <a:gd name="connsiteY6510" fmla="*/ 1831237 h 5809456"/>
              <a:gd name="connsiteX6511" fmla="*/ 6764475 w 10993169"/>
              <a:gd name="connsiteY6511" fmla="*/ 1837682 h 5809456"/>
              <a:gd name="connsiteX6512" fmla="*/ 6761830 w 10993169"/>
              <a:gd name="connsiteY6512" fmla="*/ 1844128 h 5809456"/>
              <a:gd name="connsiteX6513" fmla="*/ 6756541 w 10993169"/>
              <a:gd name="connsiteY6513" fmla="*/ 1849284 h 5809456"/>
              <a:gd name="connsiteX6514" fmla="*/ 6749268 w 10993169"/>
              <a:gd name="connsiteY6514" fmla="*/ 1854441 h 5809456"/>
              <a:gd name="connsiteX6515" fmla="*/ 6745963 w 10993169"/>
              <a:gd name="connsiteY6515" fmla="*/ 1854441 h 5809456"/>
              <a:gd name="connsiteX6516" fmla="*/ 6741335 w 10993169"/>
              <a:gd name="connsiteY6516" fmla="*/ 1853796 h 5809456"/>
              <a:gd name="connsiteX6517" fmla="*/ 6736706 w 10993169"/>
              <a:gd name="connsiteY6517" fmla="*/ 1853152 h 5809456"/>
              <a:gd name="connsiteX6518" fmla="*/ 6733401 w 10993169"/>
              <a:gd name="connsiteY6518" fmla="*/ 1851863 h 5809456"/>
              <a:gd name="connsiteX6519" fmla="*/ 6724806 w 10993169"/>
              <a:gd name="connsiteY6519" fmla="*/ 1847995 h 5809456"/>
              <a:gd name="connsiteX6520" fmla="*/ 6717533 w 10993169"/>
              <a:gd name="connsiteY6520" fmla="*/ 1844128 h 5809456"/>
              <a:gd name="connsiteX6521" fmla="*/ 6712905 w 10993169"/>
              <a:gd name="connsiteY6521" fmla="*/ 1844772 h 5809456"/>
              <a:gd name="connsiteX6522" fmla="*/ 6706955 w 10993169"/>
              <a:gd name="connsiteY6522" fmla="*/ 1845417 h 5809456"/>
              <a:gd name="connsiteX6523" fmla="*/ 6701665 w 10993169"/>
              <a:gd name="connsiteY6523" fmla="*/ 1845417 h 5809456"/>
              <a:gd name="connsiteX6524" fmla="*/ 6697037 w 10993169"/>
              <a:gd name="connsiteY6524" fmla="*/ 1844128 h 5809456"/>
              <a:gd name="connsiteX6525" fmla="*/ 6695715 w 10993169"/>
              <a:gd name="connsiteY6525" fmla="*/ 1843483 h 5809456"/>
              <a:gd name="connsiteX6526" fmla="*/ 6695054 w 10993169"/>
              <a:gd name="connsiteY6526" fmla="*/ 1842839 h 5809456"/>
              <a:gd name="connsiteX6527" fmla="*/ 6693731 w 10993169"/>
              <a:gd name="connsiteY6527" fmla="*/ 1840905 h 5809456"/>
              <a:gd name="connsiteX6528" fmla="*/ 6693070 w 10993169"/>
              <a:gd name="connsiteY6528" fmla="*/ 1838971 h 5809456"/>
              <a:gd name="connsiteX6529" fmla="*/ 6691748 w 10993169"/>
              <a:gd name="connsiteY6529" fmla="*/ 1834460 h 5809456"/>
              <a:gd name="connsiteX6530" fmla="*/ 6691748 w 10993169"/>
              <a:gd name="connsiteY6530" fmla="*/ 1831237 h 5809456"/>
              <a:gd name="connsiteX6531" fmla="*/ 6692409 w 10993169"/>
              <a:gd name="connsiteY6531" fmla="*/ 1829948 h 5809456"/>
              <a:gd name="connsiteX6532" fmla="*/ 6693731 w 10993169"/>
              <a:gd name="connsiteY6532" fmla="*/ 1828014 h 5809456"/>
              <a:gd name="connsiteX6533" fmla="*/ 6695715 w 10993169"/>
              <a:gd name="connsiteY6533" fmla="*/ 1826725 h 5809456"/>
              <a:gd name="connsiteX6534" fmla="*/ 6698360 w 10993169"/>
              <a:gd name="connsiteY6534" fmla="*/ 1825436 h 5809456"/>
              <a:gd name="connsiteX6535" fmla="*/ 6702326 w 10993169"/>
              <a:gd name="connsiteY6535" fmla="*/ 1823502 h 5809456"/>
              <a:gd name="connsiteX6536" fmla="*/ 6704310 w 10993169"/>
              <a:gd name="connsiteY6536" fmla="*/ 1821568 h 5809456"/>
              <a:gd name="connsiteX6537" fmla="*/ 6700343 w 10993169"/>
              <a:gd name="connsiteY6537" fmla="*/ 1813189 h 5809456"/>
              <a:gd name="connsiteX6538" fmla="*/ 6697037 w 10993169"/>
              <a:gd name="connsiteY6538" fmla="*/ 1805455 h 5809456"/>
              <a:gd name="connsiteX6539" fmla="*/ 6697037 w 10993169"/>
              <a:gd name="connsiteY6539" fmla="*/ 1802876 h 5809456"/>
              <a:gd name="connsiteX6540" fmla="*/ 6698360 w 10993169"/>
              <a:gd name="connsiteY6540" fmla="*/ 1798364 h 5809456"/>
              <a:gd name="connsiteX6541" fmla="*/ 6700343 w 10993169"/>
              <a:gd name="connsiteY6541" fmla="*/ 1793853 h 5809456"/>
              <a:gd name="connsiteX6542" fmla="*/ 5179660 w 10993169"/>
              <a:gd name="connsiteY6542" fmla="*/ 1790630 h 5809456"/>
              <a:gd name="connsiteX6543" fmla="*/ 5181645 w 10993169"/>
              <a:gd name="connsiteY6543" fmla="*/ 1791281 h 5809456"/>
              <a:gd name="connsiteX6544" fmla="*/ 5183629 w 10993169"/>
              <a:gd name="connsiteY6544" fmla="*/ 1793234 h 5809456"/>
              <a:gd name="connsiteX6545" fmla="*/ 5185614 w 10993169"/>
              <a:gd name="connsiteY6545" fmla="*/ 1795839 h 5809456"/>
              <a:gd name="connsiteX6546" fmla="*/ 5187598 w 10993169"/>
              <a:gd name="connsiteY6546" fmla="*/ 1797792 h 5809456"/>
              <a:gd name="connsiteX6547" fmla="*/ 5188260 w 10993169"/>
              <a:gd name="connsiteY6547" fmla="*/ 1799745 h 5809456"/>
              <a:gd name="connsiteX6548" fmla="*/ 5188921 w 10993169"/>
              <a:gd name="connsiteY6548" fmla="*/ 1801699 h 5809456"/>
              <a:gd name="connsiteX6549" fmla="*/ 5188921 w 10993169"/>
              <a:gd name="connsiteY6549" fmla="*/ 1803001 h 5809456"/>
              <a:gd name="connsiteX6550" fmla="*/ 5187598 w 10993169"/>
              <a:gd name="connsiteY6550" fmla="*/ 1804954 h 5809456"/>
              <a:gd name="connsiteX6551" fmla="*/ 5187598 w 10993169"/>
              <a:gd name="connsiteY6551" fmla="*/ 1807559 h 5809456"/>
              <a:gd name="connsiteX6552" fmla="*/ 5187598 w 10993169"/>
              <a:gd name="connsiteY6552" fmla="*/ 1809512 h 5809456"/>
              <a:gd name="connsiteX6553" fmla="*/ 5186937 w 10993169"/>
              <a:gd name="connsiteY6553" fmla="*/ 1810814 h 5809456"/>
              <a:gd name="connsiteX6554" fmla="*/ 5186937 w 10993169"/>
              <a:gd name="connsiteY6554" fmla="*/ 1811466 h 5809456"/>
              <a:gd name="connsiteX6555" fmla="*/ 5186275 w 10993169"/>
              <a:gd name="connsiteY6555" fmla="*/ 1812117 h 5809456"/>
              <a:gd name="connsiteX6556" fmla="*/ 5184952 w 10993169"/>
              <a:gd name="connsiteY6556" fmla="*/ 1812117 h 5809456"/>
              <a:gd name="connsiteX6557" fmla="*/ 5183629 w 10993169"/>
              <a:gd name="connsiteY6557" fmla="*/ 1812768 h 5809456"/>
              <a:gd name="connsiteX6558" fmla="*/ 5182306 w 10993169"/>
              <a:gd name="connsiteY6558" fmla="*/ 1812768 h 5809456"/>
              <a:gd name="connsiteX6559" fmla="*/ 5180983 w 10993169"/>
              <a:gd name="connsiteY6559" fmla="*/ 1812117 h 5809456"/>
              <a:gd name="connsiteX6560" fmla="*/ 5179660 w 10993169"/>
              <a:gd name="connsiteY6560" fmla="*/ 1810814 h 5809456"/>
              <a:gd name="connsiteX6561" fmla="*/ 5177014 w 10993169"/>
              <a:gd name="connsiteY6561" fmla="*/ 1808861 h 5809456"/>
              <a:gd name="connsiteX6562" fmla="*/ 5174369 w 10993169"/>
              <a:gd name="connsiteY6562" fmla="*/ 1807559 h 5809456"/>
              <a:gd name="connsiteX6563" fmla="*/ 5166431 w 10993169"/>
              <a:gd name="connsiteY6563" fmla="*/ 1810163 h 5809456"/>
              <a:gd name="connsiteX6564" fmla="*/ 5161139 w 10993169"/>
              <a:gd name="connsiteY6564" fmla="*/ 1812117 h 5809456"/>
              <a:gd name="connsiteX6565" fmla="*/ 5157832 w 10993169"/>
              <a:gd name="connsiteY6565" fmla="*/ 1812117 h 5809456"/>
              <a:gd name="connsiteX6566" fmla="*/ 5153863 w 10993169"/>
              <a:gd name="connsiteY6566" fmla="*/ 1810814 h 5809456"/>
              <a:gd name="connsiteX6567" fmla="*/ 5149894 w 10993169"/>
              <a:gd name="connsiteY6567" fmla="*/ 1809512 h 5809456"/>
              <a:gd name="connsiteX6568" fmla="*/ 5147248 w 10993169"/>
              <a:gd name="connsiteY6568" fmla="*/ 1807559 h 5809456"/>
              <a:gd name="connsiteX6569" fmla="*/ 5148571 w 10993169"/>
              <a:gd name="connsiteY6569" fmla="*/ 1805605 h 5809456"/>
              <a:gd name="connsiteX6570" fmla="*/ 5151878 w 10993169"/>
              <a:gd name="connsiteY6570" fmla="*/ 1803001 h 5809456"/>
              <a:gd name="connsiteX6571" fmla="*/ 5156509 w 10993169"/>
              <a:gd name="connsiteY6571" fmla="*/ 1799745 h 5809456"/>
              <a:gd name="connsiteX6572" fmla="*/ 5161139 w 10993169"/>
              <a:gd name="connsiteY6572" fmla="*/ 1797792 h 5809456"/>
              <a:gd name="connsiteX6573" fmla="*/ 5164446 w 10993169"/>
              <a:gd name="connsiteY6573" fmla="*/ 1795839 h 5809456"/>
              <a:gd name="connsiteX6574" fmla="*/ 5169077 w 10993169"/>
              <a:gd name="connsiteY6574" fmla="*/ 1793234 h 5809456"/>
              <a:gd name="connsiteX6575" fmla="*/ 5175030 w 10993169"/>
              <a:gd name="connsiteY6575" fmla="*/ 1791281 h 5809456"/>
              <a:gd name="connsiteX6576" fmla="*/ 4212864 w 10993169"/>
              <a:gd name="connsiteY6576" fmla="*/ 1754166 h 5809456"/>
              <a:gd name="connsiteX6577" fmla="*/ 4216771 w 10993169"/>
              <a:gd name="connsiteY6577" fmla="*/ 1754817 h 5809456"/>
              <a:gd name="connsiteX6578" fmla="*/ 4219376 w 10993169"/>
              <a:gd name="connsiteY6578" fmla="*/ 1756119 h 5809456"/>
              <a:gd name="connsiteX6579" fmla="*/ 4221329 w 10993169"/>
              <a:gd name="connsiteY6579" fmla="*/ 1759375 h 5809456"/>
              <a:gd name="connsiteX6580" fmla="*/ 4223283 w 10993169"/>
              <a:gd name="connsiteY6580" fmla="*/ 1763282 h 5809456"/>
              <a:gd name="connsiteX6581" fmla="*/ 4224585 w 10993169"/>
              <a:gd name="connsiteY6581" fmla="*/ 1767188 h 5809456"/>
              <a:gd name="connsiteX6582" fmla="*/ 4225236 w 10993169"/>
              <a:gd name="connsiteY6582" fmla="*/ 1769793 h 5809456"/>
              <a:gd name="connsiteX6583" fmla="*/ 4227841 w 10993169"/>
              <a:gd name="connsiteY6583" fmla="*/ 1775653 h 5809456"/>
              <a:gd name="connsiteX6584" fmla="*/ 4225888 w 10993169"/>
              <a:gd name="connsiteY6584" fmla="*/ 1778258 h 5809456"/>
              <a:gd name="connsiteX6585" fmla="*/ 4223934 w 10993169"/>
              <a:gd name="connsiteY6585" fmla="*/ 1780862 h 5809456"/>
              <a:gd name="connsiteX6586" fmla="*/ 4221329 w 10993169"/>
              <a:gd name="connsiteY6586" fmla="*/ 1782815 h 5809456"/>
              <a:gd name="connsiteX6587" fmla="*/ 4219376 w 10993169"/>
              <a:gd name="connsiteY6587" fmla="*/ 1784118 h 5809456"/>
              <a:gd name="connsiteX6588" fmla="*/ 4217422 w 10993169"/>
              <a:gd name="connsiteY6588" fmla="*/ 1782815 h 5809456"/>
              <a:gd name="connsiteX6589" fmla="*/ 4214167 w 10993169"/>
              <a:gd name="connsiteY6589" fmla="*/ 1780862 h 5809456"/>
              <a:gd name="connsiteX6590" fmla="*/ 4211562 w 10993169"/>
              <a:gd name="connsiteY6590" fmla="*/ 1778258 h 5809456"/>
              <a:gd name="connsiteX6591" fmla="*/ 4208957 w 10993169"/>
              <a:gd name="connsiteY6591" fmla="*/ 1775653 h 5809456"/>
              <a:gd name="connsiteX6592" fmla="*/ 4206353 w 10993169"/>
              <a:gd name="connsiteY6592" fmla="*/ 1772397 h 5809456"/>
              <a:gd name="connsiteX6593" fmla="*/ 4203097 w 10993169"/>
              <a:gd name="connsiteY6593" fmla="*/ 1767188 h 5809456"/>
              <a:gd name="connsiteX6594" fmla="*/ 4203748 w 10993169"/>
              <a:gd name="connsiteY6594" fmla="*/ 1764584 h 5809456"/>
              <a:gd name="connsiteX6595" fmla="*/ 4203748 w 10993169"/>
              <a:gd name="connsiteY6595" fmla="*/ 1761979 h 5809456"/>
              <a:gd name="connsiteX6596" fmla="*/ 4204399 w 10993169"/>
              <a:gd name="connsiteY6596" fmla="*/ 1758724 h 5809456"/>
              <a:gd name="connsiteX6597" fmla="*/ 4206353 w 10993169"/>
              <a:gd name="connsiteY6597" fmla="*/ 1756119 h 5809456"/>
              <a:gd name="connsiteX6598" fmla="*/ 4208957 w 10993169"/>
              <a:gd name="connsiteY6598" fmla="*/ 1754817 h 5809456"/>
              <a:gd name="connsiteX6599" fmla="*/ 4971053 w 10993169"/>
              <a:gd name="connsiteY6599" fmla="*/ 1722912 h 5809456"/>
              <a:gd name="connsiteX6600" fmla="*/ 4974282 w 10993169"/>
              <a:gd name="connsiteY6600" fmla="*/ 1722912 h 5809456"/>
              <a:gd name="connsiteX6601" fmla="*/ 4977510 w 10993169"/>
              <a:gd name="connsiteY6601" fmla="*/ 1723569 h 5809456"/>
              <a:gd name="connsiteX6602" fmla="*/ 4980739 w 10993169"/>
              <a:gd name="connsiteY6602" fmla="*/ 1724227 h 5809456"/>
              <a:gd name="connsiteX6603" fmla="*/ 4983968 w 10993169"/>
              <a:gd name="connsiteY6603" fmla="*/ 1725543 h 5809456"/>
              <a:gd name="connsiteX6604" fmla="*/ 4989780 w 10993169"/>
              <a:gd name="connsiteY6604" fmla="*/ 1729489 h 5809456"/>
              <a:gd name="connsiteX6605" fmla="*/ 4994300 w 10993169"/>
              <a:gd name="connsiteY6605" fmla="*/ 1732778 h 5809456"/>
              <a:gd name="connsiteX6606" fmla="*/ 4996237 w 10993169"/>
              <a:gd name="connsiteY6606" fmla="*/ 1736066 h 5809456"/>
              <a:gd name="connsiteX6607" fmla="*/ 4998820 w 10993169"/>
              <a:gd name="connsiteY6607" fmla="*/ 1741328 h 5809456"/>
              <a:gd name="connsiteX6608" fmla="*/ 5000758 w 10993169"/>
              <a:gd name="connsiteY6608" fmla="*/ 1746590 h 5809456"/>
              <a:gd name="connsiteX6609" fmla="*/ 5002049 w 10993169"/>
              <a:gd name="connsiteY6609" fmla="*/ 1751194 h 5809456"/>
              <a:gd name="connsiteX6610" fmla="*/ 5002695 w 10993169"/>
              <a:gd name="connsiteY6610" fmla="*/ 1753824 h 5809456"/>
              <a:gd name="connsiteX6611" fmla="*/ 5002695 w 10993169"/>
              <a:gd name="connsiteY6611" fmla="*/ 1756455 h 5809456"/>
              <a:gd name="connsiteX6612" fmla="*/ 5002695 w 10993169"/>
              <a:gd name="connsiteY6612" fmla="*/ 1760402 h 5809456"/>
              <a:gd name="connsiteX6613" fmla="*/ 5002049 w 10993169"/>
              <a:gd name="connsiteY6613" fmla="*/ 1764348 h 5809456"/>
              <a:gd name="connsiteX6614" fmla="*/ 5000758 w 10993169"/>
              <a:gd name="connsiteY6614" fmla="*/ 1771583 h 5809456"/>
              <a:gd name="connsiteX6615" fmla="*/ 4999466 w 10993169"/>
              <a:gd name="connsiteY6615" fmla="*/ 1776845 h 5809456"/>
              <a:gd name="connsiteX6616" fmla="*/ 4996237 w 10993169"/>
              <a:gd name="connsiteY6616" fmla="*/ 1779475 h 5809456"/>
              <a:gd name="connsiteX6617" fmla="*/ 4991071 w 10993169"/>
              <a:gd name="connsiteY6617" fmla="*/ 1783422 h 5809456"/>
              <a:gd name="connsiteX6618" fmla="*/ 4985905 w 10993169"/>
              <a:gd name="connsiteY6618" fmla="*/ 1786053 h 5809456"/>
              <a:gd name="connsiteX6619" fmla="*/ 4981385 w 10993169"/>
              <a:gd name="connsiteY6619" fmla="*/ 1787368 h 5809456"/>
              <a:gd name="connsiteX6620" fmla="*/ 4980093 w 10993169"/>
              <a:gd name="connsiteY6620" fmla="*/ 1788026 h 5809456"/>
              <a:gd name="connsiteX6621" fmla="*/ 4978156 w 10993169"/>
              <a:gd name="connsiteY6621" fmla="*/ 1788026 h 5809456"/>
              <a:gd name="connsiteX6622" fmla="*/ 4976219 w 10993169"/>
              <a:gd name="connsiteY6622" fmla="*/ 1787368 h 5809456"/>
              <a:gd name="connsiteX6623" fmla="*/ 4973636 w 10993169"/>
              <a:gd name="connsiteY6623" fmla="*/ 1786710 h 5809456"/>
              <a:gd name="connsiteX6624" fmla="*/ 4968470 w 10993169"/>
              <a:gd name="connsiteY6624" fmla="*/ 1784737 h 5809456"/>
              <a:gd name="connsiteX6625" fmla="*/ 4963949 w 10993169"/>
              <a:gd name="connsiteY6625" fmla="*/ 1782106 h 5809456"/>
              <a:gd name="connsiteX6626" fmla="*/ 4960075 w 10993169"/>
              <a:gd name="connsiteY6626" fmla="*/ 1776845 h 5809456"/>
              <a:gd name="connsiteX6627" fmla="*/ 4956200 w 10993169"/>
              <a:gd name="connsiteY6627" fmla="*/ 1771583 h 5809456"/>
              <a:gd name="connsiteX6628" fmla="*/ 4947160 w 10993169"/>
              <a:gd name="connsiteY6628" fmla="*/ 1775529 h 5809456"/>
              <a:gd name="connsiteX6629" fmla="*/ 4937473 w 10993169"/>
              <a:gd name="connsiteY6629" fmla="*/ 1779475 h 5809456"/>
              <a:gd name="connsiteX6630" fmla="*/ 4935536 w 10993169"/>
              <a:gd name="connsiteY6630" fmla="*/ 1777502 h 5809456"/>
              <a:gd name="connsiteX6631" fmla="*/ 4932953 w 10993169"/>
              <a:gd name="connsiteY6631" fmla="*/ 1775529 h 5809456"/>
              <a:gd name="connsiteX6632" fmla="*/ 4931016 w 10993169"/>
              <a:gd name="connsiteY6632" fmla="*/ 1773556 h 5809456"/>
              <a:gd name="connsiteX6633" fmla="*/ 4930370 w 10993169"/>
              <a:gd name="connsiteY6633" fmla="*/ 1771583 h 5809456"/>
              <a:gd name="connsiteX6634" fmla="*/ 4927787 w 10993169"/>
              <a:gd name="connsiteY6634" fmla="*/ 1768952 h 5809456"/>
              <a:gd name="connsiteX6635" fmla="*/ 4925850 w 10993169"/>
              <a:gd name="connsiteY6635" fmla="*/ 1765663 h 5809456"/>
              <a:gd name="connsiteX6636" fmla="*/ 4924558 w 10993169"/>
              <a:gd name="connsiteY6636" fmla="*/ 1763690 h 5809456"/>
              <a:gd name="connsiteX6637" fmla="*/ 4924558 w 10993169"/>
              <a:gd name="connsiteY6637" fmla="*/ 1761717 h 5809456"/>
              <a:gd name="connsiteX6638" fmla="*/ 4924558 w 10993169"/>
              <a:gd name="connsiteY6638" fmla="*/ 1760402 h 5809456"/>
              <a:gd name="connsiteX6639" fmla="*/ 4925204 w 10993169"/>
              <a:gd name="connsiteY6639" fmla="*/ 1759086 h 5809456"/>
              <a:gd name="connsiteX6640" fmla="*/ 4925204 w 10993169"/>
              <a:gd name="connsiteY6640" fmla="*/ 1757771 h 5809456"/>
              <a:gd name="connsiteX6641" fmla="*/ 4925850 w 10993169"/>
              <a:gd name="connsiteY6641" fmla="*/ 1756455 h 5809456"/>
              <a:gd name="connsiteX6642" fmla="*/ 4926495 w 10993169"/>
              <a:gd name="connsiteY6642" fmla="*/ 1755140 h 5809456"/>
              <a:gd name="connsiteX6643" fmla="*/ 4927787 w 10993169"/>
              <a:gd name="connsiteY6643" fmla="*/ 1753824 h 5809456"/>
              <a:gd name="connsiteX6644" fmla="*/ 4931016 w 10993169"/>
              <a:gd name="connsiteY6644" fmla="*/ 1751851 h 5809456"/>
              <a:gd name="connsiteX6645" fmla="*/ 4934244 w 10993169"/>
              <a:gd name="connsiteY6645" fmla="*/ 1750536 h 5809456"/>
              <a:gd name="connsiteX6646" fmla="*/ 4941348 w 10993169"/>
              <a:gd name="connsiteY6646" fmla="*/ 1747905 h 5809456"/>
              <a:gd name="connsiteX6647" fmla="*/ 4945222 w 10993169"/>
              <a:gd name="connsiteY6647" fmla="*/ 1745932 h 5809456"/>
              <a:gd name="connsiteX6648" fmla="*/ 4950388 w 10993169"/>
              <a:gd name="connsiteY6648" fmla="*/ 1736066 h 5809456"/>
              <a:gd name="connsiteX6649" fmla="*/ 4953617 w 10993169"/>
              <a:gd name="connsiteY6649" fmla="*/ 1727516 h 5809456"/>
              <a:gd name="connsiteX6650" fmla="*/ 4963304 w 10993169"/>
              <a:gd name="connsiteY6650" fmla="*/ 1724227 h 5809456"/>
              <a:gd name="connsiteX6651" fmla="*/ 3787403 w 10993169"/>
              <a:gd name="connsiteY6651" fmla="*/ 1610916 h 5809456"/>
              <a:gd name="connsiteX6652" fmla="*/ 3793947 w 10993169"/>
              <a:gd name="connsiteY6652" fmla="*/ 1611567 h 5809456"/>
              <a:gd name="connsiteX6653" fmla="*/ 3799183 w 10993169"/>
              <a:gd name="connsiteY6653" fmla="*/ 1612869 h 5809456"/>
              <a:gd name="connsiteX6654" fmla="*/ 3803109 w 10993169"/>
              <a:gd name="connsiteY6654" fmla="*/ 1613520 h 5809456"/>
              <a:gd name="connsiteX6655" fmla="*/ 3808344 w 10993169"/>
              <a:gd name="connsiteY6655" fmla="*/ 1614823 h 5809456"/>
              <a:gd name="connsiteX6656" fmla="*/ 3812925 w 10993169"/>
              <a:gd name="connsiteY6656" fmla="*/ 1616125 h 5809456"/>
              <a:gd name="connsiteX6657" fmla="*/ 3816852 w 10993169"/>
              <a:gd name="connsiteY6657" fmla="*/ 1618078 h 5809456"/>
              <a:gd name="connsiteX6658" fmla="*/ 3822087 w 10993169"/>
              <a:gd name="connsiteY6658" fmla="*/ 1625892 h 5809456"/>
              <a:gd name="connsiteX6659" fmla="*/ 3827977 w 10993169"/>
              <a:gd name="connsiteY6659" fmla="*/ 1636310 h 5809456"/>
              <a:gd name="connsiteX6660" fmla="*/ 3826668 w 10993169"/>
              <a:gd name="connsiteY6660" fmla="*/ 1646077 h 5809456"/>
              <a:gd name="connsiteX6661" fmla="*/ 3825359 w 10993169"/>
              <a:gd name="connsiteY6661" fmla="*/ 1653891 h 5809456"/>
              <a:gd name="connsiteX6662" fmla="*/ 3826014 w 10993169"/>
              <a:gd name="connsiteY6662" fmla="*/ 1657798 h 5809456"/>
              <a:gd name="connsiteX6663" fmla="*/ 3828631 w 10993169"/>
              <a:gd name="connsiteY6663" fmla="*/ 1663007 h 5809456"/>
              <a:gd name="connsiteX6664" fmla="*/ 3830594 w 10993169"/>
              <a:gd name="connsiteY6664" fmla="*/ 1667565 h 5809456"/>
              <a:gd name="connsiteX6665" fmla="*/ 3833212 w 10993169"/>
              <a:gd name="connsiteY6665" fmla="*/ 1671471 h 5809456"/>
              <a:gd name="connsiteX6666" fmla="*/ 3835175 w 10993169"/>
              <a:gd name="connsiteY6666" fmla="*/ 1676029 h 5809456"/>
              <a:gd name="connsiteX6667" fmla="*/ 3837793 w 10993169"/>
              <a:gd name="connsiteY6667" fmla="*/ 1680587 h 5809456"/>
              <a:gd name="connsiteX6668" fmla="*/ 3839756 w 10993169"/>
              <a:gd name="connsiteY6668" fmla="*/ 1685145 h 5809456"/>
              <a:gd name="connsiteX6669" fmla="*/ 3841065 w 10993169"/>
              <a:gd name="connsiteY6669" fmla="*/ 1689703 h 5809456"/>
              <a:gd name="connsiteX6670" fmla="*/ 3839756 w 10993169"/>
              <a:gd name="connsiteY6670" fmla="*/ 1691657 h 5809456"/>
              <a:gd name="connsiteX6671" fmla="*/ 3837793 w 10993169"/>
              <a:gd name="connsiteY6671" fmla="*/ 1694912 h 5809456"/>
              <a:gd name="connsiteX6672" fmla="*/ 3835175 w 10993169"/>
              <a:gd name="connsiteY6672" fmla="*/ 1697517 h 5809456"/>
              <a:gd name="connsiteX6673" fmla="*/ 3833212 w 10993169"/>
              <a:gd name="connsiteY6673" fmla="*/ 1700121 h 5809456"/>
              <a:gd name="connsiteX6674" fmla="*/ 3828631 w 10993169"/>
              <a:gd name="connsiteY6674" fmla="*/ 1701424 h 5809456"/>
              <a:gd name="connsiteX6675" fmla="*/ 3822087 w 10993169"/>
              <a:gd name="connsiteY6675" fmla="*/ 1702075 h 5809456"/>
              <a:gd name="connsiteX6676" fmla="*/ 3815543 w 10993169"/>
              <a:gd name="connsiteY6676" fmla="*/ 1702075 h 5809456"/>
              <a:gd name="connsiteX6677" fmla="*/ 3809653 w 10993169"/>
              <a:gd name="connsiteY6677" fmla="*/ 1702075 h 5809456"/>
              <a:gd name="connsiteX6678" fmla="*/ 3804418 w 10993169"/>
              <a:gd name="connsiteY6678" fmla="*/ 1703377 h 5809456"/>
              <a:gd name="connsiteX6679" fmla="*/ 3797219 w 10993169"/>
              <a:gd name="connsiteY6679" fmla="*/ 1704679 h 5809456"/>
              <a:gd name="connsiteX6680" fmla="*/ 3790021 w 10993169"/>
              <a:gd name="connsiteY6680" fmla="*/ 1706633 h 5809456"/>
              <a:gd name="connsiteX6681" fmla="*/ 3783477 w 10993169"/>
              <a:gd name="connsiteY6681" fmla="*/ 1707284 h 5809456"/>
              <a:gd name="connsiteX6682" fmla="*/ 3776278 w 10993169"/>
              <a:gd name="connsiteY6682" fmla="*/ 1705982 h 5809456"/>
              <a:gd name="connsiteX6683" fmla="*/ 3768425 w 10993169"/>
              <a:gd name="connsiteY6683" fmla="*/ 1704679 h 5809456"/>
              <a:gd name="connsiteX6684" fmla="*/ 3763190 w 10993169"/>
              <a:gd name="connsiteY6684" fmla="*/ 1705330 h 5809456"/>
              <a:gd name="connsiteX6685" fmla="*/ 3756646 w 10993169"/>
              <a:gd name="connsiteY6685" fmla="*/ 1705982 h 5809456"/>
              <a:gd name="connsiteX6686" fmla="*/ 3749447 w 10993169"/>
              <a:gd name="connsiteY6686" fmla="*/ 1705982 h 5809456"/>
              <a:gd name="connsiteX6687" fmla="*/ 3742903 w 10993169"/>
              <a:gd name="connsiteY6687" fmla="*/ 1704679 h 5809456"/>
              <a:gd name="connsiteX6688" fmla="*/ 3740286 w 10993169"/>
              <a:gd name="connsiteY6688" fmla="*/ 1704028 h 5809456"/>
              <a:gd name="connsiteX6689" fmla="*/ 3737668 w 10993169"/>
              <a:gd name="connsiteY6689" fmla="*/ 1702075 h 5809456"/>
              <a:gd name="connsiteX6690" fmla="*/ 3734396 w 10993169"/>
              <a:gd name="connsiteY6690" fmla="*/ 1699470 h 5809456"/>
              <a:gd name="connsiteX6691" fmla="*/ 3732433 w 10993169"/>
              <a:gd name="connsiteY6691" fmla="*/ 1697517 h 5809456"/>
              <a:gd name="connsiteX6692" fmla="*/ 3727197 w 10993169"/>
              <a:gd name="connsiteY6692" fmla="*/ 1691005 h 5809456"/>
              <a:gd name="connsiteX6693" fmla="*/ 3721962 w 10993169"/>
              <a:gd name="connsiteY6693" fmla="*/ 1684494 h 5809456"/>
              <a:gd name="connsiteX6694" fmla="*/ 3716727 w 10993169"/>
              <a:gd name="connsiteY6694" fmla="*/ 1681890 h 5809456"/>
              <a:gd name="connsiteX6695" fmla="*/ 3711491 w 10993169"/>
              <a:gd name="connsiteY6695" fmla="*/ 1679285 h 5809456"/>
              <a:gd name="connsiteX6696" fmla="*/ 3710837 w 10993169"/>
              <a:gd name="connsiteY6696" fmla="*/ 1677332 h 5809456"/>
              <a:gd name="connsiteX6697" fmla="*/ 3710837 w 10993169"/>
              <a:gd name="connsiteY6697" fmla="*/ 1674727 h 5809456"/>
              <a:gd name="connsiteX6698" fmla="*/ 3710837 w 10993169"/>
              <a:gd name="connsiteY6698" fmla="*/ 1672123 h 5809456"/>
              <a:gd name="connsiteX6699" fmla="*/ 3710837 w 10993169"/>
              <a:gd name="connsiteY6699" fmla="*/ 1669518 h 5809456"/>
              <a:gd name="connsiteX6700" fmla="*/ 3712800 w 10993169"/>
              <a:gd name="connsiteY6700" fmla="*/ 1664960 h 5809456"/>
              <a:gd name="connsiteX6701" fmla="*/ 3714109 w 10993169"/>
              <a:gd name="connsiteY6701" fmla="*/ 1661704 h 5809456"/>
              <a:gd name="connsiteX6702" fmla="*/ 3715418 w 10993169"/>
              <a:gd name="connsiteY6702" fmla="*/ 1659751 h 5809456"/>
              <a:gd name="connsiteX6703" fmla="*/ 3717381 w 10993169"/>
              <a:gd name="connsiteY6703" fmla="*/ 1658449 h 5809456"/>
              <a:gd name="connsiteX6704" fmla="*/ 3719999 w 10993169"/>
              <a:gd name="connsiteY6704" fmla="*/ 1656495 h 5809456"/>
              <a:gd name="connsiteX6705" fmla="*/ 3722616 w 10993169"/>
              <a:gd name="connsiteY6705" fmla="*/ 1655193 h 5809456"/>
              <a:gd name="connsiteX6706" fmla="*/ 3727852 w 10993169"/>
              <a:gd name="connsiteY6706" fmla="*/ 1653240 h 5809456"/>
              <a:gd name="connsiteX6707" fmla="*/ 3732433 w 10993169"/>
              <a:gd name="connsiteY6707" fmla="*/ 1651286 h 5809456"/>
              <a:gd name="connsiteX6708" fmla="*/ 3737668 w 10993169"/>
              <a:gd name="connsiteY6708" fmla="*/ 1647379 h 5809456"/>
              <a:gd name="connsiteX6709" fmla="*/ 3744212 w 10993169"/>
              <a:gd name="connsiteY6709" fmla="*/ 1642170 h 5809456"/>
              <a:gd name="connsiteX6710" fmla="*/ 3751411 w 10993169"/>
              <a:gd name="connsiteY6710" fmla="*/ 1637612 h 5809456"/>
              <a:gd name="connsiteX6711" fmla="*/ 3757955 w 10993169"/>
              <a:gd name="connsiteY6711" fmla="*/ 1633706 h 5809456"/>
              <a:gd name="connsiteX6712" fmla="*/ 3760572 w 10993169"/>
              <a:gd name="connsiteY6712" fmla="*/ 1628497 h 5809456"/>
              <a:gd name="connsiteX6713" fmla="*/ 3764499 w 10993169"/>
              <a:gd name="connsiteY6713" fmla="*/ 1621985 h 5809456"/>
              <a:gd name="connsiteX6714" fmla="*/ 3769080 w 10993169"/>
              <a:gd name="connsiteY6714" fmla="*/ 1616776 h 5809456"/>
              <a:gd name="connsiteX6715" fmla="*/ 3773661 w 10993169"/>
              <a:gd name="connsiteY6715" fmla="*/ 1612869 h 5809456"/>
              <a:gd name="connsiteX6716" fmla="*/ 3780205 w 10993169"/>
              <a:gd name="connsiteY6716" fmla="*/ 1611567 h 5809456"/>
              <a:gd name="connsiteX6717" fmla="*/ 5514490 w 10993169"/>
              <a:gd name="connsiteY6717" fmla="*/ 1603102 h 5809456"/>
              <a:gd name="connsiteX6718" fmla="*/ 5516444 w 10993169"/>
              <a:gd name="connsiteY6718" fmla="*/ 1603102 h 5809456"/>
              <a:gd name="connsiteX6719" fmla="*/ 5518397 w 10993169"/>
              <a:gd name="connsiteY6719" fmla="*/ 1603102 h 5809456"/>
              <a:gd name="connsiteX6720" fmla="*/ 5520351 w 10993169"/>
              <a:gd name="connsiteY6720" fmla="*/ 1603743 h 5809456"/>
              <a:gd name="connsiteX6721" fmla="*/ 5522955 w 10993169"/>
              <a:gd name="connsiteY6721" fmla="*/ 1604384 h 5809456"/>
              <a:gd name="connsiteX6722" fmla="*/ 5526862 w 10993169"/>
              <a:gd name="connsiteY6722" fmla="*/ 1606947 h 5809456"/>
              <a:gd name="connsiteX6723" fmla="*/ 5530118 w 10993169"/>
              <a:gd name="connsiteY6723" fmla="*/ 1610151 h 5809456"/>
              <a:gd name="connsiteX6724" fmla="*/ 5531420 w 10993169"/>
              <a:gd name="connsiteY6724" fmla="*/ 1612714 h 5809456"/>
              <a:gd name="connsiteX6725" fmla="*/ 5530118 w 10993169"/>
              <a:gd name="connsiteY6725" fmla="*/ 1615277 h 5809456"/>
              <a:gd name="connsiteX6726" fmla="*/ 5526862 w 10993169"/>
              <a:gd name="connsiteY6726" fmla="*/ 1617840 h 5809456"/>
              <a:gd name="connsiteX6727" fmla="*/ 5522955 w 10993169"/>
              <a:gd name="connsiteY6727" fmla="*/ 1621044 h 5809456"/>
              <a:gd name="connsiteX6728" fmla="*/ 5520351 w 10993169"/>
              <a:gd name="connsiteY6728" fmla="*/ 1623607 h 5809456"/>
              <a:gd name="connsiteX6729" fmla="*/ 5520351 w 10993169"/>
              <a:gd name="connsiteY6729" fmla="*/ 1627452 h 5809456"/>
              <a:gd name="connsiteX6730" fmla="*/ 5519699 w 10993169"/>
              <a:gd name="connsiteY6730" fmla="*/ 1633219 h 5809456"/>
              <a:gd name="connsiteX6731" fmla="*/ 5519048 w 10993169"/>
              <a:gd name="connsiteY6731" fmla="*/ 1639627 h 5809456"/>
              <a:gd name="connsiteX6732" fmla="*/ 5517746 w 10993169"/>
              <a:gd name="connsiteY6732" fmla="*/ 1643472 h 5809456"/>
              <a:gd name="connsiteX6733" fmla="*/ 5510583 w 10993169"/>
              <a:gd name="connsiteY6733" fmla="*/ 1641550 h 5809456"/>
              <a:gd name="connsiteX6734" fmla="*/ 5504072 w 10993169"/>
              <a:gd name="connsiteY6734" fmla="*/ 1640268 h 5809456"/>
              <a:gd name="connsiteX6735" fmla="*/ 5498212 w 10993169"/>
              <a:gd name="connsiteY6735" fmla="*/ 1640268 h 5809456"/>
              <a:gd name="connsiteX6736" fmla="*/ 5493002 w 10993169"/>
              <a:gd name="connsiteY6736" fmla="*/ 1640268 h 5809456"/>
              <a:gd name="connsiteX6737" fmla="*/ 5488444 w 10993169"/>
              <a:gd name="connsiteY6737" fmla="*/ 1639627 h 5809456"/>
              <a:gd name="connsiteX6738" fmla="*/ 5483886 w 10993169"/>
              <a:gd name="connsiteY6738" fmla="*/ 1638346 h 5809456"/>
              <a:gd name="connsiteX6739" fmla="*/ 5481933 w 10993169"/>
              <a:gd name="connsiteY6739" fmla="*/ 1637705 h 5809456"/>
              <a:gd name="connsiteX6740" fmla="*/ 5480631 w 10993169"/>
              <a:gd name="connsiteY6740" fmla="*/ 1637064 h 5809456"/>
              <a:gd name="connsiteX6741" fmla="*/ 5479979 w 10993169"/>
              <a:gd name="connsiteY6741" fmla="*/ 1635782 h 5809456"/>
              <a:gd name="connsiteX6742" fmla="*/ 5479328 w 10993169"/>
              <a:gd name="connsiteY6742" fmla="*/ 1635142 h 5809456"/>
              <a:gd name="connsiteX6743" fmla="*/ 5478677 w 10993169"/>
              <a:gd name="connsiteY6743" fmla="*/ 1633860 h 5809456"/>
              <a:gd name="connsiteX6744" fmla="*/ 5478026 w 10993169"/>
              <a:gd name="connsiteY6744" fmla="*/ 1632578 h 5809456"/>
              <a:gd name="connsiteX6745" fmla="*/ 5478026 w 10993169"/>
              <a:gd name="connsiteY6745" fmla="*/ 1630656 h 5809456"/>
              <a:gd name="connsiteX6746" fmla="*/ 5478026 w 10993169"/>
              <a:gd name="connsiteY6746" fmla="*/ 1629374 h 5809456"/>
              <a:gd name="connsiteX6747" fmla="*/ 5478677 w 10993169"/>
              <a:gd name="connsiteY6747" fmla="*/ 1626171 h 5809456"/>
              <a:gd name="connsiteX6748" fmla="*/ 5479328 w 10993169"/>
              <a:gd name="connsiteY6748" fmla="*/ 1623607 h 5809456"/>
              <a:gd name="connsiteX6749" fmla="*/ 5487793 w 10993169"/>
              <a:gd name="connsiteY6749" fmla="*/ 1621044 h 5809456"/>
              <a:gd name="connsiteX6750" fmla="*/ 5498212 w 10993169"/>
              <a:gd name="connsiteY6750" fmla="*/ 1617840 h 5809456"/>
              <a:gd name="connsiteX6751" fmla="*/ 5502770 w 10993169"/>
              <a:gd name="connsiteY6751" fmla="*/ 1612714 h 5809456"/>
              <a:gd name="connsiteX6752" fmla="*/ 5506676 w 10993169"/>
              <a:gd name="connsiteY6752" fmla="*/ 1606306 h 5809456"/>
              <a:gd name="connsiteX6753" fmla="*/ 5509281 w 10993169"/>
              <a:gd name="connsiteY6753" fmla="*/ 1605665 h 5809456"/>
              <a:gd name="connsiteX6754" fmla="*/ 5512537 w 10993169"/>
              <a:gd name="connsiteY6754" fmla="*/ 1603743 h 5809456"/>
              <a:gd name="connsiteX6755" fmla="*/ 5554643 w 10993169"/>
              <a:gd name="connsiteY6755" fmla="*/ 1527570 h 5809456"/>
              <a:gd name="connsiteX6756" fmla="*/ 5556515 w 10993169"/>
              <a:gd name="connsiteY6756" fmla="*/ 1527570 h 5809456"/>
              <a:gd name="connsiteX6757" fmla="*/ 5557763 w 10993169"/>
              <a:gd name="connsiteY6757" fmla="*/ 1528898 h 5809456"/>
              <a:gd name="connsiteX6758" fmla="*/ 5559635 w 10993169"/>
              <a:gd name="connsiteY6758" fmla="*/ 1530225 h 5809456"/>
              <a:gd name="connsiteX6759" fmla="*/ 5560259 w 10993169"/>
              <a:gd name="connsiteY6759" fmla="*/ 1531553 h 5809456"/>
              <a:gd name="connsiteX6760" fmla="*/ 5562755 w 10993169"/>
              <a:gd name="connsiteY6760" fmla="*/ 1534873 h 5809456"/>
              <a:gd name="connsiteX6761" fmla="*/ 5564627 w 10993169"/>
              <a:gd name="connsiteY6761" fmla="*/ 1537528 h 5809456"/>
              <a:gd name="connsiteX6762" fmla="*/ 5566500 w 10993169"/>
              <a:gd name="connsiteY6762" fmla="*/ 1537528 h 5809456"/>
              <a:gd name="connsiteX6763" fmla="*/ 5568996 w 10993169"/>
              <a:gd name="connsiteY6763" fmla="*/ 1538193 h 5809456"/>
              <a:gd name="connsiteX6764" fmla="*/ 5572740 w 10993169"/>
              <a:gd name="connsiteY6764" fmla="*/ 1538856 h 5809456"/>
              <a:gd name="connsiteX6765" fmla="*/ 5574612 w 10993169"/>
              <a:gd name="connsiteY6765" fmla="*/ 1540184 h 5809456"/>
              <a:gd name="connsiteX6766" fmla="*/ 5576484 w 10993169"/>
              <a:gd name="connsiteY6766" fmla="*/ 1543504 h 5809456"/>
              <a:gd name="connsiteX6767" fmla="*/ 5578356 w 10993169"/>
              <a:gd name="connsiteY6767" fmla="*/ 1547487 h 5809456"/>
              <a:gd name="connsiteX6768" fmla="*/ 5578980 w 10993169"/>
              <a:gd name="connsiteY6768" fmla="*/ 1552134 h 5809456"/>
              <a:gd name="connsiteX6769" fmla="*/ 5579604 w 10993169"/>
              <a:gd name="connsiteY6769" fmla="*/ 1556118 h 5809456"/>
              <a:gd name="connsiteX6770" fmla="*/ 5578980 w 10993169"/>
              <a:gd name="connsiteY6770" fmla="*/ 1556782 h 5809456"/>
              <a:gd name="connsiteX6771" fmla="*/ 5578356 w 10993169"/>
              <a:gd name="connsiteY6771" fmla="*/ 1558773 h 5809456"/>
              <a:gd name="connsiteX6772" fmla="*/ 5576484 w 10993169"/>
              <a:gd name="connsiteY6772" fmla="*/ 1560765 h 5809456"/>
              <a:gd name="connsiteX6773" fmla="*/ 5574612 w 10993169"/>
              <a:gd name="connsiteY6773" fmla="*/ 1561429 h 5809456"/>
              <a:gd name="connsiteX6774" fmla="*/ 5572116 w 10993169"/>
              <a:gd name="connsiteY6774" fmla="*/ 1561429 h 5809456"/>
              <a:gd name="connsiteX6775" fmla="*/ 5568372 w 10993169"/>
              <a:gd name="connsiteY6775" fmla="*/ 1560765 h 5809456"/>
              <a:gd name="connsiteX6776" fmla="*/ 5564627 w 10993169"/>
              <a:gd name="connsiteY6776" fmla="*/ 1560101 h 5809456"/>
              <a:gd name="connsiteX6777" fmla="*/ 5562131 w 10993169"/>
              <a:gd name="connsiteY6777" fmla="*/ 1558773 h 5809456"/>
              <a:gd name="connsiteX6778" fmla="*/ 5560259 w 10993169"/>
              <a:gd name="connsiteY6778" fmla="*/ 1558109 h 5809456"/>
              <a:gd name="connsiteX6779" fmla="*/ 5558387 w 10993169"/>
              <a:gd name="connsiteY6779" fmla="*/ 1557445 h 5809456"/>
              <a:gd name="connsiteX6780" fmla="*/ 5556515 w 10993169"/>
              <a:gd name="connsiteY6780" fmla="*/ 1556118 h 5809456"/>
              <a:gd name="connsiteX6781" fmla="*/ 5555267 w 10993169"/>
              <a:gd name="connsiteY6781" fmla="*/ 1554790 h 5809456"/>
              <a:gd name="connsiteX6782" fmla="*/ 5552147 w 10993169"/>
              <a:gd name="connsiteY6782" fmla="*/ 1550806 h 5809456"/>
              <a:gd name="connsiteX6783" fmla="*/ 5549651 w 10993169"/>
              <a:gd name="connsiteY6783" fmla="*/ 1548151 h 5809456"/>
              <a:gd name="connsiteX6784" fmla="*/ 5549651 w 10993169"/>
              <a:gd name="connsiteY6784" fmla="*/ 1540184 h 5809456"/>
              <a:gd name="connsiteX6785" fmla="*/ 5549651 w 10993169"/>
              <a:gd name="connsiteY6785" fmla="*/ 1532881 h 5809456"/>
              <a:gd name="connsiteX6786" fmla="*/ 5550275 w 10993169"/>
              <a:gd name="connsiteY6786" fmla="*/ 1531553 h 5809456"/>
              <a:gd name="connsiteX6787" fmla="*/ 5551523 w 10993169"/>
              <a:gd name="connsiteY6787" fmla="*/ 1530225 h 5809456"/>
              <a:gd name="connsiteX6788" fmla="*/ 5552771 w 10993169"/>
              <a:gd name="connsiteY6788" fmla="*/ 1528234 h 5809456"/>
              <a:gd name="connsiteX6789" fmla="*/ 4104291 w 10993169"/>
              <a:gd name="connsiteY6789" fmla="*/ 1527570 h 5809456"/>
              <a:gd name="connsiteX6790" fmla="*/ 4107631 w 10993169"/>
              <a:gd name="connsiteY6790" fmla="*/ 1527570 h 5809456"/>
              <a:gd name="connsiteX6791" fmla="*/ 4110302 w 10993169"/>
              <a:gd name="connsiteY6791" fmla="*/ 1527570 h 5809456"/>
              <a:gd name="connsiteX6792" fmla="*/ 4111638 w 10993169"/>
              <a:gd name="connsiteY6792" fmla="*/ 1527570 h 5809456"/>
              <a:gd name="connsiteX6793" fmla="*/ 4113641 w 10993169"/>
              <a:gd name="connsiteY6793" fmla="*/ 1528228 h 5809456"/>
              <a:gd name="connsiteX6794" fmla="*/ 4115645 w 10993169"/>
              <a:gd name="connsiteY6794" fmla="*/ 1529544 h 5809456"/>
              <a:gd name="connsiteX6795" fmla="*/ 4117648 w 10993169"/>
              <a:gd name="connsiteY6795" fmla="*/ 1530861 h 5809456"/>
              <a:gd name="connsiteX6796" fmla="*/ 4118984 w 10993169"/>
              <a:gd name="connsiteY6796" fmla="*/ 1532177 h 5809456"/>
              <a:gd name="connsiteX6797" fmla="*/ 4120320 w 10993169"/>
              <a:gd name="connsiteY6797" fmla="*/ 1534151 h 5809456"/>
              <a:gd name="connsiteX6798" fmla="*/ 4121655 w 10993169"/>
              <a:gd name="connsiteY6798" fmla="*/ 1536126 h 5809456"/>
              <a:gd name="connsiteX6799" fmla="*/ 4121655 w 10993169"/>
              <a:gd name="connsiteY6799" fmla="*/ 1538100 h 5809456"/>
              <a:gd name="connsiteX6800" fmla="*/ 4122991 w 10993169"/>
              <a:gd name="connsiteY6800" fmla="*/ 1543365 h 5809456"/>
              <a:gd name="connsiteX6801" fmla="*/ 4123659 w 10993169"/>
              <a:gd name="connsiteY6801" fmla="*/ 1549947 h 5809456"/>
              <a:gd name="connsiteX6802" fmla="*/ 4123659 w 10993169"/>
              <a:gd name="connsiteY6802" fmla="*/ 1556528 h 5809456"/>
              <a:gd name="connsiteX6803" fmla="*/ 4123659 w 10993169"/>
              <a:gd name="connsiteY6803" fmla="*/ 1561793 h 5809456"/>
              <a:gd name="connsiteX6804" fmla="*/ 4122991 w 10993169"/>
              <a:gd name="connsiteY6804" fmla="*/ 1568375 h 5809456"/>
              <a:gd name="connsiteX6805" fmla="*/ 4121655 w 10993169"/>
              <a:gd name="connsiteY6805" fmla="*/ 1575614 h 5809456"/>
              <a:gd name="connsiteX6806" fmla="*/ 4118984 w 10993169"/>
              <a:gd name="connsiteY6806" fmla="*/ 1579563 h 5809456"/>
              <a:gd name="connsiteX6807" fmla="*/ 4115645 w 10993169"/>
              <a:gd name="connsiteY6807" fmla="*/ 1582854 h 5809456"/>
              <a:gd name="connsiteX6808" fmla="*/ 4112306 w 10993169"/>
              <a:gd name="connsiteY6808" fmla="*/ 1586144 h 5809456"/>
              <a:gd name="connsiteX6809" fmla="*/ 4110302 w 10993169"/>
              <a:gd name="connsiteY6809" fmla="*/ 1588777 h 5809456"/>
              <a:gd name="connsiteX6810" fmla="*/ 4107631 w 10993169"/>
              <a:gd name="connsiteY6810" fmla="*/ 1588777 h 5809456"/>
              <a:gd name="connsiteX6811" fmla="*/ 4105627 w 10993169"/>
              <a:gd name="connsiteY6811" fmla="*/ 1588119 h 5809456"/>
              <a:gd name="connsiteX6812" fmla="*/ 4102956 w 10993169"/>
              <a:gd name="connsiteY6812" fmla="*/ 1587461 h 5809456"/>
              <a:gd name="connsiteX6813" fmla="*/ 4100952 w 10993169"/>
              <a:gd name="connsiteY6813" fmla="*/ 1586144 h 5809456"/>
              <a:gd name="connsiteX6814" fmla="*/ 4099617 w 10993169"/>
              <a:gd name="connsiteY6814" fmla="*/ 1585486 h 5809456"/>
              <a:gd name="connsiteX6815" fmla="*/ 4099617 w 10993169"/>
              <a:gd name="connsiteY6815" fmla="*/ 1584828 h 5809456"/>
              <a:gd name="connsiteX6816" fmla="*/ 4098949 w 10993169"/>
              <a:gd name="connsiteY6816" fmla="*/ 1583512 h 5809456"/>
              <a:gd name="connsiteX6817" fmla="*/ 4098949 w 10993169"/>
              <a:gd name="connsiteY6817" fmla="*/ 1581537 h 5809456"/>
              <a:gd name="connsiteX6818" fmla="*/ 4098281 w 10993169"/>
              <a:gd name="connsiteY6818" fmla="*/ 1578247 h 5809456"/>
              <a:gd name="connsiteX6819" fmla="*/ 4098281 w 10993169"/>
              <a:gd name="connsiteY6819" fmla="*/ 1575614 h 5809456"/>
              <a:gd name="connsiteX6820" fmla="*/ 4101620 w 10993169"/>
              <a:gd name="connsiteY6820" fmla="*/ 1571007 h 5809456"/>
              <a:gd name="connsiteX6821" fmla="*/ 4105627 w 10993169"/>
              <a:gd name="connsiteY6821" fmla="*/ 1567058 h 5809456"/>
              <a:gd name="connsiteX6822" fmla="*/ 4106963 w 10993169"/>
              <a:gd name="connsiteY6822" fmla="*/ 1563768 h 5809456"/>
              <a:gd name="connsiteX6823" fmla="*/ 4106963 w 10993169"/>
              <a:gd name="connsiteY6823" fmla="*/ 1559161 h 5809456"/>
              <a:gd name="connsiteX6824" fmla="*/ 4106963 w 10993169"/>
              <a:gd name="connsiteY6824" fmla="*/ 1554554 h 5809456"/>
              <a:gd name="connsiteX6825" fmla="*/ 4105627 w 10993169"/>
              <a:gd name="connsiteY6825" fmla="*/ 1551263 h 5809456"/>
              <a:gd name="connsiteX6826" fmla="*/ 4101620 w 10993169"/>
              <a:gd name="connsiteY6826" fmla="*/ 1547314 h 5809456"/>
              <a:gd name="connsiteX6827" fmla="*/ 4098281 w 10993169"/>
              <a:gd name="connsiteY6827" fmla="*/ 1543365 h 5809456"/>
              <a:gd name="connsiteX6828" fmla="*/ 4097613 w 10993169"/>
              <a:gd name="connsiteY6828" fmla="*/ 1540733 h 5809456"/>
              <a:gd name="connsiteX6829" fmla="*/ 4097613 w 10993169"/>
              <a:gd name="connsiteY6829" fmla="*/ 1536784 h 5809456"/>
              <a:gd name="connsiteX6830" fmla="*/ 4098281 w 10993169"/>
              <a:gd name="connsiteY6830" fmla="*/ 1532835 h 5809456"/>
              <a:gd name="connsiteX6831" fmla="*/ 4098281 w 10993169"/>
              <a:gd name="connsiteY6831" fmla="*/ 1530202 h 5809456"/>
              <a:gd name="connsiteX6832" fmla="*/ 4100952 w 10993169"/>
              <a:gd name="connsiteY6832" fmla="*/ 1528228 h 5809456"/>
              <a:gd name="connsiteX6833" fmla="*/ 6010964 w 10993169"/>
              <a:gd name="connsiteY6833" fmla="*/ 1524966 h 5809456"/>
              <a:gd name="connsiteX6834" fmla="*/ 6013619 w 10993169"/>
              <a:gd name="connsiteY6834" fmla="*/ 1525617 h 5809456"/>
              <a:gd name="connsiteX6835" fmla="*/ 6017603 w 10993169"/>
              <a:gd name="connsiteY6835" fmla="*/ 1526268 h 5809456"/>
              <a:gd name="connsiteX6836" fmla="*/ 6022250 w 10993169"/>
              <a:gd name="connsiteY6836" fmla="*/ 1527570 h 5809456"/>
              <a:gd name="connsiteX6837" fmla="*/ 6024906 w 10993169"/>
              <a:gd name="connsiteY6837" fmla="*/ 1529524 h 5809456"/>
              <a:gd name="connsiteX6838" fmla="*/ 6026897 w 10993169"/>
              <a:gd name="connsiteY6838" fmla="*/ 1531477 h 5809456"/>
              <a:gd name="connsiteX6839" fmla="*/ 6028889 w 10993169"/>
              <a:gd name="connsiteY6839" fmla="*/ 1534082 h 5809456"/>
              <a:gd name="connsiteX6840" fmla="*/ 6028889 w 10993169"/>
              <a:gd name="connsiteY6840" fmla="*/ 1535384 h 5809456"/>
              <a:gd name="connsiteX6841" fmla="*/ 6028889 w 10993169"/>
              <a:gd name="connsiteY6841" fmla="*/ 1536686 h 5809456"/>
              <a:gd name="connsiteX6842" fmla="*/ 6028889 w 10993169"/>
              <a:gd name="connsiteY6842" fmla="*/ 1537989 h 5809456"/>
              <a:gd name="connsiteX6843" fmla="*/ 6027561 w 10993169"/>
              <a:gd name="connsiteY6843" fmla="*/ 1538640 h 5809456"/>
              <a:gd name="connsiteX6844" fmla="*/ 6024906 w 10993169"/>
              <a:gd name="connsiteY6844" fmla="*/ 1540593 h 5809456"/>
              <a:gd name="connsiteX6845" fmla="*/ 6020922 w 10993169"/>
              <a:gd name="connsiteY6845" fmla="*/ 1541896 h 5809456"/>
              <a:gd name="connsiteX6846" fmla="*/ 6016939 w 10993169"/>
              <a:gd name="connsiteY6846" fmla="*/ 1542547 h 5809456"/>
              <a:gd name="connsiteX6847" fmla="*/ 6013619 w 10993169"/>
              <a:gd name="connsiteY6847" fmla="*/ 1543198 h 5809456"/>
              <a:gd name="connsiteX6848" fmla="*/ 6009636 w 10993169"/>
              <a:gd name="connsiteY6848" fmla="*/ 1542547 h 5809456"/>
              <a:gd name="connsiteX6849" fmla="*/ 6005652 w 10993169"/>
              <a:gd name="connsiteY6849" fmla="*/ 1541896 h 5809456"/>
              <a:gd name="connsiteX6850" fmla="*/ 6001669 w 10993169"/>
              <a:gd name="connsiteY6850" fmla="*/ 1540593 h 5809456"/>
              <a:gd name="connsiteX6851" fmla="*/ 5999677 w 10993169"/>
              <a:gd name="connsiteY6851" fmla="*/ 1538640 h 5809456"/>
              <a:gd name="connsiteX6852" fmla="*/ 5997022 w 10993169"/>
              <a:gd name="connsiteY6852" fmla="*/ 1536686 h 5809456"/>
              <a:gd name="connsiteX6853" fmla="*/ 5995694 w 10993169"/>
              <a:gd name="connsiteY6853" fmla="*/ 1534082 h 5809456"/>
              <a:gd name="connsiteX6854" fmla="*/ 5995694 w 10993169"/>
              <a:gd name="connsiteY6854" fmla="*/ 1532780 h 5809456"/>
              <a:gd name="connsiteX6855" fmla="*/ 5995030 w 10993169"/>
              <a:gd name="connsiteY6855" fmla="*/ 1531477 h 5809456"/>
              <a:gd name="connsiteX6856" fmla="*/ 5995694 w 10993169"/>
              <a:gd name="connsiteY6856" fmla="*/ 1530175 h 5809456"/>
              <a:gd name="connsiteX6857" fmla="*/ 5996358 w 10993169"/>
              <a:gd name="connsiteY6857" fmla="*/ 1529524 h 5809456"/>
              <a:gd name="connsiteX6858" fmla="*/ 5997686 w 10993169"/>
              <a:gd name="connsiteY6858" fmla="*/ 1527570 h 5809456"/>
              <a:gd name="connsiteX6859" fmla="*/ 6001669 w 10993169"/>
              <a:gd name="connsiteY6859" fmla="*/ 1526268 h 5809456"/>
              <a:gd name="connsiteX6860" fmla="*/ 6006316 w 10993169"/>
              <a:gd name="connsiteY6860" fmla="*/ 1525617 h 5809456"/>
              <a:gd name="connsiteX6861" fmla="*/ 6069609 w 10993169"/>
              <a:gd name="connsiteY6861" fmla="*/ 1515850 h 5809456"/>
              <a:gd name="connsiteX6862" fmla="*/ 6073376 w 10993169"/>
              <a:gd name="connsiteY6862" fmla="*/ 1516501 h 5809456"/>
              <a:gd name="connsiteX6863" fmla="*/ 6077143 w 10993169"/>
              <a:gd name="connsiteY6863" fmla="*/ 1518454 h 5809456"/>
              <a:gd name="connsiteX6864" fmla="*/ 6080283 w 10993169"/>
              <a:gd name="connsiteY6864" fmla="*/ 1520408 h 5809456"/>
              <a:gd name="connsiteX6865" fmla="*/ 6082166 w 10993169"/>
              <a:gd name="connsiteY6865" fmla="*/ 1523012 h 5809456"/>
              <a:gd name="connsiteX6866" fmla="*/ 6084678 w 10993169"/>
              <a:gd name="connsiteY6866" fmla="*/ 1523012 h 5809456"/>
              <a:gd name="connsiteX6867" fmla="*/ 6088445 w 10993169"/>
              <a:gd name="connsiteY6867" fmla="*/ 1523012 h 5809456"/>
              <a:gd name="connsiteX6868" fmla="*/ 6092213 w 10993169"/>
              <a:gd name="connsiteY6868" fmla="*/ 1523663 h 5809456"/>
              <a:gd name="connsiteX6869" fmla="*/ 6094724 w 10993169"/>
              <a:gd name="connsiteY6869" fmla="*/ 1524966 h 5809456"/>
              <a:gd name="connsiteX6870" fmla="*/ 6095980 w 10993169"/>
              <a:gd name="connsiteY6870" fmla="*/ 1526919 h 5809456"/>
              <a:gd name="connsiteX6871" fmla="*/ 6096608 w 10993169"/>
              <a:gd name="connsiteY6871" fmla="*/ 1529523 h 5809456"/>
              <a:gd name="connsiteX6872" fmla="*/ 6095980 w 10993169"/>
              <a:gd name="connsiteY6872" fmla="*/ 1532128 h 5809456"/>
              <a:gd name="connsiteX6873" fmla="*/ 6094724 w 10993169"/>
              <a:gd name="connsiteY6873" fmla="*/ 1534081 h 5809456"/>
              <a:gd name="connsiteX6874" fmla="*/ 6094096 w 10993169"/>
              <a:gd name="connsiteY6874" fmla="*/ 1536686 h 5809456"/>
              <a:gd name="connsiteX6875" fmla="*/ 6091585 w 10993169"/>
              <a:gd name="connsiteY6875" fmla="*/ 1539290 h 5809456"/>
              <a:gd name="connsiteX6876" fmla="*/ 6090329 w 10993169"/>
              <a:gd name="connsiteY6876" fmla="*/ 1540593 h 5809456"/>
              <a:gd name="connsiteX6877" fmla="*/ 6088445 w 10993169"/>
              <a:gd name="connsiteY6877" fmla="*/ 1541895 h 5809456"/>
              <a:gd name="connsiteX6878" fmla="*/ 6086562 w 10993169"/>
              <a:gd name="connsiteY6878" fmla="*/ 1543197 h 5809456"/>
              <a:gd name="connsiteX6879" fmla="*/ 6084678 w 10993169"/>
              <a:gd name="connsiteY6879" fmla="*/ 1543197 h 5809456"/>
              <a:gd name="connsiteX6880" fmla="*/ 6081539 w 10993169"/>
              <a:gd name="connsiteY6880" fmla="*/ 1542546 h 5809456"/>
              <a:gd name="connsiteX6881" fmla="*/ 6075888 w 10993169"/>
              <a:gd name="connsiteY6881" fmla="*/ 1541244 h 5809456"/>
              <a:gd name="connsiteX6882" fmla="*/ 6073376 w 10993169"/>
              <a:gd name="connsiteY6882" fmla="*/ 1540593 h 5809456"/>
              <a:gd name="connsiteX6883" fmla="*/ 6070864 w 10993169"/>
              <a:gd name="connsiteY6883" fmla="*/ 1539290 h 5809456"/>
              <a:gd name="connsiteX6884" fmla="*/ 6067725 w 10993169"/>
              <a:gd name="connsiteY6884" fmla="*/ 1537988 h 5809456"/>
              <a:gd name="connsiteX6885" fmla="*/ 6066469 w 10993169"/>
              <a:gd name="connsiteY6885" fmla="*/ 1536035 h 5809456"/>
              <a:gd name="connsiteX6886" fmla="*/ 6064585 w 10993169"/>
              <a:gd name="connsiteY6886" fmla="*/ 1534081 h 5809456"/>
              <a:gd name="connsiteX6887" fmla="*/ 6063330 w 10993169"/>
              <a:gd name="connsiteY6887" fmla="*/ 1530174 h 5809456"/>
              <a:gd name="connsiteX6888" fmla="*/ 6062074 w 10993169"/>
              <a:gd name="connsiteY6888" fmla="*/ 1526268 h 5809456"/>
              <a:gd name="connsiteX6889" fmla="*/ 6061446 w 10993169"/>
              <a:gd name="connsiteY6889" fmla="*/ 1523012 h 5809456"/>
              <a:gd name="connsiteX6890" fmla="*/ 6065213 w 10993169"/>
              <a:gd name="connsiteY6890" fmla="*/ 1518454 h 5809456"/>
              <a:gd name="connsiteX6891" fmla="*/ 7618326 w 10993169"/>
              <a:gd name="connsiteY6891" fmla="*/ 1505432 h 5809456"/>
              <a:gd name="connsiteX6892" fmla="*/ 7620303 w 10993169"/>
              <a:gd name="connsiteY6892" fmla="*/ 1505432 h 5809456"/>
              <a:gd name="connsiteX6893" fmla="*/ 7622939 w 10993169"/>
              <a:gd name="connsiteY6893" fmla="*/ 1505432 h 5809456"/>
              <a:gd name="connsiteX6894" fmla="*/ 7624916 w 10993169"/>
              <a:gd name="connsiteY6894" fmla="*/ 1505432 h 5809456"/>
              <a:gd name="connsiteX6895" fmla="*/ 7629529 w 10993169"/>
              <a:gd name="connsiteY6895" fmla="*/ 1506083 h 5809456"/>
              <a:gd name="connsiteX6896" fmla="*/ 7632824 w 10993169"/>
              <a:gd name="connsiteY6896" fmla="*/ 1506083 h 5809456"/>
              <a:gd name="connsiteX6897" fmla="*/ 7638096 w 10993169"/>
              <a:gd name="connsiteY6897" fmla="*/ 1507386 h 5809456"/>
              <a:gd name="connsiteX6898" fmla="*/ 7643368 w 10993169"/>
              <a:gd name="connsiteY6898" fmla="*/ 1510641 h 5809456"/>
              <a:gd name="connsiteX6899" fmla="*/ 7649298 w 10993169"/>
              <a:gd name="connsiteY6899" fmla="*/ 1513897 h 5809456"/>
              <a:gd name="connsiteX6900" fmla="*/ 7653911 w 10993169"/>
              <a:gd name="connsiteY6900" fmla="*/ 1516501 h 5809456"/>
              <a:gd name="connsiteX6901" fmla="*/ 7657206 w 10993169"/>
              <a:gd name="connsiteY6901" fmla="*/ 1516501 h 5809456"/>
              <a:gd name="connsiteX6902" fmla="*/ 7660501 w 10993169"/>
              <a:gd name="connsiteY6902" fmla="*/ 1516501 h 5809456"/>
              <a:gd name="connsiteX6903" fmla="*/ 7664455 w 10993169"/>
              <a:gd name="connsiteY6903" fmla="*/ 1517152 h 5809456"/>
              <a:gd name="connsiteX6904" fmla="*/ 7667091 w 10993169"/>
              <a:gd name="connsiteY6904" fmla="*/ 1519106 h 5809456"/>
              <a:gd name="connsiteX6905" fmla="*/ 7669068 w 10993169"/>
              <a:gd name="connsiteY6905" fmla="*/ 1521710 h 5809456"/>
              <a:gd name="connsiteX6906" fmla="*/ 7671045 w 10993169"/>
              <a:gd name="connsiteY6906" fmla="*/ 1524966 h 5809456"/>
              <a:gd name="connsiteX6907" fmla="*/ 7672363 w 10993169"/>
              <a:gd name="connsiteY6907" fmla="*/ 1528873 h 5809456"/>
              <a:gd name="connsiteX6908" fmla="*/ 7672363 w 10993169"/>
              <a:gd name="connsiteY6908" fmla="*/ 1531477 h 5809456"/>
              <a:gd name="connsiteX6909" fmla="*/ 7669727 w 10993169"/>
              <a:gd name="connsiteY6909" fmla="*/ 1532780 h 5809456"/>
              <a:gd name="connsiteX6910" fmla="*/ 7665773 w 10993169"/>
              <a:gd name="connsiteY6910" fmla="*/ 1534082 h 5809456"/>
              <a:gd name="connsiteX6911" fmla="*/ 7661819 w 10993169"/>
              <a:gd name="connsiteY6911" fmla="*/ 1534082 h 5809456"/>
              <a:gd name="connsiteX6912" fmla="*/ 7659183 w 10993169"/>
              <a:gd name="connsiteY6912" fmla="*/ 1534082 h 5809456"/>
              <a:gd name="connsiteX6913" fmla="*/ 7654570 w 10993169"/>
              <a:gd name="connsiteY6913" fmla="*/ 1534082 h 5809456"/>
              <a:gd name="connsiteX6914" fmla="*/ 7648639 w 10993169"/>
              <a:gd name="connsiteY6914" fmla="*/ 1534082 h 5809456"/>
              <a:gd name="connsiteX6915" fmla="*/ 7643368 w 10993169"/>
              <a:gd name="connsiteY6915" fmla="*/ 1534082 h 5809456"/>
              <a:gd name="connsiteX6916" fmla="*/ 7638096 w 10993169"/>
              <a:gd name="connsiteY6916" fmla="*/ 1534082 h 5809456"/>
              <a:gd name="connsiteX6917" fmla="*/ 7633483 w 10993169"/>
              <a:gd name="connsiteY6917" fmla="*/ 1530826 h 5809456"/>
              <a:gd name="connsiteX6918" fmla="*/ 7628211 w 10993169"/>
              <a:gd name="connsiteY6918" fmla="*/ 1526268 h 5809456"/>
              <a:gd name="connsiteX6919" fmla="*/ 7622939 w 10993169"/>
              <a:gd name="connsiteY6919" fmla="*/ 1521059 h 5809456"/>
              <a:gd name="connsiteX6920" fmla="*/ 7619644 w 10993169"/>
              <a:gd name="connsiteY6920" fmla="*/ 1516501 h 5809456"/>
              <a:gd name="connsiteX6921" fmla="*/ 7618326 w 10993169"/>
              <a:gd name="connsiteY6921" fmla="*/ 1511292 h 5809456"/>
              <a:gd name="connsiteX6922" fmla="*/ 7617667 w 10993169"/>
              <a:gd name="connsiteY6922" fmla="*/ 1506083 h 5809456"/>
              <a:gd name="connsiteX6923" fmla="*/ 6095074 w 10993169"/>
              <a:gd name="connsiteY6923" fmla="*/ 1480688 h 5809456"/>
              <a:gd name="connsiteX6924" fmla="*/ 6096981 w 10993169"/>
              <a:gd name="connsiteY6924" fmla="*/ 1480688 h 5809456"/>
              <a:gd name="connsiteX6925" fmla="*/ 6098887 w 10993169"/>
              <a:gd name="connsiteY6925" fmla="*/ 1480688 h 5809456"/>
              <a:gd name="connsiteX6926" fmla="*/ 6100794 w 10993169"/>
              <a:gd name="connsiteY6926" fmla="*/ 1480688 h 5809456"/>
              <a:gd name="connsiteX6927" fmla="*/ 6102066 w 10993169"/>
              <a:gd name="connsiteY6927" fmla="*/ 1481339 h 5809456"/>
              <a:gd name="connsiteX6928" fmla="*/ 6104608 w 10993169"/>
              <a:gd name="connsiteY6928" fmla="*/ 1481990 h 5809456"/>
              <a:gd name="connsiteX6929" fmla="*/ 6108422 w 10993169"/>
              <a:gd name="connsiteY6929" fmla="*/ 1483292 h 5809456"/>
              <a:gd name="connsiteX6930" fmla="*/ 6109693 w 10993169"/>
              <a:gd name="connsiteY6930" fmla="*/ 1483944 h 5809456"/>
              <a:gd name="connsiteX6931" fmla="*/ 6110965 w 10993169"/>
              <a:gd name="connsiteY6931" fmla="*/ 1485246 h 5809456"/>
              <a:gd name="connsiteX6932" fmla="*/ 6112236 w 10993169"/>
              <a:gd name="connsiteY6932" fmla="*/ 1485897 h 5809456"/>
              <a:gd name="connsiteX6933" fmla="*/ 6112236 w 10993169"/>
              <a:gd name="connsiteY6933" fmla="*/ 1487199 h 5809456"/>
              <a:gd name="connsiteX6934" fmla="*/ 6111600 w 10993169"/>
              <a:gd name="connsiteY6934" fmla="*/ 1489804 h 5809456"/>
              <a:gd name="connsiteX6935" fmla="*/ 6109693 w 10993169"/>
              <a:gd name="connsiteY6935" fmla="*/ 1492409 h 5809456"/>
              <a:gd name="connsiteX6936" fmla="*/ 6107151 w 10993169"/>
              <a:gd name="connsiteY6936" fmla="*/ 1495665 h 5809456"/>
              <a:gd name="connsiteX6937" fmla="*/ 6104608 w 10993169"/>
              <a:gd name="connsiteY6937" fmla="*/ 1498269 h 5809456"/>
              <a:gd name="connsiteX6938" fmla="*/ 6103337 w 10993169"/>
              <a:gd name="connsiteY6938" fmla="*/ 1498920 h 5809456"/>
              <a:gd name="connsiteX6939" fmla="*/ 6101430 w 10993169"/>
              <a:gd name="connsiteY6939" fmla="*/ 1498920 h 5809456"/>
              <a:gd name="connsiteX6940" fmla="*/ 6099523 w 10993169"/>
              <a:gd name="connsiteY6940" fmla="*/ 1498269 h 5809456"/>
              <a:gd name="connsiteX6941" fmla="*/ 6097616 w 10993169"/>
              <a:gd name="connsiteY6941" fmla="*/ 1497618 h 5809456"/>
              <a:gd name="connsiteX6942" fmla="*/ 6093167 w 10993169"/>
              <a:gd name="connsiteY6942" fmla="*/ 1496315 h 5809456"/>
              <a:gd name="connsiteX6943" fmla="*/ 6088717 w 10993169"/>
              <a:gd name="connsiteY6943" fmla="*/ 1495013 h 5809456"/>
              <a:gd name="connsiteX6944" fmla="*/ 6079818 w 10993169"/>
              <a:gd name="connsiteY6944" fmla="*/ 1501525 h 5809456"/>
              <a:gd name="connsiteX6945" fmla="*/ 6072826 w 10993169"/>
              <a:gd name="connsiteY6945" fmla="*/ 1506734 h 5809456"/>
              <a:gd name="connsiteX6946" fmla="*/ 6067741 w 10993169"/>
              <a:gd name="connsiteY6946" fmla="*/ 1506083 h 5809456"/>
              <a:gd name="connsiteX6947" fmla="*/ 6063291 w 10993169"/>
              <a:gd name="connsiteY6947" fmla="*/ 1502827 h 5809456"/>
              <a:gd name="connsiteX6948" fmla="*/ 6061385 w 10993169"/>
              <a:gd name="connsiteY6948" fmla="*/ 1501525 h 5809456"/>
              <a:gd name="connsiteX6949" fmla="*/ 6060113 w 10993169"/>
              <a:gd name="connsiteY6949" fmla="*/ 1500222 h 5809456"/>
              <a:gd name="connsiteX6950" fmla="*/ 6058842 w 10993169"/>
              <a:gd name="connsiteY6950" fmla="*/ 1498920 h 5809456"/>
              <a:gd name="connsiteX6951" fmla="*/ 6058842 w 10993169"/>
              <a:gd name="connsiteY6951" fmla="*/ 1498269 h 5809456"/>
              <a:gd name="connsiteX6952" fmla="*/ 6058842 w 10993169"/>
              <a:gd name="connsiteY6952" fmla="*/ 1496315 h 5809456"/>
              <a:gd name="connsiteX6953" fmla="*/ 6060113 w 10993169"/>
              <a:gd name="connsiteY6953" fmla="*/ 1494362 h 5809456"/>
              <a:gd name="connsiteX6954" fmla="*/ 6061385 w 10993169"/>
              <a:gd name="connsiteY6954" fmla="*/ 1493060 h 5809456"/>
              <a:gd name="connsiteX6955" fmla="*/ 6062656 w 10993169"/>
              <a:gd name="connsiteY6955" fmla="*/ 1491757 h 5809456"/>
              <a:gd name="connsiteX6956" fmla="*/ 6066470 w 10993169"/>
              <a:gd name="connsiteY6956" fmla="*/ 1489153 h 5809456"/>
              <a:gd name="connsiteX6957" fmla="*/ 6069648 w 10993169"/>
              <a:gd name="connsiteY6957" fmla="*/ 1487199 h 5809456"/>
              <a:gd name="connsiteX6958" fmla="*/ 6073462 w 10993169"/>
              <a:gd name="connsiteY6958" fmla="*/ 1485246 h 5809456"/>
              <a:gd name="connsiteX6959" fmla="*/ 6077911 w 10993169"/>
              <a:gd name="connsiteY6959" fmla="*/ 1484595 h 5809456"/>
              <a:gd name="connsiteX6960" fmla="*/ 6082361 w 10993169"/>
              <a:gd name="connsiteY6960" fmla="*/ 1484595 h 5809456"/>
              <a:gd name="connsiteX6961" fmla="*/ 6086175 w 10993169"/>
              <a:gd name="connsiteY6961" fmla="*/ 1484595 h 5809456"/>
              <a:gd name="connsiteX6962" fmla="*/ 6089989 w 10993169"/>
              <a:gd name="connsiteY6962" fmla="*/ 1482641 h 5809456"/>
              <a:gd name="connsiteX6963" fmla="*/ 6079679 w 10993169"/>
              <a:gd name="connsiteY6963" fmla="*/ 1448132 h 5809456"/>
              <a:gd name="connsiteX6964" fmla="*/ 6086190 w 10993169"/>
              <a:gd name="connsiteY6964" fmla="*/ 1448132 h 5809456"/>
              <a:gd name="connsiteX6965" fmla="*/ 6092702 w 10993169"/>
              <a:gd name="connsiteY6965" fmla="*/ 1448132 h 5809456"/>
              <a:gd name="connsiteX6966" fmla="*/ 6094655 w 10993169"/>
              <a:gd name="connsiteY6966" fmla="*/ 1452201 h 5809456"/>
              <a:gd name="connsiteX6967" fmla="*/ 6096609 w 10993169"/>
              <a:gd name="connsiteY6967" fmla="*/ 1457628 h 5809456"/>
              <a:gd name="connsiteX6968" fmla="*/ 6097260 w 10993169"/>
              <a:gd name="connsiteY6968" fmla="*/ 1462376 h 5809456"/>
              <a:gd name="connsiteX6969" fmla="*/ 6097911 w 10993169"/>
              <a:gd name="connsiteY6969" fmla="*/ 1465089 h 5809456"/>
              <a:gd name="connsiteX6970" fmla="*/ 6094655 w 10993169"/>
              <a:gd name="connsiteY6970" fmla="*/ 1469158 h 5809456"/>
              <a:gd name="connsiteX6971" fmla="*/ 6089446 w 10993169"/>
              <a:gd name="connsiteY6971" fmla="*/ 1473906 h 5809456"/>
              <a:gd name="connsiteX6972" fmla="*/ 6084237 w 10993169"/>
              <a:gd name="connsiteY6972" fmla="*/ 1477298 h 5809456"/>
              <a:gd name="connsiteX6973" fmla="*/ 6079679 w 10993169"/>
              <a:gd name="connsiteY6973" fmla="*/ 1480011 h 5809456"/>
              <a:gd name="connsiteX6974" fmla="*/ 6074470 w 10993169"/>
              <a:gd name="connsiteY6974" fmla="*/ 1480689 h 5809456"/>
              <a:gd name="connsiteX6975" fmla="*/ 6067307 w 10993169"/>
              <a:gd name="connsiteY6975" fmla="*/ 1480689 h 5809456"/>
              <a:gd name="connsiteX6976" fmla="*/ 6064051 w 10993169"/>
              <a:gd name="connsiteY6976" fmla="*/ 1480689 h 5809456"/>
              <a:gd name="connsiteX6977" fmla="*/ 6061447 w 10993169"/>
              <a:gd name="connsiteY6977" fmla="*/ 1480011 h 5809456"/>
              <a:gd name="connsiteX6978" fmla="*/ 6058842 w 10993169"/>
              <a:gd name="connsiteY6978" fmla="*/ 1479332 h 5809456"/>
              <a:gd name="connsiteX6979" fmla="*/ 6057540 w 10993169"/>
              <a:gd name="connsiteY6979" fmla="*/ 1477976 h 5809456"/>
              <a:gd name="connsiteX6980" fmla="*/ 6056237 w 10993169"/>
              <a:gd name="connsiteY6980" fmla="*/ 1475263 h 5809456"/>
              <a:gd name="connsiteX6981" fmla="*/ 6055586 w 10993169"/>
              <a:gd name="connsiteY6981" fmla="*/ 1471193 h 5809456"/>
              <a:gd name="connsiteX6982" fmla="*/ 6054935 w 10993169"/>
              <a:gd name="connsiteY6982" fmla="*/ 1467802 h 5809456"/>
              <a:gd name="connsiteX6983" fmla="*/ 6054935 w 10993169"/>
              <a:gd name="connsiteY6983" fmla="*/ 1465089 h 5809456"/>
              <a:gd name="connsiteX6984" fmla="*/ 6058842 w 10993169"/>
              <a:gd name="connsiteY6984" fmla="*/ 1463732 h 5809456"/>
              <a:gd name="connsiteX6985" fmla="*/ 6064051 w 10993169"/>
              <a:gd name="connsiteY6985" fmla="*/ 1462376 h 5809456"/>
              <a:gd name="connsiteX6986" fmla="*/ 6067307 w 10993169"/>
              <a:gd name="connsiteY6986" fmla="*/ 1461697 h 5809456"/>
              <a:gd name="connsiteX6987" fmla="*/ 6070563 w 10993169"/>
              <a:gd name="connsiteY6987" fmla="*/ 1461019 h 5809456"/>
              <a:gd name="connsiteX6988" fmla="*/ 6072516 w 10993169"/>
              <a:gd name="connsiteY6988" fmla="*/ 1459662 h 5809456"/>
              <a:gd name="connsiteX6989" fmla="*/ 6074470 w 10993169"/>
              <a:gd name="connsiteY6989" fmla="*/ 1457628 h 5809456"/>
              <a:gd name="connsiteX6990" fmla="*/ 6077074 w 10993169"/>
              <a:gd name="connsiteY6990" fmla="*/ 1453558 h 5809456"/>
              <a:gd name="connsiteX6991" fmla="*/ 5849176 w 10993169"/>
              <a:gd name="connsiteY6991" fmla="*/ 1403854 h 5809456"/>
              <a:gd name="connsiteX6992" fmla="*/ 5852431 w 10993169"/>
              <a:gd name="connsiteY6992" fmla="*/ 1404484 h 5809456"/>
              <a:gd name="connsiteX6993" fmla="*/ 5855036 w 10993169"/>
              <a:gd name="connsiteY6993" fmla="*/ 1405744 h 5809456"/>
              <a:gd name="connsiteX6994" fmla="*/ 5856338 w 10993169"/>
              <a:gd name="connsiteY6994" fmla="*/ 1407005 h 5809456"/>
              <a:gd name="connsiteX6995" fmla="*/ 5858292 w 10993169"/>
              <a:gd name="connsiteY6995" fmla="*/ 1410155 h 5809456"/>
              <a:gd name="connsiteX6996" fmla="*/ 5859594 w 10993169"/>
              <a:gd name="connsiteY6996" fmla="*/ 1413306 h 5809456"/>
              <a:gd name="connsiteX6997" fmla="*/ 5859594 w 10993169"/>
              <a:gd name="connsiteY6997" fmla="*/ 1415826 h 5809456"/>
              <a:gd name="connsiteX6998" fmla="*/ 5858292 w 10993169"/>
              <a:gd name="connsiteY6998" fmla="*/ 1417717 h 5809456"/>
              <a:gd name="connsiteX6999" fmla="*/ 5856989 w 10993169"/>
              <a:gd name="connsiteY6999" fmla="*/ 1419607 h 5809456"/>
              <a:gd name="connsiteX7000" fmla="*/ 5855036 w 10993169"/>
              <a:gd name="connsiteY7000" fmla="*/ 1420867 h 5809456"/>
              <a:gd name="connsiteX7001" fmla="*/ 5853083 w 10993169"/>
              <a:gd name="connsiteY7001" fmla="*/ 1421498 h 5809456"/>
              <a:gd name="connsiteX7002" fmla="*/ 5849176 w 10993169"/>
              <a:gd name="connsiteY7002" fmla="*/ 1423388 h 5809456"/>
              <a:gd name="connsiteX7003" fmla="*/ 5844618 w 10993169"/>
              <a:gd name="connsiteY7003" fmla="*/ 1423388 h 5809456"/>
              <a:gd name="connsiteX7004" fmla="*/ 5842013 w 10993169"/>
              <a:gd name="connsiteY7004" fmla="*/ 1423388 h 5809456"/>
              <a:gd name="connsiteX7005" fmla="*/ 5837455 w 10993169"/>
              <a:gd name="connsiteY7005" fmla="*/ 1422128 h 5809456"/>
              <a:gd name="connsiteX7006" fmla="*/ 5835502 w 10993169"/>
              <a:gd name="connsiteY7006" fmla="*/ 1421498 h 5809456"/>
              <a:gd name="connsiteX7007" fmla="*/ 5834199 w 10993169"/>
              <a:gd name="connsiteY7007" fmla="*/ 1420237 h 5809456"/>
              <a:gd name="connsiteX7008" fmla="*/ 5832897 w 10993169"/>
              <a:gd name="connsiteY7008" fmla="*/ 1419607 h 5809456"/>
              <a:gd name="connsiteX7009" fmla="*/ 5832246 w 10993169"/>
              <a:gd name="connsiteY7009" fmla="*/ 1418347 h 5809456"/>
              <a:gd name="connsiteX7010" fmla="*/ 5832897 w 10993169"/>
              <a:gd name="connsiteY7010" fmla="*/ 1416456 h 5809456"/>
              <a:gd name="connsiteX7011" fmla="*/ 5833548 w 10993169"/>
              <a:gd name="connsiteY7011" fmla="*/ 1414566 h 5809456"/>
              <a:gd name="connsiteX7012" fmla="*/ 5834851 w 10993169"/>
              <a:gd name="connsiteY7012" fmla="*/ 1412046 h 5809456"/>
              <a:gd name="connsiteX7013" fmla="*/ 5836153 w 10993169"/>
              <a:gd name="connsiteY7013" fmla="*/ 1410155 h 5809456"/>
              <a:gd name="connsiteX7014" fmla="*/ 5840060 w 10993169"/>
              <a:gd name="connsiteY7014" fmla="*/ 1407005 h 5809456"/>
              <a:gd name="connsiteX7015" fmla="*/ 5842664 w 10993169"/>
              <a:gd name="connsiteY7015" fmla="*/ 1405744 h 5809456"/>
              <a:gd name="connsiteX7016" fmla="*/ 5845920 w 10993169"/>
              <a:gd name="connsiteY7016" fmla="*/ 1404484 h 5809456"/>
              <a:gd name="connsiteX7017" fmla="*/ 7912970 w 10993169"/>
              <a:gd name="connsiteY7017" fmla="*/ 1396041 h 5809456"/>
              <a:gd name="connsiteX7018" fmla="*/ 7914915 w 10993169"/>
              <a:gd name="connsiteY7018" fmla="*/ 1396041 h 5809456"/>
              <a:gd name="connsiteX7019" fmla="*/ 7917509 w 10993169"/>
              <a:gd name="connsiteY7019" fmla="*/ 1396689 h 5809456"/>
              <a:gd name="connsiteX7020" fmla="*/ 7918806 w 10993169"/>
              <a:gd name="connsiteY7020" fmla="*/ 1397336 h 5809456"/>
              <a:gd name="connsiteX7021" fmla="*/ 7921399 w 10993169"/>
              <a:gd name="connsiteY7021" fmla="*/ 1398631 h 5809456"/>
              <a:gd name="connsiteX7022" fmla="*/ 7923344 w 10993169"/>
              <a:gd name="connsiteY7022" fmla="*/ 1400574 h 5809456"/>
              <a:gd name="connsiteX7023" fmla="*/ 7925937 w 10993169"/>
              <a:gd name="connsiteY7023" fmla="*/ 1403813 h 5809456"/>
              <a:gd name="connsiteX7024" fmla="*/ 7930476 w 10993169"/>
              <a:gd name="connsiteY7024" fmla="*/ 1408994 h 5809456"/>
              <a:gd name="connsiteX7025" fmla="*/ 7934366 w 10993169"/>
              <a:gd name="connsiteY7025" fmla="*/ 1412880 h 5809456"/>
              <a:gd name="connsiteX7026" fmla="*/ 7940201 w 10993169"/>
              <a:gd name="connsiteY7026" fmla="*/ 1414175 h 5809456"/>
              <a:gd name="connsiteX7027" fmla="*/ 7947333 w 10993169"/>
              <a:gd name="connsiteY7027" fmla="*/ 1414175 h 5809456"/>
              <a:gd name="connsiteX7028" fmla="*/ 7951223 w 10993169"/>
              <a:gd name="connsiteY7028" fmla="*/ 1414823 h 5809456"/>
              <a:gd name="connsiteX7029" fmla="*/ 7954464 w 10993169"/>
              <a:gd name="connsiteY7029" fmla="*/ 1415470 h 5809456"/>
              <a:gd name="connsiteX7030" fmla="*/ 7957706 w 10993169"/>
              <a:gd name="connsiteY7030" fmla="*/ 1416118 h 5809456"/>
              <a:gd name="connsiteX7031" fmla="*/ 7959651 w 10993169"/>
              <a:gd name="connsiteY7031" fmla="*/ 1418061 h 5809456"/>
              <a:gd name="connsiteX7032" fmla="*/ 7961596 w 10993169"/>
              <a:gd name="connsiteY7032" fmla="*/ 1419356 h 5809456"/>
              <a:gd name="connsiteX7033" fmla="*/ 7962893 w 10993169"/>
              <a:gd name="connsiteY7033" fmla="*/ 1421947 h 5809456"/>
              <a:gd name="connsiteX7034" fmla="*/ 7964190 w 10993169"/>
              <a:gd name="connsiteY7034" fmla="*/ 1424538 h 5809456"/>
              <a:gd name="connsiteX7035" fmla="*/ 7964838 w 10993169"/>
              <a:gd name="connsiteY7035" fmla="*/ 1428423 h 5809456"/>
              <a:gd name="connsiteX7036" fmla="*/ 7965486 w 10993169"/>
              <a:gd name="connsiteY7036" fmla="*/ 1431662 h 5809456"/>
              <a:gd name="connsiteX7037" fmla="*/ 7966783 w 10993169"/>
              <a:gd name="connsiteY7037" fmla="*/ 1434252 h 5809456"/>
              <a:gd name="connsiteX7038" fmla="*/ 7968080 w 10993169"/>
              <a:gd name="connsiteY7038" fmla="*/ 1436843 h 5809456"/>
              <a:gd name="connsiteX7039" fmla="*/ 7969376 w 10993169"/>
              <a:gd name="connsiteY7039" fmla="*/ 1438786 h 5809456"/>
              <a:gd name="connsiteX7040" fmla="*/ 7971321 w 10993169"/>
              <a:gd name="connsiteY7040" fmla="*/ 1440081 h 5809456"/>
              <a:gd name="connsiteX7041" fmla="*/ 7973266 w 10993169"/>
              <a:gd name="connsiteY7041" fmla="*/ 1441377 h 5809456"/>
              <a:gd name="connsiteX7042" fmla="*/ 7976508 w 10993169"/>
              <a:gd name="connsiteY7042" fmla="*/ 1442024 h 5809456"/>
              <a:gd name="connsiteX7043" fmla="*/ 7979750 w 10993169"/>
              <a:gd name="connsiteY7043" fmla="*/ 1442024 h 5809456"/>
              <a:gd name="connsiteX7044" fmla="*/ 7982992 w 10993169"/>
              <a:gd name="connsiteY7044" fmla="*/ 1442672 h 5809456"/>
              <a:gd name="connsiteX7045" fmla="*/ 7985585 w 10993169"/>
              <a:gd name="connsiteY7045" fmla="*/ 1443319 h 5809456"/>
              <a:gd name="connsiteX7046" fmla="*/ 7988178 w 10993169"/>
              <a:gd name="connsiteY7046" fmla="*/ 1444615 h 5809456"/>
              <a:gd name="connsiteX7047" fmla="*/ 7989475 w 10993169"/>
              <a:gd name="connsiteY7047" fmla="*/ 1445910 h 5809456"/>
              <a:gd name="connsiteX7048" fmla="*/ 7990772 w 10993169"/>
              <a:gd name="connsiteY7048" fmla="*/ 1449148 h 5809456"/>
              <a:gd name="connsiteX7049" fmla="*/ 7991420 w 10993169"/>
              <a:gd name="connsiteY7049" fmla="*/ 1452387 h 5809456"/>
              <a:gd name="connsiteX7050" fmla="*/ 7990772 w 10993169"/>
              <a:gd name="connsiteY7050" fmla="*/ 1456273 h 5809456"/>
              <a:gd name="connsiteX7051" fmla="*/ 7989475 w 10993169"/>
              <a:gd name="connsiteY7051" fmla="*/ 1458863 h 5809456"/>
              <a:gd name="connsiteX7052" fmla="*/ 7986882 w 10993169"/>
              <a:gd name="connsiteY7052" fmla="*/ 1463397 h 5809456"/>
              <a:gd name="connsiteX7053" fmla="*/ 7982992 w 10993169"/>
              <a:gd name="connsiteY7053" fmla="*/ 1467283 h 5809456"/>
              <a:gd name="connsiteX7054" fmla="*/ 7981047 w 10993169"/>
              <a:gd name="connsiteY7054" fmla="*/ 1469226 h 5809456"/>
              <a:gd name="connsiteX7055" fmla="*/ 7978453 w 10993169"/>
              <a:gd name="connsiteY7055" fmla="*/ 1470521 h 5809456"/>
              <a:gd name="connsiteX7056" fmla="*/ 7976508 w 10993169"/>
              <a:gd name="connsiteY7056" fmla="*/ 1471816 h 5809456"/>
              <a:gd name="connsiteX7057" fmla="*/ 7974563 w 10993169"/>
              <a:gd name="connsiteY7057" fmla="*/ 1471816 h 5809456"/>
              <a:gd name="connsiteX7058" fmla="*/ 7968080 w 10993169"/>
              <a:gd name="connsiteY7058" fmla="*/ 1473112 h 5809456"/>
              <a:gd name="connsiteX7059" fmla="*/ 7960948 w 10993169"/>
              <a:gd name="connsiteY7059" fmla="*/ 1473112 h 5809456"/>
              <a:gd name="connsiteX7060" fmla="*/ 7953816 w 10993169"/>
              <a:gd name="connsiteY7060" fmla="*/ 1473112 h 5809456"/>
              <a:gd name="connsiteX7061" fmla="*/ 7947333 w 10993169"/>
              <a:gd name="connsiteY7061" fmla="*/ 1474407 h 5809456"/>
              <a:gd name="connsiteX7062" fmla="*/ 7943443 w 10993169"/>
              <a:gd name="connsiteY7062" fmla="*/ 1477645 h 5809456"/>
              <a:gd name="connsiteX7063" fmla="*/ 7938904 w 10993169"/>
              <a:gd name="connsiteY7063" fmla="*/ 1482826 h 5809456"/>
              <a:gd name="connsiteX7064" fmla="*/ 7933717 w 10993169"/>
              <a:gd name="connsiteY7064" fmla="*/ 1488008 h 5809456"/>
              <a:gd name="connsiteX7065" fmla="*/ 7929827 w 10993169"/>
              <a:gd name="connsiteY7065" fmla="*/ 1492541 h 5809456"/>
              <a:gd name="connsiteX7066" fmla="*/ 7925937 w 10993169"/>
              <a:gd name="connsiteY7066" fmla="*/ 1495779 h 5809456"/>
              <a:gd name="connsiteX7067" fmla="*/ 7924641 w 10993169"/>
              <a:gd name="connsiteY7067" fmla="*/ 1497722 h 5809456"/>
              <a:gd name="connsiteX7068" fmla="*/ 7920102 w 10993169"/>
              <a:gd name="connsiteY7068" fmla="*/ 1499665 h 5809456"/>
              <a:gd name="connsiteX7069" fmla="*/ 7914267 w 10993169"/>
              <a:gd name="connsiteY7069" fmla="*/ 1500961 h 5809456"/>
              <a:gd name="connsiteX7070" fmla="*/ 7911674 w 10993169"/>
              <a:gd name="connsiteY7070" fmla="*/ 1500961 h 5809456"/>
              <a:gd name="connsiteX7071" fmla="*/ 7909080 w 10993169"/>
              <a:gd name="connsiteY7071" fmla="*/ 1501608 h 5809456"/>
              <a:gd name="connsiteX7072" fmla="*/ 7906487 w 10993169"/>
              <a:gd name="connsiteY7072" fmla="*/ 1500961 h 5809456"/>
              <a:gd name="connsiteX7073" fmla="*/ 7904542 w 10993169"/>
              <a:gd name="connsiteY7073" fmla="*/ 1500313 h 5809456"/>
              <a:gd name="connsiteX7074" fmla="*/ 7901949 w 10993169"/>
              <a:gd name="connsiteY7074" fmla="*/ 1499665 h 5809456"/>
              <a:gd name="connsiteX7075" fmla="*/ 7898707 w 10993169"/>
              <a:gd name="connsiteY7075" fmla="*/ 1499018 h 5809456"/>
              <a:gd name="connsiteX7076" fmla="*/ 7895465 w 10993169"/>
              <a:gd name="connsiteY7076" fmla="*/ 1497075 h 5809456"/>
              <a:gd name="connsiteX7077" fmla="*/ 7892872 w 10993169"/>
              <a:gd name="connsiteY7077" fmla="*/ 1495132 h 5809456"/>
              <a:gd name="connsiteX7078" fmla="*/ 7889630 w 10993169"/>
              <a:gd name="connsiteY7078" fmla="*/ 1493836 h 5809456"/>
              <a:gd name="connsiteX7079" fmla="*/ 7887037 w 10993169"/>
              <a:gd name="connsiteY7079" fmla="*/ 1492541 h 5809456"/>
              <a:gd name="connsiteX7080" fmla="*/ 7884443 w 10993169"/>
              <a:gd name="connsiteY7080" fmla="*/ 1491893 h 5809456"/>
              <a:gd name="connsiteX7081" fmla="*/ 7882498 w 10993169"/>
              <a:gd name="connsiteY7081" fmla="*/ 1492541 h 5809456"/>
              <a:gd name="connsiteX7082" fmla="*/ 7880553 w 10993169"/>
              <a:gd name="connsiteY7082" fmla="*/ 1493189 h 5809456"/>
              <a:gd name="connsiteX7083" fmla="*/ 7878608 w 10993169"/>
              <a:gd name="connsiteY7083" fmla="*/ 1494484 h 5809456"/>
              <a:gd name="connsiteX7084" fmla="*/ 7876015 w 10993169"/>
              <a:gd name="connsiteY7084" fmla="*/ 1495779 h 5809456"/>
              <a:gd name="connsiteX7085" fmla="*/ 7874070 w 10993169"/>
              <a:gd name="connsiteY7085" fmla="*/ 1497722 h 5809456"/>
              <a:gd name="connsiteX7086" fmla="*/ 7870180 w 10993169"/>
              <a:gd name="connsiteY7086" fmla="*/ 1502256 h 5809456"/>
              <a:gd name="connsiteX7087" fmla="*/ 7867586 w 10993169"/>
              <a:gd name="connsiteY7087" fmla="*/ 1506142 h 5809456"/>
              <a:gd name="connsiteX7088" fmla="*/ 7863696 w 10993169"/>
              <a:gd name="connsiteY7088" fmla="*/ 1511971 h 5809456"/>
              <a:gd name="connsiteX7089" fmla="*/ 7860455 w 10993169"/>
              <a:gd name="connsiteY7089" fmla="*/ 1516504 h 5809456"/>
              <a:gd name="connsiteX7090" fmla="*/ 7857861 w 10993169"/>
              <a:gd name="connsiteY7090" fmla="*/ 1517152 h 5809456"/>
              <a:gd name="connsiteX7091" fmla="*/ 7855268 w 10993169"/>
              <a:gd name="connsiteY7091" fmla="*/ 1517152 h 5809456"/>
              <a:gd name="connsiteX7092" fmla="*/ 7852675 w 10993169"/>
              <a:gd name="connsiteY7092" fmla="*/ 1516504 h 5809456"/>
              <a:gd name="connsiteX7093" fmla="*/ 7849433 w 10993169"/>
              <a:gd name="connsiteY7093" fmla="*/ 1515209 h 5809456"/>
              <a:gd name="connsiteX7094" fmla="*/ 7846839 w 10993169"/>
              <a:gd name="connsiteY7094" fmla="*/ 1513914 h 5809456"/>
              <a:gd name="connsiteX7095" fmla="*/ 7844246 w 10993169"/>
              <a:gd name="connsiteY7095" fmla="*/ 1512618 h 5809456"/>
              <a:gd name="connsiteX7096" fmla="*/ 7841653 w 10993169"/>
              <a:gd name="connsiteY7096" fmla="*/ 1510675 h 5809456"/>
              <a:gd name="connsiteX7097" fmla="*/ 7840356 w 10993169"/>
              <a:gd name="connsiteY7097" fmla="*/ 1508732 h 5809456"/>
              <a:gd name="connsiteX7098" fmla="*/ 7840356 w 10993169"/>
              <a:gd name="connsiteY7098" fmla="*/ 1506142 h 5809456"/>
              <a:gd name="connsiteX7099" fmla="*/ 7841004 w 10993169"/>
              <a:gd name="connsiteY7099" fmla="*/ 1501608 h 5809456"/>
              <a:gd name="connsiteX7100" fmla="*/ 7841653 w 10993169"/>
              <a:gd name="connsiteY7100" fmla="*/ 1497722 h 5809456"/>
              <a:gd name="connsiteX7101" fmla="*/ 7842949 w 10993169"/>
              <a:gd name="connsiteY7101" fmla="*/ 1495132 h 5809456"/>
              <a:gd name="connsiteX7102" fmla="*/ 7848784 w 10993169"/>
              <a:gd name="connsiteY7102" fmla="*/ 1488655 h 5809456"/>
              <a:gd name="connsiteX7103" fmla="*/ 7855268 w 10993169"/>
              <a:gd name="connsiteY7103" fmla="*/ 1479588 h 5809456"/>
              <a:gd name="connsiteX7104" fmla="*/ 7855268 w 10993169"/>
              <a:gd name="connsiteY7104" fmla="*/ 1475054 h 5809456"/>
              <a:gd name="connsiteX7105" fmla="*/ 7853971 w 10993169"/>
              <a:gd name="connsiteY7105" fmla="*/ 1469226 h 5809456"/>
              <a:gd name="connsiteX7106" fmla="*/ 7853323 w 10993169"/>
              <a:gd name="connsiteY7106" fmla="*/ 1462749 h 5809456"/>
              <a:gd name="connsiteX7107" fmla="*/ 7852675 w 10993169"/>
              <a:gd name="connsiteY7107" fmla="*/ 1456273 h 5809456"/>
              <a:gd name="connsiteX7108" fmla="*/ 7852026 w 10993169"/>
              <a:gd name="connsiteY7108" fmla="*/ 1449148 h 5809456"/>
              <a:gd name="connsiteX7109" fmla="*/ 7850729 w 10993169"/>
              <a:gd name="connsiteY7109" fmla="*/ 1439434 h 5809456"/>
              <a:gd name="connsiteX7110" fmla="*/ 7850081 w 10993169"/>
              <a:gd name="connsiteY7110" fmla="*/ 1434900 h 5809456"/>
              <a:gd name="connsiteX7111" fmla="*/ 7849433 w 10993169"/>
              <a:gd name="connsiteY7111" fmla="*/ 1430366 h 5809456"/>
              <a:gd name="connsiteX7112" fmla="*/ 7849433 w 10993169"/>
              <a:gd name="connsiteY7112" fmla="*/ 1426481 h 5809456"/>
              <a:gd name="connsiteX7113" fmla="*/ 7850081 w 10993169"/>
              <a:gd name="connsiteY7113" fmla="*/ 1423242 h 5809456"/>
              <a:gd name="connsiteX7114" fmla="*/ 7853323 w 10993169"/>
              <a:gd name="connsiteY7114" fmla="*/ 1416766 h 5809456"/>
              <a:gd name="connsiteX7115" fmla="*/ 7856565 w 10993169"/>
              <a:gd name="connsiteY7115" fmla="*/ 1409642 h 5809456"/>
              <a:gd name="connsiteX7116" fmla="*/ 7859158 w 10993169"/>
              <a:gd name="connsiteY7116" fmla="*/ 1406403 h 5809456"/>
              <a:gd name="connsiteX7117" fmla="*/ 7861103 w 10993169"/>
              <a:gd name="connsiteY7117" fmla="*/ 1403165 h 5809456"/>
              <a:gd name="connsiteX7118" fmla="*/ 7863048 w 10993169"/>
              <a:gd name="connsiteY7118" fmla="*/ 1400574 h 5809456"/>
              <a:gd name="connsiteX7119" fmla="*/ 7864993 w 10993169"/>
              <a:gd name="connsiteY7119" fmla="*/ 1399279 h 5809456"/>
              <a:gd name="connsiteX7120" fmla="*/ 7868235 w 10993169"/>
              <a:gd name="connsiteY7120" fmla="*/ 1398631 h 5809456"/>
              <a:gd name="connsiteX7121" fmla="*/ 7872125 w 10993169"/>
              <a:gd name="connsiteY7121" fmla="*/ 1398631 h 5809456"/>
              <a:gd name="connsiteX7122" fmla="*/ 7876663 w 10993169"/>
              <a:gd name="connsiteY7122" fmla="*/ 1398631 h 5809456"/>
              <a:gd name="connsiteX7123" fmla="*/ 7881202 w 10993169"/>
              <a:gd name="connsiteY7123" fmla="*/ 1399279 h 5809456"/>
              <a:gd name="connsiteX7124" fmla="*/ 7890278 w 10993169"/>
              <a:gd name="connsiteY7124" fmla="*/ 1401870 h 5809456"/>
              <a:gd name="connsiteX7125" fmla="*/ 7897410 w 10993169"/>
              <a:gd name="connsiteY7125" fmla="*/ 1402517 h 5809456"/>
              <a:gd name="connsiteX7126" fmla="*/ 7901949 w 10993169"/>
              <a:gd name="connsiteY7126" fmla="*/ 1400574 h 5809456"/>
              <a:gd name="connsiteX7127" fmla="*/ 7907135 w 10993169"/>
              <a:gd name="connsiteY7127" fmla="*/ 1397984 h 5809456"/>
              <a:gd name="connsiteX7128" fmla="*/ 7909729 w 10993169"/>
              <a:gd name="connsiteY7128" fmla="*/ 1397336 h 5809456"/>
              <a:gd name="connsiteX7129" fmla="*/ 7808181 w 10993169"/>
              <a:gd name="connsiteY7129" fmla="*/ 1385622 h 5809456"/>
              <a:gd name="connsiteX7130" fmla="*/ 7812036 w 10993169"/>
              <a:gd name="connsiteY7130" fmla="*/ 1385622 h 5809456"/>
              <a:gd name="connsiteX7131" fmla="*/ 7816534 w 10993169"/>
              <a:gd name="connsiteY7131" fmla="*/ 1386258 h 5809456"/>
              <a:gd name="connsiteX7132" fmla="*/ 7819103 w 10993169"/>
              <a:gd name="connsiteY7132" fmla="*/ 1386895 h 5809456"/>
              <a:gd name="connsiteX7133" fmla="*/ 7821673 w 10993169"/>
              <a:gd name="connsiteY7133" fmla="*/ 1387531 h 5809456"/>
              <a:gd name="connsiteX7134" fmla="*/ 7825528 w 10993169"/>
              <a:gd name="connsiteY7134" fmla="*/ 1390713 h 5809456"/>
              <a:gd name="connsiteX7135" fmla="*/ 7828740 w 10993169"/>
              <a:gd name="connsiteY7135" fmla="*/ 1395167 h 5809456"/>
              <a:gd name="connsiteX7136" fmla="*/ 7831953 w 10993169"/>
              <a:gd name="connsiteY7136" fmla="*/ 1400257 h 5809456"/>
              <a:gd name="connsiteX7137" fmla="*/ 7834523 w 10993169"/>
              <a:gd name="connsiteY7137" fmla="*/ 1405348 h 5809456"/>
              <a:gd name="connsiteX7138" fmla="*/ 7835808 w 10993169"/>
              <a:gd name="connsiteY7138" fmla="*/ 1409802 h 5809456"/>
              <a:gd name="connsiteX7139" fmla="*/ 7836450 w 10993169"/>
              <a:gd name="connsiteY7139" fmla="*/ 1416166 h 5809456"/>
              <a:gd name="connsiteX7140" fmla="*/ 7835808 w 10993169"/>
              <a:gd name="connsiteY7140" fmla="*/ 1423165 h 5809456"/>
              <a:gd name="connsiteX7141" fmla="*/ 7834523 w 10993169"/>
              <a:gd name="connsiteY7141" fmla="*/ 1429529 h 5809456"/>
              <a:gd name="connsiteX7142" fmla="*/ 7827455 w 10993169"/>
              <a:gd name="connsiteY7142" fmla="*/ 1435892 h 5809456"/>
              <a:gd name="connsiteX7143" fmla="*/ 7819103 w 10993169"/>
              <a:gd name="connsiteY7143" fmla="*/ 1441619 h 5809456"/>
              <a:gd name="connsiteX7144" fmla="*/ 7813964 w 10993169"/>
              <a:gd name="connsiteY7144" fmla="*/ 1440983 h 5809456"/>
              <a:gd name="connsiteX7145" fmla="*/ 7807539 w 10993169"/>
              <a:gd name="connsiteY7145" fmla="*/ 1439074 h 5809456"/>
              <a:gd name="connsiteX7146" fmla="*/ 7801757 w 10993169"/>
              <a:gd name="connsiteY7146" fmla="*/ 1436528 h 5809456"/>
              <a:gd name="connsiteX7147" fmla="*/ 7798544 w 10993169"/>
              <a:gd name="connsiteY7147" fmla="*/ 1434619 h 5809456"/>
              <a:gd name="connsiteX7148" fmla="*/ 7794690 w 10993169"/>
              <a:gd name="connsiteY7148" fmla="*/ 1429529 h 5809456"/>
              <a:gd name="connsiteX7149" fmla="*/ 7791477 w 10993169"/>
              <a:gd name="connsiteY7149" fmla="*/ 1423802 h 5809456"/>
              <a:gd name="connsiteX7150" fmla="*/ 7788907 w 10993169"/>
              <a:gd name="connsiteY7150" fmla="*/ 1417438 h 5809456"/>
              <a:gd name="connsiteX7151" fmla="*/ 7788265 w 10993169"/>
              <a:gd name="connsiteY7151" fmla="*/ 1412348 h 5809456"/>
              <a:gd name="connsiteX7152" fmla="*/ 7788907 w 10993169"/>
              <a:gd name="connsiteY7152" fmla="*/ 1407257 h 5809456"/>
              <a:gd name="connsiteX7153" fmla="*/ 7790192 w 10993169"/>
              <a:gd name="connsiteY7153" fmla="*/ 1400257 h 5809456"/>
              <a:gd name="connsiteX7154" fmla="*/ 7791477 w 10993169"/>
              <a:gd name="connsiteY7154" fmla="*/ 1396439 h 5809456"/>
              <a:gd name="connsiteX7155" fmla="*/ 7792762 w 10993169"/>
              <a:gd name="connsiteY7155" fmla="*/ 1393894 h 5809456"/>
              <a:gd name="connsiteX7156" fmla="*/ 7794047 w 10993169"/>
              <a:gd name="connsiteY7156" fmla="*/ 1391349 h 5809456"/>
              <a:gd name="connsiteX7157" fmla="*/ 7795975 w 10993169"/>
              <a:gd name="connsiteY7157" fmla="*/ 1390076 h 5809456"/>
              <a:gd name="connsiteX7158" fmla="*/ 7797902 w 10993169"/>
              <a:gd name="connsiteY7158" fmla="*/ 1388167 h 5809456"/>
              <a:gd name="connsiteX7159" fmla="*/ 7801114 w 10993169"/>
              <a:gd name="connsiteY7159" fmla="*/ 1386895 h 5809456"/>
              <a:gd name="connsiteX7160" fmla="*/ 7804969 w 10993169"/>
              <a:gd name="connsiteY7160" fmla="*/ 1386258 h 5809456"/>
              <a:gd name="connsiteX7161" fmla="*/ 4331679 w 10993169"/>
              <a:gd name="connsiteY7161" fmla="*/ 1351763 h 5809456"/>
              <a:gd name="connsiteX7162" fmla="*/ 4338217 w 10993169"/>
              <a:gd name="connsiteY7162" fmla="*/ 1351763 h 5809456"/>
              <a:gd name="connsiteX7163" fmla="*/ 4341486 w 10993169"/>
              <a:gd name="connsiteY7163" fmla="*/ 1351763 h 5809456"/>
              <a:gd name="connsiteX7164" fmla="*/ 4344755 w 10993169"/>
              <a:gd name="connsiteY7164" fmla="*/ 1353063 h 5809456"/>
              <a:gd name="connsiteX7165" fmla="*/ 4348024 w 10993169"/>
              <a:gd name="connsiteY7165" fmla="*/ 1355013 h 5809456"/>
              <a:gd name="connsiteX7166" fmla="*/ 4351294 w 10993169"/>
              <a:gd name="connsiteY7166" fmla="*/ 1356964 h 5809456"/>
              <a:gd name="connsiteX7167" fmla="*/ 4357832 w 10993169"/>
              <a:gd name="connsiteY7167" fmla="*/ 1361514 h 5809456"/>
              <a:gd name="connsiteX7168" fmla="*/ 4363716 w 10993169"/>
              <a:gd name="connsiteY7168" fmla="*/ 1364115 h 5809456"/>
              <a:gd name="connsiteX7169" fmla="*/ 4370255 w 10993169"/>
              <a:gd name="connsiteY7169" fmla="*/ 1369966 h 5809456"/>
              <a:gd name="connsiteX7170" fmla="*/ 4377447 w 10993169"/>
              <a:gd name="connsiteY7170" fmla="*/ 1377767 h 5809456"/>
              <a:gd name="connsiteX7171" fmla="*/ 4385293 w 10993169"/>
              <a:gd name="connsiteY7171" fmla="*/ 1385568 h 5809456"/>
              <a:gd name="connsiteX7172" fmla="*/ 4391831 w 10993169"/>
              <a:gd name="connsiteY7172" fmla="*/ 1392719 h 5809456"/>
              <a:gd name="connsiteX7173" fmla="*/ 4397716 w 10993169"/>
              <a:gd name="connsiteY7173" fmla="*/ 1398570 h 5809456"/>
              <a:gd name="connsiteX7174" fmla="*/ 4404908 w 10993169"/>
              <a:gd name="connsiteY7174" fmla="*/ 1405722 h 5809456"/>
              <a:gd name="connsiteX7175" fmla="*/ 4408177 w 10993169"/>
              <a:gd name="connsiteY7175" fmla="*/ 1408972 h 5809456"/>
              <a:gd name="connsiteX7176" fmla="*/ 4410792 w 10993169"/>
              <a:gd name="connsiteY7176" fmla="*/ 1412222 h 5809456"/>
              <a:gd name="connsiteX7177" fmla="*/ 4412754 w 10993169"/>
              <a:gd name="connsiteY7177" fmla="*/ 1415473 h 5809456"/>
              <a:gd name="connsiteX7178" fmla="*/ 4414061 w 10993169"/>
              <a:gd name="connsiteY7178" fmla="*/ 1418724 h 5809456"/>
              <a:gd name="connsiteX7179" fmla="*/ 4415369 w 10993169"/>
              <a:gd name="connsiteY7179" fmla="*/ 1422624 h 5809456"/>
              <a:gd name="connsiteX7180" fmla="*/ 4415369 w 10993169"/>
              <a:gd name="connsiteY7180" fmla="*/ 1427175 h 5809456"/>
              <a:gd name="connsiteX7181" fmla="*/ 4414715 w 10993169"/>
              <a:gd name="connsiteY7181" fmla="*/ 1431075 h 5809456"/>
              <a:gd name="connsiteX7182" fmla="*/ 4414061 w 10993169"/>
              <a:gd name="connsiteY7182" fmla="*/ 1433676 h 5809456"/>
              <a:gd name="connsiteX7183" fmla="*/ 4413407 w 10993169"/>
              <a:gd name="connsiteY7183" fmla="*/ 1437577 h 5809456"/>
              <a:gd name="connsiteX7184" fmla="*/ 4411446 w 10993169"/>
              <a:gd name="connsiteY7184" fmla="*/ 1441477 h 5809456"/>
              <a:gd name="connsiteX7185" fmla="*/ 4408831 w 10993169"/>
              <a:gd name="connsiteY7185" fmla="*/ 1444078 h 5809456"/>
              <a:gd name="connsiteX7186" fmla="*/ 4406869 w 10993169"/>
              <a:gd name="connsiteY7186" fmla="*/ 1446678 h 5809456"/>
              <a:gd name="connsiteX7187" fmla="*/ 4401639 w 10993169"/>
              <a:gd name="connsiteY7187" fmla="*/ 1446678 h 5809456"/>
              <a:gd name="connsiteX7188" fmla="*/ 4396408 w 10993169"/>
              <a:gd name="connsiteY7188" fmla="*/ 1446678 h 5809456"/>
              <a:gd name="connsiteX7189" fmla="*/ 4394446 w 10993169"/>
              <a:gd name="connsiteY7189" fmla="*/ 1446678 h 5809456"/>
              <a:gd name="connsiteX7190" fmla="*/ 4391831 w 10993169"/>
              <a:gd name="connsiteY7190" fmla="*/ 1447328 h 5809456"/>
              <a:gd name="connsiteX7191" fmla="*/ 4388562 w 10993169"/>
              <a:gd name="connsiteY7191" fmla="*/ 1447978 h 5809456"/>
              <a:gd name="connsiteX7192" fmla="*/ 4386600 w 10993169"/>
              <a:gd name="connsiteY7192" fmla="*/ 1449278 h 5809456"/>
              <a:gd name="connsiteX7193" fmla="*/ 4386600 w 10993169"/>
              <a:gd name="connsiteY7193" fmla="*/ 1452529 h 5809456"/>
              <a:gd name="connsiteX7194" fmla="*/ 4387254 w 10993169"/>
              <a:gd name="connsiteY7194" fmla="*/ 1457080 h 5809456"/>
              <a:gd name="connsiteX7195" fmla="*/ 4387254 w 10993169"/>
              <a:gd name="connsiteY7195" fmla="*/ 1459030 h 5809456"/>
              <a:gd name="connsiteX7196" fmla="*/ 4387254 w 10993169"/>
              <a:gd name="connsiteY7196" fmla="*/ 1461630 h 5809456"/>
              <a:gd name="connsiteX7197" fmla="*/ 4387254 w 10993169"/>
              <a:gd name="connsiteY7197" fmla="*/ 1463581 h 5809456"/>
              <a:gd name="connsiteX7198" fmla="*/ 4386600 w 10993169"/>
              <a:gd name="connsiteY7198" fmla="*/ 1464881 h 5809456"/>
              <a:gd name="connsiteX7199" fmla="*/ 4386600 w 10993169"/>
              <a:gd name="connsiteY7199" fmla="*/ 1468131 h 5809456"/>
              <a:gd name="connsiteX7200" fmla="*/ 4385947 w 10993169"/>
              <a:gd name="connsiteY7200" fmla="*/ 1472032 h 5809456"/>
              <a:gd name="connsiteX7201" fmla="*/ 4385293 w 10993169"/>
              <a:gd name="connsiteY7201" fmla="*/ 1475283 h 5809456"/>
              <a:gd name="connsiteX7202" fmla="*/ 4383985 w 10993169"/>
              <a:gd name="connsiteY7202" fmla="*/ 1477233 h 5809456"/>
              <a:gd name="connsiteX7203" fmla="*/ 4382677 w 10993169"/>
              <a:gd name="connsiteY7203" fmla="*/ 1477883 h 5809456"/>
              <a:gd name="connsiteX7204" fmla="*/ 4380716 w 10993169"/>
              <a:gd name="connsiteY7204" fmla="*/ 1477233 h 5809456"/>
              <a:gd name="connsiteX7205" fmla="*/ 4378755 w 10993169"/>
              <a:gd name="connsiteY7205" fmla="*/ 1475933 h 5809456"/>
              <a:gd name="connsiteX7206" fmla="*/ 4376139 w 10993169"/>
              <a:gd name="connsiteY7206" fmla="*/ 1474632 h 5809456"/>
              <a:gd name="connsiteX7207" fmla="*/ 4371562 w 10993169"/>
              <a:gd name="connsiteY7207" fmla="*/ 1471382 h 5809456"/>
              <a:gd name="connsiteX7208" fmla="*/ 4368947 w 10993169"/>
              <a:gd name="connsiteY7208" fmla="*/ 1469432 h 5809456"/>
              <a:gd name="connsiteX7209" fmla="*/ 4366986 w 10993169"/>
              <a:gd name="connsiteY7209" fmla="*/ 1470732 h 5809456"/>
              <a:gd name="connsiteX7210" fmla="*/ 4365678 w 10993169"/>
              <a:gd name="connsiteY7210" fmla="*/ 1472682 h 5809456"/>
              <a:gd name="connsiteX7211" fmla="*/ 4363716 w 10993169"/>
              <a:gd name="connsiteY7211" fmla="*/ 1475283 h 5809456"/>
              <a:gd name="connsiteX7212" fmla="*/ 4362409 w 10993169"/>
              <a:gd name="connsiteY7212" fmla="*/ 1477233 h 5809456"/>
              <a:gd name="connsiteX7213" fmla="*/ 4360447 w 10993169"/>
              <a:gd name="connsiteY7213" fmla="*/ 1481784 h 5809456"/>
              <a:gd name="connsiteX7214" fmla="*/ 4358486 w 10993169"/>
              <a:gd name="connsiteY7214" fmla="*/ 1485034 h 5809456"/>
              <a:gd name="connsiteX7215" fmla="*/ 4355870 w 10993169"/>
              <a:gd name="connsiteY7215" fmla="*/ 1485034 h 5809456"/>
              <a:gd name="connsiteX7216" fmla="*/ 4351947 w 10993169"/>
              <a:gd name="connsiteY7216" fmla="*/ 1485034 h 5809456"/>
              <a:gd name="connsiteX7217" fmla="*/ 4347371 w 10993169"/>
              <a:gd name="connsiteY7217" fmla="*/ 1486335 h 5809456"/>
              <a:gd name="connsiteX7218" fmla="*/ 4343448 w 10993169"/>
              <a:gd name="connsiteY7218" fmla="*/ 1487634 h 5809456"/>
              <a:gd name="connsiteX7219" fmla="*/ 4340832 w 10993169"/>
              <a:gd name="connsiteY7219" fmla="*/ 1493485 h 5809456"/>
              <a:gd name="connsiteX7220" fmla="*/ 4338217 w 10993169"/>
              <a:gd name="connsiteY7220" fmla="*/ 1498036 h 5809456"/>
              <a:gd name="connsiteX7221" fmla="*/ 4336255 w 10993169"/>
              <a:gd name="connsiteY7221" fmla="*/ 1498036 h 5809456"/>
              <a:gd name="connsiteX7222" fmla="*/ 4334294 w 10993169"/>
              <a:gd name="connsiteY7222" fmla="*/ 1498036 h 5809456"/>
              <a:gd name="connsiteX7223" fmla="*/ 4332986 w 10993169"/>
              <a:gd name="connsiteY7223" fmla="*/ 1497386 h 5809456"/>
              <a:gd name="connsiteX7224" fmla="*/ 4331025 w 10993169"/>
              <a:gd name="connsiteY7224" fmla="*/ 1496086 h 5809456"/>
              <a:gd name="connsiteX7225" fmla="*/ 4327756 w 10993169"/>
              <a:gd name="connsiteY7225" fmla="*/ 1494135 h 5809456"/>
              <a:gd name="connsiteX7226" fmla="*/ 4325794 w 10993169"/>
              <a:gd name="connsiteY7226" fmla="*/ 1492835 h 5809456"/>
              <a:gd name="connsiteX7227" fmla="*/ 4321871 w 10993169"/>
              <a:gd name="connsiteY7227" fmla="*/ 1494786 h 5809456"/>
              <a:gd name="connsiteX7228" fmla="*/ 4319256 w 10993169"/>
              <a:gd name="connsiteY7228" fmla="*/ 1496736 h 5809456"/>
              <a:gd name="connsiteX7229" fmla="*/ 4316641 w 10993169"/>
              <a:gd name="connsiteY7229" fmla="*/ 1499336 h 5809456"/>
              <a:gd name="connsiteX7230" fmla="*/ 4314679 w 10993169"/>
              <a:gd name="connsiteY7230" fmla="*/ 1502587 h 5809456"/>
              <a:gd name="connsiteX7231" fmla="*/ 4315987 w 10993169"/>
              <a:gd name="connsiteY7231" fmla="*/ 1506487 h 5809456"/>
              <a:gd name="connsiteX7232" fmla="*/ 4317294 w 10993169"/>
              <a:gd name="connsiteY7232" fmla="*/ 1511688 h 5809456"/>
              <a:gd name="connsiteX7233" fmla="*/ 4317948 w 10993169"/>
              <a:gd name="connsiteY7233" fmla="*/ 1514289 h 5809456"/>
              <a:gd name="connsiteX7234" fmla="*/ 4317948 w 10993169"/>
              <a:gd name="connsiteY7234" fmla="*/ 1516889 h 5809456"/>
              <a:gd name="connsiteX7235" fmla="*/ 4317948 w 10993169"/>
              <a:gd name="connsiteY7235" fmla="*/ 1519490 h 5809456"/>
              <a:gd name="connsiteX7236" fmla="*/ 4317294 w 10993169"/>
              <a:gd name="connsiteY7236" fmla="*/ 1521440 h 5809456"/>
              <a:gd name="connsiteX7237" fmla="*/ 4312718 w 10993169"/>
              <a:gd name="connsiteY7237" fmla="*/ 1527941 h 5809456"/>
              <a:gd name="connsiteX7238" fmla="*/ 4307487 w 10993169"/>
              <a:gd name="connsiteY7238" fmla="*/ 1534442 h 5809456"/>
              <a:gd name="connsiteX7239" fmla="*/ 4302910 w 10993169"/>
              <a:gd name="connsiteY7239" fmla="*/ 1536392 h 5809456"/>
              <a:gd name="connsiteX7240" fmla="*/ 4297026 w 10993169"/>
              <a:gd name="connsiteY7240" fmla="*/ 1538993 h 5809456"/>
              <a:gd name="connsiteX7241" fmla="*/ 4291795 w 10993169"/>
              <a:gd name="connsiteY7241" fmla="*/ 1542243 h 5809456"/>
              <a:gd name="connsiteX7242" fmla="*/ 4287218 w 10993169"/>
              <a:gd name="connsiteY7242" fmla="*/ 1544193 h 5809456"/>
              <a:gd name="connsiteX7243" fmla="*/ 4280680 w 10993169"/>
              <a:gd name="connsiteY7243" fmla="*/ 1548094 h 5809456"/>
              <a:gd name="connsiteX7244" fmla="*/ 4272180 w 10993169"/>
              <a:gd name="connsiteY7244" fmla="*/ 1551995 h 5809456"/>
              <a:gd name="connsiteX7245" fmla="*/ 4269565 w 10993169"/>
              <a:gd name="connsiteY7245" fmla="*/ 1554595 h 5809456"/>
              <a:gd name="connsiteX7246" fmla="*/ 4266949 w 10993169"/>
              <a:gd name="connsiteY7246" fmla="*/ 1558496 h 5809456"/>
              <a:gd name="connsiteX7247" fmla="*/ 4264988 w 10993169"/>
              <a:gd name="connsiteY7247" fmla="*/ 1562396 h 5809456"/>
              <a:gd name="connsiteX7248" fmla="*/ 4264334 w 10993169"/>
              <a:gd name="connsiteY7248" fmla="*/ 1564997 h 5809456"/>
              <a:gd name="connsiteX7249" fmla="*/ 4263680 w 10993169"/>
              <a:gd name="connsiteY7249" fmla="*/ 1566947 h 5809456"/>
              <a:gd name="connsiteX7250" fmla="*/ 4264334 w 10993169"/>
              <a:gd name="connsiteY7250" fmla="*/ 1569547 h 5809456"/>
              <a:gd name="connsiteX7251" fmla="*/ 4265642 w 10993169"/>
              <a:gd name="connsiteY7251" fmla="*/ 1572148 h 5809456"/>
              <a:gd name="connsiteX7252" fmla="*/ 4266949 w 10993169"/>
              <a:gd name="connsiteY7252" fmla="*/ 1575398 h 5809456"/>
              <a:gd name="connsiteX7253" fmla="*/ 4268257 w 10993169"/>
              <a:gd name="connsiteY7253" fmla="*/ 1578649 h 5809456"/>
              <a:gd name="connsiteX7254" fmla="*/ 4269565 w 10993169"/>
              <a:gd name="connsiteY7254" fmla="*/ 1581899 h 5809456"/>
              <a:gd name="connsiteX7255" fmla="*/ 4269565 w 10993169"/>
              <a:gd name="connsiteY7255" fmla="*/ 1584500 h 5809456"/>
              <a:gd name="connsiteX7256" fmla="*/ 4269565 w 10993169"/>
              <a:gd name="connsiteY7256" fmla="*/ 1587750 h 5809456"/>
              <a:gd name="connsiteX7257" fmla="*/ 4268257 w 10993169"/>
              <a:gd name="connsiteY7257" fmla="*/ 1592951 h 5809456"/>
              <a:gd name="connsiteX7258" fmla="*/ 4264988 w 10993169"/>
              <a:gd name="connsiteY7258" fmla="*/ 1599452 h 5809456"/>
              <a:gd name="connsiteX7259" fmla="*/ 4261719 w 10993169"/>
              <a:gd name="connsiteY7259" fmla="*/ 1605953 h 5809456"/>
              <a:gd name="connsiteX7260" fmla="*/ 4259103 w 10993169"/>
              <a:gd name="connsiteY7260" fmla="*/ 1611154 h 5809456"/>
              <a:gd name="connsiteX7261" fmla="*/ 4257142 w 10993169"/>
              <a:gd name="connsiteY7261" fmla="*/ 1617655 h 5809456"/>
              <a:gd name="connsiteX7262" fmla="*/ 4253873 w 10993169"/>
              <a:gd name="connsiteY7262" fmla="*/ 1625456 h 5809456"/>
              <a:gd name="connsiteX7263" fmla="*/ 4251258 w 10993169"/>
              <a:gd name="connsiteY7263" fmla="*/ 1633258 h 5809456"/>
              <a:gd name="connsiteX7264" fmla="*/ 4249296 w 10993169"/>
              <a:gd name="connsiteY7264" fmla="*/ 1639759 h 5809456"/>
              <a:gd name="connsiteX7265" fmla="*/ 4248642 w 10993169"/>
              <a:gd name="connsiteY7265" fmla="*/ 1648860 h 5809456"/>
              <a:gd name="connsiteX7266" fmla="*/ 4247988 w 10993169"/>
              <a:gd name="connsiteY7266" fmla="*/ 1661212 h 5809456"/>
              <a:gd name="connsiteX7267" fmla="*/ 4246681 w 10993169"/>
              <a:gd name="connsiteY7267" fmla="*/ 1672914 h 5809456"/>
              <a:gd name="connsiteX7268" fmla="*/ 4246681 w 10993169"/>
              <a:gd name="connsiteY7268" fmla="*/ 1682665 h 5809456"/>
              <a:gd name="connsiteX7269" fmla="*/ 4247335 w 10993169"/>
              <a:gd name="connsiteY7269" fmla="*/ 1691767 h 5809456"/>
              <a:gd name="connsiteX7270" fmla="*/ 4249296 w 10993169"/>
              <a:gd name="connsiteY7270" fmla="*/ 1702169 h 5809456"/>
              <a:gd name="connsiteX7271" fmla="*/ 4250604 w 10993169"/>
              <a:gd name="connsiteY7271" fmla="*/ 1713220 h 5809456"/>
              <a:gd name="connsiteX7272" fmla="*/ 4251911 w 10993169"/>
              <a:gd name="connsiteY7272" fmla="*/ 1721672 h 5809456"/>
              <a:gd name="connsiteX7273" fmla="*/ 4251911 w 10993169"/>
              <a:gd name="connsiteY7273" fmla="*/ 1729473 h 5809456"/>
              <a:gd name="connsiteX7274" fmla="*/ 4251258 w 10993169"/>
              <a:gd name="connsiteY7274" fmla="*/ 1738574 h 5809456"/>
              <a:gd name="connsiteX7275" fmla="*/ 4250604 w 10993169"/>
              <a:gd name="connsiteY7275" fmla="*/ 1747676 h 5809456"/>
              <a:gd name="connsiteX7276" fmla="*/ 4249296 w 10993169"/>
              <a:gd name="connsiteY7276" fmla="*/ 1754827 h 5809456"/>
              <a:gd name="connsiteX7277" fmla="*/ 4247335 w 10993169"/>
              <a:gd name="connsiteY7277" fmla="*/ 1756777 h 5809456"/>
              <a:gd name="connsiteX7278" fmla="*/ 4244719 w 10993169"/>
              <a:gd name="connsiteY7278" fmla="*/ 1758727 h 5809456"/>
              <a:gd name="connsiteX7279" fmla="*/ 4242104 w 10993169"/>
              <a:gd name="connsiteY7279" fmla="*/ 1759378 h 5809456"/>
              <a:gd name="connsiteX7280" fmla="*/ 4238835 w 10993169"/>
              <a:gd name="connsiteY7280" fmla="*/ 1760028 h 5809456"/>
              <a:gd name="connsiteX7281" fmla="*/ 4236873 w 10993169"/>
              <a:gd name="connsiteY7281" fmla="*/ 1760678 h 5809456"/>
              <a:gd name="connsiteX7282" fmla="*/ 4234258 w 10993169"/>
              <a:gd name="connsiteY7282" fmla="*/ 1760028 h 5809456"/>
              <a:gd name="connsiteX7283" fmla="*/ 4231643 w 10993169"/>
              <a:gd name="connsiteY7283" fmla="*/ 1759378 h 5809456"/>
              <a:gd name="connsiteX7284" fmla="*/ 4229027 w 10993169"/>
              <a:gd name="connsiteY7284" fmla="*/ 1758077 h 5809456"/>
              <a:gd name="connsiteX7285" fmla="*/ 4226412 w 10993169"/>
              <a:gd name="connsiteY7285" fmla="*/ 1756127 h 5809456"/>
              <a:gd name="connsiteX7286" fmla="*/ 4224450 w 10993169"/>
              <a:gd name="connsiteY7286" fmla="*/ 1754177 h 5809456"/>
              <a:gd name="connsiteX7287" fmla="*/ 4222489 w 10993169"/>
              <a:gd name="connsiteY7287" fmla="*/ 1752226 h 5809456"/>
              <a:gd name="connsiteX7288" fmla="*/ 4221181 w 10993169"/>
              <a:gd name="connsiteY7288" fmla="*/ 1749626 h 5809456"/>
              <a:gd name="connsiteX7289" fmla="*/ 4219220 w 10993169"/>
              <a:gd name="connsiteY7289" fmla="*/ 1748326 h 5809456"/>
              <a:gd name="connsiteX7290" fmla="*/ 4217258 w 10993169"/>
              <a:gd name="connsiteY7290" fmla="*/ 1745725 h 5809456"/>
              <a:gd name="connsiteX7291" fmla="*/ 4215297 w 10993169"/>
              <a:gd name="connsiteY7291" fmla="*/ 1743125 h 5809456"/>
              <a:gd name="connsiteX7292" fmla="*/ 4213335 w 10993169"/>
              <a:gd name="connsiteY7292" fmla="*/ 1739874 h 5809456"/>
              <a:gd name="connsiteX7293" fmla="*/ 4212028 w 10993169"/>
              <a:gd name="connsiteY7293" fmla="*/ 1736624 h 5809456"/>
              <a:gd name="connsiteX7294" fmla="*/ 4210066 w 10993169"/>
              <a:gd name="connsiteY7294" fmla="*/ 1733373 h 5809456"/>
              <a:gd name="connsiteX7295" fmla="*/ 4208105 w 10993169"/>
              <a:gd name="connsiteY7295" fmla="*/ 1730773 h 5809456"/>
              <a:gd name="connsiteX7296" fmla="*/ 4206143 w 10993169"/>
              <a:gd name="connsiteY7296" fmla="*/ 1729473 h 5809456"/>
              <a:gd name="connsiteX7297" fmla="*/ 4200913 w 10993169"/>
              <a:gd name="connsiteY7297" fmla="*/ 1726872 h 5809456"/>
              <a:gd name="connsiteX7298" fmla="*/ 4195028 w 10993169"/>
              <a:gd name="connsiteY7298" fmla="*/ 1724272 h 5809456"/>
              <a:gd name="connsiteX7299" fmla="*/ 4187836 w 10993169"/>
              <a:gd name="connsiteY7299" fmla="*/ 1725572 h 5809456"/>
              <a:gd name="connsiteX7300" fmla="*/ 4179990 w 10993169"/>
              <a:gd name="connsiteY7300" fmla="*/ 1726872 h 5809456"/>
              <a:gd name="connsiteX7301" fmla="*/ 4176067 w 10993169"/>
              <a:gd name="connsiteY7301" fmla="*/ 1721672 h 5809456"/>
              <a:gd name="connsiteX7302" fmla="*/ 4172798 w 10993169"/>
              <a:gd name="connsiteY7302" fmla="*/ 1713870 h 5809456"/>
              <a:gd name="connsiteX7303" fmla="*/ 4171490 w 10993169"/>
              <a:gd name="connsiteY7303" fmla="*/ 1708669 h 5809456"/>
              <a:gd name="connsiteX7304" fmla="*/ 4170183 w 10993169"/>
              <a:gd name="connsiteY7304" fmla="*/ 1703469 h 5809456"/>
              <a:gd name="connsiteX7305" fmla="*/ 4167567 w 10993169"/>
              <a:gd name="connsiteY7305" fmla="*/ 1701518 h 5809456"/>
              <a:gd name="connsiteX7306" fmla="*/ 4164952 w 10993169"/>
              <a:gd name="connsiteY7306" fmla="*/ 1700868 h 5809456"/>
              <a:gd name="connsiteX7307" fmla="*/ 4162337 w 10993169"/>
              <a:gd name="connsiteY7307" fmla="*/ 1700868 h 5809456"/>
              <a:gd name="connsiteX7308" fmla="*/ 4159721 w 10993169"/>
              <a:gd name="connsiteY7308" fmla="*/ 1700868 h 5809456"/>
              <a:gd name="connsiteX7309" fmla="*/ 4159721 w 10993169"/>
              <a:gd name="connsiteY7309" fmla="*/ 1701518 h 5809456"/>
              <a:gd name="connsiteX7310" fmla="*/ 4158414 w 10993169"/>
              <a:gd name="connsiteY7310" fmla="*/ 1703469 h 5809456"/>
              <a:gd name="connsiteX7311" fmla="*/ 4156452 w 10993169"/>
              <a:gd name="connsiteY7311" fmla="*/ 1704769 h 5809456"/>
              <a:gd name="connsiteX7312" fmla="*/ 4154491 w 10993169"/>
              <a:gd name="connsiteY7312" fmla="*/ 1706069 h 5809456"/>
              <a:gd name="connsiteX7313" fmla="*/ 4149914 w 10993169"/>
              <a:gd name="connsiteY7313" fmla="*/ 1704769 h 5809456"/>
              <a:gd name="connsiteX7314" fmla="*/ 4144683 w 10993169"/>
              <a:gd name="connsiteY7314" fmla="*/ 1702819 h 5809456"/>
              <a:gd name="connsiteX7315" fmla="*/ 4140106 w 10993169"/>
              <a:gd name="connsiteY7315" fmla="*/ 1700218 h 5809456"/>
              <a:gd name="connsiteX7316" fmla="*/ 4136837 w 10993169"/>
              <a:gd name="connsiteY7316" fmla="*/ 1698268 h 5809456"/>
              <a:gd name="connsiteX7317" fmla="*/ 4135530 w 10993169"/>
              <a:gd name="connsiteY7317" fmla="*/ 1695668 h 5809456"/>
              <a:gd name="connsiteX7318" fmla="*/ 4134876 w 10993169"/>
              <a:gd name="connsiteY7318" fmla="*/ 1691767 h 5809456"/>
              <a:gd name="connsiteX7319" fmla="*/ 4134876 w 10993169"/>
              <a:gd name="connsiteY7319" fmla="*/ 1687216 h 5809456"/>
              <a:gd name="connsiteX7320" fmla="*/ 4134222 w 10993169"/>
              <a:gd name="connsiteY7320" fmla="*/ 1682665 h 5809456"/>
              <a:gd name="connsiteX7321" fmla="*/ 4135530 w 10993169"/>
              <a:gd name="connsiteY7321" fmla="*/ 1676164 h 5809456"/>
              <a:gd name="connsiteX7322" fmla="*/ 4136837 w 10993169"/>
              <a:gd name="connsiteY7322" fmla="*/ 1667713 h 5809456"/>
              <a:gd name="connsiteX7323" fmla="*/ 4136837 w 10993169"/>
              <a:gd name="connsiteY7323" fmla="*/ 1665113 h 5809456"/>
              <a:gd name="connsiteX7324" fmla="*/ 4135530 w 10993169"/>
              <a:gd name="connsiteY7324" fmla="*/ 1661212 h 5809456"/>
              <a:gd name="connsiteX7325" fmla="*/ 4133568 w 10993169"/>
              <a:gd name="connsiteY7325" fmla="*/ 1657311 h 5809456"/>
              <a:gd name="connsiteX7326" fmla="*/ 4132260 w 10993169"/>
              <a:gd name="connsiteY7326" fmla="*/ 1654711 h 5809456"/>
              <a:gd name="connsiteX7327" fmla="*/ 4128991 w 10993169"/>
              <a:gd name="connsiteY7327" fmla="*/ 1652761 h 5809456"/>
              <a:gd name="connsiteX7328" fmla="*/ 4125722 w 10993169"/>
              <a:gd name="connsiteY7328" fmla="*/ 1650810 h 5809456"/>
              <a:gd name="connsiteX7329" fmla="*/ 4121799 w 10993169"/>
              <a:gd name="connsiteY7329" fmla="*/ 1648210 h 5809456"/>
              <a:gd name="connsiteX7330" fmla="*/ 4119184 w 10993169"/>
              <a:gd name="connsiteY7330" fmla="*/ 1644309 h 5809456"/>
              <a:gd name="connsiteX7331" fmla="*/ 4118530 w 10993169"/>
              <a:gd name="connsiteY7331" fmla="*/ 1639759 h 5809456"/>
              <a:gd name="connsiteX7332" fmla="*/ 4118530 w 10993169"/>
              <a:gd name="connsiteY7332" fmla="*/ 1634558 h 5809456"/>
              <a:gd name="connsiteX7333" fmla="*/ 4119184 w 10993169"/>
              <a:gd name="connsiteY7333" fmla="*/ 1628707 h 5809456"/>
              <a:gd name="connsiteX7334" fmla="*/ 4119184 w 10993169"/>
              <a:gd name="connsiteY7334" fmla="*/ 1624156 h 5809456"/>
              <a:gd name="connsiteX7335" fmla="*/ 4119184 w 10993169"/>
              <a:gd name="connsiteY7335" fmla="*/ 1619605 h 5809456"/>
              <a:gd name="connsiteX7336" fmla="*/ 4119838 w 10993169"/>
              <a:gd name="connsiteY7336" fmla="*/ 1613755 h 5809456"/>
              <a:gd name="connsiteX7337" fmla="*/ 4120491 w 10993169"/>
              <a:gd name="connsiteY7337" fmla="*/ 1611154 h 5809456"/>
              <a:gd name="connsiteX7338" fmla="*/ 4121799 w 10993169"/>
              <a:gd name="connsiteY7338" fmla="*/ 1608554 h 5809456"/>
              <a:gd name="connsiteX7339" fmla="*/ 4122453 w 10993169"/>
              <a:gd name="connsiteY7339" fmla="*/ 1605303 h 5809456"/>
              <a:gd name="connsiteX7340" fmla="*/ 4124414 w 10993169"/>
              <a:gd name="connsiteY7340" fmla="*/ 1603353 h 5809456"/>
              <a:gd name="connsiteX7341" fmla="*/ 4127030 w 10993169"/>
              <a:gd name="connsiteY7341" fmla="*/ 1601403 h 5809456"/>
              <a:gd name="connsiteX7342" fmla="*/ 4129645 w 10993169"/>
              <a:gd name="connsiteY7342" fmla="*/ 1600102 h 5809456"/>
              <a:gd name="connsiteX7343" fmla="*/ 4131607 w 10993169"/>
              <a:gd name="connsiteY7343" fmla="*/ 1599452 h 5809456"/>
              <a:gd name="connsiteX7344" fmla="*/ 4133568 w 10993169"/>
              <a:gd name="connsiteY7344" fmla="*/ 1599452 h 5809456"/>
              <a:gd name="connsiteX7345" fmla="*/ 4134876 w 10993169"/>
              <a:gd name="connsiteY7345" fmla="*/ 1600102 h 5809456"/>
              <a:gd name="connsiteX7346" fmla="*/ 4136837 w 10993169"/>
              <a:gd name="connsiteY7346" fmla="*/ 1600752 h 5809456"/>
              <a:gd name="connsiteX7347" fmla="*/ 4139452 w 10993169"/>
              <a:gd name="connsiteY7347" fmla="*/ 1600752 h 5809456"/>
              <a:gd name="connsiteX7348" fmla="*/ 4142068 w 10993169"/>
              <a:gd name="connsiteY7348" fmla="*/ 1600752 h 5809456"/>
              <a:gd name="connsiteX7349" fmla="*/ 4144029 w 10993169"/>
              <a:gd name="connsiteY7349" fmla="*/ 1601403 h 5809456"/>
              <a:gd name="connsiteX7350" fmla="*/ 4144683 w 10993169"/>
              <a:gd name="connsiteY7350" fmla="*/ 1603353 h 5809456"/>
              <a:gd name="connsiteX7351" fmla="*/ 4147298 w 10993169"/>
              <a:gd name="connsiteY7351" fmla="*/ 1609854 h 5809456"/>
              <a:gd name="connsiteX7352" fmla="*/ 4149914 w 10993169"/>
              <a:gd name="connsiteY7352" fmla="*/ 1613755 h 5809456"/>
              <a:gd name="connsiteX7353" fmla="*/ 4151875 w 10993169"/>
              <a:gd name="connsiteY7353" fmla="*/ 1615705 h 5809456"/>
              <a:gd name="connsiteX7354" fmla="*/ 4154491 w 10993169"/>
              <a:gd name="connsiteY7354" fmla="*/ 1615705 h 5809456"/>
              <a:gd name="connsiteX7355" fmla="*/ 4157760 w 10993169"/>
              <a:gd name="connsiteY7355" fmla="*/ 1615705 h 5809456"/>
              <a:gd name="connsiteX7356" fmla="*/ 4159721 w 10993169"/>
              <a:gd name="connsiteY7356" fmla="*/ 1613755 h 5809456"/>
              <a:gd name="connsiteX7357" fmla="*/ 4161683 w 10993169"/>
              <a:gd name="connsiteY7357" fmla="*/ 1611154 h 5809456"/>
              <a:gd name="connsiteX7358" fmla="*/ 4162990 w 10993169"/>
              <a:gd name="connsiteY7358" fmla="*/ 1606603 h 5809456"/>
              <a:gd name="connsiteX7359" fmla="*/ 4163644 w 10993169"/>
              <a:gd name="connsiteY7359" fmla="*/ 1605303 h 5809456"/>
              <a:gd name="connsiteX7360" fmla="*/ 4163644 w 10993169"/>
              <a:gd name="connsiteY7360" fmla="*/ 1603353 h 5809456"/>
              <a:gd name="connsiteX7361" fmla="*/ 4162990 w 10993169"/>
              <a:gd name="connsiteY7361" fmla="*/ 1601403 h 5809456"/>
              <a:gd name="connsiteX7362" fmla="*/ 4162337 w 10993169"/>
              <a:gd name="connsiteY7362" fmla="*/ 1600752 h 5809456"/>
              <a:gd name="connsiteX7363" fmla="*/ 4157106 w 10993169"/>
              <a:gd name="connsiteY7363" fmla="*/ 1598152 h 5809456"/>
              <a:gd name="connsiteX7364" fmla="*/ 4152529 w 10993169"/>
              <a:gd name="connsiteY7364" fmla="*/ 1595552 h 5809456"/>
              <a:gd name="connsiteX7365" fmla="*/ 4149914 w 10993169"/>
              <a:gd name="connsiteY7365" fmla="*/ 1592951 h 5809456"/>
              <a:gd name="connsiteX7366" fmla="*/ 4147952 w 10993169"/>
              <a:gd name="connsiteY7366" fmla="*/ 1590351 h 5809456"/>
              <a:gd name="connsiteX7367" fmla="*/ 4147298 w 10993169"/>
              <a:gd name="connsiteY7367" fmla="*/ 1589051 h 5809456"/>
              <a:gd name="connsiteX7368" fmla="*/ 4146645 w 10993169"/>
              <a:gd name="connsiteY7368" fmla="*/ 1587750 h 5809456"/>
              <a:gd name="connsiteX7369" fmla="*/ 4146645 w 10993169"/>
              <a:gd name="connsiteY7369" fmla="*/ 1586450 h 5809456"/>
              <a:gd name="connsiteX7370" fmla="*/ 4147298 w 10993169"/>
              <a:gd name="connsiteY7370" fmla="*/ 1585150 h 5809456"/>
              <a:gd name="connsiteX7371" fmla="*/ 4147952 w 10993169"/>
              <a:gd name="connsiteY7371" fmla="*/ 1583200 h 5809456"/>
              <a:gd name="connsiteX7372" fmla="*/ 4149914 w 10993169"/>
              <a:gd name="connsiteY7372" fmla="*/ 1581899 h 5809456"/>
              <a:gd name="connsiteX7373" fmla="*/ 4151221 w 10993169"/>
              <a:gd name="connsiteY7373" fmla="*/ 1580599 h 5809456"/>
              <a:gd name="connsiteX7374" fmla="*/ 4152529 w 10993169"/>
              <a:gd name="connsiteY7374" fmla="*/ 1579949 h 5809456"/>
              <a:gd name="connsiteX7375" fmla="*/ 4157106 w 10993169"/>
              <a:gd name="connsiteY7375" fmla="*/ 1580599 h 5809456"/>
              <a:gd name="connsiteX7376" fmla="*/ 4162337 w 10993169"/>
              <a:gd name="connsiteY7376" fmla="*/ 1582550 h 5809456"/>
              <a:gd name="connsiteX7377" fmla="*/ 4164298 w 10993169"/>
              <a:gd name="connsiteY7377" fmla="*/ 1583200 h 5809456"/>
              <a:gd name="connsiteX7378" fmla="*/ 4166913 w 10993169"/>
              <a:gd name="connsiteY7378" fmla="*/ 1583200 h 5809456"/>
              <a:gd name="connsiteX7379" fmla="*/ 4168875 w 10993169"/>
              <a:gd name="connsiteY7379" fmla="*/ 1583200 h 5809456"/>
              <a:gd name="connsiteX7380" fmla="*/ 4170183 w 10993169"/>
              <a:gd name="connsiteY7380" fmla="*/ 1582550 h 5809456"/>
              <a:gd name="connsiteX7381" fmla="*/ 4171490 w 10993169"/>
              <a:gd name="connsiteY7381" fmla="*/ 1581899 h 5809456"/>
              <a:gd name="connsiteX7382" fmla="*/ 4172144 w 10993169"/>
              <a:gd name="connsiteY7382" fmla="*/ 1579949 h 5809456"/>
              <a:gd name="connsiteX7383" fmla="*/ 4172144 w 10993169"/>
              <a:gd name="connsiteY7383" fmla="*/ 1578649 h 5809456"/>
              <a:gd name="connsiteX7384" fmla="*/ 4172798 w 10993169"/>
              <a:gd name="connsiteY7384" fmla="*/ 1577349 h 5809456"/>
              <a:gd name="connsiteX7385" fmla="*/ 4172144 w 10993169"/>
              <a:gd name="connsiteY7385" fmla="*/ 1575398 h 5809456"/>
              <a:gd name="connsiteX7386" fmla="*/ 4170836 w 10993169"/>
              <a:gd name="connsiteY7386" fmla="*/ 1573448 h 5809456"/>
              <a:gd name="connsiteX7387" fmla="*/ 4169529 w 10993169"/>
              <a:gd name="connsiteY7387" fmla="*/ 1571498 h 5809456"/>
              <a:gd name="connsiteX7388" fmla="*/ 4167567 w 10993169"/>
              <a:gd name="connsiteY7388" fmla="*/ 1570198 h 5809456"/>
              <a:gd name="connsiteX7389" fmla="*/ 4164952 w 10993169"/>
              <a:gd name="connsiteY7389" fmla="*/ 1570198 h 5809456"/>
              <a:gd name="connsiteX7390" fmla="*/ 4162337 w 10993169"/>
              <a:gd name="connsiteY7390" fmla="*/ 1570848 h 5809456"/>
              <a:gd name="connsiteX7391" fmla="*/ 4159721 w 10993169"/>
              <a:gd name="connsiteY7391" fmla="*/ 1570848 h 5809456"/>
              <a:gd name="connsiteX7392" fmla="*/ 4157106 w 10993169"/>
              <a:gd name="connsiteY7392" fmla="*/ 1570198 h 5809456"/>
              <a:gd name="connsiteX7393" fmla="*/ 4155144 w 10993169"/>
              <a:gd name="connsiteY7393" fmla="*/ 1568897 h 5809456"/>
              <a:gd name="connsiteX7394" fmla="*/ 4153837 w 10993169"/>
              <a:gd name="connsiteY7394" fmla="*/ 1566947 h 5809456"/>
              <a:gd name="connsiteX7395" fmla="*/ 4152529 w 10993169"/>
              <a:gd name="connsiteY7395" fmla="*/ 1564347 h 5809456"/>
              <a:gd name="connsiteX7396" fmla="*/ 4152529 w 10993169"/>
              <a:gd name="connsiteY7396" fmla="*/ 1562396 h 5809456"/>
              <a:gd name="connsiteX7397" fmla="*/ 4155798 w 10993169"/>
              <a:gd name="connsiteY7397" fmla="*/ 1555895 h 5809456"/>
              <a:gd name="connsiteX7398" fmla="*/ 4159721 w 10993169"/>
              <a:gd name="connsiteY7398" fmla="*/ 1549394 h 5809456"/>
              <a:gd name="connsiteX7399" fmla="*/ 4151875 w 10993169"/>
              <a:gd name="connsiteY7399" fmla="*/ 1544193 h 5809456"/>
              <a:gd name="connsiteX7400" fmla="*/ 4142068 w 10993169"/>
              <a:gd name="connsiteY7400" fmla="*/ 1538993 h 5809456"/>
              <a:gd name="connsiteX7401" fmla="*/ 4140106 w 10993169"/>
              <a:gd name="connsiteY7401" fmla="*/ 1537042 h 5809456"/>
              <a:gd name="connsiteX7402" fmla="*/ 4138799 w 10993169"/>
              <a:gd name="connsiteY7402" fmla="*/ 1533792 h 5809456"/>
              <a:gd name="connsiteX7403" fmla="*/ 4137491 w 10993169"/>
              <a:gd name="connsiteY7403" fmla="*/ 1530541 h 5809456"/>
              <a:gd name="connsiteX7404" fmla="*/ 4136837 w 10993169"/>
              <a:gd name="connsiteY7404" fmla="*/ 1526641 h 5809456"/>
              <a:gd name="connsiteX7405" fmla="*/ 4135530 w 10993169"/>
              <a:gd name="connsiteY7405" fmla="*/ 1520140 h 5809456"/>
              <a:gd name="connsiteX7406" fmla="*/ 4134222 w 10993169"/>
              <a:gd name="connsiteY7406" fmla="*/ 1513639 h 5809456"/>
              <a:gd name="connsiteX7407" fmla="*/ 4133568 w 10993169"/>
              <a:gd name="connsiteY7407" fmla="*/ 1512338 h 5809456"/>
              <a:gd name="connsiteX7408" fmla="*/ 4131607 w 10993169"/>
              <a:gd name="connsiteY7408" fmla="*/ 1511688 h 5809456"/>
              <a:gd name="connsiteX7409" fmla="*/ 4128991 w 10993169"/>
              <a:gd name="connsiteY7409" fmla="*/ 1511038 h 5809456"/>
              <a:gd name="connsiteX7410" fmla="*/ 4127030 w 10993169"/>
              <a:gd name="connsiteY7410" fmla="*/ 1511038 h 5809456"/>
              <a:gd name="connsiteX7411" fmla="*/ 4125068 w 10993169"/>
              <a:gd name="connsiteY7411" fmla="*/ 1511688 h 5809456"/>
              <a:gd name="connsiteX7412" fmla="*/ 4123761 w 10993169"/>
              <a:gd name="connsiteY7412" fmla="*/ 1512988 h 5809456"/>
              <a:gd name="connsiteX7413" fmla="*/ 4122453 w 10993169"/>
              <a:gd name="connsiteY7413" fmla="*/ 1514289 h 5809456"/>
              <a:gd name="connsiteX7414" fmla="*/ 4121799 w 10993169"/>
              <a:gd name="connsiteY7414" fmla="*/ 1516239 h 5809456"/>
              <a:gd name="connsiteX7415" fmla="*/ 4117876 w 10993169"/>
              <a:gd name="connsiteY7415" fmla="*/ 1516239 h 5809456"/>
              <a:gd name="connsiteX7416" fmla="*/ 4113299 w 10993169"/>
              <a:gd name="connsiteY7416" fmla="*/ 1516239 h 5809456"/>
              <a:gd name="connsiteX7417" fmla="*/ 4109376 w 10993169"/>
              <a:gd name="connsiteY7417" fmla="*/ 1514939 h 5809456"/>
              <a:gd name="connsiteX7418" fmla="*/ 4106761 w 10993169"/>
              <a:gd name="connsiteY7418" fmla="*/ 1513639 h 5809456"/>
              <a:gd name="connsiteX7419" fmla="*/ 4104799 w 10993169"/>
              <a:gd name="connsiteY7419" fmla="*/ 1512338 h 5809456"/>
              <a:gd name="connsiteX7420" fmla="*/ 4103492 w 10993169"/>
              <a:gd name="connsiteY7420" fmla="*/ 1511038 h 5809456"/>
              <a:gd name="connsiteX7421" fmla="*/ 4102184 w 10993169"/>
              <a:gd name="connsiteY7421" fmla="*/ 1509088 h 5809456"/>
              <a:gd name="connsiteX7422" fmla="*/ 4100876 w 10993169"/>
              <a:gd name="connsiteY7422" fmla="*/ 1507138 h 5809456"/>
              <a:gd name="connsiteX7423" fmla="*/ 4099569 w 10993169"/>
              <a:gd name="connsiteY7423" fmla="*/ 1503237 h 5809456"/>
              <a:gd name="connsiteX7424" fmla="*/ 4098915 w 10993169"/>
              <a:gd name="connsiteY7424" fmla="*/ 1500637 h 5809456"/>
              <a:gd name="connsiteX7425" fmla="*/ 4099569 w 10993169"/>
              <a:gd name="connsiteY7425" fmla="*/ 1496086 h 5809456"/>
              <a:gd name="connsiteX7426" fmla="*/ 4100223 w 10993169"/>
              <a:gd name="connsiteY7426" fmla="*/ 1492185 h 5809456"/>
              <a:gd name="connsiteX7427" fmla="*/ 4101530 w 10993169"/>
              <a:gd name="connsiteY7427" fmla="*/ 1487634 h 5809456"/>
              <a:gd name="connsiteX7428" fmla="*/ 4103492 w 10993169"/>
              <a:gd name="connsiteY7428" fmla="*/ 1483084 h 5809456"/>
              <a:gd name="connsiteX7429" fmla="*/ 4107415 w 10993169"/>
              <a:gd name="connsiteY7429" fmla="*/ 1473982 h 5809456"/>
              <a:gd name="connsiteX7430" fmla="*/ 4111992 w 10993169"/>
              <a:gd name="connsiteY7430" fmla="*/ 1466831 h 5809456"/>
              <a:gd name="connsiteX7431" fmla="*/ 4116568 w 10993169"/>
              <a:gd name="connsiteY7431" fmla="*/ 1460330 h 5809456"/>
              <a:gd name="connsiteX7432" fmla="*/ 4123107 w 10993169"/>
              <a:gd name="connsiteY7432" fmla="*/ 1453179 h 5809456"/>
              <a:gd name="connsiteX7433" fmla="*/ 4129645 w 10993169"/>
              <a:gd name="connsiteY7433" fmla="*/ 1446678 h 5809456"/>
              <a:gd name="connsiteX7434" fmla="*/ 4134222 w 10993169"/>
              <a:gd name="connsiteY7434" fmla="*/ 1441477 h 5809456"/>
              <a:gd name="connsiteX7435" fmla="*/ 4138799 w 10993169"/>
              <a:gd name="connsiteY7435" fmla="*/ 1437577 h 5809456"/>
              <a:gd name="connsiteX7436" fmla="*/ 4144029 w 10993169"/>
              <a:gd name="connsiteY7436" fmla="*/ 1433026 h 5809456"/>
              <a:gd name="connsiteX7437" fmla="*/ 4149260 w 10993169"/>
              <a:gd name="connsiteY7437" fmla="*/ 1429125 h 5809456"/>
              <a:gd name="connsiteX7438" fmla="*/ 4154491 w 10993169"/>
              <a:gd name="connsiteY7438" fmla="*/ 1426525 h 5809456"/>
              <a:gd name="connsiteX7439" fmla="*/ 4157760 w 10993169"/>
              <a:gd name="connsiteY7439" fmla="*/ 1426525 h 5809456"/>
              <a:gd name="connsiteX7440" fmla="*/ 4161029 w 10993169"/>
              <a:gd name="connsiteY7440" fmla="*/ 1426525 h 5809456"/>
              <a:gd name="connsiteX7441" fmla="*/ 4164952 w 10993169"/>
              <a:gd name="connsiteY7441" fmla="*/ 1427175 h 5809456"/>
              <a:gd name="connsiteX7442" fmla="*/ 4167567 w 10993169"/>
              <a:gd name="connsiteY7442" fmla="*/ 1429125 h 5809456"/>
              <a:gd name="connsiteX7443" fmla="*/ 4168875 w 10993169"/>
              <a:gd name="connsiteY7443" fmla="*/ 1436276 h 5809456"/>
              <a:gd name="connsiteX7444" fmla="*/ 4170183 w 10993169"/>
              <a:gd name="connsiteY7444" fmla="*/ 1444078 h 5809456"/>
              <a:gd name="connsiteX7445" fmla="*/ 4176067 w 10993169"/>
              <a:gd name="connsiteY7445" fmla="*/ 1449278 h 5809456"/>
              <a:gd name="connsiteX7446" fmla="*/ 4182605 w 10993169"/>
              <a:gd name="connsiteY7446" fmla="*/ 1454479 h 5809456"/>
              <a:gd name="connsiteX7447" fmla="*/ 4186528 w 10993169"/>
              <a:gd name="connsiteY7447" fmla="*/ 1454479 h 5809456"/>
              <a:gd name="connsiteX7448" fmla="*/ 4191105 w 10993169"/>
              <a:gd name="connsiteY7448" fmla="*/ 1453829 h 5809456"/>
              <a:gd name="connsiteX7449" fmla="*/ 4195028 w 10993169"/>
              <a:gd name="connsiteY7449" fmla="*/ 1453179 h 5809456"/>
              <a:gd name="connsiteX7450" fmla="*/ 4197643 w 10993169"/>
              <a:gd name="connsiteY7450" fmla="*/ 1451879 h 5809456"/>
              <a:gd name="connsiteX7451" fmla="*/ 4200913 w 10993169"/>
              <a:gd name="connsiteY7451" fmla="*/ 1450579 h 5809456"/>
              <a:gd name="connsiteX7452" fmla="*/ 4203528 w 10993169"/>
              <a:gd name="connsiteY7452" fmla="*/ 1447978 h 5809456"/>
              <a:gd name="connsiteX7453" fmla="*/ 4206143 w 10993169"/>
              <a:gd name="connsiteY7453" fmla="*/ 1444728 h 5809456"/>
              <a:gd name="connsiteX7454" fmla="*/ 4208759 w 10993169"/>
              <a:gd name="connsiteY7454" fmla="*/ 1441477 h 5809456"/>
              <a:gd name="connsiteX7455" fmla="*/ 4210720 w 10993169"/>
              <a:gd name="connsiteY7455" fmla="*/ 1438227 h 5809456"/>
              <a:gd name="connsiteX7456" fmla="*/ 4213335 w 10993169"/>
              <a:gd name="connsiteY7456" fmla="*/ 1435626 h 5809456"/>
              <a:gd name="connsiteX7457" fmla="*/ 4215951 w 10993169"/>
              <a:gd name="connsiteY7457" fmla="*/ 1433026 h 5809456"/>
              <a:gd name="connsiteX7458" fmla="*/ 4218566 w 10993169"/>
              <a:gd name="connsiteY7458" fmla="*/ 1431726 h 5809456"/>
              <a:gd name="connsiteX7459" fmla="*/ 4226412 w 10993169"/>
              <a:gd name="connsiteY7459" fmla="*/ 1427825 h 5809456"/>
              <a:gd name="connsiteX7460" fmla="*/ 4236219 w 10993169"/>
              <a:gd name="connsiteY7460" fmla="*/ 1423924 h 5809456"/>
              <a:gd name="connsiteX7461" fmla="*/ 4242758 w 10993169"/>
              <a:gd name="connsiteY7461" fmla="*/ 1417423 h 5809456"/>
              <a:gd name="connsiteX7462" fmla="*/ 4251911 w 10993169"/>
              <a:gd name="connsiteY7462" fmla="*/ 1410922 h 5809456"/>
              <a:gd name="connsiteX7463" fmla="*/ 4252565 w 10993169"/>
              <a:gd name="connsiteY7463" fmla="*/ 1408972 h 5809456"/>
              <a:gd name="connsiteX7464" fmla="*/ 4254527 w 10993169"/>
              <a:gd name="connsiteY7464" fmla="*/ 1405722 h 5809456"/>
              <a:gd name="connsiteX7465" fmla="*/ 4257142 w 10993169"/>
              <a:gd name="connsiteY7465" fmla="*/ 1403121 h 5809456"/>
              <a:gd name="connsiteX7466" fmla="*/ 4259103 w 10993169"/>
              <a:gd name="connsiteY7466" fmla="*/ 1399871 h 5809456"/>
              <a:gd name="connsiteX7467" fmla="*/ 4259103 w 10993169"/>
              <a:gd name="connsiteY7467" fmla="*/ 1397920 h 5809456"/>
              <a:gd name="connsiteX7468" fmla="*/ 4257796 w 10993169"/>
              <a:gd name="connsiteY7468" fmla="*/ 1395320 h 5809456"/>
              <a:gd name="connsiteX7469" fmla="*/ 4255834 w 10993169"/>
              <a:gd name="connsiteY7469" fmla="*/ 1392069 h 5809456"/>
              <a:gd name="connsiteX7470" fmla="*/ 4253873 w 10993169"/>
              <a:gd name="connsiteY7470" fmla="*/ 1390119 h 5809456"/>
              <a:gd name="connsiteX7471" fmla="*/ 4251258 w 10993169"/>
              <a:gd name="connsiteY7471" fmla="*/ 1388169 h 5809456"/>
              <a:gd name="connsiteX7472" fmla="*/ 4247988 w 10993169"/>
              <a:gd name="connsiteY7472" fmla="*/ 1385568 h 5809456"/>
              <a:gd name="connsiteX7473" fmla="*/ 4246681 w 10993169"/>
              <a:gd name="connsiteY7473" fmla="*/ 1384268 h 5809456"/>
              <a:gd name="connsiteX7474" fmla="*/ 4245373 w 10993169"/>
              <a:gd name="connsiteY7474" fmla="*/ 1382968 h 5809456"/>
              <a:gd name="connsiteX7475" fmla="*/ 4244065 w 10993169"/>
              <a:gd name="connsiteY7475" fmla="*/ 1381668 h 5809456"/>
              <a:gd name="connsiteX7476" fmla="*/ 4244065 w 10993169"/>
              <a:gd name="connsiteY7476" fmla="*/ 1379717 h 5809456"/>
              <a:gd name="connsiteX7477" fmla="*/ 4243412 w 10993169"/>
              <a:gd name="connsiteY7477" fmla="*/ 1378417 h 5809456"/>
              <a:gd name="connsiteX7478" fmla="*/ 4242758 w 10993169"/>
              <a:gd name="connsiteY7478" fmla="*/ 1377117 h 5809456"/>
              <a:gd name="connsiteX7479" fmla="*/ 4242758 w 10993169"/>
              <a:gd name="connsiteY7479" fmla="*/ 1375167 h 5809456"/>
              <a:gd name="connsiteX7480" fmla="*/ 4243412 w 10993169"/>
              <a:gd name="connsiteY7480" fmla="*/ 1373216 h 5809456"/>
              <a:gd name="connsiteX7481" fmla="*/ 4244719 w 10993169"/>
              <a:gd name="connsiteY7481" fmla="*/ 1369966 h 5809456"/>
              <a:gd name="connsiteX7482" fmla="*/ 4246681 w 10993169"/>
              <a:gd name="connsiteY7482" fmla="*/ 1366715 h 5809456"/>
              <a:gd name="connsiteX7483" fmla="*/ 4250604 w 10993169"/>
              <a:gd name="connsiteY7483" fmla="*/ 1365415 h 5809456"/>
              <a:gd name="connsiteX7484" fmla="*/ 4255181 w 10993169"/>
              <a:gd name="connsiteY7484" fmla="*/ 1364765 h 5809456"/>
              <a:gd name="connsiteX7485" fmla="*/ 4259103 w 10993169"/>
              <a:gd name="connsiteY7485" fmla="*/ 1364115 h 5809456"/>
              <a:gd name="connsiteX7486" fmla="*/ 4261719 w 10993169"/>
              <a:gd name="connsiteY7486" fmla="*/ 1364115 h 5809456"/>
              <a:gd name="connsiteX7487" fmla="*/ 4265642 w 10993169"/>
              <a:gd name="connsiteY7487" fmla="*/ 1365415 h 5809456"/>
              <a:gd name="connsiteX7488" fmla="*/ 4269565 w 10993169"/>
              <a:gd name="connsiteY7488" fmla="*/ 1367365 h 5809456"/>
              <a:gd name="connsiteX7489" fmla="*/ 4272834 w 10993169"/>
              <a:gd name="connsiteY7489" fmla="*/ 1369966 h 5809456"/>
              <a:gd name="connsiteX7490" fmla="*/ 4276757 w 10993169"/>
              <a:gd name="connsiteY7490" fmla="*/ 1371916 h 5809456"/>
              <a:gd name="connsiteX7491" fmla="*/ 4278065 w 10993169"/>
              <a:gd name="connsiteY7491" fmla="*/ 1374516 h 5809456"/>
              <a:gd name="connsiteX7492" fmla="*/ 4280026 w 10993169"/>
              <a:gd name="connsiteY7492" fmla="*/ 1377117 h 5809456"/>
              <a:gd name="connsiteX7493" fmla="*/ 4281988 w 10993169"/>
              <a:gd name="connsiteY7493" fmla="*/ 1379067 h 5809456"/>
              <a:gd name="connsiteX7494" fmla="*/ 4284603 w 10993169"/>
              <a:gd name="connsiteY7494" fmla="*/ 1379717 h 5809456"/>
              <a:gd name="connsiteX7495" fmla="*/ 4285911 w 10993169"/>
              <a:gd name="connsiteY7495" fmla="*/ 1380367 h 5809456"/>
              <a:gd name="connsiteX7496" fmla="*/ 4287218 w 10993169"/>
              <a:gd name="connsiteY7496" fmla="*/ 1379717 h 5809456"/>
              <a:gd name="connsiteX7497" fmla="*/ 4289180 w 10993169"/>
              <a:gd name="connsiteY7497" fmla="*/ 1379067 h 5809456"/>
              <a:gd name="connsiteX7498" fmla="*/ 4291141 w 10993169"/>
              <a:gd name="connsiteY7498" fmla="*/ 1377767 h 5809456"/>
              <a:gd name="connsiteX7499" fmla="*/ 4294410 w 10993169"/>
              <a:gd name="connsiteY7499" fmla="*/ 1374516 h 5809456"/>
              <a:gd name="connsiteX7500" fmla="*/ 4297026 w 10993169"/>
              <a:gd name="connsiteY7500" fmla="*/ 1371916 h 5809456"/>
              <a:gd name="connsiteX7501" fmla="*/ 4300949 w 10993169"/>
              <a:gd name="connsiteY7501" fmla="*/ 1368015 h 5809456"/>
              <a:gd name="connsiteX7502" fmla="*/ 4304872 w 10993169"/>
              <a:gd name="connsiteY7502" fmla="*/ 1363465 h 5809456"/>
              <a:gd name="connsiteX7503" fmla="*/ 4308795 w 10993169"/>
              <a:gd name="connsiteY7503" fmla="*/ 1359564 h 5809456"/>
              <a:gd name="connsiteX7504" fmla="*/ 4312718 w 10993169"/>
              <a:gd name="connsiteY7504" fmla="*/ 1356964 h 5809456"/>
              <a:gd name="connsiteX7505" fmla="*/ 4314679 w 10993169"/>
              <a:gd name="connsiteY7505" fmla="*/ 1355013 h 5809456"/>
              <a:gd name="connsiteX7506" fmla="*/ 4317294 w 10993169"/>
              <a:gd name="connsiteY7506" fmla="*/ 1353713 h 5809456"/>
              <a:gd name="connsiteX7507" fmla="*/ 4320564 w 10993169"/>
              <a:gd name="connsiteY7507" fmla="*/ 1353063 h 5809456"/>
              <a:gd name="connsiteX7508" fmla="*/ 4324487 w 10993169"/>
              <a:gd name="connsiteY7508" fmla="*/ 1352413 h 5809456"/>
              <a:gd name="connsiteX7509" fmla="*/ 7500530 w 10993169"/>
              <a:gd name="connsiteY7509" fmla="*/ 1295765 h 5809456"/>
              <a:gd name="connsiteX7510" fmla="*/ 7502509 w 10993169"/>
              <a:gd name="connsiteY7510" fmla="*/ 1295765 h 5809456"/>
              <a:gd name="connsiteX7511" fmla="*/ 7505147 w 10993169"/>
              <a:gd name="connsiteY7511" fmla="*/ 1295765 h 5809456"/>
              <a:gd name="connsiteX7512" fmla="*/ 7507126 w 10993169"/>
              <a:gd name="connsiteY7512" fmla="*/ 1297736 h 5809456"/>
              <a:gd name="connsiteX7513" fmla="*/ 7507785 w 10993169"/>
              <a:gd name="connsiteY7513" fmla="*/ 1299050 h 5809456"/>
              <a:gd name="connsiteX7514" fmla="*/ 7509764 w 10993169"/>
              <a:gd name="connsiteY7514" fmla="*/ 1300365 h 5809456"/>
              <a:gd name="connsiteX7515" fmla="*/ 7511083 w 10993169"/>
              <a:gd name="connsiteY7515" fmla="*/ 1301679 h 5809456"/>
              <a:gd name="connsiteX7516" fmla="*/ 7511743 w 10993169"/>
              <a:gd name="connsiteY7516" fmla="*/ 1303650 h 5809456"/>
              <a:gd name="connsiteX7517" fmla="*/ 7512403 w 10993169"/>
              <a:gd name="connsiteY7517" fmla="*/ 1305622 h 5809456"/>
              <a:gd name="connsiteX7518" fmla="*/ 7513722 w 10993169"/>
              <a:gd name="connsiteY7518" fmla="*/ 1309564 h 5809456"/>
              <a:gd name="connsiteX7519" fmla="*/ 7515041 w 10993169"/>
              <a:gd name="connsiteY7519" fmla="*/ 1312193 h 5809456"/>
              <a:gd name="connsiteX7520" fmla="*/ 7521637 w 10993169"/>
              <a:gd name="connsiteY7520" fmla="*/ 1316135 h 5809456"/>
              <a:gd name="connsiteX7521" fmla="*/ 7527573 w 10993169"/>
              <a:gd name="connsiteY7521" fmla="*/ 1320078 h 5809456"/>
              <a:gd name="connsiteX7522" fmla="*/ 7528892 w 10993169"/>
              <a:gd name="connsiteY7522" fmla="*/ 1329935 h 5809456"/>
              <a:gd name="connsiteX7523" fmla="*/ 7530212 w 10993169"/>
              <a:gd name="connsiteY7523" fmla="*/ 1338477 h 5809456"/>
              <a:gd name="connsiteX7524" fmla="*/ 7532190 w 10993169"/>
              <a:gd name="connsiteY7524" fmla="*/ 1341763 h 5809456"/>
              <a:gd name="connsiteX7525" fmla="*/ 7535488 w 10993169"/>
              <a:gd name="connsiteY7525" fmla="*/ 1344391 h 5809456"/>
              <a:gd name="connsiteX7526" fmla="*/ 7538127 w 10993169"/>
              <a:gd name="connsiteY7526" fmla="*/ 1347019 h 5809456"/>
              <a:gd name="connsiteX7527" fmla="*/ 7540106 w 10993169"/>
              <a:gd name="connsiteY7527" fmla="*/ 1348991 h 5809456"/>
              <a:gd name="connsiteX7528" fmla="*/ 7542084 w 10993169"/>
              <a:gd name="connsiteY7528" fmla="*/ 1349648 h 5809456"/>
              <a:gd name="connsiteX7529" fmla="*/ 7544723 w 10993169"/>
              <a:gd name="connsiteY7529" fmla="*/ 1351619 h 5809456"/>
              <a:gd name="connsiteX7530" fmla="*/ 7545382 w 10993169"/>
              <a:gd name="connsiteY7530" fmla="*/ 1352933 h 5809456"/>
              <a:gd name="connsiteX7531" fmla="*/ 7546042 w 10993169"/>
              <a:gd name="connsiteY7531" fmla="*/ 1354248 h 5809456"/>
              <a:gd name="connsiteX7532" fmla="*/ 7546042 w 10993169"/>
              <a:gd name="connsiteY7532" fmla="*/ 1355562 h 5809456"/>
              <a:gd name="connsiteX7533" fmla="*/ 7545382 w 10993169"/>
              <a:gd name="connsiteY7533" fmla="*/ 1356876 h 5809456"/>
              <a:gd name="connsiteX7534" fmla="*/ 7544723 w 10993169"/>
              <a:gd name="connsiteY7534" fmla="*/ 1358847 h 5809456"/>
              <a:gd name="connsiteX7535" fmla="*/ 7544063 w 10993169"/>
              <a:gd name="connsiteY7535" fmla="*/ 1360819 h 5809456"/>
              <a:gd name="connsiteX7536" fmla="*/ 7543404 w 10993169"/>
              <a:gd name="connsiteY7536" fmla="*/ 1362133 h 5809456"/>
              <a:gd name="connsiteX7537" fmla="*/ 7542084 w 10993169"/>
              <a:gd name="connsiteY7537" fmla="*/ 1364104 h 5809456"/>
              <a:gd name="connsiteX7538" fmla="*/ 7540765 w 10993169"/>
              <a:gd name="connsiteY7538" fmla="*/ 1365419 h 5809456"/>
              <a:gd name="connsiteX7539" fmla="*/ 7538786 w 10993169"/>
              <a:gd name="connsiteY7539" fmla="*/ 1366076 h 5809456"/>
              <a:gd name="connsiteX7540" fmla="*/ 7536808 w 10993169"/>
              <a:gd name="connsiteY7540" fmla="*/ 1366733 h 5809456"/>
              <a:gd name="connsiteX7541" fmla="*/ 7534829 w 10993169"/>
              <a:gd name="connsiteY7541" fmla="*/ 1367390 h 5809456"/>
              <a:gd name="connsiteX7542" fmla="*/ 7534169 w 10993169"/>
              <a:gd name="connsiteY7542" fmla="*/ 1367390 h 5809456"/>
              <a:gd name="connsiteX7543" fmla="*/ 7532190 w 10993169"/>
              <a:gd name="connsiteY7543" fmla="*/ 1367390 h 5809456"/>
              <a:gd name="connsiteX7544" fmla="*/ 7530871 w 10993169"/>
              <a:gd name="connsiteY7544" fmla="*/ 1366733 h 5809456"/>
              <a:gd name="connsiteX7545" fmla="*/ 7528892 w 10993169"/>
              <a:gd name="connsiteY7545" fmla="*/ 1364761 h 5809456"/>
              <a:gd name="connsiteX7546" fmla="*/ 7524275 w 10993169"/>
              <a:gd name="connsiteY7546" fmla="*/ 1360819 h 5809456"/>
              <a:gd name="connsiteX7547" fmla="*/ 7520318 w 10993169"/>
              <a:gd name="connsiteY7547" fmla="*/ 1356876 h 5809456"/>
              <a:gd name="connsiteX7548" fmla="*/ 7516360 w 10993169"/>
              <a:gd name="connsiteY7548" fmla="*/ 1350962 h 5809456"/>
              <a:gd name="connsiteX7549" fmla="*/ 7511743 w 10993169"/>
              <a:gd name="connsiteY7549" fmla="*/ 1343077 h 5809456"/>
              <a:gd name="connsiteX7550" fmla="*/ 7507785 w 10993169"/>
              <a:gd name="connsiteY7550" fmla="*/ 1335191 h 5809456"/>
              <a:gd name="connsiteX7551" fmla="*/ 7505807 w 10993169"/>
              <a:gd name="connsiteY7551" fmla="*/ 1327963 h 5809456"/>
              <a:gd name="connsiteX7552" fmla="*/ 7503168 w 10993169"/>
              <a:gd name="connsiteY7552" fmla="*/ 1324678 h 5809456"/>
              <a:gd name="connsiteX7553" fmla="*/ 7499870 w 10993169"/>
              <a:gd name="connsiteY7553" fmla="*/ 1320078 h 5809456"/>
              <a:gd name="connsiteX7554" fmla="*/ 7496572 w 10993169"/>
              <a:gd name="connsiteY7554" fmla="*/ 1315478 h 5809456"/>
              <a:gd name="connsiteX7555" fmla="*/ 7495253 w 10993169"/>
              <a:gd name="connsiteY7555" fmla="*/ 1312193 h 5809456"/>
              <a:gd name="connsiteX7556" fmla="*/ 7495913 w 10993169"/>
              <a:gd name="connsiteY7556" fmla="*/ 1307593 h 5809456"/>
              <a:gd name="connsiteX7557" fmla="*/ 7497232 w 10993169"/>
              <a:gd name="connsiteY7557" fmla="*/ 1302993 h 5809456"/>
              <a:gd name="connsiteX7558" fmla="*/ 7498551 w 10993169"/>
              <a:gd name="connsiteY7558" fmla="*/ 1299050 h 5809456"/>
              <a:gd name="connsiteX7559" fmla="*/ 4729869 w 10993169"/>
              <a:gd name="connsiteY7559" fmla="*/ 1177258 h 5809456"/>
              <a:gd name="connsiteX7560" fmla="*/ 4737031 w 10993169"/>
              <a:gd name="connsiteY7560" fmla="*/ 1177908 h 5809456"/>
              <a:gd name="connsiteX7561" fmla="*/ 4744194 w 10993169"/>
              <a:gd name="connsiteY7561" fmla="*/ 1179206 h 5809456"/>
              <a:gd name="connsiteX7562" fmla="*/ 4748752 w 10993169"/>
              <a:gd name="connsiteY7562" fmla="*/ 1181155 h 5809456"/>
              <a:gd name="connsiteX7563" fmla="*/ 4754612 w 10993169"/>
              <a:gd name="connsiteY7563" fmla="*/ 1184403 h 5809456"/>
              <a:gd name="connsiteX7564" fmla="*/ 4757868 w 10993169"/>
              <a:gd name="connsiteY7564" fmla="*/ 1186351 h 5809456"/>
              <a:gd name="connsiteX7565" fmla="*/ 4760472 w 10993169"/>
              <a:gd name="connsiteY7565" fmla="*/ 1187650 h 5809456"/>
              <a:gd name="connsiteX7566" fmla="*/ 4763728 w 10993169"/>
              <a:gd name="connsiteY7566" fmla="*/ 1188949 h 5809456"/>
              <a:gd name="connsiteX7567" fmla="*/ 4766983 w 10993169"/>
              <a:gd name="connsiteY7567" fmla="*/ 1189599 h 5809456"/>
              <a:gd name="connsiteX7568" fmla="*/ 4771541 w 10993169"/>
              <a:gd name="connsiteY7568" fmla="*/ 1190898 h 5809456"/>
              <a:gd name="connsiteX7569" fmla="*/ 4777402 w 10993169"/>
              <a:gd name="connsiteY7569" fmla="*/ 1191547 h 5809456"/>
              <a:gd name="connsiteX7570" fmla="*/ 4782611 w 10993169"/>
              <a:gd name="connsiteY7570" fmla="*/ 1192197 h 5809456"/>
              <a:gd name="connsiteX7571" fmla="*/ 4787169 w 10993169"/>
              <a:gd name="connsiteY7571" fmla="*/ 1192197 h 5809456"/>
              <a:gd name="connsiteX7572" fmla="*/ 4793680 w 10993169"/>
              <a:gd name="connsiteY7572" fmla="*/ 1196744 h 5809456"/>
              <a:gd name="connsiteX7573" fmla="*/ 4802796 w 10993169"/>
              <a:gd name="connsiteY7573" fmla="*/ 1199991 h 5809456"/>
              <a:gd name="connsiteX7574" fmla="*/ 4805401 w 10993169"/>
              <a:gd name="connsiteY7574" fmla="*/ 1200641 h 5809456"/>
              <a:gd name="connsiteX7575" fmla="*/ 4809307 w 10993169"/>
              <a:gd name="connsiteY7575" fmla="*/ 1201290 h 5809456"/>
              <a:gd name="connsiteX7576" fmla="*/ 4813865 w 10993169"/>
              <a:gd name="connsiteY7576" fmla="*/ 1201290 h 5809456"/>
              <a:gd name="connsiteX7577" fmla="*/ 4817772 w 10993169"/>
              <a:gd name="connsiteY7577" fmla="*/ 1199991 h 5809456"/>
              <a:gd name="connsiteX7578" fmla="*/ 4819726 w 10993169"/>
              <a:gd name="connsiteY7578" fmla="*/ 1199991 h 5809456"/>
              <a:gd name="connsiteX7579" fmla="*/ 4822330 w 10993169"/>
              <a:gd name="connsiteY7579" fmla="*/ 1198692 h 5809456"/>
              <a:gd name="connsiteX7580" fmla="*/ 4824284 w 10993169"/>
              <a:gd name="connsiteY7580" fmla="*/ 1196744 h 5809456"/>
              <a:gd name="connsiteX7581" fmla="*/ 4826237 w 10993169"/>
              <a:gd name="connsiteY7581" fmla="*/ 1194795 h 5809456"/>
              <a:gd name="connsiteX7582" fmla="*/ 4828842 w 10993169"/>
              <a:gd name="connsiteY7582" fmla="*/ 1190249 h 5809456"/>
              <a:gd name="connsiteX7583" fmla="*/ 4831446 w 10993169"/>
              <a:gd name="connsiteY7583" fmla="*/ 1187001 h 5809456"/>
              <a:gd name="connsiteX7584" fmla="*/ 4835353 w 10993169"/>
              <a:gd name="connsiteY7584" fmla="*/ 1185052 h 5809456"/>
              <a:gd name="connsiteX7585" fmla="*/ 4839260 w 10993169"/>
              <a:gd name="connsiteY7585" fmla="*/ 1182454 h 5809456"/>
              <a:gd name="connsiteX7586" fmla="*/ 4843167 w 10993169"/>
              <a:gd name="connsiteY7586" fmla="*/ 1180505 h 5809456"/>
              <a:gd name="connsiteX7587" fmla="*/ 4846422 w 10993169"/>
              <a:gd name="connsiteY7587" fmla="*/ 1179206 h 5809456"/>
              <a:gd name="connsiteX7588" fmla="*/ 4847725 w 10993169"/>
              <a:gd name="connsiteY7588" fmla="*/ 1178557 h 5809456"/>
              <a:gd name="connsiteX7589" fmla="*/ 4849678 w 10993169"/>
              <a:gd name="connsiteY7589" fmla="*/ 1178557 h 5809456"/>
              <a:gd name="connsiteX7590" fmla="*/ 4850980 w 10993169"/>
              <a:gd name="connsiteY7590" fmla="*/ 1178557 h 5809456"/>
              <a:gd name="connsiteX7591" fmla="*/ 4852934 w 10993169"/>
              <a:gd name="connsiteY7591" fmla="*/ 1178557 h 5809456"/>
              <a:gd name="connsiteX7592" fmla="*/ 4856841 w 10993169"/>
              <a:gd name="connsiteY7592" fmla="*/ 1179856 h 5809456"/>
              <a:gd name="connsiteX7593" fmla="*/ 4859445 w 10993169"/>
              <a:gd name="connsiteY7593" fmla="*/ 1181805 h 5809456"/>
              <a:gd name="connsiteX7594" fmla="*/ 4864003 w 10993169"/>
              <a:gd name="connsiteY7594" fmla="*/ 1185052 h 5809456"/>
              <a:gd name="connsiteX7595" fmla="*/ 4868561 w 10993169"/>
              <a:gd name="connsiteY7595" fmla="*/ 1189599 h 5809456"/>
              <a:gd name="connsiteX7596" fmla="*/ 4873119 w 10993169"/>
              <a:gd name="connsiteY7596" fmla="*/ 1195444 h 5809456"/>
              <a:gd name="connsiteX7597" fmla="*/ 4877026 w 10993169"/>
              <a:gd name="connsiteY7597" fmla="*/ 1199991 h 5809456"/>
              <a:gd name="connsiteX7598" fmla="*/ 4880282 w 10993169"/>
              <a:gd name="connsiteY7598" fmla="*/ 1203239 h 5809456"/>
              <a:gd name="connsiteX7599" fmla="*/ 4884188 w 10993169"/>
              <a:gd name="connsiteY7599" fmla="*/ 1207785 h 5809456"/>
              <a:gd name="connsiteX7600" fmla="*/ 4888746 w 10993169"/>
              <a:gd name="connsiteY7600" fmla="*/ 1212332 h 5809456"/>
              <a:gd name="connsiteX7601" fmla="*/ 4892653 w 10993169"/>
              <a:gd name="connsiteY7601" fmla="*/ 1215580 h 5809456"/>
              <a:gd name="connsiteX7602" fmla="*/ 4897862 w 10993169"/>
              <a:gd name="connsiteY7602" fmla="*/ 1216879 h 5809456"/>
              <a:gd name="connsiteX7603" fmla="*/ 4904374 w 10993169"/>
              <a:gd name="connsiteY7603" fmla="*/ 1217528 h 5809456"/>
              <a:gd name="connsiteX7604" fmla="*/ 4910885 w 10993169"/>
              <a:gd name="connsiteY7604" fmla="*/ 1218178 h 5809456"/>
              <a:gd name="connsiteX7605" fmla="*/ 4915443 w 10993169"/>
              <a:gd name="connsiteY7605" fmla="*/ 1218178 h 5809456"/>
              <a:gd name="connsiteX7606" fmla="*/ 4920652 w 10993169"/>
              <a:gd name="connsiteY7606" fmla="*/ 1216879 h 5809456"/>
              <a:gd name="connsiteX7607" fmla="*/ 4927164 w 10993169"/>
              <a:gd name="connsiteY7607" fmla="*/ 1215580 h 5809456"/>
              <a:gd name="connsiteX7608" fmla="*/ 4930419 w 10993169"/>
              <a:gd name="connsiteY7608" fmla="*/ 1214930 h 5809456"/>
              <a:gd name="connsiteX7609" fmla="*/ 4933675 w 10993169"/>
              <a:gd name="connsiteY7609" fmla="*/ 1214930 h 5809456"/>
              <a:gd name="connsiteX7610" fmla="*/ 4936279 w 10993169"/>
              <a:gd name="connsiteY7610" fmla="*/ 1214930 h 5809456"/>
              <a:gd name="connsiteX7611" fmla="*/ 4938884 w 10993169"/>
              <a:gd name="connsiteY7611" fmla="*/ 1215580 h 5809456"/>
              <a:gd name="connsiteX7612" fmla="*/ 4941489 w 10993169"/>
              <a:gd name="connsiteY7612" fmla="*/ 1216229 h 5809456"/>
              <a:gd name="connsiteX7613" fmla="*/ 4944744 w 10993169"/>
              <a:gd name="connsiteY7613" fmla="*/ 1217528 h 5809456"/>
              <a:gd name="connsiteX7614" fmla="*/ 4948651 w 10993169"/>
              <a:gd name="connsiteY7614" fmla="*/ 1219477 h 5809456"/>
              <a:gd name="connsiteX7615" fmla="*/ 4951907 w 10993169"/>
              <a:gd name="connsiteY7615" fmla="*/ 1222075 h 5809456"/>
              <a:gd name="connsiteX7616" fmla="*/ 4957767 w 10993169"/>
              <a:gd name="connsiteY7616" fmla="*/ 1227271 h 5809456"/>
              <a:gd name="connsiteX7617" fmla="*/ 4962325 w 10993169"/>
              <a:gd name="connsiteY7617" fmla="*/ 1230519 h 5809456"/>
              <a:gd name="connsiteX7618" fmla="*/ 4969488 w 10993169"/>
              <a:gd name="connsiteY7618" fmla="*/ 1229220 h 5809456"/>
              <a:gd name="connsiteX7619" fmla="*/ 4977952 w 10993169"/>
              <a:gd name="connsiteY7619" fmla="*/ 1226621 h 5809456"/>
              <a:gd name="connsiteX7620" fmla="*/ 4985766 w 10993169"/>
              <a:gd name="connsiteY7620" fmla="*/ 1224023 h 5809456"/>
              <a:gd name="connsiteX7621" fmla="*/ 4990324 w 10993169"/>
              <a:gd name="connsiteY7621" fmla="*/ 1222724 h 5809456"/>
              <a:gd name="connsiteX7622" fmla="*/ 4994231 w 10993169"/>
              <a:gd name="connsiteY7622" fmla="*/ 1225322 h 5809456"/>
              <a:gd name="connsiteX7623" fmla="*/ 4999440 w 10993169"/>
              <a:gd name="connsiteY7623" fmla="*/ 1227921 h 5809456"/>
              <a:gd name="connsiteX7624" fmla="*/ 5004649 w 10993169"/>
              <a:gd name="connsiteY7624" fmla="*/ 1229869 h 5809456"/>
              <a:gd name="connsiteX7625" fmla="*/ 5008556 w 10993169"/>
              <a:gd name="connsiteY7625" fmla="*/ 1230519 h 5809456"/>
              <a:gd name="connsiteX7626" fmla="*/ 5013765 w 10993169"/>
              <a:gd name="connsiteY7626" fmla="*/ 1227921 h 5809456"/>
              <a:gd name="connsiteX7627" fmla="*/ 5018974 w 10993169"/>
              <a:gd name="connsiteY7627" fmla="*/ 1224023 h 5809456"/>
              <a:gd name="connsiteX7628" fmla="*/ 5023532 w 10993169"/>
              <a:gd name="connsiteY7628" fmla="*/ 1220776 h 5809456"/>
              <a:gd name="connsiteX7629" fmla="*/ 5026137 w 10993169"/>
              <a:gd name="connsiteY7629" fmla="*/ 1218178 h 5809456"/>
              <a:gd name="connsiteX7630" fmla="*/ 5031997 w 10993169"/>
              <a:gd name="connsiteY7630" fmla="*/ 1215580 h 5809456"/>
              <a:gd name="connsiteX7631" fmla="*/ 5039159 w 10993169"/>
              <a:gd name="connsiteY7631" fmla="*/ 1211682 h 5809456"/>
              <a:gd name="connsiteX7632" fmla="*/ 5045671 w 10993169"/>
              <a:gd name="connsiteY7632" fmla="*/ 1207785 h 5809456"/>
              <a:gd name="connsiteX7633" fmla="*/ 5051531 w 10993169"/>
              <a:gd name="connsiteY7633" fmla="*/ 1205187 h 5809456"/>
              <a:gd name="connsiteX7634" fmla="*/ 5056740 w 10993169"/>
              <a:gd name="connsiteY7634" fmla="*/ 1204538 h 5809456"/>
              <a:gd name="connsiteX7635" fmla="*/ 5062600 w 10993169"/>
              <a:gd name="connsiteY7635" fmla="*/ 1204538 h 5809456"/>
              <a:gd name="connsiteX7636" fmla="*/ 5069112 w 10993169"/>
              <a:gd name="connsiteY7636" fmla="*/ 1205187 h 5809456"/>
              <a:gd name="connsiteX7637" fmla="*/ 5076925 w 10993169"/>
              <a:gd name="connsiteY7637" fmla="*/ 1206486 h 5809456"/>
              <a:gd name="connsiteX7638" fmla="*/ 5089948 w 10993169"/>
              <a:gd name="connsiteY7638" fmla="*/ 1209084 h 5809456"/>
              <a:gd name="connsiteX7639" fmla="*/ 5101017 w 10993169"/>
              <a:gd name="connsiteY7639" fmla="*/ 1212982 h 5809456"/>
              <a:gd name="connsiteX7640" fmla="*/ 5102971 w 10993169"/>
              <a:gd name="connsiteY7640" fmla="*/ 1212982 h 5809456"/>
              <a:gd name="connsiteX7641" fmla="*/ 5106227 w 10993169"/>
              <a:gd name="connsiteY7641" fmla="*/ 1214281 h 5809456"/>
              <a:gd name="connsiteX7642" fmla="*/ 5108831 w 10993169"/>
              <a:gd name="connsiteY7642" fmla="*/ 1215580 h 5809456"/>
              <a:gd name="connsiteX7643" fmla="*/ 5112087 w 10993169"/>
              <a:gd name="connsiteY7643" fmla="*/ 1217528 h 5809456"/>
              <a:gd name="connsiteX7644" fmla="*/ 5115994 w 10993169"/>
              <a:gd name="connsiteY7644" fmla="*/ 1220126 h 5809456"/>
              <a:gd name="connsiteX7645" fmla="*/ 5118598 w 10993169"/>
              <a:gd name="connsiteY7645" fmla="*/ 1222724 h 5809456"/>
              <a:gd name="connsiteX7646" fmla="*/ 5121854 w 10993169"/>
              <a:gd name="connsiteY7646" fmla="*/ 1225322 h 5809456"/>
              <a:gd name="connsiteX7647" fmla="*/ 5123807 w 10993169"/>
              <a:gd name="connsiteY7647" fmla="*/ 1227921 h 5809456"/>
              <a:gd name="connsiteX7648" fmla="*/ 5126412 w 10993169"/>
              <a:gd name="connsiteY7648" fmla="*/ 1233117 h 5809456"/>
              <a:gd name="connsiteX7649" fmla="*/ 5128365 w 10993169"/>
              <a:gd name="connsiteY7649" fmla="*/ 1239612 h 5809456"/>
              <a:gd name="connsiteX7650" fmla="*/ 5130970 w 10993169"/>
              <a:gd name="connsiteY7650" fmla="*/ 1246107 h 5809456"/>
              <a:gd name="connsiteX7651" fmla="*/ 5131621 w 10993169"/>
              <a:gd name="connsiteY7651" fmla="*/ 1250654 h 5809456"/>
              <a:gd name="connsiteX7652" fmla="*/ 5130970 w 10993169"/>
              <a:gd name="connsiteY7652" fmla="*/ 1253901 h 5809456"/>
              <a:gd name="connsiteX7653" fmla="*/ 5129668 w 10993169"/>
              <a:gd name="connsiteY7653" fmla="*/ 1256499 h 5809456"/>
              <a:gd name="connsiteX7654" fmla="*/ 5128365 w 10993169"/>
              <a:gd name="connsiteY7654" fmla="*/ 1259747 h 5809456"/>
              <a:gd name="connsiteX7655" fmla="*/ 5125761 w 10993169"/>
              <a:gd name="connsiteY7655" fmla="*/ 1262995 h 5809456"/>
              <a:gd name="connsiteX7656" fmla="*/ 5120552 w 10993169"/>
              <a:gd name="connsiteY7656" fmla="*/ 1267541 h 5809456"/>
              <a:gd name="connsiteX7657" fmla="*/ 5115994 w 10993169"/>
              <a:gd name="connsiteY7657" fmla="*/ 1270789 h 5809456"/>
              <a:gd name="connsiteX7658" fmla="*/ 5111436 w 10993169"/>
              <a:gd name="connsiteY7658" fmla="*/ 1275336 h 5809456"/>
              <a:gd name="connsiteX7659" fmla="*/ 5106227 w 10993169"/>
              <a:gd name="connsiteY7659" fmla="*/ 1279882 h 5809456"/>
              <a:gd name="connsiteX7660" fmla="*/ 5101669 w 10993169"/>
              <a:gd name="connsiteY7660" fmla="*/ 1284429 h 5809456"/>
              <a:gd name="connsiteX7661" fmla="*/ 5098413 w 10993169"/>
              <a:gd name="connsiteY7661" fmla="*/ 1288326 h 5809456"/>
              <a:gd name="connsiteX7662" fmla="*/ 5090599 w 10993169"/>
              <a:gd name="connsiteY7662" fmla="*/ 1299368 h 5809456"/>
              <a:gd name="connsiteX7663" fmla="*/ 5082786 w 10993169"/>
              <a:gd name="connsiteY7663" fmla="*/ 1307162 h 5809456"/>
              <a:gd name="connsiteX7664" fmla="*/ 5078228 w 10993169"/>
              <a:gd name="connsiteY7664" fmla="*/ 1308461 h 5809456"/>
              <a:gd name="connsiteX7665" fmla="*/ 5071716 w 10993169"/>
              <a:gd name="connsiteY7665" fmla="*/ 1309111 h 5809456"/>
              <a:gd name="connsiteX7666" fmla="*/ 5064554 w 10993169"/>
              <a:gd name="connsiteY7666" fmla="*/ 1309111 h 5809456"/>
              <a:gd name="connsiteX7667" fmla="*/ 5059345 w 10993169"/>
              <a:gd name="connsiteY7667" fmla="*/ 1309760 h 5809456"/>
              <a:gd name="connsiteX7668" fmla="*/ 5049578 w 10993169"/>
              <a:gd name="connsiteY7668" fmla="*/ 1305863 h 5809456"/>
              <a:gd name="connsiteX7669" fmla="*/ 5041764 w 10993169"/>
              <a:gd name="connsiteY7669" fmla="*/ 1304564 h 5809456"/>
              <a:gd name="connsiteX7670" fmla="*/ 5036555 w 10993169"/>
              <a:gd name="connsiteY7670" fmla="*/ 1303914 h 5809456"/>
              <a:gd name="connsiteX7671" fmla="*/ 5031346 w 10993169"/>
              <a:gd name="connsiteY7671" fmla="*/ 1303265 h 5809456"/>
              <a:gd name="connsiteX7672" fmla="*/ 5025485 w 10993169"/>
              <a:gd name="connsiteY7672" fmla="*/ 1303265 h 5809456"/>
              <a:gd name="connsiteX7673" fmla="*/ 5020927 w 10993169"/>
              <a:gd name="connsiteY7673" fmla="*/ 1304564 h 5809456"/>
              <a:gd name="connsiteX7674" fmla="*/ 5015718 w 10993169"/>
              <a:gd name="connsiteY7674" fmla="*/ 1305863 h 5809456"/>
              <a:gd name="connsiteX7675" fmla="*/ 5009207 w 10993169"/>
              <a:gd name="connsiteY7675" fmla="*/ 1309760 h 5809456"/>
              <a:gd name="connsiteX7676" fmla="*/ 5002044 w 10993169"/>
              <a:gd name="connsiteY7676" fmla="*/ 1314307 h 5809456"/>
              <a:gd name="connsiteX7677" fmla="*/ 4995533 w 10993169"/>
              <a:gd name="connsiteY7677" fmla="*/ 1316905 h 5809456"/>
              <a:gd name="connsiteX7678" fmla="*/ 4990975 w 10993169"/>
              <a:gd name="connsiteY7678" fmla="*/ 1317554 h 5809456"/>
              <a:gd name="connsiteX7679" fmla="*/ 4986417 w 10993169"/>
              <a:gd name="connsiteY7679" fmla="*/ 1318204 h 5809456"/>
              <a:gd name="connsiteX7680" fmla="*/ 4981859 w 10993169"/>
              <a:gd name="connsiteY7680" fmla="*/ 1318204 h 5809456"/>
              <a:gd name="connsiteX7681" fmla="*/ 4977301 w 10993169"/>
              <a:gd name="connsiteY7681" fmla="*/ 1316905 h 5809456"/>
              <a:gd name="connsiteX7682" fmla="*/ 4975999 w 10993169"/>
              <a:gd name="connsiteY7682" fmla="*/ 1316905 h 5809456"/>
              <a:gd name="connsiteX7683" fmla="*/ 4974045 w 10993169"/>
              <a:gd name="connsiteY7683" fmla="*/ 1315606 h 5809456"/>
              <a:gd name="connsiteX7684" fmla="*/ 4972092 w 10993169"/>
              <a:gd name="connsiteY7684" fmla="*/ 1314307 h 5809456"/>
              <a:gd name="connsiteX7685" fmla="*/ 4970139 w 10993169"/>
              <a:gd name="connsiteY7685" fmla="*/ 1313008 h 5809456"/>
              <a:gd name="connsiteX7686" fmla="*/ 4967534 w 10993169"/>
              <a:gd name="connsiteY7686" fmla="*/ 1309760 h 5809456"/>
              <a:gd name="connsiteX7687" fmla="*/ 4964930 w 10993169"/>
              <a:gd name="connsiteY7687" fmla="*/ 1307162 h 5809456"/>
              <a:gd name="connsiteX7688" fmla="*/ 4961023 w 10993169"/>
              <a:gd name="connsiteY7688" fmla="*/ 1307162 h 5809456"/>
              <a:gd name="connsiteX7689" fmla="*/ 4957767 w 10993169"/>
              <a:gd name="connsiteY7689" fmla="*/ 1307162 h 5809456"/>
              <a:gd name="connsiteX7690" fmla="*/ 4954511 w 10993169"/>
              <a:gd name="connsiteY7690" fmla="*/ 1307812 h 5809456"/>
              <a:gd name="connsiteX7691" fmla="*/ 4951907 w 10993169"/>
              <a:gd name="connsiteY7691" fmla="*/ 1309760 h 5809456"/>
              <a:gd name="connsiteX7692" fmla="*/ 4942791 w 10993169"/>
              <a:gd name="connsiteY7692" fmla="*/ 1315606 h 5809456"/>
              <a:gd name="connsiteX7693" fmla="*/ 4933675 w 10993169"/>
              <a:gd name="connsiteY7693" fmla="*/ 1322101 h 5809456"/>
              <a:gd name="connsiteX7694" fmla="*/ 4928466 w 10993169"/>
              <a:gd name="connsiteY7694" fmla="*/ 1322101 h 5809456"/>
              <a:gd name="connsiteX7695" fmla="*/ 4921954 w 10993169"/>
              <a:gd name="connsiteY7695" fmla="*/ 1322101 h 5809456"/>
              <a:gd name="connsiteX7696" fmla="*/ 4915443 w 10993169"/>
              <a:gd name="connsiteY7696" fmla="*/ 1322101 h 5809456"/>
              <a:gd name="connsiteX7697" fmla="*/ 4910234 w 10993169"/>
              <a:gd name="connsiteY7697" fmla="*/ 1322101 h 5809456"/>
              <a:gd name="connsiteX7698" fmla="*/ 4900467 w 10993169"/>
              <a:gd name="connsiteY7698" fmla="*/ 1318204 h 5809456"/>
              <a:gd name="connsiteX7699" fmla="*/ 4892653 w 10993169"/>
              <a:gd name="connsiteY7699" fmla="*/ 1314307 h 5809456"/>
              <a:gd name="connsiteX7700" fmla="*/ 4883537 w 10993169"/>
              <a:gd name="connsiteY7700" fmla="*/ 1307162 h 5809456"/>
              <a:gd name="connsiteX7701" fmla="*/ 4875072 w 10993169"/>
              <a:gd name="connsiteY7701" fmla="*/ 1299368 h 5809456"/>
              <a:gd name="connsiteX7702" fmla="*/ 4871817 w 10993169"/>
              <a:gd name="connsiteY7702" fmla="*/ 1300667 h 5809456"/>
              <a:gd name="connsiteX7703" fmla="*/ 4867259 w 10993169"/>
              <a:gd name="connsiteY7703" fmla="*/ 1301966 h 5809456"/>
              <a:gd name="connsiteX7704" fmla="*/ 4858794 w 10993169"/>
              <a:gd name="connsiteY7704" fmla="*/ 1304564 h 5809456"/>
              <a:gd name="connsiteX7705" fmla="*/ 4851631 w 10993169"/>
              <a:gd name="connsiteY7705" fmla="*/ 1307162 h 5809456"/>
              <a:gd name="connsiteX7706" fmla="*/ 4847073 w 10993169"/>
              <a:gd name="connsiteY7706" fmla="*/ 1309111 h 5809456"/>
              <a:gd name="connsiteX7707" fmla="*/ 4840562 w 10993169"/>
              <a:gd name="connsiteY7707" fmla="*/ 1310410 h 5809456"/>
              <a:gd name="connsiteX7708" fmla="*/ 4834051 w 10993169"/>
              <a:gd name="connsiteY7708" fmla="*/ 1311709 h 5809456"/>
              <a:gd name="connsiteX7709" fmla="*/ 4828842 w 10993169"/>
              <a:gd name="connsiteY7709" fmla="*/ 1311709 h 5809456"/>
              <a:gd name="connsiteX7710" fmla="*/ 4819726 w 10993169"/>
              <a:gd name="connsiteY7710" fmla="*/ 1309760 h 5809456"/>
              <a:gd name="connsiteX7711" fmla="*/ 4812563 w 10993169"/>
              <a:gd name="connsiteY7711" fmla="*/ 1307162 h 5809456"/>
              <a:gd name="connsiteX7712" fmla="*/ 4810610 w 10993169"/>
              <a:gd name="connsiteY7712" fmla="*/ 1306513 h 5809456"/>
              <a:gd name="connsiteX7713" fmla="*/ 4808656 w 10993169"/>
              <a:gd name="connsiteY7713" fmla="*/ 1306513 h 5809456"/>
              <a:gd name="connsiteX7714" fmla="*/ 4806703 w 10993169"/>
              <a:gd name="connsiteY7714" fmla="*/ 1306513 h 5809456"/>
              <a:gd name="connsiteX7715" fmla="*/ 4804098 w 10993169"/>
              <a:gd name="connsiteY7715" fmla="*/ 1307162 h 5809456"/>
              <a:gd name="connsiteX7716" fmla="*/ 4800192 w 10993169"/>
              <a:gd name="connsiteY7716" fmla="*/ 1308461 h 5809456"/>
              <a:gd name="connsiteX7717" fmla="*/ 4797587 w 10993169"/>
              <a:gd name="connsiteY7717" fmla="*/ 1309760 h 5809456"/>
              <a:gd name="connsiteX7718" fmla="*/ 4791076 w 10993169"/>
              <a:gd name="connsiteY7718" fmla="*/ 1315606 h 5809456"/>
              <a:gd name="connsiteX7719" fmla="*/ 4781960 w 10993169"/>
              <a:gd name="connsiteY7719" fmla="*/ 1322101 h 5809456"/>
              <a:gd name="connsiteX7720" fmla="*/ 4779355 w 10993169"/>
              <a:gd name="connsiteY7720" fmla="*/ 1321452 h 5809456"/>
              <a:gd name="connsiteX7721" fmla="*/ 4774797 w 10993169"/>
              <a:gd name="connsiteY7721" fmla="*/ 1320802 h 5809456"/>
              <a:gd name="connsiteX7722" fmla="*/ 4770239 w 10993169"/>
              <a:gd name="connsiteY7722" fmla="*/ 1318853 h 5809456"/>
              <a:gd name="connsiteX7723" fmla="*/ 4766983 w 10993169"/>
              <a:gd name="connsiteY7723" fmla="*/ 1316905 h 5809456"/>
              <a:gd name="connsiteX7724" fmla="*/ 4764379 w 10993169"/>
              <a:gd name="connsiteY7724" fmla="*/ 1313008 h 5809456"/>
              <a:gd name="connsiteX7725" fmla="*/ 4761774 w 10993169"/>
              <a:gd name="connsiteY7725" fmla="*/ 1307162 h 5809456"/>
              <a:gd name="connsiteX7726" fmla="*/ 4760472 w 10993169"/>
              <a:gd name="connsiteY7726" fmla="*/ 1306513 h 5809456"/>
              <a:gd name="connsiteX7727" fmla="*/ 4759170 w 10993169"/>
              <a:gd name="connsiteY7727" fmla="*/ 1305863 h 5809456"/>
              <a:gd name="connsiteX7728" fmla="*/ 4757868 w 10993169"/>
              <a:gd name="connsiteY7728" fmla="*/ 1305863 h 5809456"/>
              <a:gd name="connsiteX7729" fmla="*/ 4756565 w 10993169"/>
              <a:gd name="connsiteY7729" fmla="*/ 1306513 h 5809456"/>
              <a:gd name="connsiteX7730" fmla="*/ 4753961 w 10993169"/>
              <a:gd name="connsiteY7730" fmla="*/ 1307812 h 5809456"/>
              <a:gd name="connsiteX7731" fmla="*/ 4751356 w 10993169"/>
              <a:gd name="connsiteY7731" fmla="*/ 1309760 h 5809456"/>
              <a:gd name="connsiteX7732" fmla="*/ 4750054 w 10993169"/>
              <a:gd name="connsiteY7732" fmla="*/ 1309760 h 5809456"/>
              <a:gd name="connsiteX7733" fmla="*/ 4748752 w 10993169"/>
              <a:gd name="connsiteY7733" fmla="*/ 1310410 h 5809456"/>
              <a:gd name="connsiteX7734" fmla="*/ 4747449 w 10993169"/>
              <a:gd name="connsiteY7734" fmla="*/ 1311709 h 5809456"/>
              <a:gd name="connsiteX7735" fmla="*/ 4746798 w 10993169"/>
              <a:gd name="connsiteY7735" fmla="*/ 1313657 h 5809456"/>
              <a:gd name="connsiteX7736" fmla="*/ 4745496 w 10993169"/>
              <a:gd name="connsiteY7736" fmla="*/ 1316905 h 5809456"/>
              <a:gd name="connsiteX7737" fmla="*/ 4744194 w 10993169"/>
              <a:gd name="connsiteY7737" fmla="*/ 1319503 h 5809456"/>
              <a:gd name="connsiteX7738" fmla="*/ 4736380 w 10993169"/>
              <a:gd name="connsiteY7738" fmla="*/ 1320802 h 5809456"/>
              <a:gd name="connsiteX7739" fmla="*/ 4728566 w 10993169"/>
              <a:gd name="connsiteY7739" fmla="*/ 1322101 h 5809456"/>
              <a:gd name="connsiteX7740" fmla="*/ 4726613 w 10993169"/>
              <a:gd name="connsiteY7740" fmla="*/ 1322101 h 5809456"/>
              <a:gd name="connsiteX7741" fmla="*/ 4724659 w 10993169"/>
              <a:gd name="connsiteY7741" fmla="*/ 1321452 h 5809456"/>
              <a:gd name="connsiteX7742" fmla="*/ 4722706 w 10993169"/>
              <a:gd name="connsiteY7742" fmla="*/ 1320802 h 5809456"/>
              <a:gd name="connsiteX7743" fmla="*/ 4720753 w 10993169"/>
              <a:gd name="connsiteY7743" fmla="*/ 1319503 h 5809456"/>
              <a:gd name="connsiteX7744" fmla="*/ 4716846 w 10993169"/>
              <a:gd name="connsiteY7744" fmla="*/ 1316905 h 5809456"/>
              <a:gd name="connsiteX7745" fmla="*/ 4712939 w 10993169"/>
              <a:gd name="connsiteY7745" fmla="*/ 1314307 h 5809456"/>
              <a:gd name="connsiteX7746" fmla="*/ 4710986 w 10993169"/>
              <a:gd name="connsiteY7746" fmla="*/ 1313008 h 5809456"/>
              <a:gd name="connsiteX7747" fmla="*/ 4708381 w 10993169"/>
              <a:gd name="connsiteY7747" fmla="*/ 1312358 h 5809456"/>
              <a:gd name="connsiteX7748" fmla="*/ 4705125 w 10993169"/>
              <a:gd name="connsiteY7748" fmla="*/ 1313008 h 5809456"/>
              <a:gd name="connsiteX7749" fmla="*/ 4703172 w 10993169"/>
              <a:gd name="connsiteY7749" fmla="*/ 1314307 h 5809456"/>
              <a:gd name="connsiteX7750" fmla="*/ 4701870 w 10993169"/>
              <a:gd name="connsiteY7750" fmla="*/ 1318204 h 5809456"/>
              <a:gd name="connsiteX7751" fmla="*/ 4700567 w 10993169"/>
              <a:gd name="connsiteY7751" fmla="*/ 1322101 h 5809456"/>
              <a:gd name="connsiteX7752" fmla="*/ 4703172 w 10993169"/>
              <a:gd name="connsiteY7752" fmla="*/ 1327297 h 5809456"/>
              <a:gd name="connsiteX7753" fmla="*/ 4705776 w 10993169"/>
              <a:gd name="connsiteY7753" fmla="*/ 1332494 h 5809456"/>
              <a:gd name="connsiteX7754" fmla="*/ 4704474 w 10993169"/>
              <a:gd name="connsiteY7754" fmla="*/ 1334442 h 5809456"/>
              <a:gd name="connsiteX7755" fmla="*/ 4702521 w 10993169"/>
              <a:gd name="connsiteY7755" fmla="*/ 1337040 h 5809456"/>
              <a:gd name="connsiteX7756" fmla="*/ 4699916 w 10993169"/>
              <a:gd name="connsiteY7756" fmla="*/ 1340288 h 5809456"/>
              <a:gd name="connsiteX7757" fmla="*/ 4697963 w 10993169"/>
              <a:gd name="connsiteY7757" fmla="*/ 1342236 h 5809456"/>
              <a:gd name="connsiteX7758" fmla="*/ 4692103 w 10993169"/>
              <a:gd name="connsiteY7758" fmla="*/ 1344185 h 5809456"/>
              <a:gd name="connsiteX7759" fmla="*/ 4685591 w 10993169"/>
              <a:gd name="connsiteY7759" fmla="*/ 1345484 h 5809456"/>
              <a:gd name="connsiteX7760" fmla="*/ 4679080 w 10993169"/>
              <a:gd name="connsiteY7760" fmla="*/ 1346783 h 5809456"/>
              <a:gd name="connsiteX7761" fmla="*/ 4674522 w 10993169"/>
              <a:gd name="connsiteY7761" fmla="*/ 1347432 h 5809456"/>
              <a:gd name="connsiteX7762" fmla="*/ 4669313 w 10993169"/>
              <a:gd name="connsiteY7762" fmla="*/ 1349381 h 5809456"/>
              <a:gd name="connsiteX7763" fmla="*/ 4662801 w 10993169"/>
              <a:gd name="connsiteY7763" fmla="*/ 1350680 h 5809456"/>
              <a:gd name="connsiteX7764" fmla="*/ 4659546 w 10993169"/>
              <a:gd name="connsiteY7764" fmla="*/ 1350680 h 5809456"/>
              <a:gd name="connsiteX7765" fmla="*/ 4656290 w 10993169"/>
              <a:gd name="connsiteY7765" fmla="*/ 1350680 h 5809456"/>
              <a:gd name="connsiteX7766" fmla="*/ 4653685 w 10993169"/>
              <a:gd name="connsiteY7766" fmla="*/ 1350680 h 5809456"/>
              <a:gd name="connsiteX7767" fmla="*/ 4651081 w 10993169"/>
              <a:gd name="connsiteY7767" fmla="*/ 1350030 h 5809456"/>
              <a:gd name="connsiteX7768" fmla="*/ 4651081 w 10993169"/>
              <a:gd name="connsiteY7768" fmla="*/ 1343535 h 5809456"/>
              <a:gd name="connsiteX7769" fmla="*/ 4651081 w 10993169"/>
              <a:gd name="connsiteY7769" fmla="*/ 1337040 h 5809456"/>
              <a:gd name="connsiteX7770" fmla="*/ 4649779 w 10993169"/>
              <a:gd name="connsiteY7770" fmla="*/ 1335091 h 5809456"/>
              <a:gd name="connsiteX7771" fmla="*/ 4647174 w 10993169"/>
              <a:gd name="connsiteY7771" fmla="*/ 1333792 h 5809456"/>
              <a:gd name="connsiteX7772" fmla="*/ 4643918 w 10993169"/>
              <a:gd name="connsiteY7772" fmla="*/ 1332494 h 5809456"/>
              <a:gd name="connsiteX7773" fmla="*/ 4641314 w 10993169"/>
              <a:gd name="connsiteY7773" fmla="*/ 1332494 h 5809456"/>
              <a:gd name="connsiteX7774" fmla="*/ 4638709 w 10993169"/>
              <a:gd name="connsiteY7774" fmla="*/ 1336391 h 5809456"/>
              <a:gd name="connsiteX7775" fmla="*/ 4636105 w 10993169"/>
              <a:gd name="connsiteY7775" fmla="*/ 1342236 h 5809456"/>
              <a:gd name="connsiteX7776" fmla="*/ 4633500 w 10993169"/>
              <a:gd name="connsiteY7776" fmla="*/ 1344835 h 5809456"/>
              <a:gd name="connsiteX7777" fmla="*/ 4629593 w 10993169"/>
              <a:gd name="connsiteY7777" fmla="*/ 1346783 h 5809456"/>
              <a:gd name="connsiteX7778" fmla="*/ 4625686 w 10993169"/>
              <a:gd name="connsiteY7778" fmla="*/ 1348731 h 5809456"/>
              <a:gd name="connsiteX7779" fmla="*/ 4623082 w 10993169"/>
              <a:gd name="connsiteY7779" fmla="*/ 1350030 h 5809456"/>
              <a:gd name="connsiteX7780" fmla="*/ 4619175 w 10993169"/>
              <a:gd name="connsiteY7780" fmla="*/ 1349381 h 5809456"/>
              <a:gd name="connsiteX7781" fmla="*/ 4614617 w 10993169"/>
              <a:gd name="connsiteY7781" fmla="*/ 1348082 h 5809456"/>
              <a:gd name="connsiteX7782" fmla="*/ 4613315 w 10993169"/>
              <a:gd name="connsiteY7782" fmla="*/ 1347432 h 5809456"/>
              <a:gd name="connsiteX7783" fmla="*/ 4611361 w 10993169"/>
              <a:gd name="connsiteY7783" fmla="*/ 1346783 h 5809456"/>
              <a:gd name="connsiteX7784" fmla="*/ 4610710 w 10993169"/>
              <a:gd name="connsiteY7784" fmla="*/ 1345484 h 5809456"/>
              <a:gd name="connsiteX7785" fmla="*/ 4610710 w 10993169"/>
              <a:gd name="connsiteY7785" fmla="*/ 1344835 h 5809456"/>
              <a:gd name="connsiteX7786" fmla="*/ 4612664 w 10993169"/>
              <a:gd name="connsiteY7786" fmla="*/ 1335091 h 5809456"/>
              <a:gd name="connsiteX7787" fmla="*/ 4615268 w 10993169"/>
              <a:gd name="connsiteY7787" fmla="*/ 1327297 h 5809456"/>
              <a:gd name="connsiteX7788" fmla="*/ 4613315 w 10993169"/>
              <a:gd name="connsiteY7788" fmla="*/ 1325998 h 5809456"/>
              <a:gd name="connsiteX7789" fmla="*/ 4610710 w 10993169"/>
              <a:gd name="connsiteY7789" fmla="*/ 1325349 h 5809456"/>
              <a:gd name="connsiteX7790" fmla="*/ 4607455 w 10993169"/>
              <a:gd name="connsiteY7790" fmla="*/ 1325998 h 5809456"/>
              <a:gd name="connsiteX7791" fmla="*/ 4605501 w 10993169"/>
              <a:gd name="connsiteY7791" fmla="*/ 1327297 h 5809456"/>
              <a:gd name="connsiteX7792" fmla="*/ 4603548 w 10993169"/>
              <a:gd name="connsiteY7792" fmla="*/ 1327947 h 5809456"/>
              <a:gd name="connsiteX7793" fmla="*/ 4601594 w 10993169"/>
              <a:gd name="connsiteY7793" fmla="*/ 1329895 h 5809456"/>
              <a:gd name="connsiteX7794" fmla="*/ 4599641 w 10993169"/>
              <a:gd name="connsiteY7794" fmla="*/ 1332494 h 5809456"/>
              <a:gd name="connsiteX7795" fmla="*/ 4597687 w 10993169"/>
              <a:gd name="connsiteY7795" fmla="*/ 1334442 h 5809456"/>
              <a:gd name="connsiteX7796" fmla="*/ 4598990 w 10993169"/>
              <a:gd name="connsiteY7796" fmla="*/ 1341587 h 5809456"/>
              <a:gd name="connsiteX7797" fmla="*/ 4600292 w 10993169"/>
              <a:gd name="connsiteY7797" fmla="*/ 1350030 h 5809456"/>
              <a:gd name="connsiteX7798" fmla="*/ 4598339 w 10993169"/>
              <a:gd name="connsiteY7798" fmla="*/ 1354577 h 5809456"/>
              <a:gd name="connsiteX7799" fmla="*/ 4596385 w 10993169"/>
              <a:gd name="connsiteY7799" fmla="*/ 1359773 h 5809456"/>
              <a:gd name="connsiteX7800" fmla="*/ 4594432 w 10993169"/>
              <a:gd name="connsiteY7800" fmla="*/ 1365619 h 5809456"/>
              <a:gd name="connsiteX7801" fmla="*/ 4592478 w 10993169"/>
              <a:gd name="connsiteY7801" fmla="*/ 1370166 h 5809456"/>
              <a:gd name="connsiteX7802" fmla="*/ 4587269 w 10993169"/>
              <a:gd name="connsiteY7802" fmla="*/ 1375362 h 5809456"/>
              <a:gd name="connsiteX7803" fmla="*/ 4579456 w 10993169"/>
              <a:gd name="connsiteY7803" fmla="*/ 1379908 h 5809456"/>
              <a:gd name="connsiteX7804" fmla="*/ 4576851 w 10993169"/>
              <a:gd name="connsiteY7804" fmla="*/ 1381857 h 5809456"/>
              <a:gd name="connsiteX7805" fmla="*/ 4572944 w 10993169"/>
              <a:gd name="connsiteY7805" fmla="*/ 1383156 h 5809456"/>
              <a:gd name="connsiteX7806" fmla="*/ 4570340 w 10993169"/>
              <a:gd name="connsiteY7806" fmla="*/ 1383806 h 5809456"/>
              <a:gd name="connsiteX7807" fmla="*/ 4567735 w 10993169"/>
              <a:gd name="connsiteY7807" fmla="*/ 1383806 h 5809456"/>
              <a:gd name="connsiteX7808" fmla="*/ 4565782 w 10993169"/>
              <a:gd name="connsiteY7808" fmla="*/ 1383156 h 5809456"/>
              <a:gd name="connsiteX7809" fmla="*/ 4563828 w 10993169"/>
              <a:gd name="connsiteY7809" fmla="*/ 1382507 h 5809456"/>
              <a:gd name="connsiteX7810" fmla="*/ 4561224 w 10993169"/>
              <a:gd name="connsiteY7810" fmla="*/ 1381207 h 5809456"/>
              <a:gd name="connsiteX7811" fmla="*/ 4558619 w 10993169"/>
              <a:gd name="connsiteY7811" fmla="*/ 1377960 h 5809456"/>
              <a:gd name="connsiteX7812" fmla="*/ 4556015 w 10993169"/>
              <a:gd name="connsiteY7812" fmla="*/ 1374063 h 5809456"/>
              <a:gd name="connsiteX7813" fmla="*/ 4553410 w 10993169"/>
              <a:gd name="connsiteY7813" fmla="*/ 1370166 h 5809456"/>
              <a:gd name="connsiteX7814" fmla="*/ 4553410 w 10993169"/>
              <a:gd name="connsiteY7814" fmla="*/ 1366269 h 5809456"/>
              <a:gd name="connsiteX7815" fmla="*/ 4553410 w 10993169"/>
              <a:gd name="connsiteY7815" fmla="*/ 1361072 h 5809456"/>
              <a:gd name="connsiteX7816" fmla="*/ 4552759 w 10993169"/>
              <a:gd name="connsiteY7816" fmla="*/ 1355876 h 5809456"/>
              <a:gd name="connsiteX7817" fmla="*/ 4550806 w 10993169"/>
              <a:gd name="connsiteY7817" fmla="*/ 1352629 h 5809456"/>
              <a:gd name="connsiteX7818" fmla="*/ 4548852 w 10993169"/>
              <a:gd name="connsiteY7818" fmla="*/ 1352629 h 5809456"/>
              <a:gd name="connsiteX7819" fmla="*/ 4546248 w 10993169"/>
              <a:gd name="connsiteY7819" fmla="*/ 1353928 h 5809456"/>
              <a:gd name="connsiteX7820" fmla="*/ 4544294 w 10993169"/>
              <a:gd name="connsiteY7820" fmla="*/ 1355876 h 5809456"/>
              <a:gd name="connsiteX7821" fmla="*/ 4543643 w 10993169"/>
              <a:gd name="connsiteY7821" fmla="*/ 1357175 h 5809456"/>
              <a:gd name="connsiteX7822" fmla="*/ 4541690 w 10993169"/>
              <a:gd name="connsiteY7822" fmla="*/ 1358474 h 5809456"/>
              <a:gd name="connsiteX7823" fmla="*/ 4540387 w 10993169"/>
              <a:gd name="connsiteY7823" fmla="*/ 1360423 h 5809456"/>
              <a:gd name="connsiteX7824" fmla="*/ 4539085 w 10993169"/>
              <a:gd name="connsiteY7824" fmla="*/ 1361722 h 5809456"/>
              <a:gd name="connsiteX7825" fmla="*/ 4538434 w 10993169"/>
              <a:gd name="connsiteY7825" fmla="*/ 1364320 h 5809456"/>
              <a:gd name="connsiteX7826" fmla="*/ 4537132 w 10993169"/>
              <a:gd name="connsiteY7826" fmla="*/ 1368217 h 5809456"/>
              <a:gd name="connsiteX7827" fmla="*/ 4535829 w 10993169"/>
              <a:gd name="connsiteY7827" fmla="*/ 1372764 h 5809456"/>
              <a:gd name="connsiteX7828" fmla="*/ 4534527 w 10993169"/>
              <a:gd name="connsiteY7828" fmla="*/ 1379259 h 5809456"/>
              <a:gd name="connsiteX7829" fmla="*/ 4533225 w 10993169"/>
              <a:gd name="connsiteY7829" fmla="*/ 1387703 h 5809456"/>
              <a:gd name="connsiteX7830" fmla="*/ 4529318 w 10993169"/>
              <a:gd name="connsiteY7830" fmla="*/ 1392899 h 5809456"/>
              <a:gd name="connsiteX7831" fmla="*/ 4525411 w 10993169"/>
              <a:gd name="connsiteY7831" fmla="*/ 1398095 h 5809456"/>
              <a:gd name="connsiteX7832" fmla="*/ 4522807 w 10993169"/>
              <a:gd name="connsiteY7832" fmla="*/ 1397446 h 5809456"/>
              <a:gd name="connsiteX7833" fmla="*/ 4518900 w 10993169"/>
              <a:gd name="connsiteY7833" fmla="*/ 1397446 h 5809456"/>
              <a:gd name="connsiteX7834" fmla="*/ 4515644 w 10993169"/>
              <a:gd name="connsiteY7834" fmla="*/ 1396796 h 5809456"/>
              <a:gd name="connsiteX7835" fmla="*/ 4512388 w 10993169"/>
              <a:gd name="connsiteY7835" fmla="*/ 1395497 h 5809456"/>
              <a:gd name="connsiteX7836" fmla="*/ 4511086 w 10993169"/>
              <a:gd name="connsiteY7836" fmla="*/ 1388352 h 5809456"/>
              <a:gd name="connsiteX7837" fmla="*/ 4509784 w 10993169"/>
              <a:gd name="connsiteY7837" fmla="*/ 1379908 h 5809456"/>
              <a:gd name="connsiteX7838" fmla="*/ 4509784 w 10993169"/>
              <a:gd name="connsiteY7838" fmla="*/ 1377960 h 5809456"/>
              <a:gd name="connsiteX7839" fmla="*/ 4508482 w 10993169"/>
              <a:gd name="connsiteY7839" fmla="*/ 1376661 h 5809456"/>
              <a:gd name="connsiteX7840" fmla="*/ 4507179 w 10993169"/>
              <a:gd name="connsiteY7840" fmla="*/ 1374712 h 5809456"/>
              <a:gd name="connsiteX7841" fmla="*/ 4505226 w 10993169"/>
              <a:gd name="connsiteY7841" fmla="*/ 1372764 h 5809456"/>
              <a:gd name="connsiteX7842" fmla="*/ 4502621 w 10993169"/>
              <a:gd name="connsiteY7842" fmla="*/ 1372764 h 5809456"/>
              <a:gd name="connsiteX7843" fmla="*/ 4500017 w 10993169"/>
              <a:gd name="connsiteY7843" fmla="*/ 1374063 h 5809456"/>
              <a:gd name="connsiteX7844" fmla="*/ 4498063 w 10993169"/>
              <a:gd name="connsiteY7844" fmla="*/ 1376011 h 5809456"/>
              <a:gd name="connsiteX7845" fmla="*/ 4497412 w 10993169"/>
              <a:gd name="connsiteY7845" fmla="*/ 1377310 h 5809456"/>
              <a:gd name="connsiteX7846" fmla="*/ 4496761 w 10993169"/>
              <a:gd name="connsiteY7846" fmla="*/ 1378609 h 5809456"/>
              <a:gd name="connsiteX7847" fmla="*/ 4496761 w 10993169"/>
              <a:gd name="connsiteY7847" fmla="*/ 1380558 h 5809456"/>
              <a:gd name="connsiteX7848" fmla="*/ 4496761 w 10993169"/>
              <a:gd name="connsiteY7848" fmla="*/ 1383156 h 5809456"/>
              <a:gd name="connsiteX7849" fmla="*/ 4497412 w 10993169"/>
              <a:gd name="connsiteY7849" fmla="*/ 1385105 h 5809456"/>
              <a:gd name="connsiteX7850" fmla="*/ 4499366 w 10993169"/>
              <a:gd name="connsiteY7850" fmla="*/ 1389651 h 5809456"/>
              <a:gd name="connsiteX7851" fmla="*/ 4500017 w 10993169"/>
              <a:gd name="connsiteY7851" fmla="*/ 1392899 h 5809456"/>
              <a:gd name="connsiteX7852" fmla="*/ 4499366 w 10993169"/>
              <a:gd name="connsiteY7852" fmla="*/ 1396796 h 5809456"/>
              <a:gd name="connsiteX7853" fmla="*/ 4498063 w 10993169"/>
              <a:gd name="connsiteY7853" fmla="*/ 1400693 h 5809456"/>
              <a:gd name="connsiteX7854" fmla="*/ 4496761 w 10993169"/>
              <a:gd name="connsiteY7854" fmla="*/ 1403941 h 5809456"/>
              <a:gd name="connsiteX7855" fmla="*/ 4494808 w 10993169"/>
              <a:gd name="connsiteY7855" fmla="*/ 1405889 h 5809456"/>
              <a:gd name="connsiteX7856" fmla="*/ 4494157 w 10993169"/>
              <a:gd name="connsiteY7856" fmla="*/ 1408487 h 5809456"/>
              <a:gd name="connsiteX7857" fmla="*/ 4492203 w 10993169"/>
              <a:gd name="connsiteY7857" fmla="*/ 1410436 h 5809456"/>
              <a:gd name="connsiteX7858" fmla="*/ 4489599 w 10993169"/>
              <a:gd name="connsiteY7858" fmla="*/ 1413034 h 5809456"/>
              <a:gd name="connsiteX7859" fmla="*/ 4486994 w 10993169"/>
              <a:gd name="connsiteY7859" fmla="*/ 1413684 h 5809456"/>
              <a:gd name="connsiteX7860" fmla="*/ 4483738 w 10993169"/>
              <a:gd name="connsiteY7860" fmla="*/ 1411085 h 5809456"/>
              <a:gd name="connsiteX7861" fmla="*/ 4481134 w 10993169"/>
              <a:gd name="connsiteY7861" fmla="*/ 1408487 h 5809456"/>
              <a:gd name="connsiteX7862" fmla="*/ 4479831 w 10993169"/>
              <a:gd name="connsiteY7862" fmla="*/ 1405889 h 5809456"/>
              <a:gd name="connsiteX7863" fmla="*/ 4479180 w 10993169"/>
              <a:gd name="connsiteY7863" fmla="*/ 1403291 h 5809456"/>
              <a:gd name="connsiteX7864" fmla="*/ 4480483 w 10993169"/>
              <a:gd name="connsiteY7864" fmla="*/ 1394198 h 5809456"/>
              <a:gd name="connsiteX7865" fmla="*/ 4481785 w 10993169"/>
              <a:gd name="connsiteY7865" fmla="*/ 1387703 h 5809456"/>
              <a:gd name="connsiteX7866" fmla="*/ 4481134 w 10993169"/>
              <a:gd name="connsiteY7866" fmla="*/ 1385754 h 5809456"/>
              <a:gd name="connsiteX7867" fmla="*/ 4479180 w 10993169"/>
              <a:gd name="connsiteY7867" fmla="*/ 1384455 h 5809456"/>
              <a:gd name="connsiteX7868" fmla="*/ 4476576 w 10993169"/>
              <a:gd name="connsiteY7868" fmla="*/ 1383156 h 5809456"/>
              <a:gd name="connsiteX7869" fmla="*/ 4474622 w 10993169"/>
              <a:gd name="connsiteY7869" fmla="*/ 1382507 h 5809456"/>
              <a:gd name="connsiteX7870" fmla="*/ 4472018 w 10993169"/>
              <a:gd name="connsiteY7870" fmla="*/ 1383806 h 5809456"/>
              <a:gd name="connsiteX7871" fmla="*/ 4469413 w 10993169"/>
              <a:gd name="connsiteY7871" fmla="*/ 1385754 h 5809456"/>
              <a:gd name="connsiteX7872" fmla="*/ 4467460 w 10993169"/>
              <a:gd name="connsiteY7872" fmla="*/ 1387703 h 5809456"/>
              <a:gd name="connsiteX7873" fmla="*/ 4466809 w 10993169"/>
              <a:gd name="connsiteY7873" fmla="*/ 1390301 h 5809456"/>
              <a:gd name="connsiteX7874" fmla="*/ 4466158 w 10993169"/>
              <a:gd name="connsiteY7874" fmla="*/ 1391600 h 5809456"/>
              <a:gd name="connsiteX7875" fmla="*/ 4466158 w 10993169"/>
              <a:gd name="connsiteY7875" fmla="*/ 1392899 h 5809456"/>
              <a:gd name="connsiteX7876" fmla="*/ 4466158 w 10993169"/>
              <a:gd name="connsiteY7876" fmla="*/ 1394847 h 5809456"/>
              <a:gd name="connsiteX7877" fmla="*/ 4466809 w 10993169"/>
              <a:gd name="connsiteY7877" fmla="*/ 1396796 h 5809456"/>
              <a:gd name="connsiteX7878" fmla="*/ 4468762 w 10993169"/>
              <a:gd name="connsiteY7878" fmla="*/ 1400693 h 5809456"/>
              <a:gd name="connsiteX7879" fmla="*/ 4469413 w 10993169"/>
              <a:gd name="connsiteY7879" fmla="*/ 1403291 h 5809456"/>
              <a:gd name="connsiteX7880" fmla="*/ 4468111 w 10993169"/>
              <a:gd name="connsiteY7880" fmla="*/ 1412385 h 5809456"/>
              <a:gd name="connsiteX7881" fmla="*/ 4466809 w 10993169"/>
              <a:gd name="connsiteY7881" fmla="*/ 1421478 h 5809456"/>
              <a:gd name="connsiteX7882" fmla="*/ 4466158 w 10993169"/>
              <a:gd name="connsiteY7882" fmla="*/ 1424076 h 5809456"/>
              <a:gd name="connsiteX7883" fmla="*/ 4464855 w 10993169"/>
              <a:gd name="connsiteY7883" fmla="*/ 1428623 h 5809456"/>
              <a:gd name="connsiteX7884" fmla="*/ 4463553 w 10993169"/>
              <a:gd name="connsiteY7884" fmla="*/ 1433169 h 5809456"/>
              <a:gd name="connsiteX7885" fmla="*/ 4461600 w 10993169"/>
              <a:gd name="connsiteY7885" fmla="*/ 1436417 h 5809456"/>
              <a:gd name="connsiteX7886" fmla="*/ 4458344 w 10993169"/>
              <a:gd name="connsiteY7886" fmla="*/ 1437716 h 5809456"/>
              <a:gd name="connsiteX7887" fmla="*/ 4453786 w 10993169"/>
              <a:gd name="connsiteY7887" fmla="*/ 1438365 h 5809456"/>
              <a:gd name="connsiteX7888" fmla="*/ 4449228 w 10993169"/>
              <a:gd name="connsiteY7888" fmla="*/ 1439015 h 5809456"/>
              <a:gd name="connsiteX7889" fmla="*/ 4445321 w 10993169"/>
              <a:gd name="connsiteY7889" fmla="*/ 1439015 h 5809456"/>
              <a:gd name="connsiteX7890" fmla="*/ 4442717 w 10993169"/>
              <a:gd name="connsiteY7890" fmla="*/ 1438365 h 5809456"/>
              <a:gd name="connsiteX7891" fmla="*/ 4439461 w 10993169"/>
              <a:gd name="connsiteY7891" fmla="*/ 1437066 h 5809456"/>
              <a:gd name="connsiteX7892" fmla="*/ 4435554 w 10993169"/>
              <a:gd name="connsiteY7892" fmla="*/ 1435767 h 5809456"/>
              <a:gd name="connsiteX7893" fmla="*/ 4432949 w 10993169"/>
              <a:gd name="connsiteY7893" fmla="*/ 1433819 h 5809456"/>
              <a:gd name="connsiteX7894" fmla="*/ 4430996 w 10993169"/>
              <a:gd name="connsiteY7894" fmla="*/ 1428623 h 5809456"/>
              <a:gd name="connsiteX7895" fmla="*/ 4429694 w 10993169"/>
              <a:gd name="connsiteY7895" fmla="*/ 1422127 h 5809456"/>
              <a:gd name="connsiteX7896" fmla="*/ 4429043 w 10993169"/>
              <a:gd name="connsiteY7896" fmla="*/ 1418880 h 5809456"/>
              <a:gd name="connsiteX7897" fmla="*/ 4428392 w 10993169"/>
              <a:gd name="connsiteY7897" fmla="*/ 1416282 h 5809456"/>
              <a:gd name="connsiteX7898" fmla="*/ 4427089 w 10993169"/>
              <a:gd name="connsiteY7898" fmla="*/ 1413034 h 5809456"/>
              <a:gd name="connsiteX7899" fmla="*/ 4425136 w 10993169"/>
              <a:gd name="connsiteY7899" fmla="*/ 1411085 h 5809456"/>
              <a:gd name="connsiteX7900" fmla="*/ 4423834 w 10993169"/>
              <a:gd name="connsiteY7900" fmla="*/ 1409137 h 5809456"/>
              <a:gd name="connsiteX7901" fmla="*/ 4421880 w 10993169"/>
              <a:gd name="connsiteY7901" fmla="*/ 1407188 h 5809456"/>
              <a:gd name="connsiteX7902" fmla="*/ 4418624 w 10993169"/>
              <a:gd name="connsiteY7902" fmla="*/ 1405240 h 5809456"/>
              <a:gd name="connsiteX7903" fmla="*/ 4416020 w 10993169"/>
              <a:gd name="connsiteY7903" fmla="*/ 1403291 h 5809456"/>
              <a:gd name="connsiteX7904" fmla="*/ 4409509 w 10993169"/>
              <a:gd name="connsiteY7904" fmla="*/ 1399394 h 5809456"/>
              <a:gd name="connsiteX7905" fmla="*/ 4404951 w 10993169"/>
              <a:gd name="connsiteY7905" fmla="*/ 1395497 h 5809456"/>
              <a:gd name="connsiteX7906" fmla="*/ 4402346 w 10993169"/>
              <a:gd name="connsiteY7906" fmla="*/ 1390301 h 5809456"/>
              <a:gd name="connsiteX7907" fmla="*/ 4399090 w 10993169"/>
              <a:gd name="connsiteY7907" fmla="*/ 1383806 h 5809456"/>
              <a:gd name="connsiteX7908" fmla="*/ 4395835 w 10993169"/>
              <a:gd name="connsiteY7908" fmla="*/ 1377310 h 5809456"/>
              <a:gd name="connsiteX7909" fmla="*/ 4391928 w 10993169"/>
              <a:gd name="connsiteY7909" fmla="*/ 1372764 h 5809456"/>
              <a:gd name="connsiteX7910" fmla="*/ 4389323 w 10993169"/>
              <a:gd name="connsiteY7910" fmla="*/ 1370815 h 5809456"/>
              <a:gd name="connsiteX7911" fmla="*/ 4385416 w 10993169"/>
              <a:gd name="connsiteY7911" fmla="*/ 1368217 h 5809456"/>
              <a:gd name="connsiteX7912" fmla="*/ 4382161 w 10993169"/>
              <a:gd name="connsiteY7912" fmla="*/ 1365619 h 5809456"/>
              <a:gd name="connsiteX7913" fmla="*/ 4378905 w 10993169"/>
              <a:gd name="connsiteY7913" fmla="*/ 1362371 h 5809456"/>
              <a:gd name="connsiteX7914" fmla="*/ 4378905 w 10993169"/>
              <a:gd name="connsiteY7914" fmla="*/ 1359773 h 5809456"/>
              <a:gd name="connsiteX7915" fmla="*/ 4379556 w 10993169"/>
              <a:gd name="connsiteY7915" fmla="*/ 1355876 h 5809456"/>
              <a:gd name="connsiteX7916" fmla="*/ 4380207 w 10993169"/>
              <a:gd name="connsiteY7916" fmla="*/ 1352629 h 5809456"/>
              <a:gd name="connsiteX7917" fmla="*/ 4381510 w 10993169"/>
              <a:gd name="connsiteY7917" fmla="*/ 1350030 h 5809456"/>
              <a:gd name="connsiteX7918" fmla="*/ 4382812 w 10993169"/>
              <a:gd name="connsiteY7918" fmla="*/ 1348082 h 5809456"/>
              <a:gd name="connsiteX7919" fmla="*/ 4384765 w 10993169"/>
              <a:gd name="connsiteY7919" fmla="*/ 1347432 h 5809456"/>
              <a:gd name="connsiteX7920" fmla="*/ 4386719 w 10993169"/>
              <a:gd name="connsiteY7920" fmla="*/ 1346783 h 5809456"/>
              <a:gd name="connsiteX7921" fmla="*/ 4389323 w 10993169"/>
              <a:gd name="connsiteY7921" fmla="*/ 1346783 h 5809456"/>
              <a:gd name="connsiteX7922" fmla="*/ 4393881 w 10993169"/>
              <a:gd name="connsiteY7922" fmla="*/ 1346783 h 5809456"/>
              <a:gd name="connsiteX7923" fmla="*/ 4397137 w 10993169"/>
              <a:gd name="connsiteY7923" fmla="*/ 1347432 h 5809456"/>
              <a:gd name="connsiteX7924" fmla="*/ 4402346 w 10993169"/>
              <a:gd name="connsiteY7924" fmla="*/ 1348731 h 5809456"/>
              <a:gd name="connsiteX7925" fmla="*/ 4408206 w 10993169"/>
              <a:gd name="connsiteY7925" fmla="*/ 1350680 h 5809456"/>
              <a:gd name="connsiteX7926" fmla="*/ 4411462 w 10993169"/>
              <a:gd name="connsiteY7926" fmla="*/ 1351979 h 5809456"/>
              <a:gd name="connsiteX7927" fmla="*/ 4414066 w 10993169"/>
              <a:gd name="connsiteY7927" fmla="*/ 1352629 h 5809456"/>
              <a:gd name="connsiteX7928" fmla="*/ 4416020 w 10993169"/>
              <a:gd name="connsiteY7928" fmla="*/ 1352629 h 5809456"/>
              <a:gd name="connsiteX7929" fmla="*/ 4417322 w 10993169"/>
              <a:gd name="connsiteY7929" fmla="*/ 1352629 h 5809456"/>
              <a:gd name="connsiteX7930" fmla="*/ 4417973 w 10993169"/>
              <a:gd name="connsiteY7930" fmla="*/ 1351330 h 5809456"/>
              <a:gd name="connsiteX7931" fmla="*/ 4417973 w 10993169"/>
              <a:gd name="connsiteY7931" fmla="*/ 1349381 h 5809456"/>
              <a:gd name="connsiteX7932" fmla="*/ 4417973 w 10993169"/>
              <a:gd name="connsiteY7932" fmla="*/ 1348082 h 5809456"/>
              <a:gd name="connsiteX7933" fmla="*/ 4416671 w 10993169"/>
              <a:gd name="connsiteY7933" fmla="*/ 1346133 h 5809456"/>
              <a:gd name="connsiteX7934" fmla="*/ 4414718 w 10993169"/>
              <a:gd name="connsiteY7934" fmla="*/ 1342236 h 5809456"/>
              <a:gd name="connsiteX7935" fmla="*/ 4412113 w 10993169"/>
              <a:gd name="connsiteY7935" fmla="*/ 1339638 h 5809456"/>
              <a:gd name="connsiteX7936" fmla="*/ 4410811 w 10993169"/>
              <a:gd name="connsiteY7936" fmla="*/ 1338339 h 5809456"/>
              <a:gd name="connsiteX7937" fmla="*/ 4409509 w 10993169"/>
              <a:gd name="connsiteY7937" fmla="*/ 1337040 h 5809456"/>
              <a:gd name="connsiteX7938" fmla="*/ 4406904 w 10993169"/>
              <a:gd name="connsiteY7938" fmla="*/ 1335741 h 5809456"/>
              <a:gd name="connsiteX7939" fmla="*/ 4404299 w 10993169"/>
              <a:gd name="connsiteY7939" fmla="*/ 1335091 h 5809456"/>
              <a:gd name="connsiteX7940" fmla="*/ 4399090 w 10993169"/>
              <a:gd name="connsiteY7940" fmla="*/ 1333792 h 5809456"/>
              <a:gd name="connsiteX7941" fmla="*/ 4394532 w 10993169"/>
              <a:gd name="connsiteY7941" fmla="*/ 1332494 h 5809456"/>
              <a:gd name="connsiteX7942" fmla="*/ 4391277 w 10993169"/>
              <a:gd name="connsiteY7942" fmla="*/ 1329895 h 5809456"/>
              <a:gd name="connsiteX7943" fmla="*/ 4386719 w 10993169"/>
              <a:gd name="connsiteY7943" fmla="*/ 1326648 h 5809456"/>
              <a:gd name="connsiteX7944" fmla="*/ 4382161 w 10993169"/>
              <a:gd name="connsiteY7944" fmla="*/ 1323400 h 5809456"/>
              <a:gd name="connsiteX7945" fmla="*/ 4378905 w 10993169"/>
              <a:gd name="connsiteY7945" fmla="*/ 1319503 h 5809456"/>
              <a:gd name="connsiteX7946" fmla="*/ 4378905 w 10993169"/>
              <a:gd name="connsiteY7946" fmla="*/ 1311709 h 5809456"/>
              <a:gd name="connsiteX7947" fmla="*/ 4378905 w 10993169"/>
              <a:gd name="connsiteY7947" fmla="*/ 1304564 h 5809456"/>
              <a:gd name="connsiteX7948" fmla="*/ 4382161 w 10993169"/>
              <a:gd name="connsiteY7948" fmla="*/ 1302615 h 5809456"/>
              <a:gd name="connsiteX7949" fmla="*/ 4385416 w 10993169"/>
              <a:gd name="connsiteY7949" fmla="*/ 1300667 h 5809456"/>
              <a:gd name="connsiteX7950" fmla="*/ 4389323 w 10993169"/>
              <a:gd name="connsiteY7950" fmla="*/ 1300017 h 5809456"/>
              <a:gd name="connsiteX7951" fmla="*/ 4391928 w 10993169"/>
              <a:gd name="connsiteY7951" fmla="*/ 1299368 h 5809456"/>
              <a:gd name="connsiteX7952" fmla="*/ 4396486 w 10993169"/>
              <a:gd name="connsiteY7952" fmla="*/ 1299368 h 5809456"/>
              <a:gd name="connsiteX7953" fmla="*/ 4402346 w 10993169"/>
              <a:gd name="connsiteY7953" fmla="*/ 1299368 h 5809456"/>
              <a:gd name="connsiteX7954" fmla="*/ 4407555 w 10993169"/>
              <a:gd name="connsiteY7954" fmla="*/ 1300667 h 5809456"/>
              <a:gd name="connsiteX7955" fmla="*/ 4412113 w 10993169"/>
              <a:gd name="connsiteY7955" fmla="*/ 1301966 h 5809456"/>
              <a:gd name="connsiteX7956" fmla="*/ 4412764 w 10993169"/>
              <a:gd name="connsiteY7956" fmla="*/ 1303914 h 5809456"/>
              <a:gd name="connsiteX7957" fmla="*/ 4414066 w 10993169"/>
              <a:gd name="connsiteY7957" fmla="*/ 1306513 h 5809456"/>
              <a:gd name="connsiteX7958" fmla="*/ 4415369 w 10993169"/>
              <a:gd name="connsiteY7958" fmla="*/ 1308461 h 5809456"/>
              <a:gd name="connsiteX7959" fmla="*/ 4417322 w 10993169"/>
              <a:gd name="connsiteY7959" fmla="*/ 1309760 h 5809456"/>
              <a:gd name="connsiteX7960" fmla="*/ 4419927 w 10993169"/>
              <a:gd name="connsiteY7960" fmla="*/ 1311059 h 5809456"/>
              <a:gd name="connsiteX7961" fmla="*/ 4422531 w 10993169"/>
              <a:gd name="connsiteY7961" fmla="*/ 1311709 h 5809456"/>
              <a:gd name="connsiteX7962" fmla="*/ 4425136 w 10993169"/>
              <a:gd name="connsiteY7962" fmla="*/ 1311709 h 5809456"/>
              <a:gd name="connsiteX7963" fmla="*/ 4427740 w 10993169"/>
              <a:gd name="connsiteY7963" fmla="*/ 1311709 h 5809456"/>
              <a:gd name="connsiteX7964" fmla="*/ 4432298 w 10993169"/>
              <a:gd name="connsiteY7964" fmla="*/ 1304564 h 5809456"/>
              <a:gd name="connsiteX7965" fmla="*/ 4435554 w 10993169"/>
              <a:gd name="connsiteY7965" fmla="*/ 1299368 h 5809456"/>
              <a:gd name="connsiteX7966" fmla="*/ 4438159 w 10993169"/>
              <a:gd name="connsiteY7966" fmla="*/ 1297419 h 5809456"/>
              <a:gd name="connsiteX7967" fmla="*/ 4442065 w 10993169"/>
              <a:gd name="connsiteY7967" fmla="*/ 1295471 h 5809456"/>
              <a:gd name="connsiteX7968" fmla="*/ 4445321 w 10993169"/>
              <a:gd name="connsiteY7968" fmla="*/ 1294172 h 5809456"/>
              <a:gd name="connsiteX7969" fmla="*/ 4448577 w 10993169"/>
              <a:gd name="connsiteY7969" fmla="*/ 1293522 h 5809456"/>
              <a:gd name="connsiteX7970" fmla="*/ 4455739 w 10993169"/>
              <a:gd name="connsiteY7970" fmla="*/ 1295471 h 5809456"/>
              <a:gd name="connsiteX7971" fmla="*/ 4464204 w 10993169"/>
              <a:gd name="connsiteY7971" fmla="*/ 1299368 h 5809456"/>
              <a:gd name="connsiteX7972" fmla="*/ 4464204 w 10993169"/>
              <a:gd name="connsiteY7972" fmla="*/ 1300667 h 5809456"/>
              <a:gd name="connsiteX7973" fmla="*/ 4464204 w 10993169"/>
              <a:gd name="connsiteY7973" fmla="*/ 1303265 h 5809456"/>
              <a:gd name="connsiteX7974" fmla="*/ 4464855 w 10993169"/>
              <a:gd name="connsiteY7974" fmla="*/ 1304564 h 5809456"/>
              <a:gd name="connsiteX7975" fmla="*/ 4465506 w 10993169"/>
              <a:gd name="connsiteY7975" fmla="*/ 1305863 h 5809456"/>
              <a:gd name="connsiteX7976" fmla="*/ 4466158 w 10993169"/>
              <a:gd name="connsiteY7976" fmla="*/ 1306513 h 5809456"/>
              <a:gd name="connsiteX7977" fmla="*/ 4466809 w 10993169"/>
              <a:gd name="connsiteY7977" fmla="*/ 1307162 h 5809456"/>
              <a:gd name="connsiteX7978" fmla="*/ 4469413 w 10993169"/>
              <a:gd name="connsiteY7978" fmla="*/ 1308461 h 5809456"/>
              <a:gd name="connsiteX7979" fmla="*/ 4473320 w 10993169"/>
              <a:gd name="connsiteY7979" fmla="*/ 1309111 h 5809456"/>
              <a:gd name="connsiteX7980" fmla="*/ 4476576 w 10993169"/>
              <a:gd name="connsiteY7980" fmla="*/ 1309111 h 5809456"/>
              <a:gd name="connsiteX7981" fmla="*/ 4479180 w 10993169"/>
              <a:gd name="connsiteY7981" fmla="*/ 1309760 h 5809456"/>
              <a:gd name="connsiteX7982" fmla="*/ 4481134 w 10993169"/>
              <a:gd name="connsiteY7982" fmla="*/ 1307162 h 5809456"/>
              <a:gd name="connsiteX7983" fmla="*/ 4481785 w 10993169"/>
              <a:gd name="connsiteY7983" fmla="*/ 1304564 h 5809456"/>
              <a:gd name="connsiteX7984" fmla="*/ 4481785 w 10993169"/>
              <a:gd name="connsiteY7984" fmla="*/ 1301966 h 5809456"/>
              <a:gd name="connsiteX7985" fmla="*/ 4481785 w 10993169"/>
              <a:gd name="connsiteY7985" fmla="*/ 1299368 h 5809456"/>
              <a:gd name="connsiteX7986" fmla="*/ 4481134 w 10993169"/>
              <a:gd name="connsiteY7986" fmla="*/ 1298718 h 5809456"/>
              <a:gd name="connsiteX7987" fmla="*/ 4479180 w 10993169"/>
              <a:gd name="connsiteY7987" fmla="*/ 1298069 h 5809456"/>
              <a:gd name="connsiteX7988" fmla="*/ 4477878 w 10993169"/>
              <a:gd name="connsiteY7988" fmla="*/ 1295471 h 5809456"/>
              <a:gd name="connsiteX7989" fmla="*/ 4476576 w 10993169"/>
              <a:gd name="connsiteY7989" fmla="*/ 1293522 h 5809456"/>
              <a:gd name="connsiteX7990" fmla="*/ 4477878 w 10993169"/>
              <a:gd name="connsiteY7990" fmla="*/ 1290275 h 5809456"/>
              <a:gd name="connsiteX7991" fmla="*/ 4479180 w 10993169"/>
              <a:gd name="connsiteY7991" fmla="*/ 1288326 h 5809456"/>
              <a:gd name="connsiteX7992" fmla="*/ 4485692 w 10993169"/>
              <a:gd name="connsiteY7992" fmla="*/ 1283779 h 5809456"/>
              <a:gd name="connsiteX7993" fmla="*/ 4492203 w 10993169"/>
              <a:gd name="connsiteY7993" fmla="*/ 1278583 h 5809456"/>
              <a:gd name="connsiteX7994" fmla="*/ 4494808 w 10993169"/>
              <a:gd name="connsiteY7994" fmla="*/ 1275985 h 5809456"/>
              <a:gd name="connsiteX7995" fmla="*/ 4497412 w 10993169"/>
              <a:gd name="connsiteY7995" fmla="*/ 1274037 h 5809456"/>
              <a:gd name="connsiteX7996" fmla="*/ 4501319 w 10993169"/>
              <a:gd name="connsiteY7996" fmla="*/ 1272088 h 5809456"/>
              <a:gd name="connsiteX7997" fmla="*/ 4505226 w 10993169"/>
              <a:gd name="connsiteY7997" fmla="*/ 1270789 h 5809456"/>
              <a:gd name="connsiteX7998" fmla="*/ 4507830 w 10993169"/>
              <a:gd name="connsiteY7998" fmla="*/ 1274037 h 5809456"/>
              <a:gd name="connsiteX7999" fmla="*/ 4509784 w 10993169"/>
              <a:gd name="connsiteY7999" fmla="*/ 1278583 h 5809456"/>
              <a:gd name="connsiteX8000" fmla="*/ 4511086 w 10993169"/>
              <a:gd name="connsiteY8000" fmla="*/ 1278583 h 5809456"/>
              <a:gd name="connsiteX8001" fmla="*/ 4514342 w 10993169"/>
              <a:gd name="connsiteY8001" fmla="*/ 1279233 h 5809456"/>
              <a:gd name="connsiteX8002" fmla="*/ 4517597 w 10993169"/>
              <a:gd name="connsiteY8002" fmla="*/ 1279882 h 5809456"/>
              <a:gd name="connsiteX8003" fmla="*/ 4520202 w 10993169"/>
              <a:gd name="connsiteY8003" fmla="*/ 1278583 h 5809456"/>
              <a:gd name="connsiteX8004" fmla="*/ 4520202 w 10993169"/>
              <a:gd name="connsiteY8004" fmla="*/ 1273387 h 5809456"/>
              <a:gd name="connsiteX8005" fmla="*/ 4520202 w 10993169"/>
              <a:gd name="connsiteY8005" fmla="*/ 1268191 h 5809456"/>
              <a:gd name="connsiteX8006" fmla="*/ 4518900 w 10993169"/>
              <a:gd name="connsiteY8006" fmla="*/ 1263644 h 5809456"/>
              <a:gd name="connsiteX8007" fmla="*/ 4517597 w 10993169"/>
              <a:gd name="connsiteY8007" fmla="*/ 1261046 h 5809456"/>
              <a:gd name="connsiteX8008" fmla="*/ 4518249 w 10993169"/>
              <a:gd name="connsiteY8008" fmla="*/ 1258448 h 5809456"/>
              <a:gd name="connsiteX8009" fmla="*/ 4519551 w 10993169"/>
              <a:gd name="connsiteY8009" fmla="*/ 1255850 h 5809456"/>
              <a:gd name="connsiteX8010" fmla="*/ 4520853 w 10993169"/>
              <a:gd name="connsiteY8010" fmla="*/ 1253901 h 5809456"/>
              <a:gd name="connsiteX8011" fmla="*/ 4522807 w 10993169"/>
              <a:gd name="connsiteY8011" fmla="*/ 1253252 h 5809456"/>
              <a:gd name="connsiteX8012" fmla="*/ 4524109 w 10993169"/>
              <a:gd name="connsiteY8012" fmla="*/ 1252602 h 5809456"/>
              <a:gd name="connsiteX8013" fmla="*/ 4525411 w 10993169"/>
              <a:gd name="connsiteY8013" fmla="*/ 1251953 h 5809456"/>
              <a:gd name="connsiteX8014" fmla="*/ 4527365 w 10993169"/>
              <a:gd name="connsiteY8014" fmla="*/ 1251953 h 5809456"/>
              <a:gd name="connsiteX8015" fmla="*/ 4529318 w 10993169"/>
              <a:gd name="connsiteY8015" fmla="*/ 1252602 h 5809456"/>
              <a:gd name="connsiteX8016" fmla="*/ 4533225 w 10993169"/>
              <a:gd name="connsiteY8016" fmla="*/ 1253252 h 5809456"/>
              <a:gd name="connsiteX8017" fmla="*/ 4535829 w 10993169"/>
              <a:gd name="connsiteY8017" fmla="*/ 1253252 h 5809456"/>
              <a:gd name="connsiteX8018" fmla="*/ 4539736 w 10993169"/>
              <a:gd name="connsiteY8018" fmla="*/ 1259747 h 5809456"/>
              <a:gd name="connsiteX8019" fmla="*/ 4543643 w 10993169"/>
              <a:gd name="connsiteY8019" fmla="*/ 1265593 h 5809456"/>
              <a:gd name="connsiteX8020" fmla="*/ 4548201 w 10993169"/>
              <a:gd name="connsiteY8020" fmla="*/ 1266892 h 5809456"/>
              <a:gd name="connsiteX8021" fmla="*/ 4553410 w 10993169"/>
              <a:gd name="connsiteY8021" fmla="*/ 1268191 h 5809456"/>
              <a:gd name="connsiteX8022" fmla="*/ 4555364 w 10993169"/>
              <a:gd name="connsiteY8022" fmla="*/ 1266242 h 5809456"/>
              <a:gd name="connsiteX8023" fmla="*/ 4557317 w 10993169"/>
              <a:gd name="connsiteY8023" fmla="*/ 1263644 h 5809456"/>
              <a:gd name="connsiteX8024" fmla="*/ 4557968 w 10993169"/>
              <a:gd name="connsiteY8024" fmla="*/ 1260397 h 5809456"/>
              <a:gd name="connsiteX8025" fmla="*/ 4558619 w 10993169"/>
              <a:gd name="connsiteY8025" fmla="*/ 1258448 h 5809456"/>
              <a:gd name="connsiteX8026" fmla="*/ 4556015 w 10993169"/>
              <a:gd name="connsiteY8026" fmla="*/ 1255850 h 5809456"/>
              <a:gd name="connsiteX8027" fmla="*/ 4550806 w 10993169"/>
              <a:gd name="connsiteY8027" fmla="*/ 1253252 h 5809456"/>
              <a:gd name="connsiteX8028" fmla="*/ 4549503 w 10993169"/>
              <a:gd name="connsiteY8028" fmla="*/ 1248705 h 5809456"/>
              <a:gd name="connsiteX8029" fmla="*/ 4548852 w 10993169"/>
              <a:gd name="connsiteY8029" fmla="*/ 1243509 h 5809456"/>
              <a:gd name="connsiteX8030" fmla="*/ 4549503 w 10993169"/>
              <a:gd name="connsiteY8030" fmla="*/ 1240911 h 5809456"/>
              <a:gd name="connsiteX8031" fmla="*/ 4549503 w 10993169"/>
              <a:gd name="connsiteY8031" fmla="*/ 1238962 h 5809456"/>
              <a:gd name="connsiteX8032" fmla="*/ 4550154 w 10993169"/>
              <a:gd name="connsiteY8032" fmla="*/ 1237014 h 5809456"/>
              <a:gd name="connsiteX8033" fmla="*/ 4550806 w 10993169"/>
              <a:gd name="connsiteY8033" fmla="*/ 1235715 h 5809456"/>
              <a:gd name="connsiteX8034" fmla="*/ 4553410 w 10993169"/>
              <a:gd name="connsiteY8034" fmla="*/ 1234416 h 5809456"/>
              <a:gd name="connsiteX8035" fmla="*/ 4556015 w 10993169"/>
              <a:gd name="connsiteY8035" fmla="*/ 1234416 h 5809456"/>
              <a:gd name="connsiteX8036" fmla="*/ 4558619 w 10993169"/>
              <a:gd name="connsiteY8036" fmla="*/ 1235065 h 5809456"/>
              <a:gd name="connsiteX8037" fmla="*/ 4561224 w 10993169"/>
              <a:gd name="connsiteY8037" fmla="*/ 1235715 h 5809456"/>
              <a:gd name="connsiteX8038" fmla="*/ 4563828 w 10993169"/>
              <a:gd name="connsiteY8038" fmla="*/ 1236364 h 5809456"/>
              <a:gd name="connsiteX8039" fmla="*/ 4566433 w 10993169"/>
              <a:gd name="connsiteY8039" fmla="*/ 1237664 h 5809456"/>
              <a:gd name="connsiteX8040" fmla="*/ 4567735 w 10993169"/>
              <a:gd name="connsiteY8040" fmla="*/ 1238313 h 5809456"/>
              <a:gd name="connsiteX8041" fmla="*/ 4569037 w 10993169"/>
              <a:gd name="connsiteY8041" fmla="*/ 1238962 h 5809456"/>
              <a:gd name="connsiteX8042" fmla="*/ 4570340 w 10993169"/>
              <a:gd name="connsiteY8042" fmla="*/ 1238962 h 5809456"/>
              <a:gd name="connsiteX8043" fmla="*/ 4572293 w 10993169"/>
              <a:gd name="connsiteY8043" fmla="*/ 1238313 h 5809456"/>
              <a:gd name="connsiteX8044" fmla="*/ 4574247 w 10993169"/>
              <a:gd name="connsiteY8044" fmla="*/ 1237014 h 5809456"/>
              <a:gd name="connsiteX8045" fmla="*/ 4575549 w 10993169"/>
              <a:gd name="connsiteY8045" fmla="*/ 1235065 h 5809456"/>
              <a:gd name="connsiteX8046" fmla="*/ 4576851 w 10993169"/>
              <a:gd name="connsiteY8046" fmla="*/ 1233117 h 5809456"/>
              <a:gd name="connsiteX8047" fmla="*/ 4576851 w 10993169"/>
              <a:gd name="connsiteY8047" fmla="*/ 1230519 h 5809456"/>
              <a:gd name="connsiteX8048" fmla="*/ 4572944 w 10993169"/>
              <a:gd name="connsiteY8048" fmla="*/ 1226621 h 5809456"/>
              <a:gd name="connsiteX8049" fmla="*/ 4566433 w 10993169"/>
              <a:gd name="connsiteY8049" fmla="*/ 1222724 h 5809456"/>
              <a:gd name="connsiteX8050" fmla="*/ 4565131 w 10993169"/>
              <a:gd name="connsiteY8050" fmla="*/ 1220776 h 5809456"/>
              <a:gd name="connsiteX8051" fmla="*/ 4563828 w 10993169"/>
              <a:gd name="connsiteY8051" fmla="*/ 1218178 h 5809456"/>
              <a:gd name="connsiteX8052" fmla="*/ 4563828 w 10993169"/>
              <a:gd name="connsiteY8052" fmla="*/ 1214930 h 5809456"/>
              <a:gd name="connsiteX8053" fmla="*/ 4563828 w 10993169"/>
              <a:gd name="connsiteY8053" fmla="*/ 1212982 h 5809456"/>
              <a:gd name="connsiteX8054" fmla="*/ 4564479 w 10993169"/>
              <a:gd name="connsiteY8054" fmla="*/ 1209084 h 5809456"/>
              <a:gd name="connsiteX8055" fmla="*/ 4565131 w 10993169"/>
              <a:gd name="connsiteY8055" fmla="*/ 1204538 h 5809456"/>
              <a:gd name="connsiteX8056" fmla="*/ 4567084 w 10993169"/>
              <a:gd name="connsiteY8056" fmla="*/ 1200641 h 5809456"/>
              <a:gd name="connsiteX8057" fmla="*/ 4569037 w 10993169"/>
              <a:gd name="connsiteY8057" fmla="*/ 1198043 h 5809456"/>
              <a:gd name="connsiteX8058" fmla="*/ 4572944 w 10993169"/>
              <a:gd name="connsiteY8058" fmla="*/ 1196094 h 5809456"/>
              <a:gd name="connsiteX8059" fmla="*/ 4576851 w 10993169"/>
              <a:gd name="connsiteY8059" fmla="*/ 1195444 h 5809456"/>
              <a:gd name="connsiteX8060" fmla="*/ 4581409 w 10993169"/>
              <a:gd name="connsiteY8060" fmla="*/ 1195444 h 5809456"/>
              <a:gd name="connsiteX8061" fmla="*/ 4584665 w 10993169"/>
              <a:gd name="connsiteY8061" fmla="*/ 1195444 h 5809456"/>
              <a:gd name="connsiteX8062" fmla="*/ 4588572 w 10993169"/>
              <a:gd name="connsiteY8062" fmla="*/ 1199342 h 5809456"/>
              <a:gd name="connsiteX8063" fmla="*/ 4592478 w 10993169"/>
              <a:gd name="connsiteY8063" fmla="*/ 1202589 h 5809456"/>
              <a:gd name="connsiteX8064" fmla="*/ 4596385 w 10993169"/>
              <a:gd name="connsiteY8064" fmla="*/ 1209084 h 5809456"/>
              <a:gd name="connsiteX8065" fmla="*/ 4600292 w 10993169"/>
              <a:gd name="connsiteY8065" fmla="*/ 1212982 h 5809456"/>
              <a:gd name="connsiteX8066" fmla="*/ 4602245 w 10993169"/>
              <a:gd name="connsiteY8066" fmla="*/ 1214930 h 5809456"/>
              <a:gd name="connsiteX8067" fmla="*/ 4605501 w 10993169"/>
              <a:gd name="connsiteY8067" fmla="*/ 1216229 h 5809456"/>
              <a:gd name="connsiteX8068" fmla="*/ 4606803 w 10993169"/>
              <a:gd name="connsiteY8068" fmla="*/ 1216229 h 5809456"/>
              <a:gd name="connsiteX8069" fmla="*/ 4608106 w 10993169"/>
              <a:gd name="connsiteY8069" fmla="*/ 1216229 h 5809456"/>
              <a:gd name="connsiteX8070" fmla="*/ 4609408 w 10993169"/>
              <a:gd name="connsiteY8070" fmla="*/ 1216229 h 5809456"/>
              <a:gd name="connsiteX8071" fmla="*/ 4610710 w 10993169"/>
              <a:gd name="connsiteY8071" fmla="*/ 1215580 h 5809456"/>
              <a:gd name="connsiteX8072" fmla="*/ 4612664 w 10993169"/>
              <a:gd name="connsiteY8072" fmla="*/ 1213631 h 5809456"/>
              <a:gd name="connsiteX8073" fmla="*/ 4614617 w 10993169"/>
              <a:gd name="connsiteY8073" fmla="*/ 1210383 h 5809456"/>
              <a:gd name="connsiteX8074" fmla="*/ 4615919 w 10993169"/>
              <a:gd name="connsiteY8074" fmla="*/ 1208435 h 5809456"/>
              <a:gd name="connsiteX8075" fmla="*/ 4617222 w 10993169"/>
              <a:gd name="connsiteY8075" fmla="*/ 1207136 h 5809456"/>
              <a:gd name="connsiteX8076" fmla="*/ 4618524 w 10993169"/>
              <a:gd name="connsiteY8076" fmla="*/ 1205837 h 5809456"/>
              <a:gd name="connsiteX8077" fmla="*/ 4620477 w 10993169"/>
              <a:gd name="connsiteY8077" fmla="*/ 1205187 h 5809456"/>
              <a:gd name="connsiteX8078" fmla="*/ 4623082 w 10993169"/>
              <a:gd name="connsiteY8078" fmla="*/ 1203888 h 5809456"/>
              <a:gd name="connsiteX8079" fmla="*/ 4625686 w 10993169"/>
              <a:gd name="connsiteY8079" fmla="*/ 1203239 h 5809456"/>
              <a:gd name="connsiteX8080" fmla="*/ 4628291 w 10993169"/>
              <a:gd name="connsiteY8080" fmla="*/ 1203888 h 5809456"/>
              <a:gd name="connsiteX8081" fmla="*/ 4630896 w 10993169"/>
              <a:gd name="connsiteY8081" fmla="*/ 1205187 h 5809456"/>
              <a:gd name="connsiteX8082" fmla="*/ 4636105 w 10993169"/>
              <a:gd name="connsiteY8082" fmla="*/ 1207785 h 5809456"/>
              <a:gd name="connsiteX8083" fmla="*/ 4641314 w 10993169"/>
              <a:gd name="connsiteY8083" fmla="*/ 1210383 h 5809456"/>
              <a:gd name="connsiteX8084" fmla="*/ 4649779 w 10993169"/>
              <a:gd name="connsiteY8084" fmla="*/ 1210383 h 5809456"/>
              <a:gd name="connsiteX8085" fmla="*/ 4656290 w 10993169"/>
              <a:gd name="connsiteY8085" fmla="*/ 1210383 h 5809456"/>
              <a:gd name="connsiteX8086" fmla="*/ 4665406 w 10993169"/>
              <a:gd name="connsiteY8086" fmla="*/ 1201290 h 5809456"/>
              <a:gd name="connsiteX8087" fmla="*/ 4674522 w 10993169"/>
              <a:gd name="connsiteY8087" fmla="*/ 1192197 h 5809456"/>
              <a:gd name="connsiteX8088" fmla="*/ 4676475 w 10993169"/>
              <a:gd name="connsiteY8088" fmla="*/ 1191547 h 5809456"/>
              <a:gd name="connsiteX8089" fmla="*/ 4679080 w 10993169"/>
              <a:gd name="connsiteY8089" fmla="*/ 1191547 h 5809456"/>
              <a:gd name="connsiteX8090" fmla="*/ 4682335 w 10993169"/>
              <a:gd name="connsiteY8090" fmla="*/ 1191547 h 5809456"/>
              <a:gd name="connsiteX8091" fmla="*/ 4685591 w 10993169"/>
              <a:gd name="connsiteY8091" fmla="*/ 1192197 h 5809456"/>
              <a:gd name="connsiteX8092" fmla="*/ 4688847 w 10993169"/>
              <a:gd name="connsiteY8092" fmla="*/ 1192197 h 5809456"/>
              <a:gd name="connsiteX8093" fmla="*/ 4692103 w 10993169"/>
              <a:gd name="connsiteY8093" fmla="*/ 1193496 h 5809456"/>
              <a:gd name="connsiteX8094" fmla="*/ 4694707 w 10993169"/>
              <a:gd name="connsiteY8094" fmla="*/ 1193496 h 5809456"/>
              <a:gd name="connsiteX8095" fmla="*/ 4697963 w 10993169"/>
              <a:gd name="connsiteY8095" fmla="*/ 1192197 h 5809456"/>
              <a:gd name="connsiteX8096" fmla="*/ 4699916 w 10993169"/>
              <a:gd name="connsiteY8096" fmla="*/ 1191547 h 5809456"/>
              <a:gd name="connsiteX8097" fmla="*/ 4702521 w 10993169"/>
              <a:gd name="connsiteY8097" fmla="*/ 1190249 h 5809456"/>
              <a:gd name="connsiteX8098" fmla="*/ 4705125 w 10993169"/>
              <a:gd name="connsiteY8098" fmla="*/ 1188300 h 5809456"/>
              <a:gd name="connsiteX8099" fmla="*/ 4708381 w 10993169"/>
              <a:gd name="connsiteY8099" fmla="*/ 1185702 h 5809456"/>
              <a:gd name="connsiteX8100" fmla="*/ 4710986 w 10993169"/>
              <a:gd name="connsiteY8100" fmla="*/ 1183753 h 5809456"/>
              <a:gd name="connsiteX8101" fmla="*/ 4713590 w 10993169"/>
              <a:gd name="connsiteY8101" fmla="*/ 1181155 h 5809456"/>
              <a:gd name="connsiteX8102" fmla="*/ 4716195 w 10993169"/>
              <a:gd name="connsiteY8102" fmla="*/ 1179856 h 5809456"/>
              <a:gd name="connsiteX8103" fmla="*/ 4718148 w 10993169"/>
              <a:gd name="connsiteY8103" fmla="*/ 1179206 h 5809456"/>
              <a:gd name="connsiteX8104" fmla="*/ 4723357 w 10993169"/>
              <a:gd name="connsiteY8104" fmla="*/ 1177908 h 5809456"/>
              <a:gd name="connsiteX8105" fmla="*/ 7835798 w 10993169"/>
              <a:gd name="connsiteY8105" fmla="*/ 1125167 h 5809456"/>
              <a:gd name="connsiteX8106" fmla="*/ 7837100 w 10993169"/>
              <a:gd name="connsiteY8106" fmla="*/ 1127125 h 5809456"/>
              <a:gd name="connsiteX8107" fmla="*/ 7838403 w 10993169"/>
              <a:gd name="connsiteY8107" fmla="*/ 1129083 h 5809456"/>
              <a:gd name="connsiteX8108" fmla="*/ 7839705 w 10993169"/>
              <a:gd name="connsiteY8108" fmla="*/ 1131694 h 5809456"/>
              <a:gd name="connsiteX8109" fmla="*/ 7840356 w 10993169"/>
              <a:gd name="connsiteY8109" fmla="*/ 1134958 h 5809456"/>
              <a:gd name="connsiteX8110" fmla="*/ 7841007 w 10993169"/>
              <a:gd name="connsiteY8110" fmla="*/ 1142138 h 5809456"/>
              <a:gd name="connsiteX8111" fmla="*/ 7841007 w 10993169"/>
              <a:gd name="connsiteY8111" fmla="*/ 1148665 h 5809456"/>
              <a:gd name="connsiteX8112" fmla="*/ 7838403 w 10993169"/>
              <a:gd name="connsiteY8112" fmla="*/ 1152582 h 5809456"/>
              <a:gd name="connsiteX8113" fmla="*/ 7835798 w 10993169"/>
              <a:gd name="connsiteY8113" fmla="*/ 1156498 h 5809456"/>
              <a:gd name="connsiteX8114" fmla="*/ 7835798 w 10993169"/>
              <a:gd name="connsiteY8114" fmla="*/ 1159109 h 5809456"/>
              <a:gd name="connsiteX8115" fmla="*/ 7837100 w 10993169"/>
              <a:gd name="connsiteY8115" fmla="*/ 1161720 h 5809456"/>
              <a:gd name="connsiteX8116" fmla="*/ 7839054 w 10993169"/>
              <a:gd name="connsiteY8116" fmla="*/ 1164984 h 5809456"/>
              <a:gd name="connsiteX8117" fmla="*/ 7841007 w 10993169"/>
              <a:gd name="connsiteY8117" fmla="*/ 1167595 h 5809456"/>
              <a:gd name="connsiteX8118" fmla="*/ 7845565 w 10993169"/>
              <a:gd name="connsiteY8118" fmla="*/ 1172164 h 5809456"/>
              <a:gd name="connsiteX8119" fmla="*/ 7848170 w 10993169"/>
              <a:gd name="connsiteY8119" fmla="*/ 1176733 h 5809456"/>
              <a:gd name="connsiteX8120" fmla="*/ 7850123 w 10993169"/>
              <a:gd name="connsiteY8120" fmla="*/ 1181302 h 5809456"/>
              <a:gd name="connsiteX8121" fmla="*/ 7850774 w 10993169"/>
              <a:gd name="connsiteY8121" fmla="*/ 1187177 h 5809456"/>
              <a:gd name="connsiteX8122" fmla="*/ 7850774 w 10993169"/>
              <a:gd name="connsiteY8122" fmla="*/ 1192399 h 5809456"/>
              <a:gd name="connsiteX8123" fmla="*/ 7850774 w 10993169"/>
              <a:gd name="connsiteY8123" fmla="*/ 1197621 h 5809456"/>
              <a:gd name="connsiteX8124" fmla="*/ 7853379 w 10993169"/>
              <a:gd name="connsiteY8124" fmla="*/ 1202843 h 5809456"/>
              <a:gd name="connsiteX8125" fmla="*/ 7855983 w 10993169"/>
              <a:gd name="connsiteY8125" fmla="*/ 1208064 h 5809456"/>
              <a:gd name="connsiteX8126" fmla="*/ 7857937 w 10993169"/>
              <a:gd name="connsiteY8126" fmla="*/ 1213939 h 5809456"/>
              <a:gd name="connsiteX8127" fmla="*/ 7858588 w 10993169"/>
              <a:gd name="connsiteY8127" fmla="*/ 1218508 h 5809456"/>
              <a:gd name="connsiteX8128" fmla="*/ 7857937 w 10993169"/>
              <a:gd name="connsiteY8128" fmla="*/ 1221772 h 5809456"/>
              <a:gd name="connsiteX8129" fmla="*/ 7856635 w 10993169"/>
              <a:gd name="connsiteY8129" fmla="*/ 1226341 h 5809456"/>
              <a:gd name="connsiteX8130" fmla="*/ 7855983 w 10993169"/>
              <a:gd name="connsiteY8130" fmla="*/ 1228299 h 5809456"/>
              <a:gd name="connsiteX8131" fmla="*/ 7854030 w 10993169"/>
              <a:gd name="connsiteY8131" fmla="*/ 1230910 h 5809456"/>
              <a:gd name="connsiteX8132" fmla="*/ 7852728 w 10993169"/>
              <a:gd name="connsiteY8132" fmla="*/ 1232216 h 5809456"/>
              <a:gd name="connsiteX8133" fmla="*/ 7850774 w 10993169"/>
              <a:gd name="connsiteY8133" fmla="*/ 1233521 h 5809456"/>
              <a:gd name="connsiteX8134" fmla="*/ 7845565 w 10993169"/>
              <a:gd name="connsiteY8134" fmla="*/ 1235479 h 5809456"/>
              <a:gd name="connsiteX8135" fmla="*/ 7839705 w 10993169"/>
              <a:gd name="connsiteY8135" fmla="*/ 1236132 h 5809456"/>
              <a:gd name="connsiteX8136" fmla="*/ 7833194 w 10993169"/>
              <a:gd name="connsiteY8136" fmla="*/ 1236132 h 5809456"/>
              <a:gd name="connsiteX8137" fmla="*/ 7827985 w 10993169"/>
              <a:gd name="connsiteY8137" fmla="*/ 1236132 h 5809456"/>
              <a:gd name="connsiteX8138" fmla="*/ 7819520 w 10993169"/>
              <a:gd name="connsiteY8138" fmla="*/ 1236132 h 5809456"/>
              <a:gd name="connsiteX8139" fmla="*/ 7809753 w 10993169"/>
              <a:gd name="connsiteY8139" fmla="*/ 1236132 h 5809456"/>
              <a:gd name="connsiteX8140" fmla="*/ 7800637 w 10993169"/>
              <a:gd name="connsiteY8140" fmla="*/ 1235479 h 5809456"/>
              <a:gd name="connsiteX8141" fmla="*/ 7794125 w 10993169"/>
              <a:gd name="connsiteY8141" fmla="*/ 1233521 h 5809456"/>
              <a:gd name="connsiteX8142" fmla="*/ 7786312 w 10993169"/>
              <a:gd name="connsiteY8142" fmla="*/ 1230910 h 5809456"/>
              <a:gd name="connsiteX8143" fmla="*/ 7777196 w 10993169"/>
              <a:gd name="connsiteY8143" fmla="*/ 1226994 h 5809456"/>
              <a:gd name="connsiteX8144" fmla="*/ 7773289 w 10993169"/>
              <a:gd name="connsiteY8144" fmla="*/ 1224383 h 5809456"/>
              <a:gd name="connsiteX8145" fmla="*/ 7768731 w 10993169"/>
              <a:gd name="connsiteY8145" fmla="*/ 1221772 h 5809456"/>
              <a:gd name="connsiteX8146" fmla="*/ 7765475 w 10993169"/>
              <a:gd name="connsiteY8146" fmla="*/ 1218508 h 5809456"/>
              <a:gd name="connsiteX8147" fmla="*/ 7762871 w 10993169"/>
              <a:gd name="connsiteY8147" fmla="*/ 1215897 h 5809456"/>
              <a:gd name="connsiteX8148" fmla="*/ 7761568 w 10993169"/>
              <a:gd name="connsiteY8148" fmla="*/ 1214592 h 5809456"/>
              <a:gd name="connsiteX8149" fmla="*/ 7760266 w 10993169"/>
              <a:gd name="connsiteY8149" fmla="*/ 1211981 h 5809456"/>
              <a:gd name="connsiteX8150" fmla="*/ 7758964 w 10993169"/>
              <a:gd name="connsiteY8150" fmla="*/ 1209370 h 5809456"/>
              <a:gd name="connsiteX8151" fmla="*/ 7758964 w 10993169"/>
              <a:gd name="connsiteY8151" fmla="*/ 1206106 h 5809456"/>
              <a:gd name="connsiteX8152" fmla="*/ 7758313 w 10993169"/>
              <a:gd name="connsiteY8152" fmla="*/ 1199579 h 5809456"/>
              <a:gd name="connsiteX8153" fmla="*/ 7758313 w 10993169"/>
              <a:gd name="connsiteY8153" fmla="*/ 1192399 h 5809456"/>
              <a:gd name="connsiteX8154" fmla="*/ 7757010 w 10993169"/>
              <a:gd name="connsiteY8154" fmla="*/ 1187177 h 5809456"/>
              <a:gd name="connsiteX8155" fmla="*/ 7757010 w 10993169"/>
              <a:gd name="connsiteY8155" fmla="*/ 1181955 h 5809456"/>
              <a:gd name="connsiteX8156" fmla="*/ 7756359 w 10993169"/>
              <a:gd name="connsiteY8156" fmla="*/ 1176080 h 5809456"/>
              <a:gd name="connsiteX8157" fmla="*/ 7755708 w 10993169"/>
              <a:gd name="connsiteY8157" fmla="*/ 1171511 h 5809456"/>
              <a:gd name="connsiteX8158" fmla="*/ 7754406 w 10993169"/>
              <a:gd name="connsiteY8158" fmla="*/ 1170858 h 5809456"/>
              <a:gd name="connsiteX8159" fmla="*/ 7752453 w 10993169"/>
              <a:gd name="connsiteY8159" fmla="*/ 1170858 h 5809456"/>
              <a:gd name="connsiteX8160" fmla="*/ 7751150 w 10993169"/>
              <a:gd name="connsiteY8160" fmla="*/ 1170858 h 5809456"/>
              <a:gd name="connsiteX8161" fmla="*/ 7749197 w 10993169"/>
              <a:gd name="connsiteY8161" fmla="*/ 1170858 h 5809456"/>
              <a:gd name="connsiteX8162" fmla="*/ 7745290 w 10993169"/>
              <a:gd name="connsiteY8162" fmla="*/ 1172164 h 5809456"/>
              <a:gd name="connsiteX8163" fmla="*/ 7742685 w 10993169"/>
              <a:gd name="connsiteY8163" fmla="*/ 1174122 h 5809456"/>
              <a:gd name="connsiteX8164" fmla="*/ 7739430 w 10993169"/>
              <a:gd name="connsiteY8164" fmla="*/ 1176733 h 5809456"/>
              <a:gd name="connsiteX8165" fmla="*/ 7736825 w 10993169"/>
              <a:gd name="connsiteY8165" fmla="*/ 1180650 h 5809456"/>
              <a:gd name="connsiteX8166" fmla="*/ 7734221 w 10993169"/>
              <a:gd name="connsiteY8166" fmla="*/ 1185219 h 5809456"/>
              <a:gd name="connsiteX8167" fmla="*/ 7732267 w 10993169"/>
              <a:gd name="connsiteY8167" fmla="*/ 1189788 h 5809456"/>
              <a:gd name="connsiteX8168" fmla="*/ 7732918 w 10993169"/>
              <a:gd name="connsiteY8168" fmla="*/ 1195010 h 5809456"/>
              <a:gd name="connsiteX8169" fmla="*/ 7735523 w 10993169"/>
              <a:gd name="connsiteY8169" fmla="*/ 1202190 h 5809456"/>
              <a:gd name="connsiteX8170" fmla="*/ 7738127 w 10993169"/>
              <a:gd name="connsiteY8170" fmla="*/ 1209370 h 5809456"/>
              <a:gd name="connsiteX8171" fmla="*/ 7740081 w 10993169"/>
              <a:gd name="connsiteY8171" fmla="*/ 1215897 h 5809456"/>
              <a:gd name="connsiteX8172" fmla="*/ 7745290 w 10993169"/>
              <a:gd name="connsiteY8172" fmla="*/ 1223077 h 5809456"/>
              <a:gd name="connsiteX8173" fmla="*/ 7751801 w 10993169"/>
              <a:gd name="connsiteY8173" fmla="*/ 1230910 h 5809456"/>
              <a:gd name="connsiteX8174" fmla="*/ 7758964 w 10993169"/>
              <a:gd name="connsiteY8174" fmla="*/ 1238743 h 5809456"/>
              <a:gd name="connsiteX8175" fmla="*/ 7765475 w 10993169"/>
              <a:gd name="connsiteY8175" fmla="*/ 1243965 h 5809456"/>
              <a:gd name="connsiteX8176" fmla="*/ 7772638 w 10993169"/>
              <a:gd name="connsiteY8176" fmla="*/ 1245923 h 5809456"/>
              <a:gd name="connsiteX8177" fmla="*/ 7781103 w 10993169"/>
              <a:gd name="connsiteY8177" fmla="*/ 1247881 h 5809456"/>
              <a:gd name="connsiteX8178" fmla="*/ 7789567 w 10993169"/>
              <a:gd name="connsiteY8178" fmla="*/ 1248534 h 5809456"/>
              <a:gd name="connsiteX8179" fmla="*/ 7796730 w 10993169"/>
              <a:gd name="connsiteY8179" fmla="*/ 1249187 h 5809456"/>
              <a:gd name="connsiteX8180" fmla="*/ 7801939 w 10993169"/>
              <a:gd name="connsiteY8180" fmla="*/ 1248534 h 5809456"/>
              <a:gd name="connsiteX8181" fmla="*/ 7809753 w 10993169"/>
              <a:gd name="connsiteY8181" fmla="*/ 1247229 h 5809456"/>
              <a:gd name="connsiteX8182" fmla="*/ 7814311 w 10993169"/>
              <a:gd name="connsiteY8182" fmla="*/ 1246576 h 5809456"/>
              <a:gd name="connsiteX8183" fmla="*/ 7818217 w 10993169"/>
              <a:gd name="connsiteY8183" fmla="*/ 1245923 h 5809456"/>
              <a:gd name="connsiteX8184" fmla="*/ 7822124 w 10993169"/>
              <a:gd name="connsiteY8184" fmla="*/ 1245923 h 5809456"/>
              <a:gd name="connsiteX8185" fmla="*/ 7825380 w 10993169"/>
              <a:gd name="connsiteY8185" fmla="*/ 1246576 h 5809456"/>
              <a:gd name="connsiteX8186" fmla="*/ 7828636 w 10993169"/>
              <a:gd name="connsiteY8186" fmla="*/ 1247229 h 5809456"/>
              <a:gd name="connsiteX8187" fmla="*/ 7832542 w 10993169"/>
              <a:gd name="connsiteY8187" fmla="*/ 1248534 h 5809456"/>
              <a:gd name="connsiteX8188" fmla="*/ 7834496 w 10993169"/>
              <a:gd name="connsiteY8188" fmla="*/ 1249840 h 5809456"/>
              <a:gd name="connsiteX8189" fmla="*/ 7836449 w 10993169"/>
              <a:gd name="connsiteY8189" fmla="*/ 1251145 h 5809456"/>
              <a:gd name="connsiteX8190" fmla="*/ 7837752 w 10993169"/>
              <a:gd name="connsiteY8190" fmla="*/ 1252451 h 5809456"/>
              <a:gd name="connsiteX8191" fmla="*/ 7837752 w 10993169"/>
              <a:gd name="connsiteY8191" fmla="*/ 1254409 h 5809456"/>
              <a:gd name="connsiteX8192" fmla="*/ 7838403 w 10993169"/>
              <a:gd name="connsiteY8192" fmla="*/ 1255714 h 5809456"/>
              <a:gd name="connsiteX8193" fmla="*/ 7838403 w 10993169"/>
              <a:gd name="connsiteY8193" fmla="*/ 1257672 h 5809456"/>
              <a:gd name="connsiteX8194" fmla="*/ 7837752 w 10993169"/>
              <a:gd name="connsiteY8194" fmla="*/ 1259631 h 5809456"/>
              <a:gd name="connsiteX8195" fmla="*/ 7836449 w 10993169"/>
              <a:gd name="connsiteY8195" fmla="*/ 1262242 h 5809456"/>
              <a:gd name="connsiteX8196" fmla="*/ 7833194 w 10993169"/>
              <a:gd name="connsiteY8196" fmla="*/ 1266811 h 5809456"/>
              <a:gd name="connsiteX8197" fmla="*/ 7830589 w 10993169"/>
              <a:gd name="connsiteY8197" fmla="*/ 1269422 h 5809456"/>
              <a:gd name="connsiteX8198" fmla="*/ 7827333 w 10993169"/>
              <a:gd name="connsiteY8198" fmla="*/ 1275296 h 5809456"/>
              <a:gd name="connsiteX8199" fmla="*/ 7822124 w 10993169"/>
              <a:gd name="connsiteY8199" fmla="*/ 1281824 h 5809456"/>
              <a:gd name="connsiteX8200" fmla="*/ 7818869 w 10993169"/>
              <a:gd name="connsiteY8200" fmla="*/ 1285087 h 5809456"/>
              <a:gd name="connsiteX8201" fmla="*/ 7816264 w 10993169"/>
              <a:gd name="connsiteY8201" fmla="*/ 1287698 h 5809456"/>
              <a:gd name="connsiteX8202" fmla="*/ 7812357 w 10993169"/>
              <a:gd name="connsiteY8202" fmla="*/ 1289657 h 5809456"/>
              <a:gd name="connsiteX8203" fmla="*/ 7809102 w 10993169"/>
              <a:gd name="connsiteY8203" fmla="*/ 1290309 h 5809456"/>
              <a:gd name="connsiteX8204" fmla="*/ 7805195 w 10993169"/>
              <a:gd name="connsiteY8204" fmla="*/ 1289657 h 5809456"/>
              <a:gd name="connsiteX8205" fmla="*/ 7800637 w 10993169"/>
              <a:gd name="connsiteY8205" fmla="*/ 1287698 h 5809456"/>
              <a:gd name="connsiteX8206" fmla="*/ 7796730 w 10993169"/>
              <a:gd name="connsiteY8206" fmla="*/ 1285087 h 5809456"/>
              <a:gd name="connsiteX8207" fmla="*/ 7794125 w 10993169"/>
              <a:gd name="connsiteY8207" fmla="*/ 1282477 h 5809456"/>
              <a:gd name="connsiteX8208" fmla="*/ 7790219 w 10993169"/>
              <a:gd name="connsiteY8208" fmla="*/ 1280518 h 5809456"/>
              <a:gd name="connsiteX8209" fmla="*/ 7786312 w 10993169"/>
              <a:gd name="connsiteY8209" fmla="*/ 1277907 h 5809456"/>
              <a:gd name="connsiteX8210" fmla="*/ 7784358 w 10993169"/>
              <a:gd name="connsiteY8210" fmla="*/ 1277255 h 5809456"/>
              <a:gd name="connsiteX8211" fmla="*/ 7782405 w 10993169"/>
              <a:gd name="connsiteY8211" fmla="*/ 1276602 h 5809456"/>
              <a:gd name="connsiteX8212" fmla="*/ 7780451 w 10993169"/>
              <a:gd name="connsiteY8212" fmla="*/ 1276602 h 5809456"/>
              <a:gd name="connsiteX8213" fmla="*/ 7778498 w 10993169"/>
              <a:gd name="connsiteY8213" fmla="*/ 1277255 h 5809456"/>
              <a:gd name="connsiteX8214" fmla="*/ 7775893 w 10993169"/>
              <a:gd name="connsiteY8214" fmla="*/ 1284435 h 5809456"/>
              <a:gd name="connsiteX8215" fmla="*/ 7773289 w 10993169"/>
              <a:gd name="connsiteY8215" fmla="*/ 1292920 h 5809456"/>
              <a:gd name="connsiteX8216" fmla="*/ 7766778 w 10993169"/>
              <a:gd name="connsiteY8216" fmla="*/ 1301406 h 5809456"/>
              <a:gd name="connsiteX8217" fmla="*/ 7758313 w 10993169"/>
              <a:gd name="connsiteY8217" fmla="*/ 1308586 h 5809456"/>
              <a:gd name="connsiteX8218" fmla="*/ 7751801 w 10993169"/>
              <a:gd name="connsiteY8218" fmla="*/ 1313808 h 5809456"/>
              <a:gd name="connsiteX8219" fmla="*/ 7745290 w 10993169"/>
              <a:gd name="connsiteY8219" fmla="*/ 1319030 h 5809456"/>
              <a:gd name="connsiteX8220" fmla="*/ 7743337 w 10993169"/>
              <a:gd name="connsiteY8220" fmla="*/ 1323599 h 5809456"/>
              <a:gd name="connsiteX8221" fmla="*/ 7742034 w 10993169"/>
              <a:gd name="connsiteY8221" fmla="*/ 1328168 h 5809456"/>
              <a:gd name="connsiteX8222" fmla="*/ 7740732 w 10993169"/>
              <a:gd name="connsiteY8222" fmla="*/ 1332737 h 5809456"/>
              <a:gd name="connsiteX8223" fmla="*/ 7740081 w 10993169"/>
              <a:gd name="connsiteY8223" fmla="*/ 1337306 h 5809456"/>
              <a:gd name="connsiteX8224" fmla="*/ 7736174 w 10993169"/>
              <a:gd name="connsiteY8224" fmla="*/ 1344487 h 5809456"/>
              <a:gd name="connsiteX8225" fmla="*/ 7732267 w 10993169"/>
              <a:gd name="connsiteY8225" fmla="*/ 1349708 h 5809456"/>
              <a:gd name="connsiteX8226" fmla="*/ 7727058 w 10993169"/>
              <a:gd name="connsiteY8226" fmla="*/ 1347097 h 5809456"/>
              <a:gd name="connsiteX8227" fmla="*/ 7722500 w 10993169"/>
              <a:gd name="connsiteY8227" fmla="*/ 1345139 h 5809456"/>
              <a:gd name="connsiteX8228" fmla="*/ 7721198 w 10993169"/>
              <a:gd name="connsiteY8228" fmla="*/ 1339917 h 5809456"/>
              <a:gd name="connsiteX8229" fmla="*/ 7720547 w 10993169"/>
              <a:gd name="connsiteY8229" fmla="*/ 1334695 h 5809456"/>
              <a:gd name="connsiteX8230" fmla="*/ 7720547 w 10993169"/>
              <a:gd name="connsiteY8230" fmla="*/ 1328821 h 5809456"/>
              <a:gd name="connsiteX8231" fmla="*/ 7719244 w 10993169"/>
              <a:gd name="connsiteY8231" fmla="*/ 1324252 h 5809456"/>
              <a:gd name="connsiteX8232" fmla="*/ 7718593 w 10993169"/>
              <a:gd name="connsiteY8232" fmla="*/ 1321641 h 5809456"/>
              <a:gd name="connsiteX8233" fmla="*/ 7716640 w 10993169"/>
              <a:gd name="connsiteY8233" fmla="*/ 1318377 h 5809456"/>
              <a:gd name="connsiteX8234" fmla="*/ 7714035 w 10993169"/>
              <a:gd name="connsiteY8234" fmla="*/ 1315113 h 5809456"/>
              <a:gd name="connsiteX8235" fmla="*/ 7712082 w 10993169"/>
              <a:gd name="connsiteY8235" fmla="*/ 1313808 h 5809456"/>
              <a:gd name="connsiteX8236" fmla="*/ 7709477 w 10993169"/>
              <a:gd name="connsiteY8236" fmla="*/ 1314461 h 5809456"/>
              <a:gd name="connsiteX8237" fmla="*/ 7706873 w 10993169"/>
              <a:gd name="connsiteY8237" fmla="*/ 1315766 h 5809456"/>
              <a:gd name="connsiteX8238" fmla="*/ 7703617 w 10993169"/>
              <a:gd name="connsiteY8238" fmla="*/ 1318377 h 5809456"/>
              <a:gd name="connsiteX8239" fmla="*/ 7701664 w 10993169"/>
              <a:gd name="connsiteY8239" fmla="*/ 1321641 h 5809456"/>
              <a:gd name="connsiteX8240" fmla="*/ 7701664 w 10993169"/>
              <a:gd name="connsiteY8240" fmla="*/ 1324252 h 5809456"/>
              <a:gd name="connsiteX8241" fmla="*/ 7701664 w 10993169"/>
              <a:gd name="connsiteY8241" fmla="*/ 1328168 h 5809456"/>
              <a:gd name="connsiteX8242" fmla="*/ 7702315 w 10993169"/>
              <a:gd name="connsiteY8242" fmla="*/ 1332737 h 5809456"/>
              <a:gd name="connsiteX8243" fmla="*/ 7704268 w 10993169"/>
              <a:gd name="connsiteY8243" fmla="*/ 1337306 h 5809456"/>
              <a:gd name="connsiteX8244" fmla="*/ 7704268 w 10993169"/>
              <a:gd name="connsiteY8244" fmla="*/ 1339265 h 5809456"/>
              <a:gd name="connsiteX8245" fmla="*/ 7705571 w 10993169"/>
              <a:gd name="connsiteY8245" fmla="*/ 1341223 h 5809456"/>
              <a:gd name="connsiteX8246" fmla="*/ 7706873 w 10993169"/>
              <a:gd name="connsiteY8246" fmla="*/ 1343181 h 5809456"/>
              <a:gd name="connsiteX8247" fmla="*/ 7708175 w 10993169"/>
              <a:gd name="connsiteY8247" fmla="*/ 1344487 h 5809456"/>
              <a:gd name="connsiteX8248" fmla="*/ 7711431 w 10993169"/>
              <a:gd name="connsiteY8248" fmla="*/ 1348403 h 5809456"/>
              <a:gd name="connsiteX8249" fmla="*/ 7714687 w 10993169"/>
              <a:gd name="connsiteY8249" fmla="*/ 1352319 h 5809456"/>
              <a:gd name="connsiteX8250" fmla="*/ 7715989 w 10993169"/>
              <a:gd name="connsiteY8250" fmla="*/ 1356889 h 5809456"/>
              <a:gd name="connsiteX8251" fmla="*/ 7717942 w 10993169"/>
              <a:gd name="connsiteY8251" fmla="*/ 1362763 h 5809456"/>
              <a:gd name="connsiteX8252" fmla="*/ 7719244 w 10993169"/>
              <a:gd name="connsiteY8252" fmla="*/ 1368638 h 5809456"/>
              <a:gd name="connsiteX8253" fmla="*/ 7719244 w 10993169"/>
              <a:gd name="connsiteY8253" fmla="*/ 1373207 h 5809456"/>
              <a:gd name="connsiteX8254" fmla="*/ 7719244 w 10993169"/>
              <a:gd name="connsiteY8254" fmla="*/ 1377123 h 5809456"/>
              <a:gd name="connsiteX8255" fmla="*/ 7717291 w 10993169"/>
              <a:gd name="connsiteY8255" fmla="*/ 1381693 h 5809456"/>
              <a:gd name="connsiteX8256" fmla="*/ 7716640 w 10993169"/>
              <a:gd name="connsiteY8256" fmla="*/ 1383651 h 5809456"/>
              <a:gd name="connsiteX8257" fmla="*/ 7715338 w 10993169"/>
              <a:gd name="connsiteY8257" fmla="*/ 1385609 h 5809456"/>
              <a:gd name="connsiteX8258" fmla="*/ 7713384 w 10993169"/>
              <a:gd name="connsiteY8258" fmla="*/ 1387567 h 5809456"/>
              <a:gd name="connsiteX8259" fmla="*/ 7712082 w 10993169"/>
              <a:gd name="connsiteY8259" fmla="*/ 1388220 h 5809456"/>
              <a:gd name="connsiteX8260" fmla="*/ 7704919 w 10993169"/>
              <a:gd name="connsiteY8260" fmla="*/ 1384303 h 5809456"/>
              <a:gd name="connsiteX8261" fmla="*/ 7696455 w 10993169"/>
              <a:gd name="connsiteY8261" fmla="*/ 1381040 h 5809456"/>
              <a:gd name="connsiteX8262" fmla="*/ 7687990 w 10993169"/>
              <a:gd name="connsiteY8262" fmla="*/ 1385609 h 5809456"/>
              <a:gd name="connsiteX8263" fmla="*/ 7680176 w 10993169"/>
              <a:gd name="connsiteY8263" fmla="*/ 1390831 h 5809456"/>
              <a:gd name="connsiteX8264" fmla="*/ 7678223 w 10993169"/>
              <a:gd name="connsiteY8264" fmla="*/ 1390831 h 5809456"/>
              <a:gd name="connsiteX8265" fmla="*/ 7676921 w 10993169"/>
              <a:gd name="connsiteY8265" fmla="*/ 1389525 h 5809456"/>
              <a:gd name="connsiteX8266" fmla="*/ 7674967 w 10993169"/>
              <a:gd name="connsiteY8266" fmla="*/ 1388220 h 5809456"/>
              <a:gd name="connsiteX8267" fmla="*/ 7673014 w 10993169"/>
              <a:gd name="connsiteY8267" fmla="*/ 1386914 h 5809456"/>
              <a:gd name="connsiteX8268" fmla="*/ 7669758 w 10993169"/>
              <a:gd name="connsiteY8268" fmla="*/ 1383651 h 5809456"/>
              <a:gd name="connsiteX8269" fmla="*/ 7667805 w 10993169"/>
              <a:gd name="connsiteY8269" fmla="*/ 1381040 h 5809456"/>
              <a:gd name="connsiteX8270" fmla="*/ 7661293 w 10993169"/>
              <a:gd name="connsiteY8270" fmla="*/ 1377776 h 5809456"/>
              <a:gd name="connsiteX8271" fmla="*/ 7654782 w 10993169"/>
              <a:gd name="connsiteY8271" fmla="*/ 1373207 h 5809456"/>
              <a:gd name="connsiteX8272" fmla="*/ 7648922 w 10993169"/>
              <a:gd name="connsiteY8272" fmla="*/ 1368638 h 5809456"/>
              <a:gd name="connsiteX8273" fmla="*/ 7644364 w 10993169"/>
              <a:gd name="connsiteY8273" fmla="*/ 1365374 h 5809456"/>
              <a:gd name="connsiteX8274" fmla="*/ 7639806 w 10993169"/>
              <a:gd name="connsiteY8274" fmla="*/ 1364721 h 5809456"/>
              <a:gd name="connsiteX8275" fmla="*/ 7633945 w 10993169"/>
              <a:gd name="connsiteY8275" fmla="*/ 1364069 h 5809456"/>
              <a:gd name="connsiteX8276" fmla="*/ 7627434 w 10993169"/>
              <a:gd name="connsiteY8276" fmla="*/ 1363416 h 5809456"/>
              <a:gd name="connsiteX8277" fmla="*/ 7621574 w 10993169"/>
              <a:gd name="connsiteY8277" fmla="*/ 1362763 h 5809456"/>
              <a:gd name="connsiteX8278" fmla="*/ 7615714 w 10993169"/>
              <a:gd name="connsiteY8278" fmla="*/ 1362763 h 5809456"/>
              <a:gd name="connsiteX8279" fmla="*/ 7607249 w 10993169"/>
              <a:gd name="connsiteY8279" fmla="*/ 1362763 h 5809456"/>
              <a:gd name="connsiteX8280" fmla="*/ 7598784 w 10993169"/>
              <a:gd name="connsiteY8280" fmla="*/ 1361458 h 5809456"/>
              <a:gd name="connsiteX8281" fmla="*/ 7593575 w 10993169"/>
              <a:gd name="connsiteY8281" fmla="*/ 1360152 h 5809456"/>
              <a:gd name="connsiteX8282" fmla="*/ 7589668 w 10993169"/>
              <a:gd name="connsiteY8282" fmla="*/ 1356889 h 5809456"/>
              <a:gd name="connsiteX8283" fmla="*/ 7585761 w 10993169"/>
              <a:gd name="connsiteY8283" fmla="*/ 1352319 h 5809456"/>
              <a:gd name="connsiteX8284" fmla="*/ 7582506 w 10993169"/>
              <a:gd name="connsiteY8284" fmla="*/ 1347097 h 5809456"/>
              <a:gd name="connsiteX8285" fmla="*/ 7580552 w 10993169"/>
              <a:gd name="connsiteY8285" fmla="*/ 1342528 h 5809456"/>
              <a:gd name="connsiteX8286" fmla="*/ 7584459 w 10993169"/>
              <a:gd name="connsiteY8286" fmla="*/ 1335348 h 5809456"/>
              <a:gd name="connsiteX8287" fmla="*/ 7588366 w 10993169"/>
              <a:gd name="connsiteY8287" fmla="*/ 1326863 h 5809456"/>
              <a:gd name="connsiteX8288" fmla="*/ 7588366 w 10993169"/>
              <a:gd name="connsiteY8288" fmla="*/ 1324252 h 5809456"/>
              <a:gd name="connsiteX8289" fmla="*/ 7587715 w 10993169"/>
              <a:gd name="connsiteY8289" fmla="*/ 1320335 h 5809456"/>
              <a:gd name="connsiteX8290" fmla="*/ 7587063 w 10993169"/>
              <a:gd name="connsiteY8290" fmla="*/ 1317072 h 5809456"/>
              <a:gd name="connsiteX8291" fmla="*/ 7585761 w 10993169"/>
              <a:gd name="connsiteY8291" fmla="*/ 1313808 h 5809456"/>
              <a:gd name="connsiteX8292" fmla="*/ 7584459 w 10993169"/>
              <a:gd name="connsiteY8292" fmla="*/ 1312502 h 5809456"/>
              <a:gd name="connsiteX8293" fmla="*/ 7582506 w 10993169"/>
              <a:gd name="connsiteY8293" fmla="*/ 1311197 h 5809456"/>
              <a:gd name="connsiteX8294" fmla="*/ 7579901 w 10993169"/>
              <a:gd name="connsiteY8294" fmla="*/ 1309891 h 5809456"/>
              <a:gd name="connsiteX8295" fmla="*/ 7577948 w 10993169"/>
              <a:gd name="connsiteY8295" fmla="*/ 1309239 h 5809456"/>
              <a:gd name="connsiteX8296" fmla="*/ 7573390 w 10993169"/>
              <a:gd name="connsiteY8296" fmla="*/ 1307933 h 5809456"/>
              <a:gd name="connsiteX8297" fmla="*/ 7570134 w 10993169"/>
              <a:gd name="connsiteY8297" fmla="*/ 1306628 h 5809456"/>
              <a:gd name="connsiteX8298" fmla="*/ 7567529 w 10993169"/>
              <a:gd name="connsiteY8298" fmla="*/ 1302059 h 5809456"/>
              <a:gd name="connsiteX8299" fmla="*/ 7565576 w 10993169"/>
              <a:gd name="connsiteY8299" fmla="*/ 1296837 h 5809456"/>
              <a:gd name="connsiteX8300" fmla="*/ 7564925 w 10993169"/>
              <a:gd name="connsiteY8300" fmla="*/ 1294879 h 5809456"/>
              <a:gd name="connsiteX8301" fmla="*/ 7563623 w 10993169"/>
              <a:gd name="connsiteY8301" fmla="*/ 1292920 h 5809456"/>
              <a:gd name="connsiteX8302" fmla="*/ 7563623 w 10993169"/>
              <a:gd name="connsiteY8302" fmla="*/ 1291615 h 5809456"/>
              <a:gd name="connsiteX8303" fmla="*/ 7564925 w 10993169"/>
              <a:gd name="connsiteY8303" fmla="*/ 1290309 h 5809456"/>
              <a:gd name="connsiteX8304" fmla="*/ 7566227 w 10993169"/>
              <a:gd name="connsiteY8304" fmla="*/ 1288351 h 5809456"/>
              <a:gd name="connsiteX8305" fmla="*/ 7568180 w 10993169"/>
              <a:gd name="connsiteY8305" fmla="*/ 1287046 h 5809456"/>
              <a:gd name="connsiteX8306" fmla="*/ 7570134 w 10993169"/>
              <a:gd name="connsiteY8306" fmla="*/ 1285740 h 5809456"/>
              <a:gd name="connsiteX8307" fmla="*/ 7572738 w 10993169"/>
              <a:gd name="connsiteY8307" fmla="*/ 1284435 h 5809456"/>
              <a:gd name="connsiteX8308" fmla="*/ 7577296 w 10993169"/>
              <a:gd name="connsiteY8308" fmla="*/ 1281824 h 5809456"/>
              <a:gd name="connsiteX8309" fmla="*/ 7580552 w 10993169"/>
              <a:gd name="connsiteY8309" fmla="*/ 1279866 h 5809456"/>
              <a:gd name="connsiteX8310" fmla="*/ 7580552 w 10993169"/>
              <a:gd name="connsiteY8310" fmla="*/ 1277255 h 5809456"/>
              <a:gd name="connsiteX8311" fmla="*/ 7579901 w 10993169"/>
              <a:gd name="connsiteY8311" fmla="*/ 1273991 h 5809456"/>
              <a:gd name="connsiteX8312" fmla="*/ 7579901 w 10993169"/>
              <a:gd name="connsiteY8312" fmla="*/ 1272033 h 5809456"/>
              <a:gd name="connsiteX8313" fmla="*/ 7579250 w 10993169"/>
              <a:gd name="connsiteY8313" fmla="*/ 1270727 h 5809456"/>
              <a:gd name="connsiteX8314" fmla="*/ 7578599 w 10993169"/>
              <a:gd name="connsiteY8314" fmla="*/ 1270075 h 5809456"/>
              <a:gd name="connsiteX8315" fmla="*/ 7577948 w 10993169"/>
              <a:gd name="connsiteY8315" fmla="*/ 1269422 h 5809456"/>
              <a:gd name="connsiteX8316" fmla="*/ 7571436 w 10993169"/>
              <a:gd name="connsiteY8316" fmla="*/ 1267464 h 5809456"/>
              <a:gd name="connsiteX8317" fmla="*/ 7564925 w 10993169"/>
              <a:gd name="connsiteY8317" fmla="*/ 1264853 h 5809456"/>
              <a:gd name="connsiteX8318" fmla="*/ 7560367 w 10993169"/>
              <a:gd name="connsiteY8318" fmla="*/ 1260283 h 5809456"/>
              <a:gd name="connsiteX8319" fmla="*/ 7556460 w 10993169"/>
              <a:gd name="connsiteY8319" fmla="*/ 1254409 h 5809456"/>
              <a:gd name="connsiteX8320" fmla="*/ 7561669 w 10993169"/>
              <a:gd name="connsiteY8320" fmla="*/ 1246576 h 5809456"/>
              <a:gd name="connsiteX8321" fmla="*/ 7567529 w 10993169"/>
              <a:gd name="connsiteY8321" fmla="*/ 1238743 h 5809456"/>
              <a:gd name="connsiteX8322" fmla="*/ 7568180 w 10993169"/>
              <a:gd name="connsiteY8322" fmla="*/ 1236785 h 5809456"/>
              <a:gd name="connsiteX8323" fmla="*/ 7568180 w 10993169"/>
              <a:gd name="connsiteY8323" fmla="*/ 1234174 h 5809456"/>
              <a:gd name="connsiteX8324" fmla="*/ 7568180 w 10993169"/>
              <a:gd name="connsiteY8324" fmla="*/ 1230910 h 5809456"/>
              <a:gd name="connsiteX8325" fmla="*/ 7567529 w 10993169"/>
              <a:gd name="connsiteY8325" fmla="*/ 1227647 h 5809456"/>
              <a:gd name="connsiteX8326" fmla="*/ 7566878 w 10993169"/>
              <a:gd name="connsiteY8326" fmla="*/ 1224383 h 5809456"/>
              <a:gd name="connsiteX8327" fmla="*/ 7566878 w 10993169"/>
              <a:gd name="connsiteY8327" fmla="*/ 1221119 h 5809456"/>
              <a:gd name="connsiteX8328" fmla="*/ 7566878 w 10993169"/>
              <a:gd name="connsiteY8328" fmla="*/ 1217856 h 5809456"/>
              <a:gd name="connsiteX8329" fmla="*/ 7567529 w 10993169"/>
              <a:gd name="connsiteY8329" fmla="*/ 1215897 h 5809456"/>
              <a:gd name="connsiteX8330" fmla="*/ 7568832 w 10993169"/>
              <a:gd name="connsiteY8330" fmla="*/ 1213286 h 5809456"/>
              <a:gd name="connsiteX8331" fmla="*/ 7571436 w 10993169"/>
              <a:gd name="connsiteY8331" fmla="*/ 1210675 h 5809456"/>
              <a:gd name="connsiteX8332" fmla="*/ 7575343 w 10993169"/>
              <a:gd name="connsiteY8332" fmla="*/ 1208064 h 5809456"/>
              <a:gd name="connsiteX8333" fmla="*/ 7577948 w 10993169"/>
              <a:gd name="connsiteY8333" fmla="*/ 1205454 h 5809456"/>
              <a:gd name="connsiteX8334" fmla="*/ 7579250 w 10993169"/>
              <a:gd name="connsiteY8334" fmla="*/ 1197621 h 5809456"/>
              <a:gd name="connsiteX8335" fmla="*/ 7580552 w 10993169"/>
              <a:gd name="connsiteY8335" fmla="*/ 1189788 h 5809456"/>
              <a:gd name="connsiteX8336" fmla="*/ 7583157 w 10993169"/>
              <a:gd name="connsiteY8336" fmla="*/ 1187830 h 5809456"/>
              <a:gd name="connsiteX8337" fmla="*/ 7587063 w 10993169"/>
              <a:gd name="connsiteY8337" fmla="*/ 1187177 h 5809456"/>
              <a:gd name="connsiteX8338" fmla="*/ 7590319 w 10993169"/>
              <a:gd name="connsiteY8338" fmla="*/ 1187177 h 5809456"/>
              <a:gd name="connsiteX8339" fmla="*/ 7593575 w 10993169"/>
              <a:gd name="connsiteY8339" fmla="*/ 1187177 h 5809456"/>
              <a:gd name="connsiteX8340" fmla="*/ 7599435 w 10993169"/>
              <a:gd name="connsiteY8340" fmla="*/ 1196315 h 5809456"/>
              <a:gd name="connsiteX8341" fmla="*/ 7605946 w 10993169"/>
              <a:gd name="connsiteY8341" fmla="*/ 1205454 h 5809456"/>
              <a:gd name="connsiteX8342" fmla="*/ 7613109 w 10993169"/>
              <a:gd name="connsiteY8342" fmla="*/ 1202843 h 5809456"/>
              <a:gd name="connsiteX8343" fmla="*/ 7621574 w 10993169"/>
              <a:gd name="connsiteY8343" fmla="*/ 1200232 h 5809456"/>
              <a:gd name="connsiteX8344" fmla="*/ 7626132 w 10993169"/>
              <a:gd name="connsiteY8344" fmla="*/ 1200232 h 5809456"/>
              <a:gd name="connsiteX8345" fmla="*/ 7631341 w 10993169"/>
              <a:gd name="connsiteY8345" fmla="*/ 1200884 h 5809456"/>
              <a:gd name="connsiteX8346" fmla="*/ 7635899 w 10993169"/>
              <a:gd name="connsiteY8346" fmla="*/ 1201537 h 5809456"/>
              <a:gd name="connsiteX8347" fmla="*/ 7639806 w 10993169"/>
              <a:gd name="connsiteY8347" fmla="*/ 1202843 h 5809456"/>
              <a:gd name="connsiteX8348" fmla="*/ 7645666 w 10993169"/>
              <a:gd name="connsiteY8348" fmla="*/ 1206106 h 5809456"/>
              <a:gd name="connsiteX8349" fmla="*/ 7652177 w 10993169"/>
              <a:gd name="connsiteY8349" fmla="*/ 1211328 h 5809456"/>
              <a:gd name="connsiteX8350" fmla="*/ 7658038 w 10993169"/>
              <a:gd name="connsiteY8350" fmla="*/ 1216550 h 5809456"/>
              <a:gd name="connsiteX8351" fmla="*/ 7662595 w 10993169"/>
              <a:gd name="connsiteY8351" fmla="*/ 1221119 h 5809456"/>
              <a:gd name="connsiteX8352" fmla="*/ 7671060 w 10993169"/>
              <a:gd name="connsiteY8352" fmla="*/ 1225036 h 5809456"/>
              <a:gd name="connsiteX8353" fmla="*/ 7677572 w 10993169"/>
              <a:gd name="connsiteY8353" fmla="*/ 1228952 h 5809456"/>
              <a:gd name="connsiteX8354" fmla="*/ 7682130 w 10993169"/>
              <a:gd name="connsiteY8354" fmla="*/ 1228952 h 5809456"/>
              <a:gd name="connsiteX8355" fmla="*/ 7687990 w 10993169"/>
              <a:gd name="connsiteY8355" fmla="*/ 1229605 h 5809456"/>
              <a:gd name="connsiteX8356" fmla="*/ 7691246 w 10993169"/>
              <a:gd name="connsiteY8356" fmla="*/ 1228952 h 5809456"/>
              <a:gd name="connsiteX8357" fmla="*/ 7693199 w 10993169"/>
              <a:gd name="connsiteY8357" fmla="*/ 1228952 h 5809456"/>
              <a:gd name="connsiteX8358" fmla="*/ 7695152 w 10993169"/>
              <a:gd name="connsiteY8358" fmla="*/ 1227647 h 5809456"/>
              <a:gd name="connsiteX8359" fmla="*/ 7696455 w 10993169"/>
              <a:gd name="connsiteY8359" fmla="*/ 1226341 h 5809456"/>
              <a:gd name="connsiteX8360" fmla="*/ 7698408 w 10993169"/>
              <a:gd name="connsiteY8360" fmla="*/ 1225036 h 5809456"/>
              <a:gd name="connsiteX8361" fmla="*/ 7699059 w 10993169"/>
              <a:gd name="connsiteY8361" fmla="*/ 1222425 h 5809456"/>
              <a:gd name="connsiteX8362" fmla="*/ 7700361 w 10993169"/>
              <a:gd name="connsiteY8362" fmla="*/ 1219814 h 5809456"/>
              <a:gd name="connsiteX8363" fmla="*/ 7700361 w 10993169"/>
              <a:gd name="connsiteY8363" fmla="*/ 1217203 h 5809456"/>
              <a:gd name="connsiteX8364" fmla="*/ 7700361 w 10993169"/>
              <a:gd name="connsiteY8364" fmla="*/ 1214592 h 5809456"/>
              <a:gd name="connsiteX8365" fmla="*/ 7700361 w 10993169"/>
              <a:gd name="connsiteY8365" fmla="*/ 1211981 h 5809456"/>
              <a:gd name="connsiteX8366" fmla="*/ 7699710 w 10993169"/>
              <a:gd name="connsiteY8366" fmla="*/ 1209370 h 5809456"/>
              <a:gd name="connsiteX8367" fmla="*/ 7699059 w 10993169"/>
              <a:gd name="connsiteY8367" fmla="*/ 1208064 h 5809456"/>
              <a:gd name="connsiteX8368" fmla="*/ 7698408 w 10993169"/>
              <a:gd name="connsiteY8368" fmla="*/ 1206106 h 5809456"/>
              <a:gd name="connsiteX8369" fmla="*/ 7697757 w 10993169"/>
              <a:gd name="connsiteY8369" fmla="*/ 1204148 h 5809456"/>
              <a:gd name="connsiteX8370" fmla="*/ 7696455 w 10993169"/>
              <a:gd name="connsiteY8370" fmla="*/ 1202843 h 5809456"/>
              <a:gd name="connsiteX8371" fmla="*/ 7695152 w 10993169"/>
              <a:gd name="connsiteY8371" fmla="*/ 1200884 h 5809456"/>
              <a:gd name="connsiteX8372" fmla="*/ 7691246 w 10993169"/>
              <a:gd name="connsiteY8372" fmla="*/ 1198926 h 5809456"/>
              <a:gd name="connsiteX8373" fmla="*/ 7687990 w 10993169"/>
              <a:gd name="connsiteY8373" fmla="*/ 1197621 h 5809456"/>
              <a:gd name="connsiteX8374" fmla="*/ 7684083 w 10993169"/>
              <a:gd name="connsiteY8374" fmla="*/ 1196315 h 5809456"/>
              <a:gd name="connsiteX8375" fmla="*/ 7679525 w 10993169"/>
              <a:gd name="connsiteY8375" fmla="*/ 1195010 h 5809456"/>
              <a:gd name="connsiteX8376" fmla="*/ 7677572 w 10993169"/>
              <a:gd name="connsiteY8376" fmla="*/ 1194357 h 5809456"/>
              <a:gd name="connsiteX8377" fmla="*/ 7675618 w 10993169"/>
              <a:gd name="connsiteY8377" fmla="*/ 1192399 h 5809456"/>
              <a:gd name="connsiteX8378" fmla="*/ 7673665 w 10993169"/>
              <a:gd name="connsiteY8378" fmla="*/ 1191093 h 5809456"/>
              <a:gd name="connsiteX8379" fmla="*/ 7673014 w 10993169"/>
              <a:gd name="connsiteY8379" fmla="*/ 1189788 h 5809456"/>
              <a:gd name="connsiteX8380" fmla="*/ 7669758 w 10993169"/>
              <a:gd name="connsiteY8380" fmla="*/ 1181955 h 5809456"/>
              <a:gd name="connsiteX8381" fmla="*/ 7667805 w 10993169"/>
              <a:gd name="connsiteY8381" fmla="*/ 1174122 h 5809456"/>
              <a:gd name="connsiteX8382" fmla="*/ 7668456 w 10993169"/>
              <a:gd name="connsiteY8382" fmla="*/ 1168900 h 5809456"/>
              <a:gd name="connsiteX8383" fmla="*/ 7669758 w 10993169"/>
              <a:gd name="connsiteY8383" fmla="*/ 1163678 h 5809456"/>
              <a:gd name="connsiteX8384" fmla="*/ 7668456 w 10993169"/>
              <a:gd name="connsiteY8384" fmla="*/ 1156498 h 5809456"/>
              <a:gd name="connsiteX8385" fmla="*/ 7667805 w 10993169"/>
              <a:gd name="connsiteY8385" fmla="*/ 1151276 h 5809456"/>
              <a:gd name="connsiteX8386" fmla="*/ 7668456 w 10993169"/>
              <a:gd name="connsiteY8386" fmla="*/ 1149318 h 5809456"/>
              <a:gd name="connsiteX8387" fmla="*/ 7670409 w 10993169"/>
              <a:gd name="connsiteY8387" fmla="*/ 1147360 h 5809456"/>
              <a:gd name="connsiteX8388" fmla="*/ 7673014 w 10993169"/>
              <a:gd name="connsiteY8388" fmla="*/ 1146054 h 5809456"/>
              <a:gd name="connsiteX8389" fmla="*/ 7675618 w 10993169"/>
              <a:gd name="connsiteY8389" fmla="*/ 1146054 h 5809456"/>
              <a:gd name="connsiteX8390" fmla="*/ 7678223 w 10993169"/>
              <a:gd name="connsiteY8390" fmla="*/ 1145402 h 5809456"/>
              <a:gd name="connsiteX8391" fmla="*/ 7682130 w 10993169"/>
              <a:gd name="connsiteY8391" fmla="*/ 1145402 h 5809456"/>
              <a:gd name="connsiteX8392" fmla="*/ 7685385 w 10993169"/>
              <a:gd name="connsiteY8392" fmla="*/ 1146054 h 5809456"/>
              <a:gd name="connsiteX8393" fmla="*/ 7689943 w 10993169"/>
              <a:gd name="connsiteY8393" fmla="*/ 1146707 h 5809456"/>
              <a:gd name="connsiteX8394" fmla="*/ 7697757 w 10993169"/>
              <a:gd name="connsiteY8394" fmla="*/ 1148665 h 5809456"/>
              <a:gd name="connsiteX8395" fmla="*/ 7704268 w 10993169"/>
              <a:gd name="connsiteY8395" fmla="*/ 1151276 h 5809456"/>
              <a:gd name="connsiteX8396" fmla="*/ 7706873 w 10993169"/>
              <a:gd name="connsiteY8396" fmla="*/ 1153887 h 5809456"/>
              <a:gd name="connsiteX8397" fmla="*/ 7710780 w 10993169"/>
              <a:gd name="connsiteY8397" fmla="*/ 1157151 h 5809456"/>
              <a:gd name="connsiteX8398" fmla="*/ 7712733 w 10993169"/>
              <a:gd name="connsiteY8398" fmla="*/ 1158456 h 5809456"/>
              <a:gd name="connsiteX8399" fmla="*/ 7715338 w 10993169"/>
              <a:gd name="connsiteY8399" fmla="*/ 1159762 h 5809456"/>
              <a:gd name="connsiteX8400" fmla="*/ 7717291 w 10993169"/>
              <a:gd name="connsiteY8400" fmla="*/ 1161068 h 5809456"/>
              <a:gd name="connsiteX8401" fmla="*/ 7719244 w 10993169"/>
              <a:gd name="connsiteY8401" fmla="*/ 1161068 h 5809456"/>
              <a:gd name="connsiteX8402" fmla="*/ 7727058 w 10993169"/>
              <a:gd name="connsiteY8402" fmla="*/ 1159762 h 5809456"/>
              <a:gd name="connsiteX8403" fmla="*/ 7732267 w 10993169"/>
              <a:gd name="connsiteY8403" fmla="*/ 1158456 h 5809456"/>
              <a:gd name="connsiteX8404" fmla="*/ 7736174 w 10993169"/>
              <a:gd name="connsiteY8404" fmla="*/ 1156498 h 5809456"/>
              <a:gd name="connsiteX8405" fmla="*/ 7740081 w 10993169"/>
              <a:gd name="connsiteY8405" fmla="*/ 1153235 h 5809456"/>
              <a:gd name="connsiteX8406" fmla="*/ 7743988 w 10993169"/>
              <a:gd name="connsiteY8406" fmla="*/ 1149971 h 5809456"/>
              <a:gd name="connsiteX8407" fmla="*/ 7747895 w 10993169"/>
              <a:gd name="connsiteY8407" fmla="*/ 1146054 h 5809456"/>
              <a:gd name="connsiteX8408" fmla="*/ 7751801 w 10993169"/>
              <a:gd name="connsiteY8408" fmla="*/ 1142138 h 5809456"/>
              <a:gd name="connsiteX8409" fmla="*/ 7755057 w 10993169"/>
              <a:gd name="connsiteY8409" fmla="*/ 1138875 h 5809456"/>
              <a:gd name="connsiteX8410" fmla="*/ 7758964 w 10993169"/>
              <a:gd name="connsiteY8410" fmla="*/ 1135611 h 5809456"/>
              <a:gd name="connsiteX8411" fmla="*/ 7762871 w 10993169"/>
              <a:gd name="connsiteY8411" fmla="*/ 1133000 h 5809456"/>
              <a:gd name="connsiteX8412" fmla="*/ 7767429 w 10993169"/>
              <a:gd name="connsiteY8412" fmla="*/ 1131042 h 5809456"/>
              <a:gd name="connsiteX8413" fmla="*/ 7773289 w 10993169"/>
              <a:gd name="connsiteY8413" fmla="*/ 1129736 h 5809456"/>
              <a:gd name="connsiteX8414" fmla="*/ 7779149 w 10993169"/>
              <a:gd name="connsiteY8414" fmla="*/ 1128431 h 5809456"/>
              <a:gd name="connsiteX8415" fmla="*/ 7783707 w 10993169"/>
              <a:gd name="connsiteY8415" fmla="*/ 1127778 h 5809456"/>
              <a:gd name="connsiteX8416" fmla="*/ 7786312 w 10993169"/>
              <a:gd name="connsiteY8416" fmla="*/ 1128431 h 5809456"/>
              <a:gd name="connsiteX8417" fmla="*/ 7789567 w 10993169"/>
              <a:gd name="connsiteY8417" fmla="*/ 1129083 h 5809456"/>
              <a:gd name="connsiteX8418" fmla="*/ 7792172 w 10993169"/>
              <a:gd name="connsiteY8418" fmla="*/ 1130389 h 5809456"/>
              <a:gd name="connsiteX8419" fmla="*/ 7794776 w 10993169"/>
              <a:gd name="connsiteY8419" fmla="*/ 1131694 h 5809456"/>
              <a:gd name="connsiteX8420" fmla="*/ 7799986 w 10993169"/>
              <a:gd name="connsiteY8420" fmla="*/ 1134305 h 5809456"/>
              <a:gd name="connsiteX8421" fmla="*/ 7803892 w 10993169"/>
              <a:gd name="connsiteY8421" fmla="*/ 1135611 h 5809456"/>
              <a:gd name="connsiteX8422" fmla="*/ 7810404 w 10993169"/>
              <a:gd name="connsiteY8422" fmla="*/ 1134958 h 5809456"/>
              <a:gd name="connsiteX8423" fmla="*/ 7817566 w 10993169"/>
              <a:gd name="connsiteY8423" fmla="*/ 1133000 h 5809456"/>
              <a:gd name="connsiteX8424" fmla="*/ 7823427 w 10993169"/>
              <a:gd name="connsiteY8424" fmla="*/ 1130389 h 5809456"/>
              <a:gd name="connsiteX8425" fmla="*/ 7827985 w 10993169"/>
              <a:gd name="connsiteY8425" fmla="*/ 1127778 h 5809456"/>
              <a:gd name="connsiteX8426" fmla="*/ 7832542 w 10993169"/>
              <a:gd name="connsiteY8426" fmla="*/ 1126472 h 5809456"/>
              <a:gd name="connsiteX8427" fmla="*/ 6296807 w 10993169"/>
              <a:gd name="connsiteY8427" fmla="*/ 1125167 h 5809456"/>
              <a:gd name="connsiteX8428" fmla="*/ 6302033 w 10993169"/>
              <a:gd name="connsiteY8428" fmla="*/ 1126465 h 5809456"/>
              <a:gd name="connsiteX8429" fmla="*/ 6307911 w 10993169"/>
              <a:gd name="connsiteY8429" fmla="*/ 1128412 h 5809456"/>
              <a:gd name="connsiteX8430" fmla="*/ 6313790 w 10993169"/>
              <a:gd name="connsiteY8430" fmla="*/ 1131009 h 5809456"/>
              <a:gd name="connsiteX8431" fmla="*/ 6318362 w 10993169"/>
              <a:gd name="connsiteY8431" fmla="*/ 1132956 h 5809456"/>
              <a:gd name="connsiteX8432" fmla="*/ 6319669 w 10993169"/>
              <a:gd name="connsiteY8432" fmla="*/ 1137500 h 5809456"/>
              <a:gd name="connsiteX8433" fmla="*/ 6320322 w 10993169"/>
              <a:gd name="connsiteY8433" fmla="*/ 1142693 h 5809456"/>
              <a:gd name="connsiteX8434" fmla="*/ 6320975 w 10993169"/>
              <a:gd name="connsiteY8434" fmla="*/ 1147886 h 5809456"/>
              <a:gd name="connsiteX8435" fmla="*/ 6320975 w 10993169"/>
              <a:gd name="connsiteY8435" fmla="*/ 1151131 h 5809456"/>
              <a:gd name="connsiteX8436" fmla="*/ 6315096 w 10993169"/>
              <a:gd name="connsiteY8436" fmla="*/ 1155675 h 5809456"/>
              <a:gd name="connsiteX8437" fmla="*/ 6309871 w 10993169"/>
              <a:gd name="connsiteY8437" fmla="*/ 1160868 h 5809456"/>
              <a:gd name="connsiteX8438" fmla="*/ 6309871 w 10993169"/>
              <a:gd name="connsiteY8438" fmla="*/ 1163464 h 5809456"/>
              <a:gd name="connsiteX8439" fmla="*/ 6309871 w 10993169"/>
              <a:gd name="connsiteY8439" fmla="*/ 1167359 h 5809456"/>
              <a:gd name="connsiteX8440" fmla="*/ 6311177 w 10993169"/>
              <a:gd name="connsiteY8440" fmla="*/ 1171254 h 5809456"/>
              <a:gd name="connsiteX8441" fmla="*/ 6312484 w 10993169"/>
              <a:gd name="connsiteY8441" fmla="*/ 1173850 h 5809456"/>
              <a:gd name="connsiteX8442" fmla="*/ 6314443 w 10993169"/>
              <a:gd name="connsiteY8442" fmla="*/ 1175797 h 5809456"/>
              <a:gd name="connsiteX8443" fmla="*/ 6318362 w 10993169"/>
              <a:gd name="connsiteY8443" fmla="*/ 1178394 h 5809456"/>
              <a:gd name="connsiteX8444" fmla="*/ 6320975 w 10993169"/>
              <a:gd name="connsiteY8444" fmla="*/ 1180341 h 5809456"/>
              <a:gd name="connsiteX8445" fmla="*/ 6323588 w 10993169"/>
              <a:gd name="connsiteY8445" fmla="*/ 1181639 h 5809456"/>
              <a:gd name="connsiteX8446" fmla="*/ 6324894 w 10993169"/>
              <a:gd name="connsiteY8446" fmla="*/ 1180341 h 5809456"/>
              <a:gd name="connsiteX8447" fmla="*/ 6326200 w 10993169"/>
              <a:gd name="connsiteY8447" fmla="*/ 1178394 h 5809456"/>
              <a:gd name="connsiteX8448" fmla="*/ 6327507 w 10993169"/>
              <a:gd name="connsiteY8448" fmla="*/ 1175797 h 5809456"/>
              <a:gd name="connsiteX8449" fmla="*/ 6328160 w 10993169"/>
              <a:gd name="connsiteY8449" fmla="*/ 1173850 h 5809456"/>
              <a:gd name="connsiteX8450" fmla="*/ 6329466 w 10993169"/>
              <a:gd name="connsiteY8450" fmla="*/ 1169306 h 5809456"/>
              <a:gd name="connsiteX8451" fmla="*/ 6331426 w 10993169"/>
              <a:gd name="connsiteY8451" fmla="*/ 1166061 h 5809456"/>
              <a:gd name="connsiteX8452" fmla="*/ 6332079 w 10993169"/>
              <a:gd name="connsiteY8452" fmla="*/ 1165412 h 5809456"/>
              <a:gd name="connsiteX8453" fmla="*/ 6334038 w 10993169"/>
              <a:gd name="connsiteY8453" fmla="*/ 1164763 h 5809456"/>
              <a:gd name="connsiteX8454" fmla="*/ 6335998 w 10993169"/>
              <a:gd name="connsiteY8454" fmla="*/ 1164763 h 5809456"/>
              <a:gd name="connsiteX8455" fmla="*/ 6337958 w 10993169"/>
              <a:gd name="connsiteY8455" fmla="*/ 1165412 h 5809456"/>
              <a:gd name="connsiteX8456" fmla="*/ 6342530 w 10993169"/>
              <a:gd name="connsiteY8456" fmla="*/ 1165412 h 5809456"/>
              <a:gd name="connsiteX8457" fmla="*/ 6346449 w 10993169"/>
              <a:gd name="connsiteY8457" fmla="*/ 1166061 h 5809456"/>
              <a:gd name="connsiteX8458" fmla="*/ 6349715 w 10993169"/>
              <a:gd name="connsiteY8458" fmla="*/ 1166710 h 5809456"/>
              <a:gd name="connsiteX8459" fmla="*/ 6352981 w 10993169"/>
              <a:gd name="connsiteY8459" fmla="*/ 1169306 h 5809456"/>
              <a:gd name="connsiteX8460" fmla="*/ 6356900 w 10993169"/>
              <a:gd name="connsiteY8460" fmla="*/ 1172552 h 5809456"/>
              <a:gd name="connsiteX8461" fmla="*/ 6359512 w 10993169"/>
              <a:gd name="connsiteY8461" fmla="*/ 1176447 h 5809456"/>
              <a:gd name="connsiteX8462" fmla="*/ 6363431 w 10993169"/>
              <a:gd name="connsiteY8462" fmla="*/ 1179043 h 5809456"/>
              <a:gd name="connsiteX8463" fmla="*/ 6366697 w 10993169"/>
              <a:gd name="connsiteY8463" fmla="*/ 1182938 h 5809456"/>
              <a:gd name="connsiteX8464" fmla="*/ 6369310 w 10993169"/>
              <a:gd name="connsiteY8464" fmla="*/ 1187481 h 5809456"/>
              <a:gd name="connsiteX8465" fmla="*/ 6369963 w 10993169"/>
              <a:gd name="connsiteY8465" fmla="*/ 1191376 h 5809456"/>
              <a:gd name="connsiteX8466" fmla="*/ 6367351 w 10993169"/>
              <a:gd name="connsiteY8466" fmla="*/ 1195920 h 5809456"/>
              <a:gd name="connsiteX8467" fmla="*/ 6364738 w 10993169"/>
              <a:gd name="connsiteY8467" fmla="*/ 1199814 h 5809456"/>
              <a:gd name="connsiteX8468" fmla="*/ 6365391 w 10993169"/>
              <a:gd name="connsiteY8468" fmla="*/ 1201762 h 5809456"/>
              <a:gd name="connsiteX8469" fmla="*/ 6366697 w 10993169"/>
              <a:gd name="connsiteY8469" fmla="*/ 1205008 h 5809456"/>
              <a:gd name="connsiteX8470" fmla="*/ 6368004 w 10993169"/>
              <a:gd name="connsiteY8470" fmla="*/ 1207604 h 5809456"/>
              <a:gd name="connsiteX8471" fmla="*/ 6369963 w 10993169"/>
              <a:gd name="connsiteY8471" fmla="*/ 1210200 h 5809456"/>
              <a:gd name="connsiteX8472" fmla="*/ 6372576 w 10993169"/>
              <a:gd name="connsiteY8472" fmla="*/ 1210849 h 5809456"/>
              <a:gd name="connsiteX8473" fmla="*/ 6375189 w 10993169"/>
              <a:gd name="connsiteY8473" fmla="*/ 1210849 h 5809456"/>
              <a:gd name="connsiteX8474" fmla="*/ 6378455 w 10993169"/>
              <a:gd name="connsiteY8474" fmla="*/ 1210200 h 5809456"/>
              <a:gd name="connsiteX8475" fmla="*/ 6381721 w 10993169"/>
              <a:gd name="connsiteY8475" fmla="*/ 1210200 h 5809456"/>
              <a:gd name="connsiteX8476" fmla="*/ 6384986 w 10993169"/>
              <a:gd name="connsiteY8476" fmla="*/ 1209551 h 5809456"/>
              <a:gd name="connsiteX8477" fmla="*/ 6388252 w 10993169"/>
              <a:gd name="connsiteY8477" fmla="*/ 1208902 h 5809456"/>
              <a:gd name="connsiteX8478" fmla="*/ 6390865 w 10993169"/>
              <a:gd name="connsiteY8478" fmla="*/ 1209551 h 5809456"/>
              <a:gd name="connsiteX8479" fmla="*/ 6393478 w 10993169"/>
              <a:gd name="connsiteY8479" fmla="*/ 1210200 h 5809456"/>
              <a:gd name="connsiteX8480" fmla="*/ 6396744 w 10993169"/>
              <a:gd name="connsiteY8480" fmla="*/ 1210849 h 5809456"/>
              <a:gd name="connsiteX8481" fmla="*/ 6400663 w 10993169"/>
              <a:gd name="connsiteY8481" fmla="*/ 1212797 h 5809456"/>
              <a:gd name="connsiteX8482" fmla="*/ 6404582 w 10993169"/>
              <a:gd name="connsiteY8482" fmla="*/ 1215393 h 5809456"/>
              <a:gd name="connsiteX8483" fmla="*/ 6406541 w 10993169"/>
              <a:gd name="connsiteY8483" fmla="*/ 1217340 h 5809456"/>
              <a:gd name="connsiteX8484" fmla="*/ 6407848 w 10993169"/>
              <a:gd name="connsiteY8484" fmla="*/ 1219937 h 5809456"/>
              <a:gd name="connsiteX8485" fmla="*/ 6408501 w 10993169"/>
              <a:gd name="connsiteY8485" fmla="*/ 1223182 h 5809456"/>
              <a:gd name="connsiteX8486" fmla="*/ 6409154 w 10993169"/>
              <a:gd name="connsiteY8486" fmla="*/ 1226428 h 5809456"/>
              <a:gd name="connsiteX8487" fmla="*/ 6409154 w 10993169"/>
              <a:gd name="connsiteY8487" fmla="*/ 1230323 h 5809456"/>
              <a:gd name="connsiteX8488" fmla="*/ 6407848 w 10993169"/>
              <a:gd name="connsiteY8488" fmla="*/ 1238761 h 5809456"/>
              <a:gd name="connsiteX8489" fmla="*/ 6406541 w 10993169"/>
              <a:gd name="connsiteY8489" fmla="*/ 1245252 h 5809456"/>
              <a:gd name="connsiteX8490" fmla="*/ 6405235 w 10993169"/>
              <a:gd name="connsiteY8490" fmla="*/ 1249796 h 5809456"/>
              <a:gd name="connsiteX8491" fmla="*/ 6403275 w 10993169"/>
              <a:gd name="connsiteY8491" fmla="*/ 1253690 h 5809456"/>
              <a:gd name="connsiteX8492" fmla="*/ 6400663 w 10993169"/>
              <a:gd name="connsiteY8492" fmla="*/ 1258234 h 5809456"/>
              <a:gd name="connsiteX8493" fmla="*/ 6398050 w 10993169"/>
              <a:gd name="connsiteY8493" fmla="*/ 1262778 h 5809456"/>
              <a:gd name="connsiteX8494" fmla="*/ 6391518 w 10993169"/>
              <a:gd name="connsiteY8494" fmla="*/ 1271866 h 5809456"/>
              <a:gd name="connsiteX8495" fmla="*/ 6385640 w 10993169"/>
              <a:gd name="connsiteY8495" fmla="*/ 1278357 h 5809456"/>
              <a:gd name="connsiteX8496" fmla="*/ 6379108 w 10993169"/>
              <a:gd name="connsiteY8496" fmla="*/ 1282251 h 5809456"/>
              <a:gd name="connsiteX8497" fmla="*/ 6371270 w 10993169"/>
              <a:gd name="connsiteY8497" fmla="*/ 1286146 h 5809456"/>
              <a:gd name="connsiteX8498" fmla="*/ 6363431 w 10993169"/>
              <a:gd name="connsiteY8498" fmla="*/ 1288742 h 5809456"/>
              <a:gd name="connsiteX8499" fmla="*/ 6356900 w 10993169"/>
              <a:gd name="connsiteY8499" fmla="*/ 1291339 h 5809456"/>
              <a:gd name="connsiteX8500" fmla="*/ 6349715 w 10993169"/>
              <a:gd name="connsiteY8500" fmla="*/ 1290690 h 5809456"/>
              <a:gd name="connsiteX8501" fmla="*/ 6341223 w 10993169"/>
              <a:gd name="connsiteY8501" fmla="*/ 1290041 h 5809456"/>
              <a:gd name="connsiteX8502" fmla="*/ 6332732 w 10993169"/>
              <a:gd name="connsiteY8502" fmla="*/ 1289391 h 5809456"/>
              <a:gd name="connsiteX8503" fmla="*/ 6326200 w 10993169"/>
              <a:gd name="connsiteY8503" fmla="*/ 1288742 h 5809456"/>
              <a:gd name="connsiteX8504" fmla="*/ 6320975 w 10993169"/>
              <a:gd name="connsiteY8504" fmla="*/ 1291339 h 5809456"/>
              <a:gd name="connsiteX8505" fmla="*/ 6315096 w 10993169"/>
              <a:gd name="connsiteY8505" fmla="*/ 1295233 h 5809456"/>
              <a:gd name="connsiteX8506" fmla="*/ 6309218 w 10993169"/>
              <a:gd name="connsiteY8506" fmla="*/ 1299128 h 5809456"/>
              <a:gd name="connsiteX8507" fmla="*/ 6304645 w 10993169"/>
              <a:gd name="connsiteY8507" fmla="*/ 1302374 h 5809456"/>
              <a:gd name="connsiteX8508" fmla="*/ 6294848 w 10993169"/>
              <a:gd name="connsiteY8508" fmla="*/ 1303672 h 5809456"/>
              <a:gd name="connsiteX8509" fmla="*/ 6286356 w 10993169"/>
              <a:gd name="connsiteY8509" fmla="*/ 1304321 h 5809456"/>
              <a:gd name="connsiteX8510" fmla="*/ 6282437 w 10993169"/>
              <a:gd name="connsiteY8510" fmla="*/ 1304970 h 5809456"/>
              <a:gd name="connsiteX8511" fmla="*/ 6277212 w 10993169"/>
              <a:gd name="connsiteY8511" fmla="*/ 1306268 h 5809456"/>
              <a:gd name="connsiteX8512" fmla="*/ 6272640 w 10993169"/>
              <a:gd name="connsiteY8512" fmla="*/ 1307567 h 5809456"/>
              <a:gd name="connsiteX8513" fmla="*/ 6268067 w 10993169"/>
              <a:gd name="connsiteY8513" fmla="*/ 1309514 h 5809456"/>
              <a:gd name="connsiteX8514" fmla="*/ 6263495 w 10993169"/>
              <a:gd name="connsiteY8514" fmla="*/ 1316005 h 5809456"/>
              <a:gd name="connsiteX8515" fmla="*/ 6258270 w 10993169"/>
              <a:gd name="connsiteY8515" fmla="*/ 1322496 h 5809456"/>
              <a:gd name="connsiteX8516" fmla="*/ 6253044 w 10993169"/>
              <a:gd name="connsiteY8516" fmla="*/ 1324443 h 5809456"/>
              <a:gd name="connsiteX8517" fmla="*/ 6247819 w 10993169"/>
              <a:gd name="connsiteY8517" fmla="*/ 1327689 h 5809456"/>
              <a:gd name="connsiteX8518" fmla="*/ 6241940 w 10993169"/>
              <a:gd name="connsiteY8518" fmla="*/ 1330285 h 5809456"/>
              <a:gd name="connsiteX8519" fmla="*/ 6237368 w 10993169"/>
              <a:gd name="connsiteY8519" fmla="*/ 1332882 h 5809456"/>
              <a:gd name="connsiteX8520" fmla="*/ 6230836 w 10993169"/>
              <a:gd name="connsiteY8520" fmla="*/ 1332882 h 5809456"/>
              <a:gd name="connsiteX8521" fmla="*/ 6223651 w 10993169"/>
              <a:gd name="connsiteY8521" fmla="*/ 1333531 h 5809456"/>
              <a:gd name="connsiteX8522" fmla="*/ 6219732 w 10993169"/>
              <a:gd name="connsiteY8522" fmla="*/ 1332882 h 5809456"/>
              <a:gd name="connsiteX8523" fmla="*/ 6216466 w 10993169"/>
              <a:gd name="connsiteY8523" fmla="*/ 1332882 h 5809456"/>
              <a:gd name="connsiteX8524" fmla="*/ 6213854 w 10993169"/>
              <a:gd name="connsiteY8524" fmla="*/ 1331584 h 5809456"/>
              <a:gd name="connsiteX8525" fmla="*/ 6211241 w 10993169"/>
              <a:gd name="connsiteY8525" fmla="*/ 1330285 h 5809456"/>
              <a:gd name="connsiteX8526" fmla="*/ 6209281 w 10993169"/>
              <a:gd name="connsiteY8526" fmla="*/ 1328987 h 5809456"/>
              <a:gd name="connsiteX8527" fmla="*/ 6207322 w 10993169"/>
              <a:gd name="connsiteY8527" fmla="*/ 1326391 h 5809456"/>
              <a:gd name="connsiteX8528" fmla="*/ 6206015 w 10993169"/>
              <a:gd name="connsiteY8528" fmla="*/ 1323794 h 5809456"/>
              <a:gd name="connsiteX8529" fmla="*/ 6204056 w 10993169"/>
              <a:gd name="connsiteY8529" fmla="*/ 1320549 h 5809456"/>
              <a:gd name="connsiteX8530" fmla="*/ 6202096 w 10993169"/>
              <a:gd name="connsiteY8530" fmla="*/ 1314707 h 5809456"/>
              <a:gd name="connsiteX8531" fmla="*/ 6200790 w 10993169"/>
              <a:gd name="connsiteY8531" fmla="*/ 1309514 h 5809456"/>
              <a:gd name="connsiteX8532" fmla="*/ 6208628 w 10993169"/>
              <a:gd name="connsiteY8532" fmla="*/ 1303672 h 5809456"/>
              <a:gd name="connsiteX8533" fmla="*/ 6216466 w 10993169"/>
              <a:gd name="connsiteY8533" fmla="*/ 1297181 h 5809456"/>
              <a:gd name="connsiteX8534" fmla="*/ 6218426 w 10993169"/>
              <a:gd name="connsiteY8534" fmla="*/ 1291988 h 5809456"/>
              <a:gd name="connsiteX8535" fmla="*/ 6220385 w 10993169"/>
              <a:gd name="connsiteY8535" fmla="*/ 1286146 h 5809456"/>
              <a:gd name="connsiteX8536" fmla="*/ 6222345 w 10993169"/>
              <a:gd name="connsiteY8536" fmla="*/ 1280953 h 5809456"/>
              <a:gd name="connsiteX8537" fmla="*/ 6224304 w 10993169"/>
              <a:gd name="connsiteY8537" fmla="*/ 1275760 h 5809456"/>
              <a:gd name="connsiteX8538" fmla="*/ 6224304 w 10993169"/>
              <a:gd name="connsiteY8538" fmla="*/ 1270567 h 5809456"/>
              <a:gd name="connsiteX8539" fmla="*/ 6223651 w 10993169"/>
              <a:gd name="connsiteY8539" fmla="*/ 1263427 h 5809456"/>
              <a:gd name="connsiteX8540" fmla="*/ 6222998 w 10993169"/>
              <a:gd name="connsiteY8540" fmla="*/ 1259532 h 5809456"/>
              <a:gd name="connsiteX8541" fmla="*/ 6222998 w 10993169"/>
              <a:gd name="connsiteY8541" fmla="*/ 1256287 h 5809456"/>
              <a:gd name="connsiteX8542" fmla="*/ 6223651 w 10993169"/>
              <a:gd name="connsiteY8542" fmla="*/ 1253041 h 5809456"/>
              <a:gd name="connsiteX8543" fmla="*/ 6224304 w 10993169"/>
              <a:gd name="connsiteY8543" fmla="*/ 1250445 h 5809456"/>
              <a:gd name="connsiteX8544" fmla="*/ 6228224 w 10993169"/>
              <a:gd name="connsiteY8544" fmla="*/ 1246550 h 5809456"/>
              <a:gd name="connsiteX8545" fmla="*/ 6233449 w 10993169"/>
              <a:gd name="connsiteY8545" fmla="*/ 1242006 h 5809456"/>
              <a:gd name="connsiteX8546" fmla="*/ 6239981 w 10993169"/>
              <a:gd name="connsiteY8546" fmla="*/ 1238112 h 5809456"/>
              <a:gd name="connsiteX8547" fmla="*/ 6245206 w 10993169"/>
              <a:gd name="connsiteY8547" fmla="*/ 1235515 h 5809456"/>
              <a:gd name="connsiteX8548" fmla="*/ 6251738 w 10993169"/>
              <a:gd name="connsiteY8548" fmla="*/ 1231621 h 5809456"/>
              <a:gd name="connsiteX8549" fmla="*/ 6258270 w 10993169"/>
              <a:gd name="connsiteY8549" fmla="*/ 1227726 h 5809456"/>
              <a:gd name="connsiteX8550" fmla="*/ 6258270 w 10993169"/>
              <a:gd name="connsiteY8550" fmla="*/ 1224481 h 5809456"/>
              <a:gd name="connsiteX8551" fmla="*/ 6258270 w 10993169"/>
              <a:gd name="connsiteY8551" fmla="*/ 1220586 h 5809456"/>
              <a:gd name="connsiteX8552" fmla="*/ 6257617 w 10993169"/>
              <a:gd name="connsiteY8552" fmla="*/ 1216691 h 5809456"/>
              <a:gd name="connsiteX8553" fmla="*/ 6256310 w 10993169"/>
              <a:gd name="connsiteY8553" fmla="*/ 1212797 h 5809456"/>
              <a:gd name="connsiteX8554" fmla="*/ 6253697 w 10993169"/>
              <a:gd name="connsiteY8554" fmla="*/ 1204358 h 5809456"/>
              <a:gd name="connsiteX8555" fmla="*/ 6253044 w 10993169"/>
              <a:gd name="connsiteY8555" fmla="*/ 1197218 h 5809456"/>
              <a:gd name="connsiteX8556" fmla="*/ 6254351 w 10993169"/>
              <a:gd name="connsiteY8556" fmla="*/ 1192025 h 5809456"/>
              <a:gd name="connsiteX8557" fmla="*/ 6256963 w 10993169"/>
              <a:gd name="connsiteY8557" fmla="*/ 1186183 h 5809456"/>
              <a:gd name="connsiteX8558" fmla="*/ 6259576 w 10993169"/>
              <a:gd name="connsiteY8558" fmla="*/ 1180990 h 5809456"/>
              <a:gd name="connsiteX8559" fmla="*/ 6260882 w 10993169"/>
              <a:gd name="connsiteY8559" fmla="*/ 1176447 h 5809456"/>
              <a:gd name="connsiteX8560" fmla="*/ 6260882 w 10993169"/>
              <a:gd name="connsiteY8560" fmla="*/ 1173201 h 5809456"/>
              <a:gd name="connsiteX8561" fmla="*/ 6260882 w 10993169"/>
              <a:gd name="connsiteY8561" fmla="*/ 1169306 h 5809456"/>
              <a:gd name="connsiteX8562" fmla="*/ 6260229 w 10993169"/>
              <a:gd name="connsiteY8562" fmla="*/ 1165412 h 5809456"/>
              <a:gd name="connsiteX8563" fmla="*/ 6259576 w 10993169"/>
              <a:gd name="connsiteY8563" fmla="*/ 1160868 h 5809456"/>
              <a:gd name="connsiteX8564" fmla="*/ 6258270 w 10993169"/>
              <a:gd name="connsiteY8564" fmla="*/ 1156973 h 5809456"/>
              <a:gd name="connsiteX8565" fmla="*/ 6257617 w 10993169"/>
              <a:gd name="connsiteY8565" fmla="*/ 1152429 h 5809456"/>
              <a:gd name="connsiteX8566" fmla="*/ 6257617 w 10993169"/>
              <a:gd name="connsiteY8566" fmla="*/ 1149184 h 5809456"/>
              <a:gd name="connsiteX8567" fmla="*/ 6258270 w 10993169"/>
              <a:gd name="connsiteY8567" fmla="*/ 1145938 h 5809456"/>
              <a:gd name="connsiteX8568" fmla="*/ 6258270 w 10993169"/>
              <a:gd name="connsiteY8568" fmla="*/ 1143342 h 5809456"/>
              <a:gd name="connsiteX8569" fmla="*/ 6259576 w 10993169"/>
              <a:gd name="connsiteY8569" fmla="*/ 1141395 h 5809456"/>
              <a:gd name="connsiteX8570" fmla="*/ 6260882 w 10993169"/>
              <a:gd name="connsiteY8570" fmla="*/ 1138798 h 5809456"/>
              <a:gd name="connsiteX8571" fmla="*/ 6262842 w 10993169"/>
              <a:gd name="connsiteY8571" fmla="*/ 1136202 h 5809456"/>
              <a:gd name="connsiteX8572" fmla="*/ 6264802 w 10993169"/>
              <a:gd name="connsiteY8572" fmla="*/ 1134254 h 5809456"/>
              <a:gd name="connsiteX8573" fmla="*/ 6266761 w 10993169"/>
              <a:gd name="connsiteY8573" fmla="*/ 1132307 h 5809456"/>
              <a:gd name="connsiteX8574" fmla="*/ 6268721 w 10993169"/>
              <a:gd name="connsiteY8574" fmla="*/ 1131009 h 5809456"/>
              <a:gd name="connsiteX8575" fmla="*/ 6270680 w 10993169"/>
              <a:gd name="connsiteY8575" fmla="*/ 1130360 h 5809456"/>
              <a:gd name="connsiteX8576" fmla="*/ 6274599 w 10993169"/>
              <a:gd name="connsiteY8576" fmla="*/ 1138149 h 5809456"/>
              <a:gd name="connsiteX8577" fmla="*/ 6278518 w 10993169"/>
              <a:gd name="connsiteY8577" fmla="*/ 1145938 h 5809456"/>
              <a:gd name="connsiteX8578" fmla="*/ 6281131 w 10993169"/>
              <a:gd name="connsiteY8578" fmla="*/ 1147886 h 5809456"/>
              <a:gd name="connsiteX8579" fmla="*/ 6283744 w 10993169"/>
              <a:gd name="connsiteY8579" fmla="*/ 1149184 h 5809456"/>
              <a:gd name="connsiteX8580" fmla="*/ 6287010 w 10993169"/>
              <a:gd name="connsiteY8580" fmla="*/ 1150482 h 5809456"/>
              <a:gd name="connsiteX8581" fmla="*/ 6288969 w 10993169"/>
              <a:gd name="connsiteY8581" fmla="*/ 1151131 h 5809456"/>
              <a:gd name="connsiteX8582" fmla="*/ 6290275 w 10993169"/>
              <a:gd name="connsiteY8582" fmla="*/ 1149184 h 5809456"/>
              <a:gd name="connsiteX8583" fmla="*/ 6291582 w 10993169"/>
              <a:gd name="connsiteY8583" fmla="*/ 1147237 h 5809456"/>
              <a:gd name="connsiteX8584" fmla="*/ 6291582 w 10993169"/>
              <a:gd name="connsiteY8584" fmla="*/ 1144640 h 5809456"/>
              <a:gd name="connsiteX8585" fmla="*/ 6291582 w 10993169"/>
              <a:gd name="connsiteY8585" fmla="*/ 1142044 h 5809456"/>
              <a:gd name="connsiteX8586" fmla="*/ 6290929 w 10993169"/>
              <a:gd name="connsiteY8586" fmla="*/ 1136851 h 5809456"/>
              <a:gd name="connsiteX8587" fmla="*/ 6291582 w 10993169"/>
              <a:gd name="connsiteY8587" fmla="*/ 1132956 h 5809456"/>
              <a:gd name="connsiteX8588" fmla="*/ 6292235 w 10993169"/>
              <a:gd name="connsiteY8588" fmla="*/ 1131009 h 5809456"/>
              <a:gd name="connsiteX8589" fmla="*/ 6293541 w 10993169"/>
              <a:gd name="connsiteY8589" fmla="*/ 1128412 h 5809456"/>
              <a:gd name="connsiteX8590" fmla="*/ 6294848 w 10993169"/>
              <a:gd name="connsiteY8590" fmla="*/ 1126465 h 5809456"/>
              <a:gd name="connsiteX8591" fmla="*/ 8034344 w 10993169"/>
              <a:gd name="connsiteY8591" fmla="*/ 1040519 h 5809456"/>
              <a:gd name="connsiteX8592" fmla="*/ 8036958 w 10993169"/>
              <a:gd name="connsiteY8592" fmla="*/ 1041174 h 5809456"/>
              <a:gd name="connsiteX8593" fmla="*/ 8039572 w 10993169"/>
              <a:gd name="connsiteY8593" fmla="*/ 1041174 h 5809456"/>
              <a:gd name="connsiteX8594" fmla="*/ 8042186 w 10993169"/>
              <a:gd name="connsiteY8594" fmla="*/ 1041829 h 5809456"/>
              <a:gd name="connsiteX8595" fmla="*/ 8044146 w 10993169"/>
              <a:gd name="connsiteY8595" fmla="*/ 1043139 h 5809456"/>
              <a:gd name="connsiteX8596" fmla="*/ 8046106 w 10993169"/>
              <a:gd name="connsiteY8596" fmla="*/ 1045104 h 5809456"/>
              <a:gd name="connsiteX8597" fmla="*/ 8047413 w 10993169"/>
              <a:gd name="connsiteY8597" fmla="*/ 1047070 h 5809456"/>
              <a:gd name="connsiteX8598" fmla="*/ 8048067 w 10993169"/>
              <a:gd name="connsiteY8598" fmla="*/ 1050345 h 5809456"/>
              <a:gd name="connsiteX8599" fmla="*/ 8048720 w 10993169"/>
              <a:gd name="connsiteY8599" fmla="*/ 1054276 h 5809456"/>
              <a:gd name="connsiteX8600" fmla="*/ 8048720 w 10993169"/>
              <a:gd name="connsiteY8600" fmla="*/ 1058206 h 5809456"/>
              <a:gd name="connsiteX8601" fmla="*/ 8047413 w 10993169"/>
              <a:gd name="connsiteY8601" fmla="*/ 1066067 h 5809456"/>
              <a:gd name="connsiteX8602" fmla="*/ 8046106 w 10993169"/>
              <a:gd name="connsiteY8602" fmla="*/ 1073273 h 5809456"/>
              <a:gd name="connsiteX8603" fmla="*/ 8042839 w 10993169"/>
              <a:gd name="connsiteY8603" fmla="*/ 1079824 h 5809456"/>
              <a:gd name="connsiteX8604" fmla="*/ 8038918 w 10993169"/>
              <a:gd name="connsiteY8604" fmla="*/ 1088340 h 5809456"/>
              <a:gd name="connsiteX8605" fmla="*/ 8034998 w 10993169"/>
              <a:gd name="connsiteY8605" fmla="*/ 1096201 h 5809456"/>
              <a:gd name="connsiteX8606" fmla="*/ 8030424 w 10993169"/>
              <a:gd name="connsiteY8606" fmla="*/ 1102097 h 5809456"/>
              <a:gd name="connsiteX8607" fmla="*/ 8029117 w 10993169"/>
              <a:gd name="connsiteY8607" fmla="*/ 1104717 h 5809456"/>
              <a:gd name="connsiteX8608" fmla="*/ 8026503 w 10993169"/>
              <a:gd name="connsiteY8608" fmla="*/ 1107338 h 5809456"/>
              <a:gd name="connsiteX8609" fmla="*/ 8023889 w 10993169"/>
              <a:gd name="connsiteY8609" fmla="*/ 1110613 h 5809456"/>
              <a:gd name="connsiteX8610" fmla="*/ 8020622 w 10993169"/>
              <a:gd name="connsiteY8610" fmla="*/ 1113233 h 5809456"/>
              <a:gd name="connsiteX8611" fmla="*/ 8013434 w 10993169"/>
              <a:gd name="connsiteY8611" fmla="*/ 1117819 h 5809456"/>
              <a:gd name="connsiteX8612" fmla="*/ 8008207 w 10993169"/>
              <a:gd name="connsiteY8612" fmla="*/ 1122404 h 5809456"/>
              <a:gd name="connsiteX8613" fmla="*/ 8006247 w 10993169"/>
              <a:gd name="connsiteY8613" fmla="*/ 1126335 h 5809456"/>
              <a:gd name="connsiteX8614" fmla="*/ 8004286 w 10993169"/>
              <a:gd name="connsiteY8614" fmla="*/ 1130921 h 5809456"/>
              <a:gd name="connsiteX8615" fmla="*/ 8002979 w 10993169"/>
              <a:gd name="connsiteY8615" fmla="*/ 1132886 h 5809456"/>
              <a:gd name="connsiteX8616" fmla="*/ 8001019 w 10993169"/>
              <a:gd name="connsiteY8616" fmla="*/ 1134851 h 5809456"/>
              <a:gd name="connsiteX8617" fmla="*/ 7999712 w 10993169"/>
              <a:gd name="connsiteY8617" fmla="*/ 1136161 h 5809456"/>
              <a:gd name="connsiteX8618" fmla="*/ 7997752 w 10993169"/>
              <a:gd name="connsiteY8618" fmla="*/ 1137472 h 5809456"/>
              <a:gd name="connsiteX8619" fmla="*/ 7995138 w 10993169"/>
              <a:gd name="connsiteY8619" fmla="*/ 1140092 h 5809456"/>
              <a:gd name="connsiteX8620" fmla="*/ 7991871 w 10993169"/>
              <a:gd name="connsiteY8620" fmla="*/ 1142057 h 5809456"/>
              <a:gd name="connsiteX8621" fmla="*/ 7987950 w 10993169"/>
              <a:gd name="connsiteY8621" fmla="*/ 1144677 h 5809456"/>
              <a:gd name="connsiteX8622" fmla="*/ 7985337 w 10993169"/>
              <a:gd name="connsiteY8622" fmla="*/ 1145332 h 5809456"/>
              <a:gd name="connsiteX8623" fmla="*/ 7983376 w 10993169"/>
              <a:gd name="connsiteY8623" fmla="*/ 1144677 h 5809456"/>
              <a:gd name="connsiteX8624" fmla="*/ 7981416 w 10993169"/>
              <a:gd name="connsiteY8624" fmla="*/ 1143367 h 5809456"/>
              <a:gd name="connsiteX8625" fmla="*/ 7978802 w 10993169"/>
              <a:gd name="connsiteY8625" fmla="*/ 1142057 h 5809456"/>
              <a:gd name="connsiteX8626" fmla="*/ 7976842 w 10993169"/>
              <a:gd name="connsiteY8626" fmla="*/ 1140092 h 5809456"/>
              <a:gd name="connsiteX8627" fmla="*/ 7972268 w 10993169"/>
              <a:gd name="connsiteY8627" fmla="*/ 1135506 h 5809456"/>
              <a:gd name="connsiteX8628" fmla="*/ 7967694 w 10993169"/>
              <a:gd name="connsiteY8628" fmla="*/ 1132231 h 5809456"/>
              <a:gd name="connsiteX8629" fmla="*/ 7963120 w 10993169"/>
              <a:gd name="connsiteY8629" fmla="*/ 1132886 h 5809456"/>
              <a:gd name="connsiteX8630" fmla="*/ 7957892 w 10993169"/>
              <a:gd name="connsiteY8630" fmla="*/ 1134196 h 5809456"/>
              <a:gd name="connsiteX8631" fmla="*/ 7952665 w 10993169"/>
              <a:gd name="connsiteY8631" fmla="*/ 1135506 h 5809456"/>
              <a:gd name="connsiteX8632" fmla="*/ 7948091 w 10993169"/>
              <a:gd name="connsiteY8632" fmla="*/ 1137472 h 5809456"/>
              <a:gd name="connsiteX8633" fmla="*/ 7945477 w 10993169"/>
              <a:gd name="connsiteY8633" fmla="*/ 1138127 h 5809456"/>
              <a:gd name="connsiteX8634" fmla="*/ 7943516 w 10993169"/>
              <a:gd name="connsiteY8634" fmla="*/ 1138782 h 5809456"/>
              <a:gd name="connsiteX8635" fmla="*/ 7941556 w 10993169"/>
              <a:gd name="connsiteY8635" fmla="*/ 1140092 h 5809456"/>
              <a:gd name="connsiteX8636" fmla="*/ 7938289 w 10993169"/>
              <a:gd name="connsiteY8636" fmla="*/ 1141402 h 5809456"/>
              <a:gd name="connsiteX8637" fmla="*/ 7933715 w 10993169"/>
              <a:gd name="connsiteY8637" fmla="*/ 1145332 h 5809456"/>
              <a:gd name="connsiteX8638" fmla="*/ 7929794 w 10993169"/>
              <a:gd name="connsiteY8638" fmla="*/ 1147953 h 5809456"/>
              <a:gd name="connsiteX8639" fmla="*/ 7919993 w 10993169"/>
              <a:gd name="connsiteY8639" fmla="*/ 1147953 h 5809456"/>
              <a:gd name="connsiteX8640" fmla="*/ 7908231 w 10993169"/>
              <a:gd name="connsiteY8640" fmla="*/ 1148608 h 5809456"/>
              <a:gd name="connsiteX8641" fmla="*/ 7903003 w 10993169"/>
              <a:gd name="connsiteY8641" fmla="*/ 1147953 h 5809456"/>
              <a:gd name="connsiteX8642" fmla="*/ 7897122 w 10993169"/>
              <a:gd name="connsiteY8642" fmla="*/ 1147953 h 5809456"/>
              <a:gd name="connsiteX8643" fmla="*/ 7892548 w 10993169"/>
              <a:gd name="connsiteY8643" fmla="*/ 1146643 h 5809456"/>
              <a:gd name="connsiteX8644" fmla="*/ 7889281 w 10993169"/>
              <a:gd name="connsiteY8644" fmla="*/ 1145332 h 5809456"/>
              <a:gd name="connsiteX8645" fmla="*/ 7886667 w 10993169"/>
              <a:gd name="connsiteY8645" fmla="*/ 1144022 h 5809456"/>
              <a:gd name="connsiteX8646" fmla="*/ 7883400 w 10993169"/>
              <a:gd name="connsiteY8646" fmla="*/ 1142057 h 5809456"/>
              <a:gd name="connsiteX8647" fmla="*/ 7880786 w 10993169"/>
              <a:gd name="connsiteY8647" fmla="*/ 1139437 h 5809456"/>
              <a:gd name="connsiteX8648" fmla="*/ 7878826 w 10993169"/>
              <a:gd name="connsiteY8648" fmla="*/ 1136816 h 5809456"/>
              <a:gd name="connsiteX8649" fmla="*/ 7874252 w 10993169"/>
              <a:gd name="connsiteY8649" fmla="*/ 1130921 h 5809456"/>
              <a:gd name="connsiteX8650" fmla="*/ 7871638 w 10993169"/>
              <a:gd name="connsiteY8650" fmla="*/ 1125025 h 5809456"/>
              <a:gd name="connsiteX8651" fmla="*/ 7869025 w 10993169"/>
              <a:gd name="connsiteY8651" fmla="*/ 1121749 h 5809456"/>
              <a:gd name="connsiteX8652" fmla="*/ 7865757 w 10993169"/>
              <a:gd name="connsiteY8652" fmla="*/ 1116509 h 5809456"/>
              <a:gd name="connsiteX8653" fmla="*/ 7865104 w 10993169"/>
              <a:gd name="connsiteY8653" fmla="*/ 1113888 h 5809456"/>
              <a:gd name="connsiteX8654" fmla="*/ 7863797 w 10993169"/>
              <a:gd name="connsiteY8654" fmla="*/ 1111268 h 5809456"/>
              <a:gd name="connsiteX8655" fmla="*/ 7863797 w 10993169"/>
              <a:gd name="connsiteY8655" fmla="*/ 1109303 h 5809456"/>
              <a:gd name="connsiteX8656" fmla="*/ 7864450 w 10993169"/>
              <a:gd name="connsiteY8656" fmla="*/ 1106682 h 5809456"/>
              <a:gd name="connsiteX8657" fmla="*/ 7867064 w 10993169"/>
              <a:gd name="connsiteY8657" fmla="*/ 1105372 h 5809456"/>
              <a:gd name="connsiteX8658" fmla="*/ 7872292 w 10993169"/>
              <a:gd name="connsiteY8658" fmla="*/ 1104717 h 5809456"/>
              <a:gd name="connsiteX8659" fmla="*/ 7877519 w 10993169"/>
              <a:gd name="connsiteY8659" fmla="*/ 1104717 h 5809456"/>
              <a:gd name="connsiteX8660" fmla="*/ 7881440 w 10993169"/>
              <a:gd name="connsiteY8660" fmla="*/ 1104062 h 5809456"/>
              <a:gd name="connsiteX8661" fmla="*/ 7884054 w 10993169"/>
              <a:gd name="connsiteY8661" fmla="*/ 1107338 h 5809456"/>
              <a:gd name="connsiteX8662" fmla="*/ 7886667 w 10993169"/>
              <a:gd name="connsiteY8662" fmla="*/ 1110613 h 5809456"/>
              <a:gd name="connsiteX8663" fmla="*/ 7889281 w 10993169"/>
              <a:gd name="connsiteY8663" fmla="*/ 1113233 h 5809456"/>
              <a:gd name="connsiteX8664" fmla="*/ 7891895 w 10993169"/>
              <a:gd name="connsiteY8664" fmla="*/ 1114543 h 5809456"/>
              <a:gd name="connsiteX8665" fmla="*/ 7893855 w 10993169"/>
              <a:gd name="connsiteY8665" fmla="*/ 1113888 h 5809456"/>
              <a:gd name="connsiteX8666" fmla="*/ 7895162 w 10993169"/>
              <a:gd name="connsiteY8666" fmla="*/ 1113233 h 5809456"/>
              <a:gd name="connsiteX8667" fmla="*/ 7896469 w 10993169"/>
              <a:gd name="connsiteY8667" fmla="*/ 1111268 h 5809456"/>
              <a:gd name="connsiteX8668" fmla="*/ 7897776 w 10993169"/>
              <a:gd name="connsiteY8668" fmla="*/ 1108648 h 5809456"/>
              <a:gd name="connsiteX8669" fmla="*/ 7899083 w 10993169"/>
              <a:gd name="connsiteY8669" fmla="*/ 1104062 h 5809456"/>
              <a:gd name="connsiteX8670" fmla="*/ 7899736 w 10993169"/>
              <a:gd name="connsiteY8670" fmla="*/ 1099477 h 5809456"/>
              <a:gd name="connsiteX8671" fmla="*/ 7901043 w 10993169"/>
              <a:gd name="connsiteY8671" fmla="*/ 1094236 h 5809456"/>
              <a:gd name="connsiteX8672" fmla="*/ 7903003 w 10993169"/>
              <a:gd name="connsiteY8672" fmla="*/ 1087685 h 5809456"/>
              <a:gd name="connsiteX8673" fmla="*/ 7904964 w 10993169"/>
              <a:gd name="connsiteY8673" fmla="*/ 1081789 h 5809456"/>
              <a:gd name="connsiteX8674" fmla="*/ 7906924 w 10993169"/>
              <a:gd name="connsiteY8674" fmla="*/ 1077859 h 5809456"/>
              <a:gd name="connsiteX8675" fmla="*/ 7908884 w 10993169"/>
              <a:gd name="connsiteY8675" fmla="*/ 1076549 h 5809456"/>
              <a:gd name="connsiteX8676" fmla="*/ 7911498 w 10993169"/>
              <a:gd name="connsiteY8676" fmla="*/ 1074583 h 5809456"/>
              <a:gd name="connsiteX8677" fmla="*/ 7914112 w 10993169"/>
              <a:gd name="connsiteY8677" fmla="*/ 1073273 h 5809456"/>
              <a:gd name="connsiteX8678" fmla="*/ 7917379 w 10993169"/>
              <a:gd name="connsiteY8678" fmla="*/ 1072618 h 5809456"/>
              <a:gd name="connsiteX8679" fmla="*/ 7923913 w 10993169"/>
              <a:gd name="connsiteY8679" fmla="*/ 1071308 h 5809456"/>
              <a:gd name="connsiteX8680" fmla="*/ 7929794 w 10993169"/>
              <a:gd name="connsiteY8680" fmla="*/ 1070653 h 5809456"/>
              <a:gd name="connsiteX8681" fmla="*/ 7934368 w 10993169"/>
              <a:gd name="connsiteY8681" fmla="*/ 1071963 h 5809456"/>
              <a:gd name="connsiteX8682" fmla="*/ 7940249 w 10993169"/>
              <a:gd name="connsiteY8682" fmla="*/ 1074583 h 5809456"/>
              <a:gd name="connsiteX8683" fmla="*/ 7945477 w 10993169"/>
              <a:gd name="connsiteY8683" fmla="*/ 1077859 h 5809456"/>
              <a:gd name="connsiteX8684" fmla="*/ 7950051 w 10993169"/>
              <a:gd name="connsiteY8684" fmla="*/ 1080479 h 5809456"/>
              <a:gd name="connsiteX8685" fmla="*/ 7954625 w 10993169"/>
              <a:gd name="connsiteY8685" fmla="*/ 1080479 h 5809456"/>
              <a:gd name="connsiteX8686" fmla="*/ 7959852 w 10993169"/>
              <a:gd name="connsiteY8686" fmla="*/ 1080479 h 5809456"/>
              <a:gd name="connsiteX8687" fmla="*/ 7964426 w 10993169"/>
              <a:gd name="connsiteY8687" fmla="*/ 1079824 h 5809456"/>
              <a:gd name="connsiteX8688" fmla="*/ 7967694 w 10993169"/>
              <a:gd name="connsiteY8688" fmla="*/ 1077859 h 5809456"/>
              <a:gd name="connsiteX8689" fmla="*/ 7970307 w 10993169"/>
              <a:gd name="connsiteY8689" fmla="*/ 1076549 h 5809456"/>
              <a:gd name="connsiteX8690" fmla="*/ 7972921 w 10993169"/>
              <a:gd name="connsiteY8690" fmla="*/ 1074583 h 5809456"/>
              <a:gd name="connsiteX8691" fmla="*/ 7975535 w 10993169"/>
              <a:gd name="connsiteY8691" fmla="*/ 1071308 h 5809456"/>
              <a:gd name="connsiteX8692" fmla="*/ 7977495 w 10993169"/>
              <a:gd name="connsiteY8692" fmla="*/ 1068032 h 5809456"/>
              <a:gd name="connsiteX8693" fmla="*/ 7981416 w 10993169"/>
              <a:gd name="connsiteY8693" fmla="*/ 1061482 h 5809456"/>
              <a:gd name="connsiteX8694" fmla="*/ 7985337 w 10993169"/>
              <a:gd name="connsiteY8694" fmla="*/ 1057551 h 5809456"/>
              <a:gd name="connsiteX8695" fmla="*/ 7989911 w 10993169"/>
              <a:gd name="connsiteY8695" fmla="*/ 1056241 h 5809456"/>
              <a:gd name="connsiteX8696" fmla="*/ 7995138 w 10993169"/>
              <a:gd name="connsiteY8696" fmla="*/ 1055586 h 5809456"/>
              <a:gd name="connsiteX8697" fmla="*/ 7999712 w 10993169"/>
              <a:gd name="connsiteY8697" fmla="*/ 1054931 h 5809456"/>
              <a:gd name="connsiteX8698" fmla="*/ 8002979 w 10993169"/>
              <a:gd name="connsiteY8698" fmla="*/ 1054931 h 5809456"/>
              <a:gd name="connsiteX8699" fmla="*/ 8008860 w 10993169"/>
              <a:gd name="connsiteY8699" fmla="*/ 1056896 h 5809456"/>
              <a:gd name="connsiteX8700" fmla="*/ 8015395 w 10993169"/>
              <a:gd name="connsiteY8700" fmla="*/ 1058206 h 5809456"/>
              <a:gd name="connsiteX8701" fmla="*/ 8018662 w 10993169"/>
              <a:gd name="connsiteY8701" fmla="*/ 1058862 h 5809456"/>
              <a:gd name="connsiteX8702" fmla="*/ 8021276 w 10993169"/>
              <a:gd name="connsiteY8702" fmla="*/ 1058862 h 5809456"/>
              <a:gd name="connsiteX8703" fmla="*/ 8023889 w 10993169"/>
              <a:gd name="connsiteY8703" fmla="*/ 1058206 h 5809456"/>
              <a:gd name="connsiteX8704" fmla="*/ 8025850 w 10993169"/>
              <a:gd name="connsiteY8704" fmla="*/ 1057551 h 5809456"/>
              <a:gd name="connsiteX8705" fmla="*/ 8027157 w 10993169"/>
              <a:gd name="connsiteY8705" fmla="*/ 1050345 h 5809456"/>
              <a:gd name="connsiteX8706" fmla="*/ 8027810 w 10993169"/>
              <a:gd name="connsiteY8706" fmla="*/ 1042484 h 5809456"/>
              <a:gd name="connsiteX8707" fmla="*/ 8029770 w 10993169"/>
              <a:gd name="connsiteY8707" fmla="*/ 1041829 h 5809456"/>
              <a:gd name="connsiteX8708" fmla="*/ 8031731 w 10993169"/>
              <a:gd name="connsiteY8708" fmla="*/ 1041174 h 5809456"/>
              <a:gd name="connsiteX8709" fmla="*/ 6119084 w 10993169"/>
              <a:gd name="connsiteY8709" fmla="*/ 1015776 h 5809456"/>
              <a:gd name="connsiteX8710" fmla="*/ 6126223 w 10993169"/>
              <a:gd name="connsiteY8710" fmla="*/ 1015776 h 5809456"/>
              <a:gd name="connsiteX8711" fmla="*/ 6135959 w 10993169"/>
              <a:gd name="connsiteY8711" fmla="*/ 1016425 h 5809456"/>
              <a:gd name="connsiteX8712" fmla="*/ 6140502 w 10993169"/>
              <a:gd name="connsiteY8712" fmla="*/ 1017074 h 5809456"/>
              <a:gd name="connsiteX8713" fmla="*/ 6144396 w 10993169"/>
              <a:gd name="connsiteY8713" fmla="*/ 1017723 h 5809456"/>
              <a:gd name="connsiteX8714" fmla="*/ 6147641 w 10993169"/>
              <a:gd name="connsiteY8714" fmla="*/ 1019021 h 5809456"/>
              <a:gd name="connsiteX8715" fmla="*/ 6148939 w 10993169"/>
              <a:gd name="connsiteY8715" fmla="*/ 1020969 h 5809456"/>
              <a:gd name="connsiteX8716" fmla="*/ 6149588 w 10993169"/>
              <a:gd name="connsiteY8716" fmla="*/ 1022916 h 5809456"/>
              <a:gd name="connsiteX8717" fmla="*/ 6150237 w 10993169"/>
              <a:gd name="connsiteY8717" fmla="*/ 1024864 h 5809456"/>
              <a:gd name="connsiteX8718" fmla="*/ 6150237 w 10993169"/>
              <a:gd name="connsiteY8718" fmla="*/ 1027460 h 5809456"/>
              <a:gd name="connsiteX8719" fmla="*/ 6149588 w 10993169"/>
              <a:gd name="connsiteY8719" fmla="*/ 1029407 h 5809456"/>
              <a:gd name="connsiteX8720" fmla="*/ 6148290 w 10993169"/>
              <a:gd name="connsiteY8720" fmla="*/ 1033302 h 5809456"/>
              <a:gd name="connsiteX8721" fmla="*/ 6146343 w 10993169"/>
              <a:gd name="connsiteY8721" fmla="*/ 1035899 h 5809456"/>
              <a:gd name="connsiteX8722" fmla="*/ 6145694 w 10993169"/>
              <a:gd name="connsiteY8722" fmla="*/ 1040442 h 5809456"/>
              <a:gd name="connsiteX8723" fmla="*/ 6143747 w 10993169"/>
              <a:gd name="connsiteY8723" fmla="*/ 1044337 h 5809456"/>
              <a:gd name="connsiteX8724" fmla="*/ 6141151 w 10993169"/>
              <a:gd name="connsiteY8724" fmla="*/ 1048232 h 5809456"/>
              <a:gd name="connsiteX8725" fmla="*/ 6139204 w 10993169"/>
              <a:gd name="connsiteY8725" fmla="*/ 1051478 h 5809456"/>
              <a:gd name="connsiteX8726" fmla="*/ 6139204 w 10993169"/>
              <a:gd name="connsiteY8726" fmla="*/ 1061214 h 5809456"/>
              <a:gd name="connsiteX8727" fmla="*/ 6139204 w 10993169"/>
              <a:gd name="connsiteY8727" fmla="*/ 1069004 h 5809456"/>
              <a:gd name="connsiteX8728" fmla="*/ 6138555 w 10993169"/>
              <a:gd name="connsiteY8728" fmla="*/ 1073548 h 5809456"/>
              <a:gd name="connsiteX8729" fmla="*/ 6137906 w 10993169"/>
              <a:gd name="connsiteY8729" fmla="*/ 1077442 h 5809456"/>
              <a:gd name="connsiteX8730" fmla="*/ 6137906 w 10993169"/>
              <a:gd name="connsiteY8730" fmla="*/ 1079390 h 5809456"/>
              <a:gd name="connsiteX8731" fmla="*/ 6137906 w 10993169"/>
              <a:gd name="connsiteY8731" fmla="*/ 1081337 h 5809456"/>
              <a:gd name="connsiteX8732" fmla="*/ 6138555 w 10993169"/>
              <a:gd name="connsiteY8732" fmla="*/ 1083284 h 5809456"/>
              <a:gd name="connsiteX8733" fmla="*/ 6139204 w 10993169"/>
              <a:gd name="connsiteY8733" fmla="*/ 1084583 h 5809456"/>
              <a:gd name="connsiteX8734" fmla="*/ 6139853 w 10993169"/>
              <a:gd name="connsiteY8734" fmla="*/ 1085232 h 5809456"/>
              <a:gd name="connsiteX8735" fmla="*/ 6141800 w 10993169"/>
              <a:gd name="connsiteY8735" fmla="*/ 1085232 h 5809456"/>
              <a:gd name="connsiteX8736" fmla="*/ 6143098 w 10993169"/>
              <a:gd name="connsiteY8736" fmla="*/ 1085232 h 5809456"/>
              <a:gd name="connsiteX8737" fmla="*/ 6145045 w 10993169"/>
              <a:gd name="connsiteY8737" fmla="*/ 1085232 h 5809456"/>
              <a:gd name="connsiteX8738" fmla="*/ 6146343 w 10993169"/>
              <a:gd name="connsiteY8738" fmla="*/ 1084583 h 5809456"/>
              <a:gd name="connsiteX8739" fmla="*/ 6147641 w 10993169"/>
              <a:gd name="connsiteY8739" fmla="*/ 1083284 h 5809456"/>
              <a:gd name="connsiteX8740" fmla="*/ 6148939 w 10993169"/>
              <a:gd name="connsiteY8740" fmla="*/ 1082635 h 5809456"/>
              <a:gd name="connsiteX8741" fmla="*/ 6148939 w 10993169"/>
              <a:gd name="connsiteY8741" fmla="*/ 1081986 h 5809456"/>
              <a:gd name="connsiteX8742" fmla="*/ 6150886 w 10993169"/>
              <a:gd name="connsiteY8742" fmla="*/ 1079390 h 5809456"/>
              <a:gd name="connsiteX8743" fmla="*/ 6152184 w 10993169"/>
              <a:gd name="connsiteY8743" fmla="*/ 1076793 h 5809456"/>
              <a:gd name="connsiteX8744" fmla="*/ 6152834 w 10993169"/>
              <a:gd name="connsiteY8744" fmla="*/ 1073548 h 5809456"/>
              <a:gd name="connsiteX8745" fmla="*/ 6154132 w 10993169"/>
              <a:gd name="connsiteY8745" fmla="*/ 1070302 h 5809456"/>
              <a:gd name="connsiteX8746" fmla="*/ 6155430 w 10993169"/>
              <a:gd name="connsiteY8746" fmla="*/ 1063811 h 5809456"/>
              <a:gd name="connsiteX8747" fmla="*/ 6156728 w 10993169"/>
              <a:gd name="connsiteY8747" fmla="*/ 1058618 h 5809456"/>
              <a:gd name="connsiteX8748" fmla="*/ 6159324 w 10993169"/>
              <a:gd name="connsiteY8748" fmla="*/ 1055372 h 5809456"/>
              <a:gd name="connsiteX8749" fmla="*/ 6163218 w 10993169"/>
              <a:gd name="connsiteY8749" fmla="*/ 1052776 h 5809456"/>
              <a:gd name="connsiteX8750" fmla="*/ 6166463 w 10993169"/>
              <a:gd name="connsiteY8750" fmla="*/ 1050828 h 5809456"/>
              <a:gd name="connsiteX8751" fmla="*/ 6169059 w 10993169"/>
              <a:gd name="connsiteY8751" fmla="*/ 1048881 h 5809456"/>
              <a:gd name="connsiteX8752" fmla="*/ 6174252 w 10993169"/>
              <a:gd name="connsiteY8752" fmla="*/ 1046285 h 5809456"/>
              <a:gd name="connsiteX8753" fmla="*/ 6180742 w 10993169"/>
              <a:gd name="connsiteY8753" fmla="*/ 1043039 h 5809456"/>
              <a:gd name="connsiteX8754" fmla="*/ 6183987 w 10993169"/>
              <a:gd name="connsiteY8754" fmla="*/ 1041741 h 5809456"/>
              <a:gd name="connsiteX8755" fmla="*/ 6187232 w 10993169"/>
              <a:gd name="connsiteY8755" fmla="*/ 1041092 h 5809456"/>
              <a:gd name="connsiteX8756" fmla="*/ 6189828 w 10993169"/>
              <a:gd name="connsiteY8756" fmla="*/ 1040442 h 5809456"/>
              <a:gd name="connsiteX8757" fmla="*/ 6191775 w 10993169"/>
              <a:gd name="connsiteY8757" fmla="*/ 1041092 h 5809456"/>
              <a:gd name="connsiteX8758" fmla="*/ 6195670 w 10993169"/>
              <a:gd name="connsiteY8758" fmla="*/ 1041741 h 5809456"/>
              <a:gd name="connsiteX8759" fmla="*/ 6198915 w 10993169"/>
              <a:gd name="connsiteY8759" fmla="*/ 1043688 h 5809456"/>
              <a:gd name="connsiteX8760" fmla="*/ 6201511 w 10993169"/>
              <a:gd name="connsiteY8760" fmla="*/ 1046285 h 5809456"/>
              <a:gd name="connsiteX8761" fmla="*/ 6204756 w 10993169"/>
              <a:gd name="connsiteY8761" fmla="*/ 1049530 h 5809456"/>
              <a:gd name="connsiteX8762" fmla="*/ 6210597 w 10993169"/>
              <a:gd name="connsiteY8762" fmla="*/ 1056021 h 5809456"/>
              <a:gd name="connsiteX8763" fmla="*/ 6215141 w 10993169"/>
              <a:gd name="connsiteY8763" fmla="*/ 1061214 h 5809456"/>
              <a:gd name="connsiteX8764" fmla="*/ 6217737 w 10993169"/>
              <a:gd name="connsiteY8764" fmla="*/ 1066407 h 5809456"/>
              <a:gd name="connsiteX8765" fmla="*/ 6220333 w 10993169"/>
              <a:gd name="connsiteY8765" fmla="*/ 1072898 h 5809456"/>
              <a:gd name="connsiteX8766" fmla="*/ 6222280 w 10993169"/>
              <a:gd name="connsiteY8766" fmla="*/ 1079390 h 5809456"/>
              <a:gd name="connsiteX8767" fmla="*/ 6222929 w 10993169"/>
              <a:gd name="connsiteY8767" fmla="*/ 1084583 h 5809456"/>
              <a:gd name="connsiteX8768" fmla="*/ 6222280 w 10993169"/>
              <a:gd name="connsiteY8768" fmla="*/ 1087179 h 5809456"/>
              <a:gd name="connsiteX8769" fmla="*/ 6220333 w 10993169"/>
              <a:gd name="connsiteY8769" fmla="*/ 1092372 h 5809456"/>
              <a:gd name="connsiteX8770" fmla="*/ 6217737 w 10993169"/>
              <a:gd name="connsiteY8770" fmla="*/ 1096916 h 5809456"/>
              <a:gd name="connsiteX8771" fmla="*/ 6215141 w 10993169"/>
              <a:gd name="connsiteY8771" fmla="*/ 1100162 h 5809456"/>
              <a:gd name="connsiteX8772" fmla="*/ 6216439 w 10993169"/>
              <a:gd name="connsiteY8772" fmla="*/ 1106653 h 5809456"/>
              <a:gd name="connsiteX8773" fmla="*/ 6219035 w 10993169"/>
              <a:gd name="connsiteY8773" fmla="*/ 1113793 h 5809456"/>
              <a:gd name="connsiteX8774" fmla="*/ 6219684 w 10993169"/>
              <a:gd name="connsiteY8774" fmla="*/ 1117039 h 5809456"/>
              <a:gd name="connsiteX8775" fmla="*/ 6220333 w 10993169"/>
              <a:gd name="connsiteY8775" fmla="*/ 1120284 h 5809456"/>
              <a:gd name="connsiteX8776" fmla="*/ 6220982 w 10993169"/>
              <a:gd name="connsiteY8776" fmla="*/ 1123530 h 5809456"/>
              <a:gd name="connsiteX8777" fmla="*/ 6220333 w 10993169"/>
              <a:gd name="connsiteY8777" fmla="*/ 1125477 h 5809456"/>
              <a:gd name="connsiteX8778" fmla="*/ 6219035 w 10993169"/>
              <a:gd name="connsiteY8778" fmla="*/ 1127425 h 5809456"/>
              <a:gd name="connsiteX8779" fmla="*/ 6217737 w 10993169"/>
              <a:gd name="connsiteY8779" fmla="*/ 1128723 h 5809456"/>
              <a:gd name="connsiteX8780" fmla="*/ 6215790 w 10993169"/>
              <a:gd name="connsiteY8780" fmla="*/ 1129372 h 5809456"/>
              <a:gd name="connsiteX8781" fmla="*/ 6213843 w 10993169"/>
              <a:gd name="connsiteY8781" fmla="*/ 1130670 h 5809456"/>
              <a:gd name="connsiteX8782" fmla="*/ 6210597 w 10993169"/>
              <a:gd name="connsiteY8782" fmla="*/ 1131968 h 5809456"/>
              <a:gd name="connsiteX8783" fmla="*/ 6208001 w 10993169"/>
              <a:gd name="connsiteY8783" fmla="*/ 1133267 h 5809456"/>
              <a:gd name="connsiteX8784" fmla="*/ 6203458 w 10993169"/>
              <a:gd name="connsiteY8784" fmla="*/ 1132618 h 5809456"/>
              <a:gd name="connsiteX8785" fmla="*/ 6199564 w 10993169"/>
              <a:gd name="connsiteY8785" fmla="*/ 1131968 h 5809456"/>
              <a:gd name="connsiteX8786" fmla="*/ 6196968 w 10993169"/>
              <a:gd name="connsiteY8786" fmla="*/ 1131968 h 5809456"/>
              <a:gd name="connsiteX8787" fmla="*/ 6195021 w 10993169"/>
              <a:gd name="connsiteY8787" fmla="*/ 1131968 h 5809456"/>
              <a:gd name="connsiteX8788" fmla="*/ 6193723 w 10993169"/>
              <a:gd name="connsiteY8788" fmla="*/ 1132618 h 5809456"/>
              <a:gd name="connsiteX8789" fmla="*/ 6191775 w 10993169"/>
              <a:gd name="connsiteY8789" fmla="*/ 1133267 h 5809456"/>
              <a:gd name="connsiteX8790" fmla="*/ 6190477 w 10993169"/>
              <a:gd name="connsiteY8790" fmla="*/ 1136513 h 5809456"/>
              <a:gd name="connsiteX8791" fmla="*/ 6189828 w 10993169"/>
              <a:gd name="connsiteY8791" fmla="*/ 1141056 h 5809456"/>
              <a:gd name="connsiteX8792" fmla="*/ 6189179 w 10993169"/>
              <a:gd name="connsiteY8792" fmla="*/ 1145600 h 5809456"/>
              <a:gd name="connsiteX8793" fmla="*/ 6189179 w 10993169"/>
              <a:gd name="connsiteY8793" fmla="*/ 1148196 h 5809456"/>
              <a:gd name="connsiteX8794" fmla="*/ 6198266 w 10993169"/>
              <a:gd name="connsiteY8794" fmla="*/ 1153389 h 5809456"/>
              <a:gd name="connsiteX8795" fmla="*/ 6208001 w 10993169"/>
              <a:gd name="connsiteY8795" fmla="*/ 1158582 h 5809456"/>
              <a:gd name="connsiteX8796" fmla="*/ 6210597 w 10993169"/>
              <a:gd name="connsiteY8796" fmla="*/ 1161179 h 5809456"/>
              <a:gd name="connsiteX8797" fmla="*/ 6215141 w 10993169"/>
              <a:gd name="connsiteY8797" fmla="*/ 1163775 h 5809456"/>
              <a:gd name="connsiteX8798" fmla="*/ 6217088 w 10993169"/>
              <a:gd name="connsiteY8798" fmla="*/ 1165723 h 5809456"/>
              <a:gd name="connsiteX8799" fmla="*/ 6219035 w 10993169"/>
              <a:gd name="connsiteY8799" fmla="*/ 1167670 h 5809456"/>
              <a:gd name="connsiteX8800" fmla="*/ 6219684 w 10993169"/>
              <a:gd name="connsiteY8800" fmla="*/ 1169617 h 5809456"/>
              <a:gd name="connsiteX8801" fmla="*/ 6220333 w 10993169"/>
              <a:gd name="connsiteY8801" fmla="*/ 1171565 h 5809456"/>
              <a:gd name="connsiteX8802" fmla="*/ 6216439 w 10993169"/>
              <a:gd name="connsiteY8802" fmla="*/ 1176758 h 5809456"/>
              <a:gd name="connsiteX8803" fmla="*/ 6212544 w 10993169"/>
              <a:gd name="connsiteY8803" fmla="*/ 1181302 h 5809456"/>
              <a:gd name="connsiteX8804" fmla="*/ 6210597 w 10993169"/>
              <a:gd name="connsiteY8804" fmla="*/ 1185846 h 5809456"/>
              <a:gd name="connsiteX8805" fmla="*/ 6208001 w 10993169"/>
              <a:gd name="connsiteY8805" fmla="*/ 1191688 h 5809456"/>
              <a:gd name="connsiteX8806" fmla="*/ 6204756 w 10993169"/>
              <a:gd name="connsiteY8806" fmla="*/ 1198179 h 5809456"/>
              <a:gd name="connsiteX8807" fmla="*/ 6202809 w 10993169"/>
              <a:gd name="connsiteY8807" fmla="*/ 1202723 h 5809456"/>
              <a:gd name="connsiteX8808" fmla="*/ 6197617 w 10993169"/>
              <a:gd name="connsiteY8808" fmla="*/ 1209863 h 5809456"/>
              <a:gd name="connsiteX8809" fmla="*/ 6191775 w 10993169"/>
              <a:gd name="connsiteY8809" fmla="*/ 1217652 h 5809456"/>
              <a:gd name="connsiteX8810" fmla="*/ 6187881 w 10993169"/>
              <a:gd name="connsiteY8810" fmla="*/ 1218951 h 5809456"/>
              <a:gd name="connsiteX8811" fmla="*/ 6183338 w 10993169"/>
              <a:gd name="connsiteY8811" fmla="*/ 1218951 h 5809456"/>
              <a:gd name="connsiteX8812" fmla="*/ 6179444 w 10993169"/>
              <a:gd name="connsiteY8812" fmla="*/ 1218302 h 5809456"/>
              <a:gd name="connsiteX8813" fmla="*/ 6176848 w 10993169"/>
              <a:gd name="connsiteY8813" fmla="*/ 1217652 h 5809456"/>
              <a:gd name="connsiteX8814" fmla="*/ 6172304 w 10993169"/>
              <a:gd name="connsiteY8814" fmla="*/ 1220249 h 5809456"/>
              <a:gd name="connsiteX8815" fmla="*/ 6166463 w 10993169"/>
              <a:gd name="connsiteY8815" fmla="*/ 1222845 h 5809456"/>
              <a:gd name="connsiteX8816" fmla="*/ 6161271 w 10993169"/>
              <a:gd name="connsiteY8816" fmla="*/ 1224793 h 5809456"/>
              <a:gd name="connsiteX8817" fmla="*/ 6156728 w 10993169"/>
              <a:gd name="connsiteY8817" fmla="*/ 1225442 h 5809456"/>
              <a:gd name="connsiteX8818" fmla="*/ 6151535 w 10993169"/>
              <a:gd name="connsiteY8818" fmla="*/ 1224793 h 5809456"/>
              <a:gd name="connsiteX8819" fmla="*/ 6145694 w 10993169"/>
              <a:gd name="connsiteY8819" fmla="*/ 1223495 h 5809456"/>
              <a:gd name="connsiteX8820" fmla="*/ 6142449 w 10993169"/>
              <a:gd name="connsiteY8820" fmla="*/ 1222196 h 5809456"/>
              <a:gd name="connsiteX8821" fmla="*/ 6139853 w 10993169"/>
              <a:gd name="connsiteY8821" fmla="*/ 1220898 h 5809456"/>
              <a:gd name="connsiteX8822" fmla="*/ 6137906 w 10993169"/>
              <a:gd name="connsiteY8822" fmla="*/ 1219600 h 5809456"/>
              <a:gd name="connsiteX8823" fmla="*/ 6136608 w 10993169"/>
              <a:gd name="connsiteY8823" fmla="*/ 1217652 h 5809456"/>
              <a:gd name="connsiteX8824" fmla="*/ 6134661 w 10993169"/>
              <a:gd name="connsiteY8824" fmla="*/ 1215056 h 5809456"/>
              <a:gd name="connsiteX8825" fmla="*/ 6133363 w 10993169"/>
              <a:gd name="connsiteY8825" fmla="*/ 1211810 h 5809456"/>
              <a:gd name="connsiteX8826" fmla="*/ 6131415 w 10993169"/>
              <a:gd name="connsiteY8826" fmla="*/ 1207916 h 5809456"/>
              <a:gd name="connsiteX8827" fmla="*/ 6130117 w 10993169"/>
              <a:gd name="connsiteY8827" fmla="*/ 1204021 h 5809456"/>
              <a:gd name="connsiteX8828" fmla="*/ 6128819 w 10993169"/>
              <a:gd name="connsiteY8828" fmla="*/ 1199477 h 5809456"/>
              <a:gd name="connsiteX8829" fmla="*/ 6127521 w 10993169"/>
              <a:gd name="connsiteY8829" fmla="*/ 1195582 h 5809456"/>
              <a:gd name="connsiteX8830" fmla="*/ 6125574 w 10993169"/>
              <a:gd name="connsiteY8830" fmla="*/ 1191688 h 5809456"/>
              <a:gd name="connsiteX8831" fmla="*/ 6123627 w 10993169"/>
              <a:gd name="connsiteY8831" fmla="*/ 1189091 h 5809456"/>
              <a:gd name="connsiteX8832" fmla="*/ 6121680 w 10993169"/>
              <a:gd name="connsiteY8832" fmla="*/ 1188442 h 5809456"/>
              <a:gd name="connsiteX8833" fmla="*/ 6118435 w 10993169"/>
              <a:gd name="connsiteY8833" fmla="*/ 1188442 h 5809456"/>
              <a:gd name="connsiteX8834" fmla="*/ 6114541 w 10993169"/>
              <a:gd name="connsiteY8834" fmla="*/ 1188442 h 5809456"/>
              <a:gd name="connsiteX8835" fmla="*/ 6110646 w 10993169"/>
              <a:gd name="connsiteY8835" fmla="*/ 1189091 h 5809456"/>
              <a:gd name="connsiteX8836" fmla="*/ 6106752 w 10993169"/>
              <a:gd name="connsiteY8836" fmla="*/ 1189740 h 5809456"/>
              <a:gd name="connsiteX8837" fmla="*/ 6102858 w 10993169"/>
              <a:gd name="connsiteY8837" fmla="*/ 1189740 h 5809456"/>
              <a:gd name="connsiteX8838" fmla="*/ 6098964 w 10993169"/>
              <a:gd name="connsiteY8838" fmla="*/ 1189740 h 5809456"/>
              <a:gd name="connsiteX8839" fmla="*/ 6096368 w 10993169"/>
              <a:gd name="connsiteY8839" fmla="*/ 1189091 h 5809456"/>
              <a:gd name="connsiteX8840" fmla="*/ 6090526 w 10993169"/>
              <a:gd name="connsiteY8840" fmla="*/ 1185197 h 5809456"/>
              <a:gd name="connsiteX8841" fmla="*/ 6083387 w 10993169"/>
              <a:gd name="connsiteY8841" fmla="*/ 1178705 h 5809456"/>
              <a:gd name="connsiteX8842" fmla="*/ 6075599 w 10993169"/>
              <a:gd name="connsiteY8842" fmla="*/ 1176758 h 5809456"/>
              <a:gd name="connsiteX8843" fmla="*/ 6067810 w 10993169"/>
              <a:gd name="connsiteY8843" fmla="*/ 1174161 h 5809456"/>
              <a:gd name="connsiteX8844" fmla="*/ 6063267 w 10993169"/>
              <a:gd name="connsiteY8844" fmla="*/ 1168968 h 5809456"/>
              <a:gd name="connsiteX8845" fmla="*/ 6059373 w 10993169"/>
              <a:gd name="connsiteY8845" fmla="*/ 1162477 h 5809456"/>
              <a:gd name="connsiteX8846" fmla="*/ 6055479 w 10993169"/>
              <a:gd name="connsiteY8846" fmla="*/ 1155986 h 5809456"/>
              <a:gd name="connsiteX8847" fmla="*/ 6052233 w 10993169"/>
              <a:gd name="connsiteY8847" fmla="*/ 1150793 h 5809456"/>
              <a:gd name="connsiteX8848" fmla="*/ 6051584 w 10993169"/>
              <a:gd name="connsiteY8848" fmla="*/ 1141705 h 5809456"/>
              <a:gd name="connsiteX8849" fmla="*/ 6052233 w 10993169"/>
              <a:gd name="connsiteY8849" fmla="*/ 1131319 h 5809456"/>
              <a:gd name="connsiteX8850" fmla="*/ 6051584 w 10993169"/>
              <a:gd name="connsiteY8850" fmla="*/ 1125477 h 5809456"/>
              <a:gd name="connsiteX8851" fmla="*/ 6050935 w 10993169"/>
              <a:gd name="connsiteY8851" fmla="*/ 1120933 h 5809456"/>
              <a:gd name="connsiteX8852" fmla="*/ 6049637 w 10993169"/>
              <a:gd name="connsiteY8852" fmla="*/ 1116390 h 5809456"/>
              <a:gd name="connsiteX8853" fmla="*/ 6047690 w 10993169"/>
              <a:gd name="connsiteY8853" fmla="*/ 1113144 h 5809456"/>
              <a:gd name="connsiteX8854" fmla="*/ 6046392 w 10993169"/>
              <a:gd name="connsiteY8854" fmla="*/ 1111197 h 5809456"/>
              <a:gd name="connsiteX8855" fmla="*/ 6044445 w 10993169"/>
              <a:gd name="connsiteY8855" fmla="*/ 1109898 h 5809456"/>
              <a:gd name="connsiteX8856" fmla="*/ 6042498 w 10993169"/>
              <a:gd name="connsiteY8856" fmla="*/ 1108600 h 5809456"/>
              <a:gd name="connsiteX8857" fmla="*/ 6039902 w 10993169"/>
              <a:gd name="connsiteY8857" fmla="*/ 1107951 h 5809456"/>
              <a:gd name="connsiteX8858" fmla="*/ 6035359 w 10993169"/>
              <a:gd name="connsiteY8858" fmla="*/ 1106653 h 5809456"/>
              <a:gd name="connsiteX8859" fmla="*/ 6032113 w 10993169"/>
              <a:gd name="connsiteY8859" fmla="*/ 1105355 h 5809456"/>
              <a:gd name="connsiteX8860" fmla="*/ 6028868 w 10993169"/>
              <a:gd name="connsiteY8860" fmla="*/ 1102758 h 5809456"/>
              <a:gd name="connsiteX8861" fmla="*/ 6025623 w 10993169"/>
              <a:gd name="connsiteY8861" fmla="*/ 1098863 h 5809456"/>
              <a:gd name="connsiteX8862" fmla="*/ 6023027 w 10993169"/>
              <a:gd name="connsiteY8862" fmla="*/ 1094969 h 5809456"/>
              <a:gd name="connsiteX8863" fmla="*/ 6022378 w 10993169"/>
              <a:gd name="connsiteY8863" fmla="*/ 1092372 h 5809456"/>
              <a:gd name="connsiteX8864" fmla="*/ 6023027 w 10993169"/>
              <a:gd name="connsiteY8864" fmla="*/ 1091074 h 5809456"/>
              <a:gd name="connsiteX8865" fmla="*/ 6024325 w 10993169"/>
              <a:gd name="connsiteY8865" fmla="*/ 1088477 h 5809456"/>
              <a:gd name="connsiteX8866" fmla="*/ 6026272 w 10993169"/>
              <a:gd name="connsiteY8866" fmla="*/ 1087179 h 5809456"/>
              <a:gd name="connsiteX8867" fmla="*/ 6029517 w 10993169"/>
              <a:gd name="connsiteY8867" fmla="*/ 1085881 h 5809456"/>
              <a:gd name="connsiteX8868" fmla="*/ 6034710 w 10993169"/>
              <a:gd name="connsiteY8868" fmla="*/ 1082635 h 5809456"/>
              <a:gd name="connsiteX8869" fmla="*/ 6039902 w 10993169"/>
              <a:gd name="connsiteY8869" fmla="*/ 1079390 h 5809456"/>
              <a:gd name="connsiteX8870" fmla="*/ 6039902 w 10993169"/>
              <a:gd name="connsiteY8870" fmla="*/ 1074197 h 5809456"/>
              <a:gd name="connsiteX8871" fmla="*/ 6039902 w 10993169"/>
              <a:gd name="connsiteY8871" fmla="*/ 1069004 h 5809456"/>
              <a:gd name="connsiteX8872" fmla="*/ 6045094 w 10993169"/>
              <a:gd name="connsiteY8872" fmla="*/ 1068355 h 5809456"/>
              <a:gd name="connsiteX8873" fmla="*/ 6052233 w 10993169"/>
              <a:gd name="connsiteY8873" fmla="*/ 1069004 h 5809456"/>
              <a:gd name="connsiteX8874" fmla="*/ 6055479 w 10993169"/>
              <a:gd name="connsiteY8874" fmla="*/ 1069004 h 5809456"/>
              <a:gd name="connsiteX8875" fmla="*/ 6058724 w 10993169"/>
              <a:gd name="connsiteY8875" fmla="*/ 1069004 h 5809456"/>
              <a:gd name="connsiteX8876" fmla="*/ 6061320 w 10993169"/>
              <a:gd name="connsiteY8876" fmla="*/ 1067706 h 5809456"/>
              <a:gd name="connsiteX8877" fmla="*/ 6062618 w 10993169"/>
              <a:gd name="connsiteY8877" fmla="*/ 1066407 h 5809456"/>
              <a:gd name="connsiteX8878" fmla="*/ 6064565 w 10993169"/>
              <a:gd name="connsiteY8878" fmla="*/ 1065109 h 5809456"/>
              <a:gd name="connsiteX8879" fmla="*/ 6065863 w 10993169"/>
              <a:gd name="connsiteY8879" fmla="*/ 1062513 h 5809456"/>
              <a:gd name="connsiteX8880" fmla="*/ 6067161 w 10993169"/>
              <a:gd name="connsiteY8880" fmla="*/ 1059267 h 5809456"/>
              <a:gd name="connsiteX8881" fmla="*/ 6068459 w 10993169"/>
              <a:gd name="connsiteY8881" fmla="*/ 1056021 h 5809456"/>
              <a:gd name="connsiteX8882" fmla="*/ 6070406 w 10993169"/>
              <a:gd name="connsiteY8882" fmla="*/ 1048881 h 5809456"/>
              <a:gd name="connsiteX8883" fmla="*/ 6071055 w 10993169"/>
              <a:gd name="connsiteY8883" fmla="*/ 1043688 h 5809456"/>
              <a:gd name="connsiteX8884" fmla="*/ 6072353 w 10993169"/>
              <a:gd name="connsiteY8884" fmla="*/ 1040442 h 5809456"/>
              <a:gd name="connsiteX8885" fmla="*/ 6073652 w 10993169"/>
              <a:gd name="connsiteY8885" fmla="*/ 1036548 h 5809456"/>
              <a:gd name="connsiteX8886" fmla="*/ 6074301 w 10993169"/>
              <a:gd name="connsiteY8886" fmla="*/ 1033951 h 5809456"/>
              <a:gd name="connsiteX8887" fmla="*/ 6075599 w 10993169"/>
              <a:gd name="connsiteY8887" fmla="*/ 1032653 h 5809456"/>
              <a:gd name="connsiteX8888" fmla="*/ 6076897 w 10993169"/>
              <a:gd name="connsiteY8888" fmla="*/ 1031355 h 5809456"/>
              <a:gd name="connsiteX8889" fmla="*/ 6078195 w 10993169"/>
              <a:gd name="connsiteY8889" fmla="*/ 1030706 h 5809456"/>
              <a:gd name="connsiteX8890" fmla="*/ 6080791 w 10993169"/>
              <a:gd name="connsiteY8890" fmla="*/ 1030706 h 5809456"/>
              <a:gd name="connsiteX8891" fmla="*/ 6082738 w 10993169"/>
              <a:gd name="connsiteY8891" fmla="*/ 1030706 h 5809456"/>
              <a:gd name="connsiteX8892" fmla="*/ 6085983 w 10993169"/>
              <a:gd name="connsiteY8892" fmla="*/ 1031355 h 5809456"/>
              <a:gd name="connsiteX8893" fmla="*/ 6088579 w 10993169"/>
              <a:gd name="connsiteY8893" fmla="*/ 1032004 h 5809456"/>
              <a:gd name="connsiteX8894" fmla="*/ 6091175 w 10993169"/>
              <a:gd name="connsiteY8894" fmla="*/ 1033302 h 5809456"/>
              <a:gd name="connsiteX8895" fmla="*/ 6093772 w 10993169"/>
              <a:gd name="connsiteY8895" fmla="*/ 1033951 h 5809456"/>
              <a:gd name="connsiteX8896" fmla="*/ 6096368 w 10993169"/>
              <a:gd name="connsiteY8896" fmla="*/ 1033951 h 5809456"/>
              <a:gd name="connsiteX8897" fmla="*/ 6098315 w 10993169"/>
              <a:gd name="connsiteY8897" fmla="*/ 1033302 h 5809456"/>
              <a:gd name="connsiteX8898" fmla="*/ 6102858 w 10993169"/>
              <a:gd name="connsiteY8898" fmla="*/ 1030057 h 5809456"/>
              <a:gd name="connsiteX8899" fmla="*/ 6108050 w 10993169"/>
              <a:gd name="connsiteY8899" fmla="*/ 1024864 h 5809456"/>
              <a:gd name="connsiteX8900" fmla="*/ 6110646 w 10993169"/>
              <a:gd name="connsiteY8900" fmla="*/ 1021618 h 5809456"/>
              <a:gd name="connsiteX8901" fmla="*/ 6113243 w 10993169"/>
              <a:gd name="connsiteY8901" fmla="*/ 1019021 h 5809456"/>
              <a:gd name="connsiteX8902" fmla="*/ 6115839 w 10993169"/>
              <a:gd name="connsiteY8902" fmla="*/ 1017074 h 5809456"/>
              <a:gd name="connsiteX8903" fmla="*/ 5966479 w 10993169"/>
              <a:gd name="connsiteY8903" fmla="*/ 1010567 h 5809456"/>
              <a:gd name="connsiteX8904" fmla="*/ 5968449 w 10993169"/>
              <a:gd name="connsiteY8904" fmla="*/ 1010567 h 5809456"/>
              <a:gd name="connsiteX8905" fmla="*/ 5971732 w 10993169"/>
              <a:gd name="connsiteY8905" fmla="*/ 1010567 h 5809456"/>
              <a:gd name="connsiteX8906" fmla="*/ 5974358 w 10993169"/>
              <a:gd name="connsiteY8906" fmla="*/ 1010567 h 5809456"/>
              <a:gd name="connsiteX8907" fmla="*/ 5980925 w 10993169"/>
              <a:gd name="connsiteY8907" fmla="*/ 1011231 h 5809456"/>
              <a:gd name="connsiteX8908" fmla="*/ 5985521 w 10993169"/>
              <a:gd name="connsiteY8908" fmla="*/ 1011231 h 5809456"/>
              <a:gd name="connsiteX8909" fmla="*/ 5990117 w 10993169"/>
              <a:gd name="connsiteY8909" fmla="*/ 1013888 h 5809456"/>
              <a:gd name="connsiteX8910" fmla="*/ 5994057 w 10993169"/>
              <a:gd name="connsiteY8910" fmla="*/ 1017873 h 5809456"/>
              <a:gd name="connsiteX8911" fmla="*/ 5997996 w 10993169"/>
              <a:gd name="connsiteY8911" fmla="*/ 1021858 h 5809456"/>
              <a:gd name="connsiteX8912" fmla="*/ 6001280 w 10993169"/>
              <a:gd name="connsiteY8912" fmla="*/ 1025843 h 5809456"/>
              <a:gd name="connsiteX8913" fmla="*/ 6003249 w 10993169"/>
              <a:gd name="connsiteY8913" fmla="*/ 1027835 h 5809456"/>
              <a:gd name="connsiteX8914" fmla="*/ 6004563 w 10993169"/>
              <a:gd name="connsiteY8914" fmla="*/ 1030492 h 5809456"/>
              <a:gd name="connsiteX8915" fmla="*/ 6005876 w 10993169"/>
              <a:gd name="connsiteY8915" fmla="*/ 1033148 h 5809456"/>
              <a:gd name="connsiteX8916" fmla="*/ 6006532 w 10993169"/>
              <a:gd name="connsiteY8916" fmla="*/ 1035805 h 5809456"/>
              <a:gd name="connsiteX8917" fmla="*/ 6015068 w 10993169"/>
              <a:gd name="connsiteY8917" fmla="*/ 1037133 h 5809456"/>
              <a:gd name="connsiteX8918" fmla="*/ 6024261 w 10993169"/>
              <a:gd name="connsiteY8918" fmla="*/ 1037797 h 5809456"/>
              <a:gd name="connsiteX8919" fmla="*/ 6026231 w 10993169"/>
              <a:gd name="connsiteY8919" fmla="*/ 1040454 h 5809456"/>
              <a:gd name="connsiteX8920" fmla="*/ 6028857 w 10993169"/>
              <a:gd name="connsiteY8920" fmla="*/ 1043111 h 5809456"/>
              <a:gd name="connsiteX8921" fmla="*/ 6030827 w 10993169"/>
              <a:gd name="connsiteY8921" fmla="*/ 1046432 h 5809456"/>
              <a:gd name="connsiteX8922" fmla="*/ 6032140 w 10993169"/>
              <a:gd name="connsiteY8922" fmla="*/ 1050416 h 5809456"/>
              <a:gd name="connsiteX8923" fmla="*/ 6032797 w 10993169"/>
              <a:gd name="connsiteY8923" fmla="*/ 1051081 h 5809456"/>
              <a:gd name="connsiteX8924" fmla="*/ 6032797 w 10993169"/>
              <a:gd name="connsiteY8924" fmla="*/ 1053073 h 5809456"/>
              <a:gd name="connsiteX8925" fmla="*/ 6032797 w 10993169"/>
              <a:gd name="connsiteY8925" fmla="*/ 1054401 h 5809456"/>
              <a:gd name="connsiteX8926" fmla="*/ 6032797 w 10993169"/>
              <a:gd name="connsiteY8926" fmla="*/ 1056394 h 5809456"/>
              <a:gd name="connsiteX8927" fmla="*/ 6030827 w 10993169"/>
              <a:gd name="connsiteY8927" fmla="*/ 1061043 h 5809456"/>
              <a:gd name="connsiteX8928" fmla="*/ 6029514 w 10993169"/>
              <a:gd name="connsiteY8928" fmla="*/ 1065028 h 5809456"/>
              <a:gd name="connsiteX8929" fmla="*/ 6024261 w 10993169"/>
              <a:gd name="connsiteY8929" fmla="*/ 1069677 h 5809456"/>
              <a:gd name="connsiteX8930" fmla="*/ 6019008 w 10993169"/>
              <a:gd name="connsiteY8930" fmla="*/ 1074326 h 5809456"/>
              <a:gd name="connsiteX8931" fmla="*/ 6014412 w 10993169"/>
              <a:gd name="connsiteY8931" fmla="*/ 1076319 h 5809456"/>
              <a:gd name="connsiteX8932" fmla="*/ 6011129 w 10993169"/>
              <a:gd name="connsiteY8932" fmla="*/ 1076983 h 5809456"/>
              <a:gd name="connsiteX8933" fmla="*/ 6004563 w 10993169"/>
              <a:gd name="connsiteY8933" fmla="*/ 1076319 h 5809456"/>
              <a:gd name="connsiteX8934" fmla="*/ 5997340 w 10993169"/>
              <a:gd name="connsiteY8934" fmla="*/ 1073662 h 5809456"/>
              <a:gd name="connsiteX8935" fmla="*/ 5990774 w 10993169"/>
              <a:gd name="connsiteY8935" fmla="*/ 1071005 h 5809456"/>
              <a:gd name="connsiteX8936" fmla="*/ 5985521 w 10993169"/>
              <a:gd name="connsiteY8936" fmla="*/ 1067021 h 5809456"/>
              <a:gd name="connsiteX8937" fmla="*/ 5980925 w 10993169"/>
              <a:gd name="connsiteY8937" fmla="*/ 1062371 h 5809456"/>
              <a:gd name="connsiteX8938" fmla="*/ 5975672 w 10993169"/>
              <a:gd name="connsiteY8938" fmla="*/ 1055730 h 5809456"/>
              <a:gd name="connsiteX8939" fmla="*/ 5969762 w 10993169"/>
              <a:gd name="connsiteY8939" fmla="*/ 1049088 h 5809456"/>
              <a:gd name="connsiteX8940" fmla="*/ 5965166 w 10993169"/>
              <a:gd name="connsiteY8940" fmla="*/ 1043111 h 5809456"/>
              <a:gd name="connsiteX8941" fmla="*/ 5959913 w 10993169"/>
              <a:gd name="connsiteY8941" fmla="*/ 1037797 h 5809456"/>
              <a:gd name="connsiteX8942" fmla="*/ 5954660 w 10993169"/>
              <a:gd name="connsiteY8942" fmla="*/ 1030492 h 5809456"/>
              <a:gd name="connsiteX8943" fmla="*/ 5955973 w 10993169"/>
              <a:gd name="connsiteY8943" fmla="*/ 1025843 h 5809456"/>
              <a:gd name="connsiteX8944" fmla="*/ 5957943 w 10993169"/>
              <a:gd name="connsiteY8944" fmla="*/ 1019865 h 5809456"/>
              <a:gd name="connsiteX8945" fmla="*/ 5959913 w 10993169"/>
              <a:gd name="connsiteY8945" fmla="*/ 1017208 h 5809456"/>
              <a:gd name="connsiteX8946" fmla="*/ 5961226 w 10993169"/>
              <a:gd name="connsiteY8946" fmla="*/ 1014552 h 5809456"/>
              <a:gd name="connsiteX8947" fmla="*/ 5963196 w 10993169"/>
              <a:gd name="connsiteY8947" fmla="*/ 1012560 h 5809456"/>
              <a:gd name="connsiteX8948" fmla="*/ 5965166 w 10993169"/>
              <a:gd name="connsiteY8948" fmla="*/ 1011231 h 5809456"/>
              <a:gd name="connsiteX8949" fmla="*/ 7831560 w 10993169"/>
              <a:gd name="connsiteY8949" fmla="*/ 886850 h 5809456"/>
              <a:gd name="connsiteX8950" fmla="*/ 7835398 w 10993169"/>
              <a:gd name="connsiteY8950" fmla="*/ 887518 h 5809456"/>
              <a:gd name="connsiteX8951" fmla="*/ 7839236 w 10993169"/>
              <a:gd name="connsiteY8951" fmla="*/ 888853 h 5809456"/>
              <a:gd name="connsiteX8952" fmla="*/ 7841795 w 10993169"/>
              <a:gd name="connsiteY8952" fmla="*/ 890857 h 5809456"/>
              <a:gd name="connsiteX8953" fmla="*/ 7844354 w 10993169"/>
              <a:gd name="connsiteY8953" fmla="*/ 892860 h 5809456"/>
              <a:gd name="connsiteX8954" fmla="*/ 7846273 w 10993169"/>
              <a:gd name="connsiteY8954" fmla="*/ 896200 h 5809456"/>
              <a:gd name="connsiteX8955" fmla="*/ 7848193 w 10993169"/>
              <a:gd name="connsiteY8955" fmla="*/ 901542 h 5809456"/>
              <a:gd name="connsiteX8956" fmla="*/ 7848832 w 10993169"/>
              <a:gd name="connsiteY8956" fmla="*/ 906885 h 5809456"/>
              <a:gd name="connsiteX8957" fmla="*/ 7849472 w 10993169"/>
              <a:gd name="connsiteY8957" fmla="*/ 912228 h 5809456"/>
              <a:gd name="connsiteX8958" fmla="*/ 7847553 w 10993169"/>
              <a:gd name="connsiteY8958" fmla="*/ 914231 h 5809456"/>
              <a:gd name="connsiteX8959" fmla="*/ 7844994 w 10993169"/>
              <a:gd name="connsiteY8959" fmla="*/ 916235 h 5809456"/>
              <a:gd name="connsiteX8960" fmla="*/ 7842435 w 10993169"/>
              <a:gd name="connsiteY8960" fmla="*/ 918238 h 5809456"/>
              <a:gd name="connsiteX8961" fmla="*/ 7841795 w 10993169"/>
              <a:gd name="connsiteY8961" fmla="*/ 920242 h 5809456"/>
              <a:gd name="connsiteX8962" fmla="*/ 7839876 w 10993169"/>
              <a:gd name="connsiteY8962" fmla="*/ 924916 h 5809456"/>
              <a:gd name="connsiteX8963" fmla="*/ 7837957 w 10993169"/>
              <a:gd name="connsiteY8963" fmla="*/ 929591 h 5809456"/>
              <a:gd name="connsiteX8964" fmla="*/ 7836678 w 10993169"/>
              <a:gd name="connsiteY8964" fmla="*/ 932263 h 5809456"/>
              <a:gd name="connsiteX8965" fmla="*/ 7835398 w 10993169"/>
              <a:gd name="connsiteY8965" fmla="*/ 934266 h 5809456"/>
              <a:gd name="connsiteX8966" fmla="*/ 7833479 w 10993169"/>
              <a:gd name="connsiteY8966" fmla="*/ 935602 h 5809456"/>
              <a:gd name="connsiteX8967" fmla="*/ 7831560 w 10993169"/>
              <a:gd name="connsiteY8967" fmla="*/ 936937 h 5809456"/>
              <a:gd name="connsiteX8968" fmla="*/ 7829001 w 10993169"/>
              <a:gd name="connsiteY8968" fmla="*/ 938941 h 5809456"/>
              <a:gd name="connsiteX8969" fmla="*/ 7825163 w 10993169"/>
              <a:gd name="connsiteY8969" fmla="*/ 938941 h 5809456"/>
              <a:gd name="connsiteX8970" fmla="*/ 7821324 w 10993169"/>
              <a:gd name="connsiteY8970" fmla="*/ 938941 h 5809456"/>
              <a:gd name="connsiteX8971" fmla="*/ 7818765 w 10993169"/>
              <a:gd name="connsiteY8971" fmla="*/ 936937 h 5809456"/>
              <a:gd name="connsiteX8972" fmla="*/ 7816846 w 10993169"/>
              <a:gd name="connsiteY8972" fmla="*/ 934266 h 5809456"/>
              <a:gd name="connsiteX8973" fmla="*/ 7815567 w 10993169"/>
              <a:gd name="connsiteY8973" fmla="*/ 930259 h 5809456"/>
              <a:gd name="connsiteX8974" fmla="*/ 7813648 w 10993169"/>
              <a:gd name="connsiteY8974" fmla="*/ 926252 h 5809456"/>
              <a:gd name="connsiteX8975" fmla="*/ 7813008 w 10993169"/>
              <a:gd name="connsiteY8975" fmla="*/ 922913 h 5809456"/>
              <a:gd name="connsiteX8976" fmla="*/ 7817486 w 10993169"/>
              <a:gd name="connsiteY8976" fmla="*/ 914899 h 5809456"/>
              <a:gd name="connsiteX8977" fmla="*/ 7821324 w 10993169"/>
              <a:gd name="connsiteY8977" fmla="*/ 906885 h 5809456"/>
              <a:gd name="connsiteX8978" fmla="*/ 7821324 w 10993169"/>
              <a:gd name="connsiteY8978" fmla="*/ 903546 h 5809456"/>
              <a:gd name="connsiteX8979" fmla="*/ 7820685 w 10993169"/>
              <a:gd name="connsiteY8979" fmla="*/ 899539 h 5809456"/>
              <a:gd name="connsiteX8980" fmla="*/ 7820685 w 10993169"/>
              <a:gd name="connsiteY8980" fmla="*/ 896867 h 5809456"/>
              <a:gd name="connsiteX8981" fmla="*/ 7820685 w 10993169"/>
              <a:gd name="connsiteY8981" fmla="*/ 894196 h 5809456"/>
              <a:gd name="connsiteX8982" fmla="*/ 7820685 w 10993169"/>
              <a:gd name="connsiteY8982" fmla="*/ 892193 h 5809456"/>
              <a:gd name="connsiteX8983" fmla="*/ 7821324 w 10993169"/>
              <a:gd name="connsiteY8983" fmla="*/ 890189 h 5809456"/>
              <a:gd name="connsiteX8984" fmla="*/ 7826442 w 10993169"/>
              <a:gd name="connsiteY8984" fmla="*/ 888186 h 5809456"/>
              <a:gd name="connsiteX8985" fmla="*/ 9133925 w 10993169"/>
              <a:gd name="connsiteY8985" fmla="*/ 863409 h 5809456"/>
              <a:gd name="connsiteX8986" fmla="*/ 9137861 w 10993169"/>
              <a:gd name="connsiteY8986" fmla="*/ 863409 h 5809456"/>
              <a:gd name="connsiteX8987" fmla="*/ 9141142 w 10993169"/>
              <a:gd name="connsiteY8987" fmla="*/ 864053 h 5809456"/>
              <a:gd name="connsiteX8988" fmla="*/ 9143766 w 10993169"/>
              <a:gd name="connsiteY8988" fmla="*/ 864698 h 5809456"/>
              <a:gd name="connsiteX8989" fmla="*/ 9146391 w 10993169"/>
              <a:gd name="connsiteY8989" fmla="*/ 865987 h 5809456"/>
              <a:gd name="connsiteX8990" fmla="*/ 9149671 w 10993169"/>
              <a:gd name="connsiteY8990" fmla="*/ 872431 h 5809456"/>
              <a:gd name="connsiteX8991" fmla="*/ 9153608 w 10993169"/>
              <a:gd name="connsiteY8991" fmla="*/ 878875 h 5809456"/>
              <a:gd name="connsiteX8992" fmla="*/ 9158201 w 10993169"/>
              <a:gd name="connsiteY8992" fmla="*/ 885319 h 5809456"/>
              <a:gd name="connsiteX8993" fmla="*/ 9163450 w 10993169"/>
              <a:gd name="connsiteY8993" fmla="*/ 891763 h 5809456"/>
              <a:gd name="connsiteX8994" fmla="*/ 9164762 w 10993169"/>
              <a:gd name="connsiteY8994" fmla="*/ 894341 h 5809456"/>
              <a:gd name="connsiteX8995" fmla="*/ 9165418 w 10993169"/>
              <a:gd name="connsiteY8995" fmla="*/ 896919 h 5809456"/>
              <a:gd name="connsiteX8996" fmla="*/ 9166074 w 10993169"/>
              <a:gd name="connsiteY8996" fmla="*/ 899497 h 5809456"/>
              <a:gd name="connsiteX8997" fmla="*/ 9166074 w 10993169"/>
              <a:gd name="connsiteY8997" fmla="*/ 902074 h 5809456"/>
              <a:gd name="connsiteX8998" fmla="*/ 9166074 w 10993169"/>
              <a:gd name="connsiteY8998" fmla="*/ 905941 h 5809456"/>
              <a:gd name="connsiteX8999" fmla="*/ 9165418 w 10993169"/>
              <a:gd name="connsiteY8999" fmla="*/ 910452 h 5809456"/>
              <a:gd name="connsiteX9000" fmla="*/ 9164762 w 10993169"/>
              <a:gd name="connsiteY9000" fmla="*/ 914318 h 5809456"/>
              <a:gd name="connsiteX9001" fmla="*/ 9163450 w 10993169"/>
              <a:gd name="connsiteY9001" fmla="*/ 916896 h 5809456"/>
              <a:gd name="connsiteX9002" fmla="*/ 9153608 w 10993169"/>
              <a:gd name="connsiteY9002" fmla="*/ 920762 h 5809456"/>
              <a:gd name="connsiteX9003" fmla="*/ 9143766 w 10993169"/>
              <a:gd name="connsiteY9003" fmla="*/ 924629 h 5809456"/>
              <a:gd name="connsiteX9004" fmla="*/ 9139174 w 10993169"/>
              <a:gd name="connsiteY9004" fmla="*/ 923985 h 5809456"/>
              <a:gd name="connsiteX9005" fmla="*/ 9132613 w 10993169"/>
              <a:gd name="connsiteY9005" fmla="*/ 923340 h 5809456"/>
              <a:gd name="connsiteX9006" fmla="*/ 9126708 w 10993169"/>
              <a:gd name="connsiteY9006" fmla="*/ 922696 h 5809456"/>
              <a:gd name="connsiteX9007" fmla="*/ 9122115 w 10993169"/>
              <a:gd name="connsiteY9007" fmla="*/ 922051 h 5809456"/>
              <a:gd name="connsiteX9008" fmla="*/ 9116866 w 10993169"/>
              <a:gd name="connsiteY9008" fmla="*/ 923985 h 5809456"/>
              <a:gd name="connsiteX9009" fmla="*/ 9110305 w 10993169"/>
              <a:gd name="connsiteY9009" fmla="*/ 925273 h 5809456"/>
              <a:gd name="connsiteX9010" fmla="*/ 9107024 w 10993169"/>
              <a:gd name="connsiteY9010" fmla="*/ 925273 h 5809456"/>
              <a:gd name="connsiteX9011" fmla="*/ 9103744 w 10993169"/>
              <a:gd name="connsiteY9011" fmla="*/ 925918 h 5809456"/>
              <a:gd name="connsiteX9012" fmla="*/ 9100463 w 10993169"/>
              <a:gd name="connsiteY9012" fmla="*/ 925273 h 5809456"/>
              <a:gd name="connsiteX9013" fmla="*/ 9097183 w 10993169"/>
              <a:gd name="connsiteY9013" fmla="*/ 924629 h 5809456"/>
              <a:gd name="connsiteX9014" fmla="*/ 9092590 w 10993169"/>
              <a:gd name="connsiteY9014" fmla="*/ 922051 h 5809456"/>
              <a:gd name="connsiteX9015" fmla="*/ 9087341 w 10993169"/>
              <a:gd name="connsiteY9015" fmla="*/ 918185 h 5809456"/>
              <a:gd name="connsiteX9016" fmla="*/ 9084717 w 10993169"/>
              <a:gd name="connsiteY9016" fmla="*/ 915607 h 5809456"/>
              <a:gd name="connsiteX9017" fmla="*/ 9082092 w 10993169"/>
              <a:gd name="connsiteY9017" fmla="*/ 913674 h 5809456"/>
              <a:gd name="connsiteX9018" fmla="*/ 9080780 w 10993169"/>
              <a:gd name="connsiteY9018" fmla="*/ 911741 h 5809456"/>
              <a:gd name="connsiteX9019" fmla="*/ 9080124 w 10993169"/>
              <a:gd name="connsiteY9019" fmla="*/ 909163 h 5809456"/>
              <a:gd name="connsiteX9020" fmla="*/ 9080780 w 10993169"/>
              <a:gd name="connsiteY9020" fmla="*/ 907230 h 5809456"/>
              <a:gd name="connsiteX9021" fmla="*/ 9082092 w 10993169"/>
              <a:gd name="connsiteY9021" fmla="*/ 904652 h 5809456"/>
              <a:gd name="connsiteX9022" fmla="*/ 9083405 w 10993169"/>
              <a:gd name="connsiteY9022" fmla="*/ 901430 h 5809456"/>
              <a:gd name="connsiteX9023" fmla="*/ 9085373 w 10993169"/>
              <a:gd name="connsiteY9023" fmla="*/ 899497 h 5809456"/>
              <a:gd name="connsiteX9024" fmla="*/ 9087997 w 10993169"/>
              <a:gd name="connsiteY9024" fmla="*/ 899497 h 5809456"/>
              <a:gd name="connsiteX9025" fmla="*/ 9091934 w 10993169"/>
              <a:gd name="connsiteY9025" fmla="*/ 900141 h 5809456"/>
              <a:gd name="connsiteX9026" fmla="*/ 9095871 w 10993169"/>
              <a:gd name="connsiteY9026" fmla="*/ 900141 h 5809456"/>
              <a:gd name="connsiteX9027" fmla="*/ 9099807 w 10993169"/>
              <a:gd name="connsiteY9027" fmla="*/ 899497 h 5809456"/>
              <a:gd name="connsiteX9028" fmla="*/ 9106368 w 10993169"/>
              <a:gd name="connsiteY9028" fmla="*/ 894986 h 5809456"/>
              <a:gd name="connsiteX9029" fmla="*/ 9114242 w 10993169"/>
              <a:gd name="connsiteY9029" fmla="*/ 889186 h 5809456"/>
              <a:gd name="connsiteX9030" fmla="*/ 9118178 w 10993169"/>
              <a:gd name="connsiteY9030" fmla="*/ 880808 h 5809456"/>
              <a:gd name="connsiteX9031" fmla="*/ 9122115 w 10993169"/>
              <a:gd name="connsiteY9031" fmla="*/ 871142 h 5809456"/>
              <a:gd name="connsiteX9032" fmla="*/ 9128020 w 10993169"/>
              <a:gd name="connsiteY9032" fmla="*/ 867275 h 5809456"/>
              <a:gd name="connsiteX9033" fmla="*/ 6105510 w 10993169"/>
              <a:gd name="connsiteY9033" fmla="*/ 845177 h 5809456"/>
              <a:gd name="connsiteX9034" fmla="*/ 6108779 w 10993169"/>
              <a:gd name="connsiteY9034" fmla="*/ 845826 h 5809456"/>
              <a:gd name="connsiteX9035" fmla="*/ 6113355 w 10993169"/>
              <a:gd name="connsiteY9035" fmla="*/ 848421 h 5809456"/>
              <a:gd name="connsiteX9036" fmla="*/ 6117930 w 10993169"/>
              <a:gd name="connsiteY9036" fmla="*/ 850367 h 5809456"/>
              <a:gd name="connsiteX9037" fmla="*/ 6121199 w 10993169"/>
              <a:gd name="connsiteY9037" fmla="*/ 852963 h 5809456"/>
              <a:gd name="connsiteX9038" fmla="*/ 6123160 w 10993169"/>
              <a:gd name="connsiteY9038" fmla="*/ 857504 h 5809456"/>
              <a:gd name="connsiteX9039" fmla="*/ 6124467 w 10993169"/>
              <a:gd name="connsiteY9039" fmla="*/ 862695 h 5809456"/>
              <a:gd name="connsiteX9040" fmla="*/ 6125774 w 10993169"/>
              <a:gd name="connsiteY9040" fmla="*/ 867237 h 5809456"/>
              <a:gd name="connsiteX9041" fmla="*/ 6125774 w 10993169"/>
              <a:gd name="connsiteY9041" fmla="*/ 870481 h 5809456"/>
              <a:gd name="connsiteX9042" fmla="*/ 6125774 w 10993169"/>
              <a:gd name="connsiteY9042" fmla="*/ 875672 h 5809456"/>
              <a:gd name="connsiteX9043" fmla="*/ 6126428 w 10993169"/>
              <a:gd name="connsiteY9043" fmla="*/ 881511 h 5809456"/>
              <a:gd name="connsiteX9044" fmla="*/ 6127082 w 10993169"/>
              <a:gd name="connsiteY9044" fmla="*/ 888648 h 5809456"/>
              <a:gd name="connsiteX9045" fmla="*/ 6128389 w 10993169"/>
              <a:gd name="connsiteY9045" fmla="*/ 893839 h 5809456"/>
              <a:gd name="connsiteX9046" fmla="*/ 6129696 w 10993169"/>
              <a:gd name="connsiteY9046" fmla="*/ 896434 h 5809456"/>
              <a:gd name="connsiteX9047" fmla="*/ 6132965 w 10993169"/>
              <a:gd name="connsiteY9047" fmla="*/ 900327 h 5809456"/>
              <a:gd name="connsiteX9048" fmla="*/ 6136233 w 10993169"/>
              <a:gd name="connsiteY9048" fmla="*/ 903571 h 5809456"/>
              <a:gd name="connsiteX9049" fmla="*/ 6138848 w 10993169"/>
              <a:gd name="connsiteY9049" fmla="*/ 906166 h 5809456"/>
              <a:gd name="connsiteX9050" fmla="*/ 6143423 w 10993169"/>
              <a:gd name="connsiteY9050" fmla="*/ 912006 h 5809456"/>
              <a:gd name="connsiteX9051" fmla="*/ 6149960 w 10993169"/>
              <a:gd name="connsiteY9051" fmla="*/ 917845 h 5809456"/>
              <a:gd name="connsiteX9052" fmla="*/ 6152575 w 10993169"/>
              <a:gd name="connsiteY9052" fmla="*/ 920440 h 5809456"/>
              <a:gd name="connsiteX9053" fmla="*/ 6155843 w 10993169"/>
              <a:gd name="connsiteY9053" fmla="*/ 923036 h 5809456"/>
              <a:gd name="connsiteX9054" fmla="*/ 6157804 w 10993169"/>
              <a:gd name="connsiteY9054" fmla="*/ 926280 h 5809456"/>
              <a:gd name="connsiteX9055" fmla="*/ 6159112 w 10993169"/>
              <a:gd name="connsiteY9055" fmla="*/ 928875 h 5809456"/>
              <a:gd name="connsiteX9056" fmla="*/ 6159765 w 10993169"/>
              <a:gd name="connsiteY9056" fmla="*/ 930821 h 5809456"/>
              <a:gd name="connsiteX9057" fmla="*/ 6160419 w 10993169"/>
              <a:gd name="connsiteY9057" fmla="*/ 933417 h 5809456"/>
              <a:gd name="connsiteX9058" fmla="*/ 6159765 w 10993169"/>
              <a:gd name="connsiteY9058" fmla="*/ 936012 h 5809456"/>
              <a:gd name="connsiteX9059" fmla="*/ 6159765 w 10993169"/>
              <a:gd name="connsiteY9059" fmla="*/ 938607 h 5809456"/>
              <a:gd name="connsiteX9060" fmla="*/ 6158458 w 10993169"/>
              <a:gd name="connsiteY9060" fmla="*/ 943798 h 5809456"/>
              <a:gd name="connsiteX9061" fmla="*/ 6156497 w 10993169"/>
              <a:gd name="connsiteY9061" fmla="*/ 946393 h 5809456"/>
              <a:gd name="connsiteX9062" fmla="*/ 6148653 w 10993169"/>
              <a:gd name="connsiteY9062" fmla="*/ 952882 h 5809456"/>
              <a:gd name="connsiteX9063" fmla="*/ 6141462 w 10993169"/>
              <a:gd name="connsiteY9063" fmla="*/ 959370 h 5809456"/>
              <a:gd name="connsiteX9064" fmla="*/ 6140809 w 10993169"/>
              <a:gd name="connsiteY9064" fmla="*/ 961316 h 5809456"/>
              <a:gd name="connsiteX9065" fmla="*/ 6140809 w 10993169"/>
              <a:gd name="connsiteY9065" fmla="*/ 963911 h 5809456"/>
              <a:gd name="connsiteX9066" fmla="*/ 6140809 w 10993169"/>
              <a:gd name="connsiteY9066" fmla="*/ 966507 h 5809456"/>
              <a:gd name="connsiteX9067" fmla="*/ 6141462 w 10993169"/>
              <a:gd name="connsiteY9067" fmla="*/ 969102 h 5809456"/>
              <a:gd name="connsiteX9068" fmla="*/ 6143423 w 10993169"/>
              <a:gd name="connsiteY9068" fmla="*/ 974941 h 5809456"/>
              <a:gd name="connsiteX9069" fmla="*/ 6144077 w 10993169"/>
              <a:gd name="connsiteY9069" fmla="*/ 979483 h 5809456"/>
              <a:gd name="connsiteX9070" fmla="*/ 6144077 w 10993169"/>
              <a:gd name="connsiteY9070" fmla="*/ 984025 h 5809456"/>
              <a:gd name="connsiteX9071" fmla="*/ 6143423 w 10993169"/>
              <a:gd name="connsiteY9071" fmla="*/ 991162 h 5809456"/>
              <a:gd name="connsiteX9072" fmla="*/ 6142770 w 10993169"/>
              <a:gd name="connsiteY9072" fmla="*/ 997650 h 5809456"/>
              <a:gd name="connsiteX9073" fmla="*/ 6141462 w 10993169"/>
              <a:gd name="connsiteY9073" fmla="*/ 1002841 h 5809456"/>
              <a:gd name="connsiteX9074" fmla="*/ 6138848 w 10993169"/>
              <a:gd name="connsiteY9074" fmla="*/ 1004138 h 5809456"/>
              <a:gd name="connsiteX9075" fmla="*/ 6134926 w 10993169"/>
              <a:gd name="connsiteY9075" fmla="*/ 1004787 h 5809456"/>
              <a:gd name="connsiteX9076" fmla="*/ 6131004 w 10993169"/>
              <a:gd name="connsiteY9076" fmla="*/ 1004787 h 5809456"/>
              <a:gd name="connsiteX9077" fmla="*/ 6128389 w 10993169"/>
              <a:gd name="connsiteY9077" fmla="*/ 1005436 h 5809456"/>
              <a:gd name="connsiteX9078" fmla="*/ 6123813 w 10993169"/>
              <a:gd name="connsiteY9078" fmla="*/ 1004138 h 5809456"/>
              <a:gd name="connsiteX9079" fmla="*/ 6117930 w 10993169"/>
              <a:gd name="connsiteY9079" fmla="*/ 1002841 h 5809456"/>
              <a:gd name="connsiteX9080" fmla="*/ 6112047 w 10993169"/>
              <a:gd name="connsiteY9080" fmla="*/ 1000894 h 5809456"/>
              <a:gd name="connsiteX9081" fmla="*/ 6105510 w 10993169"/>
              <a:gd name="connsiteY9081" fmla="*/ 1000245 h 5809456"/>
              <a:gd name="connsiteX9082" fmla="*/ 6100935 w 10993169"/>
              <a:gd name="connsiteY9082" fmla="*/ 1000894 h 5809456"/>
              <a:gd name="connsiteX9083" fmla="*/ 6094398 w 10993169"/>
              <a:gd name="connsiteY9083" fmla="*/ 1002841 h 5809456"/>
              <a:gd name="connsiteX9084" fmla="*/ 6087861 w 10993169"/>
              <a:gd name="connsiteY9084" fmla="*/ 1005436 h 5809456"/>
              <a:gd name="connsiteX9085" fmla="*/ 6082632 w 10993169"/>
              <a:gd name="connsiteY9085" fmla="*/ 1007382 h 5809456"/>
              <a:gd name="connsiteX9086" fmla="*/ 6076749 w 10993169"/>
              <a:gd name="connsiteY9086" fmla="*/ 1012573 h 5809456"/>
              <a:gd name="connsiteX9087" fmla="*/ 6070212 w 10993169"/>
              <a:gd name="connsiteY9087" fmla="*/ 1017764 h 5809456"/>
              <a:gd name="connsiteX9088" fmla="*/ 6066944 w 10993169"/>
              <a:gd name="connsiteY9088" fmla="*/ 1019710 h 5809456"/>
              <a:gd name="connsiteX9089" fmla="*/ 6064329 w 10993169"/>
              <a:gd name="connsiteY9089" fmla="*/ 1021008 h 5809456"/>
              <a:gd name="connsiteX9090" fmla="*/ 6061714 w 10993169"/>
              <a:gd name="connsiteY9090" fmla="*/ 1022305 h 5809456"/>
              <a:gd name="connsiteX9091" fmla="*/ 6059100 w 10993169"/>
              <a:gd name="connsiteY9091" fmla="*/ 1022954 h 5809456"/>
              <a:gd name="connsiteX9092" fmla="*/ 6054524 w 10993169"/>
              <a:gd name="connsiteY9092" fmla="*/ 1024901 h 5809456"/>
              <a:gd name="connsiteX9093" fmla="*/ 6047987 w 10993169"/>
              <a:gd name="connsiteY9093" fmla="*/ 1026198 h 5809456"/>
              <a:gd name="connsiteX9094" fmla="*/ 6041450 w 10993169"/>
              <a:gd name="connsiteY9094" fmla="*/ 1027496 h 5809456"/>
              <a:gd name="connsiteX9095" fmla="*/ 6036221 w 10993169"/>
              <a:gd name="connsiteY9095" fmla="*/ 1027496 h 5809456"/>
              <a:gd name="connsiteX9096" fmla="*/ 6031645 w 10993169"/>
              <a:gd name="connsiteY9096" fmla="*/ 1027496 h 5809456"/>
              <a:gd name="connsiteX9097" fmla="*/ 6026416 w 10993169"/>
              <a:gd name="connsiteY9097" fmla="*/ 1026198 h 5809456"/>
              <a:gd name="connsiteX9098" fmla="*/ 6020533 w 10993169"/>
              <a:gd name="connsiteY9098" fmla="*/ 1024901 h 5809456"/>
              <a:gd name="connsiteX9099" fmla="*/ 6015957 w 10993169"/>
              <a:gd name="connsiteY9099" fmla="*/ 1022954 h 5809456"/>
              <a:gd name="connsiteX9100" fmla="*/ 6013996 w 10993169"/>
              <a:gd name="connsiteY9100" fmla="*/ 1020359 h 5809456"/>
              <a:gd name="connsiteX9101" fmla="*/ 6012689 w 10993169"/>
              <a:gd name="connsiteY9101" fmla="*/ 1016466 h 5809456"/>
              <a:gd name="connsiteX9102" fmla="*/ 6011382 w 10993169"/>
              <a:gd name="connsiteY9102" fmla="*/ 1012573 h 5809456"/>
              <a:gd name="connsiteX9103" fmla="*/ 6010728 w 10993169"/>
              <a:gd name="connsiteY9103" fmla="*/ 1009978 h 5809456"/>
              <a:gd name="connsiteX9104" fmla="*/ 6012035 w 10993169"/>
              <a:gd name="connsiteY9104" fmla="*/ 1007382 h 5809456"/>
              <a:gd name="connsiteX9105" fmla="*/ 6013996 w 10993169"/>
              <a:gd name="connsiteY9105" fmla="*/ 1004138 h 5809456"/>
              <a:gd name="connsiteX9106" fmla="*/ 6016611 w 10993169"/>
              <a:gd name="connsiteY9106" fmla="*/ 1000245 h 5809456"/>
              <a:gd name="connsiteX9107" fmla="*/ 6018572 w 10993169"/>
              <a:gd name="connsiteY9107" fmla="*/ 997650 h 5809456"/>
              <a:gd name="connsiteX9108" fmla="*/ 6019879 w 10993169"/>
              <a:gd name="connsiteY9108" fmla="*/ 995055 h 5809456"/>
              <a:gd name="connsiteX9109" fmla="*/ 6021840 w 10993169"/>
              <a:gd name="connsiteY9109" fmla="*/ 991162 h 5809456"/>
              <a:gd name="connsiteX9110" fmla="*/ 6023148 w 10993169"/>
              <a:gd name="connsiteY9110" fmla="*/ 988567 h 5809456"/>
              <a:gd name="connsiteX9111" fmla="*/ 6023801 w 10993169"/>
              <a:gd name="connsiteY9111" fmla="*/ 986620 h 5809456"/>
              <a:gd name="connsiteX9112" fmla="*/ 6024455 w 10993169"/>
              <a:gd name="connsiteY9112" fmla="*/ 984025 h 5809456"/>
              <a:gd name="connsiteX9113" fmla="*/ 6023801 w 10993169"/>
              <a:gd name="connsiteY9113" fmla="*/ 982078 h 5809456"/>
              <a:gd name="connsiteX9114" fmla="*/ 6021187 w 10993169"/>
              <a:gd name="connsiteY9114" fmla="*/ 980132 h 5809456"/>
              <a:gd name="connsiteX9115" fmla="*/ 6017265 w 10993169"/>
              <a:gd name="connsiteY9115" fmla="*/ 979483 h 5809456"/>
              <a:gd name="connsiteX9116" fmla="*/ 6013996 w 10993169"/>
              <a:gd name="connsiteY9116" fmla="*/ 979483 h 5809456"/>
              <a:gd name="connsiteX9117" fmla="*/ 6010728 w 10993169"/>
              <a:gd name="connsiteY9117" fmla="*/ 979483 h 5809456"/>
              <a:gd name="connsiteX9118" fmla="*/ 6007459 w 10993169"/>
              <a:gd name="connsiteY9118" fmla="*/ 985322 h 5809456"/>
              <a:gd name="connsiteX9119" fmla="*/ 6003537 w 10993169"/>
              <a:gd name="connsiteY9119" fmla="*/ 989864 h 5809456"/>
              <a:gd name="connsiteX9120" fmla="*/ 6000923 w 10993169"/>
              <a:gd name="connsiteY9120" fmla="*/ 989215 h 5809456"/>
              <a:gd name="connsiteX9121" fmla="*/ 5998308 w 10993169"/>
              <a:gd name="connsiteY9121" fmla="*/ 986620 h 5809456"/>
              <a:gd name="connsiteX9122" fmla="*/ 5995693 w 10993169"/>
              <a:gd name="connsiteY9122" fmla="*/ 982727 h 5809456"/>
              <a:gd name="connsiteX9123" fmla="*/ 5993079 w 10993169"/>
              <a:gd name="connsiteY9123" fmla="*/ 979483 h 5809456"/>
              <a:gd name="connsiteX9124" fmla="*/ 5992425 w 10993169"/>
              <a:gd name="connsiteY9124" fmla="*/ 976888 h 5809456"/>
              <a:gd name="connsiteX9125" fmla="*/ 5992425 w 10993169"/>
              <a:gd name="connsiteY9125" fmla="*/ 974292 h 5809456"/>
              <a:gd name="connsiteX9126" fmla="*/ 5992425 w 10993169"/>
              <a:gd name="connsiteY9126" fmla="*/ 971049 h 5809456"/>
              <a:gd name="connsiteX9127" fmla="*/ 5992425 w 10993169"/>
              <a:gd name="connsiteY9127" fmla="*/ 967804 h 5809456"/>
              <a:gd name="connsiteX9128" fmla="*/ 5993732 w 10993169"/>
              <a:gd name="connsiteY9128" fmla="*/ 961316 h 5809456"/>
              <a:gd name="connsiteX9129" fmla="*/ 5995693 w 10993169"/>
              <a:gd name="connsiteY9129" fmla="*/ 956774 h 5809456"/>
              <a:gd name="connsiteX9130" fmla="*/ 5998308 w 10993169"/>
              <a:gd name="connsiteY9130" fmla="*/ 952882 h 5809456"/>
              <a:gd name="connsiteX9131" fmla="*/ 6002230 w 10993169"/>
              <a:gd name="connsiteY9131" fmla="*/ 949637 h 5809456"/>
              <a:gd name="connsiteX9132" fmla="*/ 6006806 w 10993169"/>
              <a:gd name="connsiteY9132" fmla="*/ 946393 h 5809456"/>
              <a:gd name="connsiteX9133" fmla="*/ 6010728 w 10993169"/>
              <a:gd name="connsiteY9133" fmla="*/ 943798 h 5809456"/>
              <a:gd name="connsiteX9134" fmla="*/ 6018572 w 10993169"/>
              <a:gd name="connsiteY9134" fmla="*/ 941851 h 5809456"/>
              <a:gd name="connsiteX9135" fmla="*/ 6023801 w 10993169"/>
              <a:gd name="connsiteY9135" fmla="*/ 939256 h 5809456"/>
              <a:gd name="connsiteX9136" fmla="*/ 6024455 w 10993169"/>
              <a:gd name="connsiteY9136" fmla="*/ 937310 h 5809456"/>
              <a:gd name="connsiteX9137" fmla="*/ 6024455 w 10993169"/>
              <a:gd name="connsiteY9137" fmla="*/ 935363 h 5809456"/>
              <a:gd name="connsiteX9138" fmla="*/ 6024455 w 10993169"/>
              <a:gd name="connsiteY9138" fmla="*/ 933417 h 5809456"/>
              <a:gd name="connsiteX9139" fmla="*/ 6024455 w 10993169"/>
              <a:gd name="connsiteY9139" fmla="*/ 931470 h 5809456"/>
              <a:gd name="connsiteX9140" fmla="*/ 6023148 w 10993169"/>
              <a:gd name="connsiteY9140" fmla="*/ 927577 h 5809456"/>
              <a:gd name="connsiteX9141" fmla="*/ 6021187 w 10993169"/>
              <a:gd name="connsiteY9141" fmla="*/ 923684 h 5809456"/>
              <a:gd name="connsiteX9142" fmla="*/ 6017265 w 10993169"/>
              <a:gd name="connsiteY9142" fmla="*/ 920440 h 5809456"/>
              <a:gd name="connsiteX9143" fmla="*/ 6013343 w 10993169"/>
              <a:gd name="connsiteY9143" fmla="*/ 916547 h 5809456"/>
              <a:gd name="connsiteX9144" fmla="*/ 6012689 w 10993169"/>
              <a:gd name="connsiteY9144" fmla="*/ 914601 h 5809456"/>
              <a:gd name="connsiteX9145" fmla="*/ 6012689 w 10993169"/>
              <a:gd name="connsiteY9145" fmla="*/ 912654 h 5809456"/>
              <a:gd name="connsiteX9146" fmla="*/ 6013343 w 10993169"/>
              <a:gd name="connsiteY9146" fmla="*/ 910708 h 5809456"/>
              <a:gd name="connsiteX9147" fmla="*/ 6013996 w 10993169"/>
              <a:gd name="connsiteY9147" fmla="*/ 909410 h 5809456"/>
              <a:gd name="connsiteX9148" fmla="*/ 6016611 w 10993169"/>
              <a:gd name="connsiteY9148" fmla="*/ 906166 h 5809456"/>
              <a:gd name="connsiteX9149" fmla="*/ 6018572 w 10993169"/>
              <a:gd name="connsiteY9149" fmla="*/ 903571 h 5809456"/>
              <a:gd name="connsiteX9150" fmla="*/ 6025109 w 10993169"/>
              <a:gd name="connsiteY9150" fmla="*/ 903571 h 5809456"/>
              <a:gd name="connsiteX9151" fmla="*/ 6031645 w 10993169"/>
              <a:gd name="connsiteY9151" fmla="*/ 903571 h 5809456"/>
              <a:gd name="connsiteX9152" fmla="*/ 6034260 w 10993169"/>
              <a:gd name="connsiteY9152" fmla="*/ 903571 h 5809456"/>
              <a:gd name="connsiteX9153" fmla="*/ 6037528 w 10993169"/>
              <a:gd name="connsiteY9153" fmla="*/ 901624 h 5809456"/>
              <a:gd name="connsiteX9154" fmla="*/ 6040797 w 10993169"/>
              <a:gd name="connsiteY9154" fmla="*/ 899678 h 5809456"/>
              <a:gd name="connsiteX9155" fmla="*/ 6043412 w 10993169"/>
              <a:gd name="connsiteY9155" fmla="*/ 897083 h 5809456"/>
              <a:gd name="connsiteX9156" fmla="*/ 6049295 w 10993169"/>
              <a:gd name="connsiteY9156" fmla="*/ 891243 h 5809456"/>
              <a:gd name="connsiteX9157" fmla="*/ 6054524 w 10993169"/>
              <a:gd name="connsiteY9157" fmla="*/ 886053 h 5809456"/>
              <a:gd name="connsiteX9158" fmla="*/ 6064329 w 10993169"/>
              <a:gd name="connsiteY9158" fmla="*/ 884755 h 5809456"/>
              <a:gd name="connsiteX9159" fmla="*/ 6072827 w 10993169"/>
              <a:gd name="connsiteY9159" fmla="*/ 883457 h 5809456"/>
              <a:gd name="connsiteX9160" fmla="*/ 6082632 w 10993169"/>
              <a:gd name="connsiteY9160" fmla="*/ 884755 h 5809456"/>
              <a:gd name="connsiteX9161" fmla="*/ 6090476 w 10993169"/>
              <a:gd name="connsiteY9161" fmla="*/ 886053 h 5809456"/>
              <a:gd name="connsiteX9162" fmla="*/ 6092437 w 10993169"/>
              <a:gd name="connsiteY9162" fmla="*/ 884755 h 5809456"/>
              <a:gd name="connsiteX9163" fmla="*/ 6094398 w 10993169"/>
              <a:gd name="connsiteY9163" fmla="*/ 882809 h 5809456"/>
              <a:gd name="connsiteX9164" fmla="*/ 6095705 w 10993169"/>
              <a:gd name="connsiteY9164" fmla="*/ 879564 h 5809456"/>
              <a:gd name="connsiteX9165" fmla="*/ 6097666 w 10993169"/>
              <a:gd name="connsiteY9165" fmla="*/ 876320 h 5809456"/>
              <a:gd name="connsiteX9166" fmla="*/ 6099627 w 10993169"/>
              <a:gd name="connsiteY9166" fmla="*/ 870481 h 5809456"/>
              <a:gd name="connsiteX9167" fmla="*/ 6100935 w 10993169"/>
              <a:gd name="connsiteY9167" fmla="*/ 865290 h 5809456"/>
              <a:gd name="connsiteX9168" fmla="*/ 6099627 w 10993169"/>
              <a:gd name="connsiteY9168" fmla="*/ 862695 h 5809456"/>
              <a:gd name="connsiteX9169" fmla="*/ 6097013 w 10993169"/>
              <a:gd name="connsiteY9169" fmla="*/ 859451 h 5809456"/>
              <a:gd name="connsiteX9170" fmla="*/ 6095705 w 10993169"/>
              <a:gd name="connsiteY9170" fmla="*/ 857504 h 5809456"/>
              <a:gd name="connsiteX9171" fmla="*/ 6095052 w 10993169"/>
              <a:gd name="connsiteY9171" fmla="*/ 855558 h 5809456"/>
              <a:gd name="connsiteX9172" fmla="*/ 6095052 w 10993169"/>
              <a:gd name="connsiteY9172" fmla="*/ 854260 h 5809456"/>
              <a:gd name="connsiteX9173" fmla="*/ 6095705 w 10993169"/>
              <a:gd name="connsiteY9173" fmla="*/ 852963 h 5809456"/>
              <a:gd name="connsiteX9174" fmla="*/ 6096359 w 10993169"/>
              <a:gd name="connsiteY9174" fmla="*/ 851016 h 5809456"/>
              <a:gd name="connsiteX9175" fmla="*/ 6098974 w 10993169"/>
              <a:gd name="connsiteY9175" fmla="*/ 849070 h 5809456"/>
              <a:gd name="connsiteX9176" fmla="*/ 6102242 w 10993169"/>
              <a:gd name="connsiteY9176" fmla="*/ 847123 h 5809456"/>
              <a:gd name="connsiteX9177" fmla="*/ 5961822 w 10993169"/>
              <a:gd name="connsiteY9177" fmla="*/ 845177 h 5809456"/>
              <a:gd name="connsiteX9178" fmla="*/ 5969635 w 10993169"/>
              <a:gd name="connsiteY9178" fmla="*/ 845177 h 5809456"/>
              <a:gd name="connsiteX9179" fmla="*/ 5977449 w 10993169"/>
              <a:gd name="connsiteY9179" fmla="*/ 845177 h 5809456"/>
              <a:gd name="connsiteX9180" fmla="*/ 5979403 w 10993169"/>
              <a:gd name="connsiteY9180" fmla="*/ 847071 h 5809456"/>
              <a:gd name="connsiteX9181" fmla="*/ 5982007 w 10993169"/>
              <a:gd name="connsiteY9181" fmla="*/ 848965 h 5809456"/>
              <a:gd name="connsiteX9182" fmla="*/ 5983961 w 10993169"/>
              <a:gd name="connsiteY9182" fmla="*/ 850859 h 5809456"/>
              <a:gd name="connsiteX9183" fmla="*/ 5985263 w 10993169"/>
              <a:gd name="connsiteY9183" fmla="*/ 852754 h 5809456"/>
              <a:gd name="connsiteX9184" fmla="*/ 5985914 w 10993169"/>
              <a:gd name="connsiteY9184" fmla="*/ 854016 h 5809456"/>
              <a:gd name="connsiteX9185" fmla="*/ 5985914 w 10993169"/>
              <a:gd name="connsiteY9185" fmla="*/ 855279 h 5809456"/>
              <a:gd name="connsiteX9186" fmla="*/ 5985263 w 10993169"/>
              <a:gd name="connsiteY9186" fmla="*/ 856542 h 5809456"/>
              <a:gd name="connsiteX9187" fmla="*/ 5984612 w 10993169"/>
              <a:gd name="connsiteY9187" fmla="*/ 857805 h 5809456"/>
              <a:gd name="connsiteX9188" fmla="*/ 5983309 w 10993169"/>
              <a:gd name="connsiteY9188" fmla="*/ 859699 h 5809456"/>
              <a:gd name="connsiteX9189" fmla="*/ 5982658 w 10993169"/>
              <a:gd name="connsiteY9189" fmla="*/ 860962 h 5809456"/>
              <a:gd name="connsiteX9190" fmla="*/ 5980054 w 10993169"/>
              <a:gd name="connsiteY9190" fmla="*/ 862856 h 5809456"/>
              <a:gd name="connsiteX9191" fmla="*/ 5977449 w 10993169"/>
              <a:gd name="connsiteY9191" fmla="*/ 864119 h 5809456"/>
              <a:gd name="connsiteX9192" fmla="*/ 5974193 w 10993169"/>
              <a:gd name="connsiteY9192" fmla="*/ 865381 h 5809456"/>
              <a:gd name="connsiteX9193" fmla="*/ 5972240 w 10993169"/>
              <a:gd name="connsiteY9193" fmla="*/ 866013 h 5809456"/>
              <a:gd name="connsiteX9194" fmla="*/ 5964426 w 10993169"/>
              <a:gd name="connsiteY9194" fmla="*/ 864750 h 5809456"/>
              <a:gd name="connsiteX9195" fmla="*/ 5959217 w 10993169"/>
              <a:gd name="connsiteY9195" fmla="*/ 863487 h 5809456"/>
              <a:gd name="connsiteX9196" fmla="*/ 5956613 w 10993169"/>
              <a:gd name="connsiteY9196" fmla="*/ 860962 h 5809456"/>
              <a:gd name="connsiteX9197" fmla="*/ 5954659 w 10993169"/>
              <a:gd name="connsiteY9197" fmla="*/ 858436 h 5809456"/>
              <a:gd name="connsiteX9198" fmla="*/ 5953357 w 10993169"/>
              <a:gd name="connsiteY9198" fmla="*/ 856542 h 5809456"/>
              <a:gd name="connsiteX9199" fmla="*/ 5953357 w 10993169"/>
              <a:gd name="connsiteY9199" fmla="*/ 855279 h 5809456"/>
              <a:gd name="connsiteX9200" fmla="*/ 5953357 w 10993169"/>
              <a:gd name="connsiteY9200" fmla="*/ 854016 h 5809456"/>
              <a:gd name="connsiteX9201" fmla="*/ 5954008 w 10993169"/>
              <a:gd name="connsiteY9201" fmla="*/ 852754 h 5809456"/>
              <a:gd name="connsiteX9202" fmla="*/ 5954659 w 10993169"/>
              <a:gd name="connsiteY9202" fmla="*/ 850859 h 5809456"/>
              <a:gd name="connsiteX9203" fmla="*/ 5956613 w 10993169"/>
              <a:gd name="connsiteY9203" fmla="*/ 848334 h 5809456"/>
              <a:gd name="connsiteX9204" fmla="*/ 5959217 w 10993169"/>
              <a:gd name="connsiteY9204" fmla="*/ 846440 h 5809456"/>
              <a:gd name="connsiteX9205" fmla="*/ 5098572 w 10993169"/>
              <a:gd name="connsiteY9205" fmla="*/ 683695 h 5809456"/>
              <a:gd name="connsiteX9206" fmla="*/ 5100578 w 10993169"/>
              <a:gd name="connsiteY9206" fmla="*/ 683695 h 5809456"/>
              <a:gd name="connsiteX9207" fmla="*/ 5104591 w 10993169"/>
              <a:gd name="connsiteY9207" fmla="*/ 684330 h 5809456"/>
              <a:gd name="connsiteX9208" fmla="*/ 5108603 w 10993169"/>
              <a:gd name="connsiteY9208" fmla="*/ 685601 h 5809456"/>
              <a:gd name="connsiteX9209" fmla="*/ 5111278 w 10993169"/>
              <a:gd name="connsiteY9209" fmla="*/ 688142 h 5809456"/>
              <a:gd name="connsiteX9210" fmla="*/ 5113953 w 10993169"/>
              <a:gd name="connsiteY9210" fmla="*/ 690683 h 5809456"/>
              <a:gd name="connsiteX9211" fmla="*/ 5115959 w 10993169"/>
              <a:gd name="connsiteY9211" fmla="*/ 694494 h 5809456"/>
              <a:gd name="connsiteX9212" fmla="*/ 5117297 w 10993169"/>
              <a:gd name="connsiteY9212" fmla="*/ 697671 h 5809456"/>
              <a:gd name="connsiteX9213" fmla="*/ 5116628 w 10993169"/>
              <a:gd name="connsiteY9213" fmla="*/ 699577 h 5809456"/>
              <a:gd name="connsiteX9214" fmla="*/ 5115959 w 10993169"/>
              <a:gd name="connsiteY9214" fmla="*/ 702118 h 5809456"/>
              <a:gd name="connsiteX9215" fmla="*/ 5113953 w 10993169"/>
              <a:gd name="connsiteY9215" fmla="*/ 704023 h 5809456"/>
              <a:gd name="connsiteX9216" fmla="*/ 5111947 w 10993169"/>
              <a:gd name="connsiteY9216" fmla="*/ 705929 h 5809456"/>
              <a:gd name="connsiteX9217" fmla="*/ 5109941 w 10993169"/>
              <a:gd name="connsiteY9217" fmla="*/ 707200 h 5809456"/>
              <a:gd name="connsiteX9218" fmla="*/ 5107934 w 10993169"/>
              <a:gd name="connsiteY9218" fmla="*/ 708470 h 5809456"/>
              <a:gd name="connsiteX9219" fmla="*/ 5105259 w 10993169"/>
              <a:gd name="connsiteY9219" fmla="*/ 709741 h 5809456"/>
              <a:gd name="connsiteX9220" fmla="*/ 5103253 w 10993169"/>
              <a:gd name="connsiteY9220" fmla="*/ 709741 h 5809456"/>
              <a:gd name="connsiteX9221" fmla="*/ 5100578 w 10993169"/>
              <a:gd name="connsiteY9221" fmla="*/ 705929 h 5809456"/>
              <a:gd name="connsiteX9222" fmla="*/ 5097903 w 10993169"/>
              <a:gd name="connsiteY9222" fmla="*/ 700212 h 5809456"/>
              <a:gd name="connsiteX9223" fmla="*/ 5095228 w 10993169"/>
              <a:gd name="connsiteY9223" fmla="*/ 697671 h 5809456"/>
              <a:gd name="connsiteX9224" fmla="*/ 5093222 w 10993169"/>
              <a:gd name="connsiteY9224" fmla="*/ 695765 h 5809456"/>
              <a:gd name="connsiteX9225" fmla="*/ 5092553 w 10993169"/>
              <a:gd name="connsiteY9225" fmla="*/ 693224 h 5809456"/>
              <a:gd name="connsiteX9226" fmla="*/ 5093222 w 10993169"/>
              <a:gd name="connsiteY9226" fmla="*/ 690683 h 5809456"/>
              <a:gd name="connsiteX9227" fmla="*/ 5095228 w 10993169"/>
              <a:gd name="connsiteY9227" fmla="*/ 688142 h 5809456"/>
              <a:gd name="connsiteX9228" fmla="*/ 5095228 w 10993169"/>
              <a:gd name="connsiteY9228" fmla="*/ 686236 h 5809456"/>
              <a:gd name="connsiteX9229" fmla="*/ 5096566 w 10993169"/>
              <a:gd name="connsiteY9229" fmla="*/ 684965 h 5809456"/>
              <a:gd name="connsiteX9230" fmla="*/ 5066905 w 10993169"/>
              <a:gd name="connsiteY9230" fmla="*/ 683695 h 5809456"/>
              <a:gd name="connsiteX9231" fmla="*/ 5069365 w 10993169"/>
              <a:gd name="connsiteY9231" fmla="*/ 683695 h 5809456"/>
              <a:gd name="connsiteX9232" fmla="*/ 5072440 w 10993169"/>
              <a:gd name="connsiteY9232" fmla="*/ 683695 h 5809456"/>
              <a:gd name="connsiteX9233" fmla="*/ 5075514 w 10993169"/>
              <a:gd name="connsiteY9233" fmla="*/ 683695 h 5809456"/>
              <a:gd name="connsiteX9234" fmla="*/ 5078589 w 10993169"/>
              <a:gd name="connsiteY9234" fmla="*/ 683695 h 5809456"/>
              <a:gd name="connsiteX9235" fmla="*/ 5081664 w 10993169"/>
              <a:gd name="connsiteY9235" fmla="*/ 684322 h 5809456"/>
              <a:gd name="connsiteX9236" fmla="*/ 5083509 w 10993169"/>
              <a:gd name="connsiteY9236" fmla="*/ 686203 h 5809456"/>
              <a:gd name="connsiteX9237" fmla="*/ 5084124 w 10993169"/>
              <a:gd name="connsiteY9237" fmla="*/ 688711 h 5809456"/>
              <a:gd name="connsiteX9238" fmla="*/ 5084739 w 10993169"/>
              <a:gd name="connsiteY9238" fmla="*/ 691846 h 5809456"/>
              <a:gd name="connsiteX9239" fmla="*/ 5084739 w 10993169"/>
              <a:gd name="connsiteY9239" fmla="*/ 695608 h 5809456"/>
              <a:gd name="connsiteX9240" fmla="*/ 5083509 w 10993169"/>
              <a:gd name="connsiteY9240" fmla="*/ 698116 h 5809456"/>
              <a:gd name="connsiteX9241" fmla="*/ 5083509 w 10993169"/>
              <a:gd name="connsiteY9241" fmla="*/ 699370 h 5809456"/>
              <a:gd name="connsiteX9242" fmla="*/ 5082894 w 10993169"/>
              <a:gd name="connsiteY9242" fmla="*/ 699997 h 5809456"/>
              <a:gd name="connsiteX9243" fmla="*/ 5081664 w 10993169"/>
              <a:gd name="connsiteY9243" fmla="*/ 699997 h 5809456"/>
              <a:gd name="connsiteX9244" fmla="*/ 5079819 w 10993169"/>
              <a:gd name="connsiteY9244" fmla="*/ 700624 h 5809456"/>
              <a:gd name="connsiteX9245" fmla="*/ 5076744 w 10993169"/>
              <a:gd name="connsiteY9245" fmla="*/ 700624 h 5809456"/>
              <a:gd name="connsiteX9246" fmla="*/ 5074284 w 10993169"/>
              <a:gd name="connsiteY9246" fmla="*/ 700624 h 5809456"/>
              <a:gd name="connsiteX9247" fmla="*/ 5072440 w 10993169"/>
              <a:gd name="connsiteY9247" fmla="*/ 700624 h 5809456"/>
              <a:gd name="connsiteX9248" fmla="*/ 5068750 w 10993169"/>
              <a:gd name="connsiteY9248" fmla="*/ 699370 h 5809456"/>
              <a:gd name="connsiteX9249" fmla="*/ 5065675 w 10993169"/>
              <a:gd name="connsiteY9249" fmla="*/ 697489 h 5809456"/>
              <a:gd name="connsiteX9250" fmla="*/ 5065060 w 10993169"/>
              <a:gd name="connsiteY9250" fmla="*/ 695608 h 5809456"/>
              <a:gd name="connsiteX9251" fmla="*/ 5063215 w 10993169"/>
              <a:gd name="connsiteY9251" fmla="*/ 693727 h 5809456"/>
              <a:gd name="connsiteX9252" fmla="*/ 5062600 w 10993169"/>
              <a:gd name="connsiteY9252" fmla="*/ 690592 h 5809456"/>
              <a:gd name="connsiteX9253" fmla="*/ 5062600 w 10993169"/>
              <a:gd name="connsiteY9253" fmla="*/ 688084 h 5809456"/>
              <a:gd name="connsiteX9254" fmla="*/ 5062600 w 10993169"/>
              <a:gd name="connsiteY9254" fmla="*/ 686203 h 5809456"/>
              <a:gd name="connsiteX9255" fmla="*/ 5064445 w 10993169"/>
              <a:gd name="connsiteY9255" fmla="*/ 684322 h 5809456"/>
              <a:gd name="connsiteX9256" fmla="*/ 5310685 w 10993169"/>
              <a:gd name="connsiteY9256" fmla="*/ 626395 h 5809456"/>
              <a:gd name="connsiteX9257" fmla="*/ 5313289 w 10993169"/>
              <a:gd name="connsiteY9257" fmla="*/ 627684 h 5809456"/>
              <a:gd name="connsiteX9258" fmla="*/ 5315894 w 10993169"/>
              <a:gd name="connsiteY9258" fmla="*/ 628973 h 5809456"/>
              <a:gd name="connsiteX9259" fmla="*/ 5320452 w 10993169"/>
              <a:gd name="connsiteY9259" fmla="*/ 632195 h 5809456"/>
              <a:gd name="connsiteX9260" fmla="*/ 5324358 w 10993169"/>
              <a:gd name="connsiteY9260" fmla="*/ 636061 h 5809456"/>
              <a:gd name="connsiteX9261" fmla="*/ 5326963 w 10993169"/>
              <a:gd name="connsiteY9261" fmla="*/ 640572 h 5809456"/>
              <a:gd name="connsiteX9262" fmla="*/ 5326963 w 10993169"/>
              <a:gd name="connsiteY9262" fmla="*/ 645083 h 5809456"/>
              <a:gd name="connsiteX9263" fmla="*/ 5326312 w 10993169"/>
              <a:gd name="connsiteY9263" fmla="*/ 650239 h 5809456"/>
              <a:gd name="connsiteX9264" fmla="*/ 5325661 w 10993169"/>
              <a:gd name="connsiteY9264" fmla="*/ 656038 h 5809456"/>
              <a:gd name="connsiteX9265" fmla="*/ 5324358 w 10993169"/>
              <a:gd name="connsiteY9265" fmla="*/ 660549 h 5809456"/>
              <a:gd name="connsiteX9266" fmla="*/ 5323056 w 10993169"/>
              <a:gd name="connsiteY9266" fmla="*/ 663127 h 5809456"/>
              <a:gd name="connsiteX9267" fmla="*/ 5321103 w 10993169"/>
              <a:gd name="connsiteY9267" fmla="*/ 666994 h 5809456"/>
              <a:gd name="connsiteX9268" fmla="*/ 5317847 w 10993169"/>
              <a:gd name="connsiteY9268" fmla="*/ 670216 h 5809456"/>
              <a:gd name="connsiteX9269" fmla="*/ 5315894 w 10993169"/>
              <a:gd name="connsiteY9269" fmla="*/ 672793 h 5809456"/>
              <a:gd name="connsiteX9270" fmla="*/ 5311336 w 10993169"/>
              <a:gd name="connsiteY9270" fmla="*/ 675371 h 5809456"/>
              <a:gd name="connsiteX9271" fmla="*/ 5305475 w 10993169"/>
              <a:gd name="connsiteY9271" fmla="*/ 676015 h 5809456"/>
              <a:gd name="connsiteX9272" fmla="*/ 5300917 w 10993169"/>
              <a:gd name="connsiteY9272" fmla="*/ 676015 h 5809456"/>
              <a:gd name="connsiteX9273" fmla="*/ 5297662 w 10993169"/>
              <a:gd name="connsiteY9273" fmla="*/ 676015 h 5809456"/>
              <a:gd name="connsiteX9274" fmla="*/ 5290499 w 10993169"/>
              <a:gd name="connsiteY9274" fmla="*/ 682460 h 5809456"/>
              <a:gd name="connsiteX9275" fmla="*/ 5284639 w 10993169"/>
              <a:gd name="connsiteY9275" fmla="*/ 686326 h 5809456"/>
              <a:gd name="connsiteX9276" fmla="*/ 5280081 w 10993169"/>
              <a:gd name="connsiteY9276" fmla="*/ 687615 h 5809456"/>
              <a:gd name="connsiteX9277" fmla="*/ 5274221 w 10993169"/>
              <a:gd name="connsiteY9277" fmla="*/ 688259 h 5809456"/>
              <a:gd name="connsiteX9278" fmla="*/ 5269012 w 10993169"/>
              <a:gd name="connsiteY9278" fmla="*/ 688904 h 5809456"/>
              <a:gd name="connsiteX9279" fmla="*/ 5263802 w 10993169"/>
              <a:gd name="connsiteY9279" fmla="*/ 688904 h 5809456"/>
              <a:gd name="connsiteX9280" fmla="*/ 5254035 w 10993169"/>
              <a:gd name="connsiteY9280" fmla="*/ 683748 h 5809456"/>
              <a:gd name="connsiteX9281" fmla="*/ 5246222 w 10993169"/>
              <a:gd name="connsiteY9281" fmla="*/ 678593 h 5809456"/>
              <a:gd name="connsiteX9282" fmla="*/ 5242315 w 10993169"/>
              <a:gd name="connsiteY9282" fmla="*/ 674727 h 5809456"/>
              <a:gd name="connsiteX9283" fmla="*/ 5240361 w 10993169"/>
              <a:gd name="connsiteY9283" fmla="*/ 669571 h 5809456"/>
              <a:gd name="connsiteX9284" fmla="*/ 5239059 w 10993169"/>
              <a:gd name="connsiteY9284" fmla="*/ 664416 h 5809456"/>
              <a:gd name="connsiteX9285" fmla="*/ 5238408 w 10993169"/>
              <a:gd name="connsiteY9285" fmla="*/ 660549 h 5809456"/>
              <a:gd name="connsiteX9286" fmla="*/ 5238408 w 10993169"/>
              <a:gd name="connsiteY9286" fmla="*/ 657972 h 5809456"/>
              <a:gd name="connsiteX9287" fmla="*/ 5238408 w 10993169"/>
              <a:gd name="connsiteY9287" fmla="*/ 654105 h 5809456"/>
              <a:gd name="connsiteX9288" fmla="*/ 5239059 w 10993169"/>
              <a:gd name="connsiteY9288" fmla="*/ 650239 h 5809456"/>
              <a:gd name="connsiteX9289" fmla="*/ 5241013 w 10993169"/>
              <a:gd name="connsiteY9289" fmla="*/ 647661 h 5809456"/>
              <a:gd name="connsiteX9290" fmla="*/ 5242315 w 10993169"/>
              <a:gd name="connsiteY9290" fmla="*/ 645728 h 5809456"/>
              <a:gd name="connsiteX9291" fmla="*/ 5244919 w 10993169"/>
              <a:gd name="connsiteY9291" fmla="*/ 642505 h 5809456"/>
              <a:gd name="connsiteX9292" fmla="*/ 5248175 w 10993169"/>
              <a:gd name="connsiteY9292" fmla="*/ 639928 h 5809456"/>
              <a:gd name="connsiteX9293" fmla="*/ 5251431 w 10993169"/>
              <a:gd name="connsiteY9293" fmla="*/ 637994 h 5809456"/>
              <a:gd name="connsiteX9294" fmla="*/ 5260547 w 10993169"/>
              <a:gd name="connsiteY9294" fmla="*/ 639283 h 5809456"/>
              <a:gd name="connsiteX9295" fmla="*/ 5269012 w 10993169"/>
              <a:gd name="connsiteY9295" fmla="*/ 640572 h 5809456"/>
              <a:gd name="connsiteX9296" fmla="*/ 5274221 w 10993169"/>
              <a:gd name="connsiteY9296" fmla="*/ 639928 h 5809456"/>
              <a:gd name="connsiteX9297" fmla="*/ 5279430 w 10993169"/>
              <a:gd name="connsiteY9297" fmla="*/ 639928 h 5809456"/>
              <a:gd name="connsiteX9298" fmla="*/ 5285290 w 10993169"/>
              <a:gd name="connsiteY9298" fmla="*/ 639283 h 5809456"/>
              <a:gd name="connsiteX9299" fmla="*/ 5289848 w 10993169"/>
              <a:gd name="connsiteY9299" fmla="*/ 637994 h 5809456"/>
              <a:gd name="connsiteX9300" fmla="*/ 5295708 w 10993169"/>
              <a:gd name="connsiteY9300" fmla="*/ 632839 h 5809456"/>
              <a:gd name="connsiteX9301" fmla="*/ 5302871 w 10993169"/>
              <a:gd name="connsiteY9301" fmla="*/ 627684 h 5809456"/>
              <a:gd name="connsiteX9302" fmla="*/ 5305475 w 10993169"/>
              <a:gd name="connsiteY9302" fmla="*/ 627039 h 5809456"/>
              <a:gd name="connsiteX9303" fmla="*/ 5308080 w 10993169"/>
              <a:gd name="connsiteY9303" fmla="*/ 627039 h 5809456"/>
              <a:gd name="connsiteX9304" fmla="*/ 5161573 w 10993169"/>
              <a:gd name="connsiteY9304" fmla="*/ 617279 h 5809456"/>
              <a:gd name="connsiteX9305" fmla="*/ 5164178 w 10993169"/>
              <a:gd name="connsiteY9305" fmla="*/ 617930 h 5809456"/>
              <a:gd name="connsiteX9306" fmla="*/ 5166131 w 10993169"/>
              <a:gd name="connsiteY9306" fmla="*/ 617930 h 5809456"/>
              <a:gd name="connsiteX9307" fmla="*/ 5170689 w 10993169"/>
              <a:gd name="connsiteY9307" fmla="*/ 619233 h 5809456"/>
              <a:gd name="connsiteX9308" fmla="*/ 5175247 w 10993169"/>
              <a:gd name="connsiteY9308" fmla="*/ 621186 h 5809456"/>
              <a:gd name="connsiteX9309" fmla="*/ 5177201 w 10993169"/>
              <a:gd name="connsiteY9309" fmla="*/ 622488 h 5809456"/>
              <a:gd name="connsiteX9310" fmla="*/ 5180456 w 10993169"/>
              <a:gd name="connsiteY9310" fmla="*/ 625093 h 5809456"/>
              <a:gd name="connsiteX9311" fmla="*/ 5183061 w 10993169"/>
              <a:gd name="connsiteY9311" fmla="*/ 628348 h 5809456"/>
              <a:gd name="connsiteX9312" fmla="*/ 5185014 w 10993169"/>
              <a:gd name="connsiteY9312" fmla="*/ 630953 h 5809456"/>
              <a:gd name="connsiteX9313" fmla="*/ 5194130 w 10993169"/>
              <a:gd name="connsiteY9313" fmla="*/ 629651 h 5809456"/>
              <a:gd name="connsiteX9314" fmla="*/ 5203246 w 10993169"/>
              <a:gd name="connsiteY9314" fmla="*/ 628999 h 5809456"/>
              <a:gd name="connsiteX9315" fmla="*/ 5207804 w 10993169"/>
              <a:gd name="connsiteY9315" fmla="*/ 628999 h 5809456"/>
              <a:gd name="connsiteX9316" fmla="*/ 5212362 w 10993169"/>
              <a:gd name="connsiteY9316" fmla="*/ 630302 h 5809456"/>
              <a:gd name="connsiteX9317" fmla="*/ 5216269 w 10993169"/>
              <a:gd name="connsiteY9317" fmla="*/ 631604 h 5809456"/>
              <a:gd name="connsiteX9318" fmla="*/ 5218874 w 10993169"/>
              <a:gd name="connsiteY9318" fmla="*/ 633557 h 5809456"/>
              <a:gd name="connsiteX9319" fmla="*/ 5220827 w 10993169"/>
              <a:gd name="connsiteY9319" fmla="*/ 636162 h 5809456"/>
              <a:gd name="connsiteX9320" fmla="*/ 5222130 w 10993169"/>
              <a:gd name="connsiteY9320" fmla="*/ 639418 h 5809456"/>
              <a:gd name="connsiteX9321" fmla="*/ 5223432 w 10993169"/>
              <a:gd name="connsiteY9321" fmla="*/ 642673 h 5809456"/>
              <a:gd name="connsiteX9322" fmla="*/ 5224083 w 10993169"/>
              <a:gd name="connsiteY9322" fmla="*/ 646580 h 5809456"/>
              <a:gd name="connsiteX9323" fmla="*/ 5223432 w 10993169"/>
              <a:gd name="connsiteY9323" fmla="*/ 649185 h 5809456"/>
              <a:gd name="connsiteX9324" fmla="*/ 5222130 w 10993169"/>
              <a:gd name="connsiteY9324" fmla="*/ 652441 h 5809456"/>
              <a:gd name="connsiteX9325" fmla="*/ 5220827 w 10993169"/>
              <a:gd name="connsiteY9325" fmla="*/ 656347 h 5809456"/>
              <a:gd name="connsiteX9326" fmla="*/ 5218874 w 10993169"/>
              <a:gd name="connsiteY9326" fmla="*/ 658952 h 5809456"/>
              <a:gd name="connsiteX9327" fmla="*/ 5213665 w 10993169"/>
              <a:gd name="connsiteY9327" fmla="*/ 662208 h 5809456"/>
              <a:gd name="connsiteX9328" fmla="*/ 5207153 w 10993169"/>
              <a:gd name="connsiteY9328" fmla="*/ 664812 h 5809456"/>
              <a:gd name="connsiteX9329" fmla="*/ 5200642 w 10993169"/>
              <a:gd name="connsiteY9329" fmla="*/ 667417 h 5809456"/>
              <a:gd name="connsiteX9330" fmla="*/ 5196084 w 10993169"/>
              <a:gd name="connsiteY9330" fmla="*/ 669370 h 5809456"/>
              <a:gd name="connsiteX9331" fmla="*/ 5189572 w 10993169"/>
              <a:gd name="connsiteY9331" fmla="*/ 671324 h 5809456"/>
              <a:gd name="connsiteX9332" fmla="*/ 5182410 w 10993169"/>
              <a:gd name="connsiteY9332" fmla="*/ 673928 h 5809456"/>
              <a:gd name="connsiteX9333" fmla="*/ 5175898 w 10993169"/>
              <a:gd name="connsiteY9333" fmla="*/ 676533 h 5809456"/>
              <a:gd name="connsiteX9334" fmla="*/ 5170038 w 10993169"/>
              <a:gd name="connsiteY9334" fmla="*/ 677184 h 5809456"/>
              <a:gd name="connsiteX9335" fmla="*/ 5164829 w 10993169"/>
              <a:gd name="connsiteY9335" fmla="*/ 676533 h 5809456"/>
              <a:gd name="connsiteX9336" fmla="*/ 5157666 w 10993169"/>
              <a:gd name="connsiteY9336" fmla="*/ 673277 h 5809456"/>
              <a:gd name="connsiteX9337" fmla="*/ 5153759 w 10993169"/>
              <a:gd name="connsiteY9337" fmla="*/ 671975 h 5809456"/>
              <a:gd name="connsiteX9338" fmla="*/ 5150504 w 10993169"/>
              <a:gd name="connsiteY9338" fmla="*/ 670021 h 5809456"/>
              <a:gd name="connsiteX9339" fmla="*/ 5147248 w 10993169"/>
              <a:gd name="connsiteY9339" fmla="*/ 668719 h 5809456"/>
              <a:gd name="connsiteX9340" fmla="*/ 5144643 w 10993169"/>
              <a:gd name="connsiteY9340" fmla="*/ 666766 h 5809456"/>
              <a:gd name="connsiteX9341" fmla="*/ 5142690 w 10993169"/>
              <a:gd name="connsiteY9341" fmla="*/ 665463 h 5809456"/>
              <a:gd name="connsiteX9342" fmla="*/ 5141388 w 10993169"/>
              <a:gd name="connsiteY9342" fmla="*/ 663510 h 5809456"/>
              <a:gd name="connsiteX9343" fmla="*/ 5139434 w 10993169"/>
              <a:gd name="connsiteY9343" fmla="*/ 660905 h 5809456"/>
              <a:gd name="connsiteX9344" fmla="*/ 5138132 w 10993169"/>
              <a:gd name="connsiteY9344" fmla="*/ 658952 h 5809456"/>
              <a:gd name="connsiteX9345" fmla="*/ 5135527 w 10993169"/>
              <a:gd name="connsiteY9345" fmla="*/ 653743 h 5809456"/>
              <a:gd name="connsiteX9346" fmla="*/ 5134876 w 10993169"/>
              <a:gd name="connsiteY9346" fmla="*/ 649185 h 5809456"/>
              <a:gd name="connsiteX9347" fmla="*/ 5134225 w 10993169"/>
              <a:gd name="connsiteY9347" fmla="*/ 646580 h 5809456"/>
              <a:gd name="connsiteX9348" fmla="*/ 5134225 w 10993169"/>
              <a:gd name="connsiteY9348" fmla="*/ 644627 h 5809456"/>
              <a:gd name="connsiteX9349" fmla="*/ 5134225 w 10993169"/>
              <a:gd name="connsiteY9349" fmla="*/ 642673 h 5809456"/>
              <a:gd name="connsiteX9350" fmla="*/ 5135527 w 10993169"/>
              <a:gd name="connsiteY9350" fmla="*/ 640069 h 5809456"/>
              <a:gd name="connsiteX9351" fmla="*/ 5137481 w 10993169"/>
              <a:gd name="connsiteY9351" fmla="*/ 636162 h 5809456"/>
              <a:gd name="connsiteX9352" fmla="*/ 5140085 w 10993169"/>
              <a:gd name="connsiteY9352" fmla="*/ 633557 h 5809456"/>
              <a:gd name="connsiteX9353" fmla="*/ 5142690 w 10993169"/>
              <a:gd name="connsiteY9353" fmla="*/ 628999 h 5809456"/>
              <a:gd name="connsiteX9354" fmla="*/ 5147899 w 10993169"/>
              <a:gd name="connsiteY9354" fmla="*/ 624441 h 5809456"/>
              <a:gd name="connsiteX9355" fmla="*/ 5150504 w 10993169"/>
              <a:gd name="connsiteY9355" fmla="*/ 621837 h 5809456"/>
              <a:gd name="connsiteX9356" fmla="*/ 5153108 w 10993169"/>
              <a:gd name="connsiteY9356" fmla="*/ 620535 h 5809456"/>
              <a:gd name="connsiteX9357" fmla="*/ 5155062 w 10993169"/>
              <a:gd name="connsiteY9357" fmla="*/ 619233 h 5809456"/>
              <a:gd name="connsiteX9358" fmla="*/ 5157666 w 10993169"/>
              <a:gd name="connsiteY9358" fmla="*/ 618581 h 5809456"/>
              <a:gd name="connsiteX9359" fmla="*/ 5159620 w 10993169"/>
              <a:gd name="connsiteY9359" fmla="*/ 617930 h 5809456"/>
              <a:gd name="connsiteX9360" fmla="*/ 5086274 w 10993169"/>
              <a:gd name="connsiteY9360" fmla="*/ 606861 h 5809456"/>
              <a:gd name="connsiteX9361" fmla="*/ 5088817 w 10993169"/>
              <a:gd name="connsiteY9361" fmla="*/ 606861 h 5809456"/>
              <a:gd name="connsiteX9362" fmla="*/ 5093266 w 10993169"/>
              <a:gd name="connsiteY9362" fmla="*/ 606861 h 5809456"/>
              <a:gd name="connsiteX9363" fmla="*/ 5095809 w 10993169"/>
              <a:gd name="connsiteY9363" fmla="*/ 607519 h 5809456"/>
              <a:gd name="connsiteX9364" fmla="*/ 5098352 w 10993169"/>
              <a:gd name="connsiteY9364" fmla="*/ 608836 h 5809456"/>
              <a:gd name="connsiteX9365" fmla="*/ 5100894 w 10993169"/>
              <a:gd name="connsiteY9365" fmla="*/ 610153 h 5809456"/>
              <a:gd name="connsiteX9366" fmla="*/ 5102801 w 10993169"/>
              <a:gd name="connsiteY9366" fmla="*/ 612129 h 5809456"/>
              <a:gd name="connsiteX9367" fmla="*/ 5106615 w 10993169"/>
              <a:gd name="connsiteY9367" fmla="*/ 616738 h 5809456"/>
              <a:gd name="connsiteX9368" fmla="*/ 5109793 w 10993169"/>
              <a:gd name="connsiteY9368" fmla="*/ 622005 h 5809456"/>
              <a:gd name="connsiteX9369" fmla="*/ 5112971 w 10993169"/>
              <a:gd name="connsiteY9369" fmla="*/ 627931 h 5809456"/>
              <a:gd name="connsiteX9370" fmla="*/ 5115514 w 10993169"/>
              <a:gd name="connsiteY9370" fmla="*/ 632540 h 5809456"/>
              <a:gd name="connsiteX9371" fmla="*/ 5117421 w 10993169"/>
              <a:gd name="connsiteY9371" fmla="*/ 637150 h 5809456"/>
              <a:gd name="connsiteX9372" fmla="*/ 5119963 w 10993169"/>
              <a:gd name="connsiteY9372" fmla="*/ 643734 h 5809456"/>
              <a:gd name="connsiteX9373" fmla="*/ 5121870 w 10993169"/>
              <a:gd name="connsiteY9373" fmla="*/ 650319 h 5809456"/>
              <a:gd name="connsiteX9374" fmla="*/ 5122506 w 10993169"/>
              <a:gd name="connsiteY9374" fmla="*/ 654928 h 5809456"/>
              <a:gd name="connsiteX9375" fmla="*/ 5118692 w 10993169"/>
              <a:gd name="connsiteY9375" fmla="*/ 660195 h 5809456"/>
              <a:gd name="connsiteX9376" fmla="*/ 5115514 w 10993169"/>
              <a:gd name="connsiteY9376" fmla="*/ 665463 h 5809456"/>
              <a:gd name="connsiteX9377" fmla="*/ 5113607 w 10993169"/>
              <a:gd name="connsiteY9377" fmla="*/ 664146 h 5809456"/>
              <a:gd name="connsiteX9378" fmla="*/ 5111700 w 10993169"/>
              <a:gd name="connsiteY9378" fmla="*/ 662171 h 5809456"/>
              <a:gd name="connsiteX9379" fmla="*/ 5109793 w 10993169"/>
              <a:gd name="connsiteY9379" fmla="*/ 659537 h 5809456"/>
              <a:gd name="connsiteX9380" fmla="*/ 5107886 w 10993169"/>
              <a:gd name="connsiteY9380" fmla="*/ 657561 h 5809456"/>
              <a:gd name="connsiteX9381" fmla="*/ 5104072 w 10993169"/>
              <a:gd name="connsiteY9381" fmla="*/ 656903 h 5809456"/>
              <a:gd name="connsiteX9382" fmla="*/ 5100894 w 10993169"/>
              <a:gd name="connsiteY9382" fmla="*/ 655586 h 5809456"/>
              <a:gd name="connsiteX9383" fmla="*/ 5099623 w 10993169"/>
              <a:gd name="connsiteY9383" fmla="*/ 654928 h 5809456"/>
              <a:gd name="connsiteX9384" fmla="*/ 5098352 w 10993169"/>
              <a:gd name="connsiteY9384" fmla="*/ 654269 h 5809456"/>
              <a:gd name="connsiteX9385" fmla="*/ 5097080 w 10993169"/>
              <a:gd name="connsiteY9385" fmla="*/ 654269 h 5809456"/>
              <a:gd name="connsiteX9386" fmla="*/ 5095809 w 10993169"/>
              <a:gd name="connsiteY9386" fmla="*/ 654928 h 5809456"/>
              <a:gd name="connsiteX9387" fmla="*/ 5088817 w 10993169"/>
              <a:gd name="connsiteY9387" fmla="*/ 658878 h 5809456"/>
              <a:gd name="connsiteX9388" fmla="*/ 5081189 w 10993169"/>
              <a:gd name="connsiteY9388" fmla="*/ 662829 h 5809456"/>
              <a:gd name="connsiteX9389" fmla="*/ 5079282 w 10993169"/>
              <a:gd name="connsiteY9389" fmla="*/ 661512 h 5809456"/>
              <a:gd name="connsiteX9390" fmla="*/ 5076740 w 10993169"/>
              <a:gd name="connsiteY9390" fmla="*/ 659537 h 5809456"/>
              <a:gd name="connsiteX9391" fmla="*/ 5073561 w 10993169"/>
              <a:gd name="connsiteY9391" fmla="*/ 657561 h 5809456"/>
              <a:gd name="connsiteX9392" fmla="*/ 5071019 w 10993169"/>
              <a:gd name="connsiteY9392" fmla="*/ 654928 h 5809456"/>
              <a:gd name="connsiteX9393" fmla="*/ 5069748 w 10993169"/>
              <a:gd name="connsiteY9393" fmla="*/ 650977 h 5809456"/>
              <a:gd name="connsiteX9394" fmla="*/ 5069112 w 10993169"/>
              <a:gd name="connsiteY9394" fmla="*/ 646368 h 5809456"/>
              <a:gd name="connsiteX9395" fmla="*/ 5069748 w 10993169"/>
              <a:gd name="connsiteY9395" fmla="*/ 641759 h 5809456"/>
              <a:gd name="connsiteX9396" fmla="*/ 5071019 w 10993169"/>
              <a:gd name="connsiteY9396" fmla="*/ 637150 h 5809456"/>
              <a:gd name="connsiteX9397" fmla="*/ 5072290 w 10993169"/>
              <a:gd name="connsiteY9397" fmla="*/ 635174 h 5809456"/>
              <a:gd name="connsiteX9398" fmla="*/ 5074197 w 10993169"/>
              <a:gd name="connsiteY9398" fmla="*/ 632540 h 5809456"/>
              <a:gd name="connsiteX9399" fmla="*/ 5076740 w 10993169"/>
              <a:gd name="connsiteY9399" fmla="*/ 629248 h 5809456"/>
              <a:gd name="connsiteX9400" fmla="*/ 5078647 w 10993169"/>
              <a:gd name="connsiteY9400" fmla="*/ 627273 h 5809456"/>
              <a:gd name="connsiteX9401" fmla="*/ 5080554 w 10993169"/>
              <a:gd name="connsiteY9401" fmla="*/ 622664 h 5809456"/>
              <a:gd name="connsiteX9402" fmla="*/ 5081825 w 10993169"/>
              <a:gd name="connsiteY9402" fmla="*/ 617396 h 5809456"/>
              <a:gd name="connsiteX9403" fmla="*/ 5082461 w 10993169"/>
              <a:gd name="connsiteY9403" fmla="*/ 614104 h 5809456"/>
              <a:gd name="connsiteX9404" fmla="*/ 5083096 w 10993169"/>
              <a:gd name="connsiteY9404" fmla="*/ 611470 h 5809456"/>
              <a:gd name="connsiteX9405" fmla="*/ 5084367 w 10993169"/>
              <a:gd name="connsiteY9405" fmla="*/ 608836 h 5809456"/>
              <a:gd name="connsiteX9406" fmla="*/ 5058043 w 10993169"/>
              <a:gd name="connsiteY9406" fmla="*/ 606861 h 5809456"/>
              <a:gd name="connsiteX9407" fmla="*/ 5059996 w 10993169"/>
              <a:gd name="connsiteY9407" fmla="*/ 607525 h 5809456"/>
              <a:gd name="connsiteX9408" fmla="*/ 5063252 w 10993169"/>
              <a:gd name="connsiteY9408" fmla="*/ 609516 h 5809456"/>
              <a:gd name="connsiteX9409" fmla="*/ 5065857 w 10993169"/>
              <a:gd name="connsiteY9409" fmla="*/ 612172 h 5809456"/>
              <a:gd name="connsiteX9410" fmla="*/ 5067810 w 10993169"/>
              <a:gd name="connsiteY9410" fmla="*/ 614164 h 5809456"/>
              <a:gd name="connsiteX9411" fmla="*/ 5067810 w 10993169"/>
              <a:gd name="connsiteY9411" fmla="*/ 616819 h 5809456"/>
              <a:gd name="connsiteX9412" fmla="*/ 5067810 w 10993169"/>
              <a:gd name="connsiteY9412" fmla="*/ 620139 h 5809456"/>
              <a:gd name="connsiteX9413" fmla="*/ 5067159 w 10993169"/>
              <a:gd name="connsiteY9413" fmla="*/ 624122 h 5809456"/>
              <a:gd name="connsiteX9414" fmla="*/ 5065205 w 10993169"/>
              <a:gd name="connsiteY9414" fmla="*/ 626114 h 5809456"/>
              <a:gd name="connsiteX9415" fmla="*/ 5059345 w 10993169"/>
              <a:gd name="connsiteY9415" fmla="*/ 631425 h 5809456"/>
              <a:gd name="connsiteX9416" fmla="*/ 5052834 w 10993169"/>
              <a:gd name="connsiteY9416" fmla="*/ 636073 h 5809456"/>
              <a:gd name="connsiteX9417" fmla="*/ 5046973 w 10993169"/>
              <a:gd name="connsiteY9417" fmla="*/ 638728 h 5809456"/>
              <a:gd name="connsiteX9418" fmla="*/ 5040462 w 10993169"/>
              <a:gd name="connsiteY9418" fmla="*/ 640720 h 5809456"/>
              <a:gd name="connsiteX9419" fmla="*/ 5036555 w 10993169"/>
              <a:gd name="connsiteY9419" fmla="*/ 640056 h 5809456"/>
              <a:gd name="connsiteX9420" fmla="*/ 5032648 w 10993169"/>
              <a:gd name="connsiteY9420" fmla="*/ 638064 h 5809456"/>
              <a:gd name="connsiteX9421" fmla="*/ 5030695 w 10993169"/>
              <a:gd name="connsiteY9421" fmla="*/ 636736 h 5809456"/>
              <a:gd name="connsiteX9422" fmla="*/ 5029392 w 10993169"/>
              <a:gd name="connsiteY9422" fmla="*/ 634745 h 5809456"/>
              <a:gd name="connsiteX9423" fmla="*/ 5028090 w 10993169"/>
              <a:gd name="connsiteY9423" fmla="*/ 632753 h 5809456"/>
              <a:gd name="connsiteX9424" fmla="*/ 5028090 w 10993169"/>
              <a:gd name="connsiteY9424" fmla="*/ 631425 h 5809456"/>
              <a:gd name="connsiteX9425" fmla="*/ 5027439 w 10993169"/>
              <a:gd name="connsiteY9425" fmla="*/ 630097 h 5809456"/>
              <a:gd name="connsiteX9426" fmla="*/ 5027439 w 10993169"/>
              <a:gd name="connsiteY9426" fmla="*/ 628770 h 5809456"/>
              <a:gd name="connsiteX9427" fmla="*/ 5028090 w 10993169"/>
              <a:gd name="connsiteY9427" fmla="*/ 627442 h 5809456"/>
              <a:gd name="connsiteX9428" fmla="*/ 5028741 w 10993169"/>
              <a:gd name="connsiteY9428" fmla="*/ 626114 h 5809456"/>
              <a:gd name="connsiteX9429" fmla="*/ 5030695 w 10993169"/>
              <a:gd name="connsiteY9429" fmla="*/ 623458 h 5809456"/>
              <a:gd name="connsiteX9430" fmla="*/ 5033299 w 10993169"/>
              <a:gd name="connsiteY9430" fmla="*/ 621467 h 5809456"/>
              <a:gd name="connsiteX9431" fmla="*/ 5039811 w 10993169"/>
              <a:gd name="connsiteY9431" fmla="*/ 618811 h 5809456"/>
              <a:gd name="connsiteX9432" fmla="*/ 5048276 w 10993169"/>
              <a:gd name="connsiteY9432" fmla="*/ 616819 h 5809456"/>
              <a:gd name="connsiteX9433" fmla="*/ 5049578 w 10993169"/>
              <a:gd name="connsiteY9433" fmla="*/ 615492 h 5809456"/>
              <a:gd name="connsiteX9434" fmla="*/ 5052183 w 10993169"/>
              <a:gd name="connsiteY9434" fmla="*/ 611508 h 5809456"/>
              <a:gd name="connsiteX9435" fmla="*/ 5053485 w 10993169"/>
              <a:gd name="connsiteY9435" fmla="*/ 610180 h 5809456"/>
              <a:gd name="connsiteX9436" fmla="*/ 5054787 w 10993169"/>
              <a:gd name="connsiteY9436" fmla="*/ 608189 h 5809456"/>
              <a:gd name="connsiteX9437" fmla="*/ 5056089 w 10993169"/>
              <a:gd name="connsiteY9437" fmla="*/ 607525 h 5809456"/>
              <a:gd name="connsiteX9438" fmla="*/ 5127975 w 10993169"/>
              <a:gd name="connsiteY9438" fmla="*/ 605558 h 5809456"/>
              <a:gd name="connsiteX9439" fmla="*/ 5129329 w 10993169"/>
              <a:gd name="connsiteY9439" fmla="*/ 605558 h 5809456"/>
              <a:gd name="connsiteX9440" fmla="*/ 5130007 w 10993169"/>
              <a:gd name="connsiteY9440" fmla="*/ 606181 h 5809456"/>
              <a:gd name="connsiteX9441" fmla="*/ 5132038 w 10993169"/>
              <a:gd name="connsiteY9441" fmla="*/ 606804 h 5809456"/>
              <a:gd name="connsiteX9442" fmla="*/ 5134070 w 10993169"/>
              <a:gd name="connsiteY9442" fmla="*/ 607426 h 5809456"/>
              <a:gd name="connsiteX9443" fmla="*/ 5136101 w 10993169"/>
              <a:gd name="connsiteY9443" fmla="*/ 608672 h 5809456"/>
              <a:gd name="connsiteX9444" fmla="*/ 5138133 w 10993169"/>
              <a:gd name="connsiteY9444" fmla="*/ 610540 h 5809456"/>
              <a:gd name="connsiteX9445" fmla="*/ 5138133 w 10993169"/>
              <a:gd name="connsiteY9445" fmla="*/ 613032 h 5809456"/>
              <a:gd name="connsiteX9446" fmla="*/ 5138133 w 10993169"/>
              <a:gd name="connsiteY9446" fmla="*/ 615523 h 5809456"/>
              <a:gd name="connsiteX9447" fmla="*/ 5137456 w 10993169"/>
              <a:gd name="connsiteY9447" fmla="*/ 616769 h 5809456"/>
              <a:gd name="connsiteX9448" fmla="*/ 5137456 w 10993169"/>
              <a:gd name="connsiteY9448" fmla="*/ 618014 h 5809456"/>
              <a:gd name="connsiteX9449" fmla="*/ 5136779 w 10993169"/>
              <a:gd name="connsiteY9449" fmla="*/ 619260 h 5809456"/>
              <a:gd name="connsiteX9450" fmla="*/ 5135424 w 10993169"/>
              <a:gd name="connsiteY9450" fmla="*/ 619260 h 5809456"/>
              <a:gd name="connsiteX9451" fmla="*/ 5134070 w 10993169"/>
              <a:gd name="connsiteY9451" fmla="*/ 619883 h 5809456"/>
              <a:gd name="connsiteX9452" fmla="*/ 5132715 w 10993169"/>
              <a:gd name="connsiteY9452" fmla="*/ 619883 h 5809456"/>
              <a:gd name="connsiteX9453" fmla="*/ 5130684 w 10993169"/>
              <a:gd name="connsiteY9453" fmla="*/ 619883 h 5809456"/>
              <a:gd name="connsiteX9454" fmla="*/ 5128652 w 10993169"/>
              <a:gd name="connsiteY9454" fmla="*/ 619883 h 5809456"/>
              <a:gd name="connsiteX9455" fmla="*/ 5125266 w 10993169"/>
              <a:gd name="connsiteY9455" fmla="*/ 618637 h 5809456"/>
              <a:gd name="connsiteX9456" fmla="*/ 5121880 w 10993169"/>
              <a:gd name="connsiteY9456" fmla="*/ 616769 h 5809456"/>
              <a:gd name="connsiteX9457" fmla="*/ 5121880 w 10993169"/>
              <a:gd name="connsiteY9457" fmla="*/ 616146 h 5809456"/>
              <a:gd name="connsiteX9458" fmla="*/ 5121203 w 10993169"/>
              <a:gd name="connsiteY9458" fmla="*/ 613655 h 5809456"/>
              <a:gd name="connsiteX9459" fmla="*/ 5121203 w 10993169"/>
              <a:gd name="connsiteY9459" fmla="*/ 611786 h 5809456"/>
              <a:gd name="connsiteX9460" fmla="*/ 5121203 w 10993169"/>
              <a:gd name="connsiteY9460" fmla="*/ 610540 h 5809456"/>
              <a:gd name="connsiteX9461" fmla="*/ 5121203 w 10993169"/>
              <a:gd name="connsiteY9461" fmla="*/ 609295 h 5809456"/>
              <a:gd name="connsiteX9462" fmla="*/ 5121880 w 10993169"/>
              <a:gd name="connsiteY9462" fmla="*/ 608049 h 5809456"/>
              <a:gd name="connsiteX9463" fmla="*/ 5123235 w 10993169"/>
              <a:gd name="connsiteY9463" fmla="*/ 607426 h 5809456"/>
              <a:gd name="connsiteX9464" fmla="*/ 5125266 w 10993169"/>
              <a:gd name="connsiteY9464" fmla="*/ 606181 h 5809456"/>
              <a:gd name="connsiteX9465" fmla="*/ 5126621 w 10993169"/>
              <a:gd name="connsiteY9465" fmla="*/ 606181 h 5809456"/>
              <a:gd name="connsiteX9466" fmla="*/ 5201651 w 10993169"/>
              <a:gd name="connsiteY9466" fmla="*/ 591234 h 5809456"/>
              <a:gd name="connsiteX9467" fmla="*/ 5205460 w 10993169"/>
              <a:gd name="connsiteY9467" fmla="*/ 591234 h 5809456"/>
              <a:gd name="connsiteX9468" fmla="*/ 5211808 w 10993169"/>
              <a:gd name="connsiteY9468" fmla="*/ 592536 h 5809456"/>
              <a:gd name="connsiteX9469" fmla="*/ 5220062 w 10993169"/>
              <a:gd name="connsiteY9469" fmla="*/ 593187 h 5809456"/>
              <a:gd name="connsiteX9470" fmla="*/ 5223871 w 10993169"/>
              <a:gd name="connsiteY9470" fmla="*/ 593187 h 5809456"/>
              <a:gd name="connsiteX9471" fmla="*/ 5229584 w 10993169"/>
              <a:gd name="connsiteY9471" fmla="*/ 592536 h 5809456"/>
              <a:gd name="connsiteX9472" fmla="*/ 5234663 w 10993169"/>
              <a:gd name="connsiteY9472" fmla="*/ 592536 h 5809456"/>
              <a:gd name="connsiteX9473" fmla="*/ 5239107 w 10993169"/>
              <a:gd name="connsiteY9473" fmla="*/ 593187 h 5809456"/>
              <a:gd name="connsiteX9474" fmla="*/ 5240377 w 10993169"/>
              <a:gd name="connsiteY9474" fmla="*/ 595792 h 5809456"/>
              <a:gd name="connsiteX9475" fmla="*/ 5241012 w 10993169"/>
              <a:gd name="connsiteY9475" fmla="*/ 597745 h 5809456"/>
              <a:gd name="connsiteX9476" fmla="*/ 5241012 w 10993169"/>
              <a:gd name="connsiteY9476" fmla="*/ 600350 h 5809456"/>
              <a:gd name="connsiteX9477" fmla="*/ 5241012 w 10993169"/>
              <a:gd name="connsiteY9477" fmla="*/ 602303 h 5809456"/>
              <a:gd name="connsiteX9478" fmla="*/ 5241012 w 10993169"/>
              <a:gd name="connsiteY9478" fmla="*/ 604907 h 5809456"/>
              <a:gd name="connsiteX9479" fmla="*/ 5239742 w 10993169"/>
              <a:gd name="connsiteY9479" fmla="*/ 608163 h 5809456"/>
              <a:gd name="connsiteX9480" fmla="*/ 5238473 w 10993169"/>
              <a:gd name="connsiteY9480" fmla="*/ 611419 h 5809456"/>
              <a:gd name="connsiteX9481" fmla="*/ 5236568 w 10993169"/>
              <a:gd name="connsiteY9481" fmla="*/ 614023 h 5809456"/>
              <a:gd name="connsiteX9482" fmla="*/ 5230219 w 10993169"/>
              <a:gd name="connsiteY9482" fmla="*/ 615325 h 5809456"/>
              <a:gd name="connsiteX9483" fmla="*/ 5224506 w 10993169"/>
              <a:gd name="connsiteY9483" fmla="*/ 615976 h 5809456"/>
              <a:gd name="connsiteX9484" fmla="*/ 5220696 w 10993169"/>
              <a:gd name="connsiteY9484" fmla="*/ 617279 h 5809456"/>
              <a:gd name="connsiteX9485" fmla="*/ 5217522 w 10993169"/>
              <a:gd name="connsiteY9485" fmla="*/ 618581 h 5809456"/>
              <a:gd name="connsiteX9486" fmla="*/ 5209269 w 10993169"/>
              <a:gd name="connsiteY9486" fmla="*/ 615976 h 5809456"/>
              <a:gd name="connsiteX9487" fmla="*/ 5200381 w 10993169"/>
              <a:gd name="connsiteY9487" fmla="*/ 614023 h 5809456"/>
              <a:gd name="connsiteX9488" fmla="*/ 5195302 w 10993169"/>
              <a:gd name="connsiteY9488" fmla="*/ 608163 h 5809456"/>
              <a:gd name="connsiteX9489" fmla="*/ 5190223 w 10993169"/>
              <a:gd name="connsiteY9489" fmla="*/ 602303 h 5809456"/>
              <a:gd name="connsiteX9490" fmla="*/ 5190223 w 10993169"/>
              <a:gd name="connsiteY9490" fmla="*/ 595792 h 5809456"/>
              <a:gd name="connsiteX9491" fmla="*/ 5191493 w 10993169"/>
              <a:gd name="connsiteY9491" fmla="*/ 594489 h 5809456"/>
              <a:gd name="connsiteX9492" fmla="*/ 5192762 w 10993169"/>
              <a:gd name="connsiteY9492" fmla="*/ 593187 h 5809456"/>
              <a:gd name="connsiteX9493" fmla="*/ 5194667 w 10993169"/>
              <a:gd name="connsiteY9493" fmla="*/ 592536 h 5809456"/>
              <a:gd name="connsiteX9494" fmla="*/ 5197206 w 10993169"/>
              <a:gd name="connsiteY9494" fmla="*/ 591885 h 5809456"/>
              <a:gd name="connsiteX9495" fmla="*/ 5112399 w 10993169"/>
              <a:gd name="connsiteY9495" fmla="*/ 588629 h 5809456"/>
              <a:gd name="connsiteX9496" fmla="*/ 5115108 w 10993169"/>
              <a:gd name="connsiteY9496" fmla="*/ 588629 h 5809456"/>
              <a:gd name="connsiteX9497" fmla="*/ 5117140 w 10993169"/>
              <a:gd name="connsiteY9497" fmla="*/ 589931 h 5809456"/>
              <a:gd name="connsiteX9498" fmla="*/ 5118494 w 10993169"/>
              <a:gd name="connsiteY9498" fmla="*/ 591884 h 5809456"/>
              <a:gd name="connsiteX9499" fmla="*/ 5119849 w 10993169"/>
              <a:gd name="connsiteY9499" fmla="*/ 593838 h 5809456"/>
              <a:gd name="connsiteX9500" fmla="*/ 5120526 w 10993169"/>
              <a:gd name="connsiteY9500" fmla="*/ 596442 h 5809456"/>
              <a:gd name="connsiteX9501" fmla="*/ 5121203 w 10993169"/>
              <a:gd name="connsiteY9501" fmla="*/ 597093 h 5809456"/>
              <a:gd name="connsiteX9502" fmla="*/ 5121203 w 10993169"/>
              <a:gd name="connsiteY9502" fmla="*/ 598396 h 5809456"/>
              <a:gd name="connsiteX9503" fmla="*/ 5120526 w 10993169"/>
              <a:gd name="connsiteY9503" fmla="*/ 599698 h 5809456"/>
              <a:gd name="connsiteX9504" fmla="*/ 5119849 w 10993169"/>
              <a:gd name="connsiteY9504" fmla="*/ 601000 h 5809456"/>
              <a:gd name="connsiteX9505" fmla="*/ 5117140 w 10993169"/>
              <a:gd name="connsiteY9505" fmla="*/ 602954 h 5809456"/>
              <a:gd name="connsiteX9506" fmla="*/ 5115108 w 10993169"/>
              <a:gd name="connsiteY9506" fmla="*/ 604256 h 5809456"/>
              <a:gd name="connsiteX9507" fmla="*/ 5112399 w 10993169"/>
              <a:gd name="connsiteY9507" fmla="*/ 603605 h 5809456"/>
              <a:gd name="connsiteX9508" fmla="*/ 5109691 w 10993169"/>
              <a:gd name="connsiteY9508" fmla="*/ 602302 h 5809456"/>
              <a:gd name="connsiteX9509" fmla="*/ 5106982 w 10993169"/>
              <a:gd name="connsiteY9509" fmla="*/ 601000 h 5809456"/>
              <a:gd name="connsiteX9510" fmla="*/ 5104273 w 10993169"/>
              <a:gd name="connsiteY9510" fmla="*/ 599047 h 5809456"/>
              <a:gd name="connsiteX9511" fmla="*/ 5104273 w 10993169"/>
              <a:gd name="connsiteY9511" fmla="*/ 591233 h 5809456"/>
              <a:gd name="connsiteX9512" fmla="*/ 5106982 w 10993169"/>
              <a:gd name="connsiteY9512" fmla="*/ 589931 h 5809456"/>
              <a:gd name="connsiteX9513" fmla="*/ 5109691 w 10993169"/>
              <a:gd name="connsiteY9513" fmla="*/ 589280 h 5809456"/>
              <a:gd name="connsiteX9514" fmla="*/ 5145801 w 10993169"/>
              <a:gd name="connsiteY9514" fmla="*/ 580815 h 5809456"/>
              <a:gd name="connsiteX9515" fmla="*/ 5147682 w 10993169"/>
              <a:gd name="connsiteY9515" fmla="*/ 580815 h 5809456"/>
              <a:gd name="connsiteX9516" fmla="*/ 5148936 w 10993169"/>
              <a:gd name="connsiteY9516" fmla="*/ 581466 h 5809456"/>
              <a:gd name="connsiteX9517" fmla="*/ 5150818 w 10993169"/>
              <a:gd name="connsiteY9517" fmla="*/ 581466 h 5809456"/>
              <a:gd name="connsiteX9518" fmla="*/ 5152699 w 10993169"/>
              <a:gd name="connsiteY9518" fmla="*/ 581466 h 5809456"/>
              <a:gd name="connsiteX9519" fmla="*/ 5154580 w 10993169"/>
              <a:gd name="connsiteY9519" fmla="*/ 582117 h 5809456"/>
              <a:gd name="connsiteX9520" fmla="*/ 5156461 w 10993169"/>
              <a:gd name="connsiteY9520" fmla="*/ 582768 h 5809456"/>
              <a:gd name="connsiteX9521" fmla="*/ 5157088 w 10993169"/>
              <a:gd name="connsiteY9521" fmla="*/ 584071 h 5809456"/>
              <a:gd name="connsiteX9522" fmla="*/ 5158342 w 10993169"/>
              <a:gd name="connsiteY9522" fmla="*/ 586675 h 5809456"/>
              <a:gd name="connsiteX9523" fmla="*/ 5158969 w 10993169"/>
              <a:gd name="connsiteY9523" fmla="*/ 589931 h 5809456"/>
              <a:gd name="connsiteX9524" fmla="*/ 5158342 w 10993169"/>
              <a:gd name="connsiteY9524" fmla="*/ 592535 h 5809456"/>
              <a:gd name="connsiteX9525" fmla="*/ 5157088 w 10993169"/>
              <a:gd name="connsiteY9525" fmla="*/ 595140 h 5809456"/>
              <a:gd name="connsiteX9526" fmla="*/ 5155834 w 10993169"/>
              <a:gd name="connsiteY9526" fmla="*/ 597744 h 5809456"/>
              <a:gd name="connsiteX9527" fmla="*/ 5152699 w 10993169"/>
              <a:gd name="connsiteY9527" fmla="*/ 600349 h 5809456"/>
              <a:gd name="connsiteX9528" fmla="*/ 5150818 w 10993169"/>
              <a:gd name="connsiteY9528" fmla="*/ 599698 h 5809456"/>
              <a:gd name="connsiteX9529" fmla="*/ 5147682 w 10993169"/>
              <a:gd name="connsiteY9529" fmla="*/ 597093 h 5809456"/>
              <a:gd name="connsiteX9530" fmla="*/ 5144547 w 10993169"/>
              <a:gd name="connsiteY9530" fmla="*/ 594489 h 5809456"/>
              <a:gd name="connsiteX9531" fmla="*/ 5142039 w 10993169"/>
              <a:gd name="connsiteY9531" fmla="*/ 592535 h 5809456"/>
              <a:gd name="connsiteX9532" fmla="*/ 5142039 w 10993169"/>
              <a:gd name="connsiteY9532" fmla="*/ 589280 h 5809456"/>
              <a:gd name="connsiteX9533" fmla="*/ 5142039 w 10993169"/>
              <a:gd name="connsiteY9533" fmla="*/ 586024 h 5809456"/>
              <a:gd name="connsiteX9534" fmla="*/ 5142666 w 10993169"/>
              <a:gd name="connsiteY9534" fmla="*/ 584071 h 5809456"/>
              <a:gd name="connsiteX9535" fmla="*/ 5142666 w 10993169"/>
              <a:gd name="connsiteY9535" fmla="*/ 582768 h 5809456"/>
              <a:gd name="connsiteX9536" fmla="*/ 5143293 w 10993169"/>
              <a:gd name="connsiteY9536" fmla="*/ 582117 h 5809456"/>
              <a:gd name="connsiteX9537" fmla="*/ 5143920 w 10993169"/>
              <a:gd name="connsiteY9537" fmla="*/ 581466 h 5809456"/>
              <a:gd name="connsiteX9538" fmla="*/ 5166132 w 10993169"/>
              <a:gd name="connsiteY9538" fmla="*/ 553467 h 5809456"/>
              <a:gd name="connsiteX9539" fmla="*/ 5167434 w 10993169"/>
              <a:gd name="connsiteY9539" fmla="*/ 554682 h 5809456"/>
              <a:gd name="connsiteX9540" fmla="*/ 5170039 w 10993169"/>
              <a:gd name="connsiteY9540" fmla="*/ 556506 h 5809456"/>
              <a:gd name="connsiteX9541" fmla="*/ 5171992 w 10993169"/>
              <a:gd name="connsiteY9541" fmla="*/ 560152 h 5809456"/>
              <a:gd name="connsiteX9542" fmla="*/ 5171992 w 10993169"/>
              <a:gd name="connsiteY9542" fmla="*/ 563191 h 5809456"/>
              <a:gd name="connsiteX9543" fmla="*/ 5171992 w 10993169"/>
              <a:gd name="connsiteY9543" fmla="*/ 566229 h 5809456"/>
              <a:gd name="connsiteX9544" fmla="*/ 5171341 w 10993169"/>
              <a:gd name="connsiteY9544" fmla="*/ 568660 h 5809456"/>
              <a:gd name="connsiteX9545" fmla="*/ 5170039 w 10993169"/>
              <a:gd name="connsiteY9545" fmla="*/ 571091 h 5809456"/>
              <a:gd name="connsiteX9546" fmla="*/ 5168736 w 10993169"/>
              <a:gd name="connsiteY9546" fmla="*/ 571091 h 5809456"/>
              <a:gd name="connsiteX9547" fmla="*/ 5166132 w 10993169"/>
              <a:gd name="connsiteY9547" fmla="*/ 571699 h 5809456"/>
              <a:gd name="connsiteX9548" fmla="*/ 5163527 w 10993169"/>
              <a:gd name="connsiteY9548" fmla="*/ 571699 h 5809456"/>
              <a:gd name="connsiteX9549" fmla="*/ 5160922 w 10993169"/>
              <a:gd name="connsiteY9549" fmla="*/ 571091 h 5809456"/>
              <a:gd name="connsiteX9550" fmla="*/ 5158969 w 10993169"/>
              <a:gd name="connsiteY9550" fmla="*/ 570483 h 5809456"/>
              <a:gd name="connsiteX9551" fmla="*/ 5157667 w 10993169"/>
              <a:gd name="connsiteY9551" fmla="*/ 569268 h 5809456"/>
              <a:gd name="connsiteX9552" fmla="*/ 5157015 w 10993169"/>
              <a:gd name="connsiteY9552" fmla="*/ 568053 h 5809456"/>
              <a:gd name="connsiteX9553" fmla="*/ 5156364 w 10993169"/>
              <a:gd name="connsiteY9553" fmla="*/ 566229 h 5809456"/>
              <a:gd name="connsiteX9554" fmla="*/ 5155062 w 10993169"/>
              <a:gd name="connsiteY9554" fmla="*/ 564406 h 5809456"/>
              <a:gd name="connsiteX9555" fmla="*/ 5155713 w 10993169"/>
              <a:gd name="connsiteY9555" fmla="*/ 562583 h 5809456"/>
              <a:gd name="connsiteX9556" fmla="*/ 5155713 w 10993169"/>
              <a:gd name="connsiteY9556" fmla="*/ 560152 h 5809456"/>
              <a:gd name="connsiteX9557" fmla="*/ 5156364 w 10993169"/>
              <a:gd name="connsiteY9557" fmla="*/ 558329 h 5809456"/>
              <a:gd name="connsiteX9558" fmla="*/ 5160922 w 10993169"/>
              <a:gd name="connsiteY9558" fmla="*/ 556506 h 5809456"/>
              <a:gd name="connsiteX9559" fmla="*/ 5162876 w 10993169"/>
              <a:gd name="connsiteY9559" fmla="*/ 555290 h 5809456"/>
              <a:gd name="connsiteX9560" fmla="*/ 5164178 w 10993169"/>
              <a:gd name="connsiteY9560" fmla="*/ 554075 h 5809456"/>
              <a:gd name="connsiteX9561" fmla="*/ 5070414 w 10993169"/>
              <a:gd name="connsiteY9561" fmla="*/ 552165 h 5809456"/>
              <a:gd name="connsiteX9562" fmla="*/ 5075623 w 10993169"/>
              <a:gd name="connsiteY9562" fmla="*/ 552165 h 5809456"/>
              <a:gd name="connsiteX9563" fmla="*/ 5080833 w 10993169"/>
              <a:gd name="connsiteY9563" fmla="*/ 552165 h 5809456"/>
              <a:gd name="connsiteX9564" fmla="*/ 5085390 w 10993169"/>
              <a:gd name="connsiteY9564" fmla="*/ 556606 h 5809456"/>
              <a:gd name="connsiteX9565" fmla="*/ 5090600 w 10993169"/>
              <a:gd name="connsiteY9565" fmla="*/ 560413 h 5809456"/>
              <a:gd name="connsiteX9566" fmla="*/ 5091902 w 10993169"/>
              <a:gd name="connsiteY9566" fmla="*/ 564219 h 5809456"/>
              <a:gd name="connsiteX9567" fmla="*/ 5092553 w 10993169"/>
              <a:gd name="connsiteY9567" fmla="*/ 568026 h 5809456"/>
              <a:gd name="connsiteX9568" fmla="*/ 5092553 w 10993169"/>
              <a:gd name="connsiteY9568" fmla="*/ 569929 h 5809456"/>
              <a:gd name="connsiteX9569" fmla="*/ 5091251 w 10993169"/>
              <a:gd name="connsiteY9569" fmla="*/ 572467 h 5809456"/>
              <a:gd name="connsiteX9570" fmla="*/ 5089948 w 10993169"/>
              <a:gd name="connsiteY9570" fmla="*/ 575005 h 5809456"/>
              <a:gd name="connsiteX9571" fmla="*/ 5087995 w 10993169"/>
              <a:gd name="connsiteY9571" fmla="*/ 576908 h 5809456"/>
              <a:gd name="connsiteX9572" fmla="*/ 5086042 w 10993169"/>
              <a:gd name="connsiteY9572" fmla="*/ 576908 h 5809456"/>
              <a:gd name="connsiteX9573" fmla="*/ 5082786 w 10993169"/>
              <a:gd name="connsiteY9573" fmla="*/ 576273 h 5809456"/>
              <a:gd name="connsiteX9574" fmla="*/ 5079530 w 10993169"/>
              <a:gd name="connsiteY9574" fmla="*/ 575639 h 5809456"/>
              <a:gd name="connsiteX9575" fmla="*/ 5075623 w 10993169"/>
              <a:gd name="connsiteY9575" fmla="*/ 574370 h 5809456"/>
              <a:gd name="connsiteX9576" fmla="*/ 5073670 w 10993169"/>
              <a:gd name="connsiteY9576" fmla="*/ 569295 h 5809456"/>
              <a:gd name="connsiteX9577" fmla="*/ 5070414 w 10993169"/>
              <a:gd name="connsiteY9577" fmla="*/ 565488 h 5809456"/>
              <a:gd name="connsiteX9578" fmla="*/ 5069763 w 10993169"/>
              <a:gd name="connsiteY9578" fmla="*/ 562950 h 5809456"/>
              <a:gd name="connsiteX9579" fmla="*/ 5069112 w 10993169"/>
              <a:gd name="connsiteY9579" fmla="*/ 559144 h 5809456"/>
              <a:gd name="connsiteX9580" fmla="*/ 5069112 w 10993169"/>
              <a:gd name="connsiteY9580" fmla="*/ 555337 h 5809456"/>
              <a:gd name="connsiteX9581" fmla="*/ 4962819 w 10993169"/>
              <a:gd name="connsiteY9581" fmla="*/ 545654 h 5809456"/>
              <a:gd name="connsiteX9582" fmla="*/ 4969248 w 10993169"/>
              <a:gd name="connsiteY9582" fmla="*/ 546956 h 5809456"/>
              <a:gd name="connsiteX9583" fmla="*/ 4975677 w 10993169"/>
              <a:gd name="connsiteY9583" fmla="*/ 548258 h 5809456"/>
              <a:gd name="connsiteX9584" fmla="*/ 4979534 w 10993169"/>
              <a:gd name="connsiteY9584" fmla="*/ 549561 h 5809456"/>
              <a:gd name="connsiteX9585" fmla="*/ 4983392 w 10993169"/>
              <a:gd name="connsiteY9585" fmla="*/ 550863 h 5809456"/>
              <a:gd name="connsiteX9586" fmla="*/ 4984678 w 10993169"/>
              <a:gd name="connsiteY9586" fmla="*/ 550863 h 5809456"/>
              <a:gd name="connsiteX9587" fmla="*/ 4986606 w 10993169"/>
              <a:gd name="connsiteY9587" fmla="*/ 551514 h 5809456"/>
              <a:gd name="connsiteX9588" fmla="*/ 4988535 w 10993169"/>
              <a:gd name="connsiteY9588" fmla="*/ 552816 h 5809456"/>
              <a:gd name="connsiteX9589" fmla="*/ 4990464 w 10993169"/>
              <a:gd name="connsiteY9589" fmla="*/ 554770 h 5809456"/>
              <a:gd name="connsiteX9590" fmla="*/ 4993678 w 10993169"/>
              <a:gd name="connsiteY9590" fmla="*/ 558025 h 5809456"/>
              <a:gd name="connsiteX9591" fmla="*/ 4995607 w 10993169"/>
              <a:gd name="connsiteY9591" fmla="*/ 560630 h 5809456"/>
              <a:gd name="connsiteX9592" fmla="*/ 4998179 w 10993169"/>
              <a:gd name="connsiteY9592" fmla="*/ 563234 h 5809456"/>
              <a:gd name="connsiteX9593" fmla="*/ 5000107 w 10993169"/>
              <a:gd name="connsiteY9593" fmla="*/ 566490 h 5809456"/>
              <a:gd name="connsiteX9594" fmla="*/ 5001393 w 10993169"/>
              <a:gd name="connsiteY9594" fmla="*/ 568443 h 5809456"/>
              <a:gd name="connsiteX9595" fmla="*/ 5001393 w 10993169"/>
              <a:gd name="connsiteY9595" fmla="*/ 571048 h 5809456"/>
              <a:gd name="connsiteX9596" fmla="*/ 5001393 w 10993169"/>
              <a:gd name="connsiteY9596" fmla="*/ 572350 h 5809456"/>
              <a:gd name="connsiteX9597" fmla="*/ 5000750 w 10993169"/>
              <a:gd name="connsiteY9597" fmla="*/ 573652 h 5809456"/>
              <a:gd name="connsiteX9598" fmla="*/ 5000750 w 10993169"/>
              <a:gd name="connsiteY9598" fmla="*/ 575606 h 5809456"/>
              <a:gd name="connsiteX9599" fmla="*/ 4999464 w 10993169"/>
              <a:gd name="connsiteY9599" fmla="*/ 577559 h 5809456"/>
              <a:gd name="connsiteX9600" fmla="*/ 4997536 w 10993169"/>
              <a:gd name="connsiteY9600" fmla="*/ 579513 h 5809456"/>
              <a:gd name="connsiteX9601" fmla="*/ 4994964 w 10993169"/>
              <a:gd name="connsiteY9601" fmla="*/ 581466 h 5809456"/>
              <a:gd name="connsiteX9602" fmla="*/ 4993035 w 10993169"/>
              <a:gd name="connsiteY9602" fmla="*/ 583419 h 5809456"/>
              <a:gd name="connsiteX9603" fmla="*/ 4990464 w 10993169"/>
              <a:gd name="connsiteY9603" fmla="*/ 584722 h 5809456"/>
              <a:gd name="connsiteX9604" fmla="*/ 4987892 w 10993169"/>
              <a:gd name="connsiteY9604" fmla="*/ 585373 h 5809456"/>
              <a:gd name="connsiteX9605" fmla="*/ 4985963 w 10993169"/>
              <a:gd name="connsiteY9605" fmla="*/ 586024 h 5809456"/>
              <a:gd name="connsiteX9606" fmla="*/ 4982749 w 10993169"/>
              <a:gd name="connsiteY9606" fmla="*/ 584722 h 5809456"/>
              <a:gd name="connsiteX9607" fmla="*/ 4978249 w 10993169"/>
              <a:gd name="connsiteY9607" fmla="*/ 581466 h 5809456"/>
              <a:gd name="connsiteX9608" fmla="*/ 4973105 w 10993169"/>
              <a:gd name="connsiteY9608" fmla="*/ 578210 h 5809456"/>
              <a:gd name="connsiteX9609" fmla="*/ 4970534 w 10993169"/>
              <a:gd name="connsiteY9609" fmla="*/ 575606 h 5809456"/>
              <a:gd name="connsiteX9610" fmla="*/ 4965391 w 10993169"/>
              <a:gd name="connsiteY9610" fmla="*/ 574304 h 5809456"/>
              <a:gd name="connsiteX9611" fmla="*/ 4960247 w 10993169"/>
              <a:gd name="connsiteY9611" fmla="*/ 571699 h 5809456"/>
              <a:gd name="connsiteX9612" fmla="*/ 4957676 w 10993169"/>
              <a:gd name="connsiteY9612" fmla="*/ 569746 h 5809456"/>
              <a:gd name="connsiteX9613" fmla="*/ 4955747 w 10993169"/>
              <a:gd name="connsiteY9613" fmla="*/ 568443 h 5809456"/>
              <a:gd name="connsiteX9614" fmla="*/ 4953818 w 10993169"/>
              <a:gd name="connsiteY9614" fmla="*/ 567141 h 5809456"/>
              <a:gd name="connsiteX9615" fmla="*/ 4952533 w 10993169"/>
              <a:gd name="connsiteY9615" fmla="*/ 565188 h 5809456"/>
              <a:gd name="connsiteX9616" fmla="*/ 4951247 w 10993169"/>
              <a:gd name="connsiteY9616" fmla="*/ 563885 h 5809456"/>
              <a:gd name="connsiteX9617" fmla="*/ 4950604 w 10993169"/>
              <a:gd name="connsiteY9617" fmla="*/ 562583 h 5809456"/>
              <a:gd name="connsiteX9618" fmla="*/ 4950604 w 10993169"/>
              <a:gd name="connsiteY9618" fmla="*/ 560630 h 5809456"/>
              <a:gd name="connsiteX9619" fmla="*/ 4950604 w 10993169"/>
              <a:gd name="connsiteY9619" fmla="*/ 558025 h 5809456"/>
              <a:gd name="connsiteX9620" fmla="*/ 4950604 w 10993169"/>
              <a:gd name="connsiteY9620" fmla="*/ 556072 h 5809456"/>
              <a:gd name="connsiteX9621" fmla="*/ 4950604 w 10993169"/>
              <a:gd name="connsiteY9621" fmla="*/ 553468 h 5809456"/>
              <a:gd name="connsiteX9622" fmla="*/ 4951247 w 10993169"/>
              <a:gd name="connsiteY9622" fmla="*/ 552165 h 5809456"/>
              <a:gd name="connsiteX9623" fmla="*/ 4952533 w 10993169"/>
              <a:gd name="connsiteY9623" fmla="*/ 550863 h 5809456"/>
              <a:gd name="connsiteX9624" fmla="*/ 4953818 w 10993169"/>
              <a:gd name="connsiteY9624" fmla="*/ 548910 h 5809456"/>
              <a:gd name="connsiteX9625" fmla="*/ 4956390 w 10993169"/>
              <a:gd name="connsiteY9625" fmla="*/ 546956 h 5809456"/>
              <a:gd name="connsiteX9626" fmla="*/ 4959605 w 10993169"/>
              <a:gd name="connsiteY9626" fmla="*/ 546305 h 5809456"/>
              <a:gd name="connsiteX9627" fmla="*/ 5274871 w 10993169"/>
              <a:gd name="connsiteY9627" fmla="*/ 533933 h 5809456"/>
              <a:gd name="connsiteX9628" fmla="*/ 5279429 w 10993169"/>
              <a:gd name="connsiteY9628" fmla="*/ 533933 h 5809456"/>
              <a:gd name="connsiteX9629" fmla="*/ 5283988 w 10993169"/>
              <a:gd name="connsiteY9629" fmla="*/ 533933 h 5809456"/>
              <a:gd name="connsiteX9630" fmla="*/ 5285290 w 10993169"/>
              <a:gd name="connsiteY9630" fmla="*/ 536480 h 5809456"/>
              <a:gd name="connsiteX9631" fmla="*/ 5285941 w 10993169"/>
              <a:gd name="connsiteY9631" fmla="*/ 539026 h 5809456"/>
              <a:gd name="connsiteX9632" fmla="*/ 5286592 w 10993169"/>
              <a:gd name="connsiteY9632" fmla="*/ 541573 h 5809456"/>
              <a:gd name="connsiteX9633" fmla="*/ 5286592 w 10993169"/>
              <a:gd name="connsiteY9633" fmla="*/ 544120 h 5809456"/>
              <a:gd name="connsiteX9634" fmla="*/ 5287895 w 10993169"/>
              <a:gd name="connsiteY9634" fmla="*/ 548576 h 5809456"/>
              <a:gd name="connsiteX9635" fmla="*/ 5289197 w 10993169"/>
              <a:gd name="connsiteY9635" fmla="*/ 553670 h 5809456"/>
              <a:gd name="connsiteX9636" fmla="*/ 5289197 w 10993169"/>
              <a:gd name="connsiteY9636" fmla="*/ 556216 h 5809456"/>
              <a:gd name="connsiteX9637" fmla="*/ 5288546 w 10993169"/>
              <a:gd name="connsiteY9637" fmla="*/ 558126 h 5809456"/>
              <a:gd name="connsiteX9638" fmla="*/ 5287895 w 10993169"/>
              <a:gd name="connsiteY9638" fmla="*/ 560036 h 5809456"/>
              <a:gd name="connsiteX9639" fmla="*/ 5286592 w 10993169"/>
              <a:gd name="connsiteY9639" fmla="*/ 561310 h 5809456"/>
              <a:gd name="connsiteX9640" fmla="*/ 5285290 w 10993169"/>
              <a:gd name="connsiteY9640" fmla="*/ 561946 h 5809456"/>
              <a:gd name="connsiteX9641" fmla="*/ 5283988 w 10993169"/>
              <a:gd name="connsiteY9641" fmla="*/ 562583 h 5809456"/>
              <a:gd name="connsiteX9642" fmla="*/ 5282034 w 10993169"/>
              <a:gd name="connsiteY9642" fmla="*/ 562583 h 5809456"/>
              <a:gd name="connsiteX9643" fmla="*/ 5280732 w 10993169"/>
              <a:gd name="connsiteY9643" fmla="*/ 561946 h 5809456"/>
              <a:gd name="connsiteX9644" fmla="*/ 5276825 w 10993169"/>
              <a:gd name="connsiteY9644" fmla="*/ 560673 h 5809456"/>
              <a:gd name="connsiteX9645" fmla="*/ 5274871 w 10993169"/>
              <a:gd name="connsiteY9645" fmla="*/ 558763 h 5809456"/>
              <a:gd name="connsiteX9646" fmla="*/ 5273569 w 10993169"/>
              <a:gd name="connsiteY9646" fmla="*/ 558763 h 5809456"/>
              <a:gd name="connsiteX9647" fmla="*/ 5272918 w 10993169"/>
              <a:gd name="connsiteY9647" fmla="*/ 557490 h 5809456"/>
              <a:gd name="connsiteX9648" fmla="*/ 5272267 w 10993169"/>
              <a:gd name="connsiteY9648" fmla="*/ 556216 h 5809456"/>
              <a:gd name="connsiteX9649" fmla="*/ 5271615 w 10993169"/>
              <a:gd name="connsiteY9649" fmla="*/ 554306 h 5809456"/>
              <a:gd name="connsiteX9650" fmla="*/ 5270313 w 10993169"/>
              <a:gd name="connsiteY9650" fmla="*/ 550486 h 5809456"/>
              <a:gd name="connsiteX9651" fmla="*/ 5269662 w 10993169"/>
              <a:gd name="connsiteY9651" fmla="*/ 546666 h 5809456"/>
              <a:gd name="connsiteX9652" fmla="*/ 5270313 w 10993169"/>
              <a:gd name="connsiteY9652" fmla="*/ 544120 h 5809456"/>
              <a:gd name="connsiteX9653" fmla="*/ 5271615 w 10993169"/>
              <a:gd name="connsiteY9653" fmla="*/ 540300 h 5809456"/>
              <a:gd name="connsiteX9654" fmla="*/ 5272918 w 10993169"/>
              <a:gd name="connsiteY9654" fmla="*/ 537116 h 5809456"/>
              <a:gd name="connsiteX9655" fmla="*/ 4896074 w 10993169"/>
              <a:gd name="connsiteY9655" fmla="*/ 531329 h 5809456"/>
              <a:gd name="connsiteX9656" fmla="*/ 4899381 w 10993169"/>
              <a:gd name="connsiteY9656" fmla="*/ 531329 h 5809456"/>
              <a:gd name="connsiteX9657" fmla="*/ 4901365 w 10993169"/>
              <a:gd name="connsiteY9657" fmla="*/ 531329 h 5809456"/>
              <a:gd name="connsiteX9658" fmla="*/ 4909303 w 10993169"/>
              <a:gd name="connsiteY9658" fmla="*/ 533282 h 5809456"/>
              <a:gd name="connsiteX9659" fmla="*/ 4915256 w 10993169"/>
              <a:gd name="connsiteY9659" fmla="*/ 535887 h 5809456"/>
              <a:gd name="connsiteX9660" fmla="*/ 4921210 w 10993169"/>
              <a:gd name="connsiteY9660" fmla="*/ 540445 h 5809456"/>
              <a:gd name="connsiteX9661" fmla="*/ 4925840 w 10993169"/>
              <a:gd name="connsiteY9661" fmla="*/ 545003 h 5809456"/>
              <a:gd name="connsiteX9662" fmla="*/ 4926502 w 10993169"/>
              <a:gd name="connsiteY9662" fmla="*/ 546305 h 5809456"/>
              <a:gd name="connsiteX9663" fmla="*/ 4927163 w 10993169"/>
              <a:gd name="connsiteY9663" fmla="*/ 547607 h 5809456"/>
              <a:gd name="connsiteX9664" fmla="*/ 4927163 w 10993169"/>
              <a:gd name="connsiteY9664" fmla="*/ 549561 h 5809456"/>
              <a:gd name="connsiteX9665" fmla="*/ 4926502 w 10993169"/>
              <a:gd name="connsiteY9665" fmla="*/ 550863 h 5809456"/>
              <a:gd name="connsiteX9666" fmla="*/ 4925179 w 10993169"/>
              <a:gd name="connsiteY9666" fmla="*/ 554119 h 5809456"/>
              <a:gd name="connsiteX9667" fmla="*/ 4923194 w 10993169"/>
              <a:gd name="connsiteY9667" fmla="*/ 556723 h 5809456"/>
              <a:gd name="connsiteX9668" fmla="*/ 4921871 w 10993169"/>
              <a:gd name="connsiteY9668" fmla="*/ 558025 h 5809456"/>
              <a:gd name="connsiteX9669" fmla="*/ 4920548 w 10993169"/>
              <a:gd name="connsiteY9669" fmla="*/ 559328 h 5809456"/>
              <a:gd name="connsiteX9670" fmla="*/ 4918564 w 10993169"/>
              <a:gd name="connsiteY9670" fmla="*/ 559328 h 5809456"/>
              <a:gd name="connsiteX9671" fmla="*/ 4915918 w 10993169"/>
              <a:gd name="connsiteY9671" fmla="*/ 559979 h 5809456"/>
              <a:gd name="connsiteX9672" fmla="*/ 4911288 w 10993169"/>
              <a:gd name="connsiteY9672" fmla="*/ 559328 h 5809456"/>
              <a:gd name="connsiteX9673" fmla="*/ 4907319 w 10993169"/>
              <a:gd name="connsiteY9673" fmla="*/ 559328 h 5809456"/>
              <a:gd name="connsiteX9674" fmla="*/ 4901365 w 10993169"/>
              <a:gd name="connsiteY9674" fmla="*/ 558025 h 5809456"/>
              <a:gd name="connsiteX9675" fmla="*/ 4896074 w 10993169"/>
              <a:gd name="connsiteY9675" fmla="*/ 556723 h 5809456"/>
              <a:gd name="connsiteX9676" fmla="*/ 4892105 w 10993169"/>
              <a:gd name="connsiteY9676" fmla="*/ 554119 h 5809456"/>
              <a:gd name="connsiteX9677" fmla="*/ 4888797 w 10993169"/>
              <a:gd name="connsiteY9677" fmla="*/ 550863 h 5809456"/>
              <a:gd name="connsiteX9678" fmla="*/ 4886151 w 10993169"/>
              <a:gd name="connsiteY9678" fmla="*/ 547607 h 5809456"/>
              <a:gd name="connsiteX9679" fmla="*/ 4885490 w 10993169"/>
              <a:gd name="connsiteY9679" fmla="*/ 545003 h 5809456"/>
              <a:gd name="connsiteX9680" fmla="*/ 4886151 w 10993169"/>
              <a:gd name="connsiteY9680" fmla="*/ 541096 h 5809456"/>
              <a:gd name="connsiteX9681" fmla="*/ 4886813 w 10993169"/>
              <a:gd name="connsiteY9681" fmla="*/ 537840 h 5809456"/>
              <a:gd name="connsiteX9682" fmla="*/ 4888136 w 10993169"/>
              <a:gd name="connsiteY9682" fmla="*/ 535887 h 5809456"/>
              <a:gd name="connsiteX9683" fmla="*/ 4888797 w 10993169"/>
              <a:gd name="connsiteY9683" fmla="*/ 534585 h 5809456"/>
              <a:gd name="connsiteX9684" fmla="*/ 4890120 w 10993169"/>
              <a:gd name="connsiteY9684" fmla="*/ 533933 h 5809456"/>
              <a:gd name="connsiteX9685" fmla="*/ 4890782 w 10993169"/>
              <a:gd name="connsiteY9685" fmla="*/ 533282 h 5809456"/>
              <a:gd name="connsiteX9686" fmla="*/ 4893428 w 10993169"/>
              <a:gd name="connsiteY9686" fmla="*/ 531980 h 5809456"/>
              <a:gd name="connsiteX9687" fmla="*/ 5307920 w 10993169"/>
              <a:gd name="connsiteY9687" fmla="*/ 527422 h 5809456"/>
              <a:gd name="connsiteX9688" fmla="*/ 5312377 w 10993169"/>
              <a:gd name="connsiteY9688" fmla="*/ 528724 h 5809456"/>
              <a:gd name="connsiteX9689" fmla="*/ 5315560 w 10993169"/>
              <a:gd name="connsiteY9689" fmla="*/ 530026 h 5809456"/>
              <a:gd name="connsiteX9690" fmla="*/ 5316834 w 10993169"/>
              <a:gd name="connsiteY9690" fmla="*/ 538491 h 5809456"/>
              <a:gd name="connsiteX9691" fmla="*/ 5318107 w 10993169"/>
              <a:gd name="connsiteY9691" fmla="*/ 546956 h 5809456"/>
              <a:gd name="connsiteX9692" fmla="*/ 5324474 w 10993169"/>
              <a:gd name="connsiteY9692" fmla="*/ 550863 h 5809456"/>
              <a:gd name="connsiteX9693" fmla="*/ 5329567 w 10993169"/>
              <a:gd name="connsiteY9693" fmla="*/ 554769 h 5809456"/>
              <a:gd name="connsiteX9694" fmla="*/ 5329567 w 10993169"/>
              <a:gd name="connsiteY9694" fmla="*/ 557374 h 5809456"/>
              <a:gd name="connsiteX9695" fmla="*/ 5329567 w 10993169"/>
              <a:gd name="connsiteY9695" fmla="*/ 560630 h 5809456"/>
              <a:gd name="connsiteX9696" fmla="*/ 5328930 w 10993169"/>
              <a:gd name="connsiteY9696" fmla="*/ 561932 h 5809456"/>
              <a:gd name="connsiteX9697" fmla="*/ 5328930 w 10993169"/>
              <a:gd name="connsiteY9697" fmla="*/ 563234 h 5809456"/>
              <a:gd name="connsiteX9698" fmla="*/ 5328294 w 10993169"/>
              <a:gd name="connsiteY9698" fmla="*/ 563885 h 5809456"/>
              <a:gd name="connsiteX9699" fmla="*/ 5327020 w 10993169"/>
              <a:gd name="connsiteY9699" fmla="*/ 564536 h 5809456"/>
              <a:gd name="connsiteX9700" fmla="*/ 5327020 w 10993169"/>
              <a:gd name="connsiteY9700" fmla="*/ 565188 h 5809456"/>
              <a:gd name="connsiteX9701" fmla="*/ 5325747 w 10993169"/>
              <a:gd name="connsiteY9701" fmla="*/ 565839 h 5809456"/>
              <a:gd name="connsiteX9702" fmla="*/ 5324474 w 10993169"/>
              <a:gd name="connsiteY9702" fmla="*/ 566490 h 5809456"/>
              <a:gd name="connsiteX9703" fmla="*/ 5322564 w 10993169"/>
              <a:gd name="connsiteY9703" fmla="*/ 566490 h 5809456"/>
              <a:gd name="connsiteX9704" fmla="*/ 5318744 w 10993169"/>
              <a:gd name="connsiteY9704" fmla="*/ 565839 h 5809456"/>
              <a:gd name="connsiteX9705" fmla="*/ 5315560 w 10993169"/>
              <a:gd name="connsiteY9705" fmla="*/ 564536 h 5809456"/>
              <a:gd name="connsiteX9706" fmla="*/ 5313014 w 10993169"/>
              <a:gd name="connsiteY9706" fmla="*/ 563234 h 5809456"/>
              <a:gd name="connsiteX9707" fmla="*/ 5310467 w 10993169"/>
              <a:gd name="connsiteY9707" fmla="*/ 559979 h 5809456"/>
              <a:gd name="connsiteX9708" fmla="*/ 5307284 w 10993169"/>
              <a:gd name="connsiteY9708" fmla="*/ 556072 h 5809456"/>
              <a:gd name="connsiteX9709" fmla="*/ 5304737 w 10993169"/>
              <a:gd name="connsiteY9709" fmla="*/ 552165 h 5809456"/>
              <a:gd name="connsiteX9710" fmla="*/ 5302827 w 10993169"/>
              <a:gd name="connsiteY9710" fmla="*/ 549560 h 5809456"/>
              <a:gd name="connsiteX9711" fmla="*/ 5301554 w 10993169"/>
              <a:gd name="connsiteY9711" fmla="*/ 545654 h 5809456"/>
              <a:gd name="connsiteX9712" fmla="*/ 5300917 w 10993169"/>
              <a:gd name="connsiteY9712" fmla="*/ 543700 h 5809456"/>
              <a:gd name="connsiteX9713" fmla="*/ 5300917 w 10993169"/>
              <a:gd name="connsiteY9713" fmla="*/ 541096 h 5809456"/>
              <a:gd name="connsiteX9714" fmla="*/ 5301554 w 10993169"/>
              <a:gd name="connsiteY9714" fmla="*/ 539142 h 5809456"/>
              <a:gd name="connsiteX9715" fmla="*/ 5302190 w 10993169"/>
              <a:gd name="connsiteY9715" fmla="*/ 537189 h 5809456"/>
              <a:gd name="connsiteX9716" fmla="*/ 5302827 w 10993169"/>
              <a:gd name="connsiteY9716" fmla="*/ 535235 h 5809456"/>
              <a:gd name="connsiteX9717" fmla="*/ 5304100 w 10993169"/>
              <a:gd name="connsiteY9717" fmla="*/ 532631 h 5809456"/>
              <a:gd name="connsiteX9718" fmla="*/ 5305374 w 10993169"/>
              <a:gd name="connsiteY9718" fmla="*/ 530026 h 5809456"/>
              <a:gd name="connsiteX9719" fmla="*/ 5152978 w 10993169"/>
              <a:gd name="connsiteY9719" fmla="*/ 524817 h 5809456"/>
              <a:gd name="connsiteX9720" fmla="*/ 5156729 w 10993169"/>
              <a:gd name="connsiteY9720" fmla="*/ 524817 h 5809456"/>
              <a:gd name="connsiteX9721" fmla="*/ 5157979 w 10993169"/>
              <a:gd name="connsiteY9721" fmla="*/ 524817 h 5809456"/>
              <a:gd name="connsiteX9722" fmla="*/ 5160479 w 10993169"/>
              <a:gd name="connsiteY9722" fmla="*/ 526770 h 5809456"/>
              <a:gd name="connsiteX9723" fmla="*/ 5162980 w 10993169"/>
              <a:gd name="connsiteY9723" fmla="*/ 528724 h 5809456"/>
              <a:gd name="connsiteX9724" fmla="*/ 5164855 w 10993169"/>
              <a:gd name="connsiteY9724" fmla="*/ 530677 h 5809456"/>
              <a:gd name="connsiteX9725" fmla="*/ 5165480 w 10993169"/>
              <a:gd name="connsiteY9725" fmla="*/ 532630 h 5809456"/>
              <a:gd name="connsiteX9726" fmla="*/ 5165480 w 10993169"/>
              <a:gd name="connsiteY9726" fmla="*/ 534584 h 5809456"/>
              <a:gd name="connsiteX9727" fmla="*/ 5165480 w 10993169"/>
              <a:gd name="connsiteY9727" fmla="*/ 535886 h 5809456"/>
              <a:gd name="connsiteX9728" fmla="*/ 5164230 w 10993169"/>
              <a:gd name="connsiteY9728" fmla="*/ 537188 h 5809456"/>
              <a:gd name="connsiteX9729" fmla="*/ 5162980 w 10993169"/>
              <a:gd name="connsiteY9729" fmla="*/ 537839 h 5809456"/>
              <a:gd name="connsiteX9730" fmla="*/ 5162355 w 10993169"/>
              <a:gd name="connsiteY9730" fmla="*/ 539142 h 5809456"/>
              <a:gd name="connsiteX9731" fmla="*/ 5161730 w 10993169"/>
              <a:gd name="connsiteY9731" fmla="*/ 539793 h 5809456"/>
              <a:gd name="connsiteX9732" fmla="*/ 5159854 w 10993169"/>
              <a:gd name="connsiteY9732" fmla="*/ 540444 h 5809456"/>
              <a:gd name="connsiteX9733" fmla="*/ 5157979 w 10993169"/>
              <a:gd name="connsiteY9733" fmla="*/ 540444 h 5809456"/>
              <a:gd name="connsiteX9734" fmla="*/ 5156104 w 10993169"/>
              <a:gd name="connsiteY9734" fmla="*/ 539793 h 5809456"/>
              <a:gd name="connsiteX9735" fmla="*/ 5153603 w 10993169"/>
              <a:gd name="connsiteY9735" fmla="*/ 538490 h 5809456"/>
              <a:gd name="connsiteX9736" fmla="*/ 5151103 w 10993169"/>
              <a:gd name="connsiteY9736" fmla="*/ 537188 h 5809456"/>
              <a:gd name="connsiteX9737" fmla="*/ 5150478 w 10993169"/>
              <a:gd name="connsiteY9737" fmla="*/ 535235 h 5809456"/>
              <a:gd name="connsiteX9738" fmla="*/ 5149853 w 10993169"/>
              <a:gd name="connsiteY9738" fmla="*/ 533933 h 5809456"/>
              <a:gd name="connsiteX9739" fmla="*/ 5149853 w 10993169"/>
              <a:gd name="connsiteY9739" fmla="*/ 532630 h 5809456"/>
              <a:gd name="connsiteX9740" fmla="*/ 5149853 w 10993169"/>
              <a:gd name="connsiteY9740" fmla="*/ 530677 h 5809456"/>
              <a:gd name="connsiteX9741" fmla="*/ 5149853 w 10993169"/>
              <a:gd name="connsiteY9741" fmla="*/ 529375 h 5809456"/>
              <a:gd name="connsiteX9742" fmla="*/ 5150478 w 10993169"/>
              <a:gd name="connsiteY9742" fmla="*/ 527421 h 5809456"/>
              <a:gd name="connsiteX9743" fmla="*/ 5151103 w 10993169"/>
              <a:gd name="connsiteY9743" fmla="*/ 526119 h 5809456"/>
              <a:gd name="connsiteX9744" fmla="*/ 5152353 w 10993169"/>
              <a:gd name="connsiteY9744" fmla="*/ 525468 h 5809456"/>
              <a:gd name="connsiteX9745" fmla="*/ 5130876 w 10993169"/>
              <a:gd name="connsiteY9745" fmla="*/ 518306 h 5809456"/>
              <a:gd name="connsiteX9746" fmla="*/ 5132969 w 10993169"/>
              <a:gd name="connsiteY9746" fmla="*/ 520943 h 5809456"/>
              <a:gd name="connsiteX9747" fmla="*/ 5134365 w 10993169"/>
              <a:gd name="connsiteY9747" fmla="*/ 523581 h 5809456"/>
              <a:gd name="connsiteX9748" fmla="*/ 5135760 w 10993169"/>
              <a:gd name="connsiteY9748" fmla="*/ 526218 h 5809456"/>
              <a:gd name="connsiteX9749" fmla="*/ 5136458 w 10993169"/>
              <a:gd name="connsiteY9749" fmla="*/ 528856 h 5809456"/>
              <a:gd name="connsiteX9750" fmla="*/ 5138551 w 10993169"/>
              <a:gd name="connsiteY9750" fmla="*/ 533472 h 5809456"/>
              <a:gd name="connsiteX9751" fmla="*/ 5139946 w 10993169"/>
              <a:gd name="connsiteY9751" fmla="*/ 538087 h 5809456"/>
              <a:gd name="connsiteX9752" fmla="*/ 5141341 w 10993169"/>
              <a:gd name="connsiteY9752" fmla="*/ 542703 h 5809456"/>
              <a:gd name="connsiteX9753" fmla="*/ 5142039 w 10993169"/>
              <a:gd name="connsiteY9753" fmla="*/ 547319 h 5809456"/>
              <a:gd name="connsiteX9754" fmla="*/ 5142039 w 10993169"/>
              <a:gd name="connsiteY9754" fmla="*/ 553912 h 5809456"/>
              <a:gd name="connsiteX9755" fmla="*/ 5142039 w 10993169"/>
              <a:gd name="connsiteY9755" fmla="*/ 562484 h 5809456"/>
              <a:gd name="connsiteX9756" fmla="*/ 5142039 w 10993169"/>
              <a:gd name="connsiteY9756" fmla="*/ 565122 h 5809456"/>
              <a:gd name="connsiteX9757" fmla="*/ 5141341 w 10993169"/>
              <a:gd name="connsiteY9757" fmla="*/ 567759 h 5809456"/>
              <a:gd name="connsiteX9758" fmla="*/ 5141341 w 10993169"/>
              <a:gd name="connsiteY9758" fmla="*/ 569078 h 5809456"/>
              <a:gd name="connsiteX9759" fmla="*/ 5140644 w 10993169"/>
              <a:gd name="connsiteY9759" fmla="*/ 569737 h 5809456"/>
              <a:gd name="connsiteX9760" fmla="*/ 5139946 w 10993169"/>
              <a:gd name="connsiteY9760" fmla="*/ 570397 h 5809456"/>
              <a:gd name="connsiteX9761" fmla="*/ 5139248 w 10993169"/>
              <a:gd name="connsiteY9761" fmla="*/ 570397 h 5809456"/>
              <a:gd name="connsiteX9762" fmla="*/ 5137155 w 10993169"/>
              <a:gd name="connsiteY9762" fmla="*/ 570397 h 5809456"/>
              <a:gd name="connsiteX9763" fmla="*/ 5135760 w 10993169"/>
              <a:gd name="connsiteY9763" fmla="*/ 569078 h 5809456"/>
              <a:gd name="connsiteX9764" fmla="*/ 5134365 w 10993169"/>
              <a:gd name="connsiteY9764" fmla="*/ 567759 h 5809456"/>
              <a:gd name="connsiteX9765" fmla="*/ 5132969 w 10993169"/>
              <a:gd name="connsiteY9765" fmla="*/ 566441 h 5809456"/>
              <a:gd name="connsiteX9766" fmla="*/ 5131574 w 10993169"/>
              <a:gd name="connsiteY9766" fmla="*/ 563144 h 5809456"/>
              <a:gd name="connsiteX9767" fmla="*/ 5130876 w 10993169"/>
              <a:gd name="connsiteY9767" fmla="*/ 559847 h 5809456"/>
              <a:gd name="connsiteX9768" fmla="*/ 5129481 w 10993169"/>
              <a:gd name="connsiteY9768" fmla="*/ 557869 h 5809456"/>
              <a:gd name="connsiteX9769" fmla="*/ 5128085 w 10993169"/>
              <a:gd name="connsiteY9769" fmla="*/ 555231 h 5809456"/>
              <a:gd name="connsiteX9770" fmla="*/ 5128085 w 10993169"/>
              <a:gd name="connsiteY9770" fmla="*/ 551934 h 5809456"/>
              <a:gd name="connsiteX9771" fmla="*/ 5128085 w 10993169"/>
              <a:gd name="connsiteY9771" fmla="*/ 549956 h 5809456"/>
              <a:gd name="connsiteX9772" fmla="*/ 5125295 w 10993169"/>
              <a:gd name="connsiteY9772" fmla="*/ 542703 h 5809456"/>
              <a:gd name="connsiteX9773" fmla="*/ 5122504 w 10993169"/>
              <a:gd name="connsiteY9773" fmla="*/ 534131 h 5809456"/>
              <a:gd name="connsiteX9774" fmla="*/ 5122504 w 10993169"/>
              <a:gd name="connsiteY9774" fmla="*/ 531493 h 5809456"/>
              <a:gd name="connsiteX9775" fmla="*/ 5122504 w 10993169"/>
              <a:gd name="connsiteY9775" fmla="*/ 527537 h 5809456"/>
              <a:gd name="connsiteX9776" fmla="*/ 5123899 w 10993169"/>
              <a:gd name="connsiteY9776" fmla="*/ 523581 h 5809456"/>
              <a:gd name="connsiteX9777" fmla="*/ 5125295 w 10993169"/>
              <a:gd name="connsiteY9777" fmla="*/ 520943 h 5809456"/>
              <a:gd name="connsiteX9778" fmla="*/ 5198036 w 10993169"/>
              <a:gd name="connsiteY9778" fmla="*/ 515702 h 5809456"/>
              <a:gd name="connsiteX9779" fmla="*/ 5202594 w 10993169"/>
              <a:gd name="connsiteY9779" fmla="*/ 515702 h 5809456"/>
              <a:gd name="connsiteX9780" fmla="*/ 5206501 w 10993169"/>
              <a:gd name="connsiteY9780" fmla="*/ 517655 h 5809456"/>
              <a:gd name="connsiteX9781" fmla="*/ 5208454 w 10993169"/>
              <a:gd name="connsiteY9781" fmla="*/ 518306 h 5809456"/>
              <a:gd name="connsiteX9782" fmla="*/ 5210408 w 10993169"/>
              <a:gd name="connsiteY9782" fmla="*/ 520260 h 5809456"/>
              <a:gd name="connsiteX9783" fmla="*/ 5211710 w 10993169"/>
              <a:gd name="connsiteY9783" fmla="*/ 521562 h 5809456"/>
              <a:gd name="connsiteX9784" fmla="*/ 5213012 w 10993169"/>
              <a:gd name="connsiteY9784" fmla="*/ 523515 h 5809456"/>
              <a:gd name="connsiteX9785" fmla="*/ 5214315 w 10993169"/>
              <a:gd name="connsiteY9785" fmla="*/ 527422 h 5809456"/>
              <a:gd name="connsiteX9786" fmla="*/ 5215617 w 10993169"/>
              <a:gd name="connsiteY9786" fmla="*/ 533282 h 5809456"/>
              <a:gd name="connsiteX9787" fmla="*/ 5216268 w 10993169"/>
              <a:gd name="connsiteY9787" fmla="*/ 536538 h 5809456"/>
              <a:gd name="connsiteX9788" fmla="*/ 5216268 w 10993169"/>
              <a:gd name="connsiteY9788" fmla="*/ 539143 h 5809456"/>
              <a:gd name="connsiteX9789" fmla="*/ 5216268 w 10993169"/>
              <a:gd name="connsiteY9789" fmla="*/ 541747 h 5809456"/>
              <a:gd name="connsiteX9790" fmla="*/ 5214966 w 10993169"/>
              <a:gd name="connsiteY9790" fmla="*/ 543049 h 5809456"/>
              <a:gd name="connsiteX9791" fmla="*/ 5213012 w 10993169"/>
              <a:gd name="connsiteY9791" fmla="*/ 544352 h 5809456"/>
              <a:gd name="connsiteX9792" fmla="*/ 5210408 w 10993169"/>
              <a:gd name="connsiteY9792" fmla="*/ 545654 h 5809456"/>
              <a:gd name="connsiteX9793" fmla="*/ 5207803 w 10993169"/>
              <a:gd name="connsiteY9793" fmla="*/ 545654 h 5809456"/>
              <a:gd name="connsiteX9794" fmla="*/ 5205850 w 10993169"/>
              <a:gd name="connsiteY9794" fmla="*/ 545654 h 5809456"/>
              <a:gd name="connsiteX9795" fmla="*/ 5201943 w 10993169"/>
              <a:gd name="connsiteY9795" fmla="*/ 545003 h 5809456"/>
              <a:gd name="connsiteX9796" fmla="*/ 5198687 w 10993169"/>
              <a:gd name="connsiteY9796" fmla="*/ 542398 h 5809456"/>
              <a:gd name="connsiteX9797" fmla="*/ 5194780 w 10993169"/>
              <a:gd name="connsiteY9797" fmla="*/ 539794 h 5809456"/>
              <a:gd name="connsiteX9798" fmla="*/ 5192827 w 10993169"/>
              <a:gd name="connsiteY9798" fmla="*/ 537189 h 5809456"/>
              <a:gd name="connsiteX9799" fmla="*/ 5192827 w 10993169"/>
              <a:gd name="connsiteY9799" fmla="*/ 530678 h 5809456"/>
              <a:gd name="connsiteX9800" fmla="*/ 5192827 w 10993169"/>
              <a:gd name="connsiteY9800" fmla="*/ 523515 h 5809456"/>
              <a:gd name="connsiteX9801" fmla="*/ 5196734 w 10993169"/>
              <a:gd name="connsiteY9801" fmla="*/ 518306 h 5809456"/>
              <a:gd name="connsiteX9802" fmla="*/ 5054691 w 10993169"/>
              <a:gd name="connsiteY9802" fmla="*/ 511794 h 5809456"/>
              <a:gd name="connsiteX9803" fmla="*/ 5061085 w 10993169"/>
              <a:gd name="connsiteY9803" fmla="*/ 511794 h 5809456"/>
              <a:gd name="connsiteX9804" fmla="*/ 5067478 w 10993169"/>
              <a:gd name="connsiteY9804" fmla="*/ 511794 h 5809456"/>
              <a:gd name="connsiteX9805" fmla="*/ 5073231 w 10993169"/>
              <a:gd name="connsiteY9805" fmla="*/ 515878 h 5809456"/>
              <a:gd name="connsiteX9806" fmla="*/ 5078346 w 10993169"/>
              <a:gd name="connsiteY9806" fmla="*/ 520643 h 5809456"/>
              <a:gd name="connsiteX9807" fmla="*/ 5080903 w 10993169"/>
              <a:gd name="connsiteY9807" fmla="*/ 526089 h 5809456"/>
              <a:gd name="connsiteX9808" fmla="*/ 5083460 w 10993169"/>
              <a:gd name="connsiteY9808" fmla="*/ 532216 h 5809456"/>
              <a:gd name="connsiteX9809" fmla="*/ 5084100 w 10993169"/>
              <a:gd name="connsiteY9809" fmla="*/ 532896 h 5809456"/>
              <a:gd name="connsiteX9810" fmla="*/ 5084739 w 10993169"/>
              <a:gd name="connsiteY9810" fmla="*/ 534939 h 5809456"/>
              <a:gd name="connsiteX9811" fmla="*/ 5084739 w 10993169"/>
              <a:gd name="connsiteY9811" fmla="*/ 537662 h 5809456"/>
              <a:gd name="connsiteX9812" fmla="*/ 5083460 w 10993169"/>
              <a:gd name="connsiteY9812" fmla="*/ 540384 h 5809456"/>
              <a:gd name="connsiteX9813" fmla="*/ 5082182 w 10993169"/>
              <a:gd name="connsiteY9813" fmla="*/ 541065 h 5809456"/>
              <a:gd name="connsiteX9814" fmla="*/ 5080903 w 10993169"/>
              <a:gd name="connsiteY9814" fmla="*/ 541746 h 5809456"/>
              <a:gd name="connsiteX9815" fmla="*/ 5078985 w 10993169"/>
              <a:gd name="connsiteY9815" fmla="*/ 541746 h 5809456"/>
              <a:gd name="connsiteX9816" fmla="*/ 5077067 w 10993169"/>
              <a:gd name="connsiteY9816" fmla="*/ 541746 h 5809456"/>
              <a:gd name="connsiteX9817" fmla="*/ 5073231 w 10993169"/>
              <a:gd name="connsiteY9817" fmla="*/ 541065 h 5809456"/>
              <a:gd name="connsiteX9818" fmla="*/ 5070035 w 10993169"/>
              <a:gd name="connsiteY9818" fmla="*/ 540384 h 5809456"/>
              <a:gd name="connsiteX9819" fmla="*/ 5064920 w 10993169"/>
              <a:gd name="connsiteY9819" fmla="*/ 534939 h 5809456"/>
              <a:gd name="connsiteX9820" fmla="*/ 5059806 w 10993169"/>
              <a:gd name="connsiteY9820" fmla="*/ 528812 h 5809456"/>
              <a:gd name="connsiteX9821" fmla="*/ 5054691 w 10993169"/>
              <a:gd name="connsiteY9821" fmla="*/ 526089 h 5809456"/>
              <a:gd name="connsiteX9822" fmla="*/ 5049577 w 10993169"/>
              <a:gd name="connsiteY9822" fmla="*/ 523366 h 5809456"/>
              <a:gd name="connsiteX9823" fmla="*/ 5050216 w 10993169"/>
              <a:gd name="connsiteY9823" fmla="*/ 520643 h 5809456"/>
              <a:gd name="connsiteX9824" fmla="*/ 5051495 w 10993169"/>
              <a:gd name="connsiteY9824" fmla="*/ 517240 h 5809456"/>
              <a:gd name="connsiteX9825" fmla="*/ 5052774 w 10993169"/>
              <a:gd name="connsiteY9825" fmla="*/ 514517 h 5809456"/>
              <a:gd name="connsiteX9826" fmla="*/ 5010509 w 10993169"/>
              <a:gd name="connsiteY9826" fmla="*/ 506585 h 5809456"/>
              <a:gd name="connsiteX9827" fmla="*/ 5017021 w 10993169"/>
              <a:gd name="connsiteY9827" fmla="*/ 508586 h 5809456"/>
              <a:gd name="connsiteX9828" fmla="*/ 5018323 w 10993169"/>
              <a:gd name="connsiteY9828" fmla="*/ 513922 h 5809456"/>
              <a:gd name="connsiteX9829" fmla="*/ 5019625 w 10993169"/>
              <a:gd name="connsiteY9829" fmla="*/ 519258 h 5809456"/>
              <a:gd name="connsiteX9830" fmla="*/ 5019625 w 10993169"/>
              <a:gd name="connsiteY9830" fmla="*/ 523260 h 5809456"/>
              <a:gd name="connsiteX9831" fmla="*/ 5018974 w 10993169"/>
              <a:gd name="connsiteY9831" fmla="*/ 528596 h 5809456"/>
              <a:gd name="connsiteX9832" fmla="*/ 5018323 w 10993169"/>
              <a:gd name="connsiteY9832" fmla="*/ 530597 h 5809456"/>
              <a:gd name="connsiteX9833" fmla="*/ 5017672 w 10993169"/>
              <a:gd name="connsiteY9833" fmla="*/ 532598 h 5809456"/>
              <a:gd name="connsiteX9834" fmla="*/ 5016369 w 10993169"/>
              <a:gd name="connsiteY9834" fmla="*/ 533932 h 5809456"/>
              <a:gd name="connsiteX9835" fmla="*/ 5015067 w 10993169"/>
              <a:gd name="connsiteY9835" fmla="*/ 533932 h 5809456"/>
              <a:gd name="connsiteX9836" fmla="*/ 5008556 w 10993169"/>
              <a:gd name="connsiteY9836" fmla="*/ 529263 h 5809456"/>
              <a:gd name="connsiteX9837" fmla="*/ 5007254 w 10993169"/>
              <a:gd name="connsiteY9837" fmla="*/ 525261 h 5809456"/>
              <a:gd name="connsiteX9838" fmla="*/ 5005951 w 10993169"/>
              <a:gd name="connsiteY9838" fmla="*/ 521259 h 5809456"/>
              <a:gd name="connsiteX9839" fmla="*/ 5004649 w 10993169"/>
              <a:gd name="connsiteY9839" fmla="*/ 517924 h 5809456"/>
              <a:gd name="connsiteX9840" fmla="*/ 5003998 w 10993169"/>
              <a:gd name="connsiteY9840" fmla="*/ 513922 h 5809456"/>
              <a:gd name="connsiteX9841" fmla="*/ 5006603 w 10993169"/>
              <a:gd name="connsiteY9841" fmla="*/ 509920 h 5809456"/>
              <a:gd name="connsiteX9842" fmla="*/ 5089445 w 10993169"/>
              <a:gd name="connsiteY9842" fmla="*/ 488353 h 5809456"/>
              <a:gd name="connsiteX9843" fmla="*/ 5093421 w 10993169"/>
              <a:gd name="connsiteY9843" fmla="*/ 488353 h 5809456"/>
              <a:gd name="connsiteX9844" fmla="*/ 5096071 w 10993169"/>
              <a:gd name="connsiteY9844" fmla="*/ 488353 h 5809456"/>
              <a:gd name="connsiteX9845" fmla="*/ 5100046 w 10993169"/>
              <a:gd name="connsiteY9845" fmla="*/ 493522 h 5809456"/>
              <a:gd name="connsiteX9846" fmla="*/ 5104022 w 10993169"/>
              <a:gd name="connsiteY9846" fmla="*/ 500630 h 5809456"/>
              <a:gd name="connsiteX9847" fmla="*/ 5104022 w 10993169"/>
              <a:gd name="connsiteY9847" fmla="*/ 503861 h 5809456"/>
              <a:gd name="connsiteX9848" fmla="*/ 5104684 w 10993169"/>
              <a:gd name="connsiteY9848" fmla="*/ 509030 h 5809456"/>
              <a:gd name="connsiteX9849" fmla="*/ 5105347 w 10993169"/>
              <a:gd name="connsiteY9849" fmla="*/ 514200 h 5809456"/>
              <a:gd name="connsiteX9850" fmla="*/ 5106672 w 10993169"/>
              <a:gd name="connsiteY9850" fmla="*/ 518723 h 5809456"/>
              <a:gd name="connsiteX9851" fmla="*/ 5107334 w 10993169"/>
              <a:gd name="connsiteY9851" fmla="*/ 521307 h 5809456"/>
              <a:gd name="connsiteX9852" fmla="*/ 5109985 w 10993169"/>
              <a:gd name="connsiteY9852" fmla="*/ 523892 h 5809456"/>
              <a:gd name="connsiteX9853" fmla="*/ 5112635 w 10993169"/>
              <a:gd name="connsiteY9853" fmla="*/ 526477 h 5809456"/>
              <a:gd name="connsiteX9854" fmla="*/ 5114623 w 10993169"/>
              <a:gd name="connsiteY9854" fmla="*/ 529061 h 5809456"/>
              <a:gd name="connsiteX9855" fmla="*/ 5115948 w 10993169"/>
              <a:gd name="connsiteY9855" fmla="*/ 536815 h 5809456"/>
              <a:gd name="connsiteX9856" fmla="*/ 5117273 w 10993169"/>
              <a:gd name="connsiteY9856" fmla="*/ 544569 h 5809456"/>
              <a:gd name="connsiteX9857" fmla="*/ 5117273 w 10993169"/>
              <a:gd name="connsiteY9857" fmla="*/ 549093 h 5809456"/>
              <a:gd name="connsiteX9858" fmla="*/ 5117273 w 10993169"/>
              <a:gd name="connsiteY9858" fmla="*/ 554262 h 5809456"/>
              <a:gd name="connsiteX9859" fmla="*/ 5117935 w 10993169"/>
              <a:gd name="connsiteY9859" fmla="*/ 557493 h 5809456"/>
              <a:gd name="connsiteX9860" fmla="*/ 5118598 w 10993169"/>
              <a:gd name="connsiteY9860" fmla="*/ 561370 h 5809456"/>
              <a:gd name="connsiteX9861" fmla="*/ 5118598 w 10993169"/>
              <a:gd name="connsiteY9861" fmla="*/ 565893 h 5809456"/>
              <a:gd name="connsiteX9862" fmla="*/ 5117273 w 10993169"/>
              <a:gd name="connsiteY9862" fmla="*/ 570416 h 5809456"/>
              <a:gd name="connsiteX9863" fmla="*/ 5114623 w 10993169"/>
              <a:gd name="connsiteY9863" fmla="*/ 571709 h 5809456"/>
              <a:gd name="connsiteX9864" fmla="*/ 5109322 w 10993169"/>
              <a:gd name="connsiteY9864" fmla="*/ 573001 h 5809456"/>
              <a:gd name="connsiteX9865" fmla="*/ 5106672 w 10993169"/>
              <a:gd name="connsiteY9865" fmla="*/ 572355 h 5809456"/>
              <a:gd name="connsiteX9866" fmla="*/ 5103359 w 10993169"/>
              <a:gd name="connsiteY9866" fmla="*/ 570416 h 5809456"/>
              <a:gd name="connsiteX9867" fmla="*/ 5100046 w 10993169"/>
              <a:gd name="connsiteY9867" fmla="*/ 567185 h 5809456"/>
              <a:gd name="connsiteX9868" fmla="*/ 5098721 w 10993169"/>
              <a:gd name="connsiteY9868" fmla="*/ 564601 h 5809456"/>
              <a:gd name="connsiteX9869" fmla="*/ 5097396 w 10993169"/>
              <a:gd name="connsiteY9869" fmla="*/ 560078 h 5809456"/>
              <a:gd name="connsiteX9870" fmla="*/ 5097396 w 10993169"/>
              <a:gd name="connsiteY9870" fmla="*/ 554908 h 5809456"/>
              <a:gd name="connsiteX9871" fmla="*/ 5098059 w 10993169"/>
              <a:gd name="connsiteY9871" fmla="*/ 549739 h 5809456"/>
              <a:gd name="connsiteX9872" fmla="*/ 5098721 w 10993169"/>
              <a:gd name="connsiteY9872" fmla="*/ 546508 h 5809456"/>
              <a:gd name="connsiteX9873" fmla="*/ 5098721 w 10993169"/>
              <a:gd name="connsiteY9873" fmla="*/ 542631 h 5809456"/>
              <a:gd name="connsiteX9874" fmla="*/ 5098721 w 10993169"/>
              <a:gd name="connsiteY9874" fmla="*/ 538108 h 5809456"/>
              <a:gd name="connsiteX9875" fmla="*/ 5097396 w 10993169"/>
              <a:gd name="connsiteY9875" fmla="*/ 532939 h 5809456"/>
              <a:gd name="connsiteX9876" fmla="*/ 5096071 w 10993169"/>
              <a:gd name="connsiteY9876" fmla="*/ 529061 h 5809456"/>
              <a:gd name="connsiteX9877" fmla="*/ 5095408 w 10993169"/>
              <a:gd name="connsiteY9877" fmla="*/ 526477 h 5809456"/>
              <a:gd name="connsiteX9878" fmla="*/ 5092758 w 10993169"/>
              <a:gd name="connsiteY9878" fmla="*/ 523892 h 5809456"/>
              <a:gd name="connsiteX9879" fmla="*/ 5090108 w 10993169"/>
              <a:gd name="connsiteY9879" fmla="*/ 521307 h 5809456"/>
              <a:gd name="connsiteX9880" fmla="*/ 5088120 w 10993169"/>
              <a:gd name="connsiteY9880" fmla="*/ 518723 h 5809456"/>
              <a:gd name="connsiteX9881" fmla="*/ 5086132 w 10993169"/>
              <a:gd name="connsiteY9881" fmla="*/ 516138 h 5809456"/>
              <a:gd name="connsiteX9882" fmla="*/ 5084145 w 10993169"/>
              <a:gd name="connsiteY9882" fmla="*/ 513553 h 5809456"/>
              <a:gd name="connsiteX9883" fmla="*/ 5082820 w 10993169"/>
              <a:gd name="connsiteY9883" fmla="*/ 510969 h 5809456"/>
              <a:gd name="connsiteX9884" fmla="*/ 5082820 w 10993169"/>
              <a:gd name="connsiteY9884" fmla="*/ 508384 h 5809456"/>
              <a:gd name="connsiteX9885" fmla="*/ 5081495 w 10993169"/>
              <a:gd name="connsiteY9885" fmla="*/ 506446 h 5809456"/>
              <a:gd name="connsiteX9886" fmla="*/ 5081495 w 10993169"/>
              <a:gd name="connsiteY9886" fmla="*/ 503861 h 5809456"/>
              <a:gd name="connsiteX9887" fmla="*/ 5080832 w 10993169"/>
              <a:gd name="connsiteY9887" fmla="*/ 501276 h 5809456"/>
              <a:gd name="connsiteX9888" fmla="*/ 5080832 w 10993169"/>
              <a:gd name="connsiteY9888" fmla="*/ 498692 h 5809456"/>
              <a:gd name="connsiteX9889" fmla="*/ 5081495 w 10993169"/>
              <a:gd name="connsiteY9889" fmla="*/ 496107 h 5809456"/>
              <a:gd name="connsiteX9890" fmla="*/ 5082157 w 10993169"/>
              <a:gd name="connsiteY9890" fmla="*/ 493522 h 5809456"/>
              <a:gd name="connsiteX9891" fmla="*/ 5083482 w 10993169"/>
              <a:gd name="connsiteY9891" fmla="*/ 492230 h 5809456"/>
              <a:gd name="connsiteX9892" fmla="*/ 5085470 w 10993169"/>
              <a:gd name="connsiteY9892" fmla="*/ 490938 h 5809456"/>
              <a:gd name="connsiteX9893" fmla="*/ 5085470 w 10993169"/>
              <a:gd name="connsiteY9893" fmla="*/ 489645 h 5809456"/>
              <a:gd name="connsiteX9894" fmla="*/ 5086795 w 10993169"/>
              <a:gd name="connsiteY9894" fmla="*/ 488999 h 5809456"/>
              <a:gd name="connsiteX9895" fmla="*/ 5088120 w 10993169"/>
              <a:gd name="connsiteY9895" fmla="*/ 488999 h 5809456"/>
              <a:gd name="connsiteX9896" fmla="*/ 5125189 w 10993169"/>
              <a:gd name="connsiteY9896" fmla="*/ 481842 h 5809456"/>
              <a:gd name="connsiteX9897" fmla="*/ 5130479 w 10993169"/>
              <a:gd name="connsiteY9897" fmla="*/ 481842 h 5809456"/>
              <a:gd name="connsiteX9898" fmla="*/ 5135107 w 10993169"/>
              <a:gd name="connsiteY9898" fmla="*/ 481842 h 5809456"/>
              <a:gd name="connsiteX9899" fmla="*/ 5137752 w 10993169"/>
              <a:gd name="connsiteY9899" fmla="*/ 486945 h 5809456"/>
              <a:gd name="connsiteX9900" fmla="*/ 5140396 w 10993169"/>
              <a:gd name="connsiteY9900" fmla="*/ 491410 h 5809456"/>
              <a:gd name="connsiteX9901" fmla="*/ 5145686 w 10993169"/>
              <a:gd name="connsiteY9901" fmla="*/ 491410 h 5809456"/>
              <a:gd name="connsiteX9902" fmla="*/ 5150314 w 10993169"/>
              <a:gd name="connsiteY9902" fmla="*/ 491410 h 5809456"/>
              <a:gd name="connsiteX9903" fmla="*/ 5152958 w 10993169"/>
              <a:gd name="connsiteY9903" fmla="*/ 490772 h 5809456"/>
              <a:gd name="connsiteX9904" fmla="*/ 5155603 w 10993169"/>
              <a:gd name="connsiteY9904" fmla="*/ 490772 h 5809456"/>
              <a:gd name="connsiteX9905" fmla="*/ 5158248 w 10993169"/>
              <a:gd name="connsiteY9905" fmla="*/ 490134 h 5809456"/>
              <a:gd name="connsiteX9906" fmla="*/ 5160892 w 10993169"/>
              <a:gd name="connsiteY9906" fmla="*/ 491410 h 5809456"/>
              <a:gd name="connsiteX9907" fmla="*/ 5162215 w 10993169"/>
              <a:gd name="connsiteY9907" fmla="*/ 493961 h 5809456"/>
              <a:gd name="connsiteX9908" fmla="*/ 5162876 w 10993169"/>
              <a:gd name="connsiteY9908" fmla="*/ 497150 h 5809456"/>
              <a:gd name="connsiteX9909" fmla="*/ 5162876 w 10993169"/>
              <a:gd name="connsiteY9909" fmla="*/ 500340 h 5809456"/>
              <a:gd name="connsiteX9910" fmla="*/ 5162876 w 10993169"/>
              <a:gd name="connsiteY9910" fmla="*/ 502891 h 5809456"/>
              <a:gd name="connsiteX9911" fmla="*/ 5162876 w 10993169"/>
              <a:gd name="connsiteY9911" fmla="*/ 505443 h 5809456"/>
              <a:gd name="connsiteX9912" fmla="*/ 5162876 w 10993169"/>
              <a:gd name="connsiteY9912" fmla="*/ 508632 h 5809456"/>
              <a:gd name="connsiteX9913" fmla="*/ 5162215 w 10993169"/>
              <a:gd name="connsiteY9913" fmla="*/ 509908 h 5809456"/>
              <a:gd name="connsiteX9914" fmla="*/ 5162215 w 10993169"/>
              <a:gd name="connsiteY9914" fmla="*/ 511183 h 5809456"/>
              <a:gd name="connsiteX9915" fmla="*/ 5161554 w 10993169"/>
              <a:gd name="connsiteY9915" fmla="*/ 511821 h 5809456"/>
              <a:gd name="connsiteX9916" fmla="*/ 5160892 w 10993169"/>
              <a:gd name="connsiteY9916" fmla="*/ 512459 h 5809456"/>
              <a:gd name="connsiteX9917" fmla="*/ 5158248 w 10993169"/>
              <a:gd name="connsiteY9917" fmla="*/ 513097 h 5809456"/>
              <a:gd name="connsiteX9918" fmla="*/ 5156264 w 10993169"/>
              <a:gd name="connsiteY9918" fmla="*/ 512459 h 5809456"/>
              <a:gd name="connsiteX9919" fmla="*/ 5153620 w 10993169"/>
              <a:gd name="connsiteY9919" fmla="*/ 511821 h 5809456"/>
              <a:gd name="connsiteX9920" fmla="*/ 5150314 w 10993169"/>
              <a:gd name="connsiteY9920" fmla="*/ 510545 h 5809456"/>
              <a:gd name="connsiteX9921" fmla="*/ 5145024 w 10993169"/>
              <a:gd name="connsiteY9921" fmla="*/ 507994 h 5809456"/>
              <a:gd name="connsiteX9922" fmla="*/ 5140396 w 10993169"/>
              <a:gd name="connsiteY9922" fmla="*/ 505443 h 5809456"/>
              <a:gd name="connsiteX9923" fmla="*/ 5137752 w 10993169"/>
              <a:gd name="connsiteY9923" fmla="*/ 505443 h 5809456"/>
              <a:gd name="connsiteX9924" fmla="*/ 5135107 w 10993169"/>
              <a:gd name="connsiteY9924" fmla="*/ 504805 h 5809456"/>
              <a:gd name="connsiteX9925" fmla="*/ 5132462 w 10993169"/>
              <a:gd name="connsiteY9925" fmla="*/ 504167 h 5809456"/>
              <a:gd name="connsiteX9926" fmla="*/ 5130479 w 10993169"/>
              <a:gd name="connsiteY9926" fmla="*/ 502891 h 5809456"/>
              <a:gd name="connsiteX9927" fmla="*/ 5125189 w 10993169"/>
              <a:gd name="connsiteY9927" fmla="*/ 498426 h 5809456"/>
              <a:gd name="connsiteX9928" fmla="*/ 5119900 w 10993169"/>
              <a:gd name="connsiteY9928" fmla="*/ 493961 h 5809456"/>
              <a:gd name="connsiteX9929" fmla="*/ 5120561 w 10993169"/>
              <a:gd name="connsiteY9929" fmla="*/ 491410 h 5809456"/>
              <a:gd name="connsiteX9930" fmla="*/ 5121884 w 10993169"/>
              <a:gd name="connsiteY9930" fmla="*/ 487583 h 5809456"/>
              <a:gd name="connsiteX9931" fmla="*/ 5123206 w 10993169"/>
              <a:gd name="connsiteY9931" fmla="*/ 484393 h 5809456"/>
              <a:gd name="connsiteX9932" fmla="*/ 5179004 w 10993169"/>
              <a:gd name="connsiteY9932" fmla="*/ 476633 h 5809456"/>
              <a:gd name="connsiteX9933" fmla="*/ 5182811 w 10993169"/>
              <a:gd name="connsiteY9933" fmla="*/ 476633 h 5809456"/>
              <a:gd name="connsiteX9934" fmla="*/ 5185983 w 10993169"/>
              <a:gd name="connsiteY9934" fmla="*/ 477284 h 5809456"/>
              <a:gd name="connsiteX9935" fmla="*/ 5188521 w 10993169"/>
              <a:gd name="connsiteY9935" fmla="*/ 477935 h 5809456"/>
              <a:gd name="connsiteX9936" fmla="*/ 5190424 w 10993169"/>
              <a:gd name="connsiteY9936" fmla="*/ 479889 h 5809456"/>
              <a:gd name="connsiteX9937" fmla="*/ 5192962 w 10993169"/>
              <a:gd name="connsiteY9937" fmla="*/ 482493 h 5809456"/>
              <a:gd name="connsiteX9938" fmla="*/ 5195500 w 10993169"/>
              <a:gd name="connsiteY9938" fmla="*/ 485749 h 5809456"/>
              <a:gd name="connsiteX9939" fmla="*/ 5196135 w 10993169"/>
              <a:gd name="connsiteY9939" fmla="*/ 487702 h 5809456"/>
              <a:gd name="connsiteX9940" fmla="*/ 5198038 w 10993169"/>
              <a:gd name="connsiteY9940" fmla="*/ 490307 h 5809456"/>
              <a:gd name="connsiteX9941" fmla="*/ 5198038 w 10993169"/>
              <a:gd name="connsiteY9941" fmla="*/ 494213 h 5809456"/>
              <a:gd name="connsiteX9942" fmla="*/ 5198038 w 10993169"/>
              <a:gd name="connsiteY9942" fmla="*/ 497469 h 5809456"/>
              <a:gd name="connsiteX9943" fmla="*/ 5196135 w 10993169"/>
              <a:gd name="connsiteY9943" fmla="*/ 500074 h 5809456"/>
              <a:gd name="connsiteX9944" fmla="*/ 5195500 w 10993169"/>
              <a:gd name="connsiteY9944" fmla="*/ 500725 h 5809456"/>
              <a:gd name="connsiteX9945" fmla="*/ 5192962 w 10993169"/>
              <a:gd name="connsiteY9945" fmla="*/ 501376 h 5809456"/>
              <a:gd name="connsiteX9946" fmla="*/ 5190424 w 10993169"/>
              <a:gd name="connsiteY9946" fmla="*/ 501376 h 5809456"/>
              <a:gd name="connsiteX9947" fmla="*/ 5188521 w 10993169"/>
              <a:gd name="connsiteY9947" fmla="*/ 500725 h 5809456"/>
              <a:gd name="connsiteX9948" fmla="*/ 5183445 w 10993169"/>
              <a:gd name="connsiteY9948" fmla="*/ 499422 h 5809456"/>
              <a:gd name="connsiteX9949" fmla="*/ 5179004 w 10993169"/>
              <a:gd name="connsiteY9949" fmla="*/ 497469 h 5809456"/>
              <a:gd name="connsiteX9950" fmla="*/ 5177101 w 10993169"/>
              <a:gd name="connsiteY9950" fmla="*/ 496818 h 5809456"/>
              <a:gd name="connsiteX9951" fmla="*/ 5175832 w 10993169"/>
              <a:gd name="connsiteY9951" fmla="*/ 494865 h 5809456"/>
              <a:gd name="connsiteX9952" fmla="*/ 5174563 w 10993169"/>
              <a:gd name="connsiteY9952" fmla="*/ 492260 h 5809456"/>
              <a:gd name="connsiteX9953" fmla="*/ 5173928 w 10993169"/>
              <a:gd name="connsiteY9953" fmla="*/ 490307 h 5809456"/>
              <a:gd name="connsiteX9954" fmla="*/ 5173294 w 10993169"/>
              <a:gd name="connsiteY9954" fmla="*/ 489004 h 5809456"/>
              <a:gd name="connsiteX9955" fmla="*/ 5173294 w 10993169"/>
              <a:gd name="connsiteY9955" fmla="*/ 487051 h 5809456"/>
              <a:gd name="connsiteX9956" fmla="*/ 5173294 w 10993169"/>
              <a:gd name="connsiteY9956" fmla="*/ 485098 h 5809456"/>
              <a:gd name="connsiteX9957" fmla="*/ 5173294 w 10993169"/>
              <a:gd name="connsiteY9957" fmla="*/ 483144 h 5809456"/>
              <a:gd name="connsiteX9958" fmla="*/ 5173928 w 10993169"/>
              <a:gd name="connsiteY9958" fmla="*/ 481191 h 5809456"/>
              <a:gd name="connsiteX9959" fmla="*/ 5174563 w 10993169"/>
              <a:gd name="connsiteY9959" fmla="*/ 479237 h 5809456"/>
              <a:gd name="connsiteX9960" fmla="*/ 5175832 w 10993169"/>
              <a:gd name="connsiteY9960" fmla="*/ 478586 h 5809456"/>
              <a:gd name="connsiteX9961" fmla="*/ 5176466 w 10993169"/>
              <a:gd name="connsiteY9961" fmla="*/ 477935 h 5809456"/>
              <a:gd name="connsiteX9962" fmla="*/ 5216363 w 10993169"/>
              <a:gd name="connsiteY9962" fmla="*/ 459703 h 5809456"/>
              <a:gd name="connsiteX9963" fmla="*/ 5219005 w 10993169"/>
              <a:gd name="connsiteY9963" fmla="*/ 459703 h 5809456"/>
              <a:gd name="connsiteX9964" fmla="*/ 5224950 w 10993169"/>
              <a:gd name="connsiteY9964" fmla="*/ 460320 h 5809456"/>
              <a:gd name="connsiteX9965" fmla="*/ 5229574 w 10993169"/>
              <a:gd name="connsiteY9965" fmla="*/ 460320 h 5809456"/>
              <a:gd name="connsiteX9966" fmla="*/ 5236841 w 10993169"/>
              <a:gd name="connsiteY9966" fmla="*/ 461553 h 5809456"/>
              <a:gd name="connsiteX9967" fmla="*/ 5243447 w 10993169"/>
              <a:gd name="connsiteY9967" fmla="*/ 462787 h 5809456"/>
              <a:gd name="connsiteX9968" fmla="*/ 5247410 w 10993169"/>
              <a:gd name="connsiteY9968" fmla="*/ 465255 h 5809456"/>
              <a:gd name="connsiteX9969" fmla="*/ 5250713 w 10993169"/>
              <a:gd name="connsiteY9969" fmla="*/ 467722 h 5809456"/>
              <a:gd name="connsiteX9970" fmla="*/ 5253355 w 10993169"/>
              <a:gd name="connsiteY9970" fmla="*/ 469573 h 5809456"/>
              <a:gd name="connsiteX9971" fmla="*/ 5254676 w 10993169"/>
              <a:gd name="connsiteY9971" fmla="*/ 471423 h 5809456"/>
              <a:gd name="connsiteX9972" fmla="*/ 5255337 w 10993169"/>
              <a:gd name="connsiteY9972" fmla="*/ 472657 h 5809456"/>
              <a:gd name="connsiteX9973" fmla="*/ 5255337 w 10993169"/>
              <a:gd name="connsiteY9973" fmla="*/ 473891 h 5809456"/>
              <a:gd name="connsiteX9974" fmla="*/ 5254676 w 10993169"/>
              <a:gd name="connsiteY9974" fmla="*/ 475125 h 5809456"/>
              <a:gd name="connsiteX9975" fmla="*/ 5254016 w 10993169"/>
              <a:gd name="connsiteY9975" fmla="*/ 476359 h 5809456"/>
              <a:gd name="connsiteX9976" fmla="*/ 5252695 w 10993169"/>
              <a:gd name="connsiteY9976" fmla="*/ 479443 h 5809456"/>
              <a:gd name="connsiteX9977" fmla="*/ 5251374 w 10993169"/>
              <a:gd name="connsiteY9977" fmla="*/ 481910 h 5809456"/>
              <a:gd name="connsiteX9978" fmla="*/ 5249392 w 10993169"/>
              <a:gd name="connsiteY9978" fmla="*/ 482527 h 5809456"/>
              <a:gd name="connsiteX9979" fmla="*/ 5246089 w 10993169"/>
              <a:gd name="connsiteY9979" fmla="*/ 483144 h 5809456"/>
              <a:gd name="connsiteX9980" fmla="*/ 5242786 w 10993169"/>
              <a:gd name="connsiteY9980" fmla="*/ 483144 h 5809456"/>
              <a:gd name="connsiteX9981" fmla="*/ 5239483 w 10993169"/>
              <a:gd name="connsiteY9981" fmla="*/ 482527 h 5809456"/>
              <a:gd name="connsiteX9982" fmla="*/ 5232217 w 10993169"/>
              <a:gd name="connsiteY9982" fmla="*/ 481910 h 5809456"/>
              <a:gd name="connsiteX9983" fmla="*/ 5226932 w 10993169"/>
              <a:gd name="connsiteY9983" fmla="*/ 481910 h 5809456"/>
              <a:gd name="connsiteX9984" fmla="*/ 5220326 w 10993169"/>
              <a:gd name="connsiteY9984" fmla="*/ 478209 h 5809456"/>
              <a:gd name="connsiteX9985" fmla="*/ 5213720 w 10993169"/>
              <a:gd name="connsiteY9985" fmla="*/ 473891 h 5809456"/>
              <a:gd name="connsiteX9986" fmla="*/ 5212399 w 10993169"/>
              <a:gd name="connsiteY9986" fmla="*/ 471423 h 5809456"/>
              <a:gd name="connsiteX9987" fmla="*/ 5211078 w 10993169"/>
              <a:gd name="connsiteY9987" fmla="*/ 468956 h 5809456"/>
              <a:gd name="connsiteX9988" fmla="*/ 5210418 w 10993169"/>
              <a:gd name="connsiteY9988" fmla="*/ 467722 h 5809456"/>
              <a:gd name="connsiteX9989" fmla="*/ 5209757 w 10993169"/>
              <a:gd name="connsiteY9989" fmla="*/ 465255 h 5809456"/>
              <a:gd name="connsiteX9990" fmla="*/ 5209757 w 10993169"/>
              <a:gd name="connsiteY9990" fmla="*/ 464021 h 5809456"/>
              <a:gd name="connsiteX9991" fmla="*/ 5210418 w 10993169"/>
              <a:gd name="connsiteY9991" fmla="*/ 462787 h 5809456"/>
              <a:gd name="connsiteX9992" fmla="*/ 5211739 w 10993169"/>
              <a:gd name="connsiteY9992" fmla="*/ 461553 h 5809456"/>
              <a:gd name="connsiteX9993" fmla="*/ 5213720 w 10993169"/>
              <a:gd name="connsiteY9993" fmla="*/ 460320 h 5809456"/>
              <a:gd name="connsiteX9994" fmla="*/ 4964278 w 10993169"/>
              <a:gd name="connsiteY9994" fmla="*/ 424542 h 5809456"/>
              <a:gd name="connsiteX9995" fmla="*/ 4968185 w 10993169"/>
              <a:gd name="connsiteY9995" fmla="*/ 424542 h 5809456"/>
              <a:gd name="connsiteX9996" fmla="*/ 4970789 w 10993169"/>
              <a:gd name="connsiteY9996" fmla="*/ 424542 h 5809456"/>
              <a:gd name="connsiteX9997" fmla="*/ 4972743 w 10993169"/>
              <a:gd name="connsiteY9997" fmla="*/ 426476 h 5809456"/>
              <a:gd name="connsiteX9998" fmla="*/ 4974045 w 10993169"/>
              <a:gd name="connsiteY9998" fmla="*/ 429700 h 5809456"/>
              <a:gd name="connsiteX9999" fmla="*/ 4975347 w 10993169"/>
              <a:gd name="connsiteY9999" fmla="*/ 432280 h 5809456"/>
              <a:gd name="connsiteX10000" fmla="*/ 4975998 w 10993169"/>
              <a:gd name="connsiteY10000" fmla="*/ 434214 h 5809456"/>
              <a:gd name="connsiteX10001" fmla="*/ 4977301 w 10993169"/>
              <a:gd name="connsiteY10001" fmla="*/ 439373 h 5809456"/>
              <a:gd name="connsiteX10002" fmla="*/ 4978603 w 10993169"/>
              <a:gd name="connsiteY10002" fmla="*/ 445176 h 5809456"/>
              <a:gd name="connsiteX10003" fmla="*/ 4979254 w 10993169"/>
              <a:gd name="connsiteY10003" fmla="*/ 451624 h 5809456"/>
              <a:gd name="connsiteX10004" fmla="*/ 4980556 w 10993169"/>
              <a:gd name="connsiteY10004" fmla="*/ 456138 h 5809456"/>
              <a:gd name="connsiteX10005" fmla="*/ 4981859 w 10993169"/>
              <a:gd name="connsiteY10005" fmla="*/ 459362 h 5809456"/>
              <a:gd name="connsiteX10006" fmla="*/ 4983812 w 10993169"/>
              <a:gd name="connsiteY10006" fmla="*/ 462586 h 5809456"/>
              <a:gd name="connsiteX10007" fmla="*/ 4986417 w 10993169"/>
              <a:gd name="connsiteY10007" fmla="*/ 465165 h 5809456"/>
              <a:gd name="connsiteX10008" fmla="*/ 4988370 w 10993169"/>
              <a:gd name="connsiteY10008" fmla="*/ 469034 h 5809456"/>
              <a:gd name="connsiteX10009" fmla="*/ 4988370 w 10993169"/>
              <a:gd name="connsiteY10009" fmla="*/ 472258 h 5809456"/>
              <a:gd name="connsiteX10010" fmla="*/ 4988370 w 10993169"/>
              <a:gd name="connsiteY10010" fmla="*/ 476772 h 5809456"/>
              <a:gd name="connsiteX10011" fmla="*/ 4987719 w 10993169"/>
              <a:gd name="connsiteY10011" fmla="*/ 481930 h 5809456"/>
              <a:gd name="connsiteX10012" fmla="*/ 4985765 w 10993169"/>
              <a:gd name="connsiteY10012" fmla="*/ 486444 h 5809456"/>
              <a:gd name="connsiteX10013" fmla="*/ 4981207 w 10993169"/>
              <a:gd name="connsiteY10013" fmla="*/ 487734 h 5809456"/>
              <a:gd name="connsiteX10014" fmla="*/ 4974696 w 10993169"/>
              <a:gd name="connsiteY10014" fmla="*/ 489023 h 5809456"/>
              <a:gd name="connsiteX10015" fmla="*/ 4968185 w 10993169"/>
              <a:gd name="connsiteY10015" fmla="*/ 489668 h 5809456"/>
              <a:gd name="connsiteX10016" fmla="*/ 4962976 w 10993169"/>
              <a:gd name="connsiteY10016" fmla="*/ 490958 h 5809456"/>
              <a:gd name="connsiteX10017" fmla="*/ 4958418 w 10993169"/>
              <a:gd name="connsiteY10017" fmla="*/ 490958 h 5809456"/>
              <a:gd name="connsiteX10018" fmla="*/ 4952557 w 10993169"/>
              <a:gd name="connsiteY10018" fmla="*/ 490958 h 5809456"/>
              <a:gd name="connsiteX10019" fmla="*/ 4947348 w 10993169"/>
              <a:gd name="connsiteY10019" fmla="*/ 490313 h 5809456"/>
              <a:gd name="connsiteX10020" fmla="*/ 4942139 w 10993169"/>
              <a:gd name="connsiteY10020" fmla="*/ 489023 h 5809456"/>
              <a:gd name="connsiteX10021" fmla="*/ 4939535 w 10993169"/>
              <a:gd name="connsiteY10021" fmla="*/ 486444 h 5809456"/>
              <a:gd name="connsiteX10022" fmla="*/ 4936930 w 10993169"/>
              <a:gd name="connsiteY10022" fmla="*/ 483865 h 5809456"/>
              <a:gd name="connsiteX10023" fmla="*/ 4933023 w 10993169"/>
              <a:gd name="connsiteY10023" fmla="*/ 481930 h 5809456"/>
              <a:gd name="connsiteX10024" fmla="*/ 4929117 w 10993169"/>
              <a:gd name="connsiteY10024" fmla="*/ 481286 h 5809456"/>
              <a:gd name="connsiteX10025" fmla="*/ 4927163 w 10993169"/>
              <a:gd name="connsiteY10025" fmla="*/ 480641 h 5809456"/>
              <a:gd name="connsiteX10026" fmla="*/ 4924559 w 10993169"/>
              <a:gd name="connsiteY10026" fmla="*/ 480641 h 5809456"/>
              <a:gd name="connsiteX10027" fmla="*/ 4921303 w 10993169"/>
              <a:gd name="connsiteY10027" fmla="*/ 480641 h 5809456"/>
              <a:gd name="connsiteX10028" fmla="*/ 4918047 w 10993169"/>
              <a:gd name="connsiteY10028" fmla="*/ 481286 h 5809456"/>
              <a:gd name="connsiteX10029" fmla="*/ 4914792 w 10993169"/>
              <a:gd name="connsiteY10029" fmla="*/ 481930 h 5809456"/>
              <a:gd name="connsiteX10030" fmla="*/ 4911536 w 10993169"/>
              <a:gd name="connsiteY10030" fmla="*/ 481930 h 5809456"/>
              <a:gd name="connsiteX10031" fmla="*/ 4908931 w 10993169"/>
              <a:gd name="connsiteY10031" fmla="*/ 481930 h 5809456"/>
              <a:gd name="connsiteX10032" fmla="*/ 4906327 w 10993169"/>
              <a:gd name="connsiteY10032" fmla="*/ 481286 h 5809456"/>
              <a:gd name="connsiteX10033" fmla="*/ 4905025 w 10993169"/>
              <a:gd name="connsiteY10033" fmla="*/ 478706 h 5809456"/>
              <a:gd name="connsiteX10034" fmla="*/ 4903722 w 10993169"/>
              <a:gd name="connsiteY10034" fmla="*/ 475482 h 5809456"/>
              <a:gd name="connsiteX10035" fmla="*/ 4903071 w 10993169"/>
              <a:gd name="connsiteY10035" fmla="*/ 473548 h 5809456"/>
              <a:gd name="connsiteX10036" fmla="*/ 4901769 w 10993169"/>
              <a:gd name="connsiteY10036" fmla="*/ 471613 h 5809456"/>
              <a:gd name="connsiteX10037" fmla="*/ 4900467 w 10993169"/>
              <a:gd name="connsiteY10037" fmla="*/ 470324 h 5809456"/>
              <a:gd name="connsiteX10038" fmla="*/ 4898513 w 10993169"/>
              <a:gd name="connsiteY10038" fmla="*/ 469034 h 5809456"/>
              <a:gd name="connsiteX10039" fmla="*/ 4895909 w 10993169"/>
              <a:gd name="connsiteY10039" fmla="*/ 469034 h 5809456"/>
              <a:gd name="connsiteX10040" fmla="*/ 4892002 w 10993169"/>
              <a:gd name="connsiteY10040" fmla="*/ 469679 h 5809456"/>
              <a:gd name="connsiteX10041" fmla="*/ 4887444 w 10993169"/>
              <a:gd name="connsiteY10041" fmla="*/ 470324 h 5809456"/>
              <a:gd name="connsiteX10042" fmla="*/ 4883537 w 10993169"/>
              <a:gd name="connsiteY10042" fmla="*/ 471613 h 5809456"/>
              <a:gd name="connsiteX10043" fmla="*/ 4875723 w 10993169"/>
              <a:gd name="connsiteY10043" fmla="*/ 477417 h 5809456"/>
              <a:gd name="connsiteX10044" fmla="*/ 4868561 w 10993169"/>
              <a:gd name="connsiteY10044" fmla="*/ 483865 h 5809456"/>
              <a:gd name="connsiteX10045" fmla="*/ 4864003 w 10993169"/>
              <a:gd name="connsiteY10045" fmla="*/ 485799 h 5809456"/>
              <a:gd name="connsiteX10046" fmla="*/ 4858143 w 10993169"/>
              <a:gd name="connsiteY10046" fmla="*/ 487089 h 5809456"/>
              <a:gd name="connsiteX10047" fmla="*/ 4855538 w 10993169"/>
              <a:gd name="connsiteY10047" fmla="*/ 487089 h 5809456"/>
              <a:gd name="connsiteX10048" fmla="*/ 4852283 w 10993169"/>
              <a:gd name="connsiteY10048" fmla="*/ 487089 h 5809456"/>
              <a:gd name="connsiteX10049" fmla="*/ 4850329 w 10993169"/>
              <a:gd name="connsiteY10049" fmla="*/ 487089 h 5809456"/>
              <a:gd name="connsiteX10050" fmla="*/ 4847725 w 10993169"/>
              <a:gd name="connsiteY10050" fmla="*/ 486444 h 5809456"/>
              <a:gd name="connsiteX10051" fmla="*/ 4846422 w 10993169"/>
              <a:gd name="connsiteY10051" fmla="*/ 483220 h 5809456"/>
              <a:gd name="connsiteX10052" fmla="*/ 4845771 w 10993169"/>
              <a:gd name="connsiteY10052" fmla="*/ 477417 h 5809456"/>
              <a:gd name="connsiteX10053" fmla="*/ 4845120 w 10993169"/>
              <a:gd name="connsiteY10053" fmla="*/ 472258 h 5809456"/>
              <a:gd name="connsiteX10054" fmla="*/ 4845120 w 10993169"/>
              <a:gd name="connsiteY10054" fmla="*/ 469034 h 5809456"/>
              <a:gd name="connsiteX10055" fmla="*/ 4847725 w 10993169"/>
              <a:gd name="connsiteY10055" fmla="*/ 463231 h 5809456"/>
              <a:gd name="connsiteX10056" fmla="*/ 4850329 w 10993169"/>
              <a:gd name="connsiteY10056" fmla="*/ 456138 h 5809456"/>
              <a:gd name="connsiteX10057" fmla="*/ 4850329 w 10993169"/>
              <a:gd name="connsiteY10057" fmla="*/ 454204 h 5809456"/>
              <a:gd name="connsiteX10058" fmla="*/ 4849678 w 10993169"/>
              <a:gd name="connsiteY10058" fmla="*/ 451624 h 5809456"/>
              <a:gd name="connsiteX10059" fmla="*/ 4849678 w 10993169"/>
              <a:gd name="connsiteY10059" fmla="*/ 448400 h 5809456"/>
              <a:gd name="connsiteX10060" fmla="*/ 4850329 w 10993169"/>
              <a:gd name="connsiteY10060" fmla="*/ 446466 h 5809456"/>
              <a:gd name="connsiteX10061" fmla="*/ 4851631 w 10993169"/>
              <a:gd name="connsiteY10061" fmla="*/ 444531 h 5809456"/>
              <a:gd name="connsiteX10062" fmla="*/ 4852934 w 10993169"/>
              <a:gd name="connsiteY10062" fmla="*/ 443242 h 5809456"/>
              <a:gd name="connsiteX10063" fmla="*/ 4854887 w 10993169"/>
              <a:gd name="connsiteY10063" fmla="*/ 441952 h 5809456"/>
              <a:gd name="connsiteX10064" fmla="*/ 4857492 w 10993169"/>
              <a:gd name="connsiteY10064" fmla="*/ 441307 h 5809456"/>
              <a:gd name="connsiteX10065" fmla="*/ 4861398 w 10993169"/>
              <a:gd name="connsiteY10065" fmla="*/ 439373 h 5809456"/>
              <a:gd name="connsiteX10066" fmla="*/ 4865956 w 10993169"/>
              <a:gd name="connsiteY10066" fmla="*/ 439373 h 5809456"/>
              <a:gd name="connsiteX10067" fmla="*/ 4870514 w 10993169"/>
              <a:gd name="connsiteY10067" fmla="*/ 441307 h 5809456"/>
              <a:gd name="connsiteX10068" fmla="*/ 4875723 w 10993169"/>
              <a:gd name="connsiteY10068" fmla="*/ 443886 h 5809456"/>
              <a:gd name="connsiteX10069" fmla="*/ 4877677 w 10993169"/>
              <a:gd name="connsiteY10069" fmla="*/ 443886 h 5809456"/>
              <a:gd name="connsiteX10070" fmla="*/ 4879630 w 10993169"/>
              <a:gd name="connsiteY10070" fmla="*/ 442597 h 5809456"/>
              <a:gd name="connsiteX10071" fmla="*/ 4881584 w 10993169"/>
              <a:gd name="connsiteY10071" fmla="*/ 441307 h 5809456"/>
              <a:gd name="connsiteX10072" fmla="*/ 4883537 w 10993169"/>
              <a:gd name="connsiteY10072" fmla="*/ 440017 h 5809456"/>
              <a:gd name="connsiteX10073" fmla="*/ 4886142 w 10993169"/>
              <a:gd name="connsiteY10073" fmla="*/ 436793 h 5809456"/>
              <a:gd name="connsiteX10074" fmla="*/ 4888746 w 10993169"/>
              <a:gd name="connsiteY10074" fmla="*/ 434214 h 5809456"/>
              <a:gd name="connsiteX10075" fmla="*/ 4892653 w 10993169"/>
              <a:gd name="connsiteY10075" fmla="*/ 434214 h 5809456"/>
              <a:gd name="connsiteX10076" fmla="*/ 4896560 w 10993169"/>
              <a:gd name="connsiteY10076" fmla="*/ 434214 h 5809456"/>
              <a:gd name="connsiteX10077" fmla="*/ 4901118 w 10993169"/>
              <a:gd name="connsiteY10077" fmla="*/ 435504 h 5809456"/>
              <a:gd name="connsiteX10078" fmla="*/ 4906327 w 10993169"/>
              <a:gd name="connsiteY10078" fmla="*/ 436793 h 5809456"/>
              <a:gd name="connsiteX10079" fmla="*/ 4908931 w 10993169"/>
              <a:gd name="connsiteY10079" fmla="*/ 442597 h 5809456"/>
              <a:gd name="connsiteX10080" fmla="*/ 4911536 w 10993169"/>
              <a:gd name="connsiteY10080" fmla="*/ 449045 h 5809456"/>
              <a:gd name="connsiteX10081" fmla="*/ 4913489 w 10993169"/>
              <a:gd name="connsiteY10081" fmla="*/ 450979 h 5809456"/>
              <a:gd name="connsiteX10082" fmla="*/ 4915443 w 10993169"/>
              <a:gd name="connsiteY10082" fmla="*/ 453559 h 5809456"/>
              <a:gd name="connsiteX10083" fmla="*/ 4917396 w 10993169"/>
              <a:gd name="connsiteY10083" fmla="*/ 455493 h 5809456"/>
              <a:gd name="connsiteX10084" fmla="*/ 4919350 w 10993169"/>
              <a:gd name="connsiteY10084" fmla="*/ 456138 h 5809456"/>
              <a:gd name="connsiteX10085" fmla="*/ 4923256 w 10993169"/>
              <a:gd name="connsiteY10085" fmla="*/ 456138 h 5809456"/>
              <a:gd name="connsiteX10086" fmla="*/ 4927814 w 10993169"/>
              <a:gd name="connsiteY10086" fmla="*/ 454848 h 5809456"/>
              <a:gd name="connsiteX10087" fmla="*/ 4931721 w 10993169"/>
              <a:gd name="connsiteY10087" fmla="*/ 452914 h 5809456"/>
              <a:gd name="connsiteX10088" fmla="*/ 4934326 w 10993169"/>
              <a:gd name="connsiteY10088" fmla="*/ 451624 h 5809456"/>
              <a:gd name="connsiteX10089" fmla="*/ 4940837 w 10993169"/>
              <a:gd name="connsiteY10089" fmla="*/ 442597 h 5809456"/>
              <a:gd name="connsiteX10090" fmla="*/ 4948000 w 10993169"/>
              <a:gd name="connsiteY10090" fmla="*/ 434214 h 5809456"/>
              <a:gd name="connsiteX10091" fmla="*/ 4949302 w 10993169"/>
              <a:gd name="connsiteY10091" fmla="*/ 432280 h 5809456"/>
              <a:gd name="connsiteX10092" fmla="*/ 4951906 w 10993169"/>
              <a:gd name="connsiteY10092" fmla="*/ 429700 h 5809456"/>
              <a:gd name="connsiteX10093" fmla="*/ 4955162 w 10993169"/>
              <a:gd name="connsiteY10093" fmla="*/ 427766 h 5809456"/>
              <a:gd name="connsiteX10094" fmla="*/ 4957767 w 10993169"/>
              <a:gd name="connsiteY10094" fmla="*/ 427121 h 5809456"/>
              <a:gd name="connsiteX10095" fmla="*/ 4960371 w 10993169"/>
              <a:gd name="connsiteY10095" fmla="*/ 425832 h 5809456"/>
              <a:gd name="connsiteX10096" fmla="*/ 5007905 w 10993169"/>
              <a:gd name="connsiteY10096" fmla="*/ 405008 h 5809456"/>
              <a:gd name="connsiteX10097" fmla="*/ 5010509 w 10993169"/>
              <a:gd name="connsiteY10097" fmla="*/ 405008 h 5809456"/>
              <a:gd name="connsiteX10098" fmla="*/ 5013765 w 10993169"/>
              <a:gd name="connsiteY10098" fmla="*/ 405008 h 5809456"/>
              <a:gd name="connsiteX10099" fmla="*/ 5015067 w 10993169"/>
              <a:gd name="connsiteY10099" fmla="*/ 405679 h 5809456"/>
              <a:gd name="connsiteX10100" fmla="*/ 5016370 w 10993169"/>
              <a:gd name="connsiteY10100" fmla="*/ 406350 h 5809456"/>
              <a:gd name="connsiteX10101" fmla="*/ 5017021 w 10993169"/>
              <a:gd name="connsiteY10101" fmla="*/ 406350 h 5809456"/>
              <a:gd name="connsiteX10102" fmla="*/ 5017672 w 10993169"/>
              <a:gd name="connsiteY10102" fmla="*/ 407691 h 5809456"/>
              <a:gd name="connsiteX10103" fmla="*/ 5019625 w 10993169"/>
              <a:gd name="connsiteY10103" fmla="*/ 409704 h 5809456"/>
              <a:gd name="connsiteX10104" fmla="*/ 5020928 w 10993169"/>
              <a:gd name="connsiteY10104" fmla="*/ 413729 h 5809456"/>
              <a:gd name="connsiteX10105" fmla="*/ 5022230 w 10993169"/>
              <a:gd name="connsiteY10105" fmla="*/ 417083 h 5809456"/>
              <a:gd name="connsiteX10106" fmla="*/ 5022230 w 10993169"/>
              <a:gd name="connsiteY10106" fmla="*/ 419767 h 5809456"/>
              <a:gd name="connsiteX10107" fmla="*/ 5020277 w 10993169"/>
              <a:gd name="connsiteY10107" fmla="*/ 421779 h 5809456"/>
              <a:gd name="connsiteX10108" fmla="*/ 5017672 w 10993169"/>
              <a:gd name="connsiteY10108" fmla="*/ 423792 h 5809456"/>
              <a:gd name="connsiteX10109" fmla="*/ 5015067 w 10993169"/>
              <a:gd name="connsiteY10109" fmla="*/ 425804 h 5809456"/>
              <a:gd name="connsiteX10110" fmla="*/ 5012463 w 10993169"/>
              <a:gd name="connsiteY10110" fmla="*/ 427146 h 5809456"/>
              <a:gd name="connsiteX10111" fmla="*/ 5008556 w 10993169"/>
              <a:gd name="connsiteY10111" fmla="*/ 426475 h 5809456"/>
              <a:gd name="connsiteX10112" fmla="*/ 5004649 w 10993169"/>
              <a:gd name="connsiteY10112" fmla="*/ 425133 h 5809456"/>
              <a:gd name="connsiteX10113" fmla="*/ 5002045 w 10993169"/>
              <a:gd name="connsiteY10113" fmla="*/ 423792 h 5809456"/>
              <a:gd name="connsiteX10114" fmla="*/ 5000742 w 10993169"/>
              <a:gd name="connsiteY10114" fmla="*/ 421779 h 5809456"/>
              <a:gd name="connsiteX10115" fmla="*/ 4999440 w 10993169"/>
              <a:gd name="connsiteY10115" fmla="*/ 419767 h 5809456"/>
              <a:gd name="connsiteX10116" fmla="*/ 4998789 w 10993169"/>
              <a:gd name="connsiteY10116" fmla="*/ 417083 h 5809456"/>
              <a:gd name="connsiteX10117" fmla="*/ 4999440 w 10993169"/>
              <a:gd name="connsiteY10117" fmla="*/ 414400 h 5809456"/>
              <a:gd name="connsiteX10118" fmla="*/ 5000742 w 10993169"/>
              <a:gd name="connsiteY10118" fmla="*/ 412387 h 5809456"/>
              <a:gd name="connsiteX10119" fmla="*/ 5001394 w 10993169"/>
              <a:gd name="connsiteY10119" fmla="*/ 410375 h 5809456"/>
              <a:gd name="connsiteX10120" fmla="*/ 5003347 w 10993169"/>
              <a:gd name="connsiteY10120" fmla="*/ 407691 h 5809456"/>
              <a:gd name="connsiteX10121" fmla="*/ 5005952 w 10993169"/>
              <a:gd name="connsiteY10121" fmla="*/ 405679 h 5809456"/>
              <a:gd name="connsiteX10122" fmla="*/ 4854235 w 10993169"/>
              <a:gd name="connsiteY10122" fmla="*/ 362033 h 5809456"/>
              <a:gd name="connsiteX10123" fmla="*/ 4856189 w 10993169"/>
              <a:gd name="connsiteY10123" fmla="*/ 362033 h 5809456"/>
              <a:gd name="connsiteX10124" fmla="*/ 4857491 w 10993169"/>
              <a:gd name="connsiteY10124" fmla="*/ 362678 h 5809456"/>
              <a:gd name="connsiteX10125" fmla="*/ 4859444 w 10993169"/>
              <a:gd name="connsiteY10125" fmla="*/ 363323 h 5809456"/>
              <a:gd name="connsiteX10126" fmla="*/ 4861398 w 10993169"/>
              <a:gd name="connsiteY10126" fmla="*/ 364612 h 5809456"/>
              <a:gd name="connsiteX10127" fmla="*/ 4863351 w 10993169"/>
              <a:gd name="connsiteY10127" fmla="*/ 366547 h 5809456"/>
              <a:gd name="connsiteX10128" fmla="*/ 4865305 w 10993169"/>
              <a:gd name="connsiteY10128" fmla="*/ 368481 h 5809456"/>
              <a:gd name="connsiteX10129" fmla="*/ 4867909 w 10993169"/>
              <a:gd name="connsiteY10129" fmla="*/ 372350 h 5809456"/>
              <a:gd name="connsiteX10130" fmla="*/ 4870514 w 10993169"/>
              <a:gd name="connsiteY10130" fmla="*/ 374929 h 5809456"/>
              <a:gd name="connsiteX10131" fmla="*/ 4877025 w 10993169"/>
              <a:gd name="connsiteY10131" fmla="*/ 377508 h 5809456"/>
              <a:gd name="connsiteX10132" fmla="*/ 4882885 w 10993169"/>
              <a:gd name="connsiteY10132" fmla="*/ 380733 h 5809456"/>
              <a:gd name="connsiteX10133" fmla="*/ 4889397 w 10993169"/>
              <a:gd name="connsiteY10133" fmla="*/ 383312 h 5809456"/>
              <a:gd name="connsiteX10134" fmla="*/ 4893955 w 10993169"/>
              <a:gd name="connsiteY10134" fmla="*/ 384601 h 5809456"/>
              <a:gd name="connsiteX10135" fmla="*/ 4899164 w 10993169"/>
              <a:gd name="connsiteY10135" fmla="*/ 385891 h 5809456"/>
              <a:gd name="connsiteX10136" fmla="*/ 4905675 w 10993169"/>
              <a:gd name="connsiteY10136" fmla="*/ 385891 h 5809456"/>
              <a:gd name="connsiteX10137" fmla="*/ 4912187 w 10993169"/>
              <a:gd name="connsiteY10137" fmla="*/ 385891 h 5809456"/>
              <a:gd name="connsiteX10138" fmla="*/ 4917396 w 10993169"/>
              <a:gd name="connsiteY10138" fmla="*/ 387181 h 5809456"/>
              <a:gd name="connsiteX10139" fmla="*/ 4919349 w 10993169"/>
              <a:gd name="connsiteY10139" fmla="*/ 387181 h 5809456"/>
              <a:gd name="connsiteX10140" fmla="*/ 4921954 w 10993169"/>
              <a:gd name="connsiteY10140" fmla="*/ 388470 h 5809456"/>
              <a:gd name="connsiteX10141" fmla="*/ 4924558 w 10993169"/>
              <a:gd name="connsiteY10141" fmla="*/ 389760 h 5809456"/>
              <a:gd name="connsiteX10142" fmla="*/ 4927163 w 10993169"/>
              <a:gd name="connsiteY10142" fmla="*/ 391050 h 5809456"/>
              <a:gd name="connsiteX10143" fmla="*/ 4932372 w 10993169"/>
              <a:gd name="connsiteY10143" fmla="*/ 394918 h 5809456"/>
              <a:gd name="connsiteX10144" fmla="*/ 4934976 w 10993169"/>
              <a:gd name="connsiteY10144" fmla="*/ 398787 h 5809456"/>
              <a:gd name="connsiteX10145" fmla="*/ 4936930 w 10993169"/>
              <a:gd name="connsiteY10145" fmla="*/ 400077 h 5809456"/>
              <a:gd name="connsiteX10146" fmla="*/ 4938883 w 10993169"/>
              <a:gd name="connsiteY10146" fmla="*/ 402011 h 5809456"/>
              <a:gd name="connsiteX10147" fmla="*/ 4940185 w 10993169"/>
              <a:gd name="connsiteY10147" fmla="*/ 403946 h 5809456"/>
              <a:gd name="connsiteX10148" fmla="*/ 4940837 w 10993169"/>
              <a:gd name="connsiteY10148" fmla="*/ 406525 h 5809456"/>
              <a:gd name="connsiteX10149" fmla="*/ 4942790 w 10993169"/>
              <a:gd name="connsiteY10149" fmla="*/ 411039 h 5809456"/>
              <a:gd name="connsiteX10150" fmla="*/ 4942790 w 10993169"/>
              <a:gd name="connsiteY10150" fmla="*/ 415553 h 5809456"/>
              <a:gd name="connsiteX10151" fmla="*/ 4942790 w 10993169"/>
              <a:gd name="connsiteY10151" fmla="*/ 417487 h 5809456"/>
              <a:gd name="connsiteX10152" fmla="*/ 4941488 w 10993169"/>
              <a:gd name="connsiteY10152" fmla="*/ 420066 h 5809456"/>
              <a:gd name="connsiteX10153" fmla="*/ 4939534 w 10993169"/>
              <a:gd name="connsiteY10153" fmla="*/ 423290 h 5809456"/>
              <a:gd name="connsiteX10154" fmla="*/ 4937581 w 10993169"/>
              <a:gd name="connsiteY10154" fmla="*/ 425225 h 5809456"/>
              <a:gd name="connsiteX10155" fmla="*/ 4934976 w 10993169"/>
              <a:gd name="connsiteY10155" fmla="*/ 427159 h 5809456"/>
              <a:gd name="connsiteX10156" fmla="*/ 4931070 w 10993169"/>
              <a:gd name="connsiteY10156" fmla="*/ 427804 h 5809456"/>
              <a:gd name="connsiteX10157" fmla="*/ 4929767 w 10993169"/>
              <a:gd name="connsiteY10157" fmla="*/ 428449 h 5809456"/>
              <a:gd name="connsiteX10158" fmla="*/ 4927814 w 10993169"/>
              <a:gd name="connsiteY10158" fmla="*/ 428449 h 5809456"/>
              <a:gd name="connsiteX10159" fmla="*/ 4925860 w 10993169"/>
              <a:gd name="connsiteY10159" fmla="*/ 428449 h 5809456"/>
              <a:gd name="connsiteX10160" fmla="*/ 4925209 w 10993169"/>
              <a:gd name="connsiteY10160" fmla="*/ 427804 h 5809456"/>
              <a:gd name="connsiteX10161" fmla="*/ 4923907 w 10993169"/>
              <a:gd name="connsiteY10161" fmla="*/ 421356 h 5809456"/>
              <a:gd name="connsiteX10162" fmla="*/ 4922605 w 10993169"/>
              <a:gd name="connsiteY10162" fmla="*/ 415553 h 5809456"/>
              <a:gd name="connsiteX10163" fmla="*/ 4921302 w 10993169"/>
              <a:gd name="connsiteY10163" fmla="*/ 413618 h 5809456"/>
              <a:gd name="connsiteX10164" fmla="*/ 4919349 w 10993169"/>
              <a:gd name="connsiteY10164" fmla="*/ 412328 h 5809456"/>
              <a:gd name="connsiteX10165" fmla="*/ 4916745 w 10993169"/>
              <a:gd name="connsiteY10165" fmla="*/ 411039 h 5809456"/>
              <a:gd name="connsiteX10166" fmla="*/ 4914791 w 10993169"/>
              <a:gd name="connsiteY10166" fmla="*/ 411039 h 5809456"/>
              <a:gd name="connsiteX10167" fmla="*/ 4912838 w 10993169"/>
              <a:gd name="connsiteY10167" fmla="*/ 411684 h 5809456"/>
              <a:gd name="connsiteX10168" fmla="*/ 4910884 w 10993169"/>
              <a:gd name="connsiteY10168" fmla="*/ 412974 h 5809456"/>
              <a:gd name="connsiteX10169" fmla="*/ 4909582 w 10993169"/>
              <a:gd name="connsiteY10169" fmla="*/ 414908 h 5809456"/>
              <a:gd name="connsiteX10170" fmla="*/ 4909582 w 10993169"/>
              <a:gd name="connsiteY10170" fmla="*/ 415553 h 5809456"/>
              <a:gd name="connsiteX10171" fmla="*/ 4907629 w 10993169"/>
              <a:gd name="connsiteY10171" fmla="*/ 416197 h 5809456"/>
              <a:gd name="connsiteX10172" fmla="*/ 4905024 w 10993169"/>
              <a:gd name="connsiteY10172" fmla="*/ 416197 h 5809456"/>
              <a:gd name="connsiteX10173" fmla="*/ 4903071 w 10993169"/>
              <a:gd name="connsiteY10173" fmla="*/ 415553 h 5809456"/>
              <a:gd name="connsiteX10174" fmla="*/ 4901117 w 10993169"/>
              <a:gd name="connsiteY10174" fmla="*/ 414908 h 5809456"/>
              <a:gd name="connsiteX10175" fmla="*/ 4899164 w 10993169"/>
              <a:gd name="connsiteY10175" fmla="*/ 414263 h 5809456"/>
              <a:gd name="connsiteX10176" fmla="*/ 4897862 w 10993169"/>
              <a:gd name="connsiteY10176" fmla="*/ 412974 h 5809456"/>
              <a:gd name="connsiteX10177" fmla="*/ 4896559 w 10993169"/>
              <a:gd name="connsiteY10177" fmla="*/ 411684 h 5809456"/>
              <a:gd name="connsiteX10178" fmla="*/ 4896559 w 10993169"/>
              <a:gd name="connsiteY10178" fmla="*/ 411039 h 5809456"/>
              <a:gd name="connsiteX10179" fmla="*/ 4895257 w 10993169"/>
              <a:gd name="connsiteY10179" fmla="*/ 408460 h 5809456"/>
              <a:gd name="connsiteX10180" fmla="*/ 4893955 w 10993169"/>
              <a:gd name="connsiteY10180" fmla="*/ 403946 h 5809456"/>
              <a:gd name="connsiteX10181" fmla="*/ 4890048 w 10993169"/>
              <a:gd name="connsiteY10181" fmla="*/ 403946 h 5809456"/>
              <a:gd name="connsiteX10182" fmla="*/ 4886141 w 10993169"/>
              <a:gd name="connsiteY10182" fmla="*/ 403946 h 5809456"/>
              <a:gd name="connsiteX10183" fmla="*/ 4884188 w 10993169"/>
              <a:gd name="connsiteY10183" fmla="*/ 406525 h 5809456"/>
              <a:gd name="connsiteX10184" fmla="*/ 4880932 w 10993169"/>
              <a:gd name="connsiteY10184" fmla="*/ 411039 h 5809456"/>
              <a:gd name="connsiteX10185" fmla="*/ 4878327 w 10993169"/>
              <a:gd name="connsiteY10185" fmla="*/ 412974 h 5809456"/>
              <a:gd name="connsiteX10186" fmla="*/ 4875723 w 10993169"/>
              <a:gd name="connsiteY10186" fmla="*/ 414908 h 5809456"/>
              <a:gd name="connsiteX10187" fmla="*/ 4873769 w 10993169"/>
              <a:gd name="connsiteY10187" fmla="*/ 415553 h 5809456"/>
              <a:gd name="connsiteX10188" fmla="*/ 4871816 w 10993169"/>
              <a:gd name="connsiteY10188" fmla="*/ 416197 h 5809456"/>
              <a:gd name="connsiteX10189" fmla="*/ 4869863 w 10993169"/>
              <a:gd name="connsiteY10189" fmla="*/ 416197 h 5809456"/>
              <a:gd name="connsiteX10190" fmla="*/ 4867909 w 10993169"/>
              <a:gd name="connsiteY10190" fmla="*/ 415553 h 5809456"/>
              <a:gd name="connsiteX10191" fmla="*/ 4865956 w 10993169"/>
              <a:gd name="connsiteY10191" fmla="*/ 415553 h 5809456"/>
              <a:gd name="connsiteX10192" fmla="*/ 4864002 w 10993169"/>
              <a:gd name="connsiteY10192" fmla="*/ 414263 h 5809456"/>
              <a:gd name="connsiteX10193" fmla="*/ 4862049 w 10993169"/>
              <a:gd name="connsiteY10193" fmla="*/ 412974 h 5809456"/>
              <a:gd name="connsiteX10194" fmla="*/ 4860747 w 10993169"/>
              <a:gd name="connsiteY10194" fmla="*/ 411684 h 5809456"/>
              <a:gd name="connsiteX10195" fmla="*/ 4857491 w 10993169"/>
              <a:gd name="connsiteY10195" fmla="*/ 407815 h 5809456"/>
              <a:gd name="connsiteX10196" fmla="*/ 4854886 w 10993169"/>
              <a:gd name="connsiteY10196" fmla="*/ 403946 h 5809456"/>
              <a:gd name="connsiteX10197" fmla="*/ 4852282 w 10993169"/>
              <a:gd name="connsiteY10197" fmla="*/ 396208 h 5809456"/>
              <a:gd name="connsiteX10198" fmla="*/ 4849677 w 10993169"/>
              <a:gd name="connsiteY10198" fmla="*/ 387181 h 5809456"/>
              <a:gd name="connsiteX10199" fmla="*/ 4843817 w 10993169"/>
              <a:gd name="connsiteY10199" fmla="*/ 384601 h 5809456"/>
              <a:gd name="connsiteX10200" fmla="*/ 4839259 w 10993169"/>
              <a:gd name="connsiteY10200" fmla="*/ 382022 h 5809456"/>
              <a:gd name="connsiteX10201" fmla="*/ 4838608 w 10993169"/>
              <a:gd name="connsiteY10201" fmla="*/ 380733 h 5809456"/>
              <a:gd name="connsiteX10202" fmla="*/ 4838608 w 10993169"/>
              <a:gd name="connsiteY10202" fmla="*/ 378153 h 5809456"/>
              <a:gd name="connsiteX10203" fmla="*/ 4838608 w 10993169"/>
              <a:gd name="connsiteY10203" fmla="*/ 376219 h 5809456"/>
              <a:gd name="connsiteX10204" fmla="*/ 4838608 w 10993169"/>
              <a:gd name="connsiteY10204" fmla="*/ 374284 h 5809456"/>
              <a:gd name="connsiteX10205" fmla="*/ 4840561 w 10993169"/>
              <a:gd name="connsiteY10205" fmla="*/ 370415 h 5809456"/>
              <a:gd name="connsiteX10206" fmla="*/ 4841864 w 10993169"/>
              <a:gd name="connsiteY10206" fmla="*/ 367836 h 5809456"/>
              <a:gd name="connsiteX10207" fmla="*/ 4845119 w 10993169"/>
              <a:gd name="connsiteY10207" fmla="*/ 365902 h 5809456"/>
              <a:gd name="connsiteX10208" fmla="*/ 4849677 w 10993169"/>
              <a:gd name="connsiteY10208" fmla="*/ 363323 h 5809456"/>
              <a:gd name="connsiteX10209" fmla="*/ 4852282 w 10993169"/>
              <a:gd name="connsiteY10209" fmla="*/ 362678 h 5809456"/>
              <a:gd name="connsiteX10210" fmla="*/ 9230639 w 10993169"/>
              <a:gd name="connsiteY10210" fmla="*/ 195342 h 5809456"/>
              <a:gd name="connsiteX10211" fmla="*/ 9234521 w 10993169"/>
              <a:gd name="connsiteY10211" fmla="*/ 195993 h 5809456"/>
              <a:gd name="connsiteX10212" fmla="*/ 9237109 w 10993169"/>
              <a:gd name="connsiteY10212" fmla="*/ 197295 h 5809456"/>
              <a:gd name="connsiteX10213" fmla="*/ 9239050 w 10993169"/>
              <a:gd name="connsiteY10213" fmla="*/ 199249 h 5809456"/>
              <a:gd name="connsiteX10214" fmla="*/ 9240345 w 10993169"/>
              <a:gd name="connsiteY10214" fmla="*/ 202504 h 5809456"/>
              <a:gd name="connsiteX10215" fmla="*/ 9241639 w 10993169"/>
              <a:gd name="connsiteY10215" fmla="*/ 206411 h 5809456"/>
              <a:gd name="connsiteX10216" fmla="*/ 9242933 w 10993169"/>
              <a:gd name="connsiteY10216" fmla="*/ 210318 h 5809456"/>
              <a:gd name="connsiteX10217" fmla="*/ 9244227 w 10993169"/>
              <a:gd name="connsiteY10217" fmla="*/ 218132 h 5809456"/>
              <a:gd name="connsiteX10218" fmla="*/ 9244227 w 10993169"/>
              <a:gd name="connsiteY10218" fmla="*/ 225294 h 5809456"/>
              <a:gd name="connsiteX10219" fmla="*/ 9246168 w 10993169"/>
              <a:gd name="connsiteY10219" fmla="*/ 233108 h 5809456"/>
              <a:gd name="connsiteX10220" fmla="*/ 9246815 w 10993169"/>
              <a:gd name="connsiteY10220" fmla="*/ 242875 h 5809456"/>
              <a:gd name="connsiteX10221" fmla="*/ 9246815 w 10993169"/>
              <a:gd name="connsiteY10221" fmla="*/ 253293 h 5809456"/>
              <a:gd name="connsiteX10222" fmla="*/ 9246815 w 10993169"/>
              <a:gd name="connsiteY10222" fmla="*/ 261107 h 5809456"/>
              <a:gd name="connsiteX10223" fmla="*/ 9246815 w 10993169"/>
              <a:gd name="connsiteY10223" fmla="*/ 266316 h 5809456"/>
              <a:gd name="connsiteX10224" fmla="*/ 9246815 w 10993169"/>
              <a:gd name="connsiteY10224" fmla="*/ 272827 h 5809456"/>
              <a:gd name="connsiteX10225" fmla="*/ 9246168 w 10993169"/>
              <a:gd name="connsiteY10225" fmla="*/ 279339 h 5809456"/>
              <a:gd name="connsiteX10226" fmla="*/ 9244227 w 10993169"/>
              <a:gd name="connsiteY10226" fmla="*/ 284548 h 5809456"/>
              <a:gd name="connsiteX10227" fmla="*/ 9243580 w 10993169"/>
              <a:gd name="connsiteY10227" fmla="*/ 290408 h 5809456"/>
              <a:gd name="connsiteX10228" fmla="*/ 9240992 w 10993169"/>
              <a:gd name="connsiteY10228" fmla="*/ 296919 h 5809456"/>
              <a:gd name="connsiteX10229" fmla="*/ 9238403 w 10993169"/>
              <a:gd name="connsiteY10229" fmla="*/ 302779 h 5809456"/>
              <a:gd name="connsiteX10230" fmla="*/ 9237109 w 10993169"/>
              <a:gd name="connsiteY10230" fmla="*/ 307337 h 5809456"/>
              <a:gd name="connsiteX10231" fmla="*/ 9235815 w 10993169"/>
              <a:gd name="connsiteY10231" fmla="*/ 313849 h 5809456"/>
              <a:gd name="connsiteX10232" fmla="*/ 9235815 w 10993169"/>
              <a:gd name="connsiteY10232" fmla="*/ 322314 h 5809456"/>
              <a:gd name="connsiteX10233" fmla="*/ 9236462 w 10993169"/>
              <a:gd name="connsiteY10233" fmla="*/ 330778 h 5809456"/>
              <a:gd name="connsiteX10234" fmla="*/ 9237109 w 10993169"/>
              <a:gd name="connsiteY10234" fmla="*/ 337941 h 5809456"/>
              <a:gd name="connsiteX10235" fmla="*/ 9233874 w 10993169"/>
              <a:gd name="connsiteY10235" fmla="*/ 341848 h 5809456"/>
              <a:gd name="connsiteX10236" fmla="*/ 9229992 w 10993169"/>
              <a:gd name="connsiteY10236" fmla="*/ 345103 h 5809456"/>
              <a:gd name="connsiteX10237" fmla="*/ 9228051 w 10993169"/>
              <a:gd name="connsiteY10237" fmla="*/ 347057 h 5809456"/>
              <a:gd name="connsiteX10238" fmla="*/ 9226110 w 10993169"/>
              <a:gd name="connsiteY10238" fmla="*/ 349010 h 5809456"/>
              <a:gd name="connsiteX10239" fmla="*/ 9224815 w 10993169"/>
              <a:gd name="connsiteY10239" fmla="*/ 350964 h 5809456"/>
              <a:gd name="connsiteX10240" fmla="*/ 9224168 w 10993169"/>
              <a:gd name="connsiteY10240" fmla="*/ 352917 h 5809456"/>
              <a:gd name="connsiteX10241" fmla="*/ 9223521 w 10993169"/>
              <a:gd name="connsiteY10241" fmla="*/ 356173 h 5809456"/>
              <a:gd name="connsiteX10242" fmla="*/ 9223521 w 10993169"/>
              <a:gd name="connsiteY10242" fmla="*/ 360731 h 5809456"/>
              <a:gd name="connsiteX10243" fmla="*/ 9223521 w 10993169"/>
              <a:gd name="connsiteY10243" fmla="*/ 366591 h 5809456"/>
              <a:gd name="connsiteX10244" fmla="*/ 9223521 w 10993169"/>
              <a:gd name="connsiteY10244" fmla="*/ 371800 h 5809456"/>
              <a:gd name="connsiteX10245" fmla="*/ 9224168 w 10993169"/>
              <a:gd name="connsiteY10245" fmla="*/ 381567 h 5809456"/>
              <a:gd name="connsiteX10246" fmla="*/ 9224168 w 10993169"/>
              <a:gd name="connsiteY10246" fmla="*/ 386776 h 5809456"/>
              <a:gd name="connsiteX10247" fmla="*/ 9222874 w 10993169"/>
              <a:gd name="connsiteY10247" fmla="*/ 388730 h 5809456"/>
              <a:gd name="connsiteX10248" fmla="*/ 9220286 w 10993169"/>
              <a:gd name="connsiteY10248" fmla="*/ 393287 h 5809456"/>
              <a:gd name="connsiteX10249" fmla="*/ 9218345 w 10993169"/>
              <a:gd name="connsiteY10249" fmla="*/ 395241 h 5809456"/>
              <a:gd name="connsiteX10250" fmla="*/ 9215757 w 10993169"/>
              <a:gd name="connsiteY10250" fmla="*/ 397194 h 5809456"/>
              <a:gd name="connsiteX10251" fmla="*/ 9213816 w 10993169"/>
              <a:gd name="connsiteY10251" fmla="*/ 399148 h 5809456"/>
              <a:gd name="connsiteX10252" fmla="*/ 9211875 w 10993169"/>
              <a:gd name="connsiteY10252" fmla="*/ 399148 h 5809456"/>
              <a:gd name="connsiteX10253" fmla="*/ 9209933 w 10993169"/>
              <a:gd name="connsiteY10253" fmla="*/ 399799 h 5809456"/>
              <a:gd name="connsiteX10254" fmla="*/ 9207992 w 10993169"/>
              <a:gd name="connsiteY10254" fmla="*/ 399799 h 5809456"/>
              <a:gd name="connsiteX10255" fmla="*/ 9205404 w 10993169"/>
              <a:gd name="connsiteY10255" fmla="*/ 399799 h 5809456"/>
              <a:gd name="connsiteX10256" fmla="*/ 9203463 w 10993169"/>
              <a:gd name="connsiteY10256" fmla="*/ 398497 h 5809456"/>
              <a:gd name="connsiteX10257" fmla="*/ 9199581 w 10993169"/>
              <a:gd name="connsiteY10257" fmla="*/ 396543 h 5809456"/>
              <a:gd name="connsiteX10258" fmla="*/ 9196993 w 10993169"/>
              <a:gd name="connsiteY10258" fmla="*/ 394590 h 5809456"/>
              <a:gd name="connsiteX10259" fmla="*/ 9195051 w 10993169"/>
              <a:gd name="connsiteY10259" fmla="*/ 393287 h 5809456"/>
              <a:gd name="connsiteX10260" fmla="*/ 9193757 w 10993169"/>
              <a:gd name="connsiteY10260" fmla="*/ 391334 h 5809456"/>
              <a:gd name="connsiteX10261" fmla="*/ 9192463 w 10993169"/>
              <a:gd name="connsiteY10261" fmla="*/ 389381 h 5809456"/>
              <a:gd name="connsiteX10262" fmla="*/ 9191169 w 10993169"/>
              <a:gd name="connsiteY10262" fmla="*/ 386776 h 5809456"/>
              <a:gd name="connsiteX10263" fmla="*/ 9189228 w 10993169"/>
              <a:gd name="connsiteY10263" fmla="*/ 382218 h 5809456"/>
              <a:gd name="connsiteX10264" fmla="*/ 9187287 w 10993169"/>
              <a:gd name="connsiteY10264" fmla="*/ 378962 h 5809456"/>
              <a:gd name="connsiteX10265" fmla="*/ 9184699 w 10993169"/>
              <a:gd name="connsiteY10265" fmla="*/ 372451 h 5809456"/>
              <a:gd name="connsiteX10266" fmla="*/ 9183405 w 10993169"/>
              <a:gd name="connsiteY10266" fmla="*/ 363986 h 5809456"/>
              <a:gd name="connsiteX10267" fmla="*/ 9182758 w 10993169"/>
              <a:gd name="connsiteY10267" fmla="*/ 359428 h 5809456"/>
              <a:gd name="connsiteX10268" fmla="*/ 9182111 w 10993169"/>
              <a:gd name="connsiteY10268" fmla="*/ 356173 h 5809456"/>
              <a:gd name="connsiteX10269" fmla="*/ 9180817 w 10993169"/>
              <a:gd name="connsiteY10269" fmla="*/ 352917 h 5809456"/>
              <a:gd name="connsiteX10270" fmla="*/ 9178875 w 10993169"/>
              <a:gd name="connsiteY10270" fmla="*/ 350312 h 5809456"/>
              <a:gd name="connsiteX10271" fmla="*/ 9177581 w 10993169"/>
              <a:gd name="connsiteY10271" fmla="*/ 347708 h 5809456"/>
              <a:gd name="connsiteX10272" fmla="*/ 9175640 w 10993169"/>
              <a:gd name="connsiteY10272" fmla="*/ 344452 h 5809456"/>
              <a:gd name="connsiteX10273" fmla="*/ 9173052 w 10993169"/>
              <a:gd name="connsiteY10273" fmla="*/ 341848 h 5809456"/>
              <a:gd name="connsiteX10274" fmla="*/ 9169817 w 10993169"/>
              <a:gd name="connsiteY10274" fmla="*/ 339243 h 5809456"/>
              <a:gd name="connsiteX10275" fmla="*/ 9163993 w 10993169"/>
              <a:gd name="connsiteY10275" fmla="*/ 333383 h 5809456"/>
              <a:gd name="connsiteX10276" fmla="*/ 9158817 w 10993169"/>
              <a:gd name="connsiteY10276" fmla="*/ 327523 h 5809456"/>
              <a:gd name="connsiteX10277" fmla="*/ 9155582 w 10993169"/>
              <a:gd name="connsiteY10277" fmla="*/ 322314 h 5809456"/>
              <a:gd name="connsiteX10278" fmla="*/ 9151700 w 10993169"/>
              <a:gd name="connsiteY10278" fmla="*/ 314500 h 5809456"/>
              <a:gd name="connsiteX10279" fmla="*/ 9147170 w 10993169"/>
              <a:gd name="connsiteY10279" fmla="*/ 306686 h 5809456"/>
              <a:gd name="connsiteX10280" fmla="*/ 9143935 w 10993169"/>
              <a:gd name="connsiteY10280" fmla="*/ 299524 h 5809456"/>
              <a:gd name="connsiteX10281" fmla="*/ 9145229 w 10993169"/>
              <a:gd name="connsiteY10281" fmla="*/ 293012 h 5809456"/>
              <a:gd name="connsiteX10282" fmla="*/ 9146523 w 10993169"/>
              <a:gd name="connsiteY10282" fmla="*/ 284548 h 5809456"/>
              <a:gd name="connsiteX10283" fmla="*/ 9150405 w 10993169"/>
              <a:gd name="connsiteY10283" fmla="*/ 278687 h 5809456"/>
              <a:gd name="connsiteX10284" fmla="*/ 9154288 w 10993169"/>
              <a:gd name="connsiteY10284" fmla="*/ 271525 h 5809456"/>
              <a:gd name="connsiteX10285" fmla="*/ 9154935 w 10993169"/>
              <a:gd name="connsiteY10285" fmla="*/ 265014 h 5809456"/>
              <a:gd name="connsiteX10286" fmla="*/ 9156229 w 10993169"/>
              <a:gd name="connsiteY10286" fmla="*/ 259153 h 5809456"/>
              <a:gd name="connsiteX10287" fmla="*/ 9152347 w 10993169"/>
              <a:gd name="connsiteY10287" fmla="*/ 254595 h 5809456"/>
              <a:gd name="connsiteX10288" fmla="*/ 9146523 w 10993169"/>
              <a:gd name="connsiteY10288" fmla="*/ 250689 h 5809456"/>
              <a:gd name="connsiteX10289" fmla="*/ 9147817 w 10993169"/>
              <a:gd name="connsiteY10289" fmla="*/ 242875 h 5809456"/>
              <a:gd name="connsiteX10290" fmla="*/ 9149111 w 10993169"/>
              <a:gd name="connsiteY10290" fmla="*/ 235061 h 5809456"/>
              <a:gd name="connsiteX10291" fmla="*/ 9154935 w 10993169"/>
              <a:gd name="connsiteY10291" fmla="*/ 231806 h 5809456"/>
              <a:gd name="connsiteX10292" fmla="*/ 9161405 w 10993169"/>
              <a:gd name="connsiteY10292" fmla="*/ 227899 h 5809456"/>
              <a:gd name="connsiteX10293" fmla="*/ 9165287 w 10993169"/>
              <a:gd name="connsiteY10293" fmla="*/ 225294 h 5809456"/>
              <a:gd name="connsiteX10294" fmla="*/ 9169817 w 10993169"/>
              <a:gd name="connsiteY10294" fmla="*/ 221387 h 5809456"/>
              <a:gd name="connsiteX10295" fmla="*/ 9172405 w 10993169"/>
              <a:gd name="connsiteY10295" fmla="*/ 220085 h 5809456"/>
              <a:gd name="connsiteX10296" fmla="*/ 9174993 w 10993169"/>
              <a:gd name="connsiteY10296" fmla="*/ 218783 h 5809456"/>
              <a:gd name="connsiteX10297" fmla="*/ 9176934 w 10993169"/>
              <a:gd name="connsiteY10297" fmla="*/ 218132 h 5809456"/>
              <a:gd name="connsiteX10298" fmla="*/ 9178875 w 10993169"/>
              <a:gd name="connsiteY10298" fmla="*/ 217481 h 5809456"/>
              <a:gd name="connsiteX10299" fmla="*/ 9180817 w 10993169"/>
              <a:gd name="connsiteY10299" fmla="*/ 216179 h 5809456"/>
              <a:gd name="connsiteX10300" fmla="*/ 9182758 w 10993169"/>
              <a:gd name="connsiteY10300" fmla="*/ 216829 h 5809456"/>
              <a:gd name="connsiteX10301" fmla="*/ 9184699 w 10993169"/>
              <a:gd name="connsiteY10301" fmla="*/ 216829 h 5809456"/>
              <a:gd name="connsiteX10302" fmla="*/ 9187287 w 10993169"/>
              <a:gd name="connsiteY10302" fmla="*/ 217481 h 5809456"/>
              <a:gd name="connsiteX10303" fmla="*/ 9191169 w 10993169"/>
              <a:gd name="connsiteY10303" fmla="*/ 218783 h 5809456"/>
              <a:gd name="connsiteX10304" fmla="*/ 9195699 w 10993169"/>
              <a:gd name="connsiteY10304" fmla="*/ 219434 h 5809456"/>
              <a:gd name="connsiteX10305" fmla="*/ 9199581 w 10993169"/>
              <a:gd name="connsiteY10305" fmla="*/ 218783 h 5809456"/>
              <a:gd name="connsiteX10306" fmla="*/ 9202169 w 10993169"/>
              <a:gd name="connsiteY10306" fmla="*/ 217481 h 5809456"/>
              <a:gd name="connsiteX10307" fmla="*/ 9203463 w 10993169"/>
              <a:gd name="connsiteY10307" fmla="*/ 216829 h 5809456"/>
              <a:gd name="connsiteX10308" fmla="*/ 9204757 w 10993169"/>
              <a:gd name="connsiteY10308" fmla="*/ 216179 h 5809456"/>
              <a:gd name="connsiteX10309" fmla="*/ 9206051 w 10993169"/>
              <a:gd name="connsiteY10309" fmla="*/ 214225 h 5809456"/>
              <a:gd name="connsiteX10310" fmla="*/ 9206698 w 10993169"/>
              <a:gd name="connsiteY10310" fmla="*/ 212271 h 5809456"/>
              <a:gd name="connsiteX10311" fmla="*/ 9207992 w 10993169"/>
              <a:gd name="connsiteY10311" fmla="*/ 207713 h 5809456"/>
              <a:gd name="connsiteX10312" fmla="*/ 9209286 w 10993169"/>
              <a:gd name="connsiteY10312" fmla="*/ 204458 h 5809456"/>
              <a:gd name="connsiteX10313" fmla="*/ 9211875 w 10993169"/>
              <a:gd name="connsiteY10313" fmla="*/ 202504 h 5809456"/>
              <a:gd name="connsiteX10314" fmla="*/ 9215757 w 10993169"/>
              <a:gd name="connsiteY10314" fmla="*/ 199900 h 5809456"/>
              <a:gd name="connsiteX10315" fmla="*/ 9218992 w 10993169"/>
              <a:gd name="connsiteY10315" fmla="*/ 197946 h 5809456"/>
              <a:gd name="connsiteX10316" fmla="*/ 9222227 w 10993169"/>
              <a:gd name="connsiteY10316" fmla="*/ 197295 h 5809456"/>
              <a:gd name="connsiteX10317" fmla="*/ 9226110 w 10993169"/>
              <a:gd name="connsiteY10317" fmla="*/ 195993 h 5809456"/>
              <a:gd name="connsiteX10318" fmla="*/ 9270683 w 10993169"/>
              <a:gd name="connsiteY10318" fmla="*/ 105484 h 5809456"/>
              <a:gd name="connsiteX10319" fmla="*/ 9273369 w 10993169"/>
              <a:gd name="connsiteY10319" fmla="*/ 105484 h 5809456"/>
              <a:gd name="connsiteX10320" fmla="*/ 9276055 w 10993169"/>
              <a:gd name="connsiteY10320" fmla="*/ 106148 h 5809456"/>
              <a:gd name="connsiteX10321" fmla="*/ 9276727 w 10993169"/>
              <a:gd name="connsiteY10321" fmla="*/ 107476 h 5809456"/>
              <a:gd name="connsiteX10322" fmla="*/ 9277399 w 10993169"/>
              <a:gd name="connsiteY10322" fmla="*/ 109467 h 5809456"/>
              <a:gd name="connsiteX10323" fmla="*/ 9278070 w 10993169"/>
              <a:gd name="connsiteY10323" fmla="*/ 110795 h 5809456"/>
              <a:gd name="connsiteX10324" fmla="*/ 9278070 w 10993169"/>
              <a:gd name="connsiteY10324" fmla="*/ 113451 h 5809456"/>
              <a:gd name="connsiteX10325" fmla="*/ 9277399 w 10993169"/>
              <a:gd name="connsiteY10325" fmla="*/ 118098 h 5809456"/>
              <a:gd name="connsiteX10326" fmla="*/ 9276055 w 10993169"/>
              <a:gd name="connsiteY10326" fmla="*/ 122081 h 5809456"/>
              <a:gd name="connsiteX10327" fmla="*/ 9270683 w 10993169"/>
              <a:gd name="connsiteY10327" fmla="*/ 123409 h 5809456"/>
              <a:gd name="connsiteX10328" fmla="*/ 9267997 w 10993169"/>
              <a:gd name="connsiteY10328" fmla="*/ 124737 h 5809456"/>
              <a:gd name="connsiteX10329" fmla="*/ 9265311 w 10993169"/>
              <a:gd name="connsiteY10329" fmla="*/ 127393 h 5809456"/>
              <a:gd name="connsiteX10330" fmla="*/ 9263297 w 10993169"/>
              <a:gd name="connsiteY10330" fmla="*/ 131376 h 5809456"/>
              <a:gd name="connsiteX10331" fmla="*/ 9260611 w 10993169"/>
              <a:gd name="connsiteY10331" fmla="*/ 135359 h 5809456"/>
              <a:gd name="connsiteX10332" fmla="*/ 9256582 w 10993169"/>
              <a:gd name="connsiteY10332" fmla="*/ 138015 h 5809456"/>
              <a:gd name="connsiteX10333" fmla="*/ 9254567 w 10993169"/>
              <a:gd name="connsiteY10333" fmla="*/ 138679 h 5809456"/>
              <a:gd name="connsiteX10334" fmla="*/ 9251881 w 10993169"/>
              <a:gd name="connsiteY10334" fmla="*/ 139343 h 5809456"/>
              <a:gd name="connsiteX10335" fmla="*/ 9249195 w 10993169"/>
              <a:gd name="connsiteY10335" fmla="*/ 139343 h 5809456"/>
              <a:gd name="connsiteX10336" fmla="*/ 9245838 w 10993169"/>
              <a:gd name="connsiteY10336" fmla="*/ 138679 h 5809456"/>
              <a:gd name="connsiteX10337" fmla="*/ 9241137 w 10993169"/>
              <a:gd name="connsiteY10337" fmla="*/ 137351 h 5809456"/>
              <a:gd name="connsiteX10338" fmla="*/ 9237780 w 10993169"/>
              <a:gd name="connsiteY10338" fmla="*/ 135359 h 5809456"/>
              <a:gd name="connsiteX10339" fmla="*/ 9235765 w 10993169"/>
              <a:gd name="connsiteY10339" fmla="*/ 132704 h 5809456"/>
              <a:gd name="connsiteX10340" fmla="*/ 9235094 w 10993169"/>
              <a:gd name="connsiteY10340" fmla="*/ 128720 h 5809456"/>
              <a:gd name="connsiteX10341" fmla="*/ 9235094 w 10993169"/>
              <a:gd name="connsiteY10341" fmla="*/ 124737 h 5809456"/>
              <a:gd name="connsiteX10342" fmla="*/ 9235094 w 10993169"/>
              <a:gd name="connsiteY10342" fmla="*/ 122081 h 5809456"/>
              <a:gd name="connsiteX10343" fmla="*/ 9237109 w 10993169"/>
              <a:gd name="connsiteY10343" fmla="*/ 121418 h 5809456"/>
              <a:gd name="connsiteX10344" fmla="*/ 9240466 w 10993169"/>
              <a:gd name="connsiteY10344" fmla="*/ 120754 h 5809456"/>
              <a:gd name="connsiteX10345" fmla="*/ 9243152 w 10993169"/>
              <a:gd name="connsiteY10345" fmla="*/ 118762 h 5809456"/>
              <a:gd name="connsiteX10346" fmla="*/ 9245838 w 10993169"/>
              <a:gd name="connsiteY10346" fmla="*/ 116770 h 5809456"/>
              <a:gd name="connsiteX10347" fmla="*/ 9248524 w 10993169"/>
              <a:gd name="connsiteY10347" fmla="*/ 116106 h 5809456"/>
              <a:gd name="connsiteX10348" fmla="*/ 9251210 w 10993169"/>
              <a:gd name="connsiteY10348" fmla="*/ 114115 h 5809456"/>
              <a:gd name="connsiteX10349" fmla="*/ 9253896 w 10993169"/>
              <a:gd name="connsiteY10349" fmla="*/ 111459 h 5809456"/>
              <a:gd name="connsiteX10350" fmla="*/ 9256582 w 10993169"/>
              <a:gd name="connsiteY10350" fmla="*/ 108803 h 5809456"/>
              <a:gd name="connsiteX10351" fmla="*/ 9260611 w 10993169"/>
              <a:gd name="connsiteY10351" fmla="*/ 107476 h 5809456"/>
              <a:gd name="connsiteX10352" fmla="*/ 9264640 w 10993169"/>
              <a:gd name="connsiteY10352" fmla="*/ 106148 h 5809456"/>
              <a:gd name="connsiteX10353" fmla="*/ 9267326 w 10993169"/>
              <a:gd name="connsiteY10353" fmla="*/ 106148 h 5809456"/>
              <a:gd name="connsiteX10354" fmla="*/ 10066177 w 10993169"/>
              <a:gd name="connsiteY10354" fmla="*/ 0 h 5809456"/>
              <a:gd name="connsiteX10355" fmla="*/ 10068130 w 10993169"/>
              <a:gd name="connsiteY10355" fmla="*/ 651 h 5809456"/>
              <a:gd name="connsiteX10356" fmla="*/ 10070083 w 10993169"/>
              <a:gd name="connsiteY10356" fmla="*/ 1302 h 5809456"/>
              <a:gd name="connsiteX10357" fmla="*/ 10072036 w 10993169"/>
              <a:gd name="connsiteY10357" fmla="*/ 2604 h 5809456"/>
              <a:gd name="connsiteX10358" fmla="*/ 10073338 w 10993169"/>
              <a:gd name="connsiteY10358" fmla="*/ 3907 h 5809456"/>
              <a:gd name="connsiteX10359" fmla="*/ 10075941 w 10993169"/>
              <a:gd name="connsiteY10359" fmla="*/ 7814 h 5809456"/>
              <a:gd name="connsiteX10360" fmla="*/ 10076593 w 10993169"/>
              <a:gd name="connsiteY10360" fmla="*/ 10418 h 5809456"/>
              <a:gd name="connsiteX10361" fmla="*/ 10077243 w 10993169"/>
              <a:gd name="connsiteY10361" fmla="*/ 11720 h 5809456"/>
              <a:gd name="connsiteX10362" fmla="*/ 10077243 w 10993169"/>
              <a:gd name="connsiteY10362" fmla="*/ 13674 h 5809456"/>
              <a:gd name="connsiteX10363" fmla="*/ 10076593 w 10993169"/>
              <a:gd name="connsiteY10363" fmla="*/ 14976 h 5809456"/>
              <a:gd name="connsiteX10364" fmla="*/ 10075941 w 10993169"/>
              <a:gd name="connsiteY10364" fmla="*/ 16279 h 5809456"/>
              <a:gd name="connsiteX10365" fmla="*/ 10073989 w 10993169"/>
              <a:gd name="connsiteY10365" fmla="*/ 18232 h 5809456"/>
              <a:gd name="connsiteX10366" fmla="*/ 10071385 w 10993169"/>
              <a:gd name="connsiteY10366" fmla="*/ 20185 h 5809456"/>
              <a:gd name="connsiteX10367" fmla="*/ 10072687 w 10993169"/>
              <a:gd name="connsiteY10367" fmla="*/ 27999 h 5809456"/>
              <a:gd name="connsiteX10368" fmla="*/ 10073989 w 10993169"/>
              <a:gd name="connsiteY10368" fmla="*/ 35812 h 5809456"/>
              <a:gd name="connsiteX10369" fmla="*/ 10070083 w 10993169"/>
              <a:gd name="connsiteY10369" fmla="*/ 41022 h 5809456"/>
              <a:gd name="connsiteX10370" fmla="*/ 10066177 w 10993169"/>
              <a:gd name="connsiteY10370" fmla="*/ 48184 h 5809456"/>
              <a:gd name="connsiteX10371" fmla="*/ 10066829 w 10993169"/>
              <a:gd name="connsiteY10371" fmla="*/ 53393 h 5809456"/>
              <a:gd name="connsiteX10372" fmla="*/ 10068130 w 10993169"/>
              <a:gd name="connsiteY10372" fmla="*/ 58602 h 5809456"/>
              <a:gd name="connsiteX10373" fmla="*/ 10069432 w 10993169"/>
              <a:gd name="connsiteY10373" fmla="*/ 61207 h 5809456"/>
              <a:gd name="connsiteX10374" fmla="*/ 10070734 w 10993169"/>
              <a:gd name="connsiteY10374" fmla="*/ 63811 h 5809456"/>
              <a:gd name="connsiteX10375" fmla="*/ 10072036 w 10993169"/>
              <a:gd name="connsiteY10375" fmla="*/ 65765 h 5809456"/>
              <a:gd name="connsiteX10376" fmla="*/ 10073989 w 10993169"/>
              <a:gd name="connsiteY10376" fmla="*/ 67067 h 5809456"/>
              <a:gd name="connsiteX10377" fmla="*/ 10075291 w 10993169"/>
              <a:gd name="connsiteY10377" fmla="*/ 68369 h 5809456"/>
              <a:gd name="connsiteX10378" fmla="*/ 10077243 w 10993169"/>
              <a:gd name="connsiteY10378" fmla="*/ 69021 h 5809456"/>
              <a:gd name="connsiteX10379" fmla="*/ 10080498 w 10993169"/>
              <a:gd name="connsiteY10379" fmla="*/ 69021 h 5809456"/>
              <a:gd name="connsiteX10380" fmla="*/ 10083102 w 10993169"/>
              <a:gd name="connsiteY10380" fmla="*/ 68369 h 5809456"/>
              <a:gd name="connsiteX10381" fmla="*/ 10089611 w 10993169"/>
              <a:gd name="connsiteY10381" fmla="*/ 67718 h 5809456"/>
              <a:gd name="connsiteX10382" fmla="*/ 10094168 w 10993169"/>
              <a:gd name="connsiteY10382" fmla="*/ 67067 h 5809456"/>
              <a:gd name="connsiteX10383" fmla="*/ 10098073 w 10993169"/>
              <a:gd name="connsiteY10383" fmla="*/ 69021 h 5809456"/>
              <a:gd name="connsiteX10384" fmla="*/ 10101329 w 10993169"/>
              <a:gd name="connsiteY10384" fmla="*/ 71625 h 5809456"/>
              <a:gd name="connsiteX10385" fmla="*/ 10103933 w 10993169"/>
              <a:gd name="connsiteY10385" fmla="*/ 74881 h 5809456"/>
              <a:gd name="connsiteX10386" fmla="*/ 10104583 w 10993169"/>
              <a:gd name="connsiteY10386" fmla="*/ 76834 h 5809456"/>
              <a:gd name="connsiteX10387" fmla="*/ 10103933 w 10993169"/>
              <a:gd name="connsiteY10387" fmla="*/ 79439 h 5809456"/>
              <a:gd name="connsiteX10388" fmla="*/ 10103281 w 10993169"/>
              <a:gd name="connsiteY10388" fmla="*/ 81392 h 5809456"/>
              <a:gd name="connsiteX10389" fmla="*/ 10101329 w 10993169"/>
              <a:gd name="connsiteY10389" fmla="*/ 83997 h 5809456"/>
              <a:gd name="connsiteX10390" fmla="*/ 10099375 w 10993169"/>
              <a:gd name="connsiteY10390" fmla="*/ 84648 h 5809456"/>
              <a:gd name="connsiteX10391" fmla="*/ 10092866 w 10993169"/>
              <a:gd name="connsiteY10391" fmla="*/ 87252 h 5809456"/>
              <a:gd name="connsiteX10392" fmla="*/ 10086357 w 10993169"/>
              <a:gd name="connsiteY10392" fmla="*/ 89857 h 5809456"/>
              <a:gd name="connsiteX10393" fmla="*/ 10083102 w 10993169"/>
              <a:gd name="connsiteY10393" fmla="*/ 92462 h 5809456"/>
              <a:gd name="connsiteX10394" fmla="*/ 10079847 w 10993169"/>
              <a:gd name="connsiteY10394" fmla="*/ 95717 h 5809456"/>
              <a:gd name="connsiteX10395" fmla="*/ 10077243 w 10993169"/>
              <a:gd name="connsiteY10395" fmla="*/ 99624 h 5809456"/>
              <a:gd name="connsiteX10396" fmla="*/ 10076593 w 10993169"/>
              <a:gd name="connsiteY10396" fmla="*/ 102229 h 5809456"/>
              <a:gd name="connsiteX10397" fmla="*/ 10076593 w 10993169"/>
              <a:gd name="connsiteY10397" fmla="*/ 104833 h 5809456"/>
              <a:gd name="connsiteX10398" fmla="*/ 10076593 w 10993169"/>
              <a:gd name="connsiteY10398" fmla="*/ 107438 h 5809456"/>
              <a:gd name="connsiteX10399" fmla="*/ 10077243 w 10993169"/>
              <a:gd name="connsiteY10399" fmla="*/ 108089 h 5809456"/>
              <a:gd name="connsiteX10400" fmla="*/ 10077895 w 10993169"/>
              <a:gd name="connsiteY10400" fmla="*/ 109391 h 5809456"/>
              <a:gd name="connsiteX10401" fmla="*/ 10078545 w 10993169"/>
              <a:gd name="connsiteY10401" fmla="*/ 110042 h 5809456"/>
              <a:gd name="connsiteX10402" fmla="*/ 10079196 w 10993169"/>
              <a:gd name="connsiteY10402" fmla="*/ 110042 h 5809456"/>
              <a:gd name="connsiteX10403" fmla="*/ 10080498 w 10993169"/>
              <a:gd name="connsiteY10403" fmla="*/ 110693 h 5809456"/>
              <a:gd name="connsiteX10404" fmla="*/ 10082451 w 10993169"/>
              <a:gd name="connsiteY10404" fmla="*/ 111345 h 5809456"/>
              <a:gd name="connsiteX10405" fmla="*/ 10084404 w 10993169"/>
              <a:gd name="connsiteY10405" fmla="*/ 111345 h 5809456"/>
              <a:gd name="connsiteX10406" fmla="*/ 10087007 w 10993169"/>
              <a:gd name="connsiteY10406" fmla="*/ 110693 h 5809456"/>
              <a:gd name="connsiteX10407" fmla="*/ 10092215 w 10993169"/>
              <a:gd name="connsiteY10407" fmla="*/ 110693 h 5809456"/>
              <a:gd name="connsiteX10408" fmla="*/ 10096772 w 10993169"/>
              <a:gd name="connsiteY10408" fmla="*/ 110042 h 5809456"/>
              <a:gd name="connsiteX10409" fmla="*/ 10099375 w 10993169"/>
              <a:gd name="connsiteY10409" fmla="*/ 109391 h 5809456"/>
              <a:gd name="connsiteX10410" fmla="*/ 10101979 w 10993169"/>
              <a:gd name="connsiteY10410" fmla="*/ 108089 h 5809456"/>
              <a:gd name="connsiteX10411" fmla="*/ 10103933 w 10993169"/>
              <a:gd name="connsiteY10411" fmla="*/ 107438 h 5809456"/>
              <a:gd name="connsiteX10412" fmla="*/ 10105885 w 10993169"/>
              <a:gd name="connsiteY10412" fmla="*/ 106787 h 5809456"/>
              <a:gd name="connsiteX10413" fmla="*/ 10107837 w 10993169"/>
              <a:gd name="connsiteY10413" fmla="*/ 106787 h 5809456"/>
              <a:gd name="connsiteX10414" fmla="*/ 10109791 w 10993169"/>
              <a:gd name="connsiteY10414" fmla="*/ 107438 h 5809456"/>
              <a:gd name="connsiteX10415" fmla="*/ 10112395 w 10993169"/>
              <a:gd name="connsiteY10415" fmla="*/ 108089 h 5809456"/>
              <a:gd name="connsiteX10416" fmla="*/ 10115649 w 10993169"/>
              <a:gd name="connsiteY10416" fmla="*/ 110042 h 5809456"/>
              <a:gd name="connsiteX10417" fmla="*/ 10119555 w 10993169"/>
              <a:gd name="connsiteY10417" fmla="*/ 112647 h 5809456"/>
              <a:gd name="connsiteX10418" fmla="*/ 10122159 w 10993169"/>
              <a:gd name="connsiteY10418" fmla="*/ 115251 h 5809456"/>
              <a:gd name="connsiteX10419" fmla="*/ 10121507 w 10993169"/>
              <a:gd name="connsiteY10419" fmla="*/ 119158 h 5809456"/>
              <a:gd name="connsiteX10420" fmla="*/ 10120857 w 10993169"/>
              <a:gd name="connsiteY10420" fmla="*/ 122414 h 5809456"/>
              <a:gd name="connsiteX10421" fmla="*/ 10118903 w 10993169"/>
              <a:gd name="connsiteY10421" fmla="*/ 125670 h 5809456"/>
              <a:gd name="connsiteX10422" fmla="*/ 10116951 w 10993169"/>
              <a:gd name="connsiteY10422" fmla="*/ 127623 h 5809456"/>
              <a:gd name="connsiteX10423" fmla="*/ 10113697 w 10993169"/>
              <a:gd name="connsiteY10423" fmla="*/ 131530 h 5809456"/>
              <a:gd name="connsiteX10424" fmla="*/ 10109791 w 10993169"/>
              <a:gd name="connsiteY10424" fmla="*/ 135437 h 5809456"/>
              <a:gd name="connsiteX10425" fmla="*/ 10109139 w 10993169"/>
              <a:gd name="connsiteY10425" fmla="*/ 136739 h 5809456"/>
              <a:gd name="connsiteX10426" fmla="*/ 10109139 w 10993169"/>
              <a:gd name="connsiteY10426" fmla="*/ 138041 h 5809456"/>
              <a:gd name="connsiteX10427" fmla="*/ 10109139 w 10993169"/>
              <a:gd name="connsiteY10427" fmla="*/ 139995 h 5809456"/>
              <a:gd name="connsiteX10428" fmla="*/ 10109791 w 10993169"/>
              <a:gd name="connsiteY10428" fmla="*/ 141948 h 5809456"/>
              <a:gd name="connsiteX10429" fmla="*/ 10111093 w 10993169"/>
              <a:gd name="connsiteY10429" fmla="*/ 145204 h 5809456"/>
              <a:gd name="connsiteX10430" fmla="*/ 10112395 w 10993169"/>
              <a:gd name="connsiteY10430" fmla="*/ 148459 h 5809456"/>
              <a:gd name="connsiteX10431" fmla="*/ 10109791 w 10993169"/>
              <a:gd name="connsiteY10431" fmla="*/ 153017 h 5809456"/>
              <a:gd name="connsiteX10432" fmla="*/ 10107187 w 10993169"/>
              <a:gd name="connsiteY10432" fmla="*/ 158878 h 5809456"/>
              <a:gd name="connsiteX10433" fmla="*/ 10105233 w 10993169"/>
              <a:gd name="connsiteY10433" fmla="*/ 161482 h 5809456"/>
              <a:gd name="connsiteX10434" fmla="*/ 10103281 w 10993169"/>
              <a:gd name="connsiteY10434" fmla="*/ 163436 h 5809456"/>
              <a:gd name="connsiteX10435" fmla="*/ 10101329 w 10993169"/>
              <a:gd name="connsiteY10435" fmla="*/ 166040 h 5809456"/>
              <a:gd name="connsiteX10436" fmla="*/ 10099375 w 10993169"/>
              <a:gd name="connsiteY10436" fmla="*/ 166691 h 5809456"/>
              <a:gd name="connsiteX10437" fmla="*/ 10090913 w 10993169"/>
              <a:gd name="connsiteY10437" fmla="*/ 169296 h 5809456"/>
              <a:gd name="connsiteX10438" fmla="*/ 10084404 w 10993169"/>
              <a:gd name="connsiteY10438" fmla="*/ 171900 h 5809456"/>
              <a:gd name="connsiteX10439" fmla="*/ 10082451 w 10993169"/>
              <a:gd name="connsiteY10439" fmla="*/ 174505 h 5809456"/>
              <a:gd name="connsiteX10440" fmla="*/ 10081149 w 10993169"/>
              <a:gd name="connsiteY10440" fmla="*/ 177761 h 5809456"/>
              <a:gd name="connsiteX10441" fmla="*/ 10080498 w 10993169"/>
              <a:gd name="connsiteY10441" fmla="*/ 179714 h 5809456"/>
              <a:gd name="connsiteX10442" fmla="*/ 10080498 w 10993169"/>
              <a:gd name="connsiteY10442" fmla="*/ 181667 h 5809456"/>
              <a:gd name="connsiteX10443" fmla="*/ 10081149 w 10993169"/>
              <a:gd name="connsiteY10443" fmla="*/ 182970 h 5809456"/>
              <a:gd name="connsiteX10444" fmla="*/ 10081800 w 10993169"/>
              <a:gd name="connsiteY10444" fmla="*/ 184272 h 5809456"/>
              <a:gd name="connsiteX10445" fmla="*/ 10085706 w 10993169"/>
              <a:gd name="connsiteY10445" fmla="*/ 188179 h 5809456"/>
              <a:gd name="connsiteX10446" fmla="*/ 10091564 w 10993169"/>
              <a:gd name="connsiteY10446" fmla="*/ 192086 h 5809456"/>
              <a:gd name="connsiteX10447" fmla="*/ 10096121 w 10993169"/>
              <a:gd name="connsiteY10447" fmla="*/ 192086 h 5809456"/>
              <a:gd name="connsiteX10448" fmla="*/ 10100027 w 10993169"/>
              <a:gd name="connsiteY10448" fmla="*/ 191435 h 5809456"/>
              <a:gd name="connsiteX10449" fmla="*/ 10104583 w 10993169"/>
              <a:gd name="connsiteY10449" fmla="*/ 190783 h 5809456"/>
              <a:gd name="connsiteX10450" fmla="*/ 10107187 w 10993169"/>
              <a:gd name="connsiteY10450" fmla="*/ 189481 h 5809456"/>
              <a:gd name="connsiteX10451" fmla="*/ 10114347 w 10993169"/>
              <a:gd name="connsiteY10451" fmla="*/ 185574 h 5809456"/>
              <a:gd name="connsiteX10452" fmla="*/ 10119555 w 10993169"/>
              <a:gd name="connsiteY10452" fmla="*/ 181667 h 5809456"/>
              <a:gd name="connsiteX10453" fmla="*/ 10122159 w 10993169"/>
              <a:gd name="connsiteY10453" fmla="*/ 181667 h 5809456"/>
              <a:gd name="connsiteX10454" fmla="*/ 10124763 w 10993169"/>
              <a:gd name="connsiteY10454" fmla="*/ 182319 h 5809456"/>
              <a:gd name="connsiteX10455" fmla="*/ 10127365 w 10993169"/>
              <a:gd name="connsiteY10455" fmla="*/ 182970 h 5809456"/>
              <a:gd name="connsiteX10456" fmla="*/ 10129969 w 10993169"/>
              <a:gd name="connsiteY10456" fmla="*/ 184272 h 5809456"/>
              <a:gd name="connsiteX10457" fmla="*/ 10132573 w 10993169"/>
              <a:gd name="connsiteY10457" fmla="*/ 190783 h 5809456"/>
              <a:gd name="connsiteX10458" fmla="*/ 10135177 w 10993169"/>
              <a:gd name="connsiteY10458" fmla="*/ 197295 h 5809456"/>
              <a:gd name="connsiteX10459" fmla="*/ 10137129 w 10993169"/>
              <a:gd name="connsiteY10459" fmla="*/ 197946 h 5809456"/>
              <a:gd name="connsiteX10460" fmla="*/ 10140385 w 10993169"/>
              <a:gd name="connsiteY10460" fmla="*/ 197946 h 5809456"/>
              <a:gd name="connsiteX10461" fmla="*/ 10142989 w 10993169"/>
              <a:gd name="connsiteY10461" fmla="*/ 197295 h 5809456"/>
              <a:gd name="connsiteX10462" fmla="*/ 10144941 w 10993169"/>
              <a:gd name="connsiteY10462" fmla="*/ 197295 h 5809456"/>
              <a:gd name="connsiteX10463" fmla="*/ 10146243 w 10993169"/>
              <a:gd name="connsiteY10463" fmla="*/ 190783 h 5809456"/>
              <a:gd name="connsiteX10464" fmla="*/ 10147545 w 10993169"/>
              <a:gd name="connsiteY10464" fmla="*/ 186877 h 5809456"/>
              <a:gd name="connsiteX10465" fmla="*/ 10150799 w 10993169"/>
              <a:gd name="connsiteY10465" fmla="*/ 185574 h 5809456"/>
              <a:gd name="connsiteX10466" fmla="*/ 10155357 w 10993169"/>
              <a:gd name="connsiteY10466" fmla="*/ 184923 h 5809456"/>
              <a:gd name="connsiteX10467" fmla="*/ 10159913 w 10993169"/>
              <a:gd name="connsiteY10467" fmla="*/ 185574 h 5809456"/>
              <a:gd name="connsiteX10468" fmla="*/ 10163167 w 10993169"/>
              <a:gd name="connsiteY10468" fmla="*/ 186877 h 5809456"/>
              <a:gd name="connsiteX10469" fmla="*/ 10167073 w 10993169"/>
              <a:gd name="connsiteY10469" fmla="*/ 190783 h 5809456"/>
              <a:gd name="connsiteX10470" fmla="*/ 10171629 w 10993169"/>
              <a:gd name="connsiteY10470" fmla="*/ 195992 h 5809456"/>
              <a:gd name="connsiteX10471" fmla="*/ 10175535 w 10993169"/>
              <a:gd name="connsiteY10471" fmla="*/ 202504 h 5809456"/>
              <a:gd name="connsiteX10472" fmla="*/ 10178139 w 10993169"/>
              <a:gd name="connsiteY10472" fmla="*/ 207062 h 5809456"/>
              <a:gd name="connsiteX10473" fmla="*/ 10183997 w 10993169"/>
              <a:gd name="connsiteY10473" fmla="*/ 217480 h 5809456"/>
              <a:gd name="connsiteX10474" fmla="*/ 10186601 w 10993169"/>
              <a:gd name="connsiteY10474" fmla="*/ 225294 h 5809456"/>
              <a:gd name="connsiteX10475" fmla="*/ 10187903 w 10993169"/>
              <a:gd name="connsiteY10475" fmla="*/ 233759 h 5809456"/>
              <a:gd name="connsiteX10476" fmla="*/ 10189205 w 10993169"/>
              <a:gd name="connsiteY10476" fmla="*/ 242874 h 5809456"/>
              <a:gd name="connsiteX10477" fmla="*/ 10190507 w 10993169"/>
              <a:gd name="connsiteY10477" fmla="*/ 243526 h 5809456"/>
              <a:gd name="connsiteX10478" fmla="*/ 10192461 w 10993169"/>
              <a:gd name="connsiteY10478" fmla="*/ 244177 h 5809456"/>
              <a:gd name="connsiteX10479" fmla="*/ 10194413 w 10993169"/>
              <a:gd name="connsiteY10479" fmla="*/ 244828 h 5809456"/>
              <a:gd name="connsiteX10480" fmla="*/ 10197017 w 10993169"/>
              <a:gd name="connsiteY10480" fmla="*/ 244828 h 5809456"/>
              <a:gd name="connsiteX10481" fmla="*/ 10202225 w 10993169"/>
              <a:gd name="connsiteY10481" fmla="*/ 244177 h 5809456"/>
              <a:gd name="connsiteX10482" fmla="*/ 10206781 w 10993169"/>
              <a:gd name="connsiteY10482" fmla="*/ 242874 h 5809456"/>
              <a:gd name="connsiteX10483" fmla="*/ 10210687 w 10993169"/>
              <a:gd name="connsiteY10483" fmla="*/ 241572 h 5809456"/>
              <a:gd name="connsiteX10484" fmla="*/ 10215893 w 10993169"/>
              <a:gd name="connsiteY10484" fmla="*/ 238968 h 5809456"/>
              <a:gd name="connsiteX10485" fmla="*/ 10220451 w 10993169"/>
              <a:gd name="connsiteY10485" fmla="*/ 235712 h 5809456"/>
              <a:gd name="connsiteX10486" fmla="*/ 10224357 w 10993169"/>
              <a:gd name="connsiteY10486" fmla="*/ 232456 h 5809456"/>
              <a:gd name="connsiteX10487" fmla="*/ 10232167 w 10993169"/>
              <a:gd name="connsiteY10487" fmla="*/ 227898 h 5809456"/>
              <a:gd name="connsiteX10488" fmla="*/ 10239979 w 10993169"/>
              <a:gd name="connsiteY10488" fmla="*/ 222689 h 5809456"/>
              <a:gd name="connsiteX10489" fmla="*/ 10246489 w 10993169"/>
              <a:gd name="connsiteY10489" fmla="*/ 222689 h 5809456"/>
              <a:gd name="connsiteX10490" fmla="*/ 10253649 w 10993169"/>
              <a:gd name="connsiteY10490" fmla="*/ 222689 h 5809456"/>
              <a:gd name="connsiteX10491" fmla="*/ 10260157 w 10993169"/>
              <a:gd name="connsiteY10491" fmla="*/ 223340 h 5809456"/>
              <a:gd name="connsiteX10492" fmla="*/ 10265365 w 10993169"/>
              <a:gd name="connsiteY10492" fmla="*/ 225294 h 5809456"/>
              <a:gd name="connsiteX10493" fmla="*/ 10267319 w 10993169"/>
              <a:gd name="connsiteY10493" fmla="*/ 227898 h 5809456"/>
              <a:gd name="connsiteX10494" fmla="*/ 10268621 w 10993169"/>
              <a:gd name="connsiteY10494" fmla="*/ 231805 h 5809456"/>
              <a:gd name="connsiteX10495" fmla="*/ 10269921 w 10993169"/>
              <a:gd name="connsiteY10495" fmla="*/ 236363 h 5809456"/>
              <a:gd name="connsiteX10496" fmla="*/ 10270573 w 10993169"/>
              <a:gd name="connsiteY10496" fmla="*/ 240270 h 5809456"/>
              <a:gd name="connsiteX10497" fmla="*/ 10270573 w 10993169"/>
              <a:gd name="connsiteY10497" fmla="*/ 242874 h 5809456"/>
              <a:gd name="connsiteX10498" fmla="*/ 10269921 w 10993169"/>
              <a:gd name="connsiteY10498" fmla="*/ 245479 h 5809456"/>
              <a:gd name="connsiteX10499" fmla="*/ 10269271 w 10993169"/>
              <a:gd name="connsiteY10499" fmla="*/ 248084 h 5809456"/>
              <a:gd name="connsiteX10500" fmla="*/ 10267969 w 10993169"/>
              <a:gd name="connsiteY10500" fmla="*/ 250688 h 5809456"/>
              <a:gd name="connsiteX10501" fmla="*/ 10260157 w 10993169"/>
              <a:gd name="connsiteY10501" fmla="*/ 246781 h 5809456"/>
              <a:gd name="connsiteX10502" fmla="*/ 10252347 w 10993169"/>
              <a:gd name="connsiteY10502" fmla="*/ 242874 h 5809456"/>
              <a:gd name="connsiteX10503" fmla="*/ 10250393 w 10993169"/>
              <a:gd name="connsiteY10503" fmla="*/ 244828 h 5809456"/>
              <a:gd name="connsiteX10504" fmla="*/ 10247139 w 10993169"/>
              <a:gd name="connsiteY10504" fmla="*/ 246781 h 5809456"/>
              <a:gd name="connsiteX10505" fmla="*/ 10244535 w 10993169"/>
              <a:gd name="connsiteY10505" fmla="*/ 249386 h 5809456"/>
              <a:gd name="connsiteX10506" fmla="*/ 10242583 w 10993169"/>
              <a:gd name="connsiteY10506" fmla="*/ 253293 h 5809456"/>
              <a:gd name="connsiteX10507" fmla="*/ 10241931 w 10993169"/>
              <a:gd name="connsiteY10507" fmla="*/ 255246 h 5809456"/>
              <a:gd name="connsiteX10508" fmla="*/ 10241281 w 10993169"/>
              <a:gd name="connsiteY10508" fmla="*/ 258502 h 5809456"/>
              <a:gd name="connsiteX10509" fmla="*/ 10241281 w 10993169"/>
              <a:gd name="connsiteY10509" fmla="*/ 261757 h 5809456"/>
              <a:gd name="connsiteX10510" fmla="*/ 10242583 w 10993169"/>
              <a:gd name="connsiteY10510" fmla="*/ 263711 h 5809456"/>
              <a:gd name="connsiteX10511" fmla="*/ 10243233 w 10993169"/>
              <a:gd name="connsiteY10511" fmla="*/ 264362 h 5809456"/>
              <a:gd name="connsiteX10512" fmla="*/ 10245187 w 10993169"/>
              <a:gd name="connsiteY10512" fmla="*/ 264362 h 5809456"/>
              <a:gd name="connsiteX10513" fmla="*/ 10247139 w 10993169"/>
              <a:gd name="connsiteY10513" fmla="*/ 264362 h 5809456"/>
              <a:gd name="connsiteX10514" fmla="*/ 10248441 w 10993169"/>
              <a:gd name="connsiteY10514" fmla="*/ 263711 h 5809456"/>
              <a:gd name="connsiteX10515" fmla="*/ 10252347 w 10993169"/>
              <a:gd name="connsiteY10515" fmla="*/ 262409 h 5809456"/>
              <a:gd name="connsiteX10516" fmla="*/ 10254951 w 10993169"/>
              <a:gd name="connsiteY10516" fmla="*/ 261107 h 5809456"/>
              <a:gd name="connsiteX10517" fmla="*/ 10256903 w 10993169"/>
              <a:gd name="connsiteY10517" fmla="*/ 262409 h 5809456"/>
              <a:gd name="connsiteX10518" fmla="*/ 10258205 w 10993169"/>
              <a:gd name="connsiteY10518" fmla="*/ 264362 h 5809456"/>
              <a:gd name="connsiteX10519" fmla="*/ 10259507 w 10993169"/>
              <a:gd name="connsiteY10519" fmla="*/ 266967 h 5809456"/>
              <a:gd name="connsiteX10520" fmla="*/ 10260809 w 10993169"/>
              <a:gd name="connsiteY10520" fmla="*/ 269571 h 5809456"/>
              <a:gd name="connsiteX10521" fmla="*/ 10262111 w 10993169"/>
              <a:gd name="connsiteY10521" fmla="*/ 274780 h 5809456"/>
              <a:gd name="connsiteX10522" fmla="*/ 10262761 w 10993169"/>
              <a:gd name="connsiteY10522" fmla="*/ 279338 h 5809456"/>
              <a:gd name="connsiteX10523" fmla="*/ 10262111 w 10993169"/>
              <a:gd name="connsiteY10523" fmla="*/ 281292 h 5809456"/>
              <a:gd name="connsiteX10524" fmla="*/ 10261459 w 10993169"/>
              <a:gd name="connsiteY10524" fmla="*/ 284547 h 5809456"/>
              <a:gd name="connsiteX10525" fmla="*/ 10259507 w 10993169"/>
              <a:gd name="connsiteY10525" fmla="*/ 287152 h 5809456"/>
              <a:gd name="connsiteX10526" fmla="*/ 10257555 w 10993169"/>
              <a:gd name="connsiteY10526" fmla="*/ 289105 h 5809456"/>
              <a:gd name="connsiteX10527" fmla="*/ 10253649 w 10993169"/>
              <a:gd name="connsiteY10527" fmla="*/ 291059 h 5809456"/>
              <a:gd name="connsiteX10528" fmla="*/ 10249093 w 10993169"/>
              <a:gd name="connsiteY10528" fmla="*/ 291710 h 5809456"/>
              <a:gd name="connsiteX10529" fmla="*/ 10245187 w 10993169"/>
              <a:gd name="connsiteY10529" fmla="*/ 291710 h 5809456"/>
              <a:gd name="connsiteX10530" fmla="*/ 10242583 w 10993169"/>
              <a:gd name="connsiteY10530" fmla="*/ 291710 h 5809456"/>
              <a:gd name="connsiteX10531" fmla="*/ 10234771 w 10993169"/>
              <a:gd name="connsiteY10531" fmla="*/ 287152 h 5809456"/>
              <a:gd name="connsiteX10532" fmla="*/ 10229563 w 10993169"/>
              <a:gd name="connsiteY10532" fmla="*/ 284547 h 5809456"/>
              <a:gd name="connsiteX10533" fmla="*/ 10227611 w 10993169"/>
              <a:gd name="connsiteY10533" fmla="*/ 285198 h 5809456"/>
              <a:gd name="connsiteX10534" fmla="*/ 10225007 w 10993169"/>
              <a:gd name="connsiteY10534" fmla="*/ 287152 h 5809456"/>
              <a:gd name="connsiteX10535" fmla="*/ 10223055 w 10993169"/>
              <a:gd name="connsiteY10535" fmla="*/ 289756 h 5809456"/>
              <a:gd name="connsiteX10536" fmla="*/ 10222403 w 10993169"/>
              <a:gd name="connsiteY10536" fmla="*/ 291710 h 5809456"/>
              <a:gd name="connsiteX10537" fmla="*/ 10222403 w 10993169"/>
              <a:gd name="connsiteY10537" fmla="*/ 296268 h 5809456"/>
              <a:gd name="connsiteX10538" fmla="*/ 10223705 w 10993169"/>
              <a:gd name="connsiteY10538" fmla="*/ 300175 h 5809456"/>
              <a:gd name="connsiteX10539" fmla="*/ 10224357 w 10993169"/>
              <a:gd name="connsiteY10539" fmla="*/ 302128 h 5809456"/>
              <a:gd name="connsiteX10540" fmla="*/ 10225007 w 10993169"/>
              <a:gd name="connsiteY10540" fmla="*/ 303430 h 5809456"/>
              <a:gd name="connsiteX10541" fmla="*/ 10226309 w 10993169"/>
              <a:gd name="connsiteY10541" fmla="*/ 304081 h 5809456"/>
              <a:gd name="connsiteX10542" fmla="*/ 10226961 w 10993169"/>
              <a:gd name="connsiteY10542" fmla="*/ 304733 h 5809456"/>
              <a:gd name="connsiteX10543" fmla="*/ 10233469 w 10993169"/>
              <a:gd name="connsiteY10543" fmla="*/ 306035 h 5809456"/>
              <a:gd name="connsiteX10544" fmla="*/ 10237375 w 10993169"/>
              <a:gd name="connsiteY10544" fmla="*/ 307337 h 5809456"/>
              <a:gd name="connsiteX10545" fmla="*/ 10239327 w 10993169"/>
              <a:gd name="connsiteY10545" fmla="*/ 308639 h 5809456"/>
              <a:gd name="connsiteX10546" fmla="*/ 10240629 w 10993169"/>
              <a:gd name="connsiteY10546" fmla="*/ 309942 h 5809456"/>
              <a:gd name="connsiteX10547" fmla="*/ 10241931 w 10993169"/>
              <a:gd name="connsiteY10547" fmla="*/ 311895 h 5809456"/>
              <a:gd name="connsiteX10548" fmla="*/ 10242583 w 10993169"/>
              <a:gd name="connsiteY10548" fmla="*/ 313197 h 5809456"/>
              <a:gd name="connsiteX10549" fmla="*/ 10243233 w 10993169"/>
              <a:gd name="connsiteY10549" fmla="*/ 315151 h 5809456"/>
              <a:gd name="connsiteX10550" fmla="*/ 10243233 w 10993169"/>
              <a:gd name="connsiteY10550" fmla="*/ 317104 h 5809456"/>
              <a:gd name="connsiteX10551" fmla="*/ 10243233 w 10993169"/>
              <a:gd name="connsiteY10551" fmla="*/ 318406 h 5809456"/>
              <a:gd name="connsiteX10552" fmla="*/ 10242583 w 10993169"/>
              <a:gd name="connsiteY10552" fmla="*/ 319709 h 5809456"/>
              <a:gd name="connsiteX10553" fmla="*/ 10239327 w 10993169"/>
              <a:gd name="connsiteY10553" fmla="*/ 323616 h 5809456"/>
              <a:gd name="connsiteX10554" fmla="*/ 10234771 w 10993169"/>
              <a:gd name="connsiteY10554" fmla="*/ 326871 h 5809456"/>
              <a:gd name="connsiteX10555" fmla="*/ 10230215 w 10993169"/>
              <a:gd name="connsiteY10555" fmla="*/ 330127 h 5809456"/>
              <a:gd name="connsiteX10556" fmla="*/ 10226961 w 10993169"/>
              <a:gd name="connsiteY10556" fmla="*/ 332732 h 5809456"/>
              <a:gd name="connsiteX10557" fmla="*/ 10220451 w 10993169"/>
              <a:gd name="connsiteY10557" fmla="*/ 334034 h 5809456"/>
              <a:gd name="connsiteX10558" fmla="*/ 10211989 w 10993169"/>
              <a:gd name="connsiteY10558" fmla="*/ 335336 h 5809456"/>
              <a:gd name="connsiteX10559" fmla="*/ 10203525 w 10993169"/>
              <a:gd name="connsiteY10559" fmla="*/ 335987 h 5809456"/>
              <a:gd name="connsiteX10560" fmla="*/ 10196365 w 10993169"/>
              <a:gd name="connsiteY10560" fmla="*/ 337941 h 5809456"/>
              <a:gd name="connsiteX10561" fmla="*/ 10189857 w 10993169"/>
              <a:gd name="connsiteY10561" fmla="*/ 342499 h 5809456"/>
              <a:gd name="connsiteX10562" fmla="*/ 10180743 w 10993169"/>
              <a:gd name="connsiteY10562" fmla="*/ 349661 h 5809456"/>
              <a:gd name="connsiteX10563" fmla="*/ 10172281 w 10993169"/>
              <a:gd name="connsiteY10563" fmla="*/ 356824 h 5809456"/>
              <a:gd name="connsiteX10564" fmla="*/ 10165121 w 10993169"/>
              <a:gd name="connsiteY10564" fmla="*/ 363986 h 5809456"/>
              <a:gd name="connsiteX10565" fmla="*/ 10160565 w 10993169"/>
              <a:gd name="connsiteY10565" fmla="*/ 371800 h 5809456"/>
              <a:gd name="connsiteX10566" fmla="*/ 10155357 w 10993169"/>
              <a:gd name="connsiteY10566" fmla="*/ 381567 h 5809456"/>
              <a:gd name="connsiteX10567" fmla="*/ 10155357 w 10993169"/>
              <a:gd name="connsiteY10567" fmla="*/ 386125 h 5809456"/>
              <a:gd name="connsiteX10568" fmla="*/ 10154705 w 10993169"/>
              <a:gd name="connsiteY10568" fmla="*/ 391334 h 5809456"/>
              <a:gd name="connsiteX10569" fmla="*/ 10154055 w 10993169"/>
              <a:gd name="connsiteY10569" fmla="*/ 395892 h 5809456"/>
              <a:gd name="connsiteX10570" fmla="*/ 10152753 w 10993169"/>
              <a:gd name="connsiteY10570" fmla="*/ 399148 h 5809456"/>
              <a:gd name="connsiteX10571" fmla="*/ 10144941 w 10993169"/>
              <a:gd name="connsiteY10571" fmla="*/ 399148 h 5809456"/>
              <a:gd name="connsiteX10572" fmla="*/ 10137781 w 10993169"/>
              <a:gd name="connsiteY10572" fmla="*/ 399148 h 5809456"/>
              <a:gd name="connsiteX10573" fmla="*/ 10133875 w 10993169"/>
              <a:gd name="connsiteY10573" fmla="*/ 405008 h 5809456"/>
              <a:gd name="connsiteX10574" fmla="*/ 10129969 w 10993169"/>
              <a:gd name="connsiteY10574" fmla="*/ 412170 h 5809456"/>
              <a:gd name="connsiteX10575" fmla="*/ 10126065 w 10993169"/>
              <a:gd name="connsiteY10575" fmla="*/ 418031 h 5809456"/>
              <a:gd name="connsiteX10576" fmla="*/ 10122159 w 10993169"/>
              <a:gd name="connsiteY10576" fmla="*/ 421937 h 5809456"/>
              <a:gd name="connsiteX10577" fmla="*/ 10120205 w 10993169"/>
              <a:gd name="connsiteY10577" fmla="*/ 423240 h 5809456"/>
              <a:gd name="connsiteX10578" fmla="*/ 10118253 w 10993169"/>
              <a:gd name="connsiteY10578" fmla="*/ 423240 h 5809456"/>
              <a:gd name="connsiteX10579" fmla="*/ 10115649 w 10993169"/>
              <a:gd name="connsiteY10579" fmla="*/ 423240 h 5809456"/>
              <a:gd name="connsiteX10580" fmla="*/ 10113697 w 10993169"/>
              <a:gd name="connsiteY10580" fmla="*/ 422589 h 5809456"/>
              <a:gd name="connsiteX10581" fmla="*/ 10109791 w 10993169"/>
              <a:gd name="connsiteY10581" fmla="*/ 421287 h 5809456"/>
              <a:gd name="connsiteX10582" fmla="*/ 10107187 w 10993169"/>
              <a:gd name="connsiteY10582" fmla="*/ 419984 h 5809456"/>
              <a:gd name="connsiteX10583" fmla="*/ 10105233 w 10993169"/>
              <a:gd name="connsiteY10583" fmla="*/ 418031 h 5809456"/>
              <a:gd name="connsiteX10584" fmla="*/ 10104583 w 10993169"/>
              <a:gd name="connsiteY10584" fmla="*/ 416077 h 5809456"/>
              <a:gd name="connsiteX10585" fmla="*/ 10103933 w 10993169"/>
              <a:gd name="connsiteY10585" fmla="*/ 412822 h 5809456"/>
              <a:gd name="connsiteX10586" fmla="*/ 10103281 w 10993169"/>
              <a:gd name="connsiteY10586" fmla="*/ 408915 h 5809456"/>
              <a:gd name="connsiteX10587" fmla="*/ 10102631 w 10993169"/>
              <a:gd name="connsiteY10587" fmla="*/ 405659 h 5809456"/>
              <a:gd name="connsiteX10588" fmla="*/ 10101979 w 10993169"/>
              <a:gd name="connsiteY10588" fmla="*/ 402403 h 5809456"/>
              <a:gd name="connsiteX10589" fmla="*/ 10100677 w 10993169"/>
              <a:gd name="connsiteY10589" fmla="*/ 399148 h 5809456"/>
              <a:gd name="connsiteX10590" fmla="*/ 10099375 w 10993169"/>
              <a:gd name="connsiteY10590" fmla="*/ 396543 h 5809456"/>
              <a:gd name="connsiteX10591" fmla="*/ 10096772 w 10993169"/>
              <a:gd name="connsiteY10591" fmla="*/ 395241 h 5809456"/>
              <a:gd name="connsiteX10592" fmla="*/ 10092866 w 10993169"/>
              <a:gd name="connsiteY10592" fmla="*/ 393287 h 5809456"/>
              <a:gd name="connsiteX10593" fmla="*/ 10088309 w 10993169"/>
              <a:gd name="connsiteY10593" fmla="*/ 391985 h 5809456"/>
              <a:gd name="connsiteX10594" fmla="*/ 10084404 w 10993169"/>
              <a:gd name="connsiteY10594" fmla="*/ 391985 h 5809456"/>
              <a:gd name="connsiteX10595" fmla="*/ 10079847 w 10993169"/>
              <a:gd name="connsiteY10595" fmla="*/ 393939 h 5809456"/>
              <a:gd name="connsiteX10596" fmla="*/ 10073989 w 10993169"/>
              <a:gd name="connsiteY10596" fmla="*/ 396543 h 5809456"/>
              <a:gd name="connsiteX10597" fmla="*/ 10071385 w 10993169"/>
              <a:gd name="connsiteY10597" fmla="*/ 396543 h 5809456"/>
              <a:gd name="connsiteX10598" fmla="*/ 10068781 w 10993169"/>
              <a:gd name="connsiteY10598" fmla="*/ 396543 h 5809456"/>
              <a:gd name="connsiteX10599" fmla="*/ 10064875 w 10993169"/>
              <a:gd name="connsiteY10599" fmla="*/ 395892 h 5809456"/>
              <a:gd name="connsiteX10600" fmla="*/ 10060970 w 10993169"/>
              <a:gd name="connsiteY10600" fmla="*/ 393939 h 5809456"/>
              <a:gd name="connsiteX10601" fmla="*/ 10060970 w 10993169"/>
              <a:gd name="connsiteY10601" fmla="*/ 393287 h 5809456"/>
              <a:gd name="connsiteX10602" fmla="*/ 10059668 w 10993169"/>
              <a:gd name="connsiteY10602" fmla="*/ 391985 h 5809456"/>
              <a:gd name="connsiteX10603" fmla="*/ 10057064 w 10993169"/>
              <a:gd name="connsiteY10603" fmla="*/ 390032 h 5809456"/>
              <a:gd name="connsiteX10604" fmla="*/ 10055763 w 10993169"/>
              <a:gd name="connsiteY10604" fmla="*/ 389381 h 5809456"/>
              <a:gd name="connsiteX10605" fmla="*/ 10053159 w 10993169"/>
              <a:gd name="connsiteY10605" fmla="*/ 389381 h 5809456"/>
              <a:gd name="connsiteX10606" fmla="*/ 10050555 w 10993169"/>
              <a:gd name="connsiteY10606" fmla="*/ 390683 h 5809456"/>
              <a:gd name="connsiteX10607" fmla="*/ 10048602 w 10993169"/>
              <a:gd name="connsiteY10607" fmla="*/ 392636 h 5809456"/>
              <a:gd name="connsiteX10608" fmla="*/ 10047951 w 10993169"/>
              <a:gd name="connsiteY10608" fmla="*/ 393939 h 5809456"/>
              <a:gd name="connsiteX10609" fmla="*/ 10046649 w 10993169"/>
              <a:gd name="connsiteY10609" fmla="*/ 399148 h 5809456"/>
              <a:gd name="connsiteX10610" fmla="*/ 10045347 w 10993169"/>
              <a:gd name="connsiteY10610" fmla="*/ 404357 h 5809456"/>
              <a:gd name="connsiteX10611" fmla="*/ 10044045 w 10993169"/>
              <a:gd name="connsiteY10611" fmla="*/ 410217 h 5809456"/>
              <a:gd name="connsiteX10612" fmla="*/ 10042743 w 10993169"/>
              <a:gd name="connsiteY10612" fmla="*/ 414775 h 5809456"/>
              <a:gd name="connsiteX10613" fmla="*/ 10042093 w 10993169"/>
              <a:gd name="connsiteY10613" fmla="*/ 418682 h 5809456"/>
              <a:gd name="connsiteX10614" fmla="*/ 10041442 w 10993169"/>
              <a:gd name="connsiteY10614" fmla="*/ 423240 h 5809456"/>
              <a:gd name="connsiteX10615" fmla="*/ 10039489 w 10993169"/>
              <a:gd name="connsiteY10615" fmla="*/ 428449 h 5809456"/>
              <a:gd name="connsiteX10616" fmla="*/ 10037536 w 10993169"/>
              <a:gd name="connsiteY10616" fmla="*/ 432356 h 5809456"/>
              <a:gd name="connsiteX10617" fmla="*/ 10032979 w 10993169"/>
              <a:gd name="connsiteY10617" fmla="*/ 434309 h 5809456"/>
              <a:gd name="connsiteX10618" fmla="*/ 10027772 w 10993169"/>
              <a:gd name="connsiteY10618" fmla="*/ 436263 h 5809456"/>
              <a:gd name="connsiteX10619" fmla="*/ 10025168 w 10993169"/>
              <a:gd name="connsiteY10619" fmla="*/ 437565 h 5809456"/>
              <a:gd name="connsiteX10620" fmla="*/ 10023215 w 10993169"/>
              <a:gd name="connsiteY10620" fmla="*/ 439518 h 5809456"/>
              <a:gd name="connsiteX10621" fmla="*/ 10021263 w 10993169"/>
              <a:gd name="connsiteY10621" fmla="*/ 440820 h 5809456"/>
              <a:gd name="connsiteX10622" fmla="*/ 10019961 w 10993169"/>
              <a:gd name="connsiteY10622" fmla="*/ 442774 h 5809456"/>
              <a:gd name="connsiteX10623" fmla="*/ 10018008 w 10993169"/>
              <a:gd name="connsiteY10623" fmla="*/ 446030 h 5809456"/>
              <a:gd name="connsiteX10624" fmla="*/ 10016706 w 10993169"/>
              <a:gd name="connsiteY10624" fmla="*/ 450588 h 5809456"/>
              <a:gd name="connsiteX10625" fmla="*/ 10015404 w 10993169"/>
              <a:gd name="connsiteY10625" fmla="*/ 455797 h 5809456"/>
              <a:gd name="connsiteX10626" fmla="*/ 10014753 w 10993169"/>
              <a:gd name="connsiteY10626" fmla="*/ 460355 h 5809456"/>
              <a:gd name="connsiteX10627" fmla="*/ 10014102 w 10993169"/>
              <a:gd name="connsiteY10627" fmla="*/ 463610 h 5809456"/>
              <a:gd name="connsiteX10628" fmla="*/ 10014753 w 10993169"/>
              <a:gd name="connsiteY10628" fmla="*/ 468168 h 5809456"/>
              <a:gd name="connsiteX10629" fmla="*/ 10015404 w 10993169"/>
              <a:gd name="connsiteY10629" fmla="*/ 472726 h 5809456"/>
              <a:gd name="connsiteX10630" fmla="*/ 10016055 w 10993169"/>
              <a:gd name="connsiteY10630" fmla="*/ 477284 h 5809456"/>
              <a:gd name="connsiteX10631" fmla="*/ 10016706 w 10993169"/>
              <a:gd name="connsiteY10631" fmla="*/ 482493 h 5809456"/>
              <a:gd name="connsiteX10632" fmla="*/ 10017357 w 10993169"/>
              <a:gd name="connsiteY10632" fmla="*/ 487051 h 5809456"/>
              <a:gd name="connsiteX10633" fmla="*/ 10018008 w 10993169"/>
              <a:gd name="connsiteY10633" fmla="*/ 490958 h 5809456"/>
              <a:gd name="connsiteX10634" fmla="*/ 10017357 w 10993169"/>
              <a:gd name="connsiteY10634" fmla="*/ 494214 h 5809456"/>
              <a:gd name="connsiteX10635" fmla="*/ 10016706 w 10993169"/>
              <a:gd name="connsiteY10635" fmla="*/ 500725 h 5809456"/>
              <a:gd name="connsiteX10636" fmla="*/ 10014102 w 10993169"/>
              <a:gd name="connsiteY10636" fmla="*/ 507888 h 5809456"/>
              <a:gd name="connsiteX10637" fmla="*/ 10010847 w 10993169"/>
              <a:gd name="connsiteY10637" fmla="*/ 514399 h 5809456"/>
              <a:gd name="connsiteX10638" fmla="*/ 10006942 w 10993169"/>
              <a:gd name="connsiteY10638" fmla="*/ 519608 h 5809456"/>
              <a:gd name="connsiteX10639" fmla="*/ 10004338 w 10993169"/>
              <a:gd name="connsiteY10639" fmla="*/ 524166 h 5809456"/>
              <a:gd name="connsiteX10640" fmla="*/ 9999131 w 10993169"/>
              <a:gd name="connsiteY10640" fmla="*/ 529375 h 5809456"/>
              <a:gd name="connsiteX10641" fmla="*/ 9996527 w 10993169"/>
              <a:gd name="connsiteY10641" fmla="*/ 531329 h 5809456"/>
              <a:gd name="connsiteX10642" fmla="*/ 9993923 w 10993169"/>
              <a:gd name="connsiteY10642" fmla="*/ 533282 h 5809456"/>
              <a:gd name="connsiteX10643" fmla="*/ 9991970 w 10993169"/>
              <a:gd name="connsiteY10643" fmla="*/ 534585 h 5809456"/>
              <a:gd name="connsiteX10644" fmla="*/ 9989367 w 10993169"/>
              <a:gd name="connsiteY10644" fmla="*/ 534585 h 5809456"/>
              <a:gd name="connsiteX10645" fmla="*/ 9987413 w 10993169"/>
              <a:gd name="connsiteY10645" fmla="*/ 535236 h 5809456"/>
              <a:gd name="connsiteX10646" fmla="*/ 9985461 w 10993169"/>
              <a:gd name="connsiteY10646" fmla="*/ 535887 h 5809456"/>
              <a:gd name="connsiteX10647" fmla="*/ 9982857 w 10993169"/>
              <a:gd name="connsiteY10647" fmla="*/ 535887 h 5809456"/>
              <a:gd name="connsiteX10648" fmla="*/ 9980904 w 10993169"/>
              <a:gd name="connsiteY10648" fmla="*/ 535236 h 5809456"/>
              <a:gd name="connsiteX10649" fmla="*/ 9976999 w 10993169"/>
              <a:gd name="connsiteY10649" fmla="*/ 533933 h 5809456"/>
              <a:gd name="connsiteX10650" fmla="*/ 9974395 w 10993169"/>
              <a:gd name="connsiteY10650" fmla="*/ 531980 h 5809456"/>
              <a:gd name="connsiteX10651" fmla="*/ 9967235 w 10993169"/>
              <a:gd name="connsiteY10651" fmla="*/ 528724 h 5809456"/>
              <a:gd name="connsiteX10652" fmla="*/ 9961376 w 10993169"/>
              <a:gd name="connsiteY10652" fmla="*/ 524817 h 5809456"/>
              <a:gd name="connsiteX10653" fmla="*/ 9959423 w 10993169"/>
              <a:gd name="connsiteY10653" fmla="*/ 524166 h 5809456"/>
              <a:gd name="connsiteX10654" fmla="*/ 9957470 w 10993169"/>
              <a:gd name="connsiteY10654" fmla="*/ 524166 h 5809456"/>
              <a:gd name="connsiteX10655" fmla="*/ 9954867 w 10993169"/>
              <a:gd name="connsiteY10655" fmla="*/ 524166 h 5809456"/>
              <a:gd name="connsiteX10656" fmla="*/ 9952914 w 10993169"/>
              <a:gd name="connsiteY10656" fmla="*/ 525468 h 5809456"/>
              <a:gd name="connsiteX10657" fmla="*/ 9949008 w 10993169"/>
              <a:gd name="connsiteY10657" fmla="*/ 527422 h 5809456"/>
              <a:gd name="connsiteX10658" fmla="*/ 9946404 w 10993169"/>
              <a:gd name="connsiteY10658" fmla="*/ 529375 h 5809456"/>
              <a:gd name="connsiteX10659" fmla="*/ 9943801 w 10993169"/>
              <a:gd name="connsiteY10659" fmla="*/ 530678 h 5809456"/>
              <a:gd name="connsiteX10660" fmla="*/ 9941197 w 10993169"/>
              <a:gd name="connsiteY10660" fmla="*/ 532631 h 5809456"/>
              <a:gd name="connsiteX10661" fmla="*/ 9938593 w 10993169"/>
              <a:gd name="connsiteY10661" fmla="*/ 535236 h 5809456"/>
              <a:gd name="connsiteX10662" fmla="*/ 9935989 w 10993169"/>
              <a:gd name="connsiteY10662" fmla="*/ 537189 h 5809456"/>
              <a:gd name="connsiteX10663" fmla="*/ 9933385 w 10993169"/>
              <a:gd name="connsiteY10663" fmla="*/ 537189 h 5809456"/>
              <a:gd name="connsiteX10664" fmla="*/ 9928829 w 10993169"/>
              <a:gd name="connsiteY10664" fmla="*/ 535887 h 5809456"/>
              <a:gd name="connsiteX10665" fmla="*/ 9925574 w 10993169"/>
              <a:gd name="connsiteY10665" fmla="*/ 533933 h 5809456"/>
              <a:gd name="connsiteX10666" fmla="*/ 9922971 w 10993169"/>
              <a:gd name="connsiteY10666" fmla="*/ 531980 h 5809456"/>
              <a:gd name="connsiteX10667" fmla="*/ 9919716 w 10993169"/>
              <a:gd name="connsiteY10667" fmla="*/ 530026 h 5809456"/>
              <a:gd name="connsiteX10668" fmla="*/ 9917763 w 10993169"/>
              <a:gd name="connsiteY10668" fmla="*/ 526771 h 5809456"/>
              <a:gd name="connsiteX10669" fmla="*/ 9915159 w 10993169"/>
              <a:gd name="connsiteY10669" fmla="*/ 522864 h 5809456"/>
              <a:gd name="connsiteX10670" fmla="*/ 9912555 w 10993169"/>
              <a:gd name="connsiteY10670" fmla="*/ 518957 h 5809456"/>
              <a:gd name="connsiteX10671" fmla="*/ 9908650 w 10993169"/>
              <a:gd name="connsiteY10671" fmla="*/ 511143 h 5809456"/>
              <a:gd name="connsiteX10672" fmla="*/ 9904744 w 10993169"/>
              <a:gd name="connsiteY10672" fmla="*/ 503981 h 5809456"/>
              <a:gd name="connsiteX10673" fmla="*/ 9902140 w 10993169"/>
              <a:gd name="connsiteY10673" fmla="*/ 501376 h 5809456"/>
              <a:gd name="connsiteX10674" fmla="*/ 9898235 w 10993169"/>
              <a:gd name="connsiteY10674" fmla="*/ 496819 h 5809456"/>
              <a:gd name="connsiteX10675" fmla="*/ 9896282 w 10993169"/>
              <a:gd name="connsiteY10675" fmla="*/ 494865 h 5809456"/>
              <a:gd name="connsiteX10676" fmla="*/ 9893678 w 10993169"/>
              <a:gd name="connsiteY10676" fmla="*/ 492912 h 5809456"/>
              <a:gd name="connsiteX10677" fmla="*/ 9891725 w 10993169"/>
              <a:gd name="connsiteY10677" fmla="*/ 492260 h 5809456"/>
              <a:gd name="connsiteX10678" fmla="*/ 9889773 w 10993169"/>
              <a:gd name="connsiteY10678" fmla="*/ 491609 h 5809456"/>
              <a:gd name="connsiteX10679" fmla="*/ 9885867 w 10993169"/>
              <a:gd name="connsiteY10679" fmla="*/ 490307 h 5809456"/>
              <a:gd name="connsiteX10680" fmla="*/ 9882612 w 10993169"/>
              <a:gd name="connsiteY10680" fmla="*/ 489005 h 5809456"/>
              <a:gd name="connsiteX10681" fmla="*/ 9879357 w 10993169"/>
              <a:gd name="connsiteY10681" fmla="*/ 489005 h 5809456"/>
              <a:gd name="connsiteX10682" fmla="*/ 9877405 w 10993169"/>
              <a:gd name="connsiteY10682" fmla="*/ 489005 h 5809456"/>
              <a:gd name="connsiteX10683" fmla="*/ 9874801 w 10993169"/>
              <a:gd name="connsiteY10683" fmla="*/ 490958 h 5809456"/>
              <a:gd name="connsiteX10684" fmla="*/ 9872197 w 10993169"/>
              <a:gd name="connsiteY10684" fmla="*/ 492912 h 5809456"/>
              <a:gd name="connsiteX10685" fmla="*/ 9870244 w 10993169"/>
              <a:gd name="connsiteY10685" fmla="*/ 494865 h 5809456"/>
              <a:gd name="connsiteX10686" fmla="*/ 9868942 w 10993169"/>
              <a:gd name="connsiteY10686" fmla="*/ 496819 h 5809456"/>
              <a:gd name="connsiteX10687" fmla="*/ 9868942 w 10993169"/>
              <a:gd name="connsiteY10687" fmla="*/ 502027 h 5809456"/>
              <a:gd name="connsiteX10688" fmla="*/ 9868942 w 10993169"/>
              <a:gd name="connsiteY10688" fmla="*/ 506585 h 5809456"/>
              <a:gd name="connsiteX10689" fmla="*/ 9872197 w 10993169"/>
              <a:gd name="connsiteY10689" fmla="*/ 508539 h 5809456"/>
              <a:gd name="connsiteX10690" fmla="*/ 9876753 w 10993169"/>
              <a:gd name="connsiteY10690" fmla="*/ 510492 h 5809456"/>
              <a:gd name="connsiteX10691" fmla="*/ 9881310 w 10993169"/>
              <a:gd name="connsiteY10691" fmla="*/ 511143 h 5809456"/>
              <a:gd name="connsiteX10692" fmla="*/ 9884565 w 10993169"/>
              <a:gd name="connsiteY10692" fmla="*/ 511795 h 5809456"/>
              <a:gd name="connsiteX10693" fmla="*/ 9887169 w 10993169"/>
              <a:gd name="connsiteY10693" fmla="*/ 515702 h 5809456"/>
              <a:gd name="connsiteX10694" fmla="*/ 9890423 w 10993169"/>
              <a:gd name="connsiteY10694" fmla="*/ 519608 h 5809456"/>
              <a:gd name="connsiteX10695" fmla="*/ 9892376 w 10993169"/>
              <a:gd name="connsiteY10695" fmla="*/ 521562 h 5809456"/>
              <a:gd name="connsiteX10696" fmla="*/ 9893678 w 10993169"/>
              <a:gd name="connsiteY10696" fmla="*/ 523515 h 5809456"/>
              <a:gd name="connsiteX10697" fmla="*/ 9894329 w 10993169"/>
              <a:gd name="connsiteY10697" fmla="*/ 525468 h 5809456"/>
              <a:gd name="connsiteX10698" fmla="*/ 9894980 w 10993169"/>
              <a:gd name="connsiteY10698" fmla="*/ 527422 h 5809456"/>
              <a:gd name="connsiteX10699" fmla="*/ 9894329 w 10993169"/>
              <a:gd name="connsiteY10699" fmla="*/ 529375 h 5809456"/>
              <a:gd name="connsiteX10700" fmla="*/ 9893027 w 10993169"/>
              <a:gd name="connsiteY10700" fmla="*/ 531980 h 5809456"/>
              <a:gd name="connsiteX10701" fmla="*/ 9891725 w 10993169"/>
              <a:gd name="connsiteY10701" fmla="*/ 533933 h 5809456"/>
              <a:gd name="connsiteX10702" fmla="*/ 9889773 w 10993169"/>
              <a:gd name="connsiteY10702" fmla="*/ 534585 h 5809456"/>
              <a:gd name="connsiteX10703" fmla="*/ 9888471 w 10993169"/>
              <a:gd name="connsiteY10703" fmla="*/ 535236 h 5809456"/>
              <a:gd name="connsiteX10704" fmla="*/ 9887169 w 10993169"/>
              <a:gd name="connsiteY10704" fmla="*/ 535236 h 5809456"/>
              <a:gd name="connsiteX10705" fmla="*/ 9885216 w 10993169"/>
              <a:gd name="connsiteY10705" fmla="*/ 535236 h 5809456"/>
              <a:gd name="connsiteX10706" fmla="*/ 9883263 w 10993169"/>
              <a:gd name="connsiteY10706" fmla="*/ 534585 h 5809456"/>
              <a:gd name="connsiteX10707" fmla="*/ 9880008 w 10993169"/>
              <a:gd name="connsiteY10707" fmla="*/ 533282 h 5809456"/>
              <a:gd name="connsiteX10708" fmla="*/ 9877405 w 10993169"/>
              <a:gd name="connsiteY10708" fmla="*/ 531980 h 5809456"/>
              <a:gd name="connsiteX10709" fmla="*/ 9875452 w 10993169"/>
              <a:gd name="connsiteY10709" fmla="*/ 530678 h 5809456"/>
              <a:gd name="connsiteX10710" fmla="*/ 9872848 w 10993169"/>
              <a:gd name="connsiteY10710" fmla="*/ 528724 h 5809456"/>
              <a:gd name="connsiteX10711" fmla="*/ 9870895 w 10993169"/>
              <a:gd name="connsiteY10711" fmla="*/ 527422 h 5809456"/>
              <a:gd name="connsiteX10712" fmla="*/ 9868942 w 10993169"/>
              <a:gd name="connsiteY10712" fmla="*/ 527422 h 5809456"/>
              <a:gd name="connsiteX10713" fmla="*/ 9867641 w 10993169"/>
              <a:gd name="connsiteY10713" fmla="*/ 528073 h 5809456"/>
              <a:gd name="connsiteX10714" fmla="*/ 9865687 w 10993169"/>
              <a:gd name="connsiteY10714" fmla="*/ 530026 h 5809456"/>
              <a:gd name="connsiteX10715" fmla="*/ 9863735 w 10993169"/>
              <a:gd name="connsiteY10715" fmla="*/ 532631 h 5809456"/>
              <a:gd name="connsiteX10716" fmla="*/ 9861782 w 10993169"/>
              <a:gd name="connsiteY10716" fmla="*/ 534585 h 5809456"/>
              <a:gd name="connsiteX10717" fmla="*/ 9859829 w 10993169"/>
              <a:gd name="connsiteY10717" fmla="*/ 537189 h 5809456"/>
              <a:gd name="connsiteX10718" fmla="*/ 9858527 w 10993169"/>
              <a:gd name="connsiteY10718" fmla="*/ 541096 h 5809456"/>
              <a:gd name="connsiteX10719" fmla="*/ 9857225 w 10993169"/>
              <a:gd name="connsiteY10719" fmla="*/ 545003 h 5809456"/>
              <a:gd name="connsiteX10720" fmla="*/ 9856575 w 10993169"/>
              <a:gd name="connsiteY10720" fmla="*/ 547607 h 5809456"/>
              <a:gd name="connsiteX10721" fmla="*/ 9858527 w 10993169"/>
              <a:gd name="connsiteY10721" fmla="*/ 549561 h 5809456"/>
              <a:gd name="connsiteX10722" fmla="*/ 9860480 w 10993169"/>
              <a:gd name="connsiteY10722" fmla="*/ 552165 h 5809456"/>
              <a:gd name="connsiteX10723" fmla="*/ 9862433 w 10993169"/>
              <a:gd name="connsiteY10723" fmla="*/ 554119 h 5809456"/>
              <a:gd name="connsiteX10724" fmla="*/ 9864386 w 10993169"/>
              <a:gd name="connsiteY10724" fmla="*/ 555421 h 5809456"/>
              <a:gd name="connsiteX10725" fmla="*/ 9866339 w 10993169"/>
              <a:gd name="connsiteY10725" fmla="*/ 555421 h 5809456"/>
              <a:gd name="connsiteX10726" fmla="*/ 9868942 w 10993169"/>
              <a:gd name="connsiteY10726" fmla="*/ 555421 h 5809456"/>
              <a:gd name="connsiteX10727" fmla="*/ 9872197 w 10993169"/>
              <a:gd name="connsiteY10727" fmla="*/ 554770 h 5809456"/>
              <a:gd name="connsiteX10728" fmla="*/ 9875452 w 10993169"/>
              <a:gd name="connsiteY10728" fmla="*/ 553468 h 5809456"/>
              <a:gd name="connsiteX10729" fmla="*/ 9881961 w 10993169"/>
              <a:gd name="connsiteY10729" fmla="*/ 551514 h 5809456"/>
              <a:gd name="connsiteX10730" fmla="*/ 9887169 w 10993169"/>
              <a:gd name="connsiteY10730" fmla="*/ 550212 h 5809456"/>
              <a:gd name="connsiteX10731" fmla="*/ 9892376 w 10993169"/>
              <a:gd name="connsiteY10731" fmla="*/ 550212 h 5809456"/>
              <a:gd name="connsiteX10732" fmla="*/ 9897584 w 10993169"/>
              <a:gd name="connsiteY10732" fmla="*/ 550212 h 5809456"/>
              <a:gd name="connsiteX10733" fmla="*/ 9898885 w 10993169"/>
              <a:gd name="connsiteY10733" fmla="*/ 554770 h 5809456"/>
              <a:gd name="connsiteX10734" fmla="*/ 9899537 w 10993169"/>
              <a:gd name="connsiteY10734" fmla="*/ 559979 h 5809456"/>
              <a:gd name="connsiteX10735" fmla="*/ 9899537 w 10993169"/>
              <a:gd name="connsiteY10735" fmla="*/ 564537 h 5809456"/>
              <a:gd name="connsiteX10736" fmla="*/ 9899537 w 10993169"/>
              <a:gd name="connsiteY10736" fmla="*/ 567792 h 5809456"/>
              <a:gd name="connsiteX10737" fmla="*/ 9902140 w 10993169"/>
              <a:gd name="connsiteY10737" fmla="*/ 573002 h 5809456"/>
              <a:gd name="connsiteX10738" fmla="*/ 9905395 w 10993169"/>
              <a:gd name="connsiteY10738" fmla="*/ 578211 h 5809456"/>
              <a:gd name="connsiteX10739" fmla="*/ 9906697 w 10993169"/>
              <a:gd name="connsiteY10739" fmla="*/ 580815 h 5809456"/>
              <a:gd name="connsiteX10740" fmla="*/ 9908650 w 10993169"/>
              <a:gd name="connsiteY10740" fmla="*/ 583420 h 5809456"/>
              <a:gd name="connsiteX10741" fmla="*/ 9910603 w 10993169"/>
              <a:gd name="connsiteY10741" fmla="*/ 584722 h 5809456"/>
              <a:gd name="connsiteX10742" fmla="*/ 9912555 w 10993169"/>
              <a:gd name="connsiteY10742" fmla="*/ 586024 h 5809456"/>
              <a:gd name="connsiteX10743" fmla="*/ 9915159 w 10993169"/>
              <a:gd name="connsiteY10743" fmla="*/ 587978 h 5809456"/>
              <a:gd name="connsiteX10744" fmla="*/ 9919065 w 10993169"/>
              <a:gd name="connsiteY10744" fmla="*/ 589931 h 5809456"/>
              <a:gd name="connsiteX10745" fmla="*/ 9923621 w 10993169"/>
              <a:gd name="connsiteY10745" fmla="*/ 591233 h 5809456"/>
              <a:gd name="connsiteX10746" fmla="*/ 9927527 w 10993169"/>
              <a:gd name="connsiteY10746" fmla="*/ 591233 h 5809456"/>
              <a:gd name="connsiteX10747" fmla="*/ 9933385 w 10993169"/>
              <a:gd name="connsiteY10747" fmla="*/ 584071 h 5809456"/>
              <a:gd name="connsiteX10748" fmla="*/ 9938593 w 10993169"/>
              <a:gd name="connsiteY10748" fmla="*/ 576257 h 5809456"/>
              <a:gd name="connsiteX10749" fmla="*/ 9939895 w 10993169"/>
              <a:gd name="connsiteY10749" fmla="*/ 574304 h 5809456"/>
              <a:gd name="connsiteX10750" fmla="*/ 9941848 w 10993169"/>
              <a:gd name="connsiteY10750" fmla="*/ 572350 h 5809456"/>
              <a:gd name="connsiteX10751" fmla="*/ 9943801 w 10993169"/>
              <a:gd name="connsiteY10751" fmla="*/ 569746 h 5809456"/>
              <a:gd name="connsiteX10752" fmla="*/ 9946404 w 10993169"/>
              <a:gd name="connsiteY10752" fmla="*/ 568444 h 5809456"/>
              <a:gd name="connsiteX10753" fmla="*/ 9951612 w 10993169"/>
              <a:gd name="connsiteY10753" fmla="*/ 565188 h 5809456"/>
              <a:gd name="connsiteX10754" fmla="*/ 9956819 w 10993169"/>
              <a:gd name="connsiteY10754" fmla="*/ 562583 h 5809456"/>
              <a:gd name="connsiteX10755" fmla="*/ 9959423 w 10993169"/>
              <a:gd name="connsiteY10755" fmla="*/ 563234 h 5809456"/>
              <a:gd name="connsiteX10756" fmla="*/ 9964631 w 10993169"/>
              <a:gd name="connsiteY10756" fmla="*/ 564537 h 5809456"/>
              <a:gd name="connsiteX10757" fmla="*/ 9969838 w 10993169"/>
              <a:gd name="connsiteY10757" fmla="*/ 565839 h 5809456"/>
              <a:gd name="connsiteX10758" fmla="*/ 9974395 w 10993169"/>
              <a:gd name="connsiteY10758" fmla="*/ 567792 h 5809456"/>
              <a:gd name="connsiteX10759" fmla="*/ 9975697 w 10993169"/>
              <a:gd name="connsiteY10759" fmla="*/ 571048 h 5809456"/>
              <a:gd name="connsiteX10760" fmla="*/ 9976999 w 10993169"/>
              <a:gd name="connsiteY10760" fmla="*/ 573653 h 5809456"/>
              <a:gd name="connsiteX10761" fmla="*/ 9978301 w 10993169"/>
              <a:gd name="connsiteY10761" fmla="*/ 577560 h 5809456"/>
              <a:gd name="connsiteX10762" fmla="*/ 9978951 w 10993169"/>
              <a:gd name="connsiteY10762" fmla="*/ 581466 h 5809456"/>
              <a:gd name="connsiteX10763" fmla="*/ 9980253 w 10993169"/>
              <a:gd name="connsiteY10763" fmla="*/ 584722 h 5809456"/>
              <a:gd name="connsiteX10764" fmla="*/ 9981555 w 10993169"/>
              <a:gd name="connsiteY10764" fmla="*/ 588629 h 5809456"/>
              <a:gd name="connsiteX10765" fmla="*/ 9982857 w 10993169"/>
              <a:gd name="connsiteY10765" fmla="*/ 591885 h 5809456"/>
              <a:gd name="connsiteX10766" fmla="*/ 9984159 w 10993169"/>
              <a:gd name="connsiteY10766" fmla="*/ 593838 h 5809456"/>
              <a:gd name="connsiteX10767" fmla="*/ 9989367 w 10993169"/>
              <a:gd name="connsiteY10767" fmla="*/ 598396 h 5809456"/>
              <a:gd name="connsiteX10768" fmla="*/ 9995225 w 10993169"/>
              <a:gd name="connsiteY10768" fmla="*/ 604256 h 5809456"/>
              <a:gd name="connsiteX10769" fmla="*/ 10001083 w 10993169"/>
              <a:gd name="connsiteY10769" fmla="*/ 609465 h 5809456"/>
              <a:gd name="connsiteX10770" fmla="*/ 10004989 w 10993169"/>
              <a:gd name="connsiteY10770" fmla="*/ 614023 h 5809456"/>
              <a:gd name="connsiteX10771" fmla="*/ 10008244 w 10993169"/>
              <a:gd name="connsiteY10771" fmla="*/ 618581 h 5809456"/>
              <a:gd name="connsiteX10772" fmla="*/ 10012149 w 10993169"/>
              <a:gd name="connsiteY10772" fmla="*/ 624441 h 5809456"/>
              <a:gd name="connsiteX10773" fmla="*/ 10014753 w 10993169"/>
              <a:gd name="connsiteY10773" fmla="*/ 630302 h 5809456"/>
              <a:gd name="connsiteX10774" fmla="*/ 10017357 w 10993169"/>
              <a:gd name="connsiteY10774" fmla="*/ 634860 h 5809456"/>
              <a:gd name="connsiteX10775" fmla="*/ 10016706 w 10993169"/>
              <a:gd name="connsiteY10775" fmla="*/ 641371 h 5809456"/>
              <a:gd name="connsiteX10776" fmla="*/ 10016706 w 10993169"/>
              <a:gd name="connsiteY10776" fmla="*/ 649836 h 5809456"/>
              <a:gd name="connsiteX10777" fmla="*/ 10016055 w 10993169"/>
              <a:gd name="connsiteY10777" fmla="*/ 658301 h 5809456"/>
              <a:gd name="connsiteX10778" fmla="*/ 10017357 w 10993169"/>
              <a:gd name="connsiteY10778" fmla="*/ 664812 h 5809456"/>
              <a:gd name="connsiteX10779" fmla="*/ 10018659 w 10993169"/>
              <a:gd name="connsiteY10779" fmla="*/ 668068 h 5809456"/>
              <a:gd name="connsiteX10780" fmla="*/ 10020611 w 10993169"/>
              <a:gd name="connsiteY10780" fmla="*/ 671323 h 5809456"/>
              <a:gd name="connsiteX10781" fmla="*/ 10023215 w 10993169"/>
              <a:gd name="connsiteY10781" fmla="*/ 675230 h 5809456"/>
              <a:gd name="connsiteX10782" fmla="*/ 10026470 w 10993169"/>
              <a:gd name="connsiteY10782" fmla="*/ 678486 h 5809456"/>
              <a:gd name="connsiteX10783" fmla="*/ 10031677 w 10993169"/>
              <a:gd name="connsiteY10783" fmla="*/ 684997 h 5809456"/>
              <a:gd name="connsiteX10784" fmla="*/ 10035583 w 10993169"/>
              <a:gd name="connsiteY10784" fmla="*/ 691509 h 5809456"/>
              <a:gd name="connsiteX10785" fmla="*/ 10037536 w 10993169"/>
              <a:gd name="connsiteY10785" fmla="*/ 696718 h 5809456"/>
              <a:gd name="connsiteX10786" fmla="*/ 10040140 w 10993169"/>
              <a:gd name="connsiteY10786" fmla="*/ 703880 h 5809456"/>
              <a:gd name="connsiteX10787" fmla="*/ 10042093 w 10993169"/>
              <a:gd name="connsiteY10787" fmla="*/ 711043 h 5809456"/>
              <a:gd name="connsiteX10788" fmla="*/ 10042743 w 10993169"/>
              <a:gd name="connsiteY10788" fmla="*/ 716903 h 5809456"/>
              <a:gd name="connsiteX10789" fmla="*/ 10042093 w 10993169"/>
              <a:gd name="connsiteY10789" fmla="*/ 726019 h 5809456"/>
              <a:gd name="connsiteX10790" fmla="*/ 10040140 w 10993169"/>
              <a:gd name="connsiteY10790" fmla="*/ 736437 h 5809456"/>
              <a:gd name="connsiteX10791" fmla="*/ 10037536 w 10993169"/>
              <a:gd name="connsiteY10791" fmla="*/ 746855 h 5809456"/>
              <a:gd name="connsiteX10792" fmla="*/ 10035583 w 10993169"/>
              <a:gd name="connsiteY10792" fmla="*/ 754669 h 5809456"/>
              <a:gd name="connsiteX10793" fmla="*/ 10032329 w 10993169"/>
              <a:gd name="connsiteY10793" fmla="*/ 763134 h 5809456"/>
              <a:gd name="connsiteX10794" fmla="*/ 10028423 w 10993169"/>
              <a:gd name="connsiteY10794" fmla="*/ 772250 h 5809456"/>
              <a:gd name="connsiteX10795" fmla="*/ 10023866 w 10993169"/>
              <a:gd name="connsiteY10795" fmla="*/ 781366 h 5809456"/>
              <a:gd name="connsiteX10796" fmla="*/ 10019961 w 10993169"/>
              <a:gd name="connsiteY10796" fmla="*/ 788528 h 5809456"/>
              <a:gd name="connsiteX10797" fmla="*/ 10017357 w 10993169"/>
              <a:gd name="connsiteY10797" fmla="*/ 791784 h 5809456"/>
              <a:gd name="connsiteX10798" fmla="*/ 10013451 w 10993169"/>
              <a:gd name="connsiteY10798" fmla="*/ 796342 h 5809456"/>
              <a:gd name="connsiteX10799" fmla="*/ 10008895 w 10993169"/>
              <a:gd name="connsiteY10799" fmla="*/ 800900 h 5809456"/>
              <a:gd name="connsiteX10800" fmla="*/ 10004989 w 10993169"/>
              <a:gd name="connsiteY10800" fmla="*/ 803505 h 5809456"/>
              <a:gd name="connsiteX10801" fmla="*/ 10002385 w 10993169"/>
              <a:gd name="connsiteY10801" fmla="*/ 805458 h 5809456"/>
              <a:gd name="connsiteX10802" fmla="*/ 9999781 w 10993169"/>
              <a:gd name="connsiteY10802" fmla="*/ 806109 h 5809456"/>
              <a:gd name="connsiteX10803" fmla="*/ 9996527 w 10993169"/>
              <a:gd name="connsiteY10803" fmla="*/ 806760 h 5809456"/>
              <a:gd name="connsiteX10804" fmla="*/ 9993272 w 10993169"/>
              <a:gd name="connsiteY10804" fmla="*/ 806760 h 5809456"/>
              <a:gd name="connsiteX10805" fmla="*/ 9986112 w 10993169"/>
              <a:gd name="connsiteY10805" fmla="*/ 806760 h 5809456"/>
              <a:gd name="connsiteX10806" fmla="*/ 9978951 w 10993169"/>
              <a:gd name="connsiteY10806" fmla="*/ 806109 h 5809456"/>
              <a:gd name="connsiteX10807" fmla="*/ 9972442 w 10993169"/>
              <a:gd name="connsiteY10807" fmla="*/ 808714 h 5809456"/>
              <a:gd name="connsiteX10808" fmla="*/ 9963980 w 10993169"/>
              <a:gd name="connsiteY10808" fmla="*/ 811969 h 5809456"/>
              <a:gd name="connsiteX10809" fmla="*/ 9955517 w 10993169"/>
              <a:gd name="connsiteY10809" fmla="*/ 815225 h 5809456"/>
              <a:gd name="connsiteX10810" fmla="*/ 9948357 w 10993169"/>
              <a:gd name="connsiteY10810" fmla="*/ 819132 h 5809456"/>
              <a:gd name="connsiteX10811" fmla="*/ 9944451 w 10993169"/>
              <a:gd name="connsiteY10811" fmla="*/ 819783 h 5809456"/>
              <a:gd name="connsiteX10812" fmla="*/ 9938593 w 10993169"/>
              <a:gd name="connsiteY10812" fmla="*/ 822388 h 5809456"/>
              <a:gd name="connsiteX10813" fmla="*/ 9936640 w 10993169"/>
              <a:gd name="connsiteY10813" fmla="*/ 823690 h 5809456"/>
              <a:gd name="connsiteX10814" fmla="*/ 9934037 w 10993169"/>
              <a:gd name="connsiteY10814" fmla="*/ 825643 h 5809456"/>
              <a:gd name="connsiteX10815" fmla="*/ 9931433 w 10993169"/>
              <a:gd name="connsiteY10815" fmla="*/ 827597 h 5809456"/>
              <a:gd name="connsiteX10816" fmla="*/ 9930131 w 10993169"/>
              <a:gd name="connsiteY10816" fmla="*/ 828899 h 5809456"/>
              <a:gd name="connsiteX10817" fmla="*/ 9930131 w 10993169"/>
              <a:gd name="connsiteY10817" fmla="*/ 832155 h 5809456"/>
              <a:gd name="connsiteX10818" fmla="*/ 9929480 w 10993169"/>
              <a:gd name="connsiteY10818" fmla="*/ 835410 h 5809456"/>
              <a:gd name="connsiteX10819" fmla="*/ 9929480 w 10993169"/>
              <a:gd name="connsiteY10819" fmla="*/ 837364 h 5809456"/>
              <a:gd name="connsiteX10820" fmla="*/ 9929480 w 10993169"/>
              <a:gd name="connsiteY10820" fmla="*/ 839317 h 5809456"/>
              <a:gd name="connsiteX10821" fmla="*/ 9929480 w 10993169"/>
              <a:gd name="connsiteY10821" fmla="*/ 840619 h 5809456"/>
              <a:gd name="connsiteX10822" fmla="*/ 9930131 w 10993169"/>
              <a:gd name="connsiteY10822" fmla="*/ 841922 h 5809456"/>
              <a:gd name="connsiteX10823" fmla="*/ 9931433 w 10993169"/>
              <a:gd name="connsiteY10823" fmla="*/ 843875 h 5809456"/>
              <a:gd name="connsiteX10824" fmla="*/ 9934037 w 10993169"/>
              <a:gd name="connsiteY10824" fmla="*/ 845177 h 5809456"/>
              <a:gd name="connsiteX10825" fmla="*/ 9936640 w 10993169"/>
              <a:gd name="connsiteY10825" fmla="*/ 846480 h 5809456"/>
              <a:gd name="connsiteX10826" fmla="*/ 9938593 w 10993169"/>
              <a:gd name="connsiteY10826" fmla="*/ 847131 h 5809456"/>
              <a:gd name="connsiteX10827" fmla="*/ 9942499 w 10993169"/>
              <a:gd name="connsiteY10827" fmla="*/ 846480 h 5809456"/>
              <a:gd name="connsiteX10828" fmla="*/ 9947055 w 10993169"/>
              <a:gd name="connsiteY10828" fmla="*/ 845177 h 5809456"/>
              <a:gd name="connsiteX10829" fmla="*/ 9950961 w 10993169"/>
              <a:gd name="connsiteY10829" fmla="*/ 843875 h 5809456"/>
              <a:gd name="connsiteX10830" fmla="*/ 9954215 w 10993169"/>
              <a:gd name="connsiteY10830" fmla="*/ 841922 h 5809456"/>
              <a:gd name="connsiteX10831" fmla="*/ 9957470 w 10993169"/>
              <a:gd name="connsiteY10831" fmla="*/ 838666 h 5809456"/>
              <a:gd name="connsiteX10832" fmla="*/ 9960074 w 10993169"/>
              <a:gd name="connsiteY10832" fmla="*/ 834759 h 5809456"/>
              <a:gd name="connsiteX10833" fmla="*/ 9962027 w 10993169"/>
              <a:gd name="connsiteY10833" fmla="*/ 832806 h 5809456"/>
              <a:gd name="connsiteX10834" fmla="*/ 9963329 w 10993169"/>
              <a:gd name="connsiteY10834" fmla="*/ 830852 h 5809456"/>
              <a:gd name="connsiteX10835" fmla="*/ 9964631 w 10993169"/>
              <a:gd name="connsiteY10835" fmla="*/ 829550 h 5809456"/>
              <a:gd name="connsiteX10836" fmla="*/ 9966583 w 10993169"/>
              <a:gd name="connsiteY10836" fmla="*/ 828899 h 5809456"/>
              <a:gd name="connsiteX10837" fmla="*/ 9969187 w 10993169"/>
              <a:gd name="connsiteY10837" fmla="*/ 828248 h 5809456"/>
              <a:gd name="connsiteX10838" fmla="*/ 9971791 w 10993169"/>
              <a:gd name="connsiteY10838" fmla="*/ 828248 h 5809456"/>
              <a:gd name="connsiteX10839" fmla="*/ 9974395 w 10993169"/>
              <a:gd name="connsiteY10839" fmla="*/ 828899 h 5809456"/>
              <a:gd name="connsiteX10840" fmla="*/ 9976999 w 10993169"/>
              <a:gd name="connsiteY10840" fmla="*/ 828899 h 5809456"/>
              <a:gd name="connsiteX10841" fmla="*/ 9978301 w 10993169"/>
              <a:gd name="connsiteY10841" fmla="*/ 832155 h 5809456"/>
              <a:gd name="connsiteX10842" fmla="*/ 9978301 w 10993169"/>
              <a:gd name="connsiteY10842" fmla="*/ 835410 h 5809456"/>
              <a:gd name="connsiteX10843" fmla="*/ 9978301 w 10993169"/>
              <a:gd name="connsiteY10843" fmla="*/ 839317 h 5809456"/>
              <a:gd name="connsiteX10844" fmla="*/ 9976999 w 10993169"/>
              <a:gd name="connsiteY10844" fmla="*/ 841922 h 5809456"/>
              <a:gd name="connsiteX10845" fmla="*/ 9975697 w 10993169"/>
              <a:gd name="connsiteY10845" fmla="*/ 845829 h 5809456"/>
              <a:gd name="connsiteX10846" fmla="*/ 9973744 w 10993169"/>
              <a:gd name="connsiteY10846" fmla="*/ 849084 h 5809456"/>
              <a:gd name="connsiteX10847" fmla="*/ 9971140 w 10993169"/>
              <a:gd name="connsiteY10847" fmla="*/ 852340 h 5809456"/>
              <a:gd name="connsiteX10848" fmla="*/ 9969187 w 10993169"/>
              <a:gd name="connsiteY10848" fmla="*/ 854945 h 5809456"/>
              <a:gd name="connsiteX10849" fmla="*/ 9962678 w 10993169"/>
              <a:gd name="connsiteY10849" fmla="*/ 856898 h 5809456"/>
              <a:gd name="connsiteX10850" fmla="*/ 9956819 w 10993169"/>
              <a:gd name="connsiteY10850" fmla="*/ 859502 h 5809456"/>
              <a:gd name="connsiteX10851" fmla="*/ 9951612 w 10993169"/>
              <a:gd name="connsiteY10851" fmla="*/ 865363 h 5809456"/>
              <a:gd name="connsiteX10852" fmla="*/ 9946404 w 10993169"/>
              <a:gd name="connsiteY10852" fmla="*/ 872525 h 5809456"/>
              <a:gd name="connsiteX10853" fmla="*/ 9946404 w 10993169"/>
              <a:gd name="connsiteY10853" fmla="*/ 874479 h 5809456"/>
              <a:gd name="connsiteX10854" fmla="*/ 9946404 w 10993169"/>
              <a:gd name="connsiteY10854" fmla="*/ 877734 h 5809456"/>
              <a:gd name="connsiteX10855" fmla="*/ 9947055 w 10993169"/>
              <a:gd name="connsiteY10855" fmla="*/ 880339 h 5809456"/>
              <a:gd name="connsiteX10856" fmla="*/ 9948357 w 10993169"/>
              <a:gd name="connsiteY10856" fmla="*/ 882943 h 5809456"/>
              <a:gd name="connsiteX10857" fmla="*/ 9955517 w 10993169"/>
              <a:gd name="connsiteY10857" fmla="*/ 879037 h 5809456"/>
              <a:gd name="connsiteX10858" fmla="*/ 9961376 w 10993169"/>
              <a:gd name="connsiteY10858" fmla="*/ 875130 h 5809456"/>
              <a:gd name="connsiteX10859" fmla="*/ 9967885 w 10993169"/>
              <a:gd name="connsiteY10859" fmla="*/ 876432 h 5809456"/>
              <a:gd name="connsiteX10860" fmla="*/ 9974395 w 10993169"/>
              <a:gd name="connsiteY10860" fmla="*/ 877734 h 5809456"/>
              <a:gd name="connsiteX10861" fmla="*/ 9978301 w 10993169"/>
              <a:gd name="connsiteY10861" fmla="*/ 877083 h 5809456"/>
              <a:gd name="connsiteX10862" fmla="*/ 9982206 w 10993169"/>
              <a:gd name="connsiteY10862" fmla="*/ 875781 h 5809456"/>
              <a:gd name="connsiteX10863" fmla="*/ 9984159 w 10993169"/>
              <a:gd name="connsiteY10863" fmla="*/ 875130 h 5809456"/>
              <a:gd name="connsiteX10864" fmla="*/ 9985461 w 10993169"/>
              <a:gd name="connsiteY10864" fmla="*/ 874479 h 5809456"/>
              <a:gd name="connsiteX10865" fmla="*/ 9986763 w 10993169"/>
              <a:gd name="connsiteY10865" fmla="*/ 873176 h 5809456"/>
              <a:gd name="connsiteX10866" fmla="*/ 9986763 w 10993169"/>
              <a:gd name="connsiteY10866" fmla="*/ 872525 h 5809456"/>
              <a:gd name="connsiteX10867" fmla="*/ 9988065 w 10993169"/>
              <a:gd name="connsiteY10867" fmla="*/ 867967 h 5809456"/>
              <a:gd name="connsiteX10868" fmla="*/ 9988065 w 10993169"/>
              <a:gd name="connsiteY10868" fmla="*/ 862107 h 5809456"/>
              <a:gd name="connsiteX10869" fmla="*/ 9988715 w 10993169"/>
              <a:gd name="connsiteY10869" fmla="*/ 856898 h 5809456"/>
              <a:gd name="connsiteX10870" fmla="*/ 9989367 w 10993169"/>
              <a:gd name="connsiteY10870" fmla="*/ 852340 h 5809456"/>
              <a:gd name="connsiteX10871" fmla="*/ 9993272 w 10993169"/>
              <a:gd name="connsiteY10871" fmla="*/ 844526 h 5809456"/>
              <a:gd name="connsiteX10872" fmla="*/ 9997178 w 10993169"/>
              <a:gd name="connsiteY10872" fmla="*/ 839317 h 5809456"/>
              <a:gd name="connsiteX10873" fmla="*/ 9997178 w 10993169"/>
              <a:gd name="connsiteY10873" fmla="*/ 830852 h 5809456"/>
              <a:gd name="connsiteX10874" fmla="*/ 9997178 w 10993169"/>
              <a:gd name="connsiteY10874" fmla="*/ 824341 h 5809456"/>
              <a:gd name="connsiteX10875" fmla="*/ 9999781 w 10993169"/>
              <a:gd name="connsiteY10875" fmla="*/ 822388 h 5809456"/>
              <a:gd name="connsiteX10876" fmla="*/ 10003687 w 10993169"/>
              <a:gd name="connsiteY10876" fmla="*/ 820434 h 5809456"/>
              <a:gd name="connsiteX10877" fmla="*/ 10006942 w 10993169"/>
              <a:gd name="connsiteY10877" fmla="*/ 819783 h 5809456"/>
              <a:gd name="connsiteX10878" fmla="*/ 10009545 w 10993169"/>
              <a:gd name="connsiteY10878" fmla="*/ 819132 h 5809456"/>
              <a:gd name="connsiteX10879" fmla="*/ 10013451 w 10993169"/>
              <a:gd name="connsiteY10879" fmla="*/ 824341 h 5809456"/>
              <a:gd name="connsiteX10880" fmla="*/ 10017357 w 10993169"/>
              <a:gd name="connsiteY10880" fmla="*/ 828899 h 5809456"/>
              <a:gd name="connsiteX10881" fmla="*/ 10027121 w 10993169"/>
              <a:gd name="connsiteY10881" fmla="*/ 828899 h 5809456"/>
              <a:gd name="connsiteX10882" fmla="*/ 10035583 w 10993169"/>
              <a:gd name="connsiteY10882" fmla="*/ 828899 h 5809456"/>
              <a:gd name="connsiteX10883" fmla="*/ 10044045 w 10993169"/>
              <a:gd name="connsiteY10883" fmla="*/ 826945 h 5809456"/>
              <a:gd name="connsiteX10884" fmla="*/ 10050555 w 10993169"/>
              <a:gd name="connsiteY10884" fmla="*/ 824341 h 5809456"/>
              <a:gd name="connsiteX10885" fmla="*/ 10056413 w 10993169"/>
              <a:gd name="connsiteY10885" fmla="*/ 824992 h 5809456"/>
              <a:gd name="connsiteX10886" fmla="*/ 10063574 w 10993169"/>
              <a:gd name="connsiteY10886" fmla="*/ 826294 h 5809456"/>
              <a:gd name="connsiteX10887" fmla="*/ 10066829 w 10993169"/>
              <a:gd name="connsiteY10887" fmla="*/ 826945 h 5809456"/>
              <a:gd name="connsiteX10888" fmla="*/ 10069432 w 10993169"/>
              <a:gd name="connsiteY10888" fmla="*/ 827597 h 5809456"/>
              <a:gd name="connsiteX10889" fmla="*/ 10072036 w 10993169"/>
              <a:gd name="connsiteY10889" fmla="*/ 827597 h 5809456"/>
              <a:gd name="connsiteX10890" fmla="*/ 10073989 w 10993169"/>
              <a:gd name="connsiteY10890" fmla="*/ 826945 h 5809456"/>
              <a:gd name="connsiteX10891" fmla="*/ 10076593 w 10993169"/>
              <a:gd name="connsiteY10891" fmla="*/ 825643 h 5809456"/>
              <a:gd name="connsiteX10892" fmla="*/ 10078545 w 10993169"/>
              <a:gd name="connsiteY10892" fmla="*/ 823690 h 5809456"/>
              <a:gd name="connsiteX10893" fmla="*/ 10080498 w 10993169"/>
              <a:gd name="connsiteY10893" fmla="*/ 820434 h 5809456"/>
              <a:gd name="connsiteX10894" fmla="*/ 10081800 w 10993169"/>
              <a:gd name="connsiteY10894" fmla="*/ 816527 h 5809456"/>
              <a:gd name="connsiteX10895" fmla="*/ 10080498 w 10993169"/>
              <a:gd name="connsiteY10895" fmla="*/ 814574 h 5809456"/>
              <a:gd name="connsiteX10896" fmla="*/ 10078545 w 10993169"/>
              <a:gd name="connsiteY10896" fmla="*/ 812620 h 5809456"/>
              <a:gd name="connsiteX10897" fmla="*/ 10076593 w 10993169"/>
              <a:gd name="connsiteY10897" fmla="*/ 810667 h 5809456"/>
              <a:gd name="connsiteX10898" fmla="*/ 10073989 w 10993169"/>
              <a:gd name="connsiteY10898" fmla="*/ 808714 h 5809456"/>
              <a:gd name="connsiteX10899" fmla="*/ 10068781 w 10993169"/>
              <a:gd name="connsiteY10899" fmla="*/ 806109 h 5809456"/>
              <a:gd name="connsiteX10900" fmla="*/ 10064225 w 10993169"/>
              <a:gd name="connsiteY10900" fmla="*/ 803505 h 5809456"/>
              <a:gd name="connsiteX10901" fmla="*/ 10061621 w 10993169"/>
              <a:gd name="connsiteY10901" fmla="*/ 800900 h 5809456"/>
              <a:gd name="connsiteX10902" fmla="*/ 10060319 w 10993169"/>
              <a:gd name="connsiteY10902" fmla="*/ 797644 h 5809456"/>
              <a:gd name="connsiteX10903" fmla="*/ 10059017 w 10993169"/>
              <a:gd name="connsiteY10903" fmla="*/ 793737 h 5809456"/>
              <a:gd name="connsiteX10904" fmla="*/ 10058366 w 10993169"/>
              <a:gd name="connsiteY10904" fmla="*/ 791133 h 5809456"/>
              <a:gd name="connsiteX10905" fmla="*/ 10059668 w 10993169"/>
              <a:gd name="connsiteY10905" fmla="*/ 789179 h 5809456"/>
              <a:gd name="connsiteX10906" fmla="*/ 10061621 w 10993169"/>
              <a:gd name="connsiteY10906" fmla="*/ 787877 h 5809456"/>
              <a:gd name="connsiteX10907" fmla="*/ 10064225 w 10993169"/>
              <a:gd name="connsiteY10907" fmla="*/ 786575 h 5809456"/>
              <a:gd name="connsiteX10908" fmla="*/ 10066829 w 10993169"/>
              <a:gd name="connsiteY10908" fmla="*/ 785273 h 5809456"/>
              <a:gd name="connsiteX10909" fmla="*/ 10072036 w 10993169"/>
              <a:gd name="connsiteY10909" fmla="*/ 782668 h 5809456"/>
              <a:gd name="connsiteX10910" fmla="*/ 10076593 w 10993169"/>
              <a:gd name="connsiteY10910" fmla="*/ 780715 h 5809456"/>
              <a:gd name="connsiteX10911" fmla="*/ 10085706 w 10993169"/>
              <a:gd name="connsiteY10911" fmla="*/ 782017 h 5809456"/>
              <a:gd name="connsiteX10912" fmla="*/ 10094168 w 10993169"/>
              <a:gd name="connsiteY10912" fmla="*/ 783319 h 5809456"/>
              <a:gd name="connsiteX10913" fmla="*/ 10096772 w 10993169"/>
              <a:gd name="connsiteY10913" fmla="*/ 783319 h 5809456"/>
              <a:gd name="connsiteX10914" fmla="*/ 10100677 w 10993169"/>
              <a:gd name="connsiteY10914" fmla="*/ 782668 h 5809456"/>
              <a:gd name="connsiteX10915" fmla="*/ 10102631 w 10993169"/>
              <a:gd name="connsiteY10915" fmla="*/ 782017 h 5809456"/>
              <a:gd name="connsiteX10916" fmla="*/ 10104583 w 10993169"/>
              <a:gd name="connsiteY10916" fmla="*/ 782668 h 5809456"/>
              <a:gd name="connsiteX10917" fmla="*/ 10105885 w 10993169"/>
              <a:gd name="connsiteY10917" fmla="*/ 782668 h 5809456"/>
              <a:gd name="connsiteX10918" fmla="*/ 10107187 w 10993169"/>
              <a:gd name="connsiteY10918" fmla="*/ 783319 h 5809456"/>
              <a:gd name="connsiteX10919" fmla="*/ 10108489 w 10993169"/>
              <a:gd name="connsiteY10919" fmla="*/ 788528 h 5809456"/>
              <a:gd name="connsiteX10920" fmla="*/ 10109791 w 10993169"/>
              <a:gd name="connsiteY10920" fmla="*/ 796342 h 5809456"/>
              <a:gd name="connsiteX10921" fmla="*/ 10112395 w 10993169"/>
              <a:gd name="connsiteY10921" fmla="*/ 798296 h 5809456"/>
              <a:gd name="connsiteX10922" fmla="*/ 10115649 w 10993169"/>
              <a:gd name="connsiteY10922" fmla="*/ 799598 h 5809456"/>
              <a:gd name="connsiteX10923" fmla="*/ 10119555 w 10993169"/>
              <a:gd name="connsiteY10923" fmla="*/ 800900 h 5809456"/>
              <a:gd name="connsiteX10924" fmla="*/ 10122159 w 10993169"/>
              <a:gd name="connsiteY10924" fmla="*/ 801551 h 5809456"/>
              <a:gd name="connsiteX10925" fmla="*/ 10126065 w 10993169"/>
              <a:gd name="connsiteY10925" fmla="*/ 798947 h 5809456"/>
              <a:gd name="connsiteX10926" fmla="*/ 10129969 w 10993169"/>
              <a:gd name="connsiteY10926" fmla="*/ 796342 h 5809456"/>
              <a:gd name="connsiteX10927" fmla="*/ 10133875 w 10993169"/>
              <a:gd name="connsiteY10927" fmla="*/ 794389 h 5809456"/>
              <a:gd name="connsiteX10928" fmla="*/ 10139083 w 10993169"/>
              <a:gd name="connsiteY10928" fmla="*/ 793737 h 5809456"/>
              <a:gd name="connsiteX10929" fmla="*/ 10143639 w 10993169"/>
              <a:gd name="connsiteY10929" fmla="*/ 793737 h 5809456"/>
              <a:gd name="connsiteX10930" fmla="*/ 10147545 w 10993169"/>
              <a:gd name="connsiteY10930" fmla="*/ 793737 h 5809456"/>
              <a:gd name="connsiteX10931" fmla="*/ 10154055 w 10993169"/>
              <a:gd name="connsiteY10931" fmla="*/ 796342 h 5809456"/>
              <a:gd name="connsiteX10932" fmla="*/ 10160565 w 10993169"/>
              <a:gd name="connsiteY10932" fmla="*/ 798947 h 5809456"/>
              <a:gd name="connsiteX10933" fmla="*/ 10163167 w 10993169"/>
              <a:gd name="connsiteY10933" fmla="*/ 801551 h 5809456"/>
              <a:gd name="connsiteX10934" fmla="*/ 10166423 w 10993169"/>
              <a:gd name="connsiteY10934" fmla="*/ 804807 h 5809456"/>
              <a:gd name="connsiteX10935" fmla="*/ 10169027 w 10993169"/>
              <a:gd name="connsiteY10935" fmla="*/ 808714 h 5809456"/>
              <a:gd name="connsiteX10936" fmla="*/ 10170329 w 10993169"/>
              <a:gd name="connsiteY10936" fmla="*/ 811318 h 5809456"/>
              <a:gd name="connsiteX10937" fmla="*/ 10170329 w 10993169"/>
              <a:gd name="connsiteY10937" fmla="*/ 813923 h 5809456"/>
              <a:gd name="connsiteX10938" fmla="*/ 10169677 w 10993169"/>
              <a:gd name="connsiteY10938" fmla="*/ 817830 h 5809456"/>
              <a:gd name="connsiteX10939" fmla="*/ 10169027 w 10993169"/>
              <a:gd name="connsiteY10939" fmla="*/ 819783 h 5809456"/>
              <a:gd name="connsiteX10940" fmla="*/ 10169677 w 10993169"/>
              <a:gd name="connsiteY10940" fmla="*/ 821085 h 5809456"/>
              <a:gd name="connsiteX10941" fmla="*/ 10169677 w 10993169"/>
              <a:gd name="connsiteY10941" fmla="*/ 823039 h 5809456"/>
              <a:gd name="connsiteX10942" fmla="*/ 10170329 w 10993169"/>
              <a:gd name="connsiteY10942" fmla="*/ 824341 h 5809456"/>
              <a:gd name="connsiteX10943" fmla="*/ 10170979 w 10993169"/>
              <a:gd name="connsiteY10943" fmla="*/ 826294 h 5809456"/>
              <a:gd name="connsiteX10944" fmla="*/ 10172281 w 10993169"/>
              <a:gd name="connsiteY10944" fmla="*/ 828899 h 5809456"/>
              <a:gd name="connsiteX10945" fmla="*/ 10173583 w 10993169"/>
              <a:gd name="connsiteY10945" fmla="*/ 832155 h 5809456"/>
              <a:gd name="connsiteX10946" fmla="*/ 10175535 w 10993169"/>
              <a:gd name="connsiteY10946" fmla="*/ 834108 h 5809456"/>
              <a:gd name="connsiteX10947" fmla="*/ 10178139 w 10993169"/>
              <a:gd name="connsiteY10947" fmla="*/ 835410 h 5809456"/>
              <a:gd name="connsiteX10948" fmla="*/ 10180743 w 10993169"/>
              <a:gd name="connsiteY10948" fmla="*/ 836062 h 5809456"/>
              <a:gd name="connsiteX10949" fmla="*/ 10183997 w 10993169"/>
              <a:gd name="connsiteY10949" fmla="*/ 835410 h 5809456"/>
              <a:gd name="connsiteX10950" fmla="*/ 10186601 w 10993169"/>
              <a:gd name="connsiteY10950" fmla="*/ 834108 h 5809456"/>
              <a:gd name="connsiteX10951" fmla="*/ 10188555 w 10993169"/>
              <a:gd name="connsiteY10951" fmla="*/ 832806 h 5809456"/>
              <a:gd name="connsiteX10952" fmla="*/ 10189857 w 10993169"/>
              <a:gd name="connsiteY10952" fmla="*/ 830201 h 5809456"/>
              <a:gd name="connsiteX10953" fmla="*/ 10191159 w 10993169"/>
              <a:gd name="connsiteY10953" fmla="*/ 826945 h 5809456"/>
              <a:gd name="connsiteX10954" fmla="*/ 10191809 w 10993169"/>
              <a:gd name="connsiteY10954" fmla="*/ 824341 h 5809456"/>
              <a:gd name="connsiteX10955" fmla="*/ 10194413 w 10993169"/>
              <a:gd name="connsiteY10955" fmla="*/ 815876 h 5809456"/>
              <a:gd name="connsiteX10956" fmla="*/ 10196365 w 10993169"/>
              <a:gd name="connsiteY10956" fmla="*/ 806109 h 5809456"/>
              <a:gd name="connsiteX10957" fmla="*/ 10200923 w 10993169"/>
              <a:gd name="connsiteY10957" fmla="*/ 804807 h 5809456"/>
              <a:gd name="connsiteX10958" fmla="*/ 10206781 w 10993169"/>
              <a:gd name="connsiteY10958" fmla="*/ 803505 h 5809456"/>
              <a:gd name="connsiteX10959" fmla="*/ 10209385 w 10993169"/>
              <a:gd name="connsiteY10959" fmla="*/ 803505 h 5809456"/>
              <a:gd name="connsiteX10960" fmla="*/ 10213291 w 10993169"/>
              <a:gd name="connsiteY10960" fmla="*/ 804156 h 5809456"/>
              <a:gd name="connsiteX10961" fmla="*/ 10216545 w 10993169"/>
              <a:gd name="connsiteY10961" fmla="*/ 804807 h 5809456"/>
              <a:gd name="connsiteX10962" fmla="*/ 10219799 w 10993169"/>
              <a:gd name="connsiteY10962" fmla="*/ 806109 h 5809456"/>
              <a:gd name="connsiteX10963" fmla="*/ 10222403 w 10993169"/>
              <a:gd name="connsiteY10963" fmla="*/ 813923 h 5809456"/>
              <a:gd name="connsiteX10964" fmla="*/ 10224357 w 10993169"/>
              <a:gd name="connsiteY10964" fmla="*/ 819132 h 5809456"/>
              <a:gd name="connsiteX10965" fmla="*/ 10226961 w 10993169"/>
              <a:gd name="connsiteY10965" fmla="*/ 818481 h 5809456"/>
              <a:gd name="connsiteX10966" fmla="*/ 10229563 w 10993169"/>
              <a:gd name="connsiteY10966" fmla="*/ 815876 h 5809456"/>
              <a:gd name="connsiteX10967" fmla="*/ 10232167 w 10993169"/>
              <a:gd name="connsiteY10967" fmla="*/ 813923 h 5809456"/>
              <a:gd name="connsiteX10968" fmla="*/ 10234771 w 10993169"/>
              <a:gd name="connsiteY10968" fmla="*/ 811318 h 5809456"/>
              <a:gd name="connsiteX10969" fmla="*/ 10239979 w 10993169"/>
              <a:gd name="connsiteY10969" fmla="*/ 801551 h 5809456"/>
              <a:gd name="connsiteX10970" fmla="*/ 10244535 w 10993169"/>
              <a:gd name="connsiteY10970" fmla="*/ 793737 h 5809456"/>
              <a:gd name="connsiteX10971" fmla="*/ 10249093 w 10993169"/>
              <a:gd name="connsiteY10971" fmla="*/ 792435 h 5809456"/>
              <a:gd name="connsiteX10972" fmla="*/ 10253649 w 10993169"/>
              <a:gd name="connsiteY10972" fmla="*/ 791133 h 5809456"/>
              <a:gd name="connsiteX10973" fmla="*/ 10257555 w 10993169"/>
              <a:gd name="connsiteY10973" fmla="*/ 791133 h 5809456"/>
              <a:gd name="connsiteX10974" fmla="*/ 10260157 w 10993169"/>
              <a:gd name="connsiteY10974" fmla="*/ 791133 h 5809456"/>
              <a:gd name="connsiteX10975" fmla="*/ 10262761 w 10993169"/>
              <a:gd name="connsiteY10975" fmla="*/ 791784 h 5809456"/>
              <a:gd name="connsiteX10976" fmla="*/ 10264715 w 10993169"/>
              <a:gd name="connsiteY10976" fmla="*/ 793737 h 5809456"/>
              <a:gd name="connsiteX10977" fmla="*/ 10266667 w 10993169"/>
              <a:gd name="connsiteY10977" fmla="*/ 796342 h 5809456"/>
              <a:gd name="connsiteX10978" fmla="*/ 10267969 w 10993169"/>
              <a:gd name="connsiteY10978" fmla="*/ 798947 h 5809456"/>
              <a:gd name="connsiteX10979" fmla="*/ 10266667 w 10993169"/>
              <a:gd name="connsiteY10979" fmla="*/ 800900 h 5809456"/>
              <a:gd name="connsiteX10980" fmla="*/ 10264063 w 10993169"/>
              <a:gd name="connsiteY10980" fmla="*/ 803505 h 5809456"/>
              <a:gd name="connsiteX10981" fmla="*/ 10263413 w 10993169"/>
              <a:gd name="connsiteY10981" fmla="*/ 805458 h 5809456"/>
              <a:gd name="connsiteX10982" fmla="*/ 10262761 w 10993169"/>
              <a:gd name="connsiteY10982" fmla="*/ 806760 h 5809456"/>
              <a:gd name="connsiteX10983" fmla="*/ 10262111 w 10993169"/>
              <a:gd name="connsiteY10983" fmla="*/ 808062 h 5809456"/>
              <a:gd name="connsiteX10984" fmla="*/ 10262761 w 10993169"/>
              <a:gd name="connsiteY10984" fmla="*/ 808714 h 5809456"/>
              <a:gd name="connsiteX10985" fmla="*/ 10263413 w 10993169"/>
              <a:gd name="connsiteY10985" fmla="*/ 811318 h 5809456"/>
              <a:gd name="connsiteX10986" fmla="*/ 10264063 w 10993169"/>
              <a:gd name="connsiteY10986" fmla="*/ 813923 h 5809456"/>
              <a:gd name="connsiteX10987" fmla="*/ 10266017 w 10993169"/>
              <a:gd name="connsiteY10987" fmla="*/ 816527 h 5809456"/>
              <a:gd name="connsiteX10988" fmla="*/ 10267969 w 10993169"/>
              <a:gd name="connsiteY10988" fmla="*/ 819132 h 5809456"/>
              <a:gd name="connsiteX10989" fmla="*/ 10269271 w 10993169"/>
              <a:gd name="connsiteY10989" fmla="*/ 819783 h 5809456"/>
              <a:gd name="connsiteX10990" fmla="*/ 10271225 w 10993169"/>
              <a:gd name="connsiteY10990" fmla="*/ 820434 h 5809456"/>
              <a:gd name="connsiteX10991" fmla="*/ 10273177 w 10993169"/>
              <a:gd name="connsiteY10991" fmla="*/ 821085 h 5809456"/>
              <a:gd name="connsiteX10992" fmla="*/ 10275781 w 10993169"/>
              <a:gd name="connsiteY10992" fmla="*/ 821085 h 5809456"/>
              <a:gd name="connsiteX10993" fmla="*/ 10280989 w 10993169"/>
              <a:gd name="connsiteY10993" fmla="*/ 820434 h 5809456"/>
              <a:gd name="connsiteX10994" fmla="*/ 10285545 w 10993169"/>
              <a:gd name="connsiteY10994" fmla="*/ 819132 h 5809456"/>
              <a:gd name="connsiteX10995" fmla="*/ 10289451 w 10993169"/>
              <a:gd name="connsiteY10995" fmla="*/ 815876 h 5809456"/>
              <a:gd name="connsiteX10996" fmla="*/ 10292705 w 10993169"/>
              <a:gd name="connsiteY10996" fmla="*/ 811318 h 5809456"/>
              <a:gd name="connsiteX10997" fmla="*/ 10295959 w 10993169"/>
              <a:gd name="connsiteY10997" fmla="*/ 806760 h 5809456"/>
              <a:gd name="connsiteX10998" fmla="*/ 10298563 w 10993169"/>
              <a:gd name="connsiteY10998" fmla="*/ 803505 h 5809456"/>
              <a:gd name="connsiteX10999" fmla="*/ 10302469 w 10993169"/>
              <a:gd name="connsiteY10999" fmla="*/ 802202 h 5809456"/>
              <a:gd name="connsiteX11000" fmla="*/ 10307677 w 10993169"/>
              <a:gd name="connsiteY11000" fmla="*/ 800249 h 5809456"/>
              <a:gd name="connsiteX11001" fmla="*/ 10312233 w 10993169"/>
              <a:gd name="connsiteY11001" fmla="*/ 798947 h 5809456"/>
              <a:gd name="connsiteX11002" fmla="*/ 10316789 w 10993169"/>
              <a:gd name="connsiteY11002" fmla="*/ 798947 h 5809456"/>
              <a:gd name="connsiteX11003" fmla="*/ 10322649 w 10993169"/>
              <a:gd name="connsiteY11003" fmla="*/ 799598 h 5809456"/>
              <a:gd name="connsiteX11004" fmla="*/ 10330459 w 10993169"/>
              <a:gd name="connsiteY11004" fmla="*/ 801551 h 5809456"/>
              <a:gd name="connsiteX11005" fmla="*/ 10337621 w 10993169"/>
              <a:gd name="connsiteY11005" fmla="*/ 804156 h 5809456"/>
              <a:gd name="connsiteX11006" fmla="*/ 10342177 w 10993169"/>
              <a:gd name="connsiteY11006" fmla="*/ 806109 h 5809456"/>
              <a:gd name="connsiteX11007" fmla="*/ 10342827 w 10993169"/>
              <a:gd name="connsiteY11007" fmla="*/ 806760 h 5809456"/>
              <a:gd name="connsiteX11008" fmla="*/ 10344129 w 10993169"/>
              <a:gd name="connsiteY11008" fmla="*/ 808714 h 5809456"/>
              <a:gd name="connsiteX11009" fmla="*/ 10344781 w 10993169"/>
              <a:gd name="connsiteY11009" fmla="*/ 811318 h 5809456"/>
              <a:gd name="connsiteX11010" fmla="*/ 10345431 w 10993169"/>
              <a:gd name="connsiteY11010" fmla="*/ 814574 h 5809456"/>
              <a:gd name="connsiteX11011" fmla="*/ 10346733 w 10993169"/>
              <a:gd name="connsiteY11011" fmla="*/ 821085 h 5809456"/>
              <a:gd name="connsiteX11012" fmla="*/ 10347385 w 10993169"/>
              <a:gd name="connsiteY11012" fmla="*/ 826945 h 5809456"/>
              <a:gd name="connsiteX11013" fmla="*/ 10343479 w 10993169"/>
              <a:gd name="connsiteY11013" fmla="*/ 834108 h 5809456"/>
              <a:gd name="connsiteX11014" fmla="*/ 10339573 w 10993169"/>
              <a:gd name="connsiteY11014" fmla="*/ 839317 h 5809456"/>
              <a:gd name="connsiteX11015" fmla="*/ 10340875 w 10993169"/>
              <a:gd name="connsiteY11015" fmla="*/ 845177 h 5809456"/>
              <a:gd name="connsiteX11016" fmla="*/ 10342177 w 10993169"/>
              <a:gd name="connsiteY11016" fmla="*/ 849735 h 5809456"/>
              <a:gd name="connsiteX11017" fmla="*/ 10344129 w 10993169"/>
              <a:gd name="connsiteY11017" fmla="*/ 850386 h 5809456"/>
              <a:gd name="connsiteX11018" fmla="*/ 10346733 w 10993169"/>
              <a:gd name="connsiteY11018" fmla="*/ 850386 h 5809456"/>
              <a:gd name="connsiteX11019" fmla="*/ 10349337 w 10993169"/>
              <a:gd name="connsiteY11019" fmla="*/ 849735 h 5809456"/>
              <a:gd name="connsiteX11020" fmla="*/ 10352591 w 10993169"/>
              <a:gd name="connsiteY11020" fmla="*/ 849084 h 5809456"/>
              <a:gd name="connsiteX11021" fmla="*/ 10357799 w 10993169"/>
              <a:gd name="connsiteY11021" fmla="*/ 847782 h 5809456"/>
              <a:gd name="connsiteX11022" fmla="*/ 10362355 w 10993169"/>
              <a:gd name="connsiteY11022" fmla="*/ 847131 h 5809456"/>
              <a:gd name="connsiteX11023" fmla="*/ 10364959 w 10993169"/>
              <a:gd name="connsiteY11023" fmla="*/ 847782 h 5809456"/>
              <a:gd name="connsiteX11024" fmla="*/ 10368865 w 10993169"/>
              <a:gd name="connsiteY11024" fmla="*/ 849084 h 5809456"/>
              <a:gd name="connsiteX11025" fmla="*/ 10370817 w 10993169"/>
              <a:gd name="connsiteY11025" fmla="*/ 849735 h 5809456"/>
              <a:gd name="connsiteX11026" fmla="*/ 10372771 w 10993169"/>
              <a:gd name="connsiteY11026" fmla="*/ 851038 h 5809456"/>
              <a:gd name="connsiteX11027" fmla="*/ 10374073 w 10993169"/>
              <a:gd name="connsiteY11027" fmla="*/ 852991 h 5809456"/>
              <a:gd name="connsiteX11028" fmla="*/ 10375375 w 10993169"/>
              <a:gd name="connsiteY11028" fmla="*/ 854945 h 5809456"/>
              <a:gd name="connsiteX11029" fmla="*/ 10374723 w 10993169"/>
              <a:gd name="connsiteY11029" fmla="*/ 856898 h 5809456"/>
              <a:gd name="connsiteX11030" fmla="*/ 10372121 w 10993169"/>
              <a:gd name="connsiteY11030" fmla="*/ 859502 h 5809456"/>
              <a:gd name="connsiteX11031" fmla="*/ 10370167 w 10993169"/>
              <a:gd name="connsiteY11031" fmla="*/ 861456 h 5809456"/>
              <a:gd name="connsiteX11032" fmla="*/ 10367563 w 10993169"/>
              <a:gd name="connsiteY11032" fmla="*/ 862107 h 5809456"/>
              <a:gd name="connsiteX11033" fmla="*/ 10362355 w 10993169"/>
              <a:gd name="connsiteY11033" fmla="*/ 865363 h 5809456"/>
              <a:gd name="connsiteX11034" fmla="*/ 10355847 w 10993169"/>
              <a:gd name="connsiteY11034" fmla="*/ 868618 h 5809456"/>
              <a:gd name="connsiteX11035" fmla="*/ 10349989 w 10993169"/>
              <a:gd name="connsiteY11035" fmla="*/ 871874 h 5809456"/>
              <a:gd name="connsiteX11036" fmla="*/ 10344781 w 10993169"/>
              <a:gd name="connsiteY11036" fmla="*/ 875130 h 5809456"/>
              <a:gd name="connsiteX11037" fmla="*/ 10340875 w 10993169"/>
              <a:gd name="connsiteY11037" fmla="*/ 878385 h 5809456"/>
              <a:gd name="connsiteX11038" fmla="*/ 10336317 w 10993169"/>
              <a:gd name="connsiteY11038" fmla="*/ 884897 h 5809456"/>
              <a:gd name="connsiteX11039" fmla="*/ 10332413 w 10993169"/>
              <a:gd name="connsiteY11039" fmla="*/ 890757 h 5809456"/>
              <a:gd name="connsiteX11040" fmla="*/ 10329809 w 10993169"/>
              <a:gd name="connsiteY11040" fmla="*/ 895966 h 5809456"/>
              <a:gd name="connsiteX11041" fmla="*/ 10325253 w 10993169"/>
              <a:gd name="connsiteY11041" fmla="*/ 901175 h 5809456"/>
              <a:gd name="connsiteX11042" fmla="*/ 10320695 w 10993169"/>
              <a:gd name="connsiteY11042" fmla="*/ 907687 h 5809456"/>
              <a:gd name="connsiteX11043" fmla="*/ 10316789 w 10993169"/>
              <a:gd name="connsiteY11043" fmla="*/ 913547 h 5809456"/>
              <a:gd name="connsiteX11044" fmla="*/ 10314185 w 10993169"/>
              <a:gd name="connsiteY11044" fmla="*/ 918756 h 5809456"/>
              <a:gd name="connsiteX11045" fmla="*/ 10311583 w 10993169"/>
              <a:gd name="connsiteY11045" fmla="*/ 923965 h 5809456"/>
              <a:gd name="connsiteX11046" fmla="*/ 10307677 w 10993169"/>
              <a:gd name="connsiteY11046" fmla="*/ 930476 h 5809456"/>
              <a:gd name="connsiteX11047" fmla="*/ 10302469 w 10993169"/>
              <a:gd name="connsiteY11047" fmla="*/ 936988 h 5809456"/>
              <a:gd name="connsiteX11048" fmla="*/ 10298563 w 10993169"/>
              <a:gd name="connsiteY11048" fmla="*/ 941546 h 5809456"/>
              <a:gd name="connsiteX11049" fmla="*/ 10295959 w 10993169"/>
              <a:gd name="connsiteY11049" fmla="*/ 943499 h 5809456"/>
              <a:gd name="connsiteX11050" fmla="*/ 10292053 w 10993169"/>
              <a:gd name="connsiteY11050" fmla="*/ 945453 h 5809456"/>
              <a:gd name="connsiteX11051" fmla="*/ 10288149 w 10993169"/>
              <a:gd name="connsiteY11051" fmla="*/ 946104 h 5809456"/>
              <a:gd name="connsiteX11052" fmla="*/ 10285545 w 10993169"/>
              <a:gd name="connsiteY11052" fmla="*/ 946755 h 5809456"/>
              <a:gd name="connsiteX11053" fmla="*/ 10282941 w 10993169"/>
              <a:gd name="connsiteY11053" fmla="*/ 946104 h 5809456"/>
              <a:gd name="connsiteX11054" fmla="*/ 10279687 w 10993169"/>
              <a:gd name="connsiteY11054" fmla="*/ 945453 h 5809456"/>
              <a:gd name="connsiteX11055" fmla="*/ 10276431 w 10993169"/>
              <a:gd name="connsiteY11055" fmla="*/ 943499 h 5809456"/>
              <a:gd name="connsiteX11056" fmla="*/ 10275129 w 10993169"/>
              <a:gd name="connsiteY11056" fmla="*/ 941546 h 5809456"/>
              <a:gd name="connsiteX11057" fmla="*/ 10270573 w 10993169"/>
              <a:gd name="connsiteY11057" fmla="*/ 936988 h 5809456"/>
              <a:gd name="connsiteX11058" fmla="*/ 10265365 w 10993169"/>
              <a:gd name="connsiteY11058" fmla="*/ 931779 h 5809456"/>
              <a:gd name="connsiteX11059" fmla="*/ 10264063 w 10993169"/>
              <a:gd name="connsiteY11059" fmla="*/ 931128 h 5809456"/>
              <a:gd name="connsiteX11060" fmla="*/ 10262761 w 10993169"/>
              <a:gd name="connsiteY11060" fmla="*/ 931128 h 5809456"/>
              <a:gd name="connsiteX11061" fmla="*/ 10260809 w 10993169"/>
              <a:gd name="connsiteY11061" fmla="*/ 931128 h 5809456"/>
              <a:gd name="connsiteX11062" fmla="*/ 10258857 w 10993169"/>
              <a:gd name="connsiteY11062" fmla="*/ 931779 h 5809456"/>
              <a:gd name="connsiteX11063" fmla="*/ 10254299 w 10993169"/>
              <a:gd name="connsiteY11063" fmla="*/ 933081 h 5809456"/>
              <a:gd name="connsiteX11064" fmla="*/ 10249743 w 10993169"/>
              <a:gd name="connsiteY11064" fmla="*/ 934383 h 5809456"/>
              <a:gd name="connsiteX11065" fmla="*/ 10247139 w 10993169"/>
              <a:gd name="connsiteY11065" fmla="*/ 936337 h 5809456"/>
              <a:gd name="connsiteX11066" fmla="*/ 10243885 w 10993169"/>
              <a:gd name="connsiteY11066" fmla="*/ 938290 h 5809456"/>
              <a:gd name="connsiteX11067" fmla="*/ 10239979 w 10993169"/>
              <a:gd name="connsiteY11067" fmla="*/ 940895 h 5809456"/>
              <a:gd name="connsiteX11068" fmla="*/ 10237375 w 10993169"/>
              <a:gd name="connsiteY11068" fmla="*/ 944150 h 5809456"/>
              <a:gd name="connsiteX11069" fmla="*/ 10235423 w 10993169"/>
              <a:gd name="connsiteY11069" fmla="*/ 946755 h 5809456"/>
              <a:gd name="connsiteX11070" fmla="*/ 10234121 w 10993169"/>
              <a:gd name="connsiteY11070" fmla="*/ 950662 h 5809456"/>
              <a:gd name="connsiteX11071" fmla="*/ 10233469 w 10993169"/>
              <a:gd name="connsiteY11071" fmla="*/ 952615 h 5809456"/>
              <a:gd name="connsiteX11072" fmla="*/ 10233469 w 10993169"/>
              <a:gd name="connsiteY11072" fmla="*/ 954569 h 5809456"/>
              <a:gd name="connsiteX11073" fmla="*/ 10234121 w 10993169"/>
              <a:gd name="connsiteY11073" fmla="*/ 955871 h 5809456"/>
              <a:gd name="connsiteX11074" fmla="*/ 10234771 w 10993169"/>
              <a:gd name="connsiteY11074" fmla="*/ 957173 h 5809456"/>
              <a:gd name="connsiteX11075" fmla="*/ 10237375 w 10993169"/>
              <a:gd name="connsiteY11075" fmla="*/ 958476 h 5809456"/>
              <a:gd name="connsiteX11076" fmla="*/ 10241281 w 10993169"/>
              <a:gd name="connsiteY11076" fmla="*/ 959127 h 5809456"/>
              <a:gd name="connsiteX11077" fmla="*/ 10244535 w 10993169"/>
              <a:gd name="connsiteY11077" fmla="*/ 959778 h 5809456"/>
              <a:gd name="connsiteX11078" fmla="*/ 10247139 w 10993169"/>
              <a:gd name="connsiteY11078" fmla="*/ 959778 h 5809456"/>
              <a:gd name="connsiteX11079" fmla="*/ 10252347 w 10993169"/>
              <a:gd name="connsiteY11079" fmla="*/ 958476 h 5809456"/>
              <a:gd name="connsiteX11080" fmla="*/ 10257555 w 10993169"/>
              <a:gd name="connsiteY11080" fmla="*/ 955871 h 5809456"/>
              <a:gd name="connsiteX11081" fmla="*/ 10263413 w 10993169"/>
              <a:gd name="connsiteY11081" fmla="*/ 953266 h 5809456"/>
              <a:gd name="connsiteX11082" fmla="*/ 10267969 w 10993169"/>
              <a:gd name="connsiteY11082" fmla="*/ 951964 h 5809456"/>
              <a:gd name="connsiteX11083" fmla="*/ 10271875 w 10993169"/>
              <a:gd name="connsiteY11083" fmla="*/ 953917 h 5809456"/>
              <a:gd name="connsiteX11084" fmla="*/ 10276431 w 10993169"/>
              <a:gd name="connsiteY11084" fmla="*/ 955871 h 5809456"/>
              <a:gd name="connsiteX11085" fmla="*/ 10280337 w 10993169"/>
              <a:gd name="connsiteY11085" fmla="*/ 958476 h 5809456"/>
              <a:gd name="connsiteX11086" fmla="*/ 10282941 w 10993169"/>
              <a:gd name="connsiteY11086" fmla="*/ 962382 h 5809456"/>
              <a:gd name="connsiteX11087" fmla="*/ 10284243 w 10993169"/>
              <a:gd name="connsiteY11087" fmla="*/ 964987 h 5809456"/>
              <a:gd name="connsiteX11088" fmla="*/ 10284893 w 10993169"/>
              <a:gd name="connsiteY11088" fmla="*/ 969545 h 5809456"/>
              <a:gd name="connsiteX11089" fmla="*/ 10285545 w 10993169"/>
              <a:gd name="connsiteY11089" fmla="*/ 974103 h 5809456"/>
              <a:gd name="connsiteX11090" fmla="*/ 10285545 w 10993169"/>
              <a:gd name="connsiteY11090" fmla="*/ 977359 h 5809456"/>
              <a:gd name="connsiteX11091" fmla="*/ 10282941 w 10993169"/>
              <a:gd name="connsiteY11091" fmla="*/ 980614 h 5809456"/>
              <a:gd name="connsiteX11092" fmla="*/ 10279687 w 10993169"/>
              <a:gd name="connsiteY11092" fmla="*/ 983870 h 5809456"/>
              <a:gd name="connsiteX11093" fmla="*/ 10277733 w 10993169"/>
              <a:gd name="connsiteY11093" fmla="*/ 985172 h 5809456"/>
              <a:gd name="connsiteX11094" fmla="*/ 10276431 w 10993169"/>
              <a:gd name="connsiteY11094" fmla="*/ 987126 h 5809456"/>
              <a:gd name="connsiteX11095" fmla="*/ 10275781 w 10993169"/>
              <a:gd name="connsiteY11095" fmla="*/ 989079 h 5809456"/>
              <a:gd name="connsiteX11096" fmla="*/ 10275129 w 10993169"/>
              <a:gd name="connsiteY11096" fmla="*/ 991032 h 5809456"/>
              <a:gd name="connsiteX11097" fmla="*/ 10274479 w 10993169"/>
              <a:gd name="connsiteY11097" fmla="*/ 991683 h 5809456"/>
              <a:gd name="connsiteX11098" fmla="*/ 10274479 w 10993169"/>
              <a:gd name="connsiteY11098" fmla="*/ 993637 h 5809456"/>
              <a:gd name="connsiteX11099" fmla="*/ 10274479 w 10993169"/>
              <a:gd name="connsiteY11099" fmla="*/ 994939 h 5809456"/>
              <a:gd name="connsiteX11100" fmla="*/ 10274479 w 10993169"/>
              <a:gd name="connsiteY11100" fmla="*/ 996893 h 5809456"/>
              <a:gd name="connsiteX11101" fmla="*/ 10275129 w 10993169"/>
              <a:gd name="connsiteY11101" fmla="*/ 1000799 h 5809456"/>
              <a:gd name="connsiteX11102" fmla="*/ 10275129 w 10993169"/>
              <a:gd name="connsiteY11102" fmla="*/ 1003404 h 5809456"/>
              <a:gd name="connsiteX11103" fmla="*/ 10282941 w 10993169"/>
              <a:gd name="connsiteY11103" fmla="*/ 1011218 h 5809456"/>
              <a:gd name="connsiteX11104" fmla="*/ 10290753 w 10993169"/>
              <a:gd name="connsiteY11104" fmla="*/ 1018380 h 5809456"/>
              <a:gd name="connsiteX11105" fmla="*/ 10291403 w 10993169"/>
              <a:gd name="connsiteY11105" fmla="*/ 1023589 h 5809456"/>
              <a:gd name="connsiteX11106" fmla="*/ 10292053 w 10993169"/>
              <a:gd name="connsiteY11106" fmla="*/ 1028798 h 5809456"/>
              <a:gd name="connsiteX11107" fmla="*/ 10292053 w 10993169"/>
              <a:gd name="connsiteY11107" fmla="*/ 1031403 h 5809456"/>
              <a:gd name="connsiteX11108" fmla="*/ 10292053 w 10993169"/>
              <a:gd name="connsiteY11108" fmla="*/ 1033356 h 5809456"/>
              <a:gd name="connsiteX11109" fmla="*/ 10291403 w 10993169"/>
              <a:gd name="connsiteY11109" fmla="*/ 1035310 h 5809456"/>
              <a:gd name="connsiteX11110" fmla="*/ 10290753 w 10993169"/>
              <a:gd name="connsiteY11110" fmla="*/ 1036612 h 5809456"/>
              <a:gd name="connsiteX11111" fmla="*/ 10286847 w 10993169"/>
              <a:gd name="connsiteY11111" fmla="*/ 1043775 h 5809456"/>
              <a:gd name="connsiteX11112" fmla="*/ 10282941 w 10993169"/>
              <a:gd name="connsiteY11112" fmla="*/ 1048984 h 5809456"/>
              <a:gd name="connsiteX11113" fmla="*/ 10282289 w 10993169"/>
              <a:gd name="connsiteY11113" fmla="*/ 1050286 h 5809456"/>
              <a:gd name="connsiteX11114" fmla="*/ 10281639 w 10993169"/>
              <a:gd name="connsiteY11114" fmla="*/ 1052239 h 5809456"/>
              <a:gd name="connsiteX11115" fmla="*/ 10281639 w 10993169"/>
              <a:gd name="connsiteY11115" fmla="*/ 1054193 h 5809456"/>
              <a:gd name="connsiteX11116" fmla="*/ 10282289 w 10993169"/>
              <a:gd name="connsiteY11116" fmla="*/ 1056797 h 5809456"/>
              <a:gd name="connsiteX11117" fmla="*/ 10282289 w 10993169"/>
              <a:gd name="connsiteY11117" fmla="*/ 1061355 h 5809456"/>
              <a:gd name="connsiteX11118" fmla="*/ 10282941 w 10993169"/>
              <a:gd name="connsiteY11118" fmla="*/ 1064611 h 5809456"/>
              <a:gd name="connsiteX11119" fmla="*/ 10290753 w 10993169"/>
              <a:gd name="connsiteY11119" fmla="*/ 1071122 h 5809456"/>
              <a:gd name="connsiteX11120" fmla="*/ 10298563 w 10993169"/>
              <a:gd name="connsiteY11120" fmla="*/ 1076983 h 5809456"/>
              <a:gd name="connsiteX11121" fmla="*/ 10297913 w 10993169"/>
              <a:gd name="connsiteY11121" fmla="*/ 1081541 h 5809456"/>
              <a:gd name="connsiteX11122" fmla="*/ 10297261 w 10993169"/>
              <a:gd name="connsiteY11122" fmla="*/ 1087401 h 5809456"/>
              <a:gd name="connsiteX11123" fmla="*/ 10295959 w 10993169"/>
              <a:gd name="connsiteY11123" fmla="*/ 1093912 h 5809456"/>
              <a:gd name="connsiteX11124" fmla="*/ 10295959 w 10993169"/>
              <a:gd name="connsiteY11124" fmla="*/ 1098470 h 5809456"/>
              <a:gd name="connsiteX11125" fmla="*/ 10293357 w 10993169"/>
              <a:gd name="connsiteY11125" fmla="*/ 1102377 h 5809456"/>
              <a:gd name="connsiteX11126" fmla="*/ 10290753 w 10993169"/>
              <a:gd name="connsiteY11126" fmla="*/ 1108237 h 5809456"/>
              <a:gd name="connsiteX11127" fmla="*/ 10294657 w 10993169"/>
              <a:gd name="connsiteY11127" fmla="*/ 1116051 h 5809456"/>
              <a:gd name="connsiteX11128" fmla="*/ 10298563 w 10993169"/>
              <a:gd name="connsiteY11128" fmla="*/ 1126469 h 5809456"/>
              <a:gd name="connsiteX11129" fmla="*/ 10299865 w 10993169"/>
              <a:gd name="connsiteY11129" fmla="*/ 1131027 h 5809456"/>
              <a:gd name="connsiteX11130" fmla="*/ 10300517 w 10993169"/>
              <a:gd name="connsiteY11130" fmla="*/ 1136236 h 5809456"/>
              <a:gd name="connsiteX11131" fmla="*/ 10300517 w 10993169"/>
              <a:gd name="connsiteY11131" fmla="*/ 1142096 h 5809456"/>
              <a:gd name="connsiteX11132" fmla="*/ 10301167 w 10993169"/>
              <a:gd name="connsiteY11132" fmla="*/ 1146654 h 5809456"/>
              <a:gd name="connsiteX11133" fmla="*/ 10299865 w 10993169"/>
              <a:gd name="connsiteY11133" fmla="*/ 1153166 h 5809456"/>
              <a:gd name="connsiteX11134" fmla="*/ 10298563 w 10993169"/>
              <a:gd name="connsiteY11134" fmla="*/ 1161631 h 5809456"/>
              <a:gd name="connsiteX11135" fmla="*/ 10296611 w 10993169"/>
              <a:gd name="connsiteY11135" fmla="*/ 1170095 h 5809456"/>
              <a:gd name="connsiteX11136" fmla="*/ 10295959 w 10993169"/>
              <a:gd name="connsiteY11136" fmla="*/ 1177258 h 5809456"/>
              <a:gd name="connsiteX11137" fmla="*/ 10298563 w 10993169"/>
              <a:gd name="connsiteY11137" fmla="*/ 1185072 h 5809456"/>
              <a:gd name="connsiteX11138" fmla="*/ 10301167 w 10993169"/>
              <a:gd name="connsiteY11138" fmla="*/ 1195490 h 5809456"/>
              <a:gd name="connsiteX11139" fmla="*/ 10299865 w 10993169"/>
              <a:gd name="connsiteY11139" fmla="*/ 1202001 h 5809456"/>
              <a:gd name="connsiteX11140" fmla="*/ 10297261 w 10993169"/>
              <a:gd name="connsiteY11140" fmla="*/ 1209164 h 5809456"/>
              <a:gd name="connsiteX11141" fmla="*/ 10294657 w 10993169"/>
              <a:gd name="connsiteY11141" fmla="*/ 1216977 h 5809456"/>
              <a:gd name="connsiteX11142" fmla="*/ 10293357 w 10993169"/>
              <a:gd name="connsiteY11142" fmla="*/ 1223489 h 5809456"/>
              <a:gd name="connsiteX11143" fmla="*/ 10292705 w 10993169"/>
              <a:gd name="connsiteY11143" fmla="*/ 1226744 h 5809456"/>
              <a:gd name="connsiteX11144" fmla="*/ 10292705 w 10993169"/>
              <a:gd name="connsiteY11144" fmla="*/ 1230000 h 5809456"/>
              <a:gd name="connsiteX11145" fmla="*/ 10292705 w 10993169"/>
              <a:gd name="connsiteY11145" fmla="*/ 1233256 h 5809456"/>
              <a:gd name="connsiteX11146" fmla="*/ 10293357 w 10993169"/>
              <a:gd name="connsiteY11146" fmla="*/ 1236511 h 5809456"/>
              <a:gd name="connsiteX11147" fmla="*/ 10295309 w 10993169"/>
              <a:gd name="connsiteY11147" fmla="*/ 1243023 h 5809456"/>
              <a:gd name="connsiteX11148" fmla="*/ 10295959 w 10993169"/>
              <a:gd name="connsiteY11148" fmla="*/ 1246279 h 5809456"/>
              <a:gd name="connsiteX11149" fmla="*/ 10302469 w 10993169"/>
              <a:gd name="connsiteY11149" fmla="*/ 1251488 h 5809456"/>
              <a:gd name="connsiteX11150" fmla="*/ 10311583 w 10993169"/>
              <a:gd name="connsiteY11150" fmla="*/ 1259301 h 5809456"/>
              <a:gd name="connsiteX11151" fmla="*/ 10316139 w 10993169"/>
              <a:gd name="connsiteY11151" fmla="*/ 1267766 h 5809456"/>
              <a:gd name="connsiteX11152" fmla="*/ 10319393 w 10993169"/>
              <a:gd name="connsiteY11152" fmla="*/ 1274277 h 5809456"/>
              <a:gd name="connsiteX11153" fmla="*/ 10316789 w 10993169"/>
              <a:gd name="connsiteY11153" fmla="*/ 1277533 h 5809456"/>
              <a:gd name="connsiteX11154" fmla="*/ 10314185 w 10993169"/>
              <a:gd name="connsiteY11154" fmla="*/ 1280789 h 5809456"/>
              <a:gd name="connsiteX11155" fmla="*/ 10312233 w 10993169"/>
              <a:gd name="connsiteY11155" fmla="*/ 1283393 h 5809456"/>
              <a:gd name="connsiteX11156" fmla="*/ 10311583 w 10993169"/>
              <a:gd name="connsiteY11156" fmla="*/ 1287300 h 5809456"/>
              <a:gd name="connsiteX11157" fmla="*/ 10309629 w 10993169"/>
              <a:gd name="connsiteY11157" fmla="*/ 1290556 h 5809456"/>
              <a:gd name="connsiteX11158" fmla="*/ 10306375 w 10993169"/>
              <a:gd name="connsiteY11158" fmla="*/ 1295765 h 5809456"/>
              <a:gd name="connsiteX11159" fmla="*/ 10305723 w 10993169"/>
              <a:gd name="connsiteY11159" fmla="*/ 1299672 h 5809456"/>
              <a:gd name="connsiteX11160" fmla="*/ 10305073 w 10993169"/>
              <a:gd name="connsiteY11160" fmla="*/ 1302276 h 5809456"/>
              <a:gd name="connsiteX11161" fmla="*/ 10305073 w 10993169"/>
              <a:gd name="connsiteY11161" fmla="*/ 1304230 h 5809456"/>
              <a:gd name="connsiteX11162" fmla="*/ 10305723 w 10993169"/>
              <a:gd name="connsiteY11162" fmla="*/ 1305532 h 5809456"/>
              <a:gd name="connsiteX11163" fmla="*/ 10312885 w 10993169"/>
              <a:gd name="connsiteY11163" fmla="*/ 1305532 h 5809456"/>
              <a:gd name="connsiteX11164" fmla="*/ 10319393 w 10993169"/>
              <a:gd name="connsiteY11164" fmla="*/ 1305532 h 5809456"/>
              <a:gd name="connsiteX11165" fmla="*/ 10323299 w 10993169"/>
              <a:gd name="connsiteY11165" fmla="*/ 1308137 h 5809456"/>
              <a:gd name="connsiteX11166" fmla="*/ 10327205 w 10993169"/>
              <a:gd name="connsiteY11166" fmla="*/ 1313346 h 5809456"/>
              <a:gd name="connsiteX11167" fmla="*/ 10328507 w 10993169"/>
              <a:gd name="connsiteY11167" fmla="*/ 1317904 h 5809456"/>
              <a:gd name="connsiteX11168" fmla="*/ 10329157 w 10993169"/>
              <a:gd name="connsiteY11168" fmla="*/ 1323113 h 5809456"/>
              <a:gd name="connsiteX11169" fmla="*/ 10329809 w 10993169"/>
              <a:gd name="connsiteY11169" fmla="*/ 1328973 h 5809456"/>
              <a:gd name="connsiteX11170" fmla="*/ 10329809 w 10993169"/>
              <a:gd name="connsiteY11170" fmla="*/ 1333531 h 5809456"/>
              <a:gd name="connsiteX11171" fmla="*/ 10325903 w 10993169"/>
              <a:gd name="connsiteY11171" fmla="*/ 1338740 h 5809456"/>
              <a:gd name="connsiteX11172" fmla="*/ 10321997 w 10993169"/>
              <a:gd name="connsiteY11172" fmla="*/ 1345903 h 5809456"/>
              <a:gd name="connsiteX11173" fmla="*/ 10322649 w 10993169"/>
              <a:gd name="connsiteY11173" fmla="*/ 1348507 h 5809456"/>
              <a:gd name="connsiteX11174" fmla="*/ 10324601 w 10993169"/>
              <a:gd name="connsiteY11174" fmla="*/ 1351112 h 5809456"/>
              <a:gd name="connsiteX11175" fmla="*/ 10327205 w 10993169"/>
              <a:gd name="connsiteY11175" fmla="*/ 1353065 h 5809456"/>
              <a:gd name="connsiteX11176" fmla="*/ 10329809 w 10993169"/>
              <a:gd name="connsiteY11176" fmla="*/ 1353716 h 5809456"/>
              <a:gd name="connsiteX11177" fmla="*/ 10331761 w 10993169"/>
              <a:gd name="connsiteY11177" fmla="*/ 1355670 h 5809456"/>
              <a:gd name="connsiteX11178" fmla="*/ 10335017 w 10993169"/>
              <a:gd name="connsiteY11178" fmla="*/ 1356972 h 5809456"/>
              <a:gd name="connsiteX11179" fmla="*/ 10338921 w 10993169"/>
              <a:gd name="connsiteY11179" fmla="*/ 1358274 h 5809456"/>
              <a:gd name="connsiteX11180" fmla="*/ 10342827 w 10993169"/>
              <a:gd name="connsiteY11180" fmla="*/ 1358925 h 5809456"/>
              <a:gd name="connsiteX11181" fmla="*/ 10346733 w 10993169"/>
              <a:gd name="connsiteY11181" fmla="*/ 1360228 h 5809456"/>
              <a:gd name="connsiteX11182" fmla="*/ 10350639 w 10993169"/>
              <a:gd name="connsiteY11182" fmla="*/ 1362181 h 5809456"/>
              <a:gd name="connsiteX11183" fmla="*/ 10353243 w 10993169"/>
              <a:gd name="connsiteY11183" fmla="*/ 1364135 h 5809456"/>
              <a:gd name="connsiteX11184" fmla="*/ 10354545 w 10993169"/>
              <a:gd name="connsiteY11184" fmla="*/ 1366739 h 5809456"/>
              <a:gd name="connsiteX11185" fmla="*/ 10355195 w 10993169"/>
              <a:gd name="connsiteY11185" fmla="*/ 1368041 h 5809456"/>
              <a:gd name="connsiteX11186" fmla="*/ 10355847 w 10993169"/>
              <a:gd name="connsiteY11186" fmla="*/ 1369344 h 5809456"/>
              <a:gd name="connsiteX11187" fmla="*/ 10355847 w 10993169"/>
              <a:gd name="connsiteY11187" fmla="*/ 1371948 h 5809456"/>
              <a:gd name="connsiteX11188" fmla="*/ 10355847 w 10993169"/>
              <a:gd name="connsiteY11188" fmla="*/ 1373902 h 5809456"/>
              <a:gd name="connsiteX11189" fmla="*/ 10355195 w 10993169"/>
              <a:gd name="connsiteY11189" fmla="*/ 1378460 h 5809456"/>
              <a:gd name="connsiteX11190" fmla="*/ 10354545 w 10993169"/>
              <a:gd name="connsiteY11190" fmla="*/ 1381715 h 5809456"/>
              <a:gd name="connsiteX11191" fmla="*/ 10352591 w 10993169"/>
              <a:gd name="connsiteY11191" fmla="*/ 1386273 h 5809456"/>
              <a:gd name="connsiteX11192" fmla="*/ 10349989 w 10993169"/>
              <a:gd name="connsiteY11192" fmla="*/ 1392134 h 5809456"/>
              <a:gd name="connsiteX11193" fmla="*/ 10348035 w 10993169"/>
              <a:gd name="connsiteY11193" fmla="*/ 1397343 h 5809456"/>
              <a:gd name="connsiteX11194" fmla="*/ 10347385 w 10993169"/>
              <a:gd name="connsiteY11194" fmla="*/ 1402552 h 5809456"/>
              <a:gd name="connsiteX11195" fmla="*/ 10346733 w 10993169"/>
              <a:gd name="connsiteY11195" fmla="*/ 1405156 h 5809456"/>
              <a:gd name="connsiteX11196" fmla="*/ 10346083 w 10993169"/>
              <a:gd name="connsiteY11196" fmla="*/ 1407110 h 5809456"/>
              <a:gd name="connsiteX11197" fmla="*/ 10346083 w 10993169"/>
              <a:gd name="connsiteY11197" fmla="*/ 1410365 h 5809456"/>
              <a:gd name="connsiteX11198" fmla="*/ 10346733 w 10993169"/>
              <a:gd name="connsiteY11198" fmla="*/ 1412970 h 5809456"/>
              <a:gd name="connsiteX11199" fmla="*/ 10348035 w 10993169"/>
              <a:gd name="connsiteY11199" fmla="*/ 1418830 h 5809456"/>
              <a:gd name="connsiteX11200" fmla="*/ 10349989 w 10993169"/>
              <a:gd name="connsiteY11200" fmla="*/ 1423388 h 5809456"/>
              <a:gd name="connsiteX11201" fmla="*/ 10352591 w 10993169"/>
              <a:gd name="connsiteY11201" fmla="*/ 1441620 h 5809456"/>
              <a:gd name="connsiteX11202" fmla="*/ 10356497 w 10993169"/>
              <a:gd name="connsiteY11202" fmla="*/ 1463759 h 5809456"/>
              <a:gd name="connsiteX11203" fmla="*/ 10359101 w 10993169"/>
              <a:gd name="connsiteY11203" fmla="*/ 1474828 h 5809456"/>
              <a:gd name="connsiteX11204" fmla="*/ 10361705 w 10993169"/>
              <a:gd name="connsiteY11204" fmla="*/ 1485246 h 5809456"/>
              <a:gd name="connsiteX11205" fmla="*/ 10364959 w 10993169"/>
              <a:gd name="connsiteY11205" fmla="*/ 1494362 h 5809456"/>
              <a:gd name="connsiteX11206" fmla="*/ 10367563 w 10993169"/>
              <a:gd name="connsiteY11206" fmla="*/ 1502176 h 5809456"/>
              <a:gd name="connsiteX11207" fmla="*/ 10372121 w 10993169"/>
              <a:gd name="connsiteY11207" fmla="*/ 1509338 h 5809456"/>
              <a:gd name="connsiteX11208" fmla="*/ 10377979 w 10993169"/>
              <a:gd name="connsiteY11208" fmla="*/ 1517803 h 5809456"/>
              <a:gd name="connsiteX11209" fmla="*/ 10384487 w 10993169"/>
              <a:gd name="connsiteY11209" fmla="*/ 1526268 h 5809456"/>
              <a:gd name="connsiteX11210" fmla="*/ 10390347 w 10993169"/>
              <a:gd name="connsiteY11210" fmla="*/ 1533431 h 5809456"/>
              <a:gd name="connsiteX11211" fmla="*/ 10393601 w 10993169"/>
              <a:gd name="connsiteY11211" fmla="*/ 1535384 h 5809456"/>
              <a:gd name="connsiteX11212" fmla="*/ 10398157 w 10993169"/>
              <a:gd name="connsiteY11212" fmla="*/ 1537337 h 5809456"/>
              <a:gd name="connsiteX11213" fmla="*/ 10400761 w 10993169"/>
              <a:gd name="connsiteY11213" fmla="*/ 1538640 h 5809456"/>
              <a:gd name="connsiteX11214" fmla="*/ 10402713 w 10993169"/>
              <a:gd name="connsiteY11214" fmla="*/ 1539942 h 5809456"/>
              <a:gd name="connsiteX11215" fmla="*/ 10404667 w 10993169"/>
              <a:gd name="connsiteY11215" fmla="*/ 1541244 h 5809456"/>
              <a:gd name="connsiteX11216" fmla="*/ 10405969 w 10993169"/>
              <a:gd name="connsiteY11216" fmla="*/ 1543198 h 5809456"/>
              <a:gd name="connsiteX11217" fmla="*/ 10407271 w 10993169"/>
              <a:gd name="connsiteY11217" fmla="*/ 1546453 h 5809456"/>
              <a:gd name="connsiteX11218" fmla="*/ 10407921 w 10993169"/>
              <a:gd name="connsiteY11218" fmla="*/ 1551011 h 5809456"/>
              <a:gd name="connsiteX11219" fmla="*/ 10407271 w 10993169"/>
              <a:gd name="connsiteY11219" fmla="*/ 1555569 h 5809456"/>
              <a:gd name="connsiteX11220" fmla="*/ 10405969 w 10993169"/>
              <a:gd name="connsiteY11220" fmla="*/ 1558825 h 5809456"/>
              <a:gd name="connsiteX11221" fmla="*/ 10404667 w 10993169"/>
              <a:gd name="connsiteY11221" fmla="*/ 1560127 h 5809456"/>
              <a:gd name="connsiteX11222" fmla="*/ 10402713 w 10993169"/>
              <a:gd name="connsiteY11222" fmla="*/ 1561429 h 5809456"/>
              <a:gd name="connsiteX11223" fmla="*/ 10400111 w 10993169"/>
              <a:gd name="connsiteY11223" fmla="*/ 1562732 h 5809456"/>
              <a:gd name="connsiteX11224" fmla="*/ 10397507 w 10993169"/>
              <a:gd name="connsiteY11224" fmla="*/ 1562732 h 5809456"/>
              <a:gd name="connsiteX11225" fmla="*/ 10392299 w 10993169"/>
              <a:gd name="connsiteY11225" fmla="*/ 1563383 h 5809456"/>
              <a:gd name="connsiteX11226" fmla="*/ 10387743 w 10993169"/>
              <a:gd name="connsiteY11226" fmla="*/ 1563383 h 5809456"/>
              <a:gd name="connsiteX11227" fmla="*/ 10381233 w 10993169"/>
              <a:gd name="connsiteY11227" fmla="*/ 1564685 h 5809456"/>
              <a:gd name="connsiteX11228" fmla="*/ 10374073 w 10993169"/>
              <a:gd name="connsiteY11228" fmla="*/ 1564685 h 5809456"/>
              <a:gd name="connsiteX11229" fmla="*/ 10366261 w 10993169"/>
              <a:gd name="connsiteY11229" fmla="*/ 1564034 h 5809456"/>
              <a:gd name="connsiteX11230" fmla="*/ 10359753 w 10993169"/>
              <a:gd name="connsiteY11230" fmla="*/ 1563383 h 5809456"/>
              <a:gd name="connsiteX11231" fmla="*/ 10353243 w 10993169"/>
              <a:gd name="connsiteY11231" fmla="*/ 1564034 h 5809456"/>
              <a:gd name="connsiteX11232" fmla="*/ 10346083 w 10993169"/>
              <a:gd name="connsiteY11232" fmla="*/ 1564685 h 5809456"/>
              <a:gd name="connsiteX11233" fmla="*/ 10338271 w 10993169"/>
              <a:gd name="connsiteY11233" fmla="*/ 1565987 h 5809456"/>
              <a:gd name="connsiteX11234" fmla="*/ 10331761 w 10993169"/>
              <a:gd name="connsiteY11234" fmla="*/ 1565987 h 5809456"/>
              <a:gd name="connsiteX11235" fmla="*/ 10324601 w 10993169"/>
              <a:gd name="connsiteY11235" fmla="*/ 1567941 h 5809456"/>
              <a:gd name="connsiteX11236" fmla="*/ 10315489 w 10993169"/>
              <a:gd name="connsiteY11236" fmla="*/ 1569243 h 5809456"/>
              <a:gd name="connsiteX11237" fmla="*/ 10310931 w 10993169"/>
              <a:gd name="connsiteY11237" fmla="*/ 1569894 h 5809456"/>
              <a:gd name="connsiteX11238" fmla="*/ 10305723 w 10993169"/>
              <a:gd name="connsiteY11238" fmla="*/ 1570545 h 5809456"/>
              <a:gd name="connsiteX11239" fmla="*/ 10301819 w 10993169"/>
              <a:gd name="connsiteY11239" fmla="*/ 1571848 h 5809456"/>
              <a:gd name="connsiteX11240" fmla="*/ 10298563 w 10993169"/>
              <a:gd name="connsiteY11240" fmla="*/ 1573801 h 5809456"/>
              <a:gd name="connsiteX11241" fmla="*/ 10296611 w 10993169"/>
              <a:gd name="connsiteY11241" fmla="*/ 1574452 h 5809456"/>
              <a:gd name="connsiteX11242" fmla="*/ 10294657 w 10993169"/>
              <a:gd name="connsiteY11242" fmla="*/ 1575103 h 5809456"/>
              <a:gd name="connsiteX11243" fmla="*/ 10292705 w 10993169"/>
              <a:gd name="connsiteY11243" fmla="*/ 1576406 h 5809456"/>
              <a:gd name="connsiteX11244" fmla="*/ 10290753 w 10993169"/>
              <a:gd name="connsiteY11244" fmla="*/ 1577708 h 5809456"/>
              <a:gd name="connsiteX11245" fmla="*/ 10288149 w 10993169"/>
              <a:gd name="connsiteY11245" fmla="*/ 1581615 h 5809456"/>
              <a:gd name="connsiteX11246" fmla="*/ 10285545 w 10993169"/>
              <a:gd name="connsiteY11246" fmla="*/ 1584219 h 5809456"/>
              <a:gd name="connsiteX11247" fmla="*/ 10283591 w 10993169"/>
              <a:gd name="connsiteY11247" fmla="*/ 1587475 h 5809456"/>
              <a:gd name="connsiteX11248" fmla="*/ 10282941 w 10993169"/>
              <a:gd name="connsiteY11248" fmla="*/ 1590731 h 5809456"/>
              <a:gd name="connsiteX11249" fmla="*/ 10282289 w 10993169"/>
              <a:gd name="connsiteY11249" fmla="*/ 1594638 h 5809456"/>
              <a:gd name="connsiteX11250" fmla="*/ 10281639 w 10993169"/>
              <a:gd name="connsiteY11250" fmla="*/ 1599196 h 5809456"/>
              <a:gd name="connsiteX11251" fmla="*/ 10280989 w 10993169"/>
              <a:gd name="connsiteY11251" fmla="*/ 1603102 h 5809456"/>
              <a:gd name="connsiteX11252" fmla="*/ 10280337 w 10993169"/>
              <a:gd name="connsiteY11252" fmla="*/ 1606358 h 5809456"/>
              <a:gd name="connsiteX11253" fmla="*/ 10279687 w 10993169"/>
              <a:gd name="connsiteY11253" fmla="*/ 1610265 h 5809456"/>
              <a:gd name="connsiteX11254" fmla="*/ 10277733 w 10993169"/>
              <a:gd name="connsiteY11254" fmla="*/ 1612869 h 5809456"/>
              <a:gd name="connsiteX11255" fmla="*/ 10277733 w 10993169"/>
              <a:gd name="connsiteY11255" fmla="*/ 1614172 h 5809456"/>
              <a:gd name="connsiteX11256" fmla="*/ 10276431 w 10993169"/>
              <a:gd name="connsiteY11256" fmla="*/ 1616125 h 5809456"/>
              <a:gd name="connsiteX11257" fmla="*/ 10275129 w 10993169"/>
              <a:gd name="connsiteY11257" fmla="*/ 1617427 h 5809456"/>
              <a:gd name="connsiteX11258" fmla="*/ 10273827 w 10993169"/>
              <a:gd name="connsiteY11258" fmla="*/ 1618730 h 5809456"/>
              <a:gd name="connsiteX11259" fmla="*/ 10270573 w 10993169"/>
              <a:gd name="connsiteY11259" fmla="*/ 1620683 h 5809456"/>
              <a:gd name="connsiteX11260" fmla="*/ 10267969 w 10993169"/>
              <a:gd name="connsiteY11260" fmla="*/ 1622636 h 5809456"/>
              <a:gd name="connsiteX11261" fmla="*/ 10262761 w 10993169"/>
              <a:gd name="connsiteY11261" fmla="*/ 1629799 h 5809456"/>
              <a:gd name="connsiteX11262" fmla="*/ 10257555 w 10993169"/>
              <a:gd name="connsiteY11262" fmla="*/ 1635659 h 5809456"/>
              <a:gd name="connsiteX11263" fmla="*/ 10253649 w 10993169"/>
              <a:gd name="connsiteY11263" fmla="*/ 1642171 h 5809456"/>
              <a:gd name="connsiteX11264" fmla="*/ 10249093 w 10993169"/>
              <a:gd name="connsiteY11264" fmla="*/ 1649333 h 5809456"/>
              <a:gd name="connsiteX11265" fmla="*/ 10247789 w 10993169"/>
              <a:gd name="connsiteY11265" fmla="*/ 1653240 h 5809456"/>
              <a:gd name="connsiteX11266" fmla="*/ 10245837 w 10993169"/>
              <a:gd name="connsiteY11266" fmla="*/ 1657147 h 5809456"/>
              <a:gd name="connsiteX11267" fmla="*/ 10245187 w 10993169"/>
              <a:gd name="connsiteY11267" fmla="*/ 1660403 h 5809456"/>
              <a:gd name="connsiteX11268" fmla="*/ 10244535 w 10993169"/>
              <a:gd name="connsiteY11268" fmla="*/ 1663658 h 5809456"/>
              <a:gd name="connsiteX11269" fmla="*/ 10243885 w 10993169"/>
              <a:gd name="connsiteY11269" fmla="*/ 1666263 h 5809456"/>
              <a:gd name="connsiteX11270" fmla="*/ 10243885 w 10993169"/>
              <a:gd name="connsiteY11270" fmla="*/ 1669518 h 5809456"/>
              <a:gd name="connsiteX11271" fmla="*/ 10243885 w 10993169"/>
              <a:gd name="connsiteY11271" fmla="*/ 1672774 h 5809456"/>
              <a:gd name="connsiteX11272" fmla="*/ 10243885 w 10993169"/>
              <a:gd name="connsiteY11272" fmla="*/ 1676030 h 5809456"/>
              <a:gd name="connsiteX11273" fmla="*/ 10245837 w 10993169"/>
              <a:gd name="connsiteY11273" fmla="*/ 1681890 h 5809456"/>
              <a:gd name="connsiteX11274" fmla="*/ 10247139 w 10993169"/>
              <a:gd name="connsiteY11274" fmla="*/ 1686448 h 5809456"/>
              <a:gd name="connsiteX11275" fmla="*/ 10248441 w 10993169"/>
              <a:gd name="connsiteY11275" fmla="*/ 1692959 h 5809456"/>
              <a:gd name="connsiteX11276" fmla="*/ 10251045 w 10993169"/>
              <a:gd name="connsiteY11276" fmla="*/ 1700122 h 5809456"/>
              <a:gd name="connsiteX11277" fmla="*/ 10253649 w 10993169"/>
              <a:gd name="connsiteY11277" fmla="*/ 1707936 h 5809456"/>
              <a:gd name="connsiteX11278" fmla="*/ 10254951 w 10993169"/>
              <a:gd name="connsiteY11278" fmla="*/ 1715098 h 5809456"/>
              <a:gd name="connsiteX11279" fmla="*/ 10251045 w 10993169"/>
              <a:gd name="connsiteY11279" fmla="*/ 1719005 h 5809456"/>
              <a:gd name="connsiteX11280" fmla="*/ 10244535 w 10993169"/>
              <a:gd name="connsiteY11280" fmla="*/ 1722912 h 5809456"/>
              <a:gd name="connsiteX11281" fmla="*/ 10241931 w 10993169"/>
              <a:gd name="connsiteY11281" fmla="*/ 1726819 h 5809456"/>
              <a:gd name="connsiteX11282" fmla="*/ 10238677 w 10993169"/>
              <a:gd name="connsiteY11282" fmla="*/ 1731377 h 5809456"/>
              <a:gd name="connsiteX11283" fmla="*/ 10237375 w 10993169"/>
              <a:gd name="connsiteY11283" fmla="*/ 1733981 h 5809456"/>
              <a:gd name="connsiteX11284" fmla="*/ 10236073 w 10993169"/>
              <a:gd name="connsiteY11284" fmla="*/ 1735935 h 5809456"/>
              <a:gd name="connsiteX11285" fmla="*/ 10234771 w 10993169"/>
              <a:gd name="connsiteY11285" fmla="*/ 1738539 h 5809456"/>
              <a:gd name="connsiteX11286" fmla="*/ 10234771 w 10993169"/>
              <a:gd name="connsiteY11286" fmla="*/ 1740493 h 5809456"/>
              <a:gd name="connsiteX11287" fmla="*/ 10234771 w 10993169"/>
              <a:gd name="connsiteY11287" fmla="*/ 1743748 h 5809456"/>
              <a:gd name="connsiteX11288" fmla="*/ 10236073 w 10993169"/>
              <a:gd name="connsiteY11288" fmla="*/ 1747004 h 5809456"/>
              <a:gd name="connsiteX11289" fmla="*/ 10237375 w 10993169"/>
              <a:gd name="connsiteY11289" fmla="*/ 1750260 h 5809456"/>
              <a:gd name="connsiteX11290" fmla="*/ 10238677 w 10993169"/>
              <a:gd name="connsiteY11290" fmla="*/ 1754166 h 5809456"/>
              <a:gd name="connsiteX11291" fmla="*/ 10241931 w 10993169"/>
              <a:gd name="connsiteY11291" fmla="*/ 1760678 h 5809456"/>
              <a:gd name="connsiteX11292" fmla="*/ 10244535 w 10993169"/>
              <a:gd name="connsiteY11292" fmla="*/ 1765887 h 5809456"/>
              <a:gd name="connsiteX11293" fmla="*/ 10246489 w 10993169"/>
              <a:gd name="connsiteY11293" fmla="*/ 1773049 h 5809456"/>
              <a:gd name="connsiteX11294" fmla="*/ 10249093 w 10993169"/>
              <a:gd name="connsiteY11294" fmla="*/ 1782165 h 5809456"/>
              <a:gd name="connsiteX11295" fmla="*/ 10250393 w 10993169"/>
              <a:gd name="connsiteY11295" fmla="*/ 1786723 h 5809456"/>
              <a:gd name="connsiteX11296" fmla="*/ 10251695 w 10993169"/>
              <a:gd name="connsiteY11296" fmla="*/ 1790630 h 5809456"/>
              <a:gd name="connsiteX11297" fmla="*/ 10252997 w 10993169"/>
              <a:gd name="connsiteY11297" fmla="*/ 1793886 h 5809456"/>
              <a:gd name="connsiteX11298" fmla="*/ 10254951 w 10993169"/>
              <a:gd name="connsiteY11298" fmla="*/ 1796490 h 5809456"/>
              <a:gd name="connsiteX11299" fmla="*/ 10256253 w 10993169"/>
              <a:gd name="connsiteY11299" fmla="*/ 1798444 h 5809456"/>
              <a:gd name="connsiteX11300" fmla="*/ 10258857 w 10993169"/>
              <a:gd name="connsiteY11300" fmla="*/ 1799746 h 5809456"/>
              <a:gd name="connsiteX11301" fmla="*/ 10261459 w 10993169"/>
              <a:gd name="connsiteY11301" fmla="*/ 1801048 h 5809456"/>
              <a:gd name="connsiteX11302" fmla="*/ 10264063 w 10993169"/>
              <a:gd name="connsiteY11302" fmla="*/ 1802351 h 5809456"/>
              <a:gd name="connsiteX11303" fmla="*/ 10269271 w 10993169"/>
              <a:gd name="connsiteY11303" fmla="*/ 1804304 h 5809456"/>
              <a:gd name="connsiteX11304" fmla="*/ 10273177 w 10993169"/>
              <a:gd name="connsiteY11304" fmla="*/ 1806257 h 5809456"/>
              <a:gd name="connsiteX11305" fmla="*/ 10272525 w 10993169"/>
              <a:gd name="connsiteY11305" fmla="*/ 1810815 h 5809456"/>
              <a:gd name="connsiteX11306" fmla="*/ 10272525 w 10993169"/>
              <a:gd name="connsiteY11306" fmla="*/ 1817327 h 5809456"/>
              <a:gd name="connsiteX11307" fmla="*/ 10271875 w 10993169"/>
              <a:gd name="connsiteY11307" fmla="*/ 1821885 h 5809456"/>
              <a:gd name="connsiteX11308" fmla="*/ 10270573 w 10993169"/>
              <a:gd name="connsiteY11308" fmla="*/ 1825140 h 5809456"/>
              <a:gd name="connsiteX11309" fmla="*/ 10267319 w 10993169"/>
              <a:gd name="connsiteY11309" fmla="*/ 1826443 h 5809456"/>
              <a:gd name="connsiteX11310" fmla="*/ 10262761 w 10993169"/>
              <a:gd name="connsiteY11310" fmla="*/ 1827094 h 5809456"/>
              <a:gd name="connsiteX11311" fmla="*/ 10256903 w 10993169"/>
              <a:gd name="connsiteY11311" fmla="*/ 1827745 h 5809456"/>
              <a:gd name="connsiteX11312" fmla="*/ 10252347 w 10993169"/>
              <a:gd name="connsiteY11312" fmla="*/ 1827745 h 5809456"/>
              <a:gd name="connsiteX11313" fmla="*/ 10247789 w 10993169"/>
              <a:gd name="connsiteY11313" fmla="*/ 1826443 h 5809456"/>
              <a:gd name="connsiteX11314" fmla="*/ 10241931 w 10993169"/>
              <a:gd name="connsiteY11314" fmla="*/ 1823187 h 5809456"/>
              <a:gd name="connsiteX11315" fmla="*/ 10238677 w 10993169"/>
              <a:gd name="connsiteY11315" fmla="*/ 1821885 h 5809456"/>
              <a:gd name="connsiteX11316" fmla="*/ 10236725 w 10993169"/>
              <a:gd name="connsiteY11316" fmla="*/ 1819931 h 5809456"/>
              <a:gd name="connsiteX11317" fmla="*/ 10235423 w 10993169"/>
              <a:gd name="connsiteY11317" fmla="*/ 1818629 h 5809456"/>
              <a:gd name="connsiteX11318" fmla="*/ 10234771 w 10993169"/>
              <a:gd name="connsiteY11318" fmla="*/ 1817327 h 5809456"/>
              <a:gd name="connsiteX11319" fmla="*/ 10235423 w 10993169"/>
              <a:gd name="connsiteY11319" fmla="*/ 1814071 h 5809456"/>
              <a:gd name="connsiteX11320" fmla="*/ 10236725 w 10993169"/>
              <a:gd name="connsiteY11320" fmla="*/ 1808862 h 5809456"/>
              <a:gd name="connsiteX11321" fmla="*/ 10237375 w 10993169"/>
              <a:gd name="connsiteY11321" fmla="*/ 1805606 h 5809456"/>
              <a:gd name="connsiteX11322" fmla="*/ 10238025 w 10993169"/>
              <a:gd name="connsiteY11322" fmla="*/ 1803002 h 5809456"/>
              <a:gd name="connsiteX11323" fmla="*/ 10238025 w 10993169"/>
              <a:gd name="connsiteY11323" fmla="*/ 1800397 h 5809456"/>
              <a:gd name="connsiteX11324" fmla="*/ 10237375 w 10993169"/>
              <a:gd name="connsiteY11324" fmla="*/ 1799095 h 5809456"/>
              <a:gd name="connsiteX11325" fmla="*/ 10236073 w 10993169"/>
              <a:gd name="connsiteY11325" fmla="*/ 1797142 h 5809456"/>
              <a:gd name="connsiteX11326" fmla="*/ 10234121 w 10993169"/>
              <a:gd name="connsiteY11326" fmla="*/ 1796490 h 5809456"/>
              <a:gd name="connsiteX11327" fmla="*/ 10232167 w 10993169"/>
              <a:gd name="connsiteY11327" fmla="*/ 1795839 h 5809456"/>
              <a:gd name="connsiteX11328" fmla="*/ 10229563 w 10993169"/>
              <a:gd name="connsiteY11328" fmla="*/ 1795188 h 5809456"/>
              <a:gd name="connsiteX11329" fmla="*/ 10224357 w 10993169"/>
              <a:gd name="connsiteY11329" fmla="*/ 1795188 h 5809456"/>
              <a:gd name="connsiteX11330" fmla="*/ 10219799 w 10993169"/>
              <a:gd name="connsiteY11330" fmla="*/ 1793886 h 5809456"/>
              <a:gd name="connsiteX11331" fmla="*/ 10215893 w 10993169"/>
              <a:gd name="connsiteY11331" fmla="*/ 1788677 h 5809456"/>
              <a:gd name="connsiteX11332" fmla="*/ 10211989 w 10993169"/>
              <a:gd name="connsiteY11332" fmla="*/ 1783468 h 5809456"/>
              <a:gd name="connsiteX11333" fmla="*/ 10209385 w 10993169"/>
              <a:gd name="connsiteY11333" fmla="*/ 1780863 h 5809456"/>
              <a:gd name="connsiteX11334" fmla="*/ 10206781 w 10993169"/>
              <a:gd name="connsiteY11334" fmla="*/ 1777607 h 5809456"/>
              <a:gd name="connsiteX11335" fmla="*/ 10204177 w 10993169"/>
              <a:gd name="connsiteY11335" fmla="*/ 1775003 h 5809456"/>
              <a:gd name="connsiteX11336" fmla="*/ 10201573 w 10993169"/>
              <a:gd name="connsiteY11336" fmla="*/ 1773701 h 5809456"/>
              <a:gd name="connsiteX11337" fmla="*/ 10197667 w 10993169"/>
              <a:gd name="connsiteY11337" fmla="*/ 1777607 h 5809456"/>
              <a:gd name="connsiteX11338" fmla="*/ 10194413 w 10993169"/>
              <a:gd name="connsiteY11338" fmla="*/ 1783468 h 5809456"/>
              <a:gd name="connsiteX11339" fmla="*/ 10192461 w 10993169"/>
              <a:gd name="connsiteY11339" fmla="*/ 1788026 h 5809456"/>
              <a:gd name="connsiteX11340" fmla="*/ 10191159 w 10993169"/>
              <a:gd name="connsiteY11340" fmla="*/ 1793886 h 5809456"/>
              <a:gd name="connsiteX11341" fmla="*/ 10190507 w 10993169"/>
              <a:gd name="connsiteY11341" fmla="*/ 1796490 h 5809456"/>
              <a:gd name="connsiteX11342" fmla="*/ 10190507 w 10993169"/>
              <a:gd name="connsiteY11342" fmla="*/ 1799095 h 5809456"/>
              <a:gd name="connsiteX11343" fmla="*/ 10191159 w 10993169"/>
              <a:gd name="connsiteY11343" fmla="*/ 1801700 h 5809456"/>
              <a:gd name="connsiteX11344" fmla="*/ 10191809 w 10993169"/>
              <a:gd name="connsiteY11344" fmla="*/ 1804304 h 5809456"/>
              <a:gd name="connsiteX11345" fmla="*/ 10195063 w 10993169"/>
              <a:gd name="connsiteY11345" fmla="*/ 1812769 h 5809456"/>
              <a:gd name="connsiteX11346" fmla="*/ 10198969 w 10993169"/>
              <a:gd name="connsiteY11346" fmla="*/ 1822536 h 5809456"/>
              <a:gd name="connsiteX11347" fmla="*/ 10200923 w 10993169"/>
              <a:gd name="connsiteY11347" fmla="*/ 1825140 h 5809456"/>
              <a:gd name="connsiteX11348" fmla="*/ 10202875 w 10993169"/>
              <a:gd name="connsiteY11348" fmla="*/ 1829047 h 5809456"/>
              <a:gd name="connsiteX11349" fmla="*/ 10203525 w 10993169"/>
              <a:gd name="connsiteY11349" fmla="*/ 1833605 h 5809456"/>
              <a:gd name="connsiteX11350" fmla="*/ 10204177 w 10993169"/>
              <a:gd name="connsiteY11350" fmla="*/ 1837512 h 5809456"/>
              <a:gd name="connsiteX11351" fmla="*/ 10201573 w 10993169"/>
              <a:gd name="connsiteY11351" fmla="*/ 1840117 h 5809456"/>
              <a:gd name="connsiteX11352" fmla="*/ 10198319 w 10993169"/>
              <a:gd name="connsiteY11352" fmla="*/ 1843372 h 5809456"/>
              <a:gd name="connsiteX11353" fmla="*/ 10196365 w 10993169"/>
              <a:gd name="connsiteY11353" fmla="*/ 1844675 h 5809456"/>
              <a:gd name="connsiteX11354" fmla="*/ 10195063 w 10993169"/>
              <a:gd name="connsiteY11354" fmla="*/ 1846628 h 5809456"/>
              <a:gd name="connsiteX11355" fmla="*/ 10194413 w 10993169"/>
              <a:gd name="connsiteY11355" fmla="*/ 1848581 h 5809456"/>
              <a:gd name="connsiteX11356" fmla="*/ 10194413 w 10993169"/>
              <a:gd name="connsiteY11356" fmla="*/ 1850535 h 5809456"/>
              <a:gd name="connsiteX11357" fmla="*/ 10194413 w 10993169"/>
              <a:gd name="connsiteY11357" fmla="*/ 1852488 h 5809456"/>
              <a:gd name="connsiteX11358" fmla="*/ 10194413 w 10993169"/>
              <a:gd name="connsiteY11358" fmla="*/ 1855744 h 5809456"/>
              <a:gd name="connsiteX11359" fmla="*/ 10195063 w 10993169"/>
              <a:gd name="connsiteY11359" fmla="*/ 1858349 h 5809456"/>
              <a:gd name="connsiteX11360" fmla="*/ 10196365 w 10993169"/>
              <a:gd name="connsiteY11360" fmla="*/ 1860302 h 5809456"/>
              <a:gd name="connsiteX11361" fmla="*/ 10204177 w 10993169"/>
              <a:gd name="connsiteY11361" fmla="*/ 1864209 h 5809456"/>
              <a:gd name="connsiteX11362" fmla="*/ 10211989 w 10993169"/>
              <a:gd name="connsiteY11362" fmla="*/ 1868116 h 5809456"/>
              <a:gd name="connsiteX11363" fmla="*/ 10213941 w 10993169"/>
              <a:gd name="connsiteY11363" fmla="*/ 1870720 h 5809456"/>
              <a:gd name="connsiteX11364" fmla="*/ 10216545 w 10993169"/>
              <a:gd name="connsiteY11364" fmla="*/ 1874627 h 5809456"/>
              <a:gd name="connsiteX11365" fmla="*/ 10218497 w 10993169"/>
              <a:gd name="connsiteY11365" fmla="*/ 1879185 h 5809456"/>
              <a:gd name="connsiteX11366" fmla="*/ 10219799 w 10993169"/>
              <a:gd name="connsiteY11366" fmla="*/ 1883743 h 5809456"/>
              <a:gd name="connsiteX11367" fmla="*/ 10221101 w 10993169"/>
              <a:gd name="connsiteY11367" fmla="*/ 1886347 h 5809456"/>
              <a:gd name="connsiteX11368" fmla="*/ 10221753 w 10993169"/>
              <a:gd name="connsiteY11368" fmla="*/ 1890905 h 5809456"/>
              <a:gd name="connsiteX11369" fmla="*/ 10221101 w 10993169"/>
              <a:gd name="connsiteY11369" fmla="*/ 1895463 h 5809456"/>
              <a:gd name="connsiteX11370" fmla="*/ 10219799 w 10993169"/>
              <a:gd name="connsiteY11370" fmla="*/ 1898719 h 5809456"/>
              <a:gd name="connsiteX11371" fmla="*/ 10219149 w 10993169"/>
              <a:gd name="connsiteY11371" fmla="*/ 1900673 h 5809456"/>
              <a:gd name="connsiteX11372" fmla="*/ 10218497 w 10993169"/>
              <a:gd name="connsiteY11372" fmla="*/ 1902626 h 5809456"/>
              <a:gd name="connsiteX11373" fmla="*/ 10217195 w 10993169"/>
              <a:gd name="connsiteY11373" fmla="*/ 1905231 h 5809456"/>
              <a:gd name="connsiteX11374" fmla="*/ 10215243 w 10993169"/>
              <a:gd name="connsiteY11374" fmla="*/ 1907184 h 5809456"/>
              <a:gd name="connsiteX11375" fmla="*/ 10211989 w 10993169"/>
              <a:gd name="connsiteY11375" fmla="*/ 1910440 h 5809456"/>
              <a:gd name="connsiteX11376" fmla="*/ 10209385 w 10993169"/>
              <a:gd name="connsiteY11376" fmla="*/ 1911742 h 5809456"/>
              <a:gd name="connsiteX11377" fmla="*/ 10207431 w 10993169"/>
              <a:gd name="connsiteY11377" fmla="*/ 1912393 h 5809456"/>
              <a:gd name="connsiteX11378" fmla="*/ 10204829 w 10993169"/>
              <a:gd name="connsiteY11378" fmla="*/ 1912393 h 5809456"/>
              <a:gd name="connsiteX11379" fmla="*/ 10202225 w 10993169"/>
              <a:gd name="connsiteY11379" fmla="*/ 1911742 h 5809456"/>
              <a:gd name="connsiteX11380" fmla="*/ 10198969 w 10993169"/>
              <a:gd name="connsiteY11380" fmla="*/ 1911091 h 5809456"/>
              <a:gd name="connsiteX11381" fmla="*/ 10193761 w 10993169"/>
              <a:gd name="connsiteY11381" fmla="*/ 1908486 h 5809456"/>
              <a:gd name="connsiteX11382" fmla="*/ 10189205 w 10993169"/>
              <a:gd name="connsiteY11382" fmla="*/ 1906533 h 5809456"/>
              <a:gd name="connsiteX11383" fmla="*/ 10185299 w 10993169"/>
              <a:gd name="connsiteY11383" fmla="*/ 1903928 h 5809456"/>
              <a:gd name="connsiteX11384" fmla="*/ 10180743 w 10993169"/>
              <a:gd name="connsiteY11384" fmla="*/ 1901324 h 5809456"/>
              <a:gd name="connsiteX11385" fmla="*/ 10176837 w 10993169"/>
              <a:gd name="connsiteY11385" fmla="*/ 1899370 h 5809456"/>
              <a:gd name="connsiteX11386" fmla="*/ 10172931 w 10993169"/>
              <a:gd name="connsiteY11386" fmla="*/ 1898719 h 5809456"/>
              <a:gd name="connsiteX11387" fmla="*/ 10170979 w 10993169"/>
              <a:gd name="connsiteY11387" fmla="*/ 1898719 h 5809456"/>
              <a:gd name="connsiteX11388" fmla="*/ 10167725 w 10993169"/>
              <a:gd name="connsiteY11388" fmla="*/ 1899370 h 5809456"/>
              <a:gd name="connsiteX11389" fmla="*/ 10165121 w 10993169"/>
              <a:gd name="connsiteY11389" fmla="*/ 1900021 h 5809456"/>
              <a:gd name="connsiteX11390" fmla="*/ 10163167 w 10993169"/>
              <a:gd name="connsiteY11390" fmla="*/ 1901324 h 5809456"/>
              <a:gd name="connsiteX11391" fmla="*/ 10161865 w 10993169"/>
              <a:gd name="connsiteY11391" fmla="*/ 1903277 h 5809456"/>
              <a:gd name="connsiteX11392" fmla="*/ 10161865 w 10993169"/>
              <a:gd name="connsiteY11392" fmla="*/ 1905882 h 5809456"/>
              <a:gd name="connsiteX11393" fmla="*/ 10161865 w 10993169"/>
              <a:gd name="connsiteY11393" fmla="*/ 1908486 h 5809456"/>
              <a:gd name="connsiteX11394" fmla="*/ 10162517 w 10993169"/>
              <a:gd name="connsiteY11394" fmla="*/ 1911742 h 5809456"/>
              <a:gd name="connsiteX11395" fmla="*/ 10163819 w 10993169"/>
              <a:gd name="connsiteY11395" fmla="*/ 1916951 h 5809456"/>
              <a:gd name="connsiteX11396" fmla="*/ 10165121 w 10993169"/>
              <a:gd name="connsiteY11396" fmla="*/ 1922160 h 5809456"/>
              <a:gd name="connsiteX11397" fmla="*/ 10169027 w 10993169"/>
              <a:gd name="connsiteY11397" fmla="*/ 1928020 h 5809456"/>
              <a:gd name="connsiteX11398" fmla="*/ 10172931 w 10993169"/>
              <a:gd name="connsiteY11398" fmla="*/ 1935183 h 5809456"/>
              <a:gd name="connsiteX11399" fmla="*/ 10172281 w 10993169"/>
              <a:gd name="connsiteY11399" fmla="*/ 1937787 h 5809456"/>
              <a:gd name="connsiteX11400" fmla="*/ 10171629 w 10993169"/>
              <a:gd name="connsiteY11400" fmla="*/ 1941043 h 5809456"/>
              <a:gd name="connsiteX11401" fmla="*/ 10169677 w 10993169"/>
              <a:gd name="connsiteY11401" fmla="*/ 1943648 h 5809456"/>
              <a:gd name="connsiteX11402" fmla="*/ 10167725 w 10993169"/>
              <a:gd name="connsiteY11402" fmla="*/ 1944950 h 5809456"/>
              <a:gd name="connsiteX11403" fmla="*/ 10159261 w 10993169"/>
              <a:gd name="connsiteY11403" fmla="*/ 1943648 h 5809456"/>
              <a:gd name="connsiteX11404" fmla="*/ 10152753 w 10993169"/>
              <a:gd name="connsiteY11404" fmla="*/ 1942345 h 5809456"/>
              <a:gd name="connsiteX11405" fmla="*/ 10150799 w 10993169"/>
              <a:gd name="connsiteY11405" fmla="*/ 1942997 h 5809456"/>
              <a:gd name="connsiteX11406" fmla="*/ 10148847 w 10993169"/>
              <a:gd name="connsiteY11406" fmla="*/ 1944299 h 5809456"/>
              <a:gd name="connsiteX11407" fmla="*/ 10147545 w 10993169"/>
              <a:gd name="connsiteY11407" fmla="*/ 1946252 h 5809456"/>
              <a:gd name="connsiteX11408" fmla="*/ 10145593 w 10993169"/>
              <a:gd name="connsiteY11408" fmla="*/ 1948206 h 5809456"/>
              <a:gd name="connsiteX11409" fmla="*/ 10142337 w 10993169"/>
              <a:gd name="connsiteY11409" fmla="*/ 1952112 h 5809456"/>
              <a:gd name="connsiteX11410" fmla="*/ 10140385 w 10993169"/>
              <a:gd name="connsiteY11410" fmla="*/ 1955368 h 5809456"/>
              <a:gd name="connsiteX11411" fmla="*/ 10141687 w 10993169"/>
              <a:gd name="connsiteY11411" fmla="*/ 1962531 h 5809456"/>
              <a:gd name="connsiteX11412" fmla="*/ 10144291 w 10993169"/>
              <a:gd name="connsiteY11412" fmla="*/ 1970344 h 5809456"/>
              <a:gd name="connsiteX11413" fmla="*/ 10147545 w 10993169"/>
              <a:gd name="connsiteY11413" fmla="*/ 1978809 h 5809456"/>
              <a:gd name="connsiteX11414" fmla="*/ 10150149 w 10993169"/>
              <a:gd name="connsiteY11414" fmla="*/ 1985972 h 5809456"/>
              <a:gd name="connsiteX11415" fmla="*/ 10152753 w 10993169"/>
              <a:gd name="connsiteY11415" fmla="*/ 1993134 h 5809456"/>
              <a:gd name="connsiteX11416" fmla="*/ 10156659 w 10993169"/>
              <a:gd name="connsiteY11416" fmla="*/ 2001599 h 5809456"/>
              <a:gd name="connsiteX11417" fmla="*/ 10161215 w 10993169"/>
              <a:gd name="connsiteY11417" fmla="*/ 2010715 h 5809456"/>
              <a:gd name="connsiteX11418" fmla="*/ 10165121 w 10993169"/>
              <a:gd name="connsiteY11418" fmla="*/ 2019180 h 5809456"/>
              <a:gd name="connsiteX11419" fmla="*/ 10167725 w 10993169"/>
              <a:gd name="connsiteY11419" fmla="*/ 2021784 h 5809456"/>
              <a:gd name="connsiteX11420" fmla="*/ 10170329 w 10993169"/>
              <a:gd name="connsiteY11420" fmla="*/ 2026993 h 5809456"/>
              <a:gd name="connsiteX11421" fmla="*/ 10173583 w 10993169"/>
              <a:gd name="connsiteY11421" fmla="*/ 2030900 h 5809456"/>
              <a:gd name="connsiteX11422" fmla="*/ 10175535 w 10993169"/>
              <a:gd name="connsiteY11422" fmla="*/ 2032202 h 5809456"/>
              <a:gd name="connsiteX11423" fmla="*/ 10185951 w 10993169"/>
              <a:gd name="connsiteY11423" fmla="*/ 2032202 h 5809456"/>
              <a:gd name="connsiteX11424" fmla="*/ 10194413 w 10993169"/>
              <a:gd name="connsiteY11424" fmla="*/ 2032202 h 5809456"/>
              <a:gd name="connsiteX11425" fmla="*/ 10195715 w 10993169"/>
              <a:gd name="connsiteY11425" fmla="*/ 2034807 h 5809456"/>
              <a:gd name="connsiteX11426" fmla="*/ 10197667 w 10993169"/>
              <a:gd name="connsiteY11426" fmla="*/ 2037412 h 5809456"/>
              <a:gd name="connsiteX11427" fmla="*/ 10198969 w 10993169"/>
              <a:gd name="connsiteY11427" fmla="*/ 2040016 h 5809456"/>
              <a:gd name="connsiteX11428" fmla="*/ 10198969 w 10993169"/>
              <a:gd name="connsiteY11428" fmla="*/ 2042621 h 5809456"/>
              <a:gd name="connsiteX11429" fmla="*/ 10204177 w 10993169"/>
              <a:gd name="connsiteY11429" fmla="*/ 2051085 h 5809456"/>
              <a:gd name="connsiteX11430" fmla="*/ 10209385 w 10993169"/>
              <a:gd name="connsiteY11430" fmla="*/ 2057597 h 5809456"/>
              <a:gd name="connsiteX11431" fmla="*/ 10215893 w 10993169"/>
              <a:gd name="connsiteY11431" fmla="*/ 2058899 h 5809456"/>
              <a:gd name="connsiteX11432" fmla="*/ 10222403 w 10993169"/>
              <a:gd name="connsiteY11432" fmla="*/ 2060201 h 5809456"/>
              <a:gd name="connsiteX11433" fmla="*/ 10223705 w 10993169"/>
              <a:gd name="connsiteY11433" fmla="*/ 2062806 h 5809456"/>
              <a:gd name="connsiteX11434" fmla="*/ 10224357 w 10993169"/>
              <a:gd name="connsiteY11434" fmla="*/ 2066713 h 5809456"/>
              <a:gd name="connsiteX11435" fmla="*/ 10224357 w 10993169"/>
              <a:gd name="connsiteY11435" fmla="*/ 2071271 h 5809456"/>
              <a:gd name="connsiteX11436" fmla="*/ 10224357 w 10993169"/>
              <a:gd name="connsiteY11436" fmla="*/ 2075829 h 5809456"/>
              <a:gd name="connsiteX11437" fmla="*/ 10223055 w 10993169"/>
              <a:gd name="connsiteY11437" fmla="*/ 2080387 h 5809456"/>
              <a:gd name="connsiteX11438" fmla="*/ 10222403 w 10993169"/>
              <a:gd name="connsiteY11438" fmla="*/ 2085596 h 5809456"/>
              <a:gd name="connsiteX11439" fmla="*/ 10230865 w 10993169"/>
              <a:gd name="connsiteY11439" fmla="*/ 2090805 h 5809456"/>
              <a:gd name="connsiteX11440" fmla="*/ 10239979 w 10993169"/>
              <a:gd name="connsiteY11440" fmla="*/ 2096014 h 5809456"/>
              <a:gd name="connsiteX11441" fmla="*/ 10241281 w 10993169"/>
              <a:gd name="connsiteY11441" fmla="*/ 2101223 h 5809456"/>
              <a:gd name="connsiteX11442" fmla="*/ 10241931 w 10993169"/>
              <a:gd name="connsiteY11442" fmla="*/ 2109037 h 5809456"/>
              <a:gd name="connsiteX11443" fmla="*/ 10242583 w 10993169"/>
              <a:gd name="connsiteY11443" fmla="*/ 2116851 h 5809456"/>
              <a:gd name="connsiteX11444" fmla="*/ 10242583 w 10993169"/>
              <a:gd name="connsiteY11444" fmla="*/ 2124013 h 5809456"/>
              <a:gd name="connsiteX11445" fmla="*/ 10247139 w 10993169"/>
              <a:gd name="connsiteY11445" fmla="*/ 2135734 h 5809456"/>
              <a:gd name="connsiteX11446" fmla="*/ 10252997 w 10993169"/>
              <a:gd name="connsiteY11446" fmla="*/ 2150059 h 5809456"/>
              <a:gd name="connsiteX11447" fmla="*/ 10259507 w 10993169"/>
              <a:gd name="connsiteY11447" fmla="*/ 2163733 h 5809456"/>
              <a:gd name="connsiteX11448" fmla="*/ 10265365 w 10993169"/>
              <a:gd name="connsiteY11448" fmla="*/ 2175453 h 5809456"/>
              <a:gd name="connsiteX11449" fmla="*/ 10269921 w 10993169"/>
              <a:gd name="connsiteY11449" fmla="*/ 2185871 h 5809456"/>
              <a:gd name="connsiteX11450" fmla="*/ 10275781 w 10993169"/>
              <a:gd name="connsiteY11450" fmla="*/ 2198243 h 5809456"/>
              <a:gd name="connsiteX11451" fmla="*/ 10282289 w 10993169"/>
              <a:gd name="connsiteY11451" fmla="*/ 2209312 h 5809456"/>
              <a:gd name="connsiteX11452" fmla="*/ 10288149 w 10993169"/>
              <a:gd name="connsiteY11452" fmla="*/ 2218428 h 5809456"/>
              <a:gd name="connsiteX11453" fmla="*/ 10292705 w 10993169"/>
              <a:gd name="connsiteY11453" fmla="*/ 2222986 h 5809456"/>
              <a:gd name="connsiteX11454" fmla="*/ 10297261 w 10993169"/>
              <a:gd name="connsiteY11454" fmla="*/ 2228195 h 5809456"/>
              <a:gd name="connsiteX11455" fmla="*/ 10299865 w 10993169"/>
              <a:gd name="connsiteY11455" fmla="*/ 2230800 h 5809456"/>
              <a:gd name="connsiteX11456" fmla="*/ 10303121 w 10993169"/>
              <a:gd name="connsiteY11456" fmla="*/ 2232753 h 5809456"/>
              <a:gd name="connsiteX11457" fmla="*/ 10305723 w 10993169"/>
              <a:gd name="connsiteY11457" fmla="*/ 2234056 h 5809456"/>
              <a:gd name="connsiteX11458" fmla="*/ 10308979 w 10993169"/>
              <a:gd name="connsiteY11458" fmla="*/ 2234707 h 5809456"/>
              <a:gd name="connsiteX11459" fmla="*/ 10312233 w 10993169"/>
              <a:gd name="connsiteY11459" fmla="*/ 2236009 h 5809456"/>
              <a:gd name="connsiteX11460" fmla="*/ 10316789 w 10993169"/>
              <a:gd name="connsiteY11460" fmla="*/ 2236660 h 5809456"/>
              <a:gd name="connsiteX11461" fmla="*/ 10322649 w 10993169"/>
              <a:gd name="connsiteY11461" fmla="*/ 2237311 h 5809456"/>
              <a:gd name="connsiteX11462" fmla="*/ 10327205 w 10993169"/>
              <a:gd name="connsiteY11462" fmla="*/ 2237311 h 5809456"/>
              <a:gd name="connsiteX11463" fmla="*/ 10331761 w 10993169"/>
              <a:gd name="connsiteY11463" fmla="*/ 2236660 h 5809456"/>
              <a:gd name="connsiteX11464" fmla="*/ 10336969 w 10993169"/>
              <a:gd name="connsiteY11464" fmla="*/ 2236660 h 5809456"/>
              <a:gd name="connsiteX11465" fmla="*/ 10339573 w 10993169"/>
              <a:gd name="connsiteY11465" fmla="*/ 2236009 h 5809456"/>
              <a:gd name="connsiteX11466" fmla="*/ 10341525 w 10993169"/>
              <a:gd name="connsiteY11466" fmla="*/ 2234707 h 5809456"/>
              <a:gd name="connsiteX11467" fmla="*/ 10343479 w 10993169"/>
              <a:gd name="connsiteY11467" fmla="*/ 2233405 h 5809456"/>
              <a:gd name="connsiteX11468" fmla="*/ 10344781 w 10993169"/>
              <a:gd name="connsiteY11468" fmla="*/ 2232102 h 5809456"/>
              <a:gd name="connsiteX11469" fmla="*/ 10346083 w 10993169"/>
              <a:gd name="connsiteY11469" fmla="*/ 2228847 h 5809456"/>
              <a:gd name="connsiteX11470" fmla="*/ 10346733 w 10993169"/>
              <a:gd name="connsiteY11470" fmla="*/ 2224940 h 5809456"/>
              <a:gd name="connsiteX11471" fmla="*/ 10346083 w 10993169"/>
              <a:gd name="connsiteY11471" fmla="*/ 2221033 h 5809456"/>
              <a:gd name="connsiteX11472" fmla="*/ 10344781 w 10993169"/>
              <a:gd name="connsiteY11472" fmla="*/ 2218428 h 5809456"/>
              <a:gd name="connsiteX11473" fmla="*/ 10342177 w 10993169"/>
              <a:gd name="connsiteY11473" fmla="*/ 2218428 h 5809456"/>
              <a:gd name="connsiteX11474" fmla="*/ 10339573 w 10993169"/>
              <a:gd name="connsiteY11474" fmla="*/ 2217126 h 5809456"/>
              <a:gd name="connsiteX11475" fmla="*/ 10336969 w 10993169"/>
              <a:gd name="connsiteY11475" fmla="*/ 2215173 h 5809456"/>
              <a:gd name="connsiteX11476" fmla="*/ 10334365 w 10993169"/>
              <a:gd name="connsiteY11476" fmla="*/ 2213219 h 5809456"/>
              <a:gd name="connsiteX11477" fmla="*/ 10335017 w 10993169"/>
              <a:gd name="connsiteY11477" fmla="*/ 2209312 h 5809456"/>
              <a:gd name="connsiteX11478" fmla="*/ 10336317 w 10993169"/>
              <a:gd name="connsiteY11478" fmla="*/ 2204754 h 5809456"/>
              <a:gd name="connsiteX11479" fmla="*/ 10337621 w 10993169"/>
              <a:gd name="connsiteY11479" fmla="*/ 2200848 h 5809456"/>
              <a:gd name="connsiteX11480" fmla="*/ 10339573 w 10993169"/>
              <a:gd name="connsiteY11480" fmla="*/ 2198243 h 5809456"/>
              <a:gd name="connsiteX11481" fmla="*/ 10340875 w 10993169"/>
              <a:gd name="connsiteY11481" fmla="*/ 2196290 h 5809456"/>
              <a:gd name="connsiteX11482" fmla="*/ 10342827 w 10993169"/>
              <a:gd name="connsiteY11482" fmla="*/ 2194336 h 5809456"/>
              <a:gd name="connsiteX11483" fmla="*/ 10344781 w 10993169"/>
              <a:gd name="connsiteY11483" fmla="*/ 2192383 h 5809456"/>
              <a:gd name="connsiteX11484" fmla="*/ 10347385 w 10993169"/>
              <a:gd name="connsiteY11484" fmla="*/ 2191081 h 5809456"/>
              <a:gd name="connsiteX11485" fmla="*/ 10352591 w 10993169"/>
              <a:gd name="connsiteY11485" fmla="*/ 2187825 h 5809456"/>
              <a:gd name="connsiteX11486" fmla="*/ 10357149 w 10993169"/>
              <a:gd name="connsiteY11486" fmla="*/ 2185220 h 5809456"/>
              <a:gd name="connsiteX11487" fmla="*/ 10361705 w 10993169"/>
              <a:gd name="connsiteY11487" fmla="*/ 2182616 h 5809456"/>
              <a:gd name="connsiteX11488" fmla="*/ 10366261 w 10993169"/>
              <a:gd name="connsiteY11488" fmla="*/ 2178058 h 5809456"/>
              <a:gd name="connsiteX11489" fmla="*/ 10368865 w 10993169"/>
              <a:gd name="connsiteY11489" fmla="*/ 2176104 h 5809456"/>
              <a:gd name="connsiteX11490" fmla="*/ 10370817 w 10993169"/>
              <a:gd name="connsiteY11490" fmla="*/ 2174151 h 5809456"/>
              <a:gd name="connsiteX11491" fmla="*/ 10373421 w 10993169"/>
              <a:gd name="connsiteY11491" fmla="*/ 2173500 h 5809456"/>
              <a:gd name="connsiteX11492" fmla="*/ 10375375 w 10993169"/>
              <a:gd name="connsiteY11492" fmla="*/ 2172849 h 5809456"/>
              <a:gd name="connsiteX11493" fmla="*/ 10377327 w 10993169"/>
              <a:gd name="connsiteY11493" fmla="*/ 2172198 h 5809456"/>
              <a:gd name="connsiteX11494" fmla="*/ 10379931 w 10993169"/>
              <a:gd name="connsiteY11494" fmla="*/ 2171546 h 5809456"/>
              <a:gd name="connsiteX11495" fmla="*/ 10382535 w 10993169"/>
              <a:gd name="connsiteY11495" fmla="*/ 2171546 h 5809456"/>
              <a:gd name="connsiteX11496" fmla="*/ 10385139 w 10993169"/>
              <a:gd name="connsiteY11496" fmla="*/ 2172198 h 5809456"/>
              <a:gd name="connsiteX11497" fmla="*/ 10390997 w 10993169"/>
              <a:gd name="connsiteY11497" fmla="*/ 2173500 h 5809456"/>
              <a:gd name="connsiteX11498" fmla="*/ 10395553 w 10993169"/>
              <a:gd name="connsiteY11498" fmla="*/ 2175453 h 5809456"/>
              <a:gd name="connsiteX11499" fmla="*/ 10399459 w 10993169"/>
              <a:gd name="connsiteY11499" fmla="*/ 2178709 h 5809456"/>
              <a:gd name="connsiteX11500" fmla="*/ 10404017 w 10993169"/>
              <a:gd name="connsiteY11500" fmla="*/ 2184569 h 5809456"/>
              <a:gd name="connsiteX11501" fmla="*/ 10407921 w 10993169"/>
              <a:gd name="connsiteY11501" fmla="*/ 2191081 h 5809456"/>
              <a:gd name="connsiteX11502" fmla="*/ 10410525 w 10993169"/>
              <a:gd name="connsiteY11502" fmla="*/ 2195639 h 5809456"/>
              <a:gd name="connsiteX11503" fmla="*/ 10411827 w 10993169"/>
              <a:gd name="connsiteY11503" fmla="*/ 2200848 h 5809456"/>
              <a:gd name="connsiteX11504" fmla="*/ 10411827 w 10993169"/>
              <a:gd name="connsiteY11504" fmla="*/ 2207359 h 5809456"/>
              <a:gd name="connsiteX11505" fmla="*/ 10411177 w 10993169"/>
              <a:gd name="connsiteY11505" fmla="*/ 2213870 h 5809456"/>
              <a:gd name="connsiteX11506" fmla="*/ 10410525 w 10993169"/>
              <a:gd name="connsiteY11506" fmla="*/ 2218428 h 5809456"/>
              <a:gd name="connsiteX11507" fmla="*/ 10411177 w 10993169"/>
              <a:gd name="connsiteY11507" fmla="*/ 2223637 h 5809456"/>
              <a:gd name="connsiteX11508" fmla="*/ 10411177 w 10993169"/>
              <a:gd name="connsiteY11508" fmla="*/ 2230800 h 5809456"/>
              <a:gd name="connsiteX11509" fmla="*/ 10411827 w 10993169"/>
              <a:gd name="connsiteY11509" fmla="*/ 2237311 h 5809456"/>
              <a:gd name="connsiteX11510" fmla="*/ 10413129 w 10993169"/>
              <a:gd name="connsiteY11510" fmla="*/ 2241869 h 5809456"/>
              <a:gd name="connsiteX11511" fmla="*/ 10415081 w 10993169"/>
              <a:gd name="connsiteY11511" fmla="*/ 2245125 h 5809456"/>
              <a:gd name="connsiteX11512" fmla="*/ 10417685 w 10993169"/>
              <a:gd name="connsiteY11512" fmla="*/ 2249032 h 5809456"/>
              <a:gd name="connsiteX11513" fmla="*/ 10421591 w 10993169"/>
              <a:gd name="connsiteY11513" fmla="*/ 2252939 h 5809456"/>
              <a:gd name="connsiteX11514" fmla="*/ 10425497 w 10993169"/>
              <a:gd name="connsiteY11514" fmla="*/ 2256846 h 5809456"/>
              <a:gd name="connsiteX11515" fmla="*/ 10430053 w 10993169"/>
              <a:gd name="connsiteY11515" fmla="*/ 2260752 h 5809456"/>
              <a:gd name="connsiteX11516" fmla="*/ 10434611 w 10993169"/>
              <a:gd name="connsiteY11516" fmla="*/ 2263357 h 5809456"/>
              <a:gd name="connsiteX11517" fmla="*/ 10438517 w 10993169"/>
              <a:gd name="connsiteY11517" fmla="*/ 2265961 h 5809456"/>
              <a:gd name="connsiteX11518" fmla="*/ 10441771 w 10993169"/>
              <a:gd name="connsiteY11518" fmla="*/ 2267264 h 5809456"/>
              <a:gd name="connsiteX11519" fmla="*/ 10446327 w 10993169"/>
              <a:gd name="connsiteY11519" fmla="*/ 2269217 h 5809456"/>
              <a:gd name="connsiteX11520" fmla="*/ 10452185 w 10993169"/>
              <a:gd name="connsiteY11520" fmla="*/ 2269868 h 5809456"/>
              <a:gd name="connsiteX11521" fmla="*/ 10457393 w 10993169"/>
              <a:gd name="connsiteY11521" fmla="*/ 2271171 h 5809456"/>
              <a:gd name="connsiteX11522" fmla="*/ 10461949 w 10993169"/>
              <a:gd name="connsiteY11522" fmla="*/ 2272473 h 5809456"/>
              <a:gd name="connsiteX11523" fmla="*/ 10466507 w 10993169"/>
              <a:gd name="connsiteY11523" fmla="*/ 2276380 h 5809456"/>
              <a:gd name="connsiteX11524" fmla="*/ 10471713 w 10993169"/>
              <a:gd name="connsiteY11524" fmla="*/ 2282240 h 5809456"/>
              <a:gd name="connsiteX11525" fmla="*/ 10474317 w 10993169"/>
              <a:gd name="connsiteY11525" fmla="*/ 2285496 h 5809456"/>
              <a:gd name="connsiteX11526" fmla="*/ 10476921 w 10993169"/>
              <a:gd name="connsiteY11526" fmla="*/ 2288100 h 5809456"/>
              <a:gd name="connsiteX11527" fmla="*/ 10479525 w 10993169"/>
              <a:gd name="connsiteY11527" fmla="*/ 2290054 h 5809456"/>
              <a:gd name="connsiteX11528" fmla="*/ 10482781 w 10993169"/>
              <a:gd name="connsiteY11528" fmla="*/ 2290705 h 5809456"/>
              <a:gd name="connsiteX11529" fmla="*/ 10484733 w 10993169"/>
              <a:gd name="connsiteY11529" fmla="*/ 2290054 h 5809456"/>
              <a:gd name="connsiteX11530" fmla="*/ 10486685 w 10993169"/>
              <a:gd name="connsiteY11530" fmla="*/ 2288751 h 5809456"/>
              <a:gd name="connsiteX11531" fmla="*/ 10488639 w 10993169"/>
              <a:gd name="connsiteY11531" fmla="*/ 2287449 h 5809456"/>
              <a:gd name="connsiteX11532" fmla="*/ 10489941 w 10993169"/>
              <a:gd name="connsiteY11532" fmla="*/ 2284844 h 5809456"/>
              <a:gd name="connsiteX11533" fmla="*/ 10493845 w 10993169"/>
              <a:gd name="connsiteY11533" fmla="*/ 2280938 h 5809456"/>
              <a:gd name="connsiteX11534" fmla="*/ 10497751 w 10993169"/>
              <a:gd name="connsiteY11534" fmla="*/ 2277682 h 5809456"/>
              <a:gd name="connsiteX11535" fmla="*/ 10501007 w 10993169"/>
              <a:gd name="connsiteY11535" fmla="*/ 2274426 h 5809456"/>
              <a:gd name="connsiteX11536" fmla="*/ 10505563 w 10993169"/>
              <a:gd name="connsiteY11536" fmla="*/ 2270519 h 5809456"/>
              <a:gd name="connsiteX11537" fmla="*/ 10508167 w 10993169"/>
              <a:gd name="connsiteY11537" fmla="*/ 2268566 h 5809456"/>
              <a:gd name="connsiteX11538" fmla="*/ 10510771 w 10993169"/>
              <a:gd name="connsiteY11538" fmla="*/ 2266613 h 5809456"/>
              <a:gd name="connsiteX11539" fmla="*/ 10513375 w 10993169"/>
              <a:gd name="connsiteY11539" fmla="*/ 2265310 h 5809456"/>
              <a:gd name="connsiteX11540" fmla="*/ 10515977 w 10993169"/>
              <a:gd name="connsiteY11540" fmla="*/ 2265310 h 5809456"/>
              <a:gd name="connsiteX11541" fmla="*/ 10524441 w 10993169"/>
              <a:gd name="connsiteY11541" fmla="*/ 2273775 h 5809456"/>
              <a:gd name="connsiteX11542" fmla="*/ 10533553 w 10993169"/>
              <a:gd name="connsiteY11542" fmla="*/ 2282891 h 5809456"/>
              <a:gd name="connsiteX11543" fmla="*/ 10540713 w 10993169"/>
              <a:gd name="connsiteY11543" fmla="*/ 2284844 h 5809456"/>
              <a:gd name="connsiteX11544" fmla="*/ 10549827 w 10993169"/>
              <a:gd name="connsiteY11544" fmla="*/ 2286798 h 5809456"/>
              <a:gd name="connsiteX11545" fmla="*/ 10558941 w 10993169"/>
              <a:gd name="connsiteY11545" fmla="*/ 2288751 h 5809456"/>
              <a:gd name="connsiteX11546" fmla="*/ 10564799 w 10993169"/>
              <a:gd name="connsiteY11546" fmla="*/ 2290705 h 5809456"/>
              <a:gd name="connsiteX11547" fmla="*/ 10571309 w 10993169"/>
              <a:gd name="connsiteY11547" fmla="*/ 2294612 h 5809456"/>
              <a:gd name="connsiteX11548" fmla="*/ 10577817 w 10993169"/>
              <a:gd name="connsiteY11548" fmla="*/ 2299821 h 5809456"/>
              <a:gd name="connsiteX11549" fmla="*/ 10581073 w 10993169"/>
              <a:gd name="connsiteY11549" fmla="*/ 2302425 h 5809456"/>
              <a:gd name="connsiteX11550" fmla="*/ 10583675 w 10993169"/>
              <a:gd name="connsiteY11550" fmla="*/ 2305030 h 5809456"/>
              <a:gd name="connsiteX11551" fmla="*/ 10585629 w 10993169"/>
              <a:gd name="connsiteY11551" fmla="*/ 2308285 h 5809456"/>
              <a:gd name="connsiteX11552" fmla="*/ 10587581 w 10993169"/>
              <a:gd name="connsiteY11552" fmla="*/ 2310890 h 5809456"/>
              <a:gd name="connsiteX11553" fmla="*/ 10588233 w 10993169"/>
              <a:gd name="connsiteY11553" fmla="*/ 2313495 h 5809456"/>
              <a:gd name="connsiteX11554" fmla="*/ 10588233 w 10993169"/>
              <a:gd name="connsiteY11554" fmla="*/ 2316099 h 5809456"/>
              <a:gd name="connsiteX11555" fmla="*/ 10588233 w 10993169"/>
              <a:gd name="connsiteY11555" fmla="*/ 2320006 h 5809456"/>
              <a:gd name="connsiteX11556" fmla="*/ 10588233 w 10993169"/>
              <a:gd name="connsiteY11556" fmla="*/ 2323262 h 5809456"/>
              <a:gd name="connsiteX11557" fmla="*/ 10586931 w 10993169"/>
              <a:gd name="connsiteY11557" fmla="*/ 2331075 h 5809456"/>
              <a:gd name="connsiteX11558" fmla="*/ 10584977 w 10993169"/>
              <a:gd name="connsiteY11558" fmla="*/ 2336936 h 5809456"/>
              <a:gd name="connsiteX11559" fmla="*/ 10582373 w 10993169"/>
              <a:gd name="connsiteY11559" fmla="*/ 2342796 h 5809456"/>
              <a:gd name="connsiteX11560" fmla="*/ 10578469 w 10993169"/>
              <a:gd name="connsiteY11560" fmla="*/ 2348656 h 5809456"/>
              <a:gd name="connsiteX11561" fmla="*/ 10575865 w 10993169"/>
              <a:gd name="connsiteY11561" fmla="*/ 2351261 h 5809456"/>
              <a:gd name="connsiteX11562" fmla="*/ 10573911 w 10993169"/>
              <a:gd name="connsiteY11562" fmla="*/ 2353214 h 5809456"/>
              <a:gd name="connsiteX11563" fmla="*/ 10571959 w 10993169"/>
              <a:gd name="connsiteY11563" fmla="*/ 2354516 h 5809456"/>
              <a:gd name="connsiteX11564" fmla="*/ 10569355 w 10993169"/>
              <a:gd name="connsiteY11564" fmla="*/ 2354516 h 5809456"/>
              <a:gd name="connsiteX11565" fmla="*/ 10567403 w 10993169"/>
              <a:gd name="connsiteY11565" fmla="*/ 2355167 h 5809456"/>
              <a:gd name="connsiteX11566" fmla="*/ 10564799 w 10993169"/>
              <a:gd name="connsiteY11566" fmla="*/ 2355167 h 5809456"/>
              <a:gd name="connsiteX11567" fmla="*/ 10562195 w 10993169"/>
              <a:gd name="connsiteY11567" fmla="*/ 2355167 h 5809456"/>
              <a:gd name="connsiteX11568" fmla="*/ 10558941 w 10993169"/>
              <a:gd name="connsiteY11568" fmla="*/ 2354516 h 5809456"/>
              <a:gd name="connsiteX11569" fmla="*/ 10552431 w 10993169"/>
              <a:gd name="connsiteY11569" fmla="*/ 2353214 h 5809456"/>
              <a:gd name="connsiteX11570" fmla="*/ 10545921 w 10993169"/>
              <a:gd name="connsiteY11570" fmla="*/ 2351912 h 5809456"/>
              <a:gd name="connsiteX11571" fmla="*/ 10542667 w 10993169"/>
              <a:gd name="connsiteY11571" fmla="*/ 2351912 h 5809456"/>
              <a:gd name="connsiteX11572" fmla="*/ 10537459 w 10993169"/>
              <a:gd name="connsiteY11572" fmla="*/ 2352563 h 5809456"/>
              <a:gd name="connsiteX11573" fmla="*/ 10531601 w 10993169"/>
              <a:gd name="connsiteY11573" fmla="*/ 2353214 h 5809456"/>
              <a:gd name="connsiteX11574" fmla="*/ 10528345 w 10993169"/>
              <a:gd name="connsiteY11574" fmla="*/ 2354516 h 5809456"/>
              <a:gd name="connsiteX11575" fmla="*/ 10526393 w 10993169"/>
              <a:gd name="connsiteY11575" fmla="*/ 2357772 h 5809456"/>
              <a:gd name="connsiteX11576" fmla="*/ 10525091 w 10993169"/>
              <a:gd name="connsiteY11576" fmla="*/ 2362330 h 5809456"/>
              <a:gd name="connsiteX11577" fmla="*/ 10523789 w 10993169"/>
              <a:gd name="connsiteY11577" fmla="*/ 2368190 h 5809456"/>
              <a:gd name="connsiteX11578" fmla="*/ 10523139 w 10993169"/>
              <a:gd name="connsiteY11578" fmla="*/ 2372748 h 5809456"/>
              <a:gd name="connsiteX11579" fmla="*/ 10521837 w 10993169"/>
              <a:gd name="connsiteY11579" fmla="*/ 2377306 h 5809456"/>
              <a:gd name="connsiteX11580" fmla="*/ 10521185 w 10993169"/>
              <a:gd name="connsiteY11580" fmla="*/ 2383817 h 5809456"/>
              <a:gd name="connsiteX11581" fmla="*/ 10521837 w 10993169"/>
              <a:gd name="connsiteY11581" fmla="*/ 2390329 h 5809456"/>
              <a:gd name="connsiteX11582" fmla="*/ 10523139 w 10993169"/>
              <a:gd name="connsiteY11582" fmla="*/ 2395538 h 5809456"/>
              <a:gd name="connsiteX11583" fmla="*/ 10529647 w 10993169"/>
              <a:gd name="connsiteY11583" fmla="*/ 2404003 h 5809456"/>
              <a:gd name="connsiteX11584" fmla="*/ 10536157 w 10993169"/>
              <a:gd name="connsiteY11584" fmla="*/ 2413119 h 5809456"/>
              <a:gd name="connsiteX11585" fmla="*/ 10538109 w 10993169"/>
              <a:gd name="connsiteY11585" fmla="*/ 2418328 h 5809456"/>
              <a:gd name="connsiteX11586" fmla="*/ 10540713 w 10993169"/>
              <a:gd name="connsiteY11586" fmla="*/ 2424839 h 5809456"/>
              <a:gd name="connsiteX11587" fmla="*/ 10543969 w 10993169"/>
              <a:gd name="connsiteY11587" fmla="*/ 2431351 h 5809456"/>
              <a:gd name="connsiteX11588" fmla="*/ 10545921 w 10993169"/>
              <a:gd name="connsiteY11588" fmla="*/ 2435909 h 5809456"/>
              <a:gd name="connsiteX11589" fmla="*/ 10551129 w 10993169"/>
              <a:gd name="connsiteY11589" fmla="*/ 2443071 h 5809456"/>
              <a:gd name="connsiteX11590" fmla="*/ 10558289 w 10993169"/>
              <a:gd name="connsiteY11590" fmla="*/ 2448931 h 5809456"/>
              <a:gd name="connsiteX11591" fmla="*/ 10564799 w 10993169"/>
              <a:gd name="connsiteY11591" fmla="*/ 2454792 h 5809456"/>
              <a:gd name="connsiteX11592" fmla="*/ 10569355 w 10993169"/>
              <a:gd name="connsiteY11592" fmla="*/ 2459350 h 5809456"/>
              <a:gd name="connsiteX11593" fmla="*/ 10573911 w 10993169"/>
              <a:gd name="connsiteY11593" fmla="*/ 2465861 h 5809456"/>
              <a:gd name="connsiteX11594" fmla="*/ 10579771 w 10993169"/>
              <a:gd name="connsiteY11594" fmla="*/ 2473023 h 5809456"/>
              <a:gd name="connsiteX11595" fmla="*/ 10584977 w 10993169"/>
              <a:gd name="connsiteY11595" fmla="*/ 2480186 h 5809456"/>
              <a:gd name="connsiteX11596" fmla="*/ 10590185 w 10993169"/>
              <a:gd name="connsiteY11596" fmla="*/ 2484744 h 5809456"/>
              <a:gd name="connsiteX11597" fmla="*/ 10595393 w 10993169"/>
              <a:gd name="connsiteY11597" fmla="*/ 2488651 h 5809456"/>
              <a:gd name="connsiteX11598" fmla="*/ 10603205 w 10993169"/>
              <a:gd name="connsiteY11598" fmla="*/ 2492558 h 5809456"/>
              <a:gd name="connsiteX11599" fmla="*/ 10611015 w 10993169"/>
              <a:gd name="connsiteY11599" fmla="*/ 2495162 h 5809456"/>
              <a:gd name="connsiteX11600" fmla="*/ 10618175 w 10993169"/>
              <a:gd name="connsiteY11600" fmla="*/ 2497767 h 5809456"/>
              <a:gd name="connsiteX11601" fmla="*/ 10627289 w 10993169"/>
              <a:gd name="connsiteY11601" fmla="*/ 2499720 h 5809456"/>
              <a:gd name="connsiteX11602" fmla="*/ 10639005 w 10993169"/>
              <a:gd name="connsiteY11602" fmla="*/ 2501674 h 5809456"/>
              <a:gd name="connsiteX11603" fmla="*/ 10644865 w 10993169"/>
              <a:gd name="connsiteY11603" fmla="*/ 2502976 h 5809456"/>
              <a:gd name="connsiteX11604" fmla="*/ 10650723 w 10993169"/>
              <a:gd name="connsiteY11604" fmla="*/ 2504278 h 5809456"/>
              <a:gd name="connsiteX11605" fmla="*/ 10655279 w 10993169"/>
              <a:gd name="connsiteY11605" fmla="*/ 2506231 h 5809456"/>
              <a:gd name="connsiteX11606" fmla="*/ 10658533 w 10993169"/>
              <a:gd name="connsiteY11606" fmla="*/ 2508185 h 5809456"/>
              <a:gd name="connsiteX11607" fmla="*/ 10663091 w 10993169"/>
              <a:gd name="connsiteY11607" fmla="*/ 2510789 h 5809456"/>
              <a:gd name="connsiteX11608" fmla="*/ 10668949 w 10993169"/>
              <a:gd name="connsiteY11608" fmla="*/ 2514696 h 5809456"/>
              <a:gd name="connsiteX11609" fmla="*/ 10674157 w 10993169"/>
              <a:gd name="connsiteY11609" fmla="*/ 2519254 h 5809456"/>
              <a:gd name="connsiteX11610" fmla="*/ 10678713 w 10993169"/>
              <a:gd name="connsiteY11610" fmla="*/ 2523161 h 5809456"/>
              <a:gd name="connsiteX11611" fmla="*/ 10681969 w 10993169"/>
              <a:gd name="connsiteY11611" fmla="*/ 2527719 h 5809456"/>
              <a:gd name="connsiteX11612" fmla="*/ 10685873 w 10993169"/>
              <a:gd name="connsiteY11612" fmla="*/ 2533579 h 5809456"/>
              <a:gd name="connsiteX11613" fmla="*/ 10688477 w 10993169"/>
              <a:gd name="connsiteY11613" fmla="*/ 2538788 h 5809456"/>
              <a:gd name="connsiteX11614" fmla="*/ 10689779 w 10993169"/>
              <a:gd name="connsiteY11614" fmla="*/ 2543998 h 5809456"/>
              <a:gd name="connsiteX11615" fmla="*/ 10691733 w 10993169"/>
              <a:gd name="connsiteY11615" fmla="*/ 2553113 h 5809456"/>
              <a:gd name="connsiteX11616" fmla="*/ 10692383 w 10993169"/>
              <a:gd name="connsiteY11616" fmla="*/ 2564183 h 5809456"/>
              <a:gd name="connsiteX11617" fmla="*/ 10692383 w 10993169"/>
              <a:gd name="connsiteY11617" fmla="*/ 2569392 h 5809456"/>
              <a:gd name="connsiteX11618" fmla="*/ 10692383 w 10993169"/>
              <a:gd name="connsiteY11618" fmla="*/ 2574601 h 5809456"/>
              <a:gd name="connsiteX11619" fmla="*/ 10691081 w 10993169"/>
              <a:gd name="connsiteY11619" fmla="*/ 2579159 h 5809456"/>
              <a:gd name="connsiteX11620" fmla="*/ 10689779 w 10993169"/>
              <a:gd name="connsiteY11620" fmla="*/ 2582415 h 5809456"/>
              <a:gd name="connsiteX11621" fmla="*/ 10688477 w 10993169"/>
              <a:gd name="connsiteY11621" fmla="*/ 2584368 h 5809456"/>
              <a:gd name="connsiteX11622" fmla="*/ 10686525 w 10993169"/>
              <a:gd name="connsiteY11622" fmla="*/ 2585670 h 5809456"/>
              <a:gd name="connsiteX11623" fmla="*/ 10684571 w 10993169"/>
              <a:gd name="connsiteY11623" fmla="*/ 2586973 h 5809456"/>
              <a:gd name="connsiteX11624" fmla="*/ 10681969 w 10993169"/>
              <a:gd name="connsiteY11624" fmla="*/ 2588275 h 5809456"/>
              <a:gd name="connsiteX11625" fmla="*/ 10676109 w 10993169"/>
              <a:gd name="connsiteY11625" fmla="*/ 2590879 h 5809456"/>
              <a:gd name="connsiteX11626" fmla="*/ 10671553 w 10993169"/>
              <a:gd name="connsiteY11626" fmla="*/ 2592833 h 5809456"/>
              <a:gd name="connsiteX11627" fmla="*/ 10664393 w 10993169"/>
              <a:gd name="connsiteY11627" fmla="*/ 2596089 h 5809456"/>
              <a:gd name="connsiteX11628" fmla="*/ 10656581 w 10993169"/>
              <a:gd name="connsiteY11628" fmla="*/ 2599995 h 5809456"/>
              <a:gd name="connsiteX11629" fmla="*/ 10653327 w 10993169"/>
              <a:gd name="connsiteY11629" fmla="*/ 2601949 h 5809456"/>
              <a:gd name="connsiteX11630" fmla="*/ 10650071 w 10993169"/>
              <a:gd name="connsiteY11630" fmla="*/ 2603902 h 5809456"/>
              <a:gd name="connsiteX11631" fmla="*/ 10647469 w 10993169"/>
              <a:gd name="connsiteY11631" fmla="*/ 2605856 h 5809456"/>
              <a:gd name="connsiteX11632" fmla="*/ 10646167 w 10993169"/>
              <a:gd name="connsiteY11632" fmla="*/ 2607809 h 5809456"/>
              <a:gd name="connsiteX11633" fmla="*/ 10644213 w 10993169"/>
              <a:gd name="connsiteY11633" fmla="*/ 2610414 h 5809456"/>
              <a:gd name="connsiteX11634" fmla="*/ 10642911 w 10993169"/>
              <a:gd name="connsiteY11634" fmla="*/ 2613018 h 5809456"/>
              <a:gd name="connsiteX11635" fmla="*/ 10641609 w 10993169"/>
              <a:gd name="connsiteY11635" fmla="*/ 2616925 h 5809456"/>
              <a:gd name="connsiteX11636" fmla="*/ 10640307 w 10993169"/>
              <a:gd name="connsiteY11636" fmla="*/ 2620832 h 5809456"/>
              <a:gd name="connsiteX11637" fmla="*/ 10639005 w 10993169"/>
              <a:gd name="connsiteY11637" fmla="*/ 2628645 h 5809456"/>
              <a:gd name="connsiteX11638" fmla="*/ 10638355 w 10993169"/>
              <a:gd name="connsiteY11638" fmla="*/ 2635808 h 5809456"/>
              <a:gd name="connsiteX11639" fmla="*/ 10641609 w 10993169"/>
              <a:gd name="connsiteY11639" fmla="*/ 2642319 h 5809456"/>
              <a:gd name="connsiteX11640" fmla="*/ 10646167 w 10993169"/>
              <a:gd name="connsiteY11640" fmla="*/ 2650133 h 5809456"/>
              <a:gd name="connsiteX11641" fmla="*/ 10650071 w 10993169"/>
              <a:gd name="connsiteY11641" fmla="*/ 2657947 h 5809456"/>
              <a:gd name="connsiteX11642" fmla="*/ 10653327 w 10993169"/>
              <a:gd name="connsiteY11642" fmla="*/ 2664458 h 5809456"/>
              <a:gd name="connsiteX11643" fmla="*/ 10652675 w 10993169"/>
              <a:gd name="connsiteY11643" fmla="*/ 2670969 h 5809456"/>
              <a:gd name="connsiteX11644" fmla="*/ 10650723 w 10993169"/>
              <a:gd name="connsiteY11644" fmla="*/ 2678132 h 5809456"/>
              <a:gd name="connsiteX11645" fmla="*/ 10649421 w 10993169"/>
              <a:gd name="connsiteY11645" fmla="*/ 2685946 h 5809456"/>
              <a:gd name="connsiteX11646" fmla="*/ 10648119 w 10993169"/>
              <a:gd name="connsiteY11646" fmla="*/ 2692457 h 5809456"/>
              <a:gd name="connsiteX11647" fmla="*/ 10648769 w 10993169"/>
              <a:gd name="connsiteY11647" fmla="*/ 2696364 h 5809456"/>
              <a:gd name="connsiteX11648" fmla="*/ 10649421 w 10993169"/>
              <a:gd name="connsiteY11648" fmla="*/ 2700922 h 5809456"/>
              <a:gd name="connsiteX11649" fmla="*/ 10651373 w 10993169"/>
              <a:gd name="connsiteY11649" fmla="*/ 2705480 h 5809456"/>
              <a:gd name="connsiteX11650" fmla="*/ 10652675 w 10993169"/>
              <a:gd name="connsiteY11650" fmla="*/ 2710038 h 5809456"/>
              <a:gd name="connsiteX11651" fmla="*/ 10657233 w 10993169"/>
              <a:gd name="connsiteY11651" fmla="*/ 2719805 h 5809456"/>
              <a:gd name="connsiteX11652" fmla="*/ 10661137 w 10993169"/>
              <a:gd name="connsiteY11652" fmla="*/ 2728270 h 5809456"/>
              <a:gd name="connsiteX11653" fmla="*/ 10665043 w 10993169"/>
              <a:gd name="connsiteY11653" fmla="*/ 2735432 h 5809456"/>
              <a:gd name="connsiteX11654" fmla="*/ 10670901 w 10993169"/>
              <a:gd name="connsiteY11654" fmla="*/ 2744548 h 5809456"/>
              <a:gd name="connsiteX11655" fmla="*/ 10676761 w 10993169"/>
              <a:gd name="connsiteY11655" fmla="*/ 2753013 h 5809456"/>
              <a:gd name="connsiteX11656" fmla="*/ 10678713 w 10993169"/>
              <a:gd name="connsiteY11656" fmla="*/ 2756269 h 5809456"/>
              <a:gd name="connsiteX11657" fmla="*/ 10684571 w 10993169"/>
              <a:gd name="connsiteY11657" fmla="*/ 2756920 h 5809456"/>
              <a:gd name="connsiteX11658" fmla="*/ 10693033 w 10993169"/>
              <a:gd name="connsiteY11658" fmla="*/ 2756920 h 5809456"/>
              <a:gd name="connsiteX11659" fmla="*/ 10697591 w 10993169"/>
              <a:gd name="connsiteY11659" fmla="*/ 2757571 h 5809456"/>
              <a:gd name="connsiteX11660" fmla="*/ 10702147 w 10993169"/>
              <a:gd name="connsiteY11660" fmla="*/ 2758873 h 5809456"/>
              <a:gd name="connsiteX11661" fmla="*/ 10706703 w 10993169"/>
              <a:gd name="connsiteY11661" fmla="*/ 2760175 h 5809456"/>
              <a:gd name="connsiteX11662" fmla="*/ 10709959 w 10993169"/>
              <a:gd name="connsiteY11662" fmla="*/ 2761478 h 5809456"/>
              <a:gd name="connsiteX11663" fmla="*/ 10713865 w 10993169"/>
              <a:gd name="connsiteY11663" fmla="*/ 2769291 h 5809456"/>
              <a:gd name="connsiteX11664" fmla="*/ 10717769 w 10993169"/>
              <a:gd name="connsiteY11664" fmla="*/ 2777105 h 5809456"/>
              <a:gd name="connsiteX11665" fmla="*/ 10720373 w 10993169"/>
              <a:gd name="connsiteY11665" fmla="*/ 2781012 h 5809456"/>
              <a:gd name="connsiteX11666" fmla="*/ 10722977 w 10993169"/>
              <a:gd name="connsiteY11666" fmla="*/ 2785570 h 5809456"/>
              <a:gd name="connsiteX11667" fmla="*/ 10726883 w 10993169"/>
              <a:gd name="connsiteY11667" fmla="*/ 2789477 h 5809456"/>
              <a:gd name="connsiteX11668" fmla="*/ 10730137 w 10993169"/>
              <a:gd name="connsiteY11668" fmla="*/ 2792081 h 5809456"/>
              <a:gd name="connsiteX11669" fmla="*/ 10732741 w 10993169"/>
              <a:gd name="connsiteY11669" fmla="*/ 2792732 h 5809456"/>
              <a:gd name="connsiteX11670" fmla="*/ 10734693 w 10993169"/>
              <a:gd name="connsiteY11670" fmla="*/ 2792732 h 5809456"/>
              <a:gd name="connsiteX11671" fmla="*/ 10737949 w 10993169"/>
              <a:gd name="connsiteY11671" fmla="*/ 2792732 h 5809456"/>
              <a:gd name="connsiteX11672" fmla="*/ 10740553 w 10993169"/>
              <a:gd name="connsiteY11672" fmla="*/ 2792081 h 5809456"/>
              <a:gd name="connsiteX11673" fmla="*/ 10743157 w 10993169"/>
              <a:gd name="connsiteY11673" fmla="*/ 2791430 h 5809456"/>
              <a:gd name="connsiteX11674" fmla="*/ 10746411 w 10993169"/>
              <a:gd name="connsiteY11674" fmla="*/ 2791430 h 5809456"/>
              <a:gd name="connsiteX11675" fmla="*/ 10749015 w 10993169"/>
              <a:gd name="connsiteY11675" fmla="*/ 2791430 h 5809456"/>
              <a:gd name="connsiteX11676" fmla="*/ 10750967 w 10993169"/>
              <a:gd name="connsiteY11676" fmla="*/ 2792081 h 5809456"/>
              <a:gd name="connsiteX11677" fmla="*/ 10753571 w 10993169"/>
              <a:gd name="connsiteY11677" fmla="*/ 2794686 h 5809456"/>
              <a:gd name="connsiteX11678" fmla="*/ 10756825 w 10993169"/>
              <a:gd name="connsiteY11678" fmla="*/ 2798593 h 5809456"/>
              <a:gd name="connsiteX11679" fmla="*/ 10758129 w 10993169"/>
              <a:gd name="connsiteY11679" fmla="*/ 2801197 h 5809456"/>
              <a:gd name="connsiteX11680" fmla="*/ 10759429 w 10993169"/>
              <a:gd name="connsiteY11680" fmla="*/ 2803151 h 5809456"/>
              <a:gd name="connsiteX11681" fmla="*/ 10760733 w 10993169"/>
              <a:gd name="connsiteY11681" fmla="*/ 2805755 h 5809456"/>
              <a:gd name="connsiteX11682" fmla="*/ 10760733 w 10993169"/>
              <a:gd name="connsiteY11682" fmla="*/ 2807709 h 5809456"/>
              <a:gd name="connsiteX11683" fmla="*/ 10760081 w 10993169"/>
              <a:gd name="connsiteY11683" fmla="*/ 2810313 h 5809456"/>
              <a:gd name="connsiteX11684" fmla="*/ 10758129 w 10993169"/>
              <a:gd name="connsiteY11684" fmla="*/ 2813569 h 5809456"/>
              <a:gd name="connsiteX11685" fmla="*/ 10755525 w 10993169"/>
              <a:gd name="connsiteY11685" fmla="*/ 2817476 h 5809456"/>
              <a:gd name="connsiteX11686" fmla="*/ 10753571 w 10993169"/>
              <a:gd name="connsiteY11686" fmla="*/ 2820080 h 5809456"/>
              <a:gd name="connsiteX11687" fmla="*/ 10750967 w 10993169"/>
              <a:gd name="connsiteY11687" fmla="*/ 2820731 h 5809456"/>
              <a:gd name="connsiteX11688" fmla="*/ 10748365 w 10993169"/>
              <a:gd name="connsiteY11688" fmla="*/ 2820731 h 5809456"/>
              <a:gd name="connsiteX11689" fmla="*/ 10745109 w 10993169"/>
              <a:gd name="connsiteY11689" fmla="*/ 2820080 h 5809456"/>
              <a:gd name="connsiteX11690" fmla="*/ 10741855 w 10993169"/>
              <a:gd name="connsiteY11690" fmla="*/ 2818778 h 5809456"/>
              <a:gd name="connsiteX11691" fmla="*/ 10738601 w 10993169"/>
              <a:gd name="connsiteY11691" fmla="*/ 2818127 h 5809456"/>
              <a:gd name="connsiteX11692" fmla="*/ 10735345 w 10993169"/>
              <a:gd name="connsiteY11692" fmla="*/ 2817476 h 5809456"/>
              <a:gd name="connsiteX11693" fmla="*/ 10732741 w 10993169"/>
              <a:gd name="connsiteY11693" fmla="*/ 2816824 h 5809456"/>
              <a:gd name="connsiteX11694" fmla="*/ 10730137 w 10993169"/>
              <a:gd name="connsiteY11694" fmla="*/ 2817476 h 5809456"/>
              <a:gd name="connsiteX11695" fmla="*/ 10728835 w 10993169"/>
              <a:gd name="connsiteY11695" fmla="*/ 2818778 h 5809456"/>
              <a:gd name="connsiteX11696" fmla="*/ 10726883 w 10993169"/>
              <a:gd name="connsiteY11696" fmla="*/ 2820731 h 5809456"/>
              <a:gd name="connsiteX11697" fmla="*/ 10725581 w 10993169"/>
              <a:gd name="connsiteY11697" fmla="*/ 2823336 h 5809456"/>
              <a:gd name="connsiteX11698" fmla="*/ 10724279 w 10993169"/>
              <a:gd name="connsiteY11698" fmla="*/ 2825289 h 5809456"/>
              <a:gd name="connsiteX11699" fmla="*/ 10722327 w 10993169"/>
              <a:gd name="connsiteY11699" fmla="*/ 2831149 h 5809456"/>
              <a:gd name="connsiteX11700" fmla="*/ 10720373 w 10993169"/>
              <a:gd name="connsiteY11700" fmla="*/ 2835707 h 5809456"/>
              <a:gd name="connsiteX11701" fmla="*/ 10719071 w 10993169"/>
              <a:gd name="connsiteY11701" fmla="*/ 2840917 h 5809456"/>
              <a:gd name="connsiteX11702" fmla="*/ 10717769 w 10993169"/>
              <a:gd name="connsiteY11702" fmla="*/ 2848079 h 5809456"/>
              <a:gd name="connsiteX11703" fmla="*/ 10717769 w 10993169"/>
              <a:gd name="connsiteY11703" fmla="*/ 2855893 h 5809456"/>
              <a:gd name="connsiteX11704" fmla="*/ 10717769 w 10993169"/>
              <a:gd name="connsiteY11704" fmla="*/ 2861753 h 5809456"/>
              <a:gd name="connsiteX11705" fmla="*/ 10718421 w 10993169"/>
              <a:gd name="connsiteY11705" fmla="*/ 2865660 h 5809456"/>
              <a:gd name="connsiteX11706" fmla="*/ 10719723 w 10993169"/>
              <a:gd name="connsiteY11706" fmla="*/ 2870218 h 5809456"/>
              <a:gd name="connsiteX11707" fmla="*/ 10721675 w 10993169"/>
              <a:gd name="connsiteY11707" fmla="*/ 2874776 h 5809456"/>
              <a:gd name="connsiteX11708" fmla="*/ 10723629 w 10993169"/>
              <a:gd name="connsiteY11708" fmla="*/ 2879985 h 5809456"/>
              <a:gd name="connsiteX11709" fmla="*/ 10724929 w 10993169"/>
              <a:gd name="connsiteY11709" fmla="*/ 2884543 h 5809456"/>
              <a:gd name="connsiteX11710" fmla="*/ 10726233 w 10993169"/>
              <a:gd name="connsiteY11710" fmla="*/ 2888450 h 5809456"/>
              <a:gd name="connsiteX11711" fmla="*/ 10726233 w 10993169"/>
              <a:gd name="connsiteY11711" fmla="*/ 2890403 h 5809456"/>
              <a:gd name="connsiteX11712" fmla="*/ 10726233 w 10993169"/>
              <a:gd name="connsiteY11712" fmla="*/ 2892356 h 5809456"/>
              <a:gd name="connsiteX11713" fmla="*/ 10726233 w 10993169"/>
              <a:gd name="connsiteY11713" fmla="*/ 2893659 h 5809456"/>
              <a:gd name="connsiteX11714" fmla="*/ 10725581 w 10993169"/>
              <a:gd name="connsiteY11714" fmla="*/ 2894310 h 5809456"/>
              <a:gd name="connsiteX11715" fmla="*/ 10724279 w 10993169"/>
              <a:gd name="connsiteY11715" fmla="*/ 2895612 h 5809456"/>
              <a:gd name="connsiteX11716" fmla="*/ 10722327 w 10993169"/>
              <a:gd name="connsiteY11716" fmla="*/ 2895612 h 5809456"/>
              <a:gd name="connsiteX11717" fmla="*/ 10721025 w 10993169"/>
              <a:gd name="connsiteY11717" fmla="*/ 2895612 h 5809456"/>
              <a:gd name="connsiteX11718" fmla="*/ 10719071 w 10993169"/>
              <a:gd name="connsiteY11718" fmla="*/ 2895612 h 5809456"/>
              <a:gd name="connsiteX11719" fmla="*/ 10715165 w 10993169"/>
              <a:gd name="connsiteY11719" fmla="*/ 2894961 h 5809456"/>
              <a:gd name="connsiteX11720" fmla="*/ 10712563 w 10993169"/>
              <a:gd name="connsiteY11720" fmla="*/ 2894310 h 5809456"/>
              <a:gd name="connsiteX11721" fmla="*/ 10709959 w 10993169"/>
              <a:gd name="connsiteY11721" fmla="*/ 2900821 h 5809456"/>
              <a:gd name="connsiteX11722" fmla="*/ 10707355 w 10993169"/>
              <a:gd name="connsiteY11722" fmla="*/ 2904728 h 5809456"/>
              <a:gd name="connsiteX11723" fmla="*/ 10698893 w 10993169"/>
              <a:gd name="connsiteY11723" fmla="*/ 2906030 h 5809456"/>
              <a:gd name="connsiteX11724" fmla="*/ 10689779 w 10993169"/>
              <a:gd name="connsiteY11724" fmla="*/ 2907333 h 5809456"/>
              <a:gd name="connsiteX11725" fmla="*/ 10687175 w 10993169"/>
              <a:gd name="connsiteY11725" fmla="*/ 2909937 h 5809456"/>
              <a:gd name="connsiteX11726" fmla="*/ 10683921 w 10993169"/>
              <a:gd name="connsiteY11726" fmla="*/ 2912542 h 5809456"/>
              <a:gd name="connsiteX11727" fmla="*/ 10681969 w 10993169"/>
              <a:gd name="connsiteY11727" fmla="*/ 2914495 h 5809456"/>
              <a:gd name="connsiteX11728" fmla="*/ 10680015 w 10993169"/>
              <a:gd name="connsiteY11728" fmla="*/ 2916449 h 5809456"/>
              <a:gd name="connsiteX11729" fmla="*/ 10679365 w 10993169"/>
              <a:gd name="connsiteY11729" fmla="*/ 2918402 h 5809456"/>
              <a:gd name="connsiteX11730" fmla="*/ 10678713 w 10993169"/>
              <a:gd name="connsiteY11730" fmla="*/ 2919704 h 5809456"/>
              <a:gd name="connsiteX11731" fmla="*/ 10680015 w 10993169"/>
              <a:gd name="connsiteY11731" fmla="*/ 2922309 h 5809456"/>
              <a:gd name="connsiteX11732" fmla="*/ 10682619 w 10993169"/>
              <a:gd name="connsiteY11732" fmla="*/ 2924913 h 5809456"/>
              <a:gd name="connsiteX11733" fmla="*/ 10685223 w 10993169"/>
              <a:gd name="connsiteY11733" fmla="*/ 2926867 h 5809456"/>
              <a:gd name="connsiteX11734" fmla="*/ 10687175 w 10993169"/>
              <a:gd name="connsiteY11734" fmla="*/ 2927518 h 5809456"/>
              <a:gd name="connsiteX11735" fmla="*/ 10696289 w 10993169"/>
              <a:gd name="connsiteY11735" fmla="*/ 2923611 h 5809456"/>
              <a:gd name="connsiteX11736" fmla="*/ 10705401 w 10993169"/>
              <a:gd name="connsiteY11736" fmla="*/ 2919704 h 5809456"/>
              <a:gd name="connsiteX11737" fmla="*/ 10708005 w 10993169"/>
              <a:gd name="connsiteY11737" fmla="*/ 2919704 h 5809456"/>
              <a:gd name="connsiteX11738" fmla="*/ 10713213 w 10993169"/>
              <a:gd name="connsiteY11738" fmla="*/ 2920355 h 5809456"/>
              <a:gd name="connsiteX11739" fmla="*/ 10718421 w 10993169"/>
              <a:gd name="connsiteY11739" fmla="*/ 2921007 h 5809456"/>
              <a:gd name="connsiteX11740" fmla="*/ 10722977 w 10993169"/>
              <a:gd name="connsiteY11740" fmla="*/ 2922309 h 5809456"/>
              <a:gd name="connsiteX11741" fmla="*/ 10725581 w 10993169"/>
              <a:gd name="connsiteY11741" fmla="*/ 2924913 h 5809456"/>
              <a:gd name="connsiteX11742" fmla="*/ 10728835 w 10993169"/>
              <a:gd name="connsiteY11742" fmla="*/ 2927518 h 5809456"/>
              <a:gd name="connsiteX11743" fmla="*/ 10731439 w 10993169"/>
              <a:gd name="connsiteY11743" fmla="*/ 2930123 h 5809456"/>
              <a:gd name="connsiteX11744" fmla="*/ 10732741 w 10993169"/>
              <a:gd name="connsiteY11744" fmla="*/ 2932727 h 5809456"/>
              <a:gd name="connsiteX11745" fmla="*/ 10733393 w 10993169"/>
              <a:gd name="connsiteY11745" fmla="*/ 2934680 h 5809456"/>
              <a:gd name="connsiteX11746" fmla="*/ 10733393 w 10993169"/>
              <a:gd name="connsiteY11746" fmla="*/ 2936634 h 5809456"/>
              <a:gd name="connsiteX11747" fmla="*/ 10732091 w 10993169"/>
              <a:gd name="connsiteY11747" fmla="*/ 2939238 h 5809456"/>
              <a:gd name="connsiteX11748" fmla="*/ 10731439 w 10993169"/>
              <a:gd name="connsiteY11748" fmla="*/ 2941843 h 5809456"/>
              <a:gd name="connsiteX11749" fmla="*/ 10728835 w 10993169"/>
              <a:gd name="connsiteY11749" fmla="*/ 2946401 h 5809456"/>
              <a:gd name="connsiteX11750" fmla="*/ 10727533 w 10993169"/>
              <a:gd name="connsiteY11750" fmla="*/ 2950308 h 5809456"/>
              <a:gd name="connsiteX11751" fmla="*/ 10728835 w 10993169"/>
              <a:gd name="connsiteY11751" fmla="*/ 2952912 h 5809456"/>
              <a:gd name="connsiteX11752" fmla="*/ 10730789 w 10993169"/>
              <a:gd name="connsiteY11752" fmla="*/ 2957470 h 5809456"/>
              <a:gd name="connsiteX11753" fmla="*/ 10733393 w 10993169"/>
              <a:gd name="connsiteY11753" fmla="*/ 2961377 h 5809456"/>
              <a:gd name="connsiteX11754" fmla="*/ 10735345 w 10993169"/>
              <a:gd name="connsiteY11754" fmla="*/ 2963982 h 5809456"/>
              <a:gd name="connsiteX11755" fmla="*/ 10742505 w 10993169"/>
              <a:gd name="connsiteY11755" fmla="*/ 2969842 h 5809456"/>
              <a:gd name="connsiteX11756" fmla="*/ 10751619 w 10993169"/>
              <a:gd name="connsiteY11756" fmla="*/ 2975051 h 5809456"/>
              <a:gd name="connsiteX11757" fmla="*/ 10755525 w 10993169"/>
              <a:gd name="connsiteY11757" fmla="*/ 2978307 h 5809456"/>
              <a:gd name="connsiteX11758" fmla="*/ 10758779 w 10993169"/>
              <a:gd name="connsiteY11758" fmla="*/ 2980911 h 5809456"/>
              <a:gd name="connsiteX11759" fmla="*/ 10762033 w 10993169"/>
              <a:gd name="connsiteY11759" fmla="*/ 2984167 h 5809456"/>
              <a:gd name="connsiteX11760" fmla="*/ 10763335 w 10993169"/>
              <a:gd name="connsiteY11760" fmla="*/ 2986772 h 5809456"/>
              <a:gd name="connsiteX11761" fmla="*/ 10764637 w 10993169"/>
              <a:gd name="connsiteY11761" fmla="*/ 2989376 h 5809456"/>
              <a:gd name="connsiteX11762" fmla="*/ 10765289 w 10993169"/>
              <a:gd name="connsiteY11762" fmla="*/ 2991981 h 5809456"/>
              <a:gd name="connsiteX11763" fmla="*/ 10765939 w 10993169"/>
              <a:gd name="connsiteY11763" fmla="*/ 2995887 h 5809456"/>
              <a:gd name="connsiteX11764" fmla="*/ 10765939 w 10993169"/>
              <a:gd name="connsiteY11764" fmla="*/ 2999794 h 5809456"/>
              <a:gd name="connsiteX11765" fmla="*/ 10765289 w 10993169"/>
              <a:gd name="connsiteY11765" fmla="*/ 3007608 h 5809456"/>
              <a:gd name="connsiteX11766" fmla="*/ 10765939 w 10993169"/>
              <a:gd name="connsiteY11766" fmla="*/ 3014770 h 5809456"/>
              <a:gd name="connsiteX11767" fmla="*/ 10769193 w 10993169"/>
              <a:gd name="connsiteY11767" fmla="*/ 3018677 h 5809456"/>
              <a:gd name="connsiteX11768" fmla="*/ 10775053 w 10993169"/>
              <a:gd name="connsiteY11768" fmla="*/ 3023886 h 5809456"/>
              <a:gd name="connsiteX11769" fmla="*/ 10781561 w 10993169"/>
              <a:gd name="connsiteY11769" fmla="*/ 3028444 h 5809456"/>
              <a:gd name="connsiteX11770" fmla="*/ 10786119 w 10993169"/>
              <a:gd name="connsiteY11770" fmla="*/ 3032351 h 5809456"/>
              <a:gd name="connsiteX11771" fmla="*/ 10790675 w 10993169"/>
              <a:gd name="connsiteY11771" fmla="*/ 3036909 h 5809456"/>
              <a:gd name="connsiteX11772" fmla="*/ 10794581 w 10993169"/>
              <a:gd name="connsiteY11772" fmla="*/ 3041467 h 5809456"/>
              <a:gd name="connsiteX11773" fmla="*/ 10796533 w 10993169"/>
              <a:gd name="connsiteY11773" fmla="*/ 3044072 h 5809456"/>
              <a:gd name="connsiteX11774" fmla="*/ 10797835 w 10993169"/>
              <a:gd name="connsiteY11774" fmla="*/ 3046025 h 5809456"/>
              <a:gd name="connsiteX11775" fmla="*/ 10798487 w 10993169"/>
              <a:gd name="connsiteY11775" fmla="*/ 3048630 h 5809456"/>
              <a:gd name="connsiteX11776" fmla="*/ 10799137 w 10993169"/>
              <a:gd name="connsiteY11776" fmla="*/ 3050583 h 5809456"/>
              <a:gd name="connsiteX11777" fmla="*/ 10795231 w 10993169"/>
              <a:gd name="connsiteY11777" fmla="*/ 3057094 h 5809456"/>
              <a:gd name="connsiteX11778" fmla="*/ 10791325 w 10993169"/>
              <a:gd name="connsiteY11778" fmla="*/ 3066210 h 5809456"/>
              <a:gd name="connsiteX11779" fmla="*/ 10793929 w 10993169"/>
              <a:gd name="connsiteY11779" fmla="*/ 3074024 h 5809456"/>
              <a:gd name="connsiteX11780" fmla="*/ 10796533 w 10993169"/>
              <a:gd name="connsiteY11780" fmla="*/ 3081838 h 5809456"/>
              <a:gd name="connsiteX11781" fmla="*/ 10801089 w 10993169"/>
              <a:gd name="connsiteY11781" fmla="*/ 3089000 h 5809456"/>
              <a:gd name="connsiteX11782" fmla="*/ 10804345 w 10993169"/>
              <a:gd name="connsiteY11782" fmla="*/ 3094209 h 5809456"/>
              <a:gd name="connsiteX11783" fmla="*/ 10806297 w 10993169"/>
              <a:gd name="connsiteY11783" fmla="*/ 3099418 h 5809456"/>
              <a:gd name="connsiteX11784" fmla="*/ 10806949 w 10993169"/>
              <a:gd name="connsiteY11784" fmla="*/ 3105930 h 5809456"/>
              <a:gd name="connsiteX11785" fmla="*/ 10806297 w 10993169"/>
              <a:gd name="connsiteY11785" fmla="*/ 3112441 h 5809456"/>
              <a:gd name="connsiteX11786" fmla="*/ 10804345 w 10993169"/>
              <a:gd name="connsiteY11786" fmla="*/ 3116999 h 5809456"/>
              <a:gd name="connsiteX11787" fmla="*/ 10803043 w 10993169"/>
              <a:gd name="connsiteY11787" fmla="*/ 3121557 h 5809456"/>
              <a:gd name="connsiteX11788" fmla="*/ 10801741 w 10993169"/>
              <a:gd name="connsiteY11788" fmla="*/ 3125464 h 5809456"/>
              <a:gd name="connsiteX11789" fmla="*/ 10801089 w 10993169"/>
              <a:gd name="connsiteY11789" fmla="*/ 3128069 h 5809456"/>
              <a:gd name="connsiteX11790" fmla="*/ 10801089 w 10993169"/>
              <a:gd name="connsiteY11790" fmla="*/ 3129371 h 5809456"/>
              <a:gd name="connsiteX11791" fmla="*/ 10801089 w 10993169"/>
              <a:gd name="connsiteY11791" fmla="*/ 3131324 h 5809456"/>
              <a:gd name="connsiteX11792" fmla="*/ 10801741 w 10993169"/>
              <a:gd name="connsiteY11792" fmla="*/ 3132627 h 5809456"/>
              <a:gd name="connsiteX11793" fmla="*/ 10801741 w 10993169"/>
              <a:gd name="connsiteY11793" fmla="*/ 3134580 h 5809456"/>
              <a:gd name="connsiteX11794" fmla="*/ 10803043 w 10993169"/>
              <a:gd name="connsiteY11794" fmla="*/ 3135882 h 5809456"/>
              <a:gd name="connsiteX11795" fmla="*/ 10804345 w 10993169"/>
              <a:gd name="connsiteY11795" fmla="*/ 3137836 h 5809456"/>
              <a:gd name="connsiteX11796" fmla="*/ 10806297 w 10993169"/>
              <a:gd name="connsiteY11796" fmla="*/ 3139789 h 5809456"/>
              <a:gd name="connsiteX11797" fmla="*/ 10809553 w 10993169"/>
              <a:gd name="connsiteY11797" fmla="*/ 3143045 h 5809456"/>
              <a:gd name="connsiteX11798" fmla="*/ 10812157 w 10993169"/>
              <a:gd name="connsiteY11798" fmla="*/ 3144998 h 5809456"/>
              <a:gd name="connsiteX11799" fmla="*/ 10812807 w 10993169"/>
              <a:gd name="connsiteY11799" fmla="*/ 3149556 h 5809456"/>
              <a:gd name="connsiteX11800" fmla="*/ 10813457 w 10993169"/>
              <a:gd name="connsiteY11800" fmla="*/ 3155416 h 5809456"/>
              <a:gd name="connsiteX11801" fmla="*/ 10814761 w 10993169"/>
              <a:gd name="connsiteY11801" fmla="*/ 3160625 h 5809456"/>
              <a:gd name="connsiteX11802" fmla="*/ 10814761 w 10993169"/>
              <a:gd name="connsiteY11802" fmla="*/ 3165835 h 5809456"/>
              <a:gd name="connsiteX11803" fmla="*/ 10810855 w 10993169"/>
              <a:gd name="connsiteY11803" fmla="*/ 3174951 h 5809456"/>
              <a:gd name="connsiteX11804" fmla="*/ 10806949 w 10993169"/>
              <a:gd name="connsiteY11804" fmla="*/ 3184066 h 5809456"/>
              <a:gd name="connsiteX11805" fmla="*/ 10808251 w 10993169"/>
              <a:gd name="connsiteY11805" fmla="*/ 3188624 h 5809456"/>
              <a:gd name="connsiteX11806" fmla="*/ 10810203 w 10993169"/>
              <a:gd name="connsiteY11806" fmla="*/ 3193834 h 5809456"/>
              <a:gd name="connsiteX11807" fmla="*/ 10812807 w 10993169"/>
              <a:gd name="connsiteY11807" fmla="*/ 3199694 h 5809456"/>
              <a:gd name="connsiteX11808" fmla="*/ 10814761 w 10993169"/>
              <a:gd name="connsiteY11808" fmla="*/ 3204252 h 5809456"/>
              <a:gd name="connsiteX11809" fmla="*/ 10817363 w 10993169"/>
              <a:gd name="connsiteY11809" fmla="*/ 3209461 h 5809456"/>
              <a:gd name="connsiteX11810" fmla="*/ 10821269 w 10993169"/>
              <a:gd name="connsiteY11810" fmla="*/ 3215972 h 5809456"/>
              <a:gd name="connsiteX11811" fmla="*/ 10823873 w 10993169"/>
              <a:gd name="connsiteY11811" fmla="*/ 3221832 h 5809456"/>
              <a:gd name="connsiteX11812" fmla="*/ 10825175 w 10993169"/>
              <a:gd name="connsiteY11812" fmla="*/ 3227042 h 5809456"/>
              <a:gd name="connsiteX11813" fmla="*/ 10824525 w 10993169"/>
              <a:gd name="connsiteY11813" fmla="*/ 3229646 h 5809456"/>
              <a:gd name="connsiteX11814" fmla="*/ 10822571 w 10993169"/>
              <a:gd name="connsiteY11814" fmla="*/ 3233553 h 5809456"/>
              <a:gd name="connsiteX11815" fmla="*/ 10819967 w 10993169"/>
              <a:gd name="connsiteY11815" fmla="*/ 3237460 h 5809456"/>
              <a:gd name="connsiteX11816" fmla="*/ 10817363 w 10993169"/>
              <a:gd name="connsiteY11816" fmla="*/ 3240064 h 5809456"/>
              <a:gd name="connsiteX11817" fmla="*/ 10812807 w 10993169"/>
              <a:gd name="connsiteY11817" fmla="*/ 3239413 h 5809456"/>
              <a:gd name="connsiteX11818" fmla="*/ 10807599 w 10993169"/>
              <a:gd name="connsiteY11818" fmla="*/ 3238111 h 5809456"/>
              <a:gd name="connsiteX11819" fmla="*/ 10801089 w 10993169"/>
              <a:gd name="connsiteY11819" fmla="*/ 3236809 h 5809456"/>
              <a:gd name="connsiteX11820" fmla="*/ 10796533 w 10993169"/>
              <a:gd name="connsiteY11820" fmla="*/ 3234855 h 5809456"/>
              <a:gd name="connsiteX11821" fmla="*/ 10787421 w 10993169"/>
              <a:gd name="connsiteY11821" fmla="*/ 3227042 h 5809456"/>
              <a:gd name="connsiteX11822" fmla="*/ 10778957 w 10993169"/>
              <a:gd name="connsiteY11822" fmla="*/ 3219228 h 5809456"/>
              <a:gd name="connsiteX11823" fmla="*/ 10774401 w 10993169"/>
              <a:gd name="connsiteY11823" fmla="*/ 3219879 h 5809456"/>
              <a:gd name="connsiteX11824" fmla="*/ 10768543 w 10993169"/>
              <a:gd name="connsiteY11824" fmla="*/ 3220530 h 5809456"/>
              <a:gd name="connsiteX11825" fmla="*/ 10762685 w 10993169"/>
              <a:gd name="connsiteY11825" fmla="*/ 3220530 h 5809456"/>
              <a:gd name="connsiteX11826" fmla="*/ 10758129 w 10993169"/>
              <a:gd name="connsiteY11826" fmla="*/ 3219228 h 5809456"/>
              <a:gd name="connsiteX11827" fmla="*/ 10751619 w 10993169"/>
              <a:gd name="connsiteY11827" fmla="*/ 3218577 h 5809456"/>
              <a:gd name="connsiteX11828" fmla="*/ 10744459 w 10993169"/>
              <a:gd name="connsiteY11828" fmla="*/ 3216623 h 5809456"/>
              <a:gd name="connsiteX11829" fmla="*/ 10737949 w 10993169"/>
              <a:gd name="connsiteY11829" fmla="*/ 3213368 h 5809456"/>
              <a:gd name="connsiteX11830" fmla="*/ 10732741 w 10993169"/>
              <a:gd name="connsiteY11830" fmla="*/ 3209461 h 5809456"/>
              <a:gd name="connsiteX11831" fmla="*/ 10728185 w 10993169"/>
              <a:gd name="connsiteY11831" fmla="*/ 3206205 h 5809456"/>
              <a:gd name="connsiteX11832" fmla="*/ 10722977 w 10993169"/>
              <a:gd name="connsiteY11832" fmla="*/ 3201647 h 5809456"/>
              <a:gd name="connsiteX11833" fmla="*/ 10717119 w 10993169"/>
              <a:gd name="connsiteY11833" fmla="*/ 3195787 h 5809456"/>
              <a:gd name="connsiteX11834" fmla="*/ 10712563 w 10993169"/>
              <a:gd name="connsiteY11834" fmla="*/ 3191229 h 5809456"/>
              <a:gd name="connsiteX11835" fmla="*/ 10708657 w 10993169"/>
              <a:gd name="connsiteY11835" fmla="*/ 3184718 h 5809456"/>
              <a:gd name="connsiteX11836" fmla="*/ 10704751 w 10993169"/>
              <a:gd name="connsiteY11836" fmla="*/ 3176904 h 5809456"/>
              <a:gd name="connsiteX11837" fmla="*/ 10700845 w 10993169"/>
              <a:gd name="connsiteY11837" fmla="*/ 3169090 h 5809456"/>
              <a:gd name="connsiteX11838" fmla="*/ 10697591 w 10993169"/>
              <a:gd name="connsiteY11838" fmla="*/ 3162579 h 5809456"/>
              <a:gd name="connsiteX11839" fmla="*/ 10692383 w 10993169"/>
              <a:gd name="connsiteY11839" fmla="*/ 3158021 h 5809456"/>
              <a:gd name="connsiteX11840" fmla="*/ 10687175 w 10993169"/>
              <a:gd name="connsiteY11840" fmla="*/ 3152812 h 5809456"/>
              <a:gd name="connsiteX11841" fmla="*/ 10680015 w 10993169"/>
              <a:gd name="connsiteY11841" fmla="*/ 3146952 h 5809456"/>
              <a:gd name="connsiteX11842" fmla="*/ 10674157 w 10993169"/>
              <a:gd name="connsiteY11842" fmla="*/ 3142394 h 5809456"/>
              <a:gd name="connsiteX11843" fmla="*/ 10668299 w 10993169"/>
              <a:gd name="connsiteY11843" fmla="*/ 3140440 h 5809456"/>
              <a:gd name="connsiteX11844" fmla="*/ 10661137 w 10993169"/>
              <a:gd name="connsiteY11844" fmla="*/ 3138487 h 5809456"/>
              <a:gd name="connsiteX11845" fmla="*/ 10657233 w 10993169"/>
              <a:gd name="connsiteY11845" fmla="*/ 3137185 h 5809456"/>
              <a:gd name="connsiteX11846" fmla="*/ 10653977 w 10993169"/>
              <a:gd name="connsiteY11846" fmla="*/ 3135882 h 5809456"/>
              <a:gd name="connsiteX11847" fmla="*/ 10650723 w 10993169"/>
              <a:gd name="connsiteY11847" fmla="*/ 3133929 h 5809456"/>
              <a:gd name="connsiteX11848" fmla="*/ 10648119 w 10993169"/>
              <a:gd name="connsiteY11848" fmla="*/ 3132627 h 5809456"/>
              <a:gd name="connsiteX11849" fmla="*/ 10639657 w 10993169"/>
              <a:gd name="connsiteY11849" fmla="*/ 3127417 h 5809456"/>
              <a:gd name="connsiteX11850" fmla="*/ 10630543 w 10993169"/>
              <a:gd name="connsiteY11850" fmla="*/ 3122208 h 5809456"/>
              <a:gd name="connsiteX11851" fmla="*/ 10624035 w 10993169"/>
              <a:gd name="connsiteY11851" fmla="*/ 3112441 h 5809456"/>
              <a:gd name="connsiteX11852" fmla="*/ 10618175 w 10993169"/>
              <a:gd name="connsiteY11852" fmla="*/ 3104628 h 5809456"/>
              <a:gd name="connsiteX11853" fmla="*/ 10613619 w 10993169"/>
              <a:gd name="connsiteY11853" fmla="*/ 3102023 h 5809456"/>
              <a:gd name="connsiteX11854" fmla="*/ 10607761 w 10993169"/>
              <a:gd name="connsiteY11854" fmla="*/ 3099418 h 5809456"/>
              <a:gd name="connsiteX11855" fmla="*/ 10602553 w 10993169"/>
              <a:gd name="connsiteY11855" fmla="*/ 3097465 h 5809456"/>
              <a:gd name="connsiteX11856" fmla="*/ 10597997 w 10993169"/>
              <a:gd name="connsiteY11856" fmla="*/ 3096814 h 5809456"/>
              <a:gd name="connsiteX11857" fmla="*/ 10592789 w 10993169"/>
              <a:gd name="connsiteY11857" fmla="*/ 3094209 h 5809456"/>
              <a:gd name="connsiteX11858" fmla="*/ 10586279 w 10993169"/>
              <a:gd name="connsiteY11858" fmla="*/ 3091605 h 5809456"/>
              <a:gd name="connsiteX11859" fmla="*/ 10579771 w 10993169"/>
              <a:gd name="connsiteY11859" fmla="*/ 3089000 h 5809456"/>
              <a:gd name="connsiteX11860" fmla="*/ 10574563 w 10993169"/>
              <a:gd name="connsiteY11860" fmla="*/ 3086396 h 5809456"/>
              <a:gd name="connsiteX11861" fmla="*/ 10568053 w 10993169"/>
              <a:gd name="connsiteY11861" fmla="*/ 3083791 h 5809456"/>
              <a:gd name="connsiteX11862" fmla="*/ 10560893 w 10993169"/>
              <a:gd name="connsiteY11862" fmla="*/ 3078582 h 5809456"/>
              <a:gd name="connsiteX11863" fmla="*/ 10553733 w 10993169"/>
              <a:gd name="connsiteY11863" fmla="*/ 3073373 h 5809456"/>
              <a:gd name="connsiteX11864" fmla="*/ 10548525 w 10993169"/>
              <a:gd name="connsiteY11864" fmla="*/ 3068815 h 5809456"/>
              <a:gd name="connsiteX11865" fmla="*/ 10536809 w 10993169"/>
              <a:gd name="connsiteY11865" fmla="*/ 3061652 h 5809456"/>
              <a:gd name="connsiteX11866" fmla="*/ 10523139 w 10993169"/>
              <a:gd name="connsiteY11866" fmla="*/ 3051885 h 5809456"/>
              <a:gd name="connsiteX11867" fmla="*/ 10509469 w 10993169"/>
              <a:gd name="connsiteY11867" fmla="*/ 3042118 h 5809456"/>
              <a:gd name="connsiteX11868" fmla="*/ 10497751 w 10993169"/>
              <a:gd name="connsiteY11868" fmla="*/ 3034956 h 5809456"/>
              <a:gd name="connsiteX11869" fmla="*/ 10490591 w 10993169"/>
              <a:gd name="connsiteY11869" fmla="*/ 3031049 h 5809456"/>
              <a:gd name="connsiteX11870" fmla="*/ 10481477 w 10993169"/>
              <a:gd name="connsiteY11870" fmla="*/ 3027793 h 5809456"/>
              <a:gd name="connsiteX11871" fmla="*/ 10473015 w 10993169"/>
              <a:gd name="connsiteY11871" fmla="*/ 3024538 h 5809456"/>
              <a:gd name="connsiteX11872" fmla="*/ 10467157 w 10993169"/>
              <a:gd name="connsiteY11872" fmla="*/ 3022584 h 5809456"/>
              <a:gd name="connsiteX11873" fmla="*/ 10456743 w 10993169"/>
              <a:gd name="connsiteY11873" fmla="*/ 3013468 h 5809456"/>
              <a:gd name="connsiteX11874" fmla="*/ 10446327 w 10993169"/>
              <a:gd name="connsiteY11874" fmla="*/ 3001748 h 5809456"/>
              <a:gd name="connsiteX11875" fmla="*/ 10435261 w 10993169"/>
              <a:gd name="connsiteY11875" fmla="*/ 2990678 h 5809456"/>
              <a:gd name="connsiteX11876" fmla="*/ 10426149 w 10993169"/>
              <a:gd name="connsiteY11876" fmla="*/ 2981562 h 5809456"/>
              <a:gd name="connsiteX11877" fmla="*/ 10419639 w 10993169"/>
              <a:gd name="connsiteY11877" fmla="*/ 2976353 h 5809456"/>
              <a:gd name="connsiteX11878" fmla="*/ 10413129 w 10993169"/>
              <a:gd name="connsiteY11878" fmla="*/ 2969191 h 5809456"/>
              <a:gd name="connsiteX11879" fmla="*/ 10406619 w 10993169"/>
              <a:gd name="connsiteY11879" fmla="*/ 2961377 h 5809456"/>
              <a:gd name="connsiteX11880" fmla="*/ 10400761 w 10993169"/>
              <a:gd name="connsiteY11880" fmla="*/ 2955517 h 5809456"/>
              <a:gd name="connsiteX11881" fmla="*/ 10394903 w 10993169"/>
              <a:gd name="connsiteY11881" fmla="*/ 2951610 h 5809456"/>
              <a:gd name="connsiteX11882" fmla="*/ 10387743 w 10993169"/>
              <a:gd name="connsiteY11882" fmla="*/ 2947052 h 5809456"/>
              <a:gd name="connsiteX11883" fmla="*/ 10380581 w 10993169"/>
              <a:gd name="connsiteY11883" fmla="*/ 2943145 h 5809456"/>
              <a:gd name="connsiteX11884" fmla="*/ 10375375 w 10993169"/>
              <a:gd name="connsiteY11884" fmla="*/ 2940541 h 5809456"/>
              <a:gd name="connsiteX11885" fmla="*/ 10368215 w 10993169"/>
              <a:gd name="connsiteY11885" fmla="*/ 2937936 h 5809456"/>
              <a:gd name="connsiteX11886" fmla="*/ 10359753 w 10993169"/>
              <a:gd name="connsiteY11886" fmla="*/ 2935332 h 5809456"/>
              <a:gd name="connsiteX11887" fmla="*/ 10351289 w 10993169"/>
              <a:gd name="connsiteY11887" fmla="*/ 2932727 h 5809456"/>
              <a:gd name="connsiteX11888" fmla="*/ 10344781 w 10993169"/>
              <a:gd name="connsiteY11888" fmla="*/ 2930123 h 5809456"/>
              <a:gd name="connsiteX11889" fmla="*/ 10337621 w 10993169"/>
              <a:gd name="connsiteY11889" fmla="*/ 2925565 h 5809456"/>
              <a:gd name="connsiteX11890" fmla="*/ 10329809 w 10993169"/>
              <a:gd name="connsiteY11890" fmla="*/ 2919704 h 5809456"/>
              <a:gd name="connsiteX11891" fmla="*/ 10325903 w 10993169"/>
              <a:gd name="connsiteY11891" fmla="*/ 2916449 h 5809456"/>
              <a:gd name="connsiteX11892" fmla="*/ 10321997 w 10993169"/>
              <a:gd name="connsiteY11892" fmla="*/ 2913193 h 5809456"/>
              <a:gd name="connsiteX11893" fmla="*/ 10318743 w 10993169"/>
              <a:gd name="connsiteY11893" fmla="*/ 2909937 h 5809456"/>
              <a:gd name="connsiteX11894" fmla="*/ 10316789 w 10993169"/>
              <a:gd name="connsiteY11894" fmla="*/ 2907333 h 5809456"/>
              <a:gd name="connsiteX11895" fmla="*/ 10312885 w 10993169"/>
              <a:gd name="connsiteY11895" fmla="*/ 2904728 h 5809456"/>
              <a:gd name="connsiteX11896" fmla="*/ 10308979 w 10993169"/>
              <a:gd name="connsiteY11896" fmla="*/ 2901472 h 5809456"/>
              <a:gd name="connsiteX11897" fmla="*/ 10304421 w 10993169"/>
              <a:gd name="connsiteY11897" fmla="*/ 2897566 h 5809456"/>
              <a:gd name="connsiteX11898" fmla="*/ 10300517 w 10993169"/>
              <a:gd name="connsiteY11898" fmla="*/ 2892356 h 5809456"/>
              <a:gd name="connsiteX11899" fmla="*/ 10293357 w 10993169"/>
              <a:gd name="connsiteY11899" fmla="*/ 2883241 h 5809456"/>
              <a:gd name="connsiteX11900" fmla="*/ 10288149 w 10993169"/>
              <a:gd name="connsiteY11900" fmla="*/ 2874125 h 5809456"/>
              <a:gd name="connsiteX11901" fmla="*/ 10280989 w 10993169"/>
              <a:gd name="connsiteY11901" fmla="*/ 2866962 h 5809456"/>
              <a:gd name="connsiteX11902" fmla="*/ 10273177 w 10993169"/>
              <a:gd name="connsiteY11902" fmla="*/ 2857846 h 5809456"/>
              <a:gd name="connsiteX11903" fmla="*/ 10264715 w 10993169"/>
              <a:gd name="connsiteY11903" fmla="*/ 2848079 h 5809456"/>
              <a:gd name="connsiteX11904" fmla="*/ 10257555 w 10993169"/>
              <a:gd name="connsiteY11904" fmla="*/ 2840265 h 5809456"/>
              <a:gd name="connsiteX11905" fmla="*/ 10252347 w 10993169"/>
              <a:gd name="connsiteY11905" fmla="*/ 2837010 h 5809456"/>
              <a:gd name="connsiteX11906" fmla="*/ 10245187 w 10993169"/>
              <a:gd name="connsiteY11906" fmla="*/ 2833103 h 5809456"/>
              <a:gd name="connsiteX11907" fmla="*/ 10237375 w 10993169"/>
              <a:gd name="connsiteY11907" fmla="*/ 2829196 h 5809456"/>
              <a:gd name="connsiteX11908" fmla="*/ 10232167 w 10993169"/>
              <a:gd name="connsiteY11908" fmla="*/ 2825289 h 5809456"/>
              <a:gd name="connsiteX11909" fmla="*/ 10225657 w 10993169"/>
              <a:gd name="connsiteY11909" fmla="*/ 2820080 h 5809456"/>
              <a:gd name="connsiteX11910" fmla="*/ 10218497 w 10993169"/>
              <a:gd name="connsiteY11910" fmla="*/ 2812266 h 5809456"/>
              <a:gd name="connsiteX11911" fmla="*/ 10211989 w 10993169"/>
              <a:gd name="connsiteY11911" fmla="*/ 2804453 h 5809456"/>
              <a:gd name="connsiteX11912" fmla="*/ 10206781 w 10993169"/>
              <a:gd name="connsiteY11912" fmla="*/ 2797290 h 5809456"/>
              <a:gd name="connsiteX11913" fmla="*/ 10202225 w 10993169"/>
              <a:gd name="connsiteY11913" fmla="*/ 2788174 h 5809456"/>
              <a:gd name="connsiteX11914" fmla="*/ 10197667 w 10993169"/>
              <a:gd name="connsiteY11914" fmla="*/ 2777105 h 5809456"/>
              <a:gd name="connsiteX11915" fmla="*/ 10193111 w 10993169"/>
              <a:gd name="connsiteY11915" fmla="*/ 2766687 h 5809456"/>
              <a:gd name="connsiteX11916" fmla="*/ 10189205 w 10993169"/>
              <a:gd name="connsiteY11916" fmla="*/ 2758873 h 5809456"/>
              <a:gd name="connsiteX11917" fmla="*/ 10184649 w 10993169"/>
              <a:gd name="connsiteY11917" fmla="*/ 2754315 h 5809456"/>
              <a:gd name="connsiteX11918" fmla="*/ 10178791 w 10993169"/>
              <a:gd name="connsiteY11918" fmla="*/ 2748455 h 5809456"/>
              <a:gd name="connsiteX11919" fmla="*/ 10173583 w 10993169"/>
              <a:gd name="connsiteY11919" fmla="*/ 2742595 h 5809456"/>
              <a:gd name="connsiteX11920" fmla="*/ 10170329 w 10993169"/>
              <a:gd name="connsiteY11920" fmla="*/ 2738037 h 5809456"/>
              <a:gd name="connsiteX11921" fmla="*/ 10165771 w 10993169"/>
              <a:gd name="connsiteY11921" fmla="*/ 2733479 h 5809456"/>
              <a:gd name="connsiteX11922" fmla="*/ 10160565 w 10993169"/>
              <a:gd name="connsiteY11922" fmla="*/ 2727619 h 5809456"/>
              <a:gd name="connsiteX11923" fmla="*/ 10156007 w 10993169"/>
              <a:gd name="connsiteY11923" fmla="*/ 2721107 h 5809456"/>
              <a:gd name="connsiteX11924" fmla="*/ 10152753 w 10993169"/>
              <a:gd name="connsiteY11924" fmla="*/ 2715247 h 5809456"/>
              <a:gd name="connsiteX11925" fmla="*/ 10151451 w 10993169"/>
              <a:gd name="connsiteY11925" fmla="*/ 2710689 h 5809456"/>
              <a:gd name="connsiteX11926" fmla="*/ 10150149 w 10993169"/>
              <a:gd name="connsiteY11926" fmla="*/ 2704829 h 5809456"/>
              <a:gd name="connsiteX11927" fmla="*/ 10149497 w 10993169"/>
              <a:gd name="connsiteY11927" fmla="*/ 2699620 h 5809456"/>
              <a:gd name="connsiteX11928" fmla="*/ 10147545 w 10993169"/>
              <a:gd name="connsiteY11928" fmla="*/ 2695062 h 5809456"/>
              <a:gd name="connsiteX11929" fmla="*/ 10147545 w 10993169"/>
              <a:gd name="connsiteY11929" fmla="*/ 2688550 h 5809456"/>
              <a:gd name="connsiteX11930" fmla="*/ 10147545 w 10993169"/>
              <a:gd name="connsiteY11930" fmla="*/ 2681388 h 5809456"/>
              <a:gd name="connsiteX11931" fmla="*/ 10147545 w 10993169"/>
              <a:gd name="connsiteY11931" fmla="*/ 2674225 h 5809456"/>
              <a:gd name="connsiteX11932" fmla="*/ 10147545 w 10993169"/>
              <a:gd name="connsiteY11932" fmla="*/ 2669667 h 5809456"/>
              <a:gd name="connsiteX11933" fmla="*/ 10145593 w 10993169"/>
              <a:gd name="connsiteY11933" fmla="*/ 2665109 h 5809456"/>
              <a:gd name="connsiteX11934" fmla="*/ 10142989 w 10993169"/>
              <a:gd name="connsiteY11934" fmla="*/ 2659249 h 5809456"/>
              <a:gd name="connsiteX11935" fmla="*/ 10139733 w 10993169"/>
              <a:gd name="connsiteY11935" fmla="*/ 2654040 h 5809456"/>
              <a:gd name="connsiteX11936" fmla="*/ 10137781 w 10993169"/>
              <a:gd name="connsiteY11936" fmla="*/ 2648831 h 5809456"/>
              <a:gd name="connsiteX11937" fmla="*/ 10140385 w 10993169"/>
              <a:gd name="connsiteY11937" fmla="*/ 2641668 h 5809456"/>
              <a:gd name="connsiteX11938" fmla="*/ 10142989 w 10993169"/>
              <a:gd name="connsiteY11938" fmla="*/ 2633203 h 5809456"/>
              <a:gd name="connsiteX11939" fmla="*/ 10136479 w 10993169"/>
              <a:gd name="connsiteY11939" fmla="*/ 2625390 h 5809456"/>
              <a:gd name="connsiteX11940" fmla="*/ 10129969 w 10993169"/>
              <a:gd name="connsiteY11940" fmla="*/ 2618227 h 5809456"/>
              <a:gd name="connsiteX11941" fmla="*/ 10128667 w 10993169"/>
              <a:gd name="connsiteY11941" fmla="*/ 2609111 h 5809456"/>
              <a:gd name="connsiteX11942" fmla="*/ 10127365 w 10993169"/>
              <a:gd name="connsiteY11942" fmla="*/ 2602600 h 5809456"/>
              <a:gd name="connsiteX11943" fmla="*/ 10127365 w 10993169"/>
              <a:gd name="connsiteY11943" fmla="*/ 2598042 h 5809456"/>
              <a:gd name="connsiteX11944" fmla="*/ 10128017 w 10993169"/>
              <a:gd name="connsiteY11944" fmla="*/ 2592833 h 5809456"/>
              <a:gd name="connsiteX11945" fmla="*/ 10128667 w 10993169"/>
              <a:gd name="connsiteY11945" fmla="*/ 2586973 h 5809456"/>
              <a:gd name="connsiteX11946" fmla="*/ 10127365 w 10993169"/>
              <a:gd name="connsiteY11946" fmla="*/ 2582415 h 5809456"/>
              <a:gd name="connsiteX11947" fmla="*/ 10126065 w 10993169"/>
              <a:gd name="connsiteY11947" fmla="*/ 2580461 h 5809456"/>
              <a:gd name="connsiteX11948" fmla="*/ 10124111 w 10993169"/>
              <a:gd name="connsiteY11948" fmla="*/ 2579159 h 5809456"/>
              <a:gd name="connsiteX11949" fmla="*/ 10120857 w 10993169"/>
              <a:gd name="connsiteY11949" fmla="*/ 2578508 h 5809456"/>
              <a:gd name="connsiteX11950" fmla="*/ 10118253 w 10993169"/>
              <a:gd name="connsiteY11950" fmla="*/ 2577857 h 5809456"/>
              <a:gd name="connsiteX11951" fmla="*/ 10111743 w 10993169"/>
              <a:gd name="connsiteY11951" fmla="*/ 2577206 h 5809456"/>
              <a:gd name="connsiteX11952" fmla="*/ 10107187 w 10993169"/>
              <a:gd name="connsiteY11952" fmla="*/ 2577206 h 5809456"/>
              <a:gd name="connsiteX11953" fmla="*/ 10102631 w 10993169"/>
              <a:gd name="connsiteY11953" fmla="*/ 2575903 h 5809456"/>
              <a:gd name="connsiteX11954" fmla="*/ 10096772 w 10993169"/>
              <a:gd name="connsiteY11954" fmla="*/ 2576554 h 5809456"/>
              <a:gd name="connsiteX11955" fmla="*/ 10091564 w 10993169"/>
              <a:gd name="connsiteY11955" fmla="*/ 2577206 h 5809456"/>
              <a:gd name="connsiteX11956" fmla="*/ 10086357 w 10993169"/>
              <a:gd name="connsiteY11956" fmla="*/ 2577206 h 5809456"/>
              <a:gd name="connsiteX11957" fmla="*/ 10083753 w 10993169"/>
              <a:gd name="connsiteY11957" fmla="*/ 2574601 h 5809456"/>
              <a:gd name="connsiteX11958" fmla="*/ 10080498 w 10993169"/>
              <a:gd name="connsiteY11958" fmla="*/ 2570694 h 5809456"/>
              <a:gd name="connsiteX11959" fmla="*/ 10079196 w 10993169"/>
              <a:gd name="connsiteY11959" fmla="*/ 2568090 h 5809456"/>
              <a:gd name="connsiteX11960" fmla="*/ 10077895 w 10993169"/>
              <a:gd name="connsiteY11960" fmla="*/ 2566136 h 5809456"/>
              <a:gd name="connsiteX11961" fmla="*/ 10076593 w 10993169"/>
              <a:gd name="connsiteY11961" fmla="*/ 2564183 h 5809456"/>
              <a:gd name="connsiteX11962" fmla="*/ 10076593 w 10993169"/>
              <a:gd name="connsiteY11962" fmla="*/ 2562229 h 5809456"/>
              <a:gd name="connsiteX11963" fmla="*/ 10075941 w 10993169"/>
              <a:gd name="connsiteY11963" fmla="*/ 2559625 h 5809456"/>
              <a:gd name="connsiteX11964" fmla="*/ 10075291 w 10993169"/>
              <a:gd name="connsiteY11964" fmla="*/ 2557020 h 5809456"/>
              <a:gd name="connsiteX11965" fmla="*/ 10074640 w 10993169"/>
              <a:gd name="connsiteY11965" fmla="*/ 2553765 h 5809456"/>
              <a:gd name="connsiteX11966" fmla="*/ 10075291 w 10993169"/>
              <a:gd name="connsiteY11966" fmla="*/ 2550509 h 5809456"/>
              <a:gd name="connsiteX11967" fmla="*/ 10075291 w 10993169"/>
              <a:gd name="connsiteY11967" fmla="*/ 2547253 h 5809456"/>
              <a:gd name="connsiteX11968" fmla="*/ 10075941 w 10993169"/>
              <a:gd name="connsiteY11968" fmla="*/ 2543998 h 5809456"/>
              <a:gd name="connsiteX11969" fmla="*/ 10077243 w 10993169"/>
              <a:gd name="connsiteY11969" fmla="*/ 2540742 h 5809456"/>
              <a:gd name="connsiteX11970" fmla="*/ 10079196 w 10993169"/>
              <a:gd name="connsiteY11970" fmla="*/ 2538137 h 5809456"/>
              <a:gd name="connsiteX11971" fmla="*/ 10082451 w 10993169"/>
              <a:gd name="connsiteY11971" fmla="*/ 2536835 h 5809456"/>
              <a:gd name="connsiteX11972" fmla="*/ 10088309 w 10993169"/>
              <a:gd name="connsiteY11972" fmla="*/ 2534882 h 5809456"/>
              <a:gd name="connsiteX11973" fmla="*/ 10094168 w 10993169"/>
              <a:gd name="connsiteY11973" fmla="*/ 2532928 h 5809456"/>
              <a:gd name="connsiteX11974" fmla="*/ 10099375 w 10993169"/>
              <a:gd name="connsiteY11974" fmla="*/ 2530975 h 5809456"/>
              <a:gd name="connsiteX11975" fmla="*/ 10101979 w 10993169"/>
              <a:gd name="connsiteY11975" fmla="*/ 2530324 h 5809456"/>
              <a:gd name="connsiteX11976" fmla="*/ 10105233 w 10993169"/>
              <a:gd name="connsiteY11976" fmla="*/ 2529021 h 5809456"/>
              <a:gd name="connsiteX11977" fmla="*/ 10107187 w 10993169"/>
              <a:gd name="connsiteY11977" fmla="*/ 2527719 h 5809456"/>
              <a:gd name="connsiteX11978" fmla="*/ 10108489 w 10993169"/>
              <a:gd name="connsiteY11978" fmla="*/ 2526417 h 5809456"/>
              <a:gd name="connsiteX11979" fmla="*/ 10109139 w 10993169"/>
              <a:gd name="connsiteY11979" fmla="*/ 2525114 h 5809456"/>
              <a:gd name="connsiteX11980" fmla="*/ 10109791 w 10993169"/>
              <a:gd name="connsiteY11980" fmla="*/ 2523161 h 5809456"/>
              <a:gd name="connsiteX11981" fmla="*/ 10110441 w 10993169"/>
              <a:gd name="connsiteY11981" fmla="*/ 2521859 h 5809456"/>
              <a:gd name="connsiteX11982" fmla="*/ 10110441 w 10993169"/>
              <a:gd name="connsiteY11982" fmla="*/ 2519905 h 5809456"/>
              <a:gd name="connsiteX11983" fmla="*/ 10111093 w 10993169"/>
              <a:gd name="connsiteY11983" fmla="*/ 2517952 h 5809456"/>
              <a:gd name="connsiteX11984" fmla="*/ 10110441 w 10993169"/>
              <a:gd name="connsiteY11984" fmla="*/ 2515999 h 5809456"/>
              <a:gd name="connsiteX11985" fmla="*/ 10109791 w 10993169"/>
              <a:gd name="connsiteY11985" fmla="*/ 2511441 h 5809456"/>
              <a:gd name="connsiteX11986" fmla="*/ 10107837 w 10993169"/>
              <a:gd name="connsiteY11986" fmla="*/ 2506883 h 5809456"/>
              <a:gd name="connsiteX11987" fmla="*/ 10106535 w 10993169"/>
              <a:gd name="connsiteY11987" fmla="*/ 2501674 h 5809456"/>
              <a:gd name="connsiteX11988" fmla="*/ 10105233 w 10993169"/>
              <a:gd name="connsiteY11988" fmla="*/ 2497767 h 5809456"/>
              <a:gd name="connsiteX11989" fmla="*/ 10104583 w 10993169"/>
              <a:gd name="connsiteY11989" fmla="*/ 2493209 h 5809456"/>
              <a:gd name="connsiteX11990" fmla="*/ 10104583 w 10993169"/>
              <a:gd name="connsiteY11990" fmla="*/ 2489953 h 5809456"/>
              <a:gd name="connsiteX11991" fmla="*/ 10107187 w 10993169"/>
              <a:gd name="connsiteY11991" fmla="*/ 2486046 h 5809456"/>
              <a:gd name="connsiteX11992" fmla="*/ 10111093 w 10993169"/>
              <a:gd name="connsiteY11992" fmla="*/ 2482791 h 5809456"/>
              <a:gd name="connsiteX11993" fmla="*/ 10115649 w 10993169"/>
              <a:gd name="connsiteY11993" fmla="*/ 2479535 h 5809456"/>
              <a:gd name="connsiteX11994" fmla="*/ 10119555 w 10993169"/>
              <a:gd name="connsiteY11994" fmla="*/ 2477581 h 5809456"/>
              <a:gd name="connsiteX11995" fmla="*/ 10121507 w 10993169"/>
              <a:gd name="connsiteY11995" fmla="*/ 2473023 h 5809456"/>
              <a:gd name="connsiteX11996" fmla="*/ 10123461 w 10993169"/>
              <a:gd name="connsiteY11996" fmla="*/ 2467163 h 5809456"/>
              <a:gd name="connsiteX11997" fmla="*/ 10125413 w 10993169"/>
              <a:gd name="connsiteY11997" fmla="*/ 2461954 h 5809456"/>
              <a:gd name="connsiteX11998" fmla="*/ 10127365 w 10993169"/>
              <a:gd name="connsiteY11998" fmla="*/ 2457396 h 5809456"/>
              <a:gd name="connsiteX11999" fmla="*/ 10126715 w 10993169"/>
              <a:gd name="connsiteY11999" fmla="*/ 2449582 h 5809456"/>
              <a:gd name="connsiteX12000" fmla="*/ 10124763 w 10993169"/>
              <a:gd name="connsiteY12000" fmla="*/ 2439164 h 5809456"/>
              <a:gd name="connsiteX12001" fmla="*/ 10122159 w 10993169"/>
              <a:gd name="connsiteY12001" fmla="*/ 2428746 h 5809456"/>
              <a:gd name="connsiteX12002" fmla="*/ 10119555 w 10993169"/>
              <a:gd name="connsiteY12002" fmla="*/ 2420932 h 5809456"/>
              <a:gd name="connsiteX12003" fmla="*/ 10117601 w 10993169"/>
              <a:gd name="connsiteY12003" fmla="*/ 2413770 h 5809456"/>
              <a:gd name="connsiteX12004" fmla="*/ 10114997 w 10993169"/>
              <a:gd name="connsiteY12004" fmla="*/ 2404003 h 5809456"/>
              <a:gd name="connsiteX12005" fmla="*/ 10111743 w 10993169"/>
              <a:gd name="connsiteY12005" fmla="*/ 2394887 h 5809456"/>
              <a:gd name="connsiteX12006" fmla="*/ 10109791 w 10993169"/>
              <a:gd name="connsiteY12006" fmla="*/ 2387724 h 5809456"/>
              <a:gd name="connsiteX12007" fmla="*/ 10109791 w 10993169"/>
              <a:gd name="connsiteY12007" fmla="*/ 2378608 h 5809456"/>
              <a:gd name="connsiteX12008" fmla="*/ 10111093 w 10993169"/>
              <a:gd name="connsiteY12008" fmla="*/ 2367539 h 5809456"/>
              <a:gd name="connsiteX12009" fmla="*/ 10111743 w 10993169"/>
              <a:gd name="connsiteY12009" fmla="*/ 2356470 h 5809456"/>
              <a:gd name="connsiteX12010" fmla="*/ 10112395 w 10993169"/>
              <a:gd name="connsiteY12010" fmla="*/ 2347354 h 5809456"/>
              <a:gd name="connsiteX12011" fmla="*/ 10111743 w 10993169"/>
              <a:gd name="connsiteY12011" fmla="*/ 2340191 h 5809456"/>
              <a:gd name="connsiteX12012" fmla="*/ 10110441 w 10993169"/>
              <a:gd name="connsiteY12012" fmla="*/ 2331075 h 5809456"/>
              <a:gd name="connsiteX12013" fmla="*/ 10109139 w 10993169"/>
              <a:gd name="connsiteY12013" fmla="*/ 2322610 h 5809456"/>
              <a:gd name="connsiteX12014" fmla="*/ 10107187 w 10993169"/>
              <a:gd name="connsiteY12014" fmla="*/ 2316099 h 5809456"/>
              <a:gd name="connsiteX12015" fmla="*/ 10103933 w 10993169"/>
              <a:gd name="connsiteY12015" fmla="*/ 2309588 h 5809456"/>
              <a:gd name="connsiteX12016" fmla="*/ 10098725 w 10993169"/>
              <a:gd name="connsiteY12016" fmla="*/ 2302425 h 5809456"/>
              <a:gd name="connsiteX12017" fmla="*/ 10092866 w 10993169"/>
              <a:gd name="connsiteY12017" fmla="*/ 2295263 h 5809456"/>
              <a:gd name="connsiteX12018" fmla="*/ 10086357 w 10993169"/>
              <a:gd name="connsiteY12018" fmla="*/ 2290705 h 5809456"/>
              <a:gd name="connsiteX12019" fmla="*/ 10079196 w 10993169"/>
              <a:gd name="connsiteY12019" fmla="*/ 2282891 h 5809456"/>
              <a:gd name="connsiteX12020" fmla="*/ 10071385 w 10993169"/>
              <a:gd name="connsiteY12020" fmla="*/ 2275077 h 5809456"/>
              <a:gd name="connsiteX12021" fmla="*/ 10069432 w 10993169"/>
              <a:gd name="connsiteY12021" fmla="*/ 2268566 h 5809456"/>
              <a:gd name="connsiteX12022" fmla="*/ 10068130 w 10993169"/>
              <a:gd name="connsiteY12022" fmla="*/ 2260101 h 5809456"/>
              <a:gd name="connsiteX12023" fmla="*/ 10066829 w 10993169"/>
              <a:gd name="connsiteY12023" fmla="*/ 2251636 h 5809456"/>
              <a:gd name="connsiteX12024" fmla="*/ 10066177 w 10993169"/>
              <a:gd name="connsiteY12024" fmla="*/ 2244474 h 5809456"/>
              <a:gd name="connsiteX12025" fmla="*/ 10064875 w 10993169"/>
              <a:gd name="connsiteY12025" fmla="*/ 2236009 h 5809456"/>
              <a:gd name="connsiteX12026" fmla="*/ 10062923 w 10993169"/>
              <a:gd name="connsiteY12026" fmla="*/ 2226242 h 5809456"/>
              <a:gd name="connsiteX12027" fmla="*/ 10061621 w 10993169"/>
              <a:gd name="connsiteY12027" fmla="*/ 2217777 h 5809456"/>
              <a:gd name="connsiteX12028" fmla="*/ 10060970 w 10993169"/>
              <a:gd name="connsiteY12028" fmla="*/ 2211266 h 5809456"/>
              <a:gd name="connsiteX12029" fmla="*/ 10059017 w 10993169"/>
              <a:gd name="connsiteY12029" fmla="*/ 2190429 h 5809456"/>
              <a:gd name="connsiteX12030" fmla="*/ 10056413 w 10993169"/>
              <a:gd name="connsiteY12030" fmla="*/ 2165035 h 5809456"/>
              <a:gd name="connsiteX12031" fmla="*/ 10053809 w 10993169"/>
              <a:gd name="connsiteY12031" fmla="*/ 2140292 h 5809456"/>
              <a:gd name="connsiteX12032" fmla="*/ 10050555 w 10993169"/>
              <a:gd name="connsiteY12032" fmla="*/ 2118804 h 5809456"/>
              <a:gd name="connsiteX12033" fmla="*/ 10050555 w 10993169"/>
              <a:gd name="connsiteY12033" fmla="*/ 2111641 h 5809456"/>
              <a:gd name="connsiteX12034" fmla="*/ 10049904 w 10993169"/>
              <a:gd name="connsiteY12034" fmla="*/ 2103828 h 5809456"/>
              <a:gd name="connsiteX12035" fmla="*/ 10049253 w 10993169"/>
              <a:gd name="connsiteY12035" fmla="*/ 2096014 h 5809456"/>
              <a:gd name="connsiteX12036" fmla="*/ 10047951 w 10993169"/>
              <a:gd name="connsiteY12036" fmla="*/ 2090805 h 5809456"/>
              <a:gd name="connsiteX12037" fmla="*/ 10045347 w 10993169"/>
              <a:gd name="connsiteY12037" fmla="*/ 2081689 h 5809456"/>
              <a:gd name="connsiteX12038" fmla="*/ 10041442 w 10993169"/>
              <a:gd name="connsiteY12038" fmla="*/ 2070620 h 5809456"/>
              <a:gd name="connsiteX12039" fmla="*/ 10036885 w 10993169"/>
              <a:gd name="connsiteY12039" fmla="*/ 2059550 h 5809456"/>
              <a:gd name="connsiteX12040" fmla="*/ 10032979 w 10993169"/>
              <a:gd name="connsiteY12040" fmla="*/ 2050434 h 5809456"/>
              <a:gd name="connsiteX12041" fmla="*/ 10025168 w 10993169"/>
              <a:gd name="connsiteY12041" fmla="*/ 2041318 h 5809456"/>
              <a:gd name="connsiteX12042" fmla="*/ 10017357 w 10993169"/>
              <a:gd name="connsiteY12042" fmla="*/ 2032202 h 5809456"/>
              <a:gd name="connsiteX12043" fmla="*/ 10015404 w 10993169"/>
              <a:gd name="connsiteY12043" fmla="*/ 2026993 h 5809456"/>
              <a:gd name="connsiteX12044" fmla="*/ 10014102 w 10993169"/>
              <a:gd name="connsiteY12044" fmla="*/ 2019831 h 5809456"/>
              <a:gd name="connsiteX12045" fmla="*/ 10013451 w 10993169"/>
              <a:gd name="connsiteY12045" fmla="*/ 2013319 h 5809456"/>
              <a:gd name="connsiteX12046" fmla="*/ 10012800 w 10993169"/>
              <a:gd name="connsiteY12046" fmla="*/ 2006157 h 5809456"/>
              <a:gd name="connsiteX12047" fmla="*/ 10012149 w 10993169"/>
              <a:gd name="connsiteY12047" fmla="*/ 1992483 h 5809456"/>
              <a:gd name="connsiteX12048" fmla="*/ 10012149 w 10993169"/>
              <a:gd name="connsiteY12048" fmla="*/ 1980763 h 5809456"/>
              <a:gd name="connsiteX12049" fmla="*/ 10012149 w 10993169"/>
              <a:gd name="connsiteY12049" fmla="*/ 1971647 h 5809456"/>
              <a:gd name="connsiteX12050" fmla="*/ 10012800 w 10993169"/>
              <a:gd name="connsiteY12050" fmla="*/ 1960577 h 5809456"/>
              <a:gd name="connsiteX12051" fmla="*/ 10013451 w 10993169"/>
              <a:gd name="connsiteY12051" fmla="*/ 1955368 h 5809456"/>
              <a:gd name="connsiteX12052" fmla="*/ 10014102 w 10993169"/>
              <a:gd name="connsiteY12052" fmla="*/ 1950159 h 5809456"/>
              <a:gd name="connsiteX12053" fmla="*/ 10015404 w 10993169"/>
              <a:gd name="connsiteY12053" fmla="*/ 1946252 h 5809456"/>
              <a:gd name="connsiteX12054" fmla="*/ 10017357 w 10993169"/>
              <a:gd name="connsiteY12054" fmla="*/ 1942345 h 5809456"/>
              <a:gd name="connsiteX12055" fmla="*/ 10018008 w 10993169"/>
              <a:gd name="connsiteY12055" fmla="*/ 1939741 h 5809456"/>
              <a:gd name="connsiteX12056" fmla="*/ 10019310 w 10993169"/>
              <a:gd name="connsiteY12056" fmla="*/ 1937136 h 5809456"/>
              <a:gd name="connsiteX12057" fmla="*/ 10020611 w 10993169"/>
              <a:gd name="connsiteY12057" fmla="*/ 1933881 h 5809456"/>
              <a:gd name="connsiteX12058" fmla="*/ 10022565 w 10993169"/>
              <a:gd name="connsiteY12058" fmla="*/ 1931276 h 5809456"/>
              <a:gd name="connsiteX12059" fmla="*/ 10027121 w 10993169"/>
              <a:gd name="connsiteY12059" fmla="*/ 1926718 h 5809456"/>
              <a:gd name="connsiteX12060" fmla="*/ 10030376 w 10993169"/>
              <a:gd name="connsiteY12060" fmla="*/ 1922160 h 5809456"/>
              <a:gd name="connsiteX12061" fmla="*/ 10032979 w 10993169"/>
              <a:gd name="connsiteY12061" fmla="*/ 1916300 h 5809456"/>
              <a:gd name="connsiteX12062" fmla="*/ 10036234 w 10993169"/>
              <a:gd name="connsiteY12062" fmla="*/ 1909788 h 5809456"/>
              <a:gd name="connsiteX12063" fmla="*/ 10037536 w 10993169"/>
              <a:gd name="connsiteY12063" fmla="*/ 1906533 h 5809456"/>
              <a:gd name="connsiteX12064" fmla="*/ 10038838 w 10993169"/>
              <a:gd name="connsiteY12064" fmla="*/ 1902626 h 5809456"/>
              <a:gd name="connsiteX12065" fmla="*/ 10040140 w 10993169"/>
              <a:gd name="connsiteY12065" fmla="*/ 1899370 h 5809456"/>
              <a:gd name="connsiteX12066" fmla="*/ 10040140 w 10993169"/>
              <a:gd name="connsiteY12066" fmla="*/ 1896115 h 5809456"/>
              <a:gd name="connsiteX12067" fmla="*/ 10040140 w 10993169"/>
              <a:gd name="connsiteY12067" fmla="*/ 1891557 h 5809456"/>
              <a:gd name="connsiteX12068" fmla="*/ 10038838 w 10993169"/>
              <a:gd name="connsiteY12068" fmla="*/ 1886347 h 5809456"/>
              <a:gd name="connsiteX12069" fmla="*/ 10036885 w 10993169"/>
              <a:gd name="connsiteY12069" fmla="*/ 1880487 h 5809456"/>
              <a:gd name="connsiteX12070" fmla="*/ 10035583 w 10993169"/>
              <a:gd name="connsiteY12070" fmla="*/ 1875929 h 5809456"/>
              <a:gd name="connsiteX12071" fmla="*/ 10032329 w 10993169"/>
              <a:gd name="connsiteY12071" fmla="*/ 1874627 h 5809456"/>
              <a:gd name="connsiteX12072" fmla="*/ 10029074 w 10993169"/>
              <a:gd name="connsiteY12072" fmla="*/ 1873325 h 5809456"/>
              <a:gd name="connsiteX12073" fmla="*/ 10025168 w 10993169"/>
              <a:gd name="connsiteY12073" fmla="*/ 1873325 h 5809456"/>
              <a:gd name="connsiteX12074" fmla="*/ 10022565 w 10993169"/>
              <a:gd name="connsiteY12074" fmla="*/ 1873325 h 5809456"/>
              <a:gd name="connsiteX12075" fmla="*/ 10021263 w 10993169"/>
              <a:gd name="connsiteY12075" fmla="*/ 1877883 h 5809456"/>
              <a:gd name="connsiteX12076" fmla="*/ 10019961 w 10993169"/>
              <a:gd name="connsiteY12076" fmla="*/ 1881138 h 5809456"/>
              <a:gd name="connsiteX12077" fmla="*/ 10018008 w 10993169"/>
              <a:gd name="connsiteY12077" fmla="*/ 1880487 h 5809456"/>
              <a:gd name="connsiteX12078" fmla="*/ 10016055 w 10993169"/>
              <a:gd name="connsiteY12078" fmla="*/ 1879185 h 5809456"/>
              <a:gd name="connsiteX12079" fmla="*/ 10014753 w 10993169"/>
              <a:gd name="connsiteY12079" fmla="*/ 1877883 h 5809456"/>
              <a:gd name="connsiteX12080" fmla="*/ 10012800 w 10993169"/>
              <a:gd name="connsiteY12080" fmla="*/ 1875278 h 5809456"/>
              <a:gd name="connsiteX12081" fmla="*/ 10010847 w 10993169"/>
              <a:gd name="connsiteY12081" fmla="*/ 1871371 h 5809456"/>
              <a:gd name="connsiteX12082" fmla="*/ 10009545 w 10993169"/>
              <a:gd name="connsiteY12082" fmla="*/ 1868116 h 5809456"/>
              <a:gd name="connsiteX12083" fmla="*/ 10008895 w 10993169"/>
              <a:gd name="connsiteY12083" fmla="*/ 1866162 h 5809456"/>
              <a:gd name="connsiteX12084" fmla="*/ 10008895 w 10993169"/>
              <a:gd name="connsiteY12084" fmla="*/ 1863558 h 5809456"/>
              <a:gd name="connsiteX12085" fmla="*/ 10009545 w 10993169"/>
              <a:gd name="connsiteY12085" fmla="*/ 1860953 h 5809456"/>
              <a:gd name="connsiteX12086" fmla="*/ 10009545 w 10993169"/>
              <a:gd name="connsiteY12086" fmla="*/ 1858349 h 5809456"/>
              <a:gd name="connsiteX12087" fmla="*/ 10010197 w 10993169"/>
              <a:gd name="connsiteY12087" fmla="*/ 1855093 h 5809456"/>
              <a:gd name="connsiteX12088" fmla="*/ 10010197 w 10993169"/>
              <a:gd name="connsiteY12088" fmla="*/ 1852488 h 5809456"/>
              <a:gd name="connsiteX12089" fmla="*/ 10010197 w 10993169"/>
              <a:gd name="connsiteY12089" fmla="*/ 1849884 h 5809456"/>
              <a:gd name="connsiteX12090" fmla="*/ 10009545 w 10993169"/>
              <a:gd name="connsiteY12090" fmla="*/ 1847930 h 5809456"/>
              <a:gd name="connsiteX12091" fmla="*/ 10009545 w 10993169"/>
              <a:gd name="connsiteY12091" fmla="*/ 1845977 h 5809456"/>
              <a:gd name="connsiteX12092" fmla="*/ 10008244 w 10993169"/>
              <a:gd name="connsiteY12092" fmla="*/ 1844024 h 5809456"/>
              <a:gd name="connsiteX12093" fmla="*/ 10006942 w 10993169"/>
              <a:gd name="connsiteY12093" fmla="*/ 1842070 h 5809456"/>
              <a:gd name="connsiteX12094" fmla="*/ 10005640 w 10993169"/>
              <a:gd name="connsiteY12094" fmla="*/ 1840768 h 5809456"/>
              <a:gd name="connsiteX12095" fmla="*/ 10002385 w 10993169"/>
              <a:gd name="connsiteY12095" fmla="*/ 1837512 h 5809456"/>
              <a:gd name="connsiteX12096" fmla="*/ 9999781 w 10993169"/>
              <a:gd name="connsiteY12096" fmla="*/ 1834908 h 5809456"/>
              <a:gd name="connsiteX12097" fmla="*/ 9997178 w 10993169"/>
              <a:gd name="connsiteY12097" fmla="*/ 1833605 h 5809456"/>
              <a:gd name="connsiteX12098" fmla="*/ 9994574 w 10993169"/>
              <a:gd name="connsiteY12098" fmla="*/ 1831652 h 5809456"/>
              <a:gd name="connsiteX12099" fmla="*/ 9990668 w 10993169"/>
              <a:gd name="connsiteY12099" fmla="*/ 1830350 h 5809456"/>
              <a:gd name="connsiteX12100" fmla="*/ 9986763 w 10993169"/>
              <a:gd name="connsiteY12100" fmla="*/ 1829047 h 5809456"/>
              <a:gd name="connsiteX12101" fmla="*/ 9979602 w 10993169"/>
              <a:gd name="connsiteY12101" fmla="*/ 1827094 h 5809456"/>
              <a:gd name="connsiteX12102" fmla="*/ 9974395 w 10993169"/>
              <a:gd name="connsiteY12102" fmla="*/ 1825140 h 5809456"/>
              <a:gd name="connsiteX12103" fmla="*/ 9969838 w 10993169"/>
              <a:gd name="connsiteY12103" fmla="*/ 1820583 h 5809456"/>
              <a:gd name="connsiteX12104" fmla="*/ 9963980 w 10993169"/>
              <a:gd name="connsiteY12104" fmla="*/ 1814071 h 5809456"/>
              <a:gd name="connsiteX12105" fmla="*/ 9958772 w 10993169"/>
              <a:gd name="connsiteY12105" fmla="*/ 1808862 h 5809456"/>
              <a:gd name="connsiteX12106" fmla="*/ 9954215 w 10993169"/>
              <a:gd name="connsiteY12106" fmla="*/ 1804304 h 5809456"/>
              <a:gd name="connsiteX12107" fmla="*/ 9949008 w 10993169"/>
              <a:gd name="connsiteY12107" fmla="*/ 1796490 h 5809456"/>
              <a:gd name="connsiteX12108" fmla="*/ 9943801 w 10993169"/>
              <a:gd name="connsiteY12108" fmla="*/ 1791281 h 5809456"/>
              <a:gd name="connsiteX12109" fmla="*/ 9934687 w 10993169"/>
              <a:gd name="connsiteY12109" fmla="*/ 1784770 h 5809456"/>
              <a:gd name="connsiteX12110" fmla="*/ 9925574 w 10993169"/>
              <a:gd name="connsiteY12110" fmla="*/ 1778259 h 5809456"/>
              <a:gd name="connsiteX12111" fmla="*/ 9921017 w 10993169"/>
              <a:gd name="connsiteY12111" fmla="*/ 1775654 h 5809456"/>
              <a:gd name="connsiteX12112" fmla="*/ 9916461 w 10993169"/>
              <a:gd name="connsiteY12112" fmla="*/ 1771747 h 5809456"/>
              <a:gd name="connsiteX12113" fmla="*/ 9912555 w 10993169"/>
              <a:gd name="connsiteY12113" fmla="*/ 1767189 h 5809456"/>
              <a:gd name="connsiteX12114" fmla="*/ 9909951 w 10993169"/>
              <a:gd name="connsiteY12114" fmla="*/ 1763282 h 5809456"/>
              <a:gd name="connsiteX12115" fmla="*/ 9907348 w 10993169"/>
              <a:gd name="connsiteY12115" fmla="*/ 1756120 h 5809456"/>
              <a:gd name="connsiteX12116" fmla="*/ 9903442 w 10993169"/>
              <a:gd name="connsiteY12116" fmla="*/ 1748306 h 5809456"/>
              <a:gd name="connsiteX12117" fmla="*/ 9900187 w 10993169"/>
              <a:gd name="connsiteY12117" fmla="*/ 1739841 h 5809456"/>
              <a:gd name="connsiteX12118" fmla="*/ 9897584 w 10993169"/>
              <a:gd name="connsiteY12118" fmla="*/ 1732679 h 5809456"/>
              <a:gd name="connsiteX12119" fmla="*/ 9894329 w 10993169"/>
              <a:gd name="connsiteY12119" fmla="*/ 1722912 h 5809456"/>
              <a:gd name="connsiteX12120" fmla="*/ 9891074 w 10993169"/>
              <a:gd name="connsiteY12120" fmla="*/ 1710540 h 5809456"/>
              <a:gd name="connsiteX12121" fmla="*/ 9889773 w 10993169"/>
              <a:gd name="connsiteY12121" fmla="*/ 1705331 h 5809456"/>
              <a:gd name="connsiteX12122" fmla="*/ 9889773 w 10993169"/>
              <a:gd name="connsiteY12122" fmla="*/ 1699471 h 5809456"/>
              <a:gd name="connsiteX12123" fmla="*/ 9889773 w 10993169"/>
              <a:gd name="connsiteY12123" fmla="*/ 1696866 h 5809456"/>
              <a:gd name="connsiteX12124" fmla="*/ 9890423 w 10993169"/>
              <a:gd name="connsiteY12124" fmla="*/ 1694913 h 5809456"/>
              <a:gd name="connsiteX12125" fmla="*/ 9891074 w 10993169"/>
              <a:gd name="connsiteY12125" fmla="*/ 1692959 h 5809456"/>
              <a:gd name="connsiteX12126" fmla="*/ 9892376 w 10993169"/>
              <a:gd name="connsiteY12126" fmla="*/ 1691657 h 5809456"/>
              <a:gd name="connsiteX12127" fmla="*/ 9893678 w 10993169"/>
              <a:gd name="connsiteY12127" fmla="*/ 1689704 h 5809456"/>
              <a:gd name="connsiteX12128" fmla="*/ 9895631 w 10993169"/>
              <a:gd name="connsiteY12128" fmla="*/ 1689053 h 5809456"/>
              <a:gd name="connsiteX12129" fmla="*/ 9898235 w 10993169"/>
              <a:gd name="connsiteY12129" fmla="*/ 1688401 h 5809456"/>
              <a:gd name="connsiteX12130" fmla="*/ 9900839 w 10993169"/>
              <a:gd name="connsiteY12130" fmla="*/ 1687750 h 5809456"/>
              <a:gd name="connsiteX12131" fmla="*/ 9906697 w 10993169"/>
              <a:gd name="connsiteY12131" fmla="*/ 1687750 h 5809456"/>
              <a:gd name="connsiteX12132" fmla="*/ 9909951 w 10993169"/>
              <a:gd name="connsiteY12132" fmla="*/ 1686448 h 5809456"/>
              <a:gd name="connsiteX12133" fmla="*/ 9911905 w 10993169"/>
              <a:gd name="connsiteY12133" fmla="*/ 1684495 h 5809456"/>
              <a:gd name="connsiteX12134" fmla="*/ 9913206 w 10993169"/>
              <a:gd name="connsiteY12134" fmla="*/ 1681890 h 5809456"/>
              <a:gd name="connsiteX12135" fmla="*/ 9913857 w 10993169"/>
              <a:gd name="connsiteY12135" fmla="*/ 1679286 h 5809456"/>
              <a:gd name="connsiteX12136" fmla="*/ 9914508 w 10993169"/>
              <a:gd name="connsiteY12136" fmla="*/ 1676681 h 5809456"/>
              <a:gd name="connsiteX12137" fmla="*/ 9914508 w 10993169"/>
              <a:gd name="connsiteY12137" fmla="*/ 1674076 h 5809456"/>
              <a:gd name="connsiteX12138" fmla="*/ 9913857 w 10993169"/>
              <a:gd name="connsiteY12138" fmla="*/ 1671472 h 5809456"/>
              <a:gd name="connsiteX12139" fmla="*/ 9913206 w 10993169"/>
              <a:gd name="connsiteY12139" fmla="*/ 1670170 h 5809456"/>
              <a:gd name="connsiteX12140" fmla="*/ 9912555 w 10993169"/>
              <a:gd name="connsiteY12140" fmla="*/ 1668867 h 5809456"/>
              <a:gd name="connsiteX12141" fmla="*/ 9909951 w 10993169"/>
              <a:gd name="connsiteY12141" fmla="*/ 1666914 h 5809456"/>
              <a:gd name="connsiteX12142" fmla="*/ 9907348 w 10993169"/>
              <a:gd name="connsiteY12142" fmla="*/ 1664960 h 5809456"/>
              <a:gd name="connsiteX12143" fmla="*/ 9904744 w 10993169"/>
              <a:gd name="connsiteY12143" fmla="*/ 1663658 h 5809456"/>
              <a:gd name="connsiteX12144" fmla="*/ 9902140 w 10993169"/>
              <a:gd name="connsiteY12144" fmla="*/ 1663658 h 5809456"/>
              <a:gd name="connsiteX12145" fmla="*/ 9898235 w 10993169"/>
              <a:gd name="connsiteY12145" fmla="*/ 1667565 h 5809456"/>
              <a:gd name="connsiteX12146" fmla="*/ 9894980 w 10993169"/>
              <a:gd name="connsiteY12146" fmla="*/ 1670821 h 5809456"/>
              <a:gd name="connsiteX12147" fmla="*/ 9893027 w 10993169"/>
              <a:gd name="connsiteY12147" fmla="*/ 1671472 h 5809456"/>
              <a:gd name="connsiteX12148" fmla="*/ 9890423 w 10993169"/>
              <a:gd name="connsiteY12148" fmla="*/ 1671472 h 5809456"/>
              <a:gd name="connsiteX12149" fmla="*/ 9888471 w 10993169"/>
              <a:gd name="connsiteY12149" fmla="*/ 1671472 h 5809456"/>
              <a:gd name="connsiteX12150" fmla="*/ 9885867 w 10993169"/>
              <a:gd name="connsiteY12150" fmla="*/ 1670821 h 5809456"/>
              <a:gd name="connsiteX12151" fmla="*/ 9881310 w 10993169"/>
              <a:gd name="connsiteY12151" fmla="*/ 1669518 h 5809456"/>
              <a:gd name="connsiteX12152" fmla="*/ 9877405 w 10993169"/>
              <a:gd name="connsiteY12152" fmla="*/ 1668867 h 5809456"/>
              <a:gd name="connsiteX12153" fmla="*/ 9874150 w 10993169"/>
              <a:gd name="connsiteY12153" fmla="*/ 1668216 h 5809456"/>
              <a:gd name="connsiteX12154" fmla="*/ 9870895 w 10993169"/>
              <a:gd name="connsiteY12154" fmla="*/ 1667565 h 5809456"/>
              <a:gd name="connsiteX12155" fmla="*/ 9868942 w 10993169"/>
              <a:gd name="connsiteY12155" fmla="*/ 1667565 h 5809456"/>
              <a:gd name="connsiteX12156" fmla="*/ 9866989 w 10993169"/>
              <a:gd name="connsiteY12156" fmla="*/ 1667565 h 5809456"/>
              <a:gd name="connsiteX12157" fmla="*/ 9865687 w 10993169"/>
              <a:gd name="connsiteY12157" fmla="*/ 1667565 h 5809456"/>
              <a:gd name="connsiteX12158" fmla="*/ 9864386 w 10993169"/>
              <a:gd name="connsiteY12158" fmla="*/ 1668867 h 5809456"/>
              <a:gd name="connsiteX12159" fmla="*/ 9862433 w 10993169"/>
              <a:gd name="connsiteY12159" fmla="*/ 1670821 h 5809456"/>
              <a:gd name="connsiteX12160" fmla="*/ 9861131 w 10993169"/>
              <a:gd name="connsiteY12160" fmla="*/ 1674076 h 5809456"/>
              <a:gd name="connsiteX12161" fmla="*/ 9859178 w 10993169"/>
              <a:gd name="connsiteY12161" fmla="*/ 1677332 h 5809456"/>
              <a:gd name="connsiteX12162" fmla="*/ 9858527 w 10993169"/>
              <a:gd name="connsiteY12162" fmla="*/ 1681890 h 5809456"/>
              <a:gd name="connsiteX12163" fmla="*/ 9855923 w 10993169"/>
              <a:gd name="connsiteY12163" fmla="*/ 1689704 h 5809456"/>
              <a:gd name="connsiteX12164" fmla="*/ 9853971 w 10993169"/>
              <a:gd name="connsiteY12164" fmla="*/ 1696866 h 5809456"/>
              <a:gd name="connsiteX12165" fmla="*/ 9852018 w 10993169"/>
              <a:gd name="connsiteY12165" fmla="*/ 1701424 h 5809456"/>
              <a:gd name="connsiteX12166" fmla="*/ 9850065 w 10993169"/>
              <a:gd name="connsiteY12166" fmla="*/ 1708587 h 5809456"/>
              <a:gd name="connsiteX12167" fmla="*/ 9847461 w 10993169"/>
              <a:gd name="connsiteY12167" fmla="*/ 1716400 h 5809456"/>
              <a:gd name="connsiteX12168" fmla="*/ 9844207 w 10993169"/>
              <a:gd name="connsiteY12168" fmla="*/ 1722912 h 5809456"/>
              <a:gd name="connsiteX12169" fmla="*/ 9840952 w 10993169"/>
              <a:gd name="connsiteY12169" fmla="*/ 1724865 h 5809456"/>
              <a:gd name="connsiteX12170" fmla="*/ 9836395 w 10993169"/>
              <a:gd name="connsiteY12170" fmla="*/ 1728121 h 5809456"/>
              <a:gd name="connsiteX12171" fmla="*/ 9834443 w 10993169"/>
              <a:gd name="connsiteY12171" fmla="*/ 1730074 h 5809456"/>
              <a:gd name="connsiteX12172" fmla="*/ 9832489 w 10993169"/>
              <a:gd name="connsiteY12172" fmla="*/ 1731377 h 5809456"/>
              <a:gd name="connsiteX12173" fmla="*/ 9831839 w 10993169"/>
              <a:gd name="connsiteY12173" fmla="*/ 1733330 h 5809456"/>
              <a:gd name="connsiteX12174" fmla="*/ 9831188 w 10993169"/>
              <a:gd name="connsiteY12174" fmla="*/ 1735283 h 5809456"/>
              <a:gd name="connsiteX12175" fmla="*/ 9829886 w 10993169"/>
              <a:gd name="connsiteY12175" fmla="*/ 1740493 h 5809456"/>
              <a:gd name="connsiteX12176" fmla="*/ 9829235 w 10993169"/>
              <a:gd name="connsiteY12176" fmla="*/ 1747004 h 5809456"/>
              <a:gd name="connsiteX12177" fmla="*/ 9829886 w 10993169"/>
              <a:gd name="connsiteY12177" fmla="*/ 1753515 h 5809456"/>
              <a:gd name="connsiteX12178" fmla="*/ 9831188 w 10993169"/>
              <a:gd name="connsiteY12178" fmla="*/ 1758073 h 5809456"/>
              <a:gd name="connsiteX12179" fmla="*/ 9831839 w 10993169"/>
              <a:gd name="connsiteY12179" fmla="*/ 1760027 h 5809456"/>
              <a:gd name="connsiteX12180" fmla="*/ 9833141 w 10993169"/>
              <a:gd name="connsiteY12180" fmla="*/ 1762631 h 5809456"/>
              <a:gd name="connsiteX12181" fmla="*/ 9835093 w 10993169"/>
              <a:gd name="connsiteY12181" fmla="*/ 1764585 h 5809456"/>
              <a:gd name="connsiteX12182" fmla="*/ 9837697 w 10993169"/>
              <a:gd name="connsiteY12182" fmla="*/ 1766538 h 5809456"/>
              <a:gd name="connsiteX12183" fmla="*/ 9842254 w 10993169"/>
              <a:gd name="connsiteY12183" fmla="*/ 1769794 h 5809456"/>
              <a:gd name="connsiteX12184" fmla="*/ 9844207 w 10993169"/>
              <a:gd name="connsiteY12184" fmla="*/ 1771096 h 5809456"/>
              <a:gd name="connsiteX12185" fmla="*/ 9847461 w 10993169"/>
              <a:gd name="connsiteY12185" fmla="*/ 1771096 h 5809456"/>
              <a:gd name="connsiteX12186" fmla="*/ 9852669 w 10993169"/>
              <a:gd name="connsiteY12186" fmla="*/ 1772398 h 5809456"/>
              <a:gd name="connsiteX12187" fmla="*/ 9858527 w 10993169"/>
              <a:gd name="connsiteY12187" fmla="*/ 1774352 h 5809456"/>
              <a:gd name="connsiteX12188" fmla="*/ 9861782 w 10993169"/>
              <a:gd name="connsiteY12188" fmla="*/ 1776305 h 5809456"/>
              <a:gd name="connsiteX12189" fmla="*/ 9863735 w 10993169"/>
              <a:gd name="connsiteY12189" fmla="*/ 1778259 h 5809456"/>
              <a:gd name="connsiteX12190" fmla="*/ 9865037 w 10993169"/>
              <a:gd name="connsiteY12190" fmla="*/ 1781514 h 5809456"/>
              <a:gd name="connsiteX12191" fmla="*/ 9866339 w 10993169"/>
              <a:gd name="connsiteY12191" fmla="*/ 1784770 h 5809456"/>
              <a:gd name="connsiteX12192" fmla="*/ 9867641 w 10993169"/>
              <a:gd name="connsiteY12192" fmla="*/ 1788677 h 5809456"/>
              <a:gd name="connsiteX12193" fmla="*/ 9869593 w 10993169"/>
              <a:gd name="connsiteY12193" fmla="*/ 1795839 h 5809456"/>
              <a:gd name="connsiteX12194" fmla="*/ 9871546 w 10993169"/>
              <a:gd name="connsiteY12194" fmla="*/ 1801700 h 5809456"/>
              <a:gd name="connsiteX12195" fmla="*/ 9876753 w 10993169"/>
              <a:gd name="connsiteY12195" fmla="*/ 1810815 h 5809456"/>
              <a:gd name="connsiteX12196" fmla="*/ 9882612 w 10993169"/>
              <a:gd name="connsiteY12196" fmla="*/ 1821885 h 5809456"/>
              <a:gd name="connsiteX12197" fmla="*/ 9885867 w 10993169"/>
              <a:gd name="connsiteY12197" fmla="*/ 1827094 h 5809456"/>
              <a:gd name="connsiteX12198" fmla="*/ 9888471 w 10993169"/>
              <a:gd name="connsiteY12198" fmla="*/ 1831652 h 5809456"/>
              <a:gd name="connsiteX12199" fmla="*/ 9891725 w 10993169"/>
              <a:gd name="connsiteY12199" fmla="*/ 1834908 h 5809456"/>
              <a:gd name="connsiteX12200" fmla="*/ 9894980 w 10993169"/>
              <a:gd name="connsiteY12200" fmla="*/ 1837512 h 5809456"/>
              <a:gd name="connsiteX12201" fmla="*/ 9899537 w 10993169"/>
              <a:gd name="connsiteY12201" fmla="*/ 1839466 h 5809456"/>
              <a:gd name="connsiteX12202" fmla="*/ 9904744 w 10993169"/>
              <a:gd name="connsiteY12202" fmla="*/ 1840117 h 5809456"/>
              <a:gd name="connsiteX12203" fmla="*/ 9910603 w 10993169"/>
              <a:gd name="connsiteY12203" fmla="*/ 1840117 h 5809456"/>
              <a:gd name="connsiteX12204" fmla="*/ 9915159 w 10993169"/>
              <a:gd name="connsiteY12204" fmla="*/ 1840117 h 5809456"/>
              <a:gd name="connsiteX12205" fmla="*/ 9921669 w 10993169"/>
              <a:gd name="connsiteY12205" fmla="*/ 1838814 h 5809456"/>
              <a:gd name="connsiteX12206" fmla="*/ 9930131 w 10993169"/>
              <a:gd name="connsiteY12206" fmla="*/ 1837512 h 5809456"/>
              <a:gd name="connsiteX12207" fmla="*/ 9935989 w 10993169"/>
              <a:gd name="connsiteY12207" fmla="*/ 1841419 h 5809456"/>
              <a:gd name="connsiteX12208" fmla="*/ 9941197 w 10993169"/>
              <a:gd name="connsiteY12208" fmla="*/ 1845326 h 5809456"/>
              <a:gd name="connsiteX12209" fmla="*/ 9942499 w 10993169"/>
              <a:gd name="connsiteY12209" fmla="*/ 1849233 h 5809456"/>
              <a:gd name="connsiteX12210" fmla="*/ 9943149 w 10993169"/>
              <a:gd name="connsiteY12210" fmla="*/ 1853791 h 5809456"/>
              <a:gd name="connsiteX12211" fmla="*/ 9943801 w 10993169"/>
              <a:gd name="connsiteY12211" fmla="*/ 1857697 h 5809456"/>
              <a:gd name="connsiteX12212" fmla="*/ 9943801 w 10993169"/>
              <a:gd name="connsiteY12212" fmla="*/ 1860302 h 5809456"/>
              <a:gd name="connsiteX12213" fmla="*/ 9938593 w 10993169"/>
              <a:gd name="connsiteY12213" fmla="*/ 1862907 h 5809456"/>
              <a:gd name="connsiteX12214" fmla="*/ 9935989 w 10993169"/>
              <a:gd name="connsiteY12214" fmla="*/ 1862907 h 5809456"/>
              <a:gd name="connsiteX12215" fmla="*/ 9931433 w 10993169"/>
              <a:gd name="connsiteY12215" fmla="*/ 1862907 h 5809456"/>
              <a:gd name="connsiteX12216" fmla="*/ 9926876 w 10993169"/>
              <a:gd name="connsiteY12216" fmla="*/ 1861604 h 5809456"/>
              <a:gd name="connsiteX12217" fmla="*/ 9922971 w 10993169"/>
              <a:gd name="connsiteY12217" fmla="*/ 1859651 h 5809456"/>
              <a:gd name="connsiteX12218" fmla="*/ 9920367 w 10993169"/>
              <a:gd name="connsiteY12218" fmla="*/ 1858349 h 5809456"/>
              <a:gd name="connsiteX12219" fmla="*/ 9917763 w 10993169"/>
              <a:gd name="connsiteY12219" fmla="*/ 1853139 h 5809456"/>
              <a:gd name="connsiteX12220" fmla="*/ 9915159 w 10993169"/>
              <a:gd name="connsiteY12220" fmla="*/ 1850535 h 5809456"/>
              <a:gd name="connsiteX12221" fmla="*/ 9913857 w 10993169"/>
              <a:gd name="connsiteY12221" fmla="*/ 1849884 h 5809456"/>
              <a:gd name="connsiteX12222" fmla="*/ 9912555 w 10993169"/>
              <a:gd name="connsiteY12222" fmla="*/ 1849233 h 5809456"/>
              <a:gd name="connsiteX12223" fmla="*/ 9910603 w 10993169"/>
              <a:gd name="connsiteY12223" fmla="*/ 1849884 h 5809456"/>
              <a:gd name="connsiteX12224" fmla="*/ 9908650 w 10993169"/>
              <a:gd name="connsiteY12224" fmla="*/ 1849884 h 5809456"/>
              <a:gd name="connsiteX12225" fmla="*/ 9906697 w 10993169"/>
              <a:gd name="connsiteY12225" fmla="*/ 1851186 h 5809456"/>
              <a:gd name="connsiteX12226" fmla="*/ 9904744 w 10993169"/>
              <a:gd name="connsiteY12226" fmla="*/ 1852488 h 5809456"/>
              <a:gd name="connsiteX12227" fmla="*/ 9903442 w 10993169"/>
              <a:gd name="connsiteY12227" fmla="*/ 1853791 h 5809456"/>
              <a:gd name="connsiteX12228" fmla="*/ 9902140 w 10993169"/>
              <a:gd name="connsiteY12228" fmla="*/ 1855744 h 5809456"/>
              <a:gd name="connsiteX12229" fmla="*/ 9900839 w 10993169"/>
              <a:gd name="connsiteY12229" fmla="*/ 1858349 h 5809456"/>
              <a:gd name="connsiteX12230" fmla="*/ 9900187 w 10993169"/>
              <a:gd name="connsiteY12230" fmla="*/ 1861604 h 5809456"/>
              <a:gd name="connsiteX12231" fmla="*/ 9899537 w 10993169"/>
              <a:gd name="connsiteY12231" fmla="*/ 1865511 h 5809456"/>
              <a:gd name="connsiteX12232" fmla="*/ 9899537 w 10993169"/>
              <a:gd name="connsiteY12232" fmla="*/ 1868116 h 5809456"/>
              <a:gd name="connsiteX12233" fmla="*/ 9899537 w 10993169"/>
              <a:gd name="connsiteY12233" fmla="*/ 1879185 h 5809456"/>
              <a:gd name="connsiteX12234" fmla="*/ 9898235 w 10993169"/>
              <a:gd name="connsiteY12234" fmla="*/ 1892208 h 5809456"/>
              <a:gd name="connsiteX12235" fmla="*/ 9897584 w 10993169"/>
              <a:gd name="connsiteY12235" fmla="*/ 1904579 h 5809456"/>
              <a:gd name="connsiteX12236" fmla="*/ 9897584 w 10993169"/>
              <a:gd name="connsiteY12236" fmla="*/ 1913695 h 5809456"/>
              <a:gd name="connsiteX12237" fmla="*/ 9897584 w 10993169"/>
              <a:gd name="connsiteY12237" fmla="*/ 1930625 h 5809456"/>
              <a:gd name="connsiteX12238" fmla="*/ 9898235 w 10993169"/>
              <a:gd name="connsiteY12238" fmla="*/ 1950159 h 5809456"/>
              <a:gd name="connsiteX12239" fmla="*/ 9898235 w 10993169"/>
              <a:gd name="connsiteY12239" fmla="*/ 1959275 h 5809456"/>
              <a:gd name="connsiteX12240" fmla="*/ 9899537 w 10993169"/>
              <a:gd name="connsiteY12240" fmla="*/ 1968391 h 5809456"/>
              <a:gd name="connsiteX12241" fmla="*/ 9900839 w 10993169"/>
              <a:gd name="connsiteY12241" fmla="*/ 1976856 h 5809456"/>
              <a:gd name="connsiteX12242" fmla="*/ 9902140 w 10993169"/>
              <a:gd name="connsiteY12242" fmla="*/ 1983367 h 5809456"/>
              <a:gd name="connsiteX12243" fmla="*/ 9903442 w 10993169"/>
              <a:gd name="connsiteY12243" fmla="*/ 1991832 h 5809456"/>
              <a:gd name="connsiteX12244" fmla="*/ 9905395 w 10993169"/>
              <a:gd name="connsiteY12244" fmla="*/ 2000948 h 5809456"/>
              <a:gd name="connsiteX12245" fmla="*/ 9908650 w 10993169"/>
              <a:gd name="connsiteY12245" fmla="*/ 2009413 h 5809456"/>
              <a:gd name="connsiteX12246" fmla="*/ 9912555 w 10993169"/>
              <a:gd name="connsiteY12246" fmla="*/ 2016575 h 5809456"/>
              <a:gd name="connsiteX12247" fmla="*/ 9921669 w 10993169"/>
              <a:gd name="connsiteY12247" fmla="*/ 2025691 h 5809456"/>
              <a:gd name="connsiteX12248" fmla="*/ 9930131 w 10993169"/>
              <a:gd name="connsiteY12248" fmla="*/ 2034807 h 5809456"/>
              <a:gd name="connsiteX12249" fmla="*/ 9932083 w 10993169"/>
              <a:gd name="connsiteY12249" fmla="*/ 2040016 h 5809456"/>
              <a:gd name="connsiteX12250" fmla="*/ 9933385 w 10993169"/>
              <a:gd name="connsiteY12250" fmla="*/ 2046528 h 5809456"/>
              <a:gd name="connsiteX12251" fmla="*/ 9933385 w 10993169"/>
              <a:gd name="connsiteY12251" fmla="*/ 2053039 h 5809456"/>
              <a:gd name="connsiteX12252" fmla="*/ 9933385 w 10993169"/>
              <a:gd name="connsiteY12252" fmla="*/ 2057597 h 5809456"/>
              <a:gd name="connsiteX12253" fmla="*/ 9926876 w 10993169"/>
              <a:gd name="connsiteY12253" fmla="*/ 2062806 h 5809456"/>
              <a:gd name="connsiteX12254" fmla="*/ 9922971 w 10993169"/>
              <a:gd name="connsiteY12254" fmla="*/ 2065411 h 5809456"/>
              <a:gd name="connsiteX12255" fmla="*/ 9922971 w 10993169"/>
              <a:gd name="connsiteY12255" fmla="*/ 2068666 h 5809456"/>
              <a:gd name="connsiteX12256" fmla="*/ 9923621 w 10993169"/>
              <a:gd name="connsiteY12256" fmla="*/ 2074526 h 5809456"/>
              <a:gd name="connsiteX12257" fmla="*/ 9923621 w 10993169"/>
              <a:gd name="connsiteY12257" fmla="*/ 2081038 h 5809456"/>
              <a:gd name="connsiteX12258" fmla="*/ 9922971 w 10993169"/>
              <a:gd name="connsiteY12258" fmla="*/ 2085596 h 5809456"/>
              <a:gd name="connsiteX12259" fmla="*/ 9922971 w 10993169"/>
              <a:gd name="connsiteY12259" fmla="*/ 2088200 h 5809456"/>
              <a:gd name="connsiteX12260" fmla="*/ 9922319 w 10993169"/>
              <a:gd name="connsiteY12260" fmla="*/ 2092107 h 5809456"/>
              <a:gd name="connsiteX12261" fmla="*/ 9921669 w 10993169"/>
              <a:gd name="connsiteY12261" fmla="*/ 2096014 h 5809456"/>
              <a:gd name="connsiteX12262" fmla="*/ 9920367 w 10993169"/>
              <a:gd name="connsiteY12262" fmla="*/ 2098619 h 5809456"/>
              <a:gd name="connsiteX12263" fmla="*/ 9912555 w 10993169"/>
              <a:gd name="connsiteY12263" fmla="*/ 2098619 h 5809456"/>
              <a:gd name="connsiteX12264" fmla="*/ 9907348 w 10993169"/>
              <a:gd name="connsiteY12264" fmla="*/ 2098619 h 5809456"/>
              <a:gd name="connsiteX12265" fmla="*/ 9904744 w 10993169"/>
              <a:gd name="connsiteY12265" fmla="*/ 2090805 h 5809456"/>
              <a:gd name="connsiteX12266" fmla="*/ 9899537 w 10993169"/>
              <a:gd name="connsiteY12266" fmla="*/ 2080387 h 5809456"/>
              <a:gd name="connsiteX12267" fmla="*/ 9900839 w 10993169"/>
              <a:gd name="connsiteY12267" fmla="*/ 2073224 h 5809456"/>
              <a:gd name="connsiteX12268" fmla="*/ 9902140 w 10993169"/>
              <a:gd name="connsiteY12268" fmla="*/ 2065411 h 5809456"/>
              <a:gd name="connsiteX12269" fmla="*/ 9899537 w 10993169"/>
              <a:gd name="connsiteY12269" fmla="*/ 2062806 h 5809456"/>
              <a:gd name="connsiteX12270" fmla="*/ 9895631 w 10993169"/>
              <a:gd name="connsiteY12270" fmla="*/ 2059550 h 5809456"/>
              <a:gd name="connsiteX12271" fmla="*/ 9893678 w 10993169"/>
              <a:gd name="connsiteY12271" fmla="*/ 2057597 h 5809456"/>
              <a:gd name="connsiteX12272" fmla="*/ 9891074 w 10993169"/>
              <a:gd name="connsiteY12272" fmla="*/ 2056295 h 5809456"/>
              <a:gd name="connsiteX12273" fmla="*/ 9889121 w 10993169"/>
              <a:gd name="connsiteY12273" fmla="*/ 2055643 h 5809456"/>
              <a:gd name="connsiteX12274" fmla="*/ 9887169 w 10993169"/>
              <a:gd name="connsiteY12274" fmla="*/ 2054992 h 5809456"/>
              <a:gd name="connsiteX12275" fmla="*/ 9884565 w 10993169"/>
              <a:gd name="connsiteY12275" fmla="*/ 2056946 h 5809456"/>
              <a:gd name="connsiteX12276" fmla="*/ 9879357 w 10993169"/>
              <a:gd name="connsiteY12276" fmla="*/ 2060201 h 5809456"/>
              <a:gd name="connsiteX12277" fmla="*/ 9878055 w 10993169"/>
              <a:gd name="connsiteY12277" fmla="*/ 2068015 h 5809456"/>
              <a:gd name="connsiteX12278" fmla="*/ 9877405 w 10993169"/>
              <a:gd name="connsiteY12278" fmla="*/ 2077782 h 5809456"/>
              <a:gd name="connsiteX12279" fmla="*/ 9876753 w 10993169"/>
              <a:gd name="connsiteY12279" fmla="*/ 2080387 h 5809456"/>
              <a:gd name="connsiteX12280" fmla="*/ 9875452 w 10993169"/>
              <a:gd name="connsiteY12280" fmla="*/ 2082991 h 5809456"/>
              <a:gd name="connsiteX12281" fmla="*/ 9873499 w 10993169"/>
              <a:gd name="connsiteY12281" fmla="*/ 2086247 h 5809456"/>
              <a:gd name="connsiteX12282" fmla="*/ 9871546 w 10993169"/>
              <a:gd name="connsiteY12282" fmla="*/ 2088200 h 5809456"/>
              <a:gd name="connsiteX12283" fmla="*/ 9869593 w 10993169"/>
              <a:gd name="connsiteY12283" fmla="*/ 2087549 h 5809456"/>
              <a:gd name="connsiteX12284" fmla="*/ 9866989 w 10993169"/>
              <a:gd name="connsiteY12284" fmla="*/ 2086898 h 5809456"/>
              <a:gd name="connsiteX12285" fmla="*/ 9863735 w 10993169"/>
              <a:gd name="connsiteY12285" fmla="*/ 2084945 h 5809456"/>
              <a:gd name="connsiteX12286" fmla="*/ 9861782 w 10993169"/>
              <a:gd name="connsiteY12286" fmla="*/ 2082991 h 5809456"/>
              <a:gd name="connsiteX12287" fmla="*/ 9861131 w 10993169"/>
              <a:gd name="connsiteY12287" fmla="*/ 2081038 h 5809456"/>
              <a:gd name="connsiteX12288" fmla="*/ 9861131 w 10993169"/>
              <a:gd name="connsiteY12288" fmla="*/ 2078433 h 5809456"/>
              <a:gd name="connsiteX12289" fmla="*/ 9861782 w 10993169"/>
              <a:gd name="connsiteY12289" fmla="*/ 2075178 h 5809456"/>
              <a:gd name="connsiteX12290" fmla="*/ 9862433 w 10993169"/>
              <a:gd name="connsiteY12290" fmla="*/ 2071922 h 5809456"/>
              <a:gd name="connsiteX12291" fmla="*/ 9863084 w 10993169"/>
              <a:gd name="connsiteY12291" fmla="*/ 2068666 h 5809456"/>
              <a:gd name="connsiteX12292" fmla="*/ 9863735 w 10993169"/>
              <a:gd name="connsiteY12292" fmla="*/ 2065411 h 5809456"/>
              <a:gd name="connsiteX12293" fmla="*/ 9863084 w 10993169"/>
              <a:gd name="connsiteY12293" fmla="*/ 2062806 h 5809456"/>
              <a:gd name="connsiteX12294" fmla="*/ 9861782 w 10993169"/>
              <a:gd name="connsiteY12294" fmla="*/ 2060201 h 5809456"/>
              <a:gd name="connsiteX12295" fmla="*/ 9860480 w 10993169"/>
              <a:gd name="connsiteY12295" fmla="*/ 2058248 h 5809456"/>
              <a:gd name="connsiteX12296" fmla="*/ 9857876 w 10993169"/>
              <a:gd name="connsiteY12296" fmla="*/ 2056946 h 5809456"/>
              <a:gd name="connsiteX12297" fmla="*/ 9853971 w 10993169"/>
              <a:gd name="connsiteY12297" fmla="*/ 2055643 h 5809456"/>
              <a:gd name="connsiteX12298" fmla="*/ 9851367 w 10993169"/>
              <a:gd name="connsiteY12298" fmla="*/ 2054992 h 5809456"/>
              <a:gd name="connsiteX12299" fmla="*/ 9846810 w 10993169"/>
              <a:gd name="connsiteY12299" fmla="*/ 2057597 h 5809456"/>
              <a:gd name="connsiteX12300" fmla="*/ 9844207 w 10993169"/>
              <a:gd name="connsiteY12300" fmla="*/ 2060201 h 5809456"/>
              <a:gd name="connsiteX12301" fmla="*/ 9840301 w 10993169"/>
              <a:gd name="connsiteY12301" fmla="*/ 2057597 h 5809456"/>
              <a:gd name="connsiteX12302" fmla="*/ 9836395 w 10993169"/>
              <a:gd name="connsiteY12302" fmla="*/ 2053690 h 5809456"/>
              <a:gd name="connsiteX12303" fmla="*/ 9833791 w 10993169"/>
              <a:gd name="connsiteY12303" fmla="*/ 2050434 h 5809456"/>
              <a:gd name="connsiteX12304" fmla="*/ 9831188 w 10993169"/>
              <a:gd name="connsiteY12304" fmla="*/ 2047830 h 5809456"/>
              <a:gd name="connsiteX12305" fmla="*/ 9830537 w 10993169"/>
              <a:gd name="connsiteY12305" fmla="*/ 2044574 h 5809456"/>
              <a:gd name="connsiteX12306" fmla="*/ 9830537 w 10993169"/>
              <a:gd name="connsiteY12306" fmla="*/ 2040667 h 5809456"/>
              <a:gd name="connsiteX12307" fmla="*/ 9830537 w 10993169"/>
              <a:gd name="connsiteY12307" fmla="*/ 2036760 h 5809456"/>
              <a:gd name="connsiteX12308" fmla="*/ 9831188 w 10993169"/>
              <a:gd name="connsiteY12308" fmla="*/ 2032202 h 5809456"/>
              <a:gd name="connsiteX12309" fmla="*/ 9831839 w 10993169"/>
              <a:gd name="connsiteY12309" fmla="*/ 2028296 h 5809456"/>
              <a:gd name="connsiteX12310" fmla="*/ 9831839 w 10993169"/>
              <a:gd name="connsiteY12310" fmla="*/ 2023738 h 5809456"/>
              <a:gd name="connsiteX12311" fmla="*/ 9831839 w 10993169"/>
              <a:gd name="connsiteY12311" fmla="*/ 2019831 h 5809456"/>
              <a:gd name="connsiteX12312" fmla="*/ 9831188 w 10993169"/>
              <a:gd name="connsiteY12312" fmla="*/ 2016575 h 5809456"/>
              <a:gd name="connsiteX12313" fmla="*/ 9828584 w 10993169"/>
              <a:gd name="connsiteY12313" fmla="*/ 2013971 h 5809456"/>
              <a:gd name="connsiteX12314" fmla="*/ 9825980 w 10993169"/>
              <a:gd name="connsiteY12314" fmla="*/ 2010064 h 5809456"/>
              <a:gd name="connsiteX12315" fmla="*/ 9823377 w 10993169"/>
              <a:gd name="connsiteY12315" fmla="*/ 2007459 h 5809456"/>
              <a:gd name="connsiteX12316" fmla="*/ 9820773 w 10993169"/>
              <a:gd name="connsiteY12316" fmla="*/ 2006157 h 5809456"/>
              <a:gd name="connsiteX12317" fmla="*/ 9813612 w 10993169"/>
              <a:gd name="connsiteY12317" fmla="*/ 2003552 h 5809456"/>
              <a:gd name="connsiteX12318" fmla="*/ 9805150 w 10993169"/>
              <a:gd name="connsiteY12318" fmla="*/ 2000948 h 5809456"/>
              <a:gd name="connsiteX12319" fmla="*/ 9802546 w 10993169"/>
              <a:gd name="connsiteY12319" fmla="*/ 1999646 h 5809456"/>
              <a:gd name="connsiteX12320" fmla="*/ 9798641 w 10993169"/>
              <a:gd name="connsiteY12320" fmla="*/ 1997041 h 5809456"/>
              <a:gd name="connsiteX12321" fmla="*/ 9795386 w 10993169"/>
              <a:gd name="connsiteY12321" fmla="*/ 1993785 h 5809456"/>
              <a:gd name="connsiteX12322" fmla="*/ 9792131 w 10993169"/>
              <a:gd name="connsiteY12322" fmla="*/ 1991181 h 5809456"/>
              <a:gd name="connsiteX12323" fmla="*/ 9789527 w 10993169"/>
              <a:gd name="connsiteY12323" fmla="*/ 1981414 h 5809456"/>
              <a:gd name="connsiteX12324" fmla="*/ 9787575 w 10993169"/>
              <a:gd name="connsiteY12324" fmla="*/ 1972949 h 5809456"/>
              <a:gd name="connsiteX12325" fmla="*/ 9782367 w 10993169"/>
              <a:gd name="connsiteY12325" fmla="*/ 1974251 h 5809456"/>
              <a:gd name="connsiteX12326" fmla="*/ 9777159 w 10993169"/>
              <a:gd name="connsiteY12326" fmla="*/ 1975553 h 5809456"/>
              <a:gd name="connsiteX12327" fmla="*/ 9775858 w 10993169"/>
              <a:gd name="connsiteY12327" fmla="*/ 1980111 h 5809456"/>
              <a:gd name="connsiteX12328" fmla="*/ 9776509 w 10993169"/>
              <a:gd name="connsiteY12328" fmla="*/ 1985972 h 5809456"/>
              <a:gd name="connsiteX12329" fmla="*/ 9777159 w 10993169"/>
              <a:gd name="connsiteY12329" fmla="*/ 1991181 h 5809456"/>
              <a:gd name="connsiteX12330" fmla="*/ 9777159 w 10993169"/>
              <a:gd name="connsiteY12330" fmla="*/ 1995739 h 5809456"/>
              <a:gd name="connsiteX12331" fmla="*/ 9777811 w 10993169"/>
              <a:gd name="connsiteY12331" fmla="*/ 2002250 h 5809456"/>
              <a:gd name="connsiteX12332" fmla="*/ 9779113 w 10993169"/>
              <a:gd name="connsiteY12332" fmla="*/ 2008761 h 5809456"/>
              <a:gd name="connsiteX12333" fmla="*/ 9779763 w 10993169"/>
              <a:gd name="connsiteY12333" fmla="*/ 2012017 h 5809456"/>
              <a:gd name="connsiteX12334" fmla="*/ 9780414 w 10993169"/>
              <a:gd name="connsiteY12334" fmla="*/ 2015273 h 5809456"/>
              <a:gd name="connsiteX12335" fmla="*/ 9780414 w 10993169"/>
              <a:gd name="connsiteY12335" fmla="*/ 2018529 h 5809456"/>
              <a:gd name="connsiteX12336" fmla="*/ 9779763 w 10993169"/>
              <a:gd name="connsiteY12336" fmla="*/ 2021784 h 5809456"/>
              <a:gd name="connsiteX12337" fmla="*/ 9779763 w 10993169"/>
              <a:gd name="connsiteY12337" fmla="*/ 2025040 h 5809456"/>
              <a:gd name="connsiteX12338" fmla="*/ 9779113 w 10993169"/>
              <a:gd name="connsiteY12338" fmla="*/ 2028296 h 5809456"/>
              <a:gd name="connsiteX12339" fmla="*/ 9778461 w 10993169"/>
              <a:gd name="connsiteY12339" fmla="*/ 2032202 h 5809456"/>
              <a:gd name="connsiteX12340" fmla="*/ 9777159 w 10993169"/>
              <a:gd name="connsiteY12340" fmla="*/ 2034807 h 5809456"/>
              <a:gd name="connsiteX12341" fmla="*/ 9775207 w 10993169"/>
              <a:gd name="connsiteY12341" fmla="*/ 2036760 h 5809456"/>
              <a:gd name="connsiteX12342" fmla="*/ 9772603 w 10993169"/>
              <a:gd name="connsiteY12342" fmla="*/ 2038063 h 5809456"/>
              <a:gd name="connsiteX12343" fmla="*/ 9769999 w 10993169"/>
              <a:gd name="connsiteY12343" fmla="*/ 2038714 h 5809456"/>
              <a:gd name="connsiteX12344" fmla="*/ 9767395 w 10993169"/>
              <a:gd name="connsiteY12344" fmla="*/ 2039365 h 5809456"/>
              <a:gd name="connsiteX12345" fmla="*/ 9761537 w 10993169"/>
              <a:gd name="connsiteY12345" fmla="*/ 2040016 h 5809456"/>
              <a:gd name="connsiteX12346" fmla="*/ 9756981 w 10993169"/>
              <a:gd name="connsiteY12346" fmla="*/ 2040016 h 5809456"/>
              <a:gd name="connsiteX12347" fmla="*/ 9750471 w 10993169"/>
              <a:gd name="connsiteY12347" fmla="*/ 2037412 h 5809456"/>
              <a:gd name="connsiteX12348" fmla="*/ 9743311 w 10993169"/>
              <a:gd name="connsiteY12348" fmla="*/ 2034156 h 5809456"/>
              <a:gd name="connsiteX12349" fmla="*/ 9736801 w 10993169"/>
              <a:gd name="connsiteY12349" fmla="*/ 2030900 h 5809456"/>
              <a:gd name="connsiteX12350" fmla="*/ 9731594 w 10993169"/>
              <a:gd name="connsiteY12350" fmla="*/ 2029598 h 5809456"/>
              <a:gd name="connsiteX12351" fmla="*/ 9727688 w 10993169"/>
              <a:gd name="connsiteY12351" fmla="*/ 2032854 h 5809456"/>
              <a:gd name="connsiteX12352" fmla="*/ 9724433 w 10993169"/>
              <a:gd name="connsiteY12352" fmla="*/ 2037412 h 5809456"/>
              <a:gd name="connsiteX12353" fmla="*/ 9721179 w 10993169"/>
              <a:gd name="connsiteY12353" fmla="*/ 2043272 h 5809456"/>
              <a:gd name="connsiteX12354" fmla="*/ 9718575 w 10993169"/>
              <a:gd name="connsiteY12354" fmla="*/ 2047830 h 5809456"/>
              <a:gd name="connsiteX12355" fmla="*/ 9717924 w 10993169"/>
              <a:gd name="connsiteY12355" fmla="*/ 2051085 h 5809456"/>
              <a:gd name="connsiteX12356" fmla="*/ 9717924 w 10993169"/>
              <a:gd name="connsiteY12356" fmla="*/ 2054341 h 5809456"/>
              <a:gd name="connsiteX12357" fmla="*/ 9717924 w 10993169"/>
              <a:gd name="connsiteY12357" fmla="*/ 2058248 h 5809456"/>
              <a:gd name="connsiteX12358" fmla="*/ 9718575 w 10993169"/>
              <a:gd name="connsiteY12358" fmla="*/ 2062806 h 5809456"/>
              <a:gd name="connsiteX12359" fmla="*/ 9719226 w 10993169"/>
              <a:gd name="connsiteY12359" fmla="*/ 2067364 h 5809456"/>
              <a:gd name="connsiteX12360" fmla="*/ 9719226 w 10993169"/>
              <a:gd name="connsiteY12360" fmla="*/ 2071271 h 5809456"/>
              <a:gd name="connsiteX12361" fmla="*/ 9719226 w 10993169"/>
              <a:gd name="connsiteY12361" fmla="*/ 2075178 h 5809456"/>
              <a:gd name="connsiteX12362" fmla="*/ 9718575 w 10993169"/>
              <a:gd name="connsiteY12362" fmla="*/ 2077782 h 5809456"/>
              <a:gd name="connsiteX12363" fmla="*/ 9716622 w 10993169"/>
              <a:gd name="connsiteY12363" fmla="*/ 2084294 h 5809456"/>
              <a:gd name="connsiteX12364" fmla="*/ 9713367 w 10993169"/>
              <a:gd name="connsiteY12364" fmla="*/ 2090154 h 5809456"/>
              <a:gd name="connsiteX12365" fmla="*/ 9711415 w 10993169"/>
              <a:gd name="connsiteY12365" fmla="*/ 2092758 h 5809456"/>
              <a:gd name="connsiteX12366" fmla="*/ 9709462 w 10993169"/>
              <a:gd name="connsiteY12366" fmla="*/ 2095363 h 5809456"/>
              <a:gd name="connsiteX12367" fmla="*/ 9708160 w 10993169"/>
              <a:gd name="connsiteY12367" fmla="*/ 2097316 h 5809456"/>
              <a:gd name="connsiteX12368" fmla="*/ 9706207 w 10993169"/>
              <a:gd name="connsiteY12368" fmla="*/ 2098619 h 5809456"/>
              <a:gd name="connsiteX12369" fmla="*/ 9704905 w 10993169"/>
              <a:gd name="connsiteY12369" fmla="*/ 2100572 h 5809456"/>
              <a:gd name="connsiteX12370" fmla="*/ 9702301 w 10993169"/>
              <a:gd name="connsiteY12370" fmla="*/ 2102525 h 5809456"/>
              <a:gd name="connsiteX12371" fmla="*/ 9699697 w 10993169"/>
              <a:gd name="connsiteY12371" fmla="*/ 2104479 h 5809456"/>
              <a:gd name="connsiteX12372" fmla="*/ 9697094 w 10993169"/>
              <a:gd name="connsiteY12372" fmla="*/ 2105781 h 5809456"/>
              <a:gd name="connsiteX12373" fmla="*/ 9690584 w 10993169"/>
              <a:gd name="connsiteY12373" fmla="*/ 2109688 h 5809456"/>
              <a:gd name="connsiteX12374" fmla="*/ 9686028 w 10993169"/>
              <a:gd name="connsiteY12374" fmla="*/ 2113595 h 5809456"/>
              <a:gd name="connsiteX12375" fmla="*/ 9680169 w 10993169"/>
              <a:gd name="connsiteY12375" fmla="*/ 2122060 h 5809456"/>
              <a:gd name="connsiteX12376" fmla="*/ 9677565 w 10993169"/>
              <a:gd name="connsiteY12376" fmla="*/ 2129874 h 5809456"/>
              <a:gd name="connsiteX12377" fmla="*/ 9676264 w 10993169"/>
              <a:gd name="connsiteY12377" fmla="*/ 2133780 h 5809456"/>
              <a:gd name="connsiteX12378" fmla="*/ 9674962 w 10993169"/>
              <a:gd name="connsiteY12378" fmla="*/ 2141594 h 5809456"/>
              <a:gd name="connsiteX12379" fmla="*/ 9673009 w 10993169"/>
              <a:gd name="connsiteY12379" fmla="*/ 2149408 h 5809456"/>
              <a:gd name="connsiteX12380" fmla="*/ 9672358 w 10993169"/>
              <a:gd name="connsiteY12380" fmla="*/ 2155268 h 5809456"/>
              <a:gd name="connsiteX12381" fmla="*/ 9670405 w 10993169"/>
              <a:gd name="connsiteY12381" fmla="*/ 2159826 h 5809456"/>
              <a:gd name="connsiteX12382" fmla="*/ 9668452 w 10993169"/>
              <a:gd name="connsiteY12382" fmla="*/ 2165035 h 5809456"/>
              <a:gd name="connsiteX12383" fmla="*/ 9666499 w 10993169"/>
              <a:gd name="connsiteY12383" fmla="*/ 2170895 h 5809456"/>
              <a:gd name="connsiteX12384" fmla="*/ 9664547 w 10993169"/>
              <a:gd name="connsiteY12384" fmla="*/ 2175453 h 5809456"/>
              <a:gd name="connsiteX12385" fmla="*/ 9659990 w 10993169"/>
              <a:gd name="connsiteY12385" fmla="*/ 2181965 h 5809456"/>
              <a:gd name="connsiteX12386" fmla="*/ 9654783 w 10993169"/>
              <a:gd name="connsiteY12386" fmla="*/ 2190429 h 5809456"/>
              <a:gd name="connsiteX12387" fmla="*/ 9654132 w 10993169"/>
              <a:gd name="connsiteY12387" fmla="*/ 2193034 h 5809456"/>
              <a:gd name="connsiteX12388" fmla="*/ 9654132 w 10993169"/>
              <a:gd name="connsiteY12388" fmla="*/ 2195639 h 5809456"/>
              <a:gd name="connsiteX12389" fmla="*/ 9655433 w 10993169"/>
              <a:gd name="connsiteY12389" fmla="*/ 2198894 h 5809456"/>
              <a:gd name="connsiteX12390" fmla="*/ 9656735 w 10993169"/>
              <a:gd name="connsiteY12390" fmla="*/ 2202150 h 5809456"/>
              <a:gd name="connsiteX12391" fmla="*/ 9659339 w 10993169"/>
              <a:gd name="connsiteY12391" fmla="*/ 2208661 h 5809456"/>
              <a:gd name="connsiteX12392" fmla="*/ 9661943 w 10993169"/>
              <a:gd name="connsiteY12392" fmla="*/ 2213219 h 5809456"/>
              <a:gd name="connsiteX12393" fmla="*/ 9667151 w 10993169"/>
              <a:gd name="connsiteY12393" fmla="*/ 2217126 h 5809456"/>
              <a:gd name="connsiteX12394" fmla="*/ 9673009 w 10993169"/>
              <a:gd name="connsiteY12394" fmla="*/ 2221033 h 5809456"/>
              <a:gd name="connsiteX12395" fmla="*/ 9676264 w 10993169"/>
              <a:gd name="connsiteY12395" fmla="*/ 2222986 h 5809456"/>
              <a:gd name="connsiteX12396" fmla="*/ 9678867 w 10993169"/>
              <a:gd name="connsiteY12396" fmla="*/ 2224940 h 5809456"/>
              <a:gd name="connsiteX12397" fmla="*/ 9680820 w 10993169"/>
              <a:gd name="connsiteY12397" fmla="*/ 2226893 h 5809456"/>
              <a:gd name="connsiteX12398" fmla="*/ 9682122 w 10993169"/>
              <a:gd name="connsiteY12398" fmla="*/ 2228847 h 5809456"/>
              <a:gd name="connsiteX12399" fmla="*/ 9684726 w 10993169"/>
              <a:gd name="connsiteY12399" fmla="*/ 2234707 h 5809456"/>
              <a:gd name="connsiteX12400" fmla="*/ 9685377 w 10993169"/>
              <a:gd name="connsiteY12400" fmla="*/ 2240567 h 5809456"/>
              <a:gd name="connsiteX12401" fmla="*/ 9686028 w 10993169"/>
              <a:gd name="connsiteY12401" fmla="*/ 2247078 h 5809456"/>
              <a:gd name="connsiteX12402" fmla="*/ 9686028 w 10993169"/>
              <a:gd name="connsiteY12402" fmla="*/ 2252288 h 5809456"/>
              <a:gd name="connsiteX12403" fmla="*/ 9685377 w 10993169"/>
              <a:gd name="connsiteY12403" fmla="*/ 2258799 h 5809456"/>
              <a:gd name="connsiteX12404" fmla="*/ 9684726 w 10993169"/>
              <a:gd name="connsiteY12404" fmla="*/ 2266613 h 5809456"/>
              <a:gd name="connsiteX12405" fmla="*/ 9684726 w 10993169"/>
              <a:gd name="connsiteY12405" fmla="*/ 2269868 h 5809456"/>
              <a:gd name="connsiteX12406" fmla="*/ 9684726 w 10993169"/>
              <a:gd name="connsiteY12406" fmla="*/ 2273775 h 5809456"/>
              <a:gd name="connsiteX12407" fmla="*/ 9684726 w 10993169"/>
              <a:gd name="connsiteY12407" fmla="*/ 2277031 h 5809456"/>
              <a:gd name="connsiteX12408" fmla="*/ 9686028 w 10993169"/>
              <a:gd name="connsiteY12408" fmla="*/ 2280286 h 5809456"/>
              <a:gd name="connsiteX12409" fmla="*/ 9686028 w 10993169"/>
              <a:gd name="connsiteY12409" fmla="*/ 2283542 h 5809456"/>
              <a:gd name="connsiteX12410" fmla="*/ 9687330 w 10993169"/>
              <a:gd name="connsiteY12410" fmla="*/ 2286798 h 5809456"/>
              <a:gd name="connsiteX12411" fmla="*/ 9689283 w 10993169"/>
              <a:gd name="connsiteY12411" fmla="*/ 2290054 h 5809456"/>
              <a:gd name="connsiteX12412" fmla="*/ 9691235 w 10993169"/>
              <a:gd name="connsiteY12412" fmla="*/ 2293960 h 5809456"/>
              <a:gd name="connsiteX12413" fmla="*/ 9695141 w 10993169"/>
              <a:gd name="connsiteY12413" fmla="*/ 2300472 h 5809456"/>
              <a:gd name="connsiteX12414" fmla="*/ 9698396 w 10993169"/>
              <a:gd name="connsiteY12414" fmla="*/ 2305681 h 5809456"/>
              <a:gd name="connsiteX12415" fmla="*/ 9700999 w 10993169"/>
              <a:gd name="connsiteY12415" fmla="*/ 2310890 h 5809456"/>
              <a:gd name="connsiteX12416" fmla="*/ 9702952 w 10993169"/>
              <a:gd name="connsiteY12416" fmla="*/ 2317401 h 5809456"/>
              <a:gd name="connsiteX12417" fmla="*/ 9704905 w 10993169"/>
              <a:gd name="connsiteY12417" fmla="*/ 2323913 h 5809456"/>
              <a:gd name="connsiteX12418" fmla="*/ 9706207 w 10993169"/>
              <a:gd name="connsiteY12418" fmla="*/ 2328471 h 5809456"/>
              <a:gd name="connsiteX12419" fmla="*/ 9708160 w 10993169"/>
              <a:gd name="connsiteY12419" fmla="*/ 2336284 h 5809456"/>
              <a:gd name="connsiteX12420" fmla="*/ 9709462 w 10993169"/>
              <a:gd name="connsiteY12420" fmla="*/ 2346051 h 5809456"/>
              <a:gd name="connsiteX12421" fmla="*/ 9710763 w 10993169"/>
              <a:gd name="connsiteY12421" fmla="*/ 2355167 h 5809456"/>
              <a:gd name="connsiteX12422" fmla="*/ 9710763 w 10993169"/>
              <a:gd name="connsiteY12422" fmla="*/ 2362330 h 5809456"/>
              <a:gd name="connsiteX12423" fmla="*/ 9710113 w 10993169"/>
              <a:gd name="connsiteY12423" fmla="*/ 2376004 h 5809456"/>
              <a:gd name="connsiteX12424" fmla="*/ 9707509 w 10993169"/>
              <a:gd name="connsiteY12424" fmla="*/ 2392282 h 5809456"/>
              <a:gd name="connsiteX12425" fmla="*/ 9706207 w 10993169"/>
              <a:gd name="connsiteY12425" fmla="*/ 2400747 h 5809456"/>
              <a:gd name="connsiteX12426" fmla="*/ 9705556 w 10993169"/>
              <a:gd name="connsiteY12426" fmla="*/ 2408561 h 5809456"/>
              <a:gd name="connsiteX12427" fmla="*/ 9705556 w 10993169"/>
              <a:gd name="connsiteY12427" fmla="*/ 2415072 h 5809456"/>
              <a:gd name="connsiteX12428" fmla="*/ 9706207 w 10993169"/>
              <a:gd name="connsiteY12428" fmla="*/ 2420932 h 5809456"/>
              <a:gd name="connsiteX12429" fmla="*/ 9707509 w 10993169"/>
              <a:gd name="connsiteY12429" fmla="*/ 2426141 h 5809456"/>
              <a:gd name="connsiteX12430" fmla="*/ 9709462 w 10993169"/>
              <a:gd name="connsiteY12430" fmla="*/ 2432002 h 5809456"/>
              <a:gd name="connsiteX12431" fmla="*/ 9712065 w 10993169"/>
              <a:gd name="connsiteY12431" fmla="*/ 2439164 h 5809456"/>
              <a:gd name="connsiteX12432" fmla="*/ 9715320 w 10993169"/>
              <a:gd name="connsiteY12432" fmla="*/ 2445676 h 5809456"/>
              <a:gd name="connsiteX12433" fmla="*/ 9721179 w 10993169"/>
              <a:gd name="connsiteY12433" fmla="*/ 2458698 h 5809456"/>
              <a:gd name="connsiteX12434" fmla="*/ 9726386 w 10993169"/>
              <a:gd name="connsiteY12434" fmla="*/ 2469768 h 5809456"/>
              <a:gd name="connsiteX12435" fmla="*/ 9728990 w 10993169"/>
              <a:gd name="connsiteY12435" fmla="*/ 2476930 h 5809456"/>
              <a:gd name="connsiteX12436" fmla="*/ 9732895 w 10993169"/>
              <a:gd name="connsiteY12436" fmla="*/ 2485395 h 5809456"/>
              <a:gd name="connsiteX12437" fmla="*/ 9736150 w 10993169"/>
              <a:gd name="connsiteY12437" fmla="*/ 2494511 h 5809456"/>
              <a:gd name="connsiteX12438" fmla="*/ 9739405 w 10993169"/>
              <a:gd name="connsiteY12438" fmla="*/ 2502976 h 5809456"/>
              <a:gd name="connsiteX12439" fmla="*/ 9740056 w 10993169"/>
              <a:gd name="connsiteY12439" fmla="*/ 2508185 h 5809456"/>
              <a:gd name="connsiteX12440" fmla="*/ 9740056 w 10993169"/>
              <a:gd name="connsiteY12440" fmla="*/ 2515347 h 5809456"/>
              <a:gd name="connsiteX12441" fmla="*/ 9740707 w 10993169"/>
              <a:gd name="connsiteY12441" fmla="*/ 2523161 h 5809456"/>
              <a:gd name="connsiteX12442" fmla="*/ 9741358 w 10993169"/>
              <a:gd name="connsiteY12442" fmla="*/ 2528370 h 5809456"/>
              <a:gd name="connsiteX12443" fmla="*/ 9744613 w 10993169"/>
              <a:gd name="connsiteY12443" fmla="*/ 2532277 h 5809456"/>
              <a:gd name="connsiteX12444" fmla="*/ 9748518 w 10993169"/>
              <a:gd name="connsiteY12444" fmla="*/ 2536835 h 5809456"/>
              <a:gd name="connsiteX12445" fmla="*/ 9752424 w 10993169"/>
              <a:gd name="connsiteY12445" fmla="*/ 2540742 h 5809456"/>
              <a:gd name="connsiteX12446" fmla="*/ 9756981 w 10993169"/>
              <a:gd name="connsiteY12446" fmla="*/ 2543998 h 5809456"/>
              <a:gd name="connsiteX12447" fmla="*/ 9760886 w 10993169"/>
              <a:gd name="connsiteY12447" fmla="*/ 2543998 h 5809456"/>
              <a:gd name="connsiteX12448" fmla="*/ 9765443 w 10993169"/>
              <a:gd name="connsiteY12448" fmla="*/ 2542695 h 5809456"/>
              <a:gd name="connsiteX12449" fmla="*/ 9769348 w 10993169"/>
              <a:gd name="connsiteY12449" fmla="*/ 2540091 h 5809456"/>
              <a:gd name="connsiteX12450" fmla="*/ 9771952 w 10993169"/>
              <a:gd name="connsiteY12450" fmla="*/ 2538137 h 5809456"/>
              <a:gd name="connsiteX12451" fmla="*/ 9773905 w 10993169"/>
              <a:gd name="connsiteY12451" fmla="*/ 2536184 h 5809456"/>
              <a:gd name="connsiteX12452" fmla="*/ 9775207 w 10993169"/>
              <a:gd name="connsiteY12452" fmla="*/ 2532928 h 5809456"/>
              <a:gd name="connsiteX12453" fmla="*/ 9777159 w 10993169"/>
              <a:gd name="connsiteY12453" fmla="*/ 2529672 h 5809456"/>
              <a:gd name="connsiteX12454" fmla="*/ 9778461 w 10993169"/>
              <a:gd name="connsiteY12454" fmla="*/ 2525766 h 5809456"/>
              <a:gd name="connsiteX12455" fmla="*/ 9780414 w 10993169"/>
              <a:gd name="connsiteY12455" fmla="*/ 2518603 h 5809456"/>
              <a:gd name="connsiteX12456" fmla="*/ 9782367 w 10993169"/>
              <a:gd name="connsiteY12456" fmla="*/ 2512743 h 5809456"/>
              <a:gd name="connsiteX12457" fmla="*/ 9786273 w 10993169"/>
              <a:gd name="connsiteY12457" fmla="*/ 2510138 h 5809456"/>
              <a:gd name="connsiteX12458" fmla="*/ 9790829 w 10993169"/>
              <a:gd name="connsiteY12458" fmla="*/ 2506883 h 5809456"/>
              <a:gd name="connsiteX12459" fmla="*/ 9793433 w 10993169"/>
              <a:gd name="connsiteY12459" fmla="*/ 2505580 h 5809456"/>
              <a:gd name="connsiteX12460" fmla="*/ 9796037 w 10993169"/>
              <a:gd name="connsiteY12460" fmla="*/ 2504278 h 5809456"/>
              <a:gd name="connsiteX12461" fmla="*/ 9797990 w 10993169"/>
              <a:gd name="connsiteY12461" fmla="*/ 2502976 h 5809456"/>
              <a:gd name="connsiteX12462" fmla="*/ 9799943 w 10993169"/>
              <a:gd name="connsiteY12462" fmla="*/ 2502976 h 5809456"/>
              <a:gd name="connsiteX12463" fmla="*/ 9801245 w 10993169"/>
              <a:gd name="connsiteY12463" fmla="*/ 2502325 h 5809456"/>
              <a:gd name="connsiteX12464" fmla="*/ 9803197 w 10993169"/>
              <a:gd name="connsiteY12464" fmla="*/ 2502325 h 5809456"/>
              <a:gd name="connsiteX12465" fmla="*/ 9805801 w 10993169"/>
              <a:gd name="connsiteY12465" fmla="*/ 2502325 h 5809456"/>
              <a:gd name="connsiteX12466" fmla="*/ 9809056 w 10993169"/>
              <a:gd name="connsiteY12466" fmla="*/ 2502976 h 5809456"/>
              <a:gd name="connsiteX12467" fmla="*/ 9814263 w 10993169"/>
              <a:gd name="connsiteY12467" fmla="*/ 2504929 h 5809456"/>
              <a:gd name="connsiteX12468" fmla="*/ 9818820 w 10993169"/>
              <a:gd name="connsiteY12468" fmla="*/ 2505580 h 5809456"/>
              <a:gd name="connsiteX12469" fmla="*/ 9825980 w 10993169"/>
              <a:gd name="connsiteY12469" fmla="*/ 2507534 h 5809456"/>
              <a:gd name="connsiteX12470" fmla="*/ 9834443 w 10993169"/>
              <a:gd name="connsiteY12470" fmla="*/ 2509487 h 5809456"/>
              <a:gd name="connsiteX12471" fmla="*/ 9838348 w 10993169"/>
              <a:gd name="connsiteY12471" fmla="*/ 2510789 h 5809456"/>
              <a:gd name="connsiteX12472" fmla="*/ 9842254 w 10993169"/>
              <a:gd name="connsiteY12472" fmla="*/ 2512092 h 5809456"/>
              <a:gd name="connsiteX12473" fmla="*/ 9844857 w 10993169"/>
              <a:gd name="connsiteY12473" fmla="*/ 2514045 h 5809456"/>
              <a:gd name="connsiteX12474" fmla="*/ 9846810 w 10993169"/>
              <a:gd name="connsiteY12474" fmla="*/ 2515347 h 5809456"/>
              <a:gd name="connsiteX12475" fmla="*/ 9848112 w 10993169"/>
              <a:gd name="connsiteY12475" fmla="*/ 2520557 h 5809456"/>
              <a:gd name="connsiteX12476" fmla="*/ 9848112 w 10993169"/>
              <a:gd name="connsiteY12476" fmla="*/ 2527068 h 5809456"/>
              <a:gd name="connsiteX12477" fmla="*/ 9848112 w 10993169"/>
              <a:gd name="connsiteY12477" fmla="*/ 2533579 h 5809456"/>
              <a:gd name="connsiteX12478" fmla="*/ 9846810 w 10993169"/>
              <a:gd name="connsiteY12478" fmla="*/ 2538137 h 5809456"/>
              <a:gd name="connsiteX12479" fmla="*/ 9843555 w 10993169"/>
              <a:gd name="connsiteY12479" fmla="*/ 2540742 h 5809456"/>
              <a:gd name="connsiteX12480" fmla="*/ 9839650 w 10993169"/>
              <a:gd name="connsiteY12480" fmla="*/ 2543998 h 5809456"/>
              <a:gd name="connsiteX12481" fmla="*/ 9835744 w 10993169"/>
              <a:gd name="connsiteY12481" fmla="*/ 2545951 h 5809456"/>
              <a:gd name="connsiteX12482" fmla="*/ 9831188 w 10993169"/>
              <a:gd name="connsiteY12482" fmla="*/ 2546602 h 5809456"/>
              <a:gd name="connsiteX12483" fmla="*/ 9829886 w 10993169"/>
              <a:gd name="connsiteY12483" fmla="*/ 2547253 h 5809456"/>
              <a:gd name="connsiteX12484" fmla="*/ 9827933 w 10993169"/>
              <a:gd name="connsiteY12484" fmla="*/ 2547904 h 5809456"/>
              <a:gd name="connsiteX12485" fmla="*/ 9825980 w 10993169"/>
              <a:gd name="connsiteY12485" fmla="*/ 2547904 h 5809456"/>
              <a:gd name="connsiteX12486" fmla="*/ 9823377 w 10993169"/>
              <a:gd name="connsiteY12486" fmla="*/ 2547904 h 5809456"/>
              <a:gd name="connsiteX12487" fmla="*/ 9818820 w 10993169"/>
              <a:gd name="connsiteY12487" fmla="*/ 2547253 h 5809456"/>
              <a:gd name="connsiteX12488" fmla="*/ 9816216 w 10993169"/>
              <a:gd name="connsiteY12488" fmla="*/ 2546602 h 5809456"/>
              <a:gd name="connsiteX12489" fmla="*/ 9812961 w 10993169"/>
              <a:gd name="connsiteY12489" fmla="*/ 2549207 h 5809456"/>
              <a:gd name="connsiteX12490" fmla="*/ 9809707 w 10993169"/>
              <a:gd name="connsiteY12490" fmla="*/ 2551811 h 5809456"/>
              <a:gd name="connsiteX12491" fmla="*/ 9807103 w 10993169"/>
              <a:gd name="connsiteY12491" fmla="*/ 2554416 h 5809456"/>
              <a:gd name="connsiteX12492" fmla="*/ 9805150 w 10993169"/>
              <a:gd name="connsiteY12492" fmla="*/ 2557020 h 5809456"/>
              <a:gd name="connsiteX12493" fmla="*/ 9805801 w 10993169"/>
              <a:gd name="connsiteY12493" fmla="*/ 2561578 h 5809456"/>
              <a:gd name="connsiteX12494" fmla="*/ 9807754 w 10993169"/>
              <a:gd name="connsiteY12494" fmla="*/ 2566787 h 5809456"/>
              <a:gd name="connsiteX12495" fmla="*/ 9810357 w 10993169"/>
              <a:gd name="connsiteY12495" fmla="*/ 2572648 h 5809456"/>
              <a:gd name="connsiteX12496" fmla="*/ 9811009 w 10993169"/>
              <a:gd name="connsiteY12496" fmla="*/ 2577206 h 5809456"/>
              <a:gd name="connsiteX12497" fmla="*/ 9809056 w 10993169"/>
              <a:gd name="connsiteY12497" fmla="*/ 2579810 h 5809456"/>
              <a:gd name="connsiteX12498" fmla="*/ 9806452 w 10993169"/>
              <a:gd name="connsiteY12498" fmla="*/ 2581764 h 5809456"/>
              <a:gd name="connsiteX12499" fmla="*/ 9804499 w 10993169"/>
              <a:gd name="connsiteY12499" fmla="*/ 2584368 h 5809456"/>
              <a:gd name="connsiteX12500" fmla="*/ 9802546 w 10993169"/>
              <a:gd name="connsiteY12500" fmla="*/ 2585019 h 5809456"/>
              <a:gd name="connsiteX12501" fmla="*/ 9797339 w 10993169"/>
              <a:gd name="connsiteY12501" fmla="*/ 2586321 h 5809456"/>
              <a:gd name="connsiteX12502" fmla="*/ 9790829 w 10993169"/>
              <a:gd name="connsiteY12502" fmla="*/ 2586973 h 5809456"/>
              <a:gd name="connsiteX12503" fmla="*/ 9784971 w 10993169"/>
              <a:gd name="connsiteY12503" fmla="*/ 2587624 h 5809456"/>
              <a:gd name="connsiteX12504" fmla="*/ 9779763 w 10993169"/>
              <a:gd name="connsiteY12504" fmla="*/ 2587624 h 5809456"/>
              <a:gd name="connsiteX12505" fmla="*/ 9773254 w 10993169"/>
              <a:gd name="connsiteY12505" fmla="*/ 2589577 h 5809456"/>
              <a:gd name="connsiteX12506" fmla="*/ 9766093 w 10993169"/>
              <a:gd name="connsiteY12506" fmla="*/ 2592833 h 5809456"/>
              <a:gd name="connsiteX12507" fmla="*/ 9762839 w 10993169"/>
              <a:gd name="connsiteY12507" fmla="*/ 2594786 h 5809456"/>
              <a:gd name="connsiteX12508" fmla="*/ 9760235 w 10993169"/>
              <a:gd name="connsiteY12508" fmla="*/ 2596089 h 5809456"/>
              <a:gd name="connsiteX12509" fmla="*/ 9758282 w 10993169"/>
              <a:gd name="connsiteY12509" fmla="*/ 2598042 h 5809456"/>
              <a:gd name="connsiteX12510" fmla="*/ 9756981 w 10993169"/>
              <a:gd name="connsiteY12510" fmla="*/ 2599995 h 5809456"/>
              <a:gd name="connsiteX12511" fmla="*/ 9755027 w 10993169"/>
              <a:gd name="connsiteY12511" fmla="*/ 2603251 h 5809456"/>
              <a:gd name="connsiteX12512" fmla="*/ 9754377 w 10993169"/>
              <a:gd name="connsiteY12512" fmla="*/ 2607158 h 5809456"/>
              <a:gd name="connsiteX12513" fmla="*/ 9753726 w 10993169"/>
              <a:gd name="connsiteY12513" fmla="*/ 2611065 h 5809456"/>
              <a:gd name="connsiteX12514" fmla="*/ 9753726 w 10993169"/>
              <a:gd name="connsiteY12514" fmla="*/ 2614972 h 5809456"/>
              <a:gd name="connsiteX12515" fmla="*/ 9753726 w 10993169"/>
              <a:gd name="connsiteY12515" fmla="*/ 2622785 h 5809456"/>
              <a:gd name="connsiteX12516" fmla="*/ 9754377 w 10993169"/>
              <a:gd name="connsiteY12516" fmla="*/ 2627994 h 5809456"/>
              <a:gd name="connsiteX12517" fmla="*/ 9755027 w 10993169"/>
              <a:gd name="connsiteY12517" fmla="*/ 2635157 h 5809456"/>
              <a:gd name="connsiteX12518" fmla="*/ 9756981 w 10993169"/>
              <a:gd name="connsiteY12518" fmla="*/ 2642971 h 5809456"/>
              <a:gd name="connsiteX12519" fmla="*/ 9758282 w 10993169"/>
              <a:gd name="connsiteY12519" fmla="*/ 2651435 h 5809456"/>
              <a:gd name="connsiteX12520" fmla="*/ 9759584 w 10993169"/>
              <a:gd name="connsiteY12520" fmla="*/ 2656644 h 5809456"/>
              <a:gd name="connsiteX12521" fmla="*/ 9758933 w 10993169"/>
              <a:gd name="connsiteY12521" fmla="*/ 2661202 h 5809456"/>
              <a:gd name="connsiteX12522" fmla="*/ 9757631 w 10993169"/>
              <a:gd name="connsiteY12522" fmla="*/ 2666412 h 5809456"/>
              <a:gd name="connsiteX12523" fmla="*/ 9756329 w 10993169"/>
              <a:gd name="connsiteY12523" fmla="*/ 2671621 h 5809456"/>
              <a:gd name="connsiteX12524" fmla="*/ 9754377 w 10993169"/>
              <a:gd name="connsiteY12524" fmla="*/ 2674876 h 5809456"/>
              <a:gd name="connsiteX12525" fmla="*/ 9751773 w 10993169"/>
              <a:gd name="connsiteY12525" fmla="*/ 2676179 h 5809456"/>
              <a:gd name="connsiteX12526" fmla="*/ 9747867 w 10993169"/>
              <a:gd name="connsiteY12526" fmla="*/ 2678132 h 5809456"/>
              <a:gd name="connsiteX12527" fmla="*/ 9744613 w 10993169"/>
              <a:gd name="connsiteY12527" fmla="*/ 2679434 h 5809456"/>
              <a:gd name="connsiteX12528" fmla="*/ 9741358 w 10993169"/>
              <a:gd name="connsiteY12528" fmla="*/ 2679434 h 5809456"/>
              <a:gd name="connsiteX12529" fmla="*/ 9740056 w 10993169"/>
              <a:gd name="connsiteY12529" fmla="*/ 2678132 h 5809456"/>
              <a:gd name="connsiteX12530" fmla="*/ 9738754 w 10993169"/>
              <a:gd name="connsiteY12530" fmla="*/ 2676830 h 5809456"/>
              <a:gd name="connsiteX12531" fmla="*/ 9737452 w 10993169"/>
              <a:gd name="connsiteY12531" fmla="*/ 2674225 h 5809456"/>
              <a:gd name="connsiteX12532" fmla="*/ 9736801 w 10993169"/>
              <a:gd name="connsiteY12532" fmla="*/ 2672272 h 5809456"/>
              <a:gd name="connsiteX12533" fmla="*/ 9735499 w 10993169"/>
              <a:gd name="connsiteY12533" fmla="*/ 2667714 h 5809456"/>
              <a:gd name="connsiteX12534" fmla="*/ 9734197 w 10993169"/>
              <a:gd name="connsiteY12534" fmla="*/ 2664458 h 5809456"/>
              <a:gd name="connsiteX12535" fmla="*/ 9731594 w 10993169"/>
              <a:gd name="connsiteY12535" fmla="*/ 2663156 h 5809456"/>
              <a:gd name="connsiteX12536" fmla="*/ 9728990 w 10993169"/>
              <a:gd name="connsiteY12536" fmla="*/ 2663156 h 5809456"/>
              <a:gd name="connsiteX12537" fmla="*/ 9726386 w 10993169"/>
              <a:gd name="connsiteY12537" fmla="*/ 2663807 h 5809456"/>
              <a:gd name="connsiteX12538" fmla="*/ 9723783 w 10993169"/>
              <a:gd name="connsiteY12538" fmla="*/ 2664458 h 5809456"/>
              <a:gd name="connsiteX12539" fmla="*/ 9721829 w 10993169"/>
              <a:gd name="connsiteY12539" fmla="*/ 2667714 h 5809456"/>
              <a:gd name="connsiteX12540" fmla="*/ 9720528 w 10993169"/>
              <a:gd name="connsiteY12540" fmla="*/ 2672272 h 5809456"/>
              <a:gd name="connsiteX12541" fmla="*/ 9719226 w 10993169"/>
              <a:gd name="connsiteY12541" fmla="*/ 2677481 h 5809456"/>
              <a:gd name="connsiteX12542" fmla="*/ 9718575 w 10993169"/>
              <a:gd name="connsiteY12542" fmla="*/ 2682039 h 5809456"/>
              <a:gd name="connsiteX12543" fmla="*/ 9719226 w 10993169"/>
              <a:gd name="connsiteY12543" fmla="*/ 2687899 h 5809456"/>
              <a:gd name="connsiteX12544" fmla="*/ 9719877 w 10993169"/>
              <a:gd name="connsiteY12544" fmla="*/ 2695062 h 5809456"/>
              <a:gd name="connsiteX12545" fmla="*/ 9720528 w 10993169"/>
              <a:gd name="connsiteY12545" fmla="*/ 2703526 h 5809456"/>
              <a:gd name="connsiteX12546" fmla="*/ 9721179 w 10993169"/>
              <a:gd name="connsiteY12546" fmla="*/ 2710038 h 5809456"/>
              <a:gd name="connsiteX12547" fmla="*/ 9720528 w 10993169"/>
              <a:gd name="connsiteY12547" fmla="*/ 2715247 h 5809456"/>
              <a:gd name="connsiteX12548" fmla="*/ 9719226 w 10993169"/>
              <a:gd name="connsiteY12548" fmla="*/ 2721107 h 5809456"/>
              <a:gd name="connsiteX12549" fmla="*/ 9717924 w 10993169"/>
              <a:gd name="connsiteY12549" fmla="*/ 2724363 h 5809456"/>
              <a:gd name="connsiteX12550" fmla="*/ 9716622 w 10993169"/>
              <a:gd name="connsiteY12550" fmla="*/ 2726967 h 5809456"/>
              <a:gd name="connsiteX12551" fmla="*/ 9715320 w 10993169"/>
              <a:gd name="connsiteY12551" fmla="*/ 2728921 h 5809456"/>
              <a:gd name="connsiteX12552" fmla="*/ 9713367 w 10993169"/>
              <a:gd name="connsiteY12552" fmla="*/ 2730223 h 5809456"/>
              <a:gd name="connsiteX12553" fmla="*/ 9712065 w 10993169"/>
              <a:gd name="connsiteY12553" fmla="*/ 2732176 h 5809456"/>
              <a:gd name="connsiteX12554" fmla="*/ 9710763 w 10993169"/>
              <a:gd name="connsiteY12554" fmla="*/ 2734130 h 5809456"/>
              <a:gd name="connsiteX12555" fmla="*/ 9708160 w 10993169"/>
              <a:gd name="connsiteY12555" fmla="*/ 2735432 h 5809456"/>
              <a:gd name="connsiteX12556" fmla="*/ 9705556 w 10993169"/>
              <a:gd name="connsiteY12556" fmla="*/ 2736734 h 5809456"/>
              <a:gd name="connsiteX12557" fmla="*/ 9700349 w 10993169"/>
              <a:gd name="connsiteY12557" fmla="*/ 2738688 h 5809456"/>
              <a:gd name="connsiteX12558" fmla="*/ 9695792 w 10993169"/>
              <a:gd name="connsiteY12558" fmla="*/ 2740641 h 5809456"/>
              <a:gd name="connsiteX12559" fmla="*/ 9688631 w 10993169"/>
              <a:gd name="connsiteY12559" fmla="*/ 2741944 h 5809456"/>
              <a:gd name="connsiteX12560" fmla="*/ 9678867 w 10993169"/>
              <a:gd name="connsiteY12560" fmla="*/ 2742595 h 5809456"/>
              <a:gd name="connsiteX12561" fmla="*/ 9669754 w 10993169"/>
              <a:gd name="connsiteY12561" fmla="*/ 2741944 h 5809456"/>
              <a:gd name="connsiteX12562" fmla="*/ 9661943 w 10993169"/>
              <a:gd name="connsiteY12562" fmla="*/ 2740641 h 5809456"/>
              <a:gd name="connsiteX12563" fmla="*/ 9657386 w 10993169"/>
              <a:gd name="connsiteY12563" fmla="*/ 2739990 h 5809456"/>
              <a:gd name="connsiteX12564" fmla="*/ 9652179 w 10993169"/>
              <a:gd name="connsiteY12564" fmla="*/ 2737386 h 5809456"/>
              <a:gd name="connsiteX12565" fmla="*/ 9649575 w 10993169"/>
              <a:gd name="connsiteY12565" fmla="*/ 2736083 h 5809456"/>
              <a:gd name="connsiteX12566" fmla="*/ 9647622 w 10993169"/>
              <a:gd name="connsiteY12566" fmla="*/ 2734130 h 5809456"/>
              <a:gd name="connsiteX12567" fmla="*/ 9645669 w 10993169"/>
              <a:gd name="connsiteY12567" fmla="*/ 2732176 h 5809456"/>
              <a:gd name="connsiteX12568" fmla="*/ 9644367 w 10993169"/>
              <a:gd name="connsiteY12568" fmla="*/ 2730223 h 5809456"/>
              <a:gd name="connsiteX12569" fmla="*/ 9642415 w 10993169"/>
              <a:gd name="connsiteY12569" fmla="*/ 2727619 h 5809456"/>
              <a:gd name="connsiteX12570" fmla="*/ 9641113 w 10993169"/>
              <a:gd name="connsiteY12570" fmla="*/ 2722409 h 5809456"/>
              <a:gd name="connsiteX12571" fmla="*/ 9640462 w 10993169"/>
              <a:gd name="connsiteY12571" fmla="*/ 2719805 h 5809456"/>
              <a:gd name="connsiteX12572" fmla="*/ 9640462 w 10993169"/>
              <a:gd name="connsiteY12572" fmla="*/ 2717200 h 5809456"/>
              <a:gd name="connsiteX12573" fmla="*/ 9641113 w 10993169"/>
              <a:gd name="connsiteY12573" fmla="*/ 2714596 h 5809456"/>
              <a:gd name="connsiteX12574" fmla="*/ 9641764 w 10993169"/>
              <a:gd name="connsiteY12574" fmla="*/ 2712642 h 5809456"/>
              <a:gd name="connsiteX12575" fmla="*/ 9642415 w 10993169"/>
              <a:gd name="connsiteY12575" fmla="*/ 2711340 h 5809456"/>
              <a:gd name="connsiteX12576" fmla="*/ 9643717 w 10993169"/>
              <a:gd name="connsiteY12576" fmla="*/ 2710038 h 5809456"/>
              <a:gd name="connsiteX12577" fmla="*/ 9645019 w 10993169"/>
              <a:gd name="connsiteY12577" fmla="*/ 2709387 h 5809456"/>
              <a:gd name="connsiteX12578" fmla="*/ 9647622 w 10993169"/>
              <a:gd name="connsiteY12578" fmla="*/ 2709387 h 5809456"/>
              <a:gd name="connsiteX12579" fmla="*/ 9652830 w 10993169"/>
              <a:gd name="connsiteY12579" fmla="*/ 2708735 h 5809456"/>
              <a:gd name="connsiteX12580" fmla="*/ 9657386 w 10993169"/>
              <a:gd name="connsiteY12580" fmla="*/ 2707433 h 5809456"/>
              <a:gd name="connsiteX12581" fmla="*/ 9661943 w 10993169"/>
              <a:gd name="connsiteY12581" fmla="*/ 2704178 h 5809456"/>
              <a:gd name="connsiteX12582" fmla="*/ 9667151 w 10993169"/>
              <a:gd name="connsiteY12582" fmla="*/ 2699620 h 5809456"/>
              <a:gd name="connsiteX12583" fmla="*/ 9673009 w 10993169"/>
              <a:gd name="connsiteY12583" fmla="*/ 2694410 h 5809456"/>
              <a:gd name="connsiteX12584" fmla="*/ 9677565 w 10993169"/>
              <a:gd name="connsiteY12584" fmla="*/ 2689852 h 5809456"/>
              <a:gd name="connsiteX12585" fmla="*/ 9680169 w 10993169"/>
              <a:gd name="connsiteY12585" fmla="*/ 2685295 h 5809456"/>
              <a:gd name="connsiteX12586" fmla="*/ 9686028 w 10993169"/>
              <a:gd name="connsiteY12586" fmla="*/ 2679434 h 5809456"/>
              <a:gd name="connsiteX12587" fmla="*/ 9690584 w 10993169"/>
              <a:gd name="connsiteY12587" fmla="*/ 2672923 h 5809456"/>
              <a:gd name="connsiteX12588" fmla="*/ 9693188 w 10993169"/>
              <a:gd name="connsiteY12588" fmla="*/ 2667063 h 5809456"/>
              <a:gd name="connsiteX12589" fmla="*/ 9693188 w 10993169"/>
              <a:gd name="connsiteY12589" fmla="*/ 2664458 h 5809456"/>
              <a:gd name="connsiteX12590" fmla="*/ 9693188 w 10993169"/>
              <a:gd name="connsiteY12590" fmla="*/ 2661854 h 5809456"/>
              <a:gd name="connsiteX12591" fmla="*/ 9692537 w 10993169"/>
              <a:gd name="connsiteY12591" fmla="*/ 2659249 h 5809456"/>
              <a:gd name="connsiteX12592" fmla="*/ 9690584 w 10993169"/>
              <a:gd name="connsiteY12592" fmla="*/ 2656644 h 5809456"/>
              <a:gd name="connsiteX12593" fmla="*/ 9688631 w 10993169"/>
              <a:gd name="connsiteY12593" fmla="*/ 2654691 h 5809456"/>
              <a:gd name="connsiteX12594" fmla="*/ 9686028 w 10993169"/>
              <a:gd name="connsiteY12594" fmla="*/ 2653389 h 5809456"/>
              <a:gd name="connsiteX12595" fmla="*/ 9682122 w 10993169"/>
              <a:gd name="connsiteY12595" fmla="*/ 2652086 h 5809456"/>
              <a:gd name="connsiteX12596" fmla="*/ 9680169 w 10993169"/>
              <a:gd name="connsiteY12596" fmla="*/ 2651435 h 5809456"/>
              <a:gd name="connsiteX12597" fmla="*/ 9674962 w 10993169"/>
              <a:gd name="connsiteY12597" fmla="*/ 2652738 h 5809456"/>
              <a:gd name="connsiteX12598" fmla="*/ 9669754 w 10993169"/>
              <a:gd name="connsiteY12598" fmla="*/ 2654040 h 5809456"/>
              <a:gd name="connsiteX12599" fmla="*/ 9667151 w 10993169"/>
              <a:gd name="connsiteY12599" fmla="*/ 2660551 h 5809456"/>
              <a:gd name="connsiteX12600" fmla="*/ 9664547 w 10993169"/>
              <a:gd name="connsiteY12600" fmla="*/ 2667063 h 5809456"/>
              <a:gd name="connsiteX12601" fmla="*/ 9659990 w 10993169"/>
              <a:gd name="connsiteY12601" fmla="*/ 2675527 h 5809456"/>
              <a:gd name="connsiteX12602" fmla="*/ 9654783 w 10993169"/>
              <a:gd name="connsiteY12602" fmla="*/ 2682039 h 5809456"/>
              <a:gd name="connsiteX12603" fmla="*/ 9652179 w 10993169"/>
              <a:gd name="connsiteY12603" fmla="*/ 2684643 h 5809456"/>
              <a:gd name="connsiteX12604" fmla="*/ 9647622 w 10993169"/>
              <a:gd name="connsiteY12604" fmla="*/ 2687248 h 5809456"/>
              <a:gd name="connsiteX12605" fmla="*/ 9643717 w 10993169"/>
              <a:gd name="connsiteY12605" fmla="*/ 2689201 h 5809456"/>
              <a:gd name="connsiteX12606" fmla="*/ 9639160 w 10993169"/>
              <a:gd name="connsiteY12606" fmla="*/ 2689852 h 5809456"/>
              <a:gd name="connsiteX12607" fmla="*/ 9637207 w 10993169"/>
              <a:gd name="connsiteY12607" fmla="*/ 2688550 h 5809456"/>
              <a:gd name="connsiteX12608" fmla="*/ 9633953 w 10993169"/>
              <a:gd name="connsiteY12608" fmla="*/ 2685946 h 5809456"/>
              <a:gd name="connsiteX12609" fmla="*/ 9631349 w 10993169"/>
              <a:gd name="connsiteY12609" fmla="*/ 2682039 h 5809456"/>
              <a:gd name="connsiteX12610" fmla="*/ 9629396 w 10993169"/>
              <a:gd name="connsiteY12610" fmla="*/ 2679434 h 5809456"/>
              <a:gd name="connsiteX12611" fmla="*/ 9625490 w 10993169"/>
              <a:gd name="connsiteY12611" fmla="*/ 2676830 h 5809456"/>
              <a:gd name="connsiteX12612" fmla="*/ 9621585 w 10993169"/>
              <a:gd name="connsiteY12612" fmla="*/ 2673574 h 5809456"/>
              <a:gd name="connsiteX12613" fmla="*/ 9619632 w 10993169"/>
              <a:gd name="connsiteY12613" fmla="*/ 2672272 h 5809456"/>
              <a:gd name="connsiteX12614" fmla="*/ 9617679 w 10993169"/>
              <a:gd name="connsiteY12614" fmla="*/ 2670969 h 5809456"/>
              <a:gd name="connsiteX12615" fmla="*/ 9615726 w 10993169"/>
              <a:gd name="connsiteY12615" fmla="*/ 2669667 h 5809456"/>
              <a:gd name="connsiteX12616" fmla="*/ 9613773 w 10993169"/>
              <a:gd name="connsiteY12616" fmla="*/ 2669667 h 5809456"/>
              <a:gd name="connsiteX12617" fmla="*/ 9609868 w 10993169"/>
              <a:gd name="connsiteY12617" fmla="*/ 2670318 h 5809456"/>
              <a:gd name="connsiteX12618" fmla="*/ 9604660 w 10993169"/>
              <a:gd name="connsiteY12618" fmla="*/ 2672272 h 5809456"/>
              <a:gd name="connsiteX12619" fmla="*/ 9600103 w 10993169"/>
              <a:gd name="connsiteY12619" fmla="*/ 2674876 h 5809456"/>
              <a:gd name="connsiteX12620" fmla="*/ 9596198 w 10993169"/>
              <a:gd name="connsiteY12620" fmla="*/ 2676830 h 5809456"/>
              <a:gd name="connsiteX12621" fmla="*/ 9593594 w 10993169"/>
              <a:gd name="connsiteY12621" fmla="*/ 2680085 h 5809456"/>
              <a:gd name="connsiteX12622" fmla="*/ 9591641 w 10993169"/>
              <a:gd name="connsiteY12622" fmla="*/ 2684643 h 5809456"/>
              <a:gd name="connsiteX12623" fmla="*/ 9589037 w 10993169"/>
              <a:gd name="connsiteY12623" fmla="*/ 2689201 h 5809456"/>
              <a:gd name="connsiteX12624" fmla="*/ 9588387 w 10993169"/>
              <a:gd name="connsiteY12624" fmla="*/ 2692457 h 5809456"/>
              <a:gd name="connsiteX12625" fmla="*/ 9589689 w 10993169"/>
              <a:gd name="connsiteY12625" fmla="*/ 2700922 h 5809456"/>
              <a:gd name="connsiteX12626" fmla="*/ 9590990 w 10993169"/>
              <a:gd name="connsiteY12626" fmla="*/ 2707433 h 5809456"/>
              <a:gd name="connsiteX12627" fmla="*/ 9588387 w 10993169"/>
              <a:gd name="connsiteY12627" fmla="*/ 2710689 h 5809456"/>
              <a:gd name="connsiteX12628" fmla="*/ 9584481 w 10993169"/>
              <a:gd name="connsiteY12628" fmla="*/ 2713945 h 5809456"/>
              <a:gd name="connsiteX12629" fmla="*/ 9581226 w 10993169"/>
              <a:gd name="connsiteY12629" fmla="*/ 2715898 h 5809456"/>
              <a:gd name="connsiteX12630" fmla="*/ 9578623 w 10993169"/>
              <a:gd name="connsiteY12630" fmla="*/ 2717851 h 5809456"/>
              <a:gd name="connsiteX12631" fmla="*/ 9571462 w 10993169"/>
              <a:gd name="connsiteY12631" fmla="*/ 2715898 h 5809456"/>
              <a:gd name="connsiteX12632" fmla="*/ 9563000 w 10993169"/>
              <a:gd name="connsiteY12632" fmla="*/ 2712642 h 5809456"/>
              <a:gd name="connsiteX12633" fmla="*/ 9558443 w 10993169"/>
              <a:gd name="connsiteY12633" fmla="*/ 2708735 h 5809456"/>
              <a:gd name="connsiteX12634" fmla="*/ 9554538 w 10993169"/>
              <a:gd name="connsiteY12634" fmla="*/ 2704829 h 5809456"/>
              <a:gd name="connsiteX12635" fmla="*/ 9552585 w 10993169"/>
              <a:gd name="connsiteY12635" fmla="*/ 2705480 h 5809456"/>
              <a:gd name="connsiteX12636" fmla="*/ 9551283 w 10993169"/>
              <a:gd name="connsiteY12636" fmla="*/ 2706131 h 5809456"/>
              <a:gd name="connsiteX12637" fmla="*/ 9549330 w 10993169"/>
              <a:gd name="connsiteY12637" fmla="*/ 2707433 h 5809456"/>
              <a:gd name="connsiteX12638" fmla="*/ 9547377 w 10993169"/>
              <a:gd name="connsiteY12638" fmla="*/ 2709387 h 5809456"/>
              <a:gd name="connsiteX12639" fmla="*/ 9544773 w 10993169"/>
              <a:gd name="connsiteY12639" fmla="*/ 2713945 h 5809456"/>
              <a:gd name="connsiteX12640" fmla="*/ 9542170 w 10993169"/>
              <a:gd name="connsiteY12640" fmla="*/ 2717851 h 5809456"/>
              <a:gd name="connsiteX12641" fmla="*/ 9539566 w 10993169"/>
              <a:gd name="connsiteY12641" fmla="*/ 2720456 h 5809456"/>
              <a:gd name="connsiteX12642" fmla="*/ 9536962 w 10993169"/>
              <a:gd name="connsiteY12642" fmla="*/ 2723712 h 5809456"/>
              <a:gd name="connsiteX12643" fmla="*/ 9534359 w 10993169"/>
              <a:gd name="connsiteY12643" fmla="*/ 2726967 h 5809456"/>
              <a:gd name="connsiteX12644" fmla="*/ 9531755 w 10993169"/>
              <a:gd name="connsiteY12644" fmla="*/ 2728270 h 5809456"/>
              <a:gd name="connsiteX12645" fmla="*/ 9529802 w 10993169"/>
              <a:gd name="connsiteY12645" fmla="*/ 2728270 h 5809456"/>
              <a:gd name="connsiteX12646" fmla="*/ 9526547 w 10993169"/>
              <a:gd name="connsiteY12646" fmla="*/ 2728921 h 5809456"/>
              <a:gd name="connsiteX12647" fmla="*/ 9523943 w 10993169"/>
              <a:gd name="connsiteY12647" fmla="*/ 2728270 h 5809456"/>
              <a:gd name="connsiteX12648" fmla="*/ 9520689 w 10993169"/>
              <a:gd name="connsiteY12648" fmla="*/ 2728270 h 5809456"/>
              <a:gd name="connsiteX12649" fmla="*/ 9517434 w 10993169"/>
              <a:gd name="connsiteY12649" fmla="*/ 2727619 h 5809456"/>
              <a:gd name="connsiteX12650" fmla="*/ 9514179 w 10993169"/>
              <a:gd name="connsiteY12650" fmla="*/ 2726967 h 5809456"/>
              <a:gd name="connsiteX12651" fmla="*/ 9511575 w 10993169"/>
              <a:gd name="connsiteY12651" fmla="*/ 2727619 h 5809456"/>
              <a:gd name="connsiteX12652" fmla="*/ 9508972 w 10993169"/>
              <a:gd name="connsiteY12652" fmla="*/ 2728270 h 5809456"/>
              <a:gd name="connsiteX12653" fmla="*/ 9506368 w 10993169"/>
              <a:gd name="connsiteY12653" fmla="*/ 2728921 h 5809456"/>
              <a:gd name="connsiteX12654" fmla="*/ 9502462 w 10993169"/>
              <a:gd name="connsiteY12654" fmla="*/ 2732176 h 5809456"/>
              <a:gd name="connsiteX12655" fmla="*/ 9499208 w 10993169"/>
              <a:gd name="connsiteY12655" fmla="*/ 2735432 h 5809456"/>
              <a:gd name="connsiteX12656" fmla="*/ 9496604 w 10993169"/>
              <a:gd name="connsiteY12656" fmla="*/ 2738037 h 5809456"/>
              <a:gd name="connsiteX12657" fmla="*/ 9494651 w 10993169"/>
              <a:gd name="connsiteY12657" fmla="*/ 2745199 h 5809456"/>
              <a:gd name="connsiteX12658" fmla="*/ 9491396 w 10993169"/>
              <a:gd name="connsiteY12658" fmla="*/ 2756269 h 5809456"/>
              <a:gd name="connsiteX12659" fmla="*/ 9488793 w 10993169"/>
              <a:gd name="connsiteY12659" fmla="*/ 2760175 h 5809456"/>
              <a:gd name="connsiteX12660" fmla="*/ 9486189 w 10993169"/>
              <a:gd name="connsiteY12660" fmla="*/ 2764082 h 5809456"/>
              <a:gd name="connsiteX12661" fmla="*/ 9483585 w 10993169"/>
              <a:gd name="connsiteY12661" fmla="*/ 2767989 h 5809456"/>
              <a:gd name="connsiteX12662" fmla="*/ 9480330 w 10993169"/>
              <a:gd name="connsiteY12662" fmla="*/ 2771896 h 5809456"/>
              <a:gd name="connsiteX12663" fmla="*/ 9479029 w 10993169"/>
              <a:gd name="connsiteY12663" fmla="*/ 2773849 h 5809456"/>
              <a:gd name="connsiteX12664" fmla="*/ 9478377 w 10993169"/>
              <a:gd name="connsiteY12664" fmla="*/ 2775803 h 5809456"/>
              <a:gd name="connsiteX12665" fmla="*/ 9477727 w 10993169"/>
              <a:gd name="connsiteY12665" fmla="*/ 2777756 h 5809456"/>
              <a:gd name="connsiteX12666" fmla="*/ 9478377 w 10993169"/>
              <a:gd name="connsiteY12666" fmla="*/ 2779710 h 5809456"/>
              <a:gd name="connsiteX12667" fmla="*/ 9479029 w 10993169"/>
              <a:gd name="connsiteY12667" fmla="*/ 2781012 h 5809456"/>
              <a:gd name="connsiteX12668" fmla="*/ 9480330 w 10993169"/>
              <a:gd name="connsiteY12668" fmla="*/ 2782965 h 5809456"/>
              <a:gd name="connsiteX12669" fmla="*/ 9481632 w 10993169"/>
              <a:gd name="connsiteY12669" fmla="*/ 2784268 h 5809456"/>
              <a:gd name="connsiteX12670" fmla="*/ 9483585 w 10993169"/>
              <a:gd name="connsiteY12670" fmla="*/ 2784268 h 5809456"/>
              <a:gd name="connsiteX12671" fmla="*/ 9490095 w 10993169"/>
              <a:gd name="connsiteY12671" fmla="*/ 2785570 h 5809456"/>
              <a:gd name="connsiteX12672" fmla="*/ 9496604 w 10993169"/>
              <a:gd name="connsiteY12672" fmla="*/ 2786872 h 5809456"/>
              <a:gd name="connsiteX12673" fmla="*/ 9497255 w 10993169"/>
              <a:gd name="connsiteY12673" fmla="*/ 2787523 h 5809456"/>
              <a:gd name="connsiteX12674" fmla="*/ 9497255 w 10993169"/>
              <a:gd name="connsiteY12674" fmla="*/ 2788174 h 5809456"/>
              <a:gd name="connsiteX12675" fmla="*/ 9497255 w 10993169"/>
              <a:gd name="connsiteY12675" fmla="*/ 2788826 h 5809456"/>
              <a:gd name="connsiteX12676" fmla="*/ 9497255 w 10993169"/>
              <a:gd name="connsiteY12676" fmla="*/ 2790128 h 5809456"/>
              <a:gd name="connsiteX12677" fmla="*/ 9496604 w 10993169"/>
              <a:gd name="connsiteY12677" fmla="*/ 2792732 h 5809456"/>
              <a:gd name="connsiteX12678" fmla="*/ 9496604 w 10993169"/>
              <a:gd name="connsiteY12678" fmla="*/ 2794686 h 5809456"/>
              <a:gd name="connsiteX12679" fmla="*/ 9494000 w 10993169"/>
              <a:gd name="connsiteY12679" fmla="*/ 2797290 h 5809456"/>
              <a:gd name="connsiteX12680" fmla="*/ 9491396 w 10993169"/>
              <a:gd name="connsiteY12680" fmla="*/ 2799895 h 5809456"/>
              <a:gd name="connsiteX12681" fmla="*/ 9489443 w 10993169"/>
              <a:gd name="connsiteY12681" fmla="*/ 2802499 h 5809456"/>
              <a:gd name="connsiteX12682" fmla="*/ 9488793 w 10993169"/>
              <a:gd name="connsiteY12682" fmla="*/ 2805104 h 5809456"/>
              <a:gd name="connsiteX12683" fmla="*/ 9486840 w 10993169"/>
              <a:gd name="connsiteY12683" fmla="*/ 2805755 h 5809456"/>
              <a:gd name="connsiteX12684" fmla="*/ 9484887 w 10993169"/>
              <a:gd name="connsiteY12684" fmla="*/ 2807709 h 5809456"/>
              <a:gd name="connsiteX12685" fmla="*/ 9484236 w 10993169"/>
              <a:gd name="connsiteY12685" fmla="*/ 2810313 h 5809456"/>
              <a:gd name="connsiteX12686" fmla="*/ 9483585 w 10993169"/>
              <a:gd name="connsiteY12686" fmla="*/ 2812266 h 5809456"/>
              <a:gd name="connsiteX12687" fmla="*/ 9482934 w 10993169"/>
              <a:gd name="connsiteY12687" fmla="*/ 2813569 h 5809456"/>
              <a:gd name="connsiteX12688" fmla="*/ 9482283 w 10993169"/>
              <a:gd name="connsiteY12688" fmla="*/ 2814871 h 5809456"/>
              <a:gd name="connsiteX12689" fmla="*/ 9482283 w 10993169"/>
              <a:gd name="connsiteY12689" fmla="*/ 2816173 h 5809456"/>
              <a:gd name="connsiteX12690" fmla="*/ 9482934 w 10993169"/>
              <a:gd name="connsiteY12690" fmla="*/ 2817476 h 5809456"/>
              <a:gd name="connsiteX12691" fmla="*/ 9484236 w 10993169"/>
              <a:gd name="connsiteY12691" fmla="*/ 2819429 h 5809456"/>
              <a:gd name="connsiteX12692" fmla="*/ 9486189 w 10993169"/>
              <a:gd name="connsiteY12692" fmla="*/ 2820080 h 5809456"/>
              <a:gd name="connsiteX12693" fmla="*/ 9488142 w 10993169"/>
              <a:gd name="connsiteY12693" fmla="*/ 2820731 h 5809456"/>
              <a:gd name="connsiteX12694" fmla="*/ 9491396 w 10993169"/>
              <a:gd name="connsiteY12694" fmla="*/ 2820731 h 5809456"/>
              <a:gd name="connsiteX12695" fmla="*/ 9494000 w 10993169"/>
              <a:gd name="connsiteY12695" fmla="*/ 2820080 h 5809456"/>
              <a:gd name="connsiteX12696" fmla="*/ 9497906 w 10993169"/>
              <a:gd name="connsiteY12696" fmla="*/ 2818778 h 5809456"/>
              <a:gd name="connsiteX12697" fmla="*/ 9501161 w 10993169"/>
              <a:gd name="connsiteY12697" fmla="*/ 2818127 h 5809456"/>
              <a:gd name="connsiteX12698" fmla="*/ 9503764 w 10993169"/>
              <a:gd name="connsiteY12698" fmla="*/ 2817476 h 5809456"/>
              <a:gd name="connsiteX12699" fmla="*/ 9507019 w 10993169"/>
              <a:gd name="connsiteY12699" fmla="*/ 2816824 h 5809456"/>
              <a:gd name="connsiteX12700" fmla="*/ 9508972 w 10993169"/>
              <a:gd name="connsiteY12700" fmla="*/ 2817476 h 5809456"/>
              <a:gd name="connsiteX12701" fmla="*/ 9511575 w 10993169"/>
              <a:gd name="connsiteY12701" fmla="*/ 2818778 h 5809456"/>
              <a:gd name="connsiteX12702" fmla="*/ 9513528 w 10993169"/>
              <a:gd name="connsiteY12702" fmla="*/ 2820731 h 5809456"/>
              <a:gd name="connsiteX12703" fmla="*/ 9516132 w 10993169"/>
              <a:gd name="connsiteY12703" fmla="*/ 2822685 h 5809456"/>
              <a:gd name="connsiteX12704" fmla="*/ 9516783 w 10993169"/>
              <a:gd name="connsiteY12704" fmla="*/ 2825289 h 5809456"/>
              <a:gd name="connsiteX12705" fmla="*/ 9515481 w 10993169"/>
              <a:gd name="connsiteY12705" fmla="*/ 2829847 h 5809456"/>
              <a:gd name="connsiteX12706" fmla="*/ 9513528 w 10993169"/>
              <a:gd name="connsiteY12706" fmla="*/ 2835056 h 5809456"/>
              <a:gd name="connsiteX12707" fmla="*/ 9512227 w 10993169"/>
              <a:gd name="connsiteY12707" fmla="*/ 2837661 h 5809456"/>
              <a:gd name="connsiteX12708" fmla="*/ 9510274 w 10993169"/>
              <a:gd name="connsiteY12708" fmla="*/ 2839614 h 5809456"/>
              <a:gd name="connsiteX12709" fmla="*/ 9508321 w 10993169"/>
              <a:gd name="connsiteY12709" fmla="*/ 2841568 h 5809456"/>
              <a:gd name="connsiteX12710" fmla="*/ 9506368 w 10993169"/>
              <a:gd name="connsiteY12710" fmla="*/ 2842870 h 5809456"/>
              <a:gd name="connsiteX12711" fmla="*/ 9501811 w 10993169"/>
              <a:gd name="connsiteY12711" fmla="*/ 2845475 h 5809456"/>
              <a:gd name="connsiteX12712" fmla="*/ 9495953 w 10993169"/>
              <a:gd name="connsiteY12712" fmla="*/ 2848079 h 5809456"/>
              <a:gd name="connsiteX12713" fmla="*/ 9489443 w 10993169"/>
              <a:gd name="connsiteY12713" fmla="*/ 2850033 h 5809456"/>
              <a:gd name="connsiteX12714" fmla="*/ 9483585 w 10993169"/>
              <a:gd name="connsiteY12714" fmla="*/ 2850684 h 5809456"/>
              <a:gd name="connsiteX12715" fmla="*/ 9474472 w 10993169"/>
              <a:gd name="connsiteY12715" fmla="*/ 2846777 h 5809456"/>
              <a:gd name="connsiteX12716" fmla="*/ 9466010 w 10993169"/>
              <a:gd name="connsiteY12716" fmla="*/ 2842870 h 5809456"/>
              <a:gd name="connsiteX12717" fmla="*/ 9463406 w 10993169"/>
              <a:gd name="connsiteY12717" fmla="*/ 2843521 h 5809456"/>
              <a:gd name="connsiteX12718" fmla="*/ 9459500 w 10993169"/>
              <a:gd name="connsiteY12718" fmla="*/ 2844823 h 5809456"/>
              <a:gd name="connsiteX12719" fmla="*/ 9455595 w 10993169"/>
              <a:gd name="connsiteY12719" fmla="*/ 2846126 h 5809456"/>
              <a:gd name="connsiteX12720" fmla="*/ 9452991 w 10993169"/>
              <a:gd name="connsiteY12720" fmla="*/ 2848079 h 5809456"/>
              <a:gd name="connsiteX12721" fmla="*/ 9450387 w 10993169"/>
              <a:gd name="connsiteY12721" fmla="*/ 2856544 h 5809456"/>
              <a:gd name="connsiteX12722" fmla="*/ 9447783 w 10993169"/>
              <a:gd name="connsiteY12722" fmla="*/ 2864358 h 5809456"/>
              <a:gd name="connsiteX12723" fmla="*/ 9438019 w 10993169"/>
              <a:gd name="connsiteY12723" fmla="*/ 2867613 h 5809456"/>
              <a:gd name="connsiteX12724" fmla="*/ 9429557 w 10993169"/>
              <a:gd name="connsiteY12724" fmla="*/ 2871520 h 5809456"/>
              <a:gd name="connsiteX12725" fmla="*/ 9428255 w 10993169"/>
              <a:gd name="connsiteY12725" fmla="*/ 2873473 h 5809456"/>
              <a:gd name="connsiteX12726" fmla="*/ 9427604 w 10993169"/>
              <a:gd name="connsiteY12726" fmla="*/ 2875427 h 5809456"/>
              <a:gd name="connsiteX12727" fmla="*/ 9426953 w 10993169"/>
              <a:gd name="connsiteY12727" fmla="*/ 2877380 h 5809456"/>
              <a:gd name="connsiteX12728" fmla="*/ 9426953 w 10993169"/>
              <a:gd name="connsiteY12728" fmla="*/ 2879334 h 5809456"/>
              <a:gd name="connsiteX12729" fmla="*/ 9426953 w 10993169"/>
              <a:gd name="connsiteY12729" fmla="*/ 2885845 h 5809456"/>
              <a:gd name="connsiteX12730" fmla="*/ 9426953 w 10993169"/>
              <a:gd name="connsiteY12730" fmla="*/ 2891705 h 5809456"/>
              <a:gd name="connsiteX12731" fmla="*/ 9424349 w 10993169"/>
              <a:gd name="connsiteY12731" fmla="*/ 2894310 h 5809456"/>
              <a:gd name="connsiteX12732" fmla="*/ 9420444 w 10993169"/>
              <a:gd name="connsiteY12732" fmla="*/ 2896914 h 5809456"/>
              <a:gd name="connsiteX12733" fmla="*/ 9417189 w 10993169"/>
              <a:gd name="connsiteY12733" fmla="*/ 2898868 h 5809456"/>
              <a:gd name="connsiteX12734" fmla="*/ 9414585 w 10993169"/>
              <a:gd name="connsiteY12734" fmla="*/ 2899519 h 5809456"/>
              <a:gd name="connsiteX12735" fmla="*/ 9409378 w 10993169"/>
              <a:gd name="connsiteY12735" fmla="*/ 2896914 h 5809456"/>
              <a:gd name="connsiteX12736" fmla="*/ 9404170 w 10993169"/>
              <a:gd name="connsiteY12736" fmla="*/ 2894310 h 5809456"/>
              <a:gd name="connsiteX12737" fmla="*/ 9400265 w 10993169"/>
              <a:gd name="connsiteY12737" fmla="*/ 2894961 h 5809456"/>
              <a:gd name="connsiteX12738" fmla="*/ 9395057 w 10993169"/>
              <a:gd name="connsiteY12738" fmla="*/ 2896263 h 5809456"/>
              <a:gd name="connsiteX12739" fmla="*/ 9390501 w 10993169"/>
              <a:gd name="connsiteY12739" fmla="*/ 2897566 h 5809456"/>
              <a:gd name="connsiteX12740" fmla="*/ 9386595 w 10993169"/>
              <a:gd name="connsiteY12740" fmla="*/ 2899519 h 5809456"/>
              <a:gd name="connsiteX12741" fmla="*/ 9380736 w 10993169"/>
              <a:gd name="connsiteY12741" fmla="*/ 2902124 h 5809456"/>
              <a:gd name="connsiteX12742" fmla="*/ 9373576 w 10993169"/>
              <a:gd name="connsiteY12742" fmla="*/ 2905379 h 5809456"/>
              <a:gd name="connsiteX12743" fmla="*/ 9369670 w 10993169"/>
              <a:gd name="connsiteY12743" fmla="*/ 2907333 h 5809456"/>
              <a:gd name="connsiteX12744" fmla="*/ 9366415 w 10993169"/>
              <a:gd name="connsiteY12744" fmla="*/ 2909937 h 5809456"/>
              <a:gd name="connsiteX12745" fmla="*/ 9363161 w 10993169"/>
              <a:gd name="connsiteY12745" fmla="*/ 2911891 h 5809456"/>
              <a:gd name="connsiteX12746" fmla="*/ 9361208 w 10993169"/>
              <a:gd name="connsiteY12746" fmla="*/ 2915146 h 5809456"/>
              <a:gd name="connsiteX12747" fmla="*/ 9358604 w 10993169"/>
              <a:gd name="connsiteY12747" fmla="*/ 2917751 h 5809456"/>
              <a:gd name="connsiteX12748" fmla="*/ 9356001 w 10993169"/>
              <a:gd name="connsiteY12748" fmla="*/ 2922960 h 5809456"/>
              <a:gd name="connsiteX12749" fmla="*/ 9354048 w 10993169"/>
              <a:gd name="connsiteY12749" fmla="*/ 2928169 h 5809456"/>
              <a:gd name="connsiteX12750" fmla="*/ 9353397 w 10993169"/>
              <a:gd name="connsiteY12750" fmla="*/ 2932727 h 5809456"/>
              <a:gd name="connsiteX12751" fmla="*/ 9354048 w 10993169"/>
              <a:gd name="connsiteY12751" fmla="*/ 2934680 h 5809456"/>
              <a:gd name="connsiteX12752" fmla="*/ 9355349 w 10993169"/>
              <a:gd name="connsiteY12752" fmla="*/ 2936634 h 5809456"/>
              <a:gd name="connsiteX12753" fmla="*/ 9356651 w 10993169"/>
              <a:gd name="connsiteY12753" fmla="*/ 2939238 h 5809456"/>
              <a:gd name="connsiteX12754" fmla="*/ 9358604 w 10993169"/>
              <a:gd name="connsiteY12754" fmla="*/ 2941843 h 5809456"/>
              <a:gd name="connsiteX12755" fmla="*/ 9363161 w 10993169"/>
              <a:gd name="connsiteY12755" fmla="*/ 2946401 h 5809456"/>
              <a:gd name="connsiteX12756" fmla="*/ 9365765 w 10993169"/>
              <a:gd name="connsiteY12756" fmla="*/ 2950308 h 5809456"/>
              <a:gd name="connsiteX12757" fmla="*/ 9367717 w 10993169"/>
              <a:gd name="connsiteY12757" fmla="*/ 2952912 h 5809456"/>
              <a:gd name="connsiteX12758" fmla="*/ 9369670 w 10993169"/>
              <a:gd name="connsiteY12758" fmla="*/ 2956168 h 5809456"/>
              <a:gd name="connsiteX12759" fmla="*/ 9370972 w 10993169"/>
              <a:gd name="connsiteY12759" fmla="*/ 2960075 h 5809456"/>
              <a:gd name="connsiteX12760" fmla="*/ 9370972 w 10993169"/>
              <a:gd name="connsiteY12760" fmla="*/ 2963982 h 5809456"/>
              <a:gd name="connsiteX12761" fmla="*/ 9370321 w 10993169"/>
              <a:gd name="connsiteY12761" fmla="*/ 2967237 h 5809456"/>
              <a:gd name="connsiteX12762" fmla="*/ 9369019 w 10993169"/>
              <a:gd name="connsiteY12762" fmla="*/ 2971795 h 5809456"/>
              <a:gd name="connsiteX12763" fmla="*/ 9368369 w 10993169"/>
              <a:gd name="connsiteY12763" fmla="*/ 2973749 h 5809456"/>
              <a:gd name="connsiteX12764" fmla="*/ 9367067 w 10993169"/>
              <a:gd name="connsiteY12764" fmla="*/ 2976353 h 5809456"/>
              <a:gd name="connsiteX12765" fmla="*/ 9365114 w 10993169"/>
              <a:gd name="connsiteY12765" fmla="*/ 2977656 h 5809456"/>
              <a:gd name="connsiteX12766" fmla="*/ 9363812 w 10993169"/>
              <a:gd name="connsiteY12766" fmla="*/ 2978958 h 5809456"/>
              <a:gd name="connsiteX12767" fmla="*/ 9360557 w 10993169"/>
              <a:gd name="connsiteY12767" fmla="*/ 2980260 h 5809456"/>
              <a:gd name="connsiteX12768" fmla="*/ 9356001 w 10993169"/>
              <a:gd name="connsiteY12768" fmla="*/ 2980911 h 5809456"/>
              <a:gd name="connsiteX12769" fmla="*/ 9351444 w 10993169"/>
              <a:gd name="connsiteY12769" fmla="*/ 2980260 h 5809456"/>
              <a:gd name="connsiteX12770" fmla="*/ 9348189 w 10993169"/>
              <a:gd name="connsiteY12770" fmla="*/ 2978958 h 5809456"/>
              <a:gd name="connsiteX12771" fmla="*/ 9346237 w 10993169"/>
              <a:gd name="connsiteY12771" fmla="*/ 2978958 h 5809456"/>
              <a:gd name="connsiteX12772" fmla="*/ 9344283 w 10993169"/>
              <a:gd name="connsiteY12772" fmla="*/ 2977656 h 5809456"/>
              <a:gd name="connsiteX12773" fmla="*/ 9342331 w 10993169"/>
              <a:gd name="connsiteY12773" fmla="*/ 2976353 h 5809456"/>
              <a:gd name="connsiteX12774" fmla="*/ 9341029 w 10993169"/>
              <a:gd name="connsiteY12774" fmla="*/ 2975051 h 5809456"/>
              <a:gd name="connsiteX12775" fmla="*/ 9337774 w 10993169"/>
              <a:gd name="connsiteY12775" fmla="*/ 2971795 h 5809456"/>
              <a:gd name="connsiteX12776" fmla="*/ 9335821 w 10993169"/>
              <a:gd name="connsiteY12776" fmla="*/ 2969191 h 5809456"/>
              <a:gd name="connsiteX12777" fmla="*/ 9333869 w 10993169"/>
              <a:gd name="connsiteY12777" fmla="*/ 2964633 h 5809456"/>
              <a:gd name="connsiteX12778" fmla="*/ 9333217 w 10993169"/>
              <a:gd name="connsiteY12778" fmla="*/ 2958773 h 5809456"/>
              <a:gd name="connsiteX12779" fmla="*/ 9331916 w 10993169"/>
              <a:gd name="connsiteY12779" fmla="*/ 2952912 h 5809456"/>
              <a:gd name="connsiteX12780" fmla="*/ 9330614 w 10993169"/>
              <a:gd name="connsiteY12780" fmla="*/ 2947703 h 5809456"/>
              <a:gd name="connsiteX12781" fmla="*/ 9328010 w 10993169"/>
              <a:gd name="connsiteY12781" fmla="*/ 2946401 h 5809456"/>
              <a:gd name="connsiteX12782" fmla="*/ 9325406 w 10993169"/>
              <a:gd name="connsiteY12782" fmla="*/ 2945750 h 5809456"/>
              <a:gd name="connsiteX12783" fmla="*/ 9322803 w 10993169"/>
              <a:gd name="connsiteY12783" fmla="*/ 2945750 h 5809456"/>
              <a:gd name="connsiteX12784" fmla="*/ 9320199 w 10993169"/>
              <a:gd name="connsiteY12784" fmla="*/ 2945099 h 5809456"/>
              <a:gd name="connsiteX12785" fmla="*/ 9318246 w 10993169"/>
              <a:gd name="connsiteY12785" fmla="*/ 2945750 h 5809456"/>
              <a:gd name="connsiteX12786" fmla="*/ 9314991 w 10993169"/>
              <a:gd name="connsiteY12786" fmla="*/ 2947052 h 5809456"/>
              <a:gd name="connsiteX12787" fmla="*/ 9312387 w 10993169"/>
              <a:gd name="connsiteY12787" fmla="*/ 2948354 h 5809456"/>
              <a:gd name="connsiteX12788" fmla="*/ 9310435 w 10993169"/>
              <a:gd name="connsiteY12788" fmla="*/ 2950308 h 5809456"/>
              <a:gd name="connsiteX12789" fmla="*/ 9304576 w 10993169"/>
              <a:gd name="connsiteY12789" fmla="*/ 2957470 h 5809456"/>
              <a:gd name="connsiteX12790" fmla="*/ 9299369 w 10993169"/>
              <a:gd name="connsiteY12790" fmla="*/ 2963982 h 5809456"/>
              <a:gd name="connsiteX12791" fmla="*/ 9294161 w 10993169"/>
              <a:gd name="connsiteY12791" fmla="*/ 2970493 h 5809456"/>
              <a:gd name="connsiteX12792" fmla="*/ 9287652 w 10993169"/>
              <a:gd name="connsiteY12792" fmla="*/ 2977656 h 5809456"/>
              <a:gd name="connsiteX12793" fmla="*/ 9280491 w 10993169"/>
              <a:gd name="connsiteY12793" fmla="*/ 2985469 h 5809456"/>
              <a:gd name="connsiteX12794" fmla="*/ 9273982 w 10993169"/>
              <a:gd name="connsiteY12794" fmla="*/ 2991981 h 5809456"/>
              <a:gd name="connsiteX12795" fmla="*/ 9267473 w 10993169"/>
              <a:gd name="connsiteY12795" fmla="*/ 2996539 h 5809456"/>
              <a:gd name="connsiteX12796" fmla="*/ 9260963 w 10993169"/>
              <a:gd name="connsiteY12796" fmla="*/ 3001748 h 5809456"/>
              <a:gd name="connsiteX12797" fmla="*/ 9254454 w 10993169"/>
              <a:gd name="connsiteY12797" fmla="*/ 3007608 h 5809456"/>
              <a:gd name="connsiteX12798" fmla="*/ 9248595 w 10993169"/>
              <a:gd name="connsiteY12798" fmla="*/ 3012166 h 5809456"/>
              <a:gd name="connsiteX12799" fmla="*/ 9242086 w 10993169"/>
              <a:gd name="connsiteY12799" fmla="*/ 3016073 h 5809456"/>
              <a:gd name="connsiteX12800" fmla="*/ 9234925 w 10993169"/>
              <a:gd name="connsiteY12800" fmla="*/ 3019980 h 5809456"/>
              <a:gd name="connsiteX12801" fmla="*/ 9227765 w 10993169"/>
              <a:gd name="connsiteY12801" fmla="*/ 3023886 h 5809456"/>
              <a:gd name="connsiteX12802" fmla="*/ 9223209 w 10993169"/>
              <a:gd name="connsiteY12802" fmla="*/ 3027142 h 5809456"/>
              <a:gd name="connsiteX12803" fmla="*/ 9218652 w 10993169"/>
              <a:gd name="connsiteY12803" fmla="*/ 3030398 h 5809456"/>
              <a:gd name="connsiteX12804" fmla="*/ 9213445 w 10993169"/>
              <a:gd name="connsiteY12804" fmla="*/ 3034305 h 5809456"/>
              <a:gd name="connsiteX12805" fmla="*/ 9208237 w 10993169"/>
              <a:gd name="connsiteY12805" fmla="*/ 3038863 h 5809456"/>
              <a:gd name="connsiteX12806" fmla="*/ 9205633 w 10993169"/>
              <a:gd name="connsiteY12806" fmla="*/ 3042769 h 5809456"/>
              <a:gd name="connsiteX12807" fmla="*/ 9203680 w 10993169"/>
              <a:gd name="connsiteY12807" fmla="*/ 3047979 h 5809456"/>
              <a:gd name="connsiteX12808" fmla="*/ 9201727 w 10993169"/>
              <a:gd name="connsiteY12808" fmla="*/ 3053839 h 5809456"/>
              <a:gd name="connsiteX12809" fmla="*/ 9199775 w 10993169"/>
              <a:gd name="connsiteY12809" fmla="*/ 3061001 h 5809456"/>
              <a:gd name="connsiteX12810" fmla="*/ 9197822 w 10993169"/>
              <a:gd name="connsiteY12810" fmla="*/ 3066210 h 5809456"/>
              <a:gd name="connsiteX12811" fmla="*/ 9192614 w 10993169"/>
              <a:gd name="connsiteY12811" fmla="*/ 3070117 h 5809456"/>
              <a:gd name="connsiteX12812" fmla="*/ 9187407 w 10993169"/>
              <a:gd name="connsiteY12812" fmla="*/ 3074024 h 5809456"/>
              <a:gd name="connsiteX12813" fmla="*/ 9178293 w 10993169"/>
              <a:gd name="connsiteY12813" fmla="*/ 3079233 h 5809456"/>
              <a:gd name="connsiteX12814" fmla="*/ 9171784 w 10993169"/>
              <a:gd name="connsiteY12814" fmla="*/ 3083791 h 5809456"/>
              <a:gd name="connsiteX12815" fmla="*/ 9169831 w 10993169"/>
              <a:gd name="connsiteY12815" fmla="*/ 3089000 h 5809456"/>
              <a:gd name="connsiteX12816" fmla="*/ 9167879 w 10993169"/>
              <a:gd name="connsiteY12816" fmla="*/ 3095512 h 5809456"/>
              <a:gd name="connsiteX12817" fmla="*/ 9165926 w 10993169"/>
              <a:gd name="connsiteY12817" fmla="*/ 3102023 h 5809456"/>
              <a:gd name="connsiteX12818" fmla="*/ 9163973 w 10993169"/>
              <a:gd name="connsiteY12818" fmla="*/ 3107232 h 5809456"/>
              <a:gd name="connsiteX12819" fmla="*/ 9160718 w 10993169"/>
              <a:gd name="connsiteY12819" fmla="*/ 3113744 h 5809456"/>
              <a:gd name="connsiteX12820" fmla="*/ 9156161 w 10993169"/>
              <a:gd name="connsiteY12820" fmla="*/ 3122208 h 5809456"/>
              <a:gd name="connsiteX12821" fmla="*/ 9151605 w 10993169"/>
              <a:gd name="connsiteY12821" fmla="*/ 3130673 h 5809456"/>
              <a:gd name="connsiteX12822" fmla="*/ 9148350 w 10993169"/>
              <a:gd name="connsiteY12822" fmla="*/ 3137185 h 5809456"/>
              <a:gd name="connsiteX12823" fmla="*/ 9147049 w 10993169"/>
              <a:gd name="connsiteY12823" fmla="*/ 3144347 h 5809456"/>
              <a:gd name="connsiteX12824" fmla="*/ 9145095 w 10993169"/>
              <a:gd name="connsiteY12824" fmla="*/ 3152812 h 5809456"/>
              <a:gd name="connsiteX12825" fmla="*/ 9143143 w 10993169"/>
              <a:gd name="connsiteY12825" fmla="*/ 3161277 h 5809456"/>
              <a:gd name="connsiteX12826" fmla="*/ 9141190 w 10993169"/>
              <a:gd name="connsiteY12826" fmla="*/ 3168439 h 5809456"/>
              <a:gd name="connsiteX12827" fmla="*/ 9140539 w 10993169"/>
              <a:gd name="connsiteY12827" fmla="*/ 3174951 h 5809456"/>
              <a:gd name="connsiteX12828" fmla="*/ 9139888 w 10993169"/>
              <a:gd name="connsiteY12828" fmla="*/ 3182764 h 5809456"/>
              <a:gd name="connsiteX12829" fmla="*/ 9139888 w 10993169"/>
              <a:gd name="connsiteY12829" fmla="*/ 3189927 h 5809456"/>
              <a:gd name="connsiteX12830" fmla="*/ 9141190 w 10993169"/>
              <a:gd name="connsiteY12830" fmla="*/ 3196438 h 5809456"/>
              <a:gd name="connsiteX12831" fmla="*/ 9141841 w 10993169"/>
              <a:gd name="connsiteY12831" fmla="*/ 3200996 h 5809456"/>
              <a:gd name="connsiteX12832" fmla="*/ 9142492 w 10993169"/>
              <a:gd name="connsiteY12832" fmla="*/ 3205554 h 5809456"/>
              <a:gd name="connsiteX12833" fmla="*/ 9144445 w 10993169"/>
              <a:gd name="connsiteY12833" fmla="*/ 3210763 h 5809456"/>
              <a:gd name="connsiteX12834" fmla="*/ 9146397 w 10993169"/>
              <a:gd name="connsiteY12834" fmla="*/ 3215972 h 5809456"/>
              <a:gd name="connsiteX12835" fmla="*/ 9150954 w 10993169"/>
              <a:gd name="connsiteY12835" fmla="*/ 3225739 h 5809456"/>
              <a:gd name="connsiteX12836" fmla="*/ 9153558 w 10993169"/>
              <a:gd name="connsiteY12836" fmla="*/ 3234855 h 5809456"/>
              <a:gd name="connsiteX12837" fmla="*/ 9153558 w 10993169"/>
              <a:gd name="connsiteY12837" fmla="*/ 3240064 h 5809456"/>
              <a:gd name="connsiteX12838" fmla="*/ 9152256 w 10993169"/>
              <a:gd name="connsiteY12838" fmla="*/ 3246576 h 5809456"/>
              <a:gd name="connsiteX12839" fmla="*/ 9151605 w 10993169"/>
              <a:gd name="connsiteY12839" fmla="*/ 3253738 h 5809456"/>
              <a:gd name="connsiteX12840" fmla="*/ 9150954 w 10993169"/>
              <a:gd name="connsiteY12840" fmla="*/ 3260250 h 5809456"/>
              <a:gd name="connsiteX12841" fmla="*/ 9148350 w 10993169"/>
              <a:gd name="connsiteY12841" fmla="*/ 3264808 h 5809456"/>
              <a:gd name="connsiteX12842" fmla="*/ 9144445 w 10993169"/>
              <a:gd name="connsiteY12842" fmla="*/ 3271319 h 5809456"/>
              <a:gd name="connsiteX12843" fmla="*/ 9139888 w 10993169"/>
              <a:gd name="connsiteY12843" fmla="*/ 3276528 h 5809456"/>
              <a:gd name="connsiteX12844" fmla="*/ 9135983 w 10993169"/>
              <a:gd name="connsiteY12844" fmla="*/ 3281086 h 5809456"/>
              <a:gd name="connsiteX12845" fmla="*/ 9130775 w 10993169"/>
              <a:gd name="connsiteY12845" fmla="*/ 3287597 h 5809456"/>
              <a:gd name="connsiteX12846" fmla="*/ 9126218 w 10993169"/>
              <a:gd name="connsiteY12846" fmla="*/ 3296713 h 5809456"/>
              <a:gd name="connsiteX12847" fmla="*/ 9125567 w 10993169"/>
              <a:gd name="connsiteY12847" fmla="*/ 3301271 h 5809456"/>
              <a:gd name="connsiteX12848" fmla="*/ 9124917 w 10993169"/>
              <a:gd name="connsiteY12848" fmla="*/ 3307132 h 5809456"/>
              <a:gd name="connsiteX12849" fmla="*/ 9123615 w 10993169"/>
              <a:gd name="connsiteY12849" fmla="*/ 3312992 h 5809456"/>
              <a:gd name="connsiteX12850" fmla="*/ 9123615 w 10993169"/>
              <a:gd name="connsiteY12850" fmla="*/ 3319503 h 5809456"/>
              <a:gd name="connsiteX12851" fmla="*/ 9123615 w 10993169"/>
              <a:gd name="connsiteY12851" fmla="*/ 3322759 h 5809456"/>
              <a:gd name="connsiteX12852" fmla="*/ 9124917 w 10993169"/>
              <a:gd name="connsiteY12852" fmla="*/ 3327317 h 5809456"/>
              <a:gd name="connsiteX12853" fmla="*/ 9126869 w 10993169"/>
              <a:gd name="connsiteY12853" fmla="*/ 3332526 h 5809456"/>
              <a:gd name="connsiteX12854" fmla="*/ 9128171 w 10993169"/>
              <a:gd name="connsiteY12854" fmla="*/ 3337084 h 5809456"/>
              <a:gd name="connsiteX12855" fmla="*/ 9130775 w 10993169"/>
              <a:gd name="connsiteY12855" fmla="*/ 3342293 h 5809456"/>
              <a:gd name="connsiteX12856" fmla="*/ 9133379 w 10993169"/>
              <a:gd name="connsiteY12856" fmla="*/ 3348804 h 5809456"/>
              <a:gd name="connsiteX12857" fmla="*/ 9135983 w 10993169"/>
              <a:gd name="connsiteY12857" fmla="*/ 3355316 h 5809456"/>
              <a:gd name="connsiteX12858" fmla="*/ 9138586 w 10993169"/>
              <a:gd name="connsiteY12858" fmla="*/ 3359874 h 5809456"/>
              <a:gd name="connsiteX12859" fmla="*/ 9137935 w 10993169"/>
              <a:gd name="connsiteY12859" fmla="*/ 3366385 h 5809456"/>
              <a:gd name="connsiteX12860" fmla="*/ 9137284 w 10993169"/>
              <a:gd name="connsiteY12860" fmla="*/ 3374199 h 5809456"/>
              <a:gd name="connsiteX12861" fmla="*/ 9136633 w 10993169"/>
              <a:gd name="connsiteY12861" fmla="*/ 3381361 h 5809456"/>
              <a:gd name="connsiteX12862" fmla="*/ 9135983 w 10993169"/>
              <a:gd name="connsiteY12862" fmla="*/ 3385919 h 5809456"/>
              <a:gd name="connsiteX12863" fmla="*/ 9133379 w 10993169"/>
              <a:gd name="connsiteY12863" fmla="*/ 3392431 h 5809456"/>
              <a:gd name="connsiteX12864" fmla="*/ 9129473 w 10993169"/>
              <a:gd name="connsiteY12864" fmla="*/ 3398942 h 5809456"/>
              <a:gd name="connsiteX12865" fmla="*/ 9126218 w 10993169"/>
              <a:gd name="connsiteY12865" fmla="*/ 3405453 h 5809456"/>
              <a:gd name="connsiteX12866" fmla="*/ 9123615 w 10993169"/>
              <a:gd name="connsiteY12866" fmla="*/ 3411314 h 5809456"/>
              <a:gd name="connsiteX12867" fmla="*/ 9123615 w 10993169"/>
              <a:gd name="connsiteY12867" fmla="*/ 3418476 h 5809456"/>
              <a:gd name="connsiteX12868" fmla="*/ 9124917 w 10993169"/>
              <a:gd name="connsiteY12868" fmla="*/ 3426290 h 5809456"/>
              <a:gd name="connsiteX12869" fmla="*/ 9125567 w 10993169"/>
              <a:gd name="connsiteY12869" fmla="*/ 3434104 h 5809456"/>
              <a:gd name="connsiteX12870" fmla="*/ 9126218 w 10993169"/>
              <a:gd name="connsiteY12870" fmla="*/ 3439313 h 5809456"/>
              <a:gd name="connsiteX12871" fmla="*/ 9126218 w 10993169"/>
              <a:gd name="connsiteY12871" fmla="*/ 3443871 h 5809456"/>
              <a:gd name="connsiteX12872" fmla="*/ 9125567 w 10993169"/>
              <a:gd name="connsiteY12872" fmla="*/ 3449731 h 5809456"/>
              <a:gd name="connsiteX12873" fmla="*/ 9124917 w 10993169"/>
              <a:gd name="connsiteY12873" fmla="*/ 3454940 h 5809456"/>
              <a:gd name="connsiteX12874" fmla="*/ 9123615 w 10993169"/>
              <a:gd name="connsiteY12874" fmla="*/ 3460149 h 5809456"/>
              <a:gd name="connsiteX12875" fmla="*/ 9119058 w 10993169"/>
              <a:gd name="connsiteY12875" fmla="*/ 3463405 h 5809456"/>
              <a:gd name="connsiteX12876" fmla="*/ 9113199 w 10993169"/>
              <a:gd name="connsiteY12876" fmla="*/ 3467312 h 5809456"/>
              <a:gd name="connsiteX12877" fmla="*/ 9111897 w 10993169"/>
              <a:gd name="connsiteY12877" fmla="*/ 3472521 h 5809456"/>
              <a:gd name="connsiteX12878" fmla="*/ 9111897 w 10993169"/>
              <a:gd name="connsiteY12878" fmla="*/ 3479032 h 5809456"/>
              <a:gd name="connsiteX12879" fmla="*/ 9111897 w 10993169"/>
              <a:gd name="connsiteY12879" fmla="*/ 3484892 h 5809456"/>
              <a:gd name="connsiteX12880" fmla="*/ 9110596 w 10993169"/>
              <a:gd name="connsiteY12880" fmla="*/ 3488799 h 5809456"/>
              <a:gd name="connsiteX12881" fmla="*/ 9102785 w 10993169"/>
              <a:gd name="connsiteY12881" fmla="*/ 3497264 h 5809456"/>
              <a:gd name="connsiteX12882" fmla="*/ 9095624 w 10993169"/>
              <a:gd name="connsiteY12882" fmla="*/ 3506380 h 5809456"/>
              <a:gd name="connsiteX12883" fmla="*/ 9095624 w 10993169"/>
              <a:gd name="connsiteY12883" fmla="*/ 3511589 h 5809456"/>
              <a:gd name="connsiteX12884" fmla="*/ 9096926 w 10993169"/>
              <a:gd name="connsiteY12884" fmla="*/ 3518752 h 5809456"/>
              <a:gd name="connsiteX12885" fmla="*/ 9097577 w 10993169"/>
              <a:gd name="connsiteY12885" fmla="*/ 3526565 h 5809456"/>
              <a:gd name="connsiteX12886" fmla="*/ 9098228 w 10993169"/>
              <a:gd name="connsiteY12886" fmla="*/ 3531774 h 5809456"/>
              <a:gd name="connsiteX12887" fmla="*/ 9095624 w 10993169"/>
              <a:gd name="connsiteY12887" fmla="*/ 3540890 h 5809456"/>
              <a:gd name="connsiteX12888" fmla="*/ 9093020 w 10993169"/>
              <a:gd name="connsiteY12888" fmla="*/ 3549355 h 5809456"/>
              <a:gd name="connsiteX12889" fmla="*/ 9091719 w 10993169"/>
              <a:gd name="connsiteY12889" fmla="*/ 3553913 h 5809456"/>
              <a:gd name="connsiteX12890" fmla="*/ 9091067 w 10993169"/>
              <a:gd name="connsiteY12890" fmla="*/ 3558471 h 5809456"/>
              <a:gd name="connsiteX12891" fmla="*/ 9091719 w 10993169"/>
              <a:gd name="connsiteY12891" fmla="*/ 3563029 h 5809456"/>
              <a:gd name="connsiteX12892" fmla="*/ 9093020 w 10993169"/>
              <a:gd name="connsiteY12892" fmla="*/ 3567587 h 5809456"/>
              <a:gd name="connsiteX12893" fmla="*/ 9095624 w 10993169"/>
              <a:gd name="connsiteY12893" fmla="*/ 3570843 h 5809456"/>
              <a:gd name="connsiteX12894" fmla="*/ 9098228 w 10993169"/>
              <a:gd name="connsiteY12894" fmla="*/ 3574749 h 5809456"/>
              <a:gd name="connsiteX12895" fmla="*/ 9099530 w 10993169"/>
              <a:gd name="connsiteY12895" fmla="*/ 3579959 h 5809456"/>
              <a:gd name="connsiteX12896" fmla="*/ 9100181 w 10993169"/>
              <a:gd name="connsiteY12896" fmla="*/ 3583865 h 5809456"/>
              <a:gd name="connsiteX12897" fmla="*/ 9100181 w 10993169"/>
              <a:gd name="connsiteY12897" fmla="*/ 3588423 h 5809456"/>
              <a:gd name="connsiteX12898" fmla="*/ 9100181 w 10993169"/>
              <a:gd name="connsiteY12898" fmla="*/ 3591028 h 5809456"/>
              <a:gd name="connsiteX12899" fmla="*/ 9097577 w 10993169"/>
              <a:gd name="connsiteY12899" fmla="*/ 3596237 h 5809456"/>
              <a:gd name="connsiteX12900" fmla="*/ 9093020 w 10993169"/>
              <a:gd name="connsiteY12900" fmla="*/ 3602097 h 5809456"/>
              <a:gd name="connsiteX12901" fmla="*/ 9088464 w 10993169"/>
              <a:gd name="connsiteY12901" fmla="*/ 3606655 h 5809456"/>
              <a:gd name="connsiteX12902" fmla="*/ 9085209 w 10993169"/>
              <a:gd name="connsiteY12902" fmla="*/ 3611213 h 5809456"/>
              <a:gd name="connsiteX12903" fmla="*/ 9085209 w 10993169"/>
              <a:gd name="connsiteY12903" fmla="*/ 3616422 h 5809456"/>
              <a:gd name="connsiteX12904" fmla="*/ 9085209 w 10993169"/>
              <a:gd name="connsiteY12904" fmla="*/ 3622934 h 5809456"/>
              <a:gd name="connsiteX12905" fmla="*/ 9085209 w 10993169"/>
              <a:gd name="connsiteY12905" fmla="*/ 3628794 h 5809456"/>
              <a:gd name="connsiteX12906" fmla="*/ 9085209 w 10993169"/>
              <a:gd name="connsiteY12906" fmla="*/ 3634003 h 5809456"/>
              <a:gd name="connsiteX12907" fmla="*/ 9085860 w 10993169"/>
              <a:gd name="connsiteY12907" fmla="*/ 3647026 h 5809456"/>
              <a:gd name="connsiteX12908" fmla="*/ 9087813 w 10993169"/>
              <a:gd name="connsiteY12908" fmla="*/ 3662002 h 5809456"/>
              <a:gd name="connsiteX12909" fmla="*/ 9090417 w 10993169"/>
              <a:gd name="connsiteY12909" fmla="*/ 3676978 h 5809456"/>
              <a:gd name="connsiteX12910" fmla="*/ 9093020 w 10993169"/>
              <a:gd name="connsiteY12910" fmla="*/ 3690652 h 5809456"/>
              <a:gd name="connsiteX12911" fmla="*/ 9093020 w 10993169"/>
              <a:gd name="connsiteY12911" fmla="*/ 3697815 h 5809456"/>
              <a:gd name="connsiteX12912" fmla="*/ 9094322 w 10993169"/>
              <a:gd name="connsiteY12912" fmla="*/ 3706279 h 5809456"/>
              <a:gd name="connsiteX12913" fmla="*/ 9094973 w 10993169"/>
              <a:gd name="connsiteY12913" fmla="*/ 3714093 h 5809456"/>
              <a:gd name="connsiteX12914" fmla="*/ 9095624 w 10993169"/>
              <a:gd name="connsiteY12914" fmla="*/ 3721256 h 5809456"/>
              <a:gd name="connsiteX12915" fmla="*/ 9094973 w 10993169"/>
              <a:gd name="connsiteY12915" fmla="*/ 3726465 h 5809456"/>
              <a:gd name="connsiteX12916" fmla="*/ 9093671 w 10993169"/>
              <a:gd name="connsiteY12916" fmla="*/ 3732976 h 5809456"/>
              <a:gd name="connsiteX12917" fmla="*/ 9092369 w 10993169"/>
              <a:gd name="connsiteY12917" fmla="*/ 3738836 h 5809456"/>
              <a:gd name="connsiteX12918" fmla="*/ 9090417 w 10993169"/>
              <a:gd name="connsiteY12918" fmla="*/ 3744045 h 5809456"/>
              <a:gd name="connsiteX12919" fmla="*/ 9085860 w 10993169"/>
              <a:gd name="connsiteY12919" fmla="*/ 3748603 h 5809456"/>
              <a:gd name="connsiteX12920" fmla="*/ 9080653 w 10993169"/>
              <a:gd name="connsiteY12920" fmla="*/ 3753161 h 5809456"/>
              <a:gd name="connsiteX12921" fmla="*/ 9075445 w 10993169"/>
              <a:gd name="connsiteY12921" fmla="*/ 3757719 h 5809456"/>
              <a:gd name="connsiteX12922" fmla="*/ 9072190 w 10993169"/>
              <a:gd name="connsiteY12922" fmla="*/ 3761626 h 5809456"/>
              <a:gd name="connsiteX12923" fmla="*/ 9070888 w 10993169"/>
              <a:gd name="connsiteY12923" fmla="*/ 3767486 h 5809456"/>
              <a:gd name="connsiteX12924" fmla="*/ 9069587 w 10993169"/>
              <a:gd name="connsiteY12924" fmla="*/ 3774649 h 5809456"/>
              <a:gd name="connsiteX12925" fmla="*/ 9068935 w 10993169"/>
              <a:gd name="connsiteY12925" fmla="*/ 3781811 h 5809456"/>
              <a:gd name="connsiteX12926" fmla="*/ 9067633 w 10993169"/>
              <a:gd name="connsiteY12926" fmla="*/ 3787672 h 5809456"/>
              <a:gd name="connsiteX12927" fmla="*/ 9067633 w 10993169"/>
              <a:gd name="connsiteY12927" fmla="*/ 3792230 h 5809456"/>
              <a:gd name="connsiteX12928" fmla="*/ 9066983 w 10993169"/>
              <a:gd name="connsiteY12928" fmla="*/ 3796788 h 5809456"/>
              <a:gd name="connsiteX12929" fmla="*/ 9066332 w 10993169"/>
              <a:gd name="connsiteY12929" fmla="*/ 3801346 h 5809456"/>
              <a:gd name="connsiteX12930" fmla="*/ 9065030 w 10993169"/>
              <a:gd name="connsiteY12930" fmla="*/ 3805904 h 5809456"/>
              <a:gd name="connsiteX12931" fmla="*/ 9058521 w 10993169"/>
              <a:gd name="connsiteY12931" fmla="*/ 3812415 h 5809456"/>
              <a:gd name="connsiteX12932" fmla="*/ 9051360 w 10993169"/>
              <a:gd name="connsiteY12932" fmla="*/ 3820880 h 5809456"/>
              <a:gd name="connsiteX12933" fmla="*/ 9050709 w 10993169"/>
              <a:gd name="connsiteY12933" fmla="*/ 3823484 h 5809456"/>
              <a:gd name="connsiteX12934" fmla="*/ 9050709 w 10993169"/>
              <a:gd name="connsiteY12934" fmla="*/ 3826089 h 5809456"/>
              <a:gd name="connsiteX12935" fmla="*/ 9051360 w 10993169"/>
              <a:gd name="connsiteY12935" fmla="*/ 3829996 h 5809456"/>
              <a:gd name="connsiteX12936" fmla="*/ 9052011 w 10993169"/>
              <a:gd name="connsiteY12936" fmla="*/ 3833251 h 5809456"/>
              <a:gd name="connsiteX12937" fmla="*/ 9053313 w 10993169"/>
              <a:gd name="connsiteY12937" fmla="*/ 3839112 h 5809456"/>
              <a:gd name="connsiteX12938" fmla="*/ 9053964 w 10993169"/>
              <a:gd name="connsiteY12938" fmla="*/ 3841065 h 5809456"/>
              <a:gd name="connsiteX12939" fmla="*/ 9056567 w 10993169"/>
              <a:gd name="connsiteY12939" fmla="*/ 3849530 h 5809456"/>
              <a:gd name="connsiteX12940" fmla="*/ 9059171 w 10993169"/>
              <a:gd name="connsiteY12940" fmla="*/ 3859297 h 5809456"/>
              <a:gd name="connsiteX12941" fmla="*/ 9058521 w 10993169"/>
              <a:gd name="connsiteY12941" fmla="*/ 3867762 h 5809456"/>
              <a:gd name="connsiteX12942" fmla="*/ 9055917 w 10993169"/>
              <a:gd name="connsiteY12942" fmla="*/ 3878180 h 5809456"/>
              <a:gd name="connsiteX12943" fmla="*/ 9052662 w 10993169"/>
              <a:gd name="connsiteY12943" fmla="*/ 3888598 h 5809456"/>
              <a:gd name="connsiteX12944" fmla="*/ 9048756 w 10993169"/>
              <a:gd name="connsiteY12944" fmla="*/ 3897714 h 5809456"/>
              <a:gd name="connsiteX12945" fmla="*/ 9044200 w 10993169"/>
              <a:gd name="connsiteY12945" fmla="*/ 3901621 h 5809456"/>
              <a:gd name="connsiteX12946" fmla="*/ 9037690 w 10993169"/>
              <a:gd name="connsiteY12946" fmla="*/ 3906179 h 5809456"/>
              <a:gd name="connsiteX12947" fmla="*/ 9034435 w 10993169"/>
              <a:gd name="connsiteY12947" fmla="*/ 3908132 h 5809456"/>
              <a:gd name="connsiteX12948" fmla="*/ 9031181 w 10993169"/>
              <a:gd name="connsiteY12948" fmla="*/ 3910737 h 5809456"/>
              <a:gd name="connsiteX12949" fmla="*/ 9028577 w 10993169"/>
              <a:gd name="connsiteY12949" fmla="*/ 3913341 h 5809456"/>
              <a:gd name="connsiteX12950" fmla="*/ 9025973 w 10993169"/>
              <a:gd name="connsiteY12950" fmla="*/ 3915946 h 5809456"/>
              <a:gd name="connsiteX12951" fmla="*/ 9024021 w 10993169"/>
              <a:gd name="connsiteY12951" fmla="*/ 3917248 h 5809456"/>
              <a:gd name="connsiteX12952" fmla="*/ 9022068 w 10993169"/>
              <a:gd name="connsiteY12952" fmla="*/ 3919853 h 5809456"/>
              <a:gd name="connsiteX12953" fmla="*/ 9020115 w 10993169"/>
              <a:gd name="connsiteY12953" fmla="*/ 3922457 h 5809456"/>
              <a:gd name="connsiteX12954" fmla="*/ 9018162 w 10993169"/>
              <a:gd name="connsiteY12954" fmla="*/ 3925713 h 5809456"/>
              <a:gd name="connsiteX12955" fmla="*/ 9014907 w 10993169"/>
              <a:gd name="connsiteY12955" fmla="*/ 3932224 h 5809456"/>
              <a:gd name="connsiteX12956" fmla="*/ 9013605 w 10993169"/>
              <a:gd name="connsiteY12956" fmla="*/ 3936131 h 5809456"/>
              <a:gd name="connsiteX12957" fmla="*/ 9012955 w 10993169"/>
              <a:gd name="connsiteY12957" fmla="*/ 3940038 h 5809456"/>
              <a:gd name="connsiteX12958" fmla="*/ 9012303 w 10993169"/>
              <a:gd name="connsiteY12958" fmla="*/ 3949805 h 5809456"/>
              <a:gd name="connsiteX12959" fmla="*/ 9011653 w 10993169"/>
              <a:gd name="connsiteY12959" fmla="*/ 3962177 h 5809456"/>
              <a:gd name="connsiteX12960" fmla="*/ 9011002 w 10993169"/>
              <a:gd name="connsiteY12960" fmla="*/ 3971944 h 5809456"/>
              <a:gd name="connsiteX12961" fmla="*/ 9011653 w 10993169"/>
              <a:gd name="connsiteY12961" fmla="*/ 3976502 h 5809456"/>
              <a:gd name="connsiteX12962" fmla="*/ 9012955 w 10993169"/>
              <a:gd name="connsiteY12962" fmla="*/ 3983013 h 5809456"/>
              <a:gd name="connsiteX12963" fmla="*/ 9013605 w 10993169"/>
              <a:gd name="connsiteY12963" fmla="*/ 3985618 h 5809456"/>
              <a:gd name="connsiteX12964" fmla="*/ 9014907 w 10993169"/>
              <a:gd name="connsiteY12964" fmla="*/ 3988873 h 5809456"/>
              <a:gd name="connsiteX12965" fmla="*/ 9016860 w 10993169"/>
              <a:gd name="connsiteY12965" fmla="*/ 3990827 h 5809456"/>
              <a:gd name="connsiteX12966" fmla="*/ 9018813 w 10993169"/>
              <a:gd name="connsiteY12966" fmla="*/ 3992129 h 5809456"/>
              <a:gd name="connsiteX12967" fmla="*/ 9021417 w 10993169"/>
              <a:gd name="connsiteY12967" fmla="*/ 3993431 h 5809456"/>
              <a:gd name="connsiteX12968" fmla="*/ 9025973 w 10993169"/>
              <a:gd name="connsiteY12968" fmla="*/ 3994734 h 5809456"/>
              <a:gd name="connsiteX12969" fmla="*/ 9030530 w 10993169"/>
              <a:gd name="connsiteY12969" fmla="*/ 3995385 h 5809456"/>
              <a:gd name="connsiteX12970" fmla="*/ 9033785 w 10993169"/>
              <a:gd name="connsiteY12970" fmla="*/ 3995385 h 5809456"/>
              <a:gd name="connsiteX12971" fmla="*/ 9042898 w 10993169"/>
              <a:gd name="connsiteY12971" fmla="*/ 3986920 h 5809456"/>
              <a:gd name="connsiteX12972" fmla="*/ 9051360 w 10993169"/>
              <a:gd name="connsiteY12972" fmla="*/ 3979106 h 5809456"/>
              <a:gd name="connsiteX12973" fmla="*/ 9054615 w 10993169"/>
              <a:gd name="connsiteY12973" fmla="*/ 3980409 h 5809456"/>
              <a:gd name="connsiteX12974" fmla="*/ 9059171 w 10993169"/>
              <a:gd name="connsiteY12974" fmla="*/ 3981711 h 5809456"/>
              <a:gd name="connsiteX12975" fmla="*/ 9063728 w 10993169"/>
              <a:gd name="connsiteY12975" fmla="*/ 3984315 h 5809456"/>
              <a:gd name="connsiteX12976" fmla="*/ 9068935 w 10993169"/>
              <a:gd name="connsiteY12976" fmla="*/ 3988222 h 5809456"/>
              <a:gd name="connsiteX12977" fmla="*/ 9070888 w 10993169"/>
              <a:gd name="connsiteY12977" fmla="*/ 3989525 h 5809456"/>
              <a:gd name="connsiteX12978" fmla="*/ 9073492 w 10993169"/>
              <a:gd name="connsiteY12978" fmla="*/ 3990827 h 5809456"/>
              <a:gd name="connsiteX12979" fmla="*/ 9075445 w 10993169"/>
              <a:gd name="connsiteY12979" fmla="*/ 3991478 h 5809456"/>
              <a:gd name="connsiteX12980" fmla="*/ 9077398 w 10993169"/>
              <a:gd name="connsiteY12980" fmla="*/ 3992129 h 5809456"/>
              <a:gd name="connsiteX12981" fmla="*/ 9081954 w 10993169"/>
              <a:gd name="connsiteY12981" fmla="*/ 3990827 h 5809456"/>
              <a:gd name="connsiteX12982" fmla="*/ 9087813 w 10993169"/>
              <a:gd name="connsiteY12982" fmla="*/ 3988222 h 5809456"/>
              <a:gd name="connsiteX12983" fmla="*/ 9093020 w 10993169"/>
              <a:gd name="connsiteY12983" fmla="*/ 3984315 h 5809456"/>
              <a:gd name="connsiteX12984" fmla="*/ 9098228 w 10993169"/>
              <a:gd name="connsiteY12984" fmla="*/ 3981711 h 5809456"/>
              <a:gd name="connsiteX12985" fmla="*/ 9099530 w 10993169"/>
              <a:gd name="connsiteY12985" fmla="*/ 3979106 h 5809456"/>
              <a:gd name="connsiteX12986" fmla="*/ 9102133 w 10993169"/>
              <a:gd name="connsiteY12986" fmla="*/ 3974548 h 5809456"/>
              <a:gd name="connsiteX12987" fmla="*/ 9103435 w 10993169"/>
              <a:gd name="connsiteY12987" fmla="*/ 3972595 h 5809456"/>
              <a:gd name="connsiteX12988" fmla="*/ 9104737 w 10993169"/>
              <a:gd name="connsiteY12988" fmla="*/ 3970642 h 5809456"/>
              <a:gd name="connsiteX12989" fmla="*/ 9106039 w 10993169"/>
              <a:gd name="connsiteY12989" fmla="*/ 3969339 h 5809456"/>
              <a:gd name="connsiteX12990" fmla="*/ 9107992 w 10993169"/>
              <a:gd name="connsiteY12990" fmla="*/ 3969339 h 5809456"/>
              <a:gd name="connsiteX12991" fmla="*/ 9109945 w 10993169"/>
              <a:gd name="connsiteY12991" fmla="*/ 3967386 h 5809456"/>
              <a:gd name="connsiteX12992" fmla="*/ 9112549 w 10993169"/>
              <a:gd name="connsiteY12992" fmla="*/ 3966735 h 5809456"/>
              <a:gd name="connsiteX12993" fmla="*/ 9115152 w 10993169"/>
              <a:gd name="connsiteY12993" fmla="*/ 3966084 h 5809456"/>
              <a:gd name="connsiteX12994" fmla="*/ 9118407 w 10993169"/>
              <a:gd name="connsiteY12994" fmla="*/ 3965432 h 5809456"/>
              <a:gd name="connsiteX12995" fmla="*/ 9123615 w 10993169"/>
              <a:gd name="connsiteY12995" fmla="*/ 3965432 h 5809456"/>
              <a:gd name="connsiteX12996" fmla="*/ 9128171 w 10993169"/>
              <a:gd name="connsiteY12996" fmla="*/ 3964130 h 5809456"/>
              <a:gd name="connsiteX12997" fmla="*/ 9130124 w 10993169"/>
              <a:gd name="connsiteY12997" fmla="*/ 3960874 h 5809456"/>
              <a:gd name="connsiteX12998" fmla="*/ 9132728 w 10993169"/>
              <a:gd name="connsiteY12998" fmla="*/ 3955014 h 5809456"/>
              <a:gd name="connsiteX12999" fmla="*/ 9134029 w 10993169"/>
              <a:gd name="connsiteY12999" fmla="*/ 3952410 h 5809456"/>
              <a:gd name="connsiteX13000" fmla="*/ 9135331 w 10993169"/>
              <a:gd name="connsiteY13000" fmla="*/ 3949805 h 5809456"/>
              <a:gd name="connsiteX13001" fmla="*/ 9136633 w 10993169"/>
              <a:gd name="connsiteY13001" fmla="*/ 3947852 h 5809456"/>
              <a:gd name="connsiteX13002" fmla="*/ 9138586 w 10993169"/>
              <a:gd name="connsiteY13002" fmla="*/ 3946549 h 5809456"/>
              <a:gd name="connsiteX13003" fmla="*/ 9141190 w 10993169"/>
              <a:gd name="connsiteY13003" fmla="*/ 3944596 h 5809456"/>
              <a:gd name="connsiteX13004" fmla="*/ 9145095 w 10993169"/>
              <a:gd name="connsiteY13004" fmla="*/ 3944596 h 5809456"/>
              <a:gd name="connsiteX13005" fmla="*/ 9148350 w 10993169"/>
              <a:gd name="connsiteY13005" fmla="*/ 3944596 h 5809456"/>
              <a:gd name="connsiteX13006" fmla="*/ 9150954 w 10993169"/>
              <a:gd name="connsiteY13006" fmla="*/ 3946549 h 5809456"/>
              <a:gd name="connsiteX13007" fmla="*/ 9152907 w 10993169"/>
              <a:gd name="connsiteY13007" fmla="*/ 3946549 h 5809456"/>
              <a:gd name="connsiteX13008" fmla="*/ 9155511 w 10993169"/>
              <a:gd name="connsiteY13008" fmla="*/ 3947852 h 5809456"/>
              <a:gd name="connsiteX13009" fmla="*/ 9157463 w 10993169"/>
              <a:gd name="connsiteY13009" fmla="*/ 3949154 h 5809456"/>
              <a:gd name="connsiteX13010" fmla="*/ 9159416 w 10993169"/>
              <a:gd name="connsiteY13010" fmla="*/ 3950456 h 5809456"/>
              <a:gd name="connsiteX13011" fmla="*/ 9162671 w 10993169"/>
              <a:gd name="connsiteY13011" fmla="*/ 3953712 h 5809456"/>
              <a:gd name="connsiteX13012" fmla="*/ 9163973 w 10993169"/>
              <a:gd name="connsiteY13012" fmla="*/ 3956316 h 5809456"/>
              <a:gd name="connsiteX13013" fmla="*/ 9164624 w 10993169"/>
              <a:gd name="connsiteY13013" fmla="*/ 3958921 h 5809456"/>
              <a:gd name="connsiteX13014" fmla="*/ 9163973 w 10993169"/>
              <a:gd name="connsiteY13014" fmla="*/ 3960874 h 5809456"/>
              <a:gd name="connsiteX13015" fmla="*/ 9162671 w 10993169"/>
              <a:gd name="connsiteY13015" fmla="*/ 3964130 h 5809456"/>
              <a:gd name="connsiteX13016" fmla="*/ 9161369 w 10993169"/>
              <a:gd name="connsiteY13016" fmla="*/ 3966735 h 5809456"/>
              <a:gd name="connsiteX13017" fmla="*/ 9160067 w 10993169"/>
              <a:gd name="connsiteY13017" fmla="*/ 3969339 h 5809456"/>
              <a:gd name="connsiteX13018" fmla="*/ 9158765 w 10993169"/>
              <a:gd name="connsiteY13018" fmla="*/ 3971944 h 5809456"/>
              <a:gd name="connsiteX13019" fmla="*/ 9158765 w 10993169"/>
              <a:gd name="connsiteY13019" fmla="*/ 3974548 h 5809456"/>
              <a:gd name="connsiteX13020" fmla="*/ 9158765 w 10993169"/>
              <a:gd name="connsiteY13020" fmla="*/ 3977153 h 5809456"/>
              <a:gd name="connsiteX13021" fmla="*/ 9160718 w 10993169"/>
              <a:gd name="connsiteY13021" fmla="*/ 3979757 h 5809456"/>
              <a:gd name="connsiteX13022" fmla="*/ 9163322 w 10993169"/>
              <a:gd name="connsiteY13022" fmla="*/ 3981711 h 5809456"/>
              <a:gd name="connsiteX13023" fmla="*/ 9166577 w 10993169"/>
              <a:gd name="connsiteY13023" fmla="*/ 3983664 h 5809456"/>
              <a:gd name="connsiteX13024" fmla="*/ 9170482 w 10993169"/>
              <a:gd name="connsiteY13024" fmla="*/ 3985618 h 5809456"/>
              <a:gd name="connsiteX13025" fmla="*/ 9178293 w 10993169"/>
              <a:gd name="connsiteY13025" fmla="*/ 3988873 h 5809456"/>
              <a:gd name="connsiteX13026" fmla="*/ 9184152 w 10993169"/>
              <a:gd name="connsiteY13026" fmla="*/ 3992129 h 5809456"/>
              <a:gd name="connsiteX13027" fmla="*/ 9187407 w 10993169"/>
              <a:gd name="connsiteY13027" fmla="*/ 3995385 h 5809456"/>
              <a:gd name="connsiteX13028" fmla="*/ 9191313 w 10993169"/>
              <a:gd name="connsiteY13028" fmla="*/ 3999292 h 5809456"/>
              <a:gd name="connsiteX13029" fmla="*/ 9192614 w 10993169"/>
              <a:gd name="connsiteY13029" fmla="*/ 4001896 h 5809456"/>
              <a:gd name="connsiteX13030" fmla="*/ 9193916 w 10993169"/>
              <a:gd name="connsiteY13030" fmla="*/ 4003850 h 5809456"/>
              <a:gd name="connsiteX13031" fmla="*/ 9195218 w 10993169"/>
              <a:gd name="connsiteY13031" fmla="*/ 4005803 h 5809456"/>
              <a:gd name="connsiteX13032" fmla="*/ 9195218 w 10993169"/>
              <a:gd name="connsiteY13032" fmla="*/ 4007756 h 5809456"/>
              <a:gd name="connsiteX13033" fmla="*/ 9195869 w 10993169"/>
              <a:gd name="connsiteY13033" fmla="*/ 4009710 h 5809456"/>
              <a:gd name="connsiteX13034" fmla="*/ 9195869 w 10993169"/>
              <a:gd name="connsiteY13034" fmla="*/ 4012314 h 5809456"/>
              <a:gd name="connsiteX13035" fmla="*/ 9195218 w 10993169"/>
              <a:gd name="connsiteY13035" fmla="*/ 4014268 h 5809456"/>
              <a:gd name="connsiteX13036" fmla="*/ 9194567 w 10993169"/>
              <a:gd name="connsiteY13036" fmla="*/ 4016872 h 5809456"/>
              <a:gd name="connsiteX13037" fmla="*/ 9193265 w 10993169"/>
              <a:gd name="connsiteY13037" fmla="*/ 4021430 h 5809456"/>
              <a:gd name="connsiteX13038" fmla="*/ 9192614 w 10993169"/>
              <a:gd name="connsiteY13038" fmla="*/ 4025988 h 5809456"/>
              <a:gd name="connsiteX13039" fmla="*/ 9192614 w 10993169"/>
              <a:gd name="connsiteY13039" fmla="*/ 4027942 h 5809456"/>
              <a:gd name="connsiteX13040" fmla="*/ 9192614 w 10993169"/>
              <a:gd name="connsiteY13040" fmla="*/ 4030546 h 5809456"/>
              <a:gd name="connsiteX13041" fmla="*/ 9193265 w 10993169"/>
              <a:gd name="connsiteY13041" fmla="*/ 4031849 h 5809456"/>
              <a:gd name="connsiteX13042" fmla="*/ 9193916 w 10993169"/>
              <a:gd name="connsiteY13042" fmla="*/ 4032500 h 5809456"/>
              <a:gd name="connsiteX13043" fmla="*/ 9194567 w 10993169"/>
              <a:gd name="connsiteY13043" fmla="*/ 4033151 h 5809456"/>
              <a:gd name="connsiteX13044" fmla="*/ 9195218 w 10993169"/>
              <a:gd name="connsiteY13044" fmla="*/ 4033151 h 5809456"/>
              <a:gd name="connsiteX13045" fmla="*/ 9196520 w 10993169"/>
              <a:gd name="connsiteY13045" fmla="*/ 4034453 h 5809456"/>
              <a:gd name="connsiteX13046" fmla="*/ 9198473 w 10993169"/>
              <a:gd name="connsiteY13046" fmla="*/ 4035104 h 5809456"/>
              <a:gd name="connsiteX13047" fmla="*/ 9200425 w 10993169"/>
              <a:gd name="connsiteY13047" fmla="*/ 4035104 h 5809456"/>
              <a:gd name="connsiteX13048" fmla="*/ 9203029 w 10993169"/>
              <a:gd name="connsiteY13048" fmla="*/ 4035104 h 5809456"/>
              <a:gd name="connsiteX13049" fmla="*/ 9208237 w 10993169"/>
              <a:gd name="connsiteY13049" fmla="*/ 4035104 h 5809456"/>
              <a:gd name="connsiteX13050" fmla="*/ 9212793 w 10993169"/>
              <a:gd name="connsiteY13050" fmla="*/ 4033151 h 5809456"/>
              <a:gd name="connsiteX13051" fmla="*/ 9216048 w 10993169"/>
              <a:gd name="connsiteY13051" fmla="*/ 4032500 h 5809456"/>
              <a:gd name="connsiteX13052" fmla="*/ 9220605 w 10993169"/>
              <a:gd name="connsiteY13052" fmla="*/ 4030546 h 5809456"/>
              <a:gd name="connsiteX13053" fmla="*/ 9225161 w 10993169"/>
              <a:gd name="connsiteY13053" fmla="*/ 4027942 h 5809456"/>
              <a:gd name="connsiteX13054" fmla="*/ 9227765 w 10993169"/>
              <a:gd name="connsiteY13054" fmla="*/ 4025988 h 5809456"/>
              <a:gd name="connsiteX13055" fmla="*/ 9229067 w 10993169"/>
              <a:gd name="connsiteY13055" fmla="*/ 4023384 h 5809456"/>
              <a:gd name="connsiteX13056" fmla="*/ 9229067 w 10993169"/>
              <a:gd name="connsiteY13056" fmla="*/ 4021430 h 5809456"/>
              <a:gd name="connsiteX13057" fmla="*/ 9229067 w 10993169"/>
              <a:gd name="connsiteY13057" fmla="*/ 4018175 h 5809456"/>
              <a:gd name="connsiteX13058" fmla="*/ 9228416 w 10993169"/>
              <a:gd name="connsiteY13058" fmla="*/ 4015570 h 5809456"/>
              <a:gd name="connsiteX13059" fmla="*/ 9227114 w 10993169"/>
              <a:gd name="connsiteY13059" fmla="*/ 4010361 h 5809456"/>
              <a:gd name="connsiteX13060" fmla="*/ 9225812 w 10993169"/>
              <a:gd name="connsiteY13060" fmla="*/ 4005152 h 5809456"/>
              <a:gd name="connsiteX13061" fmla="*/ 9218001 w 10993169"/>
              <a:gd name="connsiteY13061" fmla="*/ 4000594 h 5809456"/>
              <a:gd name="connsiteX13062" fmla="*/ 9210190 w 10993169"/>
              <a:gd name="connsiteY13062" fmla="*/ 3995385 h 5809456"/>
              <a:gd name="connsiteX13063" fmla="*/ 9208237 w 10993169"/>
              <a:gd name="connsiteY13063" fmla="*/ 3990176 h 5809456"/>
              <a:gd name="connsiteX13064" fmla="*/ 9205633 w 10993169"/>
              <a:gd name="connsiteY13064" fmla="*/ 3985618 h 5809456"/>
              <a:gd name="connsiteX13065" fmla="*/ 9203680 w 10993169"/>
              <a:gd name="connsiteY13065" fmla="*/ 3981060 h 5809456"/>
              <a:gd name="connsiteX13066" fmla="*/ 9203029 w 10993169"/>
              <a:gd name="connsiteY13066" fmla="*/ 3977153 h 5809456"/>
              <a:gd name="connsiteX13067" fmla="*/ 9202379 w 10993169"/>
              <a:gd name="connsiteY13067" fmla="*/ 3974548 h 5809456"/>
              <a:gd name="connsiteX13068" fmla="*/ 9202379 w 10993169"/>
              <a:gd name="connsiteY13068" fmla="*/ 3971944 h 5809456"/>
              <a:gd name="connsiteX13069" fmla="*/ 9202379 w 10993169"/>
              <a:gd name="connsiteY13069" fmla="*/ 3968688 h 5809456"/>
              <a:gd name="connsiteX13070" fmla="*/ 9203680 w 10993169"/>
              <a:gd name="connsiteY13070" fmla="*/ 3965432 h 5809456"/>
              <a:gd name="connsiteX13071" fmla="*/ 9205633 w 10993169"/>
              <a:gd name="connsiteY13071" fmla="*/ 3960223 h 5809456"/>
              <a:gd name="connsiteX13072" fmla="*/ 9207586 w 10993169"/>
              <a:gd name="connsiteY13072" fmla="*/ 3956316 h 5809456"/>
              <a:gd name="connsiteX13073" fmla="*/ 9210190 w 10993169"/>
              <a:gd name="connsiteY13073" fmla="*/ 3952410 h 5809456"/>
              <a:gd name="connsiteX13074" fmla="*/ 9213445 w 10993169"/>
              <a:gd name="connsiteY13074" fmla="*/ 3949154 h 5809456"/>
              <a:gd name="connsiteX13075" fmla="*/ 9216699 w 10993169"/>
              <a:gd name="connsiteY13075" fmla="*/ 3945898 h 5809456"/>
              <a:gd name="connsiteX13076" fmla="*/ 9220605 w 10993169"/>
              <a:gd name="connsiteY13076" fmla="*/ 3943945 h 5809456"/>
              <a:gd name="connsiteX13077" fmla="*/ 9223859 w 10993169"/>
              <a:gd name="connsiteY13077" fmla="*/ 3941991 h 5809456"/>
              <a:gd name="connsiteX13078" fmla="*/ 9228416 w 10993169"/>
              <a:gd name="connsiteY13078" fmla="*/ 3940038 h 5809456"/>
              <a:gd name="connsiteX13079" fmla="*/ 9232973 w 10993169"/>
              <a:gd name="connsiteY13079" fmla="*/ 3939387 h 5809456"/>
              <a:gd name="connsiteX13080" fmla="*/ 9236227 w 10993169"/>
              <a:gd name="connsiteY13080" fmla="*/ 3938736 h 5809456"/>
              <a:gd name="connsiteX13081" fmla="*/ 9239482 w 10993169"/>
              <a:gd name="connsiteY13081" fmla="*/ 3940689 h 5809456"/>
              <a:gd name="connsiteX13082" fmla="*/ 9242737 w 10993169"/>
              <a:gd name="connsiteY13082" fmla="*/ 3943945 h 5809456"/>
              <a:gd name="connsiteX13083" fmla="*/ 9245341 w 10993169"/>
              <a:gd name="connsiteY13083" fmla="*/ 3946549 h 5809456"/>
              <a:gd name="connsiteX13084" fmla="*/ 9245991 w 10993169"/>
              <a:gd name="connsiteY13084" fmla="*/ 3949154 h 5809456"/>
              <a:gd name="connsiteX13085" fmla="*/ 9245341 w 10993169"/>
              <a:gd name="connsiteY13085" fmla="*/ 3951759 h 5809456"/>
              <a:gd name="connsiteX13086" fmla="*/ 9244689 w 10993169"/>
              <a:gd name="connsiteY13086" fmla="*/ 3956316 h 5809456"/>
              <a:gd name="connsiteX13087" fmla="*/ 9242737 w 10993169"/>
              <a:gd name="connsiteY13087" fmla="*/ 3960874 h 5809456"/>
              <a:gd name="connsiteX13088" fmla="*/ 9240784 w 10993169"/>
              <a:gd name="connsiteY13088" fmla="*/ 3964130 h 5809456"/>
              <a:gd name="connsiteX13089" fmla="*/ 9234925 w 10993169"/>
              <a:gd name="connsiteY13089" fmla="*/ 3966735 h 5809456"/>
              <a:gd name="connsiteX13090" fmla="*/ 9230369 w 10993169"/>
              <a:gd name="connsiteY13090" fmla="*/ 3969339 h 5809456"/>
              <a:gd name="connsiteX13091" fmla="*/ 9228416 w 10993169"/>
              <a:gd name="connsiteY13091" fmla="*/ 3971293 h 5809456"/>
              <a:gd name="connsiteX13092" fmla="*/ 9227114 w 10993169"/>
              <a:gd name="connsiteY13092" fmla="*/ 3974548 h 5809456"/>
              <a:gd name="connsiteX13093" fmla="*/ 9225812 w 10993169"/>
              <a:gd name="connsiteY13093" fmla="*/ 3977153 h 5809456"/>
              <a:gd name="connsiteX13094" fmla="*/ 9225812 w 10993169"/>
              <a:gd name="connsiteY13094" fmla="*/ 3979106 h 5809456"/>
              <a:gd name="connsiteX13095" fmla="*/ 9225812 w 10993169"/>
              <a:gd name="connsiteY13095" fmla="*/ 3981711 h 5809456"/>
              <a:gd name="connsiteX13096" fmla="*/ 9227114 w 10993169"/>
              <a:gd name="connsiteY13096" fmla="*/ 3984315 h 5809456"/>
              <a:gd name="connsiteX13097" fmla="*/ 9228416 w 10993169"/>
              <a:gd name="connsiteY13097" fmla="*/ 3986920 h 5809456"/>
              <a:gd name="connsiteX13098" fmla="*/ 9230369 w 10993169"/>
              <a:gd name="connsiteY13098" fmla="*/ 3989525 h 5809456"/>
              <a:gd name="connsiteX13099" fmla="*/ 9234925 w 10993169"/>
              <a:gd name="connsiteY13099" fmla="*/ 3988873 h 5809456"/>
              <a:gd name="connsiteX13100" fmla="*/ 9239482 w 10993169"/>
              <a:gd name="connsiteY13100" fmla="*/ 3988222 h 5809456"/>
              <a:gd name="connsiteX13101" fmla="*/ 9243388 w 10993169"/>
              <a:gd name="connsiteY13101" fmla="*/ 3986269 h 5809456"/>
              <a:gd name="connsiteX13102" fmla="*/ 9245991 w 10993169"/>
              <a:gd name="connsiteY13102" fmla="*/ 3984315 h 5809456"/>
              <a:gd name="connsiteX13103" fmla="*/ 9253152 w 10993169"/>
              <a:gd name="connsiteY13103" fmla="*/ 3979106 h 5809456"/>
              <a:gd name="connsiteX13104" fmla="*/ 9258359 w 10993169"/>
              <a:gd name="connsiteY13104" fmla="*/ 3974548 h 5809456"/>
              <a:gd name="connsiteX13105" fmla="*/ 9261614 w 10993169"/>
              <a:gd name="connsiteY13105" fmla="*/ 3974548 h 5809456"/>
              <a:gd name="connsiteX13106" fmla="*/ 9266171 w 10993169"/>
              <a:gd name="connsiteY13106" fmla="*/ 3974548 h 5809456"/>
              <a:gd name="connsiteX13107" fmla="*/ 9270727 w 10993169"/>
              <a:gd name="connsiteY13107" fmla="*/ 3975200 h 5809456"/>
              <a:gd name="connsiteX13108" fmla="*/ 9273982 w 10993169"/>
              <a:gd name="connsiteY13108" fmla="*/ 3977153 h 5809456"/>
              <a:gd name="connsiteX13109" fmla="*/ 9274633 w 10993169"/>
              <a:gd name="connsiteY13109" fmla="*/ 3977804 h 5809456"/>
              <a:gd name="connsiteX13110" fmla="*/ 9275284 w 10993169"/>
              <a:gd name="connsiteY13110" fmla="*/ 3979757 h 5809456"/>
              <a:gd name="connsiteX13111" fmla="*/ 9275284 w 10993169"/>
              <a:gd name="connsiteY13111" fmla="*/ 3981060 h 5809456"/>
              <a:gd name="connsiteX13112" fmla="*/ 9274633 w 10993169"/>
              <a:gd name="connsiteY13112" fmla="*/ 3983013 h 5809456"/>
              <a:gd name="connsiteX13113" fmla="*/ 9273331 w 10993169"/>
              <a:gd name="connsiteY13113" fmla="*/ 3986920 h 5809456"/>
              <a:gd name="connsiteX13114" fmla="*/ 9271378 w 10993169"/>
              <a:gd name="connsiteY13114" fmla="*/ 3989525 h 5809456"/>
              <a:gd name="connsiteX13115" fmla="*/ 9270076 w 10993169"/>
              <a:gd name="connsiteY13115" fmla="*/ 3995385 h 5809456"/>
              <a:gd name="connsiteX13116" fmla="*/ 9268775 w 10993169"/>
              <a:gd name="connsiteY13116" fmla="*/ 4000594 h 5809456"/>
              <a:gd name="connsiteX13117" fmla="*/ 9271378 w 10993169"/>
              <a:gd name="connsiteY13117" fmla="*/ 4009059 h 5809456"/>
              <a:gd name="connsiteX13118" fmla="*/ 9273982 w 10993169"/>
              <a:gd name="connsiteY13118" fmla="*/ 4018175 h 5809456"/>
              <a:gd name="connsiteX13119" fmla="*/ 9273331 w 10993169"/>
              <a:gd name="connsiteY13119" fmla="*/ 4020779 h 5809456"/>
              <a:gd name="connsiteX13120" fmla="*/ 9272680 w 10993169"/>
              <a:gd name="connsiteY13120" fmla="*/ 4023384 h 5809456"/>
              <a:gd name="connsiteX13121" fmla="*/ 9270727 w 10993169"/>
              <a:gd name="connsiteY13121" fmla="*/ 4025988 h 5809456"/>
              <a:gd name="connsiteX13122" fmla="*/ 9268775 w 10993169"/>
              <a:gd name="connsiteY13122" fmla="*/ 4028593 h 5809456"/>
              <a:gd name="connsiteX13123" fmla="*/ 9267473 w 10993169"/>
              <a:gd name="connsiteY13123" fmla="*/ 4030546 h 5809456"/>
              <a:gd name="connsiteX13124" fmla="*/ 9264869 w 10993169"/>
              <a:gd name="connsiteY13124" fmla="*/ 4033151 h 5809456"/>
              <a:gd name="connsiteX13125" fmla="*/ 9260963 w 10993169"/>
              <a:gd name="connsiteY13125" fmla="*/ 4036407 h 5809456"/>
              <a:gd name="connsiteX13126" fmla="*/ 9258359 w 10993169"/>
              <a:gd name="connsiteY13126" fmla="*/ 4038360 h 5809456"/>
              <a:gd name="connsiteX13127" fmla="*/ 9258359 w 10993169"/>
              <a:gd name="connsiteY13127" fmla="*/ 4040964 h 5809456"/>
              <a:gd name="connsiteX13128" fmla="*/ 9259010 w 10993169"/>
              <a:gd name="connsiteY13128" fmla="*/ 4043569 h 5809456"/>
              <a:gd name="connsiteX13129" fmla="*/ 9259661 w 10993169"/>
              <a:gd name="connsiteY13129" fmla="*/ 4046174 h 5809456"/>
              <a:gd name="connsiteX13130" fmla="*/ 9260963 w 10993169"/>
              <a:gd name="connsiteY13130" fmla="*/ 4048778 h 5809456"/>
              <a:gd name="connsiteX13131" fmla="*/ 9262265 w 10993169"/>
              <a:gd name="connsiteY13131" fmla="*/ 4049429 h 5809456"/>
              <a:gd name="connsiteX13132" fmla="*/ 9264218 w 10993169"/>
              <a:gd name="connsiteY13132" fmla="*/ 4049429 h 5809456"/>
              <a:gd name="connsiteX13133" fmla="*/ 9266171 w 10993169"/>
              <a:gd name="connsiteY13133" fmla="*/ 4049429 h 5809456"/>
              <a:gd name="connsiteX13134" fmla="*/ 9268775 w 10993169"/>
              <a:gd name="connsiteY13134" fmla="*/ 4049429 h 5809456"/>
              <a:gd name="connsiteX13135" fmla="*/ 9273331 w 10993169"/>
              <a:gd name="connsiteY13135" fmla="*/ 4048127 h 5809456"/>
              <a:gd name="connsiteX13136" fmla="*/ 9276586 w 10993169"/>
              <a:gd name="connsiteY13136" fmla="*/ 4046174 h 5809456"/>
              <a:gd name="connsiteX13137" fmla="*/ 9285048 w 10993169"/>
              <a:gd name="connsiteY13137" fmla="*/ 4039662 h 5809456"/>
              <a:gd name="connsiteX13138" fmla="*/ 9291557 w 10993169"/>
              <a:gd name="connsiteY13138" fmla="*/ 4033151 h 5809456"/>
              <a:gd name="connsiteX13139" fmla="*/ 9300019 w 10993169"/>
              <a:gd name="connsiteY13139" fmla="*/ 4031197 h 5809456"/>
              <a:gd name="connsiteX13140" fmla="*/ 9306529 w 10993169"/>
              <a:gd name="connsiteY13140" fmla="*/ 4028593 h 5809456"/>
              <a:gd name="connsiteX13141" fmla="*/ 9309133 w 10993169"/>
              <a:gd name="connsiteY13141" fmla="*/ 4025988 h 5809456"/>
              <a:gd name="connsiteX13142" fmla="*/ 9312387 w 10993169"/>
              <a:gd name="connsiteY13142" fmla="*/ 4023384 h 5809456"/>
              <a:gd name="connsiteX13143" fmla="*/ 9314340 w 10993169"/>
              <a:gd name="connsiteY13143" fmla="*/ 4020779 h 5809456"/>
              <a:gd name="connsiteX13144" fmla="*/ 9314991 w 10993169"/>
              <a:gd name="connsiteY13144" fmla="*/ 4018175 h 5809456"/>
              <a:gd name="connsiteX13145" fmla="*/ 9311085 w 10993169"/>
              <a:gd name="connsiteY13145" fmla="*/ 4011012 h 5809456"/>
              <a:gd name="connsiteX13146" fmla="*/ 9306529 w 10993169"/>
              <a:gd name="connsiteY13146" fmla="*/ 4005152 h 5809456"/>
              <a:gd name="connsiteX13147" fmla="*/ 9307180 w 10993169"/>
              <a:gd name="connsiteY13147" fmla="*/ 4003198 h 5809456"/>
              <a:gd name="connsiteX13148" fmla="*/ 9307831 w 10993169"/>
              <a:gd name="connsiteY13148" fmla="*/ 4001245 h 5809456"/>
              <a:gd name="connsiteX13149" fmla="*/ 9309133 w 10993169"/>
              <a:gd name="connsiteY13149" fmla="*/ 3998640 h 5809456"/>
              <a:gd name="connsiteX13150" fmla="*/ 9311737 w 10993169"/>
              <a:gd name="connsiteY13150" fmla="*/ 3996687 h 5809456"/>
              <a:gd name="connsiteX13151" fmla="*/ 9314991 w 10993169"/>
              <a:gd name="connsiteY13151" fmla="*/ 3991478 h 5809456"/>
              <a:gd name="connsiteX13152" fmla="*/ 9317595 w 10993169"/>
              <a:gd name="connsiteY13152" fmla="*/ 3986920 h 5809456"/>
              <a:gd name="connsiteX13153" fmla="*/ 9317595 w 10993169"/>
              <a:gd name="connsiteY13153" fmla="*/ 3980409 h 5809456"/>
              <a:gd name="connsiteX13154" fmla="*/ 9317595 w 10993169"/>
              <a:gd name="connsiteY13154" fmla="*/ 3971944 h 5809456"/>
              <a:gd name="connsiteX13155" fmla="*/ 9319548 w 10993169"/>
              <a:gd name="connsiteY13155" fmla="*/ 3968037 h 5809456"/>
              <a:gd name="connsiteX13156" fmla="*/ 9320850 w 10993169"/>
              <a:gd name="connsiteY13156" fmla="*/ 3962828 h 5809456"/>
              <a:gd name="connsiteX13157" fmla="*/ 9321501 w 10993169"/>
              <a:gd name="connsiteY13157" fmla="*/ 3960223 h 5809456"/>
              <a:gd name="connsiteX13158" fmla="*/ 9322151 w 10993169"/>
              <a:gd name="connsiteY13158" fmla="*/ 3957619 h 5809456"/>
              <a:gd name="connsiteX13159" fmla="*/ 9323453 w 10993169"/>
              <a:gd name="connsiteY13159" fmla="*/ 3955665 h 5809456"/>
              <a:gd name="connsiteX13160" fmla="*/ 9325406 w 10993169"/>
              <a:gd name="connsiteY13160" fmla="*/ 3953712 h 5809456"/>
              <a:gd name="connsiteX13161" fmla="*/ 9326057 w 10993169"/>
              <a:gd name="connsiteY13161" fmla="*/ 3952410 h 5809456"/>
              <a:gd name="connsiteX13162" fmla="*/ 9328010 w 10993169"/>
              <a:gd name="connsiteY13162" fmla="*/ 3950456 h 5809456"/>
              <a:gd name="connsiteX13163" fmla="*/ 9329312 w 10993169"/>
              <a:gd name="connsiteY13163" fmla="*/ 3950456 h 5809456"/>
              <a:gd name="connsiteX13164" fmla="*/ 9330614 w 10993169"/>
              <a:gd name="connsiteY13164" fmla="*/ 3950456 h 5809456"/>
              <a:gd name="connsiteX13165" fmla="*/ 9331916 w 10993169"/>
              <a:gd name="connsiteY13165" fmla="*/ 3950456 h 5809456"/>
              <a:gd name="connsiteX13166" fmla="*/ 9333217 w 10993169"/>
              <a:gd name="connsiteY13166" fmla="*/ 3951107 h 5809456"/>
              <a:gd name="connsiteX13167" fmla="*/ 9333869 w 10993169"/>
              <a:gd name="connsiteY13167" fmla="*/ 3951759 h 5809456"/>
              <a:gd name="connsiteX13168" fmla="*/ 9334519 w 10993169"/>
              <a:gd name="connsiteY13168" fmla="*/ 3952410 h 5809456"/>
              <a:gd name="connsiteX13169" fmla="*/ 9335171 w 10993169"/>
              <a:gd name="connsiteY13169" fmla="*/ 3953712 h 5809456"/>
              <a:gd name="connsiteX13170" fmla="*/ 9335171 w 10993169"/>
              <a:gd name="connsiteY13170" fmla="*/ 3955665 h 5809456"/>
              <a:gd name="connsiteX13171" fmla="*/ 9335171 w 10993169"/>
              <a:gd name="connsiteY13171" fmla="*/ 3958921 h 5809456"/>
              <a:gd name="connsiteX13172" fmla="*/ 9335821 w 10993169"/>
              <a:gd name="connsiteY13172" fmla="*/ 3961526 h 5809456"/>
              <a:gd name="connsiteX13173" fmla="*/ 9335821 w 10993169"/>
              <a:gd name="connsiteY13173" fmla="*/ 3966084 h 5809456"/>
              <a:gd name="connsiteX13174" fmla="*/ 9335821 w 10993169"/>
              <a:gd name="connsiteY13174" fmla="*/ 3971293 h 5809456"/>
              <a:gd name="connsiteX13175" fmla="*/ 9336472 w 10993169"/>
              <a:gd name="connsiteY13175" fmla="*/ 3976502 h 5809456"/>
              <a:gd name="connsiteX13176" fmla="*/ 9337774 w 10993169"/>
              <a:gd name="connsiteY13176" fmla="*/ 3979106 h 5809456"/>
              <a:gd name="connsiteX13177" fmla="*/ 9339076 w 10993169"/>
              <a:gd name="connsiteY13177" fmla="*/ 3982362 h 5809456"/>
              <a:gd name="connsiteX13178" fmla="*/ 9341029 w 10993169"/>
              <a:gd name="connsiteY13178" fmla="*/ 3985618 h 5809456"/>
              <a:gd name="connsiteX13179" fmla="*/ 9343633 w 10993169"/>
              <a:gd name="connsiteY13179" fmla="*/ 3988222 h 5809456"/>
              <a:gd name="connsiteX13180" fmla="*/ 9345585 w 10993169"/>
              <a:gd name="connsiteY13180" fmla="*/ 3989525 h 5809456"/>
              <a:gd name="connsiteX13181" fmla="*/ 9347538 w 10993169"/>
              <a:gd name="connsiteY13181" fmla="*/ 3988873 h 5809456"/>
              <a:gd name="connsiteX13182" fmla="*/ 9348189 w 10993169"/>
              <a:gd name="connsiteY13182" fmla="*/ 3986920 h 5809456"/>
              <a:gd name="connsiteX13183" fmla="*/ 9348189 w 10993169"/>
              <a:gd name="connsiteY13183" fmla="*/ 3984315 h 5809456"/>
              <a:gd name="connsiteX13184" fmla="*/ 9348189 w 10993169"/>
              <a:gd name="connsiteY13184" fmla="*/ 3981711 h 5809456"/>
              <a:gd name="connsiteX13185" fmla="*/ 9350142 w 10993169"/>
              <a:gd name="connsiteY13185" fmla="*/ 3977153 h 5809456"/>
              <a:gd name="connsiteX13186" fmla="*/ 9352095 w 10993169"/>
              <a:gd name="connsiteY13186" fmla="*/ 3969990 h 5809456"/>
              <a:gd name="connsiteX13187" fmla="*/ 9352746 w 10993169"/>
              <a:gd name="connsiteY13187" fmla="*/ 3962828 h 5809456"/>
              <a:gd name="connsiteX13188" fmla="*/ 9353397 w 10993169"/>
              <a:gd name="connsiteY13188" fmla="*/ 3956316 h 5809456"/>
              <a:gd name="connsiteX13189" fmla="*/ 9352746 w 10993169"/>
              <a:gd name="connsiteY13189" fmla="*/ 3951759 h 5809456"/>
              <a:gd name="connsiteX13190" fmla="*/ 9350142 w 10993169"/>
              <a:gd name="connsiteY13190" fmla="*/ 3945898 h 5809456"/>
              <a:gd name="connsiteX13191" fmla="*/ 9346887 w 10993169"/>
              <a:gd name="connsiteY13191" fmla="*/ 3939387 h 5809456"/>
              <a:gd name="connsiteX13192" fmla="*/ 9342982 w 10993169"/>
              <a:gd name="connsiteY13192" fmla="*/ 3933527 h 5809456"/>
              <a:gd name="connsiteX13193" fmla="*/ 9337774 w 10993169"/>
              <a:gd name="connsiteY13193" fmla="*/ 3928318 h 5809456"/>
              <a:gd name="connsiteX13194" fmla="*/ 9333217 w 10993169"/>
              <a:gd name="connsiteY13194" fmla="*/ 3921155 h 5809456"/>
              <a:gd name="connsiteX13195" fmla="*/ 9328661 w 10993169"/>
              <a:gd name="connsiteY13195" fmla="*/ 3919202 h 5809456"/>
              <a:gd name="connsiteX13196" fmla="*/ 9323453 w 10993169"/>
              <a:gd name="connsiteY13196" fmla="*/ 3916597 h 5809456"/>
              <a:gd name="connsiteX13197" fmla="*/ 9320850 w 10993169"/>
              <a:gd name="connsiteY13197" fmla="*/ 3915295 h 5809456"/>
              <a:gd name="connsiteX13198" fmla="*/ 9318246 w 10993169"/>
              <a:gd name="connsiteY13198" fmla="*/ 3913993 h 5809456"/>
              <a:gd name="connsiteX13199" fmla="*/ 9316293 w 10993169"/>
              <a:gd name="connsiteY13199" fmla="*/ 3912690 h 5809456"/>
              <a:gd name="connsiteX13200" fmla="*/ 9314991 w 10993169"/>
              <a:gd name="connsiteY13200" fmla="*/ 3910737 h 5809456"/>
              <a:gd name="connsiteX13201" fmla="*/ 9313689 w 10993169"/>
              <a:gd name="connsiteY13201" fmla="*/ 3908132 h 5809456"/>
              <a:gd name="connsiteX13202" fmla="*/ 9311737 w 10993169"/>
              <a:gd name="connsiteY13202" fmla="*/ 3904225 h 5809456"/>
              <a:gd name="connsiteX13203" fmla="*/ 9310435 w 10993169"/>
              <a:gd name="connsiteY13203" fmla="*/ 3900970 h 5809456"/>
              <a:gd name="connsiteX13204" fmla="*/ 9310435 w 10993169"/>
              <a:gd name="connsiteY13204" fmla="*/ 3897714 h 5809456"/>
              <a:gd name="connsiteX13205" fmla="*/ 9311737 w 10993169"/>
              <a:gd name="connsiteY13205" fmla="*/ 3893156 h 5809456"/>
              <a:gd name="connsiteX13206" fmla="*/ 9313039 w 10993169"/>
              <a:gd name="connsiteY13206" fmla="*/ 3887296 h 5809456"/>
              <a:gd name="connsiteX13207" fmla="*/ 9317595 w 10993169"/>
              <a:gd name="connsiteY13207" fmla="*/ 3885994 h 5809456"/>
              <a:gd name="connsiteX13208" fmla="*/ 9322803 w 10993169"/>
              <a:gd name="connsiteY13208" fmla="*/ 3885994 h 5809456"/>
              <a:gd name="connsiteX13209" fmla="*/ 9327359 w 10993169"/>
              <a:gd name="connsiteY13209" fmla="*/ 3886645 h 5809456"/>
              <a:gd name="connsiteX13210" fmla="*/ 9330614 w 10993169"/>
              <a:gd name="connsiteY13210" fmla="*/ 3887296 h 5809456"/>
              <a:gd name="connsiteX13211" fmla="*/ 9333217 w 10993169"/>
              <a:gd name="connsiteY13211" fmla="*/ 3887296 h 5809456"/>
              <a:gd name="connsiteX13212" fmla="*/ 9336472 w 10993169"/>
              <a:gd name="connsiteY13212" fmla="*/ 3887947 h 5809456"/>
              <a:gd name="connsiteX13213" fmla="*/ 9338425 w 10993169"/>
              <a:gd name="connsiteY13213" fmla="*/ 3888598 h 5809456"/>
              <a:gd name="connsiteX13214" fmla="*/ 9340378 w 10993169"/>
              <a:gd name="connsiteY13214" fmla="*/ 3887947 h 5809456"/>
              <a:gd name="connsiteX13215" fmla="*/ 9341680 w 10993169"/>
              <a:gd name="connsiteY13215" fmla="*/ 3887947 h 5809456"/>
              <a:gd name="connsiteX13216" fmla="*/ 9342982 w 10993169"/>
              <a:gd name="connsiteY13216" fmla="*/ 3887296 h 5809456"/>
              <a:gd name="connsiteX13217" fmla="*/ 9345585 w 10993169"/>
              <a:gd name="connsiteY13217" fmla="*/ 3885994 h 5809456"/>
              <a:gd name="connsiteX13218" fmla="*/ 9348189 w 10993169"/>
              <a:gd name="connsiteY13218" fmla="*/ 3883389 h 5809456"/>
              <a:gd name="connsiteX13219" fmla="*/ 9350793 w 10993169"/>
              <a:gd name="connsiteY13219" fmla="*/ 3880784 h 5809456"/>
              <a:gd name="connsiteX13220" fmla="*/ 9353397 w 10993169"/>
              <a:gd name="connsiteY13220" fmla="*/ 3878180 h 5809456"/>
              <a:gd name="connsiteX13221" fmla="*/ 9357303 w 10993169"/>
              <a:gd name="connsiteY13221" fmla="*/ 3872971 h 5809456"/>
              <a:gd name="connsiteX13222" fmla="*/ 9361208 w 10993169"/>
              <a:gd name="connsiteY13222" fmla="*/ 3869064 h 5809456"/>
              <a:gd name="connsiteX13223" fmla="*/ 9365765 w 10993169"/>
              <a:gd name="connsiteY13223" fmla="*/ 3865157 h 5809456"/>
              <a:gd name="connsiteX13224" fmla="*/ 9372274 w 10993169"/>
              <a:gd name="connsiteY13224" fmla="*/ 3861250 h 5809456"/>
              <a:gd name="connsiteX13225" fmla="*/ 9378783 w 10993169"/>
              <a:gd name="connsiteY13225" fmla="*/ 3857995 h 5809456"/>
              <a:gd name="connsiteX13226" fmla="*/ 9383991 w 10993169"/>
              <a:gd name="connsiteY13226" fmla="*/ 3856692 h 5809456"/>
              <a:gd name="connsiteX13227" fmla="*/ 9385944 w 10993169"/>
              <a:gd name="connsiteY13227" fmla="*/ 3856041 h 5809456"/>
              <a:gd name="connsiteX13228" fmla="*/ 9388548 w 10993169"/>
              <a:gd name="connsiteY13228" fmla="*/ 3856041 h 5809456"/>
              <a:gd name="connsiteX13229" fmla="*/ 9391151 w 10993169"/>
              <a:gd name="connsiteY13229" fmla="*/ 3856041 h 5809456"/>
              <a:gd name="connsiteX13230" fmla="*/ 9393755 w 10993169"/>
              <a:gd name="connsiteY13230" fmla="*/ 3856692 h 5809456"/>
              <a:gd name="connsiteX13231" fmla="*/ 9399614 w 10993169"/>
              <a:gd name="connsiteY13231" fmla="*/ 3858646 h 5809456"/>
              <a:gd name="connsiteX13232" fmla="*/ 9404170 w 10993169"/>
              <a:gd name="connsiteY13232" fmla="*/ 3859297 h 5809456"/>
              <a:gd name="connsiteX13233" fmla="*/ 9408727 w 10993169"/>
              <a:gd name="connsiteY13233" fmla="*/ 3857995 h 5809456"/>
              <a:gd name="connsiteX13234" fmla="*/ 9414585 w 10993169"/>
              <a:gd name="connsiteY13234" fmla="*/ 3855390 h 5809456"/>
              <a:gd name="connsiteX13235" fmla="*/ 9417189 w 10993169"/>
              <a:gd name="connsiteY13235" fmla="*/ 3854739 h 5809456"/>
              <a:gd name="connsiteX13236" fmla="*/ 9419793 w 10993169"/>
              <a:gd name="connsiteY13236" fmla="*/ 3854088 h 5809456"/>
              <a:gd name="connsiteX13237" fmla="*/ 9422397 w 10993169"/>
              <a:gd name="connsiteY13237" fmla="*/ 3853437 h 5809456"/>
              <a:gd name="connsiteX13238" fmla="*/ 9424349 w 10993169"/>
              <a:gd name="connsiteY13238" fmla="*/ 3854088 h 5809456"/>
              <a:gd name="connsiteX13239" fmla="*/ 9428906 w 10993169"/>
              <a:gd name="connsiteY13239" fmla="*/ 3855390 h 5809456"/>
              <a:gd name="connsiteX13240" fmla="*/ 9433463 w 10993169"/>
              <a:gd name="connsiteY13240" fmla="*/ 3857995 h 5809456"/>
              <a:gd name="connsiteX13241" fmla="*/ 9438670 w 10993169"/>
              <a:gd name="connsiteY13241" fmla="*/ 3861901 h 5809456"/>
              <a:gd name="connsiteX13242" fmla="*/ 9443227 w 10993169"/>
              <a:gd name="connsiteY13242" fmla="*/ 3864506 h 5809456"/>
              <a:gd name="connsiteX13243" fmla="*/ 9447783 w 10993169"/>
              <a:gd name="connsiteY13243" fmla="*/ 3866459 h 5809456"/>
              <a:gd name="connsiteX13244" fmla="*/ 9452991 w 10993169"/>
              <a:gd name="connsiteY13244" fmla="*/ 3868413 h 5809456"/>
              <a:gd name="connsiteX13245" fmla="*/ 9458849 w 10993169"/>
              <a:gd name="connsiteY13245" fmla="*/ 3869715 h 5809456"/>
              <a:gd name="connsiteX13246" fmla="*/ 9463406 w 10993169"/>
              <a:gd name="connsiteY13246" fmla="*/ 3871669 h 5809456"/>
              <a:gd name="connsiteX13247" fmla="*/ 9468613 w 10993169"/>
              <a:gd name="connsiteY13247" fmla="*/ 3870366 h 5809456"/>
              <a:gd name="connsiteX13248" fmla="*/ 9473821 w 10993169"/>
              <a:gd name="connsiteY13248" fmla="*/ 3869064 h 5809456"/>
              <a:gd name="connsiteX13249" fmla="*/ 9475123 w 10993169"/>
              <a:gd name="connsiteY13249" fmla="*/ 3871017 h 5809456"/>
              <a:gd name="connsiteX13250" fmla="*/ 9477076 w 10993169"/>
              <a:gd name="connsiteY13250" fmla="*/ 3872971 h 5809456"/>
              <a:gd name="connsiteX13251" fmla="*/ 9478377 w 10993169"/>
              <a:gd name="connsiteY13251" fmla="*/ 3876226 h 5809456"/>
              <a:gd name="connsiteX13252" fmla="*/ 9479679 w 10993169"/>
              <a:gd name="connsiteY13252" fmla="*/ 3879482 h 5809456"/>
              <a:gd name="connsiteX13253" fmla="*/ 9480981 w 10993169"/>
              <a:gd name="connsiteY13253" fmla="*/ 3882738 h 5809456"/>
              <a:gd name="connsiteX13254" fmla="*/ 9482934 w 10993169"/>
              <a:gd name="connsiteY13254" fmla="*/ 3885994 h 5809456"/>
              <a:gd name="connsiteX13255" fmla="*/ 9484236 w 10993169"/>
              <a:gd name="connsiteY13255" fmla="*/ 3887947 h 5809456"/>
              <a:gd name="connsiteX13256" fmla="*/ 9486189 w 10993169"/>
              <a:gd name="connsiteY13256" fmla="*/ 3889900 h 5809456"/>
              <a:gd name="connsiteX13257" fmla="*/ 9490745 w 10993169"/>
              <a:gd name="connsiteY13257" fmla="*/ 3891203 h 5809456"/>
              <a:gd name="connsiteX13258" fmla="*/ 9496604 w 10993169"/>
              <a:gd name="connsiteY13258" fmla="*/ 3891203 h 5809456"/>
              <a:gd name="connsiteX13259" fmla="*/ 9501811 w 10993169"/>
              <a:gd name="connsiteY13259" fmla="*/ 3889900 h 5809456"/>
              <a:gd name="connsiteX13260" fmla="*/ 9506368 w 10993169"/>
              <a:gd name="connsiteY13260" fmla="*/ 3889900 h 5809456"/>
              <a:gd name="connsiteX13261" fmla="*/ 9510925 w 10993169"/>
              <a:gd name="connsiteY13261" fmla="*/ 3889249 h 5809456"/>
              <a:gd name="connsiteX13262" fmla="*/ 9514830 w 10993169"/>
              <a:gd name="connsiteY13262" fmla="*/ 3887296 h 5809456"/>
              <a:gd name="connsiteX13263" fmla="*/ 9517434 w 10993169"/>
              <a:gd name="connsiteY13263" fmla="*/ 3886645 h 5809456"/>
              <a:gd name="connsiteX13264" fmla="*/ 9518736 w 10993169"/>
              <a:gd name="connsiteY13264" fmla="*/ 3886645 h 5809456"/>
              <a:gd name="connsiteX13265" fmla="*/ 9520689 w 10993169"/>
              <a:gd name="connsiteY13265" fmla="*/ 3886645 h 5809456"/>
              <a:gd name="connsiteX13266" fmla="*/ 9521991 w 10993169"/>
              <a:gd name="connsiteY13266" fmla="*/ 3887296 h 5809456"/>
              <a:gd name="connsiteX13267" fmla="*/ 9527198 w 10993169"/>
              <a:gd name="connsiteY13267" fmla="*/ 3891854 h 5809456"/>
              <a:gd name="connsiteX13268" fmla="*/ 9534359 w 10993169"/>
              <a:gd name="connsiteY13268" fmla="*/ 3895761 h 5809456"/>
              <a:gd name="connsiteX13269" fmla="*/ 9535660 w 10993169"/>
              <a:gd name="connsiteY13269" fmla="*/ 3895761 h 5809456"/>
              <a:gd name="connsiteX13270" fmla="*/ 9537613 w 10993169"/>
              <a:gd name="connsiteY13270" fmla="*/ 3896412 h 5809456"/>
              <a:gd name="connsiteX13271" fmla="*/ 9538915 w 10993169"/>
              <a:gd name="connsiteY13271" fmla="*/ 3895761 h 5809456"/>
              <a:gd name="connsiteX13272" fmla="*/ 9541519 w 10993169"/>
              <a:gd name="connsiteY13272" fmla="*/ 3895109 h 5809456"/>
              <a:gd name="connsiteX13273" fmla="*/ 9545425 w 10993169"/>
              <a:gd name="connsiteY13273" fmla="*/ 3893807 h 5809456"/>
              <a:gd name="connsiteX13274" fmla="*/ 9549981 w 10993169"/>
              <a:gd name="connsiteY13274" fmla="*/ 3893156 h 5809456"/>
              <a:gd name="connsiteX13275" fmla="*/ 9555839 w 10993169"/>
              <a:gd name="connsiteY13275" fmla="*/ 3893156 h 5809456"/>
              <a:gd name="connsiteX13276" fmla="*/ 9563000 w 10993169"/>
              <a:gd name="connsiteY13276" fmla="*/ 3894458 h 5809456"/>
              <a:gd name="connsiteX13277" fmla="*/ 9568858 w 10993169"/>
              <a:gd name="connsiteY13277" fmla="*/ 3896412 h 5809456"/>
              <a:gd name="connsiteX13278" fmla="*/ 9573415 w 10993169"/>
              <a:gd name="connsiteY13278" fmla="*/ 3897714 h 5809456"/>
              <a:gd name="connsiteX13279" fmla="*/ 9577321 w 10993169"/>
              <a:gd name="connsiteY13279" fmla="*/ 3902923 h 5809456"/>
              <a:gd name="connsiteX13280" fmla="*/ 9581877 w 10993169"/>
              <a:gd name="connsiteY13280" fmla="*/ 3908783 h 5809456"/>
              <a:gd name="connsiteX13281" fmla="*/ 9585783 w 10993169"/>
              <a:gd name="connsiteY13281" fmla="*/ 3914644 h 5809456"/>
              <a:gd name="connsiteX13282" fmla="*/ 9588387 w 10993169"/>
              <a:gd name="connsiteY13282" fmla="*/ 3921155 h 5809456"/>
              <a:gd name="connsiteX13283" fmla="*/ 9587085 w 10993169"/>
              <a:gd name="connsiteY13283" fmla="*/ 3923760 h 5809456"/>
              <a:gd name="connsiteX13284" fmla="*/ 9585132 w 10993169"/>
              <a:gd name="connsiteY13284" fmla="*/ 3928969 h 5809456"/>
              <a:gd name="connsiteX13285" fmla="*/ 9583830 w 10993169"/>
              <a:gd name="connsiteY13285" fmla="*/ 3931573 h 5809456"/>
              <a:gd name="connsiteX13286" fmla="*/ 9583179 w 10993169"/>
              <a:gd name="connsiteY13286" fmla="*/ 3934178 h 5809456"/>
              <a:gd name="connsiteX13287" fmla="*/ 9583179 w 10993169"/>
              <a:gd name="connsiteY13287" fmla="*/ 3936782 h 5809456"/>
              <a:gd name="connsiteX13288" fmla="*/ 9583179 w 10993169"/>
              <a:gd name="connsiteY13288" fmla="*/ 3938736 h 5809456"/>
              <a:gd name="connsiteX13289" fmla="*/ 9584481 w 10993169"/>
              <a:gd name="connsiteY13289" fmla="*/ 3940689 h 5809456"/>
              <a:gd name="connsiteX13290" fmla="*/ 9587736 w 10993169"/>
              <a:gd name="connsiteY13290" fmla="*/ 3941991 h 5809456"/>
              <a:gd name="connsiteX13291" fmla="*/ 9590990 w 10993169"/>
              <a:gd name="connsiteY13291" fmla="*/ 3943294 h 5809456"/>
              <a:gd name="connsiteX13292" fmla="*/ 9593594 w 10993169"/>
              <a:gd name="connsiteY13292" fmla="*/ 3943945 h 5809456"/>
              <a:gd name="connsiteX13293" fmla="*/ 9602707 w 10993169"/>
              <a:gd name="connsiteY13293" fmla="*/ 3949154 h 5809456"/>
              <a:gd name="connsiteX13294" fmla="*/ 9611169 w 10993169"/>
              <a:gd name="connsiteY13294" fmla="*/ 3953712 h 5809456"/>
              <a:gd name="connsiteX13295" fmla="*/ 9613122 w 10993169"/>
              <a:gd name="connsiteY13295" fmla="*/ 3958270 h 5809456"/>
              <a:gd name="connsiteX13296" fmla="*/ 9615075 w 10993169"/>
              <a:gd name="connsiteY13296" fmla="*/ 3964130 h 5809456"/>
              <a:gd name="connsiteX13297" fmla="*/ 9617028 w 10993169"/>
              <a:gd name="connsiteY13297" fmla="*/ 3969990 h 5809456"/>
              <a:gd name="connsiteX13298" fmla="*/ 9618981 w 10993169"/>
              <a:gd name="connsiteY13298" fmla="*/ 3974548 h 5809456"/>
              <a:gd name="connsiteX13299" fmla="*/ 9618981 w 10993169"/>
              <a:gd name="connsiteY13299" fmla="*/ 3979106 h 5809456"/>
              <a:gd name="connsiteX13300" fmla="*/ 9619632 w 10993169"/>
              <a:gd name="connsiteY13300" fmla="*/ 3985618 h 5809456"/>
              <a:gd name="connsiteX13301" fmla="*/ 9620283 w 10993169"/>
              <a:gd name="connsiteY13301" fmla="*/ 3988222 h 5809456"/>
              <a:gd name="connsiteX13302" fmla="*/ 9620934 w 10993169"/>
              <a:gd name="connsiteY13302" fmla="*/ 3990827 h 5809456"/>
              <a:gd name="connsiteX13303" fmla="*/ 9622235 w 10993169"/>
              <a:gd name="connsiteY13303" fmla="*/ 3993431 h 5809456"/>
              <a:gd name="connsiteX13304" fmla="*/ 9624188 w 10993169"/>
              <a:gd name="connsiteY13304" fmla="*/ 3995385 h 5809456"/>
              <a:gd name="connsiteX13305" fmla="*/ 9627443 w 10993169"/>
              <a:gd name="connsiteY13305" fmla="*/ 3999292 h 5809456"/>
              <a:gd name="connsiteX13306" fmla="*/ 9632000 w 10993169"/>
              <a:gd name="connsiteY13306" fmla="*/ 4003850 h 5809456"/>
              <a:gd name="connsiteX13307" fmla="*/ 9637207 w 10993169"/>
              <a:gd name="connsiteY13307" fmla="*/ 4007756 h 5809456"/>
              <a:gd name="connsiteX13308" fmla="*/ 9641764 w 10993169"/>
              <a:gd name="connsiteY13308" fmla="*/ 4010361 h 5809456"/>
              <a:gd name="connsiteX13309" fmla="*/ 9645019 w 10993169"/>
              <a:gd name="connsiteY13309" fmla="*/ 4010361 h 5809456"/>
              <a:gd name="connsiteX13310" fmla="*/ 9649575 w 10993169"/>
              <a:gd name="connsiteY13310" fmla="*/ 4009710 h 5809456"/>
              <a:gd name="connsiteX13311" fmla="*/ 9651528 w 10993169"/>
              <a:gd name="connsiteY13311" fmla="*/ 4009710 h 5809456"/>
              <a:gd name="connsiteX13312" fmla="*/ 9654132 w 10993169"/>
              <a:gd name="connsiteY13312" fmla="*/ 4009710 h 5809456"/>
              <a:gd name="connsiteX13313" fmla="*/ 9656085 w 10993169"/>
              <a:gd name="connsiteY13313" fmla="*/ 4009710 h 5809456"/>
              <a:gd name="connsiteX13314" fmla="*/ 9657386 w 10993169"/>
              <a:gd name="connsiteY13314" fmla="*/ 4010361 h 5809456"/>
              <a:gd name="connsiteX13315" fmla="*/ 9658688 w 10993169"/>
              <a:gd name="connsiteY13315" fmla="*/ 4011663 h 5809456"/>
              <a:gd name="connsiteX13316" fmla="*/ 9660641 w 10993169"/>
              <a:gd name="connsiteY13316" fmla="*/ 4013617 h 5809456"/>
              <a:gd name="connsiteX13317" fmla="*/ 9661943 w 10993169"/>
              <a:gd name="connsiteY13317" fmla="*/ 4016221 h 5809456"/>
              <a:gd name="connsiteX13318" fmla="*/ 9663245 w 10993169"/>
              <a:gd name="connsiteY13318" fmla="*/ 4018175 h 5809456"/>
              <a:gd name="connsiteX13319" fmla="*/ 9665198 w 10993169"/>
              <a:gd name="connsiteY13319" fmla="*/ 4024035 h 5809456"/>
              <a:gd name="connsiteX13320" fmla="*/ 9667151 w 10993169"/>
              <a:gd name="connsiteY13320" fmla="*/ 4028593 h 5809456"/>
              <a:gd name="connsiteX13321" fmla="*/ 9672358 w 10993169"/>
              <a:gd name="connsiteY13321" fmla="*/ 4031849 h 5809456"/>
              <a:gd name="connsiteX13322" fmla="*/ 9678867 w 10993169"/>
              <a:gd name="connsiteY13322" fmla="*/ 4034453 h 5809456"/>
              <a:gd name="connsiteX13323" fmla="*/ 9686028 w 10993169"/>
              <a:gd name="connsiteY13323" fmla="*/ 4037709 h 5809456"/>
              <a:gd name="connsiteX13324" fmla="*/ 9690584 w 10993169"/>
              <a:gd name="connsiteY13324" fmla="*/ 4040964 h 5809456"/>
              <a:gd name="connsiteX13325" fmla="*/ 9691886 w 10993169"/>
              <a:gd name="connsiteY13325" fmla="*/ 4042267 h 5809456"/>
              <a:gd name="connsiteX13326" fmla="*/ 9691886 w 10993169"/>
              <a:gd name="connsiteY13326" fmla="*/ 4044871 h 5809456"/>
              <a:gd name="connsiteX13327" fmla="*/ 9691886 w 10993169"/>
              <a:gd name="connsiteY13327" fmla="*/ 4047476 h 5809456"/>
              <a:gd name="connsiteX13328" fmla="*/ 9691886 w 10993169"/>
              <a:gd name="connsiteY13328" fmla="*/ 4050080 h 5809456"/>
              <a:gd name="connsiteX13329" fmla="*/ 9691235 w 10993169"/>
              <a:gd name="connsiteY13329" fmla="*/ 4056592 h 5809456"/>
              <a:gd name="connsiteX13330" fmla="*/ 9690584 w 10993169"/>
              <a:gd name="connsiteY13330" fmla="*/ 4061150 h 5809456"/>
              <a:gd name="connsiteX13331" fmla="*/ 9688631 w 10993169"/>
              <a:gd name="connsiteY13331" fmla="*/ 4064405 h 5809456"/>
              <a:gd name="connsiteX13332" fmla="*/ 9686028 w 10993169"/>
              <a:gd name="connsiteY13332" fmla="*/ 4067661 h 5809456"/>
              <a:gd name="connsiteX13333" fmla="*/ 9684075 w 10993169"/>
              <a:gd name="connsiteY13333" fmla="*/ 4071568 h 5809456"/>
              <a:gd name="connsiteX13334" fmla="*/ 9682122 w 10993169"/>
              <a:gd name="connsiteY13334" fmla="*/ 4074173 h 5809456"/>
              <a:gd name="connsiteX13335" fmla="*/ 9686679 w 10993169"/>
              <a:gd name="connsiteY13335" fmla="*/ 4081986 h 5809456"/>
              <a:gd name="connsiteX13336" fmla="*/ 9690584 w 10993169"/>
              <a:gd name="connsiteY13336" fmla="*/ 4089149 h 5809456"/>
              <a:gd name="connsiteX13337" fmla="*/ 9691886 w 10993169"/>
              <a:gd name="connsiteY13337" fmla="*/ 4091753 h 5809456"/>
              <a:gd name="connsiteX13338" fmla="*/ 9691886 w 10993169"/>
              <a:gd name="connsiteY13338" fmla="*/ 4093707 h 5809456"/>
              <a:gd name="connsiteX13339" fmla="*/ 9691886 w 10993169"/>
              <a:gd name="connsiteY13339" fmla="*/ 4096962 h 5809456"/>
              <a:gd name="connsiteX13340" fmla="*/ 9691235 w 10993169"/>
              <a:gd name="connsiteY13340" fmla="*/ 4100218 h 5809456"/>
              <a:gd name="connsiteX13341" fmla="*/ 9689933 w 10993169"/>
              <a:gd name="connsiteY13341" fmla="*/ 4106078 h 5809456"/>
              <a:gd name="connsiteX13342" fmla="*/ 9688631 w 10993169"/>
              <a:gd name="connsiteY13342" fmla="*/ 4110636 h 5809456"/>
              <a:gd name="connsiteX13343" fmla="*/ 9685377 w 10993169"/>
              <a:gd name="connsiteY13343" fmla="*/ 4113892 h 5809456"/>
              <a:gd name="connsiteX13344" fmla="*/ 9681471 w 10993169"/>
              <a:gd name="connsiteY13344" fmla="*/ 4117799 h 5809456"/>
              <a:gd name="connsiteX13345" fmla="*/ 9680169 w 10993169"/>
              <a:gd name="connsiteY13345" fmla="*/ 4119752 h 5809456"/>
              <a:gd name="connsiteX13346" fmla="*/ 9678867 w 10993169"/>
              <a:gd name="connsiteY13346" fmla="*/ 4121706 h 5809456"/>
              <a:gd name="connsiteX13347" fmla="*/ 9677565 w 10993169"/>
              <a:gd name="connsiteY13347" fmla="*/ 4123659 h 5809456"/>
              <a:gd name="connsiteX13348" fmla="*/ 9677565 w 10993169"/>
              <a:gd name="connsiteY13348" fmla="*/ 4125612 h 5809456"/>
              <a:gd name="connsiteX13349" fmla="*/ 9681471 w 10993169"/>
              <a:gd name="connsiteY13349" fmla="*/ 4129519 h 5809456"/>
              <a:gd name="connsiteX13350" fmla="*/ 9688631 w 10993169"/>
              <a:gd name="connsiteY13350" fmla="*/ 4133426 h 5809456"/>
              <a:gd name="connsiteX13351" fmla="*/ 9691235 w 10993169"/>
              <a:gd name="connsiteY13351" fmla="*/ 4136031 h 5809456"/>
              <a:gd name="connsiteX13352" fmla="*/ 9694490 w 10993169"/>
              <a:gd name="connsiteY13352" fmla="*/ 4139937 h 5809456"/>
              <a:gd name="connsiteX13353" fmla="*/ 9695792 w 10993169"/>
              <a:gd name="connsiteY13353" fmla="*/ 4141891 h 5809456"/>
              <a:gd name="connsiteX13354" fmla="*/ 9697094 w 10993169"/>
              <a:gd name="connsiteY13354" fmla="*/ 4144495 h 5809456"/>
              <a:gd name="connsiteX13355" fmla="*/ 9698396 w 10993169"/>
              <a:gd name="connsiteY13355" fmla="*/ 4146449 h 5809456"/>
              <a:gd name="connsiteX13356" fmla="*/ 9698396 w 10993169"/>
              <a:gd name="connsiteY13356" fmla="*/ 4148402 h 5809456"/>
              <a:gd name="connsiteX13357" fmla="*/ 9695792 w 10993169"/>
              <a:gd name="connsiteY13357" fmla="*/ 4154914 h 5809456"/>
              <a:gd name="connsiteX13358" fmla="*/ 9693188 w 10993169"/>
              <a:gd name="connsiteY13358" fmla="*/ 4164030 h 5809456"/>
              <a:gd name="connsiteX13359" fmla="*/ 9691886 w 10993169"/>
              <a:gd name="connsiteY13359" fmla="*/ 4168588 h 5809456"/>
              <a:gd name="connsiteX13360" fmla="*/ 9691235 w 10993169"/>
              <a:gd name="connsiteY13360" fmla="*/ 4173797 h 5809456"/>
              <a:gd name="connsiteX13361" fmla="*/ 9691235 w 10993169"/>
              <a:gd name="connsiteY13361" fmla="*/ 4179657 h 5809456"/>
              <a:gd name="connsiteX13362" fmla="*/ 9690584 w 10993169"/>
              <a:gd name="connsiteY13362" fmla="*/ 4184215 h 5809456"/>
              <a:gd name="connsiteX13363" fmla="*/ 9692537 w 10993169"/>
              <a:gd name="connsiteY13363" fmla="*/ 4189424 h 5809456"/>
              <a:gd name="connsiteX13364" fmla="*/ 9695141 w 10993169"/>
              <a:gd name="connsiteY13364" fmla="*/ 4195936 h 5809456"/>
              <a:gd name="connsiteX13365" fmla="*/ 9698396 w 10993169"/>
              <a:gd name="connsiteY13365" fmla="*/ 4203098 h 5809456"/>
              <a:gd name="connsiteX13366" fmla="*/ 9702301 w 10993169"/>
              <a:gd name="connsiteY13366" fmla="*/ 4210261 h 5809456"/>
              <a:gd name="connsiteX13367" fmla="*/ 9710113 w 10993169"/>
              <a:gd name="connsiteY13367" fmla="*/ 4223934 h 5809456"/>
              <a:gd name="connsiteX13368" fmla="*/ 9715971 w 10993169"/>
              <a:gd name="connsiteY13368" fmla="*/ 4235655 h 5809456"/>
              <a:gd name="connsiteX13369" fmla="*/ 9722481 w 10993169"/>
              <a:gd name="connsiteY13369" fmla="*/ 4247375 h 5809456"/>
              <a:gd name="connsiteX13370" fmla="*/ 9728990 w 10993169"/>
              <a:gd name="connsiteY13370" fmla="*/ 4261049 h 5809456"/>
              <a:gd name="connsiteX13371" fmla="*/ 9735499 w 10993169"/>
              <a:gd name="connsiteY13371" fmla="*/ 4274723 h 5809456"/>
              <a:gd name="connsiteX13372" fmla="*/ 9741358 w 10993169"/>
              <a:gd name="connsiteY13372" fmla="*/ 4286444 h 5809456"/>
              <a:gd name="connsiteX13373" fmla="*/ 9745915 w 10993169"/>
              <a:gd name="connsiteY13373" fmla="*/ 4289048 h 5809456"/>
              <a:gd name="connsiteX13374" fmla="*/ 9751773 w 10993169"/>
              <a:gd name="connsiteY13374" fmla="*/ 4292955 h 5809456"/>
              <a:gd name="connsiteX13375" fmla="*/ 9757631 w 10993169"/>
              <a:gd name="connsiteY13375" fmla="*/ 4296211 h 5809456"/>
              <a:gd name="connsiteX13376" fmla="*/ 9762188 w 10993169"/>
              <a:gd name="connsiteY13376" fmla="*/ 4299467 h 5809456"/>
              <a:gd name="connsiteX13377" fmla="*/ 9766745 w 10993169"/>
              <a:gd name="connsiteY13377" fmla="*/ 4301420 h 5809456"/>
              <a:gd name="connsiteX13378" fmla="*/ 9771952 w 10993169"/>
              <a:gd name="connsiteY13378" fmla="*/ 4304676 h 5809456"/>
              <a:gd name="connsiteX13379" fmla="*/ 9776509 w 10993169"/>
              <a:gd name="connsiteY13379" fmla="*/ 4308582 h 5809456"/>
              <a:gd name="connsiteX13380" fmla="*/ 9779763 w 10993169"/>
              <a:gd name="connsiteY13380" fmla="*/ 4312489 h 5809456"/>
              <a:gd name="connsiteX13381" fmla="*/ 9781065 w 10993169"/>
              <a:gd name="connsiteY13381" fmla="*/ 4315745 h 5809456"/>
              <a:gd name="connsiteX13382" fmla="*/ 9782367 w 10993169"/>
              <a:gd name="connsiteY13382" fmla="*/ 4319001 h 5809456"/>
              <a:gd name="connsiteX13383" fmla="*/ 9783018 w 10993169"/>
              <a:gd name="connsiteY13383" fmla="*/ 4322907 h 5809456"/>
              <a:gd name="connsiteX13384" fmla="*/ 9783018 w 10993169"/>
              <a:gd name="connsiteY13384" fmla="*/ 4326163 h 5809456"/>
              <a:gd name="connsiteX13385" fmla="*/ 9782367 w 10993169"/>
              <a:gd name="connsiteY13385" fmla="*/ 4332675 h 5809456"/>
              <a:gd name="connsiteX13386" fmla="*/ 9782367 w 10993169"/>
              <a:gd name="connsiteY13386" fmla="*/ 4337884 h 5809456"/>
              <a:gd name="connsiteX13387" fmla="*/ 9783669 w 10993169"/>
              <a:gd name="connsiteY13387" fmla="*/ 4342442 h 5809456"/>
              <a:gd name="connsiteX13388" fmla="*/ 9783669 w 10993169"/>
              <a:gd name="connsiteY13388" fmla="*/ 4348302 h 5809456"/>
              <a:gd name="connsiteX13389" fmla="*/ 9783669 w 10993169"/>
              <a:gd name="connsiteY13389" fmla="*/ 4353511 h 5809456"/>
              <a:gd name="connsiteX13390" fmla="*/ 9784971 w 10993169"/>
              <a:gd name="connsiteY13390" fmla="*/ 4358069 h 5809456"/>
              <a:gd name="connsiteX13391" fmla="*/ 9788225 w 10993169"/>
              <a:gd name="connsiteY13391" fmla="*/ 4361325 h 5809456"/>
              <a:gd name="connsiteX13392" fmla="*/ 9792782 w 10993169"/>
              <a:gd name="connsiteY13392" fmla="*/ 4363278 h 5809456"/>
              <a:gd name="connsiteX13393" fmla="*/ 9797990 w 10993169"/>
              <a:gd name="connsiteY13393" fmla="*/ 4365231 h 5809456"/>
              <a:gd name="connsiteX13394" fmla="*/ 9803848 w 10993169"/>
              <a:gd name="connsiteY13394" fmla="*/ 4367836 h 5809456"/>
              <a:gd name="connsiteX13395" fmla="*/ 9809707 w 10993169"/>
              <a:gd name="connsiteY13395" fmla="*/ 4369789 h 5809456"/>
              <a:gd name="connsiteX13396" fmla="*/ 9814263 w 10993169"/>
              <a:gd name="connsiteY13396" fmla="*/ 4372394 h 5809456"/>
              <a:gd name="connsiteX13397" fmla="*/ 9818169 w 10993169"/>
              <a:gd name="connsiteY13397" fmla="*/ 4374999 h 5809456"/>
              <a:gd name="connsiteX13398" fmla="*/ 9820773 w 10993169"/>
              <a:gd name="connsiteY13398" fmla="*/ 4378905 h 5809456"/>
              <a:gd name="connsiteX13399" fmla="*/ 9822725 w 10993169"/>
              <a:gd name="connsiteY13399" fmla="*/ 4380859 h 5809456"/>
              <a:gd name="connsiteX13400" fmla="*/ 9823377 w 10993169"/>
              <a:gd name="connsiteY13400" fmla="*/ 4384766 h 5809456"/>
              <a:gd name="connsiteX13401" fmla="*/ 9823377 w 10993169"/>
              <a:gd name="connsiteY13401" fmla="*/ 4388672 h 5809456"/>
              <a:gd name="connsiteX13402" fmla="*/ 9823377 w 10993169"/>
              <a:gd name="connsiteY13402" fmla="*/ 4392579 h 5809456"/>
              <a:gd name="connsiteX13403" fmla="*/ 9822725 w 10993169"/>
              <a:gd name="connsiteY13403" fmla="*/ 4401044 h 5809456"/>
              <a:gd name="connsiteX13404" fmla="*/ 9823377 w 10993169"/>
              <a:gd name="connsiteY13404" fmla="*/ 4406904 h 5809456"/>
              <a:gd name="connsiteX13405" fmla="*/ 9825980 w 10993169"/>
              <a:gd name="connsiteY13405" fmla="*/ 4414067 h 5809456"/>
              <a:gd name="connsiteX13406" fmla="*/ 9830537 w 10993169"/>
              <a:gd name="connsiteY13406" fmla="*/ 4421229 h 5809456"/>
              <a:gd name="connsiteX13407" fmla="*/ 9834443 w 10993169"/>
              <a:gd name="connsiteY13407" fmla="*/ 4429043 h 5809456"/>
              <a:gd name="connsiteX13408" fmla="*/ 9838999 w 10993169"/>
              <a:gd name="connsiteY13408" fmla="*/ 4435554 h 5809456"/>
              <a:gd name="connsiteX13409" fmla="*/ 9842905 w 10993169"/>
              <a:gd name="connsiteY13409" fmla="*/ 4440112 h 5809456"/>
              <a:gd name="connsiteX13410" fmla="*/ 9847461 w 10993169"/>
              <a:gd name="connsiteY13410" fmla="*/ 4447275 h 5809456"/>
              <a:gd name="connsiteX13411" fmla="*/ 9851367 w 10993169"/>
              <a:gd name="connsiteY13411" fmla="*/ 4454437 h 5809456"/>
              <a:gd name="connsiteX13412" fmla="*/ 9853971 w 10993169"/>
              <a:gd name="connsiteY13412" fmla="*/ 4460949 h 5809456"/>
              <a:gd name="connsiteX13413" fmla="*/ 9855923 w 10993169"/>
              <a:gd name="connsiteY13413" fmla="*/ 4464205 h 5809456"/>
              <a:gd name="connsiteX13414" fmla="*/ 9857225 w 10993169"/>
              <a:gd name="connsiteY13414" fmla="*/ 4468762 h 5809456"/>
              <a:gd name="connsiteX13415" fmla="*/ 9857876 w 10993169"/>
              <a:gd name="connsiteY13415" fmla="*/ 4473320 h 5809456"/>
              <a:gd name="connsiteX13416" fmla="*/ 9858527 w 10993169"/>
              <a:gd name="connsiteY13416" fmla="*/ 4478530 h 5809456"/>
              <a:gd name="connsiteX13417" fmla="*/ 9859829 w 10993169"/>
              <a:gd name="connsiteY13417" fmla="*/ 4488948 h 5809456"/>
              <a:gd name="connsiteX13418" fmla="*/ 9861782 w 10993169"/>
              <a:gd name="connsiteY13418" fmla="*/ 4496110 h 5809456"/>
              <a:gd name="connsiteX13419" fmla="*/ 9864386 w 10993169"/>
              <a:gd name="connsiteY13419" fmla="*/ 4502622 h 5809456"/>
              <a:gd name="connsiteX13420" fmla="*/ 9867641 w 10993169"/>
              <a:gd name="connsiteY13420" fmla="*/ 4509784 h 5809456"/>
              <a:gd name="connsiteX13421" fmla="*/ 9870244 w 10993169"/>
              <a:gd name="connsiteY13421" fmla="*/ 4517598 h 5809456"/>
              <a:gd name="connsiteX13422" fmla="*/ 9871546 w 10993169"/>
              <a:gd name="connsiteY13422" fmla="*/ 4522156 h 5809456"/>
              <a:gd name="connsiteX13423" fmla="*/ 9872848 w 10993169"/>
              <a:gd name="connsiteY13423" fmla="*/ 4526714 h 5809456"/>
              <a:gd name="connsiteX13424" fmla="*/ 9872848 w 10993169"/>
              <a:gd name="connsiteY13424" fmla="*/ 4531272 h 5809456"/>
              <a:gd name="connsiteX13425" fmla="*/ 9872848 w 10993169"/>
              <a:gd name="connsiteY13425" fmla="*/ 4536481 h 5809456"/>
              <a:gd name="connsiteX13426" fmla="*/ 9872848 w 10993169"/>
              <a:gd name="connsiteY13426" fmla="*/ 4541039 h 5809456"/>
              <a:gd name="connsiteX13427" fmla="*/ 9872197 w 10993169"/>
              <a:gd name="connsiteY13427" fmla="*/ 4550806 h 5809456"/>
              <a:gd name="connsiteX13428" fmla="*/ 9871546 w 10993169"/>
              <a:gd name="connsiteY13428" fmla="*/ 4557968 h 5809456"/>
              <a:gd name="connsiteX13429" fmla="*/ 9871546 w 10993169"/>
              <a:gd name="connsiteY13429" fmla="*/ 4565131 h 5809456"/>
              <a:gd name="connsiteX13430" fmla="*/ 9870244 w 10993169"/>
              <a:gd name="connsiteY13430" fmla="*/ 4573596 h 5809456"/>
              <a:gd name="connsiteX13431" fmla="*/ 9868942 w 10993169"/>
              <a:gd name="connsiteY13431" fmla="*/ 4582712 h 5809456"/>
              <a:gd name="connsiteX13432" fmla="*/ 9867641 w 10993169"/>
              <a:gd name="connsiteY13432" fmla="*/ 4591828 h 5809456"/>
              <a:gd name="connsiteX13433" fmla="*/ 9864386 w 10993169"/>
              <a:gd name="connsiteY13433" fmla="*/ 4610059 h 5809456"/>
              <a:gd name="connsiteX13434" fmla="*/ 9861782 w 10993169"/>
              <a:gd name="connsiteY13434" fmla="*/ 4625036 h 5809456"/>
              <a:gd name="connsiteX13435" fmla="*/ 9861131 w 10993169"/>
              <a:gd name="connsiteY13435" fmla="*/ 4635454 h 5809456"/>
              <a:gd name="connsiteX13436" fmla="*/ 9860480 w 10993169"/>
              <a:gd name="connsiteY13436" fmla="*/ 4647826 h 5809456"/>
              <a:gd name="connsiteX13437" fmla="*/ 9860480 w 10993169"/>
              <a:gd name="connsiteY13437" fmla="*/ 4660197 h 5809456"/>
              <a:gd name="connsiteX13438" fmla="*/ 9861782 w 10993169"/>
              <a:gd name="connsiteY13438" fmla="*/ 4670615 h 5809456"/>
              <a:gd name="connsiteX13439" fmla="*/ 9865037 w 10993169"/>
              <a:gd name="connsiteY13439" fmla="*/ 4677778 h 5809456"/>
              <a:gd name="connsiteX13440" fmla="*/ 9870895 w 10993169"/>
              <a:gd name="connsiteY13440" fmla="*/ 4686243 h 5809456"/>
              <a:gd name="connsiteX13441" fmla="*/ 9873499 w 10993169"/>
              <a:gd name="connsiteY13441" fmla="*/ 4690801 h 5809456"/>
              <a:gd name="connsiteX13442" fmla="*/ 9876103 w 10993169"/>
              <a:gd name="connsiteY13442" fmla="*/ 4695359 h 5809456"/>
              <a:gd name="connsiteX13443" fmla="*/ 9878055 w 10993169"/>
              <a:gd name="connsiteY13443" fmla="*/ 4699917 h 5809456"/>
              <a:gd name="connsiteX13444" fmla="*/ 9879357 w 10993169"/>
              <a:gd name="connsiteY13444" fmla="*/ 4703823 h 5809456"/>
              <a:gd name="connsiteX13445" fmla="*/ 9880008 w 10993169"/>
              <a:gd name="connsiteY13445" fmla="*/ 4709033 h 5809456"/>
              <a:gd name="connsiteX13446" fmla="*/ 9880659 w 10993169"/>
              <a:gd name="connsiteY13446" fmla="*/ 4714893 h 5809456"/>
              <a:gd name="connsiteX13447" fmla="*/ 9880659 w 10993169"/>
              <a:gd name="connsiteY13447" fmla="*/ 4722706 h 5809456"/>
              <a:gd name="connsiteX13448" fmla="*/ 9880008 w 10993169"/>
              <a:gd name="connsiteY13448" fmla="*/ 4729218 h 5809456"/>
              <a:gd name="connsiteX13449" fmla="*/ 9878707 w 10993169"/>
              <a:gd name="connsiteY13449" fmla="*/ 4742892 h 5809456"/>
              <a:gd name="connsiteX13450" fmla="*/ 9877405 w 10993169"/>
              <a:gd name="connsiteY13450" fmla="*/ 4752659 h 5809456"/>
              <a:gd name="connsiteX13451" fmla="*/ 9874150 w 10993169"/>
              <a:gd name="connsiteY13451" fmla="*/ 4761775 h 5809456"/>
              <a:gd name="connsiteX13452" fmla="*/ 9870895 w 10993169"/>
              <a:gd name="connsiteY13452" fmla="*/ 4773495 h 5809456"/>
              <a:gd name="connsiteX13453" fmla="*/ 9869593 w 10993169"/>
              <a:gd name="connsiteY13453" fmla="*/ 4779355 h 5809456"/>
              <a:gd name="connsiteX13454" fmla="*/ 9868291 w 10993169"/>
              <a:gd name="connsiteY13454" fmla="*/ 4785216 h 5809456"/>
              <a:gd name="connsiteX13455" fmla="*/ 9866989 w 10993169"/>
              <a:gd name="connsiteY13455" fmla="*/ 4791076 h 5809456"/>
              <a:gd name="connsiteX13456" fmla="*/ 9866989 w 10993169"/>
              <a:gd name="connsiteY13456" fmla="*/ 4795634 h 5809456"/>
              <a:gd name="connsiteX13457" fmla="*/ 9866989 w 10993169"/>
              <a:gd name="connsiteY13457" fmla="*/ 4800192 h 5809456"/>
              <a:gd name="connsiteX13458" fmla="*/ 9868291 w 10993169"/>
              <a:gd name="connsiteY13458" fmla="*/ 4804750 h 5809456"/>
              <a:gd name="connsiteX13459" fmla="*/ 9869593 w 10993169"/>
              <a:gd name="connsiteY13459" fmla="*/ 4809959 h 5809456"/>
              <a:gd name="connsiteX13460" fmla="*/ 9870895 w 10993169"/>
              <a:gd name="connsiteY13460" fmla="*/ 4815168 h 5809456"/>
              <a:gd name="connsiteX13461" fmla="*/ 9874150 w 10993169"/>
              <a:gd name="connsiteY13461" fmla="*/ 4825586 h 5809456"/>
              <a:gd name="connsiteX13462" fmla="*/ 9877405 w 10993169"/>
              <a:gd name="connsiteY13462" fmla="*/ 4834702 h 5809456"/>
              <a:gd name="connsiteX13463" fmla="*/ 9878707 w 10993169"/>
              <a:gd name="connsiteY13463" fmla="*/ 4852934 h 5809456"/>
              <a:gd name="connsiteX13464" fmla="*/ 9880659 w 10993169"/>
              <a:gd name="connsiteY13464" fmla="*/ 4875073 h 5809456"/>
              <a:gd name="connsiteX13465" fmla="*/ 9881961 w 10993169"/>
              <a:gd name="connsiteY13465" fmla="*/ 4897863 h 5809456"/>
              <a:gd name="connsiteX13466" fmla="*/ 9881961 w 10993169"/>
              <a:gd name="connsiteY13466" fmla="*/ 4916094 h 5809456"/>
              <a:gd name="connsiteX13467" fmla="*/ 9881961 w 10993169"/>
              <a:gd name="connsiteY13467" fmla="*/ 4934977 h 5809456"/>
              <a:gd name="connsiteX13468" fmla="*/ 9880659 w 10993169"/>
              <a:gd name="connsiteY13468" fmla="*/ 4955814 h 5809456"/>
              <a:gd name="connsiteX13469" fmla="*/ 9878707 w 10993169"/>
              <a:gd name="connsiteY13469" fmla="*/ 4976650 h 5809456"/>
              <a:gd name="connsiteX13470" fmla="*/ 9877405 w 10993169"/>
              <a:gd name="connsiteY13470" fmla="*/ 4992929 h 5809456"/>
              <a:gd name="connsiteX13471" fmla="*/ 9876753 w 10993169"/>
              <a:gd name="connsiteY13471" fmla="*/ 5000091 h 5809456"/>
              <a:gd name="connsiteX13472" fmla="*/ 9876103 w 10993169"/>
              <a:gd name="connsiteY13472" fmla="*/ 5008556 h 5809456"/>
              <a:gd name="connsiteX13473" fmla="*/ 9874150 w 10993169"/>
              <a:gd name="connsiteY13473" fmla="*/ 5017672 h 5809456"/>
              <a:gd name="connsiteX13474" fmla="*/ 9872848 w 10993169"/>
              <a:gd name="connsiteY13474" fmla="*/ 5026788 h 5809456"/>
              <a:gd name="connsiteX13475" fmla="*/ 9869593 w 10993169"/>
              <a:gd name="connsiteY13475" fmla="*/ 5045671 h 5809456"/>
              <a:gd name="connsiteX13476" fmla="*/ 9866989 w 10993169"/>
              <a:gd name="connsiteY13476" fmla="*/ 5059996 h 5809456"/>
              <a:gd name="connsiteX13477" fmla="*/ 9865037 w 10993169"/>
              <a:gd name="connsiteY13477" fmla="*/ 5076275 h 5809456"/>
              <a:gd name="connsiteX13478" fmla="*/ 9863084 w 10993169"/>
              <a:gd name="connsiteY13478" fmla="*/ 5096460 h 5809456"/>
              <a:gd name="connsiteX13479" fmla="*/ 9861131 w 10993169"/>
              <a:gd name="connsiteY13479" fmla="*/ 5117296 h 5809456"/>
              <a:gd name="connsiteX13480" fmla="*/ 9859178 w 10993169"/>
              <a:gd name="connsiteY13480" fmla="*/ 5133575 h 5809456"/>
              <a:gd name="connsiteX13481" fmla="*/ 9853971 w 10993169"/>
              <a:gd name="connsiteY13481" fmla="*/ 5145946 h 5809456"/>
              <a:gd name="connsiteX13482" fmla="*/ 9847461 w 10993169"/>
              <a:gd name="connsiteY13482" fmla="*/ 5159620 h 5809456"/>
              <a:gd name="connsiteX13483" fmla="*/ 9844207 w 10993169"/>
              <a:gd name="connsiteY13483" fmla="*/ 5167434 h 5809456"/>
              <a:gd name="connsiteX13484" fmla="*/ 9841603 w 10993169"/>
              <a:gd name="connsiteY13484" fmla="*/ 5174596 h 5809456"/>
              <a:gd name="connsiteX13485" fmla="*/ 9839650 w 10993169"/>
              <a:gd name="connsiteY13485" fmla="*/ 5181108 h 5809456"/>
              <a:gd name="connsiteX13486" fmla="*/ 9838999 w 10993169"/>
              <a:gd name="connsiteY13486" fmla="*/ 5187619 h 5809456"/>
              <a:gd name="connsiteX13487" fmla="*/ 9840301 w 10993169"/>
              <a:gd name="connsiteY13487" fmla="*/ 5192828 h 5809456"/>
              <a:gd name="connsiteX13488" fmla="*/ 9842905 w 10993169"/>
              <a:gd name="connsiteY13488" fmla="*/ 5199340 h 5809456"/>
              <a:gd name="connsiteX13489" fmla="*/ 9846159 w 10993169"/>
              <a:gd name="connsiteY13489" fmla="*/ 5206502 h 5809456"/>
              <a:gd name="connsiteX13490" fmla="*/ 9848763 w 10993169"/>
              <a:gd name="connsiteY13490" fmla="*/ 5213014 h 5809456"/>
              <a:gd name="connsiteX13491" fmla="*/ 9849414 w 10993169"/>
              <a:gd name="connsiteY13491" fmla="*/ 5220176 h 5809456"/>
              <a:gd name="connsiteX13492" fmla="*/ 9850065 w 10993169"/>
              <a:gd name="connsiteY13492" fmla="*/ 5229292 h 5809456"/>
              <a:gd name="connsiteX13493" fmla="*/ 9850065 w 10993169"/>
              <a:gd name="connsiteY13493" fmla="*/ 5239710 h 5809456"/>
              <a:gd name="connsiteX13494" fmla="*/ 9848763 w 10993169"/>
              <a:gd name="connsiteY13494" fmla="*/ 5246873 h 5809456"/>
              <a:gd name="connsiteX13495" fmla="*/ 9843555 w 10993169"/>
              <a:gd name="connsiteY13495" fmla="*/ 5252733 h 5809456"/>
              <a:gd name="connsiteX13496" fmla="*/ 9835093 w 10993169"/>
              <a:gd name="connsiteY13496" fmla="*/ 5259896 h 5809456"/>
              <a:gd name="connsiteX13497" fmla="*/ 9831188 w 10993169"/>
              <a:gd name="connsiteY13497" fmla="*/ 5263151 h 5809456"/>
              <a:gd name="connsiteX13498" fmla="*/ 9827933 w 10993169"/>
              <a:gd name="connsiteY13498" fmla="*/ 5267058 h 5809456"/>
              <a:gd name="connsiteX13499" fmla="*/ 9825329 w 10993169"/>
              <a:gd name="connsiteY13499" fmla="*/ 5270965 h 5809456"/>
              <a:gd name="connsiteX13500" fmla="*/ 9823377 w 10993169"/>
              <a:gd name="connsiteY13500" fmla="*/ 5274872 h 5809456"/>
              <a:gd name="connsiteX13501" fmla="*/ 9822075 w 10993169"/>
              <a:gd name="connsiteY13501" fmla="*/ 5280081 h 5809456"/>
              <a:gd name="connsiteX13502" fmla="*/ 9822075 w 10993169"/>
              <a:gd name="connsiteY13502" fmla="*/ 5286592 h 5809456"/>
              <a:gd name="connsiteX13503" fmla="*/ 9822075 w 10993169"/>
              <a:gd name="connsiteY13503" fmla="*/ 5293755 h 5809456"/>
              <a:gd name="connsiteX13504" fmla="*/ 9822725 w 10993169"/>
              <a:gd name="connsiteY13504" fmla="*/ 5301568 h 5809456"/>
              <a:gd name="connsiteX13505" fmla="*/ 9824678 w 10993169"/>
              <a:gd name="connsiteY13505" fmla="*/ 5315893 h 5809456"/>
              <a:gd name="connsiteX13506" fmla="*/ 9825980 w 10993169"/>
              <a:gd name="connsiteY13506" fmla="*/ 5328265 h 5809456"/>
              <a:gd name="connsiteX13507" fmla="*/ 9827933 w 10993169"/>
              <a:gd name="connsiteY13507" fmla="*/ 5340637 h 5809456"/>
              <a:gd name="connsiteX13508" fmla="*/ 9829235 w 10993169"/>
              <a:gd name="connsiteY13508" fmla="*/ 5356915 h 5809456"/>
              <a:gd name="connsiteX13509" fmla="*/ 9829886 w 10993169"/>
              <a:gd name="connsiteY13509" fmla="*/ 5364729 h 5809456"/>
              <a:gd name="connsiteX13510" fmla="*/ 9829886 w 10993169"/>
              <a:gd name="connsiteY13510" fmla="*/ 5372542 h 5809456"/>
              <a:gd name="connsiteX13511" fmla="*/ 9829235 w 10993169"/>
              <a:gd name="connsiteY13511" fmla="*/ 5379054 h 5809456"/>
              <a:gd name="connsiteX13512" fmla="*/ 9828584 w 10993169"/>
              <a:gd name="connsiteY13512" fmla="*/ 5384914 h 5809456"/>
              <a:gd name="connsiteX13513" fmla="*/ 9827282 w 10993169"/>
              <a:gd name="connsiteY13513" fmla="*/ 5390774 h 5809456"/>
              <a:gd name="connsiteX13514" fmla="*/ 9825329 w 10993169"/>
              <a:gd name="connsiteY13514" fmla="*/ 5397286 h 5809456"/>
              <a:gd name="connsiteX13515" fmla="*/ 9822725 w 10993169"/>
              <a:gd name="connsiteY13515" fmla="*/ 5404448 h 5809456"/>
              <a:gd name="connsiteX13516" fmla="*/ 9819471 w 10993169"/>
              <a:gd name="connsiteY13516" fmla="*/ 5410960 h 5809456"/>
              <a:gd name="connsiteX13517" fmla="*/ 9813612 w 10993169"/>
              <a:gd name="connsiteY13517" fmla="*/ 5424634 h 5809456"/>
              <a:gd name="connsiteX13518" fmla="*/ 9807754 w 10993169"/>
              <a:gd name="connsiteY13518" fmla="*/ 5435703 h 5809456"/>
              <a:gd name="connsiteX13519" fmla="*/ 9803848 w 10993169"/>
              <a:gd name="connsiteY13519" fmla="*/ 5445470 h 5809456"/>
              <a:gd name="connsiteX13520" fmla="*/ 9798641 w 10993169"/>
              <a:gd name="connsiteY13520" fmla="*/ 5459144 h 5809456"/>
              <a:gd name="connsiteX13521" fmla="*/ 9794084 w 10993169"/>
              <a:gd name="connsiteY13521" fmla="*/ 5472818 h 5809456"/>
              <a:gd name="connsiteX13522" fmla="*/ 9789527 w 10993169"/>
              <a:gd name="connsiteY13522" fmla="*/ 5484538 h 5809456"/>
              <a:gd name="connsiteX13523" fmla="*/ 9785622 w 10993169"/>
              <a:gd name="connsiteY13523" fmla="*/ 5495608 h 5809456"/>
              <a:gd name="connsiteX13524" fmla="*/ 9781065 w 10993169"/>
              <a:gd name="connsiteY13524" fmla="*/ 5508630 h 5809456"/>
              <a:gd name="connsiteX13525" fmla="*/ 9776509 w 10993169"/>
              <a:gd name="connsiteY13525" fmla="*/ 5520351 h 5809456"/>
              <a:gd name="connsiteX13526" fmla="*/ 9771952 w 10993169"/>
              <a:gd name="connsiteY13526" fmla="*/ 5530118 h 5809456"/>
              <a:gd name="connsiteX13527" fmla="*/ 9765443 w 10993169"/>
              <a:gd name="connsiteY13527" fmla="*/ 5539234 h 5809456"/>
              <a:gd name="connsiteX13528" fmla="*/ 9756981 w 10993169"/>
              <a:gd name="connsiteY13528" fmla="*/ 5550954 h 5809456"/>
              <a:gd name="connsiteX13529" fmla="*/ 9748518 w 10993169"/>
              <a:gd name="connsiteY13529" fmla="*/ 5561373 h 5809456"/>
              <a:gd name="connsiteX13530" fmla="*/ 9741358 w 10993169"/>
              <a:gd name="connsiteY13530" fmla="*/ 5569186 h 5809456"/>
              <a:gd name="connsiteX13531" fmla="*/ 9734197 w 10993169"/>
              <a:gd name="connsiteY13531" fmla="*/ 5573744 h 5809456"/>
              <a:gd name="connsiteX13532" fmla="*/ 9725084 w 10993169"/>
              <a:gd name="connsiteY13532" fmla="*/ 5579604 h 5809456"/>
              <a:gd name="connsiteX13533" fmla="*/ 9716622 w 10993169"/>
              <a:gd name="connsiteY13533" fmla="*/ 5584814 h 5809456"/>
              <a:gd name="connsiteX13534" fmla="*/ 9713367 w 10993169"/>
              <a:gd name="connsiteY13534" fmla="*/ 5586767 h 5809456"/>
              <a:gd name="connsiteX13535" fmla="*/ 9710763 w 10993169"/>
              <a:gd name="connsiteY13535" fmla="*/ 5590023 h 5809456"/>
              <a:gd name="connsiteX13536" fmla="*/ 9705556 w 10993169"/>
              <a:gd name="connsiteY13536" fmla="*/ 5596534 h 5809456"/>
              <a:gd name="connsiteX13537" fmla="*/ 9700349 w 10993169"/>
              <a:gd name="connsiteY13537" fmla="*/ 5604348 h 5809456"/>
              <a:gd name="connsiteX13538" fmla="*/ 9695792 w 10993169"/>
              <a:gd name="connsiteY13538" fmla="*/ 5609557 h 5809456"/>
              <a:gd name="connsiteX13539" fmla="*/ 9691235 w 10993169"/>
              <a:gd name="connsiteY13539" fmla="*/ 5612161 h 5809456"/>
              <a:gd name="connsiteX13540" fmla="*/ 9684726 w 10993169"/>
              <a:gd name="connsiteY13540" fmla="*/ 5614766 h 5809456"/>
              <a:gd name="connsiteX13541" fmla="*/ 9677565 w 10993169"/>
              <a:gd name="connsiteY13541" fmla="*/ 5617370 h 5809456"/>
              <a:gd name="connsiteX13542" fmla="*/ 9672358 w 10993169"/>
              <a:gd name="connsiteY13542" fmla="*/ 5619975 h 5809456"/>
              <a:gd name="connsiteX13543" fmla="*/ 9667151 w 10993169"/>
              <a:gd name="connsiteY13543" fmla="*/ 5619324 h 5809456"/>
              <a:gd name="connsiteX13544" fmla="*/ 9660641 w 10993169"/>
              <a:gd name="connsiteY13544" fmla="*/ 5618673 h 5809456"/>
              <a:gd name="connsiteX13545" fmla="*/ 9654783 w 10993169"/>
              <a:gd name="connsiteY13545" fmla="*/ 5618022 h 5809456"/>
              <a:gd name="connsiteX13546" fmla="*/ 9649575 w 10993169"/>
              <a:gd name="connsiteY13546" fmla="*/ 5617370 h 5809456"/>
              <a:gd name="connsiteX13547" fmla="*/ 9645019 w 10993169"/>
              <a:gd name="connsiteY13547" fmla="*/ 5618022 h 5809456"/>
              <a:gd name="connsiteX13548" fmla="*/ 9640462 w 10993169"/>
              <a:gd name="connsiteY13548" fmla="*/ 5619324 h 5809456"/>
              <a:gd name="connsiteX13549" fmla="*/ 9635905 w 10993169"/>
              <a:gd name="connsiteY13549" fmla="*/ 5620626 h 5809456"/>
              <a:gd name="connsiteX13550" fmla="*/ 9631349 w 10993169"/>
              <a:gd name="connsiteY13550" fmla="*/ 5622580 h 5809456"/>
              <a:gd name="connsiteX13551" fmla="*/ 9627443 w 10993169"/>
              <a:gd name="connsiteY13551" fmla="*/ 5625835 h 5809456"/>
              <a:gd name="connsiteX13552" fmla="*/ 9622235 w 10993169"/>
              <a:gd name="connsiteY13552" fmla="*/ 5631044 h 5809456"/>
              <a:gd name="connsiteX13553" fmla="*/ 9619632 w 10993169"/>
              <a:gd name="connsiteY13553" fmla="*/ 5633649 h 5809456"/>
              <a:gd name="connsiteX13554" fmla="*/ 9617028 w 10993169"/>
              <a:gd name="connsiteY13554" fmla="*/ 5635602 h 5809456"/>
              <a:gd name="connsiteX13555" fmla="*/ 9614424 w 10993169"/>
              <a:gd name="connsiteY13555" fmla="*/ 5636905 h 5809456"/>
              <a:gd name="connsiteX13556" fmla="*/ 9611169 w 10993169"/>
              <a:gd name="connsiteY13556" fmla="*/ 5637556 h 5809456"/>
              <a:gd name="connsiteX13557" fmla="*/ 9606613 w 10993169"/>
              <a:gd name="connsiteY13557" fmla="*/ 5636905 h 5809456"/>
              <a:gd name="connsiteX13558" fmla="*/ 9600103 w 10993169"/>
              <a:gd name="connsiteY13558" fmla="*/ 5634300 h 5809456"/>
              <a:gd name="connsiteX13559" fmla="*/ 9593594 w 10993169"/>
              <a:gd name="connsiteY13559" fmla="*/ 5631044 h 5809456"/>
              <a:gd name="connsiteX13560" fmla="*/ 9588387 w 10993169"/>
              <a:gd name="connsiteY13560" fmla="*/ 5627789 h 5809456"/>
              <a:gd name="connsiteX13561" fmla="*/ 9587085 w 10993169"/>
              <a:gd name="connsiteY13561" fmla="*/ 5624533 h 5809456"/>
              <a:gd name="connsiteX13562" fmla="*/ 9586434 w 10993169"/>
              <a:gd name="connsiteY13562" fmla="*/ 5620626 h 5809456"/>
              <a:gd name="connsiteX13563" fmla="*/ 9585783 w 10993169"/>
              <a:gd name="connsiteY13563" fmla="*/ 5616719 h 5809456"/>
              <a:gd name="connsiteX13564" fmla="*/ 9585783 w 10993169"/>
              <a:gd name="connsiteY13564" fmla="*/ 5612812 h 5809456"/>
              <a:gd name="connsiteX13565" fmla="*/ 9585783 w 10993169"/>
              <a:gd name="connsiteY13565" fmla="*/ 5608906 h 5809456"/>
              <a:gd name="connsiteX13566" fmla="*/ 9585783 w 10993169"/>
              <a:gd name="connsiteY13566" fmla="*/ 5604999 h 5809456"/>
              <a:gd name="connsiteX13567" fmla="*/ 9585132 w 10993169"/>
              <a:gd name="connsiteY13567" fmla="*/ 5601743 h 5809456"/>
              <a:gd name="connsiteX13568" fmla="*/ 9583179 w 10993169"/>
              <a:gd name="connsiteY13568" fmla="*/ 5599790 h 5809456"/>
              <a:gd name="connsiteX13569" fmla="*/ 9580575 w 10993169"/>
              <a:gd name="connsiteY13569" fmla="*/ 5597836 h 5809456"/>
              <a:gd name="connsiteX13570" fmla="*/ 9577321 w 10993169"/>
              <a:gd name="connsiteY13570" fmla="*/ 5595883 h 5809456"/>
              <a:gd name="connsiteX13571" fmla="*/ 9573415 w 10993169"/>
              <a:gd name="connsiteY13571" fmla="*/ 5595232 h 5809456"/>
              <a:gd name="connsiteX13572" fmla="*/ 9570811 w 10993169"/>
              <a:gd name="connsiteY13572" fmla="*/ 5594581 h 5809456"/>
              <a:gd name="connsiteX13573" fmla="*/ 9568858 w 10993169"/>
              <a:gd name="connsiteY13573" fmla="*/ 5595883 h 5809456"/>
              <a:gd name="connsiteX13574" fmla="*/ 9567557 w 10993169"/>
              <a:gd name="connsiteY13574" fmla="*/ 5597836 h 5809456"/>
              <a:gd name="connsiteX13575" fmla="*/ 9566255 w 10993169"/>
              <a:gd name="connsiteY13575" fmla="*/ 5599790 h 5809456"/>
              <a:gd name="connsiteX13576" fmla="*/ 9564953 w 10993169"/>
              <a:gd name="connsiteY13576" fmla="*/ 5602394 h 5809456"/>
              <a:gd name="connsiteX13577" fmla="*/ 9563651 w 10993169"/>
              <a:gd name="connsiteY13577" fmla="*/ 5607603 h 5809456"/>
              <a:gd name="connsiteX13578" fmla="*/ 9563000 w 10993169"/>
              <a:gd name="connsiteY13578" fmla="*/ 5612161 h 5809456"/>
              <a:gd name="connsiteX13579" fmla="*/ 9565604 w 10993169"/>
              <a:gd name="connsiteY13579" fmla="*/ 5617370 h 5809456"/>
              <a:gd name="connsiteX13580" fmla="*/ 9568207 w 10993169"/>
              <a:gd name="connsiteY13580" fmla="*/ 5622580 h 5809456"/>
              <a:gd name="connsiteX13581" fmla="*/ 9566905 w 10993169"/>
              <a:gd name="connsiteY13581" fmla="*/ 5624533 h 5809456"/>
              <a:gd name="connsiteX13582" fmla="*/ 9564953 w 10993169"/>
              <a:gd name="connsiteY13582" fmla="*/ 5626486 h 5809456"/>
              <a:gd name="connsiteX13583" fmla="*/ 9562349 w 10993169"/>
              <a:gd name="connsiteY13583" fmla="*/ 5628440 h 5809456"/>
              <a:gd name="connsiteX13584" fmla="*/ 9560396 w 10993169"/>
              <a:gd name="connsiteY13584" fmla="*/ 5630393 h 5809456"/>
              <a:gd name="connsiteX13585" fmla="*/ 9557141 w 10993169"/>
              <a:gd name="connsiteY13585" fmla="*/ 5631695 h 5809456"/>
              <a:gd name="connsiteX13586" fmla="*/ 9554538 w 10993169"/>
              <a:gd name="connsiteY13586" fmla="*/ 5632998 h 5809456"/>
              <a:gd name="connsiteX13587" fmla="*/ 9551934 w 10993169"/>
              <a:gd name="connsiteY13587" fmla="*/ 5632998 h 5809456"/>
              <a:gd name="connsiteX13588" fmla="*/ 9549981 w 10993169"/>
              <a:gd name="connsiteY13588" fmla="*/ 5632998 h 5809456"/>
              <a:gd name="connsiteX13589" fmla="*/ 9548028 w 10993169"/>
              <a:gd name="connsiteY13589" fmla="*/ 5631044 h 5809456"/>
              <a:gd name="connsiteX13590" fmla="*/ 9546075 w 10993169"/>
              <a:gd name="connsiteY13590" fmla="*/ 5627789 h 5809456"/>
              <a:gd name="connsiteX13591" fmla="*/ 9544773 w 10993169"/>
              <a:gd name="connsiteY13591" fmla="*/ 5623882 h 5809456"/>
              <a:gd name="connsiteX13592" fmla="*/ 9543472 w 10993169"/>
              <a:gd name="connsiteY13592" fmla="*/ 5619324 h 5809456"/>
              <a:gd name="connsiteX13593" fmla="*/ 9542821 w 10993169"/>
              <a:gd name="connsiteY13593" fmla="*/ 5615417 h 5809456"/>
              <a:gd name="connsiteX13594" fmla="*/ 9541519 w 10993169"/>
              <a:gd name="connsiteY13594" fmla="*/ 5612161 h 5809456"/>
              <a:gd name="connsiteX13595" fmla="*/ 9540868 w 10993169"/>
              <a:gd name="connsiteY13595" fmla="*/ 5610208 h 5809456"/>
              <a:gd name="connsiteX13596" fmla="*/ 9539566 w 10993169"/>
              <a:gd name="connsiteY13596" fmla="*/ 5609557 h 5809456"/>
              <a:gd name="connsiteX13597" fmla="*/ 9536311 w 10993169"/>
              <a:gd name="connsiteY13597" fmla="*/ 5609557 h 5809456"/>
              <a:gd name="connsiteX13598" fmla="*/ 9531755 w 10993169"/>
              <a:gd name="connsiteY13598" fmla="*/ 5610208 h 5809456"/>
              <a:gd name="connsiteX13599" fmla="*/ 9527198 w 10993169"/>
              <a:gd name="connsiteY13599" fmla="*/ 5610859 h 5809456"/>
              <a:gd name="connsiteX13600" fmla="*/ 9523943 w 10993169"/>
              <a:gd name="connsiteY13600" fmla="*/ 5612161 h 5809456"/>
              <a:gd name="connsiteX13601" fmla="*/ 9522641 w 10993169"/>
              <a:gd name="connsiteY13601" fmla="*/ 5614766 h 5809456"/>
              <a:gd name="connsiteX13602" fmla="*/ 9521991 w 10993169"/>
              <a:gd name="connsiteY13602" fmla="*/ 5618022 h 5809456"/>
              <a:gd name="connsiteX13603" fmla="*/ 9521340 w 10993169"/>
              <a:gd name="connsiteY13603" fmla="*/ 5621928 h 5809456"/>
              <a:gd name="connsiteX13604" fmla="*/ 9520689 w 10993169"/>
              <a:gd name="connsiteY13604" fmla="*/ 5626486 h 5809456"/>
              <a:gd name="connsiteX13605" fmla="*/ 9520038 w 10993169"/>
              <a:gd name="connsiteY13605" fmla="*/ 5634300 h 5809456"/>
              <a:gd name="connsiteX13606" fmla="*/ 9519387 w 10993169"/>
              <a:gd name="connsiteY13606" fmla="*/ 5640160 h 5809456"/>
              <a:gd name="connsiteX13607" fmla="*/ 9516783 w 10993169"/>
              <a:gd name="connsiteY13607" fmla="*/ 5649276 h 5809456"/>
              <a:gd name="connsiteX13608" fmla="*/ 9512877 w 10993169"/>
              <a:gd name="connsiteY13608" fmla="*/ 5660997 h 5809456"/>
              <a:gd name="connsiteX13609" fmla="*/ 9508972 w 10993169"/>
              <a:gd name="connsiteY13609" fmla="*/ 5672717 h 5809456"/>
              <a:gd name="connsiteX13610" fmla="*/ 9506368 w 10993169"/>
              <a:gd name="connsiteY13610" fmla="*/ 5681833 h 5809456"/>
              <a:gd name="connsiteX13611" fmla="*/ 9508321 w 10993169"/>
              <a:gd name="connsiteY13611" fmla="*/ 5692902 h 5809456"/>
              <a:gd name="connsiteX13612" fmla="*/ 9511575 w 10993169"/>
              <a:gd name="connsiteY13612" fmla="*/ 5705925 h 5809456"/>
              <a:gd name="connsiteX13613" fmla="*/ 9512877 w 10993169"/>
              <a:gd name="connsiteY13613" fmla="*/ 5712437 h 5809456"/>
              <a:gd name="connsiteX13614" fmla="*/ 9514179 w 10993169"/>
              <a:gd name="connsiteY13614" fmla="*/ 5718948 h 5809456"/>
              <a:gd name="connsiteX13615" fmla="*/ 9514830 w 10993169"/>
              <a:gd name="connsiteY13615" fmla="*/ 5724808 h 5809456"/>
              <a:gd name="connsiteX13616" fmla="*/ 9514179 w 10993169"/>
              <a:gd name="connsiteY13616" fmla="*/ 5730017 h 5809456"/>
              <a:gd name="connsiteX13617" fmla="*/ 9513528 w 10993169"/>
              <a:gd name="connsiteY13617" fmla="*/ 5734575 h 5809456"/>
              <a:gd name="connsiteX13618" fmla="*/ 9510925 w 10993169"/>
              <a:gd name="connsiteY13618" fmla="*/ 5739784 h 5809456"/>
              <a:gd name="connsiteX13619" fmla="*/ 9509623 w 10993169"/>
              <a:gd name="connsiteY13619" fmla="*/ 5742389 h 5809456"/>
              <a:gd name="connsiteX13620" fmla="*/ 9507670 w 10993169"/>
              <a:gd name="connsiteY13620" fmla="*/ 5744342 h 5809456"/>
              <a:gd name="connsiteX13621" fmla="*/ 9505717 w 10993169"/>
              <a:gd name="connsiteY13621" fmla="*/ 5746296 h 5809456"/>
              <a:gd name="connsiteX13622" fmla="*/ 9503764 w 10993169"/>
              <a:gd name="connsiteY13622" fmla="*/ 5747598 h 5809456"/>
              <a:gd name="connsiteX13623" fmla="*/ 9497906 w 10993169"/>
              <a:gd name="connsiteY13623" fmla="*/ 5748249 h 5809456"/>
              <a:gd name="connsiteX13624" fmla="*/ 9488793 w 10993169"/>
              <a:gd name="connsiteY13624" fmla="*/ 5748249 h 5809456"/>
              <a:gd name="connsiteX13625" fmla="*/ 9484236 w 10993169"/>
              <a:gd name="connsiteY13625" fmla="*/ 5748249 h 5809456"/>
              <a:gd name="connsiteX13626" fmla="*/ 9479679 w 10993169"/>
              <a:gd name="connsiteY13626" fmla="*/ 5748249 h 5809456"/>
              <a:gd name="connsiteX13627" fmla="*/ 9475774 w 10993169"/>
              <a:gd name="connsiteY13627" fmla="*/ 5748900 h 5809456"/>
              <a:gd name="connsiteX13628" fmla="*/ 9473821 w 10993169"/>
              <a:gd name="connsiteY13628" fmla="*/ 5750203 h 5809456"/>
              <a:gd name="connsiteX13629" fmla="*/ 9471217 w 10993169"/>
              <a:gd name="connsiteY13629" fmla="*/ 5752807 h 5809456"/>
              <a:gd name="connsiteX13630" fmla="*/ 9468613 w 10993169"/>
              <a:gd name="connsiteY13630" fmla="*/ 5756714 h 5809456"/>
              <a:gd name="connsiteX13631" fmla="*/ 9466661 w 10993169"/>
              <a:gd name="connsiteY13631" fmla="*/ 5761923 h 5809456"/>
              <a:gd name="connsiteX13632" fmla="*/ 9466010 w 10993169"/>
              <a:gd name="connsiteY13632" fmla="*/ 5766481 h 5809456"/>
              <a:gd name="connsiteX13633" fmla="*/ 9474472 w 10993169"/>
              <a:gd name="connsiteY13633" fmla="*/ 5772341 h 5809456"/>
              <a:gd name="connsiteX13634" fmla="*/ 9483585 w 10993169"/>
              <a:gd name="connsiteY13634" fmla="*/ 5778853 h 5809456"/>
              <a:gd name="connsiteX13635" fmla="*/ 9485538 w 10993169"/>
              <a:gd name="connsiteY13635" fmla="*/ 5782760 h 5809456"/>
              <a:gd name="connsiteX13636" fmla="*/ 9486840 w 10993169"/>
              <a:gd name="connsiteY13636" fmla="*/ 5787969 h 5809456"/>
              <a:gd name="connsiteX13637" fmla="*/ 9486840 w 10993169"/>
              <a:gd name="connsiteY13637" fmla="*/ 5791224 h 5809456"/>
              <a:gd name="connsiteX13638" fmla="*/ 9486840 w 10993169"/>
              <a:gd name="connsiteY13638" fmla="*/ 5794480 h 5809456"/>
              <a:gd name="connsiteX13639" fmla="*/ 9486840 w 10993169"/>
              <a:gd name="connsiteY13639" fmla="*/ 5797085 h 5809456"/>
              <a:gd name="connsiteX13640" fmla="*/ 9486189 w 10993169"/>
              <a:gd name="connsiteY13640" fmla="*/ 5799038 h 5809456"/>
              <a:gd name="connsiteX13641" fmla="*/ 9477727 w 10993169"/>
              <a:gd name="connsiteY13641" fmla="*/ 5805549 h 5809456"/>
              <a:gd name="connsiteX13642" fmla="*/ 9471217 w 10993169"/>
              <a:gd name="connsiteY13642" fmla="*/ 5809456 h 5809456"/>
              <a:gd name="connsiteX13643" fmla="*/ 9462755 w 10993169"/>
              <a:gd name="connsiteY13643" fmla="*/ 5806852 h 5809456"/>
              <a:gd name="connsiteX13644" fmla="*/ 9452991 w 10993169"/>
              <a:gd name="connsiteY13644" fmla="*/ 5801643 h 5809456"/>
              <a:gd name="connsiteX13645" fmla="*/ 9452340 w 10993169"/>
              <a:gd name="connsiteY13645" fmla="*/ 5799689 h 5809456"/>
              <a:gd name="connsiteX13646" fmla="*/ 9452991 w 10993169"/>
              <a:gd name="connsiteY13646" fmla="*/ 5797736 h 5809456"/>
              <a:gd name="connsiteX13647" fmla="*/ 9453642 w 10993169"/>
              <a:gd name="connsiteY13647" fmla="*/ 5795131 h 5809456"/>
              <a:gd name="connsiteX13648" fmla="*/ 9454944 w 10993169"/>
              <a:gd name="connsiteY13648" fmla="*/ 5793178 h 5809456"/>
              <a:gd name="connsiteX13649" fmla="*/ 9456897 w 10993169"/>
              <a:gd name="connsiteY13649" fmla="*/ 5787969 h 5809456"/>
              <a:gd name="connsiteX13650" fmla="*/ 9458198 w 10993169"/>
              <a:gd name="connsiteY13650" fmla="*/ 5784062 h 5809456"/>
              <a:gd name="connsiteX13651" fmla="*/ 9456897 w 10993169"/>
              <a:gd name="connsiteY13651" fmla="*/ 5777550 h 5809456"/>
              <a:gd name="connsiteX13652" fmla="*/ 9454944 w 10993169"/>
              <a:gd name="connsiteY13652" fmla="*/ 5770388 h 5809456"/>
              <a:gd name="connsiteX13653" fmla="*/ 9451689 w 10993169"/>
              <a:gd name="connsiteY13653" fmla="*/ 5763877 h 5809456"/>
              <a:gd name="connsiteX13654" fmla="*/ 9447783 w 10993169"/>
              <a:gd name="connsiteY13654" fmla="*/ 5758667 h 5809456"/>
              <a:gd name="connsiteX13655" fmla="*/ 9445831 w 10993169"/>
              <a:gd name="connsiteY13655" fmla="*/ 5756063 h 5809456"/>
              <a:gd name="connsiteX13656" fmla="*/ 9443227 w 10993169"/>
              <a:gd name="connsiteY13656" fmla="*/ 5754761 h 5809456"/>
              <a:gd name="connsiteX13657" fmla="*/ 9439972 w 10993169"/>
              <a:gd name="connsiteY13657" fmla="*/ 5754109 h 5809456"/>
              <a:gd name="connsiteX13658" fmla="*/ 9436717 w 10993169"/>
              <a:gd name="connsiteY13658" fmla="*/ 5752807 h 5809456"/>
              <a:gd name="connsiteX13659" fmla="*/ 9432812 w 10993169"/>
              <a:gd name="connsiteY13659" fmla="*/ 5752156 h 5809456"/>
              <a:gd name="connsiteX13660" fmla="*/ 9429557 w 10993169"/>
              <a:gd name="connsiteY13660" fmla="*/ 5750854 h 5809456"/>
              <a:gd name="connsiteX13661" fmla="*/ 9426953 w 10993169"/>
              <a:gd name="connsiteY13661" fmla="*/ 5749552 h 5809456"/>
              <a:gd name="connsiteX13662" fmla="*/ 9424349 w 10993169"/>
              <a:gd name="connsiteY13662" fmla="*/ 5747598 h 5809456"/>
              <a:gd name="connsiteX13663" fmla="*/ 9418491 w 10993169"/>
              <a:gd name="connsiteY13663" fmla="*/ 5741087 h 5809456"/>
              <a:gd name="connsiteX13664" fmla="*/ 9411981 w 10993169"/>
              <a:gd name="connsiteY13664" fmla="*/ 5732622 h 5809456"/>
              <a:gd name="connsiteX13665" fmla="*/ 9411981 w 10993169"/>
              <a:gd name="connsiteY13665" fmla="*/ 5728064 h 5809456"/>
              <a:gd name="connsiteX13666" fmla="*/ 9413934 w 10993169"/>
              <a:gd name="connsiteY13666" fmla="*/ 5722855 h 5809456"/>
              <a:gd name="connsiteX13667" fmla="*/ 9414585 w 10993169"/>
              <a:gd name="connsiteY13667" fmla="*/ 5720901 h 5809456"/>
              <a:gd name="connsiteX13668" fmla="*/ 9415887 w 10993169"/>
              <a:gd name="connsiteY13668" fmla="*/ 5718948 h 5809456"/>
              <a:gd name="connsiteX13669" fmla="*/ 9417840 w 10993169"/>
              <a:gd name="connsiteY13669" fmla="*/ 5717646 h 5809456"/>
              <a:gd name="connsiteX13670" fmla="*/ 9419142 w 10993169"/>
              <a:gd name="connsiteY13670" fmla="*/ 5716995 h 5809456"/>
              <a:gd name="connsiteX13671" fmla="*/ 9421746 w 10993169"/>
              <a:gd name="connsiteY13671" fmla="*/ 5715692 h 5809456"/>
              <a:gd name="connsiteX13672" fmla="*/ 9425000 w 10993169"/>
              <a:gd name="connsiteY13672" fmla="*/ 5715692 h 5809456"/>
              <a:gd name="connsiteX13673" fmla="*/ 9428255 w 10993169"/>
              <a:gd name="connsiteY13673" fmla="*/ 5715692 h 5809456"/>
              <a:gd name="connsiteX13674" fmla="*/ 9432161 w 10993169"/>
              <a:gd name="connsiteY13674" fmla="*/ 5716343 h 5809456"/>
              <a:gd name="connsiteX13675" fmla="*/ 9441274 w 10993169"/>
              <a:gd name="connsiteY13675" fmla="*/ 5718948 h 5809456"/>
              <a:gd name="connsiteX13676" fmla="*/ 9447783 w 10993169"/>
              <a:gd name="connsiteY13676" fmla="*/ 5719599 h 5809456"/>
              <a:gd name="connsiteX13677" fmla="*/ 9452340 w 10993169"/>
              <a:gd name="connsiteY13677" fmla="*/ 5719599 h 5809456"/>
              <a:gd name="connsiteX13678" fmla="*/ 9458198 w 10993169"/>
              <a:gd name="connsiteY13678" fmla="*/ 5718948 h 5809456"/>
              <a:gd name="connsiteX13679" fmla="*/ 9460151 w 10993169"/>
              <a:gd name="connsiteY13679" fmla="*/ 5718297 h 5809456"/>
              <a:gd name="connsiteX13680" fmla="*/ 9462755 w 10993169"/>
              <a:gd name="connsiteY13680" fmla="*/ 5717646 h 5809456"/>
              <a:gd name="connsiteX13681" fmla="*/ 9464708 w 10993169"/>
              <a:gd name="connsiteY13681" fmla="*/ 5716343 h 5809456"/>
              <a:gd name="connsiteX13682" fmla="*/ 9466010 w 10993169"/>
              <a:gd name="connsiteY13682" fmla="*/ 5714390 h 5809456"/>
              <a:gd name="connsiteX13683" fmla="*/ 9467311 w 10993169"/>
              <a:gd name="connsiteY13683" fmla="*/ 5712437 h 5809456"/>
              <a:gd name="connsiteX13684" fmla="*/ 9468613 w 10993169"/>
              <a:gd name="connsiteY13684" fmla="*/ 5709181 h 5809456"/>
              <a:gd name="connsiteX13685" fmla="*/ 9469915 w 10993169"/>
              <a:gd name="connsiteY13685" fmla="*/ 5705925 h 5809456"/>
              <a:gd name="connsiteX13686" fmla="*/ 9470566 w 10993169"/>
              <a:gd name="connsiteY13686" fmla="*/ 5701367 h 5809456"/>
              <a:gd name="connsiteX13687" fmla="*/ 9470566 w 10993169"/>
              <a:gd name="connsiteY13687" fmla="*/ 5693554 h 5809456"/>
              <a:gd name="connsiteX13688" fmla="*/ 9471217 w 10993169"/>
              <a:gd name="connsiteY13688" fmla="*/ 5687042 h 5809456"/>
              <a:gd name="connsiteX13689" fmla="*/ 9469915 w 10993169"/>
              <a:gd name="connsiteY13689" fmla="*/ 5677926 h 5809456"/>
              <a:gd name="connsiteX13690" fmla="*/ 9467963 w 10993169"/>
              <a:gd name="connsiteY13690" fmla="*/ 5666206 h 5809456"/>
              <a:gd name="connsiteX13691" fmla="*/ 9465359 w 10993169"/>
              <a:gd name="connsiteY13691" fmla="*/ 5653183 h 5809456"/>
              <a:gd name="connsiteX13692" fmla="*/ 9462104 w 10993169"/>
              <a:gd name="connsiteY13692" fmla="*/ 5640160 h 5809456"/>
              <a:gd name="connsiteX13693" fmla="*/ 9455595 w 10993169"/>
              <a:gd name="connsiteY13693" fmla="*/ 5618022 h 5809456"/>
              <a:gd name="connsiteX13694" fmla="*/ 9452991 w 10993169"/>
              <a:gd name="connsiteY13694" fmla="*/ 5606952 h 5809456"/>
              <a:gd name="connsiteX13695" fmla="*/ 9448434 w 10993169"/>
              <a:gd name="connsiteY13695" fmla="*/ 5596534 h 5809456"/>
              <a:gd name="connsiteX13696" fmla="*/ 9436717 w 10993169"/>
              <a:gd name="connsiteY13696" fmla="*/ 5573093 h 5809456"/>
              <a:gd name="connsiteX13697" fmla="*/ 9422397 w 10993169"/>
              <a:gd name="connsiteY13697" fmla="*/ 5546396 h 5809456"/>
              <a:gd name="connsiteX13698" fmla="*/ 9411981 w 10993169"/>
              <a:gd name="connsiteY13698" fmla="*/ 5524909 h 5809456"/>
              <a:gd name="connsiteX13699" fmla="*/ 9405472 w 10993169"/>
              <a:gd name="connsiteY13699" fmla="*/ 5513188 h 5809456"/>
              <a:gd name="connsiteX13700" fmla="*/ 9398963 w 10993169"/>
              <a:gd name="connsiteY13700" fmla="*/ 5498212 h 5809456"/>
              <a:gd name="connsiteX13701" fmla="*/ 9392453 w 10993169"/>
              <a:gd name="connsiteY13701" fmla="*/ 5483887 h 5809456"/>
              <a:gd name="connsiteX13702" fmla="*/ 9386595 w 10993169"/>
              <a:gd name="connsiteY13702" fmla="*/ 5471515 h 5809456"/>
              <a:gd name="connsiteX13703" fmla="*/ 9378133 w 10993169"/>
              <a:gd name="connsiteY13703" fmla="*/ 5465655 h 5809456"/>
              <a:gd name="connsiteX13704" fmla="*/ 9367717 w 10993169"/>
              <a:gd name="connsiteY13704" fmla="*/ 5458493 h 5809456"/>
              <a:gd name="connsiteX13705" fmla="*/ 9363161 w 10993169"/>
              <a:gd name="connsiteY13705" fmla="*/ 5454586 h 5809456"/>
              <a:gd name="connsiteX13706" fmla="*/ 9358604 w 10993169"/>
              <a:gd name="connsiteY13706" fmla="*/ 5450679 h 5809456"/>
              <a:gd name="connsiteX13707" fmla="*/ 9356651 w 10993169"/>
              <a:gd name="connsiteY13707" fmla="*/ 5448074 h 5809456"/>
              <a:gd name="connsiteX13708" fmla="*/ 9355349 w 10993169"/>
              <a:gd name="connsiteY13708" fmla="*/ 5445470 h 5809456"/>
              <a:gd name="connsiteX13709" fmla="*/ 9354048 w 10993169"/>
              <a:gd name="connsiteY13709" fmla="*/ 5442865 h 5809456"/>
              <a:gd name="connsiteX13710" fmla="*/ 9353397 w 10993169"/>
              <a:gd name="connsiteY13710" fmla="*/ 5440912 h 5809456"/>
              <a:gd name="connsiteX13711" fmla="*/ 9354048 w 10993169"/>
              <a:gd name="connsiteY13711" fmla="*/ 5435703 h 5809456"/>
              <a:gd name="connsiteX13712" fmla="*/ 9356001 w 10993169"/>
              <a:gd name="connsiteY13712" fmla="*/ 5429191 h 5809456"/>
              <a:gd name="connsiteX13713" fmla="*/ 9358604 w 10993169"/>
              <a:gd name="connsiteY13713" fmla="*/ 5422680 h 5809456"/>
              <a:gd name="connsiteX13714" fmla="*/ 9361208 w 10993169"/>
              <a:gd name="connsiteY13714" fmla="*/ 5417471 h 5809456"/>
              <a:gd name="connsiteX13715" fmla="*/ 9367067 w 10993169"/>
              <a:gd name="connsiteY13715" fmla="*/ 5414215 h 5809456"/>
              <a:gd name="connsiteX13716" fmla="*/ 9374878 w 10993169"/>
              <a:gd name="connsiteY13716" fmla="*/ 5410308 h 5809456"/>
              <a:gd name="connsiteX13717" fmla="*/ 9383340 w 10993169"/>
              <a:gd name="connsiteY13717" fmla="*/ 5406402 h 5809456"/>
              <a:gd name="connsiteX13718" fmla="*/ 9389199 w 10993169"/>
              <a:gd name="connsiteY13718" fmla="*/ 5402495 h 5809456"/>
              <a:gd name="connsiteX13719" fmla="*/ 9390501 w 10993169"/>
              <a:gd name="connsiteY13719" fmla="*/ 5399239 h 5809456"/>
              <a:gd name="connsiteX13720" fmla="*/ 9391802 w 10993169"/>
              <a:gd name="connsiteY13720" fmla="*/ 5395332 h 5809456"/>
              <a:gd name="connsiteX13721" fmla="*/ 9392453 w 10993169"/>
              <a:gd name="connsiteY13721" fmla="*/ 5390774 h 5809456"/>
              <a:gd name="connsiteX13722" fmla="*/ 9392453 w 10993169"/>
              <a:gd name="connsiteY13722" fmla="*/ 5386216 h 5809456"/>
              <a:gd name="connsiteX13723" fmla="*/ 9393104 w 10993169"/>
              <a:gd name="connsiteY13723" fmla="*/ 5376449 h 5809456"/>
              <a:gd name="connsiteX13724" fmla="*/ 9393755 w 10993169"/>
              <a:gd name="connsiteY13724" fmla="*/ 5369287 h 5809456"/>
              <a:gd name="connsiteX13725" fmla="*/ 9394406 w 10993169"/>
              <a:gd name="connsiteY13725" fmla="*/ 5366682 h 5809456"/>
              <a:gd name="connsiteX13726" fmla="*/ 9395057 w 10993169"/>
              <a:gd name="connsiteY13726" fmla="*/ 5362775 h 5809456"/>
              <a:gd name="connsiteX13727" fmla="*/ 9396359 w 10993169"/>
              <a:gd name="connsiteY13727" fmla="*/ 5359520 h 5809456"/>
              <a:gd name="connsiteX13728" fmla="*/ 9397661 w 10993169"/>
              <a:gd name="connsiteY13728" fmla="*/ 5356264 h 5809456"/>
              <a:gd name="connsiteX13729" fmla="*/ 9399614 w 10993169"/>
              <a:gd name="connsiteY13729" fmla="*/ 5353008 h 5809456"/>
              <a:gd name="connsiteX13730" fmla="*/ 9401567 w 10993169"/>
              <a:gd name="connsiteY13730" fmla="*/ 5350404 h 5809456"/>
              <a:gd name="connsiteX13731" fmla="*/ 9404170 w 10993169"/>
              <a:gd name="connsiteY13731" fmla="*/ 5347799 h 5809456"/>
              <a:gd name="connsiteX13732" fmla="*/ 9406774 w 10993169"/>
              <a:gd name="connsiteY13732" fmla="*/ 5346497 h 5809456"/>
              <a:gd name="connsiteX13733" fmla="*/ 9408727 w 10993169"/>
              <a:gd name="connsiteY13733" fmla="*/ 5345195 h 5809456"/>
              <a:gd name="connsiteX13734" fmla="*/ 9411981 w 10993169"/>
              <a:gd name="connsiteY13734" fmla="*/ 5343892 h 5809456"/>
              <a:gd name="connsiteX13735" fmla="*/ 9415887 w 10993169"/>
              <a:gd name="connsiteY13735" fmla="*/ 5343241 h 5809456"/>
              <a:gd name="connsiteX13736" fmla="*/ 9419793 w 10993169"/>
              <a:gd name="connsiteY13736" fmla="*/ 5343241 h 5809456"/>
              <a:gd name="connsiteX13737" fmla="*/ 9427604 w 10993169"/>
              <a:gd name="connsiteY13737" fmla="*/ 5341939 h 5809456"/>
              <a:gd name="connsiteX13738" fmla="*/ 9435415 w 10993169"/>
              <a:gd name="connsiteY13738" fmla="*/ 5340637 h 5809456"/>
              <a:gd name="connsiteX13739" fmla="*/ 9446481 w 10993169"/>
              <a:gd name="connsiteY13739" fmla="*/ 5341288 h 5809456"/>
              <a:gd name="connsiteX13740" fmla="*/ 9460151 w 10993169"/>
              <a:gd name="connsiteY13740" fmla="*/ 5341939 h 5809456"/>
              <a:gd name="connsiteX13741" fmla="*/ 9467311 w 10993169"/>
              <a:gd name="connsiteY13741" fmla="*/ 5341939 h 5809456"/>
              <a:gd name="connsiteX13742" fmla="*/ 9473821 w 10993169"/>
              <a:gd name="connsiteY13742" fmla="*/ 5341939 h 5809456"/>
              <a:gd name="connsiteX13743" fmla="*/ 9479029 w 10993169"/>
              <a:gd name="connsiteY13743" fmla="*/ 5341288 h 5809456"/>
              <a:gd name="connsiteX13744" fmla="*/ 9483585 w 10993169"/>
              <a:gd name="connsiteY13744" fmla="*/ 5340637 h 5809456"/>
              <a:gd name="connsiteX13745" fmla="*/ 9490095 w 10993169"/>
              <a:gd name="connsiteY13745" fmla="*/ 5339986 h 5809456"/>
              <a:gd name="connsiteX13746" fmla="*/ 9497255 w 10993169"/>
              <a:gd name="connsiteY13746" fmla="*/ 5337381 h 5809456"/>
              <a:gd name="connsiteX13747" fmla="*/ 9503764 w 10993169"/>
              <a:gd name="connsiteY13747" fmla="*/ 5334125 h 5809456"/>
              <a:gd name="connsiteX13748" fmla="*/ 9508972 w 10993169"/>
              <a:gd name="connsiteY13748" fmla="*/ 5330870 h 5809456"/>
              <a:gd name="connsiteX13749" fmla="*/ 9514179 w 10993169"/>
              <a:gd name="connsiteY13749" fmla="*/ 5325660 h 5809456"/>
              <a:gd name="connsiteX13750" fmla="*/ 9519387 w 10993169"/>
              <a:gd name="connsiteY13750" fmla="*/ 5320451 h 5809456"/>
              <a:gd name="connsiteX13751" fmla="*/ 9520689 w 10993169"/>
              <a:gd name="connsiteY13751" fmla="*/ 5308731 h 5809456"/>
              <a:gd name="connsiteX13752" fmla="*/ 9521340 w 10993169"/>
              <a:gd name="connsiteY13752" fmla="*/ 5293755 h 5809456"/>
              <a:gd name="connsiteX13753" fmla="*/ 9520689 w 10993169"/>
              <a:gd name="connsiteY13753" fmla="*/ 5278127 h 5809456"/>
              <a:gd name="connsiteX13754" fmla="*/ 9519387 w 10993169"/>
              <a:gd name="connsiteY13754" fmla="*/ 5264453 h 5809456"/>
              <a:gd name="connsiteX13755" fmla="*/ 9516783 w 10993169"/>
              <a:gd name="connsiteY13755" fmla="*/ 5257291 h 5809456"/>
              <a:gd name="connsiteX13756" fmla="*/ 9514179 w 10993169"/>
              <a:gd name="connsiteY13756" fmla="*/ 5247524 h 5809456"/>
              <a:gd name="connsiteX13757" fmla="*/ 9511575 w 10993169"/>
              <a:gd name="connsiteY13757" fmla="*/ 5237106 h 5809456"/>
              <a:gd name="connsiteX13758" fmla="*/ 9508972 w 10993169"/>
              <a:gd name="connsiteY13758" fmla="*/ 5227990 h 5809456"/>
              <a:gd name="connsiteX13759" fmla="*/ 9506368 w 10993169"/>
              <a:gd name="connsiteY13759" fmla="*/ 5218223 h 5809456"/>
              <a:gd name="connsiteX13760" fmla="*/ 9502462 w 10993169"/>
              <a:gd name="connsiteY13760" fmla="*/ 5205200 h 5809456"/>
              <a:gd name="connsiteX13761" fmla="*/ 9500509 w 10993169"/>
              <a:gd name="connsiteY13761" fmla="*/ 5198037 h 5809456"/>
              <a:gd name="connsiteX13762" fmla="*/ 9499208 w 10993169"/>
              <a:gd name="connsiteY13762" fmla="*/ 5191526 h 5809456"/>
              <a:gd name="connsiteX13763" fmla="*/ 9498557 w 10993169"/>
              <a:gd name="connsiteY13763" fmla="*/ 5185015 h 5809456"/>
              <a:gd name="connsiteX13764" fmla="*/ 9499208 w 10993169"/>
              <a:gd name="connsiteY13764" fmla="*/ 5179806 h 5809456"/>
              <a:gd name="connsiteX13765" fmla="*/ 9500509 w 10993169"/>
              <a:gd name="connsiteY13765" fmla="*/ 5177201 h 5809456"/>
              <a:gd name="connsiteX13766" fmla="*/ 9503113 w 10993169"/>
              <a:gd name="connsiteY13766" fmla="*/ 5173945 h 5809456"/>
              <a:gd name="connsiteX13767" fmla="*/ 9505717 w 10993169"/>
              <a:gd name="connsiteY13767" fmla="*/ 5170690 h 5809456"/>
              <a:gd name="connsiteX13768" fmla="*/ 9508972 w 10993169"/>
              <a:gd name="connsiteY13768" fmla="*/ 5166783 h 5809456"/>
              <a:gd name="connsiteX13769" fmla="*/ 9512227 w 10993169"/>
              <a:gd name="connsiteY13769" fmla="*/ 5163527 h 5809456"/>
              <a:gd name="connsiteX13770" fmla="*/ 9515481 w 10993169"/>
              <a:gd name="connsiteY13770" fmla="*/ 5159620 h 5809456"/>
              <a:gd name="connsiteX13771" fmla="*/ 9517434 w 10993169"/>
              <a:gd name="connsiteY13771" fmla="*/ 5155713 h 5809456"/>
              <a:gd name="connsiteX13772" fmla="*/ 9519387 w 10993169"/>
              <a:gd name="connsiteY13772" fmla="*/ 5151807 h 5809456"/>
              <a:gd name="connsiteX13773" fmla="*/ 9520689 w 10993169"/>
              <a:gd name="connsiteY13773" fmla="*/ 5145946 h 5809456"/>
              <a:gd name="connsiteX13774" fmla="*/ 9522641 w 10993169"/>
              <a:gd name="connsiteY13774" fmla="*/ 5138133 h 5809456"/>
              <a:gd name="connsiteX13775" fmla="*/ 9522641 w 10993169"/>
              <a:gd name="connsiteY13775" fmla="*/ 5132924 h 5809456"/>
              <a:gd name="connsiteX13776" fmla="*/ 9522641 w 10993169"/>
              <a:gd name="connsiteY13776" fmla="*/ 5129017 h 5809456"/>
              <a:gd name="connsiteX13777" fmla="*/ 9522641 w 10993169"/>
              <a:gd name="connsiteY13777" fmla="*/ 5125761 h 5809456"/>
              <a:gd name="connsiteX13778" fmla="*/ 9521991 w 10993169"/>
              <a:gd name="connsiteY13778" fmla="*/ 5123156 h 5809456"/>
              <a:gd name="connsiteX13779" fmla="*/ 9520038 w 10993169"/>
              <a:gd name="connsiteY13779" fmla="*/ 5119250 h 5809456"/>
              <a:gd name="connsiteX13780" fmla="*/ 9518085 w 10993169"/>
              <a:gd name="connsiteY13780" fmla="*/ 5115343 h 5809456"/>
              <a:gd name="connsiteX13781" fmla="*/ 9514830 w 10993169"/>
              <a:gd name="connsiteY13781" fmla="*/ 5111436 h 5809456"/>
              <a:gd name="connsiteX13782" fmla="*/ 9511575 w 10993169"/>
              <a:gd name="connsiteY13782" fmla="*/ 5106878 h 5809456"/>
              <a:gd name="connsiteX13783" fmla="*/ 9504415 w 10993169"/>
              <a:gd name="connsiteY13783" fmla="*/ 5099064 h 5809456"/>
              <a:gd name="connsiteX13784" fmla="*/ 9499208 w 10993169"/>
              <a:gd name="connsiteY13784" fmla="*/ 5092553 h 5809456"/>
              <a:gd name="connsiteX13785" fmla="*/ 9495953 w 10993169"/>
              <a:gd name="connsiteY13785" fmla="*/ 5086042 h 5809456"/>
              <a:gd name="connsiteX13786" fmla="*/ 9492698 w 10993169"/>
              <a:gd name="connsiteY13786" fmla="*/ 5078879 h 5809456"/>
              <a:gd name="connsiteX13787" fmla="*/ 9488793 w 10993169"/>
              <a:gd name="connsiteY13787" fmla="*/ 5071065 h 5809456"/>
              <a:gd name="connsiteX13788" fmla="*/ 9486189 w 10993169"/>
              <a:gd name="connsiteY13788" fmla="*/ 5064554 h 5809456"/>
              <a:gd name="connsiteX13789" fmla="*/ 9485538 w 10993169"/>
              <a:gd name="connsiteY13789" fmla="*/ 5059345 h 5809456"/>
              <a:gd name="connsiteX13790" fmla="*/ 9486189 w 10993169"/>
              <a:gd name="connsiteY13790" fmla="*/ 5052834 h 5809456"/>
              <a:gd name="connsiteX13791" fmla="*/ 9486840 w 10993169"/>
              <a:gd name="connsiteY13791" fmla="*/ 5045671 h 5809456"/>
              <a:gd name="connsiteX13792" fmla="*/ 9488142 w 10993169"/>
              <a:gd name="connsiteY13792" fmla="*/ 5038508 h 5809456"/>
              <a:gd name="connsiteX13793" fmla="*/ 9488793 w 10993169"/>
              <a:gd name="connsiteY13793" fmla="*/ 5030695 h 5809456"/>
              <a:gd name="connsiteX13794" fmla="*/ 9488793 w 10993169"/>
              <a:gd name="connsiteY13794" fmla="*/ 5023532 h 5809456"/>
              <a:gd name="connsiteX13795" fmla="*/ 9488793 w 10993169"/>
              <a:gd name="connsiteY13795" fmla="*/ 5020928 h 5809456"/>
              <a:gd name="connsiteX13796" fmla="*/ 9488142 w 10993169"/>
              <a:gd name="connsiteY13796" fmla="*/ 5017672 h 5809456"/>
              <a:gd name="connsiteX13797" fmla="*/ 9487491 w 10993169"/>
              <a:gd name="connsiteY13797" fmla="*/ 5015719 h 5809456"/>
              <a:gd name="connsiteX13798" fmla="*/ 9486189 w 10993169"/>
              <a:gd name="connsiteY13798" fmla="*/ 5013114 h 5809456"/>
              <a:gd name="connsiteX13799" fmla="*/ 9484887 w 10993169"/>
              <a:gd name="connsiteY13799" fmla="*/ 5011812 h 5809456"/>
              <a:gd name="connsiteX13800" fmla="*/ 9482283 w 10993169"/>
              <a:gd name="connsiteY13800" fmla="*/ 5009858 h 5809456"/>
              <a:gd name="connsiteX13801" fmla="*/ 9479029 w 10993169"/>
              <a:gd name="connsiteY13801" fmla="*/ 5008556 h 5809456"/>
              <a:gd name="connsiteX13802" fmla="*/ 9475774 w 10993169"/>
              <a:gd name="connsiteY13802" fmla="*/ 5007254 h 5809456"/>
              <a:gd name="connsiteX13803" fmla="*/ 9468613 w 10993169"/>
              <a:gd name="connsiteY13803" fmla="*/ 5005300 h 5809456"/>
              <a:gd name="connsiteX13804" fmla="*/ 9463406 w 10993169"/>
              <a:gd name="connsiteY13804" fmla="*/ 5003347 h 5809456"/>
              <a:gd name="connsiteX13805" fmla="*/ 9461453 w 10993169"/>
              <a:gd name="connsiteY13805" fmla="*/ 4995533 h 5809456"/>
              <a:gd name="connsiteX13806" fmla="*/ 9460151 w 10993169"/>
              <a:gd name="connsiteY13806" fmla="*/ 4986417 h 5809456"/>
              <a:gd name="connsiteX13807" fmla="*/ 9459500 w 10993169"/>
              <a:gd name="connsiteY13807" fmla="*/ 4981859 h 5809456"/>
              <a:gd name="connsiteX13808" fmla="*/ 9459500 w 10993169"/>
              <a:gd name="connsiteY13808" fmla="*/ 4977301 h 5809456"/>
              <a:gd name="connsiteX13809" fmla="*/ 9460151 w 10993169"/>
              <a:gd name="connsiteY13809" fmla="*/ 4973395 h 5809456"/>
              <a:gd name="connsiteX13810" fmla="*/ 9460802 w 10993169"/>
              <a:gd name="connsiteY13810" fmla="*/ 4970139 h 5809456"/>
              <a:gd name="connsiteX13811" fmla="*/ 9461453 w 10993169"/>
              <a:gd name="connsiteY13811" fmla="*/ 4968186 h 5809456"/>
              <a:gd name="connsiteX13812" fmla="*/ 9462755 w 10993169"/>
              <a:gd name="connsiteY13812" fmla="*/ 4965581 h 5809456"/>
              <a:gd name="connsiteX13813" fmla="*/ 9464057 w 10993169"/>
              <a:gd name="connsiteY13813" fmla="*/ 4962976 h 5809456"/>
              <a:gd name="connsiteX13814" fmla="*/ 9466661 w 10993169"/>
              <a:gd name="connsiteY13814" fmla="*/ 4959721 h 5809456"/>
              <a:gd name="connsiteX13815" fmla="*/ 9471217 w 10993169"/>
              <a:gd name="connsiteY13815" fmla="*/ 4954512 h 5809456"/>
              <a:gd name="connsiteX13816" fmla="*/ 9475774 w 10993169"/>
              <a:gd name="connsiteY13816" fmla="*/ 4949954 h 5809456"/>
              <a:gd name="connsiteX13817" fmla="*/ 9478377 w 10993169"/>
              <a:gd name="connsiteY13817" fmla="*/ 4945396 h 5809456"/>
              <a:gd name="connsiteX13818" fmla="*/ 9482283 w 10993169"/>
              <a:gd name="connsiteY13818" fmla="*/ 4939535 h 5809456"/>
              <a:gd name="connsiteX13819" fmla="*/ 9484887 w 10993169"/>
              <a:gd name="connsiteY13819" fmla="*/ 4934326 h 5809456"/>
              <a:gd name="connsiteX13820" fmla="*/ 9486189 w 10993169"/>
              <a:gd name="connsiteY13820" fmla="*/ 4929117 h 5809456"/>
              <a:gd name="connsiteX13821" fmla="*/ 9487491 w 10993169"/>
              <a:gd name="connsiteY13821" fmla="*/ 4923908 h 5809456"/>
              <a:gd name="connsiteX13822" fmla="*/ 9488142 w 10993169"/>
              <a:gd name="connsiteY13822" fmla="*/ 4917397 h 5809456"/>
              <a:gd name="connsiteX13823" fmla="*/ 9487491 w 10993169"/>
              <a:gd name="connsiteY13823" fmla="*/ 4910885 h 5809456"/>
              <a:gd name="connsiteX13824" fmla="*/ 9486189 w 10993169"/>
              <a:gd name="connsiteY13824" fmla="*/ 4905676 h 5809456"/>
              <a:gd name="connsiteX13825" fmla="*/ 9482934 w 10993169"/>
              <a:gd name="connsiteY13825" fmla="*/ 4901769 h 5809456"/>
              <a:gd name="connsiteX13826" fmla="*/ 9478377 w 10993169"/>
              <a:gd name="connsiteY13826" fmla="*/ 4898514 h 5809456"/>
              <a:gd name="connsiteX13827" fmla="*/ 9473170 w 10993169"/>
              <a:gd name="connsiteY13827" fmla="*/ 4895258 h 5809456"/>
              <a:gd name="connsiteX13828" fmla="*/ 9468613 w 10993169"/>
              <a:gd name="connsiteY13828" fmla="*/ 4893305 h 5809456"/>
              <a:gd name="connsiteX13829" fmla="*/ 9464057 w 10993169"/>
              <a:gd name="connsiteY13829" fmla="*/ 4886142 h 5809456"/>
              <a:gd name="connsiteX13830" fmla="*/ 9458198 w 10993169"/>
              <a:gd name="connsiteY13830" fmla="*/ 4877677 h 5809456"/>
              <a:gd name="connsiteX13831" fmla="*/ 9452340 w 10993169"/>
              <a:gd name="connsiteY13831" fmla="*/ 4868561 h 5809456"/>
              <a:gd name="connsiteX13832" fmla="*/ 9447783 w 10993169"/>
              <a:gd name="connsiteY13832" fmla="*/ 4860097 h 5809456"/>
              <a:gd name="connsiteX13833" fmla="*/ 9445831 w 10993169"/>
              <a:gd name="connsiteY13833" fmla="*/ 4852934 h 5809456"/>
              <a:gd name="connsiteX13834" fmla="*/ 9443227 w 10993169"/>
              <a:gd name="connsiteY13834" fmla="*/ 4843167 h 5809456"/>
              <a:gd name="connsiteX13835" fmla="*/ 9441274 w 10993169"/>
              <a:gd name="connsiteY13835" fmla="*/ 4833400 h 5809456"/>
              <a:gd name="connsiteX13836" fmla="*/ 9440623 w 10993169"/>
              <a:gd name="connsiteY13836" fmla="*/ 4824284 h 5809456"/>
              <a:gd name="connsiteX13837" fmla="*/ 9443878 w 10993169"/>
              <a:gd name="connsiteY13837" fmla="*/ 4817773 h 5809456"/>
              <a:gd name="connsiteX13838" fmla="*/ 9449085 w 10993169"/>
              <a:gd name="connsiteY13838" fmla="*/ 4811261 h 5809456"/>
              <a:gd name="connsiteX13839" fmla="*/ 9451689 w 10993169"/>
              <a:gd name="connsiteY13839" fmla="*/ 4808006 h 5809456"/>
              <a:gd name="connsiteX13840" fmla="*/ 9453642 w 10993169"/>
              <a:gd name="connsiteY13840" fmla="*/ 4804750 h 5809456"/>
              <a:gd name="connsiteX13841" fmla="*/ 9454944 w 10993169"/>
              <a:gd name="connsiteY13841" fmla="*/ 4801494 h 5809456"/>
              <a:gd name="connsiteX13842" fmla="*/ 9455595 w 10993169"/>
              <a:gd name="connsiteY13842" fmla="*/ 4798238 h 5809456"/>
              <a:gd name="connsiteX13843" fmla="*/ 9452991 w 10993169"/>
              <a:gd name="connsiteY13843" fmla="*/ 4795634 h 5809456"/>
              <a:gd name="connsiteX13844" fmla="*/ 9450387 w 10993169"/>
              <a:gd name="connsiteY13844" fmla="*/ 4792378 h 5809456"/>
              <a:gd name="connsiteX13845" fmla="*/ 9447783 w 10993169"/>
              <a:gd name="connsiteY13845" fmla="*/ 4789774 h 5809456"/>
              <a:gd name="connsiteX13846" fmla="*/ 9445179 w 10993169"/>
              <a:gd name="connsiteY13846" fmla="*/ 4788471 h 5809456"/>
              <a:gd name="connsiteX13847" fmla="*/ 9441274 w 10993169"/>
              <a:gd name="connsiteY13847" fmla="*/ 4786518 h 5809456"/>
              <a:gd name="connsiteX13848" fmla="*/ 9436717 w 10993169"/>
              <a:gd name="connsiteY13848" fmla="*/ 4786518 h 5809456"/>
              <a:gd name="connsiteX13849" fmla="*/ 9432161 w 10993169"/>
              <a:gd name="connsiteY13849" fmla="*/ 4786518 h 5809456"/>
              <a:gd name="connsiteX13850" fmla="*/ 9429557 w 10993169"/>
              <a:gd name="connsiteY13850" fmla="*/ 4788471 h 5809456"/>
              <a:gd name="connsiteX13851" fmla="*/ 9426953 w 10993169"/>
              <a:gd name="connsiteY13851" fmla="*/ 4789774 h 5809456"/>
              <a:gd name="connsiteX13852" fmla="*/ 9424349 w 10993169"/>
              <a:gd name="connsiteY13852" fmla="*/ 4792378 h 5809456"/>
              <a:gd name="connsiteX13853" fmla="*/ 9422397 w 10993169"/>
              <a:gd name="connsiteY13853" fmla="*/ 4794983 h 5809456"/>
              <a:gd name="connsiteX13854" fmla="*/ 9419793 w 10993169"/>
              <a:gd name="connsiteY13854" fmla="*/ 4798890 h 5809456"/>
              <a:gd name="connsiteX13855" fmla="*/ 9416538 w 10993169"/>
              <a:gd name="connsiteY13855" fmla="*/ 4806052 h 5809456"/>
              <a:gd name="connsiteX13856" fmla="*/ 9414585 w 10993169"/>
              <a:gd name="connsiteY13856" fmla="*/ 4811261 h 5809456"/>
              <a:gd name="connsiteX13857" fmla="*/ 9405472 w 10993169"/>
              <a:gd name="connsiteY13857" fmla="*/ 4819726 h 5809456"/>
              <a:gd name="connsiteX13858" fmla="*/ 9394406 w 10993169"/>
              <a:gd name="connsiteY13858" fmla="*/ 4829493 h 5809456"/>
              <a:gd name="connsiteX13859" fmla="*/ 9383991 w 10993169"/>
              <a:gd name="connsiteY13859" fmla="*/ 4839260 h 5809456"/>
              <a:gd name="connsiteX13860" fmla="*/ 9376180 w 10993169"/>
              <a:gd name="connsiteY13860" fmla="*/ 4847074 h 5809456"/>
              <a:gd name="connsiteX13861" fmla="*/ 9370972 w 10993169"/>
              <a:gd name="connsiteY13861" fmla="*/ 4852283 h 5809456"/>
              <a:gd name="connsiteX13862" fmla="*/ 9365114 w 10993169"/>
              <a:gd name="connsiteY13862" fmla="*/ 4859445 h 5809456"/>
              <a:gd name="connsiteX13863" fmla="*/ 9361859 w 10993169"/>
              <a:gd name="connsiteY13863" fmla="*/ 4862701 h 5809456"/>
              <a:gd name="connsiteX13864" fmla="*/ 9359255 w 10993169"/>
              <a:gd name="connsiteY13864" fmla="*/ 4866608 h 5809456"/>
              <a:gd name="connsiteX13865" fmla="*/ 9357303 w 10993169"/>
              <a:gd name="connsiteY13865" fmla="*/ 4869864 h 5809456"/>
              <a:gd name="connsiteX13866" fmla="*/ 9356001 w 10993169"/>
              <a:gd name="connsiteY13866" fmla="*/ 4873119 h 5809456"/>
              <a:gd name="connsiteX13867" fmla="*/ 9352095 w 10993169"/>
              <a:gd name="connsiteY13867" fmla="*/ 4878328 h 5809456"/>
              <a:gd name="connsiteX13868" fmla="*/ 9347538 w 10993169"/>
              <a:gd name="connsiteY13868" fmla="*/ 4886793 h 5809456"/>
              <a:gd name="connsiteX13869" fmla="*/ 9343633 w 10993169"/>
              <a:gd name="connsiteY13869" fmla="*/ 4895909 h 5809456"/>
              <a:gd name="connsiteX13870" fmla="*/ 9340378 w 10993169"/>
              <a:gd name="connsiteY13870" fmla="*/ 4903072 h 5809456"/>
              <a:gd name="connsiteX13871" fmla="*/ 9338425 w 10993169"/>
              <a:gd name="connsiteY13871" fmla="*/ 4907630 h 5809456"/>
              <a:gd name="connsiteX13872" fmla="*/ 9336472 w 10993169"/>
              <a:gd name="connsiteY13872" fmla="*/ 4913490 h 5809456"/>
              <a:gd name="connsiteX13873" fmla="*/ 9335171 w 10993169"/>
              <a:gd name="connsiteY13873" fmla="*/ 4919350 h 5809456"/>
              <a:gd name="connsiteX13874" fmla="*/ 9333217 w 10993169"/>
              <a:gd name="connsiteY13874" fmla="*/ 4923908 h 5809456"/>
              <a:gd name="connsiteX13875" fmla="*/ 9330614 w 10993169"/>
              <a:gd name="connsiteY13875" fmla="*/ 4925210 h 5809456"/>
              <a:gd name="connsiteX13876" fmla="*/ 9326708 w 10993169"/>
              <a:gd name="connsiteY13876" fmla="*/ 4927164 h 5809456"/>
              <a:gd name="connsiteX13877" fmla="*/ 9322151 w 10993169"/>
              <a:gd name="connsiteY13877" fmla="*/ 4929117 h 5809456"/>
              <a:gd name="connsiteX13878" fmla="*/ 9317595 w 10993169"/>
              <a:gd name="connsiteY13878" fmla="*/ 4931071 h 5809456"/>
              <a:gd name="connsiteX13879" fmla="*/ 9313039 w 10993169"/>
              <a:gd name="connsiteY13879" fmla="*/ 4933024 h 5809456"/>
              <a:gd name="connsiteX13880" fmla="*/ 9307831 w 10993169"/>
              <a:gd name="connsiteY13880" fmla="*/ 4934977 h 5809456"/>
              <a:gd name="connsiteX13881" fmla="*/ 9304576 w 10993169"/>
              <a:gd name="connsiteY13881" fmla="*/ 4936931 h 5809456"/>
              <a:gd name="connsiteX13882" fmla="*/ 9301973 w 10993169"/>
              <a:gd name="connsiteY13882" fmla="*/ 4939535 h 5809456"/>
              <a:gd name="connsiteX13883" fmla="*/ 9298718 w 10993169"/>
              <a:gd name="connsiteY13883" fmla="*/ 4942140 h 5809456"/>
              <a:gd name="connsiteX13884" fmla="*/ 9296114 w 10993169"/>
              <a:gd name="connsiteY13884" fmla="*/ 4944745 h 5809456"/>
              <a:gd name="connsiteX13885" fmla="*/ 9293510 w 10993169"/>
              <a:gd name="connsiteY13885" fmla="*/ 4948000 h 5809456"/>
              <a:gd name="connsiteX13886" fmla="*/ 9290907 w 10993169"/>
              <a:gd name="connsiteY13886" fmla="*/ 4951256 h 5809456"/>
              <a:gd name="connsiteX13887" fmla="*/ 9287001 w 10993169"/>
              <a:gd name="connsiteY13887" fmla="*/ 4958418 h 5809456"/>
              <a:gd name="connsiteX13888" fmla="*/ 9284397 w 10993169"/>
              <a:gd name="connsiteY13888" fmla="*/ 4964930 h 5809456"/>
              <a:gd name="connsiteX13889" fmla="*/ 9282444 w 10993169"/>
              <a:gd name="connsiteY13889" fmla="*/ 4968837 h 5809456"/>
              <a:gd name="connsiteX13890" fmla="*/ 9282444 w 10993169"/>
              <a:gd name="connsiteY13890" fmla="*/ 4973395 h 5809456"/>
              <a:gd name="connsiteX13891" fmla="*/ 9282444 w 10993169"/>
              <a:gd name="connsiteY13891" fmla="*/ 4978604 h 5809456"/>
              <a:gd name="connsiteX13892" fmla="*/ 9283095 w 10993169"/>
              <a:gd name="connsiteY13892" fmla="*/ 4983813 h 5809456"/>
              <a:gd name="connsiteX13893" fmla="*/ 9283095 w 10993169"/>
              <a:gd name="connsiteY13893" fmla="*/ 4989673 h 5809456"/>
              <a:gd name="connsiteX13894" fmla="*/ 9283095 w 10993169"/>
              <a:gd name="connsiteY13894" fmla="*/ 4994882 h 5809456"/>
              <a:gd name="connsiteX13895" fmla="*/ 9283095 w 10993169"/>
              <a:gd name="connsiteY13895" fmla="*/ 4999440 h 5809456"/>
              <a:gd name="connsiteX13896" fmla="*/ 9281793 w 10993169"/>
              <a:gd name="connsiteY13896" fmla="*/ 5003347 h 5809456"/>
              <a:gd name="connsiteX13897" fmla="*/ 9280491 w 10993169"/>
              <a:gd name="connsiteY13897" fmla="*/ 5005300 h 5809456"/>
              <a:gd name="connsiteX13898" fmla="*/ 9277887 w 10993169"/>
              <a:gd name="connsiteY13898" fmla="*/ 5007254 h 5809456"/>
              <a:gd name="connsiteX13899" fmla="*/ 9275284 w 10993169"/>
              <a:gd name="connsiteY13899" fmla="*/ 5008556 h 5809456"/>
              <a:gd name="connsiteX13900" fmla="*/ 9272029 w 10993169"/>
              <a:gd name="connsiteY13900" fmla="*/ 5010510 h 5809456"/>
              <a:gd name="connsiteX13901" fmla="*/ 9266171 w 10993169"/>
              <a:gd name="connsiteY13901" fmla="*/ 5013765 h 5809456"/>
              <a:gd name="connsiteX13902" fmla="*/ 9260963 w 10993169"/>
              <a:gd name="connsiteY13902" fmla="*/ 5015719 h 5809456"/>
              <a:gd name="connsiteX13903" fmla="*/ 9249897 w 10993169"/>
              <a:gd name="connsiteY13903" fmla="*/ 5019625 h 5809456"/>
              <a:gd name="connsiteX13904" fmla="*/ 9235577 w 10993169"/>
              <a:gd name="connsiteY13904" fmla="*/ 5023532 h 5809456"/>
              <a:gd name="connsiteX13905" fmla="*/ 9228416 w 10993169"/>
              <a:gd name="connsiteY13905" fmla="*/ 5026137 h 5809456"/>
              <a:gd name="connsiteX13906" fmla="*/ 9221907 w 10993169"/>
              <a:gd name="connsiteY13906" fmla="*/ 5028090 h 5809456"/>
              <a:gd name="connsiteX13907" fmla="*/ 9215397 w 10993169"/>
              <a:gd name="connsiteY13907" fmla="*/ 5030695 h 5809456"/>
              <a:gd name="connsiteX13908" fmla="*/ 9210190 w 10993169"/>
              <a:gd name="connsiteY13908" fmla="*/ 5034602 h 5809456"/>
              <a:gd name="connsiteX13909" fmla="*/ 9204331 w 10993169"/>
              <a:gd name="connsiteY13909" fmla="*/ 5041113 h 5809456"/>
              <a:gd name="connsiteX13910" fmla="*/ 9197822 w 10993169"/>
              <a:gd name="connsiteY13910" fmla="*/ 5049578 h 5809456"/>
              <a:gd name="connsiteX13911" fmla="*/ 9197171 w 10993169"/>
              <a:gd name="connsiteY13911" fmla="*/ 5051531 h 5809456"/>
              <a:gd name="connsiteX13912" fmla="*/ 9197171 w 10993169"/>
              <a:gd name="connsiteY13912" fmla="*/ 5054787 h 5809456"/>
              <a:gd name="connsiteX13913" fmla="*/ 9197822 w 10993169"/>
              <a:gd name="connsiteY13913" fmla="*/ 5057392 h 5809456"/>
              <a:gd name="connsiteX13914" fmla="*/ 9198473 w 10993169"/>
              <a:gd name="connsiteY13914" fmla="*/ 5060647 h 5809456"/>
              <a:gd name="connsiteX13915" fmla="*/ 9199124 w 10993169"/>
              <a:gd name="connsiteY13915" fmla="*/ 5063903 h 5809456"/>
              <a:gd name="connsiteX13916" fmla="*/ 9199775 w 10993169"/>
              <a:gd name="connsiteY13916" fmla="*/ 5066507 h 5809456"/>
              <a:gd name="connsiteX13917" fmla="*/ 9199124 w 10993169"/>
              <a:gd name="connsiteY13917" fmla="*/ 5068461 h 5809456"/>
              <a:gd name="connsiteX13918" fmla="*/ 9197822 w 10993169"/>
              <a:gd name="connsiteY13918" fmla="*/ 5069763 h 5809456"/>
              <a:gd name="connsiteX13919" fmla="*/ 9195218 w 10993169"/>
              <a:gd name="connsiteY13919" fmla="*/ 5071717 h 5809456"/>
              <a:gd name="connsiteX13920" fmla="*/ 9192614 w 10993169"/>
              <a:gd name="connsiteY13920" fmla="*/ 5072368 h 5809456"/>
              <a:gd name="connsiteX13921" fmla="*/ 9189359 w 10993169"/>
              <a:gd name="connsiteY13921" fmla="*/ 5072368 h 5809456"/>
              <a:gd name="connsiteX13922" fmla="*/ 9186105 w 10993169"/>
              <a:gd name="connsiteY13922" fmla="*/ 5071717 h 5809456"/>
              <a:gd name="connsiteX13923" fmla="*/ 9178945 w 10993169"/>
              <a:gd name="connsiteY13923" fmla="*/ 5069763 h 5809456"/>
              <a:gd name="connsiteX13924" fmla="*/ 9174388 w 10993169"/>
              <a:gd name="connsiteY13924" fmla="*/ 5067159 h 5809456"/>
              <a:gd name="connsiteX13925" fmla="*/ 9171784 w 10993169"/>
              <a:gd name="connsiteY13925" fmla="*/ 5065205 h 5809456"/>
              <a:gd name="connsiteX13926" fmla="*/ 9169181 w 10993169"/>
              <a:gd name="connsiteY13926" fmla="*/ 5061949 h 5809456"/>
              <a:gd name="connsiteX13927" fmla="*/ 9167227 w 10993169"/>
              <a:gd name="connsiteY13927" fmla="*/ 5058694 h 5809456"/>
              <a:gd name="connsiteX13928" fmla="*/ 9165275 w 10993169"/>
              <a:gd name="connsiteY13928" fmla="*/ 5054787 h 5809456"/>
              <a:gd name="connsiteX13929" fmla="*/ 9163322 w 10993169"/>
              <a:gd name="connsiteY13929" fmla="*/ 5051531 h 5809456"/>
              <a:gd name="connsiteX13930" fmla="*/ 9161369 w 10993169"/>
              <a:gd name="connsiteY13930" fmla="*/ 5048276 h 5809456"/>
              <a:gd name="connsiteX13931" fmla="*/ 9158765 w 10993169"/>
              <a:gd name="connsiteY13931" fmla="*/ 5046322 h 5809456"/>
              <a:gd name="connsiteX13932" fmla="*/ 9156161 w 10993169"/>
              <a:gd name="connsiteY13932" fmla="*/ 5044369 h 5809456"/>
              <a:gd name="connsiteX13933" fmla="*/ 9152907 w 10993169"/>
              <a:gd name="connsiteY13933" fmla="*/ 5044369 h 5809456"/>
              <a:gd name="connsiteX13934" fmla="*/ 9149652 w 10993169"/>
              <a:gd name="connsiteY13934" fmla="*/ 5045671 h 5809456"/>
              <a:gd name="connsiteX13935" fmla="*/ 9145095 w 10993169"/>
              <a:gd name="connsiteY13935" fmla="*/ 5046973 h 5809456"/>
              <a:gd name="connsiteX13936" fmla="*/ 9141190 w 10993169"/>
              <a:gd name="connsiteY13936" fmla="*/ 5049578 h 5809456"/>
              <a:gd name="connsiteX13937" fmla="*/ 9136633 w 10993169"/>
              <a:gd name="connsiteY13937" fmla="*/ 5052182 h 5809456"/>
              <a:gd name="connsiteX13938" fmla="*/ 9132728 w 10993169"/>
              <a:gd name="connsiteY13938" fmla="*/ 5053485 h 5809456"/>
              <a:gd name="connsiteX13939" fmla="*/ 9128822 w 10993169"/>
              <a:gd name="connsiteY13939" fmla="*/ 5054787 h 5809456"/>
              <a:gd name="connsiteX13940" fmla="*/ 9126218 w 10993169"/>
              <a:gd name="connsiteY13940" fmla="*/ 5054787 h 5809456"/>
              <a:gd name="connsiteX13941" fmla="*/ 9124265 w 10993169"/>
              <a:gd name="connsiteY13941" fmla="*/ 5052182 h 5809456"/>
              <a:gd name="connsiteX13942" fmla="*/ 9122313 w 10993169"/>
              <a:gd name="connsiteY13942" fmla="*/ 5048927 h 5809456"/>
              <a:gd name="connsiteX13943" fmla="*/ 9121011 w 10993169"/>
              <a:gd name="connsiteY13943" fmla="*/ 5045020 h 5809456"/>
              <a:gd name="connsiteX13944" fmla="*/ 9119709 w 10993169"/>
              <a:gd name="connsiteY13944" fmla="*/ 5040462 h 5809456"/>
              <a:gd name="connsiteX13945" fmla="*/ 9117756 w 10993169"/>
              <a:gd name="connsiteY13945" fmla="*/ 5030695 h 5809456"/>
              <a:gd name="connsiteX13946" fmla="*/ 9115803 w 10993169"/>
              <a:gd name="connsiteY13946" fmla="*/ 5023532 h 5809456"/>
              <a:gd name="connsiteX13947" fmla="*/ 9113851 w 10993169"/>
              <a:gd name="connsiteY13947" fmla="*/ 5016370 h 5809456"/>
              <a:gd name="connsiteX13948" fmla="*/ 9111897 w 10993169"/>
              <a:gd name="connsiteY13948" fmla="*/ 5008556 h 5809456"/>
              <a:gd name="connsiteX13949" fmla="*/ 9109945 w 10993169"/>
              <a:gd name="connsiteY13949" fmla="*/ 5000742 h 5809456"/>
              <a:gd name="connsiteX13950" fmla="*/ 9107992 w 10993169"/>
              <a:gd name="connsiteY13950" fmla="*/ 4995533 h 5809456"/>
              <a:gd name="connsiteX13951" fmla="*/ 9102133 w 10993169"/>
              <a:gd name="connsiteY13951" fmla="*/ 4992278 h 5809456"/>
              <a:gd name="connsiteX13952" fmla="*/ 9094322 w 10993169"/>
              <a:gd name="connsiteY13952" fmla="*/ 4989022 h 5809456"/>
              <a:gd name="connsiteX13953" fmla="*/ 9089765 w 10993169"/>
              <a:gd name="connsiteY13953" fmla="*/ 4987069 h 5809456"/>
              <a:gd name="connsiteX13954" fmla="*/ 9085860 w 10993169"/>
              <a:gd name="connsiteY13954" fmla="*/ 4985115 h 5809456"/>
              <a:gd name="connsiteX13955" fmla="*/ 9082605 w 10993169"/>
              <a:gd name="connsiteY13955" fmla="*/ 4983162 h 5809456"/>
              <a:gd name="connsiteX13956" fmla="*/ 9080001 w 10993169"/>
              <a:gd name="connsiteY13956" fmla="*/ 4980557 h 5809456"/>
              <a:gd name="connsiteX13957" fmla="*/ 9077398 w 10993169"/>
              <a:gd name="connsiteY13957" fmla="*/ 4977301 h 5809456"/>
              <a:gd name="connsiteX13958" fmla="*/ 9074794 w 10993169"/>
              <a:gd name="connsiteY13958" fmla="*/ 4973395 h 5809456"/>
              <a:gd name="connsiteX13959" fmla="*/ 9072841 w 10993169"/>
              <a:gd name="connsiteY13959" fmla="*/ 4968837 h 5809456"/>
              <a:gd name="connsiteX13960" fmla="*/ 9070888 w 10993169"/>
              <a:gd name="connsiteY13960" fmla="*/ 4963628 h 5809456"/>
              <a:gd name="connsiteX13961" fmla="*/ 9068935 w 10993169"/>
              <a:gd name="connsiteY13961" fmla="*/ 4958418 h 5809456"/>
              <a:gd name="connsiteX13962" fmla="*/ 9066983 w 10993169"/>
              <a:gd name="connsiteY13962" fmla="*/ 4953861 h 5809456"/>
              <a:gd name="connsiteX13963" fmla="*/ 9065030 w 10993169"/>
              <a:gd name="connsiteY13963" fmla="*/ 4949954 h 5809456"/>
              <a:gd name="connsiteX13964" fmla="*/ 9062426 w 10993169"/>
              <a:gd name="connsiteY13964" fmla="*/ 4947349 h 5809456"/>
              <a:gd name="connsiteX13965" fmla="*/ 9056567 w 10993169"/>
              <a:gd name="connsiteY13965" fmla="*/ 4943442 h 5809456"/>
              <a:gd name="connsiteX13966" fmla="*/ 9050058 w 10993169"/>
              <a:gd name="connsiteY13966" fmla="*/ 4940187 h 5809456"/>
              <a:gd name="connsiteX13967" fmla="*/ 9043549 w 10993169"/>
              <a:gd name="connsiteY13967" fmla="*/ 4936931 h 5809456"/>
              <a:gd name="connsiteX13968" fmla="*/ 9038992 w 10993169"/>
              <a:gd name="connsiteY13968" fmla="*/ 4934326 h 5809456"/>
              <a:gd name="connsiteX13969" fmla="*/ 9027926 w 10993169"/>
              <a:gd name="connsiteY13969" fmla="*/ 4934977 h 5809456"/>
              <a:gd name="connsiteX13970" fmla="*/ 9016209 w 10993169"/>
              <a:gd name="connsiteY13970" fmla="*/ 4936931 h 5809456"/>
              <a:gd name="connsiteX13971" fmla="*/ 9004492 w 10993169"/>
              <a:gd name="connsiteY13971" fmla="*/ 4938884 h 5809456"/>
              <a:gd name="connsiteX13972" fmla="*/ 8995379 w 10993169"/>
              <a:gd name="connsiteY13972" fmla="*/ 4939535 h 5809456"/>
              <a:gd name="connsiteX13973" fmla="*/ 8986917 w 10993169"/>
              <a:gd name="connsiteY13973" fmla="*/ 4939535 h 5809456"/>
              <a:gd name="connsiteX13974" fmla="*/ 8978455 w 10993169"/>
              <a:gd name="connsiteY13974" fmla="*/ 4938884 h 5809456"/>
              <a:gd name="connsiteX13975" fmla="*/ 8973898 w 10993169"/>
              <a:gd name="connsiteY13975" fmla="*/ 4938233 h 5809456"/>
              <a:gd name="connsiteX13976" fmla="*/ 8969341 w 10993169"/>
              <a:gd name="connsiteY13976" fmla="*/ 4937582 h 5809456"/>
              <a:gd name="connsiteX13977" fmla="*/ 8965436 w 10993169"/>
              <a:gd name="connsiteY13977" fmla="*/ 4936280 h 5809456"/>
              <a:gd name="connsiteX13978" fmla="*/ 8962181 w 10993169"/>
              <a:gd name="connsiteY13978" fmla="*/ 4934326 h 5809456"/>
              <a:gd name="connsiteX13979" fmla="*/ 8956973 w 10993169"/>
              <a:gd name="connsiteY13979" fmla="*/ 4931071 h 5809456"/>
              <a:gd name="connsiteX13980" fmla="*/ 8951115 w 10993169"/>
              <a:gd name="connsiteY13980" fmla="*/ 4926513 h 5809456"/>
              <a:gd name="connsiteX13981" fmla="*/ 8945257 w 10993169"/>
              <a:gd name="connsiteY13981" fmla="*/ 4921955 h 5809456"/>
              <a:gd name="connsiteX13982" fmla="*/ 8940049 w 10993169"/>
              <a:gd name="connsiteY13982" fmla="*/ 4918699 h 5809456"/>
              <a:gd name="connsiteX13983" fmla="*/ 8934191 w 10993169"/>
              <a:gd name="connsiteY13983" fmla="*/ 4917397 h 5809456"/>
              <a:gd name="connsiteX13984" fmla="*/ 8928983 w 10993169"/>
              <a:gd name="connsiteY13984" fmla="*/ 4917397 h 5809456"/>
              <a:gd name="connsiteX13985" fmla="*/ 8923125 w 10993169"/>
              <a:gd name="connsiteY13985" fmla="*/ 4918048 h 5809456"/>
              <a:gd name="connsiteX13986" fmla="*/ 8918568 w 10993169"/>
              <a:gd name="connsiteY13986" fmla="*/ 4918699 h 5809456"/>
              <a:gd name="connsiteX13987" fmla="*/ 8912709 w 10993169"/>
              <a:gd name="connsiteY13987" fmla="*/ 4921304 h 5809456"/>
              <a:gd name="connsiteX13988" fmla="*/ 8906200 w 10993169"/>
              <a:gd name="connsiteY13988" fmla="*/ 4924559 h 5809456"/>
              <a:gd name="connsiteX13989" fmla="*/ 8902945 w 10993169"/>
              <a:gd name="connsiteY13989" fmla="*/ 4926513 h 5809456"/>
              <a:gd name="connsiteX13990" fmla="*/ 8899691 w 10993169"/>
              <a:gd name="connsiteY13990" fmla="*/ 4928466 h 5809456"/>
              <a:gd name="connsiteX13991" fmla="*/ 8896436 w 10993169"/>
              <a:gd name="connsiteY13991" fmla="*/ 4929117 h 5809456"/>
              <a:gd name="connsiteX13992" fmla="*/ 8893181 w 10993169"/>
              <a:gd name="connsiteY13992" fmla="*/ 4929117 h 5809456"/>
              <a:gd name="connsiteX13993" fmla="*/ 8890577 w 10993169"/>
              <a:gd name="connsiteY13993" fmla="*/ 4929117 h 5809456"/>
              <a:gd name="connsiteX13994" fmla="*/ 8886672 w 10993169"/>
              <a:gd name="connsiteY13994" fmla="*/ 4927164 h 5809456"/>
              <a:gd name="connsiteX13995" fmla="*/ 8882766 w 10993169"/>
              <a:gd name="connsiteY13995" fmla="*/ 4925862 h 5809456"/>
              <a:gd name="connsiteX13996" fmla="*/ 8879511 w 10993169"/>
              <a:gd name="connsiteY13996" fmla="*/ 4923908 h 5809456"/>
              <a:gd name="connsiteX13997" fmla="*/ 8875606 w 10993169"/>
              <a:gd name="connsiteY13997" fmla="*/ 4921955 h 5809456"/>
              <a:gd name="connsiteX13998" fmla="*/ 8871700 w 10993169"/>
              <a:gd name="connsiteY13998" fmla="*/ 4920001 h 5809456"/>
              <a:gd name="connsiteX13999" fmla="*/ 8868445 w 10993169"/>
              <a:gd name="connsiteY13999" fmla="*/ 4918699 h 5809456"/>
              <a:gd name="connsiteX14000" fmla="*/ 8865191 w 10993169"/>
              <a:gd name="connsiteY14000" fmla="*/ 4918699 h 5809456"/>
              <a:gd name="connsiteX14001" fmla="*/ 8860634 w 10993169"/>
              <a:gd name="connsiteY14001" fmla="*/ 4918699 h 5809456"/>
              <a:gd name="connsiteX14002" fmla="*/ 8855427 w 10993169"/>
              <a:gd name="connsiteY14002" fmla="*/ 4920001 h 5809456"/>
              <a:gd name="connsiteX14003" fmla="*/ 8849568 w 10993169"/>
              <a:gd name="connsiteY14003" fmla="*/ 4921955 h 5809456"/>
              <a:gd name="connsiteX14004" fmla="*/ 8845012 w 10993169"/>
              <a:gd name="connsiteY14004" fmla="*/ 4923908 h 5809456"/>
              <a:gd name="connsiteX14005" fmla="*/ 8841757 w 10993169"/>
              <a:gd name="connsiteY14005" fmla="*/ 4925210 h 5809456"/>
              <a:gd name="connsiteX14006" fmla="*/ 8839153 w 10993169"/>
              <a:gd name="connsiteY14006" fmla="*/ 4928466 h 5809456"/>
              <a:gd name="connsiteX14007" fmla="*/ 8835899 w 10993169"/>
              <a:gd name="connsiteY14007" fmla="*/ 4931071 h 5809456"/>
              <a:gd name="connsiteX14008" fmla="*/ 8831993 w 10993169"/>
              <a:gd name="connsiteY14008" fmla="*/ 4934326 h 5809456"/>
              <a:gd name="connsiteX14009" fmla="*/ 8828738 w 10993169"/>
              <a:gd name="connsiteY14009" fmla="*/ 4937582 h 5809456"/>
              <a:gd name="connsiteX14010" fmla="*/ 8825483 w 10993169"/>
              <a:gd name="connsiteY14010" fmla="*/ 4940838 h 5809456"/>
              <a:gd name="connsiteX14011" fmla="*/ 8822880 w 10993169"/>
              <a:gd name="connsiteY14011" fmla="*/ 4943442 h 5809456"/>
              <a:gd name="connsiteX14012" fmla="*/ 8819625 w 10993169"/>
              <a:gd name="connsiteY14012" fmla="*/ 4944745 h 5809456"/>
              <a:gd name="connsiteX14013" fmla="*/ 8815068 w 10993169"/>
              <a:gd name="connsiteY14013" fmla="*/ 4945396 h 5809456"/>
              <a:gd name="connsiteX14014" fmla="*/ 8809210 w 10993169"/>
              <a:gd name="connsiteY14014" fmla="*/ 4945396 h 5809456"/>
              <a:gd name="connsiteX14015" fmla="*/ 8802701 w 10993169"/>
              <a:gd name="connsiteY14015" fmla="*/ 4944745 h 5809456"/>
              <a:gd name="connsiteX14016" fmla="*/ 8795540 w 10993169"/>
              <a:gd name="connsiteY14016" fmla="*/ 4943442 h 5809456"/>
              <a:gd name="connsiteX14017" fmla="*/ 8781870 w 10993169"/>
              <a:gd name="connsiteY14017" fmla="*/ 4940838 h 5809456"/>
              <a:gd name="connsiteX14018" fmla="*/ 8770804 w 10993169"/>
              <a:gd name="connsiteY14018" fmla="*/ 4936931 h 5809456"/>
              <a:gd name="connsiteX14019" fmla="*/ 8762993 w 10993169"/>
              <a:gd name="connsiteY14019" fmla="*/ 4934326 h 5809456"/>
              <a:gd name="connsiteX14020" fmla="*/ 8753880 w 10993169"/>
              <a:gd name="connsiteY14020" fmla="*/ 4931071 h 5809456"/>
              <a:gd name="connsiteX14021" fmla="*/ 8744116 w 10993169"/>
              <a:gd name="connsiteY14021" fmla="*/ 4926513 h 5809456"/>
              <a:gd name="connsiteX14022" fmla="*/ 8734352 w 10993169"/>
              <a:gd name="connsiteY14022" fmla="*/ 4921304 h 5809456"/>
              <a:gd name="connsiteX14023" fmla="*/ 8723937 w 10993169"/>
              <a:gd name="connsiteY14023" fmla="*/ 4916094 h 5809456"/>
              <a:gd name="connsiteX14024" fmla="*/ 8714173 w 10993169"/>
              <a:gd name="connsiteY14024" fmla="*/ 4910885 h 5809456"/>
              <a:gd name="connsiteX14025" fmla="*/ 8706361 w 10993169"/>
              <a:gd name="connsiteY14025" fmla="*/ 4905676 h 5809456"/>
              <a:gd name="connsiteX14026" fmla="*/ 8699201 w 10993169"/>
              <a:gd name="connsiteY14026" fmla="*/ 4900467 h 5809456"/>
              <a:gd name="connsiteX14027" fmla="*/ 8695295 w 10993169"/>
              <a:gd name="connsiteY14027" fmla="*/ 4897211 h 5809456"/>
              <a:gd name="connsiteX14028" fmla="*/ 8691389 w 10993169"/>
              <a:gd name="connsiteY14028" fmla="*/ 4893305 h 5809456"/>
              <a:gd name="connsiteX14029" fmla="*/ 8686182 w 10993169"/>
              <a:gd name="connsiteY14029" fmla="*/ 4888747 h 5809456"/>
              <a:gd name="connsiteX14030" fmla="*/ 8681625 w 10993169"/>
              <a:gd name="connsiteY14030" fmla="*/ 4883538 h 5809456"/>
              <a:gd name="connsiteX14031" fmla="*/ 8677720 w 10993169"/>
              <a:gd name="connsiteY14031" fmla="*/ 4878328 h 5809456"/>
              <a:gd name="connsiteX14032" fmla="*/ 8673814 w 10993169"/>
              <a:gd name="connsiteY14032" fmla="*/ 4873119 h 5809456"/>
              <a:gd name="connsiteX14033" fmla="*/ 8670559 w 10993169"/>
              <a:gd name="connsiteY14033" fmla="*/ 4867910 h 5809456"/>
              <a:gd name="connsiteX14034" fmla="*/ 8668607 w 10993169"/>
              <a:gd name="connsiteY14034" fmla="*/ 4862701 h 5809456"/>
              <a:gd name="connsiteX14035" fmla="*/ 8667305 w 10993169"/>
              <a:gd name="connsiteY14035" fmla="*/ 4854887 h 5809456"/>
              <a:gd name="connsiteX14036" fmla="*/ 8666654 w 10993169"/>
              <a:gd name="connsiteY14036" fmla="*/ 4845120 h 5809456"/>
              <a:gd name="connsiteX14037" fmla="*/ 8666654 w 10993169"/>
              <a:gd name="connsiteY14037" fmla="*/ 4839911 h 5809456"/>
              <a:gd name="connsiteX14038" fmla="*/ 8666003 w 10993169"/>
              <a:gd name="connsiteY14038" fmla="*/ 4834702 h 5809456"/>
              <a:gd name="connsiteX14039" fmla="*/ 8664701 w 10993169"/>
              <a:gd name="connsiteY14039" fmla="*/ 4830144 h 5809456"/>
              <a:gd name="connsiteX14040" fmla="*/ 8663399 w 10993169"/>
              <a:gd name="connsiteY14040" fmla="*/ 4826889 h 5809456"/>
              <a:gd name="connsiteX14041" fmla="*/ 8661446 w 10993169"/>
              <a:gd name="connsiteY14041" fmla="*/ 4824284 h 5809456"/>
              <a:gd name="connsiteX14042" fmla="*/ 8658843 w 10993169"/>
              <a:gd name="connsiteY14042" fmla="*/ 4821679 h 5809456"/>
              <a:gd name="connsiteX14043" fmla="*/ 8654937 w 10993169"/>
              <a:gd name="connsiteY14043" fmla="*/ 4819726 h 5809456"/>
              <a:gd name="connsiteX14044" fmla="*/ 8651031 w 10993169"/>
              <a:gd name="connsiteY14044" fmla="*/ 4817773 h 5809456"/>
              <a:gd name="connsiteX14045" fmla="*/ 8642569 w 10993169"/>
              <a:gd name="connsiteY14045" fmla="*/ 4814517 h 5809456"/>
              <a:gd name="connsiteX14046" fmla="*/ 8635409 w 10993169"/>
              <a:gd name="connsiteY14046" fmla="*/ 4811261 h 5809456"/>
              <a:gd name="connsiteX14047" fmla="*/ 8628899 w 10993169"/>
              <a:gd name="connsiteY14047" fmla="*/ 4803448 h 5809456"/>
              <a:gd name="connsiteX14048" fmla="*/ 8622390 w 10993169"/>
              <a:gd name="connsiteY14048" fmla="*/ 4793029 h 5809456"/>
              <a:gd name="connsiteX14049" fmla="*/ 8621088 w 10993169"/>
              <a:gd name="connsiteY14049" fmla="*/ 4788471 h 5809456"/>
              <a:gd name="connsiteX14050" fmla="*/ 8619786 w 10993169"/>
              <a:gd name="connsiteY14050" fmla="*/ 4781960 h 5809456"/>
              <a:gd name="connsiteX14051" fmla="*/ 8619135 w 10993169"/>
              <a:gd name="connsiteY14051" fmla="*/ 4778704 h 5809456"/>
              <a:gd name="connsiteX14052" fmla="*/ 8617833 w 10993169"/>
              <a:gd name="connsiteY14052" fmla="*/ 4775449 h 5809456"/>
              <a:gd name="connsiteX14053" fmla="*/ 8616531 w 10993169"/>
              <a:gd name="connsiteY14053" fmla="*/ 4772844 h 5809456"/>
              <a:gd name="connsiteX14054" fmla="*/ 8615229 w 10993169"/>
              <a:gd name="connsiteY14054" fmla="*/ 4770240 h 5809456"/>
              <a:gd name="connsiteX14055" fmla="*/ 8612626 w 10993169"/>
              <a:gd name="connsiteY14055" fmla="*/ 4768937 h 5809456"/>
              <a:gd name="connsiteX14056" fmla="*/ 8610022 w 10993169"/>
              <a:gd name="connsiteY14056" fmla="*/ 4767635 h 5809456"/>
              <a:gd name="connsiteX14057" fmla="*/ 8606767 w 10993169"/>
              <a:gd name="connsiteY14057" fmla="*/ 4766333 h 5809456"/>
              <a:gd name="connsiteX14058" fmla="*/ 8603513 w 10993169"/>
              <a:gd name="connsiteY14058" fmla="*/ 4765682 h 5809456"/>
              <a:gd name="connsiteX14059" fmla="*/ 8597003 w 10993169"/>
              <a:gd name="connsiteY14059" fmla="*/ 4764379 h 5809456"/>
              <a:gd name="connsiteX14060" fmla="*/ 8592447 w 10993169"/>
              <a:gd name="connsiteY14060" fmla="*/ 4763077 h 5809456"/>
              <a:gd name="connsiteX14061" fmla="*/ 8588541 w 10993169"/>
              <a:gd name="connsiteY14061" fmla="*/ 4757217 h 5809456"/>
              <a:gd name="connsiteX14062" fmla="*/ 8584635 w 10993169"/>
              <a:gd name="connsiteY14062" fmla="*/ 4750054 h 5809456"/>
              <a:gd name="connsiteX14063" fmla="*/ 8580729 w 10993169"/>
              <a:gd name="connsiteY14063" fmla="*/ 4742892 h 5809456"/>
              <a:gd name="connsiteX14064" fmla="*/ 8576824 w 10993169"/>
              <a:gd name="connsiteY14064" fmla="*/ 4737683 h 5809456"/>
              <a:gd name="connsiteX14065" fmla="*/ 8568362 w 10993169"/>
              <a:gd name="connsiteY14065" fmla="*/ 4727264 h 5809456"/>
              <a:gd name="connsiteX14066" fmla="*/ 8556645 w 10993169"/>
              <a:gd name="connsiteY14066" fmla="*/ 4714893 h 5809456"/>
              <a:gd name="connsiteX14067" fmla="*/ 8546881 w 10993169"/>
              <a:gd name="connsiteY14067" fmla="*/ 4705126 h 5809456"/>
              <a:gd name="connsiteX14068" fmla="*/ 8542975 w 10993169"/>
              <a:gd name="connsiteY14068" fmla="*/ 4701219 h 5809456"/>
              <a:gd name="connsiteX14069" fmla="*/ 8542324 w 10993169"/>
              <a:gd name="connsiteY14069" fmla="*/ 4696661 h 5809456"/>
              <a:gd name="connsiteX14070" fmla="*/ 8539720 w 10993169"/>
              <a:gd name="connsiteY14070" fmla="*/ 4688196 h 5809456"/>
              <a:gd name="connsiteX14071" fmla="*/ 8538418 w 10993169"/>
              <a:gd name="connsiteY14071" fmla="*/ 4683638 h 5809456"/>
              <a:gd name="connsiteX14072" fmla="*/ 8536465 w 10993169"/>
              <a:gd name="connsiteY14072" fmla="*/ 4679080 h 5809456"/>
              <a:gd name="connsiteX14073" fmla="*/ 8535164 w 10993169"/>
              <a:gd name="connsiteY14073" fmla="*/ 4675824 h 5809456"/>
              <a:gd name="connsiteX14074" fmla="*/ 8533211 w 10993169"/>
              <a:gd name="connsiteY14074" fmla="*/ 4673220 h 5809456"/>
              <a:gd name="connsiteX14075" fmla="*/ 8528654 w 10993169"/>
              <a:gd name="connsiteY14075" fmla="*/ 4670615 h 5809456"/>
              <a:gd name="connsiteX14076" fmla="*/ 8524098 w 10993169"/>
              <a:gd name="connsiteY14076" fmla="*/ 4667360 h 5809456"/>
              <a:gd name="connsiteX14077" fmla="*/ 8521494 w 10993169"/>
              <a:gd name="connsiteY14077" fmla="*/ 4665406 h 5809456"/>
              <a:gd name="connsiteX14078" fmla="*/ 8519541 w 10993169"/>
              <a:gd name="connsiteY14078" fmla="*/ 4664104 h 5809456"/>
              <a:gd name="connsiteX14079" fmla="*/ 8516937 w 10993169"/>
              <a:gd name="connsiteY14079" fmla="*/ 4663453 h 5809456"/>
              <a:gd name="connsiteX14080" fmla="*/ 8514985 w 10993169"/>
              <a:gd name="connsiteY14080" fmla="*/ 4662802 h 5809456"/>
              <a:gd name="connsiteX14081" fmla="*/ 8509777 w 10993169"/>
              <a:gd name="connsiteY14081" fmla="*/ 4660848 h 5809456"/>
              <a:gd name="connsiteX14082" fmla="*/ 8503919 w 10993169"/>
              <a:gd name="connsiteY14082" fmla="*/ 4658895 h 5809456"/>
              <a:gd name="connsiteX14083" fmla="*/ 8497409 w 10993169"/>
              <a:gd name="connsiteY14083" fmla="*/ 4656941 h 5809456"/>
              <a:gd name="connsiteX14084" fmla="*/ 8492201 w 10993169"/>
              <a:gd name="connsiteY14084" fmla="*/ 4655639 h 5809456"/>
              <a:gd name="connsiteX14085" fmla="*/ 8490900 w 10993169"/>
              <a:gd name="connsiteY14085" fmla="*/ 4653035 h 5809456"/>
              <a:gd name="connsiteX14086" fmla="*/ 8489598 w 10993169"/>
              <a:gd name="connsiteY14086" fmla="*/ 4649779 h 5809456"/>
              <a:gd name="connsiteX14087" fmla="*/ 8488296 w 10993169"/>
              <a:gd name="connsiteY14087" fmla="*/ 4645221 h 5809456"/>
              <a:gd name="connsiteX14088" fmla="*/ 8486994 w 10993169"/>
              <a:gd name="connsiteY14088" fmla="*/ 4641314 h 5809456"/>
              <a:gd name="connsiteX14089" fmla="*/ 8486343 w 10993169"/>
              <a:gd name="connsiteY14089" fmla="*/ 4636756 h 5809456"/>
              <a:gd name="connsiteX14090" fmla="*/ 8485041 w 10993169"/>
              <a:gd name="connsiteY14090" fmla="*/ 4632198 h 5809456"/>
              <a:gd name="connsiteX14091" fmla="*/ 8483739 w 10993169"/>
              <a:gd name="connsiteY14091" fmla="*/ 4628291 h 5809456"/>
              <a:gd name="connsiteX14092" fmla="*/ 8482437 w 10993169"/>
              <a:gd name="connsiteY14092" fmla="*/ 4625036 h 5809456"/>
              <a:gd name="connsiteX14093" fmla="*/ 8478532 w 10993169"/>
              <a:gd name="connsiteY14093" fmla="*/ 4621780 h 5809456"/>
              <a:gd name="connsiteX14094" fmla="*/ 8473975 w 10993169"/>
              <a:gd name="connsiteY14094" fmla="*/ 4619827 h 5809456"/>
              <a:gd name="connsiteX14095" fmla="*/ 8468768 w 10993169"/>
              <a:gd name="connsiteY14095" fmla="*/ 4617222 h 5809456"/>
              <a:gd name="connsiteX14096" fmla="*/ 8462909 w 10993169"/>
              <a:gd name="connsiteY14096" fmla="*/ 4614617 h 5809456"/>
              <a:gd name="connsiteX14097" fmla="*/ 8451843 w 10993169"/>
              <a:gd name="connsiteY14097" fmla="*/ 4610059 h 5809456"/>
              <a:gd name="connsiteX14098" fmla="*/ 8444032 w 10993169"/>
              <a:gd name="connsiteY14098" fmla="*/ 4606153 h 5809456"/>
              <a:gd name="connsiteX14099" fmla="*/ 8436871 w 10993169"/>
              <a:gd name="connsiteY14099" fmla="*/ 4600292 h 5809456"/>
              <a:gd name="connsiteX14100" fmla="*/ 8429060 w 10993169"/>
              <a:gd name="connsiteY14100" fmla="*/ 4592479 h 5809456"/>
              <a:gd name="connsiteX14101" fmla="*/ 8421900 w 10993169"/>
              <a:gd name="connsiteY14101" fmla="*/ 4584014 h 5809456"/>
              <a:gd name="connsiteX14102" fmla="*/ 8415390 w 10993169"/>
              <a:gd name="connsiteY14102" fmla="*/ 4578154 h 5809456"/>
              <a:gd name="connsiteX14103" fmla="*/ 8406277 w 10993169"/>
              <a:gd name="connsiteY14103" fmla="*/ 4577503 h 5809456"/>
              <a:gd name="connsiteX14104" fmla="*/ 8395211 w 10993169"/>
              <a:gd name="connsiteY14104" fmla="*/ 4576851 h 5809456"/>
              <a:gd name="connsiteX14105" fmla="*/ 8384796 w 10993169"/>
              <a:gd name="connsiteY14105" fmla="*/ 4576851 h 5809456"/>
              <a:gd name="connsiteX14106" fmla="*/ 8377636 w 10993169"/>
              <a:gd name="connsiteY14106" fmla="*/ 4575549 h 5809456"/>
              <a:gd name="connsiteX14107" fmla="*/ 8368523 w 10993169"/>
              <a:gd name="connsiteY14107" fmla="*/ 4572945 h 5809456"/>
              <a:gd name="connsiteX14108" fmla="*/ 8358759 w 10993169"/>
              <a:gd name="connsiteY14108" fmla="*/ 4569689 h 5809456"/>
              <a:gd name="connsiteX14109" fmla="*/ 8348994 w 10993169"/>
              <a:gd name="connsiteY14109" fmla="*/ 4567084 h 5809456"/>
              <a:gd name="connsiteX14110" fmla="*/ 8341834 w 10993169"/>
              <a:gd name="connsiteY14110" fmla="*/ 4565782 h 5809456"/>
              <a:gd name="connsiteX14111" fmla="*/ 8339230 w 10993169"/>
              <a:gd name="connsiteY14111" fmla="*/ 4566433 h 5809456"/>
              <a:gd name="connsiteX14112" fmla="*/ 8335325 w 10993169"/>
              <a:gd name="connsiteY14112" fmla="*/ 4567084 h 5809456"/>
              <a:gd name="connsiteX14113" fmla="*/ 8332070 w 10993169"/>
              <a:gd name="connsiteY14113" fmla="*/ 4569038 h 5809456"/>
              <a:gd name="connsiteX14114" fmla="*/ 8328815 w 10993169"/>
              <a:gd name="connsiteY14114" fmla="*/ 4570991 h 5809456"/>
              <a:gd name="connsiteX14115" fmla="*/ 8327513 w 10993169"/>
              <a:gd name="connsiteY14115" fmla="*/ 4572293 h 5809456"/>
              <a:gd name="connsiteX14116" fmla="*/ 8326211 w 10993169"/>
              <a:gd name="connsiteY14116" fmla="*/ 4573596 h 5809456"/>
              <a:gd name="connsiteX14117" fmla="*/ 8325561 w 10993169"/>
              <a:gd name="connsiteY14117" fmla="*/ 4576200 h 5809456"/>
              <a:gd name="connsiteX14118" fmla="*/ 8325561 w 10993169"/>
              <a:gd name="connsiteY14118" fmla="*/ 4578154 h 5809456"/>
              <a:gd name="connsiteX14119" fmla="*/ 8324910 w 10993169"/>
              <a:gd name="connsiteY14119" fmla="*/ 4582712 h 5809456"/>
              <a:gd name="connsiteX14120" fmla="*/ 8323608 w 10993169"/>
              <a:gd name="connsiteY14120" fmla="*/ 4585967 h 5809456"/>
              <a:gd name="connsiteX14121" fmla="*/ 8321655 w 10993169"/>
              <a:gd name="connsiteY14121" fmla="*/ 4587270 h 5809456"/>
              <a:gd name="connsiteX14122" fmla="*/ 8317749 w 10993169"/>
              <a:gd name="connsiteY14122" fmla="*/ 4588572 h 5809456"/>
              <a:gd name="connsiteX14123" fmla="*/ 8313844 w 10993169"/>
              <a:gd name="connsiteY14123" fmla="*/ 4589223 h 5809456"/>
              <a:gd name="connsiteX14124" fmla="*/ 8308636 w 10993169"/>
              <a:gd name="connsiteY14124" fmla="*/ 4589223 h 5809456"/>
              <a:gd name="connsiteX14125" fmla="*/ 8300174 w 10993169"/>
              <a:gd name="connsiteY14125" fmla="*/ 4588572 h 5809456"/>
              <a:gd name="connsiteX14126" fmla="*/ 8293013 w 10993169"/>
              <a:gd name="connsiteY14126" fmla="*/ 4588572 h 5809456"/>
              <a:gd name="connsiteX14127" fmla="*/ 8286504 w 10993169"/>
              <a:gd name="connsiteY14127" fmla="*/ 4587270 h 5809456"/>
              <a:gd name="connsiteX14128" fmla="*/ 8279344 w 10993169"/>
              <a:gd name="connsiteY14128" fmla="*/ 4584665 h 5809456"/>
              <a:gd name="connsiteX14129" fmla="*/ 8271532 w 10993169"/>
              <a:gd name="connsiteY14129" fmla="*/ 4581409 h 5809456"/>
              <a:gd name="connsiteX14130" fmla="*/ 8263721 w 10993169"/>
              <a:gd name="connsiteY14130" fmla="*/ 4578154 h 5809456"/>
              <a:gd name="connsiteX14131" fmla="*/ 8255259 w 10993169"/>
              <a:gd name="connsiteY14131" fmla="*/ 4574898 h 5809456"/>
              <a:gd name="connsiteX14132" fmla="*/ 8247448 w 10993169"/>
              <a:gd name="connsiteY14132" fmla="*/ 4572293 h 5809456"/>
              <a:gd name="connsiteX14133" fmla="*/ 8240287 w 10993169"/>
              <a:gd name="connsiteY14133" fmla="*/ 4569689 h 5809456"/>
              <a:gd name="connsiteX14134" fmla="*/ 8234429 w 10993169"/>
              <a:gd name="connsiteY14134" fmla="*/ 4568387 h 5809456"/>
              <a:gd name="connsiteX14135" fmla="*/ 8226617 w 10993169"/>
              <a:gd name="connsiteY14135" fmla="*/ 4567084 h 5809456"/>
              <a:gd name="connsiteX14136" fmla="*/ 8217504 w 10993169"/>
              <a:gd name="connsiteY14136" fmla="*/ 4566433 h 5809456"/>
              <a:gd name="connsiteX14137" fmla="*/ 8207740 w 10993169"/>
              <a:gd name="connsiteY14137" fmla="*/ 4567084 h 5809456"/>
              <a:gd name="connsiteX14138" fmla="*/ 8198627 w 10993169"/>
              <a:gd name="connsiteY14138" fmla="*/ 4568387 h 5809456"/>
              <a:gd name="connsiteX14139" fmla="*/ 8196023 w 10993169"/>
              <a:gd name="connsiteY14139" fmla="*/ 4569689 h 5809456"/>
              <a:gd name="connsiteX14140" fmla="*/ 8192769 w 10993169"/>
              <a:gd name="connsiteY14140" fmla="*/ 4572293 h 5809456"/>
              <a:gd name="connsiteX14141" fmla="*/ 8190165 w 10993169"/>
              <a:gd name="connsiteY14141" fmla="*/ 4575549 h 5809456"/>
              <a:gd name="connsiteX14142" fmla="*/ 8186910 w 10993169"/>
              <a:gd name="connsiteY14142" fmla="*/ 4578805 h 5809456"/>
              <a:gd name="connsiteX14143" fmla="*/ 8181052 w 10993169"/>
              <a:gd name="connsiteY14143" fmla="*/ 4585967 h 5809456"/>
              <a:gd name="connsiteX14144" fmla="*/ 8175193 w 10993169"/>
              <a:gd name="connsiteY14144" fmla="*/ 4591176 h 5809456"/>
              <a:gd name="connsiteX14145" fmla="*/ 8170637 w 10993169"/>
              <a:gd name="connsiteY14145" fmla="*/ 4595734 h 5809456"/>
              <a:gd name="connsiteX14146" fmla="*/ 8164778 w 10993169"/>
              <a:gd name="connsiteY14146" fmla="*/ 4600944 h 5809456"/>
              <a:gd name="connsiteX14147" fmla="*/ 8158269 w 10993169"/>
              <a:gd name="connsiteY14147" fmla="*/ 4605502 h 5809456"/>
              <a:gd name="connsiteX14148" fmla="*/ 8152410 w 10993169"/>
              <a:gd name="connsiteY14148" fmla="*/ 4608757 h 5809456"/>
              <a:gd name="connsiteX14149" fmla="*/ 8147854 w 10993169"/>
              <a:gd name="connsiteY14149" fmla="*/ 4610059 h 5809456"/>
              <a:gd name="connsiteX14150" fmla="*/ 8142646 w 10993169"/>
              <a:gd name="connsiteY14150" fmla="*/ 4611362 h 5809456"/>
              <a:gd name="connsiteX14151" fmla="*/ 8136788 w 10993169"/>
              <a:gd name="connsiteY14151" fmla="*/ 4611362 h 5809456"/>
              <a:gd name="connsiteX14152" fmla="*/ 8130929 w 10993169"/>
              <a:gd name="connsiteY14152" fmla="*/ 4610711 h 5809456"/>
              <a:gd name="connsiteX14153" fmla="*/ 8118561 w 10993169"/>
              <a:gd name="connsiteY14153" fmla="*/ 4609408 h 5809456"/>
              <a:gd name="connsiteX14154" fmla="*/ 8109448 w 10993169"/>
              <a:gd name="connsiteY14154" fmla="*/ 4608757 h 5809456"/>
              <a:gd name="connsiteX14155" fmla="*/ 8101637 w 10993169"/>
              <a:gd name="connsiteY14155" fmla="*/ 4611362 h 5809456"/>
              <a:gd name="connsiteX14156" fmla="*/ 8093825 w 10993169"/>
              <a:gd name="connsiteY14156" fmla="*/ 4613966 h 5809456"/>
              <a:gd name="connsiteX14157" fmla="*/ 8091873 w 10993169"/>
              <a:gd name="connsiteY14157" fmla="*/ 4614617 h 5809456"/>
              <a:gd name="connsiteX14158" fmla="*/ 8089920 w 10993169"/>
              <a:gd name="connsiteY14158" fmla="*/ 4615269 h 5809456"/>
              <a:gd name="connsiteX14159" fmla="*/ 8087967 w 10993169"/>
              <a:gd name="connsiteY14159" fmla="*/ 4617873 h 5809456"/>
              <a:gd name="connsiteX14160" fmla="*/ 8086014 w 10993169"/>
              <a:gd name="connsiteY14160" fmla="*/ 4619827 h 5809456"/>
              <a:gd name="connsiteX14161" fmla="*/ 8085206 w 10993169"/>
              <a:gd name="connsiteY14161" fmla="*/ 4618076 h 5809456"/>
              <a:gd name="connsiteX14162" fmla="*/ 8079137 w 10993169"/>
              <a:gd name="connsiteY14162" fmla="*/ 4623639 h 5809456"/>
              <a:gd name="connsiteX14163" fmla="*/ 8071975 w 10993169"/>
              <a:gd name="connsiteY14163" fmla="*/ 4630802 h 5809456"/>
              <a:gd name="connsiteX14164" fmla="*/ 8065463 w 10993169"/>
              <a:gd name="connsiteY14164" fmla="*/ 4637964 h 5809456"/>
              <a:gd name="connsiteX14165" fmla="*/ 8058301 w 10993169"/>
              <a:gd name="connsiteY14165" fmla="*/ 4642522 h 5809456"/>
              <a:gd name="connsiteX14166" fmla="*/ 8051139 w 10993169"/>
              <a:gd name="connsiteY14166" fmla="*/ 4647731 h 5809456"/>
              <a:gd name="connsiteX14167" fmla="*/ 8042023 w 10993169"/>
              <a:gd name="connsiteY14167" fmla="*/ 4654243 h 5809456"/>
              <a:gd name="connsiteX14168" fmla="*/ 8032907 w 10993169"/>
              <a:gd name="connsiteY14168" fmla="*/ 4660754 h 5809456"/>
              <a:gd name="connsiteX14169" fmla="*/ 8025093 w 10993169"/>
              <a:gd name="connsiteY14169" fmla="*/ 4665963 h 5809456"/>
              <a:gd name="connsiteX14170" fmla="*/ 8015977 w 10993169"/>
              <a:gd name="connsiteY14170" fmla="*/ 4674428 h 5809456"/>
              <a:gd name="connsiteX14171" fmla="*/ 8004907 w 10993169"/>
              <a:gd name="connsiteY14171" fmla="*/ 4682893 h 5809456"/>
              <a:gd name="connsiteX14172" fmla="*/ 7993838 w 10993169"/>
              <a:gd name="connsiteY14172" fmla="*/ 4692009 h 5809456"/>
              <a:gd name="connsiteX14173" fmla="*/ 7984722 w 10993169"/>
              <a:gd name="connsiteY14173" fmla="*/ 4698520 h 5809456"/>
              <a:gd name="connsiteX14174" fmla="*/ 7979513 w 10993169"/>
              <a:gd name="connsiteY14174" fmla="*/ 4704380 h 5809456"/>
              <a:gd name="connsiteX14175" fmla="*/ 7972351 w 10993169"/>
              <a:gd name="connsiteY14175" fmla="*/ 4710241 h 5809456"/>
              <a:gd name="connsiteX14176" fmla="*/ 7964537 w 10993169"/>
              <a:gd name="connsiteY14176" fmla="*/ 4716101 h 5809456"/>
              <a:gd name="connsiteX14177" fmla="*/ 7959328 w 10993169"/>
              <a:gd name="connsiteY14177" fmla="*/ 4722612 h 5809456"/>
              <a:gd name="connsiteX14178" fmla="*/ 7956723 w 10993169"/>
              <a:gd name="connsiteY14178" fmla="*/ 4727170 h 5809456"/>
              <a:gd name="connsiteX14179" fmla="*/ 7954770 w 10993169"/>
              <a:gd name="connsiteY14179" fmla="*/ 4732379 h 5809456"/>
              <a:gd name="connsiteX14180" fmla="*/ 7952165 w 10993169"/>
              <a:gd name="connsiteY14180" fmla="*/ 4738240 h 5809456"/>
              <a:gd name="connsiteX14181" fmla="*/ 7951514 w 10993169"/>
              <a:gd name="connsiteY14181" fmla="*/ 4742798 h 5809456"/>
              <a:gd name="connsiteX14182" fmla="*/ 7952165 w 10993169"/>
              <a:gd name="connsiteY14182" fmla="*/ 4746053 h 5809456"/>
              <a:gd name="connsiteX14183" fmla="*/ 7953467 w 10993169"/>
              <a:gd name="connsiteY14183" fmla="*/ 4749309 h 5809456"/>
              <a:gd name="connsiteX14184" fmla="*/ 7955421 w 10993169"/>
              <a:gd name="connsiteY14184" fmla="*/ 4753216 h 5809456"/>
              <a:gd name="connsiteX14185" fmla="*/ 7958025 w 10993169"/>
              <a:gd name="connsiteY14185" fmla="*/ 4757774 h 5809456"/>
              <a:gd name="connsiteX14186" fmla="*/ 7960630 w 10993169"/>
              <a:gd name="connsiteY14186" fmla="*/ 4761681 h 5809456"/>
              <a:gd name="connsiteX14187" fmla="*/ 7963235 w 10993169"/>
              <a:gd name="connsiteY14187" fmla="*/ 4764936 h 5809456"/>
              <a:gd name="connsiteX14188" fmla="*/ 7966491 w 10993169"/>
              <a:gd name="connsiteY14188" fmla="*/ 4768192 h 5809456"/>
              <a:gd name="connsiteX14189" fmla="*/ 7969746 w 10993169"/>
              <a:gd name="connsiteY14189" fmla="*/ 4770796 h 5809456"/>
              <a:gd name="connsiteX14190" fmla="*/ 7973002 w 10993169"/>
              <a:gd name="connsiteY14190" fmla="*/ 4773401 h 5809456"/>
              <a:gd name="connsiteX14191" fmla="*/ 7978211 w 10993169"/>
              <a:gd name="connsiteY14191" fmla="*/ 4775354 h 5809456"/>
              <a:gd name="connsiteX14192" fmla="*/ 7983420 w 10993169"/>
              <a:gd name="connsiteY14192" fmla="*/ 4776657 h 5809456"/>
              <a:gd name="connsiteX14193" fmla="*/ 7989931 w 10993169"/>
              <a:gd name="connsiteY14193" fmla="*/ 4777959 h 5809456"/>
              <a:gd name="connsiteX14194" fmla="*/ 7995791 w 10993169"/>
              <a:gd name="connsiteY14194" fmla="*/ 4779912 h 5809456"/>
              <a:gd name="connsiteX14195" fmla="*/ 8001652 w 10993169"/>
              <a:gd name="connsiteY14195" fmla="*/ 4781215 h 5809456"/>
              <a:gd name="connsiteX14196" fmla="*/ 8006861 w 10993169"/>
              <a:gd name="connsiteY14196" fmla="*/ 4783168 h 5809456"/>
              <a:gd name="connsiteX14197" fmla="*/ 8010117 w 10993169"/>
              <a:gd name="connsiteY14197" fmla="*/ 4785773 h 5809456"/>
              <a:gd name="connsiteX14198" fmla="*/ 8012070 w 10993169"/>
              <a:gd name="connsiteY14198" fmla="*/ 4790331 h 5809456"/>
              <a:gd name="connsiteX14199" fmla="*/ 8013372 w 10993169"/>
              <a:gd name="connsiteY14199" fmla="*/ 4795540 h 5809456"/>
              <a:gd name="connsiteX14200" fmla="*/ 8014023 w 10993169"/>
              <a:gd name="connsiteY14200" fmla="*/ 4801400 h 5809456"/>
              <a:gd name="connsiteX14201" fmla="*/ 8014675 w 10993169"/>
              <a:gd name="connsiteY14201" fmla="*/ 4807260 h 5809456"/>
              <a:gd name="connsiteX14202" fmla="*/ 8015977 w 10993169"/>
              <a:gd name="connsiteY14202" fmla="*/ 4819632 h 5809456"/>
              <a:gd name="connsiteX14203" fmla="*/ 8017930 w 10993169"/>
              <a:gd name="connsiteY14203" fmla="*/ 4830050 h 5809456"/>
              <a:gd name="connsiteX14204" fmla="*/ 8017930 w 10993169"/>
              <a:gd name="connsiteY14204" fmla="*/ 4841771 h 5809456"/>
              <a:gd name="connsiteX14205" fmla="*/ 8017279 w 10993169"/>
              <a:gd name="connsiteY14205" fmla="*/ 4856747 h 5809456"/>
              <a:gd name="connsiteX14206" fmla="*/ 8016628 w 10993169"/>
              <a:gd name="connsiteY14206" fmla="*/ 4871072 h 5809456"/>
              <a:gd name="connsiteX14207" fmla="*/ 8015326 w 10993169"/>
              <a:gd name="connsiteY14207" fmla="*/ 4882792 h 5809456"/>
              <a:gd name="connsiteX14208" fmla="*/ 8012721 w 10993169"/>
              <a:gd name="connsiteY14208" fmla="*/ 4893862 h 5809456"/>
              <a:gd name="connsiteX14209" fmla="*/ 8010117 w 10993169"/>
              <a:gd name="connsiteY14209" fmla="*/ 4906233 h 5809456"/>
              <a:gd name="connsiteX14210" fmla="*/ 8007512 w 10993169"/>
              <a:gd name="connsiteY14210" fmla="*/ 4917954 h 5809456"/>
              <a:gd name="connsiteX14211" fmla="*/ 8004907 w 10993169"/>
              <a:gd name="connsiteY14211" fmla="*/ 4929674 h 5809456"/>
              <a:gd name="connsiteX14212" fmla="*/ 8001652 w 10993169"/>
              <a:gd name="connsiteY14212" fmla="*/ 4943348 h 5809456"/>
              <a:gd name="connsiteX14213" fmla="*/ 7997745 w 10993169"/>
              <a:gd name="connsiteY14213" fmla="*/ 4960278 h 5809456"/>
              <a:gd name="connsiteX14214" fmla="*/ 7994489 w 10993169"/>
              <a:gd name="connsiteY14214" fmla="*/ 4976556 h 5809456"/>
              <a:gd name="connsiteX14215" fmla="*/ 7992536 w 10993169"/>
              <a:gd name="connsiteY14215" fmla="*/ 4990230 h 5809456"/>
              <a:gd name="connsiteX14216" fmla="*/ 7987327 w 10993169"/>
              <a:gd name="connsiteY14216" fmla="*/ 5003904 h 5809456"/>
              <a:gd name="connsiteX14217" fmla="*/ 7981467 w 10993169"/>
              <a:gd name="connsiteY14217" fmla="*/ 5019531 h 5809456"/>
              <a:gd name="connsiteX14218" fmla="*/ 7978862 w 10993169"/>
              <a:gd name="connsiteY14218" fmla="*/ 5027996 h 5809456"/>
              <a:gd name="connsiteX14219" fmla="*/ 7976909 w 10993169"/>
              <a:gd name="connsiteY14219" fmla="*/ 5036461 h 5809456"/>
              <a:gd name="connsiteX14220" fmla="*/ 7974955 w 10993169"/>
              <a:gd name="connsiteY14220" fmla="*/ 5043623 h 5809456"/>
              <a:gd name="connsiteX14221" fmla="*/ 7974304 w 10993169"/>
              <a:gd name="connsiteY14221" fmla="*/ 5049484 h 5809456"/>
              <a:gd name="connsiteX14222" fmla="*/ 7973653 w 10993169"/>
              <a:gd name="connsiteY14222" fmla="*/ 5055995 h 5809456"/>
              <a:gd name="connsiteX14223" fmla="*/ 7973002 w 10993169"/>
              <a:gd name="connsiteY14223" fmla="*/ 5063809 h 5809456"/>
              <a:gd name="connsiteX14224" fmla="*/ 7973002 w 10993169"/>
              <a:gd name="connsiteY14224" fmla="*/ 5072274 h 5809456"/>
              <a:gd name="connsiteX14225" fmla="*/ 7973002 w 10993169"/>
              <a:gd name="connsiteY14225" fmla="*/ 5081390 h 5809456"/>
              <a:gd name="connsiteX14226" fmla="*/ 7973653 w 10993169"/>
              <a:gd name="connsiteY14226" fmla="*/ 5090505 h 5809456"/>
              <a:gd name="connsiteX14227" fmla="*/ 7974304 w 10993169"/>
              <a:gd name="connsiteY14227" fmla="*/ 5098970 h 5809456"/>
              <a:gd name="connsiteX14228" fmla="*/ 7975606 w 10993169"/>
              <a:gd name="connsiteY14228" fmla="*/ 5106784 h 5809456"/>
              <a:gd name="connsiteX14229" fmla="*/ 7976909 w 10993169"/>
              <a:gd name="connsiteY14229" fmla="*/ 5113295 h 5809456"/>
              <a:gd name="connsiteX14230" fmla="*/ 7979513 w 10993169"/>
              <a:gd name="connsiteY14230" fmla="*/ 5117202 h 5809456"/>
              <a:gd name="connsiteX14231" fmla="*/ 7982769 w 10993169"/>
              <a:gd name="connsiteY14231" fmla="*/ 5121109 h 5809456"/>
              <a:gd name="connsiteX14232" fmla="*/ 7986676 w 10993169"/>
              <a:gd name="connsiteY14232" fmla="*/ 5124365 h 5809456"/>
              <a:gd name="connsiteX14233" fmla="*/ 7990583 w 10993169"/>
              <a:gd name="connsiteY14233" fmla="*/ 5128271 h 5809456"/>
              <a:gd name="connsiteX14234" fmla="*/ 7994489 w 10993169"/>
              <a:gd name="connsiteY14234" fmla="*/ 5132178 h 5809456"/>
              <a:gd name="connsiteX14235" fmla="*/ 7998396 w 10993169"/>
              <a:gd name="connsiteY14235" fmla="*/ 5136736 h 5809456"/>
              <a:gd name="connsiteX14236" fmla="*/ 8001001 w 10993169"/>
              <a:gd name="connsiteY14236" fmla="*/ 5140643 h 5809456"/>
              <a:gd name="connsiteX14237" fmla="*/ 8002303 w 10993169"/>
              <a:gd name="connsiteY14237" fmla="*/ 5144550 h 5809456"/>
              <a:gd name="connsiteX14238" fmla="*/ 8004257 w 10993169"/>
              <a:gd name="connsiteY14238" fmla="*/ 5151712 h 5809456"/>
              <a:gd name="connsiteX14239" fmla="*/ 8004907 w 10993169"/>
              <a:gd name="connsiteY14239" fmla="*/ 5160828 h 5809456"/>
              <a:gd name="connsiteX14240" fmla="*/ 8004907 w 10993169"/>
              <a:gd name="connsiteY14240" fmla="*/ 5169944 h 5809456"/>
              <a:gd name="connsiteX14241" fmla="*/ 8004907 w 10993169"/>
              <a:gd name="connsiteY14241" fmla="*/ 5177107 h 5809456"/>
              <a:gd name="connsiteX14242" fmla="*/ 8002954 w 10993169"/>
              <a:gd name="connsiteY14242" fmla="*/ 5183618 h 5809456"/>
              <a:gd name="connsiteX14243" fmla="*/ 8001001 w 10993169"/>
              <a:gd name="connsiteY14243" fmla="*/ 5190781 h 5809456"/>
              <a:gd name="connsiteX14244" fmla="*/ 7999699 w 10993169"/>
              <a:gd name="connsiteY14244" fmla="*/ 5194688 h 5809456"/>
              <a:gd name="connsiteX14245" fmla="*/ 7998396 w 10993169"/>
              <a:gd name="connsiteY14245" fmla="*/ 5197943 h 5809456"/>
              <a:gd name="connsiteX14246" fmla="*/ 7996443 w 10993169"/>
              <a:gd name="connsiteY14246" fmla="*/ 5200548 h 5809456"/>
              <a:gd name="connsiteX14247" fmla="*/ 7994489 w 10993169"/>
              <a:gd name="connsiteY14247" fmla="*/ 5202501 h 5809456"/>
              <a:gd name="connsiteX14248" fmla="*/ 7992536 w 10993169"/>
              <a:gd name="connsiteY14248" fmla="*/ 5204455 h 5809456"/>
              <a:gd name="connsiteX14249" fmla="*/ 7989280 w 10993169"/>
              <a:gd name="connsiteY14249" fmla="*/ 5206408 h 5809456"/>
              <a:gd name="connsiteX14250" fmla="*/ 7986025 w 10993169"/>
              <a:gd name="connsiteY14250" fmla="*/ 5207710 h 5809456"/>
              <a:gd name="connsiteX14251" fmla="*/ 7982118 w 10993169"/>
              <a:gd name="connsiteY14251" fmla="*/ 5209013 h 5809456"/>
              <a:gd name="connsiteX14252" fmla="*/ 7973653 w 10993169"/>
              <a:gd name="connsiteY14252" fmla="*/ 5210966 h 5809456"/>
              <a:gd name="connsiteX14253" fmla="*/ 7967141 w 10993169"/>
              <a:gd name="connsiteY14253" fmla="*/ 5212919 h 5809456"/>
              <a:gd name="connsiteX14254" fmla="*/ 7958025 w 10993169"/>
              <a:gd name="connsiteY14254" fmla="*/ 5217477 h 5809456"/>
              <a:gd name="connsiteX14255" fmla="*/ 7946956 w 10993169"/>
              <a:gd name="connsiteY14255" fmla="*/ 5222035 h 5809456"/>
              <a:gd name="connsiteX14256" fmla="*/ 7941747 w 10993169"/>
              <a:gd name="connsiteY14256" fmla="*/ 5224640 h 5809456"/>
              <a:gd name="connsiteX14257" fmla="*/ 7935887 w 10993169"/>
              <a:gd name="connsiteY14257" fmla="*/ 5227896 h 5809456"/>
              <a:gd name="connsiteX14258" fmla="*/ 7931329 w 10993169"/>
              <a:gd name="connsiteY14258" fmla="*/ 5230500 h 5809456"/>
              <a:gd name="connsiteX14259" fmla="*/ 7928073 w 10993169"/>
              <a:gd name="connsiteY14259" fmla="*/ 5233105 h 5809456"/>
              <a:gd name="connsiteX14260" fmla="*/ 7924167 w 10993169"/>
              <a:gd name="connsiteY14260" fmla="*/ 5238965 h 5809456"/>
              <a:gd name="connsiteX14261" fmla="*/ 7918957 w 10993169"/>
              <a:gd name="connsiteY14261" fmla="*/ 5248081 h 5809456"/>
              <a:gd name="connsiteX14262" fmla="*/ 7914399 w 10993169"/>
              <a:gd name="connsiteY14262" fmla="*/ 5257197 h 5809456"/>
              <a:gd name="connsiteX14263" fmla="*/ 7910493 w 10993169"/>
              <a:gd name="connsiteY14263" fmla="*/ 5264359 h 5809456"/>
              <a:gd name="connsiteX14264" fmla="*/ 7908539 w 10993169"/>
              <a:gd name="connsiteY14264" fmla="*/ 5269568 h 5809456"/>
              <a:gd name="connsiteX14265" fmla="*/ 7907237 w 10993169"/>
              <a:gd name="connsiteY14265" fmla="*/ 5277382 h 5809456"/>
              <a:gd name="connsiteX14266" fmla="*/ 7906586 w 10993169"/>
              <a:gd name="connsiteY14266" fmla="*/ 5281289 h 5809456"/>
              <a:gd name="connsiteX14267" fmla="*/ 7905935 w 10993169"/>
              <a:gd name="connsiteY14267" fmla="*/ 5284545 h 5809456"/>
              <a:gd name="connsiteX14268" fmla="*/ 7904632 w 10993169"/>
              <a:gd name="connsiteY14268" fmla="*/ 5287800 h 5809456"/>
              <a:gd name="connsiteX14269" fmla="*/ 7902679 w 10993169"/>
              <a:gd name="connsiteY14269" fmla="*/ 5289754 h 5809456"/>
              <a:gd name="connsiteX14270" fmla="*/ 7900074 w 10993169"/>
              <a:gd name="connsiteY14270" fmla="*/ 5291707 h 5809456"/>
              <a:gd name="connsiteX14271" fmla="*/ 7896819 w 10993169"/>
              <a:gd name="connsiteY14271" fmla="*/ 5293009 h 5809456"/>
              <a:gd name="connsiteX14272" fmla="*/ 7892912 w 10993169"/>
              <a:gd name="connsiteY14272" fmla="*/ 5293661 h 5809456"/>
              <a:gd name="connsiteX14273" fmla="*/ 7888354 w 10993169"/>
              <a:gd name="connsiteY14273" fmla="*/ 5294312 h 5809456"/>
              <a:gd name="connsiteX14274" fmla="*/ 7879238 w 10993169"/>
              <a:gd name="connsiteY14274" fmla="*/ 5294963 h 5809456"/>
              <a:gd name="connsiteX14275" fmla="*/ 7872075 w 10993169"/>
              <a:gd name="connsiteY14275" fmla="*/ 5294963 h 5809456"/>
              <a:gd name="connsiteX14276" fmla="*/ 7864913 w 10993169"/>
              <a:gd name="connsiteY14276" fmla="*/ 5292358 h 5809456"/>
              <a:gd name="connsiteX14277" fmla="*/ 7857099 w 10993169"/>
              <a:gd name="connsiteY14277" fmla="*/ 5289103 h 5809456"/>
              <a:gd name="connsiteX14278" fmla="*/ 7849285 w 10993169"/>
              <a:gd name="connsiteY14278" fmla="*/ 5285196 h 5809456"/>
              <a:gd name="connsiteX14279" fmla="*/ 7840821 w 10993169"/>
              <a:gd name="connsiteY14279" fmla="*/ 5280638 h 5809456"/>
              <a:gd name="connsiteX14280" fmla="*/ 7824542 w 10993169"/>
              <a:gd name="connsiteY14280" fmla="*/ 5271522 h 5809456"/>
              <a:gd name="connsiteX14281" fmla="*/ 7810868 w 10993169"/>
              <a:gd name="connsiteY14281" fmla="*/ 5264359 h 5809456"/>
              <a:gd name="connsiteX14282" fmla="*/ 7797195 w 10993169"/>
              <a:gd name="connsiteY14282" fmla="*/ 5259801 h 5809456"/>
              <a:gd name="connsiteX14283" fmla="*/ 7781567 w 10993169"/>
              <a:gd name="connsiteY14283" fmla="*/ 5253290 h 5809456"/>
              <a:gd name="connsiteX14284" fmla="*/ 7773102 w 10993169"/>
              <a:gd name="connsiteY14284" fmla="*/ 5250685 h 5809456"/>
              <a:gd name="connsiteX14285" fmla="*/ 7765289 w 10993169"/>
              <a:gd name="connsiteY14285" fmla="*/ 5247430 h 5809456"/>
              <a:gd name="connsiteX14286" fmla="*/ 7758126 w 10993169"/>
              <a:gd name="connsiteY14286" fmla="*/ 5245476 h 5809456"/>
              <a:gd name="connsiteX14287" fmla="*/ 7752266 w 10993169"/>
              <a:gd name="connsiteY14287" fmla="*/ 5244174 h 5809456"/>
              <a:gd name="connsiteX14288" fmla="*/ 7747057 w 10993169"/>
              <a:gd name="connsiteY14288" fmla="*/ 5243523 h 5809456"/>
              <a:gd name="connsiteX14289" fmla="*/ 7741197 w 10993169"/>
              <a:gd name="connsiteY14289" fmla="*/ 5243523 h 5809456"/>
              <a:gd name="connsiteX14290" fmla="*/ 7734685 w 10993169"/>
              <a:gd name="connsiteY14290" fmla="*/ 5244174 h 5809456"/>
              <a:gd name="connsiteX14291" fmla="*/ 7728174 w 10993169"/>
              <a:gd name="connsiteY14291" fmla="*/ 5244825 h 5809456"/>
              <a:gd name="connsiteX14292" fmla="*/ 7715151 w 10993169"/>
              <a:gd name="connsiteY14292" fmla="*/ 5248081 h 5809456"/>
              <a:gd name="connsiteX14293" fmla="*/ 7704081 w 10993169"/>
              <a:gd name="connsiteY14293" fmla="*/ 5251988 h 5809456"/>
              <a:gd name="connsiteX14294" fmla="*/ 7698873 w 10993169"/>
              <a:gd name="connsiteY14294" fmla="*/ 5254592 h 5809456"/>
              <a:gd name="connsiteX14295" fmla="*/ 7693012 w 10993169"/>
              <a:gd name="connsiteY14295" fmla="*/ 5258499 h 5809456"/>
              <a:gd name="connsiteX14296" fmla="*/ 7686501 w 10993169"/>
              <a:gd name="connsiteY14296" fmla="*/ 5263057 h 5809456"/>
              <a:gd name="connsiteX14297" fmla="*/ 7680641 w 10993169"/>
              <a:gd name="connsiteY14297" fmla="*/ 5267615 h 5809456"/>
              <a:gd name="connsiteX14298" fmla="*/ 7674129 w 10993169"/>
              <a:gd name="connsiteY14298" fmla="*/ 5272173 h 5809456"/>
              <a:gd name="connsiteX14299" fmla="*/ 7668269 w 10993169"/>
              <a:gd name="connsiteY14299" fmla="*/ 5276080 h 5809456"/>
              <a:gd name="connsiteX14300" fmla="*/ 7665013 w 10993169"/>
              <a:gd name="connsiteY14300" fmla="*/ 5277382 h 5809456"/>
              <a:gd name="connsiteX14301" fmla="*/ 7662409 w 10993169"/>
              <a:gd name="connsiteY14301" fmla="*/ 5278684 h 5809456"/>
              <a:gd name="connsiteX14302" fmla="*/ 7659804 w 10993169"/>
              <a:gd name="connsiteY14302" fmla="*/ 5279336 h 5809456"/>
              <a:gd name="connsiteX14303" fmla="*/ 7657200 w 10993169"/>
              <a:gd name="connsiteY14303" fmla="*/ 5279987 h 5809456"/>
              <a:gd name="connsiteX14304" fmla="*/ 7653293 w 10993169"/>
              <a:gd name="connsiteY14304" fmla="*/ 5279336 h 5809456"/>
              <a:gd name="connsiteX14305" fmla="*/ 7648084 w 10993169"/>
              <a:gd name="connsiteY14305" fmla="*/ 5277382 h 5809456"/>
              <a:gd name="connsiteX14306" fmla="*/ 7642875 w 10993169"/>
              <a:gd name="connsiteY14306" fmla="*/ 5274778 h 5809456"/>
              <a:gd name="connsiteX14307" fmla="*/ 7637014 w 10993169"/>
              <a:gd name="connsiteY14307" fmla="*/ 5271522 h 5809456"/>
              <a:gd name="connsiteX14308" fmla="*/ 7625945 w 10993169"/>
              <a:gd name="connsiteY14308" fmla="*/ 5265011 h 5809456"/>
              <a:gd name="connsiteX14309" fmla="*/ 7616829 w 10993169"/>
              <a:gd name="connsiteY14309" fmla="*/ 5259150 h 5809456"/>
              <a:gd name="connsiteX14310" fmla="*/ 7607713 w 10993169"/>
              <a:gd name="connsiteY14310" fmla="*/ 5251988 h 5809456"/>
              <a:gd name="connsiteX14311" fmla="*/ 7595993 w 10993169"/>
              <a:gd name="connsiteY14311" fmla="*/ 5243523 h 5809456"/>
              <a:gd name="connsiteX14312" fmla="*/ 7590133 w 10993169"/>
              <a:gd name="connsiteY14312" fmla="*/ 5240267 h 5809456"/>
              <a:gd name="connsiteX14313" fmla="*/ 7584272 w 10993169"/>
              <a:gd name="connsiteY14313" fmla="*/ 5236360 h 5809456"/>
              <a:gd name="connsiteX14314" fmla="*/ 7578412 w 10993169"/>
              <a:gd name="connsiteY14314" fmla="*/ 5234407 h 5809456"/>
              <a:gd name="connsiteX14315" fmla="*/ 7573854 w 10993169"/>
              <a:gd name="connsiteY14315" fmla="*/ 5233105 h 5809456"/>
              <a:gd name="connsiteX14316" fmla="*/ 7569296 w 10993169"/>
              <a:gd name="connsiteY14316" fmla="*/ 5233105 h 5809456"/>
              <a:gd name="connsiteX14317" fmla="*/ 7563436 w 10993169"/>
              <a:gd name="connsiteY14317" fmla="*/ 5233105 h 5809456"/>
              <a:gd name="connsiteX14318" fmla="*/ 7557575 w 10993169"/>
              <a:gd name="connsiteY14318" fmla="*/ 5234407 h 5809456"/>
              <a:gd name="connsiteX14319" fmla="*/ 7551715 w 10993169"/>
              <a:gd name="connsiteY14319" fmla="*/ 5235709 h 5809456"/>
              <a:gd name="connsiteX14320" fmla="*/ 7545855 w 10993169"/>
              <a:gd name="connsiteY14320" fmla="*/ 5238314 h 5809456"/>
              <a:gd name="connsiteX14321" fmla="*/ 7540646 w 10993169"/>
              <a:gd name="connsiteY14321" fmla="*/ 5240918 h 5809456"/>
              <a:gd name="connsiteX14322" fmla="*/ 7536088 w 10993169"/>
              <a:gd name="connsiteY14322" fmla="*/ 5243523 h 5809456"/>
              <a:gd name="connsiteX14323" fmla="*/ 7532181 w 10993169"/>
              <a:gd name="connsiteY14323" fmla="*/ 5246779 h 5809456"/>
              <a:gd name="connsiteX14324" fmla="*/ 7528274 w 10993169"/>
              <a:gd name="connsiteY14324" fmla="*/ 5250034 h 5809456"/>
              <a:gd name="connsiteX14325" fmla="*/ 7525019 w 10993169"/>
              <a:gd name="connsiteY14325" fmla="*/ 5254592 h 5809456"/>
              <a:gd name="connsiteX14326" fmla="*/ 7521112 w 10993169"/>
              <a:gd name="connsiteY14326" fmla="*/ 5259801 h 5809456"/>
              <a:gd name="connsiteX14327" fmla="*/ 7517205 w 10993169"/>
              <a:gd name="connsiteY14327" fmla="*/ 5265662 h 5809456"/>
              <a:gd name="connsiteX14328" fmla="*/ 7510693 w 10993169"/>
              <a:gd name="connsiteY14328" fmla="*/ 5276731 h 5809456"/>
              <a:gd name="connsiteX14329" fmla="*/ 7504182 w 10993169"/>
              <a:gd name="connsiteY14329" fmla="*/ 5284545 h 5809456"/>
              <a:gd name="connsiteX14330" fmla="*/ 7495066 w 10993169"/>
              <a:gd name="connsiteY14330" fmla="*/ 5288452 h 5809456"/>
              <a:gd name="connsiteX14331" fmla="*/ 7483346 w 10993169"/>
              <a:gd name="connsiteY14331" fmla="*/ 5293009 h 5809456"/>
              <a:gd name="connsiteX14332" fmla="*/ 7476834 w 10993169"/>
              <a:gd name="connsiteY14332" fmla="*/ 5294963 h 5809456"/>
              <a:gd name="connsiteX14333" fmla="*/ 7471625 w 10993169"/>
              <a:gd name="connsiteY14333" fmla="*/ 5297567 h 5809456"/>
              <a:gd name="connsiteX14334" fmla="*/ 7467067 w 10993169"/>
              <a:gd name="connsiteY14334" fmla="*/ 5300172 h 5809456"/>
              <a:gd name="connsiteX14335" fmla="*/ 7463811 w 10993169"/>
              <a:gd name="connsiteY14335" fmla="*/ 5302777 h 5809456"/>
              <a:gd name="connsiteX14336" fmla="*/ 7460556 w 10993169"/>
              <a:gd name="connsiteY14336" fmla="*/ 5304730 h 5809456"/>
              <a:gd name="connsiteX14337" fmla="*/ 7457951 w 10993169"/>
              <a:gd name="connsiteY14337" fmla="*/ 5307986 h 5809456"/>
              <a:gd name="connsiteX14338" fmla="*/ 7454695 w 10993169"/>
              <a:gd name="connsiteY14338" fmla="*/ 5311892 h 5809456"/>
              <a:gd name="connsiteX14339" fmla="*/ 7451440 w 10993169"/>
              <a:gd name="connsiteY14339" fmla="*/ 5315799 h 5809456"/>
              <a:gd name="connsiteX14340" fmla="*/ 7446882 w 10993169"/>
              <a:gd name="connsiteY14340" fmla="*/ 5323613 h 5809456"/>
              <a:gd name="connsiteX14341" fmla="*/ 7443626 w 10993169"/>
              <a:gd name="connsiteY14341" fmla="*/ 5330776 h 5809456"/>
              <a:gd name="connsiteX14342" fmla="*/ 7441673 w 10993169"/>
              <a:gd name="connsiteY14342" fmla="*/ 5334031 h 5809456"/>
              <a:gd name="connsiteX14343" fmla="*/ 7441022 w 10993169"/>
              <a:gd name="connsiteY14343" fmla="*/ 5338589 h 5809456"/>
              <a:gd name="connsiteX14344" fmla="*/ 7440371 w 10993169"/>
              <a:gd name="connsiteY14344" fmla="*/ 5343798 h 5809456"/>
              <a:gd name="connsiteX14345" fmla="*/ 7439068 w 10993169"/>
              <a:gd name="connsiteY14345" fmla="*/ 5349659 h 5809456"/>
              <a:gd name="connsiteX14346" fmla="*/ 7438417 w 10993169"/>
              <a:gd name="connsiteY14346" fmla="*/ 5354868 h 5809456"/>
              <a:gd name="connsiteX14347" fmla="*/ 7437766 w 10993169"/>
              <a:gd name="connsiteY14347" fmla="*/ 5360077 h 5809456"/>
              <a:gd name="connsiteX14348" fmla="*/ 7436464 w 10993169"/>
              <a:gd name="connsiteY14348" fmla="*/ 5365286 h 5809456"/>
              <a:gd name="connsiteX14349" fmla="*/ 7435161 w 10993169"/>
              <a:gd name="connsiteY14349" fmla="*/ 5369193 h 5809456"/>
              <a:gd name="connsiteX14350" fmla="*/ 7429952 w 10993169"/>
              <a:gd name="connsiteY14350" fmla="*/ 5375704 h 5809456"/>
              <a:gd name="connsiteX14351" fmla="*/ 7423441 w 10993169"/>
              <a:gd name="connsiteY14351" fmla="*/ 5381564 h 5809456"/>
              <a:gd name="connsiteX14352" fmla="*/ 7416279 w 10993169"/>
              <a:gd name="connsiteY14352" fmla="*/ 5386773 h 5809456"/>
              <a:gd name="connsiteX14353" fmla="*/ 7409767 w 10993169"/>
              <a:gd name="connsiteY14353" fmla="*/ 5389378 h 5809456"/>
              <a:gd name="connsiteX14354" fmla="*/ 7403256 w 10993169"/>
              <a:gd name="connsiteY14354" fmla="*/ 5393285 h 5809456"/>
              <a:gd name="connsiteX14355" fmla="*/ 7395442 w 10993169"/>
              <a:gd name="connsiteY14355" fmla="*/ 5396540 h 5809456"/>
              <a:gd name="connsiteX14356" fmla="*/ 7386977 w 10993169"/>
              <a:gd name="connsiteY14356" fmla="*/ 5399796 h 5809456"/>
              <a:gd name="connsiteX14357" fmla="*/ 7377861 w 10993169"/>
              <a:gd name="connsiteY14357" fmla="*/ 5403052 h 5809456"/>
              <a:gd name="connsiteX14358" fmla="*/ 7359629 w 10993169"/>
              <a:gd name="connsiteY14358" fmla="*/ 5408261 h 5809456"/>
              <a:gd name="connsiteX14359" fmla="*/ 7343351 w 10993169"/>
              <a:gd name="connsiteY14359" fmla="*/ 5412819 h 5809456"/>
              <a:gd name="connsiteX14360" fmla="*/ 7336839 w 10993169"/>
              <a:gd name="connsiteY14360" fmla="*/ 5412168 h 5809456"/>
              <a:gd name="connsiteX14361" fmla="*/ 7328375 w 10993169"/>
              <a:gd name="connsiteY14361" fmla="*/ 5412168 h 5809456"/>
              <a:gd name="connsiteX14362" fmla="*/ 7323817 w 10993169"/>
              <a:gd name="connsiteY14362" fmla="*/ 5412168 h 5809456"/>
              <a:gd name="connsiteX14363" fmla="*/ 7319910 w 10993169"/>
              <a:gd name="connsiteY14363" fmla="*/ 5412819 h 5809456"/>
              <a:gd name="connsiteX14364" fmla="*/ 7316003 w 10993169"/>
              <a:gd name="connsiteY14364" fmla="*/ 5413470 h 5809456"/>
              <a:gd name="connsiteX14365" fmla="*/ 7312096 w 10993169"/>
              <a:gd name="connsiteY14365" fmla="*/ 5415423 h 5809456"/>
              <a:gd name="connsiteX14366" fmla="*/ 7304934 w 10993169"/>
              <a:gd name="connsiteY14366" fmla="*/ 5423888 h 5809456"/>
              <a:gd name="connsiteX14367" fmla="*/ 7297120 w 10993169"/>
              <a:gd name="connsiteY14367" fmla="*/ 5433004 h 5809456"/>
              <a:gd name="connsiteX14368" fmla="*/ 7289307 w 10993169"/>
              <a:gd name="connsiteY14368" fmla="*/ 5442120 h 5809456"/>
              <a:gd name="connsiteX14369" fmla="*/ 7278888 w 10993169"/>
              <a:gd name="connsiteY14369" fmla="*/ 5453190 h 5809456"/>
              <a:gd name="connsiteX14370" fmla="*/ 7273028 w 10993169"/>
              <a:gd name="connsiteY14370" fmla="*/ 5458399 h 5809456"/>
              <a:gd name="connsiteX14371" fmla="*/ 7267168 w 10993169"/>
              <a:gd name="connsiteY14371" fmla="*/ 5462957 h 5809456"/>
              <a:gd name="connsiteX14372" fmla="*/ 7261307 w 10993169"/>
              <a:gd name="connsiteY14372" fmla="*/ 5466863 h 5809456"/>
              <a:gd name="connsiteX14373" fmla="*/ 7256749 w 10993169"/>
              <a:gd name="connsiteY14373" fmla="*/ 5468817 h 5809456"/>
              <a:gd name="connsiteX14374" fmla="*/ 7249587 w 10993169"/>
              <a:gd name="connsiteY14374" fmla="*/ 5470119 h 5809456"/>
              <a:gd name="connsiteX14375" fmla="*/ 7241773 w 10993169"/>
              <a:gd name="connsiteY14375" fmla="*/ 5470119 h 5809456"/>
              <a:gd name="connsiteX14376" fmla="*/ 7233960 w 10993169"/>
              <a:gd name="connsiteY14376" fmla="*/ 5469468 h 5809456"/>
              <a:gd name="connsiteX14377" fmla="*/ 7228751 w 10993169"/>
              <a:gd name="connsiteY14377" fmla="*/ 5468817 h 5809456"/>
              <a:gd name="connsiteX14378" fmla="*/ 7219635 w 10993169"/>
              <a:gd name="connsiteY14378" fmla="*/ 5466212 h 5809456"/>
              <a:gd name="connsiteX14379" fmla="*/ 7209217 w 10993169"/>
              <a:gd name="connsiteY14379" fmla="*/ 5461654 h 5809456"/>
              <a:gd name="connsiteX14380" fmla="*/ 7204007 w 10993169"/>
              <a:gd name="connsiteY14380" fmla="*/ 5459701 h 5809456"/>
              <a:gd name="connsiteX14381" fmla="*/ 7199449 w 10993169"/>
              <a:gd name="connsiteY14381" fmla="*/ 5457747 h 5809456"/>
              <a:gd name="connsiteX14382" fmla="*/ 7194240 w 10993169"/>
              <a:gd name="connsiteY14382" fmla="*/ 5457096 h 5809456"/>
              <a:gd name="connsiteX14383" fmla="*/ 7189682 w 10993169"/>
              <a:gd name="connsiteY14383" fmla="*/ 5456445 h 5809456"/>
              <a:gd name="connsiteX14384" fmla="*/ 7185775 w 10993169"/>
              <a:gd name="connsiteY14384" fmla="*/ 5459050 h 5809456"/>
              <a:gd name="connsiteX14385" fmla="*/ 7180566 w 10993169"/>
              <a:gd name="connsiteY14385" fmla="*/ 5462305 h 5809456"/>
              <a:gd name="connsiteX14386" fmla="*/ 7178613 w 10993169"/>
              <a:gd name="connsiteY14386" fmla="*/ 5464259 h 5809456"/>
              <a:gd name="connsiteX14387" fmla="*/ 7176008 w 10993169"/>
              <a:gd name="connsiteY14387" fmla="*/ 5465561 h 5809456"/>
              <a:gd name="connsiteX14388" fmla="*/ 7174055 w 10993169"/>
              <a:gd name="connsiteY14388" fmla="*/ 5466212 h 5809456"/>
              <a:gd name="connsiteX14389" fmla="*/ 7172101 w 10993169"/>
              <a:gd name="connsiteY14389" fmla="*/ 5466863 h 5809456"/>
              <a:gd name="connsiteX14390" fmla="*/ 7164939 w 10993169"/>
              <a:gd name="connsiteY14390" fmla="*/ 5468166 h 5809456"/>
              <a:gd name="connsiteX14391" fmla="*/ 7155823 w 10993169"/>
              <a:gd name="connsiteY14391" fmla="*/ 5468817 h 5809456"/>
              <a:gd name="connsiteX14392" fmla="*/ 7146056 w 10993169"/>
              <a:gd name="connsiteY14392" fmla="*/ 5468166 h 5809456"/>
              <a:gd name="connsiteX14393" fmla="*/ 7138893 w 10993169"/>
              <a:gd name="connsiteY14393" fmla="*/ 5466863 h 5809456"/>
              <a:gd name="connsiteX14394" fmla="*/ 7134987 w 10993169"/>
              <a:gd name="connsiteY14394" fmla="*/ 5466212 h 5809456"/>
              <a:gd name="connsiteX14395" fmla="*/ 7130429 w 10993169"/>
              <a:gd name="connsiteY14395" fmla="*/ 5464910 h 5809456"/>
              <a:gd name="connsiteX14396" fmla="*/ 7125871 w 10993169"/>
              <a:gd name="connsiteY14396" fmla="*/ 5462305 h 5809456"/>
              <a:gd name="connsiteX14397" fmla="*/ 7121313 w 10993169"/>
              <a:gd name="connsiteY14397" fmla="*/ 5460352 h 5809456"/>
              <a:gd name="connsiteX14398" fmla="*/ 7116103 w 10993169"/>
              <a:gd name="connsiteY14398" fmla="*/ 5457747 h 5809456"/>
              <a:gd name="connsiteX14399" fmla="*/ 7111546 w 10993169"/>
              <a:gd name="connsiteY14399" fmla="*/ 5455794 h 5809456"/>
              <a:gd name="connsiteX14400" fmla="*/ 7107639 w 10993169"/>
              <a:gd name="connsiteY14400" fmla="*/ 5454492 h 5809456"/>
              <a:gd name="connsiteX14401" fmla="*/ 7103081 w 10993169"/>
              <a:gd name="connsiteY14401" fmla="*/ 5453841 h 5809456"/>
              <a:gd name="connsiteX14402" fmla="*/ 7093965 w 10993169"/>
              <a:gd name="connsiteY14402" fmla="*/ 5454492 h 5809456"/>
              <a:gd name="connsiteX14403" fmla="*/ 7083547 w 10993169"/>
              <a:gd name="connsiteY14403" fmla="*/ 5456445 h 5809456"/>
              <a:gd name="connsiteX14404" fmla="*/ 7073129 w 10993169"/>
              <a:gd name="connsiteY14404" fmla="*/ 5459050 h 5809456"/>
              <a:gd name="connsiteX14405" fmla="*/ 7064664 w 10993169"/>
              <a:gd name="connsiteY14405" fmla="*/ 5461654 h 5809456"/>
              <a:gd name="connsiteX14406" fmla="*/ 7054245 w 10993169"/>
              <a:gd name="connsiteY14406" fmla="*/ 5461654 h 5809456"/>
              <a:gd name="connsiteX14407" fmla="*/ 7041874 w 10993169"/>
              <a:gd name="connsiteY14407" fmla="*/ 5461003 h 5809456"/>
              <a:gd name="connsiteX14408" fmla="*/ 7030805 w 10993169"/>
              <a:gd name="connsiteY14408" fmla="*/ 5460352 h 5809456"/>
              <a:gd name="connsiteX14409" fmla="*/ 7021689 w 10993169"/>
              <a:gd name="connsiteY14409" fmla="*/ 5459050 h 5809456"/>
              <a:gd name="connsiteX14410" fmla="*/ 7016479 w 10993169"/>
              <a:gd name="connsiteY14410" fmla="*/ 5456445 h 5809456"/>
              <a:gd name="connsiteX14411" fmla="*/ 7010619 w 10993169"/>
              <a:gd name="connsiteY14411" fmla="*/ 5452538 h 5809456"/>
              <a:gd name="connsiteX14412" fmla="*/ 7004759 w 10993169"/>
              <a:gd name="connsiteY14412" fmla="*/ 5447980 h 5809456"/>
              <a:gd name="connsiteX14413" fmla="*/ 6998247 w 10993169"/>
              <a:gd name="connsiteY14413" fmla="*/ 5442120 h 5809456"/>
              <a:gd name="connsiteX14414" fmla="*/ 6986527 w 10993169"/>
              <a:gd name="connsiteY14414" fmla="*/ 5431702 h 5809456"/>
              <a:gd name="connsiteX14415" fmla="*/ 6975458 w 10993169"/>
              <a:gd name="connsiteY14415" fmla="*/ 5422586 h 5809456"/>
              <a:gd name="connsiteX14416" fmla="*/ 6968946 w 10993169"/>
              <a:gd name="connsiteY14416" fmla="*/ 5417377 h 5809456"/>
              <a:gd name="connsiteX14417" fmla="*/ 6961784 w 10993169"/>
              <a:gd name="connsiteY14417" fmla="*/ 5410214 h 5809456"/>
              <a:gd name="connsiteX14418" fmla="*/ 6953970 w 10993169"/>
              <a:gd name="connsiteY14418" fmla="*/ 5402401 h 5809456"/>
              <a:gd name="connsiteX14419" fmla="*/ 6947459 w 10993169"/>
              <a:gd name="connsiteY14419" fmla="*/ 5397192 h 5809456"/>
              <a:gd name="connsiteX14420" fmla="*/ 6939645 w 10993169"/>
              <a:gd name="connsiteY14420" fmla="*/ 5395238 h 5809456"/>
              <a:gd name="connsiteX14421" fmla="*/ 6930529 w 10993169"/>
              <a:gd name="connsiteY14421" fmla="*/ 5393936 h 5809456"/>
              <a:gd name="connsiteX14422" fmla="*/ 6921413 w 10993169"/>
              <a:gd name="connsiteY14422" fmla="*/ 5392634 h 5809456"/>
              <a:gd name="connsiteX14423" fmla="*/ 6914251 w 10993169"/>
              <a:gd name="connsiteY14423" fmla="*/ 5391983 h 5809456"/>
              <a:gd name="connsiteX14424" fmla="*/ 6906437 w 10993169"/>
              <a:gd name="connsiteY14424" fmla="*/ 5395238 h 5809456"/>
              <a:gd name="connsiteX14425" fmla="*/ 6896019 w 10993169"/>
              <a:gd name="connsiteY14425" fmla="*/ 5399145 h 5809456"/>
              <a:gd name="connsiteX14426" fmla="*/ 6890810 w 10993169"/>
              <a:gd name="connsiteY14426" fmla="*/ 5401098 h 5809456"/>
              <a:gd name="connsiteX14427" fmla="*/ 6886252 w 10993169"/>
              <a:gd name="connsiteY14427" fmla="*/ 5402401 h 5809456"/>
              <a:gd name="connsiteX14428" fmla="*/ 6881694 w 10993169"/>
              <a:gd name="connsiteY14428" fmla="*/ 5403052 h 5809456"/>
              <a:gd name="connsiteX14429" fmla="*/ 6878438 w 10993169"/>
              <a:gd name="connsiteY14429" fmla="*/ 5402401 h 5809456"/>
              <a:gd name="connsiteX14430" fmla="*/ 6875833 w 10993169"/>
              <a:gd name="connsiteY14430" fmla="*/ 5401098 h 5809456"/>
              <a:gd name="connsiteX14431" fmla="*/ 6872578 w 10993169"/>
              <a:gd name="connsiteY14431" fmla="*/ 5398494 h 5809456"/>
              <a:gd name="connsiteX14432" fmla="*/ 6869973 w 10993169"/>
              <a:gd name="connsiteY14432" fmla="*/ 5395238 h 5809456"/>
              <a:gd name="connsiteX14433" fmla="*/ 6867369 w 10993169"/>
              <a:gd name="connsiteY14433" fmla="*/ 5391983 h 5809456"/>
              <a:gd name="connsiteX14434" fmla="*/ 6862160 w 10993169"/>
              <a:gd name="connsiteY14434" fmla="*/ 5384820 h 5809456"/>
              <a:gd name="connsiteX14435" fmla="*/ 6858253 w 10993169"/>
              <a:gd name="connsiteY14435" fmla="*/ 5379611 h 5809456"/>
              <a:gd name="connsiteX14436" fmla="*/ 6851741 w 10993169"/>
              <a:gd name="connsiteY14436" fmla="*/ 5372448 h 5809456"/>
              <a:gd name="connsiteX14437" fmla="*/ 6843928 w 10993169"/>
              <a:gd name="connsiteY14437" fmla="*/ 5364635 h 5809456"/>
              <a:gd name="connsiteX14438" fmla="*/ 6840021 w 10993169"/>
              <a:gd name="connsiteY14438" fmla="*/ 5360728 h 5809456"/>
              <a:gd name="connsiteX14439" fmla="*/ 6835463 w 10993169"/>
              <a:gd name="connsiteY14439" fmla="*/ 5356821 h 5809456"/>
              <a:gd name="connsiteX14440" fmla="*/ 6831556 w 10993169"/>
              <a:gd name="connsiteY14440" fmla="*/ 5354216 h 5809456"/>
              <a:gd name="connsiteX14441" fmla="*/ 6827649 w 10993169"/>
              <a:gd name="connsiteY14441" fmla="*/ 5351612 h 5809456"/>
              <a:gd name="connsiteX14442" fmla="*/ 6823091 w 10993169"/>
              <a:gd name="connsiteY14442" fmla="*/ 5349659 h 5809456"/>
              <a:gd name="connsiteX14443" fmla="*/ 6818533 w 10993169"/>
              <a:gd name="connsiteY14443" fmla="*/ 5348356 h 5809456"/>
              <a:gd name="connsiteX14444" fmla="*/ 6812022 w 10993169"/>
              <a:gd name="connsiteY14444" fmla="*/ 5347054 h 5809456"/>
              <a:gd name="connsiteX14445" fmla="*/ 6806813 w 10993169"/>
              <a:gd name="connsiteY14445" fmla="*/ 5345752 h 5809456"/>
              <a:gd name="connsiteX14446" fmla="*/ 6795743 w 10993169"/>
              <a:gd name="connsiteY14446" fmla="*/ 5344449 h 5809456"/>
              <a:gd name="connsiteX14447" fmla="*/ 6786627 w 10993169"/>
              <a:gd name="connsiteY14447" fmla="*/ 5343798 h 5809456"/>
              <a:gd name="connsiteX14448" fmla="*/ 6778814 w 10993169"/>
              <a:gd name="connsiteY14448" fmla="*/ 5344449 h 5809456"/>
              <a:gd name="connsiteX14449" fmla="*/ 6769698 w 10993169"/>
              <a:gd name="connsiteY14449" fmla="*/ 5345101 h 5809456"/>
              <a:gd name="connsiteX14450" fmla="*/ 6759280 w 10993169"/>
              <a:gd name="connsiteY14450" fmla="*/ 5346403 h 5809456"/>
              <a:gd name="connsiteX14451" fmla="*/ 6750815 w 10993169"/>
              <a:gd name="connsiteY14451" fmla="*/ 5346403 h 5809456"/>
              <a:gd name="connsiteX14452" fmla="*/ 6741048 w 10993169"/>
              <a:gd name="connsiteY14452" fmla="*/ 5345101 h 5809456"/>
              <a:gd name="connsiteX14453" fmla="*/ 6729327 w 10993169"/>
              <a:gd name="connsiteY14453" fmla="*/ 5342496 h 5809456"/>
              <a:gd name="connsiteX14454" fmla="*/ 6722816 w 10993169"/>
              <a:gd name="connsiteY14454" fmla="*/ 5341194 h 5809456"/>
              <a:gd name="connsiteX14455" fmla="*/ 6716956 w 10993169"/>
              <a:gd name="connsiteY14455" fmla="*/ 5340543 h 5809456"/>
              <a:gd name="connsiteX14456" fmla="*/ 6711747 w 10993169"/>
              <a:gd name="connsiteY14456" fmla="*/ 5340543 h 5809456"/>
              <a:gd name="connsiteX14457" fmla="*/ 6707840 w 10993169"/>
              <a:gd name="connsiteY14457" fmla="*/ 5340543 h 5809456"/>
              <a:gd name="connsiteX14458" fmla="*/ 6703282 w 10993169"/>
              <a:gd name="connsiteY14458" fmla="*/ 5341194 h 5809456"/>
              <a:gd name="connsiteX14459" fmla="*/ 6699375 w 10993169"/>
              <a:gd name="connsiteY14459" fmla="*/ 5341845 h 5809456"/>
              <a:gd name="connsiteX14460" fmla="*/ 6694817 w 10993169"/>
              <a:gd name="connsiteY14460" fmla="*/ 5343798 h 5809456"/>
              <a:gd name="connsiteX14461" fmla="*/ 6689608 w 10993169"/>
              <a:gd name="connsiteY14461" fmla="*/ 5345752 h 5809456"/>
              <a:gd name="connsiteX14462" fmla="*/ 6680492 w 10993169"/>
              <a:gd name="connsiteY14462" fmla="*/ 5349659 h 5809456"/>
              <a:gd name="connsiteX14463" fmla="*/ 6673981 w 10993169"/>
              <a:gd name="connsiteY14463" fmla="*/ 5354216 h 5809456"/>
              <a:gd name="connsiteX14464" fmla="*/ 6662260 w 10993169"/>
              <a:gd name="connsiteY14464" fmla="*/ 5358774 h 5809456"/>
              <a:gd name="connsiteX14465" fmla="*/ 6647284 w 10993169"/>
              <a:gd name="connsiteY14465" fmla="*/ 5365286 h 5809456"/>
              <a:gd name="connsiteX14466" fmla="*/ 6632308 w 10993169"/>
              <a:gd name="connsiteY14466" fmla="*/ 5371146 h 5809456"/>
              <a:gd name="connsiteX14467" fmla="*/ 6620587 w 10993169"/>
              <a:gd name="connsiteY14467" fmla="*/ 5374402 h 5809456"/>
              <a:gd name="connsiteX14468" fmla="*/ 6614076 w 10993169"/>
              <a:gd name="connsiteY14468" fmla="*/ 5375704 h 5809456"/>
              <a:gd name="connsiteX14469" fmla="*/ 6606913 w 10993169"/>
              <a:gd name="connsiteY14469" fmla="*/ 5377006 h 5809456"/>
              <a:gd name="connsiteX14470" fmla="*/ 6600402 w 10993169"/>
              <a:gd name="connsiteY14470" fmla="*/ 5378309 h 5809456"/>
              <a:gd name="connsiteX14471" fmla="*/ 6595193 w 10993169"/>
              <a:gd name="connsiteY14471" fmla="*/ 5379611 h 5809456"/>
              <a:gd name="connsiteX14472" fmla="*/ 6588030 w 10993169"/>
              <a:gd name="connsiteY14472" fmla="*/ 5384820 h 5809456"/>
              <a:gd name="connsiteX14473" fmla="*/ 6582170 w 10993169"/>
              <a:gd name="connsiteY14473" fmla="*/ 5389378 h 5809456"/>
              <a:gd name="connsiteX14474" fmla="*/ 6571101 w 10993169"/>
              <a:gd name="connsiteY14474" fmla="*/ 5391983 h 5809456"/>
              <a:gd name="connsiteX14475" fmla="*/ 6554822 w 10993169"/>
              <a:gd name="connsiteY14475" fmla="*/ 5394587 h 5809456"/>
              <a:gd name="connsiteX14476" fmla="*/ 6540497 w 10993169"/>
              <a:gd name="connsiteY14476" fmla="*/ 5396540 h 5809456"/>
              <a:gd name="connsiteX14477" fmla="*/ 6533335 w 10993169"/>
              <a:gd name="connsiteY14477" fmla="*/ 5397192 h 5809456"/>
              <a:gd name="connsiteX14478" fmla="*/ 6530730 w 10993169"/>
              <a:gd name="connsiteY14478" fmla="*/ 5393936 h 5809456"/>
              <a:gd name="connsiteX14479" fmla="*/ 6523568 w 10993169"/>
              <a:gd name="connsiteY14479" fmla="*/ 5388076 h 5809456"/>
              <a:gd name="connsiteX14480" fmla="*/ 6515103 w 10993169"/>
              <a:gd name="connsiteY14480" fmla="*/ 5382215 h 5809456"/>
              <a:gd name="connsiteX14481" fmla="*/ 6507940 w 10993169"/>
              <a:gd name="connsiteY14481" fmla="*/ 5377006 h 5809456"/>
              <a:gd name="connsiteX14482" fmla="*/ 6501429 w 10993169"/>
              <a:gd name="connsiteY14482" fmla="*/ 5373100 h 5809456"/>
              <a:gd name="connsiteX14483" fmla="*/ 6492964 w 10993169"/>
              <a:gd name="connsiteY14483" fmla="*/ 5369844 h 5809456"/>
              <a:gd name="connsiteX14484" fmla="*/ 6484499 w 10993169"/>
              <a:gd name="connsiteY14484" fmla="*/ 5366588 h 5809456"/>
              <a:gd name="connsiteX14485" fmla="*/ 6477337 w 10993169"/>
              <a:gd name="connsiteY14485" fmla="*/ 5363984 h 5809456"/>
              <a:gd name="connsiteX14486" fmla="*/ 6468872 w 10993169"/>
              <a:gd name="connsiteY14486" fmla="*/ 5356821 h 5809456"/>
              <a:gd name="connsiteX14487" fmla="*/ 6459756 w 10993169"/>
              <a:gd name="connsiteY14487" fmla="*/ 5349007 h 5809456"/>
              <a:gd name="connsiteX14488" fmla="*/ 6455849 w 10993169"/>
              <a:gd name="connsiteY14488" fmla="*/ 5338589 h 5809456"/>
              <a:gd name="connsiteX14489" fmla="*/ 6450640 w 10993169"/>
              <a:gd name="connsiteY14489" fmla="*/ 5326869 h 5809456"/>
              <a:gd name="connsiteX14490" fmla="*/ 6446082 w 10993169"/>
              <a:gd name="connsiteY14490" fmla="*/ 5314497 h 5809456"/>
              <a:gd name="connsiteX14491" fmla="*/ 6441524 w 10993169"/>
              <a:gd name="connsiteY14491" fmla="*/ 5305381 h 5809456"/>
              <a:gd name="connsiteX14492" fmla="*/ 6436966 w 10993169"/>
              <a:gd name="connsiteY14492" fmla="*/ 5302125 h 5809456"/>
              <a:gd name="connsiteX14493" fmla="*/ 6432408 w 10993169"/>
              <a:gd name="connsiteY14493" fmla="*/ 5298219 h 5809456"/>
              <a:gd name="connsiteX14494" fmla="*/ 6428501 w 10993169"/>
              <a:gd name="connsiteY14494" fmla="*/ 5294312 h 5809456"/>
              <a:gd name="connsiteX14495" fmla="*/ 6425897 w 10993169"/>
              <a:gd name="connsiteY14495" fmla="*/ 5289754 h 5809456"/>
              <a:gd name="connsiteX14496" fmla="*/ 6424595 w 10993169"/>
              <a:gd name="connsiteY14496" fmla="*/ 5284545 h 5809456"/>
              <a:gd name="connsiteX14497" fmla="*/ 6423943 w 10993169"/>
              <a:gd name="connsiteY14497" fmla="*/ 5278033 h 5809456"/>
              <a:gd name="connsiteX14498" fmla="*/ 6424595 w 10993169"/>
              <a:gd name="connsiteY14498" fmla="*/ 5270871 h 5809456"/>
              <a:gd name="connsiteX14499" fmla="*/ 6424595 w 10993169"/>
              <a:gd name="connsiteY14499" fmla="*/ 5263057 h 5809456"/>
              <a:gd name="connsiteX14500" fmla="*/ 6425246 w 10993169"/>
              <a:gd name="connsiteY14500" fmla="*/ 5255895 h 5809456"/>
              <a:gd name="connsiteX14501" fmla="*/ 6425246 w 10993169"/>
              <a:gd name="connsiteY14501" fmla="*/ 5248732 h 5809456"/>
              <a:gd name="connsiteX14502" fmla="*/ 6424595 w 10993169"/>
              <a:gd name="connsiteY14502" fmla="*/ 5242221 h 5809456"/>
              <a:gd name="connsiteX14503" fmla="*/ 6423292 w 10993169"/>
              <a:gd name="connsiteY14503" fmla="*/ 5235709 h 5809456"/>
              <a:gd name="connsiteX14504" fmla="*/ 6418734 w 10993169"/>
              <a:gd name="connsiteY14504" fmla="*/ 5231151 h 5809456"/>
              <a:gd name="connsiteX14505" fmla="*/ 6413525 w 10993169"/>
              <a:gd name="connsiteY14505" fmla="*/ 5224640 h 5809456"/>
              <a:gd name="connsiteX14506" fmla="*/ 6407665 w 10993169"/>
              <a:gd name="connsiteY14506" fmla="*/ 5218780 h 5809456"/>
              <a:gd name="connsiteX14507" fmla="*/ 6403107 w 10993169"/>
              <a:gd name="connsiteY14507" fmla="*/ 5215524 h 5809456"/>
              <a:gd name="connsiteX14508" fmla="*/ 6395293 w 10993169"/>
              <a:gd name="connsiteY14508" fmla="*/ 5211617 h 5809456"/>
              <a:gd name="connsiteX14509" fmla="*/ 6385526 w 10993169"/>
              <a:gd name="connsiteY14509" fmla="*/ 5208361 h 5809456"/>
              <a:gd name="connsiteX14510" fmla="*/ 6375108 w 10993169"/>
              <a:gd name="connsiteY14510" fmla="*/ 5205106 h 5809456"/>
              <a:gd name="connsiteX14511" fmla="*/ 6367295 w 10993169"/>
              <a:gd name="connsiteY14511" fmla="*/ 5202501 h 5809456"/>
              <a:gd name="connsiteX14512" fmla="*/ 6349714 w 10993169"/>
              <a:gd name="connsiteY14512" fmla="*/ 5196641 h 5809456"/>
              <a:gd name="connsiteX14513" fmla="*/ 6329529 w 10993169"/>
              <a:gd name="connsiteY14513" fmla="*/ 5190130 h 5809456"/>
              <a:gd name="connsiteX14514" fmla="*/ 6309343 w 10993169"/>
              <a:gd name="connsiteY14514" fmla="*/ 5183618 h 5809456"/>
              <a:gd name="connsiteX14515" fmla="*/ 6293065 w 10993169"/>
              <a:gd name="connsiteY14515" fmla="*/ 5177107 h 5809456"/>
              <a:gd name="connsiteX14516" fmla="*/ 6285902 w 10993169"/>
              <a:gd name="connsiteY14516" fmla="*/ 5174502 h 5809456"/>
              <a:gd name="connsiteX14517" fmla="*/ 6276786 w 10993169"/>
              <a:gd name="connsiteY14517" fmla="*/ 5169944 h 5809456"/>
              <a:gd name="connsiteX14518" fmla="*/ 6272228 w 10993169"/>
              <a:gd name="connsiteY14518" fmla="*/ 5167991 h 5809456"/>
              <a:gd name="connsiteX14519" fmla="*/ 6267670 w 10993169"/>
              <a:gd name="connsiteY14519" fmla="*/ 5166037 h 5809456"/>
              <a:gd name="connsiteX14520" fmla="*/ 6263763 w 10993169"/>
              <a:gd name="connsiteY14520" fmla="*/ 5165386 h 5809456"/>
              <a:gd name="connsiteX14521" fmla="*/ 6260508 w 10993169"/>
              <a:gd name="connsiteY14521" fmla="*/ 5164735 h 5809456"/>
              <a:gd name="connsiteX14522" fmla="*/ 6253996 w 10993169"/>
              <a:gd name="connsiteY14522" fmla="*/ 5163433 h 5809456"/>
              <a:gd name="connsiteX14523" fmla="*/ 6246834 w 10993169"/>
              <a:gd name="connsiteY14523" fmla="*/ 5163433 h 5809456"/>
              <a:gd name="connsiteX14524" fmla="*/ 6239671 w 10993169"/>
              <a:gd name="connsiteY14524" fmla="*/ 5164084 h 5809456"/>
              <a:gd name="connsiteX14525" fmla="*/ 6235113 w 10993169"/>
              <a:gd name="connsiteY14525" fmla="*/ 5164735 h 5809456"/>
              <a:gd name="connsiteX14526" fmla="*/ 6230555 w 10993169"/>
              <a:gd name="connsiteY14526" fmla="*/ 5163433 h 5809456"/>
              <a:gd name="connsiteX14527" fmla="*/ 6225997 w 10993169"/>
              <a:gd name="connsiteY14527" fmla="*/ 5160828 h 5809456"/>
              <a:gd name="connsiteX14528" fmla="*/ 6220788 w 10993169"/>
              <a:gd name="connsiteY14528" fmla="*/ 5158224 h 5809456"/>
              <a:gd name="connsiteX14529" fmla="*/ 6216230 w 10993169"/>
              <a:gd name="connsiteY14529" fmla="*/ 5155619 h 5809456"/>
              <a:gd name="connsiteX14530" fmla="*/ 6206463 w 10993169"/>
              <a:gd name="connsiteY14530" fmla="*/ 5149108 h 5809456"/>
              <a:gd name="connsiteX14531" fmla="*/ 6199301 w 10993169"/>
              <a:gd name="connsiteY14531" fmla="*/ 5144550 h 5809456"/>
              <a:gd name="connsiteX14532" fmla="*/ 6189534 w 10993169"/>
              <a:gd name="connsiteY14532" fmla="*/ 5138690 h 5809456"/>
              <a:gd name="connsiteX14533" fmla="*/ 6179767 w 10993169"/>
              <a:gd name="connsiteY14533" fmla="*/ 5130876 h 5809456"/>
              <a:gd name="connsiteX14534" fmla="*/ 6169348 w 10993169"/>
              <a:gd name="connsiteY14534" fmla="*/ 5123713 h 5809456"/>
              <a:gd name="connsiteX14535" fmla="*/ 6160233 w 10993169"/>
              <a:gd name="connsiteY14535" fmla="*/ 5118504 h 5809456"/>
              <a:gd name="connsiteX14536" fmla="*/ 6151117 w 10993169"/>
              <a:gd name="connsiteY14536" fmla="*/ 5115249 h 5809456"/>
              <a:gd name="connsiteX14537" fmla="*/ 6140698 w 10993169"/>
              <a:gd name="connsiteY14537" fmla="*/ 5111342 h 5809456"/>
              <a:gd name="connsiteX14538" fmla="*/ 6134838 w 10993169"/>
              <a:gd name="connsiteY14538" fmla="*/ 5109388 h 5809456"/>
              <a:gd name="connsiteX14539" fmla="*/ 6130280 w 10993169"/>
              <a:gd name="connsiteY14539" fmla="*/ 5108086 h 5809456"/>
              <a:gd name="connsiteX14540" fmla="*/ 6125722 w 10993169"/>
              <a:gd name="connsiteY14540" fmla="*/ 5107435 h 5809456"/>
              <a:gd name="connsiteX14541" fmla="*/ 6122467 w 10993169"/>
              <a:gd name="connsiteY14541" fmla="*/ 5108086 h 5809456"/>
              <a:gd name="connsiteX14542" fmla="*/ 6118559 w 10993169"/>
              <a:gd name="connsiteY14542" fmla="*/ 5108737 h 5809456"/>
              <a:gd name="connsiteX14543" fmla="*/ 6115304 w 10993169"/>
              <a:gd name="connsiteY14543" fmla="*/ 5110691 h 5809456"/>
              <a:gd name="connsiteX14544" fmla="*/ 6112048 w 10993169"/>
              <a:gd name="connsiteY14544" fmla="*/ 5113295 h 5809456"/>
              <a:gd name="connsiteX14545" fmla="*/ 6109443 w 10993169"/>
              <a:gd name="connsiteY14545" fmla="*/ 5115900 h 5809456"/>
              <a:gd name="connsiteX14546" fmla="*/ 6107490 w 10993169"/>
              <a:gd name="connsiteY14546" fmla="*/ 5120458 h 5809456"/>
              <a:gd name="connsiteX14547" fmla="*/ 6105537 w 10993169"/>
              <a:gd name="connsiteY14547" fmla="*/ 5126969 h 5809456"/>
              <a:gd name="connsiteX14548" fmla="*/ 6104235 w 10993169"/>
              <a:gd name="connsiteY14548" fmla="*/ 5133481 h 5809456"/>
              <a:gd name="connsiteX14549" fmla="*/ 6102281 w 10993169"/>
              <a:gd name="connsiteY14549" fmla="*/ 5139341 h 5809456"/>
              <a:gd name="connsiteX14550" fmla="*/ 6097072 w 10993169"/>
              <a:gd name="connsiteY14550" fmla="*/ 5147154 h 5809456"/>
              <a:gd name="connsiteX14551" fmla="*/ 6090561 w 10993169"/>
              <a:gd name="connsiteY14551" fmla="*/ 5155619 h 5809456"/>
              <a:gd name="connsiteX14552" fmla="*/ 6083398 w 10993169"/>
              <a:gd name="connsiteY14552" fmla="*/ 5163433 h 5809456"/>
              <a:gd name="connsiteX14553" fmla="*/ 6076887 w 10993169"/>
              <a:gd name="connsiteY14553" fmla="*/ 5169944 h 5809456"/>
              <a:gd name="connsiteX14554" fmla="*/ 6071027 w 10993169"/>
              <a:gd name="connsiteY14554" fmla="*/ 5173851 h 5809456"/>
              <a:gd name="connsiteX14555" fmla="*/ 6061911 w 10993169"/>
              <a:gd name="connsiteY14555" fmla="*/ 5178409 h 5809456"/>
              <a:gd name="connsiteX14556" fmla="*/ 6054097 w 10993169"/>
              <a:gd name="connsiteY14556" fmla="*/ 5183618 h 5809456"/>
              <a:gd name="connsiteX14557" fmla="*/ 6048237 w 10993169"/>
              <a:gd name="connsiteY14557" fmla="*/ 5187525 h 5809456"/>
              <a:gd name="connsiteX14558" fmla="*/ 6043679 w 10993169"/>
              <a:gd name="connsiteY14558" fmla="*/ 5192083 h 5809456"/>
              <a:gd name="connsiteX14559" fmla="*/ 6039121 w 10993169"/>
              <a:gd name="connsiteY14559" fmla="*/ 5197943 h 5809456"/>
              <a:gd name="connsiteX14560" fmla="*/ 6035214 w 10993169"/>
              <a:gd name="connsiteY14560" fmla="*/ 5203152 h 5809456"/>
              <a:gd name="connsiteX14561" fmla="*/ 6032609 w 10993169"/>
              <a:gd name="connsiteY14561" fmla="*/ 5207710 h 5809456"/>
              <a:gd name="connsiteX14562" fmla="*/ 6030656 w 10993169"/>
              <a:gd name="connsiteY14562" fmla="*/ 5212268 h 5809456"/>
              <a:gd name="connsiteX14563" fmla="*/ 6029353 w 10993169"/>
              <a:gd name="connsiteY14563" fmla="*/ 5217477 h 5809456"/>
              <a:gd name="connsiteX14564" fmla="*/ 6028051 w 10993169"/>
              <a:gd name="connsiteY14564" fmla="*/ 5223338 h 5809456"/>
              <a:gd name="connsiteX14565" fmla="*/ 6026749 w 10993169"/>
              <a:gd name="connsiteY14565" fmla="*/ 5229849 h 5809456"/>
              <a:gd name="connsiteX14566" fmla="*/ 6024795 w 10993169"/>
              <a:gd name="connsiteY14566" fmla="*/ 5243523 h 5809456"/>
              <a:gd name="connsiteX14567" fmla="*/ 6022842 w 10993169"/>
              <a:gd name="connsiteY14567" fmla="*/ 5254592 h 5809456"/>
              <a:gd name="connsiteX14568" fmla="*/ 6022191 w 10993169"/>
              <a:gd name="connsiteY14568" fmla="*/ 5264359 h 5809456"/>
              <a:gd name="connsiteX14569" fmla="*/ 6021540 w 10993169"/>
              <a:gd name="connsiteY14569" fmla="*/ 5277382 h 5809456"/>
              <a:gd name="connsiteX14570" fmla="*/ 6021540 w 10993169"/>
              <a:gd name="connsiteY14570" fmla="*/ 5283894 h 5809456"/>
              <a:gd name="connsiteX14571" fmla="*/ 6021540 w 10993169"/>
              <a:gd name="connsiteY14571" fmla="*/ 5289754 h 5809456"/>
              <a:gd name="connsiteX14572" fmla="*/ 6021540 w 10993169"/>
              <a:gd name="connsiteY14572" fmla="*/ 5295614 h 5809456"/>
              <a:gd name="connsiteX14573" fmla="*/ 6022842 w 10993169"/>
              <a:gd name="connsiteY14573" fmla="*/ 5300172 h 5809456"/>
              <a:gd name="connsiteX14574" fmla="*/ 6025447 w 10993169"/>
              <a:gd name="connsiteY14574" fmla="*/ 5308637 h 5809456"/>
              <a:gd name="connsiteX14575" fmla="*/ 6030656 w 10993169"/>
              <a:gd name="connsiteY14575" fmla="*/ 5317753 h 5809456"/>
              <a:gd name="connsiteX14576" fmla="*/ 6035865 w 10993169"/>
              <a:gd name="connsiteY14576" fmla="*/ 5327520 h 5809456"/>
              <a:gd name="connsiteX14577" fmla="*/ 6040423 w 10993169"/>
              <a:gd name="connsiteY14577" fmla="*/ 5335333 h 5809456"/>
              <a:gd name="connsiteX14578" fmla="*/ 6044981 w 10993169"/>
              <a:gd name="connsiteY14578" fmla="*/ 5343798 h 5809456"/>
              <a:gd name="connsiteX14579" fmla="*/ 6050841 w 10993169"/>
              <a:gd name="connsiteY14579" fmla="*/ 5352914 h 5809456"/>
              <a:gd name="connsiteX14580" fmla="*/ 6053446 w 10993169"/>
              <a:gd name="connsiteY14580" fmla="*/ 5358123 h 5809456"/>
              <a:gd name="connsiteX14581" fmla="*/ 6054748 w 10993169"/>
              <a:gd name="connsiteY14581" fmla="*/ 5363332 h 5809456"/>
              <a:gd name="connsiteX14582" fmla="*/ 6056050 w 10993169"/>
              <a:gd name="connsiteY14582" fmla="*/ 5367890 h 5809456"/>
              <a:gd name="connsiteX14583" fmla="*/ 6055399 w 10993169"/>
              <a:gd name="connsiteY14583" fmla="*/ 5371797 h 5809456"/>
              <a:gd name="connsiteX14584" fmla="*/ 6054748 w 10993169"/>
              <a:gd name="connsiteY14584" fmla="*/ 5375053 h 5809456"/>
              <a:gd name="connsiteX14585" fmla="*/ 6053446 w 10993169"/>
              <a:gd name="connsiteY14585" fmla="*/ 5377657 h 5809456"/>
              <a:gd name="connsiteX14586" fmla="*/ 6051492 w 10993169"/>
              <a:gd name="connsiteY14586" fmla="*/ 5380913 h 5809456"/>
              <a:gd name="connsiteX14587" fmla="*/ 6048888 w 10993169"/>
              <a:gd name="connsiteY14587" fmla="*/ 5384169 h 5809456"/>
              <a:gd name="connsiteX14588" fmla="*/ 6043027 w 10993169"/>
              <a:gd name="connsiteY14588" fmla="*/ 5390029 h 5809456"/>
              <a:gd name="connsiteX14589" fmla="*/ 6037819 w 10993169"/>
              <a:gd name="connsiteY14589" fmla="*/ 5394587 h 5809456"/>
              <a:gd name="connsiteX14590" fmla="*/ 6033261 w 10993169"/>
              <a:gd name="connsiteY14590" fmla="*/ 5399145 h 5809456"/>
              <a:gd name="connsiteX14591" fmla="*/ 6027400 w 10993169"/>
              <a:gd name="connsiteY14591" fmla="*/ 5405005 h 5809456"/>
              <a:gd name="connsiteX14592" fmla="*/ 6022191 w 10993169"/>
              <a:gd name="connsiteY14592" fmla="*/ 5410214 h 5809456"/>
              <a:gd name="connsiteX14593" fmla="*/ 6017633 w 10993169"/>
              <a:gd name="connsiteY14593" fmla="*/ 5415423 h 5809456"/>
              <a:gd name="connsiteX14594" fmla="*/ 6008517 w 10993169"/>
              <a:gd name="connsiteY14594" fmla="*/ 5419981 h 5809456"/>
              <a:gd name="connsiteX14595" fmla="*/ 5996797 w 10993169"/>
              <a:gd name="connsiteY14595" fmla="*/ 5426493 h 5809456"/>
              <a:gd name="connsiteX14596" fmla="*/ 5986379 w 10993169"/>
              <a:gd name="connsiteY14596" fmla="*/ 5431702 h 5809456"/>
              <a:gd name="connsiteX14597" fmla="*/ 5981821 w 10993169"/>
              <a:gd name="connsiteY14597" fmla="*/ 5435609 h 5809456"/>
              <a:gd name="connsiteX14598" fmla="*/ 5980518 w 10993169"/>
              <a:gd name="connsiteY14598" fmla="*/ 5438864 h 5809456"/>
              <a:gd name="connsiteX14599" fmla="*/ 5975960 w 10993169"/>
              <a:gd name="connsiteY14599" fmla="*/ 5444074 h 5809456"/>
              <a:gd name="connsiteX14600" fmla="*/ 5974007 w 10993169"/>
              <a:gd name="connsiteY14600" fmla="*/ 5447329 h 5809456"/>
              <a:gd name="connsiteX14601" fmla="*/ 5971402 w 10993169"/>
              <a:gd name="connsiteY14601" fmla="*/ 5449283 h 5809456"/>
              <a:gd name="connsiteX14602" fmla="*/ 5968798 w 10993169"/>
              <a:gd name="connsiteY14602" fmla="*/ 5450585 h 5809456"/>
              <a:gd name="connsiteX14603" fmla="*/ 5966844 w 10993169"/>
              <a:gd name="connsiteY14603" fmla="*/ 5451236 h 5809456"/>
              <a:gd name="connsiteX14604" fmla="*/ 5964240 w 10993169"/>
              <a:gd name="connsiteY14604" fmla="*/ 5453190 h 5809456"/>
              <a:gd name="connsiteX14605" fmla="*/ 5960984 w 10993169"/>
              <a:gd name="connsiteY14605" fmla="*/ 5454492 h 5809456"/>
              <a:gd name="connsiteX14606" fmla="*/ 5957728 w 10993169"/>
              <a:gd name="connsiteY14606" fmla="*/ 5455143 h 5809456"/>
              <a:gd name="connsiteX14607" fmla="*/ 5953821 w 10993169"/>
              <a:gd name="connsiteY14607" fmla="*/ 5455794 h 5809456"/>
              <a:gd name="connsiteX14608" fmla="*/ 5949263 w 10993169"/>
              <a:gd name="connsiteY14608" fmla="*/ 5455794 h 5809456"/>
              <a:gd name="connsiteX14609" fmla="*/ 5945357 w 10993169"/>
              <a:gd name="connsiteY14609" fmla="*/ 5455143 h 5809456"/>
              <a:gd name="connsiteX14610" fmla="*/ 5941450 w 10993169"/>
              <a:gd name="connsiteY14610" fmla="*/ 5454492 h 5809456"/>
              <a:gd name="connsiteX14611" fmla="*/ 5938194 w 10993169"/>
              <a:gd name="connsiteY14611" fmla="*/ 5453841 h 5809456"/>
              <a:gd name="connsiteX14612" fmla="*/ 5934939 w 10993169"/>
              <a:gd name="connsiteY14612" fmla="*/ 5453190 h 5809456"/>
              <a:gd name="connsiteX14613" fmla="*/ 5932334 w 10993169"/>
              <a:gd name="connsiteY14613" fmla="*/ 5451887 h 5809456"/>
              <a:gd name="connsiteX14614" fmla="*/ 5929729 w 10993169"/>
              <a:gd name="connsiteY14614" fmla="*/ 5449934 h 5809456"/>
              <a:gd name="connsiteX14615" fmla="*/ 5927125 w 10993169"/>
              <a:gd name="connsiteY14615" fmla="*/ 5447329 h 5809456"/>
              <a:gd name="connsiteX14616" fmla="*/ 5924520 w 10993169"/>
              <a:gd name="connsiteY14616" fmla="*/ 5444725 h 5809456"/>
              <a:gd name="connsiteX14617" fmla="*/ 5921916 w 10993169"/>
              <a:gd name="connsiteY14617" fmla="*/ 5442771 h 5809456"/>
              <a:gd name="connsiteX14618" fmla="*/ 5919962 w 10993169"/>
              <a:gd name="connsiteY14618" fmla="*/ 5440818 h 5809456"/>
              <a:gd name="connsiteX14619" fmla="*/ 5918009 w 10993169"/>
              <a:gd name="connsiteY14619" fmla="*/ 5440818 h 5809456"/>
              <a:gd name="connsiteX14620" fmla="*/ 5913451 w 10993169"/>
              <a:gd name="connsiteY14620" fmla="*/ 5440167 h 5809456"/>
              <a:gd name="connsiteX14621" fmla="*/ 5908242 w 10993169"/>
              <a:gd name="connsiteY14621" fmla="*/ 5439516 h 5809456"/>
              <a:gd name="connsiteX14622" fmla="*/ 5903033 w 10993169"/>
              <a:gd name="connsiteY14622" fmla="*/ 5440167 h 5809456"/>
              <a:gd name="connsiteX14623" fmla="*/ 5897824 w 10993169"/>
              <a:gd name="connsiteY14623" fmla="*/ 5440818 h 5809456"/>
              <a:gd name="connsiteX14624" fmla="*/ 5892615 w 10993169"/>
              <a:gd name="connsiteY14624" fmla="*/ 5440818 h 5809456"/>
              <a:gd name="connsiteX14625" fmla="*/ 5887405 w 10993169"/>
              <a:gd name="connsiteY14625" fmla="*/ 5441469 h 5809456"/>
              <a:gd name="connsiteX14626" fmla="*/ 5882847 w 10993169"/>
              <a:gd name="connsiteY14626" fmla="*/ 5441469 h 5809456"/>
              <a:gd name="connsiteX14627" fmla="*/ 5879592 w 10993169"/>
              <a:gd name="connsiteY14627" fmla="*/ 5440818 h 5809456"/>
              <a:gd name="connsiteX14628" fmla="*/ 5876336 w 10993169"/>
              <a:gd name="connsiteY14628" fmla="*/ 5440167 h 5809456"/>
              <a:gd name="connsiteX14629" fmla="*/ 5873080 w 10993169"/>
              <a:gd name="connsiteY14629" fmla="*/ 5439516 h 5809456"/>
              <a:gd name="connsiteX14630" fmla="*/ 5869173 w 10993169"/>
              <a:gd name="connsiteY14630" fmla="*/ 5437562 h 5809456"/>
              <a:gd name="connsiteX14631" fmla="*/ 5865918 w 10993169"/>
              <a:gd name="connsiteY14631" fmla="*/ 5436260 h 5809456"/>
              <a:gd name="connsiteX14632" fmla="*/ 5858104 w 10993169"/>
              <a:gd name="connsiteY14632" fmla="*/ 5431702 h 5809456"/>
              <a:gd name="connsiteX14633" fmla="*/ 5851593 w 10993169"/>
              <a:gd name="connsiteY14633" fmla="*/ 5427795 h 5809456"/>
              <a:gd name="connsiteX14634" fmla="*/ 5847035 w 10993169"/>
              <a:gd name="connsiteY14634" fmla="*/ 5424539 h 5809456"/>
              <a:gd name="connsiteX14635" fmla="*/ 5841826 w 10993169"/>
              <a:gd name="connsiteY14635" fmla="*/ 5420633 h 5809456"/>
              <a:gd name="connsiteX14636" fmla="*/ 5838570 w 10993169"/>
              <a:gd name="connsiteY14636" fmla="*/ 5418679 h 5809456"/>
              <a:gd name="connsiteX14637" fmla="*/ 5835965 w 10993169"/>
              <a:gd name="connsiteY14637" fmla="*/ 5416726 h 5809456"/>
              <a:gd name="connsiteX14638" fmla="*/ 5833361 w 10993169"/>
              <a:gd name="connsiteY14638" fmla="*/ 5415423 h 5809456"/>
              <a:gd name="connsiteX14639" fmla="*/ 5831407 w 10993169"/>
              <a:gd name="connsiteY14639" fmla="*/ 5415423 h 5809456"/>
              <a:gd name="connsiteX14640" fmla="*/ 5828152 w 10993169"/>
              <a:gd name="connsiteY14640" fmla="*/ 5413470 h 5809456"/>
              <a:gd name="connsiteX14641" fmla="*/ 5824245 w 10993169"/>
              <a:gd name="connsiteY14641" fmla="*/ 5412168 h 5809456"/>
              <a:gd name="connsiteX14642" fmla="*/ 5819687 w 10993169"/>
              <a:gd name="connsiteY14642" fmla="*/ 5411517 h 5809456"/>
              <a:gd name="connsiteX14643" fmla="*/ 5814478 w 10993169"/>
              <a:gd name="connsiteY14643" fmla="*/ 5410866 h 5809456"/>
              <a:gd name="connsiteX14644" fmla="*/ 5804711 w 10993169"/>
              <a:gd name="connsiteY14644" fmla="*/ 5410214 h 5809456"/>
              <a:gd name="connsiteX14645" fmla="*/ 5797548 w 10993169"/>
              <a:gd name="connsiteY14645" fmla="*/ 5410214 h 5809456"/>
              <a:gd name="connsiteX14646" fmla="*/ 5791688 w 10993169"/>
              <a:gd name="connsiteY14646" fmla="*/ 5412168 h 5809456"/>
              <a:gd name="connsiteX14647" fmla="*/ 5786479 w 10993169"/>
              <a:gd name="connsiteY14647" fmla="*/ 5414772 h 5809456"/>
              <a:gd name="connsiteX14648" fmla="*/ 5781270 w 10993169"/>
              <a:gd name="connsiteY14648" fmla="*/ 5416726 h 5809456"/>
              <a:gd name="connsiteX14649" fmla="*/ 5777363 w 10993169"/>
              <a:gd name="connsiteY14649" fmla="*/ 5417377 h 5809456"/>
              <a:gd name="connsiteX14650" fmla="*/ 5773456 w 10993169"/>
              <a:gd name="connsiteY14650" fmla="*/ 5417377 h 5809456"/>
              <a:gd name="connsiteX14651" fmla="*/ 5768898 w 10993169"/>
              <a:gd name="connsiteY14651" fmla="*/ 5416075 h 5809456"/>
              <a:gd name="connsiteX14652" fmla="*/ 5764340 w 10993169"/>
              <a:gd name="connsiteY14652" fmla="*/ 5414772 h 5809456"/>
              <a:gd name="connsiteX14653" fmla="*/ 5759782 w 10993169"/>
              <a:gd name="connsiteY14653" fmla="*/ 5413470 h 5809456"/>
              <a:gd name="connsiteX14654" fmla="*/ 5751317 w 10993169"/>
              <a:gd name="connsiteY14654" fmla="*/ 5408912 h 5809456"/>
              <a:gd name="connsiteX14655" fmla="*/ 5744155 w 10993169"/>
              <a:gd name="connsiteY14655" fmla="*/ 5405005 h 5809456"/>
              <a:gd name="connsiteX14656" fmla="*/ 5738946 w 10993169"/>
              <a:gd name="connsiteY14656" fmla="*/ 5400447 h 5809456"/>
              <a:gd name="connsiteX14657" fmla="*/ 5732435 w 10993169"/>
              <a:gd name="connsiteY14657" fmla="*/ 5394587 h 5809456"/>
              <a:gd name="connsiteX14658" fmla="*/ 5725272 w 10993169"/>
              <a:gd name="connsiteY14658" fmla="*/ 5388076 h 5809456"/>
              <a:gd name="connsiteX14659" fmla="*/ 5718761 w 10993169"/>
              <a:gd name="connsiteY14659" fmla="*/ 5382215 h 5809456"/>
              <a:gd name="connsiteX14660" fmla="*/ 5714203 w 10993169"/>
              <a:gd name="connsiteY14660" fmla="*/ 5378960 h 5809456"/>
              <a:gd name="connsiteX14661" fmla="*/ 5708993 w 10993169"/>
              <a:gd name="connsiteY14661" fmla="*/ 5374402 h 5809456"/>
              <a:gd name="connsiteX14662" fmla="*/ 5704435 w 10993169"/>
              <a:gd name="connsiteY14662" fmla="*/ 5368542 h 5809456"/>
              <a:gd name="connsiteX14663" fmla="*/ 5701180 w 10993169"/>
              <a:gd name="connsiteY14663" fmla="*/ 5363984 h 5809456"/>
              <a:gd name="connsiteX14664" fmla="*/ 5698575 w 10993169"/>
              <a:gd name="connsiteY14664" fmla="*/ 5359426 h 5809456"/>
              <a:gd name="connsiteX14665" fmla="*/ 5695971 w 10993169"/>
              <a:gd name="connsiteY14665" fmla="*/ 5354216 h 5809456"/>
              <a:gd name="connsiteX14666" fmla="*/ 5692715 w 10993169"/>
              <a:gd name="connsiteY14666" fmla="*/ 5347054 h 5809456"/>
              <a:gd name="connsiteX14667" fmla="*/ 5690111 w 10993169"/>
              <a:gd name="connsiteY14667" fmla="*/ 5339891 h 5809456"/>
              <a:gd name="connsiteX14668" fmla="*/ 5688157 w 10993169"/>
              <a:gd name="connsiteY14668" fmla="*/ 5332729 h 5809456"/>
              <a:gd name="connsiteX14669" fmla="*/ 5685553 w 10993169"/>
              <a:gd name="connsiteY14669" fmla="*/ 5326869 h 5809456"/>
              <a:gd name="connsiteX14670" fmla="*/ 5682948 w 10993169"/>
              <a:gd name="connsiteY14670" fmla="*/ 5321660 h 5809456"/>
              <a:gd name="connsiteX14671" fmla="*/ 5680343 w 10993169"/>
              <a:gd name="connsiteY14671" fmla="*/ 5317753 h 5809456"/>
              <a:gd name="connsiteX14672" fmla="*/ 5674483 w 10993169"/>
              <a:gd name="connsiteY14672" fmla="*/ 5313846 h 5809456"/>
              <a:gd name="connsiteX14673" fmla="*/ 5667321 w 10993169"/>
              <a:gd name="connsiteY14673" fmla="*/ 5310590 h 5809456"/>
              <a:gd name="connsiteX14674" fmla="*/ 5660158 w 10993169"/>
              <a:gd name="connsiteY14674" fmla="*/ 5307335 h 5809456"/>
              <a:gd name="connsiteX14675" fmla="*/ 5654949 w 10993169"/>
              <a:gd name="connsiteY14675" fmla="*/ 5305381 h 5809456"/>
              <a:gd name="connsiteX14676" fmla="*/ 5645833 w 10993169"/>
              <a:gd name="connsiteY14676" fmla="*/ 5303428 h 5809456"/>
              <a:gd name="connsiteX14677" fmla="*/ 5635415 w 10993169"/>
              <a:gd name="connsiteY14677" fmla="*/ 5301474 h 5809456"/>
              <a:gd name="connsiteX14678" fmla="*/ 5625648 w 10993169"/>
              <a:gd name="connsiteY14678" fmla="*/ 5300823 h 5809456"/>
              <a:gd name="connsiteX14679" fmla="*/ 5616532 w 10993169"/>
              <a:gd name="connsiteY14679" fmla="*/ 5300172 h 5809456"/>
              <a:gd name="connsiteX14680" fmla="*/ 5613276 w 10993169"/>
              <a:gd name="connsiteY14680" fmla="*/ 5299521 h 5809456"/>
              <a:gd name="connsiteX14681" fmla="*/ 5608718 w 10993169"/>
              <a:gd name="connsiteY14681" fmla="*/ 5298870 h 5809456"/>
              <a:gd name="connsiteX14682" fmla="*/ 5604160 w 10993169"/>
              <a:gd name="connsiteY14682" fmla="*/ 5298870 h 5809456"/>
              <a:gd name="connsiteX14683" fmla="*/ 5598951 w 10993169"/>
              <a:gd name="connsiteY14683" fmla="*/ 5299521 h 5809456"/>
              <a:gd name="connsiteX14684" fmla="*/ 5588533 w 10993169"/>
              <a:gd name="connsiteY14684" fmla="*/ 5300823 h 5809456"/>
              <a:gd name="connsiteX14685" fmla="*/ 5580719 w 10993169"/>
              <a:gd name="connsiteY14685" fmla="*/ 5302777 h 5809456"/>
              <a:gd name="connsiteX14686" fmla="*/ 5574208 w 10993169"/>
              <a:gd name="connsiteY14686" fmla="*/ 5302777 h 5809456"/>
              <a:gd name="connsiteX14687" fmla="*/ 5565743 w 10993169"/>
              <a:gd name="connsiteY14687" fmla="*/ 5304079 h 5809456"/>
              <a:gd name="connsiteX14688" fmla="*/ 5557929 w 10993169"/>
              <a:gd name="connsiteY14688" fmla="*/ 5306032 h 5809456"/>
              <a:gd name="connsiteX14689" fmla="*/ 5552069 w 10993169"/>
              <a:gd name="connsiteY14689" fmla="*/ 5307986 h 5809456"/>
              <a:gd name="connsiteX14690" fmla="*/ 5550767 w 10993169"/>
              <a:gd name="connsiteY14690" fmla="*/ 5309939 h 5809456"/>
              <a:gd name="connsiteX14691" fmla="*/ 5548813 w 10993169"/>
              <a:gd name="connsiteY14691" fmla="*/ 5312544 h 5809456"/>
              <a:gd name="connsiteX14692" fmla="*/ 5546860 w 10993169"/>
              <a:gd name="connsiteY14692" fmla="*/ 5314497 h 5809456"/>
              <a:gd name="connsiteX14693" fmla="*/ 5544907 w 10993169"/>
              <a:gd name="connsiteY14693" fmla="*/ 5315148 h 5809456"/>
              <a:gd name="connsiteX14694" fmla="*/ 5542302 w 10993169"/>
              <a:gd name="connsiteY14694" fmla="*/ 5315799 h 5809456"/>
              <a:gd name="connsiteX14695" fmla="*/ 5539697 w 10993169"/>
              <a:gd name="connsiteY14695" fmla="*/ 5315799 h 5809456"/>
              <a:gd name="connsiteX14696" fmla="*/ 5536442 w 10993169"/>
              <a:gd name="connsiteY14696" fmla="*/ 5315148 h 5809456"/>
              <a:gd name="connsiteX14697" fmla="*/ 5533186 w 10993169"/>
              <a:gd name="connsiteY14697" fmla="*/ 5313846 h 5809456"/>
              <a:gd name="connsiteX14698" fmla="*/ 5529930 w 10993169"/>
              <a:gd name="connsiteY14698" fmla="*/ 5312544 h 5809456"/>
              <a:gd name="connsiteX14699" fmla="*/ 5526675 w 10993169"/>
              <a:gd name="connsiteY14699" fmla="*/ 5310590 h 5809456"/>
              <a:gd name="connsiteX14700" fmla="*/ 5524070 w 10993169"/>
              <a:gd name="connsiteY14700" fmla="*/ 5307986 h 5809456"/>
              <a:gd name="connsiteX14701" fmla="*/ 5522117 w 10993169"/>
              <a:gd name="connsiteY14701" fmla="*/ 5305381 h 5809456"/>
              <a:gd name="connsiteX14702" fmla="*/ 5521466 w 10993169"/>
              <a:gd name="connsiteY14702" fmla="*/ 5302777 h 5809456"/>
              <a:gd name="connsiteX14703" fmla="*/ 5522117 w 10993169"/>
              <a:gd name="connsiteY14703" fmla="*/ 5299521 h 5809456"/>
              <a:gd name="connsiteX14704" fmla="*/ 5522768 w 10993169"/>
              <a:gd name="connsiteY14704" fmla="*/ 5295614 h 5809456"/>
              <a:gd name="connsiteX14705" fmla="*/ 5524070 w 10993169"/>
              <a:gd name="connsiteY14705" fmla="*/ 5291056 h 5809456"/>
              <a:gd name="connsiteX14706" fmla="*/ 5525373 w 10993169"/>
              <a:gd name="connsiteY14706" fmla="*/ 5287149 h 5809456"/>
              <a:gd name="connsiteX14707" fmla="*/ 5526024 w 10993169"/>
              <a:gd name="connsiteY14707" fmla="*/ 5283242 h 5809456"/>
              <a:gd name="connsiteX14708" fmla="*/ 5525373 w 10993169"/>
              <a:gd name="connsiteY14708" fmla="*/ 5279336 h 5809456"/>
              <a:gd name="connsiteX14709" fmla="*/ 5524721 w 10993169"/>
              <a:gd name="connsiteY14709" fmla="*/ 5277382 h 5809456"/>
              <a:gd name="connsiteX14710" fmla="*/ 5522768 w 10993169"/>
              <a:gd name="connsiteY14710" fmla="*/ 5275429 h 5809456"/>
              <a:gd name="connsiteX14711" fmla="*/ 5520815 w 10993169"/>
              <a:gd name="connsiteY14711" fmla="*/ 5274126 h 5809456"/>
              <a:gd name="connsiteX14712" fmla="*/ 5518210 w 10993169"/>
              <a:gd name="connsiteY14712" fmla="*/ 5272824 h 5809456"/>
              <a:gd name="connsiteX14713" fmla="*/ 5514954 w 10993169"/>
              <a:gd name="connsiteY14713" fmla="*/ 5272173 h 5809456"/>
              <a:gd name="connsiteX14714" fmla="*/ 5508443 w 10993169"/>
              <a:gd name="connsiteY14714" fmla="*/ 5271522 h 5809456"/>
              <a:gd name="connsiteX14715" fmla="*/ 5501280 w 10993169"/>
              <a:gd name="connsiteY14715" fmla="*/ 5270871 h 5809456"/>
              <a:gd name="connsiteX14716" fmla="*/ 5486955 w 10993169"/>
              <a:gd name="connsiteY14716" fmla="*/ 5272824 h 5809456"/>
              <a:gd name="connsiteX14717" fmla="*/ 5475886 w 10993169"/>
              <a:gd name="connsiteY14717" fmla="*/ 5274778 h 5809456"/>
              <a:gd name="connsiteX14718" fmla="*/ 5464817 w 10993169"/>
              <a:gd name="connsiteY14718" fmla="*/ 5275429 h 5809456"/>
              <a:gd name="connsiteX14719" fmla="*/ 5452445 w 10993169"/>
              <a:gd name="connsiteY14719" fmla="*/ 5276731 h 5809456"/>
              <a:gd name="connsiteX14720" fmla="*/ 5446585 w 10993169"/>
              <a:gd name="connsiteY14720" fmla="*/ 5277382 h 5809456"/>
              <a:gd name="connsiteX14721" fmla="*/ 5440725 w 10993169"/>
              <a:gd name="connsiteY14721" fmla="*/ 5278684 h 5809456"/>
              <a:gd name="connsiteX14722" fmla="*/ 5435515 w 10993169"/>
              <a:gd name="connsiteY14722" fmla="*/ 5280638 h 5809456"/>
              <a:gd name="connsiteX14723" fmla="*/ 5432260 w 10993169"/>
              <a:gd name="connsiteY14723" fmla="*/ 5282591 h 5809456"/>
              <a:gd name="connsiteX14724" fmla="*/ 5429004 w 10993169"/>
              <a:gd name="connsiteY14724" fmla="*/ 5283894 h 5809456"/>
              <a:gd name="connsiteX14725" fmla="*/ 5426399 w 10993169"/>
              <a:gd name="connsiteY14725" fmla="*/ 5286498 h 5809456"/>
              <a:gd name="connsiteX14726" fmla="*/ 5423144 w 10993169"/>
              <a:gd name="connsiteY14726" fmla="*/ 5289754 h 5809456"/>
              <a:gd name="connsiteX14727" fmla="*/ 5419888 w 10993169"/>
              <a:gd name="connsiteY14727" fmla="*/ 5293661 h 5809456"/>
              <a:gd name="connsiteX14728" fmla="*/ 5415981 w 10993169"/>
              <a:gd name="connsiteY14728" fmla="*/ 5297567 h 5809456"/>
              <a:gd name="connsiteX14729" fmla="*/ 5412725 w 10993169"/>
              <a:gd name="connsiteY14729" fmla="*/ 5300823 h 5809456"/>
              <a:gd name="connsiteX14730" fmla="*/ 5410121 w 10993169"/>
              <a:gd name="connsiteY14730" fmla="*/ 5303428 h 5809456"/>
              <a:gd name="connsiteX14731" fmla="*/ 5406865 w 10993169"/>
              <a:gd name="connsiteY14731" fmla="*/ 5305381 h 5809456"/>
              <a:gd name="connsiteX14732" fmla="*/ 5399703 w 10993169"/>
              <a:gd name="connsiteY14732" fmla="*/ 5306032 h 5809456"/>
              <a:gd name="connsiteX14733" fmla="*/ 5391889 w 10993169"/>
              <a:gd name="connsiteY14733" fmla="*/ 5306032 h 5809456"/>
              <a:gd name="connsiteX14734" fmla="*/ 5383424 w 10993169"/>
              <a:gd name="connsiteY14734" fmla="*/ 5305381 h 5809456"/>
              <a:gd name="connsiteX14735" fmla="*/ 5376262 w 10993169"/>
              <a:gd name="connsiteY14735" fmla="*/ 5305381 h 5809456"/>
              <a:gd name="connsiteX14736" fmla="*/ 5370401 w 10993169"/>
              <a:gd name="connsiteY14736" fmla="*/ 5307986 h 5809456"/>
              <a:gd name="connsiteX14737" fmla="*/ 5361937 w 10993169"/>
              <a:gd name="connsiteY14737" fmla="*/ 5312544 h 5809456"/>
              <a:gd name="connsiteX14738" fmla="*/ 5354123 w 10993169"/>
              <a:gd name="connsiteY14738" fmla="*/ 5316450 h 5809456"/>
              <a:gd name="connsiteX14739" fmla="*/ 5350867 w 10993169"/>
              <a:gd name="connsiteY14739" fmla="*/ 5317753 h 5809456"/>
              <a:gd name="connsiteX14740" fmla="*/ 5346309 w 10993169"/>
              <a:gd name="connsiteY14740" fmla="*/ 5319706 h 5809456"/>
              <a:gd name="connsiteX14741" fmla="*/ 5337845 w 10993169"/>
              <a:gd name="connsiteY14741" fmla="*/ 5322962 h 5809456"/>
              <a:gd name="connsiteX14742" fmla="*/ 5328077 w 10993169"/>
              <a:gd name="connsiteY14742" fmla="*/ 5327520 h 5809456"/>
              <a:gd name="connsiteX14743" fmla="*/ 5319613 w 10993169"/>
              <a:gd name="connsiteY14743" fmla="*/ 5330776 h 5809456"/>
              <a:gd name="connsiteX14744" fmla="*/ 5312450 w 10993169"/>
              <a:gd name="connsiteY14744" fmla="*/ 5335333 h 5809456"/>
              <a:gd name="connsiteX14745" fmla="*/ 5303334 w 10993169"/>
              <a:gd name="connsiteY14745" fmla="*/ 5339891 h 5809456"/>
              <a:gd name="connsiteX14746" fmla="*/ 5298776 w 10993169"/>
              <a:gd name="connsiteY14746" fmla="*/ 5342496 h 5809456"/>
              <a:gd name="connsiteX14747" fmla="*/ 5294218 w 10993169"/>
              <a:gd name="connsiteY14747" fmla="*/ 5345101 h 5809456"/>
              <a:gd name="connsiteX14748" fmla="*/ 5290311 w 10993169"/>
              <a:gd name="connsiteY14748" fmla="*/ 5345752 h 5809456"/>
              <a:gd name="connsiteX14749" fmla="*/ 5287056 w 10993169"/>
              <a:gd name="connsiteY14749" fmla="*/ 5346403 h 5809456"/>
              <a:gd name="connsiteX14750" fmla="*/ 5283149 w 10993169"/>
              <a:gd name="connsiteY14750" fmla="*/ 5345752 h 5809456"/>
              <a:gd name="connsiteX14751" fmla="*/ 5278591 w 10993169"/>
              <a:gd name="connsiteY14751" fmla="*/ 5345101 h 5809456"/>
              <a:gd name="connsiteX14752" fmla="*/ 5274684 w 10993169"/>
              <a:gd name="connsiteY14752" fmla="*/ 5342496 h 5809456"/>
              <a:gd name="connsiteX14753" fmla="*/ 5270126 w 10993169"/>
              <a:gd name="connsiteY14753" fmla="*/ 5340543 h 5809456"/>
              <a:gd name="connsiteX14754" fmla="*/ 5266219 w 10993169"/>
              <a:gd name="connsiteY14754" fmla="*/ 5338589 h 5809456"/>
              <a:gd name="connsiteX14755" fmla="*/ 5261661 w 10993169"/>
              <a:gd name="connsiteY14755" fmla="*/ 5337287 h 5809456"/>
              <a:gd name="connsiteX14756" fmla="*/ 5257755 w 10993169"/>
              <a:gd name="connsiteY14756" fmla="*/ 5335985 h 5809456"/>
              <a:gd name="connsiteX14757" fmla="*/ 5253848 w 10993169"/>
              <a:gd name="connsiteY14757" fmla="*/ 5335333 h 5809456"/>
              <a:gd name="connsiteX14758" fmla="*/ 5248639 w 10993169"/>
              <a:gd name="connsiteY14758" fmla="*/ 5335985 h 5809456"/>
              <a:gd name="connsiteX14759" fmla="*/ 5242778 w 10993169"/>
              <a:gd name="connsiteY14759" fmla="*/ 5335985 h 5809456"/>
              <a:gd name="connsiteX14760" fmla="*/ 5239523 w 10993169"/>
              <a:gd name="connsiteY14760" fmla="*/ 5336636 h 5809456"/>
              <a:gd name="connsiteX14761" fmla="*/ 5236918 w 10993169"/>
              <a:gd name="connsiteY14761" fmla="*/ 5337938 h 5809456"/>
              <a:gd name="connsiteX14762" fmla="*/ 5234965 w 10993169"/>
              <a:gd name="connsiteY14762" fmla="*/ 5339240 h 5809456"/>
              <a:gd name="connsiteX14763" fmla="*/ 5233662 w 10993169"/>
              <a:gd name="connsiteY14763" fmla="*/ 5340543 h 5809456"/>
              <a:gd name="connsiteX14764" fmla="*/ 5232360 w 10993169"/>
              <a:gd name="connsiteY14764" fmla="*/ 5350310 h 5809456"/>
              <a:gd name="connsiteX14765" fmla="*/ 5231058 w 10993169"/>
              <a:gd name="connsiteY14765" fmla="*/ 5359426 h 5809456"/>
              <a:gd name="connsiteX14766" fmla="*/ 5230407 w 10993169"/>
              <a:gd name="connsiteY14766" fmla="*/ 5362030 h 5809456"/>
              <a:gd name="connsiteX14767" fmla="*/ 5229756 w 10993169"/>
              <a:gd name="connsiteY14767" fmla="*/ 5365937 h 5809456"/>
              <a:gd name="connsiteX14768" fmla="*/ 5228453 w 10993169"/>
              <a:gd name="connsiteY14768" fmla="*/ 5369193 h 5809456"/>
              <a:gd name="connsiteX14769" fmla="*/ 5226500 w 10993169"/>
              <a:gd name="connsiteY14769" fmla="*/ 5373100 h 5809456"/>
              <a:gd name="connsiteX14770" fmla="*/ 5222593 w 10993169"/>
              <a:gd name="connsiteY14770" fmla="*/ 5379611 h 5809456"/>
              <a:gd name="connsiteX14771" fmla="*/ 5218035 w 10993169"/>
              <a:gd name="connsiteY14771" fmla="*/ 5384820 h 5809456"/>
              <a:gd name="connsiteX14772" fmla="*/ 5210873 w 10993169"/>
              <a:gd name="connsiteY14772" fmla="*/ 5388727 h 5809456"/>
              <a:gd name="connsiteX14773" fmla="*/ 5201105 w 10993169"/>
              <a:gd name="connsiteY14773" fmla="*/ 5393285 h 5809456"/>
              <a:gd name="connsiteX14774" fmla="*/ 5190687 w 10993169"/>
              <a:gd name="connsiteY14774" fmla="*/ 5397192 h 5809456"/>
              <a:gd name="connsiteX14775" fmla="*/ 5182223 w 10993169"/>
              <a:gd name="connsiteY14775" fmla="*/ 5399796 h 5809456"/>
              <a:gd name="connsiteX14776" fmla="*/ 5177665 w 10993169"/>
              <a:gd name="connsiteY14776" fmla="*/ 5401750 h 5809456"/>
              <a:gd name="connsiteX14777" fmla="*/ 5171804 w 10993169"/>
              <a:gd name="connsiteY14777" fmla="*/ 5403052 h 5809456"/>
              <a:gd name="connsiteX14778" fmla="*/ 5165293 w 10993169"/>
              <a:gd name="connsiteY14778" fmla="*/ 5404354 h 5809456"/>
              <a:gd name="connsiteX14779" fmla="*/ 5158781 w 10993169"/>
              <a:gd name="connsiteY14779" fmla="*/ 5405656 h 5809456"/>
              <a:gd name="connsiteX14780" fmla="*/ 5145108 w 10993169"/>
              <a:gd name="connsiteY14780" fmla="*/ 5408261 h 5809456"/>
              <a:gd name="connsiteX14781" fmla="*/ 5133387 w 10993169"/>
              <a:gd name="connsiteY14781" fmla="*/ 5410214 h 5809456"/>
              <a:gd name="connsiteX14782" fmla="*/ 5121667 w 10993169"/>
              <a:gd name="connsiteY14782" fmla="*/ 5411517 h 5809456"/>
              <a:gd name="connsiteX14783" fmla="*/ 5107342 w 10993169"/>
              <a:gd name="connsiteY14783" fmla="*/ 5412819 h 5809456"/>
              <a:gd name="connsiteX14784" fmla="*/ 5100179 w 10993169"/>
              <a:gd name="connsiteY14784" fmla="*/ 5413470 h 5809456"/>
              <a:gd name="connsiteX14785" fmla="*/ 5093017 w 10993169"/>
              <a:gd name="connsiteY14785" fmla="*/ 5414772 h 5809456"/>
              <a:gd name="connsiteX14786" fmla="*/ 5087156 w 10993169"/>
              <a:gd name="connsiteY14786" fmla="*/ 5416075 h 5809456"/>
              <a:gd name="connsiteX14787" fmla="*/ 5082598 w 10993169"/>
              <a:gd name="connsiteY14787" fmla="*/ 5417377 h 5809456"/>
              <a:gd name="connsiteX14788" fmla="*/ 5078040 w 10993169"/>
              <a:gd name="connsiteY14788" fmla="*/ 5418679 h 5809456"/>
              <a:gd name="connsiteX14789" fmla="*/ 5072831 w 10993169"/>
              <a:gd name="connsiteY14789" fmla="*/ 5421284 h 5809456"/>
              <a:gd name="connsiteX14790" fmla="*/ 5066320 w 10993169"/>
              <a:gd name="connsiteY14790" fmla="*/ 5423888 h 5809456"/>
              <a:gd name="connsiteX14791" fmla="*/ 5061762 w 10993169"/>
              <a:gd name="connsiteY14791" fmla="*/ 5425191 h 5809456"/>
              <a:gd name="connsiteX14792" fmla="*/ 5055251 w 10993169"/>
              <a:gd name="connsiteY14792" fmla="*/ 5427795 h 5809456"/>
              <a:gd name="connsiteX14793" fmla="*/ 5048088 w 10993169"/>
              <a:gd name="connsiteY14793" fmla="*/ 5429749 h 5809456"/>
              <a:gd name="connsiteX14794" fmla="*/ 5040274 w 10993169"/>
              <a:gd name="connsiteY14794" fmla="*/ 5432353 h 5809456"/>
              <a:gd name="connsiteX14795" fmla="*/ 5033763 w 10993169"/>
              <a:gd name="connsiteY14795" fmla="*/ 5433004 h 5809456"/>
              <a:gd name="connsiteX14796" fmla="*/ 5029205 w 10993169"/>
              <a:gd name="connsiteY14796" fmla="*/ 5434958 h 5809456"/>
              <a:gd name="connsiteX14797" fmla="*/ 5022694 w 10993169"/>
              <a:gd name="connsiteY14797" fmla="*/ 5436911 h 5809456"/>
              <a:gd name="connsiteX14798" fmla="*/ 5019438 w 10993169"/>
              <a:gd name="connsiteY14798" fmla="*/ 5437562 h 5809456"/>
              <a:gd name="connsiteX14799" fmla="*/ 5016182 w 10993169"/>
              <a:gd name="connsiteY14799" fmla="*/ 5437562 h 5809456"/>
              <a:gd name="connsiteX14800" fmla="*/ 5013578 w 10993169"/>
              <a:gd name="connsiteY14800" fmla="*/ 5436911 h 5809456"/>
              <a:gd name="connsiteX14801" fmla="*/ 5010973 w 10993169"/>
              <a:gd name="connsiteY14801" fmla="*/ 5435609 h 5809456"/>
              <a:gd name="connsiteX14802" fmla="*/ 5010322 w 10993169"/>
              <a:gd name="connsiteY14802" fmla="*/ 5433004 h 5809456"/>
              <a:gd name="connsiteX14803" fmla="*/ 5010973 w 10993169"/>
              <a:gd name="connsiteY14803" fmla="*/ 5431051 h 5809456"/>
              <a:gd name="connsiteX14804" fmla="*/ 5012275 w 10993169"/>
              <a:gd name="connsiteY14804" fmla="*/ 5428446 h 5809456"/>
              <a:gd name="connsiteX14805" fmla="*/ 5013578 w 10993169"/>
              <a:gd name="connsiteY14805" fmla="*/ 5425191 h 5809456"/>
              <a:gd name="connsiteX14806" fmla="*/ 5014880 w 10993169"/>
              <a:gd name="connsiteY14806" fmla="*/ 5422586 h 5809456"/>
              <a:gd name="connsiteX14807" fmla="*/ 5016182 w 10993169"/>
              <a:gd name="connsiteY14807" fmla="*/ 5419981 h 5809456"/>
              <a:gd name="connsiteX14808" fmla="*/ 5016182 w 10993169"/>
              <a:gd name="connsiteY14808" fmla="*/ 5417377 h 5809456"/>
              <a:gd name="connsiteX14809" fmla="*/ 5016182 w 10993169"/>
              <a:gd name="connsiteY14809" fmla="*/ 5415423 h 5809456"/>
              <a:gd name="connsiteX14810" fmla="*/ 5013578 w 10993169"/>
              <a:gd name="connsiteY14810" fmla="*/ 5413470 h 5809456"/>
              <a:gd name="connsiteX14811" fmla="*/ 5010973 w 10993169"/>
              <a:gd name="connsiteY14811" fmla="*/ 5412819 h 5809456"/>
              <a:gd name="connsiteX14812" fmla="*/ 5007066 w 10993169"/>
              <a:gd name="connsiteY14812" fmla="*/ 5412819 h 5809456"/>
              <a:gd name="connsiteX14813" fmla="*/ 5003159 w 10993169"/>
              <a:gd name="connsiteY14813" fmla="*/ 5412819 h 5809456"/>
              <a:gd name="connsiteX14814" fmla="*/ 4995997 w 10993169"/>
              <a:gd name="connsiteY14814" fmla="*/ 5413470 h 5809456"/>
              <a:gd name="connsiteX14815" fmla="*/ 4990788 w 10993169"/>
              <a:gd name="connsiteY14815" fmla="*/ 5412819 h 5809456"/>
              <a:gd name="connsiteX14816" fmla="*/ 4987532 w 10993169"/>
              <a:gd name="connsiteY14816" fmla="*/ 5410866 h 5809456"/>
              <a:gd name="connsiteX14817" fmla="*/ 4984927 w 10993169"/>
              <a:gd name="connsiteY14817" fmla="*/ 5408912 h 5809456"/>
              <a:gd name="connsiteX14818" fmla="*/ 4981672 w 10993169"/>
              <a:gd name="connsiteY14818" fmla="*/ 5405656 h 5809456"/>
              <a:gd name="connsiteX14819" fmla="*/ 4978416 w 10993169"/>
              <a:gd name="connsiteY14819" fmla="*/ 5401750 h 5809456"/>
              <a:gd name="connsiteX14820" fmla="*/ 4972556 w 10993169"/>
              <a:gd name="connsiteY14820" fmla="*/ 5393936 h 5809456"/>
              <a:gd name="connsiteX14821" fmla="*/ 4967998 w 10993169"/>
              <a:gd name="connsiteY14821" fmla="*/ 5387425 h 5809456"/>
              <a:gd name="connsiteX14822" fmla="*/ 4964091 w 10993169"/>
              <a:gd name="connsiteY14822" fmla="*/ 5379611 h 5809456"/>
              <a:gd name="connsiteX14823" fmla="*/ 4961487 w 10993169"/>
              <a:gd name="connsiteY14823" fmla="*/ 5369193 h 5809456"/>
              <a:gd name="connsiteX14824" fmla="*/ 4959533 w 10993169"/>
              <a:gd name="connsiteY14824" fmla="*/ 5363984 h 5809456"/>
              <a:gd name="connsiteX14825" fmla="*/ 4957580 w 10993169"/>
              <a:gd name="connsiteY14825" fmla="*/ 5359426 h 5809456"/>
              <a:gd name="connsiteX14826" fmla="*/ 4954975 w 10993169"/>
              <a:gd name="connsiteY14826" fmla="*/ 5354868 h 5809456"/>
              <a:gd name="connsiteX14827" fmla="*/ 4952371 w 10993169"/>
              <a:gd name="connsiteY14827" fmla="*/ 5351612 h 5809456"/>
              <a:gd name="connsiteX14828" fmla="*/ 4950417 w 10993169"/>
              <a:gd name="connsiteY14828" fmla="*/ 5349659 h 5809456"/>
              <a:gd name="connsiteX14829" fmla="*/ 4946510 w 10993169"/>
              <a:gd name="connsiteY14829" fmla="*/ 5348356 h 5809456"/>
              <a:gd name="connsiteX14830" fmla="*/ 4941952 w 10993169"/>
              <a:gd name="connsiteY14830" fmla="*/ 5347054 h 5809456"/>
              <a:gd name="connsiteX14831" fmla="*/ 4937395 w 10993169"/>
              <a:gd name="connsiteY14831" fmla="*/ 5345752 h 5809456"/>
              <a:gd name="connsiteX14832" fmla="*/ 4928930 w 10993169"/>
              <a:gd name="connsiteY14832" fmla="*/ 5344449 h 5809456"/>
              <a:gd name="connsiteX14833" fmla="*/ 4921116 w 10993169"/>
              <a:gd name="connsiteY14833" fmla="*/ 5343798 h 5809456"/>
              <a:gd name="connsiteX14834" fmla="*/ 4916558 w 10993169"/>
              <a:gd name="connsiteY14834" fmla="*/ 5346403 h 5809456"/>
              <a:gd name="connsiteX14835" fmla="*/ 4909395 w 10993169"/>
              <a:gd name="connsiteY14835" fmla="*/ 5349007 h 5809456"/>
              <a:gd name="connsiteX14836" fmla="*/ 4902233 w 10993169"/>
              <a:gd name="connsiteY14836" fmla="*/ 5351612 h 5809456"/>
              <a:gd name="connsiteX14837" fmla="*/ 4895722 w 10993169"/>
              <a:gd name="connsiteY14837" fmla="*/ 5354216 h 5809456"/>
              <a:gd name="connsiteX14838" fmla="*/ 4884652 w 10993169"/>
              <a:gd name="connsiteY14838" fmla="*/ 5354868 h 5809456"/>
              <a:gd name="connsiteX14839" fmla="*/ 4870978 w 10993169"/>
              <a:gd name="connsiteY14839" fmla="*/ 5356170 h 5809456"/>
              <a:gd name="connsiteX14840" fmla="*/ 4863816 w 10993169"/>
              <a:gd name="connsiteY14840" fmla="*/ 5356821 h 5809456"/>
              <a:gd name="connsiteX14841" fmla="*/ 4857956 w 10993169"/>
              <a:gd name="connsiteY14841" fmla="*/ 5357472 h 5809456"/>
              <a:gd name="connsiteX14842" fmla="*/ 4852095 w 10993169"/>
              <a:gd name="connsiteY14842" fmla="*/ 5357472 h 5809456"/>
              <a:gd name="connsiteX14843" fmla="*/ 4847537 w 10993169"/>
              <a:gd name="connsiteY14843" fmla="*/ 5356821 h 5809456"/>
              <a:gd name="connsiteX14844" fmla="*/ 4843631 w 10993169"/>
              <a:gd name="connsiteY14844" fmla="*/ 5354216 h 5809456"/>
              <a:gd name="connsiteX14845" fmla="*/ 4839073 w 10993169"/>
              <a:gd name="connsiteY14845" fmla="*/ 5350961 h 5809456"/>
              <a:gd name="connsiteX14846" fmla="*/ 4835166 w 10993169"/>
              <a:gd name="connsiteY14846" fmla="*/ 5347705 h 5809456"/>
              <a:gd name="connsiteX14847" fmla="*/ 4830608 w 10993169"/>
              <a:gd name="connsiteY14847" fmla="*/ 5343798 h 5809456"/>
              <a:gd name="connsiteX14848" fmla="*/ 4822794 w 10993169"/>
              <a:gd name="connsiteY14848" fmla="*/ 5334682 h 5809456"/>
              <a:gd name="connsiteX14849" fmla="*/ 4816283 w 10993169"/>
              <a:gd name="connsiteY14849" fmla="*/ 5328171 h 5809456"/>
              <a:gd name="connsiteX14850" fmla="*/ 4812376 w 10993169"/>
              <a:gd name="connsiteY14850" fmla="*/ 5321008 h 5809456"/>
              <a:gd name="connsiteX14851" fmla="*/ 4807818 w 10993169"/>
              <a:gd name="connsiteY14851" fmla="*/ 5312544 h 5809456"/>
              <a:gd name="connsiteX14852" fmla="*/ 4803911 w 10993169"/>
              <a:gd name="connsiteY14852" fmla="*/ 5304730 h 5809456"/>
              <a:gd name="connsiteX14853" fmla="*/ 4801307 w 10993169"/>
              <a:gd name="connsiteY14853" fmla="*/ 5297567 h 5809456"/>
              <a:gd name="connsiteX14854" fmla="*/ 4802609 w 10993169"/>
              <a:gd name="connsiteY14854" fmla="*/ 5288452 h 5809456"/>
              <a:gd name="connsiteX14855" fmla="*/ 4804562 w 10993169"/>
              <a:gd name="connsiteY14855" fmla="*/ 5277382 h 5809456"/>
              <a:gd name="connsiteX14856" fmla="*/ 4805865 w 10993169"/>
              <a:gd name="connsiteY14856" fmla="*/ 5271522 h 5809456"/>
              <a:gd name="connsiteX14857" fmla="*/ 4806516 w 10993169"/>
              <a:gd name="connsiteY14857" fmla="*/ 5266313 h 5809456"/>
              <a:gd name="connsiteX14858" fmla="*/ 4807167 w 10993169"/>
              <a:gd name="connsiteY14858" fmla="*/ 5261104 h 5809456"/>
              <a:gd name="connsiteX14859" fmla="*/ 4806516 w 10993169"/>
              <a:gd name="connsiteY14859" fmla="*/ 5256546 h 5809456"/>
              <a:gd name="connsiteX14860" fmla="*/ 4803911 w 10993169"/>
              <a:gd name="connsiteY14860" fmla="*/ 5250034 h 5809456"/>
              <a:gd name="connsiteX14861" fmla="*/ 4801307 w 10993169"/>
              <a:gd name="connsiteY14861" fmla="*/ 5242221 h 5809456"/>
              <a:gd name="connsiteX14862" fmla="*/ 4797400 w 10993169"/>
              <a:gd name="connsiteY14862" fmla="*/ 5233756 h 5809456"/>
              <a:gd name="connsiteX14863" fmla="*/ 4793493 w 10993169"/>
              <a:gd name="connsiteY14863" fmla="*/ 5228547 h 5809456"/>
              <a:gd name="connsiteX14864" fmla="*/ 4791539 w 10993169"/>
              <a:gd name="connsiteY14864" fmla="*/ 5226593 h 5809456"/>
              <a:gd name="connsiteX14865" fmla="*/ 4788935 w 10993169"/>
              <a:gd name="connsiteY14865" fmla="*/ 5225291 h 5809456"/>
              <a:gd name="connsiteX14866" fmla="*/ 4785679 w 10993169"/>
              <a:gd name="connsiteY14866" fmla="*/ 5223989 h 5809456"/>
              <a:gd name="connsiteX14867" fmla="*/ 4782423 w 10993169"/>
              <a:gd name="connsiteY14867" fmla="*/ 5223338 h 5809456"/>
              <a:gd name="connsiteX14868" fmla="*/ 4775912 w 10993169"/>
              <a:gd name="connsiteY14868" fmla="*/ 5222035 h 5809456"/>
              <a:gd name="connsiteX14869" fmla="*/ 4770703 w 10993169"/>
              <a:gd name="connsiteY14869" fmla="*/ 5220733 h 5809456"/>
              <a:gd name="connsiteX14870" fmla="*/ 4763541 w 10993169"/>
              <a:gd name="connsiteY14870" fmla="*/ 5217477 h 5809456"/>
              <a:gd name="connsiteX14871" fmla="*/ 4753773 w 10993169"/>
              <a:gd name="connsiteY14871" fmla="*/ 5213571 h 5809456"/>
              <a:gd name="connsiteX14872" fmla="*/ 4745960 w 10993169"/>
              <a:gd name="connsiteY14872" fmla="*/ 5209664 h 5809456"/>
              <a:gd name="connsiteX14873" fmla="*/ 4742704 w 10993169"/>
              <a:gd name="connsiteY14873" fmla="*/ 5207710 h 5809456"/>
              <a:gd name="connsiteX14874" fmla="*/ 4742704 w 10993169"/>
              <a:gd name="connsiteY14874" fmla="*/ 5203804 h 5809456"/>
              <a:gd name="connsiteX14875" fmla="*/ 4742704 w 10993169"/>
              <a:gd name="connsiteY14875" fmla="*/ 5195990 h 5809456"/>
              <a:gd name="connsiteX14876" fmla="*/ 4742704 w 10993169"/>
              <a:gd name="connsiteY14876" fmla="*/ 5186874 h 5809456"/>
              <a:gd name="connsiteX14877" fmla="*/ 4742704 w 10993169"/>
              <a:gd name="connsiteY14877" fmla="*/ 5179711 h 5809456"/>
              <a:gd name="connsiteX14878" fmla="*/ 4742053 w 10993169"/>
              <a:gd name="connsiteY14878" fmla="*/ 5170595 h 5809456"/>
              <a:gd name="connsiteX14879" fmla="*/ 4741402 w 10993169"/>
              <a:gd name="connsiteY14879" fmla="*/ 5158224 h 5809456"/>
              <a:gd name="connsiteX14880" fmla="*/ 4741402 w 10993169"/>
              <a:gd name="connsiteY14880" fmla="*/ 5146503 h 5809456"/>
              <a:gd name="connsiteX14881" fmla="*/ 4740099 w 10993169"/>
              <a:gd name="connsiteY14881" fmla="*/ 5136736 h 5809456"/>
              <a:gd name="connsiteX14882" fmla="*/ 4738797 w 10993169"/>
              <a:gd name="connsiteY14882" fmla="*/ 5132178 h 5809456"/>
              <a:gd name="connsiteX14883" fmla="*/ 4737495 w 10993169"/>
              <a:gd name="connsiteY14883" fmla="*/ 5128271 h 5809456"/>
              <a:gd name="connsiteX14884" fmla="*/ 4734890 w 10993169"/>
              <a:gd name="connsiteY14884" fmla="*/ 5123713 h 5809456"/>
              <a:gd name="connsiteX14885" fmla="*/ 4732286 w 10993169"/>
              <a:gd name="connsiteY14885" fmla="*/ 5119807 h 5809456"/>
              <a:gd name="connsiteX14886" fmla="*/ 4725774 w 10993169"/>
              <a:gd name="connsiteY14886" fmla="*/ 5111993 h 5809456"/>
              <a:gd name="connsiteX14887" fmla="*/ 4719914 w 10993169"/>
              <a:gd name="connsiteY14887" fmla="*/ 5105482 h 5809456"/>
              <a:gd name="connsiteX14888" fmla="*/ 4713403 w 10993169"/>
              <a:gd name="connsiteY14888" fmla="*/ 5099621 h 5809456"/>
              <a:gd name="connsiteX14889" fmla="*/ 4704938 w 10993169"/>
              <a:gd name="connsiteY14889" fmla="*/ 5093110 h 5809456"/>
              <a:gd name="connsiteX14890" fmla="*/ 4695822 w 10993169"/>
              <a:gd name="connsiteY14890" fmla="*/ 5087250 h 5809456"/>
              <a:gd name="connsiteX14891" fmla="*/ 4688660 w 10993169"/>
              <a:gd name="connsiteY14891" fmla="*/ 5082692 h 5809456"/>
              <a:gd name="connsiteX14892" fmla="*/ 4682148 w 10993169"/>
              <a:gd name="connsiteY14892" fmla="*/ 5080738 h 5809456"/>
              <a:gd name="connsiteX14893" fmla="*/ 4674986 w 10993169"/>
              <a:gd name="connsiteY14893" fmla="*/ 5078134 h 5809456"/>
              <a:gd name="connsiteX14894" fmla="*/ 4667172 w 10993169"/>
              <a:gd name="connsiteY14894" fmla="*/ 5076180 h 5809456"/>
              <a:gd name="connsiteX14895" fmla="*/ 4660661 w 10993169"/>
              <a:gd name="connsiteY14895" fmla="*/ 5074878 h 5809456"/>
              <a:gd name="connsiteX14896" fmla="*/ 4656103 w 10993169"/>
              <a:gd name="connsiteY14896" fmla="*/ 5076832 h 5809456"/>
              <a:gd name="connsiteX14897" fmla="*/ 4650894 w 10993169"/>
              <a:gd name="connsiteY14897" fmla="*/ 5080087 h 5809456"/>
              <a:gd name="connsiteX14898" fmla="*/ 4645033 w 10993169"/>
              <a:gd name="connsiteY14898" fmla="*/ 5083343 h 5809456"/>
              <a:gd name="connsiteX14899" fmla="*/ 4640475 w 10993169"/>
              <a:gd name="connsiteY14899" fmla="*/ 5085296 h 5809456"/>
              <a:gd name="connsiteX14900" fmla="*/ 4631359 w 10993169"/>
              <a:gd name="connsiteY14900" fmla="*/ 5078785 h 5809456"/>
              <a:gd name="connsiteX14901" fmla="*/ 4622895 w 10993169"/>
              <a:gd name="connsiteY14901" fmla="*/ 5072274 h 5809456"/>
              <a:gd name="connsiteX14902" fmla="*/ 4617685 w 10993169"/>
              <a:gd name="connsiteY14902" fmla="*/ 5076832 h 5809456"/>
              <a:gd name="connsiteX14903" fmla="*/ 4611825 w 10993169"/>
              <a:gd name="connsiteY14903" fmla="*/ 5083343 h 5809456"/>
              <a:gd name="connsiteX14904" fmla="*/ 4608570 w 10993169"/>
              <a:gd name="connsiteY14904" fmla="*/ 5086599 h 5809456"/>
              <a:gd name="connsiteX14905" fmla="*/ 4605965 w 10993169"/>
              <a:gd name="connsiteY14905" fmla="*/ 5089203 h 5809456"/>
              <a:gd name="connsiteX14906" fmla="*/ 4604012 w 10993169"/>
              <a:gd name="connsiteY14906" fmla="*/ 5090505 h 5809456"/>
              <a:gd name="connsiteX14907" fmla="*/ 4602709 w 10993169"/>
              <a:gd name="connsiteY14907" fmla="*/ 5090505 h 5809456"/>
              <a:gd name="connsiteX14908" fmla="*/ 4595547 w 10993169"/>
              <a:gd name="connsiteY14908" fmla="*/ 5090505 h 5809456"/>
              <a:gd name="connsiteX14909" fmla="*/ 4585129 w 10993169"/>
              <a:gd name="connsiteY14909" fmla="*/ 5091808 h 5809456"/>
              <a:gd name="connsiteX14910" fmla="*/ 4574059 w 10993169"/>
              <a:gd name="connsiteY14910" fmla="*/ 5092459 h 5809456"/>
              <a:gd name="connsiteX14911" fmla="*/ 4563641 w 10993169"/>
              <a:gd name="connsiteY14911" fmla="*/ 5093110 h 5809456"/>
              <a:gd name="connsiteX14912" fmla="*/ 4557130 w 10993169"/>
              <a:gd name="connsiteY14912" fmla="*/ 5095063 h 5809456"/>
              <a:gd name="connsiteX14913" fmla="*/ 4549967 w 10993169"/>
              <a:gd name="connsiteY14913" fmla="*/ 5097017 h 5809456"/>
              <a:gd name="connsiteX14914" fmla="*/ 4546060 w 10993169"/>
              <a:gd name="connsiteY14914" fmla="*/ 5098319 h 5809456"/>
              <a:gd name="connsiteX14915" fmla="*/ 4542153 w 10993169"/>
              <a:gd name="connsiteY14915" fmla="*/ 5098319 h 5809456"/>
              <a:gd name="connsiteX14916" fmla="*/ 4538898 w 10993169"/>
              <a:gd name="connsiteY14916" fmla="*/ 5098319 h 5809456"/>
              <a:gd name="connsiteX14917" fmla="*/ 4535642 w 10993169"/>
              <a:gd name="connsiteY14917" fmla="*/ 5097668 h 5809456"/>
              <a:gd name="connsiteX14918" fmla="*/ 4531735 w 10993169"/>
              <a:gd name="connsiteY14918" fmla="*/ 5096366 h 5809456"/>
              <a:gd name="connsiteX14919" fmla="*/ 4527828 w 10993169"/>
              <a:gd name="connsiteY14919" fmla="*/ 5093761 h 5809456"/>
              <a:gd name="connsiteX14920" fmla="*/ 4523922 w 10993169"/>
              <a:gd name="connsiteY14920" fmla="*/ 5090505 h 5809456"/>
              <a:gd name="connsiteX14921" fmla="*/ 4520015 w 10993169"/>
              <a:gd name="connsiteY14921" fmla="*/ 5086599 h 5809456"/>
              <a:gd name="connsiteX14922" fmla="*/ 4516108 w 10993169"/>
              <a:gd name="connsiteY14922" fmla="*/ 5082692 h 5809456"/>
              <a:gd name="connsiteX14923" fmla="*/ 4512852 w 10993169"/>
              <a:gd name="connsiteY14923" fmla="*/ 5078134 h 5809456"/>
              <a:gd name="connsiteX14924" fmla="*/ 4510248 w 10993169"/>
              <a:gd name="connsiteY14924" fmla="*/ 5074227 h 5809456"/>
              <a:gd name="connsiteX14925" fmla="*/ 4507643 w 10993169"/>
              <a:gd name="connsiteY14925" fmla="*/ 5070320 h 5809456"/>
              <a:gd name="connsiteX14926" fmla="*/ 4503736 w 10993169"/>
              <a:gd name="connsiteY14926" fmla="*/ 5062506 h 5809456"/>
              <a:gd name="connsiteX14927" fmla="*/ 4500481 w 10993169"/>
              <a:gd name="connsiteY14927" fmla="*/ 5053391 h 5809456"/>
              <a:gd name="connsiteX14928" fmla="*/ 4496574 w 10993169"/>
              <a:gd name="connsiteY14928" fmla="*/ 5044275 h 5809456"/>
              <a:gd name="connsiteX14929" fmla="*/ 4492667 w 10993169"/>
              <a:gd name="connsiteY14929" fmla="*/ 5037112 h 5809456"/>
              <a:gd name="connsiteX14930" fmla="*/ 4487458 w 10993169"/>
              <a:gd name="connsiteY14930" fmla="*/ 5029298 h 5809456"/>
              <a:gd name="connsiteX14931" fmla="*/ 4482249 w 10993169"/>
              <a:gd name="connsiteY14931" fmla="*/ 5023438 h 5809456"/>
              <a:gd name="connsiteX14932" fmla="*/ 4480946 w 10993169"/>
              <a:gd name="connsiteY14932" fmla="*/ 5016927 h 5809456"/>
              <a:gd name="connsiteX14933" fmla="*/ 4480295 w 10993169"/>
              <a:gd name="connsiteY14933" fmla="*/ 5009764 h 5809456"/>
              <a:gd name="connsiteX14934" fmla="*/ 4479644 w 10993169"/>
              <a:gd name="connsiteY14934" fmla="*/ 5001951 h 5809456"/>
              <a:gd name="connsiteX14935" fmla="*/ 4479644 w 10993169"/>
              <a:gd name="connsiteY14935" fmla="*/ 4995439 h 5809456"/>
              <a:gd name="connsiteX14936" fmla="*/ 4477691 w 10993169"/>
              <a:gd name="connsiteY14936" fmla="*/ 4990881 h 5809456"/>
              <a:gd name="connsiteX14937" fmla="*/ 4474435 w 10993169"/>
              <a:gd name="connsiteY14937" fmla="*/ 4984370 h 5809456"/>
              <a:gd name="connsiteX14938" fmla="*/ 4471179 w 10993169"/>
              <a:gd name="connsiteY14938" fmla="*/ 4977858 h 5809456"/>
              <a:gd name="connsiteX14939" fmla="*/ 4467273 w 10993169"/>
              <a:gd name="connsiteY14939" fmla="*/ 4972649 h 5809456"/>
              <a:gd name="connsiteX14940" fmla="*/ 4461412 w 10993169"/>
              <a:gd name="connsiteY14940" fmla="*/ 4971347 h 5809456"/>
              <a:gd name="connsiteX14941" fmla="*/ 4454250 w 10993169"/>
              <a:gd name="connsiteY14941" fmla="*/ 4970696 h 5809456"/>
              <a:gd name="connsiteX14942" fmla="*/ 4446436 w 10993169"/>
              <a:gd name="connsiteY14942" fmla="*/ 4971347 h 5809456"/>
              <a:gd name="connsiteX14943" fmla="*/ 4441227 w 10993169"/>
              <a:gd name="connsiteY14943" fmla="*/ 4972649 h 5809456"/>
              <a:gd name="connsiteX14944" fmla="*/ 4438622 w 10993169"/>
              <a:gd name="connsiteY14944" fmla="*/ 4973301 h 5809456"/>
              <a:gd name="connsiteX14945" fmla="*/ 4434716 w 10993169"/>
              <a:gd name="connsiteY14945" fmla="*/ 4974603 h 5809456"/>
              <a:gd name="connsiteX14946" fmla="*/ 4430809 w 10993169"/>
              <a:gd name="connsiteY14946" fmla="*/ 4975905 h 5809456"/>
              <a:gd name="connsiteX14947" fmla="*/ 4428204 w 10993169"/>
              <a:gd name="connsiteY14947" fmla="*/ 4977858 h 5809456"/>
              <a:gd name="connsiteX14948" fmla="*/ 4427553 w 10993169"/>
              <a:gd name="connsiteY14948" fmla="*/ 4979812 h 5809456"/>
              <a:gd name="connsiteX14949" fmla="*/ 4427553 w 10993169"/>
              <a:gd name="connsiteY14949" fmla="*/ 4983068 h 5809456"/>
              <a:gd name="connsiteX14950" fmla="*/ 4428204 w 10993169"/>
              <a:gd name="connsiteY14950" fmla="*/ 4986323 h 5809456"/>
              <a:gd name="connsiteX14951" fmla="*/ 4428204 w 10993169"/>
              <a:gd name="connsiteY14951" fmla="*/ 4989579 h 5809456"/>
              <a:gd name="connsiteX14952" fmla="*/ 4428855 w 10993169"/>
              <a:gd name="connsiteY14952" fmla="*/ 4993486 h 5809456"/>
              <a:gd name="connsiteX14953" fmla="*/ 4428855 w 10993169"/>
              <a:gd name="connsiteY14953" fmla="*/ 4996742 h 5809456"/>
              <a:gd name="connsiteX14954" fmla="*/ 4428855 w 10993169"/>
              <a:gd name="connsiteY14954" fmla="*/ 4999997 h 5809456"/>
              <a:gd name="connsiteX14955" fmla="*/ 4428204 w 10993169"/>
              <a:gd name="connsiteY14955" fmla="*/ 5003253 h 5809456"/>
              <a:gd name="connsiteX14956" fmla="*/ 4428204 w 10993169"/>
              <a:gd name="connsiteY14956" fmla="*/ 5007811 h 5809456"/>
              <a:gd name="connsiteX14957" fmla="*/ 4428204 w 10993169"/>
              <a:gd name="connsiteY14957" fmla="*/ 5013020 h 5809456"/>
              <a:gd name="connsiteX14958" fmla="*/ 4427553 w 10993169"/>
              <a:gd name="connsiteY14958" fmla="*/ 5017578 h 5809456"/>
              <a:gd name="connsiteX14959" fmla="*/ 4425600 w 10993169"/>
              <a:gd name="connsiteY14959" fmla="*/ 5020834 h 5809456"/>
              <a:gd name="connsiteX14960" fmla="*/ 4423646 w 10993169"/>
              <a:gd name="connsiteY14960" fmla="*/ 5023438 h 5809456"/>
              <a:gd name="connsiteX14961" fmla="*/ 4419739 w 10993169"/>
              <a:gd name="connsiteY14961" fmla="*/ 5026043 h 5809456"/>
              <a:gd name="connsiteX14962" fmla="*/ 4415833 w 10993169"/>
              <a:gd name="connsiteY14962" fmla="*/ 5027996 h 5809456"/>
              <a:gd name="connsiteX14963" fmla="*/ 4411926 w 10993169"/>
              <a:gd name="connsiteY14963" fmla="*/ 5029298 h 5809456"/>
              <a:gd name="connsiteX14964" fmla="*/ 4403461 w 10993169"/>
              <a:gd name="connsiteY14964" fmla="*/ 5033205 h 5809456"/>
              <a:gd name="connsiteX14965" fmla="*/ 4397601 w 10993169"/>
              <a:gd name="connsiteY14965" fmla="*/ 5037112 h 5809456"/>
              <a:gd name="connsiteX14966" fmla="*/ 4389136 w 10993169"/>
              <a:gd name="connsiteY14966" fmla="*/ 5045577 h 5809456"/>
              <a:gd name="connsiteX14967" fmla="*/ 4380020 w 10993169"/>
              <a:gd name="connsiteY14967" fmla="*/ 5054693 h 5809456"/>
              <a:gd name="connsiteX14968" fmla="*/ 4375462 w 10993169"/>
              <a:gd name="connsiteY14968" fmla="*/ 5054042 h 5809456"/>
              <a:gd name="connsiteX14969" fmla="*/ 4370253 w 10993169"/>
              <a:gd name="connsiteY14969" fmla="*/ 5052739 h 5809456"/>
              <a:gd name="connsiteX14970" fmla="*/ 4367648 w 10993169"/>
              <a:gd name="connsiteY14970" fmla="*/ 5051437 h 5809456"/>
              <a:gd name="connsiteX14971" fmla="*/ 4365695 w 10993169"/>
              <a:gd name="connsiteY14971" fmla="*/ 5050135 h 5809456"/>
              <a:gd name="connsiteX14972" fmla="*/ 4363741 w 10993169"/>
              <a:gd name="connsiteY14972" fmla="*/ 5048833 h 5809456"/>
              <a:gd name="connsiteX14973" fmla="*/ 4362439 w 10993169"/>
              <a:gd name="connsiteY14973" fmla="*/ 5046879 h 5809456"/>
              <a:gd name="connsiteX14974" fmla="*/ 4360486 w 10993169"/>
              <a:gd name="connsiteY14974" fmla="*/ 5043623 h 5809456"/>
              <a:gd name="connsiteX14975" fmla="*/ 4359835 w 10993169"/>
              <a:gd name="connsiteY14975" fmla="*/ 5039717 h 5809456"/>
              <a:gd name="connsiteX14976" fmla="*/ 4359835 w 10993169"/>
              <a:gd name="connsiteY14976" fmla="*/ 5035159 h 5809456"/>
              <a:gd name="connsiteX14977" fmla="*/ 4360486 w 10993169"/>
              <a:gd name="connsiteY14977" fmla="*/ 5029298 h 5809456"/>
              <a:gd name="connsiteX14978" fmla="*/ 4361788 w 10993169"/>
              <a:gd name="connsiteY14978" fmla="*/ 5019531 h 5809456"/>
              <a:gd name="connsiteX14979" fmla="*/ 4362439 w 10993169"/>
              <a:gd name="connsiteY14979" fmla="*/ 5011067 h 5809456"/>
              <a:gd name="connsiteX14980" fmla="*/ 4362439 w 10993169"/>
              <a:gd name="connsiteY14980" fmla="*/ 4999346 h 5809456"/>
              <a:gd name="connsiteX14981" fmla="*/ 4363741 w 10993169"/>
              <a:gd name="connsiteY14981" fmla="*/ 4985021 h 5809456"/>
              <a:gd name="connsiteX14982" fmla="*/ 4364393 w 10993169"/>
              <a:gd name="connsiteY14982" fmla="*/ 4970696 h 5809456"/>
              <a:gd name="connsiteX14983" fmla="*/ 4365044 w 10993169"/>
              <a:gd name="connsiteY14983" fmla="*/ 4957673 h 5809456"/>
              <a:gd name="connsiteX14984" fmla="*/ 4365044 w 10993169"/>
              <a:gd name="connsiteY14984" fmla="*/ 4936186 h 5809456"/>
              <a:gd name="connsiteX14985" fmla="*/ 4364393 w 10993169"/>
              <a:gd name="connsiteY14985" fmla="*/ 4909489 h 5809456"/>
              <a:gd name="connsiteX14986" fmla="*/ 4363741 w 10993169"/>
              <a:gd name="connsiteY14986" fmla="*/ 4882792 h 5809456"/>
              <a:gd name="connsiteX14987" fmla="*/ 4362439 w 10993169"/>
              <a:gd name="connsiteY14987" fmla="*/ 4860002 h 5809456"/>
              <a:gd name="connsiteX14988" fmla="*/ 4359835 w 10993169"/>
              <a:gd name="connsiteY14988" fmla="*/ 4843073 h 5809456"/>
              <a:gd name="connsiteX14989" fmla="*/ 4355928 w 10993169"/>
              <a:gd name="connsiteY14989" fmla="*/ 4822888 h 5809456"/>
              <a:gd name="connsiteX14990" fmla="*/ 4351370 w 10993169"/>
              <a:gd name="connsiteY14990" fmla="*/ 4800749 h 5809456"/>
              <a:gd name="connsiteX14991" fmla="*/ 4346161 w 10993169"/>
              <a:gd name="connsiteY14991" fmla="*/ 4777959 h 5809456"/>
              <a:gd name="connsiteX14992" fmla="*/ 4340952 w 10993169"/>
              <a:gd name="connsiteY14992" fmla="*/ 4755820 h 5809456"/>
              <a:gd name="connsiteX14993" fmla="*/ 4335743 w 10993169"/>
              <a:gd name="connsiteY14993" fmla="*/ 4733682 h 5809456"/>
              <a:gd name="connsiteX14994" fmla="*/ 4331185 w 10993169"/>
              <a:gd name="connsiteY14994" fmla="*/ 4713496 h 5809456"/>
              <a:gd name="connsiteX14995" fmla="*/ 4326627 w 10993169"/>
              <a:gd name="connsiteY14995" fmla="*/ 4695916 h 5809456"/>
              <a:gd name="connsiteX14996" fmla="*/ 4324673 w 10993169"/>
              <a:gd name="connsiteY14996" fmla="*/ 4684846 h 5809456"/>
              <a:gd name="connsiteX14997" fmla="*/ 4320766 w 10993169"/>
              <a:gd name="connsiteY14997" fmla="*/ 4671172 h 5809456"/>
              <a:gd name="connsiteX14998" fmla="*/ 4317511 w 10993169"/>
              <a:gd name="connsiteY14998" fmla="*/ 4656196 h 5809456"/>
              <a:gd name="connsiteX14999" fmla="*/ 4313604 w 10993169"/>
              <a:gd name="connsiteY14999" fmla="*/ 4640569 h 5809456"/>
              <a:gd name="connsiteX15000" fmla="*/ 4309697 w 10993169"/>
              <a:gd name="connsiteY15000" fmla="*/ 4625593 h 5809456"/>
              <a:gd name="connsiteX15001" fmla="*/ 4305139 w 10993169"/>
              <a:gd name="connsiteY15001" fmla="*/ 4609965 h 5809456"/>
              <a:gd name="connsiteX15002" fmla="*/ 4300581 w 10993169"/>
              <a:gd name="connsiteY15002" fmla="*/ 4596943 h 5809456"/>
              <a:gd name="connsiteX15003" fmla="*/ 4295372 w 10993169"/>
              <a:gd name="connsiteY15003" fmla="*/ 4586524 h 5809456"/>
              <a:gd name="connsiteX15004" fmla="*/ 4289512 w 10993169"/>
              <a:gd name="connsiteY15004" fmla="*/ 4575455 h 5809456"/>
              <a:gd name="connsiteX15005" fmla="*/ 4281047 w 10993169"/>
              <a:gd name="connsiteY15005" fmla="*/ 4562432 h 5809456"/>
              <a:gd name="connsiteX15006" fmla="*/ 4272582 w 10993169"/>
              <a:gd name="connsiteY15006" fmla="*/ 4549409 h 5809456"/>
              <a:gd name="connsiteX15007" fmla="*/ 4264768 w 10993169"/>
              <a:gd name="connsiteY15007" fmla="*/ 4537689 h 5809456"/>
              <a:gd name="connsiteX15008" fmla="*/ 4260211 w 10993169"/>
              <a:gd name="connsiteY15008" fmla="*/ 4533131 h 5809456"/>
              <a:gd name="connsiteX15009" fmla="*/ 4253699 w 10993169"/>
              <a:gd name="connsiteY15009" fmla="*/ 4525968 h 5809456"/>
              <a:gd name="connsiteX15010" fmla="*/ 4251095 w 10993169"/>
              <a:gd name="connsiteY15010" fmla="*/ 4522713 h 5809456"/>
              <a:gd name="connsiteX15011" fmla="*/ 4248490 w 10993169"/>
              <a:gd name="connsiteY15011" fmla="*/ 4518806 h 5809456"/>
              <a:gd name="connsiteX15012" fmla="*/ 4245885 w 10993169"/>
              <a:gd name="connsiteY15012" fmla="*/ 4515550 h 5809456"/>
              <a:gd name="connsiteX15013" fmla="*/ 4244583 w 10993169"/>
              <a:gd name="connsiteY15013" fmla="*/ 4511643 h 5809456"/>
              <a:gd name="connsiteX15014" fmla="*/ 4242630 w 10993169"/>
              <a:gd name="connsiteY15014" fmla="*/ 4507085 h 5809456"/>
              <a:gd name="connsiteX15015" fmla="*/ 4241327 w 10993169"/>
              <a:gd name="connsiteY15015" fmla="*/ 4501876 h 5809456"/>
              <a:gd name="connsiteX15016" fmla="*/ 4240025 w 10993169"/>
              <a:gd name="connsiteY15016" fmla="*/ 4496016 h 5809456"/>
              <a:gd name="connsiteX15017" fmla="*/ 4239374 w 10993169"/>
              <a:gd name="connsiteY15017" fmla="*/ 4491458 h 5809456"/>
              <a:gd name="connsiteX15018" fmla="*/ 4240025 w 10993169"/>
              <a:gd name="connsiteY15018" fmla="*/ 4484947 h 5809456"/>
              <a:gd name="connsiteX15019" fmla="*/ 4241979 w 10993169"/>
              <a:gd name="connsiteY15019" fmla="*/ 4477133 h 5809456"/>
              <a:gd name="connsiteX15020" fmla="*/ 4243281 w 10993169"/>
              <a:gd name="connsiteY15020" fmla="*/ 4473226 h 5809456"/>
              <a:gd name="connsiteX15021" fmla="*/ 4245234 w 10993169"/>
              <a:gd name="connsiteY15021" fmla="*/ 4469971 h 5809456"/>
              <a:gd name="connsiteX15022" fmla="*/ 4247188 w 10993169"/>
              <a:gd name="connsiteY15022" fmla="*/ 4467366 h 5809456"/>
              <a:gd name="connsiteX15023" fmla="*/ 4249792 w 10993169"/>
              <a:gd name="connsiteY15023" fmla="*/ 4466064 h 5809456"/>
              <a:gd name="connsiteX15024" fmla="*/ 4251746 w 10993169"/>
              <a:gd name="connsiteY15024" fmla="*/ 4466064 h 5809456"/>
              <a:gd name="connsiteX15025" fmla="*/ 4254350 w 10993169"/>
              <a:gd name="connsiteY15025" fmla="*/ 4467366 h 5809456"/>
              <a:gd name="connsiteX15026" fmla="*/ 4256955 w 10993169"/>
              <a:gd name="connsiteY15026" fmla="*/ 4469971 h 5809456"/>
              <a:gd name="connsiteX15027" fmla="*/ 4260211 w 10993169"/>
              <a:gd name="connsiteY15027" fmla="*/ 4472575 h 5809456"/>
              <a:gd name="connsiteX15028" fmla="*/ 4263466 w 10993169"/>
              <a:gd name="connsiteY15028" fmla="*/ 4475831 h 5809456"/>
              <a:gd name="connsiteX15029" fmla="*/ 4266722 w 10993169"/>
              <a:gd name="connsiteY15029" fmla="*/ 4478435 h 5809456"/>
              <a:gd name="connsiteX15030" fmla="*/ 4269978 w 10993169"/>
              <a:gd name="connsiteY15030" fmla="*/ 4480389 h 5809456"/>
              <a:gd name="connsiteX15031" fmla="*/ 4272582 w 10993169"/>
              <a:gd name="connsiteY15031" fmla="*/ 4481691 h 5809456"/>
              <a:gd name="connsiteX15032" fmla="*/ 4277791 w 10993169"/>
              <a:gd name="connsiteY15032" fmla="*/ 4480389 h 5809456"/>
              <a:gd name="connsiteX15033" fmla="*/ 4284303 w 10993169"/>
              <a:gd name="connsiteY15033" fmla="*/ 4477133 h 5809456"/>
              <a:gd name="connsiteX15034" fmla="*/ 4290814 w 10993169"/>
              <a:gd name="connsiteY15034" fmla="*/ 4472575 h 5809456"/>
              <a:gd name="connsiteX15035" fmla="*/ 4295372 w 10993169"/>
              <a:gd name="connsiteY15035" fmla="*/ 4468668 h 5809456"/>
              <a:gd name="connsiteX15036" fmla="*/ 4299930 w 10993169"/>
              <a:gd name="connsiteY15036" fmla="*/ 4465413 h 5809456"/>
              <a:gd name="connsiteX15037" fmla="*/ 4305139 w 10993169"/>
              <a:gd name="connsiteY15037" fmla="*/ 4460855 h 5809456"/>
              <a:gd name="connsiteX15038" fmla="*/ 4307092 w 10993169"/>
              <a:gd name="connsiteY15038" fmla="*/ 4458250 h 5809456"/>
              <a:gd name="connsiteX15039" fmla="*/ 4309046 w 10993169"/>
              <a:gd name="connsiteY15039" fmla="*/ 4455646 h 5809456"/>
              <a:gd name="connsiteX15040" fmla="*/ 4310348 w 10993169"/>
              <a:gd name="connsiteY15040" fmla="*/ 4453041 h 5809456"/>
              <a:gd name="connsiteX15041" fmla="*/ 4310999 w 10993169"/>
              <a:gd name="connsiteY15041" fmla="*/ 4451088 h 5809456"/>
              <a:gd name="connsiteX15042" fmla="*/ 4310348 w 10993169"/>
              <a:gd name="connsiteY15042" fmla="*/ 4445878 h 5809456"/>
              <a:gd name="connsiteX15043" fmla="*/ 4309046 w 10993169"/>
              <a:gd name="connsiteY15043" fmla="*/ 4440018 h 5809456"/>
              <a:gd name="connsiteX15044" fmla="*/ 4308395 w 10993169"/>
              <a:gd name="connsiteY15044" fmla="*/ 4437414 h 5809456"/>
              <a:gd name="connsiteX15045" fmla="*/ 4307744 w 10993169"/>
              <a:gd name="connsiteY15045" fmla="*/ 4435460 h 5809456"/>
              <a:gd name="connsiteX15046" fmla="*/ 4306441 w 10993169"/>
              <a:gd name="connsiteY15046" fmla="*/ 4433507 h 5809456"/>
              <a:gd name="connsiteX15047" fmla="*/ 4305790 w 10993169"/>
              <a:gd name="connsiteY15047" fmla="*/ 4432856 h 5809456"/>
              <a:gd name="connsiteX15048" fmla="*/ 4303837 w 10993169"/>
              <a:gd name="connsiteY15048" fmla="*/ 4432205 h 5809456"/>
              <a:gd name="connsiteX15049" fmla="*/ 4301883 w 10993169"/>
              <a:gd name="connsiteY15049" fmla="*/ 4432205 h 5809456"/>
              <a:gd name="connsiteX15050" fmla="*/ 4299930 w 10993169"/>
              <a:gd name="connsiteY15050" fmla="*/ 4432205 h 5809456"/>
              <a:gd name="connsiteX15051" fmla="*/ 4297977 w 10993169"/>
              <a:gd name="connsiteY15051" fmla="*/ 4432205 h 5809456"/>
              <a:gd name="connsiteX15052" fmla="*/ 4294070 w 10993169"/>
              <a:gd name="connsiteY15052" fmla="*/ 4434158 h 5809456"/>
              <a:gd name="connsiteX15053" fmla="*/ 4290163 w 10993169"/>
              <a:gd name="connsiteY15053" fmla="*/ 4435460 h 5809456"/>
              <a:gd name="connsiteX15054" fmla="*/ 4284954 w 10993169"/>
              <a:gd name="connsiteY15054" fmla="*/ 4440018 h 5809456"/>
              <a:gd name="connsiteX15055" fmla="*/ 4277791 w 10993169"/>
              <a:gd name="connsiteY15055" fmla="*/ 4445878 h 5809456"/>
              <a:gd name="connsiteX15056" fmla="*/ 4273233 w 10993169"/>
              <a:gd name="connsiteY15056" fmla="*/ 4447181 h 5809456"/>
              <a:gd name="connsiteX15057" fmla="*/ 4267373 w 10993169"/>
              <a:gd name="connsiteY15057" fmla="*/ 4447832 h 5809456"/>
              <a:gd name="connsiteX15058" fmla="*/ 4262164 w 10993169"/>
              <a:gd name="connsiteY15058" fmla="*/ 4447181 h 5809456"/>
              <a:gd name="connsiteX15059" fmla="*/ 4257606 w 10993169"/>
              <a:gd name="connsiteY15059" fmla="*/ 4445878 h 5809456"/>
              <a:gd name="connsiteX15060" fmla="*/ 4250443 w 10993169"/>
              <a:gd name="connsiteY15060" fmla="*/ 4443274 h 5809456"/>
              <a:gd name="connsiteX15061" fmla="*/ 4244583 w 10993169"/>
              <a:gd name="connsiteY15061" fmla="*/ 4440669 h 5809456"/>
              <a:gd name="connsiteX15062" fmla="*/ 4240676 w 10993169"/>
              <a:gd name="connsiteY15062" fmla="*/ 4440669 h 5809456"/>
              <a:gd name="connsiteX15063" fmla="*/ 4237421 w 10993169"/>
              <a:gd name="connsiteY15063" fmla="*/ 4441320 h 5809456"/>
              <a:gd name="connsiteX15064" fmla="*/ 4233514 w 10993169"/>
              <a:gd name="connsiteY15064" fmla="*/ 4441972 h 5809456"/>
              <a:gd name="connsiteX15065" fmla="*/ 4229607 w 10993169"/>
              <a:gd name="connsiteY15065" fmla="*/ 4443274 h 5809456"/>
              <a:gd name="connsiteX15066" fmla="*/ 4221793 w 10993169"/>
              <a:gd name="connsiteY15066" fmla="*/ 4445878 h 5809456"/>
              <a:gd name="connsiteX15067" fmla="*/ 4212026 w 10993169"/>
              <a:gd name="connsiteY15067" fmla="*/ 4448483 h 5809456"/>
              <a:gd name="connsiteX15068" fmla="*/ 4204213 w 10993169"/>
              <a:gd name="connsiteY15068" fmla="*/ 4445878 h 5809456"/>
              <a:gd name="connsiteX15069" fmla="*/ 4195748 w 10993169"/>
              <a:gd name="connsiteY15069" fmla="*/ 4443274 h 5809456"/>
              <a:gd name="connsiteX15070" fmla="*/ 4185981 w 10993169"/>
              <a:gd name="connsiteY15070" fmla="*/ 4445878 h 5809456"/>
              <a:gd name="connsiteX15071" fmla="*/ 4178167 w 10993169"/>
              <a:gd name="connsiteY15071" fmla="*/ 4448483 h 5809456"/>
              <a:gd name="connsiteX15072" fmla="*/ 4171656 w 10993169"/>
              <a:gd name="connsiteY15072" fmla="*/ 4453041 h 5809456"/>
              <a:gd name="connsiteX15073" fmla="*/ 4165144 w 10993169"/>
              <a:gd name="connsiteY15073" fmla="*/ 4459552 h 5809456"/>
              <a:gd name="connsiteX15074" fmla="*/ 4161889 w 10993169"/>
              <a:gd name="connsiteY15074" fmla="*/ 4462808 h 5809456"/>
              <a:gd name="connsiteX15075" fmla="*/ 4158633 w 10993169"/>
              <a:gd name="connsiteY15075" fmla="*/ 4465413 h 5809456"/>
              <a:gd name="connsiteX15076" fmla="*/ 4155377 w 10993169"/>
              <a:gd name="connsiteY15076" fmla="*/ 4467366 h 5809456"/>
              <a:gd name="connsiteX15077" fmla="*/ 4152773 w 10993169"/>
              <a:gd name="connsiteY15077" fmla="*/ 4468668 h 5809456"/>
              <a:gd name="connsiteX15078" fmla="*/ 4148215 w 10993169"/>
              <a:gd name="connsiteY15078" fmla="*/ 4471273 h 5809456"/>
              <a:gd name="connsiteX15079" fmla="*/ 4142354 w 10993169"/>
              <a:gd name="connsiteY15079" fmla="*/ 4473877 h 5809456"/>
              <a:gd name="connsiteX15080" fmla="*/ 4137145 w 10993169"/>
              <a:gd name="connsiteY15080" fmla="*/ 4476482 h 5809456"/>
              <a:gd name="connsiteX15081" fmla="*/ 4132587 w 10993169"/>
              <a:gd name="connsiteY15081" fmla="*/ 4479086 h 5809456"/>
              <a:gd name="connsiteX15082" fmla="*/ 4123471 w 10993169"/>
              <a:gd name="connsiteY15082" fmla="*/ 4478435 h 5809456"/>
              <a:gd name="connsiteX15083" fmla="*/ 4113053 w 10993169"/>
              <a:gd name="connsiteY15083" fmla="*/ 4477133 h 5809456"/>
              <a:gd name="connsiteX15084" fmla="*/ 4102635 w 10993169"/>
              <a:gd name="connsiteY15084" fmla="*/ 4475831 h 5809456"/>
              <a:gd name="connsiteX15085" fmla="*/ 4094170 w 10993169"/>
              <a:gd name="connsiteY15085" fmla="*/ 4473877 h 5809456"/>
              <a:gd name="connsiteX15086" fmla="*/ 4090915 w 10993169"/>
              <a:gd name="connsiteY15086" fmla="*/ 4473226 h 5809456"/>
              <a:gd name="connsiteX15087" fmla="*/ 4087659 w 10993169"/>
              <a:gd name="connsiteY15087" fmla="*/ 4471924 h 5809456"/>
              <a:gd name="connsiteX15088" fmla="*/ 4083752 w 10993169"/>
              <a:gd name="connsiteY15088" fmla="*/ 4469971 h 5809456"/>
              <a:gd name="connsiteX15089" fmla="*/ 4079845 w 10993169"/>
              <a:gd name="connsiteY15089" fmla="*/ 4467366 h 5809456"/>
              <a:gd name="connsiteX15090" fmla="*/ 4076589 w 10993169"/>
              <a:gd name="connsiteY15090" fmla="*/ 4465413 h 5809456"/>
              <a:gd name="connsiteX15091" fmla="*/ 4072031 w 10993169"/>
              <a:gd name="connsiteY15091" fmla="*/ 4462808 h 5809456"/>
              <a:gd name="connsiteX15092" fmla="*/ 4068776 w 10993169"/>
              <a:gd name="connsiteY15092" fmla="*/ 4461506 h 5809456"/>
              <a:gd name="connsiteX15093" fmla="*/ 4065520 w 10993169"/>
              <a:gd name="connsiteY15093" fmla="*/ 4460855 h 5809456"/>
              <a:gd name="connsiteX15094" fmla="*/ 4061613 w 10993169"/>
              <a:gd name="connsiteY15094" fmla="*/ 4460855 h 5809456"/>
              <a:gd name="connsiteX15095" fmla="*/ 4057055 w 10993169"/>
              <a:gd name="connsiteY15095" fmla="*/ 4461506 h 5809456"/>
              <a:gd name="connsiteX15096" fmla="*/ 4055753 w 10993169"/>
              <a:gd name="connsiteY15096" fmla="*/ 4461506 h 5809456"/>
              <a:gd name="connsiteX15097" fmla="*/ 4053800 w 10993169"/>
              <a:gd name="connsiteY15097" fmla="*/ 4462157 h 5809456"/>
              <a:gd name="connsiteX15098" fmla="*/ 4053148 w 10993169"/>
              <a:gd name="connsiteY15098" fmla="*/ 4462808 h 5809456"/>
              <a:gd name="connsiteX15099" fmla="*/ 4053148 w 10993169"/>
              <a:gd name="connsiteY15099" fmla="*/ 4463459 h 5809456"/>
              <a:gd name="connsiteX15100" fmla="*/ 4051195 w 10993169"/>
              <a:gd name="connsiteY15100" fmla="*/ 4464761 h 5809456"/>
              <a:gd name="connsiteX15101" fmla="*/ 4050544 w 10993169"/>
              <a:gd name="connsiteY15101" fmla="*/ 4467366 h 5809456"/>
              <a:gd name="connsiteX15102" fmla="*/ 4050544 w 10993169"/>
              <a:gd name="connsiteY15102" fmla="*/ 4469971 h 5809456"/>
              <a:gd name="connsiteX15103" fmla="*/ 4050544 w 10993169"/>
              <a:gd name="connsiteY15103" fmla="*/ 4472575 h 5809456"/>
              <a:gd name="connsiteX15104" fmla="*/ 4051195 w 10993169"/>
              <a:gd name="connsiteY15104" fmla="*/ 4477784 h 5809456"/>
              <a:gd name="connsiteX15105" fmla="*/ 4050544 w 10993169"/>
              <a:gd name="connsiteY15105" fmla="*/ 4481691 h 5809456"/>
              <a:gd name="connsiteX15106" fmla="*/ 4047288 w 10993169"/>
              <a:gd name="connsiteY15106" fmla="*/ 4482993 h 5809456"/>
              <a:gd name="connsiteX15107" fmla="*/ 4043381 w 10993169"/>
              <a:gd name="connsiteY15107" fmla="*/ 4483644 h 5809456"/>
              <a:gd name="connsiteX15108" fmla="*/ 4038172 w 10993169"/>
              <a:gd name="connsiteY15108" fmla="*/ 4484296 h 5809456"/>
              <a:gd name="connsiteX15109" fmla="*/ 4032963 w 10993169"/>
              <a:gd name="connsiteY15109" fmla="*/ 4484296 h 5809456"/>
              <a:gd name="connsiteX15110" fmla="*/ 4023847 w 10993169"/>
              <a:gd name="connsiteY15110" fmla="*/ 4484296 h 5809456"/>
              <a:gd name="connsiteX15111" fmla="*/ 4019940 w 10993169"/>
              <a:gd name="connsiteY15111" fmla="*/ 4483644 h 5809456"/>
              <a:gd name="connsiteX15112" fmla="*/ 4018638 w 10993169"/>
              <a:gd name="connsiteY15112" fmla="*/ 4479086 h 5809456"/>
              <a:gd name="connsiteX15113" fmla="*/ 4016685 w 10993169"/>
              <a:gd name="connsiteY15113" fmla="*/ 4470622 h 5809456"/>
              <a:gd name="connsiteX15114" fmla="*/ 4015382 w 10993169"/>
              <a:gd name="connsiteY15114" fmla="*/ 4466715 h 5809456"/>
              <a:gd name="connsiteX15115" fmla="*/ 4013429 w 10993169"/>
              <a:gd name="connsiteY15115" fmla="*/ 4462157 h 5809456"/>
              <a:gd name="connsiteX15116" fmla="*/ 4011476 w 10993169"/>
              <a:gd name="connsiteY15116" fmla="*/ 4458250 h 5809456"/>
              <a:gd name="connsiteX15117" fmla="*/ 4009522 w 10993169"/>
              <a:gd name="connsiteY15117" fmla="*/ 4456297 h 5809456"/>
              <a:gd name="connsiteX15118" fmla="*/ 4006918 w 10993169"/>
              <a:gd name="connsiteY15118" fmla="*/ 4454343 h 5809456"/>
              <a:gd name="connsiteX15119" fmla="*/ 4003011 w 10993169"/>
              <a:gd name="connsiteY15119" fmla="*/ 4452390 h 5809456"/>
              <a:gd name="connsiteX15120" fmla="*/ 3999755 w 10993169"/>
              <a:gd name="connsiteY15120" fmla="*/ 4451088 h 5809456"/>
              <a:gd name="connsiteX15121" fmla="*/ 3997151 w 10993169"/>
              <a:gd name="connsiteY15121" fmla="*/ 4451088 h 5809456"/>
              <a:gd name="connsiteX15122" fmla="*/ 3991941 w 10993169"/>
              <a:gd name="connsiteY15122" fmla="*/ 4453692 h 5809456"/>
              <a:gd name="connsiteX15123" fmla="*/ 3986732 w 10993169"/>
              <a:gd name="connsiteY15123" fmla="*/ 4456297 h 5809456"/>
              <a:gd name="connsiteX15124" fmla="*/ 3981523 w 10993169"/>
              <a:gd name="connsiteY15124" fmla="*/ 4458250 h 5809456"/>
              <a:gd name="connsiteX15125" fmla="*/ 3975663 w 10993169"/>
              <a:gd name="connsiteY15125" fmla="*/ 4460203 h 5809456"/>
              <a:gd name="connsiteX15126" fmla="*/ 3972407 w 10993169"/>
              <a:gd name="connsiteY15126" fmla="*/ 4460855 h 5809456"/>
              <a:gd name="connsiteX15127" fmla="*/ 3969803 w 10993169"/>
              <a:gd name="connsiteY15127" fmla="*/ 4460855 h 5809456"/>
              <a:gd name="connsiteX15128" fmla="*/ 3967849 w 10993169"/>
              <a:gd name="connsiteY15128" fmla="*/ 4460203 h 5809456"/>
              <a:gd name="connsiteX15129" fmla="*/ 3966547 w 10993169"/>
              <a:gd name="connsiteY15129" fmla="*/ 4458250 h 5809456"/>
              <a:gd name="connsiteX15130" fmla="*/ 3964594 w 10993169"/>
              <a:gd name="connsiteY15130" fmla="*/ 4456948 h 5809456"/>
              <a:gd name="connsiteX15131" fmla="*/ 3963291 w 10993169"/>
              <a:gd name="connsiteY15131" fmla="*/ 4454343 h 5809456"/>
              <a:gd name="connsiteX15132" fmla="*/ 3962640 w 10993169"/>
              <a:gd name="connsiteY15132" fmla="*/ 4451088 h 5809456"/>
              <a:gd name="connsiteX15133" fmla="*/ 3961989 w 10993169"/>
              <a:gd name="connsiteY15133" fmla="*/ 4447832 h 5809456"/>
              <a:gd name="connsiteX15134" fmla="*/ 3962640 w 10993169"/>
              <a:gd name="connsiteY15134" fmla="*/ 4440018 h 5809456"/>
              <a:gd name="connsiteX15135" fmla="*/ 3963943 w 10993169"/>
              <a:gd name="connsiteY15135" fmla="*/ 4432856 h 5809456"/>
              <a:gd name="connsiteX15136" fmla="*/ 3967198 w 10993169"/>
              <a:gd name="connsiteY15136" fmla="*/ 4428298 h 5809456"/>
              <a:gd name="connsiteX15137" fmla="*/ 3971756 w 10993169"/>
              <a:gd name="connsiteY15137" fmla="*/ 4423089 h 5809456"/>
              <a:gd name="connsiteX15138" fmla="*/ 3976965 w 10993169"/>
              <a:gd name="connsiteY15138" fmla="*/ 4418531 h 5809456"/>
              <a:gd name="connsiteX15139" fmla="*/ 3981523 w 10993169"/>
              <a:gd name="connsiteY15139" fmla="*/ 4415275 h 5809456"/>
              <a:gd name="connsiteX15140" fmla="*/ 3986732 w 10993169"/>
              <a:gd name="connsiteY15140" fmla="*/ 4415926 h 5809456"/>
              <a:gd name="connsiteX15141" fmla="*/ 3993244 w 10993169"/>
              <a:gd name="connsiteY15141" fmla="*/ 4417228 h 5809456"/>
              <a:gd name="connsiteX15142" fmla="*/ 3996499 w 10993169"/>
              <a:gd name="connsiteY15142" fmla="*/ 4417879 h 5809456"/>
              <a:gd name="connsiteX15143" fmla="*/ 3999755 w 10993169"/>
              <a:gd name="connsiteY15143" fmla="*/ 4418531 h 5809456"/>
              <a:gd name="connsiteX15144" fmla="*/ 4002360 w 10993169"/>
              <a:gd name="connsiteY15144" fmla="*/ 4418531 h 5809456"/>
              <a:gd name="connsiteX15145" fmla="*/ 4004313 w 10993169"/>
              <a:gd name="connsiteY15145" fmla="*/ 4417879 h 5809456"/>
              <a:gd name="connsiteX15146" fmla="*/ 4006918 w 10993169"/>
              <a:gd name="connsiteY15146" fmla="*/ 4415275 h 5809456"/>
              <a:gd name="connsiteX15147" fmla="*/ 4010824 w 10993169"/>
              <a:gd name="connsiteY15147" fmla="*/ 4412670 h 5809456"/>
              <a:gd name="connsiteX15148" fmla="*/ 4013429 w 10993169"/>
              <a:gd name="connsiteY15148" fmla="*/ 4410066 h 5809456"/>
              <a:gd name="connsiteX15149" fmla="*/ 4014731 w 10993169"/>
              <a:gd name="connsiteY15149" fmla="*/ 4406810 h 5809456"/>
              <a:gd name="connsiteX15150" fmla="*/ 4013429 w 10993169"/>
              <a:gd name="connsiteY15150" fmla="*/ 4400950 h 5809456"/>
              <a:gd name="connsiteX15151" fmla="*/ 4012127 w 10993169"/>
              <a:gd name="connsiteY15151" fmla="*/ 4394438 h 5809456"/>
              <a:gd name="connsiteX15152" fmla="*/ 4009522 w 10993169"/>
              <a:gd name="connsiteY15152" fmla="*/ 4391834 h 5809456"/>
              <a:gd name="connsiteX15153" fmla="*/ 4005615 w 10993169"/>
              <a:gd name="connsiteY15153" fmla="*/ 4389881 h 5809456"/>
              <a:gd name="connsiteX15154" fmla="*/ 4002360 w 10993169"/>
              <a:gd name="connsiteY15154" fmla="*/ 4387276 h 5809456"/>
              <a:gd name="connsiteX15155" fmla="*/ 3999755 w 10993169"/>
              <a:gd name="connsiteY15155" fmla="*/ 4386625 h 5809456"/>
              <a:gd name="connsiteX15156" fmla="*/ 3993244 w 10993169"/>
              <a:gd name="connsiteY15156" fmla="*/ 4387927 h 5809456"/>
              <a:gd name="connsiteX15157" fmla="*/ 3986732 w 10993169"/>
              <a:gd name="connsiteY15157" fmla="*/ 4389229 h 5809456"/>
              <a:gd name="connsiteX15158" fmla="*/ 3982174 w 10993169"/>
              <a:gd name="connsiteY15158" fmla="*/ 4389229 h 5809456"/>
              <a:gd name="connsiteX15159" fmla="*/ 3976314 w 10993169"/>
              <a:gd name="connsiteY15159" fmla="*/ 4388578 h 5809456"/>
              <a:gd name="connsiteX15160" fmla="*/ 3973710 w 10993169"/>
              <a:gd name="connsiteY15160" fmla="*/ 4387927 h 5809456"/>
              <a:gd name="connsiteX15161" fmla="*/ 3971105 w 10993169"/>
              <a:gd name="connsiteY15161" fmla="*/ 4387276 h 5809456"/>
              <a:gd name="connsiteX15162" fmla="*/ 3968500 w 10993169"/>
              <a:gd name="connsiteY15162" fmla="*/ 4385974 h 5809456"/>
              <a:gd name="connsiteX15163" fmla="*/ 3966547 w 10993169"/>
              <a:gd name="connsiteY15163" fmla="*/ 4384020 h 5809456"/>
              <a:gd name="connsiteX15164" fmla="*/ 3964594 w 10993169"/>
              <a:gd name="connsiteY15164" fmla="*/ 4380113 h 5809456"/>
              <a:gd name="connsiteX15165" fmla="*/ 3963291 w 10993169"/>
              <a:gd name="connsiteY15165" fmla="*/ 4373602 h 5809456"/>
              <a:gd name="connsiteX15166" fmla="*/ 3962640 w 10993169"/>
              <a:gd name="connsiteY15166" fmla="*/ 4370346 h 5809456"/>
              <a:gd name="connsiteX15167" fmla="*/ 3961989 w 10993169"/>
              <a:gd name="connsiteY15167" fmla="*/ 4366440 h 5809456"/>
              <a:gd name="connsiteX15168" fmla="*/ 3960687 w 10993169"/>
              <a:gd name="connsiteY15168" fmla="*/ 4363835 h 5809456"/>
              <a:gd name="connsiteX15169" fmla="*/ 3958733 w 10993169"/>
              <a:gd name="connsiteY15169" fmla="*/ 4361230 h 5809456"/>
              <a:gd name="connsiteX15170" fmla="*/ 3956780 w 10993169"/>
              <a:gd name="connsiteY15170" fmla="*/ 4359277 h 5809456"/>
              <a:gd name="connsiteX15171" fmla="*/ 3953524 w 10993169"/>
              <a:gd name="connsiteY15171" fmla="*/ 4356672 h 5809456"/>
              <a:gd name="connsiteX15172" fmla="*/ 3950920 w 10993169"/>
              <a:gd name="connsiteY15172" fmla="*/ 4354719 h 5809456"/>
              <a:gd name="connsiteX15173" fmla="*/ 3947664 w 10993169"/>
              <a:gd name="connsiteY15173" fmla="*/ 4353417 h 5809456"/>
              <a:gd name="connsiteX15174" fmla="*/ 3944408 w 10993169"/>
              <a:gd name="connsiteY15174" fmla="*/ 4358626 h 5809456"/>
              <a:gd name="connsiteX15175" fmla="*/ 3940502 w 10993169"/>
              <a:gd name="connsiteY15175" fmla="*/ 4363835 h 5809456"/>
              <a:gd name="connsiteX15176" fmla="*/ 3933990 w 10993169"/>
              <a:gd name="connsiteY15176" fmla="*/ 4361230 h 5809456"/>
              <a:gd name="connsiteX15177" fmla="*/ 3927479 w 10993169"/>
              <a:gd name="connsiteY15177" fmla="*/ 4358626 h 5809456"/>
              <a:gd name="connsiteX15178" fmla="*/ 3924874 w 10993169"/>
              <a:gd name="connsiteY15178" fmla="*/ 4359277 h 5809456"/>
              <a:gd name="connsiteX15179" fmla="*/ 3920316 w 10993169"/>
              <a:gd name="connsiteY15179" fmla="*/ 4359928 h 5809456"/>
              <a:gd name="connsiteX15180" fmla="*/ 3917712 w 10993169"/>
              <a:gd name="connsiteY15180" fmla="*/ 4359928 h 5809456"/>
              <a:gd name="connsiteX15181" fmla="*/ 3915758 w 10993169"/>
              <a:gd name="connsiteY15181" fmla="*/ 4359928 h 5809456"/>
              <a:gd name="connsiteX15182" fmla="*/ 3913805 w 10993169"/>
              <a:gd name="connsiteY15182" fmla="*/ 4359277 h 5809456"/>
              <a:gd name="connsiteX15183" fmla="*/ 3912503 w 10993169"/>
              <a:gd name="connsiteY15183" fmla="*/ 4358626 h 5809456"/>
              <a:gd name="connsiteX15184" fmla="*/ 3911200 w 10993169"/>
              <a:gd name="connsiteY15184" fmla="*/ 4356021 h 5809456"/>
              <a:gd name="connsiteX15185" fmla="*/ 3910549 w 10993169"/>
              <a:gd name="connsiteY15185" fmla="*/ 4352114 h 5809456"/>
              <a:gd name="connsiteX15186" fmla="*/ 3911200 w 10993169"/>
              <a:gd name="connsiteY15186" fmla="*/ 4347557 h 5809456"/>
              <a:gd name="connsiteX15187" fmla="*/ 3912503 w 10993169"/>
              <a:gd name="connsiteY15187" fmla="*/ 4343650 h 5809456"/>
              <a:gd name="connsiteX15188" fmla="*/ 3913154 w 10993169"/>
              <a:gd name="connsiteY15188" fmla="*/ 4341045 h 5809456"/>
              <a:gd name="connsiteX15189" fmla="*/ 3915107 w 10993169"/>
              <a:gd name="connsiteY15189" fmla="*/ 4337138 h 5809456"/>
              <a:gd name="connsiteX15190" fmla="*/ 3917712 w 10993169"/>
              <a:gd name="connsiteY15190" fmla="*/ 4333231 h 5809456"/>
              <a:gd name="connsiteX15191" fmla="*/ 3920316 w 10993169"/>
              <a:gd name="connsiteY15191" fmla="*/ 4330627 h 5809456"/>
              <a:gd name="connsiteX15192" fmla="*/ 3920967 w 10993169"/>
              <a:gd name="connsiteY15192" fmla="*/ 4326069 h 5809456"/>
              <a:gd name="connsiteX15193" fmla="*/ 3922270 w 10993169"/>
              <a:gd name="connsiteY15193" fmla="*/ 4319558 h 5809456"/>
              <a:gd name="connsiteX15194" fmla="*/ 3922921 w 10993169"/>
              <a:gd name="connsiteY15194" fmla="*/ 4316953 h 5809456"/>
              <a:gd name="connsiteX15195" fmla="*/ 3922921 w 10993169"/>
              <a:gd name="connsiteY15195" fmla="*/ 4313697 h 5809456"/>
              <a:gd name="connsiteX15196" fmla="*/ 3922921 w 10993169"/>
              <a:gd name="connsiteY15196" fmla="*/ 4311744 h 5809456"/>
              <a:gd name="connsiteX15197" fmla="*/ 3922270 w 10993169"/>
              <a:gd name="connsiteY15197" fmla="*/ 4310442 h 5809456"/>
              <a:gd name="connsiteX15198" fmla="*/ 3920316 w 10993169"/>
              <a:gd name="connsiteY15198" fmla="*/ 4307186 h 5809456"/>
              <a:gd name="connsiteX15199" fmla="*/ 3917061 w 10993169"/>
              <a:gd name="connsiteY15199" fmla="*/ 4303930 h 5809456"/>
              <a:gd name="connsiteX15200" fmla="*/ 3913805 w 10993169"/>
              <a:gd name="connsiteY15200" fmla="*/ 4300675 h 5809456"/>
              <a:gd name="connsiteX15201" fmla="*/ 3909898 w 10993169"/>
              <a:gd name="connsiteY15201" fmla="*/ 4298070 h 5809456"/>
              <a:gd name="connsiteX15202" fmla="*/ 3905991 w 10993169"/>
              <a:gd name="connsiteY15202" fmla="*/ 4296117 h 5809456"/>
              <a:gd name="connsiteX15203" fmla="*/ 3902735 w 10993169"/>
              <a:gd name="connsiteY15203" fmla="*/ 4294814 h 5809456"/>
              <a:gd name="connsiteX15204" fmla="*/ 3899480 w 10993169"/>
              <a:gd name="connsiteY15204" fmla="*/ 4294163 h 5809456"/>
              <a:gd name="connsiteX15205" fmla="*/ 3896875 w 10993169"/>
              <a:gd name="connsiteY15205" fmla="*/ 4294814 h 5809456"/>
              <a:gd name="connsiteX15206" fmla="*/ 3896224 w 10993169"/>
              <a:gd name="connsiteY15206" fmla="*/ 4295465 h 5809456"/>
              <a:gd name="connsiteX15207" fmla="*/ 3896224 w 10993169"/>
              <a:gd name="connsiteY15207" fmla="*/ 4296117 h 5809456"/>
              <a:gd name="connsiteX15208" fmla="*/ 3895573 w 10993169"/>
              <a:gd name="connsiteY15208" fmla="*/ 4297419 h 5809456"/>
              <a:gd name="connsiteX15209" fmla="*/ 3895573 w 10993169"/>
              <a:gd name="connsiteY15209" fmla="*/ 4298721 h 5809456"/>
              <a:gd name="connsiteX15210" fmla="*/ 3896224 w 10993169"/>
              <a:gd name="connsiteY15210" fmla="*/ 4301326 h 5809456"/>
              <a:gd name="connsiteX15211" fmla="*/ 3897526 w 10993169"/>
              <a:gd name="connsiteY15211" fmla="*/ 4304581 h 5809456"/>
              <a:gd name="connsiteX15212" fmla="*/ 3898829 w 10993169"/>
              <a:gd name="connsiteY15212" fmla="*/ 4308488 h 5809456"/>
              <a:gd name="connsiteX15213" fmla="*/ 3899480 w 10993169"/>
              <a:gd name="connsiteY15213" fmla="*/ 4311744 h 5809456"/>
              <a:gd name="connsiteX15214" fmla="*/ 3900131 w 10993169"/>
              <a:gd name="connsiteY15214" fmla="*/ 4314348 h 5809456"/>
              <a:gd name="connsiteX15215" fmla="*/ 3899480 w 10993169"/>
              <a:gd name="connsiteY15215" fmla="*/ 4315651 h 5809456"/>
              <a:gd name="connsiteX15216" fmla="*/ 3897526 w 10993169"/>
              <a:gd name="connsiteY15216" fmla="*/ 4316302 h 5809456"/>
              <a:gd name="connsiteX15217" fmla="*/ 3894922 w 10993169"/>
              <a:gd name="connsiteY15217" fmla="*/ 4315651 h 5809456"/>
              <a:gd name="connsiteX15218" fmla="*/ 3892317 w 10993169"/>
              <a:gd name="connsiteY15218" fmla="*/ 4315000 h 5809456"/>
              <a:gd name="connsiteX15219" fmla="*/ 3889713 w 10993169"/>
              <a:gd name="connsiteY15219" fmla="*/ 4313697 h 5809456"/>
              <a:gd name="connsiteX15220" fmla="*/ 3883852 w 10993169"/>
              <a:gd name="connsiteY15220" fmla="*/ 4311744 h 5809456"/>
              <a:gd name="connsiteX15221" fmla="*/ 3879295 w 10993169"/>
              <a:gd name="connsiteY15221" fmla="*/ 4310442 h 5809456"/>
              <a:gd name="connsiteX15222" fmla="*/ 3872783 w 10993169"/>
              <a:gd name="connsiteY15222" fmla="*/ 4311093 h 5809456"/>
              <a:gd name="connsiteX15223" fmla="*/ 3865621 w 10993169"/>
              <a:gd name="connsiteY15223" fmla="*/ 4313046 h 5809456"/>
              <a:gd name="connsiteX15224" fmla="*/ 3857807 w 10993169"/>
              <a:gd name="connsiteY15224" fmla="*/ 4315000 h 5809456"/>
              <a:gd name="connsiteX15225" fmla="*/ 3851296 w 10993169"/>
              <a:gd name="connsiteY15225" fmla="*/ 4315651 h 5809456"/>
              <a:gd name="connsiteX15226" fmla="*/ 3846738 w 10993169"/>
              <a:gd name="connsiteY15226" fmla="*/ 4313046 h 5809456"/>
              <a:gd name="connsiteX15227" fmla="*/ 3840226 w 10993169"/>
              <a:gd name="connsiteY15227" fmla="*/ 4310442 h 5809456"/>
              <a:gd name="connsiteX15228" fmla="*/ 3836971 w 10993169"/>
              <a:gd name="connsiteY15228" fmla="*/ 4308488 h 5809456"/>
              <a:gd name="connsiteX15229" fmla="*/ 3834366 w 10993169"/>
              <a:gd name="connsiteY15229" fmla="*/ 4306535 h 5809456"/>
              <a:gd name="connsiteX15230" fmla="*/ 3832413 w 10993169"/>
              <a:gd name="connsiteY15230" fmla="*/ 4303930 h 5809456"/>
              <a:gd name="connsiteX15231" fmla="*/ 3831110 w 10993169"/>
              <a:gd name="connsiteY15231" fmla="*/ 4301977 h 5809456"/>
              <a:gd name="connsiteX15232" fmla="*/ 3829808 w 10993169"/>
              <a:gd name="connsiteY15232" fmla="*/ 4295465 h 5809456"/>
              <a:gd name="connsiteX15233" fmla="*/ 3830459 w 10993169"/>
              <a:gd name="connsiteY15233" fmla="*/ 4288303 h 5809456"/>
              <a:gd name="connsiteX15234" fmla="*/ 3830459 w 10993169"/>
              <a:gd name="connsiteY15234" fmla="*/ 4280489 h 5809456"/>
              <a:gd name="connsiteX15235" fmla="*/ 3831110 w 10993169"/>
              <a:gd name="connsiteY15235" fmla="*/ 4273978 h 5809456"/>
              <a:gd name="connsiteX15236" fmla="*/ 3833715 w 10993169"/>
              <a:gd name="connsiteY15236" fmla="*/ 4267467 h 5809456"/>
              <a:gd name="connsiteX15237" fmla="*/ 3837622 w 10993169"/>
              <a:gd name="connsiteY15237" fmla="*/ 4259002 h 5809456"/>
              <a:gd name="connsiteX15238" fmla="*/ 3842180 w 10993169"/>
              <a:gd name="connsiteY15238" fmla="*/ 4251839 h 5809456"/>
              <a:gd name="connsiteX15239" fmla="*/ 3846086 w 10993169"/>
              <a:gd name="connsiteY15239" fmla="*/ 4245979 h 5809456"/>
              <a:gd name="connsiteX15240" fmla="*/ 3855202 w 10993169"/>
              <a:gd name="connsiteY15240" fmla="*/ 4240119 h 5809456"/>
              <a:gd name="connsiteX15241" fmla="*/ 3864318 w 10993169"/>
              <a:gd name="connsiteY15241" fmla="*/ 4233607 h 5809456"/>
              <a:gd name="connsiteX15242" fmla="*/ 3864969 w 10993169"/>
              <a:gd name="connsiteY15242" fmla="*/ 4230352 h 5809456"/>
              <a:gd name="connsiteX15243" fmla="*/ 3864969 w 10993169"/>
              <a:gd name="connsiteY15243" fmla="*/ 4226445 h 5809456"/>
              <a:gd name="connsiteX15244" fmla="*/ 3864969 w 10993169"/>
              <a:gd name="connsiteY15244" fmla="*/ 4222538 h 5809456"/>
              <a:gd name="connsiteX15245" fmla="*/ 3864969 w 10993169"/>
              <a:gd name="connsiteY15245" fmla="*/ 4217980 h 5809456"/>
              <a:gd name="connsiteX15246" fmla="*/ 3863667 w 10993169"/>
              <a:gd name="connsiteY15246" fmla="*/ 4210166 h 5809456"/>
              <a:gd name="connsiteX15247" fmla="*/ 3861714 w 10993169"/>
              <a:gd name="connsiteY15247" fmla="*/ 4203004 h 5809456"/>
              <a:gd name="connsiteX15248" fmla="*/ 3860412 w 10993169"/>
              <a:gd name="connsiteY15248" fmla="*/ 4197795 h 5809456"/>
              <a:gd name="connsiteX15249" fmla="*/ 3857807 w 10993169"/>
              <a:gd name="connsiteY15249" fmla="*/ 4191934 h 5809456"/>
              <a:gd name="connsiteX15250" fmla="*/ 3855202 w 10993169"/>
              <a:gd name="connsiteY15250" fmla="*/ 4186725 h 5809456"/>
              <a:gd name="connsiteX15251" fmla="*/ 3853900 w 10993169"/>
              <a:gd name="connsiteY15251" fmla="*/ 4182167 h 5809456"/>
              <a:gd name="connsiteX15252" fmla="*/ 3854551 w 10993169"/>
              <a:gd name="connsiteY15252" fmla="*/ 4178912 h 5809456"/>
              <a:gd name="connsiteX15253" fmla="*/ 3855854 w 10993169"/>
              <a:gd name="connsiteY15253" fmla="*/ 4175656 h 5809456"/>
              <a:gd name="connsiteX15254" fmla="*/ 3857156 w 10993169"/>
              <a:gd name="connsiteY15254" fmla="*/ 4172400 h 5809456"/>
              <a:gd name="connsiteX15255" fmla="*/ 3859109 w 10993169"/>
              <a:gd name="connsiteY15255" fmla="*/ 4169145 h 5809456"/>
              <a:gd name="connsiteX15256" fmla="*/ 3861063 w 10993169"/>
              <a:gd name="connsiteY15256" fmla="*/ 4165889 h 5809456"/>
              <a:gd name="connsiteX15257" fmla="*/ 3862365 w 10993169"/>
              <a:gd name="connsiteY15257" fmla="*/ 4162633 h 5809456"/>
              <a:gd name="connsiteX15258" fmla="*/ 3863667 w 10993169"/>
              <a:gd name="connsiteY15258" fmla="*/ 4159378 h 5809456"/>
              <a:gd name="connsiteX15259" fmla="*/ 3864318 w 10993169"/>
              <a:gd name="connsiteY15259" fmla="*/ 4156773 h 5809456"/>
              <a:gd name="connsiteX15260" fmla="*/ 3864318 w 10993169"/>
              <a:gd name="connsiteY15260" fmla="*/ 4151564 h 5809456"/>
              <a:gd name="connsiteX15261" fmla="*/ 3864969 w 10993169"/>
              <a:gd name="connsiteY15261" fmla="*/ 4145052 h 5809456"/>
              <a:gd name="connsiteX15262" fmla="*/ 3864969 w 10993169"/>
              <a:gd name="connsiteY15262" fmla="*/ 4138541 h 5809456"/>
              <a:gd name="connsiteX15263" fmla="*/ 3864318 w 10993169"/>
              <a:gd name="connsiteY15263" fmla="*/ 4133983 h 5809456"/>
              <a:gd name="connsiteX15264" fmla="*/ 3861063 w 10993169"/>
              <a:gd name="connsiteY15264" fmla="*/ 4129425 h 5809456"/>
              <a:gd name="connsiteX15265" fmla="*/ 3856505 w 10993169"/>
              <a:gd name="connsiteY15265" fmla="*/ 4124867 h 5809456"/>
              <a:gd name="connsiteX15266" fmla="*/ 3850644 w 10993169"/>
              <a:gd name="connsiteY15266" fmla="*/ 4120960 h 5809456"/>
              <a:gd name="connsiteX15267" fmla="*/ 3846086 w 10993169"/>
              <a:gd name="connsiteY15267" fmla="*/ 4118356 h 5809456"/>
              <a:gd name="connsiteX15268" fmla="*/ 3842831 w 10993169"/>
              <a:gd name="connsiteY15268" fmla="*/ 4118356 h 5809456"/>
              <a:gd name="connsiteX15269" fmla="*/ 3838924 w 10993169"/>
              <a:gd name="connsiteY15269" fmla="*/ 4118356 h 5809456"/>
              <a:gd name="connsiteX15270" fmla="*/ 3840877 w 10993169"/>
              <a:gd name="connsiteY15270" fmla="*/ 4114449 h 5809456"/>
              <a:gd name="connsiteX15271" fmla="*/ 3842782 w 10993169"/>
              <a:gd name="connsiteY15271" fmla="*/ 4111275 h 5809456"/>
              <a:gd name="connsiteX15272" fmla="*/ 3842745 w 10993169"/>
              <a:gd name="connsiteY15272" fmla="*/ 4111287 h 5809456"/>
              <a:gd name="connsiteX15273" fmla="*/ 3840792 w 10993169"/>
              <a:gd name="connsiteY15273" fmla="*/ 4113891 h 5809456"/>
              <a:gd name="connsiteX15274" fmla="*/ 3839490 w 10993169"/>
              <a:gd name="connsiteY15274" fmla="*/ 4117147 h 5809456"/>
              <a:gd name="connsiteX15275" fmla="*/ 3837537 w 10993169"/>
              <a:gd name="connsiteY15275" fmla="*/ 4120403 h 5809456"/>
              <a:gd name="connsiteX15276" fmla="*/ 3829074 w 10993169"/>
              <a:gd name="connsiteY15276" fmla="*/ 4121054 h 5809456"/>
              <a:gd name="connsiteX15277" fmla="*/ 3819310 w 10993169"/>
              <a:gd name="connsiteY15277" fmla="*/ 4121705 h 5809456"/>
              <a:gd name="connsiteX15278" fmla="*/ 3815404 w 10993169"/>
              <a:gd name="connsiteY15278" fmla="*/ 4121705 h 5809456"/>
              <a:gd name="connsiteX15279" fmla="*/ 3811498 w 10993169"/>
              <a:gd name="connsiteY15279" fmla="*/ 4121705 h 5809456"/>
              <a:gd name="connsiteX15280" fmla="*/ 3808243 w 10993169"/>
              <a:gd name="connsiteY15280" fmla="*/ 4121705 h 5809456"/>
              <a:gd name="connsiteX15281" fmla="*/ 3806290 w 10993169"/>
              <a:gd name="connsiteY15281" fmla="*/ 4120403 h 5809456"/>
              <a:gd name="connsiteX15282" fmla="*/ 3802384 w 10993169"/>
              <a:gd name="connsiteY15282" fmla="*/ 4119101 h 5809456"/>
              <a:gd name="connsiteX15283" fmla="*/ 3798479 w 10993169"/>
              <a:gd name="connsiteY15283" fmla="*/ 4117147 h 5809456"/>
              <a:gd name="connsiteX15284" fmla="*/ 3795224 w 10993169"/>
              <a:gd name="connsiteY15284" fmla="*/ 4114543 h 5809456"/>
              <a:gd name="connsiteX15285" fmla="*/ 3791318 w 10993169"/>
              <a:gd name="connsiteY15285" fmla="*/ 4111287 h 5809456"/>
              <a:gd name="connsiteX15286" fmla="*/ 3785459 w 10993169"/>
              <a:gd name="connsiteY15286" fmla="*/ 4104124 h 5809456"/>
              <a:gd name="connsiteX15287" fmla="*/ 3780902 w 10993169"/>
              <a:gd name="connsiteY15287" fmla="*/ 4096962 h 5809456"/>
              <a:gd name="connsiteX15288" fmla="*/ 3778298 w 10993169"/>
              <a:gd name="connsiteY15288" fmla="*/ 4094357 h 5809456"/>
              <a:gd name="connsiteX15289" fmla="*/ 3775695 w 10993169"/>
              <a:gd name="connsiteY15289" fmla="*/ 4091102 h 5809456"/>
              <a:gd name="connsiteX15290" fmla="*/ 3773091 w 10993169"/>
              <a:gd name="connsiteY15290" fmla="*/ 4087195 h 5809456"/>
              <a:gd name="connsiteX15291" fmla="*/ 3770487 w 10993169"/>
              <a:gd name="connsiteY15291" fmla="*/ 4083288 h 5809456"/>
              <a:gd name="connsiteX15292" fmla="*/ 3767883 w 10993169"/>
              <a:gd name="connsiteY15292" fmla="*/ 4079381 h 5809456"/>
              <a:gd name="connsiteX15293" fmla="*/ 3765930 w 10993169"/>
              <a:gd name="connsiteY15293" fmla="*/ 4076125 h 5809456"/>
              <a:gd name="connsiteX15294" fmla="*/ 3763326 w 10993169"/>
              <a:gd name="connsiteY15294" fmla="*/ 4073521 h 5809456"/>
              <a:gd name="connsiteX15295" fmla="*/ 3760722 w 10993169"/>
              <a:gd name="connsiteY15295" fmla="*/ 4071567 h 5809456"/>
              <a:gd name="connsiteX15296" fmla="*/ 3758118 w 10993169"/>
              <a:gd name="connsiteY15296" fmla="*/ 4070916 h 5809456"/>
              <a:gd name="connsiteX15297" fmla="*/ 3755514 w 10993169"/>
              <a:gd name="connsiteY15297" fmla="*/ 4070916 h 5809456"/>
              <a:gd name="connsiteX15298" fmla="*/ 3752910 w 10993169"/>
              <a:gd name="connsiteY15298" fmla="*/ 4070916 h 5809456"/>
              <a:gd name="connsiteX15299" fmla="*/ 3750307 w 10993169"/>
              <a:gd name="connsiteY15299" fmla="*/ 4071567 h 5809456"/>
              <a:gd name="connsiteX15300" fmla="*/ 3747052 w 10993169"/>
              <a:gd name="connsiteY15300" fmla="*/ 4072219 h 5809456"/>
              <a:gd name="connsiteX15301" fmla="*/ 3744448 w 10993169"/>
              <a:gd name="connsiteY15301" fmla="*/ 4072219 h 5809456"/>
              <a:gd name="connsiteX15302" fmla="*/ 3742495 w 10993169"/>
              <a:gd name="connsiteY15302" fmla="*/ 4072219 h 5809456"/>
              <a:gd name="connsiteX15303" fmla="*/ 3739891 w 10993169"/>
              <a:gd name="connsiteY15303" fmla="*/ 4071567 h 5809456"/>
              <a:gd name="connsiteX15304" fmla="*/ 3737938 w 10993169"/>
              <a:gd name="connsiteY15304" fmla="*/ 4070916 h 5809456"/>
              <a:gd name="connsiteX15305" fmla="*/ 3735985 w 10993169"/>
              <a:gd name="connsiteY15305" fmla="*/ 4070265 h 5809456"/>
              <a:gd name="connsiteX15306" fmla="*/ 3733381 w 10993169"/>
              <a:gd name="connsiteY15306" fmla="*/ 4068312 h 5809456"/>
              <a:gd name="connsiteX15307" fmla="*/ 3731428 w 10993169"/>
              <a:gd name="connsiteY15307" fmla="*/ 4066358 h 5809456"/>
              <a:gd name="connsiteX15308" fmla="*/ 3726221 w 10993169"/>
              <a:gd name="connsiteY15308" fmla="*/ 4061800 h 5809456"/>
              <a:gd name="connsiteX15309" fmla="*/ 3722315 w 10993169"/>
              <a:gd name="connsiteY15309" fmla="*/ 4059196 h 5809456"/>
              <a:gd name="connsiteX15310" fmla="*/ 3717758 w 10993169"/>
              <a:gd name="connsiteY15310" fmla="*/ 4059196 h 5809456"/>
              <a:gd name="connsiteX15311" fmla="*/ 3711899 w 10993169"/>
              <a:gd name="connsiteY15311" fmla="*/ 4060498 h 5809456"/>
              <a:gd name="connsiteX15312" fmla="*/ 3706691 w 10993169"/>
              <a:gd name="connsiteY15312" fmla="*/ 4061149 h 5809456"/>
              <a:gd name="connsiteX15313" fmla="*/ 3702135 w 10993169"/>
              <a:gd name="connsiteY15313" fmla="*/ 4061800 h 5809456"/>
              <a:gd name="connsiteX15314" fmla="*/ 3696927 w 10993169"/>
              <a:gd name="connsiteY15314" fmla="*/ 4063754 h 5809456"/>
              <a:gd name="connsiteX15315" fmla="*/ 3692370 w 10993169"/>
              <a:gd name="connsiteY15315" fmla="*/ 4066358 h 5809456"/>
              <a:gd name="connsiteX15316" fmla="*/ 3687813 w 10993169"/>
              <a:gd name="connsiteY15316" fmla="*/ 4068312 h 5809456"/>
              <a:gd name="connsiteX15317" fmla="*/ 3683256 w 10993169"/>
              <a:gd name="connsiteY15317" fmla="*/ 4068963 h 5809456"/>
              <a:gd name="connsiteX15318" fmla="*/ 3675445 w 10993169"/>
              <a:gd name="connsiteY15318" fmla="*/ 4066358 h 5809456"/>
              <a:gd name="connsiteX15319" fmla="*/ 3665680 w 10993169"/>
              <a:gd name="connsiteY15319" fmla="*/ 4063754 h 5809456"/>
              <a:gd name="connsiteX15320" fmla="*/ 3663076 w 10993169"/>
              <a:gd name="connsiteY15320" fmla="*/ 4067010 h 5809456"/>
              <a:gd name="connsiteX15321" fmla="*/ 3660472 w 10993169"/>
              <a:gd name="connsiteY15321" fmla="*/ 4070265 h 5809456"/>
              <a:gd name="connsiteX15322" fmla="*/ 3657869 w 10993169"/>
              <a:gd name="connsiteY15322" fmla="*/ 4072870 h 5809456"/>
              <a:gd name="connsiteX15323" fmla="*/ 3655265 w 10993169"/>
              <a:gd name="connsiteY15323" fmla="*/ 4074172 h 5809456"/>
              <a:gd name="connsiteX15324" fmla="*/ 3650057 w 10993169"/>
              <a:gd name="connsiteY15324" fmla="*/ 4075474 h 5809456"/>
              <a:gd name="connsiteX15325" fmla="*/ 3642245 w 10993169"/>
              <a:gd name="connsiteY15325" fmla="*/ 4076125 h 5809456"/>
              <a:gd name="connsiteX15326" fmla="*/ 3634433 w 10993169"/>
              <a:gd name="connsiteY15326" fmla="*/ 4076777 h 5809456"/>
              <a:gd name="connsiteX15327" fmla="*/ 3627273 w 10993169"/>
              <a:gd name="connsiteY15327" fmla="*/ 4076777 h 5809456"/>
              <a:gd name="connsiteX15328" fmla="*/ 3618159 w 10993169"/>
              <a:gd name="connsiteY15328" fmla="*/ 4074823 h 5809456"/>
              <a:gd name="connsiteX15329" fmla="*/ 3607093 w 10993169"/>
              <a:gd name="connsiteY15329" fmla="*/ 4072870 h 5809456"/>
              <a:gd name="connsiteX15330" fmla="*/ 3596026 w 10993169"/>
              <a:gd name="connsiteY15330" fmla="*/ 4070916 h 5809456"/>
              <a:gd name="connsiteX15331" fmla="*/ 3586913 w 10993169"/>
              <a:gd name="connsiteY15331" fmla="*/ 4068963 h 5809456"/>
              <a:gd name="connsiteX15332" fmla="*/ 3569987 w 10993169"/>
              <a:gd name="connsiteY15332" fmla="*/ 4065707 h 5809456"/>
              <a:gd name="connsiteX15333" fmla="*/ 3550458 w 10993169"/>
              <a:gd name="connsiteY15333" fmla="*/ 4059847 h 5809456"/>
              <a:gd name="connsiteX15334" fmla="*/ 3530929 w 10993169"/>
              <a:gd name="connsiteY15334" fmla="*/ 4053987 h 5809456"/>
              <a:gd name="connsiteX15335" fmla="*/ 3515305 w 10993169"/>
              <a:gd name="connsiteY15335" fmla="*/ 4048778 h 5809456"/>
              <a:gd name="connsiteX15336" fmla="*/ 3504239 w 10993169"/>
              <a:gd name="connsiteY15336" fmla="*/ 4043569 h 5809456"/>
              <a:gd name="connsiteX15337" fmla="*/ 3491219 w 10993169"/>
              <a:gd name="connsiteY15337" fmla="*/ 4037708 h 5809456"/>
              <a:gd name="connsiteX15338" fmla="*/ 3478851 w 10993169"/>
              <a:gd name="connsiteY15338" fmla="*/ 4031848 h 5809456"/>
              <a:gd name="connsiteX15339" fmla="*/ 3469086 w 10993169"/>
              <a:gd name="connsiteY15339" fmla="*/ 4028592 h 5809456"/>
              <a:gd name="connsiteX15340" fmla="*/ 3462577 w 10993169"/>
              <a:gd name="connsiteY15340" fmla="*/ 4026639 h 5809456"/>
              <a:gd name="connsiteX15341" fmla="*/ 3455416 w 10993169"/>
              <a:gd name="connsiteY15341" fmla="*/ 4024686 h 5809456"/>
              <a:gd name="connsiteX15342" fmla="*/ 3446953 w 10993169"/>
              <a:gd name="connsiteY15342" fmla="*/ 4024034 h 5809456"/>
              <a:gd name="connsiteX15343" fmla="*/ 3440444 w 10993169"/>
              <a:gd name="connsiteY15343" fmla="*/ 4023383 h 5809456"/>
              <a:gd name="connsiteX15344" fmla="*/ 3434585 w 10993169"/>
              <a:gd name="connsiteY15344" fmla="*/ 4025988 h 5809456"/>
              <a:gd name="connsiteX15345" fmla="*/ 3428075 w 10993169"/>
              <a:gd name="connsiteY15345" fmla="*/ 4029243 h 5809456"/>
              <a:gd name="connsiteX15346" fmla="*/ 3424820 w 10993169"/>
              <a:gd name="connsiteY15346" fmla="*/ 4031197 h 5809456"/>
              <a:gd name="connsiteX15347" fmla="*/ 3421565 w 10993169"/>
              <a:gd name="connsiteY15347" fmla="*/ 4032499 h 5809456"/>
              <a:gd name="connsiteX15348" fmla="*/ 3418311 w 10993169"/>
              <a:gd name="connsiteY15348" fmla="*/ 4033150 h 5809456"/>
              <a:gd name="connsiteX15349" fmla="*/ 3415056 w 10993169"/>
              <a:gd name="connsiteY15349" fmla="*/ 4033801 h 5809456"/>
              <a:gd name="connsiteX15350" fmla="*/ 3408546 w 10993169"/>
              <a:gd name="connsiteY15350" fmla="*/ 4035104 h 5809456"/>
              <a:gd name="connsiteX15351" fmla="*/ 3400083 w 10993169"/>
              <a:gd name="connsiteY15351" fmla="*/ 4036406 h 5809456"/>
              <a:gd name="connsiteX15352" fmla="*/ 3395527 w 10993169"/>
              <a:gd name="connsiteY15352" fmla="*/ 4037057 h 5809456"/>
              <a:gd name="connsiteX15353" fmla="*/ 3391621 w 10993169"/>
              <a:gd name="connsiteY15353" fmla="*/ 4037057 h 5809456"/>
              <a:gd name="connsiteX15354" fmla="*/ 3387715 w 10993169"/>
              <a:gd name="connsiteY15354" fmla="*/ 4037057 h 5809456"/>
              <a:gd name="connsiteX15355" fmla="*/ 3385111 w 10993169"/>
              <a:gd name="connsiteY15355" fmla="*/ 4035755 h 5809456"/>
              <a:gd name="connsiteX15356" fmla="*/ 3378601 w 10993169"/>
              <a:gd name="connsiteY15356" fmla="*/ 4032499 h 5809456"/>
              <a:gd name="connsiteX15357" fmla="*/ 3370790 w 10993169"/>
              <a:gd name="connsiteY15357" fmla="*/ 4027290 h 5809456"/>
              <a:gd name="connsiteX15358" fmla="*/ 3363629 w 10993169"/>
              <a:gd name="connsiteY15358" fmla="*/ 4021430 h 5809456"/>
              <a:gd name="connsiteX15359" fmla="*/ 3357119 w 10993169"/>
              <a:gd name="connsiteY15359" fmla="*/ 4018174 h 5809456"/>
              <a:gd name="connsiteX15360" fmla="*/ 3349307 w 10993169"/>
              <a:gd name="connsiteY15360" fmla="*/ 4016221 h 5809456"/>
              <a:gd name="connsiteX15361" fmla="*/ 3340194 w 10993169"/>
              <a:gd name="connsiteY15361" fmla="*/ 4014267 h 5809456"/>
              <a:gd name="connsiteX15362" fmla="*/ 3329778 w 10993169"/>
              <a:gd name="connsiteY15362" fmla="*/ 4012314 h 5809456"/>
              <a:gd name="connsiteX15363" fmla="*/ 3320665 w 10993169"/>
              <a:gd name="connsiteY15363" fmla="*/ 4010360 h 5809456"/>
              <a:gd name="connsiteX15364" fmla="*/ 3315457 w 10993169"/>
              <a:gd name="connsiteY15364" fmla="*/ 4010360 h 5809456"/>
              <a:gd name="connsiteX15365" fmla="*/ 3307645 w 10993169"/>
              <a:gd name="connsiteY15365" fmla="*/ 4010360 h 5809456"/>
              <a:gd name="connsiteX15366" fmla="*/ 3299834 w 10993169"/>
              <a:gd name="connsiteY15366" fmla="*/ 4009709 h 5809456"/>
              <a:gd name="connsiteX15367" fmla="*/ 3292673 w 10993169"/>
              <a:gd name="connsiteY15367" fmla="*/ 4007756 h 5809456"/>
              <a:gd name="connsiteX15368" fmla="*/ 3289418 w 10993169"/>
              <a:gd name="connsiteY15368" fmla="*/ 4007756 h 5809456"/>
              <a:gd name="connsiteX15369" fmla="*/ 3285512 w 10993169"/>
              <a:gd name="connsiteY15369" fmla="*/ 4006454 h 5809456"/>
              <a:gd name="connsiteX15370" fmla="*/ 3283559 w 10993169"/>
              <a:gd name="connsiteY15370" fmla="*/ 4005803 h 5809456"/>
              <a:gd name="connsiteX15371" fmla="*/ 3281606 w 10993169"/>
              <a:gd name="connsiteY15371" fmla="*/ 4005151 h 5809456"/>
              <a:gd name="connsiteX15372" fmla="*/ 3280304 w 10993169"/>
              <a:gd name="connsiteY15372" fmla="*/ 4003849 h 5809456"/>
              <a:gd name="connsiteX15373" fmla="*/ 3279653 w 10993169"/>
              <a:gd name="connsiteY15373" fmla="*/ 4003198 h 5809456"/>
              <a:gd name="connsiteX15374" fmla="*/ 3278352 w 10993169"/>
              <a:gd name="connsiteY15374" fmla="*/ 3996035 h 5809456"/>
              <a:gd name="connsiteX15375" fmla="*/ 3275097 w 10993169"/>
              <a:gd name="connsiteY15375" fmla="*/ 3986920 h 5809456"/>
              <a:gd name="connsiteX15376" fmla="*/ 3271842 w 10993169"/>
              <a:gd name="connsiteY15376" fmla="*/ 3985617 h 5809456"/>
              <a:gd name="connsiteX15377" fmla="*/ 3267285 w 10993169"/>
              <a:gd name="connsiteY15377" fmla="*/ 3984315 h 5809456"/>
              <a:gd name="connsiteX15378" fmla="*/ 3263379 w 10993169"/>
              <a:gd name="connsiteY15378" fmla="*/ 3983664 h 5809456"/>
              <a:gd name="connsiteX15379" fmla="*/ 3258171 w 10993169"/>
              <a:gd name="connsiteY15379" fmla="*/ 3983664 h 5809456"/>
              <a:gd name="connsiteX15380" fmla="*/ 3249058 w 10993169"/>
              <a:gd name="connsiteY15380" fmla="*/ 3983013 h 5809456"/>
              <a:gd name="connsiteX15381" fmla="*/ 3241897 w 10993169"/>
              <a:gd name="connsiteY15381" fmla="*/ 3981710 h 5809456"/>
              <a:gd name="connsiteX15382" fmla="*/ 3236689 w 10993169"/>
              <a:gd name="connsiteY15382" fmla="*/ 3979757 h 5809456"/>
              <a:gd name="connsiteX15383" fmla="*/ 3230180 w 10993169"/>
              <a:gd name="connsiteY15383" fmla="*/ 3978455 h 5809456"/>
              <a:gd name="connsiteX15384" fmla="*/ 3223019 w 10993169"/>
              <a:gd name="connsiteY15384" fmla="*/ 3976501 h 5809456"/>
              <a:gd name="connsiteX15385" fmla="*/ 3216509 w 10993169"/>
              <a:gd name="connsiteY15385" fmla="*/ 3974548 h 5809456"/>
              <a:gd name="connsiteX15386" fmla="*/ 3211952 w 10993169"/>
              <a:gd name="connsiteY15386" fmla="*/ 3971292 h 5809456"/>
              <a:gd name="connsiteX15387" fmla="*/ 3206094 w 10993169"/>
              <a:gd name="connsiteY15387" fmla="*/ 3968036 h 5809456"/>
              <a:gd name="connsiteX15388" fmla="*/ 3200235 w 10993169"/>
              <a:gd name="connsiteY15388" fmla="*/ 3964130 h 5809456"/>
              <a:gd name="connsiteX15389" fmla="*/ 3195678 w 10993169"/>
              <a:gd name="connsiteY15389" fmla="*/ 3961525 h 5809456"/>
              <a:gd name="connsiteX15390" fmla="*/ 3191121 w 10993169"/>
              <a:gd name="connsiteY15390" fmla="*/ 3960874 h 5809456"/>
              <a:gd name="connsiteX15391" fmla="*/ 3186564 w 10993169"/>
              <a:gd name="connsiteY15391" fmla="*/ 3961525 h 5809456"/>
              <a:gd name="connsiteX15392" fmla="*/ 3181357 w 10993169"/>
              <a:gd name="connsiteY15392" fmla="*/ 3962176 h 5809456"/>
              <a:gd name="connsiteX15393" fmla="*/ 3176149 w 10993169"/>
              <a:gd name="connsiteY15393" fmla="*/ 3962827 h 5809456"/>
              <a:gd name="connsiteX15394" fmla="*/ 3170941 w 10993169"/>
              <a:gd name="connsiteY15394" fmla="*/ 3963479 h 5809456"/>
              <a:gd name="connsiteX15395" fmla="*/ 3166384 w 10993169"/>
              <a:gd name="connsiteY15395" fmla="*/ 3964781 h 5809456"/>
              <a:gd name="connsiteX15396" fmla="*/ 3161176 w 10993169"/>
              <a:gd name="connsiteY15396" fmla="*/ 3964781 h 5809456"/>
              <a:gd name="connsiteX15397" fmla="*/ 3157271 w 10993169"/>
              <a:gd name="connsiteY15397" fmla="*/ 3964130 h 5809456"/>
              <a:gd name="connsiteX15398" fmla="*/ 3154016 w 10993169"/>
              <a:gd name="connsiteY15398" fmla="*/ 3963479 h 5809456"/>
              <a:gd name="connsiteX15399" fmla="*/ 3150110 w 10993169"/>
              <a:gd name="connsiteY15399" fmla="*/ 3962176 h 5809456"/>
              <a:gd name="connsiteX15400" fmla="*/ 3146204 w 10993169"/>
              <a:gd name="connsiteY15400" fmla="*/ 3960223 h 5809456"/>
              <a:gd name="connsiteX15401" fmla="*/ 3142298 w 10993169"/>
              <a:gd name="connsiteY15401" fmla="*/ 3957618 h 5809456"/>
              <a:gd name="connsiteX15402" fmla="*/ 3133836 w 10993169"/>
              <a:gd name="connsiteY15402" fmla="*/ 3952409 h 5809456"/>
              <a:gd name="connsiteX15403" fmla="*/ 3126675 w 10993169"/>
              <a:gd name="connsiteY15403" fmla="*/ 3949153 h 5809456"/>
              <a:gd name="connsiteX15404" fmla="*/ 3118863 w 10993169"/>
              <a:gd name="connsiteY15404" fmla="*/ 3943944 h 5809456"/>
              <a:gd name="connsiteX15405" fmla="*/ 3109099 w 10993169"/>
              <a:gd name="connsiteY15405" fmla="*/ 3938084 h 5809456"/>
              <a:gd name="connsiteX15406" fmla="*/ 3098683 w 10993169"/>
              <a:gd name="connsiteY15406" fmla="*/ 3932224 h 5809456"/>
              <a:gd name="connsiteX15407" fmla="*/ 3091522 w 10993169"/>
              <a:gd name="connsiteY15407" fmla="*/ 3925713 h 5809456"/>
              <a:gd name="connsiteX15408" fmla="*/ 3089569 w 10993169"/>
              <a:gd name="connsiteY15408" fmla="*/ 3921155 h 5809456"/>
              <a:gd name="connsiteX15409" fmla="*/ 3086966 w 10993169"/>
              <a:gd name="connsiteY15409" fmla="*/ 3914643 h 5809456"/>
              <a:gd name="connsiteX15410" fmla="*/ 3085664 w 10993169"/>
              <a:gd name="connsiteY15410" fmla="*/ 3912039 h 5809456"/>
              <a:gd name="connsiteX15411" fmla="*/ 3084362 w 10993169"/>
              <a:gd name="connsiteY15411" fmla="*/ 3909434 h 5809456"/>
              <a:gd name="connsiteX15412" fmla="*/ 3083060 w 10993169"/>
              <a:gd name="connsiteY15412" fmla="*/ 3906830 h 5809456"/>
              <a:gd name="connsiteX15413" fmla="*/ 3081107 w 10993169"/>
              <a:gd name="connsiteY15413" fmla="*/ 3905527 h 5809456"/>
              <a:gd name="connsiteX15414" fmla="*/ 3079154 w 10993169"/>
              <a:gd name="connsiteY15414" fmla="*/ 3904876 h 5809456"/>
              <a:gd name="connsiteX15415" fmla="*/ 3075899 w 10993169"/>
              <a:gd name="connsiteY15415" fmla="*/ 3904876 h 5809456"/>
              <a:gd name="connsiteX15416" fmla="*/ 3073295 w 10993169"/>
              <a:gd name="connsiteY15416" fmla="*/ 3905527 h 5809456"/>
              <a:gd name="connsiteX15417" fmla="*/ 3070040 w 10993169"/>
              <a:gd name="connsiteY15417" fmla="*/ 3906178 h 5809456"/>
              <a:gd name="connsiteX15418" fmla="*/ 3064833 w 10993169"/>
              <a:gd name="connsiteY15418" fmla="*/ 3908783 h 5809456"/>
              <a:gd name="connsiteX15419" fmla="*/ 3060276 w 10993169"/>
              <a:gd name="connsiteY15419" fmla="*/ 3910736 h 5809456"/>
              <a:gd name="connsiteX15420" fmla="*/ 3055719 w 10993169"/>
              <a:gd name="connsiteY15420" fmla="*/ 3913992 h 5809456"/>
              <a:gd name="connsiteX15421" fmla="*/ 3050511 w 10993169"/>
              <a:gd name="connsiteY15421" fmla="*/ 3920503 h 5809456"/>
              <a:gd name="connsiteX15422" fmla="*/ 3045303 w 10993169"/>
              <a:gd name="connsiteY15422" fmla="*/ 3927015 h 5809456"/>
              <a:gd name="connsiteX15423" fmla="*/ 3042049 w 10993169"/>
              <a:gd name="connsiteY15423" fmla="*/ 3933526 h 5809456"/>
              <a:gd name="connsiteX15424" fmla="*/ 3042049 w 10993169"/>
              <a:gd name="connsiteY15424" fmla="*/ 3936782 h 5809456"/>
              <a:gd name="connsiteX15425" fmla="*/ 3041398 w 10993169"/>
              <a:gd name="connsiteY15425" fmla="*/ 3941340 h 5809456"/>
              <a:gd name="connsiteX15426" fmla="*/ 3041398 w 10993169"/>
              <a:gd name="connsiteY15426" fmla="*/ 3943293 h 5809456"/>
              <a:gd name="connsiteX15427" fmla="*/ 3041398 w 10993169"/>
              <a:gd name="connsiteY15427" fmla="*/ 3945898 h 5809456"/>
              <a:gd name="connsiteX15428" fmla="*/ 3041398 w 10993169"/>
              <a:gd name="connsiteY15428" fmla="*/ 3947851 h 5809456"/>
              <a:gd name="connsiteX15429" fmla="*/ 3042049 w 10993169"/>
              <a:gd name="connsiteY15429" fmla="*/ 3949153 h 5809456"/>
              <a:gd name="connsiteX15430" fmla="*/ 3045954 w 10993169"/>
              <a:gd name="connsiteY15430" fmla="*/ 3956316 h 5809456"/>
              <a:gd name="connsiteX15431" fmla="*/ 3049860 w 10993169"/>
              <a:gd name="connsiteY15431" fmla="*/ 3961525 h 5809456"/>
              <a:gd name="connsiteX15432" fmla="*/ 3051813 w 10993169"/>
              <a:gd name="connsiteY15432" fmla="*/ 3966083 h 5809456"/>
              <a:gd name="connsiteX15433" fmla="*/ 3052464 w 10993169"/>
              <a:gd name="connsiteY15433" fmla="*/ 3969990 h 5809456"/>
              <a:gd name="connsiteX15434" fmla="*/ 3052464 w 10993169"/>
              <a:gd name="connsiteY15434" fmla="*/ 3971943 h 5809456"/>
              <a:gd name="connsiteX15435" fmla="*/ 3052464 w 10993169"/>
              <a:gd name="connsiteY15435" fmla="*/ 3973897 h 5809456"/>
              <a:gd name="connsiteX15436" fmla="*/ 3051162 w 10993169"/>
              <a:gd name="connsiteY15436" fmla="*/ 3975850 h 5809456"/>
              <a:gd name="connsiteX15437" fmla="*/ 3049860 w 10993169"/>
              <a:gd name="connsiteY15437" fmla="*/ 3977152 h 5809456"/>
              <a:gd name="connsiteX15438" fmla="*/ 3048558 w 10993169"/>
              <a:gd name="connsiteY15438" fmla="*/ 3978455 h 5809456"/>
              <a:gd name="connsiteX15439" fmla="*/ 3046605 w 10993169"/>
              <a:gd name="connsiteY15439" fmla="*/ 3978455 h 5809456"/>
              <a:gd name="connsiteX15440" fmla="*/ 3044652 w 10993169"/>
              <a:gd name="connsiteY15440" fmla="*/ 3978455 h 5809456"/>
              <a:gd name="connsiteX15441" fmla="*/ 3042049 w 10993169"/>
              <a:gd name="connsiteY15441" fmla="*/ 3977804 h 5809456"/>
              <a:gd name="connsiteX15442" fmla="*/ 3039445 w 10993169"/>
              <a:gd name="connsiteY15442" fmla="*/ 3977152 h 5809456"/>
              <a:gd name="connsiteX15443" fmla="*/ 3036841 w 10993169"/>
              <a:gd name="connsiteY15443" fmla="*/ 3976501 h 5809456"/>
              <a:gd name="connsiteX15444" fmla="*/ 3034237 w 10993169"/>
              <a:gd name="connsiteY15444" fmla="*/ 3976501 h 5809456"/>
              <a:gd name="connsiteX15445" fmla="*/ 3032284 w 10993169"/>
              <a:gd name="connsiteY15445" fmla="*/ 3977152 h 5809456"/>
              <a:gd name="connsiteX15446" fmla="*/ 3030331 w 10993169"/>
              <a:gd name="connsiteY15446" fmla="*/ 3977152 h 5809456"/>
              <a:gd name="connsiteX15447" fmla="*/ 3028378 w 10993169"/>
              <a:gd name="connsiteY15447" fmla="*/ 3978455 h 5809456"/>
              <a:gd name="connsiteX15448" fmla="*/ 3026425 w 10993169"/>
              <a:gd name="connsiteY15448" fmla="*/ 3980408 h 5809456"/>
              <a:gd name="connsiteX15449" fmla="*/ 3025123 w 10993169"/>
              <a:gd name="connsiteY15449" fmla="*/ 3982362 h 5809456"/>
              <a:gd name="connsiteX15450" fmla="*/ 3022519 w 10993169"/>
              <a:gd name="connsiteY15450" fmla="*/ 3986268 h 5809456"/>
              <a:gd name="connsiteX15451" fmla="*/ 3021868 w 10993169"/>
              <a:gd name="connsiteY15451" fmla="*/ 3989524 h 5809456"/>
              <a:gd name="connsiteX15452" fmla="*/ 3022519 w 10993169"/>
              <a:gd name="connsiteY15452" fmla="*/ 3994733 h 5809456"/>
              <a:gd name="connsiteX15453" fmla="*/ 3024472 w 10993169"/>
              <a:gd name="connsiteY15453" fmla="*/ 3999942 h 5809456"/>
              <a:gd name="connsiteX15454" fmla="*/ 3027076 w 10993169"/>
              <a:gd name="connsiteY15454" fmla="*/ 4005151 h 5809456"/>
              <a:gd name="connsiteX15455" fmla="*/ 3029680 w 10993169"/>
              <a:gd name="connsiteY15455" fmla="*/ 4007756 h 5809456"/>
              <a:gd name="connsiteX15456" fmla="*/ 3036190 w 10993169"/>
              <a:gd name="connsiteY15456" fmla="*/ 4014267 h 5809456"/>
              <a:gd name="connsiteX15457" fmla="*/ 3042049 w 10993169"/>
              <a:gd name="connsiteY15457" fmla="*/ 4020779 h 5809456"/>
              <a:gd name="connsiteX15458" fmla="*/ 3044652 w 10993169"/>
              <a:gd name="connsiteY15458" fmla="*/ 4024034 h 5809456"/>
              <a:gd name="connsiteX15459" fmla="*/ 3047256 w 10993169"/>
              <a:gd name="connsiteY15459" fmla="*/ 4029895 h 5809456"/>
              <a:gd name="connsiteX15460" fmla="*/ 3049860 w 10993169"/>
              <a:gd name="connsiteY15460" fmla="*/ 4036406 h 5809456"/>
              <a:gd name="connsiteX15461" fmla="*/ 3052464 w 10993169"/>
              <a:gd name="connsiteY15461" fmla="*/ 4040964 h 5809456"/>
              <a:gd name="connsiteX15462" fmla="*/ 3055719 w 10993169"/>
              <a:gd name="connsiteY15462" fmla="*/ 4045522 h 5809456"/>
              <a:gd name="connsiteX15463" fmla="*/ 3060927 w 10993169"/>
              <a:gd name="connsiteY15463" fmla="*/ 4050080 h 5809456"/>
              <a:gd name="connsiteX15464" fmla="*/ 3063531 w 10993169"/>
              <a:gd name="connsiteY15464" fmla="*/ 4052684 h 5809456"/>
              <a:gd name="connsiteX15465" fmla="*/ 3065484 w 10993169"/>
              <a:gd name="connsiteY15465" fmla="*/ 4054638 h 5809456"/>
              <a:gd name="connsiteX15466" fmla="*/ 3067436 w 10993169"/>
              <a:gd name="connsiteY15466" fmla="*/ 4057242 h 5809456"/>
              <a:gd name="connsiteX15467" fmla="*/ 3067436 w 10993169"/>
              <a:gd name="connsiteY15467" fmla="*/ 4059196 h 5809456"/>
              <a:gd name="connsiteX15468" fmla="*/ 3067436 w 10993169"/>
              <a:gd name="connsiteY15468" fmla="*/ 4061149 h 5809456"/>
              <a:gd name="connsiteX15469" fmla="*/ 3066135 w 10993169"/>
              <a:gd name="connsiteY15469" fmla="*/ 4063754 h 5809456"/>
              <a:gd name="connsiteX15470" fmla="*/ 3064833 w 10993169"/>
              <a:gd name="connsiteY15470" fmla="*/ 4065707 h 5809456"/>
              <a:gd name="connsiteX15471" fmla="*/ 3063531 w 10993169"/>
              <a:gd name="connsiteY15471" fmla="*/ 4068312 h 5809456"/>
              <a:gd name="connsiteX15472" fmla="*/ 3060927 w 10993169"/>
              <a:gd name="connsiteY15472" fmla="*/ 4070916 h 5809456"/>
              <a:gd name="connsiteX15473" fmla="*/ 3058974 w 10993169"/>
              <a:gd name="connsiteY15473" fmla="*/ 4072870 h 5809456"/>
              <a:gd name="connsiteX15474" fmla="*/ 3057021 w 10993169"/>
              <a:gd name="connsiteY15474" fmla="*/ 4073521 h 5809456"/>
              <a:gd name="connsiteX15475" fmla="*/ 3055068 w 10993169"/>
              <a:gd name="connsiteY15475" fmla="*/ 4074172 h 5809456"/>
              <a:gd name="connsiteX15476" fmla="*/ 3050511 w 10993169"/>
              <a:gd name="connsiteY15476" fmla="*/ 4076125 h 5809456"/>
              <a:gd name="connsiteX15477" fmla="*/ 3044652 w 10993169"/>
              <a:gd name="connsiteY15477" fmla="*/ 4077428 h 5809456"/>
              <a:gd name="connsiteX15478" fmla="*/ 3042049 w 10993169"/>
              <a:gd name="connsiteY15478" fmla="*/ 4077428 h 5809456"/>
              <a:gd name="connsiteX15479" fmla="*/ 3039445 w 10993169"/>
              <a:gd name="connsiteY15479" fmla="*/ 4078079 h 5809456"/>
              <a:gd name="connsiteX15480" fmla="*/ 3036841 w 10993169"/>
              <a:gd name="connsiteY15480" fmla="*/ 4077428 h 5809456"/>
              <a:gd name="connsiteX15481" fmla="*/ 3034888 w 10993169"/>
              <a:gd name="connsiteY15481" fmla="*/ 4076777 h 5809456"/>
              <a:gd name="connsiteX15482" fmla="*/ 3032284 w 10993169"/>
              <a:gd name="connsiteY15482" fmla="*/ 4074172 h 5809456"/>
              <a:gd name="connsiteX15483" fmla="*/ 3030331 w 10993169"/>
              <a:gd name="connsiteY15483" fmla="*/ 4070265 h 5809456"/>
              <a:gd name="connsiteX15484" fmla="*/ 3029029 w 10993169"/>
              <a:gd name="connsiteY15484" fmla="*/ 4065056 h 5809456"/>
              <a:gd name="connsiteX15485" fmla="*/ 3027727 w 10993169"/>
              <a:gd name="connsiteY15485" fmla="*/ 4059847 h 5809456"/>
              <a:gd name="connsiteX15486" fmla="*/ 3025774 w 10993169"/>
              <a:gd name="connsiteY15486" fmla="*/ 4049429 h 5809456"/>
              <a:gd name="connsiteX15487" fmla="*/ 3024472 w 10993169"/>
              <a:gd name="connsiteY15487" fmla="*/ 4040964 h 5809456"/>
              <a:gd name="connsiteX15488" fmla="*/ 3020566 w 10993169"/>
              <a:gd name="connsiteY15488" fmla="*/ 4036406 h 5809456"/>
              <a:gd name="connsiteX15489" fmla="*/ 3015359 w 10993169"/>
              <a:gd name="connsiteY15489" fmla="*/ 4031197 h 5809456"/>
              <a:gd name="connsiteX15490" fmla="*/ 3010802 w 10993169"/>
              <a:gd name="connsiteY15490" fmla="*/ 4026639 h 5809456"/>
              <a:gd name="connsiteX15491" fmla="*/ 3006896 w 10993169"/>
              <a:gd name="connsiteY15491" fmla="*/ 4023383 h 5809456"/>
              <a:gd name="connsiteX15492" fmla="*/ 3003641 w 10993169"/>
              <a:gd name="connsiteY15492" fmla="*/ 4022732 h 5809456"/>
              <a:gd name="connsiteX15493" fmla="*/ 3000386 w 10993169"/>
              <a:gd name="connsiteY15493" fmla="*/ 4022732 h 5809456"/>
              <a:gd name="connsiteX15494" fmla="*/ 2996480 w 10993169"/>
              <a:gd name="connsiteY15494" fmla="*/ 4022732 h 5809456"/>
              <a:gd name="connsiteX15495" fmla="*/ 2993226 w 10993169"/>
              <a:gd name="connsiteY15495" fmla="*/ 4023383 h 5809456"/>
              <a:gd name="connsiteX15496" fmla="*/ 2986065 w 10993169"/>
              <a:gd name="connsiteY15496" fmla="*/ 4025337 h 5809456"/>
              <a:gd name="connsiteX15497" fmla="*/ 2981508 w 10993169"/>
              <a:gd name="connsiteY15497" fmla="*/ 4025988 h 5809456"/>
              <a:gd name="connsiteX15498" fmla="*/ 2976300 w 10993169"/>
              <a:gd name="connsiteY15498" fmla="*/ 4025337 h 5809456"/>
              <a:gd name="connsiteX15499" fmla="*/ 2969791 w 10993169"/>
              <a:gd name="connsiteY15499" fmla="*/ 4023383 h 5809456"/>
              <a:gd name="connsiteX15500" fmla="*/ 2963281 w 10993169"/>
              <a:gd name="connsiteY15500" fmla="*/ 4021430 h 5809456"/>
              <a:gd name="connsiteX15501" fmla="*/ 2958073 w 10993169"/>
              <a:gd name="connsiteY15501" fmla="*/ 4020779 h 5809456"/>
              <a:gd name="connsiteX15502" fmla="*/ 2953516 w 10993169"/>
              <a:gd name="connsiteY15502" fmla="*/ 4021430 h 5809456"/>
              <a:gd name="connsiteX15503" fmla="*/ 2947658 w 10993169"/>
              <a:gd name="connsiteY15503" fmla="*/ 4023383 h 5809456"/>
              <a:gd name="connsiteX15504" fmla="*/ 2943101 w 10993169"/>
              <a:gd name="connsiteY15504" fmla="*/ 4025988 h 5809456"/>
              <a:gd name="connsiteX15505" fmla="*/ 2939846 w 10993169"/>
              <a:gd name="connsiteY15505" fmla="*/ 4028592 h 5809456"/>
              <a:gd name="connsiteX15506" fmla="*/ 2937893 w 10993169"/>
              <a:gd name="connsiteY15506" fmla="*/ 4030546 h 5809456"/>
              <a:gd name="connsiteX15507" fmla="*/ 2935940 w 10993169"/>
              <a:gd name="connsiteY15507" fmla="*/ 4033150 h 5809456"/>
              <a:gd name="connsiteX15508" fmla="*/ 2934638 w 10993169"/>
              <a:gd name="connsiteY15508" fmla="*/ 4036406 h 5809456"/>
              <a:gd name="connsiteX15509" fmla="*/ 2933336 w 10993169"/>
              <a:gd name="connsiteY15509" fmla="*/ 4039662 h 5809456"/>
              <a:gd name="connsiteX15510" fmla="*/ 2932034 w 10993169"/>
              <a:gd name="connsiteY15510" fmla="*/ 4042917 h 5809456"/>
              <a:gd name="connsiteX15511" fmla="*/ 2931383 w 10993169"/>
              <a:gd name="connsiteY15511" fmla="*/ 4046173 h 5809456"/>
              <a:gd name="connsiteX15512" fmla="*/ 2931383 w 10993169"/>
              <a:gd name="connsiteY15512" fmla="*/ 4048778 h 5809456"/>
              <a:gd name="connsiteX15513" fmla="*/ 2932034 w 10993169"/>
              <a:gd name="connsiteY15513" fmla="*/ 4051382 h 5809456"/>
              <a:gd name="connsiteX15514" fmla="*/ 2932685 w 10993169"/>
              <a:gd name="connsiteY15514" fmla="*/ 4053336 h 5809456"/>
              <a:gd name="connsiteX15515" fmla="*/ 2933336 w 10993169"/>
              <a:gd name="connsiteY15515" fmla="*/ 4055289 h 5809456"/>
              <a:gd name="connsiteX15516" fmla="*/ 2934638 w 10993169"/>
              <a:gd name="connsiteY15516" fmla="*/ 4057242 h 5809456"/>
              <a:gd name="connsiteX15517" fmla="*/ 2936591 w 10993169"/>
              <a:gd name="connsiteY15517" fmla="*/ 4059196 h 5809456"/>
              <a:gd name="connsiteX15518" fmla="*/ 2939846 w 10993169"/>
              <a:gd name="connsiteY15518" fmla="*/ 4062452 h 5809456"/>
              <a:gd name="connsiteX15519" fmla="*/ 2942450 w 10993169"/>
              <a:gd name="connsiteY15519" fmla="*/ 4066358 h 5809456"/>
              <a:gd name="connsiteX15520" fmla="*/ 2942450 w 10993169"/>
              <a:gd name="connsiteY15520" fmla="*/ 4073521 h 5809456"/>
              <a:gd name="connsiteX15521" fmla="*/ 2941799 w 10993169"/>
              <a:gd name="connsiteY15521" fmla="*/ 4081986 h 5809456"/>
              <a:gd name="connsiteX15522" fmla="*/ 2941148 w 10993169"/>
              <a:gd name="connsiteY15522" fmla="*/ 4085893 h 5809456"/>
              <a:gd name="connsiteX15523" fmla="*/ 2940497 w 10993169"/>
              <a:gd name="connsiteY15523" fmla="*/ 4090450 h 5809456"/>
              <a:gd name="connsiteX15524" fmla="*/ 2939195 w 10993169"/>
              <a:gd name="connsiteY15524" fmla="*/ 4093706 h 5809456"/>
              <a:gd name="connsiteX15525" fmla="*/ 2937242 w 10993169"/>
              <a:gd name="connsiteY15525" fmla="*/ 4096962 h 5809456"/>
              <a:gd name="connsiteX15526" fmla="*/ 2933336 w 10993169"/>
              <a:gd name="connsiteY15526" fmla="*/ 4101520 h 5809456"/>
              <a:gd name="connsiteX15527" fmla="*/ 2927477 w 10993169"/>
              <a:gd name="connsiteY15527" fmla="*/ 4105427 h 5809456"/>
              <a:gd name="connsiteX15528" fmla="*/ 2918364 w 10993169"/>
              <a:gd name="connsiteY15528" fmla="*/ 4107380 h 5809456"/>
              <a:gd name="connsiteX15529" fmla="*/ 2907948 w 10993169"/>
              <a:gd name="connsiteY15529" fmla="*/ 4109985 h 5809456"/>
              <a:gd name="connsiteX15530" fmla="*/ 2898184 w 10993169"/>
              <a:gd name="connsiteY15530" fmla="*/ 4111938 h 5809456"/>
              <a:gd name="connsiteX15531" fmla="*/ 2889070 w 10993169"/>
              <a:gd name="connsiteY15531" fmla="*/ 4113240 h 5809456"/>
              <a:gd name="connsiteX15532" fmla="*/ 2881909 w 10993169"/>
              <a:gd name="connsiteY15532" fmla="*/ 4110636 h 5809456"/>
              <a:gd name="connsiteX15533" fmla="*/ 2874098 w 10993169"/>
              <a:gd name="connsiteY15533" fmla="*/ 4106729 h 5809456"/>
              <a:gd name="connsiteX15534" fmla="*/ 2865635 w 10993169"/>
              <a:gd name="connsiteY15534" fmla="*/ 4102822 h 5809456"/>
              <a:gd name="connsiteX15535" fmla="*/ 2858474 w 10993169"/>
              <a:gd name="connsiteY15535" fmla="*/ 4100218 h 5809456"/>
              <a:gd name="connsiteX15536" fmla="*/ 2853917 w 10993169"/>
              <a:gd name="connsiteY15536" fmla="*/ 4096962 h 5809456"/>
              <a:gd name="connsiteX15537" fmla="*/ 2848059 w 10993169"/>
              <a:gd name="connsiteY15537" fmla="*/ 4093706 h 5809456"/>
              <a:gd name="connsiteX15538" fmla="*/ 2844804 w 10993169"/>
              <a:gd name="connsiteY15538" fmla="*/ 4091753 h 5809456"/>
              <a:gd name="connsiteX15539" fmla="*/ 2841549 w 10993169"/>
              <a:gd name="connsiteY15539" fmla="*/ 4090450 h 5809456"/>
              <a:gd name="connsiteX15540" fmla="*/ 2838945 w 10993169"/>
              <a:gd name="connsiteY15540" fmla="*/ 4089799 h 5809456"/>
              <a:gd name="connsiteX15541" fmla="*/ 2835690 w 10993169"/>
              <a:gd name="connsiteY15541" fmla="*/ 4089148 h 5809456"/>
              <a:gd name="connsiteX15542" fmla="*/ 2833086 w 10993169"/>
              <a:gd name="connsiteY15542" fmla="*/ 4085893 h 5809456"/>
              <a:gd name="connsiteX15543" fmla="*/ 2830482 w 10993169"/>
              <a:gd name="connsiteY15543" fmla="*/ 4081986 h 5809456"/>
              <a:gd name="connsiteX15544" fmla="*/ 2827879 w 10993169"/>
              <a:gd name="connsiteY15544" fmla="*/ 4079381 h 5809456"/>
              <a:gd name="connsiteX15545" fmla="*/ 2824624 w 10993169"/>
              <a:gd name="connsiteY15545" fmla="*/ 4076777 h 5809456"/>
              <a:gd name="connsiteX15546" fmla="*/ 2823973 w 10993169"/>
              <a:gd name="connsiteY15546" fmla="*/ 4074823 h 5809456"/>
              <a:gd name="connsiteX15547" fmla="*/ 2823973 w 10993169"/>
              <a:gd name="connsiteY15547" fmla="*/ 4072870 h 5809456"/>
              <a:gd name="connsiteX15548" fmla="*/ 2823973 w 10993169"/>
              <a:gd name="connsiteY15548" fmla="*/ 4070265 h 5809456"/>
              <a:gd name="connsiteX15549" fmla="*/ 2823973 w 10993169"/>
              <a:gd name="connsiteY15549" fmla="*/ 4068312 h 5809456"/>
              <a:gd name="connsiteX15550" fmla="*/ 2825926 w 10993169"/>
              <a:gd name="connsiteY15550" fmla="*/ 4064405 h 5809456"/>
              <a:gd name="connsiteX15551" fmla="*/ 2827879 w 10993169"/>
              <a:gd name="connsiteY15551" fmla="*/ 4061800 h 5809456"/>
              <a:gd name="connsiteX15552" fmla="*/ 2829181 w 10993169"/>
              <a:gd name="connsiteY15552" fmla="*/ 4059847 h 5809456"/>
              <a:gd name="connsiteX15553" fmla="*/ 2831784 w 10993169"/>
              <a:gd name="connsiteY15553" fmla="*/ 4057894 h 5809456"/>
              <a:gd name="connsiteX15554" fmla="*/ 2834388 w 10993169"/>
              <a:gd name="connsiteY15554" fmla="*/ 4056591 h 5809456"/>
              <a:gd name="connsiteX15555" fmla="*/ 2836992 w 10993169"/>
              <a:gd name="connsiteY15555" fmla="*/ 4055289 h 5809456"/>
              <a:gd name="connsiteX15556" fmla="*/ 2842200 w 10993169"/>
              <a:gd name="connsiteY15556" fmla="*/ 4053336 h 5809456"/>
              <a:gd name="connsiteX15557" fmla="*/ 2846106 w 10993169"/>
              <a:gd name="connsiteY15557" fmla="*/ 4051382 h 5809456"/>
              <a:gd name="connsiteX15558" fmla="*/ 2849361 w 10993169"/>
              <a:gd name="connsiteY15558" fmla="*/ 4046824 h 5809456"/>
              <a:gd name="connsiteX15559" fmla="*/ 2852616 w 10993169"/>
              <a:gd name="connsiteY15559" fmla="*/ 4042917 h 5809456"/>
              <a:gd name="connsiteX15560" fmla="*/ 2855219 w 10993169"/>
              <a:gd name="connsiteY15560" fmla="*/ 4039011 h 5809456"/>
              <a:gd name="connsiteX15561" fmla="*/ 2855870 w 10993169"/>
              <a:gd name="connsiteY15561" fmla="*/ 4035755 h 5809456"/>
              <a:gd name="connsiteX15562" fmla="*/ 2857172 w 10993169"/>
              <a:gd name="connsiteY15562" fmla="*/ 4032499 h 5809456"/>
              <a:gd name="connsiteX15563" fmla="*/ 2857823 w 10993169"/>
              <a:gd name="connsiteY15563" fmla="*/ 4028592 h 5809456"/>
              <a:gd name="connsiteX15564" fmla="*/ 2857172 w 10993169"/>
              <a:gd name="connsiteY15564" fmla="*/ 4025988 h 5809456"/>
              <a:gd name="connsiteX15565" fmla="*/ 2855870 w 10993169"/>
              <a:gd name="connsiteY15565" fmla="*/ 4023383 h 5809456"/>
              <a:gd name="connsiteX15566" fmla="*/ 2850012 w 10993169"/>
              <a:gd name="connsiteY15566" fmla="*/ 4020779 h 5809456"/>
              <a:gd name="connsiteX15567" fmla="*/ 2849679 w 10993169"/>
              <a:gd name="connsiteY15567" fmla="*/ 4020645 h 5809456"/>
              <a:gd name="connsiteX15568" fmla="*/ 2854176 w 10993169"/>
              <a:gd name="connsiteY15568" fmla="*/ 4022645 h 5809456"/>
              <a:gd name="connsiteX15569" fmla="*/ 2855477 w 10993169"/>
              <a:gd name="connsiteY15569" fmla="*/ 4024599 h 5809456"/>
              <a:gd name="connsiteX15570" fmla="*/ 2856129 w 10993169"/>
              <a:gd name="connsiteY15570" fmla="*/ 4027856 h 5809456"/>
              <a:gd name="connsiteX15571" fmla="*/ 2855477 w 10993169"/>
              <a:gd name="connsiteY15571" fmla="*/ 4031113 h 5809456"/>
              <a:gd name="connsiteX15572" fmla="*/ 2854176 w 10993169"/>
              <a:gd name="connsiteY15572" fmla="*/ 4035021 h 5809456"/>
              <a:gd name="connsiteX15573" fmla="*/ 2853525 w 10993169"/>
              <a:gd name="connsiteY15573" fmla="*/ 4037626 h 5809456"/>
              <a:gd name="connsiteX15574" fmla="*/ 2850921 w 10993169"/>
              <a:gd name="connsiteY15574" fmla="*/ 4041534 h 5809456"/>
              <a:gd name="connsiteX15575" fmla="*/ 2847667 w 10993169"/>
              <a:gd name="connsiteY15575" fmla="*/ 4046094 h 5809456"/>
              <a:gd name="connsiteX15576" fmla="*/ 2844412 w 10993169"/>
              <a:gd name="connsiteY15576" fmla="*/ 4050653 h 5809456"/>
              <a:gd name="connsiteX15577" fmla="*/ 2840506 w 10993169"/>
              <a:gd name="connsiteY15577" fmla="*/ 4052607 h 5809456"/>
              <a:gd name="connsiteX15578" fmla="*/ 2835299 w 10993169"/>
              <a:gd name="connsiteY15578" fmla="*/ 4054561 h 5809456"/>
              <a:gd name="connsiteX15579" fmla="*/ 2832695 w 10993169"/>
              <a:gd name="connsiteY15579" fmla="*/ 4055864 h 5809456"/>
              <a:gd name="connsiteX15580" fmla="*/ 2830091 w 10993169"/>
              <a:gd name="connsiteY15580" fmla="*/ 4057167 h 5809456"/>
              <a:gd name="connsiteX15581" fmla="*/ 2827488 w 10993169"/>
              <a:gd name="connsiteY15581" fmla="*/ 4058469 h 5809456"/>
              <a:gd name="connsiteX15582" fmla="*/ 2825535 w 10993169"/>
              <a:gd name="connsiteY15582" fmla="*/ 4060423 h 5809456"/>
              <a:gd name="connsiteX15583" fmla="*/ 2823582 w 10993169"/>
              <a:gd name="connsiteY15583" fmla="*/ 4063029 h 5809456"/>
              <a:gd name="connsiteX15584" fmla="*/ 2822280 w 10993169"/>
              <a:gd name="connsiteY15584" fmla="*/ 4066937 h 5809456"/>
              <a:gd name="connsiteX15585" fmla="*/ 2822280 w 10993169"/>
              <a:gd name="connsiteY15585" fmla="*/ 4069542 h 5809456"/>
              <a:gd name="connsiteX15586" fmla="*/ 2822280 w 10993169"/>
              <a:gd name="connsiteY15586" fmla="*/ 4071496 h 5809456"/>
              <a:gd name="connsiteX15587" fmla="*/ 2822280 w 10993169"/>
              <a:gd name="connsiteY15587" fmla="*/ 4074102 h 5809456"/>
              <a:gd name="connsiteX15588" fmla="*/ 2822931 w 10993169"/>
              <a:gd name="connsiteY15588" fmla="*/ 4076056 h 5809456"/>
              <a:gd name="connsiteX15589" fmla="*/ 2825535 w 10993169"/>
              <a:gd name="connsiteY15589" fmla="*/ 4078661 h 5809456"/>
              <a:gd name="connsiteX15590" fmla="*/ 2828790 w 10993169"/>
              <a:gd name="connsiteY15590" fmla="*/ 4081267 h 5809456"/>
              <a:gd name="connsiteX15591" fmla="*/ 2831393 w 10993169"/>
              <a:gd name="connsiteY15591" fmla="*/ 4084523 h 5809456"/>
              <a:gd name="connsiteX15592" fmla="*/ 2833997 w 10993169"/>
              <a:gd name="connsiteY15592" fmla="*/ 4088431 h 5809456"/>
              <a:gd name="connsiteX15593" fmla="*/ 2831393 w 10993169"/>
              <a:gd name="connsiteY15593" fmla="*/ 4088431 h 5809456"/>
              <a:gd name="connsiteX15594" fmla="*/ 2828790 w 10993169"/>
              <a:gd name="connsiteY15594" fmla="*/ 4088431 h 5809456"/>
              <a:gd name="connsiteX15595" fmla="*/ 2828139 w 10993169"/>
              <a:gd name="connsiteY15595" fmla="*/ 4090385 h 5809456"/>
              <a:gd name="connsiteX15596" fmla="*/ 2827488 w 10993169"/>
              <a:gd name="connsiteY15596" fmla="*/ 4094294 h 5809456"/>
              <a:gd name="connsiteX15597" fmla="*/ 2826837 w 10993169"/>
              <a:gd name="connsiteY15597" fmla="*/ 4099504 h 5809456"/>
              <a:gd name="connsiteX15598" fmla="*/ 2826837 w 10993169"/>
              <a:gd name="connsiteY15598" fmla="*/ 4105366 h 5809456"/>
              <a:gd name="connsiteX15599" fmla="*/ 2827488 w 10993169"/>
              <a:gd name="connsiteY15599" fmla="*/ 4117742 h 5809456"/>
              <a:gd name="connsiteX15600" fmla="*/ 2828790 w 10993169"/>
              <a:gd name="connsiteY15600" fmla="*/ 4127512 h 5809456"/>
              <a:gd name="connsiteX15601" fmla="*/ 2831393 w 10993169"/>
              <a:gd name="connsiteY15601" fmla="*/ 4133374 h 5809456"/>
              <a:gd name="connsiteX15602" fmla="*/ 2835299 w 10993169"/>
              <a:gd name="connsiteY15602" fmla="*/ 4139888 h 5809456"/>
              <a:gd name="connsiteX15603" fmla="*/ 2836601 w 10993169"/>
              <a:gd name="connsiteY15603" fmla="*/ 4143796 h 5809456"/>
              <a:gd name="connsiteX15604" fmla="*/ 2837903 w 10993169"/>
              <a:gd name="connsiteY15604" fmla="*/ 4147053 h 5809456"/>
              <a:gd name="connsiteX15605" fmla="*/ 2838553 w 10993169"/>
              <a:gd name="connsiteY15605" fmla="*/ 4149658 h 5809456"/>
              <a:gd name="connsiteX15606" fmla="*/ 2839204 w 10993169"/>
              <a:gd name="connsiteY15606" fmla="*/ 4152915 h 5809456"/>
              <a:gd name="connsiteX15607" fmla="*/ 2839855 w 10993169"/>
              <a:gd name="connsiteY15607" fmla="*/ 4156172 h 5809456"/>
              <a:gd name="connsiteX15608" fmla="*/ 2839855 w 10993169"/>
              <a:gd name="connsiteY15608" fmla="*/ 4160080 h 5809456"/>
              <a:gd name="connsiteX15609" fmla="*/ 2839855 w 10993169"/>
              <a:gd name="connsiteY15609" fmla="*/ 4164639 h 5809456"/>
              <a:gd name="connsiteX15610" fmla="*/ 2839204 w 10993169"/>
              <a:gd name="connsiteY15610" fmla="*/ 4169199 h 5809456"/>
              <a:gd name="connsiteX15611" fmla="*/ 2838553 w 10993169"/>
              <a:gd name="connsiteY15611" fmla="*/ 4174409 h 5809456"/>
              <a:gd name="connsiteX15612" fmla="*/ 2838553 w 10993169"/>
              <a:gd name="connsiteY15612" fmla="*/ 4178969 h 5809456"/>
              <a:gd name="connsiteX15613" fmla="*/ 2838553 w 10993169"/>
              <a:gd name="connsiteY15613" fmla="*/ 4182877 h 5809456"/>
              <a:gd name="connsiteX15614" fmla="*/ 2839204 w 10993169"/>
              <a:gd name="connsiteY15614" fmla="*/ 4186134 h 5809456"/>
              <a:gd name="connsiteX15615" fmla="*/ 2839855 w 10993169"/>
              <a:gd name="connsiteY15615" fmla="*/ 4194601 h 5809456"/>
              <a:gd name="connsiteX15616" fmla="*/ 2842459 w 10993169"/>
              <a:gd name="connsiteY15616" fmla="*/ 4204371 h 5809456"/>
              <a:gd name="connsiteX15617" fmla="*/ 2845714 w 10993169"/>
              <a:gd name="connsiteY15617" fmla="*/ 4212839 h 5809456"/>
              <a:gd name="connsiteX15618" fmla="*/ 2848968 w 10993169"/>
              <a:gd name="connsiteY15618" fmla="*/ 4220004 h 5809456"/>
              <a:gd name="connsiteX15619" fmla="*/ 2854176 w 10993169"/>
              <a:gd name="connsiteY15619" fmla="*/ 4225215 h 5809456"/>
              <a:gd name="connsiteX15620" fmla="*/ 2860685 w 10993169"/>
              <a:gd name="connsiteY15620" fmla="*/ 4231077 h 5809456"/>
              <a:gd name="connsiteX15621" fmla="*/ 2863289 w 10993169"/>
              <a:gd name="connsiteY15621" fmla="*/ 4234333 h 5809456"/>
              <a:gd name="connsiteX15622" fmla="*/ 2865892 w 10993169"/>
              <a:gd name="connsiteY15622" fmla="*/ 4236939 h 5809456"/>
              <a:gd name="connsiteX15623" fmla="*/ 2868496 w 10993169"/>
              <a:gd name="connsiteY15623" fmla="*/ 4239544 h 5809456"/>
              <a:gd name="connsiteX15624" fmla="*/ 2869798 w 10993169"/>
              <a:gd name="connsiteY15624" fmla="*/ 4242801 h 5809456"/>
              <a:gd name="connsiteX15625" fmla="*/ 2871751 w 10993169"/>
              <a:gd name="connsiteY15625" fmla="*/ 4247360 h 5809456"/>
              <a:gd name="connsiteX15626" fmla="*/ 2873053 w 10993169"/>
              <a:gd name="connsiteY15626" fmla="*/ 4252571 h 5809456"/>
              <a:gd name="connsiteX15627" fmla="*/ 2873053 w 10993169"/>
              <a:gd name="connsiteY15627" fmla="*/ 4255828 h 5809456"/>
              <a:gd name="connsiteX15628" fmla="*/ 2873053 w 10993169"/>
              <a:gd name="connsiteY15628" fmla="*/ 4258433 h 5809456"/>
              <a:gd name="connsiteX15629" fmla="*/ 2873053 w 10993169"/>
              <a:gd name="connsiteY15629" fmla="*/ 4261039 h 5809456"/>
              <a:gd name="connsiteX15630" fmla="*/ 2872402 w 10993169"/>
              <a:gd name="connsiteY15630" fmla="*/ 4262993 h 5809456"/>
              <a:gd name="connsiteX15631" fmla="*/ 2871100 w 10993169"/>
              <a:gd name="connsiteY15631" fmla="*/ 4265598 h 5809456"/>
              <a:gd name="connsiteX15632" fmla="*/ 2869147 w 10993169"/>
              <a:gd name="connsiteY15632" fmla="*/ 4268204 h 5809456"/>
              <a:gd name="connsiteX15633" fmla="*/ 2866543 w 10993169"/>
              <a:gd name="connsiteY15633" fmla="*/ 4270809 h 5809456"/>
              <a:gd name="connsiteX15634" fmla="*/ 2863940 w 10993169"/>
              <a:gd name="connsiteY15634" fmla="*/ 4272763 h 5809456"/>
              <a:gd name="connsiteX15635" fmla="*/ 2858732 w 10993169"/>
              <a:gd name="connsiteY15635" fmla="*/ 4276671 h 5809456"/>
              <a:gd name="connsiteX15636" fmla="*/ 2854176 w 10993169"/>
              <a:gd name="connsiteY15636" fmla="*/ 4280579 h 5809456"/>
              <a:gd name="connsiteX15637" fmla="*/ 2849619 w 10993169"/>
              <a:gd name="connsiteY15637" fmla="*/ 4283185 h 5809456"/>
              <a:gd name="connsiteX15638" fmla="*/ 2843110 w 10993169"/>
              <a:gd name="connsiteY15638" fmla="*/ 4287093 h 5809456"/>
              <a:gd name="connsiteX15639" fmla="*/ 2836601 w 10993169"/>
              <a:gd name="connsiteY15639" fmla="*/ 4289698 h 5809456"/>
              <a:gd name="connsiteX15640" fmla="*/ 2831393 w 10993169"/>
              <a:gd name="connsiteY15640" fmla="*/ 4291001 h 5809456"/>
              <a:gd name="connsiteX15641" fmla="*/ 2822280 w 10993169"/>
              <a:gd name="connsiteY15641" fmla="*/ 4292303 h 5809456"/>
              <a:gd name="connsiteX15642" fmla="*/ 2811865 w 10993169"/>
              <a:gd name="connsiteY15642" fmla="*/ 4292955 h 5809456"/>
              <a:gd name="connsiteX15643" fmla="*/ 2801451 w 10993169"/>
              <a:gd name="connsiteY15643" fmla="*/ 4293606 h 5809456"/>
              <a:gd name="connsiteX15644" fmla="*/ 2792989 w 10993169"/>
              <a:gd name="connsiteY15644" fmla="*/ 4293606 h 5809456"/>
              <a:gd name="connsiteX15645" fmla="*/ 2783876 w 10993169"/>
              <a:gd name="connsiteY15645" fmla="*/ 4291001 h 5809456"/>
              <a:gd name="connsiteX15646" fmla="*/ 2774112 w 10993169"/>
              <a:gd name="connsiteY15646" fmla="*/ 4287093 h 5809456"/>
              <a:gd name="connsiteX15647" fmla="*/ 2764348 w 10993169"/>
              <a:gd name="connsiteY15647" fmla="*/ 4282533 h 5809456"/>
              <a:gd name="connsiteX15648" fmla="*/ 2757188 w 10993169"/>
              <a:gd name="connsiteY15648" fmla="*/ 4277974 h 5809456"/>
              <a:gd name="connsiteX15649" fmla="*/ 2753933 w 10993169"/>
              <a:gd name="connsiteY15649" fmla="*/ 4276020 h 5809456"/>
              <a:gd name="connsiteX15650" fmla="*/ 2751329 w 10993169"/>
              <a:gd name="connsiteY15650" fmla="*/ 4272112 h 5809456"/>
              <a:gd name="connsiteX15651" fmla="*/ 2748075 w 10993169"/>
              <a:gd name="connsiteY15651" fmla="*/ 4268204 h 5809456"/>
              <a:gd name="connsiteX15652" fmla="*/ 2744820 w 10993169"/>
              <a:gd name="connsiteY15652" fmla="*/ 4263644 h 5809456"/>
              <a:gd name="connsiteX15653" fmla="*/ 2738962 w 10993169"/>
              <a:gd name="connsiteY15653" fmla="*/ 4255177 h 5809456"/>
              <a:gd name="connsiteX15654" fmla="*/ 2734405 w 10993169"/>
              <a:gd name="connsiteY15654" fmla="*/ 4248012 h 5809456"/>
              <a:gd name="connsiteX15655" fmla="*/ 2732453 w 10993169"/>
              <a:gd name="connsiteY15655" fmla="*/ 4242150 h 5809456"/>
              <a:gd name="connsiteX15656" fmla="*/ 2731151 w 10993169"/>
              <a:gd name="connsiteY15656" fmla="*/ 4234333 h 5809456"/>
              <a:gd name="connsiteX15657" fmla="*/ 2729849 w 10993169"/>
              <a:gd name="connsiteY15657" fmla="*/ 4230425 h 5809456"/>
              <a:gd name="connsiteX15658" fmla="*/ 2728547 w 10993169"/>
              <a:gd name="connsiteY15658" fmla="*/ 4226517 h 5809456"/>
              <a:gd name="connsiteX15659" fmla="*/ 2726594 w 10993169"/>
              <a:gd name="connsiteY15659" fmla="*/ 4223912 h 5809456"/>
              <a:gd name="connsiteX15660" fmla="*/ 2723991 w 10993169"/>
              <a:gd name="connsiteY15660" fmla="*/ 4221958 h 5809456"/>
              <a:gd name="connsiteX15661" fmla="*/ 2722038 w 10993169"/>
              <a:gd name="connsiteY15661" fmla="*/ 4221958 h 5809456"/>
              <a:gd name="connsiteX15662" fmla="*/ 2719434 w 10993169"/>
              <a:gd name="connsiteY15662" fmla="*/ 4222609 h 5809456"/>
              <a:gd name="connsiteX15663" fmla="*/ 2716831 w 10993169"/>
              <a:gd name="connsiteY15663" fmla="*/ 4224563 h 5809456"/>
              <a:gd name="connsiteX15664" fmla="*/ 2713576 w 10993169"/>
              <a:gd name="connsiteY15664" fmla="*/ 4226517 h 5809456"/>
              <a:gd name="connsiteX15665" fmla="*/ 2710321 w 10993169"/>
              <a:gd name="connsiteY15665" fmla="*/ 4228471 h 5809456"/>
              <a:gd name="connsiteX15666" fmla="*/ 2707067 w 10993169"/>
              <a:gd name="connsiteY15666" fmla="*/ 4230425 h 5809456"/>
              <a:gd name="connsiteX15667" fmla="*/ 2703812 w 10993169"/>
              <a:gd name="connsiteY15667" fmla="*/ 4231728 h 5809456"/>
              <a:gd name="connsiteX15668" fmla="*/ 2700557 w 10993169"/>
              <a:gd name="connsiteY15668" fmla="*/ 4232379 h 5809456"/>
              <a:gd name="connsiteX15669" fmla="*/ 2694699 w 10993169"/>
              <a:gd name="connsiteY15669" fmla="*/ 4234333 h 5809456"/>
              <a:gd name="connsiteX15670" fmla="*/ 2686237 w 10993169"/>
              <a:gd name="connsiteY15670" fmla="*/ 4236288 h 5809456"/>
              <a:gd name="connsiteX15671" fmla="*/ 2682331 w 10993169"/>
              <a:gd name="connsiteY15671" fmla="*/ 4236939 h 5809456"/>
              <a:gd name="connsiteX15672" fmla="*/ 2678426 w 10993169"/>
              <a:gd name="connsiteY15672" fmla="*/ 4236939 h 5809456"/>
              <a:gd name="connsiteX15673" fmla="*/ 2675171 w 10993169"/>
              <a:gd name="connsiteY15673" fmla="*/ 4236288 h 5809456"/>
              <a:gd name="connsiteX15674" fmla="*/ 2672567 w 10993169"/>
              <a:gd name="connsiteY15674" fmla="*/ 4234985 h 5809456"/>
              <a:gd name="connsiteX15675" fmla="*/ 2670615 w 10993169"/>
              <a:gd name="connsiteY15675" fmla="*/ 4232379 h 5809456"/>
              <a:gd name="connsiteX15676" fmla="*/ 2669313 w 10993169"/>
              <a:gd name="connsiteY15676" fmla="*/ 4228471 h 5809456"/>
              <a:gd name="connsiteX15677" fmla="*/ 2668011 w 10993169"/>
              <a:gd name="connsiteY15677" fmla="*/ 4225215 h 5809456"/>
              <a:gd name="connsiteX15678" fmla="*/ 2667360 w 10993169"/>
              <a:gd name="connsiteY15678" fmla="*/ 4221958 h 5809456"/>
              <a:gd name="connsiteX15679" fmla="*/ 2664756 w 10993169"/>
              <a:gd name="connsiteY15679" fmla="*/ 4220004 h 5809456"/>
              <a:gd name="connsiteX15680" fmla="*/ 2660851 w 10993169"/>
              <a:gd name="connsiteY15680" fmla="*/ 4216747 h 5809456"/>
              <a:gd name="connsiteX15681" fmla="*/ 2657596 w 10993169"/>
              <a:gd name="connsiteY15681" fmla="*/ 4213490 h 5809456"/>
              <a:gd name="connsiteX15682" fmla="*/ 2654993 w 10993169"/>
              <a:gd name="connsiteY15682" fmla="*/ 4209582 h 5809456"/>
              <a:gd name="connsiteX15683" fmla="*/ 2649134 w 10993169"/>
              <a:gd name="connsiteY15683" fmla="*/ 4204371 h 5809456"/>
              <a:gd name="connsiteX15684" fmla="*/ 2642625 w 10993169"/>
              <a:gd name="connsiteY15684" fmla="*/ 4197207 h 5809456"/>
              <a:gd name="connsiteX15685" fmla="*/ 2638719 w 10993169"/>
              <a:gd name="connsiteY15685" fmla="*/ 4193298 h 5809456"/>
              <a:gd name="connsiteX15686" fmla="*/ 2635465 w 10993169"/>
              <a:gd name="connsiteY15686" fmla="*/ 4190042 h 5809456"/>
              <a:gd name="connsiteX15687" fmla="*/ 2633512 w 10993169"/>
              <a:gd name="connsiteY15687" fmla="*/ 4186785 h 5809456"/>
              <a:gd name="connsiteX15688" fmla="*/ 2631559 w 10993169"/>
              <a:gd name="connsiteY15688" fmla="*/ 4183528 h 5809456"/>
              <a:gd name="connsiteX15689" fmla="*/ 2630908 w 10993169"/>
              <a:gd name="connsiteY15689" fmla="*/ 4180923 h 5809456"/>
              <a:gd name="connsiteX15690" fmla="*/ 2630908 w 10993169"/>
              <a:gd name="connsiteY15690" fmla="*/ 4178317 h 5809456"/>
              <a:gd name="connsiteX15691" fmla="*/ 2630908 w 10993169"/>
              <a:gd name="connsiteY15691" fmla="*/ 4175061 h 5809456"/>
              <a:gd name="connsiteX15692" fmla="*/ 2630908 w 10993169"/>
              <a:gd name="connsiteY15692" fmla="*/ 4171804 h 5809456"/>
              <a:gd name="connsiteX15693" fmla="*/ 2631559 w 10993169"/>
              <a:gd name="connsiteY15693" fmla="*/ 4164639 h 5809456"/>
              <a:gd name="connsiteX15694" fmla="*/ 2631559 w 10993169"/>
              <a:gd name="connsiteY15694" fmla="*/ 4158126 h 5809456"/>
              <a:gd name="connsiteX15695" fmla="*/ 2631559 w 10993169"/>
              <a:gd name="connsiteY15695" fmla="*/ 4148355 h 5809456"/>
              <a:gd name="connsiteX15696" fmla="*/ 2630257 w 10993169"/>
              <a:gd name="connsiteY15696" fmla="*/ 4136631 h 5809456"/>
              <a:gd name="connsiteX15697" fmla="*/ 2628955 w 10993169"/>
              <a:gd name="connsiteY15697" fmla="*/ 4130118 h 5809456"/>
              <a:gd name="connsiteX15698" fmla="*/ 2627654 w 10993169"/>
              <a:gd name="connsiteY15698" fmla="*/ 4124256 h 5809456"/>
              <a:gd name="connsiteX15699" fmla="*/ 2625701 w 10993169"/>
              <a:gd name="connsiteY15699" fmla="*/ 4119045 h 5809456"/>
              <a:gd name="connsiteX15700" fmla="*/ 2624399 w 10993169"/>
              <a:gd name="connsiteY15700" fmla="*/ 4114485 h 5809456"/>
              <a:gd name="connsiteX15701" fmla="*/ 2621795 w 10993169"/>
              <a:gd name="connsiteY15701" fmla="*/ 4109926 h 5809456"/>
              <a:gd name="connsiteX15702" fmla="*/ 2617239 w 10993169"/>
              <a:gd name="connsiteY15702" fmla="*/ 4103412 h 5809456"/>
              <a:gd name="connsiteX15703" fmla="*/ 2613333 w 10993169"/>
              <a:gd name="connsiteY15703" fmla="*/ 4096899 h 5809456"/>
              <a:gd name="connsiteX15704" fmla="*/ 2608777 w 10993169"/>
              <a:gd name="connsiteY15704" fmla="*/ 4093642 h 5809456"/>
              <a:gd name="connsiteX15705" fmla="*/ 2604220 w 10993169"/>
              <a:gd name="connsiteY15705" fmla="*/ 4089734 h 5809456"/>
              <a:gd name="connsiteX15706" fmla="*/ 2597711 w 10993169"/>
              <a:gd name="connsiteY15706" fmla="*/ 4086477 h 5809456"/>
              <a:gd name="connsiteX15707" fmla="*/ 2591202 w 10993169"/>
              <a:gd name="connsiteY15707" fmla="*/ 4084523 h 5809456"/>
              <a:gd name="connsiteX15708" fmla="*/ 2585994 w 10993169"/>
              <a:gd name="connsiteY15708" fmla="*/ 4083221 h 5809456"/>
              <a:gd name="connsiteX15709" fmla="*/ 2580136 w 10993169"/>
              <a:gd name="connsiteY15709" fmla="*/ 4084523 h 5809456"/>
              <a:gd name="connsiteX15710" fmla="*/ 2572976 w 10993169"/>
              <a:gd name="connsiteY15710" fmla="*/ 4087129 h 5809456"/>
              <a:gd name="connsiteX15711" fmla="*/ 2565816 w 10993169"/>
              <a:gd name="connsiteY15711" fmla="*/ 4089734 h 5809456"/>
              <a:gd name="connsiteX15712" fmla="*/ 2559957 w 10993169"/>
              <a:gd name="connsiteY15712" fmla="*/ 4091037 h 5809456"/>
              <a:gd name="connsiteX15713" fmla="*/ 2554750 w 10993169"/>
              <a:gd name="connsiteY15713" fmla="*/ 4090385 h 5809456"/>
              <a:gd name="connsiteX15714" fmla="*/ 2548241 w 10993169"/>
              <a:gd name="connsiteY15714" fmla="*/ 4088431 h 5809456"/>
              <a:gd name="connsiteX15715" fmla="*/ 2544986 w 10993169"/>
              <a:gd name="connsiteY15715" fmla="*/ 4087129 h 5809456"/>
              <a:gd name="connsiteX15716" fmla="*/ 2542382 w 10993169"/>
              <a:gd name="connsiteY15716" fmla="*/ 4085826 h 5809456"/>
              <a:gd name="connsiteX15717" fmla="*/ 2540430 w 10993169"/>
              <a:gd name="connsiteY15717" fmla="*/ 4084523 h 5809456"/>
              <a:gd name="connsiteX15718" fmla="*/ 2539779 w 10993169"/>
              <a:gd name="connsiteY15718" fmla="*/ 4083221 h 5809456"/>
              <a:gd name="connsiteX15719" fmla="*/ 2538477 w 10993169"/>
              <a:gd name="connsiteY15719" fmla="*/ 4079964 h 5809456"/>
              <a:gd name="connsiteX15720" fmla="*/ 2535222 w 10993169"/>
              <a:gd name="connsiteY15720" fmla="*/ 4070845 h 5809456"/>
              <a:gd name="connsiteX15721" fmla="*/ 2531317 w 10993169"/>
              <a:gd name="connsiteY15721" fmla="*/ 4061075 h 5809456"/>
              <a:gd name="connsiteX15722" fmla="*/ 2526760 w 10993169"/>
              <a:gd name="connsiteY15722" fmla="*/ 4052607 h 5809456"/>
              <a:gd name="connsiteX15723" fmla="*/ 2524807 w 10993169"/>
              <a:gd name="connsiteY15723" fmla="*/ 4048048 h 5809456"/>
              <a:gd name="connsiteX15724" fmla="*/ 2521553 w 10993169"/>
              <a:gd name="connsiteY15724" fmla="*/ 4042837 h 5809456"/>
              <a:gd name="connsiteX15725" fmla="*/ 2518298 w 10993169"/>
              <a:gd name="connsiteY15725" fmla="*/ 4038278 h 5809456"/>
              <a:gd name="connsiteX15726" fmla="*/ 2514393 w 10993169"/>
              <a:gd name="connsiteY15726" fmla="*/ 4035021 h 5809456"/>
              <a:gd name="connsiteX15727" fmla="*/ 2509836 w 10993169"/>
              <a:gd name="connsiteY15727" fmla="*/ 4031113 h 5809456"/>
              <a:gd name="connsiteX15728" fmla="*/ 2503978 w 10993169"/>
              <a:gd name="connsiteY15728" fmla="*/ 4027856 h 5809456"/>
              <a:gd name="connsiteX15729" fmla="*/ 2500723 w 10993169"/>
              <a:gd name="connsiteY15729" fmla="*/ 4026553 h 5809456"/>
              <a:gd name="connsiteX15730" fmla="*/ 2497469 w 10993169"/>
              <a:gd name="connsiteY15730" fmla="*/ 4025902 h 5809456"/>
              <a:gd name="connsiteX15731" fmla="*/ 2494214 w 10993169"/>
              <a:gd name="connsiteY15731" fmla="*/ 4025251 h 5809456"/>
              <a:gd name="connsiteX15732" fmla="*/ 2491610 w 10993169"/>
              <a:gd name="connsiteY15732" fmla="*/ 4024599 h 5809456"/>
              <a:gd name="connsiteX15733" fmla="*/ 2483799 w 10993169"/>
              <a:gd name="connsiteY15733" fmla="*/ 4025251 h 5809456"/>
              <a:gd name="connsiteX15734" fmla="*/ 2474686 w 10993169"/>
              <a:gd name="connsiteY15734" fmla="*/ 4026553 h 5809456"/>
              <a:gd name="connsiteX15735" fmla="*/ 2465573 w 10993169"/>
              <a:gd name="connsiteY15735" fmla="*/ 4027856 h 5809456"/>
              <a:gd name="connsiteX15736" fmla="*/ 2458413 w 10993169"/>
              <a:gd name="connsiteY15736" fmla="*/ 4029810 h 5809456"/>
              <a:gd name="connsiteX15737" fmla="*/ 2446045 w 10993169"/>
              <a:gd name="connsiteY15737" fmla="*/ 4030461 h 5809456"/>
              <a:gd name="connsiteX15738" fmla="*/ 2432376 w 10993169"/>
              <a:gd name="connsiteY15738" fmla="*/ 4032415 h 5809456"/>
              <a:gd name="connsiteX15739" fmla="*/ 2425867 w 10993169"/>
              <a:gd name="connsiteY15739" fmla="*/ 4033067 h 5809456"/>
              <a:gd name="connsiteX15740" fmla="*/ 2419358 w 10993169"/>
              <a:gd name="connsiteY15740" fmla="*/ 4033067 h 5809456"/>
              <a:gd name="connsiteX15741" fmla="*/ 2413499 w 10993169"/>
              <a:gd name="connsiteY15741" fmla="*/ 4033067 h 5809456"/>
              <a:gd name="connsiteX15742" fmla="*/ 2409594 w 10993169"/>
              <a:gd name="connsiteY15742" fmla="*/ 4032415 h 5809456"/>
              <a:gd name="connsiteX15743" fmla="*/ 2400481 w 10993169"/>
              <a:gd name="connsiteY15743" fmla="*/ 4029159 h 5809456"/>
              <a:gd name="connsiteX15744" fmla="*/ 2390717 w 10993169"/>
              <a:gd name="connsiteY15744" fmla="*/ 4024599 h 5809456"/>
              <a:gd name="connsiteX15745" fmla="*/ 2380953 w 10993169"/>
              <a:gd name="connsiteY15745" fmla="*/ 4018086 h 5809456"/>
              <a:gd name="connsiteX15746" fmla="*/ 2373793 w 10993169"/>
              <a:gd name="connsiteY15746" fmla="*/ 4012224 h 5809456"/>
              <a:gd name="connsiteX15747" fmla="*/ 2368585 w 10993169"/>
              <a:gd name="connsiteY15747" fmla="*/ 4005059 h 5809456"/>
              <a:gd name="connsiteX15748" fmla="*/ 2362727 w 10993169"/>
              <a:gd name="connsiteY15748" fmla="*/ 3995289 h 5809456"/>
              <a:gd name="connsiteX15749" fmla="*/ 2360123 w 10993169"/>
              <a:gd name="connsiteY15749" fmla="*/ 3989426 h 5809456"/>
              <a:gd name="connsiteX15750" fmla="*/ 2358171 w 10993169"/>
              <a:gd name="connsiteY15750" fmla="*/ 3984867 h 5809456"/>
              <a:gd name="connsiteX15751" fmla="*/ 2356218 w 10993169"/>
              <a:gd name="connsiteY15751" fmla="*/ 3980307 h 5809456"/>
              <a:gd name="connsiteX15752" fmla="*/ 2356218 w 10993169"/>
              <a:gd name="connsiteY15752" fmla="*/ 3975748 h 5809456"/>
              <a:gd name="connsiteX15753" fmla="*/ 2355567 w 10993169"/>
              <a:gd name="connsiteY15753" fmla="*/ 3972491 h 5809456"/>
              <a:gd name="connsiteX15754" fmla="*/ 2355567 w 10993169"/>
              <a:gd name="connsiteY15754" fmla="*/ 3968583 h 5809456"/>
              <a:gd name="connsiteX15755" fmla="*/ 2356218 w 10993169"/>
              <a:gd name="connsiteY15755" fmla="*/ 3964024 h 5809456"/>
              <a:gd name="connsiteX15756" fmla="*/ 2357520 w 10993169"/>
              <a:gd name="connsiteY15756" fmla="*/ 3959464 h 5809456"/>
              <a:gd name="connsiteX15757" fmla="*/ 2360123 w 10993169"/>
              <a:gd name="connsiteY15757" fmla="*/ 3950345 h 5809456"/>
              <a:gd name="connsiteX15758" fmla="*/ 2360774 w 10993169"/>
              <a:gd name="connsiteY15758" fmla="*/ 3942529 h 5809456"/>
              <a:gd name="connsiteX15759" fmla="*/ 2360774 w 10993169"/>
              <a:gd name="connsiteY15759" fmla="*/ 3936016 h 5809456"/>
              <a:gd name="connsiteX15760" fmla="*/ 2360774 w 10993169"/>
              <a:gd name="connsiteY15760" fmla="*/ 3928851 h 5809456"/>
              <a:gd name="connsiteX15761" fmla="*/ 2360123 w 10993169"/>
              <a:gd name="connsiteY15761" fmla="*/ 3921035 h 5809456"/>
              <a:gd name="connsiteX15762" fmla="*/ 2358821 w 10993169"/>
              <a:gd name="connsiteY15762" fmla="*/ 3914521 h 5809456"/>
              <a:gd name="connsiteX15763" fmla="*/ 2356218 w 10993169"/>
              <a:gd name="connsiteY15763" fmla="*/ 3911916 h 5809456"/>
              <a:gd name="connsiteX15764" fmla="*/ 2352963 w 10993169"/>
              <a:gd name="connsiteY15764" fmla="*/ 3908659 h 5809456"/>
              <a:gd name="connsiteX15765" fmla="*/ 2351661 w 10993169"/>
              <a:gd name="connsiteY15765" fmla="*/ 3907356 h 5809456"/>
              <a:gd name="connsiteX15766" fmla="*/ 2349709 w 10993169"/>
              <a:gd name="connsiteY15766" fmla="*/ 3906054 h 5809456"/>
              <a:gd name="connsiteX15767" fmla="*/ 2347756 w 10993169"/>
              <a:gd name="connsiteY15767" fmla="*/ 3904751 h 5809456"/>
              <a:gd name="connsiteX15768" fmla="*/ 2345803 w 10993169"/>
              <a:gd name="connsiteY15768" fmla="*/ 3904751 h 5809456"/>
              <a:gd name="connsiteX15769" fmla="*/ 2344501 w 10993169"/>
              <a:gd name="connsiteY15769" fmla="*/ 3904100 h 5809456"/>
              <a:gd name="connsiteX15770" fmla="*/ 2342548 w 10993169"/>
              <a:gd name="connsiteY15770" fmla="*/ 3904100 h 5809456"/>
              <a:gd name="connsiteX15771" fmla="*/ 2340596 w 10993169"/>
              <a:gd name="connsiteY15771" fmla="*/ 3905402 h 5809456"/>
              <a:gd name="connsiteX15772" fmla="*/ 2338643 w 10993169"/>
              <a:gd name="connsiteY15772" fmla="*/ 3906705 h 5809456"/>
              <a:gd name="connsiteX15773" fmla="*/ 2334737 w 10993169"/>
              <a:gd name="connsiteY15773" fmla="*/ 3909310 h 5809456"/>
              <a:gd name="connsiteX15774" fmla="*/ 2332785 w 10993169"/>
              <a:gd name="connsiteY15774" fmla="*/ 3912567 h 5809456"/>
              <a:gd name="connsiteX15775" fmla="*/ 2331483 w 10993169"/>
              <a:gd name="connsiteY15775" fmla="*/ 3915173 h 5809456"/>
              <a:gd name="connsiteX15776" fmla="*/ 2331483 w 10993169"/>
              <a:gd name="connsiteY15776" fmla="*/ 3919081 h 5809456"/>
              <a:gd name="connsiteX15777" fmla="*/ 2331483 w 10993169"/>
              <a:gd name="connsiteY15777" fmla="*/ 3922989 h 5809456"/>
              <a:gd name="connsiteX15778" fmla="*/ 2332134 w 10993169"/>
              <a:gd name="connsiteY15778" fmla="*/ 3926897 h 5809456"/>
              <a:gd name="connsiteX15779" fmla="*/ 2332785 w 10993169"/>
              <a:gd name="connsiteY15779" fmla="*/ 3931456 h 5809456"/>
              <a:gd name="connsiteX15780" fmla="*/ 2333435 w 10993169"/>
              <a:gd name="connsiteY15780" fmla="*/ 3934713 h 5809456"/>
              <a:gd name="connsiteX15781" fmla="*/ 2333435 w 10993169"/>
              <a:gd name="connsiteY15781" fmla="*/ 3937970 h 5809456"/>
              <a:gd name="connsiteX15782" fmla="*/ 2332785 w 10993169"/>
              <a:gd name="connsiteY15782" fmla="*/ 3939924 h 5809456"/>
              <a:gd name="connsiteX15783" fmla="*/ 2330832 w 10993169"/>
              <a:gd name="connsiteY15783" fmla="*/ 3946437 h 5809456"/>
              <a:gd name="connsiteX15784" fmla="*/ 2326926 w 10993169"/>
              <a:gd name="connsiteY15784" fmla="*/ 3953602 h 5809456"/>
              <a:gd name="connsiteX15785" fmla="*/ 2324973 w 10993169"/>
              <a:gd name="connsiteY15785" fmla="*/ 3956208 h 5809456"/>
              <a:gd name="connsiteX15786" fmla="*/ 2323671 w 10993169"/>
              <a:gd name="connsiteY15786" fmla="*/ 3958813 h 5809456"/>
              <a:gd name="connsiteX15787" fmla="*/ 2321719 w 10993169"/>
              <a:gd name="connsiteY15787" fmla="*/ 3960116 h 5809456"/>
              <a:gd name="connsiteX15788" fmla="*/ 2319766 w 10993169"/>
              <a:gd name="connsiteY15788" fmla="*/ 3960767 h 5809456"/>
              <a:gd name="connsiteX15789" fmla="*/ 2316511 w 10993169"/>
              <a:gd name="connsiteY15789" fmla="*/ 3961418 h 5809456"/>
              <a:gd name="connsiteX15790" fmla="*/ 2313257 w 10993169"/>
              <a:gd name="connsiteY15790" fmla="*/ 3960767 h 5809456"/>
              <a:gd name="connsiteX15791" fmla="*/ 2310002 w 10993169"/>
              <a:gd name="connsiteY15791" fmla="*/ 3960116 h 5809456"/>
              <a:gd name="connsiteX15792" fmla="*/ 2306097 w 10993169"/>
              <a:gd name="connsiteY15792" fmla="*/ 3958162 h 5809456"/>
              <a:gd name="connsiteX15793" fmla="*/ 2302842 w 10993169"/>
              <a:gd name="connsiteY15793" fmla="*/ 3956859 h 5809456"/>
              <a:gd name="connsiteX15794" fmla="*/ 2300238 w 10993169"/>
              <a:gd name="connsiteY15794" fmla="*/ 3954254 h 5809456"/>
              <a:gd name="connsiteX15795" fmla="*/ 2298285 w 10993169"/>
              <a:gd name="connsiteY15795" fmla="*/ 3952300 h 5809456"/>
              <a:gd name="connsiteX15796" fmla="*/ 2296984 w 10993169"/>
              <a:gd name="connsiteY15796" fmla="*/ 3950345 h 5809456"/>
              <a:gd name="connsiteX15797" fmla="*/ 2295031 w 10993169"/>
              <a:gd name="connsiteY15797" fmla="*/ 3947089 h 5809456"/>
              <a:gd name="connsiteX15798" fmla="*/ 2293729 w 10993169"/>
              <a:gd name="connsiteY15798" fmla="*/ 3943181 h 5809456"/>
              <a:gd name="connsiteX15799" fmla="*/ 2292427 w 10993169"/>
              <a:gd name="connsiteY15799" fmla="*/ 3938621 h 5809456"/>
              <a:gd name="connsiteX15800" fmla="*/ 2291125 w 10993169"/>
              <a:gd name="connsiteY15800" fmla="*/ 3934062 h 5809456"/>
              <a:gd name="connsiteX15801" fmla="*/ 2291125 w 10993169"/>
              <a:gd name="connsiteY15801" fmla="*/ 3928851 h 5809456"/>
              <a:gd name="connsiteX15802" fmla="*/ 2290474 w 10993169"/>
              <a:gd name="connsiteY15802" fmla="*/ 3924943 h 5809456"/>
              <a:gd name="connsiteX15803" fmla="*/ 2291125 w 10993169"/>
              <a:gd name="connsiteY15803" fmla="*/ 3920383 h 5809456"/>
              <a:gd name="connsiteX15804" fmla="*/ 2291776 w 10993169"/>
              <a:gd name="connsiteY15804" fmla="*/ 3917127 h 5809456"/>
              <a:gd name="connsiteX15805" fmla="*/ 2293078 w 10993169"/>
              <a:gd name="connsiteY15805" fmla="*/ 3914521 h 5809456"/>
              <a:gd name="connsiteX15806" fmla="*/ 2295682 w 10993169"/>
              <a:gd name="connsiteY15806" fmla="*/ 3911916 h 5809456"/>
              <a:gd name="connsiteX15807" fmla="*/ 2298285 w 10993169"/>
              <a:gd name="connsiteY15807" fmla="*/ 3908659 h 5809456"/>
              <a:gd name="connsiteX15808" fmla="*/ 2302191 w 10993169"/>
              <a:gd name="connsiteY15808" fmla="*/ 3906054 h 5809456"/>
              <a:gd name="connsiteX15809" fmla="*/ 2305446 w 10993169"/>
              <a:gd name="connsiteY15809" fmla="*/ 3902797 h 5809456"/>
              <a:gd name="connsiteX15810" fmla="*/ 2308049 w 10993169"/>
              <a:gd name="connsiteY15810" fmla="*/ 3900192 h 5809456"/>
              <a:gd name="connsiteX15811" fmla="*/ 2310653 w 10993169"/>
              <a:gd name="connsiteY15811" fmla="*/ 3897586 h 5809456"/>
              <a:gd name="connsiteX15812" fmla="*/ 2311955 w 10993169"/>
              <a:gd name="connsiteY15812" fmla="*/ 3894329 h 5809456"/>
              <a:gd name="connsiteX15813" fmla="*/ 2312606 w 10993169"/>
              <a:gd name="connsiteY15813" fmla="*/ 3893027 h 5809456"/>
              <a:gd name="connsiteX15814" fmla="*/ 2313257 w 10993169"/>
              <a:gd name="connsiteY15814" fmla="*/ 3891073 h 5809456"/>
              <a:gd name="connsiteX15815" fmla="*/ 2313257 w 10993169"/>
              <a:gd name="connsiteY15815" fmla="*/ 3888467 h 5809456"/>
              <a:gd name="connsiteX15816" fmla="*/ 2313257 w 10993169"/>
              <a:gd name="connsiteY15816" fmla="*/ 3885862 h 5809456"/>
              <a:gd name="connsiteX15817" fmla="*/ 2312606 w 10993169"/>
              <a:gd name="connsiteY15817" fmla="*/ 3881303 h 5809456"/>
              <a:gd name="connsiteX15818" fmla="*/ 2311955 w 10993169"/>
              <a:gd name="connsiteY15818" fmla="*/ 3878697 h 5809456"/>
              <a:gd name="connsiteX15819" fmla="*/ 2309351 w 10993169"/>
              <a:gd name="connsiteY15819" fmla="*/ 3869578 h 5809456"/>
              <a:gd name="connsiteX15820" fmla="*/ 2306097 w 10993169"/>
              <a:gd name="connsiteY15820" fmla="*/ 3857854 h 5809456"/>
              <a:gd name="connsiteX15821" fmla="*/ 2302842 w 10993169"/>
              <a:gd name="connsiteY15821" fmla="*/ 3846781 h 5809456"/>
              <a:gd name="connsiteX15822" fmla="*/ 2302191 w 10993169"/>
              <a:gd name="connsiteY15822" fmla="*/ 3837662 h 5809456"/>
              <a:gd name="connsiteX15823" fmla="*/ 2302842 w 10993169"/>
              <a:gd name="connsiteY15823" fmla="*/ 3827241 h 5809456"/>
              <a:gd name="connsiteX15824" fmla="*/ 2304144 w 10993169"/>
              <a:gd name="connsiteY15824" fmla="*/ 3814865 h 5809456"/>
              <a:gd name="connsiteX15825" fmla="*/ 2304795 w 10993169"/>
              <a:gd name="connsiteY15825" fmla="*/ 3809003 h 5809456"/>
              <a:gd name="connsiteX15826" fmla="*/ 2304795 w 10993169"/>
              <a:gd name="connsiteY15826" fmla="*/ 3803792 h 5809456"/>
              <a:gd name="connsiteX15827" fmla="*/ 2304795 w 10993169"/>
              <a:gd name="connsiteY15827" fmla="*/ 3798581 h 5809456"/>
              <a:gd name="connsiteX15828" fmla="*/ 2304144 w 10993169"/>
              <a:gd name="connsiteY15828" fmla="*/ 3794673 h 5809456"/>
              <a:gd name="connsiteX15829" fmla="*/ 2301540 w 10993169"/>
              <a:gd name="connsiteY15829" fmla="*/ 3788160 h 5809456"/>
              <a:gd name="connsiteX15830" fmla="*/ 2296333 w 10993169"/>
              <a:gd name="connsiteY15830" fmla="*/ 3780343 h 5809456"/>
              <a:gd name="connsiteX15831" fmla="*/ 2289823 w 10993169"/>
              <a:gd name="connsiteY15831" fmla="*/ 3773179 h 5809456"/>
              <a:gd name="connsiteX15832" fmla="*/ 2283965 w 10993169"/>
              <a:gd name="connsiteY15832" fmla="*/ 3768619 h 5809456"/>
              <a:gd name="connsiteX15833" fmla="*/ 2279409 w 10993169"/>
              <a:gd name="connsiteY15833" fmla="*/ 3765362 h 5809456"/>
              <a:gd name="connsiteX15834" fmla="*/ 2274201 w 10993169"/>
              <a:gd name="connsiteY15834" fmla="*/ 3763408 h 5809456"/>
              <a:gd name="connsiteX15835" fmla="*/ 2268343 w 10993169"/>
              <a:gd name="connsiteY15835" fmla="*/ 3761454 h 5809456"/>
              <a:gd name="connsiteX15836" fmla="*/ 2263786 w 10993169"/>
              <a:gd name="connsiteY15836" fmla="*/ 3758198 h 5809456"/>
              <a:gd name="connsiteX15837" fmla="*/ 2259230 w 10993169"/>
              <a:gd name="connsiteY15837" fmla="*/ 3753638 h 5809456"/>
              <a:gd name="connsiteX15838" fmla="*/ 2254023 w 10993169"/>
              <a:gd name="connsiteY15838" fmla="*/ 3747776 h 5809456"/>
              <a:gd name="connsiteX15839" fmla="*/ 2248815 w 10993169"/>
              <a:gd name="connsiteY15839" fmla="*/ 3741263 h 5809456"/>
              <a:gd name="connsiteX15840" fmla="*/ 2246211 w 10993169"/>
              <a:gd name="connsiteY15840" fmla="*/ 3735400 h 5809456"/>
              <a:gd name="connsiteX15841" fmla="*/ 2246862 w 10993169"/>
              <a:gd name="connsiteY15841" fmla="*/ 3728236 h 5809456"/>
              <a:gd name="connsiteX15842" fmla="*/ 2249466 w 10993169"/>
              <a:gd name="connsiteY15842" fmla="*/ 3719768 h 5809456"/>
              <a:gd name="connsiteX15843" fmla="*/ 2252070 w 10993169"/>
              <a:gd name="connsiteY15843" fmla="*/ 3711952 h 5809456"/>
              <a:gd name="connsiteX15844" fmla="*/ 2253372 w 10993169"/>
              <a:gd name="connsiteY15844" fmla="*/ 3704787 h 5809456"/>
              <a:gd name="connsiteX15845" fmla="*/ 2253372 w 10993169"/>
              <a:gd name="connsiteY15845" fmla="*/ 3700228 h 5809456"/>
              <a:gd name="connsiteX15846" fmla="*/ 2252721 w 10993169"/>
              <a:gd name="connsiteY15846" fmla="*/ 3694365 h 5809456"/>
              <a:gd name="connsiteX15847" fmla="*/ 2252070 w 10993169"/>
              <a:gd name="connsiteY15847" fmla="*/ 3691760 h 5809456"/>
              <a:gd name="connsiteX15848" fmla="*/ 2251419 w 10993169"/>
              <a:gd name="connsiteY15848" fmla="*/ 3689155 h 5809456"/>
              <a:gd name="connsiteX15849" fmla="*/ 2250117 w 10993169"/>
              <a:gd name="connsiteY15849" fmla="*/ 3686549 h 5809456"/>
              <a:gd name="connsiteX15850" fmla="*/ 2248815 w 10993169"/>
              <a:gd name="connsiteY15850" fmla="*/ 3684595 h 5809456"/>
              <a:gd name="connsiteX15851" fmla="*/ 2246862 w 10993169"/>
              <a:gd name="connsiteY15851" fmla="*/ 3681990 h 5809456"/>
              <a:gd name="connsiteX15852" fmla="*/ 2244910 w 10993169"/>
              <a:gd name="connsiteY15852" fmla="*/ 3680036 h 5809456"/>
              <a:gd name="connsiteX15853" fmla="*/ 2242306 w 10993169"/>
              <a:gd name="connsiteY15853" fmla="*/ 3678082 h 5809456"/>
              <a:gd name="connsiteX15854" fmla="*/ 2239051 w 10993169"/>
              <a:gd name="connsiteY15854" fmla="*/ 3676128 h 5809456"/>
              <a:gd name="connsiteX15855" fmla="*/ 2231891 w 10993169"/>
              <a:gd name="connsiteY15855" fmla="*/ 3673522 h 5809456"/>
              <a:gd name="connsiteX15856" fmla="*/ 2225382 w 10993169"/>
              <a:gd name="connsiteY15856" fmla="*/ 3670917 h 5809456"/>
              <a:gd name="connsiteX15857" fmla="*/ 2220825 w 10993169"/>
              <a:gd name="connsiteY15857" fmla="*/ 3670917 h 5809456"/>
              <a:gd name="connsiteX15858" fmla="*/ 2215618 w 10993169"/>
              <a:gd name="connsiteY15858" fmla="*/ 3670917 h 5809456"/>
              <a:gd name="connsiteX15859" fmla="*/ 2209760 w 10993169"/>
              <a:gd name="connsiteY15859" fmla="*/ 3670917 h 5809456"/>
              <a:gd name="connsiteX15860" fmla="*/ 2205203 w 10993169"/>
              <a:gd name="connsiteY15860" fmla="*/ 3670917 h 5809456"/>
              <a:gd name="connsiteX15861" fmla="*/ 2197392 w 10993169"/>
              <a:gd name="connsiteY15861" fmla="*/ 3676779 h 5809456"/>
              <a:gd name="connsiteX15862" fmla="*/ 2192185 w 10993169"/>
              <a:gd name="connsiteY15862" fmla="*/ 3681338 h 5809456"/>
              <a:gd name="connsiteX15863" fmla="*/ 2188930 w 10993169"/>
              <a:gd name="connsiteY15863" fmla="*/ 3681990 h 5809456"/>
              <a:gd name="connsiteX15864" fmla="*/ 2185675 w 10993169"/>
              <a:gd name="connsiteY15864" fmla="*/ 3681990 h 5809456"/>
              <a:gd name="connsiteX15865" fmla="*/ 2182421 w 10993169"/>
              <a:gd name="connsiteY15865" fmla="*/ 3681338 h 5809456"/>
              <a:gd name="connsiteX15866" fmla="*/ 2179817 w 10993169"/>
              <a:gd name="connsiteY15866" fmla="*/ 3680687 h 5809456"/>
              <a:gd name="connsiteX15867" fmla="*/ 2173959 w 10993169"/>
              <a:gd name="connsiteY15867" fmla="*/ 3678082 h 5809456"/>
              <a:gd name="connsiteX15868" fmla="*/ 2168751 w 10993169"/>
              <a:gd name="connsiteY15868" fmla="*/ 3676128 h 5809456"/>
              <a:gd name="connsiteX15869" fmla="*/ 2166799 w 10993169"/>
              <a:gd name="connsiteY15869" fmla="*/ 3674825 h 5809456"/>
              <a:gd name="connsiteX15870" fmla="*/ 2164846 w 10993169"/>
              <a:gd name="connsiteY15870" fmla="*/ 3672220 h 5809456"/>
              <a:gd name="connsiteX15871" fmla="*/ 2162893 w 10993169"/>
              <a:gd name="connsiteY15871" fmla="*/ 3668963 h 5809456"/>
              <a:gd name="connsiteX15872" fmla="*/ 2160940 w 10993169"/>
              <a:gd name="connsiteY15872" fmla="*/ 3665706 h 5809456"/>
              <a:gd name="connsiteX15873" fmla="*/ 2157686 w 10993169"/>
              <a:gd name="connsiteY15873" fmla="*/ 3659844 h 5809456"/>
              <a:gd name="connsiteX15874" fmla="*/ 2156384 w 10993169"/>
              <a:gd name="connsiteY15874" fmla="*/ 3655936 h 5809456"/>
              <a:gd name="connsiteX15875" fmla="*/ 2156384 w 10993169"/>
              <a:gd name="connsiteY15875" fmla="*/ 3649422 h 5809456"/>
              <a:gd name="connsiteX15876" fmla="*/ 2156384 w 10993169"/>
              <a:gd name="connsiteY15876" fmla="*/ 3635744 h 5809456"/>
              <a:gd name="connsiteX15877" fmla="*/ 2155733 w 10993169"/>
              <a:gd name="connsiteY15877" fmla="*/ 3627928 h 5809456"/>
              <a:gd name="connsiteX15878" fmla="*/ 2154431 w 10993169"/>
              <a:gd name="connsiteY15878" fmla="*/ 3620112 h 5809456"/>
              <a:gd name="connsiteX15879" fmla="*/ 2153129 w 10993169"/>
              <a:gd name="connsiteY15879" fmla="*/ 3616855 h 5809456"/>
              <a:gd name="connsiteX15880" fmla="*/ 2151827 w 10993169"/>
              <a:gd name="connsiteY15880" fmla="*/ 3614250 h 5809456"/>
              <a:gd name="connsiteX15881" fmla="*/ 2150525 w 10993169"/>
              <a:gd name="connsiteY15881" fmla="*/ 3611644 h 5809456"/>
              <a:gd name="connsiteX15882" fmla="*/ 2148573 w 10993169"/>
              <a:gd name="connsiteY15882" fmla="*/ 3609690 h 5809456"/>
              <a:gd name="connsiteX15883" fmla="*/ 2146620 w 10993169"/>
              <a:gd name="connsiteY15883" fmla="*/ 3609690 h 5809456"/>
              <a:gd name="connsiteX15884" fmla="*/ 2143365 w 10993169"/>
              <a:gd name="connsiteY15884" fmla="*/ 3609690 h 5809456"/>
              <a:gd name="connsiteX15885" fmla="*/ 2139460 w 10993169"/>
              <a:gd name="connsiteY15885" fmla="*/ 3610993 h 5809456"/>
              <a:gd name="connsiteX15886" fmla="*/ 2136205 w 10993169"/>
              <a:gd name="connsiteY15886" fmla="*/ 3612296 h 5809456"/>
              <a:gd name="connsiteX15887" fmla="*/ 2132299 w 10993169"/>
              <a:gd name="connsiteY15887" fmla="*/ 3613598 h 5809456"/>
              <a:gd name="connsiteX15888" fmla="*/ 2128394 w 10993169"/>
              <a:gd name="connsiteY15888" fmla="*/ 3614901 h 5809456"/>
              <a:gd name="connsiteX15889" fmla="*/ 2125790 w 10993169"/>
              <a:gd name="connsiteY15889" fmla="*/ 3615552 h 5809456"/>
              <a:gd name="connsiteX15890" fmla="*/ 2123187 w 10993169"/>
              <a:gd name="connsiteY15890" fmla="*/ 3614901 h 5809456"/>
              <a:gd name="connsiteX15891" fmla="*/ 2115375 w 10993169"/>
              <a:gd name="connsiteY15891" fmla="*/ 3607085 h 5809456"/>
              <a:gd name="connsiteX15892" fmla="*/ 2108215 w 10993169"/>
              <a:gd name="connsiteY15892" fmla="*/ 3597315 h 5809456"/>
              <a:gd name="connsiteX15893" fmla="*/ 2103659 w 10993169"/>
              <a:gd name="connsiteY15893" fmla="*/ 3597315 h 5809456"/>
              <a:gd name="connsiteX15894" fmla="*/ 2097800 w 10993169"/>
              <a:gd name="connsiteY15894" fmla="*/ 3597315 h 5809456"/>
              <a:gd name="connsiteX15895" fmla="*/ 2092593 w 10993169"/>
              <a:gd name="connsiteY15895" fmla="*/ 3597966 h 5809456"/>
              <a:gd name="connsiteX15896" fmla="*/ 2087386 w 10993169"/>
              <a:gd name="connsiteY15896" fmla="*/ 3599920 h 5809456"/>
              <a:gd name="connsiteX15897" fmla="*/ 2085433 w 10993169"/>
              <a:gd name="connsiteY15897" fmla="*/ 3599920 h 5809456"/>
              <a:gd name="connsiteX15898" fmla="*/ 2083480 w 10993169"/>
              <a:gd name="connsiteY15898" fmla="*/ 3601223 h 5809456"/>
              <a:gd name="connsiteX15899" fmla="*/ 2080876 w 10993169"/>
              <a:gd name="connsiteY15899" fmla="*/ 3602525 h 5809456"/>
              <a:gd name="connsiteX15900" fmla="*/ 2078924 w 10993169"/>
              <a:gd name="connsiteY15900" fmla="*/ 3603828 h 5809456"/>
              <a:gd name="connsiteX15901" fmla="*/ 2073716 w 10993169"/>
              <a:gd name="connsiteY15901" fmla="*/ 3607085 h 5809456"/>
              <a:gd name="connsiteX15902" fmla="*/ 2069160 w 10993169"/>
              <a:gd name="connsiteY15902" fmla="*/ 3609690 h 5809456"/>
              <a:gd name="connsiteX15903" fmla="*/ 2066556 w 10993169"/>
              <a:gd name="connsiteY15903" fmla="*/ 3610341 h 5809456"/>
              <a:gd name="connsiteX15904" fmla="*/ 2063301 w 10993169"/>
              <a:gd name="connsiteY15904" fmla="*/ 3610993 h 5809456"/>
              <a:gd name="connsiteX15905" fmla="*/ 2060047 w 10993169"/>
              <a:gd name="connsiteY15905" fmla="*/ 3610993 h 5809456"/>
              <a:gd name="connsiteX15906" fmla="*/ 2056141 w 10993169"/>
              <a:gd name="connsiteY15906" fmla="*/ 3610993 h 5809456"/>
              <a:gd name="connsiteX15907" fmla="*/ 2048981 w 10993169"/>
              <a:gd name="connsiteY15907" fmla="*/ 3610341 h 5809456"/>
              <a:gd name="connsiteX15908" fmla="*/ 2046377 w 10993169"/>
              <a:gd name="connsiteY15908" fmla="*/ 3609690 h 5809456"/>
              <a:gd name="connsiteX15909" fmla="*/ 2041821 w 10993169"/>
              <a:gd name="connsiteY15909" fmla="*/ 3607736 h 5809456"/>
              <a:gd name="connsiteX15910" fmla="*/ 2033359 w 10993169"/>
              <a:gd name="connsiteY15910" fmla="*/ 3604479 h 5809456"/>
              <a:gd name="connsiteX15911" fmla="*/ 2028802 w 10993169"/>
              <a:gd name="connsiteY15911" fmla="*/ 3602525 h 5809456"/>
              <a:gd name="connsiteX15912" fmla="*/ 2024246 w 10993169"/>
              <a:gd name="connsiteY15912" fmla="*/ 3601223 h 5809456"/>
              <a:gd name="connsiteX15913" fmla="*/ 2020991 w 10993169"/>
              <a:gd name="connsiteY15913" fmla="*/ 3599269 h 5809456"/>
              <a:gd name="connsiteX15914" fmla="*/ 2018388 w 10993169"/>
              <a:gd name="connsiteY15914" fmla="*/ 3597315 h 5809456"/>
              <a:gd name="connsiteX15915" fmla="*/ 2014482 w 10993169"/>
              <a:gd name="connsiteY15915" fmla="*/ 3593406 h 5809456"/>
              <a:gd name="connsiteX15916" fmla="*/ 2010576 w 10993169"/>
              <a:gd name="connsiteY15916" fmla="*/ 3586893 h 5809456"/>
              <a:gd name="connsiteX15917" fmla="*/ 2007973 w 10993169"/>
              <a:gd name="connsiteY15917" fmla="*/ 3583636 h 5809456"/>
              <a:gd name="connsiteX15918" fmla="*/ 2006020 w 10993169"/>
              <a:gd name="connsiteY15918" fmla="*/ 3580379 h 5809456"/>
              <a:gd name="connsiteX15919" fmla="*/ 2003416 w 10993169"/>
              <a:gd name="connsiteY15919" fmla="*/ 3577774 h 5809456"/>
              <a:gd name="connsiteX15920" fmla="*/ 2000813 w 10993169"/>
              <a:gd name="connsiteY15920" fmla="*/ 3575820 h 5809456"/>
              <a:gd name="connsiteX15921" fmla="*/ 1998209 w 10993169"/>
              <a:gd name="connsiteY15921" fmla="*/ 3575820 h 5809456"/>
              <a:gd name="connsiteX15922" fmla="*/ 1994954 w 10993169"/>
              <a:gd name="connsiteY15922" fmla="*/ 3575820 h 5809456"/>
              <a:gd name="connsiteX15923" fmla="*/ 1991700 w 10993169"/>
              <a:gd name="connsiteY15923" fmla="*/ 3577123 h 5809456"/>
              <a:gd name="connsiteX15924" fmla="*/ 1987794 w 10993169"/>
              <a:gd name="connsiteY15924" fmla="*/ 3578425 h 5809456"/>
              <a:gd name="connsiteX15925" fmla="*/ 1980634 w 10993169"/>
              <a:gd name="connsiteY15925" fmla="*/ 3582985 h 5809456"/>
              <a:gd name="connsiteX15926" fmla="*/ 1975426 w 10993169"/>
              <a:gd name="connsiteY15926" fmla="*/ 3586893 h 5809456"/>
              <a:gd name="connsiteX15927" fmla="*/ 1973474 w 10993169"/>
              <a:gd name="connsiteY15927" fmla="*/ 3588196 h 5809456"/>
              <a:gd name="connsiteX15928" fmla="*/ 1971521 w 10993169"/>
              <a:gd name="connsiteY15928" fmla="*/ 3590801 h 5809456"/>
              <a:gd name="connsiteX15929" fmla="*/ 1970219 w 10993169"/>
              <a:gd name="connsiteY15929" fmla="*/ 3593406 h 5809456"/>
              <a:gd name="connsiteX15930" fmla="*/ 1968917 w 10993169"/>
              <a:gd name="connsiteY15930" fmla="*/ 3596012 h 5809456"/>
              <a:gd name="connsiteX15931" fmla="*/ 1965663 w 10993169"/>
              <a:gd name="connsiteY15931" fmla="*/ 3602525 h 5809456"/>
              <a:gd name="connsiteX15932" fmla="*/ 1962408 w 10993169"/>
              <a:gd name="connsiteY15932" fmla="*/ 3607085 h 5809456"/>
              <a:gd name="connsiteX15933" fmla="*/ 1957851 w 10993169"/>
              <a:gd name="connsiteY15933" fmla="*/ 3609039 h 5809456"/>
              <a:gd name="connsiteX15934" fmla="*/ 1951342 w 10993169"/>
              <a:gd name="connsiteY15934" fmla="*/ 3609039 h 5809456"/>
              <a:gd name="connsiteX15935" fmla="*/ 1946135 w 10993169"/>
              <a:gd name="connsiteY15935" fmla="*/ 3609039 h 5809456"/>
              <a:gd name="connsiteX15936" fmla="*/ 1941578 w 10993169"/>
              <a:gd name="connsiteY15936" fmla="*/ 3607085 h 5809456"/>
              <a:gd name="connsiteX15937" fmla="*/ 1937022 w 10993169"/>
              <a:gd name="connsiteY15937" fmla="*/ 3604479 h 5809456"/>
              <a:gd name="connsiteX15938" fmla="*/ 1931164 w 10993169"/>
              <a:gd name="connsiteY15938" fmla="*/ 3599920 h 5809456"/>
              <a:gd name="connsiteX15939" fmla="*/ 1925956 w 10993169"/>
              <a:gd name="connsiteY15939" fmla="*/ 3595360 h 5809456"/>
              <a:gd name="connsiteX15940" fmla="*/ 1921400 w 10993169"/>
              <a:gd name="connsiteY15940" fmla="*/ 3592104 h 5809456"/>
              <a:gd name="connsiteX15941" fmla="*/ 1914890 w 10993169"/>
              <a:gd name="connsiteY15941" fmla="*/ 3589498 h 5809456"/>
              <a:gd name="connsiteX15942" fmla="*/ 1907730 w 10993169"/>
              <a:gd name="connsiteY15942" fmla="*/ 3587544 h 5809456"/>
              <a:gd name="connsiteX15943" fmla="*/ 1903825 w 10993169"/>
              <a:gd name="connsiteY15943" fmla="*/ 3586893 h 5809456"/>
              <a:gd name="connsiteX15944" fmla="*/ 1900570 w 10993169"/>
              <a:gd name="connsiteY15944" fmla="*/ 3586242 h 5809456"/>
              <a:gd name="connsiteX15945" fmla="*/ 1897966 w 10993169"/>
              <a:gd name="connsiteY15945" fmla="*/ 3586242 h 5809456"/>
              <a:gd name="connsiteX15946" fmla="*/ 1895363 w 10993169"/>
              <a:gd name="connsiteY15946" fmla="*/ 3586893 h 5809456"/>
              <a:gd name="connsiteX15947" fmla="*/ 1892759 w 10993169"/>
              <a:gd name="connsiteY15947" fmla="*/ 3587544 h 5809456"/>
              <a:gd name="connsiteX15948" fmla="*/ 1888853 w 10993169"/>
              <a:gd name="connsiteY15948" fmla="*/ 3588196 h 5809456"/>
              <a:gd name="connsiteX15949" fmla="*/ 1884948 w 10993169"/>
              <a:gd name="connsiteY15949" fmla="*/ 3589498 h 5809456"/>
              <a:gd name="connsiteX15950" fmla="*/ 1881042 w 10993169"/>
              <a:gd name="connsiteY15950" fmla="*/ 3591452 h 5809456"/>
              <a:gd name="connsiteX15951" fmla="*/ 1873231 w 10993169"/>
              <a:gd name="connsiteY15951" fmla="*/ 3595360 h 5809456"/>
              <a:gd name="connsiteX15952" fmla="*/ 1868024 w 10993169"/>
              <a:gd name="connsiteY15952" fmla="*/ 3599920 h 5809456"/>
              <a:gd name="connsiteX15953" fmla="*/ 1866071 w 10993169"/>
              <a:gd name="connsiteY15953" fmla="*/ 3605131 h 5809456"/>
              <a:gd name="connsiteX15954" fmla="*/ 1864118 w 10993169"/>
              <a:gd name="connsiteY15954" fmla="*/ 3612947 h 5809456"/>
              <a:gd name="connsiteX15955" fmla="*/ 1862165 w 10993169"/>
              <a:gd name="connsiteY15955" fmla="*/ 3620763 h 5809456"/>
              <a:gd name="connsiteX15956" fmla="*/ 1860213 w 10993169"/>
              <a:gd name="connsiteY15956" fmla="*/ 3627928 h 5809456"/>
              <a:gd name="connsiteX15957" fmla="*/ 1858911 w 10993169"/>
              <a:gd name="connsiteY15957" fmla="*/ 3634441 h 5809456"/>
              <a:gd name="connsiteX15958" fmla="*/ 1858911 w 10993169"/>
              <a:gd name="connsiteY15958" fmla="*/ 3642909 h 5809456"/>
              <a:gd name="connsiteX15959" fmla="*/ 1858911 w 10993169"/>
              <a:gd name="connsiteY15959" fmla="*/ 3650074 h 5809456"/>
              <a:gd name="connsiteX15960" fmla="*/ 1857609 w 10993169"/>
              <a:gd name="connsiteY15960" fmla="*/ 3655936 h 5809456"/>
              <a:gd name="connsiteX15961" fmla="*/ 1854354 w 10993169"/>
              <a:gd name="connsiteY15961" fmla="*/ 3660495 h 5809456"/>
              <a:gd name="connsiteX15962" fmla="*/ 1849798 w 10993169"/>
              <a:gd name="connsiteY15962" fmla="*/ 3665706 h 5809456"/>
              <a:gd name="connsiteX15963" fmla="*/ 1844590 w 10993169"/>
              <a:gd name="connsiteY15963" fmla="*/ 3670266 h 5809456"/>
              <a:gd name="connsiteX15964" fmla="*/ 1840034 w 10993169"/>
              <a:gd name="connsiteY15964" fmla="*/ 3673522 h 5809456"/>
              <a:gd name="connsiteX15965" fmla="*/ 1832223 w 10993169"/>
              <a:gd name="connsiteY15965" fmla="*/ 3675476 h 5809456"/>
              <a:gd name="connsiteX15966" fmla="*/ 1823110 w 10993169"/>
              <a:gd name="connsiteY15966" fmla="*/ 3676779 h 5809456"/>
              <a:gd name="connsiteX15967" fmla="*/ 1818553 w 10993169"/>
              <a:gd name="connsiteY15967" fmla="*/ 3676779 h 5809456"/>
              <a:gd name="connsiteX15968" fmla="*/ 1814648 w 10993169"/>
              <a:gd name="connsiteY15968" fmla="*/ 3676779 h 5809456"/>
              <a:gd name="connsiteX15969" fmla="*/ 1810742 w 10993169"/>
              <a:gd name="connsiteY15969" fmla="*/ 3676779 h 5809456"/>
              <a:gd name="connsiteX15970" fmla="*/ 1808790 w 10993169"/>
              <a:gd name="connsiteY15970" fmla="*/ 3676128 h 5809456"/>
              <a:gd name="connsiteX15971" fmla="*/ 1804884 w 10993169"/>
              <a:gd name="connsiteY15971" fmla="*/ 3673522 h 5809456"/>
              <a:gd name="connsiteX15972" fmla="*/ 1801629 w 10993169"/>
              <a:gd name="connsiteY15972" fmla="*/ 3670266 h 5809456"/>
              <a:gd name="connsiteX15973" fmla="*/ 1798375 w 10993169"/>
              <a:gd name="connsiteY15973" fmla="*/ 3666357 h 5809456"/>
              <a:gd name="connsiteX15974" fmla="*/ 1795771 w 10993169"/>
              <a:gd name="connsiteY15974" fmla="*/ 3661798 h 5809456"/>
              <a:gd name="connsiteX15975" fmla="*/ 1793818 w 10993169"/>
              <a:gd name="connsiteY15975" fmla="*/ 3657239 h 5809456"/>
              <a:gd name="connsiteX15976" fmla="*/ 1791865 w 10993169"/>
              <a:gd name="connsiteY15976" fmla="*/ 3652679 h 5809456"/>
              <a:gd name="connsiteX15977" fmla="*/ 1791215 w 10993169"/>
              <a:gd name="connsiteY15977" fmla="*/ 3648771 h 5809456"/>
              <a:gd name="connsiteX15978" fmla="*/ 1790564 w 10993169"/>
              <a:gd name="connsiteY15978" fmla="*/ 3645514 h 5809456"/>
              <a:gd name="connsiteX15979" fmla="*/ 1789913 w 10993169"/>
              <a:gd name="connsiteY15979" fmla="*/ 3640955 h 5809456"/>
              <a:gd name="connsiteX15980" fmla="*/ 1789913 w 10993169"/>
              <a:gd name="connsiteY15980" fmla="*/ 3634441 h 5809456"/>
              <a:gd name="connsiteX15981" fmla="*/ 1790564 w 10993169"/>
              <a:gd name="connsiteY15981" fmla="*/ 3627277 h 5809456"/>
              <a:gd name="connsiteX15982" fmla="*/ 1791215 w 10993169"/>
              <a:gd name="connsiteY15982" fmla="*/ 3620112 h 5809456"/>
              <a:gd name="connsiteX15983" fmla="*/ 1792516 w 10993169"/>
              <a:gd name="connsiteY15983" fmla="*/ 3607736 h 5809456"/>
              <a:gd name="connsiteX15984" fmla="*/ 1793167 w 10993169"/>
              <a:gd name="connsiteY15984" fmla="*/ 3602525 h 5809456"/>
              <a:gd name="connsiteX15985" fmla="*/ 1795771 w 10993169"/>
              <a:gd name="connsiteY15985" fmla="*/ 3597966 h 5809456"/>
              <a:gd name="connsiteX15986" fmla="*/ 1800978 w 10993169"/>
              <a:gd name="connsiteY15986" fmla="*/ 3590150 h 5809456"/>
              <a:gd name="connsiteX15987" fmla="*/ 1803582 w 10993169"/>
              <a:gd name="connsiteY15987" fmla="*/ 3585590 h 5809456"/>
              <a:gd name="connsiteX15988" fmla="*/ 1806186 w 10993169"/>
              <a:gd name="connsiteY15988" fmla="*/ 3581682 h 5809456"/>
              <a:gd name="connsiteX15989" fmla="*/ 1808139 w 10993169"/>
              <a:gd name="connsiteY15989" fmla="*/ 3577123 h 5809456"/>
              <a:gd name="connsiteX15990" fmla="*/ 1808790 w 10993169"/>
              <a:gd name="connsiteY15990" fmla="*/ 3573866 h 5809456"/>
              <a:gd name="connsiteX15991" fmla="*/ 1808790 w 10993169"/>
              <a:gd name="connsiteY15991" fmla="*/ 3570609 h 5809456"/>
              <a:gd name="connsiteX15992" fmla="*/ 1808790 w 10993169"/>
              <a:gd name="connsiteY15992" fmla="*/ 3567352 h 5809456"/>
              <a:gd name="connsiteX15993" fmla="*/ 1808139 w 10993169"/>
              <a:gd name="connsiteY15993" fmla="*/ 3563444 h 5809456"/>
              <a:gd name="connsiteX15994" fmla="*/ 1806837 w 10993169"/>
              <a:gd name="connsiteY15994" fmla="*/ 3559536 h 5809456"/>
              <a:gd name="connsiteX15995" fmla="*/ 1803582 w 10993169"/>
              <a:gd name="connsiteY15995" fmla="*/ 3552371 h 5809456"/>
              <a:gd name="connsiteX15996" fmla="*/ 1800978 w 10993169"/>
              <a:gd name="connsiteY15996" fmla="*/ 3545858 h 5809456"/>
              <a:gd name="connsiteX15997" fmla="*/ 1791865 w 10993169"/>
              <a:gd name="connsiteY15997" fmla="*/ 3540647 h 5809456"/>
              <a:gd name="connsiteX15998" fmla="*/ 1783403 w 10993169"/>
              <a:gd name="connsiteY15998" fmla="*/ 3535436 h 5809456"/>
              <a:gd name="connsiteX15999" fmla="*/ 1782033 w 10993169"/>
              <a:gd name="connsiteY15999" fmla="*/ 3535436 h 5809456"/>
              <a:gd name="connsiteX16000" fmla="*/ 1782166 w 10993169"/>
              <a:gd name="connsiteY16000" fmla="*/ 3535681 h 5809456"/>
              <a:gd name="connsiteX16001" fmla="*/ 1773697 w 10993169"/>
              <a:gd name="connsiteY16001" fmla="*/ 3536332 h 5809456"/>
              <a:gd name="connsiteX16002" fmla="*/ 1764576 w 10993169"/>
              <a:gd name="connsiteY16002" fmla="*/ 3538286 h 5809456"/>
              <a:gd name="connsiteX16003" fmla="*/ 1756759 w 10993169"/>
              <a:gd name="connsiteY16003" fmla="*/ 3540890 h 5809456"/>
              <a:gd name="connsiteX16004" fmla="*/ 1751547 w 10993169"/>
              <a:gd name="connsiteY16004" fmla="*/ 3543495 h 5809456"/>
              <a:gd name="connsiteX16005" fmla="*/ 1743729 w 10993169"/>
              <a:gd name="connsiteY16005" fmla="*/ 3550657 h 5809456"/>
              <a:gd name="connsiteX16006" fmla="*/ 1735911 w 10993169"/>
              <a:gd name="connsiteY16006" fmla="*/ 3558471 h 5809456"/>
              <a:gd name="connsiteX16007" fmla="*/ 1732002 w 10993169"/>
              <a:gd name="connsiteY16007" fmla="*/ 3560425 h 5809456"/>
              <a:gd name="connsiteX16008" fmla="*/ 1727442 w 10993169"/>
              <a:gd name="connsiteY16008" fmla="*/ 3561076 h 5809456"/>
              <a:gd name="connsiteX16009" fmla="*/ 1722230 w 10993169"/>
              <a:gd name="connsiteY16009" fmla="*/ 3561727 h 5809456"/>
              <a:gd name="connsiteX16010" fmla="*/ 1717019 w 10993169"/>
              <a:gd name="connsiteY16010" fmla="*/ 3561727 h 5809456"/>
              <a:gd name="connsiteX16011" fmla="*/ 1707246 w 10993169"/>
              <a:gd name="connsiteY16011" fmla="*/ 3561727 h 5809456"/>
              <a:gd name="connsiteX16012" fmla="*/ 1697474 w 10993169"/>
              <a:gd name="connsiteY16012" fmla="*/ 3561076 h 5809456"/>
              <a:gd name="connsiteX16013" fmla="*/ 1693565 w 10993169"/>
              <a:gd name="connsiteY16013" fmla="*/ 3559122 h 5809456"/>
              <a:gd name="connsiteX16014" fmla="*/ 1688353 w 10993169"/>
              <a:gd name="connsiteY16014" fmla="*/ 3557820 h 5809456"/>
              <a:gd name="connsiteX16015" fmla="*/ 1683793 w 10993169"/>
              <a:gd name="connsiteY16015" fmla="*/ 3556518 h 5809456"/>
              <a:gd name="connsiteX16016" fmla="*/ 1679884 w 10993169"/>
              <a:gd name="connsiteY16016" fmla="*/ 3555867 h 5809456"/>
              <a:gd name="connsiteX16017" fmla="*/ 1674672 w 10993169"/>
              <a:gd name="connsiteY16017" fmla="*/ 3557169 h 5809456"/>
              <a:gd name="connsiteX16018" fmla="*/ 1668158 w 10993169"/>
              <a:gd name="connsiteY16018" fmla="*/ 3559122 h 5809456"/>
              <a:gd name="connsiteX16019" fmla="*/ 1661643 w 10993169"/>
              <a:gd name="connsiteY16019" fmla="*/ 3562378 h 5809456"/>
              <a:gd name="connsiteX16020" fmla="*/ 1657083 w 10993169"/>
              <a:gd name="connsiteY16020" fmla="*/ 3566285 h 5809456"/>
              <a:gd name="connsiteX16021" fmla="*/ 1652522 w 10993169"/>
              <a:gd name="connsiteY16021" fmla="*/ 3568889 h 5809456"/>
              <a:gd name="connsiteX16022" fmla="*/ 1647310 w 10993169"/>
              <a:gd name="connsiteY16022" fmla="*/ 3571494 h 5809456"/>
              <a:gd name="connsiteX16023" fmla="*/ 1645356 w 10993169"/>
              <a:gd name="connsiteY16023" fmla="*/ 3573447 h 5809456"/>
              <a:gd name="connsiteX16024" fmla="*/ 1643402 w 10993169"/>
              <a:gd name="connsiteY16024" fmla="*/ 3575401 h 5809456"/>
              <a:gd name="connsiteX16025" fmla="*/ 1642099 w 10993169"/>
              <a:gd name="connsiteY16025" fmla="*/ 3577354 h 5809456"/>
              <a:gd name="connsiteX16026" fmla="*/ 1641447 w 10993169"/>
              <a:gd name="connsiteY16026" fmla="*/ 3579308 h 5809456"/>
              <a:gd name="connsiteX16027" fmla="*/ 1641447 w 10993169"/>
              <a:gd name="connsiteY16027" fmla="*/ 3582563 h 5809456"/>
              <a:gd name="connsiteX16028" fmla="*/ 1642099 w 10993169"/>
              <a:gd name="connsiteY16028" fmla="*/ 3585168 h 5809456"/>
              <a:gd name="connsiteX16029" fmla="*/ 1643402 w 10993169"/>
              <a:gd name="connsiteY16029" fmla="*/ 3588423 h 5809456"/>
              <a:gd name="connsiteX16030" fmla="*/ 1646008 w 10993169"/>
              <a:gd name="connsiteY16030" fmla="*/ 3591028 h 5809456"/>
              <a:gd name="connsiteX16031" fmla="*/ 1647962 w 10993169"/>
              <a:gd name="connsiteY16031" fmla="*/ 3593633 h 5809456"/>
              <a:gd name="connsiteX16032" fmla="*/ 1649916 w 10993169"/>
              <a:gd name="connsiteY16032" fmla="*/ 3596888 h 5809456"/>
              <a:gd name="connsiteX16033" fmla="*/ 1651219 w 10993169"/>
              <a:gd name="connsiteY16033" fmla="*/ 3599493 h 5809456"/>
              <a:gd name="connsiteX16034" fmla="*/ 1651871 w 10993169"/>
              <a:gd name="connsiteY16034" fmla="*/ 3602748 h 5809456"/>
              <a:gd name="connsiteX16035" fmla="*/ 1649265 w 10993169"/>
              <a:gd name="connsiteY16035" fmla="*/ 3607306 h 5809456"/>
              <a:gd name="connsiteX16036" fmla="*/ 1645356 w 10993169"/>
              <a:gd name="connsiteY16036" fmla="*/ 3613818 h 5809456"/>
              <a:gd name="connsiteX16037" fmla="*/ 1640796 w 10993169"/>
              <a:gd name="connsiteY16037" fmla="*/ 3620329 h 5809456"/>
              <a:gd name="connsiteX16038" fmla="*/ 1636235 w 10993169"/>
              <a:gd name="connsiteY16038" fmla="*/ 3625538 h 5809456"/>
              <a:gd name="connsiteX16039" fmla="*/ 1629069 w 10993169"/>
              <a:gd name="connsiteY16039" fmla="*/ 3632050 h 5809456"/>
              <a:gd name="connsiteX16040" fmla="*/ 1619949 w 10993169"/>
              <a:gd name="connsiteY16040" fmla="*/ 3639212 h 5809456"/>
              <a:gd name="connsiteX16041" fmla="*/ 1609525 w 10993169"/>
              <a:gd name="connsiteY16041" fmla="*/ 3645724 h 5809456"/>
              <a:gd name="connsiteX16042" fmla="*/ 1601056 w 10993169"/>
              <a:gd name="connsiteY16042" fmla="*/ 3650933 h 5809456"/>
              <a:gd name="connsiteX16043" fmla="*/ 1593890 w 10993169"/>
              <a:gd name="connsiteY16043" fmla="*/ 3654840 h 5809456"/>
              <a:gd name="connsiteX16044" fmla="*/ 1585420 w 10993169"/>
              <a:gd name="connsiteY16044" fmla="*/ 3659397 h 5809456"/>
              <a:gd name="connsiteX16045" fmla="*/ 1581512 w 10993169"/>
              <a:gd name="connsiteY16045" fmla="*/ 3660700 h 5809456"/>
              <a:gd name="connsiteX16046" fmla="*/ 1576951 w 10993169"/>
              <a:gd name="connsiteY16046" fmla="*/ 3662653 h 5809456"/>
              <a:gd name="connsiteX16047" fmla="*/ 1573042 w 10993169"/>
              <a:gd name="connsiteY16047" fmla="*/ 3663304 h 5809456"/>
              <a:gd name="connsiteX16048" fmla="*/ 1569785 w 10993169"/>
              <a:gd name="connsiteY16048" fmla="*/ 3663955 h 5809456"/>
              <a:gd name="connsiteX16049" fmla="*/ 1565225 w 10993169"/>
              <a:gd name="connsiteY16049" fmla="*/ 3662653 h 5809456"/>
              <a:gd name="connsiteX16050" fmla="*/ 1559361 w 10993169"/>
              <a:gd name="connsiteY16050" fmla="*/ 3660049 h 5809456"/>
              <a:gd name="connsiteX16051" fmla="*/ 1554150 w 10993169"/>
              <a:gd name="connsiteY16051" fmla="*/ 3657444 h 5809456"/>
              <a:gd name="connsiteX16052" fmla="*/ 1549589 w 10993169"/>
              <a:gd name="connsiteY16052" fmla="*/ 3656142 h 5809456"/>
              <a:gd name="connsiteX16053" fmla="*/ 1542423 w 10993169"/>
              <a:gd name="connsiteY16053" fmla="*/ 3658095 h 5809456"/>
              <a:gd name="connsiteX16054" fmla="*/ 1533302 w 10993169"/>
              <a:gd name="connsiteY16054" fmla="*/ 3662002 h 5809456"/>
              <a:gd name="connsiteX16055" fmla="*/ 1528742 w 10993169"/>
              <a:gd name="connsiteY16055" fmla="*/ 3663955 h 5809456"/>
              <a:gd name="connsiteX16056" fmla="*/ 1524833 w 10993169"/>
              <a:gd name="connsiteY16056" fmla="*/ 3665909 h 5809456"/>
              <a:gd name="connsiteX16057" fmla="*/ 1521576 w 10993169"/>
              <a:gd name="connsiteY16057" fmla="*/ 3668513 h 5809456"/>
              <a:gd name="connsiteX16058" fmla="*/ 1518970 w 10993169"/>
              <a:gd name="connsiteY16058" fmla="*/ 3671118 h 5809456"/>
              <a:gd name="connsiteX16059" fmla="*/ 1518318 w 10993169"/>
              <a:gd name="connsiteY16059" fmla="*/ 3673723 h 5809456"/>
              <a:gd name="connsiteX16060" fmla="*/ 1517667 w 10993169"/>
              <a:gd name="connsiteY16060" fmla="*/ 3676978 h 5809456"/>
              <a:gd name="connsiteX16061" fmla="*/ 1517667 w 10993169"/>
              <a:gd name="connsiteY16061" fmla="*/ 3680234 h 5809456"/>
              <a:gd name="connsiteX16062" fmla="*/ 1518318 w 10993169"/>
              <a:gd name="connsiteY16062" fmla="*/ 3684792 h 5809456"/>
              <a:gd name="connsiteX16063" fmla="*/ 1519621 w 10993169"/>
              <a:gd name="connsiteY16063" fmla="*/ 3693257 h 5809456"/>
              <a:gd name="connsiteX16064" fmla="*/ 1521576 w 10993169"/>
              <a:gd name="connsiteY16064" fmla="*/ 3699768 h 5809456"/>
              <a:gd name="connsiteX16065" fmla="*/ 1524833 w 10993169"/>
              <a:gd name="connsiteY16065" fmla="*/ 3704326 h 5809456"/>
              <a:gd name="connsiteX16066" fmla="*/ 1529393 w 10993169"/>
              <a:gd name="connsiteY16066" fmla="*/ 3710186 h 5809456"/>
              <a:gd name="connsiteX16067" fmla="*/ 1533954 w 10993169"/>
              <a:gd name="connsiteY16067" fmla="*/ 3716047 h 5809456"/>
              <a:gd name="connsiteX16068" fmla="*/ 1536560 w 10993169"/>
              <a:gd name="connsiteY16068" fmla="*/ 3720604 h 5809456"/>
              <a:gd name="connsiteX16069" fmla="*/ 1537863 w 10993169"/>
              <a:gd name="connsiteY16069" fmla="*/ 3723860 h 5809456"/>
              <a:gd name="connsiteX16070" fmla="*/ 1537863 w 10993169"/>
              <a:gd name="connsiteY16070" fmla="*/ 3727767 h 5809456"/>
              <a:gd name="connsiteX16071" fmla="*/ 1538514 w 10993169"/>
              <a:gd name="connsiteY16071" fmla="*/ 3732325 h 5809456"/>
              <a:gd name="connsiteX16072" fmla="*/ 1538514 w 10993169"/>
              <a:gd name="connsiteY16072" fmla="*/ 3736883 h 5809456"/>
              <a:gd name="connsiteX16073" fmla="*/ 1537863 w 10993169"/>
              <a:gd name="connsiteY16073" fmla="*/ 3740790 h 5809456"/>
              <a:gd name="connsiteX16074" fmla="*/ 1537211 w 10993169"/>
              <a:gd name="connsiteY16074" fmla="*/ 3745348 h 5809456"/>
              <a:gd name="connsiteX16075" fmla="*/ 1535908 w 10993169"/>
              <a:gd name="connsiteY16075" fmla="*/ 3748603 h 5809456"/>
              <a:gd name="connsiteX16076" fmla="*/ 1533954 w 10993169"/>
              <a:gd name="connsiteY16076" fmla="*/ 3751208 h 5809456"/>
              <a:gd name="connsiteX16077" fmla="*/ 1532651 w 10993169"/>
              <a:gd name="connsiteY16077" fmla="*/ 3752510 h 5809456"/>
              <a:gd name="connsiteX16078" fmla="*/ 1530045 w 10993169"/>
              <a:gd name="connsiteY16078" fmla="*/ 3754464 h 5809456"/>
              <a:gd name="connsiteX16079" fmla="*/ 1526136 w 10993169"/>
              <a:gd name="connsiteY16079" fmla="*/ 3755766 h 5809456"/>
              <a:gd name="connsiteX16080" fmla="*/ 1522227 w 10993169"/>
              <a:gd name="connsiteY16080" fmla="*/ 3757068 h 5809456"/>
              <a:gd name="connsiteX16081" fmla="*/ 1518318 w 10993169"/>
              <a:gd name="connsiteY16081" fmla="*/ 3759022 h 5809456"/>
              <a:gd name="connsiteX16082" fmla="*/ 1514410 w 10993169"/>
              <a:gd name="connsiteY16082" fmla="*/ 3760324 h 5809456"/>
              <a:gd name="connsiteX16083" fmla="*/ 1511152 w 10993169"/>
              <a:gd name="connsiteY16083" fmla="*/ 3761626 h 5809456"/>
              <a:gd name="connsiteX16084" fmla="*/ 1508546 w 10993169"/>
              <a:gd name="connsiteY16084" fmla="*/ 3763580 h 5809456"/>
              <a:gd name="connsiteX16085" fmla="*/ 1505940 w 10993169"/>
              <a:gd name="connsiteY16085" fmla="*/ 3764882 h 5809456"/>
              <a:gd name="connsiteX16086" fmla="*/ 1502683 w 10993169"/>
              <a:gd name="connsiteY16086" fmla="*/ 3767486 h 5809456"/>
              <a:gd name="connsiteX16087" fmla="*/ 1500077 w 10993169"/>
              <a:gd name="connsiteY16087" fmla="*/ 3770091 h 5809456"/>
              <a:gd name="connsiteX16088" fmla="*/ 1496820 w 10993169"/>
              <a:gd name="connsiteY16088" fmla="*/ 3772696 h 5809456"/>
              <a:gd name="connsiteX16089" fmla="*/ 1494865 w 10993169"/>
              <a:gd name="connsiteY16089" fmla="*/ 3775951 h 5809456"/>
              <a:gd name="connsiteX16090" fmla="*/ 1492911 w 10993169"/>
              <a:gd name="connsiteY16090" fmla="*/ 3779207 h 5809456"/>
              <a:gd name="connsiteX16091" fmla="*/ 1491608 w 10993169"/>
              <a:gd name="connsiteY16091" fmla="*/ 3781811 h 5809456"/>
              <a:gd name="connsiteX16092" fmla="*/ 1490956 w 10993169"/>
              <a:gd name="connsiteY16092" fmla="*/ 3783765 h 5809456"/>
              <a:gd name="connsiteX16093" fmla="*/ 1490305 w 10993169"/>
              <a:gd name="connsiteY16093" fmla="*/ 3787021 h 5809456"/>
              <a:gd name="connsiteX16094" fmla="*/ 1490305 w 10993169"/>
              <a:gd name="connsiteY16094" fmla="*/ 3788974 h 5809456"/>
              <a:gd name="connsiteX16095" fmla="*/ 1490956 w 10993169"/>
              <a:gd name="connsiteY16095" fmla="*/ 3791579 h 5809456"/>
              <a:gd name="connsiteX16096" fmla="*/ 1491608 w 10993169"/>
              <a:gd name="connsiteY16096" fmla="*/ 3794834 h 5809456"/>
              <a:gd name="connsiteX16097" fmla="*/ 1493562 w 10993169"/>
              <a:gd name="connsiteY16097" fmla="*/ 3799392 h 5809456"/>
              <a:gd name="connsiteX16098" fmla="*/ 1496168 w 10993169"/>
              <a:gd name="connsiteY16098" fmla="*/ 3802648 h 5809456"/>
              <a:gd name="connsiteX16099" fmla="*/ 1501380 w 10993169"/>
              <a:gd name="connsiteY16099" fmla="*/ 3803299 h 5809456"/>
              <a:gd name="connsiteX16100" fmla="*/ 1507243 w 10993169"/>
              <a:gd name="connsiteY16100" fmla="*/ 3803950 h 5809456"/>
              <a:gd name="connsiteX16101" fmla="*/ 1513758 w 10993169"/>
              <a:gd name="connsiteY16101" fmla="*/ 3803950 h 5809456"/>
              <a:gd name="connsiteX16102" fmla="*/ 1518970 w 10993169"/>
              <a:gd name="connsiteY16102" fmla="*/ 3805252 h 5809456"/>
              <a:gd name="connsiteX16103" fmla="*/ 1522227 w 10993169"/>
              <a:gd name="connsiteY16103" fmla="*/ 3810462 h 5809456"/>
              <a:gd name="connsiteX16104" fmla="*/ 1525485 w 10993169"/>
              <a:gd name="connsiteY16104" fmla="*/ 3817624 h 5809456"/>
              <a:gd name="connsiteX16105" fmla="*/ 1528091 w 10993169"/>
              <a:gd name="connsiteY16105" fmla="*/ 3824787 h 5809456"/>
              <a:gd name="connsiteX16106" fmla="*/ 1531348 w 10993169"/>
              <a:gd name="connsiteY16106" fmla="*/ 3830647 h 5809456"/>
              <a:gd name="connsiteX16107" fmla="*/ 1533954 w 10993169"/>
              <a:gd name="connsiteY16107" fmla="*/ 3833251 h 5809456"/>
              <a:gd name="connsiteX16108" fmla="*/ 1537211 w 10993169"/>
              <a:gd name="connsiteY16108" fmla="*/ 3835856 h 5809456"/>
              <a:gd name="connsiteX16109" fmla="*/ 1541120 w 10993169"/>
              <a:gd name="connsiteY16109" fmla="*/ 3838460 h 5809456"/>
              <a:gd name="connsiteX16110" fmla="*/ 1545680 w 10993169"/>
              <a:gd name="connsiteY16110" fmla="*/ 3840414 h 5809456"/>
              <a:gd name="connsiteX16111" fmla="*/ 1549589 w 10993169"/>
              <a:gd name="connsiteY16111" fmla="*/ 3843018 h 5809456"/>
              <a:gd name="connsiteX16112" fmla="*/ 1553498 w 10993169"/>
              <a:gd name="connsiteY16112" fmla="*/ 3845623 h 5809456"/>
              <a:gd name="connsiteX16113" fmla="*/ 1557407 w 10993169"/>
              <a:gd name="connsiteY16113" fmla="*/ 3848228 h 5809456"/>
              <a:gd name="connsiteX16114" fmla="*/ 1559361 w 10993169"/>
              <a:gd name="connsiteY16114" fmla="*/ 3850832 h 5809456"/>
              <a:gd name="connsiteX16115" fmla="*/ 1561316 w 10993169"/>
              <a:gd name="connsiteY16115" fmla="*/ 3853437 h 5809456"/>
              <a:gd name="connsiteX16116" fmla="*/ 1562619 w 10993169"/>
              <a:gd name="connsiteY16116" fmla="*/ 3856041 h 5809456"/>
              <a:gd name="connsiteX16117" fmla="*/ 1563922 w 10993169"/>
              <a:gd name="connsiteY16117" fmla="*/ 3859948 h 5809456"/>
              <a:gd name="connsiteX16118" fmla="*/ 1565225 w 10993169"/>
              <a:gd name="connsiteY16118" fmla="*/ 3863855 h 5809456"/>
              <a:gd name="connsiteX16119" fmla="*/ 1565225 w 10993169"/>
              <a:gd name="connsiteY16119" fmla="*/ 3867762 h 5809456"/>
              <a:gd name="connsiteX16120" fmla="*/ 1565876 w 10993169"/>
              <a:gd name="connsiteY16120" fmla="*/ 3871669 h 5809456"/>
              <a:gd name="connsiteX16121" fmla="*/ 1565225 w 10993169"/>
              <a:gd name="connsiteY16121" fmla="*/ 3875575 h 5809456"/>
              <a:gd name="connsiteX16122" fmla="*/ 1564573 w 10993169"/>
              <a:gd name="connsiteY16122" fmla="*/ 3878831 h 5809456"/>
              <a:gd name="connsiteX16123" fmla="*/ 1563922 w 10993169"/>
              <a:gd name="connsiteY16123" fmla="*/ 3882087 h 5809456"/>
              <a:gd name="connsiteX16124" fmla="*/ 1562619 w 10993169"/>
              <a:gd name="connsiteY16124" fmla="*/ 3885342 h 5809456"/>
              <a:gd name="connsiteX16125" fmla="*/ 1560664 w 10993169"/>
              <a:gd name="connsiteY16125" fmla="*/ 3889249 h 5809456"/>
              <a:gd name="connsiteX16126" fmla="*/ 1557407 w 10993169"/>
              <a:gd name="connsiteY16126" fmla="*/ 3893807 h 5809456"/>
              <a:gd name="connsiteX16127" fmla="*/ 1551544 w 10993169"/>
              <a:gd name="connsiteY16127" fmla="*/ 3900970 h 5809456"/>
              <a:gd name="connsiteX16128" fmla="*/ 1546983 w 10993169"/>
              <a:gd name="connsiteY16128" fmla="*/ 3907481 h 5809456"/>
              <a:gd name="connsiteX16129" fmla="*/ 1545029 w 10993169"/>
              <a:gd name="connsiteY16129" fmla="*/ 3914644 h 5809456"/>
              <a:gd name="connsiteX16130" fmla="*/ 1543726 w 10993169"/>
              <a:gd name="connsiteY16130" fmla="*/ 3924411 h 5809456"/>
              <a:gd name="connsiteX16131" fmla="*/ 1542423 w 10993169"/>
              <a:gd name="connsiteY16131" fmla="*/ 3934178 h 5809456"/>
              <a:gd name="connsiteX16132" fmla="*/ 1541772 w 10993169"/>
              <a:gd name="connsiteY16132" fmla="*/ 3943294 h 5809456"/>
              <a:gd name="connsiteX16133" fmla="*/ 1543074 w 10993169"/>
              <a:gd name="connsiteY16133" fmla="*/ 3951107 h 5809456"/>
              <a:gd name="connsiteX16134" fmla="*/ 1545029 w 10993169"/>
              <a:gd name="connsiteY16134" fmla="*/ 3960874 h 5809456"/>
              <a:gd name="connsiteX16135" fmla="*/ 1546332 w 10993169"/>
              <a:gd name="connsiteY16135" fmla="*/ 3966084 h 5809456"/>
              <a:gd name="connsiteX16136" fmla="*/ 1546983 w 10993169"/>
              <a:gd name="connsiteY16136" fmla="*/ 3971293 h 5809456"/>
              <a:gd name="connsiteX16137" fmla="*/ 1547635 w 10993169"/>
              <a:gd name="connsiteY16137" fmla="*/ 3975199 h 5809456"/>
              <a:gd name="connsiteX16138" fmla="*/ 1546983 w 10993169"/>
              <a:gd name="connsiteY16138" fmla="*/ 3979106 h 5809456"/>
              <a:gd name="connsiteX16139" fmla="*/ 1546332 w 10993169"/>
              <a:gd name="connsiteY16139" fmla="*/ 3983664 h 5809456"/>
              <a:gd name="connsiteX16140" fmla="*/ 1543726 w 10993169"/>
              <a:gd name="connsiteY16140" fmla="*/ 3988873 h 5809456"/>
              <a:gd name="connsiteX16141" fmla="*/ 1542423 w 10993169"/>
              <a:gd name="connsiteY16141" fmla="*/ 3991478 h 5809456"/>
              <a:gd name="connsiteX16142" fmla="*/ 1540469 w 10993169"/>
              <a:gd name="connsiteY16142" fmla="*/ 3994082 h 5809456"/>
              <a:gd name="connsiteX16143" fmla="*/ 1538514 w 10993169"/>
              <a:gd name="connsiteY16143" fmla="*/ 3996036 h 5809456"/>
              <a:gd name="connsiteX16144" fmla="*/ 1536560 w 10993169"/>
              <a:gd name="connsiteY16144" fmla="*/ 3997338 h 5809456"/>
              <a:gd name="connsiteX16145" fmla="*/ 1530696 w 10993169"/>
              <a:gd name="connsiteY16145" fmla="*/ 3997338 h 5809456"/>
              <a:gd name="connsiteX16146" fmla="*/ 1524182 w 10993169"/>
              <a:gd name="connsiteY16146" fmla="*/ 3997338 h 5809456"/>
              <a:gd name="connsiteX16147" fmla="*/ 1521576 w 10993169"/>
              <a:gd name="connsiteY16147" fmla="*/ 3994734 h 5809456"/>
              <a:gd name="connsiteX16148" fmla="*/ 1518318 w 10993169"/>
              <a:gd name="connsiteY16148" fmla="*/ 3990176 h 5809456"/>
              <a:gd name="connsiteX16149" fmla="*/ 1515061 w 10993169"/>
              <a:gd name="connsiteY16149" fmla="*/ 3986920 h 5809456"/>
              <a:gd name="connsiteX16150" fmla="*/ 1511152 w 10993169"/>
              <a:gd name="connsiteY16150" fmla="*/ 3983664 h 5809456"/>
              <a:gd name="connsiteX16151" fmla="*/ 1507895 w 10993169"/>
              <a:gd name="connsiteY16151" fmla="*/ 3983664 h 5809456"/>
              <a:gd name="connsiteX16152" fmla="*/ 1502032 w 10993169"/>
              <a:gd name="connsiteY16152" fmla="*/ 3984315 h 5809456"/>
              <a:gd name="connsiteX16153" fmla="*/ 1496168 w 10993169"/>
              <a:gd name="connsiteY16153" fmla="*/ 3984967 h 5809456"/>
              <a:gd name="connsiteX16154" fmla="*/ 1490956 w 10993169"/>
              <a:gd name="connsiteY16154" fmla="*/ 3986269 h 5809456"/>
              <a:gd name="connsiteX16155" fmla="*/ 1489002 w 10993169"/>
              <a:gd name="connsiteY16155" fmla="*/ 3988873 h 5809456"/>
              <a:gd name="connsiteX16156" fmla="*/ 1487699 w 10993169"/>
              <a:gd name="connsiteY16156" fmla="*/ 3992129 h 5809456"/>
              <a:gd name="connsiteX16157" fmla="*/ 1486396 w 10993169"/>
              <a:gd name="connsiteY16157" fmla="*/ 3996036 h 5809456"/>
              <a:gd name="connsiteX16158" fmla="*/ 1485093 w 10993169"/>
              <a:gd name="connsiteY16158" fmla="*/ 3999943 h 5809456"/>
              <a:gd name="connsiteX16159" fmla="*/ 1483790 w 10993169"/>
              <a:gd name="connsiteY16159" fmla="*/ 4008408 h 5809456"/>
              <a:gd name="connsiteX16160" fmla="*/ 1483139 w 10993169"/>
              <a:gd name="connsiteY16160" fmla="*/ 4014919 h 5809456"/>
              <a:gd name="connsiteX16161" fmla="*/ 1485093 w 10993169"/>
              <a:gd name="connsiteY16161" fmla="*/ 4020128 h 5809456"/>
              <a:gd name="connsiteX16162" fmla="*/ 1487048 w 10993169"/>
              <a:gd name="connsiteY16162" fmla="*/ 4025337 h 5809456"/>
              <a:gd name="connsiteX16163" fmla="*/ 1490305 w 10993169"/>
              <a:gd name="connsiteY16163" fmla="*/ 4029895 h 5809456"/>
              <a:gd name="connsiteX16164" fmla="*/ 1493562 w 10993169"/>
              <a:gd name="connsiteY16164" fmla="*/ 4035104 h 5809456"/>
              <a:gd name="connsiteX16165" fmla="*/ 1500729 w 10993169"/>
              <a:gd name="connsiteY16165" fmla="*/ 4044871 h 5809456"/>
              <a:gd name="connsiteX16166" fmla="*/ 1505940 w 10993169"/>
              <a:gd name="connsiteY16166" fmla="*/ 4053336 h 5809456"/>
              <a:gd name="connsiteX16167" fmla="*/ 1514410 w 10993169"/>
              <a:gd name="connsiteY16167" fmla="*/ 4059847 h 5809456"/>
              <a:gd name="connsiteX16168" fmla="*/ 1526136 w 10993169"/>
              <a:gd name="connsiteY16168" fmla="*/ 4067010 h 5809456"/>
              <a:gd name="connsiteX16169" fmla="*/ 1531348 w 10993169"/>
              <a:gd name="connsiteY16169" fmla="*/ 4070917 h 5809456"/>
              <a:gd name="connsiteX16170" fmla="*/ 1536560 w 10993169"/>
              <a:gd name="connsiteY16170" fmla="*/ 4074824 h 5809456"/>
              <a:gd name="connsiteX16171" fmla="*/ 1538514 w 10993169"/>
              <a:gd name="connsiteY16171" fmla="*/ 4076777 h 5809456"/>
              <a:gd name="connsiteX16172" fmla="*/ 1539817 w 10993169"/>
              <a:gd name="connsiteY16172" fmla="*/ 4079382 h 5809456"/>
              <a:gd name="connsiteX16173" fmla="*/ 1541120 w 10993169"/>
              <a:gd name="connsiteY16173" fmla="*/ 4081335 h 5809456"/>
              <a:gd name="connsiteX16174" fmla="*/ 1541772 w 10993169"/>
              <a:gd name="connsiteY16174" fmla="*/ 4083940 h 5809456"/>
              <a:gd name="connsiteX16175" fmla="*/ 1541120 w 10993169"/>
              <a:gd name="connsiteY16175" fmla="*/ 4085893 h 5809456"/>
              <a:gd name="connsiteX16176" fmla="*/ 1540469 w 10993169"/>
              <a:gd name="connsiteY16176" fmla="*/ 4088498 h 5809456"/>
              <a:gd name="connsiteX16177" fmla="*/ 1538514 w 10993169"/>
              <a:gd name="connsiteY16177" fmla="*/ 4090451 h 5809456"/>
              <a:gd name="connsiteX16178" fmla="*/ 1536560 w 10993169"/>
              <a:gd name="connsiteY16178" fmla="*/ 4091753 h 5809456"/>
              <a:gd name="connsiteX16179" fmla="*/ 1532651 w 10993169"/>
              <a:gd name="connsiteY16179" fmla="*/ 4093707 h 5809456"/>
              <a:gd name="connsiteX16180" fmla="*/ 1528091 w 10993169"/>
              <a:gd name="connsiteY16180" fmla="*/ 4095009 h 5809456"/>
              <a:gd name="connsiteX16181" fmla="*/ 1522879 w 10993169"/>
              <a:gd name="connsiteY16181" fmla="*/ 4096311 h 5809456"/>
              <a:gd name="connsiteX16182" fmla="*/ 1518970 w 10993169"/>
              <a:gd name="connsiteY16182" fmla="*/ 4097613 h 5809456"/>
              <a:gd name="connsiteX16183" fmla="*/ 1516364 w 10993169"/>
              <a:gd name="connsiteY16183" fmla="*/ 4099567 h 5809456"/>
              <a:gd name="connsiteX16184" fmla="*/ 1512455 w 10993169"/>
              <a:gd name="connsiteY16184" fmla="*/ 4102171 h 5809456"/>
              <a:gd name="connsiteX16185" fmla="*/ 1507895 w 10993169"/>
              <a:gd name="connsiteY16185" fmla="*/ 4104125 h 5809456"/>
              <a:gd name="connsiteX16186" fmla="*/ 1503986 w 10993169"/>
              <a:gd name="connsiteY16186" fmla="*/ 4104776 h 5809456"/>
              <a:gd name="connsiteX16187" fmla="*/ 1501380 w 10993169"/>
              <a:gd name="connsiteY16187" fmla="*/ 4104776 h 5809456"/>
              <a:gd name="connsiteX16188" fmla="*/ 1498774 w 10993169"/>
              <a:gd name="connsiteY16188" fmla="*/ 4103474 h 5809456"/>
              <a:gd name="connsiteX16189" fmla="*/ 1496168 w 10993169"/>
              <a:gd name="connsiteY16189" fmla="*/ 4101520 h 5809456"/>
              <a:gd name="connsiteX16190" fmla="*/ 1493562 w 10993169"/>
              <a:gd name="connsiteY16190" fmla="*/ 4099567 h 5809456"/>
              <a:gd name="connsiteX16191" fmla="*/ 1490956 w 10993169"/>
              <a:gd name="connsiteY16191" fmla="*/ 4098916 h 5809456"/>
              <a:gd name="connsiteX16192" fmla="*/ 1488351 w 10993169"/>
              <a:gd name="connsiteY16192" fmla="*/ 4096311 h 5809456"/>
              <a:gd name="connsiteX16193" fmla="*/ 1485745 w 10993169"/>
              <a:gd name="connsiteY16193" fmla="*/ 4093707 h 5809456"/>
              <a:gd name="connsiteX16194" fmla="*/ 1483139 w 10993169"/>
              <a:gd name="connsiteY16194" fmla="*/ 4091753 h 5809456"/>
              <a:gd name="connsiteX16195" fmla="*/ 1479230 w 10993169"/>
              <a:gd name="connsiteY16195" fmla="*/ 4091753 h 5809456"/>
              <a:gd name="connsiteX16196" fmla="*/ 1474670 w 10993169"/>
              <a:gd name="connsiteY16196" fmla="*/ 4091753 h 5809456"/>
              <a:gd name="connsiteX16197" fmla="*/ 1470761 w 10993169"/>
              <a:gd name="connsiteY16197" fmla="*/ 4092404 h 5809456"/>
              <a:gd name="connsiteX16198" fmla="*/ 1468155 w 10993169"/>
              <a:gd name="connsiteY16198" fmla="*/ 4094358 h 5809456"/>
              <a:gd name="connsiteX16199" fmla="*/ 1465549 w 10993169"/>
              <a:gd name="connsiteY16199" fmla="*/ 4098265 h 5809456"/>
              <a:gd name="connsiteX16200" fmla="*/ 1462943 w 10993169"/>
              <a:gd name="connsiteY16200" fmla="*/ 4102171 h 5809456"/>
              <a:gd name="connsiteX16201" fmla="*/ 1455125 w 10993169"/>
              <a:gd name="connsiteY16201" fmla="*/ 4097613 h 5809456"/>
              <a:gd name="connsiteX16202" fmla="*/ 1449914 w 10993169"/>
              <a:gd name="connsiteY16202" fmla="*/ 4091753 h 5809456"/>
              <a:gd name="connsiteX16203" fmla="*/ 1447959 w 10993169"/>
              <a:gd name="connsiteY16203" fmla="*/ 4091753 h 5809456"/>
              <a:gd name="connsiteX16204" fmla="*/ 1442747 w 10993169"/>
              <a:gd name="connsiteY16204" fmla="*/ 4092404 h 5809456"/>
              <a:gd name="connsiteX16205" fmla="*/ 1436884 w 10993169"/>
              <a:gd name="connsiteY16205" fmla="*/ 4092404 h 5809456"/>
              <a:gd name="connsiteX16206" fmla="*/ 1431672 w 10993169"/>
              <a:gd name="connsiteY16206" fmla="*/ 4091753 h 5809456"/>
              <a:gd name="connsiteX16207" fmla="*/ 1427763 w 10993169"/>
              <a:gd name="connsiteY16207" fmla="*/ 4088498 h 5809456"/>
              <a:gd name="connsiteX16208" fmla="*/ 1421900 w 10993169"/>
              <a:gd name="connsiteY16208" fmla="*/ 4083940 h 5809456"/>
              <a:gd name="connsiteX16209" fmla="*/ 1419294 w 10993169"/>
              <a:gd name="connsiteY16209" fmla="*/ 4082637 h 5809456"/>
              <a:gd name="connsiteX16210" fmla="*/ 1416037 w 10993169"/>
              <a:gd name="connsiteY16210" fmla="*/ 4079382 h 5809456"/>
              <a:gd name="connsiteX16211" fmla="*/ 1412779 w 10993169"/>
              <a:gd name="connsiteY16211" fmla="*/ 4075475 h 5809456"/>
              <a:gd name="connsiteX16212" fmla="*/ 1408871 w 10993169"/>
              <a:gd name="connsiteY16212" fmla="*/ 4070917 h 5809456"/>
              <a:gd name="connsiteX16213" fmla="*/ 1406265 w 10993169"/>
              <a:gd name="connsiteY16213" fmla="*/ 4069615 h 5809456"/>
              <a:gd name="connsiteX16214" fmla="*/ 1401704 w 10993169"/>
              <a:gd name="connsiteY16214" fmla="*/ 4068312 h 5809456"/>
              <a:gd name="connsiteX16215" fmla="*/ 1397144 w 10993169"/>
              <a:gd name="connsiteY16215" fmla="*/ 4067010 h 5809456"/>
              <a:gd name="connsiteX16216" fmla="*/ 1391281 w 10993169"/>
              <a:gd name="connsiteY16216" fmla="*/ 4066359 h 5809456"/>
              <a:gd name="connsiteX16217" fmla="*/ 1385418 w 10993169"/>
              <a:gd name="connsiteY16217" fmla="*/ 4066359 h 5809456"/>
              <a:gd name="connsiteX16218" fmla="*/ 1380857 w 10993169"/>
              <a:gd name="connsiteY16218" fmla="*/ 4066359 h 5809456"/>
              <a:gd name="connsiteX16219" fmla="*/ 1376297 w 10993169"/>
              <a:gd name="connsiteY16219" fmla="*/ 4065708 h 5809456"/>
              <a:gd name="connsiteX16220" fmla="*/ 1369782 w 10993169"/>
              <a:gd name="connsiteY16220" fmla="*/ 4065057 h 5809456"/>
              <a:gd name="connsiteX16221" fmla="*/ 1363267 w 10993169"/>
              <a:gd name="connsiteY16221" fmla="*/ 4063754 h 5809456"/>
              <a:gd name="connsiteX16222" fmla="*/ 1358056 w 10993169"/>
              <a:gd name="connsiteY16222" fmla="*/ 4063754 h 5809456"/>
              <a:gd name="connsiteX16223" fmla="*/ 1356101 w 10993169"/>
              <a:gd name="connsiteY16223" fmla="*/ 4063103 h 5809456"/>
              <a:gd name="connsiteX16224" fmla="*/ 1352844 w 10993169"/>
              <a:gd name="connsiteY16224" fmla="*/ 4061801 h 5809456"/>
              <a:gd name="connsiteX16225" fmla="*/ 1350238 w 10993169"/>
              <a:gd name="connsiteY16225" fmla="*/ 4060499 h 5809456"/>
              <a:gd name="connsiteX16226" fmla="*/ 1348283 w 10993169"/>
              <a:gd name="connsiteY16226" fmla="*/ 4058545 h 5809456"/>
              <a:gd name="connsiteX16227" fmla="*/ 1338511 w 10993169"/>
              <a:gd name="connsiteY16227" fmla="*/ 4059847 h 5809456"/>
              <a:gd name="connsiteX16228" fmla="*/ 1329391 w 10993169"/>
              <a:gd name="connsiteY16228" fmla="*/ 4061150 h 5809456"/>
              <a:gd name="connsiteX16229" fmla="*/ 1320922 w 10993169"/>
              <a:gd name="connsiteY16229" fmla="*/ 4054638 h 5809456"/>
              <a:gd name="connsiteX16230" fmla="*/ 1314407 w 10993169"/>
              <a:gd name="connsiteY16230" fmla="*/ 4048127 h 5809456"/>
              <a:gd name="connsiteX16231" fmla="*/ 1307892 w 10993169"/>
              <a:gd name="connsiteY16231" fmla="*/ 4046825 h 5809456"/>
              <a:gd name="connsiteX16232" fmla="*/ 1301377 w 10993169"/>
              <a:gd name="connsiteY16232" fmla="*/ 4045522 h 5809456"/>
              <a:gd name="connsiteX16233" fmla="*/ 1295514 w 10993169"/>
              <a:gd name="connsiteY16233" fmla="*/ 4046174 h 5809456"/>
              <a:gd name="connsiteX16234" fmla="*/ 1287696 w 10993169"/>
              <a:gd name="connsiteY16234" fmla="*/ 4046825 h 5809456"/>
              <a:gd name="connsiteX16235" fmla="*/ 1281182 w 10993169"/>
              <a:gd name="connsiteY16235" fmla="*/ 4048127 h 5809456"/>
              <a:gd name="connsiteX16236" fmla="*/ 1275970 w 10993169"/>
              <a:gd name="connsiteY16236" fmla="*/ 4048127 h 5809456"/>
              <a:gd name="connsiteX16237" fmla="*/ 1267501 w 10993169"/>
              <a:gd name="connsiteY16237" fmla="*/ 4053336 h 5809456"/>
              <a:gd name="connsiteX16238" fmla="*/ 1260986 w 10993169"/>
              <a:gd name="connsiteY16238" fmla="*/ 4058545 h 5809456"/>
              <a:gd name="connsiteX16239" fmla="*/ 1257077 w 10993169"/>
              <a:gd name="connsiteY16239" fmla="*/ 4061150 h 5809456"/>
              <a:gd name="connsiteX16240" fmla="*/ 1251865 w 10993169"/>
              <a:gd name="connsiteY16240" fmla="*/ 4064405 h 5809456"/>
              <a:gd name="connsiteX16241" fmla="*/ 1249259 w 10993169"/>
              <a:gd name="connsiteY16241" fmla="*/ 4066359 h 5809456"/>
              <a:gd name="connsiteX16242" fmla="*/ 1246653 w 10993169"/>
              <a:gd name="connsiteY16242" fmla="*/ 4067661 h 5809456"/>
              <a:gd name="connsiteX16243" fmla="*/ 1243396 w 10993169"/>
              <a:gd name="connsiteY16243" fmla="*/ 4068312 h 5809456"/>
              <a:gd name="connsiteX16244" fmla="*/ 1240790 w 10993169"/>
              <a:gd name="connsiteY16244" fmla="*/ 4068312 h 5809456"/>
              <a:gd name="connsiteX16245" fmla="*/ 1236881 w 10993169"/>
              <a:gd name="connsiteY16245" fmla="*/ 4070266 h 5809456"/>
              <a:gd name="connsiteX16246" fmla="*/ 1231669 w 10993169"/>
              <a:gd name="connsiteY16246" fmla="*/ 4070917 h 5809456"/>
              <a:gd name="connsiteX16247" fmla="*/ 1225155 w 10993169"/>
              <a:gd name="connsiteY16247" fmla="*/ 4070917 h 5809456"/>
              <a:gd name="connsiteX16248" fmla="*/ 1220594 w 10993169"/>
              <a:gd name="connsiteY16248" fmla="*/ 4070917 h 5809456"/>
              <a:gd name="connsiteX16249" fmla="*/ 1214080 w 10993169"/>
              <a:gd name="connsiteY16249" fmla="*/ 4074824 h 5809456"/>
              <a:gd name="connsiteX16250" fmla="*/ 1207565 w 10993169"/>
              <a:gd name="connsiteY16250" fmla="*/ 4080033 h 5809456"/>
              <a:gd name="connsiteX16251" fmla="*/ 1203005 w 10993169"/>
              <a:gd name="connsiteY16251" fmla="*/ 4081986 h 5809456"/>
              <a:gd name="connsiteX16252" fmla="*/ 1199096 w 10993169"/>
              <a:gd name="connsiteY16252" fmla="*/ 4084591 h 5809456"/>
              <a:gd name="connsiteX16253" fmla="*/ 1195838 w 10993169"/>
              <a:gd name="connsiteY16253" fmla="*/ 4085893 h 5809456"/>
              <a:gd name="connsiteX16254" fmla="*/ 1191929 w 10993169"/>
              <a:gd name="connsiteY16254" fmla="*/ 4086544 h 5809456"/>
              <a:gd name="connsiteX16255" fmla="*/ 1189324 w 10993169"/>
              <a:gd name="connsiteY16255" fmla="*/ 4087195 h 5809456"/>
              <a:gd name="connsiteX16256" fmla="*/ 1186066 w 10993169"/>
              <a:gd name="connsiteY16256" fmla="*/ 4086544 h 5809456"/>
              <a:gd name="connsiteX16257" fmla="*/ 1182809 w 10993169"/>
              <a:gd name="connsiteY16257" fmla="*/ 4085893 h 5809456"/>
              <a:gd name="connsiteX16258" fmla="*/ 1178900 w 10993169"/>
              <a:gd name="connsiteY16258" fmla="*/ 4084591 h 5809456"/>
              <a:gd name="connsiteX16259" fmla="*/ 1171734 w 10993169"/>
              <a:gd name="connsiteY16259" fmla="*/ 4082637 h 5809456"/>
              <a:gd name="connsiteX16260" fmla="*/ 1166522 w 10993169"/>
              <a:gd name="connsiteY16260" fmla="*/ 4081335 h 5809456"/>
              <a:gd name="connsiteX16261" fmla="*/ 1161962 w 10993169"/>
              <a:gd name="connsiteY16261" fmla="*/ 4080684 h 5809456"/>
              <a:gd name="connsiteX16262" fmla="*/ 1157401 w 10993169"/>
              <a:gd name="connsiteY16262" fmla="*/ 4080033 h 5809456"/>
              <a:gd name="connsiteX16263" fmla="*/ 1152189 w 10993169"/>
              <a:gd name="connsiteY16263" fmla="*/ 4080033 h 5809456"/>
              <a:gd name="connsiteX16264" fmla="*/ 1146978 w 10993169"/>
              <a:gd name="connsiteY16264" fmla="*/ 4080033 h 5809456"/>
              <a:gd name="connsiteX16265" fmla="*/ 1141766 w 10993169"/>
              <a:gd name="connsiteY16265" fmla="*/ 4080684 h 5809456"/>
              <a:gd name="connsiteX16266" fmla="*/ 1137206 w 10993169"/>
              <a:gd name="connsiteY16266" fmla="*/ 4081986 h 5809456"/>
              <a:gd name="connsiteX16267" fmla="*/ 1133297 w 10993169"/>
              <a:gd name="connsiteY16267" fmla="*/ 4083940 h 5809456"/>
              <a:gd name="connsiteX16268" fmla="*/ 1130691 w 10993169"/>
              <a:gd name="connsiteY16268" fmla="*/ 4086544 h 5809456"/>
              <a:gd name="connsiteX16269" fmla="*/ 1128736 w 10993169"/>
              <a:gd name="connsiteY16269" fmla="*/ 4087846 h 5809456"/>
              <a:gd name="connsiteX16270" fmla="*/ 1127433 w 10993169"/>
              <a:gd name="connsiteY16270" fmla="*/ 4089800 h 5809456"/>
              <a:gd name="connsiteX16271" fmla="*/ 1126130 w 10993169"/>
              <a:gd name="connsiteY16271" fmla="*/ 4092404 h 5809456"/>
              <a:gd name="connsiteX16272" fmla="*/ 1125479 w 10993169"/>
              <a:gd name="connsiteY16272" fmla="*/ 4095660 h 5809456"/>
              <a:gd name="connsiteX16273" fmla="*/ 1124828 w 10993169"/>
              <a:gd name="connsiteY16273" fmla="*/ 4099567 h 5809456"/>
              <a:gd name="connsiteX16274" fmla="*/ 1124828 w 10993169"/>
              <a:gd name="connsiteY16274" fmla="*/ 4102823 h 5809456"/>
              <a:gd name="connsiteX16275" fmla="*/ 1124828 w 10993169"/>
              <a:gd name="connsiteY16275" fmla="*/ 4105427 h 5809456"/>
              <a:gd name="connsiteX16276" fmla="*/ 1125479 w 10993169"/>
              <a:gd name="connsiteY16276" fmla="*/ 4107381 h 5809456"/>
              <a:gd name="connsiteX16277" fmla="*/ 1126130 w 10993169"/>
              <a:gd name="connsiteY16277" fmla="*/ 4109334 h 5809456"/>
              <a:gd name="connsiteX16278" fmla="*/ 1126782 w 10993169"/>
              <a:gd name="connsiteY16278" fmla="*/ 4111938 h 5809456"/>
              <a:gd name="connsiteX16279" fmla="*/ 1128085 w 10993169"/>
              <a:gd name="connsiteY16279" fmla="*/ 4113892 h 5809456"/>
              <a:gd name="connsiteX16280" fmla="*/ 1130039 w 10993169"/>
              <a:gd name="connsiteY16280" fmla="*/ 4116496 h 5809456"/>
              <a:gd name="connsiteX16281" fmla="*/ 1133297 w 10993169"/>
              <a:gd name="connsiteY16281" fmla="*/ 4121054 h 5809456"/>
              <a:gd name="connsiteX16282" fmla="*/ 1135903 w 10993169"/>
              <a:gd name="connsiteY16282" fmla="*/ 4125612 h 5809456"/>
              <a:gd name="connsiteX16283" fmla="*/ 1137857 w 10993169"/>
              <a:gd name="connsiteY16283" fmla="*/ 4132124 h 5809456"/>
              <a:gd name="connsiteX16284" fmla="*/ 1139160 w 10993169"/>
              <a:gd name="connsiteY16284" fmla="*/ 4140589 h 5809456"/>
              <a:gd name="connsiteX16285" fmla="*/ 1140463 w 10993169"/>
              <a:gd name="connsiteY16285" fmla="*/ 4149053 h 5809456"/>
              <a:gd name="connsiteX16286" fmla="*/ 1141114 w 10993169"/>
              <a:gd name="connsiteY16286" fmla="*/ 4155565 h 5809456"/>
              <a:gd name="connsiteX16287" fmla="*/ 1141114 w 10993169"/>
              <a:gd name="connsiteY16287" fmla="*/ 4162076 h 5809456"/>
              <a:gd name="connsiteX16288" fmla="*/ 1141766 w 10993169"/>
              <a:gd name="connsiteY16288" fmla="*/ 4169890 h 5809456"/>
              <a:gd name="connsiteX16289" fmla="*/ 1141766 w 10993169"/>
              <a:gd name="connsiteY16289" fmla="*/ 4177052 h 5809456"/>
              <a:gd name="connsiteX16290" fmla="*/ 1141114 w 10993169"/>
              <a:gd name="connsiteY16290" fmla="*/ 4183564 h 5809456"/>
              <a:gd name="connsiteX16291" fmla="*/ 1139811 w 10993169"/>
              <a:gd name="connsiteY16291" fmla="*/ 4186819 h 5809456"/>
              <a:gd name="connsiteX16292" fmla="*/ 1136554 w 10993169"/>
              <a:gd name="connsiteY16292" fmla="*/ 4190075 h 5809456"/>
              <a:gd name="connsiteX16293" fmla="*/ 1133297 w 10993169"/>
              <a:gd name="connsiteY16293" fmla="*/ 4193982 h 5809456"/>
              <a:gd name="connsiteX16294" fmla="*/ 1130691 w 10993169"/>
              <a:gd name="connsiteY16294" fmla="*/ 4196586 h 5809456"/>
              <a:gd name="connsiteX16295" fmla="*/ 1127433 w 10993169"/>
              <a:gd name="connsiteY16295" fmla="*/ 4204400 h 5809456"/>
              <a:gd name="connsiteX16296" fmla="*/ 1124176 w 10993169"/>
              <a:gd name="connsiteY16296" fmla="*/ 4213516 h 5809456"/>
              <a:gd name="connsiteX16297" fmla="*/ 1122222 w 10993169"/>
              <a:gd name="connsiteY16297" fmla="*/ 4218074 h 5809456"/>
              <a:gd name="connsiteX16298" fmla="*/ 1120267 w 10993169"/>
              <a:gd name="connsiteY16298" fmla="*/ 4221981 h 5809456"/>
              <a:gd name="connsiteX16299" fmla="*/ 1118313 w 10993169"/>
              <a:gd name="connsiteY16299" fmla="*/ 4225237 h 5809456"/>
              <a:gd name="connsiteX16300" fmla="*/ 1115707 w 10993169"/>
              <a:gd name="connsiteY16300" fmla="*/ 4227841 h 5809456"/>
              <a:gd name="connsiteX16301" fmla="*/ 1107889 w 10993169"/>
              <a:gd name="connsiteY16301" fmla="*/ 4225237 h 5809456"/>
              <a:gd name="connsiteX16302" fmla="*/ 1100071 w 10993169"/>
              <a:gd name="connsiteY16302" fmla="*/ 4222632 h 5809456"/>
              <a:gd name="connsiteX16303" fmla="*/ 1095511 w 10993169"/>
              <a:gd name="connsiteY16303" fmla="*/ 4223934 h 5809456"/>
              <a:gd name="connsiteX16304" fmla="*/ 1090299 w 10993169"/>
              <a:gd name="connsiteY16304" fmla="*/ 4225237 h 5809456"/>
              <a:gd name="connsiteX16305" fmla="*/ 1089648 w 10993169"/>
              <a:gd name="connsiteY16305" fmla="*/ 4227841 h 5809456"/>
              <a:gd name="connsiteX16306" fmla="*/ 1088996 w 10993169"/>
              <a:gd name="connsiteY16306" fmla="*/ 4230446 h 5809456"/>
              <a:gd name="connsiteX16307" fmla="*/ 1088996 w 10993169"/>
              <a:gd name="connsiteY16307" fmla="*/ 4233050 h 5809456"/>
              <a:gd name="connsiteX16308" fmla="*/ 1090299 w 10993169"/>
              <a:gd name="connsiteY16308" fmla="*/ 4235655 h 5809456"/>
              <a:gd name="connsiteX16309" fmla="*/ 1090299 w 10993169"/>
              <a:gd name="connsiteY16309" fmla="*/ 4236306 h 5809456"/>
              <a:gd name="connsiteX16310" fmla="*/ 1091602 w 10993169"/>
              <a:gd name="connsiteY16310" fmla="*/ 4237608 h 5809456"/>
              <a:gd name="connsiteX16311" fmla="*/ 1093557 w 10993169"/>
              <a:gd name="connsiteY16311" fmla="*/ 4238259 h 5809456"/>
              <a:gd name="connsiteX16312" fmla="*/ 1095511 w 10993169"/>
              <a:gd name="connsiteY16312" fmla="*/ 4238910 h 5809456"/>
              <a:gd name="connsiteX16313" fmla="*/ 1100071 w 10993169"/>
              <a:gd name="connsiteY16313" fmla="*/ 4240213 h 5809456"/>
              <a:gd name="connsiteX16314" fmla="*/ 1102677 w 10993169"/>
              <a:gd name="connsiteY16314" fmla="*/ 4240864 h 5809456"/>
              <a:gd name="connsiteX16315" fmla="*/ 1107238 w 10993169"/>
              <a:gd name="connsiteY16315" fmla="*/ 4239562 h 5809456"/>
              <a:gd name="connsiteX16316" fmla="*/ 1111798 w 10993169"/>
              <a:gd name="connsiteY16316" fmla="*/ 4237608 h 5809456"/>
              <a:gd name="connsiteX16317" fmla="*/ 1116358 w 10993169"/>
              <a:gd name="connsiteY16317" fmla="*/ 4235004 h 5809456"/>
              <a:gd name="connsiteX16318" fmla="*/ 1120919 w 10993169"/>
              <a:gd name="connsiteY16318" fmla="*/ 4233050 h 5809456"/>
              <a:gd name="connsiteX16319" fmla="*/ 1123525 w 10993169"/>
              <a:gd name="connsiteY16319" fmla="*/ 4233050 h 5809456"/>
              <a:gd name="connsiteX16320" fmla="*/ 1128085 w 10993169"/>
              <a:gd name="connsiteY16320" fmla="*/ 4233050 h 5809456"/>
              <a:gd name="connsiteX16321" fmla="*/ 1132645 w 10993169"/>
              <a:gd name="connsiteY16321" fmla="*/ 4233701 h 5809456"/>
              <a:gd name="connsiteX16322" fmla="*/ 1135903 w 10993169"/>
              <a:gd name="connsiteY16322" fmla="*/ 4235655 h 5809456"/>
              <a:gd name="connsiteX16323" fmla="*/ 1137206 w 10993169"/>
              <a:gd name="connsiteY16323" fmla="*/ 4237608 h 5809456"/>
              <a:gd name="connsiteX16324" fmla="*/ 1137857 w 10993169"/>
              <a:gd name="connsiteY16324" fmla="*/ 4240864 h 5809456"/>
              <a:gd name="connsiteX16325" fmla="*/ 1138509 w 10993169"/>
              <a:gd name="connsiteY16325" fmla="*/ 4243468 h 5809456"/>
              <a:gd name="connsiteX16326" fmla="*/ 1138509 w 10993169"/>
              <a:gd name="connsiteY16326" fmla="*/ 4245422 h 5809456"/>
              <a:gd name="connsiteX16327" fmla="*/ 1135903 w 10993169"/>
              <a:gd name="connsiteY16327" fmla="*/ 4247375 h 5809456"/>
              <a:gd name="connsiteX16328" fmla="*/ 1133297 w 10993169"/>
              <a:gd name="connsiteY16328" fmla="*/ 4248026 h 5809456"/>
              <a:gd name="connsiteX16329" fmla="*/ 1130039 w 10993169"/>
              <a:gd name="connsiteY16329" fmla="*/ 4248677 h 5809456"/>
              <a:gd name="connsiteX16330" fmla="*/ 1126782 w 10993169"/>
              <a:gd name="connsiteY16330" fmla="*/ 4248677 h 5809456"/>
              <a:gd name="connsiteX16331" fmla="*/ 1120267 w 10993169"/>
              <a:gd name="connsiteY16331" fmla="*/ 4248677 h 5809456"/>
              <a:gd name="connsiteX16332" fmla="*/ 1115707 w 10993169"/>
              <a:gd name="connsiteY16332" fmla="*/ 4248026 h 5809456"/>
              <a:gd name="connsiteX16333" fmla="*/ 1109192 w 10993169"/>
              <a:gd name="connsiteY16333" fmla="*/ 4250631 h 5809456"/>
              <a:gd name="connsiteX16334" fmla="*/ 1102026 w 10993169"/>
              <a:gd name="connsiteY16334" fmla="*/ 4253887 h 5809456"/>
              <a:gd name="connsiteX16335" fmla="*/ 1094860 w 10993169"/>
              <a:gd name="connsiteY16335" fmla="*/ 4257142 h 5809456"/>
              <a:gd name="connsiteX16336" fmla="*/ 1090299 w 10993169"/>
              <a:gd name="connsiteY16336" fmla="*/ 4261049 h 5809456"/>
              <a:gd name="connsiteX16337" fmla="*/ 1088345 w 10993169"/>
              <a:gd name="connsiteY16337" fmla="*/ 4265607 h 5809456"/>
              <a:gd name="connsiteX16338" fmla="*/ 1086391 w 10993169"/>
              <a:gd name="connsiteY16338" fmla="*/ 4270816 h 5809456"/>
              <a:gd name="connsiteX16339" fmla="*/ 1084436 w 10993169"/>
              <a:gd name="connsiteY16339" fmla="*/ 4276676 h 5809456"/>
              <a:gd name="connsiteX16340" fmla="*/ 1082482 w 10993169"/>
              <a:gd name="connsiteY16340" fmla="*/ 4281234 h 5809456"/>
              <a:gd name="connsiteX16341" fmla="*/ 1080527 w 10993169"/>
              <a:gd name="connsiteY16341" fmla="*/ 4286443 h 5809456"/>
              <a:gd name="connsiteX16342" fmla="*/ 1079224 w 10993169"/>
              <a:gd name="connsiteY16342" fmla="*/ 4293606 h 5809456"/>
              <a:gd name="connsiteX16343" fmla="*/ 1077921 w 10993169"/>
              <a:gd name="connsiteY16343" fmla="*/ 4297513 h 5809456"/>
              <a:gd name="connsiteX16344" fmla="*/ 1077270 w 10993169"/>
              <a:gd name="connsiteY16344" fmla="*/ 4300117 h 5809456"/>
              <a:gd name="connsiteX16345" fmla="*/ 1075967 w 10993169"/>
              <a:gd name="connsiteY16345" fmla="*/ 4302722 h 5809456"/>
              <a:gd name="connsiteX16346" fmla="*/ 1074012 w 10993169"/>
              <a:gd name="connsiteY16346" fmla="*/ 4304024 h 5809456"/>
              <a:gd name="connsiteX16347" fmla="*/ 1072710 w 10993169"/>
              <a:gd name="connsiteY16347" fmla="*/ 4305326 h 5809456"/>
              <a:gd name="connsiteX16348" fmla="*/ 1071407 w 10993169"/>
              <a:gd name="connsiteY16348" fmla="*/ 4305326 h 5809456"/>
              <a:gd name="connsiteX16349" fmla="*/ 1068801 w 10993169"/>
              <a:gd name="connsiteY16349" fmla="*/ 4304024 h 5809456"/>
              <a:gd name="connsiteX16350" fmla="*/ 1066195 w 10993169"/>
              <a:gd name="connsiteY16350" fmla="*/ 4302722 h 5809456"/>
              <a:gd name="connsiteX16351" fmla="*/ 1060983 w 10993169"/>
              <a:gd name="connsiteY16351" fmla="*/ 4300117 h 5809456"/>
              <a:gd name="connsiteX16352" fmla="*/ 1056423 w 10993169"/>
              <a:gd name="connsiteY16352" fmla="*/ 4298815 h 5809456"/>
              <a:gd name="connsiteX16353" fmla="*/ 1052514 w 10993169"/>
              <a:gd name="connsiteY16353" fmla="*/ 4300117 h 5809456"/>
              <a:gd name="connsiteX16354" fmla="*/ 1047953 w 10993169"/>
              <a:gd name="connsiteY16354" fmla="*/ 4302071 h 5809456"/>
              <a:gd name="connsiteX16355" fmla="*/ 1044045 w 10993169"/>
              <a:gd name="connsiteY16355" fmla="*/ 4305326 h 5809456"/>
              <a:gd name="connsiteX16356" fmla="*/ 1041439 w 10993169"/>
              <a:gd name="connsiteY16356" fmla="*/ 4307280 h 5809456"/>
              <a:gd name="connsiteX16357" fmla="*/ 1038833 w 10993169"/>
              <a:gd name="connsiteY16357" fmla="*/ 4311838 h 5809456"/>
              <a:gd name="connsiteX16358" fmla="*/ 1036227 w 10993169"/>
              <a:gd name="connsiteY16358" fmla="*/ 4317698 h 5809456"/>
              <a:gd name="connsiteX16359" fmla="*/ 1034273 w 10993169"/>
              <a:gd name="connsiteY16359" fmla="*/ 4322907 h 5809456"/>
              <a:gd name="connsiteX16360" fmla="*/ 1033621 w 10993169"/>
              <a:gd name="connsiteY16360" fmla="*/ 4327465 h 5809456"/>
              <a:gd name="connsiteX16361" fmla="*/ 1033621 w 10993169"/>
              <a:gd name="connsiteY16361" fmla="*/ 4332674 h 5809456"/>
              <a:gd name="connsiteX16362" fmla="*/ 1034273 w 10993169"/>
              <a:gd name="connsiteY16362" fmla="*/ 4337883 h 5809456"/>
              <a:gd name="connsiteX16363" fmla="*/ 1034924 w 10993169"/>
              <a:gd name="connsiteY16363" fmla="*/ 4343744 h 5809456"/>
              <a:gd name="connsiteX16364" fmla="*/ 1033621 w 10993169"/>
              <a:gd name="connsiteY16364" fmla="*/ 4348302 h 5809456"/>
              <a:gd name="connsiteX16365" fmla="*/ 1032970 w 10993169"/>
              <a:gd name="connsiteY16365" fmla="*/ 4350255 h 5809456"/>
              <a:gd name="connsiteX16366" fmla="*/ 1031015 w 10993169"/>
              <a:gd name="connsiteY16366" fmla="*/ 4353511 h 5809456"/>
              <a:gd name="connsiteX16367" fmla="*/ 1028409 w 10993169"/>
              <a:gd name="connsiteY16367" fmla="*/ 4356115 h 5809456"/>
              <a:gd name="connsiteX16368" fmla="*/ 1025803 w 10993169"/>
              <a:gd name="connsiteY16368" fmla="*/ 4358069 h 5809456"/>
              <a:gd name="connsiteX16369" fmla="*/ 1025803 w 10993169"/>
              <a:gd name="connsiteY16369" fmla="*/ 4364580 h 5809456"/>
              <a:gd name="connsiteX16370" fmla="*/ 1025803 w 10993169"/>
              <a:gd name="connsiteY16370" fmla="*/ 4371091 h 5809456"/>
              <a:gd name="connsiteX16371" fmla="*/ 1023197 w 10993169"/>
              <a:gd name="connsiteY16371" fmla="*/ 4377603 h 5809456"/>
              <a:gd name="connsiteX16372" fmla="*/ 1020592 w 10993169"/>
              <a:gd name="connsiteY16372" fmla="*/ 4386068 h 5809456"/>
              <a:gd name="connsiteX16373" fmla="*/ 1020592 w 10993169"/>
              <a:gd name="connsiteY16373" fmla="*/ 4393230 h 5809456"/>
              <a:gd name="connsiteX16374" fmla="*/ 1019289 w 10993169"/>
              <a:gd name="connsiteY16374" fmla="*/ 4401695 h 5809456"/>
              <a:gd name="connsiteX16375" fmla="*/ 1018637 w 10993169"/>
              <a:gd name="connsiteY16375" fmla="*/ 4410811 h 5809456"/>
              <a:gd name="connsiteX16376" fmla="*/ 1018637 w 10993169"/>
              <a:gd name="connsiteY16376" fmla="*/ 4417322 h 5809456"/>
              <a:gd name="connsiteX16377" fmla="*/ 1018637 w 10993169"/>
              <a:gd name="connsiteY16377" fmla="*/ 4425136 h 5809456"/>
              <a:gd name="connsiteX16378" fmla="*/ 1019289 w 10993169"/>
              <a:gd name="connsiteY16378" fmla="*/ 4434252 h 5809456"/>
              <a:gd name="connsiteX16379" fmla="*/ 1019289 w 10993169"/>
              <a:gd name="connsiteY16379" fmla="*/ 4444670 h 5809456"/>
              <a:gd name="connsiteX16380" fmla="*/ 1018637 w 10993169"/>
              <a:gd name="connsiteY16380" fmla="*/ 4453135 h 5809456"/>
              <a:gd name="connsiteX16381" fmla="*/ 1017334 w 10993169"/>
              <a:gd name="connsiteY16381" fmla="*/ 4460297 h 5809456"/>
              <a:gd name="connsiteX16382" fmla="*/ 1014728 w 10993169"/>
              <a:gd name="connsiteY16382" fmla="*/ 4470064 h 5809456"/>
              <a:gd name="connsiteX16383" fmla="*/ 1012122 w 10993169"/>
              <a:gd name="connsiteY16383" fmla="*/ 4479180 h 5809456"/>
              <a:gd name="connsiteX16384" fmla="*/ 1010819 w 10993169"/>
              <a:gd name="connsiteY16384" fmla="*/ 4486343 h 5809456"/>
              <a:gd name="connsiteX16385" fmla="*/ 1009516 w 10993169"/>
              <a:gd name="connsiteY16385" fmla="*/ 4496761 h 5809456"/>
              <a:gd name="connsiteX16386" fmla="*/ 1008214 w 10993169"/>
              <a:gd name="connsiteY16386" fmla="*/ 4509133 h 5809456"/>
              <a:gd name="connsiteX16387" fmla="*/ 1008214 w 10993169"/>
              <a:gd name="connsiteY16387" fmla="*/ 4520853 h 5809456"/>
              <a:gd name="connsiteX16388" fmla="*/ 1008214 w 10993169"/>
              <a:gd name="connsiteY16388" fmla="*/ 4525411 h 5809456"/>
              <a:gd name="connsiteX16389" fmla="*/ 999744 w 10993169"/>
              <a:gd name="connsiteY16389" fmla="*/ 4525411 h 5809456"/>
              <a:gd name="connsiteX16390" fmla="*/ 980852 w 10993169"/>
              <a:gd name="connsiteY16390" fmla="*/ 4525411 h 5809456"/>
              <a:gd name="connsiteX16391" fmla="*/ 958050 w 10993169"/>
              <a:gd name="connsiteY16391" fmla="*/ 4525411 h 5809456"/>
              <a:gd name="connsiteX16392" fmla="*/ 939157 w 10993169"/>
              <a:gd name="connsiteY16392" fmla="*/ 4525411 h 5809456"/>
              <a:gd name="connsiteX16393" fmla="*/ 924825 w 10993169"/>
              <a:gd name="connsiteY16393" fmla="*/ 4523458 h 5809456"/>
              <a:gd name="connsiteX16394" fmla="*/ 907235 w 10993169"/>
              <a:gd name="connsiteY16394" fmla="*/ 4522155 h 5809456"/>
              <a:gd name="connsiteX16395" fmla="*/ 898114 w 10993169"/>
              <a:gd name="connsiteY16395" fmla="*/ 4520853 h 5809456"/>
              <a:gd name="connsiteX16396" fmla="*/ 889645 w 10993169"/>
              <a:gd name="connsiteY16396" fmla="*/ 4519551 h 5809456"/>
              <a:gd name="connsiteX16397" fmla="*/ 881827 w 10993169"/>
              <a:gd name="connsiteY16397" fmla="*/ 4517598 h 5809456"/>
              <a:gd name="connsiteX16398" fmla="*/ 875313 w 10993169"/>
              <a:gd name="connsiteY16398" fmla="*/ 4514993 h 5809456"/>
              <a:gd name="connsiteX16399" fmla="*/ 871404 w 10993169"/>
              <a:gd name="connsiteY16399" fmla="*/ 4512388 h 5809456"/>
              <a:gd name="connsiteX16400" fmla="*/ 867495 w 10993169"/>
              <a:gd name="connsiteY16400" fmla="*/ 4507830 h 5809456"/>
              <a:gd name="connsiteX16401" fmla="*/ 863586 w 10993169"/>
              <a:gd name="connsiteY16401" fmla="*/ 4503272 h 5809456"/>
              <a:gd name="connsiteX16402" fmla="*/ 859677 w 10993169"/>
              <a:gd name="connsiteY16402" fmla="*/ 4498715 h 5809456"/>
              <a:gd name="connsiteX16403" fmla="*/ 856420 w 10993169"/>
              <a:gd name="connsiteY16403" fmla="*/ 4492854 h 5809456"/>
              <a:gd name="connsiteX16404" fmla="*/ 853814 w 10993169"/>
              <a:gd name="connsiteY16404" fmla="*/ 4487645 h 5809456"/>
              <a:gd name="connsiteX16405" fmla="*/ 851208 w 10993169"/>
              <a:gd name="connsiteY16405" fmla="*/ 4483087 h 5809456"/>
              <a:gd name="connsiteX16406" fmla="*/ 849905 w 10993169"/>
              <a:gd name="connsiteY16406" fmla="*/ 4478529 h 5809456"/>
              <a:gd name="connsiteX16407" fmla="*/ 848602 w 10993169"/>
              <a:gd name="connsiteY16407" fmla="*/ 4471367 h 5809456"/>
              <a:gd name="connsiteX16408" fmla="*/ 848602 w 10993169"/>
              <a:gd name="connsiteY16408" fmla="*/ 4462902 h 5809456"/>
              <a:gd name="connsiteX16409" fmla="*/ 849254 w 10993169"/>
              <a:gd name="connsiteY16409" fmla="*/ 4453786 h 5809456"/>
              <a:gd name="connsiteX16410" fmla="*/ 850557 w 10993169"/>
              <a:gd name="connsiteY16410" fmla="*/ 4444019 h 5809456"/>
              <a:gd name="connsiteX16411" fmla="*/ 853814 w 10993169"/>
              <a:gd name="connsiteY16411" fmla="*/ 4425787 h 5809456"/>
              <a:gd name="connsiteX16412" fmla="*/ 855117 w 10993169"/>
              <a:gd name="connsiteY16412" fmla="*/ 4410160 h 5809456"/>
              <a:gd name="connsiteX16413" fmla="*/ 853162 w 10993169"/>
              <a:gd name="connsiteY16413" fmla="*/ 4393230 h 5809456"/>
              <a:gd name="connsiteX16414" fmla="*/ 851860 w 10993169"/>
              <a:gd name="connsiteY16414" fmla="*/ 4373696 h 5809456"/>
              <a:gd name="connsiteX16415" fmla="*/ 850557 w 10993169"/>
              <a:gd name="connsiteY16415" fmla="*/ 4364580 h 5809456"/>
              <a:gd name="connsiteX16416" fmla="*/ 849254 w 10993169"/>
              <a:gd name="connsiteY16416" fmla="*/ 4355464 h 5809456"/>
              <a:gd name="connsiteX16417" fmla="*/ 847299 w 10993169"/>
              <a:gd name="connsiteY16417" fmla="*/ 4346999 h 5809456"/>
              <a:gd name="connsiteX16418" fmla="*/ 844693 w 10993169"/>
              <a:gd name="connsiteY16418" fmla="*/ 4340488 h 5809456"/>
              <a:gd name="connsiteX16419" fmla="*/ 843390 w 10993169"/>
              <a:gd name="connsiteY16419" fmla="*/ 4335279 h 5809456"/>
              <a:gd name="connsiteX16420" fmla="*/ 841436 w 10993169"/>
              <a:gd name="connsiteY16420" fmla="*/ 4330070 h 5809456"/>
              <a:gd name="connsiteX16421" fmla="*/ 838830 w 10993169"/>
              <a:gd name="connsiteY16421" fmla="*/ 4324861 h 5809456"/>
              <a:gd name="connsiteX16422" fmla="*/ 835573 w 10993169"/>
              <a:gd name="connsiteY16422" fmla="*/ 4319000 h 5809456"/>
              <a:gd name="connsiteX16423" fmla="*/ 829058 w 10993169"/>
              <a:gd name="connsiteY16423" fmla="*/ 4308582 h 5809456"/>
              <a:gd name="connsiteX16424" fmla="*/ 823846 w 10993169"/>
              <a:gd name="connsiteY16424" fmla="*/ 4298815 h 5809456"/>
              <a:gd name="connsiteX16425" fmla="*/ 819937 w 10993169"/>
              <a:gd name="connsiteY16425" fmla="*/ 4292304 h 5809456"/>
              <a:gd name="connsiteX16426" fmla="*/ 815377 w 10993169"/>
              <a:gd name="connsiteY16426" fmla="*/ 4283839 h 5809456"/>
              <a:gd name="connsiteX16427" fmla="*/ 814074 w 10993169"/>
              <a:gd name="connsiteY16427" fmla="*/ 4279281 h 5809456"/>
              <a:gd name="connsiteX16428" fmla="*/ 812771 w 10993169"/>
              <a:gd name="connsiteY16428" fmla="*/ 4274723 h 5809456"/>
              <a:gd name="connsiteX16429" fmla="*/ 811468 w 10993169"/>
              <a:gd name="connsiteY16429" fmla="*/ 4270165 h 5809456"/>
              <a:gd name="connsiteX16430" fmla="*/ 811468 w 10993169"/>
              <a:gd name="connsiteY16430" fmla="*/ 4266258 h 5809456"/>
              <a:gd name="connsiteX16431" fmla="*/ 811468 w 10993169"/>
              <a:gd name="connsiteY16431" fmla="*/ 4263003 h 5809456"/>
              <a:gd name="connsiteX16432" fmla="*/ 812771 w 10993169"/>
              <a:gd name="connsiteY16432" fmla="*/ 4259747 h 5809456"/>
              <a:gd name="connsiteX16433" fmla="*/ 814074 w 10993169"/>
              <a:gd name="connsiteY16433" fmla="*/ 4255840 h 5809456"/>
              <a:gd name="connsiteX16434" fmla="*/ 815377 w 10993169"/>
              <a:gd name="connsiteY16434" fmla="*/ 4251933 h 5809456"/>
              <a:gd name="connsiteX16435" fmla="*/ 818634 w 10993169"/>
              <a:gd name="connsiteY16435" fmla="*/ 4244771 h 5809456"/>
              <a:gd name="connsiteX16436" fmla="*/ 821240 w 10993169"/>
              <a:gd name="connsiteY16436" fmla="*/ 4238259 h 5809456"/>
              <a:gd name="connsiteX16437" fmla="*/ 824498 w 10993169"/>
              <a:gd name="connsiteY16437" fmla="*/ 4231748 h 5809456"/>
              <a:gd name="connsiteX16438" fmla="*/ 828406 w 10993169"/>
              <a:gd name="connsiteY16438" fmla="*/ 4223934 h 5809456"/>
              <a:gd name="connsiteX16439" fmla="*/ 831012 w 10993169"/>
              <a:gd name="connsiteY16439" fmla="*/ 4220027 h 5809456"/>
              <a:gd name="connsiteX16440" fmla="*/ 832967 w 10993169"/>
              <a:gd name="connsiteY16440" fmla="*/ 4216772 h 5809456"/>
              <a:gd name="connsiteX16441" fmla="*/ 834270 w 10993169"/>
              <a:gd name="connsiteY16441" fmla="*/ 4212865 h 5809456"/>
              <a:gd name="connsiteX16442" fmla="*/ 834921 w 10993169"/>
              <a:gd name="connsiteY16442" fmla="*/ 4210260 h 5809456"/>
              <a:gd name="connsiteX16443" fmla="*/ 834270 w 10993169"/>
              <a:gd name="connsiteY16443" fmla="*/ 4203749 h 5809456"/>
              <a:gd name="connsiteX16444" fmla="*/ 831012 w 10993169"/>
              <a:gd name="connsiteY16444" fmla="*/ 4196586 h 5809456"/>
              <a:gd name="connsiteX16445" fmla="*/ 828406 w 10993169"/>
              <a:gd name="connsiteY16445" fmla="*/ 4188773 h 5809456"/>
              <a:gd name="connsiteX16446" fmla="*/ 824498 w 10993169"/>
              <a:gd name="connsiteY16446" fmla="*/ 4181610 h 5809456"/>
              <a:gd name="connsiteX16447" fmla="*/ 816680 w 10993169"/>
              <a:gd name="connsiteY16447" fmla="*/ 4167285 h 5809456"/>
              <a:gd name="connsiteX16448" fmla="*/ 811468 w 10993169"/>
              <a:gd name="connsiteY16448" fmla="*/ 4155565 h 5809456"/>
              <a:gd name="connsiteX16449" fmla="*/ 809514 w 10993169"/>
              <a:gd name="connsiteY16449" fmla="*/ 4146449 h 5809456"/>
              <a:gd name="connsiteX16450" fmla="*/ 806908 w 10993169"/>
              <a:gd name="connsiteY16450" fmla="*/ 4135379 h 5809456"/>
              <a:gd name="connsiteX16451" fmla="*/ 804302 w 10993169"/>
              <a:gd name="connsiteY16451" fmla="*/ 4124310 h 5809456"/>
              <a:gd name="connsiteX16452" fmla="*/ 801044 w 10993169"/>
              <a:gd name="connsiteY16452" fmla="*/ 4115194 h 5809456"/>
              <a:gd name="connsiteX16453" fmla="*/ 794530 w 10993169"/>
              <a:gd name="connsiteY16453" fmla="*/ 4106729 h 5809456"/>
              <a:gd name="connsiteX16454" fmla="*/ 788666 w 10993169"/>
              <a:gd name="connsiteY16454" fmla="*/ 4099567 h 5809456"/>
              <a:gd name="connsiteX16455" fmla="*/ 784758 w 10993169"/>
              <a:gd name="connsiteY16455" fmla="*/ 4098265 h 5809456"/>
              <a:gd name="connsiteX16456" fmla="*/ 780849 w 10993169"/>
              <a:gd name="connsiteY16456" fmla="*/ 4096311 h 5809456"/>
              <a:gd name="connsiteX16457" fmla="*/ 776288 w 10993169"/>
              <a:gd name="connsiteY16457" fmla="*/ 4095009 h 5809456"/>
              <a:gd name="connsiteX16458" fmla="*/ 771728 w 10993169"/>
              <a:gd name="connsiteY16458" fmla="*/ 4094358 h 5809456"/>
              <a:gd name="connsiteX16459" fmla="*/ 762607 w 10993169"/>
              <a:gd name="connsiteY16459" fmla="*/ 4093055 h 5809456"/>
              <a:gd name="connsiteX16460" fmla="*/ 755441 w 10993169"/>
              <a:gd name="connsiteY16460" fmla="*/ 4091753 h 5809456"/>
              <a:gd name="connsiteX16461" fmla="*/ 746321 w 10993169"/>
              <a:gd name="connsiteY16461" fmla="*/ 4087195 h 5809456"/>
              <a:gd name="connsiteX16462" fmla="*/ 737200 w 10993169"/>
              <a:gd name="connsiteY16462" fmla="*/ 4081335 h 5809456"/>
              <a:gd name="connsiteX16463" fmla="*/ 731988 w 10993169"/>
              <a:gd name="connsiteY16463" fmla="*/ 4078079 h 5809456"/>
              <a:gd name="connsiteX16464" fmla="*/ 728079 w 10993169"/>
              <a:gd name="connsiteY16464" fmla="*/ 4074824 h 5809456"/>
              <a:gd name="connsiteX16465" fmla="*/ 724822 w 10993169"/>
              <a:gd name="connsiteY16465" fmla="*/ 4071568 h 5809456"/>
              <a:gd name="connsiteX16466" fmla="*/ 722216 w 10993169"/>
              <a:gd name="connsiteY16466" fmla="*/ 4068312 h 5809456"/>
              <a:gd name="connsiteX16467" fmla="*/ 718959 w 10993169"/>
              <a:gd name="connsiteY16467" fmla="*/ 4061801 h 5809456"/>
              <a:gd name="connsiteX16468" fmla="*/ 716353 w 10993169"/>
              <a:gd name="connsiteY16468" fmla="*/ 4053336 h 5809456"/>
              <a:gd name="connsiteX16469" fmla="*/ 713747 w 10993169"/>
              <a:gd name="connsiteY16469" fmla="*/ 4044871 h 5809456"/>
              <a:gd name="connsiteX16470" fmla="*/ 712444 w 10993169"/>
              <a:gd name="connsiteY16470" fmla="*/ 4038360 h 5809456"/>
              <a:gd name="connsiteX16471" fmla="*/ 710489 w 10993169"/>
              <a:gd name="connsiteY16471" fmla="*/ 4021430 h 5809456"/>
              <a:gd name="connsiteX16472" fmla="*/ 709838 w 10993169"/>
              <a:gd name="connsiteY16472" fmla="*/ 4001245 h 5809456"/>
              <a:gd name="connsiteX16473" fmla="*/ 708535 w 10993169"/>
              <a:gd name="connsiteY16473" fmla="*/ 3980409 h 5809456"/>
              <a:gd name="connsiteX16474" fmla="*/ 706581 w 10993169"/>
              <a:gd name="connsiteY16474" fmla="*/ 3963479 h 5809456"/>
              <a:gd name="connsiteX16475" fmla="*/ 704626 w 10993169"/>
              <a:gd name="connsiteY16475" fmla="*/ 3949154 h 5809456"/>
              <a:gd name="connsiteX16476" fmla="*/ 702020 w 10993169"/>
              <a:gd name="connsiteY16476" fmla="*/ 3932224 h 5809456"/>
              <a:gd name="connsiteX16477" fmla="*/ 700066 w 10993169"/>
              <a:gd name="connsiteY16477" fmla="*/ 3923108 h 5809456"/>
              <a:gd name="connsiteX16478" fmla="*/ 698763 w 10993169"/>
              <a:gd name="connsiteY16478" fmla="*/ 3915295 h 5809456"/>
              <a:gd name="connsiteX16479" fmla="*/ 696157 w 10993169"/>
              <a:gd name="connsiteY16479" fmla="*/ 3908132 h 5809456"/>
              <a:gd name="connsiteX16480" fmla="*/ 693551 w 10993169"/>
              <a:gd name="connsiteY16480" fmla="*/ 3902272 h 5809456"/>
              <a:gd name="connsiteX16481" fmla="*/ 688339 w 10993169"/>
              <a:gd name="connsiteY16481" fmla="*/ 3893807 h 5809456"/>
              <a:gd name="connsiteX16482" fmla="*/ 681173 w 10993169"/>
              <a:gd name="connsiteY16482" fmla="*/ 3884040 h 5809456"/>
              <a:gd name="connsiteX16483" fmla="*/ 673355 w 10993169"/>
              <a:gd name="connsiteY16483" fmla="*/ 3875575 h 5809456"/>
              <a:gd name="connsiteX16484" fmla="*/ 668144 w 10993169"/>
              <a:gd name="connsiteY16484" fmla="*/ 3868413 h 5809456"/>
              <a:gd name="connsiteX16485" fmla="*/ 661629 w 10993169"/>
              <a:gd name="connsiteY16485" fmla="*/ 3859948 h 5809456"/>
              <a:gd name="connsiteX16486" fmla="*/ 653160 w 10993169"/>
              <a:gd name="connsiteY16486" fmla="*/ 3850181 h 5809456"/>
              <a:gd name="connsiteX16487" fmla="*/ 645993 w 10993169"/>
              <a:gd name="connsiteY16487" fmla="*/ 3840414 h 5809456"/>
              <a:gd name="connsiteX16488" fmla="*/ 640130 w 10993169"/>
              <a:gd name="connsiteY16488" fmla="*/ 3833251 h 5809456"/>
              <a:gd name="connsiteX16489" fmla="*/ 633615 w 10993169"/>
              <a:gd name="connsiteY16489" fmla="*/ 3824135 h 5809456"/>
              <a:gd name="connsiteX16490" fmla="*/ 626449 w 10993169"/>
              <a:gd name="connsiteY16490" fmla="*/ 3813717 h 5809456"/>
              <a:gd name="connsiteX16491" fmla="*/ 619934 w 10993169"/>
              <a:gd name="connsiteY16491" fmla="*/ 3803950 h 5809456"/>
              <a:gd name="connsiteX16492" fmla="*/ 614723 w 10993169"/>
              <a:gd name="connsiteY16492" fmla="*/ 3794834 h 5809456"/>
              <a:gd name="connsiteX16493" fmla="*/ 611465 w 10993169"/>
              <a:gd name="connsiteY16493" fmla="*/ 3782463 h 5809456"/>
              <a:gd name="connsiteX16494" fmla="*/ 608859 w 10993169"/>
              <a:gd name="connsiteY16494" fmla="*/ 3767486 h 5809456"/>
              <a:gd name="connsiteX16495" fmla="*/ 605602 w 10993169"/>
              <a:gd name="connsiteY16495" fmla="*/ 3752510 h 5809456"/>
              <a:gd name="connsiteX16496" fmla="*/ 602345 w 10993169"/>
              <a:gd name="connsiteY16496" fmla="*/ 3740790 h 5809456"/>
              <a:gd name="connsiteX16497" fmla="*/ 599739 w 10993169"/>
              <a:gd name="connsiteY16497" fmla="*/ 3731674 h 5809456"/>
              <a:gd name="connsiteX16498" fmla="*/ 595830 w 10993169"/>
              <a:gd name="connsiteY16498" fmla="*/ 3721907 h 5809456"/>
              <a:gd name="connsiteX16499" fmla="*/ 591270 w 10993169"/>
              <a:gd name="connsiteY16499" fmla="*/ 3711489 h 5809456"/>
              <a:gd name="connsiteX16500" fmla="*/ 586709 w 10993169"/>
              <a:gd name="connsiteY16500" fmla="*/ 3702373 h 5809456"/>
              <a:gd name="connsiteX16501" fmla="*/ 580846 w 10993169"/>
              <a:gd name="connsiteY16501" fmla="*/ 3692606 h 5809456"/>
              <a:gd name="connsiteX16502" fmla="*/ 573028 w 10993169"/>
              <a:gd name="connsiteY16502" fmla="*/ 3679583 h 5809456"/>
              <a:gd name="connsiteX16503" fmla="*/ 565211 w 10993169"/>
              <a:gd name="connsiteY16503" fmla="*/ 3667211 h 5809456"/>
              <a:gd name="connsiteX16504" fmla="*/ 558696 w 10993169"/>
              <a:gd name="connsiteY16504" fmla="*/ 3656142 h 5809456"/>
              <a:gd name="connsiteX16505" fmla="*/ 554135 w 10993169"/>
              <a:gd name="connsiteY16505" fmla="*/ 3651584 h 5809456"/>
              <a:gd name="connsiteX16506" fmla="*/ 549575 w 10993169"/>
              <a:gd name="connsiteY16506" fmla="*/ 3645724 h 5809456"/>
              <a:gd name="connsiteX16507" fmla="*/ 545666 w 10993169"/>
              <a:gd name="connsiteY16507" fmla="*/ 3640514 h 5809456"/>
              <a:gd name="connsiteX16508" fmla="*/ 543060 w 10993169"/>
              <a:gd name="connsiteY16508" fmla="*/ 3635957 h 5809456"/>
              <a:gd name="connsiteX16509" fmla="*/ 541106 w 10993169"/>
              <a:gd name="connsiteY16509" fmla="*/ 3624236 h 5809456"/>
              <a:gd name="connsiteX16510" fmla="*/ 539803 w 10993169"/>
              <a:gd name="connsiteY16510" fmla="*/ 3611864 h 5809456"/>
              <a:gd name="connsiteX16511" fmla="*/ 538500 w 10993169"/>
              <a:gd name="connsiteY16511" fmla="*/ 3599493 h 5809456"/>
              <a:gd name="connsiteX16512" fmla="*/ 537849 w 10993169"/>
              <a:gd name="connsiteY16512" fmla="*/ 3589726 h 5809456"/>
              <a:gd name="connsiteX16513" fmla="*/ 538500 w 10993169"/>
              <a:gd name="connsiteY16513" fmla="*/ 3583214 h 5809456"/>
              <a:gd name="connsiteX16514" fmla="*/ 539152 w 10993169"/>
              <a:gd name="connsiteY16514" fmla="*/ 3575401 h 5809456"/>
              <a:gd name="connsiteX16515" fmla="*/ 540454 w 10993169"/>
              <a:gd name="connsiteY16515" fmla="*/ 3568889 h 5809456"/>
              <a:gd name="connsiteX16516" fmla="*/ 540454 w 10993169"/>
              <a:gd name="connsiteY16516" fmla="*/ 3563680 h 5809456"/>
              <a:gd name="connsiteX16517" fmla="*/ 540454 w 10993169"/>
              <a:gd name="connsiteY16517" fmla="*/ 3558471 h 5809456"/>
              <a:gd name="connsiteX16518" fmla="*/ 540454 w 10993169"/>
              <a:gd name="connsiteY16518" fmla="*/ 3551960 h 5809456"/>
              <a:gd name="connsiteX16519" fmla="*/ 540454 w 10993169"/>
              <a:gd name="connsiteY16519" fmla="*/ 3546099 h 5809456"/>
              <a:gd name="connsiteX16520" fmla="*/ 540454 w 10993169"/>
              <a:gd name="connsiteY16520" fmla="*/ 3540890 h 5809456"/>
              <a:gd name="connsiteX16521" fmla="*/ 539803 w 10993169"/>
              <a:gd name="connsiteY16521" fmla="*/ 3527216 h 5809456"/>
              <a:gd name="connsiteX16522" fmla="*/ 537849 w 10993169"/>
              <a:gd name="connsiteY16522" fmla="*/ 3511589 h 5809456"/>
              <a:gd name="connsiteX16523" fmla="*/ 536546 w 10993169"/>
              <a:gd name="connsiteY16523" fmla="*/ 3495962 h 5809456"/>
              <a:gd name="connsiteX16524" fmla="*/ 535243 w 10993169"/>
              <a:gd name="connsiteY16524" fmla="*/ 3482288 h 5809456"/>
              <a:gd name="connsiteX16525" fmla="*/ 534591 w 10993169"/>
              <a:gd name="connsiteY16525" fmla="*/ 3468614 h 5809456"/>
              <a:gd name="connsiteX16526" fmla="*/ 532637 w 10993169"/>
              <a:gd name="connsiteY16526" fmla="*/ 3454289 h 5809456"/>
              <a:gd name="connsiteX16527" fmla="*/ 531334 w 10993169"/>
              <a:gd name="connsiteY16527" fmla="*/ 3438011 h 5809456"/>
              <a:gd name="connsiteX16528" fmla="*/ 529379 w 10993169"/>
              <a:gd name="connsiteY16528" fmla="*/ 3421732 h 5809456"/>
              <a:gd name="connsiteX16529" fmla="*/ 527425 w 10993169"/>
              <a:gd name="connsiteY16529" fmla="*/ 3404802 h 5809456"/>
              <a:gd name="connsiteX16530" fmla="*/ 525471 w 10993169"/>
              <a:gd name="connsiteY16530" fmla="*/ 3389175 h 5809456"/>
              <a:gd name="connsiteX16531" fmla="*/ 524168 w 10993169"/>
              <a:gd name="connsiteY16531" fmla="*/ 3374199 h 5809456"/>
              <a:gd name="connsiteX16532" fmla="*/ 522865 w 10993169"/>
              <a:gd name="connsiteY16532" fmla="*/ 3361176 h 5809456"/>
              <a:gd name="connsiteX16533" fmla="*/ 523516 w 10993169"/>
              <a:gd name="connsiteY16533" fmla="*/ 3342944 h 5809456"/>
              <a:gd name="connsiteX16534" fmla="*/ 524168 w 10993169"/>
              <a:gd name="connsiteY16534" fmla="*/ 3322108 h 5809456"/>
              <a:gd name="connsiteX16535" fmla="*/ 524819 w 10993169"/>
              <a:gd name="connsiteY16535" fmla="*/ 3301272 h 5809456"/>
              <a:gd name="connsiteX16536" fmla="*/ 525471 w 10993169"/>
              <a:gd name="connsiteY16536" fmla="*/ 3284993 h 5809456"/>
              <a:gd name="connsiteX16537" fmla="*/ 525471 w 10993169"/>
              <a:gd name="connsiteY16537" fmla="*/ 3270668 h 5809456"/>
              <a:gd name="connsiteX16538" fmla="*/ 524819 w 10993169"/>
              <a:gd name="connsiteY16538" fmla="*/ 3252436 h 5809456"/>
              <a:gd name="connsiteX16539" fmla="*/ 524168 w 10993169"/>
              <a:gd name="connsiteY16539" fmla="*/ 3234855 h 5809456"/>
              <a:gd name="connsiteX16540" fmla="*/ 522865 w 10993169"/>
              <a:gd name="connsiteY16540" fmla="*/ 3220530 h 5809456"/>
              <a:gd name="connsiteX16541" fmla="*/ 521562 w 10993169"/>
              <a:gd name="connsiteY16541" fmla="*/ 3215321 h 5809456"/>
              <a:gd name="connsiteX16542" fmla="*/ 520259 w 10993169"/>
              <a:gd name="connsiteY16542" fmla="*/ 3210112 h 5809456"/>
              <a:gd name="connsiteX16543" fmla="*/ 524168 w 10993169"/>
              <a:gd name="connsiteY16543" fmla="*/ 3206205 h 5809456"/>
              <a:gd name="connsiteX16544" fmla="*/ 528076 w 10993169"/>
              <a:gd name="connsiteY16544" fmla="*/ 3202950 h 5809456"/>
              <a:gd name="connsiteX16545" fmla="*/ 531985 w 10993169"/>
              <a:gd name="connsiteY16545" fmla="*/ 3202950 h 5809456"/>
              <a:gd name="connsiteX16546" fmla="*/ 535243 w 10993169"/>
              <a:gd name="connsiteY16546" fmla="*/ 3204252 h 5809456"/>
              <a:gd name="connsiteX16547" fmla="*/ 539152 w 10993169"/>
              <a:gd name="connsiteY16547" fmla="*/ 3205554 h 5809456"/>
              <a:gd name="connsiteX16548" fmla="*/ 543060 w 10993169"/>
              <a:gd name="connsiteY16548" fmla="*/ 3207508 h 5809456"/>
              <a:gd name="connsiteX16549" fmla="*/ 547621 w 10993169"/>
              <a:gd name="connsiteY16549" fmla="*/ 3206856 h 5809456"/>
              <a:gd name="connsiteX16550" fmla="*/ 553484 w 10993169"/>
              <a:gd name="connsiteY16550" fmla="*/ 3205554 h 5809456"/>
              <a:gd name="connsiteX16551" fmla="*/ 556090 w 10993169"/>
              <a:gd name="connsiteY16551" fmla="*/ 3204903 h 5809456"/>
              <a:gd name="connsiteX16552" fmla="*/ 558696 w 10993169"/>
              <a:gd name="connsiteY16552" fmla="*/ 3204252 h 5809456"/>
              <a:gd name="connsiteX16553" fmla="*/ 561302 w 10993169"/>
              <a:gd name="connsiteY16553" fmla="*/ 3204252 h 5809456"/>
              <a:gd name="connsiteX16554" fmla="*/ 563256 w 10993169"/>
              <a:gd name="connsiteY16554" fmla="*/ 3204903 h 5809456"/>
              <a:gd name="connsiteX16555" fmla="*/ 565211 w 10993169"/>
              <a:gd name="connsiteY16555" fmla="*/ 3207508 h 5809456"/>
              <a:gd name="connsiteX16556" fmla="*/ 565862 w 10993169"/>
              <a:gd name="connsiteY16556" fmla="*/ 3210112 h 5809456"/>
              <a:gd name="connsiteX16557" fmla="*/ 565862 w 10993169"/>
              <a:gd name="connsiteY16557" fmla="*/ 3213368 h 5809456"/>
              <a:gd name="connsiteX16558" fmla="*/ 565862 w 10993169"/>
              <a:gd name="connsiteY16558" fmla="*/ 3215321 h 5809456"/>
              <a:gd name="connsiteX16559" fmla="*/ 564559 w 10993169"/>
              <a:gd name="connsiteY16559" fmla="*/ 3224437 h 5809456"/>
              <a:gd name="connsiteX16560" fmla="*/ 563256 w 10993169"/>
              <a:gd name="connsiteY16560" fmla="*/ 3232902 h 5809456"/>
              <a:gd name="connsiteX16561" fmla="*/ 561953 w 10993169"/>
              <a:gd name="connsiteY16561" fmla="*/ 3236809 h 5809456"/>
              <a:gd name="connsiteX16562" fmla="*/ 560650 w 10993169"/>
              <a:gd name="connsiteY16562" fmla="*/ 3240716 h 5809456"/>
              <a:gd name="connsiteX16563" fmla="*/ 560650 w 10993169"/>
              <a:gd name="connsiteY16563" fmla="*/ 3243320 h 5809456"/>
              <a:gd name="connsiteX16564" fmla="*/ 561302 w 10993169"/>
              <a:gd name="connsiteY16564" fmla="*/ 3245925 h 5809456"/>
              <a:gd name="connsiteX16565" fmla="*/ 561302 w 10993169"/>
              <a:gd name="connsiteY16565" fmla="*/ 3246576 h 5809456"/>
              <a:gd name="connsiteX16566" fmla="*/ 561953 w 10993169"/>
              <a:gd name="connsiteY16566" fmla="*/ 3247878 h 5809456"/>
              <a:gd name="connsiteX16567" fmla="*/ 562605 w 10993169"/>
              <a:gd name="connsiteY16567" fmla="*/ 3248529 h 5809456"/>
              <a:gd name="connsiteX16568" fmla="*/ 563256 w 10993169"/>
              <a:gd name="connsiteY16568" fmla="*/ 3248529 h 5809456"/>
              <a:gd name="connsiteX16569" fmla="*/ 564559 w 10993169"/>
              <a:gd name="connsiteY16569" fmla="*/ 3250483 h 5809456"/>
              <a:gd name="connsiteX16570" fmla="*/ 567816 w 10993169"/>
              <a:gd name="connsiteY16570" fmla="*/ 3251785 h 5809456"/>
              <a:gd name="connsiteX16571" fmla="*/ 571074 w 10993169"/>
              <a:gd name="connsiteY16571" fmla="*/ 3253087 h 5809456"/>
              <a:gd name="connsiteX16572" fmla="*/ 573680 w 10993169"/>
              <a:gd name="connsiteY16572" fmla="*/ 3253738 h 5809456"/>
              <a:gd name="connsiteX16573" fmla="*/ 577589 w 10993169"/>
              <a:gd name="connsiteY16573" fmla="*/ 3256343 h 5809456"/>
              <a:gd name="connsiteX16574" fmla="*/ 580846 w 10993169"/>
              <a:gd name="connsiteY16574" fmla="*/ 3260250 h 5809456"/>
              <a:gd name="connsiteX16575" fmla="*/ 584755 w 10993169"/>
              <a:gd name="connsiteY16575" fmla="*/ 3263506 h 5809456"/>
              <a:gd name="connsiteX16576" fmla="*/ 586709 w 10993169"/>
              <a:gd name="connsiteY16576" fmla="*/ 3266110 h 5809456"/>
              <a:gd name="connsiteX16577" fmla="*/ 589315 w 10993169"/>
              <a:gd name="connsiteY16577" fmla="*/ 3266110 h 5809456"/>
              <a:gd name="connsiteX16578" fmla="*/ 591921 w 10993169"/>
              <a:gd name="connsiteY16578" fmla="*/ 3266761 h 5809456"/>
              <a:gd name="connsiteX16579" fmla="*/ 594527 w 10993169"/>
              <a:gd name="connsiteY16579" fmla="*/ 3268063 h 5809456"/>
              <a:gd name="connsiteX16580" fmla="*/ 597133 w 10993169"/>
              <a:gd name="connsiteY16580" fmla="*/ 3269366 h 5809456"/>
              <a:gd name="connsiteX16581" fmla="*/ 599739 w 10993169"/>
              <a:gd name="connsiteY16581" fmla="*/ 3277179 h 5809456"/>
              <a:gd name="connsiteX16582" fmla="*/ 604950 w 10993169"/>
              <a:gd name="connsiteY16582" fmla="*/ 3287598 h 5809456"/>
              <a:gd name="connsiteX16583" fmla="*/ 608208 w 10993169"/>
              <a:gd name="connsiteY16583" fmla="*/ 3288900 h 5809456"/>
              <a:gd name="connsiteX16584" fmla="*/ 612768 w 10993169"/>
              <a:gd name="connsiteY16584" fmla="*/ 3290202 h 5809456"/>
              <a:gd name="connsiteX16585" fmla="*/ 615374 w 10993169"/>
              <a:gd name="connsiteY16585" fmla="*/ 3290853 h 5809456"/>
              <a:gd name="connsiteX16586" fmla="*/ 617980 w 10993169"/>
              <a:gd name="connsiteY16586" fmla="*/ 3290853 h 5809456"/>
              <a:gd name="connsiteX16587" fmla="*/ 620586 w 10993169"/>
              <a:gd name="connsiteY16587" fmla="*/ 3290853 h 5809456"/>
              <a:gd name="connsiteX16588" fmla="*/ 622540 w 10993169"/>
              <a:gd name="connsiteY16588" fmla="*/ 3290202 h 5809456"/>
              <a:gd name="connsiteX16589" fmla="*/ 624495 w 10993169"/>
              <a:gd name="connsiteY16589" fmla="*/ 3289551 h 5809456"/>
              <a:gd name="connsiteX16590" fmla="*/ 625798 w 10993169"/>
              <a:gd name="connsiteY16590" fmla="*/ 3288249 h 5809456"/>
              <a:gd name="connsiteX16591" fmla="*/ 627752 w 10993169"/>
              <a:gd name="connsiteY16591" fmla="*/ 3286295 h 5809456"/>
              <a:gd name="connsiteX16592" fmla="*/ 629055 w 10993169"/>
              <a:gd name="connsiteY16592" fmla="*/ 3284342 h 5809456"/>
              <a:gd name="connsiteX16593" fmla="*/ 631661 w 10993169"/>
              <a:gd name="connsiteY16593" fmla="*/ 3279133 h 5809456"/>
              <a:gd name="connsiteX16594" fmla="*/ 635570 w 10993169"/>
              <a:gd name="connsiteY16594" fmla="*/ 3274575 h 5809456"/>
              <a:gd name="connsiteX16595" fmla="*/ 642736 w 10993169"/>
              <a:gd name="connsiteY16595" fmla="*/ 3270668 h 5809456"/>
              <a:gd name="connsiteX16596" fmla="*/ 650554 w 10993169"/>
              <a:gd name="connsiteY16596" fmla="*/ 3266110 h 5809456"/>
              <a:gd name="connsiteX16597" fmla="*/ 657068 w 10993169"/>
              <a:gd name="connsiteY16597" fmla="*/ 3264157 h 5809456"/>
              <a:gd name="connsiteX16598" fmla="*/ 664235 w 10993169"/>
              <a:gd name="connsiteY16598" fmla="*/ 3261552 h 5809456"/>
              <a:gd name="connsiteX16599" fmla="*/ 672052 w 10993169"/>
              <a:gd name="connsiteY16599" fmla="*/ 3258296 h 5809456"/>
              <a:gd name="connsiteX16600" fmla="*/ 678567 w 10993169"/>
              <a:gd name="connsiteY16600" fmla="*/ 3256343 h 5809456"/>
              <a:gd name="connsiteX16601" fmla="*/ 685082 w 10993169"/>
              <a:gd name="connsiteY16601" fmla="*/ 3255692 h 5809456"/>
              <a:gd name="connsiteX16602" fmla="*/ 692248 w 10993169"/>
              <a:gd name="connsiteY16602" fmla="*/ 3255041 h 5809456"/>
              <a:gd name="connsiteX16603" fmla="*/ 700066 w 10993169"/>
              <a:gd name="connsiteY16603" fmla="*/ 3255041 h 5809456"/>
              <a:gd name="connsiteX16604" fmla="*/ 706581 w 10993169"/>
              <a:gd name="connsiteY16604" fmla="*/ 3256343 h 5809456"/>
              <a:gd name="connsiteX16605" fmla="*/ 709186 w 10993169"/>
              <a:gd name="connsiteY16605" fmla="*/ 3256994 h 5809456"/>
              <a:gd name="connsiteX16606" fmla="*/ 712444 w 10993169"/>
              <a:gd name="connsiteY16606" fmla="*/ 3258948 h 5809456"/>
              <a:gd name="connsiteX16607" fmla="*/ 715050 w 10993169"/>
              <a:gd name="connsiteY16607" fmla="*/ 3261552 h 5809456"/>
              <a:gd name="connsiteX16608" fmla="*/ 717004 w 10993169"/>
              <a:gd name="connsiteY16608" fmla="*/ 3263506 h 5809456"/>
              <a:gd name="connsiteX16609" fmla="*/ 722216 w 10993169"/>
              <a:gd name="connsiteY16609" fmla="*/ 3263506 h 5809456"/>
              <a:gd name="connsiteX16610" fmla="*/ 727428 w 10993169"/>
              <a:gd name="connsiteY16610" fmla="*/ 3263506 h 5809456"/>
              <a:gd name="connsiteX16611" fmla="*/ 732640 w 10993169"/>
              <a:gd name="connsiteY16611" fmla="*/ 3264808 h 5809456"/>
              <a:gd name="connsiteX16612" fmla="*/ 737851 w 10993169"/>
              <a:gd name="connsiteY16612" fmla="*/ 3266110 h 5809456"/>
              <a:gd name="connsiteX16613" fmla="*/ 739806 w 10993169"/>
              <a:gd name="connsiteY16613" fmla="*/ 3276528 h 5809456"/>
              <a:gd name="connsiteX16614" fmla="*/ 742412 w 10993169"/>
              <a:gd name="connsiteY16614" fmla="*/ 3284993 h 5809456"/>
              <a:gd name="connsiteX16615" fmla="*/ 743715 w 10993169"/>
              <a:gd name="connsiteY16615" fmla="*/ 3286946 h 5809456"/>
              <a:gd name="connsiteX16616" fmla="*/ 745669 w 10993169"/>
              <a:gd name="connsiteY16616" fmla="*/ 3289551 h 5809456"/>
              <a:gd name="connsiteX16617" fmla="*/ 748275 w 10993169"/>
              <a:gd name="connsiteY16617" fmla="*/ 3291504 h 5809456"/>
              <a:gd name="connsiteX16618" fmla="*/ 750229 w 10993169"/>
              <a:gd name="connsiteY16618" fmla="*/ 3292156 h 5809456"/>
              <a:gd name="connsiteX16619" fmla="*/ 751532 w 10993169"/>
              <a:gd name="connsiteY16619" fmla="*/ 3290853 h 5809456"/>
              <a:gd name="connsiteX16620" fmla="*/ 752835 w 10993169"/>
              <a:gd name="connsiteY16620" fmla="*/ 3288900 h 5809456"/>
              <a:gd name="connsiteX16621" fmla="*/ 753487 w 10993169"/>
              <a:gd name="connsiteY16621" fmla="*/ 3286295 h 5809456"/>
              <a:gd name="connsiteX16622" fmla="*/ 753487 w 10993169"/>
              <a:gd name="connsiteY16622" fmla="*/ 3283040 h 5809456"/>
              <a:gd name="connsiteX16623" fmla="*/ 752835 w 10993169"/>
              <a:gd name="connsiteY16623" fmla="*/ 3277179 h 5809456"/>
              <a:gd name="connsiteX16624" fmla="*/ 752835 w 10993169"/>
              <a:gd name="connsiteY16624" fmla="*/ 3271970 h 5809456"/>
              <a:gd name="connsiteX16625" fmla="*/ 753487 w 10993169"/>
              <a:gd name="connsiteY16625" fmla="*/ 3270017 h 5809456"/>
              <a:gd name="connsiteX16626" fmla="*/ 753487 w 10993169"/>
              <a:gd name="connsiteY16626" fmla="*/ 3266110 h 5809456"/>
              <a:gd name="connsiteX16627" fmla="*/ 753487 w 10993169"/>
              <a:gd name="connsiteY16627" fmla="*/ 3263506 h 5809456"/>
              <a:gd name="connsiteX16628" fmla="*/ 752835 w 10993169"/>
              <a:gd name="connsiteY16628" fmla="*/ 3260250 h 5809456"/>
              <a:gd name="connsiteX16629" fmla="*/ 752184 w 10993169"/>
              <a:gd name="connsiteY16629" fmla="*/ 3256343 h 5809456"/>
              <a:gd name="connsiteX16630" fmla="*/ 752184 w 10993169"/>
              <a:gd name="connsiteY16630" fmla="*/ 3253738 h 5809456"/>
              <a:gd name="connsiteX16631" fmla="*/ 752184 w 10993169"/>
              <a:gd name="connsiteY16631" fmla="*/ 3250483 h 5809456"/>
              <a:gd name="connsiteX16632" fmla="*/ 752835 w 10993169"/>
              <a:gd name="connsiteY16632" fmla="*/ 3248529 h 5809456"/>
              <a:gd name="connsiteX16633" fmla="*/ 755441 w 10993169"/>
              <a:gd name="connsiteY16633" fmla="*/ 3241367 h 5809456"/>
              <a:gd name="connsiteX16634" fmla="*/ 758047 w 10993169"/>
              <a:gd name="connsiteY16634" fmla="*/ 3235507 h 5809456"/>
              <a:gd name="connsiteX16635" fmla="*/ 757396 w 10993169"/>
              <a:gd name="connsiteY16635" fmla="*/ 3233553 h 5809456"/>
              <a:gd name="connsiteX16636" fmla="*/ 756093 w 10993169"/>
              <a:gd name="connsiteY16636" fmla="*/ 3232251 h 5809456"/>
              <a:gd name="connsiteX16637" fmla="*/ 754790 w 10993169"/>
              <a:gd name="connsiteY16637" fmla="*/ 3230297 h 5809456"/>
              <a:gd name="connsiteX16638" fmla="*/ 752835 w 10993169"/>
              <a:gd name="connsiteY16638" fmla="*/ 3228344 h 5809456"/>
              <a:gd name="connsiteX16639" fmla="*/ 747624 w 10993169"/>
              <a:gd name="connsiteY16639" fmla="*/ 3230949 h 5809456"/>
              <a:gd name="connsiteX16640" fmla="*/ 746321 w 10993169"/>
              <a:gd name="connsiteY16640" fmla="*/ 3229646 h 5809456"/>
              <a:gd name="connsiteX16641" fmla="*/ 745018 w 10993169"/>
              <a:gd name="connsiteY16641" fmla="*/ 3227693 h 5809456"/>
              <a:gd name="connsiteX16642" fmla="*/ 743715 w 10993169"/>
              <a:gd name="connsiteY16642" fmla="*/ 3226391 h 5809456"/>
              <a:gd name="connsiteX16643" fmla="*/ 743715 w 10993169"/>
              <a:gd name="connsiteY16643" fmla="*/ 3223786 h 5809456"/>
              <a:gd name="connsiteX16644" fmla="*/ 743715 w 10993169"/>
              <a:gd name="connsiteY16644" fmla="*/ 3219879 h 5809456"/>
              <a:gd name="connsiteX16645" fmla="*/ 745018 w 10993169"/>
              <a:gd name="connsiteY16645" fmla="*/ 3215321 h 5809456"/>
              <a:gd name="connsiteX16646" fmla="*/ 747624 w 10993169"/>
              <a:gd name="connsiteY16646" fmla="*/ 3213368 h 5809456"/>
              <a:gd name="connsiteX16647" fmla="*/ 751532 w 10993169"/>
              <a:gd name="connsiteY16647" fmla="*/ 3211414 h 5809456"/>
              <a:gd name="connsiteX16648" fmla="*/ 755441 w 10993169"/>
              <a:gd name="connsiteY16648" fmla="*/ 3208810 h 5809456"/>
              <a:gd name="connsiteX16649" fmla="*/ 758047 w 10993169"/>
              <a:gd name="connsiteY16649" fmla="*/ 3204903 h 5809456"/>
              <a:gd name="connsiteX16650" fmla="*/ 760002 w 10993169"/>
              <a:gd name="connsiteY16650" fmla="*/ 3203601 h 5809456"/>
              <a:gd name="connsiteX16651" fmla="*/ 761304 w 10993169"/>
              <a:gd name="connsiteY16651" fmla="*/ 3202299 h 5809456"/>
              <a:gd name="connsiteX16652" fmla="*/ 763259 w 10993169"/>
              <a:gd name="connsiteY16652" fmla="*/ 3199694 h 5809456"/>
              <a:gd name="connsiteX16653" fmla="*/ 764562 w 10993169"/>
              <a:gd name="connsiteY16653" fmla="*/ 3197089 h 5809456"/>
              <a:gd name="connsiteX16654" fmla="*/ 767168 w 10993169"/>
              <a:gd name="connsiteY16654" fmla="*/ 3191880 h 5809456"/>
              <a:gd name="connsiteX16655" fmla="*/ 767819 w 10993169"/>
              <a:gd name="connsiteY16655" fmla="*/ 3187322 h 5809456"/>
              <a:gd name="connsiteX16656" fmla="*/ 765213 w 10993169"/>
              <a:gd name="connsiteY16656" fmla="*/ 3183416 h 5809456"/>
              <a:gd name="connsiteX16657" fmla="*/ 763259 w 10993169"/>
              <a:gd name="connsiteY16657" fmla="*/ 3179509 h 5809456"/>
              <a:gd name="connsiteX16658" fmla="*/ 765865 w 10993169"/>
              <a:gd name="connsiteY16658" fmla="*/ 3178206 h 5809456"/>
              <a:gd name="connsiteX16659" fmla="*/ 769122 w 10993169"/>
              <a:gd name="connsiteY16659" fmla="*/ 3177555 h 5809456"/>
              <a:gd name="connsiteX16660" fmla="*/ 773031 w 10993169"/>
              <a:gd name="connsiteY16660" fmla="*/ 3176904 h 5809456"/>
              <a:gd name="connsiteX16661" fmla="*/ 775637 w 10993169"/>
              <a:gd name="connsiteY16661" fmla="*/ 3176904 h 5809456"/>
              <a:gd name="connsiteX16662" fmla="*/ 778243 w 10993169"/>
              <a:gd name="connsiteY16662" fmla="*/ 3178858 h 5809456"/>
              <a:gd name="connsiteX16663" fmla="*/ 780849 w 10993169"/>
              <a:gd name="connsiteY16663" fmla="*/ 3180811 h 5809456"/>
              <a:gd name="connsiteX16664" fmla="*/ 783455 w 10993169"/>
              <a:gd name="connsiteY16664" fmla="*/ 3184067 h 5809456"/>
              <a:gd name="connsiteX16665" fmla="*/ 785409 w 10993169"/>
              <a:gd name="connsiteY16665" fmla="*/ 3187973 h 5809456"/>
              <a:gd name="connsiteX16666" fmla="*/ 789318 w 10993169"/>
              <a:gd name="connsiteY16666" fmla="*/ 3194485 h 5809456"/>
              <a:gd name="connsiteX16667" fmla="*/ 793227 w 10993169"/>
              <a:gd name="connsiteY16667" fmla="*/ 3200345 h 5809456"/>
              <a:gd name="connsiteX16668" fmla="*/ 802347 w 10993169"/>
              <a:gd name="connsiteY16668" fmla="*/ 3207508 h 5809456"/>
              <a:gd name="connsiteX16669" fmla="*/ 811468 w 10993169"/>
              <a:gd name="connsiteY16669" fmla="*/ 3215321 h 5809456"/>
              <a:gd name="connsiteX16670" fmla="*/ 811468 w 10993169"/>
              <a:gd name="connsiteY16670" fmla="*/ 3223135 h 5809456"/>
              <a:gd name="connsiteX16671" fmla="*/ 811468 w 10993169"/>
              <a:gd name="connsiteY16671" fmla="*/ 3230949 h 5809456"/>
              <a:gd name="connsiteX16672" fmla="*/ 814074 w 10993169"/>
              <a:gd name="connsiteY16672" fmla="*/ 3232251 h 5809456"/>
              <a:gd name="connsiteX16673" fmla="*/ 817331 w 10993169"/>
              <a:gd name="connsiteY16673" fmla="*/ 3232902 h 5809456"/>
              <a:gd name="connsiteX16674" fmla="*/ 821240 w 10993169"/>
              <a:gd name="connsiteY16674" fmla="*/ 3232902 h 5809456"/>
              <a:gd name="connsiteX16675" fmla="*/ 823846 w 10993169"/>
              <a:gd name="connsiteY16675" fmla="*/ 3232902 h 5809456"/>
              <a:gd name="connsiteX16676" fmla="*/ 829709 w 10993169"/>
              <a:gd name="connsiteY16676" fmla="*/ 3227042 h 5809456"/>
              <a:gd name="connsiteX16677" fmla="*/ 834921 w 10993169"/>
              <a:gd name="connsiteY16677" fmla="*/ 3223135 h 5809456"/>
              <a:gd name="connsiteX16678" fmla="*/ 836876 w 10993169"/>
              <a:gd name="connsiteY16678" fmla="*/ 3223786 h 5809456"/>
              <a:gd name="connsiteX16679" fmla="*/ 838830 w 10993169"/>
              <a:gd name="connsiteY16679" fmla="*/ 3224437 h 5809456"/>
              <a:gd name="connsiteX16680" fmla="*/ 841436 w 10993169"/>
              <a:gd name="connsiteY16680" fmla="*/ 3226391 h 5809456"/>
              <a:gd name="connsiteX16681" fmla="*/ 843390 w 10993169"/>
              <a:gd name="connsiteY16681" fmla="*/ 3228344 h 5809456"/>
              <a:gd name="connsiteX16682" fmla="*/ 847299 w 10993169"/>
              <a:gd name="connsiteY16682" fmla="*/ 3232902 h 5809456"/>
              <a:gd name="connsiteX16683" fmla="*/ 849905 w 10993169"/>
              <a:gd name="connsiteY16683" fmla="*/ 3235507 h 5809456"/>
              <a:gd name="connsiteX16684" fmla="*/ 858374 w 10993169"/>
              <a:gd name="connsiteY16684" fmla="*/ 3239413 h 5809456"/>
              <a:gd name="connsiteX16685" fmla="*/ 865540 w 10993169"/>
              <a:gd name="connsiteY16685" fmla="*/ 3240716 h 5809456"/>
              <a:gd name="connsiteX16686" fmla="*/ 872707 w 10993169"/>
              <a:gd name="connsiteY16686" fmla="*/ 3247227 h 5809456"/>
              <a:gd name="connsiteX16687" fmla="*/ 880524 w 10993169"/>
              <a:gd name="connsiteY16687" fmla="*/ 3253738 h 5809456"/>
              <a:gd name="connsiteX16688" fmla="*/ 885085 w 10993169"/>
              <a:gd name="connsiteY16688" fmla="*/ 3258296 h 5809456"/>
              <a:gd name="connsiteX16689" fmla="*/ 890948 w 10993169"/>
              <a:gd name="connsiteY16689" fmla="*/ 3262854 h 5809456"/>
              <a:gd name="connsiteX16690" fmla="*/ 894205 w 10993169"/>
              <a:gd name="connsiteY16690" fmla="*/ 3265459 h 5809456"/>
              <a:gd name="connsiteX16691" fmla="*/ 897463 w 10993169"/>
              <a:gd name="connsiteY16691" fmla="*/ 3268063 h 5809456"/>
              <a:gd name="connsiteX16692" fmla="*/ 900069 w 10993169"/>
              <a:gd name="connsiteY16692" fmla="*/ 3269366 h 5809456"/>
              <a:gd name="connsiteX16693" fmla="*/ 903326 w 10993169"/>
              <a:gd name="connsiteY16693" fmla="*/ 3269366 h 5809456"/>
              <a:gd name="connsiteX16694" fmla="*/ 907235 w 10993169"/>
              <a:gd name="connsiteY16694" fmla="*/ 3264808 h 5809456"/>
              <a:gd name="connsiteX16695" fmla="*/ 911144 w 10993169"/>
              <a:gd name="connsiteY16695" fmla="*/ 3258948 h 5809456"/>
              <a:gd name="connsiteX16696" fmla="*/ 913098 w 10993169"/>
              <a:gd name="connsiteY16696" fmla="*/ 3255692 h 5809456"/>
              <a:gd name="connsiteX16697" fmla="*/ 915704 w 10993169"/>
              <a:gd name="connsiteY16697" fmla="*/ 3252436 h 5809456"/>
              <a:gd name="connsiteX16698" fmla="*/ 917658 w 10993169"/>
              <a:gd name="connsiteY16698" fmla="*/ 3248529 h 5809456"/>
              <a:gd name="connsiteX16699" fmla="*/ 918310 w 10993169"/>
              <a:gd name="connsiteY16699" fmla="*/ 3245925 h 5809456"/>
              <a:gd name="connsiteX16700" fmla="*/ 917658 w 10993169"/>
              <a:gd name="connsiteY16700" fmla="*/ 3241367 h 5809456"/>
              <a:gd name="connsiteX16701" fmla="*/ 915704 w 10993169"/>
              <a:gd name="connsiteY16701" fmla="*/ 3236158 h 5809456"/>
              <a:gd name="connsiteX16702" fmla="*/ 913750 w 10993169"/>
              <a:gd name="connsiteY16702" fmla="*/ 3233553 h 5809456"/>
              <a:gd name="connsiteX16703" fmla="*/ 912447 w 10993169"/>
              <a:gd name="connsiteY16703" fmla="*/ 3230949 h 5809456"/>
              <a:gd name="connsiteX16704" fmla="*/ 910492 w 10993169"/>
              <a:gd name="connsiteY16704" fmla="*/ 3229646 h 5809456"/>
              <a:gd name="connsiteX16705" fmla="*/ 908538 w 10993169"/>
              <a:gd name="connsiteY16705" fmla="*/ 3228344 h 5809456"/>
              <a:gd name="connsiteX16706" fmla="*/ 902023 w 10993169"/>
              <a:gd name="connsiteY16706" fmla="*/ 3224437 h 5809456"/>
              <a:gd name="connsiteX16707" fmla="*/ 892902 w 10993169"/>
              <a:gd name="connsiteY16707" fmla="*/ 3220530 h 5809456"/>
              <a:gd name="connsiteX16708" fmla="*/ 888994 w 10993169"/>
              <a:gd name="connsiteY16708" fmla="*/ 3219879 h 5809456"/>
              <a:gd name="connsiteX16709" fmla="*/ 884433 w 10993169"/>
              <a:gd name="connsiteY16709" fmla="*/ 3217926 h 5809456"/>
              <a:gd name="connsiteX16710" fmla="*/ 879873 w 10993169"/>
              <a:gd name="connsiteY16710" fmla="*/ 3215321 h 5809456"/>
              <a:gd name="connsiteX16711" fmla="*/ 875313 w 10993169"/>
              <a:gd name="connsiteY16711" fmla="*/ 3212717 h 5809456"/>
              <a:gd name="connsiteX16712" fmla="*/ 871404 w 10993169"/>
              <a:gd name="connsiteY16712" fmla="*/ 3207508 h 5809456"/>
              <a:gd name="connsiteX16713" fmla="*/ 867495 w 10993169"/>
              <a:gd name="connsiteY16713" fmla="*/ 3200345 h 5809456"/>
              <a:gd name="connsiteX16714" fmla="*/ 864238 w 10993169"/>
              <a:gd name="connsiteY16714" fmla="*/ 3192531 h 5809456"/>
              <a:gd name="connsiteX16715" fmla="*/ 860329 w 10993169"/>
              <a:gd name="connsiteY16715" fmla="*/ 3187322 h 5809456"/>
              <a:gd name="connsiteX16716" fmla="*/ 855117 w 10993169"/>
              <a:gd name="connsiteY16716" fmla="*/ 3184718 h 5809456"/>
              <a:gd name="connsiteX16717" fmla="*/ 852511 w 10993169"/>
              <a:gd name="connsiteY16717" fmla="*/ 3182113 h 5809456"/>
              <a:gd name="connsiteX16718" fmla="*/ 856420 w 10993169"/>
              <a:gd name="connsiteY16718" fmla="*/ 3178206 h 5809456"/>
              <a:gd name="connsiteX16719" fmla="*/ 866843 w 10993169"/>
              <a:gd name="connsiteY16719" fmla="*/ 3168439 h 5809456"/>
              <a:gd name="connsiteX16720" fmla="*/ 872707 w 10993169"/>
              <a:gd name="connsiteY16720" fmla="*/ 3162579 h 5809456"/>
              <a:gd name="connsiteX16721" fmla="*/ 879221 w 10993169"/>
              <a:gd name="connsiteY16721" fmla="*/ 3158021 h 5809456"/>
              <a:gd name="connsiteX16722" fmla="*/ 882479 w 10993169"/>
              <a:gd name="connsiteY16722" fmla="*/ 3156068 h 5809456"/>
              <a:gd name="connsiteX16723" fmla="*/ 885085 w 10993169"/>
              <a:gd name="connsiteY16723" fmla="*/ 3154765 h 5809456"/>
              <a:gd name="connsiteX16724" fmla="*/ 888342 w 10993169"/>
              <a:gd name="connsiteY16724" fmla="*/ 3154114 h 5809456"/>
              <a:gd name="connsiteX16725" fmla="*/ 890948 w 10993169"/>
              <a:gd name="connsiteY16725" fmla="*/ 3153463 h 5809456"/>
              <a:gd name="connsiteX16726" fmla="*/ 894857 w 10993169"/>
              <a:gd name="connsiteY16726" fmla="*/ 3154765 h 5809456"/>
              <a:gd name="connsiteX16727" fmla="*/ 899417 w 10993169"/>
              <a:gd name="connsiteY16727" fmla="*/ 3156719 h 5809456"/>
              <a:gd name="connsiteX16728" fmla="*/ 904629 w 10993169"/>
              <a:gd name="connsiteY16728" fmla="*/ 3159975 h 5809456"/>
              <a:gd name="connsiteX16729" fmla="*/ 909841 w 10993169"/>
              <a:gd name="connsiteY16729" fmla="*/ 3164533 h 5809456"/>
              <a:gd name="connsiteX16730" fmla="*/ 915704 w 10993169"/>
              <a:gd name="connsiteY16730" fmla="*/ 3169090 h 5809456"/>
              <a:gd name="connsiteX16731" fmla="*/ 920916 w 10993169"/>
              <a:gd name="connsiteY16731" fmla="*/ 3172346 h 5809456"/>
              <a:gd name="connsiteX16732" fmla="*/ 926128 w 10993169"/>
              <a:gd name="connsiteY16732" fmla="*/ 3175602 h 5809456"/>
              <a:gd name="connsiteX16733" fmla="*/ 931339 w 10993169"/>
              <a:gd name="connsiteY16733" fmla="*/ 3176904 h 5809456"/>
              <a:gd name="connsiteX16734" fmla="*/ 934597 w 10993169"/>
              <a:gd name="connsiteY16734" fmla="*/ 3177555 h 5809456"/>
              <a:gd name="connsiteX16735" fmla="*/ 938506 w 10993169"/>
              <a:gd name="connsiteY16735" fmla="*/ 3176904 h 5809456"/>
              <a:gd name="connsiteX16736" fmla="*/ 943066 w 10993169"/>
              <a:gd name="connsiteY16736" fmla="*/ 3176253 h 5809456"/>
              <a:gd name="connsiteX16737" fmla="*/ 948278 w 10993169"/>
              <a:gd name="connsiteY16737" fmla="*/ 3174951 h 5809456"/>
              <a:gd name="connsiteX16738" fmla="*/ 952838 w 10993169"/>
              <a:gd name="connsiteY16738" fmla="*/ 3172997 h 5809456"/>
              <a:gd name="connsiteX16739" fmla="*/ 958701 w 10993169"/>
              <a:gd name="connsiteY16739" fmla="*/ 3172346 h 5809456"/>
              <a:gd name="connsiteX16740" fmla="*/ 963262 w 10993169"/>
              <a:gd name="connsiteY16740" fmla="*/ 3171695 h 5809456"/>
              <a:gd name="connsiteX16741" fmla="*/ 967822 w 10993169"/>
              <a:gd name="connsiteY16741" fmla="*/ 3172346 h 5809456"/>
              <a:gd name="connsiteX16742" fmla="*/ 970428 w 10993169"/>
              <a:gd name="connsiteY16742" fmla="*/ 3173648 h 5809456"/>
              <a:gd name="connsiteX16743" fmla="*/ 973685 w 10993169"/>
              <a:gd name="connsiteY16743" fmla="*/ 3176253 h 5809456"/>
              <a:gd name="connsiteX16744" fmla="*/ 976943 w 10993169"/>
              <a:gd name="connsiteY16744" fmla="*/ 3179509 h 5809456"/>
              <a:gd name="connsiteX16745" fmla="*/ 980200 w 10993169"/>
              <a:gd name="connsiteY16745" fmla="*/ 3182764 h 5809456"/>
              <a:gd name="connsiteX16746" fmla="*/ 985412 w 10993169"/>
              <a:gd name="connsiteY16746" fmla="*/ 3190578 h 5809456"/>
              <a:gd name="connsiteX16747" fmla="*/ 990624 w 10993169"/>
              <a:gd name="connsiteY16747" fmla="*/ 3197741 h 5809456"/>
              <a:gd name="connsiteX16748" fmla="*/ 995835 w 10993169"/>
              <a:gd name="connsiteY16748" fmla="*/ 3202299 h 5809456"/>
              <a:gd name="connsiteX16749" fmla="*/ 1001699 w 10993169"/>
              <a:gd name="connsiteY16749" fmla="*/ 3208810 h 5809456"/>
              <a:gd name="connsiteX16750" fmla="*/ 1004956 w 10993169"/>
              <a:gd name="connsiteY16750" fmla="*/ 3211414 h 5809456"/>
              <a:gd name="connsiteX16751" fmla="*/ 1007562 w 10993169"/>
              <a:gd name="connsiteY16751" fmla="*/ 3214670 h 5809456"/>
              <a:gd name="connsiteX16752" fmla="*/ 1010168 w 10993169"/>
              <a:gd name="connsiteY16752" fmla="*/ 3216624 h 5809456"/>
              <a:gd name="connsiteX16753" fmla="*/ 1013425 w 10993169"/>
              <a:gd name="connsiteY16753" fmla="*/ 3217926 h 5809456"/>
              <a:gd name="connsiteX16754" fmla="*/ 1016031 w 10993169"/>
              <a:gd name="connsiteY16754" fmla="*/ 3217275 h 5809456"/>
              <a:gd name="connsiteX16755" fmla="*/ 1019940 w 10993169"/>
              <a:gd name="connsiteY16755" fmla="*/ 3215321 h 5809456"/>
              <a:gd name="connsiteX16756" fmla="*/ 1023197 w 10993169"/>
              <a:gd name="connsiteY16756" fmla="*/ 3212717 h 5809456"/>
              <a:gd name="connsiteX16757" fmla="*/ 1027106 w 10993169"/>
              <a:gd name="connsiteY16757" fmla="*/ 3210112 h 5809456"/>
              <a:gd name="connsiteX16758" fmla="*/ 1034924 w 10993169"/>
              <a:gd name="connsiteY16758" fmla="*/ 3204252 h 5809456"/>
              <a:gd name="connsiteX16759" fmla="*/ 1041439 w 10993169"/>
              <a:gd name="connsiteY16759" fmla="*/ 3200345 h 5809456"/>
              <a:gd name="connsiteX16760" fmla="*/ 1045348 w 10993169"/>
              <a:gd name="connsiteY16760" fmla="*/ 3200996 h 5809456"/>
              <a:gd name="connsiteX16761" fmla="*/ 1049256 w 10993169"/>
              <a:gd name="connsiteY16761" fmla="*/ 3202299 h 5809456"/>
              <a:gd name="connsiteX16762" fmla="*/ 1053817 w 10993169"/>
              <a:gd name="connsiteY16762" fmla="*/ 3204903 h 5809456"/>
              <a:gd name="connsiteX16763" fmla="*/ 1058377 w 10993169"/>
              <a:gd name="connsiteY16763" fmla="*/ 3207508 h 5809456"/>
              <a:gd name="connsiteX16764" fmla="*/ 1062937 w 10993169"/>
              <a:gd name="connsiteY16764" fmla="*/ 3210112 h 5809456"/>
              <a:gd name="connsiteX16765" fmla="*/ 1067498 w 10993169"/>
              <a:gd name="connsiteY16765" fmla="*/ 3212066 h 5809456"/>
              <a:gd name="connsiteX16766" fmla="*/ 1070755 w 10993169"/>
              <a:gd name="connsiteY16766" fmla="*/ 3212717 h 5809456"/>
              <a:gd name="connsiteX16767" fmla="*/ 1074012 w 10993169"/>
              <a:gd name="connsiteY16767" fmla="*/ 3212717 h 5809456"/>
              <a:gd name="connsiteX16768" fmla="*/ 1075967 w 10993169"/>
              <a:gd name="connsiteY16768" fmla="*/ 3210112 h 5809456"/>
              <a:gd name="connsiteX16769" fmla="*/ 1077921 w 10993169"/>
              <a:gd name="connsiteY16769" fmla="*/ 3206205 h 5809456"/>
              <a:gd name="connsiteX16770" fmla="*/ 1078573 w 10993169"/>
              <a:gd name="connsiteY16770" fmla="*/ 3201647 h 5809456"/>
              <a:gd name="connsiteX16771" fmla="*/ 1079224 w 10993169"/>
              <a:gd name="connsiteY16771" fmla="*/ 3197741 h 5809456"/>
              <a:gd name="connsiteX16772" fmla="*/ 1080527 w 10993169"/>
              <a:gd name="connsiteY16772" fmla="*/ 3189927 h 5809456"/>
              <a:gd name="connsiteX16773" fmla="*/ 1081179 w 10993169"/>
              <a:gd name="connsiteY16773" fmla="*/ 3179509 h 5809456"/>
              <a:gd name="connsiteX16774" fmla="*/ 1081179 w 10993169"/>
              <a:gd name="connsiteY16774" fmla="*/ 3174300 h 5809456"/>
              <a:gd name="connsiteX16775" fmla="*/ 1082482 w 10993169"/>
              <a:gd name="connsiteY16775" fmla="*/ 3169742 h 5809456"/>
              <a:gd name="connsiteX16776" fmla="*/ 1083785 w 10993169"/>
              <a:gd name="connsiteY16776" fmla="*/ 3165184 h 5809456"/>
              <a:gd name="connsiteX16777" fmla="*/ 1085088 w 10993169"/>
              <a:gd name="connsiteY16777" fmla="*/ 3161277 h 5809456"/>
              <a:gd name="connsiteX16778" fmla="*/ 1086391 w 10993169"/>
              <a:gd name="connsiteY16778" fmla="*/ 3159323 h 5809456"/>
              <a:gd name="connsiteX16779" fmla="*/ 1088996 w 10993169"/>
              <a:gd name="connsiteY16779" fmla="*/ 3156719 h 5809456"/>
              <a:gd name="connsiteX16780" fmla="*/ 1092254 w 10993169"/>
              <a:gd name="connsiteY16780" fmla="*/ 3154114 h 5809456"/>
              <a:gd name="connsiteX16781" fmla="*/ 1096163 w 10993169"/>
              <a:gd name="connsiteY16781" fmla="*/ 3151510 h 5809456"/>
              <a:gd name="connsiteX16782" fmla="*/ 1099420 w 10993169"/>
              <a:gd name="connsiteY16782" fmla="*/ 3149556 h 5809456"/>
              <a:gd name="connsiteX16783" fmla="*/ 1103329 w 10993169"/>
              <a:gd name="connsiteY16783" fmla="*/ 3147603 h 5809456"/>
              <a:gd name="connsiteX16784" fmla="*/ 1107238 w 10993169"/>
              <a:gd name="connsiteY16784" fmla="*/ 3146301 h 5809456"/>
              <a:gd name="connsiteX16785" fmla="*/ 1110495 w 10993169"/>
              <a:gd name="connsiteY16785" fmla="*/ 3145650 h 5809456"/>
              <a:gd name="connsiteX16786" fmla="*/ 1118313 w 10993169"/>
              <a:gd name="connsiteY16786" fmla="*/ 3152161 h 5809456"/>
              <a:gd name="connsiteX16787" fmla="*/ 1128085 w 10993169"/>
              <a:gd name="connsiteY16787" fmla="*/ 3158672 h 5809456"/>
              <a:gd name="connsiteX16788" fmla="*/ 1131342 w 10993169"/>
              <a:gd name="connsiteY16788" fmla="*/ 3158021 h 5809456"/>
              <a:gd name="connsiteX16789" fmla="*/ 1135903 w 10993169"/>
              <a:gd name="connsiteY16789" fmla="*/ 3155417 h 5809456"/>
              <a:gd name="connsiteX16790" fmla="*/ 1138509 w 10993169"/>
              <a:gd name="connsiteY16790" fmla="*/ 3154114 h 5809456"/>
              <a:gd name="connsiteX16791" fmla="*/ 1140463 w 10993169"/>
              <a:gd name="connsiteY16791" fmla="*/ 3152161 h 5809456"/>
              <a:gd name="connsiteX16792" fmla="*/ 1142417 w 10993169"/>
              <a:gd name="connsiteY16792" fmla="*/ 3150207 h 5809456"/>
              <a:gd name="connsiteX16793" fmla="*/ 1143720 w 10993169"/>
              <a:gd name="connsiteY16793" fmla="*/ 3148254 h 5809456"/>
              <a:gd name="connsiteX16794" fmla="*/ 1145023 w 10993169"/>
              <a:gd name="connsiteY16794" fmla="*/ 3146952 h 5809456"/>
              <a:gd name="connsiteX16795" fmla="*/ 1146326 w 10993169"/>
              <a:gd name="connsiteY16795" fmla="*/ 3145650 h 5809456"/>
              <a:gd name="connsiteX16796" fmla="*/ 1146978 w 10993169"/>
              <a:gd name="connsiteY16796" fmla="*/ 3143045 h 5809456"/>
              <a:gd name="connsiteX16797" fmla="*/ 1146978 w 10993169"/>
              <a:gd name="connsiteY16797" fmla="*/ 3141092 h 5809456"/>
              <a:gd name="connsiteX16798" fmla="*/ 1147629 w 10993169"/>
              <a:gd name="connsiteY16798" fmla="*/ 3136534 h 5809456"/>
              <a:gd name="connsiteX16799" fmla="*/ 1148281 w 10993169"/>
              <a:gd name="connsiteY16799" fmla="*/ 3133278 h 5809456"/>
              <a:gd name="connsiteX16800" fmla="*/ 1150887 w 10993169"/>
              <a:gd name="connsiteY16800" fmla="*/ 3131324 h 5809456"/>
              <a:gd name="connsiteX16801" fmla="*/ 1153492 w 10993169"/>
              <a:gd name="connsiteY16801" fmla="*/ 3130022 h 5809456"/>
              <a:gd name="connsiteX16802" fmla="*/ 1156098 w 10993169"/>
              <a:gd name="connsiteY16802" fmla="*/ 3129371 h 5809456"/>
              <a:gd name="connsiteX16803" fmla="*/ 1158704 w 10993169"/>
              <a:gd name="connsiteY16803" fmla="*/ 3128720 h 5809456"/>
              <a:gd name="connsiteX16804" fmla="*/ 1164568 w 10993169"/>
              <a:gd name="connsiteY16804" fmla="*/ 3127418 h 5809456"/>
              <a:gd name="connsiteX16805" fmla="*/ 1169128 w 10993169"/>
              <a:gd name="connsiteY16805" fmla="*/ 3125464 h 5809456"/>
              <a:gd name="connsiteX16806" fmla="*/ 1176946 w 10993169"/>
              <a:gd name="connsiteY16806" fmla="*/ 3122209 h 5809456"/>
              <a:gd name="connsiteX16807" fmla="*/ 1186066 w 10993169"/>
              <a:gd name="connsiteY16807" fmla="*/ 3117651 h 5809456"/>
              <a:gd name="connsiteX16808" fmla="*/ 1195187 w 10993169"/>
              <a:gd name="connsiteY16808" fmla="*/ 3112441 h 5809456"/>
              <a:gd name="connsiteX16809" fmla="*/ 1201702 w 10993169"/>
              <a:gd name="connsiteY16809" fmla="*/ 3107884 h 5809456"/>
              <a:gd name="connsiteX16810" fmla="*/ 1207565 w 10993169"/>
              <a:gd name="connsiteY16810" fmla="*/ 3102674 h 5809456"/>
              <a:gd name="connsiteX16811" fmla="*/ 1212234 w 10993169"/>
              <a:gd name="connsiteY16811" fmla="*/ 3095674 h 5809456"/>
              <a:gd name="connsiteX16812" fmla="*/ 1211116 w 10993169"/>
              <a:gd name="connsiteY16812" fmla="*/ 3094861 h 5809456"/>
              <a:gd name="connsiteX16813" fmla="*/ 1211116 w 10993169"/>
              <a:gd name="connsiteY16813" fmla="*/ 3092908 h 5809456"/>
              <a:gd name="connsiteX16814" fmla="*/ 1212418 w 10993169"/>
              <a:gd name="connsiteY16814" fmla="*/ 3087048 h 5809456"/>
              <a:gd name="connsiteX16815" fmla="*/ 1213721 w 10993169"/>
              <a:gd name="connsiteY16815" fmla="*/ 3081187 h 5809456"/>
              <a:gd name="connsiteX16816" fmla="*/ 1214372 w 10993169"/>
              <a:gd name="connsiteY16816" fmla="*/ 3074025 h 5809456"/>
              <a:gd name="connsiteX16817" fmla="*/ 1215023 w 10993169"/>
              <a:gd name="connsiteY16817" fmla="*/ 3066862 h 5809456"/>
              <a:gd name="connsiteX16818" fmla="*/ 1215023 w 10993169"/>
              <a:gd name="connsiteY16818" fmla="*/ 3059700 h 5809456"/>
              <a:gd name="connsiteX16819" fmla="*/ 1215023 w 10993169"/>
              <a:gd name="connsiteY16819" fmla="*/ 3052537 h 5809456"/>
              <a:gd name="connsiteX16820" fmla="*/ 1214372 w 10993169"/>
              <a:gd name="connsiteY16820" fmla="*/ 3046677 h 5809456"/>
              <a:gd name="connsiteX16821" fmla="*/ 1213721 w 10993169"/>
              <a:gd name="connsiteY16821" fmla="*/ 3040817 h 5809456"/>
              <a:gd name="connsiteX16822" fmla="*/ 1212418 w 10993169"/>
              <a:gd name="connsiteY16822" fmla="*/ 3033654 h 5809456"/>
              <a:gd name="connsiteX16823" fmla="*/ 1209163 w 10993169"/>
              <a:gd name="connsiteY16823" fmla="*/ 3024538 h 5809456"/>
              <a:gd name="connsiteX16824" fmla="*/ 1205256 w 10993169"/>
              <a:gd name="connsiteY16824" fmla="*/ 3015422 h 5809456"/>
              <a:gd name="connsiteX16825" fmla="*/ 1202651 w 10993169"/>
              <a:gd name="connsiteY16825" fmla="*/ 3008260 h 5809456"/>
              <a:gd name="connsiteX16826" fmla="*/ 1200047 w 10993169"/>
              <a:gd name="connsiteY16826" fmla="*/ 3003051 h 5809456"/>
              <a:gd name="connsiteX16827" fmla="*/ 1196791 w 10993169"/>
              <a:gd name="connsiteY16827" fmla="*/ 2996539 h 5809456"/>
              <a:gd name="connsiteX16828" fmla="*/ 1193535 w 10993169"/>
              <a:gd name="connsiteY16828" fmla="*/ 2990028 h 5809456"/>
              <a:gd name="connsiteX16829" fmla="*/ 1192233 w 10993169"/>
              <a:gd name="connsiteY16829" fmla="*/ 2985470 h 5809456"/>
              <a:gd name="connsiteX16830" fmla="*/ 1192233 w 10993169"/>
              <a:gd name="connsiteY16830" fmla="*/ 2980912 h 5809456"/>
              <a:gd name="connsiteX16831" fmla="*/ 1192233 w 10993169"/>
              <a:gd name="connsiteY16831" fmla="*/ 2975703 h 5809456"/>
              <a:gd name="connsiteX16832" fmla="*/ 1192884 w 10993169"/>
              <a:gd name="connsiteY16832" fmla="*/ 2969843 h 5809456"/>
              <a:gd name="connsiteX16833" fmla="*/ 1193535 w 10993169"/>
              <a:gd name="connsiteY16833" fmla="*/ 2963331 h 5809456"/>
              <a:gd name="connsiteX16834" fmla="*/ 1194186 w 10993169"/>
              <a:gd name="connsiteY16834" fmla="*/ 2957471 h 5809456"/>
              <a:gd name="connsiteX16835" fmla="*/ 1194186 w 10993169"/>
              <a:gd name="connsiteY16835" fmla="*/ 2950960 h 5809456"/>
              <a:gd name="connsiteX16836" fmla="*/ 1193535 w 10993169"/>
              <a:gd name="connsiteY16836" fmla="*/ 2945751 h 5809456"/>
              <a:gd name="connsiteX16837" fmla="*/ 1192233 w 10993169"/>
              <a:gd name="connsiteY16837" fmla="*/ 2941193 h 5809456"/>
              <a:gd name="connsiteX16838" fmla="*/ 1190931 w 10993169"/>
              <a:gd name="connsiteY16838" fmla="*/ 2938588 h 5809456"/>
              <a:gd name="connsiteX16839" fmla="*/ 1187675 w 10993169"/>
              <a:gd name="connsiteY16839" fmla="*/ 2935984 h 5809456"/>
              <a:gd name="connsiteX16840" fmla="*/ 1183768 w 10993169"/>
              <a:gd name="connsiteY16840" fmla="*/ 2933379 h 5809456"/>
              <a:gd name="connsiteX16841" fmla="*/ 1179210 w 10993169"/>
              <a:gd name="connsiteY16841" fmla="*/ 2931426 h 5809456"/>
              <a:gd name="connsiteX16842" fmla="*/ 1170746 w 10993169"/>
              <a:gd name="connsiteY16842" fmla="*/ 2927519 h 5809456"/>
              <a:gd name="connsiteX16843" fmla="*/ 1164234 w 10993169"/>
              <a:gd name="connsiteY16843" fmla="*/ 2923612 h 5809456"/>
              <a:gd name="connsiteX16844" fmla="*/ 1161630 w 10993169"/>
              <a:gd name="connsiteY16844" fmla="*/ 2918403 h 5809456"/>
              <a:gd name="connsiteX16845" fmla="*/ 1158374 w 10993169"/>
              <a:gd name="connsiteY16845" fmla="*/ 2911891 h 5809456"/>
              <a:gd name="connsiteX16846" fmla="*/ 1157072 w 10993169"/>
              <a:gd name="connsiteY16846" fmla="*/ 2907985 h 5809456"/>
              <a:gd name="connsiteX16847" fmla="*/ 1155769 w 10993169"/>
              <a:gd name="connsiteY16847" fmla="*/ 2904729 h 5809456"/>
              <a:gd name="connsiteX16848" fmla="*/ 1154467 w 10993169"/>
              <a:gd name="connsiteY16848" fmla="*/ 2901473 h 5809456"/>
              <a:gd name="connsiteX16849" fmla="*/ 1154467 w 10993169"/>
              <a:gd name="connsiteY16849" fmla="*/ 2898218 h 5809456"/>
              <a:gd name="connsiteX16850" fmla="*/ 1155769 w 10993169"/>
              <a:gd name="connsiteY16850" fmla="*/ 2891055 h 5809456"/>
              <a:gd name="connsiteX16851" fmla="*/ 1158374 w 10993169"/>
              <a:gd name="connsiteY16851" fmla="*/ 2883241 h 5809456"/>
              <a:gd name="connsiteX16852" fmla="*/ 1161630 w 10993169"/>
              <a:gd name="connsiteY16852" fmla="*/ 2875428 h 5809456"/>
              <a:gd name="connsiteX16853" fmla="*/ 1164234 w 10993169"/>
              <a:gd name="connsiteY16853" fmla="*/ 2870219 h 5809456"/>
              <a:gd name="connsiteX16854" fmla="*/ 1170094 w 10993169"/>
              <a:gd name="connsiteY16854" fmla="*/ 2863707 h 5809456"/>
              <a:gd name="connsiteX16855" fmla="*/ 1176606 w 10993169"/>
              <a:gd name="connsiteY16855" fmla="*/ 2857196 h 5809456"/>
              <a:gd name="connsiteX16856" fmla="*/ 1180513 w 10993169"/>
              <a:gd name="connsiteY16856" fmla="*/ 2853940 h 5809456"/>
              <a:gd name="connsiteX16857" fmla="*/ 1183768 w 10993169"/>
              <a:gd name="connsiteY16857" fmla="*/ 2850033 h 5809456"/>
              <a:gd name="connsiteX16858" fmla="*/ 1185722 w 10993169"/>
              <a:gd name="connsiteY16858" fmla="*/ 2846778 h 5809456"/>
              <a:gd name="connsiteX16859" fmla="*/ 1187675 w 10993169"/>
              <a:gd name="connsiteY16859" fmla="*/ 2844173 h 5809456"/>
              <a:gd name="connsiteX16860" fmla="*/ 1188326 w 10993169"/>
              <a:gd name="connsiteY16860" fmla="*/ 2842220 h 5809456"/>
              <a:gd name="connsiteX16861" fmla="*/ 1188326 w 10993169"/>
              <a:gd name="connsiteY16861" fmla="*/ 2839615 h 5809456"/>
              <a:gd name="connsiteX16862" fmla="*/ 1187675 w 10993169"/>
              <a:gd name="connsiteY16862" fmla="*/ 2837011 h 5809456"/>
              <a:gd name="connsiteX16863" fmla="*/ 1187024 w 10993169"/>
              <a:gd name="connsiteY16863" fmla="*/ 2833755 h 5809456"/>
              <a:gd name="connsiteX16864" fmla="*/ 1184419 w 10993169"/>
              <a:gd name="connsiteY16864" fmla="*/ 2828546 h 5809456"/>
              <a:gd name="connsiteX16865" fmla="*/ 1182466 w 10993169"/>
              <a:gd name="connsiteY16865" fmla="*/ 2823988 h 5809456"/>
              <a:gd name="connsiteX16866" fmla="*/ 1179210 w 10993169"/>
              <a:gd name="connsiteY16866" fmla="*/ 2820732 h 5809456"/>
              <a:gd name="connsiteX16867" fmla="*/ 1175303 w 10993169"/>
              <a:gd name="connsiteY16867" fmla="*/ 2818128 h 5809456"/>
              <a:gd name="connsiteX16868" fmla="*/ 1170746 w 10993169"/>
              <a:gd name="connsiteY16868" fmla="*/ 2816174 h 5809456"/>
              <a:gd name="connsiteX16869" fmla="*/ 1165536 w 10993169"/>
              <a:gd name="connsiteY16869" fmla="*/ 2813570 h 5809456"/>
              <a:gd name="connsiteX16870" fmla="*/ 1156420 w 10993169"/>
              <a:gd name="connsiteY16870" fmla="*/ 2809663 h 5809456"/>
              <a:gd name="connsiteX16871" fmla="*/ 1149258 w 10993169"/>
              <a:gd name="connsiteY16871" fmla="*/ 2805756 h 5809456"/>
              <a:gd name="connsiteX16872" fmla="*/ 1142095 w 10993169"/>
              <a:gd name="connsiteY16872" fmla="*/ 2801198 h 5809456"/>
              <a:gd name="connsiteX16873" fmla="*/ 1132979 w 10993169"/>
              <a:gd name="connsiteY16873" fmla="*/ 2795338 h 5809456"/>
              <a:gd name="connsiteX16874" fmla="*/ 1123212 w 10993169"/>
              <a:gd name="connsiteY16874" fmla="*/ 2788826 h 5809456"/>
              <a:gd name="connsiteX16875" fmla="*/ 1116050 w 10993169"/>
              <a:gd name="connsiteY16875" fmla="*/ 2782966 h 5809456"/>
              <a:gd name="connsiteX16876" fmla="*/ 1111492 w 10993169"/>
              <a:gd name="connsiteY16876" fmla="*/ 2776455 h 5809456"/>
              <a:gd name="connsiteX16877" fmla="*/ 1104981 w 10993169"/>
              <a:gd name="connsiteY16877" fmla="*/ 2769292 h 5809456"/>
              <a:gd name="connsiteX16878" fmla="*/ 1099120 w 10993169"/>
              <a:gd name="connsiteY16878" fmla="*/ 2761478 h 5809456"/>
              <a:gd name="connsiteX16879" fmla="*/ 1095865 w 10993169"/>
              <a:gd name="connsiteY16879" fmla="*/ 2754967 h 5809456"/>
              <a:gd name="connsiteX16880" fmla="*/ 1094562 w 10993169"/>
              <a:gd name="connsiteY16880" fmla="*/ 2746502 h 5809456"/>
              <a:gd name="connsiteX16881" fmla="*/ 1094562 w 10993169"/>
              <a:gd name="connsiteY16881" fmla="*/ 2736735 h 5809456"/>
              <a:gd name="connsiteX16882" fmla="*/ 1094562 w 10993169"/>
              <a:gd name="connsiteY16882" fmla="*/ 2726317 h 5809456"/>
              <a:gd name="connsiteX16883" fmla="*/ 1093260 w 10993169"/>
              <a:gd name="connsiteY16883" fmla="*/ 2718503 h 5809456"/>
              <a:gd name="connsiteX16884" fmla="*/ 1090004 w 10993169"/>
              <a:gd name="connsiteY16884" fmla="*/ 2711992 h 5809456"/>
              <a:gd name="connsiteX16885" fmla="*/ 1084795 w 10993169"/>
              <a:gd name="connsiteY16885" fmla="*/ 2704829 h 5809456"/>
              <a:gd name="connsiteX16886" fmla="*/ 1082191 w 10993169"/>
              <a:gd name="connsiteY16886" fmla="*/ 2700923 h 5809456"/>
              <a:gd name="connsiteX16887" fmla="*/ 1079586 w 10993169"/>
              <a:gd name="connsiteY16887" fmla="*/ 2697667 h 5809456"/>
              <a:gd name="connsiteX16888" fmla="*/ 1077633 w 10993169"/>
              <a:gd name="connsiteY16888" fmla="*/ 2693760 h 5809456"/>
              <a:gd name="connsiteX16889" fmla="*/ 1077633 w 10993169"/>
              <a:gd name="connsiteY16889" fmla="*/ 2691156 h 5809456"/>
              <a:gd name="connsiteX16890" fmla="*/ 1077633 w 10993169"/>
              <a:gd name="connsiteY16890" fmla="*/ 2687900 h 5809456"/>
              <a:gd name="connsiteX16891" fmla="*/ 1078935 w 10993169"/>
              <a:gd name="connsiteY16891" fmla="*/ 2684644 h 5809456"/>
              <a:gd name="connsiteX16892" fmla="*/ 1080237 w 10993169"/>
              <a:gd name="connsiteY16892" fmla="*/ 2680737 h 5809456"/>
              <a:gd name="connsiteX16893" fmla="*/ 1082191 w 10993169"/>
              <a:gd name="connsiteY16893" fmla="*/ 2677482 h 5809456"/>
              <a:gd name="connsiteX16894" fmla="*/ 1086749 w 10993169"/>
              <a:gd name="connsiteY16894" fmla="*/ 2670319 h 5809456"/>
              <a:gd name="connsiteX16895" fmla="*/ 1090656 w 10993169"/>
              <a:gd name="connsiteY16895" fmla="*/ 2665110 h 5809456"/>
              <a:gd name="connsiteX16896" fmla="*/ 1093260 w 10993169"/>
              <a:gd name="connsiteY16896" fmla="*/ 2663808 h 5809456"/>
              <a:gd name="connsiteX16897" fmla="*/ 1097167 w 10993169"/>
              <a:gd name="connsiteY16897" fmla="*/ 2661854 h 5809456"/>
              <a:gd name="connsiteX16898" fmla="*/ 1101074 w 10993169"/>
              <a:gd name="connsiteY16898" fmla="*/ 2660552 h 5809456"/>
              <a:gd name="connsiteX16899" fmla="*/ 1106283 w 10993169"/>
              <a:gd name="connsiteY16899" fmla="*/ 2658599 h 5809456"/>
              <a:gd name="connsiteX16900" fmla="*/ 1110841 w 10993169"/>
              <a:gd name="connsiteY16900" fmla="*/ 2657296 h 5809456"/>
              <a:gd name="connsiteX16901" fmla="*/ 1115399 w 10993169"/>
              <a:gd name="connsiteY16901" fmla="*/ 2655343 h 5809456"/>
              <a:gd name="connsiteX16902" fmla="*/ 1118654 w 10993169"/>
              <a:gd name="connsiteY16902" fmla="*/ 2652738 h 5809456"/>
              <a:gd name="connsiteX16903" fmla="*/ 1121259 w 10993169"/>
              <a:gd name="connsiteY16903" fmla="*/ 2650134 h 5809456"/>
              <a:gd name="connsiteX16904" fmla="*/ 1123212 w 10993169"/>
              <a:gd name="connsiteY16904" fmla="*/ 2648832 h 5809456"/>
              <a:gd name="connsiteX16905" fmla="*/ 1125166 w 10993169"/>
              <a:gd name="connsiteY16905" fmla="*/ 2646227 h 5809456"/>
              <a:gd name="connsiteX16906" fmla="*/ 1127119 w 10993169"/>
              <a:gd name="connsiteY16906" fmla="*/ 2642320 h 5809456"/>
              <a:gd name="connsiteX16907" fmla="*/ 1128422 w 10993169"/>
              <a:gd name="connsiteY16907" fmla="*/ 2639064 h 5809456"/>
              <a:gd name="connsiteX16908" fmla="*/ 1131677 w 10993169"/>
              <a:gd name="connsiteY16908" fmla="*/ 2631902 h 5809456"/>
              <a:gd name="connsiteX16909" fmla="*/ 1134282 w 10993169"/>
              <a:gd name="connsiteY16909" fmla="*/ 2626693 h 5809456"/>
              <a:gd name="connsiteX16910" fmla="*/ 1138840 w 10993169"/>
              <a:gd name="connsiteY16910" fmla="*/ 2618228 h 5809456"/>
              <a:gd name="connsiteX16911" fmla="*/ 1143398 w 10993169"/>
              <a:gd name="connsiteY16911" fmla="*/ 2609112 h 5809456"/>
              <a:gd name="connsiteX16912" fmla="*/ 1146002 w 10993169"/>
              <a:gd name="connsiteY16912" fmla="*/ 2603903 h 5809456"/>
              <a:gd name="connsiteX16913" fmla="*/ 1147305 w 10993169"/>
              <a:gd name="connsiteY16913" fmla="*/ 2599345 h 5809456"/>
              <a:gd name="connsiteX16914" fmla="*/ 1148607 w 10993169"/>
              <a:gd name="connsiteY16914" fmla="*/ 2594787 h 5809456"/>
              <a:gd name="connsiteX16915" fmla="*/ 1149258 w 10993169"/>
              <a:gd name="connsiteY16915" fmla="*/ 2590880 h 5809456"/>
              <a:gd name="connsiteX16916" fmla="*/ 1148607 w 10993169"/>
              <a:gd name="connsiteY16916" fmla="*/ 2586973 h 5809456"/>
              <a:gd name="connsiteX16917" fmla="*/ 1147305 w 10993169"/>
              <a:gd name="connsiteY16917" fmla="*/ 2582415 h 5809456"/>
              <a:gd name="connsiteX16918" fmla="*/ 1146002 w 10993169"/>
              <a:gd name="connsiteY16918" fmla="*/ 2577206 h 5809456"/>
              <a:gd name="connsiteX16919" fmla="*/ 1143398 w 10993169"/>
              <a:gd name="connsiteY16919" fmla="*/ 2571997 h 5809456"/>
              <a:gd name="connsiteX16920" fmla="*/ 1138840 w 10993169"/>
              <a:gd name="connsiteY16920" fmla="*/ 2562881 h 5809456"/>
              <a:gd name="connsiteX16921" fmla="*/ 1134282 w 10993169"/>
              <a:gd name="connsiteY16921" fmla="*/ 2555719 h 5809456"/>
              <a:gd name="connsiteX16922" fmla="*/ 1128422 w 10993169"/>
              <a:gd name="connsiteY16922" fmla="*/ 2548556 h 5809456"/>
              <a:gd name="connsiteX16923" fmla="*/ 1120608 w 10993169"/>
              <a:gd name="connsiteY16923" fmla="*/ 2539440 h 5809456"/>
              <a:gd name="connsiteX16924" fmla="*/ 1116701 w 10993169"/>
              <a:gd name="connsiteY16924" fmla="*/ 2534882 h 5809456"/>
              <a:gd name="connsiteX16925" fmla="*/ 1112794 w 10993169"/>
              <a:gd name="connsiteY16925" fmla="*/ 2530324 h 5809456"/>
              <a:gd name="connsiteX16926" fmla="*/ 1110190 w 10993169"/>
              <a:gd name="connsiteY16926" fmla="*/ 2525766 h 5809456"/>
              <a:gd name="connsiteX16927" fmla="*/ 1108887 w 10993169"/>
              <a:gd name="connsiteY16927" fmla="*/ 2521860 h 5809456"/>
              <a:gd name="connsiteX16928" fmla="*/ 1107585 w 10993169"/>
              <a:gd name="connsiteY16928" fmla="*/ 2519255 h 5809456"/>
              <a:gd name="connsiteX16929" fmla="*/ 1106934 w 10993169"/>
              <a:gd name="connsiteY16929" fmla="*/ 2516650 h 5809456"/>
              <a:gd name="connsiteX16930" fmla="*/ 1106934 w 10993169"/>
              <a:gd name="connsiteY16930" fmla="*/ 2513395 h 5809456"/>
              <a:gd name="connsiteX16931" fmla="*/ 1106934 w 10993169"/>
              <a:gd name="connsiteY16931" fmla="*/ 2510139 h 5809456"/>
              <a:gd name="connsiteX16932" fmla="*/ 1107585 w 10993169"/>
              <a:gd name="connsiteY16932" fmla="*/ 2506883 h 5809456"/>
              <a:gd name="connsiteX16933" fmla="*/ 1108236 w 10993169"/>
              <a:gd name="connsiteY16933" fmla="*/ 2503628 h 5809456"/>
              <a:gd name="connsiteX16934" fmla="*/ 1109539 w 10993169"/>
              <a:gd name="connsiteY16934" fmla="*/ 2501023 h 5809456"/>
              <a:gd name="connsiteX16935" fmla="*/ 1110841 w 10993169"/>
              <a:gd name="connsiteY16935" fmla="*/ 2499070 h 5809456"/>
              <a:gd name="connsiteX16936" fmla="*/ 1113445 w 10993169"/>
              <a:gd name="connsiteY16936" fmla="*/ 2497116 h 5809456"/>
              <a:gd name="connsiteX16937" fmla="*/ 1116701 w 10993169"/>
              <a:gd name="connsiteY16937" fmla="*/ 2495814 h 5809456"/>
              <a:gd name="connsiteX16938" fmla="*/ 1121259 w 10993169"/>
              <a:gd name="connsiteY16938" fmla="*/ 2495163 h 5809456"/>
              <a:gd name="connsiteX16939" fmla="*/ 1125166 w 10993169"/>
              <a:gd name="connsiteY16939" fmla="*/ 2494512 h 5809456"/>
              <a:gd name="connsiteX16940" fmla="*/ 1134282 w 10993169"/>
              <a:gd name="connsiteY16940" fmla="*/ 2493861 h 5809456"/>
              <a:gd name="connsiteX16941" fmla="*/ 1141444 w 10993169"/>
              <a:gd name="connsiteY16941" fmla="*/ 2493861 h 5809456"/>
              <a:gd name="connsiteX16942" fmla="*/ 1146653 w 10993169"/>
              <a:gd name="connsiteY16942" fmla="*/ 2495163 h 5809456"/>
              <a:gd name="connsiteX16943" fmla="*/ 1153165 w 10993169"/>
              <a:gd name="connsiteY16943" fmla="*/ 2497767 h 5809456"/>
              <a:gd name="connsiteX16944" fmla="*/ 1159676 w 10993169"/>
              <a:gd name="connsiteY16944" fmla="*/ 2500372 h 5809456"/>
              <a:gd name="connsiteX16945" fmla="*/ 1164234 w 10993169"/>
              <a:gd name="connsiteY16945" fmla="*/ 2501674 h 5809456"/>
              <a:gd name="connsiteX16946" fmla="*/ 1171397 w 10993169"/>
              <a:gd name="connsiteY16946" fmla="*/ 2501674 h 5809456"/>
              <a:gd name="connsiteX16947" fmla="*/ 1179210 w 10993169"/>
              <a:gd name="connsiteY16947" fmla="*/ 2501674 h 5809456"/>
              <a:gd name="connsiteX16948" fmla="*/ 1182466 w 10993169"/>
              <a:gd name="connsiteY16948" fmla="*/ 2501023 h 5809456"/>
              <a:gd name="connsiteX16949" fmla="*/ 1185722 w 10993169"/>
              <a:gd name="connsiteY16949" fmla="*/ 2500372 h 5809456"/>
              <a:gd name="connsiteX16950" fmla="*/ 1188326 w 10993169"/>
              <a:gd name="connsiteY16950" fmla="*/ 2499070 h 5809456"/>
              <a:gd name="connsiteX16951" fmla="*/ 1189629 w 10993169"/>
              <a:gd name="connsiteY16951" fmla="*/ 2496465 h 5809456"/>
              <a:gd name="connsiteX16952" fmla="*/ 1190931 w 10993169"/>
              <a:gd name="connsiteY16952" fmla="*/ 2495163 h 5809456"/>
              <a:gd name="connsiteX16953" fmla="*/ 1190931 w 10993169"/>
              <a:gd name="connsiteY16953" fmla="*/ 2493861 h 5809456"/>
              <a:gd name="connsiteX16954" fmla="*/ 1190931 w 10993169"/>
              <a:gd name="connsiteY16954" fmla="*/ 2492558 h 5809456"/>
              <a:gd name="connsiteX16955" fmla="*/ 1190280 w 10993169"/>
              <a:gd name="connsiteY16955" fmla="*/ 2490605 h 5809456"/>
              <a:gd name="connsiteX16956" fmla="*/ 1188977 w 10993169"/>
              <a:gd name="connsiteY16956" fmla="*/ 2487349 h 5809456"/>
              <a:gd name="connsiteX16957" fmla="*/ 1187024 w 10993169"/>
              <a:gd name="connsiteY16957" fmla="*/ 2483442 h 5809456"/>
              <a:gd name="connsiteX16958" fmla="*/ 1184419 w 10993169"/>
              <a:gd name="connsiteY16958" fmla="*/ 2479536 h 5809456"/>
              <a:gd name="connsiteX16959" fmla="*/ 1181815 w 10993169"/>
              <a:gd name="connsiteY16959" fmla="*/ 2474978 h 5809456"/>
              <a:gd name="connsiteX16960" fmla="*/ 1180513 w 10993169"/>
              <a:gd name="connsiteY16960" fmla="*/ 2471722 h 5809456"/>
              <a:gd name="connsiteX16961" fmla="*/ 1179861 w 10993169"/>
              <a:gd name="connsiteY16961" fmla="*/ 2468466 h 5809456"/>
              <a:gd name="connsiteX16962" fmla="*/ 1180513 w 10993169"/>
              <a:gd name="connsiteY16962" fmla="*/ 2463908 h 5809456"/>
              <a:gd name="connsiteX16963" fmla="*/ 1182466 w 10993169"/>
              <a:gd name="connsiteY16963" fmla="*/ 2458048 h 5809456"/>
              <a:gd name="connsiteX16964" fmla="*/ 1185071 w 10993169"/>
              <a:gd name="connsiteY16964" fmla="*/ 2452839 h 5809456"/>
              <a:gd name="connsiteX16965" fmla="*/ 1187675 w 10993169"/>
              <a:gd name="connsiteY16965" fmla="*/ 2448281 h 5809456"/>
              <a:gd name="connsiteX16966" fmla="*/ 1192884 w 10993169"/>
              <a:gd name="connsiteY16966" fmla="*/ 2444374 h 5809456"/>
              <a:gd name="connsiteX16967" fmla="*/ 1200047 w 10993169"/>
              <a:gd name="connsiteY16967" fmla="*/ 2441769 h 5809456"/>
              <a:gd name="connsiteX16968" fmla="*/ 1207860 w 10993169"/>
              <a:gd name="connsiteY16968" fmla="*/ 2438514 h 5809456"/>
              <a:gd name="connsiteX16969" fmla="*/ 1213721 w 10993169"/>
              <a:gd name="connsiteY16969" fmla="*/ 2434607 h 5809456"/>
              <a:gd name="connsiteX16970" fmla="*/ 1215674 w 10993169"/>
              <a:gd name="connsiteY16970" fmla="*/ 2427444 h 5809456"/>
              <a:gd name="connsiteX16971" fmla="*/ 1216976 w 10993169"/>
              <a:gd name="connsiteY16971" fmla="*/ 2418328 h 5809456"/>
              <a:gd name="connsiteX16972" fmla="*/ 1218279 w 10993169"/>
              <a:gd name="connsiteY16972" fmla="*/ 2409213 h 5809456"/>
              <a:gd name="connsiteX16973" fmla="*/ 1218279 w 10993169"/>
              <a:gd name="connsiteY16973" fmla="*/ 2401399 h 5809456"/>
              <a:gd name="connsiteX16974" fmla="*/ 1215674 w 10993169"/>
              <a:gd name="connsiteY16974" fmla="*/ 2394887 h 5809456"/>
              <a:gd name="connsiteX16975" fmla="*/ 1211767 w 10993169"/>
              <a:gd name="connsiteY16975" fmla="*/ 2386423 h 5809456"/>
              <a:gd name="connsiteX16976" fmla="*/ 1207209 w 10993169"/>
              <a:gd name="connsiteY16976" fmla="*/ 2379260 h 5809456"/>
              <a:gd name="connsiteX16977" fmla="*/ 1202651 w 10993169"/>
              <a:gd name="connsiteY16977" fmla="*/ 2373400 h 5809456"/>
              <a:gd name="connsiteX16978" fmla="*/ 1197442 w 10993169"/>
              <a:gd name="connsiteY16978" fmla="*/ 2366889 h 5809456"/>
              <a:gd name="connsiteX16979" fmla="*/ 1190931 w 10993169"/>
              <a:gd name="connsiteY16979" fmla="*/ 2359726 h 5809456"/>
              <a:gd name="connsiteX16980" fmla="*/ 1185071 w 10993169"/>
              <a:gd name="connsiteY16980" fmla="*/ 2351912 h 5809456"/>
              <a:gd name="connsiteX16981" fmla="*/ 1179861 w 10993169"/>
              <a:gd name="connsiteY16981" fmla="*/ 2345401 h 5809456"/>
              <a:gd name="connsiteX16982" fmla="*/ 1175303 w 10993169"/>
              <a:gd name="connsiteY16982" fmla="*/ 2338238 h 5809456"/>
              <a:gd name="connsiteX16983" fmla="*/ 1170746 w 10993169"/>
              <a:gd name="connsiteY16983" fmla="*/ 2327820 h 5809456"/>
              <a:gd name="connsiteX16984" fmla="*/ 1168141 w 10993169"/>
              <a:gd name="connsiteY16984" fmla="*/ 2322611 h 5809456"/>
              <a:gd name="connsiteX16985" fmla="*/ 1164885 w 10993169"/>
              <a:gd name="connsiteY16985" fmla="*/ 2318053 h 5809456"/>
              <a:gd name="connsiteX16986" fmla="*/ 1162281 w 10993169"/>
              <a:gd name="connsiteY16986" fmla="*/ 2314797 h 5809456"/>
              <a:gd name="connsiteX16987" fmla="*/ 1159676 w 10993169"/>
              <a:gd name="connsiteY16987" fmla="*/ 2312193 h 5809456"/>
              <a:gd name="connsiteX16988" fmla="*/ 1154467 w 10993169"/>
              <a:gd name="connsiteY16988" fmla="*/ 2308286 h 5809456"/>
              <a:gd name="connsiteX16989" fmla="*/ 1147956 w 10993169"/>
              <a:gd name="connsiteY16989" fmla="*/ 2304379 h 5809456"/>
              <a:gd name="connsiteX16990" fmla="*/ 1140793 w 10993169"/>
              <a:gd name="connsiteY16990" fmla="*/ 2301775 h 5809456"/>
              <a:gd name="connsiteX16991" fmla="*/ 1134282 w 10993169"/>
              <a:gd name="connsiteY16991" fmla="*/ 2299170 h 5809456"/>
              <a:gd name="connsiteX16992" fmla="*/ 1128422 w 10993169"/>
              <a:gd name="connsiteY16992" fmla="*/ 2295914 h 5809456"/>
              <a:gd name="connsiteX16993" fmla="*/ 1121259 w 10993169"/>
              <a:gd name="connsiteY16993" fmla="*/ 2292659 h 5809456"/>
              <a:gd name="connsiteX16994" fmla="*/ 1114096 w 10993169"/>
              <a:gd name="connsiteY16994" fmla="*/ 2290054 h 5809456"/>
              <a:gd name="connsiteX16995" fmla="*/ 1108887 w 10993169"/>
              <a:gd name="connsiteY16995" fmla="*/ 2286799 h 5809456"/>
              <a:gd name="connsiteX16996" fmla="*/ 1105632 w 10993169"/>
              <a:gd name="connsiteY16996" fmla="*/ 2282892 h 5809456"/>
              <a:gd name="connsiteX16997" fmla="*/ 1103027 w 10993169"/>
              <a:gd name="connsiteY16997" fmla="*/ 2278334 h 5809456"/>
              <a:gd name="connsiteX16998" fmla="*/ 1100423 w 10993169"/>
              <a:gd name="connsiteY16998" fmla="*/ 2272473 h 5809456"/>
              <a:gd name="connsiteX16999" fmla="*/ 1098469 w 10993169"/>
              <a:gd name="connsiteY16999" fmla="*/ 2265962 h 5809456"/>
              <a:gd name="connsiteX17000" fmla="*/ 1096516 w 10993169"/>
              <a:gd name="connsiteY17000" fmla="*/ 2259451 h 5809456"/>
              <a:gd name="connsiteX17001" fmla="*/ 1095865 w 10993169"/>
              <a:gd name="connsiteY17001" fmla="*/ 2253590 h 5809456"/>
              <a:gd name="connsiteX17002" fmla="*/ 1095213 w 10993169"/>
              <a:gd name="connsiteY17002" fmla="*/ 2247730 h 5809456"/>
              <a:gd name="connsiteX17003" fmla="*/ 1095865 w 10993169"/>
              <a:gd name="connsiteY17003" fmla="*/ 2243172 h 5809456"/>
              <a:gd name="connsiteX17004" fmla="*/ 1097818 w 10993169"/>
              <a:gd name="connsiteY17004" fmla="*/ 2238614 h 5809456"/>
              <a:gd name="connsiteX17005" fmla="*/ 1100423 w 10993169"/>
              <a:gd name="connsiteY17005" fmla="*/ 2234056 h 5809456"/>
              <a:gd name="connsiteX17006" fmla="*/ 1104981 w 10993169"/>
              <a:gd name="connsiteY17006" fmla="*/ 2228847 h 5809456"/>
              <a:gd name="connsiteX17007" fmla="*/ 1109539 w 10993169"/>
              <a:gd name="connsiteY17007" fmla="*/ 2224289 h 5809456"/>
              <a:gd name="connsiteX17008" fmla="*/ 1119957 w 10993169"/>
              <a:gd name="connsiteY17008" fmla="*/ 2216476 h 5809456"/>
              <a:gd name="connsiteX17009" fmla="*/ 1129073 w 10993169"/>
              <a:gd name="connsiteY17009" fmla="*/ 2209964 h 5809456"/>
              <a:gd name="connsiteX17010" fmla="*/ 1136886 w 10993169"/>
              <a:gd name="connsiteY17010" fmla="*/ 2204104 h 5809456"/>
              <a:gd name="connsiteX17011" fmla="*/ 1146653 w 10993169"/>
              <a:gd name="connsiteY17011" fmla="*/ 2198244 h 5809456"/>
              <a:gd name="connsiteX17012" fmla="*/ 1157072 w 10993169"/>
              <a:gd name="connsiteY17012" fmla="*/ 2192383 h 5809456"/>
              <a:gd name="connsiteX17013" fmla="*/ 1164234 w 10993169"/>
              <a:gd name="connsiteY17013" fmla="*/ 2186523 h 5809456"/>
              <a:gd name="connsiteX17014" fmla="*/ 1167490 w 10993169"/>
              <a:gd name="connsiteY17014" fmla="*/ 2184570 h 5809456"/>
              <a:gd name="connsiteX17015" fmla="*/ 1170094 w 10993169"/>
              <a:gd name="connsiteY17015" fmla="*/ 2180663 h 5809456"/>
              <a:gd name="connsiteX17016" fmla="*/ 1172048 w 10993169"/>
              <a:gd name="connsiteY17016" fmla="*/ 2176756 h 5809456"/>
              <a:gd name="connsiteX17017" fmla="*/ 1174652 w 10993169"/>
              <a:gd name="connsiteY17017" fmla="*/ 2172198 h 5809456"/>
              <a:gd name="connsiteX17018" fmla="*/ 1177257 w 10993169"/>
              <a:gd name="connsiteY17018" fmla="*/ 2167640 h 5809456"/>
              <a:gd name="connsiteX17019" fmla="*/ 1179210 w 10993169"/>
              <a:gd name="connsiteY17019" fmla="*/ 2163733 h 5809456"/>
              <a:gd name="connsiteX17020" fmla="*/ 1181815 w 10993169"/>
              <a:gd name="connsiteY17020" fmla="*/ 2159827 h 5809456"/>
              <a:gd name="connsiteX17021" fmla="*/ 1185071 w 10993169"/>
              <a:gd name="connsiteY17021" fmla="*/ 2156571 h 5809456"/>
              <a:gd name="connsiteX17022" fmla="*/ 1187675 w 10993169"/>
              <a:gd name="connsiteY17022" fmla="*/ 2153315 h 5809456"/>
              <a:gd name="connsiteX17023" fmla="*/ 1192884 w 10993169"/>
              <a:gd name="connsiteY17023" fmla="*/ 2150059 h 5809456"/>
              <a:gd name="connsiteX17024" fmla="*/ 1198093 w 10993169"/>
              <a:gd name="connsiteY17024" fmla="*/ 2147455 h 5809456"/>
              <a:gd name="connsiteX17025" fmla="*/ 1202651 w 10993169"/>
              <a:gd name="connsiteY17025" fmla="*/ 2146153 h 5809456"/>
              <a:gd name="connsiteX17026" fmla="*/ 1207209 w 10993169"/>
              <a:gd name="connsiteY17026" fmla="*/ 2146804 h 5809456"/>
              <a:gd name="connsiteX17027" fmla="*/ 1211116 w 10993169"/>
              <a:gd name="connsiteY17027" fmla="*/ 2148757 h 5809456"/>
              <a:gd name="connsiteX17028" fmla="*/ 1215023 w 10993169"/>
              <a:gd name="connsiteY17028" fmla="*/ 2151362 h 5809456"/>
              <a:gd name="connsiteX17029" fmla="*/ 1218930 w 10993169"/>
              <a:gd name="connsiteY17029" fmla="*/ 2154617 h 5809456"/>
              <a:gd name="connsiteX17030" fmla="*/ 1226092 w 10993169"/>
              <a:gd name="connsiteY17030" fmla="*/ 2162431 h 5809456"/>
              <a:gd name="connsiteX17031" fmla="*/ 1231301 w 10993169"/>
              <a:gd name="connsiteY17031" fmla="*/ 2168942 h 5809456"/>
              <a:gd name="connsiteX17032" fmla="*/ 1232604 w 10993169"/>
              <a:gd name="connsiteY17032" fmla="*/ 2172198 h 5809456"/>
              <a:gd name="connsiteX17033" fmla="*/ 1233255 w 10993169"/>
              <a:gd name="connsiteY17033" fmla="*/ 2176105 h 5809456"/>
              <a:gd name="connsiteX17034" fmla="*/ 1233906 w 10993169"/>
              <a:gd name="connsiteY17034" fmla="*/ 2180012 h 5809456"/>
              <a:gd name="connsiteX17035" fmla="*/ 1233906 w 10993169"/>
              <a:gd name="connsiteY17035" fmla="*/ 2183919 h 5809456"/>
              <a:gd name="connsiteX17036" fmla="*/ 1233906 w 10993169"/>
              <a:gd name="connsiteY17036" fmla="*/ 2188477 h 5809456"/>
              <a:gd name="connsiteX17037" fmla="*/ 1233906 w 10993169"/>
              <a:gd name="connsiteY17037" fmla="*/ 2192383 h 5809456"/>
              <a:gd name="connsiteX17038" fmla="*/ 1235208 w 10993169"/>
              <a:gd name="connsiteY17038" fmla="*/ 2196290 h 5809456"/>
              <a:gd name="connsiteX17039" fmla="*/ 1236510 w 10993169"/>
              <a:gd name="connsiteY17039" fmla="*/ 2199546 h 5809456"/>
              <a:gd name="connsiteX17040" fmla="*/ 1239115 w 10993169"/>
              <a:gd name="connsiteY17040" fmla="*/ 2206057 h 5809456"/>
              <a:gd name="connsiteX17041" fmla="*/ 1243673 w 10993169"/>
              <a:gd name="connsiteY17041" fmla="*/ 2213871 h 5809456"/>
              <a:gd name="connsiteX17042" fmla="*/ 1245626 w 10993169"/>
              <a:gd name="connsiteY17042" fmla="*/ 2217778 h 5809456"/>
              <a:gd name="connsiteX17043" fmla="*/ 1248231 w 10993169"/>
              <a:gd name="connsiteY17043" fmla="*/ 2221034 h 5809456"/>
              <a:gd name="connsiteX17044" fmla="*/ 1251487 w 10993169"/>
              <a:gd name="connsiteY17044" fmla="*/ 2223638 h 5809456"/>
              <a:gd name="connsiteX17045" fmla="*/ 1254091 w 10993169"/>
              <a:gd name="connsiteY17045" fmla="*/ 2224940 h 5809456"/>
              <a:gd name="connsiteX17046" fmla="*/ 1257347 w 10993169"/>
              <a:gd name="connsiteY17046" fmla="*/ 2226243 h 5809456"/>
              <a:gd name="connsiteX17047" fmla="*/ 1261254 w 10993169"/>
              <a:gd name="connsiteY17047" fmla="*/ 2227545 h 5809456"/>
              <a:gd name="connsiteX17048" fmla="*/ 1265812 w 10993169"/>
              <a:gd name="connsiteY17048" fmla="*/ 2228196 h 5809456"/>
              <a:gd name="connsiteX17049" fmla="*/ 1271021 w 10993169"/>
              <a:gd name="connsiteY17049" fmla="*/ 2228196 h 5809456"/>
              <a:gd name="connsiteX17050" fmla="*/ 1280137 w 10993169"/>
              <a:gd name="connsiteY17050" fmla="*/ 2227545 h 5809456"/>
              <a:gd name="connsiteX17051" fmla="*/ 1287299 w 10993169"/>
              <a:gd name="connsiteY17051" fmla="*/ 2227545 h 5809456"/>
              <a:gd name="connsiteX17052" fmla="*/ 1292508 w 10993169"/>
              <a:gd name="connsiteY17052" fmla="*/ 2227545 h 5809456"/>
              <a:gd name="connsiteX17053" fmla="*/ 1298369 w 10993169"/>
              <a:gd name="connsiteY17053" fmla="*/ 2226894 h 5809456"/>
              <a:gd name="connsiteX17054" fmla="*/ 1302275 w 10993169"/>
              <a:gd name="connsiteY17054" fmla="*/ 2226243 h 5809456"/>
              <a:gd name="connsiteX17055" fmla="*/ 1304880 w 10993169"/>
              <a:gd name="connsiteY17055" fmla="*/ 2225592 h 5809456"/>
              <a:gd name="connsiteX17056" fmla="*/ 1308136 w 10993169"/>
              <a:gd name="connsiteY17056" fmla="*/ 2224289 h 5809456"/>
              <a:gd name="connsiteX17057" fmla="*/ 1310089 w 10993169"/>
              <a:gd name="connsiteY17057" fmla="*/ 2222336 h 5809456"/>
              <a:gd name="connsiteX17058" fmla="*/ 1314647 w 10993169"/>
              <a:gd name="connsiteY17058" fmla="*/ 2219080 h 5809456"/>
              <a:gd name="connsiteX17059" fmla="*/ 1319856 w 10993169"/>
              <a:gd name="connsiteY17059" fmla="*/ 2213220 h 5809456"/>
              <a:gd name="connsiteX17060" fmla="*/ 1325065 w 10993169"/>
              <a:gd name="connsiteY17060" fmla="*/ 2206708 h 5809456"/>
              <a:gd name="connsiteX17061" fmla="*/ 1327670 w 10993169"/>
              <a:gd name="connsiteY17061" fmla="*/ 2202151 h 5809456"/>
              <a:gd name="connsiteX17062" fmla="*/ 1328972 w 10993169"/>
              <a:gd name="connsiteY17062" fmla="*/ 2193035 h 5809456"/>
              <a:gd name="connsiteX17063" fmla="*/ 1328972 w 10993169"/>
              <a:gd name="connsiteY17063" fmla="*/ 2183268 h 5809456"/>
              <a:gd name="connsiteX17064" fmla="*/ 1328321 w 10993169"/>
              <a:gd name="connsiteY17064" fmla="*/ 2173500 h 5809456"/>
              <a:gd name="connsiteX17065" fmla="*/ 1327670 w 10993169"/>
              <a:gd name="connsiteY17065" fmla="*/ 2166338 h 5809456"/>
              <a:gd name="connsiteX17066" fmla="*/ 1326368 w 10993169"/>
              <a:gd name="connsiteY17066" fmla="*/ 2161129 h 5809456"/>
              <a:gd name="connsiteX17067" fmla="*/ 1324414 w 10993169"/>
              <a:gd name="connsiteY17067" fmla="*/ 2155269 h 5809456"/>
              <a:gd name="connsiteX17068" fmla="*/ 1324414 w 10993169"/>
              <a:gd name="connsiteY17068" fmla="*/ 2152013 h 5809456"/>
              <a:gd name="connsiteX17069" fmla="*/ 1324414 w 10993169"/>
              <a:gd name="connsiteY17069" fmla="*/ 2148757 h 5809456"/>
              <a:gd name="connsiteX17070" fmla="*/ 1324414 w 10993169"/>
              <a:gd name="connsiteY17070" fmla="*/ 2145501 h 5809456"/>
              <a:gd name="connsiteX17071" fmla="*/ 1325065 w 10993169"/>
              <a:gd name="connsiteY17071" fmla="*/ 2143548 h 5809456"/>
              <a:gd name="connsiteX17072" fmla="*/ 1328972 w 10993169"/>
              <a:gd name="connsiteY17072" fmla="*/ 2138990 h 5809456"/>
              <a:gd name="connsiteX17073" fmla="*/ 1334832 w 10993169"/>
              <a:gd name="connsiteY17073" fmla="*/ 2133130 h 5809456"/>
              <a:gd name="connsiteX17074" fmla="*/ 1337437 w 10993169"/>
              <a:gd name="connsiteY17074" fmla="*/ 2129874 h 5809456"/>
              <a:gd name="connsiteX17075" fmla="*/ 1340041 w 10993169"/>
              <a:gd name="connsiteY17075" fmla="*/ 2125967 h 5809456"/>
              <a:gd name="connsiteX17076" fmla="*/ 1342646 w 10993169"/>
              <a:gd name="connsiteY17076" fmla="*/ 2122711 h 5809456"/>
              <a:gd name="connsiteX17077" fmla="*/ 1343948 w 10993169"/>
              <a:gd name="connsiteY17077" fmla="*/ 2120107 h 5809456"/>
              <a:gd name="connsiteX17078" fmla="*/ 1344599 w 10993169"/>
              <a:gd name="connsiteY17078" fmla="*/ 2110991 h 5809456"/>
              <a:gd name="connsiteX17079" fmla="*/ 1344599 w 10993169"/>
              <a:gd name="connsiteY17079" fmla="*/ 2101224 h 5809456"/>
              <a:gd name="connsiteX17080" fmla="*/ 1343948 w 10993169"/>
              <a:gd name="connsiteY17080" fmla="*/ 2090805 h 5809456"/>
              <a:gd name="connsiteX17081" fmla="*/ 1343948 w 10993169"/>
              <a:gd name="connsiteY17081" fmla="*/ 2081689 h 5809456"/>
              <a:gd name="connsiteX17082" fmla="*/ 1341344 w 10993169"/>
              <a:gd name="connsiteY17082" fmla="*/ 2075178 h 5809456"/>
              <a:gd name="connsiteX17083" fmla="*/ 1339390 w 10993169"/>
              <a:gd name="connsiteY17083" fmla="*/ 2068016 h 5809456"/>
              <a:gd name="connsiteX17084" fmla="*/ 1338739 w 10993169"/>
              <a:gd name="connsiteY17084" fmla="*/ 2064109 h 5809456"/>
              <a:gd name="connsiteX17085" fmla="*/ 1338088 w 10993169"/>
              <a:gd name="connsiteY17085" fmla="*/ 2060202 h 5809456"/>
              <a:gd name="connsiteX17086" fmla="*/ 1338088 w 10993169"/>
              <a:gd name="connsiteY17086" fmla="*/ 2056946 h 5809456"/>
              <a:gd name="connsiteX17087" fmla="*/ 1338739 w 10993169"/>
              <a:gd name="connsiteY17087" fmla="*/ 2053690 h 5809456"/>
              <a:gd name="connsiteX17088" fmla="*/ 1341344 w 10993169"/>
              <a:gd name="connsiteY17088" fmla="*/ 2050435 h 5809456"/>
              <a:gd name="connsiteX17089" fmla="*/ 1344599 w 10993169"/>
              <a:gd name="connsiteY17089" fmla="*/ 2046528 h 5809456"/>
              <a:gd name="connsiteX17090" fmla="*/ 1348506 w 10993169"/>
              <a:gd name="connsiteY17090" fmla="*/ 2042621 h 5809456"/>
              <a:gd name="connsiteX17091" fmla="*/ 1353064 w 10993169"/>
              <a:gd name="connsiteY17091" fmla="*/ 2038714 h 5809456"/>
              <a:gd name="connsiteX17092" fmla="*/ 1362180 w 10993169"/>
              <a:gd name="connsiteY17092" fmla="*/ 2032203 h 5809456"/>
              <a:gd name="connsiteX17093" fmla="*/ 1369343 w 10993169"/>
              <a:gd name="connsiteY17093" fmla="*/ 2025692 h 5809456"/>
              <a:gd name="connsiteX17094" fmla="*/ 1375203 w 10993169"/>
              <a:gd name="connsiteY17094" fmla="*/ 2015273 h 5809456"/>
              <a:gd name="connsiteX17095" fmla="*/ 1381063 w 10993169"/>
              <a:gd name="connsiteY17095" fmla="*/ 2002902 h 5809456"/>
              <a:gd name="connsiteX17096" fmla="*/ 1384319 w 10993169"/>
              <a:gd name="connsiteY17096" fmla="*/ 1997041 h 5809456"/>
              <a:gd name="connsiteX17097" fmla="*/ 1387575 w 10993169"/>
              <a:gd name="connsiteY17097" fmla="*/ 1991832 h 5809456"/>
              <a:gd name="connsiteX17098" fmla="*/ 1390830 w 10993169"/>
              <a:gd name="connsiteY17098" fmla="*/ 1987274 h 5809456"/>
              <a:gd name="connsiteX17099" fmla="*/ 1394737 w 10993169"/>
              <a:gd name="connsiteY17099" fmla="*/ 1984670 h 5809456"/>
              <a:gd name="connsiteX17100" fmla="*/ 1397993 w 10993169"/>
              <a:gd name="connsiteY17100" fmla="*/ 1983368 h 5809456"/>
              <a:gd name="connsiteX17101" fmla="*/ 1401900 w 10993169"/>
              <a:gd name="connsiteY17101" fmla="*/ 1982716 h 5809456"/>
              <a:gd name="connsiteX17102" fmla="*/ 1406458 w 10993169"/>
              <a:gd name="connsiteY17102" fmla="*/ 1982716 h 5809456"/>
              <a:gd name="connsiteX17103" fmla="*/ 1411015 w 10993169"/>
              <a:gd name="connsiteY17103" fmla="*/ 1983368 h 5809456"/>
              <a:gd name="connsiteX17104" fmla="*/ 1416225 w 10993169"/>
              <a:gd name="connsiteY17104" fmla="*/ 1984019 h 5809456"/>
              <a:gd name="connsiteX17105" fmla="*/ 1420131 w 10993169"/>
              <a:gd name="connsiteY17105" fmla="*/ 1984019 h 5809456"/>
              <a:gd name="connsiteX17106" fmla="*/ 1424689 w 10993169"/>
              <a:gd name="connsiteY17106" fmla="*/ 1983368 h 5809456"/>
              <a:gd name="connsiteX17107" fmla="*/ 1427945 w 10993169"/>
              <a:gd name="connsiteY17107" fmla="*/ 1982065 h 5809456"/>
              <a:gd name="connsiteX17108" fmla="*/ 1431201 w 10993169"/>
              <a:gd name="connsiteY17108" fmla="*/ 1979461 h 5809456"/>
              <a:gd name="connsiteX17109" fmla="*/ 1435108 w 10993169"/>
              <a:gd name="connsiteY17109" fmla="*/ 1975554 h 5809456"/>
              <a:gd name="connsiteX17110" fmla="*/ 1438363 w 10993169"/>
              <a:gd name="connsiteY17110" fmla="*/ 1970345 h 5809456"/>
              <a:gd name="connsiteX17111" fmla="*/ 1441619 w 10993169"/>
              <a:gd name="connsiteY17111" fmla="*/ 1965136 h 5809456"/>
              <a:gd name="connsiteX17112" fmla="*/ 1447479 w 10993169"/>
              <a:gd name="connsiteY17112" fmla="*/ 1954717 h 5809456"/>
              <a:gd name="connsiteX17113" fmla="*/ 1453339 w 10993169"/>
              <a:gd name="connsiteY17113" fmla="*/ 1946253 h 5809456"/>
              <a:gd name="connsiteX17114" fmla="*/ 1461804 w 10993169"/>
              <a:gd name="connsiteY17114" fmla="*/ 1942997 h 5809456"/>
              <a:gd name="connsiteX17115" fmla="*/ 1471571 w 10993169"/>
              <a:gd name="connsiteY17115" fmla="*/ 1939090 h 5809456"/>
              <a:gd name="connsiteX17116" fmla="*/ 1478734 w 10993169"/>
              <a:gd name="connsiteY17116" fmla="*/ 1942346 h 5809456"/>
              <a:gd name="connsiteX17117" fmla="*/ 1484594 w 10993169"/>
              <a:gd name="connsiteY17117" fmla="*/ 1944299 h 5809456"/>
              <a:gd name="connsiteX17118" fmla="*/ 1485896 w 10993169"/>
              <a:gd name="connsiteY17118" fmla="*/ 1944950 h 5809456"/>
              <a:gd name="connsiteX17119" fmla="*/ 1487199 w 10993169"/>
              <a:gd name="connsiteY17119" fmla="*/ 1944950 h 5809456"/>
              <a:gd name="connsiteX17120" fmla="*/ 1489803 w 10993169"/>
              <a:gd name="connsiteY17120" fmla="*/ 1944950 h 5809456"/>
              <a:gd name="connsiteX17121" fmla="*/ 1491106 w 10993169"/>
              <a:gd name="connsiteY17121" fmla="*/ 1944950 h 5809456"/>
              <a:gd name="connsiteX17122" fmla="*/ 1489153 w 10993169"/>
              <a:gd name="connsiteY17122" fmla="*/ 1944299 h 5809456"/>
              <a:gd name="connsiteX17123" fmla="*/ 1487851 w 10993169"/>
              <a:gd name="connsiteY17123" fmla="*/ 1943648 h 5809456"/>
              <a:gd name="connsiteX17124" fmla="*/ 1482641 w 10993169"/>
              <a:gd name="connsiteY17124" fmla="*/ 1941695 h 5809456"/>
              <a:gd name="connsiteX17125" fmla="*/ 1474828 w 10993169"/>
              <a:gd name="connsiteY17125" fmla="*/ 1938439 h 5809456"/>
              <a:gd name="connsiteX17126" fmla="*/ 1477432 w 10993169"/>
              <a:gd name="connsiteY17126" fmla="*/ 1938439 h 5809456"/>
              <a:gd name="connsiteX17127" fmla="*/ 1480688 w 10993169"/>
              <a:gd name="connsiteY17127" fmla="*/ 1935834 h 5809456"/>
              <a:gd name="connsiteX17128" fmla="*/ 1485246 w 10993169"/>
              <a:gd name="connsiteY17128" fmla="*/ 1931927 h 5809456"/>
              <a:gd name="connsiteX17129" fmla="*/ 1488502 w 10993169"/>
              <a:gd name="connsiteY17129" fmla="*/ 1928672 h 5809456"/>
              <a:gd name="connsiteX17130" fmla="*/ 1490455 w 10993169"/>
              <a:gd name="connsiteY17130" fmla="*/ 1926067 h 5809456"/>
              <a:gd name="connsiteX17131" fmla="*/ 1491757 w 10993169"/>
              <a:gd name="connsiteY17131" fmla="*/ 1921509 h 5809456"/>
              <a:gd name="connsiteX17132" fmla="*/ 1493060 w 10993169"/>
              <a:gd name="connsiteY17132" fmla="*/ 1916300 h 5809456"/>
              <a:gd name="connsiteX17133" fmla="*/ 1493711 w 10993169"/>
              <a:gd name="connsiteY17133" fmla="*/ 1911091 h 5809456"/>
              <a:gd name="connsiteX17134" fmla="*/ 1493711 w 10993169"/>
              <a:gd name="connsiteY17134" fmla="*/ 1905882 h 5809456"/>
              <a:gd name="connsiteX17135" fmla="*/ 1493060 w 10993169"/>
              <a:gd name="connsiteY17135" fmla="*/ 1896115 h 5809456"/>
              <a:gd name="connsiteX17136" fmla="*/ 1493060 w 10993169"/>
              <a:gd name="connsiteY17136" fmla="*/ 1886999 h 5809456"/>
              <a:gd name="connsiteX17137" fmla="*/ 1489804 w 10993169"/>
              <a:gd name="connsiteY17137" fmla="*/ 1877883 h 5809456"/>
              <a:gd name="connsiteX17138" fmla="*/ 1485246 w 10993169"/>
              <a:gd name="connsiteY17138" fmla="*/ 1866814 h 5809456"/>
              <a:gd name="connsiteX17139" fmla="*/ 1480688 w 10993169"/>
              <a:gd name="connsiteY17139" fmla="*/ 1855744 h 5809456"/>
              <a:gd name="connsiteX17140" fmla="*/ 1477432 w 10993169"/>
              <a:gd name="connsiteY17140" fmla="*/ 1846628 h 5809456"/>
              <a:gd name="connsiteX17141" fmla="*/ 1474828 w 10993169"/>
              <a:gd name="connsiteY17141" fmla="*/ 1843373 h 5809456"/>
              <a:gd name="connsiteX17142" fmla="*/ 1470270 w 10993169"/>
              <a:gd name="connsiteY17142" fmla="*/ 1838164 h 5809456"/>
              <a:gd name="connsiteX17143" fmla="*/ 1468316 w 10993169"/>
              <a:gd name="connsiteY17143" fmla="*/ 1835559 h 5809456"/>
              <a:gd name="connsiteX17144" fmla="*/ 1466363 w 10993169"/>
              <a:gd name="connsiteY17144" fmla="*/ 1832954 h 5809456"/>
              <a:gd name="connsiteX17145" fmla="*/ 1465712 w 10993169"/>
              <a:gd name="connsiteY17145" fmla="*/ 1830350 h 5809456"/>
              <a:gd name="connsiteX17146" fmla="*/ 1465061 w 10993169"/>
              <a:gd name="connsiteY17146" fmla="*/ 1828396 h 5809456"/>
              <a:gd name="connsiteX17147" fmla="*/ 1465712 w 10993169"/>
              <a:gd name="connsiteY17147" fmla="*/ 1825141 h 5809456"/>
              <a:gd name="connsiteX17148" fmla="*/ 1467014 w 10993169"/>
              <a:gd name="connsiteY17148" fmla="*/ 1821885 h 5809456"/>
              <a:gd name="connsiteX17149" fmla="*/ 1468967 w 10993169"/>
              <a:gd name="connsiteY17149" fmla="*/ 1818629 h 5809456"/>
              <a:gd name="connsiteX17150" fmla="*/ 1471572 w 10993169"/>
              <a:gd name="connsiteY17150" fmla="*/ 1814071 h 5809456"/>
              <a:gd name="connsiteX17151" fmla="*/ 1473525 w 10993169"/>
              <a:gd name="connsiteY17151" fmla="*/ 1810165 h 5809456"/>
              <a:gd name="connsiteX17152" fmla="*/ 1475479 w 10993169"/>
              <a:gd name="connsiteY17152" fmla="*/ 1806258 h 5809456"/>
              <a:gd name="connsiteX17153" fmla="*/ 1477432 w 10993169"/>
              <a:gd name="connsiteY17153" fmla="*/ 1803002 h 5809456"/>
              <a:gd name="connsiteX17154" fmla="*/ 1477432 w 10993169"/>
              <a:gd name="connsiteY17154" fmla="*/ 1799746 h 5809456"/>
              <a:gd name="connsiteX17155" fmla="*/ 1474828 w 10993169"/>
              <a:gd name="connsiteY17155" fmla="*/ 1793886 h 5809456"/>
              <a:gd name="connsiteX17156" fmla="*/ 1471572 w 10993169"/>
              <a:gd name="connsiteY17156" fmla="*/ 1787375 h 5809456"/>
              <a:gd name="connsiteX17157" fmla="*/ 1467665 w 10993169"/>
              <a:gd name="connsiteY17157" fmla="*/ 1780863 h 5809456"/>
              <a:gd name="connsiteX17158" fmla="*/ 1465061 w 10993169"/>
              <a:gd name="connsiteY17158" fmla="*/ 1774352 h 5809456"/>
              <a:gd name="connsiteX17159" fmla="*/ 1461805 w 10993169"/>
              <a:gd name="connsiteY17159" fmla="*/ 1770445 h 5809456"/>
              <a:gd name="connsiteX17160" fmla="*/ 1457898 w 10993169"/>
              <a:gd name="connsiteY17160" fmla="*/ 1765236 h 5809456"/>
              <a:gd name="connsiteX17161" fmla="*/ 1454642 w 10993169"/>
              <a:gd name="connsiteY17161" fmla="*/ 1762631 h 5809456"/>
              <a:gd name="connsiteX17162" fmla="*/ 1453340 w 10993169"/>
              <a:gd name="connsiteY17162" fmla="*/ 1760027 h 5809456"/>
              <a:gd name="connsiteX17163" fmla="*/ 1452038 w 10993169"/>
              <a:gd name="connsiteY17163" fmla="*/ 1756771 h 5809456"/>
              <a:gd name="connsiteX17164" fmla="*/ 1451387 w 10993169"/>
              <a:gd name="connsiteY17164" fmla="*/ 1754167 h 5809456"/>
              <a:gd name="connsiteX17165" fmla="*/ 1452689 w 10993169"/>
              <a:gd name="connsiteY17165" fmla="*/ 1748958 h 5809456"/>
              <a:gd name="connsiteX17166" fmla="*/ 1455945 w 10993169"/>
              <a:gd name="connsiteY17166" fmla="*/ 1741144 h 5809456"/>
              <a:gd name="connsiteX17167" fmla="*/ 1458549 w 10993169"/>
              <a:gd name="connsiteY17167" fmla="*/ 1733981 h 5809456"/>
              <a:gd name="connsiteX17168" fmla="*/ 1459852 w 10993169"/>
              <a:gd name="connsiteY17168" fmla="*/ 1728772 h 5809456"/>
              <a:gd name="connsiteX17169" fmla="*/ 1458549 w 10993169"/>
              <a:gd name="connsiteY17169" fmla="*/ 1721610 h 5809456"/>
              <a:gd name="connsiteX17170" fmla="*/ 1454642 w 10993169"/>
              <a:gd name="connsiteY17170" fmla="*/ 1712494 h 5809456"/>
              <a:gd name="connsiteX17171" fmla="*/ 1452689 w 10993169"/>
              <a:gd name="connsiteY17171" fmla="*/ 1706634 h 5809456"/>
              <a:gd name="connsiteX17172" fmla="*/ 1452038 w 10993169"/>
              <a:gd name="connsiteY17172" fmla="*/ 1702076 h 5809456"/>
              <a:gd name="connsiteX17173" fmla="*/ 1451387 w 10993169"/>
              <a:gd name="connsiteY17173" fmla="*/ 1698169 h 5809456"/>
              <a:gd name="connsiteX17174" fmla="*/ 1451387 w 10993169"/>
              <a:gd name="connsiteY17174" fmla="*/ 1694913 h 5809456"/>
              <a:gd name="connsiteX17175" fmla="*/ 1452689 w 10993169"/>
              <a:gd name="connsiteY17175" fmla="*/ 1693611 h 5809456"/>
              <a:gd name="connsiteX17176" fmla="*/ 1453991 w 10993169"/>
              <a:gd name="connsiteY17176" fmla="*/ 1692309 h 5809456"/>
              <a:gd name="connsiteX17177" fmla="*/ 1456596 w 10993169"/>
              <a:gd name="connsiteY17177" fmla="*/ 1691657 h 5809456"/>
              <a:gd name="connsiteX17178" fmla="*/ 1459200 w 10993169"/>
              <a:gd name="connsiteY17178" fmla="*/ 1691006 h 5809456"/>
              <a:gd name="connsiteX17179" fmla="*/ 1463758 w 10993169"/>
              <a:gd name="connsiteY17179" fmla="*/ 1689704 h 5809456"/>
              <a:gd name="connsiteX17180" fmla="*/ 1468967 w 10993169"/>
              <a:gd name="connsiteY17180" fmla="*/ 1689053 h 5809456"/>
              <a:gd name="connsiteX17181" fmla="*/ 1474828 w 10993169"/>
              <a:gd name="connsiteY17181" fmla="*/ 1688402 h 5809456"/>
              <a:gd name="connsiteX17182" fmla="*/ 1480037 w 10993169"/>
              <a:gd name="connsiteY17182" fmla="*/ 1687751 h 5809456"/>
              <a:gd name="connsiteX17183" fmla="*/ 1484595 w 10993169"/>
              <a:gd name="connsiteY17183" fmla="*/ 1686449 h 5809456"/>
              <a:gd name="connsiteX17184" fmla="*/ 1487851 w 10993169"/>
              <a:gd name="connsiteY17184" fmla="*/ 1685146 h 5809456"/>
              <a:gd name="connsiteX17185" fmla="*/ 1491757 w 10993169"/>
              <a:gd name="connsiteY17185" fmla="*/ 1682542 h 5809456"/>
              <a:gd name="connsiteX17186" fmla="*/ 1495664 w 10993169"/>
              <a:gd name="connsiteY17186" fmla="*/ 1679286 h 5809456"/>
              <a:gd name="connsiteX17187" fmla="*/ 1499571 w 10993169"/>
              <a:gd name="connsiteY17187" fmla="*/ 1674728 h 5809456"/>
              <a:gd name="connsiteX17188" fmla="*/ 1503478 w 10993169"/>
              <a:gd name="connsiteY17188" fmla="*/ 1670170 h 5809456"/>
              <a:gd name="connsiteX17189" fmla="*/ 1510640 w 10993169"/>
              <a:gd name="connsiteY17189" fmla="*/ 1660403 h 5809456"/>
              <a:gd name="connsiteX17190" fmla="*/ 1515849 w 10993169"/>
              <a:gd name="connsiteY17190" fmla="*/ 1651938 h 5809456"/>
              <a:gd name="connsiteX17191" fmla="*/ 1517152 w 10993169"/>
              <a:gd name="connsiteY17191" fmla="*/ 1648031 h 5809456"/>
              <a:gd name="connsiteX17192" fmla="*/ 1518454 w 10993169"/>
              <a:gd name="connsiteY17192" fmla="*/ 1643473 h 5809456"/>
              <a:gd name="connsiteX17193" fmla="*/ 1519105 w 10993169"/>
              <a:gd name="connsiteY17193" fmla="*/ 1638264 h 5809456"/>
              <a:gd name="connsiteX17194" fmla="*/ 1519756 w 10993169"/>
              <a:gd name="connsiteY17194" fmla="*/ 1632404 h 5809456"/>
              <a:gd name="connsiteX17195" fmla="*/ 1520407 w 10993169"/>
              <a:gd name="connsiteY17195" fmla="*/ 1627195 h 5809456"/>
              <a:gd name="connsiteX17196" fmla="*/ 1521710 w 10993169"/>
              <a:gd name="connsiteY17196" fmla="*/ 1621986 h 5809456"/>
              <a:gd name="connsiteX17197" fmla="*/ 1523663 w 10993169"/>
              <a:gd name="connsiteY17197" fmla="*/ 1617428 h 5809456"/>
              <a:gd name="connsiteX17198" fmla="*/ 1526268 w 10993169"/>
              <a:gd name="connsiteY17198" fmla="*/ 1613521 h 5809456"/>
              <a:gd name="connsiteX17199" fmla="*/ 1528221 w 10993169"/>
              <a:gd name="connsiteY17199" fmla="*/ 1612219 h 5809456"/>
              <a:gd name="connsiteX17200" fmla="*/ 1531477 w 10993169"/>
              <a:gd name="connsiteY17200" fmla="*/ 1611567 h 5809456"/>
              <a:gd name="connsiteX17201" fmla="*/ 1536035 w 10993169"/>
              <a:gd name="connsiteY17201" fmla="*/ 1611567 h 5809456"/>
              <a:gd name="connsiteX17202" fmla="*/ 1539942 w 10993169"/>
              <a:gd name="connsiteY17202" fmla="*/ 1611567 h 5809456"/>
              <a:gd name="connsiteX17203" fmla="*/ 1549058 w 10993169"/>
              <a:gd name="connsiteY17203" fmla="*/ 1611567 h 5809456"/>
              <a:gd name="connsiteX17204" fmla="*/ 1556220 w 10993169"/>
              <a:gd name="connsiteY17204" fmla="*/ 1610917 h 5809456"/>
              <a:gd name="connsiteX17205" fmla="*/ 1560778 w 10993169"/>
              <a:gd name="connsiteY17205" fmla="*/ 1608312 h 5809456"/>
              <a:gd name="connsiteX17206" fmla="*/ 1565987 w 10993169"/>
              <a:gd name="connsiteY17206" fmla="*/ 1603754 h 5809456"/>
              <a:gd name="connsiteX17207" fmla="*/ 1571196 w 10993169"/>
              <a:gd name="connsiteY17207" fmla="*/ 1599196 h 5809456"/>
              <a:gd name="connsiteX17208" fmla="*/ 1574452 w 10993169"/>
              <a:gd name="connsiteY17208" fmla="*/ 1595289 h 5809456"/>
              <a:gd name="connsiteX17209" fmla="*/ 1580963 w 10993169"/>
              <a:gd name="connsiteY17209" fmla="*/ 1587475 h 5809456"/>
              <a:gd name="connsiteX17210" fmla="*/ 1587475 w 10993169"/>
              <a:gd name="connsiteY17210" fmla="*/ 1577708 h 5809456"/>
              <a:gd name="connsiteX17211" fmla="*/ 1593986 w 10993169"/>
              <a:gd name="connsiteY17211" fmla="*/ 1567290 h 5809456"/>
              <a:gd name="connsiteX17212" fmla="*/ 1600497 w 10993169"/>
              <a:gd name="connsiteY17212" fmla="*/ 1559476 h 5809456"/>
              <a:gd name="connsiteX17213" fmla="*/ 1603102 w 10993169"/>
              <a:gd name="connsiteY17213" fmla="*/ 1555570 h 5809456"/>
              <a:gd name="connsiteX17214" fmla="*/ 1606358 w 10993169"/>
              <a:gd name="connsiteY17214" fmla="*/ 1552314 h 5809456"/>
              <a:gd name="connsiteX17215" fmla="*/ 1610265 w 10993169"/>
              <a:gd name="connsiteY17215" fmla="*/ 1550360 h 5809456"/>
              <a:gd name="connsiteX17216" fmla="*/ 1612869 w 10993169"/>
              <a:gd name="connsiteY17216" fmla="*/ 1549709 h 5809456"/>
              <a:gd name="connsiteX17217" fmla="*/ 1620032 w 10993169"/>
              <a:gd name="connsiteY17217" fmla="*/ 1547756 h 5809456"/>
              <a:gd name="connsiteX17218" fmla="*/ 1628496 w 10993169"/>
              <a:gd name="connsiteY17218" fmla="*/ 1547105 h 5809456"/>
              <a:gd name="connsiteX17219" fmla="*/ 1636310 w 10993169"/>
              <a:gd name="connsiteY17219" fmla="*/ 1545803 h 5809456"/>
              <a:gd name="connsiteX17220" fmla="*/ 1643473 w 10993169"/>
              <a:gd name="connsiteY17220" fmla="*/ 1544500 h 5809456"/>
              <a:gd name="connsiteX17221" fmla="*/ 1649984 w 10993169"/>
              <a:gd name="connsiteY17221" fmla="*/ 1542547 h 5809456"/>
              <a:gd name="connsiteX17222" fmla="*/ 1657146 w 10993169"/>
              <a:gd name="connsiteY17222" fmla="*/ 1540593 h 5809456"/>
              <a:gd name="connsiteX17223" fmla="*/ 1663658 w 10993169"/>
              <a:gd name="connsiteY17223" fmla="*/ 1538640 h 5809456"/>
              <a:gd name="connsiteX17224" fmla="*/ 1668867 w 10993169"/>
              <a:gd name="connsiteY17224" fmla="*/ 1536687 h 5809456"/>
              <a:gd name="connsiteX17225" fmla="*/ 1677332 w 10993169"/>
              <a:gd name="connsiteY17225" fmla="*/ 1535384 h 5809456"/>
              <a:gd name="connsiteX17226" fmla="*/ 1681890 w 10993169"/>
              <a:gd name="connsiteY17226" fmla="*/ 1534082 h 5809456"/>
              <a:gd name="connsiteX17227" fmla="*/ 1679936 w 10993169"/>
              <a:gd name="connsiteY17227" fmla="*/ 1541245 h 5809456"/>
              <a:gd name="connsiteX17228" fmla="*/ 1676681 w 10993169"/>
              <a:gd name="connsiteY17228" fmla="*/ 1552314 h 5809456"/>
              <a:gd name="connsiteX17229" fmla="*/ 1671472 w 10993169"/>
              <a:gd name="connsiteY17229" fmla="*/ 1555570 h 5809456"/>
              <a:gd name="connsiteX17230" fmla="*/ 1666262 w 10993169"/>
              <a:gd name="connsiteY17230" fmla="*/ 1559476 h 5809456"/>
              <a:gd name="connsiteX17231" fmla="*/ 1662356 w 10993169"/>
              <a:gd name="connsiteY17231" fmla="*/ 1567290 h 5809456"/>
              <a:gd name="connsiteX17232" fmla="*/ 1658449 w 10993169"/>
              <a:gd name="connsiteY17232" fmla="*/ 1575104 h 5809456"/>
              <a:gd name="connsiteX17233" fmla="*/ 1656495 w 10993169"/>
              <a:gd name="connsiteY17233" fmla="*/ 1580964 h 5809456"/>
              <a:gd name="connsiteX17234" fmla="*/ 1653891 w 10993169"/>
              <a:gd name="connsiteY17234" fmla="*/ 1587475 h 5809456"/>
              <a:gd name="connsiteX17235" fmla="*/ 1653891 w 10993169"/>
              <a:gd name="connsiteY17235" fmla="*/ 1590080 h 5809456"/>
              <a:gd name="connsiteX17236" fmla="*/ 1653891 w 10993169"/>
              <a:gd name="connsiteY17236" fmla="*/ 1593987 h 5809456"/>
              <a:gd name="connsiteX17237" fmla="*/ 1654542 w 10993169"/>
              <a:gd name="connsiteY17237" fmla="*/ 1597894 h 5809456"/>
              <a:gd name="connsiteX17238" fmla="*/ 1656495 w 10993169"/>
              <a:gd name="connsiteY17238" fmla="*/ 1600498 h 5809456"/>
              <a:gd name="connsiteX17239" fmla="*/ 1657146 w 10993169"/>
              <a:gd name="connsiteY17239" fmla="*/ 1601149 h 5809456"/>
              <a:gd name="connsiteX17240" fmla="*/ 1659100 w 10993169"/>
              <a:gd name="connsiteY17240" fmla="*/ 1601149 h 5809456"/>
              <a:gd name="connsiteX17241" fmla="*/ 1661704 w 10993169"/>
              <a:gd name="connsiteY17241" fmla="*/ 1601149 h 5809456"/>
              <a:gd name="connsiteX17242" fmla="*/ 1663658 w 10993169"/>
              <a:gd name="connsiteY17242" fmla="*/ 1601149 h 5809456"/>
              <a:gd name="connsiteX17243" fmla="*/ 1668216 w 10993169"/>
              <a:gd name="connsiteY17243" fmla="*/ 1599847 h 5809456"/>
              <a:gd name="connsiteX17244" fmla="*/ 1671472 w 10993169"/>
              <a:gd name="connsiteY17244" fmla="*/ 1597894 h 5809456"/>
              <a:gd name="connsiteX17245" fmla="*/ 1674727 w 10993169"/>
              <a:gd name="connsiteY17245" fmla="*/ 1595940 h 5809456"/>
              <a:gd name="connsiteX17246" fmla="*/ 1677983 w 10993169"/>
              <a:gd name="connsiteY17246" fmla="*/ 1593987 h 5809456"/>
              <a:gd name="connsiteX17247" fmla="*/ 1681239 w 10993169"/>
              <a:gd name="connsiteY17247" fmla="*/ 1590731 h 5809456"/>
              <a:gd name="connsiteX17248" fmla="*/ 1684494 w 10993169"/>
              <a:gd name="connsiteY17248" fmla="*/ 1586824 h 5809456"/>
              <a:gd name="connsiteX17249" fmla="*/ 1687750 w 10993169"/>
              <a:gd name="connsiteY17249" fmla="*/ 1582917 h 5809456"/>
              <a:gd name="connsiteX17250" fmla="*/ 1691006 w 10993169"/>
              <a:gd name="connsiteY17250" fmla="*/ 1579011 h 5809456"/>
              <a:gd name="connsiteX17251" fmla="*/ 1692959 w 10993169"/>
              <a:gd name="connsiteY17251" fmla="*/ 1575755 h 5809456"/>
              <a:gd name="connsiteX17252" fmla="*/ 1694261 w 10993169"/>
              <a:gd name="connsiteY17252" fmla="*/ 1572499 h 5809456"/>
              <a:gd name="connsiteX17253" fmla="*/ 1696215 w 10993169"/>
              <a:gd name="connsiteY17253" fmla="*/ 1569895 h 5809456"/>
              <a:gd name="connsiteX17254" fmla="*/ 1697517 w 10993169"/>
              <a:gd name="connsiteY17254" fmla="*/ 1566639 h 5809456"/>
              <a:gd name="connsiteX17255" fmla="*/ 1699470 w 10993169"/>
              <a:gd name="connsiteY17255" fmla="*/ 1563383 h 5809456"/>
              <a:gd name="connsiteX17256" fmla="*/ 1700773 w 10993169"/>
              <a:gd name="connsiteY17256" fmla="*/ 1559476 h 5809456"/>
              <a:gd name="connsiteX17257" fmla="*/ 1703377 w 10993169"/>
              <a:gd name="connsiteY17257" fmla="*/ 1551012 h 5809456"/>
              <a:gd name="connsiteX17258" fmla="*/ 1707935 w 10993169"/>
              <a:gd name="connsiteY17258" fmla="*/ 1544500 h 5809456"/>
              <a:gd name="connsiteX17259" fmla="*/ 1708586 w 10993169"/>
              <a:gd name="connsiteY17259" fmla="*/ 1539291 h 5809456"/>
              <a:gd name="connsiteX17260" fmla="*/ 1710540 w 10993169"/>
              <a:gd name="connsiteY17260" fmla="*/ 1533431 h 5809456"/>
              <a:gd name="connsiteX17261" fmla="*/ 1713145 w 10993169"/>
              <a:gd name="connsiteY17261" fmla="*/ 1527571 h 5809456"/>
              <a:gd name="connsiteX17262" fmla="*/ 1715098 w 10993169"/>
              <a:gd name="connsiteY17262" fmla="*/ 1524315 h 5809456"/>
              <a:gd name="connsiteX17263" fmla="*/ 1720958 w 10993169"/>
              <a:gd name="connsiteY17263" fmla="*/ 1523013 h 5809456"/>
              <a:gd name="connsiteX17264" fmla="*/ 1728121 w 10993169"/>
              <a:gd name="connsiteY17264" fmla="*/ 1523013 h 5809456"/>
              <a:gd name="connsiteX17265" fmla="*/ 1735283 w 10993169"/>
              <a:gd name="connsiteY17265" fmla="*/ 1522362 h 5809456"/>
              <a:gd name="connsiteX17266" fmla="*/ 1740492 w 10993169"/>
              <a:gd name="connsiteY17266" fmla="*/ 1521710 h 5809456"/>
              <a:gd name="connsiteX17267" fmla="*/ 1745050 w 10993169"/>
              <a:gd name="connsiteY17267" fmla="*/ 1520408 h 5809456"/>
              <a:gd name="connsiteX17268" fmla="*/ 1749608 w 10993169"/>
              <a:gd name="connsiteY17268" fmla="*/ 1518455 h 5809456"/>
              <a:gd name="connsiteX17269" fmla="*/ 1754166 w 10993169"/>
              <a:gd name="connsiteY17269" fmla="*/ 1515850 h 5809456"/>
              <a:gd name="connsiteX17270" fmla="*/ 1758724 w 10993169"/>
              <a:gd name="connsiteY17270" fmla="*/ 1513897 h 5809456"/>
              <a:gd name="connsiteX17271" fmla="*/ 1765887 w 10993169"/>
              <a:gd name="connsiteY17271" fmla="*/ 1506083 h 5809456"/>
              <a:gd name="connsiteX17272" fmla="*/ 1773701 w 10993169"/>
              <a:gd name="connsiteY17272" fmla="*/ 1498269 h 5809456"/>
              <a:gd name="connsiteX17273" fmla="*/ 1782816 w 10993169"/>
              <a:gd name="connsiteY17273" fmla="*/ 1493060 h 5809456"/>
              <a:gd name="connsiteX17274" fmla="*/ 1791281 w 10993169"/>
              <a:gd name="connsiteY17274" fmla="*/ 1487851 h 5809456"/>
              <a:gd name="connsiteX17275" fmla="*/ 1795188 w 10993169"/>
              <a:gd name="connsiteY17275" fmla="*/ 1481340 h 5809456"/>
              <a:gd name="connsiteX17276" fmla="*/ 1799095 w 10993169"/>
              <a:gd name="connsiteY17276" fmla="*/ 1474828 h 5809456"/>
              <a:gd name="connsiteX17277" fmla="*/ 1802351 w 10993169"/>
              <a:gd name="connsiteY17277" fmla="*/ 1474177 h 5809456"/>
              <a:gd name="connsiteX17278" fmla="*/ 1805606 w 10993169"/>
              <a:gd name="connsiteY17278" fmla="*/ 1474177 h 5809456"/>
              <a:gd name="connsiteX17279" fmla="*/ 1809513 w 10993169"/>
              <a:gd name="connsiteY17279" fmla="*/ 1474177 h 5809456"/>
              <a:gd name="connsiteX17280" fmla="*/ 1813420 w 10993169"/>
              <a:gd name="connsiteY17280" fmla="*/ 1474177 h 5809456"/>
              <a:gd name="connsiteX17281" fmla="*/ 1820583 w 10993169"/>
              <a:gd name="connsiteY17281" fmla="*/ 1475480 h 5809456"/>
              <a:gd name="connsiteX17282" fmla="*/ 1827094 w 10993169"/>
              <a:gd name="connsiteY17282" fmla="*/ 1477433 h 5809456"/>
              <a:gd name="connsiteX17283" fmla="*/ 1830350 w 10993169"/>
              <a:gd name="connsiteY17283" fmla="*/ 1478735 h 5809456"/>
              <a:gd name="connsiteX17284" fmla="*/ 1834256 w 10993169"/>
              <a:gd name="connsiteY17284" fmla="*/ 1480689 h 5809456"/>
              <a:gd name="connsiteX17285" fmla="*/ 1837512 w 10993169"/>
              <a:gd name="connsiteY17285" fmla="*/ 1483293 h 5809456"/>
              <a:gd name="connsiteX17286" fmla="*/ 1840768 w 10993169"/>
              <a:gd name="connsiteY17286" fmla="*/ 1485247 h 5809456"/>
              <a:gd name="connsiteX17287" fmla="*/ 1845326 w 10993169"/>
              <a:gd name="connsiteY17287" fmla="*/ 1493060 h 5809456"/>
              <a:gd name="connsiteX17288" fmla="*/ 1850535 w 10993169"/>
              <a:gd name="connsiteY17288" fmla="*/ 1500223 h 5809456"/>
              <a:gd name="connsiteX17289" fmla="*/ 1854442 w 10993169"/>
              <a:gd name="connsiteY17289" fmla="*/ 1500223 h 5809456"/>
              <a:gd name="connsiteX17290" fmla="*/ 1859000 w 10993169"/>
              <a:gd name="connsiteY17290" fmla="*/ 1500223 h 5809456"/>
              <a:gd name="connsiteX17291" fmla="*/ 1862906 w 10993169"/>
              <a:gd name="connsiteY17291" fmla="*/ 1499572 h 5809456"/>
              <a:gd name="connsiteX17292" fmla="*/ 1866162 w 10993169"/>
              <a:gd name="connsiteY17292" fmla="*/ 1498269 h 5809456"/>
              <a:gd name="connsiteX17293" fmla="*/ 1866813 w 10993169"/>
              <a:gd name="connsiteY17293" fmla="*/ 1495665 h 5809456"/>
              <a:gd name="connsiteX17294" fmla="*/ 1867464 w 10993169"/>
              <a:gd name="connsiteY17294" fmla="*/ 1493060 h 5809456"/>
              <a:gd name="connsiteX17295" fmla="*/ 1866162 w 10993169"/>
              <a:gd name="connsiteY17295" fmla="*/ 1489805 h 5809456"/>
              <a:gd name="connsiteX17296" fmla="*/ 1865511 w 10993169"/>
              <a:gd name="connsiteY17296" fmla="*/ 1485898 h 5809456"/>
              <a:gd name="connsiteX17297" fmla="*/ 1862255 w 10993169"/>
              <a:gd name="connsiteY17297" fmla="*/ 1478735 h 5809456"/>
              <a:gd name="connsiteX17298" fmla="*/ 1860953 w 10993169"/>
              <a:gd name="connsiteY17298" fmla="*/ 1472224 h 5809456"/>
              <a:gd name="connsiteX17299" fmla="*/ 1860953 w 10993169"/>
              <a:gd name="connsiteY17299" fmla="*/ 1467666 h 5809456"/>
              <a:gd name="connsiteX17300" fmla="*/ 1862906 w 10993169"/>
              <a:gd name="connsiteY17300" fmla="*/ 1462457 h 5809456"/>
              <a:gd name="connsiteX17301" fmla="*/ 1864860 w 10993169"/>
              <a:gd name="connsiteY17301" fmla="*/ 1456597 h 5809456"/>
              <a:gd name="connsiteX17302" fmla="*/ 1868116 w 10993169"/>
              <a:gd name="connsiteY17302" fmla="*/ 1452039 h 5809456"/>
              <a:gd name="connsiteX17303" fmla="*/ 1871371 w 10993169"/>
              <a:gd name="connsiteY17303" fmla="*/ 1450085 h 5809456"/>
              <a:gd name="connsiteX17304" fmla="*/ 1875278 w 10993169"/>
              <a:gd name="connsiteY17304" fmla="*/ 1447481 h 5809456"/>
              <a:gd name="connsiteX17305" fmla="*/ 1879185 w 10993169"/>
              <a:gd name="connsiteY17305" fmla="*/ 1445527 h 5809456"/>
              <a:gd name="connsiteX17306" fmla="*/ 1883743 w 10993169"/>
              <a:gd name="connsiteY17306" fmla="*/ 1444876 h 5809456"/>
              <a:gd name="connsiteX17307" fmla="*/ 1893510 w 10993169"/>
              <a:gd name="connsiteY17307" fmla="*/ 1444876 h 5809456"/>
              <a:gd name="connsiteX17308" fmla="*/ 1901324 w 10993169"/>
              <a:gd name="connsiteY17308" fmla="*/ 1444876 h 5809456"/>
              <a:gd name="connsiteX17309" fmla="*/ 1903928 w 10993169"/>
              <a:gd name="connsiteY17309" fmla="*/ 1444225 h 5809456"/>
              <a:gd name="connsiteX17310" fmla="*/ 1906533 w 10993169"/>
              <a:gd name="connsiteY17310" fmla="*/ 1443574 h 5809456"/>
              <a:gd name="connsiteX17311" fmla="*/ 1909137 w 10993169"/>
              <a:gd name="connsiteY17311" fmla="*/ 1443574 h 5809456"/>
              <a:gd name="connsiteX17312" fmla="*/ 1911742 w 10993169"/>
              <a:gd name="connsiteY17312" fmla="*/ 1444876 h 5809456"/>
              <a:gd name="connsiteX17313" fmla="*/ 1912393 w 10993169"/>
              <a:gd name="connsiteY17313" fmla="*/ 1445527 h 5809456"/>
              <a:gd name="connsiteX17314" fmla="*/ 1912393 w 10993169"/>
              <a:gd name="connsiteY17314" fmla="*/ 1446830 h 5809456"/>
              <a:gd name="connsiteX17315" fmla="*/ 1911742 w 10993169"/>
              <a:gd name="connsiteY17315" fmla="*/ 1448132 h 5809456"/>
              <a:gd name="connsiteX17316" fmla="*/ 1911091 w 10993169"/>
              <a:gd name="connsiteY17316" fmla="*/ 1449434 h 5809456"/>
              <a:gd name="connsiteX17317" fmla="*/ 1909788 w 10993169"/>
              <a:gd name="connsiteY17317" fmla="*/ 1452690 h 5809456"/>
              <a:gd name="connsiteX17318" fmla="*/ 1909137 w 10993169"/>
              <a:gd name="connsiteY17318" fmla="*/ 1454643 h 5809456"/>
              <a:gd name="connsiteX17319" fmla="*/ 1913044 w 10993169"/>
              <a:gd name="connsiteY17319" fmla="*/ 1458550 h 5809456"/>
              <a:gd name="connsiteX17320" fmla="*/ 1916951 w 10993169"/>
              <a:gd name="connsiteY17320" fmla="*/ 1462457 h 5809456"/>
              <a:gd name="connsiteX17321" fmla="*/ 1925416 w 10993169"/>
              <a:gd name="connsiteY17321" fmla="*/ 1463759 h 5809456"/>
              <a:gd name="connsiteX17322" fmla="*/ 1931927 w 10993169"/>
              <a:gd name="connsiteY17322" fmla="*/ 1465061 h 5809456"/>
              <a:gd name="connsiteX17323" fmla="*/ 1933229 w 10993169"/>
              <a:gd name="connsiteY17323" fmla="*/ 1471573 h 5809456"/>
              <a:gd name="connsiteX17324" fmla="*/ 1934532 w 10993169"/>
              <a:gd name="connsiteY17324" fmla="*/ 1477433 h 5809456"/>
              <a:gd name="connsiteX17325" fmla="*/ 1938439 w 10993169"/>
              <a:gd name="connsiteY17325" fmla="*/ 1481340 h 5809456"/>
              <a:gd name="connsiteX17326" fmla="*/ 1944299 w 10993169"/>
              <a:gd name="connsiteY17326" fmla="*/ 1485247 h 5809456"/>
              <a:gd name="connsiteX17327" fmla="*/ 1947554 w 10993169"/>
              <a:gd name="connsiteY17327" fmla="*/ 1485898 h 5809456"/>
              <a:gd name="connsiteX17328" fmla="*/ 1952764 w 10993169"/>
              <a:gd name="connsiteY17328" fmla="*/ 1486549 h 5809456"/>
              <a:gd name="connsiteX17329" fmla="*/ 1958624 w 10993169"/>
              <a:gd name="connsiteY17329" fmla="*/ 1488503 h 5809456"/>
              <a:gd name="connsiteX17330" fmla="*/ 1963182 w 10993169"/>
              <a:gd name="connsiteY17330" fmla="*/ 1490456 h 5809456"/>
              <a:gd name="connsiteX17331" fmla="*/ 1968391 w 10993169"/>
              <a:gd name="connsiteY17331" fmla="*/ 1495665 h 5809456"/>
              <a:gd name="connsiteX17332" fmla="*/ 1975553 w 10993169"/>
              <a:gd name="connsiteY17332" fmla="*/ 1500223 h 5809456"/>
              <a:gd name="connsiteX17333" fmla="*/ 1978809 w 10993169"/>
              <a:gd name="connsiteY17333" fmla="*/ 1504781 h 5809456"/>
              <a:gd name="connsiteX17334" fmla="*/ 1983367 w 10993169"/>
              <a:gd name="connsiteY17334" fmla="*/ 1508688 h 5809456"/>
              <a:gd name="connsiteX17335" fmla="*/ 1985321 w 10993169"/>
              <a:gd name="connsiteY17335" fmla="*/ 1510641 h 5809456"/>
              <a:gd name="connsiteX17336" fmla="*/ 1986623 w 10993169"/>
              <a:gd name="connsiteY17336" fmla="*/ 1512594 h 5809456"/>
              <a:gd name="connsiteX17337" fmla="*/ 1987925 w 10993169"/>
              <a:gd name="connsiteY17337" fmla="*/ 1514548 h 5809456"/>
              <a:gd name="connsiteX17338" fmla="*/ 1988576 w 10993169"/>
              <a:gd name="connsiteY17338" fmla="*/ 1516501 h 5809456"/>
              <a:gd name="connsiteX17339" fmla="*/ 1985972 w 10993169"/>
              <a:gd name="connsiteY17339" fmla="*/ 1518455 h 5809456"/>
              <a:gd name="connsiteX17340" fmla="*/ 1983367 w 10993169"/>
              <a:gd name="connsiteY17340" fmla="*/ 1519757 h 5809456"/>
              <a:gd name="connsiteX17341" fmla="*/ 1979460 w 10993169"/>
              <a:gd name="connsiteY17341" fmla="*/ 1521059 h 5809456"/>
              <a:gd name="connsiteX17342" fmla="*/ 1975553 w 10993169"/>
              <a:gd name="connsiteY17342" fmla="*/ 1521710 h 5809456"/>
              <a:gd name="connsiteX17343" fmla="*/ 1970995 w 10993169"/>
              <a:gd name="connsiteY17343" fmla="*/ 1523013 h 5809456"/>
              <a:gd name="connsiteX17344" fmla="*/ 1965786 w 10993169"/>
              <a:gd name="connsiteY17344" fmla="*/ 1524315 h 5809456"/>
              <a:gd name="connsiteX17345" fmla="*/ 1965786 w 10993169"/>
              <a:gd name="connsiteY17345" fmla="*/ 1526920 h 5809456"/>
              <a:gd name="connsiteX17346" fmla="*/ 1967089 w 10993169"/>
              <a:gd name="connsiteY17346" fmla="*/ 1530175 h 5809456"/>
              <a:gd name="connsiteX17347" fmla="*/ 1969042 w 10993169"/>
              <a:gd name="connsiteY17347" fmla="*/ 1534082 h 5809456"/>
              <a:gd name="connsiteX17348" fmla="*/ 1970995 w 10993169"/>
              <a:gd name="connsiteY17348" fmla="*/ 1536687 h 5809456"/>
              <a:gd name="connsiteX17349" fmla="*/ 1973600 w 10993169"/>
              <a:gd name="connsiteY17349" fmla="*/ 1539291 h 5809456"/>
              <a:gd name="connsiteX17350" fmla="*/ 1978158 w 10993169"/>
              <a:gd name="connsiteY17350" fmla="*/ 1541896 h 5809456"/>
              <a:gd name="connsiteX17351" fmla="*/ 1976856 w 10993169"/>
              <a:gd name="connsiteY17351" fmla="*/ 1547105 h 5809456"/>
              <a:gd name="connsiteX17352" fmla="*/ 1975553 w 10993169"/>
              <a:gd name="connsiteY17352" fmla="*/ 1552314 h 5809456"/>
              <a:gd name="connsiteX17353" fmla="*/ 1980763 w 10993169"/>
              <a:gd name="connsiteY17353" fmla="*/ 1559476 h 5809456"/>
              <a:gd name="connsiteX17354" fmla="*/ 1985972 w 10993169"/>
              <a:gd name="connsiteY17354" fmla="*/ 1564686 h 5809456"/>
              <a:gd name="connsiteX17355" fmla="*/ 1990530 w 10993169"/>
              <a:gd name="connsiteY17355" fmla="*/ 1564686 h 5809456"/>
              <a:gd name="connsiteX17356" fmla="*/ 1996390 w 10993169"/>
              <a:gd name="connsiteY17356" fmla="*/ 1564686 h 5809456"/>
              <a:gd name="connsiteX17357" fmla="*/ 2001599 w 10993169"/>
              <a:gd name="connsiteY17357" fmla="*/ 1563383 h 5809456"/>
              <a:gd name="connsiteX17358" fmla="*/ 2006157 w 10993169"/>
              <a:gd name="connsiteY17358" fmla="*/ 1562081 h 5809456"/>
              <a:gd name="connsiteX17359" fmla="*/ 2010715 w 10993169"/>
              <a:gd name="connsiteY17359" fmla="*/ 1561430 h 5809456"/>
              <a:gd name="connsiteX17360" fmla="*/ 2014622 w 10993169"/>
              <a:gd name="connsiteY17360" fmla="*/ 1560779 h 5809456"/>
              <a:gd name="connsiteX17361" fmla="*/ 2018529 w 10993169"/>
              <a:gd name="connsiteY17361" fmla="*/ 1558825 h 5809456"/>
              <a:gd name="connsiteX17362" fmla="*/ 2021784 w 10993169"/>
              <a:gd name="connsiteY17362" fmla="*/ 1556872 h 5809456"/>
              <a:gd name="connsiteX17363" fmla="*/ 2023087 w 10993169"/>
              <a:gd name="connsiteY17363" fmla="*/ 1554918 h 5809456"/>
              <a:gd name="connsiteX17364" fmla="*/ 2024389 w 10993169"/>
              <a:gd name="connsiteY17364" fmla="*/ 1551012 h 5809456"/>
              <a:gd name="connsiteX17365" fmla="*/ 2025040 w 10993169"/>
              <a:gd name="connsiteY17365" fmla="*/ 1547105 h 5809456"/>
              <a:gd name="connsiteX17366" fmla="*/ 2025691 w 10993169"/>
              <a:gd name="connsiteY17366" fmla="*/ 1542547 h 5809456"/>
              <a:gd name="connsiteX17367" fmla="*/ 2026342 w 10993169"/>
              <a:gd name="connsiteY17367" fmla="*/ 1534082 h 5809456"/>
              <a:gd name="connsiteX17368" fmla="*/ 2026342 w 10993169"/>
              <a:gd name="connsiteY17368" fmla="*/ 1526269 h 5809456"/>
              <a:gd name="connsiteX17369" fmla="*/ 2026342 w 10993169"/>
              <a:gd name="connsiteY17369" fmla="*/ 1520408 h 5809456"/>
              <a:gd name="connsiteX17370" fmla="*/ 2026342 w 10993169"/>
              <a:gd name="connsiteY17370" fmla="*/ 1512594 h 5809456"/>
              <a:gd name="connsiteX17371" fmla="*/ 2025691 w 10993169"/>
              <a:gd name="connsiteY17371" fmla="*/ 1506083 h 5809456"/>
              <a:gd name="connsiteX17372" fmla="*/ 2023738 w 10993169"/>
              <a:gd name="connsiteY17372" fmla="*/ 1500223 h 5809456"/>
              <a:gd name="connsiteX17373" fmla="*/ 2015273 w 10993169"/>
              <a:gd name="connsiteY17373" fmla="*/ 1491758 h 5809456"/>
              <a:gd name="connsiteX17374" fmla="*/ 2006157 w 10993169"/>
              <a:gd name="connsiteY17374" fmla="*/ 1482642 h 5809456"/>
              <a:gd name="connsiteX17375" fmla="*/ 2004203 w 10993169"/>
              <a:gd name="connsiteY17375" fmla="*/ 1478735 h 5809456"/>
              <a:gd name="connsiteX17376" fmla="*/ 2001599 w 10993169"/>
              <a:gd name="connsiteY17376" fmla="*/ 1473526 h 5809456"/>
              <a:gd name="connsiteX17377" fmla="*/ 1999646 w 10993169"/>
              <a:gd name="connsiteY17377" fmla="*/ 1468968 h 5809456"/>
              <a:gd name="connsiteX17378" fmla="*/ 1998343 w 10993169"/>
              <a:gd name="connsiteY17378" fmla="*/ 1465061 h 5809456"/>
              <a:gd name="connsiteX17379" fmla="*/ 2001599 w 10993169"/>
              <a:gd name="connsiteY17379" fmla="*/ 1460503 h 5809456"/>
              <a:gd name="connsiteX17380" fmla="*/ 2004855 w 10993169"/>
              <a:gd name="connsiteY17380" fmla="*/ 1455945 h 5809456"/>
              <a:gd name="connsiteX17381" fmla="*/ 2006157 w 10993169"/>
              <a:gd name="connsiteY17381" fmla="*/ 1453341 h 5809456"/>
              <a:gd name="connsiteX17382" fmla="*/ 2007459 w 10993169"/>
              <a:gd name="connsiteY17382" fmla="*/ 1451387 h 5809456"/>
              <a:gd name="connsiteX17383" fmla="*/ 2008761 w 10993169"/>
              <a:gd name="connsiteY17383" fmla="*/ 1449434 h 5809456"/>
              <a:gd name="connsiteX17384" fmla="*/ 2008761 w 10993169"/>
              <a:gd name="connsiteY17384" fmla="*/ 1446830 h 5809456"/>
              <a:gd name="connsiteX17385" fmla="*/ 2006157 w 10993169"/>
              <a:gd name="connsiteY17385" fmla="*/ 1442923 h 5809456"/>
              <a:gd name="connsiteX17386" fmla="*/ 2003552 w 10993169"/>
              <a:gd name="connsiteY17386" fmla="*/ 1437062 h 5809456"/>
              <a:gd name="connsiteX17387" fmla="*/ 2003552 w 10993169"/>
              <a:gd name="connsiteY17387" fmla="*/ 1433807 h 5809456"/>
              <a:gd name="connsiteX17388" fmla="*/ 2004203 w 10993169"/>
              <a:gd name="connsiteY17388" fmla="*/ 1429249 h 5809456"/>
              <a:gd name="connsiteX17389" fmla="*/ 2004855 w 10993169"/>
              <a:gd name="connsiteY17389" fmla="*/ 1424691 h 5809456"/>
              <a:gd name="connsiteX17390" fmla="*/ 2006157 w 10993169"/>
              <a:gd name="connsiteY17390" fmla="*/ 1421435 h 5809456"/>
              <a:gd name="connsiteX17391" fmla="*/ 2008761 w 10993169"/>
              <a:gd name="connsiteY17391" fmla="*/ 1420133 h 5809456"/>
              <a:gd name="connsiteX17392" fmla="*/ 2012668 w 10993169"/>
              <a:gd name="connsiteY17392" fmla="*/ 1420133 h 5809456"/>
              <a:gd name="connsiteX17393" fmla="*/ 2016575 w 10993169"/>
              <a:gd name="connsiteY17393" fmla="*/ 1420133 h 5809456"/>
              <a:gd name="connsiteX17394" fmla="*/ 2021784 w 10993169"/>
              <a:gd name="connsiteY17394" fmla="*/ 1420133 h 5809456"/>
              <a:gd name="connsiteX17395" fmla="*/ 2026342 w 10993169"/>
              <a:gd name="connsiteY17395" fmla="*/ 1420784 h 5809456"/>
              <a:gd name="connsiteX17396" fmla="*/ 2030249 w 10993169"/>
              <a:gd name="connsiteY17396" fmla="*/ 1420784 h 5809456"/>
              <a:gd name="connsiteX17397" fmla="*/ 2034156 w 10993169"/>
              <a:gd name="connsiteY17397" fmla="*/ 1420784 h 5809456"/>
              <a:gd name="connsiteX17398" fmla="*/ 2036760 w 10993169"/>
              <a:gd name="connsiteY17398" fmla="*/ 1418831 h 5809456"/>
              <a:gd name="connsiteX17399" fmla="*/ 2038063 w 10993169"/>
              <a:gd name="connsiteY17399" fmla="*/ 1416226 h 5809456"/>
              <a:gd name="connsiteX17400" fmla="*/ 2038714 w 10993169"/>
              <a:gd name="connsiteY17400" fmla="*/ 1412970 h 5809456"/>
              <a:gd name="connsiteX17401" fmla="*/ 2039365 w 10993169"/>
              <a:gd name="connsiteY17401" fmla="*/ 1409064 h 5809456"/>
              <a:gd name="connsiteX17402" fmla="*/ 2039365 w 10993169"/>
              <a:gd name="connsiteY17402" fmla="*/ 1406459 h 5809456"/>
              <a:gd name="connsiteX17403" fmla="*/ 2036109 w 10993169"/>
              <a:gd name="connsiteY17403" fmla="*/ 1404506 h 5809456"/>
              <a:gd name="connsiteX17404" fmla="*/ 2031551 w 10993169"/>
              <a:gd name="connsiteY17404" fmla="*/ 1403203 h 5809456"/>
              <a:gd name="connsiteX17405" fmla="*/ 2026993 w 10993169"/>
              <a:gd name="connsiteY17405" fmla="*/ 1401901 h 5809456"/>
              <a:gd name="connsiteX17406" fmla="*/ 2023738 w 10993169"/>
              <a:gd name="connsiteY17406" fmla="*/ 1401250 h 5809456"/>
              <a:gd name="connsiteX17407" fmla="*/ 2018529 w 10993169"/>
              <a:gd name="connsiteY17407" fmla="*/ 1398645 h 5809456"/>
              <a:gd name="connsiteX17408" fmla="*/ 2011366 w 10993169"/>
              <a:gd name="connsiteY17408" fmla="*/ 1396692 h 5809456"/>
              <a:gd name="connsiteX17409" fmla="*/ 2004203 w 10993169"/>
              <a:gd name="connsiteY17409" fmla="*/ 1394738 h 5809456"/>
              <a:gd name="connsiteX17410" fmla="*/ 1998343 w 10993169"/>
              <a:gd name="connsiteY17410" fmla="*/ 1392785 h 5809456"/>
              <a:gd name="connsiteX17411" fmla="*/ 1997692 w 10993169"/>
              <a:gd name="connsiteY17411" fmla="*/ 1391483 h 5809456"/>
              <a:gd name="connsiteX17412" fmla="*/ 1997692 w 10993169"/>
              <a:gd name="connsiteY17412" fmla="*/ 1390181 h 5809456"/>
              <a:gd name="connsiteX17413" fmla="*/ 1997692 w 10993169"/>
              <a:gd name="connsiteY17413" fmla="*/ 1388227 h 5809456"/>
              <a:gd name="connsiteX17414" fmla="*/ 1997692 w 10993169"/>
              <a:gd name="connsiteY17414" fmla="*/ 1385623 h 5809456"/>
              <a:gd name="connsiteX17415" fmla="*/ 1998343 w 10993169"/>
              <a:gd name="connsiteY17415" fmla="*/ 1381716 h 5809456"/>
              <a:gd name="connsiteX17416" fmla="*/ 1998343 w 10993169"/>
              <a:gd name="connsiteY17416" fmla="*/ 1380413 h 5809456"/>
              <a:gd name="connsiteX17417" fmla="*/ 2004855 w 10993169"/>
              <a:gd name="connsiteY17417" fmla="*/ 1381065 h 5809456"/>
              <a:gd name="connsiteX17418" fmla="*/ 2019831 w 10993169"/>
              <a:gd name="connsiteY17418" fmla="*/ 1383018 h 5809456"/>
              <a:gd name="connsiteX17419" fmla="*/ 2037412 w 10993169"/>
              <a:gd name="connsiteY17419" fmla="*/ 1385623 h 5809456"/>
              <a:gd name="connsiteX17420" fmla="*/ 2051737 w 10993169"/>
              <a:gd name="connsiteY17420" fmla="*/ 1388227 h 5809456"/>
              <a:gd name="connsiteX17421" fmla="*/ 2070620 w 10993169"/>
              <a:gd name="connsiteY17421" fmla="*/ 1390832 h 5809456"/>
              <a:gd name="connsiteX17422" fmla="*/ 2094712 w 10993169"/>
              <a:gd name="connsiteY17422" fmla="*/ 1394087 h 5809456"/>
              <a:gd name="connsiteX17423" fmla="*/ 2118804 w 10993169"/>
              <a:gd name="connsiteY17423" fmla="*/ 1397994 h 5809456"/>
              <a:gd name="connsiteX17424" fmla="*/ 2138989 w 10993169"/>
              <a:gd name="connsiteY17424" fmla="*/ 1401250 h 5809456"/>
              <a:gd name="connsiteX17425" fmla="*/ 2152012 w 10993169"/>
              <a:gd name="connsiteY17425" fmla="*/ 1403203 h 5809456"/>
              <a:gd name="connsiteX17426" fmla="*/ 2166988 w 10993169"/>
              <a:gd name="connsiteY17426" fmla="*/ 1405808 h 5809456"/>
              <a:gd name="connsiteX17427" fmla="*/ 2183918 w 10993169"/>
              <a:gd name="connsiteY17427" fmla="*/ 1408412 h 5809456"/>
              <a:gd name="connsiteX17428" fmla="*/ 2201498 w 10993169"/>
              <a:gd name="connsiteY17428" fmla="*/ 1411017 h 5809456"/>
              <a:gd name="connsiteX17429" fmla="*/ 2219730 w 10993169"/>
              <a:gd name="connsiteY17429" fmla="*/ 1413621 h 5809456"/>
              <a:gd name="connsiteX17430" fmla="*/ 2236009 w 10993169"/>
              <a:gd name="connsiteY17430" fmla="*/ 1416226 h 5809456"/>
              <a:gd name="connsiteX17431" fmla="*/ 2251636 w 10993169"/>
              <a:gd name="connsiteY17431" fmla="*/ 1418179 h 5809456"/>
              <a:gd name="connsiteX17432" fmla="*/ 2264008 w 10993169"/>
              <a:gd name="connsiteY17432" fmla="*/ 1418831 h 5809456"/>
              <a:gd name="connsiteX17433" fmla="*/ 2284844 w 10993169"/>
              <a:gd name="connsiteY17433" fmla="*/ 1423389 h 5809456"/>
              <a:gd name="connsiteX17434" fmla="*/ 2308936 w 10993169"/>
              <a:gd name="connsiteY17434" fmla="*/ 1428598 h 5809456"/>
              <a:gd name="connsiteX17435" fmla="*/ 2320657 w 10993169"/>
              <a:gd name="connsiteY17435" fmla="*/ 1431202 h 5809456"/>
              <a:gd name="connsiteX17436" fmla="*/ 2333680 w 10993169"/>
              <a:gd name="connsiteY17436" fmla="*/ 1432504 h 5809456"/>
              <a:gd name="connsiteX17437" fmla="*/ 2344098 w 10993169"/>
              <a:gd name="connsiteY17437" fmla="*/ 1433807 h 5809456"/>
              <a:gd name="connsiteX17438" fmla="*/ 2353865 w 10993169"/>
              <a:gd name="connsiteY17438" fmla="*/ 1434458 h 5809456"/>
              <a:gd name="connsiteX17439" fmla="*/ 2361027 w 10993169"/>
              <a:gd name="connsiteY17439" fmla="*/ 1434458 h 5809456"/>
              <a:gd name="connsiteX17440" fmla="*/ 2370143 w 10993169"/>
              <a:gd name="connsiteY17440" fmla="*/ 1433156 h 5809456"/>
              <a:gd name="connsiteX17441" fmla="*/ 2379259 w 10993169"/>
              <a:gd name="connsiteY17441" fmla="*/ 1432504 h 5809456"/>
              <a:gd name="connsiteX17442" fmla="*/ 2389026 w 10993169"/>
              <a:gd name="connsiteY17442" fmla="*/ 1430551 h 5809456"/>
              <a:gd name="connsiteX17443" fmla="*/ 2398793 w 10993169"/>
              <a:gd name="connsiteY17443" fmla="*/ 1428598 h 5809456"/>
              <a:gd name="connsiteX17444" fmla="*/ 2407909 w 10993169"/>
              <a:gd name="connsiteY17444" fmla="*/ 1425993 h 5809456"/>
              <a:gd name="connsiteX17445" fmla="*/ 2415723 w 10993169"/>
              <a:gd name="connsiteY17445" fmla="*/ 1422737 h 5809456"/>
              <a:gd name="connsiteX17446" fmla="*/ 2422234 w 10993169"/>
              <a:gd name="connsiteY17446" fmla="*/ 1418831 h 5809456"/>
              <a:gd name="connsiteX17447" fmla="*/ 2426141 w 10993169"/>
              <a:gd name="connsiteY17447" fmla="*/ 1416877 h 5809456"/>
              <a:gd name="connsiteX17448" fmla="*/ 2430048 w 10993169"/>
              <a:gd name="connsiteY17448" fmla="*/ 1413621 h 5809456"/>
              <a:gd name="connsiteX17449" fmla="*/ 2434606 w 10993169"/>
              <a:gd name="connsiteY17449" fmla="*/ 1409715 h 5809456"/>
              <a:gd name="connsiteX17450" fmla="*/ 2438513 w 10993169"/>
              <a:gd name="connsiteY17450" fmla="*/ 1405808 h 5809456"/>
              <a:gd name="connsiteX17451" fmla="*/ 2445024 w 10993169"/>
              <a:gd name="connsiteY17451" fmla="*/ 1396041 h 5809456"/>
              <a:gd name="connsiteX17452" fmla="*/ 2450233 w 10993169"/>
              <a:gd name="connsiteY17452" fmla="*/ 1388227 h 5809456"/>
              <a:gd name="connsiteX17453" fmla="*/ 2452187 w 10993169"/>
              <a:gd name="connsiteY17453" fmla="*/ 1382367 h 5809456"/>
              <a:gd name="connsiteX17454" fmla="*/ 2454140 w 10993169"/>
              <a:gd name="connsiteY17454" fmla="*/ 1375855 h 5809456"/>
              <a:gd name="connsiteX17455" fmla="*/ 2454791 w 10993169"/>
              <a:gd name="connsiteY17455" fmla="*/ 1368042 h 5809456"/>
              <a:gd name="connsiteX17456" fmla="*/ 2456094 w 10993169"/>
              <a:gd name="connsiteY17456" fmla="*/ 1360228 h 5809456"/>
              <a:gd name="connsiteX17457" fmla="*/ 2457396 w 10993169"/>
              <a:gd name="connsiteY17457" fmla="*/ 1344601 h 5809456"/>
              <a:gd name="connsiteX17458" fmla="*/ 2458698 w 10993169"/>
              <a:gd name="connsiteY17458" fmla="*/ 1332229 h 5809456"/>
              <a:gd name="connsiteX17459" fmla="*/ 2458698 w 10993169"/>
              <a:gd name="connsiteY17459" fmla="*/ 1319858 h 5809456"/>
              <a:gd name="connsiteX17460" fmla="*/ 2458698 w 10993169"/>
              <a:gd name="connsiteY17460" fmla="*/ 1304230 h 5809456"/>
              <a:gd name="connsiteX17461" fmla="*/ 2459349 w 10993169"/>
              <a:gd name="connsiteY17461" fmla="*/ 1295765 h 5809456"/>
              <a:gd name="connsiteX17462" fmla="*/ 2460652 w 10993169"/>
              <a:gd name="connsiteY17462" fmla="*/ 1288603 h 5809456"/>
              <a:gd name="connsiteX17463" fmla="*/ 2461954 w 10993169"/>
              <a:gd name="connsiteY17463" fmla="*/ 1285347 h 5809456"/>
              <a:gd name="connsiteX17464" fmla="*/ 2463256 w 10993169"/>
              <a:gd name="connsiteY17464" fmla="*/ 1282743 h 5809456"/>
              <a:gd name="connsiteX17465" fmla="*/ 2464558 w 10993169"/>
              <a:gd name="connsiteY17465" fmla="*/ 1280138 h 5809456"/>
              <a:gd name="connsiteX17466" fmla="*/ 2466512 w 10993169"/>
              <a:gd name="connsiteY17466" fmla="*/ 1278185 h 5809456"/>
              <a:gd name="connsiteX17467" fmla="*/ 2469116 w 10993169"/>
              <a:gd name="connsiteY17467" fmla="*/ 1276231 h 5809456"/>
              <a:gd name="connsiteX17468" fmla="*/ 2473023 w 10993169"/>
              <a:gd name="connsiteY17468" fmla="*/ 1274278 h 5809456"/>
              <a:gd name="connsiteX17469" fmla="*/ 2477581 w 10993169"/>
              <a:gd name="connsiteY17469" fmla="*/ 1272325 h 5809456"/>
              <a:gd name="connsiteX17470" fmla="*/ 2482790 w 10993169"/>
              <a:gd name="connsiteY17470" fmla="*/ 1271022 h 5809456"/>
              <a:gd name="connsiteX17471" fmla="*/ 2493860 w 10993169"/>
              <a:gd name="connsiteY17471" fmla="*/ 1268418 h 5809456"/>
              <a:gd name="connsiteX17472" fmla="*/ 2501673 w 10993169"/>
              <a:gd name="connsiteY17472" fmla="*/ 1267767 h 5809456"/>
              <a:gd name="connsiteX17473" fmla="*/ 2508185 w 10993169"/>
              <a:gd name="connsiteY17473" fmla="*/ 1268418 h 5809456"/>
              <a:gd name="connsiteX17474" fmla="*/ 2514696 w 10993169"/>
              <a:gd name="connsiteY17474" fmla="*/ 1270371 h 5809456"/>
              <a:gd name="connsiteX17475" fmla="*/ 2521207 w 10993169"/>
              <a:gd name="connsiteY17475" fmla="*/ 1272325 h 5809456"/>
              <a:gd name="connsiteX17476" fmla="*/ 2527068 w 10993169"/>
              <a:gd name="connsiteY17476" fmla="*/ 1272976 h 5809456"/>
              <a:gd name="connsiteX17477" fmla="*/ 2531626 w 10993169"/>
              <a:gd name="connsiteY17477" fmla="*/ 1272325 h 5809456"/>
              <a:gd name="connsiteX17478" fmla="*/ 2536835 w 10993169"/>
              <a:gd name="connsiteY17478" fmla="*/ 1269720 h 5809456"/>
              <a:gd name="connsiteX17479" fmla="*/ 2539439 w 10993169"/>
              <a:gd name="connsiteY17479" fmla="*/ 1268418 h 5809456"/>
              <a:gd name="connsiteX17480" fmla="*/ 2542044 w 10993169"/>
              <a:gd name="connsiteY17480" fmla="*/ 1266464 h 5809456"/>
              <a:gd name="connsiteX17481" fmla="*/ 2543997 w 10993169"/>
              <a:gd name="connsiteY17481" fmla="*/ 1264511 h 5809456"/>
              <a:gd name="connsiteX17482" fmla="*/ 2545299 w 10993169"/>
              <a:gd name="connsiteY17482" fmla="*/ 1262557 h 5809456"/>
              <a:gd name="connsiteX17483" fmla="*/ 2545951 w 10993169"/>
              <a:gd name="connsiteY17483" fmla="*/ 1259302 h 5809456"/>
              <a:gd name="connsiteX17484" fmla="*/ 2545951 w 10993169"/>
              <a:gd name="connsiteY17484" fmla="*/ 1256046 h 5809456"/>
              <a:gd name="connsiteX17485" fmla="*/ 2545299 w 10993169"/>
              <a:gd name="connsiteY17485" fmla="*/ 1252139 h 5809456"/>
              <a:gd name="connsiteX17486" fmla="*/ 2545299 w 10993169"/>
              <a:gd name="connsiteY17486" fmla="*/ 1247581 h 5809456"/>
              <a:gd name="connsiteX17487" fmla="*/ 2544648 w 10993169"/>
              <a:gd name="connsiteY17487" fmla="*/ 1243674 h 5809456"/>
              <a:gd name="connsiteX17488" fmla="*/ 2543997 w 10993169"/>
              <a:gd name="connsiteY17488" fmla="*/ 1240419 h 5809456"/>
              <a:gd name="connsiteX17489" fmla="*/ 2544648 w 10993169"/>
              <a:gd name="connsiteY17489" fmla="*/ 1237163 h 5809456"/>
              <a:gd name="connsiteX17490" fmla="*/ 2545299 w 10993169"/>
              <a:gd name="connsiteY17490" fmla="*/ 1234558 h 5809456"/>
              <a:gd name="connsiteX17491" fmla="*/ 2547904 w 10993169"/>
              <a:gd name="connsiteY17491" fmla="*/ 1230652 h 5809456"/>
              <a:gd name="connsiteX17492" fmla="*/ 2551811 w 10993169"/>
              <a:gd name="connsiteY17492" fmla="*/ 1226745 h 5809456"/>
              <a:gd name="connsiteX17493" fmla="*/ 2553764 w 10993169"/>
              <a:gd name="connsiteY17493" fmla="*/ 1224792 h 5809456"/>
              <a:gd name="connsiteX17494" fmla="*/ 2556369 w 10993169"/>
              <a:gd name="connsiteY17494" fmla="*/ 1223489 h 5809456"/>
              <a:gd name="connsiteX17495" fmla="*/ 2558322 w 10993169"/>
              <a:gd name="connsiteY17495" fmla="*/ 1222187 h 5809456"/>
              <a:gd name="connsiteX17496" fmla="*/ 2560276 w 10993169"/>
              <a:gd name="connsiteY17496" fmla="*/ 1222187 h 5809456"/>
              <a:gd name="connsiteX17497" fmla="*/ 2563531 w 10993169"/>
              <a:gd name="connsiteY17497" fmla="*/ 1220885 h 5809456"/>
              <a:gd name="connsiteX17498" fmla="*/ 2568089 w 10993169"/>
              <a:gd name="connsiteY17498" fmla="*/ 1219582 h 5809456"/>
              <a:gd name="connsiteX17499" fmla="*/ 2572647 w 10993169"/>
              <a:gd name="connsiteY17499" fmla="*/ 1219582 h 5809456"/>
              <a:gd name="connsiteX17500" fmla="*/ 2578508 w 10993169"/>
              <a:gd name="connsiteY17500" fmla="*/ 1219582 h 5809456"/>
              <a:gd name="connsiteX17501" fmla="*/ 2587623 w 10993169"/>
              <a:gd name="connsiteY17501" fmla="*/ 1220233 h 5809456"/>
              <a:gd name="connsiteX17502" fmla="*/ 2594135 w 10993169"/>
              <a:gd name="connsiteY17502" fmla="*/ 1219582 h 5809456"/>
              <a:gd name="connsiteX17503" fmla="*/ 2596739 w 10993169"/>
              <a:gd name="connsiteY17503" fmla="*/ 1216978 h 5809456"/>
              <a:gd name="connsiteX17504" fmla="*/ 2599344 w 10993169"/>
              <a:gd name="connsiteY17504" fmla="*/ 1213722 h 5809456"/>
              <a:gd name="connsiteX17505" fmla="*/ 2601949 w 10993169"/>
              <a:gd name="connsiteY17505" fmla="*/ 1209815 h 5809456"/>
              <a:gd name="connsiteX17506" fmla="*/ 2604553 w 10993169"/>
              <a:gd name="connsiteY17506" fmla="*/ 1205257 h 5809456"/>
              <a:gd name="connsiteX17507" fmla="*/ 2609111 w 10993169"/>
              <a:gd name="connsiteY17507" fmla="*/ 1196141 h 5809456"/>
              <a:gd name="connsiteX17508" fmla="*/ 2611716 w 10993169"/>
              <a:gd name="connsiteY17508" fmla="*/ 1188328 h 5809456"/>
              <a:gd name="connsiteX17509" fmla="*/ 2610413 w 10993169"/>
              <a:gd name="connsiteY17509" fmla="*/ 1181165 h 5809456"/>
              <a:gd name="connsiteX17510" fmla="*/ 2607158 w 10993169"/>
              <a:gd name="connsiteY17510" fmla="*/ 1172049 h 5809456"/>
              <a:gd name="connsiteX17511" fmla="*/ 2605855 w 10993169"/>
              <a:gd name="connsiteY17511" fmla="*/ 1166840 h 5809456"/>
              <a:gd name="connsiteX17512" fmla="*/ 2605204 w 10993169"/>
              <a:gd name="connsiteY17512" fmla="*/ 1162933 h 5809456"/>
              <a:gd name="connsiteX17513" fmla="*/ 2605204 w 10993169"/>
              <a:gd name="connsiteY17513" fmla="*/ 1158375 h 5809456"/>
              <a:gd name="connsiteX17514" fmla="*/ 2606507 w 10993169"/>
              <a:gd name="connsiteY17514" fmla="*/ 1155120 h 5809456"/>
              <a:gd name="connsiteX17515" fmla="*/ 2608460 w 10993169"/>
              <a:gd name="connsiteY17515" fmla="*/ 1153817 h 5809456"/>
              <a:gd name="connsiteX17516" fmla="*/ 2610413 w 10993169"/>
              <a:gd name="connsiteY17516" fmla="*/ 1153166 h 5809456"/>
              <a:gd name="connsiteX17517" fmla="*/ 2612367 w 10993169"/>
              <a:gd name="connsiteY17517" fmla="*/ 1152515 h 5809456"/>
              <a:gd name="connsiteX17518" fmla="*/ 2614971 w 10993169"/>
              <a:gd name="connsiteY17518" fmla="*/ 1152515 h 5809456"/>
              <a:gd name="connsiteX17519" fmla="*/ 2620181 w 10993169"/>
              <a:gd name="connsiteY17519" fmla="*/ 1152515 h 5809456"/>
              <a:gd name="connsiteX17520" fmla="*/ 2626041 w 10993169"/>
              <a:gd name="connsiteY17520" fmla="*/ 1153166 h 5809456"/>
              <a:gd name="connsiteX17521" fmla="*/ 2631901 w 10993169"/>
              <a:gd name="connsiteY17521" fmla="*/ 1153817 h 5809456"/>
              <a:gd name="connsiteX17522" fmla="*/ 2637761 w 10993169"/>
              <a:gd name="connsiteY17522" fmla="*/ 1154469 h 5809456"/>
              <a:gd name="connsiteX17523" fmla="*/ 2642970 w 10993169"/>
              <a:gd name="connsiteY17523" fmla="*/ 1153817 h 5809456"/>
              <a:gd name="connsiteX17524" fmla="*/ 2647528 w 10993169"/>
              <a:gd name="connsiteY17524" fmla="*/ 1152515 h 5809456"/>
              <a:gd name="connsiteX17525" fmla="*/ 2654040 w 10993169"/>
              <a:gd name="connsiteY17525" fmla="*/ 1149260 h 5809456"/>
              <a:gd name="connsiteX17526" fmla="*/ 2662505 w 10993169"/>
              <a:gd name="connsiteY17526" fmla="*/ 1143399 h 5809456"/>
              <a:gd name="connsiteX17527" fmla="*/ 2670969 w 10993169"/>
              <a:gd name="connsiteY17527" fmla="*/ 1137539 h 5809456"/>
              <a:gd name="connsiteX17528" fmla="*/ 2677481 w 10993169"/>
              <a:gd name="connsiteY17528" fmla="*/ 1132330 h 5809456"/>
              <a:gd name="connsiteX17529" fmla="*/ 2683992 w 10993169"/>
              <a:gd name="connsiteY17529" fmla="*/ 1129074 h 5809456"/>
              <a:gd name="connsiteX17530" fmla="*/ 2691806 w 10993169"/>
              <a:gd name="connsiteY17530" fmla="*/ 1123865 h 5809456"/>
              <a:gd name="connsiteX17531" fmla="*/ 2698968 w 10993169"/>
              <a:gd name="connsiteY17531" fmla="*/ 1118005 h 5809456"/>
              <a:gd name="connsiteX17532" fmla="*/ 2706131 w 10993169"/>
              <a:gd name="connsiteY17532" fmla="*/ 1114749 h 5809456"/>
              <a:gd name="connsiteX17533" fmla="*/ 2716549 w 10993169"/>
              <a:gd name="connsiteY17533" fmla="*/ 1114098 h 5809456"/>
              <a:gd name="connsiteX17534" fmla="*/ 2728921 w 10993169"/>
              <a:gd name="connsiteY17534" fmla="*/ 1114098 h 5809456"/>
              <a:gd name="connsiteX17535" fmla="*/ 2735432 w 10993169"/>
              <a:gd name="connsiteY17535" fmla="*/ 1114749 h 5809456"/>
              <a:gd name="connsiteX17536" fmla="*/ 2741292 w 10993169"/>
              <a:gd name="connsiteY17536" fmla="*/ 1114098 h 5809456"/>
              <a:gd name="connsiteX17537" fmla="*/ 2745850 w 10993169"/>
              <a:gd name="connsiteY17537" fmla="*/ 1113447 h 5809456"/>
              <a:gd name="connsiteX17538" fmla="*/ 2749757 w 10993169"/>
              <a:gd name="connsiteY17538" fmla="*/ 1112145 h 5809456"/>
              <a:gd name="connsiteX17539" fmla="*/ 2752362 w 10993169"/>
              <a:gd name="connsiteY17539" fmla="*/ 1109540 h 5809456"/>
              <a:gd name="connsiteX17540" fmla="*/ 2755617 w 10993169"/>
              <a:gd name="connsiteY17540" fmla="*/ 1105633 h 5809456"/>
              <a:gd name="connsiteX17541" fmla="*/ 2758873 w 10993169"/>
              <a:gd name="connsiteY17541" fmla="*/ 1101726 h 5809456"/>
              <a:gd name="connsiteX17542" fmla="*/ 2762129 w 10993169"/>
              <a:gd name="connsiteY17542" fmla="*/ 1096517 h 5809456"/>
              <a:gd name="connsiteX17543" fmla="*/ 2767989 w 10993169"/>
              <a:gd name="connsiteY17543" fmla="*/ 1086099 h 5809456"/>
              <a:gd name="connsiteX17544" fmla="*/ 2772547 w 10993169"/>
              <a:gd name="connsiteY17544" fmla="*/ 1078285 h 5809456"/>
              <a:gd name="connsiteX17545" fmla="*/ 2775151 w 10993169"/>
              <a:gd name="connsiteY17545" fmla="*/ 1071774 h 5809456"/>
              <a:gd name="connsiteX17546" fmla="*/ 2779058 w 10993169"/>
              <a:gd name="connsiteY17546" fmla="*/ 1063309 h 5809456"/>
              <a:gd name="connsiteX17547" fmla="*/ 2783616 w 10993169"/>
              <a:gd name="connsiteY17547" fmla="*/ 1054844 h 5809456"/>
              <a:gd name="connsiteX17548" fmla="*/ 2787523 w 10993169"/>
              <a:gd name="connsiteY17548" fmla="*/ 1047682 h 5809456"/>
              <a:gd name="connsiteX17549" fmla="*/ 2792732 w 10993169"/>
              <a:gd name="connsiteY17549" fmla="*/ 1041170 h 5809456"/>
              <a:gd name="connsiteX17550" fmla="*/ 2799243 w 10993169"/>
              <a:gd name="connsiteY17550" fmla="*/ 1032706 h 5809456"/>
              <a:gd name="connsiteX17551" fmla="*/ 2806406 w 10993169"/>
              <a:gd name="connsiteY17551" fmla="*/ 1024241 h 5809456"/>
              <a:gd name="connsiteX17552" fmla="*/ 2812917 w 10993169"/>
              <a:gd name="connsiteY17552" fmla="*/ 1017078 h 5809456"/>
              <a:gd name="connsiteX17553" fmla="*/ 2817475 w 10993169"/>
              <a:gd name="connsiteY17553" fmla="*/ 1011869 h 5809456"/>
              <a:gd name="connsiteX17554" fmla="*/ 2822033 w 10993169"/>
              <a:gd name="connsiteY17554" fmla="*/ 1004707 h 5809456"/>
              <a:gd name="connsiteX17555" fmla="*/ 2827243 w 10993169"/>
              <a:gd name="connsiteY17555" fmla="*/ 997544 h 5809456"/>
              <a:gd name="connsiteX17556" fmla="*/ 2831801 w 10993169"/>
              <a:gd name="connsiteY17556" fmla="*/ 991684 h 5809456"/>
              <a:gd name="connsiteX17557" fmla="*/ 2837009 w 10993169"/>
              <a:gd name="connsiteY17557" fmla="*/ 989080 h 5809456"/>
              <a:gd name="connsiteX17558" fmla="*/ 2842870 w 10993169"/>
              <a:gd name="connsiteY17558" fmla="*/ 986475 h 5809456"/>
              <a:gd name="connsiteX17559" fmla="*/ 2850032 w 10993169"/>
              <a:gd name="connsiteY17559" fmla="*/ 983219 h 5809456"/>
              <a:gd name="connsiteX17560" fmla="*/ 2857195 w 10993169"/>
              <a:gd name="connsiteY17560" fmla="*/ 980615 h 5809456"/>
              <a:gd name="connsiteX17561" fmla="*/ 2872171 w 10993169"/>
              <a:gd name="connsiteY17561" fmla="*/ 976057 h 5809456"/>
              <a:gd name="connsiteX17562" fmla="*/ 2885194 w 10993169"/>
              <a:gd name="connsiteY17562" fmla="*/ 973452 h 5809456"/>
              <a:gd name="connsiteX17563" fmla="*/ 2896263 w 10993169"/>
              <a:gd name="connsiteY17563" fmla="*/ 975406 h 5809456"/>
              <a:gd name="connsiteX17564" fmla="*/ 2909937 w 10993169"/>
              <a:gd name="connsiteY17564" fmla="*/ 978010 h 5809456"/>
              <a:gd name="connsiteX17565" fmla="*/ 2917100 w 10993169"/>
              <a:gd name="connsiteY17565" fmla="*/ 979963 h 5809456"/>
              <a:gd name="connsiteX17566" fmla="*/ 2922960 w 10993169"/>
              <a:gd name="connsiteY17566" fmla="*/ 981266 h 5809456"/>
              <a:gd name="connsiteX17567" fmla="*/ 2928820 w 10993169"/>
              <a:gd name="connsiteY17567" fmla="*/ 981266 h 5809456"/>
              <a:gd name="connsiteX17568" fmla="*/ 2933378 w 10993169"/>
              <a:gd name="connsiteY17568" fmla="*/ 981266 h 5809456"/>
              <a:gd name="connsiteX17569" fmla="*/ 2940541 w 10993169"/>
              <a:gd name="connsiteY17569" fmla="*/ 978661 h 5809456"/>
              <a:gd name="connsiteX17570" fmla="*/ 2949005 w 10993169"/>
              <a:gd name="connsiteY17570" fmla="*/ 975406 h 5809456"/>
              <a:gd name="connsiteX17571" fmla="*/ 2958121 w 10993169"/>
              <a:gd name="connsiteY17571" fmla="*/ 970848 h 5809456"/>
              <a:gd name="connsiteX17572" fmla="*/ 2966586 w 10993169"/>
              <a:gd name="connsiteY17572" fmla="*/ 965638 h 5809456"/>
              <a:gd name="connsiteX17573" fmla="*/ 2975051 w 10993169"/>
              <a:gd name="connsiteY17573" fmla="*/ 960429 h 5809456"/>
              <a:gd name="connsiteX17574" fmla="*/ 2982213 w 10993169"/>
              <a:gd name="connsiteY17574" fmla="*/ 954569 h 5809456"/>
              <a:gd name="connsiteX17575" fmla="*/ 2985469 w 10993169"/>
              <a:gd name="connsiteY17575" fmla="*/ 951965 h 5809456"/>
              <a:gd name="connsiteX17576" fmla="*/ 2988074 w 10993169"/>
              <a:gd name="connsiteY17576" fmla="*/ 948709 h 5809456"/>
              <a:gd name="connsiteX17577" fmla="*/ 2990678 w 10993169"/>
              <a:gd name="connsiteY17577" fmla="*/ 946104 h 5809456"/>
              <a:gd name="connsiteX17578" fmla="*/ 2992632 w 10993169"/>
              <a:gd name="connsiteY17578" fmla="*/ 942849 h 5809456"/>
              <a:gd name="connsiteX17579" fmla="*/ 2994585 w 10993169"/>
              <a:gd name="connsiteY17579" fmla="*/ 937640 h 5809456"/>
              <a:gd name="connsiteX17580" fmla="*/ 2995887 w 10993169"/>
              <a:gd name="connsiteY17580" fmla="*/ 930477 h 5809456"/>
              <a:gd name="connsiteX17581" fmla="*/ 2996539 w 10993169"/>
              <a:gd name="connsiteY17581" fmla="*/ 922012 h 5809456"/>
              <a:gd name="connsiteX17582" fmla="*/ 2997190 w 10993169"/>
              <a:gd name="connsiteY17582" fmla="*/ 913548 h 5809456"/>
              <a:gd name="connsiteX17583" fmla="*/ 2997190 w 10993169"/>
              <a:gd name="connsiteY17583" fmla="*/ 904431 h 5809456"/>
              <a:gd name="connsiteX17584" fmla="*/ 2997841 w 10993169"/>
              <a:gd name="connsiteY17584" fmla="*/ 895967 h 5809456"/>
              <a:gd name="connsiteX17585" fmla="*/ 2998492 w 10993169"/>
              <a:gd name="connsiteY17585" fmla="*/ 888804 h 5809456"/>
              <a:gd name="connsiteX17586" fmla="*/ 2999794 w 10993169"/>
              <a:gd name="connsiteY17586" fmla="*/ 882293 h 5809456"/>
              <a:gd name="connsiteX17587" fmla="*/ 3002399 w 10993169"/>
              <a:gd name="connsiteY17587" fmla="*/ 873828 h 5809456"/>
              <a:gd name="connsiteX17588" fmla="*/ 3006957 w 10993169"/>
              <a:gd name="connsiteY17588" fmla="*/ 863410 h 5809456"/>
              <a:gd name="connsiteX17589" fmla="*/ 3009561 w 10993169"/>
              <a:gd name="connsiteY17589" fmla="*/ 858201 h 5809456"/>
              <a:gd name="connsiteX17590" fmla="*/ 3012166 w 10993169"/>
              <a:gd name="connsiteY17590" fmla="*/ 853643 h 5809456"/>
              <a:gd name="connsiteX17591" fmla="*/ 3014770 w 10993169"/>
              <a:gd name="connsiteY17591" fmla="*/ 849085 h 5809456"/>
              <a:gd name="connsiteX17592" fmla="*/ 3018026 w 10993169"/>
              <a:gd name="connsiteY17592" fmla="*/ 845829 h 5809456"/>
              <a:gd name="connsiteX17593" fmla="*/ 3019979 w 10993169"/>
              <a:gd name="connsiteY17593" fmla="*/ 843876 h 5809456"/>
              <a:gd name="connsiteX17594" fmla="*/ 3023235 w 10993169"/>
              <a:gd name="connsiteY17594" fmla="*/ 842573 h 5809456"/>
              <a:gd name="connsiteX17595" fmla="*/ 3027793 w 10993169"/>
              <a:gd name="connsiteY17595" fmla="*/ 841271 h 5809456"/>
              <a:gd name="connsiteX17596" fmla="*/ 3031700 w 10993169"/>
              <a:gd name="connsiteY17596" fmla="*/ 839969 h 5809456"/>
              <a:gd name="connsiteX17597" fmla="*/ 3040816 w 10993169"/>
              <a:gd name="connsiteY17597" fmla="*/ 837364 h 5809456"/>
              <a:gd name="connsiteX17598" fmla="*/ 3047978 w 10993169"/>
              <a:gd name="connsiteY17598" fmla="*/ 835411 h 5809456"/>
              <a:gd name="connsiteX17599" fmla="*/ 3054490 w 10993169"/>
              <a:gd name="connsiteY17599" fmla="*/ 835411 h 5809456"/>
              <a:gd name="connsiteX17600" fmla="*/ 3062303 w 10993169"/>
              <a:gd name="connsiteY17600" fmla="*/ 835411 h 5809456"/>
              <a:gd name="connsiteX17601" fmla="*/ 3069466 w 10993169"/>
              <a:gd name="connsiteY17601" fmla="*/ 834760 h 5809456"/>
              <a:gd name="connsiteX17602" fmla="*/ 3076629 w 10993169"/>
              <a:gd name="connsiteY17602" fmla="*/ 832806 h 5809456"/>
              <a:gd name="connsiteX17603" fmla="*/ 3081187 w 10993169"/>
              <a:gd name="connsiteY17603" fmla="*/ 828900 h 5809456"/>
              <a:gd name="connsiteX17604" fmla="*/ 3085745 w 10993169"/>
              <a:gd name="connsiteY17604" fmla="*/ 823039 h 5809456"/>
              <a:gd name="connsiteX17605" fmla="*/ 3090302 w 10993169"/>
              <a:gd name="connsiteY17605" fmla="*/ 816528 h 5809456"/>
              <a:gd name="connsiteX17606" fmla="*/ 3094860 w 10993169"/>
              <a:gd name="connsiteY17606" fmla="*/ 812621 h 5809456"/>
              <a:gd name="connsiteX17607" fmla="*/ 3100069 w 10993169"/>
              <a:gd name="connsiteY17607" fmla="*/ 810668 h 5809456"/>
              <a:gd name="connsiteX17608" fmla="*/ 3107883 w 10993169"/>
              <a:gd name="connsiteY17608" fmla="*/ 809365 h 5809456"/>
              <a:gd name="connsiteX17609" fmla="*/ 3115697 w 10993169"/>
              <a:gd name="connsiteY17609" fmla="*/ 808063 h 5809456"/>
              <a:gd name="connsiteX17610" fmla="*/ 3122859 w 10993169"/>
              <a:gd name="connsiteY17610" fmla="*/ 807412 h 5809456"/>
              <a:gd name="connsiteX17611" fmla="*/ 3129371 w 10993169"/>
              <a:gd name="connsiteY17611" fmla="*/ 807412 h 5809456"/>
              <a:gd name="connsiteX17612" fmla="*/ 3137184 w 10993169"/>
              <a:gd name="connsiteY17612" fmla="*/ 808063 h 5809456"/>
              <a:gd name="connsiteX17613" fmla="*/ 3144998 w 10993169"/>
              <a:gd name="connsiteY17613" fmla="*/ 808714 h 5809456"/>
              <a:gd name="connsiteX17614" fmla="*/ 3150207 w 10993169"/>
              <a:gd name="connsiteY17614" fmla="*/ 810017 h 5809456"/>
              <a:gd name="connsiteX17615" fmla="*/ 3153463 w 10993169"/>
              <a:gd name="connsiteY17615" fmla="*/ 811970 h 5809456"/>
              <a:gd name="connsiteX17616" fmla="*/ 3156067 w 10993169"/>
              <a:gd name="connsiteY17616" fmla="*/ 814574 h 5809456"/>
              <a:gd name="connsiteX17617" fmla="*/ 3159323 w 10993169"/>
              <a:gd name="connsiteY17617" fmla="*/ 817830 h 5809456"/>
              <a:gd name="connsiteX17618" fmla="*/ 3161928 w 10993169"/>
              <a:gd name="connsiteY17618" fmla="*/ 821737 h 5809456"/>
              <a:gd name="connsiteX17619" fmla="*/ 3164532 w 10993169"/>
              <a:gd name="connsiteY17619" fmla="*/ 826295 h 5809456"/>
              <a:gd name="connsiteX17620" fmla="*/ 3167788 w 10993169"/>
              <a:gd name="connsiteY17620" fmla="*/ 829551 h 5809456"/>
              <a:gd name="connsiteX17621" fmla="*/ 3170392 w 10993169"/>
              <a:gd name="connsiteY17621" fmla="*/ 833457 h 5809456"/>
              <a:gd name="connsiteX17622" fmla="*/ 3173648 w 10993169"/>
              <a:gd name="connsiteY17622" fmla="*/ 835411 h 5809456"/>
              <a:gd name="connsiteX17623" fmla="*/ 3180811 w 10993169"/>
              <a:gd name="connsiteY17623" fmla="*/ 842573 h 5809456"/>
              <a:gd name="connsiteX17624" fmla="*/ 3189927 w 10993169"/>
              <a:gd name="connsiteY17624" fmla="*/ 850387 h 5809456"/>
              <a:gd name="connsiteX17625" fmla="*/ 3200345 w 10993169"/>
              <a:gd name="connsiteY17625" fmla="*/ 858201 h 5809456"/>
              <a:gd name="connsiteX17626" fmla="*/ 3209461 w 10993169"/>
              <a:gd name="connsiteY17626" fmla="*/ 863410 h 5809456"/>
              <a:gd name="connsiteX17627" fmla="*/ 3212716 w 10993169"/>
              <a:gd name="connsiteY17627" fmla="*/ 864061 h 5809456"/>
              <a:gd name="connsiteX17628" fmla="*/ 3216623 w 10993169"/>
              <a:gd name="connsiteY17628" fmla="*/ 864712 h 5809456"/>
              <a:gd name="connsiteX17629" fmla="*/ 3221181 w 10993169"/>
              <a:gd name="connsiteY17629" fmla="*/ 864712 h 5809456"/>
              <a:gd name="connsiteX17630" fmla="*/ 3226390 w 10993169"/>
              <a:gd name="connsiteY17630" fmla="*/ 864712 h 5809456"/>
              <a:gd name="connsiteX17631" fmla="*/ 3235506 w 10993169"/>
              <a:gd name="connsiteY17631" fmla="*/ 864061 h 5809456"/>
              <a:gd name="connsiteX17632" fmla="*/ 3242669 w 10993169"/>
              <a:gd name="connsiteY17632" fmla="*/ 863410 h 5809456"/>
              <a:gd name="connsiteX17633" fmla="*/ 3247878 w 10993169"/>
              <a:gd name="connsiteY17633" fmla="*/ 863410 h 5809456"/>
              <a:gd name="connsiteX17634" fmla="*/ 3254389 w 10993169"/>
              <a:gd name="connsiteY17634" fmla="*/ 863410 h 5809456"/>
              <a:gd name="connsiteX17635" fmla="*/ 3260249 w 10993169"/>
              <a:gd name="connsiteY17635" fmla="*/ 863410 h 5809456"/>
              <a:gd name="connsiteX17636" fmla="*/ 3262854 w 10993169"/>
              <a:gd name="connsiteY17636" fmla="*/ 863410 h 5809456"/>
              <a:gd name="connsiteX17637" fmla="*/ 3261552 w 10993169"/>
              <a:gd name="connsiteY17637" fmla="*/ 869270 h 5809456"/>
              <a:gd name="connsiteX17638" fmla="*/ 3260249 w 10993169"/>
              <a:gd name="connsiteY17638" fmla="*/ 876433 h 5809456"/>
              <a:gd name="connsiteX17639" fmla="*/ 3260901 w 10993169"/>
              <a:gd name="connsiteY17639" fmla="*/ 881642 h 5809456"/>
              <a:gd name="connsiteX17640" fmla="*/ 3262203 w 10993169"/>
              <a:gd name="connsiteY17640" fmla="*/ 886851 h 5809456"/>
              <a:gd name="connsiteX17641" fmla="*/ 3263505 w 10993169"/>
              <a:gd name="connsiteY17641" fmla="*/ 890106 h 5809456"/>
              <a:gd name="connsiteX17642" fmla="*/ 3264807 w 10993169"/>
              <a:gd name="connsiteY17642" fmla="*/ 892711 h 5809456"/>
              <a:gd name="connsiteX17643" fmla="*/ 3266110 w 10993169"/>
              <a:gd name="connsiteY17643" fmla="*/ 895316 h 5809456"/>
              <a:gd name="connsiteX17644" fmla="*/ 3268063 w 10993169"/>
              <a:gd name="connsiteY17644" fmla="*/ 897269 h 5809456"/>
              <a:gd name="connsiteX17645" fmla="*/ 3270017 w 10993169"/>
              <a:gd name="connsiteY17645" fmla="*/ 897920 h 5809456"/>
              <a:gd name="connsiteX17646" fmla="*/ 3273272 w 10993169"/>
              <a:gd name="connsiteY17646" fmla="*/ 897920 h 5809456"/>
              <a:gd name="connsiteX17647" fmla="*/ 3275877 w 10993169"/>
              <a:gd name="connsiteY17647" fmla="*/ 897920 h 5809456"/>
              <a:gd name="connsiteX17648" fmla="*/ 3279784 w 10993169"/>
              <a:gd name="connsiteY17648" fmla="*/ 897269 h 5809456"/>
              <a:gd name="connsiteX17649" fmla="*/ 3283039 w 10993169"/>
              <a:gd name="connsiteY17649" fmla="*/ 896618 h 5809456"/>
              <a:gd name="connsiteX17650" fmla="*/ 3285644 w 10993169"/>
              <a:gd name="connsiteY17650" fmla="*/ 896618 h 5809456"/>
              <a:gd name="connsiteX17651" fmla="*/ 3288900 w 10993169"/>
              <a:gd name="connsiteY17651" fmla="*/ 896618 h 5809456"/>
              <a:gd name="connsiteX17652" fmla="*/ 3290853 w 10993169"/>
              <a:gd name="connsiteY17652" fmla="*/ 897269 h 5809456"/>
              <a:gd name="connsiteX17653" fmla="*/ 3293458 w 10993169"/>
              <a:gd name="connsiteY17653" fmla="*/ 898571 h 5809456"/>
              <a:gd name="connsiteX17654" fmla="*/ 3296713 w 10993169"/>
              <a:gd name="connsiteY17654" fmla="*/ 900525 h 5809456"/>
              <a:gd name="connsiteX17655" fmla="*/ 3299318 w 10993169"/>
              <a:gd name="connsiteY17655" fmla="*/ 902478 h 5809456"/>
              <a:gd name="connsiteX17656" fmla="*/ 3301922 w 10993169"/>
              <a:gd name="connsiteY17656" fmla="*/ 905083 h 5809456"/>
              <a:gd name="connsiteX17657" fmla="*/ 3305829 w 10993169"/>
              <a:gd name="connsiteY17657" fmla="*/ 910292 h 5809456"/>
              <a:gd name="connsiteX17658" fmla="*/ 3308434 w 10993169"/>
              <a:gd name="connsiteY17658" fmla="*/ 914850 h 5809456"/>
              <a:gd name="connsiteX17659" fmla="*/ 3310387 w 10993169"/>
              <a:gd name="connsiteY17659" fmla="*/ 920059 h 5809456"/>
              <a:gd name="connsiteX17660" fmla="*/ 3312341 w 10993169"/>
              <a:gd name="connsiteY17660" fmla="*/ 926570 h 5809456"/>
              <a:gd name="connsiteX17661" fmla="*/ 3313643 w 10993169"/>
              <a:gd name="connsiteY17661" fmla="*/ 933082 h 5809456"/>
              <a:gd name="connsiteX17662" fmla="*/ 3313643 w 10993169"/>
              <a:gd name="connsiteY17662" fmla="*/ 937640 h 5809456"/>
              <a:gd name="connsiteX17663" fmla="*/ 3311689 w 10993169"/>
              <a:gd name="connsiteY17663" fmla="*/ 944151 h 5809456"/>
              <a:gd name="connsiteX17664" fmla="*/ 3309736 w 10993169"/>
              <a:gd name="connsiteY17664" fmla="*/ 951314 h 5809456"/>
              <a:gd name="connsiteX17665" fmla="*/ 3308434 w 10993169"/>
              <a:gd name="connsiteY17665" fmla="*/ 955220 h 5809456"/>
              <a:gd name="connsiteX17666" fmla="*/ 3307131 w 10993169"/>
              <a:gd name="connsiteY17666" fmla="*/ 958476 h 5809456"/>
              <a:gd name="connsiteX17667" fmla="*/ 3305178 w 10993169"/>
              <a:gd name="connsiteY17667" fmla="*/ 961080 h 5809456"/>
              <a:gd name="connsiteX17668" fmla="*/ 3303876 w 10993169"/>
              <a:gd name="connsiteY17668" fmla="*/ 963685 h 5809456"/>
              <a:gd name="connsiteX17669" fmla="*/ 3300620 w 10993169"/>
              <a:gd name="connsiteY17669" fmla="*/ 964987 h 5809456"/>
              <a:gd name="connsiteX17670" fmla="*/ 3296713 w 10993169"/>
              <a:gd name="connsiteY17670" fmla="*/ 966941 h 5809456"/>
              <a:gd name="connsiteX17671" fmla="*/ 3292807 w 10993169"/>
              <a:gd name="connsiteY17671" fmla="*/ 968243 h 5809456"/>
              <a:gd name="connsiteX17672" fmla="*/ 3288249 w 10993169"/>
              <a:gd name="connsiteY17672" fmla="*/ 968243 h 5809456"/>
              <a:gd name="connsiteX17673" fmla="*/ 3285644 w 10993169"/>
              <a:gd name="connsiteY17673" fmla="*/ 965638 h 5809456"/>
              <a:gd name="connsiteX17674" fmla="*/ 3282388 w 10993169"/>
              <a:gd name="connsiteY17674" fmla="*/ 961732 h 5809456"/>
              <a:gd name="connsiteX17675" fmla="*/ 3280435 w 10993169"/>
              <a:gd name="connsiteY17675" fmla="*/ 959778 h 5809456"/>
              <a:gd name="connsiteX17676" fmla="*/ 3279133 w 10993169"/>
              <a:gd name="connsiteY17676" fmla="*/ 957174 h 5809456"/>
              <a:gd name="connsiteX17677" fmla="*/ 3278481 w 10993169"/>
              <a:gd name="connsiteY17677" fmla="*/ 955220 h 5809456"/>
              <a:gd name="connsiteX17678" fmla="*/ 3278481 w 10993169"/>
              <a:gd name="connsiteY17678" fmla="*/ 953267 h 5809456"/>
              <a:gd name="connsiteX17679" fmla="*/ 3277830 w 10993169"/>
              <a:gd name="connsiteY17679" fmla="*/ 951314 h 5809456"/>
              <a:gd name="connsiteX17680" fmla="*/ 3277179 w 10993169"/>
              <a:gd name="connsiteY17680" fmla="*/ 948709 h 5809456"/>
              <a:gd name="connsiteX17681" fmla="*/ 3277830 w 10993169"/>
              <a:gd name="connsiteY17681" fmla="*/ 946104 h 5809456"/>
              <a:gd name="connsiteX17682" fmla="*/ 3278481 w 10993169"/>
              <a:gd name="connsiteY17682" fmla="*/ 942849 h 5809456"/>
              <a:gd name="connsiteX17683" fmla="*/ 3278481 w 10993169"/>
              <a:gd name="connsiteY17683" fmla="*/ 940244 h 5809456"/>
              <a:gd name="connsiteX17684" fmla="*/ 3279133 w 10993169"/>
              <a:gd name="connsiteY17684" fmla="*/ 937640 h 5809456"/>
              <a:gd name="connsiteX17685" fmla="*/ 3279133 w 10993169"/>
              <a:gd name="connsiteY17685" fmla="*/ 935035 h 5809456"/>
              <a:gd name="connsiteX17686" fmla="*/ 3278481 w 10993169"/>
              <a:gd name="connsiteY17686" fmla="*/ 933082 h 5809456"/>
              <a:gd name="connsiteX17687" fmla="*/ 3275877 w 10993169"/>
              <a:gd name="connsiteY17687" fmla="*/ 933082 h 5809456"/>
              <a:gd name="connsiteX17688" fmla="*/ 3273272 w 10993169"/>
              <a:gd name="connsiteY17688" fmla="*/ 933082 h 5809456"/>
              <a:gd name="connsiteX17689" fmla="*/ 3271319 w 10993169"/>
              <a:gd name="connsiteY17689" fmla="*/ 933733 h 5809456"/>
              <a:gd name="connsiteX17690" fmla="*/ 3270668 w 10993169"/>
              <a:gd name="connsiteY17690" fmla="*/ 935686 h 5809456"/>
              <a:gd name="connsiteX17691" fmla="*/ 3268714 w 10993169"/>
              <a:gd name="connsiteY17691" fmla="*/ 935686 h 5809456"/>
              <a:gd name="connsiteX17692" fmla="*/ 3267412 w 10993169"/>
              <a:gd name="connsiteY17692" fmla="*/ 936988 h 5809456"/>
              <a:gd name="connsiteX17693" fmla="*/ 3266110 w 10993169"/>
              <a:gd name="connsiteY17693" fmla="*/ 938942 h 5809456"/>
              <a:gd name="connsiteX17694" fmla="*/ 3264807 w 10993169"/>
              <a:gd name="connsiteY17694" fmla="*/ 940895 h 5809456"/>
              <a:gd name="connsiteX17695" fmla="*/ 3262203 w 10993169"/>
              <a:gd name="connsiteY17695" fmla="*/ 946104 h 5809456"/>
              <a:gd name="connsiteX17696" fmla="*/ 3260249 w 10993169"/>
              <a:gd name="connsiteY17696" fmla="*/ 950662 h 5809456"/>
              <a:gd name="connsiteX17697" fmla="*/ 3260249 w 10993169"/>
              <a:gd name="connsiteY17697" fmla="*/ 955220 h 5809456"/>
              <a:gd name="connsiteX17698" fmla="*/ 3259598 w 10993169"/>
              <a:gd name="connsiteY17698" fmla="*/ 961080 h 5809456"/>
              <a:gd name="connsiteX17699" fmla="*/ 3259598 w 10993169"/>
              <a:gd name="connsiteY17699" fmla="*/ 966290 h 5809456"/>
              <a:gd name="connsiteX17700" fmla="*/ 3260249 w 10993169"/>
              <a:gd name="connsiteY17700" fmla="*/ 970848 h 5809456"/>
              <a:gd name="connsiteX17701" fmla="*/ 3263505 w 10993169"/>
              <a:gd name="connsiteY17701" fmla="*/ 975406 h 5809456"/>
              <a:gd name="connsiteX17702" fmla="*/ 3268063 w 10993169"/>
              <a:gd name="connsiteY17702" fmla="*/ 979963 h 5809456"/>
              <a:gd name="connsiteX17703" fmla="*/ 3273923 w 10993169"/>
              <a:gd name="connsiteY17703" fmla="*/ 984521 h 5809456"/>
              <a:gd name="connsiteX17704" fmla="*/ 3278481 w 10993169"/>
              <a:gd name="connsiteY17704" fmla="*/ 989731 h 5809456"/>
              <a:gd name="connsiteX17705" fmla="*/ 3281086 w 10993169"/>
              <a:gd name="connsiteY17705" fmla="*/ 991684 h 5809456"/>
              <a:gd name="connsiteX17706" fmla="*/ 3284342 w 10993169"/>
              <a:gd name="connsiteY17706" fmla="*/ 993637 h 5809456"/>
              <a:gd name="connsiteX17707" fmla="*/ 3285644 w 10993169"/>
              <a:gd name="connsiteY17707" fmla="*/ 994940 h 5809456"/>
              <a:gd name="connsiteX17708" fmla="*/ 3286946 w 10993169"/>
              <a:gd name="connsiteY17708" fmla="*/ 996242 h 5809456"/>
              <a:gd name="connsiteX17709" fmla="*/ 3288249 w 10993169"/>
              <a:gd name="connsiteY17709" fmla="*/ 997544 h 5809456"/>
              <a:gd name="connsiteX17710" fmla="*/ 3288249 w 10993169"/>
              <a:gd name="connsiteY17710" fmla="*/ 999498 h 5809456"/>
              <a:gd name="connsiteX17711" fmla="*/ 3288900 w 10993169"/>
              <a:gd name="connsiteY17711" fmla="*/ 1000800 h 5809456"/>
              <a:gd name="connsiteX17712" fmla="*/ 3288900 w 10993169"/>
              <a:gd name="connsiteY17712" fmla="*/ 1002102 h 5809456"/>
              <a:gd name="connsiteX17713" fmla="*/ 3287597 w 10993169"/>
              <a:gd name="connsiteY17713" fmla="*/ 1004056 h 5809456"/>
              <a:gd name="connsiteX17714" fmla="*/ 3286295 w 10993169"/>
              <a:gd name="connsiteY17714" fmla="*/ 1006009 h 5809456"/>
              <a:gd name="connsiteX17715" fmla="*/ 3283039 w 10993169"/>
              <a:gd name="connsiteY17715" fmla="*/ 1009916 h 5809456"/>
              <a:gd name="connsiteX17716" fmla="*/ 3280435 w 10993169"/>
              <a:gd name="connsiteY17716" fmla="*/ 1012520 h 5809456"/>
              <a:gd name="connsiteX17717" fmla="*/ 3276528 w 10993169"/>
              <a:gd name="connsiteY17717" fmla="*/ 1012520 h 5809456"/>
              <a:gd name="connsiteX17718" fmla="*/ 3271970 w 10993169"/>
              <a:gd name="connsiteY17718" fmla="*/ 1012520 h 5809456"/>
              <a:gd name="connsiteX17719" fmla="*/ 3268063 w 10993169"/>
              <a:gd name="connsiteY17719" fmla="*/ 1013172 h 5809456"/>
              <a:gd name="connsiteX17720" fmla="*/ 3265459 w 10993169"/>
              <a:gd name="connsiteY17720" fmla="*/ 1015125 h 5809456"/>
              <a:gd name="connsiteX17721" fmla="*/ 3255692 w 10993169"/>
              <a:gd name="connsiteY17721" fmla="*/ 1018381 h 5809456"/>
              <a:gd name="connsiteX17722" fmla="*/ 3247878 w 10993169"/>
              <a:gd name="connsiteY17722" fmla="*/ 1022287 h 5809456"/>
              <a:gd name="connsiteX17723" fmla="*/ 3243320 w 10993169"/>
              <a:gd name="connsiteY17723" fmla="*/ 1021636 h 5809456"/>
              <a:gd name="connsiteX17724" fmla="*/ 3238762 w 10993169"/>
              <a:gd name="connsiteY17724" fmla="*/ 1019032 h 5809456"/>
              <a:gd name="connsiteX17725" fmla="*/ 3236157 w 10993169"/>
              <a:gd name="connsiteY17725" fmla="*/ 1017729 h 5809456"/>
              <a:gd name="connsiteX17726" fmla="*/ 3234204 w 10993169"/>
              <a:gd name="connsiteY17726" fmla="*/ 1017078 h 5809456"/>
              <a:gd name="connsiteX17727" fmla="*/ 3231599 w 10993169"/>
              <a:gd name="connsiteY17727" fmla="*/ 1017078 h 5809456"/>
              <a:gd name="connsiteX17728" fmla="*/ 3229646 w 10993169"/>
              <a:gd name="connsiteY17728" fmla="*/ 1017078 h 5809456"/>
              <a:gd name="connsiteX17729" fmla="*/ 3229646 w 10993169"/>
              <a:gd name="connsiteY17729" fmla="*/ 1019683 h 5809456"/>
              <a:gd name="connsiteX17730" fmla="*/ 3228995 w 10993169"/>
              <a:gd name="connsiteY17730" fmla="*/ 1022287 h 5809456"/>
              <a:gd name="connsiteX17731" fmla="*/ 3228995 w 10993169"/>
              <a:gd name="connsiteY17731" fmla="*/ 1025543 h 5809456"/>
              <a:gd name="connsiteX17732" fmla="*/ 3229646 w 10993169"/>
              <a:gd name="connsiteY17732" fmla="*/ 1027497 h 5809456"/>
              <a:gd name="connsiteX17733" fmla="*/ 3230297 w 10993169"/>
              <a:gd name="connsiteY17733" fmla="*/ 1028148 h 5809456"/>
              <a:gd name="connsiteX17734" fmla="*/ 3231599 w 10993169"/>
              <a:gd name="connsiteY17734" fmla="*/ 1028799 h 5809456"/>
              <a:gd name="connsiteX17735" fmla="*/ 3233553 w 10993169"/>
              <a:gd name="connsiteY17735" fmla="*/ 1029450 h 5809456"/>
              <a:gd name="connsiteX17736" fmla="*/ 3235506 w 10993169"/>
              <a:gd name="connsiteY17736" fmla="*/ 1030101 h 5809456"/>
              <a:gd name="connsiteX17737" fmla="*/ 3240715 w 10993169"/>
              <a:gd name="connsiteY17737" fmla="*/ 1030101 h 5809456"/>
              <a:gd name="connsiteX17738" fmla="*/ 3245273 w 10993169"/>
              <a:gd name="connsiteY17738" fmla="*/ 1030101 h 5809456"/>
              <a:gd name="connsiteX17739" fmla="*/ 3247878 w 10993169"/>
              <a:gd name="connsiteY17739" fmla="*/ 1030752 h 5809456"/>
              <a:gd name="connsiteX17740" fmla="*/ 3251134 w 10993169"/>
              <a:gd name="connsiteY17740" fmla="*/ 1030752 h 5809456"/>
              <a:gd name="connsiteX17741" fmla="*/ 3254389 w 10993169"/>
              <a:gd name="connsiteY17741" fmla="*/ 1030752 h 5809456"/>
              <a:gd name="connsiteX17742" fmla="*/ 3257645 w 10993169"/>
              <a:gd name="connsiteY17742" fmla="*/ 1030101 h 5809456"/>
              <a:gd name="connsiteX17743" fmla="*/ 3260901 w 10993169"/>
              <a:gd name="connsiteY17743" fmla="*/ 1029450 h 5809456"/>
              <a:gd name="connsiteX17744" fmla="*/ 3264156 w 10993169"/>
              <a:gd name="connsiteY17744" fmla="*/ 1029450 h 5809456"/>
              <a:gd name="connsiteX17745" fmla="*/ 3267412 w 10993169"/>
              <a:gd name="connsiteY17745" fmla="*/ 1029450 h 5809456"/>
              <a:gd name="connsiteX17746" fmla="*/ 3270668 w 10993169"/>
              <a:gd name="connsiteY17746" fmla="*/ 1030101 h 5809456"/>
              <a:gd name="connsiteX17747" fmla="*/ 3277179 w 10993169"/>
              <a:gd name="connsiteY17747" fmla="*/ 1034008 h 5809456"/>
              <a:gd name="connsiteX17748" fmla="*/ 3283039 w 10993169"/>
              <a:gd name="connsiteY17748" fmla="*/ 1037915 h 5809456"/>
              <a:gd name="connsiteX17749" fmla="*/ 3286946 w 10993169"/>
              <a:gd name="connsiteY17749" fmla="*/ 1046380 h 5809456"/>
              <a:gd name="connsiteX17750" fmla="*/ 3290853 w 10993169"/>
              <a:gd name="connsiteY17750" fmla="*/ 1055496 h 5809456"/>
              <a:gd name="connsiteX17751" fmla="*/ 3294760 w 10993169"/>
              <a:gd name="connsiteY17751" fmla="*/ 1062658 h 5809456"/>
              <a:gd name="connsiteX17752" fmla="*/ 3299318 w 10993169"/>
              <a:gd name="connsiteY17752" fmla="*/ 1070472 h 5809456"/>
              <a:gd name="connsiteX17753" fmla="*/ 3303225 w 10993169"/>
              <a:gd name="connsiteY17753" fmla="*/ 1078936 h 5809456"/>
              <a:gd name="connsiteX17754" fmla="*/ 3306480 w 10993169"/>
              <a:gd name="connsiteY17754" fmla="*/ 1086099 h 5809456"/>
              <a:gd name="connsiteX17755" fmla="*/ 3311038 w 10993169"/>
              <a:gd name="connsiteY17755" fmla="*/ 1093262 h 5809456"/>
              <a:gd name="connsiteX17756" fmla="*/ 3317550 w 10993169"/>
              <a:gd name="connsiteY17756" fmla="*/ 1101075 h 5809456"/>
              <a:gd name="connsiteX17757" fmla="*/ 3324061 w 10993169"/>
              <a:gd name="connsiteY17757" fmla="*/ 1109540 h 5809456"/>
              <a:gd name="connsiteX17758" fmla="*/ 3329921 w 10993169"/>
              <a:gd name="connsiteY17758" fmla="*/ 1117354 h 5809456"/>
              <a:gd name="connsiteX17759" fmla="*/ 3331224 w 10993169"/>
              <a:gd name="connsiteY17759" fmla="*/ 1121912 h 5809456"/>
              <a:gd name="connsiteX17760" fmla="*/ 3333177 w 10993169"/>
              <a:gd name="connsiteY17760" fmla="*/ 1127772 h 5809456"/>
              <a:gd name="connsiteX17761" fmla="*/ 3334479 w 10993169"/>
              <a:gd name="connsiteY17761" fmla="*/ 1134283 h 5809456"/>
              <a:gd name="connsiteX17762" fmla="*/ 3334479 w 10993169"/>
              <a:gd name="connsiteY17762" fmla="*/ 1140143 h 5809456"/>
              <a:gd name="connsiteX17763" fmla="*/ 3333828 w 10993169"/>
              <a:gd name="connsiteY17763" fmla="*/ 1147306 h 5809456"/>
              <a:gd name="connsiteX17764" fmla="*/ 3330573 w 10993169"/>
              <a:gd name="connsiteY17764" fmla="*/ 1157073 h 5809456"/>
              <a:gd name="connsiteX17765" fmla="*/ 3327317 w 10993169"/>
              <a:gd name="connsiteY17765" fmla="*/ 1166840 h 5809456"/>
              <a:gd name="connsiteX17766" fmla="*/ 3324061 w 10993169"/>
              <a:gd name="connsiteY17766" fmla="*/ 1175956 h 5809456"/>
              <a:gd name="connsiteX17767" fmla="*/ 3323410 w 10993169"/>
              <a:gd name="connsiteY17767" fmla="*/ 1182467 h 5809456"/>
              <a:gd name="connsiteX17768" fmla="*/ 3322759 w 10993169"/>
              <a:gd name="connsiteY17768" fmla="*/ 1190932 h 5809456"/>
              <a:gd name="connsiteX17769" fmla="*/ 3322108 w 10993169"/>
              <a:gd name="connsiteY17769" fmla="*/ 1200048 h 5809456"/>
              <a:gd name="connsiteX17770" fmla="*/ 3321457 w 10993169"/>
              <a:gd name="connsiteY17770" fmla="*/ 1206560 h 5809456"/>
              <a:gd name="connsiteX17771" fmla="*/ 3322108 w 10993169"/>
              <a:gd name="connsiteY17771" fmla="*/ 1221536 h 5809456"/>
              <a:gd name="connsiteX17772" fmla="*/ 3322759 w 10993169"/>
              <a:gd name="connsiteY17772" fmla="*/ 1240419 h 5809456"/>
              <a:gd name="connsiteX17773" fmla="*/ 3323410 w 10993169"/>
              <a:gd name="connsiteY17773" fmla="*/ 1259302 h 5809456"/>
              <a:gd name="connsiteX17774" fmla="*/ 3324061 w 10993169"/>
              <a:gd name="connsiteY17774" fmla="*/ 1275580 h 5809456"/>
              <a:gd name="connsiteX17775" fmla="*/ 3324061 w 10993169"/>
              <a:gd name="connsiteY17775" fmla="*/ 1285347 h 5809456"/>
              <a:gd name="connsiteX17776" fmla="*/ 3323410 w 10993169"/>
              <a:gd name="connsiteY17776" fmla="*/ 1297719 h 5809456"/>
              <a:gd name="connsiteX17777" fmla="*/ 3322759 w 10993169"/>
              <a:gd name="connsiteY17777" fmla="*/ 1309440 h 5809456"/>
              <a:gd name="connsiteX17778" fmla="*/ 3321457 w 10993169"/>
              <a:gd name="connsiteY17778" fmla="*/ 1319206 h 5809456"/>
              <a:gd name="connsiteX17779" fmla="*/ 3320805 w 10993169"/>
              <a:gd name="connsiteY17779" fmla="*/ 1325718 h 5809456"/>
              <a:gd name="connsiteX17780" fmla="*/ 3318852 w 10993169"/>
              <a:gd name="connsiteY17780" fmla="*/ 1333531 h 5809456"/>
              <a:gd name="connsiteX17781" fmla="*/ 3316899 w 10993169"/>
              <a:gd name="connsiteY17781" fmla="*/ 1340694 h 5809456"/>
              <a:gd name="connsiteX17782" fmla="*/ 3316247 w 10993169"/>
              <a:gd name="connsiteY17782" fmla="*/ 1347206 h 5809456"/>
              <a:gd name="connsiteX17783" fmla="*/ 3314945 w 10993169"/>
              <a:gd name="connsiteY17783" fmla="*/ 1351763 h 5809456"/>
              <a:gd name="connsiteX17784" fmla="*/ 3315596 w 10993169"/>
              <a:gd name="connsiteY17784" fmla="*/ 1357624 h 5809456"/>
              <a:gd name="connsiteX17785" fmla="*/ 3316247 w 10993169"/>
              <a:gd name="connsiteY17785" fmla="*/ 1364135 h 5809456"/>
              <a:gd name="connsiteX17786" fmla="*/ 3316247 w 10993169"/>
              <a:gd name="connsiteY17786" fmla="*/ 1369995 h 5809456"/>
              <a:gd name="connsiteX17787" fmla="*/ 3316899 w 10993169"/>
              <a:gd name="connsiteY17787" fmla="*/ 1377158 h 5809456"/>
              <a:gd name="connsiteX17788" fmla="*/ 3318852 w 10993169"/>
              <a:gd name="connsiteY17788" fmla="*/ 1385623 h 5809456"/>
              <a:gd name="connsiteX17789" fmla="*/ 3321457 w 10993169"/>
              <a:gd name="connsiteY17789" fmla="*/ 1394738 h 5809456"/>
              <a:gd name="connsiteX17790" fmla="*/ 3324061 w 10993169"/>
              <a:gd name="connsiteY17790" fmla="*/ 1403854 h 5809456"/>
              <a:gd name="connsiteX17791" fmla="*/ 3323410 w 10993169"/>
              <a:gd name="connsiteY17791" fmla="*/ 1409064 h 5809456"/>
              <a:gd name="connsiteX17792" fmla="*/ 3322759 w 10993169"/>
              <a:gd name="connsiteY17792" fmla="*/ 1415575 h 5809456"/>
              <a:gd name="connsiteX17793" fmla="*/ 3322108 w 10993169"/>
              <a:gd name="connsiteY17793" fmla="*/ 1422737 h 5809456"/>
              <a:gd name="connsiteX17794" fmla="*/ 3321457 w 10993169"/>
              <a:gd name="connsiteY17794" fmla="*/ 1429249 h 5809456"/>
              <a:gd name="connsiteX17795" fmla="*/ 3320154 w 10993169"/>
              <a:gd name="connsiteY17795" fmla="*/ 1440969 h 5809456"/>
              <a:gd name="connsiteX17796" fmla="*/ 3320154 w 10993169"/>
              <a:gd name="connsiteY17796" fmla="*/ 1455945 h 5809456"/>
              <a:gd name="connsiteX17797" fmla="*/ 3320154 w 10993169"/>
              <a:gd name="connsiteY17797" fmla="*/ 1470922 h 5809456"/>
              <a:gd name="connsiteX17798" fmla="*/ 3318852 w 10993169"/>
              <a:gd name="connsiteY17798" fmla="*/ 1482642 h 5809456"/>
              <a:gd name="connsiteX17799" fmla="*/ 3314945 w 10993169"/>
              <a:gd name="connsiteY17799" fmla="*/ 1492409 h 5809456"/>
              <a:gd name="connsiteX17800" fmla="*/ 3311038 w 10993169"/>
              <a:gd name="connsiteY17800" fmla="*/ 1500223 h 5809456"/>
              <a:gd name="connsiteX17801" fmla="*/ 3303876 w 10993169"/>
              <a:gd name="connsiteY17801" fmla="*/ 1508688 h 5809456"/>
              <a:gd name="connsiteX17802" fmla="*/ 3296062 w 10993169"/>
              <a:gd name="connsiteY17802" fmla="*/ 1516501 h 5809456"/>
              <a:gd name="connsiteX17803" fmla="*/ 3293458 w 10993169"/>
              <a:gd name="connsiteY17803" fmla="*/ 1521710 h 5809456"/>
              <a:gd name="connsiteX17804" fmla="*/ 3290853 w 10993169"/>
              <a:gd name="connsiteY17804" fmla="*/ 1528222 h 5809456"/>
              <a:gd name="connsiteX17805" fmla="*/ 3288249 w 10993169"/>
              <a:gd name="connsiteY17805" fmla="*/ 1535384 h 5809456"/>
              <a:gd name="connsiteX17806" fmla="*/ 3285644 w 10993169"/>
              <a:gd name="connsiteY17806" fmla="*/ 1541896 h 5809456"/>
              <a:gd name="connsiteX17807" fmla="*/ 3283691 w 10993169"/>
              <a:gd name="connsiteY17807" fmla="*/ 1545803 h 5809456"/>
              <a:gd name="connsiteX17808" fmla="*/ 3280435 w 10993169"/>
              <a:gd name="connsiteY17808" fmla="*/ 1550360 h 5809456"/>
              <a:gd name="connsiteX17809" fmla="*/ 3277179 w 10993169"/>
              <a:gd name="connsiteY17809" fmla="*/ 1554267 h 5809456"/>
              <a:gd name="connsiteX17810" fmla="*/ 3273272 w 10993169"/>
              <a:gd name="connsiteY17810" fmla="*/ 1556872 h 5809456"/>
              <a:gd name="connsiteX17811" fmla="*/ 3265459 w 10993169"/>
              <a:gd name="connsiteY17811" fmla="*/ 1560779 h 5809456"/>
              <a:gd name="connsiteX17812" fmla="*/ 3255040 w 10993169"/>
              <a:gd name="connsiteY17812" fmla="*/ 1564686 h 5809456"/>
              <a:gd name="connsiteX17813" fmla="*/ 3245925 w 10993169"/>
              <a:gd name="connsiteY17813" fmla="*/ 1567290 h 5809456"/>
              <a:gd name="connsiteX17814" fmla="*/ 3234855 w 10993169"/>
              <a:gd name="connsiteY17814" fmla="*/ 1571197 h 5809456"/>
              <a:gd name="connsiteX17815" fmla="*/ 3223786 w 10993169"/>
              <a:gd name="connsiteY17815" fmla="*/ 1574453 h 5809456"/>
              <a:gd name="connsiteX17816" fmla="*/ 3214670 w 10993169"/>
              <a:gd name="connsiteY17816" fmla="*/ 1577708 h 5809456"/>
              <a:gd name="connsiteX17817" fmla="*/ 3204903 w 10993169"/>
              <a:gd name="connsiteY17817" fmla="*/ 1576406 h 5809456"/>
              <a:gd name="connsiteX17818" fmla="*/ 3191880 w 10993169"/>
              <a:gd name="connsiteY17818" fmla="*/ 1575104 h 5809456"/>
              <a:gd name="connsiteX17819" fmla="*/ 3179508 w 10993169"/>
              <a:gd name="connsiteY17819" fmla="*/ 1573150 h 5809456"/>
              <a:gd name="connsiteX17820" fmla="*/ 3168439 w 10993169"/>
              <a:gd name="connsiteY17820" fmla="*/ 1572499 h 5809456"/>
              <a:gd name="connsiteX17821" fmla="*/ 3162579 w 10993169"/>
              <a:gd name="connsiteY17821" fmla="*/ 1573150 h 5809456"/>
              <a:gd name="connsiteX17822" fmla="*/ 3155416 w 10993169"/>
              <a:gd name="connsiteY17822" fmla="*/ 1574453 h 5809456"/>
              <a:gd name="connsiteX17823" fmla="*/ 3150858 w 10993169"/>
              <a:gd name="connsiteY17823" fmla="*/ 1575104 h 5809456"/>
              <a:gd name="connsiteX17824" fmla="*/ 3146951 w 10993169"/>
              <a:gd name="connsiteY17824" fmla="*/ 1575755 h 5809456"/>
              <a:gd name="connsiteX17825" fmla="*/ 3143696 w 10993169"/>
              <a:gd name="connsiteY17825" fmla="*/ 1575755 h 5809456"/>
              <a:gd name="connsiteX17826" fmla="*/ 3140440 w 10993169"/>
              <a:gd name="connsiteY17826" fmla="*/ 1575104 h 5809456"/>
              <a:gd name="connsiteX17827" fmla="*/ 3135882 w 10993169"/>
              <a:gd name="connsiteY17827" fmla="*/ 1574453 h 5809456"/>
              <a:gd name="connsiteX17828" fmla="*/ 3131324 w 10993169"/>
              <a:gd name="connsiteY17828" fmla="*/ 1573150 h 5809456"/>
              <a:gd name="connsiteX17829" fmla="*/ 3126115 w 10993169"/>
              <a:gd name="connsiteY17829" fmla="*/ 1571197 h 5809456"/>
              <a:gd name="connsiteX17830" fmla="*/ 3120255 w 10993169"/>
              <a:gd name="connsiteY17830" fmla="*/ 1569244 h 5809456"/>
              <a:gd name="connsiteX17831" fmla="*/ 3109837 w 10993169"/>
              <a:gd name="connsiteY17831" fmla="*/ 1564035 h 5809456"/>
              <a:gd name="connsiteX17832" fmla="*/ 3102023 w 10993169"/>
              <a:gd name="connsiteY17832" fmla="*/ 1559476 h 5809456"/>
              <a:gd name="connsiteX17833" fmla="*/ 3095511 w 10993169"/>
              <a:gd name="connsiteY17833" fmla="*/ 1554267 h 5809456"/>
              <a:gd name="connsiteX17834" fmla="*/ 3087047 w 10993169"/>
              <a:gd name="connsiteY17834" fmla="*/ 1547756 h 5809456"/>
              <a:gd name="connsiteX17835" fmla="*/ 3078582 w 10993169"/>
              <a:gd name="connsiteY17835" fmla="*/ 1540593 h 5809456"/>
              <a:gd name="connsiteX17836" fmla="*/ 3070768 w 10993169"/>
              <a:gd name="connsiteY17836" fmla="*/ 1534082 h 5809456"/>
              <a:gd name="connsiteX17837" fmla="*/ 3064257 w 10993169"/>
              <a:gd name="connsiteY17837" fmla="*/ 1526269 h 5809456"/>
              <a:gd name="connsiteX17838" fmla="*/ 3056443 w 10993169"/>
              <a:gd name="connsiteY17838" fmla="*/ 1515850 h 5809456"/>
              <a:gd name="connsiteX17839" fmla="*/ 3051885 w 10993169"/>
              <a:gd name="connsiteY17839" fmla="*/ 1509990 h 5809456"/>
              <a:gd name="connsiteX17840" fmla="*/ 3048629 w 10993169"/>
              <a:gd name="connsiteY17840" fmla="*/ 1504130 h 5809456"/>
              <a:gd name="connsiteX17841" fmla="*/ 3045374 w 10993169"/>
              <a:gd name="connsiteY17841" fmla="*/ 1498269 h 5809456"/>
              <a:gd name="connsiteX17842" fmla="*/ 3043421 w 10993169"/>
              <a:gd name="connsiteY17842" fmla="*/ 1493060 h 5809456"/>
              <a:gd name="connsiteX17843" fmla="*/ 3038863 w 10993169"/>
              <a:gd name="connsiteY17843" fmla="*/ 1485898 h 5809456"/>
              <a:gd name="connsiteX17844" fmla="*/ 3034305 w 10993169"/>
              <a:gd name="connsiteY17844" fmla="*/ 1477433 h 5809456"/>
              <a:gd name="connsiteX17845" fmla="*/ 3030398 w 10993169"/>
              <a:gd name="connsiteY17845" fmla="*/ 1468968 h 5809456"/>
              <a:gd name="connsiteX17846" fmla="*/ 3027793 w 10993169"/>
              <a:gd name="connsiteY17846" fmla="*/ 1462457 h 5809456"/>
              <a:gd name="connsiteX17847" fmla="*/ 3025840 w 10993169"/>
              <a:gd name="connsiteY17847" fmla="*/ 1455294 h 5809456"/>
              <a:gd name="connsiteX17848" fmla="*/ 3023886 w 10993169"/>
              <a:gd name="connsiteY17848" fmla="*/ 1446830 h 5809456"/>
              <a:gd name="connsiteX17849" fmla="*/ 3021933 w 10993169"/>
              <a:gd name="connsiteY17849" fmla="*/ 1437714 h 5809456"/>
              <a:gd name="connsiteX17850" fmla="*/ 3019979 w 10993169"/>
              <a:gd name="connsiteY17850" fmla="*/ 1429249 h 5809456"/>
              <a:gd name="connsiteX17851" fmla="*/ 3018026 w 10993169"/>
              <a:gd name="connsiteY17851" fmla="*/ 1421435 h 5809456"/>
              <a:gd name="connsiteX17852" fmla="*/ 3016724 w 10993169"/>
              <a:gd name="connsiteY17852" fmla="*/ 1411668 h 5809456"/>
              <a:gd name="connsiteX17853" fmla="*/ 3014770 w 10993169"/>
              <a:gd name="connsiteY17853" fmla="*/ 1401250 h 5809456"/>
              <a:gd name="connsiteX17854" fmla="*/ 3012817 w 10993169"/>
              <a:gd name="connsiteY17854" fmla="*/ 1392785 h 5809456"/>
              <a:gd name="connsiteX17855" fmla="*/ 3009561 w 10993169"/>
              <a:gd name="connsiteY17855" fmla="*/ 1388227 h 5809456"/>
              <a:gd name="connsiteX17856" fmla="*/ 3005003 w 10993169"/>
              <a:gd name="connsiteY17856" fmla="*/ 1383018 h 5809456"/>
              <a:gd name="connsiteX17857" fmla="*/ 3000445 w 10993169"/>
              <a:gd name="connsiteY17857" fmla="*/ 1377158 h 5809456"/>
              <a:gd name="connsiteX17858" fmla="*/ 2997190 w 10993169"/>
              <a:gd name="connsiteY17858" fmla="*/ 1372600 h 5809456"/>
              <a:gd name="connsiteX17859" fmla="*/ 2994585 w 10993169"/>
              <a:gd name="connsiteY17859" fmla="*/ 1366089 h 5809456"/>
              <a:gd name="connsiteX17860" fmla="*/ 2991329 w 10993169"/>
              <a:gd name="connsiteY17860" fmla="*/ 1358926 h 5809456"/>
              <a:gd name="connsiteX17861" fmla="*/ 2988725 w 10993169"/>
              <a:gd name="connsiteY17861" fmla="*/ 1352414 h 5809456"/>
              <a:gd name="connsiteX17862" fmla="*/ 2987423 w 10993169"/>
              <a:gd name="connsiteY17862" fmla="*/ 1347206 h 5809456"/>
              <a:gd name="connsiteX17863" fmla="*/ 2986120 w 10993169"/>
              <a:gd name="connsiteY17863" fmla="*/ 1340694 h 5809456"/>
              <a:gd name="connsiteX17864" fmla="*/ 2986120 w 10993169"/>
              <a:gd name="connsiteY17864" fmla="*/ 1333531 h 5809456"/>
              <a:gd name="connsiteX17865" fmla="*/ 2986771 w 10993169"/>
              <a:gd name="connsiteY17865" fmla="*/ 1325718 h 5809456"/>
              <a:gd name="connsiteX17866" fmla="*/ 2987423 w 10993169"/>
              <a:gd name="connsiteY17866" fmla="*/ 1319206 h 5809456"/>
              <a:gd name="connsiteX17867" fmla="*/ 2988725 w 10993169"/>
              <a:gd name="connsiteY17867" fmla="*/ 1311393 h 5809456"/>
              <a:gd name="connsiteX17868" fmla="*/ 2990027 w 10993169"/>
              <a:gd name="connsiteY17868" fmla="*/ 1304230 h 5809456"/>
              <a:gd name="connsiteX17869" fmla="*/ 2983516 w 10993169"/>
              <a:gd name="connsiteY17869" fmla="*/ 1298370 h 5809456"/>
              <a:gd name="connsiteX17870" fmla="*/ 2979609 w 10993169"/>
              <a:gd name="connsiteY17870" fmla="*/ 1293161 h 5809456"/>
              <a:gd name="connsiteX17871" fmla="*/ 2980911 w 10993169"/>
              <a:gd name="connsiteY17871" fmla="*/ 1284696 h 5809456"/>
              <a:gd name="connsiteX17872" fmla="*/ 2982213 w 10993169"/>
              <a:gd name="connsiteY17872" fmla="*/ 1278185 h 5809456"/>
              <a:gd name="connsiteX17873" fmla="*/ 2984167 w 10993169"/>
              <a:gd name="connsiteY17873" fmla="*/ 1275580 h 5809456"/>
              <a:gd name="connsiteX17874" fmla="*/ 2986771 w 10993169"/>
              <a:gd name="connsiteY17874" fmla="*/ 1272976 h 5809456"/>
              <a:gd name="connsiteX17875" fmla="*/ 2988725 w 10993169"/>
              <a:gd name="connsiteY17875" fmla="*/ 1270371 h 5809456"/>
              <a:gd name="connsiteX17876" fmla="*/ 2990027 w 10993169"/>
              <a:gd name="connsiteY17876" fmla="*/ 1267767 h 5809456"/>
              <a:gd name="connsiteX17877" fmla="*/ 2990027 w 10993169"/>
              <a:gd name="connsiteY17877" fmla="*/ 1262557 h 5809456"/>
              <a:gd name="connsiteX17878" fmla="*/ 2990027 w 10993169"/>
              <a:gd name="connsiteY17878" fmla="*/ 1257999 h 5809456"/>
              <a:gd name="connsiteX17879" fmla="*/ 2984818 w 10993169"/>
              <a:gd name="connsiteY17879" fmla="*/ 1254093 h 5809456"/>
              <a:gd name="connsiteX17880" fmla="*/ 2979609 w 10993169"/>
              <a:gd name="connsiteY17880" fmla="*/ 1250186 h 5809456"/>
              <a:gd name="connsiteX17881" fmla="*/ 2977655 w 10993169"/>
              <a:gd name="connsiteY17881" fmla="*/ 1245628 h 5809456"/>
              <a:gd name="connsiteX17882" fmla="*/ 2976353 w 10993169"/>
              <a:gd name="connsiteY17882" fmla="*/ 1239768 h 5809456"/>
              <a:gd name="connsiteX17883" fmla="*/ 2975051 w 10993169"/>
              <a:gd name="connsiteY17883" fmla="*/ 1233256 h 5809456"/>
              <a:gd name="connsiteX17884" fmla="*/ 2974400 w 10993169"/>
              <a:gd name="connsiteY17884" fmla="*/ 1227396 h 5809456"/>
              <a:gd name="connsiteX17885" fmla="*/ 2973749 w 10993169"/>
              <a:gd name="connsiteY17885" fmla="*/ 1224792 h 5809456"/>
              <a:gd name="connsiteX17886" fmla="*/ 2973749 w 10993169"/>
              <a:gd name="connsiteY17886" fmla="*/ 1222187 h 5809456"/>
              <a:gd name="connsiteX17887" fmla="*/ 2973097 w 10993169"/>
              <a:gd name="connsiteY17887" fmla="*/ 1218931 h 5809456"/>
              <a:gd name="connsiteX17888" fmla="*/ 2973749 w 10993169"/>
              <a:gd name="connsiteY17888" fmla="*/ 1215675 h 5809456"/>
              <a:gd name="connsiteX17889" fmla="*/ 2974400 w 10993169"/>
              <a:gd name="connsiteY17889" fmla="*/ 1209164 h 5809456"/>
              <a:gd name="connsiteX17890" fmla="*/ 2974400 w 10993169"/>
              <a:gd name="connsiteY17890" fmla="*/ 1204606 h 5809456"/>
              <a:gd name="connsiteX17891" fmla="*/ 2975051 w 10993169"/>
              <a:gd name="connsiteY17891" fmla="*/ 1198095 h 5809456"/>
              <a:gd name="connsiteX17892" fmla="*/ 2975702 w 10993169"/>
              <a:gd name="connsiteY17892" fmla="*/ 1189630 h 5809456"/>
              <a:gd name="connsiteX17893" fmla="*/ 2976353 w 10993169"/>
              <a:gd name="connsiteY17893" fmla="*/ 1182467 h 5809456"/>
              <a:gd name="connsiteX17894" fmla="*/ 2977004 w 10993169"/>
              <a:gd name="connsiteY17894" fmla="*/ 1175956 h 5809456"/>
              <a:gd name="connsiteX17895" fmla="*/ 2977004 w 10993169"/>
              <a:gd name="connsiteY17895" fmla="*/ 1172700 h 5809456"/>
              <a:gd name="connsiteX17896" fmla="*/ 2977655 w 10993169"/>
              <a:gd name="connsiteY17896" fmla="*/ 1167491 h 5809456"/>
              <a:gd name="connsiteX17897" fmla="*/ 2978307 w 10993169"/>
              <a:gd name="connsiteY17897" fmla="*/ 1162282 h 5809456"/>
              <a:gd name="connsiteX17898" fmla="*/ 2979609 w 10993169"/>
              <a:gd name="connsiteY17898" fmla="*/ 1157724 h 5809456"/>
              <a:gd name="connsiteX17899" fmla="*/ 2980911 w 10993169"/>
              <a:gd name="connsiteY17899" fmla="*/ 1149260 h 5809456"/>
              <a:gd name="connsiteX17900" fmla="*/ 2982213 w 10993169"/>
              <a:gd name="connsiteY17900" fmla="*/ 1140143 h 5809456"/>
              <a:gd name="connsiteX17901" fmla="*/ 2982213 w 10993169"/>
              <a:gd name="connsiteY17901" fmla="*/ 1137539 h 5809456"/>
              <a:gd name="connsiteX17902" fmla="*/ 2982865 w 10993169"/>
              <a:gd name="connsiteY17902" fmla="*/ 1134934 h 5809456"/>
              <a:gd name="connsiteX17903" fmla="*/ 2983516 w 10993169"/>
              <a:gd name="connsiteY17903" fmla="*/ 1132330 h 5809456"/>
              <a:gd name="connsiteX17904" fmla="*/ 2982213 w 10993169"/>
              <a:gd name="connsiteY17904" fmla="*/ 1129725 h 5809456"/>
              <a:gd name="connsiteX17905" fmla="*/ 2979609 w 10993169"/>
              <a:gd name="connsiteY17905" fmla="*/ 1130377 h 5809456"/>
              <a:gd name="connsiteX17906" fmla="*/ 2977004 w 10993169"/>
              <a:gd name="connsiteY17906" fmla="*/ 1131679 h 5809456"/>
              <a:gd name="connsiteX17907" fmla="*/ 2974400 w 10993169"/>
              <a:gd name="connsiteY17907" fmla="*/ 1132981 h 5809456"/>
              <a:gd name="connsiteX17908" fmla="*/ 2971795 w 10993169"/>
              <a:gd name="connsiteY17908" fmla="*/ 1134934 h 5809456"/>
              <a:gd name="connsiteX17909" fmla="*/ 2967888 w 10993169"/>
              <a:gd name="connsiteY17909" fmla="*/ 1141446 h 5809456"/>
              <a:gd name="connsiteX17910" fmla="*/ 2964633 w 10993169"/>
              <a:gd name="connsiteY17910" fmla="*/ 1147957 h 5809456"/>
              <a:gd name="connsiteX17911" fmla="*/ 2963981 w 10993169"/>
              <a:gd name="connsiteY17911" fmla="*/ 1149911 h 5809456"/>
              <a:gd name="connsiteX17912" fmla="*/ 2962679 w 10993169"/>
              <a:gd name="connsiteY17912" fmla="*/ 1152515 h 5809456"/>
              <a:gd name="connsiteX17913" fmla="*/ 2961377 w 10993169"/>
              <a:gd name="connsiteY17913" fmla="*/ 1155771 h 5809456"/>
              <a:gd name="connsiteX17914" fmla="*/ 2959424 w 10993169"/>
              <a:gd name="connsiteY17914" fmla="*/ 1157724 h 5809456"/>
              <a:gd name="connsiteX17915" fmla="*/ 2954215 w 10993169"/>
              <a:gd name="connsiteY17915" fmla="*/ 1157724 h 5809456"/>
              <a:gd name="connsiteX17916" fmla="*/ 2950959 w 10993169"/>
              <a:gd name="connsiteY17916" fmla="*/ 1157724 h 5809456"/>
              <a:gd name="connsiteX17917" fmla="*/ 2949005 w 10993169"/>
              <a:gd name="connsiteY17917" fmla="*/ 1159026 h 5809456"/>
              <a:gd name="connsiteX17918" fmla="*/ 2946401 w 10993169"/>
              <a:gd name="connsiteY17918" fmla="*/ 1160980 h 5809456"/>
              <a:gd name="connsiteX17919" fmla="*/ 2944447 w 10993169"/>
              <a:gd name="connsiteY17919" fmla="*/ 1162933 h 5809456"/>
              <a:gd name="connsiteX17920" fmla="*/ 2943145 w 10993169"/>
              <a:gd name="connsiteY17920" fmla="*/ 1165538 h 5809456"/>
              <a:gd name="connsiteX17921" fmla="*/ 2941843 w 10993169"/>
              <a:gd name="connsiteY17921" fmla="*/ 1166189 h 5809456"/>
              <a:gd name="connsiteX17922" fmla="*/ 2941192 w 10993169"/>
              <a:gd name="connsiteY17922" fmla="*/ 1168143 h 5809456"/>
              <a:gd name="connsiteX17923" fmla="*/ 2941192 w 10993169"/>
              <a:gd name="connsiteY17923" fmla="*/ 1170747 h 5809456"/>
              <a:gd name="connsiteX17924" fmla="*/ 2940541 w 10993169"/>
              <a:gd name="connsiteY17924" fmla="*/ 1173352 h 5809456"/>
              <a:gd name="connsiteX17925" fmla="*/ 2943145 w 10993169"/>
              <a:gd name="connsiteY17925" fmla="*/ 1177258 h 5809456"/>
              <a:gd name="connsiteX17926" fmla="*/ 2945750 w 10993169"/>
              <a:gd name="connsiteY17926" fmla="*/ 1180514 h 5809456"/>
              <a:gd name="connsiteX17927" fmla="*/ 2947703 w 10993169"/>
              <a:gd name="connsiteY17927" fmla="*/ 1185072 h 5809456"/>
              <a:gd name="connsiteX17928" fmla="*/ 2948354 w 10993169"/>
              <a:gd name="connsiteY17928" fmla="*/ 1189630 h 5809456"/>
              <a:gd name="connsiteX17929" fmla="*/ 2948354 w 10993169"/>
              <a:gd name="connsiteY17929" fmla="*/ 1194839 h 5809456"/>
              <a:gd name="connsiteX17930" fmla="*/ 2948354 w 10993169"/>
              <a:gd name="connsiteY17930" fmla="*/ 1199397 h 5809456"/>
              <a:gd name="connsiteX17931" fmla="*/ 2946401 w 10993169"/>
              <a:gd name="connsiteY17931" fmla="*/ 1202002 h 5809456"/>
              <a:gd name="connsiteX17932" fmla="*/ 2944447 w 10993169"/>
              <a:gd name="connsiteY17932" fmla="*/ 1205257 h 5809456"/>
              <a:gd name="connsiteX17933" fmla="*/ 2941843 w 10993169"/>
              <a:gd name="connsiteY17933" fmla="*/ 1209164 h 5809456"/>
              <a:gd name="connsiteX17934" fmla="*/ 2938587 w 10993169"/>
              <a:gd name="connsiteY17934" fmla="*/ 1211769 h 5809456"/>
              <a:gd name="connsiteX17935" fmla="*/ 2933378 w 10993169"/>
              <a:gd name="connsiteY17935" fmla="*/ 1214373 h 5809456"/>
              <a:gd name="connsiteX17936" fmla="*/ 2928169 w 10993169"/>
              <a:gd name="connsiteY17936" fmla="*/ 1216978 h 5809456"/>
              <a:gd name="connsiteX17937" fmla="*/ 2926867 w 10993169"/>
              <a:gd name="connsiteY17937" fmla="*/ 1220233 h 5809456"/>
              <a:gd name="connsiteX17938" fmla="*/ 2926215 w 10993169"/>
              <a:gd name="connsiteY17938" fmla="*/ 1224792 h 5809456"/>
              <a:gd name="connsiteX17939" fmla="*/ 2925564 w 10993169"/>
              <a:gd name="connsiteY17939" fmla="*/ 1230001 h 5809456"/>
              <a:gd name="connsiteX17940" fmla="*/ 2925564 w 10993169"/>
              <a:gd name="connsiteY17940" fmla="*/ 1234558 h 5809456"/>
              <a:gd name="connsiteX17941" fmla="*/ 2924262 w 10993169"/>
              <a:gd name="connsiteY17941" fmla="*/ 1242372 h 5809456"/>
              <a:gd name="connsiteX17942" fmla="*/ 2922960 w 10993169"/>
              <a:gd name="connsiteY17942" fmla="*/ 1247581 h 5809456"/>
              <a:gd name="connsiteX17943" fmla="*/ 2917751 w 10993169"/>
              <a:gd name="connsiteY17943" fmla="*/ 1251488 h 5809456"/>
              <a:gd name="connsiteX17944" fmla="*/ 2913193 w 10993169"/>
              <a:gd name="connsiteY17944" fmla="*/ 1255395 h 5809456"/>
              <a:gd name="connsiteX17945" fmla="*/ 2911239 w 10993169"/>
              <a:gd name="connsiteY17945" fmla="*/ 1261906 h 5809456"/>
              <a:gd name="connsiteX17946" fmla="*/ 2907984 w 10993169"/>
              <a:gd name="connsiteY17946" fmla="*/ 1270371 h 5809456"/>
              <a:gd name="connsiteX17947" fmla="*/ 2909286 w 10993169"/>
              <a:gd name="connsiteY17947" fmla="*/ 1279487 h 5809456"/>
              <a:gd name="connsiteX17948" fmla="*/ 2911891 w 10993169"/>
              <a:gd name="connsiteY17948" fmla="*/ 1291208 h 5809456"/>
              <a:gd name="connsiteX17949" fmla="*/ 2914495 w 10993169"/>
              <a:gd name="connsiteY17949" fmla="*/ 1303579 h 5809456"/>
              <a:gd name="connsiteX17950" fmla="*/ 2915146 w 10993169"/>
              <a:gd name="connsiteY17950" fmla="*/ 1313997 h 5809456"/>
              <a:gd name="connsiteX17951" fmla="*/ 2915146 w 10993169"/>
              <a:gd name="connsiteY17951" fmla="*/ 1321160 h 5809456"/>
              <a:gd name="connsiteX17952" fmla="*/ 2913844 w 10993169"/>
              <a:gd name="connsiteY17952" fmla="*/ 1328974 h 5809456"/>
              <a:gd name="connsiteX17953" fmla="*/ 2911891 w 10993169"/>
              <a:gd name="connsiteY17953" fmla="*/ 1336787 h 5809456"/>
              <a:gd name="connsiteX17954" fmla="*/ 2910588 w 10993169"/>
              <a:gd name="connsiteY17954" fmla="*/ 1341996 h 5809456"/>
              <a:gd name="connsiteX17955" fmla="*/ 2909286 w 10993169"/>
              <a:gd name="connsiteY17955" fmla="*/ 1346554 h 5809456"/>
              <a:gd name="connsiteX17956" fmla="*/ 2906030 w 10993169"/>
              <a:gd name="connsiteY17956" fmla="*/ 1352414 h 5809456"/>
              <a:gd name="connsiteX17957" fmla="*/ 2902775 w 10993169"/>
              <a:gd name="connsiteY17957" fmla="*/ 1358275 h 5809456"/>
              <a:gd name="connsiteX17958" fmla="*/ 2900170 w 10993169"/>
              <a:gd name="connsiteY17958" fmla="*/ 1362833 h 5809456"/>
              <a:gd name="connsiteX17959" fmla="*/ 2897565 w 10993169"/>
              <a:gd name="connsiteY17959" fmla="*/ 1364786 h 5809456"/>
              <a:gd name="connsiteX17960" fmla="*/ 2894961 w 10993169"/>
              <a:gd name="connsiteY17960" fmla="*/ 1367391 h 5809456"/>
              <a:gd name="connsiteX17961" fmla="*/ 2892356 w 10993169"/>
              <a:gd name="connsiteY17961" fmla="*/ 1369344 h 5809456"/>
              <a:gd name="connsiteX17962" fmla="*/ 2889752 w 10993169"/>
              <a:gd name="connsiteY17962" fmla="*/ 1369995 h 5809456"/>
              <a:gd name="connsiteX17963" fmla="*/ 2885194 w 10993169"/>
              <a:gd name="connsiteY17963" fmla="*/ 1369995 h 5809456"/>
              <a:gd name="connsiteX17964" fmla="*/ 2879985 w 10993169"/>
              <a:gd name="connsiteY17964" fmla="*/ 1369995 h 5809456"/>
              <a:gd name="connsiteX17965" fmla="*/ 2873473 w 10993169"/>
              <a:gd name="connsiteY17965" fmla="*/ 1373902 h 5809456"/>
              <a:gd name="connsiteX17966" fmla="*/ 2866962 w 10993169"/>
              <a:gd name="connsiteY17966" fmla="*/ 1377809 h 5809456"/>
              <a:gd name="connsiteX17967" fmla="*/ 2865009 w 10993169"/>
              <a:gd name="connsiteY17967" fmla="*/ 1379762 h 5809456"/>
              <a:gd name="connsiteX17968" fmla="*/ 2861753 w 10993169"/>
              <a:gd name="connsiteY17968" fmla="*/ 1382367 h 5809456"/>
              <a:gd name="connsiteX17969" fmla="*/ 2859148 w 10993169"/>
              <a:gd name="connsiteY17969" fmla="*/ 1384320 h 5809456"/>
              <a:gd name="connsiteX17970" fmla="*/ 2857195 w 10993169"/>
              <a:gd name="connsiteY17970" fmla="*/ 1385623 h 5809456"/>
              <a:gd name="connsiteX17971" fmla="*/ 2851986 w 10993169"/>
              <a:gd name="connsiteY17971" fmla="*/ 1384320 h 5809456"/>
              <a:gd name="connsiteX17972" fmla="*/ 2846777 w 10993169"/>
              <a:gd name="connsiteY17972" fmla="*/ 1383018 h 5809456"/>
              <a:gd name="connsiteX17973" fmla="*/ 2842219 w 10993169"/>
              <a:gd name="connsiteY17973" fmla="*/ 1383018 h 5809456"/>
              <a:gd name="connsiteX17974" fmla="*/ 2836358 w 10993169"/>
              <a:gd name="connsiteY17974" fmla="*/ 1383018 h 5809456"/>
              <a:gd name="connsiteX17975" fmla="*/ 2831149 w 10993169"/>
              <a:gd name="connsiteY17975" fmla="*/ 1383018 h 5809456"/>
              <a:gd name="connsiteX17976" fmla="*/ 2825940 w 10993169"/>
              <a:gd name="connsiteY17976" fmla="*/ 1383018 h 5809456"/>
              <a:gd name="connsiteX17977" fmla="*/ 2823336 w 10993169"/>
              <a:gd name="connsiteY17977" fmla="*/ 1383018 h 5809456"/>
              <a:gd name="connsiteX17978" fmla="*/ 2820731 w 10993169"/>
              <a:gd name="connsiteY17978" fmla="*/ 1383018 h 5809456"/>
              <a:gd name="connsiteX17979" fmla="*/ 2818127 w 10993169"/>
              <a:gd name="connsiteY17979" fmla="*/ 1383669 h 5809456"/>
              <a:gd name="connsiteX17980" fmla="*/ 2815522 w 10993169"/>
              <a:gd name="connsiteY17980" fmla="*/ 1385623 h 5809456"/>
              <a:gd name="connsiteX17981" fmla="*/ 2814871 w 10993169"/>
              <a:gd name="connsiteY17981" fmla="*/ 1386274 h 5809456"/>
              <a:gd name="connsiteX17982" fmla="*/ 2814871 w 10993169"/>
              <a:gd name="connsiteY17982" fmla="*/ 1387576 h 5809456"/>
              <a:gd name="connsiteX17983" fmla="*/ 2814220 w 10993169"/>
              <a:gd name="connsiteY17983" fmla="*/ 1389529 h 5809456"/>
              <a:gd name="connsiteX17984" fmla="*/ 2814871 w 10993169"/>
              <a:gd name="connsiteY17984" fmla="*/ 1390832 h 5809456"/>
              <a:gd name="connsiteX17985" fmla="*/ 2815522 w 10993169"/>
              <a:gd name="connsiteY17985" fmla="*/ 1394087 h 5809456"/>
              <a:gd name="connsiteX17986" fmla="*/ 2815522 w 10993169"/>
              <a:gd name="connsiteY17986" fmla="*/ 1397994 h 5809456"/>
              <a:gd name="connsiteX17987" fmla="*/ 2814220 w 10993169"/>
              <a:gd name="connsiteY17987" fmla="*/ 1405157 h 5809456"/>
              <a:gd name="connsiteX17988" fmla="*/ 2812917 w 10993169"/>
              <a:gd name="connsiteY17988" fmla="*/ 1414273 h 5809456"/>
              <a:gd name="connsiteX17989" fmla="*/ 2810313 w 10993169"/>
              <a:gd name="connsiteY17989" fmla="*/ 1418179 h 5809456"/>
              <a:gd name="connsiteX17990" fmla="*/ 2805104 w 10993169"/>
              <a:gd name="connsiteY17990" fmla="*/ 1422737 h 5809456"/>
              <a:gd name="connsiteX17991" fmla="*/ 2799895 w 10993169"/>
              <a:gd name="connsiteY17991" fmla="*/ 1426644 h 5809456"/>
              <a:gd name="connsiteX17992" fmla="*/ 2795337 w 10993169"/>
              <a:gd name="connsiteY17992" fmla="*/ 1429249 h 5809456"/>
              <a:gd name="connsiteX17993" fmla="*/ 2790128 w 10993169"/>
              <a:gd name="connsiteY17993" fmla="*/ 1433807 h 5809456"/>
              <a:gd name="connsiteX17994" fmla="*/ 2782965 w 10993169"/>
              <a:gd name="connsiteY17994" fmla="*/ 1438365 h 5809456"/>
              <a:gd name="connsiteX17995" fmla="*/ 2775151 w 10993169"/>
              <a:gd name="connsiteY17995" fmla="*/ 1442923 h 5809456"/>
              <a:gd name="connsiteX17996" fmla="*/ 2769942 w 10993169"/>
              <a:gd name="connsiteY17996" fmla="*/ 1446830 h 5809456"/>
              <a:gd name="connsiteX17997" fmla="*/ 2761477 w 10993169"/>
              <a:gd name="connsiteY17997" fmla="*/ 1452039 h 5809456"/>
              <a:gd name="connsiteX17998" fmla="*/ 2754966 w 10993169"/>
              <a:gd name="connsiteY17998" fmla="*/ 1457248 h 5809456"/>
              <a:gd name="connsiteX17999" fmla="*/ 2750408 w 10993169"/>
              <a:gd name="connsiteY17999" fmla="*/ 1459852 h 5809456"/>
              <a:gd name="connsiteX18000" fmla="*/ 2745199 w 10993169"/>
              <a:gd name="connsiteY18000" fmla="*/ 1462457 h 5809456"/>
              <a:gd name="connsiteX18001" fmla="*/ 2741292 w 10993169"/>
              <a:gd name="connsiteY18001" fmla="*/ 1465061 h 5809456"/>
              <a:gd name="connsiteX18002" fmla="*/ 2739339 w 10993169"/>
              <a:gd name="connsiteY18002" fmla="*/ 1467666 h 5809456"/>
              <a:gd name="connsiteX18003" fmla="*/ 2738688 w 10993169"/>
              <a:gd name="connsiteY18003" fmla="*/ 1469620 h 5809456"/>
              <a:gd name="connsiteX18004" fmla="*/ 2739339 w 10993169"/>
              <a:gd name="connsiteY18004" fmla="*/ 1472224 h 5809456"/>
              <a:gd name="connsiteX18005" fmla="*/ 2739990 w 10993169"/>
              <a:gd name="connsiteY18005" fmla="*/ 1474828 h 5809456"/>
              <a:gd name="connsiteX18006" fmla="*/ 2741292 w 10993169"/>
              <a:gd name="connsiteY18006" fmla="*/ 1477433 h 5809456"/>
              <a:gd name="connsiteX18007" fmla="*/ 2743246 w 10993169"/>
              <a:gd name="connsiteY18007" fmla="*/ 1483293 h 5809456"/>
              <a:gd name="connsiteX18008" fmla="*/ 2744548 w 10993169"/>
              <a:gd name="connsiteY18008" fmla="*/ 1487851 h 5809456"/>
              <a:gd name="connsiteX18009" fmla="*/ 2744548 w 10993169"/>
              <a:gd name="connsiteY18009" fmla="*/ 1495665 h 5809456"/>
              <a:gd name="connsiteX18010" fmla="*/ 2744548 w 10993169"/>
              <a:gd name="connsiteY18010" fmla="*/ 1502827 h 5809456"/>
              <a:gd name="connsiteX18011" fmla="*/ 2743246 w 10993169"/>
              <a:gd name="connsiteY18011" fmla="*/ 1508037 h 5809456"/>
              <a:gd name="connsiteX18012" fmla="*/ 2742595 w 10993169"/>
              <a:gd name="connsiteY18012" fmla="*/ 1513897 h 5809456"/>
              <a:gd name="connsiteX18013" fmla="*/ 2743246 w 10993169"/>
              <a:gd name="connsiteY18013" fmla="*/ 1519106 h 5809456"/>
              <a:gd name="connsiteX18014" fmla="*/ 2744548 w 10993169"/>
              <a:gd name="connsiteY18014" fmla="*/ 1524315 h 5809456"/>
              <a:gd name="connsiteX18015" fmla="*/ 2748455 w 10993169"/>
              <a:gd name="connsiteY18015" fmla="*/ 1530826 h 5809456"/>
              <a:gd name="connsiteX18016" fmla="*/ 2752362 w 10993169"/>
              <a:gd name="connsiteY18016" fmla="*/ 1539291 h 5809456"/>
              <a:gd name="connsiteX18017" fmla="*/ 2753013 w 10993169"/>
              <a:gd name="connsiteY18017" fmla="*/ 1541245 h 5809456"/>
              <a:gd name="connsiteX18018" fmla="*/ 2753013 w 10993169"/>
              <a:gd name="connsiteY18018" fmla="*/ 1543198 h 5809456"/>
              <a:gd name="connsiteX18019" fmla="*/ 2752362 w 10993169"/>
              <a:gd name="connsiteY18019" fmla="*/ 1545803 h 5809456"/>
              <a:gd name="connsiteX18020" fmla="*/ 2751710 w 10993169"/>
              <a:gd name="connsiteY18020" fmla="*/ 1548407 h 5809456"/>
              <a:gd name="connsiteX18021" fmla="*/ 2749106 w 10993169"/>
              <a:gd name="connsiteY18021" fmla="*/ 1552965 h 5809456"/>
              <a:gd name="connsiteX18022" fmla="*/ 2747153 w 10993169"/>
              <a:gd name="connsiteY18022" fmla="*/ 1556872 h 5809456"/>
              <a:gd name="connsiteX18023" fmla="*/ 2741943 w 10993169"/>
              <a:gd name="connsiteY18023" fmla="*/ 1564686 h 5809456"/>
              <a:gd name="connsiteX18024" fmla="*/ 2736734 w 10993169"/>
              <a:gd name="connsiteY18024" fmla="*/ 1569895 h 5809456"/>
              <a:gd name="connsiteX18025" fmla="*/ 2731525 w 10993169"/>
              <a:gd name="connsiteY18025" fmla="*/ 1578359 h 5809456"/>
              <a:gd name="connsiteX18026" fmla="*/ 2726967 w 10993169"/>
              <a:gd name="connsiteY18026" fmla="*/ 1587475 h 5809456"/>
              <a:gd name="connsiteX18027" fmla="*/ 2726316 w 10993169"/>
              <a:gd name="connsiteY18027" fmla="*/ 1592033 h 5809456"/>
              <a:gd name="connsiteX18028" fmla="*/ 2725665 w 10993169"/>
              <a:gd name="connsiteY18028" fmla="*/ 1595940 h 5809456"/>
              <a:gd name="connsiteX18029" fmla="*/ 2725665 w 10993169"/>
              <a:gd name="connsiteY18029" fmla="*/ 1598545 h 5809456"/>
              <a:gd name="connsiteX18030" fmla="*/ 2725665 w 10993169"/>
              <a:gd name="connsiteY18030" fmla="*/ 1599847 h 5809456"/>
              <a:gd name="connsiteX18031" fmla="*/ 2726316 w 10993169"/>
              <a:gd name="connsiteY18031" fmla="*/ 1601800 h 5809456"/>
              <a:gd name="connsiteX18032" fmla="*/ 2726967 w 10993169"/>
              <a:gd name="connsiteY18032" fmla="*/ 1603103 h 5809456"/>
              <a:gd name="connsiteX18033" fmla="*/ 2728269 w 10993169"/>
              <a:gd name="connsiteY18033" fmla="*/ 1605707 h 5809456"/>
              <a:gd name="connsiteX18034" fmla="*/ 2730874 w 10993169"/>
              <a:gd name="connsiteY18034" fmla="*/ 1608312 h 5809456"/>
              <a:gd name="connsiteX18035" fmla="*/ 2733479 w 10993169"/>
              <a:gd name="connsiteY18035" fmla="*/ 1610265 h 5809456"/>
              <a:gd name="connsiteX18036" fmla="*/ 2736734 w 10993169"/>
              <a:gd name="connsiteY18036" fmla="*/ 1612219 h 5809456"/>
              <a:gd name="connsiteX18037" fmla="*/ 2739990 w 10993169"/>
              <a:gd name="connsiteY18037" fmla="*/ 1613521 h 5809456"/>
              <a:gd name="connsiteX18038" fmla="*/ 2743246 w 10993169"/>
              <a:gd name="connsiteY18038" fmla="*/ 1615474 h 5809456"/>
              <a:gd name="connsiteX18039" fmla="*/ 2745850 w 10993169"/>
              <a:gd name="connsiteY18039" fmla="*/ 1616777 h 5809456"/>
              <a:gd name="connsiteX18040" fmla="*/ 2747153 w 10993169"/>
              <a:gd name="connsiteY18040" fmla="*/ 1618730 h 5809456"/>
              <a:gd name="connsiteX18041" fmla="*/ 2747804 w 10993169"/>
              <a:gd name="connsiteY18041" fmla="*/ 1623288 h 5809456"/>
              <a:gd name="connsiteX18042" fmla="*/ 2747804 w 10993169"/>
              <a:gd name="connsiteY18042" fmla="*/ 1628497 h 5809456"/>
              <a:gd name="connsiteX18043" fmla="*/ 2747153 w 10993169"/>
              <a:gd name="connsiteY18043" fmla="*/ 1633706 h 5809456"/>
              <a:gd name="connsiteX18044" fmla="*/ 2747153 w 10993169"/>
              <a:gd name="connsiteY18044" fmla="*/ 1636311 h 5809456"/>
              <a:gd name="connsiteX18045" fmla="*/ 2747804 w 10993169"/>
              <a:gd name="connsiteY18045" fmla="*/ 1640869 h 5809456"/>
              <a:gd name="connsiteX18046" fmla="*/ 2749757 w 10993169"/>
              <a:gd name="connsiteY18046" fmla="*/ 1646729 h 5809456"/>
              <a:gd name="connsiteX18047" fmla="*/ 2752362 w 10993169"/>
              <a:gd name="connsiteY18047" fmla="*/ 1652589 h 5809456"/>
              <a:gd name="connsiteX18048" fmla="*/ 2754966 w 10993169"/>
              <a:gd name="connsiteY18048" fmla="*/ 1657147 h 5809456"/>
              <a:gd name="connsiteX18049" fmla="*/ 2756919 w 10993169"/>
              <a:gd name="connsiteY18049" fmla="*/ 1661705 h 5809456"/>
              <a:gd name="connsiteX18050" fmla="*/ 2760175 w 10993169"/>
              <a:gd name="connsiteY18050" fmla="*/ 1666914 h 5809456"/>
              <a:gd name="connsiteX18051" fmla="*/ 2762129 w 10993169"/>
              <a:gd name="connsiteY18051" fmla="*/ 1669519 h 5809456"/>
              <a:gd name="connsiteX18052" fmla="*/ 2763431 w 10993169"/>
              <a:gd name="connsiteY18052" fmla="*/ 1671472 h 5809456"/>
              <a:gd name="connsiteX18053" fmla="*/ 2765384 w 10993169"/>
              <a:gd name="connsiteY18053" fmla="*/ 1673426 h 5809456"/>
              <a:gd name="connsiteX18054" fmla="*/ 2767338 w 10993169"/>
              <a:gd name="connsiteY18054" fmla="*/ 1674728 h 5809456"/>
              <a:gd name="connsiteX18055" fmla="*/ 2770593 w 10993169"/>
              <a:gd name="connsiteY18055" fmla="*/ 1676030 h 5809456"/>
              <a:gd name="connsiteX18056" fmla="*/ 2775151 w 10993169"/>
              <a:gd name="connsiteY18056" fmla="*/ 1676681 h 5809456"/>
              <a:gd name="connsiteX18057" fmla="*/ 2780361 w 10993169"/>
              <a:gd name="connsiteY18057" fmla="*/ 1677332 h 5809456"/>
              <a:gd name="connsiteX18058" fmla="*/ 2784919 w 10993169"/>
              <a:gd name="connsiteY18058" fmla="*/ 1677332 h 5809456"/>
              <a:gd name="connsiteX18059" fmla="*/ 2790128 w 10993169"/>
              <a:gd name="connsiteY18059" fmla="*/ 1675379 h 5809456"/>
              <a:gd name="connsiteX18060" fmla="*/ 2796639 w 10993169"/>
              <a:gd name="connsiteY18060" fmla="*/ 1673426 h 5809456"/>
              <a:gd name="connsiteX18061" fmla="*/ 2803150 w 10993169"/>
              <a:gd name="connsiteY18061" fmla="*/ 1671472 h 5809456"/>
              <a:gd name="connsiteX18062" fmla="*/ 2808359 w 10993169"/>
              <a:gd name="connsiteY18062" fmla="*/ 1669519 h 5809456"/>
              <a:gd name="connsiteX18063" fmla="*/ 2812266 w 10993169"/>
              <a:gd name="connsiteY18063" fmla="*/ 1666263 h 5809456"/>
              <a:gd name="connsiteX18064" fmla="*/ 2816824 w 10993169"/>
              <a:gd name="connsiteY18064" fmla="*/ 1661705 h 5809456"/>
              <a:gd name="connsiteX18065" fmla="*/ 2820731 w 10993169"/>
              <a:gd name="connsiteY18065" fmla="*/ 1656496 h 5809456"/>
              <a:gd name="connsiteX18066" fmla="*/ 2823336 w 10993169"/>
              <a:gd name="connsiteY18066" fmla="*/ 1651938 h 5809456"/>
              <a:gd name="connsiteX18067" fmla="*/ 2827894 w 10993169"/>
              <a:gd name="connsiteY18067" fmla="*/ 1646729 h 5809456"/>
              <a:gd name="connsiteX18068" fmla="*/ 2831801 w 10993169"/>
              <a:gd name="connsiteY18068" fmla="*/ 1641520 h 5809456"/>
              <a:gd name="connsiteX18069" fmla="*/ 2833103 w 10993169"/>
              <a:gd name="connsiteY18069" fmla="*/ 1637613 h 5809456"/>
              <a:gd name="connsiteX18070" fmla="*/ 2835056 w 10993169"/>
              <a:gd name="connsiteY18070" fmla="*/ 1632404 h 5809456"/>
              <a:gd name="connsiteX18071" fmla="*/ 2835056 w 10993169"/>
              <a:gd name="connsiteY18071" fmla="*/ 1630450 h 5809456"/>
              <a:gd name="connsiteX18072" fmla="*/ 2835056 w 10993169"/>
              <a:gd name="connsiteY18072" fmla="*/ 1627846 h 5809456"/>
              <a:gd name="connsiteX18073" fmla="*/ 2835056 w 10993169"/>
              <a:gd name="connsiteY18073" fmla="*/ 1625893 h 5809456"/>
              <a:gd name="connsiteX18074" fmla="*/ 2834405 w 10993169"/>
              <a:gd name="connsiteY18074" fmla="*/ 1623939 h 5809456"/>
              <a:gd name="connsiteX18075" fmla="*/ 2824638 w 10993169"/>
              <a:gd name="connsiteY18075" fmla="*/ 1620032 h 5809456"/>
              <a:gd name="connsiteX18076" fmla="*/ 2815522 w 10993169"/>
              <a:gd name="connsiteY18076" fmla="*/ 1616125 h 5809456"/>
              <a:gd name="connsiteX18077" fmla="*/ 2813569 w 10993169"/>
              <a:gd name="connsiteY18077" fmla="*/ 1614172 h 5809456"/>
              <a:gd name="connsiteX18078" fmla="*/ 2810964 w 10993169"/>
              <a:gd name="connsiteY18078" fmla="*/ 1610917 h 5809456"/>
              <a:gd name="connsiteX18079" fmla="*/ 2809011 w 10993169"/>
              <a:gd name="connsiteY18079" fmla="*/ 1608312 h 5809456"/>
              <a:gd name="connsiteX18080" fmla="*/ 2808359 w 10993169"/>
              <a:gd name="connsiteY18080" fmla="*/ 1605056 h 5809456"/>
              <a:gd name="connsiteX18081" fmla="*/ 2808359 w 10993169"/>
              <a:gd name="connsiteY18081" fmla="*/ 1602452 h 5809456"/>
              <a:gd name="connsiteX18082" fmla="*/ 2809011 w 10993169"/>
              <a:gd name="connsiteY18082" fmla="*/ 1599196 h 5809456"/>
              <a:gd name="connsiteX18083" fmla="*/ 2810313 w 10993169"/>
              <a:gd name="connsiteY18083" fmla="*/ 1595940 h 5809456"/>
              <a:gd name="connsiteX18084" fmla="*/ 2812266 w 10993169"/>
              <a:gd name="connsiteY18084" fmla="*/ 1592684 h 5809456"/>
              <a:gd name="connsiteX18085" fmla="*/ 2815522 w 10993169"/>
              <a:gd name="connsiteY18085" fmla="*/ 1586824 h 5809456"/>
              <a:gd name="connsiteX18086" fmla="*/ 2818127 w 10993169"/>
              <a:gd name="connsiteY18086" fmla="*/ 1582266 h 5809456"/>
              <a:gd name="connsiteX18087" fmla="*/ 2823336 w 10993169"/>
              <a:gd name="connsiteY18087" fmla="*/ 1575755 h 5809456"/>
              <a:gd name="connsiteX18088" fmla="*/ 2829196 w 10993169"/>
              <a:gd name="connsiteY18088" fmla="*/ 1567290 h 5809456"/>
              <a:gd name="connsiteX18089" fmla="*/ 2828545 w 10993169"/>
              <a:gd name="connsiteY18089" fmla="*/ 1562081 h 5809456"/>
              <a:gd name="connsiteX18090" fmla="*/ 2827894 w 10993169"/>
              <a:gd name="connsiteY18090" fmla="*/ 1555570 h 5809456"/>
              <a:gd name="connsiteX18091" fmla="*/ 2827894 w 10993169"/>
              <a:gd name="connsiteY18091" fmla="*/ 1552314 h 5809456"/>
              <a:gd name="connsiteX18092" fmla="*/ 2827894 w 10993169"/>
              <a:gd name="connsiteY18092" fmla="*/ 1549058 h 5809456"/>
              <a:gd name="connsiteX18093" fmla="*/ 2828545 w 10993169"/>
              <a:gd name="connsiteY18093" fmla="*/ 1546454 h 5809456"/>
              <a:gd name="connsiteX18094" fmla="*/ 2829196 w 10993169"/>
              <a:gd name="connsiteY18094" fmla="*/ 1544500 h 5809456"/>
              <a:gd name="connsiteX18095" fmla="*/ 2833103 w 10993169"/>
              <a:gd name="connsiteY18095" fmla="*/ 1534733 h 5809456"/>
              <a:gd name="connsiteX18096" fmla="*/ 2836358 w 10993169"/>
              <a:gd name="connsiteY18096" fmla="*/ 1526269 h 5809456"/>
              <a:gd name="connsiteX18097" fmla="*/ 2837661 w 10993169"/>
              <a:gd name="connsiteY18097" fmla="*/ 1525617 h 5809456"/>
              <a:gd name="connsiteX18098" fmla="*/ 2839614 w 10993169"/>
              <a:gd name="connsiteY18098" fmla="*/ 1525617 h 5809456"/>
              <a:gd name="connsiteX18099" fmla="*/ 2842219 w 10993169"/>
              <a:gd name="connsiteY18099" fmla="*/ 1525617 h 5809456"/>
              <a:gd name="connsiteX18100" fmla="*/ 2844172 w 10993169"/>
              <a:gd name="connsiteY18100" fmla="*/ 1525617 h 5809456"/>
              <a:gd name="connsiteX18101" fmla="*/ 2848730 w 10993169"/>
              <a:gd name="connsiteY18101" fmla="*/ 1526269 h 5809456"/>
              <a:gd name="connsiteX18102" fmla="*/ 2851986 w 10993169"/>
              <a:gd name="connsiteY18102" fmla="*/ 1526269 h 5809456"/>
              <a:gd name="connsiteX18103" fmla="*/ 2855893 w 10993169"/>
              <a:gd name="connsiteY18103" fmla="*/ 1532780 h 5809456"/>
              <a:gd name="connsiteX18104" fmla="*/ 2859799 w 10993169"/>
              <a:gd name="connsiteY18104" fmla="*/ 1536687 h 5809456"/>
              <a:gd name="connsiteX18105" fmla="*/ 2862404 w 10993169"/>
              <a:gd name="connsiteY18105" fmla="*/ 1538640 h 5809456"/>
              <a:gd name="connsiteX18106" fmla="*/ 2865660 w 10993169"/>
              <a:gd name="connsiteY18106" fmla="*/ 1539942 h 5809456"/>
              <a:gd name="connsiteX18107" fmla="*/ 2867613 w 10993169"/>
              <a:gd name="connsiteY18107" fmla="*/ 1539942 h 5809456"/>
              <a:gd name="connsiteX18108" fmla="*/ 2869567 w 10993169"/>
              <a:gd name="connsiteY18108" fmla="*/ 1540593 h 5809456"/>
              <a:gd name="connsiteX18109" fmla="*/ 2870869 w 10993169"/>
              <a:gd name="connsiteY18109" fmla="*/ 1539942 h 5809456"/>
              <a:gd name="connsiteX18110" fmla="*/ 2872171 w 10993169"/>
              <a:gd name="connsiteY18110" fmla="*/ 1539291 h 5809456"/>
              <a:gd name="connsiteX18111" fmla="*/ 2877380 w 10993169"/>
              <a:gd name="connsiteY18111" fmla="*/ 1532780 h 5809456"/>
              <a:gd name="connsiteX18112" fmla="*/ 2882589 w 10993169"/>
              <a:gd name="connsiteY18112" fmla="*/ 1526269 h 5809456"/>
              <a:gd name="connsiteX18113" fmla="*/ 2883891 w 10993169"/>
              <a:gd name="connsiteY18113" fmla="*/ 1525617 h 5809456"/>
              <a:gd name="connsiteX18114" fmla="*/ 2885845 w 10993169"/>
              <a:gd name="connsiteY18114" fmla="*/ 1525617 h 5809456"/>
              <a:gd name="connsiteX18115" fmla="*/ 2887798 w 10993169"/>
              <a:gd name="connsiteY18115" fmla="*/ 1525617 h 5809456"/>
              <a:gd name="connsiteX18116" fmla="*/ 2890403 w 10993169"/>
              <a:gd name="connsiteY18116" fmla="*/ 1525617 h 5809456"/>
              <a:gd name="connsiteX18117" fmla="*/ 2895612 w 10993169"/>
              <a:gd name="connsiteY18117" fmla="*/ 1527571 h 5809456"/>
              <a:gd name="connsiteX18118" fmla="*/ 2900170 w 10993169"/>
              <a:gd name="connsiteY18118" fmla="*/ 1528873 h 5809456"/>
              <a:gd name="connsiteX18119" fmla="*/ 2902123 w 10993169"/>
              <a:gd name="connsiteY18119" fmla="*/ 1534082 h 5809456"/>
              <a:gd name="connsiteX18120" fmla="*/ 2904728 w 10993169"/>
              <a:gd name="connsiteY18120" fmla="*/ 1540593 h 5809456"/>
              <a:gd name="connsiteX18121" fmla="*/ 2906681 w 10993169"/>
              <a:gd name="connsiteY18121" fmla="*/ 1547756 h 5809456"/>
              <a:gd name="connsiteX18122" fmla="*/ 2907984 w 10993169"/>
              <a:gd name="connsiteY18122" fmla="*/ 1554267 h 5809456"/>
              <a:gd name="connsiteX18123" fmla="*/ 2904077 w 10993169"/>
              <a:gd name="connsiteY18123" fmla="*/ 1561430 h 5809456"/>
              <a:gd name="connsiteX18124" fmla="*/ 2900170 w 10993169"/>
              <a:gd name="connsiteY18124" fmla="*/ 1569895 h 5809456"/>
              <a:gd name="connsiteX18125" fmla="*/ 2898868 w 10993169"/>
              <a:gd name="connsiteY18125" fmla="*/ 1573150 h 5809456"/>
              <a:gd name="connsiteX18126" fmla="*/ 2898217 w 10993169"/>
              <a:gd name="connsiteY18126" fmla="*/ 1577708 h 5809456"/>
              <a:gd name="connsiteX18127" fmla="*/ 2897565 w 10993169"/>
              <a:gd name="connsiteY18127" fmla="*/ 1582917 h 5809456"/>
              <a:gd name="connsiteX18128" fmla="*/ 2897565 w 10993169"/>
              <a:gd name="connsiteY18128" fmla="*/ 1587475 h 5809456"/>
              <a:gd name="connsiteX18129" fmla="*/ 2901472 w 10993169"/>
              <a:gd name="connsiteY18129" fmla="*/ 1595289 h 5809456"/>
              <a:gd name="connsiteX18130" fmla="*/ 2905379 w 10993169"/>
              <a:gd name="connsiteY18130" fmla="*/ 1603103 h 5809456"/>
              <a:gd name="connsiteX18131" fmla="*/ 2905379 w 10993169"/>
              <a:gd name="connsiteY18131" fmla="*/ 1605707 h 5809456"/>
              <a:gd name="connsiteX18132" fmla="*/ 2904728 w 10993169"/>
              <a:gd name="connsiteY18132" fmla="*/ 1609614 h 5809456"/>
              <a:gd name="connsiteX18133" fmla="*/ 2904077 w 10993169"/>
              <a:gd name="connsiteY18133" fmla="*/ 1613521 h 5809456"/>
              <a:gd name="connsiteX18134" fmla="*/ 2902775 w 10993169"/>
              <a:gd name="connsiteY18134" fmla="*/ 1616125 h 5809456"/>
              <a:gd name="connsiteX18135" fmla="*/ 2893659 w 10993169"/>
              <a:gd name="connsiteY18135" fmla="*/ 1614823 h 5809456"/>
              <a:gd name="connsiteX18136" fmla="*/ 2885194 w 10993169"/>
              <a:gd name="connsiteY18136" fmla="*/ 1613521 h 5809456"/>
              <a:gd name="connsiteX18137" fmla="*/ 2881938 w 10993169"/>
              <a:gd name="connsiteY18137" fmla="*/ 1613521 h 5809456"/>
              <a:gd name="connsiteX18138" fmla="*/ 2877380 w 10993169"/>
              <a:gd name="connsiteY18138" fmla="*/ 1614172 h 5809456"/>
              <a:gd name="connsiteX18139" fmla="*/ 2875427 w 10993169"/>
              <a:gd name="connsiteY18139" fmla="*/ 1614172 h 5809456"/>
              <a:gd name="connsiteX18140" fmla="*/ 2874125 w 10993169"/>
              <a:gd name="connsiteY18140" fmla="*/ 1614823 h 5809456"/>
              <a:gd name="connsiteX18141" fmla="*/ 2872822 w 10993169"/>
              <a:gd name="connsiteY18141" fmla="*/ 1615474 h 5809456"/>
              <a:gd name="connsiteX18142" fmla="*/ 2872171 w 10993169"/>
              <a:gd name="connsiteY18142" fmla="*/ 1616125 h 5809456"/>
              <a:gd name="connsiteX18143" fmla="*/ 2871520 w 10993169"/>
              <a:gd name="connsiteY18143" fmla="*/ 1617428 h 5809456"/>
              <a:gd name="connsiteX18144" fmla="*/ 2871520 w 10993169"/>
              <a:gd name="connsiteY18144" fmla="*/ 1618730 h 5809456"/>
              <a:gd name="connsiteX18145" fmla="*/ 2871520 w 10993169"/>
              <a:gd name="connsiteY18145" fmla="*/ 1620683 h 5809456"/>
              <a:gd name="connsiteX18146" fmla="*/ 2871520 w 10993169"/>
              <a:gd name="connsiteY18146" fmla="*/ 1622637 h 5809456"/>
              <a:gd name="connsiteX18147" fmla="*/ 2872822 w 10993169"/>
              <a:gd name="connsiteY18147" fmla="*/ 1625893 h 5809456"/>
              <a:gd name="connsiteX18148" fmla="*/ 2874776 w 10993169"/>
              <a:gd name="connsiteY18148" fmla="*/ 1629148 h 5809456"/>
              <a:gd name="connsiteX18149" fmla="*/ 2876078 w 10993169"/>
              <a:gd name="connsiteY18149" fmla="*/ 1629800 h 5809456"/>
              <a:gd name="connsiteX18150" fmla="*/ 2878031 w 10993169"/>
              <a:gd name="connsiteY18150" fmla="*/ 1629800 h 5809456"/>
              <a:gd name="connsiteX18151" fmla="*/ 2879985 w 10993169"/>
              <a:gd name="connsiteY18151" fmla="*/ 1629800 h 5809456"/>
              <a:gd name="connsiteX18152" fmla="*/ 2882589 w 10993169"/>
              <a:gd name="connsiteY18152" fmla="*/ 1629800 h 5809456"/>
              <a:gd name="connsiteX18153" fmla="*/ 2887798 w 10993169"/>
              <a:gd name="connsiteY18153" fmla="*/ 1629148 h 5809456"/>
              <a:gd name="connsiteX18154" fmla="*/ 2892356 w 10993169"/>
              <a:gd name="connsiteY18154" fmla="*/ 1629148 h 5809456"/>
              <a:gd name="connsiteX18155" fmla="*/ 2900170 w 10993169"/>
              <a:gd name="connsiteY18155" fmla="*/ 1633706 h 5809456"/>
              <a:gd name="connsiteX18156" fmla="*/ 2905379 w 10993169"/>
              <a:gd name="connsiteY18156" fmla="*/ 1638915 h 5809456"/>
              <a:gd name="connsiteX18157" fmla="*/ 2909286 w 10993169"/>
              <a:gd name="connsiteY18157" fmla="*/ 1646729 h 5809456"/>
              <a:gd name="connsiteX18158" fmla="*/ 2913193 w 10993169"/>
              <a:gd name="connsiteY18158" fmla="*/ 1654543 h 5809456"/>
              <a:gd name="connsiteX18159" fmla="*/ 2913193 w 10993169"/>
              <a:gd name="connsiteY18159" fmla="*/ 1661054 h 5809456"/>
              <a:gd name="connsiteX18160" fmla="*/ 2913193 w 10993169"/>
              <a:gd name="connsiteY18160" fmla="*/ 1669519 h 5809456"/>
              <a:gd name="connsiteX18161" fmla="*/ 2913193 w 10993169"/>
              <a:gd name="connsiteY18161" fmla="*/ 1676681 h 5809456"/>
              <a:gd name="connsiteX18162" fmla="*/ 2913193 w 10993169"/>
              <a:gd name="connsiteY18162" fmla="*/ 1682542 h 5809456"/>
              <a:gd name="connsiteX18163" fmla="*/ 2914495 w 10993169"/>
              <a:gd name="connsiteY18163" fmla="*/ 1689704 h 5809456"/>
              <a:gd name="connsiteX18164" fmla="*/ 2915797 w 10993169"/>
              <a:gd name="connsiteY18164" fmla="*/ 1698820 h 5809456"/>
              <a:gd name="connsiteX18165" fmla="*/ 2916449 w 10993169"/>
              <a:gd name="connsiteY18165" fmla="*/ 1702727 h 5809456"/>
              <a:gd name="connsiteX18166" fmla="*/ 2917751 w 10993169"/>
              <a:gd name="connsiteY18166" fmla="*/ 1707285 h 5809456"/>
              <a:gd name="connsiteX18167" fmla="*/ 2919053 w 10993169"/>
              <a:gd name="connsiteY18167" fmla="*/ 1710540 h 5809456"/>
              <a:gd name="connsiteX18168" fmla="*/ 2920355 w 10993169"/>
              <a:gd name="connsiteY18168" fmla="*/ 1713145 h 5809456"/>
              <a:gd name="connsiteX18169" fmla="*/ 2928169 w 10993169"/>
              <a:gd name="connsiteY18169" fmla="*/ 1714447 h 5809456"/>
              <a:gd name="connsiteX18170" fmla="*/ 2935983 w 10993169"/>
              <a:gd name="connsiteY18170" fmla="*/ 1715750 h 5809456"/>
              <a:gd name="connsiteX18171" fmla="*/ 2937285 w 10993169"/>
              <a:gd name="connsiteY18171" fmla="*/ 1720959 h 5809456"/>
              <a:gd name="connsiteX18172" fmla="*/ 2938587 w 10993169"/>
              <a:gd name="connsiteY18172" fmla="*/ 1723563 h 5809456"/>
              <a:gd name="connsiteX18173" fmla="*/ 2937285 w 10993169"/>
              <a:gd name="connsiteY18173" fmla="*/ 1728121 h 5809456"/>
              <a:gd name="connsiteX18174" fmla="*/ 2935983 w 10993169"/>
              <a:gd name="connsiteY18174" fmla="*/ 1733981 h 5809456"/>
              <a:gd name="connsiteX18175" fmla="*/ 2934029 w 10993169"/>
              <a:gd name="connsiteY18175" fmla="*/ 1739191 h 5809456"/>
              <a:gd name="connsiteX18176" fmla="*/ 2933378 w 10993169"/>
              <a:gd name="connsiteY18176" fmla="*/ 1743748 h 5809456"/>
              <a:gd name="connsiteX18177" fmla="*/ 2932727 w 10993169"/>
              <a:gd name="connsiteY18177" fmla="*/ 1747004 h 5809456"/>
              <a:gd name="connsiteX18178" fmla="*/ 2932727 w 10993169"/>
              <a:gd name="connsiteY18178" fmla="*/ 1751562 h 5809456"/>
              <a:gd name="connsiteX18179" fmla="*/ 2932727 w 10993169"/>
              <a:gd name="connsiteY18179" fmla="*/ 1754167 h 5809456"/>
              <a:gd name="connsiteX18180" fmla="*/ 2933378 w 10993169"/>
              <a:gd name="connsiteY18180" fmla="*/ 1756120 h 5809456"/>
              <a:gd name="connsiteX18181" fmla="*/ 2934029 w 10993169"/>
              <a:gd name="connsiteY18181" fmla="*/ 1758074 h 5809456"/>
              <a:gd name="connsiteX18182" fmla="*/ 2935983 w 10993169"/>
              <a:gd name="connsiteY18182" fmla="*/ 1759376 h 5809456"/>
              <a:gd name="connsiteX18183" fmla="*/ 2940541 w 10993169"/>
              <a:gd name="connsiteY18183" fmla="*/ 1756771 h 5809456"/>
              <a:gd name="connsiteX18184" fmla="*/ 2945750 w 10993169"/>
              <a:gd name="connsiteY18184" fmla="*/ 1754167 h 5809456"/>
              <a:gd name="connsiteX18185" fmla="*/ 2949657 w 10993169"/>
              <a:gd name="connsiteY18185" fmla="*/ 1748958 h 5809456"/>
              <a:gd name="connsiteX18186" fmla="*/ 2954215 w 10993169"/>
              <a:gd name="connsiteY18186" fmla="*/ 1741144 h 5809456"/>
              <a:gd name="connsiteX18187" fmla="*/ 2958121 w 10993169"/>
              <a:gd name="connsiteY18187" fmla="*/ 1733981 h 5809456"/>
              <a:gd name="connsiteX18188" fmla="*/ 2962028 w 10993169"/>
              <a:gd name="connsiteY18188" fmla="*/ 1728772 h 5809456"/>
              <a:gd name="connsiteX18189" fmla="*/ 2966586 w 10993169"/>
              <a:gd name="connsiteY18189" fmla="*/ 1726168 h 5809456"/>
              <a:gd name="connsiteX18190" fmla="*/ 2973097 w 10993169"/>
              <a:gd name="connsiteY18190" fmla="*/ 1723563 h 5809456"/>
              <a:gd name="connsiteX18191" fmla="*/ 2979609 w 10993169"/>
              <a:gd name="connsiteY18191" fmla="*/ 1719656 h 5809456"/>
              <a:gd name="connsiteX18192" fmla="*/ 2984818 w 10993169"/>
              <a:gd name="connsiteY18192" fmla="*/ 1715750 h 5809456"/>
              <a:gd name="connsiteX18193" fmla="*/ 2990678 w 10993169"/>
              <a:gd name="connsiteY18193" fmla="*/ 1707936 h 5809456"/>
              <a:gd name="connsiteX18194" fmla="*/ 2996539 w 10993169"/>
              <a:gd name="connsiteY18194" fmla="*/ 1698820 h 5809456"/>
              <a:gd name="connsiteX18195" fmla="*/ 3001748 w 10993169"/>
              <a:gd name="connsiteY18195" fmla="*/ 1688402 h 5809456"/>
              <a:gd name="connsiteX18196" fmla="*/ 3005003 w 10993169"/>
              <a:gd name="connsiteY18196" fmla="*/ 1679937 h 5809456"/>
              <a:gd name="connsiteX18197" fmla="*/ 3006957 w 10993169"/>
              <a:gd name="connsiteY18197" fmla="*/ 1672123 h 5809456"/>
              <a:gd name="connsiteX18198" fmla="*/ 3008910 w 10993169"/>
              <a:gd name="connsiteY18198" fmla="*/ 1663007 h 5809456"/>
              <a:gd name="connsiteX18199" fmla="*/ 3010863 w 10993169"/>
              <a:gd name="connsiteY18199" fmla="*/ 1653891 h 5809456"/>
              <a:gd name="connsiteX18200" fmla="*/ 3012817 w 10993169"/>
              <a:gd name="connsiteY18200" fmla="*/ 1646729 h 5809456"/>
              <a:gd name="connsiteX18201" fmla="*/ 3015421 w 10993169"/>
              <a:gd name="connsiteY18201" fmla="*/ 1642171 h 5809456"/>
              <a:gd name="connsiteX18202" fmla="*/ 3019328 w 10993169"/>
              <a:gd name="connsiteY18202" fmla="*/ 1636962 h 5809456"/>
              <a:gd name="connsiteX18203" fmla="*/ 3023886 w 10993169"/>
              <a:gd name="connsiteY18203" fmla="*/ 1631753 h 5809456"/>
              <a:gd name="connsiteX18204" fmla="*/ 3027793 w 10993169"/>
              <a:gd name="connsiteY18204" fmla="*/ 1629148 h 5809456"/>
              <a:gd name="connsiteX18205" fmla="*/ 3032351 w 10993169"/>
              <a:gd name="connsiteY18205" fmla="*/ 1627846 h 5809456"/>
              <a:gd name="connsiteX18206" fmla="*/ 3038211 w 10993169"/>
              <a:gd name="connsiteY18206" fmla="*/ 1627846 h 5809456"/>
              <a:gd name="connsiteX18207" fmla="*/ 3043421 w 10993169"/>
              <a:gd name="connsiteY18207" fmla="*/ 1628497 h 5809456"/>
              <a:gd name="connsiteX18208" fmla="*/ 3047978 w 10993169"/>
              <a:gd name="connsiteY18208" fmla="*/ 1629148 h 5809456"/>
              <a:gd name="connsiteX18209" fmla="*/ 3057745 w 10993169"/>
              <a:gd name="connsiteY18209" fmla="*/ 1629148 h 5809456"/>
              <a:gd name="connsiteX18210" fmla="*/ 3070117 w 10993169"/>
              <a:gd name="connsiteY18210" fmla="*/ 1629148 h 5809456"/>
              <a:gd name="connsiteX18211" fmla="*/ 3083791 w 10993169"/>
              <a:gd name="connsiteY18211" fmla="*/ 1629148 h 5809456"/>
              <a:gd name="connsiteX18212" fmla="*/ 3094860 w 10993169"/>
              <a:gd name="connsiteY18212" fmla="*/ 1629148 h 5809456"/>
              <a:gd name="connsiteX18213" fmla="*/ 3099418 w 10993169"/>
              <a:gd name="connsiteY18213" fmla="*/ 1629148 h 5809456"/>
              <a:gd name="connsiteX18214" fmla="*/ 3104627 w 10993169"/>
              <a:gd name="connsiteY18214" fmla="*/ 1629148 h 5809456"/>
              <a:gd name="connsiteX18215" fmla="*/ 3110488 w 10993169"/>
              <a:gd name="connsiteY18215" fmla="*/ 1629148 h 5809456"/>
              <a:gd name="connsiteX18216" fmla="*/ 3115046 w 10993169"/>
              <a:gd name="connsiteY18216" fmla="*/ 1629148 h 5809456"/>
              <a:gd name="connsiteX18217" fmla="*/ 3124813 w 10993169"/>
              <a:gd name="connsiteY18217" fmla="*/ 1633706 h 5809456"/>
              <a:gd name="connsiteX18218" fmla="*/ 3132626 w 10993169"/>
              <a:gd name="connsiteY18218" fmla="*/ 1638915 h 5809456"/>
              <a:gd name="connsiteX18219" fmla="*/ 3137184 w 10993169"/>
              <a:gd name="connsiteY18219" fmla="*/ 1642171 h 5809456"/>
              <a:gd name="connsiteX18220" fmla="*/ 3143045 w 10993169"/>
              <a:gd name="connsiteY18220" fmla="*/ 1646078 h 5809456"/>
              <a:gd name="connsiteX18221" fmla="*/ 3145649 w 10993169"/>
              <a:gd name="connsiteY18221" fmla="*/ 1648683 h 5809456"/>
              <a:gd name="connsiteX18222" fmla="*/ 3148254 w 10993169"/>
              <a:gd name="connsiteY18222" fmla="*/ 1649985 h 5809456"/>
              <a:gd name="connsiteX18223" fmla="*/ 3150858 w 10993169"/>
              <a:gd name="connsiteY18223" fmla="*/ 1651287 h 5809456"/>
              <a:gd name="connsiteX18224" fmla="*/ 3152812 w 10993169"/>
              <a:gd name="connsiteY18224" fmla="*/ 1651938 h 5809456"/>
              <a:gd name="connsiteX18225" fmla="*/ 3156067 w 10993169"/>
              <a:gd name="connsiteY18225" fmla="*/ 1652589 h 5809456"/>
              <a:gd name="connsiteX18226" fmla="*/ 3160625 w 10993169"/>
              <a:gd name="connsiteY18226" fmla="*/ 1652589 h 5809456"/>
              <a:gd name="connsiteX18227" fmla="*/ 3164532 w 10993169"/>
              <a:gd name="connsiteY18227" fmla="*/ 1652589 h 5809456"/>
              <a:gd name="connsiteX18228" fmla="*/ 3169741 w 10993169"/>
              <a:gd name="connsiteY18228" fmla="*/ 1652589 h 5809456"/>
              <a:gd name="connsiteX18229" fmla="*/ 3178857 w 10993169"/>
              <a:gd name="connsiteY18229" fmla="*/ 1651287 h 5809456"/>
              <a:gd name="connsiteX18230" fmla="*/ 3186020 w 10993169"/>
              <a:gd name="connsiteY18230" fmla="*/ 1649333 h 5809456"/>
              <a:gd name="connsiteX18231" fmla="*/ 3193182 w 10993169"/>
              <a:gd name="connsiteY18231" fmla="*/ 1648031 h 5809456"/>
              <a:gd name="connsiteX18232" fmla="*/ 3202298 w 10993169"/>
              <a:gd name="connsiteY18232" fmla="*/ 1645427 h 5809456"/>
              <a:gd name="connsiteX18233" fmla="*/ 3210112 w 10993169"/>
              <a:gd name="connsiteY18233" fmla="*/ 1642822 h 5809456"/>
              <a:gd name="connsiteX18234" fmla="*/ 3217274 w 10993169"/>
              <a:gd name="connsiteY18234" fmla="*/ 1641520 h 5809456"/>
              <a:gd name="connsiteX18235" fmla="*/ 3220530 w 10993169"/>
              <a:gd name="connsiteY18235" fmla="*/ 1640869 h 5809456"/>
              <a:gd name="connsiteX18236" fmla="*/ 3223786 w 10993169"/>
              <a:gd name="connsiteY18236" fmla="*/ 1640869 h 5809456"/>
              <a:gd name="connsiteX18237" fmla="*/ 3227041 w 10993169"/>
              <a:gd name="connsiteY18237" fmla="*/ 1640869 h 5809456"/>
              <a:gd name="connsiteX18238" fmla="*/ 3230948 w 10993169"/>
              <a:gd name="connsiteY18238" fmla="*/ 1641520 h 5809456"/>
              <a:gd name="connsiteX18239" fmla="*/ 3234204 w 10993169"/>
              <a:gd name="connsiteY18239" fmla="*/ 1642171 h 5809456"/>
              <a:gd name="connsiteX18240" fmla="*/ 3237460 w 10993169"/>
              <a:gd name="connsiteY18240" fmla="*/ 1643473 h 5809456"/>
              <a:gd name="connsiteX18241" fmla="*/ 3240064 w 10993169"/>
              <a:gd name="connsiteY18241" fmla="*/ 1644776 h 5809456"/>
              <a:gd name="connsiteX18242" fmla="*/ 3242669 w 10993169"/>
              <a:gd name="connsiteY18242" fmla="*/ 1646729 h 5809456"/>
              <a:gd name="connsiteX18243" fmla="*/ 3243320 w 10993169"/>
              <a:gd name="connsiteY18243" fmla="*/ 1649333 h 5809456"/>
              <a:gd name="connsiteX18244" fmla="*/ 3242669 w 10993169"/>
              <a:gd name="connsiteY18244" fmla="*/ 1651938 h 5809456"/>
              <a:gd name="connsiteX18245" fmla="*/ 3242018 w 10993169"/>
              <a:gd name="connsiteY18245" fmla="*/ 1655845 h 5809456"/>
              <a:gd name="connsiteX18246" fmla="*/ 3241367 w 10993169"/>
              <a:gd name="connsiteY18246" fmla="*/ 1659101 h 5809456"/>
              <a:gd name="connsiteX18247" fmla="*/ 3240715 w 10993169"/>
              <a:gd name="connsiteY18247" fmla="*/ 1663007 h 5809456"/>
              <a:gd name="connsiteX18248" fmla="*/ 3240064 w 10993169"/>
              <a:gd name="connsiteY18248" fmla="*/ 1666914 h 5809456"/>
              <a:gd name="connsiteX18249" fmla="*/ 3239413 w 10993169"/>
              <a:gd name="connsiteY18249" fmla="*/ 1669519 h 5809456"/>
              <a:gd name="connsiteX18250" fmla="*/ 3240064 w 10993169"/>
              <a:gd name="connsiteY18250" fmla="*/ 1672123 h 5809456"/>
              <a:gd name="connsiteX18251" fmla="*/ 3241367 w 10993169"/>
              <a:gd name="connsiteY18251" fmla="*/ 1674077 h 5809456"/>
              <a:gd name="connsiteX18252" fmla="*/ 3243971 w 10993169"/>
              <a:gd name="connsiteY18252" fmla="*/ 1676030 h 5809456"/>
              <a:gd name="connsiteX18253" fmla="*/ 3247227 w 10993169"/>
              <a:gd name="connsiteY18253" fmla="*/ 1678635 h 5809456"/>
              <a:gd name="connsiteX18254" fmla="*/ 3250483 w 10993169"/>
              <a:gd name="connsiteY18254" fmla="*/ 1681239 h 5809456"/>
              <a:gd name="connsiteX18255" fmla="*/ 3257645 w 10993169"/>
              <a:gd name="connsiteY18255" fmla="*/ 1685797 h 5809456"/>
              <a:gd name="connsiteX18256" fmla="*/ 3262854 w 10993169"/>
              <a:gd name="connsiteY18256" fmla="*/ 1689704 h 5809456"/>
              <a:gd name="connsiteX18257" fmla="*/ 3265459 w 10993169"/>
              <a:gd name="connsiteY18257" fmla="*/ 1695564 h 5809456"/>
              <a:gd name="connsiteX18258" fmla="*/ 3267412 w 10993169"/>
              <a:gd name="connsiteY18258" fmla="*/ 1702727 h 5809456"/>
              <a:gd name="connsiteX18259" fmla="*/ 3268063 w 10993169"/>
              <a:gd name="connsiteY18259" fmla="*/ 1707285 h 5809456"/>
              <a:gd name="connsiteX18260" fmla="*/ 3268714 w 10993169"/>
              <a:gd name="connsiteY18260" fmla="*/ 1711843 h 5809456"/>
              <a:gd name="connsiteX18261" fmla="*/ 3268714 w 10993169"/>
              <a:gd name="connsiteY18261" fmla="*/ 1715098 h 5809456"/>
              <a:gd name="connsiteX18262" fmla="*/ 3268063 w 10993169"/>
              <a:gd name="connsiteY18262" fmla="*/ 1718354 h 5809456"/>
              <a:gd name="connsiteX18263" fmla="*/ 3266761 w 10993169"/>
              <a:gd name="connsiteY18263" fmla="*/ 1720307 h 5809456"/>
              <a:gd name="connsiteX18264" fmla="*/ 3264807 w 10993169"/>
              <a:gd name="connsiteY18264" fmla="*/ 1721610 h 5809456"/>
              <a:gd name="connsiteX18265" fmla="*/ 3261552 w 10993169"/>
              <a:gd name="connsiteY18265" fmla="*/ 1722261 h 5809456"/>
              <a:gd name="connsiteX18266" fmla="*/ 3258947 w 10993169"/>
              <a:gd name="connsiteY18266" fmla="*/ 1723563 h 5809456"/>
              <a:gd name="connsiteX18267" fmla="*/ 3252436 w 10993169"/>
              <a:gd name="connsiteY18267" fmla="*/ 1724865 h 5809456"/>
              <a:gd name="connsiteX18268" fmla="*/ 3247878 w 10993169"/>
              <a:gd name="connsiteY18268" fmla="*/ 1726168 h 5809456"/>
              <a:gd name="connsiteX18269" fmla="*/ 3246576 w 10993169"/>
              <a:gd name="connsiteY18269" fmla="*/ 1731377 h 5809456"/>
              <a:gd name="connsiteX18270" fmla="*/ 3245273 w 10993169"/>
              <a:gd name="connsiteY18270" fmla="*/ 1736586 h 5809456"/>
              <a:gd name="connsiteX18271" fmla="*/ 3250483 w 10993169"/>
              <a:gd name="connsiteY18271" fmla="*/ 1739842 h 5809456"/>
              <a:gd name="connsiteX18272" fmla="*/ 3257645 w 10993169"/>
              <a:gd name="connsiteY18272" fmla="*/ 1743748 h 5809456"/>
              <a:gd name="connsiteX18273" fmla="*/ 3256343 w 10993169"/>
              <a:gd name="connsiteY18273" fmla="*/ 1750260 h 5809456"/>
              <a:gd name="connsiteX18274" fmla="*/ 3255040 w 10993169"/>
              <a:gd name="connsiteY18274" fmla="*/ 1756771 h 5809456"/>
              <a:gd name="connsiteX18275" fmla="*/ 3254389 w 10993169"/>
              <a:gd name="connsiteY18275" fmla="*/ 1758725 h 5809456"/>
              <a:gd name="connsiteX18276" fmla="*/ 3253087 w 10993169"/>
              <a:gd name="connsiteY18276" fmla="*/ 1760678 h 5809456"/>
              <a:gd name="connsiteX18277" fmla="*/ 3252436 w 10993169"/>
              <a:gd name="connsiteY18277" fmla="*/ 1761329 h 5809456"/>
              <a:gd name="connsiteX18278" fmla="*/ 3251785 w 10993169"/>
              <a:gd name="connsiteY18278" fmla="*/ 1762631 h 5809456"/>
              <a:gd name="connsiteX18279" fmla="*/ 3252436 w 10993169"/>
              <a:gd name="connsiteY18279" fmla="*/ 1763283 h 5809456"/>
              <a:gd name="connsiteX18280" fmla="*/ 3253087 w 10993169"/>
              <a:gd name="connsiteY18280" fmla="*/ 1764585 h 5809456"/>
              <a:gd name="connsiteX18281" fmla="*/ 3253738 w 10993169"/>
              <a:gd name="connsiteY18281" fmla="*/ 1765887 h 5809456"/>
              <a:gd name="connsiteX18282" fmla="*/ 3256994 w 10993169"/>
              <a:gd name="connsiteY18282" fmla="*/ 1767841 h 5809456"/>
              <a:gd name="connsiteX18283" fmla="*/ 3260249 w 10993169"/>
              <a:gd name="connsiteY18283" fmla="*/ 1769143 h 5809456"/>
              <a:gd name="connsiteX18284" fmla="*/ 3262854 w 10993169"/>
              <a:gd name="connsiteY18284" fmla="*/ 1769143 h 5809456"/>
              <a:gd name="connsiteX18285" fmla="*/ 3267412 w 10993169"/>
              <a:gd name="connsiteY18285" fmla="*/ 1768492 h 5809456"/>
              <a:gd name="connsiteX18286" fmla="*/ 3273272 w 10993169"/>
              <a:gd name="connsiteY18286" fmla="*/ 1766538 h 5809456"/>
              <a:gd name="connsiteX18287" fmla="*/ 3278481 w 10993169"/>
              <a:gd name="connsiteY18287" fmla="*/ 1763934 h 5809456"/>
              <a:gd name="connsiteX18288" fmla="*/ 3283039 w 10993169"/>
              <a:gd name="connsiteY18288" fmla="*/ 1761980 h 5809456"/>
              <a:gd name="connsiteX18289" fmla="*/ 3284993 w 10993169"/>
              <a:gd name="connsiteY18289" fmla="*/ 1757422 h 5809456"/>
              <a:gd name="connsiteX18290" fmla="*/ 3287597 w 10993169"/>
              <a:gd name="connsiteY18290" fmla="*/ 1752213 h 5809456"/>
              <a:gd name="connsiteX18291" fmla="*/ 3288900 w 10993169"/>
              <a:gd name="connsiteY18291" fmla="*/ 1749609 h 5809456"/>
              <a:gd name="connsiteX18292" fmla="*/ 3290202 w 10993169"/>
              <a:gd name="connsiteY18292" fmla="*/ 1747004 h 5809456"/>
              <a:gd name="connsiteX18293" fmla="*/ 3291504 w 10993169"/>
              <a:gd name="connsiteY18293" fmla="*/ 1745051 h 5809456"/>
              <a:gd name="connsiteX18294" fmla="*/ 3293458 w 10993169"/>
              <a:gd name="connsiteY18294" fmla="*/ 1743748 h 5809456"/>
              <a:gd name="connsiteX18295" fmla="*/ 3294760 w 10993169"/>
              <a:gd name="connsiteY18295" fmla="*/ 1743097 h 5809456"/>
              <a:gd name="connsiteX18296" fmla="*/ 3296713 w 10993169"/>
              <a:gd name="connsiteY18296" fmla="*/ 1743097 h 5809456"/>
              <a:gd name="connsiteX18297" fmla="*/ 3299969 w 10993169"/>
              <a:gd name="connsiteY18297" fmla="*/ 1743097 h 5809456"/>
              <a:gd name="connsiteX18298" fmla="*/ 3302573 w 10993169"/>
              <a:gd name="connsiteY18298" fmla="*/ 1743097 h 5809456"/>
              <a:gd name="connsiteX18299" fmla="*/ 3309085 w 10993169"/>
              <a:gd name="connsiteY18299" fmla="*/ 1743748 h 5809456"/>
              <a:gd name="connsiteX18300" fmla="*/ 3313643 w 10993169"/>
              <a:gd name="connsiteY18300" fmla="*/ 1743748 h 5809456"/>
              <a:gd name="connsiteX18301" fmla="*/ 3320154 w 10993169"/>
              <a:gd name="connsiteY18301" fmla="*/ 1739191 h 5809456"/>
              <a:gd name="connsiteX18302" fmla="*/ 3327317 w 10993169"/>
              <a:gd name="connsiteY18302" fmla="*/ 1733981 h 5809456"/>
              <a:gd name="connsiteX18303" fmla="*/ 3327968 w 10993169"/>
              <a:gd name="connsiteY18303" fmla="*/ 1730726 h 5809456"/>
              <a:gd name="connsiteX18304" fmla="*/ 3327317 w 10993169"/>
              <a:gd name="connsiteY18304" fmla="*/ 1726168 h 5809456"/>
              <a:gd name="connsiteX18305" fmla="*/ 3327317 w 10993169"/>
              <a:gd name="connsiteY18305" fmla="*/ 1722912 h 5809456"/>
              <a:gd name="connsiteX18306" fmla="*/ 3327317 w 10993169"/>
              <a:gd name="connsiteY18306" fmla="*/ 1720307 h 5809456"/>
              <a:gd name="connsiteX18307" fmla="*/ 3327968 w 10993169"/>
              <a:gd name="connsiteY18307" fmla="*/ 1718354 h 5809456"/>
              <a:gd name="connsiteX18308" fmla="*/ 3329921 w 10993169"/>
              <a:gd name="connsiteY18308" fmla="*/ 1715750 h 5809456"/>
              <a:gd name="connsiteX18309" fmla="*/ 3337735 w 10993169"/>
              <a:gd name="connsiteY18309" fmla="*/ 1713145 h 5809456"/>
              <a:gd name="connsiteX18310" fmla="*/ 3347502 w 10993169"/>
              <a:gd name="connsiteY18310" fmla="*/ 1710540 h 5809456"/>
              <a:gd name="connsiteX18311" fmla="*/ 3352711 w 10993169"/>
              <a:gd name="connsiteY18311" fmla="*/ 1707936 h 5809456"/>
              <a:gd name="connsiteX18312" fmla="*/ 3358571 w 10993169"/>
              <a:gd name="connsiteY18312" fmla="*/ 1704680 h 5809456"/>
              <a:gd name="connsiteX18313" fmla="*/ 3361827 w 10993169"/>
              <a:gd name="connsiteY18313" fmla="*/ 1703378 h 5809456"/>
              <a:gd name="connsiteX18314" fmla="*/ 3364432 w 10993169"/>
              <a:gd name="connsiteY18314" fmla="*/ 1701425 h 5809456"/>
              <a:gd name="connsiteX18315" fmla="*/ 3366385 w 10993169"/>
              <a:gd name="connsiteY18315" fmla="*/ 1699471 h 5809456"/>
              <a:gd name="connsiteX18316" fmla="*/ 3367687 w 10993169"/>
              <a:gd name="connsiteY18316" fmla="*/ 1697518 h 5809456"/>
              <a:gd name="connsiteX18317" fmla="*/ 3368990 w 10993169"/>
              <a:gd name="connsiteY18317" fmla="*/ 1692960 h 5809456"/>
              <a:gd name="connsiteX18318" fmla="*/ 3368990 w 10993169"/>
              <a:gd name="connsiteY18318" fmla="*/ 1687100 h 5809456"/>
              <a:gd name="connsiteX18319" fmla="*/ 3368339 w 10993169"/>
              <a:gd name="connsiteY18319" fmla="*/ 1681890 h 5809456"/>
              <a:gd name="connsiteX18320" fmla="*/ 3367687 w 10993169"/>
              <a:gd name="connsiteY18320" fmla="*/ 1677332 h 5809456"/>
              <a:gd name="connsiteX18321" fmla="*/ 3367036 w 10993169"/>
              <a:gd name="connsiteY18321" fmla="*/ 1672774 h 5809456"/>
              <a:gd name="connsiteX18322" fmla="*/ 3365734 w 10993169"/>
              <a:gd name="connsiteY18322" fmla="*/ 1666914 h 5809456"/>
              <a:gd name="connsiteX18323" fmla="*/ 3365083 w 10993169"/>
              <a:gd name="connsiteY18323" fmla="*/ 1664310 h 5809456"/>
              <a:gd name="connsiteX18324" fmla="*/ 3364432 w 10993169"/>
              <a:gd name="connsiteY18324" fmla="*/ 1661705 h 5809456"/>
              <a:gd name="connsiteX18325" fmla="*/ 3364432 w 10993169"/>
              <a:gd name="connsiteY18325" fmla="*/ 1659101 h 5809456"/>
              <a:gd name="connsiteX18326" fmla="*/ 3365083 w 10993169"/>
              <a:gd name="connsiteY18326" fmla="*/ 1657147 h 5809456"/>
              <a:gd name="connsiteX18327" fmla="*/ 3366385 w 10993169"/>
              <a:gd name="connsiteY18327" fmla="*/ 1652589 h 5809456"/>
              <a:gd name="connsiteX18328" fmla="*/ 3368339 w 10993169"/>
              <a:gd name="connsiteY18328" fmla="*/ 1646729 h 5809456"/>
              <a:gd name="connsiteX18329" fmla="*/ 3371594 w 10993169"/>
              <a:gd name="connsiteY18329" fmla="*/ 1640869 h 5809456"/>
              <a:gd name="connsiteX18330" fmla="*/ 3375501 w 10993169"/>
              <a:gd name="connsiteY18330" fmla="*/ 1636311 h 5809456"/>
              <a:gd name="connsiteX18331" fmla="*/ 3377455 w 10993169"/>
              <a:gd name="connsiteY18331" fmla="*/ 1634357 h 5809456"/>
              <a:gd name="connsiteX18332" fmla="*/ 3380710 w 10993169"/>
              <a:gd name="connsiteY18332" fmla="*/ 1633055 h 5809456"/>
              <a:gd name="connsiteX18333" fmla="*/ 3384617 w 10993169"/>
              <a:gd name="connsiteY18333" fmla="*/ 1631753 h 5809456"/>
              <a:gd name="connsiteX18334" fmla="*/ 3387873 w 10993169"/>
              <a:gd name="connsiteY18334" fmla="*/ 1631753 h 5809456"/>
              <a:gd name="connsiteX18335" fmla="*/ 3391128 w 10993169"/>
              <a:gd name="connsiteY18335" fmla="*/ 1631102 h 5809456"/>
              <a:gd name="connsiteX18336" fmla="*/ 3394384 w 10993169"/>
              <a:gd name="connsiteY18336" fmla="*/ 1631102 h 5809456"/>
              <a:gd name="connsiteX18337" fmla="*/ 3398291 w 10993169"/>
              <a:gd name="connsiteY18337" fmla="*/ 1630450 h 5809456"/>
              <a:gd name="connsiteX18338" fmla="*/ 3400895 w 10993169"/>
              <a:gd name="connsiteY18338" fmla="*/ 1629148 h 5809456"/>
              <a:gd name="connsiteX18339" fmla="*/ 3408709 w 10993169"/>
              <a:gd name="connsiteY18339" fmla="*/ 1621335 h 5809456"/>
              <a:gd name="connsiteX18340" fmla="*/ 3415872 w 10993169"/>
              <a:gd name="connsiteY18340" fmla="*/ 1613521 h 5809456"/>
              <a:gd name="connsiteX18341" fmla="*/ 3424987 w 10993169"/>
              <a:gd name="connsiteY18341" fmla="*/ 1617428 h 5809456"/>
              <a:gd name="connsiteX18342" fmla="*/ 3434103 w 10993169"/>
              <a:gd name="connsiteY18342" fmla="*/ 1621335 h 5809456"/>
              <a:gd name="connsiteX18343" fmla="*/ 3438661 w 10993169"/>
              <a:gd name="connsiteY18343" fmla="*/ 1620683 h 5809456"/>
              <a:gd name="connsiteX18344" fmla="*/ 3443871 w 10993169"/>
              <a:gd name="connsiteY18344" fmla="*/ 1618730 h 5809456"/>
              <a:gd name="connsiteX18345" fmla="*/ 3449731 w 10993169"/>
              <a:gd name="connsiteY18345" fmla="*/ 1616125 h 5809456"/>
              <a:gd name="connsiteX18346" fmla="*/ 3454940 w 10993169"/>
              <a:gd name="connsiteY18346" fmla="*/ 1613521 h 5809456"/>
              <a:gd name="connsiteX18347" fmla="*/ 3457545 w 10993169"/>
              <a:gd name="connsiteY18347" fmla="*/ 1610265 h 5809456"/>
              <a:gd name="connsiteX18348" fmla="*/ 3460149 w 10993169"/>
              <a:gd name="connsiteY18348" fmla="*/ 1605056 h 5809456"/>
              <a:gd name="connsiteX18349" fmla="*/ 3462754 w 10993169"/>
              <a:gd name="connsiteY18349" fmla="*/ 1599847 h 5809456"/>
              <a:gd name="connsiteX18350" fmla="*/ 3464707 w 10993169"/>
              <a:gd name="connsiteY18350" fmla="*/ 1593987 h 5809456"/>
              <a:gd name="connsiteX18351" fmla="*/ 3467311 w 10993169"/>
              <a:gd name="connsiteY18351" fmla="*/ 1588778 h 5809456"/>
              <a:gd name="connsiteX18352" fmla="*/ 3469916 w 10993169"/>
              <a:gd name="connsiteY18352" fmla="*/ 1584220 h 5809456"/>
              <a:gd name="connsiteX18353" fmla="*/ 3472521 w 10993169"/>
              <a:gd name="connsiteY18353" fmla="*/ 1580313 h 5809456"/>
              <a:gd name="connsiteX18354" fmla="*/ 3475125 w 10993169"/>
              <a:gd name="connsiteY18354" fmla="*/ 1577708 h 5809456"/>
              <a:gd name="connsiteX18355" fmla="*/ 3477079 w 10993169"/>
              <a:gd name="connsiteY18355" fmla="*/ 1575755 h 5809456"/>
              <a:gd name="connsiteX18356" fmla="*/ 3480334 w 10993169"/>
              <a:gd name="connsiteY18356" fmla="*/ 1574453 h 5809456"/>
              <a:gd name="connsiteX18357" fmla="*/ 3483590 w 10993169"/>
              <a:gd name="connsiteY18357" fmla="*/ 1573150 h 5809456"/>
              <a:gd name="connsiteX18358" fmla="*/ 3486846 w 10993169"/>
              <a:gd name="connsiteY18358" fmla="*/ 1572499 h 5809456"/>
              <a:gd name="connsiteX18359" fmla="*/ 3492706 w 10993169"/>
              <a:gd name="connsiteY18359" fmla="*/ 1571197 h 5809456"/>
              <a:gd name="connsiteX18360" fmla="*/ 3497915 w 10993169"/>
              <a:gd name="connsiteY18360" fmla="*/ 1569895 h 5809456"/>
              <a:gd name="connsiteX18361" fmla="*/ 3499869 w 10993169"/>
              <a:gd name="connsiteY18361" fmla="*/ 1566639 h 5809456"/>
              <a:gd name="connsiteX18362" fmla="*/ 3501171 w 10993169"/>
              <a:gd name="connsiteY18362" fmla="*/ 1562081 h 5809456"/>
              <a:gd name="connsiteX18363" fmla="*/ 3503124 w 10993169"/>
              <a:gd name="connsiteY18363" fmla="*/ 1556872 h 5809456"/>
              <a:gd name="connsiteX18364" fmla="*/ 3503775 w 10993169"/>
              <a:gd name="connsiteY18364" fmla="*/ 1551663 h 5809456"/>
              <a:gd name="connsiteX18365" fmla="*/ 3506380 w 10993169"/>
              <a:gd name="connsiteY18365" fmla="*/ 1541896 h 5809456"/>
              <a:gd name="connsiteX18366" fmla="*/ 3508333 w 10993169"/>
              <a:gd name="connsiteY18366" fmla="*/ 1534082 h 5809456"/>
              <a:gd name="connsiteX18367" fmla="*/ 3507682 w 10993169"/>
              <a:gd name="connsiteY18367" fmla="*/ 1527571 h 5809456"/>
              <a:gd name="connsiteX18368" fmla="*/ 3507031 w 10993169"/>
              <a:gd name="connsiteY18368" fmla="*/ 1520408 h 5809456"/>
              <a:gd name="connsiteX18369" fmla="*/ 3507031 w 10993169"/>
              <a:gd name="connsiteY18369" fmla="*/ 1517152 h 5809456"/>
              <a:gd name="connsiteX18370" fmla="*/ 3507031 w 10993169"/>
              <a:gd name="connsiteY18370" fmla="*/ 1513897 h 5809456"/>
              <a:gd name="connsiteX18371" fmla="*/ 3507682 w 10993169"/>
              <a:gd name="connsiteY18371" fmla="*/ 1511292 h 5809456"/>
              <a:gd name="connsiteX18372" fmla="*/ 3508333 w 10993169"/>
              <a:gd name="connsiteY18372" fmla="*/ 1508688 h 5809456"/>
              <a:gd name="connsiteX18373" fmla="*/ 3510287 w 10993169"/>
              <a:gd name="connsiteY18373" fmla="*/ 1505432 h 5809456"/>
              <a:gd name="connsiteX18374" fmla="*/ 3513542 w 10993169"/>
              <a:gd name="connsiteY18374" fmla="*/ 1500874 h 5809456"/>
              <a:gd name="connsiteX18375" fmla="*/ 3515496 w 10993169"/>
              <a:gd name="connsiteY18375" fmla="*/ 1498921 h 5809456"/>
              <a:gd name="connsiteX18376" fmla="*/ 3517449 w 10993169"/>
              <a:gd name="connsiteY18376" fmla="*/ 1496967 h 5809456"/>
              <a:gd name="connsiteX18377" fmla="*/ 3518751 w 10993169"/>
              <a:gd name="connsiteY18377" fmla="*/ 1495665 h 5809456"/>
              <a:gd name="connsiteX18378" fmla="*/ 3520705 w 10993169"/>
              <a:gd name="connsiteY18378" fmla="*/ 1495665 h 5809456"/>
              <a:gd name="connsiteX18379" fmla="*/ 3522658 w 10993169"/>
              <a:gd name="connsiteY18379" fmla="*/ 1496316 h 5809456"/>
              <a:gd name="connsiteX18380" fmla="*/ 3523961 w 10993169"/>
              <a:gd name="connsiteY18380" fmla="*/ 1497618 h 5809456"/>
              <a:gd name="connsiteX18381" fmla="*/ 3525914 w 10993169"/>
              <a:gd name="connsiteY18381" fmla="*/ 1500223 h 5809456"/>
              <a:gd name="connsiteX18382" fmla="*/ 3527216 w 10993169"/>
              <a:gd name="connsiteY18382" fmla="*/ 1504130 h 5809456"/>
              <a:gd name="connsiteX18383" fmla="*/ 3529170 w 10993169"/>
              <a:gd name="connsiteY18383" fmla="*/ 1511292 h 5809456"/>
              <a:gd name="connsiteX18384" fmla="*/ 3531123 w 10993169"/>
              <a:gd name="connsiteY18384" fmla="*/ 1516501 h 5809456"/>
              <a:gd name="connsiteX18385" fmla="*/ 3531123 w 10993169"/>
              <a:gd name="connsiteY18385" fmla="*/ 1521059 h 5809456"/>
              <a:gd name="connsiteX18386" fmla="*/ 3531123 w 10993169"/>
              <a:gd name="connsiteY18386" fmla="*/ 1526269 h 5809456"/>
              <a:gd name="connsiteX18387" fmla="*/ 3532425 w 10993169"/>
              <a:gd name="connsiteY18387" fmla="*/ 1530826 h 5809456"/>
              <a:gd name="connsiteX18388" fmla="*/ 3533728 w 10993169"/>
              <a:gd name="connsiteY18388" fmla="*/ 1534082 h 5809456"/>
              <a:gd name="connsiteX18389" fmla="*/ 3535030 w 10993169"/>
              <a:gd name="connsiteY18389" fmla="*/ 1537989 h 5809456"/>
              <a:gd name="connsiteX18390" fmla="*/ 3538286 w 10993169"/>
              <a:gd name="connsiteY18390" fmla="*/ 1541245 h 5809456"/>
              <a:gd name="connsiteX18391" fmla="*/ 3541541 w 10993169"/>
              <a:gd name="connsiteY18391" fmla="*/ 1544500 h 5809456"/>
              <a:gd name="connsiteX18392" fmla="*/ 3545448 w 10993169"/>
              <a:gd name="connsiteY18392" fmla="*/ 1547756 h 5809456"/>
              <a:gd name="connsiteX18393" fmla="*/ 3554564 w 10993169"/>
              <a:gd name="connsiteY18393" fmla="*/ 1552965 h 5809456"/>
              <a:gd name="connsiteX18394" fmla="*/ 3561727 w 10993169"/>
              <a:gd name="connsiteY18394" fmla="*/ 1556872 h 5809456"/>
              <a:gd name="connsiteX18395" fmla="*/ 3568238 w 10993169"/>
              <a:gd name="connsiteY18395" fmla="*/ 1562081 h 5809456"/>
              <a:gd name="connsiteX18396" fmla="*/ 3576703 w 10993169"/>
              <a:gd name="connsiteY18396" fmla="*/ 1569244 h 5809456"/>
              <a:gd name="connsiteX18397" fmla="*/ 3580610 w 10993169"/>
              <a:gd name="connsiteY18397" fmla="*/ 1573150 h 5809456"/>
              <a:gd name="connsiteX18398" fmla="*/ 3583865 w 10993169"/>
              <a:gd name="connsiteY18398" fmla="*/ 1577057 h 5809456"/>
              <a:gd name="connsiteX18399" fmla="*/ 3585819 w 10993169"/>
              <a:gd name="connsiteY18399" fmla="*/ 1580964 h 5809456"/>
              <a:gd name="connsiteX18400" fmla="*/ 3587772 w 10993169"/>
              <a:gd name="connsiteY18400" fmla="*/ 1584871 h 5809456"/>
              <a:gd name="connsiteX18401" fmla="*/ 3587772 w 10993169"/>
              <a:gd name="connsiteY18401" fmla="*/ 1589429 h 5809456"/>
              <a:gd name="connsiteX18402" fmla="*/ 3587121 w 10993169"/>
              <a:gd name="connsiteY18402" fmla="*/ 1593987 h 5809456"/>
              <a:gd name="connsiteX18403" fmla="*/ 3586470 w 10993169"/>
              <a:gd name="connsiteY18403" fmla="*/ 1598545 h 5809456"/>
              <a:gd name="connsiteX18404" fmla="*/ 3585167 w 10993169"/>
              <a:gd name="connsiteY18404" fmla="*/ 1603103 h 5809456"/>
              <a:gd name="connsiteX18405" fmla="*/ 3581912 w 10993169"/>
              <a:gd name="connsiteY18405" fmla="*/ 1606358 h 5809456"/>
              <a:gd name="connsiteX18406" fmla="*/ 3578005 w 10993169"/>
              <a:gd name="connsiteY18406" fmla="*/ 1610917 h 5809456"/>
              <a:gd name="connsiteX18407" fmla="*/ 3575401 w 10993169"/>
              <a:gd name="connsiteY18407" fmla="*/ 1612870 h 5809456"/>
              <a:gd name="connsiteX18408" fmla="*/ 3573447 w 10993169"/>
              <a:gd name="connsiteY18408" fmla="*/ 1614823 h 5809456"/>
              <a:gd name="connsiteX18409" fmla="*/ 3572145 w 10993169"/>
              <a:gd name="connsiteY18409" fmla="*/ 1616777 h 5809456"/>
              <a:gd name="connsiteX18410" fmla="*/ 3571494 w 10993169"/>
              <a:gd name="connsiteY18410" fmla="*/ 1618730 h 5809456"/>
              <a:gd name="connsiteX18411" fmla="*/ 3571494 w 10993169"/>
              <a:gd name="connsiteY18411" fmla="*/ 1621986 h 5809456"/>
              <a:gd name="connsiteX18412" fmla="*/ 3571494 w 10993169"/>
              <a:gd name="connsiteY18412" fmla="*/ 1625893 h 5809456"/>
              <a:gd name="connsiteX18413" fmla="*/ 3572145 w 10993169"/>
              <a:gd name="connsiteY18413" fmla="*/ 1629800 h 5809456"/>
              <a:gd name="connsiteX18414" fmla="*/ 3573447 w 10993169"/>
              <a:gd name="connsiteY18414" fmla="*/ 1634357 h 5809456"/>
              <a:gd name="connsiteX18415" fmla="*/ 3576052 w 10993169"/>
              <a:gd name="connsiteY18415" fmla="*/ 1643473 h 5809456"/>
              <a:gd name="connsiteX18416" fmla="*/ 3577354 w 10993169"/>
              <a:gd name="connsiteY18416" fmla="*/ 1651938 h 5809456"/>
              <a:gd name="connsiteX18417" fmla="*/ 3576052 w 10993169"/>
              <a:gd name="connsiteY18417" fmla="*/ 1658449 h 5809456"/>
              <a:gd name="connsiteX18418" fmla="*/ 3571494 w 10993169"/>
              <a:gd name="connsiteY18418" fmla="*/ 1666914 h 5809456"/>
              <a:gd name="connsiteX18419" fmla="*/ 3569540 w 10993169"/>
              <a:gd name="connsiteY18419" fmla="*/ 1668868 h 5809456"/>
              <a:gd name="connsiteX18420" fmla="*/ 3566936 w 10993169"/>
              <a:gd name="connsiteY18420" fmla="*/ 1670821 h 5809456"/>
              <a:gd name="connsiteX18421" fmla="*/ 3564982 w 10993169"/>
              <a:gd name="connsiteY18421" fmla="*/ 1672774 h 5809456"/>
              <a:gd name="connsiteX18422" fmla="*/ 3564331 w 10993169"/>
              <a:gd name="connsiteY18422" fmla="*/ 1674728 h 5809456"/>
              <a:gd name="connsiteX18423" fmla="*/ 3561727 w 10993169"/>
              <a:gd name="connsiteY18423" fmla="*/ 1682542 h 5809456"/>
              <a:gd name="connsiteX18424" fmla="*/ 3559122 w 10993169"/>
              <a:gd name="connsiteY18424" fmla="*/ 1689704 h 5809456"/>
              <a:gd name="connsiteX18425" fmla="*/ 3559122 w 10993169"/>
              <a:gd name="connsiteY18425" fmla="*/ 1693611 h 5809456"/>
              <a:gd name="connsiteX18426" fmla="*/ 3558471 w 10993169"/>
              <a:gd name="connsiteY18426" fmla="*/ 1697518 h 5809456"/>
              <a:gd name="connsiteX18427" fmla="*/ 3557820 w 10993169"/>
              <a:gd name="connsiteY18427" fmla="*/ 1700122 h 5809456"/>
              <a:gd name="connsiteX18428" fmla="*/ 3556517 w 10993169"/>
              <a:gd name="connsiteY18428" fmla="*/ 1702727 h 5809456"/>
              <a:gd name="connsiteX18429" fmla="*/ 3553913 w 10993169"/>
              <a:gd name="connsiteY18429" fmla="*/ 1704029 h 5809456"/>
              <a:gd name="connsiteX18430" fmla="*/ 3551309 w 10993169"/>
              <a:gd name="connsiteY18430" fmla="*/ 1704680 h 5809456"/>
              <a:gd name="connsiteX18431" fmla="*/ 3548704 w 10993169"/>
              <a:gd name="connsiteY18431" fmla="*/ 1705332 h 5809456"/>
              <a:gd name="connsiteX18432" fmla="*/ 3546099 w 10993169"/>
              <a:gd name="connsiteY18432" fmla="*/ 1705332 h 5809456"/>
              <a:gd name="connsiteX18433" fmla="*/ 3541541 w 10993169"/>
              <a:gd name="connsiteY18433" fmla="*/ 1704029 h 5809456"/>
              <a:gd name="connsiteX18434" fmla="*/ 3536332 w 10993169"/>
              <a:gd name="connsiteY18434" fmla="*/ 1700773 h 5809456"/>
              <a:gd name="connsiteX18435" fmla="*/ 3531774 w 10993169"/>
              <a:gd name="connsiteY18435" fmla="*/ 1697518 h 5809456"/>
              <a:gd name="connsiteX18436" fmla="*/ 3528519 w 10993169"/>
              <a:gd name="connsiteY18436" fmla="*/ 1694913 h 5809456"/>
              <a:gd name="connsiteX18437" fmla="*/ 3524612 w 10993169"/>
              <a:gd name="connsiteY18437" fmla="*/ 1689704 h 5809456"/>
              <a:gd name="connsiteX18438" fmla="*/ 3519403 w 10993169"/>
              <a:gd name="connsiteY18438" fmla="*/ 1682542 h 5809456"/>
              <a:gd name="connsiteX18439" fmla="*/ 3514845 w 10993169"/>
              <a:gd name="connsiteY18439" fmla="*/ 1674728 h 5809456"/>
              <a:gd name="connsiteX18440" fmla="*/ 3510938 w 10993169"/>
              <a:gd name="connsiteY18440" fmla="*/ 1669519 h 5809456"/>
              <a:gd name="connsiteX18441" fmla="*/ 3506380 w 10993169"/>
              <a:gd name="connsiteY18441" fmla="*/ 1667566 h 5809456"/>
              <a:gd name="connsiteX18442" fmla="*/ 3501822 w 10993169"/>
              <a:gd name="connsiteY18442" fmla="*/ 1666263 h 5809456"/>
              <a:gd name="connsiteX18443" fmla="*/ 3497264 w 10993169"/>
              <a:gd name="connsiteY18443" fmla="*/ 1664961 h 5809456"/>
              <a:gd name="connsiteX18444" fmla="*/ 3492706 w 10993169"/>
              <a:gd name="connsiteY18444" fmla="*/ 1664310 h 5809456"/>
              <a:gd name="connsiteX18445" fmla="*/ 3490101 w 10993169"/>
              <a:gd name="connsiteY18445" fmla="*/ 1664310 h 5809456"/>
              <a:gd name="connsiteX18446" fmla="*/ 3485543 w 10993169"/>
              <a:gd name="connsiteY18446" fmla="*/ 1664961 h 5809456"/>
              <a:gd name="connsiteX18447" fmla="*/ 3480985 w 10993169"/>
              <a:gd name="connsiteY18447" fmla="*/ 1665612 h 5809456"/>
              <a:gd name="connsiteX18448" fmla="*/ 3477730 w 10993169"/>
              <a:gd name="connsiteY18448" fmla="*/ 1666914 h 5809456"/>
              <a:gd name="connsiteX18449" fmla="*/ 3470567 w 10993169"/>
              <a:gd name="connsiteY18449" fmla="*/ 1669519 h 5809456"/>
              <a:gd name="connsiteX18450" fmla="*/ 3464707 w 10993169"/>
              <a:gd name="connsiteY18450" fmla="*/ 1672123 h 5809456"/>
              <a:gd name="connsiteX18451" fmla="*/ 3460149 w 10993169"/>
              <a:gd name="connsiteY18451" fmla="*/ 1673426 h 5809456"/>
              <a:gd name="connsiteX18452" fmla="*/ 3453638 w 10993169"/>
              <a:gd name="connsiteY18452" fmla="*/ 1673426 h 5809456"/>
              <a:gd name="connsiteX18453" fmla="*/ 3446475 w 10993169"/>
              <a:gd name="connsiteY18453" fmla="*/ 1673426 h 5809456"/>
              <a:gd name="connsiteX18454" fmla="*/ 3441266 w 10993169"/>
              <a:gd name="connsiteY18454" fmla="*/ 1674728 h 5809456"/>
              <a:gd name="connsiteX18455" fmla="*/ 3437359 w 10993169"/>
              <a:gd name="connsiteY18455" fmla="*/ 1677332 h 5809456"/>
              <a:gd name="connsiteX18456" fmla="*/ 3432801 w 10993169"/>
              <a:gd name="connsiteY18456" fmla="*/ 1679937 h 5809456"/>
              <a:gd name="connsiteX18457" fmla="*/ 3428894 w 10993169"/>
              <a:gd name="connsiteY18457" fmla="*/ 1683844 h 5809456"/>
              <a:gd name="connsiteX18458" fmla="*/ 3426290 w 10993169"/>
              <a:gd name="connsiteY18458" fmla="*/ 1687100 h 5809456"/>
              <a:gd name="connsiteX18459" fmla="*/ 3424336 w 10993169"/>
              <a:gd name="connsiteY18459" fmla="*/ 1690355 h 5809456"/>
              <a:gd name="connsiteX18460" fmla="*/ 3423034 w 10993169"/>
              <a:gd name="connsiteY18460" fmla="*/ 1694262 h 5809456"/>
              <a:gd name="connsiteX18461" fmla="*/ 3421732 w 10993169"/>
              <a:gd name="connsiteY18461" fmla="*/ 1698169 h 5809456"/>
              <a:gd name="connsiteX18462" fmla="*/ 3421081 w 10993169"/>
              <a:gd name="connsiteY18462" fmla="*/ 1702727 h 5809456"/>
              <a:gd name="connsiteX18463" fmla="*/ 3423034 w 10993169"/>
              <a:gd name="connsiteY18463" fmla="*/ 1707936 h 5809456"/>
              <a:gd name="connsiteX18464" fmla="*/ 3426290 w 10993169"/>
              <a:gd name="connsiteY18464" fmla="*/ 1714447 h 5809456"/>
              <a:gd name="connsiteX18465" fmla="*/ 3429545 w 10993169"/>
              <a:gd name="connsiteY18465" fmla="*/ 1720959 h 5809456"/>
              <a:gd name="connsiteX18466" fmla="*/ 3431499 w 10993169"/>
              <a:gd name="connsiteY18466" fmla="*/ 1726168 h 5809456"/>
              <a:gd name="connsiteX18467" fmla="*/ 3430197 w 10993169"/>
              <a:gd name="connsiteY18467" fmla="*/ 1730075 h 5809456"/>
              <a:gd name="connsiteX18468" fmla="*/ 3428243 w 10993169"/>
              <a:gd name="connsiteY18468" fmla="*/ 1735284 h 5809456"/>
              <a:gd name="connsiteX18469" fmla="*/ 3425639 w 10993169"/>
              <a:gd name="connsiteY18469" fmla="*/ 1739842 h 5809456"/>
              <a:gd name="connsiteX18470" fmla="*/ 3423685 w 10993169"/>
              <a:gd name="connsiteY18470" fmla="*/ 1743748 h 5809456"/>
              <a:gd name="connsiteX18471" fmla="*/ 3417174 w 10993169"/>
              <a:gd name="connsiteY18471" fmla="*/ 1752864 h 5809456"/>
              <a:gd name="connsiteX18472" fmla="*/ 3411314 w 10993169"/>
              <a:gd name="connsiteY18472" fmla="*/ 1761980 h 5809456"/>
              <a:gd name="connsiteX18473" fmla="*/ 3411314 w 10993169"/>
              <a:gd name="connsiteY18473" fmla="*/ 1766538 h 5809456"/>
              <a:gd name="connsiteX18474" fmla="*/ 3411314 w 10993169"/>
              <a:gd name="connsiteY18474" fmla="*/ 1771747 h 5809456"/>
              <a:gd name="connsiteX18475" fmla="*/ 3411965 w 10993169"/>
              <a:gd name="connsiteY18475" fmla="*/ 1777608 h 5809456"/>
              <a:gd name="connsiteX18476" fmla="*/ 3413267 w 10993169"/>
              <a:gd name="connsiteY18476" fmla="*/ 1782166 h 5809456"/>
              <a:gd name="connsiteX18477" fmla="*/ 3415221 w 10993169"/>
              <a:gd name="connsiteY18477" fmla="*/ 1784119 h 5809456"/>
              <a:gd name="connsiteX18478" fmla="*/ 3417174 w 10993169"/>
              <a:gd name="connsiteY18478" fmla="*/ 1786072 h 5809456"/>
              <a:gd name="connsiteX18479" fmla="*/ 3420430 w 10993169"/>
              <a:gd name="connsiteY18479" fmla="*/ 1788677 h 5809456"/>
              <a:gd name="connsiteX18480" fmla="*/ 3424336 w 10993169"/>
              <a:gd name="connsiteY18480" fmla="*/ 1791282 h 5809456"/>
              <a:gd name="connsiteX18481" fmla="*/ 3430848 w 10993169"/>
              <a:gd name="connsiteY18481" fmla="*/ 1795840 h 5809456"/>
              <a:gd name="connsiteX18482" fmla="*/ 3436708 w 10993169"/>
              <a:gd name="connsiteY18482" fmla="*/ 1799746 h 5809456"/>
              <a:gd name="connsiteX18483" fmla="*/ 3443219 w 10993169"/>
              <a:gd name="connsiteY18483" fmla="*/ 1805607 h 5809456"/>
              <a:gd name="connsiteX18484" fmla="*/ 3452335 w 10993169"/>
              <a:gd name="connsiteY18484" fmla="*/ 1813420 h 5809456"/>
              <a:gd name="connsiteX18485" fmla="*/ 3456893 w 10993169"/>
              <a:gd name="connsiteY18485" fmla="*/ 1817978 h 5809456"/>
              <a:gd name="connsiteX18486" fmla="*/ 3461451 w 10993169"/>
              <a:gd name="connsiteY18486" fmla="*/ 1821885 h 5809456"/>
              <a:gd name="connsiteX18487" fmla="*/ 3466009 w 10993169"/>
              <a:gd name="connsiteY18487" fmla="*/ 1824490 h 5809456"/>
              <a:gd name="connsiteX18488" fmla="*/ 3469916 w 10993169"/>
              <a:gd name="connsiteY18488" fmla="*/ 1825792 h 5809456"/>
              <a:gd name="connsiteX18489" fmla="*/ 3477730 w 10993169"/>
              <a:gd name="connsiteY18489" fmla="*/ 1827094 h 5809456"/>
              <a:gd name="connsiteX18490" fmla="*/ 3486846 w 10993169"/>
              <a:gd name="connsiteY18490" fmla="*/ 1827745 h 5809456"/>
              <a:gd name="connsiteX18491" fmla="*/ 3496613 w 10993169"/>
              <a:gd name="connsiteY18491" fmla="*/ 1827094 h 5809456"/>
              <a:gd name="connsiteX18492" fmla="*/ 3505729 w 10993169"/>
              <a:gd name="connsiteY18492" fmla="*/ 1825792 h 5809456"/>
              <a:gd name="connsiteX18493" fmla="*/ 3512891 w 10993169"/>
              <a:gd name="connsiteY18493" fmla="*/ 1822536 h 5809456"/>
              <a:gd name="connsiteX18494" fmla="*/ 3522007 w 10993169"/>
              <a:gd name="connsiteY18494" fmla="*/ 1817978 h 5809456"/>
              <a:gd name="connsiteX18495" fmla="*/ 3531123 w 10993169"/>
              <a:gd name="connsiteY18495" fmla="*/ 1812118 h 5809456"/>
              <a:gd name="connsiteX18496" fmla="*/ 3538937 w 10993169"/>
              <a:gd name="connsiteY18496" fmla="*/ 1807560 h 5809456"/>
              <a:gd name="connsiteX18497" fmla="*/ 3544797 w 10993169"/>
              <a:gd name="connsiteY18497" fmla="*/ 1801700 h 5809456"/>
              <a:gd name="connsiteX18498" fmla="*/ 3551959 w 10993169"/>
              <a:gd name="connsiteY18498" fmla="*/ 1793886 h 5809456"/>
              <a:gd name="connsiteX18499" fmla="*/ 3555215 w 10993169"/>
              <a:gd name="connsiteY18499" fmla="*/ 1789979 h 5809456"/>
              <a:gd name="connsiteX18500" fmla="*/ 3559122 w 10993169"/>
              <a:gd name="connsiteY18500" fmla="*/ 1786724 h 5809456"/>
              <a:gd name="connsiteX18501" fmla="*/ 3563029 w 10993169"/>
              <a:gd name="connsiteY18501" fmla="*/ 1783468 h 5809456"/>
              <a:gd name="connsiteX18502" fmla="*/ 3566936 w 10993169"/>
              <a:gd name="connsiteY18502" fmla="*/ 1782166 h 5809456"/>
              <a:gd name="connsiteX18503" fmla="*/ 3568238 w 10993169"/>
              <a:gd name="connsiteY18503" fmla="*/ 1781514 h 5809456"/>
              <a:gd name="connsiteX18504" fmla="*/ 3569540 w 10993169"/>
              <a:gd name="connsiteY18504" fmla="*/ 1780863 h 5809456"/>
              <a:gd name="connsiteX18505" fmla="*/ 3572145 w 10993169"/>
              <a:gd name="connsiteY18505" fmla="*/ 1780863 h 5809456"/>
              <a:gd name="connsiteX18506" fmla="*/ 3574098 w 10993169"/>
              <a:gd name="connsiteY18506" fmla="*/ 1781514 h 5809456"/>
              <a:gd name="connsiteX18507" fmla="*/ 3579307 w 10993169"/>
              <a:gd name="connsiteY18507" fmla="*/ 1782817 h 5809456"/>
              <a:gd name="connsiteX18508" fmla="*/ 3582563 w 10993169"/>
              <a:gd name="connsiteY18508" fmla="*/ 1784770 h 5809456"/>
              <a:gd name="connsiteX18509" fmla="*/ 3590377 w 10993169"/>
              <a:gd name="connsiteY18509" fmla="*/ 1792584 h 5809456"/>
              <a:gd name="connsiteX18510" fmla="*/ 3597539 w 10993169"/>
              <a:gd name="connsiteY18510" fmla="*/ 1799746 h 5809456"/>
              <a:gd name="connsiteX18511" fmla="*/ 3602748 w 10993169"/>
              <a:gd name="connsiteY18511" fmla="*/ 1801049 h 5809456"/>
              <a:gd name="connsiteX18512" fmla="*/ 3609260 w 10993169"/>
              <a:gd name="connsiteY18512" fmla="*/ 1801700 h 5809456"/>
              <a:gd name="connsiteX18513" fmla="*/ 3615771 w 10993169"/>
              <a:gd name="connsiteY18513" fmla="*/ 1801049 h 5809456"/>
              <a:gd name="connsiteX18514" fmla="*/ 3620980 w 10993169"/>
              <a:gd name="connsiteY18514" fmla="*/ 1799746 h 5809456"/>
              <a:gd name="connsiteX18515" fmla="*/ 3622283 w 10993169"/>
              <a:gd name="connsiteY18515" fmla="*/ 1798444 h 5809456"/>
              <a:gd name="connsiteX18516" fmla="*/ 3624236 w 10993169"/>
              <a:gd name="connsiteY18516" fmla="*/ 1795840 h 5809456"/>
              <a:gd name="connsiteX18517" fmla="*/ 3625538 w 10993169"/>
              <a:gd name="connsiteY18517" fmla="*/ 1793235 h 5809456"/>
              <a:gd name="connsiteX18518" fmla="*/ 3626841 w 10993169"/>
              <a:gd name="connsiteY18518" fmla="*/ 1789979 h 5809456"/>
              <a:gd name="connsiteX18519" fmla="*/ 3628794 w 10993169"/>
              <a:gd name="connsiteY18519" fmla="*/ 1783468 h 5809456"/>
              <a:gd name="connsiteX18520" fmla="*/ 3630747 w 10993169"/>
              <a:gd name="connsiteY18520" fmla="*/ 1779561 h 5809456"/>
              <a:gd name="connsiteX18521" fmla="*/ 3633352 w 10993169"/>
              <a:gd name="connsiteY18521" fmla="*/ 1778259 h 5809456"/>
              <a:gd name="connsiteX18522" fmla="*/ 3637259 w 10993169"/>
              <a:gd name="connsiteY18522" fmla="*/ 1777608 h 5809456"/>
              <a:gd name="connsiteX18523" fmla="*/ 3640514 w 10993169"/>
              <a:gd name="connsiteY18523" fmla="*/ 1776957 h 5809456"/>
              <a:gd name="connsiteX18524" fmla="*/ 3643770 w 10993169"/>
              <a:gd name="connsiteY18524" fmla="*/ 1776957 h 5809456"/>
              <a:gd name="connsiteX18525" fmla="*/ 3645072 w 10993169"/>
              <a:gd name="connsiteY18525" fmla="*/ 1778259 h 5809456"/>
              <a:gd name="connsiteX18526" fmla="*/ 3646375 w 10993169"/>
              <a:gd name="connsiteY18526" fmla="*/ 1780863 h 5809456"/>
              <a:gd name="connsiteX18527" fmla="*/ 3647677 w 10993169"/>
              <a:gd name="connsiteY18527" fmla="*/ 1784119 h 5809456"/>
              <a:gd name="connsiteX18528" fmla="*/ 3648328 w 10993169"/>
              <a:gd name="connsiteY18528" fmla="*/ 1787375 h 5809456"/>
              <a:gd name="connsiteX18529" fmla="*/ 3649630 w 10993169"/>
              <a:gd name="connsiteY18529" fmla="*/ 1790630 h 5809456"/>
              <a:gd name="connsiteX18530" fmla="*/ 3650933 w 10993169"/>
              <a:gd name="connsiteY18530" fmla="*/ 1793235 h 5809456"/>
              <a:gd name="connsiteX18531" fmla="*/ 3652235 w 10993169"/>
              <a:gd name="connsiteY18531" fmla="*/ 1795840 h 5809456"/>
              <a:gd name="connsiteX18532" fmla="*/ 3653537 w 10993169"/>
              <a:gd name="connsiteY18532" fmla="*/ 1797142 h 5809456"/>
              <a:gd name="connsiteX18533" fmla="*/ 3654839 w 10993169"/>
              <a:gd name="connsiteY18533" fmla="*/ 1799095 h 5809456"/>
              <a:gd name="connsiteX18534" fmla="*/ 3656142 w 10993169"/>
              <a:gd name="connsiteY18534" fmla="*/ 1801049 h 5809456"/>
              <a:gd name="connsiteX18535" fmla="*/ 3658095 w 10993169"/>
              <a:gd name="connsiteY18535" fmla="*/ 1802351 h 5809456"/>
              <a:gd name="connsiteX18536" fmla="*/ 3660049 w 10993169"/>
              <a:gd name="connsiteY18536" fmla="*/ 1803653 h 5809456"/>
              <a:gd name="connsiteX18537" fmla="*/ 3664607 w 10993169"/>
              <a:gd name="connsiteY18537" fmla="*/ 1805607 h 5809456"/>
              <a:gd name="connsiteX18538" fmla="*/ 3669165 w 10993169"/>
              <a:gd name="connsiteY18538" fmla="*/ 1807560 h 5809456"/>
              <a:gd name="connsiteX18539" fmla="*/ 3680234 w 10993169"/>
              <a:gd name="connsiteY18539" fmla="*/ 1808862 h 5809456"/>
              <a:gd name="connsiteX18540" fmla="*/ 3692605 w 10993169"/>
              <a:gd name="connsiteY18540" fmla="*/ 1809513 h 5809456"/>
              <a:gd name="connsiteX18541" fmla="*/ 3705628 w 10993169"/>
              <a:gd name="connsiteY18541" fmla="*/ 1810165 h 5809456"/>
              <a:gd name="connsiteX18542" fmla="*/ 3715395 w 10993169"/>
              <a:gd name="connsiteY18542" fmla="*/ 1810165 h 5809456"/>
              <a:gd name="connsiteX18543" fmla="*/ 3720605 w 10993169"/>
              <a:gd name="connsiteY18543" fmla="*/ 1810816 h 5809456"/>
              <a:gd name="connsiteX18544" fmla="*/ 3727116 w 10993169"/>
              <a:gd name="connsiteY18544" fmla="*/ 1810165 h 5809456"/>
              <a:gd name="connsiteX18545" fmla="*/ 3733627 w 10993169"/>
              <a:gd name="connsiteY18545" fmla="*/ 1809513 h 5809456"/>
              <a:gd name="connsiteX18546" fmla="*/ 3740139 w 10993169"/>
              <a:gd name="connsiteY18546" fmla="*/ 1808862 h 5809456"/>
              <a:gd name="connsiteX18547" fmla="*/ 3747301 w 10993169"/>
              <a:gd name="connsiteY18547" fmla="*/ 1808211 h 5809456"/>
              <a:gd name="connsiteX18548" fmla="*/ 3753813 w 10993169"/>
              <a:gd name="connsiteY18548" fmla="*/ 1808211 h 5809456"/>
              <a:gd name="connsiteX18549" fmla="*/ 3759021 w 10993169"/>
              <a:gd name="connsiteY18549" fmla="*/ 1808862 h 5809456"/>
              <a:gd name="connsiteX18550" fmla="*/ 3763579 w 10993169"/>
              <a:gd name="connsiteY18550" fmla="*/ 1810165 h 5809456"/>
              <a:gd name="connsiteX18551" fmla="*/ 3767486 w 10993169"/>
              <a:gd name="connsiteY18551" fmla="*/ 1813420 h 5809456"/>
              <a:gd name="connsiteX18552" fmla="*/ 3771393 w 10993169"/>
              <a:gd name="connsiteY18552" fmla="*/ 1819932 h 5809456"/>
              <a:gd name="connsiteX18553" fmla="*/ 3773998 w 10993169"/>
              <a:gd name="connsiteY18553" fmla="*/ 1823187 h 5809456"/>
              <a:gd name="connsiteX18554" fmla="*/ 3775951 w 10993169"/>
              <a:gd name="connsiteY18554" fmla="*/ 1825792 h 5809456"/>
              <a:gd name="connsiteX18555" fmla="*/ 3778556 w 10993169"/>
              <a:gd name="connsiteY18555" fmla="*/ 1829048 h 5809456"/>
              <a:gd name="connsiteX18556" fmla="*/ 3781160 w 10993169"/>
              <a:gd name="connsiteY18556" fmla="*/ 1831001 h 5809456"/>
              <a:gd name="connsiteX18557" fmla="*/ 3783765 w 10993169"/>
              <a:gd name="connsiteY18557" fmla="*/ 1831652 h 5809456"/>
              <a:gd name="connsiteX18558" fmla="*/ 3787021 w 10993169"/>
              <a:gd name="connsiteY18558" fmla="*/ 1832303 h 5809456"/>
              <a:gd name="connsiteX18559" fmla="*/ 3790276 w 10993169"/>
              <a:gd name="connsiteY18559" fmla="*/ 1832303 h 5809456"/>
              <a:gd name="connsiteX18560" fmla="*/ 3794183 w 10993169"/>
              <a:gd name="connsiteY18560" fmla="*/ 1832303 h 5809456"/>
              <a:gd name="connsiteX18561" fmla="*/ 3801345 w 10993169"/>
              <a:gd name="connsiteY18561" fmla="*/ 1831652 h 5809456"/>
              <a:gd name="connsiteX18562" fmla="*/ 3806555 w 10993169"/>
              <a:gd name="connsiteY18562" fmla="*/ 1831001 h 5809456"/>
              <a:gd name="connsiteX18563" fmla="*/ 3813066 w 10993169"/>
              <a:gd name="connsiteY18563" fmla="*/ 1830350 h 5809456"/>
              <a:gd name="connsiteX18564" fmla="*/ 3820880 w 10993169"/>
              <a:gd name="connsiteY18564" fmla="*/ 1829699 h 5809456"/>
              <a:gd name="connsiteX18565" fmla="*/ 3828693 w 10993169"/>
              <a:gd name="connsiteY18565" fmla="*/ 1829048 h 5809456"/>
              <a:gd name="connsiteX18566" fmla="*/ 3835205 w 10993169"/>
              <a:gd name="connsiteY18566" fmla="*/ 1828396 h 5809456"/>
              <a:gd name="connsiteX18567" fmla="*/ 3843019 w 10993169"/>
              <a:gd name="connsiteY18567" fmla="*/ 1832303 h 5809456"/>
              <a:gd name="connsiteX18568" fmla="*/ 3853437 w 10993169"/>
              <a:gd name="connsiteY18568" fmla="*/ 1836210 h 5809456"/>
              <a:gd name="connsiteX18569" fmla="*/ 3854088 w 10993169"/>
              <a:gd name="connsiteY18569" fmla="*/ 1836861 h 5809456"/>
              <a:gd name="connsiteX18570" fmla="*/ 3856041 w 10993169"/>
              <a:gd name="connsiteY18570" fmla="*/ 1836861 h 5809456"/>
              <a:gd name="connsiteX18571" fmla="*/ 3857995 w 10993169"/>
              <a:gd name="connsiteY18571" fmla="*/ 1836210 h 5809456"/>
              <a:gd name="connsiteX18572" fmla="*/ 3859948 w 10993169"/>
              <a:gd name="connsiteY18572" fmla="*/ 1835559 h 5809456"/>
              <a:gd name="connsiteX18573" fmla="*/ 3864506 w 10993169"/>
              <a:gd name="connsiteY18573" fmla="*/ 1834257 h 5809456"/>
              <a:gd name="connsiteX18574" fmla="*/ 3868413 w 10993169"/>
              <a:gd name="connsiteY18574" fmla="*/ 1833606 h 5809456"/>
              <a:gd name="connsiteX18575" fmla="*/ 3872971 w 10993169"/>
              <a:gd name="connsiteY18575" fmla="*/ 1834257 h 5809456"/>
              <a:gd name="connsiteX18576" fmla="*/ 3878831 w 10993169"/>
              <a:gd name="connsiteY18576" fmla="*/ 1834908 h 5809456"/>
              <a:gd name="connsiteX18577" fmla="*/ 3884040 w 10993169"/>
              <a:gd name="connsiteY18577" fmla="*/ 1836861 h 5809456"/>
              <a:gd name="connsiteX18578" fmla="*/ 3888598 w 10993169"/>
              <a:gd name="connsiteY18578" fmla="*/ 1838815 h 5809456"/>
              <a:gd name="connsiteX18579" fmla="*/ 3893807 w 10993169"/>
              <a:gd name="connsiteY18579" fmla="*/ 1840768 h 5809456"/>
              <a:gd name="connsiteX18580" fmla="*/ 3900319 w 10993169"/>
              <a:gd name="connsiteY18580" fmla="*/ 1842721 h 5809456"/>
              <a:gd name="connsiteX18581" fmla="*/ 3906830 w 10993169"/>
              <a:gd name="connsiteY18581" fmla="*/ 1844675 h 5809456"/>
              <a:gd name="connsiteX18582" fmla="*/ 3911388 w 10993169"/>
              <a:gd name="connsiteY18582" fmla="*/ 1846628 h 5809456"/>
              <a:gd name="connsiteX18583" fmla="*/ 3917899 w 10993169"/>
              <a:gd name="connsiteY18583" fmla="*/ 1846628 h 5809456"/>
              <a:gd name="connsiteX18584" fmla="*/ 3925713 w 10993169"/>
              <a:gd name="connsiteY18584" fmla="*/ 1847279 h 5809456"/>
              <a:gd name="connsiteX18585" fmla="*/ 3932875 w 10993169"/>
              <a:gd name="connsiteY18585" fmla="*/ 1848582 h 5809456"/>
              <a:gd name="connsiteX18586" fmla="*/ 3939387 w 10993169"/>
              <a:gd name="connsiteY18586" fmla="*/ 1848582 h 5809456"/>
              <a:gd name="connsiteX18587" fmla="*/ 3946549 w 10993169"/>
              <a:gd name="connsiteY18587" fmla="*/ 1848582 h 5809456"/>
              <a:gd name="connsiteX18588" fmla="*/ 3955014 w 10993169"/>
              <a:gd name="connsiteY18588" fmla="*/ 1847931 h 5809456"/>
              <a:gd name="connsiteX18589" fmla="*/ 3958921 w 10993169"/>
              <a:gd name="connsiteY18589" fmla="*/ 1847931 h 5809456"/>
              <a:gd name="connsiteX18590" fmla="*/ 3962828 w 10993169"/>
              <a:gd name="connsiteY18590" fmla="*/ 1847931 h 5809456"/>
              <a:gd name="connsiteX18591" fmla="*/ 3966083 w 10993169"/>
              <a:gd name="connsiteY18591" fmla="*/ 1847931 h 5809456"/>
              <a:gd name="connsiteX18592" fmla="*/ 3968037 w 10993169"/>
              <a:gd name="connsiteY18592" fmla="*/ 1848582 h 5809456"/>
              <a:gd name="connsiteX18593" fmla="*/ 3969991 w 10993169"/>
              <a:gd name="connsiteY18593" fmla="*/ 1849884 h 5809456"/>
              <a:gd name="connsiteX18594" fmla="*/ 3971293 w 10993169"/>
              <a:gd name="connsiteY18594" fmla="*/ 1851837 h 5809456"/>
              <a:gd name="connsiteX18595" fmla="*/ 3972595 w 10993169"/>
              <a:gd name="connsiteY18595" fmla="*/ 1853140 h 5809456"/>
              <a:gd name="connsiteX18596" fmla="*/ 3973897 w 10993169"/>
              <a:gd name="connsiteY18596" fmla="*/ 1855744 h 5809456"/>
              <a:gd name="connsiteX18597" fmla="*/ 3975199 w 10993169"/>
              <a:gd name="connsiteY18597" fmla="*/ 1859651 h 5809456"/>
              <a:gd name="connsiteX18598" fmla="*/ 3975851 w 10993169"/>
              <a:gd name="connsiteY18598" fmla="*/ 1864209 h 5809456"/>
              <a:gd name="connsiteX18599" fmla="*/ 3977153 w 10993169"/>
              <a:gd name="connsiteY18599" fmla="*/ 1866162 h 5809456"/>
              <a:gd name="connsiteX18600" fmla="*/ 3977804 w 10993169"/>
              <a:gd name="connsiteY18600" fmla="*/ 1868767 h 5809456"/>
              <a:gd name="connsiteX18601" fmla="*/ 3977804 w 10993169"/>
              <a:gd name="connsiteY18601" fmla="*/ 1870069 h 5809456"/>
              <a:gd name="connsiteX18602" fmla="*/ 3977153 w 10993169"/>
              <a:gd name="connsiteY18602" fmla="*/ 1870720 h 5809456"/>
              <a:gd name="connsiteX18603" fmla="*/ 3976502 w 10993169"/>
              <a:gd name="connsiteY18603" fmla="*/ 1871372 h 5809456"/>
              <a:gd name="connsiteX18604" fmla="*/ 3975851 w 10993169"/>
              <a:gd name="connsiteY18604" fmla="*/ 1872023 h 5809456"/>
              <a:gd name="connsiteX18605" fmla="*/ 3974549 w 10993169"/>
              <a:gd name="connsiteY18605" fmla="*/ 1872674 h 5809456"/>
              <a:gd name="connsiteX18606" fmla="*/ 3972595 w 10993169"/>
              <a:gd name="connsiteY18606" fmla="*/ 1873325 h 5809456"/>
              <a:gd name="connsiteX18607" fmla="*/ 3969339 w 10993169"/>
              <a:gd name="connsiteY18607" fmla="*/ 1873325 h 5809456"/>
              <a:gd name="connsiteX18608" fmla="*/ 3966735 w 10993169"/>
              <a:gd name="connsiteY18608" fmla="*/ 1873325 h 5809456"/>
              <a:gd name="connsiteX18609" fmla="*/ 3960223 w 10993169"/>
              <a:gd name="connsiteY18609" fmla="*/ 1873325 h 5809456"/>
              <a:gd name="connsiteX18610" fmla="*/ 3955665 w 10993169"/>
              <a:gd name="connsiteY18610" fmla="*/ 1872023 h 5809456"/>
              <a:gd name="connsiteX18611" fmla="*/ 3953712 w 10993169"/>
              <a:gd name="connsiteY18611" fmla="*/ 1868767 h 5809456"/>
              <a:gd name="connsiteX18612" fmla="*/ 3953061 w 10993169"/>
              <a:gd name="connsiteY18612" fmla="*/ 1865511 h 5809456"/>
              <a:gd name="connsiteX18613" fmla="*/ 3953061 w 10993169"/>
              <a:gd name="connsiteY18613" fmla="*/ 1862907 h 5809456"/>
              <a:gd name="connsiteX18614" fmla="*/ 3953061 w 10993169"/>
              <a:gd name="connsiteY18614" fmla="*/ 1861605 h 5809456"/>
              <a:gd name="connsiteX18615" fmla="*/ 3950456 w 10993169"/>
              <a:gd name="connsiteY18615" fmla="*/ 1860302 h 5809456"/>
              <a:gd name="connsiteX18616" fmla="*/ 3945898 w 10993169"/>
              <a:gd name="connsiteY18616" fmla="*/ 1859651 h 5809456"/>
              <a:gd name="connsiteX18617" fmla="*/ 3941991 w 10993169"/>
              <a:gd name="connsiteY18617" fmla="*/ 1860302 h 5809456"/>
              <a:gd name="connsiteX18618" fmla="*/ 3939387 w 10993169"/>
              <a:gd name="connsiteY18618" fmla="*/ 1861605 h 5809456"/>
              <a:gd name="connsiteX18619" fmla="*/ 3936782 w 10993169"/>
              <a:gd name="connsiteY18619" fmla="*/ 1868116 h 5809456"/>
              <a:gd name="connsiteX18620" fmla="*/ 3934829 w 10993169"/>
              <a:gd name="connsiteY18620" fmla="*/ 1873976 h 5809456"/>
              <a:gd name="connsiteX18621" fmla="*/ 3927015 w 10993169"/>
              <a:gd name="connsiteY18621" fmla="*/ 1873976 h 5809456"/>
              <a:gd name="connsiteX18622" fmla="*/ 3919201 w 10993169"/>
              <a:gd name="connsiteY18622" fmla="*/ 1873976 h 5809456"/>
              <a:gd name="connsiteX18623" fmla="*/ 3915295 w 10993169"/>
              <a:gd name="connsiteY18623" fmla="*/ 1876581 h 5809456"/>
              <a:gd name="connsiteX18624" fmla="*/ 3910737 w 10993169"/>
              <a:gd name="connsiteY18624" fmla="*/ 1879185 h 5809456"/>
              <a:gd name="connsiteX18625" fmla="*/ 3908132 w 10993169"/>
              <a:gd name="connsiteY18625" fmla="*/ 1882441 h 5809456"/>
              <a:gd name="connsiteX18626" fmla="*/ 3906830 w 10993169"/>
              <a:gd name="connsiteY18626" fmla="*/ 1884394 h 5809456"/>
              <a:gd name="connsiteX18627" fmla="*/ 3906830 w 10993169"/>
              <a:gd name="connsiteY18627" fmla="*/ 1892859 h 5809456"/>
              <a:gd name="connsiteX18628" fmla="*/ 3906830 w 10993169"/>
              <a:gd name="connsiteY18628" fmla="*/ 1899371 h 5809456"/>
              <a:gd name="connsiteX18629" fmla="*/ 3905528 w 10993169"/>
              <a:gd name="connsiteY18629" fmla="*/ 1901324 h 5809456"/>
              <a:gd name="connsiteX18630" fmla="*/ 3903574 w 10993169"/>
              <a:gd name="connsiteY18630" fmla="*/ 1902626 h 5809456"/>
              <a:gd name="connsiteX18631" fmla="*/ 3900970 w 10993169"/>
              <a:gd name="connsiteY18631" fmla="*/ 1903928 h 5809456"/>
              <a:gd name="connsiteX18632" fmla="*/ 3898365 w 10993169"/>
              <a:gd name="connsiteY18632" fmla="*/ 1904580 h 5809456"/>
              <a:gd name="connsiteX18633" fmla="*/ 3893156 w 10993169"/>
              <a:gd name="connsiteY18633" fmla="*/ 1905882 h 5809456"/>
              <a:gd name="connsiteX18634" fmla="*/ 3888598 w 10993169"/>
              <a:gd name="connsiteY18634" fmla="*/ 1907184 h 5809456"/>
              <a:gd name="connsiteX18635" fmla="*/ 3886645 w 10993169"/>
              <a:gd name="connsiteY18635" fmla="*/ 1907184 h 5809456"/>
              <a:gd name="connsiteX18636" fmla="*/ 3883389 w 10993169"/>
              <a:gd name="connsiteY18636" fmla="*/ 1906533 h 5809456"/>
              <a:gd name="connsiteX18637" fmla="*/ 3880785 w 10993169"/>
              <a:gd name="connsiteY18637" fmla="*/ 1906533 h 5809456"/>
              <a:gd name="connsiteX18638" fmla="*/ 3878831 w 10993169"/>
              <a:gd name="connsiteY18638" fmla="*/ 1907184 h 5809456"/>
              <a:gd name="connsiteX18639" fmla="*/ 3877529 w 10993169"/>
              <a:gd name="connsiteY18639" fmla="*/ 1908486 h 5809456"/>
              <a:gd name="connsiteX18640" fmla="*/ 3876877 w 10993169"/>
              <a:gd name="connsiteY18640" fmla="*/ 1911091 h 5809456"/>
              <a:gd name="connsiteX18641" fmla="*/ 3876877 w 10993169"/>
              <a:gd name="connsiteY18641" fmla="*/ 1913696 h 5809456"/>
              <a:gd name="connsiteX18642" fmla="*/ 3876877 w 10993169"/>
              <a:gd name="connsiteY18642" fmla="*/ 1916300 h 5809456"/>
              <a:gd name="connsiteX18643" fmla="*/ 3876877 w 10993169"/>
              <a:gd name="connsiteY18643" fmla="*/ 1923463 h 5809456"/>
              <a:gd name="connsiteX18644" fmla="*/ 3878831 w 10993169"/>
              <a:gd name="connsiteY18644" fmla="*/ 1928021 h 5809456"/>
              <a:gd name="connsiteX18645" fmla="*/ 3880133 w 10993169"/>
              <a:gd name="connsiteY18645" fmla="*/ 1930625 h 5809456"/>
              <a:gd name="connsiteX18646" fmla="*/ 3882738 w 10993169"/>
              <a:gd name="connsiteY18646" fmla="*/ 1933230 h 5809456"/>
              <a:gd name="connsiteX18647" fmla="*/ 3887296 w 10993169"/>
              <a:gd name="connsiteY18647" fmla="*/ 1936485 h 5809456"/>
              <a:gd name="connsiteX18648" fmla="*/ 3891203 w 10993169"/>
              <a:gd name="connsiteY18648" fmla="*/ 1938439 h 5809456"/>
              <a:gd name="connsiteX18649" fmla="*/ 3896412 w 10993169"/>
              <a:gd name="connsiteY18649" fmla="*/ 1939741 h 5809456"/>
              <a:gd name="connsiteX18650" fmla="*/ 3902272 w 10993169"/>
              <a:gd name="connsiteY18650" fmla="*/ 1940392 h 5809456"/>
              <a:gd name="connsiteX18651" fmla="*/ 3905528 w 10993169"/>
              <a:gd name="connsiteY18651" fmla="*/ 1940392 h 5809456"/>
              <a:gd name="connsiteX18652" fmla="*/ 3908132 w 10993169"/>
              <a:gd name="connsiteY18652" fmla="*/ 1941043 h 5809456"/>
              <a:gd name="connsiteX18653" fmla="*/ 3910086 w 10993169"/>
              <a:gd name="connsiteY18653" fmla="*/ 1941695 h 5809456"/>
              <a:gd name="connsiteX18654" fmla="*/ 3911388 w 10993169"/>
              <a:gd name="connsiteY18654" fmla="*/ 1943648 h 5809456"/>
              <a:gd name="connsiteX18655" fmla="*/ 3912039 w 10993169"/>
              <a:gd name="connsiteY18655" fmla="*/ 1944950 h 5809456"/>
              <a:gd name="connsiteX18656" fmla="*/ 3912039 w 10993169"/>
              <a:gd name="connsiteY18656" fmla="*/ 1946904 h 5809456"/>
              <a:gd name="connsiteX18657" fmla="*/ 3912039 w 10993169"/>
              <a:gd name="connsiteY18657" fmla="*/ 1948857 h 5809456"/>
              <a:gd name="connsiteX18658" fmla="*/ 3911388 w 10993169"/>
              <a:gd name="connsiteY18658" fmla="*/ 1951462 h 5809456"/>
              <a:gd name="connsiteX18659" fmla="*/ 3910086 w 10993169"/>
              <a:gd name="connsiteY18659" fmla="*/ 1956671 h 5809456"/>
              <a:gd name="connsiteX18660" fmla="*/ 3909435 w 10993169"/>
              <a:gd name="connsiteY18660" fmla="*/ 1961229 h 5809456"/>
              <a:gd name="connsiteX18661" fmla="*/ 3912039 w 10993169"/>
              <a:gd name="connsiteY18661" fmla="*/ 1965135 h 5809456"/>
              <a:gd name="connsiteX18662" fmla="*/ 3915946 w 10993169"/>
              <a:gd name="connsiteY18662" fmla="*/ 1968391 h 5809456"/>
              <a:gd name="connsiteX18663" fmla="*/ 3919853 w 10993169"/>
              <a:gd name="connsiteY18663" fmla="*/ 1970345 h 5809456"/>
              <a:gd name="connsiteX18664" fmla="*/ 3924411 w 10993169"/>
              <a:gd name="connsiteY18664" fmla="*/ 1971647 h 5809456"/>
              <a:gd name="connsiteX18665" fmla="*/ 3928317 w 10993169"/>
              <a:gd name="connsiteY18665" fmla="*/ 1970996 h 5809456"/>
              <a:gd name="connsiteX18666" fmla="*/ 3933527 w 10993169"/>
              <a:gd name="connsiteY18666" fmla="*/ 1968391 h 5809456"/>
              <a:gd name="connsiteX18667" fmla="*/ 3938085 w 10993169"/>
              <a:gd name="connsiteY18667" fmla="*/ 1966438 h 5809456"/>
              <a:gd name="connsiteX18668" fmla="*/ 3941991 w 10993169"/>
              <a:gd name="connsiteY18668" fmla="*/ 1963833 h 5809456"/>
              <a:gd name="connsiteX18669" fmla="*/ 3944596 w 10993169"/>
              <a:gd name="connsiteY18669" fmla="*/ 1960578 h 5809456"/>
              <a:gd name="connsiteX18670" fmla="*/ 3948503 w 10993169"/>
              <a:gd name="connsiteY18670" fmla="*/ 1956020 h 5809456"/>
              <a:gd name="connsiteX18671" fmla="*/ 3953712 w 10993169"/>
              <a:gd name="connsiteY18671" fmla="*/ 1951462 h 5809456"/>
              <a:gd name="connsiteX18672" fmla="*/ 3958270 w 10993169"/>
              <a:gd name="connsiteY18672" fmla="*/ 1948857 h 5809456"/>
              <a:gd name="connsiteX18673" fmla="*/ 3964781 w 10993169"/>
              <a:gd name="connsiteY18673" fmla="*/ 1946904 h 5809456"/>
              <a:gd name="connsiteX18674" fmla="*/ 3973246 w 10993169"/>
              <a:gd name="connsiteY18674" fmla="*/ 1946904 h 5809456"/>
              <a:gd name="connsiteX18675" fmla="*/ 3981711 w 10993169"/>
              <a:gd name="connsiteY18675" fmla="*/ 1946904 h 5809456"/>
              <a:gd name="connsiteX18676" fmla="*/ 3988222 w 10993169"/>
              <a:gd name="connsiteY18676" fmla="*/ 1948857 h 5809456"/>
              <a:gd name="connsiteX18677" fmla="*/ 3991478 w 10993169"/>
              <a:gd name="connsiteY18677" fmla="*/ 1950159 h 5809456"/>
              <a:gd name="connsiteX18678" fmla="*/ 3994734 w 10993169"/>
              <a:gd name="connsiteY18678" fmla="*/ 1952113 h 5809456"/>
              <a:gd name="connsiteX18679" fmla="*/ 3998641 w 10993169"/>
              <a:gd name="connsiteY18679" fmla="*/ 1954717 h 5809456"/>
              <a:gd name="connsiteX18680" fmla="*/ 4001896 w 10993169"/>
              <a:gd name="connsiteY18680" fmla="*/ 1957973 h 5809456"/>
              <a:gd name="connsiteX18681" fmla="*/ 4009059 w 10993169"/>
              <a:gd name="connsiteY18681" fmla="*/ 1963833 h 5809456"/>
              <a:gd name="connsiteX18682" fmla="*/ 4013617 w 10993169"/>
              <a:gd name="connsiteY18682" fmla="*/ 1969042 h 5809456"/>
              <a:gd name="connsiteX18683" fmla="*/ 4018175 w 10993169"/>
              <a:gd name="connsiteY18683" fmla="*/ 1973600 h 5809456"/>
              <a:gd name="connsiteX18684" fmla="*/ 4022733 w 10993169"/>
              <a:gd name="connsiteY18684" fmla="*/ 1978809 h 5809456"/>
              <a:gd name="connsiteX18685" fmla="*/ 4027291 w 10993169"/>
              <a:gd name="connsiteY18685" fmla="*/ 1983367 h 5809456"/>
              <a:gd name="connsiteX18686" fmla="*/ 4031849 w 10993169"/>
              <a:gd name="connsiteY18686" fmla="*/ 1986623 h 5809456"/>
              <a:gd name="connsiteX18687" fmla="*/ 4036407 w 10993169"/>
              <a:gd name="connsiteY18687" fmla="*/ 1993786 h 5809456"/>
              <a:gd name="connsiteX18688" fmla="*/ 4042267 w 10993169"/>
              <a:gd name="connsiteY18688" fmla="*/ 2000948 h 5809456"/>
              <a:gd name="connsiteX18689" fmla="*/ 4045523 w 10993169"/>
              <a:gd name="connsiteY18689" fmla="*/ 2004204 h 5809456"/>
              <a:gd name="connsiteX18690" fmla="*/ 4048778 w 10993169"/>
              <a:gd name="connsiteY18690" fmla="*/ 2007459 h 5809456"/>
              <a:gd name="connsiteX18691" fmla="*/ 4051383 w 10993169"/>
              <a:gd name="connsiteY18691" fmla="*/ 2008762 h 5809456"/>
              <a:gd name="connsiteX18692" fmla="*/ 4054639 w 10993169"/>
              <a:gd name="connsiteY18692" fmla="*/ 2009413 h 5809456"/>
              <a:gd name="connsiteX18693" fmla="*/ 4058545 w 10993169"/>
              <a:gd name="connsiteY18693" fmla="*/ 2010064 h 5809456"/>
              <a:gd name="connsiteX18694" fmla="*/ 4063754 w 10993169"/>
              <a:gd name="connsiteY18694" fmla="*/ 2009413 h 5809456"/>
              <a:gd name="connsiteX18695" fmla="*/ 4068963 w 10993169"/>
              <a:gd name="connsiteY18695" fmla="*/ 2007459 h 5809456"/>
              <a:gd name="connsiteX18696" fmla="*/ 4075475 w 10993169"/>
              <a:gd name="connsiteY18696" fmla="*/ 2005506 h 5809456"/>
              <a:gd name="connsiteX18697" fmla="*/ 4081335 w 10993169"/>
              <a:gd name="connsiteY18697" fmla="*/ 2003553 h 5809456"/>
              <a:gd name="connsiteX18698" fmla="*/ 4086544 w 10993169"/>
              <a:gd name="connsiteY18698" fmla="*/ 2001599 h 5809456"/>
              <a:gd name="connsiteX18699" fmla="*/ 4091753 w 10993169"/>
              <a:gd name="connsiteY18699" fmla="*/ 2000297 h 5809456"/>
              <a:gd name="connsiteX18700" fmla="*/ 4095660 w 10993169"/>
              <a:gd name="connsiteY18700" fmla="*/ 1999646 h 5809456"/>
              <a:gd name="connsiteX18701" fmla="*/ 4100218 w 10993169"/>
              <a:gd name="connsiteY18701" fmla="*/ 2002901 h 5809456"/>
              <a:gd name="connsiteX18702" fmla="*/ 4104776 w 10993169"/>
              <a:gd name="connsiteY18702" fmla="*/ 2008111 h 5809456"/>
              <a:gd name="connsiteX18703" fmla="*/ 4107381 w 10993169"/>
              <a:gd name="connsiteY18703" fmla="*/ 2010715 h 5809456"/>
              <a:gd name="connsiteX18704" fmla="*/ 4109334 w 10993169"/>
              <a:gd name="connsiteY18704" fmla="*/ 2012669 h 5809456"/>
              <a:gd name="connsiteX18705" fmla="*/ 4111939 w 10993169"/>
              <a:gd name="connsiteY18705" fmla="*/ 2013971 h 5809456"/>
              <a:gd name="connsiteX18706" fmla="*/ 4113892 w 10993169"/>
              <a:gd name="connsiteY18706" fmla="*/ 2014622 h 5809456"/>
              <a:gd name="connsiteX18707" fmla="*/ 4116497 w 10993169"/>
              <a:gd name="connsiteY18707" fmla="*/ 2013971 h 5809456"/>
              <a:gd name="connsiteX18708" fmla="*/ 4120403 w 10993169"/>
              <a:gd name="connsiteY18708" fmla="*/ 2012669 h 5809456"/>
              <a:gd name="connsiteX18709" fmla="*/ 4123659 w 10993169"/>
              <a:gd name="connsiteY18709" fmla="*/ 2010064 h 5809456"/>
              <a:gd name="connsiteX18710" fmla="*/ 4127566 w 10993169"/>
              <a:gd name="connsiteY18710" fmla="*/ 2006808 h 5809456"/>
              <a:gd name="connsiteX18711" fmla="*/ 4131473 w 10993169"/>
              <a:gd name="connsiteY18711" fmla="*/ 2004204 h 5809456"/>
              <a:gd name="connsiteX18712" fmla="*/ 4135379 w 10993169"/>
              <a:gd name="connsiteY18712" fmla="*/ 2001599 h 5809456"/>
              <a:gd name="connsiteX18713" fmla="*/ 4138635 w 10993169"/>
              <a:gd name="connsiteY18713" fmla="*/ 2000297 h 5809456"/>
              <a:gd name="connsiteX18714" fmla="*/ 4141891 w 10993169"/>
              <a:gd name="connsiteY18714" fmla="*/ 1999646 h 5809456"/>
              <a:gd name="connsiteX18715" fmla="*/ 4143844 w 10993169"/>
              <a:gd name="connsiteY18715" fmla="*/ 1998995 h 5809456"/>
              <a:gd name="connsiteX18716" fmla="*/ 4146449 w 10993169"/>
              <a:gd name="connsiteY18716" fmla="*/ 1998344 h 5809456"/>
              <a:gd name="connsiteX18717" fmla="*/ 4149705 w 10993169"/>
              <a:gd name="connsiteY18717" fmla="*/ 1998344 h 5809456"/>
              <a:gd name="connsiteX18718" fmla="*/ 4153611 w 10993169"/>
              <a:gd name="connsiteY18718" fmla="*/ 1998995 h 5809456"/>
              <a:gd name="connsiteX18719" fmla="*/ 4160774 w 10993169"/>
              <a:gd name="connsiteY18719" fmla="*/ 2000297 h 5809456"/>
              <a:gd name="connsiteX18720" fmla="*/ 4167285 w 10993169"/>
              <a:gd name="connsiteY18720" fmla="*/ 2002250 h 5809456"/>
              <a:gd name="connsiteX18721" fmla="*/ 4170541 w 10993169"/>
              <a:gd name="connsiteY18721" fmla="*/ 2002901 h 5809456"/>
              <a:gd name="connsiteX18722" fmla="*/ 4175750 w 10993169"/>
              <a:gd name="connsiteY18722" fmla="*/ 2005506 h 5809456"/>
              <a:gd name="connsiteX18723" fmla="*/ 4178355 w 10993169"/>
              <a:gd name="connsiteY18723" fmla="*/ 2006808 h 5809456"/>
              <a:gd name="connsiteX18724" fmla="*/ 4180308 w 10993169"/>
              <a:gd name="connsiteY18724" fmla="*/ 2008762 h 5809456"/>
              <a:gd name="connsiteX18725" fmla="*/ 4181611 w 10993169"/>
              <a:gd name="connsiteY18725" fmla="*/ 2010064 h 5809456"/>
              <a:gd name="connsiteX18726" fmla="*/ 4182261 w 10993169"/>
              <a:gd name="connsiteY18726" fmla="*/ 2012017 h 5809456"/>
              <a:gd name="connsiteX18727" fmla="*/ 4174448 w 10993169"/>
              <a:gd name="connsiteY18727" fmla="*/ 2017227 h 5809456"/>
              <a:gd name="connsiteX18728" fmla="*/ 4167285 w 10993169"/>
              <a:gd name="connsiteY18728" fmla="*/ 2023087 h 5809456"/>
              <a:gd name="connsiteX18729" fmla="*/ 4166634 w 10993169"/>
              <a:gd name="connsiteY18729" fmla="*/ 2025040 h 5809456"/>
              <a:gd name="connsiteX18730" fmla="*/ 4166634 w 10993169"/>
              <a:gd name="connsiteY18730" fmla="*/ 2026994 h 5809456"/>
              <a:gd name="connsiteX18731" fmla="*/ 4166634 w 10993169"/>
              <a:gd name="connsiteY18731" fmla="*/ 2029598 h 5809456"/>
              <a:gd name="connsiteX18732" fmla="*/ 4167285 w 10993169"/>
              <a:gd name="connsiteY18732" fmla="*/ 2031552 h 5809456"/>
              <a:gd name="connsiteX18733" fmla="*/ 4168588 w 10993169"/>
              <a:gd name="connsiteY18733" fmla="*/ 2035458 h 5809456"/>
              <a:gd name="connsiteX18734" fmla="*/ 4169890 w 10993169"/>
              <a:gd name="connsiteY18734" fmla="*/ 2038063 h 5809456"/>
              <a:gd name="connsiteX18735" fmla="*/ 4168588 w 10993169"/>
              <a:gd name="connsiteY18735" fmla="*/ 2040016 h 5809456"/>
              <a:gd name="connsiteX18736" fmla="*/ 4166634 w 10993169"/>
              <a:gd name="connsiteY18736" fmla="*/ 2041970 h 5809456"/>
              <a:gd name="connsiteX18737" fmla="*/ 4164681 w 10993169"/>
              <a:gd name="connsiteY18737" fmla="*/ 2043272 h 5809456"/>
              <a:gd name="connsiteX18738" fmla="*/ 4162727 w 10993169"/>
              <a:gd name="connsiteY18738" fmla="*/ 2044574 h 5809456"/>
              <a:gd name="connsiteX18739" fmla="*/ 4158821 w 10993169"/>
              <a:gd name="connsiteY18739" fmla="*/ 2046528 h 5809456"/>
              <a:gd name="connsiteX18740" fmla="*/ 4154263 w 10993169"/>
              <a:gd name="connsiteY18740" fmla="*/ 2048481 h 5809456"/>
              <a:gd name="connsiteX18741" fmla="*/ 4149053 w 10993169"/>
              <a:gd name="connsiteY18741" fmla="*/ 2051086 h 5809456"/>
              <a:gd name="connsiteX18742" fmla="*/ 4143193 w 10993169"/>
              <a:gd name="connsiteY18742" fmla="*/ 2053690 h 5809456"/>
              <a:gd name="connsiteX18743" fmla="*/ 4139937 w 10993169"/>
              <a:gd name="connsiteY18743" fmla="*/ 2055644 h 5809456"/>
              <a:gd name="connsiteX18744" fmla="*/ 4137333 w 10993169"/>
              <a:gd name="connsiteY18744" fmla="*/ 2057597 h 5809456"/>
              <a:gd name="connsiteX18745" fmla="*/ 4135379 w 10993169"/>
              <a:gd name="connsiteY18745" fmla="*/ 2059551 h 5809456"/>
              <a:gd name="connsiteX18746" fmla="*/ 4134077 w 10993169"/>
              <a:gd name="connsiteY18746" fmla="*/ 2060853 h 5809456"/>
              <a:gd name="connsiteX18747" fmla="*/ 4132124 w 10993169"/>
              <a:gd name="connsiteY18747" fmla="*/ 2066713 h 5809456"/>
              <a:gd name="connsiteX18748" fmla="*/ 4131473 w 10993169"/>
              <a:gd name="connsiteY18748" fmla="*/ 2075178 h 5809456"/>
              <a:gd name="connsiteX18749" fmla="*/ 4130821 w 10993169"/>
              <a:gd name="connsiteY18749" fmla="*/ 2079085 h 5809456"/>
              <a:gd name="connsiteX18750" fmla="*/ 4131473 w 10993169"/>
              <a:gd name="connsiteY18750" fmla="*/ 2083643 h 5809456"/>
              <a:gd name="connsiteX18751" fmla="*/ 4132124 w 10993169"/>
              <a:gd name="connsiteY18751" fmla="*/ 2086898 h 5809456"/>
              <a:gd name="connsiteX18752" fmla="*/ 4134077 w 10993169"/>
              <a:gd name="connsiteY18752" fmla="*/ 2088852 h 5809456"/>
              <a:gd name="connsiteX18753" fmla="*/ 4137333 w 10993169"/>
              <a:gd name="connsiteY18753" fmla="*/ 2093410 h 5809456"/>
              <a:gd name="connsiteX18754" fmla="*/ 4141891 w 10993169"/>
              <a:gd name="connsiteY18754" fmla="*/ 2097317 h 5809456"/>
              <a:gd name="connsiteX18755" fmla="*/ 4144495 w 10993169"/>
              <a:gd name="connsiteY18755" fmla="*/ 2099270 h 5809456"/>
              <a:gd name="connsiteX18756" fmla="*/ 4147100 w 10993169"/>
              <a:gd name="connsiteY18756" fmla="*/ 2100572 h 5809456"/>
              <a:gd name="connsiteX18757" fmla="*/ 4149705 w 10993169"/>
              <a:gd name="connsiteY18757" fmla="*/ 2101223 h 5809456"/>
              <a:gd name="connsiteX18758" fmla="*/ 4151658 w 10993169"/>
              <a:gd name="connsiteY18758" fmla="*/ 2101874 h 5809456"/>
              <a:gd name="connsiteX18759" fmla="*/ 4155565 w 10993169"/>
              <a:gd name="connsiteY18759" fmla="*/ 2099270 h 5809456"/>
              <a:gd name="connsiteX18760" fmla="*/ 4158821 w 10993169"/>
              <a:gd name="connsiteY18760" fmla="*/ 2096665 h 5809456"/>
              <a:gd name="connsiteX18761" fmla="*/ 4162076 w 10993169"/>
              <a:gd name="connsiteY18761" fmla="*/ 2092759 h 5809456"/>
              <a:gd name="connsiteX18762" fmla="*/ 4164681 w 10993169"/>
              <a:gd name="connsiteY18762" fmla="*/ 2088852 h 5809456"/>
              <a:gd name="connsiteX18763" fmla="*/ 4164681 w 10993169"/>
              <a:gd name="connsiteY18763" fmla="*/ 2080387 h 5809456"/>
              <a:gd name="connsiteX18764" fmla="*/ 4164681 w 10993169"/>
              <a:gd name="connsiteY18764" fmla="*/ 2071271 h 5809456"/>
              <a:gd name="connsiteX18765" fmla="*/ 4165983 w 10993169"/>
              <a:gd name="connsiteY18765" fmla="*/ 2069318 h 5809456"/>
              <a:gd name="connsiteX18766" fmla="*/ 4167937 w 10993169"/>
              <a:gd name="connsiteY18766" fmla="*/ 2067364 h 5809456"/>
              <a:gd name="connsiteX18767" fmla="*/ 4169890 w 10993169"/>
              <a:gd name="connsiteY18767" fmla="*/ 2066062 h 5809456"/>
              <a:gd name="connsiteX18768" fmla="*/ 4172495 w 10993169"/>
              <a:gd name="connsiteY18768" fmla="*/ 2064108 h 5809456"/>
              <a:gd name="connsiteX18769" fmla="*/ 4177703 w 10993169"/>
              <a:gd name="connsiteY18769" fmla="*/ 2060853 h 5809456"/>
              <a:gd name="connsiteX18770" fmla="*/ 4182261 w 10993169"/>
              <a:gd name="connsiteY18770" fmla="*/ 2058899 h 5809456"/>
              <a:gd name="connsiteX18771" fmla="*/ 4186819 w 10993169"/>
              <a:gd name="connsiteY18771" fmla="*/ 2058899 h 5809456"/>
              <a:gd name="connsiteX18772" fmla="*/ 4192029 w 10993169"/>
              <a:gd name="connsiteY18772" fmla="*/ 2060202 h 5809456"/>
              <a:gd name="connsiteX18773" fmla="*/ 4194633 w 10993169"/>
              <a:gd name="connsiteY18773" fmla="*/ 2061504 h 5809456"/>
              <a:gd name="connsiteX18774" fmla="*/ 4197238 w 10993169"/>
              <a:gd name="connsiteY18774" fmla="*/ 2062806 h 5809456"/>
              <a:gd name="connsiteX18775" fmla="*/ 4199191 w 10993169"/>
              <a:gd name="connsiteY18775" fmla="*/ 2064760 h 5809456"/>
              <a:gd name="connsiteX18776" fmla="*/ 4200493 w 10993169"/>
              <a:gd name="connsiteY18776" fmla="*/ 2066062 h 5809456"/>
              <a:gd name="connsiteX18777" fmla="*/ 4201796 w 10993169"/>
              <a:gd name="connsiteY18777" fmla="*/ 2072573 h 5809456"/>
              <a:gd name="connsiteX18778" fmla="*/ 4203098 w 10993169"/>
              <a:gd name="connsiteY18778" fmla="*/ 2076480 h 5809456"/>
              <a:gd name="connsiteX18779" fmla="*/ 4205703 w 10993169"/>
              <a:gd name="connsiteY18779" fmla="*/ 2077782 h 5809456"/>
              <a:gd name="connsiteX18780" fmla="*/ 4208958 w 10993169"/>
              <a:gd name="connsiteY18780" fmla="*/ 2079085 h 5809456"/>
              <a:gd name="connsiteX18781" fmla="*/ 4212214 w 10993169"/>
              <a:gd name="connsiteY18781" fmla="*/ 2080387 h 5809456"/>
              <a:gd name="connsiteX18782" fmla="*/ 4216121 w 10993169"/>
              <a:gd name="connsiteY18782" fmla="*/ 2081038 h 5809456"/>
              <a:gd name="connsiteX18783" fmla="*/ 4223283 w 10993169"/>
              <a:gd name="connsiteY18783" fmla="*/ 2081689 h 5809456"/>
              <a:gd name="connsiteX18784" fmla="*/ 4228492 w 10993169"/>
              <a:gd name="connsiteY18784" fmla="*/ 2081689 h 5809456"/>
              <a:gd name="connsiteX18785" fmla="*/ 4235004 w 10993169"/>
              <a:gd name="connsiteY18785" fmla="*/ 2078434 h 5809456"/>
              <a:gd name="connsiteX18786" fmla="*/ 4240864 w 10993169"/>
              <a:gd name="connsiteY18786" fmla="*/ 2073876 h 5809456"/>
              <a:gd name="connsiteX18787" fmla="*/ 4246724 w 10993169"/>
              <a:gd name="connsiteY18787" fmla="*/ 2068015 h 5809456"/>
              <a:gd name="connsiteX18788" fmla="*/ 4251282 w 10993169"/>
              <a:gd name="connsiteY18788" fmla="*/ 2063457 h 5809456"/>
              <a:gd name="connsiteX18789" fmla="*/ 4255840 w 10993169"/>
              <a:gd name="connsiteY18789" fmla="*/ 2060853 h 5809456"/>
              <a:gd name="connsiteX18790" fmla="*/ 4261049 w 10993169"/>
              <a:gd name="connsiteY18790" fmla="*/ 2056946 h 5809456"/>
              <a:gd name="connsiteX18791" fmla="*/ 4263003 w 10993169"/>
              <a:gd name="connsiteY18791" fmla="*/ 2054993 h 5809456"/>
              <a:gd name="connsiteX18792" fmla="*/ 4264956 w 10993169"/>
              <a:gd name="connsiteY18792" fmla="*/ 2052388 h 5809456"/>
              <a:gd name="connsiteX18793" fmla="*/ 4266259 w 10993169"/>
              <a:gd name="connsiteY18793" fmla="*/ 2050435 h 5809456"/>
              <a:gd name="connsiteX18794" fmla="*/ 4266909 w 10993169"/>
              <a:gd name="connsiteY18794" fmla="*/ 2048481 h 5809456"/>
              <a:gd name="connsiteX18795" fmla="*/ 4267561 w 10993169"/>
              <a:gd name="connsiteY18795" fmla="*/ 2047179 h 5809456"/>
              <a:gd name="connsiteX18796" fmla="*/ 4267561 w 10993169"/>
              <a:gd name="connsiteY18796" fmla="*/ 2045877 h 5809456"/>
              <a:gd name="connsiteX18797" fmla="*/ 4266909 w 10993169"/>
              <a:gd name="connsiteY18797" fmla="*/ 2043923 h 5809456"/>
              <a:gd name="connsiteX18798" fmla="*/ 4266259 w 10993169"/>
              <a:gd name="connsiteY18798" fmla="*/ 2041970 h 5809456"/>
              <a:gd name="connsiteX18799" fmla="*/ 4263654 w 10993169"/>
              <a:gd name="connsiteY18799" fmla="*/ 2038714 h 5809456"/>
              <a:gd name="connsiteX18800" fmla="*/ 4261701 w 10993169"/>
              <a:gd name="connsiteY18800" fmla="*/ 2035458 h 5809456"/>
              <a:gd name="connsiteX18801" fmla="*/ 4259096 w 10993169"/>
              <a:gd name="connsiteY18801" fmla="*/ 2034156 h 5809456"/>
              <a:gd name="connsiteX18802" fmla="*/ 4255189 w 10993169"/>
              <a:gd name="connsiteY18802" fmla="*/ 2032854 h 5809456"/>
              <a:gd name="connsiteX18803" fmla="*/ 4253236 w 10993169"/>
              <a:gd name="connsiteY18803" fmla="*/ 2032203 h 5809456"/>
              <a:gd name="connsiteX18804" fmla="*/ 4251933 w 10993169"/>
              <a:gd name="connsiteY18804" fmla="*/ 2030900 h 5809456"/>
              <a:gd name="connsiteX18805" fmla="*/ 4249980 w 10993169"/>
              <a:gd name="connsiteY18805" fmla="*/ 2029598 h 5809456"/>
              <a:gd name="connsiteX18806" fmla="*/ 4249329 w 10993169"/>
              <a:gd name="connsiteY18806" fmla="*/ 2028296 h 5809456"/>
              <a:gd name="connsiteX18807" fmla="*/ 4249980 w 10993169"/>
              <a:gd name="connsiteY18807" fmla="*/ 2025691 h 5809456"/>
              <a:gd name="connsiteX18808" fmla="*/ 4251933 w 10993169"/>
              <a:gd name="connsiteY18808" fmla="*/ 2021133 h 5809456"/>
              <a:gd name="connsiteX18809" fmla="*/ 4254538 w 10993169"/>
              <a:gd name="connsiteY18809" fmla="*/ 2017227 h 5809456"/>
              <a:gd name="connsiteX18810" fmla="*/ 4256491 w 10993169"/>
              <a:gd name="connsiteY18810" fmla="*/ 2014622 h 5809456"/>
              <a:gd name="connsiteX18811" fmla="*/ 4261701 w 10993169"/>
              <a:gd name="connsiteY18811" fmla="*/ 2007459 h 5809456"/>
              <a:gd name="connsiteX18812" fmla="*/ 4266909 w 10993169"/>
              <a:gd name="connsiteY18812" fmla="*/ 2002250 h 5809456"/>
              <a:gd name="connsiteX18813" fmla="*/ 4266259 w 10993169"/>
              <a:gd name="connsiteY18813" fmla="*/ 1996390 h 5809456"/>
              <a:gd name="connsiteX18814" fmla="*/ 4264305 w 10993169"/>
              <a:gd name="connsiteY18814" fmla="*/ 1989228 h 5809456"/>
              <a:gd name="connsiteX18815" fmla="*/ 4263654 w 10993169"/>
              <a:gd name="connsiteY18815" fmla="*/ 1985321 h 5809456"/>
              <a:gd name="connsiteX18816" fmla="*/ 4263654 w 10993169"/>
              <a:gd name="connsiteY18816" fmla="*/ 1982065 h 5809456"/>
              <a:gd name="connsiteX18817" fmla="*/ 4263654 w 10993169"/>
              <a:gd name="connsiteY18817" fmla="*/ 1978809 h 5809456"/>
              <a:gd name="connsiteX18818" fmla="*/ 4264305 w 10993169"/>
              <a:gd name="connsiteY18818" fmla="*/ 1976856 h 5809456"/>
              <a:gd name="connsiteX18819" fmla="*/ 4266909 w 10993169"/>
              <a:gd name="connsiteY18819" fmla="*/ 1974903 h 5809456"/>
              <a:gd name="connsiteX18820" fmla="*/ 4269514 w 10993169"/>
              <a:gd name="connsiteY18820" fmla="*/ 1974251 h 5809456"/>
              <a:gd name="connsiteX18821" fmla="*/ 4273421 w 10993169"/>
              <a:gd name="connsiteY18821" fmla="*/ 1974251 h 5809456"/>
              <a:gd name="connsiteX18822" fmla="*/ 4276677 w 10993169"/>
              <a:gd name="connsiteY18822" fmla="*/ 1974251 h 5809456"/>
              <a:gd name="connsiteX18823" fmla="*/ 4284490 w 10993169"/>
              <a:gd name="connsiteY18823" fmla="*/ 1974903 h 5809456"/>
              <a:gd name="connsiteX18824" fmla="*/ 4289699 w 10993169"/>
              <a:gd name="connsiteY18824" fmla="*/ 1974251 h 5809456"/>
              <a:gd name="connsiteX18825" fmla="*/ 4291653 w 10993169"/>
              <a:gd name="connsiteY18825" fmla="*/ 1973600 h 5809456"/>
              <a:gd name="connsiteX18826" fmla="*/ 4293606 w 10993169"/>
              <a:gd name="connsiteY18826" fmla="*/ 1972298 h 5809456"/>
              <a:gd name="connsiteX18827" fmla="*/ 4296211 w 10993169"/>
              <a:gd name="connsiteY18827" fmla="*/ 1970345 h 5809456"/>
              <a:gd name="connsiteX18828" fmla="*/ 4298815 w 10993169"/>
              <a:gd name="connsiteY18828" fmla="*/ 1967740 h 5809456"/>
              <a:gd name="connsiteX18829" fmla="*/ 4301420 w 10993169"/>
              <a:gd name="connsiteY18829" fmla="*/ 1965135 h 5809456"/>
              <a:gd name="connsiteX18830" fmla="*/ 4304025 w 10993169"/>
              <a:gd name="connsiteY18830" fmla="*/ 1963182 h 5809456"/>
              <a:gd name="connsiteX18831" fmla="*/ 4307280 w 10993169"/>
              <a:gd name="connsiteY18831" fmla="*/ 1961880 h 5809456"/>
              <a:gd name="connsiteX18832" fmla="*/ 4309885 w 10993169"/>
              <a:gd name="connsiteY18832" fmla="*/ 1961229 h 5809456"/>
              <a:gd name="connsiteX18833" fmla="*/ 4314443 w 10993169"/>
              <a:gd name="connsiteY18833" fmla="*/ 1961880 h 5809456"/>
              <a:gd name="connsiteX18834" fmla="*/ 4319001 w 10993169"/>
              <a:gd name="connsiteY18834" fmla="*/ 1963182 h 5809456"/>
              <a:gd name="connsiteX18835" fmla="*/ 4324210 w 10993169"/>
              <a:gd name="connsiteY18835" fmla="*/ 1964484 h 5809456"/>
              <a:gd name="connsiteX18836" fmla="*/ 4328117 w 10993169"/>
              <a:gd name="connsiteY18836" fmla="*/ 1966438 h 5809456"/>
              <a:gd name="connsiteX18837" fmla="*/ 4332675 w 10993169"/>
              <a:gd name="connsiteY18837" fmla="*/ 1972949 h 5809456"/>
              <a:gd name="connsiteX18838" fmla="*/ 4337233 w 10993169"/>
              <a:gd name="connsiteY18838" fmla="*/ 1982065 h 5809456"/>
              <a:gd name="connsiteX18839" fmla="*/ 4341791 w 10993169"/>
              <a:gd name="connsiteY18839" fmla="*/ 1991832 h 5809456"/>
              <a:gd name="connsiteX18840" fmla="*/ 4346349 w 10993169"/>
              <a:gd name="connsiteY18840" fmla="*/ 1999646 h 5809456"/>
              <a:gd name="connsiteX18841" fmla="*/ 4356115 w 10993169"/>
              <a:gd name="connsiteY18841" fmla="*/ 2008762 h 5809456"/>
              <a:gd name="connsiteX18842" fmla="*/ 4367836 w 10993169"/>
              <a:gd name="connsiteY18842" fmla="*/ 2019831 h 5809456"/>
              <a:gd name="connsiteX18843" fmla="*/ 4379557 w 10993169"/>
              <a:gd name="connsiteY18843" fmla="*/ 2030249 h 5809456"/>
              <a:gd name="connsiteX18844" fmla="*/ 4389323 w 10993169"/>
              <a:gd name="connsiteY18844" fmla="*/ 2038063 h 5809456"/>
              <a:gd name="connsiteX18845" fmla="*/ 4396486 w 10993169"/>
              <a:gd name="connsiteY18845" fmla="*/ 2044574 h 5809456"/>
              <a:gd name="connsiteX18846" fmla="*/ 4406253 w 10993169"/>
              <a:gd name="connsiteY18846" fmla="*/ 2051086 h 5809456"/>
              <a:gd name="connsiteX18847" fmla="*/ 4415369 w 10993169"/>
              <a:gd name="connsiteY18847" fmla="*/ 2057597 h 5809456"/>
              <a:gd name="connsiteX18848" fmla="*/ 4422531 w 10993169"/>
              <a:gd name="connsiteY18848" fmla="*/ 2063457 h 5809456"/>
              <a:gd name="connsiteX18849" fmla="*/ 4425787 w 10993169"/>
              <a:gd name="connsiteY18849" fmla="*/ 2071271 h 5809456"/>
              <a:gd name="connsiteX18850" fmla="*/ 4429043 w 10993169"/>
              <a:gd name="connsiteY18850" fmla="*/ 2081689 h 5809456"/>
              <a:gd name="connsiteX18851" fmla="*/ 4431647 w 10993169"/>
              <a:gd name="connsiteY18851" fmla="*/ 2091456 h 5809456"/>
              <a:gd name="connsiteX18852" fmla="*/ 4434903 w 10993169"/>
              <a:gd name="connsiteY18852" fmla="*/ 2099270 h 5809456"/>
              <a:gd name="connsiteX18853" fmla="*/ 4440763 w 10993169"/>
              <a:gd name="connsiteY18853" fmla="*/ 2109688 h 5809456"/>
              <a:gd name="connsiteX18854" fmla="*/ 4448577 w 10993169"/>
              <a:gd name="connsiteY18854" fmla="*/ 2122060 h 5809456"/>
              <a:gd name="connsiteX18855" fmla="*/ 4455740 w 10993169"/>
              <a:gd name="connsiteY18855" fmla="*/ 2135083 h 5809456"/>
              <a:gd name="connsiteX18856" fmla="*/ 4460949 w 10993169"/>
              <a:gd name="connsiteY18856" fmla="*/ 2145501 h 5809456"/>
              <a:gd name="connsiteX18857" fmla="*/ 4463553 w 10993169"/>
              <a:gd name="connsiteY18857" fmla="*/ 2153315 h 5809456"/>
              <a:gd name="connsiteX18858" fmla="*/ 4466158 w 10993169"/>
              <a:gd name="connsiteY18858" fmla="*/ 2163733 h 5809456"/>
              <a:gd name="connsiteX18859" fmla="*/ 4468763 w 10993169"/>
              <a:gd name="connsiteY18859" fmla="*/ 2174802 h 5809456"/>
              <a:gd name="connsiteX18860" fmla="*/ 4471367 w 10993169"/>
              <a:gd name="connsiteY18860" fmla="*/ 2183918 h 5809456"/>
              <a:gd name="connsiteX18861" fmla="*/ 4471367 w 10993169"/>
              <a:gd name="connsiteY18861" fmla="*/ 2187825 h 5809456"/>
              <a:gd name="connsiteX18862" fmla="*/ 4471367 w 10993169"/>
              <a:gd name="connsiteY18862" fmla="*/ 2191732 h 5809456"/>
              <a:gd name="connsiteX18863" fmla="*/ 4468111 w 10993169"/>
              <a:gd name="connsiteY18863" fmla="*/ 2191732 h 5809456"/>
              <a:gd name="connsiteX18864" fmla="*/ 4466158 w 10993169"/>
              <a:gd name="connsiteY18864" fmla="*/ 2191732 h 5809456"/>
              <a:gd name="connsiteX18865" fmla="*/ 4464205 w 10993169"/>
              <a:gd name="connsiteY18865" fmla="*/ 2190430 h 5809456"/>
              <a:gd name="connsiteX18866" fmla="*/ 4460949 w 10993169"/>
              <a:gd name="connsiteY18866" fmla="*/ 2189127 h 5809456"/>
              <a:gd name="connsiteX18867" fmla="*/ 4459647 w 10993169"/>
              <a:gd name="connsiteY18867" fmla="*/ 2188476 h 5809456"/>
              <a:gd name="connsiteX18868" fmla="*/ 4458344 w 10993169"/>
              <a:gd name="connsiteY18868" fmla="*/ 2188476 h 5809456"/>
              <a:gd name="connsiteX18869" fmla="*/ 4457042 w 10993169"/>
              <a:gd name="connsiteY18869" fmla="*/ 2188476 h 5809456"/>
              <a:gd name="connsiteX18870" fmla="*/ 4456391 w 10993169"/>
              <a:gd name="connsiteY18870" fmla="*/ 2189127 h 5809456"/>
              <a:gd name="connsiteX18871" fmla="*/ 4454437 w 10993169"/>
              <a:gd name="connsiteY18871" fmla="*/ 2189127 h 5809456"/>
              <a:gd name="connsiteX18872" fmla="*/ 4452484 w 10993169"/>
              <a:gd name="connsiteY18872" fmla="*/ 2190430 h 5809456"/>
              <a:gd name="connsiteX18873" fmla="*/ 4450531 w 10993169"/>
              <a:gd name="connsiteY18873" fmla="*/ 2191732 h 5809456"/>
              <a:gd name="connsiteX18874" fmla="*/ 4448577 w 10993169"/>
              <a:gd name="connsiteY18874" fmla="*/ 2193034 h 5809456"/>
              <a:gd name="connsiteX18875" fmla="*/ 4445321 w 10993169"/>
              <a:gd name="connsiteY18875" fmla="*/ 2197592 h 5809456"/>
              <a:gd name="connsiteX18876" fmla="*/ 4442717 w 10993169"/>
              <a:gd name="connsiteY18876" fmla="*/ 2201499 h 5809456"/>
              <a:gd name="connsiteX18877" fmla="*/ 4442717 w 10993169"/>
              <a:gd name="connsiteY18877" fmla="*/ 2201509 h 5809456"/>
              <a:gd name="connsiteX18878" fmla="*/ 4444894 w 10993169"/>
              <a:gd name="connsiteY18878" fmla="*/ 2198243 h 5809456"/>
              <a:gd name="connsiteX18879" fmla="*/ 4448149 w 10993169"/>
              <a:gd name="connsiteY18879" fmla="*/ 2194336 h 5809456"/>
              <a:gd name="connsiteX18880" fmla="*/ 4450102 w 10993169"/>
              <a:gd name="connsiteY18880" fmla="*/ 2192383 h 5809456"/>
              <a:gd name="connsiteX18881" fmla="*/ 4452055 w 10993169"/>
              <a:gd name="connsiteY18881" fmla="*/ 2191080 h 5809456"/>
              <a:gd name="connsiteX18882" fmla="*/ 4454008 w 10993169"/>
              <a:gd name="connsiteY18882" fmla="*/ 2189778 h 5809456"/>
              <a:gd name="connsiteX18883" fmla="*/ 4455961 w 10993169"/>
              <a:gd name="connsiteY18883" fmla="*/ 2189778 h 5809456"/>
              <a:gd name="connsiteX18884" fmla="*/ 4456612 w 10993169"/>
              <a:gd name="connsiteY18884" fmla="*/ 2189127 h 5809456"/>
              <a:gd name="connsiteX18885" fmla="*/ 4457914 w 10993169"/>
              <a:gd name="connsiteY18885" fmla="*/ 2189127 h 5809456"/>
              <a:gd name="connsiteX18886" fmla="*/ 4459216 w 10993169"/>
              <a:gd name="connsiteY18886" fmla="*/ 2189127 h 5809456"/>
              <a:gd name="connsiteX18887" fmla="*/ 4460517 w 10993169"/>
              <a:gd name="connsiteY18887" fmla="*/ 2189778 h 5809456"/>
              <a:gd name="connsiteX18888" fmla="*/ 4463772 w 10993169"/>
              <a:gd name="connsiteY18888" fmla="*/ 2191731 h 5809456"/>
              <a:gd name="connsiteX18889" fmla="*/ 4465725 w 10993169"/>
              <a:gd name="connsiteY18889" fmla="*/ 2192383 h 5809456"/>
              <a:gd name="connsiteX18890" fmla="*/ 4467678 w 10993169"/>
              <a:gd name="connsiteY18890" fmla="*/ 2192383 h 5809456"/>
              <a:gd name="connsiteX18891" fmla="*/ 4470933 w 10993169"/>
              <a:gd name="connsiteY18891" fmla="*/ 2192383 h 5809456"/>
              <a:gd name="connsiteX18892" fmla="*/ 4470282 w 10993169"/>
              <a:gd name="connsiteY18892" fmla="*/ 2195638 h 5809456"/>
              <a:gd name="connsiteX18893" fmla="*/ 4469631 w 10993169"/>
              <a:gd name="connsiteY18893" fmla="*/ 2199545 h 5809456"/>
              <a:gd name="connsiteX18894" fmla="*/ 4469631 w 10993169"/>
              <a:gd name="connsiteY18894" fmla="*/ 2200847 h 5809456"/>
              <a:gd name="connsiteX18895" fmla="*/ 4469631 w 10993169"/>
              <a:gd name="connsiteY18895" fmla="*/ 2202801 h 5809456"/>
              <a:gd name="connsiteX18896" fmla="*/ 4470282 w 10993169"/>
              <a:gd name="connsiteY18896" fmla="*/ 2204103 h 5809456"/>
              <a:gd name="connsiteX18897" fmla="*/ 4470933 w 10993169"/>
              <a:gd name="connsiteY18897" fmla="*/ 2204754 h 5809456"/>
              <a:gd name="connsiteX18898" fmla="*/ 4472235 w 10993169"/>
              <a:gd name="connsiteY18898" fmla="*/ 2208010 h 5809456"/>
              <a:gd name="connsiteX18899" fmla="*/ 4474839 w 10993169"/>
              <a:gd name="connsiteY18899" fmla="*/ 2210614 h 5809456"/>
              <a:gd name="connsiteX18900" fmla="*/ 4478094 w 10993169"/>
              <a:gd name="connsiteY18900" fmla="*/ 2213219 h 5809456"/>
              <a:gd name="connsiteX18901" fmla="*/ 4481349 w 10993169"/>
              <a:gd name="connsiteY18901" fmla="*/ 2215824 h 5809456"/>
              <a:gd name="connsiteX18902" fmla="*/ 4487207 w 10993169"/>
              <a:gd name="connsiteY18902" fmla="*/ 2221033 h 5809456"/>
              <a:gd name="connsiteX18903" fmla="*/ 4491113 w 10993169"/>
              <a:gd name="connsiteY18903" fmla="*/ 2224939 h 5809456"/>
              <a:gd name="connsiteX18904" fmla="*/ 4495019 w 10993169"/>
              <a:gd name="connsiteY18904" fmla="*/ 2230800 h 5809456"/>
              <a:gd name="connsiteX18905" fmla="*/ 4498274 w 10993169"/>
              <a:gd name="connsiteY18905" fmla="*/ 2236009 h 5809456"/>
              <a:gd name="connsiteX18906" fmla="*/ 4501529 w 10993169"/>
              <a:gd name="connsiteY18906" fmla="*/ 2241869 h 5809456"/>
              <a:gd name="connsiteX18907" fmla="*/ 4504133 w 10993169"/>
              <a:gd name="connsiteY18907" fmla="*/ 2246427 h 5809456"/>
              <a:gd name="connsiteX18908" fmla="*/ 4506737 w 10993169"/>
              <a:gd name="connsiteY18908" fmla="*/ 2252938 h 5809456"/>
              <a:gd name="connsiteX18909" fmla="*/ 4509991 w 10993169"/>
              <a:gd name="connsiteY18909" fmla="*/ 2260101 h 5809456"/>
              <a:gd name="connsiteX18910" fmla="*/ 4513897 w 10993169"/>
              <a:gd name="connsiteY18910" fmla="*/ 2267915 h 5809456"/>
              <a:gd name="connsiteX18911" fmla="*/ 4516501 w 10993169"/>
              <a:gd name="connsiteY18911" fmla="*/ 2274426 h 5809456"/>
              <a:gd name="connsiteX18912" fmla="*/ 4519105 w 10993169"/>
              <a:gd name="connsiteY18912" fmla="*/ 2277682 h 5809456"/>
              <a:gd name="connsiteX18913" fmla="*/ 4523011 w 10993169"/>
              <a:gd name="connsiteY18913" fmla="*/ 2282240 h 5809456"/>
              <a:gd name="connsiteX18914" fmla="*/ 4525615 w 10993169"/>
              <a:gd name="connsiteY18914" fmla="*/ 2287449 h 5809456"/>
              <a:gd name="connsiteX18915" fmla="*/ 4526917 w 10993169"/>
              <a:gd name="connsiteY18915" fmla="*/ 2292007 h 5809456"/>
              <a:gd name="connsiteX18916" fmla="*/ 4526266 w 10993169"/>
              <a:gd name="connsiteY18916" fmla="*/ 2296565 h 5809456"/>
              <a:gd name="connsiteX18917" fmla="*/ 4523662 w 10993169"/>
              <a:gd name="connsiteY18917" fmla="*/ 2301123 h 5809456"/>
              <a:gd name="connsiteX18918" fmla="*/ 4521709 w 10993169"/>
              <a:gd name="connsiteY18918" fmla="*/ 2305681 h 5809456"/>
              <a:gd name="connsiteX18919" fmla="*/ 4519105 w 10993169"/>
              <a:gd name="connsiteY18919" fmla="*/ 2309587 h 5809456"/>
              <a:gd name="connsiteX18920" fmla="*/ 4519105 w 10993169"/>
              <a:gd name="connsiteY18920" fmla="*/ 2312843 h 5809456"/>
              <a:gd name="connsiteX18921" fmla="*/ 4519756 w 10993169"/>
              <a:gd name="connsiteY18921" fmla="*/ 2316099 h 5809456"/>
              <a:gd name="connsiteX18922" fmla="*/ 4519756 w 10993169"/>
              <a:gd name="connsiteY18922" fmla="*/ 2317401 h 5809456"/>
              <a:gd name="connsiteX18923" fmla="*/ 4520407 w 10993169"/>
              <a:gd name="connsiteY18923" fmla="*/ 2318703 h 5809456"/>
              <a:gd name="connsiteX18924" fmla="*/ 4521058 w 10993169"/>
              <a:gd name="connsiteY18924" fmla="*/ 2320006 h 5809456"/>
              <a:gd name="connsiteX18925" fmla="*/ 4521709 w 10993169"/>
              <a:gd name="connsiteY18925" fmla="*/ 2320006 h 5809456"/>
              <a:gd name="connsiteX18926" fmla="*/ 4522360 w 10993169"/>
              <a:gd name="connsiteY18926" fmla="*/ 2321959 h 5809456"/>
              <a:gd name="connsiteX18927" fmla="*/ 4523662 w 10993169"/>
              <a:gd name="connsiteY18927" fmla="*/ 2323261 h 5809456"/>
              <a:gd name="connsiteX18928" fmla="*/ 4524964 w 10993169"/>
              <a:gd name="connsiteY18928" fmla="*/ 2323912 h 5809456"/>
              <a:gd name="connsiteX18929" fmla="*/ 4526917 w 10993169"/>
              <a:gd name="connsiteY18929" fmla="*/ 2324564 h 5809456"/>
              <a:gd name="connsiteX18930" fmla="*/ 4531473 w 10993169"/>
              <a:gd name="connsiteY18930" fmla="*/ 2325866 h 5809456"/>
              <a:gd name="connsiteX18931" fmla="*/ 4534728 w 10993169"/>
              <a:gd name="connsiteY18931" fmla="*/ 2327819 h 5809456"/>
              <a:gd name="connsiteX18932" fmla="*/ 4535379 w 10993169"/>
              <a:gd name="connsiteY18932" fmla="*/ 2331726 h 5809456"/>
              <a:gd name="connsiteX18933" fmla="*/ 4535379 w 10993169"/>
              <a:gd name="connsiteY18933" fmla="*/ 2336935 h 5809456"/>
              <a:gd name="connsiteX18934" fmla="*/ 4534728 w 10993169"/>
              <a:gd name="connsiteY18934" fmla="*/ 2340842 h 5809456"/>
              <a:gd name="connsiteX18935" fmla="*/ 4534728 w 10993169"/>
              <a:gd name="connsiteY18935" fmla="*/ 2343447 h 5809456"/>
              <a:gd name="connsiteX18936" fmla="*/ 4533427 w 10993169"/>
              <a:gd name="connsiteY18936" fmla="*/ 2347353 h 5809456"/>
              <a:gd name="connsiteX18937" fmla="*/ 4532125 w 10993169"/>
              <a:gd name="connsiteY18937" fmla="*/ 2351260 h 5809456"/>
              <a:gd name="connsiteX18938" fmla="*/ 4534077 w 10993169"/>
              <a:gd name="connsiteY18938" fmla="*/ 2353214 h 5809456"/>
              <a:gd name="connsiteX18939" fmla="*/ 4536681 w 10993169"/>
              <a:gd name="connsiteY18939" fmla="*/ 2354516 h 5809456"/>
              <a:gd name="connsiteX18940" fmla="*/ 4539936 w 10993169"/>
              <a:gd name="connsiteY18940" fmla="*/ 2355818 h 5809456"/>
              <a:gd name="connsiteX18941" fmla="*/ 4541889 w 10993169"/>
              <a:gd name="connsiteY18941" fmla="*/ 2356469 h 5809456"/>
              <a:gd name="connsiteX18942" fmla="*/ 4546446 w 10993169"/>
              <a:gd name="connsiteY18942" fmla="*/ 2355167 h 5809456"/>
              <a:gd name="connsiteX18943" fmla="*/ 4551654 w 10993169"/>
              <a:gd name="connsiteY18943" fmla="*/ 2353214 h 5809456"/>
              <a:gd name="connsiteX18944" fmla="*/ 4556861 w 10993169"/>
              <a:gd name="connsiteY18944" fmla="*/ 2351260 h 5809456"/>
              <a:gd name="connsiteX18945" fmla="*/ 4560116 w 10993169"/>
              <a:gd name="connsiteY18945" fmla="*/ 2348656 h 5809456"/>
              <a:gd name="connsiteX18946" fmla="*/ 4562720 w 10993169"/>
              <a:gd name="connsiteY18946" fmla="*/ 2347353 h 5809456"/>
              <a:gd name="connsiteX18947" fmla="*/ 4565324 w 10993169"/>
              <a:gd name="connsiteY18947" fmla="*/ 2345400 h 5809456"/>
              <a:gd name="connsiteX18948" fmla="*/ 4568579 w 10993169"/>
              <a:gd name="connsiteY18948" fmla="*/ 2342796 h 5809456"/>
              <a:gd name="connsiteX18949" fmla="*/ 4571183 w 10993169"/>
              <a:gd name="connsiteY18949" fmla="*/ 2339540 h 5809456"/>
              <a:gd name="connsiteX18950" fmla="*/ 4576391 w 10993169"/>
              <a:gd name="connsiteY18950" fmla="*/ 2333680 h 5809456"/>
              <a:gd name="connsiteX18951" fmla="*/ 4580947 w 10993169"/>
              <a:gd name="connsiteY18951" fmla="*/ 2330424 h 5809456"/>
              <a:gd name="connsiteX18952" fmla="*/ 4590712 w 10993169"/>
              <a:gd name="connsiteY18952" fmla="*/ 2329122 h 5809456"/>
              <a:gd name="connsiteX18953" fmla="*/ 4598524 w 10993169"/>
              <a:gd name="connsiteY18953" fmla="*/ 2327819 h 5809456"/>
              <a:gd name="connsiteX18954" fmla="*/ 4600477 w 10993169"/>
              <a:gd name="connsiteY18954" fmla="*/ 2325215 h 5809456"/>
              <a:gd name="connsiteX18955" fmla="*/ 4602429 w 10993169"/>
              <a:gd name="connsiteY18955" fmla="*/ 2321959 h 5809456"/>
              <a:gd name="connsiteX18956" fmla="*/ 4604383 w 10993169"/>
              <a:gd name="connsiteY18956" fmla="*/ 2318703 h 5809456"/>
              <a:gd name="connsiteX18957" fmla="*/ 4605684 w 10993169"/>
              <a:gd name="connsiteY18957" fmla="*/ 2314797 h 5809456"/>
              <a:gd name="connsiteX18958" fmla="*/ 4607637 w 10993169"/>
              <a:gd name="connsiteY18958" fmla="*/ 2306332 h 5809456"/>
              <a:gd name="connsiteX18959" fmla="*/ 4608939 w 10993169"/>
              <a:gd name="connsiteY18959" fmla="*/ 2299820 h 5809456"/>
              <a:gd name="connsiteX18960" fmla="*/ 4606335 w 10993169"/>
              <a:gd name="connsiteY18960" fmla="*/ 2294611 h 5809456"/>
              <a:gd name="connsiteX18961" fmla="*/ 4603731 w 10993169"/>
              <a:gd name="connsiteY18961" fmla="*/ 2288100 h 5809456"/>
              <a:gd name="connsiteX18962" fmla="*/ 4601128 w 10993169"/>
              <a:gd name="connsiteY18962" fmla="*/ 2281589 h 5809456"/>
              <a:gd name="connsiteX18963" fmla="*/ 4598524 w 10993169"/>
              <a:gd name="connsiteY18963" fmla="*/ 2277031 h 5809456"/>
              <a:gd name="connsiteX18964" fmla="*/ 4593967 w 10993169"/>
              <a:gd name="connsiteY18964" fmla="*/ 2273124 h 5809456"/>
              <a:gd name="connsiteX18965" fmla="*/ 4588759 w 10993169"/>
              <a:gd name="connsiteY18965" fmla="*/ 2268566 h 5809456"/>
              <a:gd name="connsiteX18966" fmla="*/ 4586155 w 10993169"/>
              <a:gd name="connsiteY18966" fmla="*/ 2266612 h 5809456"/>
              <a:gd name="connsiteX18967" fmla="*/ 4584202 w 10993169"/>
              <a:gd name="connsiteY18967" fmla="*/ 2264008 h 5809456"/>
              <a:gd name="connsiteX18968" fmla="*/ 4582249 w 10993169"/>
              <a:gd name="connsiteY18968" fmla="*/ 2262054 h 5809456"/>
              <a:gd name="connsiteX18969" fmla="*/ 4580947 w 10993169"/>
              <a:gd name="connsiteY18969" fmla="*/ 2258799 h 5809456"/>
              <a:gd name="connsiteX18970" fmla="*/ 4581598 w 10993169"/>
              <a:gd name="connsiteY18970" fmla="*/ 2254241 h 5809456"/>
              <a:gd name="connsiteX18971" fmla="*/ 4582900 w 10993169"/>
              <a:gd name="connsiteY18971" fmla="*/ 2247078 h 5809456"/>
              <a:gd name="connsiteX18972" fmla="*/ 4584853 w 10993169"/>
              <a:gd name="connsiteY18972" fmla="*/ 2239916 h 5809456"/>
              <a:gd name="connsiteX18973" fmla="*/ 4588759 w 10993169"/>
              <a:gd name="connsiteY18973" fmla="*/ 2233404 h 5809456"/>
              <a:gd name="connsiteX18974" fmla="*/ 4590061 w 10993169"/>
              <a:gd name="connsiteY18974" fmla="*/ 2230800 h 5809456"/>
              <a:gd name="connsiteX18975" fmla="*/ 4592665 w 10993169"/>
              <a:gd name="connsiteY18975" fmla="*/ 2226893 h 5809456"/>
              <a:gd name="connsiteX18976" fmla="*/ 4595269 w 10993169"/>
              <a:gd name="connsiteY18976" fmla="*/ 2223637 h 5809456"/>
              <a:gd name="connsiteX18977" fmla="*/ 4599175 w 10993169"/>
              <a:gd name="connsiteY18977" fmla="*/ 2220382 h 5809456"/>
              <a:gd name="connsiteX18978" fmla="*/ 4605684 w 10993169"/>
              <a:gd name="connsiteY18978" fmla="*/ 2213870 h 5809456"/>
              <a:gd name="connsiteX18979" fmla="*/ 4611543 w 10993169"/>
              <a:gd name="connsiteY18979" fmla="*/ 2207359 h 5809456"/>
              <a:gd name="connsiteX18980" fmla="*/ 4611543 w 10993169"/>
              <a:gd name="connsiteY18980" fmla="*/ 2203452 h 5809456"/>
              <a:gd name="connsiteX18981" fmla="*/ 4612194 w 10993169"/>
              <a:gd name="connsiteY18981" fmla="*/ 2198894 h 5809456"/>
              <a:gd name="connsiteX18982" fmla="*/ 4612194 w 10993169"/>
              <a:gd name="connsiteY18982" fmla="*/ 2196941 h 5809456"/>
              <a:gd name="connsiteX18983" fmla="*/ 4612194 w 10993169"/>
              <a:gd name="connsiteY18983" fmla="*/ 2194987 h 5809456"/>
              <a:gd name="connsiteX18984" fmla="*/ 4612194 w 10993169"/>
              <a:gd name="connsiteY18984" fmla="*/ 2193685 h 5809456"/>
              <a:gd name="connsiteX18985" fmla="*/ 4611543 w 10993169"/>
              <a:gd name="connsiteY18985" fmla="*/ 2192383 h 5809456"/>
              <a:gd name="connsiteX18986" fmla="*/ 4610892 w 10993169"/>
              <a:gd name="connsiteY18986" fmla="*/ 2190429 h 5809456"/>
              <a:gd name="connsiteX18987" fmla="*/ 4609590 w 10993169"/>
              <a:gd name="connsiteY18987" fmla="*/ 2189127 h 5809456"/>
              <a:gd name="connsiteX18988" fmla="*/ 4608288 w 10993169"/>
              <a:gd name="connsiteY18988" fmla="*/ 2188476 h 5809456"/>
              <a:gd name="connsiteX18989" fmla="*/ 4605684 w 10993169"/>
              <a:gd name="connsiteY18989" fmla="*/ 2187173 h 5809456"/>
              <a:gd name="connsiteX18990" fmla="*/ 4601779 w 10993169"/>
              <a:gd name="connsiteY18990" fmla="*/ 2185871 h 5809456"/>
              <a:gd name="connsiteX18991" fmla="*/ 4598524 w 10993169"/>
              <a:gd name="connsiteY18991" fmla="*/ 2184569 h 5809456"/>
              <a:gd name="connsiteX18992" fmla="*/ 4597222 w 10993169"/>
              <a:gd name="connsiteY18992" fmla="*/ 2182616 h 5809456"/>
              <a:gd name="connsiteX18993" fmla="*/ 4595920 w 10993169"/>
              <a:gd name="connsiteY18993" fmla="*/ 2179360 h 5809456"/>
              <a:gd name="connsiteX18994" fmla="*/ 4594618 w 10993169"/>
              <a:gd name="connsiteY18994" fmla="*/ 2176104 h 5809456"/>
              <a:gd name="connsiteX18995" fmla="*/ 4593967 w 10993169"/>
              <a:gd name="connsiteY18995" fmla="*/ 2172848 h 5809456"/>
              <a:gd name="connsiteX18996" fmla="*/ 4592665 w 10993169"/>
              <a:gd name="connsiteY18996" fmla="*/ 2165686 h 5809456"/>
              <a:gd name="connsiteX18997" fmla="*/ 4590712 w 10993169"/>
              <a:gd name="connsiteY18997" fmla="*/ 2159175 h 5809456"/>
              <a:gd name="connsiteX18998" fmla="*/ 4587457 w 10993169"/>
              <a:gd name="connsiteY18998" fmla="*/ 2153965 h 5809456"/>
              <a:gd name="connsiteX18999" fmla="*/ 4583551 w 10993169"/>
              <a:gd name="connsiteY18999" fmla="*/ 2148756 h 5809456"/>
              <a:gd name="connsiteX19000" fmla="*/ 4581598 w 10993169"/>
              <a:gd name="connsiteY19000" fmla="*/ 2146152 h 5809456"/>
              <a:gd name="connsiteX19001" fmla="*/ 4579645 w 10993169"/>
              <a:gd name="connsiteY19001" fmla="*/ 2142896 h 5809456"/>
              <a:gd name="connsiteX19002" fmla="*/ 4577042 w 10993169"/>
              <a:gd name="connsiteY19002" fmla="*/ 2140292 h 5809456"/>
              <a:gd name="connsiteX19003" fmla="*/ 4573787 w 10993169"/>
              <a:gd name="connsiteY19003" fmla="*/ 2137687 h 5809456"/>
              <a:gd name="connsiteX19004" fmla="*/ 4570532 w 10993169"/>
              <a:gd name="connsiteY19004" fmla="*/ 2134431 h 5809456"/>
              <a:gd name="connsiteX19005" fmla="*/ 4568579 w 10993169"/>
              <a:gd name="connsiteY19005" fmla="*/ 2131827 h 5809456"/>
              <a:gd name="connsiteX19006" fmla="*/ 4567928 w 10993169"/>
              <a:gd name="connsiteY19006" fmla="*/ 2130524 h 5809456"/>
              <a:gd name="connsiteX19007" fmla="*/ 4567277 w 10993169"/>
              <a:gd name="connsiteY19007" fmla="*/ 2128571 h 5809456"/>
              <a:gd name="connsiteX19008" fmla="*/ 4567277 w 10993169"/>
              <a:gd name="connsiteY19008" fmla="*/ 2127268 h 5809456"/>
              <a:gd name="connsiteX19009" fmla="*/ 4567277 w 10993169"/>
              <a:gd name="connsiteY19009" fmla="*/ 2125315 h 5809456"/>
              <a:gd name="connsiteX19010" fmla="*/ 4567928 w 10993169"/>
              <a:gd name="connsiteY19010" fmla="*/ 2123361 h 5809456"/>
              <a:gd name="connsiteX19011" fmla="*/ 4569230 w 10993169"/>
              <a:gd name="connsiteY19011" fmla="*/ 2120757 h 5809456"/>
              <a:gd name="connsiteX19012" fmla="*/ 4571183 w 10993169"/>
              <a:gd name="connsiteY19012" fmla="*/ 2118152 h 5809456"/>
              <a:gd name="connsiteX19013" fmla="*/ 4573787 w 10993169"/>
              <a:gd name="connsiteY19013" fmla="*/ 2115548 h 5809456"/>
              <a:gd name="connsiteX19014" fmla="*/ 4578995 w 10993169"/>
              <a:gd name="connsiteY19014" fmla="*/ 2110990 h 5809456"/>
              <a:gd name="connsiteX19015" fmla="*/ 4583551 w 10993169"/>
              <a:gd name="connsiteY19015" fmla="*/ 2107734 h 5809456"/>
              <a:gd name="connsiteX19016" fmla="*/ 4587457 w 10993169"/>
              <a:gd name="connsiteY19016" fmla="*/ 2105130 h 5809456"/>
              <a:gd name="connsiteX19017" fmla="*/ 4592665 w 10993169"/>
              <a:gd name="connsiteY19017" fmla="*/ 2102525 h 5809456"/>
              <a:gd name="connsiteX19018" fmla="*/ 4597873 w 10993169"/>
              <a:gd name="connsiteY19018" fmla="*/ 2100572 h 5809456"/>
              <a:gd name="connsiteX19019" fmla="*/ 4603731 w 10993169"/>
              <a:gd name="connsiteY19019" fmla="*/ 2098618 h 5809456"/>
              <a:gd name="connsiteX19020" fmla="*/ 4608939 w 10993169"/>
              <a:gd name="connsiteY19020" fmla="*/ 2096665 h 5809456"/>
              <a:gd name="connsiteX19021" fmla="*/ 4613496 w 10993169"/>
              <a:gd name="connsiteY19021" fmla="*/ 2094711 h 5809456"/>
              <a:gd name="connsiteX19022" fmla="*/ 4618053 w 10993169"/>
              <a:gd name="connsiteY19022" fmla="*/ 2092107 h 5809456"/>
              <a:gd name="connsiteX19023" fmla="*/ 4621308 w 10993169"/>
              <a:gd name="connsiteY19023" fmla="*/ 2089502 h 5809456"/>
              <a:gd name="connsiteX19024" fmla="*/ 4623261 w 10993169"/>
              <a:gd name="connsiteY19024" fmla="*/ 2086247 h 5809456"/>
              <a:gd name="connsiteX19025" fmla="*/ 4625214 w 10993169"/>
              <a:gd name="connsiteY19025" fmla="*/ 2082340 h 5809456"/>
              <a:gd name="connsiteX19026" fmla="*/ 4626515 w 10993169"/>
              <a:gd name="connsiteY19026" fmla="*/ 2077782 h 5809456"/>
              <a:gd name="connsiteX19027" fmla="*/ 4627817 w 10993169"/>
              <a:gd name="connsiteY19027" fmla="*/ 2073224 h 5809456"/>
              <a:gd name="connsiteX19028" fmla="*/ 4629770 w 10993169"/>
              <a:gd name="connsiteY19028" fmla="*/ 2064108 h 5809456"/>
              <a:gd name="connsiteX19029" fmla="*/ 4631723 w 10993169"/>
              <a:gd name="connsiteY19029" fmla="*/ 2056945 h 5809456"/>
              <a:gd name="connsiteX19030" fmla="*/ 4634327 w 10993169"/>
              <a:gd name="connsiteY19030" fmla="*/ 2049783 h 5809456"/>
              <a:gd name="connsiteX19031" fmla="*/ 4639535 w 10993169"/>
              <a:gd name="connsiteY19031" fmla="*/ 2041318 h 5809456"/>
              <a:gd name="connsiteX19032" fmla="*/ 4642790 w 10993169"/>
              <a:gd name="connsiteY19032" fmla="*/ 2038713 h 5809456"/>
              <a:gd name="connsiteX19033" fmla="*/ 4647998 w 10993169"/>
              <a:gd name="connsiteY19033" fmla="*/ 2034807 h 5809456"/>
              <a:gd name="connsiteX19034" fmla="*/ 4653856 w 10993169"/>
              <a:gd name="connsiteY19034" fmla="*/ 2030249 h 5809456"/>
              <a:gd name="connsiteX19035" fmla="*/ 4657111 w 10993169"/>
              <a:gd name="connsiteY19035" fmla="*/ 2026342 h 5809456"/>
              <a:gd name="connsiteX19036" fmla="*/ 4657762 w 10993169"/>
              <a:gd name="connsiteY19036" fmla="*/ 2023737 h 5809456"/>
              <a:gd name="connsiteX19037" fmla="*/ 4657762 w 10993169"/>
              <a:gd name="connsiteY19037" fmla="*/ 2021133 h 5809456"/>
              <a:gd name="connsiteX19038" fmla="*/ 4657111 w 10993169"/>
              <a:gd name="connsiteY19038" fmla="*/ 2017877 h 5809456"/>
              <a:gd name="connsiteX19039" fmla="*/ 4656460 w 10993169"/>
              <a:gd name="connsiteY19039" fmla="*/ 2015272 h 5809456"/>
              <a:gd name="connsiteX19040" fmla="*/ 4654507 w 10993169"/>
              <a:gd name="connsiteY19040" fmla="*/ 2009412 h 5809456"/>
              <a:gd name="connsiteX19041" fmla="*/ 4651903 w 10993169"/>
              <a:gd name="connsiteY19041" fmla="*/ 2004854 h 5809456"/>
              <a:gd name="connsiteX19042" fmla="*/ 4649951 w 10993169"/>
              <a:gd name="connsiteY19042" fmla="*/ 2002901 h 5809456"/>
              <a:gd name="connsiteX19043" fmla="*/ 4646696 w 10993169"/>
              <a:gd name="connsiteY19043" fmla="*/ 2000947 h 5809456"/>
              <a:gd name="connsiteX19044" fmla="*/ 4644092 w 10993169"/>
              <a:gd name="connsiteY19044" fmla="*/ 1998343 h 5809456"/>
              <a:gd name="connsiteX19045" fmla="*/ 4642139 w 10993169"/>
              <a:gd name="connsiteY19045" fmla="*/ 1995087 h 5809456"/>
              <a:gd name="connsiteX19046" fmla="*/ 4642139 w 10993169"/>
              <a:gd name="connsiteY19046" fmla="*/ 1993134 h 5809456"/>
              <a:gd name="connsiteX19047" fmla="*/ 4642139 w 10993169"/>
              <a:gd name="connsiteY19047" fmla="*/ 1991180 h 5809456"/>
              <a:gd name="connsiteX19048" fmla="*/ 4642790 w 10993169"/>
              <a:gd name="connsiteY19048" fmla="*/ 1989227 h 5809456"/>
              <a:gd name="connsiteX19049" fmla="*/ 4644092 w 10993169"/>
              <a:gd name="connsiteY19049" fmla="*/ 1987274 h 5809456"/>
              <a:gd name="connsiteX19050" fmla="*/ 4647347 w 10993169"/>
              <a:gd name="connsiteY19050" fmla="*/ 1984669 h 5809456"/>
              <a:gd name="connsiteX19051" fmla="*/ 4651903 w 10993169"/>
              <a:gd name="connsiteY19051" fmla="*/ 1982064 h 5809456"/>
              <a:gd name="connsiteX19052" fmla="*/ 4654507 w 10993169"/>
              <a:gd name="connsiteY19052" fmla="*/ 1980111 h 5809456"/>
              <a:gd name="connsiteX19053" fmla="*/ 4657111 w 10993169"/>
              <a:gd name="connsiteY19053" fmla="*/ 1978158 h 5809456"/>
              <a:gd name="connsiteX19054" fmla="*/ 4657762 w 10993169"/>
              <a:gd name="connsiteY19054" fmla="*/ 1976855 h 5809456"/>
              <a:gd name="connsiteX19055" fmla="*/ 4659064 w 10993169"/>
              <a:gd name="connsiteY19055" fmla="*/ 1975553 h 5809456"/>
              <a:gd name="connsiteX19056" fmla="*/ 4659715 w 10993169"/>
              <a:gd name="connsiteY19056" fmla="*/ 1973600 h 5809456"/>
              <a:gd name="connsiteX19057" fmla="*/ 4659715 w 10993169"/>
              <a:gd name="connsiteY19057" fmla="*/ 1972297 h 5809456"/>
              <a:gd name="connsiteX19058" fmla="*/ 4655809 w 10993169"/>
              <a:gd name="connsiteY19058" fmla="*/ 1968391 h 5809456"/>
              <a:gd name="connsiteX19059" fmla="*/ 4649299 w 10993169"/>
              <a:gd name="connsiteY19059" fmla="*/ 1964484 h 5809456"/>
              <a:gd name="connsiteX19060" fmla="*/ 4649299 w 10993169"/>
              <a:gd name="connsiteY19060" fmla="*/ 1961879 h 5809456"/>
              <a:gd name="connsiteX19061" fmla="*/ 4649951 w 10993169"/>
              <a:gd name="connsiteY19061" fmla="*/ 1957972 h 5809456"/>
              <a:gd name="connsiteX19062" fmla="*/ 4650601 w 10993169"/>
              <a:gd name="connsiteY19062" fmla="*/ 1954717 h 5809456"/>
              <a:gd name="connsiteX19063" fmla="*/ 4651903 w 10993169"/>
              <a:gd name="connsiteY19063" fmla="*/ 1951461 h 5809456"/>
              <a:gd name="connsiteX19064" fmla="*/ 4655809 w 10993169"/>
              <a:gd name="connsiteY19064" fmla="*/ 1948856 h 5809456"/>
              <a:gd name="connsiteX19065" fmla="*/ 4660366 w 10993169"/>
              <a:gd name="connsiteY19065" fmla="*/ 1947554 h 5809456"/>
              <a:gd name="connsiteX19066" fmla="*/ 4665574 w 10993169"/>
              <a:gd name="connsiteY19066" fmla="*/ 1945601 h 5809456"/>
              <a:gd name="connsiteX19067" fmla="*/ 4671433 w 10993169"/>
              <a:gd name="connsiteY19067" fmla="*/ 1944950 h 5809456"/>
              <a:gd name="connsiteX19068" fmla="*/ 4683150 w 10993169"/>
              <a:gd name="connsiteY19068" fmla="*/ 1944298 h 5809456"/>
              <a:gd name="connsiteX19069" fmla="*/ 4692915 w 10993169"/>
              <a:gd name="connsiteY19069" fmla="*/ 1944298 h 5809456"/>
              <a:gd name="connsiteX19070" fmla="*/ 4698773 w 10993169"/>
              <a:gd name="connsiteY19070" fmla="*/ 1942345 h 5809456"/>
              <a:gd name="connsiteX19071" fmla="*/ 4706585 w 10993169"/>
              <a:gd name="connsiteY19071" fmla="*/ 1941694 h 5809456"/>
              <a:gd name="connsiteX19072" fmla="*/ 4714397 w 10993169"/>
              <a:gd name="connsiteY19072" fmla="*/ 1940392 h 5809456"/>
              <a:gd name="connsiteX19073" fmla="*/ 4721557 w 10993169"/>
              <a:gd name="connsiteY19073" fmla="*/ 1939089 h 5809456"/>
              <a:gd name="connsiteX19074" fmla="*/ 4731973 w 10993169"/>
              <a:gd name="connsiteY19074" fmla="*/ 1933880 h 5809456"/>
              <a:gd name="connsiteX19075" fmla="*/ 4743691 w 10993169"/>
              <a:gd name="connsiteY19075" fmla="*/ 1927369 h 5809456"/>
              <a:gd name="connsiteX19076" fmla="*/ 4755408 w 10993169"/>
              <a:gd name="connsiteY19076" fmla="*/ 1920206 h 5809456"/>
              <a:gd name="connsiteX19077" fmla="*/ 4764522 w 10993169"/>
              <a:gd name="connsiteY19077" fmla="*/ 1913044 h 5809456"/>
              <a:gd name="connsiteX19078" fmla="*/ 4770380 w 10993169"/>
              <a:gd name="connsiteY19078" fmla="*/ 1905881 h 5809456"/>
              <a:gd name="connsiteX19079" fmla="*/ 4776890 w 10993169"/>
              <a:gd name="connsiteY19079" fmla="*/ 1897416 h 5809456"/>
              <a:gd name="connsiteX19080" fmla="*/ 4782749 w 10993169"/>
              <a:gd name="connsiteY19080" fmla="*/ 1888952 h 5809456"/>
              <a:gd name="connsiteX19081" fmla="*/ 4787306 w 10993169"/>
              <a:gd name="connsiteY19081" fmla="*/ 1882440 h 5809456"/>
              <a:gd name="connsiteX19082" fmla="*/ 4794466 w 10993169"/>
              <a:gd name="connsiteY19082" fmla="*/ 1875929 h 5809456"/>
              <a:gd name="connsiteX19083" fmla="*/ 4804231 w 10993169"/>
              <a:gd name="connsiteY19083" fmla="*/ 1869418 h 5809456"/>
              <a:gd name="connsiteX19084" fmla="*/ 4813345 w 10993169"/>
              <a:gd name="connsiteY19084" fmla="*/ 1862906 h 5809456"/>
              <a:gd name="connsiteX19085" fmla="*/ 4820505 w 10993169"/>
              <a:gd name="connsiteY19085" fmla="*/ 1857046 h 5809456"/>
              <a:gd name="connsiteX19086" fmla="*/ 4824411 w 10993169"/>
              <a:gd name="connsiteY19086" fmla="*/ 1854441 h 5809456"/>
              <a:gd name="connsiteX19087" fmla="*/ 4828968 w 10993169"/>
              <a:gd name="connsiteY19087" fmla="*/ 1849883 h 5809456"/>
              <a:gd name="connsiteX19088" fmla="*/ 4833525 w 10993169"/>
              <a:gd name="connsiteY19088" fmla="*/ 1845977 h 5809456"/>
              <a:gd name="connsiteX19089" fmla="*/ 4836129 w 10993169"/>
              <a:gd name="connsiteY19089" fmla="*/ 1841419 h 5809456"/>
              <a:gd name="connsiteX19090" fmla="*/ 4838082 w 10993169"/>
              <a:gd name="connsiteY19090" fmla="*/ 1839465 h 5809456"/>
              <a:gd name="connsiteX19091" fmla="*/ 4840035 w 10993169"/>
              <a:gd name="connsiteY19091" fmla="*/ 1836209 h 5809456"/>
              <a:gd name="connsiteX19092" fmla="*/ 4841336 w 10993169"/>
              <a:gd name="connsiteY19092" fmla="*/ 1832303 h 5809456"/>
              <a:gd name="connsiteX19093" fmla="*/ 4842638 w 10993169"/>
              <a:gd name="connsiteY19093" fmla="*/ 1828396 h 5809456"/>
              <a:gd name="connsiteX19094" fmla="*/ 4845893 w 10993169"/>
              <a:gd name="connsiteY19094" fmla="*/ 1820582 h 5809456"/>
              <a:gd name="connsiteX19095" fmla="*/ 4849148 w 10993169"/>
              <a:gd name="connsiteY19095" fmla="*/ 1812768 h 5809456"/>
              <a:gd name="connsiteX19096" fmla="*/ 4854356 w 10993169"/>
              <a:gd name="connsiteY19096" fmla="*/ 1809513 h 5809456"/>
              <a:gd name="connsiteX19097" fmla="*/ 4860215 w 10993169"/>
              <a:gd name="connsiteY19097" fmla="*/ 1805606 h 5809456"/>
              <a:gd name="connsiteX19098" fmla="*/ 4866724 w 10993169"/>
              <a:gd name="connsiteY19098" fmla="*/ 1802350 h 5809456"/>
              <a:gd name="connsiteX19099" fmla="*/ 4871932 w 10993169"/>
              <a:gd name="connsiteY19099" fmla="*/ 1800397 h 5809456"/>
              <a:gd name="connsiteX19100" fmla="*/ 4877791 w 10993169"/>
              <a:gd name="connsiteY19100" fmla="*/ 1795188 h 5809456"/>
              <a:gd name="connsiteX19101" fmla="*/ 4882999 w 10993169"/>
              <a:gd name="connsiteY19101" fmla="*/ 1789328 h 5809456"/>
              <a:gd name="connsiteX19102" fmla="*/ 4888207 w 10993169"/>
              <a:gd name="connsiteY19102" fmla="*/ 1783467 h 5809456"/>
              <a:gd name="connsiteX19103" fmla="*/ 4892112 w 10993169"/>
              <a:gd name="connsiteY19103" fmla="*/ 1780212 h 5809456"/>
              <a:gd name="connsiteX19104" fmla="*/ 4896669 w 10993169"/>
              <a:gd name="connsiteY19104" fmla="*/ 1778258 h 5809456"/>
              <a:gd name="connsiteX19105" fmla="*/ 4902528 w 10993169"/>
              <a:gd name="connsiteY19105" fmla="*/ 1776956 h 5809456"/>
              <a:gd name="connsiteX19106" fmla="*/ 4905132 w 10993169"/>
              <a:gd name="connsiteY19106" fmla="*/ 1776305 h 5809456"/>
              <a:gd name="connsiteX19107" fmla="*/ 4907735 w 10993169"/>
              <a:gd name="connsiteY19107" fmla="*/ 1776305 h 5809456"/>
              <a:gd name="connsiteX19108" fmla="*/ 4910339 w 10993169"/>
              <a:gd name="connsiteY19108" fmla="*/ 1776305 h 5809456"/>
              <a:gd name="connsiteX19109" fmla="*/ 4912293 w 10993169"/>
              <a:gd name="connsiteY19109" fmla="*/ 1777607 h 5809456"/>
              <a:gd name="connsiteX19110" fmla="*/ 4913594 w 10993169"/>
              <a:gd name="connsiteY19110" fmla="*/ 1785421 h 5809456"/>
              <a:gd name="connsiteX19111" fmla="*/ 4914896 w 10993169"/>
              <a:gd name="connsiteY19111" fmla="*/ 1795188 h 5809456"/>
              <a:gd name="connsiteX19112" fmla="*/ 4919453 w 10993169"/>
              <a:gd name="connsiteY19112" fmla="*/ 1799095 h 5809456"/>
              <a:gd name="connsiteX19113" fmla="*/ 4925312 w 10993169"/>
              <a:gd name="connsiteY19113" fmla="*/ 1802350 h 5809456"/>
              <a:gd name="connsiteX19114" fmla="*/ 4931821 w 10993169"/>
              <a:gd name="connsiteY19114" fmla="*/ 1805606 h 5809456"/>
              <a:gd name="connsiteX19115" fmla="*/ 4937680 w 10993169"/>
              <a:gd name="connsiteY19115" fmla="*/ 1807559 h 5809456"/>
              <a:gd name="connsiteX19116" fmla="*/ 4941586 w 10993169"/>
              <a:gd name="connsiteY19116" fmla="*/ 1808211 h 5809456"/>
              <a:gd name="connsiteX19117" fmla="*/ 4945492 w 10993169"/>
              <a:gd name="connsiteY19117" fmla="*/ 1808862 h 5809456"/>
              <a:gd name="connsiteX19118" fmla="*/ 4950700 w 10993169"/>
              <a:gd name="connsiteY19118" fmla="*/ 1808211 h 5809456"/>
              <a:gd name="connsiteX19119" fmla="*/ 4955257 w 10993169"/>
              <a:gd name="connsiteY19119" fmla="*/ 1807559 h 5809456"/>
              <a:gd name="connsiteX19120" fmla="*/ 4959813 w 10993169"/>
              <a:gd name="connsiteY19120" fmla="*/ 1807559 h 5809456"/>
              <a:gd name="connsiteX19121" fmla="*/ 4964370 w 10993169"/>
              <a:gd name="connsiteY19121" fmla="*/ 1806908 h 5809456"/>
              <a:gd name="connsiteX19122" fmla="*/ 4968276 w 10993169"/>
              <a:gd name="connsiteY19122" fmla="*/ 1807559 h 5809456"/>
              <a:gd name="connsiteX19123" fmla="*/ 4971531 w 10993169"/>
              <a:gd name="connsiteY19123" fmla="*/ 1807559 h 5809456"/>
              <a:gd name="connsiteX19124" fmla="*/ 4974786 w 10993169"/>
              <a:gd name="connsiteY19124" fmla="*/ 1809513 h 5809456"/>
              <a:gd name="connsiteX19125" fmla="*/ 4978041 w 10993169"/>
              <a:gd name="connsiteY19125" fmla="*/ 1811466 h 5809456"/>
              <a:gd name="connsiteX19126" fmla="*/ 4980645 w 10993169"/>
              <a:gd name="connsiteY19126" fmla="*/ 1814071 h 5809456"/>
              <a:gd name="connsiteX19127" fmla="*/ 4983899 w 10993169"/>
              <a:gd name="connsiteY19127" fmla="*/ 1817978 h 5809456"/>
              <a:gd name="connsiteX19128" fmla="*/ 4989758 w 10993169"/>
              <a:gd name="connsiteY19128" fmla="*/ 1823838 h 5809456"/>
              <a:gd name="connsiteX19129" fmla="*/ 4994315 w 10993169"/>
              <a:gd name="connsiteY19129" fmla="*/ 1829047 h 5809456"/>
              <a:gd name="connsiteX19130" fmla="*/ 4996268 w 10993169"/>
              <a:gd name="connsiteY19130" fmla="*/ 1835558 h 5809456"/>
              <a:gd name="connsiteX19131" fmla="*/ 4998221 w 10993169"/>
              <a:gd name="connsiteY19131" fmla="*/ 1844023 h 5809456"/>
              <a:gd name="connsiteX19132" fmla="*/ 4999523 w 10993169"/>
              <a:gd name="connsiteY19132" fmla="*/ 1852488 h 5809456"/>
              <a:gd name="connsiteX19133" fmla="*/ 4999523 w 10993169"/>
              <a:gd name="connsiteY19133" fmla="*/ 1859650 h 5809456"/>
              <a:gd name="connsiteX19134" fmla="*/ 5000174 w 10993169"/>
              <a:gd name="connsiteY19134" fmla="*/ 1864860 h 5809456"/>
              <a:gd name="connsiteX19135" fmla="*/ 5000825 w 10993169"/>
              <a:gd name="connsiteY19135" fmla="*/ 1870720 h 5809456"/>
              <a:gd name="connsiteX19136" fmla="*/ 5000825 w 10993169"/>
              <a:gd name="connsiteY19136" fmla="*/ 1876580 h 5809456"/>
              <a:gd name="connsiteX19137" fmla="*/ 5000174 w 10993169"/>
              <a:gd name="connsiteY19137" fmla="*/ 1883091 h 5809456"/>
              <a:gd name="connsiteX19138" fmla="*/ 4998872 w 10993169"/>
              <a:gd name="connsiteY19138" fmla="*/ 1895463 h 5809456"/>
              <a:gd name="connsiteX19139" fmla="*/ 4996919 w 10993169"/>
              <a:gd name="connsiteY19139" fmla="*/ 1905230 h 5809456"/>
              <a:gd name="connsiteX19140" fmla="*/ 4994315 w 10993169"/>
              <a:gd name="connsiteY19140" fmla="*/ 1912393 h 5809456"/>
              <a:gd name="connsiteX19141" fmla="*/ 4991060 w 10993169"/>
              <a:gd name="connsiteY19141" fmla="*/ 1920857 h 5809456"/>
              <a:gd name="connsiteX19142" fmla="*/ 4987154 w 10993169"/>
              <a:gd name="connsiteY19142" fmla="*/ 1929322 h 5809456"/>
              <a:gd name="connsiteX19143" fmla="*/ 4984550 w 10993169"/>
              <a:gd name="connsiteY19143" fmla="*/ 1936485 h 5809456"/>
              <a:gd name="connsiteX19144" fmla="*/ 4978691 w 10993169"/>
              <a:gd name="connsiteY19144" fmla="*/ 1943647 h 5809456"/>
              <a:gd name="connsiteX19145" fmla="*/ 4971531 w 10993169"/>
              <a:gd name="connsiteY19145" fmla="*/ 1951461 h 5809456"/>
              <a:gd name="connsiteX19146" fmla="*/ 4963068 w 10993169"/>
              <a:gd name="connsiteY19146" fmla="*/ 1959926 h 5809456"/>
              <a:gd name="connsiteX19147" fmla="*/ 4956559 w 10993169"/>
              <a:gd name="connsiteY19147" fmla="*/ 1967088 h 5809456"/>
              <a:gd name="connsiteX19148" fmla="*/ 4951351 w 10993169"/>
              <a:gd name="connsiteY19148" fmla="*/ 1973600 h 5809456"/>
              <a:gd name="connsiteX19149" fmla="*/ 4945492 w 10993169"/>
              <a:gd name="connsiteY19149" fmla="*/ 1979460 h 5809456"/>
              <a:gd name="connsiteX19150" fmla="*/ 4942888 w 10993169"/>
              <a:gd name="connsiteY19150" fmla="*/ 1988576 h 5809456"/>
              <a:gd name="connsiteX19151" fmla="*/ 4940284 w 10993169"/>
              <a:gd name="connsiteY19151" fmla="*/ 1997692 h 5809456"/>
              <a:gd name="connsiteX19152" fmla="*/ 4932473 w 10993169"/>
              <a:gd name="connsiteY19152" fmla="*/ 2002250 h 5809456"/>
              <a:gd name="connsiteX19153" fmla="*/ 4922708 w 10993169"/>
              <a:gd name="connsiteY19153" fmla="*/ 2007459 h 5809456"/>
              <a:gd name="connsiteX19154" fmla="*/ 4914896 w 10993169"/>
              <a:gd name="connsiteY19154" fmla="*/ 2010063 h 5809456"/>
              <a:gd name="connsiteX19155" fmla="*/ 4907735 w 10993169"/>
              <a:gd name="connsiteY19155" fmla="*/ 2012668 h 5809456"/>
              <a:gd name="connsiteX19156" fmla="*/ 4904481 w 10993169"/>
              <a:gd name="connsiteY19156" fmla="*/ 2014621 h 5809456"/>
              <a:gd name="connsiteX19157" fmla="*/ 4901226 w 10993169"/>
              <a:gd name="connsiteY19157" fmla="*/ 2016575 h 5809456"/>
              <a:gd name="connsiteX19158" fmla="*/ 4897320 w 10993169"/>
              <a:gd name="connsiteY19158" fmla="*/ 2019830 h 5809456"/>
              <a:gd name="connsiteX19159" fmla="*/ 4894716 w 10993169"/>
              <a:gd name="connsiteY19159" fmla="*/ 2023737 h 5809456"/>
              <a:gd name="connsiteX19160" fmla="*/ 4893414 w 10993169"/>
              <a:gd name="connsiteY19160" fmla="*/ 2028946 h 5809456"/>
              <a:gd name="connsiteX19161" fmla="*/ 4892763 w 10993169"/>
              <a:gd name="connsiteY19161" fmla="*/ 2036760 h 5809456"/>
              <a:gd name="connsiteX19162" fmla="*/ 4893414 w 10993169"/>
              <a:gd name="connsiteY19162" fmla="*/ 2044574 h 5809456"/>
              <a:gd name="connsiteX19163" fmla="*/ 4894716 w 10993169"/>
              <a:gd name="connsiteY19163" fmla="*/ 2051736 h 5809456"/>
              <a:gd name="connsiteX19164" fmla="*/ 4897971 w 10993169"/>
              <a:gd name="connsiteY19164" fmla="*/ 2056294 h 5809456"/>
              <a:gd name="connsiteX19165" fmla="*/ 4902528 w 10993169"/>
              <a:gd name="connsiteY19165" fmla="*/ 2061503 h 5809456"/>
              <a:gd name="connsiteX19166" fmla="*/ 4907085 w 10993169"/>
              <a:gd name="connsiteY19166" fmla="*/ 2067364 h 5809456"/>
              <a:gd name="connsiteX19167" fmla="*/ 4910339 w 10993169"/>
              <a:gd name="connsiteY19167" fmla="*/ 2071922 h 5809456"/>
              <a:gd name="connsiteX19168" fmla="*/ 4911641 w 10993169"/>
              <a:gd name="connsiteY19168" fmla="*/ 2079084 h 5809456"/>
              <a:gd name="connsiteX19169" fmla="*/ 4912943 w 10993169"/>
              <a:gd name="connsiteY19169" fmla="*/ 2088200 h 5809456"/>
              <a:gd name="connsiteX19170" fmla="*/ 4913594 w 10993169"/>
              <a:gd name="connsiteY19170" fmla="*/ 2093409 h 5809456"/>
              <a:gd name="connsiteX19171" fmla="*/ 4913594 w 10993169"/>
              <a:gd name="connsiteY19171" fmla="*/ 2097967 h 5809456"/>
              <a:gd name="connsiteX19172" fmla="*/ 4913594 w 10993169"/>
              <a:gd name="connsiteY19172" fmla="*/ 2101874 h 5809456"/>
              <a:gd name="connsiteX19173" fmla="*/ 4912293 w 10993169"/>
              <a:gd name="connsiteY19173" fmla="*/ 2105130 h 5809456"/>
              <a:gd name="connsiteX19174" fmla="*/ 4911641 w 10993169"/>
              <a:gd name="connsiteY19174" fmla="*/ 2114897 h 5809456"/>
              <a:gd name="connsiteX19175" fmla="*/ 4909037 w 10993169"/>
              <a:gd name="connsiteY19175" fmla="*/ 2127268 h 5809456"/>
              <a:gd name="connsiteX19176" fmla="*/ 4907085 w 10993169"/>
              <a:gd name="connsiteY19176" fmla="*/ 2133129 h 5809456"/>
              <a:gd name="connsiteX19177" fmla="*/ 4905132 w 10993169"/>
              <a:gd name="connsiteY19177" fmla="*/ 2138989 h 5809456"/>
              <a:gd name="connsiteX19178" fmla="*/ 4902528 w 10993169"/>
              <a:gd name="connsiteY19178" fmla="*/ 2144849 h 5809456"/>
              <a:gd name="connsiteX19179" fmla="*/ 4899924 w 10993169"/>
              <a:gd name="connsiteY19179" fmla="*/ 2148756 h 5809456"/>
              <a:gd name="connsiteX19180" fmla="*/ 4897320 w 10993169"/>
              <a:gd name="connsiteY19180" fmla="*/ 2151361 h 5809456"/>
              <a:gd name="connsiteX19181" fmla="*/ 4893414 w 10993169"/>
              <a:gd name="connsiteY19181" fmla="*/ 2153965 h 5809456"/>
              <a:gd name="connsiteX19182" fmla="*/ 4889509 w 10993169"/>
              <a:gd name="connsiteY19182" fmla="*/ 2156570 h 5809456"/>
              <a:gd name="connsiteX19183" fmla="*/ 4884951 w 10993169"/>
              <a:gd name="connsiteY19183" fmla="*/ 2159175 h 5809456"/>
              <a:gd name="connsiteX19184" fmla="*/ 4879744 w 10993169"/>
              <a:gd name="connsiteY19184" fmla="*/ 2161779 h 5809456"/>
              <a:gd name="connsiteX19185" fmla="*/ 4875838 w 10993169"/>
              <a:gd name="connsiteY19185" fmla="*/ 2163732 h 5809456"/>
              <a:gd name="connsiteX19186" fmla="*/ 4871932 w 10993169"/>
              <a:gd name="connsiteY19186" fmla="*/ 2166337 h 5809456"/>
              <a:gd name="connsiteX19187" fmla="*/ 4869328 w 10993169"/>
              <a:gd name="connsiteY19187" fmla="*/ 2169593 h 5809456"/>
              <a:gd name="connsiteX19188" fmla="*/ 4867375 w 10993169"/>
              <a:gd name="connsiteY19188" fmla="*/ 2171546 h 5809456"/>
              <a:gd name="connsiteX19189" fmla="*/ 4866073 w 10993169"/>
              <a:gd name="connsiteY19189" fmla="*/ 2174802 h 5809456"/>
              <a:gd name="connsiteX19190" fmla="*/ 4864771 w 10993169"/>
              <a:gd name="connsiteY19190" fmla="*/ 2178058 h 5809456"/>
              <a:gd name="connsiteX19191" fmla="*/ 4863469 w 10993169"/>
              <a:gd name="connsiteY19191" fmla="*/ 2181964 h 5809456"/>
              <a:gd name="connsiteX19192" fmla="*/ 4860866 w 10993169"/>
              <a:gd name="connsiteY19192" fmla="*/ 2189127 h 5809456"/>
              <a:gd name="connsiteX19193" fmla="*/ 4858913 w 10993169"/>
              <a:gd name="connsiteY19193" fmla="*/ 2194987 h 5809456"/>
              <a:gd name="connsiteX19194" fmla="*/ 4857611 w 10993169"/>
              <a:gd name="connsiteY19194" fmla="*/ 2201499 h 5809456"/>
              <a:gd name="connsiteX19195" fmla="*/ 4856960 w 10993169"/>
              <a:gd name="connsiteY19195" fmla="*/ 2209963 h 5809456"/>
              <a:gd name="connsiteX19196" fmla="*/ 4855658 w 10993169"/>
              <a:gd name="connsiteY19196" fmla="*/ 2218428 h 5809456"/>
              <a:gd name="connsiteX19197" fmla="*/ 4854356 w 10993169"/>
              <a:gd name="connsiteY19197" fmla="*/ 2224939 h 5809456"/>
              <a:gd name="connsiteX19198" fmla="*/ 4853705 w 10993169"/>
              <a:gd name="connsiteY19198" fmla="*/ 2226893 h 5809456"/>
              <a:gd name="connsiteX19199" fmla="*/ 4853054 w 10993169"/>
              <a:gd name="connsiteY19199" fmla="*/ 2228846 h 5809456"/>
              <a:gd name="connsiteX19200" fmla="*/ 4851752 w 10993169"/>
              <a:gd name="connsiteY19200" fmla="*/ 2231451 h 5809456"/>
              <a:gd name="connsiteX19201" fmla="*/ 4849799 w 10993169"/>
              <a:gd name="connsiteY19201" fmla="*/ 2233404 h 5809456"/>
              <a:gd name="connsiteX19202" fmla="*/ 4846544 w 10993169"/>
              <a:gd name="connsiteY19202" fmla="*/ 2236009 h 5809456"/>
              <a:gd name="connsiteX19203" fmla="*/ 4843940 w 10993169"/>
              <a:gd name="connsiteY19203" fmla="*/ 2238613 h 5809456"/>
              <a:gd name="connsiteX19204" fmla="*/ 4840685 w 10993169"/>
              <a:gd name="connsiteY19204" fmla="*/ 2243171 h 5809456"/>
              <a:gd name="connsiteX19205" fmla="*/ 4836129 w 10993169"/>
              <a:gd name="connsiteY19205" fmla="*/ 2249032 h 5809456"/>
              <a:gd name="connsiteX19206" fmla="*/ 4831572 w 10993169"/>
              <a:gd name="connsiteY19206" fmla="*/ 2255543 h 5809456"/>
              <a:gd name="connsiteX19207" fmla="*/ 4828968 w 10993169"/>
              <a:gd name="connsiteY19207" fmla="*/ 2261403 h 5809456"/>
              <a:gd name="connsiteX19208" fmla="*/ 4825062 w 10993169"/>
              <a:gd name="connsiteY19208" fmla="*/ 2268566 h 5809456"/>
              <a:gd name="connsiteX19209" fmla="*/ 4821156 w 10993169"/>
              <a:gd name="connsiteY19209" fmla="*/ 2277031 h 5809456"/>
              <a:gd name="connsiteX19210" fmla="*/ 4818552 w 10993169"/>
              <a:gd name="connsiteY19210" fmla="*/ 2286146 h 5809456"/>
              <a:gd name="connsiteX19211" fmla="*/ 4817901 w 10993169"/>
              <a:gd name="connsiteY19211" fmla="*/ 2294611 h 5809456"/>
              <a:gd name="connsiteX19212" fmla="*/ 4816599 w 10993169"/>
              <a:gd name="connsiteY19212" fmla="*/ 2302425 h 5809456"/>
              <a:gd name="connsiteX19213" fmla="*/ 4815297 w 10993169"/>
              <a:gd name="connsiteY19213" fmla="*/ 2312192 h 5809456"/>
              <a:gd name="connsiteX19214" fmla="*/ 4812043 w 10993169"/>
              <a:gd name="connsiteY19214" fmla="*/ 2316099 h 5809456"/>
              <a:gd name="connsiteX19215" fmla="*/ 4806184 w 10993169"/>
              <a:gd name="connsiteY19215" fmla="*/ 2320657 h 5809456"/>
              <a:gd name="connsiteX19216" fmla="*/ 4803580 w 10993169"/>
              <a:gd name="connsiteY19216" fmla="*/ 2322610 h 5809456"/>
              <a:gd name="connsiteX19217" fmla="*/ 4800976 w 10993169"/>
              <a:gd name="connsiteY19217" fmla="*/ 2325215 h 5809456"/>
              <a:gd name="connsiteX19218" fmla="*/ 4799023 w 10993169"/>
              <a:gd name="connsiteY19218" fmla="*/ 2327819 h 5809456"/>
              <a:gd name="connsiteX19219" fmla="*/ 4797721 w 10993169"/>
              <a:gd name="connsiteY19219" fmla="*/ 2330424 h 5809456"/>
              <a:gd name="connsiteX19220" fmla="*/ 4795117 w 10993169"/>
              <a:gd name="connsiteY19220" fmla="*/ 2338238 h 5809456"/>
              <a:gd name="connsiteX19221" fmla="*/ 4793165 w 10993169"/>
              <a:gd name="connsiteY19221" fmla="*/ 2347353 h 5809456"/>
              <a:gd name="connsiteX19222" fmla="*/ 4792513 w 10993169"/>
              <a:gd name="connsiteY19222" fmla="*/ 2351911 h 5809456"/>
              <a:gd name="connsiteX19223" fmla="*/ 4791863 w 10993169"/>
              <a:gd name="connsiteY19223" fmla="*/ 2356469 h 5809456"/>
              <a:gd name="connsiteX19224" fmla="*/ 4791863 w 10993169"/>
              <a:gd name="connsiteY19224" fmla="*/ 2360376 h 5809456"/>
              <a:gd name="connsiteX19225" fmla="*/ 4792513 w 10993169"/>
              <a:gd name="connsiteY19225" fmla="*/ 2364283 h 5809456"/>
              <a:gd name="connsiteX19226" fmla="*/ 4793165 w 10993169"/>
              <a:gd name="connsiteY19226" fmla="*/ 2372748 h 5809456"/>
              <a:gd name="connsiteX19227" fmla="*/ 4795117 w 10993169"/>
              <a:gd name="connsiteY19227" fmla="*/ 2382515 h 5809456"/>
              <a:gd name="connsiteX19228" fmla="*/ 4797721 w 10993169"/>
              <a:gd name="connsiteY19228" fmla="*/ 2392282 h 5809456"/>
              <a:gd name="connsiteX19229" fmla="*/ 4800325 w 10993169"/>
              <a:gd name="connsiteY19229" fmla="*/ 2399445 h 5809456"/>
              <a:gd name="connsiteX19230" fmla="*/ 4803580 w 10993169"/>
              <a:gd name="connsiteY19230" fmla="*/ 2405956 h 5809456"/>
              <a:gd name="connsiteX19231" fmla="*/ 4808788 w 10993169"/>
              <a:gd name="connsiteY19231" fmla="*/ 2413770 h 5809456"/>
              <a:gd name="connsiteX19232" fmla="*/ 4811392 w 10993169"/>
              <a:gd name="connsiteY19232" fmla="*/ 2417676 h 5809456"/>
              <a:gd name="connsiteX19233" fmla="*/ 4813345 w 10993169"/>
              <a:gd name="connsiteY19233" fmla="*/ 2420932 h 5809456"/>
              <a:gd name="connsiteX19234" fmla="*/ 4814647 w 10993169"/>
              <a:gd name="connsiteY19234" fmla="*/ 2424188 h 5809456"/>
              <a:gd name="connsiteX19235" fmla="*/ 4815297 w 10993169"/>
              <a:gd name="connsiteY19235" fmla="*/ 2427443 h 5809456"/>
              <a:gd name="connsiteX19236" fmla="*/ 4815297 w 10993169"/>
              <a:gd name="connsiteY19236" fmla="*/ 2432001 h 5809456"/>
              <a:gd name="connsiteX19237" fmla="*/ 4815297 w 10993169"/>
              <a:gd name="connsiteY19237" fmla="*/ 2436559 h 5809456"/>
              <a:gd name="connsiteX19238" fmla="*/ 4813996 w 10993169"/>
              <a:gd name="connsiteY19238" fmla="*/ 2441769 h 5809456"/>
              <a:gd name="connsiteX19239" fmla="*/ 4812694 w 10993169"/>
              <a:gd name="connsiteY19239" fmla="*/ 2446326 h 5809456"/>
              <a:gd name="connsiteX19240" fmla="*/ 4807486 w 10993169"/>
              <a:gd name="connsiteY19240" fmla="*/ 2450233 h 5809456"/>
              <a:gd name="connsiteX19241" fmla="*/ 4799674 w 10993169"/>
              <a:gd name="connsiteY19241" fmla="*/ 2454791 h 5809456"/>
              <a:gd name="connsiteX19242" fmla="*/ 4791863 w 10993169"/>
              <a:gd name="connsiteY19242" fmla="*/ 2459349 h 5809456"/>
              <a:gd name="connsiteX19243" fmla="*/ 4784702 w 10993169"/>
              <a:gd name="connsiteY19243" fmla="*/ 2463907 h 5809456"/>
              <a:gd name="connsiteX19244" fmla="*/ 4777541 w 10993169"/>
              <a:gd name="connsiteY19244" fmla="*/ 2467814 h 5809456"/>
              <a:gd name="connsiteX19245" fmla="*/ 4769729 w 10993169"/>
              <a:gd name="connsiteY19245" fmla="*/ 2471721 h 5809456"/>
              <a:gd name="connsiteX19246" fmla="*/ 4765824 w 10993169"/>
              <a:gd name="connsiteY19246" fmla="*/ 2476279 h 5809456"/>
              <a:gd name="connsiteX19247" fmla="*/ 4762569 w 10993169"/>
              <a:gd name="connsiteY19247" fmla="*/ 2481488 h 5809456"/>
              <a:gd name="connsiteX19248" fmla="*/ 4759314 w 10993169"/>
              <a:gd name="connsiteY19248" fmla="*/ 2487348 h 5809456"/>
              <a:gd name="connsiteX19249" fmla="*/ 4756710 w 10993169"/>
              <a:gd name="connsiteY19249" fmla="*/ 2491906 h 5809456"/>
              <a:gd name="connsiteX19250" fmla="*/ 4757361 w 10993169"/>
              <a:gd name="connsiteY19250" fmla="*/ 2498418 h 5809456"/>
              <a:gd name="connsiteX19251" fmla="*/ 4759314 w 10993169"/>
              <a:gd name="connsiteY19251" fmla="*/ 2506882 h 5809456"/>
              <a:gd name="connsiteX19252" fmla="*/ 4761267 w 10993169"/>
              <a:gd name="connsiteY19252" fmla="*/ 2514696 h 5809456"/>
              <a:gd name="connsiteX19253" fmla="*/ 4761918 w 10993169"/>
              <a:gd name="connsiteY19253" fmla="*/ 2519905 h 5809456"/>
              <a:gd name="connsiteX19254" fmla="*/ 4759314 w 10993169"/>
              <a:gd name="connsiteY19254" fmla="*/ 2525765 h 5809456"/>
              <a:gd name="connsiteX19255" fmla="*/ 4756710 w 10993169"/>
              <a:gd name="connsiteY19255" fmla="*/ 2532277 h 5809456"/>
              <a:gd name="connsiteX19256" fmla="*/ 4752804 w 10993169"/>
              <a:gd name="connsiteY19256" fmla="*/ 2538137 h 5809456"/>
              <a:gd name="connsiteX19257" fmla="*/ 4749549 w 10993169"/>
              <a:gd name="connsiteY19257" fmla="*/ 2543346 h 5809456"/>
              <a:gd name="connsiteX19258" fmla="*/ 4740436 w 10993169"/>
              <a:gd name="connsiteY19258" fmla="*/ 2543346 h 5809456"/>
              <a:gd name="connsiteX19259" fmla="*/ 4731322 w 10993169"/>
              <a:gd name="connsiteY19259" fmla="*/ 2543346 h 5809456"/>
              <a:gd name="connsiteX19260" fmla="*/ 4726114 w 10993169"/>
              <a:gd name="connsiteY19260" fmla="*/ 2540090 h 5809456"/>
              <a:gd name="connsiteX19261" fmla="*/ 4721557 w 10993169"/>
              <a:gd name="connsiteY19261" fmla="*/ 2537486 h 5809456"/>
              <a:gd name="connsiteX19262" fmla="*/ 4717001 w 10993169"/>
              <a:gd name="connsiteY19262" fmla="*/ 2538788 h 5809456"/>
              <a:gd name="connsiteX19263" fmla="*/ 4711142 w 10993169"/>
              <a:gd name="connsiteY19263" fmla="*/ 2540742 h 5809456"/>
              <a:gd name="connsiteX19264" fmla="*/ 4706585 w 10993169"/>
              <a:gd name="connsiteY19264" fmla="*/ 2543997 h 5809456"/>
              <a:gd name="connsiteX19265" fmla="*/ 4703330 w 10993169"/>
              <a:gd name="connsiteY19265" fmla="*/ 2545951 h 5809456"/>
              <a:gd name="connsiteX19266" fmla="*/ 4699424 w 10993169"/>
              <a:gd name="connsiteY19266" fmla="*/ 2550509 h 5809456"/>
              <a:gd name="connsiteX19267" fmla="*/ 4695519 w 10993169"/>
              <a:gd name="connsiteY19267" fmla="*/ 2556369 h 5809456"/>
              <a:gd name="connsiteX19268" fmla="*/ 4692264 w 10993169"/>
              <a:gd name="connsiteY19268" fmla="*/ 2561578 h 5809456"/>
              <a:gd name="connsiteX19269" fmla="*/ 4690311 w 10993169"/>
              <a:gd name="connsiteY19269" fmla="*/ 2566136 h 5809456"/>
              <a:gd name="connsiteX19270" fmla="*/ 4685754 w 10993169"/>
              <a:gd name="connsiteY19270" fmla="*/ 2573298 h 5809456"/>
              <a:gd name="connsiteX19271" fmla="*/ 4681197 w 10993169"/>
              <a:gd name="connsiteY19271" fmla="*/ 2582414 h 5809456"/>
              <a:gd name="connsiteX19272" fmla="*/ 4677942 w 10993169"/>
              <a:gd name="connsiteY19272" fmla="*/ 2586972 h 5809456"/>
              <a:gd name="connsiteX19273" fmla="*/ 4675339 w 10993169"/>
              <a:gd name="connsiteY19273" fmla="*/ 2590879 h 5809456"/>
              <a:gd name="connsiteX19274" fmla="*/ 4672735 w 10993169"/>
              <a:gd name="connsiteY19274" fmla="*/ 2594135 h 5809456"/>
              <a:gd name="connsiteX19275" fmla="*/ 4670131 w 10993169"/>
              <a:gd name="connsiteY19275" fmla="*/ 2596739 h 5809456"/>
              <a:gd name="connsiteX19276" fmla="*/ 4666225 w 10993169"/>
              <a:gd name="connsiteY19276" fmla="*/ 2601297 h 5809456"/>
              <a:gd name="connsiteX19277" fmla="*/ 4660366 w 10993169"/>
              <a:gd name="connsiteY19277" fmla="*/ 2605204 h 5809456"/>
              <a:gd name="connsiteX19278" fmla="*/ 4654507 w 10993169"/>
              <a:gd name="connsiteY19278" fmla="*/ 2609111 h 5809456"/>
              <a:gd name="connsiteX19279" fmla="*/ 4649299 w 10993169"/>
              <a:gd name="connsiteY19279" fmla="*/ 2612367 h 5809456"/>
              <a:gd name="connsiteX19280" fmla="*/ 4643441 w 10993169"/>
              <a:gd name="connsiteY19280" fmla="*/ 2612367 h 5809456"/>
              <a:gd name="connsiteX19281" fmla="*/ 4636931 w 10993169"/>
              <a:gd name="connsiteY19281" fmla="*/ 2612367 h 5809456"/>
              <a:gd name="connsiteX19282" fmla="*/ 4630421 w 10993169"/>
              <a:gd name="connsiteY19282" fmla="*/ 2612367 h 5809456"/>
              <a:gd name="connsiteX19283" fmla="*/ 4623912 w 10993169"/>
              <a:gd name="connsiteY19283" fmla="*/ 2612367 h 5809456"/>
              <a:gd name="connsiteX19284" fmla="*/ 4620657 w 10993169"/>
              <a:gd name="connsiteY19284" fmla="*/ 2611064 h 5809456"/>
              <a:gd name="connsiteX19285" fmla="*/ 4616751 w 10993169"/>
              <a:gd name="connsiteY19285" fmla="*/ 2609762 h 5809456"/>
              <a:gd name="connsiteX19286" fmla="*/ 4614147 w 10993169"/>
              <a:gd name="connsiteY19286" fmla="*/ 2609111 h 5809456"/>
              <a:gd name="connsiteX19287" fmla="*/ 4612194 w 10993169"/>
              <a:gd name="connsiteY19287" fmla="*/ 2609111 h 5809456"/>
              <a:gd name="connsiteX19288" fmla="*/ 4610241 w 10993169"/>
              <a:gd name="connsiteY19288" fmla="*/ 2609111 h 5809456"/>
              <a:gd name="connsiteX19289" fmla="*/ 4608939 w 10993169"/>
              <a:gd name="connsiteY19289" fmla="*/ 2609762 h 5809456"/>
              <a:gd name="connsiteX19290" fmla="*/ 4608288 w 10993169"/>
              <a:gd name="connsiteY19290" fmla="*/ 2610413 h 5809456"/>
              <a:gd name="connsiteX19291" fmla="*/ 4607637 w 10993169"/>
              <a:gd name="connsiteY19291" fmla="*/ 2612367 h 5809456"/>
              <a:gd name="connsiteX19292" fmla="*/ 4607637 w 10993169"/>
              <a:gd name="connsiteY19292" fmla="*/ 2614320 h 5809456"/>
              <a:gd name="connsiteX19293" fmla="*/ 4607637 w 10993169"/>
              <a:gd name="connsiteY19293" fmla="*/ 2615622 h 5809456"/>
              <a:gd name="connsiteX19294" fmla="*/ 4608288 w 10993169"/>
              <a:gd name="connsiteY19294" fmla="*/ 2619529 h 5809456"/>
              <a:gd name="connsiteX19295" fmla="*/ 4608939 w 10993169"/>
              <a:gd name="connsiteY19295" fmla="*/ 2622134 h 5809456"/>
              <a:gd name="connsiteX19296" fmla="*/ 4605033 w 10993169"/>
              <a:gd name="connsiteY19296" fmla="*/ 2631901 h 5809456"/>
              <a:gd name="connsiteX19297" fmla="*/ 4601128 w 10993169"/>
              <a:gd name="connsiteY19297" fmla="*/ 2640366 h 5809456"/>
              <a:gd name="connsiteX19298" fmla="*/ 4597222 w 10993169"/>
              <a:gd name="connsiteY19298" fmla="*/ 2641668 h 5809456"/>
              <a:gd name="connsiteX19299" fmla="*/ 4592014 w 10993169"/>
              <a:gd name="connsiteY19299" fmla="*/ 2643621 h 5809456"/>
              <a:gd name="connsiteX19300" fmla="*/ 4587457 w 10993169"/>
              <a:gd name="connsiteY19300" fmla="*/ 2644924 h 5809456"/>
              <a:gd name="connsiteX19301" fmla="*/ 4583551 w 10993169"/>
              <a:gd name="connsiteY19301" fmla="*/ 2644924 h 5809456"/>
              <a:gd name="connsiteX19302" fmla="*/ 4577042 w 10993169"/>
              <a:gd name="connsiteY19302" fmla="*/ 2644924 h 5809456"/>
              <a:gd name="connsiteX19303" fmla="*/ 4567277 w 10993169"/>
              <a:gd name="connsiteY19303" fmla="*/ 2644924 h 5809456"/>
              <a:gd name="connsiteX19304" fmla="*/ 4564673 w 10993169"/>
              <a:gd name="connsiteY19304" fmla="*/ 2646226 h 5809456"/>
              <a:gd name="connsiteX19305" fmla="*/ 4561418 w 10993169"/>
              <a:gd name="connsiteY19305" fmla="*/ 2646877 h 5809456"/>
              <a:gd name="connsiteX19306" fmla="*/ 4559465 w 10993169"/>
              <a:gd name="connsiteY19306" fmla="*/ 2646877 h 5809456"/>
              <a:gd name="connsiteX19307" fmla="*/ 4557512 w 10993169"/>
              <a:gd name="connsiteY19307" fmla="*/ 2646877 h 5809456"/>
              <a:gd name="connsiteX19308" fmla="*/ 4556211 w 10993169"/>
              <a:gd name="connsiteY19308" fmla="*/ 2646877 h 5809456"/>
              <a:gd name="connsiteX19309" fmla="*/ 4554909 w 10993169"/>
              <a:gd name="connsiteY19309" fmla="*/ 2644924 h 5809456"/>
              <a:gd name="connsiteX19310" fmla="*/ 4550352 w 10993169"/>
              <a:gd name="connsiteY19310" fmla="*/ 2644273 h 5809456"/>
              <a:gd name="connsiteX19311" fmla="*/ 4546446 w 10993169"/>
              <a:gd name="connsiteY19311" fmla="*/ 2642319 h 5809456"/>
              <a:gd name="connsiteX19312" fmla="*/ 4542540 w 10993169"/>
              <a:gd name="connsiteY19312" fmla="*/ 2639063 h 5809456"/>
              <a:gd name="connsiteX19313" fmla="*/ 4539285 w 10993169"/>
              <a:gd name="connsiteY19313" fmla="*/ 2635157 h 5809456"/>
              <a:gd name="connsiteX19314" fmla="*/ 4537983 w 10993169"/>
              <a:gd name="connsiteY19314" fmla="*/ 2630599 h 5809456"/>
              <a:gd name="connsiteX19315" fmla="*/ 4537332 w 10993169"/>
              <a:gd name="connsiteY19315" fmla="*/ 2626041 h 5809456"/>
              <a:gd name="connsiteX19316" fmla="*/ 4537332 w 10993169"/>
              <a:gd name="connsiteY19316" fmla="*/ 2621483 h 5809456"/>
              <a:gd name="connsiteX19317" fmla="*/ 4537332 w 10993169"/>
              <a:gd name="connsiteY19317" fmla="*/ 2616925 h 5809456"/>
              <a:gd name="connsiteX19318" fmla="*/ 4534728 w 10993169"/>
              <a:gd name="connsiteY19318" fmla="*/ 2612367 h 5809456"/>
              <a:gd name="connsiteX19319" fmla="*/ 4532125 w 10993169"/>
              <a:gd name="connsiteY19319" fmla="*/ 2605855 h 5809456"/>
              <a:gd name="connsiteX19320" fmla="*/ 4528870 w 10993169"/>
              <a:gd name="connsiteY19320" fmla="*/ 2599344 h 5809456"/>
              <a:gd name="connsiteX19321" fmla="*/ 4526917 w 10993169"/>
              <a:gd name="connsiteY19321" fmla="*/ 2594135 h 5809456"/>
              <a:gd name="connsiteX19322" fmla="*/ 4524313 w 10993169"/>
              <a:gd name="connsiteY19322" fmla="*/ 2590228 h 5809456"/>
              <a:gd name="connsiteX19323" fmla="*/ 4520407 w 10993169"/>
              <a:gd name="connsiteY19323" fmla="*/ 2586972 h 5809456"/>
              <a:gd name="connsiteX19324" fmla="*/ 4516501 w 10993169"/>
              <a:gd name="connsiteY19324" fmla="*/ 2583717 h 5809456"/>
              <a:gd name="connsiteX19325" fmla="*/ 4513897 w 10993169"/>
              <a:gd name="connsiteY19325" fmla="*/ 2581763 h 5809456"/>
              <a:gd name="connsiteX19326" fmla="*/ 4506737 w 10993169"/>
              <a:gd name="connsiteY19326" fmla="*/ 2576554 h 5809456"/>
              <a:gd name="connsiteX19327" fmla="*/ 4498925 w 10993169"/>
              <a:gd name="connsiteY19327" fmla="*/ 2571345 h 5809456"/>
              <a:gd name="connsiteX19328" fmla="*/ 4491113 w 10993169"/>
              <a:gd name="connsiteY19328" fmla="*/ 2572647 h 5809456"/>
              <a:gd name="connsiteX19329" fmla="*/ 4483953 w 10993169"/>
              <a:gd name="connsiteY19329" fmla="*/ 2573950 h 5809456"/>
              <a:gd name="connsiteX19330" fmla="*/ 4481349 w 10993169"/>
              <a:gd name="connsiteY19330" fmla="*/ 2573298 h 5809456"/>
              <a:gd name="connsiteX19331" fmla="*/ 4478745 w 10993169"/>
              <a:gd name="connsiteY19331" fmla="*/ 2571345 h 5809456"/>
              <a:gd name="connsiteX19332" fmla="*/ 4475490 w 10993169"/>
              <a:gd name="connsiteY19332" fmla="*/ 2568740 h 5809456"/>
              <a:gd name="connsiteX19333" fmla="*/ 4473537 w 10993169"/>
              <a:gd name="connsiteY19333" fmla="*/ 2566136 h 5809456"/>
              <a:gd name="connsiteX19334" fmla="*/ 4470933 w 10993169"/>
              <a:gd name="connsiteY19334" fmla="*/ 2567438 h 5809456"/>
              <a:gd name="connsiteX19335" fmla="*/ 4468980 w 10993169"/>
              <a:gd name="connsiteY19335" fmla="*/ 2569392 h 5809456"/>
              <a:gd name="connsiteX19336" fmla="*/ 4466376 w 10993169"/>
              <a:gd name="connsiteY19336" fmla="*/ 2571996 h 5809456"/>
              <a:gd name="connsiteX19337" fmla="*/ 4465725 w 10993169"/>
              <a:gd name="connsiteY19337" fmla="*/ 2573950 h 5809456"/>
              <a:gd name="connsiteX19338" fmla="*/ 4465074 w 10993169"/>
              <a:gd name="connsiteY19338" fmla="*/ 2575252 h 5809456"/>
              <a:gd name="connsiteX19339" fmla="*/ 4465074 w 10993169"/>
              <a:gd name="connsiteY19339" fmla="*/ 2576554 h 5809456"/>
              <a:gd name="connsiteX19340" fmla="*/ 4464423 w 10993169"/>
              <a:gd name="connsiteY19340" fmla="*/ 2578508 h 5809456"/>
              <a:gd name="connsiteX19341" fmla="*/ 4465074 w 10993169"/>
              <a:gd name="connsiteY19341" fmla="*/ 2580461 h 5809456"/>
              <a:gd name="connsiteX19342" fmla="*/ 4465725 w 10993169"/>
              <a:gd name="connsiteY19342" fmla="*/ 2583717 h 5809456"/>
              <a:gd name="connsiteX19343" fmla="*/ 4465725 w 10993169"/>
              <a:gd name="connsiteY19343" fmla="*/ 2586972 h 5809456"/>
              <a:gd name="connsiteX19344" fmla="*/ 4468980 w 10993169"/>
              <a:gd name="connsiteY19344" fmla="*/ 2593484 h 5809456"/>
              <a:gd name="connsiteX19345" fmla="*/ 4473537 w 10993169"/>
              <a:gd name="connsiteY19345" fmla="*/ 2600646 h 5809456"/>
              <a:gd name="connsiteX19346" fmla="*/ 4478745 w 10993169"/>
              <a:gd name="connsiteY19346" fmla="*/ 2607809 h 5809456"/>
              <a:gd name="connsiteX19347" fmla="*/ 4483953 w 10993169"/>
              <a:gd name="connsiteY19347" fmla="*/ 2614971 h 5809456"/>
              <a:gd name="connsiteX19348" fmla="*/ 4486556 w 10993169"/>
              <a:gd name="connsiteY19348" fmla="*/ 2622134 h 5809456"/>
              <a:gd name="connsiteX19349" fmla="*/ 4490462 w 10993169"/>
              <a:gd name="connsiteY19349" fmla="*/ 2631250 h 5809456"/>
              <a:gd name="connsiteX19350" fmla="*/ 4495019 w 10993169"/>
              <a:gd name="connsiteY19350" fmla="*/ 2640366 h 5809456"/>
              <a:gd name="connsiteX19351" fmla="*/ 4498925 w 10993169"/>
              <a:gd name="connsiteY19351" fmla="*/ 2648179 h 5809456"/>
              <a:gd name="connsiteX19352" fmla="*/ 4503482 w 10993169"/>
              <a:gd name="connsiteY19352" fmla="*/ 2652737 h 5809456"/>
              <a:gd name="connsiteX19353" fmla="*/ 4509341 w 10993169"/>
              <a:gd name="connsiteY19353" fmla="*/ 2657946 h 5809456"/>
              <a:gd name="connsiteX19354" fmla="*/ 4514548 w 10993169"/>
              <a:gd name="connsiteY19354" fmla="*/ 2663156 h 5809456"/>
              <a:gd name="connsiteX19355" fmla="*/ 4519105 w 10993169"/>
              <a:gd name="connsiteY19355" fmla="*/ 2666411 h 5809456"/>
              <a:gd name="connsiteX19356" fmla="*/ 4522360 w 10993169"/>
              <a:gd name="connsiteY19356" fmla="*/ 2667713 h 5809456"/>
              <a:gd name="connsiteX19357" fmla="*/ 4526266 w 10993169"/>
              <a:gd name="connsiteY19357" fmla="*/ 2669016 h 5809456"/>
              <a:gd name="connsiteX19358" fmla="*/ 4530172 w 10993169"/>
              <a:gd name="connsiteY19358" fmla="*/ 2669667 h 5809456"/>
              <a:gd name="connsiteX19359" fmla="*/ 4534728 w 10993169"/>
              <a:gd name="connsiteY19359" fmla="*/ 2669667 h 5809456"/>
              <a:gd name="connsiteX19360" fmla="*/ 4542540 w 10993169"/>
              <a:gd name="connsiteY19360" fmla="*/ 2670318 h 5809456"/>
              <a:gd name="connsiteX19361" fmla="*/ 4549701 w 10993169"/>
              <a:gd name="connsiteY19361" fmla="*/ 2670969 h 5809456"/>
              <a:gd name="connsiteX19362" fmla="*/ 4554258 w 10993169"/>
              <a:gd name="connsiteY19362" fmla="*/ 2674225 h 5809456"/>
              <a:gd name="connsiteX19363" fmla="*/ 4560116 w 10993169"/>
              <a:gd name="connsiteY19363" fmla="*/ 2678132 h 5809456"/>
              <a:gd name="connsiteX19364" fmla="*/ 4565324 w 10993169"/>
              <a:gd name="connsiteY19364" fmla="*/ 2682690 h 5809456"/>
              <a:gd name="connsiteX19365" fmla="*/ 4569881 w 10993169"/>
              <a:gd name="connsiteY19365" fmla="*/ 2686597 h 5809456"/>
              <a:gd name="connsiteX19366" fmla="*/ 4575089 w 10993169"/>
              <a:gd name="connsiteY19366" fmla="*/ 2691154 h 5809456"/>
              <a:gd name="connsiteX19367" fmla="*/ 4580947 w 10993169"/>
              <a:gd name="connsiteY19367" fmla="*/ 2696364 h 5809456"/>
              <a:gd name="connsiteX19368" fmla="*/ 4587457 w 10993169"/>
              <a:gd name="connsiteY19368" fmla="*/ 2700922 h 5809456"/>
              <a:gd name="connsiteX19369" fmla="*/ 4593316 w 10993169"/>
              <a:gd name="connsiteY19369" fmla="*/ 2704177 h 5809456"/>
              <a:gd name="connsiteX19370" fmla="*/ 4594618 w 10993169"/>
              <a:gd name="connsiteY19370" fmla="*/ 2705480 h 5809456"/>
              <a:gd name="connsiteX19371" fmla="*/ 4596571 w 10993169"/>
              <a:gd name="connsiteY19371" fmla="*/ 2705480 h 5809456"/>
              <a:gd name="connsiteX19372" fmla="*/ 4599175 w 10993169"/>
              <a:gd name="connsiteY19372" fmla="*/ 2706131 h 5809456"/>
              <a:gd name="connsiteX19373" fmla="*/ 4601779 w 10993169"/>
              <a:gd name="connsiteY19373" fmla="*/ 2706131 h 5809456"/>
              <a:gd name="connsiteX19374" fmla="*/ 4606986 w 10993169"/>
              <a:gd name="connsiteY19374" fmla="*/ 2705480 h 5809456"/>
              <a:gd name="connsiteX19375" fmla="*/ 4611543 w 10993169"/>
              <a:gd name="connsiteY19375" fmla="*/ 2704177 h 5809456"/>
              <a:gd name="connsiteX19376" fmla="*/ 4618053 w 10993169"/>
              <a:gd name="connsiteY19376" fmla="*/ 2700922 h 5809456"/>
              <a:gd name="connsiteX19377" fmla="*/ 4625214 w 10993169"/>
              <a:gd name="connsiteY19377" fmla="*/ 2696364 h 5809456"/>
              <a:gd name="connsiteX19378" fmla="*/ 4631723 w 10993169"/>
              <a:gd name="connsiteY19378" fmla="*/ 2691154 h 5809456"/>
              <a:gd name="connsiteX19379" fmla="*/ 4636931 w 10993169"/>
              <a:gd name="connsiteY19379" fmla="*/ 2686597 h 5809456"/>
              <a:gd name="connsiteX19380" fmla="*/ 4645394 w 10993169"/>
              <a:gd name="connsiteY19380" fmla="*/ 2682039 h 5809456"/>
              <a:gd name="connsiteX19381" fmla="*/ 4655809 w 10993169"/>
              <a:gd name="connsiteY19381" fmla="*/ 2676829 h 5809456"/>
              <a:gd name="connsiteX19382" fmla="*/ 4666225 w 10993169"/>
              <a:gd name="connsiteY19382" fmla="*/ 2671620 h 5809456"/>
              <a:gd name="connsiteX19383" fmla="*/ 4674687 w 10993169"/>
              <a:gd name="connsiteY19383" fmla="*/ 2669016 h 5809456"/>
              <a:gd name="connsiteX19384" fmla="*/ 4682499 w 10993169"/>
              <a:gd name="connsiteY19384" fmla="*/ 2667713 h 5809456"/>
              <a:gd name="connsiteX19385" fmla="*/ 4691613 w 10993169"/>
              <a:gd name="connsiteY19385" fmla="*/ 2667062 h 5809456"/>
              <a:gd name="connsiteX19386" fmla="*/ 4697471 w 10993169"/>
              <a:gd name="connsiteY19386" fmla="*/ 2667062 h 5809456"/>
              <a:gd name="connsiteX19387" fmla="*/ 4702679 w 10993169"/>
              <a:gd name="connsiteY19387" fmla="*/ 2666411 h 5809456"/>
              <a:gd name="connsiteX19388" fmla="*/ 4707236 w 10993169"/>
              <a:gd name="connsiteY19388" fmla="*/ 2665109 h 5809456"/>
              <a:gd name="connsiteX19389" fmla="*/ 4711142 w 10993169"/>
              <a:gd name="connsiteY19389" fmla="*/ 2663807 h 5809456"/>
              <a:gd name="connsiteX19390" fmla="*/ 4718303 w 10993169"/>
              <a:gd name="connsiteY19390" fmla="*/ 2660551 h 5809456"/>
              <a:gd name="connsiteX19391" fmla="*/ 4727416 w 10993169"/>
              <a:gd name="connsiteY19391" fmla="*/ 2655993 h 5809456"/>
              <a:gd name="connsiteX19392" fmla="*/ 4737181 w 10993169"/>
              <a:gd name="connsiteY19392" fmla="*/ 2650133 h 5809456"/>
              <a:gd name="connsiteX19393" fmla="*/ 4744341 w 10993169"/>
              <a:gd name="connsiteY19393" fmla="*/ 2644924 h 5809456"/>
              <a:gd name="connsiteX19394" fmla="*/ 4749549 w 10993169"/>
              <a:gd name="connsiteY19394" fmla="*/ 2638412 h 5809456"/>
              <a:gd name="connsiteX19395" fmla="*/ 4756059 w 10993169"/>
              <a:gd name="connsiteY19395" fmla="*/ 2631250 h 5809456"/>
              <a:gd name="connsiteX19396" fmla="*/ 4763220 w 10993169"/>
              <a:gd name="connsiteY19396" fmla="*/ 2623436 h 5809456"/>
              <a:gd name="connsiteX19397" fmla="*/ 4769729 w 10993169"/>
              <a:gd name="connsiteY19397" fmla="*/ 2616925 h 5809456"/>
              <a:gd name="connsiteX19398" fmla="*/ 4776890 w 10993169"/>
              <a:gd name="connsiteY19398" fmla="*/ 2609762 h 5809456"/>
              <a:gd name="connsiteX19399" fmla="*/ 4786655 w 10993169"/>
              <a:gd name="connsiteY19399" fmla="*/ 2600646 h 5809456"/>
              <a:gd name="connsiteX19400" fmla="*/ 4796419 w 10993169"/>
              <a:gd name="connsiteY19400" fmla="*/ 2591530 h 5809456"/>
              <a:gd name="connsiteX19401" fmla="*/ 4804882 w 10993169"/>
              <a:gd name="connsiteY19401" fmla="*/ 2584368 h 5809456"/>
              <a:gd name="connsiteX19402" fmla="*/ 4813996 w 10993169"/>
              <a:gd name="connsiteY19402" fmla="*/ 2579159 h 5809456"/>
              <a:gd name="connsiteX19403" fmla="*/ 4824411 w 10993169"/>
              <a:gd name="connsiteY19403" fmla="*/ 2573298 h 5809456"/>
              <a:gd name="connsiteX19404" fmla="*/ 4834176 w 10993169"/>
              <a:gd name="connsiteY19404" fmla="*/ 2567438 h 5809456"/>
              <a:gd name="connsiteX19405" fmla="*/ 4841336 w 10993169"/>
              <a:gd name="connsiteY19405" fmla="*/ 2560927 h 5809456"/>
              <a:gd name="connsiteX19406" fmla="*/ 4845893 w 10993169"/>
              <a:gd name="connsiteY19406" fmla="*/ 2556369 h 5809456"/>
              <a:gd name="connsiteX19407" fmla="*/ 4849799 w 10993169"/>
              <a:gd name="connsiteY19407" fmla="*/ 2549206 h 5809456"/>
              <a:gd name="connsiteX19408" fmla="*/ 4853705 w 10993169"/>
              <a:gd name="connsiteY19408" fmla="*/ 2542044 h 5809456"/>
              <a:gd name="connsiteX19409" fmla="*/ 4856960 w 10993169"/>
              <a:gd name="connsiteY19409" fmla="*/ 2534881 h 5809456"/>
              <a:gd name="connsiteX19410" fmla="*/ 4856960 w 10993169"/>
              <a:gd name="connsiteY19410" fmla="*/ 2528370 h 5809456"/>
              <a:gd name="connsiteX19411" fmla="*/ 4856960 w 10993169"/>
              <a:gd name="connsiteY19411" fmla="*/ 2519905 h 5809456"/>
              <a:gd name="connsiteX19412" fmla="*/ 4856960 w 10993169"/>
              <a:gd name="connsiteY19412" fmla="*/ 2511440 h 5809456"/>
              <a:gd name="connsiteX19413" fmla="*/ 4856960 w 10993169"/>
              <a:gd name="connsiteY19413" fmla="*/ 2504278 h 5809456"/>
              <a:gd name="connsiteX19414" fmla="*/ 4855658 w 10993169"/>
              <a:gd name="connsiteY19414" fmla="*/ 2499720 h 5809456"/>
              <a:gd name="connsiteX19415" fmla="*/ 4853054 w 10993169"/>
              <a:gd name="connsiteY19415" fmla="*/ 2492557 h 5809456"/>
              <a:gd name="connsiteX19416" fmla="*/ 4850450 w 10993169"/>
              <a:gd name="connsiteY19416" fmla="*/ 2485395 h 5809456"/>
              <a:gd name="connsiteX19417" fmla="*/ 4849148 w 10993169"/>
              <a:gd name="connsiteY19417" fmla="*/ 2478883 h 5809456"/>
              <a:gd name="connsiteX19418" fmla="*/ 4849799 w 10993169"/>
              <a:gd name="connsiteY19418" fmla="*/ 2474977 h 5809456"/>
              <a:gd name="connsiteX19419" fmla="*/ 4851752 w 10993169"/>
              <a:gd name="connsiteY19419" fmla="*/ 2470419 h 5809456"/>
              <a:gd name="connsiteX19420" fmla="*/ 4854356 w 10993169"/>
              <a:gd name="connsiteY19420" fmla="*/ 2465861 h 5809456"/>
              <a:gd name="connsiteX19421" fmla="*/ 4856960 w 10993169"/>
              <a:gd name="connsiteY19421" fmla="*/ 2461303 h 5809456"/>
              <a:gd name="connsiteX19422" fmla="*/ 4857611 w 10993169"/>
              <a:gd name="connsiteY19422" fmla="*/ 2458698 h 5809456"/>
              <a:gd name="connsiteX19423" fmla="*/ 4860866 w 10993169"/>
              <a:gd name="connsiteY19423" fmla="*/ 2456094 h 5809456"/>
              <a:gd name="connsiteX19424" fmla="*/ 4864121 w 10993169"/>
              <a:gd name="connsiteY19424" fmla="*/ 2453489 h 5809456"/>
              <a:gd name="connsiteX19425" fmla="*/ 4866724 w 10993169"/>
              <a:gd name="connsiteY19425" fmla="*/ 2450884 h 5809456"/>
              <a:gd name="connsiteX19426" fmla="*/ 4868677 w 10993169"/>
              <a:gd name="connsiteY19426" fmla="*/ 2448931 h 5809456"/>
              <a:gd name="connsiteX19427" fmla="*/ 4869979 w 10993169"/>
              <a:gd name="connsiteY19427" fmla="*/ 2446326 h 5809456"/>
              <a:gd name="connsiteX19428" fmla="*/ 4870630 w 10993169"/>
              <a:gd name="connsiteY19428" fmla="*/ 2443071 h 5809456"/>
              <a:gd name="connsiteX19429" fmla="*/ 4871932 w 10993169"/>
              <a:gd name="connsiteY19429" fmla="*/ 2439815 h 5809456"/>
              <a:gd name="connsiteX19430" fmla="*/ 4872583 w 10993169"/>
              <a:gd name="connsiteY19430" fmla="*/ 2436559 h 5809456"/>
              <a:gd name="connsiteX19431" fmla="*/ 4873885 w 10993169"/>
              <a:gd name="connsiteY19431" fmla="*/ 2433955 h 5809456"/>
              <a:gd name="connsiteX19432" fmla="*/ 4875187 w 10993169"/>
              <a:gd name="connsiteY19432" fmla="*/ 2431350 h 5809456"/>
              <a:gd name="connsiteX19433" fmla="*/ 4877140 w 10993169"/>
              <a:gd name="connsiteY19433" fmla="*/ 2430048 h 5809456"/>
              <a:gd name="connsiteX19434" fmla="*/ 4878442 w 10993169"/>
              <a:gd name="connsiteY19434" fmla="*/ 2428095 h 5809456"/>
              <a:gd name="connsiteX19435" fmla="*/ 4880395 w 10993169"/>
              <a:gd name="connsiteY19435" fmla="*/ 2426792 h 5809456"/>
              <a:gd name="connsiteX19436" fmla="*/ 4882348 w 10993169"/>
              <a:gd name="connsiteY19436" fmla="*/ 2425490 h 5809456"/>
              <a:gd name="connsiteX19437" fmla="*/ 4884951 w 10993169"/>
              <a:gd name="connsiteY19437" fmla="*/ 2424188 h 5809456"/>
              <a:gd name="connsiteX19438" fmla="*/ 4890159 w 10993169"/>
              <a:gd name="connsiteY19438" fmla="*/ 2422886 h 5809456"/>
              <a:gd name="connsiteX19439" fmla="*/ 4894716 w 10993169"/>
              <a:gd name="connsiteY19439" fmla="*/ 2422234 h 5809456"/>
              <a:gd name="connsiteX19440" fmla="*/ 4901226 w 10993169"/>
              <a:gd name="connsiteY19440" fmla="*/ 2423537 h 5809456"/>
              <a:gd name="connsiteX19441" fmla="*/ 4909037 w 10993169"/>
              <a:gd name="connsiteY19441" fmla="*/ 2426141 h 5809456"/>
              <a:gd name="connsiteX19442" fmla="*/ 4916198 w 10993169"/>
              <a:gd name="connsiteY19442" fmla="*/ 2428746 h 5809456"/>
              <a:gd name="connsiteX19443" fmla="*/ 4922708 w 10993169"/>
              <a:gd name="connsiteY19443" fmla="*/ 2430048 h 5809456"/>
              <a:gd name="connsiteX19444" fmla="*/ 4926614 w 10993169"/>
              <a:gd name="connsiteY19444" fmla="*/ 2430699 h 5809456"/>
              <a:gd name="connsiteX19445" fmla="*/ 4931821 w 10993169"/>
              <a:gd name="connsiteY19445" fmla="*/ 2430699 h 5809456"/>
              <a:gd name="connsiteX19446" fmla="*/ 4936379 w 10993169"/>
              <a:gd name="connsiteY19446" fmla="*/ 2430699 h 5809456"/>
              <a:gd name="connsiteX19447" fmla="*/ 4941586 w 10993169"/>
              <a:gd name="connsiteY19447" fmla="*/ 2430048 h 5809456"/>
              <a:gd name="connsiteX19448" fmla="*/ 4946794 w 10993169"/>
              <a:gd name="connsiteY19448" fmla="*/ 2429397 h 5809456"/>
              <a:gd name="connsiteX19449" fmla="*/ 4951351 w 10993169"/>
              <a:gd name="connsiteY19449" fmla="*/ 2429397 h 5809456"/>
              <a:gd name="connsiteX19450" fmla="*/ 4955907 w 10993169"/>
              <a:gd name="connsiteY19450" fmla="*/ 2429397 h 5809456"/>
              <a:gd name="connsiteX19451" fmla="*/ 4959163 w 10993169"/>
              <a:gd name="connsiteY19451" fmla="*/ 2430048 h 5809456"/>
              <a:gd name="connsiteX19452" fmla="*/ 4963719 w 10993169"/>
              <a:gd name="connsiteY19452" fmla="*/ 2430699 h 5809456"/>
              <a:gd name="connsiteX19453" fmla="*/ 4970229 w 10993169"/>
              <a:gd name="connsiteY19453" fmla="*/ 2432001 h 5809456"/>
              <a:gd name="connsiteX19454" fmla="*/ 4972833 w 10993169"/>
              <a:gd name="connsiteY19454" fmla="*/ 2433304 h 5809456"/>
              <a:gd name="connsiteX19455" fmla="*/ 4976088 w 10993169"/>
              <a:gd name="connsiteY19455" fmla="*/ 2434606 h 5809456"/>
              <a:gd name="connsiteX19456" fmla="*/ 4978041 w 10993169"/>
              <a:gd name="connsiteY19456" fmla="*/ 2435908 h 5809456"/>
              <a:gd name="connsiteX19457" fmla="*/ 4979343 w 10993169"/>
              <a:gd name="connsiteY19457" fmla="*/ 2438513 h 5809456"/>
              <a:gd name="connsiteX19458" fmla="*/ 4980645 w 10993169"/>
              <a:gd name="connsiteY19458" fmla="*/ 2441769 h 5809456"/>
              <a:gd name="connsiteX19459" fmla="*/ 4981295 w 10993169"/>
              <a:gd name="connsiteY19459" fmla="*/ 2446326 h 5809456"/>
              <a:gd name="connsiteX19460" fmla="*/ 4981947 w 10993169"/>
              <a:gd name="connsiteY19460" fmla="*/ 2450884 h 5809456"/>
              <a:gd name="connsiteX19461" fmla="*/ 4981947 w 10993169"/>
              <a:gd name="connsiteY19461" fmla="*/ 2453489 h 5809456"/>
              <a:gd name="connsiteX19462" fmla="*/ 4981295 w 10993169"/>
              <a:gd name="connsiteY19462" fmla="*/ 2460652 h 5809456"/>
              <a:gd name="connsiteX19463" fmla="*/ 4980645 w 10993169"/>
              <a:gd name="connsiteY19463" fmla="*/ 2469116 h 5809456"/>
              <a:gd name="connsiteX19464" fmla="*/ 4980645 w 10993169"/>
              <a:gd name="connsiteY19464" fmla="*/ 2477581 h 5809456"/>
              <a:gd name="connsiteX19465" fmla="*/ 4981947 w 10993169"/>
              <a:gd name="connsiteY19465" fmla="*/ 2484093 h 5809456"/>
              <a:gd name="connsiteX19466" fmla="*/ 4984550 w 10993169"/>
              <a:gd name="connsiteY19466" fmla="*/ 2493208 h 5809456"/>
              <a:gd name="connsiteX19467" fmla="*/ 4987154 w 10993169"/>
              <a:gd name="connsiteY19467" fmla="*/ 2502324 h 5809456"/>
              <a:gd name="connsiteX19468" fmla="*/ 4989107 w 10993169"/>
              <a:gd name="connsiteY19468" fmla="*/ 2506882 h 5809456"/>
              <a:gd name="connsiteX19469" fmla="*/ 4990409 w 10993169"/>
              <a:gd name="connsiteY19469" fmla="*/ 2514045 h 5809456"/>
              <a:gd name="connsiteX19470" fmla="*/ 4991711 w 10993169"/>
              <a:gd name="connsiteY19470" fmla="*/ 2521207 h 5809456"/>
              <a:gd name="connsiteX19471" fmla="*/ 4992362 w 10993169"/>
              <a:gd name="connsiteY19471" fmla="*/ 2527719 h 5809456"/>
              <a:gd name="connsiteX19472" fmla="*/ 4991711 w 10993169"/>
              <a:gd name="connsiteY19472" fmla="*/ 2532277 h 5809456"/>
              <a:gd name="connsiteX19473" fmla="*/ 4991060 w 10993169"/>
              <a:gd name="connsiteY19473" fmla="*/ 2538788 h 5809456"/>
              <a:gd name="connsiteX19474" fmla="*/ 4989758 w 10993169"/>
              <a:gd name="connsiteY19474" fmla="*/ 2545951 h 5809456"/>
              <a:gd name="connsiteX19475" fmla="*/ 4989758 w 10993169"/>
              <a:gd name="connsiteY19475" fmla="*/ 2551160 h 5809456"/>
              <a:gd name="connsiteX19476" fmla="*/ 4985201 w 10993169"/>
              <a:gd name="connsiteY19476" fmla="*/ 2557020 h 5809456"/>
              <a:gd name="connsiteX19477" fmla="*/ 4980645 w 10993169"/>
              <a:gd name="connsiteY19477" fmla="*/ 2563531 h 5809456"/>
              <a:gd name="connsiteX19478" fmla="*/ 4976088 w 10993169"/>
              <a:gd name="connsiteY19478" fmla="*/ 2569392 h 5809456"/>
              <a:gd name="connsiteX19479" fmla="*/ 4971531 w 10993169"/>
              <a:gd name="connsiteY19479" fmla="*/ 2573950 h 5809456"/>
              <a:gd name="connsiteX19480" fmla="*/ 4964370 w 10993169"/>
              <a:gd name="connsiteY19480" fmla="*/ 2581763 h 5809456"/>
              <a:gd name="connsiteX19481" fmla="*/ 4956559 w 10993169"/>
              <a:gd name="connsiteY19481" fmla="*/ 2591530 h 5809456"/>
              <a:gd name="connsiteX19482" fmla="*/ 4955257 w 10993169"/>
              <a:gd name="connsiteY19482" fmla="*/ 2596739 h 5809456"/>
              <a:gd name="connsiteX19483" fmla="*/ 4953955 w 10993169"/>
              <a:gd name="connsiteY19483" fmla="*/ 2603251 h 5809456"/>
              <a:gd name="connsiteX19484" fmla="*/ 4953955 w 10993169"/>
              <a:gd name="connsiteY19484" fmla="*/ 2609762 h 5809456"/>
              <a:gd name="connsiteX19485" fmla="*/ 4953955 w 10993169"/>
              <a:gd name="connsiteY19485" fmla="*/ 2614971 h 5809456"/>
              <a:gd name="connsiteX19486" fmla="*/ 4954606 w 10993169"/>
              <a:gd name="connsiteY19486" fmla="*/ 2620832 h 5809456"/>
              <a:gd name="connsiteX19487" fmla="*/ 4955257 w 10993169"/>
              <a:gd name="connsiteY19487" fmla="*/ 2627343 h 5809456"/>
              <a:gd name="connsiteX19488" fmla="*/ 4957209 w 10993169"/>
              <a:gd name="connsiteY19488" fmla="*/ 2633203 h 5809456"/>
              <a:gd name="connsiteX19489" fmla="*/ 4959163 w 10993169"/>
              <a:gd name="connsiteY19489" fmla="*/ 2637761 h 5809456"/>
              <a:gd name="connsiteX19490" fmla="*/ 4960465 w 10993169"/>
              <a:gd name="connsiteY19490" fmla="*/ 2640366 h 5809456"/>
              <a:gd name="connsiteX19491" fmla="*/ 4962417 w 10993169"/>
              <a:gd name="connsiteY19491" fmla="*/ 2643621 h 5809456"/>
              <a:gd name="connsiteX19492" fmla="*/ 4965021 w 10993169"/>
              <a:gd name="connsiteY19492" fmla="*/ 2647528 h 5809456"/>
              <a:gd name="connsiteX19493" fmla="*/ 4968276 w 10993169"/>
              <a:gd name="connsiteY19493" fmla="*/ 2650784 h 5809456"/>
              <a:gd name="connsiteX19494" fmla="*/ 4975437 w 10993169"/>
              <a:gd name="connsiteY19494" fmla="*/ 2656644 h 5809456"/>
              <a:gd name="connsiteX19495" fmla="*/ 4981947 w 10993169"/>
              <a:gd name="connsiteY19495" fmla="*/ 2661202 h 5809456"/>
              <a:gd name="connsiteX19496" fmla="*/ 4987154 w 10993169"/>
              <a:gd name="connsiteY19496" fmla="*/ 2662504 h 5809456"/>
              <a:gd name="connsiteX19497" fmla="*/ 4993013 w 10993169"/>
              <a:gd name="connsiteY19497" fmla="*/ 2663807 h 5809456"/>
              <a:gd name="connsiteX19498" fmla="*/ 4999523 w 10993169"/>
              <a:gd name="connsiteY19498" fmla="*/ 2664458 h 5809456"/>
              <a:gd name="connsiteX19499" fmla="*/ 5004731 w 10993169"/>
              <a:gd name="connsiteY19499" fmla="*/ 2666411 h 5809456"/>
              <a:gd name="connsiteX19500" fmla="*/ 5009938 w 10993169"/>
              <a:gd name="connsiteY19500" fmla="*/ 2669667 h 5809456"/>
              <a:gd name="connsiteX19501" fmla="*/ 5016448 w 10993169"/>
              <a:gd name="connsiteY19501" fmla="*/ 2674225 h 5809456"/>
              <a:gd name="connsiteX19502" fmla="*/ 5022307 w 10993169"/>
              <a:gd name="connsiteY19502" fmla="*/ 2680736 h 5809456"/>
              <a:gd name="connsiteX19503" fmla="*/ 5027515 w 10993169"/>
              <a:gd name="connsiteY19503" fmla="*/ 2686597 h 5809456"/>
              <a:gd name="connsiteX19504" fmla="*/ 5032722 w 10993169"/>
              <a:gd name="connsiteY19504" fmla="*/ 2693108 h 5809456"/>
              <a:gd name="connsiteX19505" fmla="*/ 5037930 w 10993169"/>
              <a:gd name="connsiteY19505" fmla="*/ 2701573 h 5809456"/>
              <a:gd name="connsiteX19506" fmla="*/ 5038581 w 10993169"/>
              <a:gd name="connsiteY19506" fmla="*/ 2706782 h 5809456"/>
              <a:gd name="connsiteX19507" fmla="*/ 5039883 w 10993169"/>
              <a:gd name="connsiteY19507" fmla="*/ 2713293 h 5809456"/>
              <a:gd name="connsiteX19508" fmla="*/ 5040534 w 10993169"/>
              <a:gd name="connsiteY19508" fmla="*/ 2716549 h 5809456"/>
              <a:gd name="connsiteX19509" fmla="*/ 5041836 w 10993169"/>
              <a:gd name="connsiteY19509" fmla="*/ 2719805 h 5809456"/>
              <a:gd name="connsiteX19510" fmla="*/ 5043789 w 10993169"/>
              <a:gd name="connsiteY19510" fmla="*/ 2722409 h 5809456"/>
              <a:gd name="connsiteX19511" fmla="*/ 5045091 w 10993169"/>
              <a:gd name="connsiteY19511" fmla="*/ 2725014 h 5809456"/>
              <a:gd name="connsiteX19512" fmla="*/ 5046393 w 10993169"/>
              <a:gd name="connsiteY19512" fmla="*/ 2727618 h 5809456"/>
              <a:gd name="connsiteX19513" fmla="*/ 5048346 w 10993169"/>
              <a:gd name="connsiteY19513" fmla="*/ 2730874 h 5809456"/>
              <a:gd name="connsiteX19514" fmla="*/ 5050949 w 10993169"/>
              <a:gd name="connsiteY19514" fmla="*/ 2734781 h 5809456"/>
              <a:gd name="connsiteX19515" fmla="*/ 5052903 w 10993169"/>
              <a:gd name="connsiteY19515" fmla="*/ 2737385 h 5809456"/>
              <a:gd name="connsiteX19516" fmla="*/ 5055506 w 10993169"/>
              <a:gd name="connsiteY19516" fmla="*/ 2738036 h 5809456"/>
              <a:gd name="connsiteX19517" fmla="*/ 5059412 w 10993169"/>
              <a:gd name="connsiteY19517" fmla="*/ 2738688 h 5809456"/>
              <a:gd name="connsiteX19518" fmla="*/ 5061365 w 10993169"/>
              <a:gd name="connsiteY19518" fmla="*/ 2738688 h 5809456"/>
              <a:gd name="connsiteX19519" fmla="*/ 5063318 w 10993169"/>
              <a:gd name="connsiteY19519" fmla="*/ 2738688 h 5809456"/>
              <a:gd name="connsiteX19520" fmla="*/ 5064620 w 10993169"/>
              <a:gd name="connsiteY19520" fmla="*/ 2738036 h 5809456"/>
              <a:gd name="connsiteX19521" fmla="*/ 5065922 w 10993169"/>
              <a:gd name="connsiteY19521" fmla="*/ 2737385 h 5809456"/>
              <a:gd name="connsiteX19522" fmla="*/ 5067224 w 10993169"/>
              <a:gd name="connsiteY19522" fmla="*/ 2736083 h 5809456"/>
              <a:gd name="connsiteX19523" fmla="*/ 5068526 w 10993169"/>
              <a:gd name="connsiteY19523" fmla="*/ 2733478 h 5809456"/>
              <a:gd name="connsiteX19524" fmla="*/ 5068526 w 10993169"/>
              <a:gd name="connsiteY19524" fmla="*/ 2730223 h 5809456"/>
              <a:gd name="connsiteX19525" fmla="*/ 5068526 w 10993169"/>
              <a:gd name="connsiteY19525" fmla="*/ 2726316 h 5809456"/>
              <a:gd name="connsiteX19526" fmla="*/ 5067224 w 10993169"/>
              <a:gd name="connsiteY19526" fmla="*/ 2719153 h 5809456"/>
              <a:gd name="connsiteX19527" fmla="*/ 5065922 w 10993169"/>
              <a:gd name="connsiteY19527" fmla="*/ 2711991 h 5809456"/>
              <a:gd name="connsiteX19528" fmla="*/ 5058110 w 10993169"/>
              <a:gd name="connsiteY19528" fmla="*/ 2705480 h 5809456"/>
              <a:gd name="connsiteX19529" fmla="*/ 5050299 w 10993169"/>
              <a:gd name="connsiteY19529" fmla="*/ 2698968 h 5809456"/>
              <a:gd name="connsiteX19530" fmla="*/ 5048346 w 10993169"/>
              <a:gd name="connsiteY19530" fmla="*/ 2694410 h 5809456"/>
              <a:gd name="connsiteX19531" fmla="*/ 5045091 w 10993169"/>
              <a:gd name="connsiteY19531" fmla="*/ 2687899 h 5809456"/>
              <a:gd name="connsiteX19532" fmla="*/ 5042487 w 10993169"/>
              <a:gd name="connsiteY19532" fmla="*/ 2681387 h 5809456"/>
              <a:gd name="connsiteX19533" fmla="*/ 5040534 w 10993169"/>
              <a:gd name="connsiteY19533" fmla="*/ 2676178 h 5809456"/>
              <a:gd name="connsiteX19534" fmla="*/ 5040534 w 10993169"/>
              <a:gd name="connsiteY19534" fmla="*/ 2671620 h 5809456"/>
              <a:gd name="connsiteX19535" fmla="*/ 5041185 w 10993169"/>
              <a:gd name="connsiteY19535" fmla="*/ 2666411 h 5809456"/>
              <a:gd name="connsiteX19536" fmla="*/ 5041185 w 10993169"/>
              <a:gd name="connsiteY19536" fmla="*/ 2663807 h 5809456"/>
              <a:gd name="connsiteX19537" fmla="*/ 5041185 w 10993169"/>
              <a:gd name="connsiteY19537" fmla="*/ 2661853 h 5809456"/>
              <a:gd name="connsiteX19538" fmla="*/ 5041185 w 10993169"/>
              <a:gd name="connsiteY19538" fmla="*/ 2659900 h 5809456"/>
              <a:gd name="connsiteX19539" fmla="*/ 5040534 w 10993169"/>
              <a:gd name="connsiteY19539" fmla="*/ 2658598 h 5809456"/>
              <a:gd name="connsiteX19540" fmla="*/ 5037930 w 10993169"/>
              <a:gd name="connsiteY19540" fmla="*/ 2655342 h 5809456"/>
              <a:gd name="connsiteX19541" fmla="*/ 5034675 w 10993169"/>
              <a:gd name="connsiteY19541" fmla="*/ 2652737 h 5809456"/>
              <a:gd name="connsiteX19542" fmla="*/ 5031421 w 10993169"/>
              <a:gd name="connsiteY19542" fmla="*/ 2651435 h 5809456"/>
              <a:gd name="connsiteX19543" fmla="*/ 5027515 w 10993169"/>
              <a:gd name="connsiteY19543" fmla="*/ 2650784 h 5809456"/>
              <a:gd name="connsiteX19544" fmla="*/ 5024260 w 10993169"/>
              <a:gd name="connsiteY19544" fmla="*/ 2649482 h 5809456"/>
              <a:gd name="connsiteX19545" fmla="*/ 5019703 w 10993169"/>
              <a:gd name="connsiteY19545" fmla="*/ 2648830 h 5809456"/>
              <a:gd name="connsiteX19546" fmla="*/ 5014495 w 10993169"/>
              <a:gd name="connsiteY19546" fmla="*/ 2648179 h 5809456"/>
              <a:gd name="connsiteX19547" fmla="*/ 5009938 w 10993169"/>
              <a:gd name="connsiteY19547" fmla="*/ 2648179 h 5809456"/>
              <a:gd name="connsiteX19548" fmla="*/ 5005381 w 10993169"/>
              <a:gd name="connsiteY19548" fmla="*/ 2646226 h 5809456"/>
              <a:gd name="connsiteX19549" fmla="*/ 5000174 w 10993169"/>
              <a:gd name="connsiteY19549" fmla="*/ 2643621 h 5809456"/>
              <a:gd name="connsiteX19550" fmla="*/ 4997570 w 10993169"/>
              <a:gd name="connsiteY19550" fmla="*/ 2642319 h 5809456"/>
              <a:gd name="connsiteX19551" fmla="*/ 4994966 w 10993169"/>
              <a:gd name="connsiteY19551" fmla="*/ 2641017 h 5809456"/>
              <a:gd name="connsiteX19552" fmla="*/ 4993013 w 10993169"/>
              <a:gd name="connsiteY19552" fmla="*/ 2639063 h 5809456"/>
              <a:gd name="connsiteX19553" fmla="*/ 4992362 w 10993169"/>
              <a:gd name="connsiteY19553" fmla="*/ 2637761 h 5809456"/>
              <a:gd name="connsiteX19554" fmla="*/ 4989758 w 10993169"/>
              <a:gd name="connsiteY19554" fmla="*/ 2634505 h 5809456"/>
              <a:gd name="connsiteX19555" fmla="*/ 4987154 w 10993169"/>
              <a:gd name="connsiteY19555" fmla="*/ 2630599 h 5809456"/>
              <a:gd name="connsiteX19556" fmla="*/ 4985201 w 10993169"/>
              <a:gd name="connsiteY19556" fmla="*/ 2626692 h 5809456"/>
              <a:gd name="connsiteX19557" fmla="*/ 4984550 w 10993169"/>
              <a:gd name="connsiteY19557" fmla="*/ 2622134 h 5809456"/>
              <a:gd name="connsiteX19558" fmla="*/ 4987154 w 10993169"/>
              <a:gd name="connsiteY19558" fmla="*/ 2618227 h 5809456"/>
              <a:gd name="connsiteX19559" fmla="*/ 4991060 w 10993169"/>
              <a:gd name="connsiteY19559" fmla="*/ 2613018 h 5809456"/>
              <a:gd name="connsiteX19560" fmla="*/ 4994315 w 10993169"/>
              <a:gd name="connsiteY19560" fmla="*/ 2607809 h 5809456"/>
              <a:gd name="connsiteX19561" fmla="*/ 4996919 w 10993169"/>
              <a:gd name="connsiteY19561" fmla="*/ 2601949 h 5809456"/>
              <a:gd name="connsiteX19562" fmla="*/ 4998872 w 10993169"/>
              <a:gd name="connsiteY19562" fmla="*/ 2598693 h 5809456"/>
              <a:gd name="connsiteX19563" fmla="*/ 4999523 w 10993169"/>
              <a:gd name="connsiteY19563" fmla="*/ 2594135 h 5809456"/>
              <a:gd name="connsiteX19564" fmla="*/ 4999523 w 10993169"/>
              <a:gd name="connsiteY19564" fmla="*/ 2589577 h 5809456"/>
              <a:gd name="connsiteX19565" fmla="*/ 4999523 w 10993169"/>
              <a:gd name="connsiteY19565" fmla="*/ 2586972 h 5809456"/>
              <a:gd name="connsiteX19566" fmla="*/ 5000825 w 10993169"/>
              <a:gd name="connsiteY19566" fmla="*/ 2581763 h 5809456"/>
              <a:gd name="connsiteX19567" fmla="*/ 5000825 w 10993169"/>
              <a:gd name="connsiteY19567" fmla="*/ 2575252 h 5809456"/>
              <a:gd name="connsiteX19568" fmla="*/ 5000825 w 10993169"/>
              <a:gd name="connsiteY19568" fmla="*/ 2570043 h 5809456"/>
              <a:gd name="connsiteX19569" fmla="*/ 5002127 w 10993169"/>
              <a:gd name="connsiteY19569" fmla="*/ 2566136 h 5809456"/>
              <a:gd name="connsiteX19570" fmla="*/ 5011240 w 10993169"/>
              <a:gd name="connsiteY19570" fmla="*/ 2566136 h 5809456"/>
              <a:gd name="connsiteX19571" fmla="*/ 5019703 w 10993169"/>
              <a:gd name="connsiteY19571" fmla="*/ 2566136 h 5809456"/>
              <a:gd name="connsiteX19572" fmla="*/ 5021005 w 10993169"/>
              <a:gd name="connsiteY19572" fmla="*/ 2557671 h 5809456"/>
              <a:gd name="connsiteX19573" fmla="*/ 5022307 w 10993169"/>
              <a:gd name="connsiteY19573" fmla="*/ 2548555 h 5809456"/>
              <a:gd name="connsiteX19574" fmla="*/ 5028817 w 10993169"/>
              <a:gd name="connsiteY19574" fmla="*/ 2544648 h 5809456"/>
              <a:gd name="connsiteX19575" fmla="*/ 5035326 w 10993169"/>
              <a:gd name="connsiteY19575" fmla="*/ 2540090 h 5809456"/>
              <a:gd name="connsiteX19576" fmla="*/ 5035977 w 10993169"/>
              <a:gd name="connsiteY19576" fmla="*/ 2538788 h 5809456"/>
              <a:gd name="connsiteX19577" fmla="*/ 5036628 w 10993169"/>
              <a:gd name="connsiteY19577" fmla="*/ 2536835 h 5809456"/>
              <a:gd name="connsiteX19578" fmla="*/ 5036628 w 10993169"/>
              <a:gd name="connsiteY19578" fmla="*/ 2534230 h 5809456"/>
              <a:gd name="connsiteX19579" fmla="*/ 5035977 w 10993169"/>
              <a:gd name="connsiteY19579" fmla="*/ 2530974 h 5809456"/>
              <a:gd name="connsiteX19580" fmla="*/ 5035326 w 10993169"/>
              <a:gd name="connsiteY19580" fmla="*/ 2525114 h 5809456"/>
              <a:gd name="connsiteX19581" fmla="*/ 5035326 w 10993169"/>
              <a:gd name="connsiteY19581" fmla="*/ 2519905 h 5809456"/>
              <a:gd name="connsiteX19582" fmla="*/ 5034675 w 10993169"/>
              <a:gd name="connsiteY19582" fmla="*/ 2515347 h 5809456"/>
              <a:gd name="connsiteX19583" fmla="*/ 5034024 w 10993169"/>
              <a:gd name="connsiteY19583" fmla="*/ 2509487 h 5809456"/>
              <a:gd name="connsiteX19584" fmla="*/ 5033373 w 10993169"/>
              <a:gd name="connsiteY19584" fmla="*/ 2504278 h 5809456"/>
              <a:gd name="connsiteX19585" fmla="*/ 5032722 w 10993169"/>
              <a:gd name="connsiteY19585" fmla="*/ 2499720 h 5809456"/>
              <a:gd name="connsiteX19586" fmla="*/ 5035326 w 10993169"/>
              <a:gd name="connsiteY19586" fmla="*/ 2491906 h 5809456"/>
              <a:gd name="connsiteX19587" fmla="*/ 5037930 w 10993169"/>
              <a:gd name="connsiteY19587" fmla="*/ 2484093 h 5809456"/>
              <a:gd name="connsiteX19588" fmla="*/ 5037930 w 10993169"/>
              <a:gd name="connsiteY19588" fmla="*/ 2479535 h 5809456"/>
              <a:gd name="connsiteX19589" fmla="*/ 5037279 w 10993169"/>
              <a:gd name="connsiteY19589" fmla="*/ 2473023 h 5809456"/>
              <a:gd name="connsiteX19590" fmla="*/ 5036628 w 10993169"/>
              <a:gd name="connsiteY19590" fmla="*/ 2469767 h 5809456"/>
              <a:gd name="connsiteX19591" fmla="*/ 5035326 w 10993169"/>
              <a:gd name="connsiteY19591" fmla="*/ 2466512 h 5809456"/>
              <a:gd name="connsiteX19592" fmla="*/ 5034675 w 10993169"/>
              <a:gd name="connsiteY19592" fmla="*/ 2463256 h 5809456"/>
              <a:gd name="connsiteX19593" fmla="*/ 5032722 w 10993169"/>
              <a:gd name="connsiteY19593" fmla="*/ 2461303 h 5809456"/>
              <a:gd name="connsiteX19594" fmla="*/ 5031421 w 10993169"/>
              <a:gd name="connsiteY19594" fmla="*/ 2459349 h 5809456"/>
              <a:gd name="connsiteX19595" fmla="*/ 5029467 w 10993169"/>
              <a:gd name="connsiteY19595" fmla="*/ 2458047 h 5809456"/>
              <a:gd name="connsiteX19596" fmla="*/ 5026213 w 10993169"/>
              <a:gd name="connsiteY19596" fmla="*/ 2456745 h 5809456"/>
              <a:gd name="connsiteX19597" fmla="*/ 5023609 w 10993169"/>
              <a:gd name="connsiteY19597" fmla="*/ 2455442 h 5809456"/>
              <a:gd name="connsiteX19598" fmla="*/ 5017099 w 10993169"/>
              <a:gd name="connsiteY19598" fmla="*/ 2452838 h 5809456"/>
              <a:gd name="connsiteX19599" fmla="*/ 5012542 w 10993169"/>
              <a:gd name="connsiteY19599" fmla="*/ 2450884 h 5809456"/>
              <a:gd name="connsiteX19600" fmla="*/ 5009938 w 10993169"/>
              <a:gd name="connsiteY19600" fmla="*/ 2448931 h 5809456"/>
              <a:gd name="connsiteX19601" fmla="*/ 5006033 w 10993169"/>
              <a:gd name="connsiteY19601" fmla="*/ 2446326 h 5809456"/>
              <a:gd name="connsiteX19602" fmla="*/ 5003429 w 10993169"/>
              <a:gd name="connsiteY19602" fmla="*/ 2443071 h 5809456"/>
              <a:gd name="connsiteX19603" fmla="*/ 5002127 w 10993169"/>
              <a:gd name="connsiteY19603" fmla="*/ 2441117 h 5809456"/>
              <a:gd name="connsiteX19604" fmla="*/ 5000825 w 10993169"/>
              <a:gd name="connsiteY19604" fmla="*/ 2435257 h 5809456"/>
              <a:gd name="connsiteX19605" fmla="*/ 4999523 w 10993169"/>
              <a:gd name="connsiteY19605" fmla="*/ 2428746 h 5809456"/>
              <a:gd name="connsiteX19606" fmla="*/ 4998872 w 10993169"/>
              <a:gd name="connsiteY19606" fmla="*/ 2422234 h 5809456"/>
              <a:gd name="connsiteX19607" fmla="*/ 4996919 w 10993169"/>
              <a:gd name="connsiteY19607" fmla="*/ 2417676 h 5809456"/>
              <a:gd name="connsiteX19608" fmla="*/ 4996919 w 10993169"/>
              <a:gd name="connsiteY19608" fmla="*/ 2415072 h 5809456"/>
              <a:gd name="connsiteX19609" fmla="*/ 4995617 w 10993169"/>
              <a:gd name="connsiteY19609" fmla="*/ 2412467 h 5809456"/>
              <a:gd name="connsiteX19610" fmla="*/ 4993664 w 10993169"/>
              <a:gd name="connsiteY19610" fmla="*/ 2409863 h 5809456"/>
              <a:gd name="connsiteX19611" fmla="*/ 4992362 w 10993169"/>
              <a:gd name="connsiteY19611" fmla="*/ 2407258 h 5809456"/>
              <a:gd name="connsiteX19612" fmla="*/ 4987805 w 10993169"/>
              <a:gd name="connsiteY19612" fmla="*/ 2407258 h 5809456"/>
              <a:gd name="connsiteX19613" fmla="*/ 4983249 w 10993169"/>
              <a:gd name="connsiteY19613" fmla="*/ 2406607 h 5809456"/>
              <a:gd name="connsiteX19614" fmla="*/ 4979343 w 10993169"/>
              <a:gd name="connsiteY19614" fmla="*/ 2405956 h 5809456"/>
              <a:gd name="connsiteX19615" fmla="*/ 4976739 w 10993169"/>
              <a:gd name="connsiteY19615" fmla="*/ 2404654 h 5809456"/>
              <a:gd name="connsiteX19616" fmla="*/ 4974786 w 10993169"/>
              <a:gd name="connsiteY19616" fmla="*/ 2403351 h 5809456"/>
              <a:gd name="connsiteX19617" fmla="*/ 4973484 w 10993169"/>
              <a:gd name="connsiteY19617" fmla="*/ 2401398 h 5809456"/>
              <a:gd name="connsiteX19618" fmla="*/ 4972833 w 10993169"/>
              <a:gd name="connsiteY19618" fmla="*/ 2399445 h 5809456"/>
              <a:gd name="connsiteX19619" fmla="*/ 4972182 w 10993169"/>
              <a:gd name="connsiteY19619" fmla="*/ 2396840 h 5809456"/>
              <a:gd name="connsiteX19620" fmla="*/ 4970880 w 10993169"/>
              <a:gd name="connsiteY19620" fmla="*/ 2392282 h 5809456"/>
              <a:gd name="connsiteX19621" fmla="*/ 4968927 w 10993169"/>
              <a:gd name="connsiteY19621" fmla="*/ 2389677 h 5809456"/>
              <a:gd name="connsiteX19622" fmla="*/ 4964370 w 10993169"/>
              <a:gd name="connsiteY19622" fmla="*/ 2385771 h 5809456"/>
              <a:gd name="connsiteX19623" fmla="*/ 4957861 w 10993169"/>
              <a:gd name="connsiteY19623" fmla="*/ 2381864 h 5809456"/>
              <a:gd name="connsiteX19624" fmla="*/ 4951351 w 10993169"/>
              <a:gd name="connsiteY19624" fmla="*/ 2379259 h 5809456"/>
              <a:gd name="connsiteX19625" fmla="*/ 4945492 w 10993169"/>
              <a:gd name="connsiteY19625" fmla="*/ 2376655 h 5809456"/>
              <a:gd name="connsiteX19626" fmla="*/ 4940935 w 10993169"/>
              <a:gd name="connsiteY19626" fmla="*/ 2375352 h 5809456"/>
              <a:gd name="connsiteX19627" fmla="*/ 4935727 w 10993169"/>
              <a:gd name="connsiteY19627" fmla="*/ 2376004 h 5809456"/>
              <a:gd name="connsiteX19628" fmla="*/ 4929869 w 10993169"/>
              <a:gd name="connsiteY19628" fmla="*/ 2376655 h 5809456"/>
              <a:gd name="connsiteX19629" fmla="*/ 4925312 w 10993169"/>
              <a:gd name="connsiteY19629" fmla="*/ 2376655 h 5809456"/>
              <a:gd name="connsiteX19630" fmla="*/ 4917500 w 10993169"/>
              <a:gd name="connsiteY19630" fmla="*/ 2384468 h 5809456"/>
              <a:gd name="connsiteX19631" fmla="*/ 4910339 w 10993169"/>
              <a:gd name="connsiteY19631" fmla="*/ 2392282 h 5809456"/>
              <a:gd name="connsiteX19632" fmla="*/ 4907735 w 10993169"/>
              <a:gd name="connsiteY19632" fmla="*/ 2391631 h 5809456"/>
              <a:gd name="connsiteX19633" fmla="*/ 4905783 w 10993169"/>
              <a:gd name="connsiteY19633" fmla="*/ 2390980 h 5809456"/>
              <a:gd name="connsiteX19634" fmla="*/ 4903830 w 10993169"/>
              <a:gd name="connsiteY19634" fmla="*/ 2389677 h 5809456"/>
              <a:gd name="connsiteX19635" fmla="*/ 4901226 w 10993169"/>
              <a:gd name="connsiteY19635" fmla="*/ 2387724 h 5809456"/>
              <a:gd name="connsiteX19636" fmla="*/ 4896669 w 10993169"/>
              <a:gd name="connsiteY19636" fmla="*/ 2384468 h 5809456"/>
              <a:gd name="connsiteX19637" fmla="*/ 4892112 w 10993169"/>
              <a:gd name="connsiteY19637" fmla="*/ 2381864 h 5809456"/>
              <a:gd name="connsiteX19638" fmla="*/ 4888207 w 10993169"/>
              <a:gd name="connsiteY19638" fmla="*/ 2374050 h 5809456"/>
              <a:gd name="connsiteX19639" fmla="*/ 4884951 w 10993169"/>
              <a:gd name="connsiteY19639" fmla="*/ 2366236 h 5809456"/>
              <a:gd name="connsiteX19640" fmla="*/ 4877140 w 10993169"/>
              <a:gd name="connsiteY19640" fmla="*/ 2368841 h 5809456"/>
              <a:gd name="connsiteX19641" fmla="*/ 4869328 w 10993169"/>
              <a:gd name="connsiteY19641" fmla="*/ 2371446 h 5809456"/>
              <a:gd name="connsiteX19642" fmla="*/ 4866073 w 10993169"/>
              <a:gd name="connsiteY19642" fmla="*/ 2371446 h 5809456"/>
              <a:gd name="connsiteX19643" fmla="*/ 4861517 w 10993169"/>
              <a:gd name="connsiteY19643" fmla="*/ 2370143 h 5809456"/>
              <a:gd name="connsiteX19644" fmla="*/ 4856960 w 10993169"/>
              <a:gd name="connsiteY19644" fmla="*/ 2368190 h 5809456"/>
              <a:gd name="connsiteX19645" fmla="*/ 4854356 w 10993169"/>
              <a:gd name="connsiteY19645" fmla="*/ 2366236 h 5809456"/>
              <a:gd name="connsiteX19646" fmla="*/ 4854356 w 10993169"/>
              <a:gd name="connsiteY19646" fmla="*/ 2363632 h 5809456"/>
              <a:gd name="connsiteX19647" fmla="*/ 4854356 w 10993169"/>
              <a:gd name="connsiteY19647" fmla="*/ 2359074 h 5809456"/>
              <a:gd name="connsiteX19648" fmla="*/ 4855007 w 10993169"/>
              <a:gd name="connsiteY19648" fmla="*/ 2354516 h 5809456"/>
              <a:gd name="connsiteX19649" fmla="*/ 4856960 w 10993169"/>
              <a:gd name="connsiteY19649" fmla="*/ 2351260 h 5809456"/>
              <a:gd name="connsiteX19650" fmla="*/ 4859564 w 10993169"/>
              <a:gd name="connsiteY19650" fmla="*/ 2349307 h 5809456"/>
              <a:gd name="connsiteX19651" fmla="*/ 4862819 w 10993169"/>
              <a:gd name="connsiteY19651" fmla="*/ 2347353 h 5809456"/>
              <a:gd name="connsiteX19652" fmla="*/ 4866724 w 10993169"/>
              <a:gd name="connsiteY19652" fmla="*/ 2344749 h 5809456"/>
              <a:gd name="connsiteX19653" fmla="*/ 4869328 w 10993169"/>
              <a:gd name="connsiteY19653" fmla="*/ 2340842 h 5809456"/>
              <a:gd name="connsiteX19654" fmla="*/ 4869328 w 10993169"/>
              <a:gd name="connsiteY19654" fmla="*/ 2334982 h 5809456"/>
              <a:gd name="connsiteX19655" fmla="*/ 4869328 w 10993169"/>
              <a:gd name="connsiteY19655" fmla="*/ 2327819 h 5809456"/>
              <a:gd name="connsiteX19656" fmla="*/ 4870630 w 10993169"/>
              <a:gd name="connsiteY19656" fmla="*/ 2318703 h 5809456"/>
              <a:gd name="connsiteX19657" fmla="*/ 4871932 w 10993169"/>
              <a:gd name="connsiteY19657" fmla="*/ 2308936 h 5809456"/>
              <a:gd name="connsiteX19658" fmla="*/ 4873234 w 10993169"/>
              <a:gd name="connsiteY19658" fmla="*/ 2303727 h 5809456"/>
              <a:gd name="connsiteX19659" fmla="*/ 4873885 w 10993169"/>
              <a:gd name="connsiteY19659" fmla="*/ 2299169 h 5809456"/>
              <a:gd name="connsiteX19660" fmla="*/ 4875187 w 10993169"/>
              <a:gd name="connsiteY19660" fmla="*/ 2295262 h 5809456"/>
              <a:gd name="connsiteX19661" fmla="*/ 4877140 w 10993169"/>
              <a:gd name="connsiteY19661" fmla="*/ 2292007 h 5809456"/>
              <a:gd name="connsiteX19662" fmla="*/ 4878442 w 10993169"/>
              <a:gd name="connsiteY19662" fmla="*/ 2288751 h 5809456"/>
              <a:gd name="connsiteX19663" fmla="*/ 4881046 w 10993169"/>
              <a:gd name="connsiteY19663" fmla="*/ 2285495 h 5809456"/>
              <a:gd name="connsiteX19664" fmla="*/ 4883650 w 10993169"/>
              <a:gd name="connsiteY19664" fmla="*/ 2281589 h 5809456"/>
              <a:gd name="connsiteX19665" fmla="*/ 4886905 w 10993169"/>
              <a:gd name="connsiteY19665" fmla="*/ 2277682 h 5809456"/>
              <a:gd name="connsiteX19666" fmla="*/ 4892112 w 10993169"/>
              <a:gd name="connsiteY19666" fmla="*/ 2271821 h 5809456"/>
              <a:gd name="connsiteX19667" fmla="*/ 4894716 w 10993169"/>
              <a:gd name="connsiteY19667" fmla="*/ 2269217 h 5809456"/>
              <a:gd name="connsiteX19668" fmla="*/ 4896669 w 10993169"/>
              <a:gd name="connsiteY19668" fmla="*/ 2264008 h 5809456"/>
              <a:gd name="connsiteX19669" fmla="*/ 4897971 w 10993169"/>
              <a:gd name="connsiteY19669" fmla="*/ 2254241 h 5809456"/>
              <a:gd name="connsiteX19670" fmla="*/ 4898622 w 10993169"/>
              <a:gd name="connsiteY19670" fmla="*/ 2249032 h 5809456"/>
              <a:gd name="connsiteX19671" fmla="*/ 4899273 w 10993169"/>
              <a:gd name="connsiteY19671" fmla="*/ 2243823 h 5809456"/>
              <a:gd name="connsiteX19672" fmla="*/ 4900575 w 10993169"/>
              <a:gd name="connsiteY19672" fmla="*/ 2239916 h 5809456"/>
              <a:gd name="connsiteX19673" fmla="*/ 4902528 w 10993169"/>
              <a:gd name="connsiteY19673" fmla="*/ 2236009 h 5809456"/>
              <a:gd name="connsiteX19674" fmla="*/ 4909037 w 10993169"/>
              <a:gd name="connsiteY19674" fmla="*/ 2228846 h 5809456"/>
              <a:gd name="connsiteX19675" fmla="*/ 4914896 w 10993169"/>
              <a:gd name="connsiteY19675" fmla="*/ 2222986 h 5809456"/>
              <a:gd name="connsiteX19676" fmla="*/ 4920104 w 10993169"/>
              <a:gd name="connsiteY19676" fmla="*/ 2221033 h 5809456"/>
              <a:gd name="connsiteX19677" fmla="*/ 4926614 w 10993169"/>
              <a:gd name="connsiteY19677" fmla="*/ 2219079 h 5809456"/>
              <a:gd name="connsiteX19678" fmla="*/ 4933123 w 10993169"/>
              <a:gd name="connsiteY19678" fmla="*/ 2217126 h 5809456"/>
              <a:gd name="connsiteX19679" fmla="*/ 4937680 w 10993169"/>
              <a:gd name="connsiteY19679" fmla="*/ 2215172 h 5809456"/>
              <a:gd name="connsiteX19680" fmla="*/ 4942888 w 10993169"/>
              <a:gd name="connsiteY19680" fmla="*/ 2210614 h 5809456"/>
              <a:gd name="connsiteX19681" fmla="*/ 4948747 w 10993169"/>
              <a:gd name="connsiteY19681" fmla="*/ 2204754 h 5809456"/>
              <a:gd name="connsiteX19682" fmla="*/ 4954606 w 10993169"/>
              <a:gd name="connsiteY19682" fmla="*/ 2199545 h 5809456"/>
              <a:gd name="connsiteX19683" fmla="*/ 4959163 w 10993169"/>
              <a:gd name="connsiteY19683" fmla="*/ 2194987 h 5809456"/>
              <a:gd name="connsiteX19684" fmla="*/ 4962417 w 10993169"/>
              <a:gd name="connsiteY19684" fmla="*/ 2187825 h 5809456"/>
              <a:gd name="connsiteX19685" fmla="*/ 4965672 w 10993169"/>
              <a:gd name="connsiteY19685" fmla="*/ 2179360 h 5809456"/>
              <a:gd name="connsiteX19686" fmla="*/ 4968276 w 10993169"/>
              <a:gd name="connsiteY19686" fmla="*/ 2170895 h 5809456"/>
              <a:gd name="connsiteX19687" fmla="*/ 4968927 w 10993169"/>
              <a:gd name="connsiteY19687" fmla="*/ 2164384 h 5809456"/>
              <a:gd name="connsiteX19688" fmla="*/ 4968276 w 10993169"/>
              <a:gd name="connsiteY19688" fmla="*/ 2155268 h 5809456"/>
              <a:gd name="connsiteX19689" fmla="*/ 4965672 w 10993169"/>
              <a:gd name="connsiteY19689" fmla="*/ 2144849 h 5809456"/>
              <a:gd name="connsiteX19690" fmla="*/ 4962417 w 10993169"/>
              <a:gd name="connsiteY19690" fmla="*/ 2135082 h 5809456"/>
              <a:gd name="connsiteX19691" fmla="*/ 4961766 w 10993169"/>
              <a:gd name="connsiteY19691" fmla="*/ 2125315 h 5809456"/>
              <a:gd name="connsiteX19692" fmla="*/ 4962417 w 10993169"/>
              <a:gd name="connsiteY19692" fmla="*/ 2118152 h 5809456"/>
              <a:gd name="connsiteX19693" fmla="*/ 4964370 w 10993169"/>
              <a:gd name="connsiteY19693" fmla="*/ 2108385 h 5809456"/>
              <a:gd name="connsiteX19694" fmla="*/ 4965672 w 10993169"/>
              <a:gd name="connsiteY19694" fmla="*/ 2098618 h 5809456"/>
              <a:gd name="connsiteX19695" fmla="*/ 4966323 w 10993169"/>
              <a:gd name="connsiteY19695" fmla="*/ 2089502 h 5809456"/>
              <a:gd name="connsiteX19696" fmla="*/ 4965672 w 10993169"/>
              <a:gd name="connsiteY19696" fmla="*/ 2083642 h 5809456"/>
              <a:gd name="connsiteX19697" fmla="*/ 4963719 w 10993169"/>
              <a:gd name="connsiteY19697" fmla="*/ 2077131 h 5809456"/>
              <a:gd name="connsiteX19698" fmla="*/ 4961115 w 10993169"/>
              <a:gd name="connsiteY19698" fmla="*/ 2070619 h 5809456"/>
              <a:gd name="connsiteX19699" fmla="*/ 4959163 w 10993169"/>
              <a:gd name="connsiteY19699" fmla="*/ 2064108 h 5809456"/>
              <a:gd name="connsiteX19700" fmla="*/ 4956559 w 10993169"/>
              <a:gd name="connsiteY19700" fmla="*/ 2059550 h 5809456"/>
              <a:gd name="connsiteX19701" fmla="*/ 4953304 w 10993169"/>
              <a:gd name="connsiteY19701" fmla="*/ 2054341 h 5809456"/>
              <a:gd name="connsiteX19702" fmla="*/ 4952002 w 10993169"/>
              <a:gd name="connsiteY19702" fmla="*/ 2051085 h 5809456"/>
              <a:gd name="connsiteX19703" fmla="*/ 4951351 w 10993169"/>
              <a:gd name="connsiteY19703" fmla="*/ 2048481 h 5809456"/>
              <a:gd name="connsiteX19704" fmla="*/ 4950700 w 10993169"/>
              <a:gd name="connsiteY19704" fmla="*/ 2045876 h 5809456"/>
              <a:gd name="connsiteX19705" fmla="*/ 4951351 w 10993169"/>
              <a:gd name="connsiteY19705" fmla="*/ 2043923 h 5809456"/>
              <a:gd name="connsiteX19706" fmla="*/ 4952002 w 10993169"/>
              <a:gd name="connsiteY19706" fmla="*/ 2041969 h 5809456"/>
              <a:gd name="connsiteX19707" fmla="*/ 4952653 w 10993169"/>
              <a:gd name="connsiteY19707" fmla="*/ 2040016 h 5809456"/>
              <a:gd name="connsiteX19708" fmla="*/ 4953955 w 10993169"/>
              <a:gd name="connsiteY19708" fmla="*/ 2038062 h 5809456"/>
              <a:gd name="connsiteX19709" fmla="*/ 4955907 w 10993169"/>
              <a:gd name="connsiteY19709" fmla="*/ 2036109 h 5809456"/>
              <a:gd name="connsiteX19710" fmla="*/ 4959813 w 10993169"/>
              <a:gd name="connsiteY19710" fmla="*/ 2032202 h 5809456"/>
              <a:gd name="connsiteX19711" fmla="*/ 4964370 w 10993169"/>
              <a:gd name="connsiteY19711" fmla="*/ 2028946 h 5809456"/>
              <a:gd name="connsiteX19712" fmla="*/ 4969578 w 10993169"/>
              <a:gd name="connsiteY19712" fmla="*/ 2026993 h 5809456"/>
              <a:gd name="connsiteX19713" fmla="*/ 4976739 w 10993169"/>
              <a:gd name="connsiteY19713" fmla="*/ 2024388 h 5809456"/>
              <a:gd name="connsiteX19714" fmla="*/ 4980645 w 10993169"/>
              <a:gd name="connsiteY19714" fmla="*/ 2022435 h 5809456"/>
              <a:gd name="connsiteX19715" fmla="*/ 4983899 w 10993169"/>
              <a:gd name="connsiteY19715" fmla="*/ 2021133 h 5809456"/>
              <a:gd name="connsiteX19716" fmla="*/ 4987154 w 10993169"/>
              <a:gd name="connsiteY19716" fmla="*/ 2019830 h 5809456"/>
              <a:gd name="connsiteX19717" fmla="*/ 4989758 w 10993169"/>
              <a:gd name="connsiteY19717" fmla="*/ 2017877 h 5809456"/>
              <a:gd name="connsiteX19718" fmla="*/ 4993013 w 10993169"/>
              <a:gd name="connsiteY19718" fmla="*/ 2008761 h 5809456"/>
              <a:gd name="connsiteX19719" fmla="*/ 4996919 w 10993169"/>
              <a:gd name="connsiteY19719" fmla="*/ 2000296 h 5809456"/>
              <a:gd name="connsiteX19720" fmla="*/ 5000174 w 10993169"/>
              <a:gd name="connsiteY19720" fmla="*/ 1998343 h 5809456"/>
              <a:gd name="connsiteX19721" fmla="*/ 5004079 w 10993169"/>
              <a:gd name="connsiteY19721" fmla="*/ 1997692 h 5809456"/>
              <a:gd name="connsiteX19722" fmla="*/ 5007985 w 10993169"/>
              <a:gd name="connsiteY19722" fmla="*/ 1997692 h 5809456"/>
              <a:gd name="connsiteX19723" fmla="*/ 5012542 w 10993169"/>
              <a:gd name="connsiteY19723" fmla="*/ 1998343 h 5809456"/>
              <a:gd name="connsiteX19724" fmla="*/ 5021005 w 10993169"/>
              <a:gd name="connsiteY19724" fmla="*/ 1998994 h 5809456"/>
              <a:gd name="connsiteX19725" fmla="*/ 5027515 w 10993169"/>
              <a:gd name="connsiteY19725" fmla="*/ 2000296 h 5809456"/>
              <a:gd name="connsiteX19726" fmla="*/ 5032722 w 10993169"/>
              <a:gd name="connsiteY19726" fmla="*/ 1999645 h 5809456"/>
              <a:gd name="connsiteX19727" fmla="*/ 5039232 w 10993169"/>
              <a:gd name="connsiteY19727" fmla="*/ 1998343 h 5809456"/>
              <a:gd name="connsiteX19728" fmla="*/ 5042487 w 10993169"/>
              <a:gd name="connsiteY19728" fmla="*/ 1997041 h 5809456"/>
              <a:gd name="connsiteX19729" fmla="*/ 5045742 w 10993169"/>
              <a:gd name="connsiteY19729" fmla="*/ 1995738 h 5809456"/>
              <a:gd name="connsiteX19730" fmla="*/ 5048346 w 10993169"/>
              <a:gd name="connsiteY19730" fmla="*/ 1994436 h 5809456"/>
              <a:gd name="connsiteX19731" fmla="*/ 5050299 w 10993169"/>
              <a:gd name="connsiteY19731" fmla="*/ 1992483 h 5809456"/>
              <a:gd name="connsiteX19732" fmla="*/ 5053553 w 10993169"/>
              <a:gd name="connsiteY19732" fmla="*/ 1991180 h 5809456"/>
              <a:gd name="connsiteX19733" fmla="*/ 5056157 w 10993169"/>
              <a:gd name="connsiteY19733" fmla="*/ 1988576 h 5809456"/>
              <a:gd name="connsiteX19734" fmla="*/ 5058761 w 10993169"/>
              <a:gd name="connsiteY19734" fmla="*/ 1985971 h 5809456"/>
              <a:gd name="connsiteX19735" fmla="*/ 5061365 w 10993169"/>
              <a:gd name="connsiteY19735" fmla="*/ 1982716 h 5809456"/>
              <a:gd name="connsiteX19736" fmla="*/ 5066573 w 10993169"/>
              <a:gd name="connsiteY19736" fmla="*/ 1976204 h 5809456"/>
              <a:gd name="connsiteX19737" fmla="*/ 5071781 w 10993169"/>
              <a:gd name="connsiteY19737" fmla="*/ 1969693 h 5809456"/>
              <a:gd name="connsiteX19738" fmla="*/ 5076989 w 10993169"/>
              <a:gd name="connsiteY19738" fmla="*/ 1964484 h 5809456"/>
              <a:gd name="connsiteX19739" fmla="*/ 5084149 w 10993169"/>
              <a:gd name="connsiteY19739" fmla="*/ 1958623 h 5809456"/>
              <a:gd name="connsiteX19740" fmla="*/ 5088055 w 10993169"/>
              <a:gd name="connsiteY19740" fmla="*/ 1955368 h 5809456"/>
              <a:gd name="connsiteX19741" fmla="*/ 5091310 w 10993169"/>
              <a:gd name="connsiteY19741" fmla="*/ 1951461 h 5809456"/>
              <a:gd name="connsiteX19742" fmla="*/ 5094565 w 10993169"/>
              <a:gd name="connsiteY19742" fmla="*/ 1947554 h 5809456"/>
              <a:gd name="connsiteX19743" fmla="*/ 5097169 w 10993169"/>
              <a:gd name="connsiteY19743" fmla="*/ 1944298 h 5809456"/>
              <a:gd name="connsiteX19744" fmla="*/ 5097819 w 10993169"/>
              <a:gd name="connsiteY19744" fmla="*/ 1941694 h 5809456"/>
              <a:gd name="connsiteX19745" fmla="*/ 5097819 w 10993169"/>
              <a:gd name="connsiteY19745" fmla="*/ 1938438 h 5809456"/>
              <a:gd name="connsiteX19746" fmla="*/ 5097169 w 10993169"/>
              <a:gd name="connsiteY19746" fmla="*/ 1933880 h 5809456"/>
              <a:gd name="connsiteX19747" fmla="*/ 5097169 w 10993169"/>
              <a:gd name="connsiteY19747" fmla="*/ 1929973 h 5809456"/>
              <a:gd name="connsiteX19748" fmla="*/ 5096518 w 10993169"/>
              <a:gd name="connsiteY19748" fmla="*/ 1925415 h 5809456"/>
              <a:gd name="connsiteX19749" fmla="*/ 5095867 w 10993169"/>
              <a:gd name="connsiteY19749" fmla="*/ 1920857 h 5809456"/>
              <a:gd name="connsiteX19750" fmla="*/ 5096518 w 10993169"/>
              <a:gd name="connsiteY19750" fmla="*/ 1916299 h 5809456"/>
              <a:gd name="connsiteX19751" fmla="*/ 5097169 w 10993169"/>
              <a:gd name="connsiteY19751" fmla="*/ 1913044 h 5809456"/>
              <a:gd name="connsiteX19752" fmla="*/ 5099121 w 10993169"/>
              <a:gd name="connsiteY19752" fmla="*/ 1905881 h 5809456"/>
              <a:gd name="connsiteX19753" fmla="*/ 5102377 w 10993169"/>
              <a:gd name="connsiteY19753" fmla="*/ 1898068 h 5809456"/>
              <a:gd name="connsiteX19754" fmla="*/ 5104329 w 10993169"/>
              <a:gd name="connsiteY19754" fmla="*/ 1894812 h 5809456"/>
              <a:gd name="connsiteX19755" fmla="*/ 5106933 w 10993169"/>
              <a:gd name="connsiteY19755" fmla="*/ 1891556 h 5809456"/>
              <a:gd name="connsiteX19756" fmla="*/ 5109537 w 10993169"/>
              <a:gd name="connsiteY19756" fmla="*/ 1888952 h 5809456"/>
              <a:gd name="connsiteX19757" fmla="*/ 5112141 w 10993169"/>
              <a:gd name="connsiteY19757" fmla="*/ 1887649 h 5809456"/>
              <a:gd name="connsiteX19758" fmla="*/ 5113443 w 10993169"/>
              <a:gd name="connsiteY19758" fmla="*/ 1886998 h 5809456"/>
              <a:gd name="connsiteX19759" fmla="*/ 5114745 w 10993169"/>
              <a:gd name="connsiteY19759" fmla="*/ 1886998 h 5809456"/>
              <a:gd name="connsiteX19760" fmla="*/ 5116047 w 10993169"/>
              <a:gd name="connsiteY19760" fmla="*/ 1886998 h 5809456"/>
              <a:gd name="connsiteX19761" fmla="*/ 5117349 w 10993169"/>
              <a:gd name="connsiteY19761" fmla="*/ 1887649 h 5809456"/>
              <a:gd name="connsiteX19762" fmla="*/ 5119953 w 10993169"/>
              <a:gd name="connsiteY19762" fmla="*/ 1888952 h 5809456"/>
              <a:gd name="connsiteX19763" fmla="*/ 5122557 w 10993169"/>
              <a:gd name="connsiteY19763" fmla="*/ 1890254 h 5809456"/>
              <a:gd name="connsiteX19764" fmla="*/ 5123859 w 10993169"/>
              <a:gd name="connsiteY19764" fmla="*/ 1892859 h 5809456"/>
              <a:gd name="connsiteX19765" fmla="*/ 5125161 w 10993169"/>
              <a:gd name="connsiteY19765" fmla="*/ 1896765 h 5809456"/>
              <a:gd name="connsiteX19766" fmla="*/ 5126462 w 10993169"/>
              <a:gd name="connsiteY19766" fmla="*/ 1900672 h 5809456"/>
              <a:gd name="connsiteX19767" fmla="*/ 5126462 w 10993169"/>
              <a:gd name="connsiteY19767" fmla="*/ 1905230 h 5809456"/>
              <a:gd name="connsiteX19768" fmla="*/ 5127113 w 10993169"/>
              <a:gd name="connsiteY19768" fmla="*/ 1913695 h 5809456"/>
              <a:gd name="connsiteX19769" fmla="*/ 5127113 w 10993169"/>
              <a:gd name="connsiteY19769" fmla="*/ 1920857 h 5809456"/>
              <a:gd name="connsiteX19770" fmla="*/ 5126462 w 10993169"/>
              <a:gd name="connsiteY19770" fmla="*/ 1926067 h 5809456"/>
              <a:gd name="connsiteX19771" fmla="*/ 5125161 w 10993169"/>
              <a:gd name="connsiteY19771" fmla="*/ 1931276 h 5809456"/>
              <a:gd name="connsiteX19772" fmla="*/ 5123207 w 10993169"/>
              <a:gd name="connsiteY19772" fmla="*/ 1937136 h 5809456"/>
              <a:gd name="connsiteX19773" fmla="*/ 5122557 w 10993169"/>
              <a:gd name="connsiteY19773" fmla="*/ 1941694 h 5809456"/>
              <a:gd name="connsiteX19774" fmla="*/ 5120603 w 10993169"/>
              <a:gd name="connsiteY19774" fmla="*/ 1944298 h 5809456"/>
              <a:gd name="connsiteX19775" fmla="*/ 5118651 w 10993169"/>
              <a:gd name="connsiteY19775" fmla="*/ 1947554 h 5809456"/>
              <a:gd name="connsiteX19776" fmla="*/ 5117349 w 10993169"/>
              <a:gd name="connsiteY19776" fmla="*/ 1951461 h 5809456"/>
              <a:gd name="connsiteX19777" fmla="*/ 5117349 w 10993169"/>
              <a:gd name="connsiteY19777" fmla="*/ 1954066 h 5809456"/>
              <a:gd name="connsiteX19778" fmla="*/ 5118651 w 10993169"/>
              <a:gd name="connsiteY19778" fmla="*/ 1958623 h 5809456"/>
              <a:gd name="connsiteX19779" fmla="*/ 5120603 w 10993169"/>
              <a:gd name="connsiteY19779" fmla="*/ 1964484 h 5809456"/>
              <a:gd name="connsiteX19780" fmla="*/ 5121905 w 10993169"/>
              <a:gd name="connsiteY19780" fmla="*/ 1967088 h 5809456"/>
              <a:gd name="connsiteX19781" fmla="*/ 5122557 w 10993169"/>
              <a:gd name="connsiteY19781" fmla="*/ 1969693 h 5809456"/>
              <a:gd name="connsiteX19782" fmla="*/ 5122557 w 10993169"/>
              <a:gd name="connsiteY19782" fmla="*/ 1972297 h 5809456"/>
              <a:gd name="connsiteX19783" fmla="*/ 5122557 w 10993169"/>
              <a:gd name="connsiteY19783" fmla="*/ 1974902 h 5809456"/>
              <a:gd name="connsiteX19784" fmla="*/ 5120603 w 10993169"/>
              <a:gd name="connsiteY19784" fmla="*/ 1976204 h 5809456"/>
              <a:gd name="connsiteX19785" fmla="*/ 5118651 w 10993169"/>
              <a:gd name="connsiteY19785" fmla="*/ 1977506 h 5809456"/>
              <a:gd name="connsiteX19786" fmla="*/ 5115396 w 10993169"/>
              <a:gd name="connsiteY19786" fmla="*/ 1978809 h 5809456"/>
              <a:gd name="connsiteX19787" fmla="*/ 5112141 w 10993169"/>
              <a:gd name="connsiteY19787" fmla="*/ 1979460 h 5809456"/>
              <a:gd name="connsiteX19788" fmla="*/ 5108235 w 10993169"/>
              <a:gd name="connsiteY19788" fmla="*/ 1980762 h 5809456"/>
              <a:gd name="connsiteX19789" fmla="*/ 5104980 w 10993169"/>
              <a:gd name="connsiteY19789" fmla="*/ 1981413 h 5809456"/>
              <a:gd name="connsiteX19790" fmla="*/ 5101725 w 10993169"/>
              <a:gd name="connsiteY19790" fmla="*/ 1983367 h 5809456"/>
              <a:gd name="connsiteX19791" fmla="*/ 5099121 w 10993169"/>
              <a:gd name="connsiteY19791" fmla="*/ 1984669 h 5809456"/>
              <a:gd name="connsiteX19792" fmla="*/ 5095216 w 10993169"/>
              <a:gd name="connsiteY19792" fmla="*/ 1987925 h 5809456"/>
              <a:gd name="connsiteX19793" fmla="*/ 5090659 w 10993169"/>
              <a:gd name="connsiteY19793" fmla="*/ 1992483 h 5809456"/>
              <a:gd name="connsiteX19794" fmla="*/ 5086753 w 10993169"/>
              <a:gd name="connsiteY19794" fmla="*/ 1997692 h 5809456"/>
              <a:gd name="connsiteX19795" fmla="*/ 5084149 w 10993169"/>
              <a:gd name="connsiteY19795" fmla="*/ 2002250 h 5809456"/>
              <a:gd name="connsiteX19796" fmla="*/ 5082196 w 10993169"/>
              <a:gd name="connsiteY19796" fmla="*/ 2004854 h 5809456"/>
              <a:gd name="connsiteX19797" fmla="*/ 5080243 w 10993169"/>
              <a:gd name="connsiteY19797" fmla="*/ 2008110 h 5809456"/>
              <a:gd name="connsiteX19798" fmla="*/ 5078941 w 10993169"/>
              <a:gd name="connsiteY19798" fmla="*/ 2011366 h 5809456"/>
              <a:gd name="connsiteX19799" fmla="*/ 5076989 w 10993169"/>
              <a:gd name="connsiteY19799" fmla="*/ 2015272 h 5809456"/>
              <a:gd name="connsiteX19800" fmla="*/ 5075035 w 10993169"/>
              <a:gd name="connsiteY19800" fmla="*/ 2022435 h 5809456"/>
              <a:gd name="connsiteX19801" fmla="*/ 5073733 w 10993169"/>
              <a:gd name="connsiteY19801" fmla="*/ 2028946 h 5809456"/>
              <a:gd name="connsiteX19802" fmla="*/ 5074385 w 10993169"/>
              <a:gd name="connsiteY19802" fmla="*/ 2034807 h 5809456"/>
              <a:gd name="connsiteX19803" fmla="*/ 5075035 w 10993169"/>
              <a:gd name="connsiteY19803" fmla="*/ 2041318 h 5809456"/>
              <a:gd name="connsiteX19804" fmla="*/ 5076337 w 10993169"/>
              <a:gd name="connsiteY19804" fmla="*/ 2047829 h 5809456"/>
              <a:gd name="connsiteX19805" fmla="*/ 5076337 w 10993169"/>
              <a:gd name="connsiteY19805" fmla="*/ 2054341 h 5809456"/>
              <a:gd name="connsiteX19806" fmla="*/ 5076337 w 10993169"/>
              <a:gd name="connsiteY19806" fmla="*/ 2056945 h 5809456"/>
              <a:gd name="connsiteX19807" fmla="*/ 5075035 w 10993169"/>
              <a:gd name="connsiteY19807" fmla="*/ 2061503 h 5809456"/>
              <a:gd name="connsiteX19808" fmla="*/ 5073083 w 10993169"/>
              <a:gd name="connsiteY19808" fmla="*/ 2066061 h 5809456"/>
              <a:gd name="connsiteX19809" fmla="*/ 5071781 w 10993169"/>
              <a:gd name="connsiteY19809" fmla="*/ 2069317 h 5809456"/>
              <a:gd name="connsiteX19810" fmla="*/ 5067875 w 10993169"/>
              <a:gd name="connsiteY19810" fmla="*/ 2073224 h 5809456"/>
              <a:gd name="connsiteX19811" fmla="*/ 5064620 w 10993169"/>
              <a:gd name="connsiteY19811" fmla="*/ 2077131 h 5809456"/>
              <a:gd name="connsiteX19812" fmla="*/ 5063318 w 10993169"/>
              <a:gd name="connsiteY19812" fmla="*/ 2079084 h 5809456"/>
              <a:gd name="connsiteX19813" fmla="*/ 5062016 w 10993169"/>
              <a:gd name="connsiteY19813" fmla="*/ 2081037 h 5809456"/>
              <a:gd name="connsiteX19814" fmla="*/ 5060714 w 10993169"/>
              <a:gd name="connsiteY19814" fmla="*/ 2082991 h 5809456"/>
              <a:gd name="connsiteX19815" fmla="*/ 5060714 w 10993169"/>
              <a:gd name="connsiteY19815" fmla="*/ 2084944 h 5809456"/>
              <a:gd name="connsiteX19816" fmla="*/ 5060063 w 10993169"/>
              <a:gd name="connsiteY19816" fmla="*/ 2086898 h 5809456"/>
              <a:gd name="connsiteX19817" fmla="*/ 5059412 w 10993169"/>
              <a:gd name="connsiteY19817" fmla="*/ 2089502 h 5809456"/>
              <a:gd name="connsiteX19818" fmla="*/ 5059412 w 10993169"/>
              <a:gd name="connsiteY19818" fmla="*/ 2092107 h 5809456"/>
              <a:gd name="connsiteX19819" fmla="*/ 5060063 w 10993169"/>
              <a:gd name="connsiteY19819" fmla="*/ 2094711 h 5809456"/>
              <a:gd name="connsiteX19820" fmla="*/ 5061365 w 10993169"/>
              <a:gd name="connsiteY19820" fmla="*/ 2100572 h 5809456"/>
              <a:gd name="connsiteX19821" fmla="*/ 5063318 w 10993169"/>
              <a:gd name="connsiteY19821" fmla="*/ 2105130 h 5809456"/>
              <a:gd name="connsiteX19822" fmla="*/ 5064620 w 10993169"/>
              <a:gd name="connsiteY19822" fmla="*/ 2107734 h 5809456"/>
              <a:gd name="connsiteX19823" fmla="*/ 5067224 w 10993169"/>
              <a:gd name="connsiteY19823" fmla="*/ 2110990 h 5809456"/>
              <a:gd name="connsiteX19824" fmla="*/ 5070479 w 10993169"/>
              <a:gd name="connsiteY19824" fmla="*/ 2113594 h 5809456"/>
              <a:gd name="connsiteX19825" fmla="*/ 5074385 w 10993169"/>
              <a:gd name="connsiteY19825" fmla="*/ 2116199 h 5809456"/>
              <a:gd name="connsiteX19826" fmla="*/ 5081545 w 10993169"/>
              <a:gd name="connsiteY19826" fmla="*/ 2121408 h 5809456"/>
              <a:gd name="connsiteX19827" fmla="*/ 5086753 w 10993169"/>
              <a:gd name="connsiteY19827" fmla="*/ 2125315 h 5809456"/>
              <a:gd name="connsiteX19828" fmla="*/ 5090008 w 10993169"/>
              <a:gd name="connsiteY19828" fmla="*/ 2131176 h 5809456"/>
              <a:gd name="connsiteX19829" fmla="*/ 5093263 w 10993169"/>
              <a:gd name="connsiteY19829" fmla="*/ 2138338 h 5809456"/>
              <a:gd name="connsiteX19830" fmla="*/ 5094565 w 10993169"/>
              <a:gd name="connsiteY19830" fmla="*/ 2141594 h 5809456"/>
              <a:gd name="connsiteX19831" fmla="*/ 5095867 w 10993169"/>
              <a:gd name="connsiteY19831" fmla="*/ 2144849 h 5809456"/>
              <a:gd name="connsiteX19832" fmla="*/ 5097819 w 10993169"/>
              <a:gd name="connsiteY19832" fmla="*/ 2147454 h 5809456"/>
              <a:gd name="connsiteX19833" fmla="*/ 5099121 w 10993169"/>
              <a:gd name="connsiteY19833" fmla="*/ 2148756 h 5809456"/>
              <a:gd name="connsiteX19834" fmla="*/ 5103027 w 10993169"/>
              <a:gd name="connsiteY19834" fmla="*/ 2149407 h 5809456"/>
              <a:gd name="connsiteX19835" fmla="*/ 5106933 w 10993169"/>
              <a:gd name="connsiteY19835" fmla="*/ 2149407 h 5809456"/>
              <a:gd name="connsiteX19836" fmla="*/ 5111490 w 10993169"/>
              <a:gd name="connsiteY19836" fmla="*/ 2148756 h 5809456"/>
              <a:gd name="connsiteX19837" fmla="*/ 5116047 w 10993169"/>
              <a:gd name="connsiteY19837" fmla="*/ 2148105 h 5809456"/>
              <a:gd name="connsiteX19838" fmla="*/ 5120603 w 10993169"/>
              <a:gd name="connsiteY19838" fmla="*/ 2147454 h 5809456"/>
              <a:gd name="connsiteX19839" fmla="*/ 5125161 w 10993169"/>
              <a:gd name="connsiteY19839" fmla="*/ 2147454 h 5809456"/>
              <a:gd name="connsiteX19840" fmla="*/ 5129066 w 10993169"/>
              <a:gd name="connsiteY19840" fmla="*/ 2147454 h 5809456"/>
              <a:gd name="connsiteX19841" fmla="*/ 5132321 w 10993169"/>
              <a:gd name="connsiteY19841" fmla="*/ 2148756 h 5809456"/>
              <a:gd name="connsiteX19842" fmla="*/ 5136227 w 10993169"/>
              <a:gd name="connsiteY19842" fmla="*/ 2152012 h 5809456"/>
              <a:gd name="connsiteX19843" fmla="*/ 5139482 w 10993169"/>
              <a:gd name="connsiteY19843" fmla="*/ 2156570 h 5809456"/>
              <a:gd name="connsiteX19844" fmla="*/ 5142737 w 10993169"/>
              <a:gd name="connsiteY19844" fmla="*/ 2162430 h 5809456"/>
              <a:gd name="connsiteX19845" fmla="*/ 5145341 w 10993169"/>
              <a:gd name="connsiteY19845" fmla="*/ 2166988 h 5809456"/>
              <a:gd name="connsiteX19846" fmla="*/ 5147293 w 10993169"/>
              <a:gd name="connsiteY19846" fmla="*/ 2171546 h 5809456"/>
              <a:gd name="connsiteX19847" fmla="*/ 5149247 w 10993169"/>
              <a:gd name="connsiteY19847" fmla="*/ 2178058 h 5809456"/>
              <a:gd name="connsiteX19848" fmla="*/ 5150548 w 10993169"/>
              <a:gd name="connsiteY19848" fmla="*/ 2181313 h 5809456"/>
              <a:gd name="connsiteX19849" fmla="*/ 5151850 w 10993169"/>
              <a:gd name="connsiteY19849" fmla="*/ 2184569 h 5809456"/>
              <a:gd name="connsiteX19850" fmla="*/ 5153803 w 10993169"/>
              <a:gd name="connsiteY19850" fmla="*/ 2187173 h 5809456"/>
              <a:gd name="connsiteX19851" fmla="*/ 5155105 w 10993169"/>
              <a:gd name="connsiteY19851" fmla="*/ 2189778 h 5809456"/>
              <a:gd name="connsiteX19852" fmla="*/ 5158360 w 10993169"/>
              <a:gd name="connsiteY19852" fmla="*/ 2193685 h 5809456"/>
              <a:gd name="connsiteX19853" fmla="*/ 5163568 w 10993169"/>
              <a:gd name="connsiteY19853" fmla="*/ 2198243 h 5809456"/>
              <a:gd name="connsiteX19854" fmla="*/ 5168775 w 10993169"/>
              <a:gd name="connsiteY19854" fmla="*/ 2202150 h 5809456"/>
              <a:gd name="connsiteX19855" fmla="*/ 5173333 w 10993169"/>
              <a:gd name="connsiteY19855" fmla="*/ 2204754 h 5809456"/>
              <a:gd name="connsiteX19856" fmla="*/ 5177889 w 10993169"/>
              <a:gd name="connsiteY19856" fmla="*/ 2207359 h 5809456"/>
              <a:gd name="connsiteX19857" fmla="*/ 5183097 w 10993169"/>
              <a:gd name="connsiteY19857" fmla="*/ 2209963 h 5809456"/>
              <a:gd name="connsiteX19858" fmla="*/ 5188956 w 10993169"/>
              <a:gd name="connsiteY19858" fmla="*/ 2211917 h 5809456"/>
              <a:gd name="connsiteX19859" fmla="*/ 5193513 w 10993169"/>
              <a:gd name="connsiteY19859" fmla="*/ 2212568 h 5809456"/>
              <a:gd name="connsiteX19860" fmla="*/ 5198720 w 10993169"/>
              <a:gd name="connsiteY19860" fmla="*/ 2211917 h 5809456"/>
              <a:gd name="connsiteX19861" fmla="*/ 5203928 w 10993169"/>
              <a:gd name="connsiteY19861" fmla="*/ 2211266 h 5809456"/>
              <a:gd name="connsiteX19862" fmla="*/ 5205881 w 10993169"/>
              <a:gd name="connsiteY19862" fmla="*/ 2209963 h 5809456"/>
              <a:gd name="connsiteX19863" fmla="*/ 5207834 w 10993169"/>
              <a:gd name="connsiteY19863" fmla="*/ 2209312 h 5809456"/>
              <a:gd name="connsiteX19864" fmla="*/ 5209136 w 10993169"/>
              <a:gd name="connsiteY19864" fmla="*/ 2208661 h 5809456"/>
              <a:gd name="connsiteX19865" fmla="*/ 5209136 w 10993169"/>
              <a:gd name="connsiteY19865" fmla="*/ 2207359 h 5809456"/>
              <a:gd name="connsiteX19866" fmla="*/ 5209787 w 10993169"/>
              <a:gd name="connsiteY19866" fmla="*/ 2205405 h 5809456"/>
              <a:gd name="connsiteX19867" fmla="*/ 5209787 w 10993169"/>
              <a:gd name="connsiteY19867" fmla="*/ 2202801 h 5809456"/>
              <a:gd name="connsiteX19868" fmla="*/ 5209787 w 10993169"/>
              <a:gd name="connsiteY19868" fmla="*/ 2200196 h 5809456"/>
              <a:gd name="connsiteX19869" fmla="*/ 5208485 w 10993169"/>
              <a:gd name="connsiteY19869" fmla="*/ 2197592 h 5809456"/>
              <a:gd name="connsiteX19870" fmla="*/ 5207834 w 10993169"/>
              <a:gd name="connsiteY19870" fmla="*/ 2195638 h 5809456"/>
              <a:gd name="connsiteX19871" fmla="*/ 5206532 w 10993169"/>
              <a:gd name="connsiteY19871" fmla="*/ 2193685 h 5809456"/>
              <a:gd name="connsiteX19872" fmla="*/ 5205230 w 10993169"/>
              <a:gd name="connsiteY19872" fmla="*/ 2192383 h 5809456"/>
              <a:gd name="connsiteX19873" fmla="*/ 5204579 w 10993169"/>
              <a:gd name="connsiteY19873" fmla="*/ 2192383 h 5809456"/>
              <a:gd name="connsiteX19874" fmla="*/ 5200022 w 10993169"/>
              <a:gd name="connsiteY19874" fmla="*/ 2191080 h 5809456"/>
              <a:gd name="connsiteX19875" fmla="*/ 5194815 w 10993169"/>
              <a:gd name="connsiteY19875" fmla="*/ 2191080 h 5809456"/>
              <a:gd name="connsiteX19876" fmla="*/ 5190258 w 10993169"/>
              <a:gd name="connsiteY19876" fmla="*/ 2191731 h 5809456"/>
              <a:gd name="connsiteX19877" fmla="*/ 5185701 w 10993169"/>
              <a:gd name="connsiteY19877" fmla="*/ 2192383 h 5809456"/>
              <a:gd name="connsiteX19878" fmla="*/ 5180493 w 10993169"/>
              <a:gd name="connsiteY19878" fmla="*/ 2187173 h 5809456"/>
              <a:gd name="connsiteX19879" fmla="*/ 5175936 w 10993169"/>
              <a:gd name="connsiteY19879" fmla="*/ 2181964 h 5809456"/>
              <a:gd name="connsiteX19880" fmla="*/ 5174634 w 10993169"/>
              <a:gd name="connsiteY19880" fmla="*/ 2176755 h 5809456"/>
              <a:gd name="connsiteX19881" fmla="*/ 5175285 w 10993169"/>
              <a:gd name="connsiteY19881" fmla="*/ 2169593 h 5809456"/>
              <a:gd name="connsiteX19882" fmla="*/ 5175285 w 10993169"/>
              <a:gd name="connsiteY19882" fmla="*/ 2165686 h 5809456"/>
              <a:gd name="connsiteX19883" fmla="*/ 5175285 w 10993169"/>
              <a:gd name="connsiteY19883" fmla="*/ 2161779 h 5809456"/>
              <a:gd name="connsiteX19884" fmla="*/ 5174634 w 10993169"/>
              <a:gd name="connsiteY19884" fmla="*/ 2159175 h 5809456"/>
              <a:gd name="connsiteX19885" fmla="*/ 5173333 w 10993169"/>
              <a:gd name="connsiteY19885" fmla="*/ 2156570 h 5809456"/>
              <a:gd name="connsiteX19886" fmla="*/ 5171379 w 10993169"/>
              <a:gd name="connsiteY19886" fmla="*/ 2154617 h 5809456"/>
              <a:gd name="connsiteX19887" fmla="*/ 5169427 w 10993169"/>
              <a:gd name="connsiteY19887" fmla="*/ 2152663 h 5809456"/>
              <a:gd name="connsiteX19888" fmla="*/ 5166172 w 10993169"/>
              <a:gd name="connsiteY19888" fmla="*/ 2150710 h 5809456"/>
              <a:gd name="connsiteX19889" fmla="*/ 5162917 w 10993169"/>
              <a:gd name="connsiteY19889" fmla="*/ 2148756 h 5809456"/>
              <a:gd name="connsiteX19890" fmla="*/ 5155756 w 10993169"/>
              <a:gd name="connsiteY19890" fmla="*/ 2144849 h 5809456"/>
              <a:gd name="connsiteX19891" fmla="*/ 5150548 w 10993169"/>
              <a:gd name="connsiteY19891" fmla="*/ 2141594 h 5809456"/>
              <a:gd name="connsiteX19892" fmla="*/ 5144039 w 10993169"/>
              <a:gd name="connsiteY19892" fmla="*/ 2138338 h 5809456"/>
              <a:gd name="connsiteX19893" fmla="*/ 5138180 w 10993169"/>
              <a:gd name="connsiteY19893" fmla="*/ 2133129 h 5809456"/>
              <a:gd name="connsiteX19894" fmla="*/ 5132321 w 10993169"/>
              <a:gd name="connsiteY19894" fmla="*/ 2127919 h 5809456"/>
              <a:gd name="connsiteX19895" fmla="*/ 5127113 w 10993169"/>
              <a:gd name="connsiteY19895" fmla="*/ 2122710 h 5809456"/>
              <a:gd name="connsiteX19896" fmla="*/ 5122557 w 10993169"/>
              <a:gd name="connsiteY19896" fmla="*/ 2116199 h 5809456"/>
              <a:gd name="connsiteX19897" fmla="*/ 5117349 w 10993169"/>
              <a:gd name="connsiteY19897" fmla="*/ 2107734 h 5809456"/>
              <a:gd name="connsiteX19898" fmla="*/ 5112792 w 10993169"/>
              <a:gd name="connsiteY19898" fmla="*/ 2099269 h 5809456"/>
              <a:gd name="connsiteX19899" fmla="*/ 5109537 w 10993169"/>
              <a:gd name="connsiteY19899" fmla="*/ 2092107 h 5809456"/>
              <a:gd name="connsiteX19900" fmla="*/ 5108235 w 10993169"/>
              <a:gd name="connsiteY19900" fmla="*/ 2084944 h 5809456"/>
              <a:gd name="connsiteX19901" fmla="*/ 5107584 w 10993169"/>
              <a:gd name="connsiteY19901" fmla="*/ 2075828 h 5809456"/>
              <a:gd name="connsiteX19902" fmla="*/ 5106933 w 10993169"/>
              <a:gd name="connsiteY19902" fmla="*/ 2066712 h 5809456"/>
              <a:gd name="connsiteX19903" fmla="*/ 5106933 w 10993169"/>
              <a:gd name="connsiteY19903" fmla="*/ 2058899 h 5809456"/>
              <a:gd name="connsiteX19904" fmla="*/ 5106933 w 10993169"/>
              <a:gd name="connsiteY19904" fmla="*/ 2052387 h 5809456"/>
              <a:gd name="connsiteX19905" fmla="*/ 5106282 w 10993169"/>
              <a:gd name="connsiteY19905" fmla="*/ 2044574 h 5809456"/>
              <a:gd name="connsiteX19906" fmla="*/ 5106282 w 10993169"/>
              <a:gd name="connsiteY19906" fmla="*/ 2040016 h 5809456"/>
              <a:gd name="connsiteX19907" fmla="*/ 5106933 w 10993169"/>
              <a:gd name="connsiteY19907" fmla="*/ 2036760 h 5809456"/>
              <a:gd name="connsiteX19908" fmla="*/ 5108235 w 10993169"/>
              <a:gd name="connsiteY19908" fmla="*/ 2033504 h 5809456"/>
              <a:gd name="connsiteX19909" fmla="*/ 5109537 w 10993169"/>
              <a:gd name="connsiteY19909" fmla="*/ 2030900 h 5809456"/>
              <a:gd name="connsiteX19910" fmla="*/ 5112141 w 10993169"/>
              <a:gd name="connsiteY19910" fmla="*/ 2029598 h 5809456"/>
              <a:gd name="connsiteX19911" fmla="*/ 5114745 w 10993169"/>
              <a:gd name="connsiteY19911" fmla="*/ 2029598 h 5809456"/>
              <a:gd name="connsiteX19912" fmla="*/ 5118651 w 10993169"/>
              <a:gd name="connsiteY19912" fmla="*/ 2029598 h 5809456"/>
              <a:gd name="connsiteX19913" fmla="*/ 5122557 w 10993169"/>
              <a:gd name="connsiteY19913" fmla="*/ 2030249 h 5809456"/>
              <a:gd name="connsiteX19914" fmla="*/ 5129717 w 10993169"/>
              <a:gd name="connsiteY19914" fmla="*/ 2032853 h 5809456"/>
              <a:gd name="connsiteX19915" fmla="*/ 5134925 w 10993169"/>
              <a:gd name="connsiteY19915" fmla="*/ 2033504 h 5809456"/>
              <a:gd name="connsiteX19916" fmla="*/ 5138831 w 10993169"/>
              <a:gd name="connsiteY19916" fmla="*/ 2030249 h 5809456"/>
              <a:gd name="connsiteX19917" fmla="*/ 5142737 w 10993169"/>
              <a:gd name="connsiteY19917" fmla="*/ 2025040 h 5809456"/>
              <a:gd name="connsiteX19918" fmla="*/ 5144689 w 10993169"/>
              <a:gd name="connsiteY19918" fmla="*/ 2021784 h 5809456"/>
              <a:gd name="connsiteX19919" fmla="*/ 5146643 w 10993169"/>
              <a:gd name="connsiteY19919" fmla="*/ 2019830 h 5809456"/>
              <a:gd name="connsiteX19920" fmla="*/ 5148595 w 10993169"/>
              <a:gd name="connsiteY19920" fmla="*/ 2018528 h 5809456"/>
              <a:gd name="connsiteX19921" fmla="*/ 5150548 w 10993169"/>
              <a:gd name="connsiteY19921" fmla="*/ 2017877 h 5809456"/>
              <a:gd name="connsiteX19922" fmla="*/ 5151850 w 10993169"/>
              <a:gd name="connsiteY19922" fmla="*/ 2017877 h 5809456"/>
              <a:gd name="connsiteX19923" fmla="*/ 5153803 w 10993169"/>
              <a:gd name="connsiteY19923" fmla="*/ 2019179 h 5809456"/>
              <a:gd name="connsiteX19924" fmla="*/ 5155105 w 10993169"/>
              <a:gd name="connsiteY19924" fmla="*/ 2020482 h 5809456"/>
              <a:gd name="connsiteX19925" fmla="*/ 5156407 w 10993169"/>
              <a:gd name="connsiteY19925" fmla="*/ 2021784 h 5809456"/>
              <a:gd name="connsiteX19926" fmla="*/ 5158360 w 10993169"/>
              <a:gd name="connsiteY19926" fmla="*/ 2025691 h 5809456"/>
              <a:gd name="connsiteX19927" fmla="*/ 5160313 w 10993169"/>
              <a:gd name="connsiteY19927" fmla="*/ 2028946 h 5809456"/>
              <a:gd name="connsiteX19928" fmla="*/ 5160964 w 10993169"/>
              <a:gd name="connsiteY19928" fmla="*/ 2030900 h 5809456"/>
              <a:gd name="connsiteX19929" fmla="*/ 5160964 w 10993169"/>
              <a:gd name="connsiteY19929" fmla="*/ 2033504 h 5809456"/>
              <a:gd name="connsiteX19930" fmla="*/ 5160964 w 10993169"/>
              <a:gd name="connsiteY19930" fmla="*/ 2036109 h 5809456"/>
              <a:gd name="connsiteX19931" fmla="*/ 5160313 w 10993169"/>
              <a:gd name="connsiteY19931" fmla="*/ 2038713 h 5809456"/>
              <a:gd name="connsiteX19932" fmla="*/ 5160313 w 10993169"/>
              <a:gd name="connsiteY19932" fmla="*/ 2041969 h 5809456"/>
              <a:gd name="connsiteX19933" fmla="*/ 5159662 w 10993169"/>
              <a:gd name="connsiteY19933" fmla="*/ 2044574 h 5809456"/>
              <a:gd name="connsiteX19934" fmla="*/ 5159662 w 10993169"/>
              <a:gd name="connsiteY19934" fmla="*/ 2047178 h 5809456"/>
              <a:gd name="connsiteX19935" fmla="*/ 5160313 w 10993169"/>
              <a:gd name="connsiteY19935" fmla="*/ 2049132 h 5809456"/>
              <a:gd name="connsiteX19936" fmla="*/ 5161615 w 10993169"/>
              <a:gd name="connsiteY19936" fmla="*/ 2051736 h 5809456"/>
              <a:gd name="connsiteX19937" fmla="*/ 5163568 w 10993169"/>
              <a:gd name="connsiteY19937" fmla="*/ 2054992 h 5809456"/>
              <a:gd name="connsiteX19938" fmla="*/ 5166172 w 10993169"/>
              <a:gd name="connsiteY19938" fmla="*/ 2058248 h 5809456"/>
              <a:gd name="connsiteX19939" fmla="*/ 5168775 w 10993169"/>
              <a:gd name="connsiteY19939" fmla="*/ 2061503 h 5809456"/>
              <a:gd name="connsiteX19940" fmla="*/ 5174634 w 10993169"/>
              <a:gd name="connsiteY19940" fmla="*/ 2067364 h 5809456"/>
              <a:gd name="connsiteX19941" fmla="*/ 5180493 w 10993169"/>
              <a:gd name="connsiteY19941" fmla="*/ 2071922 h 5809456"/>
              <a:gd name="connsiteX19942" fmla="*/ 5185050 w 10993169"/>
              <a:gd name="connsiteY19942" fmla="*/ 2072573 h 5809456"/>
              <a:gd name="connsiteX19943" fmla="*/ 5189607 w 10993169"/>
              <a:gd name="connsiteY19943" fmla="*/ 2072573 h 5809456"/>
              <a:gd name="connsiteX19944" fmla="*/ 5194163 w 10993169"/>
              <a:gd name="connsiteY19944" fmla="*/ 2073224 h 5809456"/>
              <a:gd name="connsiteX19945" fmla="*/ 5199371 w 10993169"/>
              <a:gd name="connsiteY19945" fmla="*/ 2071922 h 5809456"/>
              <a:gd name="connsiteX19946" fmla="*/ 5201975 w 10993169"/>
              <a:gd name="connsiteY19946" fmla="*/ 2071270 h 5809456"/>
              <a:gd name="connsiteX19947" fmla="*/ 5205230 w 10993169"/>
              <a:gd name="connsiteY19947" fmla="*/ 2068666 h 5809456"/>
              <a:gd name="connsiteX19948" fmla="*/ 5206532 w 10993169"/>
              <a:gd name="connsiteY19948" fmla="*/ 2067364 h 5809456"/>
              <a:gd name="connsiteX19949" fmla="*/ 5208485 w 10993169"/>
              <a:gd name="connsiteY19949" fmla="*/ 2065410 h 5809456"/>
              <a:gd name="connsiteX19950" fmla="*/ 5209136 w 10993169"/>
              <a:gd name="connsiteY19950" fmla="*/ 2063457 h 5809456"/>
              <a:gd name="connsiteX19951" fmla="*/ 5209136 w 10993169"/>
              <a:gd name="connsiteY19951" fmla="*/ 2061503 h 5809456"/>
              <a:gd name="connsiteX19952" fmla="*/ 5211089 w 10993169"/>
              <a:gd name="connsiteY19952" fmla="*/ 2058899 h 5809456"/>
              <a:gd name="connsiteX19953" fmla="*/ 5212391 w 10993169"/>
              <a:gd name="connsiteY19953" fmla="*/ 2053690 h 5809456"/>
              <a:gd name="connsiteX19954" fmla="*/ 5213042 w 10993169"/>
              <a:gd name="connsiteY19954" fmla="*/ 2051085 h 5809456"/>
              <a:gd name="connsiteX19955" fmla="*/ 5213042 w 10993169"/>
              <a:gd name="connsiteY19955" fmla="*/ 2048481 h 5809456"/>
              <a:gd name="connsiteX19956" fmla="*/ 5212391 w 10993169"/>
              <a:gd name="connsiteY19956" fmla="*/ 2045876 h 5809456"/>
              <a:gd name="connsiteX19957" fmla="*/ 5211740 w 10993169"/>
              <a:gd name="connsiteY19957" fmla="*/ 2043923 h 5809456"/>
              <a:gd name="connsiteX19958" fmla="*/ 5204579 w 10993169"/>
              <a:gd name="connsiteY19958" fmla="*/ 2036109 h 5809456"/>
              <a:gd name="connsiteX19959" fmla="*/ 5196767 w 10993169"/>
              <a:gd name="connsiteY19959" fmla="*/ 2028946 h 5809456"/>
              <a:gd name="connsiteX19960" fmla="*/ 5193513 w 10993169"/>
              <a:gd name="connsiteY19960" fmla="*/ 2025691 h 5809456"/>
              <a:gd name="connsiteX19961" fmla="*/ 5191559 w 10993169"/>
              <a:gd name="connsiteY19961" fmla="*/ 2021133 h 5809456"/>
              <a:gd name="connsiteX19962" fmla="*/ 5188956 w 10993169"/>
              <a:gd name="connsiteY19962" fmla="*/ 2017226 h 5809456"/>
              <a:gd name="connsiteX19963" fmla="*/ 5188305 w 10993169"/>
              <a:gd name="connsiteY19963" fmla="*/ 2012668 h 5809456"/>
              <a:gd name="connsiteX19964" fmla="*/ 5188956 w 10993169"/>
              <a:gd name="connsiteY19964" fmla="*/ 2010063 h 5809456"/>
              <a:gd name="connsiteX19965" fmla="*/ 5191559 w 10993169"/>
              <a:gd name="connsiteY19965" fmla="*/ 2006808 h 5809456"/>
              <a:gd name="connsiteX19966" fmla="*/ 5193513 w 10993169"/>
              <a:gd name="connsiteY19966" fmla="*/ 2003552 h 5809456"/>
              <a:gd name="connsiteX19967" fmla="*/ 5196767 w 10993169"/>
              <a:gd name="connsiteY19967" fmla="*/ 2002250 h 5809456"/>
              <a:gd name="connsiteX19968" fmla="*/ 5201324 w 10993169"/>
              <a:gd name="connsiteY19968" fmla="*/ 2001599 h 5809456"/>
              <a:gd name="connsiteX19969" fmla="*/ 5206532 w 10993169"/>
              <a:gd name="connsiteY19969" fmla="*/ 2001599 h 5809456"/>
              <a:gd name="connsiteX19970" fmla="*/ 5211089 w 10993169"/>
              <a:gd name="connsiteY19970" fmla="*/ 2002250 h 5809456"/>
              <a:gd name="connsiteX19971" fmla="*/ 5214344 w 10993169"/>
              <a:gd name="connsiteY19971" fmla="*/ 2002250 h 5809456"/>
              <a:gd name="connsiteX19972" fmla="*/ 5218249 w 10993169"/>
              <a:gd name="connsiteY19972" fmla="*/ 2002250 h 5809456"/>
              <a:gd name="connsiteX19973" fmla="*/ 5222155 w 10993169"/>
              <a:gd name="connsiteY19973" fmla="*/ 2002250 h 5809456"/>
              <a:gd name="connsiteX19974" fmla="*/ 5226712 w 10993169"/>
              <a:gd name="connsiteY19974" fmla="*/ 2001599 h 5809456"/>
              <a:gd name="connsiteX19975" fmla="*/ 5232571 w 10993169"/>
              <a:gd name="connsiteY19975" fmla="*/ 2000296 h 5809456"/>
              <a:gd name="connsiteX19976" fmla="*/ 5232571 w 10993169"/>
              <a:gd name="connsiteY19976" fmla="*/ 2008761 h 5809456"/>
              <a:gd name="connsiteX19977" fmla="*/ 5232571 w 10993169"/>
              <a:gd name="connsiteY19977" fmla="*/ 2015272 h 5809456"/>
              <a:gd name="connsiteX19978" fmla="*/ 5235175 w 10993169"/>
              <a:gd name="connsiteY19978" fmla="*/ 2019830 h 5809456"/>
              <a:gd name="connsiteX19979" fmla="*/ 5239081 w 10993169"/>
              <a:gd name="connsiteY19979" fmla="*/ 2026342 h 5809456"/>
              <a:gd name="connsiteX19980" fmla="*/ 5244289 w 10993169"/>
              <a:gd name="connsiteY19980" fmla="*/ 2031551 h 5809456"/>
              <a:gd name="connsiteX19981" fmla="*/ 5250147 w 10993169"/>
              <a:gd name="connsiteY19981" fmla="*/ 2036109 h 5809456"/>
              <a:gd name="connsiteX19982" fmla="*/ 5253402 w 10993169"/>
              <a:gd name="connsiteY19982" fmla="*/ 2036109 h 5809456"/>
              <a:gd name="connsiteX19983" fmla="*/ 5254248 w 10993169"/>
              <a:gd name="connsiteY19983" fmla="*/ 2036015 h 5809456"/>
              <a:gd name="connsiteX19984" fmla="*/ 5251243 w 10993169"/>
              <a:gd name="connsiteY19984" fmla="*/ 2036015 h 5809456"/>
              <a:gd name="connsiteX19985" fmla="*/ 5245383 w 10993169"/>
              <a:gd name="connsiteY19985" fmla="*/ 2031457 h 5809456"/>
              <a:gd name="connsiteX19986" fmla="*/ 5240174 w 10993169"/>
              <a:gd name="connsiteY19986" fmla="*/ 2026248 h 5809456"/>
              <a:gd name="connsiteX19987" fmla="*/ 5236267 w 10993169"/>
              <a:gd name="connsiteY19987" fmla="*/ 2019736 h 5809456"/>
              <a:gd name="connsiteX19988" fmla="*/ 5233662 w 10993169"/>
              <a:gd name="connsiteY19988" fmla="*/ 2015178 h 5809456"/>
              <a:gd name="connsiteX19989" fmla="*/ 5233662 w 10993169"/>
              <a:gd name="connsiteY19989" fmla="*/ 2008667 h 5809456"/>
              <a:gd name="connsiteX19990" fmla="*/ 5233662 w 10993169"/>
              <a:gd name="connsiteY19990" fmla="*/ 2000202 h 5809456"/>
              <a:gd name="connsiteX19991" fmla="*/ 5240825 w 10993169"/>
              <a:gd name="connsiteY19991" fmla="*/ 1998900 h 5809456"/>
              <a:gd name="connsiteX19992" fmla="*/ 5246034 w 10993169"/>
              <a:gd name="connsiteY19992" fmla="*/ 1997598 h 5809456"/>
              <a:gd name="connsiteX19993" fmla="*/ 5251243 w 10993169"/>
              <a:gd name="connsiteY19993" fmla="*/ 1997598 h 5809456"/>
              <a:gd name="connsiteX19994" fmla="*/ 5257755 w 10993169"/>
              <a:gd name="connsiteY19994" fmla="*/ 1998900 h 5809456"/>
              <a:gd name="connsiteX19995" fmla="*/ 5264266 w 10993169"/>
              <a:gd name="connsiteY19995" fmla="*/ 2000853 h 5809456"/>
              <a:gd name="connsiteX19996" fmla="*/ 5268824 w 10993169"/>
              <a:gd name="connsiteY19996" fmla="*/ 2002807 h 5809456"/>
              <a:gd name="connsiteX19997" fmla="*/ 5275335 w 10993169"/>
              <a:gd name="connsiteY19997" fmla="*/ 2008667 h 5809456"/>
              <a:gd name="connsiteX19998" fmla="*/ 5283149 w 10993169"/>
              <a:gd name="connsiteY19998" fmla="*/ 2017132 h 5809456"/>
              <a:gd name="connsiteX19999" fmla="*/ 5290311 w 10993169"/>
              <a:gd name="connsiteY19999" fmla="*/ 2026248 h 5809456"/>
              <a:gd name="connsiteX20000" fmla="*/ 5296823 w 10993169"/>
              <a:gd name="connsiteY20000" fmla="*/ 2033410 h 5809456"/>
              <a:gd name="connsiteX20001" fmla="*/ 5302032 w 10993169"/>
              <a:gd name="connsiteY20001" fmla="*/ 2041224 h 5809456"/>
              <a:gd name="connsiteX20002" fmla="*/ 5308543 w 10993169"/>
              <a:gd name="connsiteY20002" fmla="*/ 2050340 h 5809456"/>
              <a:gd name="connsiteX20003" fmla="*/ 5315055 w 10993169"/>
              <a:gd name="connsiteY20003" fmla="*/ 2059456 h 5809456"/>
              <a:gd name="connsiteX20004" fmla="*/ 5319613 w 10993169"/>
              <a:gd name="connsiteY20004" fmla="*/ 2066618 h 5809456"/>
              <a:gd name="connsiteX20005" fmla="*/ 5324171 w 10993169"/>
              <a:gd name="connsiteY20005" fmla="*/ 2076385 h 5809456"/>
              <a:gd name="connsiteX20006" fmla="*/ 5326775 w 10993169"/>
              <a:gd name="connsiteY20006" fmla="*/ 2088106 h 5809456"/>
              <a:gd name="connsiteX20007" fmla="*/ 5330031 w 10993169"/>
              <a:gd name="connsiteY20007" fmla="*/ 2100478 h 5809456"/>
              <a:gd name="connsiteX20008" fmla="*/ 5333287 w 10993169"/>
              <a:gd name="connsiteY20008" fmla="*/ 2110245 h 5809456"/>
              <a:gd name="connsiteX20009" fmla="*/ 5335240 w 10993169"/>
              <a:gd name="connsiteY20009" fmla="*/ 2114803 h 5809456"/>
              <a:gd name="connsiteX20010" fmla="*/ 5337193 w 10993169"/>
              <a:gd name="connsiteY20010" fmla="*/ 2121314 h 5809456"/>
              <a:gd name="connsiteX20011" fmla="*/ 5339147 w 10993169"/>
              <a:gd name="connsiteY20011" fmla="*/ 2126523 h 5809456"/>
              <a:gd name="connsiteX20012" fmla="*/ 5341100 w 10993169"/>
              <a:gd name="connsiteY20012" fmla="*/ 2131082 h 5809456"/>
              <a:gd name="connsiteX20013" fmla="*/ 5343054 w 10993169"/>
              <a:gd name="connsiteY20013" fmla="*/ 2133035 h 5809456"/>
              <a:gd name="connsiteX20014" fmla="*/ 5345658 w 10993169"/>
              <a:gd name="connsiteY20014" fmla="*/ 2134337 h 5809456"/>
              <a:gd name="connsiteX20015" fmla="*/ 5348914 w 10993169"/>
              <a:gd name="connsiteY20015" fmla="*/ 2135639 h 5809456"/>
              <a:gd name="connsiteX20016" fmla="*/ 5352170 w 10993169"/>
              <a:gd name="connsiteY20016" fmla="*/ 2136942 h 5809456"/>
              <a:gd name="connsiteX20017" fmla="*/ 5358681 w 10993169"/>
              <a:gd name="connsiteY20017" fmla="*/ 2138244 h 5809456"/>
              <a:gd name="connsiteX20018" fmla="*/ 5363890 w 10993169"/>
              <a:gd name="connsiteY20018" fmla="*/ 2138895 h 5809456"/>
              <a:gd name="connsiteX20019" fmla="*/ 5372355 w 10993169"/>
              <a:gd name="connsiteY20019" fmla="*/ 2139546 h 5809456"/>
              <a:gd name="connsiteX20020" fmla="*/ 5382122 w 10993169"/>
              <a:gd name="connsiteY20020" fmla="*/ 2139546 h 5809456"/>
              <a:gd name="connsiteX20021" fmla="*/ 5391889 w 10993169"/>
              <a:gd name="connsiteY20021" fmla="*/ 2140197 h 5809456"/>
              <a:gd name="connsiteX20022" fmla="*/ 5399052 w 10993169"/>
              <a:gd name="connsiteY20022" fmla="*/ 2140849 h 5809456"/>
              <a:gd name="connsiteX20023" fmla="*/ 5401656 w 10993169"/>
              <a:gd name="connsiteY20023" fmla="*/ 2141500 h 5809456"/>
              <a:gd name="connsiteX20024" fmla="*/ 5404261 w 10993169"/>
              <a:gd name="connsiteY20024" fmla="*/ 2142802 h 5809456"/>
              <a:gd name="connsiteX20025" fmla="*/ 5406865 w 10993169"/>
              <a:gd name="connsiteY20025" fmla="*/ 2144104 h 5809456"/>
              <a:gd name="connsiteX20026" fmla="*/ 5409470 w 10993169"/>
              <a:gd name="connsiteY20026" fmla="*/ 2146058 h 5809456"/>
              <a:gd name="connsiteX20027" fmla="*/ 5410121 w 10993169"/>
              <a:gd name="connsiteY20027" fmla="*/ 2148662 h 5809456"/>
              <a:gd name="connsiteX20028" fmla="*/ 5410121 w 10993169"/>
              <a:gd name="connsiteY20028" fmla="*/ 2150616 h 5809456"/>
              <a:gd name="connsiteX20029" fmla="*/ 5409470 w 10993169"/>
              <a:gd name="connsiteY20029" fmla="*/ 2153220 h 5809456"/>
              <a:gd name="connsiteX20030" fmla="*/ 5408819 w 10993169"/>
              <a:gd name="connsiteY20030" fmla="*/ 2155825 h 5809456"/>
              <a:gd name="connsiteX20031" fmla="*/ 5406865 w 10993169"/>
              <a:gd name="connsiteY20031" fmla="*/ 2161034 h 5809456"/>
              <a:gd name="connsiteX20032" fmla="*/ 5404261 w 10993169"/>
              <a:gd name="connsiteY20032" fmla="*/ 2164290 h 5809456"/>
              <a:gd name="connsiteX20033" fmla="*/ 5401656 w 10993169"/>
              <a:gd name="connsiteY20033" fmla="*/ 2168848 h 5809456"/>
              <a:gd name="connsiteX20034" fmla="*/ 5399052 w 10993169"/>
              <a:gd name="connsiteY20034" fmla="*/ 2174057 h 5809456"/>
              <a:gd name="connsiteX20035" fmla="*/ 5396447 w 10993169"/>
              <a:gd name="connsiteY20035" fmla="*/ 2180568 h 5809456"/>
              <a:gd name="connsiteX20036" fmla="*/ 5394494 w 10993169"/>
              <a:gd name="connsiteY20036" fmla="*/ 2189684 h 5809456"/>
              <a:gd name="connsiteX20037" fmla="*/ 5391238 w 10993169"/>
              <a:gd name="connsiteY20037" fmla="*/ 2190986 h 5809456"/>
              <a:gd name="connsiteX20038" fmla="*/ 5387331 w 10993169"/>
              <a:gd name="connsiteY20038" fmla="*/ 2192940 h 5809456"/>
              <a:gd name="connsiteX20039" fmla="*/ 5382773 w 10993169"/>
              <a:gd name="connsiteY20039" fmla="*/ 2194242 h 5809456"/>
              <a:gd name="connsiteX20040" fmla="*/ 5378866 w 10993169"/>
              <a:gd name="connsiteY20040" fmla="*/ 2194242 h 5809456"/>
              <a:gd name="connsiteX20041" fmla="*/ 5374308 w 10993169"/>
              <a:gd name="connsiteY20041" fmla="*/ 2193591 h 5809456"/>
              <a:gd name="connsiteX20042" fmla="*/ 5368448 w 10993169"/>
              <a:gd name="connsiteY20042" fmla="*/ 2192289 h 5809456"/>
              <a:gd name="connsiteX20043" fmla="*/ 5363239 w 10993169"/>
              <a:gd name="connsiteY20043" fmla="*/ 2190335 h 5809456"/>
              <a:gd name="connsiteX20044" fmla="*/ 5358681 w 10993169"/>
              <a:gd name="connsiteY20044" fmla="*/ 2189684 h 5809456"/>
              <a:gd name="connsiteX20045" fmla="*/ 5356077 w 10993169"/>
              <a:gd name="connsiteY20045" fmla="*/ 2192289 h 5809456"/>
              <a:gd name="connsiteX20046" fmla="*/ 5352821 w 10993169"/>
              <a:gd name="connsiteY20046" fmla="*/ 2195544 h 5809456"/>
              <a:gd name="connsiteX20047" fmla="*/ 5349565 w 10993169"/>
              <a:gd name="connsiteY20047" fmla="*/ 2199451 h 5809456"/>
              <a:gd name="connsiteX20048" fmla="*/ 5348263 w 10993169"/>
              <a:gd name="connsiteY20048" fmla="*/ 2202056 h 5809456"/>
              <a:gd name="connsiteX20049" fmla="*/ 5347612 w 10993169"/>
              <a:gd name="connsiteY20049" fmla="*/ 2205311 h 5809456"/>
              <a:gd name="connsiteX20050" fmla="*/ 5348263 w 10993169"/>
              <a:gd name="connsiteY20050" fmla="*/ 2208567 h 5809456"/>
              <a:gd name="connsiteX20051" fmla="*/ 5348914 w 10993169"/>
              <a:gd name="connsiteY20051" fmla="*/ 2212474 h 5809456"/>
              <a:gd name="connsiteX20052" fmla="*/ 5349565 w 10993169"/>
              <a:gd name="connsiteY20052" fmla="*/ 2216381 h 5809456"/>
              <a:gd name="connsiteX20053" fmla="*/ 5350867 w 10993169"/>
              <a:gd name="connsiteY20053" fmla="*/ 2219636 h 5809456"/>
              <a:gd name="connsiteX20054" fmla="*/ 5351519 w 10993169"/>
              <a:gd name="connsiteY20054" fmla="*/ 2223543 h 5809456"/>
              <a:gd name="connsiteX20055" fmla="*/ 5351519 w 10993169"/>
              <a:gd name="connsiteY20055" fmla="*/ 2226799 h 5809456"/>
              <a:gd name="connsiteX20056" fmla="*/ 5350867 w 10993169"/>
              <a:gd name="connsiteY20056" fmla="*/ 2230055 h 5809456"/>
              <a:gd name="connsiteX20057" fmla="*/ 5343054 w 10993169"/>
              <a:gd name="connsiteY20057" fmla="*/ 2239822 h 5809456"/>
              <a:gd name="connsiteX20058" fmla="*/ 5335891 w 10993169"/>
              <a:gd name="connsiteY20058" fmla="*/ 2248286 h 5809456"/>
              <a:gd name="connsiteX20059" fmla="*/ 5335240 w 10993169"/>
              <a:gd name="connsiteY20059" fmla="*/ 2252844 h 5809456"/>
              <a:gd name="connsiteX20060" fmla="*/ 5334589 w 10993169"/>
              <a:gd name="connsiteY20060" fmla="*/ 2258705 h 5809456"/>
              <a:gd name="connsiteX20061" fmla="*/ 5333287 w 10993169"/>
              <a:gd name="connsiteY20061" fmla="*/ 2264565 h 5809456"/>
              <a:gd name="connsiteX20062" fmla="*/ 5333287 w 10993169"/>
              <a:gd name="connsiteY20062" fmla="*/ 2269123 h 5809456"/>
              <a:gd name="connsiteX20063" fmla="*/ 5331984 w 10993169"/>
              <a:gd name="connsiteY20063" fmla="*/ 2271727 h 5809456"/>
              <a:gd name="connsiteX20064" fmla="*/ 5331333 w 10993169"/>
              <a:gd name="connsiteY20064" fmla="*/ 2276285 h 5809456"/>
              <a:gd name="connsiteX20065" fmla="*/ 5331984 w 10993169"/>
              <a:gd name="connsiteY20065" fmla="*/ 2280843 h 5809456"/>
              <a:gd name="connsiteX20066" fmla="*/ 5333287 w 10993169"/>
              <a:gd name="connsiteY20066" fmla="*/ 2284099 h 5809456"/>
              <a:gd name="connsiteX20067" fmla="*/ 5336542 w 10993169"/>
              <a:gd name="connsiteY20067" fmla="*/ 2285401 h 5809456"/>
              <a:gd name="connsiteX20068" fmla="*/ 5341100 w 10993169"/>
              <a:gd name="connsiteY20068" fmla="*/ 2286052 h 5809456"/>
              <a:gd name="connsiteX20069" fmla="*/ 5345658 w 10993169"/>
              <a:gd name="connsiteY20069" fmla="*/ 2285401 h 5809456"/>
              <a:gd name="connsiteX20070" fmla="*/ 5348263 w 10993169"/>
              <a:gd name="connsiteY20070" fmla="*/ 2284099 h 5809456"/>
              <a:gd name="connsiteX20071" fmla="*/ 5350216 w 10993169"/>
              <a:gd name="connsiteY20071" fmla="*/ 2282797 h 5809456"/>
              <a:gd name="connsiteX20072" fmla="*/ 5352170 w 10993169"/>
              <a:gd name="connsiteY20072" fmla="*/ 2280843 h 5809456"/>
              <a:gd name="connsiteX20073" fmla="*/ 5353472 w 10993169"/>
              <a:gd name="connsiteY20073" fmla="*/ 2278239 h 5809456"/>
              <a:gd name="connsiteX20074" fmla="*/ 5354774 w 10993169"/>
              <a:gd name="connsiteY20074" fmla="*/ 2274983 h 5809456"/>
              <a:gd name="connsiteX20075" fmla="*/ 5358030 w 10993169"/>
              <a:gd name="connsiteY20075" fmla="*/ 2268472 h 5809456"/>
              <a:gd name="connsiteX20076" fmla="*/ 5361286 w 10993169"/>
              <a:gd name="connsiteY20076" fmla="*/ 2263914 h 5809456"/>
              <a:gd name="connsiteX20077" fmla="*/ 5363890 w 10993169"/>
              <a:gd name="connsiteY20077" fmla="*/ 2260658 h 5809456"/>
              <a:gd name="connsiteX20078" fmla="*/ 5367797 w 10993169"/>
              <a:gd name="connsiteY20078" fmla="*/ 2256751 h 5809456"/>
              <a:gd name="connsiteX20079" fmla="*/ 5369099 w 10993169"/>
              <a:gd name="connsiteY20079" fmla="*/ 2254798 h 5809456"/>
              <a:gd name="connsiteX20080" fmla="*/ 5371053 w 10993169"/>
              <a:gd name="connsiteY20080" fmla="*/ 2253496 h 5809456"/>
              <a:gd name="connsiteX20081" fmla="*/ 5372355 w 10993169"/>
              <a:gd name="connsiteY20081" fmla="*/ 2253496 h 5809456"/>
              <a:gd name="connsiteX20082" fmla="*/ 5373657 w 10993169"/>
              <a:gd name="connsiteY20082" fmla="*/ 2253496 h 5809456"/>
              <a:gd name="connsiteX20083" fmla="*/ 5375611 w 10993169"/>
              <a:gd name="connsiteY20083" fmla="*/ 2254147 h 5809456"/>
              <a:gd name="connsiteX20084" fmla="*/ 5376913 w 10993169"/>
              <a:gd name="connsiteY20084" fmla="*/ 2255449 h 5809456"/>
              <a:gd name="connsiteX20085" fmla="*/ 5378866 w 10993169"/>
              <a:gd name="connsiteY20085" fmla="*/ 2256751 h 5809456"/>
              <a:gd name="connsiteX20086" fmla="*/ 5380169 w 10993169"/>
              <a:gd name="connsiteY20086" fmla="*/ 2258705 h 5809456"/>
              <a:gd name="connsiteX20087" fmla="*/ 5382122 w 10993169"/>
              <a:gd name="connsiteY20087" fmla="*/ 2263263 h 5809456"/>
              <a:gd name="connsiteX20088" fmla="*/ 5384075 w 10993169"/>
              <a:gd name="connsiteY20088" fmla="*/ 2266518 h 5809456"/>
              <a:gd name="connsiteX20089" fmla="*/ 5383424 w 10993169"/>
              <a:gd name="connsiteY20089" fmla="*/ 2270425 h 5809456"/>
              <a:gd name="connsiteX20090" fmla="*/ 5381471 w 10993169"/>
              <a:gd name="connsiteY20090" fmla="*/ 2274983 h 5809456"/>
              <a:gd name="connsiteX20091" fmla="*/ 5378866 w 10993169"/>
              <a:gd name="connsiteY20091" fmla="*/ 2280192 h 5809456"/>
              <a:gd name="connsiteX20092" fmla="*/ 5376262 w 10993169"/>
              <a:gd name="connsiteY20092" fmla="*/ 2284099 h 5809456"/>
              <a:gd name="connsiteX20093" fmla="*/ 5369750 w 10993169"/>
              <a:gd name="connsiteY20093" fmla="*/ 2290610 h 5809456"/>
              <a:gd name="connsiteX20094" fmla="*/ 5363890 w 10993169"/>
              <a:gd name="connsiteY20094" fmla="*/ 2297122 h 5809456"/>
              <a:gd name="connsiteX20095" fmla="*/ 5361937 w 10993169"/>
              <a:gd name="connsiteY20095" fmla="*/ 2301680 h 5809456"/>
              <a:gd name="connsiteX20096" fmla="*/ 5359983 w 10993169"/>
              <a:gd name="connsiteY20096" fmla="*/ 2306889 h 5809456"/>
              <a:gd name="connsiteX20097" fmla="*/ 5358030 w 10993169"/>
              <a:gd name="connsiteY20097" fmla="*/ 2312749 h 5809456"/>
              <a:gd name="connsiteX20098" fmla="*/ 5356077 w 10993169"/>
              <a:gd name="connsiteY20098" fmla="*/ 2317307 h 5809456"/>
              <a:gd name="connsiteX20099" fmla="*/ 5354774 w 10993169"/>
              <a:gd name="connsiteY20099" fmla="*/ 2325772 h 5809456"/>
              <a:gd name="connsiteX20100" fmla="*/ 5353472 w 10993169"/>
              <a:gd name="connsiteY20100" fmla="*/ 2335539 h 5809456"/>
              <a:gd name="connsiteX20101" fmla="*/ 5348263 w 10993169"/>
              <a:gd name="connsiteY20101" fmla="*/ 2339446 h 5809456"/>
              <a:gd name="connsiteX20102" fmla="*/ 5343054 w 10993169"/>
              <a:gd name="connsiteY20102" fmla="*/ 2343353 h 5809456"/>
              <a:gd name="connsiteX20103" fmla="*/ 5337193 w 10993169"/>
              <a:gd name="connsiteY20103" fmla="*/ 2345957 h 5809456"/>
              <a:gd name="connsiteX20104" fmla="*/ 5333287 w 10993169"/>
              <a:gd name="connsiteY20104" fmla="*/ 2348562 h 5809456"/>
              <a:gd name="connsiteX20105" fmla="*/ 5331333 w 10993169"/>
              <a:gd name="connsiteY20105" fmla="*/ 2351166 h 5809456"/>
              <a:gd name="connsiteX20106" fmla="*/ 5329380 w 10993169"/>
              <a:gd name="connsiteY20106" fmla="*/ 2355073 h 5809456"/>
              <a:gd name="connsiteX20107" fmla="*/ 5328729 w 10993169"/>
              <a:gd name="connsiteY20107" fmla="*/ 2359631 h 5809456"/>
              <a:gd name="connsiteX20108" fmla="*/ 5328077 w 10993169"/>
              <a:gd name="connsiteY20108" fmla="*/ 2363538 h 5809456"/>
              <a:gd name="connsiteX20109" fmla="*/ 5331984 w 10993169"/>
              <a:gd name="connsiteY20109" fmla="*/ 2368096 h 5809456"/>
              <a:gd name="connsiteX20110" fmla="*/ 5338496 w 10993169"/>
              <a:gd name="connsiteY20110" fmla="*/ 2372654 h 5809456"/>
              <a:gd name="connsiteX20111" fmla="*/ 5344356 w 10993169"/>
              <a:gd name="connsiteY20111" fmla="*/ 2377212 h 5809456"/>
              <a:gd name="connsiteX20112" fmla="*/ 5348263 w 10993169"/>
              <a:gd name="connsiteY20112" fmla="*/ 2381119 h 5809456"/>
              <a:gd name="connsiteX20113" fmla="*/ 5349565 w 10993169"/>
              <a:gd name="connsiteY20113" fmla="*/ 2385677 h 5809456"/>
              <a:gd name="connsiteX20114" fmla="*/ 5349565 w 10993169"/>
              <a:gd name="connsiteY20114" fmla="*/ 2390235 h 5809456"/>
              <a:gd name="connsiteX20115" fmla="*/ 5348914 w 10993169"/>
              <a:gd name="connsiteY20115" fmla="*/ 2394793 h 5809456"/>
              <a:gd name="connsiteX20116" fmla="*/ 5348263 w 10993169"/>
              <a:gd name="connsiteY20116" fmla="*/ 2399351 h 5809456"/>
              <a:gd name="connsiteX20117" fmla="*/ 5348914 w 10993169"/>
              <a:gd name="connsiteY20117" fmla="*/ 2405862 h 5809456"/>
              <a:gd name="connsiteX20118" fmla="*/ 5350216 w 10993169"/>
              <a:gd name="connsiteY20118" fmla="*/ 2414327 h 5809456"/>
              <a:gd name="connsiteX20119" fmla="*/ 5351519 w 10993169"/>
              <a:gd name="connsiteY20119" fmla="*/ 2422791 h 5809456"/>
              <a:gd name="connsiteX20120" fmla="*/ 5353472 w 10993169"/>
              <a:gd name="connsiteY20120" fmla="*/ 2429954 h 5809456"/>
              <a:gd name="connsiteX20121" fmla="*/ 5355425 w 10993169"/>
              <a:gd name="connsiteY20121" fmla="*/ 2437117 h 5809456"/>
              <a:gd name="connsiteX20122" fmla="*/ 5358030 w 10993169"/>
              <a:gd name="connsiteY20122" fmla="*/ 2447535 h 5809456"/>
              <a:gd name="connsiteX20123" fmla="*/ 5359332 w 10993169"/>
              <a:gd name="connsiteY20123" fmla="*/ 2452744 h 5809456"/>
              <a:gd name="connsiteX20124" fmla="*/ 5361286 w 10993169"/>
              <a:gd name="connsiteY20124" fmla="*/ 2457302 h 5809456"/>
              <a:gd name="connsiteX20125" fmla="*/ 5363890 w 10993169"/>
              <a:gd name="connsiteY20125" fmla="*/ 2460558 h 5809456"/>
              <a:gd name="connsiteX20126" fmla="*/ 5366495 w 10993169"/>
              <a:gd name="connsiteY20126" fmla="*/ 2463162 h 5809456"/>
              <a:gd name="connsiteX20127" fmla="*/ 5371053 w 10993169"/>
              <a:gd name="connsiteY20127" fmla="*/ 2467069 h 5809456"/>
              <a:gd name="connsiteX20128" fmla="*/ 5376913 w 10993169"/>
              <a:gd name="connsiteY20128" fmla="*/ 2470325 h 5809456"/>
              <a:gd name="connsiteX20129" fmla="*/ 5379517 w 10993169"/>
              <a:gd name="connsiteY20129" fmla="*/ 2471627 h 5809456"/>
              <a:gd name="connsiteX20130" fmla="*/ 5382773 w 10993169"/>
              <a:gd name="connsiteY20130" fmla="*/ 2472929 h 5809456"/>
              <a:gd name="connsiteX20131" fmla="*/ 5386029 w 10993169"/>
              <a:gd name="connsiteY20131" fmla="*/ 2473580 h 5809456"/>
              <a:gd name="connsiteX20132" fmla="*/ 5389285 w 10993169"/>
              <a:gd name="connsiteY20132" fmla="*/ 2473580 h 5809456"/>
              <a:gd name="connsiteX20133" fmla="*/ 5394494 w 10993169"/>
              <a:gd name="connsiteY20133" fmla="*/ 2472929 h 5809456"/>
              <a:gd name="connsiteX20134" fmla="*/ 5401656 w 10993169"/>
              <a:gd name="connsiteY20134" fmla="*/ 2471627 h 5809456"/>
              <a:gd name="connsiteX20135" fmla="*/ 5404912 w 10993169"/>
              <a:gd name="connsiteY20135" fmla="*/ 2470325 h 5809456"/>
              <a:gd name="connsiteX20136" fmla="*/ 5408167 w 10993169"/>
              <a:gd name="connsiteY20136" fmla="*/ 2469022 h 5809456"/>
              <a:gd name="connsiteX20137" fmla="*/ 5410121 w 10993169"/>
              <a:gd name="connsiteY20137" fmla="*/ 2467720 h 5809456"/>
              <a:gd name="connsiteX20138" fmla="*/ 5412074 w 10993169"/>
              <a:gd name="connsiteY20138" fmla="*/ 2465767 h 5809456"/>
              <a:gd name="connsiteX20139" fmla="*/ 5412725 w 10993169"/>
              <a:gd name="connsiteY20139" fmla="*/ 2463813 h 5809456"/>
              <a:gd name="connsiteX20140" fmla="*/ 5412725 w 10993169"/>
              <a:gd name="connsiteY20140" fmla="*/ 2460558 h 5809456"/>
              <a:gd name="connsiteX20141" fmla="*/ 5412725 w 10993169"/>
              <a:gd name="connsiteY20141" fmla="*/ 2457302 h 5809456"/>
              <a:gd name="connsiteX20142" fmla="*/ 5412074 w 10993169"/>
              <a:gd name="connsiteY20142" fmla="*/ 2453395 h 5809456"/>
              <a:gd name="connsiteX20143" fmla="*/ 5411423 w 10993169"/>
              <a:gd name="connsiteY20143" fmla="*/ 2449488 h 5809456"/>
              <a:gd name="connsiteX20144" fmla="*/ 5410121 w 10993169"/>
              <a:gd name="connsiteY20144" fmla="*/ 2446232 h 5809456"/>
              <a:gd name="connsiteX20145" fmla="*/ 5408819 w 10993169"/>
              <a:gd name="connsiteY20145" fmla="*/ 2442977 h 5809456"/>
              <a:gd name="connsiteX20146" fmla="*/ 5406865 w 10993169"/>
              <a:gd name="connsiteY20146" fmla="*/ 2440372 h 5809456"/>
              <a:gd name="connsiteX20147" fmla="*/ 5397749 w 10993169"/>
              <a:gd name="connsiteY20147" fmla="*/ 2431907 h 5809456"/>
              <a:gd name="connsiteX20148" fmla="*/ 5389285 w 10993169"/>
              <a:gd name="connsiteY20148" fmla="*/ 2424745 h 5809456"/>
              <a:gd name="connsiteX20149" fmla="*/ 5385378 w 10993169"/>
              <a:gd name="connsiteY20149" fmla="*/ 2420187 h 5809456"/>
              <a:gd name="connsiteX20150" fmla="*/ 5381471 w 10993169"/>
              <a:gd name="connsiteY20150" fmla="*/ 2415629 h 5809456"/>
              <a:gd name="connsiteX20151" fmla="*/ 5378866 w 10993169"/>
              <a:gd name="connsiteY20151" fmla="*/ 2411071 h 5809456"/>
              <a:gd name="connsiteX20152" fmla="*/ 5376262 w 10993169"/>
              <a:gd name="connsiteY20152" fmla="*/ 2406513 h 5809456"/>
              <a:gd name="connsiteX20153" fmla="*/ 5375611 w 10993169"/>
              <a:gd name="connsiteY20153" fmla="*/ 2400653 h 5809456"/>
              <a:gd name="connsiteX20154" fmla="*/ 5375611 w 10993169"/>
              <a:gd name="connsiteY20154" fmla="*/ 2394141 h 5809456"/>
              <a:gd name="connsiteX20155" fmla="*/ 5376262 w 10993169"/>
              <a:gd name="connsiteY20155" fmla="*/ 2388281 h 5809456"/>
              <a:gd name="connsiteX20156" fmla="*/ 5376262 w 10993169"/>
              <a:gd name="connsiteY20156" fmla="*/ 2383723 h 5809456"/>
              <a:gd name="connsiteX20157" fmla="*/ 5376262 w 10993169"/>
              <a:gd name="connsiteY20157" fmla="*/ 2379165 h 5809456"/>
              <a:gd name="connsiteX20158" fmla="*/ 5375611 w 10993169"/>
              <a:gd name="connsiteY20158" fmla="*/ 2373956 h 5809456"/>
              <a:gd name="connsiteX20159" fmla="*/ 5374959 w 10993169"/>
              <a:gd name="connsiteY20159" fmla="*/ 2371352 h 5809456"/>
              <a:gd name="connsiteX20160" fmla="*/ 5375611 w 10993169"/>
              <a:gd name="connsiteY20160" fmla="*/ 2369398 h 5809456"/>
              <a:gd name="connsiteX20161" fmla="*/ 5375611 w 10993169"/>
              <a:gd name="connsiteY20161" fmla="*/ 2367445 h 5809456"/>
              <a:gd name="connsiteX20162" fmla="*/ 5376262 w 10993169"/>
              <a:gd name="connsiteY20162" fmla="*/ 2366142 h 5809456"/>
              <a:gd name="connsiteX20163" fmla="*/ 5378215 w 10993169"/>
              <a:gd name="connsiteY20163" fmla="*/ 2362236 h 5809456"/>
              <a:gd name="connsiteX20164" fmla="*/ 5380820 w 10993169"/>
              <a:gd name="connsiteY20164" fmla="*/ 2358329 h 5809456"/>
              <a:gd name="connsiteX20165" fmla="*/ 5384075 w 10993169"/>
              <a:gd name="connsiteY20165" fmla="*/ 2353771 h 5809456"/>
              <a:gd name="connsiteX20166" fmla="*/ 5387982 w 10993169"/>
              <a:gd name="connsiteY20166" fmla="*/ 2349864 h 5809456"/>
              <a:gd name="connsiteX20167" fmla="*/ 5391889 w 10993169"/>
              <a:gd name="connsiteY20167" fmla="*/ 2345306 h 5809456"/>
              <a:gd name="connsiteX20168" fmla="*/ 5395796 w 10993169"/>
              <a:gd name="connsiteY20168" fmla="*/ 2341399 h 5809456"/>
              <a:gd name="connsiteX20169" fmla="*/ 5399052 w 10993169"/>
              <a:gd name="connsiteY20169" fmla="*/ 2336841 h 5809456"/>
              <a:gd name="connsiteX20170" fmla="*/ 5401656 w 10993169"/>
              <a:gd name="connsiteY20170" fmla="*/ 2332283 h 5809456"/>
              <a:gd name="connsiteX20171" fmla="*/ 5404261 w 10993169"/>
              <a:gd name="connsiteY20171" fmla="*/ 2325121 h 5809456"/>
              <a:gd name="connsiteX20172" fmla="*/ 5407516 w 10993169"/>
              <a:gd name="connsiteY20172" fmla="*/ 2315354 h 5809456"/>
              <a:gd name="connsiteX20173" fmla="*/ 5409470 w 10993169"/>
              <a:gd name="connsiteY20173" fmla="*/ 2310796 h 5809456"/>
              <a:gd name="connsiteX20174" fmla="*/ 5410772 w 10993169"/>
              <a:gd name="connsiteY20174" fmla="*/ 2305587 h 5809456"/>
              <a:gd name="connsiteX20175" fmla="*/ 5411423 w 10993169"/>
              <a:gd name="connsiteY20175" fmla="*/ 2301029 h 5809456"/>
              <a:gd name="connsiteX20176" fmla="*/ 5412074 w 10993169"/>
              <a:gd name="connsiteY20176" fmla="*/ 2297122 h 5809456"/>
              <a:gd name="connsiteX20177" fmla="*/ 5411423 w 10993169"/>
              <a:gd name="connsiteY20177" fmla="*/ 2289308 h 5809456"/>
              <a:gd name="connsiteX20178" fmla="*/ 5409470 w 10993169"/>
              <a:gd name="connsiteY20178" fmla="*/ 2280192 h 5809456"/>
              <a:gd name="connsiteX20179" fmla="*/ 5407516 w 10993169"/>
              <a:gd name="connsiteY20179" fmla="*/ 2271076 h 5809456"/>
              <a:gd name="connsiteX20180" fmla="*/ 5406865 w 10993169"/>
              <a:gd name="connsiteY20180" fmla="*/ 2263914 h 5809456"/>
              <a:gd name="connsiteX20181" fmla="*/ 5406214 w 10993169"/>
              <a:gd name="connsiteY20181" fmla="*/ 2254798 h 5809456"/>
              <a:gd name="connsiteX20182" fmla="*/ 5405563 w 10993169"/>
              <a:gd name="connsiteY20182" fmla="*/ 2245031 h 5809456"/>
              <a:gd name="connsiteX20183" fmla="*/ 5404912 w 10993169"/>
              <a:gd name="connsiteY20183" fmla="*/ 2234613 h 5809456"/>
              <a:gd name="connsiteX20184" fmla="*/ 5404261 w 10993169"/>
              <a:gd name="connsiteY20184" fmla="*/ 2224845 h 5809456"/>
              <a:gd name="connsiteX20185" fmla="*/ 5406214 w 10993169"/>
              <a:gd name="connsiteY20185" fmla="*/ 2216381 h 5809456"/>
              <a:gd name="connsiteX20186" fmla="*/ 5408167 w 10993169"/>
              <a:gd name="connsiteY20186" fmla="*/ 2207265 h 5809456"/>
              <a:gd name="connsiteX20187" fmla="*/ 5411423 w 10993169"/>
              <a:gd name="connsiteY20187" fmla="*/ 2198800 h 5809456"/>
              <a:gd name="connsiteX20188" fmla="*/ 5414679 w 10993169"/>
              <a:gd name="connsiteY20188" fmla="*/ 2191637 h 5809456"/>
              <a:gd name="connsiteX20189" fmla="*/ 5417283 w 10993169"/>
              <a:gd name="connsiteY20189" fmla="*/ 2187079 h 5809456"/>
              <a:gd name="connsiteX20190" fmla="*/ 5420539 w 10993169"/>
              <a:gd name="connsiteY20190" fmla="*/ 2181870 h 5809456"/>
              <a:gd name="connsiteX20191" fmla="*/ 5424446 w 10993169"/>
              <a:gd name="connsiteY20191" fmla="*/ 2176010 h 5809456"/>
              <a:gd name="connsiteX20192" fmla="*/ 5427051 w 10993169"/>
              <a:gd name="connsiteY20192" fmla="*/ 2171452 h 5809456"/>
              <a:gd name="connsiteX20193" fmla="*/ 5428353 w 10993169"/>
              <a:gd name="connsiteY20193" fmla="*/ 2166894 h 5809456"/>
              <a:gd name="connsiteX20194" fmla="*/ 5429655 w 10993169"/>
              <a:gd name="connsiteY20194" fmla="*/ 2159732 h 5809456"/>
              <a:gd name="connsiteX20195" fmla="*/ 5429655 w 10993169"/>
              <a:gd name="connsiteY20195" fmla="*/ 2152569 h 5809456"/>
              <a:gd name="connsiteX20196" fmla="*/ 5429655 w 10993169"/>
              <a:gd name="connsiteY20196" fmla="*/ 2146058 h 5809456"/>
              <a:gd name="connsiteX20197" fmla="*/ 5428353 w 10993169"/>
              <a:gd name="connsiteY20197" fmla="*/ 2139546 h 5809456"/>
              <a:gd name="connsiteX20198" fmla="*/ 5427051 w 10993169"/>
              <a:gd name="connsiteY20198" fmla="*/ 2132384 h 5809456"/>
              <a:gd name="connsiteX20199" fmla="*/ 5426399 w 10993169"/>
              <a:gd name="connsiteY20199" fmla="*/ 2129128 h 5809456"/>
              <a:gd name="connsiteX20200" fmla="*/ 5425097 w 10993169"/>
              <a:gd name="connsiteY20200" fmla="*/ 2125221 h 5809456"/>
              <a:gd name="connsiteX20201" fmla="*/ 5423795 w 10993169"/>
              <a:gd name="connsiteY20201" fmla="*/ 2122616 h 5809456"/>
              <a:gd name="connsiteX20202" fmla="*/ 5421841 w 10993169"/>
              <a:gd name="connsiteY20202" fmla="*/ 2120012 h 5809456"/>
              <a:gd name="connsiteX20203" fmla="*/ 5420539 w 10993169"/>
              <a:gd name="connsiteY20203" fmla="*/ 2118709 h 5809456"/>
              <a:gd name="connsiteX20204" fmla="*/ 5418586 w 10993169"/>
              <a:gd name="connsiteY20204" fmla="*/ 2117407 h 5809456"/>
              <a:gd name="connsiteX20205" fmla="*/ 5415981 w 10993169"/>
              <a:gd name="connsiteY20205" fmla="*/ 2116105 h 5809456"/>
              <a:gd name="connsiteX20206" fmla="*/ 5412725 w 10993169"/>
              <a:gd name="connsiteY20206" fmla="*/ 2114803 h 5809456"/>
              <a:gd name="connsiteX20207" fmla="*/ 5409470 w 10993169"/>
              <a:gd name="connsiteY20207" fmla="*/ 2114151 h 5809456"/>
              <a:gd name="connsiteX20208" fmla="*/ 5406865 w 10993169"/>
              <a:gd name="connsiteY20208" fmla="*/ 2112849 h 5809456"/>
              <a:gd name="connsiteX20209" fmla="*/ 5404261 w 10993169"/>
              <a:gd name="connsiteY20209" fmla="*/ 2111547 h 5809456"/>
              <a:gd name="connsiteX20210" fmla="*/ 5401656 w 10993169"/>
              <a:gd name="connsiteY20210" fmla="*/ 2110245 h 5809456"/>
              <a:gd name="connsiteX20211" fmla="*/ 5400354 w 10993169"/>
              <a:gd name="connsiteY20211" fmla="*/ 2105687 h 5809456"/>
              <a:gd name="connsiteX20212" fmla="*/ 5399703 w 10993169"/>
              <a:gd name="connsiteY20212" fmla="*/ 2099826 h 5809456"/>
              <a:gd name="connsiteX20213" fmla="*/ 5399052 w 10993169"/>
              <a:gd name="connsiteY20213" fmla="*/ 2093966 h 5809456"/>
              <a:gd name="connsiteX20214" fmla="*/ 5399052 w 10993169"/>
              <a:gd name="connsiteY20214" fmla="*/ 2089408 h 5809456"/>
              <a:gd name="connsiteX20215" fmla="*/ 5402958 w 10993169"/>
              <a:gd name="connsiteY20215" fmla="*/ 2080943 h 5809456"/>
              <a:gd name="connsiteX20216" fmla="*/ 5406865 w 10993169"/>
              <a:gd name="connsiteY20216" fmla="*/ 2074432 h 5809456"/>
              <a:gd name="connsiteX20217" fmla="*/ 5406214 w 10993169"/>
              <a:gd name="connsiteY20217" fmla="*/ 2071176 h 5809456"/>
              <a:gd name="connsiteX20218" fmla="*/ 5405563 w 10993169"/>
              <a:gd name="connsiteY20218" fmla="*/ 2068572 h 5809456"/>
              <a:gd name="connsiteX20219" fmla="*/ 5403610 w 10993169"/>
              <a:gd name="connsiteY20219" fmla="*/ 2065316 h 5809456"/>
              <a:gd name="connsiteX20220" fmla="*/ 5401656 w 10993169"/>
              <a:gd name="connsiteY20220" fmla="*/ 2062060 h 5809456"/>
              <a:gd name="connsiteX20221" fmla="*/ 5397098 w 10993169"/>
              <a:gd name="connsiteY20221" fmla="*/ 2057502 h 5809456"/>
              <a:gd name="connsiteX20222" fmla="*/ 5394494 w 10993169"/>
              <a:gd name="connsiteY20222" fmla="*/ 2054247 h 5809456"/>
              <a:gd name="connsiteX20223" fmla="*/ 5388633 w 10993169"/>
              <a:gd name="connsiteY20223" fmla="*/ 2050340 h 5809456"/>
              <a:gd name="connsiteX20224" fmla="*/ 5381471 w 10993169"/>
              <a:gd name="connsiteY20224" fmla="*/ 2046433 h 5809456"/>
              <a:gd name="connsiteX20225" fmla="*/ 5374308 w 10993169"/>
              <a:gd name="connsiteY20225" fmla="*/ 2043829 h 5809456"/>
              <a:gd name="connsiteX20226" fmla="*/ 5368448 w 10993169"/>
              <a:gd name="connsiteY20226" fmla="*/ 2041224 h 5809456"/>
              <a:gd name="connsiteX20227" fmla="*/ 5363890 w 10993169"/>
              <a:gd name="connsiteY20227" fmla="*/ 2039271 h 5809456"/>
              <a:gd name="connsiteX20228" fmla="*/ 5357379 w 10993169"/>
              <a:gd name="connsiteY20228" fmla="*/ 2036015 h 5809456"/>
              <a:gd name="connsiteX20229" fmla="*/ 5350867 w 10993169"/>
              <a:gd name="connsiteY20229" fmla="*/ 2032108 h 5809456"/>
              <a:gd name="connsiteX20230" fmla="*/ 5345658 w 10993169"/>
              <a:gd name="connsiteY20230" fmla="*/ 2028852 h 5809456"/>
              <a:gd name="connsiteX20231" fmla="*/ 5344356 w 10993169"/>
              <a:gd name="connsiteY20231" fmla="*/ 2022992 h 5809456"/>
              <a:gd name="connsiteX20232" fmla="*/ 5342403 w 10993169"/>
              <a:gd name="connsiteY20232" fmla="*/ 2016481 h 5809456"/>
              <a:gd name="connsiteX20233" fmla="*/ 5342403 w 10993169"/>
              <a:gd name="connsiteY20233" fmla="*/ 2013225 h 5809456"/>
              <a:gd name="connsiteX20234" fmla="*/ 5342403 w 10993169"/>
              <a:gd name="connsiteY20234" fmla="*/ 2009969 h 5809456"/>
              <a:gd name="connsiteX20235" fmla="*/ 5342403 w 10993169"/>
              <a:gd name="connsiteY20235" fmla="*/ 2007365 h 5809456"/>
              <a:gd name="connsiteX20236" fmla="*/ 5343054 w 10993169"/>
              <a:gd name="connsiteY20236" fmla="*/ 2005411 h 5809456"/>
              <a:gd name="connsiteX20237" fmla="*/ 5343705 w 10993169"/>
              <a:gd name="connsiteY20237" fmla="*/ 2001505 h 5809456"/>
              <a:gd name="connsiteX20238" fmla="*/ 5345658 w 10993169"/>
              <a:gd name="connsiteY20238" fmla="*/ 1996947 h 5809456"/>
              <a:gd name="connsiteX20239" fmla="*/ 5347612 w 10993169"/>
              <a:gd name="connsiteY20239" fmla="*/ 1993040 h 5809456"/>
              <a:gd name="connsiteX20240" fmla="*/ 5350216 w 10993169"/>
              <a:gd name="connsiteY20240" fmla="*/ 1989133 h 5809456"/>
              <a:gd name="connsiteX20241" fmla="*/ 5355425 w 10993169"/>
              <a:gd name="connsiteY20241" fmla="*/ 1981319 h 5809456"/>
              <a:gd name="connsiteX20242" fmla="*/ 5358681 w 10993169"/>
              <a:gd name="connsiteY20242" fmla="*/ 1974808 h 5809456"/>
              <a:gd name="connsiteX20243" fmla="*/ 5359332 w 10993169"/>
              <a:gd name="connsiteY20243" fmla="*/ 1970250 h 5809456"/>
              <a:gd name="connsiteX20244" fmla="*/ 5359332 w 10993169"/>
              <a:gd name="connsiteY20244" fmla="*/ 1964390 h 5809456"/>
              <a:gd name="connsiteX20245" fmla="*/ 5358681 w 10993169"/>
              <a:gd name="connsiteY20245" fmla="*/ 1958529 h 5809456"/>
              <a:gd name="connsiteX20246" fmla="*/ 5358030 w 10993169"/>
              <a:gd name="connsiteY20246" fmla="*/ 1952018 h 5809456"/>
              <a:gd name="connsiteX20247" fmla="*/ 5356728 w 10993169"/>
              <a:gd name="connsiteY20247" fmla="*/ 1938995 h 5809456"/>
              <a:gd name="connsiteX20248" fmla="*/ 5356077 w 10993169"/>
              <a:gd name="connsiteY20248" fmla="*/ 1928577 h 5809456"/>
              <a:gd name="connsiteX20249" fmla="*/ 5358030 w 10993169"/>
              <a:gd name="connsiteY20249" fmla="*/ 1922066 h 5809456"/>
              <a:gd name="connsiteX20250" fmla="*/ 5359983 w 10993169"/>
              <a:gd name="connsiteY20250" fmla="*/ 1912950 h 5809456"/>
              <a:gd name="connsiteX20251" fmla="*/ 5361937 w 10993169"/>
              <a:gd name="connsiteY20251" fmla="*/ 1904485 h 5809456"/>
              <a:gd name="connsiteX20252" fmla="*/ 5363890 w 10993169"/>
              <a:gd name="connsiteY20252" fmla="*/ 1897974 h 5809456"/>
              <a:gd name="connsiteX20253" fmla="*/ 5366495 w 10993169"/>
              <a:gd name="connsiteY20253" fmla="*/ 1890811 h 5809456"/>
              <a:gd name="connsiteX20254" fmla="*/ 5370401 w 10993169"/>
              <a:gd name="connsiteY20254" fmla="*/ 1882997 h 5809456"/>
              <a:gd name="connsiteX20255" fmla="*/ 5373006 w 10993169"/>
              <a:gd name="connsiteY20255" fmla="*/ 1879742 h 5809456"/>
              <a:gd name="connsiteX20256" fmla="*/ 5375611 w 10993169"/>
              <a:gd name="connsiteY20256" fmla="*/ 1876486 h 5809456"/>
              <a:gd name="connsiteX20257" fmla="*/ 5378866 w 10993169"/>
              <a:gd name="connsiteY20257" fmla="*/ 1873881 h 5809456"/>
              <a:gd name="connsiteX20258" fmla="*/ 5381471 w 10993169"/>
              <a:gd name="connsiteY20258" fmla="*/ 1872579 h 5809456"/>
              <a:gd name="connsiteX20259" fmla="*/ 5384075 w 10993169"/>
              <a:gd name="connsiteY20259" fmla="*/ 1870626 h 5809456"/>
              <a:gd name="connsiteX20260" fmla="*/ 5386680 w 10993169"/>
              <a:gd name="connsiteY20260" fmla="*/ 1868672 h 5809456"/>
              <a:gd name="connsiteX20261" fmla="*/ 5390587 w 10993169"/>
              <a:gd name="connsiteY20261" fmla="*/ 1867370 h 5809456"/>
              <a:gd name="connsiteX20262" fmla="*/ 5394494 w 10993169"/>
              <a:gd name="connsiteY20262" fmla="*/ 1866719 h 5809456"/>
              <a:gd name="connsiteX20263" fmla="*/ 5402307 w 10993169"/>
              <a:gd name="connsiteY20263" fmla="*/ 1865417 h 5809456"/>
              <a:gd name="connsiteX20264" fmla="*/ 5409470 w 10993169"/>
              <a:gd name="connsiteY20264" fmla="*/ 1864765 h 5809456"/>
              <a:gd name="connsiteX20265" fmla="*/ 5414679 w 10993169"/>
              <a:gd name="connsiteY20265" fmla="*/ 1865417 h 5809456"/>
              <a:gd name="connsiteX20266" fmla="*/ 5420539 w 10993169"/>
              <a:gd name="connsiteY20266" fmla="*/ 1867370 h 5809456"/>
              <a:gd name="connsiteX20267" fmla="*/ 5427051 w 10993169"/>
              <a:gd name="connsiteY20267" fmla="*/ 1869975 h 5809456"/>
              <a:gd name="connsiteX20268" fmla="*/ 5432260 w 10993169"/>
              <a:gd name="connsiteY20268" fmla="*/ 1872579 h 5809456"/>
              <a:gd name="connsiteX20269" fmla="*/ 5439422 w 10993169"/>
              <a:gd name="connsiteY20269" fmla="*/ 1875184 h 5809456"/>
              <a:gd name="connsiteX20270" fmla="*/ 5449840 w 10993169"/>
              <a:gd name="connsiteY20270" fmla="*/ 1878439 h 5809456"/>
              <a:gd name="connsiteX20271" fmla="*/ 5455049 w 10993169"/>
              <a:gd name="connsiteY20271" fmla="*/ 1879742 h 5809456"/>
              <a:gd name="connsiteX20272" fmla="*/ 5459607 w 10993169"/>
              <a:gd name="connsiteY20272" fmla="*/ 1881044 h 5809456"/>
              <a:gd name="connsiteX20273" fmla="*/ 5464165 w 10993169"/>
              <a:gd name="connsiteY20273" fmla="*/ 1882346 h 5809456"/>
              <a:gd name="connsiteX20274" fmla="*/ 5468723 w 10993169"/>
              <a:gd name="connsiteY20274" fmla="*/ 1882346 h 5809456"/>
              <a:gd name="connsiteX20275" fmla="*/ 5473933 w 10993169"/>
              <a:gd name="connsiteY20275" fmla="*/ 1882997 h 5809456"/>
              <a:gd name="connsiteX20276" fmla="*/ 5481095 w 10993169"/>
              <a:gd name="connsiteY20276" fmla="*/ 1883648 h 5809456"/>
              <a:gd name="connsiteX20277" fmla="*/ 5488257 w 10993169"/>
              <a:gd name="connsiteY20277" fmla="*/ 1883648 h 5809456"/>
              <a:gd name="connsiteX20278" fmla="*/ 5496722 w 10993169"/>
              <a:gd name="connsiteY20278" fmla="*/ 1883648 h 5809456"/>
              <a:gd name="connsiteX20279" fmla="*/ 5513001 w 10993169"/>
              <a:gd name="connsiteY20279" fmla="*/ 1882997 h 5809456"/>
              <a:gd name="connsiteX20280" fmla="*/ 5526675 w 10993169"/>
              <a:gd name="connsiteY20280" fmla="*/ 1882346 h 5809456"/>
              <a:gd name="connsiteX20281" fmla="*/ 5536442 w 10993169"/>
              <a:gd name="connsiteY20281" fmla="*/ 1882997 h 5809456"/>
              <a:gd name="connsiteX20282" fmla="*/ 5547511 w 10993169"/>
              <a:gd name="connsiteY20282" fmla="*/ 1884951 h 5809456"/>
              <a:gd name="connsiteX20283" fmla="*/ 5558581 w 10993169"/>
              <a:gd name="connsiteY20283" fmla="*/ 1886904 h 5809456"/>
              <a:gd name="connsiteX20284" fmla="*/ 5567697 w 10993169"/>
              <a:gd name="connsiteY20284" fmla="*/ 1887555 h 5809456"/>
              <a:gd name="connsiteX20285" fmla="*/ 5573557 w 10993169"/>
              <a:gd name="connsiteY20285" fmla="*/ 1888206 h 5809456"/>
              <a:gd name="connsiteX20286" fmla="*/ 5579417 w 10993169"/>
              <a:gd name="connsiteY20286" fmla="*/ 1888858 h 5809456"/>
              <a:gd name="connsiteX20287" fmla="*/ 5585928 w 10993169"/>
              <a:gd name="connsiteY20287" fmla="*/ 1889509 h 5809456"/>
              <a:gd name="connsiteX20288" fmla="*/ 5591137 w 10993169"/>
              <a:gd name="connsiteY20288" fmla="*/ 1890160 h 5809456"/>
              <a:gd name="connsiteX20289" fmla="*/ 5595044 w 10993169"/>
              <a:gd name="connsiteY20289" fmla="*/ 1887555 h 5809456"/>
              <a:gd name="connsiteX20290" fmla="*/ 5600253 w 10993169"/>
              <a:gd name="connsiteY20290" fmla="*/ 1884300 h 5809456"/>
              <a:gd name="connsiteX20291" fmla="*/ 5602207 w 10993169"/>
              <a:gd name="connsiteY20291" fmla="*/ 1882346 h 5809456"/>
              <a:gd name="connsiteX20292" fmla="*/ 5604811 w 10993169"/>
              <a:gd name="connsiteY20292" fmla="*/ 1881044 h 5809456"/>
              <a:gd name="connsiteX20293" fmla="*/ 5606765 w 10993169"/>
              <a:gd name="connsiteY20293" fmla="*/ 1880393 h 5809456"/>
              <a:gd name="connsiteX20294" fmla="*/ 5608718 w 10993169"/>
              <a:gd name="connsiteY20294" fmla="*/ 1879742 h 5809456"/>
              <a:gd name="connsiteX20295" fmla="*/ 5613927 w 10993169"/>
              <a:gd name="connsiteY20295" fmla="*/ 1879742 h 5809456"/>
              <a:gd name="connsiteX20296" fmla="*/ 5620439 w 10993169"/>
              <a:gd name="connsiteY20296" fmla="*/ 1879091 h 5809456"/>
              <a:gd name="connsiteX20297" fmla="*/ 5623694 w 10993169"/>
              <a:gd name="connsiteY20297" fmla="*/ 1879091 h 5809456"/>
              <a:gd name="connsiteX20298" fmla="*/ 5626950 w 10993169"/>
              <a:gd name="connsiteY20298" fmla="*/ 1879742 h 5809456"/>
              <a:gd name="connsiteX20299" fmla="*/ 5629555 w 10993169"/>
              <a:gd name="connsiteY20299" fmla="*/ 1881044 h 5809456"/>
              <a:gd name="connsiteX20300" fmla="*/ 5631508 w 10993169"/>
              <a:gd name="connsiteY20300" fmla="*/ 1882346 h 5809456"/>
              <a:gd name="connsiteX20301" fmla="*/ 5633461 w 10993169"/>
              <a:gd name="connsiteY20301" fmla="*/ 1884951 h 5809456"/>
              <a:gd name="connsiteX20302" fmla="*/ 5634113 w 10993169"/>
              <a:gd name="connsiteY20302" fmla="*/ 1888858 h 5809456"/>
              <a:gd name="connsiteX20303" fmla="*/ 5634113 w 10993169"/>
              <a:gd name="connsiteY20303" fmla="*/ 1893416 h 5809456"/>
              <a:gd name="connsiteX20304" fmla="*/ 5634113 w 10993169"/>
              <a:gd name="connsiteY20304" fmla="*/ 1897974 h 5809456"/>
              <a:gd name="connsiteX20305" fmla="*/ 5631508 w 10993169"/>
              <a:gd name="connsiteY20305" fmla="*/ 1902532 h 5809456"/>
              <a:gd name="connsiteX20306" fmla="*/ 5625648 w 10993169"/>
              <a:gd name="connsiteY20306" fmla="*/ 1905136 h 5809456"/>
              <a:gd name="connsiteX20307" fmla="*/ 5621741 w 10993169"/>
              <a:gd name="connsiteY20307" fmla="*/ 1907741 h 5809456"/>
              <a:gd name="connsiteX20308" fmla="*/ 5621090 w 10993169"/>
              <a:gd name="connsiteY20308" fmla="*/ 1909694 h 5809456"/>
              <a:gd name="connsiteX20309" fmla="*/ 5621090 w 10993169"/>
              <a:gd name="connsiteY20309" fmla="*/ 1912299 h 5809456"/>
              <a:gd name="connsiteX20310" fmla="*/ 5622392 w 10993169"/>
              <a:gd name="connsiteY20310" fmla="*/ 1914252 h 5809456"/>
              <a:gd name="connsiteX20311" fmla="*/ 5623694 w 10993169"/>
              <a:gd name="connsiteY20311" fmla="*/ 1916205 h 5809456"/>
              <a:gd name="connsiteX20312" fmla="*/ 5626950 w 10993169"/>
              <a:gd name="connsiteY20312" fmla="*/ 1920763 h 5809456"/>
              <a:gd name="connsiteX20313" fmla="*/ 5629555 w 10993169"/>
              <a:gd name="connsiteY20313" fmla="*/ 1924019 h 5809456"/>
              <a:gd name="connsiteX20314" fmla="*/ 5636717 w 10993169"/>
              <a:gd name="connsiteY20314" fmla="*/ 1925321 h 5809456"/>
              <a:gd name="connsiteX20315" fmla="*/ 5645833 w 10993169"/>
              <a:gd name="connsiteY20315" fmla="*/ 1925972 h 5809456"/>
              <a:gd name="connsiteX20316" fmla="*/ 5654949 w 10993169"/>
              <a:gd name="connsiteY20316" fmla="*/ 1925321 h 5809456"/>
              <a:gd name="connsiteX20317" fmla="*/ 5662111 w 10993169"/>
              <a:gd name="connsiteY20317" fmla="*/ 1924019 h 5809456"/>
              <a:gd name="connsiteX20318" fmla="*/ 5666669 w 10993169"/>
              <a:gd name="connsiteY20318" fmla="*/ 1922066 h 5809456"/>
              <a:gd name="connsiteX20319" fmla="*/ 5671227 w 10993169"/>
              <a:gd name="connsiteY20319" fmla="*/ 1920112 h 5809456"/>
              <a:gd name="connsiteX20320" fmla="*/ 5676437 w 10993169"/>
              <a:gd name="connsiteY20320" fmla="*/ 1916857 h 5809456"/>
              <a:gd name="connsiteX20321" fmla="*/ 5682297 w 10993169"/>
              <a:gd name="connsiteY20321" fmla="*/ 1913601 h 5809456"/>
              <a:gd name="connsiteX20322" fmla="*/ 5686855 w 10993169"/>
              <a:gd name="connsiteY20322" fmla="*/ 1910345 h 5809456"/>
              <a:gd name="connsiteX20323" fmla="*/ 5691413 w 10993169"/>
              <a:gd name="connsiteY20323" fmla="*/ 1906438 h 5809456"/>
              <a:gd name="connsiteX20324" fmla="*/ 5695971 w 10993169"/>
              <a:gd name="connsiteY20324" fmla="*/ 1903183 h 5809456"/>
              <a:gd name="connsiteX20325" fmla="*/ 5698575 w 10993169"/>
              <a:gd name="connsiteY20325" fmla="*/ 1899927 h 5809456"/>
              <a:gd name="connsiteX20326" fmla="*/ 5700529 w 10993169"/>
              <a:gd name="connsiteY20326" fmla="*/ 1897322 h 5809456"/>
              <a:gd name="connsiteX20327" fmla="*/ 5701831 w 10993169"/>
              <a:gd name="connsiteY20327" fmla="*/ 1892764 h 5809456"/>
              <a:gd name="connsiteX20328" fmla="*/ 5701831 w 10993169"/>
              <a:gd name="connsiteY20328" fmla="*/ 1890160 h 5809456"/>
              <a:gd name="connsiteX20329" fmla="*/ 5701831 w 10993169"/>
              <a:gd name="connsiteY20329" fmla="*/ 1888206 h 5809456"/>
              <a:gd name="connsiteX20330" fmla="*/ 5701831 w 10993169"/>
              <a:gd name="connsiteY20330" fmla="*/ 1886253 h 5809456"/>
              <a:gd name="connsiteX20331" fmla="*/ 5701180 w 10993169"/>
              <a:gd name="connsiteY20331" fmla="*/ 1884951 h 5809456"/>
              <a:gd name="connsiteX20332" fmla="*/ 5697924 w 10993169"/>
              <a:gd name="connsiteY20332" fmla="*/ 1881044 h 5809456"/>
              <a:gd name="connsiteX20333" fmla="*/ 5692064 w 10993169"/>
              <a:gd name="connsiteY20333" fmla="*/ 1877137 h 5809456"/>
              <a:gd name="connsiteX20334" fmla="*/ 5689459 w 10993169"/>
              <a:gd name="connsiteY20334" fmla="*/ 1875184 h 5809456"/>
              <a:gd name="connsiteX20335" fmla="*/ 5687506 w 10993169"/>
              <a:gd name="connsiteY20335" fmla="*/ 1873230 h 5809456"/>
              <a:gd name="connsiteX20336" fmla="*/ 5685553 w 10993169"/>
              <a:gd name="connsiteY20336" fmla="*/ 1871928 h 5809456"/>
              <a:gd name="connsiteX20337" fmla="*/ 5684901 w 10993169"/>
              <a:gd name="connsiteY20337" fmla="*/ 1869975 h 5809456"/>
              <a:gd name="connsiteX20338" fmla="*/ 5684250 w 10993169"/>
              <a:gd name="connsiteY20338" fmla="*/ 1867370 h 5809456"/>
              <a:gd name="connsiteX20339" fmla="*/ 5684250 w 10993169"/>
              <a:gd name="connsiteY20339" fmla="*/ 1864765 h 5809456"/>
              <a:gd name="connsiteX20340" fmla="*/ 5684901 w 10993169"/>
              <a:gd name="connsiteY20340" fmla="*/ 1862161 h 5809456"/>
              <a:gd name="connsiteX20341" fmla="*/ 5684901 w 10993169"/>
              <a:gd name="connsiteY20341" fmla="*/ 1859556 h 5809456"/>
              <a:gd name="connsiteX20342" fmla="*/ 5691413 w 10993169"/>
              <a:gd name="connsiteY20342" fmla="*/ 1855650 h 5809456"/>
              <a:gd name="connsiteX20343" fmla="*/ 5695971 w 10993169"/>
              <a:gd name="connsiteY20343" fmla="*/ 1851743 h 5809456"/>
              <a:gd name="connsiteX20344" fmla="*/ 5695320 w 10993169"/>
              <a:gd name="connsiteY20344" fmla="*/ 1849789 h 5809456"/>
              <a:gd name="connsiteX20345" fmla="*/ 5692715 w 10993169"/>
              <a:gd name="connsiteY20345" fmla="*/ 1846534 h 5809456"/>
              <a:gd name="connsiteX20346" fmla="*/ 5690111 w 10993169"/>
              <a:gd name="connsiteY20346" fmla="*/ 1843929 h 5809456"/>
              <a:gd name="connsiteX20347" fmla="*/ 5687506 w 10993169"/>
              <a:gd name="connsiteY20347" fmla="*/ 1841976 h 5809456"/>
              <a:gd name="connsiteX20348" fmla="*/ 5685553 w 10993169"/>
              <a:gd name="connsiteY20348" fmla="*/ 1839371 h 5809456"/>
              <a:gd name="connsiteX20349" fmla="*/ 5682948 w 10993169"/>
              <a:gd name="connsiteY20349" fmla="*/ 1836767 h 5809456"/>
              <a:gd name="connsiteX20350" fmla="*/ 5680995 w 10993169"/>
              <a:gd name="connsiteY20350" fmla="*/ 1834162 h 5809456"/>
              <a:gd name="connsiteX20351" fmla="*/ 5680343 w 10993169"/>
              <a:gd name="connsiteY20351" fmla="*/ 1831557 h 5809456"/>
              <a:gd name="connsiteX20352" fmla="*/ 5680343 w 10993169"/>
              <a:gd name="connsiteY20352" fmla="*/ 1829604 h 5809456"/>
              <a:gd name="connsiteX20353" fmla="*/ 5681646 w 10993169"/>
              <a:gd name="connsiteY20353" fmla="*/ 1827651 h 5809456"/>
              <a:gd name="connsiteX20354" fmla="*/ 5683599 w 10993169"/>
              <a:gd name="connsiteY20354" fmla="*/ 1825046 h 5809456"/>
              <a:gd name="connsiteX20355" fmla="*/ 5685553 w 10993169"/>
              <a:gd name="connsiteY20355" fmla="*/ 1822441 h 5809456"/>
              <a:gd name="connsiteX20356" fmla="*/ 5689459 w 10993169"/>
              <a:gd name="connsiteY20356" fmla="*/ 1817884 h 5809456"/>
              <a:gd name="connsiteX20357" fmla="*/ 5692715 w 10993169"/>
              <a:gd name="connsiteY20357" fmla="*/ 1813326 h 5809456"/>
              <a:gd name="connsiteX20358" fmla="*/ 5692064 w 10993169"/>
              <a:gd name="connsiteY20358" fmla="*/ 1808768 h 5809456"/>
              <a:gd name="connsiteX20359" fmla="*/ 5691413 w 10993169"/>
              <a:gd name="connsiteY20359" fmla="*/ 1802907 h 5809456"/>
              <a:gd name="connsiteX20360" fmla="*/ 5689459 w 10993169"/>
              <a:gd name="connsiteY20360" fmla="*/ 1797698 h 5809456"/>
              <a:gd name="connsiteX20361" fmla="*/ 5687506 w 10993169"/>
              <a:gd name="connsiteY20361" fmla="*/ 1793140 h 5809456"/>
              <a:gd name="connsiteX20362" fmla="*/ 5684901 w 10993169"/>
              <a:gd name="connsiteY20362" fmla="*/ 1787931 h 5809456"/>
              <a:gd name="connsiteX20363" fmla="*/ 5679692 w 10993169"/>
              <a:gd name="connsiteY20363" fmla="*/ 1780769 h 5809456"/>
              <a:gd name="connsiteX20364" fmla="*/ 5674483 w 10993169"/>
              <a:gd name="connsiteY20364" fmla="*/ 1773606 h 5809456"/>
              <a:gd name="connsiteX20365" fmla="*/ 5669925 w 10993169"/>
              <a:gd name="connsiteY20365" fmla="*/ 1767095 h 5809456"/>
              <a:gd name="connsiteX20366" fmla="*/ 5667972 w 10993169"/>
              <a:gd name="connsiteY20366" fmla="*/ 1764490 h 5809456"/>
              <a:gd name="connsiteX20367" fmla="*/ 5665367 w 10993169"/>
              <a:gd name="connsiteY20367" fmla="*/ 1759281 h 5809456"/>
              <a:gd name="connsiteX20368" fmla="*/ 5664716 w 10993169"/>
              <a:gd name="connsiteY20368" fmla="*/ 1756676 h 5809456"/>
              <a:gd name="connsiteX20369" fmla="*/ 5664065 w 10993169"/>
              <a:gd name="connsiteY20369" fmla="*/ 1754072 h 5809456"/>
              <a:gd name="connsiteX20370" fmla="*/ 5664065 w 10993169"/>
              <a:gd name="connsiteY20370" fmla="*/ 1751467 h 5809456"/>
              <a:gd name="connsiteX20371" fmla="*/ 5664716 w 10993169"/>
              <a:gd name="connsiteY20371" fmla="*/ 1749514 h 5809456"/>
              <a:gd name="connsiteX20372" fmla="*/ 5665367 w 10993169"/>
              <a:gd name="connsiteY20372" fmla="*/ 1747561 h 5809456"/>
              <a:gd name="connsiteX20373" fmla="*/ 5666018 w 10993169"/>
              <a:gd name="connsiteY20373" fmla="*/ 1745607 h 5809456"/>
              <a:gd name="connsiteX20374" fmla="*/ 5667321 w 10993169"/>
              <a:gd name="connsiteY20374" fmla="*/ 1743654 h 5809456"/>
              <a:gd name="connsiteX20375" fmla="*/ 5669274 w 10993169"/>
              <a:gd name="connsiteY20375" fmla="*/ 1741049 h 5809456"/>
              <a:gd name="connsiteX20376" fmla="*/ 5672530 w 10993169"/>
              <a:gd name="connsiteY20376" fmla="*/ 1738445 h 5809456"/>
              <a:gd name="connsiteX20377" fmla="*/ 5675134 w 10993169"/>
              <a:gd name="connsiteY20377" fmla="*/ 1737142 h 5809456"/>
              <a:gd name="connsiteX20378" fmla="*/ 5677088 w 10993169"/>
              <a:gd name="connsiteY20378" fmla="*/ 1737793 h 5809456"/>
              <a:gd name="connsiteX20379" fmla="*/ 5678390 w 10993169"/>
              <a:gd name="connsiteY20379" fmla="*/ 1739747 h 5809456"/>
              <a:gd name="connsiteX20380" fmla="*/ 5679692 w 10993169"/>
              <a:gd name="connsiteY20380" fmla="*/ 1742351 h 5809456"/>
              <a:gd name="connsiteX20381" fmla="*/ 5680995 w 10993169"/>
              <a:gd name="connsiteY20381" fmla="*/ 1746258 h 5809456"/>
              <a:gd name="connsiteX20382" fmla="*/ 5682948 w 10993169"/>
              <a:gd name="connsiteY20382" fmla="*/ 1752770 h 5809456"/>
              <a:gd name="connsiteX20383" fmla="*/ 5684901 w 10993169"/>
              <a:gd name="connsiteY20383" fmla="*/ 1757328 h 5809456"/>
              <a:gd name="connsiteX20384" fmla="*/ 5690111 w 10993169"/>
              <a:gd name="connsiteY20384" fmla="*/ 1758630 h 5809456"/>
              <a:gd name="connsiteX20385" fmla="*/ 5695971 w 10993169"/>
              <a:gd name="connsiteY20385" fmla="*/ 1759281 h 5809456"/>
              <a:gd name="connsiteX20386" fmla="*/ 5701831 w 10993169"/>
              <a:gd name="connsiteY20386" fmla="*/ 1759932 h 5809456"/>
              <a:gd name="connsiteX20387" fmla="*/ 5706389 w 10993169"/>
              <a:gd name="connsiteY20387" fmla="*/ 1759932 h 5809456"/>
              <a:gd name="connsiteX20388" fmla="*/ 5712900 w 10993169"/>
              <a:gd name="connsiteY20388" fmla="*/ 1756676 h 5809456"/>
              <a:gd name="connsiteX20389" fmla="*/ 5721365 w 10993169"/>
              <a:gd name="connsiteY20389" fmla="*/ 1752770 h 5809456"/>
              <a:gd name="connsiteX20390" fmla="*/ 5725272 w 10993169"/>
              <a:gd name="connsiteY20390" fmla="*/ 1750165 h 5809456"/>
              <a:gd name="connsiteX20391" fmla="*/ 5728528 w 10993169"/>
              <a:gd name="connsiteY20391" fmla="*/ 1747561 h 5809456"/>
              <a:gd name="connsiteX20392" fmla="*/ 5731783 w 10993169"/>
              <a:gd name="connsiteY20392" fmla="*/ 1744956 h 5809456"/>
              <a:gd name="connsiteX20393" fmla="*/ 5734388 w 10993169"/>
              <a:gd name="connsiteY20393" fmla="*/ 1741700 h 5809456"/>
              <a:gd name="connsiteX20394" fmla="*/ 5735690 w 10993169"/>
              <a:gd name="connsiteY20394" fmla="*/ 1739096 h 5809456"/>
              <a:gd name="connsiteX20395" fmla="*/ 5736341 w 10993169"/>
              <a:gd name="connsiteY20395" fmla="*/ 1735189 h 5809456"/>
              <a:gd name="connsiteX20396" fmla="*/ 5735690 w 10993169"/>
              <a:gd name="connsiteY20396" fmla="*/ 1730631 h 5809456"/>
              <a:gd name="connsiteX20397" fmla="*/ 5734388 w 10993169"/>
              <a:gd name="connsiteY20397" fmla="*/ 1726724 h 5809456"/>
              <a:gd name="connsiteX20398" fmla="*/ 5726574 w 10993169"/>
              <a:gd name="connsiteY20398" fmla="*/ 1722817 h 5809456"/>
              <a:gd name="connsiteX20399" fmla="*/ 5718761 w 10993169"/>
              <a:gd name="connsiteY20399" fmla="*/ 1718910 h 5809456"/>
              <a:gd name="connsiteX20400" fmla="*/ 5718761 w 10993169"/>
              <a:gd name="connsiteY20400" fmla="*/ 1716306 h 5809456"/>
              <a:gd name="connsiteX20401" fmla="*/ 5718109 w 10993169"/>
              <a:gd name="connsiteY20401" fmla="*/ 1713050 h 5809456"/>
              <a:gd name="connsiteX20402" fmla="*/ 5717458 w 10993169"/>
              <a:gd name="connsiteY20402" fmla="*/ 1710446 h 5809456"/>
              <a:gd name="connsiteX20403" fmla="*/ 5718109 w 10993169"/>
              <a:gd name="connsiteY20403" fmla="*/ 1708492 h 5809456"/>
              <a:gd name="connsiteX20404" fmla="*/ 5718109 w 10993169"/>
              <a:gd name="connsiteY20404" fmla="*/ 1707190 h 5809456"/>
              <a:gd name="connsiteX20405" fmla="*/ 5718761 w 10993169"/>
              <a:gd name="connsiteY20405" fmla="*/ 1705888 h 5809456"/>
              <a:gd name="connsiteX20406" fmla="*/ 5722667 w 10993169"/>
              <a:gd name="connsiteY20406" fmla="*/ 1703934 h 5809456"/>
              <a:gd name="connsiteX20407" fmla="*/ 5727877 w 10993169"/>
              <a:gd name="connsiteY20407" fmla="*/ 1703283 h 5809456"/>
              <a:gd name="connsiteX20408" fmla="*/ 5734388 w 10993169"/>
              <a:gd name="connsiteY20408" fmla="*/ 1703283 h 5809456"/>
              <a:gd name="connsiteX20409" fmla="*/ 5738946 w 10993169"/>
              <a:gd name="connsiteY20409" fmla="*/ 1703283 h 5809456"/>
              <a:gd name="connsiteX20410" fmla="*/ 5746759 w 10993169"/>
              <a:gd name="connsiteY20410" fmla="*/ 1704586 h 5809456"/>
              <a:gd name="connsiteX20411" fmla="*/ 5754573 w 10993169"/>
              <a:gd name="connsiteY20411" fmla="*/ 1705888 h 5809456"/>
              <a:gd name="connsiteX20412" fmla="*/ 5757178 w 10993169"/>
              <a:gd name="connsiteY20412" fmla="*/ 1704586 h 5809456"/>
              <a:gd name="connsiteX20413" fmla="*/ 5759131 w 10993169"/>
              <a:gd name="connsiteY20413" fmla="*/ 1701981 h 5809456"/>
              <a:gd name="connsiteX20414" fmla="*/ 5761085 w 10993169"/>
              <a:gd name="connsiteY20414" fmla="*/ 1699376 h 5809456"/>
              <a:gd name="connsiteX20415" fmla="*/ 5763038 w 10993169"/>
              <a:gd name="connsiteY20415" fmla="*/ 1696772 h 5809456"/>
              <a:gd name="connsiteX20416" fmla="*/ 5766294 w 10993169"/>
              <a:gd name="connsiteY20416" fmla="*/ 1690260 h 5809456"/>
              <a:gd name="connsiteX20417" fmla="*/ 5769549 w 10993169"/>
              <a:gd name="connsiteY20417" fmla="*/ 1685703 h 5809456"/>
              <a:gd name="connsiteX20418" fmla="*/ 5777363 w 10993169"/>
              <a:gd name="connsiteY20418" fmla="*/ 1677889 h 5809456"/>
              <a:gd name="connsiteX20419" fmla="*/ 5787781 w 10993169"/>
              <a:gd name="connsiteY20419" fmla="*/ 1670075 h 5809456"/>
              <a:gd name="connsiteX20420" fmla="*/ 5795595 w 10993169"/>
              <a:gd name="connsiteY20420" fmla="*/ 1667471 h 5809456"/>
              <a:gd name="connsiteX20421" fmla="*/ 5805362 w 10993169"/>
              <a:gd name="connsiteY20421" fmla="*/ 1664866 h 5809456"/>
              <a:gd name="connsiteX20422" fmla="*/ 5812525 w 10993169"/>
              <a:gd name="connsiteY20422" fmla="*/ 1665517 h 5809456"/>
              <a:gd name="connsiteX20423" fmla="*/ 5822292 w 10993169"/>
              <a:gd name="connsiteY20423" fmla="*/ 1667471 h 5809456"/>
              <a:gd name="connsiteX20424" fmla="*/ 5826849 w 10993169"/>
              <a:gd name="connsiteY20424" fmla="*/ 1668122 h 5809456"/>
              <a:gd name="connsiteX20425" fmla="*/ 5831407 w 10993169"/>
              <a:gd name="connsiteY20425" fmla="*/ 1668122 h 5809456"/>
              <a:gd name="connsiteX20426" fmla="*/ 5835965 w 10993169"/>
              <a:gd name="connsiteY20426" fmla="*/ 1668122 h 5809456"/>
              <a:gd name="connsiteX20427" fmla="*/ 5839221 w 10993169"/>
              <a:gd name="connsiteY20427" fmla="*/ 1667471 h 5809456"/>
              <a:gd name="connsiteX20428" fmla="*/ 5845081 w 10993169"/>
              <a:gd name="connsiteY20428" fmla="*/ 1663564 h 5809456"/>
              <a:gd name="connsiteX20429" fmla="*/ 5852244 w 10993169"/>
              <a:gd name="connsiteY20429" fmla="*/ 1657704 h 5809456"/>
              <a:gd name="connsiteX20430" fmla="*/ 5855500 w 10993169"/>
              <a:gd name="connsiteY20430" fmla="*/ 1655099 h 5809456"/>
              <a:gd name="connsiteX20431" fmla="*/ 5859407 w 10993169"/>
              <a:gd name="connsiteY20431" fmla="*/ 1652494 h 5809456"/>
              <a:gd name="connsiteX20432" fmla="*/ 5863313 w 10993169"/>
              <a:gd name="connsiteY20432" fmla="*/ 1650541 h 5809456"/>
              <a:gd name="connsiteX20433" fmla="*/ 5867220 w 10993169"/>
              <a:gd name="connsiteY20433" fmla="*/ 1649890 h 5809456"/>
              <a:gd name="connsiteX20434" fmla="*/ 5869173 w 10993169"/>
              <a:gd name="connsiteY20434" fmla="*/ 1649239 h 5809456"/>
              <a:gd name="connsiteX20435" fmla="*/ 5871778 w 10993169"/>
              <a:gd name="connsiteY20435" fmla="*/ 1650541 h 5809456"/>
              <a:gd name="connsiteX20436" fmla="*/ 5874383 w 10993169"/>
              <a:gd name="connsiteY20436" fmla="*/ 1651843 h 5809456"/>
              <a:gd name="connsiteX20437" fmla="*/ 5876987 w 10993169"/>
              <a:gd name="connsiteY20437" fmla="*/ 1653797 h 5809456"/>
              <a:gd name="connsiteX20438" fmla="*/ 5880243 w 10993169"/>
              <a:gd name="connsiteY20438" fmla="*/ 1656401 h 5809456"/>
              <a:gd name="connsiteX20439" fmla="*/ 5882847 w 10993169"/>
              <a:gd name="connsiteY20439" fmla="*/ 1658355 h 5809456"/>
              <a:gd name="connsiteX20440" fmla="*/ 5884801 w 10993169"/>
              <a:gd name="connsiteY20440" fmla="*/ 1659657 h 5809456"/>
              <a:gd name="connsiteX20441" fmla="*/ 5887405 w 10993169"/>
              <a:gd name="connsiteY20441" fmla="*/ 1659657 h 5809456"/>
              <a:gd name="connsiteX20442" fmla="*/ 5890010 w 10993169"/>
              <a:gd name="connsiteY20442" fmla="*/ 1659657 h 5809456"/>
              <a:gd name="connsiteX20443" fmla="*/ 5893917 w 10993169"/>
              <a:gd name="connsiteY20443" fmla="*/ 1657704 h 5809456"/>
              <a:gd name="connsiteX20444" fmla="*/ 5897173 w 10993169"/>
              <a:gd name="connsiteY20444" fmla="*/ 1655750 h 5809456"/>
              <a:gd name="connsiteX20445" fmla="*/ 5901079 w 10993169"/>
              <a:gd name="connsiteY20445" fmla="*/ 1653797 h 5809456"/>
              <a:gd name="connsiteX20446" fmla="*/ 5904986 w 10993169"/>
              <a:gd name="connsiteY20446" fmla="*/ 1651192 h 5809456"/>
              <a:gd name="connsiteX20447" fmla="*/ 5908893 w 10993169"/>
              <a:gd name="connsiteY20447" fmla="*/ 1649239 h 5809456"/>
              <a:gd name="connsiteX20448" fmla="*/ 5912149 w 10993169"/>
              <a:gd name="connsiteY20448" fmla="*/ 1647936 h 5809456"/>
              <a:gd name="connsiteX20449" fmla="*/ 5915404 w 10993169"/>
              <a:gd name="connsiteY20449" fmla="*/ 1647285 h 5809456"/>
              <a:gd name="connsiteX20450" fmla="*/ 5919962 w 10993169"/>
              <a:gd name="connsiteY20450" fmla="*/ 1648588 h 5809456"/>
              <a:gd name="connsiteX20451" fmla="*/ 5925171 w 10993169"/>
              <a:gd name="connsiteY20451" fmla="*/ 1651843 h 5809456"/>
              <a:gd name="connsiteX20452" fmla="*/ 5928427 w 10993169"/>
              <a:gd name="connsiteY20452" fmla="*/ 1653797 h 5809456"/>
              <a:gd name="connsiteX20453" fmla="*/ 5931032 w 10993169"/>
              <a:gd name="connsiteY20453" fmla="*/ 1655099 h 5809456"/>
              <a:gd name="connsiteX20454" fmla="*/ 5933636 w 10993169"/>
              <a:gd name="connsiteY20454" fmla="*/ 1655099 h 5809456"/>
              <a:gd name="connsiteX20455" fmla="*/ 5935590 w 10993169"/>
              <a:gd name="connsiteY20455" fmla="*/ 1655099 h 5809456"/>
              <a:gd name="connsiteX20456" fmla="*/ 5937543 w 10993169"/>
              <a:gd name="connsiteY20456" fmla="*/ 1654448 h 5809456"/>
              <a:gd name="connsiteX20457" fmla="*/ 5939497 w 10993169"/>
              <a:gd name="connsiteY20457" fmla="*/ 1653146 h 5809456"/>
              <a:gd name="connsiteX20458" fmla="*/ 5941450 w 10993169"/>
              <a:gd name="connsiteY20458" fmla="*/ 1651843 h 5809456"/>
              <a:gd name="connsiteX20459" fmla="*/ 5944055 w 10993169"/>
              <a:gd name="connsiteY20459" fmla="*/ 1649239 h 5809456"/>
              <a:gd name="connsiteX20460" fmla="*/ 5947310 w 10993169"/>
              <a:gd name="connsiteY20460" fmla="*/ 1645332 h 5809456"/>
              <a:gd name="connsiteX20461" fmla="*/ 5951217 w 10993169"/>
              <a:gd name="connsiteY20461" fmla="*/ 1642076 h 5809456"/>
              <a:gd name="connsiteX20462" fmla="*/ 5958379 w 10993169"/>
              <a:gd name="connsiteY20462" fmla="*/ 1641425 h 5809456"/>
              <a:gd name="connsiteX20463" fmla="*/ 5966193 w 10993169"/>
              <a:gd name="connsiteY20463" fmla="*/ 1642076 h 5809456"/>
              <a:gd name="connsiteX20464" fmla="*/ 5970100 w 10993169"/>
              <a:gd name="connsiteY20464" fmla="*/ 1642076 h 5809456"/>
              <a:gd name="connsiteX20465" fmla="*/ 5974007 w 10993169"/>
              <a:gd name="connsiteY20465" fmla="*/ 1642076 h 5809456"/>
              <a:gd name="connsiteX20466" fmla="*/ 5977263 w 10993169"/>
              <a:gd name="connsiteY20466" fmla="*/ 1641425 h 5809456"/>
              <a:gd name="connsiteX20467" fmla="*/ 5979216 w 10993169"/>
              <a:gd name="connsiteY20467" fmla="*/ 1639472 h 5809456"/>
              <a:gd name="connsiteX20468" fmla="*/ 5981821 w 10993169"/>
              <a:gd name="connsiteY20468" fmla="*/ 1636867 h 5809456"/>
              <a:gd name="connsiteX20469" fmla="*/ 5983774 w 10993169"/>
              <a:gd name="connsiteY20469" fmla="*/ 1632960 h 5809456"/>
              <a:gd name="connsiteX20470" fmla="*/ 5984425 w 10993169"/>
              <a:gd name="connsiteY20470" fmla="*/ 1631658 h 5809456"/>
              <a:gd name="connsiteX20471" fmla="*/ 5985076 w 10993169"/>
              <a:gd name="connsiteY20471" fmla="*/ 1629705 h 5809456"/>
              <a:gd name="connsiteX20472" fmla="*/ 5985076 w 10993169"/>
              <a:gd name="connsiteY20472" fmla="*/ 1628402 h 5809456"/>
              <a:gd name="connsiteX20473" fmla="*/ 5984425 w 10993169"/>
              <a:gd name="connsiteY20473" fmla="*/ 1627100 h 5809456"/>
              <a:gd name="connsiteX20474" fmla="*/ 5984425 w 10993169"/>
              <a:gd name="connsiteY20474" fmla="*/ 1625798 h 5809456"/>
              <a:gd name="connsiteX20475" fmla="*/ 5983123 w 10993169"/>
              <a:gd name="connsiteY20475" fmla="*/ 1625147 h 5809456"/>
              <a:gd name="connsiteX20476" fmla="*/ 5981821 w 10993169"/>
              <a:gd name="connsiteY20476" fmla="*/ 1624496 h 5809456"/>
              <a:gd name="connsiteX20477" fmla="*/ 5979867 w 10993169"/>
              <a:gd name="connsiteY20477" fmla="*/ 1623193 h 5809456"/>
              <a:gd name="connsiteX20478" fmla="*/ 5975960 w 10993169"/>
              <a:gd name="connsiteY20478" fmla="*/ 1622542 h 5809456"/>
              <a:gd name="connsiteX20479" fmla="*/ 5972053 w 10993169"/>
              <a:gd name="connsiteY20479" fmla="*/ 1621891 h 5809456"/>
              <a:gd name="connsiteX20480" fmla="*/ 5965542 w 10993169"/>
              <a:gd name="connsiteY20480" fmla="*/ 1617984 h 5809456"/>
              <a:gd name="connsiteX20481" fmla="*/ 5959031 w 10993169"/>
              <a:gd name="connsiteY20481" fmla="*/ 1614077 h 5809456"/>
              <a:gd name="connsiteX20482" fmla="*/ 5959682 w 10993169"/>
              <a:gd name="connsiteY20482" fmla="*/ 1612124 h 5809456"/>
              <a:gd name="connsiteX20483" fmla="*/ 5961635 w 10993169"/>
              <a:gd name="connsiteY20483" fmla="*/ 1608868 h 5809456"/>
              <a:gd name="connsiteX20484" fmla="*/ 5964240 w 10993169"/>
              <a:gd name="connsiteY20484" fmla="*/ 1605612 h 5809456"/>
              <a:gd name="connsiteX20485" fmla="*/ 5966844 w 10993169"/>
              <a:gd name="connsiteY20485" fmla="*/ 1603659 h 5809456"/>
              <a:gd name="connsiteX20486" fmla="*/ 5969449 w 10993169"/>
              <a:gd name="connsiteY20486" fmla="*/ 1601706 h 5809456"/>
              <a:gd name="connsiteX20487" fmla="*/ 5973356 w 10993169"/>
              <a:gd name="connsiteY20487" fmla="*/ 1601706 h 5809456"/>
              <a:gd name="connsiteX20488" fmla="*/ 5976611 w 10993169"/>
              <a:gd name="connsiteY20488" fmla="*/ 1601706 h 5809456"/>
              <a:gd name="connsiteX20489" fmla="*/ 5979216 w 10993169"/>
              <a:gd name="connsiteY20489" fmla="*/ 1603659 h 5809456"/>
              <a:gd name="connsiteX20490" fmla="*/ 5981169 w 10993169"/>
              <a:gd name="connsiteY20490" fmla="*/ 1604310 h 5809456"/>
              <a:gd name="connsiteX20491" fmla="*/ 5983123 w 10993169"/>
              <a:gd name="connsiteY20491" fmla="*/ 1606264 h 5809456"/>
              <a:gd name="connsiteX20492" fmla="*/ 5983774 w 10993169"/>
              <a:gd name="connsiteY20492" fmla="*/ 1607566 h 5809456"/>
              <a:gd name="connsiteX20493" fmla="*/ 5984425 w 10993169"/>
              <a:gd name="connsiteY20493" fmla="*/ 1608868 h 5809456"/>
              <a:gd name="connsiteX20494" fmla="*/ 5986379 w 10993169"/>
              <a:gd name="connsiteY20494" fmla="*/ 1608868 h 5809456"/>
              <a:gd name="connsiteX20495" fmla="*/ 5987681 w 10993169"/>
              <a:gd name="connsiteY20495" fmla="*/ 1607566 h 5809456"/>
              <a:gd name="connsiteX20496" fmla="*/ 5988983 w 10993169"/>
              <a:gd name="connsiteY20496" fmla="*/ 1606915 h 5809456"/>
              <a:gd name="connsiteX20497" fmla="*/ 5990285 w 10993169"/>
              <a:gd name="connsiteY20497" fmla="*/ 1605612 h 5809456"/>
              <a:gd name="connsiteX20498" fmla="*/ 5992890 w 10993169"/>
              <a:gd name="connsiteY20498" fmla="*/ 1603008 h 5809456"/>
              <a:gd name="connsiteX20499" fmla="*/ 5994843 w 10993169"/>
              <a:gd name="connsiteY20499" fmla="*/ 1601055 h 5809456"/>
              <a:gd name="connsiteX20500" fmla="*/ 5997448 w 10993169"/>
              <a:gd name="connsiteY20500" fmla="*/ 1598450 h 5809456"/>
              <a:gd name="connsiteX20501" fmla="*/ 6000703 w 10993169"/>
              <a:gd name="connsiteY20501" fmla="*/ 1595845 h 5809456"/>
              <a:gd name="connsiteX20502" fmla="*/ 6004610 w 10993169"/>
              <a:gd name="connsiteY20502" fmla="*/ 1593892 h 5809456"/>
              <a:gd name="connsiteX20503" fmla="*/ 6007215 w 10993169"/>
              <a:gd name="connsiteY20503" fmla="*/ 1593241 h 5809456"/>
              <a:gd name="connsiteX20504" fmla="*/ 6011773 w 10993169"/>
              <a:gd name="connsiteY20504" fmla="*/ 1594543 h 5809456"/>
              <a:gd name="connsiteX20505" fmla="*/ 6017633 w 10993169"/>
              <a:gd name="connsiteY20505" fmla="*/ 1597148 h 5809456"/>
              <a:gd name="connsiteX20506" fmla="*/ 6024145 w 10993169"/>
              <a:gd name="connsiteY20506" fmla="*/ 1599752 h 5809456"/>
              <a:gd name="connsiteX20507" fmla="*/ 6030005 w 10993169"/>
              <a:gd name="connsiteY20507" fmla="*/ 1601055 h 5809456"/>
              <a:gd name="connsiteX20508" fmla="*/ 6035214 w 10993169"/>
              <a:gd name="connsiteY20508" fmla="*/ 1602357 h 5809456"/>
              <a:gd name="connsiteX20509" fmla="*/ 6041725 w 10993169"/>
              <a:gd name="connsiteY20509" fmla="*/ 1603008 h 5809456"/>
              <a:gd name="connsiteX20510" fmla="*/ 6048888 w 10993169"/>
              <a:gd name="connsiteY20510" fmla="*/ 1603659 h 5809456"/>
              <a:gd name="connsiteX20511" fmla="*/ 6055399 w 10993169"/>
              <a:gd name="connsiteY20511" fmla="*/ 1603659 h 5809456"/>
              <a:gd name="connsiteX20512" fmla="*/ 6059306 w 10993169"/>
              <a:gd name="connsiteY20512" fmla="*/ 1605612 h 5809456"/>
              <a:gd name="connsiteX20513" fmla="*/ 6063213 w 10993169"/>
              <a:gd name="connsiteY20513" fmla="*/ 1608868 h 5809456"/>
              <a:gd name="connsiteX20514" fmla="*/ 6064515 w 10993169"/>
              <a:gd name="connsiteY20514" fmla="*/ 1612124 h 5809456"/>
              <a:gd name="connsiteX20515" fmla="*/ 6065166 w 10993169"/>
              <a:gd name="connsiteY20515" fmla="*/ 1616031 h 5809456"/>
              <a:gd name="connsiteX20516" fmla="*/ 6065817 w 10993169"/>
              <a:gd name="connsiteY20516" fmla="*/ 1619938 h 5809456"/>
              <a:gd name="connsiteX20517" fmla="*/ 6065817 w 10993169"/>
              <a:gd name="connsiteY20517" fmla="*/ 1624496 h 5809456"/>
              <a:gd name="connsiteX20518" fmla="*/ 6065166 w 10993169"/>
              <a:gd name="connsiteY20518" fmla="*/ 1625147 h 5809456"/>
              <a:gd name="connsiteX20519" fmla="*/ 6063864 w 10993169"/>
              <a:gd name="connsiteY20519" fmla="*/ 1627100 h 5809456"/>
              <a:gd name="connsiteX20520" fmla="*/ 6063213 w 10993169"/>
              <a:gd name="connsiteY20520" fmla="*/ 1628402 h 5809456"/>
              <a:gd name="connsiteX20521" fmla="*/ 6062562 w 10993169"/>
              <a:gd name="connsiteY20521" fmla="*/ 1629705 h 5809456"/>
              <a:gd name="connsiteX20522" fmla="*/ 6062562 w 10993169"/>
              <a:gd name="connsiteY20522" fmla="*/ 1631007 h 5809456"/>
              <a:gd name="connsiteX20523" fmla="*/ 6063213 w 10993169"/>
              <a:gd name="connsiteY20523" fmla="*/ 1632309 h 5809456"/>
              <a:gd name="connsiteX20524" fmla="*/ 6064515 w 10993169"/>
              <a:gd name="connsiteY20524" fmla="*/ 1633611 h 5809456"/>
              <a:gd name="connsiteX20525" fmla="*/ 6067119 w 10993169"/>
              <a:gd name="connsiteY20525" fmla="*/ 1633611 h 5809456"/>
              <a:gd name="connsiteX20526" fmla="*/ 6070375 w 10993169"/>
              <a:gd name="connsiteY20526" fmla="*/ 1633611 h 5809456"/>
              <a:gd name="connsiteX20527" fmla="*/ 6073631 w 10993169"/>
              <a:gd name="connsiteY20527" fmla="*/ 1632960 h 5809456"/>
              <a:gd name="connsiteX20528" fmla="*/ 6076887 w 10993169"/>
              <a:gd name="connsiteY20528" fmla="*/ 1632309 h 5809456"/>
              <a:gd name="connsiteX20529" fmla="*/ 6080143 w 10993169"/>
              <a:gd name="connsiteY20529" fmla="*/ 1631658 h 5809456"/>
              <a:gd name="connsiteX20530" fmla="*/ 6083398 w 10993169"/>
              <a:gd name="connsiteY20530" fmla="*/ 1631658 h 5809456"/>
              <a:gd name="connsiteX20531" fmla="*/ 6086654 w 10993169"/>
              <a:gd name="connsiteY20531" fmla="*/ 1632309 h 5809456"/>
              <a:gd name="connsiteX20532" fmla="*/ 6089258 w 10993169"/>
              <a:gd name="connsiteY20532" fmla="*/ 1632960 h 5809456"/>
              <a:gd name="connsiteX20533" fmla="*/ 6093165 w 10993169"/>
              <a:gd name="connsiteY20533" fmla="*/ 1634263 h 5809456"/>
              <a:gd name="connsiteX20534" fmla="*/ 6095119 w 10993169"/>
              <a:gd name="connsiteY20534" fmla="*/ 1634914 h 5809456"/>
              <a:gd name="connsiteX20535" fmla="*/ 6097072 w 10993169"/>
              <a:gd name="connsiteY20535" fmla="*/ 1634914 h 5809456"/>
              <a:gd name="connsiteX20536" fmla="*/ 6098374 w 10993169"/>
              <a:gd name="connsiteY20536" fmla="*/ 1634914 h 5809456"/>
              <a:gd name="connsiteX20537" fmla="*/ 6099677 w 10993169"/>
              <a:gd name="connsiteY20537" fmla="*/ 1634263 h 5809456"/>
              <a:gd name="connsiteX20538" fmla="*/ 6101630 w 10993169"/>
              <a:gd name="connsiteY20538" fmla="*/ 1634263 h 5809456"/>
              <a:gd name="connsiteX20539" fmla="*/ 6102932 w 10993169"/>
              <a:gd name="connsiteY20539" fmla="*/ 1633611 h 5809456"/>
              <a:gd name="connsiteX20540" fmla="*/ 6104886 w 10993169"/>
              <a:gd name="connsiteY20540" fmla="*/ 1632309 h 5809456"/>
              <a:gd name="connsiteX20541" fmla="*/ 6106839 w 10993169"/>
              <a:gd name="connsiteY20541" fmla="*/ 1630356 h 5809456"/>
              <a:gd name="connsiteX20542" fmla="*/ 6110095 w 10993169"/>
              <a:gd name="connsiteY20542" fmla="*/ 1627100 h 5809456"/>
              <a:gd name="connsiteX20543" fmla="*/ 6112048 w 10993169"/>
              <a:gd name="connsiteY20543" fmla="*/ 1624496 h 5809456"/>
              <a:gd name="connsiteX20544" fmla="*/ 6116606 w 10993169"/>
              <a:gd name="connsiteY20544" fmla="*/ 1623193 h 5809456"/>
              <a:gd name="connsiteX20545" fmla="*/ 6121164 w 10993169"/>
              <a:gd name="connsiteY20545" fmla="*/ 1623193 h 5809456"/>
              <a:gd name="connsiteX20546" fmla="*/ 6125722 w 10993169"/>
              <a:gd name="connsiteY20546" fmla="*/ 1623844 h 5809456"/>
              <a:gd name="connsiteX20547" fmla="*/ 6130280 w 10993169"/>
              <a:gd name="connsiteY20547" fmla="*/ 1624496 h 5809456"/>
              <a:gd name="connsiteX20548" fmla="*/ 6134187 w 10993169"/>
              <a:gd name="connsiteY20548" fmla="*/ 1620589 h 5809456"/>
              <a:gd name="connsiteX20549" fmla="*/ 6138745 w 10993169"/>
              <a:gd name="connsiteY20549" fmla="*/ 1615380 h 5809456"/>
              <a:gd name="connsiteX20550" fmla="*/ 6142652 w 10993169"/>
              <a:gd name="connsiteY20550" fmla="*/ 1608868 h 5809456"/>
              <a:gd name="connsiteX20551" fmla="*/ 6145256 w 10993169"/>
              <a:gd name="connsiteY20551" fmla="*/ 1603659 h 5809456"/>
              <a:gd name="connsiteX20552" fmla="*/ 6147861 w 10993169"/>
              <a:gd name="connsiteY20552" fmla="*/ 1598450 h 5809456"/>
              <a:gd name="connsiteX20553" fmla="*/ 6150465 w 10993169"/>
              <a:gd name="connsiteY20553" fmla="*/ 1593241 h 5809456"/>
              <a:gd name="connsiteX20554" fmla="*/ 6151767 w 10993169"/>
              <a:gd name="connsiteY20554" fmla="*/ 1592590 h 5809456"/>
              <a:gd name="connsiteX20555" fmla="*/ 6153721 w 10993169"/>
              <a:gd name="connsiteY20555" fmla="*/ 1591939 h 5809456"/>
              <a:gd name="connsiteX20556" fmla="*/ 6156325 w 10993169"/>
              <a:gd name="connsiteY20556" fmla="*/ 1591939 h 5809456"/>
              <a:gd name="connsiteX20557" fmla="*/ 6159581 w 10993169"/>
              <a:gd name="connsiteY20557" fmla="*/ 1592590 h 5809456"/>
              <a:gd name="connsiteX20558" fmla="*/ 6165441 w 10993169"/>
              <a:gd name="connsiteY20558" fmla="*/ 1592590 h 5809456"/>
              <a:gd name="connsiteX20559" fmla="*/ 6170651 w 10993169"/>
              <a:gd name="connsiteY20559" fmla="*/ 1593241 h 5809456"/>
              <a:gd name="connsiteX20560" fmla="*/ 6175860 w 10993169"/>
              <a:gd name="connsiteY20560" fmla="*/ 1593892 h 5809456"/>
              <a:gd name="connsiteX20561" fmla="*/ 6182371 w 10993169"/>
              <a:gd name="connsiteY20561" fmla="*/ 1594543 h 5809456"/>
              <a:gd name="connsiteX20562" fmla="*/ 6188231 w 10993169"/>
              <a:gd name="connsiteY20562" fmla="*/ 1596497 h 5809456"/>
              <a:gd name="connsiteX20563" fmla="*/ 6194091 w 10993169"/>
              <a:gd name="connsiteY20563" fmla="*/ 1598450 h 5809456"/>
              <a:gd name="connsiteX20564" fmla="*/ 6197999 w 10993169"/>
              <a:gd name="connsiteY20564" fmla="*/ 1602357 h 5809456"/>
              <a:gd name="connsiteX20565" fmla="*/ 6201905 w 10993169"/>
              <a:gd name="connsiteY20565" fmla="*/ 1607566 h 5809456"/>
              <a:gd name="connsiteX20566" fmla="*/ 6204510 w 10993169"/>
              <a:gd name="connsiteY20566" fmla="*/ 1611473 h 5809456"/>
              <a:gd name="connsiteX20567" fmla="*/ 6206463 w 10993169"/>
              <a:gd name="connsiteY20567" fmla="*/ 1613426 h 5809456"/>
              <a:gd name="connsiteX20568" fmla="*/ 6207765 w 10993169"/>
              <a:gd name="connsiteY20568" fmla="*/ 1614077 h 5809456"/>
              <a:gd name="connsiteX20569" fmla="*/ 6209068 w 10993169"/>
              <a:gd name="connsiteY20569" fmla="*/ 1614077 h 5809456"/>
              <a:gd name="connsiteX20570" fmla="*/ 6210370 w 10993169"/>
              <a:gd name="connsiteY20570" fmla="*/ 1614728 h 5809456"/>
              <a:gd name="connsiteX20571" fmla="*/ 6211672 w 10993169"/>
              <a:gd name="connsiteY20571" fmla="*/ 1614077 h 5809456"/>
              <a:gd name="connsiteX20572" fmla="*/ 6212975 w 10993169"/>
              <a:gd name="connsiteY20572" fmla="*/ 1613426 h 5809456"/>
              <a:gd name="connsiteX20573" fmla="*/ 6213626 w 10993169"/>
              <a:gd name="connsiteY20573" fmla="*/ 1612124 h 5809456"/>
              <a:gd name="connsiteX20574" fmla="*/ 6213626 w 10993169"/>
              <a:gd name="connsiteY20574" fmla="*/ 1610170 h 5809456"/>
              <a:gd name="connsiteX20575" fmla="*/ 6214277 w 10993169"/>
              <a:gd name="connsiteY20575" fmla="*/ 1606915 h 5809456"/>
              <a:gd name="connsiteX20576" fmla="*/ 6214277 w 10993169"/>
              <a:gd name="connsiteY20576" fmla="*/ 1601706 h 5809456"/>
              <a:gd name="connsiteX20577" fmla="*/ 6214277 w 10993169"/>
              <a:gd name="connsiteY20577" fmla="*/ 1598450 h 5809456"/>
              <a:gd name="connsiteX20578" fmla="*/ 6212975 w 10993169"/>
              <a:gd name="connsiteY20578" fmla="*/ 1595194 h 5809456"/>
              <a:gd name="connsiteX20579" fmla="*/ 6210370 w 10993169"/>
              <a:gd name="connsiteY20579" fmla="*/ 1592590 h 5809456"/>
              <a:gd name="connsiteX20580" fmla="*/ 6207765 w 10993169"/>
              <a:gd name="connsiteY20580" fmla="*/ 1589985 h 5809456"/>
              <a:gd name="connsiteX20581" fmla="*/ 6203859 w 10993169"/>
              <a:gd name="connsiteY20581" fmla="*/ 1587381 h 5809456"/>
              <a:gd name="connsiteX20582" fmla="*/ 6196696 w 10993169"/>
              <a:gd name="connsiteY20582" fmla="*/ 1582172 h 5809456"/>
              <a:gd name="connsiteX20583" fmla="*/ 6190836 w 10993169"/>
              <a:gd name="connsiteY20583" fmla="*/ 1578265 h 5809456"/>
              <a:gd name="connsiteX20584" fmla="*/ 6187580 w 10993169"/>
              <a:gd name="connsiteY20584" fmla="*/ 1575009 h 5809456"/>
              <a:gd name="connsiteX20585" fmla="*/ 6183673 w 10993169"/>
              <a:gd name="connsiteY20585" fmla="*/ 1571753 h 5809456"/>
              <a:gd name="connsiteX20586" fmla="*/ 6179767 w 10993169"/>
              <a:gd name="connsiteY20586" fmla="*/ 1567846 h 5809456"/>
              <a:gd name="connsiteX20587" fmla="*/ 6178464 w 10993169"/>
              <a:gd name="connsiteY20587" fmla="*/ 1565242 h 5809456"/>
              <a:gd name="connsiteX20588" fmla="*/ 6178464 w 10993169"/>
              <a:gd name="connsiteY20588" fmla="*/ 1561335 h 5809456"/>
              <a:gd name="connsiteX20589" fmla="*/ 6179767 w 10993169"/>
              <a:gd name="connsiteY20589" fmla="*/ 1558079 h 5809456"/>
              <a:gd name="connsiteX20590" fmla="*/ 6181720 w 10993169"/>
              <a:gd name="connsiteY20590" fmla="*/ 1554824 h 5809456"/>
              <a:gd name="connsiteX20591" fmla="*/ 6183673 w 10993169"/>
              <a:gd name="connsiteY20591" fmla="*/ 1552870 h 5809456"/>
              <a:gd name="connsiteX20592" fmla="*/ 6187580 w 10993169"/>
              <a:gd name="connsiteY20592" fmla="*/ 1550917 h 5809456"/>
              <a:gd name="connsiteX20593" fmla="*/ 6193441 w 10993169"/>
              <a:gd name="connsiteY20593" fmla="*/ 1549615 h 5809456"/>
              <a:gd name="connsiteX20594" fmla="*/ 6199301 w 10993169"/>
              <a:gd name="connsiteY20594" fmla="*/ 1548963 h 5809456"/>
              <a:gd name="connsiteX20595" fmla="*/ 6205812 w 10993169"/>
              <a:gd name="connsiteY20595" fmla="*/ 1548312 h 5809456"/>
              <a:gd name="connsiteX20596" fmla="*/ 6211672 w 10993169"/>
              <a:gd name="connsiteY20596" fmla="*/ 1548312 h 5809456"/>
              <a:gd name="connsiteX20597" fmla="*/ 6217533 w 10993169"/>
              <a:gd name="connsiteY20597" fmla="*/ 1548312 h 5809456"/>
              <a:gd name="connsiteX20598" fmla="*/ 6222742 w 10993169"/>
              <a:gd name="connsiteY20598" fmla="*/ 1548963 h 5809456"/>
              <a:gd name="connsiteX20599" fmla="*/ 6227300 w 10993169"/>
              <a:gd name="connsiteY20599" fmla="*/ 1550266 h 5809456"/>
              <a:gd name="connsiteX20600" fmla="*/ 6231858 w 10993169"/>
              <a:gd name="connsiteY20600" fmla="*/ 1550917 h 5809456"/>
              <a:gd name="connsiteX20601" fmla="*/ 6237067 w 10993169"/>
              <a:gd name="connsiteY20601" fmla="*/ 1552870 h 5809456"/>
              <a:gd name="connsiteX20602" fmla="*/ 6242927 w 10993169"/>
              <a:gd name="connsiteY20602" fmla="*/ 1555475 h 5809456"/>
              <a:gd name="connsiteX20603" fmla="*/ 6247485 w 10993169"/>
              <a:gd name="connsiteY20603" fmla="*/ 1557428 h 5809456"/>
              <a:gd name="connsiteX20604" fmla="*/ 6253996 w 10993169"/>
              <a:gd name="connsiteY20604" fmla="*/ 1560033 h 5809456"/>
              <a:gd name="connsiteX20605" fmla="*/ 6261810 w 10993169"/>
              <a:gd name="connsiteY20605" fmla="*/ 1563288 h 5809456"/>
              <a:gd name="connsiteX20606" fmla="*/ 6268973 w 10993169"/>
              <a:gd name="connsiteY20606" fmla="*/ 1566544 h 5809456"/>
              <a:gd name="connsiteX20607" fmla="*/ 6275484 w 10993169"/>
              <a:gd name="connsiteY20607" fmla="*/ 1570451 h 5809456"/>
              <a:gd name="connsiteX20608" fmla="*/ 6279391 w 10993169"/>
              <a:gd name="connsiteY20608" fmla="*/ 1571753 h 5809456"/>
              <a:gd name="connsiteX20609" fmla="*/ 6284600 w 10993169"/>
              <a:gd name="connsiteY20609" fmla="*/ 1575009 h 5809456"/>
              <a:gd name="connsiteX20610" fmla="*/ 6286553 w 10993169"/>
              <a:gd name="connsiteY20610" fmla="*/ 1576962 h 5809456"/>
              <a:gd name="connsiteX20611" fmla="*/ 6289158 w 10993169"/>
              <a:gd name="connsiteY20611" fmla="*/ 1577614 h 5809456"/>
              <a:gd name="connsiteX20612" fmla="*/ 6291111 w 10993169"/>
              <a:gd name="connsiteY20612" fmla="*/ 1578265 h 5809456"/>
              <a:gd name="connsiteX20613" fmla="*/ 6293065 w 10993169"/>
              <a:gd name="connsiteY20613" fmla="*/ 1578265 h 5809456"/>
              <a:gd name="connsiteX20614" fmla="*/ 6294367 w 10993169"/>
              <a:gd name="connsiteY20614" fmla="*/ 1577614 h 5809456"/>
              <a:gd name="connsiteX20615" fmla="*/ 6295018 w 10993169"/>
              <a:gd name="connsiteY20615" fmla="*/ 1576962 h 5809456"/>
              <a:gd name="connsiteX20616" fmla="*/ 6295018 w 10993169"/>
              <a:gd name="connsiteY20616" fmla="*/ 1575660 h 5809456"/>
              <a:gd name="connsiteX20617" fmla="*/ 6295669 w 10993169"/>
              <a:gd name="connsiteY20617" fmla="*/ 1573707 h 5809456"/>
              <a:gd name="connsiteX20618" fmla="*/ 6295669 w 10993169"/>
              <a:gd name="connsiteY20618" fmla="*/ 1570451 h 5809456"/>
              <a:gd name="connsiteX20619" fmla="*/ 6295669 w 10993169"/>
              <a:gd name="connsiteY20619" fmla="*/ 1567846 h 5809456"/>
              <a:gd name="connsiteX20620" fmla="*/ 6295669 w 10993169"/>
              <a:gd name="connsiteY20620" fmla="*/ 1565242 h 5809456"/>
              <a:gd name="connsiteX20621" fmla="*/ 6294367 w 10993169"/>
              <a:gd name="connsiteY20621" fmla="*/ 1562637 h 5809456"/>
              <a:gd name="connsiteX20622" fmla="*/ 6292413 w 10993169"/>
              <a:gd name="connsiteY20622" fmla="*/ 1560033 h 5809456"/>
              <a:gd name="connsiteX20623" fmla="*/ 6290460 w 10993169"/>
              <a:gd name="connsiteY20623" fmla="*/ 1557428 h 5809456"/>
              <a:gd name="connsiteX20624" fmla="*/ 6285902 w 10993169"/>
              <a:gd name="connsiteY20624" fmla="*/ 1554173 h 5809456"/>
              <a:gd name="connsiteX20625" fmla="*/ 6280693 w 10993169"/>
              <a:gd name="connsiteY20625" fmla="*/ 1551568 h 5809456"/>
              <a:gd name="connsiteX20626" fmla="*/ 6274833 w 10993169"/>
              <a:gd name="connsiteY20626" fmla="*/ 1549615 h 5809456"/>
              <a:gd name="connsiteX20627" fmla="*/ 6270275 w 10993169"/>
              <a:gd name="connsiteY20627" fmla="*/ 1547661 h 5809456"/>
              <a:gd name="connsiteX20628" fmla="*/ 6267670 w 10993169"/>
              <a:gd name="connsiteY20628" fmla="*/ 1545708 h 5809456"/>
              <a:gd name="connsiteX20629" fmla="*/ 6264415 w 10993169"/>
              <a:gd name="connsiteY20629" fmla="*/ 1543103 h 5809456"/>
              <a:gd name="connsiteX20630" fmla="*/ 6262461 w 10993169"/>
              <a:gd name="connsiteY20630" fmla="*/ 1541801 h 5809456"/>
              <a:gd name="connsiteX20631" fmla="*/ 6261159 w 10993169"/>
              <a:gd name="connsiteY20631" fmla="*/ 1540499 h 5809456"/>
              <a:gd name="connsiteX20632" fmla="*/ 6260508 w 10993169"/>
              <a:gd name="connsiteY20632" fmla="*/ 1539196 h 5809456"/>
              <a:gd name="connsiteX20633" fmla="*/ 6260508 w 10993169"/>
              <a:gd name="connsiteY20633" fmla="*/ 1537243 h 5809456"/>
              <a:gd name="connsiteX20634" fmla="*/ 6259857 w 10993169"/>
              <a:gd name="connsiteY20634" fmla="*/ 1535941 h 5809456"/>
              <a:gd name="connsiteX20635" fmla="*/ 6259857 w 10993169"/>
              <a:gd name="connsiteY20635" fmla="*/ 1533987 h 5809456"/>
              <a:gd name="connsiteX20636" fmla="*/ 6259857 w 10993169"/>
              <a:gd name="connsiteY20636" fmla="*/ 1532034 h 5809456"/>
              <a:gd name="connsiteX20637" fmla="*/ 6260508 w 10993169"/>
              <a:gd name="connsiteY20637" fmla="*/ 1529429 h 5809456"/>
              <a:gd name="connsiteX20638" fmla="*/ 6261810 w 10993169"/>
              <a:gd name="connsiteY20638" fmla="*/ 1524220 h 5809456"/>
              <a:gd name="connsiteX20639" fmla="*/ 6262461 w 10993169"/>
              <a:gd name="connsiteY20639" fmla="*/ 1519662 h 5809456"/>
              <a:gd name="connsiteX20640" fmla="*/ 6259205 w 10993169"/>
              <a:gd name="connsiteY20640" fmla="*/ 1515755 h 5809456"/>
              <a:gd name="connsiteX20641" fmla="*/ 6254647 w 10993169"/>
              <a:gd name="connsiteY20641" fmla="*/ 1511849 h 5809456"/>
              <a:gd name="connsiteX20642" fmla="*/ 6252043 w 10993169"/>
              <a:gd name="connsiteY20642" fmla="*/ 1509895 h 5809456"/>
              <a:gd name="connsiteX20643" fmla="*/ 6250741 w 10993169"/>
              <a:gd name="connsiteY20643" fmla="*/ 1507942 h 5809456"/>
              <a:gd name="connsiteX20644" fmla="*/ 6250089 w 10993169"/>
              <a:gd name="connsiteY20644" fmla="*/ 1505988 h 5809456"/>
              <a:gd name="connsiteX20645" fmla="*/ 6250089 w 10993169"/>
              <a:gd name="connsiteY20645" fmla="*/ 1503384 h 5809456"/>
              <a:gd name="connsiteX20646" fmla="*/ 6251392 w 10993169"/>
              <a:gd name="connsiteY20646" fmla="*/ 1501430 h 5809456"/>
              <a:gd name="connsiteX20647" fmla="*/ 6253996 w 10993169"/>
              <a:gd name="connsiteY20647" fmla="*/ 1498826 h 5809456"/>
              <a:gd name="connsiteX20648" fmla="*/ 6256601 w 10993169"/>
              <a:gd name="connsiteY20648" fmla="*/ 1496872 h 5809456"/>
              <a:gd name="connsiteX20649" fmla="*/ 6257903 w 10993169"/>
              <a:gd name="connsiteY20649" fmla="*/ 1496221 h 5809456"/>
              <a:gd name="connsiteX20650" fmla="*/ 6261159 w 10993169"/>
              <a:gd name="connsiteY20650" fmla="*/ 1491663 h 5809456"/>
              <a:gd name="connsiteX20651" fmla="*/ 6265066 w 10993169"/>
              <a:gd name="connsiteY20651" fmla="*/ 1487105 h 5809456"/>
              <a:gd name="connsiteX20652" fmla="*/ 6268321 w 10993169"/>
              <a:gd name="connsiteY20652" fmla="*/ 1482547 h 5809456"/>
              <a:gd name="connsiteX20653" fmla="*/ 6270275 w 10993169"/>
              <a:gd name="connsiteY20653" fmla="*/ 1477989 h 5809456"/>
              <a:gd name="connsiteX20654" fmla="*/ 6270275 w 10993169"/>
              <a:gd name="connsiteY20654" fmla="*/ 1472129 h 5809456"/>
              <a:gd name="connsiteX20655" fmla="*/ 6270275 w 10993169"/>
              <a:gd name="connsiteY20655" fmla="*/ 1465618 h 5809456"/>
              <a:gd name="connsiteX20656" fmla="*/ 6276786 w 10993169"/>
              <a:gd name="connsiteY20656" fmla="*/ 1456502 h 5809456"/>
              <a:gd name="connsiteX20657" fmla="*/ 6283297 w 10993169"/>
              <a:gd name="connsiteY20657" fmla="*/ 1447386 h 5809456"/>
              <a:gd name="connsiteX20658" fmla="*/ 6283949 w 10993169"/>
              <a:gd name="connsiteY20658" fmla="*/ 1440874 h 5809456"/>
              <a:gd name="connsiteX20659" fmla="*/ 6284600 w 10993169"/>
              <a:gd name="connsiteY20659" fmla="*/ 1433061 h 5809456"/>
              <a:gd name="connsiteX20660" fmla="*/ 6285251 w 10993169"/>
              <a:gd name="connsiteY20660" fmla="*/ 1428503 h 5809456"/>
              <a:gd name="connsiteX20661" fmla="*/ 6285902 w 10993169"/>
              <a:gd name="connsiteY20661" fmla="*/ 1425247 h 5809456"/>
              <a:gd name="connsiteX20662" fmla="*/ 6286553 w 10993169"/>
              <a:gd name="connsiteY20662" fmla="*/ 1421991 h 5809456"/>
              <a:gd name="connsiteX20663" fmla="*/ 6288507 w 10993169"/>
              <a:gd name="connsiteY20663" fmla="*/ 1419387 h 5809456"/>
              <a:gd name="connsiteX20664" fmla="*/ 6289158 w 10993169"/>
              <a:gd name="connsiteY20664" fmla="*/ 1418736 h 5809456"/>
              <a:gd name="connsiteX20665" fmla="*/ 6290460 w 10993169"/>
              <a:gd name="connsiteY20665" fmla="*/ 1418736 h 5809456"/>
              <a:gd name="connsiteX20666" fmla="*/ 6292413 w 10993169"/>
              <a:gd name="connsiteY20666" fmla="*/ 1418736 h 5809456"/>
              <a:gd name="connsiteX20667" fmla="*/ 6293716 w 10993169"/>
              <a:gd name="connsiteY20667" fmla="*/ 1418736 h 5809456"/>
              <a:gd name="connsiteX20668" fmla="*/ 6298274 w 10993169"/>
              <a:gd name="connsiteY20668" fmla="*/ 1419387 h 5809456"/>
              <a:gd name="connsiteX20669" fmla="*/ 6302181 w 10993169"/>
              <a:gd name="connsiteY20669" fmla="*/ 1420689 h 5809456"/>
              <a:gd name="connsiteX20670" fmla="*/ 6306739 w 10993169"/>
              <a:gd name="connsiteY20670" fmla="*/ 1422643 h 5809456"/>
              <a:gd name="connsiteX20671" fmla="*/ 6311297 w 10993169"/>
              <a:gd name="connsiteY20671" fmla="*/ 1423294 h 5809456"/>
              <a:gd name="connsiteX20672" fmla="*/ 6313250 w 10993169"/>
              <a:gd name="connsiteY20672" fmla="*/ 1423294 h 5809456"/>
              <a:gd name="connsiteX20673" fmla="*/ 6315203 w 10993169"/>
              <a:gd name="connsiteY20673" fmla="*/ 1423294 h 5809456"/>
              <a:gd name="connsiteX20674" fmla="*/ 6317157 w 10993169"/>
              <a:gd name="connsiteY20674" fmla="*/ 1423294 h 5809456"/>
              <a:gd name="connsiteX20675" fmla="*/ 6319110 w 10993169"/>
              <a:gd name="connsiteY20675" fmla="*/ 1421991 h 5809456"/>
              <a:gd name="connsiteX20676" fmla="*/ 6321063 w 10993169"/>
              <a:gd name="connsiteY20676" fmla="*/ 1418736 h 5809456"/>
              <a:gd name="connsiteX20677" fmla="*/ 6323017 w 10993169"/>
              <a:gd name="connsiteY20677" fmla="*/ 1413527 h 5809456"/>
              <a:gd name="connsiteX20678" fmla="*/ 6323668 w 10993169"/>
              <a:gd name="connsiteY20678" fmla="*/ 1407666 h 5809456"/>
              <a:gd name="connsiteX20679" fmla="*/ 6324319 w 10993169"/>
              <a:gd name="connsiteY20679" fmla="*/ 1404411 h 5809456"/>
              <a:gd name="connsiteX20680" fmla="*/ 6321715 w 10993169"/>
              <a:gd name="connsiteY20680" fmla="*/ 1398551 h 5809456"/>
              <a:gd name="connsiteX20681" fmla="*/ 6319110 w 10993169"/>
              <a:gd name="connsiteY20681" fmla="*/ 1391388 h 5809456"/>
              <a:gd name="connsiteX20682" fmla="*/ 6321715 w 10993169"/>
              <a:gd name="connsiteY20682" fmla="*/ 1389435 h 5809456"/>
              <a:gd name="connsiteX20683" fmla="*/ 6324319 w 10993169"/>
              <a:gd name="connsiteY20683" fmla="*/ 1389435 h 5809456"/>
              <a:gd name="connsiteX20684" fmla="*/ 6327575 w 10993169"/>
              <a:gd name="connsiteY20684" fmla="*/ 1389435 h 5809456"/>
              <a:gd name="connsiteX20685" fmla="*/ 6330179 w 10993169"/>
              <a:gd name="connsiteY20685" fmla="*/ 1390086 h 5809456"/>
              <a:gd name="connsiteX20686" fmla="*/ 6333435 w 10993169"/>
              <a:gd name="connsiteY20686" fmla="*/ 1390737 h 5809456"/>
              <a:gd name="connsiteX20687" fmla="*/ 6336040 w 10993169"/>
              <a:gd name="connsiteY20687" fmla="*/ 1391388 h 5809456"/>
              <a:gd name="connsiteX20688" fmla="*/ 6337993 w 10993169"/>
              <a:gd name="connsiteY20688" fmla="*/ 1391388 h 5809456"/>
              <a:gd name="connsiteX20689" fmla="*/ 6339947 w 10993169"/>
              <a:gd name="connsiteY20689" fmla="*/ 1391388 h 5809456"/>
              <a:gd name="connsiteX20690" fmla="*/ 6343202 w 10993169"/>
              <a:gd name="connsiteY20690" fmla="*/ 1388132 h 5809456"/>
              <a:gd name="connsiteX20691" fmla="*/ 6345807 w 10993169"/>
              <a:gd name="connsiteY20691" fmla="*/ 1384877 h 5809456"/>
              <a:gd name="connsiteX20692" fmla="*/ 6347760 w 10993169"/>
              <a:gd name="connsiteY20692" fmla="*/ 1380970 h 5809456"/>
              <a:gd name="connsiteX20693" fmla="*/ 6349714 w 10993169"/>
              <a:gd name="connsiteY20693" fmla="*/ 1378365 h 5809456"/>
              <a:gd name="connsiteX20694" fmla="*/ 6349714 w 10993169"/>
              <a:gd name="connsiteY20694" fmla="*/ 1375761 h 5809456"/>
              <a:gd name="connsiteX20695" fmla="*/ 6349063 w 10993169"/>
              <a:gd name="connsiteY20695" fmla="*/ 1371854 h 5809456"/>
              <a:gd name="connsiteX20696" fmla="*/ 6348411 w 10993169"/>
              <a:gd name="connsiteY20696" fmla="*/ 1369900 h 5809456"/>
              <a:gd name="connsiteX20697" fmla="*/ 6349063 w 10993169"/>
              <a:gd name="connsiteY20697" fmla="*/ 1368598 h 5809456"/>
              <a:gd name="connsiteX20698" fmla="*/ 6349063 w 10993169"/>
              <a:gd name="connsiteY20698" fmla="*/ 1366645 h 5809456"/>
              <a:gd name="connsiteX20699" fmla="*/ 6349714 w 10993169"/>
              <a:gd name="connsiteY20699" fmla="*/ 1365994 h 5809456"/>
              <a:gd name="connsiteX20700" fmla="*/ 6352318 w 10993169"/>
              <a:gd name="connsiteY20700" fmla="*/ 1364040 h 5809456"/>
              <a:gd name="connsiteX20701" fmla="*/ 6354923 w 10993169"/>
              <a:gd name="connsiteY20701" fmla="*/ 1363389 h 5809456"/>
              <a:gd name="connsiteX20702" fmla="*/ 6358179 w 10993169"/>
              <a:gd name="connsiteY20702" fmla="*/ 1362738 h 5809456"/>
              <a:gd name="connsiteX20703" fmla="*/ 6361434 w 10993169"/>
              <a:gd name="connsiteY20703" fmla="*/ 1362738 h 5809456"/>
              <a:gd name="connsiteX20704" fmla="*/ 6367945 w 10993169"/>
              <a:gd name="connsiteY20704" fmla="*/ 1364040 h 5809456"/>
              <a:gd name="connsiteX20705" fmla="*/ 6372503 w 10993169"/>
              <a:gd name="connsiteY20705" fmla="*/ 1365994 h 5809456"/>
              <a:gd name="connsiteX20706" fmla="*/ 6377061 w 10993169"/>
              <a:gd name="connsiteY20706" fmla="*/ 1368598 h 5809456"/>
              <a:gd name="connsiteX20707" fmla="*/ 6380968 w 10993169"/>
              <a:gd name="connsiteY20707" fmla="*/ 1372505 h 5809456"/>
              <a:gd name="connsiteX20708" fmla="*/ 6385526 w 10993169"/>
              <a:gd name="connsiteY20708" fmla="*/ 1377063 h 5809456"/>
              <a:gd name="connsiteX20709" fmla="*/ 6388131 w 10993169"/>
              <a:gd name="connsiteY20709" fmla="*/ 1380970 h 5809456"/>
              <a:gd name="connsiteX20710" fmla="*/ 6389433 w 10993169"/>
              <a:gd name="connsiteY20710" fmla="*/ 1383574 h 5809456"/>
              <a:gd name="connsiteX20711" fmla="*/ 6390735 w 10993169"/>
              <a:gd name="connsiteY20711" fmla="*/ 1387481 h 5809456"/>
              <a:gd name="connsiteX20712" fmla="*/ 6391387 w 10993169"/>
              <a:gd name="connsiteY20712" fmla="*/ 1389435 h 5809456"/>
              <a:gd name="connsiteX20713" fmla="*/ 6392689 w 10993169"/>
              <a:gd name="connsiteY20713" fmla="*/ 1390737 h 5809456"/>
              <a:gd name="connsiteX20714" fmla="*/ 6393991 w 10993169"/>
              <a:gd name="connsiteY20714" fmla="*/ 1392690 h 5809456"/>
              <a:gd name="connsiteX20715" fmla="*/ 6395293 w 10993169"/>
              <a:gd name="connsiteY20715" fmla="*/ 1393341 h 5809456"/>
              <a:gd name="connsiteX20716" fmla="*/ 6396596 w 10993169"/>
              <a:gd name="connsiteY20716" fmla="*/ 1393993 h 5809456"/>
              <a:gd name="connsiteX20717" fmla="*/ 6398549 w 10993169"/>
              <a:gd name="connsiteY20717" fmla="*/ 1394644 h 5809456"/>
              <a:gd name="connsiteX20718" fmla="*/ 6399851 w 10993169"/>
              <a:gd name="connsiteY20718" fmla="*/ 1393993 h 5809456"/>
              <a:gd name="connsiteX20719" fmla="*/ 6402456 w 10993169"/>
              <a:gd name="connsiteY20719" fmla="*/ 1393341 h 5809456"/>
              <a:gd name="connsiteX20720" fmla="*/ 6406363 w 10993169"/>
              <a:gd name="connsiteY20720" fmla="*/ 1392039 h 5809456"/>
              <a:gd name="connsiteX20721" fmla="*/ 6410921 w 10993169"/>
              <a:gd name="connsiteY20721" fmla="*/ 1391388 h 5809456"/>
              <a:gd name="connsiteX20722" fmla="*/ 6416130 w 10993169"/>
              <a:gd name="connsiteY20722" fmla="*/ 1395946 h 5809456"/>
              <a:gd name="connsiteX20723" fmla="*/ 6420688 w 10993169"/>
              <a:gd name="connsiteY20723" fmla="*/ 1401806 h 5809456"/>
              <a:gd name="connsiteX20724" fmla="*/ 6425897 w 10993169"/>
              <a:gd name="connsiteY20724" fmla="*/ 1404411 h 5809456"/>
              <a:gd name="connsiteX20725" fmla="*/ 6431106 w 10993169"/>
              <a:gd name="connsiteY20725" fmla="*/ 1407015 h 5809456"/>
              <a:gd name="connsiteX20726" fmla="*/ 6430455 w 10993169"/>
              <a:gd name="connsiteY20726" fmla="*/ 1410271 h 5809456"/>
              <a:gd name="connsiteX20727" fmla="*/ 6427850 w 10993169"/>
              <a:gd name="connsiteY20727" fmla="*/ 1414829 h 5809456"/>
              <a:gd name="connsiteX20728" fmla="*/ 6426548 w 10993169"/>
              <a:gd name="connsiteY20728" fmla="*/ 1416782 h 5809456"/>
              <a:gd name="connsiteX20729" fmla="*/ 6424595 w 10993169"/>
              <a:gd name="connsiteY20729" fmla="*/ 1419387 h 5809456"/>
              <a:gd name="connsiteX20730" fmla="*/ 6422641 w 10993169"/>
              <a:gd name="connsiteY20730" fmla="*/ 1420689 h 5809456"/>
              <a:gd name="connsiteX20731" fmla="*/ 6420688 w 10993169"/>
              <a:gd name="connsiteY20731" fmla="*/ 1421991 h 5809456"/>
              <a:gd name="connsiteX20732" fmla="*/ 6419385 w 10993169"/>
              <a:gd name="connsiteY20732" fmla="*/ 1423945 h 5809456"/>
              <a:gd name="connsiteX20733" fmla="*/ 6417432 w 10993169"/>
              <a:gd name="connsiteY20733" fmla="*/ 1425247 h 5809456"/>
              <a:gd name="connsiteX20734" fmla="*/ 6414827 w 10993169"/>
              <a:gd name="connsiteY20734" fmla="*/ 1426549 h 5809456"/>
              <a:gd name="connsiteX20735" fmla="*/ 6411572 w 10993169"/>
              <a:gd name="connsiteY20735" fmla="*/ 1427201 h 5809456"/>
              <a:gd name="connsiteX20736" fmla="*/ 6405711 w 10993169"/>
              <a:gd name="connsiteY20736" fmla="*/ 1428503 h 5809456"/>
              <a:gd name="connsiteX20737" fmla="*/ 6400503 w 10993169"/>
              <a:gd name="connsiteY20737" fmla="*/ 1429805 h 5809456"/>
              <a:gd name="connsiteX20738" fmla="*/ 6397247 w 10993169"/>
              <a:gd name="connsiteY20738" fmla="*/ 1430456 h 5809456"/>
              <a:gd name="connsiteX20739" fmla="*/ 6393340 w 10993169"/>
              <a:gd name="connsiteY20739" fmla="*/ 1431759 h 5809456"/>
              <a:gd name="connsiteX20740" fmla="*/ 6390735 w 10993169"/>
              <a:gd name="connsiteY20740" fmla="*/ 1433061 h 5809456"/>
              <a:gd name="connsiteX20741" fmla="*/ 6388782 w 10993169"/>
              <a:gd name="connsiteY20741" fmla="*/ 1434363 h 5809456"/>
              <a:gd name="connsiteX20742" fmla="*/ 6386829 w 10993169"/>
              <a:gd name="connsiteY20742" fmla="*/ 1435665 h 5809456"/>
              <a:gd name="connsiteX20743" fmla="*/ 6385526 w 10993169"/>
              <a:gd name="connsiteY20743" fmla="*/ 1437619 h 5809456"/>
              <a:gd name="connsiteX20744" fmla="*/ 6384224 w 10993169"/>
              <a:gd name="connsiteY20744" fmla="*/ 1440874 h 5809456"/>
              <a:gd name="connsiteX20745" fmla="*/ 6382922 w 10993169"/>
              <a:gd name="connsiteY20745" fmla="*/ 1445433 h 5809456"/>
              <a:gd name="connsiteX20746" fmla="*/ 6382922 w 10993169"/>
              <a:gd name="connsiteY20746" fmla="*/ 1449990 h 5809456"/>
              <a:gd name="connsiteX20747" fmla="*/ 6382922 w 10993169"/>
              <a:gd name="connsiteY20747" fmla="*/ 1452595 h 5809456"/>
              <a:gd name="connsiteX20748" fmla="*/ 6385526 w 10993169"/>
              <a:gd name="connsiteY20748" fmla="*/ 1455200 h 5809456"/>
              <a:gd name="connsiteX20749" fmla="*/ 6389433 w 10993169"/>
              <a:gd name="connsiteY20749" fmla="*/ 1457804 h 5809456"/>
              <a:gd name="connsiteX20750" fmla="*/ 6392689 w 10993169"/>
              <a:gd name="connsiteY20750" fmla="*/ 1459757 h 5809456"/>
              <a:gd name="connsiteX20751" fmla="*/ 6395293 w 10993169"/>
              <a:gd name="connsiteY20751" fmla="*/ 1460409 h 5809456"/>
              <a:gd name="connsiteX20752" fmla="*/ 6401154 w 10993169"/>
              <a:gd name="connsiteY20752" fmla="*/ 1457804 h 5809456"/>
              <a:gd name="connsiteX20753" fmla="*/ 6408316 w 10993169"/>
              <a:gd name="connsiteY20753" fmla="*/ 1455200 h 5809456"/>
              <a:gd name="connsiteX20754" fmla="*/ 6412223 w 10993169"/>
              <a:gd name="connsiteY20754" fmla="*/ 1459106 h 5809456"/>
              <a:gd name="connsiteX20755" fmla="*/ 6416130 w 10993169"/>
              <a:gd name="connsiteY20755" fmla="*/ 1465618 h 5809456"/>
              <a:gd name="connsiteX20756" fmla="*/ 6418734 w 10993169"/>
              <a:gd name="connsiteY20756" fmla="*/ 1466920 h 5809456"/>
              <a:gd name="connsiteX20757" fmla="*/ 6422641 w 10993169"/>
              <a:gd name="connsiteY20757" fmla="*/ 1467571 h 5809456"/>
              <a:gd name="connsiteX20758" fmla="*/ 6427199 w 10993169"/>
              <a:gd name="connsiteY20758" fmla="*/ 1468222 h 5809456"/>
              <a:gd name="connsiteX20759" fmla="*/ 6431106 w 10993169"/>
              <a:gd name="connsiteY20759" fmla="*/ 1468222 h 5809456"/>
              <a:gd name="connsiteX20760" fmla="*/ 6436315 w 10993169"/>
              <a:gd name="connsiteY20760" fmla="*/ 1466920 h 5809456"/>
              <a:gd name="connsiteX20761" fmla="*/ 6443477 w 10993169"/>
              <a:gd name="connsiteY20761" fmla="*/ 1465618 h 5809456"/>
              <a:gd name="connsiteX20762" fmla="*/ 6449989 w 10993169"/>
              <a:gd name="connsiteY20762" fmla="*/ 1463664 h 5809456"/>
              <a:gd name="connsiteX20763" fmla="*/ 6454547 w 10993169"/>
              <a:gd name="connsiteY20763" fmla="*/ 1463013 h 5809456"/>
              <a:gd name="connsiteX20764" fmla="*/ 6459756 w 10993169"/>
              <a:gd name="connsiteY20764" fmla="*/ 1461060 h 5809456"/>
              <a:gd name="connsiteX20765" fmla="*/ 6466919 w 10993169"/>
              <a:gd name="connsiteY20765" fmla="*/ 1459757 h 5809456"/>
              <a:gd name="connsiteX20766" fmla="*/ 6470825 w 10993169"/>
              <a:gd name="connsiteY20766" fmla="*/ 1459757 h 5809456"/>
              <a:gd name="connsiteX20767" fmla="*/ 6473430 w 10993169"/>
              <a:gd name="connsiteY20767" fmla="*/ 1460409 h 5809456"/>
              <a:gd name="connsiteX20768" fmla="*/ 6476035 w 10993169"/>
              <a:gd name="connsiteY20768" fmla="*/ 1461060 h 5809456"/>
              <a:gd name="connsiteX20769" fmla="*/ 6477337 w 10993169"/>
              <a:gd name="connsiteY20769" fmla="*/ 1463013 h 5809456"/>
              <a:gd name="connsiteX20770" fmla="*/ 6479290 w 10993169"/>
              <a:gd name="connsiteY20770" fmla="*/ 1464316 h 5809456"/>
              <a:gd name="connsiteX20771" fmla="*/ 6481244 w 10993169"/>
              <a:gd name="connsiteY20771" fmla="*/ 1466269 h 5809456"/>
              <a:gd name="connsiteX20772" fmla="*/ 6482546 w 10993169"/>
              <a:gd name="connsiteY20772" fmla="*/ 1469525 h 5809456"/>
              <a:gd name="connsiteX20773" fmla="*/ 6484499 w 10993169"/>
              <a:gd name="connsiteY20773" fmla="*/ 1472780 h 5809456"/>
              <a:gd name="connsiteX20774" fmla="*/ 6485151 w 10993169"/>
              <a:gd name="connsiteY20774" fmla="*/ 1476036 h 5809456"/>
              <a:gd name="connsiteX20775" fmla="*/ 6485801 w 10993169"/>
              <a:gd name="connsiteY20775" fmla="*/ 1479292 h 5809456"/>
              <a:gd name="connsiteX20776" fmla="*/ 6485801 w 10993169"/>
              <a:gd name="connsiteY20776" fmla="*/ 1482547 h 5809456"/>
              <a:gd name="connsiteX20777" fmla="*/ 6485151 w 10993169"/>
              <a:gd name="connsiteY20777" fmla="*/ 1485803 h 5809456"/>
              <a:gd name="connsiteX20778" fmla="*/ 6483848 w 10993169"/>
              <a:gd name="connsiteY20778" fmla="*/ 1488408 h 5809456"/>
              <a:gd name="connsiteX20779" fmla="*/ 6481244 w 10993169"/>
              <a:gd name="connsiteY20779" fmla="*/ 1492314 h 5809456"/>
              <a:gd name="connsiteX20780" fmla="*/ 6477988 w 10993169"/>
              <a:gd name="connsiteY20780" fmla="*/ 1495570 h 5809456"/>
              <a:gd name="connsiteX20781" fmla="*/ 6474732 w 10993169"/>
              <a:gd name="connsiteY20781" fmla="*/ 1498826 h 5809456"/>
              <a:gd name="connsiteX20782" fmla="*/ 6472128 w 10993169"/>
              <a:gd name="connsiteY20782" fmla="*/ 1501430 h 5809456"/>
              <a:gd name="connsiteX20783" fmla="*/ 6467570 w 10993169"/>
              <a:gd name="connsiteY20783" fmla="*/ 1505337 h 5809456"/>
              <a:gd name="connsiteX20784" fmla="*/ 6463663 w 10993169"/>
              <a:gd name="connsiteY20784" fmla="*/ 1509244 h 5809456"/>
              <a:gd name="connsiteX20785" fmla="*/ 6462361 w 10993169"/>
              <a:gd name="connsiteY20785" fmla="*/ 1511849 h 5809456"/>
              <a:gd name="connsiteX20786" fmla="*/ 6461058 w 10993169"/>
              <a:gd name="connsiteY20786" fmla="*/ 1516407 h 5809456"/>
              <a:gd name="connsiteX20787" fmla="*/ 6460407 w 10993169"/>
              <a:gd name="connsiteY20787" fmla="*/ 1522267 h 5809456"/>
              <a:gd name="connsiteX20788" fmla="*/ 6461058 w 10993169"/>
              <a:gd name="connsiteY20788" fmla="*/ 1527476 h 5809456"/>
              <a:gd name="connsiteX20789" fmla="*/ 6462361 w 10993169"/>
              <a:gd name="connsiteY20789" fmla="*/ 1532034 h 5809456"/>
              <a:gd name="connsiteX20790" fmla="*/ 6465616 w 10993169"/>
              <a:gd name="connsiteY20790" fmla="*/ 1534638 h 5809456"/>
              <a:gd name="connsiteX20791" fmla="*/ 6471477 w 10993169"/>
              <a:gd name="connsiteY20791" fmla="*/ 1537243 h 5809456"/>
              <a:gd name="connsiteX20792" fmla="*/ 6477988 w 10993169"/>
              <a:gd name="connsiteY20792" fmla="*/ 1539196 h 5809456"/>
              <a:gd name="connsiteX20793" fmla="*/ 6482546 w 10993169"/>
              <a:gd name="connsiteY20793" fmla="*/ 1539848 h 5809456"/>
              <a:gd name="connsiteX20794" fmla="*/ 6487104 w 10993169"/>
              <a:gd name="connsiteY20794" fmla="*/ 1539196 h 5809456"/>
              <a:gd name="connsiteX20795" fmla="*/ 6492964 w 10993169"/>
              <a:gd name="connsiteY20795" fmla="*/ 1538545 h 5809456"/>
              <a:gd name="connsiteX20796" fmla="*/ 6498173 w 10993169"/>
              <a:gd name="connsiteY20796" fmla="*/ 1536592 h 5809456"/>
              <a:gd name="connsiteX20797" fmla="*/ 6502731 w 10993169"/>
              <a:gd name="connsiteY20797" fmla="*/ 1534638 h 5809456"/>
              <a:gd name="connsiteX20798" fmla="*/ 6505987 w 10993169"/>
              <a:gd name="connsiteY20798" fmla="*/ 1532685 h 5809456"/>
              <a:gd name="connsiteX20799" fmla="*/ 6510545 w 10993169"/>
              <a:gd name="connsiteY20799" fmla="*/ 1529429 h 5809456"/>
              <a:gd name="connsiteX20800" fmla="*/ 6512498 w 10993169"/>
              <a:gd name="connsiteY20800" fmla="*/ 1527476 h 5809456"/>
              <a:gd name="connsiteX20801" fmla="*/ 6513801 w 10993169"/>
              <a:gd name="connsiteY20801" fmla="*/ 1525522 h 5809456"/>
              <a:gd name="connsiteX20802" fmla="*/ 6515103 w 10993169"/>
              <a:gd name="connsiteY20802" fmla="*/ 1524220 h 5809456"/>
              <a:gd name="connsiteX20803" fmla="*/ 6515754 w 10993169"/>
              <a:gd name="connsiteY20803" fmla="*/ 1522267 h 5809456"/>
              <a:gd name="connsiteX20804" fmla="*/ 6514452 w 10993169"/>
              <a:gd name="connsiteY20804" fmla="*/ 1517058 h 5809456"/>
              <a:gd name="connsiteX20805" fmla="*/ 6513149 w 10993169"/>
              <a:gd name="connsiteY20805" fmla="*/ 1511849 h 5809456"/>
              <a:gd name="connsiteX20806" fmla="*/ 6505987 w 10993169"/>
              <a:gd name="connsiteY20806" fmla="*/ 1507942 h 5809456"/>
              <a:gd name="connsiteX20807" fmla="*/ 6500127 w 10993169"/>
              <a:gd name="connsiteY20807" fmla="*/ 1503384 h 5809456"/>
              <a:gd name="connsiteX20808" fmla="*/ 6499475 w 10993169"/>
              <a:gd name="connsiteY20808" fmla="*/ 1501430 h 5809456"/>
              <a:gd name="connsiteX20809" fmla="*/ 6500127 w 10993169"/>
              <a:gd name="connsiteY20809" fmla="*/ 1498826 h 5809456"/>
              <a:gd name="connsiteX20810" fmla="*/ 6500127 w 10993169"/>
              <a:gd name="connsiteY20810" fmla="*/ 1496221 h 5809456"/>
              <a:gd name="connsiteX20811" fmla="*/ 6501429 w 10993169"/>
              <a:gd name="connsiteY20811" fmla="*/ 1493617 h 5809456"/>
              <a:gd name="connsiteX20812" fmla="*/ 6502731 w 10993169"/>
              <a:gd name="connsiteY20812" fmla="*/ 1491012 h 5809456"/>
              <a:gd name="connsiteX20813" fmla="*/ 6504033 w 10993169"/>
              <a:gd name="connsiteY20813" fmla="*/ 1489059 h 5809456"/>
              <a:gd name="connsiteX20814" fmla="*/ 6505987 w 10993169"/>
              <a:gd name="connsiteY20814" fmla="*/ 1487105 h 5809456"/>
              <a:gd name="connsiteX20815" fmla="*/ 6507940 w 10993169"/>
              <a:gd name="connsiteY20815" fmla="*/ 1485803 h 5809456"/>
              <a:gd name="connsiteX20816" fmla="*/ 6513149 w 10993169"/>
              <a:gd name="connsiteY20816" fmla="*/ 1485803 h 5809456"/>
              <a:gd name="connsiteX20817" fmla="*/ 6520963 w 10993169"/>
              <a:gd name="connsiteY20817" fmla="*/ 1485803 h 5809456"/>
              <a:gd name="connsiteX20818" fmla="*/ 6524870 w 10993169"/>
              <a:gd name="connsiteY20818" fmla="*/ 1489059 h 5809456"/>
              <a:gd name="connsiteX20819" fmla="*/ 6529428 w 10993169"/>
              <a:gd name="connsiteY20819" fmla="*/ 1492966 h 5809456"/>
              <a:gd name="connsiteX20820" fmla="*/ 6532033 w 10993169"/>
              <a:gd name="connsiteY20820" fmla="*/ 1494919 h 5809456"/>
              <a:gd name="connsiteX20821" fmla="*/ 6534637 w 10993169"/>
              <a:gd name="connsiteY20821" fmla="*/ 1496872 h 5809456"/>
              <a:gd name="connsiteX20822" fmla="*/ 6536591 w 10993169"/>
              <a:gd name="connsiteY20822" fmla="*/ 1498175 h 5809456"/>
              <a:gd name="connsiteX20823" fmla="*/ 6538544 w 10993169"/>
              <a:gd name="connsiteY20823" fmla="*/ 1498826 h 5809456"/>
              <a:gd name="connsiteX20824" fmla="*/ 6541149 w 10993169"/>
              <a:gd name="connsiteY20824" fmla="*/ 1499477 h 5809456"/>
              <a:gd name="connsiteX20825" fmla="*/ 6544404 w 10993169"/>
              <a:gd name="connsiteY20825" fmla="*/ 1499477 h 5809456"/>
              <a:gd name="connsiteX20826" fmla="*/ 6548962 w 10993169"/>
              <a:gd name="connsiteY20826" fmla="*/ 1499477 h 5809456"/>
              <a:gd name="connsiteX20827" fmla="*/ 6553520 w 10993169"/>
              <a:gd name="connsiteY20827" fmla="*/ 1499477 h 5809456"/>
              <a:gd name="connsiteX20828" fmla="*/ 6561985 w 10993169"/>
              <a:gd name="connsiteY20828" fmla="*/ 1498826 h 5809456"/>
              <a:gd name="connsiteX20829" fmla="*/ 6566543 w 10993169"/>
              <a:gd name="connsiteY20829" fmla="*/ 1498826 h 5809456"/>
              <a:gd name="connsiteX20830" fmla="*/ 6571101 w 10993169"/>
              <a:gd name="connsiteY20830" fmla="*/ 1496872 h 5809456"/>
              <a:gd name="connsiteX20831" fmla="*/ 6579565 w 10993169"/>
              <a:gd name="connsiteY20831" fmla="*/ 1492966 h 5809456"/>
              <a:gd name="connsiteX20832" fmla="*/ 6589984 w 10993169"/>
              <a:gd name="connsiteY20832" fmla="*/ 1489059 h 5809456"/>
              <a:gd name="connsiteX20833" fmla="*/ 6597797 w 10993169"/>
              <a:gd name="connsiteY20833" fmla="*/ 1485803 h 5809456"/>
              <a:gd name="connsiteX20834" fmla="*/ 6601704 w 10993169"/>
              <a:gd name="connsiteY20834" fmla="*/ 1483850 h 5809456"/>
              <a:gd name="connsiteX20835" fmla="*/ 6606913 w 10993169"/>
              <a:gd name="connsiteY20835" fmla="*/ 1481245 h 5809456"/>
              <a:gd name="connsiteX20836" fmla="*/ 6612123 w 10993169"/>
              <a:gd name="connsiteY20836" fmla="*/ 1479292 h 5809456"/>
              <a:gd name="connsiteX20837" fmla="*/ 6617983 w 10993169"/>
              <a:gd name="connsiteY20837" fmla="*/ 1477989 h 5809456"/>
              <a:gd name="connsiteX20838" fmla="*/ 6622541 w 10993169"/>
              <a:gd name="connsiteY20838" fmla="*/ 1479292 h 5809456"/>
              <a:gd name="connsiteX20839" fmla="*/ 6625797 w 10993169"/>
              <a:gd name="connsiteY20839" fmla="*/ 1480594 h 5809456"/>
              <a:gd name="connsiteX20840" fmla="*/ 6627099 w 10993169"/>
              <a:gd name="connsiteY20840" fmla="*/ 1483199 h 5809456"/>
              <a:gd name="connsiteX20841" fmla="*/ 6627750 w 10993169"/>
              <a:gd name="connsiteY20841" fmla="*/ 1487105 h 5809456"/>
              <a:gd name="connsiteX20842" fmla="*/ 6628401 w 10993169"/>
              <a:gd name="connsiteY20842" fmla="*/ 1491012 h 5809456"/>
              <a:gd name="connsiteX20843" fmla="*/ 6628401 w 10993169"/>
              <a:gd name="connsiteY20843" fmla="*/ 1493617 h 5809456"/>
              <a:gd name="connsiteX20844" fmla="*/ 6634261 w 10993169"/>
              <a:gd name="connsiteY20844" fmla="*/ 1498826 h 5809456"/>
              <a:gd name="connsiteX20845" fmla="*/ 6640773 w 10993169"/>
              <a:gd name="connsiteY20845" fmla="*/ 1503384 h 5809456"/>
              <a:gd name="connsiteX20846" fmla="*/ 6643377 w 10993169"/>
              <a:gd name="connsiteY20846" fmla="*/ 1508593 h 5809456"/>
              <a:gd name="connsiteX20847" fmla="*/ 6645331 w 10993169"/>
              <a:gd name="connsiteY20847" fmla="*/ 1513151 h 5809456"/>
              <a:gd name="connsiteX20848" fmla="*/ 6647935 w 10993169"/>
              <a:gd name="connsiteY20848" fmla="*/ 1517709 h 5809456"/>
              <a:gd name="connsiteX20849" fmla="*/ 6648586 w 10993169"/>
              <a:gd name="connsiteY20849" fmla="*/ 1522267 h 5809456"/>
              <a:gd name="connsiteX20850" fmla="*/ 6647935 w 10993169"/>
              <a:gd name="connsiteY20850" fmla="*/ 1524220 h 5809456"/>
              <a:gd name="connsiteX20851" fmla="*/ 6645982 w 10993169"/>
              <a:gd name="connsiteY20851" fmla="*/ 1526174 h 5809456"/>
              <a:gd name="connsiteX20852" fmla="*/ 6645331 w 10993169"/>
              <a:gd name="connsiteY20852" fmla="*/ 1526825 h 5809456"/>
              <a:gd name="connsiteX20853" fmla="*/ 6645331 w 10993169"/>
              <a:gd name="connsiteY20853" fmla="*/ 1527476 h 5809456"/>
              <a:gd name="connsiteX20854" fmla="*/ 6645331 w 10993169"/>
              <a:gd name="connsiteY20854" fmla="*/ 1528778 h 5809456"/>
              <a:gd name="connsiteX20855" fmla="*/ 6645982 w 10993169"/>
              <a:gd name="connsiteY20855" fmla="*/ 1529429 h 5809456"/>
              <a:gd name="connsiteX20856" fmla="*/ 6646633 w 10993169"/>
              <a:gd name="connsiteY20856" fmla="*/ 1531383 h 5809456"/>
              <a:gd name="connsiteX20857" fmla="*/ 6647935 w 10993169"/>
              <a:gd name="connsiteY20857" fmla="*/ 1532034 h 5809456"/>
              <a:gd name="connsiteX20858" fmla="*/ 6649889 w 10993169"/>
              <a:gd name="connsiteY20858" fmla="*/ 1532685 h 5809456"/>
              <a:gd name="connsiteX20859" fmla="*/ 6653144 w 10993169"/>
              <a:gd name="connsiteY20859" fmla="*/ 1532685 h 5809456"/>
              <a:gd name="connsiteX20860" fmla="*/ 6659005 w 10993169"/>
              <a:gd name="connsiteY20860" fmla="*/ 1532685 h 5809456"/>
              <a:gd name="connsiteX20861" fmla="*/ 6663563 w 10993169"/>
              <a:gd name="connsiteY20861" fmla="*/ 1532034 h 5809456"/>
              <a:gd name="connsiteX20862" fmla="*/ 6670074 w 10993169"/>
              <a:gd name="connsiteY20862" fmla="*/ 1528127 h 5809456"/>
              <a:gd name="connsiteX20863" fmla="*/ 6676585 w 10993169"/>
              <a:gd name="connsiteY20863" fmla="*/ 1524871 h 5809456"/>
              <a:gd name="connsiteX20864" fmla="*/ 6679841 w 10993169"/>
              <a:gd name="connsiteY20864" fmla="*/ 1525522 h 5809456"/>
              <a:gd name="connsiteX20865" fmla="*/ 6683097 w 10993169"/>
              <a:gd name="connsiteY20865" fmla="*/ 1527476 h 5809456"/>
              <a:gd name="connsiteX20866" fmla="*/ 6685701 w 10993169"/>
              <a:gd name="connsiteY20866" fmla="*/ 1530080 h 5809456"/>
              <a:gd name="connsiteX20867" fmla="*/ 6686352 w 10993169"/>
              <a:gd name="connsiteY20867" fmla="*/ 1532034 h 5809456"/>
              <a:gd name="connsiteX20868" fmla="*/ 6687003 w 10993169"/>
              <a:gd name="connsiteY20868" fmla="*/ 1533336 h 5809456"/>
              <a:gd name="connsiteX20869" fmla="*/ 6687003 w 10993169"/>
              <a:gd name="connsiteY20869" fmla="*/ 1534638 h 5809456"/>
              <a:gd name="connsiteX20870" fmla="*/ 6686352 w 10993169"/>
              <a:gd name="connsiteY20870" fmla="*/ 1536592 h 5809456"/>
              <a:gd name="connsiteX20871" fmla="*/ 6685050 w 10993169"/>
              <a:gd name="connsiteY20871" fmla="*/ 1538545 h 5809456"/>
              <a:gd name="connsiteX20872" fmla="*/ 6682445 w 10993169"/>
              <a:gd name="connsiteY20872" fmla="*/ 1542452 h 5809456"/>
              <a:gd name="connsiteX20873" fmla="*/ 6681794 w 10993169"/>
              <a:gd name="connsiteY20873" fmla="*/ 1545057 h 5809456"/>
              <a:gd name="connsiteX20874" fmla="*/ 6682445 w 10993169"/>
              <a:gd name="connsiteY20874" fmla="*/ 1549615 h 5809456"/>
              <a:gd name="connsiteX20875" fmla="*/ 6684399 w 10993169"/>
              <a:gd name="connsiteY20875" fmla="*/ 1554824 h 5809456"/>
              <a:gd name="connsiteX20876" fmla="*/ 6687655 w 10993169"/>
              <a:gd name="connsiteY20876" fmla="*/ 1560684 h 5809456"/>
              <a:gd name="connsiteX20877" fmla="*/ 6692213 w 10993169"/>
              <a:gd name="connsiteY20877" fmla="*/ 1565242 h 5809456"/>
              <a:gd name="connsiteX20878" fmla="*/ 6694817 w 10993169"/>
              <a:gd name="connsiteY20878" fmla="*/ 1567195 h 5809456"/>
              <a:gd name="connsiteX20879" fmla="*/ 6697421 w 10993169"/>
              <a:gd name="connsiteY20879" fmla="*/ 1568498 h 5809456"/>
              <a:gd name="connsiteX20880" fmla="*/ 6698724 w 10993169"/>
              <a:gd name="connsiteY20880" fmla="*/ 1568498 h 5809456"/>
              <a:gd name="connsiteX20881" fmla="*/ 6700026 w 10993169"/>
              <a:gd name="connsiteY20881" fmla="*/ 1569149 h 5809456"/>
              <a:gd name="connsiteX20882" fmla="*/ 6701329 w 10993169"/>
              <a:gd name="connsiteY20882" fmla="*/ 1568498 h 5809456"/>
              <a:gd name="connsiteX20883" fmla="*/ 6702631 w 10993169"/>
              <a:gd name="connsiteY20883" fmla="*/ 1567846 h 5809456"/>
              <a:gd name="connsiteX20884" fmla="*/ 6703282 w 10993169"/>
              <a:gd name="connsiteY20884" fmla="*/ 1567195 h 5809456"/>
              <a:gd name="connsiteX20885" fmla="*/ 6703282 w 10993169"/>
              <a:gd name="connsiteY20885" fmla="*/ 1566544 h 5809456"/>
              <a:gd name="connsiteX20886" fmla="*/ 6703282 w 10993169"/>
              <a:gd name="connsiteY20886" fmla="*/ 1565242 h 5809456"/>
              <a:gd name="connsiteX20887" fmla="*/ 6703282 w 10993169"/>
              <a:gd name="connsiteY20887" fmla="*/ 1563940 h 5809456"/>
              <a:gd name="connsiteX20888" fmla="*/ 6702631 w 10993169"/>
              <a:gd name="connsiteY20888" fmla="*/ 1560033 h 5809456"/>
              <a:gd name="connsiteX20889" fmla="*/ 6702631 w 10993169"/>
              <a:gd name="connsiteY20889" fmla="*/ 1557428 h 5809456"/>
              <a:gd name="connsiteX20890" fmla="*/ 6701979 w 10993169"/>
              <a:gd name="connsiteY20890" fmla="*/ 1554824 h 5809456"/>
              <a:gd name="connsiteX20891" fmla="*/ 6701329 w 10993169"/>
              <a:gd name="connsiteY20891" fmla="*/ 1551568 h 5809456"/>
              <a:gd name="connsiteX20892" fmla="*/ 6701329 w 10993169"/>
              <a:gd name="connsiteY20892" fmla="*/ 1549615 h 5809456"/>
              <a:gd name="connsiteX20893" fmla="*/ 6701329 w 10993169"/>
              <a:gd name="connsiteY20893" fmla="*/ 1547661 h 5809456"/>
              <a:gd name="connsiteX20894" fmla="*/ 6701979 w 10993169"/>
              <a:gd name="connsiteY20894" fmla="*/ 1546359 h 5809456"/>
              <a:gd name="connsiteX20895" fmla="*/ 6702631 w 10993169"/>
              <a:gd name="connsiteY20895" fmla="*/ 1545057 h 5809456"/>
              <a:gd name="connsiteX20896" fmla="*/ 6702631 w 10993169"/>
              <a:gd name="connsiteY20896" fmla="*/ 1543754 h 5809456"/>
              <a:gd name="connsiteX20897" fmla="*/ 6703933 w 10993169"/>
              <a:gd name="connsiteY20897" fmla="*/ 1542452 h 5809456"/>
              <a:gd name="connsiteX20898" fmla="*/ 6705887 w 10993169"/>
              <a:gd name="connsiteY20898" fmla="*/ 1541801 h 5809456"/>
              <a:gd name="connsiteX20899" fmla="*/ 6707840 w 10993169"/>
              <a:gd name="connsiteY20899" fmla="*/ 1540499 h 5809456"/>
              <a:gd name="connsiteX20900" fmla="*/ 6709793 w 10993169"/>
              <a:gd name="connsiteY20900" fmla="*/ 1539848 h 5809456"/>
              <a:gd name="connsiteX20901" fmla="*/ 6712398 w 10993169"/>
              <a:gd name="connsiteY20901" fmla="*/ 1539196 h 5809456"/>
              <a:gd name="connsiteX20902" fmla="*/ 6713700 w 10993169"/>
              <a:gd name="connsiteY20902" fmla="*/ 1539196 h 5809456"/>
              <a:gd name="connsiteX20903" fmla="*/ 6715002 w 10993169"/>
              <a:gd name="connsiteY20903" fmla="*/ 1539848 h 5809456"/>
              <a:gd name="connsiteX20904" fmla="*/ 6716956 w 10993169"/>
              <a:gd name="connsiteY20904" fmla="*/ 1540499 h 5809456"/>
              <a:gd name="connsiteX20905" fmla="*/ 6718909 w 10993169"/>
              <a:gd name="connsiteY20905" fmla="*/ 1541801 h 5809456"/>
              <a:gd name="connsiteX20906" fmla="*/ 6720863 w 10993169"/>
              <a:gd name="connsiteY20906" fmla="*/ 1543103 h 5809456"/>
              <a:gd name="connsiteX20907" fmla="*/ 6722165 w 10993169"/>
              <a:gd name="connsiteY20907" fmla="*/ 1545708 h 5809456"/>
              <a:gd name="connsiteX20908" fmla="*/ 6724769 w 10993169"/>
              <a:gd name="connsiteY20908" fmla="*/ 1550266 h 5809456"/>
              <a:gd name="connsiteX20909" fmla="*/ 6725421 w 10993169"/>
              <a:gd name="connsiteY20909" fmla="*/ 1554824 h 5809456"/>
              <a:gd name="connsiteX20910" fmla="*/ 6726072 w 10993169"/>
              <a:gd name="connsiteY20910" fmla="*/ 1557428 h 5809456"/>
              <a:gd name="connsiteX20911" fmla="*/ 6726072 w 10993169"/>
              <a:gd name="connsiteY20911" fmla="*/ 1560033 h 5809456"/>
              <a:gd name="connsiteX20912" fmla="*/ 6725421 w 10993169"/>
              <a:gd name="connsiteY20912" fmla="*/ 1562637 h 5809456"/>
              <a:gd name="connsiteX20913" fmla="*/ 6724769 w 10993169"/>
              <a:gd name="connsiteY20913" fmla="*/ 1565242 h 5809456"/>
              <a:gd name="connsiteX20914" fmla="*/ 6723467 w 10993169"/>
              <a:gd name="connsiteY20914" fmla="*/ 1571102 h 5809456"/>
              <a:gd name="connsiteX20915" fmla="*/ 6722816 w 10993169"/>
              <a:gd name="connsiteY20915" fmla="*/ 1575660 h 5809456"/>
              <a:gd name="connsiteX20916" fmla="*/ 6729327 w 10993169"/>
              <a:gd name="connsiteY20916" fmla="*/ 1580218 h 5809456"/>
              <a:gd name="connsiteX20917" fmla="*/ 6735839 w 10993169"/>
              <a:gd name="connsiteY20917" fmla="*/ 1585427 h 5809456"/>
              <a:gd name="connsiteX20918" fmla="*/ 6737141 w 10993169"/>
              <a:gd name="connsiteY20918" fmla="*/ 1589985 h 5809456"/>
              <a:gd name="connsiteX20919" fmla="*/ 6739095 w 10993169"/>
              <a:gd name="connsiteY20919" fmla="*/ 1594543 h 5809456"/>
              <a:gd name="connsiteX20920" fmla="*/ 6740397 w 10993169"/>
              <a:gd name="connsiteY20920" fmla="*/ 1599101 h 5809456"/>
              <a:gd name="connsiteX20921" fmla="*/ 6740397 w 10993169"/>
              <a:gd name="connsiteY20921" fmla="*/ 1603659 h 5809456"/>
              <a:gd name="connsiteX20922" fmla="*/ 6741048 w 10993169"/>
              <a:gd name="connsiteY20922" fmla="*/ 1604961 h 5809456"/>
              <a:gd name="connsiteX20923" fmla="*/ 6741699 w 10993169"/>
              <a:gd name="connsiteY20923" fmla="*/ 1606264 h 5809456"/>
              <a:gd name="connsiteX20924" fmla="*/ 6741699 w 10993169"/>
              <a:gd name="connsiteY20924" fmla="*/ 1609519 h 5809456"/>
              <a:gd name="connsiteX20925" fmla="*/ 6741048 w 10993169"/>
              <a:gd name="connsiteY20925" fmla="*/ 1612124 h 5809456"/>
              <a:gd name="connsiteX20926" fmla="*/ 6739745 w 10993169"/>
              <a:gd name="connsiteY20926" fmla="*/ 1617333 h 5809456"/>
              <a:gd name="connsiteX20927" fmla="*/ 6737792 w 10993169"/>
              <a:gd name="connsiteY20927" fmla="*/ 1621891 h 5809456"/>
              <a:gd name="connsiteX20928" fmla="*/ 6737141 w 10993169"/>
              <a:gd name="connsiteY20928" fmla="*/ 1624496 h 5809456"/>
              <a:gd name="connsiteX20929" fmla="*/ 6735188 w 10993169"/>
              <a:gd name="connsiteY20929" fmla="*/ 1627751 h 5809456"/>
              <a:gd name="connsiteX20930" fmla="*/ 6732583 w 10993169"/>
              <a:gd name="connsiteY20930" fmla="*/ 1631007 h 5809456"/>
              <a:gd name="connsiteX20931" fmla="*/ 6730630 w 10993169"/>
              <a:gd name="connsiteY20931" fmla="*/ 1632309 h 5809456"/>
              <a:gd name="connsiteX20932" fmla="*/ 6725421 w 10993169"/>
              <a:gd name="connsiteY20932" fmla="*/ 1623844 h 5809456"/>
              <a:gd name="connsiteX20933" fmla="*/ 6720211 w 10993169"/>
              <a:gd name="connsiteY20933" fmla="*/ 1614077 h 5809456"/>
              <a:gd name="connsiteX20934" fmla="*/ 6715002 w 10993169"/>
              <a:gd name="connsiteY20934" fmla="*/ 1615380 h 5809456"/>
              <a:gd name="connsiteX20935" fmla="*/ 6710445 w 10993169"/>
              <a:gd name="connsiteY20935" fmla="*/ 1616682 h 5809456"/>
              <a:gd name="connsiteX20936" fmla="*/ 6708491 w 10993169"/>
              <a:gd name="connsiteY20936" fmla="*/ 1614728 h 5809456"/>
              <a:gd name="connsiteX20937" fmla="*/ 6706537 w 10993169"/>
              <a:gd name="connsiteY20937" fmla="*/ 1612124 h 5809456"/>
              <a:gd name="connsiteX20938" fmla="*/ 6704584 w 10993169"/>
              <a:gd name="connsiteY20938" fmla="*/ 1610170 h 5809456"/>
              <a:gd name="connsiteX20939" fmla="*/ 6702631 w 10993169"/>
              <a:gd name="connsiteY20939" fmla="*/ 1608868 h 5809456"/>
              <a:gd name="connsiteX20940" fmla="*/ 6701329 w 10993169"/>
              <a:gd name="connsiteY20940" fmla="*/ 1607566 h 5809456"/>
              <a:gd name="connsiteX20941" fmla="*/ 6700677 w 10993169"/>
              <a:gd name="connsiteY20941" fmla="*/ 1607566 h 5809456"/>
              <a:gd name="connsiteX20942" fmla="*/ 6699375 w 10993169"/>
              <a:gd name="connsiteY20942" fmla="*/ 1608868 h 5809456"/>
              <a:gd name="connsiteX20943" fmla="*/ 6698724 w 10993169"/>
              <a:gd name="connsiteY20943" fmla="*/ 1609519 h 5809456"/>
              <a:gd name="connsiteX20944" fmla="*/ 6696771 w 10993169"/>
              <a:gd name="connsiteY20944" fmla="*/ 1610822 h 5809456"/>
              <a:gd name="connsiteX20945" fmla="*/ 6694817 w 10993169"/>
              <a:gd name="connsiteY20945" fmla="*/ 1611473 h 5809456"/>
              <a:gd name="connsiteX20946" fmla="*/ 6694817 w 10993169"/>
              <a:gd name="connsiteY20946" fmla="*/ 1614728 h 5809456"/>
              <a:gd name="connsiteX20947" fmla="*/ 6695468 w 10993169"/>
              <a:gd name="connsiteY20947" fmla="*/ 1618635 h 5809456"/>
              <a:gd name="connsiteX20948" fmla="*/ 6696119 w 10993169"/>
              <a:gd name="connsiteY20948" fmla="*/ 1622542 h 5809456"/>
              <a:gd name="connsiteX20949" fmla="*/ 6697421 w 10993169"/>
              <a:gd name="connsiteY20949" fmla="*/ 1627100 h 5809456"/>
              <a:gd name="connsiteX20950" fmla="*/ 6700026 w 10993169"/>
              <a:gd name="connsiteY20950" fmla="*/ 1629705 h 5809456"/>
              <a:gd name="connsiteX20951" fmla="*/ 6702631 w 10993169"/>
              <a:gd name="connsiteY20951" fmla="*/ 1634263 h 5809456"/>
              <a:gd name="connsiteX20952" fmla="*/ 6706537 w 10993169"/>
              <a:gd name="connsiteY20952" fmla="*/ 1638821 h 5809456"/>
              <a:gd name="connsiteX20953" fmla="*/ 6710445 w 10993169"/>
              <a:gd name="connsiteY20953" fmla="*/ 1642076 h 5809456"/>
              <a:gd name="connsiteX20954" fmla="*/ 6712398 w 10993169"/>
              <a:gd name="connsiteY20954" fmla="*/ 1644030 h 5809456"/>
              <a:gd name="connsiteX20955" fmla="*/ 6715653 w 10993169"/>
              <a:gd name="connsiteY20955" fmla="*/ 1645332 h 5809456"/>
              <a:gd name="connsiteX20956" fmla="*/ 6718909 w 10993169"/>
              <a:gd name="connsiteY20956" fmla="*/ 1647285 h 5809456"/>
              <a:gd name="connsiteX20957" fmla="*/ 6722816 w 10993169"/>
              <a:gd name="connsiteY20957" fmla="*/ 1647936 h 5809456"/>
              <a:gd name="connsiteX20958" fmla="*/ 6729979 w 10993169"/>
              <a:gd name="connsiteY20958" fmla="*/ 1650541 h 5809456"/>
              <a:gd name="connsiteX20959" fmla="*/ 6735839 w 10993169"/>
              <a:gd name="connsiteY20959" fmla="*/ 1652494 h 5809456"/>
              <a:gd name="connsiteX20960" fmla="*/ 6744303 w 10993169"/>
              <a:gd name="connsiteY20960" fmla="*/ 1655099 h 5809456"/>
              <a:gd name="connsiteX20961" fmla="*/ 6750815 w 10993169"/>
              <a:gd name="connsiteY20961" fmla="*/ 1657704 h 5809456"/>
              <a:gd name="connsiteX20962" fmla="*/ 6752117 w 10993169"/>
              <a:gd name="connsiteY20962" fmla="*/ 1662913 h 5809456"/>
              <a:gd name="connsiteX20963" fmla="*/ 6752768 w 10993169"/>
              <a:gd name="connsiteY20963" fmla="*/ 1670075 h 5809456"/>
              <a:gd name="connsiteX20964" fmla="*/ 6753419 w 10993169"/>
              <a:gd name="connsiteY20964" fmla="*/ 1677238 h 5809456"/>
              <a:gd name="connsiteX20965" fmla="*/ 6753419 w 10993169"/>
              <a:gd name="connsiteY20965" fmla="*/ 1683098 h 5809456"/>
              <a:gd name="connsiteX20966" fmla="*/ 6752117 w 10993169"/>
              <a:gd name="connsiteY20966" fmla="*/ 1692214 h 5809456"/>
              <a:gd name="connsiteX20967" fmla="*/ 6750164 w 10993169"/>
              <a:gd name="connsiteY20967" fmla="*/ 1703934 h 5809456"/>
              <a:gd name="connsiteX20968" fmla="*/ 6748861 w 10993169"/>
              <a:gd name="connsiteY20968" fmla="*/ 1709795 h 5809456"/>
              <a:gd name="connsiteX20969" fmla="*/ 6746908 w 10993169"/>
              <a:gd name="connsiteY20969" fmla="*/ 1716306 h 5809456"/>
              <a:gd name="connsiteX20970" fmla="*/ 6744955 w 10993169"/>
              <a:gd name="connsiteY20970" fmla="*/ 1720864 h 5809456"/>
              <a:gd name="connsiteX20971" fmla="*/ 6743001 w 10993169"/>
              <a:gd name="connsiteY20971" fmla="*/ 1724120 h 5809456"/>
              <a:gd name="connsiteX20972" fmla="*/ 6741048 w 10993169"/>
              <a:gd name="connsiteY20972" fmla="*/ 1726724 h 5809456"/>
              <a:gd name="connsiteX20973" fmla="*/ 6737792 w 10993169"/>
              <a:gd name="connsiteY20973" fmla="*/ 1729980 h 5809456"/>
              <a:gd name="connsiteX20974" fmla="*/ 6735188 w 10993169"/>
              <a:gd name="connsiteY20974" fmla="*/ 1733236 h 5809456"/>
              <a:gd name="connsiteX20975" fmla="*/ 6733234 w 10993169"/>
              <a:gd name="connsiteY20975" fmla="*/ 1734538 h 5809456"/>
              <a:gd name="connsiteX20976" fmla="*/ 6729979 w 10993169"/>
              <a:gd name="connsiteY20976" fmla="*/ 1735840 h 5809456"/>
              <a:gd name="connsiteX20977" fmla="*/ 6726723 w 10993169"/>
              <a:gd name="connsiteY20977" fmla="*/ 1736491 h 5809456"/>
              <a:gd name="connsiteX20978" fmla="*/ 6722816 w 10993169"/>
              <a:gd name="connsiteY20978" fmla="*/ 1737142 h 5809456"/>
              <a:gd name="connsiteX20979" fmla="*/ 6720211 w 10993169"/>
              <a:gd name="connsiteY20979" fmla="*/ 1737142 h 5809456"/>
              <a:gd name="connsiteX20980" fmla="*/ 6718258 w 10993169"/>
              <a:gd name="connsiteY20980" fmla="*/ 1739096 h 5809456"/>
              <a:gd name="connsiteX20981" fmla="*/ 6716956 w 10993169"/>
              <a:gd name="connsiteY20981" fmla="*/ 1741700 h 5809456"/>
              <a:gd name="connsiteX20982" fmla="*/ 6715653 w 10993169"/>
              <a:gd name="connsiteY20982" fmla="*/ 1744956 h 5809456"/>
              <a:gd name="connsiteX20983" fmla="*/ 6715002 w 10993169"/>
              <a:gd name="connsiteY20983" fmla="*/ 1746909 h 5809456"/>
              <a:gd name="connsiteX20984" fmla="*/ 6712398 w 10993169"/>
              <a:gd name="connsiteY20984" fmla="*/ 1756025 h 5809456"/>
              <a:gd name="connsiteX20985" fmla="*/ 6710445 w 10993169"/>
              <a:gd name="connsiteY20985" fmla="*/ 1765141 h 5809456"/>
              <a:gd name="connsiteX20986" fmla="*/ 6709793 w 10993169"/>
              <a:gd name="connsiteY20986" fmla="*/ 1767095 h 5809456"/>
              <a:gd name="connsiteX20987" fmla="*/ 6708491 w 10993169"/>
              <a:gd name="connsiteY20987" fmla="*/ 1769699 h 5809456"/>
              <a:gd name="connsiteX20988" fmla="*/ 6707189 w 10993169"/>
              <a:gd name="connsiteY20988" fmla="*/ 1771653 h 5809456"/>
              <a:gd name="connsiteX20989" fmla="*/ 6705235 w 10993169"/>
              <a:gd name="connsiteY20989" fmla="*/ 1772304 h 5809456"/>
              <a:gd name="connsiteX20990" fmla="*/ 6697421 w 10993169"/>
              <a:gd name="connsiteY20990" fmla="*/ 1773606 h 5809456"/>
              <a:gd name="connsiteX20991" fmla="*/ 6688957 w 10993169"/>
              <a:gd name="connsiteY20991" fmla="*/ 1774908 h 5809456"/>
              <a:gd name="connsiteX20992" fmla="*/ 6685701 w 10993169"/>
              <a:gd name="connsiteY20992" fmla="*/ 1777513 h 5809456"/>
              <a:gd name="connsiteX20993" fmla="*/ 6682445 w 10993169"/>
              <a:gd name="connsiteY20993" fmla="*/ 1781420 h 5809456"/>
              <a:gd name="connsiteX20994" fmla="*/ 6679841 w 10993169"/>
              <a:gd name="connsiteY20994" fmla="*/ 1785978 h 5809456"/>
              <a:gd name="connsiteX20995" fmla="*/ 6679190 w 10993169"/>
              <a:gd name="connsiteY20995" fmla="*/ 1790536 h 5809456"/>
              <a:gd name="connsiteX20996" fmla="*/ 6677236 w 10993169"/>
              <a:gd name="connsiteY20996" fmla="*/ 1795094 h 5809456"/>
              <a:gd name="connsiteX20997" fmla="*/ 6676585 w 10993169"/>
              <a:gd name="connsiteY20997" fmla="*/ 1800303 h 5809456"/>
              <a:gd name="connsiteX20998" fmla="*/ 6675283 w 10993169"/>
              <a:gd name="connsiteY20998" fmla="*/ 1806163 h 5809456"/>
              <a:gd name="connsiteX20999" fmla="*/ 6673981 w 10993169"/>
              <a:gd name="connsiteY20999" fmla="*/ 1810721 h 5809456"/>
              <a:gd name="connsiteX21000" fmla="*/ 6666167 w 10993169"/>
              <a:gd name="connsiteY21000" fmla="*/ 1810721 h 5809456"/>
              <a:gd name="connsiteX21001" fmla="*/ 6658353 w 10993169"/>
              <a:gd name="connsiteY21001" fmla="*/ 1810721 h 5809456"/>
              <a:gd name="connsiteX21002" fmla="*/ 6656400 w 10993169"/>
              <a:gd name="connsiteY21002" fmla="*/ 1811372 h 5809456"/>
              <a:gd name="connsiteX21003" fmla="*/ 6655097 w 10993169"/>
              <a:gd name="connsiteY21003" fmla="*/ 1812023 h 5809456"/>
              <a:gd name="connsiteX21004" fmla="*/ 6653144 w 10993169"/>
              <a:gd name="connsiteY21004" fmla="*/ 1813977 h 5809456"/>
              <a:gd name="connsiteX21005" fmla="*/ 6651191 w 10993169"/>
              <a:gd name="connsiteY21005" fmla="*/ 1816581 h 5809456"/>
              <a:gd name="connsiteX21006" fmla="*/ 6647935 w 10993169"/>
              <a:gd name="connsiteY21006" fmla="*/ 1821139 h 5809456"/>
              <a:gd name="connsiteX21007" fmla="*/ 6645982 w 10993169"/>
              <a:gd name="connsiteY21007" fmla="*/ 1823744 h 5809456"/>
              <a:gd name="connsiteX21008" fmla="*/ 6644028 w 10993169"/>
              <a:gd name="connsiteY21008" fmla="*/ 1826348 h 5809456"/>
              <a:gd name="connsiteX21009" fmla="*/ 6642075 w 10993169"/>
              <a:gd name="connsiteY21009" fmla="*/ 1830255 h 5809456"/>
              <a:gd name="connsiteX21010" fmla="*/ 6640773 w 10993169"/>
              <a:gd name="connsiteY21010" fmla="*/ 1831557 h 5809456"/>
              <a:gd name="connsiteX21011" fmla="*/ 6638819 w 10993169"/>
              <a:gd name="connsiteY21011" fmla="*/ 1832860 h 5809456"/>
              <a:gd name="connsiteX21012" fmla="*/ 6637517 w 10993169"/>
              <a:gd name="connsiteY21012" fmla="*/ 1833511 h 5809456"/>
              <a:gd name="connsiteX21013" fmla="*/ 6635563 w 10993169"/>
              <a:gd name="connsiteY21013" fmla="*/ 1834162 h 5809456"/>
              <a:gd name="connsiteX21014" fmla="*/ 6635563 w 10993169"/>
              <a:gd name="connsiteY21014" fmla="*/ 1834813 h 5809456"/>
              <a:gd name="connsiteX21015" fmla="*/ 6634261 w 10993169"/>
              <a:gd name="connsiteY21015" fmla="*/ 1835464 h 5809456"/>
              <a:gd name="connsiteX21016" fmla="*/ 6632959 w 10993169"/>
              <a:gd name="connsiteY21016" fmla="*/ 1835464 h 5809456"/>
              <a:gd name="connsiteX21017" fmla="*/ 6631657 w 10993169"/>
              <a:gd name="connsiteY21017" fmla="*/ 1834813 h 5809456"/>
              <a:gd name="connsiteX21018" fmla="*/ 6628401 w 10993169"/>
              <a:gd name="connsiteY21018" fmla="*/ 1834813 h 5809456"/>
              <a:gd name="connsiteX21019" fmla="*/ 6625797 w 10993169"/>
              <a:gd name="connsiteY21019" fmla="*/ 1834162 h 5809456"/>
              <a:gd name="connsiteX21020" fmla="*/ 6623192 w 10993169"/>
              <a:gd name="connsiteY21020" fmla="*/ 1836767 h 5809456"/>
              <a:gd name="connsiteX21021" fmla="*/ 6620587 w 10993169"/>
              <a:gd name="connsiteY21021" fmla="*/ 1840673 h 5809456"/>
              <a:gd name="connsiteX21022" fmla="*/ 6618634 w 10993169"/>
              <a:gd name="connsiteY21022" fmla="*/ 1845231 h 5809456"/>
              <a:gd name="connsiteX21023" fmla="*/ 6617983 w 10993169"/>
              <a:gd name="connsiteY21023" fmla="*/ 1849138 h 5809456"/>
              <a:gd name="connsiteX21024" fmla="*/ 6618634 w 10993169"/>
              <a:gd name="connsiteY21024" fmla="*/ 1851092 h 5809456"/>
              <a:gd name="connsiteX21025" fmla="*/ 6619285 w 10993169"/>
              <a:gd name="connsiteY21025" fmla="*/ 1853045 h 5809456"/>
              <a:gd name="connsiteX21026" fmla="*/ 6621239 w 10993169"/>
              <a:gd name="connsiteY21026" fmla="*/ 1854998 h 5809456"/>
              <a:gd name="connsiteX21027" fmla="*/ 6623192 w 10993169"/>
              <a:gd name="connsiteY21027" fmla="*/ 1856952 h 5809456"/>
              <a:gd name="connsiteX21028" fmla="*/ 6627750 w 10993169"/>
              <a:gd name="connsiteY21028" fmla="*/ 1860859 h 5809456"/>
              <a:gd name="connsiteX21029" fmla="*/ 6630354 w 10993169"/>
              <a:gd name="connsiteY21029" fmla="*/ 1864765 h 5809456"/>
              <a:gd name="connsiteX21030" fmla="*/ 6630354 w 10993169"/>
              <a:gd name="connsiteY21030" fmla="*/ 1869323 h 5809456"/>
              <a:gd name="connsiteX21031" fmla="*/ 6630354 w 10993169"/>
              <a:gd name="connsiteY21031" fmla="*/ 1874533 h 5809456"/>
              <a:gd name="connsiteX21032" fmla="*/ 6629703 w 10993169"/>
              <a:gd name="connsiteY21032" fmla="*/ 1880393 h 5809456"/>
              <a:gd name="connsiteX21033" fmla="*/ 6628401 w 10993169"/>
              <a:gd name="connsiteY21033" fmla="*/ 1884951 h 5809456"/>
              <a:gd name="connsiteX21034" fmla="*/ 6627099 w 10993169"/>
              <a:gd name="connsiteY21034" fmla="*/ 1886904 h 5809456"/>
              <a:gd name="connsiteX21035" fmla="*/ 6625145 w 10993169"/>
              <a:gd name="connsiteY21035" fmla="*/ 1888206 h 5809456"/>
              <a:gd name="connsiteX21036" fmla="*/ 6622541 w 10993169"/>
              <a:gd name="connsiteY21036" fmla="*/ 1889509 h 5809456"/>
              <a:gd name="connsiteX21037" fmla="*/ 6620587 w 10993169"/>
              <a:gd name="connsiteY21037" fmla="*/ 1890811 h 5809456"/>
              <a:gd name="connsiteX21038" fmla="*/ 6616029 w 10993169"/>
              <a:gd name="connsiteY21038" fmla="*/ 1893416 h 5809456"/>
              <a:gd name="connsiteX21039" fmla="*/ 6612773 w 10993169"/>
              <a:gd name="connsiteY21039" fmla="*/ 1895369 h 5809456"/>
              <a:gd name="connsiteX21040" fmla="*/ 6606913 w 10993169"/>
              <a:gd name="connsiteY21040" fmla="*/ 1897322 h 5809456"/>
              <a:gd name="connsiteX21041" fmla="*/ 6600402 w 10993169"/>
              <a:gd name="connsiteY21041" fmla="*/ 1900578 h 5809456"/>
              <a:gd name="connsiteX21042" fmla="*/ 6594542 w 10993169"/>
              <a:gd name="connsiteY21042" fmla="*/ 1903834 h 5809456"/>
              <a:gd name="connsiteX21043" fmla="*/ 6589984 w 10993169"/>
              <a:gd name="connsiteY21043" fmla="*/ 1907741 h 5809456"/>
              <a:gd name="connsiteX21044" fmla="*/ 6588030 w 10993169"/>
              <a:gd name="connsiteY21044" fmla="*/ 1912299 h 5809456"/>
              <a:gd name="connsiteX21045" fmla="*/ 6584775 w 10993169"/>
              <a:gd name="connsiteY21045" fmla="*/ 1918159 h 5809456"/>
              <a:gd name="connsiteX21046" fmla="*/ 6582170 w 10993169"/>
              <a:gd name="connsiteY21046" fmla="*/ 1924019 h 5809456"/>
              <a:gd name="connsiteX21047" fmla="*/ 6579565 w 10993169"/>
              <a:gd name="connsiteY21047" fmla="*/ 1928577 h 5809456"/>
              <a:gd name="connsiteX21048" fmla="*/ 6579565 w 10993169"/>
              <a:gd name="connsiteY21048" fmla="*/ 1933135 h 5809456"/>
              <a:gd name="connsiteX21049" fmla="*/ 6578263 w 10993169"/>
              <a:gd name="connsiteY21049" fmla="*/ 1937693 h 5809456"/>
              <a:gd name="connsiteX21050" fmla="*/ 6576310 w 10993169"/>
              <a:gd name="connsiteY21050" fmla="*/ 1942251 h 5809456"/>
              <a:gd name="connsiteX21051" fmla="*/ 6575007 w 10993169"/>
              <a:gd name="connsiteY21051" fmla="*/ 1946809 h 5809456"/>
              <a:gd name="connsiteX21052" fmla="*/ 6571752 w 10993169"/>
              <a:gd name="connsiteY21052" fmla="*/ 1948762 h 5809456"/>
              <a:gd name="connsiteX21053" fmla="*/ 6567845 w 10993169"/>
              <a:gd name="connsiteY21053" fmla="*/ 1950065 h 5809456"/>
              <a:gd name="connsiteX21054" fmla="*/ 6563287 w 10993169"/>
              <a:gd name="connsiteY21054" fmla="*/ 1951367 h 5809456"/>
              <a:gd name="connsiteX21055" fmla="*/ 6558729 w 10993169"/>
              <a:gd name="connsiteY21055" fmla="*/ 1952018 h 5809456"/>
              <a:gd name="connsiteX21056" fmla="*/ 6552218 w 10993169"/>
              <a:gd name="connsiteY21056" fmla="*/ 1952669 h 5809456"/>
              <a:gd name="connsiteX21057" fmla="*/ 6543753 w 10993169"/>
              <a:gd name="connsiteY21057" fmla="*/ 1953971 h 5809456"/>
              <a:gd name="connsiteX21058" fmla="*/ 6539195 w 10993169"/>
              <a:gd name="connsiteY21058" fmla="*/ 1955925 h 5809456"/>
              <a:gd name="connsiteX21059" fmla="*/ 6535288 w 10993169"/>
              <a:gd name="connsiteY21059" fmla="*/ 1958529 h 5809456"/>
              <a:gd name="connsiteX21060" fmla="*/ 6532683 w 10993169"/>
              <a:gd name="connsiteY21060" fmla="*/ 1959832 h 5809456"/>
              <a:gd name="connsiteX21061" fmla="*/ 6531381 w 10993169"/>
              <a:gd name="connsiteY21061" fmla="*/ 1961134 h 5809456"/>
              <a:gd name="connsiteX21062" fmla="*/ 6529428 w 10993169"/>
              <a:gd name="connsiteY21062" fmla="*/ 1962436 h 5809456"/>
              <a:gd name="connsiteX21063" fmla="*/ 6528125 w 10993169"/>
              <a:gd name="connsiteY21063" fmla="*/ 1964390 h 5809456"/>
              <a:gd name="connsiteX21064" fmla="*/ 6528125 w 10993169"/>
              <a:gd name="connsiteY21064" fmla="*/ 1966994 h 5809456"/>
              <a:gd name="connsiteX21065" fmla="*/ 6528125 w 10993169"/>
              <a:gd name="connsiteY21065" fmla="*/ 1969599 h 5809456"/>
              <a:gd name="connsiteX21066" fmla="*/ 6528777 w 10993169"/>
              <a:gd name="connsiteY21066" fmla="*/ 1973506 h 5809456"/>
              <a:gd name="connsiteX21067" fmla="*/ 6529428 w 10993169"/>
              <a:gd name="connsiteY21067" fmla="*/ 1977412 h 5809456"/>
              <a:gd name="connsiteX21068" fmla="*/ 6530079 w 10993169"/>
              <a:gd name="connsiteY21068" fmla="*/ 1980668 h 5809456"/>
              <a:gd name="connsiteX21069" fmla="*/ 6530079 w 10993169"/>
              <a:gd name="connsiteY21069" fmla="*/ 1984575 h 5809456"/>
              <a:gd name="connsiteX21070" fmla="*/ 6529428 w 10993169"/>
              <a:gd name="connsiteY21070" fmla="*/ 1987831 h 5809456"/>
              <a:gd name="connsiteX21071" fmla="*/ 6528125 w 10993169"/>
              <a:gd name="connsiteY21071" fmla="*/ 1989784 h 5809456"/>
              <a:gd name="connsiteX21072" fmla="*/ 6520312 w 10993169"/>
              <a:gd name="connsiteY21072" fmla="*/ 1993691 h 5809456"/>
              <a:gd name="connsiteX21073" fmla="*/ 6510545 w 10993169"/>
              <a:gd name="connsiteY21073" fmla="*/ 1997598 h 5809456"/>
              <a:gd name="connsiteX21074" fmla="*/ 6505987 w 10993169"/>
              <a:gd name="connsiteY21074" fmla="*/ 1999551 h 5809456"/>
              <a:gd name="connsiteX21075" fmla="*/ 6500127 w 10993169"/>
              <a:gd name="connsiteY21075" fmla="*/ 2002807 h 5809456"/>
              <a:gd name="connsiteX21076" fmla="*/ 6494917 w 10993169"/>
              <a:gd name="connsiteY21076" fmla="*/ 2006714 h 5809456"/>
              <a:gd name="connsiteX21077" fmla="*/ 6490359 w 10993169"/>
              <a:gd name="connsiteY21077" fmla="*/ 2009969 h 5809456"/>
              <a:gd name="connsiteX21078" fmla="*/ 6487755 w 10993169"/>
              <a:gd name="connsiteY21078" fmla="*/ 2012574 h 5809456"/>
              <a:gd name="connsiteX21079" fmla="*/ 6485801 w 10993169"/>
              <a:gd name="connsiteY21079" fmla="*/ 2016481 h 5809456"/>
              <a:gd name="connsiteX21080" fmla="*/ 6483197 w 10993169"/>
              <a:gd name="connsiteY21080" fmla="*/ 2020388 h 5809456"/>
              <a:gd name="connsiteX21081" fmla="*/ 6482546 w 10993169"/>
              <a:gd name="connsiteY21081" fmla="*/ 2022992 h 5809456"/>
              <a:gd name="connsiteX21082" fmla="*/ 6481895 w 10993169"/>
              <a:gd name="connsiteY21082" fmla="*/ 2025597 h 5809456"/>
              <a:gd name="connsiteX21083" fmla="*/ 6481895 w 10993169"/>
              <a:gd name="connsiteY21083" fmla="*/ 2028201 h 5809456"/>
              <a:gd name="connsiteX21084" fmla="*/ 6481895 w 10993169"/>
              <a:gd name="connsiteY21084" fmla="*/ 2030806 h 5809456"/>
              <a:gd name="connsiteX21085" fmla="*/ 6482546 w 10993169"/>
              <a:gd name="connsiteY21085" fmla="*/ 2033410 h 5809456"/>
              <a:gd name="connsiteX21086" fmla="*/ 6483197 w 10993169"/>
              <a:gd name="connsiteY21086" fmla="*/ 2036666 h 5809456"/>
              <a:gd name="connsiteX21087" fmla="*/ 6483197 w 10993169"/>
              <a:gd name="connsiteY21087" fmla="*/ 2039271 h 5809456"/>
              <a:gd name="connsiteX21088" fmla="*/ 6483197 w 10993169"/>
              <a:gd name="connsiteY21088" fmla="*/ 2041875 h 5809456"/>
              <a:gd name="connsiteX21089" fmla="*/ 6482546 w 10993169"/>
              <a:gd name="connsiteY21089" fmla="*/ 2043829 h 5809456"/>
              <a:gd name="connsiteX21090" fmla="*/ 6481895 w 10993169"/>
              <a:gd name="connsiteY21090" fmla="*/ 2047735 h 5809456"/>
              <a:gd name="connsiteX21091" fmla="*/ 6479941 w 10993169"/>
              <a:gd name="connsiteY21091" fmla="*/ 2050991 h 5809456"/>
              <a:gd name="connsiteX21092" fmla="*/ 6477337 w 10993169"/>
              <a:gd name="connsiteY21092" fmla="*/ 2054247 h 5809456"/>
              <a:gd name="connsiteX21093" fmla="*/ 6474732 w 10993169"/>
              <a:gd name="connsiteY21093" fmla="*/ 2056851 h 5809456"/>
              <a:gd name="connsiteX21094" fmla="*/ 6468872 w 10993169"/>
              <a:gd name="connsiteY21094" fmla="*/ 2060107 h 5809456"/>
              <a:gd name="connsiteX21095" fmla="*/ 6462361 w 10993169"/>
              <a:gd name="connsiteY21095" fmla="*/ 2064014 h 5809456"/>
              <a:gd name="connsiteX21096" fmla="*/ 6459756 w 10993169"/>
              <a:gd name="connsiteY21096" fmla="*/ 2065316 h 5809456"/>
              <a:gd name="connsiteX21097" fmla="*/ 6457803 w 10993169"/>
              <a:gd name="connsiteY21097" fmla="*/ 2067270 h 5809456"/>
              <a:gd name="connsiteX21098" fmla="*/ 6455198 w 10993169"/>
              <a:gd name="connsiteY21098" fmla="*/ 2069874 h 5809456"/>
              <a:gd name="connsiteX21099" fmla="*/ 6454547 w 10993169"/>
              <a:gd name="connsiteY21099" fmla="*/ 2071827 h 5809456"/>
              <a:gd name="connsiteX21100" fmla="*/ 6453896 w 10993169"/>
              <a:gd name="connsiteY21100" fmla="*/ 2073781 h 5809456"/>
              <a:gd name="connsiteX21101" fmla="*/ 6453896 w 10993169"/>
              <a:gd name="connsiteY21101" fmla="*/ 2075734 h 5809456"/>
              <a:gd name="connsiteX21102" fmla="*/ 6453896 w 10993169"/>
              <a:gd name="connsiteY21102" fmla="*/ 2078339 h 5809456"/>
              <a:gd name="connsiteX21103" fmla="*/ 6453896 w 10993169"/>
              <a:gd name="connsiteY21103" fmla="*/ 2080292 h 5809456"/>
              <a:gd name="connsiteX21104" fmla="*/ 6455198 w 10993169"/>
              <a:gd name="connsiteY21104" fmla="*/ 2084199 h 5809456"/>
              <a:gd name="connsiteX21105" fmla="*/ 6457151 w 10993169"/>
              <a:gd name="connsiteY21105" fmla="*/ 2086804 h 5809456"/>
              <a:gd name="connsiteX21106" fmla="*/ 6459756 w 10993169"/>
              <a:gd name="connsiteY21106" fmla="*/ 2088106 h 5809456"/>
              <a:gd name="connsiteX21107" fmla="*/ 6462361 w 10993169"/>
              <a:gd name="connsiteY21107" fmla="*/ 2088106 h 5809456"/>
              <a:gd name="connsiteX21108" fmla="*/ 6465616 w 10993169"/>
              <a:gd name="connsiteY21108" fmla="*/ 2088106 h 5809456"/>
              <a:gd name="connsiteX21109" fmla="*/ 6468872 w 10993169"/>
              <a:gd name="connsiteY21109" fmla="*/ 2087455 h 5809456"/>
              <a:gd name="connsiteX21110" fmla="*/ 6475383 w 10993169"/>
              <a:gd name="connsiteY21110" fmla="*/ 2086153 h 5809456"/>
              <a:gd name="connsiteX21111" fmla="*/ 6479941 w 10993169"/>
              <a:gd name="connsiteY21111" fmla="*/ 2084850 h 5809456"/>
              <a:gd name="connsiteX21112" fmla="*/ 6484499 w 10993169"/>
              <a:gd name="connsiteY21112" fmla="*/ 2082246 h 5809456"/>
              <a:gd name="connsiteX21113" fmla="*/ 6488406 w 10993169"/>
              <a:gd name="connsiteY21113" fmla="*/ 2078990 h 5809456"/>
              <a:gd name="connsiteX21114" fmla="*/ 6492313 w 10993169"/>
              <a:gd name="connsiteY21114" fmla="*/ 2075734 h 5809456"/>
              <a:gd name="connsiteX21115" fmla="*/ 6495569 w 10993169"/>
              <a:gd name="connsiteY21115" fmla="*/ 2071827 h 5809456"/>
              <a:gd name="connsiteX21116" fmla="*/ 6496871 w 10993169"/>
              <a:gd name="connsiteY21116" fmla="*/ 2066618 h 5809456"/>
              <a:gd name="connsiteX21117" fmla="*/ 6498173 w 10993169"/>
              <a:gd name="connsiteY21117" fmla="*/ 2060107 h 5809456"/>
              <a:gd name="connsiteX21118" fmla="*/ 6498825 w 10993169"/>
              <a:gd name="connsiteY21118" fmla="*/ 2052944 h 5809456"/>
              <a:gd name="connsiteX21119" fmla="*/ 6500127 w 10993169"/>
              <a:gd name="connsiteY21119" fmla="*/ 2046433 h 5809456"/>
              <a:gd name="connsiteX21120" fmla="*/ 6502080 w 10993169"/>
              <a:gd name="connsiteY21120" fmla="*/ 2041224 h 5809456"/>
              <a:gd name="connsiteX21121" fmla="*/ 6504685 w 10993169"/>
              <a:gd name="connsiteY21121" fmla="*/ 2034713 h 5809456"/>
              <a:gd name="connsiteX21122" fmla="*/ 6505987 w 10993169"/>
              <a:gd name="connsiteY21122" fmla="*/ 2031457 h 5809456"/>
              <a:gd name="connsiteX21123" fmla="*/ 6507289 w 10993169"/>
              <a:gd name="connsiteY21123" fmla="*/ 2028852 h 5809456"/>
              <a:gd name="connsiteX21124" fmla="*/ 6508591 w 10993169"/>
              <a:gd name="connsiteY21124" fmla="*/ 2025597 h 5809456"/>
              <a:gd name="connsiteX21125" fmla="*/ 6510545 w 10993169"/>
              <a:gd name="connsiteY21125" fmla="*/ 2022992 h 5809456"/>
              <a:gd name="connsiteX21126" fmla="*/ 6515754 w 10993169"/>
              <a:gd name="connsiteY21126" fmla="*/ 2021690 h 5809456"/>
              <a:gd name="connsiteX21127" fmla="*/ 6522265 w 10993169"/>
              <a:gd name="connsiteY21127" fmla="*/ 2020388 h 5809456"/>
              <a:gd name="connsiteX21128" fmla="*/ 6528125 w 10993169"/>
              <a:gd name="connsiteY21128" fmla="*/ 2020388 h 5809456"/>
              <a:gd name="connsiteX21129" fmla="*/ 6533335 w 10993169"/>
              <a:gd name="connsiteY21129" fmla="*/ 2020388 h 5809456"/>
              <a:gd name="connsiteX21130" fmla="*/ 6538544 w 10993169"/>
              <a:gd name="connsiteY21130" fmla="*/ 2021690 h 5809456"/>
              <a:gd name="connsiteX21131" fmla="*/ 6545055 w 10993169"/>
              <a:gd name="connsiteY21131" fmla="*/ 2025597 h 5809456"/>
              <a:gd name="connsiteX21132" fmla="*/ 6548311 w 10993169"/>
              <a:gd name="connsiteY21132" fmla="*/ 2027550 h 5809456"/>
              <a:gd name="connsiteX21133" fmla="*/ 6551567 w 10993169"/>
              <a:gd name="connsiteY21133" fmla="*/ 2028201 h 5809456"/>
              <a:gd name="connsiteX21134" fmla="*/ 6554171 w 10993169"/>
              <a:gd name="connsiteY21134" fmla="*/ 2028852 h 5809456"/>
              <a:gd name="connsiteX21135" fmla="*/ 6556125 w 10993169"/>
              <a:gd name="connsiteY21135" fmla="*/ 2028852 h 5809456"/>
              <a:gd name="connsiteX21136" fmla="*/ 6561334 w 10993169"/>
              <a:gd name="connsiteY21136" fmla="*/ 2027550 h 5809456"/>
              <a:gd name="connsiteX21137" fmla="*/ 6568496 w 10993169"/>
              <a:gd name="connsiteY21137" fmla="*/ 2025597 h 5809456"/>
              <a:gd name="connsiteX21138" fmla="*/ 6575007 w 10993169"/>
              <a:gd name="connsiteY21138" fmla="*/ 2022341 h 5809456"/>
              <a:gd name="connsiteX21139" fmla="*/ 6579565 w 10993169"/>
              <a:gd name="connsiteY21139" fmla="*/ 2020388 h 5809456"/>
              <a:gd name="connsiteX21140" fmla="*/ 6580868 w 10993169"/>
              <a:gd name="connsiteY21140" fmla="*/ 2015178 h 5809456"/>
              <a:gd name="connsiteX21141" fmla="*/ 6580868 w 10993169"/>
              <a:gd name="connsiteY21141" fmla="*/ 2008016 h 5809456"/>
              <a:gd name="connsiteX21142" fmla="*/ 6581519 w 10993169"/>
              <a:gd name="connsiteY21142" fmla="*/ 2001505 h 5809456"/>
              <a:gd name="connsiteX21143" fmla="*/ 6582170 w 10993169"/>
              <a:gd name="connsiteY21143" fmla="*/ 1997598 h 5809456"/>
              <a:gd name="connsiteX21144" fmla="*/ 6584775 w 10993169"/>
              <a:gd name="connsiteY21144" fmla="*/ 1996295 h 5809456"/>
              <a:gd name="connsiteX21145" fmla="*/ 6588681 w 10993169"/>
              <a:gd name="connsiteY21145" fmla="*/ 1994993 h 5809456"/>
              <a:gd name="connsiteX21146" fmla="*/ 6592588 w 10993169"/>
              <a:gd name="connsiteY21146" fmla="*/ 1994993 h 5809456"/>
              <a:gd name="connsiteX21147" fmla="*/ 6595193 w 10993169"/>
              <a:gd name="connsiteY21147" fmla="*/ 1994993 h 5809456"/>
              <a:gd name="connsiteX21148" fmla="*/ 6599100 w 10993169"/>
              <a:gd name="connsiteY21148" fmla="*/ 1994993 h 5809456"/>
              <a:gd name="connsiteX21149" fmla="*/ 6603658 w 10993169"/>
              <a:gd name="connsiteY21149" fmla="*/ 1995644 h 5809456"/>
              <a:gd name="connsiteX21150" fmla="*/ 6605611 w 10993169"/>
              <a:gd name="connsiteY21150" fmla="*/ 1996295 h 5809456"/>
              <a:gd name="connsiteX21151" fmla="*/ 6607565 w 10993169"/>
              <a:gd name="connsiteY21151" fmla="*/ 1996295 h 5809456"/>
              <a:gd name="connsiteX21152" fmla="*/ 6608867 w 10993169"/>
              <a:gd name="connsiteY21152" fmla="*/ 1995644 h 5809456"/>
              <a:gd name="connsiteX21153" fmla="*/ 6610169 w 10993169"/>
              <a:gd name="connsiteY21153" fmla="*/ 1994993 h 5809456"/>
              <a:gd name="connsiteX21154" fmla="*/ 6612123 w 10993169"/>
              <a:gd name="connsiteY21154" fmla="*/ 1992389 h 5809456"/>
              <a:gd name="connsiteX21155" fmla="*/ 6613425 w 10993169"/>
              <a:gd name="connsiteY21155" fmla="*/ 1989784 h 5809456"/>
              <a:gd name="connsiteX21156" fmla="*/ 6614076 w 10993169"/>
              <a:gd name="connsiteY21156" fmla="*/ 1986528 h 5809456"/>
              <a:gd name="connsiteX21157" fmla="*/ 6614727 w 10993169"/>
              <a:gd name="connsiteY21157" fmla="*/ 1983273 h 5809456"/>
              <a:gd name="connsiteX21158" fmla="*/ 6614727 w 10993169"/>
              <a:gd name="connsiteY21158" fmla="*/ 1980017 h 5809456"/>
              <a:gd name="connsiteX21159" fmla="*/ 6614076 w 10993169"/>
              <a:gd name="connsiteY21159" fmla="*/ 1976761 h 5809456"/>
              <a:gd name="connsiteX21160" fmla="*/ 6613425 w 10993169"/>
              <a:gd name="connsiteY21160" fmla="*/ 1974157 h 5809456"/>
              <a:gd name="connsiteX21161" fmla="*/ 6612773 w 10993169"/>
              <a:gd name="connsiteY21161" fmla="*/ 1972203 h 5809456"/>
              <a:gd name="connsiteX21162" fmla="*/ 6610169 w 10993169"/>
              <a:gd name="connsiteY21162" fmla="*/ 1968296 h 5809456"/>
              <a:gd name="connsiteX21163" fmla="*/ 6607565 w 10993169"/>
              <a:gd name="connsiteY21163" fmla="*/ 1964390 h 5809456"/>
              <a:gd name="connsiteX21164" fmla="*/ 6606913 w 10993169"/>
              <a:gd name="connsiteY21164" fmla="*/ 1963087 h 5809456"/>
              <a:gd name="connsiteX21165" fmla="*/ 6606913 w 10993169"/>
              <a:gd name="connsiteY21165" fmla="*/ 1961785 h 5809456"/>
              <a:gd name="connsiteX21166" fmla="*/ 6606913 w 10993169"/>
              <a:gd name="connsiteY21166" fmla="*/ 1959832 h 5809456"/>
              <a:gd name="connsiteX21167" fmla="*/ 6606913 w 10993169"/>
              <a:gd name="connsiteY21167" fmla="*/ 1957878 h 5809456"/>
              <a:gd name="connsiteX21168" fmla="*/ 6608216 w 10993169"/>
              <a:gd name="connsiteY21168" fmla="*/ 1954623 h 5809456"/>
              <a:gd name="connsiteX21169" fmla="*/ 6610169 w 10993169"/>
              <a:gd name="connsiteY21169" fmla="*/ 1952018 h 5809456"/>
              <a:gd name="connsiteX21170" fmla="*/ 6612773 w 10993169"/>
              <a:gd name="connsiteY21170" fmla="*/ 1951367 h 5809456"/>
              <a:gd name="connsiteX21171" fmla="*/ 6616681 w 10993169"/>
              <a:gd name="connsiteY21171" fmla="*/ 1950716 h 5809456"/>
              <a:gd name="connsiteX21172" fmla="*/ 6620587 w 10993169"/>
              <a:gd name="connsiteY21172" fmla="*/ 1950716 h 5809456"/>
              <a:gd name="connsiteX21173" fmla="*/ 6623192 w 10993169"/>
              <a:gd name="connsiteY21173" fmla="*/ 1952018 h 5809456"/>
              <a:gd name="connsiteX21174" fmla="*/ 6630354 w 10993169"/>
              <a:gd name="connsiteY21174" fmla="*/ 1959181 h 5809456"/>
              <a:gd name="connsiteX21175" fmla="*/ 6638168 w 10993169"/>
              <a:gd name="connsiteY21175" fmla="*/ 1966994 h 5809456"/>
              <a:gd name="connsiteX21176" fmla="*/ 6640773 w 10993169"/>
              <a:gd name="connsiteY21176" fmla="*/ 1968296 h 5809456"/>
              <a:gd name="connsiteX21177" fmla="*/ 6643377 w 10993169"/>
              <a:gd name="connsiteY21177" fmla="*/ 1968948 h 5809456"/>
              <a:gd name="connsiteX21178" fmla="*/ 6647284 w 10993169"/>
              <a:gd name="connsiteY21178" fmla="*/ 1969599 h 5809456"/>
              <a:gd name="connsiteX21179" fmla="*/ 6651191 w 10993169"/>
              <a:gd name="connsiteY21179" fmla="*/ 1969599 h 5809456"/>
              <a:gd name="connsiteX21180" fmla="*/ 6653795 w 10993169"/>
              <a:gd name="connsiteY21180" fmla="*/ 1960483 h 5809456"/>
              <a:gd name="connsiteX21181" fmla="*/ 6656400 w 10993169"/>
              <a:gd name="connsiteY21181" fmla="*/ 1952018 h 5809456"/>
              <a:gd name="connsiteX21182" fmla="*/ 6662260 w 10993169"/>
              <a:gd name="connsiteY21182" fmla="*/ 1946809 h 5809456"/>
              <a:gd name="connsiteX21183" fmla="*/ 6668771 w 10993169"/>
              <a:gd name="connsiteY21183" fmla="*/ 1941600 h 5809456"/>
              <a:gd name="connsiteX21184" fmla="*/ 6672678 w 10993169"/>
              <a:gd name="connsiteY21184" fmla="*/ 1938995 h 5809456"/>
              <a:gd name="connsiteX21185" fmla="*/ 6676585 w 10993169"/>
              <a:gd name="connsiteY21185" fmla="*/ 1936391 h 5809456"/>
              <a:gd name="connsiteX21186" fmla="*/ 6676586 w 10993169"/>
              <a:gd name="connsiteY21186" fmla="*/ 1936393 h 5809456"/>
              <a:gd name="connsiteX21187" fmla="*/ 6678679 w 10993169"/>
              <a:gd name="connsiteY21187" fmla="*/ 1933881 h 5809456"/>
              <a:gd name="connsiteX21188" fmla="*/ 6681283 w 10993169"/>
              <a:gd name="connsiteY21188" fmla="*/ 1931276 h 5809456"/>
              <a:gd name="connsiteX21189" fmla="*/ 6682585 w 10993169"/>
              <a:gd name="connsiteY21189" fmla="*/ 1929323 h 5809456"/>
              <a:gd name="connsiteX21190" fmla="*/ 6683236 w 10993169"/>
              <a:gd name="connsiteY21190" fmla="*/ 1927369 h 5809456"/>
              <a:gd name="connsiteX21191" fmla="*/ 6683236 w 10993169"/>
              <a:gd name="connsiteY21191" fmla="*/ 1924765 h 5809456"/>
              <a:gd name="connsiteX21192" fmla="*/ 6686490 w 10993169"/>
              <a:gd name="connsiteY21192" fmla="*/ 1922811 h 5809456"/>
              <a:gd name="connsiteX21193" fmla="*/ 6688443 w 10993169"/>
              <a:gd name="connsiteY21193" fmla="*/ 1922160 h 5809456"/>
              <a:gd name="connsiteX21194" fmla="*/ 6691698 w 10993169"/>
              <a:gd name="connsiteY21194" fmla="*/ 1914998 h 5809456"/>
              <a:gd name="connsiteX21195" fmla="*/ 6696255 w 10993169"/>
              <a:gd name="connsiteY21195" fmla="*/ 1906533 h 5809456"/>
              <a:gd name="connsiteX21196" fmla="*/ 6698858 w 10993169"/>
              <a:gd name="connsiteY21196" fmla="*/ 1905882 h 5809456"/>
              <a:gd name="connsiteX21197" fmla="*/ 6702764 w 10993169"/>
              <a:gd name="connsiteY21197" fmla="*/ 1904579 h 5809456"/>
              <a:gd name="connsiteX21198" fmla="*/ 6706670 w 10993169"/>
              <a:gd name="connsiteY21198" fmla="*/ 1903277 h 5809456"/>
              <a:gd name="connsiteX21199" fmla="*/ 6709273 w 10993169"/>
              <a:gd name="connsiteY21199" fmla="*/ 1901324 h 5809456"/>
              <a:gd name="connsiteX21200" fmla="*/ 6717736 w 10993169"/>
              <a:gd name="connsiteY21200" fmla="*/ 1909137 h 5809456"/>
              <a:gd name="connsiteX21201" fmla="*/ 6726849 w 10993169"/>
              <a:gd name="connsiteY21201" fmla="*/ 1916300 h 5809456"/>
              <a:gd name="connsiteX21202" fmla="*/ 6730754 w 10993169"/>
              <a:gd name="connsiteY21202" fmla="*/ 1918253 h 5809456"/>
              <a:gd name="connsiteX21203" fmla="*/ 6735962 w 10993169"/>
              <a:gd name="connsiteY21203" fmla="*/ 1920207 h 5809456"/>
              <a:gd name="connsiteX21204" fmla="*/ 6739217 w 10993169"/>
              <a:gd name="connsiteY21204" fmla="*/ 1920858 h 5809456"/>
              <a:gd name="connsiteX21205" fmla="*/ 6742471 w 10993169"/>
              <a:gd name="connsiteY21205" fmla="*/ 1920858 h 5809456"/>
              <a:gd name="connsiteX21206" fmla="*/ 6745075 w 10993169"/>
              <a:gd name="connsiteY21206" fmla="*/ 1920207 h 5809456"/>
              <a:gd name="connsiteX21207" fmla="*/ 6747028 w 10993169"/>
              <a:gd name="connsiteY21207" fmla="*/ 1919556 h 5809456"/>
              <a:gd name="connsiteX21208" fmla="*/ 6750283 w 10993169"/>
              <a:gd name="connsiteY21208" fmla="*/ 1919556 h 5809456"/>
              <a:gd name="connsiteX21209" fmla="*/ 6754839 w 10993169"/>
              <a:gd name="connsiteY21209" fmla="*/ 1916951 h 5809456"/>
              <a:gd name="connsiteX21210" fmla="*/ 6757443 w 10993169"/>
              <a:gd name="connsiteY21210" fmla="*/ 1916300 h 5809456"/>
              <a:gd name="connsiteX21211" fmla="*/ 6759396 w 10993169"/>
              <a:gd name="connsiteY21211" fmla="*/ 1914998 h 5809456"/>
              <a:gd name="connsiteX21212" fmla="*/ 6761349 w 10993169"/>
              <a:gd name="connsiteY21212" fmla="*/ 1913044 h 5809456"/>
              <a:gd name="connsiteX21213" fmla="*/ 6762651 w 10993169"/>
              <a:gd name="connsiteY21213" fmla="*/ 1911742 h 5809456"/>
              <a:gd name="connsiteX21214" fmla="*/ 6763952 w 10993169"/>
              <a:gd name="connsiteY21214" fmla="*/ 1905882 h 5809456"/>
              <a:gd name="connsiteX21215" fmla="*/ 6765254 w 10993169"/>
              <a:gd name="connsiteY21215" fmla="*/ 1898719 h 5809456"/>
              <a:gd name="connsiteX21216" fmla="*/ 6759396 w 10993169"/>
              <a:gd name="connsiteY21216" fmla="*/ 1894812 h 5809456"/>
              <a:gd name="connsiteX21217" fmla="*/ 6752235 w 10993169"/>
              <a:gd name="connsiteY21217" fmla="*/ 1888301 h 5809456"/>
              <a:gd name="connsiteX21218" fmla="*/ 6752235 w 10993169"/>
              <a:gd name="connsiteY21218" fmla="*/ 1883743 h 5809456"/>
              <a:gd name="connsiteX21219" fmla="*/ 6752886 w 10993169"/>
              <a:gd name="connsiteY21219" fmla="*/ 1878534 h 5809456"/>
              <a:gd name="connsiteX21220" fmla="*/ 6753537 w 10993169"/>
              <a:gd name="connsiteY21220" fmla="*/ 1873976 h 5809456"/>
              <a:gd name="connsiteX21221" fmla="*/ 6754839 w 10993169"/>
              <a:gd name="connsiteY21221" fmla="*/ 1870720 h 5809456"/>
              <a:gd name="connsiteX21222" fmla="*/ 6757443 w 10993169"/>
              <a:gd name="connsiteY21222" fmla="*/ 1868767 h 5809456"/>
              <a:gd name="connsiteX21223" fmla="*/ 6761349 w 10993169"/>
              <a:gd name="connsiteY21223" fmla="*/ 1867464 h 5809456"/>
              <a:gd name="connsiteX21224" fmla="*/ 6763301 w 10993169"/>
              <a:gd name="connsiteY21224" fmla="*/ 1867464 h 5809456"/>
              <a:gd name="connsiteX21225" fmla="*/ 6764603 w 10993169"/>
              <a:gd name="connsiteY21225" fmla="*/ 1867464 h 5809456"/>
              <a:gd name="connsiteX21226" fmla="*/ 6766556 w 10993169"/>
              <a:gd name="connsiteY21226" fmla="*/ 1867464 h 5809456"/>
              <a:gd name="connsiteX21227" fmla="*/ 6767858 w 10993169"/>
              <a:gd name="connsiteY21227" fmla="*/ 1868116 h 5809456"/>
              <a:gd name="connsiteX21228" fmla="*/ 6769811 w 10993169"/>
              <a:gd name="connsiteY21228" fmla="*/ 1868767 h 5809456"/>
              <a:gd name="connsiteX21229" fmla="*/ 6772415 w 10993169"/>
              <a:gd name="connsiteY21229" fmla="*/ 1871371 h 5809456"/>
              <a:gd name="connsiteX21230" fmla="*/ 6774367 w 10993169"/>
              <a:gd name="connsiteY21230" fmla="*/ 1873325 h 5809456"/>
              <a:gd name="connsiteX21231" fmla="*/ 6775018 w 10993169"/>
              <a:gd name="connsiteY21231" fmla="*/ 1875929 h 5809456"/>
              <a:gd name="connsiteX21232" fmla="*/ 6775018 w 10993169"/>
              <a:gd name="connsiteY21232" fmla="*/ 1883092 h 5809456"/>
              <a:gd name="connsiteX21233" fmla="*/ 6775018 w 10993169"/>
              <a:gd name="connsiteY21233" fmla="*/ 1888301 h 5809456"/>
              <a:gd name="connsiteX21234" fmla="*/ 6781528 w 10993169"/>
              <a:gd name="connsiteY21234" fmla="*/ 1897417 h 5809456"/>
              <a:gd name="connsiteX21235" fmla="*/ 6788037 w 10993169"/>
              <a:gd name="connsiteY21235" fmla="*/ 1906533 h 5809456"/>
              <a:gd name="connsiteX21236" fmla="*/ 6788037 w 10993169"/>
              <a:gd name="connsiteY21236" fmla="*/ 1910440 h 5809456"/>
              <a:gd name="connsiteX21237" fmla="*/ 6787386 w 10993169"/>
              <a:gd name="connsiteY21237" fmla="*/ 1914998 h 5809456"/>
              <a:gd name="connsiteX21238" fmla="*/ 6786735 w 10993169"/>
              <a:gd name="connsiteY21238" fmla="*/ 1919556 h 5809456"/>
              <a:gd name="connsiteX21239" fmla="*/ 6785433 w 10993169"/>
              <a:gd name="connsiteY21239" fmla="*/ 1922160 h 5809456"/>
              <a:gd name="connsiteX21240" fmla="*/ 6782830 w 10993169"/>
              <a:gd name="connsiteY21240" fmla="*/ 1926067 h 5809456"/>
              <a:gd name="connsiteX21241" fmla="*/ 6780226 w 10993169"/>
              <a:gd name="connsiteY21241" fmla="*/ 1929974 h 5809456"/>
              <a:gd name="connsiteX21242" fmla="*/ 6780226 w 10993169"/>
              <a:gd name="connsiteY21242" fmla="*/ 1933881 h 5809456"/>
              <a:gd name="connsiteX21243" fmla="*/ 6780877 w 10993169"/>
              <a:gd name="connsiteY21243" fmla="*/ 1939090 h 5809456"/>
              <a:gd name="connsiteX21244" fmla="*/ 6781528 w 10993169"/>
              <a:gd name="connsiteY21244" fmla="*/ 1943648 h 5809456"/>
              <a:gd name="connsiteX21245" fmla="*/ 6782830 w 10993169"/>
              <a:gd name="connsiteY21245" fmla="*/ 1947554 h 5809456"/>
              <a:gd name="connsiteX21246" fmla="*/ 6786084 w 10993169"/>
              <a:gd name="connsiteY21246" fmla="*/ 1952112 h 5809456"/>
              <a:gd name="connsiteX21247" fmla="*/ 6790641 w 10993169"/>
              <a:gd name="connsiteY21247" fmla="*/ 1956019 h 5809456"/>
              <a:gd name="connsiteX21248" fmla="*/ 6795849 w 10993169"/>
              <a:gd name="connsiteY21248" fmla="*/ 1960577 h 5809456"/>
              <a:gd name="connsiteX21249" fmla="*/ 6800405 w 10993169"/>
              <a:gd name="connsiteY21249" fmla="*/ 1963182 h 5809456"/>
              <a:gd name="connsiteX21250" fmla="*/ 6804962 w 10993169"/>
              <a:gd name="connsiteY21250" fmla="*/ 1965786 h 5809456"/>
              <a:gd name="connsiteX21251" fmla="*/ 6809518 w 10993169"/>
              <a:gd name="connsiteY21251" fmla="*/ 1968391 h 5809456"/>
              <a:gd name="connsiteX21252" fmla="*/ 6812122 w 10993169"/>
              <a:gd name="connsiteY21252" fmla="*/ 1969693 h 5809456"/>
              <a:gd name="connsiteX21253" fmla="*/ 6814075 w 10993169"/>
              <a:gd name="connsiteY21253" fmla="*/ 1970995 h 5809456"/>
              <a:gd name="connsiteX21254" fmla="*/ 6816679 w 10993169"/>
              <a:gd name="connsiteY21254" fmla="*/ 1970995 h 5809456"/>
              <a:gd name="connsiteX21255" fmla="*/ 6819282 w 10993169"/>
              <a:gd name="connsiteY21255" fmla="*/ 1970344 h 5809456"/>
              <a:gd name="connsiteX21256" fmla="*/ 6821235 w 10993169"/>
              <a:gd name="connsiteY21256" fmla="*/ 1969693 h 5809456"/>
              <a:gd name="connsiteX21257" fmla="*/ 6823839 w 10993169"/>
              <a:gd name="connsiteY21257" fmla="*/ 1967740 h 5809456"/>
              <a:gd name="connsiteX21258" fmla="*/ 6825792 w 10993169"/>
              <a:gd name="connsiteY21258" fmla="*/ 1965135 h 5809456"/>
              <a:gd name="connsiteX21259" fmla="*/ 6826443 w 10993169"/>
              <a:gd name="connsiteY21259" fmla="*/ 1963182 h 5809456"/>
              <a:gd name="connsiteX21260" fmla="*/ 6826443 w 10993169"/>
              <a:gd name="connsiteY21260" fmla="*/ 1960577 h 5809456"/>
              <a:gd name="connsiteX21261" fmla="*/ 6825141 w 10993169"/>
              <a:gd name="connsiteY21261" fmla="*/ 1956670 h 5809456"/>
              <a:gd name="connsiteX21262" fmla="*/ 6823188 w 10993169"/>
              <a:gd name="connsiteY21262" fmla="*/ 1952764 h 5809456"/>
              <a:gd name="connsiteX21263" fmla="*/ 6821886 w 10993169"/>
              <a:gd name="connsiteY21263" fmla="*/ 1950159 h 5809456"/>
              <a:gd name="connsiteX21264" fmla="*/ 6813424 w 10993169"/>
              <a:gd name="connsiteY21264" fmla="*/ 1947554 h 5809456"/>
              <a:gd name="connsiteX21265" fmla="*/ 6805613 w 10993169"/>
              <a:gd name="connsiteY21265" fmla="*/ 1944950 h 5809456"/>
              <a:gd name="connsiteX21266" fmla="*/ 6803660 w 10993169"/>
              <a:gd name="connsiteY21266" fmla="*/ 1942345 h 5809456"/>
              <a:gd name="connsiteX21267" fmla="*/ 6802358 w 10993169"/>
              <a:gd name="connsiteY21267" fmla="*/ 1937787 h 5809456"/>
              <a:gd name="connsiteX21268" fmla="*/ 6802358 w 10993169"/>
              <a:gd name="connsiteY21268" fmla="*/ 1935183 h 5809456"/>
              <a:gd name="connsiteX21269" fmla="*/ 6802358 w 10993169"/>
              <a:gd name="connsiteY21269" fmla="*/ 1933229 h 5809456"/>
              <a:gd name="connsiteX21270" fmla="*/ 6802358 w 10993169"/>
              <a:gd name="connsiteY21270" fmla="*/ 1931276 h 5809456"/>
              <a:gd name="connsiteX21271" fmla="*/ 6803009 w 10993169"/>
              <a:gd name="connsiteY21271" fmla="*/ 1929974 h 5809456"/>
              <a:gd name="connsiteX21272" fmla="*/ 6803660 w 10993169"/>
              <a:gd name="connsiteY21272" fmla="*/ 1928020 h 5809456"/>
              <a:gd name="connsiteX21273" fmla="*/ 6804962 w 10993169"/>
              <a:gd name="connsiteY21273" fmla="*/ 1926718 h 5809456"/>
              <a:gd name="connsiteX21274" fmla="*/ 6806264 w 10993169"/>
              <a:gd name="connsiteY21274" fmla="*/ 1926067 h 5809456"/>
              <a:gd name="connsiteX21275" fmla="*/ 6808867 w 10993169"/>
              <a:gd name="connsiteY21275" fmla="*/ 1925416 h 5809456"/>
              <a:gd name="connsiteX21276" fmla="*/ 6812773 w 10993169"/>
              <a:gd name="connsiteY21276" fmla="*/ 1924114 h 5809456"/>
              <a:gd name="connsiteX21277" fmla="*/ 6816028 w 10993169"/>
              <a:gd name="connsiteY21277" fmla="*/ 1922160 h 5809456"/>
              <a:gd name="connsiteX21278" fmla="*/ 6823188 w 10993169"/>
              <a:gd name="connsiteY21278" fmla="*/ 1922811 h 5809456"/>
              <a:gd name="connsiteX21279" fmla="*/ 6830348 w 10993169"/>
              <a:gd name="connsiteY21279" fmla="*/ 1923462 h 5809456"/>
              <a:gd name="connsiteX21280" fmla="*/ 6833603 w 10993169"/>
              <a:gd name="connsiteY21280" fmla="*/ 1923462 h 5809456"/>
              <a:gd name="connsiteX21281" fmla="*/ 6836858 w 10993169"/>
              <a:gd name="connsiteY21281" fmla="*/ 1923462 h 5809456"/>
              <a:gd name="connsiteX21282" fmla="*/ 6839462 w 10993169"/>
              <a:gd name="connsiteY21282" fmla="*/ 1922811 h 5809456"/>
              <a:gd name="connsiteX21283" fmla="*/ 6842065 w 10993169"/>
              <a:gd name="connsiteY21283" fmla="*/ 1922160 h 5809456"/>
              <a:gd name="connsiteX21284" fmla="*/ 6844669 w 10993169"/>
              <a:gd name="connsiteY21284" fmla="*/ 1919556 h 5809456"/>
              <a:gd name="connsiteX21285" fmla="*/ 6847924 w 10993169"/>
              <a:gd name="connsiteY21285" fmla="*/ 1915649 h 5809456"/>
              <a:gd name="connsiteX21286" fmla="*/ 6850528 w 10993169"/>
              <a:gd name="connsiteY21286" fmla="*/ 1911742 h 5809456"/>
              <a:gd name="connsiteX21287" fmla="*/ 6853131 w 10993169"/>
              <a:gd name="connsiteY21287" fmla="*/ 1907835 h 5809456"/>
              <a:gd name="connsiteX21288" fmla="*/ 6856386 w 10993169"/>
              <a:gd name="connsiteY21288" fmla="*/ 1903277 h 5809456"/>
              <a:gd name="connsiteX21289" fmla="*/ 6858990 w 10993169"/>
              <a:gd name="connsiteY21289" fmla="*/ 1899370 h 5809456"/>
              <a:gd name="connsiteX21290" fmla="*/ 6862245 w 10993169"/>
              <a:gd name="connsiteY21290" fmla="*/ 1896115 h 5809456"/>
              <a:gd name="connsiteX21291" fmla="*/ 6864848 w 10993169"/>
              <a:gd name="connsiteY21291" fmla="*/ 1893510 h 5809456"/>
              <a:gd name="connsiteX21292" fmla="*/ 6870056 w 10993169"/>
              <a:gd name="connsiteY21292" fmla="*/ 1889603 h 5809456"/>
              <a:gd name="connsiteX21293" fmla="*/ 6877867 w 10993169"/>
              <a:gd name="connsiteY21293" fmla="*/ 1885045 h 5809456"/>
              <a:gd name="connsiteX21294" fmla="*/ 6885678 w 10993169"/>
              <a:gd name="connsiteY21294" fmla="*/ 1881138 h 5809456"/>
              <a:gd name="connsiteX21295" fmla="*/ 6892839 w 10993169"/>
              <a:gd name="connsiteY21295" fmla="*/ 1878534 h 5809456"/>
              <a:gd name="connsiteX21296" fmla="*/ 6896094 w 10993169"/>
              <a:gd name="connsiteY21296" fmla="*/ 1877883 h 5809456"/>
              <a:gd name="connsiteX21297" fmla="*/ 6899999 w 10993169"/>
              <a:gd name="connsiteY21297" fmla="*/ 1877883 h 5809456"/>
              <a:gd name="connsiteX21298" fmla="*/ 6904556 w 10993169"/>
              <a:gd name="connsiteY21298" fmla="*/ 1877883 h 5809456"/>
              <a:gd name="connsiteX21299" fmla="*/ 6909763 w 10993169"/>
              <a:gd name="connsiteY21299" fmla="*/ 1878534 h 5809456"/>
              <a:gd name="connsiteX21300" fmla="*/ 6919527 w 10993169"/>
              <a:gd name="connsiteY21300" fmla="*/ 1880487 h 5809456"/>
              <a:gd name="connsiteX21301" fmla="*/ 6928641 w 10993169"/>
              <a:gd name="connsiteY21301" fmla="*/ 1881138 h 5809456"/>
              <a:gd name="connsiteX21302" fmla="*/ 6935150 w 10993169"/>
              <a:gd name="connsiteY21302" fmla="*/ 1882441 h 5809456"/>
              <a:gd name="connsiteX21303" fmla="*/ 6942961 w 10993169"/>
              <a:gd name="connsiteY21303" fmla="*/ 1883092 h 5809456"/>
              <a:gd name="connsiteX21304" fmla="*/ 6950773 w 10993169"/>
              <a:gd name="connsiteY21304" fmla="*/ 1883743 h 5809456"/>
              <a:gd name="connsiteX21305" fmla="*/ 6957282 w 10993169"/>
              <a:gd name="connsiteY21305" fmla="*/ 1883743 h 5809456"/>
              <a:gd name="connsiteX21306" fmla="*/ 6965744 w 10993169"/>
              <a:gd name="connsiteY21306" fmla="*/ 1878534 h 5809456"/>
              <a:gd name="connsiteX21307" fmla="*/ 6974857 w 10993169"/>
              <a:gd name="connsiteY21307" fmla="*/ 1873325 h 5809456"/>
              <a:gd name="connsiteX21308" fmla="*/ 6981367 w 10993169"/>
              <a:gd name="connsiteY21308" fmla="*/ 1872022 h 5809456"/>
              <a:gd name="connsiteX21309" fmla="*/ 6988527 w 10993169"/>
              <a:gd name="connsiteY21309" fmla="*/ 1871371 h 5809456"/>
              <a:gd name="connsiteX21310" fmla="*/ 6996338 w 10993169"/>
              <a:gd name="connsiteY21310" fmla="*/ 1870720 h 5809456"/>
              <a:gd name="connsiteX21311" fmla="*/ 7002848 w 10993169"/>
              <a:gd name="connsiteY21311" fmla="*/ 1870720 h 5809456"/>
              <a:gd name="connsiteX21312" fmla="*/ 7007404 w 10993169"/>
              <a:gd name="connsiteY21312" fmla="*/ 1872022 h 5809456"/>
              <a:gd name="connsiteX21313" fmla="*/ 7013263 w 10993169"/>
              <a:gd name="connsiteY21313" fmla="*/ 1873325 h 5809456"/>
              <a:gd name="connsiteX21314" fmla="*/ 7015867 w 10993169"/>
              <a:gd name="connsiteY21314" fmla="*/ 1874627 h 5809456"/>
              <a:gd name="connsiteX21315" fmla="*/ 7018470 w 10993169"/>
              <a:gd name="connsiteY21315" fmla="*/ 1875278 h 5809456"/>
              <a:gd name="connsiteX21316" fmla="*/ 7021074 w 10993169"/>
              <a:gd name="connsiteY21316" fmla="*/ 1876580 h 5809456"/>
              <a:gd name="connsiteX21317" fmla="*/ 7023027 w 10993169"/>
              <a:gd name="connsiteY21317" fmla="*/ 1878534 h 5809456"/>
              <a:gd name="connsiteX21318" fmla="*/ 7023027 w 10993169"/>
              <a:gd name="connsiteY21318" fmla="*/ 1883743 h 5809456"/>
              <a:gd name="connsiteX21319" fmla="*/ 7023027 w 10993169"/>
              <a:gd name="connsiteY21319" fmla="*/ 1888301 h 5809456"/>
              <a:gd name="connsiteX21320" fmla="*/ 7020423 w 10993169"/>
              <a:gd name="connsiteY21320" fmla="*/ 1890254 h 5809456"/>
              <a:gd name="connsiteX21321" fmla="*/ 7017169 w 10993169"/>
              <a:gd name="connsiteY21321" fmla="*/ 1891557 h 5809456"/>
              <a:gd name="connsiteX21322" fmla="*/ 7015216 w 10993169"/>
              <a:gd name="connsiteY21322" fmla="*/ 1892208 h 5809456"/>
              <a:gd name="connsiteX21323" fmla="*/ 7013914 w 10993169"/>
              <a:gd name="connsiteY21323" fmla="*/ 1893510 h 5809456"/>
              <a:gd name="connsiteX21324" fmla="*/ 7013263 w 10993169"/>
              <a:gd name="connsiteY21324" fmla="*/ 1894812 h 5809456"/>
              <a:gd name="connsiteX21325" fmla="*/ 7013263 w 10993169"/>
              <a:gd name="connsiteY21325" fmla="*/ 1896115 h 5809456"/>
              <a:gd name="connsiteX21326" fmla="*/ 7011310 w 10993169"/>
              <a:gd name="connsiteY21326" fmla="*/ 1898719 h 5809456"/>
              <a:gd name="connsiteX21327" fmla="*/ 7010659 w 10993169"/>
              <a:gd name="connsiteY21327" fmla="*/ 1902626 h 5809456"/>
              <a:gd name="connsiteX21328" fmla="*/ 7010659 w 10993169"/>
              <a:gd name="connsiteY21328" fmla="*/ 1906533 h 5809456"/>
              <a:gd name="connsiteX21329" fmla="*/ 7010659 w 10993169"/>
              <a:gd name="connsiteY21329" fmla="*/ 1909137 h 5809456"/>
              <a:gd name="connsiteX21330" fmla="*/ 7010659 w 10993169"/>
              <a:gd name="connsiteY21330" fmla="*/ 1911091 h 5809456"/>
              <a:gd name="connsiteX21331" fmla="*/ 7011961 w 10993169"/>
              <a:gd name="connsiteY21331" fmla="*/ 1913695 h 5809456"/>
              <a:gd name="connsiteX21332" fmla="*/ 7013263 w 10993169"/>
              <a:gd name="connsiteY21332" fmla="*/ 1916300 h 5809456"/>
              <a:gd name="connsiteX21333" fmla="*/ 7014565 w 10993169"/>
              <a:gd name="connsiteY21333" fmla="*/ 1919556 h 5809456"/>
              <a:gd name="connsiteX21334" fmla="*/ 7019121 w 10993169"/>
              <a:gd name="connsiteY21334" fmla="*/ 1924114 h 5809456"/>
              <a:gd name="connsiteX21335" fmla="*/ 7023027 w 10993169"/>
              <a:gd name="connsiteY21335" fmla="*/ 1927369 h 5809456"/>
              <a:gd name="connsiteX21336" fmla="*/ 7028235 w 10993169"/>
              <a:gd name="connsiteY21336" fmla="*/ 1929974 h 5809456"/>
              <a:gd name="connsiteX21337" fmla="*/ 7034744 w 10993169"/>
              <a:gd name="connsiteY21337" fmla="*/ 1931927 h 5809456"/>
              <a:gd name="connsiteX21338" fmla="*/ 7041904 w 10993169"/>
              <a:gd name="connsiteY21338" fmla="*/ 1933881 h 5809456"/>
              <a:gd name="connsiteX21339" fmla="*/ 7048414 w 10993169"/>
              <a:gd name="connsiteY21339" fmla="*/ 1935183 h 5809456"/>
              <a:gd name="connsiteX21340" fmla="*/ 7057527 w 10993169"/>
              <a:gd name="connsiteY21340" fmla="*/ 1934532 h 5809456"/>
              <a:gd name="connsiteX21341" fmla="*/ 7069244 w 10993169"/>
              <a:gd name="connsiteY21341" fmla="*/ 1933881 h 5809456"/>
              <a:gd name="connsiteX21342" fmla="*/ 7080310 w 10993169"/>
              <a:gd name="connsiteY21342" fmla="*/ 1932578 h 5809456"/>
              <a:gd name="connsiteX21343" fmla="*/ 7090074 w 10993169"/>
              <a:gd name="connsiteY21343" fmla="*/ 1932578 h 5809456"/>
              <a:gd name="connsiteX21344" fmla="*/ 7093980 w 10993169"/>
              <a:gd name="connsiteY21344" fmla="*/ 1934532 h 5809456"/>
              <a:gd name="connsiteX21345" fmla="*/ 7098536 w 10993169"/>
              <a:gd name="connsiteY21345" fmla="*/ 1937136 h 5809456"/>
              <a:gd name="connsiteX21346" fmla="*/ 7103093 w 10993169"/>
              <a:gd name="connsiteY21346" fmla="*/ 1939090 h 5809456"/>
              <a:gd name="connsiteX21347" fmla="*/ 7107649 w 10993169"/>
              <a:gd name="connsiteY21347" fmla="*/ 1940392 h 5809456"/>
              <a:gd name="connsiteX21348" fmla="*/ 7114159 w 10993169"/>
              <a:gd name="connsiteY21348" fmla="*/ 1940392 h 5809456"/>
              <a:gd name="connsiteX21349" fmla="*/ 7122621 w 10993169"/>
              <a:gd name="connsiteY21349" fmla="*/ 1941043 h 5809456"/>
              <a:gd name="connsiteX21350" fmla="*/ 7126527 w 10993169"/>
              <a:gd name="connsiteY21350" fmla="*/ 1941043 h 5809456"/>
              <a:gd name="connsiteX21351" fmla="*/ 7130432 w 10993169"/>
              <a:gd name="connsiteY21351" fmla="*/ 1941043 h 5809456"/>
              <a:gd name="connsiteX21352" fmla="*/ 7133036 w 10993169"/>
              <a:gd name="connsiteY21352" fmla="*/ 1941043 h 5809456"/>
              <a:gd name="connsiteX21353" fmla="*/ 7135640 w 10993169"/>
              <a:gd name="connsiteY21353" fmla="*/ 1940392 h 5809456"/>
              <a:gd name="connsiteX21354" fmla="*/ 7140847 w 10993169"/>
              <a:gd name="connsiteY21354" fmla="*/ 1938439 h 5809456"/>
              <a:gd name="connsiteX21355" fmla="*/ 7146055 w 10993169"/>
              <a:gd name="connsiteY21355" fmla="*/ 1935834 h 5809456"/>
              <a:gd name="connsiteX21356" fmla="*/ 7151263 w 10993169"/>
              <a:gd name="connsiteY21356" fmla="*/ 1932578 h 5809456"/>
              <a:gd name="connsiteX21357" fmla="*/ 7157121 w 10993169"/>
              <a:gd name="connsiteY21357" fmla="*/ 1928020 h 5809456"/>
              <a:gd name="connsiteX21358" fmla="*/ 7167536 w 10993169"/>
              <a:gd name="connsiteY21358" fmla="*/ 1920207 h 5809456"/>
              <a:gd name="connsiteX21359" fmla="*/ 7175998 w 10993169"/>
              <a:gd name="connsiteY21359" fmla="*/ 1913695 h 5809456"/>
              <a:gd name="connsiteX21360" fmla="*/ 7185111 w 10993169"/>
              <a:gd name="connsiteY21360" fmla="*/ 1910440 h 5809456"/>
              <a:gd name="connsiteX21361" fmla="*/ 7196828 w 10993169"/>
              <a:gd name="connsiteY21361" fmla="*/ 1906533 h 5809456"/>
              <a:gd name="connsiteX21362" fmla="*/ 7207243 w 10993169"/>
              <a:gd name="connsiteY21362" fmla="*/ 1902626 h 5809456"/>
              <a:gd name="connsiteX21363" fmla="*/ 7215055 w 10993169"/>
              <a:gd name="connsiteY21363" fmla="*/ 1898719 h 5809456"/>
              <a:gd name="connsiteX21364" fmla="*/ 7219611 w 10993169"/>
              <a:gd name="connsiteY21364" fmla="*/ 1898068 h 5809456"/>
              <a:gd name="connsiteX21365" fmla="*/ 7226121 w 10993169"/>
              <a:gd name="connsiteY21365" fmla="*/ 1896766 h 5809456"/>
              <a:gd name="connsiteX21366" fmla="*/ 7229375 w 10993169"/>
              <a:gd name="connsiteY21366" fmla="*/ 1895463 h 5809456"/>
              <a:gd name="connsiteX21367" fmla="*/ 7231979 w 10993169"/>
              <a:gd name="connsiteY21367" fmla="*/ 1894161 h 5809456"/>
              <a:gd name="connsiteX21368" fmla="*/ 7233932 w 10993169"/>
              <a:gd name="connsiteY21368" fmla="*/ 1892859 h 5809456"/>
              <a:gd name="connsiteX21369" fmla="*/ 7235234 w 10993169"/>
              <a:gd name="connsiteY21369" fmla="*/ 1890905 h 5809456"/>
              <a:gd name="connsiteX21370" fmla="*/ 7237187 w 10993169"/>
              <a:gd name="connsiteY21370" fmla="*/ 1889603 h 5809456"/>
              <a:gd name="connsiteX21371" fmla="*/ 7237838 w 10993169"/>
              <a:gd name="connsiteY21371" fmla="*/ 1887650 h 5809456"/>
              <a:gd name="connsiteX21372" fmla="*/ 7238489 w 10993169"/>
              <a:gd name="connsiteY21372" fmla="*/ 1885045 h 5809456"/>
              <a:gd name="connsiteX21373" fmla="*/ 7238489 w 10993169"/>
              <a:gd name="connsiteY21373" fmla="*/ 1881790 h 5809456"/>
              <a:gd name="connsiteX21374" fmla="*/ 7238489 w 10993169"/>
              <a:gd name="connsiteY21374" fmla="*/ 1875929 h 5809456"/>
              <a:gd name="connsiteX21375" fmla="*/ 7237838 w 10993169"/>
              <a:gd name="connsiteY21375" fmla="*/ 1870720 h 5809456"/>
              <a:gd name="connsiteX21376" fmla="*/ 7233932 w 10993169"/>
              <a:gd name="connsiteY21376" fmla="*/ 1865511 h 5809456"/>
              <a:gd name="connsiteX21377" fmla="*/ 7230026 w 10993169"/>
              <a:gd name="connsiteY21377" fmla="*/ 1860302 h 5809456"/>
              <a:gd name="connsiteX21378" fmla="*/ 7226772 w 10993169"/>
              <a:gd name="connsiteY21378" fmla="*/ 1859000 h 5809456"/>
              <a:gd name="connsiteX21379" fmla="*/ 7221564 w 10993169"/>
              <a:gd name="connsiteY21379" fmla="*/ 1857697 h 5809456"/>
              <a:gd name="connsiteX21380" fmla="*/ 7218309 w 10993169"/>
              <a:gd name="connsiteY21380" fmla="*/ 1857046 h 5809456"/>
              <a:gd name="connsiteX21381" fmla="*/ 7215706 w 10993169"/>
              <a:gd name="connsiteY21381" fmla="*/ 1855744 h 5809456"/>
              <a:gd name="connsiteX21382" fmla="*/ 7213753 w 10993169"/>
              <a:gd name="connsiteY21382" fmla="*/ 1854442 h 5809456"/>
              <a:gd name="connsiteX21383" fmla="*/ 7212451 w 10993169"/>
              <a:gd name="connsiteY21383" fmla="*/ 1853139 h 5809456"/>
              <a:gd name="connsiteX21384" fmla="*/ 7213753 w 10993169"/>
              <a:gd name="connsiteY21384" fmla="*/ 1846628 h 5809456"/>
              <a:gd name="connsiteX21385" fmla="*/ 7215055 w 10993169"/>
              <a:gd name="connsiteY21385" fmla="*/ 1837512 h 5809456"/>
              <a:gd name="connsiteX21386" fmla="*/ 7213753 w 10993169"/>
              <a:gd name="connsiteY21386" fmla="*/ 1831652 h 5809456"/>
              <a:gd name="connsiteX21387" fmla="*/ 7212451 w 10993169"/>
              <a:gd name="connsiteY21387" fmla="*/ 1825140 h 5809456"/>
              <a:gd name="connsiteX21388" fmla="*/ 7205942 w 10993169"/>
              <a:gd name="connsiteY21388" fmla="*/ 1822536 h 5809456"/>
              <a:gd name="connsiteX21389" fmla="*/ 7200083 w 10993169"/>
              <a:gd name="connsiteY21389" fmla="*/ 1819931 h 5809456"/>
              <a:gd name="connsiteX21390" fmla="*/ 7198130 w 10993169"/>
              <a:gd name="connsiteY21390" fmla="*/ 1816676 h 5809456"/>
              <a:gd name="connsiteX21391" fmla="*/ 7196177 w 10993169"/>
              <a:gd name="connsiteY21391" fmla="*/ 1811467 h 5809456"/>
              <a:gd name="connsiteX21392" fmla="*/ 7194876 w 10993169"/>
              <a:gd name="connsiteY21392" fmla="*/ 1806257 h 5809456"/>
              <a:gd name="connsiteX21393" fmla="*/ 7194225 w 10993169"/>
              <a:gd name="connsiteY21393" fmla="*/ 1801700 h 5809456"/>
              <a:gd name="connsiteX21394" fmla="*/ 7195527 w 10993169"/>
              <a:gd name="connsiteY21394" fmla="*/ 1798444 h 5809456"/>
              <a:gd name="connsiteX21395" fmla="*/ 7197479 w 10993169"/>
              <a:gd name="connsiteY21395" fmla="*/ 1795188 h 5809456"/>
              <a:gd name="connsiteX21396" fmla="*/ 7200083 w 10993169"/>
              <a:gd name="connsiteY21396" fmla="*/ 1791281 h 5809456"/>
              <a:gd name="connsiteX21397" fmla="*/ 7202687 w 10993169"/>
              <a:gd name="connsiteY21397" fmla="*/ 1788677 h 5809456"/>
              <a:gd name="connsiteX21398" fmla="*/ 7212451 w 10993169"/>
              <a:gd name="connsiteY21398" fmla="*/ 1788677 h 5809456"/>
              <a:gd name="connsiteX21399" fmla="*/ 7220262 w 10993169"/>
              <a:gd name="connsiteY21399" fmla="*/ 1788677 h 5809456"/>
              <a:gd name="connsiteX21400" fmla="*/ 7223517 w 10993169"/>
              <a:gd name="connsiteY21400" fmla="*/ 1783468 h 5809456"/>
              <a:gd name="connsiteX21401" fmla="*/ 7226121 w 10993169"/>
              <a:gd name="connsiteY21401" fmla="*/ 1777607 h 5809456"/>
              <a:gd name="connsiteX21402" fmla="*/ 7228074 w 10993169"/>
              <a:gd name="connsiteY21402" fmla="*/ 1774352 h 5809456"/>
              <a:gd name="connsiteX21403" fmla="*/ 7229375 w 10993169"/>
              <a:gd name="connsiteY21403" fmla="*/ 1771747 h 5809456"/>
              <a:gd name="connsiteX21404" fmla="*/ 7230677 w 10993169"/>
              <a:gd name="connsiteY21404" fmla="*/ 1769794 h 5809456"/>
              <a:gd name="connsiteX21405" fmla="*/ 7232630 w 10993169"/>
              <a:gd name="connsiteY21405" fmla="*/ 1768491 h 5809456"/>
              <a:gd name="connsiteX21406" fmla="*/ 7237838 w 10993169"/>
              <a:gd name="connsiteY21406" fmla="*/ 1766538 h 5809456"/>
              <a:gd name="connsiteX21407" fmla="*/ 7244347 w 10993169"/>
              <a:gd name="connsiteY21407" fmla="*/ 1765236 h 5809456"/>
              <a:gd name="connsiteX21408" fmla="*/ 7247602 w 10993169"/>
              <a:gd name="connsiteY21408" fmla="*/ 1764585 h 5809456"/>
              <a:gd name="connsiteX21409" fmla="*/ 7250857 w 10993169"/>
              <a:gd name="connsiteY21409" fmla="*/ 1764585 h 5809456"/>
              <a:gd name="connsiteX21410" fmla="*/ 7253460 w 10993169"/>
              <a:gd name="connsiteY21410" fmla="*/ 1765236 h 5809456"/>
              <a:gd name="connsiteX21411" fmla="*/ 7255413 w 10993169"/>
              <a:gd name="connsiteY21411" fmla="*/ 1765887 h 5809456"/>
              <a:gd name="connsiteX21412" fmla="*/ 7258017 w 10993169"/>
              <a:gd name="connsiteY21412" fmla="*/ 1767189 h 5809456"/>
              <a:gd name="connsiteX21413" fmla="*/ 7260621 w 10993169"/>
              <a:gd name="connsiteY21413" fmla="*/ 1769794 h 5809456"/>
              <a:gd name="connsiteX21414" fmla="*/ 7263224 w 10993169"/>
              <a:gd name="connsiteY21414" fmla="*/ 1773701 h 5809456"/>
              <a:gd name="connsiteX21415" fmla="*/ 7265828 w 10993169"/>
              <a:gd name="connsiteY21415" fmla="*/ 1776305 h 5809456"/>
              <a:gd name="connsiteX21416" fmla="*/ 7267781 w 10993169"/>
              <a:gd name="connsiteY21416" fmla="*/ 1778910 h 5809456"/>
              <a:gd name="connsiteX21417" fmla="*/ 7271036 w 10993169"/>
              <a:gd name="connsiteY21417" fmla="*/ 1782165 h 5809456"/>
              <a:gd name="connsiteX21418" fmla="*/ 7272989 w 10993169"/>
              <a:gd name="connsiteY21418" fmla="*/ 1783468 h 5809456"/>
              <a:gd name="connsiteX21419" fmla="*/ 7274941 w 10993169"/>
              <a:gd name="connsiteY21419" fmla="*/ 1784770 h 5809456"/>
              <a:gd name="connsiteX21420" fmla="*/ 7276894 w 10993169"/>
              <a:gd name="connsiteY21420" fmla="*/ 1786072 h 5809456"/>
              <a:gd name="connsiteX21421" fmla="*/ 7278847 w 10993169"/>
              <a:gd name="connsiteY21421" fmla="*/ 1786072 h 5809456"/>
              <a:gd name="connsiteX21422" fmla="*/ 7280149 w 10993169"/>
              <a:gd name="connsiteY21422" fmla="*/ 1786723 h 5809456"/>
              <a:gd name="connsiteX21423" fmla="*/ 7281451 w 10993169"/>
              <a:gd name="connsiteY21423" fmla="*/ 1786723 h 5809456"/>
              <a:gd name="connsiteX21424" fmla="*/ 7284055 w 10993169"/>
              <a:gd name="connsiteY21424" fmla="*/ 1785421 h 5809456"/>
              <a:gd name="connsiteX21425" fmla="*/ 7286007 w 10993169"/>
              <a:gd name="connsiteY21425" fmla="*/ 1784770 h 5809456"/>
              <a:gd name="connsiteX21426" fmla="*/ 7290564 w 10993169"/>
              <a:gd name="connsiteY21426" fmla="*/ 1782165 h 5809456"/>
              <a:gd name="connsiteX21427" fmla="*/ 7293819 w 10993169"/>
              <a:gd name="connsiteY21427" fmla="*/ 1780863 h 5809456"/>
              <a:gd name="connsiteX21428" fmla="*/ 7303583 w 10993169"/>
              <a:gd name="connsiteY21428" fmla="*/ 1784770 h 5809456"/>
              <a:gd name="connsiteX21429" fmla="*/ 7311394 w 10993169"/>
              <a:gd name="connsiteY21429" fmla="*/ 1788677 h 5809456"/>
              <a:gd name="connsiteX21430" fmla="*/ 7315951 w 10993169"/>
              <a:gd name="connsiteY21430" fmla="*/ 1786072 h 5809456"/>
              <a:gd name="connsiteX21431" fmla="*/ 7318554 w 10993169"/>
              <a:gd name="connsiteY21431" fmla="*/ 1782817 h 5809456"/>
              <a:gd name="connsiteX21432" fmla="*/ 7319856 w 10993169"/>
              <a:gd name="connsiteY21432" fmla="*/ 1780863 h 5809456"/>
              <a:gd name="connsiteX21433" fmla="*/ 7321809 w 10993169"/>
              <a:gd name="connsiteY21433" fmla="*/ 1779561 h 5809456"/>
              <a:gd name="connsiteX21434" fmla="*/ 7323111 w 10993169"/>
              <a:gd name="connsiteY21434" fmla="*/ 1778910 h 5809456"/>
              <a:gd name="connsiteX21435" fmla="*/ 7325064 w 10993169"/>
              <a:gd name="connsiteY21435" fmla="*/ 1778259 h 5809456"/>
              <a:gd name="connsiteX21436" fmla="*/ 7326366 w 10993169"/>
              <a:gd name="connsiteY21436" fmla="*/ 1778259 h 5809456"/>
              <a:gd name="connsiteX21437" fmla="*/ 7327668 w 10993169"/>
              <a:gd name="connsiteY21437" fmla="*/ 1777607 h 5809456"/>
              <a:gd name="connsiteX21438" fmla="*/ 7329620 w 10993169"/>
              <a:gd name="connsiteY21438" fmla="*/ 1778259 h 5809456"/>
              <a:gd name="connsiteX21439" fmla="*/ 7331573 w 10993169"/>
              <a:gd name="connsiteY21439" fmla="*/ 1778910 h 5809456"/>
              <a:gd name="connsiteX21440" fmla="*/ 7334828 w 10993169"/>
              <a:gd name="connsiteY21440" fmla="*/ 1780212 h 5809456"/>
              <a:gd name="connsiteX21441" fmla="*/ 7337432 w 10993169"/>
              <a:gd name="connsiteY21441" fmla="*/ 1780863 h 5809456"/>
              <a:gd name="connsiteX21442" fmla="*/ 7340035 w 10993169"/>
              <a:gd name="connsiteY21442" fmla="*/ 1780212 h 5809456"/>
              <a:gd name="connsiteX21443" fmla="*/ 7342639 w 10993169"/>
              <a:gd name="connsiteY21443" fmla="*/ 1778259 h 5809456"/>
              <a:gd name="connsiteX21444" fmla="*/ 7345243 w 10993169"/>
              <a:gd name="connsiteY21444" fmla="*/ 1775654 h 5809456"/>
              <a:gd name="connsiteX21445" fmla="*/ 7347847 w 10993169"/>
              <a:gd name="connsiteY21445" fmla="*/ 1773701 h 5809456"/>
              <a:gd name="connsiteX21446" fmla="*/ 7350451 w 10993169"/>
              <a:gd name="connsiteY21446" fmla="*/ 1764585 h 5809456"/>
              <a:gd name="connsiteX21447" fmla="*/ 7353054 w 10993169"/>
              <a:gd name="connsiteY21447" fmla="*/ 1755469 h 5809456"/>
              <a:gd name="connsiteX21448" fmla="*/ 7355007 w 10993169"/>
              <a:gd name="connsiteY21448" fmla="*/ 1750911 h 5809456"/>
              <a:gd name="connsiteX21449" fmla="*/ 7356960 w 10993169"/>
              <a:gd name="connsiteY21449" fmla="*/ 1746353 h 5809456"/>
              <a:gd name="connsiteX21450" fmla="*/ 7358262 w 10993169"/>
              <a:gd name="connsiteY21450" fmla="*/ 1743748 h 5809456"/>
              <a:gd name="connsiteX21451" fmla="*/ 7359564 w 10993169"/>
              <a:gd name="connsiteY21451" fmla="*/ 1741795 h 5809456"/>
              <a:gd name="connsiteX21452" fmla="*/ 7361517 w 10993169"/>
              <a:gd name="connsiteY21452" fmla="*/ 1741144 h 5809456"/>
              <a:gd name="connsiteX21453" fmla="*/ 7362818 w 10993169"/>
              <a:gd name="connsiteY21453" fmla="*/ 1740493 h 5809456"/>
              <a:gd name="connsiteX21454" fmla="*/ 7365422 w 10993169"/>
              <a:gd name="connsiteY21454" fmla="*/ 1739841 h 5809456"/>
              <a:gd name="connsiteX21455" fmla="*/ 7368026 w 10993169"/>
              <a:gd name="connsiteY21455" fmla="*/ 1739190 h 5809456"/>
              <a:gd name="connsiteX21456" fmla="*/ 7371281 w 10993169"/>
              <a:gd name="connsiteY21456" fmla="*/ 1739190 h 5809456"/>
              <a:gd name="connsiteX21457" fmla="*/ 7374535 w 10993169"/>
              <a:gd name="connsiteY21457" fmla="*/ 1739841 h 5809456"/>
              <a:gd name="connsiteX21458" fmla="*/ 7381696 w 10993169"/>
              <a:gd name="connsiteY21458" fmla="*/ 1741144 h 5809456"/>
              <a:gd name="connsiteX21459" fmla="*/ 7388856 w 10993169"/>
              <a:gd name="connsiteY21459" fmla="*/ 1743097 h 5809456"/>
              <a:gd name="connsiteX21460" fmla="*/ 7394715 w 10993169"/>
              <a:gd name="connsiteY21460" fmla="*/ 1748957 h 5809456"/>
              <a:gd name="connsiteX21461" fmla="*/ 7402526 w 10993169"/>
              <a:gd name="connsiteY21461" fmla="*/ 1756771 h 5809456"/>
              <a:gd name="connsiteX21462" fmla="*/ 7409686 w 10993169"/>
              <a:gd name="connsiteY21462" fmla="*/ 1765236 h 5809456"/>
              <a:gd name="connsiteX21463" fmla="*/ 7416196 w 10993169"/>
              <a:gd name="connsiteY21463" fmla="*/ 1771096 h 5809456"/>
              <a:gd name="connsiteX21464" fmla="*/ 7424007 w 10993169"/>
              <a:gd name="connsiteY21464" fmla="*/ 1774352 h 5809456"/>
              <a:gd name="connsiteX21465" fmla="*/ 7434422 w 10993169"/>
              <a:gd name="connsiteY21465" fmla="*/ 1777607 h 5809456"/>
              <a:gd name="connsiteX21466" fmla="*/ 7444837 w 10993169"/>
              <a:gd name="connsiteY21466" fmla="*/ 1780212 h 5809456"/>
              <a:gd name="connsiteX21467" fmla="*/ 7452648 w 10993169"/>
              <a:gd name="connsiteY21467" fmla="*/ 1783468 h 5809456"/>
              <a:gd name="connsiteX21468" fmla="*/ 7456554 w 10993169"/>
              <a:gd name="connsiteY21468" fmla="*/ 1788677 h 5809456"/>
              <a:gd name="connsiteX21469" fmla="*/ 7461761 w 10993169"/>
              <a:gd name="connsiteY21469" fmla="*/ 1795188 h 5809456"/>
              <a:gd name="connsiteX21470" fmla="*/ 7466318 w 10993169"/>
              <a:gd name="connsiteY21470" fmla="*/ 1801700 h 5809456"/>
              <a:gd name="connsiteX21471" fmla="*/ 7470224 w 10993169"/>
              <a:gd name="connsiteY21471" fmla="*/ 1806257 h 5809456"/>
              <a:gd name="connsiteX21472" fmla="*/ 7473478 w 10993169"/>
              <a:gd name="connsiteY21472" fmla="*/ 1811467 h 5809456"/>
              <a:gd name="connsiteX21473" fmla="*/ 7478035 w 10993169"/>
              <a:gd name="connsiteY21473" fmla="*/ 1817327 h 5809456"/>
              <a:gd name="connsiteX21474" fmla="*/ 7482592 w 10993169"/>
              <a:gd name="connsiteY21474" fmla="*/ 1823187 h 5809456"/>
              <a:gd name="connsiteX21475" fmla="*/ 7485846 w 10993169"/>
              <a:gd name="connsiteY21475" fmla="*/ 1827745 h 5809456"/>
              <a:gd name="connsiteX21476" fmla="*/ 7487148 w 10993169"/>
              <a:gd name="connsiteY21476" fmla="*/ 1830350 h 5809456"/>
              <a:gd name="connsiteX21477" fmla="*/ 7489101 w 10993169"/>
              <a:gd name="connsiteY21477" fmla="*/ 1834256 h 5809456"/>
              <a:gd name="connsiteX21478" fmla="*/ 7489101 w 10993169"/>
              <a:gd name="connsiteY21478" fmla="*/ 1836210 h 5809456"/>
              <a:gd name="connsiteX21479" fmla="*/ 7489101 w 10993169"/>
              <a:gd name="connsiteY21479" fmla="*/ 1838814 h 5809456"/>
              <a:gd name="connsiteX21480" fmla="*/ 7489101 w 10993169"/>
              <a:gd name="connsiteY21480" fmla="*/ 1840768 h 5809456"/>
              <a:gd name="connsiteX21481" fmla="*/ 7488450 w 10993169"/>
              <a:gd name="connsiteY21481" fmla="*/ 1842721 h 5809456"/>
              <a:gd name="connsiteX21482" fmla="*/ 7485846 w 10993169"/>
              <a:gd name="connsiteY21482" fmla="*/ 1847279 h 5809456"/>
              <a:gd name="connsiteX21483" fmla="*/ 7483243 w 10993169"/>
              <a:gd name="connsiteY21483" fmla="*/ 1850535 h 5809456"/>
              <a:gd name="connsiteX21484" fmla="*/ 7473478 w 10993169"/>
              <a:gd name="connsiteY21484" fmla="*/ 1851837 h 5809456"/>
              <a:gd name="connsiteX21485" fmla="*/ 7465667 w 10993169"/>
              <a:gd name="connsiteY21485" fmla="*/ 1853139 h 5809456"/>
              <a:gd name="connsiteX21486" fmla="*/ 7465667 w 10993169"/>
              <a:gd name="connsiteY21486" fmla="*/ 1855744 h 5809456"/>
              <a:gd name="connsiteX21487" fmla="*/ 7465667 w 10993169"/>
              <a:gd name="connsiteY21487" fmla="*/ 1859000 h 5809456"/>
              <a:gd name="connsiteX21488" fmla="*/ 7466318 w 10993169"/>
              <a:gd name="connsiteY21488" fmla="*/ 1860302 h 5809456"/>
              <a:gd name="connsiteX21489" fmla="*/ 7466318 w 10993169"/>
              <a:gd name="connsiteY21489" fmla="*/ 1861604 h 5809456"/>
              <a:gd name="connsiteX21490" fmla="*/ 7466969 w 10993169"/>
              <a:gd name="connsiteY21490" fmla="*/ 1862907 h 5809456"/>
              <a:gd name="connsiteX21491" fmla="*/ 7468271 w 10993169"/>
              <a:gd name="connsiteY21491" fmla="*/ 1862907 h 5809456"/>
              <a:gd name="connsiteX21492" fmla="*/ 7468922 w 10993169"/>
              <a:gd name="connsiteY21492" fmla="*/ 1864860 h 5809456"/>
              <a:gd name="connsiteX21493" fmla="*/ 7470875 w 10993169"/>
              <a:gd name="connsiteY21493" fmla="*/ 1865511 h 5809456"/>
              <a:gd name="connsiteX21494" fmla="*/ 7472827 w 10993169"/>
              <a:gd name="connsiteY21494" fmla="*/ 1866162 h 5809456"/>
              <a:gd name="connsiteX21495" fmla="*/ 7474780 w 10993169"/>
              <a:gd name="connsiteY21495" fmla="*/ 1866162 h 5809456"/>
              <a:gd name="connsiteX21496" fmla="*/ 7478686 w 10993169"/>
              <a:gd name="connsiteY21496" fmla="*/ 1866162 h 5809456"/>
              <a:gd name="connsiteX21497" fmla="*/ 7483243 w 10993169"/>
              <a:gd name="connsiteY21497" fmla="*/ 1865511 h 5809456"/>
              <a:gd name="connsiteX21498" fmla="*/ 7485846 w 10993169"/>
              <a:gd name="connsiteY21498" fmla="*/ 1865511 h 5809456"/>
              <a:gd name="connsiteX21499" fmla="*/ 7489752 w 10993169"/>
              <a:gd name="connsiteY21499" fmla="*/ 1864860 h 5809456"/>
              <a:gd name="connsiteX21500" fmla="*/ 7494309 w 10993169"/>
              <a:gd name="connsiteY21500" fmla="*/ 1864860 h 5809456"/>
              <a:gd name="connsiteX21501" fmla="*/ 7498214 w 10993169"/>
              <a:gd name="connsiteY21501" fmla="*/ 1865511 h 5809456"/>
              <a:gd name="connsiteX21502" fmla="*/ 7501469 w 10993169"/>
              <a:gd name="connsiteY21502" fmla="*/ 1866813 h 5809456"/>
              <a:gd name="connsiteX21503" fmla="*/ 7505375 w 10993169"/>
              <a:gd name="connsiteY21503" fmla="*/ 1868767 h 5809456"/>
              <a:gd name="connsiteX21504" fmla="*/ 7509280 w 10993169"/>
              <a:gd name="connsiteY21504" fmla="*/ 1872022 h 5809456"/>
              <a:gd name="connsiteX21505" fmla="*/ 7513837 w 10993169"/>
              <a:gd name="connsiteY21505" fmla="*/ 1875929 h 5809456"/>
              <a:gd name="connsiteX21506" fmla="*/ 7516441 w 10993169"/>
              <a:gd name="connsiteY21506" fmla="*/ 1878534 h 5809456"/>
              <a:gd name="connsiteX21507" fmla="*/ 7519695 w 10993169"/>
              <a:gd name="connsiteY21507" fmla="*/ 1882441 h 5809456"/>
              <a:gd name="connsiteX21508" fmla="*/ 7520997 w 10993169"/>
              <a:gd name="connsiteY21508" fmla="*/ 1885045 h 5809456"/>
              <a:gd name="connsiteX21509" fmla="*/ 7522299 w 10993169"/>
              <a:gd name="connsiteY21509" fmla="*/ 1886999 h 5809456"/>
              <a:gd name="connsiteX21510" fmla="*/ 7523601 w 10993169"/>
              <a:gd name="connsiteY21510" fmla="*/ 1888952 h 5809456"/>
              <a:gd name="connsiteX21511" fmla="*/ 7523601 w 10993169"/>
              <a:gd name="connsiteY21511" fmla="*/ 1890905 h 5809456"/>
              <a:gd name="connsiteX21512" fmla="*/ 7523601 w 10993169"/>
              <a:gd name="connsiteY21512" fmla="*/ 1894812 h 5809456"/>
              <a:gd name="connsiteX21513" fmla="*/ 7522950 w 10993169"/>
              <a:gd name="connsiteY21513" fmla="*/ 1900021 h 5809456"/>
              <a:gd name="connsiteX21514" fmla="*/ 7522299 w 10993169"/>
              <a:gd name="connsiteY21514" fmla="*/ 1902626 h 5809456"/>
              <a:gd name="connsiteX21515" fmla="*/ 7521648 w 10993169"/>
              <a:gd name="connsiteY21515" fmla="*/ 1905231 h 5809456"/>
              <a:gd name="connsiteX21516" fmla="*/ 7520346 w 10993169"/>
              <a:gd name="connsiteY21516" fmla="*/ 1907835 h 5809456"/>
              <a:gd name="connsiteX21517" fmla="*/ 7519044 w 10993169"/>
              <a:gd name="connsiteY21517" fmla="*/ 1909137 h 5809456"/>
              <a:gd name="connsiteX21518" fmla="*/ 7517742 w 10993169"/>
              <a:gd name="connsiteY21518" fmla="*/ 1909788 h 5809456"/>
              <a:gd name="connsiteX21519" fmla="*/ 7515790 w 10993169"/>
              <a:gd name="connsiteY21519" fmla="*/ 1909788 h 5809456"/>
              <a:gd name="connsiteX21520" fmla="*/ 7514488 w 10993169"/>
              <a:gd name="connsiteY21520" fmla="*/ 1909788 h 5809456"/>
              <a:gd name="connsiteX21521" fmla="*/ 7512535 w 10993169"/>
              <a:gd name="connsiteY21521" fmla="*/ 1909788 h 5809456"/>
              <a:gd name="connsiteX21522" fmla="*/ 7508629 w 10993169"/>
              <a:gd name="connsiteY21522" fmla="*/ 1909137 h 5809456"/>
              <a:gd name="connsiteX21523" fmla="*/ 7506025 w 10993169"/>
              <a:gd name="connsiteY21523" fmla="*/ 1909137 h 5809456"/>
              <a:gd name="connsiteX21524" fmla="*/ 7498865 w 10993169"/>
              <a:gd name="connsiteY21524" fmla="*/ 1909137 h 5809456"/>
              <a:gd name="connsiteX21525" fmla="*/ 7493007 w 10993169"/>
              <a:gd name="connsiteY21525" fmla="*/ 1909137 h 5809456"/>
              <a:gd name="connsiteX21526" fmla="*/ 7491054 w 10993169"/>
              <a:gd name="connsiteY21526" fmla="*/ 1909788 h 5809456"/>
              <a:gd name="connsiteX21527" fmla="*/ 7488450 w 10993169"/>
              <a:gd name="connsiteY21527" fmla="*/ 1911742 h 5809456"/>
              <a:gd name="connsiteX21528" fmla="*/ 7486497 w 10993169"/>
              <a:gd name="connsiteY21528" fmla="*/ 1914346 h 5809456"/>
              <a:gd name="connsiteX21529" fmla="*/ 7485846 w 10993169"/>
              <a:gd name="connsiteY21529" fmla="*/ 1916300 h 5809456"/>
              <a:gd name="connsiteX21530" fmla="*/ 7481941 w 10993169"/>
              <a:gd name="connsiteY21530" fmla="*/ 1926067 h 5809456"/>
              <a:gd name="connsiteX21531" fmla="*/ 7480639 w 10993169"/>
              <a:gd name="connsiteY21531" fmla="*/ 1932578 h 5809456"/>
              <a:gd name="connsiteX21532" fmla="*/ 7481290 w 10993169"/>
              <a:gd name="connsiteY21532" fmla="*/ 1936485 h 5809456"/>
              <a:gd name="connsiteX21533" fmla="*/ 7481941 w 10993169"/>
              <a:gd name="connsiteY21533" fmla="*/ 1940392 h 5809456"/>
              <a:gd name="connsiteX21534" fmla="*/ 7483893 w 10993169"/>
              <a:gd name="connsiteY21534" fmla="*/ 1943648 h 5809456"/>
              <a:gd name="connsiteX21535" fmla="*/ 7485846 w 10993169"/>
              <a:gd name="connsiteY21535" fmla="*/ 1947554 h 5809456"/>
              <a:gd name="connsiteX21536" fmla="*/ 7493658 w 10993169"/>
              <a:gd name="connsiteY21536" fmla="*/ 1952764 h 5809456"/>
              <a:gd name="connsiteX21537" fmla="*/ 7500818 w 10993169"/>
              <a:gd name="connsiteY21537" fmla="*/ 1957973 h 5809456"/>
              <a:gd name="connsiteX21538" fmla="*/ 7505375 w 10993169"/>
              <a:gd name="connsiteY21538" fmla="*/ 1958624 h 5809456"/>
              <a:gd name="connsiteX21539" fmla="*/ 7509280 w 10993169"/>
              <a:gd name="connsiteY21539" fmla="*/ 1959926 h 5809456"/>
              <a:gd name="connsiteX21540" fmla="*/ 7511884 w 10993169"/>
              <a:gd name="connsiteY21540" fmla="*/ 1960577 h 5809456"/>
              <a:gd name="connsiteX21541" fmla="*/ 7513186 w 10993169"/>
              <a:gd name="connsiteY21541" fmla="*/ 1961228 h 5809456"/>
              <a:gd name="connsiteX21542" fmla="*/ 7515139 w 10993169"/>
              <a:gd name="connsiteY21542" fmla="*/ 1961228 h 5809456"/>
              <a:gd name="connsiteX21543" fmla="*/ 7516441 w 10993169"/>
              <a:gd name="connsiteY21543" fmla="*/ 1960577 h 5809456"/>
              <a:gd name="connsiteX21544" fmla="*/ 7517742 w 10993169"/>
              <a:gd name="connsiteY21544" fmla="*/ 1959926 h 5809456"/>
              <a:gd name="connsiteX21545" fmla="*/ 7519695 w 10993169"/>
              <a:gd name="connsiteY21545" fmla="*/ 1958624 h 5809456"/>
              <a:gd name="connsiteX21546" fmla="*/ 7520997 w 10993169"/>
              <a:gd name="connsiteY21546" fmla="*/ 1957322 h 5809456"/>
              <a:gd name="connsiteX21547" fmla="*/ 7520997 w 10993169"/>
              <a:gd name="connsiteY21547" fmla="*/ 1955368 h 5809456"/>
              <a:gd name="connsiteX21548" fmla="*/ 7520997 w 10993169"/>
              <a:gd name="connsiteY21548" fmla="*/ 1951461 h 5809456"/>
              <a:gd name="connsiteX21549" fmla="*/ 7520997 w 10993169"/>
              <a:gd name="connsiteY21549" fmla="*/ 1948206 h 5809456"/>
              <a:gd name="connsiteX21550" fmla="*/ 7520346 w 10993169"/>
              <a:gd name="connsiteY21550" fmla="*/ 1944950 h 5809456"/>
              <a:gd name="connsiteX21551" fmla="*/ 7519044 w 10993169"/>
              <a:gd name="connsiteY21551" fmla="*/ 1942345 h 5809456"/>
              <a:gd name="connsiteX21552" fmla="*/ 7512535 w 10993169"/>
              <a:gd name="connsiteY21552" fmla="*/ 1940392 h 5809456"/>
              <a:gd name="connsiteX21553" fmla="*/ 7508629 w 10993169"/>
              <a:gd name="connsiteY21553" fmla="*/ 1937787 h 5809456"/>
              <a:gd name="connsiteX21554" fmla="*/ 7507327 w 10993169"/>
              <a:gd name="connsiteY21554" fmla="*/ 1935183 h 5809456"/>
              <a:gd name="connsiteX21555" fmla="*/ 7506676 w 10993169"/>
              <a:gd name="connsiteY21555" fmla="*/ 1932578 h 5809456"/>
              <a:gd name="connsiteX21556" fmla="*/ 7506025 w 10993169"/>
              <a:gd name="connsiteY21556" fmla="*/ 1929974 h 5809456"/>
              <a:gd name="connsiteX21557" fmla="*/ 7506025 w 10993169"/>
              <a:gd name="connsiteY21557" fmla="*/ 1927369 h 5809456"/>
              <a:gd name="connsiteX21558" fmla="*/ 7507327 w 10993169"/>
              <a:gd name="connsiteY21558" fmla="*/ 1926718 h 5809456"/>
              <a:gd name="connsiteX21559" fmla="*/ 7509280 w 10993169"/>
              <a:gd name="connsiteY21559" fmla="*/ 1926067 h 5809456"/>
              <a:gd name="connsiteX21560" fmla="*/ 7511233 w 10993169"/>
              <a:gd name="connsiteY21560" fmla="*/ 1926067 h 5809456"/>
              <a:gd name="connsiteX21561" fmla="*/ 7513837 w 10993169"/>
              <a:gd name="connsiteY21561" fmla="*/ 1926718 h 5809456"/>
              <a:gd name="connsiteX21562" fmla="*/ 7518393 w 10993169"/>
              <a:gd name="connsiteY21562" fmla="*/ 1926718 h 5809456"/>
              <a:gd name="connsiteX21563" fmla="*/ 7520997 w 10993169"/>
              <a:gd name="connsiteY21563" fmla="*/ 1927369 h 5809456"/>
              <a:gd name="connsiteX21564" fmla="*/ 7525554 w 10993169"/>
              <a:gd name="connsiteY21564" fmla="*/ 1927369 h 5809456"/>
              <a:gd name="connsiteX21565" fmla="*/ 7529459 w 10993169"/>
              <a:gd name="connsiteY21565" fmla="*/ 1928020 h 5809456"/>
              <a:gd name="connsiteX21566" fmla="*/ 7534016 w 10993169"/>
              <a:gd name="connsiteY21566" fmla="*/ 1929323 h 5809456"/>
              <a:gd name="connsiteX21567" fmla="*/ 7538573 w 10993169"/>
              <a:gd name="connsiteY21567" fmla="*/ 1930625 h 5809456"/>
              <a:gd name="connsiteX21568" fmla="*/ 7542478 w 10993169"/>
              <a:gd name="connsiteY21568" fmla="*/ 1931927 h 5809456"/>
              <a:gd name="connsiteX21569" fmla="*/ 7546384 w 10993169"/>
              <a:gd name="connsiteY21569" fmla="*/ 1933881 h 5809456"/>
              <a:gd name="connsiteX21570" fmla="*/ 7549639 w 10993169"/>
              <a:gd name="connsiteY21570" fmla="*/ 1935834 h 5809456"/>
              <a:gd name="connsiteX21571" fmla="*/ 7551591 w 10993169"/>
              <a:gd name="connsiteY21571" fmla="*/ 1937787 h 5809456"/>
              <a:gd name="connsiteX21572" fmla="*/ 7553544 w 10993169"/>
              <a:gd name="connsiteY21572" fmla="*/ 1939090 h 5809456"/>
              <a:gd name="connsiteX21573" fmla="*/ 7554846 w 10993169"/>
              <a:gd name="connsiteY21573" fmla="*/ 1940392 h 5809456"/>
              <a:gd name="connsiteX21574" fmla="*/ 7556148 w 10993169"/>
              <a:gd name="connsiteY21574" fmla="*/ 1942997 h 5809456"/>
              <a:gd name="connsiteX21575" fmla="*/ 7557450 w 10993169"/>
              <a:gd name="connsiteY21575" fmla="*/ 1945601 h 5809456"/>
              <a:gd name="connsiteX21576" fmla="*/ 7558752 w 10993169"/>
              <a:gd name="connsiteY21576" fmla="*/ 1950810 h 5809456"/>
              <a:gd name="connsiteX21577" fmla="*/ 7559403 w 10993169"/>
              <a:gd name="connsiteY21577" fmla="*/ 1955368 h 5809456"/>
              <a:gd name="connsiteX21578" fmla="*/ 7556799 w 10993169"/>
              <a:gd name="connsiteY21578" fmla="*/ 1962531 h 5809456"/>
              <a:gd name="connsiteX21579" fmla="*/ 7554195 w 10993169"/>
              <a:gd name="connsiteY21579" fmla="*/ 1968391 h 5809456"/>
              <a:gd name="connsiteX21580" fmla="*/ 7552893 w 10993169"/>
              <a:gd name="connsiteY21580" fmla="*/ 1972298 h 5809456"/>
              <a:gd name="connsiteX21581" fmla="*/ 7552242 w 10993169"/>
              <a:gd name="connsiteY21581" fmla="*/ 1976856 h 5809456"/>
              <a:gd name="connsiteX21582" fmla="*/ 7551591 w 10993169"/>
              <a:gd name="connsiteY21582" fmla="*/ 1980763 h 5809456"/>
              <a:gd name="connsiteX21583" fmla="*/ 7551591 w 10993169"/>
              <a:gd name="connsiteY21583" fmla="*/ 1983367 h 5809456"/>
              <a:gd name="connsiteX21584" fmla="*/ 7552242 w 10993169"/>
              <a:gd name="connsiteY21584" fmla="*/ 1987925 h 5809456"/>
              <a:gd name="connsiteX21585" fmla="*/ 7553544 w 10993169"/>
              <a:gd name="connsiteY21585" fmla="*/ 1993134 h 5809456"/>
              <a:gd name="connsiteX21586" fmla="*/ 7554846 w 10993169"/>
              <a:gd name="connsiteY21586" fmla="*/ 1997692 h 5809456"/>
              <a:gd name="connsiteX21587" fmla="*/ 7556799 w 10993169"/>
              <a:gd name="connsiteY21587" fmla="*/ 2000948 h 5809456"/>
              <a:gd name="connsiteX21588" fmla="*/ 7560054 w 10993169"/>
              <a:gd name="connsiteY21588" fmla="*/ 2004204 h 5809456"/>
              <a:gd name="connsiteX21589" fmla="*/ 7565261 w 10993169"/>
              <a:gd name="connsiteY21589" fmla="*/ 2007459 h 5809456"/>
              <a:gd name="connsiteX21590" fmla="*/ 7570469 w 10993169"/>
              <a:gd name="connsiteY21590" fmla="*/ 2010715 h 5809456"/>
              <a:gd name="connsiteX21591" fmla="*/ 7575676 w 10993169"/>
              <a:gd name="connsiteY21591" fmla="*/ 2013319 h 5809456"/>
              <a:gd name="connsiteX21592" fmla="*/ 7586742 w 10993169"/>
              <a:gd name="connsiteY21592" fmla="*/ 2019180 h 5809456"/>
              <a:gd name="connsiteX21593" fmla="*/ 7595855 w 10993169"/>
              <a:gd name="connsiteY21593" fmla="*/ 2024389 h 5809456"/>
              <a:gd name="connsiteX21594" fmla="*/ 7602365 w 10993169"/>
              <a:gd name="connsiteY21594" fmla="*/ 2026342 h 5809456"/>
              <a:gd name="connsiteX21595" fmla="*/ 7609525 w 10993169"/>
              <a:gd name="connsiteY21595" fmla="*/ 2028947 h 5809456"/>
              <a:gd name="connsiteX21596" fmla="*/ 7612780 w 10993169"/>
              <a:gd name="connsiteY21596" fmla="*/ 2030249 h 5809456"/>
              <a:gd name="connsiteX21597" fmla="*/ 7616035 w 10993169"/>
              <a:gd name="connsiteY21597" fmla="*/ 2031551 h 5809456"/>
              <a:gd name="connsiteX21598" fmla="*/ 7618638 w 10993169"/>
              <a:gd name="connsiteY21598" fmla="*/ 2032854 h 5809456"/>
              <a:gd name="connsiteX21599" fmla="*/ 7621242 w 10993169"/>
              <a:gd name="connsiteY21599" fmla="*/ 2034807 h 5809456"/>
              <a:gd name="connsiteX21600" fmla="*/ 7625799 w 10993169"/>
              <a:gd name="connsiteY21600" fmla="*/ 2038063 h 5809456"/>
              <a:gd name="connsiteX21601" fmla="*/ 7631006 w 10993169"/>
              <a:gd name="connsiteY21601" fmla="*/ 2042621 h 5809456"/>
              <a:gd name="connsiteX21602" fmla="*/ 7636865 w 10993169"/>
              <a:gd name="connsiteY21602" fmla="*/ 2047179 h 5809456"/>
              <a:gd name="connsiteX21603" fmla="*/ 7641421 w 10993169"/>
              <a:gd name="connsiteY21603" fmla="*/ 2050434 h 5809456"/>
              <a:gd name="connsiteX21604" fmla="*/ 7645978 w 10993169"/>
              <a:gd name="connsiteY21604" fmla="*/ 2050434 h 5809456"/>
              <a:gd name="connsiteX21605" fmla="*/ 7651185 w 10993169"/>
              <a:gd name="connsiteY21605" fmla="*/ 2051085 h 5809456"/>
              <a:gd name="connsiteX21606" fmla="*/ 7653789 w 10993169"/>
              <a:gd name="connsiteY21606" fmla="*/ 2051085 h 5809456"/>
              <a:gd name="connsiteX21607" fmla="*/ 7656393 w 10993169"/>
              <a:gd name="connsiteY21607" fmla="*/ 2051085 h 5809456"/>
              <a:gd name="connsiteX21608" fmla="*/ 7657695 w 10993169"/>
              <a:gd name="connsiteY21608" fmla="*/ 2051085 h 5809456"/>
              <a:gd name="connsiteX21609" fmla="*/ 7658997 w 10993169"/>
              <a:gd name="connsiteY21609" fmla="*/ 2050434 h 5809456"/>
              <a:gd name="connsiteX21610" fmla="*/ 7658997 w 10993169"/>
              <a:gd name="connsiteY21610" fmla="*/ 2043923 h 5809456"/>
              <a:gd name="connsiteX21611" fmla="*/ 7658997 w 10993169"/>
              <a:gd name="connsiteY21611" fmla="*/ 2037412 h 5809456"/>
              <a:gd name="connsiteX21612" fmla="*/ 7661601 w 10993169"/>
              <a:gd name="connsiteY21612" fmla="*/ 2036109 h 5809456"/>
              <a:gd name="connsiteX21613" fmla="*/ 7665506 w 10993169"/>
              <a:gd name="connsiteY21613" fmla="*/ 2035458 h 5809456"/>
              <a:gd name="connsiteX21614" fmla="*/ 7669412 w 10993169"/>
              <a:gd name="connsiteY21614" fmla="*/ 2034807 h 5809456"/>
              <a:gd name="connsiteX21615" fmla="*/ 7672015 w 10993169"/>
              <a:gd name="connsiteY21615" fmla="*/ 2034807 h 5809456"/>
              <a:gd name="connsiteX21616" fmla="*/ 7674619 w 10993169"/>
              <a:gd name="connsiteY21616" fmla="*/ 2042621 h 5809456"/>
              <a:gd name="connsiteX21617" fmla="*/ 7677223 w 10993169"/>
              <a:gd name="connsiteY21617" fmla="*/ 2050434 h 5809456"/>
              <a:gd name="connsiteX21618" fmla="*/ 7679827 w 10993169"/>
              <a:gd name="connsiteY21618" fmla="*/ 2051737 h 5809456"/>
              <a:gd name="connsiteX21619" fmla="*/ 7683733 w 10993169"/>
              <a:gd name="connsiteY21619" fmla="*/ 2053690 h 5809456"/>
              <a:gd name="connsiteX21620" fmla="*/ 7688289 w 10993169"/>
              <a:gd name="connsiteY21620" fmla="*/ 2054992 h 5809456"/>
              <a:gd name="connsiteX21621" fmla="*/ 7692846 w 10993169"/>
              <a:gd name="connsiteY21621" fmla="*/ 2054992 h 5809456"/>
              <a:gd name="connsiteX21622" fmla="*/ 7697402 w 10993169"/>
              <a:gd name="connsiteY21622" fmla="*/ 2054341 h 5809456"/>
              <a:gd name="connsiteX21623" fmla="*/ 7701308 w 10993169"/>
              <a:gd name="connsiteY21623" fmla="*/ 2052388 h 5809456"/>
              <a:gd name="connsiteX21624" fmla="*/ 7705213 w 10993169"/>
              <a:gd name="connsiteY21624" fmla="*/ 2049783 h 5809456"/>
              <a:gd name="connsiteX21625" fmla="*/ 7707817 w 10993169"/>
              <a:gd name="connsiteY21625" fmla="*/ 2047830 h 5809456"/>
              <a:gd name="connsiteX21626" fmla="*/ 7708468 w 10993169"/>
              <a:gd name="connsiteY21626" fmla="*/ 2044574 h 5809456"/>
              <a:gd name="connsiteX21627" fmla="*/ 7708468 w 10993169"/>
              <a:gd name="connsiteY21627" fmla="*/ 2041318 h 5809456"/>
              <a:gd name="connsiteX21628" fmla="*/ 7707817 w 10993169"/>
              <a:gd name="connsiteY21628" fmla="*/ 2037412 h 5809456"/>
              <a:gd name="connsiteX21629" fmla="*/ 7707166 w 10993169"/>
              <a:gd name="connsiteY21629" fmla="*/ 2034156 h 5809456"/>
              <a:gd name="connsiteX21630" fmla="*/ 7705865 w 10993169"/>
              <a:gd name="connsiteY21630" fmla="*/ 2030249 h 5809456"/>
              <a:gd name="connsiteX21631" fmla="*/ 7703912 w 10993169"/>
              <a:gd name="connsiteY21631" fmla="*/ 2026993 h 5809456"/>
              <a:gd name="connsiteX21632" fmla="*/ 7702610 w 10993169"/>
              <a:gd name="connsiteY21632" fmla="*/ 2024389 h 5809456"/>
              <a:gd name="connsiteX21633" fmla="*/ 7700657 w 10993169"/>
              <a:gd name="connsiteY21633" fmla="*/ 2021784 h 5809456"/>
              <a:gd name="connsiteX21634" fmla="*/ 7700006 w 10993169"/>
              <a:gd name="connsiteY21634" fmla="*/ 2018529 h 5809456"/>
              <a:gd name="connsiteX21635" fmla="*/ 7698704 w 10993169"/>
              <a:gd name="connsiteY21635" fmla="*/ 2015924 h 5809456"/>
              <a:gd name="connsiteX21636" fmla="*/ 7697402 w 10993169"/>
              <a:gd name="connsiteY21636" fmla="*/ 2013319 h 5809456"/>
              <a:gd name="connsiteX21637" fmla="*/ 7695449 w 10993169"/>
              <a:gd name="connsiteY21637" fmla="*/ 2010064 h 5809456"/>
              <a:gd name="connsiteX21638" fmla="*/ 7693497 w 10993169"/>
              <a:gd name="connsiteY21638" fmla="*/ 2008110 h 5809456"/>
              <a:gd name="connsiteX21639" fmla="*/ 7692195 w 10993169"/>
              <a:gd name="connsiteY21639" fmla="*/ 2005506 h 5809456"/>
              <a:gd name="connsiteX21640" fmla="*/ 7690893 w 10993169"/>
              <a:gd name="connsiteY21640" fmla="*/ 2002901 h 5809456"/>
              <a:gd name="connsiteX21641" fmla="*/ 7690242 w 10993169"/>
              <a:gd name="connsiteY21641" fmla="*/ 2000948 h 5809456"/>
              <a:gd name="connsiteX21642" fmla="*/ 7687638 w 10993169"/>
              <a:gd name="connsiteY21642" fmla="*/ 1994436 h 5809456"/>
              <a:gd name="connsiteX21643" fmla="*/ 7685034 w 10993169"/>
              <a:gd name="connsiteY21643" fmla="*/ 1987274 h 5809456"/>
              <a:gd name="connsiteX21644" fmla="*/ 7684383 w 10993169"/>
              <a:gd name="connsiteY21644" fmla="*/ 1983367 h 5809456"/>
              <a:gd name="connsiteX21645" fmla="*/ 7683733 w 10993169"/>
              <a:gd name="connsiteY21645" fmla="*/ 1979460 h 5809456"/>
              <a:gd name="connsiteX21646" fmla="*/ 7683733 w 10993169"/>
              <a:gd name="connsiteY21646" fmla="*/ 1976205 h 5809456"/>
              <a:gd name="connsiteX21647" fmla="*/ 7684383 w 10993169"/>
              <a:gd name="connsiteY21647" fmla="*/ 1972949 h 5809456"/>
              <a:gd name="connsiteX21648" fmla="*/ 7690242 w 10993169"/>
              <a:gd name="connsiteY21648" fmla="*/ 1970344 h 5809456"/>
              <a:gd name="connsiteX21649" fmla="*/ 7695449 w 10993169"/>
              <a:gd name="connsiteY21649" fmla="*/ 1968391 h 5809456"/>
              <a:gd name="connsiteX21650" fmla="*/ 7696100 w 10993169"/>
              <a:gd name="connsiteY21650" fmla="*/ 1965786 h 5809456"/>
              <a:gd name="connsiteX21651" fmla="*/ 7696751 w 10993169"/>
              <a:gd name="connsiteY21651" fmla="*/ 1963182 h 5809456"/>
              <a:gd name="connsiteX21652" fmla="*/ 7696751 w 10993169"/>
              <a:gd name="connsiteY21652" fmla="*/ 1960577 h 5809456"/>
              <a:gd name="connsiteX21653" fmla="*/ 7696100 w 10993169"/>
              <a:gd name="connsiteY21653" fmla="*/ 1957973 h 5809456"/>
              <a:gd name="connsiteX21654" fmla="*/ 7694799 w 10993169"/>
              <a:gd name="connsiteY21654" fmla="*/ 1952112 h 5809456"/>
              <a:gd name="connsiteX21655" fmla="*/ 7692846 w 10993169"/>
              <a:gd name="connsiteY21655" fmla="*/ 1947554 h 5809456"/>
              <a:gd name="connsiteX21656" fmla="*/ 7692846 w 10993169"/>
              <a:gd name="connsiteY21656" fmla="*/ 1944950 h 5809456"/>
              <a:gd name="connsiteX21657" fmla="*/ 7691544 w 10993169"/>
              <a:gd name="connsiteY21657" fmla="*/ 1941694 h 5809456"/>
              <a:gd name="connsiteX21658" fmla="*/ 7690242 w 10993169"/>
              <a:gd name="connsiteY21658" fmla="*/ 1938439 h 5809456"/>
              <a:gd name="connsiteX21659" fmla="*/ 7688289 w 10993169"/>
              <a:gd name="connsiteY21659" fmla="*/ 1935183 h 5809456"/>
              <a:gd name="connsiteX21660" fmla="*/ 7684383 w 10993169"/>
              <a:gd name="connsiteY21660" fmla="*/ 1928671 h 5809456"/>
              <a:gd name="connsiteX21661" fmla="*/ 7681780 w 10993169"/>
              <a:gd name="connsiteY21661" fmla="*/ 1922160 h 5809456"/>
              <a:gd name="connsiteX21662" fmla="*/ 7679827 w 10993169"/>
              <a:gd name="connsiteY21662" fmla="*/ 1916951 h 5809456"/>
              <a:gd name="connsiteX21663" fmla="*/ 7677223 w 10993169"/>
              <a:gd name="connsiteY21663" fmla="*/ 1910440 h 5809456"/>
              <a:gd name="connsiteX21664" fmla="*/ 7673968 w 10993169"/>
              <a:gd name="connsiteY21664" fmla="*/ 1903928 h 5809456"/>
              <a:gd name="connsiteX21665" fmla="*/ 7672015 w 10993169"/>
              <a:gd name="connsiteY21665" fmla="*/ 1898719 h 5809456"/>
              <a:gd name="connsiteX21666" fmla="*/ 7671365 w 10993169"/>
              <a:gd name="connsiteY21666" fmla="*/ 1892859 h 5809456"/>
              <a:gd name="connsiteX21667" fmla="*/ 7670714 w 10993169"/>
              <a:gd name="connsiteY21667" fmla="*/ 1886347 h 5809456"/>
              <a:gd name="connsiteX21668" fmla="*/ 7670714 w 10993169"/>
              <a:gd name="connsiteY21668" fmla="*/ 1879185 h 5809456"/>
              <a:gd name="connsiteX21669" fmla="*/ 7672015 w 10993169"/>
              <a:gd name="connsiteY21669" fmla="*/ 1873325 h 5809456"/>
              <a:gd name="connsiteX21670" fmla="*/ 7672667 w 10993169"/>
              <a:gd name="connsiteY21670" fmla="*/ 1870720 h 5809456"/>
              <a:gd name="connsiteX21671" fmla="*/ 7674619 w 10993169"/>
              <a:gd name="connsiteY21671" fmla="*/ 1867464 h 5809456"/>
              <a:gd name="connsiteX21672" fmla="*/ 7677223 w 10993169"/>
              <a:gd name="connsiteY21672" fmla="*/ 1864209 h 5809456"/>
              <a:gd name="connsiteX21673" fmla="*/ 7679176 w 10993169"/>
              <a:gd name="connsiteY21673" fmla="*/ 1862907 h 5809456"/>
              <a:gd name="connsiteX21674" fmla="*/ 7683733 w 10993169"/>
              <a:gd name="connsiteY21674" fmla="*/ 1864209 h 5809456"/>
              <a:gd name="connsiteX21675" fmla="*/ 7688289 w 10993169"/>
              <a:gd name="connsiteY21675" fmla="*/ 1866162 h 5809456"/>
              <a:gd name="connsiteX21676" fmla="*/ 7692846 w 10993169"/>
              <a:gd name="connsiteY21676" fmla="*/ 1868767 h 5809456"/>
              <a:gd name="connsiteX21677" fmla="*/ 7695449 w 10993169"/>
              <a:gd name="connsiteY21677" fmla="*/ 1870720 h 5809456"/>
              <a:gd name="connsiteX21678" fmla="*/ 7699355 w 10993169"/>
              <a:gd name="connsiteY21678" fmla="*/ 1875929 h 5809456"/>
              <a:gd name="connsiteX21679" fmla="*/ 7703261 w 10993169"/>
              <a:gd name="connsiteY21679" fmla="*/ 1883092 h 5809456"/>
              <a:gd name="connsiteX21680" fmla="*/ 7705213 w 10993169"/>
              <a:gd name="connsiteY21680" fmla="*/ 1886347 h 5809456"/>
              <a:gd name="connsiteX21681" fmla="*/ 7706515 w 10993169"/>
              <a:gd name="connsiteY21681" fmla="*/ 1889603 h 5809456"/>
              <a:gd name="connsiteX21682" fmla="*/ 7708468 w 10993169"/>
              <a:gd name="connsiteY21682" fmla="*/ 1892208 h 5809456"/>
              <a:gd name="connsiteX21683" fmla="*/ 7710421 w 10993169"/>
              <a:gd name="connsiteY21683" fmla="*/ 1893510 h 5809456"/>
              <a:gd name="connsiteX21684" fmla="*/ 7714978 w 10993169"/>
              <a:gd name="connsiteY21684" fmla="*/ 1896766 h 5809456"/>
              <a:gd name="connsiteX21685" fmla="*/ 7720836 w 10993169"/>
              <a:gd name="connsiteY21685" fmla="*/ 1900021 h 5809456"/>
              <a:gd name="connsiteX21686" fmla="*/ 7726695 w 10993169"/>
              <a:gd name="connsiteY21686" fmla="*/ 1901975 h 5809456"/>
              <a:gd name="connsiteX21687" fmla="*/ 7731251 w 10993169"/>
              <a:gd name="connsiteY21687" fmla="*/ 1903928 h 5809456"/>
              <a:gd name="connsiteX21688" fmla="*/ 7737761 w 10993169"/>
              <a:gd name="connsiteY21688" fmla="*/ 1903928 h 5809456"/>
              <a:gd name="connsiteX21689" fmla="*/ 7744921 w 10993169"/>
              <a:gd name="connsiteY21689" fmla="*/ 1903928 h 5809456"/>
              <a:gd name="connsiteX21690" fmla="*/ 7752081 w 10993169"/>
              <a:gd name="connsiteY21690" fmla="*/ 1903928 h 5809456"/>
              <a:gd name="connsiteX21691" fmla="*/ 7758591 w 10993169"/>
              <a:gd name="connsiteY21691" fmla="*/ 1903928 h 5809456"/>
              <a:gd name="connsiteX21692" fmla="*/ 7763798 w 10993169"/>
              <a:gd name="connsiteY21692" fmla="*/ 1902626 h 5809456"/>
              <a:gd name="connsiteX21693" fmla="*/ 7770959 w 10993169"/>
              <a:gd name="connsiteY21693" fmla="*/ 1901324 h 5809456"/>
              <a:gd name="connsiteX21694" fmla="*/ 7778119 w 10993169"/>
              <a:gd name="connsiteY21694" fmla="*/ 1900021 h 5809456"/>
              <a:gd name="connsiteX21695" fmla="*/ 7784628 w 10993169"/>
              <a:gd name="connsiteY21695" fmla="*/ 1898719 h 5809456"/>
              <a:gd name="connsiteX21696" fmla="*/ 7789185 w 10993169"/>
              <a:gd name="connsiteY21696" fmla="*/ 1893510 h 5809456"/>
              <a:gd name="connsiteX21697" fmla="*/ 7794393 w 10993169"/>
              <a:gd name="connsiteY21697" fmla="*/ 1886347 h 5809456"/>
              <a:gd name="connsiteX21698" fmla="*/ 7795694 w 10993169"/>
              <a:gd name="connsiteY21698" fmla="*/ 1878534 h 5809456"/>
              <a:gd name="connsiteX21699" fmla="*/ 7795694 w 10993169"/>
              <a:gd name="connsiteY21699" fmla="*/ 1869418 h 5809456"/>
              <a:gd name="connsiteX21700" fmla="*/ 7795694 w 10993169"/>
              <a:gd name="connsiteY21700" fmla="*/ 1860302 h 5809456"/>
              <a:gd name="connsiteX21701" fmla="*/ 7796996 w 10993169"/>
              <a:gd name="connsiteY21701" fmla="*/ 1853139 h 5809456"/>
              <a:gd name="connsiteX21702" fmla="*/ 7800251 w 10993169"/>
              <a:gd name="connsiteY21702" fmla="*/ 1846628 h 5809456"/>
              <a:gd name="connsiteX21703" fmla="*/ 7804807 w 10993169"/>
              <a:gd name="connsiteY21703" fmla="*/ 1839466 h 5809456"/>
              <a:gd name="connsiteX21704" fmla="*/ 7810015 w 10993169"/>
              <a:gd name="connsiteY21704" fmla="*/ 1832303 h 5809456"/>
              <a:gd name="connsiteX21705" fmla="*/ 7815223 w 10993169"/>
              <a:gd name="connsiteY21705" fmla="*/ 1827745 h 5809456"/>
              <a:gd name="connsiteX21706" fmla="*/ 7817175 w 10993169"/>
              <a:gd name="connsiteY21706" fmla="*/ 1825792 h 5809456"/>
              <a:gd name="connsiteX21707" fmla="*/ 7819128 w 10993169"/>
              <a:gd name="connsiteY21707" fmla="*/ 1823187 h 5809456"/>
              <a:gd name="connsiteX21708" fmla="*/ 7821732 w 10993169"/>
              <a:gd name="connsiteY21708" fmla="*/ 1821234 h 5809456"/>
              <a:gd name="connsiteX21709" fmla="*/ 7824987 w 10993169"/>
              <a:gd name="connsiteY21709" fmla="*/ 1819280 h 5809456"/>
              <a:gd name="connsiteX21710" fmla="*/ 7827591 w 10993169"/>
              <a:gd name="connsiteY21710" fmla="*/ 1817327 h 5809456"/>
              <a:gd name="connsiteX21711" fmla="*/ 7830845 w 10993169"/>
              <a:gd name="connsiteY21711" fmla="*/ 1816025 h 5809456"/>
              <a:gd name="connsiteX21712" fmla="*/ 7833449 w 10993169"/>
              <a:gd name="connsiteY21712" fmla="*/ 1814722 h 5809456"/>
              <a:gd name="connsiteX21713" fmla="*/ 7836053 w 10993169"/>
              <a:gd name="connsiteY21713" fmla="*/ 1814071 h 5809456"/>
              <a:gd name="connsiteX21714" fmla="*/ 7838005 w 10993169"/>
              <a:gd name="connsiteY21714" fmla="*/ 1813420 h 5809456"/>
              <a:gd name="connsiteX21715" fmla="*/ 7839958 w 10993169"/>
              <a:gd name="connsiteY21715" fmla="*/ 1813420 h 5809456"/>
              <a:gd name="connsiteX21716" fmla="*/ 7842562 w 10993169"/>
              <a:gd name="connsiteY21716" fmla="*/ 1813420 h 5809456"/>
              <a:gd name="connsiteX21717" fmla="*/ 7844515 w 10993169"/>
              <a:gd name="connsiteY21717" fmla="*/ 1813420 h 5809456"/>
              <a:gd name="connsiteX21718" fmla="*/ 7848421 w 10993169"/>
              <a:gd name="connsiteY21718" fmla="*/ 1814722 h 5809456"/>
              <a:gd name="connsiteX21719" fmla="*/ 7851024 w 10993169"/>
              <a:gd name="connsiteY21719" fmla="*/ 1817327 h 5809456"/>
              <a:gd name="connsiteX21720" fmla="*/ 7854930 w 10993169"/>
              <a:gd name="connsiteY21720" fmla="*/ 1819931 h 5809456"/>
              <a:gd name="connsiteX21721" fmla="*/ 7858836 w 10993169"/>
              <a:gd name="connsiteY21721" fmla="*/ 1821885 h 5809456"/>
              <a:gd name="connsiteX21722" fmla="*/ 7862741 w 10993169"/>
              <a:gd name="connsiteY21722" fmla="*/ 1824489 h 5809456"/>
              <a:gd name="connsiteX21723" fmla="*/ 7865996 w 10993169"/>
              <a:gd name="connsiteY21723" fmla="*/ 1825140 h 5809456"/>
              <a:gd name="connsiteX21724" fmla="*/ 7871855 w 10993169"/>
              <a:gd name="connsiteY21724" fmla="*/ 1826443 h 5809456"/>
              <a:gd name="connsiteX21725" fmla="*/ 7879015 w 10993169"/>
              <a:gd name="connsiteY21725" fmla="*/ 1827094 h 5809456"/>
              <a:gd name="connsiteX21726" fmla="*/ 7887477 w 10993169"/>
              <a:gd name="connsiteY21726" fmla="*/ 1827745 h 5809456"/>
              <a:gd name="connsiteX21727" fmla="*/ 7893987 w 10993169"/>
              <a:gd name="connsiteY21727" fmla="*/ 1827745 h 5809456"/>
              <a:gd name="connsiteX21728" fmla="*/ 7899194 w 10993169"/>
              <a:gd name="connsiteY21728" fmla="*/ 1830350 h 5809456"/>
              <a:gd name="connsiteX21729" fmla="*/ 7905703 w 10993169"/>
              <a:gd name="connsiteY21729" fmla="*/ 1834908 h 5809456"/>
              <a:gd name="connsiteX21730" fmla="*/ 7912213 w 10993169"/>
              <a:gd name="connsiteY21730" fmla="*/ 1839466 h 5809456"/>
              <a:gd name="connsiteX21731" fmla="*/ 7917420 w 10993169"/>
              <a:gd name="connsiteY21731" fmla="*/ 1842721 h 5809456"/>
              <a:gd name="connsiteX21732" fmla="*/ 7921326 w 10993169"/>
              <a:gd name="connsiteY21732" fmla="*/ 1843372 h 5809456"/>
              <a:gd name="connsiteX21733" fmla="*/ 7925883 w 10993169"/>
              <a:gd name="connsiteY21733" fmla="*/ 1844024 h 5809456"/>
              <a:gd name="connsiteX21734" fmla="*/ 7930439 w 10993169"/>
              <a:gd name="connsiteY21734" fmla="*/ 1844024 h 5809456"/>
              <a:gd name="connsiteX21735" fmla="*/ 7934996 w 10993169"/>
              <a:gd name="connsiteY21735" fmla="*/ 1842721 h 5809456"/>
              <a:gd name="connsiteX21736" fmla="*/ 7940203 w 10993169"/>
              <a:gd name="connsiteY21736" fmla="*/ 1842070 h 5809456"/>
              <a:gd name="connsiteX21737" fmla="*/ 7945411 w 10993169"/>
              <a:gd name="connsiteY21737" fmla="*/ 1841419 h 5809456"/>
              <a:gd name="connsiteX21738" fmla="*/ 7950618 w 10993169"/>
              <a:gd name="connsiteY21738" fmla="*/ 1839466 h 5809456"/>
              <a:gd name="connsiteX21739" fmla="*/ 7953222 w 10993169"/>
              <a:gd name="connsiteY21739" fmla="*/ 1837512 h 5809456"/>
              <a:gd name="connsiteX21740" fmla="*/ 7957128 w 10993169"/>
              <a:gd name="connsiteY21740" fmla="*/ 1832954 h 5809456"/>
              <a:gd name="connsiteX21741" fmla="*/ 7960383 w 10993169"/>
              <a:gd name="connsiteY21741" fmla="*/ 1827745 h 5809456"/>
              <a:gd name="connsiteX21742" fmla="*/ 7962986 w 10993169"/>
              <a:gd name="connsiteY21742" fmla="*/ 1821885 h 5809456"/>
              <a:gd name="connsiteX21743" fmla="*/ 7963637 w 10993169"/>
              <a:gd name="connsiteY21743" fmla="*/ 1817327 h 5809456"/>
              <a:gd name="connsiteX21744" fmla="*/ 7962335 w 10993169"/>
              <a:gd name="connsiteY21744" fmla="*/ 1814071 h 5809456"/>
              <a:gd name="connsiteX21745" fmla="*/ 7958430 w 10993169"/>
              <a:gd name="connsiteY21745" fmla="*/ 1808862 h 5809456"/>
              <a:gd name="connsiteX21746" fmla="*/ 7958430 w 10993169"/>
              <a:gd name="connsiteY21746" fmla="*/ 1808211 h 5809456"/>
              <a:gd name="connsiteX21747" fmla="*/ 7957128 w 10993169"/>
              <a:gd name="connsiteY21747" fmla="*/ 1807560 h 5809456"/>
              <a:gd name="connsiteX21748" fmla="*/ 7955826 w 10993169"/>
              <a:gd name="connsiteY21748" fmla="*/ 1807560 h 5809456"/>
              <a:gd name="connsiteX21749" fmla="*/ 7954524 w 10993169"/>
              <a:gd name="connsiteY21749" fmla="*/ 1806909 h 5809456"/>
              <a:gd name="connsiteX21750" fmla="*/ 7951269 w 10993169"/>
              <a:gd name="connsiteY21750" fmla="*/ 1807560 h 5809456"/>
              <a:gd name="connsiteX21751" fmla="*/ 7948015 w 10993169"/>
              <a:gd name="connsiteY21751" fmla="*/ 1808862 h 5809456"/>
              <a:gd name="connsiteX21752" fmla="*/ 7949317 w 10993169"/>
              <a:gd name="connsiteY21752" fmla="*/ 1814071 h 5809456"/>
              <a:gd name="connsiteX21753" fmla="*/ 7951269 w 10993169"/>
              <a:gd name="connsiteY21753" fmla="*/ 1819931 h 5809456"/>
              <a:gd name="connsiteX21754" fmla="*/ 7948015 w 10993169"/>
              <a:gd name="connsiteY21754" fmla="*/ 1821234 h 5809456"/>
              <a:gd name="connsiteX21755" fmla="*/ 7943458 w 10993169"/>
              <a:gd name="connsiteY21755" fmla="*/ 1821885 h 5809456"/>
              <a:gd name="connsiteX21756" fmla="*/ 7938251 w 10993169"/>
              <a:gd name="connsiteY21756" fmla="*/ 1821234 h 5809456"/>
              <a:gd name="connsiteX21757" fmla="*/ 7934996 w 10993169"/>
              <a:gd name="connsiteY21757" fmla="*/ 1819931 h 5809456"/>
              <a:gd name="connsiteX21758" fmla="*/ 7933043 w 10993169"/>
              <a:gd name="connsiteY21758" fmla="*/ 1818629 h 5809456"/>
              <a:gd name="connsiteX21759" fmla="*/ 7931741 w 10993169"/>
              <a:gd name="connsiteY21759" fmla="*/ 1817327 h 5809456"/>
              <a:gd name="connsiteX21760" fmla="*/ 7930439 w 10993169"/>
              <a:gd name="connsiteY21760" fmla="*/ 1814722 h 5809456"/>
              <a:gd name="connsiteX21761" fmla="*/ 7929137 w 10993169"/>
              <a:gd name="connsiteY21761" fmla="*/ 1812769 h 5809456"/>
              <a:gd name="connsiteX21762" fmla="*/ 7927835 w 10993169"/>
              <a:gd name="connsiteY21762" fmla="*/ 1808211 h 5809456"/>
              <a:gd name="connsiteX21763" fmla="*/ 7927185 w 10993169"/>
              <a:gd name="connsiteY21763" fmla="*/ 1804304 h 5809456"/>
              <a:gd name="connsiteX21764" fmla="*/ 7925232 w 10993169"/>
              <a:gd name="connsiteY21764" fmla="*/ 1801048 h 5809456"/>
              <a:gd name="connsiteX21765" fmla="*/ 7923930 w 10993169"/>
              <a:gd name="connsiteY21765" fmla="*/ 1795839 h 5809456"/>
              <a:gd name="connsiteX21766" fmla="*/ 7922628 w 10993169"/>
              <a:gd name="connsiteY21766" fmla="*/ 1789979 h 5809456"/>
              <a:gd name="connsiteX21767" fmla="*/ 7922628 w 10993169"/>
              <a:gd name="connsiteY21767" fmla="*/ 1783468 h 5809456"/>
              <a:gd name="connsiteX21768" fmla="*/ 7922628 w 10993169"/>
              <a:gd name="connsiteY21768" fmla="*/ 1778910 h 5809456"/>
              <a:gd name="connsiteX21769" fmla="*/ 7923930 w 10993169"/>
              <a:gd name="connsiteY21769" fmla="*/ 1773701 h 5809456"/>
              <a:gd name="connsiteX21770" fmla="*/ 7926533 w 10993169"/>
              <a:gd name="connsiteY21770" fmla="*/ 1767840 h 5809456"/>
              <a:gd name="connsiteX21771" fmla="*/ 7929788 w 10993169"/>
              <a:gd name="connsiteY21771" fmla="*/ 1763282 h 5809456"/>
              <a:gd name="connsiteX21772" fmla="*/ 7932392 w 10993169"/>
              <a:gd name="connsiteY21772" fmla="*/ 1763933 h 5809456"/>
              <a:gd name="connsiteX21773" fmla="*/ 7936298 w 10993169"/>
              <a:gd name="connsiteY21773" fmla="*/ 1764585 h 5809456"/>
              <a:gd name="connsiteX21774" fmla="*/ 7941505 w 10993169"/>
              <a:gd name="connsiteY21774" fmla="*/ 1764585 h 5809456"/>
              <a:gd name="connsiteX21775" fmla="*/ 7945411 w 10993169"/>
              <a:gd name="connsiteY21775" fmla="*/ 1763282 h 5809456"/>
              <a:gd name="connsiteX21776" fmla="*/ 7951269 w 10993169"/>
              <a:gd name="connsiteY21776" fmla="*/ 1759376 h 5809456"/>
              <a:gd name="connsiteX21777" fmla="*/ 7958430 w 10993169"/>
              <a:gd name="connsiteY21777" fmla="*/ 1755469 h 5809456"/>
              <a:gd name="connsiteX21778" fmla="*/ 7963637 w 10993169"/>
              <a:gd name="connsiteY21778" fmla="*/ 1758073 h 5809456"/>
              <a:gd name="connsiteX21779" fmla="*/ 7968845 w 10993169"/>
              <a:gd name="connsiteY21779" fmla="*/ 1760678 h 5809456"/>
              <a:gd name="connsiteX21780" fmla="*/ 7972750 w 10993169"/>
              <a:gd name="connsiteY21780" fmla="*/ 1767189 h 5809456"/>
              <a:gd name="connsiteX21781" fmla="*/ 7976005 w 10993169"/>
              <a:gd name="connsiteY21781" fmla="*/ 1773701 h 5809456"/>
              <a:gd name="connsiteX21782" fmla="*/ 7982515 w 10993169"/>
              <a:gd name="connsiteY21782" fmla="*/ 1772398 h 5809456"/>
              <a:gd name="connsiteX21783" fmla="*/ 7989024 w 10993169"/>
              <a:gd name="connsiteY21783" fmla="*/ 1771096 h 5809456"/>
              <a:gd name="connsiteX21784" fmla="*/ 7990977 w 10993169"/>
              <a:gd name="connsiteY21784" fmla="*/ 1768491 h 5809456"/>
              <a:gd name="connsiteX21785" fmla="*/ 7992279 w 10993169"/>
              <a:gd name="connsiteY21785" fmla="*/ 1764585 h 5809456"/>
              <a:gd name="connsiteX21786" fmla="*/ 7992929 w 10993169"/>
              <a:gd name="connsiteY21786" fmla="*/ 1762631 h 5809456"/>
              <a:gd name="connsiteX21787" fmla="*/ 7992929 w 10993169"/>
              <a:gd name="connsiteY21787" fmla="*/ 1760678 h 5809456"/>
              <a:gd name="connsiteX21788" fmla="*/ 7992279 w 10993169"/>
              <a:gd name="connsiteY21788" fmla="*/ 1759376 h 5809456"/>
              <a:gd name="connsiteX21789" fmla="*/ 7991628 w 10993169"/>
              <a:gd name="connsiteY21789" fmla="*/ 1758073 h 5809456"/>
              <a:gd name="connsiteX21790" fmla="*/ 7989024 w 10993169"/>
              <a:gd name="connsiteY21790" fmla="*/ 1749608 h 5809456"/>
              <a:gd name="connsiteX21791" fmla="*/ 7986420 w 10993169"/>
              <a:gd name="connsiteY21791" fmla="*/ 1743097 h 5809456"/>
              <a:gd name="connsiteX21792" fmla="*/ 7981863 w 10993169"/>
              <a:gd name="connsiteY21792" fmla="*/ 1736586 h 5809456"/>
              <a:gd name="connsiteX21793" fmla="*/ 7977307 w 10993169"/>
              <a:gd name="connsiteY21793" fmla="*/ 1730725 h 5809456"/>
              <a:gd name="connsiteX21794" fmla="*/ 7972750 w 10993169"/>
              <a:gd name="connsiteY21794" fmla="*/ 1724865 h 5809456"/>
              <a:gd name="connsiteX21795" fmla="*/ 7968845 w 10993169"/>
              <a:gd name="connsiteY21795" fmla="*/ 1720307 h 5809456"/>
              <a:gd name="connsiteX21796" fmla="*/ 7963637 w 10993169"/>
              <a:gd name="connsiteY21796" fmla="*/ 1715098 h 5809456"/>
              <a:gd name="connsiteX21797" fmla="*/ 7958430 w 10993169"/>
              <a:gd name="connsiteY21797" fmla="*/ 1709238 h 5809456"/>
              <a:gd name="connsiteX21798" fmla="*/ 7955826 w 10993169"/>
              <a:gd name="connsiteY21798" fmla="*/ 1708587 h 5809456"/>
              <a:gd name="connsiteX21799" fmla="*/ 7952571 w 10993169"/>
              <a:gd name="connsiteY21799" fmla="*/ 1707936 h 5809456"/>
              <a:gd name="connsiteX21800" fmla="*/ 7949317 w 10993169"/>
              <a:gd name="connsiteY21800" fmla="*/ 1705982 h 5809456"/>
              <a:gd name="connsiteX21801" fmla="*/ 7948015 w 10993169"/>
              <a:gd name="connsiteY21801" fmla="*/ 1704029 h 5809456"/>
              <a:gd name="connsiteX21802" fmla="*/ 7947364 w 10993169"/>
              <a:gd name="connsiteY21802" fmla="*/ 1702075 h 5809456"/>
              <a:gd name="connsiteX21803" fmla="*/ 7947364 w 10993169"/>
              <a:gd name="connsiteY21803" fmla="*/ 1698820 h 5809456"/>
              <a:gd name="connsiteX21804" fmla="*/ 7948015 w 10993169"/>
              <a:gd name="connsiteY21804" fmla="*/ 1696215 h 5809456"/>
              <a:gd name="connsiteX21805" fmla="*/ 7948015 w 10993169"/>
              <a:gd name="connsiteY21805" fmla="*/ 1694262 h 5809456"/>
              <a:gd name="connsiteX21806" fmla="*/ 7951920 w 10993169"/>
              <a:gd name="connsiteY21806" fmla="*/ 1688401 h 5809456"/>
              <a:gd name="connsiteX21807" fmla="*/ 7955826 w 10993169"/>
              <a:gd name="connsiteY21807" fmla="*/ 1681239 h 5809456"/>
              <a:gd name="connsiteX21808" fmla="*/ 7957779 w 10993169"/>
              <a:gd name="connsiteY21808" fmla="*/ 1677983 h 5809456"/>
              <a:gd name="connsiteX21809" fmla="*/ 7959731 w 10993169"/>
              <a:gd name="connsiteY21809" fmla="*/ 1672123 h 5809456"/>
              <a:gd name="connsiteX21810" fmla="*/ 7960383 w 10993169"/>
              <a:gd name="connsiteY21810" fmla="*/ 1666914 h 5809456"/>
              <a:gd name="connsiteX21811" fmla="*/ 7961033 w 10993169"/>
              <a:gd name="connsiteY21811" fmla="*/ 1663658 h 5809456"/>
              <a:gd name="connsiteX21812" fmla="*/ 7959081 w 10993169"/>
              <a:gd name="connsiteY21812" fmla="*/ 1659751 h 5809456"/>
              <a:gd name="connsiteX21813" fmla="*/ 7955826 w 10993169"/>
              <a:gd name="connsiteY21813" fmla="*/ 1656496 h 5809456"/>
              <a:gd name="connsiteX21814" fmla="*/ 7953222 w 10993169"/>
              <a:gd name="connsiteY21814" fmla="*/ 1653891 h 5809456"/>
              <a:gd name="connsiteX21815" fmla="*/ 7951269 w 10993169"/>
              <a:gd name="connsiteY21815" fmla="*/ 1653240 h 5809456"/>
              <a:gd name="connsiteX21816" fmla="*/ 7948665 w 10993169"/>
              <a:gd name="connsiteY21816" fmla="*/ 1653240 h 5809456"/>
              <a:gd name="connsiteX21817" fmla="*/ 7945411 w 10993169"/>
              <a:gd name="connsiteY21817" fmla="*/ 1652589 h 5809456"/>
              <a:gd name="connsiteX21818" fmla="*/ 7942807 w 10993169"/>
              <a:gd name="connsiteY21818" fmla="*/ 1651938 h 5809456"/>
              <a:gd name="connsiteX21819" fmla="*/ 7940854 w 10993169"/>
              <a:gd name="connsiteY21819" fmla="*/ 1653240 h 5809456"/>
              <a:gd name="connsiteX21820" fmla="*/ 7934996 w 10993169"/>
              <a:gd name="connsiteY21820" fmla="*/ 1655845 h 5809456"/>
              <a:gd name="connsiteX21821" fmla="*/ 7933694 w 10993169"/>
              <a:gd name="connsiteY21821" fmla="*/ 1664309 h 5809456"/>
              <a:gd name="connsiteX21822" fmla="*/ 7932392 w 10993169"/>
              <a:gd name="connsiteY21822" fmla="*/ 1670821 h 5809456"/>
              <a:gd name="connsiteX21823" fmla="*/ 7931741 w 10993169"/>
              <a:gd name="connsiteY21823" fmla="*/ 1674728 h 5809456"/>
              <a:gd name="connsiteX21824" fmla="*/ 7929788 w 10993169"/>
              <a:gd name="connsiteY21824" fmla="*/ 1678634 h 5809456"/>
              <a:gd name="connsiteX21825" fmla="*/ 7927185 w 10993169"/>
              <a:gd name="connsiteY21825" fmla="*/ 1681239 h 5809456"/>
              <a:gd name="connsiteX21826" fmla="*/ 7924581 w 10993169"/>
              <a:gd name="connsiteY21826" fmla="*/ 1683843 h 5809456"/>
              <a:gd name="connsiteX21827" fmla="*/ 7921326 w 10993169"/>
              <a:gd name="connsiteY21827" fmla="*/ 1683843 h 5809456"/>
              <a:gd name="connsiteX21828" fmla="*/ 7917420 w 10993169"/>
              <a:gd name="connsiteY21828" fmla="*/ 1683192 h 5809456"/>
              <a:gd name="connsiteX21829" fmla="*/ 7914817 w 10993169"/>
              <a:gd name="connsiteY21829" fmla="*/ 1682541 h 5809456"/>
              <a:gd name="connsiteX21830" fmla="*/ 7912213 w 10993169"/>
              <a:gd name="connsiteY21830" fmla="*/ 1681239 h 5809456"/>
              <a:gd name="connsiteX21831" fmla="*/ 7909609 w 10993169"/>
              <a:gd name="connsiteY21831" fmla="*/ 1680588 h 5809456"/>
              <a:gd name="connsiteX21832" fmla="*/ 7905703 w 10993169"/>
              <a:gd name="connsiteY21832" fmla="*/ 1677983 h 5809456"/>
              <a:gd name="connsiteX21833" fmla="*/ 7904401 w 10993169"/>
              <a:gd name="connsiteY21833" fmla="*/ 1676681 h 5809456"/>
              <a:gd name="connsiteX21834" fmla="*/ 7903100 w 10993169"/>
              <a:gd name="connsiteY21834" fmla="*/ 1674728 h 5809456"/>
              <a:gd name="connsiteX21835" fmla="*/ 7902449 w 10993169"/>
              <a:gd name="connsiteY21835" fmla="*/ 1672774 h 5809456"/>
              <a:gd name="connsiteX21836" fmla="*/ 7901798 w 10993169"/>
              <a:gd name="connsiteY21836" fmla="*/ 1670821 h 5809456"/>
              <a:gd name="connsiteX21837" fmla="*/ 7901798 w 10993169"/>
              <a:gd name="connsiteY21837" fmla="*/ 1668867 h 5809456"/>
              <a:gd name="connsiteX21838" fmla="*/ 7902449 w 10993169"/>
              <a:gd name="connsiteY21838" fmla="*/ 1666263 h 5809456"/>
              <a:gd name="connsiteX21839" fmla="*/ 7903100 w 10993169"/>
              <a:gd name="connsiteY21839" fmla="*/ 1663007 h 5809456"/>
              <a:gd name="connsiteX21840" fmla="*/ 7904401 w 10993169"/>
              <a:gd name="connsiteY21840" fmla="*/ 1661054 h 5809456"/>
              <a:gd name="connsiteX21841" fmla="*/ 7909609 w 10993169"/>
              <a:gd name="connsiteY21841" fmla="*/ 1657147 h 5809456"/>
              <a:gd name="connsiteX21842" fmla="*/ 7914817 w 10993169"/>
              <a:gd name="connsiteY21842" fmla="*/ 1653240 h 5809456"/>
              <a:gd name="connsiteX21843" fmla="*/ 7914817 w 10993169"/>
              <a:gd name="connsiteY21843" fmla="*/ 1651938 h 5809456"/>
              <a:gd name="connsiteX21844" fmla="*/ 7915467 w 10993169"/>
              <a:gd name="connsiteY21844" fmla="*/ 1649333 h 5809456"/>
              <a:gd name="connsiteX21845" fmla="*/ 7916119 w 10993169"/>
              <a:gd name="connsiteY21845" fmla="*/ 1646077 h 5809456"/>
              <a:gd name="connsiteX21846" fmla="*/ 7914817 w 10993169"/>
              <a:gd name="connsiteY21846" fmla="*/ 1643473 h 5809456"/>
              <a:gd name="connsiteX21847" fmla="*/ 7914166 w 10993169"/>
              <a:gd name="connsiteY21847" fmla="*/ 1641519 h 5809456"/>
              <a:gd name="connsiteX21848" fmla="*/ 7912864 w 10993169"/>
              <a:gd name="connsiteY21848" fmla="*/ 1639566 h 5809456"/>
              <a:gd name="connsiteX21849" fmla="*/ 7911562 w 10993169"/>
              <a:gd name="connsiteY21849" fmla="*/ 1637613 h 5809456"/>
              <a:gd name="connsiteX21850" fmla="*/ 7909609 w 10993169"/>
              <a:gd name="connsiteY21850" fmla="*/ 1635659 h 5809456"/>
              <a:gd name="connsiteX21851" fmla="*/ 7910260 w 10993169"/>
              <a:gd name="connsiteY21851" fmla="*/ 1632404 h 5809456"/>
              <a:gd name="connsiteX21852" fmla="*/ 7912213 w 10993169"/>
              <a:gd name="connsiteY21852" fmla="*/ 1627846 h 5809456"/>
              <a:gd name="connsiteX21853" fmla="*/ 7914817 w 10993169"/>
              <a:gd name="connsiteY21853" fmla="*/ 1623288 h 5809456"/>
              <a:gd name="connsiteX21854" fmla="*/ 7917420 w 10993169"/>
              <a:gd name="connsiteY21854" fmla="*/ 1620032 h 5809456"/>
              <a:gd name="connsiteX21855" fmla="*/ 7919373 w 10993169"/>
              <a:gd name="connsiteY21855" fmla="*/ 1616125 h 5809456"/>
              <a:gd name="connsiteX21856" fmla="*/ 7922628 w 10993169"/>
              <a:gd name="connsiteY21856" fmla="*/ 1611567 h 5809456"/>
              <a:gd name="connsiteX21857" fmla="*/ 7925883 w 10993169"/>
              <a:gd name="connsiteY21857" fmla="*/ 1607009 h 5809456"/>
              <a:gd name="connsiteX21858" fmla="*/ 7929788 w 10993169"/>
              <a:gd name="connsiteY21858" fmla="*/ 1604405 h 5809456"/>
              <a:gd name="connsiteX21859" fmla="*/ 7936298 w 10993169"/>
              <a:gd name="connsiteY21859" fmla="*/ 1600498 h 5809456"/>
              <a:gd name="connsiteX21860" fmla="*/ 7943458 w 10993169"/>
              <a:gd name="connsiteY21860" fmla="*/ 1596591 h 5809456"/>
              <a:gd name="connsiteX21861" fmla="*/ 7945411 w 10993169"/>
              <a:gd name="connsiteY21861" fmla="*/ 1593986 h 5809456"/>
              <a:gd name="connsiteX21862" fmla="*/ 7947364 w 10993169"/>
              <a:gd name="connsiteY21862" fmla="*/ 1590080 h 5809456"/>
              <a:gd name="connsiteX21863" fmla="*/ 7948665 w 10993169"/>
              <a:gd name="connsiteY21863" fmla="*/ 1588126 h 5809456"/>
              <a:gd name="connsiteX21864" fmla="*/ 7948665 w 10993169"/>
              <a:gd name="connsiteY21864" fmla="*/ 1585522 h 5809456"/>
              <a:gd name="connsiteX21865" fmla="*/ 7948665 w 10993169"/>
              <a:gd name="connsiteY21865" fmla="*/ 1583568 h 5809456"/>
              <a:gd name="connsiteX21866" fmla="*/ 7948015 w 10993169"/>
              <a:gd name="connsiteY21866" fmla="*/ 1581615 h 5809456"/>
              <a:gd name="connsiteX21867" fmla="*/ 7946713 w 10993169"/>
              <a:gd name="connsiteY21867" fmla="*/ 1579010 h 5809456"/>
              <a:gd name="connsiteX21868" fmla="*/ 7944109 w 10993169"/>
              <a:gd name="connsiteY21868" fmla="*/ 1576406 h 5809456"/>
              <a:gd name="connsiteX21869" fmla="*/ 7940854 w 10993169"/>
              <a:gd name="connsiteY21869" fmla="*/ 1573801 h 5809456"/>
              <a:gd name="connsiteX21870" fmla="*/ 7937599 w 10993169"/>
              <a:gd name="connsiteY21870" fmla="*/ 1571197 h 5809456"/>
              <a:gd name="connsiteX21871" fmla="*/ 7932392 w 10993169"/>
              <a:gd name="connsiteY21871" fmla="*/ 1567290 h 5809456"/>
              <a:gd name="connsiteX21872" fmla="*/ 7925232 w 10993169"/>
              <a:gd name="connsiteY21872" fmla="*/ 1563383 h 5809456"/>
              <a:gd name="connsiteX21873" fmla="*/ 7921977 w 10993169"/>
              <a:gd name="connsiteY21873" fmla="*/ 1561429 h 5809456"/>
              <a:gd name="connsiteX21874" fmla="*/ 7918722 w 10993169"/>
              <a:gd name="connsiteY21874" fmla="*/ 1558825 h 5809456"/>
              <a:gd name="connsiteX21875" fmla="*/ 7916119 w 10993169"/>
              <a:gd name="connsiteY21875" fmla="*/ 1556220 h 5809456"/>
              <a:gd name="connsiteX21876" fmla="*/ 7914817 w 10993169"/>
              <a:gd name="connsiteY21876" fmla="*/ 1553616 h 5809456"/>
              <a:gd name="connsiteX21877" fmla="*/ 7912864 w 10993169"/>
              <a:gd name="connsiteY21877" fmla="*/ 1551011 h 5809456"/>
              <a:gd name="connsiteX21878" fmla="*/ 7911562 w 10993169"/>
              <a:gd name="connsiteY21878" fmla="*/ 1547104 h 5809456"/>
              <a:gd name="connsiteX21879" fmla="*/ 7910911 w 10993169"/>
              <a:gd name="connsiteY21879" fmla="*/ 1545151 h 5809456"/>
              <a:gd name="connsiteX21880" fmla="*/ 7910911 w 10993169"/>
              <a:gd name="connsiteY21880" fmla="*/ 1543198 h 5809456"/>
              <a:gd name="connsiteX21881" fmla="*/ 7911562 w 10993169"/>
              <a:gd name="connsiteY21881" fmla="*/ 1541895 h 5809456"/>
              <a:gd name="connsiteX21882" fmla="*/ 7912213 w 10993169"/>
              <a:gd name="connsiteY21882" fmla="*/ 1540593 h 5809456"/>
              <a:gd name="connsiteX21883" fmla="*/ 7914166 w 10993169"/>
              <a:gd name="connsiteY21883" fmla="*/ 1539291 h 5809456"/>
              <a:gd name="connsiteX21884" fmla="*/ 7917420 w 10993169"/>
              <a:gd name="connsiteY21884" fmla="*/ 1537989 h 5809456"/>
              <a:gd name="connsiteX21885" fmla="*/ 7920024 w 10993169"/>
              <a:gd name="connsiteY21885" fmla="*/ 1537989 h 5809456"/>
              <a:gd name="connsiteX21886" fmla="*/ 7923279 w 10993169"/>
              <a:gd name="connsiteY21886" fmla="*/ 1537337 h 5809456"/>
              <a:gd name="connsiteX21887" fmla="*/ 7929788 w 10993169"/>
              <a:gd name="connsiteY21887" fmla="*/ 1537989 h 5809456"/>
              <a:gd name="connsiteX21888" fmla="*/ 7934996 w 10993169"/>
              <a:gd name="connsiteY21888" fmla="*/ 1537989 h 5809456"/>
              <a:gd name="connsiteX21889" fmla="*/ 7940854 w 10993169"/>
              <a:gd name="connsiteY21889" fmla="*/ 1539291 h 5809456"/>
              <a:gd name="connsiteX21890" fmla="*/ 7947364 w 10993169"/>
              <a:gd name="connsiteY21890" fmla="*/ 1540593 h 5809456"/>
              <a:gd name="connsiteX21891" fmla="*/ 7953873 w 10993169"/>
              <a:gd name="connsiteY21891" fmla="*/ 1542546 h 5809456"/>
              <a:gd name="connsiteX21892" fmla="*/ 7958430 w 10993169"/>
              <a:gd name="connsiteY21892" fmla="*/ 1543198 h 5809456"/>
              <a:gd name="connsiteX21893" fmla="*/ 7964939 w 10993169"/>
              <a:gd name="connsiteY21893" fmla="*/ 1542546 h 5809456"/>
              <a:gd name="connsiteX21894" fmla="*/ 7972099 w 10993169"/>
              <a:gd name="connsiteY21894" fmla="*/ 1540593 h 5809456"/>
              <a:gd name="connsiteX21895" fmla="*/ 7978609 w 10993169"/>
              <a:gd name="connsiteY21895" fmla="*/ 1537989 h 5809456"/>
              <a:gd name="connsiteX21896" fmla="*/ 7983816 w 10993169"/>
              <a:gd name="connsiteY21896" fmla="*/ 1535384 h 5809456"/>
              <a:gd name="connsiteX21897" fmla="*/ 7990326 w 10993169"/>
              <a:gd name="connsiteY21897" fmla="*/ 1533431 h 5809456"/>
              <a:gd name="connsiteX21898" fmla="*/ 7998137 w 10993169"/>
              <a:gd name="connsiteY21898" fmla="*/ 1530175 h 5809456"/>
              <a:gd name="connsiteX21899" fmla="*/ 8005297 w 10993169"/>
              <a:gd name="connsiteY21899" fmla="*/ 1526919 h 5809456"/>
              <a:gd name="connsiteX21900" fmla="*/ 8011807 w 10993169"/>
              <a:gd name="connsiteY21900" fmla="*/ 1523012 h 5809456"/>
              <a:gd name="connsiteX21901" fmla="*/ 8018967 w 10993169"/>
              <a:gd name="connsiteY21901" fmla="*/ 1517803 h 5809456"/>
              <a:gd name="connsiteX21902" fmla="*/ 8028080 w 10993169"/>
              <a:gd name="connsiteY21902" fmla="*/ 1509990 h 5809456"/>
              <a:gd name="connsiteX21903" fmla="*/ 8037845 w 10993169"/>
              <a:gd name="connsiteY21903" fmla="*/ 1502176 h 5809456"/>
              <a:gd name="connsiteX21904" fmla="*/ 8045005 w 10993169"/>
              <a:gd name="connsiteY21904" fmla="*/ 1496967 h 5809456"/>
              <a:gd name="connsiteX21905" fmla="*/ 8055420 w 10993169"/>
              <a:gd name="connsiteY21905" fmla="*/ 1491107 h 5809456"/>
              <a:gd name="connsiteX21906" fmla="*/ 8068439 w 10993169"/>
              <a:gd name="connsiteY21906" fmla="*/ 1485897 h 5809456"/>
              <a:gd name="connsiteX21907" fmla="*/ 8080807 w 10993169"/>
              <a:gd name="connsiteY21907" fmla="*/ 1480688 h 5809456"/>
              <a:gd name="connsiteX21908" fmla="*/ 8091222 w 10993169"/>
              <a:gd name="connsiteY21908" fmla="*/ 1476782 h 5809456"/>
              <a:gd name="connsiteX21909" fmla="*/ 8098382 w 10993169"/>
              <a:gd name="connsiteY21909" fmla="*/ 1472875 h 5809456"/>
              <a:gd name="connsiteX21910" fmla="*/ 8107495 w 10993169"/>
              <a:gd name="connsiteY21910" fmla="*/ 1468968 h 5809456"/>
              <a:gd name="connsiteX21911" fmla="*/ 8117259 w 10993169"/>
              <a:gd name="connsiteY21911" fmla="*/ 1466363 h 5809456"/>
              <a:gd name="connsiteX21912" fmla="*/ 8124420 w 10993169"/>
              <a:gd name="connsiteY21912" fmla="*/ 1463759 h 5809456"/>
              <a:gd name="connsiteX21913" fmla="*/ 8130278 w 10993169"/>
              <a:gd name="connsiteY21913" fmla="*/ 1459852 h 5809456"/>
              <a:gd name="connsiteX21914" fmla="*/ 8136788 w 10993169"/>
              <a:gd name="connsiteY21914" fmla="*/ 1455294 h 5809456"/>
              <a:gd name="connsiteX21915" fmla="*/ 8142646 w 10993169"/>
              <a:gd name="connsiteY21915" fmla="*/ 1451387 h 5809456"/>
              <a:gd name="connsiteX21916" fmla="*/ 8147203 w 10993169"/>
              <a:gd name="connsiteY21916" fmla="*/ 1448783 h 5809456"/>
              <a:gd name="connsiteX21917" fmla="*/ 8151759 w 10993169"/>
              <a:gd name="connsiteY21917" fmla="*/ 1448783 h 5809456"/>
              <a:gd name="connsiteX21918" fmla="*/ 8156967 w 10993169"/>
              <a:gd name="connsiteY21918" fmla="*/ 1449434 h 5809456"/>
              <a:gd name="connsiteX21919" fmla="*/ 8159571 w 10993169"/>
              <a:gd name="connsiteY21919" fmla="*/ 1450085 h 5809456"/>
              <a:gd name="connsiteX21920" fmla="*/ 8161523 w 10993169"/>
              <a:gd name="connsiteY21920" fmla="*/ 1450736 h 5809456"/>
              <a:gd name="connsiteX21921" fmla="*/ 8163476 w 10993169"/>
              <a:gd name="connsiteY21921" fmla="*/ 1452038 h 5809456"/>
              <a:gd name="connsiteX21922" fmla="*/ 8164778 w 10993169"/>
              <a:gd name="connsiteY21922" fmla="*/ 1453341 h 5809456"/>
              <a:gd name="connsiteX21923" fmla="*/ 8165429 w 10993169"/>
              <a:gd name="connsiteY21923" fmla="*/ 1454643 h 5809456"/>
              <a:gd name="connsiteX21924" fmla="*/ 8165429 w 10993169"/>
              <a:gd name="connsiteY21924" fmla="*/ 1456596 h 5809456"/>
              <a:gd name="connsiteX21925" fmla="*/ 8165429 w 10993169"/>
              <a:gd name="connsiteY21925" fmla="*/ 1457899 h 5809456"/>
              <a:gd name="connsiteX21926" fmla="*/ 8164127 w 10993169"/>
              <a:gd name="connsiteY21926" fmla="*/ 1459852 h 5809456"/>
              <a:gd name="connsiteX21927" fmla="*/ 8162174 w 10993169"/>
              <a:gd name="connsiteY21927" fmla="*/ 1463759 h 5809456"/>
              <a:gd name="connsiteX21928" fmla="*/ 8160221 w 10993169"/>
              <a:gd name="connsiteY21928" fmla="*/ 1466363 h 5809456"/>
              <a:gd name="connsiteX21929" fmla="*/ 8157618 w 10993169"/>
              <a:gd name="connsiteY21929" fmla="*/ 1468317 h 5809456"/>
              <a:gd name="connsiteX21930" fmla="*/ 8154363 w 10993169"/>
              <a:gd name="connsiteY21930" fmla="*/ 1470921 h 5809456"/>
              <a:gd name="connsiteX21931" fmla="*/ 8151108 w 10993169"/>
              <a:gd name="connsiteY21931" fmla="*/ 1472875 h 5809456"/>
              <a:gd name="connsiteX21932" fmla="*/ 8147203 w 10993169"/>
              <a:gd name="connsiteY21932" fmla="*/ 1474177 h 5809456"/>
              <a:gd name="connsiteX21933" fmla="*/ 8141995 w 10993169"/>
              <a:gd name="connsiteY21933" fmla="*/ 1478084 h 5809456"/>
              <a:gd name="connsiteX21934" fmla="*/ 8134835 w 10993169"/>
              <a:gd name="connsiteY21934" fmla="*/ 1481339 h 5809456"/>
              <a:gd name="connsiteX21935" fmla="*/ 8127023 w 10993169"/>
              <a:gd name="connsiteY21935" fmla="*/ 1484595 h 5809456"/>
              <a:gd name="connsiteX21936" fmla="*/ 8121816 w 10993169"/>
              <a:gd name="connsiteY21936" fmla="*/ 1486549 h 5809456"/>
              <a:gd name="connsiteX21937" fmla="*/ 8117910 w 10993169"/>
              <a:gd name="connsiteY21937" fmla="*/ 1488502 h 5809456"/>
              <a:gd name="connsiteX21938" fmla="*/ 8113354 w 10993169"/>
              <a:gd name="connsiteY21938" fmla="*/ 1491107 h 5809456"/>
              <a:gd name="connsiteX21939" fmla="*/ 8111401 w 10993169"/>
              <a:gd name="connsiteY21939" fmla="*/ 1492409 h 5809456"/>
              <a:gd name="connsiteX21940" fmla="*/ 8109448 w 10993169"/>
              <a:gd name="connsiteY21940" fmla="*/ 1493711 h 5809456"/>
              <a:gd name="connsiteX21941" fmla="*/ 8107495 w 10993169"/>
              <a:gd name="connsiteY21941" fmla="*/ 1495013 h 5809456"/>
              <a:gd name="connsiteX21942" fmla="*/ 8106844 w 10993169"/>
              <a:gd name="connsiteY21942" fmla="*/ 1496967 h 5809456"/>
              <a:gd name="connsiteX21943" fmla="*/ 8106193 w 10993169"/>
              <a:gd name="connsiteY21943" fmla="*/ 1498269 h 5809456"/>
              <a:gd name="connsiteX21944" fmla="*/ 8105542 w 10993169"/>
              <a:gd name="connsiteY21944" fmla="*/ 1499571 h 5809456"/>
              <a:gd name="connsiteX21945" fmla="*/ 8105542 w 10993169"/>
              <a:gd name="connsiteY21945" fmla="*/ 1501525 h 5809456"/>
              <a:gd name="connsiteX21946" fmla="*/ 8105542 w 10993169"/>
              <a:gd name="connsiteY21946" fmla="*/ 1503478 h 5809456"/>
              <a:gd name="connsiteX21947" fmla="*/ 8106193 w 10993169"/>
              <a:gd name="connsiteY21947" fmla="*/ 1507385 h 5809456"/>
              <a:gd name="connsiteX21948" fmla="*/ 8106844 w 10993169"/>
              <a:gd name="connsiteY21948" fmla="*/ 1509990 h 5809456"/>
              <a:gd name="connsiteX21949" fmla="*/ 8104891 w 10993169"/>
              <a:gd name="connsiteY21949" fmla="*/ 1513245 h 5809456"/>
              <a:gd name="connsiteX21950" fmla="*/ 8102939 w 10993169"/>
              <a:gd name="connsiteY21950" fmla="*/ 1516501 h 5809456"/>
              <a:gd name="connsiteX21951" fmla="*/ 8102288 w 10993169"/>
              <a:gd name="connsiteY21951" fmla="*/ 1520408 h 5809456"/>
              <a:gd name="connsiteX21952" fmla="*/ 8101637 w 10993169"/>
              <a:gd name="connsiteY21952" fmla="*/ 1523012 h 5809456"/>
              <a:gd name="connsiteX21953" fmla="*/ 8100335 w 10993169"/>
              <a:gd name="connsiteY21953" fmla="*/ 1528221 h 5809456"/>
              <a:gd name="connsiteX21954" fmla="*/ 8099033 w 10993169"/>
              <a:gd name="connsiteY21954" fmla="*/ 1533431 h 5809456"/>
              <a:gd name="connsiteX21955" fmla="*/ 8101637 w 10993169"/>
              <a:gd name="connsiteY21955" fmla="*/ 1534733 h 5809456"/>
              <a:gd name="connsiteX21956" fmla="*/ 8105542 w 10993169"/>
              <a:gd name="connsiteY21956" fmla="*/ 1535384 h 5809456"/>
              <a:gd name="connsiteX21957" fmla="*/ 8108797 w 10993169"/>
              <a:gd name="connsiteY21957" fmla="*/ 1535384 h 5809456"/>
              <a:gd name="connsiteX21958" fmla="*/ 8111401 w 10993169"/>
              <a:gd name="connsiteY21958" fmla="*/ 1535384 h 5809456"/>
              <a:gd name="connsiteX21959" fmla="*/ 8115957 w 10993169"/>
              <a:gd name="connsiteY21959" fmla="*/ 1535384 h 5809456"/>
              <a:gd name="connsiteX21960" fmla="*/ 8121165 w 10993169"/>
              <a:gd name="connsiteY21960" fmla="*/ 1535384 h 5809456"/>
              <a:gd name="connsiteX21961" fmla="*/ 8126373 w 10993169"/>
              <a:gd name="connsiteY21961" fmla="*/ 1534733 h 5809456"/>
              <a:gd name="connsiteX21962" fmla="*/ 8129627 w 10993169"/>
              <a:gd name="connsiteY21962" fmla="*/ 1533431 h 5809456"/>
              <a:gd name="connsiteX21963" fmla="*/ 8130929 w 10993169"/>
              <a:gd name="connsiteY21963" fmla="*/ 1530826 h 5809456"/>
              <a:gd name="connsiteX21964" fmla="*/ 8132231 w 10993169"/>
              <a:gd name="connsiteY21964" fmla="*/ 1528221 h 5809456"/>
              <a:gd name="connsiteX21965" fmla="*/ 8133533 w 10993169"/>
              <a:gd name="connsiteY21965" fmla="*/ 1524966 h 5809456"/>
              <a:gd name="connsiteX21966" fmla="*/ 8134184 w 10993169"/>
              <a:gd name="connsiteY21966" fmla="*/ 1521710 h 5809456"/>
              <a:gd name="connsiteX21967" fmla="*/ 8135486 w 10993169"/>
              <a:gd name="connsiteY21967" fmla="*/ 1515199 h 5809456"/>
              <a:gd name="connsiteX21968" fmla="*/ 8136788 w 10993169"/>
              <a:gd name="connsiteY21968" fmla="*/ 1509990 h 5809456"/>
              <a:gd name="connsiteX21969" fmla="*/ 8143297 w 10993169"/>
              <a:gd name="connsiteY21969" fmla="*/ 1500874 h 5809456"/>
              <a:gd name="connsiteX21970" fmla="*/ 8149806 w 10993169"/>
              <a:gd name="connsiteY21970" fmla="*/ 1491758 h 5809456"/>
              <a:gd name="connsiteX21971" fmla="*/ 8155014 w 10993169"/>
              <a:gd name="connsiteY21971" fmla="*/ 1487851 h 5809456"/>
              <a:gd name="connsiteX21972" fmla="*/ 8160872 w 10993169"/>
              <a:gd name="connsiteY21972" fmla="*/ 1483293 h 5809456"/>
              <a:gd name="connsiteX21973" fmla="*/ 8166731 w 10993169"/>
              <a:gd name="connsiteY21973" fmla="*/ 1479386 h 5809456"/>
              <a:gd name="connsiteX21974" fmla="*/ 8169986 w 10993169"/>
              <a:gd name="connsiteY21974" fmla="*/ 1476782 h 5809456"/>
              <a:gd name="connsiteX21975" fmla="*/ 8171938 w 10993169"/>
              <a:gd name="connsiteY21975" fmla="*/ 1474177 h 5809456"/>
              <a:gd name="connsiteX21976" fmla="*/ 8173891 w 10993169"/>
              <a:gd name="connsiteY21976" fmla="*/ 1471572 h 5809456"/>
              <a:gd name="connsiteX21977" fmla="*/ 8175844 w 10993169"/>
              <a:gd name="connsiteY21977" fmla="*/ 1469619 h 5809456"/>
              <a:gd name="connsiteX21978" fmla="*/ 8177797 w 10993169"/>
              <a:gd name="connsiteY21978" fmla="*/ 1468968 h 5809456"/>
              <a:gd name="connsiteX21979" fmla="*/ 8179750 w 10993169"/>
              <a:gd name="connsiteY21979" fmla="*/ 1469619 h 5809456"/>
              <a:gd name="connsiteX21980" fmla="*/ 8181703 w 10993169"/>
              <a:gd name="connsiteY21980" fmla="*/ 1470270 h 5809456"/>
              <a:gd name="connsiteX21981" fmla="*/ 8183004 w 10993169"/>
              <a:gd name="connsiteY21981" fmla="*/ 1472224 h 5809456"/>
              <a:gd name="connsiteX21982" fmla="*/ 8184957 w 10993169"/>
              <a:gd name="connsiteY21982" fmla="*/ 1474828 h 5809456"/>
              <a:gd name="connsiteX21983" fmla="*/ 8186910 w 10993169"/>
              <a:gd name="connsiteY21983" fmla="*/ 1479386 h 5809456"/>
              <a:gd name="connsiteX21984" fmla="*/ 8188863 w 10993169"/>
              <a:gd name="connsiteY21984" fmla="*/ 1483944 h 5809456"/>
              <a:gd name="connsiteX21985" fmla="*/ 8190165 w 10993169"/>
              <a:gd name="connsiteY21985" fmla="*/ 1488502 h 5809456"/>
              <a:gd name="connsiteX21986" fmla="*/ 8190816 w 10993169"/>
              <a:gd name="connsiteY21986" fmla="*/ 1493060 h 5809456"/>
              <a:gd name="connsiteX21987" fmla="*/ 8190816 w 10993169"/>
              <a:gd name="connsiteY21987" fmla="*/ 1497618 h 5809456"/>
              <a:gd name="connsiteX21988" fmla="*/ 8190816 w 10993169"/>
              <a:gd name="connsiteY21988" fmla="*/ 1502176 h 5809456"/>
              <a:gd name="connsiteX21989" fmla="*/ 8188863 w 10993169"/>
              <a:gd name="connsiteY21989" fmla="*/ 1509338 h 5809456"/>
              <a:gd name="connsiteX21990" fmla="*/ 8185608 w 10993169"/>
              <a:gd name="connsiteY21990" fmla="*/ 1517803 h 5809456"/>
              <a:gd name="connsiteX21991" fmla="*/ 8183655 w 10993169"/>
              <a:gd name="connsiteY21991" fmla="*/ 1518454 h 5809456"/>
              <a:gd name="connsiteX21992" fmla="*/ 8183004 w 10993169"/>
              <a:gd name="connsiteY21992" fmla="*/ 1520408 h 5809456"/>
              <a:gd name="connsiteX21993" fmla="*/ 8183004 w 10993169"/>
              <a:gd name="connsiteY21993" fmla="*/ 1522361 h 5809456"/>
              <a:gd name="connsiteX21994" fmla="*/ 8183004 w 10993169"/>
              <a:gd name="connsiteY21994" fmla="*/ 1523012 h 5809456"/>
              <a:gd name="connsiteX21995" fmla="*/ 8181052 w 10993169"/>
              <a:gd name="connsiteY21995" fmla="*/ 1522361 h 5809456"/>
              <a:gd name="connsiteX21996" fmla="*/ 8179750 w 10993169"/>
              <a:gd name="connsiteY21996" fmla="*/ 1521710 h 5809456"/>
              <a:gd name="connsiteX21997" fmla="*/ 8177797 w 10993169"/>
              <a:gd name="connsiteY21997" fmla="*/ 1520408 h 5809456"/>
              <a:gd name="connsiteX21998" fmla="*/ 8176495 w 10993169"/>
              <a:gd name="connsiteY21998" fmla="*/ 1519105 h 5809456"/>
              <a:gd name="connsiteX21999" fmla="*/ 8174542 w 10993169"/>
              <a:gd name="connsiteY21999" fmla="*/ 1515199 h 5809456"/>
              <a:gd name="connsiteX22000" fmla="*/ 8172589 w 10993169"/>
              <a:gd name="connsiteY22000" fmla="*/ 1512594 h 5809456"/>
              <a:gd name="connsiteX22001" fmla="*/ 8173891 w 10993169"/>
              <a:gd name="connsiteY22001" fmla="*/ 1506734 h 5809456"/>
              <a:gd name="connsiteX22002" fmla="*/ 8175193 w 10993169"/>
              <a:gd name="connsiteY22002" fmla="*/ 1502176 h 5809456"/>
              <a:gd name="connsiteX22003" fmla="*/ 8172589 w 10993169"/>
              <a:gd name="connsiteY22003" fmla="*/ 1500222 h 5809456"/>
              <a:gd name="connsiteX22004" fmla="*/ 8169986 w 10993169"/>
              <a:gd name="connsiteY22004" fmla="*/ 1499571 h 5809456"/>
              <a:gd name="connsiteX22005" fmla="*/ 8167382 w 10993169"/>
              <a:gd name="connsiteY22005" fmla="*/ 1499571 h 5809456"/>
              <a:gd name="connsiteX22006" fmla="*/ 8164778 w 10993169"/>
              <a:gd name="connsiteY22006" fmla="*/ 1499571 h 5809456"/>
              <a:gd name="connsiteX22007" fmla="*/ 8162825 w 10993169"/>
              <a:gd name="connsiteY22007" fmla="*/ 1501525 h 5809456"/>
              <a:gd name="connsiteX22008" fmla="*/ 8161523 w 10993169"/>
              <a:gd name="connsiteY22008" fmla="*/ 1505432 h 5809456"/>
              <a:gd name="connsiteX22009" fmla="*/ 8160221 w 10993169"/>
              <a:gd name="connsiteY22009" fmla="*/ 1508036 h 5809456"/>
              <a:gd name="connsiteX22010" fmla="*/ 8160221 w 10993169"/>
              <a:gd name="connsiteY22010" fmla="*/ 1509990 h 5809456"/>
              <a:gd name="connsiteX22011" fmla="*/ 8160221 w 10993169"/>
              <a:gd name="connsiteY22011" fmla="*/ 1512594 h 5809456"/>
              <a:gd name="connsiteX22012" fmla="*/ 8160221 w 10993169"/>
              <a:gd name="connsiteY22012" fmla="*/ 1515199 h 5809456"/>
              <a:gd name="connsiteX22013" fmla="*/ 8160221 w 10993169"/>
              <a:gd name="connsiteY22013" fmla="*/ 1515850 h 5809456"/>
              <a:gd name="connsiteX22014" fmla="*/ 8160872 w 10993169"/>
              <a:gd name="connsiteY22014" fmla="*/ 1517152 h 5809456"/>
              <a:gd name="connsiteX22015" fmla="*/ 8161523 w 10993169"/>
              <a:gd name="connsiteY22015" fmla="*/ 1517803 h 5809456"/>
              <a:gd name="connsiteX22016" fmla="*/ 8162174 w 10993169"/>
              <a:gd name="connsiteY22016" fmla="*/ 1517803 h 5809456"/>
              <a:gd name="connsiteX22017" fmla="*/ 8164778 w 10993169"/>
              <a:gd name="connsiteY22017" fmla="*/ 1520408 h 5809456"/>
              <a:gd name="connsiteX22018" fmla="*/ 8167382 w 10993169"/>
              <a:gd name="connsiteY22018" fmla="*/ 1523012 h 5809456"/>
              <a:gd name="connsiteX22019" fmla="*/ 8168684 w 10993169"/>
              <a:gd name="connsiteY22019" fmla="*/ 1525617 h 5809456"/>
              <a:gd name="connsiteX22020" fmla="*/ 8169335 w 10993169"/>
              <a:gd name="connsiteY22020" fmla="*/ 1529524 h 5809456"/>
              <a:gd name="connsiteX22021" fmla="*/ 8168684 w 10993169"/>
              <a:gd name="connsiteY22021" fmla="*/ 1532779 h 5809456"/>
              <a:gd name="connsiteX22022" fmla="*/ 8167382 w 10993169"/>
              <a:gd name="connsiteY22022" fmla="*/ 1535384 h 5809456"/>
              <a:gd name="connsiteX22023" fmla="*/ 8163476 w 10993169"/>
              <a:gd name="connsiteY22023" fmla="*/ 1539291 h 5809456"/>
              <a:gd name="connsiteX22024" fmla="*/ 8157618 w 10993169"/>
              <a:gd name="connsiteY22024" fmla="*/ 1543198 h 5809456"/>
              <a:gd name="connsiteX22025" fmla="*/ 8155014 w 10993169"/>
              <a:gd name="connsiteY22025" fmla="*/ 1545802 h 5809456"/>
              <a:gd name="connsiteX22026" fmla="*/ 8152410 w 10993169"/>
              <a:gd name="connsiteY22026" fmla="*/ 1549709 h 5809456"/>
              <a:gd name="connsiteX22027" fmla="*/ 8150457 w 10993169"/>
              <a:gd name="connsiteY22027" fmla="*/ 1553616 h 5809456"/>
              <a:gd name="connsiteX22028" fmla="*/ 8149806 w 10993169"/>
              <a:gd name="connsiteY22028" fmla="*/ 1556220 h 5809456"/>
              <a:gd name="connsiteX22029" fmla="*/ 8152410 w 10993169"/>
              <a:gd name="connsiteY22029" fmla="*/ 1559476 h 5809456"/>
              <a:gd name="connsiteX22030" fmla="*/ 8155014 w 10993169"/>
              <a:gd name="connsiteY22030" fmla="*/ 1562081 h 5809456"/>
              <a:gd name="connsiteX22031" fmla="*/ 8157618 w 10993169"/>
              <a:gd name="connsiteY22031" fmla="*/ 1564034 h 5809456"/>
              <a:gd name="connsiteX22032" fmla="*/ 8160221 w 10993169"/>
              <a:gd name="connsiteY22032" fmla="*/ 1565987 h 5809456"/>
              <a:gd name="connsiteX22033" fmla="*/ 8164778 w 10993169"/>
              <a:gd name="connsiteY22033" fmla="*/ 1565987 h 5809456"/>
              <a:gd name="connsiteX22034" fmla="*/ 8167382 w 10993169"/>
              <a:gd name="connsiteY22034" fmla="*/ 1565987 h 5809456"/>
              <a:gd name="connsiteX22035" fmla="*/ 8168684 w 10993169"/>
              <a:gd name="connsiteY22035" fmla="*/ 1568592 h 5809456"/>
              <a:gd name="connsiteX22036" fmla="*/ 8168684 w 10993169"/>
              <a:gd name="connsiteY22036" fmla="*/ 1571197 h 5809456"/>
              <a:gd name="connsiteX22037" fmla="*/ 8168033 w 10993169"/>
              <a:gd name="connsiteY22037" fmla="*/ 1573801 h 5809456"/>
              <a:gd name="connsiteX22038" fmla="*/ 8167382 w 10993169"/>
              <a:gd name="connsiteY22038" fmla="*/ 1576406 h 5809456"/>
              <a:gd name="connsiteX22039" fmla="*/ 8168033 w 10993169"/>
              <a:gd name="connsiteY22039" fmla="*/ 1578359 h 5809456"/>
              <a:gd name="connsiteX22040" fmla="*/ 8169335 w 10993169"/>
              <a:gd name="connsiteY22040" fmla="*/ 1580312 h 5809456"/>
              <a:gd name="connsiteX22041" fmla="*/ 8170637 w 10993169"/>
              <a:gd name="connsiteY22041" fmla="*/ 1582266 h 5809456"/>
              <a:gd name="connsiteX22042" fmla="*/ 8172589 w 10993169"/>
              <a:gd name="connsiteY22042" fmla="*/ 1584219 h 5809456"/>
              <a:gd name="connsiteX22043" fmla="*/ 8175844 w 10993169"/>
              <a:gd name="connsiteY22043" fmla="*/ 1584219 h 5809456"/>
              <a:gd name="connsiteX22044" fmla="*/ 8180401 w 10993169"/>
              <a:gd name="connsiteY22044" fmla="*/ 1583568 h 5809456"/>
              <a:gd name="connsiteX22045" fmla="*/ 8184957 w 10993169"/>
              <a:gd name="connsiteY22045" fmla="*/ 1582917 h 5809456"/>
              <a:gd name="connsiteX22046" fmla="*/ 8188863 w 10993169"/>
              <a:gd name="connsiteY22046" fmla="*/ 1581615 h 5809456"/>
              <a:gd name="connsiteX22047" fmla="*/ 8190816 w 10993169"/>
              <a:gd name="connsiteY22047" fmla="*/ 1573801 h 5809456"/>
              <a:gd name="connsiteX22048" fmla="*/ 8193419 w 10993169"/>
              <a:gd name="connsiteY22048" fmla="*/ 1563383 h 5809456"/>
              <a:gd name="connsiteX22049" fmla="*/ 8197325 w 10993169"/>
              <a:gd name="connsiteY22049" fmla="*/ 1560127 h 5809456"/>
              <a:gd name="connsiteX22050" fmla="*/ 8201231 w 10993169"/>
              <a:gd name="connsiteY22050" fmla="*/ 1556220 h 5809456"/>
              <a:gd name="connsiteX22051" fmla="*/ 8203184 w 10993169"/>
              <a:gd name="connsiteY22051" fmla="*/ 1552965 h 5809456"/>
              <a:gd name="connsiteX22052" fmla="*/ 8204485 w 10993169"/>
              <a:gd name="connsiteY22052" fmla="*/ 1549058 h 5809456"/>
              <a:gd name="connsiteX22053" fmla="*/ 8205787 w 10993169"/>
              <a:gd name="connsiteY22053" fmla="*/ 1545151 h 5809456"/>
              <a:gd name="connsiteX22054" fmla="*/ 8207089 w 10993169"/>
              <a:gd name="connsiteY22054" fmla="*/ 1540593 h 5809456"/>
              <a:gd name="connsiteX22055" fmla="*/ 8208391 w 10993169"/>
              <a:gd name="connsiteY22055" fmla="*/ 1532128 h 5809456"/>
              <a:gd name="connsiteX22056" fmla="*/ 8209042 w 10993169"/>
              <a:gd name="connsiteY22056" fmla="*/ 1525617 h 5809456"/>
              <a:gd name="connsiteX22057" fmla="*/ 8210344 w 10993169"/>
              <a:gd name="connsiteY22057" fmla="*/ 1517803 h 5809456"/>
              <a:gd name="connsiteX22058" fmla="*/ 8210995 w 10993169"/>
              <a:gd name="connsiteY22058" fmla="*/ 1507385 h 5809456"/>
              <a:gd name="connsiteX22059" fmla="*/ 8210344 w 10993169"/>
              <a:gd name="connsiteY22059" fmla="*/ 1495665 h 5809456"/>
              <a:gd name="connsiteX22060" fmla="*/ 8209042 w 10993169"/>
              <a:gd name="connsiteY22060" fmla="*/ 1486549 h 5809456"/>
              <a:gd name="connsiteX22061" fmla="*/ 8202533 w 10993169"/>
              <a:gd name="connsiteY22061" fmla="*/ 1478084 h 5809456"/>
              <a:gd name="connsiteX22062" fmla="*/ 8196023 w 10993169"/>
              <a:gd name="connsiteY22062" fmla="*/ 1468968 h 5809456"/>
              <a:gd name="connsiteX22063" fmla="*/ 8196023 w 10993169"/>
              <a:gd name="connsiteY22063" fmla="*/ 1463759 h 5809456"/>
              <a:gd name="connsiteX22064" fmla="*/ 8194721 w 10993169"/>
              <a:gd name="connsiteY22064" fmla="*/ 1457247 h 5809456"/>
              <a:gd name="connsiteX22065" fmla="*/ 8194070 w 10993169"/>
              <a:gd name="connsiteY22065" fmla="*/ 1450736 h 5809456"/>
              <a:gd name="connsiteX22066" fmla="*/ 8193419 w 10993169"/>
              <a:gd name="connsiteY22066" fmla="*/ 1446178 h 5809456"/>
              <a:gd name="connsiteX22067" fmla="*/ 8195372 w 10993169"/>
              <a:gd name="connsiteY22067" fmla="*/ 1440969 h 5809456"/>
              <a:gd name="connsiteX22068" fmla="*/ 8197976 w 10993169"/>
              <a:gd name="connsiteY22068" fmla="*/ 1435109 h 5809456"/>
              <a:gd name="connsiteX22069" fmla="*/ 8199278 w 10993169"/>
              <a:gd name="connsiteY22069" fmla="*/ 1431853 h 5809456"/>
              <a:gd name="connsiteX22070" fmla="*/ 8200580 w 10993169"/>
              <a:gd name="connsiteY22070" fmla="*/ 1429248 h 5809456"/>
              <a:gd name="connsiteX22071" fmla="*/ 8201882 w 10993169"/>
              <a:gd name="connsiteY22071" fmla="*/ 1427295 h 5809456"/>
              <a:gd name="connsiteX22072" fmla="*/ 8203835 w 10993169"/>
              <a:gd name="connsiteY22072" fmla="*/ 1425993 h 5809456"/>
              <a:gd name="connsiteX22073" fmla="*/ 8207089 w 10993169"/>
              <a:gd name="connsiteY22073" fmla="*/ 1424039 h 5809456"/>
              <a:gd name="connsiteX22074" fmla="*/ 8212948 w 10993169"/>
              <a:gd name="connsiteY22074" fmla="*/ 1422086 h 5809456"/>
              <a:gd name="connsiteX22075" fmla="*/ 8219457 w 10993169"/>
              <a:gd name="connsiteY22075" fmla="*/ 1420132 h 5809456"/>
              <a:gd name="connsiteX22076" fmla="*/ 8224014 w 10993169"/>
              <a:gd name="connsiteY22076" fmla="*/ 1418179 h 5809456"/>
              <a:gd name="connsiteX22077" fmla="*/ 8230523 w 10993169"/>
              <a:gd name="connsiteY22077" fmla="*/ 1413621 h 5809456"/>
              <a:gd name="connsiteX22078" fmla="*/ 8238334 w 10993169"/>
              <a:gd name="connsiteY22078" fmla="*/ 1408412 h 5809456"/>
              <a:gd name="connsiteX22079" fmla="*/ 8245495 w 10993169"/>
              <a:gd name="connsiteY22079" fmla="*/ 1403203 h 5809456"/>
              <a:gd name="connsiteX22080" fmla="*/ 8252004 w 10993169"/>
              <a:gd name="connsiteY22080" fmla="*/ 1399296 h 5809456"/>
              <a:gd name="connsiteX22081" fmla="*/ 8259165 w 10993169"/>
              <a:gd name="connsiteY22081" fmla="*/ 1397343 h 5809456"/>
              <a:gd name="connsiteX22082" fmla="*/ 8267627 w 10993169"/>
              <a:gd name="connsiteY22082" fmla="*/ 1394738 h 5809456"/>
              <a:gd name="connsiteX22083" fmla="*/ 8275438 w 10993169"/>
              <a:gd name="connsiteY22083" fmla="*/ 1391482 h 5809456"/>
              <a:gd name="connsiteX22084" fmla="*/ 8282598 w 10993169"/>
              <a:gd name="connsiteY22084" fmla="*/ 1389529 h 5809456"/>
              <a:gd name="connsiteX22085" fmla="*/ 8287806 w 10993169"/>
              <a:gd name="connsiteY22085" fmla="*/ 1387576 h 5809456"/>
              <a:gd name="connsiteX22086" fmla="*/ 8294315 w 10993169"/>
              <a:gd name="connsiteY22086" fmla="*/ 1385622 h 5809456"/>
              <a:gd name="connsiteX22087" fmla="*/ 8301476 w 10993169"/>
              <a:gd name="connsiteY22087" fmla="*/ 1384971 h 5809456"/>
              <a:gd name="connsiteX22088" fmla="*/ 8307985 w 10993169"/>
              <a:gd name="connsiteY22088" fmla="*/ 1384320 h 5809456"/>
              <a:gd name="connsiteX22089" fmla="*/ 8315796 w 10993169"/>
              <a:gd name="connsiteY22089" fmla="*/ 1384320 h 5809456"/>
              <a:gd name="connsiteX22090" fmla="*/ 8323608 w 10993169"/>
              <a:gd name="connsiteY22090" fmla="*/ 1384971 h 5809456"/>
              <a:gd name="connsiteX22091" fmla="*/ 8330117 w 10993169"/>
              <a:gd name="connsiteY22091" fmla="*/ 1385622 h 5809456"/>
              <a:gd name="connsiteX22092" fmla="*/ 8334023 w 10993169"/>
              <a:gd name="connsiteY22092" fmla="*/ 1386924 h 5809456"/>
              <a:gd name="connsiteX22093" fmla="*/ 8335976 w 10993169"/>
              <a:gd name="connsiteY22093" fmla="*/ 1388878 h 5809456"/>
              <a:gd name="connsiteX22094" fmla="*/ 8337277 w 10993169"/>
              <a:gd name="connsiteY22094" fmla="*/ 1391482 h 5809456"/>
              <a:gd name="connsiteX22095" fmla="*/ 8338579 w 10993169"/>
              <a:gd name="connsiteY22095" fmla="*/ 1394087 h 5809456"/>
              <a:gd name="connsiteX22096" fmla="*/ 8339230 w 10993169"/>
              <a:gd name="connsiteY22096" fmla="*/ 1397343 h 5809456"/>
              <a:gd name="connsiteX22097" fmla="*/ 8339881 w 10993169"/>
              <a:gd name="connsiteY22097" fmla="*/ 1399947 h 5809456"/>
              <a:gd name="connsiteX22098" fmla="*/ 8339881 w 10993169"/>
              <a:gd name="connsiteY22098" fmla="*/ 1403203 h 5809456"/>
              <a:gd name="connsiteX22099" fmla="*/ 8339881 w 10993169"/>
              <a:gd name="connsiteY22099" fmla="*/ 1405807 h 5809456"/>
              <a:gd name="connsiteX22100" fmla="*/ 8339230 w 10993169"/>
              <a:gd name="connsiteY22100" fmla="*/ 1407761 h 5809456"/>
              <a:gd name="connsiteX22101" fmla="*/ 8338579 w 10993169"/>
              <a:gd name="connsiteY22101" fmla="*/ 1410365 h 5809456"/>
              <a:gd name="connsiteX22102" fmla="*/ 8336627 w 10993169"/>
              <a:gd name="connsiteY22102" fmla="*/ 1412970 h 5809456"/>
              <a:gd name="connsiteX22103" fmla="*/ 8334023 w 10993169"/>
              <a:gd name="connsiteY22103" fmla="*/ 1415574 h 5809456"/>
              <a:gd name="connsiteX22104" fmla="*/ 8331419 w 10993169"/>
              <a:gd name="connsiteY22104" fmla="*/ 1418179 h 5809456"/>
              <a:gd name="connsiteX22105" fmla="*/ 8322306 w 10993169"/>
              <a:gd name="connsiteY22105" fmla="*/ 1420784 h 5809456"/>
              <a:gd name="connsiteX22106" fmla="*/ 8313844 w 10993169"/>
              <a:gd name="connsiteY22106" fmla="*/ 1423388 h 5809456"/>
              <a:gd name="connsiteX22107" fmla="*/ 8306683 w 10993169"/>
              <a:gd name="connsiteY22107" fmla="*/ 1426644 h 5809456"/>
              <a:gd name="connsiteX22108" fmla="*/ 8300174 w 10993169"/>
              <a:gd name="connsiteY22108" fmla="*/ 1430551 h 5809456"/>
              <a:gd name="connsiteX22109" fmla="*/ 8300174 w 10993169"/>
              <a:gd name="connsiteY22109" fmla="*/ 1433155 h 5809456"/>
              <a:gd name="connsiteX22110" fmla="*/ 8300825 w 10993169"/>
              <a:gd name="connsiteY22110" fmla="*/ 1437062 h 5809456"/>
              <a:gd name="connsiteX22111" fmla="*/ 8301476 w 10993169"/>
              <a:gd name="connsiteY22111" fmla="*/ 1440969 h 5809456"/>
              <a:gd name="connsiteX22112" fmla="*/ 8302778 w 10993169"/>
              <a:gd name="connsiteY22112" fmla="*/ 1443573 h 5809456"/>
              <a:gd name="connsiteX22113" fmla="*/ 8304079 w 10993169"/>
              <a:gd name="connsiteY22113" fmla="*/ 1445527 h 5809456"/>
              <a:gd name="connsiteX22114" fmla="*/ 8306032 w 10993169"/>
              <a:gd name="connsiteY22114" fmla="*/ 1447480 h 5809456"/>
              <a:gd name="connsiteX22115" fmla="*/ 8307985 w 10993169"/>
              <a:gd name="connsiteY22115" fmla="*/ 1449434 h 5809456"/>
              <a:gd name="connsiteX22116" fmla="*/ 8310589 w 10993169"/>
              <a:gd name="connsiteY22116" fmla="*/ 1451387 h 5809456"/>
              <a:gd name="connsiteX22117" fmla="*/ 8320353 w 10993169"/>
              <a:gd name="connsiteY22117" fmla="*/ 1451387 h 5809456"/>
              <a:gd name="connsiteX22118" fmla="*/ 8328815 w 10993169"/>
              <a:gd name="connsiteY22118" fmla="*/ 1451387 h 5809456"/>
              <a:gd name="connsiteX22119" fmla="*/ 8334023 w 10993169"/>
              <a:gd name="connsiteY22119" fmla="*/ 1443573 h 5809456"/>
              <a:gd name="connsiteX22120" fmla="*/ 8339230 w 10993169"/>
              <a:gd name="connsiteY22120" fmla="*/ 1435760 h 5809456"/>
              <a:gd name="connsiteX22121" fmla="*/ 8341183 w 10993169"/>
              <a:gd name="connsiteY22121" fmla="*/ 1435109 h 5809456"/>
              <a:gd name="connsiteX22122" fmla="*/ 8343787 w 10993169"/>
              <a:gd name="connsiteY22122" fmla="*/ 1435109 h 5809456"/>
              <a:gd name="connsiteX22123" fmla="*/ 8346391 w 10993169"/>
              <a:gd name="connsiteY22123" fmla="*/ 1435109 h 5809456"/>
              <a:gd name="connsiteX22124" fmla="*/ 8348994 w 10993169"/>
              <a:gd name="connsiteY22124" fmla="*/ 1435760 h 5809456"/>
              <a:gd name="connsiteX22125" fmla="*/ 8352249 w 10993169"/>
              <a:gd name="connsiteY22125" fmla="*/ 1436411 h 5809456"/>
              <a:gd name="connsiteX22126" fmla="*/ 8354853 w 10993169"/>
              <a:gd name="connsiteY22126" fmla="*/ 1436411 h 5809456"/>
              <a:gd name="connsiteX22127" fmla="*/ 8357457 w 10993169"/>
              <a:gd name="connsiteY22127" fmla="*/ 1436411 h 5809456"/>
              <a:gd name="connsiteX22128" fmla="*/ 8359409 w 10993169"/>
              <a:gd name="connsiteY22128" fmla="*/ 1435760 h 5809456"/>
              <a:gd name="connsiteX22129" fmla="*/ 8363966 w 10993169"/>
              <a:gd name="connsiteY22129" fmla="*/ 1434458 h 5809456"/>
              <a:gd name="connsiteX22130" fmla="*/ 8369825 w 10993169"/>
              <a:gd name="connsiteY22130" fmla="*/ 1430551 h 5809456"/>
              <a:gd name="connsiteX22131" fmla="*/ 8375032 w 10993169"/>
              <a:gd name="connsiteY22131" fmla="*/ 1427295 h 5809456"/>
              <a:gd name="connsiteX22132" fmla="*/ 8379589 w 10993169"/>
              <a:gd name="connsiteY22132" fmla="*/ 1425993 h 5809456"/>
              <a:gd name="connsiteX22133" fmla="*/ 8384796 w 10993169"/>
              <a:gd name="connsiteY22133" fmla="*/ 1425993 h 5809456"/>
              <a:gd name="connsiteX22134" fmla="*/ 8386098 w 10993169"/>
              <a:gd name="connsiteY22134" fmla="*/ 1430551 h 5809456"/>
              <a:gd name="connsiteX22135" fmla="*/ 8387400 w 10993169"/>
              <a:gd name="connsiteY22135" fmla="*/ 1435760 h 5809456"/>
              <a:gd name="connsiteX22136" fmla="*/ 8388702 w 10993169"/>
              <a:gd name="connsiteY22136" fmla="*/ 1436411 h 5809456"/>
              <a:gd name="connsiteX22137" fmla="*/ 8390004 w 10993169"/>
              <a:gd name="connsiteY22137" fmla="*/ 1437062 h 5809456"/>
              <a:gd name="connsiteX22138" fmla="*/ 8391306 w 10993169"/>
              <a:gd name="connsiteY22138" fmla="*/ 1437062 h 5809456"/>
              <a:gd name="connsiteX22139" fmla="*/ 8392607 w 10993169"/>
              <a:gd name="connsiteY22139" fmla="*/ 1436411 h 5809456"/>
              <a:gd name="connsiteX22140" fmla="*/ 8395211 w 10993169"/>
              <a:gd name="connsiteY22140" fmla="*/ 1435109 h 5809456"/>
              <a:gd name="connsiteX22141" fmla="*/ 8397815 w 10993169"/>
              <a:gd name="connsiteY22141" fmla="*/ 1433155 h 5809456"/>
              <a:gd name="connsiteX22142" fmla="*/ 8401721 w 10993169"/>
              <a:gd name="connsiteY22142" fmla="*/ 1429900 h 5809456"/>
              <a:gd name="connsiteX22143" fmla="*/ 8406928 w 10993169"/>
              <a:gd name="connsiteY22143" fmla="*/ 1424690 h 5809456"/>
              <a:gd name="connsiteX22144" fmla="*/ 8409532 w 10993169"/>
              <a:gd name="connsiteY22144" fmla="*/ 1421435 h 5809456"/>
              <a:gd name="connsiteX22145" fmla="*/ 8412136 w 10993169"/>
              <a:gd name="connsiteY22145" fmla="*/ 1418830 h 5809456"/>
              <a:gd name="connsiteX22146" fmla="*/ 8415390 w 10993169"/>
              <a:gd name="connsiteY22146" fmla="*/ 1416877 h 5809456"/>
              <a:gd name="connsiteX22147" fmla="*/ 8417994 w 10993169"/>
              <a:gd name="connsiteY22147" fmla="*/ 1415574 h 5809456"/>
              <a:gd name="connsiteX22148" fmla="*/ 8419947 w 10993169"/>
              <a:gd name="connsiteY22148" fmla="*/ 1414272 h 5809456"/>
              <a:gd name="connsiteX22149" fmla="*/ 8423202 w 10993169"/>
              <a:gd name="connsiteY22149" fmla="*/ 1413621 h 5809456"/>
              <a:gd name="connsiteX22150" fmla="*/ 8425805 w 10993169"/>
              <a:gd name="connsiteY22150" fmla="*/ 1414272 h 5809456"/>
              <a:gd name="connsiteX22151" fmla="*/ 8427758 w 10993169"/>
              <a:gd name="connsiteY22151" fmla="*/ 1415574 h 5809456"/>
              <a:gd name="connsiteX22152" fmla="*/ 8432966 w 10993169"/>
              <a:gd name="connsiteY22152" fmla="*/ 1416877 h 5809456"/>
              <a:gd name="connsiteX22153" fmla="*/ 8435570 w 10993169"/>
              <a:gd name="connsiteY22153" fmla="*/ 1418179 h 5809456"/>
              <a:gd name="connsiteX22154" fmla="*/ 8442730 w 10993169"/>
              <a:gd name="connsiteY22154" fmla="*/ 1415574 h 5809456"/>
              <a:gd name="connsiteX22155" fmla="*/ 8449239 w 10993169"/>
              <a:gd name="connsiteY22155" fmla="*/ 1412970 h 5809456"/>
              <a:gd name="connsiteX22156" fmla="*/ 8452494 w 10993169"/>
              <a:gd name="connsiteY22156" fmla="*/ 1412970 h 5809456"/>
              <a:gd name="connsiteX22157" fmla="*/ 8456400 w 10993169"/>
              <a:gd name="connsiteY22157" fmla="*/ 1412970 h 5809456"/>
              <a:gd name="connsiteX22158" fmla="*/ 8460956 w 10993169"/>
              <a:gd name="connsiteY22158" fmla="*/ 1414272 h 5809456"/>
              <a:gd name="connsiteX22159" fmla="*/ 8464211 w 10993169"/>
              <a:gd name="connsiteY22159" fmla="*/ 1415574 h 5809456"/>
              <a:gd name="connsiteX22160" fmla="*/ 8466815 w 10993169"/>
              <a:gd name="connsiteY22160" fmla="*/ 1420784 h 5809456"/>
              <a:gd name="connsiteX22161" fmla="*/ 8469419 w 10993169"/>
              <a:gd name="connsiteY22161" fmla="*/ 1425993 h 5809456"/>
              <a:gd name="connsiteX22162" fmla="*/ 8477230 w 10993169"/>
              <a:gd name="connsiteY22162" fmla="*/ 1425993 h 5809456"/>
              <a:gd name="connsiteX22163" fmla="*/ 8486994 w 10993169"/>
              <a:gd name="connsiteY22163" fmla="*/ 1425993 h 5809456"/>
              <a:gd name="connsiteX22164" fmla="*/ 8488296 w 10993169"/>
              <a:gd name="connsiteY22164" fmla="*/ 1427295 h 5809456"/>
              <a:gd name="connsiteX22165" fmla="*/ 8489598 w 10993169"/>
              <a:gd name="connsiteY22165" fmla="*/ 1430551 h 5809456"/>
              <a:gd name="connsiteX22166" fmla="*/ 8485692 w 10993169"/>
              <a:gd name="connsiteY22166" fmla="*/ 1433155 h 5809456"/>
              <a:gd name="connsiteX22167" fmla="*/ 8482437 w 10993169"/>
              <a:gd name="connsiteY22167" fmla="*/ 1435760 h 5809456"/>
              <a:gd name="connsiteX22168" fmla="*/ 8480485 w 10993169"/>
              <a:gd name="connsiteY22168" fmla="*/ 1438364 h 5809456"/>
              <a:gd name="connsiteX22169" fmla="*/ 8480485 w 10993169"/>
              <a:gd name="connsiteY22169" fmla="*/ 1442271 h 5809456"/>
              <a:gd name="connsiteX22170" fmla="*/ 8480485 w 10993169"/>
              <a:gd name="connsiteY22170" fmla="*/ 1446178 h 5809456"/>
              <a:gd name="connsiteX22171" fmla="*/ 8482437 w 10993169"/>
              <a:gd name="connsiteY22171" fmla="*/ 1448783 h 5809456"/>
              <a:gd name="connsiteX22172" fmla="*/ 8483739 w 10993169"/>
              <a:gd name="connsiteY22172" fmla="*/ 1448783 h 5809456"/>
              <a:gd name="connsiteX22173" fmla="*/ 8485041 w 10993169"/>
              <a:gd name="connsiteY22173" fmla="*/ 1448783 h 5809456"/>
              <a:gd name="connsiteX22174" fmla="*/ 8487645 w 10993169"/>
              <a:gd name="connsiteY22174" fmla="*/ 1448131 h 5809456"/>
              <a:gd name="connsiteX22175" fmla="*/ 8490249 w 10993169"/>
              <a:gd name="connsiteY22175" fmla="*/ 1446829 h 5809456"/>
              <a:gd name="connsiteX22176" fmla="*/ 8495456 w 10993169"/>
              <a:gd name="connsiteY22176" fmla="*/ 1443573 h 5809456"/>
              <a:gd name="connsiteX22177" fmla="*/ 8500013 w 10993169"/>
              <a:gd name="connsiteY22177" fmla="*/ 1440969 h 5809456"/>
              <a:gd name="connsiteX22178" fmla="*/ 8506522 w 10993169"/>
              <a:gd name="connsiteY22178" fmla="*/ 1437713 h 5809456"/>
              <a:gd name="connsiteX22179" fmla="*/ 8514985 w 10993169"/>
              <a:gd name="connsiteY22179" fmla="*/ 1432504 h 5809456"/>
              <a:gd name="connsiteX22180" fmla="*/ 8518890 w 10993169"/>
              <a:gd name="connsiteY22180" fmla="*/ 1429900 h 5809456"/>
              <a:gd name="connsiteX22181" fmla="*/ 8522145 w 10993169"/>
              <a:gd name="connsiteY22181" fmla="*/ 1426644 h 5809456"/>
              <a:gd name="connsiteX22182" fmla="*/ 8525399 w 10993169"/>
              <a:gd name="connsiteY22182" fmla="*/ 1423388 h 5809456"/>
              <a:gd name="connsiteX22183" fmla="*/ 8528003 w 10993169"/>
              <a:gd name="connsiteY22183" fmla="*/ 1420784 h 5809456"/>
              <a:gd name="connsiteX22184" fmla="*/ 8531909 w 10993169"/>
              <a:gd name="connsiteY22184" fmla="*/ 1414923 h 5809456"/>
              <a:gd name="connsiteX22185" fmla="*/ 8535815 w 10993169"/>
              <a:gd name="connsiteY22185" fmla="*/ 1406459 h 5809456"/>
              <a:gd name="connsiteX22186" fmla="*/ 8539069 w 10993169"/>
              <a:gd name="connsiteY22186" fmla="*/ 1396691 h 5809456"/>
              <a:gd name="connsiteX22187" fmla="*/ 8542975 w 10993169"/>
              <a:gd name="connsiteY22187" fmla="*/ 1389529 h 5809456"/>
              <a:gd name="connsiteX22188" fmla="*/ 8549484 w 10993169"/>
              <a:gd name="connsiteY22188" fmla="*/ 1385622 h 5809456"/>
              <a:gd name="connsiteX22189" fmla="*/ 8555994 w 10993169"/>
              <a:gd name="connsiteY22189" fmla="*/ 1381715 h 5809456"/>
              <a:gd name="connsiteX22190" fmla="*/ 8563154 w 10993169"/>
              <a:gd name="connsiteY22190" fmla="*/ 1373902 h 5809456"/>
              <a:gd name="connsiteX22191" fmla="*/ 8569013 w 10993169"/>
              <a:gd name="connsiteY22191" fmla="*/ 1364135 h 5809456"/>
              <a:gd name="connsiteX22192" fmla="*/ 8573569 w 10993169"/>
              <a:gd name="connsiteY22192" fmla="*/ 1355670 h 5809456"/>
              <a:gd name="connsiteX22193" fmla="*/ 8576824 w 10993169"/>
              <a:gd name="connsiteY22193" fmla="*/ 1343949 h 5809456"/>
              <a:gd name="connsiteX22194" fmla="*/ 8578777 w 10993169"/>
              <a:gd name="connsiteY22194" fmla="*/ 1338740 h 5809456"/>
              <a:gd name="connsiteX22195" fmla="*/ 8579428 w 10993169"/>
              <a:gd name="connsiteY22195" fmla="*/ 1334182 h 5809456"/>
              <a:gd name="connsiteX22196" fmla="*/ 8580079 w 10993169"/>
              <a:gd name="connsiteY22196" fmla="*/ 1330275 h 5809456"/>
              <a:gd name="connsiteX22197" fmla="*/ 8579428 w 10993169"/>
              <a:gd name="connsiteY22197" fmla="*/ 1328322 h 5809456"/>
              <a:gd name="connsiteX22198" fmla="*/ 8582031 w 10993169"/>
              <a:gd name="connsiteY22198" fmla="*/ 1323764 h 5809456"/>
              <a:gd name="connsiteX22199" fmla="*/ 8587890 w 10993169"/>
              <a:gd name="connsiteY22199" fmla="*/ 1312044 h 5809456"/>
              <a:gd name="connsiteX22200" fmla="*/ 8595701 w 10993169"/>
              <a:gd name="connsiteY22200" fmla="*/ 1298370 h 5809456"/>
              <a:gd name="connsiteX22201" fmla="*/ 8602211 w 10993169"/>
              <a:gd name="connsiteY22201" fmla="*/ 1287300 h 5809456"/>
              <a:gd name="connsiteX22202" fmla="*/ 8604814 w 10993169"/>
              <a:gd name="connsiteY22202" fmla="*/ 1283393 h 5809456"/>
              <a:gd name="connsiteX22203" fmla="*/ 8607418 w 10993169"/>
              <a:gd name="connsiteY22203" fmla="*/ 1278836 h 5809456"/>
              <a:gd name="connsiteX22204" fmla="*/ 8611324 w 10993169"/>
              <a:gd name="connsiteY22204" fmla="*/ 1274929 h 5809456"/>
              <a:gd name="connsiteX22205" fmla="*/ 8615229 w 10993169"/>
              <a:gd name="connsiteY22205" fmla="*/ 1271022 h 5809456"/>
              <a:gd name="connsiteX22206" fmla="*/ 8623041 w 10993169"/>
              <a:gd name="connsiteY22206" fmla="*/ 1263208 h 5809456"/>
              <a:gd name="connsiteX22207" fmla="*/ 8630201 w 10993169"/>
              <a:gd name="connsiteY22207" fmla="*/ 1256697 h 5809456"/>
              <a:gd name="connsiteX22208" fmla="*/ 8636711 w 10993169"/>
              <a:gd name="connsiteY22208" fmla="*/ 1252790 h 5809456"/>
              <a:gd name="connsiteX22209" fmla="*/ 8643220 w 10993169"/>
              <a:gd name="connsiteY22209" fmla="*/ 1248883 h 5809456"/>
              <a:gd name="connsiteX22210" fmla="*/ 8644522 w 10993169"/>
              <a:gd name="connsiteY22210" fmla="*/ 1247581 h 5809456"/>
              <a:gd name="connsiteX22211" fmla="*/ 8646475 w 10993169"/>
              <a:gd name="connsiteY22211" fmla="*/ 1245627 h 5809456"/>
              <a:gd name="connsiteX22212" fmla="*/ 8647777 w 10993169"/>
              <a:gd name="connsiteY22212" fmla="*/ 1243023 h 5809456"/>
              <a:gd name="connsiteX22213" fmla="*/ 8649078 w 10993169"/>
              <a:gd name="connsiteY22213" fmla="*/ 1239767 h 5809456"/>
              <a:gd name="connsiteX22214" fmla="*/ 8651031 w 10993169"/>
              <a:gd name="connsiteY22214" fmla="*/ 1234558 h 5809456"/>
              <a:gd name="connsiteX22215" fmla="*/ 8652984 w 10993169"/>
              <a:gd name="connsiteY22215" fmla="*/ 1231302 h 5809456"/>
              <a:gd name="connsiteX22216" fmla="*/ 8656890 w 10993169"/>
              <a:gd name="connsiteY22216" fmla="*/ 1226744 h 5809456"/>
              <a:gd name="connsiteX22217" fmla="*/ 8662097 w 10993169"/>
              <a:gd name="connsiteY22217" fmla="*/ 1222186 h 5809456"/>
              <a:gd name="connsiteX22218" fmla="*/ 8668607 w 10993169"/>
              <a:gd name="connsiteY22218" fmla="*/ 1218280 h 5809456"/>
              <a:gd name="connsiteX22219" fmla="*/ 8673163 w 10993169"/>
              <a:gd name="connsiteY22219" fmla="*/ 1215675 h 5809456"/>
              <a:gd name="connsiteX22220" fmla="*/ 8680323 w 10993169"/>
              <a:gd name="connsiteY22220" fmla="*/ 1213722 h 5809456"/>
              <a:gd name="connsiteX22221" fmla="*/ 8689437 w 10993169"/>
              <a:gd name="connsiteY22221" fmla="*/ 1210466 h 5809456"/>
              <a:gd name="connsiteX22222" fmla="*/ 8698550 w 10993169"/>
              <a:gd name="connsiteY22222" fmla="*/ 1207861 h 5809456"/>
              <a:gd name="connsiteX22223" fmla="*/ 8707012 w 10993169"/>
              <a:gd name="connsiteY22223" fmla="*/ 1205908 h 5809456"/>
              <a:gd name="connsiteX22224" fmla="*/ 8711569 w 10993169"/>
              <a:gd name="connsiteY22224" fmla="*/ 1205908 h 5809456"/>
              <a:gd name="connsiteX22225" fmla="*/ 8717427 w 10993169"/>
              <a:gd name="connsiteY22225" fmla="*/ 1205257 h 5809456"/>
              <a:gd name="connsiteX22226" fmla="*/ 8722635 w 10993169"/>
              <a:gd name="connsiteY22226" fmla="*/ 1204606 h 5809456"/>
              <a:gd name="connsiteX22227" fmla="*/ 8727191 w 10993169"/>
              <a:gd name="connsiteY22227" fmla="*/ 1203303 h 5809456"/>
              <a:gd name="connsiteX22228" fmla="*/ 8731748 w 10993169"/>
              <a:gd name="connsiteY22228" fmla="*/ 1202001 h 5809456"/>
              <a:gd name="connsiteX22229" fmla="*/ 8737606 w 10993169"/>
              <a:gd name="connsiteY22229" fmla="*/ 1199397 h 5809456"/>
              <a:gd name="connsiteX22230" fmla="*/ 8743465 w 10993169"/>
              <a:gd name="connsiteY22230" fmla="*/ 1196792 h 5809456"/>
              <a:gd name="connsiteX22231" fmla="*/ 8748021 w 10993169"/>
              <a:gd name="connsiteY22231" fmla="*/ 1195490 h 5809456"/>
              <a:gd name="connsiteX22232" fmla="*/ 8754531 w 10993169"/>
              <a:gd name="connsiteY22232" fmla="*/ 1194188 h 5809456"/>
              <a:gd name="connsiteX22233" fmla="*/ 8761691 w 10993169"/>
              <a:gd name="connsiteY22233" fmla="*/ 1194839 h 5809456"/>
              <a:gd name="connsiteX22234" fmla="*/ 8768851 w 10993169"/>
              <a:gd name="connsiteY22234" fmla="*/ 1194839 h 5809456"/>
              <a:gd name="connsiteX22235" fmla="*/ 8775361 w 10993169"/>
              <a:gd name="connsiteY22235" fmla="*/ 1195490 h 5809456"/>
              <a:gd name="connsiteX22236" fmla="*/ 8785125 w 10993169"/>
              <a:gd name="connsiteY22236" fmla="*/ 1195490 h 5809456"/>
              <a:gd name="connsiteX22237" fmla="*/ 8797493 w 10993169"/>
              <a:gd name="connsiteY22237" fmla="*/ 1196141 h 5809456"/>
              <a:gd name="connsiteX22238" fmla="*/ 8803351 w 10993169"/>
              <a:gd name="connsiteY22238" fmla="*/ 1196792 h 5809456"/>
              <a:gd name="connsiteX22239" fmla="*/ 8809210 w 10993169"/>
              <a:gd name="connsiteY22239" fmla="*/ 1197443 h 5809456"/>
              <a:gd name="connsiteX22240" fmla="*/ 8815068 w 10993169"/>
              <a:gd name="connsiteY22240" fmla="*/ 1198745 h 5809456"/>
              <a:gd name="connsiteX22241" fmla="*/ 8819625 w 10993169"/>
              <a:gd name="connsiteY22241" fmla="*/ 1200699 h 5809456"/>
              <a:gd name="connsiteX22242" fmla="*/ 8821578 w 10993169"/>
              <a:gd name="connsiteY22242" fmla="*/ 1202001 h 5809456"/>
              <a:gd name="connsiteX22243" fmla="*/ 8822880 w 10993169"/>
              <a:gd name="connsiteY22243" fmla="*/ 1203955 h 5809456"/>
              <a:gd name="connsiteX22244" fmla="*/ 8824181 w 10993169"/>
              <a:gd name="connsiteY22244" fmla="*/ 1205908 h 5809456"/>
              <a:gd name="connsiteX22245" fmla="*/ 8825483 w 10993169"/>
              <a:gd name="connsiteY22245" fmla="*/ 1208513 h 5809456"/>
              <a:gd name="connsiteX22246" fmla="*/ 8828087 w 10993169"/>
              <a:gd name="connsiteY22246" fmla="*/ 1213722 h 5809456"/>
              <a:gd name="connsiteX22247" fmla="*/ 8830040 w 10993169"/>
              <a:gd name="connsiteY22247" fmla="*/ 1218280 h 5809456"/>
              <a:gd name="connsiteX22248" fmla="*/ 8831993 w 10993169"/>
              <a:gd name="connsiteY22248" fmla="*/ 1222838 h 5809456"/>
              <a:gd name="connsiteX22249" fmla="*/ 8833295 w 10993169"/>
              <a:gd name="connsiteY22249" fmla="*/ 1228698 h 5809456"/>
              <a:gd name="connsiteX22250" fmla="*/ 8835247 w 10993169"/>
              <a:gd name="connsiteY22250" fmla="*/ 1233907 h 5809456"/>
              <a:gd name="connsiteX22251" fmla="*/ 8837201 w 10993169"/>
              <a:gd name="connsiteY22251" fmla="*/ 1238465 h 5809456"/>
              <a:gd name="connsiteX22252" fmla="*/ 8840455 w 10993169"/>
              <a:gd name="connsiteY22252" fmla="*/ 1244976 h 5809456"/>
              <a:gd name="connsiteX22253" fmla="*/ 8845012 w 10993169"/>
              <a:gd name="connsiteY22253" fmla="*/ 1252139 h 5809456"/>
              <a:gd name="connsiteX22254" fmla="*/ 8850870 w 10993169"/>
              <a:gd name="connsiteY22254" fmla="*/ 1259301 h 5809456"/>
              <a:gd name="connsiteX22255" fmla="*/ 8855427 w 10993169"/>
              <a:gd name="connsiteY22255" fmla="*/ 1263859 h 5809456"/>
              <a:gd name="connsiteX22256" fmla="*/ 8859983 w 10993169"/>
              <a:gd name="connsiteY22256" fmla="*/ 1265813 h 5809456"/>
              <a:gd name="connsiteX22257" fmla="*/ 8865842 w 10993169"/>
              <a:gd name="connsiteY22257" fmla="*/ 1266464 h 5809456"/>
              <a:gd name="connsiteX22258" fmla="*/ 8871700 w 10993169"/>
              <a:gd name="connsiteY22258" fmla="*/ 1266464 h 5809456"/>
              <a:gd name="connsiteX22259" fmla="*/ 8878210 w 10993169"/>
              <a:gd name="connsiteY22259" fmla="*/ 1266464 h 5809456"/>
              <a:gd name="connsiteX22260" fmla="*/ 8882766 w 10993169"/>
              <a:gd name="connsiteY22260" fmla="*/ 1266464 h 5809456"/>
              <a:gd name="connsiteX22261" fmla="*/ 8887974 w 10993169"/>
              <a:gd name="connsiteY22261" fmla="*/ 1266464 h 5809456"/>
              <a:gd name="connsiteX22262" fmla="*/ 8893832 w 10993169"/>
              <a:gd name="connsiteY22262" fmla="*/ 1265813 h 5809456"/>
              <a:gd name="connsiteX22263" fmla="*/ 8898389 w 10993169"/>
              <a:gd name="connsiteY22263" fmla="*/ 1263859 h 5809456"/>
              <a:gd name="connsiteX22264" fmla="*/ 8906851 w 10993169"/>
              <a:gd name="connsiteY22264" fmla="*/ 1257999 h 5809456"/>
              <a:gd name="connsiteX22265" fmla="*/ 8913361 w 10993169"/>
              <a:gd name="connsiteY22265" fmla="*/ 1251488 h 5809456"/>
              <a:gd name="connsiteX22266" fmla="*/ 8917917 w 10993169"/>
              <a:gd name="connsiteY22266" fmla="*/ 1250185 h 5809456"/>
              <a:gd name="connsiteX22267" fmla="*/ 8921823 w 10993169"/>
              <a:gd name="connsiteY22267" fmla="*/ 1248883 h 5809456"/>
              <a:gd name="connsiteX22268" fmla="*/ 8925729 w 10993169"/>
              <a:gd name="connsiteY22268" fmla="*/ 1248883 h 5809456"/>
              <a:gd name="connsiteX22269" fmla="*/ 8928983 w 10993169"/>
              <a:gd name="connsiteY22269" fmla="*/ 1248883 h 5809456"/>
              <a:gd name="connsiteX22270" fmla="*/ 8938096 w 10993169"/>
              <a:gd name="connsiteY22270" fmla="*/ 1252790 h 5809456"/>
              <a:gd name="connsiteX22271" fmla="*/ 8944606 w 10993169"/>
              <a:gd name="connsiteY22271" fmla="*/ 1256697 h 5809456"/>
              <a:gd name="connsiteX22272" fmla="*/ 8947209 w 10993169"/>
              <a:gd name="connsiteY22272" fmla="*/ 1256046 h 5809456"/>
              <a:gd name="connsiteX22273" fmla="*/ 8950464 w 10993169"/>
              <a:gd name="connsiteY22273" fmla="*/ 1254743 h 5809456"/>
              <a:gd name="connsiteX22274" fmla="*/ 8953719 w 10993169"/>
              <a:gd name="connsiteY22274" fmla="*/ 1253441 h 5809456"/>
              <a:gd name="connsiteX22275" fmla="*/ 8955021 w 10993169"/>
              <a:gd name="connsiteY22275" fmla="*/ 1251488 h 5809456"/>
              <a:gd name="connsiteX22276" fmla="*/ 8953068 w 10993169"/>
              <a:gd name="connsiteY22276" fmla="*/ 1246279 h 5809456"/>
              <a:gd name="connsiteX22277" fmla="*/ 8949813 w 10993169"/>
              <a:gd name="connsiteY22277" fmla="*/ 1238465 h 5809456"/>
              <a:gd name="connsiteX22278" fmla="*/ 8950464 w 10993169"/>
              <a:gd name="connsiteY22278" fmla="*/ 1236511 h 5809456"/>
              <a:gd name="connsiteX22279" fmla="*/ 8951115 w 10993169"/>
              <a:gd name="connsiteY22279" fmla="*/ 1233907 h 5809456"/>
              <a:gd name="connsiteX22280" fmla="*/ 8953068 w 10993169"/>
              <a:gd name="connsiteY22280" fmla="*/ 1230651 h 5809456"/>
              <a:gd name="connsiteX22281" fmla="*/ 8955021 w 10993169"/>
              <a:gd name="connsiteY22281" fmla="*/ 1228698 h 5809456"/>
              <a:gd name="connsiteX22282" fmla="*/ 8960228 w 10993169"/>
              <a:gd name="connsiteY22282" fmla="*/ 1230000 h 5809456"/>
              <a:gd name="connsiteX22283" fmla="*/ 8967389 w 10993169"/>
              <a:gd name="connsiteY22283" fmla="*/ 1231302 h 5809456"/>
              <a:gd name="connsiteX22284" fmla="*/ 8970643 w 10993169"/>
              <a:gd name="connsiteY22284" fmla="*/ 1231954 h 5809456"/>
              <a:gd name="connsiteX22285" fmla="*/ 8973898 w 10993169"/>
              <a:gd name="connsiteY22285" fmla="*/ 1233256 h 5809456"/>
              <a:gd name="connsiteX22286" fmla="*/ 8975851 w 10993169"/>
              <a:gd name="connsiteY22286" fmla="*/ 1233907 h 5809456"/>
              <a:gd name="connsiteX22287" fmla="*/ 8977804 w 10993169"/>
              <a:gd name="connsiteY22287" fmla="*/ 1234558 h 5809456"/>
              <a:gd name="connsiteX22288" fmla="*/ 8979105 w 10993169"/>
              <a:gd name="connsiteY22288" fmla="*/ 1234558 h 5809456"/>
              <a:gd name="connsiteX22289" fmla="*/ 8980407 w 10993169"/>
              <a:gd name="connsiteY22289" fmla="*/ 1233907 h 5809456"/>
              <a:gd name="connsiteX22290" fmla="*/ 8980407 w 10993169"/>
              <a:gd name="connsiteY22290" fmla="*/ 1230000 h 5809456"/>
              <a:gd name="connsiteX22291" fmla="*/ 8980407 w 10993169"/>
              <a:gd name="connsiteY22291" fmla="*/ 1226093 h 5809456"/>
              <a:gd name="connsiteX22292" fmla="*/ 8977804 w 10993169"/>
              <a:gd name="connsiteY22292" fmla="*/ 1220884 h 5809456"/>
              <a:gd name="connsiteX22293" fmla="*/ 8972596 w 10993169"/>
              <a:gd name="connsiteY22293" fmla="*/ 1213071 h 5809456"/>
              <a:gd name="connsiteX22294" fmla="*/ 8972596 w 10993169"/>
              <a:gd name="connsiteY22294" fmla="*/ 1206559 h 5809456"/>
              <a:gd name="connsiteX22295" fmla="*/ 8971945 w 10993169"/>
              <a:gd name="connsiteY22295" fmla="*/ 1198094 h 5809456"/>
              <a:gd name="connsiteX22296" fmla="*/ 8971945 w 10993169"/>
              <a:gd name="connsiteY22296" fmla="*/ 1188978 h 5809456"/>
              <a:gd name="connsiteX22297" fmla="*/ 8972596 w 10993169"/>
              <a:gd name="connsiteY22297" fmla="*/ 1181816 h 5809456"/>
              <a:gd name="connsiteX22298" fmla="*/ 8972596 w 10993169"/>
              <a:gd name="connsiteY22298" fmla="*/ 1177258 h 5809456"/>
              <a:gd name="connsiteX22299" fmla="*/ 8973247 w 10993169"/>
              <a:gd name="connsiteY22299" fmla="*/ 1170746 h 5809456"/>
              <a:gd name="connsiteX22300" fmla="*/ 8973898 w 10993169"/>
              <a:gd name="connsiteY22300" fmla="*/ 1164235 h 5809456"/>
              <a:gd name="connsiteX22301" fmla="*/ 8975200 w 10993169"/>
              <a:gd name="connsiteY22301" fmla="*/ 1159026 h 5809456"/>
              <a:gd name="connsiteX22302" fmla="*/ 8978455 w 10993169"/>
              <a:gd name="connsiteY22302" fmla="*/ 1154468 h 5809456"/>
              <a:gd name="connsiteX22303" fmla="*/ 8983011 w 10993169"/>
              <a:gd name="connsiteY22303" fmla="*/ 1149259 h 5809456"/>
              <a:gd name="connsiteX22304" fmla="*/ 8988219 w 10993169"/>
              <a:gd name="connsiteY22304" fmla="*/ 1143399 h 5809456"/>
              <a:gd name="connsiteX22305" fmla="*/ 8992775 w 10993169"/>
              <a:gd name="connsiteY22305" fmla="*/ 1138841 h 5809456"/>
              <a:gd name="connsiteX22306" fmla="*/ 8995379 w 10993169"/>
              <a:gd name="connsiteY22306" fmla="*/ 1134283 h 5809456"/>
              <a:gd name="connsiteX22307" fmla="*/ 8997983 w 10993169"/>
              <a:gd name="connsiteY22307" fmla="*/ 1128423 h 5809456"/>
              <a:gd name="connsiteX22308" fmla="*/ 8999936 w 10993169"/>
              <a:gd name="connsiteY22308" fmla="*/ 1123213 h 5809456"/>
              <a:gd name="connsiteX22309" fmla="*/ 9000587 w 10993169"/>
              <a:gd name="connsiteY22309" fmla="*/ 1118656 h 5809456"/>
              <a:gd name="connsiteX22310" fmla="*/ 9001889 w 10993169"/>
              <a:gd name="connsiteY22310" fmla="*/ 1113446 h 5809456"/>
              <a:gd name="connsiteX22311" fmla="*/ 9003191 w 10993169"/>
              <a:gd name="connsiteY22311" fmla="*/ 1105633 h 5809456"/>
              <a:gd name="connsiteX22312" fmla="*/ 9003841 w 10993169"/>
              <a:gd name="connsiteY22312" fmla="*/ 1098470 h 5809456"/>
              <a:gd name="connsiteX22313" fmla="*/ 9005794 w 10993169"/>
              <a:gd name="connsiteY22313" fmla="*/ 1093261 h 5809456"/>
              <a:gd name="connsiteX22314" fmla="*/ 9008398 w 10993169"/>
              <a:gd name="connsiteY22314" fmla="*/ 1088052 h 5809456"/>
              <a:gd name="connsiteX22315" fmla="*/ 9011002 w 10993169"/>
              <a:gd name="connsiteY22315" fmla="*/ 1084145 h 5809456"/>
              <a:gd name="connsiteX22316" fmla="*/ 9014907 w 10993169"/>
              <a:gd name="connsiteY22316" fmla="*/ 1080238 h 5809456"/>
              <a:gd name="connsiteX22317" fmla="*/ 9018813 w 10993169"/>
              <a:gd name="connsiteY22317" fmla="*/ 1076983 h 5809456"/>
              <a:gd name="connsiteX22318" fmla="*/ 9022068 w 10993169"/>
              <a:gd name="connsiteY22318" fmla="*/ 1076331 h 5809456"/>
              <a:gd name="connsiteX22319" fmla="*/ 9025973 w 10993169"/>
              <a:gd name="connsiteY22319" fmla="*/ 1076331 h 5809456"/>
              <a:gd name="connsiteX22320" fmla="*/ 9030530 w 10993169"/>
              <a:gd name="connsiteY22320" fmla="*/ 1076983 h 5809456"/>
              <a:gd name="connsiteX22321" fmla="*/ 9035087 w 10993169"/>
              <a:gd name="connsiteY22321" fmla="*/ 1076983 h 5809456"/>
              <a:gd name="connsiteX22322" fmla="*/ 9039643 w 10993169"/>
              <a:gd name="connsiteY22322" fmla="*/ 1077634 h 5809456"/>
              <a:gd name="connsiteX22323" fmla="*/ 9044200 w 10993169"/>
              <a:gd name="connsiteY22323" fmla="*/ 1077634 h 5809456"/>
              <a:gd name="connsiteX22324" fmla="*/ 9048105 w 10993169"/>
              <a:gd name="connsiteY22324" fmla="*/ 1077634 h 5809456"/>
              <a:gd name="connsiteX22325" fmla="*/ 9051360 w 10993169"/>
              <a:gd name="connsiteY22325" fmla="*/ 1076983 h 5809456"/>
              <a:gd name="connsiteX22326" fmla="*/ 9053313 w 10993169"/>
              <a:gd name="connsiteY22326" fmla="*/ 1075680 h 5809456"/>
              <a:gd name="connsiteX22327" fmla="*/ 9055266 w 10993169"/>
              <a:gd name="connsiteY22327" fmla="*/ 1073727 h 5809456"/>
              <a:gd name="connsiteX22328" fmla="*/ 9057219 w 10993169"/>
              <a:gd name="connsiteY22328" fmla="*/ 1071122 h 5809456"/>
              <a:gd name="connsiteX22329" fmla="*/ 9059171 w 10993169"/>
              <a:gd name="connsiteY22329" fmla="*/ 1067867 h 5809456"/>
              <a:gd name="connsiteX22330" fmla="*/ 9063728 w 10993169"/>
              <a:gd name="connsiteY22330" fmla="*/ 1062006 h 5809456"/>
              <a:gd name="connsiteX22331" fmla="*/ 9067633 w 10993169"/>
              <a:gd name="connsiteY22331" fmla="*/ 1056797 h 5809456"/>
              <a:gd name="connsiteX22332" fmla="*/ 9074794 w 10993169"/>
              <a:gd name="connsiteY22332" fmla="*/ 1047681 h 5809456"/>
              <a:gd name="connsiteX22333" fmla="*/ 9083907 w 10993169"/>
              <a:gd name="connsiteY22333" fmla="*/ 1036612 h 5809456"/>
              <a:gd name="connsiteX22334" fmla="*/ 9093020 w 10993169"/>
              <a:gd name="connsiteY22334" fmla="*/ 1025543 h 5809456"/>
              <a:gd name="connsiteX22335" fmla="*/ 9100181 w 10993169"/>
              <a:gd name="connsiteY22335" fmla="*/ 1016427 h 5809456"/>
              <a:gd name="connsiteX22336" fmla="*/ 9103435 w 10993169"/>
              <a:gd name="connsiteY22336" fmla="*/ 1009264 h 5809456"/>
              <a:gd name="connsiteX22337" fmla="*/ 9106690 w 10993169"/>
              <a:gd name="connsiteY22337" fmla="*/ 1000799 h 5809456"/>
              <a:gd name="connsiteX22338" fmla="*/ 9110596 w 10993169"/>
              <a:gd name="connsiteY22338" fmla="*/ 991683 h 5809456"/>
              <a:gd name="connsiteX22339" fmla="*/ 9113199 w 10993169"/>
              <a:gd name="connsiteY22339" fmla="*/ 982568 h 5809456"/>
              <a:gd name="connsiteX22340" fmla="*/ 9112549 w 10993169"/>
              <a:gd name="connsiteY22340" fmla="*/ 976056 h 5809456"/>
              <a:gd name="connsiteX22341" fmla="*/ 9110596 w 10993169"/>
              <a:gd name="connsiteY22341" fmla="*/ 968243 h 5809456"/>
              <a:gd name="connsiteX22342" fmla="*/ 9109945 w 10993169"/>
              <a:gd name="connsiteY22342" fmla="*/ 964987 h 5809456"/>
              <a:gd name="connsiteX22343" fmla="*/ 9109945 w 10993169"/>
              <a:gd name="connsiteY22343" fmla="*/ 961080 h 5809456"/>
              <a:gd name="connsiteX22344" fmla="*/ 9109945 w 10993169"/>
              <a:gd name="connsiteY22344" fmla="*/ 957824 h 5809456"/>
              <a:gd name="connsiteX22345" fmla="*/ 9110596 w 10993169"/>
              <a:gd name="connsiteY22345" fmla="*/ 954569 h 5809456"/>
              <a:gd name="connsiteX22346" fmla="*/ 9112549 w 10993169"/>
              <a:gd name="connsiteY22346" fmla="*/ 950011 h 5809456"/>
              <a:gd name="connsiteX22347" fmla="*/ 9115803 w 10993169"/>
              <a:gd name="connsiteY22347" fmla="*/ 944802 h 5809456"/>
              <a:gd name="connsiteX22348" fmla="*/ 9117756 w 10993169"/>
              <a:gd name="connsiteY22348" fmla="*/ 942848 h 5809456"/>
              <a:gd name="connsiteX22349" fmla="*/ 9119709 w 10993169"/>
              <a:gd name="connsiteY22349" fmla="*/ 940895 h 5809456"/>
              <a:gd name="connsiteX22350" fmla="*/ 9121662 w 10993169"/>
              <a:gd name="connsiteY22350" fmla="*/ 939593 h 5809456"/>
              <a:gd name="connsiteX22351" fmla="*/ 9123615 w 10993169"/>
              <a:gd name="connsiteY22351" fmla="*/ 938941 h 5809456"/>
              <a:gd name="connsiteX22352" fmla="*/ 9124265 w 10993169"/>
              <a:gd name="connsiteY22352" fmla="*/ 938290 h 5809456"/>
              <a:gd name="connsiteX22353" fmla="*/ 9125567 w 10993169"/>
              <a:gd name="connsiteY22353" fmla="*/ 938290 h 5809456"/>
              <a:gd name="connsiteX22354" fmla="*/ 9126869 w 10993169"/>
              <a:gd name="connsiteY22354" fmla="*/ 938290 h 5809456"/>
              <a:gd name="connsiteX22355" fmla="*/ 9128171 w 10993169"/>
              <a:gd name="connsiteY22355" fmla="*/ 938290 h 5809456"/>
              <a:gd name="connsiteX22356" fmla="*/ 9130124 w 10993169"/>
              <a:gd name="connsiteY22356" fmla="*/ 940244 h 5809456"/>
              <a:gd name="connsiteX22357" fmla="*/ 9130775 w 10993169"/>
              <a:gd name="connsiteY22357" fmla="*/ 941546 h 5809456"/>
              <a:gd name="connsiteX22358" fmla="*/ 9133379 w 10993169"/>
              <a:gd name="connsiteY22358" fmla="*/ 942197 h 5809456"/>
              <a:gd name="connsiteX22359" fmla="*/ 9135983 w 10993169"/>
              <a:gd name="connsiteY22359" fmla="*/ 943499 h 5809456"/>
              <a:gd name="connsiteX22360" fmla="*/ 9137935 w 10993169"/>
              <a:gd name="connsiteY22360" fmla="*/ 944802 h 5809456"/>
              <a:gd name="connsiteX22361" fmla="*/ 9138586 w 10993169"/>
              <a:gd name="connsiteY22361" fmla="*/ 946755 h 5809456"/>
              <a:gd name="connsiteX22362" fmla="*/ 9145747 w 10993169"/>
              <a:gd name="connsiteY22362" fmla="*/ 944150 h 5809456"/>
              <a:gd name="connsiteX22363" fmla="*/ 9150954 w 10993169"/>
              <a:gd name="connsiteY22363" fmla="*/ 941546 h 5809456"/>
              <a:gd name="connsiteX22364" fmla="*/ 9154860 w 10993169"/>
              <a:gd name="connsiteY22364" fmla="*/ 941546 h 5809456"/>
              <a:gd name="connsiteX22365" fmla="*/ 9158765 w 10993169"/>
              <a:gd name="connsiteY22365" fmla="*/ 942197 h 5809456"/>
              <a:gd name="connsiteX22366" fmla="*/ 9161369 w 10993169"/>
              <a:gd name="connsiteY22366" fmla="*/ 942848 h 5809456"/>
              <a:gd name="connsiteX22367" fmla="*/ 9163973 w 10993169"/>
              <a:gd name="connsiteY22367" fmla="*/ 944150 h 5809456"/>
              <a:gd name="connsiteX22368" fmla="*/ 9165926 w 10993169"/>
              <a:gd name="connsiteY22368" fmla="*/ 944802 h 5809456"/>
              <a:gd name="connsiteX22369" fmla="*/ 9167227 w 10993169"/>
              <a:gd name="connsiteY22369" fmla="*/ 946104 h 5809456"/>
              <a:gd name="connsiteX22370" fmla="*/ 9167879 w 10993169"/>
              <a:gd name="connsiteY22370" fmla="*/ 947406 h 5809456"/>
              <a:gd name="connsiteX22371" fmla="*/ 9168529 w 10993169"/>
              <a:gd name="connsiteY22371" fmla="*/ 950011 h 5809456"/>
              <a:gd name="connsiteX22372" fmla="*/ 9169831 w 10993169"/>
              <a:gd name="connsiteY22372" fmla="*/ 953917 h 5809456"/>
              <a:gd name="connsiteX22373" fmla="*/ 9171784 w 10993169"/>
              <a:gd name="connsiteY22373" fmla="*/ 957173 h 5809456"/>
              <a:gd name="connsiteX22374" fmla="*/ 9175690 w 10993169"/>
              <a:gd name="connsiteY22374" fmla="*/ 958476 h 5809456"/>
              <a:gd name="connsiteX22375" fmla="*/ 9180247 w 10993169"/>
              <a:gd name="connsiteY22375" fmla="*/ 959127 h 5809456"/>
              <a:gd name="connsiteX22376" fmla="*/ 9184152 w 10993169"/>
              <a:gd name="connsiteY22376" fmla="*/ 959778 h 5809456"/>
              <a:gd name="connsiteX22377" fmla="*/ 9187407 w 10993169"/>
              <a:gd name="connsiteY22377" fmla="*/ 959778 h 5809456"/>
              <a:gd name="connsiteX22378" fmla="*/ 9191963 w 10993169"/>
              <a:gd name="connsiteY22378" fmla="*/ 955871 h 5809456"/>
              <a:gd name="connsiteX22379" fmla="*/ 9197822 w 10993169"/>
              <a:gd name="connsiteY22379" fmla="*/ 949359 h 5809456"/>
              <a:gd name="connsiteX22380" fmla="*/ 9203029 w 10993169"/>
              <a:gd name="connsiteY22380" fmla="*/ 942848 h 5809456"/>
              <a:gd name="connsiteX22381" fmla="*/ 9207586 w 10993169"/>
              <a:gd name="connsiteY22381" fmla="*/ 938941 h 5809456"/>
              <a:gd name="connsiteX22382" fmla="*/ 9212793 w 10993169"/>
              <a:gd name="connsiteY22382" fmla="*/ 938290 h 5809456"/>
              <a:gd name="connsiteX22383" fmla="*/ 9219303 w 10993169"/>
              <a:gd name="connsiteY22383" fmla="*/ 937639 h 5809456"/>
              <a:gd name="connsiteX22384" fmla="*/ 9225812 w 10993169"/>
              <a:gd name="connsiteY22384" fmla="*/ 937639 h 5809456"/>
              <a:gd name="connsiteX22385" fmla="*/ 9230369 w 10993169"/>
              <a:gd name="connsiteY22385" fmla="*/ 936337 h 5809456"/>
              <a:gd name="connsiteX22386" fmla="*/ 9236878 w 10993169"/>
              <a:gd name="connsiteY22386" fmla="*/ 927872 h 5809456"/>
              <a:gd name="connsiteX22387" fmla="*/ 9243388 w 10993169"/>
              <a:gd name="connsiteY22387" fmla="*/ 918756 h 5809456"/>
              <a:gd name="connsiteX22388" fmla="*/ 9244689 w 10993169"/>
              <a:gd name="connsiteY22388" fmla="*/ 918105 h 5809456"/>
              <a:gd name="connsiteX22389" fmla="*/ 9245991 w 10993169"/>
              <a:gd name="connsiteY22389" fmla="*/ 918105 h 5809456"/>
              <a:gd name="connsiteX22390" fmla="*/ 9247944 w 10993169"/>
              <a:gd name="connsiteY22390" fmla="*/ 918105 h 5809456"/>
              <a:gd name="connsiteX22391" fmla="*/ 9249897 w 10993169"/>
              <a:gd name="connsiteY22391" fmla="*/ 918105 h 5809456"/>
              <a:gd name="connsiteX22392" fmla="*/ 9253152 w 10993169"/>
              <a:gd name="connsiteY22392" fmla="*/ 919407 h 5809456"/>
              <a:gd name="connsiteX22393" fmla="*/ 9256407 w 10993169"/>
              <a:gd name="connsiteY22393" fmla="*/ 921361 h 5809456"/>
              <a:gd name="connsiteX22394" fmla="*/ 9257709 w 10993169"/>
              <a:gd name="connsiteY22394" fmla="*/ 924616 h 5809456"/>
              <a:gd name="connsiteX22395" fmla="*/ 9259010 w 10993169"/>
              <a:gd name="connsiteY22395" fmla="*/ 930476 h 5809456"/>
              <a:gd name="connsiteX22396" fmla="*/ 9259661 w 10993169"/>
              <a:gd name="connsiteY22396" fmla="*/ 933081 h 5809456"/>
              <a:gd name="connsiteX22397" fmla="*/ 9260963 w 10993169"/>
              <a:gd name="connsiteY22397" fmla="*/ 935686 h 5809456"/>
              <a:gd name="connsiteX22398" fmla="*/ 9262265 w 10993169"/>
              <a:gd name="connsiteY22398" fmla="*/ 937639 h 5809456"/>
              <a:gd name="connsiteX22399" fmla="*/ 9263567 w 10993169"/>
              <a:gd name="connsiteY22399" fmla="*/ 938941 h 5809456"/>
              <a:gd name="connsiteX22400" fmla="*/ 9268775 w 10993169"/>
              <a:gd name="connsiteY22400" fmla="*/ 940244 h 5809456"/>
              <a:gd name="connsiteX22401" fmla="*/ 9273982 w 10993169"/>
              <a:gd name="connsiteY22401" fmla="*/ 941546 h 5809456"/>
              <a:gd name="connsiteX22402" fmla="*/ 9277887 w 10993169"/>
              <a:gd name="connsiteY22402" fmla="*/ 939593 h 5809456"/>
              <a:gd name="connsiteX22403" fmla="*/ 9281142 w 10993169"/>
              <a:gd name="connsiteY22403" fmla="*/ 936337 h 5809456"/>
              <a:gd name="connsiteX22404" fmla="*/ 9282444 w 10993169"/>
              <a:gd name="connsiteY22404" fmla="*/ 934383 h 5809456"/>
              <a:gd name="connsiteX22405" fmla="*/ 9283095 w 10993169"/>
              <a:gd name="connsiteY22405" fmla="*/ 933081 h 5809456"/>
              <a:gd name="connsiteX22406" fmla="*/ 9283746 w 10993169"/>
              <a:gd name="connsiteY22406" fmla="*/ 931128 h 5809456"/>
              <a:gd name="connsiteX22407" fmla="*/ 9284397 w 10993169"/>
              <a:gd name="connsiteY22407" fmla="*/ 929174 h 5809456"/>
              <a:gd name="connsiteX22408" fmla="*/ 9286350 w 10993169"/>
              <a:gd name="connsiteY22408" fmla="*/ 921361 h 5809456"/>
              <a:gd name="connsiteX22409" fmla="*/ 9288953 w 10993169"/>
              <a:gd name="connsiteY22409" fmla="*/ 913547 h 5809456"/>
              <a:gd name="connsiteX22410" fmla="*/ 9291557 w 10993169"/>
              <a:gd name="connsiteY22410" fmla="*/ 910291 h 5809456"/>
              <a:gd name="connsiteX22411" fmla="*/ 9294161 w 10993169"/>
              <a:gd name="connsiteY22411" fmla="*/ 907687 h 5809456"/>
              <a:gd name="connsiteX22412" fmla="*/ 9296765 w 10993169"/>
              <a:gd name="connsiteY22412" fmla="*/ 905733 h 5809456"/>
              <a:gd name="connsiteX22413" fmla="*/ 9299369 w 10993169"/>
              <a:gd name="connsiteY22413" fmla="*/ 903780 h 5809456"/>
              <a:gd name="connsiteX22414" fmla="*/ 9303274 w 10993169"/>
              <a:gd name="connsiteY22414" fmla="*/ 903129 h 5809456"/>
              <a:gd name="connsiteX22415" fmla="*/ 9307831 w 10993169"/>
              <a:gd name="connsiteY22415" fmla="*/ 901826 h 5809456"/>
              <a:gd name="connsiteX22416" fmla="*/ 9312387 w 10993169"/>
              <a:gd name="connsiteY22416" fmla="*/ 900524 h 5809456"/>
              <a:gd name="connsiteX22417" fmla="*/ 9314991 w 10993169"/>
              <a:gd name="connsiteY22417" fmla="*/ 898571 h 5809456"/>
              <a:gd name="connsiteX22418" fmla="*/ 9317595 w 10993169"/>
              <a:gd name="connsiteY22418" fmla="*/ 894013 h 5809456"/>
              <a:gd name="connsiteX22419" fmla="*/ 9320850 w 10993169"/>
              <a:gd name="connsiteY22419" fmla="*/ 888804 h 5809456"/>
              <a:gd name="connsiteX22420" fmla="*/ 9322151 w 10993169"/>
              <a:gd name="connsiteY22420" fmla="*/ 886199 h 5809456"/>
              <a:gd name="connsiteX22421" fmla="*/ 9322803 w 10993169"/>
              <a:gd name="connsiteY22421" fmla="*/ 883595 h 5809456"/>
              <a:gd name="connsiteX22422" fmla="*/ 9323453 w 10993169"/>
              <a:gd name="connsiteY22422" fmla="*/ 882292 h 5809456"/>
              <a:gd name="connsiteX22423" fmla="*/ 9322803 w 10993169"/>
              <a:gd name="connsiteY22423" fmla="*/ 880339 h 5809456"/>
              <a:gd name="connsiteX22424" fmla="*/ 9321501 w 10993169"/>
              <a:gd name="connsiteY22424" fmla="*/ 878385 h 5809456"/>
              <a:gd name="connsiteX22425" fmla="*/ 9319548 w 10993169"/>
              <a:gd name="connsiteY22425" fmla="*/ 877734 h 5809456"/>
              <a:gd name="connsiteX22426" fmla="*/ 9317595 w 10993169"/>
              <a:gd name="connsiteY22426" fmla="*/ 877734 h 5809456"/>
              <a:gd name="connsiteX22427" fmla="*/ 9314991 w 10993169"/>
              <a:gd name="connsiteY22427" fmla="*/ 878385 h 5809456"/>
              <a:gd name="connsiteX22428" fmla="*/ 9309133 w 10993169"/>
              <a:gd name="connsiteY22428" fmla="*/ 879688 h 5809456"/>
              <a:gd name="connsiteX22429" fmla="*/ 9304576 w 10993169"/>
              <a:gd name="connsiteY22429" fmla="*/ 880339 h 5809456"/>
              <a:gd name="connsiteX22430" fmla="*/ 9299369 w 10993169"/>
              <a:gd name="connsiteY22430" fmla="*/ 877734 h 5809456"/>
              <a:gd name="connsiteX22431" fmla="*/ 9292859 w 10993169"/>
              <a:gd name="connsiteY22431" fmla="*/ 874479 h 5809456"/>
              <a:gd name="connsiteX22432" fmla="*/ 9286350 w 10993169"/>
              <a:gd name="connsiteY22432" fmla="*/ 871223 h 5809456"/>
              <a:gd name="connsiteX22433" fmla="*/ 9281793 w 10993169"/>
              <a:gd name="connsiteY22433" fmla="*/ 867316 h 5809456"/>
              <a:gd name="connsiteX22434" fmla="*/ 9280491 w 10993169"/>
              <a:gd name="connsiteY22434" fmla="*/ 862107 h 5809456"/>
              <a:gd name="connsiteX22435" fmla="*/ 9279841 w 10993169"/>
              <a:gd name="connsiteY22435" fmla="*/ 855596 h 5809456"/>
              <a:gd name="connsiteX22436" fmla="*/ 9279841 w 10993169"/>
              <a:gd name="connsiteY22436" fmla="*/ 852340 h 5809456"/>
              <a:gd name="connsiteX22437" fmla="*/ 9279189 w 10993169"/>
              <a:gd name="connsiteY22437" fmla="*/ 849735 h 5809456"/>
              <a:gd name="connsiteX22438" fmla="*/ 9277887 w 10993169"/>
              <a:gd name="connsiteY22438" fmla="*/ 846480 h 5809456"/>
              <a:gd name="connsiteX22439" fmla="*/ 9276586 w 10993169"/>
              <a:gd name="connsiteY22439" fmla="*/ 844526 h 5809456"/>
              <a:gd name="connsiteX22440" fmla="*/ 9270727 w 10993169"/>
              <a:gd name="connsiteY22440" fmla="*/ 844526 h 5809456"/>
              <a:gd name="connsiteX22441" fmla="*/ 9263567 w 10993169"/>
              <a:gd name="connsiteY22441" fmla="*/ 844526 h 5809456"/>
              <a:gd name="connsiteX22442" fmla="*/ 9258359 w 10993169"/>
              <a:gd name="connsiteY22442" fmla="*/ 847131 h 5809456"/>
              <a:gd name="connsiteX22443" fmla="*/ 9253803 w 10993169"/>
              <a:gd name="connsiteY22443" fmla="*/ 849735 h 5809456"/>
              <a:gd name="connsiteX22444" fmla="*/ 9247293 w 10993169"/>
              <a:gd name="connsiteY22444" fmla="*/ 847131 h 5809456"/>
              <a:gd name="connsiteX22445" fmla="*/ 9240784 w 10993169"/>
              <a:gd name="connsiteY22445" fmla="*/ 844526 h 5809456"/>
              <a:gd name="connsiteX22446" fmla="*/ 9238180 w 10993169"/>
              <a:gd name="connsiteY22446" fmla="*/ 842573 h 5809456"/>
              <a:gd name="connsiteX22447" fmla="*/ 9234275 w 10993169"/>
              <a:gd name="connsiteY22447" fmla="*/ 841271 h 5809456"/>
              <a:gd name="connsiteX22448" fmla="*/ 9231020 w 10993169"/>
              <a:gd name="connsiteY22448" fmla="*/ 839968 h 5809456"/>
              <a:gd name="connsiteX22449" fmla="*/ 9227765 w 10993169"/>
              <a:gd name="connsiteY22449" fmla="*/ 839317 h 5809456"/>
              <a:gd name="connsiteX22450" fmla="*/ 9227114 w 10993169"/>
              <a:gd name="connsiteY22450" fmla="*/ 838666 h 5809456"/>
              <a:gd name="connsiteX22451" fmla="*/ 9225161 w 10993169"/>
              <a:gd name="connsiteY22451" fmla="*/ 838666 h 5809456"/>
              <a:gd name="connsiteX22452" fmla="*/ 9223209 w 10993169"/>
              <a:gd name="connsiteY22452" fmla="*/ 838666 h 5809456"/>
              <a:gd name="connsiteX22453" fmla="*/ 9221256 w 10993169"/>
              <a:gd name="connsiteY22453" fmla="*/ 838666 h 5809456"/>
              <a:gd name="connsiteX22454" fmla="*/ 9217350 w 10993169"/>
              <a:gd name="connsiteY22454" fmla="*/ 839968 h 5809456"/>
              <a:gd name="connsiteX22455" fmla="*/ 9212793 w 10993169"/>
              <a:gd name="connsiteY22455" fmla="*/ 841922 h 5809456"/>
              <a:gd name="connsiteX22456" fmla="*/ 9208888 w 10993169"/>
              <a:gd name="connsiteY22456" fmla="*/ 847782 h 5809456"/>
              <a:gd name="connsiteX22457" fmla="*/ 9205633 w 10993169"/>
              <a:gd name="connsiteY22457" fmla="*/ 852340 h 5809456"/>
              <a:gd name="connsiteX22458" fmla="*/ 9200425 w 10993169"/>
              <a:gd name="connsiteY22458" fmla="*/ 853642 h 5809456"/>
              <a:gd name="connsiteX22459" fmla="*/ 9195218 w 10993169"/>
              <a:gd name="connsiteY22459" fmla="*/ 854293 h 5809456"/>
              <a:gd name="connsiteX22460" fmla="*/ 9189359 w 10993169"/>
              <a:gd name="connsiteY22460" fmla="*/ 853642 h 5809456"/>
              <a:gd name="connsiteX22461" fmla="*/ 9184152 w 10993169"/>
              <a:gd name="connsiteY22461" fmla="*/ 852340 h 5809456"/>
              <a:gd name="connsiteX22462" fmla="*/ 9182199 w 10993169"/>
              <a:gd name="connsiteY22462" fmla="*/ 851689 h 5809456"/>
              <a:gd name="connsiteX22463" fmla="*/ 9179595 w 10993169"/>
              <a:gd name="connsiteY22463" fmla="*/ 850386 h 5809456"/>
              <a:gd name="connsiteX22464" fmla="*/ 9177643 w 10993169"/>
              <a:gd name="connsiteY22464" fmla="*/ 849084 h 5809456"/>
              <a:gd name="connsiteX22465" fmla="*/ 9176992 w 10993169"/>
              <a:gd name="connsiteY22465" fmla="*/ 847131 h 5809456"/>
              <a:gd name="connsiteX22466" fmla="*/ 9176341 w 10993169"/>
              <a:gd name="connsiteY22466" fmla="*/ 845829 h 5809456"/>
              <a:gd name="connsiteX22467" fmla="*/ 9175690 w 10993169"/>
              <a:gd name="connsiteY22467" fmla="*/ 844526 h 5809456"/>
              <a:gd name="connsiteX22468" fmla="*/ 9176341 w 10993169"/>
              <a:gd name="connsiteY22468" fmla="*/ 842573 h 5809456"/>
              <a:gd name="connsiteX22469" fmla="*/ 9176992 w 10993169"/>
              <a:gd name="connsiteY22469" fmla="*/ 840619 h 5809456"/>
              <a:gd name="connsiteX22470" fmla="*/ 9178293 w 10993169"/>
              <a:gd name="connsiteY22470" fmla="*/ 836713 h 5809456"/>
              <a:gd name="connsiteX22471" fmla="*/ 9178945 w 10993169"/>
              <a:gd name="connsiteY22471" fmla="*/ 834108 h 5809456"/>
              <a:gd name="connsiteX22472" fmla="*/ 9178945 w 10993169"/>
              <a:gd name="connsiteY22472" fmla="*/ 831503 h 5809456"/>
              <a:gd name="connsiteX22473" fmla="*/ 9177643 w 10993169"/>
              <a:gd name="connsiteY22473" fmla="*/ 828248 h 5809456"/>
              <a:gd name="connsiteX22474" fmla="*/ 9175690 w 10993169"/>
              <a:gd name="connsiteY22474" fmla="*/ 824341 h 5809456"/>
              <a:gd name="connsiteX22475" fmla="*/ 9174388 w 10993169"/>
              <a:gd name="connsiteY22475" fmla="*/ 821736 h 5809456"/>
              <a:gd name="connsiteX22476" fmla="*/ 9167879 w 10993169"/>
              <a:gd name="connsiteY22476" fmla="*/ 819132 h 5809456"/>
              <a:gd name="connsiteX22477" fmla="*/ 9161369 w 10993169"/>
              <a:gd name="connsiteY22477" fmla="*/ 816527 h 5809456"/>
              <a:gd name="connsiteX22478" fmla="*/ 9155511 w 10993169"/>
              <a:gd name="connsiteY22478" fmla="*/ 813923 h 5809456"/>
              <a:gd name="connsiteX22479" fmla="*/ 9149001 w 10993169"/>
              <a:gd name="connsiteY22479" fmla="*/ 811318 h 5809456"/>
              <a:gd name="connsiteX22480" fmla="*/ 9143143 w 10993169"/>
              <a:gd name="connsiteY22480" fmla="*/ 808714 h 5809456"/>
              <a:gd name="connsiteX22481" fmla="*/ 9138586 w 10993169"/>
              <a:gd name="connsiteY22481" fmla="*/ 806109 h 5809456"/>
              <a:gd name="connsiteX22482" fmla="*/ 9136633 w 10993169"/>
              <a:gd name="connsiteY22482" fmla="*/ 803505 h 5809456"/>
              <a:gd name="connsiteX22483" fmla="*/ 9134029 w 10993169"/>
              <a:gd name="connsiteY22483" fmla="*/ 798947 h 5809456"/>
              <a:gd name="connsiteX22484" fmla="*/ 9133379 w 10993169"/>
              <a:gd name="connsiteY22484" fmla="*/ 796342 h 5809456"/>
              <a:gd name="connsiteX22485" fmla="*/ 9132728 w 10993169"/>
              <a:gd name="connsiteY22485" fmla="*/ 794389 h 5809456"/>
              <a:gd name="connsiteX22486" fmla="*/ 9132728 w 10993169"/>
              <a:gd name="connsiteY22486" fmla="*/ 792435 h 5809456"/>
              <a:gd name="connsiteX22487" fmla="*/ 9133379 w 10993169"/>
              <a:gd name="connsiteY22487" fmla="*/ 791133 h 5809456"/>
              <a:gd name="connsiteX22488" fmla="*/ 9134029 w 10993169"/>
              <a:gd name="connsiteY22488" fmla="*/ 789179 h 5809456"/>
              <a:gd name="connsiteX22489" fmla="*/ 9135331 w 10993169"/>
              <a:gd name="connsiteY22489" fmla="*/ 786575 h 5809456"/>
              <a:gd name="connsiteX22490" fmla="*/ 9137935 w 10993169"/>
              <a:gd name="connsiteY22490" fmla="*/ 784622 h 5809456"/>
              <a:gd name="connsiteX22491" fmla="*/ 9140539 w 10993169"/>
              <a:gd name="connsiteY22491" fmla="*/ 782668 h 5809456"/>
              <a:gd name="connsiteX22492" fmla="*/ 9146397 w 10993169"/>
              <a:gd name="connsiteY22492" fmla="*/ 778761 h 5809456"/>
              <a:gd name="connsiteX22493" fmla="*/ 9150954 w 10993169"/>
              <a:gd name="connsiteY22493" fmla="*/ 774854 h 5809456"/>
              <a:gd name="connsiteX22494" fmla="*/ 9155511 w 10993169"/>
              <a:gd name="connsiteY22494" fmla="*/ 773552 h 5809456"/>
              <a:gd name="connsiteX22495" fmla="*/ 9161369 w 10993169"/>
              <a:gd name="connsiteY22495" fmla="*/ 772901 h 5809456"/>
              <a:gd name="connsiteX22496" fmla="*/ 9167227 w 10993169"/>
              <a:gd name="connsiteY22496" fmla="*/ 771599 h 5809456"/>
              <a:gd name="connsiteX22497" fmla="*/ 9171784 w 10993169"/>
              <a:gd name="connsiteY22497" fmla="*/ 770296 h 5809456"/>
              <a:gd name="connsiteX22498" fmla="*/ 9177643 w 10993169"/>
              <a:gd name="connsiteY22498" fmla="*/ 763785 h 5809456"/>
              <a:gd name="connsiteX22499" fmla="*/ 9184152 w 10993169"/>
              <a:gd name="connsiteY22499" fmla="*/ 757274 h 5809456"/>
              <a:gd name="connsiteX22500" fmla="*/ 9188709 w 10993169"/>
              <a:gd name="connsiteY22500" fmla="*/ 750111 h 5809456"/>
              <a:gd name="connsiteX22501" fmla="*/ 9192614 w 10993169"/>
              <a:gd name="connsiteY22501" fmla="*/ 740995 h 5809456"/>
              <a:gd name="connsiteX22502" fmla="*/ 9196520 w 10993169"/>
              <a:gd name="connsiteY22502" fmla="*/ 731879 h 5809456"/>
              <a:gd name="connsiteX22503" fmla="*/ 9200425 w 10993169"/>
              <a:gd name="connsiteY22503" fmla="*/ 724066 h 5809456"/>
              <a:gd name="connsiteX22504" fmla="*/ 9204982 w 10993169"/>
              <a:gd name="connsiteY22504" fmla="*/ 720159 h 5809456"/>
              <a:gd name="connsiteX22505" fmla="*/ 9210841 w 10993169"/>
              <a:gd name="connsiteY22505" fmla="*/ 715601 h 5809456"/>
              <a:gd name="connsiteX22506" fmla="*/ 9216699 w 10993169"/>
              <a:gd name="connsiteY22506" fmla="*/ 711694 h 5809456"/>
              <a:gd name="connsiteX22507" fmla="*/ 9223209 w 10993169"/>
              <a:gd name="connsiteY22507" fmla="*/ 709089 h 5809456"/>
              <a:gd name="connsiteX22508" fmla="*/ 9231020 w 10993169"/>
              <a:gd name="connsiteY22508" fmla="*/ 709089 h 5809456"/>
              <a:gd name="connsiteX22509" fmla="*/ 9240784 w 10993169"/>
              <a:gd name="connsiteY22509" fmla="*/ 709089 h 5809456"/>
              <a:gd name="connsiteX22510" fmla="*/ 9247293 w 10993169"/>
              <a:gd name="connsiteY22510" fmla="*/ 703880 h 5809456"/>
              <a:gd name="connsiteX22511" fmla="*/ 9253803 w 10993169"/>
              <a:gd name="connsiteY22511" fmla="*/ 698671 h 5809456"/>
              <a:gd name="connsiteX22512" fmla="*/ 9253803 w 10993169"/>
              <a:gd name="connsiteY22512" fmla="*/ 693462 h 5809456"/>
              <a:gd name="connsiteX22513" fmla="*/ 9253803 w 10993169"/>
              <a:gd name="connsiteY22513" fmla="*/ 688904 h 5809456"/>
              <a:gd name="connsiteX22514" fmla="*/ 9245991 w 10993169"/>
              <a:gd name="connsiteY22514" fmla="*/ 686300 h 5809456"/>
              <a:gd name="connsiteX22515" fmla="*/ 9238180 w 10993169"/>
              <a:gd name="connsiteY22515" fmla="*/ 683695 h 5809456"/>
              <a:gd name="connsiteX22516" fmla="*/ 9236227 w 10993169"/>
              <a:gd name="connsiteY22516" fmla="*/ 681091 h 5809456"/>
              <a:gd name="connsiteX22517" fmla="*/ 9233623 w 10993169"/>
              <a:gd name="connsiteY22517" fmla="*/ 678486 h 5809456"/>
              <a:gd name="connsiteX22518" fmla="*/ 9231671 w 10993169"/>
              <a:gd name="connsiteY22518" fmla="*/ 673928 h 5809456"/>
              <a:gd name="connsiteX22519" fmla="*/ 9230369 w 10993169"/>
              <a:gd name="connsiteY22519" fmla="*/ 670021 h 5809456"/>
              <a:gd name="connsiteX22520" fmla="*/ 9236878 w 10993169"/>
              <a:gd name="connsiteY22520" fmla="*/ 666114 h 5809456"/>
              <a:gd name="connsiteX22521" fmla="*/ 9243388 w 10993169"/>
              <a:gd name="connsiteY22521" fmla="*/ 662859 h 5809456"/>
              <a:gd name="connsiteX22522" fmla="*/ 9247944 w 10993169"/>
              <a:gd name="connsiteY22522" fmla="*/ 660254 h 5809456"/>
              <a:gd name="connsiteX22523" fmla="*/ 9251199 w 10993169"/>
              <a:gd name="connsiteY22523" fmla="*/ 657650 h 5809456"/>
              <a:gd name="connsiteX22524" fmla="*/ 9253803 w 10993169"/>
              <a:gd name="connsiteY22524" fmla="*/ 649836 h 5809456"/>
              <a:gd name="connsiteX22525" fmla="*/ 9256407 w 10993169"/>
              <a:gd name="connsiteY22525" fmla="*/ 642022 h 5809456"/>
              <a:gd name="connsiteX22526" fmla="*/ 9256407 w 10993169"/>
              <a:gd name="connsiteY22526" fmla="*/ 637464 h 5809456"/>
              <a:gd name="connsiteX22527" fmla="*/ 9256407 w 10993169"/>
              <a:gd name="connsiteY22527" fmla="*/ 630953 h 5809456"/>
              <a:gd name="connsiteX22528" fmla="*/ 9257057 w 10993169"/>
              <a:gd name="connsiteY22528" fmla="*/ 625744 h 5809456"/>
              <a:gd name="connsiteX22529" fmla="*/ 9258359 w 10993169"/>
              <a:gd name="connsiteY22529" fmla="*/ 621837 h 5809456"/>
              <a:gd name="connsiteX22530" fmla="*/ 9259661 w 10993169"/>
              <a:gd name="connsiteY22530" fmla="*/ 620535 h 5809456"/>
              <a:gd name="connsiteX22531" fmla="*/ 9261614 w 10993169"/>
              <a:gd name="connsiteY22531" fmla="*/ 619233 h 5809456"/>
              <a:gd name="connsiteX22532" fmla="*/ 9262916 w 10993169"/>
              <a:gd name="connsiteY22532" fmla="*/ 617930 h 5809456"/>
              <a:gd name="connsiteX22533" fmla="*/ 9265520 w 10993169"/>
              <a:gd name="connsiteY22533" fmla="*/ 617279 h 5809456"/>
              <a:gd name="connsiteX22534" fmla="*/ 9269425 w 10993169"/>
              <a:gd name="connsiteY22534" fmla="*/ 615977 h 5809456"/>
              <a:gd name="connsiteX22535" fmla="*/ 9273982 w 10993169"/>
              <a:gd name="connsiteY22535" fmla="*/ 614023 h 5809456"/>
              <a:gd name="connsiteX22536" fmla="*/ 9276586 w 10993169"/>
              <a:gd name="connsiteY22536" fmla="*/ 614023 h 5809456"/>
              <a:gd name="connsiteX22537" fmla="*/ 9279189 w 10993169"/>
              <a:gd name="connsiteY22537" fmla="*/ 612721 h 5809456"/>
              <a:gd name="connsiteX22538" fmla="*/ 9281793 w 10993169"/>
              <a:gd name="connsiteY22538" fmla="*/ 610768 h 5809456"/>
              <a:gd name="connsiteX22539" fmla="*/ 9284397 w 10993169"/>
              <a:gd name="connsiteY22539" fmla="*/ 609465 h 5809456"/>
              <a:gd name="connsiteX22540" fmla="*/ 9285048 w 10993169"/>
              <a:gd name="connsiteY22540" fmla="*/ 604256 h 5809456"/>
              <a:gd name="connsiteX22541" fmla="*/ 9285048 w 10993169"/>
              <a:gd name="connsiteY22541" fmla="*/ 597745 h 5809456"/>
              <a:gd name="connsiteX22542" fmla="*/ 9284397 w 10993169"/>
              <a:gd name="connsiteY22542" fmla="*/ 591233 h 5809456"/>
              <a:gd name="connsiteX22543" fmla="*/ 9284397 w 10993169"/>
              <a:gd name="connsiteY22543" fmla="*/ 586024 h 5809456"/>
              <a:gd name="connsiteX22544" fmla="*/ 9284397 w 10993169"/>
              <a:gd name="connsiteY22544" fmla="*/ 581466 h 5809456"/>
              <a:gd name="connsiteX22545" fmla="*/ 9284397 w 10993169"/>
              <a:gd name="connsiteY22545" fmla="*/ 576257 h 5809456"/>
              <a:gd name="connsiteX22546" fmla="*/ 9285048 w 10993169"/>
              <a:gd name="connsiteY22546" fmla="*/ 571699 h 5809456"/>
              <a:gd name="connsiteX22547" fmla="*/ 9286350 w 10993169"/>
              <a:gd name="connsiteY22547" fmla="*/ 567792 h 5809456"/>
              <a:gd name="connsiteX22548" fmla="*/ 9288303 w 10993169"/>
              <a:gd name="connsiteY22548" fmla="*/ 565839 h 5809456"/>
              <a:gd name="connsiteX22549" fmla="*/ 9290255 w 10993169"/>
              <a:gd name="connsiteY22549" fmla="*/ 564537 h 5809456"/>
              <a:gd name="connsiteX22550" fmla="*/ 9292859 w 10993169"/>
              <a:gd name="connsiteY22550" fmla="*/ 563234 h 5809456"/>
              <a:gd name="connsiteX22551" fmla="*/ 9296114 w 10993169"/>
              <a:gd name="connsiteY22551" fmla="*/ 561281 h 5809456"/>
              <a:gd name="connsiteX22552" fmla="*/ 9301973 w 10993169"/>
              <a:gd name="connsiteY22552" fmla="*/ 558677 h 5809456"/>
              <a:gd name="connsiteX22553" fmla="*/ 9306529 w 10993169"/>
              <a:gd name="connsiteY22553" fmla="*/ 555421 h 5809456"/>
              <a:gd name="connsiteX22554" fmla="*/ 9313689 w 10993169"/>
              <a:gd name="connsiteY22554" fmla="*/ 553468 h 5809456"/>
              <a:gd name="connsiteX22555" fmla="*/ 9320199 w 10993169"/>
              <a:gd name="connsiteY22555" fmla="*/ 550863 h 5809456"/>
              <a:gd name="connsiteX22556" fmla="*/ 9326057 w 10993169"/>
              <a:gd name="connsiteY22556" fmla="*/ 548258 h 5809456"/>
              <a:gd name="connsiteX22557" fmla="*/ 9330614 w 10993169"/>
              <a:gd name="connsiteY22557" fmla="*/ 545003 h 5809456"/>
              <a:gd name="connsiteX22558" fmla="*/ 9334519 w 10993169"/>
              <a:gd name="connsiteY22558" fmla="*/ 537189 h 5809456"/>
              <a:gd name="connsiteX22559" fmla="*/ 9340378 w 10993169"/>
              <a:gd name="connsiteY22559" fmla="*/ 527422 h 5809456"/>
              <a:gd name="connsiteX22560" fmla="*/ 9344283 w 10993169"/>
              <a:gd name="connsiteY22560" fmla="*/ 522864 h 5809456"/>
              <a:gd name="connsiteX22561" fmla="*/ 9350142 w 10993169"/>
              <a:gd name="connsiteY22561" fmla="*/ 517004 h 5809456"/>
              <a:gd name="connsiteX22562" fmla="*/ 9356001 w 10993169"/>
              <a:gd name="connsiteY22562" fmla="*/ 512446 h 5809456"/>
              <a:gd name="connsiteX22563" fmla="*/ 9361208 w 10993169"/>
              <a:gd name="connsiteY22563" fmla="*/ 509190 h 5809456"/>
              <a:gd name="connsiteX22564" fmla="*/ 9365765 w 10993169"/>
              <a:gd name="connsiteY22564" fmla="*/ 509190 h 5809456"/>
              <a:gd name="connsiteX22565" fmla="*/ 9370972 w 10993169"/>
              <a:gd name="connsiteY22565" fmla="*/ 509190 h 5809456"/>
              <a:gd name="connsiteX22566" fmla="*/ 9375529 w 10993169"/>
              <a:gd name="connsiteY22566" fmla="*/ 508539 h 5809456"/>
              <a:gd name="connsiteX22567" fmla="*/ 9378783 w 10993169"/>
              <a:gd name="connsiteY22567" fmla="*/ 506585 h 5809456"/>
              <a:gd name="connsiteX22568" fmla="*/ 9380736 w 10993169"/>
              <a:gd name="connsiteY22568" fmla="*/ 505283 h 5809456"/>
              <a:gd name="connsiteX22569" fmla="*/ 9382038 w 10993169"/>
              <a:gd name="connsiteY22569" fmla="*/ 502679 h 5809456"/>
              <a:gd name="connsiteX22570" fmla="*/ 9383340 w 10993169"/>
              <a:gd name="connsiteY22570" fmla="*/ 500074 h 5809456"/>
              <a:gd name="connsiteX22571" fmla="*/ 9384642 w 10993169"/>
              <a:gd name="connsiteY22571" fmla="*/ 496167 h 5809456"/>
              <a:gd name="connsiteX22572" fmla="*/ 9387246 w 10993169"/>
              <a:gd name="connsiteY22572" fmla="*/ 489005 h 5809456"/>
              <a:gd name="connsiteX22573" fmla="*/ 9389199 w 10993169"/>
              <a:gd name="connsiteY22573" fmla="*/ 483796 h 5809456"/>
              <a:gd name="connsiteX22574" fmla="*/ 9393755 w 10993169"/>
              <a:gd name="connsiteY22574" fmla="*/ 477284 h 5809456"/>
              <a:gd name="connsiteX22575" fmla="*/ 9398963 w 10993169"/>
              <a:gd name="connsiteY22575" fmla="*/ 468819 h 5809456"/>
              <a:gd name="connsiteX22576" fmla="*/ 9403519 w 10993169"/>
              <a:gd name="connsiteY22576" fmla="*/ 463610 h 5809456"/>
              <a:gd name="connsiteX22577" fmla="*/ 9408076 w 10993169"/>
              <a:gd name="connsiteY22577" fmla="*/ 457750 h 5809456"/>
              <a:gd name="connsiteX22578" fmla="*/ 9412633 w 10993169"/>
              <a:gd name="connsiteY22578" fmla="*/ 452541 h 5809456"/>
              <a:gd name="connsiteX22579" fmla="*/ 9416538 w 10993169"/>
              <a:gd name="connsiteY22579" fmla="*/ 447332 h 5809456"/>
              <a:gd name="connsiteX22580" fmla="*/ 9419793 w 10993169"/>
              <a:gd name="connsiteY22580" fmla="*/ 446030 h 5809456"/>
              <a:gd name="connsiteX22581" fmla="*/ 9424349 w 10993169"/>
              <a:gd name="connsiteY22581" fmla="*/ 444727 h 5809456"/>
              <a:gd name="connsiteX22582" fmla="*/ 9426953 w 10993169"/>
              <a:gd name="connsiteY22582" fmla="*/ 444076 h 5809456"/>
              <a:gd name="connsiteX22583" fmla="*/ 9428906 w 10993169"/>
              <a:gd name="connsiteY22583" fmla="*/ 444076 h 5809456"/>
              <a:gd name="connsiteX22584" fmla="*/ 9430859 w 10993169"/>
              <a:gd name="connsiteY22584" fmla="*/ 444727 h 5809456"/>
              <a:gd name="connsiteX22585" fmla="*/ 9432161 w 10993169"/>
              <a:gd name="connsiteY22585" fmla="*/ 445378 h 5809456"/>
              <a:gd name="connsiteX22586" fmla="*/ 9433463 w 10993169"/>
              <a:gd name="connsiteY22586" fmla="*/ 446030 h 5809456"/>
              <a:gd name="connsiteX22587" fmla="*/ 9434113 w 10993169"/>
              <a:gd name="connsiteY22587" fmla="*/ 447983 h 5809456"/>
              <a:gd name="connsiteX22588" fmla="*/ 9435415 w 10993169"/>
              <a:gd name="connsiteY22588" fmla="*/ 449285 h 5809456"/>
              <a:gd name="connsiteX22589" fmla="*/ 9435415 w 10993169"/>
              <a:gd name="connsiteY22589" fmla="*/ 449936 h 5809456"/>
              <a:gd name="connsiteX22590" fmla="*/ 9432161 w 10993169"/>
              <a:gd name="connsiteY22590" fmla="*/ 452541 h 5809456"/>
              <a:gd name="connsiteX22591" fmla="*/ 9426953 w 10993169"/>
              <a:gd name="connsiteY22591" fmla="*/ 455146 h 5809456"/>
              <a:gd name="connsiteX22592" fmla="*/ 9426953 w 10993169"/>
              <a:gd name="connsiteY22592" fmla="*/ 456448 h 5809456"/>
              <a:gd name="connsiteX22593" fmla="*/ 9426302 w 10993169"/>
              <a:gd name="connsiteY22593" fmla="*/ 459053 h 5809456"/>
              <a:gd name="connsiteX22594" fmla="*/ 9426302 w 10993169"/>
              <a:gd name="connsiteY22594" fmla="*/ 460355 h 5809456"/>
              <a:gd name="connsiteX22595" fmla="*/ 9426302 w 10993169"/>
              <a:gd name="connsiteY22595" fmla="*/ 461657 h 5809456"/>
              <a:gd name="connsiteX22596" fmla="*/ 9426302 w 10993169"/>
              <a:gd name="connsiteY22596" fmla="*/ 462308 h 5809456"/>
              <a:gd name="connsiteX22597" fmla="*/ 9426953 w 10993169"/>
              <a:gd name="connsiteY22597" fmla="*/ 462959 h 5809456"/>
              <a:gd name="connsiteX22598" fmla="*/ 9429557 w 10993169"/>
              <a:gd name="connsiteY22598" fmla="*/ 464261 h 5809456"/>
              <a:gd name="connsiteX22599" fmla="*/ 9433463 w 10993169"/>
              <a:gd name="connsiteY22599" fmla="*/ 464913 h 5809456"/>
              <a:gd name="connsiteX22600" fmla="*/ 9438019 w 10993169"/>
              <a:gd name="connsiteY22600" fmla="*/ 464261 h 5809456"/>
              <a:gd name="connsiteX22601" fmla="*/ 9440623 w 10993169"/>
              <a:gd name="connsiteY22601" fmla="*/ 462959 h 5809456"/>
              <a:gd name="connsiteX22602" fmla="*/ 9443227 w 10993169"/>
              <a:gd name="connsiteY22602" fmla="*/ 460355 h 5809456"/>
              <a:gd name="connsiteX22603" fmla="*/ 9445179 w 10993169"/>
              <a:gd name="connsiteY22603" fmla="*/ 455146 h 5809456"/>
              <a:gd name="connsiteX22604" fmla="*/ 9454293 w 10993169"/>
              <a:gd name="connsiteY22604" fmla="*/ 449936 h 5809456"/>
              <a:gd name="connsiteX22605" fmla="*/ 9460802 w 10993169"/>
              <a:gd name="connsiteY22605" fmla="*/ 445378 h 5809456"/>
              <a:gd name="connsiteX22606" fmla="*/ 9466010 w 10993169"/>
              <a:gd name="connsiteY22606" fmla="*/ 445378 h 5809456"/>
              <a:gd name="connsiteX22607" fmla="*/ 9471868 w 10993169"/>
              <a:gd name="connsiteY22607" fmla="*/ 444727 h 5809456"/>
              <a:gd name="connsiteX22608" fmla="*/ 9477727 w 10993169"/>
              <a:gd name="connsiteY22608" fmla="*/ 444076 h 5809456"/>
              <a:gd name="connsiteX22609" fmla="*/ 9480981 w 10993169"/>
              <a:gd name="connsiteY22609" fmla="*/ 442774 h 5809456"/>
              <a:gd name="connsiteX22610" fmla="*/ 9484887 w 10993169"/>
              <a:gd name="connsiteY22610" fmla="*/ 440170 h 5809456"/>
              <a:gd name="connsiteX22611" fmla="*/ 9488142 w 10993169"/>
              <a:gd name="connsiteY22611" fmla="*/ 436263 h 5809456"/>
              <a:gd name="connsiteX22612" fmla="*/ 9491396 w 10993169"/>
              <a:gd name="connsiteY22612" fmla="*/ 432356 h 5809456"/>
              <a:gd name="connsiteX22613" fmla="*/ 9494000 w 10993169"/>
              <a:gd name="connsiteY22613" fmla="*/ 429751 h 5809456"/>
              <a:gd name="connsiteX22614" fmla="*/ 9499859 w 10993169"/>
              <a:gd name="connsiteY22614" fmla="*/ 425193 h 5809456"/>
              <a:gd name="connsiteX22615" fmla="*/ 9506368 w 10993169"/>
              <a:gd name="connsiteY22615" fmla="*/ 419984 h 5809456"/>
              <a:gd name="connsiteX22616" fmla="*/ 9512877 w 10993169"/>
              <a:gd name="connsiteY22616" fmla="*/ 414124 h 5809456"/>
              <a:gd name="connsiteX22617" fmla="*/ 9519387 w 10993169"/>
              <a:gd name="connsiteY22617" fmla="*/ 409566 h 5809456"/>
              <a:gd name="connsiteX22618" fmla="*/ 9526547 w 10993169"/>
              <a:gd name="connsiteY22618" fmla="*/ 405659 h 5809456"/>
              <a:gd name="connsiteX22619" fmla="*/ 9536311 w 10993169"/>
              <a:gd name="connsiteY22619" fmla="*/ 401101 h 5809456"/>
              <a:gd name="connsiteX22620" fmla="*/ 9546075 w 10993169"/>
              <a:gd name="connsiteY22620" fmla="*/ 397194 h 5809456"/>
              <a:gd name="connsiteX22621" fmla="*/ 9554538 w 10993169"/>
              <a:gd name="connsiteY22621" fmla="*/ 393939 h 5809456"/>
              <a:gd name="connsiteX22622" fmla="*/ 9562349 w 10993169"/>
              <a:gd name="connsiteY22622" fmla="*/ 393287 h 5809456"/>
              <a:gd name="connsiteX22623" fmla="*/ 9570160 w 10993169"/>
              <a:gd name="connsiteY22623" fmla="*/ 393287 h 5809456"/>
              <a:gd name="connsiteX22624" fmla="*/ 9577971 w 10993169"/>
              <a:gd name="connsiteY22624" fmla="*/ 392636 h 5809456"/>
              <a:gd name="connsiteX22625" fmla="*/ 9583179 w 10993169"/>
              <a:gd name="connsiteY22625" fmla="*/ 391985 h 5809456"/>
              <a:gd name="connsiteX22626" fmla="*/ 9589689 w 10993169"/>
              <a:gd name="connsiteY22626" fmla="*/ 388729 h 5809456"/>
              <a:gd name="connsiteX22627" fmla="*/ 9595547 w 10993169"/>
              <a:gd name="connsiteY22627" fmla="*/ 383520 h 5809456"/>
              <a:gd name="connsiteX22628" fmla="*/ 9601405 w 10993169"/>
              <a:gd name="connsiteY22628" fmla="*/ 378311 h 5809456"/>
              <a:gd name="connsiteX22629" fmla="*/ 9605962 w 10993169"/>
              <a:gd name="connsiteY22629" fmla="*/ 373753 h 5809456"/>
              <a:gd name="connsiteX22630" fmla="*/ 9612471 w 10993169"/>
              <a:gd name="connsiteY22630" fmla="*/ 366591 h 5809456"/>
              <a:gd name="connsiteX22631" fmla="*/ 9620283 w 10993169"/>
              <a:gd name="connsiteY22631" fmla="*/ 356824 h 5809456"/>
              <a:gd name="connsiteX22632" fmla="*/ 9627443 w 10993169"/>
              <a:gd name="connsiteY22632" fmla="*/ 347708 h 5809456"/>
              <a:gd name="connsiteX22633" fmla="*/ 9633953 w 10993169"/>
              <a:gd name="connsiteY22633" fmla="*/ 339894 h 5809456"/>
              <a:gd name="connsiteX22634" fmla="*/ 9644367 w 10993169"/>
              <a:gd name="connsiteY22634" fmla="*/ 337941 h 5809456"/>
              <a:gd name="connsiteX22635" fmla="*/ 9652179 w 10993169"/>
              <a:gd name="connsiteY22635" fmla="*/ 335336 h 5809456"/>
              <a:gd name="connsiteX22636" fmla="*/ 9654132 w 10993169"/>
              <a:gd name="connsiteY22636" fmla="*/ 334034 h 5809456"/>
              <a:gd name="connsiteX22637" fmla="*/ 9655433 w 10993169"/>
              <a:gd name="connsiteY22637" fmla="*/ 331429 h 5809456"/>
              <a:gd name="connsiteX22638" fmla="*/ 9656735 w 10993169"/>
              <a:gd name="connsiteY22638" fmla="*/ 328825 h 5809456"/>
              <a:gd name="connsiteX22639" fmla="*/ 9658037 w 10993169"/>
              <a:gd name="connsiteY22639" fmla="*/ 326220 h 5809456"/>
              <a:gd name="connsiteX22640" fmla="*/ 9659990 w 10993169"/>
              <a:gd name="connsiteY22640" fmla="*/ 319709 h 5809456"/>
              <a:gd name="connsiteX22641" fmla="*/ 9661943 w 10993169"/>
              <a:gd name="connsiteY22641" fmla="*/ 314500 h 5809456"/>
              <a:gd name="connsiteX22642" fmla="*/ 9664547 w 10993169"/>
              <a:gd name="connsiteY22642" fmla="*/ 311895 h 5809456"/>
              <a:gd name="connsiteX22643" fmla="*/ 9667801 w 10993169"/>
              <a:gd name="connsiteY22643" fmla="*/ 308639 h 5809456"/>
              <a:gd name="connsiteX22644" fmla="*/ 9669103 w 10993169"/>
              <a:gd name="connsiteY22644" fmla="*/ 307337 h 5809456"/>
              <a:gd name="connsiteX22645" fmla="*/ 9671056 w 10993169"/>
              <a:gd name="connsiteY22645" fmla="*/ 306035 h 5809456"/>
              <a:gd name="connsiteX22646" fmla="*/ 9673009 w 10993169"/>
              <a:gd name="connsiteY22646" fmla="*/ 304733 h 5809456"/>
              <a:gd name="connsiteX22647" fmla="*/ 9674962 w 10993169"/>
              <a:gd name="connsiteY22647" fmla="*/ 304733 h 5809456"/>
              <a:gd name="connsiteX22648" fmla="*/ 9680169 w 10993169"/>
              <a:gd name="connsiteY22648" fmla="*/ 308639 h 5809456"/>
              <a:gd name="connsiteX22649" fmla="*/ 9686028 w 10993169"/>
              <a:gd name="connsiteY22649" fmla="*/ 314500 h 5809456"/>
              <a:gd name="connsiteX22650" fmla="*/ 9686028 w 10993169"/>
              <a:gd name="connsiteY22650" fmla="*/ 317104 h 5809456"/>
              <a:gd name="connsiteX22651" fmla="*/ 9685377 w 10993169"/>
              <a:gd name="connsiteY22651" fmla="*/ 319709 h 5809456"/>
              <a:gd name="connsiteX22652" fmla="*/ 9684726 w 10993169"/>
              <a:gd name="connsiteY22652" fmla="*/ 322964 h 5809456"/>
              <a:gd name="connsiteX22653" fmla="*/ 9682122 w 10993169"/>
              <a:gd name="connsiteY22653" fmla="*/ 324918 h 5809456"/>
              <a:gd name="connsiteX22654" fmla="*/ 9681471 w 10993169"/>
              <a:gd name="connsiteY22654" fmla="*/ 326220 h 5809456"/>
              <a:gd name="connsiteX22655" fmla="*/ 9680169 w 10993169"/>
              <a:gd name="connsiteY22655" fmla="*/ 326871 h 5809456"/>
              <a:gd name="connsiteX22656" fmla="*/ 9678217 w 10993169"/>
              <a:gd name="connsiteY22656" fmla="*/ 327522 h 5809456"/>
              <a:gd name="connsiteX22657" fmla="*/ 9677565 w 10993169"/>
              <a:gd name="connsiteY22657" fmla="*/ 327522 h 5809456"/>
              <a:gd name="connsiteX22658" fmla="*/ 9676264 w 10993169"/>
              <a:gd name="connsiteY22658" fmla="*/ 330127 h 5809456"/>
              <a:gd name="connsiteX22659" fmla="*/ 9675613 w 10993169"/>
              <a:gd name="connsiteY22659" fmla="*/ 334034 h 5809456"/>
              <a:gd name="connsiteX22660" fmla="*/ 9676264 w 10993169"/>
              <a:gd name="connsiteY22660" fmla="*/ 337290 h 5809456"/>
              <a:gd name="connsiteX22661" fmla="*/ 9677565 w 10993169"/>
              <a:gd name="connsiteY22661" fmla="*/ 339894 h 5809456"/>
              <a:gd name="connsiteX22662" fmla="*/ 9678867 w 10993169"/>
              <a:gd name="connsiteY22662" fmla="*/ 340545 h 5809456"/>
              <a:gd name="connsiteX22663" fmla="*/ 9681471 w 10993169"/>
              <a:gd name="connsiteY22663" fmla="*/ 341196 h 5809456"/>
              <a:gd name="connsiteX22664" fmla="*/ 9684075 w 10993169"/>
              <a:gd name="connsiteY22664" fmla="*/ 341196 h 5809456"/>
              <a:gd name="connsiteX22665" fmla="*/ 9685377 w 10993169"/>
              <a:gd name="connsiteY22665" fmla="*/ 341196 h 5809456"/>
              <a:gd name="connsiteX22666" fmla="*/ 9687330 w 10993169"/>
              <a:gd name="connsiteY22666" fmla="*/ 341196 h 5809456"/>
              <a:gd name="connsiteX22667" fmla="*/ 9688631 w 10993169"/>
              <a:gd name="connsiteY22667" fmla="*/ 339894 h 5809456"/>
              <a:gd name="connsiteX22668" fmla="*/ 9690584 w 10993169"/>
              <a:gd name="connsiteY22668" fmla="*/ 339243 h 5809456"/>
              <a:gd name="connsiteX22669" fmla="*/ 9693188 w 10993169"/>
              <a:gd name="connsiteY22669" fmla="*/ 335987 h 5809456"/>
              <a:gd name="connsiteX22670" fmla="*/ 9696443 w 10993169"/>
              <a:gd name="connsiteY22670" fmla="*/ 331429 h 5809456"/>
              <a:gd name="connsiteX22671" fmla="*/ 9698396 w 10993169"/>
              <a:gd name="connsiteY22671" fmla="*/ 327522 h 5809456"/>
              <a:gd name="connsiteX22672" fmla="*/ 9698396 w 10993169"/>
              <a:gd name="connsiteY22672" fmla="*/ 322964 h 5809456"/>
              <a:gd name="connsiteX22673" fmla="*/ 9698396 w 10993169"/>
              <a:gd name="connsiteY22673" fmla="*/ 317104 h 5809456"/>
              <a:gd name="connsiteX22674" fmla="*/ 9698396 w 10993169"/>
              <a:gd name="connsiteY22674" fmla="*/ 311895 h 5809456"/>
              <a:gd name="connsiteX22675" fmla="*/ 9698396 w 10993169"/>
              <a:gd name="connsiteY22675" fmla="*/ 307337 h 5809456"/>
              <a:gd name="connsiteX22676" fmla="*/ 9700349 w 10993169"/>
              <a:gd name="connsiteY22676" fmla="*/ 302779 h 5809456"/>
              <a:gd name="connsiteX22677" fmla="*/ 9702301 w 10993169"/>
              <a:gd name="connsiteY22677" fmla="*/ 297570 h 5809456"/>
              <a:gd name="connsiteX22678" fmla="*/ 9703603 w 10993169"/>
              <a:gd name="connsiteY22678" fmla="*/ 294966 h 5809456"/>
              <a:gd name="connsiteX22679" fmla="*/ 9704905 w 10993169"/>
              <a:gd name="connsiteY22679" fmla="*/ 292361 h 5809456"/>
              <a:gd name="connsiteX22680" fmla="*/ 9706858 w 10993169"/>
              <a:gd name="connsiteY22680" fmla="*/ 290408 h 5809456"/>
              <a:gd name="connsiteX22681" fmla="*/ 9708811 w 10993169"/>
              <a:gd name="connsiteY22681" fmla="*/ 289105 h 5809456"/>
              <a:gd name="connsiteX22682" fmla="*/ 9711415 w 10993169"/>
              <a:gd name="connsiteY22682" fmla="*/ 287152 h 5809456"/>
              <a:gd name="connsiteX22683" fmla="*/ 9715971 w 10993169"/>
              <a:gd name="connsiteY22683" fmla="*/ 285198 h 5809456"/>
              <a:gd name="connsiteX22684" fmla="*/ 9718575 w 10993169"/>
              <a:gd name="connsiteY22684" fmla="*/ 283896 h 5809456"/>
              <a:gd name="connsiteX22685" fmla="*/ 9720528 w 10993169"/>
              <a:gd name="connsiteY22685" fmla="*/ 283896 h 5809456"/>
              <a:gd name="connsiteX22686" fmla="*/ 9722481 w 10993169"/>
              <a:gd name="connsiteY22686" fmla="*/ 283896 h 5809456"/>
              <a:gd name="connsiteX22687" fmla="*/ 9723783 w 10993169"/>
              <a:gd name="connsiteY22687" fmla="*/ 284547 h 5809456"/>
              <a:gd name="connsiteX22688" fmla="*/ 9727688 w 10993169"/>
              <a:gd name="connsiteY22688" fmla="*/ 290408 h 5809456"/>
              <a:gd name="connsiteX22689" fmla="*/ 9731594 w 10993169"/>
              <a:gd name="connsiteY22689" fmla="*/ 296919 h 5809456"/>
              <a:gd name="connsiteX22690" fmla="*/ 9734849 w 10993169"/>
              <a:gd name="connsiteY22690" fmla="*/ 299523 h 5809456"/>
              <a:gd name="connsiteX22691" fmla="*/ 9739405 w 10993169"/>
              <a:gd name="connsiteY22691" fmla="*/ 301477 h 5809456"/>
              <a:gd name="connsiteX22692" fmla="*/ 9744613 w 10993169"/>
              <a:gd name="connsiteY22692" fmla="*/ 304081 h 5809456"/>
              <a:gd name="connsiteX22693" fmla="*/ 9749169 w 10993169"/>
              <a:gd name="connsiteY22693" fmla="*/ 304733 h 5809456"/>
              <a:gd name="connsiteX22694" fmla="*/ 9751773 w 10993169"/>
              <a:gd name="connsiteY22694" fmla="*/ 304081 h 5809456"/>
              <a:gd name="connsiteX22695" fmla="*/ 9754377 w 10993169"/>
              <a:gd name="connsiteY22695" fmla="*/ 302779 h 5809456"/>
              <a:gd name="connsiteX22696" fmla="*/ 9756981 w 10993169"/>
              <a:gd name="connsiteY22696" fmla="*/ 301477 h 5809456"/>
              <a:gd name="connsiteX22697" fmla="*/ 9759584 w 10993169"/>
              <a:gd name="connsiteY22697" fmla="*/ 299523 h 5809456"/>
              <a:gd name="connsiteX22698" fmla="*/ 9760886 w 10993169"/>
              <a:gd name="connsiteY22698" fmla="*/ 293012 h 5809456"/>
              <a:gd name="connsiteX22699" fmla="*/ 9762188 w 10993169"/>
              <a:gd name="connsiteY22699" fmla="*/ 286501 h 5809456"/>
              <a:gd name="connsiteX22700" fmla="*/ 9761537 w 10993169"/>
              <a:gd name="connsiteY22700" fmla="*/ 285198 h 5809456"/>
              <a:gd name="connsiteX22701" fmla="*/ 9760235 w 10993169"/>
              <a:gd name="connsiteY22701" fmla="*/ 283245 h 5809456"/>
              <a:gd name="connsiteX22702" fmla="*/ 9758933 w 10993169"/>
              <a:gd name="connsiteY22702" fmla="*/ 281292 h 5809456"/>
              <a:gd name="connsiteX22703" fmla="*/ 9756981 w 10993169"/>
              <a:gd name="connsiteY22703" fmla="*/ 279338 h 5809456"/>
              <a:gd name="connsiteX22704" fmla="*/ 9751773 w 10993169"/>
              <a:gd name="connsiteY22704" fmla="*/ 281943 h 5809456"/>
              <a:gd name="connsiteX22705" fmla="*/ 9746565 w 10993169"/>
              <a:gd name="connsiteY22705" fmla="*/ 284547 h 5809456"/>
              <a:gd name="connsiteX22706" fmla="*/ 9740707 w 10993169"/>
              <a:gd name="connsiteY22706" fmla="*/ 280640 h 5809456"/>
              <a:gd name="connsiteX22707" fmla="*/ 9736801 w 10993169"/>
              <a:gd name="connsiteY22707" fmla="*/ 276734 h 5809456"/>
              <a:gd name="connsiteX22708" fmla="*/ 9734849 w 10993169"/>
              <a:gd name="connsiteY22708" fmla="*/ 272176 h 5809456"/>
              <a:gd name="connsiteX22709" fmla="*/ 9734849 w 10993169"/>
              <a:gd name="connsiteY22709" fmla="*/ 267618 h 5809456"/>
              <a:gd name="connsiteX22710" fmla="*/ 9734849 w 10993169"/>
              <a:gd name="connsiteY22710" fmla="*/ 263060 h 5809456"/>
              <a:gd name="connsiteX22711" fmla="*/ 9736801 w 10993169"/>
              <a:gd name="connsiteY22711" fmla="*/ 257851 h 5809456"/>
              <a:gd name="connsiteX22712" fmla="*/ 9737452 w 10993169"/>
              <a:gd name="connsiteY22712" fmla="*/ 256548 h 5809456"/>
              <a:gd name="connsiteX22713" fmla="*/ 9739405 w 10993169"/>
              <a:gd name="connsiteY22713" fmla="*/ 254595 h 5809456"/>
              <a:gd name="connsiteX22714" fmla="*/ 9742009 w 10993169"/>
              <a:gd name="connsiteY22714" fmla="*/ 252642 h 5809456"/>
              <a:gd name="connsiteX22715" fmla="*/ 9743961 w 10993169"/>
              <a:gd name="connsiteY22715" fmla="*/ 250688 h 5809456"/>
              <a:gd name="connsiteX22716" fmla="*/ 9748518 w 10993169"/>
              <a:gd name="connsiteY22716" fmla="*/ 248735 h 5809456"/>
              <a:gd name="connsiteX22717" fmla="*/ 9753726 w 10993169"/>
              <a:gd name="connsiteY22717" fmla="*/ 248084 h 5809456"/>
              <a:gd name="connsiteX22718" fmla="*/ 9758933 w 10993169"/>
              <a:gd name="connsiteY22718" fmla="*/ 248084 h 5809456"/>
              <a:gd name="connsiteX22719" fmla="*/ 9762188 w 10993169"/>
              <a:gd name="connsiteY22719" fmla="*/ 248084 h 5809456"/>
              <a:gd name="connsiteX22720" fmla="*/ 9766093 w 10993169"/>
              <a:gd name="connsiteY22720" fmla="*/ 248735 h 5809456"/>
              <a:gd name="connsiteX22721" fmla="*/ 9769348 w 10993169"/>
              <a:gd name="connsiteY22721" fmla="*/ 249386 h 5809456"/>
              <a:gd name="connsiteX22722" fmla="*/ 9772603 w 10993169"/>
              <a:gd name="connsiteY22722" fmla="*/ 251339 h 5809456"/>
              <a:gd name="connsiteX22723" fmla="*/ 9774556 w 10993169"/>
              <a:gd name="connsiteY22723" fmla="*/ 253293 h 5809456"/>
              <a:gd name="connsiteX22724" fmla="*/ 9779763 w 10993169"/>
              <a:gd name="connsiteY22724" fmla="*/ 259804 h 5809456"/>
              <a:gd name="connsiteX22725" fmla="*/ 9784971 w 10993169"/>
              <a:gd name="connsiteY22725" fmla="*/ 266315 h 5809456"/>
              <a:gd name="connsiteX22726" fmla="*/ 9787575 w 10993169"/>
              <a:gd name="connsiteY22726" fmla="*/ 266967 h 5809456"/>
              <a:gd name="connsiteX22727" fmla="*/ 9792131 w 10993169"/>
              <a:gd name="connsiteY22727" fmla="*/ 267618 h 5809456"/>
              <a:gd name="connsiteX22728" fmla="*/ 9794735 w 10993169"/>
              <a:gd name="connsiteY22728" fmla="*/ 267618 h 5809456"/>
              <a:gd name="connsiteX22729" fmla="*/ 9796688 w 10993169"/>
              <a:gd name="connsiteY22729" fmla="*/ 267618 h 5809456"/>
              <a:gd name="connsiteX22730" fmla="*/ 9798641 w 10993169"/>
              <a:gd name="connsiteY22730" fmla="*/ 266967 h 5809456"/>
              <a:gd name="connsiteX22731" fmla="*/ 9799943 w 10993169"/>
              <a:gd name="connsiteY22731" fmla="*/ 266315 h 5809456"/>
              <a:gd name="connsiteX22732" fmla="*/ 9800593 w 10993169"/>
              <a:gd name="connsiteY22732" fmla="*/ 265013 h 5809456"/>
              <a:gd name="connsiteX22733" fmla="*/ 9800593 w 10993169"/>
              <a:gd name="connsiteY22733" fmla="*/ 263060 h 5809456"/>
              <a:gd name="connsiteX22734" fmla="*/ 9800593 w 10993169"/>
              <a:gd name="connsiteY22734" fmla="*/ 261107 h 5809456"/>
              <a:gd name="connsiteX22735" fmla="*/ 9799943 w 10993169"/>
              <a:gd name="connsiteY22735" fmla="*/ 257851 h 5809456"/>
              <a:gd name="connsiteX22736" fmla="*/ 9797990 w 10993169"/>
              <a:gd name="connsiteY22736" fmla="*/ 252642 h 5809456"/>
              <a:gd name="connsiteX22737" fmla="*/ 9797339 w 10993169"/>
              <a:gd name="connsiteY22737" fmla="*/ 248084 h 5809456"/>
              <a:gd name="connsiteX22738" fmla="*/ 9799943 w 10993169"/>
              <a:gd name="connsiteY22738" fmla="*/ 246130 h 5809456"/>
              <a:gd name="connsiteX22739" fmla="*/ 9803848 w 10993169"/>
              <a:gd name="connsiteY22739" fmla="*/ 244177 h 5809456"/>
              <a:gd name="connsiteX22740" fmla="*/ 9807754 w 10993169"/>
              <a:gd name="connsiteY22740" fmla="*/ 243526 h 5809456"/>
              <a:gd name="connsiteX22741" fmla="*/ 9811009 w 10993169"/>
              <a:gd name="connsiteY22741" fmla="*/ 242874 h 5809456"/>
              <a:gd name="connsiteX22742" fmla="*/ 9812961 w 10993169"/>
              <a:gd name="connsiteY22742" fmla="*/ 243526 h 5809456"/>
              <a:gd name="connsiteX22743" fmla="*/ 9814263 w 10993169"/>
              <a:gd name="connsiteY22743" fmla="*/ 244828 h 5809456"/>
              <a:gd name="connsiteX22744" fmla="*/ 9815565 w 10993169"/>
              <a:gd name="connsiteY22744" fmla="*/ 246130 h 5809456"/>
              <a:gd name="connsiteX22745" fmla="*/ 9816867 w 10993169"/>
              <a:gd name="connsiteY22745" fmla="*/ 248084 h 5809456"/>
              <a:gd name="connsiteX22746" fmla="*/ 9818820 w 10993169"/>
              <a:gd name="connsiteY22746" fmla="*/ 252642 h 5809456"/>
              <a:gd name="connsiteX22747" fmla="*/ 9820773 w 10993169"/>
              <a:gd name="connsiteY22747" fmla="*/ 255897 h 5809456"/>
              <a:gd name="connsiteX22748" fmla="*/ 9829886 w 10993169"/>
              <a:gd name="connsiteY22748" fmla="*/ 262409 h 5809456"/>
              <a:gd name="connsiteX22749" fmla="*/ 9838999 w 10993169"/>
              <a:gd name="connsiteY22749" fmla="*/ 268920 h 5809456"/>
              <a:gd name="connsiteX22750" fmla="*/ 9842254 w 10993169"/>
              <a:gd name="connsiteY22750" fmla="*/ 270222 h 5809456"/>
              <a:gd name="connsiteX22751" fmla="*/ 9846810 w 10993169"/>
              <a:gd name="connsiteY22751" fmla="*/ 270873 h 5809456"/>
              <a:gd name="connsiteX22752" fmla="*/ 9850716 w 10993169"/>
              <a:gd name="connsiteY22752" fmla="*/ 270222 h 5809456"/>
              <a:gd name="connsiteX22753" fmla="*/ 9853971 w 10993169"/>
              <a:gd name="connsiteY22753" fmla="*/ 268920 h 5809456"/>
              <a:gd name="connsiteX22754" fmla="*/ 9861131 w 10993169"/>
              <a:gd name="connsiteY22754" fmla="*/ 265013 h 5809456"/>
              <a:gd name="connsiteX22755" fmla="*/ 9866989 w 10993169"/>
              <a:gd name="connsiteY22755" fmla="*/ 261107 h 5809456"/>
              <a:gd name="connsiteX22756" fmla="*/ 9869593 w 10993169"/>
              <a:gd name="connsiteY22756" fmla="*/ 259804 h 5809456"/>
              <a:gd name="connsiteX22757" fmla="*/ 9874150 w 10993169"/>
              <a:gd name="connsiteY22757" fmla="*/ 258502 h 5809456"/>
              <a:gd name="connsiteX22758" fmla="*/ 9878707 w 10993169"/>
              <a:gd name="connsiteY22758" fmla="*/ 259804 h 5809456"/>
              <a:gd name="connsiteX22759" fmla="*/ 9881961 w 10993169"/>
              <a:gd name="connsiteY22759" fmla="*/ 261107 h 5809456"/>
              <a:gd name="connsiteX22760" fmla="*/ 9889121 w 10993169"/>
              <a:gd name="connsiteY22760" fmla="*/ 265013 h 5809456"/>
              <a:gd name="connsiteX22761" fmla="*/ 9894980 w 10993169"/>
              <a:gd name="connsiteY22761" fmla="*/ 268920 h 5809456"/>
              <a:gd name="connsiteX22762" fmla="*/ 9897584 w 10993169"/>
              <a:gd name="connsiteY22762" fmla="*/ 270873 h 5809456"/>
              <a:gd name="connsiteX22763" fmla="*/ 9900839 w 10993169"/>
              <a:gd name="connsiteY22763" fmla="*/ 272176 h 5809456"/>
              <a:gd name="connsiteX22764" fmla="*/ 9904744 w 10993169"/>
              <a:gd name="connsiteY22764" fmla="*/ 273478 h 5809456"/>
              <a:gd name="connsiteX22765" fmla="*/ 9907348 w 10993169"/>
              <a:gd name="connsiteY22765" fmla="*/ 274129 h 5809456"/>
              <a:gd name="connsiteX22766" fmla="*/ 9916461 w 10993169"/>
              <a:gd name="connsiteY22766" fmla="*/ 271525 h 5809456"/>
              <a:gd name="connsiteX22767" fmla="*/ 9925574 w 10993169"/>
              <a:gd name="connsiteY22767" fmla="*/ 268920 h 5809456"/>
              <a:gd name="connsiteX22768" fmla="*/ 9930131 w 10993169"/>
              <a:gd name="connsiteY22768" fmla="*/ 270222 h 5809456"/>
              <a:gd name="connsiteX22769" fmla="*/ 9935989 w 10993169"/>
              <a:gd name="connsiteY22769" fmla="*/ 272176 h 5809456"/>
              <a:gd name="connsiteX22770" fmla="*/ 9938593 w 10993169"/>
              <a:gd name="connsiteY22770" fmla="*/ 273478 h 5809456"/>
              <a:gd name="connsiteX22771" fmla="*/ 9941848 w 10993169"/>
              <a:gd name="connsiteY22771" fmla="*/ 274129 h 5809456"/>
              <a:gd name="connsiteX22772" fmla="*/ 9943801 w 10993169"/>
              <a:gd name="connsiteY22772" fmla="*/ 274780 h 5809456"/>
              <a:gd name="connsiteX22773" fmla="*/ 9946404 w 10993169"/>
              <a:gd name="connsiteY22773" fmla="*/ 274129 h 5809456"/>
              <a:gd name="connsiteX22774" fmla="*/ 9947055 w 10993169"/>
              <a:gd name="connsiteY22774" fmla="*/ 273478 h 5809456"/>
              <a:gd name="connsiteX22775" fmla="*/ 9948357 w 10993169"/>
              <a:gd name="connsiteY22775" fmla="*/ 272176 h 5809456"/>
              <a:gd name="connsiteX22776" fmla="*/ 9949659 w 10993169"/>
              <a:gd name="connsiteY22776" fmla="*/ 270873 h 5809456"/>
              <a:gd name="connsiteX22777" fmla="*/ 9950961 w 10993169"/>
              <a:gd name="connsiteY22777" fmla="*/ 268269 h 5809456"/>
              <a:gd name="connsiteX22778" fmla="*/ 9952914 w 10993169"/>
              <a:gd name="connsiteY22778" fmla="*/ 263060 h 5809456"/>
              <a:gd name="connsiteX22779" fmla="*/ 9954215 w 10993169"/>
              <a:gd name="connsiteY22779" fmla="*/ 257851 h 5809456"/>
              <a:gd name="connsiteX22780" fmla="*/ 9949008 w 10993169"/>
              <a:gd name="connsiteY22780" fmla="*/ 250688 h 5809456"/>
              <a:gd name="connsiteX22781" fmla="*/ 9943801 w 10993169"/>
              <a:gd name="connsiteY22781" fmla="*/ 245479 h 5809456"/>
              <a:gd name="connsiteX22782" fmla="*/ 9951612 w 10993169"/>
              <a:gd name="connsiteY22782" fmla="*/ 241572 h 5809456"/>
              <a:gd name="connsiteX22783" fmla="*/ 9958772 w 10993169"/>
              <a:gd name="connsiteY22783" fmla="*/ 237665 h 5809456"/>
              <a:gd name="connsiteX22784" fmla="*/ 9960074 w 10993169"/>
              <a:gd name="connsiteY22784" fmla="*/ 237665 h 5809456"/>
              <a:gd name="connsiteX22785" fmla="*/ 9960725 w 10993169"/>
              <a:gd name="connsiteY22785" fmla="*/ 236363 h 5809456"/>
              <a:gd name="connsiteX22786" fmla="*/ 9961376 w 10993169"/>
              <a:gd name="connsiteY22786" fmla="*/ 235061 h 5809456"/>
              <a:gd name="connsiteX22787" fmla="*/ 9962027 w 10993169"/>
              <a:gd name="connsiteY22787" fmla="*/ 233759 h 5809456"/>
              <a:gd name="connsiteX22788" fmla="*/ 9962678 w 10993169"/>
              <a:gd name="connsiteY22788" fmla="*/ 231805 h 5809456"/>
              <a:gd name="connsiteX22789" fmla="*/ 9962678 w 10993169"/>
              <a:gd name="connsiteY22789" fmla="*/ 230503 h 5809456"/>
              <a:gd name="connsiteX22790" fmla="*/ 9962027 w 10993169"/>
              <a:gd name="connsiteY22790" fmla="*/ 228549 h 5809456"/>
              <a:gd name="connsiteX22791" fmla="*/ 9961376 w 10993169"/>
              <a:gd name="connsiteY22791" fmla="*/ 227898 h 5809456"/>
              <a:gd name="connsiteX22792" fmla="*/ 9960074 w 10993169"/>
              <a:gd name="connsiteY22792" fmla="*/ 225945 h 5809456"/>
              <a:gd name="connsiteX22793" fmla="*/ 9957470 w 10993169"/>
              <a:gd name="connsiteY22793" fmla="*/ 223991 h 5809456"/>
              <a:gd name="connsiteX22794" fmla="*/ 9954215 w 10993169"/>
              <a:gd name="connsiteY22794" fmla="*/ 222689 h 5809456"/>
              <a:gd name="connsiteX22795" fmla="*/ 9951612 w 10993169"/>
              <a:gd name="connsiteY22795" fmla="*/ 222689 h 5809456"/>
              <a:gd name="connsiteX22796" fmla="*/ 9948357 w 10993169"/>
              <a:gd name="connsiteY22796" fmla="*/ 222689 h 5809456"/>
              <a:gd name="connsiteX22797" fmla="*/ 9945103 w 10993169"/>
              <a:gd name="connsiteY22797" fmla="*/ 222689 h 5809456"/>
              <a:gd name="connsiteX22798" fmla="*/ 9941197 w 10993169"/>
              <a:gd name="connsiteY22798" fmla="*/ 223340 h 5809456"/>
              <a:gd name="connsiteX22799" fmla="*/ 9938593 w 10993169"/>
              <a:gd name="connsiteY22799" fmla="*/ 225294 h 5809456"/>
              <a:gd name="connsiteX22800" fmla="*/ 9935989 w 10993169"/>
              <a:gd name="connsiteY22800" fmla="*/ 229201 h 5809456"/>
              <a:gd name="connsiteX22801" fmla="*/ 9933385 w 10993169"/>
              <a:gd name="connsiteY22801" fmla="*/ 235061 h 5809456"/>
              <a:gd name="connsiteX22802" fmla="*/ 9927527 w 10993169"/>
              <a:gd name="connsiteY22802" fmla="*/ 240270 h 5809456"/>
              <a:gd name="connsiteX22803" fmla="*/ 9922971 w 10993169"/>
              <a:gd name="connsiteY22803" fmla="*/ 245479 h 5809456"/>
              <a:gd name="connsiteX22804" fmla="*/ 9920367 w 10993169"/>
              <a:gd name="connsiteY22804" fmla="*/ 244828 h 5809456"/>
              <a:gd name="connsiteX22805" fmla="*/ 9916461 w 10993169"/>
              <a:gd name="connsiteY22805" fmla="*/ 242874 h 5809456"/>
              <a:gd name="connsiteX22806" fmla="*/ 9912555 w 10993169"/>
              <a:gd name="connsiteY22806" fmla="*/ 240270 h 5809456"/>
              <a:gd name="connsiteX22807" fmla="*/ 9909951 w 10993169"/>
              <a:gd name="connsiteY22807" fmla="*/ 237665 h 5809456"/>
              <a:gd name="connsiteX22808" fmla="*/ 9907348 w 10993169"/>
              <a:gd name="connsiteY22808" fmla="*/ 235061 h 5809456"/>
              <a:gd name="connsiteX22809" fmla="*/ 9904744 w 10993169"/>
              <a:gd name="connsiteY22809" fmla="*/ 231154 h 5809456"/>
              <a:gd name="connsiteX22810" fmla="*/ 9900839 w 10993169"/>
              <a:gd name="connsiteY22810" fmla="*/ 227898 h 5809456"/>
              <a:gd name="connsiteX22811" fmla="*/ 9897584 w 10993169"/>
              <a:gd name="connsiteY22811" fmla="*/ 225294 h 5809456"/>
              <a:gd name="connsiteX22812" fmla="*/ 9894980 w 10993169"/>
              <a:gd name="connsiteY22812" fmla="*/ 224643 h 5809456"/>
              <a:gd name="connsiteX22813" fmla="*/ 9892376 w 10993169"/>
              <a:gd name="connsiteY22813" fmla="*/ 223991 h 5809456"/>
              <a:gd name="connsiteX22814" fmla="*/ 9889773 w 10993169"/>
              <a:gd name="connsiteY22814" fmla="*/ 223991 h 5809456"/>
              <a:gd name="connsiteX22815" fmla="*/ 9887169 w 10993169"/>
              <a:gd name="connsiteY22815" fmla="*/ 225294 h 5809456"/>
              <a:gd name="connsiteX22816" fmla="*/ 9881961 w 10993169"/>
              <a:gd name="connsiteY22816" fmla="*/ 227898 h 5809456"/>
              <a:gd name="connsiteX22817" fmla="*/ 9877405 w 10993169"/>
              <a:gd name="connsiteY22817" fmla="*/ 230503 h 5809456"/>
              <a:gd name="connsiteX22818" fmla="*/ 9874801 w 10993169"/>
              <a:gd name="connsiteY22818" fmla="*/ 233107 h 5809456"/>
              <a:gd name="connsiteX22819" fmla="*/ 9872197 w 10993169"/>
              <a:gd name="connsiteY22819" fmla="*/ 236363 h 5809456"/>
              <a:gd name="connsiteX22820" fmla="*/ 9868942 w 10993169"/>
              <a:gd name="connsiteY22820" fmla="*/ 238968 h 5809456"/>
              <a:gd name="connsiteX22821" fmla="*/ 9866989 w 10993169"/>
              <a:gd name="connsiteY22821" fmla="*/ 240270 h 5809456"/>
              <a:gd name="connsiteX22822" fmla="*/ 9863735 w 10993169"/>
              <a:gd name="connsiteY22822" fmla="*/ 241572 h 5809456"/>
              <a:gd name="connsiteX22823" fmla="*/ 9860480 w 10993169"/>
              <a:gd name="connsiteY22823" fmla="*/ 242224 h 5809456"/>
              <a:gd name="connsiteX22824" fmla="*/ 9856575 w 10993169"/>
              <a:gd name="connsiteY22824" fmla="*/ 241572 h 5809456"/>
              <a:gd name="connsiteX22825" fmla="*/ 9853971 w 10993169"/>
              <a:gd name="connsiteY22825" fmla="*/ 240270 h 5809456"/>
              <a:gd name="connsiteX22826" fmla="*/ 9852018 w 10993169"/>
              <a:gd name="connsiteY22826" fmla="*/ 237014 h 5809456"/>
              <a:gd name="connsiteX22827" fmla="*/ 9850716 w 10993169"/>
              <a:gd name="connsiteY22827" fmla="*/ 232456 h 5809456"/>
              <a:gd name="connsiteX22828" fmla="*/ 9850716 w 10993169"/>
              <a:gd name="connsiteY22828" fmla="*/ 230503 h 5809456"/>
              <a:gd name="connsiteX22829" fmla="*/ 9850716 w 10993169"/>
              <a:gd name="connsiteY22829" fmla="*/ 227898 h 5809456"/>
              <a:gd name="connsiteX22830" fmla="*/ 9850716 w 10993169"/>
              <a:gd name="connsiteY22830" fmla="*/ 226596 h 5809456"/>
              <a:gd name="connsiteX22831" fmla="*/ 9851367 w 10993169"/>
              <a:gd name="connsiteY22831" fmla="*/ 225294 h 5809456"/>
              <a:gd name="connsiteX22832" fmla="*/ 9855273 w 10993169"/>
              <a:gd name="connsiteY22832" fmla="*/ 218782 h 5809456"/>
              <a:gd name="connsiteX22833" fmla="*/ 9859178 w 10993169"/>
              <a:gd name="connsiteY22833" fmla="*/ 214876 h 5809456"/>
              <a:gd name="connsiteX22834" fmla="*/ 9859829 w 10993169"/>
              <a:gd name="connsiteY22834" fmla="*/ 211620 h 5809456"/>
              <a:gd name="connsiteX22835" fmla="*/ 9859829 w 10993169"/>
              <a:gd name="connsiteY22835" fmla="*/ 208364 h 5809456"/>
              <a:gd name="connsiteX22836" fmla="*/ 9859829 w 10993169"/>
              <a:gd name="connsiteY22836" fmla="*/ 204457 h 5809456"/>
              <a:gd name="connsiteX22837" fmla="*/ 9859178 w 10993169"/>
              <a:gd name="connsiteY22837" fmla="*/ 201202 h 5809456"/>
              <a:gd name="connsiteX22838" fmla="*/ 9858527 w 10993169"/>
              <a:gd name="connsiteY22838" fmla="*/ 197295 h 5809456"/>
              <a:gd name="connsiteX22839" fmla="*/ 9858527 w 10993169"/>
              <a:gd name="connsiteY22839" fmla="*/ 193388 h 5809456"/>
              <a:gd name="connsiteX22840" fmla="*/ 9858527 w 10993169"/>
              <a:gd name="connsiteY22840" fmla="*/ 190132 h 5809456"/>
              <a:gd name="connsiteX22841" fmla="*/ 9859178 w 10993169"/>
              <a:gd name="connsiteY22841" fmla="*/ 186877 h 5809456"/>
              <a:gd name="connsiteX22842" fmla="*/ 9861131 w 10993169"/>
              <a:gd name="connsiteY22842" fmla="*/ 184272 h 5809456"/>
              <a:gd name="connsiteX22843" fmla="*/ 9863084 w 10993169"/>
              <a:gd name="connsiteY22843" fmla="*/ 181016 h 5809456"/>
              <a:gd name="connsiteX22844" fmla="*/ 9864386 w 10993169"/>
              <a:gd name="connsiteY22844" fmla="*/ 179063 h 5809456"/>
              <a:gd name="connsiteX22845" fmla="*/ 9865687 w 10993169"/>
              <a:gd name="connsiteY22845" fmla="*/ 177761 h 5809456"/>
              <a:gd name="connsiteX22846" fmla="*/ 9867641 w 10993169"/>
              <a:gd name="connsiteY22846" fmla="*/ 177109 h 5809456"/>
              <a:gd name="connsiteX22847" fmla="*/ 9868942 w 10993169"/>
              <a:gd name="connsiteY22847" fmla="*/ 177109 h 5809456"/>
              <a:gd name="connsiteX22848" fmla="*/ 9871546 w 10993169"/>
              <a:gd name="connsiteY22848" fmla="*/ 176459 h 5809456"/>
              <a:gd name="connsiteX22849" fmla="*/ 9873499 w 10993169"/>
              <a:gd name="connsiteY22849" fmla="*/ 177109 h 5809456"/>
              <a:gd name="connsiteX22850" fmla="*/ 9876103 w 10993169"/>
              <a:gd name="connsiteY22850" fmla="*/ 178412 h 5809456"/>
              <a:gd name="connsiteX22851" fmla="*/ 9878055 w 10993169"/>
              <a:gd name="connsiteY22851" fmla="*/ 179714 h 5809456"/>
              <a:gd name="connsiteX22852" fmla="*/ 9883263 w 10993169"/>
              <a:gd name="connsiteY22852" fmla="*/ 182970 h 5809456"/>
              <a:gd name="connsiteX22853" fmla="*/ 9887169 w 10993169"/>
              <a:gd name="connsiteY22853" fmla="*/ 184272 h 5809456"/>
              <a:gd name="connsiteX22854" fmla="*/ 9890423 w 10993169"/>
              <a:gd name="connsiteY22854" fmla="*/ 184923 h 5809456"/>
              <a:gd name="connsiteX22855" fmla="*/ 9894980 w 10993169"/>
              <a:gd name="connsiteY22855" fmla="*/ 184923 h 5809456"/>
              <a:gd name="connsiteX22856" fmla="*/ 9896933 w 10993169"/>
              <a:gd name="connsiteY22856" fmla="*/ 184923 h 5809456"/>
              <a:gd name="connsiteX22857" fmla="*/ 9899537 w 10993169"/>
              <a:gd name="connsiteY22857" fmla="*/ 184272 h 5809456"/>
              <a:gd name="connsiteX22858" fmla="*/ 9900839 w 10993169"/>
              <a:gd name="connsiteY22858" fmla="*/ 183621 h 5809456"/>
              <a:gd name="connsiteX22859" fmla="*/ 9902140 w 10993169"/>
              <a:gd name="connsiteY22859" fmla="*/ 181667 h 5809456"/>
              <a:gd name="connsiteX22860" fmla="*/ 9903442 w 10993169"/>
              <a:gd name="connsiteY22860" fmla="*/ 179063 h 5809456"/>
              <a:gd name="connsiteX22861" fmla="*/ 9904093 w 10993169"/>
              <a:gd name="connsiteY22861" fmla="*/ 175156 h 5809456"/>
              <a:gd name="connsiteX22862" fmla="*/ 9903442 w 10993169"/>
              <a:gd name="connsiteY22862" fmla="*/ 170598 h 5809456"/>
              <a:gd name="connsiteX22863" fmla="*/ 9902140 w 10993169"/>
              <a:gd name="connsiteY22863" fmla="*/ 166691 h 5809456"/>
              <a:gd name="connsiteX22864" fmla="*/ 9900839 w 10993169"/>
              <a:gd name="connsiteY22864" fmla="*/ 162784 h 5809456"/>
              <a:gd name="connsiteX22865" fmla="*/ 9899537 w 10993169"/>
              <a:gd name="connsiteY22865" fmla="*/ 158878 h 5809456"/>
              <a:gd name="connsiteX22866" fmla="*/ 9902140 w 10993169"/>
              <a:gd name="connsiteY22866" fmla="*/ 154320 h 5809456"/>
              <a:gd name="connsiteX22867" fmla="*/ 9906046 w 10993169"/>
              <a:gd name="connsiteY22867" fmla="*/ 150413 h 5809456"/>
              <a:gd name="connsiteX22868" fmla="*/ 9907348 w 10993169"/>
              <a:gd name="connsiteY22868" fmla="*/ 149111 h 5809456"/>
              <a:gd name="connsiteX22869" fmla="*/ 9908650 w 10993169"/>
              <a:gd name="connsiteY22869" fmla="*/ 147157 h 5809456"/>
              <a:gd name="connsiteX22870" fmla="*/ 9909301 w 10993169"/>
              <a:gd name="connsiteY22870" fmla="*/ 145204 h 5809456"/>
              <a:gd name="connsiteX22871" fmla="*/ 9909951 w 10993169"/>
              <a:gd name="connsiteY22871" fmla="*/ 143250 h 5809456"/>
              <a:gd name="connsiteX22872" fmla="*/ 9911253 w 10993169"/>
              <a:gd name="connsiteY22872" fmla="*/ 140646 h 5809456"/>
              <a:gd name="connsiteX22873" fmla="*/ 9911905 w 10993169"/>
              <a:gd name="connsiteY22873" fmla="*/ 136739 h 5809456"/>
              <a:gd name="connsiteX22874" fmla="*/ 9911253 w 10993169"/>
              <a:gd name="connsiteY22874" fmla="*/ 132832 h 5809456"/>
              <a:gd name="connsiteX22875" fmla="*/ 9909951 w 10993169"/>
              <a:gd name="connsiteY22875" fmla="*/ 130228 h 5809456"/>
              <a:gd name="connsiteX22876" fmla="*/ 9907348 w 10993169"/>
              <a:gd name="connsiteY22876" fmla="*/ 130228 h 5809456"/>
              <a:gd name="connsiteX22877" fmla="*/ 9902140 w 10993169"/>
              <a:gd name="connsiteY22877" fmla="*/ 130228 h 5809456"/>
              <a:gd name="connsiteX22878" fmla="*/ 9899537 w 10993169"/>
              <a:gd name="connsiteY22878" fmla="*/ 135437 h 5809456"/>
              <a:gd name="connsiteX22879" fmla="*/ 9897584 w 10993169"/>
              <a:gd name="connsiteY22879" fmla="*/ 140646 h 5809456"/>
              <a:gd name="connsiteX22880" fmla="*/ 9895631 w 10993169"/>
              <a:gd name="connsiteY22880" fmla="*/ 142599 h 5809456"/>
              <a:gd name="connsiteX22881" fmla="*/ 9893678 w 10993169"/>
              <a:gd name="connsiteY22881" fmla="*/ 143901 h 5809456"/>
              <a:gd name="connsiteX22882" fmla="*/ 9892376 w 10993169"/>
              <a:gd name="connsiteY22882" fmla="*/ 143901 h 5809456"/>
              <a:gd name="connsiteX22883" fmla="*/ 9891725 w 10993169"/>
              <a:gd name="connsiteY22883" fmla="*/ 143901 h 5809456"/>
              <a:gd name="connsiteX22884" fmla="*/ 9890423 w 10993169"/>
              <a:gd name="connsiteY22884" fmla="*/ 143901 h 5809456"/>
              <a:gd name="connsiteX22885" fmla="*/ 9889773 w 10993169"/>
              <a:gd name="connsiteY22885" fmla="*/ 143250 h 5809456"/>
              <a:gd name="connsiteX22886" fmla="*/ 9887819 w 10993169"/>
              <a:gd name="connsiteY22886" fmla="*/ 141948 h 5809456"/>
              <a:gd name="connsiteX22887" fmla="*/ 9886518 w 10993169"/>
              <a:gd name="connsiteY22887" fmla="*/ 139995 h 5809456"/>
              <a:gd name="connsiteX22888" fmla="*/ 9885216 w 10993169"/>
              <a:gd name="connsiteY22888" fmla="*/ 137390 h 5809456"/>
              <a:gd name="connsiteX22889" fmla="*/ 9884565 w 10993169"/>
              <a:gd name="connsiteY22889" fmla="*/ 135437 h 5809456"/>
              <a:gd name="connsiteX22890" fmla="*/ 9884565 w 10993169"/>
              <a:gd name="connsiteY22890" fmla="*/ 133483 h 5809456"/>
              <a:gd name="connsiteX22891" fmla="*/ 9885216 w 10993169"/>
              <a:gd name="connsiteY22891" fmla="*/ 132181 h 5809456"/>
              <a:gd name="connsiteX22892" fmla="*/ 9886518 w 10993169"/>
              <a:gd name="connsiteY22892" fmla="*/ 130879 h 5809456"/>
              <a:gd name="connsiteX22893" fmla="*/ 9887819 w 10993169"/>
              <a:gd name="connsiteY22893" fmla="*/ 129576 h 5809456"/>
              <a:gd name="connsiteX22894" fmla="*/ 9889773 w 10993169"/>
              <a:gd name="connsiteY22894" fmla="*/ 126972 h 5809456"/>
              <a:gd name="connsiteX22895" fmla="*/ 9892376 w 10993169"/>
              <a:gd name="connsiteY22895" fmla="*/ 125018 h 5809456"/>
              <a:gd name="connsiteX22896" fmla="*/ 9896282 w 10993169"/>
              <a:gd name="connsiteY22896" fmla="*/ 120460 h 5809456"/>
              <a:gd name="connsiteX22897" fmla="*/ 9899537 w 10993169"/>
              <a:gd name="connsiteY22897" fmla="*/ 115251 h 5809456"/>
              <a:gd name="connsiteX22898" fmla="*/ 9902140 w 10993169"/>
              <a:gd name="connsiteY22898" fmla="*/ 105484 h 5809456"/>
              <a:gd name="connsiteX22899" fmla="*/ 9904744 w 10993169"/>
              <a:gd name="connsiteY22899" fmla="*/ 97019 h 5809456"/>
              <a:gd name="connsiteX22900" fmla="*/ 9907348 w 10993169"/>
              <a:gd name="connsiteY22900" fmla="*/ 93764 h 5809456"/>
              <a:gd name="connsiteX22901" fmla="*/ 9910603 w 10993169"/>
              <a:gd name="connsiteY22901" fmla="*/ 89857 h 5809456"/>
              <a:gd name="connsiteX22902" fmla="*/ 9913857 w 10993169"/>
              <a:gd name="connsiteY22902" fmla="*/ 86601 h 5809456"/>
              <a:gd name="connsiteX22903" fmla="*/ 9917763 w 10993169"/>
              <a:gd name="connsiteY22903" fmla="*/ 84648 h 5809456"/>
              <a:gd name="connsiteX22904" fmla="*/ 9920367 w 10993169"/>
              <a:gd name="connsiteY22904" fmla="*/ 83997 h 5809456"/>
              <a:gd name="connsiteX22905" fmla="*/ 9922971 w 10993169"/>
              <a:gd name="connsiteY22905" fmla="*/ 83997 h 5809456"/>
              <a:gd name="connsiteX22906" fmla="*/ 9926876 w 10993169"/>
              <a:gd name="connsiteY22906" fmla="*/ 83997 h 5809456"/>
              <a:gd name="connsiteX22907" fmla="*/ 9930131 w 10993169"/>
              <a:gd name="connsiteY22907" fmla="*/ 84648 h 5809456"/>
              <a:gd name="connsiteX22908" fmla="*/ 9937942 w 10993169"/>
              <a:gd name="connsiteY22908" fmla="*/ 86601 h 5809456"/>
              <a:gd name="connsiteX22909" fmla="*/ 9943801 w 10993169"/>
              <a:gd name="connsiteY22909" fmla="*/ 87252 h 5809456"/>
              <a:gd name="connsiteX22910" fmla="*/ 9946404 w 10993169"/>
              <a:gd name="connsiteY22910" fmla="*/ 85950 h 5809456"/>
              <a:gd name="connsiteX22911" fmla="*/ 9949659 w 10993169"/>
              <a:gd name="connsiteY22911" fmla="*/ 83346 h 5809456"/>
              <a:gd name="connsiteX22912" fmla="*/ 9952914 w 10993169"/>
              <a:gd name="connsiteY22912" fmla="*/ 80741 h 5809456"/>
              <a:gd name="connsiteX22913" fmla="*/ 9956169 w 10993169"/>
              <a:gd name="connsiteY22913" fmla="*/ 78136 h 5809456"/>
              <a:gd name="connsiteX22914" fmla="*/ 9963329 w 10993169"/>
              <a:gd name="connsiteY22914" fmla="*/ 72927 h 5809456"/>
              <a:gd name="connsiteX22915" fmla="*/ 9969187 w 10993169"/>
              <a:gd name="connsiteY22915" fmla="*/ 69021 h 5809456"/>
              <a:gd name="connsiteX22916" fmla="*/ 9976347 w 10993169"/>
              <a:gd name="connsiteY22916" fmla="*/ 65114 h 5809456"/>
              <a:gd name="connsiteX22917" fmla="*/ 9984159 w 10993169"/>
              <a:gd name="connsiteY22917" fmla="*/ 60556 h 5809456"/>
              <a:gd name="connsiteX22918" fmla="*/ 9992621 w 10993169"/>
              <a:gd name="connsiteY22918" fmla="*/ 55998 h 5809456"/>
              <a:gd name="connsiteX22919" fmla="*/ 9999781 w 10993169"/>
              <a:gd name="connsiteY22919" fmla="*/ 50789 h 5809456"/>
              <a:gd name="connsiteX22920" fmla="*/ 10006291 w 10993169"/>
              <a:gd name="connsiteY22920" fmla="*/ 49486 h 5809456"/>
              <a:gd name="connsiteX22921" fmla="*/ 10014753 w 10993169"/>
              <a:gd name="connsiteY22921" fmla="*/ 48184 h 5809456"/>
              <a:gd name="connsiteX22922" fmla="*/ 10018659 w 10993169"/>
              <a:gd name="connsiteY22922" fmla="*/ 47533 h 5809456"/>
              <a:gd name="connsiteX22923" fmla="*/ 10021913 w 10993169"/>
              <a:gd name="connsiteY22923" fmla="*/ 46231 h 5809456"/>
              <a:gd name="connsiteX22924" fmla="*/ 10025168 w 10993169"/>
              <a:gd name="connsiteY22924" fmla="*/ 44928 h 5809456"/>
              <a:gd name="connsiteX22925" fmla="*/ 10027772 w 10993169"/>
              <a:gd name="connsiteY22925" fmla="*/ 42975 h 5809456"/>
              <a:gd name="connsiteX22926" fmla="*/ 10031677 w 10993169"/>
              <a:gd name="connsiteY22926" fmla="*/ 40370 h 5809456"/>
              <a:gd name="connsiteX22927" fmla="*/ 10036234 w 10993169"/>
              <a:gd name="connsiteY22927" fmla="*/ 35162 h 5809456"/>
              <a:gd name="connsiteX22928" fmla="*/ 10040140 w 10993169"/>
              <a:gd name="connsiteY22928" fmla="*/ 29952 h 5809456"/>
              <a:gd name="connsiteX22929" fmla="*/ 10042743 w 10993169"/>
              <a:gd name="connsiteY22929" fmla="*/ 25394 h 5809456"/>
              <a:gd name="connsiteX22930" fmla="*/ 10045347 w 10993169"/>
              <a:gd name="connsiteY22930" fmla="*/ 17581 h 5809456"/>
              <a:gd name="connsiteX22931" fmla="*/ 10047951 w 10993169"/>
              <a:gd name="connsiteY22931" fmla="*/ 7814 h 5809456"/>
              <a:gd name="connsiteX22932" fmla="*/ 10051857 w 10993169"/>
              <a:gd name="connsiteY22932" fmla="*/ 5209 h 5809456"/>
              <a:gd name="connsiteX22933" fmla="*/ 10057064 w 10993169"/>
              <a:gd name="connsiteY22933" fmla="*/ 2604 h 5809456"/>
              <a:gd name="connsiteX22934" fmla="*/ 10062272 w 10993169"/>
              <a:gd name="connsiteY22934" fmla="*/ 651 h 5809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</a:cxnLst>
            <a:rect l="l" t="t" r="r" b="b"/>
            <a:pathLst>
              <a:path w="10993169" h="5809456">
                <a:moveTo>
                  <a:pt x="10744273" y="4620478"/>
                </a:moveTo>
                <a:lnTo>
                  <a:pt x="10758759" y="4630896"/>
                </a:lnTo>
                <a:lnTo>
                  <a:pt x="10752833" y="4647175"/>
                </a:lnTo>
                <a:lnTo>
                  <a:pt x="10739005" y="4665407"/>
                </a:lnTo>
                <a:lnTo>
                  <a:pt x="10733737" y="4699917"/>
                </a:lnTo>
                <a:lnTo>
                  <a:pt x="10727811" y="4735078"/>
                </a:lnTo>
                <a:lnTo>
                  <a:pt x="10722543" y="4761775"/>
                </a:lnTo>
                <a:lnTo>
                  <a:pt x="10716617" y="4772844"/>
                </a:lnTo>
                <a:lnTo>
                  <a:pt x="10705423" y="4766984"/>
                </a:lnTo>
                <a:lnTo>
                  <a:pt x="10705423" y="4738334"/>
                </a:lnTo>
                <a:lnTo>
                  <a:pt x="10713983" y="4702521"/>
                </a:lnTo>
                <a:lnTo>
                  <a:pt x="10711349" y="4679081"/>
                </a:lnTo>
                <a:lnTo>
                  <a:pt x="10700157" y="4652384"/>
                </a:lnTo>
                <a:lnTo>
                  <a:pt x="10702789" y="4638710"/>
                </a:lnTo>
                <a:lnTo>
                  <a:pt x="10725177" y="4625687"/>
                </a:lnTo>
                <a:close/>
                <a:moveTo>
                  <a:pt x="8039797" y="4476754"/>
                </a:moveTo>
                <a:lnTo>
                  <a:pt x="8038767" y="4477784"/>
                </a:lnTo>
                <a:lnTo>
                  <a:pt x="8038115" y="4478435"/>
                </a:lnTo>
                <a:lnTo>
                  <a:pt x="8034860" y="4481040"/>
                </a:lnTo>
                <a:lnTo>
                  <a:pt x="8030953" y="4482993"/>
                </a:lnTo>
                <a:lnTo>
                  <a:pt x="8027047" y="4484296"/>
                </a:lnTo>
                <a:lnTo>
                  <a:pt x="8023791" y="4486900"/>
                </a:lnTo>
                <a:lnTo>
                  <a:pt x="8019884" y="4488854"/>
                </a:lnTo>
                <a:lnTo>
                  <a:pt x="8017930" y="4491458"/>
                </a:lnTo>
                <a:lnTo>
                  <a:pt x="8015977" y="4494063"/>
                </a:lnTo>
                <a:lnTo>
                  <a:pt x="8014023" y="4497318"/>
                </a:lnTo>
                <a:lnTo>
                  <a:pt x="8012070" y="4500574"/>
                </a:lnTo>
                <a:lnTo>
                  <a:pt x="8011677" y="4501752"/>
                </a:lnTo>
                <a:lnTo>
                  <a:pt x="8013109" y="4499366"/>
                </a:lnTo>
                <a:lnTo>
                  <a:pt x="8015061" y="4496110"/>
                </a:lnTo>
                <a:lnTo>
                  <a:pt x="8017014" y="4493506"/>
                </a:lnTo>
                <a:lnTo>
                  <a:pt x="8019618" y="4490901"/>
                </a:lnTo>
                <a:lnTo>
                  <a:pt x="8022873" y="4488948"/>
                </a:lnTo>
                <a:lnTo>
                  <a:pt x="8026127" y="4486994"/>
                </a:lnTo>
                <a:lnTo>
                  <a:pt x="8030033" y="4485041"/>
                </a:lnTo>
                <a:lnTo>
                  <a:pt x="8033939" y="4483088"/>
                </a:lnTo>
                <a:lnTo>
                  <a:pt x="8037193" y="4481134"/>
                </a:lnTo>
                <a:lnTo>
                  <a:pt x="8037845" y="4479832"/>
                </a:lnTo>
                <a:lnTo>
                  <a:pt x="8039146" y="4478530"/>
                </a:lnTo>
                <a:lnTo>
                  <a:pt x="8039797" y="4477227"/>
                </a:lnTo>
                <a:close/>
                <a:moveTo>
                  <a:pt x="7976597" y="4418269"/>
                </a:moveTo>
                <a:lnTo>
                  <a:pt x="7974304" y="4421135"/>
                </a:lnTo>
                <a:lnTo>
                  <a:pt x="7971699" y="4426995"/>
                </a:lnTo>
                <a:lnTo>
                  <a:pt x="7970397" y="4429600"/>
                </a:lnTo>
                <a:lnTo>
                  <a:pt x="7969095" y="4432205"/>
                </a:lnTo>
                <a:lnTo>
                  <a:pt x="7969095" y="4432450"/>
                </a:lnTo>
                <a:lnTo>
                  <a:pt x="7969496" y="4431648"/>
                </a:lnTo>
                <a:lnTo>
                  <a:pt x="7970797" y="4429043"/>
                </a:lnTo>
                <a:lnTo>
                  <a:pt x="7973401" y="4423834"/>
                </a:lnTo>
                <a:lnTo>
                  <a:pt x="7976005" y="4419927"/>
                </a:lnTo>
                <a:close/>
                <a:moveTo>
                  <a:pt x="7982755" y="4401819"/>
                </a:moveTo>
                <a:lnTo>
                  <a:pt x="7980164" y="4408112"/>
                </a:lnTo>
                <a:lnTo>
                  <a:pt x="7979292" y="4410729"/>
                </a:lnTo>
                <a:close/>
                <a:moveTo>
                  <a:pt x="10826603" y="4336581"/>
                </a:moveTo>
                <a:lnTo>
                  <a:pt x="10830481" y="4337232"/>
                </a:lnTo>
                <a:lnTo>
                  <a:pt x="10835005" y="4338535"/>
                </a:lnTo>
                <a:lnTo>
                  <a:pt x="10836943" y="4339837"/>
                </a:lnTo>
                <a:lnTo>
                  <a:pt x="10838883" y="4341139"/>
                </a:lnTo>
                <a:lnTo>
                  <a:pt x="10840175" y="4342442"/>
                </a:lnTo>
                <a:lnTo>
                  <a:pt x="10841469" y="4344395"/>
                </a:lnTo>
                <a:lnTo>
                  <a:pt x="10842761" y="4349604"/>
                </a:lnTo>
                <a:lnTo>
                  <a:pt x="10843407" y="4356767"/>
                </a:lnTo>
                <a:lnTo>
                  <a:pt x="10842761" y="4364580"/>
                </a:lnTo>
                <a:lnTo>
                  <a:pt x="10841469" y="4369789"/>
                </a:lnTo>
                <a:lnTo>
                  <a:pt x="10840175" y="4373696"/>
                </a:lnTo>
                <a:lnTo>
                  <a:pt x="10837591" y="4377603"/>
                </a:lnTo>
                <a:lnTo>
                  <a:pt x="10835005" y="4380859"/>
                </a:lnTo>
                <a:lnTo>
                  <a:pt x="10831773" y="4384766"/>
                </a:lnTo>
                <a:lnTo>
                  <a:pt x="10828541" y="4388672"/>
                </a:lnTo>
                <a:lnTo>
                  <a:pt x="10825311" y="4392579"/>
                </a:lnTo>
                <a:lnTo>
                  <a:pt x="10822725" y="4396486"/>
                </a:lnTo>
                <a:lnTo>
                  <a:pt x="10821433" y="4400393"/>
                </a:lnTo>
                <a:lnTo>
                  <a:pt x="10819493" y="4405602"/>
                </a:lnTo>
                <a:lnTo>
                  <a:pt x="10818201" y="4414067"/>
                </a:lnTo>
                <a:lnTo>
                  <a:pt x="10816907" y="4421880"/>
                </a:lnTo>
                <a:lnTo>
                  <a:pt x="10816261" y="4429043"/>
                </a:lnTo>
                <a:lnTo>
                  <a:pt x="10814323" y="4435554"/>
                </a:lnTo>
                <a:lnTo>
                  <a:pt x="10811737" y="4444019"/>
                </a:lnTo>
                <a:lnTo>
                  <a:pt x="10809153" y="4452484"/>
                </a:lnTo>
                <a:lnTo>
                  <a:pt x="10805921" y="4458995"/>
                </a:lnTo>
                <a:lnTo>
                  <a:pt x="10798811" y="4468111"/>
                </a:lnTo>
                <a:lnTo>
                  <a:pt x="10791055" y="4477227"/>
                </a:lnTo>
                <a:lnTo>
                  <a:pt x="10789763" y="4484390"/>
                </a:lnTo>
                <a:lnTo>
                  <a:pt x="10789117" y="4494157"/>
                </a:lnTo>
                <a:lnTo>
                  <a:pt x="10789763" y="4503924"/>
                </a:lnTo>
                <a:lnTo>
                  <a:pt x="10791055" y="4513040"/>
                </a:lnTo>
                <a:lnTo>
                  <a:pt x="10791701" y="4518249"/>
                </a:lnTo>
                <a:lnTo>
                  <a:pt x="10793641" y="4524760"/>
                </a:lnTo>
                <a:lnTo>
                  <a:pt x="10794933" y="4531923"/>
                </a:lnTo>
                <a:lnTo>
                  <a:pt x="10796225" y="4538434"/>
                </a:lnTo>
                <a:lnTo>
                  <a:pt x="10796225" y="4544946"/>
                </a:lnTo>
                <a:lnTo>
                  <a:pt x="10796225" y="4551457"/>
                </a:lnTo>
                <a:lnTo>
                  <a:pt x="10795579" y="4556015"/>
                </a:lnTo>
                <a:lnTo>
                  <a:pt x="10794933" y="4561224"/>
                </a:lnTo>
                <a:lnTo>
                  <a:pt x="10793641" y="4567085"/>
                </a:lnTo>
                <a:lnTo>
                  <a:pt x="10793641" y="4571642"/>
                </a:lnTo>
                <a:lnTo>
                  <a:pt x="10791055" y="4576200"/>
                </a:lnTo>
                <a:lnTo>
                  <a:pt x="10787177" y="4581410"/>
                </a:lnTo>
                <a:lnTo>
                  <a:pt x="10782653" y="4586619"/>
                </a:lnTo>
                <a:lnTo>
                  <a:pt x="10778129" y="4589223"/>
                </a:lnTo>
                <a:lnTo>
                  <a:pt x="10775543" y="4588572"/>
                </a:lnTo>
                <a:lnTo>
                  <a:pt x="10772311" y="4586619"/>
                </a:lnTo>
                <a:lnTo>
                  <a:pt x="10771019" y="4584665"/>
                </a:lnTo>
                <a:lnTo>
                  <a:pt x="10769727" y="4583363"/>
                </a:lnTo>
                <a:lnTo>
                  <a:pt x="10768435" y="4581410"/>
                </a:lnTo>
                <a:lnTo>
                  <a:pt x="10768435" y="4579456"/>
                </a:lnTo>
                <a:lnTo>
                  <a:pt x="10767141" y="4574898"/>
                </a:lnTo>
                <a:lnTo>
                  <a:pt x="10766495" y="4569038"/>
                </a:lnTo>
                <a:lnTo>
                  <a:pt x="10765849" y="4562527"/>
                </a:lnTo>
                <a:lnTo>
                  <a:pt x="10765849" y="4556666"/>
                </a:lnTo>
                <a:lnTo>
                  <a:pt x="10765849" y="4550806"/>
                </a:lnTo>
                <a:lnTo>
                  <a:pt x="10765849" y="4543643"/>
                </a:lnTo>
                <a:lnTo>
                  <a:pt x="10765849" y="4535179"/>
                </a:lnTo>
                <a:lnTo>
                  <a:pt x="10765849" y="4528667"/>
                </a:lnTo>
                <a:lnTo>
                  <a:pt x="10765849" y="4523458"/>
                </a:lnTo>
                <a:lnTo>
                  <a:pt x="10765849" y="4516947"/>
                </a:lnTo>
                <a:lnTo>
                  <a:pt x="10765203" y="4509133"/>
                </a:lnTo>
                <a:lnTo>
                  <a:pt x="10763909" y="4502622"/>
                </a:lnTo>
                <a:lnTo>
                  <a:pt x="10762617" y="4498064"/>
                </a:lnTo>
                <a:lnTo>
                  <a:pt x="10760031" y="4492204"/>
                </a:lnTo>
                <a:lnTo>
                  <a:pt x="10757447" y="4486994"/>
                </a:lnTo>
                <a:lnTo>
                  <a:pt x="10756153" y="4482436"/>
                </a:lnTo>
                <a:lnTo>
                  <a:pt x="10756801" y="4477878"/>
                </a:lnTo>
                <a:lnTo>
                  <a:pt x="10757447" y="4473320"/>
                </a:lnTo>
                <a:lnTo>
                  <a:pt x="10759385" y="4468762"/>
                </a:lnTo>
                <a:lnTo>
                  <a:pt x="10761325" y="4464205"/>
                </a:lnTo>
                <a:lnTo>
                  <a:pt x="10763909" y="4459647"/>
                </a:lnTo>
                <a:lnTo>
                  <a:pt x="10767141" y="4454437"/>
                </a:lnTo>
                <a:lnTo>
                  <a:pt x="10771019" y="4448577"/>
                </a:lnTo>
                <a:lnTo>
                  <a:pt x="10773605" y="4444019"/>
                </a:lnTo>
                <a:lnTo>
                  <a:pt x="10772959" y="4439461"/>
                </a:lnTo>
                <a:lnTo>
                  <a:pt x="10771665" y="4433601"/>
                </a:lnTo>
                <a:lnTo>
                  <a:pt x="10770373" y="4428392"/>
                </a:lnTo>
                <a:lnTo>
                  <a:pt x="10768435" y="4423834"/>
                </a:lnTo>
                <a:lnTo>
                  <a:pt x="10767787" y="4421880"/>
                </a:lnTo>
                <a:lnTo>
                  <a:pt x="10765849" y="4419927"/>
                </a:lnTo>
                <a:lnTo>
                  <a:pt x="10763263" y="4417974"/>
                </a:lnTo>
                <a:lnTo>
                  <a:pt x="10761325" y="4416020"/>
                </a:lnTo>
                <a:lnTo>
                  <a:pt x="10761325" y="4412113"/>
                </a:lnTo>
                <a:lnTo>
                  <a:pt x="10762617" y="4408207"/>
                </a:lnTo>
                <a:lnTo>
                  <a:pt x="10763909" y="4404951"/>
                </a:lnTo>
                <a:lnTo>
                  <a:pt x="10765849" y="4402997"/>
                </a:lnTo>
                <a:lnTo>
                  <a:pt x="10768435" y="4401044"/>
                </a:lnTo>
                <a:lnTo>
                  <a:pt x="10771019" y="4399742"/>
                </a:lnTo>
                <a:lnTo>
                  <a:pt x="10774251" y="4398439"/>
                </a:lnTo>
                <a:lnTo>
                  <a:pt x="10777483" y="4397788"/>
                </a:lnTo>
                <a:lnTo>
                  <a:pt x="10784593" y="4396486"/>
                </a:lnTo>
                <a:lnTo>
                  <a:pt x="10791055" y="4395184"/>
                </a:lnTo>
                <a:lnTo>
                  <a:pt x="10798811" y="4389975"/>
                </a:lnTo>
                <a:lnTo>
                  <a:pt x="10805921" y="4384766"/>
                </a:lnTo>
                <a:lnTo>
                  <a:pt x="10808505" y="4382161"/>
                </a:lnTo>
                <a:lnTo>
                  <a:pt x="10809799" y="4378254"/>
                </a:lnTo>
                <a:lnTo>
                  <a:pt x="10811091" y="4374998"/>
                </a:lnTo>
                <a:lnTo>
                  <a:pt x="10811737" y="4371092"/>
                </a:lnTo>
                <a:lnTo>
                  <a:pt x="10812383" y="4367185"/>
                </a:lnTo>
                <a:lnTo>
                  <a:pt x="10812383" y="4363278"/>
                </a:lnTo>
                <a:lnTo>
                  <a:pt x="10812383" y="4360022"/>
                </a:lnTo>
                <a:lnTo>
                  <a:pt x="10811737" y="4356767"/>
                </a:lnTo>
                <a:lnTo>
                  <a:pt x="10811091" y="4352860"/>
                </a:lnTo>
                <a:lnTo>
                  <a:pt x="10810445" y="4348302"/>
                </a:lnTo>
                <a:lnTo>
                  <a:pt x="10810445" y="4344395"/>
                </a:lnTo>
                <a:lnTo>
                  <a:pt x="10811737" y="4341790"/>
                </a:lnTo>
                <a:lnTo>
                  <a:pt x="10814323" y="4339837"/>
                </a:lnTo>
                <a:lnTo>
                  <a:pt x="10818847" y="4338535"/>
                </a:lnTo>
                <a:lnTo>
                  <a:pt x="10823371" y="4337232"/>
                </a:lnTo>
                <a:close/>
                <a:moveTo>
                  <a:pt x="7948097" y="4322757"/>
                </a:moveTo>
                <a:lnTo>
                  <a:pt x="7948015" y="4322907"/>
                </a:lnTo>
                <a:lnTo>
                  <a:pt x="7946062" y="4327465"/>
                </a:lnTo>
                <a:lnTo>
                  <a:pt x="7944885" y="4330212"/>
                </a:lnTo>
                <a:lnTo>
                  <a:pt x="7945003" y="4329976"/>
                </a:lnTo>
                <a:lnTo>
                  <a:pt x="7946956" y="4325418"/>
                </a:lnTo>
                <a:close/>
                <a:moveTo>
                  <a:pt x="7852934" y="4282501"/>
                </a:moveTo>
                <a:lnTo>
                  <a:pt x="7852326" y="4283839"/>
                </a:lnTo>
                <a:lnTo>
                  <a:pt x="7850322" y="4289353"/>
                </a:lnTo>
                <a:lnTo>
                  <a:pt x="7850588" y="4288954"/>
                </a:lnTo>
                <a:close/>
                <a:moveTo>
                  <a:pt x="7823841" y="4261636"/>
                </a:moveTo>
                <a:lnTo>
                  <a:pt x="7817380" y="4265513"/>
                </a:lnTo>
                <a:lnTo>
                  <a:pt x="7810868" y="4269420"/>
                </a:lnTo>
                <a:lnTo>
                  <a:pt x="7808915" y="4273327"/>
                </a:lnTo>
                <a:lnTo>
                  <a:pt x="7808847" y="4273804"/>
                </a:lnTo>
                <a:lnTo>
                  <a:pt x="7810015" y="4271468"/>
                </a:lnTo>
                <a:lnTo>
                  <a:pt x="7816525" y="4267561"/>
                </a:lnTo>
                <a:lnTo>
                  <a:pt x="7823034" y="4263654"/>
                </a:lnTo>
                <a:close/>
                <a:moveTo>
                  <a:pt x="7825638" y="4255240"/>
                </a:moveTo>
                <a:lnTo>
                  <a:pt x="7825466" y="4256443"/>
                </a:lnTo>
                <a:lnTo>
                  <a:pt x="7825638" y="4255840"/>
                </a:lnTo>
                <a:close/>
                <a:moveTo>
                  <a:pt x="10877693" y="4154263"/>
                </a:moveTo>
                <a:lnTo>
                  <a:pt x="10879679" y="4154263"/>
                </a:lnTo>
                <a:lnTo>
                  <a:pt x="10881001" y="4154914"/>
                </a:lnTo>
                <a:lnTo>
                  <a:pt x="10882325" y="4156217"/>
                </a:lnTo>
                <a:lnTo>
                  <a:pt x="10883649" y="4156868"/>
                </a:lnTo>
                <a:lnTo>
                  <a:pt x="10886297" y="4159472"/>
                </a:lnTo>
                <a:lnTo>
                  <a:pt x="10888281" y="4162077"/>
                </a:lnTo>
                <a:lnTo>
                  <a:pt x="10889605" y="4167937"/>
                </a:lnTo>
                <a:lnTo>
                  <a:pt x="10890929" y="4174448"/>
                </a:lnTo>
                <a:lnTo>
                  <a:pt x="10891591" y="4177704"/>
                </a:lnTo>
                <a:lnTo>
                  <a:pt x="10891591" y="4181611"/>
                </a:lnTo>
                <a:lnTo>
                  <a:pt x="10891591" y="4185518"/>
                </a:lnTo>
                <a:lnTo>
                  <a:pt x="10890929" y="4190076"/>
                </a:lnTo>
                <a:lnTo>
                  <a:pt x="10889605" y="4197889"/>
                </a:lnTo>
                <a:lnTo>
                  <a:pt x="10888281" y="4205703"/>
                </a:lnTo>
                <a:lnTo>
                  <a:pt x="10886959" y="4212214"/>
                </a:lnTo>
                <a:lnTo>
                  <a:pt x="10884311" y="4220028"/>
                </a:lnTo>
                <a:lnTo>
                  <a:pt x="10881663" y="4227190"/>
                </a:lnTo>
                <a:lnTo>
                  <a:pt x="10880341" y="4233702"/>
                </a:lnTo>
                <a:lnTo>
                  <a:pt x="10879017" y="4240864"/>
                </a:lnTo>
                <a:lnTo>
                  <a:pt x="10877693" y="4249980"/>
                </a:lnTo>
                <a:lnTo>
                  <a:pt x="10877031" y="4258445"/>
                </a:lnTo>
                <a:lnTo>
                  <a:pt x="10875707" y="4264305"/>
                </a:lnTo>
                <a:lnTo>
                  <a:pt x="10874383" y="4268863"/>
                </a:lnTo>
                <a:lnTo>
                  <a:pt x="10872399" y="4274072"/>
                </a:lnTo>
                <a:lnTo>
                  <a:pt x="10870413" y="4276025"/>
                </a:lnTo>
                <a:lnTo>
                  <a:pt x="10869089" y="4277979"/>
                </a:lnTo>
                <a:lnTo>
                  <a:pt x="10867103" y="4279281"/>
                </a:lnTo>
                <a:lnTo>
                  <a:pt x="10865119" y="4279281"/>
                </a:lnTo>
                <a:lnTo>
                  <a:pt x="10863795" y="4280583"/>
                </a:lnTo>
                <a:lnTo>
                  <a:pt x="10862471" y="4280583"/>
                </a:lnTo>
                <a:lnTo>
                  <a:pt x="10860485" y="4280583"/>
                </a:lnTo>
                <a:lnTo>
                  <a:pt x="10858501" y="4279932"/>
                </a:lnTo>
                <a:lnTo>
                  <a:pt x="10855191" y="4278630"/>
                </a:lnTo>
                <a:lnTo>
                  <a:pt x="10852543" y="4277328"/>
                </a:lnTo>
                <a:lnTo>
                  <a:pt x="10851221" y="4272119"/>
                </a:lnTo>
                <a:lnTo>
                  <a:pt x="10851881" y="4266909"/>
                </a:lnTo>
                <a:lnTo>
                  <a:pt x="10852543" y="4261049"/>
                </a:lnTo>
                <a:lnTo>
                  <a:pt x="10852543" y="4256491"/>
                </a:lnTo>
                <a:lnTo>
                  <a:pt x="10853205" y="4249980"/>
                </a:lnTo>
                <a:lnTo>
                  <a:pt x="10855191" y="4242817"/>
                </a:lnTo>
                <a:lnTo>
                  <a:pt x="10857839" y="4236306"/>
                </a:lnTo>
                <a:lnTo>
                  <a:pt x="10859823" y="4231097"/>
                </a:lnTo>
                <a:lnTo>
                  <a:pt x="10861147" y="4224586"/>
                </a:lnTo>
                <a:lnTo>
                  <a:pt x="10862471" y="4216121"/>
                </a:lnTo>
                <a:lnTo>
                  <a:pt x="10864457" y="4208307"/>
                </a:lnTo>
                <a:lnTo>
                  <a:pt x="10865119" y="4203098"/>
                </a:lnTo>
                <a:lnTo>
                  <a:pt x="10866441" y="4195285"/>
                </a:lnTo>
                <a:lnTo>
                  <a:pt x="10866441" y="4186169"/>
                </a:lnTo>
                <a:lnTo>
                  <a:pt x="10866441" y="4177053"/>
                </a:lnTo>
                <a:lnTo>
                  <a:pt x="10867765" y="4169239"/>
                </a:lnTo>
                <a:lnTo>
                  <a:pt x="10870413" y="4164681"/>
                </a:lnTo>
                <a:lnTo>
                  <a:pt x="10873061" y="4160123"/>
                </a:lnTo>
                <a:lnTo>
                  <a:pt x="10875707" y="4155566"/>
                </a:lnTo>
                <a:close/>
                <a:moveTo>
                  <a:pt x="3876690" y="4070636"/>
                </a:moveTo>
                <a:lnTo>
                  <a:pt x="3875293" y="4071567"/>
                </a:lnTo>
                <a:lnTo>
                  <a:pt x="3875293" y="4074172"/>
                </a:lnTo>
                <a:lnTo>
                  <a:pt x="3875293" y="4078079"/>
                </a:lnTo>
                <a:lnTo>
                  <a:pt x="3874642" y="4082637"/>
                </a:lnTo>
                <a:lnTo>
                  <a:pt x="3872689" y="4087195"/>
                </a:lnTo>
                <a:lnTo>
                  <a:pt x="3872689" y="4088497"/>
                </a:lnTo>
                <a:lnTo>
                  <a:pt x="3872783" y="4088403"/>
                </a:lnTo>
                <a:lnTo>
                  <a:pt x="3874085" y="4086450"/>
                </a:lnTo>
                <a:lnTo>
                  <a:pt x="3874085" y="4084497"/>
                </a:lnTo>
                <a:lnTo>
                  <a:pt x="3876039" y="4080590"/>
                </a:lnTo>
                <a:lnTo>
                  <a:pt x="3876690" y="4076032"/>
                </a:lnTo>
                <a:lnTo>
                  <a:pt x="3876690" y="4072125"/>
                </a:lnTo>
                <a:close/>
                <a:moveTo>
                  <a:pt x="3883641" y="4038038"/>
                </a:moveTo>
                <a:lnTo>
                  <a:pt x="3883105" y="4038359"/>
                </a:lnTo>
                <a:lnTo>
                  <a:pt x="3881803" y="4040964"/>
                </a:lnTo>
                <a:lnTo>
                  <a:pt x="3881803" y="4044220"/>
                </a:lnTo>
                <a:lnTo>
                  <a:pt x="3882454" y="4047475"/>
                </a:lnTo>
                <a:lnTo>
                  <a:pt x="3883105" y="4051382"/>
                </a:lnTo>
                <a:lnTo>
                  <a:pt x="3884407" y="4055289"/>
                </a:lnTo>
                <a:lnTo>
                  <a:pt x="3885709" y="4058545"/>
                </a:lnTo>
                <a:lnTo>
                  <a:pt x="3885709" y="4061800"/>
                </a:lnTo>
                <a:lnTo>
                  <a:pt x="3885709" y="4062906"/>
                </a:lnTo>
                <a:lnTo>
                  <a:pt x="3887108" y="4061707"/>
                </a:lnTo>
                <a:lnTo>
                  <a:pt x="3887108" y="4059753"/>
                </a:lnTo>
                <a:lnTo>
                  <a:pt x="3887108" y="4056498"/>
                </a:lnTo>
                <a:lnTo>
                  <a:pt x="3885806" y="4053242"/>
                </a:lnTo>
                <a:lnTo>
                  <a:pt x="3884504" y="4049335"/>
                </a:lnTo>
                <a:lnTo>
                  <a:pt x="3883852" y="4045428"/>
                </a:lnTo>
                <a:lnTo>
                  <a:pt x="3883201" y="4042173"/>
                </a:lnTo>
                <a:lnTo>
                  <a:pt x="3883201" y="4038917"/>
                </a:lnTo>
                <a:close/>
                <a:moveTo>
                  <a:pt x="7158801" y="4015382"/>
                </a:moveTo>
                <a:lnTo>
                  <a:pt x="7158423" y="4015570"/>
                </a:lnTo>
                <a:lnTo>
                  <a:pt x="7157772" y="4016872"/>
                </a:lnTo>
                <a:lnTo>
                  <a:pt x="7157772" y="4018175"/>
                </a:lnTo>
                <a:lnTo>
                  <a:pt x="7158423" y="4020128"/>
                </a:lnTo>
                <a:lnTo>
                  <a:pt x="7159074" y="4022081"/>
                </a:lnTo>
                <a:lnTo>
                  <a:pt x="7160376" y="4026639"/>
                </a:lnTo>
                <a:lnTo>
                  <a:pt x="7161027" y="4031197"/>
                </a:lnTo>
                <a:lnTo>
                  <a:pt x="7161027" y="4033802"/>
                </a:lnTo>
                <a:lnTo>
                  <a:pt x="7161027" y="4037058"/>
                </a:lnTo>
                <a:lnTo>
                  <a:pt x="7160376" y="4038360"/>
                </a:lnTo>
                <a:lnTo>
                  <a:pt x="7160098" y="4038917"/>
                </a:lnTo>
                <a:lnTo>
                  <a:pt x="7160381" y="4038917"/>
                </a:lnTo>
                <a:lnTo>
                  <a:pt x="7161032" y="4037615"/>
                </a:lnTo>
                <a:lnTo>
                  <a:pt x="7161032" y="4036312"/>
                </a:lnTo>
                <a:lnTo>
                  <a:pt x="7161683" y="4035010"/>
                </a:lnTo>
                <a:lnTo>
                  <a:pt x="7161683" y="4031754"/>
                </a:lnTo>
                <a:lnTo>
                  <a:pt x="7161683" y="4029150"/>
                </a:lnTo>
                <a:lnTo>
                  <a:pt x="7161032" y="4024592"/>
                </a:lnTo>
                <a:lnTo>
                  <a:pt x="7159730" y="4020034"/>
                </a:lnTo>
                <a:lnTo>
                  <a:pt x="7159079" y="4018081"/>
                </a:lnTo>
                <a:lnTo>
                  <a:pt x="7158427" y="4016127"/>
                </a:lnTo>
                <a:close/>
                <a:moveTo>
                  <a:pt x="3917607" y="4014050"/>
                </a:moveTo>
                <a:lnTo>
                  <a:pt x="3916955" y="4014267"/>
                </a:lnTo>
                <a:lnTo>
                  <a:pt x="3916305" y="4015570"/>
                </a:lnTo>
                <a:lnTo>
                  <a:pt x="3915003" y="4022081"/>
                </a:lnTo>
                <a:lnTo>
                  <a:pt x="3914000" y="4027099"/>
                </a:lnTo>
                <a:lnTo>
                  <a:pt x="3915107" y="4026545"/>
                </a:lnTo>
                <a:lnTo>
                  <a:pt x="3916409" y="4020034"/>
                </a:lnTo>
                <a:close/>
                <a:moveTo>
                  <a:pt x="2826816" y="4002986"/>
                </a:moveTo>
                <a:lnTo>
                  <a:pt x="2833997" y="4009618"/>
                </a:lnTo>
                <a:lnTo>
                  <a:pt x="2841808" y="4017434"/>
                </a:lnTo>
                <a:lnTo>
                  <a:pt x="2843399" y="4018071"/>
                </a:lnTo>
                <a:lnTo>
                  <a:pt x="2835690" y="4010360"/>
                </a:lnTo>
                <a:lnTo>
                  <a:pt x="2827879" y="4003198"/>
                </a:lnTo>
                <a:close/>
                <a:moveTo>
                  <a:pt x="3940048" y="3980202"/>
                </a:moveTo>
                <a:lnTo>
                  <a:pt x="3939739" y="3980408"/>
                </a:lnTo>
                <a:lnTo>
                  <a:pt x="3937787" y="3983664"/>
                </a:lnTo>
                <a:lnTo>
                  <a:pt x="3937136" y="3986920"/>
                </a:lnTo>
                <a:lnTo>
                  <a:pt x="3936485" y="3989524"/>
                </a:lnTo>
                <a:lnTo>
                  <a:pt x="3937787" y="3996687"/>
                </a:lnTo>
                <a:lnTo>
                  <a:pt x="3939089" y="4003198"/>
                </a:lnTo>
                <a:lnTo>
                  <a:pt x="3939089" y="4007105"/>
                </a:lnTo>
                <a:lnTo>
                  <a:pt x="3939739" y="4011663"/>
                </a:lnTo>
                <a:lnTo>
                  <a:pt x="3940391" y="4013616"/>
                </a:lnTo>
                <a:lnTo>
                  <a:pt x="3939739" y="4015570"/>
                </a:lnTo>
                <a:lnTo>
                  <a:pt x="3939739" y="4016508"/>
                </a:lnTo>
                <a:lnTo>
                  <a:pt x="3940502" y="4016127"/>
                </a:lnTo>
                <a:lnTo>
                  <a:pt x="3941153" y="4014825"/>
                </a:lnTo>
                <a:lnTo>
                  <a:pt x="3941153" y="4013523"/>
                </a:lnTo>
                <a:lnTo>
                  <a:pt x="3941153" y="4011569"/>
                </a:lnTo>
                <a:lnTo>
                  <a:pt x="3941153" y="4009616"/>
                </a:lnTo>
                <a:lnTo>
                  <a:pt x="3940502" y="4005058"/>
                </a:lnTo>
                <a:lnTo>
                  <a:pt x="3940502" y="4001151"/>
                </a:lnTo>
                <a:lnTo>
                  <a:pt x="3939199" y="3993988"/>
                </a:lnTo>
                <a:lnTo>
                  <a:pt x="3937897" y="3987477"/>
                </a:lnTo>
                <a:lnTo>
                  <a:pt x="3938548" y="3984872"/>
                </a:lnTo>
                <a:lnTo>
                  <a:pt x="3939199" y="3981617"/>
                </a:lnTo>
                <a:close/>
                <a:moveTo>
                  <a:pt x="7095802" y="3970187"/>
                </a:moveTo>
                <a:lnTo>
                  <a:pt x="7094631" y="3971944"/>
                </a:lnTo>
                <a:lnTo>
                  <a:pt x="7093980" y="3975200"/>
                </a:lnTo>
                <a:lnTo>
                  <a:pt x="7093980" y="3981060"/>
                </a:lnTo>
                <a:lnTo>
                  <a:pt x="7093329" y="3986920"/>
                </a:lnTo>
                <a:lnTo>
                  <a:pt x="7092846" y="3990783"/>
                </a:lnTo>
                <a:lnTo>
                  <a:pt x="7093314" y="3990082"/>
                </a:lnTo>
                <a:lnTo>
                  <a:pt x="7094616" y="3984872"/>
                </a:lnTo>
                <a:lnTo>
                  <a:pt x="7094616" y="3979012"/>
                </a:lnTo>
                <a:lnTo>
                  <a:pt x="7094616" y="3973152"/>
                </a:lnTo>
                <a:close/>
                <a:moveTo>
                  <a:pt x="7189252" y="3963661"/>
                </a:moveTo>
                <a:lnTo>
                  <a:pt x="7189017" y="3964130"/>
                </a:lnTo>
                <a:lnTo>
                  <a:pt x="7187064" y="3971293"/>
                </a:lnTo>
                <a:lnTo>
                  <a:pt x="7185111" y="3979106"/>
                </a:lnTo>
                <a:lnTo>
                  <a:pt x="7183159" y="3987571"/>
                </a:lnTo>
                <a:lnTo>
                  <a:pt x="7182008" y="3992176"/>
                </a:lnTo>
                <a:lnTo>
                  <a:pt x="7183822" y="3985524"/>
                </a:lnTo>
                <a:lnTo>
                  <a:pt x="7185775" y="3977059"/>
                </a:lnTo>
                <a:lnTo>
                  <a:pt x="7187729" y="3969245"/>
                </a:lnTo>
                <a:close/>
                <a:moveTo>
                  <a:pt x="3956129" y="3955607"/>
                </a:moveTo>
                <a:lnTo>
                  <a:pt x="3954712" y="3956316"/>
                </a:lnTo>
                <a:lnTo>
                  <a:pt x="3954712" y="3962827"/>
                </a:lnTo>
                <a:lnTo>
                  <a:pt x="3954712" y="3969339"/>
                </a:lnTo>
                <a:lnTo>
                  <a:pt x="3956665" y="3971943"/>
                </a:lnTo>
                <a:lnTo>
                  <a:pt x="3957967" y="3975850"/>
                </a:lnTo>
                <a:lnTo>
                  <a:pt x="3958618" y="3977804"/>
                </a:lnTo>
                <a:lnTo>
                  <a:pt x="3958618" y="3979106"/>
                </a:lnTo>
                <a:lnTo>
                  <a:pt x="3958451" y="3979607"/>
                </a:lnTo>
                <a:lnTo>
                  <a:pt x="3958733" y="3979663"/>
                </a:lnTo>
                <a:lnTo>
                  <a:pt x="3959385" y="3979012"/>
                </a:lnTo>
                <a:lnTo>
                  <a:pt x="3960036" y="3977059"/>
                </a:lnTo>
                <a:lnTo>
                  <a:pt x="3960036" y="3975757"/>
                </a:lnTo>
                <a:lnTo>
                  <a:pt x="3959385" y="3973803"/>
                </a:lnTo>
                <a:lnTo>
                  <a:pt x="3958082" y="3969896"/>
                </a:lnTo>
                <a:lnTo>
                  <a:pt x="3956129" y="3967292"/>
                </a:lnTo>
                <a:lnTo>
                  <a:pt x="3956129" y="3960780"/>
                </a:lnTo>
                <a:close/>
                <a:moveTo>
                  <a:pt x="7195792" y="3945843"/>
                </a:moveTo>
                <a:lnTo>
                  <a:pt x="7195527" y="3946549"/>
                </a:lnTo>
                <a:lnTo>
                  <a:pt x="7193574" y="3952410"/>
                </a:lnTo>
                <a:lnTo>
                  <a:pt x="7192158" y="3957132"/>
                </a:lnTo>
                <a:lnTo>
                  <a:pt x="7192287" y="3956873"/>
                </a:lnTo>
                <a:lnTo>
                  <a:pt x="7194240" y="3951013"/>
                </a:lnTo>
                <a:close/>
                <a:moveTo>
                  <a:pt x="10917157" y="3931573"/>
                </a:moveTo>
                <a:lnTo>
                  <a:pt x="10919623" y="3931573"/>
                </a:lnTo>
                <a:lnTo>
                  <a:pt x="10922091" y="3932224"/>
                </a:lnTo>
                <a:lnTo>
                  <a:pt x="10924559" y="3932876"/>
                </a:lnTo>
                <a:lnTo>
                  <a:pt x="10925793" y="3936131"/>
                </a:lnTo>
                <a:lnTo>
                  <a:pt x="10927643" y="3940689"/>
                </a:lnTo>
                <a:lnTo>
                  <a:pt x="10928259" y="3945898"/>
                </a:lnTo>
                <a:lnTo>
                  <a:pt x="10928877" y="3950456"/>
                </a:lnTo>
                <a:lnTo>
                  <a:pt x="10930727" y="3957619"/>
                </a:lnTo>
                <a:lnTo>
                  <a:pt x="10931345" y="3966735"/>
                </a:lnTo>
                <a:lnTo>
                  <a:pt x="10931961" y="3975851"/>
                </a:lnTo>
                <a:lnTo>
                  <a:pt x="10931961" y="3983013"/>
                </a:lnTo>
                <a:lnTo>
                  <a:pt x="10926409" y="3992780"/>
                </a:lnTo>
                <a:lnTo>
                  <a:pt x="10922091" y="4001245"/>
                </a:lnTo>
                <a:lnTo>
                  <a:pt x="10918389" y="4002547"/>
                </a:lnTo>
                <a:lnTo>
                  <a:pt x="10914071" y="4003198"/>
                </a:lnTo>
                <a:lnTo>
                  <a:pt x="10910987" y="4002547"/>
                </a:lnTo>
                <a:lnTo>
                  <a:pt x="10908521" y="4001245"/>
                </a:lnTo>
                <a:lnTo>
                  <a:pt x="10908521" y="3997338"/>
                </a:lnTo>
                <a:lnTo>
                  <a:pt x="10908521" y="3990827"/>
                </a:lnTo>
                <a:lnTo>
                  <a:pt x="10909137" y="3986269"/>
                </a:lnTo>
                <a:lnTo>
                  <a:pt x="10910371" y="3980408"/>
                </a:lnTo>
                <a:lnTo>
                  <a:pt x="10912221" y="3975199"/>
                </a:lnTo>
                <a:lnTo>
                  <a:pt x="10912839" y="3970641"/>
                </a:lnTo>
                <a:lnTo>
                  <a:pt x="10912221" y="3964130"/>
                </a:lnTo>
                <a:lnTo>
                  <a:pt x="10910987" y="3956968"/>
                </a:lnTo>
                <a:lnTo>
                  <a:pt x="10910371" y="3953061"/>
                </a:lnTo>
                <a:lnTo>
                  <a:pt x="10909753" y="3949154"/>
                </a:lnTo>
                <a:lnTo>
                  <a:pt x="10909753" y="3945898"/>
                </a:lnTo>
                <a:lnTo>
                  <a:pt x="10910371" y="3942643"/>
                </a:lnTo>
                <a:lnTo>
                  <a:pt x="10910987" y="3940038"/>
                </a:lnTo>
                <a:lnTo>
                  <a:pt x="10912221" y="3936782"/>
                </a:lnTo>
                <a:lnTo>
                  <a:pt x="10913455" y="3934178"/>
                </a:lnTo>
                <a:lnTo>
                  <a:pt x="10915305" y="3932876"/>
                </a:lnTo>
                <a:close/>
                <a:moveTo>
                  <a:pt x="6912309" y="3908011"/>
                </a:moveTo>
                <a:lnTo>
                  <a:pt x="6912297" y="3908038"/>
                </a:lnTo>
                <a:lnTo>
                  <a:pt x="6912293" y="3908065"/>
                </a:lnTo>
                <a:close/>
                <a:moveTo>
                  <a:pt x="7569491" y="3887691"/>
                </a:moveTo>
                <a:lnTo>
                  <a:pt x="7568579" y="3889971"/>
                </a:lnTo>
                <a:lnTo>
                  <a:pt x="7569167" y="3888598"/>
                </a:lnTo>
                <a:close/>
                <a:moveTo>
                  <a:pt x="9132357" y="3866459"/>
                </a:moveTo>
                <a:lnTo>
                  <a:pt x="9137058" y="3867110"/>
                </a:lnTo>
                <a:lnTo>
                  <a:pt x="9141087" y="3868413"/>
                </a:lnTo>
                <a:lnTo>
                  <a:pt x="9145116" y="3869715"/>
                </a:lnTo>
                <a:lnTo>
                  <a:pt x="9148473" y="3871668"/>
                </a:lnTo>
                <a:lnTo>
                  <a:pt x="9149145" y="3874273"/>
                </a:lnTo>
                <a:lnTo>
                  <a:pt x="9149145" y="3877529"/>
                </a:lnTo>
                <a:lnTo>
                  <a:pt x="9148473" y="3881435"/>
                </a:lnTo>
                <a:lnTo>
                  <a:pt x="9148473" y="3884040"/>
                </a:lnTo>
                <a:lnTo>
                  <a:pt x="9147802" y="3886645"/>
                </a:lnTo>
                <a:lnTo>
                  <a:pt x="9147802" y="3889900"/>
                </a:lnTo>
                <a:lnTo>
                  <a:pt x="9147131" y="3894458"/>
                </a:lnTo>
                <a:lnTo>
                  <a:pt x="9145787" y="3897063"/>
                </a:lnTo>
                <a:lnTo>
                  <a:pt x="9138401" y="3897063"/>
                </a:lnTo>
                <a:lnTo>
                  <a:pt x="9129671" y="3897063"/>
                </a:lnTo>
                <a:lnTo>
                  <a:pt x="9128329" y="3898365"/>
                </a:lnTo>
                <a:lnTo>
                  <a:pt x="9124971" y="3901621"/>
                </a:lnTo>
                <a:lnTo>
                  <a:pt x="9123628" y="3908783"/>
                </a:lnTo>
                <a:lnTo>
                  <a:pt x="9122285" y="3916597"/>
                </a:lnTo>
                <a:lnTo>
                  <a:pt x="9116913" y="3917899"/>
                </a:lnTo>
                <a:lnTo>
                  <a:pt x="9111541" y="3918550"/>
                </a:lnTo>
                <a:lnTo>
                  <a:pt x="9109527" y="3915946"/>
                </a:lnTo>
                <a:lnTo>
                  <a:pt x="9106841" y="3912690"/>
                </a:lnTo>
                <a:lnTo>
                  <a:pt x="9106169" y="3910085"/>
                </a:lnTo>
                <a:lnTo>
                  <a:pt x="9106169" y="3908132"/>
                </a:lnTo>
                <a:lnTo>
                  <a:pt x="9106169" y="3906179"/>
                </a:lnTo>
                <a:lnTo>
                  <a:pt x="9106169" y="3904225"/>
                </a:lnTo>
                <a:lnTo>
                  <a:pt x="9107512" y="3900318"/>
                </a:lnTo>
                <a:lnTo>
                  <a:pt x="9109527" y="3895760"/>
                </a:lnTo>
                <a:lnTo>
                  <a:pt x="9112213" y="3891202"/>
                </a:lnTo>
                <a:lnTo>
                  <a:pt x="9114227" y="3885993"/>
                </a:lnTo>
                <a:lnTo>
                  <a:pt x="9116913" y="3878831"/>
                </a:lnTo>
                <a:lnTo>
                  <a:pt x="9119599" y="3871668"/>
                </a:lnTo>
                <a:lnTo>
                  <a:pt x="9122285" y="3869715"/>
                </a:lnTo>
                <a:lnTo>
                  <a:pt x="9126314" y="3868413"/>
                </a:lnTo>
                <a:lnTo>
                  <a:pt x="9129671" y="3867110"/>
                </a:lnTo>
                <a:close/>
                <a:moveTo>
                  <a:pt x="6925319" y="3864414"/>
                </a:moveTo>
                <a:lnTo>
                  <a:pt x="6922715" y="3870272"/>
                </a:lnTo>
                <a:lnTo>
                  <a:pt x="6920111" y="3875481"/>
                </a:lnTo>
                <a:lnTo>
                  <a:pt x="6918809" y="3880039"/>
                </a:lnTo>
                <a:lnTo>
                  <a:pt x="6918798" y="3880082"/>
                </a:lnTo>
                <a:lnTo>
                  <a:pt x="6919527" y="3877529"/>
                </a:lnTo>
                <a:lnTo>
                  <a:pt x="6922131" y="3871669"/>
                </a:lnTo>
                <a:lnTo>
                  <a:pt x="6924735" y="3866459"/>
                </a:lnTo>
                <a:close/>
                <a:moveTo>
                  <a:pt x="7495677" y="3861868"/>
                </a:moveTo>
                <a:lnTo>
                  <a:pt x="7495610" y="3861901"/>
                </a:lnTo>
                <a:lnTo>
                  <a:pt x="7490403" y="3869064"/>
                </a:lnTo>
                <a:lnTo>
                  <a:pt x="7488816" y="3871785"/>
                </a:lnTo>
                <a:lnTo>
                  <a:pt x="7491811" y="3867668"/>
                </a:lnTo>
                <a:close/>
                <a:moveTo>
                  <a:pt x="7528696" y="3846518"/>
                </a:moveTo>
                <a:lnTo>
                  <a:pt x="7524903" y="3854739"/>
                </a:lnTo>
                <a:lnTo>
                  <a:pt x="7521816" y="3862458"/>
                </a:lnTo>
                <a:lnTo>
                  <a:pt x="7522414" y="3862458"/>
                </a:lnTo>
                <a:lnTo>
                  <a:pt x="7526321" y="3852691"/>
                </a:lnTo>
                <a:close/>
                <a:moveTo>
                  <a:pt x="9218292" y="3823484"/>
                </a:moveTo>
                <a:lnTo>
                  <a:pt x="9220207" y="3825453"/>
                </a:lnTo>
                <a:lnTo>
                  <a:pt x="9221484" y="3827422"/>
                </a:lnTo>
                <a:lnTo>
                  <a:pt x="9222761" y="3829391"/>
                </a:lnTo>
                <a:lnTo>
                  <a:pt x="9223399" y="3831359"/>
                </a:lnTo>
                <a:lnTo>
                  <a:pt x="9224676" y="3833985"/>
                </a:lnTo>
                <a:lnTo>
                  <a:pt x="9224038" y="3836610"/>
                </a:lnTo>
                <a:lnTo>
                  <a:pt x="9223399" y="3839235"/>
                </a:lnTo>
                <a:lnTo>
                  <a:pt x="9223399" y="3841860"/>
                </a:lnTo>
                <a:lnTo>
                  <a:pt x="9220207" y="3843172"/>
                </a:lnTo>
                <a:lnTo>
                  <a:pt x="9215739" y="3844485"/>
                </a:lnTo>
                <a:lnTo>
                  <a:pt x="9213185" y="3845141"/>
                </a:lnTo>
                <a:lnTo>
                  <a:pt x="9211270" y="3846454"/>
                </a:lnTo>
                <a:lnTo>
                  <a:pt x="9209355" y="3847766"/>
                </a:lnTo>
                <a:lnTo>
                  <a:pt x="9208078" y="3849079"/>
                </a:lnTo>
                <a:lnTo>
                  <a:pt x="9206802" y="3854985"/>
                </a:lnTo>
                <a:lnTo>
                  <a:pt x="9205525" y="3862204"/>
                </a:lnTo>
                <a:lnTo>
                  <a:pt x="9211909" y="3867454"/>
                </a:lnTo>
                <a:lnTo>
                  <a:pt x="9218292" y="3872704"/>
                </a:lnTo>
                <a:lnTo>
                  <a:pt x="9219569" y="3881236"/>
                </a:lnTo>
                <a:lnTo>
                  <a:pt x="9220846" y="3887798"/>
                </a:lnTo>
                <a:lnTo>
                  <a:pt x="9218292" y="3898299"/>
                </a:lnTo>
                <a:lnTo>
                  <a:pt x="9215739" y="3904205"/>
                </a:lnTo>
                <a:lnTo>
                  <a:pt x="9213185" y="3905518"/>
                </a:lnTo>
                <a:lnTo>
                  <a:pt x="9208717" y="3906174"/>
                </a:lnTo>
                <a:lnTo>
                  <a:pt x="9204886" y="3906830"/>
                </a:lnTo>
                <a:lnTo>
                  <a:pt x="9200418" y="3906830"/>
                </a:lnTo>
                <a:lnTo>
                  <a:pt x="9195311" y="3902893"/>
                </a:lnTo>
                <a:lnTo>
                  <a:pt x="9190842" y="3898955"/>
                </a:lnTo>
                <a:lnTo>
                  <a:pt x="9189566" y="3892392"/>
                </a:lnTo>
                <a:lnTo>
                  <a:pt x="9187650" y="3885173"/>
                </a:lnTo>
                <a:lnTo>
                  <a:pt x="9186374" y="3885173"/>
                </a:lnTo>
                <a:lnTo>
                  <a:pt x="9182543" y="3885173"/>
                </a:lnTo>
                <a:lnTo>
                  <a:pt x="9180628" y="3884517"/>
                </a:lnTo>
                <a:lnTo>
                  <a:pt x="9178713" y="3884517"/>
                </a:lnTo>
                <a:lnTo>
                  <a:pt x="9176798" y="3885173"/>
                </a:lnTo>
                <a:lnTo>
                  <a:pt x="9174883" y="3885173"/>
                </a:lnTo>
                <a:lnTo>
                  <a:pt x="9174883" y="3888455"/>
                </a:lnTo>
                <a:lnTo>
                  <a:pt x="9174883" y="3892392"/>
                </a:lnTo>
                <a:lnTo>
                  <a:pt x="9174245" y="3893705"/>
                </a:lnTo>
                <a:lnTo>
                  <a:pt x="9173606" y="3895017"/>
                </a:lnTo>
                <a:lnTo>
                  <a:pt x="9172968" y="3896330"/>
                </a:lnTo>
                <a:lnTo>
                  <a:pt x="9172329" y="3896330"/>
                </a:lnTo>
                <a:lnTo>
                  <a:pt x="9171053" y="3896986"/>
                </a:lnTo>
                <a:lnTo>
                  <a:pt x="9169776" y="3897642"/>
                </a:lnTo>
                <a:lnTo>
                  <a:pt x="9167861" y="3897642"/>
                </a:lnTo>
                <a:lnTo>
                  <a:pt x="9166584" y="3896986"/>
                </a:lnTo>
                <a:lnTo>
                  <a:pt x="9164669" y="3896330"/>
                </a:lnTo>
                <a:lnTo>
                  <a:pt x="9163392" y="3895674"/>
                </a:lnTo>
                <a:lnTo>
                  <a:pt x="9162754" y="3895017"/>
                </a:lnTo>
                <a:lnTo>
                  <a:pt x="9162115" y="3893705"/>
                </a:lnTo>
                <a:lnTo>
                  <a:pt x="9160839" y="3891080"/>
                </a:lnTo>
                <a:lnTo>
                  <a:pt x="9160200" y="3886486"/>
                </a:lnTo>
                <a:lnTo>
                  <a:pt x="9159562" y="3881892"/>
                </a:lnTo>
                <a:lnTo>
                  <a:pt x="9159562" y="3877954"/>
                </a:lnTo>
                <a:lnTo>
                  <a:pt x="9162115" y="3872704"/>
                </a:lnTo>
                <a:lnTo>
                  <a:pt x="9164669" y="3867454"/>
                </a:lnTo>
                <a:lnTo>
                  <a:pt x="9164669" y="3862860"/>
                </a:lnTo>
                <a:lnTo>
                  <a:pt x="9163392" y="3856954"/>
                </a:lnTo>
                <a:lnTo>
                  <a:pt x="9162754" y="3850391"/>
                </a:lnTo>
                <a:lnTo>
                  <a:pt x="9162115" y="3844485"/>
                </a:lnTo>
                <a:lnTo>
                  <a:pt x="9163392" y="3841203"/>
                </a:lnTo>
                <a:lnTo>
                  <a:pt x="9165307" y="3836610"/>
                </a:lnTo>
                <a:lnTo>
                  <a:pt x="9167222" y="3833328"/>
                </a:lnTo>
                <a:lnTo>
                  <a:pt x="9169776" y="3831359"/>
                </a:lnTo>
                <a:lnTo>
                  <a:pt x="9172329" y="3830047"/>
                </a:lnTo>
                <a:lnTo>
                  <a:pt x="9174883" y="3830703"/>
                </a:lnTo>
                <a:lnTo>
                  <a:pt x="9177436" y="3830703"/>
                </a:lnTo>
                <a:lnTo>
                  <a:pt x="9179990" y="3831359"/>
                </a:lnTo>
                <a:lnTo>
                  <a:pt x="9179990" y="3833328"/>
                </a:lnTo>
                <a:lnTo>
                  <a:pt x="9181267" y="3835953"/>
                </a:lnTo>
                <a:lnTo>
                  <a:pt x="9183182" y="3838578"/>
                </a:lnTo>
                <a:lnTo>
                  <a:pt x="9185097" y="3839235"/>
                </a:lnTo>
                <a:lnTo>
                  <a:pt x="9186374" y="3839891"/>
                </a:lnTo>
                <a:lnTo>
                  <a:pt x="9188289" y="3839891"/>
                </a:lnTo>
                <a:lnTo>
                  <a:pt x="9189566" y="3839891"/>
                </a:lnTo>
                <a:lnTo>
                  <a:pt x="9191481" y="3839891"/>
                </a:lnTo>
                <a:lnTo>
                  <a:pt x="9192757" y="3839235"/>
                </a:lnTo>
                <a:lnTo>
                  <a:pt x="9194034" y="3838578"/>
                </a:lnTo>
                <a:lnTo>
                  <a:pt x="9195311" y="3837266"/>
                </a:lnTo>
                <a:lnTo>
                  <a:pt x="9195311" y="3836610"/>
                </a:lnTo>
                <a:lnTo>
                  <a:pt x="9197864" y="3833328"/>
                </a:lnTo>
                <a:lnTo>
                  <a:pt x="9200418" y="3828734"/>
                </a:lnTo>
                <a:lnTo>
                  <a:pt x="9204886" y="3826766"/>
                </a:lnTo>
                <a:lnTo>
                  <a:pt x="9209355" y="3825453"/>
                </a:lnTo>
                <a:lnTo>
                  <a:pt x="9213824" y="3824141"/>
                </a:lnTo>
                <a:close/>
                <a:moveTo>
                  <a:pt x="7256089" y="3822977"/>
                </a:moveTo>
                <a:lnTo>
                  <a:pt x="7255413" y="3823484"/>
                </a:lnTo>
                <a:lnTo>
                  <a:pt x="7253460" y="3828042"/>
                </a:lnTo>
                <a:lnTo>
                  <a:pt x="7252158" y="3832600"/>
                </a:lnTo>
                <a:lnTo>
                  <a:pt x="7250857" y="3837158"/>
                </a:lnTo>
                <a:lnTo>
                  <a:pt x="7250857" y="3841065"/>
                </a:lnTo>
                <a:lnTo>
                  <a:pt x="7252809" y="3850181"/>
                </a:lnTo>
                <a:lnTo>
                  <a:pt x="7255413" y="3859297"/>
                </a:lnTo>
                <a:lnTo>
                  <a:pt x="7255413" y="3865808"/>
                </a:lnTo>
                <a:lnTo>
                  <a:pt x="7255413" y="3872971"/>
                </a:lnTo>
                <a:lnTo>
                  <a:pt x="7254762" y="3880784"/>
                </a:lnTo>
                <a:lnTo>
                  <a:pt x="7253018" y="3886601"/>
                </a:lnTo>
                <a:lnTo>
                  <a:pt x="7254145" y="3885248"/>
                </a:lnTo>
                <a:lnTo>
                  <a:pt x="7255447" y="3878737"/>
                </a:lnTo>
                <a:lnTo>
                  <a:pt x="7256098" y="3870923"/>
                </a:lnTo>
                <a:lnTo>
                  <a:pt x="7256749" y="3863761"/>
                </a:lnTo>
                <a:lnTo>
                  <a:pt x="7256749" y="3857249"/>
                </a:lnTo>
                <a:lnTo>
                  <a:pt x="7254145" y="3848133"/>
                </a:lnTo>
                <a:lnTo>
                  <a:pt x="7251541" y="3839669"/>
                </a:lnTo>
                <a:lnTo>
                  <a:pt x="7252191" y="3835111"/>
                </a:lnTo>
                <a:lnTo>
                  <a:pt x="7252843" y="3830553"/>
                </a:lnTo>
                <a:lnTo>
                  <a:pt x="7254796" y="3825995"/>
                </a:lnTo>
                <a:close/>
                <a:moveTo>
                  <a:pt x="6944481" y="3817766"/>
                </a:moveTo>
                <a:lnTo>
                  <a:pt x="6935738" y="3825344"/>
                </a:lnTo>
                <a:lnTo>
                  <a:pt x="6926622" y="3834459"/>
                </a:lnTo>
                <a:lnTo>
                  <a:pt x="6925971" y="3836413"/>
                </a:lnTo>
                <a:lnTo>
                  <a:pt x="6925971" y="3836705"/>
                </a:lnTo>
                <a:lnTo>
                  <a:pt x="6926037" y="3836507"/>
                </a:lnTo>
                <a:lnTo>
                  <a:pt x="6934499" y="3827391"/>
                </a:lnTo>
                <a:lnTo>
                  <a:pt x="6944263" y="3818275"/>
                </a:lnTo>
                <a:close/>
                <a:moveTo>
                  <a:pt x="10901357" y="3811764"/>
                </a:moveTo>
                <a:lnTo>
                  <a:pt x="10906567" y="3811764"/>
                </a:lnTo>
                <a:lnTo>
                  <a:pt x="10911775" y="3811764"/>
                </a:lnTo>
                <a:lnTo>
                  <a:pt x="10914381" y="3813104"/>
                </a:lnTo>
                <a:lnTo>
                  <a:pt x="10916985" y="3815783"/>
                </a:lnTo>
                <a:lnTo>
                  <a:pt x="10918287" y="3816452"/>
                </a:lnTo>
                <a:lnTo>
                  <a:pt x="10918939" y="3818462"/>
                </a:lnTo>
                <a:lnTo>
                  <a:pt x="10919589" y="3819801"/>
                </a:lnTo>
                <a:lnTo>
                  <a:pt x="10920241" y="3821141"/>
                </a:lnTo>
                <a:lnTo>
                  <a:pt x="10920891" y="3822480"/>
                </a:lnTo>
                <a:lnTo>
                  <a:pt x="10921543" y="3824489"/>
                </a:lnTo>
                <a:lnTo>
                  <a:pt x="10921543" y="3826499"/>
                </a:lnTo>
                <a:lnTo>
                  <a:pt x="10921543" y="3828508"/>
                </a:lnTo>
                <a:lnTo>
                  <a:pt x="10921543" y="3830517"/>
                </a:lnTo>
                <a:lnTo>
                  <a:pt x="10920241" y="3832526"/>
                </a:lnTo>
                <a:lnTo>
                  <a:pt x="10918939" y="3833196"/>
                </a:lnTo>
                <a:lnTo>
                  <a:pt x="10916985" y="3833866"/>
                </a:lnTo>
                <a:lnTo>
                  <a:pt x="10916985" y="3834536"/>
                </a:lnTo>
                <a:lnTo>
                  <a:pt x="10915683" y="3835205"/>
                </a:lnTo>
                <a:lnTo>
                  <a:pt x="10914381" y="3835205"/>
                </a:lnTo>
                <a:lnTo>
                  <a:pt x="10913079" y="3834536"/>
                </a:lnTo>
                <a:lnTo>
                  <a:pt x="10909171" y="3834536"/>
                </a:lnTo>
                <a:lnTo>
                  <a:pt x="10906567" y="3833866"/>
                </a:lnTo>
                <a:lnTo>
                  <a:pt x="10904613" y="3831187"/>
                </a:lnTo>
                <a:lnTo>
                  <a:pt x="10902659" y="3827838"/>
                </a:lnTo>
                <a:lnTo>
                  <a:pt x="10901357" y="3823820"/>
                </a:lnTo>
                <a:lnTo>
                  <a:pt x="10901357" y="3821141"/>
                </a:lnTo>
                <a:lnTo>
                  <a:pt x="10899405" y="3819131"/>
                </a:lnTo>
                <a:lnTo>
                  <a:pt x="10899405" y="3816452"/>
                </a:lnTo>
                <a:lnTo>
                  <a:pt x="10899405" y="3813773"/>
                </a:lnTo>
                <a:close/>
                <a:moveTo>
                  <a:pt x="6954148" y="3792095"/>
                </a:moveTo>
                <a:lnTo>
                  <a:pt x="6952668" y="3796042"/>
                </a:lnTo>
                <a:lnTo>
                  <a:pt x="6952561" y="3796791"/>
                </a:lnTo>
                <a:lnTo>
                  <a:pt x="6954027" y="3792881"/>
                </a:lnTo>
                <a:close/>
                <a:moveTo>
                  <a:pt x="4425896" y="3774214"/>
                </a:moveTo>
                <a:lnTo>
                  <a:pt x="4422761" y="3779858"/>
                </a:lnTo>
                <a:lnTo>
                  <a:pt x="4419506" y="3785067"/>
                </a:lnTo>
                <a:lnTo>
                  <a:pt x="4417418" y="3789244"/>
                </a:lnTo>
                <a:lnTo>
                  <a:pt x="4418437" y="3788880"/>
                </a:lnTo>
                <a:lnTo>
                  <a:pt x="4421042" y="3783671"/>
                </a:lnTo>
                <a:lnTo>
                  <a:pt x="4424297" y="3777810"/>
                </a:lnTo>
                <a:close/>
                <a:moveTo>
                  <a:pt x="2913410" y="3769922"/>
                </a:moveTo>
                <a:lnTo>
                  <a:pt x="2910155" y="3770573"/>
                </a:lnTo>
                <a:lnTo>
                  <a:pt x="2906901" y="3771225"/>
                </a:lnTo>
                <a:lnTo>
                  <a:pt x="2902344" y="3772527"/>
                </a:lnTo>
                <a:lnTo>
                  <a:pt x="2898439" y="3773830"/>
                </a:lnTo>
                <a:lnTo>
                  <a:pt x="2895184" y="3775784"/>
                </a:lnTo>
                <a:lnTo>
                  <a:pt x="2894533" y="3778389"/>
                </a:lnTo>
                <a:lnTo>
                  <a:pt x="2894533" y="3780995"/>
                </a:lnTo>
                <a:lnTo>
                  <a:pt x="2894533" y="3784252"/>
                </a:lnTo>
                <a:lnTo>
                  <a:pt x="2895184" y="3788160"/>
                </a:lnTo>
                <a:lnTo>
                  <a:pt x="2895184" y="3791416"/>
                </a:lnTo>
                <a:lnTo>
                  <a:pt x="2895835" y="3794673"/>
                </a:lnTo>
                <a:lnTo>
                  <a:pt x="2895835" y="3797279"/>
                </a:lnTo>
                <a:lnTo>
                  <a:pt x="2895184" y="3799884"/>
                </a:lnTo>
                <a:lnTo>
                  <a:pt x="2893882" y="3804443"/>
                </a:lnTo>
                <a:lnTo>
                  <a:pt x="2890627" y="3810957"/>
                </a:lnTo>
                <a:lnTo>
                  <a:pt x="2886722" y="3817470"/>
                </a:lnTo>
                <a:lnTo>
                  <a:pt x="2882165" y="3822681"/>
                </a:lnTo>
                <a:lnTo>
                  <a:pt x="2877609" y="3826589"/>
                </a:lnTo>
                <a:lnTo>
                  <a:pt x="2871100" y="3831149"/>
                </a:lnTo>
                <a:lnTo>
                  <a:pt x="2864591" y="3836359"/>
                </a:lnTo>
                <a:lnTo>
                  <a:pt x="2859383" y="3840268"/>
                </a:lnTo>
                <a:lnTo>
                  <a:pt x="2855477" y="3842873"/>
                </a:lnTo>
                <a:lnTo>
                  <a:pt x="2850921" y="3846781"/>
                </a:lnTo>
                <a:lnTo>
                  <a:pt x="2847015" y="3851340"/>
                </a:lnTo>
                <a:lnTo>
                  <a:pt x="2844412" y="3855249"/>
                </a:lnTo>
                <a:lnTo>
                  <a:pt x="2842459" y="3863065"/>
                </a:lnTo>
                <a:lnTo>
                  <a:pt x="2841808" y="3872184"/>
                </a:lnTo>
                <a:lnTo>
                  <a:pt x="2840506" y="3881303"/>
                </a:lnTo>
                <a:lnTo>
                  <a:pt x="2839204" y="3888467"/>
                </a:lnTo>
                <a:lnTo>
                  <a:pt x="2834648" y="3894329"/>
                </a:lnTo>
                <a:lnTo>
                  <a:pt x="2828790" y="3900192"/>
                </a:lnTo>
                <a:lnTo>
                  <a:pt x="2824884" y="3903448"/>
                </a:lnTo>
                <a:lnTo>
                  <a:pt x="2821629" y="3906054"/>
                </a:lnTo>
                <a:lnTo>
                  <a:pt x="2818375" y="3908008"/>
                </a:lnTo>
                <a:lnTo>
                  <a:pt x="2815771" y="3909962"/>
                </a:lnTo>
                <a:lnTo>
                  <a:pt x="2813167" y="3911265"/>
                </a:lnTo>
                <a:lnTo>
                  <a:pt x="2809262" y="3913219"/>
                </a:lnTo>
                <a:lnTo>
                  <a:pt x="2805356" y="3914521"/>
                </a:lnTo>
                <a:lnTo>
                  <a:pt x="2802753" y="3914521"/>
                </a:lnTo>
                <a:lnTo>
                  <a:pt x="2798847" y="3919732"/>
                </a:lnTo>
                <a:lnTo>
                  <a:pt x="2793640" y="3926246"/>
                </a:lnTo>
                <a:lnTo>
                  <a:pt x="2789083" y="3932759"/>
                </a:lnTo>
                <a:lnTo>
                  <a:pt x="2785178" y="3937970"/>
                </a:lnTo>
                <a:lnTo>
                  <a:pt x="2779970" y="3946437"/>
                </a:lnTo>
                <a:lnTo>
                  <a:pt x="2774763" y="3955556"/>
                </a:lnTo>
                <a:lnTo>
                  <a:pt x="2772810" y="3960767"/>
                </a:lnTo>
                <a:lnTo>
                  <a:pt x="2770206" y="3967281"/>
                </a:lnTo>
                <a:lnTo>
                  <a:pt x="2769555" y="3970537"/>
                </a:lnTo>
                <a:lnTo>
                  <a:pt x="2768905" y="3973143"/>
                </a:lnTo>
                <a:lnTo>
                  <a:pt x="2768905" y="3976399"/>
                </a:lnTo>
                <a:lnTo>
                  <a:pt x="2769555" y="3978353"/>
                </a:lnTo>
                <a:lnTo>
                  <a:pt x="2773461" y="3980959"/>
                </a:lnTo>
                <a:lnTo>
                  <a:pt x="2777367" y="3983564"/>
                </a:lnTo>
                <a:lnTo>
                  <a:pt x="2778017" y="3985518"/>
                </a:lnTo>
                <a:lnTo>
                  <a:pt x="2778017" y="3988775"/>
                </a:lnTo>
                <a:lnTo>
                  <a:pt x="2778017" y="3991380"/>
                </a:lnTo>
                <a:lnTo>
                  <a:pt x="2777367" y="3995289"/>
                </a:lnTo>
                <a:lnTo>
                  <a:pt x="2776716" y="3998545"/>
                </a:lnTo>
                <a:lnTo>
                  <a:pt x="2776716" y="4001151"/>
                </a:lnTo>
                <a:lnTo>
                  <a:pt x="2776716" y="4003105"/>
                </a:lnTo>
                <a:lnTo>
                  <a:pt x="2777367" y="4004407"/>
                </a:lnTo>
                <a:lnTo>
                  <a:pt x="2778668" y="4005059"/>
                </a:lnTo>
                <a:lnTo>
                  <a:pt x="2778821" y="4005097"/>
                </a:lnTo>
                <a:lnTo>
                  <a:pt x="2778405" y="4003849"/>
                </a:lnTo>
                <a:lnTo>
                  <a:pt x="2778405" y="4001896"/>
                </a:lnTo>
                <a:lnTo>
                  <a:pt x="2778405" y="3999291"/>
                </a:lnTo>
                <a:lnTo>
                  <a:pt x="2779056" y="3996035"/>
                </a:lnTo>
                <a:lnTo>
                  <a:pt x="2779707" y="3992780"/>
                </a:lnTo>
                <a:lnTo>
                  <a:pt x="2779707" y="3989524"/>
                </a:lnTo>
                <a:lnTo>
                  <a:pt x="2779707" y="3986920"/>
                </a:lnTo>
                <a:lnTo>
                  <a:pt x="2779056" y="3984315"/>
                </a:lnTo>
                <a:lnTo>
                  <a:pt x="2775150" y="3981710"/>
                </a:lnTo>
                <a:lnTo>
                  <a:pt x="2771244" y="3979106"/>
                </a:lnTo>
                <a:lnTo>
                  <a:pt x="2770593" y="3977152"/>
                </a:lnTo>
                <a:lnTo>
                  <a:pt x="2770593" y="3974548"/>
                </a:lnTo>
                <a:lnTo>
                  <a:pt x="2771244" y="3971292"/>
                </a:lnTo>
                <a:lnTo>
                  <a:pt x="2771895" y="3968036"/>
                </a:lnTo>
                <a:lnTo>
                  <a:pt x="2774499" y="3961525"/>
                </a:lnTo>
                <a:lnTo>
                  <a:pt x="2776452" y="3956316"/>
                </a:lnTo>
                <a:lnTo>
                  <a:pt x="2781660" y="3947851"/>
                </a:lnTo>
                <a:lnTo>
                  <a:pt x="2786867" y="3938735"/>
                </a:lnTo>
                <a:lnTo>
                  <a:pt x="2790773" y="3933526"/>
                </a:lnTo>
                <a:lnTo>
                  <a:pt x="2795981" y="3927015"/>
                </a:lnTo>
                <a:lnTo>
                  <a:pt x="2800538" y="3920503"/>
                </a:lnTo>
                <a:lnTo>
                  <a:pt x="2804444" y="3915945"/>
                </a:lnTo>
                <a:lnTo>
                  <a:pt x="2807047" y="3915294"/>
                </a:lnTo>
                <a:lnTo>
                  <a:pt x="2810953" y="3913992"/>
                </a:lnTo>
                <a:lnTo>
                  <a:pt x="2814859" y="3912690"/>
                </a:lnTo>
                <a:lnTo>
                  <a:pt x="2817463" y="3910736"/>
                </a:lnTo>
                <a:lnTo>
                  <a:pt x="2820067" y="3909434"/>
                </a:lnTo>
                <a:lnTo>
                  <a:pt x="2823322" y="3907481"/>
                </a:lnTo>
                <a:lnTo>
                  <a:pt x="2826577" y="3904225"/>
                </a:lnTo>
                <a:lnTo>
                  <a:pt x="2830482" y="3901620"/>
                </a:lnTo>
                <a:lnTo>
                  <a:pt x="2836341" y="3895109"/>
                </a:lnTo>
                <a:lnTo>
                  <a:pt x="2840898" y="3889900"/>
                </a:lnTo>
                <a:lnTo>
                  <a:pt x="2842200" y="3882086"/>
                </a:lnTo>
                <a:lnTo>
                  <a:pt x="2843502" y="3872970"/>
                </a:lnTo>
                <a:lnTo>
                  <a:pt x="2844153" y="3863854"/>
                </a:lnTo>
                <a:lnTo>
                  <a:pt x="2846106" y="3856692"/>
                </a:lnTo>
                <a:lnTo>
                  <a:pt x="2848710" y="3852134"/>
                </a:lnTo>
                <a:lnTo>
                  <a:pt x="2852616" y="3848227"/>
                </a:lnTo>
                <a:lnTo>
                  <a:pt x="2857172" y="3844320"/>
                </a:lnTo>
                <a:lnTo>
                  <a:pt x="2861078" y="3841065"/>
                </a:lnTo>
                <a:lnTo>
                  <a:pt x="2866286" y="3837158"/>
                </a:lnTo>
                <a:lnTo>
                  <a:pt x="2872796" y="3832600"/>
                </a:lnTo>
                <a:lnTo>
                  <a:pt x="2879305" y="3828042"/>
                </a:lnTo>
                <a:lnTo>
                  <a:pt x="2883862" y="3823484"/>
                </a:lnTo>
                <a:lnTo>
                  <a:pt x="2888419" y="3818275"/>
                </a:lnTo>
                <a:lnTo>
                  <a:pt x="2892325" y="3812415"/>
                </a:lnTo>
                <a:lnTo>
                  <a:pt x="2895580" y="3805903"/>
                </a:lnTo>
                <a:lnTo>
                  <a:pt x="2896882" y="3800694"/>
                </a:lnTo>
                <a:lnTo>
                  <a:pt x="2897533" y="3798089"/>
                </a:lnTo>
                <a:lnTo>
                  <a:pt x="2897533" y="3795485"/>
                </a:lnTo>
                <a:lnTo>
                  <a:pt x="2896882" y="3792229"/>
                </a:lnTo>
                <a:lnTo>
                  <a:pt x="2896882" y="3788974"/>
                </a:lnTo>
                <a:lnTo>
                  <a:pt x="2896231" y="3785067"/>
                </a:lnTo>
                <a:lnTo>
                  <a:pt x="2896231" y="3781811"/>
                </a:lnTo>
                <a:lnTo>
                  <a:pt x="2896231" y="3779206"/>
                </a:lnTo>
                <a:lnTo>
                  <a:pt x="2896882" y="3777253"/>
                </a:lnTo>
                <a:lnTo>
                  <a:pt x="2900137" y="3775300"/>
                </a:lnTo>
                <a:lnTo>
                  <a:pt x="2904042" y="3773346"/>
                </a:lnTo>
                <a:lnTo>
                  <a:pt x="2908599" y="3772695"/>
                </a:lnTo>
                <a:lnTo>
                  <a:pt x="2911854" y="3772044"/>
                </a:lnTo>
                <a:lnTo>
                  <a:pt x="2915109" y="3771393"/>
                </a:lnTo>
                <a:lnTo>
                  <a:pt x="2919015" y="3770742"/>
                </a:lnTo>
                <a:lnTo>
                  <a:pt x="2922921" y="3770742"/>
                </a:lnTo>
                <a:lnTo>
                  <a:pt x="2927477" y="3771393"/>
                </a:lnTo>
                <a:lnTo>
                  <a:pt x="2935289" y="3772695"/>
                </a:lnTo>
                <a:lnTo>
                  <a:pt x="2942450" y="3774648"/>
                </a:lnTo>
                <a:lnTo>
                  <a:pt x="2947658" y="3774648"/>
                </a:lnTo>
                <a:lnTo>
                  <a:pt x="2954818" y="3775951"/>
                </a:lnTo>
                <a:lnTo>
                  <a:pt x="2960677" y="3777904"/>
                </a:lnTo>
                <a:lnTo>
                  <a:pt x="2965885" y="3779858"/>
                </a:lnTo>
                <a:lnTo>
                  <a:pt x="2969082" y="3781989"/>
                </a:lnTo>
                <a:lnTo>
                  <a:pt x="2968088" y="3780995"/>
                </a:lnTo>
                <a:lnTo>
                  <a:pt x="2964182" y="3778389"/>
                </a:lnTo>
                <a:lnTo>
                  <a:pt x="2959626" y="3776435"/>
                </a:lnTo>
                <a:lnTo>
                  <a:pt x="2953116" y="3775133"/>
                </a:lnTo>
                <a:lnTo>
                  <a:pt x="2945956" y="3773830"/>
                </a:lnTo>
                <a:lnTo>
                  <a:pt x="2940749" y="3773179"/>
                </a:lnTo>
                <a:lnTo>
                  <a:pt x="2933589" y="3771876"/>
                </a:lnTo>
                <a:lnTo>
                  <a:pt x="2925777" y="3770573"/>
                </a:lnTo>
                <a:lnTo>
                  <a:pt x="2921221" y="3769922"/>
                </a:lnTo>
                <a:lnTo>
                  <a:pt x="2917315" y="3769922"/>
                </a:lnTo>
                <a:close/>
                <a:moveTo>
                  <a:pt x="7276671" y="3769240"/>
                </a:moveTo>
                <a:lnTo>
                  <a:pt x="7276243" y="3769440"/>
                </a:lnTo>
                <a:lnTo>
                  <a:pt x="7274941" y="3778556"/>
                </a:lnTo>
                <a:lnTo>
                  <a:pt x="7273639" y="3787672"/>
                </a:lnTo>
                <a:lnTo>
                  <a:pt x="7272989" y="3792881"/>
                </a:lnTo>
                <a:lnTo>
                  <a:pt x="7271687" y="3799392"/>
                </a:lnTo>
                <a:lnTo>
                  <a:pt x="7270474" y="3805458"/>
                </a:lnTo>
                <a:lnTo>
                  <a:pt x="7271075" y="3803856"/>
                </a:lnTo>
                <a:lnTo>
                  <a:pt x="7273028" y="3797345"/>
                </a:lnTo>
                <a:lnTo>
                  <a:pt x="7273679" y="3790833"/>
                </a:lnTo>
                <a:lnTo>
                  <a:pt x="7274330" y="3785624"/>
                </a:lnTo>
                <a:lnTo>
                  <a:pt x="7275633" y="3776508"/>
                </a:lnTo>
                <a:close/>
                <a:moveTo>
                  <a:pt x="3992470" y="3767701"/>
                </a:moveTo>
                <a:lnTo>
                  <a:pt x="3991166" y="3769439"/>
                </a:lnTo>
                <a:lnTo>
                  <a:pt x="3989864" y="3772044"/>
                </a:lnTo>
                <a:lnTo>
                  <a:pt x="3989213" y="3775951"/>
                </a:lnTo>
                <a:lnTo>
                  <a:pt x="3988563" y="3779858"/>
                </a:lnTo>
                <a:lnTo>
                  <a:pt x="3987911" y="3787671"/>
                </a:lnTo>
                <a:lnTo>
                  <a:pt x="3987911" y="3792880"/>
                </a:lnTo>
                <a:lnTo>
                  <a:pt x="3988563" y="3798089"/>
                </a:lnTo>
                <a:lnTo>
                  <a:pt x="3989213" y="3803950"/>
                </a:lnTo>
                <a:lnTo>
                  <a:pt x="3990515" y="3809810"/>
                </a:lnTo>
                <a:lnTo>
                  <a:pt x="3991817" y="3815670"/>
                </a:lnTo>
                <a:lnTo>
                  <a:pt x="3995723" y="3826740"/>
                </a:lnTo>
                <a:lnTo>
                  <a:pt x="3998327" y="3836507"/>
                </a:lnTo>
                <a:lnTo>
                  <a:pt x="4000931" y="3844971"/>
                </a:lnTo>
                <a:lnTo>
                  <a:pt x="4004186" y="3855390"/>
                </a:lnTo>
                <a:lnTo>
                  <a:pt x="4008092" y="3865808"/>
                </a:lnTo>
                <a:lnTo>
                  <a:pt x="4010695" y="3874273"/>
                </a:lnTo>
                <a:lnTo>
                  <a:pt x="4013299" y="3885342"/>
                </a:lnTo>
                <a:lnTo>
                  <a:pt x="4015252" y="3899016"/>
                </a:lnTo>
                <a:lnTo>
                  <a:pt x="4017856" y="3912039"/>
                </a:lnTo>
                <a:lnTo>
                  <a:pt x="4018507" y="3923108"/>
                </a:lnTo>
                <a:lnTo>
                  <a:pt x="4018507" y="3929619"/>
                </a:lnTo>
                <a:lnTo>
                  <a:pt x="4017856" y="3936782"/>
                </a:lnTo>
                <a:lnTo>
                  <a:pt x="4017205" y="3943944"/>
                </a:lnTo>
                <a:lnTo>
                  <a:pt x="4015903" y="3949153"/>
                </a:lnTo>
                <a:lnTo>
                  <a:pt x="4014427" y="3951369"/>
                </a:lnTo>
                <a:lnTo>
                  <a:pt x="4014731" y="3951013"/>
                </a:lnTo>
                <a:lnTo>
                  <a:pt x="4017336" y="3947106"/>
                </a:lnTo>
                <a:lnTo>
                  <a:pt x="4018638" y="3941897"/>
                </a:lnTo>
                <a:lnTo>
                  <a:pt x="4019289" y="3935386"/>
                </a:lnTo>
                <a:lnTo>
                  <a:pt x="4019940" y="3928223"/>
                </a:lnTo>
                <a:lnTo>
                  <a:pt x="4019940" y="3921712"/>
                </a:lnTo>
                <a:lnTo>
                  <a:pt x="4018638" y="3910643"/>
                </a:lnTo>
                <a:lnTo>
                  <a:pt x="4016685" y="3897620"/>
                </a:lnTo>
                <a:lnTo>
                  <a:pt x="4014731" y="3883946"/>
                </a:lnTo>
                <a:lnTo>
                  <a:pt x="4012127" y="3872226"/>
                </a:lnTo>
                <a:lnTo>
                  <a:pt x="4009522" y="3863761"/>
                </a:lnTo>
                <a:lnTo>
                  <a:pt x="4005615" y="3853342"/>
                </a:lnTo>
                <a:lnTo>
                  <a:pt x="4002360" y="3842924"/>
                </a:lnTo>
                <a:lnTo>
                  <a:pt x="3999755" y="3834459"/>
                </a:lnTo>
                <a:lnTo>
                  <a:pt x="3996499" y="3825344"/>
                </a:lnTo>
                <a:lnTo>
                  <a:pt x="3993244" y="3813623"/>
                </a:lnTo>
                <a:lnTo>
                  <a:pt x="3991941" y="3807763"/>
                </a:lnTo>
                <a:lnTo>
                  <a:pt x="3990639" y="3801903"/>
                </a:lnTo>
                <a:lnTo>
                  <a:pt x="3989337" y="3796042"/>
                </a:lnTo>
                <a:lnTo>
                  <a:pt x="3989337" y="3790833"/>
                </a:lnTo>
                <a:lnTo>
                  <a:pt x="3989337" y="3784973"/>
                </a:lnTo>
                <a:lnTo>
                  <a:pt x="3989988" y="3777810"/>
                </a:lnTo>
                <a:lnTo>
                  <a:pt x="3990639" y="3773904"/>
                </a:lnTo>
                <a:lnTo>
                  <a:pt x="3991290" y="3770648"/>
                </a:lnTo>
                <a:close/>
                <a:moveTo>
                  <a:pt x="10883777" y="3755766"/>
                </a:moveTo>
                <a:lnTo>
                  <a:pt x="10885731" y="3755766"/>
                </a:lnTo>
                <a:lnTo>
                  <a:pt x="10887033" y="3755766"/>
                </a:lnTo>
                <a:lnTo>
                  <a:pt x="10888335" y="3755766"/>
                </a:lnTo>
                <a:lnTo>
                  <a:pt x="10889637" y="3756432"/>
                </a:lnTo>
                <a:lnTo>
                  <a:pt x="10891591" y="3757097"/>
                </a:lnTo>
                <a:lnTo>
                  <a:pt x="10893545" y="3758429"/>
                </a:lnTo>
                <a:lnTo>
                  <a:pt x="10894847" y="3760425"/>
                </a:lnTo>
                <a:lnTo>
                  <a:pt x="10896801" y="3762422"/>
                </a:lnTo>
                <a:lnTo>
                  <a:pt x="10898103" y="3766416"/>
                </a:lnTo>
                <a:lnTo>
                  <a:pt x="10899405" y="3771075"/>
                </a:lnTo>
                <a:lnTo>
                  <a:pt x="10899405" y="3774403"/>
                </a:lnTo>
                <a:lnTo>
                  <a:pt x="10898753" y="3779062"/>
                </a:lnTo>
                <a:lnTo>
                  <a:pt x="10898753" y="3781059"/>
                </a:lnTo>
                <a:lnTo>
                  <a:pt x="10898103" y="3783056"/>
                </a:lnTo>
                <a:lnTo>
                  <a:pt x="10897451" y="3784387"/>
                </a:lnTo>
                <a:lnTo>
                  <a:pt x="10896801" y="3785053"/>
                </a:lnTo>
                <a:lnTo>
                  <a:pt x="10894847" y="3785718"/>
                </a:lnTo>
                <a:lnTo>
                  <a:pt x="10893545" y="3785718"/>
                </a:lnTo>
                <a:lnTo>
                  <a:pt x="10891591" y="3785053"/>
                </a:lnTo>
                <a:lnTo>
                  <a:pt x="10890289" y="3784387"/>
                </a:lnTo>
                <a:lnTo>
                  <a:pt x="10887033" y="3781725"/>
                </a:lnTo>
                <a:lnTo>
                  <a:pt x="10885079" y="3779728"/>
                </a:lnTo>
                <a:lnTo>
                  <a:pt x="10883125" y="3775734"/>
                </a:lnTo>
                <a:lnTo>
                  <a:pt x="10881173" y="3770409"/>
                </a:lnTo>
                <a:lnTo>
                  <a:pt x="10879869" y="3767747"/>
                </a:lnTo>
                <a:lnTo>
                  <a:pt x="10879869" y="3764419"/>
                </a:lnTo>
                <a:lnTo>
                  <a:pt x="10879869" y="3761757"/>
                </a:lnTo>
                <a:lnTo>
                  <a:pt x="10880521" y="3759760"/>
                </a:lnTo>
                <a:lnTo>
                  <a:pt x="10880521" y="3758429"/>
                </a:lnTo>
                <a:lnTo>
                  <a:pt x="10881173" y="3757763"/>
                </a:lnTo>
                <a:lnTo>
                  <a:pt x="10882475" y="3756432"/>
                </a:lnTo>
                <a:close/>
                <a:moveTo>
                  <a:pt x="4000504" y="3753338"/>
                </a:moveTo>
                <a:lnTo>
                  <a:pt x="3999629" y="3754463"/>
                </a:lnTo>
                <a:lnTo>
                  <a:pt x="3995723" y="3760975"/>
                </a:lnTo>
                <a:lnTo>
                  <a:pt x="3993276" y="3766481"/>
                </a:lnTo>
                <a:lnTo>
                  <a:pt x="3994546" y="3764788"/>
                </a:lnTo>
                <a:lnTo>
                  <a:pt x="3997151" y="3758927"/>
                </a:lnTo>
                <a:close/>
                <a:moveTo>
                  <a:pt x="4013661" y="3737858"/>
                </a:moveTo>
                <a:lnTo>
                  <a:pt x="4013299" y="3738185"/>
                </a:lnTo>
                <a:lnTo>
                  <a:pt x="4013010" y="3738510"/>
                </a:lnTo>
                <a:close/>
                <a:moveTo>
                  <a:pt x="4077838" y="3735954"/>
                </a:moveTo>
                <a:lnTo>
                  <a:pt x="4075938" y="3738091"/>
                </a:lnTo>
                <a:lnTo>
                  <a:pt x="4070078" y="3744602"/>
                </a:lnTo>
                <a:lnTo>
                  <a:pt x="4065520" y="3749811"/>
                </a:lnTo>
                <a:lnTo>
                  <a:pt x="4056404" y="3756323"/>
                </a:lnTo>
                <a:lnTo>
                  <a:pt x="4047939" y="3762834"/>
                </a:lnTo>
                <a:lnTo>
                  <a:pt x="4047939" y="3763122"/>
                </a:lnTo>
                <a:lnTo>
                  <a:pt x="4054962" y="3757719"/>
                </a:lnTo>
                <a:lnTo>
                  <a:pt x="4064075" y="3751859"/>
                </a:lnTo>
                <a:lnTo>
                  <a:pt x="4068632" y="3746650"/>
                </a:lnTo>
                <a:lnTo>
                  <a:pt x="4074491" y="3740138"/>
                </a:lnTo>
                <a:close/>
                <a:moveTo>
                  <a:pt x="4439658" y="3727822"/>
                </a:moveTo>
                <a:lnTo>
                  <a:pt x="4439035" y="3729069"/>
                </a:lnTo>
                <a:lnTo>
                  <a:pt x="4436431" y="3734278"/>
                </a:lnTo>
                <a:lnTo>
                  <a:pt x="4434479" y="3738836"/>
                </a:lnTo>
                <a:lnTo>
                  <a:pt x="4433177" y="3745998"/>
                </a:lnTo>
                <a:lnTo>
                  <a:pt x="4431875" y="3754463"/>
                </a:lnTo>
                <a:lnTo>
                  <a:pt x="4431224" y="3758370"/>
                </a:lnTo>
                <a:lnTo>
                  <a:pt x="4429922" y="3762277"/>
                </a:lnTo>
                <a:lnTo>
                  <a:pt x="4428620" y="3766184"/>
                </a:lnTo>
                <a:lnTo>
                  <a:pt x="4427318" y="3769439"/>
                </a:lnTo>
                <a:lnTo>
                  <a:pt x="4426059" y="3773846"/>
                </a:lnTo>
                <a:lnTo>
                  <a:pt x="4426902" y="3771950"/>
                </a:lnTo>
                <a:lnTo>
                  <a:pt x="4428204" y="3767392"/>
                </a:lnTo>
                <a:lnTo>
                  <a:pt x="4430158" y="3764137"/>
                </a:lnTo>
                <a:lnTo>
                  <a:pt x="4431460" y="3760881"/>
                </a:lnTo>
                <a:lnTo>
                  <a:pt x="4432111" y="3756323"/>
                </a:lnTo>
                <a:lnTo>
                  <a:pt x="4433413" y="3752416"/>
                </a:lnTo>
                <a:lnTo>
                  <a:pt x="4434716" y="3743951"/>
                </a:lnTo>
                <a:lnTo>
                  <a:pt x="4436018" y="3737440"/>
                </a:lnTo>
                <a:lnTo>
                  <a:pt x="4437971" y="3732882"/>
                </a:lnTo>
                <a:close/>
                <a:moveTo>
                  <a:pt x="3038887" y="3720767"/>
                </a:moveTo>
                <a:lnTo>
                  <a:pt x="3040340" y="3723676"/>
                </a:lnTo>
                <a:lnTo>
                  <a:pt x="3042944" y="3729538"/>
                </a:lnTo>
                <a:lnTo>
                  <a:pt x="3044897" y="3735400"/>
                </a:lnTo>
                <a:lnTo>
                  <a:pt x="3045548" y="3740611"/>
                </a:lnTo>
                <a:lnTo>
                  <a:pt x="3044246" y="3742565"/>
                </a:lnTo>
                <a:lnTo>
                  <a:pt x="3042293" y="3744519"/>
                </a:lnTo>
                <a:lnTo>
                  <a:pt x="3039689" y="3746473"/>
                </a:lnTo>
                <a:lnTo>
                  <a:pt x="3036435" y="3748427"/>
                </a:lnTo>
                <a:lnTo>
                  <a:pt x="3033180" y="3750381"/>
                </a:lnTo>
                <a:lnTo>
                  <a:pt x="3030577" y="3751684"/>
                </a:lnTo>
                <a:lnTo>
                  <a:pt x="3027322" y="3752987"/>
                </a:lnTo>
                <a:lnTo>
                  <a:pt x="3025369" y="3752987"/>
                </a:lnTo>
                <a:lnTo>
                  <a:pt x="3020813" y="3754290"/>
                </a:lnTo>
                <a:lnTo>
                  <a:pt x="3014954" y="3755592"/>
                </a:lnTo>
                <a:lnTo>
                  <a:pt x="3009747" y="3756895"/>
                </a:lnTo>
                <a:lnTo>
                  <a:pt x="3005190" y="3758198"/>
                </a:lnTo>
                <a:lnTo>
                  <a:pt x="3001285" y="3760803"/>
                </a:lnTo>
                <a:lnTo>
                  <a:pt x="2998030" y="3763408"/>
                </a:lnTo>
                <a:lnTo>
                  <a:pt x="2994776" y="3767316"/>
                </a:lnTo>
                <a:lnTo>
                  <a:pt x="2992172" y="3770573"/>
                </a:lnTo>
                <a:lnTo>
                  <a:pt x="2992823" y="3774481"/>
                </a:lnTo>
                <a:lnTo>
                  <a:pt x="2994776" y="3779692"/>
                </a:lnTo>
                <a:lnTo>
                  <a:pt x="2995427" y="3782949"/>
                </a:lnTo>
                <a:lnTo>
                  <a:pt x="2995427" y="3785554"/>
                </a:lnTo>
                <a:lnTo>
                  <a:pt x="2995427" y="3788160"/>
                </a:lnTo>
                <a:lnTo>
                  <a:pt x="2994776" y="3789462"/>
                </a:lnTo>
                <a:lnTo>
                  <a:pt x="2992172" y="3790765"/>
                </a:lnTo>
                <a:lnTo>
                  <a:pt x="2988266" y="3791416"/>
                </a:lnTo>
                <a:lnTo>
                  <a:pt x="2983710" y="3790765"/>
                </a:lnTo>
                <a:lnTo>
                  <a:pt x="2979804" y="3789462"/>
                </a:lnTo>
                <a:lnTo>
                  <a:pt x="2977851" y="3788811"/>
                </a:lnTo>
                <a:lnTo>
                  <a:pt x="2976865" y="3788482"/>
                </a:lnTo>
                <a:lnTo>
                  <a:pt x="2977602" y="3788974"/>
                </a:lnTo>
                <a:lnTo>
                  <a:pt x="2979555" y="3790276"/>
                </a:lnTo>
                <a:lnTo>
                  <a:pt x="2981508" y="3790276"/>
                </a:lnTo>
                <a:lnTo>
                  <a:pt x="2985414" y="3791578"/>
                </a:lnTo>
                <a:lnTo>
                  <a:pt x="2989971" y="3792229"/>
                </a:lnTo>
                <a:lnTo>
                  <a:pt x="2993877" y="3791578"/>
                </a:lnTo>
                <a:lnTo>
                  <a:pt x="2996480" y="3790276"/>
                </a:lnTo>
                <a:lnTo>
                  <a:pt x="2997131" y="3788974"/>
                </a:lnTo>
                <a:lnTo>
                  <a:pt x="2997131" y="3787020"/>
                </a:lnTo>
                <a:lnTo>
                  <a:pt x="2996480" y="3783764"/>
                </a:lnTo>
                <a:lnTo>
                  <a:pt x="2996480" y="3781160"/>
                </a:lnTo>
                <a:lnTo>
                  <a:pt x="2994528" y="3775300"/>
                </a:lnTo>
                <a:lnTo>
                  <a:pt x="2993877" y="3772044"/>
                </a:lnTo>
                <a:lnTo>
                  <a:pt x="2996480" y="3768137"/>
                </a:lnTo>
                <a:lnTo>
                  <a:pt x="2999084" y="3764881"/>
                </a:lnTo>
                <a:lnTo>
                  <a:pt x="3002990" y="3761626"/>
                </a:lnTo>
                <a:lnTo>
                  <a:pt x="3006896" y="3759021"/>
                </a:lnTo>
                <a:lnTo>
                  <a:pt x="3011453" y="3757719"/>
                </a:lnTo>
                <a:lnTo>
                  <a:pt x="3016661" y="3756417"/>
                </a:lnTo>
                <a:lnTo>
                  <a:pt x="3022519" y="3755765"/>
                </a:lnTo>
                <a:lnTo>
                  <a:pt x="3027076" y="3754463"/>
                </a:lnTo>
                <a:lnTo>
                  <a:pt x="3029029" y="3753812"/>
                </a:lnTo>
                <a:lnTo>
                  <a:pt x="3032284" y="3753161"/>
                </a:lnTo>
                <a:lnTo>
                  <a:pt x="3034888" y="3751208"/>
                </a:lnTo>
                <a:lnTo>
                  <a:pt x="3038143" y="3749905"/>
                </a:lnTo>
                <a:lnTo>
                  <a:pt x="3041398" y="3747952"/>
                </a:lnTo>
                <a:lnTo>
                  <a:pt x="3044001" y="3745347"/>
                </a:lnTo>
                <a:lnTo>
                  <a:pt x="3045954" y="3743394"/>
                </a:lnTo>
                <a:lnTo>
                  <a:pt x="3047256" y="3741440"/>
                </a:lnTo>
                <a:lnTo>
                  <a:pt x="3046605" y="3736231"/>
                </a:lnTo>
                <a:lnTo>
                  <a:pt x="3044652" y="3730371"/>
                </a:lnTo>
                <a:lnTo>
                  <a:pt x="3042049" y="3724511"/>
                </a:lnTo>
                <a:lnTo>
                  <a:pt x="3039445" y="3721255"/>
                </a:lnTo>
                <a:close/>
                <a:moveTo>
                  <a:pt x="4517087" y="3712856"/>
                </a:moveTo>
                <a:lnTo>
                  <a:pt x="4516501" y="3713442"/>
                </a:lnTo>
                <a:lnTo>
                  <a:pt x="4516369" y="3713641"/>
                </a:lnTo>
                <a:lnTo>
                  <a:pt x="4516759" y="3713348"/>
                </a:lnTo>
                <a:close/>
                <a:moveTo>
                  <a:pt x="3025281" y="3710590"/>
                </a:moveTo>
                <a:lnTo>
                  <a:pt x="3025369" y="3710649"/>
                </a:lnTo>
                <a:lnTo>
                  <a:pt x="3029813" y="3713479"/>
                </a:lnTo>
                <a:lnTo>
                  <a:pt x="3027076" y="3711488"/>
                </a:lnTo>
                <a:close/>
                <a:moveTo>
                  <a:pt x="2948797" y="3705262"/>
                </a:moveTo>
                <a:lnTo>
                  <a:pt x="2951815" y="3711301"/>
                </a:lnTo>
                <a:lnTo>
                  <a:pt x="2954418" y="3717163"/>
                </a:lnTo>
                <a:lnTo>
                  <a:pt x="2955720" y="3717651"/>
                </a:lnTo>
                <a:lnTo>
                  <a:pt x="2953516" y="3712139"/>
                </a:lnTo>
                <a:lnTo>
                  <a:pt x="2950261" y="3705628"/>
                </a:lnTo>
                <a:close/>
                <a:moveTo>
                  <a:pt x="4966435" y="3698372"/>
                </a:moveTo>
                <a:lnTo>
                  <a:pt x="4966323" y="3698465"/>
                </a:lnTo>
                <a:lnTo>
                  <a:pt x="4963719" y="3701070"/>
                </a:lnTo>
                <a:lnTo>
                  <a:pt x="4963593" y="3701217"/>
                </a:lnTo>
                <a:lnTo>
                  <a:pt x="4965393" y="3699674"/>
                </a:lnTo>
                <a:close/>
                <a:moveTo>
                  <a:pt x="2914282" y="3697542"/>
                </a:moveTo>
                <a:lnTo>
                  <a:pt x="2918617" y="3700879"/>
                </a:lnTo>
                <a:lnTo>
                  <a:pt x="2925777" y="3704787"/>
                </a:lnTo>
                <a:lnTo>
                  <a:pt x="2926072" y="3704861"/>
                </a:lnTo>
                <a:lnTo>
                  <a:pt x="2920317" y="3701721"/>
                </a:lnTo>
                <a:close/>
                <a:moveTo>
                  <a:pt x="4971907" y="3693811"/>
                </a:moveTo>
                <a:lnTo>
                  <a:pt x="4971900" y="3693817"/>
                </a:lnTo>
                <a:lnTo>
                  <a:pt x="4971905" y="3693814"/>
                </a:lnTo>
                <a:close/>
                <a:moveTo>
                  <a:pt x="9576292" y="3691954"/>
                </a:moveTo>
                <a:lnTo>
                  <a:pt x="9577594" y="3691954"/>
                </a:lnTo>
                <a:lnTo>
                  <a:pt x="9579548" y="3691954"/>
                </a:lnTo>
                <a:lnTo>
                  <a:pt x="9581501" y="3691954"/>
                </a:lnTo>
                <a:lnTo>
                  <a:pt x="9586059" y="3692605"/>
                </a:lnTo>
                <a:lnTo>
                  <a:pt x="9590617" y="3692605"/>
                </a:lnTo>
                <a:lnTo>
                  <a:pt x="9595175" y="3692605"/>
                </a:lnTo>
                <a:lnTo>
                  <a:pt x="9600384" y="3693257"/>
                </a:lnTo>
                <a:lnTo>
                  <a:pt x="9606244" y="3693908"/>
                </a:lnTo>
                <a:lnTo>
                  <a:pt x="9610802" y="3695210"/>
                </a:lnTo>
                <a:lnTo>
                  <a:pt x="9614709" y="3697814"/>
                </a:lnTo>
                <a:lnTo>
                  <a:pt x="9617965" y="3701721"/>
                </a:lnTo>
                <a:lnTo>
                  <a:pt x="9619918" y="3706279"/>
                </a:lnTo>
                <a:lnTo>
                  <a:pt x="9620569" y="3710837"/>
                </a:lnTo>
                <a:lnTo>
                  <a:pt x="9621872" y="3719302"/>
                </a:lnTo>
                <a:lnTo>
                  <a:pt x="9623174" y="3728418"/>
                </a:lnTo>
                <a:lnTo>
                  <a:pt x="9623825" y="3732976"/>
                </a:lnTo>
                <a:lnTo>
                  <a:pt x="9625127" y="3738185"/>
                </a:lnTo>
                <a:lnTo>
                  <a:pt x="9626430" y="3742743"/>
                </a:lnTo>
                <a:lnTo>
                  <a:pt x="9628383" y="3745999"/>
                </a:lnTo>
                <a:lnTo>
                  <a:pt x="9637499" y="3748603"/>
                </a:lnTo>
                <a:lnTo>
                  <a:pt x="9646615" y="3751208"/>
                </a:lnTo>
                <a:lnTo>
                  <a:pt x="9651173" y="3753812"/>
                </a:lnTo>
                <a:lnTo>
                  <a:pt x="9656382" y="3757719"/>
                </a:lnTo>
                <a:lnTo>
                  <a:pt x="9662242" y="3762277"/>
                </a:lnTo>
                <a:lnTo>
                  <a:pt x="9666800" y="3766835"/>
                </a:lnTo>
                <a:lnTo>
                  <a:pt x="9675265" y="3772695"/>
                </a:lnTo>
                <a:lnTo>
                  <a:pt x="9685032" y="3779207"/>
                </a:lnTo>
                <a:lnTo>
                  <a:pt x="9694148" y="3783114"/>
                </a:lnTo>
                <a:lnTo>
                  <a:pt x="9702613" y="3787672"/>
                </a:lnTo>
                <a:lnTo>
                  <a:pt x="9707171" y="3789625"/>
                </a:lnTo>
                <a:lnTo>
                  <a:pt x="9711078" y="3792881"/>
                </a:lnTo>
                <a:lnTo>
                  <a:pt x="9713031" y="3794834"/>
                </a:lnTo>
                <a:lnTo>
                  <a:pt x="9714333" y="3796136"/>
                </a:lnTo>
                <a:lnTo>
                  <a:pt x="9715636" y="3798090"/>
                </a:lnTo>
                <a:lnTo>
                  <a:pt x="9715636" y="3800043"/>
                </a:lnTo>
                <a:lnTo>
                  <a:pt x="9713031" y="3802648"/>
                </a:lnTo>
                <a:lnTo>
                  <a:pt x="9707822" y="3805252"/>
                </a:lnTo>
                <a:lnTo>
                  <a:pt x="9705217" y="3805252"/>
                </a:lnTo>
                <a:lnTo>
                  <a:pt x="9700659" y="3804601"/>
                </a:lnTo>
                <a:lnTo>
                  <a:pt x="9698055" y="3803950"/>
                </a:lnTo>
                <a:lnTo>
                  <a:pt x="9696101" y="3803950"/>
                </a:lnTo>
                <a:lnTo>
                  <a:pt x="9694148" y="3804601"/>
                </a:lnTo>
                <a:lnTo>
                  <a:pt x="9692846" y="3805252"/>
                </a:lnTo>
                <a:lnTo>
                  <a:pt x="9692195" y="3806555"/>
                </a:lnTo>
                <a:lnTo>
                  <a:pt x="9691543" y="3807857"/>
                </a:lnTo>
                <a:lnTo>
                  <a:pt x="9691543" y="3809810"/>
                </a:lnTo>
                <a:lnTo>
                  <a:pt x="9692195" y="3811764"/>
                </a:lnTo>
                <a:lnTo>
                  <a:pt x="9693497" y="3815019"/>
                </a:lnTo>
                <a:lnTo>
                  <a:pt x="9695450" y="3818275"/>
                </a:lnTo>
                <a:lnTo>
                  <a:pt x="9696753" y="3820229"/>
                </a:lnTo>
                <a:lnTo>
                  <a:pt x="9698706" y="3821531"/>
                </a:lnTo>
                <a:lnTo>
                  <a:pt x="9700659" y="3823484"/>
                </a:lnTo>
                <a:lnTo>
                  <a:pt x="9703264" y="3825438"/>
                </a:lnTo>
                <a:lnTo>
                  <a:pt x="9708473" y="3828693"/>
                </a:lnTo>
                <a:lnTo>
                  <a:pt x="9713031" y="3830647"/>
                </a:lnTo>
                <a:lnTo>
                  <a:pt x="9717589" y="3833251"/>
                </a:lnTo>
                <a:lnTo>
                  <a:pt x="9723449" y="3835205"/>
                </a:lnTo>
                <a:lnTo>
                  <a:pt x="9729961" y="3837809"/>
                </a:lnTo>
                <a:lnTo>
                  <a:pt x="9735821" y="3838460"/>
                </a:lnTo>
                <a:lnTo>
                  <a:pt x="9738425" y="3839112"/>
                </a:lnTo>
                <a:lnTo>
                  <a:pt x="9741030" y="3839112"/>
                </a:lnTo>
                <a:lnTo>
                  <a:pt x="9744286" y="3839112"/>
                </a:lnTo>
                <a:lnTo>
                  <a:pt x="9747541" y="3838460"/>
                </a:lnTo>
                <a:lnTo>
                  <a:pt x="9750797" y="3837809"/>
                </a:lnTo>
                <a:lnTo>
                  <a:pt x="9754053" y="3837809"/>
                </a:lnTo>
                <a:lnTo>
                  <a:pt x="9756657" y="3837809"/>
                </a:lnTo>
                <a:lnTo>
                  <a:pt x="9758611" y="3838460"/>
                </a:lnTo>
                <a:lnTo>
                  <a:pt x="9765122" y="3843669"/>
                </a:lnTo>
                <a:lnTo>
                  <a:pt x="9771634" y="3848227"/>
                </a:lnTo>
                <a:lnTo>
                  <a:pt x="9775540" y="3857343"/>
                </a:lnTo>
                <a:lnTo>
                  <a:pt x="9779447" y="3866459"/>
                </a:lnTo>
                <a:lnTo>
                  <a:pt x="9783354" y="3871668"/>
                </a:lnTo>
                <a:lnTo>
                  <a:pt x="9786610" y="3878831"/>
                </a:lnTo>
                <a:lnTo>
                  <a:pt x="9788563" y="3881436"/>
                </a:lnTo>
                <a:lnTo>
                  <a:pt x="9788563" y="3885342"/>
                </a:lnTo>
                <a:lnTo>
                  <a:pt x="9788563" y="3889249"/>
                </a:lnTo>
                <a:lnTo>
                  <a:pt x="9786610" y="3892505"/>
                </a:lnTo>
                <a:lnTo>
                  <a:pt x="9784656" y="3893156"/>
                </a:lnTo>
                <a:lnTo>
                  <a:pt x="9782052" y="3893156"/>
                </a:lnTo>
                <a:lnTo>
                  <a:pt x="9778796" y="3892505"/>
                </a:lnTo>
                <a:lnTo>
                  <a:pt x="9776843" y="3892505"/>
                </a:lnTo>
                <a:lnTo>
                  <a:pt x="9774238" y="3892505"/>
                </a:lnTo>
                <a:lnTo>
                  <a:pt x="9770331" y="3892505"/>
                </a:lnTo>
                <a:lnTo>
                  <a:pt x="9766424" y="3893156"/>
                </a:lnTo>
                <a:lnTo>
                  <a:pt x="9763820" y="3895109"/>
                </a:lnTo>
                <a:lnTo>
                  <a:pt x="9764471" y="3897714"/>
                </a:lnTo>
                <a:lnTo>
                  <a:pt x="9765773" y="3902272"/>
                </a:lnTo>
                <a:lnTo>
                  <a:pt x="9767076" y="3904877"/>
                </a:lnTo>
                <a:lnTo>
                  <a:pt x="9768378" y="3906830"/>
                </a:lnTo>
                <a:lnTo>
                  <a:pt x="9769680" y="3908783"/>
                </a:lnTo>
                <a:lnTo>
                  <a:pt x="9771634" y="3910086"/>
                </a:lnTo>
                <a:lnTo>
                  <a:pt x="9778145" y="3912690"/>
                </a:lnTo>
                <a:lnTo>
                  <a:pt x="9786610" y="3915295"/>
                </a:lnTo>
                <a:lnTo>
                  <a:pt x="9789865" y="3917899"/>
                </a:lnTo>
                <a:lnTo>
                  <a:pt x="9793121" y="3921806"/>
                </a:lnTo>
                <a:lnTo>
                  <a:pt x="9794423" y="3924411"/>
                </a:lnTo>
                <a:lnTo>
                  <a:pt x="9795726" y="3926364"/>
                </a:lnTo>
                <a:lnTo>
                  <a:pt x="9796377" y="3928317"/>
                </a:lnTo>
                <a:lnTo>
                  <a:pt x="9797028" y="3930271"/>
                </a:lnTo>
                <a:lnTo>
                  <a:pt x="9796377" y="3932875"/>
                </a:lnTo>
                <a:lnTo>
                  <a:pt x="9795075" y="3936782"/>
                </a:lnTo>
                <a:lnTo>
                  <a:pt x="9794423" y="3938736"/>
                </a:lnTo>
                <a:lnTo>
                  <a:pt x="9793772" y="3940689"/>
                </a:lnTo>
                <a:lnTo>
                  <a:pt x="9793772" y="3941991"/>
                </a:lnTo>
                <a:lnTo>
                  <a:pt x="9794423" y="3943294"/>
                </a:lnTo>
                <a:lnTo>
                  <a:pt x="9795075" y="3945247"/>
                </a:lnTo>
                <a:lnTo>
                  <a:pt x="9795726" y="3947200"/>
                </a:lnTo>
                <a:lnTo>
                  <a:pt x="9797028" y="3949805"/>
                </a:lnTo>
                <a:lnTo>
                  <a:pt x="9798330" y="3951758"/>
                </a:lnTo>
                <a:lnTo>
                  <a:pt x="9802237" y="3955665"/>
                </a:lnTo>
                <a:lnTo>
                  <a:pt x="9804842" y="3958270"/>
                </a:lnTo>
                <a:lnTo>
                  <a:pt x="9810702" y="3962177"/>
                </a:lnTo>
                <a:lnTo>
                  <a:pt x="9817864" y="3965432"/>
                </a:lnTo>
                <a:lnTo>
                  <a:pt x="9825678" y="3968688"/>
                </a:lnTo>
                <a:lnTo>
                  <a:pt x="9830887" y="3971293"/>
                </a:lnTo>
                <a:lnTo>
                  <a:pt x="9840654" y="3973246"/>
                </a:lnTo>
                <a:lnTo>
                  <a:pt x="9852375" y="3976502"/>
                </a:lnTo>
                <a:lnTo>
                  <a:pt x="9863444" y="3979757"/>
                </a:lnTo>
                <a:lnTo>
                  <a:pt x="9871909" y="3983664"/>
                </a:lnTo>
                <a:lnTo>
                  <a:pt x="9875165" y="3988222"/>
                </a:lnTo>
                <a:lnTo>
                  <a:pt x="9879071" y="3994734"/>
                </a:lnTo>
                <a:lnTo>
                  <a:pt x="9881676" y="3999943"/>
                </a:lnTo>
                <a:lnTo>
                  <a:pt x="9884281" y="4004501"/>
                </a:lnTo>
                <a:lnTo>
                  <a:pt x="9885583" y="4009710"/>
                </a:lnTo>
                <a:lnTo>
                  <a:pt x="9885583" y="4014919"/>
                </a:lnTo>
                <a:lnTo>
                  <a:pt x="9886234" y="4017523"/>
                </a:lnTo>
                <a:lnTo>
                  <a:pt x="9886885" y="4019477"/>
                </a:lnTo>
                <a:lnTo>
                  <a:pt x="9887536" y="4021430"/>
                </a:lnTo>
                <a:lnTo>
                  <a:pt x="9889490" y="4022733"/>
                </a:lnTo>
                <a:lnTo>
                  <a:pt x="9890792" y="4023384"/>
                </a:lnTo>
                <a:lnTo>
                  <a:pt x="9892094" y="4023384"/>
                </a:lnTo>
                <a:lnTo>
                  <a:pt x="9894048" y="4024035"/>
                </a:lnTo>
                <a:lnTo>
                  <a:pt x="9895350" y="4023384"/>
                </a:lnTo>
                <a:lnTo>
                  <a:pt x="9899257" y="4022733"/>
                </a:lnTo>
                <a:lnTo>
                  <a:pt x="9902512" y="4022733"/>
                </a:lnTo>
                <a:lnTo>
                  <a:pt x="9905768" y="4016872"/>
                </a:lnTo>
                <a:lnTo>
                  <a:pt x="9909675" y="4012314"/>
                </a:lnTo>
                <a:lnTo>
                  <a:pt x="9916186" y="4020128"/>
                </a:lnTo>
                <a:lnTo>
                  <a:pt x="9922698" y="4030546"/>
                </a:lnTo>
                <a:lnTo>
                  <a:pt x="9934418" y="4043569"/>
                </a:lnTo>
                <a:lnTo>
                  <a:pt x="9948743" y="4059196"/>
                </a:lnTo>
                <a:lnTo>
                  <a:pt x="9963719" y="4074172"/>
                </a:lnTo>
                <a:lnTo>
                  <a:pt x="9976742" y="4085893"/>
                </a:lnTo>
                <a:lnTo>
                  <a:pt x="9988463" y="4094358"/>
                </a:lnTo>
                <a:lnTo>
                  <a:pt x="10003439" y="4104776"/>
                </a:lnTo>
                <a:lnTo>
                  <a:pt x="10017764" y="4113892"/>
                </a:lnTo>
                <a:lnTo>
                  <a:pt x="10030136" y="4122357"/>
                </a:lnTo>
                <a:lnTo>
                  <a:pt x="10036647" y="4128868"/>
                </a:lnTo>
                <a:lnTo>
                  <a:pt x="10045112" y="4136031"/>
                </a:lnTo>
                <a:lnTo>
                  <a:pt x="10053577" y="4142542"/>
                </a:lnTo>
                <a:lnTo>
                  <a:pt x="10061390" y="4147751"/>
                </a:lnTo>
                <a:lnTo>
                  <a:pt x="10065297" y="4152309"/>
                </a:lnTo>
                <a:lnTo>
                  <a:pt x="10069855" y="4158169"/>
                </a:lnTo>
                <a:lnTo>
                  <a:pt x="10073762" y="4163378"/>
                </a:lnTo>
                <a:lnTo>
                  <a:pt x="10076367" y="4167936"/>
                </a:lnTo>
                <a:lnTo>
                  <a:pt x="10078320" y="4171192"/>
                </a:lnTo>
                <a:lnTo>
                  <a:pt x="10079622" y="4175750"/>
                </a:lnTo>
                <a:lnTo>
                  <a:pt x="10080273" y="4178355"/>
                </a:lnTo>
                <a:lnTo>
                  <a:pt x="10080925" y="4180308"/>
                </a:lnTo>
                <a:lnTo>
                  <a:pt x="10082227" y="4182261"/>
                </a:lnTo>
                <a:lnTo>
                  <a:pt x="10084180" y="4183564"/>
                </a:lnTo>
                <a:lnTo>
                  <a:pt x="10090692" y="4183564"/>
                </a:lnTo>
                <a:lnTo>
                  <a:pt x="10096552" y="4183564"/>
                </a:lnTo>
                <a:lnTo>
                  <a:pt x="10104365" y="4184866"/>
                </a:lnTo>
                <a:lnTo>
                  <a:pt x="10109575" y="4186168"/>
                </a:lnTo>
                <a:lnTo>
                  <a:pt x="10116085" y="4193331"/>
                </a:lnTo>
                <a:lnTo>
                  <a:pt x="10121947" y="4201144"/>
                </a:lnTo>
                <a:lnTo>
                  <a:pt x="10127155" y="4205702"/>
                </a:lnTo>
                <a:lnTo>
                  <a:pt x="10133015" y="4208958"/>
                </a:lnTo>
                <a:lnTo>
                  <a:pt x="10138875" y="4212214"/>
                </a:lnTo>
                <a:lnTo>
                  <a:pt x="10145387" y="4214818"/>
                </a:lnTo>
                <a:lnTo>
                  <a:pt x="10147341" y="4215470"/>
                </a:lnTo>
                <a:lnTo>
                  <a:pt x="10149945" y="4215470"/>
                </a:lnTo>
                <a:lnTo>
                  <a:pt x="10153201" y="4215470"/>
                </a:lnTo>
                <a:lnTo>
                  <a:pt x="10156457" y="4215470"/>
                </a:lnTo>
                <a:lnTo>
                  <a:pt x="10162969" y="4214818"/>
                </a:lnTo>
                <a:lnTo>
                  <a:pt x="10168177" y="4214818"/>
                </a:lnTo>
                <a:lnTo>
                  <a:pt x="10172083" y="4214818"/>
                </a:lnTo>
                <a:lnTo>
                  <a:pt x="10177293" y="4214818"/>
                </a:lnTo>
                <a:lnTo>
                  <a:pt x="10181851" y="4215470"/>
                </a:lnTo>
                <a:lnTo>
                  <a:pt x="10186409" y="4216772"/>
                </a:lnTo>
                <a:lnTo>
                  <a:pt x="10190967" y="4220027"/>
                </a:lnTo>
                <a:lnTo>
                  <a:pt x="10194873" y="4225237"/>
                </a:lnTo>
                <a:lnTo>
                  <a:pt x="10199431" y="4230446"/>
                </a:lnTo>
                <a:lnTo>
                  <a:pt x="10202037" y="4235004"/>
                </a:lnTo>
                <a:lnTo>
                  <a:pt x="10203989" y="4238910"/>
                </a:lnTo>
                <a:lnTo>
                  <a:pt x="10205293" y="4243468"/>
                </a:lnTo>
                <a:lnTo>
                  <a:pt x="10205293" y="4246073"/>
                </a:lnTo>
                <a:lnTo>
                  <a:pt x="10205293" y="4248678"/>
                </a:lnTo>
                <a:lnTo>
                  <a:pt x="10205293" y="4250631"/>
                </a:lnTo>
                <a:lnTo>
                  <a:pt x="10204641" y="4252584"/>
                </a:lnTo>
                <a:lnTo>
                  <a:pt x="10201385" y="4254538"/>
                </a:lnTo>
                <a:lnTo>
                  <a:pt x="10197479" y="4255840"/>
                </a:lnTo>
                <a:lnTo>
                  <a:pt x="10192921" y="4257142"/>
                </a:lnTo>
                <a:lnTo>
                  <a:pt x="10189013" y="4257793"/>
                </a:lnTo>
                <a:lnTo>
                  <a:pt x="10185107" y="4255189"/>
                </a:lnTo>
                <a:lnTo>
                  <a:pt x="10179247" y="4251933"/>
                </a:lnTo>
                <a:lnTo>
                  <a:pt x="10174689" y="4248678"/>
                </a:lnTo>
                <a:lnTo>
                  <a:pt x="10170781" y="4247375"/>
                </a:lnTo>
                <a:lnTo>
                  <a:pt x="10163619" y="4244120"/>
                </a:lnTo>
                <a:lnTo>
                  <a:pt x="10155155" y="4241515"/>
                </a:lnTo>
                <a:lnTo>
                  <a:pt x="10147341" y="4239562"/>
                </a:lnTo>
                <a:lnTo>
                  <a:pt x="10140179" y="4237608"/>
                </a:lnTo>
                <a:lnTo>
                  <a:pt x="10133015" y="4237608"/>
                </a:lnTo>
                <a:lnTo>
                  <a:pt x="10123249" y="4237608"/>
                </a:lnTo>
                <a:lnTo>
                  <a:pt x="10113481" y="4237608"/>
                </a:lnTo>
                <a:lnTo>
                  <a:pt x="10104365" y="4237608"/>
                </a:lnTo>
                <a:lnTo>
                  <a:pt x="10099157" y="4237608"/>
                </a:lnTo>
                <a:lnTo>
                  <a:pt x="10092645" y="4238910"/>
                </a:lnTo>
                <a:lnTo>
                  <a:pt x="10085483" y="4240864"/>
                </a:lnTo>
                <a:lnTo>
                  <a:pt x="10078971" y="4242166"/>
                </a:lnTo>
                <a:lnTo>
                  <a:pt x="10073762" y="4244771"/>
                </a:lnTo>
                <a:lnTo>
                  <a:pt x="10067251" y="4248026"/>
                </a:lnTo>
                <a:lnTo>
                  <a:pt x="10063995" y="4249980"/>
                </a:lnTo>
                <a:lnTo>
                  <a:pt x="10060739" y="4252584"/>
                </a:lnTo>
                <a:lnTo>
                  <a:pt x="10057483" y="4255189"/>
                </a:lnTo>
                <a:lnTo>
                  <a:pt x="10055530" y="4257793"/>
                </a:lnTo>
                <a:lnTo>
                  <a:pt x="10052926" y="4261049"/>
                </a:lnTo>
                <a:lnTo>
                  <a:pt x="10050321" y="4265607"/>
                </a:lnTo>
                <a:lnTo>
                  <a:pt x="10048368" y="4270165"/>
                </a:lnTo>
                <a:lnTo>
                  <a:pt x="10047716" y="4272770"/>
                </a:lnTo>
                <a:lnTo>
                  <a:pt x="10047716" y="4279281"/>
                </a:lnTo>
                <a:lnTo>
                  <a:pt x="10048368" y="4285792"/>
                </a:lnTo>
                <a:lnTo>
                  <a:pt x="10049019" y="4292304"/>
                </a:lnTo>
                <a:lnTo>
                  <a:pt x="10050321" y="4298164"/>
                </a:lnTo>
                <a:lnTo>
                  <a:pt x="10052926" y="4302722"/>
                </a:lnTo>
                <a:lnTo>
                  <a:pt x="10056832" y="4307931"/>
                </a:lnTo>
                <a:lnTo>
                  <a:pt x="10062041" y="4312489"/>
                </a:lnTo>
                <a:lnTo>
                  <a:pt x="10066599" y="4317047"/>
                </a:lnTo>
                <a:lnTo>
                  <a:pt x="10071157" y="4324861"/>
                </a:lnTo>
                <a:lnTo>
                  <a:pt x="10076367" y="4334628"/>
                </a:lnTo>
                <a:lnTo>
                  <a:pt x="10077669" y="4339837"/>
                </a:lnTo>
                <a:lnTo>
                  <a:pt x="10078971" y="4347651"/>
                </a:lnTo>
                <a:lnTo>
                  <a:pt x="10078971" y="4355464"/>
                </a:lnTo>
                <a:lnTo>
                  <a:pt x="10078971" y="4362627"/>
                </a:lnTo>
                <a:lnTo>
                  <a:pt x="10078320" y="4368487"/>
                </a:lnTo>
                <a:lnTo>
                  <a:pt x="10077669" y="4374998"/>
                </a:lnTo>
                <a:lnTo>
                  <a:pt x="10077018" y="4380859"/>
                </a:lnTo>
                <a:lnTo>
                  <a:pt x="10076367" y="4385417"/>
                </a:lnTo>
                <a:lnTo>
                  <a:pt x="10079622" y="4389975"/>
                </a:lnTo>
                <a:lnTo>
                  <a:pt x="10085483" y="4395835"/>
                </a:lnTo>
                <a:lnTo>
                  <a:pt x="10090692" y="4401044"/>
                </a:lnTo>
                <a:lnTo>
                  <a:pt x="10093947" y="4405602"/>
                </a:lnTo>
                <a:lnTo>
                  <a:pt x="10099157" y="4412764"/>
                </a:lnTo>
                <a:lnTo>
                  <a:pt x="10104365" y="4420578"/>
                </a:lnTo>
                <a:lnTo>
                  <a:pt x="10108923" y="4427741"/>
                </a:lnTo>
                <a:lnTo>
                  <a:pt x="10112179" y="4434252"/>
                </a:lnTo>
                <a:lnTo>
                  <a:pt x="10113481" y="4440763"/>
                </a:lnTo>
                <a:lnTo>
                  <a:pt x="10114783" y="4448577"/>
                </a:lnTo>
                <a:lnTo>
                  <a:pt x="10115435" y="4455740"/>
                </a:lnTo>
                <a:lnTo>
                  <a:pt x="10117389" y="4462251"/>
                </a:lnTo>
                <a:lnTo>
                  <a:pt x="10119341" y="4467460"/>
                </a:lnTo>
                <a:lnTo>
                  <a:pt x="10121295" y="4473971"/>
                </a:lnTo>
                <a:lnTo>
                  <a:pt x="10122597" y="4477227"/>
                </a:lnTo>
                <a:lnTo>
                  <a:pt x="10123899" y="4480483"/>
                </a:lnTo>
                <a:lnTo>
                  <a:pt x="10125201" y="4483087"/>
                </a:lnTo>
                <a:lnTo>
                  <a:pt x="10127155" y="4485041"/>
                </a:lnTo>
                <a:lnTo>
                  <a:pt x="10129759" y="4486994"/>
                </a:lnTo>
                <a:lnTo>
                  <a:pt x="10132365" y="4488296"/>
                </a:lnTo>
                <a:lnTo>
                  <a:pt x="10135621" y="4490250"/>
                </a:lnTo>
                <a:lnTo>
                  <a:pt x="10138875" y="4491552"/>
                </a:lnTo>
                <a:lnTo>
                  <a:pt x="10146039" y="4493506"/>
                </a:lnTo>
                <a:lnTo>
                  <a:pt x="10152549" y="4495459"/>
                </a:lnTo>
                <a:lnTo>
                  <a:pt x="10157107" y="4498064"/>
                </a:lnTo>
                <a:lnTo>
                  <a:pt x="10162969" y="4501970"/>
                </a:lnTo>
                <a:lnTo>
                  <a:pt x="10168829" y="4505226"/>
                </a:lnTo>
                <a:lnTo>
                  <a:pt x="10173387" y="4507831"/>
                </a:lnTo>
                <a:lnTo>
                  <a:pt x="10177945" y="4509784"/>
                </a:lnTo>
                <a:lnTo>
                  <a:pt x="10185107" y="4511737"/>
                </a:lnTo>
                <a:lnTo>
                  <a:pt x="10191619" y="4513691"/>
                </a:lnTo>
                <a:lnTo>
                  <a:pt x="10196827" y="4513691"/>
                </a:lnTo>
                <a:lnTo>
                  <a:pt x="10201385" y="4515644"/>
                </a:lnTo>
                <a:lnTo>
                  <a:pt x="10207245" y="4517598"/>
                </a:lnTo>
                <a:lnTo>
                  <a:pt x="10212455" y="4519551"/>
                </a:lnTo>
                <a:lnTo>
                  <a:pt x="10217013" y="4521505"/>
                </a:lnTo>
                <a:lnTo>
                  <a:pt x="10220269" y="4524109"/>
                </a:lnTo>
                <a:lnTo>
                  <a:pt x="10222873" y="4527365"/>
                </a:lnTo>
                <a:lnTo>
                  <a:pt x="10226129" y="4531272"/>
                </a:lnTo>
                <a:lnTo>
                  <a:pt x="10229385" y="4535178"/>
                </a:lnTo>
                <a:lnTo>
                  <a:pt x="10235245" y="4543643"/>
                </a:lnTo>
                <a:lnTo>
                  <a:pt x="10239803" y="4549503"/>
                </a:lnTo>
                <a:lnTo>
                  <a:pt x="10245011" y="4556015"/>
                </a:lnTo>
                <a:lnTo>
                  <a:pt x="10250221" y="4561875"/>
                </a:lnTo>
                <a:lnTo>
                  <a:pt x="10254127" y="4562526"/>
                </a:lnTo>
                <a:lnTo>
                  <a:pt x="10258685" y="4563177"/>
                </a:lnTo>
                <a:lnTo>
                  <a:pt x="10260639" y="4563177"/>
                </a:lnTo>
                <a:lnTo>
                  <a:pt x="10262593" y="4563177"/>
                </a:lnTo>
                <a:lnTo>
                  <a:pt x="10264545" y="4563177"/>
                </a:lnTo>
                <a:lnTo>
                  <a:pt x="10265197" y="4561875"/>
                </a:lnTo>
                <a:lnTo>
                  <a:pt x="10267151" y="4559922"/>
                </a:lnTo>
                <a:lnTo>
                  <a:pt x="10267801" y="4556666"/>
                </a:lnTo>
                <a:lnTo>
                  <a:pt x="10267801" y="4553410"/>
                </a:lnTo>
                <a:lnTo>
                  <a:pt x="10267801" y="4549503"/>
                </a:lnTo>
                <a:lnTo>
                  <a:pt x="10267151" y="4546899"/>
                </a:lnTo>
                <a:lnTo>
                  <a:pt x="10265847" y="4542992"/>
                </a:lnTo>
                <a:lnTo>
                  <a:pt x="10265197" y="4540388"/>
                </a:lnTo>
                <a:lnTo>
                  <a:pt x="10264545" y="4538434"/>
                </a:lnTo>
                <a:lnTo>
                  <a:pt x="10265197" y="4536481"/>
                </a:lnTo>
                <a:lnTo>
                  <a:pt x="10265197" y="4533876"/>
                </a:lnTo>
                <a:lnTo>
                  <a:pt x="10267801" y="4532574"/>
                </a:lnTo>
                <a:lnTo>
                  <a:pt x="10270405" y="4531923"/>
                </a:lnTo>
                <a:lnTo>
                  <a:pt x="10273011" y="4531923"/>
                </a:lnTo>
                <a:lnTo>
                  <a:pt x="10275615" y="4531923"/>
                </a:lnTo>
                <a:lnTo>
                  <a:pt x="10279521" y="4532574"/>
                </a:lnTo>
                <a:lnTo>
                  <a:pt x="10284731" y="4534527"/>
                </a:lnTo>
                <a:lnTo>
                  <a:pt x="10289289" y="4537132"/>
                </a:lnTo>
                <a:lnTo>
                  <a:pt x="10293847" y="4539085"/>
                </a:lnTo>
                <a:lnTo>
                  <a:pt x="10297753" y="4544946"/>
                </a:lnTo>
                <a:lnTo>
                  <a:pt x="10303613" y="4552759"/>
                </a:lnTo>
                <a:lnTo>
                  <a:pt x="10308823" y="4559271"/>
                </a:lnTo>
                <a:lnTo>
                  <a:pt x="10312079" y="4561875"/>
                </a:lnTo>
                <a:lnTo>
                  <a:pt x="10315335" y="4565131"/>
                </a:lnTo>
                <a:lnTo>
                  <a:pt x="10320543" y="4571642"/>
                </a:lnTo>
                <a:lnTo>
                  <a:pt x="10326403" y="4580107"/>
                </a:lnTo>
                <a:lnTo>
                  <a:pt x="10329659" y="4587270"/>
                </a:lnTo>
                <a:lnTo>
                  <a:pt x="10330961" y="4592479"/>
                </a:lnTo>
                <a:lnTo>
                  <a:pt x="10331613" y="4598990"/>
                </a:lnTo>
                <a:lnTo>
                  <a:pt x="10330961" y="4605501"/>
                </a:lnTo>
                <a:lnTo>
                  <a:pt x="10329659" y="4610711"/>
                </a:lnTo>
                <a:lnTo>
                  <a:pt x="10329659" y="4615268"/>
                </a:lnTo>
                <a:lnTo>
                  <a:pt x="10329659" y="4621129"/>
                </a:lnTo>
                <a:lnTo>
                  <a:pt x="10329009" y="4625687"/>
                </a:lnTo>
                <a:lnTo>
                  <a:pt x="10327055" y="4628942"/>
                </a:lnTo>
                <a:lnTo>
                  <a:pt x="10324451" y="4628291"/>
                </a:lnTo>
                <a:lnTo>
                  <a:pt x="10320543" y="4625687"/>
                </a:lnTo>
                <a:lnTo>
                  <a:pt x="10317287" y="4623733"/>
                </a:lnTo>
                <a:lnTo>
                  <a:pt x="10314683" y="4621129"/>
                </a:lnTo>
                <a:lnTo>
                  <a:pt x="10312729" y="4615920"/>
                </a:lnTo>
                <a:lnTo>
                  <a:pt x="10310777" y="4609408"/>
                </a:lnTo>
                <a:lnTo>
                  <a:pt x="10308823" y="4603548"/>
                </a:lnTo>
                <a:lnTo>
                  <a:pt x="10306219" y="4600292"/>
                </a:lnTo>
                <a:lnTo>
                  <a:pt x="10304917" y="4598339"/>
                </a:lnTo>
                <a:lnTo>
                  <a:pt x="10303613" y="4597037"/>
                </a:lnTo>
                <a:lnTo>
                  <a:pt x="10301661" y="4595734"/>
                </a:lnTo>
                <a:lnTo>
                  <a:pt x="10299707" y="4594432"/>
                </a:lnTo>
                <a:lnTo>
                  <a:pt x="10295149" y="4593130"/>
                </a:lnTo>
                <a:lnTo>
                  <a:pt x="10290591" y="4592479"/>
                </a:lnTo>
                <a:lnTo>
                  <a:pt x="10282777" y="4592479"/>
                </a:lnTo>
                <a:lnTo>
                  <a:pt x="10273011" y="4592479"/>
                </a:lnTo>
                <a:lnTo>
                  <a:pt x="10267801" y="4598990"/>
                </a:lnTo>
                <a:lnTo>
                  <a:pt x="10263243" y="4605501"/>
                </a:lnTo>
                <a:lnTo>
                  <a:pt x="10256081" y="4605501"/>
                </a:lnTo>
                <a:lnTo>
                  <a:pt x="10247617" y="4605501"/>
                </a:lnTo>
                <a:lnTo>
                  <a:pt x="10243059" y="4606153"/>
                </a:lnTo>
                <a:lnTo>
                  <a:pt x="10237197" y="4606804"/>
                </a:lnTo>
                <a:lnTo>
                  <a:pt x="10231989" y="4606804"/>
                </a:lnTo>
                <a:lnTo>
                  <a:pt x="10227431" y="4608106"/>
                </a:lnTo>
                <a:lnTo>
                  <a:pt x="10223523" y="4610059"/>
                </a:lnTo>
                <a:lnTo>
                  <a:pt x="10219617" y="4613315"/>
                </a:lnTo>
                <a:lnTo>
                  <a:pt x="10217013" y="4617222"/>
                </a:lnTo>
                <a:lnTo>
                  <a:pt x="10214409" y="4621129"/>
                </a:lnTo>
                <a:lnTo>
                  <a:pt x="10214409" y="4625687"/>
                </a:lnTo>
                <a:lnTo>
                  <a:pt x="10215059" y="4631547"/>
                </a:lnTo>
                <a:lnTo>
                  <a:pt x="10215711" y="4636756"/>
                </a:lnTo>
                <a:lnTo>
                  <a:pt x="10217013" y="4641314"/>
                </a:lnTo>
                <a:lnTo>
                  <a:pt x="10223523" y="4646523"/>
                </a:lnTo>
                <a:lnTo>
                  <a:pt x="10230035" y="4651732"/>
                </a:lnTo>
                <a:lnTo>
                  <a:pt x="10231989" y="4654988"/>
                </a:lnTo>
                <a:lnTo>
                  <a:pt x="10235245" y="4660848"/>
                </a:lnTo>
                <a:lnTo>
                  <a:pt x="10237849" y="4667360"/>
                </a:lnTo>
                <a:lnTo>
                  <a:pt x="10239803" y="4671918"/>
                </a:lnTo>
                <a:lnTo>
                  <a:pt x="10241755" y="4678429"/>
                </a:lnTo>
                <a:lnTo>
                  <a:pt x="10242407" y="4686243"/>
                </a:lnTo>
                <a:lnTo>
                  <a:pt x="10243709" y="4693405"/>
                </a:lnTo>
                <a:lnTo>
                  <a:pt x="10245011" y="4699916"/>
                </a:lnTo>
                <a:lnTo>
                  <a:pt x="10245011" y="4703823"/>
                </a:lnTo>
                <a:lnTo>
                  <a:pt x="10244361" y="4707730"/>
                </a:lnTo>
                <a:lnTo>
                  <a:pt x="10243709" y="4711637"/>
                </a:lnTo>
                <a:lnTo>
                  <a:pt x="10245011" y="4715544"/>
                </a:lnTo>
                <a:lnTo>
                  <a:pt x="10246313" y="4719451"/>
                </a:lnTo>
                <a:lnTo>
                  <a:pt x="10249569" y="4724660"/>
                </a:lnTo>
                <a:lnTo>
                  <a:pt x="10251523" y="4727264"/>
                </a:lnTo>
                <a:lnTo>
                  <a:pt x="10252825" y="4729218"/>
                </a:lnTo>
                <a:lnTo>
                  <a:pt x="10252825" y="4731822"/>
                </a:lnTo>
                <a:lnTo>
                  <a:pt x="10252825" y="4733776"/>
                </a:lnTo>
                <a:lnTo>
                  <a:pt x="10252175" y="4734427"/>
                </a:lnTo>
                <a:lnTo>
                  <a:pt x="10250871" y="4735078"/>
                </a:lnTo>
                <a:lnTo>
                  <a:pt x="10249569" y="4735729"/>
                </a:lnTo>
                <a:lnTo>
                  <a:pt x="10246965" y="4735729"/>
                </a:lnTo>
                <a:lnTo>
                  <a:pt x="10243059" y="4736380"/>
                </a:lnTo>
                <a:lnTo>
                  <a:pt x="10239803" y="4736380"/>
                </a:lnTo>
                <a:lnTo>
                  <a:pt x="10235895" y="4734427"/>
                </a:lnTo>
                <a:lnTo>
                  <a:pt x="10231989" y="4732473"/>
                </a:lnTo>
                <a:lnTo>
                  <a:pt x="10228081" y="4729218"/>
                </a:lnTo>
                <a:lnTo>
                  <a:pt x="10223523" y="4725962"/>
                </a:lnTo>
                <a:lnTo>
                  <a:pt x="10215711" y="4718148"/>
                </a:lnTo>
                <a:lnTo>
                  <a:pt x="10209199" y="4712939"/>
                </a:lnTo>
                <a:lnTo>
                  <a:pt x="10202687" y="4706428"/>
                </a:lnTo>
                <a:lnTo>
                  <a:pt x="10195525" y="4698614"/>
                </a:lnTo>
                <a:lnTo>
                  <a:pt x="10189013" y="4691452"/>
                </a:lnTo>
                <a:lnTo>
                  <a:pt x="10183805" y="4684940"/>
                </a:lnTo>
                <a:lnTo>
                  <a:pt x="10174689" y="4679731"/>
                </a:lnTo>
                <a:lnTo>
                  <a:pt x="10168177" y="4674522"/>
                </a:lnTo>
                <a:lnTo>
                  <a:pt x="10165573" y="4669964"/>
                </a:lnTo>
                <a:lnTo>
                  <a:pt x="10164271" y="4664755"/>
                </a:lnTo>
                <a:lnTo>
                  <a:pt x="10162969" y="4658895"/>
                </a:lnTo>
                <a:lnTo>
                  <a:pt x="10162317" y="4653035"/>
                </a:lnTo>
                <a:lnTo>
                  <a:pt x="10161665" y="4641314"/>
                </a:lnTo>
                <a:lnTo>
                  <a:pt x="10160363" y="4631547"/>
                </a:lnTo>
                <a:lnTo>
                  <a:pt x="10157759" y="4625036"/>
                </a:lnTo>
                <a:lnTo>
                  <a:pt x="10155155" y="4617873"/>
                </a:lnTo>
                <a:lnTo>
                  <a:pt x="10152549" y="4610059"/>
                </a:lnTo>
                <a:lnTo>
                  <a:pt x="10149945" y="4605501"/>
                </a:lnTo>
                <a:lnTo>
                  <a:pt x="10147341" y="4598339"/>
                </a:lnTo>
                <a:lnTo>
                  <a:pt x="10143433" y="4588572"/>
                </a:lnTo>
                <a:lnTo>
                  <a:pt x="10139527" y="4579456"/>
                </a:lnTo>
                <a:lnTo>
                  <a:pt x="10134969" y="4572293"/>
                </a:lnTo>
                <a:lnTo>
                  <a:pt x="10132365" y="4568387"/>
                </a:lnTo>
                <a:lnTo>
                  <a:pt x="10128457" y="4565131"/>
                </a:lnTo>
                <a:lnTo>
                  <a:pt x="10123899" y="4561875"/>
                </a:lnTo>
                <a:lnTo>
                  <a:pt x="10119341" y="4559271"/>
                </a:lnTo>
                <a:lnTo>
                  <a:pt x="10115435" y="4554713"/>
                </a:lnTo>
                <a:lnTo>
                  <a:pt x="10110877" y="4549503"/>
                </a:lnTo>
                <a:lnTo>
                  <a:pt x="10106319" y="4543643"/>
                </a:lnTo>
                <a:lnTo>
                  <a:pt x="10101761" y="4539085"/>
                </a:lnTo>
                <a:lnTo>
                  <a:pt x="10097203" y="4532574"/>
                </a:lnTo>
                <a:lnTo>
                  <a:pt x="10091994" y="4523458"/>
                </a:lnTo>
                <a:lnTo>
                  <a:pt x="10087436" y="4514342"/>
                </a:lnTo>
                <a:lnTo>
                  <a:pt x="10084180" y="4505877"/>
                </a:lnTo>
                <a:lnTo>
                  <a:pt x="10082227" y="4501970"/>
                </a:lnTo>
                <a:lnTo>
                  <a:pt x="10081576" y="4498064"/>
                </a:lnTo>
                <a:lnTo>
                  <a:pt x="10080925" y="4492854"/>
                </a:lnTo>
                <a:lnTo>
                  <a:pt x="10080273" y="4487645"/>
                </a:lnTo>
                <a:lnTo>
                  <a:pt x="10079622" y="4482436"/>
                </a:lnTo>
                <a:lnTo>
                  <a:pt x="10078971" y="4477878"/>
                </a:lnTo>
                <a:lnTo>
                  <a:pt x="10078320" y="4473320"/>
                </a:lnTo>
                <a:lnTo>
                  <a:pt x="10076367" y="4470065"/>
                </a:lnTo>
                <a:lnTo>
                  <a:pt x="10073111" y="4464204"/>
                </a:lnTo>
                <a:lnTo>
                  <a:pt x="10068553" y="4457693"/>
                </a:lnTo>
                <a:lnTo>
                  <a:pt x="10063344" y="4451833"/>
                </a:lnTo>
                <a:lnTo>
                  <a:pt x="10058786" y="4447275"/>
                </a:lnTo>
                <a:lnTo>
                  <a:pt x="10052926" y="4444670"/>
                </a:lnTo>
                <a:lnTo>
                  <a:pt x="10046414" y="4440763"/>
                </a:lnTo>
                <a:lnTo>
                  <a:pt x="10039252" y="4436205"/>
                </a:lnTo>
                <a:lnTo>
                  <a:pt x="10032740" y="4431647"/>
                </a:lnTo>
                <a:lnTo>
                  <a:pt x="10028182" y="4429694"/>
                </a:lnTo>
                <a:lnTo>
                  <a:pt x="10022322" y="4427089"/>
                </a:lnTo>
                <a:lnTo>
                  <a:pt x="10016462" y="4423834"/>
                </a:lnTo>
                <a:lnTo>
                  <a:pt x="10011904" y="4421880"/>
                </a:lnTo>
                <a:lnTo>
                  <a:pt x="10005392" y="4414718"/>
                </a:lnTo>
                <a:lnTo>
                  <a:pt x="9996928" y="4405602"/>
                </a:lnTo>
                <a:lnTo>
                  <a:pt x="9989765" y="4397137"/>
                </a:lnTo>
                <a:lnTo>
                  <a:pt x="9983905" y="4390626"/>
                </a:lnTo>
                <a:lnTo>
                  <a:pt x="9979998" y="4384114"/>
                </a:lnTo>
                <a:lnTo>
                  <a:pt x="9975440" y="4376301"/>
                </a:lnTo>
                <a:lnTo>
                  <a:pt x="9971533" y="4369138"/>
                </a:lnTo>
                <a:lnTo>
                  <a:pt x="9968929" y="4362627"/>
                </a:lnTo>
                <a:lnTo>
                  <a:pt x="9965022" y="4351557"/>
                </a:lnTo>
                <a:lnTo>
                  <a:pt x="9961115" y="4338535"/>
                </a:lnTo>
                <a:lnTo>
                  <a:pt x="9957208" y="4326163"/>
                </a:lnTo>
                <a:lnTo>
                  <a:pt x="9953301" y="4317047"/>
                </a:lnTo>
                <a:lnTo>
                  <a:pt x="9950046" y="4310536"/>
                </a:lnTo>
                <a:lnTo>
                  <a:pt x="9946139" y="4303373"/>
                </a:lnTo>
                <a:lnTo>
                  <a:pt x="9940930" y="4296862"/>
                </a:lnTo>
                <a:lnTo>
                  <a:pt x="9935721" y="4289699"/>
                </a:lnTo>
                <a:lnTo>
                  <a:pt x="9925302" y="4276677"/>
                </a:lnTo>
                <a:lnTo>
                  <a:pt x="9917489" y="4265607"/>
                </a:lnTo>
                <a:lnTo>
                  <a:pt x="9910326" y="4255840"/>
                </a:lnTo>
                <a:lnTo>
                  <a:pt x="9900559" y="4244771"/>
                </a:lnTo>
                <a:lnTo>
                  <a:pt x="9891443" y="4233701"/>
                </a:lnTo>
                <a:lnTo>
                  <a:pt x="9884281" y="4224585"/>
                </a:lnTo>
                <a:lnTo>
                  <a:pt x="9877118" y="4217423"/>
                </a:lnTo>
                <a:lnTo>
                  <a:pt x="9869304" y="4207656"/>
                </a:lnTo>
                <a:lnTo>
                  <a:pt x="9860840" y="4197238"/>
                </a:lnTo>
                <a:lnTo>
                  <a:pt x="9853677" y="4188773"/>
                </a:lnTo>
                <a:lnTo>
                  <a:pt x="9847817" y="4178355"/>
                </a:lnTo>
                <a:lnTo>
                  <a:pt x="9841305" y="4165332"/>
                </a:lnTo>
                <a:lnTo>
                  <a:pt x="9835445" y="4151658"/>
                </a:lnTo>
                <a:lnTo>
                  <a:pt x="9830887" y="4139937"/>
                </a:lnTo>
                <a:lnTo>
                  <a:pt x="9826980" y="4132775"/>
                </a:lnTo>
                <a:lnTo>
                  <a:pt x="9823073" y="4123659"/>
                </a:lnTo>
                <a:lnTo>
                  <a:pt x="9819167" y="4113241"/>
                </a:lnTo>
                <a:lnTo>
                  <a:pt x="9815260" y="4104776"/>
                </a:lnTo>
                <a:lnTo>
                  <a:pt x="9813306" y="4099567"/>
                </a:lnTo>
                <a:lnTo>
                  <a:pt x="9810051" y="4093055"/>
                </a:lnTo>
                <a:lnTo>
                  <a:pt x="9807446" y="4089800"/>
                </a:lnTo>
                <a:lnTo>
                  <a:pt x="9804842" y="4087195"/>
                </a:lnTo>
                <a:lnTo>
                  <a:pt x="9802237" y="4085242"/>
                </a:lnTo>
                <a:lnTo>
                  <a:pt x="9799632" y="4083288"/>
                </a:lnTo>
                <a:lnTo>
                  <a:pt x="9794423" y="4081986"/>
                </a:lnTo>
                <a:lnTo>
                  <a:pt x="9787912" y="4081335"/>
                </a:lnTo>
                <a:lnTo>
                  <a:pt x="9780749" y="4081335"/>
                </a:lnTo>
                <a:lnTo>
                  <a:pt x="9774238" y="4081335"/>
                </a:lnTo>
                <a:lnTo>
                  <a:pt x="9767076" y="4081335"/>
                </a:lnTo>
                <a:lnTo>
                  <a:pt x="9757960" y="4081986"/>
                </a:lnTo>
                <a:lnTo>
                  <a:pt x="9752750" y="4081986"/>
                </a:lnTo>
                <a:lnTo>
                  <a:pt x="9748193" y="4081986"/>
                </a:lnTo>
                <a:lnTo>
                  <a:pt x="9744286" y="4081986"/>
                </a:lnTo>
                <a:lnTo>
                  <a:pt x="9741030" y="4081335"/>
                </a:lnTo>
                <a:lnTo>
                  <a:pt x="9739077" y="4080033"/>
                </a:lnTo>
                <a:lnTo>
                  <a:pt x="9737123" y="4078079"/>
                </a:lnTo>
                <a:lnTo>
                  <a:pt x="9735821" y="4076126"/>
                </a:lnTo>
                <a:lnTo>
                  <a:pt x="9733867" y="4073521"/>
                </a:lnTo>
                <a:lnTo>
                  <a:pt x="9731914" y="4068963"/>
                </a:lnTo>
                <a:lnTo>
                  <a:pt x="9730612" y="4065708"/>
                </a:lnTo>
                <a:lnTo>
                  <a:pt x="9731263" y="4064405"/>
                </a:lnTo>
                <a:lnTo>
                  <a:pt x="9731914" y="4060499"/>
                </a:lnTo>
                <a:lnTo>
                  <a:pt x="9731914" y="4058545"/>
                </a:lnTo>
                <a:lnTo>
                  <a:pt x="9731914" y="4055941"/>
                </a:lnTo>
                <a:lnTo>
                  <a:pt x="9731263" y="4054638"/>
                </a:lnTo>
                <a:lnTo>
                  <a:pt x="9730612" y="4053336"/>
                </a:lnTo>
                <a:lnTo>
                  <a:pt x="9726054" y="4050731"/>
                </a:lnTo>
                <a:lnTo>
                  <a:pt x="9720845" y="4048127"/>
                </a:lnTo>
                <a:lnTo>
                  <a:pt x="9716287" y="4047476"/>
                </a:lnTo>
                <a:lnTo>
                  <a:pt x="9711078" y="4046174"/>
                </a:lnTo>
                <a:lnTo>
                  <a:pt x="9705868" y="4044871"/>
                </a:lnTo>
                <a:lnTo>
                  <a:pt x="9702613" y="4042918"/>
                </a:lnTo>
                <a:lnTo>
                  <a:pt x="9701311" y="4041616"/>
                </a:lnTo>
                <a:lnTo>
                  <a:pt x="9700008" y="4039662"/>
                </a:lnTo>
                <a:lnTo>
                  <a:pt x="9699357" y="4037058"/>
                </a:lnTo>
                <a:lnTo>
                  <a:pt x="9699357" y="4033802"/>
                </a:lnTo>
                <a:lnTo>
                  <a:pt x="9698706" y="4027291"/>
                </a:lnTo>
                <a:lnTo>
                  <a:pt x="9698055" y="4022733"/>
                </a:lnTo>
                <a:lnTo>
                  <a:pt x="9691543" y="4013617"/>
                </a:lnTo>
                <a:lnTo>
                  <a:pt x="9685032" y="4004501"/>
                </a:lnTo>
                <a:lnTo>
                  <a:pt x="9679823" y="3996036"/>
                </a:lnTo>
                <a:lnTo>
                  <a:pt x="9673963" y="3985618"/>
                </a:lnTo>
                <a:lnTo>
                  <a:pt x="9668754" y="3975851"/>
                </a:lnTo>
                <a:lnTo>
                  <a:pt x="9664196" y="3968688"/>
                </a:lnTo>
                <a:lnTo>
                  <a:pt x="9661591" y="3959572"/>
                </a:lnTo>
                <a:lnTo>
                  <a:pt x="9657684" y="3949805"/>
                </a:lnTo>
                <a:lnTo>
                  <a:pt x="9653777" y="3939387"/>
                </a:lnTo>
                <a:lnTo>
                  <a:pt x="9651173" y="3930271"/>
                </a:lnTo>
                <a:lnTo>
                  <a:pt x="9649871" y="3924411"/>
                </a:lnTo>
                <a:lnTo>
                  <a:pt x="9648568" y="3916597"/>
                </a:lnTo>
                <a:lnTo>
                  <a:pt x="9647917" y="3912039"/>
                </a:lnTo>
                <a:lnTo>
                  <a:pt x="9646615" y="3908132"/>
                </a:lnTo>
                <a:lnTo>
                  <a:pt x="9645313" y="3904877"/>
                </a:lnTo>
                <a:lnTo>
                  <a:pt x="9644010" y="3902272"/>
                </a:lnTo>
                <a:lnTo>
                  <a:pt x="9642057" y="3900319"/>
                </a:lnTo>
                <a:lnTo>
                  <a:pt x="9640103" y="3898365"/>
                </a:lnTo>
                <a:lnTo>
                  <a:pt x="9636848" y="3896412"/>
                </a:lnTo>
                <a:lnTo>
                  <a:pt x="9633592" y="3893807"/>
                </a:lnTo>
                <a:lnTo>
                  <a:pt x="9626430" y="3889249"/>
                </a:lnTo>
                <a:lnTo>
                  <a:pt x="9620569" y="3886645"/>
                </a:lnTo>
                <a:lnTo>
                  <a:pt x="9614709" y="3881436"/>
                </a:lnTo>
                <a:lnTo>
                  <a:pt x="9608198" y="3876226"/>
                </a:lnTo>
                <a:lnTo>
                  <a:pt x="9604291" y="3872320"/>
                </a:lnTo>
                <a:lnTo>
                  <a:pt x="9599733" y="3867762"/>
                </a:lnTo>
                <a:lnTo>
                  <a:pt x="9597779" y="3865157"/>
                </a:lnTo>
                <a:lnTo>
                  <a:pt x="9596477" y="3863204"/>
                </a:lnTo>
                <a:lnTo>
                  <a:pt x="9595826" y="3860599"/>
                </a:lnTo>
                <a:lnTo>
                  <a:pt x="9595175" y="3858646"/>
                </a:lnTo>
                <a:lnTo>
                  <a:pt x="9593873" y="3852134"/>
                </a:lnTo>
                <a:lnTo>
                  <a:pt x="9593221" y="3844972"/>
                </a:lnTo>
                <a:lnTo>
                  <a:pt x="9593873" y="3838460"/>
                </a:lnTo>
                <a:lnTo>
                  <a:pt x="9595175" y="3833251"/>
                </a:lnTo>
                <a:lnTo>
                  <a:pt x="9595826" y="3830647"/>
                </a:lnTo>
                <a:lnTo>
                  <a:pt x="9597128" y="3827391"/>
                </a:lnTo>
                <a:lnTo>
                  <a:pt x="9598431" y="3824135"/>
                </a:lnTo>
                <a:lnTo>
                  <a:pt x="9600384" y="3822833"/>
                </a:lnTo>
                <a:lnTo>
                  <a:pt x="9602337" y="3823484"/>
                </a:lnTo>
                <a:lnTo>
                  <a:pt x="9604291" y="3824135"/>
                </a:lnTo>
                <a:lnTo>
                  <a:pt x="9606244" y="3825438"/>
                </a:lnTo>
                <a:lnTo>
                  <a:pt x="9608198" y="3827391"/>
                </a:lnTo>
                <a:lnTo>
                  <a:pt x="9612104" y="3830647"/>
                </a:lnTo>
                <a:lnTo>
                  <a:pt x="9616011" y="3833251"/>
                </a:lnTo>
                <a:lnTo>
                  <a:pt x="9618616" y="3833902"/>
                </a:lnTo>
                <a:lnTo>
                  <a:pt x="9621872" y="3833902"/>
                </a:lnTo>
                <a:lnTo>
                  <a:pt x="9623825" y="3834554"/>
                </a:lnTo>
                <a:lnTo>
                  <a:pt x="9625778" y="3834554"/>
                </a:lnTo>
                <a:lnTo>
                  <a:pt x="9627081" y="3833902"/>
                </a:lnTo>
                <a:lnTo>
                  <a:pt x="9628383" y="3833251"/>
                </a:lnTo>
                <a:lnTo>
                  <a:pt x="9630336" y="3831949"/>
                </a:lnTo>
                <a:lnTo>
                  <a:pt x="9631639" y="3830647"/>
                </a:lnTo>
                <a:lnTo>
                  <a:pt x="9632941" y="3828693"/>
                </a:lnTo>
                <a:lnTo>
                  <a:pt x="9634243" y="3826740"/>
                </a:lnTo>
                <a:lnTo>
                  <a:pt x="9635545" y="3823484"/>
                </a:lnTo>
                <a:lnTo>
                  <a:pt x="9636197" y="3820880"/>
                </a:lnTo>
                <a:lnTo>
                  <a:pt x="9636197" y="3816973"/>
                </a:lnTo>
                <a:lnTo>
                  <a:pt x="9635545" y="3813066"/>
                </a:lnTo>
                <a:lnTo>
                  <a:pt x="9634894" y="3810461"/>
                </a:lnTo>
                <a:lnTo>
                  <a:pt x="9633592" y="3807857"/>
                </a:lnTo>
                <a:lnTo>
                  <a:pt x="9630336" y="3803950"/>
                </a:lnTo>
                <a:lnTo>
                  <a:pt x="9625778" y="3800694"/>
                </a:lnTo>
                <a:lnTo>
                  <a:pt x="9621220" y="3797439"/>
                </a:lnTo>
                <a:lnTo>
                  <a:pt x="9618616" y="3794834"/>
                </a:lnTo>
                <a:lnTo>
                  <a:pt x="9617965" y="3792230"/>
                </a:lnTo>
                <a:lnTo>
                  <a:pt x="9617965" y="3788974"/>
                </a:lnTo>
                <a:lnTo>
                  <a:pt x="9618616" y="3785067"/>
                </a:lnTo>
                <a:lnTo>
                  <a:pt x="9619267" y="3781811"/>
                </a:lnTo>
                <a:lnTo>
                  <a:pt x="9620569" y="3779207"/>
                </a:lnTo>
                <a:lnTo>
                  <a:pt x="9621220" y="3775951"/>
                </a:lnTo>
                <a:lnTo>
                  <a:pt x="9621220" y="3773998"/>
                </a:lnTo>
                <a:lnTo>
                  <a:pt x="9620569" y="3771393"/>
                </a:lnTo>
                <a:lnTo>
                  <a:pt x="9620569" y="3768789"/>
                </a:lnTo>
                <a:lnTo>
                  <a:pt x="9619267" y="3764882"/>
                </a:lnTo>
                <a:lnTo>
                  <a:pt x="9617314" y="3761626"/>
                </a:lnTo>
                <a:lnTo>
                  <a:pt x="9615360" y="3757719"/>
                </a:lnTo>
                <a:lnTo>
                  <a:pt x="9610151" y="3751208"/>
                </a:lnTo>
                <a:lnTo>
                  <a:pt x="9605593" y="3745999"/>
                </a:lnTo>
                <a:lnTo>
                  <a:pt x="9602337" y="3746650"/>
                </a:lnTo>
                <a:lnTo>
                  <a:pt x="9597779" y="3747301"/>
                </a:lnTo>
                <a:lnTo>
                  <a:pt x="9595826" y="3747301"/>
                </a:lnTo>
                <a:lnTo>
                  <a:pt x="9593221" y="3747301"/>
                </a:lnTo>
                <a:lnTo>
                  <a:pt x="9591268" y="3746650"/>
                </a:lnTo>
                <a:lnTo>
                  <a:pt x="9590617" y="3745999"/>
                </a:lnTo>
                <a:lnTo>
                  <a:pt x="9585408" y="3744696"/>
                </a:lnTo>
                <a:lnTo>
                  <a:pt x="9580199" y="3743394"/>
                </a:lnTo>
                <a:lnTo>
                  <a:pt x="9577594" y="3740790"/>
                </a:lnTo>
                <a:lnTo>
                  <a:pt x="9574990" y="3737534"/>
                </a:lnTo>
                <a:lnTo>
                  <a:pt x="9573036" y="3736232"/>
                </a:lnTo>
                <a:lnTo>
                  <a:pt x="9571083" y="3734929"/>
                </a:lnTo>
                <a:lnTo>
                  <a:pt x="9569129" y="3733627"/>
                </a:lnTo>
                <a:lnTo>
                  <a:pt x="9567176" y="3733627"/>
                </a:lnTo>
                <a:lnTo>
                  <a:pt x="9565222" y="3732325"/>
                </a:lnTo>
                <a:lnTo>
                  <a:pt x="9561967" y="3732325"/>
                </a:lnTo>
                <a:lnTo>
                  <a:pt x="9558711" y="3732976"/>
                </a:lnTo>
                <a:lnTo>
                  <a:pt x="9556758" y="3733627"/>
                </a:lnTo>
                <a:lnTo>
                  <a:pt x="9552851" y="3728418"/>
                </a:lnTo>
                <a:lnTo>
                  <a:pt x="9548944" y="3723209"/>
                </a:lnTo>
                <a:lnTo>
                  <a:pt x="9549595" y="3720604"/>
                </a:lnTo>
                <a:lnTo>
                  <a:pt x="9550246" y="3717349"/>
                </a:lnTo>
                <a:lnTo>
                  <a:pt x="9552200" y="3714093"/>
                </a:lnTo>
                <a:lnTo>
                  <a:pt x="9554153" y="3713442"/>
                </a:lnTo>
                <a:lnTo>
                  <a:pt x="9561316" y="3713442"/>
                </a:lnTo>
                <a:lnTo>
                  <a:pt x="9567176" y="3713442"/>
                </a:lnTo>
                <a:lnTo>
                  <a:pt x="9569780" y="3712791"/>
                </a:lnTo>
                <a:lnTo>
                  <a:pt x="9572385" y="3711488"/>
                </a:lnTo>
                <a:lnTo>
                  <a:pt x="9575641" y="3710186"/>
                </a:lnTo>
                <a:lnTo>
                  <a:pt x="9577594" y="3708233"/>
                </a:lnTo>
                <a:lnTo>
                  <a:pt x="9576943" y="3704977"/>
                </a:lnTo>
                <a:lnTo>
                  <a:pt x="9575641" y="3700419"/>
                </a:lnTo>
                <a:lnTo>
                  <a:pt x="9574990" y="3697814"/>
                </a:lnTo>
                <a:lnTo>
                  <a:pt x="9574338" y="3695861"/>
                </a:lnTo>
                <a:lnTo>
                  <a:pt x="9574338" y="3693908"/>
                </a:lnTo>
                <a:lnTo>
                  <a:pt x="9574990" y="3692605"/>
                </a:lnTo>
                <a:close/>
                <a:moveTo>
                  <a:pt x="4979262" y="3685524"/>
                </a:moveTo>
                <a:lnTo>
                  <a:pt x="4976739" y="3688047"/>
                </a:lnTo>
                <a:lnTo>
                  <a:pt x="4976176" y="3688892"/>
                </a:lnTo>
                <a:lnTo>
                  <a:pt x="4978416" y="3686651"/>
                </a:lnTo>
                <a:close/>
                <a:moveTo>
                  <a:pt x="2902736" y="3676978"/>
                </a:moveTo>
                <a:lnTo>
                  <a:pt x="2906250" y="3684595"/>
                </a:lnTo>
                <a:lnTo>
                  <a:pt x="2910155" y="3694365"/>
                </a:lnTo>
                <a:lnTo>
                  <a:pt x="2911746" y="3695590"/>
                </a:lnTo>
                <a:lnTo>
                  <a:pt x="2907948" y="3686094"/>
                </a:lnTo>
                <a:lnTo>
                  <a:pt x="2904042" y="3676978"/>
                </a:lnTo>
                <a:close/>
                <a:moveTo>
                  <a:pt x="4533376" y="3668789"/>
                </a:moveTo>
                <a:lnTo>
                  <a:pt x="4530823" y="3671769"/>
                </a:lnTo>
                <a:lnTo>
                  <a:pt x="4528219" y="3678280"/>
                </a:lnTo>
                <a:lnTo>
                  <a:pt x="4526266" y="3685443"/>
                </a:lnTo>
                <a:lnTo>
                  <a:pt x="4524313" y="3690652"/>
                </a:lnTo>
                <a:lnTo>
                  <a:pt x="4523011" y="3695861"/>
                </a:lnTo>
                <a:lnTo>
                  <a:pt x="4521709" y="3701721"/>
                </a:lnTo>
                <a:lnTo>
                  <a:pt x="4520407" y="3705628"/>
                </a:lnTo>
                <a:lnTo>
                  <a:pt x="4519756" y="3708232"/>
                </a:lnTo>
                <a:lnTo>
                  <a:pt x="4519136" y="3709783"/>
                </a:lnTo>
                <a:lnTo>
                  <a:pt x="4519364" y="3709441"/>
                </a:lnTo>
                <a:lnTo>
                  <a:pt x="4520666" y="3706836"/>
                </a:lnTo>
                <a:lnTo>
                  <a:pt x="4521968" y="3703581"/>
                </a:lnTo>
                <a:lnTo>
                  <a:pt x="4522619" y="3700325"/>
                </a:lnTo>
                <a:lnTo>
                  <a:pt x="4523922" y="3693814"/>
                </a:lnTo>
                <a:lnTo>
                  <a:pt x="4525875" y="3688604"/>
                </a:lnTo>
                <a:lnTo>
                  <a:pt x="4527828" y="3684047"/>
                </a:lnTo>
                <a:lnTo>
                  <a:pt x="4529782" y="3676884"/>
                </a:lnTo>
                <a:lnTo>
                  <a:pt x="4532386" y="3670373"/>
                </a:lnTo>
                <a:close/>
                <a:moveTo>
                  <a:pt x="4561577" y="3647043"/>
                </a:moveTo>
                <a:lnTo>
                  <a:pt x="4560652" y="3647891"/>
                </a:lnTo>
                <a:lnTo>
                  <a:pt x="4561036" y="3647583"/>
                </a:lnTo>
                <a:close/>
                <a:moveTo>
                  <a:pt x="3054929" y="3633191"/>
                </a:moveTo>
                <a:lnTo>
                  <a:pt x="3059586" y="3636579"/>
                </a:lnTo>
                <a:lnTo>
                  <a:pt x="3057915" y="3635093"/>
                </a:lnTo>
                <a:close/>
                <a:moveTo>
                  <a:pt x="3040340" y="3630533"/>
                </a:moveTo>
                <a:lnTo>
                  <a:pt x="3035133" y="3631185"/>
                </a:lnTo>
                <a:lnTo>
                  <a:pt x="3030577" y="3632487"/>
                </a:lnTo>
                <a:lnTo>
                  <a:pt x="3027973" y="3633790"/>
                </a:lnTo>
                <a:lnTo>
                  <a:pt x="3025369" y="3637047"/>
                </a:lnTo>
                <a:lnTo>
                  <a:pt x="3022765" y="3640304"/>
                </a:lnTo>
                <a:lnTo>
                  <a:pt x="3020162" y="3642909"/>
                </a:lnTo>
                <a:lnTo>
                  <a:pt x="3018209" y="3644863"/>
                </a:lnTo>
                <a:lnTo>
                  <a:pt x="3014954" y="3646166"/>
                </a:lnTo>
                <a:lnTo>
                  <a:pt x="3013001" y="3646817"/>
                </a:lnTo>
                <a:lnTo>
                  <a:pt x="3011049" y="3646817"/>
                </a:lnTo>
                <a:lnTo>
                  <a:pt x="3009747" y="3646166"/>
                </a:lnTo>
                <a:lnTo>
                  <a:pt x="3007794" y="3645514"/>
                </a:lnTo>
                <a:lnTo>
                  <a:pt x="3006029" y="3645073"/>
                </a:lnTo>
                <a:lnTo>
                  <a:pt x="3006896" y="3645723"/>
                </a:lnTo>
                <a:lnTo>
                  <a:pt x="3009500" y="3646374"/>
                </a:lnTo>
                <a:lnTo>
                  <a:pt x="3010802" y="3647677"/>
                </a:lnTo>
                <a:lnTo>
                  <a:pt x="3012755" y="3647677"/>
                </a:lnTo>
                <a:lnTo>
                  <a:pt x="3014708" y="3647677"/>
                </a:lnTo>
                <a:lnTo>
                  <a:pt x="3016661" y="3647025"/>
                </a:lnTo>
                <a:lnTo>
                  <a:pt x="3019264" y="3645723"/>
                </a:lnTo>
                <a:lnTo>
                  <a:pt x="3021868" y="3643770"/>
                </a:lnTo>
                <a:lnTo>
                  <a:pt x="3024472" y="3641165"/>
                </a:lnTo>
                <a:lnTo>
                  <a:pt x="3027076" y="3637909"/>
                </a:lnTo>
                <a:lnTo>
                  <a:pt x="3029680" y="3635305"/>
                </a:lnTo>
                <a:lnTo>
                  <a:pt x="3032284" y="3634003"/>
                </a:lnTo>
                <a:lnTo>
                  <a:pt x="3036841" y="3632700"/>
                </a:lnTo>
                <a:lnTo>
                  <a:pt x="3042049" y="3631398"/>
                </a:lnTo>
                <a:lnTo>
                  <a:pt x="3047907" y="3631398"/>
                </a:lnTo>
                <a:lnTo>
                  <a:pt x="3052113" y="3631398"/>
                </a:lnTo>
                <a:lnTo>
                  <a:pt x="3050755" y="3630533"/>
                </a:lnTo>
                <a:lnTo>
                  <a:pt x="3046199" y="3630533"/>
                </a:lnTo>
                <a:close/>
                <a:moveTo>
                  <a:pt x="2980455" y="3622717"/>
                </a:moveTo>
                <a:lnTo>
                  <a:pt x="2975899" y="3624020"/>
                </a:lnTo>
                <a:lnTo>
                  <a:pt x="2971993" y="3625974"/>
                </a:lnTo>
                <a:lnTo>
                  <a:pt x="2969389" y="3627928"/>
                </a:lnTo>
                <a:lnTo>
                  <a:pt x="2966135" y="3630533"/>
                </a:lnTo>
                <a:lnTo>
                  <a:pt x="2962880" y="3633790"/>
                </a:lnTo>
                <a:lnTo>
                  <a:pt x="2961578" y="3635093"/>
                </a:lnTo>
                <a:lnTo>
                  <a:pt x="2960277" y="3636395"/>
                </a:lnTo>
                <a:lnTo>
                  <a:pt x="2958324" y="3637698"/>
                </a:lnTo>
                <a:lnTo>
                  <a:pt x="2957022" y="3637698"/>
                </a:lnTo>
                <a:lnTo>
                  <a:pt x="2956771" y="3637698"/>
                </a:lnTo>
                <a:lnTo>
                  <a:pt x="2956771" y="3637909"/>
                </a:lnTo>
                <a:lnTo>
                  <a:pt x="2957422" y="3638561"/>
                </a:lnTo>
                <a:lnTo>
                  <a:pt x="2958073" y="3639212"/>
                </a:lnTo>
                <a:lnTo>
                  <a:pt x="2960026" y="3638561"/>
                </a:lnTo>
                <a:lnTo>
                  <a:pt x="2961979" y="3637909"/>
                </a:lnTo>
                <a:lnTo>
                  <a:pt x="2963281" y="3636607"/>
                </a:lnTo>
                <a:lnTo>
                  <a:pt x="2964583" y="3634654"/>
                </a:lnTo>
                <a:lnTo>
                  <a:pt x="2967838" y="3631398"/>
                </a:lnTo>
                <a:lnTo>
                  <a:pt x="2971093" y="3628794"/>
                </a:lnTo>
                <a:lnTo>
                  <a:pt x="2973696" y="3626840"/>
                </a:lnTo>
                <a:lnTo>
                  <a:pt x="2977602" y="3625538"/>
                </a:lnTo>
                <a:lnTo>
                  <a:pt x="2982159" y="3624236"/>
                </a:lnTo>
                <a:lnTo>
                  <a:pt x="2986065" y="3623584"/>
                </a:lnTo>
                <a:lnTo>
                  <a:pt x="2989320" y="3623584"/>
                </a:lnTo>
                <a:lnTo>
                  <a:pt x="2992575" y="3624236"/>
                </a:lnTo>
                <a:lnTo>
                  <a:pt x="2996480" y="3624887"/>
                </a:lnTo>
                <a:lnTo>
                  <a:pt x="2997376" y="3625335"/>
                </a:lnTo>
                <a:lnTo>
                  <a:pt x="2997379" y="3625322"/>
                </a:lnTo>
                <a:lnTo>
                  <a:pt x="2994776" y="3623368"/>
                </a:lnTo>
                <a:lnTo>
                  <a:pt x="2990870" y="3622717"/>
                </a:lnTo>
                <a:lnTo>
                  <a:pt x="2987615" y="3622717"/>
                </a:lnTo>
                <a:lnTo>
                  <a:pt x="2984361" y="3622717"/>
                </a:lnTo>
                <a:close/>
                <a:moveTo>
                  <a:pt x="10875965" y="3619027"/>
                </a:moveTo>
                <a:lnTo>
                  <a:pt x="10881173" y="3623074"/>
                </a:lnTo>
                <a:lnTo>
                  <a:pt x="10886383" y="3629143"/>
                </a:lnTo>
                <a:lnTo>
                  <a:pt x="10886383" y="3637236"/>
                </a:lnTo>
                <a:lnTo>
                  <a:pt x="10886383" y="3646677"/>
                </a:lnTo>
                <a:lnTo>
                  <a:pt x="10882477" y="3652747"/>
                </a:lnTo>
                <a:lnTo>
                  <a:pt x="10878569" y="3656793"/>
                </a:lnTo>
                <a:lnTo>
                  <a:pt x="10876615" y="3656793"/>
                </a:lnTo>
                <a:lnTo>
                  <a:pt x="10874661" y="3655444"/>
                </a:lnTo>
                <a:lnTo>
                  <a:pt x="10873359" y="3654096"/>
                </a:lnTo>
                <a:lnTo>
                  <a:pt x="10872709" y="3652747"/>
                </a:lnTo>
                <a:lnTo>
                  <a:pt x="10870755" y="3648701"/>
                </a:lnTo>
                <a:lnTo>
                  <a:pt x="10870755" y="3644654"/>
                </a:lnTo>
                <a:lnTo>
                  <a:pt x="10868801" y="3641957"/>
                </a:lnTo>
                <a:lnTo>
                  <a:pt x="10866849" y="3637910"/>
                </a:lnTo>
                <a:lnTo>
                  <a:pt x="10866849" y="3635887"/>
                </a:lnTo>
                <a:lnTo>
                  <a:pt x="10866849" y="3633189"/>
                </a:lnTo>
                <a:lnTo>
                  <a:pt x="10866849" y="3631166"/>
                </a:lnTo>
                <a:lnTo>
                  <a:pt x="10867499" y="3629143"/>
                </a:lnTo>
                <a:lnTo>
                  <a:pt x="10868801" y="3626446"/>
                </a:lnTo>
                <a:lnTo>
                  <a:pt x="10870755" y="3623074"/>
                </a:lnTo>
                <a:lnTo>
                  <a:pt x="10873359" y="3620376"/>
                </a:lnTo>
                <a:close/>
                <a:moveTo>
                  <a:pt x="6880671" y="3616886"/>
                </a:moveTo>
                <a:lnTo>
                  <a:pt x="6877136" y="3622188"/>
                </a:lnTo>
                <a:lnTo>
                  <a:pt x="6873880" y="3627397"/>
                </a:lnTo>
                <a:lnTo>
                  <a:pt x="6870625" y="3631955"/>
                </a:lnTo>
                <a:lnTo>
                  <a:pt x="6870344" y="3633499"/>
                </a:lnTo>
                <a:lnTo>
                  <a:pt x="6872660" y="3629445"/>
                </a:lnTo>
                <a:lnTo>
                  <a:pt x="6876565" y="3624236"/>
                </a:lnTo>
                <a:lnTo>
                  <a:pt x="6879820" y="3618376"/>
                </a:lnTo>
                <a:close/>
                <a:moveTo>
                  <a:pt x="2944654" y="3613598"/>
                </a:moveTo>
                <a:lnTo>
                  <a:pt x="2942701" y="3614250"/>
                </a:lnTo>
                <a:lnTo>
                  <a:pt x="2940749" y="3614901"/>
                </a:lnTo>
                <a:lnTo>
                  <a:pt x="2933589" y="3618809"/>
                </a:lnTo>
                <a:lnTo>
                  <a:pt x="2928381" y="3622717"/>
                </a:lnTo>
                <a:lnTo>
                  <a:pt x="2923825" y="3622066"/>
                </a:lnTo>
                <a:lnTo>
                  <a:pt x="2919919" y="3620763"/>
                </a:lnTo>
                <a:lnTo>
                  <a:pt x="2918238" y="3620202"/>
                </a:lnTo>
                <a:lnTo>
                  <a:pt x="2918364" y="3620329"/>
                </a:lnTo>
                <a:lnTo>
                  <a:pt x="2919666" y="3621631"/>
                </a:lnTo>
                <a:lnTo>
                  <a:pt x="2921619" y="3622282"/>
                </a:lnTo>
                <a:lnTo>
                  <a:pt x="2925524" y="3623584"/>
                </a:lnTo>
                <a:lnTo>
                  <a:pt x="2930081" y="3623584"/>
                </a:lnTo>
                <a:lnTo>
                  <a:pt x="2935289" y="3619678"/>
                </a:lnTo>
                <a:lnTo>
                  <a:pt x="2942450" y="3616422"/>
                </a:lnTo>
                <a:lnTo>
                  <a:pt x="2944403" y="3615120"/>
                </a:lnTo>
                <a:lnTo>
                  <a:pt x="2946356" y="3615120"/>
                </a:lnTo>
                <a:lnTo>
                  <a:pt x="2948959" y="3615120"/>
                </a:lnTo>
                <a:lnTo>
                  <a:pt x="2950912" y="3615771"/>
                </a:lnTo>
                <a:lnTo>
                  <a:pt x="2955469" y="3617073"/>
                </a:lnTo>
                <a:lnTo>
                  <a:pt x="2957022" y="3617850"/>
                </a:lnTo>
                <a:lnTo>
                  <a:pt x="2957022" y="3617506"/>
                </a:lnTo>
                <a:lnTo>
                  <a:pt x="2953767" y="3615552"/>
                </a:lnTo>
                <a:lnTo>
                  <a:pt x="2949211" y="3614250"/>
                </a:lnTo>
                <a:lnTo>
                  <a:pt x="2947258" y="3614250"/>
                </a:lnTo>
                <a:close/>
                <a:moveTo>
                  <a:pt x="3082270" y="3613241"/>
                </a:moveTo>
                <a:lnTo>
                  <a:pt x="3083301" y="3616855"/>
                </a:lnTo>
                <a:lnTo>
                  <a:pt x="3084603" y="3620112"/>
                </a:lnTo>
                <a:lnTo>
                  <a:pt x="3083301" y="3624020"/>
                </a:lnTo>
                <a:lnTo>
                  <a:pt x="3081349" y="3628579"/>
                </a:lnTo>
                <a:lnTo>
                  <a:pt x="3078094" y="3632487"/>
                </a:lnTo>
                <a:lnTo>
                  <a:pt x="3073537" y="3635093"/>
                </a:lnTo>
                <a:lnTo>
                  <a:pt x="3068330" y="3637698"/>
                </a:lnTo>
                <a:lnTo>
                  <a:pt x="3063774" y="3640304"/>
                </a:lnTo>
                <a:lnTo>
                  <a:pt x="3059683" y="3636665"/>
                </a:lnTo>
                <a:lnTo>
                  <a:pt x="3064833" y="3641816"/>
                </a:lnTo>
                <a:lnTo>
                  <a:pt x="3070040" y="3639212"/>
                </a:lnTo>
                <a:lnTo>
                  <a:pt x="3075248" y="3636607"/>
                </a:lnTo>
                <a:lnTo>
                  <a:pt x="3079805" y="3634003"/>
                </a:lnTo>
                <a:lnTo>
                  <a:pt x="3083060" y="3630096"/>
                </a:lnTo>
                <a:lnTo>
                  <a:pt x="3085013" y="3625538"/>
                </a:lnTo>
                <a:lnTo>
                  <a:pt x="3086315" y="3620980"/>
                </a:lnTo>
                <a:lnTo>
                  <a:pt x="3085013" y="3618375"/>
                </a:lnTo>
                <a:lnTo>
                  <a:pt x="3083711" y="3613817"/>
                </a:lnTo>
                <a:close/>
                <a:moveTo>
                  <a:pt x="4571132" y="3602648"/>
                </a:moveTo>
                <a:lnTo>
                  <a:pt x="4569881" y="3603399"/>
                </a:lnTo>
                <a:lnTo>
                  <a:pt x="4568579" y="3606655"/>
                </a:lnTo>
                <a:lnTo>
                  <a:pt x="4567928" y="3611213"/>
                </a:lnTo>
                <a:lnTo>
                  <a:pt x="4567277" y="3616422"/>
                </a:lnTo>
                <a:lnTo>
                  <a:pt x="4567277" y="3620980"/>
                </a:lnTo>
                <a:lnTo>
                  <a:pt x="4567928" y="3625538"/>
                </a:lnTo>
                <a:lnTo>
                  <a:pt x="4568579" y="3631398"/>
                </a:lnTo>
                <a:lnTo>
                  <a:pt x="4568579" y="3637258"/>
                </a:lnTo>
                <a:lnTo>
                  <a:pt x="4567467" y="3641153"/>
                </a:lnTo>
                <a:lnTo>
                  <a:pt x="4568850" y="3639769"/>
                </a:lnTo>
                <a:lnTo>
                  <a:pt x="4570152" y="3635211"/>
                </a:lnTo>
                <a:lnTo>
                  <a:pt x="4569501" y="3630002"/>
                </a:lnTo>
                <a:lnTo>
                  <a:pt x="4568850" y="3624142"/>
                </a:lnTo>
                <a:lnTo>
                  <a:pt x="4568850" y="3619584"/>
                </a:lnTo>
                <a:lnTo>
                  <a:pt x="4568850" y="3615026"/>
                </a:lnTo>
                <a:lnTo>
                  <a:pt x="4568850" y="3609817"/>
                </a:lnTo>
                <a:lnTo>
                  <a:pt x="4570152" y="3604608"/>
                </a:lnTo>
                <a:close/>
                <a:moveTo>
                  <a:pt x="4617569" y="3563746"/>
                </a:moveTo>
                <a:lnTo>
                  <a:pt x="4616751" y="3564331"/>
                </a:lnTo>
                <a:lnTo>
                  <a:pt x="4615449" y="3573447"/>
                </a:lnTo>
                <a:lnTo>
                  <a:pt x="4614341" y="3581759"/>
                </a:lnTo>
                <a:lnTo>
                  <a:pt x="4615081" y="3581167"/>
                </a:lnTo>
                <a:lnTo>
                  <a:pt x="4616383" y="3572051"/>
                </a:lnTo>
                <a:close/>
                <a:moveTo>
                  <a:pt x="2900391" y="3543253"/>
                </a:moveTo>
                <a:lnTo>
                  <a:pt x="2897137" y="3544555"/>
                </a:lnTo>
                <a:lnTo>
                  <a:pt x="2893882" y="3546509"/>
                </a:lnTo>
                <a:lnTo>
                  <a:pt x="2889977" y="3549115"/>
                </a:lnTo>
                <a:lnTo>
                  <a:pt x="2886722" y="3552371"/>
                </a:lnTo>
                <a:lnTo>
                  <a:pt x="2879562" y="3558234"/>
                </a:lnTo>
                <a:lnTo>
                  <a:pt x="2875005" y="3563444"/>
                </a:lnTo>
                <a:lnTo>
                  <a:pt x="2871100" y="3570609"/>
                </a:lnTo>
                <a:lnTo>
                  <a:pt x="2867194" y="3578425"/>
                </a:lnTo>
                <a:lnTo>
                  <a:pt x="2864591" y="3587544"/>
                </a:lnTo>
                <a:lnTo>
                  <a:pt x="2861987" y="3594709"/>
                </a:lnTo>
                <a:lnTo>
                  <a:pt x="2857430" y="3601223"/>
                </a:lnTo>
                <a:lnTo>
                  <a:pt x="2852223" y="3608387"/>
                </a:lnTo>
                <a:lnTo>
                  <a:pt x="2847015" y="3616204"/>
                </a:lnTo>
                <a:lnTo>
                  <a:pt x="2844412" y="3622717"/>
                </a:lnTo>
                <a:lnTo>
                  <a:pt x="2843761" y="3625974"/>
                </a:lnTo>
                <a:lnTo>
                  <a:pt x="2843761" y="3629882"/>
                </a:lnTo>
                <a:lnTo>
                  <a:pt x="2843761" y="3634441"/>
                </a:lnTo>
                <a:lnTo>
                  <a:pt x="2845063" y="3639001"/>
                </a:lnTo>
                <a:lnTo>
                  <a:pt x="2847015" y="3648120"/>
                </a:lnTo>
                <a:lnTo>
                  <a:pt x="2848968" y="3655936"/>
                </a:lnTo>
                <a:lnTo>
                  <a:pt x="2850270" y="3661798"/>
                </a:lnTo>
                <a:lnTo>
                  <a:pt x="2852223" y="3668312"/>
                </a:lnTo>
                <a:lnTo>
                  <a:pt x="2854827" y="3674174"/>
                </a:lnTo>
                <a:lnTo>
                  <a:pt x="2856779" y="3678733"/>
                </a:lnTo>
                <a:lnTo>
                  <a:pt x="2858296" y="3679167"/>
                </a:lnTo>
                <a:lnTo>
                  <a:pt x="2856521" y="3675024"/>
                </a:lnTo>
                <a:lnTo>
                  <a:pt x="2853917" y="3669164"/>
                </a:lnTo>
                <a:lnTo>
                  <a:pt x="2851965" y="3662653"/>
                </a:lnTo>
                <a:lnTo>
                  <a:pt x="2850663" y="3656792"/>
                </a:lnTo>
                <a:lnTo>
                  <a:pt x="2848710" y="3649630"/>
                </a:lnTo>
                <a:lnTo>
                  <a:pt x="2846757" y="3640514"/>
                </a:lnTo>
                <a:lnTo>
                  <a:pt x="2845455" y="3635305"/>
                </a:lnTo>
                <a:lnTo>
                  <a:pt x="2845455" y="3631398"/>
                </a:lnTo>
                <a:lnTo>
                  <a:pt x="2845455" y="3626840"/>
                </a:lnTo>
                <a:lnTo>
                  <a:pt x="2846106" y="3623584"/>
                </a:lnTo>
                <a:lnTo>
                  <a:pt x="2848710" y="3617073"/>
                </a:lnTo>
                <a:lnTo>
                  <a:pt x="2853917" y="3609911"/>
                </a:lnTo>
                <a:lnTo>
                  <a:pt x="2859125" y="3602097"/>
                </a:lnTo>
                <a:lnTo>
                  <a:pt x="2863682" y="3595585"/>
                </a:lnTo>
                <a:lnTo>
                  <a:pt x="2866286" y="3589074"/>
                </a:lnTo>
                <a:lnTo>
                  <a:pt x="2868890" y="3580609"/>
                </a:lnTo>
                <a:lnTo>
                  <a:pt x="2872796" y="3571493"/>
                </a:lnTo>
                <a:lnTo>
                  <a:pt x="2876702" y="3564331"/>
                </a:lnTo>
                <a:lnTo>
                  <a:pt x="2881258" y="3559773"/>
                </a:lnTo>
                <a:lnTo>
                  <a:pt x="2888419" y="3553261"/>
                </a:lnTo>
                <a:lnTo>
                  <a:pt x="2891674" y="3550657"/>
                </a:lnTo>
                <a:lnTo>
                  <a:pt x="2895580" y="3548052"/>
                </a:lnTo>
                <a:lnTo>
                  <a:pt x="2898835" y="3545448"/>
                </a:lnTo>
                <a:lnTo>
                  <a:pt x="2902089" y="3544146"/>
                </a:lnTo>
                <a:lnTo>
                  <a:pt x="2906646" y="3544797"/>
                </a:lnTo>
                <a:lnTo>
                  <a:pt x="2911854" y="3547401"/>
                </a:lnTo>
                <a:lnTo>
                  <a:pt x="2917713" y="3549355"/>
                </a:lnTo>
                <a:lnTo>
                  <a:pt x="2922270" y="3551959"/>
                </a:lnTo>
                <a:lnTo>
                  <a:pt x="2924555" y="3553266"/>
                </a:lnTo>
                <a:lnTo>
                  <a:pt x="2920570" y="3550417"/>
                </a:lnTo>
                <a:lnTo>
                  <a:pt x="2916014" y="3548463"/>
                </a:lnTo>
                <a:lnTo>
                  <a:pt x="2910155" y="3545858"/>
                </a:lnTo>
                <a:lnTo>
                  <a:pt x="2904948" y="3543904"/>
                </a:lnTo>
                <a:close/>
                <a:moveTo>
                  <a:pt x="6846321" y="3509235"/>
                </a:moveTo>
                <a:lnTo>
                  <a:pt x="6845230" y="3512146"/>
                </a:lnTo>
                <a:lnTo>
                  <a:pt x="6845230" y="3512510"/>
                </a:lnTo>
                <a:close/>
                <a:moveTo>
                  <a:pt x="3057237" y="3507898"/>
                </a:moveTo>
                <a:lnTo>
                  <a:pt x="3062472" y="3513942"/>
                </a:lnTo>
                <a:lnTo>
                  <a:pt x="3070934" y="3523061"/>
                </a:lnTo>
                <a:lnTo>
                  <a:pt x="3079396" y="3530226"/>
                </a:lnTo>
                <a:lnTo>
                  <a:pt x="3082651" y="3534134"/>
                </a:lnTo>
                <a:lnTo>
                  <a:pt x="3087858" y="3539996"/>
                </a:lnTo>
                <a:lnTo>
                  <a:pt x="3090462" y="3543253"/>
                </a:lnTo>
                <a:lnTo>
                  <a:pt x="3092414" y="3546509"/>
                </a:lnTo>
                <a:lnTo>
                  <a:pt x="3094367" y="3550417"/>
                </a:lnTo>
                <a:lnTo>
                  <a:pt x="3094367" y="3553023"/>
                </a:lnTo>
                <a:lnTo>
                  <a:pt x="3096320" y="3555628"/>
                </a:lnTo>
                <a:lnTo>
                  <a:pt x="3096971" y="3559536"/>
                </a:lnTo>
                <a:lnTo>
                  <a:pt x="3096971" y="3563444"/>
                </a:lnTo>
                <a:lnTo>
                  <a:pt x="3096971" y="3566050"/>
                </a:lnTo>
                <a:lnTo>
                  <a:pt x="3096971" y="3568655"/>
                </a:lnTo>
                <a:lnTo>
                  <a:pt x="3096971" y="3572563"/>
                </a:lnTo>
                <a:lnTo>
                  <a:pt x="3096320" y="3575820"/>
                </a:lnTo>
                <a:lnTo>
                  <a:pt x="3094367" y="3578425"/>
                </a:lnTo>
                <a:lnTo>
                  <a:pt x="3087858" y="3580379"/>
                </a:lnTo>
                <a:lnTo>
                  <a:pt x="3079396" y="3581682"/>
                </a:lnTo>
                <a:lnTo>
                  <a:pt x="3076792" y="3582985"/>
                </a:lnTo>
                <a:lnTo>
                  <a:pt x="3073537" y="3584939"/>
                </a:lnTo>
                <a:lnTo>
                  <a:pt x="3070934" y="3587544"/>
                </a:lnTo>
                <a:lnTo>
                  <a:pt x="3068330" y="3589498"/>
                </a:lnTo>
                <a:lnTo>
                  <a:pt x="3067679" y="3590801"/>
                </a:lnTo>
                <a:lnTo>
                  <a:pt x="3067028" y="3592755"/>
                </a:lnTo>
                <a:lnTo>
                  <a:pt x="3067028" y="3594709"/>
                </a:lnTo>
                <a:lnTo>
                  <a:pt x="3066377" y="3597315"/>
                </a:lnTo>
                <a:lnTo>
                  <a:pt x="3067028" y="3602525"/>
                </a:lnTo>
                <a:lnTo>
                  <a:pt x="3068330" y="3607085"/>
                </a:lnTo>
                <a:lnTo>
                  <a:pt x="3069769" y="3607661"/>
                </a:lnTo>
                <a:lnTo>
                  <a:pt x="3068738" y="3604050"/>
                </a:lnTo>
                <a:lnTo>
                  <a:pt x="3068087" y="3598841"/>
                </a:lnTo>
                <a:lnTo>
                  <a:pt x="3068738" y="3596237"/>
                </a:lnTo>
                <a:lnTo>
                  <a:pt x="3068738" y="3593632"/>
                </a:lnTo>
                <a:lnTo>
                  <a:pt x="3069389" y="3591679"/>
                </a:lnTo>
                <a:lnTo>
                  <a:pt x="3070040" y="3590376"/>
                </a:lnTo>
                <a:lnTo>
                  <a:pt x="3072644" y="3588423"/>
                </a:lnTo>
                <a:lnTo>
                  <a:pt x="3075248" y="3585818"/>
                </a:lnTo>
                <a:lnTo>
                  <a:pt x="3078503" y="3583865"/>
                </a:lnTo>
                <a:lnTo>
                  <a:pt x="3081107" y="3583214"/>
                </a:lnTo>
                <a:lnTo>
                  <a:pt x="3089569" y="3581912"/>
                </a:lnTo>
                <a:lnTo>
                  <a:pt x="3096079" y="3580609"/>
                </a:lnTo>
                <a:lnTo>
                  <a:pt x="3098032" y="3577354"/>
                </a:lnTo>
                <a:lnTo>
                  <a:pt x="3098683" y="3573447"/>
                </a:lnTo>
                <a:lnTo>
                  <a:pt x="3098683" y="3569540"/>
                </a:lnTo>
                <a:lnTo>
                  <a:pt x="3098683" y="3566935"/>
                </a:lnTo>
                <a:lnTo>
                  <a:pt x="3098683" y="3564331"/>
                </a:lnTo>
                <a:lnTo>
                  <a:pt x="3098683" y="3561075"/>
                </a:lnTo>
                <a:lnTo>
                  <a:pt x="3098032" y="3557168"/>
                </a:lnTo>
                <a:lnTo>
                  <a:pt x="3096079" y="3554564"/>
                </a:lnTo>
                <a:lnTo>
                  <a:pt x="3095428" y="3551308"/>
                </a:lnTo>
                <a:lnTo>
                  <a:pt x="3094126" y="3548052"/>
                </a:lnTo>
                <a:lnTo>
                  <a:pt x="3092173" y="3544797"/>
                </a:lnTo>
                <a:lnTo>
                  <a:pt x="3089569" y="3540890"/>
                </a:lnTo>
                <a:lnTo>
                  <a:pt x="3084362" y="3535030"/>
                </a:lnTo>
                <a:lnTo>
                  <a:pt x="3081107" y="3531774"/>
                </a:lnTo>
                <a:lnTo>
                  <a:pt x="3072644" y="3523960"/>
                </a:lnTo>
                <a:lnTo>
                  <a:pt x="3064182" y="3514844"/>
                </a:lnTo>
                <a:close/>
                <a:moveTo>
                  <a:pt x="10843601" y="3501822"/>
                </a:moveTo>
                <a:lnTo>
                  <a:pt x="10846261" y="3501822"/>
                </a:lnTo>
                <a:lnTo>
                  <a:pt x="10849585" y="3502495"/>
                </a:lnTo>
                <a:lnTo>
                  <a:pt x="10855569" y="3503841"/>
                </a:lnTo>
                <a:lnTo>
                  <a:pt x="10859561" y="3505859"/>
                </a:lnTo>
                <a:lnTo>
                  <a:pt x="10861555" y="3509223"/>
                </a:lnTo>
                <a:lnTo>
                  <a:pt x="10863549" y="3514606"/>
                </a:lnTo>
                <a:lnTo>
                  <a:pt x="10864881" y="3519989"/>
                </a:lnTo>
                <a:lnTo>
                  <a:pt x="10865545" y="3525371"/>
                </a:lnTo>
                <a:lnTo>
                  <a:pt x="10863549" y="3530754"/>
                </a:lnTo>
                <a:lnTo>
                  <a:pt x="10862221" y="3536137"/>
                </a:lnTo>
                <a:lnTo>
                  <a:pt x="10858229" y="3538828"/>
                </a:lnTo>
                <a:lnTo>
                  <a:pt x="10853575" y="3541519"/>
                </a:lnTo>
                <a:lnTo>
                  <a:pt x="10852245" y="3542192"/>
                </a:lnTo>
                <a:lnTo>
                  <a:pt x="10850915" y="3542192"/>
                </a:lnTo>
                <a:lnTo>
                  <a:pt x="10848921" y="3541519"/>
                </a:lnTo>
                <a:lnTo>
                  <a:pt x="10846925" y="3540847"/>
                </a:lnTo>
                <a:lnTo>
                  <a:pt x="10842935" y="3538155"/>
                </a:lnTo>
                <a:lnTo>
                  <a:pt x="10840275" y="3536137"/>
                </a:lnTo>
                <a:lnTo>
                  <a:pt x="10837615" y="3532773"/>
                </a:lnTo>
                <a:lnTo>
                  <a:pt x="10836285" y="3527390"/>
                </a:lnTo>
                <a:lnTo>
                  <a:pt x="10834955" y="3522007"/>
                </a:lnTo>
                <a:lnTo>
                  <a:pt x="10834289" y="3516625"/>
                </a:lnTo>
                <a:lnTo>
                  <a:pt x="10834955" y="3513260"/>
                </a:lnTo>
                <a:lnTo>
                  <a:pt x="10836285" y="3509223"/>
                </a:lnTo>
                <a:lnTo>
                  <a:pt x="10836949" y="3506532"/>
                </a:lnTo>
                <a:lnTo>
                  <a:pt x="10837615" y="3505186"/>
                </a:lnTo>
                <a:lnTo>
                  <a:pt x="10838945" y="3503841"/>
                </a:lnTo>
                <a:lnTo>
                  <a:pt x="10840275" y="3503168"/>
                </a:lnTo>
                <a:lnTo>
                  <a:pt x="10841605" y="3502495"/>
                </a:lnTo>
                <a:close/>
                <a:moveTo>
                  <a:pt x="3042992" y="3493938"/>
                </a:moveTo>
                <a:lnTo>
                  <a:pt x="3045548" y="3497007"/>
                </a:lnTo>
                <a:lnTo>
                  <a:pt x="3046936" y="3498182"/>
                </a:lnTo>
                <a:lnTo>
                  <a:pt x="3044001" y="3494659"/>
                </a:lnTo>
                <a:close/>
                <a:moveTo>
                  <a:pt x="5163484" y="3493144"/>
                </a:moveTo>
                <a:lnTo>
                  <a:pt x="5162917" y="3493357"/>
                </a:lnTo>
                <a:lnTo>
                  <a:pt x="5160964" y="3497915"/>
                </a:lnTo>
                <a:lnTo>
                  <a:pt x="5159011" y="3503775"/>
                </a:lnTo>
                <a:lnTo>
                  <a:pt x="5157058" y="3508984"/>
                </a:lnTo>
                <a:lnTo>
                  <a:pt x="5155105" y="3513542"/>
                </a:lnTo>
                <a:lnTo>
                  <a:pt x="5151850" y="3522658"/>
                </a:lnTo>
                <a:lnTo>
                  <a:pt x="5146643" y="3533076"/>
                </a:lnTo>
                <a:lnTo>
                  <a:pt x="5144039" y="3538285"/>
                </a:lnTo>
                <a:lnTo>
                  <a:pt x="5142086" y="3542843"/>
                </a:lnTo>
                <a:lnTo>
                  <a:pt x="5140784" y="3547401"/>
                </a:lnTo>
                <a:lnTo>
                  <a:pt x="5140133" y="3551959"/>
                </a:lnTo>
                <a:lnTo>
                  <a:pt x="5140784" y="3558471"/>
                </a:lnTo>
                <a:lnTo>
                  <a:pt x="5143388" y="3566935"/>
                </a:lnTo>
                <a:lnTo>
                  <a:pt x="5144689" y="3570842"/>
                </a:lnTo>
                <a:lnTo>
                  <a:pt x="5146643" y="3574098"/>
                </a:lnTo>
                <a:lnTo>
                  <a:pt x="5148595" y="3577354"/>
                </a:lnTo>
                <a:lnTo>
                  <a:pt x="5150548" y="3580609"/>
                </a:lnTo>
                <a:lnTo>
                  <a:pt x="5155105" y="3584516"/>
                </a:lnTo>
                <a:lnTo>
                  <a:pt x="5162266" y="3588423"/>
                </a:lnTo>
                <a:lnTo>
                  <a:pt x="5169427" y="3591679"/>
                </a:lnTo>
                <a:lnTo>
                  <a:pt x="5175936" y="3595585"/>
                </a:lnTo>
                <a:lnTo>
                  <a:pt x="5181144" y="3597539"/>
                </a:lnTo>
                <a:lnTo>
                  <a:pt x="5188305" y="3600143"/>
                </a:lnTo>
                <a:lnTo>
                  <a:pt x="5192211" y="3601446"/>
                </a:lnTo>
                <a:lnTo>
                  <a:pt x="5196117" y="3602748"/>
                </a:lnTo>
                <a:lnTo>
                  <a:pt x="5199371" y="3604050"/>
                </a:lnTo>
                <a:lnTo>
                  <a:pt x="5201975" y="3606004"/>
                </a:lnTo>
                <a:lnTo>
                  <a:pt x="5205230" y="3611213"/>
                </a:lnTo>
                <a:lnTo>
                  <a:pt x="5208485" y="3617073"/>
                </a:lnTo>
                <a:lnTo>
                  <a:pt x="5211089" y="3623584"/>
                </a:lnTo>
                <a:lnTo>
                  <a:pt x="5211740" y="3628794"/>
                </a:lnTo>
                <a:lnTo>
                  <a:pt x="5212391" y="3632049"/>
                </a:lnTo>
                <a:lnTo>
                  <a:pt x="5212391" y="3635305"/>
                </a:lnTo>
                <a:lnTo>
                  <a:pt x="5211089" y="3639212"/>
                </a:lnTo>
                <a:lnTo>
                  <a:pt x="5209787" y="3643119"/>
                </a:lnTo>
                <a:lnTo>
                  <a:pt x="5207183" y="3650281"/>
                </a:lnTo>
                <a:lnTo>
                  <a:pt x="5204579" y="3656792"/>
                </a:lnTo>
                <a:lnTo>
                  <a:pt x="5202626" y="3661350"/>
                </a:lnTo>
                <a:lnTo>
                  <a:pt x="5201324" y="3666560"/>
                </a:lnTo>
                <a:lnTo>
                  <a:pt x="5200673" y="3669164"/>
                </a:lnTo>
                <a:lnTo>
                  <a:pt x="5199371" y="3671769"/>
                </a:lnTo>
                <a:lnTo>
                  <a:pt x="5198788" y="3672352"/>
                </a:lnTo>
                <a:lnTo>
                  <a:pt x="5199803" y="3671675"/>
                </a:lnTo>
                <a:lnTo>
                  <a:pt x="5201105" y="3669721"/>
                </a:lnTo>
                <a:lnTo>
                  <a:pt x="5201757" y="3667768"/>
                </a:lnTo>
                <a:lnTo>
                  <a:pt x="5202408" y="3665163"/>
                </a:lnTo>
                <a:lnTo>
                  <a:pt x="5203710" y="3659954"/>
                </a:lnTo>
                <a:lnTo>
                  <a:pt x="5205663" y="3655396"/>
                </a:lnTo>
                <a:lnTo>
                  <a:pt x="5208268" y="3648885"/>
                </a:lnTo>
                <a:lnTo>
                  <a:pt x="5210873" y="3641071"/>
                </a:lnTo>
                <a:lnTo>
                  <a:pt x="5212175" y="3637165"/>
                </a:lnTo>
                <a:lnTo>
                  <a:pt x="5213477" y="3633909"/>
                </a:lnTo>
                <a:lnTo>
                  <a:pt x="5213477" y="3630002"/>
                </a:lnTo>
                <a:lnTo>
                  <a:pt x="5212826" y="3627397"/>
                </a:lnTo>
                <a:lnTo>
                  <a:pt x="5212175" y="3622188"/>
                </a:lnTo>
                <a:lnTo>
                  <a:pt x="5210221" y="3615677"/>
                </a:lnTo>
                <a:lnTo>
                  <a:pt x="5206966" y="3609166"/>
                </a:lnTo>
                <a:lnTo>
                  <a:pt x="5203059" y="3604608"/>
                </a:lnTo>
                <a:lnTo>
                  <a:pt x="5200454" y="3602654"/>
                </a:lnTo>
                <a:lnTo>
                  <a:pt x="5197199" y="3600701"/>
                </a:lnTo>
                <a:lnTo>
                  <a:pt x="5193292" y="3599399"/>
                </a:lnTo>
                <a:lnTo>
                  <a:pt x="5189385" y="3598096"/>
                </a:lnTo>
                <a:lnTo>
                  <a:pt x="5182223" y="3596143"/>
                </a:lnTo>
                <a:lnTo>
                  <a:pt x="5177013" y="3594189"/>
                </a:lnTo>
                <a:lnTo>
                  <a:pt x="5170502" y="3590283"/>
                </a:lnTo>
                <a:lnTo>
                  <a:pt x="5163339" y="3586376"/>
                </a:lnTo>
                <a:lnTo>
                  <a:pt x="5156177" y="3582469"/>
                </a:lnTo>
                <a:lnTo>
                  <a:pt x="5151619" y="3577911"/>
                </a:lnTo>
                <a:lnTo>
                  <a:pt x="5149666" y="3575958"/>
                </a:lnTo>
                <a:lnTo>
                  <a:pt x="5147712" y="3572702"/>
                </a:lnTo>
                <a:lnTo>
                  <a:pt x="5145759" y="3569446"/>
                </a:lnTo>
                <a:lnTo>
                  <a:pt x="5144457" y="3564888"/>
                </a:lnTo>
                <a:lnTo>
                  <a:pt x="5141852" y="3557075"/>
                </a:lnTo>
                <a:lnTo>
                  <a:pt x="5141201" y="3550563"/>
                </a:lnTo>
                <a:lnTo>
                  <a:pt x="5141852" y="3546005"/>
                </a:lnTo>
                <a:lnTo>
                  <a:pt x="5143154" y="3541447"/>
                </a:lnTo>
                <a:lnTo>
                  <a:pt x="5145759" y="3536238"/>
                </a:lnTo>
                <a:lnTo>
                  <a:pt x="5147712" y="3531029"/>
                </a:lnTo>
                <a:lnTo>
                  <a:pt x="5152921" y="3521262"/>
                </a:lnTo>
                <a:lnTo>
                  <a:pt x="5156828" y="3512146"/>
                </a:lnTo>
                <a:lnTo>
                  <a:pt x="5158130" y="3507588"/>
                </a:lnTo>
                <a:lnTo>
                  <a:pt x="5160084" y="3501728"/>
                </a:lnTo>
                <a:lnTo>
                  <a:pt x="5162037" y="3496519"/>
                </a:lnTo>
                <a:close/>
                <a:moveTo>
                  <a:pt x="5206892" y="3460440"/>
                </a:moveTo>
                <a:lnTo>
                  <a:pt x="5206532" y="3460800"/>
                </a:lnTo>
                <a:lnTo>
                  <a:pt x="5201975" y="3467311"/>
                </a:lnTo>
                <a:lnTo>
                  <a:pt x="5195968" y="3474959"/>
                </a:lnTo>
                <a:lnTo>
                  <a:pt x="5196547" y="3474380"/>
                </a:lnTo>
                <a:lnTo>
                  <a:pt x="5203059" y="3465915"/>
                </a:lnTo>
                <a:close/>
                <a:moveTo>
                  <a:pt x="1731566" y="3450258"/>
                </a:moveTo>
                <a:lnTo>
                  <a:pt x="1732002" y="3450382"/>
                </a:lnTo>
                <a:lnTo>
                  <a:pt x="1734737" y="3450838"/>
                </a:lnTo>
                <a:lnTo>
                  <a:pt x="1734584" y="3450761"/>
                </a:lnTo>
                <a:close/>
                <a:moveTo>
                  <a:pt x="1750206" y="3448156"/>
                </a:moveTo>
                <a:lnTo>
                  <a:pt x="1746952" y="3448807"/>
                </a:lnTo>
                <a:lnTo>
                  <a:pt x="1742395" y="3450110"/>
                </a:lnTo>
                <a:lnTo>
                  <a:pt x="1740442" y="3450761"/>
                </a:lnTo>
                <a:lnTo>
                  <a:pt x="1737839" y="3451412"/>
                </a:lnTo>
                <a:lnTo>
                  <a:pt x="1736670" y="3451412"/>
                </a:lnTo>
                <a:lnTo>
                  <a:pt x="1737214" y="3451684"/>
                </a:lnTo>
                <a:lnTo>
                  <a:pt x="1739169" y="3451684"/>
                </a:lnTo>
                <a:lnTo>
                  <a:pt x="1741775" y="3451033"/>
                </a:lnTo>
                <a:lnTo>
                  <a:pt x="1743729" y="3450382"/>
                </a:lnTo>
                <a:lnTo>
                  <a:pt x="1748289" y="3449080"/>
                </a:lnTo>
                <a:lnTo>
                  <a:pt x="1750830" y="3448572"/>
                </a:lnTo>
                <a:close/>
                <a:moveTo>
                  <a:pt x="5222834" y="3418720"/>
                </a:moveTo>
                <a:lnTo>
                  <a:pt x="5222155" y="3419127"/>
                </a:lnTo>
                <a:lnTo>
                  <a:pt x="5221504" y="3421080"/>
                </a:lnTo>
                <a:lnTo>
                  <a:pt x="5221504" y="3423685"/>
                </a:lnTo>
                <a:lnTo>
                  <a:pt x="5221504" y="3426941"/>
                </a:lnTo>
                <a:lnTo>
                  <a:pt x="5222155" y="3430196"/>
                </a:lnTo>
                <a:lnTo>
                  <a:pt x="5222806" y="3433452"/>
                </a:lnTo>
                <a:lnTo>
                  <a:pt x="5222806" y="3436708"/>
                </a:lnTo>
                <a:lnTo>
                  <a:pt x="5222806" y="3439312"/>
                </a:lnTo>
                <a:lnTo>
                  <a:pt x="5222155" y="3441917"/>
                </a:lnTo>
                <a:lnTo>
                  <a:pt x="5220853" y="3444521"/>
                </a:lnTo>
                <a:lnTo>
                  <a:pt x="5218249" y="3447777"/>
                </a:lnTo>
                <a:lnTo>
                  <a:pt x="5216876" y="3449494"/>
                </a:lnTo>
                <a:lnTo>
                  <a:pt x="5219989" y="3446381"/>
                </a:lnTo>
                <a:lnTo>
                  <a:pt x="5221942" y="3443125"/>
                </a:lnTo>
                <a:lnTo>
                  <a:pt x="5223244" y="3440521"/>
                </a:lnTo>
                <a:lnTo>
                  <a:pt x="5223895" y="3437916"/>
                </a:lnTo>
                <a:lnTo>
                  <a:pt x="5223895" y="3435312"/>
                </a:lnTo>
                <a:lnTo>
                  <a:pt x="5223895" y="3432056"/>
                </a:lnTo>
                <a:lnTo>
                  <a:pt x="5223244" y="3428800"/>
                </a:lnTo>
                <a:lnTo>
                  <a:pt x="5222593" y="3425545"/>
                </a:lnTo>
                <a:lnTo>
                  <a:pt x="5222593" y="3422289"/>
                </a:lnTo>
                <a:lnTo>
                  <a:pt x="5222593" y="3419684"/>
                </a:lnTo>
                <a:close/>
                <a:moveTo>
                  <a:pt x="3054513" y="3364250"/>
                </a:moveTo>
                <a:lnTo>
                  <a:pt x="3055068" y="3365083"/>
                </a:lnTo>
                <a:lnTo>
                  <a:pt x="3056370" y="3366385"/>
                </a:lnTo>
                <a:lnTo>
                  <a:pt x="3056395" y="3366410"/>
                </a:lnTo>
                <a:lnTo>
                  <a:pt x="3055312" y="3364783"/>
                </a:lnTo>
                <a:close/>
                <a:moveTo>
                  <a:pt x="3038388" y="3355664"/>
                </a:moveTo>
                <a:lnTo>
                  <a:pt x="3035784" y="3356316"/>
                </a:lnTo>
                <a:lnTo>
                  <a:pt x="3033180" y="3357618"/>
                </a:lnTo>
                <a:lnTo>
                  <a:pt x="3029925" y="3358921"/>
                </a:lnTo>
                <a:lnTo>
                  <a:pt x="3027973" y="3360875"/>
                </a:lnTo>
                <a:lnTo>
                  <a:pt x="3026020" y="3365434"/>
                </a:lnTo>
                <a:lnTo>
                  <a:pt x="3024067" y="3371948"/>
                </a:lnTo>
                <a:lnTo>
                  <a:pt x="3022114" y="3377159"/>
                </a:lnTo>
                <a:lnTo>
                  <a:pt x="3020162" y="3381718"/>
                </a:lnTo>
                <a:lnTo>
                  <a:pt x="3018209" y="3386929"/>
                </a:lnTo>
                <a:lnTo>
                  <a:pt x="3016256" y="3393442"/>
                </a:lnTo>
                <a:lnTo>
                  <a:pt x="3014303" y="3399956"/>
                </a:lnTo>
                <a:lnTo>
                  <a:pt x="3012351" y="3405167"/>
                </a:lnTo>
                <a:lnTo>
                  <a:pt x="3007794" y="3411029"/>
                </a:lnTo>
                <a:lnTo>
                  <a:pt x="3002587" y="3417542"/>
                </a:lnTo>
                <a:lnTo>
                  <a:pt x="2996077" y="3421450"/>
                </a:lnTo>
                <a:lnTo>
                  <a:pt x="2989568" y="3425358"/>
                </a:lnTo>
                <a:lnTo>
                  <a:pt x="2989568" y="3429267"/>
                </a:lnTo>
                <a:lnTo>
                  <a:pt x="2989568" y="3433175"/>
                </a:lnTo>
                <a:lnTo>
                  <a:pt x="2992172" y="3441642"/>
                </a:lnTo>
                <a:lnTo>
                  <a:pt x="2994776" y="3450761"/>
                </a:lnTo>
                <a:lnTo>
                  <a:pt x="2998681" y="3458577"/>
                </a:lnTo>
                <a:lnTo>
                  <a:pt x="3002587" y="3465742"/>
                </a:lnTo>
                <a:lnTo>
                  <a:pt x="3003238" y="3470302"/>
                </a:lnTo>
                <a:lnTo>
                  <a:pt x="3005190" y="3474210"/>
                </a:lnTo>
                <a:lnTo>
                  <a:pt x="3007794" y="3478118"/>
                </a:lnTo>
                <a:lnTo>
                  <a:pt x="3009379" y="3478910"/>
                </a:lnTo>
                <a:lnTo>
                  <a:pt x="3006896" y="3476427"/>
                </a:lnTo>
                <a:lnTo>
                  <a:pt x="3004943" y="3471218"/>
                </a:lnTo>
                <a:lnTo>
                  <a:pt x="3004292" y="3467311"/>
                </a:lnTo>
                <a:lnTo>
                  <a:pt x="3000386" y="3459498"/>
                </a:lnTo>
                <a:lnTo>
                  <a:pt x="2996480" y="3451684"/>
                </a:lnTo>
                <a:lnTo>
                  <a:pt x="2993877" y="3443219"/>
                </a:lnTo>
                <a:lnTo>
                  <a:pt x="2991273" y="3434103"/>
                </a:lnTo>
                <a:lnTo>
                  <a:pt x="2991273" y="3430196"/>
                </a:lnTo>
                <a:lnTo>
                  <a:pt x="2991273" y="3426290"/>
                </a:lnTo>
                <a:lnTo>
                  <a:pt x="2997782" y="3422383"/>
                </a:lnTo>
                <a:lnTo>
                  <a:pt x="3004292" y="3419127"/>
                </a:lnTo>
                <a:lnTo>
                  <a:pt x="3009500" y="3412616"/>
                </a:lnTo>
                <a:lnTo>
                  <a:pt x="3014057" y="3406104"/>
                </a:lnTo>
                <a:lnTo>
                  <a:pt x="3016010" y="3400895"/>
                </a:lnTo>
                <a:lnTo>
                  <a:pt x="3017963" y="3394384"/>
                </a:lnTo>
                <a:lnTo>
                  <a:pt x="3019915" y="3388524"/>
                </a:lnTo>
                <a:lnTo>
                  <a:pt x="3021868" y="3383314"/>
                </a:lnTo>
                <a:lnTo>
                  <a:pt x="3023821" y="3378756"/>
                </a:lnTo>
                <a:lnTo>
                  <a:pt x="3025774" y="3372896"/>
                </a:lnTo>
                <a:lnTo>
                  <a:pt x="3027727" y="3367036"/>
                </a:lnTo>
                <a:lnTo>
                  <a:pt x="3029680" y="3362478"/>
                </a:lnTo>
                <a:lnTo>
                  <a:pt x="3031633" y="3360525"/>
                </a:lnTo>
                <a:lnTo>
                  <a:pt x="3034888" y="3358571"/>
                </a:lnTo>
                <a:lnTo>
                  <a:pt x="3037492" y="3357920"/>
                </a:lnTo>
                <a:lnTo>
                  <a:pt x="3039445" y="3357269"/>
                </a:lnTo>
                <a:lnTo>
                  <a:pt x="3044001" y="3357920"/>
                </a:lnTo>
                <a:lnTo>
                  <a:pt x="3048558" y="3359222"/>
                </a:lnTo>
                <a:lnTo>
                  <a:pt x="3049948" y="3359686"/>
                </a:lnTo>
                <a:lnTo>
                  <a:pt x="3048802" y="3358921"/>
                </a:lnTo>
                <a:lnTo>
                  <a:pt x="3046850" y="3357618"/>
                </a:lnTo>
                <a:lnTo>
                  <a:pt x="3042293" y="3356316"/>
                </a:lnTo>
                <a:close/>
                <a:moveTo>
                  <a:pt x="6782933" y="3352299"/>
                </a:moveTo>
                <a:lnTo>
                  <a:pt x="6782721" y="3352617"/>
                </a:lnTo>
                <a:lnTo>
                  <a:pt x="6780767" y="3355222"/>
                </a:lnTo>
                <a:lnTo>
                  <a:pt x="6778163" y="3357175"/>
                </a:lnTo>
                <a:lnTo>
                  <a:pt x="6776209" y="3358477"/>
                </a:lnTo>
                <a:lnTo>
                  <a:pt x="6774907" y="3359129"/>
                </a:lnTo>
                <a:lnTo>
                  <a:pt x="6773605" y="3359129"/>
                </a:lnTo>
                <a:lnTo>
                  <a:pt x="6771651" y="3359129"/>
                </a:lnTo>
                <a:lnTo>
                  <a:pt x="6769698" y="3359129"/>
                </a:lnTo>
                <a:lnTo>
                  <a:pt x="6766442" y="3357826"/>
                </a:lnTo>
                <a:lnTo>
                  <a:pt x="6763187" y="3355873"/>
                </a:lnTo>
                <a:lnTo>
                  <a:pt x="6759280" y="3355222"/>
                </a:lnTo>
                <a:lnTo>
                  <a:pt x="6754722" y="3353268"/>
                </a:lnTo>
                <a:lnTo>
                  <a:pt x="6752768" y="3352617"/>
                </a:lnTo>
                <a:lnTo>
                  <a:pt x="6750815" y="3352617"/>
                </a:lnTo>
                <a:lnTo>
                  <a:pt x="6749513" y="3352617"/>
                </a:lnTo>
                <a:lnTo>
                  <a:pt x="6748211" y="3353268"/>
                </a:lnTo>
                <a:lnTo>
                  <a:pt x="6747559" y="3353268"/>
                </a:lnTo>
                <a:lnTo>
                  <a:pt x="6747559" y="3354399"/>
                </a:lnTo>
                <a:lnTo>
                  <a:pt x="6748330" y="3354014"/>
                </a:lnTo>
                <a:lnTo>
                  <a:pt x="6750283" y="3354014"/>
                </a:lnTo>
                <a:lnTo>
                  <a:pt x="6751585" y="3354665"/>
                </a:lnTo>
                <a:lnTo>
                  <a:pt x="6754188" y="3355316"/>
                </a:lnTo>
                <a:lnTo>
                  <a:pt x="6758094" y="3356618"/>
                </a:lnTo>
                <a:lnTo>
                  <a:pt x="6762651" y="3357269"/>
                </a:lnTo>
                <a:lnTo>
                  <a:pt x="6765254" y="3359223"/>
                </a:lnTo>
                <a:lnTo>
                  <a:pt x="6769160" y="3360525"/>
                </a:lnTo>
                <a:lnTo>
                  <a:pt x="6770462" y="3361176"/>
                </a:lnTo>
                <a:lnTo>
                  <a:pt x="6772415" y="3361176"/>
                </a:lnTo>
                <a:lnTo>
                  <a:pt x="6774367" y="3360525"/>
                </a:lnTo>
                <a:lnTo>
                  <a:pt x="6775018" y="3359874"/>
                </a:lnTo>
                <a:lnTo>
                  <a:pt x="6777622" y="3359223"/>
                </a:lnTo>
                <a:lnTo>
                  <a:pt x="6780226" y="3357269"/>
                </a:lnTo>
                <a:lnTo>
                  <a:pt x="6782179" y="3354665"/>
                </a:lnTo>
                <a:lnTo>
                  <a:pt x="6782830" y="3352711"/>
                </a:lnTo>
                <a:close/>
                <a:moveTo>
                  <a:pt x="5238018" y="3313181"/>
                </a:moveTo>
                <a:lnTo>
                  <a:pt x="5237128" y="3314294"/>
                </a:lnTo>
                <a:lnTo>
                  <a:pt x="5233873" y="3318852"/>
                </a:lnTo>
                <a:lnTo>
                  <a:pt x="5230618" y="3323410"/>
                </a:lnTo>
                <a:lnTo>
                  <a:pt x="5229967" y="3326665"/>
                </a:lnTo>
                <a:lnTo>
                  <a:pt x="5232571" y="3333177"/>
                </a:lnTo>
                <a:lnTo>
                  <a:pt x="5236477" y="3340339"/>
                </a:lnTo>
                <a:lnTo>
                  <a:pt x="5241033" y="3346851"/>
                </a:lnTo>
                <a:lnTo>
                  <a:pt x="5244939" y="3352060"/>
                </a:lnTo>
                <a:lnTo>
                  <a:pt x="5248194" y="3354664"/>
                </a:lnTo>
                <a:lnTo>
                  <a:pt x="5252751" y="3358571"/>
                </a:lnTo>
                <a:lnTo>
                  <a:pt x="5257308" y="3363129"/>
                </a:lnTo>
                <a:lnTo>
                  <a:pt x="5259912" y="3367036"/>
                </a:lnTo>
                <a:lnTo>
                  <a:pt x="5260563" y="3370292"/>
                </a:lnTo>
                <a:lnTo>
                  <a:pt x="5260563" y="3374198"/>
                </a:lnTo>
                <a:lnTo>
                  <a:pt x="5259261" y="3378105"/>
                </a:lnTo>
                <a:lnTo>
                  <a:pt x="5257959" y="3382012"/>
                </a:lnTo>
                <a:lnTo>
                  <a:pt x="5254053" y="3389175"/>
                </a:lnTo>
                <a:lnTo>
                  <a:pt x="5250147" y="3395686"/>
                </a:lnTo>
                <a:lnTo>
                  <a:pt x="5247744" y="3399892"/>
                </a:lnTo>
                <a:lnTo>
                  <a:pt x="5248639" y="3398848"/>
                </a:lnTo>
                <a:lnTo>
                  <a:pt x="5251243" y="3394290"/>
                </a:lnTo>
                <a:lnTo>
                  <a:pt x="5255150" y="3387779"/>
                </a:lnTo>
                <a:lnTo>
                  <a:pt x="5259057" y="3380616"/>
                </a:lnTo>
                <a:lnTo>
                  <a:pt x="5260359" y="3376709"/>
                </a:lnTo>
                <a:lnTo>
                  <a:pt x="5261661" y="3372802"/>
                </a:lnTo>
                <a:lnTo>
                  <a:pt x="5261661" y="3368896"/>
                </a:lnTo>
                <a:lnTo>
                  <a:pt x="5261661" y="3365640"/>
                </a:lnTo>
                <a:lnTo>
                  <a:pt x="5258406" y="3361733"/>
                </a:lnTo>
                <a:lnTo>
                  <a:pt x="5253848" y="3357175"/>
                </a:lnTo>
                <a:lnTo>
                  <a:pt x="5249290" y="3353268"/>
                </a:lnTo>
                <a:lnTo>
                  <a:pt x="5246034" y="3350664"/>
                </a:lnTo>
                <a:lnTo>
                  <a:pt x="5242127" y="3345455"/>
                </a:lnTo>
                <a:lnTo>
                  <a:pt x="5237569" y="3338943"/>
                </a:lnTo>
                <a:lnTo>
                  <a:pt x="5233662" y="3331781"/>
                </a:lnTo>
                <a:lnTo>
                  <a:pt x="5231058" y="3325269"/>
                </a:lnTo>
                <a:lnTo>
                  <a:pt x="5232360" y="3322014"/>
                </a:lnTo>
                <a:lnTo>
                  <a:pt x="5234965" y="3317456"/>
                </a:lnTo>
                <a:close/>
                <a:moveTo>
                  <a:pt x="3154252" y="3301602"/>
                </a:moveTo>
                <a:lnTo>
                  <a:pt x="3150347" y="3302254"/>
                </a:lnTo>
                <a:lnTo>
                  <a:pt x="3147092" y="3302905"/>
                </a:lnTo>
                <a:lnTo>
                  <a:pt x="3143187" y="3304208"/>
                </a:lnTo>
                <a:lnTo>
                  <a:pt x="3139932" y="3305510"/>
                </a:lnTo>
                <a:lnTo>
                  <a:pt x="3137979" y="3307464"/>
                </a:lnTo>
                <a:lnTo>
                  <a:pt x="3136026" y="3308767"/>
                </a:lnTo>
                <a:lnTo>
                  <a:pt x="3134074" y="3310721"/>
                </a:lnTo>
                <a:lnTo>
                  <a:pt x="3132121" y="3313978"/>
                </a:lnTo>
                <a:lnTo>
                  <a:pt x="3130819" y="3316583"/>
                </a:lnTo>
                <a:lnTo>
                  <a:pt x="3127564" y="3323097"/>
                </a:lnTo>
                <a:lnTo>
                  <a:pt x="3124961" y="3327656"/>
                </a:lnTo>
                <a:lnTo>
                  <a:pt x="3123659" y="3332216"/>
                </a:lnTo>
                <a:lnTo>
                  <a:pt x="3122357" y="3336775"/>
                </a:lnTo>
                <a:lnTo>
                  <a:pt x="3121055" y="3342637"/>
                </a:lnTo>
                <a:lnTo>
                  <a:pt x="3120404" y="3348499"/>
                </a:lnTo>
                <a:lnTo>
                  <a:pt x="3119102" y="3353710"/>
                </a:lnTo>
                <a:lnTo>
                  <a:pt x="3117801" y="3359572"/>
                </a:lnTo>
                <a:lnTo>
                  <a:pt x="3116499" y="3364132"/>
                </a:lnTo>
                <a:lnTo>
                  <a:pt x="3115197" y="3368691"/>
                </a:lnTo>
                <a:lnTo>
                  <a:pt x="3113895" y="3373251"/>
                </a:lnTo>
                <a:lnTo>
                  <a:pt x="3111942" y="3377810"/>
                </a:lnTo>
                <a:lnTo>
                  <a:pt x="3109338" y="3381718"/>
                </a:lnTo>
                <a:lnTo>
                  <a:pt x="3107386" y="3384324"/>
                </a:lnTo>
                <a:lnTo>
                  <a:pt x="3104782" y="3386278"/>
                </a:lnTo>
                <a:lnTo>
                  <a:pt x="3102178" y="3387580"/>
                </a:lnTo>
                <a:lnTo>
                  <a:pt x="3098273" y="3388232"/>
                </a:lnTo>
                <a:lnTo>
                  <a:pt x="3094367" y="3388883"/>
                </a:lnTo>
                <a:lnTo>
                  <a:pt x="3086556" y="3389534"/>
                </a:lnTo>
                <a:lnTo>
                  <a:pt x="3079396" y="3389534"/>
                </a:lnTo>
                <a:lnTo>
                  <a:pt x="3069632" y="3384324"/>
                </a:lnTo>
                <a:lnTo>
                  <a:pt x="3062363" y="3379847"/>
                </a:lnTo>
                <a:lnTo>
                  <a:pt x="3062880" y="3380710"/>
                </a:lnTo>
                <a:lnTo>
                  <a:pt x="3071342" y="3385919"/>
                </a:lnTo>
                <a:lnTo>
                  <a:pt x="3081107" y="3391128"/>
                </a:lnTo>
                <a:lnTo>
                  <a:pt x="3087617" y="3391128"/>
                </a:lnTo>
                <a:lnTo>
                  <a:pt x="3096079" y="3390477"/>
                </a:lnTo>
                <a:lnTo>
                  <a:pt x="3099985" y="3389826"/>
                </a:lnTo>
                <a:lnTo>
                  <a:pt x="3103240" y="3388524"/>
                </a:lnTo>
                <a:lnTo>
                  <a:pt x="3106495" y="3387221"/>
                </a:lnTo>
                <a:lnTo>
                  <a:pt x="3109099" y="3385919"/>
                </a:lnTo>
                <a:lnTo>
                  <a:pt x="3111052" y="3383314"/>
                </a:lnTo>
                <a:lnTo>
                  <a:pt x="3113655" y="3379408"/>
                </a:lnTo>
                <a:lnTo>
                  <a:pt x="3115608" y="3374850"/>
                </a:lnTo>
                <a:lnTo>
                  <a:pt x="3116910" y="3369641"/>
                </a:lnTo>
                <a:lnTo>
                  <a:pt x="3118212" y="3365734"/>
                </a:lnTo>
                <a:lnTo>
                  <a:pt x="3119514" y="3360525"/>
                </a:lnTo>
                <a:lnTo>
                  <a:pt x="3120816" y="3355315"/>
                </a:lnTo>
                <a:lnTo>
                  <a:pt x="3121467" y="3349455"/>
                </a:lnTo>
                <a:lnTo>
                  <a:pt x="3122769" y="3343595"/>
                </a:lnTo>
                <a:lnTo>
                  <a:pt x="3124071" y="3338386"/>
                </a:lnTo>
                <a:lnTo>
                  <a:pt x="3125373" y="3333177"/>
                </a:lnTo>
                <a:lnTo>
                  <a:pt x="3126675" y="3329270"/>
                </a:lnTo>
                <a:lnTo>
                  <a:pt x="3129279" y="3324061"/>
                </a:lnTo>
                <a:lnTo>
                  <a:pt x="3131883" y="3318201"/>
                </a:lnTo>
                <a:lnTo>
                  <a:pt x="3133836" y="3314945"/>
                </a:lnTo>
                <a:lnTo>
                  <a:pt x="3135789" y="3312340"/>
                </a:lnTo>
                <a:lnTo>
                  <a:pt x="3137741" y="3310387"/>
                </a:lnTo>
                <a:lnTo>
                  <a:pt x="3139694" y="3309085"/>
                </a:lnTo>
                <a:lnTo>
                  <a:pt x="3141647" y="3307131"/>
                </a:lnTo>
                <a:lnTo>
                  <a:pt x="3144902" y="3305829"/>
                </a:lnTo>
                <a:lnTo>
                  <a:pt x="3148157" y="3304527"/>
                </a:lnTo>
                <a:lnTo>
                  <a:pt x="3152063" y="3303224"/>
                </a:lnTo>
                <a:lnTo>
                  <a:pt x="3155969" y="3302573"/>
                </a:lnTo>
                <a:lnTo>
                  <a:pt x="3159224" y="3302573"/>
                </a:lnTo>
                <a:lnTo>
                  <a:pt x="3162478" y="3303224"/>
                </a:lnTo>
                <a:lnTo>
                  <a:pt x="3165082" y="3303876"/>
                </a:lnTo>
                <a:lnTo>
                  <a:pt x="3168162" y="3305930"/>
                </a:lnTo>
                <a:lnTo>
                  <a:pt x="3167271" y="3304859"/>
                </a:lnTo>
                <a:lnTo>
                  <a:pt x="3163365" y="3302254"/>
                </a:lnTo>
                <a:lnTo>
                  <a:pt x="3160761" y="3301602"/>
                </a:lnTo>
                <a:lnTo>
                  <a:pt x="3158158" y="3301602"/>
                </a:lnTo>
                <a:close/>
                <a:moveTo>
                  <a:pt x="5250904" y="3294033"/>
                </a:moveTo>
                <a:lnTo>
                  <a:pt x="5250798" y="3294108"/>
                </a:lnTo>
                <a:lnTo>
                  <a:pt x="5246241" y="3299318"/>
                </a:lnTo>
                <a:lnTo>
                  <a:pt x="5242335" y="3305178"/>
                </a:lnTo>
                <a:lnTo>
                  <a:pt x="5239731" y="3311038"/>
                </a:lnTo>
                <a:lnTo>
                  <a:pt x="5238341" y="3312777"/>
                </a:lnTo>
                <a:lnTo>
                  <a:pt x="5240825" y="3310293"/>
                </a:lnTo>
                <a:lnTo>
                  <a:pt x="5244081" y="3303782"/>
                </a:lnTo>
                <a:lnTo>
                  <a:pt x="5247987" y="3297921"/>
                </a:lnTo>
                <a:close/>
                <a:moveTo>
                  <a:pt x="10795735" y="3293457"/>
                </a:moveTo>
                <a:lnTo>
                  <a:pt x="10799597" y="3294112"/>
                </a:lnTo>
                <a:lnTo>
                  <a:pt x="10803461" y="3295420"/>
                </a:lnTo>
                <a:lnTo>
                  <a:pt x="10807323" y="3298692"/>
                </a:lnTo>
                <a:lnTo>
                  <a:pt x="10811187" y="3303272"/>
                </a:lnTo>
                <a:lnTo>
                  <a:pt x="10813761" y="3308506"/>
                </a:lnTo>
                <a:lnTo>
                  <a:pt x="10816337" y="3313087"/>
                </a:lnTo>
                <a:lnTo>
                  <a:pt x="10820199" y="3317667"/>
                </a:lnTo>
                <a:lnTo>
                  <a:pt x="10824707" y="3323556"/>
                </a:lnTo>
                <a:lnTo>
                  <a:pt x="10829213" y="3328790"/>
                </a:lnTo>
                <a:lnTo>
                  <a:pt x="10833719" y="3333370"/>
                </a:lnTo>
                <a:lnTo>
                  <a:pt x="10838227" y="3343185"/>
                </a:lnTo>
                <a:lnTo>
                  <a:pt x="10840801" y="3351037"/>
                </a:lnTo>
                <a:lnTo>
                  <a:pt x="10838227" y="3360851"/>
                </a:lnTo>
                <a:lnTo>
                  <a:pt x="10836295" y="3368703"/>
                </a:lnTo>
                <a:lnTo>
                  <a:pt x="10833719" y="3373938"/>
                </a:lnTo>
                <a:lnTo>
                  <a:pt x="10831145" y="3378518"/>
                </a:lnTo>
                <a:lnTo>
                  <a:pt x="10829213" y="3383098"/>
                </a:lnTo>
                <a:lnTo>
                  <a:pt x="10828569" y="3387024"/>
                </a:lnTo>
                <a:lnTo>
                  <a:pt x="10828569" y="3392258"/>
                </a:lnTo>
                <a:lnTo>
                  <a:pt x="10827925" y="3398802"/>
                </a:lnTo>
                <a:lnTo>
                  <a:pt x="10827281" y="3405345"/>
                </a:lnTo>
                <a:lnTo>
                  <a:pt x="10825995" y="3409925"/>
                </a:lnTo>
                <a:lnTo>
                  <a:pt x="10825995" y="3413196"/>
                </a:lnTo>
                <a:lnTo>
                  <a:pt x="10825351" y="3417777"/>
                </a:lnTo>
                <a:lnTo>
                  <a:pt x="10824707" y="3419739"/>
                </a:lnTo>
                <a:lnTo>
                  <a:pt x="10824063" y="3422357"/>
                </a:lnTo>
                <a:lnTo>
                  <a:pt x="10822775" y="3423665"/>
                </a:lnTo>
                <a:lnTo>
                  <a:pt x="10820843" y="3424974"/>
                </a:lnTo>
                <a:lnTo>
                  <a:pt x="10818269" y="3426937"/>
                </a:lnTo>
                <a:lnTo>
                  <a:pt x="10815049" y="3427591"/>
                </a:lnTo>
                <a:lnTo>
                  <a:pt x="10811187" y="3427591"/>
                </a:lnTo>
                <a:lnTo>
                  <a:pt x="10808611" y="3427591"/>
                </a:lnTo>
                <a:lnTo>
                  <a:pt x="10804749" y="3424974"/>
                </a:lnTo>
                <a:lnTo>
                  <a:pt x="10801529" y="3421048"/>
                </a:lnTo>
                <a:lnTo>
                  <a:pt x="10798953" y="3416468"/>
                </a:lnTo>
                <a:lnTo>
                  <a:pt x="10798309" y="3412542"/>
                </a:lnTo>
                <a:lnTo>
                  <a:pt x="10797667" y="3410579"/>
                </a:lnTo>
                <a:lnTo>
                  <a:pt x="10797023" y="3407962"/>
                </a:lnTo>
                <a:lnTo>
                  <a:pt x="10797023" y="3405345"/>
                </a:lnTo>
                <a:lnTo>
                  <a:pt x="10797667" y="3402727"/>
                </a:lnTo>
                <a:lnTo>
                  <a:pt x="10798953" y="3396839"/>
                </a:lnTo>
                <a:lnTo>
                  <a:pt x="10800885" y="3392258"/>
                </a:lnTo>
                <a:lnTo>
                  <a:pt x="10800885" y="3390295"/>
                </a:lnTo>
                <a:lnTo>
                  <a:pt x="10802173" y="3388987"/>
                </a:lnTo>
                <a:lnTo>
                  <a:pt x="10803461" y="3387678"/>
                </a:lnTo>
                <a:lnTo>
                  <a:pt x="10804749" y="3385715"/>
                </a:lnTo>
                <a:lnTo>
                  <a:pt x="10808611" y="3383098"/>
                </a:lnTo>
                <a:lnTo>
                  <a:pt x="10811187" y="3379826"/>
                </a:lnTo>
                <a:lnTo>
                  <a:pt x="10809899" y="3370012"/>
                </a:lnTo>
                <a:lnTo>
                  <a:pt x="10808611" y="3361506"/>
                </a:lnTo>
                <a:lnTo>
                  <a:pt x="10806035" y="3356926"/>
                </a:lnTo>
                <a:lnTo>
                  <a:pt x="10804105" y="3351037"/>
                </a:lnTo>
                <a:lnTo>
                  <a:pt x="10802817" y="3345802"/>
                </a:lnTo>
                <a:lnTo>
                  <a:pt x="10800885" y="3341222"/>
                </a:lnTo>
                <a:lnTo>
                  <a:pt x="10794447" y="3334025"/>
                </a:lnTo>
                <a:lnTo>
                  <a:pt x="10788653" y="3328136"/>
                </a:lnTo>
                <a:lnTo>
                  <a:pt x="10786721" y="3324210"/>
                </a:lnTo>
                <a:lnTo>
                  <a:pt x="10784789" y="3319630"/>
                </a:lnTo>
                <a:lnTo>
                  <a:pt x="10784145" y="3315050"/>
                </a:lnTo>
                <a:lnTo>
                  <a:pt x="10783501" y="3310469"/>
                </a:lnTo>
                <a:lnTo>
                  <a:pt x="10784145" y="3306543"/>
                </a:lnTo>
                <a:lnTo>
                  <a:pt x="10784789" y="3301963"/>
                </a:lnTo>
                <a:lnTo>
                  <a:pt x="10786721" y="3298037"/>
                </a:lnTo>
                <a:lnTo>
                  <a:pt x="10788653" y="3295420"/>
                </a:lnTo>
                <a:lnTo>
                  <a:pt x="10791871" y="3294112"/>
                </a:lnTo>
                <a:close/>
                <a:moveTo>
                  <a:pt x="6619064" y="3288167"/>
                </a:moveTo>
                <a:lnTo>
                  <a:pt x="6618142" y="3289551"/>
                </a:lnTo>
                <a:lnTo>
                  <a:pt x="6617944" y="3290147"/>
                </a:lnTo>
                <a:lnTo>
                  <a:pt x="6618634" y="3289457"/>
                </a:lnTo>
                <a:close/>
                <a:moveTo>
                  <a:pt x="5258665" y="3287244"/>
                </a:moveTo>
                <a:lnTo>
                  <a:pt x="5257959" y="3287597"/>
                </a:lnTo>
                <a:lnTo>
                  <a:pt x="5256657" y="3288899"/>
                </a:lnTo>
                <a:lnTo>
                  <a:pt x="5256134" y="3289684"/>
                </a:lnTo>
                <a:lnTo>
                  <a:pt x="5256452" y="3289457"/>
                </a:lnTo>
                <a:lnTo>
                  <a:pt x="5257755" y="3288154"/>
                </a:lnTo>
                <a:close/>
                <a:moveTo>
                  <a:pt x="6622178" y="3281043"/>
                </a:moveTo>
                <a:lnTo>
                  <a:pt x="6622047" y="3281086"/>
                </a:lnTo>
                <a:lnTo>
                  <a:pt x="6621851" y="3281478"/>
                </a:lnTo>
                <a:close/>
                <a:moveTo>
                  <a:pt x="6585876" y="3248337"/>
                </a:moveTo>
                <a:lnTo>
                  <a:pt x="6585426" y="3249086"/>
                </a:lnTo>
                <a:lnTo>
                  <a:pt x="6585025" y="3250892"/>
                </a:lnTo>
                <a:close/>
                <a:moveTo>
                  <a:pt x="6605637" y="3233433"/>
                </a:moveTo>
                <a:lnTo>
                  <a:pt x="6604309" y="3234761"/>
                </a:lnTo>
                <a:lnTo>
                  <a:pt x="6603007" y="3235412"/>
                </a:lnTo>
                <a:lnTo>
                  <a:pt x="6595193" y="3240621"/>
                </a:lnTo>
                <a:lnTo>
                  <a:pt x="6587379" y="3245830"/>
                </a:lnTo>
                <a:lnTo>
                  <a:pt x="6586700" y="3246962"/>
                </a:lnTo>
                <a:lnTo>
                  <a:pt x="6594057" y="3242669"/>
                </a:lnTo>
                <a:lnTo>
                  <a:pt x="6601868" y="3237460"/>
                </a:lnTo>
                <a:lnTo>
                  <a:pt x="6603821" y="3236158"/>
                </a:lnTo>
                <a:lnTo>
                  <a:pt x="6605123" y="3234204"/>
                </a:lnTo>
                <a:close/>
                <a:moveTo>
                  <a:pt x="1673397" y="3225394"/>
                </a:moveTo>
                <a:lnTo>
                  <a:pt x="1668189" y="3228000"/>
                </a:lnTo>
                <a:lnTo>
                  <a:pt x="1663006" y="3230594"/>
                </a:lnTo>
                <a:lnTo>
                  <a:pt x="1664249" y="3230949"/>
                </a:lnTo>
                <a:lnTo>
                  <a:pt x="1669461" y="3228344"/>
                </a:lnTo>
                <a:lnTo>
                  <a:pt x="1674672" y="3225740"/>
                </a:lnTo>
                <a:lnTo>
                  <a:pt x="1677930" y="3225740"/>
                </a:lnTo>
                <a:lnTo>
                  <a:pt x="1682490" y="3225740"/>
                </a:lnTo>
                <a:lnTo>
                  <a:pt x="1682687" y="3225764"/>
                </a:lnTo>
                <a:lnTo>
                  <a:pt x="1681208" y="3225394"/>
                </a:lnTo>
                <a:lnTo>
                  <a:pt x="1676001" y="3225394"/>
                </a:lnTo>
                <a:close/>
                <a:moveTo>
                  <a:pt x="5304494" y="3215656"/>
                </a:moveTo>
                <a:lnTo>
                  <a:pt x="5303527" y="3216623"/>
                </a:lnTo>
                <a:lnTo>
                  <a:pt x="5302876" y="3218576"/>
                </a:lnTo>
                <a:lnTo>
                  <a:pt x="5302225" y="3221181"/>
                </a:lnTo>
                <a:lnTo>
                  <a:pt x="5302225" y="3223786"/>
                </a:lnTo>
                <a:lnTo>
                  <a:pt x="5302225" y="3227041"/>
                </a:lnTo>
                <a:lnTo>
                  <a:pt x="5302876" y="3233553"/>
                </a:lnTo>
                <a:lnTo>
                  <a:pt x="5303527" y="3239413"/>
                </a:lnTo>
                <a:lnTo>
                  <a:pt x="5303527" y="3244622"/>
                </a:lnTo>
                <a:lnTo>
                  <a:pt x="5304829" y="3252436"/>
                </a:lnTo>
                <a:lnTo>
                  <a:pt x="5305480" y="3259598"/>
                </a:lnTo>
                <a:lnTo>
                  <a:pt x="5306131" y="3264807"/>
                </a:lnTo>
                <a:lnTo>
                  <a:pt x="5304178" y="3270016"/>
                </a:lnTo>
                <a:lnTo>
                  <a:pt x="5301574" y="3275225"/>
                </a:lnTo>
                <a:lnTo>
                  <a:pt x="5300272" y="3277830"/>
                </a:lnTo>
                <a:lnTo>
                  <a:pt x="5298970" y="3280435"/>
                </a:lnTo>
                <a:lnTo>
                  <a:pt x="5298457" y="3281205"/>
                </a:lnTo>
                <a:lnTo>
                  <a:pt x="5298776" y="3280992"/>
                </a:lnTo>
                <a:lnTo>
                  <a:pt x="5300079" y="3279038"/>
                </a:lnTo>
                <a:lnTo>
                  <a:pt x="5302032" y="3276434"/>
                </a:lnTo>
                <a:lnTo>
                  <a:pt x="5302683" y="3273829"/>
                </a:lnTo>
                <a:lnTo>
                  <a:pt x="5305288" y="3267969"/>
                </a:lnTo>
                <a:lnTo>
                  <a:pt x="5307241" y="3263411"/>
                </a:lnTo>
                <a:lnTo>
                  <a:pt x="5306590" y="3258202"/>
                </a:lnTo>
                <a:lnTo>
                  <a:pt x="5305939" y="3251040"/>
                </a:lnTo>
                <a:lnTo>
                  <a:pt x="5305288" y="3243877"/>
                </a:lnTo>
                <a:lnTo>
                  <a:pt x="5304637" y="3238017"/>
                </a:lnTo>
                <a:lnTo>
                  <a:pt x="5303985" y="3232157"/>
                </a:lnTo>
                <a:lnTo>
                  <a:pt x="5303334" y="3225645"/>
                </a:lnTo>
                <a:lnTo>
                  <a:pt x="5303334" y="3223041"/>
                </a:lnTo>
                <a:lnTo>
                  <a:pt x="5303334" y="3219785"/>
                </a:lnTo>
                <a:lnTo>
                  <a:pt x="5303985" y="3217180"/>
                </a:lnTo>
                <a:close/>
                <a:moveTo>
                  <a:pt x="1632389" y="3194781"/>
                </a:moveTo>
                <a:lnTo>
                  <a:pt x="1627181" y="3198689"/>
                </a:lnTo>
                <a:lnTo>
                  <a:pt x="1622625" y="3202597"/>
                </a:lnTo>
                <a:lnTo>
                  <a:pt x="1621323" y="3203249"/>
                </a:lnTo>
                <a:lnTo>
                  <a:pt x="1619370" y="3203249"/>
                </a:lnTo>
                <a:lnTo>
                  <a:pt x="1618240" y="3203249"/>
                </a:lnTo>
                <a:lnTo>
                  <a:pt x="1619297" y="3203601"/>
                </a:lnTo>
                <a:lnTo>
                  <a:pt x="1621251" y="3203601"/>
                </a:lnTo>
                <a:lnTo>
                  <a:pt x="1622554" y="3203601"/>
                </a:lnTo>
                <a:lnTo>
                  <a:pt x="1623857" y="3202950"/>
                </a:lnTo>
                <a:lnTo>
                  <a:pt x="1629069" y="3199043"/>
                </a:lnTo>
                <a:lnTo>
                  <a:pt x="1633630" y="3195136"/>
                </a:lnTo>
                <a:lnTo>
                  <a:pt x="1636635" y="3195637"/>
                </a:lnTo>
                <a:lnTo>
                  <a:pt x="1636294" y="3195432"/>
                </a:lnTo>
                <a:close/>
                <a:moveTo>
                  <a:pt x="6612083" y="3190178"/>
                </a:moveTo>
                <a:lnTo>
                  <a:pt x="6604960" y="3193739"/>
                </a:lnTo>
                <a:lnTo>
                  <a:pt x="6597797" y="3197646"/>
                </a:lnTo>
                <a:lnTo>
                  <a:pt x="6597521" y="3198613"/>
                </a:lnTo>
                <a:lnTo>
                  <a:pt x="6604472" y="3195136"/>
                </a:lnTo>
                <a:lnTo>
                  <a:pt x="6611632" y="3191229"/>
                </a:lnTo>
                <a:close/>
                <a:moveTo>
                  <a:pt x="6613599" y="3186530"/>
                </a:moveTo>
                <a:lnTo>
                  <a:pt x="6613534" y="3186790"/>
                </a:lnTo>
                <a:lnTo>
                  <a:pt x="6613585" y="3186671"/>
                </a:lnTo>
                <a:close/>
                <a:moveTo>
                  <a:pt x="6636075" y="3147685"/>
                </a:moveTo>
                <a:lnTo>
                  <a:pt x="6635563" y="3148811"/>
                </a:lnTo>
                <a:lnTo>
                  <a:pt x="6632959" y="3153369"/>
                </a:lnTo>
                <a:lnTo>
                  <a:pt x="6625797" y="3161182"/>
                </a:lnTo>
                <a:lnTo>
                  <a:pt x="6617983" y="3169647"/>
                </a:lnTo>
                <a:lnTo>
                  <a:pt x="6617872" y="3169926"/>
                </a:lnTo>
                <a:lnTo>
                  <a:pt x="6624651" y="3162579"/>
                </a:lnTo>
                <a:lnTo>
                  <a:pt x="6632462" y="3155416"/>
                </a:lnTo>
                <a:lnTo>
                  <a:pt x="6635066" y="3150207"/>
                </a:lnTo>
                <a:close/>
                <a:moveTo>
                  <a:pt x="1278183" y="3133930"/>
                </a:moveTo>
                <a:lnTo>
                  <a:pt x="1274812" y="3134411"/>
                </a:lnTo>
                <a:lnTo>
                  <a:pt x="1275318" y="3134580"/>
                </a:lnTo>
                <a:lnTo>
                  <a:pt x="1279875" y="3133930"/>
                </a:lnTo>
                <a:close/>
                <a:moveTo>
                  <a:pt x="1287299" y="3133279"/>
                </a:moveTo>
                <a:lnTo>
                  <a:pt x="1282745" y="3133929"/>
                </a:lnTo>
                <a:lnTo>
                  <a:pt x="1284439" y="3133929"/>
                </a:lnTo>
                <a:lnTo>
                  <a:pt x="1287766" y="3133454"/>
                </a:lnTo>
                <a:close/>
                <a:moveTo>
                  <a:pt x="1380648" y="3118455"/>
                </a:moveTo>
                <a:lnTo>
                  <a:pt x="1377156" y="3118953"/>
                </a:lnTo>
                <a:lnTo>
                  <a:pt x="1371947" y="3120256"/>
                </a:lnTo>
                <a:lnTo>
                  <a:pt x="1366087" y="3122209"/>
                </a:lnTo>
                <a:lnTo>
                  <a:pt x="1361529" y="3122860"/>
                </a:lnTo>
                <a:lnTo>
                  <a:pt x="1356320" y="3125465"/>
                </a:lnTo>
                <a:lnTo>
                  <a:pt x="1350460" y="3128069"/>
                </a:lnTo>
                <a:lnTo>
                  <a:pt x="1343948" y="3130674"/>
                </a:lnTo>
                <a:lnTo>
                  <a:pt x="1338739" y="3133279"/>
                </a:lnTo>
                <a:lnTo>
                  <a:pt x="1333530" y="3135232"/>
                </a:lnTo>
                <a:lnTo>
                  <a:pt x="1325065" y="3137836"/>
                </a:lnTo>
                <a:lnTo>
                  <a:pt x="1317252" y="3139790"/>
                </a:lnTo>
                <a:lnTo>
                  <a:pt x="1311081" y="3140912"/>
                </a:lnTo>
                <a:lnTo>
                  <a:pt x="1311801" y="3141092"/>
                </a:lnTo>
                <a:lnTo>
                  <a:pt x="1318967" y="3139789"/>
                </a:lnTo>
                <a:lnTo>
                  <a:pt x="1326785" y="3137836"/>
                </a:lnTo>
                <a:lnTo>
                  <a:pt x="1335254" y="3135231"/>
                </a:lnTo>
                <a:lnTo>
                  <a:pt x="1340466" y="3133278"/>
                </a:lnTo>
                <a:lnTo>
                  <a:pt x="1345678" y="3130673"/>
                </a:lnTo>
                <a:lnTo>
                  <a:pt x="1351541" y="3128069"/>
                </a:lnTo>
                <a:lnTo>
                  <a:pt x="1358056" y="3125464"/>
                </a:lnTo>
                <a:lnTo>
                  <a:pt x="1363267" y="3122860"/>
                </a:lnTo>
                <a:lnTo>
                  <a:pt x="1367828" y="3122209"/>
                </a:lnTo>
                <a:lnTo>
                  <a:pt x="1373691" y="3120255"/>
                </a:lnTo>
                <a:lnTo>
                  <a:pt x="1378903" y="3118953"/>
                </a:lnTo>
                <a:close/>
                <a:moveTo>
                  <a:pt x="1608706" y="3118297"/>
                </a:moveTo>
                <a:lnTo>
                  <a:pt x="1607659" y="3119605"/>
                </a:lnTo>
                <a:lnTo>
                  <a:pt x="1605055" y="3122860"/>
                </a:lnTo>
                <a:lnTo>
                  <a:pt x="1603984" y="3124200"/>
                </a:lnTo>
                <a:lnTo>
                  <a:pt x="1605050" y="3123133"/>
                </a:lnTo>
                <a:lnTo>
                  <a:pt x="1607653" y="3119876"/>
                </a:lnTo>
                <a:close/>
                <a:moveTo>
                  <a:pt x="1395388" y="3115698"/>
                </a:moveTo>
                <a:lnTo>
                  <a:pt x="1388226" y="3116349"/>
                </a:lnTo>
                <a:lnTo>
                  <a:pt x="1384733" y="3117397"/>
                </a:lnTo>
                <a:lnTo>
                  <a:pt x="1389978" y="3116348"/>
                </a:lnTo>
                <a:lnTo>
                  <a:pt x="1397139" y="3115698"/>
                </a:lnTo>
                <a:close/>
                <a:moveTo>
                  <a:pt x="1617426" y="3088719"/>
                </a:moveTo>
                <a:lnTo>
                  <a:pt x="1617426" y="3089001"/>
                </a:lnTo>
                <a:lnTo>
                  <a:pt x="1618055" y="3096547"/>
                </a:lnTo>
                <a:lnTo>
                  <a:pt x="1618068" y="3096427"/>
                </a:lnTo>
                <a:close/>
                <a:moveTo>
                  <a:pt x="5245131" y="3075785"/>
                </a:moveTo>
                <a:lnTo>
                  <a:pt x="5244939" y="3075977"/>
                </a:lnTo>
                <a:lnTo>
                  <a:pt x="5241033" y="3081186"/>
                </a:lnTo>
                <a:lnTo>
                  <a:pt x="5236477" y="3087698"/>
                </a:lnTo>
                <a:lnTo>
                  <a:pt x="5233222" y="3093558"/>
                </a:lnTo>
                <a:lnTo>
                  <a:pt x="5232571" y="3098767"/>
                </a:lnTo>
                <a:lnTo>
                  <a:pt x="5231269" y="3102674"/>
                </a:lnTo>
                <a:lnTo>
                  <a:pt x="5231269" y="3107883"/>
                </a:lnTo>
                <a:lnTo>
                  <a:pt x="5231269" y="3112441"/>
                </a:lnTo>
                <a:lnTo>
                  <a:pt x="5231920" y="3117650"/>
                </a:lnTo>
                <a:lnTo>
                  <a:pt x="5232571" y="3122208"/>
                </a:lnTo>
                <a:lnTo>
                  <a:pt x="5233873" y="3127417"/>
                </a:lnTo>
                <a:lnTo>
                  <a:pt x="5235826" y="3131324"/>
                </a:lnTo>
                <a:lnTo>
                  <a:pt x="5237128" y="3134580"/>
                </a:lnTo>
                <a:lnTo>
                  <a:pt x="5240383" y="3139789"/>
                </a:lnTo>
                <a:lnTo>
                  <a:pt x="5244289" y="3146951"/>
                </a:lnTo>
                <a:lnTo>
                  <a:pt x="5246892" y="3150207"/>
                </a:lnTo>
                <a:lnTo>
                  <a:pt x="5249496" y="3153463"/>
                </a:lnTo>
                <a:lnTo>
                  <a:pt x="5252100" y="3156067"/>
                </a:lnTo>
                <a:lnTo>
                  <a:pt x="5255355" y="3157369"/>
                </a:lnTo>
                <a:lnTo>
                  <a:pt x="5257308" y="3158672"/>
                </a:lnTo>
                <a:lnTo>
                  <a:pt x="5261214" y="3159323"/>
                </a:lnTo>
                <a:lnTo>
                  <a:pt x="5265119" y="3159323"/>
                </a:lnTo>
                <a:lnTo>
                  <a:pt x="5269676" y="3159323"/>
                </a:lnTo>
                <a:lnTo>
                  <a:pt x="5278139" y="3158021"/>
                </a:lnTo>
                <a:lnTo>
                  <a:pt x="5285951" y="3157369"/>
                </a:lnTo>
                <a:lnTo>
                  <a:pt x="5292460" y="3157369"/>
                </a:lnTo>
                <a:lnTo>
                  <a:pt x="5300272" y="3158021"/>
                </a:lnTo>
                <a:lnTo>
                  <a:pt x="5304829" y="3158672"/>
                </a:lnTo>
                <a:lnTo>
                  <a:pt x="5308084" y="3159323"/>
                </a:lnTo>
                <a:lnTo>
                  <a:pt x="5311339" y="3160625"/>
                </a:lnTo>
                <a:lnTo>
                  <a:pt x="5313291" y="3162579"/>
                </a:lnTo>
                <a:lnTo>
                  <a:pt x="5317197" y="3165834"/>
                </a:lnTo>
                <a:lnTo>
                  <a:pt x="5321103" y="3169741"/>
                </a:lnTo>
                <a:lnTo>
                  <a:pt x="5323707" y="3174299"/>
                </a:lnTo>
                <a:lnTo>
                  <a:pt x="5324358" y="3178206"/>
                </a:lnTo>
                <a:lnTo>
                  <a:pt x="5323707" y="3184066"/>
                </a:lnTo>
                <a:lnTo>
                  <a:pt x="5322405" y="3191229"/>
                </a:lnTo>
                <a:lnTo>
                  <a:pt x="5321103" y="3195135"/>
                </a:lnTo>
                <a:lnTo>
                  <a:pt x="5319150" y="3198391"/>
                </a:lnTo>
                <a:lnTo>
                  <a:pt x="5317848" y="3201647"/>
                </a:lnTo>
                <a:lnTo>
                  <a:pt x="5315895" y="3203600"/>
                </a:lnTo>
                <a:lnTo>
                  <a:pt x="5315895" y="3205554"/>
                </a:lnTo>
                <a:lnTo>
                  <a:pt x="5315378" y="3206330"/>
                </a:lnTo>
                <a:lnTo>
                  <a:pt x="5315706" y="3206111"/>
                </a:lnTo>
                <a:lnTo>
                  <a:pt x="5317008" y="3204158"/>
                </a:lnTo>
                <a:lnTo>
                  <a:pt x="5317008" y="3202855"/>
                </a:lnTo>
                <a:lnTo>
                  <a:pt x="5318962" y="3200251"/>
                </a:lnTo>
                <a:lnTo>
                  <a:pt x="5321566" y="3196995"/>
                </a:lnTo>
                <a:lnTo>
                  <a:pt x="5322868" y="3193739"/>
                </a:lnTo>
                <a:lnTo>
                  <a:pt x="5323519" y="3189833"/>
                </a:lnTo>
                <a:lnTo>
                  <a:pt x="5324822" y="3182670"/>
                </a:lnTo>
                <a:lnTo>
                  <a:pt x="5325473" y="3177461"/>
                </a:lnTo>
                <a:lnTo>
                  <a:pt x="5324822" y="3172903"/>
                </a:lnTo>
                <a:lnTo>
                  <a:pt x="5322217" y="3168345"/>
                </a:lnTo>
                <a:lnTo>
                  <a:pt x="5318310" y="3163787"/>
                </a:lnTo>
                <a:lnTo>
                  <a:pt x="5315055" y="3161182"/>
                </a:lnTo>
                <a:lnTo>
                  <a:pt x="5312450" y="3159880"/>
                </a:lnTo>
                <a:lnTo>
                  <a:pt x="5309195" y="3158578"/>
                </a:lnTo>
                <a:lnTo>
                  <a:pt x="5305939" y="3157276"/>
                </a:lnTo>
                <a:lnTo>
                  <a:pt x="5302032" y="3156624"/>
                </a:lnTo>
                <a:lnTo>
                  <a:pt x="5293567" y="3155973"/>
                </a:lnTo>
                <a:lnTo>
                  <a:pt x="5287056" y="3155973"/>
                </a:lnTo>
                <a:lnTo>
                  <a:pt x="5279242" y="3156624"/>
                </a:lnTo>
                <a:lnTo>
                  <a:pt x="5270777" y="3157927"/>
                </a:lnTo>
                <a:lnTo>
                  <a:pt x="5266219" y="3158578"/>
                </a:lnTo>
                <a:lnTo>
                  <a:pt x="5262313" y="3158578"/>
                </a:lnTo>
                <a:lnTo>
                  <a:pt x="5259057" y="3157927"/>
                </a:lnTo>
                <a:lnTo>
                  <a:pt x="5256452" y="3155973"/>
                </a:lnTo>
                <a:lnTo>
                  <a:pt x="5253197" y="3154671"/>
                </a:lnTo>
                <a:lnTo>
                  <a:pt x="5250592" y="3152066"/>
                </a:lnTo>
                <a:lnTo>
                  <a:pt x="5247987" y="3149462"/>
                </a:lnTo>
                <a:lnTo>
                  <a:pt x="5245383" y="3145555"/>
                </a:lnTo>
                <a:lnTo>
                  <a:pt x="5241476" y="3138393"/>
                </a:lnTo>
                <a:lnTo>
                  <a:pt x="5238220" y="3133183"/>
                </a:lnTo>
                <a:lnTo>
                  <a:pt x="5236918" y="3129928"/>
                </a:lnTo>
                <a:lnTo>
                  <a:pt x="5234965" y="3126021"/>
                </a:lnTo>
                <a:lnTo>
                  <a:pt x="5233662" y="3121463"/>
                </a:lnTo>
                <a:lnTo>
                  <a:pt x="5233011" y="3116254"/>
                </a:lnTo>
                <a:lnTo>
                  <a:pt x="5232360" y="3111696"/>
                </a:lnTo>
                <a:lnTo>
                  <a:pt x="5232360" y="3106487"/>
                </a:lnTo>
                <a:lnTo>
                  <a:pt x="5233011" y="3101929"/>
                </a:lnTo>
                <a:lnTo>
                  <a:pt x="5233662" y="3098022"/>
                </a:lnTo>
                <a:lnTo>
                  <a:pt x="5234965" y="3092813"/>
                </a:lnTo>
                <a:lnTo>
                  <a:pt x="5237569" y="3086302"/>
                </a:lnTo>
                <a:lnTo>
                  <a:pt x="5242127" y="3079790"/>
                </a:lnTo>
                <a:close/>
                <a:moveTo>
                  <a:pt x="5248468" y="3072756"/>
                </a:moveTo>
                <a:lnTo>
                  <a:pt x="5247543" y="3073373"/>
                </a:lnTo>
                <a:lnTo>
                  <a:pt x="5247236" y="3073680"/>
                </a:lnTo>
                <a:close/>
                <a:moveTo>
                  <a:pt x="1640020" y="3065177"/>
                </a:moveTo>
                <a:lnTo>
                  <a:pt x="1637612" y="3066862"/>
                </a:lnTo>
                <a:lnTo>
                  <a:pt x="1633864" y="3068362"/>
                </a:lnTo>
                <a:lnTo>
                  <a:pt x="1637596" y="3067117"/>
                </a:lnTo>
                <a:close/>
                <a:moveTo>
                  <a:pt x="1458549" y="3064909"/>
                </a:moveTo>
                <a:lnTo>
                  <a:pt x="1453339" y="3066211"/>
                </a:lnTo>
                <a:lnTo>
                  <a:pt x="1448781" y="3068165"/>
                </a:lnTo>
                <a:lnTo>
                  <a:pt x="1445526" y="3069467"/>
                </a:lnTo>
                <a:lnTo>
                  <a:pt x="1443572" y="3072723"/>
                </a:lnTo>
                <a:lnTo>
                  <a:pt x="1442270" y="3075978"/>
                </a:lnTo>
                <a:lnTo>
                  <a:pt x="1440968" y="3079885"/>
                </a:lnTo>
                <a:lnTo>
                  <a:pt x="1440317" y="3082490"/>
                </a:lnTo>
                <a:lnTo>
                  <a:pt x="1437712" y="3091606"/>
                </a:lnTo>
                <a:lnTo>
                  <a:pt x="1435108" y="3100070"/>
                </a:lnTo>
                <a:lnTo>
                  <a:pt x="1431852" y="3105280"/>
                </a:lnTo>
                <a:lnTo>
                  <a:pt x="1427945" y="3110489"/>
                </a:lnTo>
                <a:lnTo>
                  <a:pt x="1423387" y="3112442"/>
                </a:lnTo>
                <a:lnTo>
                  <a:pt x="1417527" y="3113744"/>
                </a:lnTo>
                <a:lnTo>
                  <a:pt x="1412318" y="3115047"/>
                </a:lnTo>
                <a:lnTo>
                  <a:pt x="1407113" y="3115697"/>
                </a:lnTo>
                <a:lnTo>
                  <a:pt x="1408871" y="3115697"/>
                </a:lnTo>
                <a:lnTo>
                  <a:pt x="1413431" y="3115046"/>
                </a:lnTo>
                <a:lnTo>
                  <a:pt x="1419294" y="3113744"/>
                </a:lnTo>
                <a:lnTo>
                  <a:pt x="1424506" y="3112441"/>
                </a:lnTo>
                <a:lnTo>
                  <a:pt x="1429066" y="3110488"/>
                </a:lnTo>
                <a:lnTo>
                  <a:pt x="1432975" y="3105279"/>
                </a:lnTo>
                <a:lnTo>
                  <a:pt x="1436884" y="3100070"/>
                </a:lnTo>
                <a:lnTo>
                  <a:pt x="1439490" y="3090954"/>
                </a:lnTo>
                <a:lnTo>
                  <a:pt x="1442096" y="3082489"/>
                </a:lnTo>
                <a:lnTo>
                  <a:pt x="1442747" y="3079885"/>
                </a:lnTo>
                <a:lnTo>
                  <a:pt x="1443399" y="3075978"/>
                </a:lnTo>
                <a:lnTo>
                  <a:pt x="1445353" y="3072071"/>
                </a:lnTo>
                <a:lnTo>
                  <a:pt x="1447308" y="3069466"/>
                </a:lnTo>
                <a:lnTo>
                  <a:pt x="1450565" y="3067513"/>
                </a:lnTo>
                <a:lnTo>
                  <a:pt x="1454474" y="3066211"/>
                </a:lnTo>
                <a:lnTo>
                  <a:pt x="1459682" y="3064909"/>
                </a:lnTo>
                <a:close/>
                <a:moveTo>
                  <a:pt x="1772989" y="2998441"/>
                </a:moveTo>
                <a:lnTo>
                  <a:pt x="1772397" y="3004353"/>
                </a:lnTo>
                <a:lnTo>
                  <a:pt x="1771888" y="3009444"/>
                </a:lnTo>
                <a:lnTo>
                  <a:pt x="1772989" y="3003936"/>
                </a:lnTo>
                <a:close/>
                <a:moveTo>
                  <a:pt x="6574201" y="2997086"/>
                </a:moveTo>
                <a:lnTo>
                  <a:pt x="6573705" y="2997747"/>
                </a:lnTo>
                <a:lnTo>
                  <a:pt x="6571101" y="3001002"/>
                </a:lnTo>
                <a:lnTo>
                  <a:pt x="6570297" y="3002074"/>
                </a:lnTo>
                <a:lnTo>
                  <a:pt x="6572576" y="2999794"/>
                </a:lnTo>
                <a:close/>
                <a:moveTo>
                  <a:pt x="6578267" y="2991665"/>
                </a:moveTo>
                <a:lnTo>
                  <a:pt x="6577612" y="2992538"/>
                </a:lnTo>
                <a:lnTo>
                  <a:pt x="6575659" y="2995142"/>
                </a:lnTo>
                <a:lnTo>
                  <a:pt x="6574859" y="2996209"/>
                </a:lnTo>
                <a:lnTo>
                  <a:pt x="6577132" y="2993934"/>
                </a:lnTo>
                <a:close/>
                <a:moveTo>
                  <a:pt x="1771853" y="2982629"/>
                </a:moveTo>
                <a:lnTo>
                  <a:pt x="1772397" y="2988075"/>
                </a:lnTo>
                <a:lnTo>
                  <a:pt x="1772989" y="2992213"/>
                </a:lnTo>
                <a:lnTo>
                  <a:pt x="1772989" y="2992212"/>
                </a:lnTo>
                <a:lnTo>
                  <a:pt x="1772338" y="2987001"/>
                </a:lnTo>
                <a:close/>
                <a:moveTo>
                  <a:pt x="1769123" y="2963100"/>
                </a:moveTo>
                <a:lnTo>
                  <a:pt x="1769142" y="2963331"/>
                </a:lnTo>
                <a:lnTo>
                  <a:pt x="1770430" y="2969770"/>
                </a:lnTo>
                <a:lnTo>
                  <a:pt x="1770385" y="2969414"/>
                </a:lnTo>
                <a:close/>
                <a:moveTo>
                  <a:pt x="5205652" y="2936569"/>
                </a:moveTo>
                <a:lnTo>
                  <a:pt x="5204579" y="2937285"/>
                </a:lnTo>
                <a:lnTo>
                  <a:pt x="5202626" y="2942494"/>
                </a:lnTo>
                <a:lnTo>
                  <a:pt x="5201324" y="2950307"/>
                </a:lnTo>
                <a:lnTo>
                  <a:pt x="5200673" y="2954214"/>
                </a:lnTo>
                <a:lnTo>
                  <a:pt x="5200673" y="2958772"/>
                </a:lnTo>
                <a:lnTo>
                  <a:pt x="5201324" y="2962679"/>
                </a:lnTo>
                <a:lnTo>
                  <a:pt x="5201975" y="2965935"/>
                </a:lnTo>
                <a:lnTo>
                  <a:pt x="5203277" y="2969190"/>
                </a:lnTo>
                <a:lnTo>
                  <a:pt x="5205230" y="2972446"/>
                </a:lnTo>
                <a:lnTo>
                  <a:pt x="5207834" y="2976353"/>
                </a:lnTo>
                <a:lnTo>
                  <a:pt x="5211089" y="2979609"/>
                </a:lnTo>
                <a:lnTo>
                  <a:pt x="5218249" y="2987422"/>
                </a:lnTo>
                <a:lnTo>
                  <a:pt x="5224759" y="2993934"/>
                </a:lnTo>
                <a:lnTo>
                  <a:pt x="5228665" y="2995887"/>
                </a:lnTo>
                <a:lnTo>
                  <a:pt x="5234524" y="2997841"/>
                </a:lnTo>
                <a:lnTo>
                  <a:pt x="5241033" y="2999794"/>
                </a:lnTo>
                <a:lnTo>
                  <a:pt x="5244939" y="3001747"/>
                </a:lnTo>
                <a:lnTo>
                  <a:pt x="5246241" y="3006305"/>
                </a:lnTo>
                <a:lnTo>
                  <a:pt x="5246241" y="3011514"/>
                </a:lnTo>
                <a:lnTo>
                  <a:pt x="5245590" y="3017375"/>
                </a:lnTo>
                <a:lnTo>
                  <a:pt x="5244939" y="3021933"/>
                </a:lnTo>
                <a:lnTo>
                  <a:pt x="5248194" y="3026491"/>
                </a:lnTo>
                <a:lnTo>
                  <a:pt x="5252751" y="3032351"/>
                </a:lnTo>
                <a:lnTo>
                  <a:pt x="5257308" y="3037560"/>
                </a:lnTo>
                <a:lnTo>
                  <a:pt x="5259912" y="3042118"/>
                </a:lnTo>
                <a:lnTo>
                  <a:pt x="5259912" y="3046676"/>
                </a:lnTo>
                <a:lnTo>
                  <a:pt x="5259912" y="3052536"/>
                </a:lnTo>
                <a:lnTo>
                  <a:pt x="5259261" y="3057745"/>
                </a:lnTo>
                <a:lnTo>
                  <a:pt x="5257959" y="3062954"/>
                </a:lnTo>
                <a:lnTo>
                  <a:pt x="5254704" y="3066861"/>
                </a:lnTo>
                <a:lnTo>
                  <a:pt x="5252765" y="3069189"/>
                </a:lnTo>
                <a:lnTo>
                  <a:pt x="5256452" y="3066116"/>
                </a:lnTo>
                <a:lnTo>
                  <a:pt x="5259057" y="3062209"/>
                </a:lnTo>
                <a:lnTo>
                  <a:pt x="5260359" y="3057000"/>
                </a:lnTo>
                <a:lnTo>
                  <a:pt x="5261010" y="3051140"/>
                </a:lnTo>
                <a:lnTo>
                  <a:pt x="5261010" y="3045931"/>
                </a:lnTo>
                <a:lnTo>
                  <a:pt x="5261661" y="3041373"/>
                </a:lnTo>
                <a:lnTo>
                  <a:pt x="5258406" y="3036815"/>
                </a:lnTo>
                <a:lnTo>
                  <a:pt x="5253848" y="3030955"/>
                </a:lnTo>
                <a:lnTo>
                  <a:pt x="5249290" y="3025095"/>
                </a:lnTo>
                <a:lnTo>
                  <a:pt x="5246034" y="3020537"/>
                </a:lnTo>
                <a:lnTo>
                  <a:pt x="5246685" y="3015979"/>
                </a:lnTo>
                <a:lnTo>
                  <a:pt x="5247336" y="3010769"/>
                </a:lnTo>
                <a:lnTo>
                  <a:pt x="5247336" y="3004909"/>
                </a:lnTo>
                <a:lnTo>
                  <a:pt x="5246034" y="3000351"/>
                </a:lnTo>
                <a:lnTo>
                  <a:pt x="5242127" y="2998398"/>
                </a:lnTo>
                <a:lnTo>
                  <a:pt x="5236267" y="2996444"/>
                </a:lnTo>
                <a:lnTo>
                  <a:pt x="5229756" y="2994491"/>
                </a:lnTo>
                <a:lnTo>
                  <a:pt x="5225849" y="2992538"/>
                </a:lnTo>
                <a:lnTo>
                  <a:pt x="5219337" y="2986026"/>
                </a:lnTo>
                <a:lnTo>
                  <a:pt x="5212175" y="2978864"/>
                </a:lnTo>
                <a:lnTo>
                  <a:pt x="5209570" y="2974957"/>
                </a:lnTo>
                <a:lnTo>
                  <a:pt x="5206315" y="2971701"/>
                </a:lnTo>
                <a:lnTo>
                  <a:pt x="5204361" y="2967794"/>
                </a:lnTo>
                <a:lnTo>
                  <a:pt x="5203059" y="2965190"/>
                </a:lnTo>
                <a:lnTo>
                  <a:pt x="5202408" y="2961934"/>
                </a:lnTo>
                <a:lnTo>
                  <a:pt x="5201757" y="2958027"/>
                </a:lnTo>
                <a:lnTo>
                  <a:pt x="5201757" y="2953469"/>
                </a:lnTo>
                <a:lnTo>
                  <a:pt x="5202408" y="2949562"/>
                </a:lnTo>
                <a:lnTo>
                  <a:pt x="5203710" y="2941749"/>
                </a:lnTo>
                <a:close/>
                <a:moveTo>
                  <a:pt x="1803180" y="2896097"/>
                </a:moveTo>
                <a:lnTo>
                  <a:pt x="1803560" y="2899899"/>
                </a:lnTo>
                <a:lnTo>
                  <a:pt x="1803582" y="2899720"/>
                </a:lnTo>
                <a:close/>
                <a:moveTo>
                  <a:pt x="6597005" y="2893508"/>
                </a:moveTo>
                <a:lnTo>
                  <a:pt x="6592588" y="2896820"/>
                </a:lnTo>
                <a:lnTo>
                  <a:pt x="6586077" y="2900076"/>
                </a:lnTo>
                <a:lnTo>
                  <a:pt x="6579565" y="2902029"/>
                </a:lnTo>
                <a:lnTo>
                  <a:pt x="6575007" y="2903332"/>
                </a:lnTo>
                <a:lnTo>
                  <a:pt x="6572403" y="2903983"/>
                </a:lnTo>
                <a:lnTo>
                  <a:pt x="6569799" y="2903332"/>
                </a:lnTo>
                <a:lnTo>
                  <a:pt x="6565892" y="2902680"/>
                </a:lnTo>
                <a:lnTo>
                  <a:pt x="6562636" y="2902029"/>
                </a:lnTo>
                <a:lnTo>
                  <a:pt x="6559380" y="2900727"/>
                </a:lnTo>
                <a:lnTo>
                  <a:pt x="6556125" y="2900076"/>
                </a:lnTo>
                <a:lnTo>
                  <a:pt x="6553520" y="2900076"/>
                </a:lnTo>
                <a:lnTo>
                  <a:pt x="6551567" y="2900727"/>
                </a:lnTo>
                <a:lnTo>
                  <a:pt x="6548311" y="2903983"/>
                </a:lnTo>
                <a:lnTo>
                  <a:pt x="6545055" y="2908541"/>
                </a:lnTo>
                <a:lnTo>
                  <a:pt x="6544949" y="2908753"/>
                </a:lnTo>
                <a:lnTo>
                  <a:pt x="6547840" y="2905379"/>
                </a:lnTo>
                <a:lnTo>
                  <a:pt x="6550444" y="2902124"/>
                </a:lnTo>
                <a:lnTo>
                  <a:pt x="6552397" y="2901472"/>
                </a:lnTo>
                <a:lnTo>
                  <a:pt x="6555000" y="2902124"/>
                </a:lnTo>
                <a:lnTo>
                  <a:pt x="6558255" y="2902775"/>
                </a:lnTo>
                <a:lnTo>
                  <a:pt x="6561510" y="2903426"/>
                </a:lnTo>
                <a:lnTo>
                  <a:pt x="6564764" y="2904077"/>
                </a:lnTo>
                <a:lnTo>
                  <a:pt x="6568670" y="2905379"/>
                </a:lnTo>
                <a:lnTo>
                  <a:pt x="6571274" y="2905379"/>
                </a:lnTo>
                <a:lnTo>
                  <a:pt x="6573878" y="2904728"/>
                </a:lnTo>
                <a:lnTo>
                  <a:pt x="6579085" y="2904077"/>
                </a:lnTo>
                <a:lnTo>
                  <a:pt x="6584944" y="2901472"/>
                </a:lnTo>
                <a:lnTo>
                  <a:pt x="6591453" y="2898217"/>
                </a:lnTo>
                <a:lnTo>
                  <a:pt x="6596661" y="2894310"/>
                </a:lnTo>
                <a:close/>
                <a:moveTo>
                  <a:pt x="1799054" y="2880923"/>
                </a:moveTo>
                <a:lnTo>
                  <a:pt x="1799094" y="2881288"/>
                </a:lnTo>
                <a:lnTo>
                  <a:pt x="1801047" y="2887799"/>
                </a:lnTo>
                <a:lnTo>
                  <a:pt x="1802970" y="2894206"/>
                </a:lnTo>
                <a:lnTo>
                  <a:pt x="1802931" y="2893858"/>
                </a:lnTo>
                <a:lnTo>
                  <a:pt x="1800978" y="2887345"/>
                </a:lnTo>
                <a:close/>
                <a:moveTo>
                  <a:pt x="3553479" y="2871028"/>
                </a:moveTo>
                <a:lnTo>
                  <a:pt x="3552994" y="2871061"/>
                </a:lnTo>
                <a:lnTo>
                  <a:pt x="3553269" y="2871061"/>
                </a:lnTo>
                <a:close/>
                <a:moveTo>
                  <a:pt x="1797792" y="2870817"/>
                </a:moveTo>
                <a:lnTo>
                  <a:pt x="1797792" y="2870870"/>
                </a:lnTo>
                <a:lnTo>
                  <a:pt x="1798443" y="2875428"/>
                </a:lnTo>
                <a:lnTo>
                  <a:pt x="1798872" y="2879287"/>
                </a:lnTo>
                <a:lnTo>
                  <a:pt x="1798375" y="2874318"/>
                </a:lnTo>
                <a:close/>
                <a:moveTo>
                  <a:pt x="3564331" y="2869567"/>
                </a:moveTo>
                <a:lnTo>
                  <a:pt x="3563087" y="2869758"/>
                </a:lnTo>
                <a:lnTo>
                  <a:pt x="3567590" y="2869758"/>
                </a:lnTo>
                <a:lnTo>
                  <a:pt x="3575401" y="2869758"/>
                </a:lnTo>
                <a:lnTo>
                  <a:pt x="3572146" y="2871712"/>
                </a:lnTo>
                <a:lnTo>
                  <a:pt x="3570845" y="2876272"/>
                </a:lnTo>
                <a:lnTo>
                  <a:pt x="3570845" y="2882134"/>
                </a:lnTo>
                <a:lnTo>
                  <a:pt x="3571495" y="2886693"/>
                </a:lnTo>
                <a:lnTo>
                  <a:pt x="3572146" y="2889950"/>
                </a:lnTo>
                <a:lnTo>
                  <a:pt x="3569543" y="2894509"/>
                </a:lnTo>
                <a:lnTo>
                  <a:pt x="3565637" y="2899720"/>
                </a:lnTo>
                <a:lnTo>
                  <a:pt x="3561081" y="2905582"/>
                </a:lnTo>
                <a:lnTo>
                  <a:pt x="3556524" y="2910142"/>
                </a:lnTo>
                <a:lnTo>
                  <a:pt x="3550666" y="2915353"/>
                </a:lnTo>
                <a:lnTo>
                  <a:pt x="3544157" y="2920563"/>
                </a:lnTo>
                <a:lnTo>
                  <a:pt x="3537647" y="2927077"/>
                </a:lnTo>
                <a:lnTo>
                  <a:pt x="3531138" y="2932939"/>
                </a:lnTo>
                <a:lnTo>
                  <a:pt x="3529185" y="2937498"/>
                </a:lnTo>
                <a:lnTo>
                  <a:pt x="3527883" y="2943361"/>
                </a:lnTo>
                <a:lnTo>
                  <a:pt x="3525931" y="2948571"/>
                </a:lnTo>
                <a:lnTo>
                  <a:pt x="3523978" y="2953782"/>
                </a:lnTo>
                <a:lnTo>
                  <a:pt x="3521374" y="2958993"/>
                </a:lnTo>
                <a:lnTo>
                  <a:pt x="3517469" y="2964204"/>
                </a:lnTo>
                <a:lnTo>
                  <a:pt x="3513563" y="2970066"/>
                </a:lnTo>
                <a:lnTo>
                  <a:pt x="3510959" y="2974625"/>
                </a:lnTo>
                <a:lnTo>
                  <a:pt x="3510959" y="2977882"/>
                </a:lnTo>
                <a:lnTo>
                  <a:pt x="3510959" y="2983744"/>
                </a:lnTo>
                <a:lnTo>
                  <a:pt x="3509657" y="2988955"/>
                </a:lnTo>
                <a:lnTo>
                  <a:pt x="3508356" y="2992212"/>
                </a:lnTo>
                <a:lnTo>
                  <a:pt x="3503148" y="2998725"/>
                </a:lnTo>
                <a:lnTo>
                  <a:pt x="3495988" y="3004587"/>
                </a:lnTo>
                <a:lnTo>
                  <a:pt x="3488177" y="3010449"/>
                </a:lnTo>
                <a:lnTo>
                  <a:pt x="3482970" y="3015009"/>
                </a:lnTo>
                <a:lnTo>
                  <a:pt x="3477762" y="3020220"/>
                </a:lnTo>
                <a:lnTo>
                  <a:pt x="3471253" y="3026733"/>
                </a:lnTo>
                <a:lnTo>
                  <a:pt x="3464093" y="3033247"/>
                </a:lnTo>
                <a:lnTo>
                  <a:pt x="3457583" y="3038457"/>
                </a:lnTo>
                <a:lnTo>
                  <a:pt x="3450423" y="3042366"/>
                </a:lnTo>
                <a:lnTo>
                  <a:pt x="3440659" y="3046925"/>
                </a:lnTo>
                <a:lnTo>
                  <a:pt x="3431547" y="3051484"/>
                </a:lnTo>
                <a:lnTo>
                  <a:pt x="3423735" y="3056044"/>
                </a:lnTo>
                <a:lnTo>
                  <a:pt x="3419830" y="3061255"/>
                </a:lnTo>
                <a:lnTo>
                  <a:pt x="3416575" y="3067117"/>
                </a:lnTo>
                <a:lnTo>
                  <a:pt x="3412670" y="3072328"/>
                </a:lnTo>
                <a:lnTo>
                  <a:pt x="3408764" y="3076887"/>
                </a:lnTo>
                <a:lnTo>
                  <a:pt x="3402255" y="3082098"/>
                </a:lnTo>
                <a:lnTo>
                  <a:pt x="3393142" y="3087309"/>
                </a:lnTo>
                <a:lnTo>
                  <a:pt x="3388585" y="3088611"/>
                </a:lnTo>
                <a:lnTo>
                  <a:pt x="3383378" y="3089914"/>
                </a:lnTo>
                <a:lnTo>
                  <a:pt x="3377520" y="3090565"/>
                </a:lnTo>
                <a:lnTo>
                  <a:pt x="3372963" y="3092519"/>
                </a:lnTo>
                <a:lnTo>
                  <a:pt x="3366454" y="3096427"/>
                </a:lnTo>
                <a:lnTo>
                  <a:pt x="3359294" y="3100336"/>
                </a:lnTo>
                <a:lnTo>
                  <a:pt x="3356039" y="3102290"/>
                </a:lnTo>
                <a:lnTo>
                  <a:pt x="3352785" y="3104895"/>
                </a:lnTo>
                <a:lnTo>
                  <a:pt x="3350181" y="3107500"/>
                </a:lnTo>
                <a:lnTo>
                  <a:pt x="3347577" y="3110106"/>
                </a:lnTo>
                <a:lnTo>
                  <a:pt x="3343021" y="3115317"/>
                </a:lnTo>
                <a:lnTo>
                  <a:pt x="3338464" y="3122481"/>
                </a:lnTo>
                <a:lnTo>
                  <a:pt x="3335861" y="3126389"/>
                </a:lnTo>
                <a:lnTo>
                  <a:pt x="3333908" y="3130298"/>
                </a:lnTo>
                <a:lnTo>
                  <a:pt x="3332606" y="3134206"/>
                </a:lnTo>
                <a:lnTo>
                  <a:pt x="3332606" y="3138114"/>
                </a:lnTo>
                <a:lnTo>
                  <a:pt x="3333908" y="3144627"/>
                </a:lnTo>
                <a:lnTo>
                  <a:pt x="3335209" y="3153095"/>
                </a:lnTo>
                <a:lnTo>
                  <a:pt x="3341068" y="3162214"/>
                </a:lnTo>
                <a:lnTo>
                  <a:pt x="3347577" y="3171984"/>
                </a:lnTo>
                <a:lnTo>
                  <a:pt x="3346275" y="3179800"/>
                </a:lnTo>
                <a:lnTo>
                  <a:pt x="3344973" y="3189570"/>
                </a:lnTo>
                <a:lnTo>
                  <a:pt x="3340417" y="3193478"/>
                </a:lnTo>
                <a:lnTo>
                  <a:pt x="3333908" y="3197386"/>
                </a:lnTo>
                <a:lnTo>
                  <a:pt x="3331304" y="3199341"/>
                </a:lnTo>
                <a:lnTo>
                  <a:pt x="3328049" y="3201295"/>
                </a:lnTo>
                <a:lnTo>
                  <a:pt x="3326097" y="3203249"/>
                </a:lnTo>
                <a:lnTo>
                  <a:pt x="3324144" y="3205203"/>
                </a:lnTo>
                <a:lnTo>
                  <a:pt x="3323493" y="3208459"/>
                </a:lnTo>
                <a:lnTo>
                  <a:pt x="3323493" y="3211716"/>
                </a:lnTo>
                <a:lnTo>
                  <a:pt x="3323493" y="3216276"/>
                </a:lnTo>
                <a:lnTo>
                  <a:pt x="3324144" y="3220184"/>
                </a:lnTo>
                <a:lnTo>
                  <a:pt x="3325446" y="3224743"/>
                </a:lnTo>
                <a:lnTo>
                  <a:pt x="3325446" y="3228651"/>
                </a:lnTo>
                <a:lnTo>
                  <a:pt x="3325446" y="3232559"/>
                </a:lnTo>
                <a:lnTo>
                  <a:pt x="3324144" y="3235816"/>
                </a:lnTo>
                <a:lnTo>
                  <a:pt x="3324144" y="3242330"/>
                </a:lnTo>
                <a:lnTo>
                  <a:pt x="3323493" y="3250797"/>
                </a:lnTo>
                <a:lnTo>
                  <a:pt x="3322842" y="3254705"/>
                </a:lnTo>
                <a:lnTo>
                  <a:pt x="3322191" y="3257962"/>
                </a:lnTo>
                <a:lnTo>
                  <a:pt x="3320889" y="3261219"/>
                </a:lnTo>
                <a:lnTo>
                  <a:pt x="3318936" y="3263824"/>
                </a:lnTo>
                <a:lnTo>
                  <a:pt x="3315682" y="3265127"/>
                </a:lnTo>
                <a:lnTo>
                  <a:pt x="3311776" y="3266429"/>
                </a:lnTo>
                <a:lnTo>
                  <a:pt x="3307871" y="3267081"/>
                </a:lnTo>
                <a:lnTo>
                  <a:pt x="3303314" y="3268383"/>
                </a:lnTo>
                <a:lnTo>
                  <a:pt x="3294201" y="3269035"/>
                </a:lnTo>
                <a:lnTo>
                  <a:pt x="3285739" y="3269035"/>
                </a:lnTo>
                <a:lnTo>
                  <a:pt x="3280532" y="3268383"/>
                </a:lnTo>
                <a:lnTo>
                  <a:pt x="3272721" y="3265778"/>
                </a:lnTo>
                <a:lnTo>
                  <a:pt x="3264910" y="3264475"/>
                </a:lnTo>
                <a:lnTo>
                  <a:pt x="3257749" y="3263824"/>
                </a:lnTo>
                <a:lnTo>
                  <a:pt x="3253193" y="3265778"/>
                </a:lnTo>
                <a:lnTo>
                  <a:pt x="3247985" y="3268383"/>
                </a:lnTo>
                <a:lnTo>
                  <a:pt x="3245382" y="3269686"/>
                </a:lnTo>
                <a:lnTo>
                  <a:pt x="3243429" y="3270989"/>
                </a:lnTo>
                <a:lnTo>
                  <a:pt x="3241476" y="3272292"/>
                </a:lnTo>
                <a:lnTo>
                  <a:pt x="3240174" y="3274246"/>
                </a:lnTo>
                <a:lnTo>
                  <a:pt x="3238222" y="3275548"/>
                </a:lnTo>
                <a:lnTo>
                  <a:pt x="3236269" y="3277502"/>
                </a:lnTo>
                <a:lnTo>
                  <a:pt x="3234967" y="3279456"/>
                </a:lnTo>
                <a:lnTo>
                  <a:pt x="3233014" y="3282062"/>
                </a:lnTo>
                <a:lnTo>
                  <a:pt x="3231061" y="3287924"/>
                </a:lnTo>
                <a:lnTo>
                  <a:pt x="3229760" y="3292483"/>
                </a:lnTo>
                <a:lnTo>
                  <a:pt x="3229760" y="3294437"/>
                </a:lnTo>
                <a:lnTo>
                  <a:pt x="3229760" y="3297043"/>
                </a:lnTo>
                <a:lnTo>
                  <a:pt x="3230411" y="3300300"/>
                </a:lnTo>
                <a:lnTo>
                  <a:pt x="3231061" y="3303556"/>
                </a:lnTo>
                <a:lnTo>
                  <a:pt x="3232363" y="3306813"/>
                </a:lnTo>
                <a:lnTo>
                  <a:pt x="3233014" y="3310070"/>
                </a:lnTo>
                <a:lnTo>
                  <a:pt x="3233014" y="3312675"/>
                </a:lnTo>
                <a:lnTo>
                  <a:pt x="3232363" y="3315281"/>
                </a:lnTo>
                <a:lnTo>
                  <a:pt x="3229760" y="3319189"/>
                </a:lnTo>
                <a:lnTo>
                  <a:pt x="3226505" y="3322445"/>
                </a:lnTo>
                <a:lnTo>
                  <a:pt x="3222599" y="3325702"/>
                </a:lnTo>
                <a:lnTo>
                  <a:pt x="3219996" y="3327656"/>
                </a:lnTo>
                <a:lnTo>
                  <a:pt x="3215439" y="3330262"/>
                </a:lnTo>
                <a:lnTo>
                  <a:pt x="3210883" y="3332867"/>
                </a:lnTo>
                <a:lnTo>
                  <a:pt x="3206326" y="3334821"/>
                </a:lnTo>
                <a:lnTo>
                  <a:pt x="3201770" y="3335472"/>
                </a:lnTo>
                <a:lnTo>
                  <a:pt x="3198515" y="3335472"/>
                </a:lnTo>
                <a:lnTo>
                  <a:pt x="3193959" y="3334821"/>
                </a:lnTo>
                <a:lnTo>
                  <a:pt x="3189402" y="3334170"/>
                </a:lnTo>
                <a:lnTo>
                  <a:pt x="3186148" y="3332867"/>
                </a:lnTo>
                <a:lnTo>
                  <a:pt x="3185354" y="3332337"/>
                </a:lnTo>
                <a:lnTo>
                  <a:pt x="3185913" y="3333177"/>
                </a:lnTo>
                <a:lnTo>
                  <a:pt x="3187866" y="3334479"/>
                </a:lnTo>
                <a:lnTo>
                  <a:pt x="3191121" y="3335781"/>
                </a:lnTo>
                <a:lnTo>
                  <a:pt x="3195678" y="3336432"/>
                </a:lnTo>
                <a:lnTo>
                  <a:pt x="3200235" y="3337084"/>
                </a:lnTo>
                <a:lnTo>
                  <a:pt x="3203490" y="3337084"/>
                </a:lnTo>
                <a:lnTo>
                  <a:pt x="3208047" y="3335781"/>
                </a:lnTo>
                <a:lnTo>
                  <a:pt x="3212603" y="3333828"/>
                </a:lnTo>
                <a:lnTo>
                  <a:pt x="3217160" y="3331223"/>
                </a:lnTo>
                <a:lnTo>
                  <a:pt x="3221717" y="3329270"/>
                </a:lnTo>
                <a:lnTo>
                  <a:pt x="3224321" y="3326665"/>
                </a:lnTo>
                <a:lnTo>
                  <a:pt x="3227576" y="3324061"/>
                </a:lnTo>
                <a:lnTo>
                  <a:pt x="3231481" y="3320154"/>
                </a:lnTo>
                <a:lnTo>
                  <a:pt x="3234085" y="3316247"/>
                </a:lnTo>
                <a:lnTo>
                  <a:pt x="3234736" y="3314294"/>
                </a:lnTo>
                <a:lnTo>
                  <a:pt x="3234736" y="3311689"/>
                </a:lnTo>
                <a:lnTo>
                  <a:pt x="3234085" y="3308434"/>
                </a:lnTo>
                <a:lnTo>
                  <a:pt x="3232783" y="3305178"/>
                </a:lnTo>
                <a:lnTo>
                  <a:pt x="3232132" y="3301922"/>
                </a:lnTo>
                <a:lnTo>
                  <a:pt x="3231481" y="3298666"/>
                </a:lnTo>
                <a:lnTo>
                  <a:pt x="3230831" y="3296062"/>
                </a:lnTo>
                <a:lnTo>
                  <a:pt x="3231481" y="3293457"/>
                </a:lnTo>
                <a:lnTo>
                  <a:pt x="3232783" y="3288899"/>
                </a:lnTo>
                <a:lnTo>
                  <a:pt x="3234736" y="3283690"/>
                </a:lnTo>
                <a:lnTo>
                  <a:pt x="3236038" y="3281086"/>
                </a:lnTo>
                <a:lnTo>
                  <a:pt x="3237991" y="3279132"/>
                </a:lnTo>
                <a:lnTo>
                  <a:pt x="3239944" y="3277179"/>
                </a:lnTo>
                <a:lnTo>
                  <a:pt x="3241897" y="3275877"/>
                </a:lnTo>
                <a:lnTo>
                  <a:pt x="3243199" y="3273923"/>
                </a:lnTo>
                <a:lnTo>
                  <a:pt x="3245152" y="3272621"/>
                </a:lnTo>
                <a:lnTo>
                  <a:pt x="3247105" y="3270667"/>
                </a:lnTo>
                <a:lnTo>
                  <a:pt x="3249709" y="3269365"/>
                </a:lnTo>
                <a:lnTo>
                  <a:pt x="3254917" y="3266761"/>
                </a:lnTo>
                <a:lnTo>
                  <a:pt x="3259473" y="3264807"/>
                </a:lnTo>
                <a:lnTo>
                  <a:pt x="3266634" y="3265458"/>
                </a:lnTo>
                <a:lnTo>
                  <a:pt x="3274446" y="3267412"/>
                </a:lnTo>
                <a:lnTo>
                  <a:pt x="3282257" y="3270016"/>
                </a:lnTo>
                <a:lnTo>
                  <a:pt x="3287465" y="3270667"/>
                </a:lnTo>
                <a:lnTo>
                  <a:pt x="3295928" y="3270667"/>
                </a:lnTo>
                <a:lnTo>
                  <a:pt x="3305041" y="3270016"/>
                </a:lnTo>
                <a:lnTo>
                  <a:pt x="3309598" y="3269365"/>
                </a:lnTo>
                <a:lnTo>
                  <a:pt x="3313504" y="3268714"/>
                </a:lnTo>
                <a:lnTo>
                  <a:pt x="3317410" y="3266761"/>
                </a:lnTo>
                <a:lnTo>
                  <a:pt x="3320665" y="3264807"/>
                </a:lnTo>
                <a:lnTo>
                  <a:pt x="3321967" y="3262854"/>
                </a:lnTo>
                <a:lnTo>
                  <a:pt x="3323269" y="3259598"/>
                </a:lnTo>
                <a:lnTo>
                  <a:pt x="3324571" y="3255691"/>
                </a:lnTo>
                <a:lnTo>
                  <a:pt x="3325222" y="3251784"/>
                </a:lnTo>
                <a:lnTo>
                  <a:pt x="3326523" y="3243971"/>
                </a:lnTo>
                <a:lnTo>
                  <a:pt x="3326523" y="3236808"/>
                </a:lnTo>
                <a:lnTo>
                  <a:pt x="3327174" y="3233553"/>
                </a:lnTo>
                <a:lnTo>
                  <a:pt x="3327174" y="3230297"/>
                </a:lnTo>
                <a:lnTo>
                  <a:pt x="3326523" y="3225739"/>
                </a:lnTo>
                <a:lnTo>
                  <a:pt x="3326523" y="3221832"/>
                </a:lnTo>
                <a:lnTo>
                  <a:pt x="3325222" y="3217274"/>
                </a:lnTo>
                <a:lnTo>
                  <a:pt x="3325222" y="3213367"/>
                </a:lnTo>
                <a:lnTo>
                  <a:pt x="3325222" y="3209460"/>
                </a:lnTo>
                <a:lnTo>
                  <a:pt x="3326523" y="3206205"/>
                </a:lnTo>
                <a:lnTo>
                  <a:pt x="3327825" y="3204251"/>
                </a:lnTo>
                <a:lnTo>
                  <a:pt x="3329778" y="3202298"/>
                </a:lnTo>
                <a:lnTo>
                  <a:pt x="3332382" y="3200345"/>
                </a:lnTo>
                <a:lnTo>
                  <a:pt x="3335637" y="3199042"/>
                </a:lnTo>
                <a:lnTo>
                  <a:pt x="3341496" y="3195135"/>
                </a:lnTo>
                <a:lnTo>
                  <a:pt x="3346704" y="3191229"/>
                </a:lnTo>
                <a:lnTo>
                  <a:pt x="3348006" y="3181462"/>
                </a:lnTo>
                <a:lnTo>
                  <a:pt x="3349307" y="3172997"/>
                </a:lnTo>
                <a:lnTo>
                  <a:pt x="3342798" y="3164532"/>
                </a:lnTo>
                <a:lnTo>
                  <a:pt x="3336288" y="3154765"/>
                </a:lnTo>
                <a:lnTo>
                  <a:pt x="3334986" y="3146300"/>
                </a:lnTo>
                <a:lnTo>
                  <a:pt x="3333684" y="3139789"/>
                </a:lnTo>
                <a:lnTo>
                  <a:pt x="3334335" y="3135882"/>
                </a:lnTo>
                <a:lnTo>
                  <a:pt x="3335637" y="3131324"/>
                </a:lnTo>
                <a:lnTo>
                  <a:pt x="3337590" y="3127417"/>
                </a:lnTo>
                <a:lnTo>
                  <a:pt x="3339543" y="3123510"/>
                </a:lnTo>
                <a:lnTo>
                  <a:pt x="3344751" y="3116348"/>
                </a:lnTo>
                <a:lnTo>
                  <a:pt x="3349307" y="3111790"/>
                </a:lnTo>
                <a:lnTo>
                  <a:pt x="3351260" y="3108534"/>
                </a:lnTo>
                <a:lnTo>
                  <a:pt x="3354515" y="3106581"/>
                </a:lnTo>
                <a:lnTo>
                  <a:pt x="3357770" y="3103976"/>
                </a:lnTo>
                <a:lnTo>
                  <a:pt x="3361025" y="3102023"/>
                </a:lnTo>
                <a:lnTo>
                  <a:pt x="3368186" y="3097465"/>
                </a:lnTo>
                <a:lnTo>
                  <a:pt x="3374695" y="3093558"/>
                </a:lnTo>
                <a:lnTo>
                  <a:pt x="3379252" y="3092256"/>
                </a:lnTo>
                <a:lnTo>
                  <a:pt x="3385111" y="3090953"/>
                </a:lnTo>
                <a:lnTo>
                  <a:pt x="3390319" y="3090302"/>
                </a:lnTo>
                <a:lnTo>
                  <a:pt x="3394876" y="3088349"/>
                </a:lnTo>
                <a:lnTo>
                  <a:pt x="3403338" y="3083791"/>
                </a:lnTo>
                <a:lnTo>
                  <a:pt x="3410499" y="3078582"/>
                </a:lnTo>
                <a:lnTo>
                  <a:pt x="3413754" y="3074024"/>
                </a:lnTo>
                <a:lnTo>
                  <a:pt x="3417660" y="3068163"/>
                </a:lnTo>
                <a:lnTo>
                  <a:pt x="3421565" y="3062954"/>
                </a:lnTo>
                <a:lnTo>
                  <a:pt x="3425471" y="3057745"/>
                </a:lnTo>
                <a:lnTo>
                  <a:pt x="3432632" y="3053187"/>
                </a:lnTo>
                <a:lnTo>
                  <a:pt x="3441746" y="3048629"/>
                </a:lnTo>
                <a:lnTo>
                  <a:pt x="3452161" y="3044071"/>
                </a:lnTo>
                <a:lnTo>
                  <a:pt x="3459322" y="3039513"/>
                </a:lnTo>
                <a:lnTo>
                  <a:pt x="3465832" y="3034955"/>
                </a:lnTo>
                <a:lnTo>
                  <a:pt x="3472992" y="3028444"/>
                </a:lnTo>
                <a:lnTo>
                  <a:pt x="3479502" y="3021933"/>
                </a:lnTo>
                <a:lnTo>
                  <a:pt x="3484710" y="3016724"/>
                </a:lnTo>
                <a:lnTo>
                  <a:pt x="3489918" y="3012166"/>
                </a:lnTo>
                <a:lnTo>
                  <a:pt x="3497078" y="3006305"/>
                </a:lnTo>
                <a:lnTo>
                  <a:pt x="3504890" y="2999794"/>
                </a:lnTo>
                <a:lnTo>
                  <a:pt x="3510098" y="2993934"/>
                </a:lnTo>
                <a:lnTo>
                  <a:pt x="3511400" y="2990678"/>
                </a:lnTo>
                <a:lnTo>
                  <a:pt x="3512051" y="2984818"/>
                </a:lnTo>
                <a:lnTo>
                  <a:pt x="3512702" y="2979609"/>
                </a:lnTo>
                <a:lnTo>
                  <a:pt x="3512702" y="2976353"/>
                </a:lnTo>
                <a:lnTo>
                  <a:pt x="3515305" y="2971144"/>
                </a:lnTo>
                <a:lnTo>
                  <a:pt x="3519211" y="2965935"/>
                </a:lnTo>
                <a:lnTo>
                  <a:pt x="3522466" y="2960075"/>
                </a:lnTo>
                <a:lnTo>
                  <a:pt x="3525070" y="2954865"/>
                </a:lnTo>
                <a:lnTo>
                  <a:pt x="3527023" y="2950307"/>
                </a:lnTo>
                <a:lnTo>
                  <a:pt x="3528976" y="2945098"/>
                </a:lnTo>
                <a:lnTo>
                  <a:pt x="3530929" y="2939238"/>
                </a:lnTo>
                <a:lnTo>
                  <a:pt x="3532882" y="2934680"/>
                </a:lnTo>
                <a:lnTo>
                  <a:pt x="3539391" y="2928169"/>
                </a:lnTo>
                <a:lnTo>
                  <a:pt x="3545901" y="2921657"/>
                </a:lnTo>
                <a:lnTo>
                  <a:pt x="3551760" y="2917099"/>
                </a:lnTo>
                <a:lnTo>
                  <a:pt x="3558270" y="2911890"/>
                </a:lnTo>
                <a:lnTo>
                  <a:pt x="3562175" y="2907332"/>
                </a:lnTo>
                <a:lnTo>
                  <a:pt x="3566732" y="2901472"/>
                </a:lnTo>
                <a:lnTo>
                  <a:pt x="3570638" y="2896263"/>
                </a:lnTo>
                <a:lnTo>
                  <a:pt x="3573242" y="2891705"/>
                </a:lnTo>
                <a:lnTo>
                  <a:pt x="3573242" y="2888449"/>
                </a:lnTo>
                <a:lnTo>
                  <a:pt x="3572591" y="2883240"/>
                </a:lnTo>
                <a:lnTo>
                  <a:pt x="3572591" y="2878031"/>
                </a:lnTo>
                <a:lnTo>
                  <a:pt x="3573242" y="2873473"/>
                </a:lnTo>
                <a:lnTo>
                  <a:pt x="3573893" y="2873473"/>
                </a:lnTo>
                <a:lnTo>
                  <a:pt x="3576497" y="2870869"/>
                </a:lnTo>
                <a:lnTo>
                  <a:pt x="3576497" y="2869567"/>
                </a:lnTo>
                <a:lnTo>
                  <a:pt x="3569540" y="2869567"/>
                </a:lnTo>
                <a:close/>
                <a:moveTo>
                  <a:pt x="5215714" y="2862027"/>
                </a:moveTo>
                <a:lnTo>
                  <a:pt x="5214344" y="2863055"/>
                </a:lnTo>
                <a:lnTo>
                  <a:pt x="5210438" y="2866311"/>
                </a:lnTo>
                <a:lnTo>
                  <a:pt x="5207183" y="2869566"/>
                </a:lnTo>
                <a:lnTo>
                  <a:pt x="5204579" y="2873473"/>
                </a:lnTo>
                <a:lnTo>
                  <a:pt x="5205230" y="2880636"/>
                </a:lnTo>
                <a:lnTo>
                  <a:pt x="5208485" y="2889100"/>
                </a:lnTo>
                <a:lnTo>
                  <a:pt x="5211740" y="2896914"/>
                </a:lnTo>
                <a:lnTo>
                  <a:pt x="5214344" y="2904077"/>
                </a:lnTo>
                <a:lnTo>
                  <a:pt x="5214995" y="2909286"/>
                </a:lnTo>
                <a:lnTo>
                  <a:pt x="5215645" y="2915797"/>
                </a:lnTo>
                <a:lnTo>
                  <a:pt x="5215645" y="2922960"/>
                </a:lnTo>
                <a:lnTo>
                  <a:pt x="5214344" y="2929471"/>
                </a:lnTo>
                <a:lnTo>
                  <a:pt x="5210501" y="2933314"/>
                </a:lnTo>
                <a:lnTo>
                  <a:pt x="5211524" y="2932633"/>
                </a:lnTo>
                <a:lnTo>
                  <a:pt x="5215431" y="2928726"/>
                </a:lnTo>
                <a:lnTo>
                  <a:pt x="5216733" y="2922215"/>
                </a:lnTo>
                <a:lnTo>
                  <a:pt x="5216733" y="2915052"/>
                </a:lnTo>
                <a:lnTo>
                  <a:pt x="5216082" y="2908541"/>
                </a:lnTo>
                <a:lnTo>
                  <a:pt x="5215431" y="2903332"/>
                </a:lnTo>
                <a:lnTo>
                  <a:pt x="5212826" y="2896169"/>
                </a:lnTo>
                <a:lnTo>
                  <a:pt x="5209570" y="2887704"/>
                </a:lnTo>
                <a:lnTo>
                  <a:pt x="5206966" y="2879891"/>
                </a:lnTo>
                <a:lnTo>
                  <a:pt x="5205663" y="2872728"/>
                </a:lnTo>
                <a:lnTo>
                  <a:pt x="5208268" y="2868821"/>
                </a:lnTo>
                <a:lnTo>
                  <a:pt x="5211524" y="2865566"/>
                </a:lnTo>
                <a:lnTo>
                  <a:pt x="5215431" y="2862310"/>
                </a:lnTo>
                <a:close/>
                <a:moveTo>
                  <a:pt x="1809626" y="2842216"/>
                </a:moveTo>
                <a:lnTo>
                  <a:pt x="1808861" y="2842871"/>
                </a:lnTo>
                <a:lnTo>
                  <a:pt x="1808721" y="2843031"/>
                </a:lnTo>
                <a:lnTo>
                  <a:pt x="1809440" y="2842401"/>
                </a:lnTo>
                <a:close/>
                <a:moveTo>
                  <a:pt x="3657361" y="2820191"/>
                </a:moveTo>
                <a:lnTo>
                  <a:pt x="3655491" y="2822685"/>
                </a:lnTo>
                <a:lnTo>
                  <a:pt x="3653537" y="2825289"/>
                </a:lnTo>
                <a:lnTo>
                  <a:pt x="3648979" y="2830498"/>
                </a:lnTo>
                <a:lnTo>
                  <a:pt x="3646375" y="2833754"/>
                </a:lnTo>
                <a:lnTo>
                  <a:pt x="3639863" y="2838312"/>
                </a:lnTo>
                <a:lnTo>
                  <a:pt x="3633352" y="2843521"/>
                </a:lnTo>
                <a:lnTo>
                  <a:pt x="3626841" y="2849381"/>
                </a:lnTo>
                <a:lnTo>
                  <a:pt x="3620980" y="2854591"/>
                </a:lnTo>
                <a:lnTo>
                  <a:pt x="3613167" y="2857195"/>
                </a:lnTo>
                <a:lnTo>
                  <a:pt x="3605353" y="2859800"/>
                </a:lnTo>
                <a:lnTo>
                  <a:pt x="3601446" y="2861102"/>
                </a:lnTo>
                <a:lnTo>
                  <a:pt x="3596888" y="2861753"/>
                </a:lnTo>
                <a:lnTo>
                  <a:pt x="3592981" y="2861753"/>
                </a:lnTo>
                <a:lnTo>
                  <a:pt x="3590377" y="2861753"/>
                </a:lnTo>
                <a:lnTo>
                  <a:pt x="3583865" y="2864358"/>
                </a:lnTo>
                <a:lnTo>
                  <a:pt x="3577354" y="2866962"/>
                </a:lnTo>
                <a:lnTo>
                  <a:pt x="3577354" y="2867921"/>
                </a:lnTo>
                <a:lnTo>
                  <a:pt x="3583007" y="2865659"/>
                </a:lnTo>
                <a:lnTo>
                  <a:pt x="3589516" y="2863706"/>
                </a:lnTo>
                <a:lnTo>
                  <a:pt x="3592120" y="2863706"/>
                </a:lnTo>
                <a:lnTo>
                  <a:pt x="3596026" y="2863055"/>
                </a:lnTo>
                <a:lnTo>
                  <a:pt x="3600583" y="2862404"/>
                </a:lnTo>
                <a:lnTo>
                  <a:pt x="3604489" y="2861102"/>
                </a:lnTo>
                <a:lnTo>
                  <a:pt x="3612300" y="2858497"/>
                </a:lnTo>
                <a:lnTo>
                  <a:pt x="3620112" y="2855892"/>
                </a:lnTo>
                <a:lnTo>
                  <a:pt x="3625971" y="2850683"/>
                </a:lnTo>
                <a:lnTo>
                  <a:pt x="3632481" y="2844823"/>
                </a:lnTo>
                <a:lnTo>
                  <a:pt x="3638990" y="2839614"/>
                </a:lnTo>
                <a:lnTo>
                  <a:pt x="3645500" y="2835056"/>
                </a:lnTo>
                <a:lnTo>
                  <a:pt x="3648104" y="2831800"/>
                </a:lnTo>
                <a:lnTo>
                  <a:pt x="3652661" y="2826591"/>
                </a:lnTo>
                <a:lnTo>
                  <a:pt x="3654614" y="2823987"/>
                </a:lnTo>
                <a:lnTo>
                  <a:pt x="3656567" y="2821382"/>
                </a:lnTo>
                <a:close/>
                <a:moveTo>
                  <a:pt x="3367724" y="2819433"/>
                </a:moveTo>
                <a:lnTo>
                  <a:pt x="3371010" y="2820256"/>
                </a:lnTo>
                <a:lnTo>
                  <a:pt x="3374777" y="2820256"/>
                </a:lnTo>
                <a:lnTo>
                  <a:pt x="3373548" y="2820080"/>
                </a:lnTo>
                <a:close/>
                <a:moveTo>
                  <a:pt x="3657869" y="2818805"/>
                </a:moveTo>
                <a:lnTo>
                  <a:pt x="3657453" y="2820053"/>
                </a:lnTo>
                <a:lnTo>
                  <a:pt x="3657869" y="2819429"/>
                </a:lnTo>
                <a:close/>
                <a:moveTo>
                  <a:pt x="3321688" y="2808381"/>
                </a:moveTo>
                <a:lnTo>
                  <a:pt x="3326097" y="2809183"/>
                </a:lnTo>
                <a:lnTo>
                  <a:pt x="3332606" y="2810485"/>
                </a:lnTo>
                <a:lnTo>
                  <a:pt x="3333420" y="2810078"/>
                </a:lnTo>
                <a:lnTo>
                  <a:pt x="3328619" y="2809011"/>
                </a:lnTo>
                <a:close/>
                <a:moveTo>
                  <a:pt x="3423685" y="2805755"/>
                </a:moveTo>
                <a:lnTo>
                  <a:pt x="3422768" y="2805870"/>
                </a:lnTo>
                <a:lnTo>
                  <a:pt x="3428292" y="2807880"/>
                </a:lnTo>
                <a:lnTo>
                  <a:pt x="3436103" y="2811788"/>
                </a:lnTo>
                <a:lnTo>
                  <a:pt x="3443914" y="2816348"/>
                </a:lnTo>
                <a:lnTo>
                  <a:pt x="3449121" y="2820256"/>
                </a:lnTo>
                <a:lnTo>
                  <a:pt x="3460838" y="2826118"/>
                </a:lnTo>
                <a:lnTo>
                  <a:pt x="3472555" y="2833283"/>
                </a:lnTo>
                <a:lnTo>
                  <a:pt x="3484271" y="2841750"/>
                </a:lnTo>
                <a:lnTo>
                  <a:pt x="3493384" y="2848264"/>
                </a:lnTo>
                <a:lnTo>
                  <a:pt x="3500545" y="2854126"/>
                </a:lnTo>
                <a:lnTo>
                  <a:pt x="3509657" y="2859988"/>
                </a:lnTo>
                <a:lnTo>
                  <a:pt x="3518771" y="2865850"/>
                </a:lnTo>
                <a:lnTo>
                  <a:pt x="3526582" y="2869758"/>
                </a:lnTo>
                <a:lnTo>
                  <a:pt x="3535044" y="2871061"/>
                </a:lnTo>
                <a:lnTo>
                  <a:pt x="3539665" y="2871061"/>
                </a:lnTo>
                <a:lnTo>
                  <a:pt x="3536983" y="2870869"/>
                </a:lnTo>
                <a:lnTo>
                  <a:pt x="3528519" y="2869567"/>
                </a:lnTo>
                <a:lnTo>
                  <a:pt x="3521356" y="2866311"/>
                </a:lnTo>
                <a:lnTo>
                  <a:pt x="3512240" y="2860451"/>
                </a:lnTo>
                <a:lnTo>
                  <a:pt x="3502473" y="2854591"/>
                </a:lnTo>
                <a:lnTo>
                  <a:pt x="3495311" y="2848730"/>
                </a:lnTo>
                <a:lnTo>
                  <a:pt x="3486195" y="2841568"/>
                </a:lnTo>
                <a:lnTo>
                  <a:pt x="3475125" y="2833754"/>
                </a:lnTo>
                <a:lnTo>
                  <a:pt x="3462754" y="2825941"/>
                </a:lnTo>
                <a:lnTo>
                  <a:pt x="3452335" y="2820731"/>
                </a:lnTo>
                <a:lnTo>
                  <a:pt x="3446475" y="2816825"/>
                </a:lnTo>
                <a:lnTo>
                  <a:pt x="3438661" y="2812267"/>
                </a:lnTo>
                <a:lnTo>
                  <a:pt x="3430848" y="2808360"/>
                </a:lnTo>
                <a:close/>
                <a:moveTo>
                  <a:pt x="3347502" y="2805755"/>
                </a:moveTo>
                <a:lnTo>
                  <a:pt x="3346000" y="2806302"/>
                </a:lnTo>
                <a:lnTo>
                  <a:pt x="3350181" y="2810485"/>
                </a:lnTo>
                <a:lnTo>
                  <a:pt x="3355388" y="2815045"/>
                </a:lnTo>
                <a:lnTo>
                  <a:pt x="3359945" y="2816999"/>
                </a:lnTo>
                <a:lnTo>
                  <a:pt x="3365803" y="2818953"/>
                </a:lnTo>
                <a:lnTo>
                  <a:pt x="3367646" y="2819414"/>
                </a:lnTo>
                <a:lnTo>
                  <a:pt x="3362478" y="2817476"/>
                </a:lnTo>
                <a:lnTo>
                  <a:pt x="3357920" y="2815522"/>
                </a:lnTo>
                <a:lnTo>
                  <a:pt x="3352711" y="2810313"/>
                </a:lnTo>
                <a:close/>
                <a:moveTo>
                  <a:pt x="3296062" y="2784919"/>
                </a:moveTo>
                <a:lnTo>
                  <a:pt x="3293955" y="2785340"/>
                </a:lnTo>
                <a:lnTo>
                  <a:pt x="3300711" y="2789642"/>
                </a:lnTo>
                <a:lnTo>
                  <a:pt x="3306569" y="2794853"/>
                </a:lnTo>
                <a:lnTo>
                  <a:pt x="3308522" y="2797458"/>
                </a:lnTo>
                <a:lnTo>
                  <a:pt x="3311776" y="2801367"/>
                </a:lnTo>
                <a:lnTo>
                  <a:pt x="3315031" y="2805275"/>
                </a:lnTo>
                <a:lnTo>
                  <a:pt x="3318936" y="2807880"/>
                </a:lnTo>
                <a:lnTo>
                  <a:pt x="3321425" y="2808333"/>
                </a:lnTo>
                <a:lnTo>
                  <a:pt x="3317550" y="2805104"/>
                </a:lnTo>
                <a:lnTo>
                  <a:pt x="3314294" y="2801848"/>
                </a:lnTo>
                <a:lnTo>
                  <a:pt x="3311038" y="2797942"/>
                </a:lnTo>
                <a:lnTo>
                  <a:pt x="3308434" y="2795337"/>
                </a:lnTo>
                <a:lnTo>
                  <a:pt x="3303225" y="2790128"/>
                </a:lnTo>
                <a:close/>
                <a:moveTo>
                  <a:pt x="1949389" y="2775743"/>
                </a:moveTo>
                <a:lnTo>
                  <a:pt x="1948856" y="2778408"/>
                </a:lnTo>
                <a:lnTo>
                  <a:pt x="1948856" y="2780361"/>
                </a:lnTo>
                <a:lnTo>
                  <a:pt x="1947554" y="2788175"/>
                </a:lnTo>
                <a:lnTo>
                  <a:pt x="1946371" y="2795268"/>
                </a:lnTo>
                <a:lnTo>
                  <a:pt x="1946786" y="2794853"/>
                </a:lnTo>
                <a:lnTo>
                  <a:pt x="1948088" y="2787037"/>
                </a:lnTo>
                <a:lnTo>
                  <a:pt x="1949389" y="2779872"/>
                </a:lnTo>
                <a:lnTo>
                  <a:pt x="1949389" y="2777267"/>
                </a:lnTo>
                <a:close/>
                <a:moveTo>
                  <a:pt x="3679031" y="2757472"/>
                </a:moveTo>
                <a:lnTo>
                  <a:pt x="3676978" y="2759524"/>
                </a:lnTo>
                <a:lnTo>
                  <a:pt x="3670467" y="2764734"/>
                </a:lnTo>
                <a:lnTo>
                  <a:pt x="3664607" y="2770594"/>
                </a:lnTo>
                <a:lnTo>
                  <a:pt x="3661351" y="2775152"/>
                </a:lnTo>
                <a:lnTo>
                  <a:pt x="3661254" y="2775542"/>
                </a:lnTo>
                <a:lnTo>
                  <a:pt x="3664378" y="2771896"/>
                </a:lnTo>
                <a:lnTo>
                  <a:pt x="3669586" y="2766035"/>
                </a:lnTo>
                <a:lnTo>
                  <a:pt x="3676096" y="2760826"/>
                </a:lnTo>
                <a:close/>
                <a:moveTo>
                  <a:pt x="3222483" y="2733479"/>
                </a:moveTo>
                <a:lnTo>
                  <a:pt x="3221661" y="2733808"/>
                </a:lnTo>
                <a:lnTo>
                  <a:pt x="3222599" y="2734278"/>
                </a:lnTo>
                <a:lnTo>
                  <a:pt x="3226505" y="2737534"/>
                </a:lnTo>
                <a:lnTo>
                  <a:pt x="3229760" y="2740791"/>
                </a:lnTo>
                <a:lnTo>
                  <a:pt x="3232363" y="2743397"/>
                </a:lnTo>
                <a:lnTo>
                  <a:pt x="3237571" y="2751864"/>
                </a:lnTo>
                <a:lnTo>
                  <a:pt x="3242778" y="2761634"/>
                </a:lnTo>
                <a:lnTo>
                  <a:pt x="3244080" y="2767496"/>
                </a:lnTo>
                <a:lnTo>
                  <a:pt x="3244080" y="2775964"/>
                </a:lnTo>
                <a:lnTo>
                  <a:pt x="3244731" y="2779872"/>
                </a:lnTo>
                <a:lnTo>
                  <a:pt x="3245382" y="2783780"/>
                </a:lnTo>
                <a:lnTo>
                  <a:pt x="3246033" y="2787688"/>
                </a:lnTo>
                <a:lnTo>
                  <a:pt x="3247985" y="2789642"/>
                </a:lnTo>
                <a:lnTo>
                  <a:pt x="3252542" y="2792248"/>
                </a:lnTo>
                <a:lnTo>
                  <a:pt x="3259051" y="2794202"/>
                </a:lnTo>
                <a:lnTo>
                  <a:pt x="3262306" y="2794853"/>
                </a:lnTo>
                <a:lnTo>
                  <a:pt x="3265561" y="2795504"/>
                </a:lnTo>
                <a:lnTo>
                  <a:pt x="3265642" y="2795504"/>
                </a:lnTo>
                <a:lnTo>
                  <a:pt x="3264807" y="2795337"/>
                </a:lnTo>
                <a:lnTo>
                  <a:pt x="3261552" y="2794686"/>
                </a:lnTo>
                <a:lnTo>
                  <a:pt x="3255040" y="2792732"/>
                </a:lnTo>
                <a:lnTo>
                  <a:pt x="3250483" y="2790128"/>
                </a:lnTo>
                <a:lnTo>
                  <a:pt x="3248529" y="2787523"/>
                </a:lnTo>
                <a:lnTo>
                  <a:pt x="3247878" y="2784268"/>
                </a:lnTo>
                <a:lnTo>
                  <a:pt x="3247227" y="2780361"/>
                </a:lnTo>
                <a:lnTo>
                  <a:pt x="3246576" y="2776454"/>
                </a:lnTo>
                <a:lnTo>
                  <a:pt x="3246576" y="2767989"/>
                </a:lnTo>
                <a:lnTo>
                  <a:pt x="3245273" y="2762129"/>
                </a:lnTo>
                <a:lnTo>
                  <a:pt x="3240064" y="2752362"/>
                </a:lnTo>
                <a:lnTo>
                  <a:pt x="3234855" y="2743897"/>
                </a:lnTo>
                <a:lnTo>
                  <a:pt x="3232251" y="2741293"/>
                </a:lnTo>
                <a:lnTo>
                  <a:pt x="3228344" y="2738037"/>
                </a:lnTo>
                <a:lnTo>
                  <a:pt x="3225088" y="2734781"/>
                </a:lnTo>
                <a:close/>
                <a:moveTo>
                  <a:pt x="3043454" y="2713294"/>
                </a:moveTo>
                <a:lnTo>
                  <a:pt x="3045548" y="2715389"/>
                </a:lnTo>
                <a:lnTo>
                  <a:pt x="3049453" y="2717994"/>
                </a:lnTo>
                <a:lnTo>
                  <a:pt x="3053359" y="2721902"/>
                </a:lnTo>
                <a:lnTo>
                  <a:pt x="3055963" y="2725810"/>
                </a:lnTo>
                <a:lnTo>
                  <a:pt x="3057915" y="2730370"/>
                </a:lnTo>
                <a:lnTo>
                  <a:pt x="3059868" y="2735580"/>
                </a:lnTo>
                <a:lnTo>
                  <a:pt x="3061821" y="2741442"/>
                </a:lnTo>
                <a:lnTo>
                  <a:pt x="3063774" y="2746002"/>
                </a:lnTo>
                <a:lnTo>
                  <a:pt x="3063774" y="2749259"/>
                </a:lnTo>
                <a:lnTo>
                  <a:pt x="3065075" y="2752515"/>
                </a:lnTo>
                <a:lnTo>
                  <a:pt x="3065726" y="2753818"/>
                </a:lnTo>
                <a:lnTo>
                  <a:pt x="3067028" y="2754469"/>
                </a:lnTo>
                <a:lnTo>
                  <a:pt x="3067679" y="2754469"/>
                </a:lnTo>
                <a:lnTo>
                  <a:pt x="3068330" y="2754469"/>
                </a:lnTo>
                <a:lnTo>
                  <a:pt x="3068415" y="2754441"/>
                </a:lnTo>
                <a:lnTo>
                  <a:pt x="3068164" y="2754315"/>
                </a:lnTo>
                <a:lnTo>
                  <a:pt x="3067513" y="2753013"/>
                </a:lnTo>
                <a:lnTo>
                  <a:pt x="3066210" y="2749757"/>
                </a:lnTo>
                <a:lnTo>
                  <a:pt x="3066210" y="2746502"/>
                </a:lnTo>
                <a:lnTo>
                  <a:pt x="3064257" y="2741944"/>
                </a:lnTo>
                <a:lnTo>
                  <a:pt x="3062303" y="2736083"/>
                </a:lnTo>
                <a:lnTo>
                  <a:pt x="3060350" y="2730874"/>
                </a:lnTo>
                <a:lnTo>
                  <a:pt x="3058397" y="2726316"/>
                </a:lnTo>
                <a:lnTo>
                  <a:pt x="3055792" y="2722410"/>
                </a:lnTo>
                <a:lnTo>
                  <a:pt x="3051885" y="2718503"/>
                </a:lnTo>
                <a:lnTo>
                  <a:pt x="3048629" y="2715898"/>
                </a:lnTo>
                <a:lnTo>
                  <a:pt x="3045374" y="2713294"/>
                </a:lnTo>
                <a:close/>
                <a:moveTo>
                  <a:pt x="2969111" y="2707433"/>
                </a:moveTo>
                <a:lnTo>
                  <a:pt x="2969389" y="2707572"/>
                </a:lnTo>
                <a:lnTo>
                  <a:pt x="2971342" y="2710178"/>
                </a:lnTo>
                <a:lnTo>
                  <a:pt x="2972644" y="2713434"/>
                </a:lnTo>
                <a:lnTo>
                  <a:pt x="2973946" y="2716691"/>
                </a:lnTo>
                <a:lnTo>
                  <a:pt x="2974597" y="2720599"/>
                </a:lnTo>
                <a:lnTo>
                  <a:pt x="2973946" y="2723856"/>
                </a:lnTo>
                <a:lnTo>
                  <a:pt x="2971993" y="2728415"/>
                </a:lnTo>
                <a:lnTo>
                  <a:pt x="2971342" y="2730370"/>
                </a:lnTo>
                <a:lnTo>
                  <a:pt x="2971342" y="2732975"/>
                </a:lnTo>
                <a:lnTo>
                  <a:pt x="2971342" y="2734278"/>
                </a:lnTo>
                <a:lnTo>
                  <a:pt x="2971993" y="2735580"/>
                </a:lnTo>
                <a:lnTo>
                  <a:pt x="2974597" y="2738186"/>
                </a:lnTo>
                <a:lnTo>
                  <a:pt x="2979804" y="2740791"/>
                </a:lnTo>
                <a:lnTo>
                  <a:pt x="2988266" y="2745351"/>
                </a:lnTo>
                <a:lnTo>
                  <a:pt x="2994776" y="2749259"/>
                </a:lnTo>
                <a:lnTo>
                  <a:pt x="2995639" y="2748827"/>
                </a:lnTo>
                <a:lnTo>
                  <a:pt x="2990678" y="2745851"/>
                </a:lnTo>
                <a:lnTo>
                  <a:pt x="2982213" y="2741293"/>
                </a:lnTo>
                <a:lnTo>
                  <a:pt x="2977655" y="2738688"/>
                </a:lnTo>
                <a:lnTo>
                  <a:pt x="2974400" y="2736083"/>
                </a:lnTo>
                <a:lnTo>
                  <a:pt x="2973749" y="2734781"/>
                </a:lnTo>
                <a:lnTo>
                  <a:pt x="2973749" y="2732828"/>
                </a:lnTo>
                <a:lnTo>
                  <a:pt x="2974400" y="2730874"/>
                </a:lnTo>
                <a:lnTo>
                  <a:pt x="2975051" y="2728270"/>
                </a:lnTo>
                <a:lnTo>
                  <a:pt x="2976353" y="2724363"/>
                </a:lnTo>
                <a:lnTo>
                  <a:pt x="2977004" y="2721107"/>
                </a:lnTo>
                <a:lnTo>
                  <a:pt x="2976353" y="2717200"/>
                </a:lnTo>
                <a:lnTo>
                  <a:pt x="2975702" y="2713945"/>
                </a:lnTo>
                <a:lnTo>
                  <a:pt x="2973749" y="2710689"/>
                </a:lnTo>
                <a:lnTo>
                  <a:pt x="2971795" y="2708085"/>
                </a:lnTo>
                <a:lnTo>
                  <a:pt x="2970493" y="2707433"/>
                </a:lnTo>
                <a:lnTo>
                  <a:pt x="2969191" y="2707433"/>
                </a:lnTo>
                <a:close/>
                <a:moveTo>
                  <a:pt x="1963832" y="2705984"/>
                </a:moveTo>
                <a:lnTo>
                  <a:pt x="1963832" y="2706132"/>
                </a:lnTo>
                <a:lnTo>
                  <a:pt x="1964483" y="2708736"/>
                </a:lnTo>
                <a:lnTo>
                  <a:pt x="1965785" y="2713294"/>
                </a:lnTo>
                <a:lnTo>
                  <a:pt x="1967739" y="2716550"/>
                </a:lnTo>
                <a:lnTo>
                  <a:pt x="1969041" y="2719806"/>
                </a:lnTo>
                <a:lnTo>
                  <a:pt x="1970343" y="2723712"/>
                </a:lnTo>
                <a:lnTo>
                  <a:pt x="1974901" y="2726317"/>
                </a:lnTo>
                <a:lnTo>
                  <a:pt x="1977506" y="2728922"/>
                </a:lnTo>
                <a:lnTo>
                  <a:pt x="1979332" y="2731357"/>
                </a:lnTo>
                <a:lnTo>
                  <a:pt x="1979332" y="2730370"/>
                </a:lnTo>
                <a:lnTo>
                  <a:pt x="1977379" y="2728415"/>
                </a:lnTo>
                <a:lnTo>
                  <a:pt x="1974776" y="2725810"/>
                </a:lnTo>
                <a:lnTo>
                  <a:pt x="1970219" y="2723205"/>
                </a:lnTo>
                <a:lnTo>
                  <a:pt x="1968917" y="2719297"/>
                </a:lnTo>
                <a:lnTo>
                  <a:pt x="1967615" y="2715389"/>
                </a:lnTo>
                <a:lnTo>
                  <a:pt x="1965663" y="2712132"/>
                </a:lnTo>
                <a:lnTo>
                  <a:pt x="1964361" y="2707572"/>
                </a:lnTo>
                <a:close/>
                <a:moveTo>
                  <a:pt x="1965344" y="2699410"/>
                </a:moveTo>
                <a:lnTo>
                  <a:pt x="1965134" y="2699620"/>
                </a:lnTo>
                <a:lnTo>
                  <a:pt x="1965134" y="2700041"/>
                </a:lnTo>
                <a:close/>
                <a:moveTo>
                  <a:pt x="2930849" y="2698317"/>
                </a:moveTo>
                <a:lnTo>
                  <a:pt x="2932287" y="2699756"/>
                </a:lnTo>
                <a:lnTo>
                  <a:pt x="2934891" y="2702362"/>
                </a:lnTo>
                <a:lnTo>
                  <a:pt x="2936192" y="2703664"/>
                </a:lnTo>
                <a:lnTo>
                  <a:pt x="2937494" y="2704316"/>
                </a:lnTo>
                <a:lnTo>
                  <a:pt x="2938796" y="2704967"/>
                </a:lnTo>
                <a:lnTo>
                  <a:pt x="2940303" y="2704967"/>
                </a:lnTo>
                <a:lnTo>
                  <a:pt x="2939889" y="2704829"/>
                </a:lnTo>
                <a:lnTo>
                  <a:pt x="2938587" y="2704178"/>
                </a:lnTo>
                <a:lnTo>
                  <a:pt x="2937285" y="2702875"/>
                </a:lnTo>
                <a:lnTo>
                  <a:pt x="2935331" y="2700271"/>
                </a:lnTo>
                <a:lnTo>
                  <a:pt x="2933378" y="2698317"/>
                </a:lnTo>
                <a:close/>
                <a:moveTo>
                  <a:pt x="2874515" y="2689375"/>
                </a:moveTo>
                <a:lnTo>
                  <a:pt x="2876958" y="2689986"/>
                </a:lnTo>
                <a:lnTo>
                  <a:pt x="2877594" y="2689906"/>
                </a:lnTo>
                <a:lnTo>
                  <a:pt x="2877380" y="2689853"/>
                </a:lnTo>
                <a:close/>
                <a:moveTo>
                  <a:pt x="2899369" y="2688200"/>
                </a:moveTo>
                <a:lnTo>
                  <a:pt x="2902344" y="2689986"/>
                </a:lnTo>
                <a:lnTo>
                  <a:pt x="2905599" y="2692591"/>
                </a:lnTo>
                <a:lnTo>
                  <a:pt x="2907552" y="2695197"/>
                </a:lnTo>
                <a:lnTo>
                  <a:pt x="2910576" y="2695701"/>
                </a:lnTo>
                <a:lnTo>
                  <a:pt x="2907984" y="2693108"/>
                </a:lnTo>
                <a:lnTo>
                  <a:pt x="2904728" y="2690504"/>
                </a:lnTo>
                <a:lnTo>
                  <a:pt x="2901472" y="2688550"/>
                </a:lnTo>
                <a:close/>
                <a:moveTo>
                  <a:pt x="3160896" y="2672923"/>
                </a:moveTo>
                <a:lnTo>
                  <a:pt x="3162063" y="2673702"/>
                </a:lnTo>
                <a:lnTo>
                  <a:pt x="3164667" y="2675005"/>
                </a:lnTo>
                <a:lnTo>
                  <a:pt x="3166620" y="2676308"/>
                </a:lnTo>
                <a:lnTo>
                  <a:pt x="3170525" y="2680867"/>
                </a:lnTo>
                <a:lnTo>
                  <a:pt x="3173780" y="2684775"/>
                </a:lnTo>
                <a:lnTo>
                  <a:pt x="3176384" y="2687381"/>
                </a:lnTo>
                <a:lnTo>
                  <a:pt x="3179638" y="2689986"/>
                </a:lnTo>
                <a:lnTo>
                  <a:pt x="3180940" y="2691940"/>
                </a:lnTo>
                <a:lnTo>
                  <a:pt x="3182242" y="2693894"/>
                </a:lnTo>
                <a:lnTo>
                  <a:pt x="3183544" y="2695848"/>
                </a:lnTo>
                <a:lnTo>
                  <a:pt x="3183544" y="2697802"/>
                </a:lnTo>
                <a:lnTo>
                  <a:pt x="3186148" y="2702362"/>
                </a:lnTo>
                <a:lnTo>
                  <a:pt x="3188100" y="2707572"/>
                </a:lnTo>
                <a:lnTo>
                  <a:pt x="3190704" y="2713434"/>
                </a:lnTo>
                <a:lnTo>
                  <a:pt x="3191355" y="2717994"/>
                </a:lnTo>
                <a:lnTo>
                  <a:pt x="3190704" y="2720599"/>
                </a:lnTo>
                <a:lnTo>
                  <a:pt x="3188751" y="2724507"/>
                </a:lnTo>
                <a:lnTo>
                  <a:pt x="3188100" y="2727113"/>
                </a:lnTo>
                <a:lnTo>
                  <a:pt x="3188100" y="2729067"/>
                </a:lnTo>
                <a:lnTo>
                  <a:pt x="3188100" y="2731021"/>
                </a:lnTo>
                <a:lnTo>
                  <a:pt x="3188751" y="2732975"/>
                </a:lnTo>
                <a:lnTo>
                  <a:pt x="3190053" y="2734929"/>
                </a:lnTo>
                <a:lnTo>
                  <a:pt x="3193308" y="2736883"/>
                </a:lnTo>
                <a:lnTo>
                  <a:pt x="3197213" y="2738837"/>
                </a:lnTo>
                <a:lnTo>
                  <a:pt x="3201770" y="2740791"/>
                </a:lnTo>
                <a:lnTo>
                  <a:pt x="3202402" y="2740500"/>
                </a:lnTo>
                <a:lnTo>
                  <a:pt x="3199694" y="2739339"/>
                </a:lnTo>
                <a:lnTo>
                  <a:pt x="3195787" y="2737386"/>
                </a:lnTo>
                <a:lnTo>
                  <a:pt x="3192531" y="2735432"/>
                </a:lnTo>
                <a:lnTo>
                  <a:pt x="3191229" y="2733479"/>
                </a:lnTo>
                <a:lnTo>
                  <a:pt x="3190578" y="2731525"/>
                </a:lnTo>
                <a:lnTo>
                  <a:pt x="3190578" y="2729572"/>
                </a:lnTo>
                <a:lnTo>
                  <a:pt x="3190578" y="2727619"/>
                </a:lnTo>
                <a:lnTo>
                  <a:pt x="3191229" y="2725014"/>
                </a:lnTo>
                <a:lnTo>
                  <a:pt x="3193182" y="2721107"/>
                </a:lnTo>
                <a:lnTo>
                  <a:pt x="3193833" y="2718503"/>
                </a:lnTo>
                <a:lnTo>
                  <a:pt x="3193182" y="2713945"/>
                </a:lnTo>
                <a:lnTo>
                  <a:pt x="3190578" y="2708085"/>
                </a:lnTo>
                <a:lnTo>
                  <a:pt x="3188624" y="2702875"/>
                </a:lnTo>
                <a:lnTo>
                  <a:pt x="3186020" y="2698317"/>
                </a:lnTo>
                <a:lnTo>
                  <a:pt x="3186020" y="2696364"/>
                </a:lnTo>
                <a:lnTo>
                  <a:pt x="3184717" y="2694411"/>
                </a:lnTo>
                <a:lnTo>
                  <a:pt x="3183415" y="2692457"/>
                </a:lnTo>
                <a:lnTo>
                  <a:pt x="3182113" y="2690504"/>
                </a:lnTo>
                <a:lnTo>
                  <a:pt x="3178857" y="2687899"/>
                </a:lnTo>
                <a:lnTo>
                  <a:pt x="3175601" y="2685295"/>
                </a:lnTo>
                <a:lnTo>
                  <a:pt x="3172997" y="2681388"/>
                </a:lnTo>
                <a:lnTo>
                  <a:pt x="3169090" y="2676830"/>
                </a:lnTo>
                <a:lnTo>
                  <a:pt x="3167137" y="2675528"/>
                </a:lnTo>
                <a:lnTo>
                  <a:pt x="3164532" y="2674225"/>
                </a:lnTo>
                <a:lnTo>
                  <a:pt x="3162579" y="2672923"/>
                </a:lnTo>
                <a:close/>
                <a:moveTo>
                  <a:pt x="3130022" y="2662505"/>
                </a:moveTo>
                <a:lnTo>
                  <a:pt x="3128563" y="2663477"/>
                </a:lnTo>
                <a:lnTo>
                  <a:pt x="3132772" y="2669794"/>
                </a:lnTo>
                <a:lnTo>
                  <a:pt x="3137979" y="2676959"/>
                </a:lnTo>
                <a:lnTo>
                  <a:pt x="3140583" y="2677610"/>
                </a:lnTo>
                <a:lnTo>
                  <a:pt x="3141706" y="2677798"/>
                </a:lnTo>
                <a:lnTo>
                  <a:pt x="3140440" y="2677481"/>
                </a:lnTo>
                <a:lnTo>
                  <a:pt x="3135231" y="2670318"/>
                </a:lnTo>
                <a:close/>
                <a:moveTo>
                  <a:pt x="3101811" y="2656645"/>
                </a:moveTo>
                <a:lnTo>
                  <a:pt x="3102178" y="2656767"/>
                </a:lnTo>
                <a:lnTo>
                  <a:pt x="3103480" y="2657418"/>
                </a:lnTo>
                <a:lnTo>
                  <a:pt x="3104782" y="2658721"/>
                </a:lnTo>
                <a:lnTo>
                  <a:pt x="3106084" y="2660024"/>
                </a:lnTo>
                <a:lnTo>
                  <a:pt x="3107386" y="2661978"/>
                </a:lnTo>
                <a:lnTo>
                  <a:pt x="3109989" y="2663932"/>
                </a:lnTo>
                <a:lnTo>
                  <a:pt x="3112593" y="2666537"/>
                </a:lnTo>
                <a:lnTo>
                  <a:pt x="3115197" y="2668491"/>
                </a:lnTo>
                <a:lnTo>
                  <a:pt x="3117801" y="2669794"/>
                </a:lnTo>
                <a:lnTo>
                  <a:pt x="3118269" y="2669326"/>
                </a:lnTo>
                <a:lnTo>
                  <a:pt x="3117650" y="2669016"/>
                </a:lnTo>
                <a:lnTo>
                  <a:pt x="3115046" y="2667063"/>
                </a:lnTo>
                <a:lnTo>
                  <a:pt x="3112441" y="2664458"/>
                </a:lnTo>
                <a:lnTo>
                  <a:pt x="3109837" y="2662505"/>
                </a:lnTo>
                <a:lnTo>
                  <a:pt x="3108534" y="2660551"/>
                </a:lnTo>
                <a:lnTo>
                  <a:pt x="3107232" y="2659249"/>
                </a:lnTo>
                <a:lnTo>
                  <a:pt x="3106581" y="2657947"/>
                </a:lnTo>
                <a:lnTo>
                  <a:pt x="3104627" y="2657296"/>
                </a:lnTo>
                <a:lnTo>
                  <a:pt x="3102674" y="2656645"/>
                </a:lnTo>
                <a:close/>
                <a:moveTo>
                  <a:pt x="5191864" y="2650545"/>
                </a:moveTo>
                <a:lnTo>
                  <a:pt x="5190909" y="2650784"/>
                </a:lnTo>
                <a:lnTo>
                  <a:pt x="5189607" y="2655993"/>
                </a:lnTo>
                <a:lnTo>
                  <a:pt x="5188956" y="2662504"/>
                </a:lnTo>
                <a:lnTo>
                  <a:pt x="5189607" y="2669016"/>
                </a:lnTo>
                <a:lnTo>
                  <a:pt x="5190909" y="2673574"/>
                </a:lnTo>
                <a:lnTo>
                  <a:pt x="5194163" y="2678783"/>
                </a:lnTo>
                <a:lnTo>
                  <a:pt x="5200673" y="2684643"/>
                </a:lnTo>
                <a:lnTo>
                  <a:pt x="5203277" y="2687248"/>
                </a:lnTo>
                <a:lnTo>
                  <a:pt x="5205881" y="2690503"/>
                </a:lnTo>
                <a:lnTo>
                  <a:pt x="5207834" y="2693759"/>
                </a:lnTo>
                <a:lnTo>
                  <a:pt x="5209136" y="2697015"/>
                </a:lnTo>
                <a:lnTo>
                  <a:pt x="5209787" y="2701573"/>
                </a:lnTo>
                <a:lnTo>
                  <a:pt x="5210438" y="2708735"/>
                </a:lnTo>
                <a:lnTo>
                  <a:pt x="5211740" y="2715898"/>
                </a:lnTo>
                <a:lnTo>
                  <a:pt x="5211740" y="2722409"/>
                </a:lnTo>
                <a:lnTo>
                  <a:pt x="5209787" y="2725014"/>
                </a:lnTo>
                <a:lnTo>
                  <a:pt x="5207183" y="2728269"/>
                </a:lnTo>
                <a:lnTo>
                  <a:pt x="5205230" y="2732176"/>
                </a:lnTo>
                <a:lnTo>
                  <a:pt x="5204579" y="2734781"/>
                </a:lnTo>
                <a:lnTo>
                  <a:pt x="5200022" y="2741292"/>
                </a:lnTo>
                <a:lnTo>
                  <a:pt x="5194163" y="2747803"/>
                </a:lnTo>
                <a:lnTo>
                  <a:pt x="5191559" y="2751710"/>
                </a:lnTo>
                <a:lnTo>
                  <a:pt x="5190258" y="2754966"/>
                </a:lnTo>
                <a:lnTo>
                  <a:pt x="5188956" y="2758222"/>
                </a:lnTo>
                <a:lnTo>
                  <a:pt x="5188305" y="2760826"/>
                </a:lnTo>
                <a:lnTo>
                  <a:pt x="5187654" y="2763431"/>
                </a:lnTo>
                <a:lnTo>
                  <a:pt x="5187654" y="2766035"/>
                </a:lnTo>
                <a:lnTo>
                  <a:pt x="5187654" y="2769291"/>
                </a:lnTo>
                <a:lnTo>
                  <a:pt x="5187654" y="2772547"/>
                </a:lnTo>
                <a:lnTo>
                  <a:pt x="5188956" y="2779058"/>
                </a:lnTo>
                <a:lnTo>
                  <a:pt x="5190909" y="2783616"/>
                </a:lnTo>
                <a:lnTo>
                  <a:pt x="5193513" y="2786872"/>
                </a:lnTo>
                <a:lnTo>
                  <a:pt x="5198069" y="2790127"/>
                </a:lnTo>
                <a:lnTo>
                  <a:pt x="5202626" y="2793383"/>
                </a:lnTo>
                <a:lnTo>
                  <a:pt x="5207834" y="2796639"/>
                </a:lnTo>
                <a:lnTo>
                  <a:pt x="5213042" y="2799895"/>
                </a:lnTo>
                <a:lnTo>
                  <a:pt x="5218249" y="2803150"/>
                </a:lnTo>
                <a:lnTo>
                  <a:pt x="5222155" y="2806406"/>
                </a:lnTo>
                <a:lnTo>
                  <a:pt x="5224759" y="2809662"/>
                </a:lnTo>
                <a:lnTo>
                  <a:pt x="5226712" y="2816173"/>
                </a:lnTo>
                <a:lnTo>
                  <a:pt x="5228014" y="2824638"/>
                </a:lnTo>
                <a:lnTo>
                  <a:pt x="5228014" y="2828545"/>
                </a:lnTo>
                <a:lnTo>
                  <a:pt x="5228014" y="2833103"/>
                </a:lnTo>
                <a:lnTo>
                  <a:pt x="5228014" y="2837009"/>
                </a:lnTo>
                <a:lnTo>
                  <a:pt x="5227363" y="2839614"/>
                </a:lnTo>
                <a:lnTo>
                  <a:pt x="5226061" y="2844172"/>
                </a:lnTo>
                <a:lnTo>
                  <a:pt x="5222806" y="2850032"/>
                </a:lnTo>
                <a:lnTo>
                  <a:pt x="5219551" y="2856544"/>
                </a:lnTo>
                <a:lnTo>
                  <a:pt x="5217358" y="2860383"/>
                </a:lnTo>
                <a:lnTo>
                  <a:pt x="5218035" y="2859705"/>
                </a:lnTo>
                <a:lnTo>
                  <a:pt x="5220640" y="2855147"/>
                </a:lnTo>
                <a:lnTo>
                  <a:pt x="5223895" y="2849287"/>
                </a:lnTo>
                <a:lnTo>
                  <a:pt x="5227151" y="2843427"/>
                </a:lnTo>
                <a:lnTo>
                  <a:pt x="5228453" y="2838869"/>
                </a:lnTo>
                <a:lnTo>
                  <a:pt x="5229105" y="2835613"/>
                </a:lnTo>
                <a:lnTo>
                  <a:pt x="5229105" y="2832358"/>
                </a:lnTo>
                <a:lnTo>
                  <a:pt x="5229105" y="2827800"/>
                </a:lnTo>
                <a:lnTo>
                  <a:pt x="5229105" y="2823893"/>
                </a:lnTo>
                <a:lnTo>
                  <a:pt x="5227802" y="2815428"/>
                </a:lnTo>
                <a:lnTo>
                  <a:pt x="5225849" y="2808265"/>
                </a:lnTo>
                <a:lnTo>
                  <a:pt x="5223244" y="2805661"/>
                </a:lnTo>
                <a:lnTo>
                  <a:pt x="5219337" y="2802405"/>
                </a:lnTo>
                <a:lnTo>
                  <a:pt x="5214128" y="2799149"/>
                </a:lnTo>
                <a:lnTo>
                  <a:pt x="5209570" y="2795894"/>
                </a:lnTo>
                <a:lnTo>
                  <a:pt x="5204361" y="2792638"/>
                </a:lnTo>
                <a:lnTo>
                  <a:pt x="5199152" y="2789382"/>
                </a:lnTo>
                <a:lnTo>
                  <a:pt x="5194594" y="2786127"/>
                </a:lnTo>
                <a:lnTo>
                  <a:pt x="5191990" y="2782871"/>
                </a:lnTo>
                <a:lnTo>
                  <a:pt x="5190036" y="2778313"/>
                </a:lnTo>
                <a:lnTo>
                  <a:pt x="5188734" y="2771802"/>
                </a:lnTo>
                <a:lnTo>
                  <a:pt x="5188734" y="2768546"/>
                </a:lnTo>
                <a:lnTo>
                  <a:pt x="5188734" y="2765290"/>
                </a:lnTo>
                <a:lnTo>
                  <a:pt x="5188734" y="2762686"/>
                </a:lnTo>
                <a:lnTo>
                  <a:pt x="5189385" y="2760081"/>
                </a:lnTo>
                <a:lnTo>
                  <a:pt x="5190036" y="2757477"/>
                </a:lnTo>
                <a:lnTo>
                  <a:pt x="5191339" y="2754221"/>
                </a:lnTo>
                <a:lnTo>
                  <a:pt x="5193292" y="2750965"/>
                </a:lnTo>
                <a:lnTo>
                  <a:pt x="5195896" y="2747058"/>
                </a:lnTo>
                <a:lnTo>
                  <a:pt x="5201105" y="2740547"/>
                </a:lnTo>
                <a:lnTo>
                  <a:pt x="5205663" y="2734036"/>
                </a:lnTo>
                <a:lnTo>
                  <a:pt x="5206315" y="2731431"/>
                </a:lnTo>
                <a:lnTo>
                  <a:pt x="5208268" y="2727524"/>
                </a:lnTo>
                <a:lnTo>
                  <a:pt x="5210873" y="2724269"/>
                </a:lnTo>
                <a:lnTo>
                  <a:pt x="5212826" y="2721664"/>
                </a:lnTo>
                <a:lnTo>
                  <a:pt x="5212826" y="2715153"/>
                </a:lnTo>
                <a:lnTo>
                  <a:pt x="5211524" y="2707990"/>
                </a:lnTo>
                <a:lnTo>
                  <a:pt x="5210873" y="2700828"/>
                </a:lnTo>
                <a:lnTo>
                  <a:pt x="5210221" y="2696270"/>
                </a:lnTo>
                <a:lnTo>
                  <a:pt x="5208919" y="2693014"/>
                </a:lnTo>
                <a:lnTo>
                  <a:pt x="5206966" y="2689758"/>
                </a:lnTo>
                <a:lnTo>
                  <a:pt x="5204361" y="2686503"/>
                </a:lnTo>
                <a:lnTo>
                  <a:pt x="5201757" y="2683898"/>
                </a:lnTo>
                <a:lnTo>
                  <a:pt x="5196547" y="2678038"/>
                </a:lnTo>
                <a:lnTo>
                  <a:pt x="5191990" y="2672829"/>
                </a:lnTo>
                <a:lnTo>
                  <a:pt x="5190687" y="2668271"/>
                </a:lnTo>
                <a:lnTo>
                  <a:pt x="5190036" y="2661759"/>
                </a:lnTo>
                <a:lnTo>
                  <a:pt x="5190687" y="2655248"/>
                </a:lnTo>
                <a:close/>
                <a:moveTo>
                  <a:pt x="2149531" y="2635102"/>
                </a:moveTo>
                <a:lnTo>
                  <a:pt x="2148755" y="2636460"/>
                </a:lnTo>
                <a:lnTo>
                  <a:pt x="2147951" y="2638470"/>
                </a:lnTo>
                <a:lnTo>
                  <a:pt x="2149223" y="2635924"/>
                </a:lnTo>
                <a:close/>
                <a:moveTo>
                  <a:pt x="3789626" y="2629513"/>
                </a:moveTo>
                <a:lnTo>
                  <a:pt x="3786369" y="2633855"/>
                </a:lnTo>
                <a:lnTo>
                  <a:pt x="3780509" y="2641017"/>
                </a:lnTo>
                <a:lnTo>
                  <a:pt x="3772044" y="2649482"/>
                </a:lnTo>
                <a:lnTo>
                  <a:pt x="3762929" y="2657947"/>
                </a:lnTo>
                <a:lnTo>
                  <a:pt x="3755766" y="2665109"/>
                </a:lnTo>
                <a:lnTo>
                  <a:pt x="3749255" y="2671621"/>
                </a:lnTo>
                <a:lnTo>
                  <a:pt x="3741441" y="2680086"/>
                </a:lnTo>
                <a:lnTo>
                  <a:pt x="3737534" y="2683992"/>
                </a:lnTo>
                <a:lnTo>
                  <a:pt x="3733627" y="2687248"/>
                </a:lnTo>
                <a:lnTo>
                  <a:pt x="3729069" y="2690504"/>
                </a:lnTo>
                <a:lnTo>
                  <a:pt x="3725162" y="2693108"/>
                </a:lnTo>
                <a:lnTo>
                  <a:pt x="3720605" y="2697015"/>
                </a:lnTo>
                <a:lnTo>
                  <a:pt x="3714093" y="2700922"/>
                </a:lnTo>
                <a:lnTo>
                  <a:pt x="3707582" y="2704178"/>
                </a:lnTo>
                <a:lnTo>
                  <a:pt x="3702373" y="2708085"/>
                </a:lnTo>
                <a:lnTo>
                  <a:pt x="3698466" y="2713294"/>
                </a:lnTo>
                <a:lnTo>
                  <a:pt x="3698255" y="2713822"/>
                </a:lnTo>
                <a:lnTo>
                  <a:pt x="3702135" y="2709386"/>
                </a:lnTo>
                <a:lnTo>
                  <a:pt x="3706691" y="2705480"/>
                </a:lnTo>
                <a:lnTo>
                  <a:pt x="3713201" y="2701573"/>
                </a:lnTo>
                <a:lnTo>
                  <a:pt x="3719711" y="2698317"/>
                </a:lnTo>
                <a:lnTo>
                  <a:pt x="3724919" y="2694410"/>
                </a:lnTo>
                <a:lnTo>
                  <a:pt x="3728825" y="2691806"/>
                </a:lnTo>
                <a:lnTo>
                  <a:pt x="3732730" y="2688550"/>
                </a:lnTo>
                <a:lnTo>
                  <a:pt x="3736636" y="2685294"/>
                </a:lnTo>
                <a:lnTo>
                  <a:pt x="3741193" y="2681387"/>
                </a:lnTo>
                <a:lnTo>
                  <a:pt x="3749005" y="2672923"/>
                </a:lnTo>
                <a:lnTo>
                  <a:pt x="3755514" y="2666411"/>
                </a:lnTo>
                <a:lnTo>
                  <a:pt x="3762675" y="2659249"/>
                </a:lnTo>
                <a:lnTo>
                  <a:pt x="3771789" y="2650784"/>
                </a:lnTo>
                <a:lnTo>
                  <a:pt x="3780251" y="2641668"/>
                </a:lnTo>
                <a:lnTo>
                  <a:pt x="3786110" y="2635157"/>
                </a:lnTo>
                <a:lnTo>
                  <a:pt x="3789365" y="2629947"/>
                </a:lnTo>
                <a:close/>
                <a:moveTo>
                  <a:pt x="5250236" y="2624726"/>
                </a:moveTo>
                <a:lnTo>
                  <a:pt x="5250147" y="2624738"/>
                </a:lnTo>
                <a:lnTo>
                  <a:pt x="5242987" y="2629947"/>
                </a:lnTo>
                <a:lnTo>
                  <a:pt x="5237128" y="2635157"/>
                </a:lnTo>
                <a:lnTo>
                  <a:pt x="5236477" y="2637110"/>
                </a:lnTo>
                <a:lnTo>
                  <a:pt x="5236477" y="2639715"/>
                </a:lnTo>
                <a:lnTo>
                  <a:pt x="5237128" y="2642319"/>
                </a:lnTo>
                <a:lnTo>
                  <a:pt x="5237779" y="2644924"/>
                </a:lnTo>
                <a:lnTo>
                  <a:pt x="5239081" y="2651435"/>
                </a:lnTo>
                <a:lnTo>
                  <a:pt x="5239731" y="2655993"/>
                </a:lnTo>
                <a:lnTo>
                  <a:pt x="5239731" y="2659900"/>
                </a:lnTo>
                <a:lnTo>
                  <a:pt x="5238430" y="2663156"/>
                </a:lnTo>
                <a:lnTo>
                  <a:pt x="5236477" y="2665109"/>
                </a:lnTo>
                <a:lnTo>
                  <a:pt x="5235266" y="2665916"/>
                </a:lnTo>
                <a:lnTo>
                  <a:pt x="5236267" y="2665666"/>
                </a:lnTo>
                <a:lnTo>
                  <a:pt x="5237569" y="2664364"/>
                </a:lnTo>
                <a:lnTo>
                  <a:pt x="5239523" y="2662410"/>
                </a:lnTo>
                <a:lnTo>
                  <a:pt x="5240825" y="2659155"/>
                </a:lnTo>
                <a:lnTo>
                  <a:pt x="5240825" y="2655248"/>
                </a:lnTo>
                <a:lnTo>
                  <a:pt x="5240174" y="2650690"/>
                </a:lnTo>
                <a:lnTo>
                  <a:pt x="5238871" y="2644830"/>
                </a:lnTo>
                <a:lnTo>
                  <a:pt x="5238220" y="2641574"/>
                </a:lnTo>
                <a:lnTo>
                  <a:pt x="5237569" y="2638969"/>
                </a:lnTo>
                <a:lnTo>
                  <a:pt x="5237569" y="2636365"/>
                </a:lnTo>
                <a:lnTo>
                  <a:pt x="5238220" y="2634411"/>
                </a:lnTo>
                <a:lnTo>
                  <a:pt x="5244081" y="2629202"/>
                </a:lnTo>
                <a:close/>
                <a:moveTo>
                  <a:pt x="3794594" y="2619797"/>
                </a:moveTo>
                <a:lnTo>
                  <a:pt x="3793532" y="2622134"/>
                </a:lnTo>
                <a:lnTo>
                  <a:pt x="3790928" y="2627343"/>
                </a:lnTo>
                <a:lnTo>
                  <a:pt x="3793271" y="2623436"/>
                </a:lnTo>
                <a:close/>
                <a:moveTo>
                  <a:pt x="3846725" y="2541243"/>
                </a:moveTo>
                <a:lnTo>
                  <a:pt x="3844972" y="2543347"/>
                </a:lnTo>
                <a:lnTo>
                  <a:pt x="3840414" y="2547253"/>
                </a:lnTo>
                <a:lnTo>
                  <a:pt x="3834553" y="2549858"/>
                </a:lnTo>
                <a:lnTo>
                  <a:pt x="3830647" y="2552462"/>
                </a:lnTo>
                <a:lnTo>
                  <a:pt x="3820880" y="2551160"/>
                </a:lnTo>
                <a:lnTo>
                  <a:pt x="3814368" y="2549858"/>
                </a:lnTo>
                <a:lnTo>
                  <a:pt x="3807206" y="2555067"/>
                </a:lnTo>
                <a:lnTo>
                  <a:pt x="3803201" y="2559072"/>
                </a:lnTo>
                <a:lnTo>
                  <a:pt x="3806290" y="2556369"/>
                </a:lnTo>
                <a:lnTo>
                  <a:pt x="3813451" y="2551160"/>
                </a:lnTo>
                <a:lnTo>
                  <a:pt x="3820612" y="2552462"/>
                </a:lnTo>
                <a:lnTo>
                  <a:pt x="3829725" y="2553764"/>
                </a:lnTo>
                <a:lnTo>
                  <a:pt x="3834282" y="2551160"/>
                </a:lnTo>
                <a:lnTo>
                  <a:pt x="3839490" y="2547904"/>
                </a:lnTo>
                <a:lnTo>
                  <a:pt x="3842094" y="2546602"/>
                </a:lnTo>
                <a:lnTo>
                  <a:pt x="3844047" y="2544648"/>
                </a:lnTo>
                <a:lnTo>
                  <a:pt x="3845999" y="2542695"/>
                </a:lnTo>
                <a:close/>
                <a:moveTo>
                  <a:pt x="6588184" y="2538242"/>
                </a:moveTo>
                <a:lnTo>
                  <a:pt x="6585426" y="2539345"/>
                </a:lnTo>
                <a:lnTo>
                  <a:pt x="6582821" y="2540648"/>
                </a:lnTo>
                <a:lnTo>
                  <a:pt x="6580217" y="2542601"/>
                </a:lnTo>
                <a:lnTo>
                  <a:pt x="6577612" y="2542601"/>
                </a:lnTo>
                <a:lnTo>
                  <a:pt x="6572403" y="2544554"/>
                </a:lnTo>
                <a:lnTo>
                  <a:pt x="6565241" y="2545206"/>
                </a:lnTo>
                <a:lnTo>
                  <a:pt x="6558729" y="2545206"/>
                </a:lnTo>
                <a:lnTo>
                  <a:pt x="6553520" y="2545206"/>
                </a:lnTo>
                <a:lnTo>
                  <a:pt x="6547009" y="2544554"/>
                </a:lnTo>
                <a:lnTo>
                  <a:pt x="6539846" y="2541299"/>
                </a:lnTo>
                <a:lnTo>
                  <a:pt x="6536591" y="2540648"/>
                </a:lnTo>
                <a:lnTo>
                  <a:pt x="6533335" y="2540648"/>
                </a:lnTo>
                <a:lnTo>
                  <a:pt x="6530730" y="2540648"/>
                </a:lnTo>
                <a:lnTo>
                  <a:pt x="6528125" y="2542601"/>
                </a:lnTo>
                <a:lnTo>
                  <a:pt x="6527657" y="2544006"/>
                </a:lnTo>
                <a:lnTo>
                  <a:pt x="6527661" y="2543998"/>
                </a:lnTo>
                <a:lnTo>
                  <a:pt x="6529614" y="2542695"/>
                </a:lnTo>
                <a:lnTo>
                  <a:pt x="6532217" y="2542695"/>
                </a:lnTo>
                <a:lnTo>
                  <a:pt x="6535472" y="2542695"/>
                </a:lnTo>
                <a:lnTo>
                  <a:pt x="6539378" y="2543346"/>
                </a:lnTo>
                <a:lnTo>
                  <a:pt x="6546538" y="2545300"/>
                </a:lnTo>
                <a:lnTo>
                  <a:pt x="6553047" y="2546602"/>
                </a:lnTo>
                <a:lnTo>
                  <a:pt x="6557604" y="2546602"/>
                </a:lnTo>
                <a:lnTo>
                  <a:pt x="6564113" y="2546602"/>
                </a:lnTo>
                <a:lnTo>
                  <a:pt x="6571274" y="2545951"/>
                </a:lnTo>
                <a:lnTo>
                  <a:pt x="6576481" y="2543998"/>
                </a:lnTo>
                <a:lnTo>
                  <a:pt x="6579085" y="2543998"/>
                </a:lnTo>
                <a:lnTo>
                  <a:pt x="6582340" y="2542695"/>
                </a:lnTo>
                <a:lnTo>
                  <a:pt x="6584944" y="2540742"/>
                </a:lnTo>
                <a:lnTo>
                  <a:pt x="6587547" y="2538788"/>
                </a:lnTo>
                <a:close/>
                <a:moveTo>
                  <a:pt x="2617679" y="2536856"/>
                </a:moveTo>
                <a:lnTo>
                  <a:pt x="2617890" y="2536919"/>
                </a:lnTo>
                <a:lnTo>
                  <a:pt x="2624399" y="2538222"/>
                </a:lnTo>
                <a:lnTo>
                  <a:pt x="2624509" y="2538222"/>
                </a:lnTo>
                <a:lnTo>
                  <a:pt x="2620832" y="2537486"/>
                </a:lnTo>
                <a:close/>
                <a:moveTo>
                  <a:pt x="2274562" y="2529854"/>
                </a:moveTo>
                <a:lnTo>
                  <a:pt x="2273774" y="2531627"/>
                </a:lnTo>
                <a:lnTo>
                  <a:pt x="2275076" y="2533580"/>
                </a:lnTo>
                <a:lnTo>
                  <a:pt x="2277029" y="2534882"/>
                </a:lnTo>
                <a:lnTo>
                  <a:pt x="2278332" y="2536185"/>
                </a:lnTo>
                <a:lnTo>
                  <a:pt x="2280285" y="2536836"/>
                </a:lnTo>
                <a:lnTo>
                  <a:pt x="2284192" y="2538138"/>
                </a:lnTo>
                <a:lnTo>
                  <a:pt x="2286797" y="2539440"/>
                </a:lnTo>
                <a:lnTo>
                  <a:pt x="2291355" y="2540091"/>
                </a:lnTo>
                <a:lnTo>
                  <a:pt x="2297215" y="2542045"/>
                </a:lnTo>
                <a:lnTo>
                  <a:pt x="2302424" y="2543347"/>
                </a:lnTo>
                <a:lnTo>
                  <a:pt x="2306982" y="2545300"/>
                </a:lnTo>
                <a:lnTo>
                  <a:pt x="2312191" y="2550510"/>
                </a:lnTo>
                <a:lnTo>
                  <a:pt x="2317162" y="2555481"/>
                </a:lnTo>
                <a:lnTo>
                  <a:pt x="2317162" y="2554505"/>
                </a:lnTo>
                <a:lnTo>
                  <a:pt x="2311955" y="2549295"/>
                </a:lnTo>
                <a:lnTo>
                  <a:pt x="2306747" y="2544084"/>
                </a:lnTo>
                <a:lnTo>
                  <a:pt x="2302191" y="2542130"/>
                </a:lnTo>
                <a:lnTo>
                  <a:pt x="2296984" y="2540176"/>
                </a:lnTo>
                <a:lnTo>
                  <a:pt x="2291125" y="2538873"/>
                </a:lnTo>
                <a:lnTo>
                  <a:pt x="2286569" y="2538222"/>
                </a:lnTo>
                <a:lnTo>
                  <a:pt x="2283965" y="2536919"/>
                </a:lnTo>
                <a:lnTo>
                  <a:pt x="2280059" y="2535616"/>
                </a:lnTo>
                <a:lnTo>
                  <a:pt x="2278107" y="2534965"/>
                </a:lnTo>
                <a:lnTo>
                  <a:pt x="2276805" y="2533662"/>
                </a:lnTo>
                <a:lnTo>
                  <a:pt x="2274852" y="2532360"/>
                </a:lnTo>
                <a:lnTo>
                  <a:pt x="2274201" y="2531057"/>
                </a:lnTo>
                <a:close/>
                <a:moveTo>
                  <a:pt x="6605621" y="2519473"/>
                </a:moveTo>
                <a:lnTo>
                  <a:pt x="6601704" y="2524369"/>
                </a:lnTo>
                <a:lnTo>
                  <a:pt x="6597797" y="2529578"/>
                </a:lnTo>
                <a:lnTo>
                  <a:pt x="6593239" y="2533485"/>
                </a:lnTo>
                <a:lnTo>
                  <a:pt x="6590272" y="2536452"/>
                </a:lnTo>
                <a:lnTo>
                  <a:pt x="6592104" y="2534882"/>
                </a:lnTo>
                <a:lnTo>
                  <a:pt x="6596661" y="2530975"/>
                </a:lnTo>
                <a:lnTo>
                  <a:pt x="6601217" y="2525766"/>
                </a:lnTo>
                <a:close/>
                <a:moveTo>
                  <a:pt x="3978658" y="2517441"/>
                </a:moveTo>
                <a:lnTo>
                  <a:pt x="3974549" y="2521208"/>
                </a:lnTo>
                <a:lnTo>
                  <a:pt x="3968037" y="2526417"/>
                </a:lnTo>
                <a:lnTo>
                  <a:pt x="3960875" y="2530975"/>
                </a:lnTo>
                <a:lnTo>
                  <a:pt x="3951107" y="2535533"/>
                </a:lnTo>
                <a:lnTo>
                  <a:pt x="3940689" y="2540091"/>
                </a:lnTo>
                <a:lnTo>
                  <a:pt x="3932225" y="2544649"/>
                </a:lnTo>
                <a:lnTo>
                  <a:pt x="3927015" y="2547905"/>
                </a:lnTo>
                <a:lnTo>
                  <a:pt x="3920504" y="2551811"/>
                </a:lnTo>
                <a:lnTo>
                  <a:pt x="3916597" y="2553765"/>
                </a:lnTo>
                <a:lnTo>
                  <a:pt x="3913341" y="2555067"/>
                </a:lnTo>
                <a:lnTo>
                  <a:pt x="3909435" y="2555718"/>
                </a:lnTo>
                <a:lnTo>
                  <a:pt x="3906830" y="2555067"/>
                </a:lnTo>
                <a:lnTo>
                  <a:pt x="3903574" y="2554416"/>
                </a:lnTo>
                <a:lnTo>
                  <a:pt x="3900319" y="2551811"/>
                </a:lnTo>
                <a:lnTo>
                  <a:pt x="3899016" y="2550509"/>
                </a:lnTo>
                <a:lnTo>
                  <a:pt x="3897714" y="2548556"/>
                </a:lnTo>
                <a:lnTo>
                  <a:pt x="3896412" y="2546602"/>
                </a:lnTo>
                <a:lnTo>
                  <a:pt x="3896412" y="2544649"/>
                </a:lnTo>
                <a:lnTo>
                  <a:pt x="3895761" y="2543347"/>
                </a:lnTo>
                <a:lnTo>
                  <a:pt x="3895761" y="2542044"/>
                </a:lnTo>
                <a:lnTo>
                  <a:pt x="3895761" y="2538938"/>
                </a:lnTo>
                <a:lnTo>
                  <a:pt x="3895473" y="2540090"/>
                </a:lnTo>
                <a:lnTo>
                  <a:pt x="3894823" y="2542695"/>
                </a:lnTo>
                <a:lnTo>
                  <a:pt x="3894823" y="2544648"/>
                </a:lnTo>
                <a:lnTo>
                  <a:pt x="3895473" y="2545951"/>
                </a:lnTo>
                <a:lnTo>
                  <a:pt x="3896124" y="2547904"/>
                </a:lnTo>
                <a:lnTo>
                  <a:pt x="3896775" y="2549857"/>
                </a:lnTo>
                <a:lnTo>
                  <a:pt x="3898077" y="2551160"/>
                </a:lnTo>
                <a:lnTo>
                  <a:pt x="3900030" y="2553113"/>
                </a:lnTo>
                <a:lnTo>
                  <a:pt x="3903285" y="2555067"/>
                </a:lnTo>
                <a:lnTo>
                  <a:pt x="3905889" y="2556369"/>
                </a:lnTo>
                <a:lnTo>
                  <a:pt x="3909144" y="2556369"/>
                </a:lnTo>
                <a:lnTo>
                  <a:pt x="3912399" y="2555718"/>
                </a:lnTo>
                <a:lnTo>
                  <a:pt x="3915654" y="2554415"/>
                </a:lnTo>
                <a:lnTo>
                  <a:pt x="3919559" y="2553113"/>
                </a:lnTo>
                <a:lnTo>
                  <a:pt x="3926069" y="2549206"/>
                </a:lnTo>
                <a:lnTo>
                  <a:pt x="3931277" y="2545951"/>
                </a:lnTo>
                <a:lnTo>
                  <a:pt x="3940391" y="2542044"/>
                </a:lnTo>
                <a:lnTo>
                  <a:pt x="3950806" y="2536184"/>
                </a:lnTo>
                <a:lnTo>
                  <a:pt x="3959920" y="2531626"/>
                </a:lnTo>
                <a:lnTo>
                  <a:pt x="3967731" y="2527719"/>
                </a:lnTo>
                <a:lnTo>
                  <a:pt x="3974241" y="2521859"/>
                </a:lnTo>
                <a:close/>
                <a:moveTo>
                  <a:pt x="3856080" y="2513796"/>
                </a:moveTo>
                <a:lnTo>
                  <a:pt x="3853437" y="2515999"/>
                </a:lnTo>
                <a:lnTo>
                  <a:pt x="3850181" y="2519906"/>
                </a:lnTo>
                <a:lnTo>
                  <a:pt x="3848402" y="2523462"/>
                </a:lnTo>
                <a:lnTo>
                  <a:pt x="3849905" y="2521207"/>
                </a:lnTo>
                <a:lnTo>
                  <a:pt x="3853160" y="2517301"/>
                </a:lnTo>
                <a:close/>
                <a:moveTo>
                  <a:pt x="6617656" y="2507043"/>
                </a:moveTo>
                <a:lnTo>
                  <a:pt x="6612123" y="2511346"/>
                </a:lnTo>
                <a:lnTo>
                  <a:pt x="6606913" y="2517858"/>
                </a:lnTo>
                <a:lnTo>
                  <a:pt x="6605971" y="2519035"/>
                </a:lnTo>
                <a:lnTo>
                  <a:pt x="6611632" y="2512743"/>
                </a:lnTo>
                <a:lnTo>
                  <a:pt x="6616840" y="2508185"/>
                </a:lnTo>
                <a:close/>
                <a:moveTo>
                  <a:pt x="3866468" y="2504568"/>
                </a:moveTo>
                <a:lnTo>
                  <a:pt x="3860599" y="2508836"/>
                </a:lnTo>
                <a:lnTo>
                  <a:pt x="3858734" y="2511074"/>
                </a:lnTo>
                <a:lnTo>
                  <a:pt x="3860321" y="2509487"/>
                </a:lnTo>
                <a:close/>
                <a:moveTo>
                  <a:pt x="2678271" y="2503627"/>
                </a:moveTo>
                <a:lnTo>
                  <a:pt x="2681681" y="2507608"/>
                </a:lnTo>
                <a:lnTo>
                  <a:pt x="2684935" y="2512819"/>
                </a:lnTo>
                <a:lnTo>
                  <a:pt x="2688841" y="2519333"/>
                </a:lnTo>
                <a:lnTo>
                  <a:pt x="2692746" y="2528451"/>
                </a:lnTo>
                <a:lnTo>
                  <a:pt x="2695350" y="2533011"/>
                </a:lnTo>
                <a:lnTo>
                  <a:pt x="2697954" y="2538222"/>
                </a:lnTo>
                <a:lnTo>
                  <a:pt x="2702510" y="2544735"/>
                </a:lnTo>
                <a:lnTo>
                  <a:pt x="2706416" y="2549295"/>
                </a:lnTo>
                <a:lnTo>
                  <a:pt x="2706416" y="2551249"/>
                </a:lnTo>
                <a:lnTo>
                  <a:pt x="2707717" y="2553854"/>
                </a:lnTo>
                <a:lnTo>
                  <a:pt x="2709670" y="2555808"/>
                </a:lnTo>
                <a:lnTo>
                  <a:pt x="2711623" y="2557111"/>
                </a:lnTo>
                <a:lnTo>
                  <a:pt x="2712274" y="2557762"/>
                </a:lnTo>
                <a:lnTo>
                  <a:pt x="2712925" y="2557762"/>
                </a:lnTo>
                <a:lnTo>
                  <a:pt x="2713441" y="2557504"/>
                </a:lnTo>
                <a:lnTo>
                  <a:pt x="2711991" y="2557020"/>
                </a:lnTo>
                <a:lnTo>
                  <a:pt x="2710689" y="2555067"/>
                </a:lnTo>
                <a:lnTo>
                  <a:pt x="2709386" y="2552462"/>
                </a:lnTo>
                <a:lnTo>
                  <a:pt x="2708735" y="2549858"/>
                </a:lnTo>
                <a:lnTo>
                  <a:pt x="2705480" y="2545300"/>
                </a:lnTo>
                <a:lnTo>
                  <a:pt x="2700922" y="2539440"/>
                </a:lnTo>
                <a:lnTo>
                  <a:pt x="2697666" y="2533579"/>
                </a:lnTo>
                <a:lnTo>
                  <a:pt x="2695713" y="2529022"/>
                </a:lnTo>
                <a:lnTo>
                  <a:pt x="2691806" y="2520557"/>
                </a:lnTo>
                <a:lnTo>
                  <a:pt x="2687899" y="2514045"/>
                </a:lnTo>
                <a:lnTo>
                  <a:pt x="2683992" y="2508836"/>
                </a:lnTo>
                <a:lnTo>
                  <a:pt x="2680085" y="2503627"/>
                </a:lnTo>
                <a:close/>
                <a:moveTo>
                  <a:pt x="6622997" y="2500724"/>
                </a:moveTo>
                <a:lnTo>
                  <a:pt x="6621239" y="2502230"/>
                </a:lnTo>
                <a:lnTo>
                  <a:pt x="6620609" y="2503112"/>
                </a:lnTo>
                <a:close/>
                <a:moveTo>
                  <a:pt x="3887947" y="2497116"/>
                </a:moveTo>
                <a:lnTo>
                  <a:pt x="3884691" y="2497767"/>
                </a:lnTo>
                <a:lnTo>
                  <a:pt x="3879482" y="2498418"/>
                </a:lnTo>
                <a:lnTo>
                  <a:pt x="3876227" y="2498418"/>
                </a:lnTo>
                <a:lnTo>
                  <a:pt x="3867762" y="2503627"/>
                </a:lnTo>
                <a:lnTo>
                  <a:pt x="3866972" y="2504202"/>
                </a:lnTo>
                <a:lnTo>
                  <a:pt x="3875293" y="2499720"/>
                </a:lnTo>
                <a:lnTo>
                  <a:pt x="3879199" y="2499069"/>
                </a:lnTo>
                <a:lnTo>
                  <a:pt x="3884407" y="2498418"/>
                </a:lnTo>
                <a:lnTo>
                  <a:pt x="3887011" y="2498418"/>
                </a:lnTo>
                <a:lnTo>
                  <a:pt x="3889615" y="2498418"/>
                </a:lnTo>
                <a:lnTo>
                  <a:pt x="3891568" y="2499069"/>
                </a:lnTo>
                <a:lnTo>
                  <a:pt x="3893521" y="2499720"/>
                </a:lnTo>
                <a:lnTo>
                  <a:pt x="3894171" y="2499720"/>
                </a:lnTo>
                <a:lnTo>
                  <a:pt x="3894823" y="2501022"/>
                </a:lnTo>
                <a:lnTo>
                  <a:pt x="3894823" y="2502324"/>
                </a:lnTo>
                <a:lnTo>
                  <a:pt x="3895473" y="2503627"/>
                </a:lnTo>
                <a:lnTo>
                  <a:pt x="3895473" y="2508185"/>
                </a:lnTo>
                <a:lnTo>
                  <a:pt x="3895473" y="2512091"/>
                </a:lnTo>
                <a:lnTo>
                  <a:pt x="3897426" y="2515347"/>
                </a:lnTo>
                <a:lnTo>
                  <a:pt x="3898077" y="2519905"/>
                </a:lnTo>
                <a:lnTo>
                  <a:pt x="3898077" y="2525765"/>
                </a:lnTo>
                <a:lnTo>
                  <a:pt x="3898077" y="2530323"/>
                </a:lnTo>
                <a:lnTo>
                  <a:pt x="3897426" y="2532928"/>
                </a:lnTo>
                <a:lnTo>
                  <a:pt x="3896124" y="2537486"/>
                </a:lnTo>
                <a:lnTo>
                  <a:pt x="3895910" y="2538341"/>
                </a:lnTo>
                <a:lnTo>
                  <a:pt x="3896412" y="2536835"/>
                </a:lnTo>
                <a:lnTo>
                  <a:pt x="3898365" y="2532277"/>
                </a:lnTo>
                <a:lnTo>
                  <a:pt x="3899016" y="2529022"/>
                </a:lnTo>
                <a:lnTo>
                  <a:pt x="3899016" y="2524464"/>
                </a:lnTo>
                <a:lnTo>
                  <a:pt x="3898365" y="2519254"/>
                </a:lnTo>
                <a:lnTo>
                  <a:pt x="3897714" y="2514045"/>
                </a:lnTo>
                <a:lnTo>
                  <a:pt x="3896412" y="2511441"/>
                </a:lnTo>
                <a:lnTo>
                  <a:pt x="3896412" y="2506883"/>
                </a:lnTo>
                <a:lnTo>
                  <a:pt x="3895761" y="2502976"/>
                </a:lnTo>
                <a:lnTo>
                  <a:pt x="3895761" y="2501023"/>
                </a:lnTo>
                <a:lnTo>
                  <a:pt x="3895109" y="2499720"/>
                </a:lnTo>
                <a:lnTo>
                  <a:pt x="3894458" y="2499069"/>
                </a:lnTo>
                <a:lnTo>
                  <a:pt x="3893807" y="2498418"/>
                </a:lnTo>
                <a:lnTo>
                  <a:pt x="3892505" y="2497767"/>
                </a:lnTo>
                <a:lnTo>
                  <a:pt x="3890551" y="2497116"/>
                </a:lnTo>
                <a:close/>
                <a:moveTo>
                  <a:pt x="6635563" y="2491161"/>
                </a:moveTo>
                <a:lnTo>
                  <a:pt x="6631005" y="2493766"/>
                </a:lnTo>
                <a:lnTo>
                  <a:pt x="6625888" y="2498245"/>
                </a:lnTo>
                <a:lnTo>
                  <a:pt x="6630509" y="2495162"/>
                </a:lnTo>
                <a:lnTo>
                  <a:pt x="6635066" y="2492558"/>
                </a:lnTo>
                <a:lnTo>
                  <a:pt x="6642226" y="2493209"/>
                </a:lnTo>
                <a:lnTo>
                  <a:pt x="6651340" y="2495813"/>
                </a:lnTo>
                <a:lnTo>
                  <a:pt x="6661755" y="2497767"/>
                </a:lnTo>
                <a:lnTo>
                  <a:pt x="6670217" y="2500371"/>
                </a:lnTo>
                <a:lnTo>
                  <a:pt x="6673472" y="2501022"/>
                </a:lnTo>
                <a:lnTo>
                  <a:pt x="6678028" y="2502325"/>
                </a:lnTo>
                <a:lnTo>
                  <a:pt x="6680632" y="2502976"/>
                </a:lnTo>
                <a:lnTo>
                  <a:pt x="6682585" y="2503627"/>
                </a:lnTo>
                <a:lnTo>
                  <a:pt x="6684538" y="2503627"/>
                </a:lnTo>
                <a:lnTo>
                  <a:pt x="6685839" y="2502976"/>
                </a:lnTo>
                <a:lnTo>
                  <a:pt x="6687792" y="2502325"/>
                </a:lnTo>
                <a:lnTo>
                  <a:pt x="6689094" y="2501022"/>
                </a:lnTo>
                <a:lnTo>
                  <a:pt x="6690722" y="2499394"/>
                </a:lnTo>
                <a:lnTo>
                  <a:pt x="6690259" y="2499626"/>
                </a:lnTo>
                <a:lnTo>
                  <a:pt x="6688306" y="2500928"/>
                </a:lnTo>
                <a:lnTo>
                  <a:pt x="6686352" y="2501579"/>
                </a:lnTo>
                <a:lnTo>
                  <a:pt x="6685050" y="2502230"/>
                </a:lnTo>
                <a:lnTo>
                  <a:pt x="6683748" y="2502230"/>
                </a:lnTo>
                <a:lnTo>
                  <a:pt x="6681143" y="2501579"/>
                </a:lnTo>
                <a:lnTo>
                  <a:pt x="6679190" y="2500928"/>
                </a:lnTo>
                <a:lnTo>
                  <a:pt x="6674632" y="2499626"/>
                </a:lnTo>
                <a:lnTo>
                  <a:pt x="6671376" y="2498975"/>
                </a:lnTo>
                <a:lnTo>
                  <a:pt x="6662260" y="2497021"/>
                </a:lnTo>
                <a:lnTo>
                  <a:pt x="6652493" y="2494417"/>
                </a:lnTo>
                <a:lnTo>
                  <a:pt x="6643377" y="2492463"/>
                </a:lnTo>
                <a:close/>
                <a:moveTo>
                  <a:pt x="6697749" y="2489936"/>
                </a:moveTo>
                <a:lnTo>
                  <a:pt x="6697421" y="2490510"/>
                </a:lnTo>
                <a:lnTo>
                  <a:pt x="6695994" y="2493365"/>
                </a:lnTo>
                <a:lnTo>
                  <a:pt x="6696905" y="2491906"/>
                </a:lnTo>
                <a:close/>
                <a:moveTo>
                  <a:pt x="2241217" y="2480186"/>
                </a:moveTo>
                <a:lnTo>
                  <a:pt x="2241217" y="2480838"/>
                </a:lnTo>
                <a:lnTo>
                  <a:pt x="2243821" y="2488000"/>
                </a:lnTo>
                <a:lnTo>
                  <a:pt x="2245775" y="2496465"/>
                </a:lnTo>
                <a:lnTo>
                  <a:pt x="2252937" y="2501674"/>
                </a:lnTo>
                <a:lnTo>
                  <a:pt x="2261402" y="2506232"/>
                </a:lnTo>
                <a:lnTo>
                  <a:pt x="2264658" y="2506232"/>
                </a:lnTo>
                <a:lnTo>
                  <a:pt x="2269216" y="2505581"/>
                </a:lnTo>
                <a:lnTo>
                  <a:pt x="2274425" y="2505581"/>
                </a:lnTo>
                <a:lnTo>
                  <a:pt x="2278758" y="2506200"/>
                </a:lnTo>
                <a:lnTo>
                  <a:pt x="2278758" y="2505003"/>
                </a:lnTo>
                <a:lnTo>
                  <a:pt x="2274201" y="2504352"/>
                </a:lnTo>
                <a:lnTo>
                  <a:pt x="2268994" y="2504352"/>
                </a:lnTo>
                <a:lnTo>
                  <a:pt x="2264437" y="2505003"/>
                </a:lnTo>
                <a:lnTo>
                  <a:pt x="2261183" y="2505003"/>
                </a:lnTo>
                <a:lnTo>
                  <a:pt x="2252721" y="2500443"/>
                </a:lnTo>
                <a:lnTo>
                  <a:pt x="2246211" y="2495233"/>
                </a:lnTo>
                <a:lnTo>
                  <a:pt x="2243608" y="2486765"/>
                </a:lnTo>
                <a:close/>
                <a:moveTo>
                  <a:pt x="2900391" y="2475195"/>
                </a:moveTo>
                <a:lnTo>
                  <a:pt x="2900391" y="2481554"/>
                </a:lnTo>
                <a:lnTo>
                  <a:pt x="2900391" y="2490022"/>
                </a:lnTo>
                <a:lnTo>
                  <a:pt x="2897788" y="2494581"/>
                </a:lnTo>
                <a:lnTo>
                  <a:pt x="2894533" y="2499141"/>
                </a:lnTo>
                <a:lnTo>
                  <a:pt x="2891279" y="2503700"/>
                </a:lnTo>
                <a:lnTo>
                  <a:pt x="2887373" y="2507608"/>
                </a:lnTo>
                <a:lnTo>
                  <a:pt x="2880864" y="2515424"/>
                </a:lnTo>
                <a:lnTo>
                  <a:pt x="2875005" y="2523241"/>
                </a:lnTo>
                <a:lnTo>
                  <a:pt x="2875005" y="2527800"/>
                </a:lnTo>
                <a:lnTo>
                  <a:pt x="2875656" y="2533011"/>
                </a:lnTo>
                <a:lnTo>
                  <a:pt x="2875656" y="2538873"/>
                </a:lnTo>
                <a:lnTo>
                  <a:pt x="2875005" y="2544084"/>
                </a:lnTo>
                <a:lnTo>
                  <a:pt x="2874354" y="2546689"/>
                </a:lnTo>
                <a:lnTo>
                  <a:pt x="2873053" y="2550597"/>
                </a:lnTo>
                <a:lnTo>
                  <a:pt x="2871751" y="2554505"/>
                </a:lnTo>
                <a:lnTo>
                  <a:pt x="2869798" y="2557111"/>
                </a:lnTo>
                <a:lnTo>
                  <a:pt x="2865241" y="2559065"/>
                </a:lnTo>
                <a:lnTo>
                  <a:pt x="2860034" y="2560368"/>
                </a:lnTo>
                <a:lnTo>
                  <a:pt x="2854827" y="2561670"/>
                </a:lnTo>
                <a:lnTo>
                  <a:pt x="2851572" y="2562322"/>
                </a:lnTo>
                <a:lnTo>
                  <a:pt x="2849619" y="2562322"/>
                </a:lnTo>
                <a:lnTo>
                  <a:pt x="2847015" y="2562973"/>
                </a:lnTo>
                <a:lnTo>
                  <a:pt x="2843761" y="2562322"/>
                </a:lnTo>
                <a:lnTo>
                  <a:pt x="2840506" y="2561670"/>
                </a:lnTo>
                <a:lnTo>
                  <a:pt x="2837903" y="2561670"/>
                </a:lnTo>
                <a:lnTo>
                  <a:pt x="2835299" y="2561019"/>
                </a:lnTo>
                <a:lnTo>
                  <a:pt x="2832695" y="2561670"/>
                </a:lnTo>
                <a:lnTo>
                  <a:pt x="2831393" y="2562322"/>
                </a:lnTo>
                <a:lnTo>
                  <a:pt x="2830091" y="2564276"/>
                </a:lnTo>
                <a:lnTo>
                  <a:pt x="2828790" y="2566881"/>
                </a:lnTo>
                <a:lnTo>
                  <a:pt x="2827488" y="2569486"/>
                </a:lnTo>
                <a:lnTo>
                  <a:pt x="2826837" y="2572092"/>
                </a:lnTo>
                <a:lnTo>
                  <a:pt x="2824884" y="2577954"/>
                </a:lnTo>
                <a:lnTo>
                  <a:pt x="2822931" y="2582513"/>
                </a:lnTo>
                <a:lnTo>
                  <a:pt x="2819677" y="2586421"/>
                </a:lnTo>
                <a:lnTo>
                  <a:pt x="2813818" y="2590981"/>
                </a:lnTo>
                <a:lnTo>
                  <a:pt x="2807960" y="2594889"/>
                </a:lnTo>
                <a:lnTo>
                  <a:pt x="2802753" y="2597494"/>
                </a:lnTo>
                <a:lnTo>
                  <a:pt x="2797545" y="2604008"/>
                </a:lnTo>
                <a:lnTo>
                  <a:pt x="2792989" y="2610521"/>
                </a:lnTo>
                <a:lnTo>
                  <a:pt x="2790385" y="2613778"/>
                </a:lnTo>
                <a:lnTo>
                  <a:pt x="2788432" y="2618338"/>
                </a:lnTo>
                <a:lnTo>
                  <a:pt x="2787130" y="2620943"/>
                </a:lnTo>
                <a:lnTo>
                  <a:pt x="2787130" y="2623548"/>
                </a:lnTo>
                <a:lnTo>
                  <a:pt x="2787130" y="2626154"/>
                </a:lnTo>
                <a:lnTo>
                  <a:pt x="2787781" y="2628108"/>
                </a:lnTo>
                <a:lnTo>
                  <a:pt x="2788432" y="2630713"/>
                </a:lnTo>
                <a:lnTo>
                  <a:pt x="2790385" y="2634621"/>
                </a:lnTo>
                <a:lnTo>
                  <a:pt x="2792989" y="2638529"/>
                </a:lnTo>
                <a:lnTo>
                  <a:pt x="2794941" y="2641135"/>
                </a:lnTo>
                <a:lnTo>
                  <a:pt x="2802753" y="2646346"/>
                </a:lnTo>
                <a:lnTo>
                  <a:pt x="2810564" y="2651556"/>
                </a:lnTo>
                <a:lnTo>
                  <a:pt x="2812517" y="2654162"/>
                </a:lnTo>
                <a:lnTo>
                  <a:pt x="2813818" y="2658070"/>
                </a:lnTo>
                <a:lnTo>
                  <a:pt x="2815120" y="2661978"/>
                </a:lnTo>
                <a:lnTo>
                  <a:pt x="2815771" y="2664583"/>
                </a:lnTo>
                <a:lnTo>
                  <a:pt x="2815771" y="2667189"/>
                </a:lnTo>
                <a:lnTo>
                  <a:pt x="2815120" y="2671097"/>
                </a:lnTo>
                <a:lnTo>
                  <a:pt x="2814469" y="2674354"/>
                </a:lnTo>
                <a:lnTo>
                  <a:pt x="2813167" y="2676959"/>
                </a:lnTo>
                <a:lnTo>
                  <a:pt x="2809262" y="2679564"/>
                </a:lnTo>
                <a:lnTo>
                  <a:pt x="2804055" y="2682821"/>
                </a:lnTo>
                <a:lnTo>
                  <a:pt x="2801451" y="2684124"/>
                </a:lnTo>
                <a:lnTo>
                  <a:pt x="2798847" y="2686078"/>
                </a:lnTo>
                <a:lnTo>
                  <a:pt x="2796894" y="2688032"/>
                </a:lnTo>
                <a:lnTo>
                  <a:pt x="2794941" y="2689986"/>
                </a:lnTo>
                <a:lnTo>
                  <a:pt x="2795592" y="2695197"/>
                </a:lnTo>
                <a:lnTo>
                  <a:pt x="2796894" y="2701710"/>
                </a:lnTo>
                <a:lnTo>
                  <a:pt x="2798196" y="2707572"/>
                </a:lnTo>
                <a:lnTo>
                  <a:pt x="2800149" y="2712783"/>
                </a:lnTo>
                <a:lnTo>
                  <a:pt x="2801451" y="2714737"/>
                </a:lnTo>
                <a:lnTo>
                  <a:pt x="2803403" y="2716691"/>
                </a:lnTo>
                <a:lnTo>
                  <a:pt x="2806007" y="2718645"/>
                </a:lnTo>
                <a:lnTo>
                  <a:pt x="2807960" y="2719948"/>
                </a:lnTo>
                <a:lnTo>
                  <a:pt x="2813818" y="2721902"/>
                </a:lnTo>
                <a:lnTo>
                  <a:pt x="2818375" y="2723205"/>
                </a:lnTo>
                <a:lnTo>
                  <a:pt x="2822931" y="2724507"/>
                </a:lnTo>
                <a:lnTo>
                  <a:pt x="2823887" y="2724614"/>
                </a:lnTo>
                <a:lnTo>
                  <a:pt x="2820731" y="2723712"/>
                </a:lnTo>
                <a:lnTo>
                  <a:pt x="2816173" y="2722410"/>
                </a:lnTo>
                <a:lnTo>
                  <a:pt x="2810964" y="2720456"/>
                </a:lnTo>
                <a:lnTo>
                  <a:pt x="2808359" y="2718503"/>
                </a:lnTo>
                <a:lnTo>
                  <a:pt x="2806406" y="2717200"/>
                </a:lnTo>
                <a:lnTo>
                  <a:pt x="2804453" y="2715247"/>
                </a:lnTo>
                <a:lnTo>
                  <a:pt x="2803150" y="2713294"/>
                </a:lnTo>
                <a:lnTo>
                  <a:pt x="2801197" y="2708085"/>
                </a:lnTo>
                <a:lnTo>
                  <a:pt x="2799243" y="2702224"/>
                </a:lnTo>
                <a:lnTo>
                  <a:pt x="2798592" y="2695713"/>
                </a:lnTo>
                <a:lnTo>
                  <a:pt x="2797941" y="2690504"/>
                </a:lnTo>
                <a:lnTo>
                  <a:pt x="2799243" y="2688550"/>
                </a:lnTo>
                <a:lnTo>
                  <a:pt x="2801197" y="2686597"/>
                </a:lnTo>
                <a:lnTo>
                  <a:pt x="2803801" y="2684644"/>
                </a:lnTo>
                <a:lnTo>
                  <a:pt x="2807057" y="2683341"/>
                </a:lnTo>
                <a:lnTo>
                  <a:pt x="2812266" y="2680086"/>
                </a:lnTo>
                <a:lnTo>
                  <a:pt x="2815522" y="2677481"/>
                </a:lnTo>
                <a:lnTo>
                  <a:pt x="2816824" y="2674876"/>
                </a:lnTo>
                <a:lnTo>
                  <a:pt x="2818127" y="2671621"/>
                </a:lnTo>
                <a:lnTo>
                  <a:pt x="2818127" y="2667714"/>
                </a:lnTo>
                <a:lnTo>
                  <a:pt x="2818127" y="2665109"/>
                </a:lnTo>
                <a:lnTo>
                  <a:pt x="2817475" y="2662505"/>
                </a:lnTo>
                <a:lnTo>
                  <a:pt x="2816824" y="2658598"/>
                </a:lnTo>
                <a:lnTo>
                  <a:pt x="2814871" y="2655342"/>
                </a:lnTo>
                <a:lnTo>
                  <a:pt x="2812917" y="2652087"/>
                </a:lnTo>
                <a:lnTo>
                  <a:pt x="2805755" y="2647529"/>
                </a:lnTo>
                <a:lnTo>
                  <a:pt x="2797941" y="2641668"/>
                </a:lnTo>
                <a:lnTo>
                  <a:pt x="2795337" y="2639064"/>
                </a:lnTo>
                <a:lnTo>
                  <a:pt x="2793383" y="2635157"/>
                </a:lnTo>
                <a:lnTo>
                  <a:pt x="2790779" y="2631250"/>
                </a:lnTo>
                <a:lnTo>
                  <a:pt x="2790128" y="2628646"/>
                </a:lnTo>
                <a:lnTo>
                  <a:pt x="2789477" y="2626692"/>
                </a:lnTo>
                <a:lnTo>
                  <a:pt x="2789477" y="2624088"/>
                </a:lnTo>
                <a:lnTo>
                  <a:pt x="2790128" y="2621483"/>
                </a:lnTo>
                <a:lnTo>
                  <a:pt x="2790779" y="2618879"/>
                </a:lnTo>
                <a:lnTo>
                  <a:pt x="2793383" y="2614321"/>
                </a:lnTo>
                <a:lnTo>
                  <a:pt x="2795337" y="2611065"/>
                </a:lnTo>
                <a:lnTo>
                  <a:pt x="2800546" y="2604554"/>
                </a:lnTo>
                <a:lnTo>
                  <a:pt x="2805755" y="2598042"/>
                </a:lnTo>
                <a:lnTo>
                  <a:pt x="2810313" y="2595438"/>
                </a:lnTo>
                <a:lnTo>
                  <a:pt x="2816824" y="2591531"/>
                </a:lnTo>
                <a:lnTo>
                  <a:pt x="2819429" y="2589577"/>
                </a:lnTo>
                <a:lnTo>
                  <a:pt x="2822033" y="2586973"/>
                </a:lnTo>
                <a:lnTo>
                  <a:pt x="2824638" y="2585019"/>
                </a:lnTo>
                <a:lnTo>
                  <a:pt x="2825940" y="2583066"/>
                </a:lnTo>
                <a:lnTo>
                  <a:pt x="2827894" y="2578508"/>
                </a:lnTo>
                <a:lnTo>
                  <a:pt x="2829196" y="2572648"/>
                </a:lnTo>
                <a:lnTo>
                  <a:pt x="2829847" y="2570043"/>
                </a:lnTo>
                <a:lnTo>
                  <a:pt x="2831149" y="2567439"/>
                </a:lnTo>
                <a:lnTo>
                  <a:pt x="2832452" y="2564834"/>
                </a:lnTo>
                <a:lnTo>
                  <a:pt x="2834405" y="2562881"/>
                </a:lnTo>
                <a:lnTo>
                  <a:pt x="2835707" y="2562230"/>
                </a:lnTo>
                <a:lnTo>
                  <a:pt x="2837661" y="2562230"/>
                </a:lnTo>
                <a:lnTo>
                  <a:pt x="2840265" y="2562230"/>
                </a:lnTo>
                <a:lnTo>
                  <a:pt x="2843521" y="2562881"/>
                </a:lnTo>
                <a:lnTo>
                  <a:pt x="2846125" y="2562881"/>
                </a:lnTo>
                <a:lnTo>
                  <a:pt x="2849381" y="2563532"/>
                </a:lnTo>
                <a:lnTo>
                  <a:pt x="2851986" y="2563532"/>
                </a:lnTo>
                <a:lnTo>
                  <a:pt x="2854590" y="2562881"/>
                </a:lnTo>
                <a:lnTo>
                  <a:pt x="2862404" y="2560927"/>
                </a:lnTo>
                <a:lnTo>
                  <a:pt x="2872171" y="2557672"/>
                </a:lnTo>
                <a:lnTo>
                  <a:pt x="2874125" y="2555067"/>
                </a:lnTo>
                <a:lnTo>
                  <a:pt x="2875427" y="2551160"/>
                </a:lnTo>
                <a:lnTo>
                  <a:pt x="2876729" y="2547905"/>
                </a:lnTo>
                <a:lnTo>
                  <a:pt x="2877380" y="2544649"/>
                </a:lnTo>
                <a:lnTo>
                  <a:pt x="2878682" y="2539440"/>
                </a:lnTo>
                <a:lnTo>
                  <a:pt x="2878031" y="2534231"/>
                </a:lnTo>
                <a:lnTo>
                  <a:pt x="2877380" y="2528370"/>
                </a:lnTo>
                <a:lnTo>
                  <a:pt x="2877380" y="2523812"/>
                </a:lnTo>
                <a:lnTo>
                  <a:pt x="2883891" y="2515999"/>
                </a:lnTo>
                <a:lnTo>
                  <a:pt x="2889752" y="2508836"/>
                </a:lnTo>
                <a:lnTo>
                  <a:pt x="2893659" y="2504278"/>
                </a:lnTo>
                <a:lnTo>
                  <a:pt x="2897565" y="2499720"/>
                </a:lnTo>
                <a:lnTo>
                  <a:pt x="2900170" y="2495162"/>
                </a:lnTo>
                <a:lnTo>
                  <a:pt x="2902775" y="2490604"/>
                </a:lnTo>
                <a:lnTo>
                  <a:pt x="2902775" y="2482140"/>
                </a:lnTo>
                <a:lnTo>
                  <a:pt x="2902775" y="2475628"/>
                </a:lnTo>
                <a:close/>
                <a:moveTo>
                  <a:pt x="2241868" y="2465910"/>
                </a:moveTo>
                <a:lnTo>
                  <a:pt x="2241868" y="2466513"/>
                </a:lnTo>
                <a:lnTo>
                  <a:pt x="2241868" y="2468466"/>
                </a:lnTo>
                <a:lnTo>
                  <a:pt x="2241868" y="2468978"/>
                </a:lnTo>
                <a:lnTo>
                  <a:pt x="2242306" y="2467225"/>
                </a:lnTo>
                <a:close/>
                <a:moveTo>
                  <a:pt x="112368" y="2460650"/>
                </a:moveTo>
                <a:lnTo>
                  <a:pt x="121530" y="2462092"/>
                </a:lnTo>
                <a:lnTo>
                  <a:pt x="151296" y="2472138"/>
                </a:lnTo>
                <a:lnTo>
                  <a:pt x="154552" y="2474882"/>
                </a:lnTo>
                <a:lnTo>
                  <a:pt x="157668" y="2478696"/>
                </a:lnTo>
                <a:lnTo>
                  <a:pt x="160877" y="2481301"/>
                </a:lnTo>
                <a:lnTo>
                  <a:pt x="164273" y="2482975"/>
                </a:lnTo>
                <a:lnTo>
                  <a:pt x="167947" y="2484138"/>
                </a:lnTo>
                <a:lnTo>
                  <a:pt x="170924" y="2484463"/>
                </a:lnTo>
                <a:lnTo>
                  <a:pt x="173296" y="2484370"/>
                </a:lnTo>
                <a:lnTo>
                  <a:pt x="175481" y="2484928"/>
                </a:lnTo>
                <a:lnTo>
                  <a:pt x="177760" y="2487207"/>
                </a:lnTo>
                <a:lnTo>
                  <a:pt x="178644" y="2489207"/>
                </a:lnTo>
                <a:lnTo>
                  <a:pt x="179621" y="2493440"/>
                </a:lnTo>
                <a:lnTo>
                  <a:pt x="180737" y="2495672"/>
                </a:lnTo>
                <a:lnTo>
                  <a:pt x="183202" y="2497533"/>
                </a:lnTo>
                <a:lnTo>
                  <a:pt x="185388" y="2496556"/>
                </a:lnTo>
                <a:lnTo>
                  <a:pt x="187248" y="2494463"/>
                </a:lnTo>
                <a:lnTo>
                  <a:pt x="188923" y="2492882"/>
                </a:lnTo>
                <a:lnTo>
                  <a:pt x="191341" y="2491812"/>
                </a:lnTo>
                <a:lnTo>
                  <a:pt x="193109" y="2491533"/>
                </a:lnTo>
                <a:lnTo>
                  <a:pt x="195760" y="2491579"/>
                </a:lnTo>
                <a:lnTo>
                  <a:pt x="204783" y="2493161"/>
                </a:lnTo>
                <a:lnTo>
                  <a:pt x="221015" y="2499719"/>
                </a:lnTo>
                <a:lnTo>
                  <a:pt x="266129" y="2526973"/>
                </a:lnTo>
                <a:lnTo>
                  <a:pt x="269338" y="2528043"/>
                </a:lnTo>
                <a:lnTo>
                  <a:pt x="272920" y="2526880"/>
                </a:lnTo>
                <a:lnTo>
                  <a:pt x="273338" y="2525392"/>
                </a:lnTo>
                <a:lnTo>
                  <a:pt x="273106" y="2523113"/>
                </a:lnTo>
                <a:lnTo>
                  <a:pt x="273664" y="2520741"/>
                </a:lnTo>
                <a:lnTo>
                  <a:pt x="276408" y="2519253"/>
                </a:lnTo>
                <a:lnTo>
                  <a:pt x="278826" y="2519811"/>
                </a:lnTo>
                <a:lnTo>
                  <a:pt x="278873" y="2522136"/>
                </a:lnTo>
                <a:lnTo>
                  <a:pt x="277059" y="2527578"/>
                </a:lnTo>
                <a:lnTo>
                  <a:pt x="277710" y="2536182"/>
                </a:lnTo>
                <a:lnTo>
                  <a:pt x="282594" y="2541857"/>
                </a:lnTo>
                <a:lnTo>
                  <a:pt x="299105" y="2549205"/>
                </a:lnTo>
                <a:lnTo>
                  <a:pt x="306081" y="2553670"/>
                </a:lnTo>
                <a:lnTo>
                  <a:pt x="308360" y="2553531"/>
                </a:lnTo>
                <a:lnTo>
                  <a:pt x="317802" y="2554833"/>
                </a:lnTo>
                <a:lnTo>
                  <a:pt x="320685" y="2556740"/>
                </a:lnTo>
                <a:lnTo>
                  <a:pt x="330406" y="2560833"/>
                </a:lnTo>
                <a:lnTo>
                  <a:pt x="333336" y="2562786"/>
                </a:lnTo>
                <a:lnTo>
                  <a:pt x="333662" y="2564414"/>
                </a:lnTo>
                <a:lnTo>
                  <a:pt x="333476" y="2569204"/>
                </a:lnTo>
                <a:lnTo>
                  <a:pt x="334359" y="2571669"/>
                </a:lnTo>
                <a:lnTo>
                  <a:pt x="335848" y="2573344"/>
                </a:lnTo>
                <a:lnTo>
                  <a:pt x="339987" y="2576646"/>
                </a:lnTo>
                <a:lnTo>
                  <a:pt x="348126" y="2577297"/>
                </a:lnTo>
                <a:lnTo>
                  <a:pt x="352824" y="2579251"/>
                </a:lnTo>
                <a:lnTo>
                  <a:pt x="355010" y="2580739"/>
                </a:lnTo>
                <a:lnTo>
                  <a:pt x="356405" y="2582227"/>
                </a:lnTo>
                <a:lnTo>
                  <a:pt x="357196" y="2584413"/>
                </a:lnTo>
                <a:lnTo>
                  <a:pt x="357521" y="2587064"/>
                </a:lnTo>
                <a:lnTo>
                  <a:pt x="357242" y="2589529"/>
                </a:lnTo>
                <a:lnTo>
                  <a:pt x="356126" y="2591204"/>
                </a:lnTo>
                <a:lnTo>
                  <a:pt x="355428" y="2592924"/>
                </a:lnTo>
                <a:lnTo>
                  <a:pt x="356498" y="2595017"/>
                </a:lnTo>
                <a:lnTo>
                  <a:pt x="359614" y="2598413"/>
                </a:lnTo>
                <a:lnTo>
                  <a:pt x="362730" y="2596645"/>
                </a:lnTo>
                <a:lnTo>
                  <a:pt x="368451" y="2592273"/>
                </a:lnTo>
                <a:lnTo>
                  <a:pt x="373288" y="2589576"/>
                </a:lnTo>
                <a:lnTo>
                  <a:pt x="373893" y="2593064"/>
                </a:lnTo>
                <a:lnTo>
                  <a:pt x="377427" y="2594924"/>
                </a:lnTo>
                <a:lnTo>
                  <a:pt x="383009" y="2599854"/>
                </a:lnTo>
                <a:lnTo>
                  <a:pt x="386915" y="2601668"/>
                </a:lnTo>
                <a:lnTo>
                  <a:pt x="387566" y="2596506"/>
                </a:lnTo>
                <a:lnTo>
                  <a:pt x="387055" y="2591994"/>
                </a:lnTo>
                <a:lnTo>
                  <a:pt x="382962" y="2580227"/>
                </a:lnTo>
                <a:lnTo>
                  <a:pt x="379613" y="2575995"/>
                </a:lnTo>
                <a:lnTo>
                  <a:pt x="377427" y="2574600"/>
                </a:lnTo>
                <a:lnTo>
                  <a:pt x="375055" y="2574460"/>
                </a:lnTo>
                <a:lnTo>
                  <a:pt x="373521" y="2573762"/>
                </a:lnTo>
                <a:lnTo>
                  <a:pt x="373660" y="2570553"/>
                </a:lnTo>
                <a:lnTo>
                  <a:pt x="380218" y="2570832"/>
                </a:lnTo>
                <a:lnTo>
                  <a:pt x="384125" y="2570321"/>
                </a:lnTo>
                <a:lnTo>
                  <a:pt x="385008" y="2568832"/>
                </a:lnTo>
                <a:lnTo>
                  <a:pt x="384497" y="2566274"/>
                </a:lnTo>
                <a:lnTo>
                  <a:pt x="386450" y="2564693"/>
                </a:lnTo>
                <a:lnTo>
                  <a:pt x="389566" y="2563995"/>
                </a:lnTo>
                <a:lnTo>
                  <a:pt x="392543" y="2563763"/>
                </a:lnTo>
                <a:lnTo>
                  <a:pt x="394217" y="2562321"/>
                </a:lnTo>
                <a:lnTo>
                  <a:pt x="401287" y="2554182"/>
                </a:lnTo>
                <a:lnTo>
                  <a:pt x="403938" y="2552042"/>
                </a:lnTo>
                <a:lnTo>
                  <a:pt x="407845" y="2552135"/>
                </a:lnTo>
                <a:lnTo>
                  <a:pt x="411938" y="2551856"/>
                </a:lnTo>
                <a:lnTo>
                  <a:pt x="415054" y="2548461"/>
                </a:lnTo>
                <a:lnTo>
                  <a:pt x="421658" y="2536229"/>
                </a:lnTo>
                <a:lnTo>
                  <a:pt x="421705" y="2535624"/>
                </a:lnTo>
                <a:lnTo>
                  <a:pt x="422542" y="2535717"/>
                </a:lnTo>
                <a:lnTo>
                  <a:pt x="423333" y="2535810"/>
                </a:lnTo>
                <a:lnTo>
                  <a:pt x="424170" y="2535810"/>
                </a:lnTo>
                <a:lnTo>
                  <a:pt x="425007" y="2535810"/>
                </a:lnTo>
                <a:lnTo>
                  <a:pt x="425751" y="2535764"/>
                </a:lnTo>
                <a:lnTo>
                  <a:pt x="426495" y="2535671"/>
                </a:lnTo>
                <a:lnTo>
                  <a:pt x="427239" y="2535531"/>
                </a:lnTo>
                <a:lnTo>
                  <a:pt x="427891" y="2535299"/>
                </a:lnTo>
                <a:lnTo>
                  <a:pt x="428356" y="2535113"/>
                </a:lnTo>
                <a:lnTo>
                  <a:pt x="428914" y="2534834"/>
                </a:lnTo>
                <a:lnTo>
                  <a:pt x="429472" y="2534462"/>
                </a:lnTo>
                <a:lnTo>
                  <a:pt x="430030" y="2534043"/>
                </a:lnTo>
                <a:lnTo>
                  <a:pt x="431239" y="2533020"/>
                </a:lnTo>
                <a:lnTo>
                  <a:pt x="432542" y="2531810"/>
                </a:lnTo>
                <a:lnTo>
                  <a:pt x="433890" y="2530508"/>
                </a:lnTo>
                <a:lnTo>
                  <a:pt x="435332" y="2529020"/>
                </a:lnTo>
                <a:lnTo>
                  <a:pt x="436774" y="2527578"/>
                </a:lnTo>
                <a:lnTo>
                  <a:pt x="438169" y="2526043"/>
                </a:lnTo>
                <a:lnTo>
                  <a:pt x="439565" y="2524601"/>
                </a:lnTo>
                <a:lnTo>
                  <a:pt x="440867" y="2523253"/>
                </a:lnTo>
                <a:lnTo>
                  <a:pt x="442076" y="2521997"/>
                </a:lnTo>
                <a:lnTo>
                  <a:pt x="443192" y="2520974"/>
                </a:lnTo>
                <a:lnTo>
                  <a:pt x="443704" y="2520555"/>
                </a:lnTo>
                <a:lnTo>
                  <a:pt x="444216" y="2520183"/>
                </a:lnTo>
                <a:lnTo>
                  <a:pt x="444634" y="2519857"/>
                </a:lnTo>
                <a:lnTo>
                  <a:pt x="445053" y="2519625"/>
                </a:lnTo>
                <a:lnTo>
                  <a:pt x="445378" y="2519485"/>
                </a:lnTo>
                <a:lnTo>
                  <a:pt x="445657" y="2519439"/>
                </a:lnTo>
                <a:lnTo>
                  <a:pt x="445890" y="2519439"/>
                </a:lnTo>
                <a:lnTo>
                  <a:pt x="446076" y="2519578"/>
                </a:lnTo>
                <a:lnTo>
                  <a:pt x="446401" y="2519904"/>
                </a:lnTo>
                <a:lnTo>
                  <a:pt x="446727" y="2520136"/>
                </a:lnTo>
                <a:lnTo>
                  <a:pt x="447099" y="2520369"/>
                </a:lnTo>
                <a:lnTo>
                  <a:pt x="447425" y="2520555"/>
                </a:lnTo>
                <a:lnTo>
                  <a:pt x="448076" y="2520834"/>
                </a:lnTo>
                <a:lnTo>
                  <a:pt x="448680" y="2521020"/>
                </a:lnTo>
                <a:lnTo>
                  <a:pt x="448960" y="2521160"/>
                </a:lnTo>
                <a:lnTo>
                  <a:pt x="449239" y="2521299"/>
                </a:lnTo>
                <a:lnTo>
                  <a:pt x="449425" y="2521439"/>
                </a:lnTo>
                <a:lnTo>
                  <a:pt x="449564" y="2521625"/>
                </a:lnTo>
                <a:lnTo>
                  <a:pt x="449657" y="2521811"/>
                </a:lnTo>
                <a:lnTo>
                  <a:pt x="449704" y="2522090"/>
                </a:lnTo>
                <a:lnTo>
                  <a:pt x="449704" y="2522415"/>
                </a:lnTo>
                <a:lnTo>
                  <a:pt x="449611" y="2522788"/>
                </a:lnTo>
                <a:lnTo>
                  <a:pt x="449425" y="2523811"/>
                </a:lnTo>
                <a:lnTo>
                  <a:pt x="449285" y="2524973"/>
                </a:lnTo>
                <a:lnTo>
                  <a:pt x="449146" y="2526183"/>
                </a:lnTo>
                <a:lnTo>
                  <a:pt x="449099" y="2527485"/>
                </a:lnTo>
                <a:lnTo>
                  <a:pt x="449146" y="2528741"/>
                </a:lnTo>
                <a:lnTo>
                  <a:pt x="449332" y="2529811"/>
                </a:lnTo>
                <a:lnTo>
                  <a:pt x="449425" y="2530322"/>
                </a:lnTo>
                <a:lnTo>
                  <a:pt x="449518" y="2530787"/>
                </a:lnTo>
                <a:lnTo>
                  <a:pt x="449657" y="2531113"/>
                </a:lnTo>
                <a:lnTo>
                  <a:pt x="449797" y="2531392"/>
                </a:lnTo>
                <a:lnTo>
                  <a:pt x="449983" y="2531717"/>
                </a:lnTo>
                <a:lnTo>
                  <a:pt x="450029" y="2532043"/>
                </a:lnTo>
                <a:lnTo>
                  <a:pt x="450076" y="2532415"/>
                </a:lnTo>
                <a:lnTo>
                  <a:pt x="450029" y="2532834"/>
                </a:lnTo>
                <a:lnTo>
                  <a:pt x="449797" y="2533764"/>
                </a:lnTo>
                <a:lnTo>
                  <a:pt x="449518" y="2534834"/>
                </a:lnTo>
                <a:lnTo>
                  <a:pt x="447797" y="2532322"/>
                </a:lnTo>
                <a:lnTo>
                  <a:pt x="446262" y="2533392"/>
                </a:lnTo>
                <a:lnTo>
                  <a:pt x="445843" y="2536740"/>
                </a:lnTo>
                <a:lnTo>
                  <a:pt x="444913" y="2539438"/>
                </a:lnTo>
                <a:lnTo>
                  <a:pt x="435751" y="2557019"/>
                </a:lnTo>
                <a:lnTo>
                  <a:pt x="435425" y="2559763"/>
                </a:lnTo>
                <a:lnTo>
                  <a:pt x="436169" y="2570739"/>
                </a:lnTo>
                <a:lnTo>
                  <a:pt x="439332" y="2571855"/>
                </a:lnTo>
                <a:lnTo>
                  <a:pt x="443750" y="2570042"/>
                </a:lnTo>
                <a:lnTo>
                  <a:pt x="452122" y="2564321"/>
                </a:lnTo>
                <a:lnTo>
                  <a:pt x="454029" y="2573623"/>
                </a:lnTo>
                <a:lnTo>
                  <a:pt x="453378" y="2575623"/>
                </a:lnTo>
                <a:lnTo>
                  <a:pt x="446681" y="2580320"/>
                </a:lnTo>
                <a:lnTo>
                  <a:pt x="443657" y="2581437"/>
                </a:lnTo>
                <a:lnTo>
                  <a:pt x="440727" y="2580832"/>
                </a:lnTo>
                <a:lnTo>
                  <a:pt x="436774" y="2593204"/>
                </a:lnTo>
                <a:lnTo>
                  <a:pt x="433704" y="2597622"/>
                </a:lnTo>
                <a:lnTo>
                  <a:pt x="430030" y="2595017"/>
                </a:lnTo>
                <a:lnTo>
                  <a:pt x="428914" y="2595901"/>
                </a:lnTo>
                <a:lnTo>
                  <a:pt x="428402" y="2596599"/>
                </a:lnTo>
                <a:lnTo>
                  <a:pt x="427518" y="2598692"/>
                </a:lnTo>
                <a:lnTo>
                  <a:pt x="424728" y="2598645"/>
                </a:lnTo>
                <a:lnTo>
                  <a:pt x="426914" y="2601575"/>
                </a:lnTo>
                <a:lnTo>
                  <a:pt x="430170" y="2602413"/>
                </a:lnTo>
                <a:lnTo>
                  <a:pt x="433472" y="2602459"/>
                </a:lnTo>
                <a:lnTo>
                  <a:pt x="435704" y="2603436"/>
                </a:lnTo>
                <a:lnTo>
                  <a:pt x="436169" y="2606412"/>
                </a:lnTo>
                <a:lnTo>
                  <a:pt x="434588" y="2609110"/>
                </a:lnTo>
                <a:lnTo>
                  <a:pt x="432728" y="2611435"/>
                </a:lnTo>
                <a:lnTo>
                  <a:pt x="432588" y="2613528"/>
                </a:lnTo>
                <a:lnTo>
                  <a:pt x="431983" y="2615156"/>
                </a:lnTo>
                <a:lnTo>
                  <a:pt x="431844" y="2619296"/>
                </a:lnTo>
                <a:lnTo>
                  <a:pt x="433100" y="2622598"/>
                </a:lnTo>
                <a:lnTo>
                  <a:pt x="436867" y="2621947"/>
                </a:lnTo>
                <a:lnTo>
                  <a:pt x="439425" y="2618970"/>
                </a:lnTo>
                <a:lnTo>
                  <a:pt x="441146" y="2615668"/>
                </a:lnTo>
                <a:lnTo>
                  <a:pt x="443332" y="2614319"/>
                </a:lnTo>
                <a:lnTo>
                  <a:pt x="447192" y="2616691"/>
                </a:lnTo>
                <a:lnTo>
                  <a:pt x="449146" y="2614133"/>
                </a:lnTo>
                <a:lnTo>
                  <a:pt x="448587" y="2612552"/>
                </a:lnTo>
                <a:lnTo>
                  <a:pt x="447192" y="2610924"/>
                </a:lnTo>
                <a:lnTo>
                  <a:pt x="446588" y="2608412"/>
                </a:lnTo>
                <a:lnTo>
                  <a:pt x="447332" y="2603110"/>
                </a:lnTo>
                <a:lnTo>
                  <a:pt x="448494" y="2601389"/>
                </a:lnTo>
                <a:lnTo>
                  <a:pt x="450727" y="2602971"/>
                </a:lnTo>
                <a:lnTo>
                  <a:pt x="456076" y="2611389"/>
                </a:lnTo>
                <a:lnTo>
                  <a:pt x="457331" y="2615714"/>
                </a:lnTo>
                <a:lnTo>
                  <a:pt x="457192" y="2620458"/>
                </a:lnTo>
                <a:lnTo>
                  <a:pt x="451611" y="2634876"/>
                </a:lnTo>
                <a:lnTo>
                  <a:pt x="452541" y="2642737"/>
                </a:lnTo>
                <a:lnTo>
                  <a:pt x="450215" y="2658457"/>
                </a:lnTo>
                <a:lnTo>
                  <a:pt x="448541" y="2659527"/>
                </a:lnTo>
                <a:lnTo>
                  <a:pt x="445332" y="2659155"/>
                </a:lnTo>
                <a:lnTo>
                  <a:pt x="442681" y="2657713"/>
                </a:lnTo>
                <a:lnTo>
                  <a:pt x="441006" y="2655015"/>
                </a:lnTo>
                <a:lnTo>
                  <a:pt x="440448" y="2651155"/>
                </a:lnTo>
                <a:lnTo>
                  <a:pt x="436820" y="2654736"/>
                </a:lnTo>
                <a:lnTo>
                  <a:pt x="434728" y="2658922"/>
                </a:lnTo>
                <a:lnTo>
                  <a:pt x="433193" y="2666503"/>
                </a:lnTo>
                <a:lnTo>
                  <a:pt x="436588" y="2667294"/>
                </a:lnTo>
                <a:lnTo>
                  <a:pt x="438774" y="2669898"/>
                </a:lnTo>
                <a:lnTo>
                  <a:pt x="441564" y="2671619"/>
                </a:lnTo>
                <a:lnTo>
                  <a:pt x="446634" y="2669712"/>
                </a:lnTo>
                <a:lnTo>
                  <a:pt x="451797" y="2665899"/>
                </a:lnTo>
                <a:lnTo>
                  <a:pt x="454076" y="2662922"/>
                </a:lnTo>
                <a:lnTo>
                  <a:pt x="454913" y="2659666"/>
                </a:lnTo>
                <a:lnTo>
                  <a:pt x="456634" y="2643713"/>
                </a:lnTo>
                <a:lnTo>
                  <a:pt x="456215" y="2641248"/>
                </a:lnTo>
                <a:lnTo>
                  <a:pt x="456401" y="2640411"/>
                </a:lnTo>
                <a:lnTo>
                  <a:pt x="457424" y="2639341"/>
                </a:lnTo>
                <a:lnTo>
                  <a:pt x="458773" y="2638737"/>
                </a:lnTo>
                <a:lnTo>
                  <a:pt x="459657" y="2638923"/>
                </a:lnTo>
                <a:lnTo>
                  <a:pt x="460075" y="2639993"/>
                </a:lnTo>
                <a:lnTo>
                  <a:pt x="459843" y="2642225"/>
                </a:lnTo>
                <a:lnTo>
                  <a:pt x="459982" y="2643109"/>
                </a:lnTo>
                <a:lnTo>
                  <a:pt x="460587" y="2644969"/>
                </a:lnTo>
                <a:lnTo>
                  <a:pt x="460634" y="2646923"/>
                </a:lnTo>
                <a:lnTo>
                  <a:pt x="460261" y="2648783"/>
                </a:lnTo>
                <a:lnTo>
                  <a:pt x="459657" y="2650411"/>
                </a:lnTo>
                <a:lnTo>
                  <a:pt x="462261" y="2650178"/>
                </a:lnTo>
                <a:lnTo>
                  <a:pt x="465098" y="2659759"/>
                </a:lnTo>
                <a:lnTo>
                  <a:pt x="465238" y="2663806"/>
                </a:lnTo>
                <a:lnTo>
                  <a:pt x="461006" y="2663480"/>
                </a:lnTo>
                <a:lnTo>
                  <a:pt x="458820" y="2667712"/>
                </a:lnTo>
                <a:lnTo>
                  <a:pt x="461099" y="2669526"/>
                </a:lnTo>
                <a:lnTo>
                  <a:pt x="475191" y="2669526"/>
                </a:lnTo>
                <a:lnTo>
                  <a:pt x="473889" y="2670922"/>
                </a:lnTo>
                <a:lnTo>
                  <a:pt x="469377" y="2673340"/>
                </a:lnTo>
                <a:lnTo>
                  <a:pt x="466261" y="2676503"/>
                </a:lnTo>
                <a:lnTo>
                  <a:pt x="465796" y="2678642"/>
                </a:lnTo>
                <a:lnTo>
                  <a:pt x="465889" y="2681061"/>
                </a:lnTo>
                <a:lnTo>
                  <a:pt x="466540" y="2683340"/>
                </a:lnTo>
                <a:lnTo>
                  <a:pt x="468029" y="2684875"/>
                </a:lnTo>
                <a:lnTo>
                  <a:pt x="469889" y="2684875"/>
                </a:lnTo>
                <a:lnTo>
                  <a:pt x="474679" y="2682689"/>
                </a:lnTo>
                <a:lnTo>
                  <a:pt x="476354" y="2682549"/>
                </a:lnTo>
                <a:lnTo>
                  <a:pt x="478772" y="2685619"/>
                </a:lnTo>
                <a:lnTo>
                  <a:pt x="478028" y="2689526"/>
                </a:lnTo>
                <a:lnTo>
                  <a:pt x="474447" y="2697990"/>
                </a:lnTo>
                <a:lnTo>
                  <a:pt x="470680" y="2695525"/>
                </a:lnTo>
                <a:lnTo>
                  <a:pt x="469563" y="2694316"/>
                </a:lnTo>
                <a:lnTo>
                  <a:pt x="468912" y="2698967"/>
                </a:lnTo>
                <a:lnTo>
                  <a:pt x="469517" y="2703944"/>
                </a:lnTo>
                <a:lnTo>
                  <a:pt x="468494" y="2708223"/>
                </a:lnTo>
                <a:lnTo>
                  <a:pt x="463099" y="2710874"/>
                </a:lnTo>
                <a:lnTo>
                  <a:pt x="461285" y="2710409"/>
                </a:lnTo>
                <a:lnTo>
                  <a:pt x="456727" y="2707758"/>
                </a:lnTo>
                <a:lnTo>
                  <a:pt x="454913" y="2707758"/>
                </a:lnTo>
                <a:lnTo>
                  <a:pt x="451704" y="2709432"/>
                </a:lnTo>
                <a:lnTo>
                  <a:pt x="446634" y="2710641"/>
                </a:lnTo>
                <a:lnTo>
                  <a:pt x="443750" y="2711850"/>
                </a:lnTo>
                <a:lnTo>
                  <a:pt x="452169" y="2713106"/>
                </a:lnTo>
                <a:lnTo>
                  <a:pt x="450215" y="2714641"/>
                </a:lnTo>
                <a:lnTo>
                  <a:pt x="448680" y="2715339"/>
                </a:lnTo>
                <a:lnTo>
                  <a:pt x="447471" y="2715432"/>
                </a:lnTo>
                <a:lnTo>
                  <a:pt x="446169" y="2715385"/>
                </a:lnTo>
                <a:lnTo>
                  <a:pt x="447564" y="2716641"/>
                </a:lnTo>
                <a:lnTo>
                  <a:pt x="448680" y="2717339"/>
                </a:lnTo>
                <a:lnTo>
                  <a:pt x="450169" y="2717432"/>
                </a:lnTo>
                <a:lnTo>
                  <a:pt x="452122" y="2716780"/>
                </a:lnTo>
                <a:lnTo>
                  <a:pt x="452866" y="2717850"/>
                </a:lnTo>
                <a:lnTo>
                  <a:pt x="446774" y="2721990"/>
                </a:lnTo>
                <a:lnTo>
                  <a:pt x="445704" y="2723896"/>
                </a:lnTo>
                <a:lnTo>
                  <a:pt x="448773" y="2723385"/>
                </a:lnTo>
                <a:lnTo>
                  <a:pt x="455285" y="2719664"/>
                </a:lnTo>
                <a:lnTo>
                  <a:pt x="461238" y="2717478"/>
                </a:lnTo>
                <a:lnTo>
                  <a:pt x="466587" y="2718222"/>
                </a:lnTo>
                <a:lnTo>
                  <a:pt x="469982" y="2721199"/>
                </a:lnTo>
                <a:lnTo>
                  <a:pt x="470354" y="2725245"/>
                </a:lnTo>
                <a:lnTo>
                  <a:pt x="468354" y="2724734"/>
                </a:lnTo>
                <a:lnTo>
                  <a:pt x="462866" y="2725013"/>
                </a:lnTo>
                <a:lnTo>
                  <a:pt x="458587" y="2731896"/>
                </a:lnTo>
                <a:lnTo>
                  <a:pt x="457471" y="2735477"/>
                </a:lnTo>
                <a:lnTo>
                  <a:pt x="459610" y="2737059"/>
                </a:lnTo>
                <a:lnTo>
                  <a:pt x="466959" y="2736826"/>
                </a:lnTo>
                <a:lnTo>
                  <a:pt x="470912" y="2736268"/>
                </a:lnTo>
                <a:lnTo>
                  <a:pt x="473517" y="2735384"/>
                </a:lnTo>
                <a:lnTo>
                  <a:pt x="475145" y="2736036"/>
                </a:lnTo>
                <a:lnTo>
                  <a:pt x="475982" y="2739338"/>
                </a:lnTo>
                <a:lnTo>
                  <a:pt x="477703" y="2742407"/>
                </a:lnTo>
                <a:lnTo>
                  <a:pt x="481749" y="2742175"/>
                </a:lnTo>
                <a:lnTo>
                  <a:pt x="483656" y="2739942"/>
                </a:lnTo>
                <a:lnTo>
                  <a:pt x="485005" y="2736268"/>
                </a:lnTo>
                <a:lnTo>
                  <a:pt x="486307" y="2730175"/>
                </a:lnTo>
                <a:lnTo>
                  <a:pt x="487842" y="2729106"/>
                </a:lnTo>
                <a:lnTo>
                  <a:pt x="491842" y="2744686"/>
                </a:lnTo>
                <a:lnTo>
                  <a:pt x="491842" y="2747570"/>
                </a:lnTo>
                <a:lnTo>
                  <a:pt x="489563" y="2749523"/>
                </a:lnTo>
                <a:lnTo>
                  <a:pt x="488679" y="2751058"/>
                </a:lnTo>
                <a:lnTo>
                  <a:pt x="486912" y="2752407"/>
                </a:lnTo>
                <a:lnTo>
                  <a:pt x="482400" y="2753942"/>
                </a:lnTo>
                <a:lnTo>
                  <a:pt x="480447" y="2754267"/>
                </a:lnTo>
                <a:lnTo>
                  <a:pt x="474773" y="2754314"/>
                </a:lnTo>
                <a:lnTo>
                  <a:pt x="472214" y="2754035"/>
                </a:lnTo>
                <a:lnTo>
                  <a:pt x="470075" y="2753337"/>
                </a:lnTo>
                <a:lnTo>
                  <a:pt x="467703" y="2752221"/>
                </a:lnTo>
                <a:lnTo>
                  <a:pt x="465378" y="2750547"/>
                </a:lnTo>
                <a:lnTo>
                  <a:pt x="463471" y="2748407"/>
                </a:lnTo>
                <a:lnTo>
                  <a:pt x="461145" y="2747803"/>
                </a:lnTo>
                <a:lnTo>
                  <a:pt x="454727" y="2750965"/>
                </a:lnTo>
                <a:lnTo>
                  <a:pt x="452494" y="2750547"/>
                </a:lnTo>
                <a:lnTo>
                  <a:pt x="449890" y="2749012"/>
                </a:lnTo>
                <a:lnTo>
                  <a:pt x="446401" y="2749384"/>
                </a:lnTo>
                <a:lnTo>
                  <a:pt x="442913" y="2750454"/>
                </a:lnTo>
                <a:lnTo>
                  <a:pt x="440355" y="2750965"/>
                </a:lnTo>
                <a:lnTo>
                  <a:pt x="437239" y="2750268"/>
                </a:lnTo>
                <a:lnTo>
                  <a:pt x="430170" y="2747291"/>
                </a:lnTo>
                <a:lnTo>
                  <a:pt x="428449" y="2748407"/>
                </a:lnTo>
                <a:lnTo>
                  <a:pt x="435193" y="2755244"/>
                </a:lnTo>
                <a:lnTo>
                  <a:pt x="443611" y="2759802"/>
                </a:lnTo>
                <a:lnTo>
                  <a:pt x="472121" y="2766314"/>
                </a:lnTo>
                <a:lnTo>
                  <a:pt x="475842" y="2768127"/>
                </a:lnTo>
                <a:lnTo>
                  <a:pt x="482307" y="2774546"/>
                </a:lnTo>
                <a:lnTo>
                  <a:pt x="486260" y="2775895"/>
                </a:lnTo>
                <a:lnTo>
                  <a:pt x="495144" y="2776825"/>
                </a:lnTo>
                <a:lnTo>
                  <a:pt x="492539" y="2779987"/>
                </a:lnTo>
                <a:lnTo>
                  <a:pt x="489749" y="2782220"/>
                </a:lnTo>
                <a:lnTo>
                  <a:pt x="486819" y="2783615"/>
                </a:lnTo>
                <a:lnTo>
                  <a:pt x="483749" y="2783848"/>
                </a:lnTo>
                <a:lnTo>
                  <a:pt x="483330" y="2782266"/>
                </a:lnTo>
                <a:lnTo>
                  <a:pt x="478633" y="2777522"/>
                </a:lnTo>
                <a:lnTo>
                  <a:pt x="477935" y="2777243"/>
                </a:lnTo>
                <a:lnTo>
                  <a:pt x="475982" y="2775150"/>
                </a:lnTo>
                <a:lnTo>
                  <a:pt x="473331" y="2773802"/>
                </a:lnTo>
                <a:lnTo>
                  <a:pt x="470447" y="2773616"/>
                </a:lnTo>
                <a:lnTo>
                  <a:pt x="467424" y="2774732"/>
                </a:lnTo>
                <a:lnTo>
                  <a:pt x="463564" y="2776685"/>
                </a:lnTo>
                <a:lnTo>
                  <a:pt x="457564" y="2777383"/>
                </a:lnTo>
                <a:lnTo>
                  <a:pt x="453750" y="2778592"/>
                </a:lnTo>
                <a:lnTo>
                  <a:pt x="458727" y="2781848"/>
                </a:lnTo>
                <a:lnTo>
                  <a:pt x="464866" y="2784266"/>
                </a:lnTo>
                <a:lnTo>
                  <a:pt x="469796" y="2787476"/>
                </a:lnTo>
                <a:lnTo>
                  <a:pt x="471098" y="2793150"/>
                </a:lnTo>
                <a:lnTo>
                  <a:pt x="467238" y="2799568"/>
                </a:lnTo>
                <a:lnTo>
                  <a:pt x="460447" y="2801242"/>
                </a:lnTo>
                <a:lnTo>
                  <a:pt x="452866" y="2800777"/>
                </a:lnTo>
                <a:lnTo>
                  <a:pt x="446634" y="2801103"/>
                </a:lnTo>
                <a:lnTo>
                  <a:pt x="450169" y="2804080"/>
                </a:lnTo>
                <a:lnTo>
                  <a:pt x="451750" y="2807707"/>
                </a:lnTo>
                <a:lnTo>
                  <a:pt x="453797" y="2815521"/>
                </a:lnTo>
                <a:lnTo>
                  <a:pt x="457052" y="2819056"/>
                </a:lnTo>
                <a:lnTo>
                  <a:pt x="465284" y="2822963"/>
                </a:lnTo>
                <a:lnTo>
                  <a:pt x="468308" y="2826265"/>
                </a:lnTo>
                <a:lnTo>
                  <a:pt x="466912" y="2827242"/>
                </a:lnTo>
                <a:lnTo>
                  <a:pt x="464354" y="2827055"/>
                </a:lnTo>
                <a:lnTo>
                  <a:pt x="459378" y="2825986"/>
                </a:lnTo>
                <a:lnTo>
                  <a:pt x="456076" y="2826125"/>
                </a:lnTo>
                <a:lnTo>
                  <a:pt x="458168" y="2831381"/>
                </a:lnTo>
                <a:lnTo>
                  <a:pt x="458261" y="2833102"/>
                </a:lnTo>
                <a:lnTo>
                  <a:pt x="457564" y="2835613"/>
                </a:lnTo>
                <a:lnTo>
                  <a:pt x="455145" y="2840311"/>
                </a:lnTo>
                <a:lnTo>
                  <a:pt x="454634" y="2842729"/>
                </a:lnTo>
                <a:lnTo>
                  <a:pt x="455517" y="2845892"/>
                </a:lnTo>
                <a:lnTo>
                  <a:pt x="462354" y="2854217"/>
                </a:lnTo>
                <a:lnTo>
                  <a:pt x="462215" y="2857101"/>
                </a:lnTo>
                <a:lnTo>
                  <a:pt x="455099" y="2868775"/>
                </a:lnTo>
                <a:lnTo>
                  <a:pt x="454866" y="2871752"/>
                </a:lnTo>
                <a:lnTo>
                  <a:pt x="455192" y="2874403"/>
                </a:lnTo>
                <a:lnTo>
                  <a:pt x="454494" y="2877007"/>
                </a:lnTo>
                <a:lnTo>
                  <a:pt x="451332" y="2880123"/>
                </a:lnTo>
                <a:lnTo>
                  <a:pt x="448773" y="2883193"/>
                </a:lnTo>
                <a:lnTo>
                  <a:pt x="447611" y="2890123"/>
                </a:lnTo>
                <a:lnTo>
                  <a:pt x="445146" y="2893146"/>
                </a:lnTo>
                <a:lnTo>
                  <a:pt x="430170" y="2907704"/>
                </a:lnTo>
                <a:lnTo>
                  <a:pt x="429937" y="2908959"/>
                </a:lnTo>
                <a:lnTo>
                  <a:pt x="429379" y="2909843"/>
                </a:lnTo>
                <a:lnTo>
                  <a:pt x="426263" y="2911099"/>
                </a:lnTo>
                <a:lnTo>
                  <a:pt x="424356" y="2911285"/>
                </a:lnTo>
                <a:lnTo>
                  <a:pt x="421054" y="2910169"/>
                </a:lnTo>
                <a:lnTo>
                  <a:pt x="419379" y="2909843"/>
                </a:lnTo>
                <a:lnTo>
                  <a:pt x="416077" y="2908773"/>
                </a:lnTo>
                <a:lnTo>
                  <a:pt x="410728" y="2903843"/>
                </a:lnTo>
                <a:lnTo>
                  <a:pt x="408217" y="2902402"/>
                </a:lnTo>
                <a:lnTo>
                  <a:pt x="406450" y="2903657"/>
                </a:lnTo>
                <a:lnTo>
                  <a:pt x="405659" y="2907704"/>
                </a:lnTo>
                <a:lnTo>
                  <a:pt x="399520" y="2918959"/>
                </a:lnTo>
                <a:lnTo>
                  <a:pt x="398543" y="2922959"/>
                </a:lnTo>
                <a:lnTo>
                  <a:pt x="397427" y="2938493"/>
                </a:lnTo>
                <a:lnTo>
                  <a:pt x="398636" y="2940447"/>
                </a:lnTo>
                <a:lnTo>
                  <a:pt x="400915" y="2941609"/>
                </a:lnTo>
                <a:lnTo>
                  <a:pt x="403984" y="2943981"/>
                </a:lnTo>
                <a:lnTo>
                  <a:pt x="405519" y="2946446"/>
                </a:lnTo>
                <a:lnTo>
                  <a:pt x="406775" y="2950214"/>
                </a:lnTo>
                <a:lnTo>
                  <a:pt x="407194" y="2953981"/>
                </a:lnTo>
                <a:lnTo>
                  <a:pt x="406217" y="2956446"/>
                </a:lnTo>
                <a:lnTo>
                  <a:pt x="406217" y="2961190"/>
                </a:lnTo>
                <a:lnTo>
                  <a:pt x="412589" y="2986212"/>
                </a:lnTo>
                <a:lnTo>
                  <a:pt x="412356" y="2988724"/>
                </a:lnTo>
                <a:lnTo>
                  <a:pt x="410914" y="2992863"/>
                </a:lnTo>
                <a:lnTo>
                  <a:pt x="409798" y="2997514"/>
                </a:lnTo>
                <a:lnTo>
                  <a:pt x="410635" y="3001561"/>
                </a:lnTo>
                <a:lnTo>
                  <a:pt x="413147" y="3003793"/>
                </a:lnTo>
                <a:lnTo>
                  <a:pt x="416542" y="3004956"/>
                </a:lnTo>
                <a:lnTo>
                  <a:pt x="423519" y="3005747"/>
                </a:lnTo>
                <a:lnTo>
                  <a:pt x="425053" y="3001049"/>
                </a:lnTo>
                <a:lnTo>
                  <a:pt x="424449" y="2997282"/>
                </a:lnTo>
                <a:lnTo>
                  <a:pt x="422914" y="2993701"/>
                </a:lnTo>
                <a:lnTo>
                  <a:pt x="422309" y="2989329"/>
                </a:lnTo>
                <a:lnTo>
                  <a:pt x="423100" y="2986585"/>
                </a:lnTo>
                <a:lnTo>
                  <a:pt x="424635" y="2984026"/>
                </a:lnTo>
                <a:lnTo>
                  <a:pt x="425751" y="2981608"/>
                </a:lnTo>
                <a:lnTo>
                  <a:pt x="425426" y="2979282"/>
                </a:lnTo>
                <a:lnTo>
                  <a:pt x="424449" y="2977003"/>
                </a:lnTo>
                <a:lnTo>
                  <a:pt x="424774" y="2975004"/>
                </a:lnTo>
                <a:lnTo>
                  <a:pt x="452587" y="2902076"/>
                </a:lnTo>
                <a:lnTo>
                  <a:pt x="456076" y="2888867"/>
                </a:lnTo>
                <a:lnTo>
                  <a:pt x="457796" y="2886123"/>
                </a:lnTo>
                <a:lnTo>
                  <a:pt x="460820" y="2877240"/>
                </a:lnTo>
                <a:lnTo>
                  <a:pt x="465982" y="2868821"/>
                </a:lnTo>
                <a:lnTo>
                  <a:pt x="467703" y="2865473"/>
                </a:lnTo>
                <a:lnTo>
                  <a:pt x="467843" y="2863380"/>
                </a:lnTo>
                <a:lnTo>
                  <a:pt x="467424" y="2861426"/>
                </a:lnTo>
                <a:lnTo>
                  <a:pt x="467843" y="2859194"/>
                </a:lnTo>
                <a:lnTo>
                  <a:pt x="470494" y="2856543"/>
                </a:lnTo>
                <a:lnTo>
                  <a:pt x="473424" y="2850683"/>
                </a:lnTo>
                <a:lnTo>
                  <a:pt x="474121" y="2849613"/>
                </a:lnTo>
                <a:lnTo>
                  <a:pt x="475889" y="2847938"/>
                </a:lnTo>
                <a:lnTo>
                  <a:pt x="480679" y="2837706"/>
                </a:lnTo>
                <a:lnTo>
                  <a:pt x="486167" y="2842218"/>
                </a:lnTo>
                <a:lnTo>
                  <a:pt x="471935" y="2867798"/>
                </a:lnTo>
                <a:lnTo>
                  <a:pt x="431751" y="2968678"/>
                </a:lnTo>
                <a:lnTo>
                  <a:pt x="431146" y="3007095"/>
                </a:lnTo>
                <a:lnTo>
                  <a:pt x="434960" y="3013979"/>
                </a:lnTo>
                <a:lnTo>
                  <a:pt x="464540" y="3039141"/>
                </a:lnTo>
                <a:lnTo>
                  <a:pt x="469563" y="3041094"/>
                </a:lnTo>
                <a:lnTo>
                  <a:pt x="477842" y="3042489"/>
                </a:lnTo>
                <a:lnTo>
                  <a:pt x="480726" y="3041513"/>
                </a:lnTo>
                <a:lnTo>
                  <a:pt x="483051" y="3040210"/>
                </a:lnTo>
                <a:lnTo>
                  <a:pt x="485284" y="3039885"/>
                </a:lnTo>
                <a:lnTo>
                  <a:pt x="487563" y="3041978"/>
                </a:lnTo>
                <a:lnTo>
                  <a:pt x="489005" y="3042350"/>
                </a:lnTo>
                <a:lnTo>
                  <a:pt x="494632" y="3042536"/>
                </a:lnTo>
                <a:lnTo>
                  <a:pt x="496260" y="3042350"/>
                </a:lnTo>
                <a:lnTo>
                  <a:pt x="501190" y="3039792"/>
                </a:lnTo>
                <a:lnTo>
                  <a:pt x="506818" y="3038211"/>
                </a:lnTo>
                <a:lnTo>
                  <a:pt x="512073" y="3038025"/>
                </a:lnTo>
                <a:lnTo>
                  <a:pt x="515701" y="3039745"/>
                </a:lnTo>
                <a:lnTo>
                  <a:pt x="518213" y="3044210"/>
                </a:lnTo>
                <a:lnTo>
                  <a:pt x="516027" y="3046350"/>
                </a:lnTo>
                <a:lnTo>
                  <a:pt x="511329" y="3047559"/>
                </a:lnTo>
                <a:lnTo>
                  <a:pt x="506260" y="3049652"/>
                </a:lnTo>
                <a:lnTo>
                  <a:pt x="504027" y="3052954"/>
                </a:lnTo>
                <a:lnTo>
                  <a:pt x="503562" y="3057605"/>
                </a:lnTo>
                <a:lnTo>
                  <a:pt x="504585" y="3076209"/>
                </a:lnTo>
                <a:lnTo>
                  <a:pt x="506911" y="3084674"/>
                </a:lnTo>
                <a:lnTo>
                  <a:pt x="512539" y="3090162"/>
                </a:lnTo>
                <a:lnTo>
                  <a:pt x="522724" y="3090767"/>
                </a:lnTo>
                <a:lnTo>
                  <a:pt x="531840" y="3088023"/>
                </a:lnTo>
                <a:lnTo>
                  <a:pt x="533375" y="3087883"/>
                </a:lnTo>
                <a:lnTo>
                  <a:pt x="539561" y="3090674"/>
                </a:lnTo>
                <a:lnTo>
                  <a:pt x="545933" y="3091930"/>
                </a:lnTo>
                <a:lnTo>
                  <a:pt x="549421" y="3094488"/>
                </a:lnTo>
                <a:lnTo>
                  <a:pt x="562909" y="3114766"/>
                </a:lnTo>
                <a:lnTo>
                  <a:pt x="566164" y="3116487"/>
                </a:lnTo>
                <a:lnTo>
                  <a:pt x="570350" y="3117743"/>
                </a:lnTo>
                <a:lnTo>
                  <a:pt x="571467" y="3121091"/>
                </a:lnTo>
                <a:lnTo>
                  <a:pt x="569234" y="3124486"/>
                </a:lnTo>
                <a:lnTo>
                  <a:pt x="563792" y="3125975"/>
                </a:lnTo>
                <a:lnTo>
                  <a:pt x="565420" y="3128207"/>
                </a:lnTo>
                <a:lnTo>
                  <a:pt x="567746" y="3128998"/>
                </a:lnTo>
                <a:lnTo>
                  <a:pt x="570211" y="3129510"/>
                </a:lnTo>
                <a:lnTo>
                  <a:pt x="572257" y="3130905"/>
                </a:lnTo>
                <a:lnTo>
                  <a:pt x="573839" y="3134719"/>
                </a:lnTo>
                <a:lnTo>
                  <a:pt x="573885" y="3142811"/>
                </a:lnTo>
                <a:lnTo>
                  <a:pt x="575466" y="3146951"/>
                </a:lnTo>
                <a:lnTo>
                  <a:pt x="584768" y="3155602"/>
                </a:lnTo>
                <a:lnTo>
                  <a:pt x="586489" y="3159601"/>
                </a:lnTo>
                <a:lnTo>
                  <a:pt x="583699" y="3167973"/>
                </a:lnTo>
                <a:lnTo>
                  <a:pt x="583001" y="3172764"/>
                </a:lnTo>
                <a:lnTo>
                  <a:pt x="585699" y="3174950"/>
                </a:lnTo>
                <a:lnTo>
                  <a:pt x="591001" y="3175926"/>
                </a:lnTo>
                <a:lnTo>
                  <a:pt x="593512" y="3178484"/>
                </a:lnTo>
                <a:lnTo>
                  <a:pt x="593838" y="3182252"/>
                </a:lnTo>
                <a:lnTo>
                  <a:pt x="592536" y="3186903"/>
                </a:lnTo>
                <a:lnTo>
                  <a:pt x="586117" y="3195740"/>
                </a:lnTo>
                <a:lnTo>
                  <a:pt x="581187" y="3200949"/>
                </a:lnTo>
                <a:lnTo>
                  <a:pt x="577652" y="3201460"/>
                </a:lnTo>
                <a:lnTo>
                  <a:pt x="572257" y="3196809"/>
                </a:lnTo>
                <a:lnTo>
                  <a:pt x="570676" y="3194763"/>
                </a:lnTo>
                <a:lnTo>
                  <a:pt x="569932" y="3192391"/>
                </a:lnTo>
                <a:lnTo>
                  <a:pt x="569234" y="3185275"/>
                </a:lnTo>
                <a:lnTo>
                  <a:pt x="567095" y="3180763"/>
                </a:lnTo>
                <a:lnTo>
                  <a:pt x="564025" y="3177880"/>
                </a:lnTo>
                <a:lnTo>
                  <a:pt x="559839" y="3177368"/>
                </a:lnTo>
                <a:lnTo>
                  <a:pt x="554351" y="3179833"/>
                </a:lnTo>
                <a:lnTo>
                  <a:pt x="553049" y="3181694"/>
                </a:lnTo>
                <a:lnTo>
                  <a:pt x="552770" y="3183461"/>
                </a:lnTo>
                <a:lnTo>
                  <a:pt x="552025" y="3184763"/>
                </a:lnTo>
                <a:lnTo>
                  <a:pt x="549095" y="3184996"/>
                </a:lnTo>
                <a:lnTo>
                  <a:pt x="547281" y="3184066"/>
                </a:lnTo>
                <a:lnTo>
                  <a:pt x="544305" y="3180252"/>
                </a:lnTo>
                <a:lnTo>
                  <a:pt x="542677" y="3179089"/>
                </a:lnTo>
                <a:lnTo>
                  <a:pt x="537840" y="3179043"/>
                </a:lnTo>
                <a:lnTo>
                  <a:pt x="531422" y="3180484"/>
                </a:lnTo>
                <a:lnTo>
                  <a:pt x="525143" y="3182717"/>
                </a:lnTo>
                <a:lnTo>
                  <a:pt x="509608" y="3191089"/>
                </a:lnTo>
                <a:lnTo>
                  <a:pt x="504167" y="3194623"/>
                </a:lnTo>
                <a:lnTo>
                  <a:pt x="499655" y="3199228"/>
                </a:lnTo>
                <a:lnTo>
                  <a:pt x="497516" y="3207693"/>
                </a:lnTo>
                <a:lnTo>
                  <a:pt x="495469" y="3212483"/>
                </a:lnTo>
                <a:lnTo>
                  <a:pt x="491470" y="3214669"/>
                </a:lnTo>
                <a:lnTo>
                  <a:pt x="487656" y="3213879"/>
                </a:lnTo>
                <a:lnTo>
                  <a:pt x="474493" y="3204344"/>
                </a:lnTo>
                <a:lnTo>
                  <a:pt x="463238" y="3189135"/>
                </a:lnTo>
                <a:lnTo>
                  <a:pt x="461471" y="3187600"/>
                </a:lnTo>
                <a:lnTo>
                  <a:pt x="459099" y="3186670"/>
                </a:lnTo>
                <a:lnTo>
                  <a:pt x="457238" y="3186949"/>
                </a:lnTo>
                <a:lnTo>
                  <a:pt x="452355" y="3188856"/>
                </a:lnTo>
                <a:lnTo>
                  <a:pt x="450634" y="3188996"/>
                </a:lnTo>
                <a:lnTo>
                  <a:pt x="447425" y="3186112"/>
                </a:lnTo>
                <a:lnTo>
                  <a:pt x="440402" y="3168252"/>
                </a:lnTo>
                <a:lnTo>
                  <a:pt x="439844" y="3154113"/>
                </a:lnTo>
                <a:lnTo>
                  <a:pt x="437983" y="3155323"/>
                </a:lnTo>
                <a:lnTo>
                  <a:pt x="436727" y="3148207"/>
                </a:lnTo>
                <a:lnTo>
                  <a:pt x="430170" y="3146951"/>
                </a:lnTo>
                <a:lnTo>
                  <a:pt x="422449" y="3147834"/>
                </a:lnTo>
                <a:lnTo>
                  <a:pt x="417751" y="3147183"/>
                </a:lnTo>
                <a:lnTo>
                  <a:pt x="409566" y="3133184"/>
                </a:lnTo>
                <a:lnTo>
                  <a:pt x="399240" y="3122626"/>
                </a:lnTo>
                <a:lnTo>
                  <a:pt x="398543" y="3117975"/>
                </a:lnTo>
                <a:lnTo>
                  <a:pt x="402961" y="3112673"/>
                </a:lnTo>
                <a:lnTo>
                  <a:pt x="404729" y="3109975"/>
                </a:lnTo>
                <a:lnTo>
                  <a:pt x="407566" y="3100394"/>
                </a:lnTo>
                <a:lnTo>
                  <a:pt x="408124" y="3096906"/>
                </a:lnTo>
                <a:lnTo>
                  <a:pt x="407659" y="3080674"/>
                </a:lnTo>
                <a:lnTo>
                  <a:pt x="404078" y="3064675"/>
                </a:lnTo>
                <a:lnTo>
                  <a:pt x="400217" y="3056163"/>
                </a:lnTo>
                <a:lnTo>
                  <a:pt x="395055" y="3048629"/>
                </a:lnTo>
                <a:lnTo>
                  <a:pt x="388683" y="3042489"/>
                </a:lnTo>
                <a:lnTo>
                  <a:pt x="381241" y="3038118"/>
                </a:lnTo>
                <a:lnTo>
                  <a:pt x="367521" y="3033932"/>
                </a:lnTo>
                <a:lnTo>
                  <a:pt x="364498" y="3033792"/>
                </a:lnTo>
                <a:lnTo>
                  <a:pt x="361335" y="3035327"/>
                </a:lnTo>
                <a:lnTo>
                  <a:pt x="358730" y="3035746"/>
                </a:lnTo>
                <a:lnTo>
                  <a:pt x="356451" y="3036536"/>
                </a:lnTo>
                <a:lnTo>
                  <a:pt x="354312" y="3038862"/>
                </a:lnTo>
                <a:lnTo>
                  <a:pt x="353847" y="3040629"/>
                </a:lnTo>
                <a:lnTo>
                  <a:pt x="355010" y="3047233"/>
                </a:lnTo>
                <a:lnTo>
                  <a:pt x="353521" y="3048257"/>
                </a:lnTo>
                <a:lnTo>
                  <a:pt x="350824" y="3046675"/>
                </a:lnTo>
                <a:lnTo>
                  <a:pt x="347335" y="3040676"/>
                </a:lnTo>
                <a:lnTo>
                  <a:pt x="344591" y="3038676"/>
                </a:lnTo>
                <a:lnTo>
                  <a:pt x="340359" y="3038443"/>
                </a:lnTo>
                <a:lnTo>
                  <a:pt x="336964" y="3040350"/>
                </a:lnTo>
                <a:lnTo>
                  <a:pt x="330313" y="3046582"/>
                </a:lnTo>
                <a:lnTo>
                  <a:pt x="331243" y="3033699"/>
                </a:lnTo>
                <a:lnTo>
                  <a:pt x="329755" y="3033699"/>
                </a:lnTo>
                <a:lnTo>
                  <a:pt x="327290" y="3032769"/>
                </a:lnTo>
                <a:lnTo>
                  <a:pt x="325383" y="3032350"/>
                </a:lnTo>
                <a:lnTo>
                  <a:pt x="325011" y="3026164"/>
                </a:lnTo>
                <a:lnTo>
                  <a:pt x="320964" y="3024537"/>
                </a:lnTo>
                <a:lnTo>
                  <a:pt x="310128" y="3026025"/>
                </a:lnTo>
                <a:lnTo>
                  <a:pt x="305244" y="3024769"/>
                </a:lnTo>
                <a:lnTo>
                  <a:pt x="298361" y="3018397"/>
                </a:lnTo>
                <a:lnTo>
                  <a:pt x="294779" y="3016351"/>
                </a:lnTo>
                <a:lnTo>
                  <a:pt x="283896" y="3017467"/>
                </a:lnTo>
                <a:lnTo>
                  <a:pt x="270641" y="3021002"/>
                </a:lnTo>
                <a:lnTo>
                  <a:pt x="259757" y="3021374"/>
                </a:lnTo>
                <a:lnTo>
                  <a:pt x="255851" y="3012909"/>
                </a:lnTo>
                <a:lnTo>
                  <a:pt x="257246" y="3009328"/>
                </a:lnTo>
                <a:lnTo>
                  <a:pt x="259525" y="3005421"/>
                </a:lnTo>
                <a:lnTo>
                  <a:pt x="261013" y="3001282"/>
                </a:lnTo>
                <a:lnTo>
                  <a:pt x="259943" y="2997003"/>
                </a:lnTo>
                <a:lnTo>
                  <a:pt x="256269" y="2990910"/>
                </a:lnTo>
                <a:lnTo>
                  <a:pt x="254734" y="2989282"/>
                </a:lnTo>
                <a:lnTo>
                  <a:pt x="252362" y="2987887"/>
                </a:lnTo>
                <a:lnTo>
                  <a:pt x="250176" y="2987422"/>
                </a:lnTo>
                <a:lnTo>
                  <a:pt x="248037" y="2987189"/>
                </a:lnTo>
                <a:lnTo>
                  <a:pt x="245851" y="2986585"/>
                </a:lnTo>
                <a:lnTo>
                  <a:pt x="243200" y="2983840"/>
                </a:lnTo>
                <a:lnTo>
                  <a:pt x="240642" y="2977143"/>
                </a:lnTo>
                <a:lnTo>
                  <a:pt x="237247" y="2975794"/>
                </a:lnTo>
                <a:lnTo>
                  <a:pt x="234130" y="2973748"/>
                </a:lnTo>
                <a:lnTo>
                  <a:pt x="228038" y="2960120"/>
                </a:lnTo>
                <a:lnTo>
                  <a:pt x="221480" y="2955423"/>
                </a:lnTo>
                <a:lnTo>
                  <a:pt x="204876" y="2948679"/>
                </a:lnTo>
                <a:lnTo>
                  <a:pt x="197481" y="2944121"/>
                </a:lnTo>
                <a:lnTo>
                  <a:pt x="185016" y="2932214"/>
                </a:lnTo>
                <a:lnTo>
                  <a:pt x="178551" y="2928075"/>
                </a:lnTo>
                <a:lnTo>
                  <a:pt x="171017" y="2926912"/>
                </a:lnTo>
                <a:lnTo>
                  <a:pt x="171575" y="2926308"/>
                </a:lnTo>
                <a:lnTo>
                  <a:pt x="172179" y="2925889"/>
                </a:lnTo>
                <a:lnTo>
                  <a:pt x="172412" y="2925470"/>
                </a:lnTo>
                <a:lnTo>
                  <a:pt x="171807" y="2924773"/>
                </a:lnTo>
                <a:lnTo>
                  <a:pt x="157250" y="2924494"/>
                </a:lnTo>
                <a:lnTo>
                  <a:pt x="154971" y="2924726"/>
                </a:lnTo>
                <a:lnTo>
                  <a:pt x="151622" y="2924494"/>
                </a:lnTo>
                <a:lnTo>
                  <a:pt x="137204" y="2925610"/>
                </a:lnTo>
                <a:lnTo>
                  <a:pt x="114786" y="2930819"/>
                </a:lnTo>
                <a:lnTo>
                  <a:pt x="110461" y="2931284"/>
                </a:lnTo>
                <a:lnTo>
                  <a:pt x="108926" y="2930121"/>
                </a:lnTo>
                <a:lnTo>
                  <a:pt x="106786" y="2925843"/>
                </a:lnTo>
                <a:lnTo>
                  <a:pt x="105112" y="2923378"/>
                </a:lnTo>
                <a:lnTo>
                  <a:pt x="104089" y="2921378"/>
                </a:lnTo>
                <a:lnTo>
                  <a:pt x="103298" y="2920680"/>
                </a:lnTo>
                <a:lnTo>
                  <a:pt x="101856" y="2920447"/>
                </a:lnTo>
                <a:lnTo>
                  <a:pt x="101112" y="2920866"/>
                </a:lnTo>
                <a:lnTo>
                  <a:pt x="100415" y="2921471"/>
                </a:lnTo>
                <a:lnTo>
                  <a:pt x="99112" y="2921657"/>
                </a:lnTo>
                <a:lnTo>
                  <a:pt x="90741" y="2922122"/>
                </a:lnTo>
                <a:lnTo>
                  <a:pt x="87299" y="2921052"/>
                </a:lnTo>
                <a:lnTo>
                  <a:pt x="79997" y="2913936"/>
                </a:lnTo>
                <a:lnTo>
                  <a:pt x="75811" y="2913610"/>
                </a:lnTo>
                <a:lnTo>
                  <a:pt x="71020" y="2914541"/>
                </a:lnTo>
                <a:lnTo>
                  <a:pt x="65393" y="2914913"/>
                </a:lnTo>
                <a:lnTo>
                  <a:pt x="62137" y="2914308"/>
                </a:lnTo>
                <a:lnTo>
                  <a:pt x="54044" y="2911145"/>
                </a:lnTo>
                <a:lnTo>
                  <a:pt x="51672" y="2909239"/>
                </a:lnTo>
                <a:lnTo>
                  <a:pt x="48370" y="2905611"/>
                </a:lnTo>
                <a:lnTo>
                  <a:pt x="26696" y="2892727"/>
                </a:lnTo>
                <a:lnTo>
                  <a:pt x="23859" y="2889565"/>
                </a:lnTo>
                <a:lnTo>
                  <a:pt x="23766" y="2889332"/>
                </a:lnTo>
                <a:lnTo>
                  <a:pt x="21766" y="2885100"/>
                </a:lnTo>
                <a:lnTo>
                  <a:pt x="18697" y="2871147"/>
                </a:lnTo>
                <a:lnTo>
                  <a:pt x="17115" y="2869007"/>
                </a:lnTo>
                <a:lnTo>
                  <a:pt x="13395" y="2866217"/>
                </a:lnTo>
                <a:lnTo>
                  <a:pt x="11767" y="2864542"/>
                </a:lnTo>
                <a:lnTo>
                  <a:pt x="4232" y="2852636"/>
                </a:lnTo>
                <a:lnTo>
                  <a:pt x="2790" y="2848497"/>
                </a:lnTo>
                <a:lnTo>
                  <a:pt x="0" y="2831009"/>
                </a:lnTo>
                <a:lnTo>
                  <a:pt x="651" y="2827102"/>
                </a:lnTo>
                <a:lnTo>
                  <a:pt x="4558" y="2823056"/>
                </a:lnTo>
                <a:lnTo>
                  <a:pt x="6046" y="2820451"/>
                </a:lnTo>
                <a:lnTo>
                  <a:pt x="9302" y="2810544"/>
                </a:lnTo>
                <a:lnTo>
                  <a:pt x="9674" y="2807335"/>
                </a:lnTo>
                <a:lnTo>
                  <a:pt x="7302" y="2804359"/>
                </a:lnTo>
                <a:lnTo>
                  <a:pt x="3674" y="2801382"/>
                </a:lnTo>
                <a:lnTo>
                  <a:pt x="837" y="2797801"/>
                </a:lnTo>
                <a:lnTo>
                  <a:pt x="1209" y="2792871"/>
                </a:lnTo>
                <a:lnTo>
                  <a:pt x="2093" y="2789150"/>
                </a:lnTo>
                <a:lnTo>
                  <a:pt x="2651" y="2761337"/>
                </a:lnTo>
                <a:lnTo>
                  <a:pt x="4651" y="2758081"/>
                </a:lnTo>
                <a:lnTo>
                  <a:pt x="7348" y="2755988"/>
                </a:lnTo>
                <a:lnTo>
                  <a:pt x="7441" y="2755895"/>
                </a:lnTo>
                <a:lnTo>
                  <a:pt x="7162" y="2757058"/>
                </a:lnTo>
                <a:lnTo>
                  <a:pt x="11953" y="2761616"/>
                </a:lnTo>
                <a:lnTo>
                  <a:pt x="13720" y="2762546"/>
                </a:lnTo>
                <a:lnTo>
                  <a:pt x="19208" y="2764407"/>
                </a:lnTo>
                <a:lnTo>
                  <a:pt x="20697" y="2765755"/>
                </a:lnTo>
                <a:lnTo>
                  <a:pt x="22976" y="2769709"/>
                </a:lnTo>
                <a:lnTo>
                  <a:pt x="24464" y="2771476"/>
                </a:lnTo>
                <a:lnTo>
                  <a:pt x="26324" y="2772313"/>
                </a:lnTo>
                <a:lnTo>
                  <a:pt x="28929" y="2774220"/>
                </a:lnTo>
                <a:lnTo>
                  <a:pt x="35115" y="2783104"/>
                </a:lnTo>
                <a:lnTo>
                  <a:pt x="38975" y="2785662"/>
                </a:lnTo>
                <a:lnTo>
                  <a:pt x="38277" y="2782638"/>
                </a:lnTo>
                <a:lnTo>
                  <a:pt x="35533" y="2776174"/>
                </a:lnTo>
                <a:lnTo>
                  <a:pt x="35812" y="2773709"/>
                </a:lnTo>
                <a:lnTo>
                  <a:pt x="39301" y="2770964"/>
                </a:lnTo>
                <a:lnTo>
                  <a:pt x="43347" y="2770453"/>
                </a:lnTo>
                <a:lnTo>
                  <a:pt x="47347" y="2770778"/>
                </a:lnTo>
                <a:lnTo>
                  <a:pt x="50975" y="2770546"/>
                </a:lnTo>
                <a:lnTo>
                  <a:pt x="55346" y="2768639"/>
                </a:lnTo>
                <a:lnTo>
                  <a:pt x="57812" y="2766546"/>
                </a:lnTo>
                <a:lnTo>
                  <a:pt x="61579" y="2761430"/>
                </a:lnTo>
                <a:lnTo>
                  <a:pt x="67579" y="2755709"/>
                </a:lnTo>
                <a:lnTo>
                  <a:pt x="70695" y="2752268"/>
                </a:lnTo>
                <a:lnTo>
                  <a:pt x="72695" y="2748593"/>
                </a:lnTo>
                <a:lnTo>
                  <a:pt x="74788" y="2749244"/>
                </a:lnTo>
                <a:lnTo>
                  <a:pt x="76043" y="2749244"/>
                </a:lnTo>
                <a:lnTo>
                  <a:pt x="77764" y="2748826"/>
                </a:lnTo>
                <a:lnTo>
                  <a:pt x="83485" y="2746640"/>
                </a:lnTo>
                <a:lnTo>
                  <a:pt x="88973" y="2745198"/>
                </a:lnTo>
                <a:lnTo>
                  <a:pt x="93671" y="2745431"/>
                </a:lnTo>
                <a:lnTo>
                  <a:pt x="97112" y="2747942"/>
                </a:lnTo>
                <a:lnTo>
                  <a:pt x="100647" y="2750640"/>
                </a:lnTo>
                <a:lnTo>
                  <a:pt x="104973" y="2750407"/>
                </a:lnTo>
                <a:lnTo>
                  <a:pt x="110042" y="2748733"/>
                </a:lnTo>
                <a:lnTo>
                  <a:pt x="115298" y="2746128"/>
                </a:lnTo>
                <a:lnTo>
                  <a:pt x="120879" y="2742314"/>
                </a:lnTo>
                <a:lnTo>
                  <a:pt x="129158" y="2733850"/>
                </a:lnTo>
                <a:lnTo>
                  <a:pt x="132971" y="2730501"/>
                </a:lnTo>
                <a:lnTo>
                  <a:pt x="134088" y="2728966"/>
                </a:lnTo>
                <a:lnTo>
                  <a:pt x="138181" y="2721710"/>
                </a:lnTo>
                <a:lnTo>
                  <a:pt x="140041" y="2719618"/>
                </a:lnTo>
                <a:lnTo>
                  <a:pt x="145948" y="2714687"/>
                </a:lnTo>
                <a:lnTo>
                  <a:pt x="154087" y="2705106"/>
                </a:lnTo>
                <a:lnTo>
                  <a:pt x="156924" y="2696781"/>
                </a:lnTo>
                <a:lnTo>
                  <a:pt x="156598" y="2679572"/>
                </a:lnTo>
                <a:lnTo>
                  <a:pt x="158784" y="2663806"/>
                </a:lnTo>
                <a:lnTo>
                  <a:pt x="158087" y="2659945"/>
                </a:lnTo>
                <a:lnTo>
                  <a:pt x="152227" y="2653387"/>
                </a:lnTo>
                <a:lnTo>
                  <a:pt x="145297" y="2648550"/>
                </a:lnTo>
                <a:lnTo>
                  <a:pt x="137436" y="2644923"/>
                </a:lnTo>
                <a:lnTo>
                  <a:pt x="133576" y="2641620"/>
                </a:lnTo>
                <a:lnTo>
                  <a:pt x="134785" y="2638225"/>
                </a:lnTo>
                <a:lnTo>
                  <a:pt x="137111" y="2634272"/>
                </a:lnTo>
                <a:lnTo>
                  <a:pt x="136506" y="2629109"/>
                </a:lnTo>
                <a:lnTo>
                  <a:pt x="133437" y="2619761"/>
                </a:lnTo>
                <a:lnTo>
                  <a:pt x="134134" y="2615342"/>
                </a:lnTo>
                <a:lnTo>
                  <a:pt x="137669" y="2603994"/>
                </a:lnTo>
                <a:lnTo>
                  <a:pt x="137297" y="2597948"/>
                </a:lnTo>
                <a:lnTo>
                  <a:pt x="138413" y="2595017"/>
                </a:lnTo>
                <a:lnTo>
                  <a:pt x="140785" y="2590506"/>
                </a:lnTo>
                <a:lnTo>
                  <a:pt x="140925" y="2588041"/>
                </a:lnTo>
                <a:lnTo>
                  <a:pt x="140087" y="2584134"/>
                </a:lnTo>
                <a:lnTo>
                  <a:pt x="139994" y="2581995"/>
                </a:lnTo>
                <a:lnTo>
                  <a:pt x="142087" y="2563530"/>
                </a:lnTo>
                <a:lnTo>
                  <a:pt x="141994" y="2554368"/>
                </a:lnTo>
                <a:lnTo>
                  <a:pt x="140041" y="2545205"/>
                </a:lnTo>
                <a:lnTo>
                  <a:pt x="124646" y="2517532"/>
                </a:lnTo>
                <a:lnTo>
                  <a:pt x="121530" y="2514090"/>
                </a:lnTo>
                <a:lnTo>
                  <a:pt x="117670" y="2512648"/>
                </a:lnTo>
                <a:lnTo>
                  <a:pt x="106786" y="2511021"/>
                </a:lnTo>
                <a:lnTo>
                  <a:pt x="103624" y="2509532"/>
                </a:lnTo>
                <a:lnTo>
                  <a:pt x="95205" y="2496975"/>
                </a:lnTo>
                <a:lnTo>
                  <a:pt x="93950" y="2492370"/>
                </a:lnTo>
                <a:lnTo>
                  <a:pt x="92973" y="2484138"/>
                </a:lnTo>
                <a:lnTo>
                  <a:pt x="90973" y="2479719"/>
                </a:lnTo>
                <a:lnTo>
                  <a:pt x="101205" y="2465859"/>
                </a:lnTo>
                <a:lnTo>
                  <a:pt x="104182" y="2462790"/>
                </a:lnTo>
                <a:close/>
                <a:moveTo>
                  <a:pt x="5244732" y="2457302"/>
                </a:moveTo>
                <a:lnTo>
                  <a:pt x="5238220" y="2457953"/>
                </a:lnTo>
                <a:lnTo>
                  <a:pt x="5233662" y="2458604"/>
                </a:lnTo>
                <a:lnTo>
                  <a:pt x="5233404" y="2458698"/>
                </a:lnTo>
                <a:lnTo>
                  <a:pt x="5237128" y="2458698"/>
                </a:lnTo>
                <a:lnTo>
                  <a:pt x="5243637" y="2458047"/>
                </a:lnTo>
                <a:lnTo>
                  <a:pt x="5250147" y="2457396"/>
                </a:lnTo>
                <a:lnTo>
                  <a:pt x="5255355" y="2458698"/>
                </a:lnTo>
                <a:lnTo>
                  <a:pt x="5257308" y="2460000"/>
                </a:lnTo>
                <a:lnTo>
                  <a:pt x="5258610" y="2462605"/>
                </a:lnTo>
                <a:lnTo>
                  <a:pt x="5260563" y="2465861"/>
                </a:lnTo>
                <a:lnTo>
                  <a:pt x="5262515" y="2469116"/>
                </a:lnTo>
                <a:lnTo>
                  <a:pt x="5265771" y="2476279"/>
                </a:lnTo>
                <a:lnTo>
                  <a:pt x="5267723" y="2481488"/>
                </a:lnTo>
                <a:lnTo>
                  <a:pt x="5272280" y="2488650"/>
                </a:lnTo>
                <a:lnTo>
                  <a:pt x="5276186" y="2497115"/>
                </a:lnTo>
                <a:lnTo>
                  <a:pt x="5278139" y="2501022"/>
                </a:lnTo>
                <a:lnTo>
                  <a:pt x="5279441" y="2505580"/>
                </a:lnTo>
                <a:lnTo>
                  <a:pt x="5280092" y="2508836"/>
                </a:lnTo>
                <a:lnTo>
                  <a:pt x="5280743" y="2512091"/>
                </a:lnTo>
                <a:lnTo>
                  <a:pt x="5279441" y="2519254"/>
                </a:lnTo>
                <a:lnTo>
                  <a:pt x="5276837" y="2527719"/>
                </a:lnTo>
                <a:lnTo>
                  <a:pt x="5276186" y="2531626"/>
                </a:lnTo>
                <a:lnTo>
                  <a:pt x="5274884" y="2535532"/>
                </a:lnTo>
                <a:lnTo>
                  <a:pt x="5274884" y="2539439"/>
                </a:lnTo>
                <a:lnTo>
                  <a:pt x="5275535" y="2543346"/>
                </a:lnTo>
                <a:lnTo>
                  <a:pt x="5280743" y="2552462"/>
                </a:lnTo>
                <a:lnTo>
                  <a:pt x="5285951" y="2560927"/>
                </a:lnTo>
                <a:lnTo>
                  <a:pt x="5287253" y="2566787"/>
                </a:lnTo>
                <a:lnTo>
                  <a:pt x="5287253" y="2573950"/>
                </a:lnTo>
                <a:lnTo>
                  <a:pt x="5287253" y="2581112"/>
                </a:lnTo>
                <a:lnTo>
                  <a:pt x="5285951" y="2586972"/>
                </a:lnTo>
                <a:lnTo>
                  <a:pt x="5284649" y="2591530"/>
                </a:lnTo>
                <a:lnTo>
                  <a:pt x="5281394" y="2596739"/>
                </a:lnTo>
                <a:lnTo>
                  <a:pt x="5278139" y="2601297"/>
                </a:lnTo>
                <a:lnTo>
                  <a:pt x="5275535" y="2604553"/>
                </a:lnTo>
                <a:lnTo>
                  <a:pt x="5274233" y="2609111"/>
                </a:lnTo>
                <a:lnTo>
                  <a:pt x="5272931" y="2614320"/>
                </a:lnTo>
                <a:lnTo>
                  <a:pt x="5271629" y="2616925"/>
                </a:lnTo>
                <a:lnTo>
                  <a:pt x="5270978" y="2618878"/>
                </a:lnTo>
                <a:lnTo>
                  <a:pt x="5269690" y="2620812"/>
                </a:lnTo>
                <a:lnTo>
                  <a:pt x="5270777" y="2620086"/>
                </a:lnTo>
                <a:lnTo>
                  <a:pt x="5272080" y="2618784"/>
                </a:lnTo>
                <a:lnTo>
                  <a:pt x="5272731" y="2616180"/>
                </a:lnTo>
                <a:lnTo>
                  <a:pt x="5274033" y="2613575"/>
                </a:lnTo>
                <a:lnTo>
                  <a:pt x="5275335" y="2608366"/>
                </a:lnTo>
                <a:lnTo>
                  <a:pt x="5276638" y="2603808"/>
                </a:lnTo>
                <a:lnTo>
                  <a:pt x="5279242" y="2600552"/>
                </a:lnTo>
                <a:lnTo>
                  <a:pt x="5282498" y="2595994"/>
                </a:lnTo>
                <a:lnTo>
                  <a:pt x="5285753" y="2590785"/>
                </a:lnTo>
                <a:lnTo>
                  <a:pt x="5287056" y="2586227"/>
                </a:lnTo>
                <a:lnTo>
                  <a:pt x="5288358" y="2580367"/>
                </a:lnTo>
                <a:lnTo>
                  <a:pt x="5289009" y="2573204"/>
                </a:lnTo>
                <a:lnTo>
                  <a:pt x="5288358" y="2566042"/>
                </a:lnTo>
                <a:lnTo>
                  <a:pt x="5287056" y="2560833"/>
                </a:lnTo>
                <a:lnTo>
                  <a:pt x="5281847" y="2551717"/>
                </a:lnTo>
                <a:lnTo>
                  <a:pt x="5276638" y="2542601"/>
                </a:lnTo>
                <a:lnTo>
                  <a:pt x="5275986" y="2538694"/>
                </a:lnTo>
                <a:lnTo>
                  <a:pt x="5276638" y="2535438"/>
                </a:lnTo>
                <a:lnTo>
                  <a:pt x="5277289" y="2530880"/>
                </a:lnTo>
                <a:lnTo>
                  <a:pt x="5277940" y="2526974"/>
                </a:lnTo>
                <a:lnTo>
                  <a:pt x="5280544" y="2518509"/>
                </a:lnTo>
                <a:lnTo>
                  <a:pt x="5281847" y="2511997"/>
                </a:lnTo>
                <a:lnTo>
                  <a:pt x="5281195" y="2508742"/>
                </a:lnTo>
                <a:lnTo>
                  <a:pt x="5280544" y="2504835"/>
                </a:lnTo>
                <a:lnTo>
                  <a:pt x="5279242" y="2500928"/>
                </a:lnTo>
                <a:lnTo>
                  <a:pt x="5277289" y="2496370"/>
                </a:lnTo>
                <a:lnTo>
                  <a:pt x="5273382" y="2487905"/>
                </a:lnTo>
                <a:lnTo>
                  <a:pt x="5268824" y="2481394"/>
                </a:lnTo>
                <a:lnTo>
                  <a:pt x="5266871" y="2475534"/>
                </a:lnTo>
                <a:lnTo>
                  <a:pt x="5263615" y="2469022"/>
                </a:lnTo>
                <a:lnTo>
                  <a:pt x="5261661" y="2465115"/>
                </a:lnTo>
                <a:lnTo>
                  <a:pt x="5260359" y="2462511"/>
                </a:lnTo>
                <a:lnTo>
                  <a:pt x="5258406" y="2459906"/>
                </a:lnTo>
                <a:lnTo>
                  <a:pt x="5256452" y="2458604"/>
                </a:lnTo>
                <a:lnTo>
                  <a:pt x="5251243" y="2457302"/>
                </a:lnTo>
                <a:close/>
                <a:moveTo>
                  <a:pt x="2735946" y="2451238"/>
                </a:moveTo>
                <a:lnTo>
                  <a:pt x="2738962" y="2452244"/>
                </a:lnTo>
                <a:lnTo>
                  <a:pt x="2741566" y="2454198"/>
                </a:lnTo>
                <a:lnTo>
                  <a:pt x="2743549" y="2454694"/>
                </a:lnTo>
                <a:lnTo>
                  <a:pt x="2741943" y="2453489"/>
                </a:lnTo>
                <a:lnTo>
                  <a:pt x="2738037" y="2451536"/>
                </a:lnTo>
                <a:close/>
                <a:moveTo>
                  <a:pt x="4173797" y="2425491"/>
                </a:moveTo>
                <a:lnTo>
                  <a:pt x="4169890" y="2426793"/>
                </a:lnTo>
                <a:lnTo>
                  <a:pt x="4162727" y="2429397"/>
                </a:lnTo>
                <a:lnTo>
                  <a:pt x="4154263" y="2433304"/>
                </a:lnTo>
                <a:lnTo>
                  <a:pt x="4145798" y="2438513"/>
                </a:lnTo>
                <a:lnTo>
                  <a:pt x="4139287" y="2442420"/>
                </a:lnTo>
                <a:lnTo>
                  <a:pt x="4134077" y="2448280"/>
                </a:lnTo>
                <a:lnTo>
                  <a:pt x="4127566" y="2455443"/>
                </a:lnTo>
                <a:lnTo>
                  <a:pt x="4121055" y="2462605"/>
                </a:lnTo>
                <a:lnTo>
                  <a:pt x="4116497" y="2467815"/>
                </a:lnTo>
                <a:lnTo>
                  <a:pt x="4111287" y="2473024"/>
                </a:lnTo>
                <a:lnTo>
                  <a:pt x="4104776" y="2478884"/>
                </a:lnTo>
                <a:lnTo>
                  <a:pt x="4098265" y="2484744"/>
                </a:lnTo>
                <a:lnTo>
                  <a:pt x="4093055" y="2488651"/>
                </a:lnTo>
                <a:lnTo>
                  <a:pt x="4088497" y="2489953"/>
                </a:lnTo>
                <a:lnTo>
                  <a:pt x="4083289" y="2490604"/>
                </a:lnTo>
                <a:lnTo>
                  <a:pt x="4077428" y="2490604"/>
                </a:lnTo>
                <a:lnTo>
                  <a:pt x="4072219" y="2490604"/>
                </a:lnTo>
                <a:lnTo>
                  <a:pt x="4065708" y="2490604"/>
                </a:lnTo>
                <a:lnTo>
                  <a:pt x="4058545" y="2489302"/>
                </a:lnTo>
                <a:lnTo>
                  <a:pt x="4052034" y="2488651"/>
                </a:lnTo>
                <a:lnTo>
                  <a:pt x="4046825" y="2488651"/>
                </a:lnTo>
                <a:lnTo>
                  <a:pt x="4040313" y="2488651"/>
                </a:lnTo>
                <a:lnTo>
                  <a:pt x="4031849" y="2488651"/>
                </a:lnTo>
                <a:lnTo>
                  <a:pt x="4023384" y="2489302"/>
                </a:lnTo>
                <a:lnTo>
                  <a:pt x="4016221" y="2490604"/>
                </a:lnTo>
                <a:lnTo>
                  <a:pt x="4011663" y="2491907"/>
                </a:lnTo>
                <a:lnTo>
                  <a:pt x="4006454" y="2493860"/>
                </a:lnTo>
                <a:lnTo>
                  <a:pt x="4000594" y="2497116"/>
                </a:lnTo>
                <a:lnTo>
                  <a:pt x="3996036" y="2501023"/>
                </a:lnTo>
                <a:lnTo>
                  <a:pt x="3989525" y="2506232"/>
                </a:lnTo>
                <a:lnTo>
                  <a:pt x="3983682" y="2512606"/>
                </a:lnTo>
                <a:lnTo>
                  <a:pt x="3989213" y="2507533"/>
                </a:lnTo>
                <a:lnTo>
                  <a:pt x="3995723" y="2502324"/>
                </a:lnTo>
                <a:lnTo>
                  <a:pt x="4000280" y="2498418"/>
                </a:lnTo>
                <a:lnTo>
                  <a:pt x="4005488" y="2495162"/>
                </a:lnTo>
                <a:lnTo>
                  <a:pt x="4011347" y="2492557"/>
                </a:lnTo>
                <a:lnTo>
                  <a:pt x="4015903" y="2491906"/>
                </a:lnTo>
                <a:lnTo>
                  <a:pt x="4023064" y="2490604"/>
                </a:lnTo>
                <a:lnTo>
                  <a:pt x="4030876" y="2489302"/>
                </a:lnTo>
                <a:lnTo>
                  <a:pt x="4039338" y="2489302"/>
                </a:lnTo>
                <a:lnTo>
                  <a:pt x="4046499" y="2489302"/>
                </a:lnTo>
                <a:lnTo>
                  <a:pt x="4051707" y="2489953"/>
                </a:lnTo>
                <a:lnTo>
                  <a:pt x="4058217" y="2490604"/>
                </a:lnTo>
                <a:lnTo>
                  <a:pt x="4065377" y="2491255"/>
                </a:lnTo>
                <a:lnTo>
                  <a:pt x="4071887" y="2491906"/>
                </a:lnTo>
                <a:lnTo>
                  <a:pt x="4077095" y="2491906"/>
                </a:lnTo>
                <a:lnTo>
                  <a:pt x="4082303" y="2491255"/>
                </a:lnTo>
                <a:lnTo>
                  <a:pt x="4088161" y="2490604"/>
                </a:lnTo>
                <a:lnTo>
                  <a:pt x="4092718" y="2489302"/>
                </a:lnTo>
                <a:lnTo>
                  <a:pt x="4097926" y="2486046"/>
                </a:lnTo>
                <a:lnTo>
                  <a:pt x="4104436" y="2480186"/>
                </a:lnTo>
                <a:lnTo>
                  <a:pt x="4110945" y="2473674"/>
                </a:lnTo>
                <a:lnTo>
                  <a:pt x="4115502" y="2469116"/>
                </a:lnTo>
                <a:lnTo>
                  <a:pt x="4120710" y="2463256"/>
                </a:lnTo>
                <a:lnTo>
                  <a:pt x="4127220" y="2456094"/>
                </a:lnTo>
                <a:lnTo>
                  <a:pt x="4133729" y="2448931"/>
                </a:lnTo>
                <a:lnTo>
                  <a:pt x="4138286" y="2443722"/>
                </a:lnTo>
                <a:lnTo>
                  <a:pt x="4145447" y="2439164"/>
                </a:lnTo>
                <a:lnTo>
                  <a:pt x="4153909" y="2433955"/>
                </a:lnTo>
                <a:lnTo>
                  <a:pt x="4162372" y="2430048"/>
                </a:lnTo>
                <a:lnTo>
                  <a:pt x="4168882" y="2427443"/>
                </a:lnTo>
                <a:lnTo>
                  <a:pt x="4173439" y="2426792"/>
                </a:lnTo>
                <a:lnTo>
                  <a:pt x="4177995" y="2426792"/>
                </a:lnTo>
                <a:lnTo>
                  <a:pt x="4182552" y="2427443"/>
                </a:lnTo>
                <a:lnTo>
                  <a:pt x="4187109" y="2427443"/>
                </a:lnTo>
                <a:lnTo>
                  <a:pt x="4193619" y="2428095"/>
                </a:lnTo>
                <a:lnTo>
                  <a:pt x="4201431" y="2428746"/>
                </a:lnTo>
                <a:lnTo>
                  <a:pt x="4207940" y="2430048"/>
                </a:lnTo>
                <a:lnTo>
                  <a:pt x="4213148" y="2430048"/>
                </a:lnTo>
                <a:lnTo>
                  <a:pt x="4219658" y="2430699"/>
                </a:lnTo>
                <a:lnTo>
                  <a:pt x="4226818" y="2432653"/>
                </a:lnTo>
                <a:lnTo>
                  <a:pt x="4234630" y="2434606"/>
                </a:lnTo>
                <a:lnTo>
                  <a:pt x="4241140" y="2435257"/>
                </a:lnTo>
                <a:lnTo>
                  <a:pt x="4243744" y="2437211"/>
                </a:lnTo>
                <a:lnTo>
                  <a:pt x="4247649" y="2440466"/>
                </a:lnTo>
                <a:lnTo>
                  <a:pt x="4252206" y="2442420"/>
                </a:lnTo>
                <a:lnTo>
                  <a:pt x="4256112" y="2443722"/>
                </a:lnTo>
                <a:lnTo>
                  <a:pt x="4260018" y="2442420"/>
                </a:lnTo>
                <a:lnTo>
                  <a:pt x="4265226" y="2440466"/>
                </a:lnTo>
                <a:lnTo>
                  <a:pt x="4269783" y="2437211"/>
                </a:lnTo>
                <a:lnTo>
                  <a:pt x="4273688" y="2435257"/>
                </a:lnTo>
                <a:lnTo>
                  <a:pt x="4274246" y="2434811"/>
                </a:lnTo>
                <a:lnTo>
                  <a:pt x="4270165" y="2436560"/>
                </a:lnTo>
                <a:lnTo>
                  <a:pt x="4265607" y="2439816"/>
                </a:lnTo>
                <a:lnTo>
                  <a:pt x="4261049" y="2441769"/>
                </a:lnTo>
                <a:lnTo>
                  <a:pt x="4256491" y="2442420"/>
                </a:lnTo>
                <a:lnTo>
                  <a:pt x="4252585" y="2441769"/>
                </a:lnTo>
                <a:lnTo>
                  <a:pt x="4248027" y="2439816"/>
                </a:lnTo>
                <a:lnTo>
                  <a:pt x="4244120" y="2436560"/>
                </a:lnTo>
                <a:lnTo>
                  <a:pt x="4241515" y="2434606"/>
                </a:lnTo>
                <a:lnTo>
                  <a:pt x="4235004" y="2433304"/>
                </a:lnTo>
                <a:lnTo>
                  <a:pt x="4227190" y="2432002"/>
                </a:lnTo>
                <a:lnTo>
                  <a:pt x="4220027" y="2430049"/>
                </a:lnTo>
                <a:lnTo>
                  <a:pt x="4213516" y="2429397"/>
                </a:lnTo>
                <a:lnTo>
                  <a:pt x="4208307" y="2428746"/>
                </a:lnTo>
                <a:lnTo>
                  <a:pt x="4201796" y="2428095"/>
                </a:lnTo>
                <a:lnTo>
                  <a:pt x="4193982" y="2426793"/>
                </a:lnTo>
                <a:lnTo>
                  <a:pt x="4187471" y="2426793"/>
                </a:lnTo>
                <a:lnTo>
                  <a:pt x="4182913" y="2426142"/>
                </a:lnTo>
                <a:lnTo>
                  <a:pt x="4178355" y="2425491"/>
                </a:lnTo>
                <a:close/>
                <a:moveTo>
                  <a:pt x="6697405" y="2419882"/>
                </a:moveTo>
                <a:lnTo>
                  <a:pt x="6696119" y="2421489"/>
                </a:lnTo>
                <a:lnTo>
                  <a:pt x="6695473" y="2423104"/>
                </a:lnTo>
                <a:lnTo>
                  <a:pt x="6695604" y="2422886"/>
                </a:lnTo>
                <a:close/>
                <a:moveTo>
                  <a:pt x="2141199" y="2406223"/>
                </a:moveTo>
                <a:lnTo>
                  <a:pt x="2140942" y="2406608"/>
                </a:lnTo>
                <a:lnTo>
                  <a:pt x="2142244" y="2409213"/>
                </a:lnTo>
                <a:lnTo>
                  <a:pt x="2144197" y="2411817"/>
                </a:lnTo>
                <a:lnTo>
                  <a:pt x="2146802" y="2414422"/>
                </a:lnTo>
                <a:lnTo>
                  <a:pt x="2148755" y="2417026"/>
                </a:lnTo>
                <a:lnTo>
                  <a:pt x="2153964" y="2422235"/>
                </a:lnTo>
                <a:lnTo>
                  <a:pt x="2159173" y="2426793"/>
                </a:lnTo>
                <a:lnTo>
                  <a:pt x="2162429" y="2431351"/>
                </a:lnTo>
                <a:lnTo>
                  <a:pt x="2165034" y="2437212"/>
                </a:lnTo>
                <a:lnTo>
                  <a:pt x="2166987" y="2443723"/>
                </a:lnTo>
                <a:lnTo>
                  <a:pt x="2168941" y="2448281"/>
                </a:lnTo>
                <a:lnTo>
                  <a:pt x="2173499" y="2452188"/>
                </a:lnTo>
                <a:lnTo>
                  <a:pt x="2178057" y="2456746"/>
                </a:lnTo>
                <a:lnTo>
                  <a:pt x="2182614" y="2460652"/>
                </a:lnTo>
                <a:lnTo>
                  <a:pt x="2187172" y="2463257"/>
                </a:lnTo>
                <a:lnTo>
                  <a:pt x="2191730" y="2463257"/>
                </a:lnTo>
                <a:lnTo>
                  <a:pt x="2196939" y="2463257"/>
                </a:lnTo>
                <a:lnTo>
                  <a:pt x="2202800" y="2463257"/>
                </a:lnTo>
                <a:lnTo>
                  <a:pt x="2208009" y="2463257"/>
                </a:lnTo>
                <a:lnTo>
                  <a:pt x="2211916" y="2461955"/>
                </a:lnTo>
                <a:lnTo>
                  <a:pt x="2215823" y="2460652"/>
                </a:lnTo>
                <a:lnTo>
                  <a:pt x="2224287" y="2458048"/>
                </a:lnTo>
                <a:lnTo>
                  <a:pt x="2230799" y="2455443"/>
                </a:lnTo>
                <a:lnTo>
                  <a:pt x="2234705" y="2456746"/>
                </a:lnTo>
                <a:lnTo>
                  <a:pt x="2237961" y="2458699"/>
                </a:lnTo>
                <a:lnTo>
                  <a:pt x="2239915" y="2461304"/>
                </a:lnTo>
                <a:lnTo>
                  <a:pt x="2241217" y="2463257"/>
                </a:lnTo>
                <a:lnTo>
                  <a:pt x="2241655" y="2464134"/>
                </a:lnTo>
                <a:lnTo>
                  <a:pt x="2241655" y="2463317"/>
                </a:lnTo>
                <a:lnTo>
                  <a:pt x="2241004" y="2462014"/>
                </a:lnTo>
                <a:lnTo>
                  <a:pt x="2239702" y="2460060"/>
                </a:lnTo>
                <a:lnTo>
                  <a:pt x="2237749" y="2457454"/>
                </a:lnTo>
                <a:lnTo>
                  <a:pt x="2234495" y="2455500"/>
                </a:lnTo>
                <a:lnTo>
                  <a:pt x="2230589" y="2454198"/>
                </a:lnTo>
                <a:lnTo>
                  <a:pt x="2224080" y="2456803"/>
                </a:lnTo>
                <a:lnTo>
                  <a:pt x="2215618" y="2459409"/>
                </a:lnTo>
                <a:lnTo>
                  <a:pt x="2211712" y="2460711"/>
                </a:lnTo>
                <a:lnTo>
                  <a:pt x="2207807" y="2462014"/>
                </a:lnTo>
                <a:lnTo>
                  <a:pt x="2202599" y="2462014"/>
                </a:lnTo>
                <a:lnTo>
                  <a:pt x="2196741" y="2462014"/>
                </a:lnTo>
                <a:lnTo>
                  <a:pt x="2191534" y="2462014"/>
                </a:lnTo>
                <a:lnTo>
                  <a:pt x="2186977" y="2462014"/>
                </a:lnTo>
                <a:lnTo>
                  <a:pt x="2182421" y="2459409"/>
                </a:lnTo>
                <a:lnTo>
                  <a:pt x="2177864" y="2455500"/>
                </a:lnTo>
                <a:lnTo>
                  <a:pt x="2173308" y="2450941"/>
                </a:lnTo>
                <a:lnTo>
                  <a:pt x="2168751" y="2447033"/>
                </a:lnTo>
                <a:lnTo>
                  <a:pt x="2166799" y="2442473"/>
                </a:lnTo>
                <a:lnTo>
                  <a:pt x="2164846" y="2435960"/>
                </a:lnTo>
                <a:lnTo>
                  <a:pt x="2162242" y="2430098"/>
                </a:lnTo>
                <a:lnTo>
                  <a:pt x="2158987" y="2425538"/>
                </a:lnTo>
                <a:lnTo>
                  <a:pt x="2153780" y="2420328"/>
                </a:lnTo>
                <a:lnTo>
                  <a:pt x="2148573" y="2415768"/>
                </a:lnTo>
                <a:lnTo>
                  <a:pt x="2146620" y="2413163"/>
                </a:lnTo>
                <a:lnTo>
                  <a:pt x="2144016" y="2410557"/>
                </a:lnTo>
                <a:lnTo>
                  <a:pt x="2142063" y="2407952"/>
                </a:lnTo>
                <a:close/>
                <a:moveTo>
                  <a:pt x="2874776" y="2404003"/>
                </a:moveTo>
                <a:lnTo>
                  <a:pt x="2874011" y="2404121"/>
                </a:lnTo>
                <a:lnTo>
                  <a:pt x="2876958" y="2406649"/>
                </a:lnTo>
                <a:lnTo>
                  <a:pt x="2882165" y="2410557"/>
                </a:lnTo>
                <a:lnTo>
                  <a:pt x="2884118" y="2413163"/>
                </a:lnTo>
                <a:lnTo>
                  <a:pt x="2886071" y="2417071"/>
                </a:lnTo>
                <a:lnTo>
                  <a:pt x="2886722" y="2420328"/>
                </a:lnTo>
                <a:lnTo>
                  <a:pt x="2887373" y="2422933"/>
                </a:lnTo>
                <a:lnTo>
                  <a:pt x="2889977" y="2425538"/>
                </a:lnTo>
                <a:lnTo>
                  <a:pt x="2891929" y="2428144"/>
                </a:lnTo>
                <a:lnTo>
                  <a:pt x="2893882" y="2430749"/>
                </a:lnTo>
                <a:lnTo>
                  <a:pt x="2895184" y="2433355"/>
                </a:lnTo>
                <a:lnTo>
                  <a:pt x="2895184" y="2442473"/>
                </a:lnTo>
                <a:lnTo>
                  <a:pt x="2895184" y="2448987"/>
                </a:lnTo>
                <a:lnTo>
                  <a:pt x="2892580" y="2451592"/>
                </a:lnTo>
                <a:lnTo>
                  <a:pt x="2889977" y="2454198"/>
                </a:lnTo>
                <a:lnTo>
                  <a:pt x="2888024" y="2457454"/>
                </a:lnTo>
                <a:lnTo>
                  <a:pt x="2887373" y="2459409"/>
                </a:lnTo>
                <a:lnTo>
                  <a:pt x="2886071" y="2462014"/>
                </a:lnTo>
                <a:lnTo>
                  <a:pt x="2885420" y="2465922"/>
                </a:lnTo>
                <a:lnTo>
                  <a:pt x="2886071" y="2469830"/>
                </a:lnTo>
                <a:lnTo>
                  <a:pt x="2887373" y="2472435"/>
                </a:lnTo>
                <a:lnTo>
                  <a:pt x="2892580" y="2473738"/>
                </a:lnTo>
                <a:lnTo>
                  <a:pt x="2894128" y="2473997"/>
                </a:lnTo>
                <a:lnTo>
                  <a:pt x="2889752" y="2473024"/>
                </a:lnTo>
                <a:lnTo>
                  <a:pt x="2888449" y="2470419"/>
                </a:lnTo>
                <a:lnTo>
                  <a:pt x="2887798" y="2466512"/>
                </a:lnTo>
                <a:lnTo>
                  <a:pt x="2888449" y="2463257"/>
                </a:lnTo>
                <a:lnTo>
                  <a:pt x="2889752" y="2460652"/>
                </a:lnTo>
                <a:lnTo>
                  <a:pt x="2891054" y="2458047"/>
                </a:lnTo>
                <a:lnTo>
                  <a:pt x="2893007" y="2455443"/>
                </a:lnTo>
                <a:lnTo>
                  <a:pt x="2895612" y="2452187"/>
                </a:lnTo>
                <a:lnTo>
                  <a:pt x="2897565" y="2450234"/>
                </a:lnTo>
                <a:lnTo>
                  <a:pt x="2897565" y="2443722"/>
                </a:lnTo>
                <a:lnTo>
                  <a:pt x="2897565" y="2434606"/>
                </a:lnTo>
                <a:lnTo>
                  <a:pt x="2896914" y="2432002"/>
                </a:lnTo>
                <a:lnTo>
                  <a:pt x="2894961" y="2429397"/>
                </a:lnTo>
                <a:lnTo>
                  <a:pt x="2892356" y="2426142"/>
                </a:lnTo>
                <a:lnTo>
                  <a:pt x="2889752" y="2424188"/>
                </a:lnTo>
                <a:lnTo>
                  <a:pt x="2889752" y="2421584"/>
                </a:lnTo>
                <a:lnTo>
                  <a:pt x="2888449" y="2417677"/>
                </a:lnTo>
                <a:lnTo>
                  <a:pt x="2886496" y="2414421"/>
                </a:lnTo>
                <a:lnTo>
                  <a:pt x="2885194" y="2411166"/>
                </a:lnTo>
                <a:lnTo>
                  <a:pt x="2879985" y="2407910"/>
                </a:lnTo>
                <a:close/>
                <a:moveTo>
                  <a:pt x="4381239" y="2394777"/>
                </a:moveTo>
                <a:lnTo>
                  <a:pt x="4380207" y="2396840"/>
                </a:lnTo>
                <a:lnTo>
                  <a:pt x="4378905" y="2399445"/>
                </a:lnTo>
                <a:lnTo>
                  <a:pt x="4377603" y="2400747"/>
                </a:lnTo>
                <a:lnTo>
                  <a:pt x="4375650" y="2402701"/>
                </a:lnTo>
                <a:lnTo>
                  <a:pt x="4374347" y="2404003"/>
                </a:lnTo>
                <a:lnTo>
                  <a:pt x="4371743" y="2405305"/>
                </a:lnTo>
                <a:lnTo>
                  <a:pt x="4368487" y="2405956"/>
                </a:lnTo>
                <a:lnTo>
                  <a:pt x="4364580" y="2405956"/>
                </a:lnTo>
                <a:lnTo>
                  <a:pt x="4360022" y="2405956"/>
                </a:lnTo>
                <a:lnTo>
                  <a:pt x="4350907" y="2404654"/>
                </a:lnTo>
                <a:lnTo>
                  <a:pt x="4343744" y="2404003"/>
                </a:lnTo>
                <a:lnTo>
                  <a:pt x="4338535" y="2403352"/>
                </a:lnTo>
                <a:lnTo>
                  <a:pt x="4332023" y="2402701"/>
                </a:lnTo>
                <a:lnTo>
                  <a:pt x="4325512" y="2401398"/>
                </a:lnTo>
                <a:lnTo>
                  <a:pt x="4320303" y="2401398"/>
                </a:lnTo>
                <a:lnTo>
                  <a:pt x="4315745" y="2403352"/>
                </a:lnTo>
                <a:lnTo>
                  <a:pt x="4309885" y="2406608"/>
                </a:lnTo>
                <a:lnTo>
                  <a:pt x="4304675" y="2409863"/>
                </a:lnTo>
                <a:lnTo>
                  <a:pt x="4300117" y="2413770"/>
                </a:lnTo>
                <a:lnTo>
                  <a:pt x="4296862" y="2415072"/>
                </a:lnTo>
                <a:lnTo>
                  <a:pt x="4293606" y="2417677"/>
                </a:lnTo>
                <a:lnTo>
                  <a:pt x="4290351" y="2420281"/>
                </a:lnTo>
                <a:lnTo>
                  <a:pt x="4287095" y="2422886"/>
                </a:lnTo>
                <a:lnTo>
                  <a:pt x="4280583" y="2429397"/>
                </a:lnTo>
                <a:lnTo>
                  <a:pt x="4276720" y="2432832"/>
                </a:lnTo>
                <a:lnTo>
                  <a:pt x="4280198" y="2430048"/>
                </a:lnTo>
                <a:lnTo>
                  <a:pt x="4286708" y="2424188"/>
                </a:lnTo>
                <a:lnTo>
                  <a:pt x="4289963" y="2420932"/>
                </a:lnTo>
                <a:lnTo>
                  <a:pt x="4293218" y="2418328"/>
                </a:lnTo>
                <a:lnTo>
                  <a:pt x="4296473" y="2416374"/>
                </a:lnTo>
                <a:lnTo>
                  <a:pt x="4299076" y="2415072"/>
                </a:lnTo>
                <a:lnTo>
                  <a:pt x="4303633" y="2411165"/>
                </a:lnTo>
                <a:lnTo>
                  <a:pt x="4309492" y="2407258"/>
                </a:lnTo>
                <a:lnTo>
                  <a:pt x="4315351" y="2404654"/>
                </a:lnTo>
                <a:lnTo>
                  <a:pt x="4319907" y="2402049"/>
                </a:lnTo>
                <a:lnTo>
                  <a:pt x="4325115" y="2402700"/>
                </a:lnTo>
                <a:lnTo>
                  <a:pt x="4331625" y="2403351"/>
                </a:lnTo>
                <a:lnTo>
                  <a:pt x="4338135" y="2404002"/>
                </a:lnTo>
                <a:lnTo>
                  <a:pt x="4343343" y="2404654"/>
                </a:lnTo>
                <a:lnTo>
                  <a:pt x="4350503" y="2405305"/>
                </a:lnTo>
                <a:lnTo>
                  <a:pt x="4359617" y="2406607"/>
                </a:lnTo>
                <a:lnTo>
                  <a:pt x="4363523" y="2406607"/>
                </a:lnTo>
                <a:lnTo>
                  <a:pt x="4368079" y="2406607"/>
                </a:lnTo>
                <a:lnTo>
                  <a:pt x="4371334" y="2405956"/>
                </a:lnTo>
                <a:lnTo>
                  <a:pt x="4373938" y="2404654"/>
                </a:lnTo>
                <a:lnTo>
                  <a:pt x="4375240" y="2403351"/>
                </a:lnTo>
                <a:lnTo>
                  <a:pt x="4377193" y="2402049"/>
                </a:lnTo>
                <a:lnTo>
                  <a:pt x="4378495" y="2400096"/>
                </a:lnTo>
                <a:lnTo>
                  <a:pt x="4379797" y="2398142"/>
                </a:lnTo>
                <a:close/>
                <a:moveTo>
                  <a:pt x="6743752" y="2394009"/>
                </a:moveTo>
                <a:lnTo>
                  <a:pt x="6741699" y="2396746"/>
                </a:lnTo>
                <a:lnTo>
                  <a:pt x="6737792" y="2401955"/>
                </a:lnTo>
                <a:lnTo>
                  <a:pt x="6735839" y="2402606"/>
                </a:lnTo>
                <a:lnTo>
                  <a:pt x="6733234" y="2402606"/>
                </a:lnTo>
                <a:lnTo>
                  <a:pt x="6729979" y="2401955"/>
                </a:lnTo>
                <a:lnTo>
                  <a:pt x="6726723" y="2401304"/>
                </a:lnTo>
                <a:lnTo>
                  <a:pt x="6721514" y="2400002"/>
                </a:lnTo>
                <a:lnTo>
                  <a:pt x="6717607" y="2399351"/>
                </a:lnTo>
                <a:lnTo>
                  <a:pt x="6711095" y="2403909"/>
                </a:lnTo>
                <a:lnTo>
                  <a:pt x="6704584" y="2411071"/>
                </a:lnTo>
                <a:lnTo>
                  <a:pt x="6701329" y="2414327"/>
                </a:lnTo>
                <a:lnTo>
                  <a:pt x="6700874" y="2415009"/>
                </a:lnTo>
                <a:lnTo>
                  <a:pt x="6703415" y="2412468"/>
                </a:lnTo>
                <a:lnTo>
                  <a:pt x="6710575" y="2405305"/>
                </a:lnTo>
                <a:lnTo>
                  <a:pt x="6717085" y="2400747"/>
                </a:lnTo>
                <a:lnTo>
                  <a:pt x="6720339" y="2401398"/>
                </a:lnTo>
                <a:lnTo>
                  <a:pt x="6726198" y="2402700"/>
                </a:lnTo>
                <a:lnTo>
                  <a:pt x="6728802" y="2403352"/>
                </a:lnTo>
                <a:lnTo>
                  <a:pt x="6732056" y="2404003"/>
                </a:lnTo>
                <a:lnTo>
                  <a:pt x="6734660" y="2403352"/>
                </a:lnTo>
                <a:lnTo>
                  <a:pt x="6737264" y="2402700"/>
                </a:lnTo>
                <a:lnTo>
                  <a:pt x="6741169" y="2398143"/>
                </a:lnTo>
                <a:close/>
                <a:moveTo>
                  <a:pt x="4383703" y="2389337"/>
                </a:moveTo>
                <a:lnTo>
                  <a:pt x="4382678" y="2391728"/>
                </a:lnTo>
                <a:lnTo>
                  <a:pt x="4383703" y="2389677"/>
                </a:lnTo>
                <a:close/>
                <a:moveTo>
                  <a:pt x="4403588" y="2373481"/>
                </a:moveTo>
                <a:lnTo>
                  <a:pt x="4399742" y="2378609"/>
                </a:lnTo>
                <a:lnTo>
                  <a:pt x="4395184" y="2377957"/>
                </a:lnTo>
                <a:lnTo>
                  <a:pt x="4391277" y="2377306"/>
                </a:lnTo>
                <a:lnTo>
                  <a:pt x="4388673" y="2377306"/>
                </a:lnTo>
                <a:lnTo>
                  <a:pt x="4387370" y="2377306"/>
                </a:lnTo>
                <a:lnTo>
                  <a:pt x="4385417" y="2377306"/>
                </a:lnTo>
                <a:lnTo>
                  <a:pt x="4384115" y="2378609"/>
                </a:lnTo>
                <a:lnTo>
                  <a:pt x="4383937" y="2379142"/>
                </a:lnTo>
                <a:lnTo>
                  <a:pt x="4385005" y="2378608"/>
                </a:lnTo>
                <a:lnTo>
                  <a:pt x="4386307" y="2377957"/>
                </a:lnTo>
                <a:lnTo>
                  <a:pt x="4388260" y="2377957"/>
                </a:lnTo>
                <a:lnTo>
                  <a:pt x="4390213" y="2378608"/>
                </a:lnTo>
                <a:lnTo>
                  <a:pt x="4394769" y="2378608"/>
                </a:lnTo>
                <a:lnTo>
                  <a:pt x="4399326" y="2379259"/>
                </a:lnTo>
                <a:lnTo>
                  <a:pt x="4403232" y="2374050"/>
                </a:lnTo>
                <a:close/>
                <a:moveTo>
                  <a:pt x="4408580" y="2365956"/>
                </a:moveTo>
                <a:lnTo>
                  <a:pt x="4406904" y="2368190"/>
                </a:lnTo>
                <a:lnTo>
                  <a:pt x="4406549" y="2368759"/>
                </a:lnTo>
                <a:lnTo>
                  <a:pt x="4408440" y="2366236"/>
                </a:lnTo>
                <a:close/>
                <a:moveTo>
                  <a:pt x="6758727" y="2351068"/>
                </a:moveTo>
                <a:lnTo>
                  <a:pt x="6756675" y="2353120"/>
                </a:lnTo>
                <a:lnTo>
                  <a:pt x="6752117" y="2359631"/>
                </a:lnTo>
                <a:lnTo>
                  <a:pt x="6748211" y="2366142"/>
                </a:lnTo>
                <a:lnTo>
                  <a:pt x="6746845" y="2368874"/>
                </a:lnTo>
                <a:lnTo>
                  <a:pt x="6747679" y="2367539"/>
                </a:lnTo>
                <a:lnTo>
                  <a:pt x="6751585" y="2361028"/>
                </a:lnTo>
                <a:lnTo>
                  <a:pt x="6756141" y="2354516"/>
                </a:lnTo>
                <a:close/>
                <a:moveTo>
                  <a:pt x="5148012" y="2342522"/>
                </a:moveTo>
                <a:lnTo>
                  <a:pt x="5142737" y="2345400"/>
                </a:lnTo>
                <a:lnTo>
                  <a:pt x="5139482" y="2347353"/>
                </a:lnTo>
                <a:lnTo>
                  <a:pt x="5136227" y="2349307"/>
                </a:lnTo>
                <a:lnTo>
                  <a:pt x="5134274" y="2351911"/>
                </a:lnTo>
                <a:lnTo>
                  <a:pt x="5132321" y="2353865"/>
                </a:lnTo>
                <a:lnTo>
                  <a:pt x="5130368" y="2359074"/>
                </a:lnTo>
                <a:lnTo>
                  <a:pt x="5129066" y="2364934"/>
                </a:lnTo>
                <a:lnTo>
                  <a:pt x="5127764" y="2371446"/>
                </a:lnTo>
                <a:lnTo>
                  <a:pt x="5127113" y="2376655"/>
                </a:lnTo>
                <a:lnTo>
                  <a:pt x="5129066" y="2379910"/>
                </a:lnTo>
                <a:lnTo>
                  <a:pt x="5131019" y="2382515"/>
                </a:lnTo>
                <a:lnTo>
                  <a:pt x="5134274" y="2385771"/>
                </a:lnTo>
                <a:lnTo>
                  <a:pt x="5137529" y="2389677"/>
                </a:lnTo>
                <a:lnTo>
                  <a:pt x="5140784" y="2392933"/>
                </a:lnTo>
                <a:lnTo>
                  <a:pt x="5144039" y="2396189"/>
                </a:lnTo>
                <a:lnTo>
                  <a:pt x="5145991" y="2399445"/>
                </a:lnTo>
                <a:lnTo>
                  <a:pt x="5147945" y="2402049"/>
                </a:lnTo>
                <a:lnTo>
                  <a:pt x="5149247" y="2405305"/>
                </a:lnTo>
                <a:lnTo>
                  <a:pt x="5150548" y="2409212"/>
                </a:lnTo>
                <a:lnTo>
                  <a:pt x="5151850" y="2413770"/>
                </a:lnTo>
                <a:lnTo>
                  <a:pt x="5152501" y="2418979"/>
                </a:lnTo>
                <a:lnTo>
                  <a:pt x="5153803" y="2428095"/>
                </a:lnTo>
                <a:lnTo>
                  <a:pt x="5155105" y="2435257"/>
                </a:lnTo>
                <a:lnTo>
                  <a:pt x="5158360" y="2443722"/>
                </a:lnTo>
                <a:lnTo>
                  <a:pt x="5162917" y="2454791"/>
                </a:lnTo>
                <a:lnTo>
                  <a:pt x="5165521" y="2460000"/>
                </a:lnTo>
                <a:lnTo>
                  <a:pt x="5168775" y="2464558"/>
                </a:lnTo>
                <a:lnTo>
                  <a:pt x="5172031" y="2469116"/>
                </a:lnTo>
                <a:lnTo>
                  <a:pt x="5175936" y="2471721"/>
                </a:lnTo>
                <a:lnTo>
                  <a:pt x="5177889" y="2473023"/>
                </a:lnTo>
                <a:lnTo>
                  <a:pt x="5180493" y="2474325"/>
                </a:lnTo>
                <a:lnTo>
                  <a:pt x="5183748" y="2474325"/>
                </a:lnTo>
                <a:lnTo>
                  <a:pt x="5187003" y="2474977"/>
                </a:lnTo>
                <a:lnTo>
                  <a:pt x="5193513" y="2474325"/>
                </a:lnTo>
                <a:lnTo>
                  <a:pt x="5199371" y="2474325"/>
                </a:lnTo>
                <a:lnTo>
                  <a:pt x="5207834" y="2471070"/>
                </a:lnTo>
                <a:lnTo>
                  <a:pt x="5216947" y="2466512"/>
                </a:lnTo>
                <a:lnTo>
                  <a:pt x="5225410" y="2461954"/>
                </a:lnTo>
                <a:lnTo>
                  <a:pt x="5229243" y="2460211"/>
                </a:lnTo>
                <a:lnTo>
                  <a:pt x="5226500" y="2461209"/>
                </a:lnTo>
                <a:lnTo>
                  <a:pt x="5218035" y="2465767"/>
                </a:lnTo>
                <a:lnTo>
                  <a:pt x="5208919" y="2470325"/>
                </a:lnTo>
                <a:lnTo>
                  <a:pt x="5200454" y="2473580"/>
                </a:lnTo>
                <a:lnTo>
                  <a:pt x="5194594" y="2473580"/>
                </a:lnTo>
                <a:lnTo>
                  <a:pt x="5188083" y="2474231"/>
                </a:lnTo>
                <a:lnTo>
                  <a:pt x="5184827" y="2474231"/>
                </a:lnTo>
                <a:lnTo>
                  <a:pt x="5181571" y="2473580"/>
                </a:lnTo>
                <a:lnTo>
                  <a:pt x="5178967" y="2472278"/>
                </a:lnTo>
                <a:lnTo>
                  <a:pt x="5177013" y="2470976"/>
                </a:lnTo>
                <a:lnTo>
                  <a:pt x="5173107" y="2468371"/>
                </a:lnTo>
                <a:lnTo>
                  <a:pt x="5169851" y="2464464"/>
                </a:lnTo>
                <a:lnTo>
                  <a:pt x="5166595" y="2459255"/>
                </a:lnTo>
                <a:lnTo>
                  <a:pt x="5163991" y="2454046"/>
                </a:lnTo>
                <a:lnTo>
                  <a:pt x="5159433" y="2443628"/>
                </a:lnTo>
                <a:lnTo>
                  <a:pt x="5156828" y="2434512"/>
                </a:lnTo>
                <a:lnTo>
                  <a:pt x="5154875" y="2427349"/>
                </a:lnTo>
                <a:lnTo>
                  <a:pt x="5153572" y="2418234"/>
                </a:lnTo>
                <a:lnTo>
                  <a:pt x="5152921" y="2413676"/>
                </a:lnTo>
                <a:lnTo>
                  <a:pt x="5151619" y="2409118"/>
                </a:lnTo>
                <a:lnTo>
                  <a:pt x="5150317" y="2405211"/>
                </a:lnTo>
                <a:lnTo>
                  <a:pt x="5149015" y="2401955"/>
                </a:lnTo>
                <a:lnTo>
                  <a:pt x="5147712" y="2398699"/>
                </a:lnTo>
                <a:lnTo>
                  <a:pt x="5145108" y="2395444"/>
                </a:lnTo>
                <a:lnTo>
                  <a:pt x="5141852" y="2392188"/>
                </a:lnTo>
                <a:lnTo>
                  <a:pt x="5138596" y="2388932"/>
                </a:lnTo>
                <a:lnTo>
                  <a:pt x="5135341" y="2385677"/>
                </a:lnTo>
                <a:lnTo>
                  <a:pt x="5132736" y="2382421"/>
                </a:lnTo>
                <a:lnTo>
                  <a:pt x="5130131" y="2379165"/>
                </a:lnTo>
                <a:lnTo>
                  <a:pt x="5128829" y="2376561"/>
                </a:lnTo>
                <a:lnTo>
                  <a:pt x="5128829" y="2371352"/>
                </a:lnTo>
                <a:lnTo>
                  <a:pt x="5130131" y="2364840"/>
                </a:lnTo>
                <a:lnTo>
                  <a:pt x="5132085" y="2358329"/>
                </a:lnTo>
                <a:lnTo>
                  <a:pt x="5133387" y="2353120"/>
                </a:lnTo>
                <a:lnTo>
                  <a:pt x="5135341" y="2351166"/>
                </a:lnTo>
                <a:lnTo>
                  <a:pt x="5137294" y="2349213"/>
                </a:lnTo>
                <a:lnTo>
                  <a:pt x="5140550" y="2347259"/>
                </a:lnTo>
                <a:lnTo>
                  <a:pt x="5144457" y="2344655"/>
                </a:lnTo>
                <a:close/>
                <a:moveTo>
                  <a:pt x="5159281" y="2336672"/>
                </a:moveTo>
                <a:lnTo>
                  <a:pt x="5158360" y="2336935"/>
                </a:lnTo>
                <a:lnTo>
                  <a:pt x="5155105" y="2338238"/>
                </a:lnTo>
                <a:lnTo>
                  <a:pt x="5151386" y="2340562"/>
                </a:lnTo>
                <a:lnTo>
                  <a:pt x="5156828" y="2338144"/>
                </a:lnTo>
                <a:close/>
                <a:moveTo>
                  <a:pt x="5169308" y="2333369"/>
                </a:moveTo>
                <a:lnTo>
                  <a:pt x="5166823" y="2333680"/>
                </a:lnTo>
                <a:lnTo>
                  <a:pt x="5166396" y="2333893"/>
                </a:lnTo>
                <a:lnTo>
                  <a:pt x="5168549" y="2333586"/>
                </a:lnTo>
                <a:close/>
                <a:moveTo>
                  <a:pt x="5187820" y="2328014"/>
                </a:moveTo>
                <a:lnTo>
                  <a:pt x="5185050" y="2329122"/>
                </a:lnTo>
                <a:lnTo>
                  <a:pt x="5181144" y="2330424"/>
                </a:lnTo>
                <a:lnTo>
                  <a:pt x="5176587" y="2331726"/>
                </a:lnTo>
                <a:lnTo>
                  <a:pt x="5176168" y="2331846"/>
                </a:lnTo>
                <a:lnTo>
                  <a:pt x="5177665" y="2331632"/>
                </a:lnTo>
                <a:lnTo>
                  <a:pt x="5182223" y="2330330"/>
                </a:lnTo>
                <a:lnTo>
                  <a:pt x="5186129" y="2329028"/>
                </a:lnTo>
                <a:close/>
                <a:moveTo>
                  <a:pt x="6780359" y="2327686"/>
                </a:moveTo>
                <a:lnTo>
                  <a:pt x="6777512" y="2330330"/>
                </a:lnTo>
                <a:lnTo>
                  <a:pt x="6768396" y="2340097"/>
                </a:lnTo>
                <a:lnTo>
                  <a:pt x="6767289" y="2341405"/>
                </a:lnTo>
                <a:lnTo>
                  <a:pt x="6776320" y="2331726"/>
                </a:lnTo>
                <a:close/>
                <a:moveTo>
                  <a:pt x="6815305" y="2297747"/>
                </a:moveTo>
                <a:lnTo>
                  <a:pt x="6815278" y="2297773"/>
                </a:lnTo>
                <a:lnTo>
                  <a:pt x="6812022" y="2300378"/>
                </a:lnTo>
                <a:lnTo>
                  <a:pt x="6808766" y="2302982"/>
                </a:lnTo>
                <a:lnTo>
                  <a:pt x="6800953" y="2308842"/>
                </a:lnTo>
                <a:lnTo>
                  <a:pt x="6793790" y="2314703"/>
                </a:lnTo>
                <a:lnTo>
                  <a:pt x="6788130" y="2320363"/>
                </a:lnTo>
                <a:lnTo>
                  <a:pt x="6793245" y="2316099"/>
                </a:lnTo>
                <a:lnTo>
                  <a:pt x="6799754" y="2310239"/>
                </a:lnTo>
                <a:lnTo>
                  <a:pt x="6807565" y="2304379"/>
                </a:lnTo>
                <a:lnTo>
                  <a:pt x="6811471" y="2301774"/>
                </a:lnTo>
                <a:lnTo>
                  <a:pt x="6814726" y="2298518"/>
                </a:lnTo>
                <a:close/>
                <a:moveTo>
                  <a:pt x="5215833" y="2296751"/>
                </a:moveTo>
                <a:lnTo>
                  <a:pt x="5213042" y="2297867"/>
                </a:lnTo>
                <a:lnTo>
                  <a:pt x="5209787" y="2300472"/>
                </a:lnTo>
                <a:lnTo>
                  <a:pt x="5203928" y="2305029"/>
                </a:lnTo>
                <a:lnTo>
                  <a:pt x="5199371" y="2309587"/>
                </a:lnTo>
                <a:lnTo>
                  <a:pt x="5197418" y="2313494"/>
                </a:lnTo>
                <a:lnTo>
                  <a:pt x="5194163" y="2318703"/>
                </a:lnTo>
                <a:lnTo>
                  <a:pt x="5192861" y="2321308"/>
                </a:lnTo>
                <a:lnTo>
                  <a:pt x="5191559" y="2323912"/>
                </a:lnTo>
                <a:lnTo>
                  <a:pt x="5190277" y="2326480"/>
                </a:lnTo>
                <a:lnTo>
                  <a:pt x="5191339" y="2325772"/>
                </a:lnTo>
                <a:lnTo>
                  <a:pt x="5192641" y="2323818"/>
                </a:lnTo>
                <a:lnTo>
                  <a:pt x="5194594" y="2321214"/>
                </a:lnTo>
                <a:lnTo>
                  <a:pt x="5196547" y="2318609"/>
                </a:lnTo>
                <a:lnTo>
                  <a:pt x="5198501" y="2312749"/>
                </a:lnTo>
                <a:lnTo>
                  <a:pt x="5200454" y="2309493"/>
                </a:lnTo>
                <a:lnTo>
                  <a:pt x="5205012" y="2304935"/>
                </a:lnTo>
                <a:lnTo>
                  <a:pt x="5210873" y="2299726"/>
                </a:lnTo>
                <a:lnTo>
                  <a:pt x="5214128" y="2297773"/>
                </a:lnTo>
                <a:close/>
                <a:moveTo>
                  <a:pt x="2433672" y="2296565"/>
                </a:moveTo>
                <a:lnTo>
                  <a:pt x="2434329" y="2297223"/>
                </a:lnTo>
                <a:lnTo>
                  <a:pt x="2435631" y="2297874"/>
                </a:lnTo>
                <a:lnTo>
                  <a:pt x="2437583" y="2300479"/>
                </a:lnTo>
                <a:lnTo>
                  <a:pt x="2439536" y="2303085"/>
                </a:lnTo>
                <a:lnTo>
                  <a:pt x="2438885" y="2307644"/>
                </a:lnTo>
                <a:lnTo>
                  <a:pt x="2436282" y="2312855"/>
                </a:lnTo>
                <a:lnTo>
                  <a:pt x="2433678" y="2318717"/>
                </a:lnTo>
                <a:lnTo>
                  <a:pt x="2432376" y="2323277"/>
                </a:lnTo>
                <a:lnTo>
                  <a:pt x="2433678" y="2325231"/>
                </a:lnTo>
                <a:lnTo>
                  <a:pt x="2436282" y="2327185"/>
                </a:lnTo>
                <a:lnTo>
                  <a:pt x="2440187" y="2329139"/>
                </a:lnTo>
                <a:lnTo>
                  <a:pt x="2444093" y="2331093"/>
                </a:lnTo>
                <a:lnTo>
                  <a:pt x="2453857" y="2335652"/>
                </a:lnTo>
                <a:lnTo>
                  <a:pt x="2461017" y="2338909"/>
                </a:lnTo>
                <a:lnTo>
                  <a:pt x="2465573" y="2342166"/>
                </a:lnTo>
                <a:lnTo>
                  <a:pt x="2470781" y="2346074"/>
                </a:lnTo>
                <a:lnTo>
                  <a:pt x="2475337" y="2349982"/>
                </a:lnTo>
                <a:lnTo>
                  <a:pt x="2478592" y="2354541"/>
                </a:lnTo>
                <a:lnTo>
                  <a:pt x="2481195" y="2357147"/>
                </a:lnTo>
                <a:lnTo>
                  <a:pt x="2484450" y="2360404"/>
                </a:lnTo>
                <a:lnTo>
                  <a:pt x="2487054" y="2364312"/>
                </a:lnTo>
                <a:lnTo>
                  <a:pt x="2489657" y="2368871"/>
                </a:lnTo>
                <a:lnTo>
                  <a:pt x="2494865" y="2377990"/>
                </a:lnTo>
                <a:lnTo>
                  <a:pt x="2498770" y="2385155"/>
                </a:lnTo>
                <a:lnTo>
                  <a:pt x="2500723" y="2391668"/>
                </a:lnTo>
                <a:lnTo>
                  <a:pt x="2502676" y="2398833"/>
                </a:lnTo>
                <a:lnTo>
                  <a:pt x="2503327" y="2405347"/>
                </a:lnTo>
                <a:lnTo>
                  <a:pt x="2503978" y="2410557"/>
                </a:lnTo>
                <a:lnTo>
                  <a:pt x="2506582" y="2417722"/>
                </a:lnTo>
                <a:lnTo>
                  <a:pt x="2509185" y="2426841"/>
                </a:lnTo>
                <a:lnTo>
                  <a:pt x="2511789" y="2435309"/>
                </a:lnTo>
                <a:lnTo>
                  <a:pt x="2514393" y="2441822"/>
                </a:lnTo>
                <a:lnTo>
                  <a:pt x="2516345" y="2447684"/>
                </a:lnTo>
                <a:lnTo>
                  <a:pt x="2519600" y="2454198"/>
                </a:lnTo>
                <a:lnTo>
                  <a:pt x="2522855" y="2460060"/>
                </a:lnTo>
                <a:lnTo>
                  <a:pt x="2526760" y="2464619"/>
                </a:lnTo>
                <a:lnTo>
                  <a:pt x="2534571" y="2468527"/>
                </a:lnTo>
                <a:lnTo>
                  <a:pt x="2544986" y="2472435"/>
                </a:lnTo>
                <a:lnTo>
                  <a:pt x="2551495" y="2476344"/>
                </a:lnTo>
                <a:lnTo>
                  <a:pt x="2559957" y="2480252"/>
                </a:lnTo>
                <a:lnTo>
                  <a:pt x="2563863" y="2482206"/>
                </a:lnTo>
                <a:lnTo>
                  <a:pt x="2567118" y="2484811"/>
                </a:lnTo>
                <a:lnTo>
                  <a:pt x="2570372" y="2487417"/>
                </a:lnTo>
                <a:lnTo>
                  <a:pt x="2572976" y="2490022"/>
                </a:lnTo>
                <a:lnTo>
                  <a:pt x="2574929" y="2491325"/>
                </a:lnTo>
                <a:lnTo>
                  <a:pt x="2577532" y="2493930"/>
                </a:lnTo>
                <a:lnTo>
                  <a:pt x="2580136" y="2497187"/>
                </a:lnTo>
                <a:lnTo>
                  <a:pt x="2582089" y="2500443"/>
                </a:lnTo>
                <a:lnTo>
                  <a:pt x="2586645" y="2507608"/>
                </a:lnTo>
                <a:lnTo>
                  <a:pt x="2591202" y="2512819"/>
                </a:lnTo>
                <a:lnTo>
                  <a:pt x="2595107" y="2518030"/>
                </a:lnTo>
                <a:lnTo>
                  <a:pt x="2599013" y="2523892"/>
                </a:lnTo>
                <a:lnTo>
                  <a:pt x="2600966" y="2527149"/>
                </a:lnTo>
                <a:lnTo>
                  <a:pt x="2602919" y="2529754"/>
                </a:lnTo>
                <a:lnTo>
                  <a:pt x="2604220" y="2531708"/>
                </a:lnTo>
                <a:lnTo>
                  <a:pt x="2606173" y="2533011"/>
                </a:lnTo>
                <a:lnTo>
                  <a:pt x="2608708" y="2533962"/>
                </a:lnTo>
                <a:lnTo>
                  <a:pt x="2607158" y="2532928"/>
                </a:lnTo>
                <a:lnTo>
                  <a:pt x="2605204" y="2530324"/>
                </a:lnTo>
                <a:lnTo>
                  <a:pt x="2603251" y="2527719"/>
                </a:lnTo>
                <a:lnTo>
                  <a:pt x="2601297" y="2525115"/>
                </a:lnTo>
                <a:lnTo>
                  <a:pt x="2598042" y="2518603"/>
                </a:lnTo>
                <a:lnTo>
                  <a:pt x="2594135" y="2514045"/>
                </a:lnTo>
                <a:lnTo>
                  <a:pt x="2589577" y="2508185"/>
                </a:lnTo>
                <a:lnTo>
                  <a:pt x="2585019" y="2501023"/>
                </a:lnTo>
                <a:lnTo>
                  <a:pt x="2582415" y="2497767"/>
                </a:lnTo>
                <a:lnTo>
                  <a:pt x="2580461" y="2494511"/>
                </a:lnTo>
                <a:lnTo>
                  <a:pt x="2577857" y="2492558"/>
                </a:lnTo>
                <a:lnTo>
                  <a:pt x="2575252" y="2490604"/>
                </a:lnTo>
                <a:lnTo>
                  <a:pt x="2573299" y="2488000"/>
                </a:lnTo>
                <a:lnTo>
                  <a:pt x="2570043" y="2485395"/>
                </a:lnTo>
                <a:lnTo>
                  <a:pt x="2566136" y="2483442"/>
                </a:lnTo>
                <a:lnTo>
                  <a:pt x="2562229" y="2480837"/>
                </a:lnTo>
                <a:lnTo>
                  <a:pt x="2554415" y="2476930"/>
                </a:lnTo>
                <a:lnTo>
                  <a:pt x="2547253" y="2473024"/>
                </a:lnTo>
                <a:lnTo>
                  <a:pt x="2537486" y="2469117"/>
                </a:lnTo>
                <a:lnTo>
                  <a:pt x="2529672" y="2465210"/>
                </a:lnTo>
                <a:lnTo>
                  <a:pt x="2525765" y="2460652"/>
                </a:lnTo>
                <a:lnTo>
                  <a:pt x="2522510" y="2454792"/>
                </a:lnTo>
                <a:lnTo>
                  <a:pt x="2519254" y="2448932"/>
                </a:lnTo>
                <a:lnTo>
                  <a:pt x="2517301" y="2442420"/>
                </a:lnTo>
                <a:lnTo>
                  <a:pt x="2514696" y="2435909"/>
                </a:lnTo>
                <a:lnTo>
                  <a:pt x="2512091" y="2427444"/>
                </a:lnTo>
                <a:lnTo>
                  <a:pt x="2509487" y="2418979"/>
                </a:lnTo>
                <a:lnTo>
                  <a:pt x="2506882" y="2411166"/>
                </a:lnTo>
                <a:lnTo>
                  <a:pt x="2506231" y="2406608"/>
                </a:lnTo>
                <a:lnTo>
                  <a:pt x="2505580" y="2399445"/>
                </a:lnTo>
                <a:lnTo>
                  <a:pt x="2503627" y="2392282"/>
                </a:lnTo>
                <a:lnTo>
                  <a:pt x="2501673" y="2385771"/>
                </a:lnTo>
                <a:lnTo>
                  <a:pt x="2497766" y="2378609"/>
                </a:lnTo>
                <a:lnTo>
                  <a:pt x="2492557" y="2369493"/>
                </a:lnTo>
                <a:lnTo>
                  <a:pt x="2489953" y="2365586"/>
                </a:lnTo>
                <a:lnTo>
                  <a:pt x="2487348" y="2361028"/>
                </a:lnTo>
                <a:lnTo>
                  <a:pt x="2484093" y="2357772"/>
                </a:lnTo>
                <a:lnTo>
                  <a:pt x="2481488" y="2355168"/>
                </a:lnTo>
                <a:lnTo>
                  <a:pt x="2478232" y="2351261"/>
                </a:lnTo>
                <a:lnTo>
                  <a:pt x="2473674" y="2346703"/>
                </a:lnTo>
                <a:lnTo>
                  <a:pt x="2468465" y="2342796"/>
                </a:lnTo>
                <a:lnTo>
                  <a:pt x="2463907" y="2340191"/>
                </a:lnTo>
                <a:lnTo>
                  <a:pt x="2456745" y="2336285"/>
                </a:lnTo>
                <a:lnTo>
                  <a:pt x="2446978" y="2331727"/>
                </a:lnTo>
                <a:lnTo>
                  <a:pt x="2443071" y="2329773"/>
                </a:lnTo>
                <a:lnTo>
                  <a:pt x="2439164" y="2327820"/>
                </a:lnTo>
                <a:lnTo>
                  <a:pt x="2436559" y="2326518"/>
                </a:lnTo>
                <a:lnTo>
                  <a:pt x="2435257" y="2324564"/>
                </a:lnTo>
                <a:lnTo>
                  <a:pt x="2436559" y="2320006"/>
                </a:lnTo>
                <a:lnTo>
                  <a:pt x="2439164" y="2314146"/>
                </a:lnTo>
                <a:lnTo>
                  <a:pt x="2441769" y="2308286"/>
                </a:lnTo>
                <a:lnTo>
                  <a:pt x="2442420" y="2303728"/>
                </a:lnTo>
                <a:lnTo>
                  <a:pt x="2440466" y="2301774"/>
                </a:lnTo>
                <a:lnTo>
                  <a:pt x="2438513" y="2299170"/>
                </a:lnTo>
                <a:lnTo>
                  <a:pt x="2437211" y="2297867"/>
                </a:lnTo>
                <a:lnTo>
                  <a:pt x="2435908" y="2297216"/>
                </a:lnTo>
                <a:lnTo>
                  <a:pt x="2434606" y="2296565"/>
                </a:lnTo>
                <a:close/>
                <a:moveTo>
                  <a:pt x="2429761" y="2295263"/>
                </a:moveTo>
                <a:lnTo>
                  <a:pt x="2429772" y="2295269"/>
                </a:lnTo>
                <a:lnTo>
                  <a:pt x="2430059" y="2295269"/>
                </a:lnTo>
                <a:lnTo>
                  <a:pt x="2430048" y="2295263"/>
                </a:lnTo>
                <a:close/>
                <a:moveTo>
                  <a:pt x="5226712" y="2293309"/>
                </a:moveTo>
                <a:lnTo>
                  <a:pt x="5222484" y="2294517"/>
                </a:lnTo>
                <a:lnTo>
                  <a:pt x="5223244" y="2294517"/>
                </a:lnTo>
                <a:lnTo>
                  <a:pt x="5227473" y="2293309"/>
                </a:lnTo>
                <a:close/>
                <a:moveTo>
                  <a:pt x="5244053" y="2291663"/>
                </a:moveTo>
                <a:lnTo>
                  <a:pt x="5242335" y="2292007"/>
                </a:lnTo>
                <a:lnTo>
                  <a:pt x="5241900" y="2292131"/>
                </a:lnTo>
                <a:lnTo>
                  <a:pt x="5243429" y="2291913"/>
                </a:lnTo>
                <a:close/>
                <a:moveTo>
                  <a:pt x="6820546" y="2291203"/>
                </a:moveTo>
                <a:lnTo>
                  <a:pt x="6819836" y="2291913"/>
                </a:lnTo>
                <a:lnTo>
                  <a:pt x="6818992" y="2293599"/>
                </a:lnTo>
                <a:lnTo>
                  <a:pt x="6819282" y="2293309"/>
                </a:lnTo>
                <a:close/>
                <a:moveTo>
                  <a:pt x="2374624" y="2283517"/>
                </a:moveTo>
                <a:lnTo>
                  <a:pt x="2376397" y="2284847"/>
                </a:lnTo>
                <a:lnTo>
                  <a:pt x="2380302" y="2289407"/>
                </a:lnTo>
                <a:lnTo>
                  <a:pt x="2383557" y="2295269"/>
                </a:lnTo>
                <a:lnTo>
                  <a:pt x="2386811" y="2301131"/>
                </a:lnTo>
                <a:lnTo>
                  <a:pt x="2388764" y="2305690"/>
                </a:lnTo>
                <a:lnTo>
                  <a:pt x="2392019" y="2307644"/>
                </a:lnTo>
                <a:lnTo>
                  <a:pt x="2395924" y="2310250"/>
                </a:lnTo>
                <a:lnTo>
                  <a:pt x="2399830" y="2312204"/>
                </a:lnTo>
                <a:lnTo>
                  <a:pt x="2400234" y="2312262"/>
                </a:lnTo>
                <a:lnTo>
                  <a:pt x="2398793" y="2311541"/>
                </a:lnTo>
                <a:lnTo>
                  <a:pt x="2394887" y="2308937"/>
                </a:lnTo>
                <a:lnTo>
                  <a:pt x="2391631" y="2306332"/>
                </a:lnTo>
                <a:lnTo>
                  <a:pt x="2389677" y="2301774"/>
                </a:lnTo>
                <a:lnTo>
                  <a:pt x="2386422" y="2296565"/>
                </a:lnTo>
                <a:lnTo>
                  <a:pt x="2383166" y="2290705"/>
                </a:lnTo>
                <a:lnTo>
                  <a:pt x="2379259" y="2286147"/>
                </a:lnTo>
                <a:lnTo>
                  <a:pt x="2376655" y="2284194"/>
                </a:lnTo>
                <a:close/>
                <a:moveTo>
                  <a:pt x="4440018" y="2221826"/>
                </a:moveTo>
                <a:lnTo>
                  <a:pt x="4433601" y="2231451"/>
                </a:lnTo>
                <a:lnTo>
                  <a:pt x="4427741" y="2237963"/>
                </a:lnTo>
                <a:lnTo>
                  <a:pt x="4418625" y="2247079"/>
                </a:lnTo>
                <a:lnTo>
                  <a:pt x="4409509" y="2255543"/>
                </a:lnTo>
                <a:lnTo>
                  <a:pt x="4401695" y="2262055"/>
                </a:lnTo>
                <a:lnTo>
                  <a:pt x="4391928" y="2271171"/>
                </a:lnTo>
                <a:lnTo>
                  <a:pt x="4391729" y="2271636"/>
                </a:lnTo>
                <a:lnTo>
                  <a:pt x="4401279" y="2263357"/>
                </a:lnTo>
                <a:lnTo>
                  <a:pt x="4409091" y="2256194"/>
                </a:lnTo>
                <a:lnTo>
                  <a:pt x="4418204" y="2247729"/>
                </a:lnTo>
                <a:lnTo>
                  <a:pt x="4427318" y="2238613"/>
                </a:lnTo>
                <a:lnTo>
                  <a:pt x="4433177" y="2232102"/>
                </a:lnTo>
                <a:lnTo>
                  <a:pt x="4439686" y="2222986"/>
                </a:lnTo>
                <a:close/>
                <a:moveTo>
                  <a:pt x="10812081" y="2186522"/>
                </a:moveTo>
                <a:lnTo>
                  <a:pt x="10816607" y="2186522"/>
                </a:lnTo>
                <a:lnTo>
                  <a:pt x="10821781" y="2186522"/>
                </a:lnTo>
                <a:lnTo>
                  <a:pt x="10826953" y="2194336"/>
                </a:lnTo>
                <a:lnTo>
                  <a:pt x="10831479" y="2202150"/>
                </a:lnTo>
                <a:lnTo>
                  <a:pt x="10837947" y="2203452"/>
                </a:lnTo>
                <a:lnTo>
                  <a:pt x="10845059" y="2204103"/>
                </a:lnTo>
                <a:lnTo>
                  <a:pt x="10852173" y="2203452"/>
                </a:lnTo>
                <a:lnTo>
                  <a:pt x="10858639" y="2202150"/>
                </a:lnTo>
                <a:lnTo>
                  <a:pt x="10865105" y="2198243"/>
                </a:lnTo>
                <a:lnTo>
                  <a:pt x="10870925" y="2194336"/>
                </a:lnTo>
                <a:lnTo>
                  <a:pt x="10875451" y="2194336"/>
                </a:lnTo>
                <a:lnTo>
                  <a:pt x="10880625" y="2194987"/>
                </a:lnTo>
                <a:lnTo>
                  <a:pt x="10883211" y="2195638"/>
                </a:lnTo>
                <a:lnTo>
                  <a:pt x="10885799" y="2196289"/>
                </a:lnTo>
                <a:lnTo>
                  <a:pt x="10888385" y="2197592"/>
                </a:lnTo>
                <a:lnTo>
                  <a:pt x="10890325" y="2199545"/>
                </a:lnTo>
                <a:lnTo>
                  <a:pt x="10892265" y="2200847"/>
                </a:lnTo>
                <a:lnTo>
                  <a:pt x="10894205" y="2203452"/>
                </a:lnTo>
                <a:lnTo>
                  <a:pt x="10894851" y="2207359"/>
                </a:lnTo>
                <a:lnTo>
                  <a:pt x="10895497" y="2209963"/>
                </a:lnTo>
                <a:lnTo>
                  <a:pt x="10894851" y="2212568"/>
                </a:lnTo>
                <a:lnTo>
                  <a:pt x="10894205" y="2215173"/>
                </a:lnTo>
                <a:lnTo>
                  <a:pt x="10892265" y="2217777"/>
                </a:lnTo>
                <a:lnTo>
                  <a:pt x="10890325" y="2220382"/>
                </a:lnTo>
                <a:lnTo>
                  <a:pt x="10889031" y="2221033"/>
                </a:lnTo>
                <a:lnTo>
                  <a:pt x="10887091" y="2221684"/>
                </a:lnTo>
                <a:lnTo>
                  <a:pt x="10884505" y="2221684"/>
                </a:lnTo>
                <a:lnTo>
                  <a:pt x="10881271" y="2221033"/>
                </a:lnTo>
                <a:lnTo>
                  <a:pt x="10875451" y="2220382"/>
                </a:lnTo>
                <a:lnTo>
                  <a:pt x="10870925" y="2220382"/>
                </a:lnTo>
                <a:lnTo>
                  <a:pt x="10867045" y="2219079"/>
                </a:lnTo>
                <a:lnTo>
                  <a:pt x="10862519" y="2217777"/>
                </a:lnTo>
                <a:lnTo>
                  <a:pt x="10857993" y="2217777"/>
                </a:lnTo>
                <a:lnTo>
                  <a:pt x="10853465" y="2217777"/>
                </a:lnTo>
                <a:lnTo>
                  <a:pt x="10847647" y="2218428"/>
                </a:lnTo>
                <a:lnTo>
                  <a:pt x="10840533" y="2220382"/>
                </a:lnTo>
                <a:lnTo>
                  <a:pt x="10832773" y="2222335"/>
                </a:lnTo>
                <a:lnTo>
                  <a:pt x="10826953" y="2222986"/>
                </a:lnTo>
                <a:lnTo>
                  <a:pt x="10821781" y="2222335"/>
                </a:lnTo>
                <a:lnTo>
                  <a:pt x="10815961" y="2219731"/>
                </a:lnTo>
                <a:lnTo>
                  <a:pt x="10809493" y="2217126"/>
                </a:lnTo>
                <a:lnTo>
                  <a:pt x="10804321" y="2215173"/>
                </a:lnTo>
                <a:lnTo>
                  <a:pt x="10802381" y="2210615"/>
                </a:lnTo>
                <a:lnTo>
                  <a:pt x="10801733" y="2204754"/>
                </a:lnTo>
                <a:lnTo>
                  <a:pt x="10801733" y="2198894"/>
                </a:lnTo>
                <a:lnTo>
                  <a:pt x="10801733" y="2194336"/>
                </a:lnTo>
                <a:lnTo>
                  <a:pt x="10806261" y="2190429"/>
                </a:lnTo>
                <a:close/>
                <a:moveTo>
                  <a:pt x="2256845" y="2170896"/>
                </a:moveTo>
                <a:lnTo>
                  <a:pt x="2254591" y="2171798"/>
                </a:lnTo>
                <a:lnTo>
                  <a:pt x="2256193" y="2172198"/>
                </a:lnTo>
                <a:lnTo>
                  <a:pt x="2260100" y="2172849"/>
                </a:lnTo>
                <a:lnTo>
                  <a:pt x="2263355" y="2174803"/>
                </a:lnTo>
                <a:lnTo>
                  <a:pt x="2266611" y="2176756"/>
                </a:lnTo>
                <a:lnTo>
                  <a:pt x="2268565" y="2179361"/>
                </a:lnTo>
                <a:lnTo>
                  <a:pt x="2269867" y="2183268"/>
                </a:lnTo>
                <a:lnTo>
                  <a:pt x="2271169" y="2186523"/>
                </a:lnTo>
                <a:lnTo>
                  <a:pt x="2271169" y="2189128"/>
                </a:lnTo>
                <a:lnTo>
                  <a:pt x="2271820" y="2191732"/>
                </a:lnTo>
                <a:lnTo>
                  <a:pt x="2272471" y="2194337"/>
                </a:lnTo>
                <a:lnTo>
                  <a:pt x="2271820" y="2197593"/>
                </a:lnTo>
                <a:lnTo>
                  <a:pt x="2271169" y="2200848"/>
                </a:lnTo>
                <a:lnTo>
                  <a:pt x="2271169" y="2204755"/>
                </a:lnTo>
                <a:lnTo>
                  <a:pt x="2270518" y="2208011"/>
                </a:lnTo>
                <a:lnTo>
                  <a:pt x="2271169" y="2211918"/>
                </a:lnTo>
                <a:lnTo>
                  <a:pt x="2271169" y="2214522"/>
                </a:lnTo>
                <a:lnTo>
                  <a:pt x="2273774" y="2221034"/>
                </a:lnTo>
                <a:lnTo>
                  <a:pt x="2276378" y="2227545"/>
                </a:lnTo>
                <a:lnTo>
                  <a:pt x="2277029" y="2235359"/>
                </a:lnTo>
                <a:lnTo>
                  <a:pt x="2277681" y="2244475"/>
                </a:lnTo>
                <a:lnTo>
                  <a:pt x="2277681" y="2253590"/>
                </a:lnTo>
                <a:lnTo>
                  <a:pt x="2276378" y="2261404"/>
                </a:lnTo>
                <a:lnTo>
                  <a:pt x="2276378" y="2265962"/>
                </a:lnTo>
                <a:lnTo>
                  <a:pt x="2275076" y="2271171"/>
                </a:lnTo>
                <a:lnTo>
                  <a:pt x="2274425" y="2277031"/>
                </a:lnTo>
                <a:lnTo>
                  <a:pt x="2273774" y="2281589"/>
                </a:lnTo>
                <a:lnTo>
                  <a:pt x="2275076" y="2285496"/>
                </a:lnTo>
                <a:lnTo>
                  <a:pt x="2277029" y="2290705"/>
                </a:lnTo>
                <a:lnTo>
                  <a:pt x="2279634" y="2295263"/>
                </a:lnTo>
                <a:lnTo>
                  <a:pt x="2281587" y="2299170"/>
                </a:lnTo>
                <a:lnTo>
                  <a:pt x="2284192" y="2303728"/>
                </a:lnTo>
                <a:lnTo>
                  <a:pt x="2286797" y="2307635"/>
                </a:lnTo>
                <a:lnTo>
                  <a:pt x="2288750" y="2309588"/>
                </a:lnTo>
                <a:lnTo>
                  <a:pt x="2290703" y="2310891"/>
                </a:lnTo>
                <a:lnTo>
                  <a:pt x="2292657" y="2311542"/>
                </a:lnTo>
                <a:lnTo>
                  <a:pt x="2293540" y="2311836"/>
                </a:lnTo>
                <a:lnTo>
                  <a:pt x="2293729" y="2311552"/>
                </a:lnTo>
                <a:lnTo>
                  <a:pt x="2294116" y="2310778"/>
                </a:lnTo>
                <a:lnTo>
                  <a:pt x="2293309" y="2310239"/>
                </a:lnTo>
                <a:lnTo>
                  <a:pt x="2291356" y="2308937"/>
                </a:lnTo>
                <a:lnTo>
                  <a:pt x="2290053" y="2306983"/>
                </a:lnTo>
                <a:lnTo>
                  <a:pt x="2286798" y="2303077"/>
                </a:lnTo>
                <a:lnTo>
                  <a:pt x="2284844" y="2299170"/>
                </a:lnTo>
                <a:lnTo>
                  <a:pt x="2282240" y="2294612"/>
                </a:lnTo>
                <a:lnTo>
                  <a:pt x="2279635" y="2290054"/>
                </a:lnTo>
                <a:lnTo>
                  <a:pt x="2277682" y="2285496"/>
                </a:lnTo>
                <a:lnTo>
                  <a:pt x="2277031" y="2280938"/>
                </a:lnTo>
                <a:lnTo>
                  <a:pt x="2277031" y="2276380"/>
                </a:lnTo>
                <a:lnTo>
                  <a:pt x="2278333" y="2271171"/>
                </a:lnTo>
                <a:lnTo>
                  <a:pt x="2278984" y="2265311"/>
                </a:lnTo>
                <a:lnTo>
                  <a:pt x="2279635" y="2260753"/>
                </a:lnTo>
                <a:lnTo>
                  <a:pt x="2280286" y="2253590"/>
                </a:lnTo>
                <a:lnTo>
                  <a:pt x="2280286" y="2244474"/>
                </a:lnTo>
                <a:lnTo>
                  <a:pt x="2279635" y="2234707"/>
                </a:lnTo>
                <a:lnTo>
                  <a:pt x="2279635" y="2226893"/>
                </a:lnTo>
                <a:lnTo>
                  <a:pt x="2277031" y="2220382"/>
                </a:lnTo>
                <a:lnTo>
                  <a:pt x="2274426" y="2214522"/>
                </a:lnTo>
                <a:lnTo>
                  <a:pt x="2273775" y="2211266"/>
                </a:lnTo>
                <a:lnTo>
                  <a:pt x="2273775" y="2208010"/>
                </a:lnTo>
                <a:lnTo>
                  <a:pt x="2273775" y="2204104"/>
                </a:lnTo>
                <a:lnTo>
                  <a:pt x="2274426" y="2200848"/>
                </a:lnTo>
                <a:lnTo>
                  <a:pt x="2275077" y="2196941"/>
                </a:lnTo>
                <a:lnTo>
                  <a:pt x="2275077" y="2193685"/>
                </a:lnTo>
                <a:lnTo>
                  <a:pt x="2275077" y="2191081"/>
                </a:lnTo>
                <a:lnTo>
                  <a:pt x="2274426" y="2189127"/>
                </a:lnTo>
                <a:lnTo>
                  <a:pt x="2273775" y="2186523"/>
                </a:lnTo>
                <a:lnTo>
                  <a:pt x="2272473" y="2182616"/>
                </a:lnTo>
                <a:lnTo>
                  <a:pt x="2271170" y="2178709"/>
                </a:lnTo>
                <a:lnTo>
                  <a:pt x="2269217" y="2176105"/>
                </a:lnTo>
                <a:lnTo>
                  <a:pt x="2266612" y="2174151"/>
                </a:lnTo>
                <a:lnTo>
                  <a:pt x="2262705" y="2172849"/>
                </a:lnTo>
                <a:lnTo>
                  <a:pt x="2259450" y="2171547"/>
                </a:lnTo>
                <a:close/>
                <a:moveTo>
                  <a:pt x="10962901" y="2129222"/>
                </a:moveTo>
                <a:lnTo>
                  <a:pt x="10970139" y="2129222"/>
                </a:lnTo>
                <a:lnTo>
                  <a:pt x="10976719" y="2129222"/>
                </a:lnTo>
                <a:lnTo>
                  <a:pt x="10984615" y="2129861"/>
                </a:lnTo>
                <a:lnTo>
                  <a:pt x="10987905" y="2129861"/>
                </a:lnTo>
                <a:lnTo>
                  <a:pt x="10990537" y="2131137"/>
                </a:lnTo>
                <a:lnTo>
                  <a:pt x="10992511" y="2132414"/>
                </a:lnTo>
                <a:lnTo>
                  <a:pt x="10993169" y="2133691"/>
                </a:lnTo>
                <a:lnTo>
                  <a:pt x="10990537" y="2137521"/>
                </a:lnTo>
                <a:lnTo>
                  <a:pt x="10987905" y="2141351"/>
                </a:lnTo>
                <a:lnTo>
                  <a:pt x="10985273" y="2142628"/>
                </a:lnTo>
                <a:lnTo>
                  <a:pt x="10982641" y="2144543"/>
                </a:lnTo>
                <a:lnTo>
                  <a:pt x="10980009" y="2147097"/>
                </a:lnTo>
                <a:lnTo>
                  <a:pt x="10977377" y="2149012"/>
                </a:lnTo>
                <a:lnTo>
                  <a:pt x="10972771" y="2152842"/>
                </a:lnTo>
                <a:lnTo>
                  <a:pt x="10966191" y="2157311"/>
                </a:lnTo>
                <a:lnTo>
                  <a:pt x="10959611" y="2160503"/>
                </a:lnTo>
                <a:lnTo>
                  <a:pt x="10954347" y="2161779"/>
                </a:lnTo>
                <a:lnTo>
                  <a:pt x="10951057" y="2161141"/>
                </a:lnTo>
                <a:lnTo>
                  <a:pt x="10947767" y="2160503"/>
                </a:lnTo>
                <a:lnTo>
                  <a:pt x="10943819" y="2158587"/>
                </a:lnTo>
                <a:lnTo>
                  <a:pt x="10939871" y="2156672"/>
                </a:lnTo>
                <a:lnTo>
                  <a:pt x="10936581" y="2154757"/>
                </a:lnTo>
                <a:lnTo>
                  <a:pt x="10933949" y="2152204"/>
                </a:lnTo>
                <a:lnTo>
                  <a:pt x="10931975" y="2149650"/>
                </a:lnTo>
                <a:lnTo>
                  <a:pt x="10931317" y="2146458"/>
                </a:lnTo>
                <a:lnTo>
                  <a:pt x="10930659" y="2145182"/>
                </a:lnTo>
                <a:lnTo>
                  <a:pt x="10931317" y="2143905"/>
                </a:lnTo>
                <a:lnTo>
                  <a:pt x="10931975" y="2141990"/>
                </a:lnTo>
                <a:lnTo>
                  <a:pt x="10933291" y="2140075"/>
                </a:lnTo>
                <a:lnTo>
                  <a:pt x="10936581" y="2136883"/>
                </a:lnTo>
                <a:lnTo>
                  <a:pt x="10939213" y="2133691"/>
                </a:lnTo>
                <a:lnTo>
                  <a:pt x="10942503" y="2132414"/>
                </a:lnTo>
                <a:lnTo>
                  <a:pt x="10945793" y="2131137"/>
                </a:lnTo>
                <a:lnTo>
                  <a:pt x="10950399" y="2129861"/>
                </a:lnTo>
                <a:lnTo>
                  <a:pt x="10954347" y="2129861"/>
                </a:lnTo>
                <a:close/>
                <a:moveTo>
                  <a:pt x="2200196" y="2094061"/>
                </a:moveTo>
                <a:lnTo>
                  <a:pt x="2198676" y="2094712"/>
                </a:lnTo>
                <a:lnTo>
                  <a:pt x="2202149" y="2094712"/>
                </a:lnTo>
                <a:lnTo>
                  <a:pt x="2208009" y="2094712"/>
                </a:lnTo>
                <a:lnTo>
                  <a:pt x="2212567" y="2096014"/>
                </a:lnTo>
                <a:lnTo>
                  <a:pt x="2215823" y="2097317"/>
                </a:lnTo>
                <a:lnTo>
                  <a:pt x="2217776" y="2099270"/>
                </a:lnTo>
                <a:lnTo>
                  <a:pt x="2220380" y="2101224"/>
                </a:lnTo>
                <a:lnTo>
                  <a:pt x="2222334" y="2103177"/>
                </a:lnTo>
                <a:lnTo>
                  <a:pt x="2222985" y="2104479"/>
                </a:lnTo>
                <a:lnTo>
                  <a:pt x="2220380" y="2112293"/>
                </a:lnTo>
                <a:lnTo>
                  <a:pt x="2217776" y="2117502"/>
                </a:lnTo>
                <a:lnTo>
                  <a:pt x="2213218" y="2121409"/>
                </a:lnTo>
                <a:lnTo>
                  <a:pt x="2208009" y="2125316"/>
                </a:lnTo>
                <a:lnTo>
                  <a:pt x="2204102" y="2133130"/>
                </a:lnTo>
                <a:lnTo>
                  <a:pt x="2199544" y="2140943"/>
                </a:lnTo>
                <a:lnTo>
                  <a:pt x="2198242" y="2147455"/>
                </a:lnTo>
                <a:lnTo>
                  <a:pt x="2196939" y="2153966"/>
                </a:lnTo>
                <a:lnTo>
                  <a:pt x="2205404" y="2161129"/>
                </a:lnTo>
                <a:lnTo>
                  <a:pt x="2215823" y="2168942"/>
                </a:lnTo>
                <a:lnTo>
                  <a:pt x="2219078" y="2174152"/>
                </a:lnTo>
                <a:lnTo>
                  <a:pt x="2222985" y="2179361"/>
                </a:lnTo>
                <a:lnTo>
                  <a:pt x="2227543" y="2179361"/>
                </a:lnTo>
                <a:lnTo>
                  <a:pt x="2232101" y="2178710"/>
                </a:lnTo>
                <a:lnTo>
                  <a:pt x="2232105" y="2178709"/>
                </a:lnTo>
                <a:lnTo>
                  <a:pt x="2230149" y="2178709"/>
                </a:lnTo>
                <a:lnTo>
                  <a:pt x="2226242" y="2178709"/>
                </a:lnTo>
                <a:lnTo>
                  <a:pt x="2222335" y="2173500"/>
                </a:lnTo>
                <a:lnTo>
                  <a:pt x="2218428" y="2168291"/>
                </a:lnTo>
                <a:lnTo>
                  <a:pt x="2208661" y="2161128"/>
                </a:lnTo>
                <a:lnTo>
                  <a:pt x="2200196" y="2153315"/>
                </a:lnTo>
                <a:lnTo>
                  <a:pt x="2201498" y="2146803"/>
                </a:lnTo>
                <a:lnTo>
                  <a:pt x="2202801" y="2140943"/>
                </a:lnTo>
                <a:lnTo>
                  <a:pt x="2206708" y="2133130"/>
                </a:lnTo>
                <a:lnTo>
                  <a:pt x="2210614" y="2124664"/>
                </a:lnTo>
                <a:lnTo>
                  <a:pt x="2215823" y="2120758"/>
                </a:lnTo>
                <a:lnTo>
                  <a:pt x="2221033" y="2116851"/>
                </a:lnTo>
                <a:lnTo>
                  <a:pt x="2223637" y="2111642"/>
                </a:lnTo>
                <a:lnTo>
                  <a:pt x="2226242" y="2104479"/>
                </a:lnTo>
                <a:lnTo>
                  <a:pt x="2224939" y="2102526"/>
                </a:lnTo>
                <a:lnTo>
                  <a:pt x="2222986" y="2100572"/>
                </a:lnTo>
                <a:lnTo>
                  <a:pt x="2221033" y="2098619"/>
                </a:lnTo>
                <a:lnTo>
                  <a:pt x="2218428" y="2096665"/>
                </a:lnTo>
                <a:lnTo>
                  <a:pt x="2215823" y="2095363"/>
                </a:lnTo>
                <a:lnTo>
                  <a:pt x="2210614" y="2094061"/>
                </a:lnTo>
                <a:lnTo>
                  <a:pt x="2206056" y="2094061"/>
                </a:lnTo>
                <a:close/>
                <a:moveTo>
                  <a:pt x="2146803" y="2070620"/>
                </a:moveTo>
                <a:lnTo>
                  <a:pt x="2144849" y="2071271"/>
                </a:lnTo>
                <a:lnTo>
                  <a:pt x="2144848" y="2071271"/>
                </a:lnTo>
                <a:lnTo>
                  <a:pt x="2146151" y="2071922"/>
                </a:lnTo>
                <a:lnTo>
                  <a:pt x="2148104" y="2073876"/>
                </a:lnTo>
                <a:lnTo>
                  <a:pt x="2149406" y="2077131"/>
                </a:lnTo>
                <a:lnTo>
                  <a:pt x="2150709" y="2080387"/>
                </a:lnTo>
                <a:lnTo>
                  <a:pt x="2151360" y="2084294"/>
                </a:lnTo>
                <a:lnTo>
                  <a:pt x="2148755" y="2086247"/>
                </a:lnTo>
                <a:lnTo>
                  <a:pt x="2146802" y="2088201"/>
                </a:lnTo>
                <a:lnTo>
                  <a:pt x="2144197" y="2090154"/>
                </a:lnTo>
                <a:lnTo>
                  <a:pt x="2143546" y="2092108"/>
                </a:lnTo>
                <a:lnTo>
                  <a:pt x="2142244" y="2096014"/>
                </a:lnTo>
                <a:lnTo>
                  <a:pt x="2141593" y="2101224"/>
                </a:lnTo>
                <a:lnTo>
                  <a:pt x="2140942" y="2105782"/>
                </a:lnTo>
                <a:lnTo>
                  <a:pt x="2140942" y="2109688"/>
                </a:lnTo>
                <a:lnTo>
                  <a:pt x="2141593" y="2112293"/>
                </a:lnTo>
                <a:lnTo>
                  <a:pt x="2142895" y="2116200"/>
                </a:lnTo>
                <a:lnTo>
                  <a:pt x="2144197" y="2120107"/>
                </a:lnTo>
                <a:lnTo>
                  <a:pt x="2146151" y="2122711"/>
                </a:lnTo>
                <a:lnTo>
                  <a:pt x="2146802" y="2123362"/>
                </a:lnTo>
                <a:lnTo>
                  <a:pt x="2147453" y="2124013"/>
                </a:lnTo>
                <a:lnTo>
                  <a:pt x="2148755" y="2124665"/>
                </a:lnTo>
                <a:lnTo>
                  <a:pt x="2150709" y="2124665"/>
                </a:lnTo>
                <a:lnTo>
                  <a:pt x="2154615" y="2125316"/>
                </a:lnTo>
                <a:lnTo>
                  <a:pt x="2159173" y="2125316"/>
                </a:lnTo>
                <a:lnTo>
                  <a:pt x="2165034" y="2129874"/>
                </a:lnTo>
                <a:lnTo>
                  <a:pt x="2171545" y="2133130"/>
                </a:lnTo>
                <a:lnTo>
                  <a:pt x="2178057" y="2135734"/>
                </a:lnTo>
                <a:lnTo>
                  <a:pt x="2184568" y="2138339"/>
                </a:lnTo>
                <a:lnTo>
                  <a:pt x="2185989" y="2137865"/>
                </a:lnTo>
                <a:lnTo>
                  <a:pt x="2180662" y="2135734"/>
                </a:lnTo>
                <a:lnTo>
                  <a:pt x="2174802" y="2133130"/>
                </a:lnTo>
                <a:lnTo>
                  <a:pt x="2168290" y="2129223"/>
                </a:lnTo>
                <a:lnTo>
                  <a:pt x="2161779" y="2124664"/>
                </a:lnTo>
                <a:lnTo>
                  <a:pt x="2157872" y="2124664"/>
                </a:lnTo>
                <a:lnTo>
                  <a:pt x="2153965" y="2124664"/>
                </a:lnTo>
                <a:lnTo>
                  <a:pt x="2152012" y="2124013"/>
                </a:lnTo>
                <a:lnTo>
                  <a:pt x="2150710" y="2123362"/>
                </a:lnTo>
                <a:lnTo>
                  <a:pt x="2149407" y="2122711"/>
                </a:lnTo>
                <a:lnTo>
                  <a:pt x="2149407" y="2122060"/>
                </a:lnTo>
                <a:lnTo>
                  <a:pt x="2147454" y="2119455"/>
                </a:lnTo>
                <a:lnTo>
                  <a:pt x="2145501" y="2115548"/>
                </a:lnTo>
                <a:lnTo>
                  <a:pt x="2144849" y="2112293"/>
                </a:lnTo>
                <a:lnTo>
                  <a:pt x="2144198" y="2109688"/>
                </a:lnTo>
                <a:lnTo>
                  <a:pt x="2144198" y="2105130"/>
                </a:lnTo>
                <a:lnTo>
                  <a:pt x="2144198" y="2100572"/>
                </a:lnTo>
                <a:lnTo>
                  <a:pt x="2145501" y="2096014"/>
                </a:lnTo>
                <a:lnTo>
                  <a:pt x="2146803" y="2091456"/>
                </a:lnTo>
                <a:lnTo>
                  <a:pt x="2147454" y="2089503"/>
                </a:lnTo>
                <a:lnTo>
                  <a:pt x="2149407" y="2087549"/>
                </a:lnTo>
                <a:lnTo>
                  <a:pt x="2152012" y="2086247"/>
                </a:lnTo>
                <a:lnTo>
                  <a:pt x="2154617" y="2084294"/>
                </a:lnTo>
                <a:lnTo>
                  <a:pt x="2153965" y="2080387"/>
                </a:lnTo>
                <a:lnTo>
                  <a:pt x="2152663" y="2076480"/>
                </a:lnTo>
                <a:lnTo>
                  <a:pt x="2151361" y="2073876"/>
                </a:lnTo>
                <a:lnTo>
                  <a:pt x="2149407" y="2071271"/>
                </a:lnTo>
                <a:lnTo>
                  <a:pt x="2148105" y="2070620"/>
                </a:lnTo>
                <a:close/>
                <a:moveTo>
                  <a:pt x="2112943" y="2051086"/>
                </a:moveTo>
                <a:lnTo>
                  <a:pt x="2116849" y="2054342"/>
                </a:lnTo>
                <a:lnTo>
                  <a:pt x="2120756" y="2058248"/>
                </a:lnTo>
                <a:lnTo>
                  <a:pt x="2124663" y="2062155"/>
                </a:lnTo>
                <a:lnTo>
                  <a:pt x="2128570" y="2066713"/>
                </a:lnTo>
                <a:lnTo>
                  <a:pt x="2129872" y="2069318"/>
                </a:lnTo>
                <a:lnTo>
                  <a:pt x="2133779" y="2074527"/>
                </a:lnTo>
                <a:lnTo>
                  <a:pt x="2136042" y="2073396"/>
                </a:lnTo>
                <a:lnTo>
                  <a:pt x="2133129" y="2069318"/>
                </a:lnTo>
                <a:lnTo>
                  <a:pt x="2131175" y="2066062"/>
                </a:lnTo>
                <a:lnTo>
                  <a:pt x="2127269" y="2062155"/>
                </a:lnTo>
                <a:lnTo>
                  <a:pt x="2124013" y="2057597"/>
                </a:lnTo>
                <a:lnTo>
                  <a:pt x="2120106" y="2053690"/>
                </a:lnTo>
                <a:lnTo>
                  <a:pt x="2116199" y="2051086"/>
                </a:lnTo>
                <a:close/>
                <a:moveTo>
                  <a:pt x="5260359" y="2035364"/>
                </a:moveTo>
                <a:lnTo>
                  <a:pt x="5259339" y="2035477"/>
                </a:lnTo>
                <a:lnTo>
                  <a:pt x="5261865" y="2036109"/>
                </a:lnTo>
                <a:lnTo>
                  <a:pt x="5264469" y="2036109"/>
                </a:lnTo>
                <a:lnTo>
                  <a:pt x="5266421" y="2037411"/>
                </a:lnTo>
                <a:lnTo>
                  <a:pt x="5267723" y="2038713"/>
                </a:lnTo>
                <a:lnTo>
                  <a:pt x="5271629" y="2041318"/>
                </a:lnTo>
                <a:lnTo>
                  <a:pt x="5274884" y="2045225"/>
                </a:lnTo>
                <a:lnTo>
                  <a:pt x="5276837" y="2049783"/>
                </a:lnTo>
                <a:lnTo>
                  <a:pt x="5278139" y="2054341"/>
                </a:lnTo>
                <a:lnTo>
                  <a:pt x="5278790" y="2057596"/>
                </a:lnTo>
                <a:lnTo>
                  <a:pt x="5278790" y="2061503"/>
                </a:lnTo>
                <a:lnTo>
                  <a:pt x="5278139" y="2066061"/>
                </a:lnTo>
                <a:lnTo>
                  <a:pt x="5276837" y="2070619"/>
                </a:lnTo>
                <a:lnTo>
                  <a:pt x="5275535" y="2075177"/>
                </a:lnTo>
                <a:lnTo>
                  <a:pt x="5274233" y="2079735"/>
                </a:lnTo>
                <a:lnTo>
                  <a:pt x="5272280" y="2083642"/>
                </a:lnTo>
                <a:lnTo>
                  <a:pt x="5270327" y="2086898"/>
                </a:lnTo>
                <a:lnTo>
                  <a:pt x="5269025" y="2089502"/>
                </a:lnTo>
                <a:lnTo>
                  <a:pt x="5266421" y="2092107"/>
                </a:lnTo>
                <a:lnTo>
                  <a:pt x="5263167" y="2095363"/>
                </a:lnTo>
                <a:lnTo>
                  <a:pt x="5259912" y="2097316"/>
                </a:lnTo>
                <a:lnTo>
                  <a:pt x="5255355" y="2098618"/>
                </a:lnTo>
                <a:lnTo>
                  <a:pt x="5248845" y="2099920"/>
                </a:lnTo>
                <a:lnTo>
                  <a:pt x="5242335" y="2101223"/>
                </a:lnTo>
                <a:lnTo>
                  <a:pt x="5237128" y="2102525"/>
                </a:lnTo>
                <a:lnTo>
                  <a:pt x="5232571" y="2103176"/>
                </a:lnTo>
                <a:lnTo>
                  <a:pt x="5227363" y="2105781"/>
                </a:lnTo>
                <a:lnTo>
                  <a:pt x="5224759" y="2107083"/>
                </a:lnTo>
                <a:lnTo>
                  <a:pt x="5222806" y="2109036"/>
                </a:lnTo>
                <a:lnTo>
                  <a:pt x="5220853" y="2110990"/>
                </a:lnTo>
                <a:lnTo>
                  <a:pt x="5219551" y="2112943"/>
                </a:lnTo>
                <a:lnTo>
                  <a:pt x="5218249" y="2119455"/>
                </a:lnTo>
                <a:lnTo>
                  <a:pt x="5218901" y="2127268"/>
                </a:lnTo>
                <a:lnTo>
                  <a:pt x="5218901" y="2135082"/>
                </a:lnTo>
                <a:lnTo>
                  <a:pt x="5219551" y="2141594"/>
                </a:lnTo>
                <a:lnTo>
                  <a:pt x="5224759" y="2148105"/>
                </a:lnTo>
                <a:lnTo>
                  <a:pt x="5232571" y="2155268"/>
                </a:lnTo>
                <a:lnTo>
                  <a:pt x="5235826" y="2159826"/>
                </a:lnTo>
                <a:lnTo>
                  <a:pt x="5239731" y="2163732"/>
                </a:lnTo>
                <a:lnTo>
                  <a:pt x="5242335" y="2167639"/>
                </a:lnTo>
                <a:lnTo>
                  <a:pt x="5244939" y="2171546"/>
                </a:lnTo>
                <a:lnTo>
                  <a:pt x="5247543" y="2176755"/>
                </a:lnTo>
                <a:lnTo>
                  <a:pt x="5250798" y="2183267"/>
                </a:lnTo>
                <a:lnTo>
                  <a:pt x="5252751" y="2187173"/>
                </a:lnTo>
                <a:lnTo>
                  <a:pt x="5254053" y="2191080"/>
                </a:lnTo>
                <a:lnTo>
                  <a:pt x="5254704" y="2194336"/>
                </a:lnTo>
                <a:lnTo>
                  <a:pt x="5255355" y="2196941"/>
                </a:lnTo>
                <a:lnTo>
                  <a:pt x="5254053" y="2202801"/>
                </a:lnTo>
                <a:lnTo>
                  <a:pt x="5252751" y="2210614"/>
                </a:lnTo>
                <a:lnTo>
                  <a:pt x="5250798" y="2218428"/>
                </a:lnTo>
                <a:lnTo>
                  <a:pt x="5250147" y="2224939"/>
                </a:lnTo>
                <a:lnTo>
                  <a:pt x="5250798" y="2232753"/>
                </a:lnTo>
                <a:lnTo>
                  <a:pt x="5252751" y="2241218"/>
                </a:lnTo>
                <a:lnTo>
                  <a:pt x="5254053" y="2250334"/>
                </a:lnTo>
                <a:lnTo>
                  <a:pt x="5255355" y="2258799"/>
                </a:lnTo>
                <a:lnTo>
                  <a:pt x="5256657" y="2264659"/>
                </a:lnTo>
                <a:lnTo>
                  <a:pt x="5258610" y="2271821"/>
                </a:lnTo>
                <a:lnTo>
                  <a:pt x="5258610" y="2275728"/>
                </a:lnTo>
                <a:lnTo>
                  <a:pt x="5258610" y="2278984"/>
                </a:lnTo>
                <a:lnTo>
                  <a:pt x="5258610" y="2282240"/>
                </a:lnTo>
                <a:lnTo>
                  <a:pt x="5257959" y="2284193"/>
                </a:lnTo>
                <a:lnTo>
                  <a:pt x="5254704" y="2286798"/>
                </a:lnTo>
                <a:lnTo>
                  <a:pt x="5252073" y="2288302"/>
                </a:lnTo>
                <a:lnTo>
                  <a:pt x="5255801" y="2286704"/>
                </a:lnTo>
                <a:lnTo>
                  <a:pt x="5259057" y="2284099"/>
                </a:lnTo>
                <a:lnTo>
                  <a:pt x="5259708" y="2281494"/>
                </a:lnTo>
                <a:lnTo>
                  <a:pt x="5259708" y="2278890"/>
                </a:lnTo>
                <a:lnTo>
                  <a:pt x="5259708" y="2274983"/>
                </a:lnTo>
                <a:lnTo>
                  <a:pt x="5259708" y="2271727"/>
                </a:lnTo>
                <a:lnTo>
                  <a:pt x="5258406" y="2263914"/>
                </a:lnTo>
                <a:lnTo>
                  <a:pt x="5256452" y="2258705"/>
                </a:lnTo>
                <a:lnTo>
                  <a:pt x="5255801" y="2250240"/>
                </a:lnTo>
                <a:lnTo>
                  <a:pt x="5253848" y="2241124"/>
                </a:lnTo>
                <a:lnTo>
                  <a:pt x="5251894" y="2232659"/>
                </a:lnTo>
                <a:lnTo>
                  <a:pt x="5251243" y="2224845"/>
                </a:lnTo>
                <a:lnTo>
                  <a:pt x="5251894" y="2218334"/>
                </a:lnTo>
                <a:lnTo>
                  <a:pt x="5253848" y="2209869"/>
                </a:lnTo>
                <a:lnTo>
                  <a:pt x="5255801" y="2202707"/>
                </a:lnTo>
                <a:lnTo>
                  <a:pt x="5256452" y="2196847"/>
                </a:lnTo>
                <a:lnTo>
                  <a:pt x="5255801" y="2194242"/>
                </a:lnTo>
                <a:lnTo>
                  <a:pt x="5255150" y="2190335"/>
                </a:lnTo>
                <a:lnTo>
                  <a:pt x="5253848" y="2187079"/>
                </a:lnTo>
                <a:lnTo>
                  <a:pt x="5251894" y="2183173"/>
                </a:lnTo>
                <a:lnTo>
                  <a:pt x="5248639" y="2176661"/>
                </a:lnTo>
                <a:lnTo>
                  <a:pt x="5246034" y="2171452"/>
                </a:lnTo>
                <a:lnTo>
                  <a:pt x="5244081" y="2167545"/>
                </a:lnTo>
                <a:lnTo>
                  <a:pt x="5240825" y="2163638"/>
                </a:lnTo>
                <a:lnTo>
                  <a:pt x="5236918" y="2159732"/>
                </a:lnTo>
                <a:lnTo>
                  <a:pt x="5233662" y="2155174"/>
                </a:lnTo>
                <a:lnTo>
                  <a:pt x="5225849" y="2148011"/>
                </a:lnTo>
                <a:lnTo>
                  <a:pt x="5220640" y="2140849"/>
                </a:lnTo>
                <a:lnTo>
                  <a:pt x="5220640" y="2134337"/>
                </a:lnTo>
                <a:lnTo>
                  <a:pt x="5219989" y="2126523"/>
                </a:lnTo>
                <a:lnTo>
                  <a:pt x="5219337" y="2119361"/>
                </a:lnTo>
                <a:lnTo>
                  <a:pt x="5220640" y="2112198"/>
                </a:lnTo>
                <a:lnTo>
                  <a:pt x="5221942" y="2110896"/>
                </a:lnTo>
                <a:lnTo>
                  <a:pt x="5223895" y="2108942"/>
                </a:lnTo>
                <a:lnTo>
                  <a:pt x="5225849" y="2106989"/>
                </a:lnTo>
                <a:lnTo>
                  <a:pt x="5228453" y="2105687"/>
                </a:lnTo>
                <a:lnTo>
                  <a:pt x="5233662" y="2103082"/>
                </a:lnTo>
                <a:lnTo>
                  <a:pt x="5238220" y="2102431"/>
                </a:lnTo>
                <a:lnTo>
                  <a:pt x="5243429" y="2101129"/>
                </a:lnTo>
                <a:lnTo>
                  <a:pt x="5249941" y="2099826"/>
                </a:lnTo>
                <a:lnTo>
                  <a:pt x="5256452" y="2098524"/>
                </a:lnTo>
                <a:lnTo>
                  <a:pt x="5261661" y="2097222"/>
                </a:lnTo>
                <a:lnTo>
                  <a:pt x="5264266" y="2095268"/>
                </a:lnTo>
                <a:lnTo>
                  <a:pt x="5267522" y="2092013"/>
                </a:lnTo>
                <a:lnTo>
                  <a:pt x="5270126" y="2089408"/>
                </a:lnTo>
                <a:lnTo>
                  <a:pt x="5271429" y="2086804"/>
                </a:lnTo>
                <a:lnTo>
                  <a:pt x="5273382" y="2083548"/>
                </a:lnTo>
                <a:lnTo>
                  <a:pt x="5275335" y="2079641"/>
                </a:lnTo>
                <a:lnTo>
                  <a:pt x="5276638" y="2075083"/>
                </a:lnTo>
                <a:lnTo>
                  <a:pt x="5277940" y="2070525"/>
                </a:lnTo>
                <a:lnTo>
                  <a:pt x="5279242" y="2065967"/>
                </a:lnTo>
                <a:lnTo>
                  <a:pt x="5279893" y="2061409"/>
                </a:lnTo>
                <a:lnTo>
                  <a:pt x="5279893" y="2057502"/>
                </a:lnTo>
                <a:lnTo>
                  <a:pt x="5279242" y="2054247"/>
                </a:lnTo>
                <a:lnTo>
                  <a:pt x="5278591" y="2049689"/>
                </a:lnTo>
                <a:lnTo>
                  <a:pt x="5275986" y="2045782"/>
                </a:lnTo>
                <a:lnTo>
                  <a:pt x="5272731" y="2041224"/>
                </a:lnTo>
                <a:lnTo>
                  <a:pt x="5268824" y="2038619"/>
                </a:lnTo>
                <a:lnTo>
                  <a:pt x="5267522" y="2037317"/>
                </a:lnTo>
                <a:lnTo>
                  <a:pt x="5265568" y="2036015"/>
                </a:lnTo>
                <a:lnTo>
                  <a:pt x="5262964" y="2036015"/>
                </a:lnTo>
                <a:close/>
                <a:moveTo>
                  <a:pt x="6693019" y="2013114"/>
                </a:moveTo>
                <a:lnTo>
                  <a:pt x="6690259" y="2019736"/>
                </a:lnTo>
                <a:lnTo>
                  <a:pt x="6690067" y="2020360"/>
                </a:lnTo>
                <a:lnTo>
                  <a:pt x="6693000" y="2013319"/>
                </a:lnTo>
                <a:close/>
                <a:moveTo>
                  <a:pt x="2021133" y="1993134"/>
                </a:moveTo>
                <a:lnTo>
                  <a:pt x="2015924" y="1993786"/>
                </a:lnTo>
                <a:lnTo>
                  <a:pt x="2011366" y="1994437"/>
                </a:lnTo>
                <a:lnTo>
                  <a:pt x="2006808" y="1995088"/>
                </a:lnTo>
                <a:lnTo>
                  <a:pt x="2008109" y="1995088"/>
                </a:lnTo>
                <a:lnTo>
                  <a:pt x="2012667" y="1994437"/>
                </a:lnTo>
                <a:lnTo>
                  <a:pt x="2017876" y="1993786"/>
                </a:lnTo>
                <a:lnTo>
                  <a:pt x="2020481" y="1993786"/>
                </a:lnTo>
                <a:lnTo>
                  <a:pt x="2023086" y="1993786"/>
                </a:lnTo>
                <a:lnTo>
                  <a:pt x="2025039" y="1993786"/>
                </a:lnTo>
                <a:lnTo>
                  <a:pt x="2026341" y="1995088"/>
                </a:lnTo>
                <a:lnTo>
                  <a:pt x="2027644" y="1996390"/>
                </a:lnTo>
                <a:lnTo>
                  <a:pt x="2029597" y="1998995"/>
                </a:lnTo>
                <a:lnTo>
                  <a:pt x="2031550" y="2001599"/>
                </a:lnTo>
                <a:lnTo>
                  <a:pt x="2033504" y="2005506"/>
                </a:lnTo>
                <a:lnTo>
                  <a:pt x="2037411" y="2012018"/>
                </a:lnTo>
                <a:lnTo>
                  <a:pt x="2041317" y="2017878"/>
                </a:lnTo>
                <a:lnTo>
                  <a:pt x="2043922" y="2022436"/>
                </a:lnTo>
                <a:lnTo>
                  <a:pt x="2047829" y="2029598"/>
                </a:lnTo>
                <a:lnTo>
                  <a:pt x="2051085" y="2036110"/>
                </a:lnTo>
                <a:lnTo>
                  <a:pt x="2054340" y="2041319"/>
                </a:lnTo>
                <a:lnTo>
                  <a:pt x="2062805" y="2046528"/>
                </a:lnTo>
                <a:lnTo>
                  <a:pt x="2071921" y="2051086"/>
                </a:lnTo>
                <a:lnTo>
                  <a:pt x="2075178" y="2051086"/>
                </a:lnTo>
                <a:lnTo>
                  <a:pt x="2066062" y="2045877"/>
                </a:lnTo>
                <a:lnTo>
                  <a:pt x="2056946" y="2040668"/>
                </a:lnTo>
                <a:lnTo>
                  <a:pt x="2054341" y="2036110"/>
                </a:lnTo>
                <a:lnTo>
                  <a:pt x="2050434" y="2029598"/>
                </a:lnTo>
                <a:lnTo>
                  <a:pt x="2047179" y="2023087"/>
                </a:lnTo>
                <a:lnTo>
                  <a:pt x="2044574" y="2017227"/>
                </a:lnTo>
                <a:lnTo>
                  <a:pt x="2040667" y="2012017"/>
                </a:lnTo>
                <a:lnTo>
                  <a:pt x="2036760" y="2004855"/>
                </a:lnTo>
                <a:lnTo>
                  <a:pt x="2034807" y="2001599"/>
                </a:lnTo>
                <a:lnTo>
                  <a:pt x="2032854" y="1998344"/>
                </a:lnTo>
                <a:lnTo>
                  <a:pt x="2030900" y="1995739"/>
                </a:lnTo>
                <a:lnTo>
                  <a:pt x="2028947" y="1994437"/>
                </a:lnTo>
                <a:lnTo>
                  <a:pt x="2027645" y="1993786"/>
                </a:lnTo>
                <a:lnTo>
                  <a:pt x="2025691" y="1993134"/>
                </a:lnTo>
                <a:lnTo>
                  <a:pt x="2023738" y="1993134"/>
                </a:lnTo>
                <a:close/>
                <a:moveTo>
                  <a:pt x="1968391" y="1979461"/>
                </a:moveTo>
                <a:lnTo>
                  <a:pt x="1968019" y="1979554"/>
                </a:lnTo>
                <a:lnTo>
                  <a:pt x="1969692" y="1980112"/>
                </a:lnTo>
                <a:lnTo>
                  <a:pt x="1972948" y="1982716"/>
                </a:lnTo>
                <a:lnTo>
                  <a:pt x="1975553" y="1984670"/>
                </a:lnTo>
                <a:lnTo>
                  <a:pt x="1977506" y="1987274"/>
                </a:lnTo>
                <a:lnTo>
                  <a:pt x="1979459" y="1989228"/>
                </a:lnTo>
                <a:lnTo>
                  <a:pt x="1982064" y="1992483"/>
                </a:lnTo>
                <a:lnTo>
                  <a:pt x="1984668" y="1995088"/>
                </a:lnTo>
                <a:lnTo>
                  <a:pt x="1987924" y="1997041"/>
                </a:lnTo>
                <a:lnTo>
                  <a:pt x="1991181" y="1997041"/>
                </a:lnTo>
                <a:lnTo>
                  <a:pt x="1992482" y="1997041"/>
                </a:lnTo>
                <a:lnTo>
                  <a:pt x="1998342" y="1996390"/>
                </a:lnTo>
                <a:lnTo>
                  <a:pt x="2000947" y="1995739"/>
                </a:lnTo>
                <a:lnTo>
                  <a:pt x="1995739" y="1996390"/>
                </a:lnTo>
                <a:lnTo>
                  <a:pt x="1991181" y="1997041"/>
                </a:lnTo>
                <a:lnTo>
                  <a:pt x="1987925" y="1994437"/>
                </a:lnTo>
                <a:lnTo>
                  <a:pt x="1984669" y="1991832"/>
                </a:lnTo>
                <a:lnTo>
                  <a:pt x="1982716" y="1989228"/>
                </a:lnTo>
                <a:lnTo>
                  <a:pt x="1980763" y="1986623"/>
                </a:lnTo>
                <a:lnTo>
                  <a:pt x="1978809" y="1984670"/>
                </a:lnTo>
                <a:lnTo>
                  <a:pt x="1975553" y="1982065"/>
                </a:lnTo>
                <a:lnTo>
                  <a:pt x="1972949" y="1980112"/>
                </a:lnTo>
                <a:lnTo>
                  <a:pt x="1970995" y="1979461"/>
                </a:lnTo>
                <a:close/>
                <a:moveTo>
                  <a:pt x="10277567" y="1976856"/>
                </a:moveTo>
                <a:lnTo>
                  <a:pt x="10280173" y="1976856"/>
                </a:lnTo>
                <a:lnTo>
                  <a:pt x="10282777" y="1976856"/>
                </a:lnTo>
                <a:lnTo>
                  <a:pt x="10287985" y="1982065"/>
                </a:lnTo>
                <a:lnTo>
                  <a:pt x="10295799" y="1986623"/>
                </a:lnTo>
                <a:lnTo>
                  <a:pt x="10302963" y="1991832"/>
                </a:lnTo>
                <a:lnTo>
                  <a:pt x="10311427" y="1997041"/>
                </a:lnTo>
                <a:lnTo>
                  <a:pt x="10312077" y="1998994"/>
                </a:lnTo>
                <a:lnTo>
                  <a:pt x="10312077" y="2001599"/>
                </a:lnTo>
                <a:lnTo>
                  <a:pt x="10312077" y="2004855"/>
                </a:lnTo>
                <a:lnTo>
                  <a:pt x="10311427" y="2008110"/>
                </a:lnTo>
                <a:lnTo>
                  <a:pt x="10310125" y="2014622"/>
                </a:lnTo>
                <a:lnTo>
                  <a:pt x="10308823" y="2019831"/>
                </a:lnTo>
                <a:lnTo>
                  <a:pt x="10306217" y="2030900"/>
                </a:lnTo>
                <a:lnTo>
                  <a:pt x="10304915" y="2042620"/>
                </a:lnTo>
                <a:lnTo>
                  <a:pt x="10303613" y="2053690"/>
                </a:lnTo>
                <a:lnTo>
                  <a:pt x="10302963" y="2062806"/>
                </a:lnTo>
                <a:lnTo>
                  <a:pt x="10303613" y="2067364"/>
                </a:lnTo>
                <a:lnTo>
                  <a:pt x="10304915" y="2071922"/>
                </a:lnTo>
                <a:lnTo>
                  <a:pt x="10306217" y="2076480"/>
                </a:lnTo>
                <a:lnTo>
                  <a:pt x="10308823" y="2081689"/>
                </a:lnTo>
                <a:lnTo>
                  <a:pt x="10310125" y="2086898"/>
                </a:lnTo>
                <a:lnTo>
                  <a:pt x="10311427" y="2092107"/>
                </a:lnTo>
                <a:lnTo>
                  <a:pt x="10312077" y="2096665"/>
                </a:lnTo>
                <a:lnTo>
                  <a:pt x="10311427" y="2100572"/>
                </a:lnTo>
                <a:lnTo>
                  <a:pt x="10310775" y="2103176"/>
                </a:lnTo>
                <a:lnTo>
                  <a:pt x="10308823" y="2105781"/>
                </a:lnTo>
                <a:lnTo>
                  <a:pt x="10305567" y="2108385"/>
                </a:lnTo>
                <a:lnTo>
                  <a:pt x="10302963" y="2110990"/>
                </a:lnTo>
                <a:lnTo>
                  <a:pt x="10300357" y="2110339"/>
                </a:lnTo>
                <a:lnTo>
                  <a:pt x="10297101" y="2109036"/>
                </a:lnTo>
                <a:lnTo>
                  <a:pt x="10293195" y="2107734"/>
                </a:lnTo>
                <a:lnTo>
                  <a:pt x="10290591" y="2105781"/>
                </a:lnTo>
                <a:lnTo>
                  <a:pt x="10288637" y="2101874"/>
                </a:lnTo>
                <a:lnTo>
                  <a:pt x="10287335" y="2096665"/>
                </a:lnTo>
                <a:lnTo>
                  <a:pt x="10286033" y="2092107"/>
                </a:lnTo>
                <a:lnTo>
                  <a:pt x="10285381" y="2088200"/>
                </a:lnTo>
                <a:lnTo>
                  <a:pt x="10284731" y="2086247"/>
                </a:lnTo>
                <a:lnTo>
                  <a:pt x="10284731" y="2083642"/>
                </a:lnTo>
                <a:lnTo>
                  <a:pt x="10284731" y="2081038"/>
                </a:lnTo>
                <a:lnTo>
                  <a:pt x="10285381" y="2077782"/>
                </a:lnTo>
                <a:lnTo>
                  <a:pt x="10286033" y="2075177"/>
                </a:lnTo>
                <a:lnTo>
                  <a:pt x="10286033" y="2072573"/>
                </a:lnTo>
                <a:lnTo>
                  <a:pt x="10286033" y="2069968"/>
                </a:lnTo>
                <a:lnTo>
                  <a:pt x="10285381" y="2068015"/>
                </a:lnTo>
                <a:lnTo>
                  <a:pt x="10280173" y="2062806"/>
                </a:lnTo>
                <a:lnTo>
                  <a:pt x="10272359" y="2055643"/>
                </a:lnTo>
                <a:lnTo>
                  <a:pt x="10270405" y="2051736"/>
                </a:lnTo>
                <a:lnTo>
                  <a:pt x="10267801" y="2046527"/>
                </a:lnTo>
                <a:lnTo>
                  <a:pt x="10265847" y="2040016"/>
                </a:lnTo>
                <a:lnTo>
                  <a:pt x="10265197" y="2035458"/>
                </a:lnTo>
                <a:lnTo>
                  <a:pt x="10265197" y="2033505"/>
                </a:lnTo>
                <a:lnTo>
                  <a:pt x="10266499" y="2031551"/>
                </a:lnTo>
                <a:lnTo>
                  <a:pt x="10268451" y="2029598"/>
                </a:lnTo>
                <a:lnTo>
                  <a:pt x="10270405" y="2027644"/>
                </a:lnTo>
                <a:lnTo>
                  <a:pt x="10274311" y="2023086"/>
                </a:lnTo>
                <a:lnTo>
                  <a:pt x="10277567" y="2019831"/>
                </a:lnTo>
                <a:lnTo>
                  <a:pt x="10278219" y="2015273"/>
                </a:lnTo>
                <a:lnTo>
                  <a:pt x="10278869" y="2010715"/>
                </a:lnTo>
                <a:lnTo>
                  <a:pt x="10278869" y="2006157"/>
                </a:lnTo>
                <a:lnTo>
                  <a:pt x="10277567" y="2001599"/>
                </a:lnTo>
                <a:lnTo>
                  <a:pt x="10271057" y="1999646"/>
                </a:lnTo>
                <a:lnTo>
                  <a:pt x="10265197" y="1997041"/>
                </a:lnTo>
                <a:lnTo>
                  <a:pt x="10265847" y="1992483"/>
                </a:lnTo>
                <a:lnTo>
                  <a:pt x="10267801" y="1987274"/>
                </a:lnTo>
                <a:lnTo>
                  <a:pt x="10270405" y="1982065"/>
                </a:lnTo>
                <a:lnTo>
                  <a:pt x="10272359" y="1979460"/>
                </a:lnTo>
                <a:lnTo>
                  <a:pt x="10274963" y="1977507"/>
                </a:lnTo>
                <a:close/>
                <a:moveTo>
                  <a:pt x="4180959" y="1961229"/>
                </a:moveTo>
                <a:lnTo>
                  <a:pt x="4184866" y="1961229"/>
                </a:lnTo>
                <a:lnTo>
                  <a:pt x="4188121" y="1962555"/>
                </a:lnTo>
                <a:lnTo>
                  <a:pt x="4191377" y="1964544"/>
                </a:lnTo>
                <a:lnTo>
                  <a:pt x="4193981" y="1966533"/>
                </a:lnTo>
                <a:lnTo>
                  <a:pt x="4195284" y="1969185"/>
                </a:lnTo>
                <a:lnTo>
                  <a:pt x="4196586" y="1973162"/>
                </a:lnTo>
                <a:lnTo>
                  <a:pt x="4196586" y="1976477"/>
                </a:lnTo>
                <a:lnTo>
                  <a:pt x="4196586" y="1979129"/>
                </a:lnTo>
                <a:lnTo>
                  <a:pt x="4195935" y="1981118"/>
                </a:lnTo>
                <a:lnTo>
                  <a:pt x="4195284" y="1983107"/>
                </a:lnTo>
                <a:lnTo>
                  <a:pt x="4193330" y="1985096"/>
                </a:lnTo>
                <a:lnTo>
                  <a:pt x="4191377" y="1987085"/>
                </a:lnTo>
                <a:lnTo>
                  <a:pt x="4192028" y="1989737"/>
                </a:lnTo>
                <a:lnTo>
                  <a:pt x="4192679" y="1992389"/>
                </a:lnTo>
                <a:lnTo>
                  <a:pt x="4192679" y="1993715"/>
                </a:lnTo>
                <a:lnTo>
                  <a:pt x="4192679" y="1994378"/>
                </a:lnTo>
                <a:lnTo>
                  <a:pt x="4192028" y="1995041"/>
                </a:lnTo>
                <a:lnTo>
                  <a:pt x="4191377" y="1995041"/>
                </a:lnTo>
                <a:lnTo>
                  <a:pt x="4190726" y="1997030"/>
                </a:lnTo>
                <a:lnTo>
                  <a:pt x="4189424" y="1997693"/>
                </a:lnTo>
                <a:lnTo>
                  <a:pt x="4188121" y="1997693"/>
                </a:lnTo>
                <a:lnTo>
                  <a:pt x="4186168" y="1997693"/>
                </a:lnTo>
                <a:lnTo>
                  <a:pt x="4183563" y="1997693"/>
                </a:lnTo>
                <a:lnTo>
                  <a:pt x="4180959" y="1996367"/>
                </a:lnTo>
                <a:lnTo>
                  <a:pt x="4179006" y="1994378"/>
                </a:lnTo>
                <a:lnTo>
                  <a:pt x="4178355" y="1992389"/>
                </a:lnTo>
                <a:lnTo>
                  <a:pt x="4176401" y="1988411"/>
                </a:lnTo>
                <a:lnTo>
                  <a:pt x="4175750" y="1983107"/>
                </a:lnTo>
                <a:lnTo>
                  <a:pt x="4175750" y="1978466"/>
                </a:lnTo>
                <a:lnTo>
                  <a:pt x="4175750" y="1974488"/>
                </a:lnTo>
                <a:lnTo>
                  <a:pt x="4175750" y="1971173"/>
                </a:lnTo>
                <a:lnTo>
                  <a:pt x="4177052" y="1967859"/>
                </a:lnTo>
                <a:lnTo>
                  <a:pt x="4179006" y="1963881"/>
                </a:lnTo>
                <a:close/>
                <a:moveTo>
                  <a:pt x="5198365" y="1952112"/>
                </a:moveTo>
                <a:lnTo>
                  <a:pt x="5202884" y="1952112"/>
                </a:lnTo>
                <a:lnTo>
                  <a:pt x="5207402" y="1952112"/>
                </a:lnTo>
                <a:lnTo>
                  <a:pt x="5211920" y="1952763"/>
                </a:lnTo>
                <a:lnTo>
                  <a:pt x="5217730" y="1954716"/>
                </a:lnTo>
                <a:lnTo>
                  <a:pt x="5222248" y="1957321"/>
                </a:lnTo>
                <a:lnTo>
                  <a:pt x="5225475" y="1959274"/>
                </a:lnTo>
                <a:lnTo>
                  <a:pt x="5228703" y="1961228"/>
                </a:lnTo>
                <a:lnTo>
                  <a:pt x="5231930" y="1964483"/>
                </a:lnTo>
                <a:lnTo>
                  <a:pt x="5233867" y="1967739"/>
                </a:lnTo>
                <a:lnTo>
                  <a:pt x="5235803" y="1971646"/>
                </a:lnTo>
                <a:lnTo>
                  <a:pt x="5235803" y="1974250"/>
                </a:lnTo>
                <a:lnTo>
                  <a:pt x="5235803" y="1977506"/>
                </a:lnTo>
                <a:lnTo>
                  <a:pt x="5234512" y="1981413"/>
                </a:lnTo>
                <a:lnTo>
                  <a:pt x="5233221" y="1984017"/>
                </a:lnTo>
                <a:lnTo>
                  <a:pt x="5231930" y="1985320"/>
                </a:lnTo>
                <a:lnTo>
                  <a:pt x="5230639" y="1986622"/>
                </a:lnTo>
                <a:lnTo>
                  <a:pt x="5228703" y="1987924"/>
                </a:lnTo>
                <a:lnTo>
                  <a:pt x="5226766" y="1987924"/>
                </a:lnTo>
                <a:lnTo>
                  <a:pt x="5222248" y="1988575"/>
                </a:lnTo>
                <a:lnTo>
                  <a:pt x="5217730" y="1988575"/>
                </a:lnTo>
                <a:lnTo>
                  <a:pt x="5208693" y="1987273"/>
                </a:lnTo>
                <a:lnTo>
                  <a:pt x="5199656" y="1986622"/>
                </a:lnTo>
                <a:lnTo>
                  <a:pt x="5193847" y="1987273"/>
                </a:lnTo>
                <a:lnTo>
                  <a:pt x="5187392" y="1988575"/>
                </a:lnTo>
                <a:lnTo>
                  <a:pt x="5181583" y="1990529"/>
                </a:lnTo>
                <a:lnTo>
                  <a:pt x="5178355" y="1991180"/>
                </a:lnTo>
                <a:lnTo>
                  <a:pt x="5174483" y="1991180"/>
                </a:lnTo>
                <a:lnTo>
                  <a:pt x="5169319" y="1991180"/>
                </a:lnTo>
                <a:lnTo>
                  <a:pt x="5166737" y="1990529"/>
                </a:lnTo>
                <a:lnTo>
                  <a:pt x="5164800" y="1990529"/>
                </a:lnTo>
                <a:lnTo>
                  <a:pt x="5163509" y="1989877"/>
                </a:lnTo>
                <a:lnTo>
                  <a:pt x="5162864" y="1988575"/>
                </a:lnTo>
                <a:lnTo>
                  <a:pt x="5162218" y="1986622"/>
                </a:lnTo>
                <a:lnTo>
                  <a:pt x="5161573" y="1984668"/>
                </a:lnTo>
                <a:lnTo>
                  <a:pt x="5161573" y="1982715"/>
                </a:lnTo>
                <a:lnTo>
                  <a:pt x="5162218" y="1980762"/>
                </a:lnTo>
                <a:lnTo>
                  <a:pt x="5163509" y="1976855"/>
                </a:lnTo>
                <a:lnTo>
                  <a:pt x="5165446" y="1974250"/>
                </a:lnTo>
                <a:lnTo>
                  <a:pt x="5170610" y="1969041"/>
                </a:lnTo>
                <a:lnTo>
                  <a:pt x="5178355" y="1964483"/>
                </a:lnTo>
                <a:lnTo>
                  <a:pt x="5183519" y="1959274"/>
                </a:lnTo>
                <a:lnTo>
                  <a:pt x="5188683" y="1954065"/>
                </a:lnTo>
                <a:lnTo>
                  <a:pt x="5193201" y="1952763"/>
                </a:lnTo>
                <a:close/>
                <a:moveTo>
                  <a:pt x="1500873" y="1943648"/>
                </a:moveTo>
                <a:lnTo>
                  <a:pt x="1495664" y="1944299"/>
                </a:lnTo>
                <a:lnTo>
                  <a:pt x="1493711" y="1944788"/>
                </a:lnTo>
                <a:lnTo>
                  <a:pt x="1497617" y="1944299"/>
                </a:lnTo>
                <a:lnTo>
                  <a:pt x="1502175" y="1944299"/>
                </a:lnTo>
                <a:lnTo>
                  <a:pt x="1506733" y="1945601"/>
                </a:lnTo>
                <a:lnTo>
                  <a:pt x="1512593" y="1947555"/>
                </a:lnTo>
                <a:lnTo>
                  <a:pt x="1517802" y="1949508"/>
                </a:lnTo>
                <a:lnTo>
                  <a:pt x="1522360" y="1951462"/>
                </a:lnTo>
                <a:lnTo>
                  <a:pt x="1524314" y="1954066"/>
                </a:lnTo>
                <a:lnTo>
                  <a:pt x="1526918" y="1957973"/>
                </a:lnTo>
                <a:lnTo>
                  <a:pt x="1529523" y="1961880"/>
                </a:lnTo>
                <a:lnTo>
                  <a:pt x="1532778" y="1964484"/>
                </a:lnTo>
                <a:lnTo>
                  <a:pt x="1535383" y="1963833"/>
                </a:lnTo>
                <a:lnTo>
                  <a:pt x="1535843" y="1963680"/>
                </a:lnTo>
                <a:lnTo>
                  <a:pt x="1532779" y="1961229"/>
                </a:lnTo>
                <a:lnTo>
                  <a:pt x="1530175" y="1957322"/>
                </a:lnTo>
                <a:lnTo>
                  <a:pt x="1527570" y="1954066"/>
                </a:lnTo>
                <a:lnTo>
                  <a:pt x="1526268" y="1951462"/>
                </a:lnTo>
                <a:lnTo>
                  <a:pt x="1521059" y="1949508"/>
                </a:lnTo>
                <a:lnTo>
                  <a:pt x="1515849" y="1947555"/>
                </a:lnTo>
                <a:lnTo>
                  <a:pt x="1509989" y="1945601"/>
                </a:lnTo>
                <a:lnTo>
                  <a:pt x="1505431" y="1943648"/>
                </a:lnTo>
                <a:close/>
                <a:moveTo>
                  <a:pt x="5296359" y="1911742"/>
                </a:moveTo>
                <a:lnTo>
                  <a:pt x="5301568" y="1916951"/>
                </a:lnTo>
                <a:lnTo>
                  <a:pt x="5306777" y="1922811"/>
                </a:lnTo>
                <a:lnTo>
                  <a:pt x="5306126" y="1925416"/>
                </a:lnTo>
                <a:lnTo>
                  <a:pt x="5304823" y="1928671"/>
                </a:lnTo>
                <a:lnTo>
                  <a:pt x="5303521" y="1932578"/>
                </a:lnTo>
                <a:lnTo>
                  <a:pt x="5301568" y="1935183"/>
                </a:lnTo>
                <a:lnTo>
                  <a:pt x="5302870" y="1940392"/>
                </a:lnTo>
                <a:lnTo>
                  <a:pt x="5304823" y="1946903"/>
                </a:lnTo>
                <a:lnTo>
                  <a:pt x="5306126" y="1950159"/>
                </a:lnTo>
                <a:lnTo>
                  <a:pt x="5306777" y="1954066"/>
                </a:lnTo>
                <a:lnTo>
                  <a:pt x="5307428" y="1957321"/>
                </a:lnTo>
                <a:lnTo>
                  <a:pt x="5306777" y="1960577"/>
                </a:lnTo>
                <a:lnTo>
                  <a:pt x="5304172" y="1964484"/>
                </a:lnTo>
                <a:lnTo>
                  <a:pt x="5300265" y="1968391"/>
                </a:lnTo>
                <a:lnTo>
                  <a:pt x="5297661" y="1970344"/>
                </a:lnTo>
                <a:lnTo>
                  <a:pt x="5295707" y="1971646"/>
                </a:lnTo>
                <a:lnTo>
                  <a:pt x="5293103" y="1972949"/>
                </a:lnTo>
                <a:lnTo>
                  <a:pt x="5291150" y="1972949"/>
                </a:lnTo>
                <a:lnTo>
                  <a:pt x="5289196" y="1972949"/>
                </a:lnTo>
                <a:lnTo>
                  <a:pt x="5287894" y="1971646"/>
                </a:lnTo>
                <a:lnTo>
                  <a:pt x="5285940" y="1970344"/>
                </a:lnTo>
                <a:lnTo>
                  <a:pt x="5283987" y="1969042"/>
                </a:lnTo>
                <a:lnTo>
                  <a:pt x="5280731" y="1965786"/>
                </a:lnTo>
                <a:lnTo>
                  <a:pt x="5278778" y="1963182"/>
                </a:lnTo>
                <a:lnTo>
                  <a:pt x="5274871" y="1961228"/>
                </a:lnTo>
                <a:lnTo>
                  <a:pt x="5269662" y="1959926"/>
                </a:lnTo>
                <a:lnTo>
                  <a:pt x="5267057" y="1959275"/>
                </a:lnTo>
                <a:lnTo>
                  <a:pt x="5264453" y="1958624"/>
                </a:lnTo>
                <a:lnTo>
                  <a:pt x="5261848" y="1957321"/>
                </a:lnTo>
                <a:lnTo>
                  <a:pt x="5260546" y="1955368"/>
                </a:lnTo>
                <a:lnTo>
                  <a:pt x="5261197" y="1952112"/>
                </a:lnTo>
                <a:lnTo>
                  <a:pt x="5262499" y="1947554"/>
                </a:lnTo>
                <a:lnTo>
                  <a:pt x="5263802" y="1943648"/>
                </a:lnTo>
                <a:lnTo>
                  <a:pt x="5265755" y="1940392"/>
                </a:lnTo>
                <a:lnTo>
                  <a:pt x="5266406" y="1937787"/>
                </a:lnTo>
                <a:lnTo>
                  <a:pt x="5269011" y="1935183"/>
                </a:lnTo>
                <a:lnTo>
                  <a:pt x="5270964" y="1932578"/>
                </a:lnTo>
                <a:lnTo>
                  <a:pt x="5273569" y="1929974"/>
                </a:lnTo>
                <a:lnTo>
                  <a:pt x="5277476" y="1924113"/>
                </a:lnTo>
                <a:lnTo>
                  <a:pt x="5281382" y="1920207"/>
                </a:lnTo>
                <a:lnTo>
                  <a:pt x="5283987" y="1916951"/>
                </a:lnTo>
                <a:lnTo>
                  <a:pt x="5287894" y="1914346"/>
                </a:lnTo>
                <a:lnTo>
                  <a:pt x="5292452" y="1912393"/>
                </a:lnTo>
                <a:close/>
                <a:moveTo>
                  <a:pt x="1893510" y="1889603"/>
                </a:moveTo>
                <a:lnTo>
                  <a:pt x="1893510" y="1889604"/>
                </a:lnTo>
                <a:lnTo>
                  <a:pt x="1895463" y="1889604"/>
                </a:lnTo>
                <a:lnTo>
                  <a:pt x="1900672" y="1889604"/>
                </a:lnTo>
                <a:lnTo>
                  <a:pt x="1909787" y="1897417"/>
                </a:lnTo>
                <a:lnTo>
                  <a:pt x="1918903" y="1905231"/>
                </a:lnTo>
                <a:lnTo>
                  <a:pt x="1923461" y="1913696"/>
                </a:lnTo>
                <a:lnTo>
                  <a:pt x="1928671" y="1920858"/>
                </a:lnTo>
                <a:lnTo>
                  <a:pt x="1937135" y="1920858"/>
                </a:lnTo>
                <a:lnTo>
                  <a:pt x="1944298" y="1920858"/>
                </a:lnTo>
                <a:lnTo>
                  <a:pt x="1947554" y="1927370"/>
                </a:lnTo>
                <a:lnTo>
                  <a:pt x="1951460" y="1933881"/>
                </a:lnTo>
                <a:lnTo>
                  <a:pt x="1951460" y="1938439"/>
                </a:lnTo>
                <a:lnTo>
                  <a:pt x="1951460" y="1943648"/>
                </a:lnTo>
                <a:lnTo>
                  <a:pt x="1951460" y="1949508"/>
                </a:lnTo>
                <a:lnTo>
                  <a:pt x="1951460" y="1954066"/>
                </a:lnTo>
                <a:lnTo>
                  <a:pt x="1950809" y="1959275"/>
                </a:lnTo>
                <a:lnTo>
                  <a:pt x="1949507" y="1965787"/>
                </a:lnTo>
                <a:lnTo>
                  <a:pt x="1948856" y="1969042"/>
                </a:lnTo>
                <a:lnTo>
                  <a:pt x="1948205" y="1972298"/>
                </a:lnTo>
                <a:lnTo>
                  <a:pt x="1948205" y="1974903"/>
                </a:lnTo>
                <a:lnTo>
                  <a:pt x="1948856" y="1976856"/>
                </a:lnTo>
                <a:lnTo>
                  <a:pt x="1949507" y="1978158"/>
                </a:lnTo>
                <a:lnTo>
                  <a:pt x="1950158" y="1978810"/>
                </a:lnTo>
                <a:lnTo>
                  <a:pt x="1951460" y="1978810"/>
                </a:lnTo>
                <a:lnTo>
                  <a:pt x="1953414" y="1979461"/>
                </a:lnTo>
                <a:lnTo>
                  <a:pt x="1957321" y="1979461"/>
                </a:lnTo>
                <a:lnTo>
                  <a:pt x="1959925" y="1979461"/>
                </a:lnTo>
                <a:lnTo>
                  <a:pt x="1959925" y="1980112"/>
                </a:lnTo>
                <a:lnTo>
                  <a:pt x="1960576" y="1980763"/>
                </a:lnTo>
                <a:lnTo>
                  <a:pt x="1961879" y="1980763"/>
                </a:lnTo>
                <a:lnTo>
                  <a:pt x="1962530" y="1980763"/>
                </a:lnTo>
                <a:lnTo>
                  <a:pt x="1965134" y="1980112"/>
                </a:lnTo>
                <a:lnTo>
                  <a:pt x="1964484" y="1980112"/>
                </a:lnTo>
                <a:lnTo>
                  <a:pt x="1963833" y="1980112"/>
                </a:lnTo>
                <a:lnTo>
                  <a:pt x="1963182" y="1980112"/>
                </a:lnTo>
                <a:lnTo>
                  <a:pt x="1963182" y="1979461"/>
                </a:lnTo>
                <a:lnTo>
                  <a:pt x="1960577" y="1978809"/>
                </a:lnTo>
                <a:lnTo>
                  <a:pt x="1957322" y="1978809"/>
                </a:lnTo>
                <a:lnTo>
                  <a:pt x="1955368" y="1978809"/>
                </a:lnTo>
                <a:lnTo>
                  <a:pt x="1953415" y="1978158"/>
                </a:lnTo>
                <a:lnTo>
                  <a:pt x="1952764" y="1977507"/>
                </a:lnTo>
                <a:lnTo>
                  <a:pt x="1952112" y="1976856"/>
                </a:lnTo>
                <a:lnTo>
                  <a:pt x="1951461" y="1974251"/>
                </a:lnTo>
                <a:lnTo>
                  <a:pt x="1951461" y="1971647"/>
                </a:lnTo>
                <a:lnTo>
                  <a:pt x="1952112" y="1968391"/>
                </a:lnTo>
                <a:lnTo>
                  <a:pt x="1952764" y="1965135"/>
                </a:lnTo>
                <a:lnTo>
                  <a:pt x="1954717" y="1958624"/>
                </a:lnTo>
                <a:lnTo>
                  <a:pt x="1955368" y="1953415"/>
                </a:lnTo>
                <a:lnTo>
                  <a:pt x="1955368" y="1948857"/>
                </a:lnTo>
                <a:lnTo>
                  <a:pt x="1955368" y="1943648"/>
                </a:lnTo>
                <a:lnTo>
                  <a:pt x="1955368" y="1937788"/>
                </a:lnTo>
                <a:lnTo>
                  <a:pt x="1955368" y="1933230"/>
                </a:lnTo>
                <a:lnTo>
                  <a:pt x="1950810" y="1926718"/>
                </a:lnTo>
                <a:lnTo>
                  <a:pt x="1946903" y="1920858"/>
                </a:lnTo>
                <a:lnTo>
                  <a:pt x="1940392" y="1920858"/>
                </a:lnTo>
                <a:lnTo>
                  <a:pt x="1931927" y="1920858"/>
                </a:lnTo>
                <a:lnTo>
                  <a:pt x="1926718" y="1913044"/>
                </a:lnTo>
                <a:lnTo>
                  <a:pt x="1921509" y="1904580"/>
                </a:lnTo>
                <a:lnTo>
                  <a:pt x="1913044" y="1897417"/>
                </a:lnTo>
                <a:lnTo>
                  <a:pt x="1903928" y="1889603"/>
                </a:lnTo>
                <a:lnTo>
                  <a:pt x="1898719" y="1889603"/>
                </a:lnTo>
                <a:close/>
                <a:moveTo>
                  <a:pt x="1702075" y="1875930"/>
                </a:moveTo>
                <a:lnTo>
                  <a:pt x="1696215" y="1876581"/>
                </a:lnTo>
                <a:lnTo>
                  <a:pt x="1698819" y="1876581"/>
                </a:lnTo>
                <a:lnTo>
                  <a:pt x="1704028" y="1875930"/>
                </a:lnTo>
                <a:lnTo>
                  <a:pt x="1709237" y="1877232"/>
                </a:lnTo>
                <a:lnTo>
                  <a:pt x="1717702" y="1883743"/>
                </a:lnTo>
                <a:lnTo>
                  <a:pt x="1724864" y="1889604"/>
                </a:lnTo>
                <a:lnTo>
                  <a:pt x="1731376" y="1893510"/>
                </a:lnTo>
                <a:lnTo>
                  <a:pt x="1738538" y="1897417"/>
                </a:lnTo>
                <a:lnTo>
                  <a:pt x="1746352" y="1900022"/>
                </a:lnTo>
                <a:lnTo>
                  <a:pt x="1752863" y="1902626"/>
                </a:lnTo>
                <a:lnTo>
                  <a:pt x="1761979" y="1903277"/>
                </a:lnTo>
                <a:lnTo>
                  <a:pt x="1765236" y="1903277"/>
                </a:lnTo>
                <a:lnTo>
                  <a:pt x="1772397" y="1903277"/>
                </a:lnTo>
                <a:lnTo>
                  <a:pt x="1778258" y="1902626"/>
                </a:lnTo>
                <a:lnTo>
                  <a:pt x="1782816" y="1903277"/>
                </a:lnTo>
                <a:lnTo>
                  <a:pt x="1787374" y="1903929"/>
                </a:lnTo>
                <a:lnTo>
                  <a:pt x="1790629" y="1905231"/>
                </a:lnTo>
                <a:lnTo>
                  <a:pt x="1792583" y="1905882"/>
                </a:lnTo>
                <a:lnTo>
                  <a:pt x="1795187" y="1906533"/>
                </a:lnTo>
                <a:lnTo>
                  <a:pt x="1797141" y="1908487"/>
                </a:lnTo>
                <a:lnTo>
                  <a:pt x="1799745" y="1910440"/>
                </a:lnTo>
                <a:lnTo>
                  <a:pt x="1804303" y="1914998"/>
                </a:lnTo>
                <a:lnTo>
                  <a:pt x="1808861" y="1917603"/>
                </a:lnTo>
                <a:lnTo>
                  <a:pt x="1811466" y="1921509"/>
                </a:lnTo>
                <a:lnTo>
                  <a:pt x="1815373" y="1924765"/>
                </a:lnTo>
                <a:lnTo>
                  <a:pt x="1817326" y="1926067"/>
                </a:lnTo>
                <a:lnTo>
                  <a:pt x="1819930" y="1927370"/>
                </a:lnTo>
                <a:lnTo>
                  <a:pt x="1821884" y="1928672"/>
                </a:lnTo>
                <a:lnTo>
                  <a:pt x="1823837" y="1928672"/>
                </a:lnTo>
                <a:lnTo>
                  <a:pt x="1825791" y="1929323"/>
                </a:lnTo>
                <a:lnTo>
                  <a:pt x="1829698" y="1929974"/>
                </a:lnTo>
                <a:lnTo>
                  <a:pt x="1832953" y="1929974"/>
                </a:lnTo>
                <a:lnTo>
                  <a:pt x="1836209" y="1929974"/>
                </a:lnTo>
                <a:lnTo>
                  <a:pt x="1843371" y="1929323"/>
                </a:lnTo>
                <a:lnTo>
                  <a:pt x="1849883" y="1928672"/>
                </a:lnTo>
                <a:lnTo>
                  <a:pt x="1851767" y="1928158"/>
                </a:lnTo>
                <a:lnTo>
                  <a:pt x="1846628" y="1928672"/>
                </a:lnTo>
                <a:lnTo>
                  <a:pt x="1839465" y="1929323"/>
                </a:lnTo>
                <a:lnTo>
                  <a:pt x="1836210" y="1929323"/>
                </a:lnTo>
                <a:lnTo>
                  <a:pt x="1832954" y="1929323"/>
                </a:lnTo>
                <a:lnTo>
                  <a:pt x="1829698" y="1929323"/>
                </a:lnTo>
                <a:lnTo>
                  <a:pt x="1827094" y="1928021"/>
                </a:lnTo>
                <a:lnTo>
                  <a:pt x="1825140" y="1928021"/>
                </a:lnTo>
                <a:lnTo>
                  <a:pt x="1823187" y="1927369"/>
                </a:lnTo>
                <a:lnTo>
                  <a:pt x="1820583" y="1926067"/>
                </a:lnTo>
                <a:lnTo>
                  <a:pt x="1818629" y="1924114"/>
                </a:lnTo>
                <a:lnTo>
                  <a:pt x="1814722" y="1920858"/>
                </a:lnTo>
                <a:lnTo>
                  <a:pt x="1812118" y="1917602"/>
                </a:lnTo>
                <a:lnTo>
                  <a:pt x="1807560" y="1914347"/>
                </a:lnTo>
                <a:lnTo>
                  <a:pt x="1803002" y="1910440"/>
                </a:lnTo>
                <a:lnTo>
                  <a:pt x="1800397" y="1907835"/>
                </a:lnTo>
                <a:lnTo>
                  <a:pt x="1798444" y="1906533"/>
                </a:lnTo>
                <a:lnTo>
                  <a:pt x="1795839" y="1905231"/>
                </a:lnTo>
                <a:lnTo>
                  <a:pt x="1793886" y="1904580"/>
                </a:lnTo>
                <a:lnTo>
                  <a:pt x="1790630" y="1903277"/>
                </a:lnTo>
                <a:lnTo>
                  <a:pt x="1786072" y="1902626"/>
                </a:lnTo>
                <a:lnTo>
                  <a:pt x="1781514" y="1902626"/>
                </a:lnTo>
                <a:lnTo>
                  <a:pt x="1778258" y="1902626"/>
                </a:lnTo>
                <a:lnTo>
                  <a:pt x="1775654" y="1902626"/>
                </a:lnTo>
                <a:lnTo>
                  <a:pt x="1765236" y="1903277"/>
                </a:lnTo>
                <a:lnTo>
                  <a:pt x="1756120" y="1901975"/>
                </a:lnTo>
                <a:lnTo>
                  <a:pt x="1749608" y="1900022"/>
                </a:lnTo>
                <a:lnTo>
                  <a:pt x="1741795" y="1896766"/>
                </a:lnTo>
                <a:lnTo>
                  <a:pt x="1734632" y="1893510"/>
                </a:lnTo>
                <a:lnTo>
                  <a:pt x="1728121" y="1889603"/>
                </a:lnTo>
                <a:lnTo>
                  <a:pt x="1721609" y="1883092"/>
                </a:lnTo>
                <a:lnTo>
                  <a:pt x="1712493" y="1876581"/>
                </a:lnTo>
                <a:lnTo>
                  <a:pt x="1707935" y="1875930"/>
                </a:lnTo>
                <a:lnTo>
                  <a:pt x="1704028" y="1875930"/>
                </a:lnTo>
                <a:close/>
                <a:moveTo>
                  <a:pt x="6683752" y="1868767"/>
                </a:moveTo>
                <a:lnTo>
                  <a:pt x="6685065" y="1868767"/>
                </a:lnTo>
                <a:lnTo>
                  <a:pt x="6687033" y="1868767"/>
                </a:lnTo>
                <a:lnTo>
                  <a:pt x="6689658" y="1868767"/>
                </a:lnTo>
                <a:lnTo>
                  <a:pt x="6694251" y="1870042"/>
                </a:lnTo>
                <a:lnTo>
                  <a:pt x="6697532" y="1871955"/>
                </a:lnTo>
                <a:lnTo>
                  <a:pt x="6698188" y="1873230"/>
                </a:lnTo>
                <a:lnTo>
                  <a:pt x="6698188" y="1874505"/>
                </a:lnTo>
                <a:lnTo>
                  <a:pt x="6697532" y="1876418"/>
                </a:lnTo>
                <a:lnTo>
                  <a:pt x="6697532" y="1878330"/>
                </a:lnTo>
                <a:lnTo>
                  <a:pt x="6695564" y="1882156"/>
                </a:lnTo>
                <a:lnTo>
                  <a:pt x="6694907" y="1884706"/>
                </a:lnTo>
                <a:lnTo>
                  <a:pt x="6694907" y="1889169"/>
                </a:lnTo>
                <a:lnTo>
                  <a:pt x="6694907" y="1894270"/>
                </a:lnTo>
                <a:lnTo>
                  <a:pt x="6697532" y="1896182"/>
                </a:lnTo>
                <a:lnTo>
                  <a:pt x="6701469" y="1896820"/>
                </a:lnTo>
                <a:lnTo>
                  <a:pt x="6704750" y="1896820"/>
                </a:lnTo>
                <a:lnTo>
                  <a:pt x="6707375" y="1896820"/>
                </a:lnTo>
                <a:lnTo>
                  <a:pt x="6707375" y="1899370"/>
                </a:lnTo>
                <a:lnTo>
                  <a:pt x="6704750" y="1901283"/>
                </a:lnTo>
                <a:lnTo>
                  <a:pt x="6701469" y="1902558"/>
                </a:lnTo>
                <a:lnTo>
                  <a:pt x="6697532" y="1903833"/>
                </a:lnTo>
                <a:lnTo>
                  <a:pt x="6694907" y="1904471"/>
                </a:lnTo>
                <a:lnTo>
                  <a:pt x="6690970" y="1912759"/>
                </a:lnTo>
                <a:lnTo>
                  <a:pt x="6687033" y="1919773"/>
                </a:lnTo>
                <a:lnTo>
                  <a:pt x="6685721" y="1920410"/>
                </a:lnTo>
                <a:lnTo>
                  <a:pt x="6682440" y="1922323"/>
                </a:lnTo>
                <a:lnTo>
                  <a:pt x="6682440" y="1920410"/>
                </a:lnTo>
                <a:lnTo>
                  <a:pt x="6681784" y="1917860"/>
                </a:lnTo>
                <a:lnTo>
                  <a:pt x="6681128" y="1915947"/>
                </a:lnTo>
                <a:lnTo>
                  <a:pt x="6679815" y="1914672"/>
                </a:lnTo>
                <a:lnTo>
                  <a:pt x="6679159" y="1912122"/>
                </a:lnTo>
                <a:lnTo>
                  <a:pt x="6678503" y="1909571"/>
                </a:lnTo>
                <a:lnTo>
                  <a:pt x="6676534" y="1907659"/>
                </a:lnTo>
                <a:lnTo>
                  <a:pt x="6675222" y="1907021"/>
                </a:lnTo>
                <a:lnTo>
                  <a:pt x="6672597" y="1906384"/>
                </a:lnTo>
                <a:lnTo>
                  <a:pt x="6670629" y="1906384"/>
                </a:lnTo>
                <a:lnTo>
                  <a:pt x="6668004" y="1907021"/>
                </a:lnTo>
                <a:lnTo>
                  <a:pt x="6665379" y="1907659"/>
                </a:lnTo>
                <a:lnTo>
                  <a:pt x="6660786" y="1909571"/>
                </a:lnTo>
                <a:lnTo>
                  <a:pt x="6657505" y="1912122"/>
                </a:lnTo>
                <a:lnTo>
                  <a:pt x="6655536" y="1914034"/>
                </a:lnTo>
                <a:lnTo>
                  <a:pt x="6652912" y="1916585"/>
                </a:lnTo>
                <a:lnTo>
                  <a:pt x="6650287" y="1919135"/>
                </a:lnTo>
                <a:lnTo>
                  <a:pt x="6648318" y="1919773"/>
                </a:lnTo>
                <a:lnTo>
                  <a:pt x="6645694" y="1922323"/>
                </a:lnTo>
                <a:lnTo>
                  <a:pt x="6641756" y="1926148"/>
                </a:lnTo>
                <a:lnTo>
                  <a:pt x="6638475" y="1928699"/>
                </a:lnTo>
                <a:lnTo>
                  <a:pt x="6635851" y="1929974"/>
                </a:lnTo>
                <a:lnTo>
                  <a:pt x="6633882" y="1929336"/>
                </a:lnTo>
                <a:lnTo>
                  <a:pt x="6631257" y="1928699"/>
                </a:lnTo>
                <a:lnTo>
                  <a:pt x="6627976" y="1926786"/>
                </a:lnTo>
                <a:lnTo>
                  <a:pt x="6626008" y="1924873"/>
                </a:lnTo>
                <a:lnTo>
                  <a:pt x="6624039" y="1921685"/>
                </a:lnTo>
                <a:lnTo>
                  <a:pt x="6622727" y="1916585"/>
                </a:lnTo>
                <a:lnTo>
                  <a:pt x="6622727" y="1914034"/>
                </a:lnTo>
                <a:lnTo>
                  <a:pt x="6622727" y="1911484"/>
                </a:lnTo>
                <a:lnTo>
                  <a:pt x="6622727" y="1908934"/>
                </a:lnTo>
                <a:lnTo>
                  <a:pt x="6623383" y="1907021"/>
                </a:lnTo>
                <a:lnTo>
                  <a:pt x="6626008" y="1905108"/>
                </a:lnTo>
                <a:lnTo>
                  <a:pt x="6629945" y="1902558"/>
                </a:lnTo>
                <a:lnTo>
                  <a:pt x="6633226" y="1900008"/>
                </a:lnTo>
                <a:lnTo>
                  <a:pt x="6635851" y="1896820"/>
                </a:lnTo>
                <a:lnTo>
                  <a:pt x="6639788" y="1889169"/>
                </a:lnTo>
                <a:lnTo>
                  <a:pt x="6643069" y="1882156"/>
                </a:lnTo>
                <a:lnTo>
                  <a:pt x="6649631" y="1882156"/>
                </a:lnTo>
                <a:lnTo>
                  <a:pt x="6657505" y="1882156"/>
                </a:lnTo>
                <a:lnTo>
                  <a:pt x="6659473" y="1884706"/>
                </a:lnTo>
                <a:lnTo>
                  <a:pt x="6662098" y="1887894"/>
                </a:lnTo>
                <a:lnTo>
                  <a:pt x="6662754" y="1889169"/>
                </a:lnTo>
                <a:lnTo>
                  <a:pt x="6664067" y="1891082"/>
                </a:lnTo>
                <a:lnTo>
                  <a:pt x="6666035" y="1891719"/>
                </a:lnTo>
                <a:lnTo>
                  <a:pt x="6667348" y="1891719"/>
                </a:lnTo>
                <a:lnTo>
                  <a:pt x="6669972" y="1891082"/>
                </a:lnTo>
                <a:lnTo>
                  <a:pt x="6672597" y="1889169"/>
                </a:lnTo>
                <a:lnTo>
                  <a:pt x="6675222" y="1886619"/>
                </a:lnTo>
                <a:lnTo>
                  <a:pt x="6677190" y="1884706"/>
                </a:lnTo>
                <a:lnTo>
                  <a:pt x="6679815" y="1877055"/>
                </a:lnTo>
                <a:lnTo>
                  <a:pt x="6682440" y="1869404"/>
                </a:lnTo>
                <a:close/>
                <a:moveTo>
                  <a:pt x="5199371" y="1854442"/>
                </a:moveTo>
                <a:lnTo>
                  <a:pt x="5200007" y="1854442"/>
                </a:lnTo>
                <a:lnTo>
                  <a:pt x="5200642" y="1855110"/>
                </a:lnTo>
                <a:lnTo>
                  <a:pt x="5200642" y="1856448"/>
                </a:lnTo>
                <a:lnTo>
                  <a:pt x="5200007" y="1857785"/>
                </a:lnTo>
                <a:lnTo>
                  <a:pt x="5199371" y="1861129"/>
                </a:lnTo>
                <a:lnTo>
                  <a:pt x="5199371" y="1863135"/>
                </a:lnTo>
                <a:lnTo>
                  <a:pt x="5199371" y="1865141"/>
                </a:lnTo>
                <a:lnTo>
                  <a:pt x="5200007" y="1867816"/>
                </a:lnTo>
                <a:lnTo>
                  <a:pt x="5200642" y="1869154"/>
                </a:lnTo>
                <a:lnTo>
                  <a:pt x="5200642" y="1870491"/>
                </a:lnTo>
                <a:lnTo>
                  <a:pt x="5200007" y="1871160"/>
                </a:lnTo>
                <a:lnTo>
                  <a:pt x="5199371" y="1872497"/>
                </a:lnTo>
                <a:lnTo>
                  <a:pt x="5197466" y="1874504"/>
                </a:lnTo>
                <a:lnTo>
                  <a:pt x="5192384" y="1876510"/>
                </a:lnTo>
                <a:lnTo>
                  <a:pt x="5187301" y="1878516"/>
                </a:lnTo>
                <a:lnTo>
                  <a:pt x="5182854" y="1879185"/>
                </a:lnTo>
                <a:lnTo>
                  <a:pt x="5180313" y="1877179"/>
                </a:lnTo>
                <a:lnTo>
                  <a:pt x="5177772" y="1875172"/>
                </a:lnTo>
                <a:lnTo>
                  <a:pt x="5176502" y="1874504"/>
                </a:lnTo>
                <a:lnTo>
                  <a:pt x="5175231" y="1873166"/>
                </a:lnTo>
                <a:lnTo>
                  <a:pt x="5174596" y="1871829"/>
                </a:lnTo>
                <a:lnTo>
                  <a:pt x="5174596" y="1869823"/>
                </a:lnTo>
                <a:lnTo>
                  <a:pt x="5175231" y="1867816"/>
                </a:lnTo>
                <a:lnTo>
                  <a:pt x="5176502" y="1865810"/>
                </a:lnTo>
                <a:lnTo>
                  <a:pt x="5177772" y="1863135"/>
                </a:lnTo>
                <a:lnTo>
                  <a:pt x="5179678" y="1861129"/>
                </a:lnTo>
                <a:lnTo>
                  <a:pt x="5182219" y="1861129"/>
                </a:lnTo>
                <a:lnTo>
                  <a:pt x="5185396" y="1860460"/>
                </a:lnTo>
                <a:lnTo>
                  <a:pt x="5187937" y="1859792"/>
                </a:lnTo>
                <a:lnTo>
                  <a:pt x="5190478" y="1858454"/>
                </a:lnTo>
                <a:lnTo>
                  <a:pt x="5194289" y="1856448"/>
                </a:lnTo>
                <a:close/>
                <a:moveTo>
                  <a:pt x="1603102" y="1838815"/>
                </a:moveTo>
                <a:lnTo>
                  <a:pt x="1601706" y="1839652"/>
                </a:lnTo>
                <a:lnTo>
                  <a:pt x="1607008" y="1841419"/>
                </a:lnTo>
                <a:lnTo>
                  <a:pt x="1614822" y="1844024"/>
                </a:lnTo>
                <a:lnTo>
                  <a:pt x="1618078" y="1844024"/>
                </a:lnTo>
                <a:lnTo>
                  <a:pt x="1619380" y="1844024"/>
                </a:lnTo>
                <a:lnTo>
                  <a:pt x="1624589" y="1843373"/>
                </a:lnTo>
                <a:lnTo>
                  <a:pt x="1630449" y="1843373"/>
                </a:lnTo>
                <a:lnTo>
                  <a:pt x="1635007" y="1844024"/>
                </a:lnTo>
                <a:lnTo>
                  <a:pt x="1641518" y="1845977"/>
                </a:lnTo>
                <a:lnTo>
                  <a:pt x="1649983" y="1849233"/>
                </a:lnTo>
                <a:lnTo>
                  <a:pt x="1654541" y="1854442"/>
                </a:lnTo>
                <a:lnTo>
                  <a:pt x="1659099" y="1860302"/>
                </a:lnTo>
                <a:lnTo>
                  <a:pt x="1663657" y="1866163"/>
                </a:lnTo>
                <a:lnTo>
                  <a:pt x="1668215" y="1869418"/>
                </a:lnTo>
                <a:lnTo>
                  <a:pt x="1672773" y="1872023"/>
                </a:lnTo>
                <a:lnTo>
                  <a:pt x="1677982" y="1874627"/>
                </a:lnTo>
                <a:lnTo>
                  <a:pt x="1683842" y="1876581"/>
                </a:lnTo>
                <a:lnTo>
                  <a:pt x="1688400" y="1877232"/>
                </a:lnTo>
                <a:lnTo>
                  <a:pt x="1692958" y="1876581"/>
                </a:lnTo>
                <a:lnTo>
                  <a:pt x="1691657" y="1876581"/>
                </a:lnTo>
                <a:lnTo>
                  <a:pt x="1687099" y="1875930"/>
                </a:lnTo>
                <a:lnTo>
                  <a:pt x="1681890" y="1873976"/>
                </a:lnTo>
                <a:lnTo>
                  <a:pt x="1676030" y="1871372"/>
                </a:lnTo>
                <a:lnTo>
                  <a:pt x="1671472" y="1869418"/>
                </a:lnTo>
                <a:lnTo>
                  <a:pt x="1666914" y="1865511"/>
                </a:lnTo>
                <a:lnTo>
                  <a:pt x="1662356" y="1859651"/>
                </a:lnTo>
                <a:lnTo>
                  <a:pt x="1657798" y="1853791"/>
                </a:lnTo>
                <a:lnTo>
                  <a:pt x="1653891" y="1848582"/>
                </a:lnTo>
                <a:lnTo>
                  <a:pt x="1644775" y="1845326"/>
                </a:lnTo>
                <a:lnTo>
                  <a:pt x="1638263" y="1844024"/>
                </a:lnTo>
                <a:lnTo>
                  <a:pt x="1633706" y="1842721"/>
                </a:lnTo>
                <a:lnTo>
                  <a:pt x="1628496" y="1842721"/>
                </a:lnTo>
                <a:lnTo>
                  <a:pt x="1622636" y="1843373"/>
                </a:lnTo>
                <a:lnTo>
                  <a:pt x="1618078" y="1844024"/>
                </a:lnTo>
                <a:lnTo>
                  <a:pt x="1610265" y="1841419"/>
                </a:lnTo>
                <a:close/>
                <a:moveTo>
                  <a:pt x="5104559" y="1832303"/>
                </a:moveTo>
                <a:lnTo>
                  <a:pt x="5110519" y="1832303"/>
                </a:lnTo>
                <a:lnTo>
                  <a:pt x="5117803" y="1832303"/>
                </a:lnTo>
                <a:lnTo>
                  <a:pt x="5120451" y="1832968"/>
                </a:lnTo>
                <a:lnTo>
                  <a:pt x="5123100" y="1833633"/>
                </a:lnTo>
                <a:lnTo>
                  <a:pt x="5125087" y="1835628"/>
                </a:lnTo>
                <a:lnTo>
                  <a:pt x="5126411" y="1836958"/>
                </a:lnTo>
                <a:lnTo>
                  <a:pt x="5123762" y="1841613"/>
                </a:lnTo>
                <a:lnTo>
                  <a:pt x="5121114" y="1846933"/>
                </a:lnTo>
                <a:lnTo>
                  <a:pt x="5118465" y="1846933"/>
                </a:lnTo>
                <a:lnTo>
                  <a:pt x="5115816" y="1848263"/>
                </a:lnTo>
                <a:lnTo>
                  <a:pt x="5113830" y="1849593"/>
                </a:lnTo>
                <a:lnTo>
                  <a:pt x="5112505" y="1851588"/>
                </a:lnTo>
                <a:lnTo>
                  <a:pt x="5110519" y="1855578"/>
                </a:lnTo>
                <a:lnTo>
                  <a:pt x="5109857" y="1858903"/>
                </a:lnTo>
                <a:lnTo>
                  <a:pt x="5107208" y="1860233"/>
                </a:lnTo>
                <a:lnTo>
                  <a:pt x="5103235" y="1861563"/>
                </a:lnTo>
                <a:lnTo>
                  <a:pt x="5098600" y="1862893"/>
                </a:lnTo>
                <a:lnTo>
                  <a:pt x="5093965" y="1863558"/>
                </a:lnTo>
                <a:lnTo>
                  <a:pt x="5091978" y="1861563"/>
                </a:lnTo>
                <a:lnTo>
                  <a:pt x="5090654" y="1859568"/>
                </a:lnTo>
                <a:lnTo>
                  <a:pt x="5089330" y="1858238"/>
                </a:lnTo>
                <a:lnTo>
                  <a:pt x="5088667" y="1856243"/>
                </a:lnTo>
                <a:lnTo>
                  <a:pt x="5088005" y="1854913"/>
                </a:lnTo>
                <a:lnTo>
                  <a:pt x="5087343" y="1853583"/>
                </a:lnTo>
                <a:lnTo>
                  <a:pt x="5088005" y="1852253"/>
                </a:lnTo>
                <a:lnTo>
                  <a:pt x="5088005" y="1850258"/>
                </a:lnTo>
                <a:lnTo>
                  <a:pt x="5089330" y="1846933"/>
                </a:lnTo>
                <a:lnTo>
                  <a:pt x="5091316" y="1844273"/>
                </a:lnTo>
                <a:lnTo>
                  <a:pt x="5093303" y="1844273"/>
                </a:lnTo>
                <a:lnTo>
                  <a:pt x="5096613" y="1841613"/>
                </a:lnTo>
                <a:lnTo>
                  <a:pt x="5098600" y="1839618"/>
                </a:lnTo>
                <a:lnTo>
                  <a:pt x="5099924" y="1836958"/>
                </a:lnTo>
                <a:lnTo>
                  <a:pt x="5101911" y="1834298"/>
                </a:lnTo>
                <a:close/>
                <a:moveTo>
                  <a:pt x="4272403" y="1832303"/>
                </a:moveTo>
                <a:lnTo>
                  <a:pt x="4274375" y="1832303"/>
                </a:lnTo>
                <a:lnTo>
                  <a:pt x="4277662" y="1832957"/>
                </a:lnTo>
                <a:lnTo>
                  <a:pt x="4280291" y="1833612"/>
                </a:lnTo>
                <a:lnTo>
                  <a:pt x="4282263" y="1834920"/>
                </a:lnTo>
                <a:lnTo>
                  <a:pt x="4287522" y="1841464"/>
                </a:lnTo>
                <a:lnTo>
                  <a:pt x="4292123" y="1850625"/>
                </a:lnTo>
                <a:lnTo>
                  <a:pt x="4292780" y="1854552"/>
                </a:lnTo>
                <a:lnTo>
                  <a:pt x="4294095" y="1859132"/>
                </a:lnTo>
                <a:lnTo>
                  <a:pt x="4295410" y="1864367"/>
                </a:lnTo>
                <a:lnTo>
                  <a:pt x="4297382" y="1868294"/>
                </a:lnTo>
                <a:lnTo>
                  <a:pt x="4300011" y="1872874"/>
                </a:lnTo>
                <a:lnTo>
                  <a:pt x="4303955" y="1878764"/>
                </a:lnTo>
                <a:lnTo>
                  <a:pt x="4307242" y="1883999"/>
                </a:lnTo>
                <a:lnTo>
                  <a:pt x="4309871" y="1888579"/>
                </a:lnTo>
                <a:lnTo>
                  <a:pt x="4311186" y="1893160"/>
                </a:lnTo>
                <a:lnTo>
                  <a:pt x="4311186" y="1899049"/>
                </a:lnTo>
                <a:lnTo>
                  <a:pt x="4310529" y="1903630"/>
                </a:lnTo>
                <a:lnTo>
                  <a:pt x="4309871" y="1906902"/>
                </a:lnTo>
                <a:lnTo>
                  <a:pt x="4309214" y="1914100"/>
                </a:lnTo>
                <a:lnTo>
                  <a:pt x="4307242" y="1922607"/>
                </a:lnTo>
                <a:lnTo>
                  <a:pt x="4304613" y="1931114"/>
                </a:lnTo>
                <a:lnTo>
                  <a:pt x="4302641" y="1938312"/>
                </a:lnTo>
                <a:lnTo>
                  <a:pt x="4298696" y="1944856"/>
                </a:lnTo>
                <a:lnTo>
                  <a:pt x="4294752" y="1954017"/>
                </a:lnTo>
                <a:lnTo>
                  <a:pt x="4288836" y="1957289"/>
                </a:lnTo>
                <a:lnTo>
                  <a:pt x="4282263" y="1961215"/>
                </a:lnTo>
                <a:lnTo>
                  <a:pt x="4279634" y="1963178"/>
                </a:lnTo>
                <a:lnTo>
                  <a:pt x="4276347" y="1963833"/>
                </a:lnTo>
                <a:lnTo>
                  <a:pt x="4272403" y="1963833"/>
                </a:lnTo>
                <a:lnTo>
                  <a:pt x="4269773" y="1963833"/>
                </a:lnTo>
                <a:lnTo>
                  <a:pt x="4264515" y="1963833"/>
                </a:lnTo>
                <a:lnTo>
                  <a:pt x="4259913" y="1963833"/>
                </a:lnTo>
                <a:lnTo>
                  <a:pt x="4257941" y="1961215"/>
                </a:lnTo>
                <a:lnTo>
                  <a:pt x="4255969" y="1957289"/>
                </a:lnTo>
                <a:lnTo>
                  <a:pt x="4255312" y="1952708"/>
                </a:lnTo>
                <a:lnTo>
                  <a:pt x="4254655" y="1948782"/>
                </a:lnTo>
                <a:lnTo>
                  <a:pt x="4253997" y="1945510"/>
                </a:lnTo>
                <a:lnTo>
                  <a:pt x="4253997" y="1941584"/>
                </a:lnTo>
                <a:lnTo>
                  <a:pt x="4253997" y="1937658"/>
                </a:lnTo>
                <a:lnTo>
                  <a:pt x="4254655" y="1933077"/>
                </a:lnTo>
                <a:lnTo>
                  <a:pt x="4255312" y="1929151"/>
                </a:lnTo>
                <a:lnTo>
                  <a:pt x="4255312" y="1924570"/>
                </a:lnTo>
                <a:lnTo>
                  <a:pt x="4255312" y="1921298"/>
                </a:lnTo>
                <a:lnTo>
                  <a:pt x="4254655" y="1917372"/>
                </a:lnTo>
                <a:lnTo>
                  <a:pt x="4253997" y="1912137"/>
                </a:lnTo>
                <a:lnTo>
                  <a:pt x="4252025" y="1905593"/>
                </a:lnTo>
                <a:lnTo>
                  <a:pt x="4249396" y="1899049"/>
                </a:lnTo>
                <a:lnTo>
                  <a:pt x="4247424" y="1893814"/>
                </a:lnTo>
                <a:lnTo>
                  <a:pt x="4245452" y="1889888"/>
                </a:lnTo>
                <a:lnTo>
                  <a:pt x="4243480" y="1885307"/>
                </a:lnTo>
                <a:lnTo>
                  <a:pt x="4242822" y="1880072"/>
                </a:lnTo>
                <a:lnTo>
                  <a:pt x="4242165" y="1876146"/>
                </a:lnTo>
                <a:lnTo>
                  <a:pt x="4242165" y="1870911"/>
                </a:lnTo>
                <a:lnTo>
                  <a:pt x="4242165" y="1864367"/>
                </a:lnTo>
                <a:lnTo>
                  <a:pt x="4243480" y="1857823"/>
                </a:lnTo>
                <a:lnTo>
                  <a:pt x="4244794" y="1853243"/>
                </a:lnTo>
                <a:lnTo>
                  <a:pt x="4253340" y="1849317"/>
                </a:lnTo>
                <a:lnTo>
                  <a:pt x="4262543" y="1845390"/>
                </a:lnTo>
                <a:lnTo>
                  <a:pt x="4265829" y="1842773"/>
                </a:lnTo>
                <a:lnTo>
                  <a:pt x="4268459" y="1838847"/>
                </a:lnTo>
                <a:lnTo>
                  <a:pt x="4270431" y="1834920"/>
                </a:lnTo>
                <a:close/>
                <a:moveTo>
                  <a:pt x="6701665" y="1790630"/>
                </a:moveTo>
                <a:lnTo>
                  <a:pt x="6704971" y="1790630"/>
                </a:lnTo>
                <a:lnTo>
                  <a:pt x="6709599" y="1790630"/>
                </a:lnTo>
                <a:lnTo>
                  <a:pt x="6714227" y="1791919"/>
                </a:lnTo>
                <a:lnTo>
                  <a:pt x="6717533" y="1793208"/>
                </a:lnTo>
                <a:lnTo>
                  <a:pt x="6719516" y="1795142"/>
                </a:lnTo>
                <a:lnTo>
                  <a:pt x="6721500" y="1797720"/>
                </a:lnTo>
                <a:lnTo>
                  <a:pt x="6723483" y="1799654"/>
                </a:lnTo>
                <a:lnTo>
                  <a:pt x="6725467" y="1800943"/>
                </a:lnTo>
                <a:lnTo>
                  <a:pt x="6726789" y="1800943"/>
                </a:lnTo>
                <a:lnTo>
                  <a:pt x="6728111" y="1800943"/>
                </a:lnTo>
                <a:lnTo>
                  <a:pt x="6730095" y="1800298"/>
                </a:lnTo>
                <a:lnTo>
                  <a:pt x="6732078" y="1799009"/>
                </a:lnTo>
                <a:lnTo>
                  <a:pt x="6736706" y="1795786"/>
                </a:lnTo>
                <a:lnTo>
                  <a:pt x="6741335" y="1793208"/>
                </a:lnTo>
                <a:lnTo>
                  <a:pt x="6745963" y="1792563"/>
                </a:lnTo>
                <a:lnTo>
                  <a:pt x="6751252" y="1791919"/>
                </a:lnTo>
                <a:lnTo>
                  <a:pt x="6757202" y="1791919"/>
                </a:lnTo>
                <a:lnTo>
                  <a:pt x="6761830" y="1793208"/>
                </a:lnTo>
                <a:lnTo>
                  <a:pt x="6766458" y="1796431"/>
                </a:lnTo>
                <a:lnTo>
                  <a:pt x="6771086" y="1800943"/>
                </a:lnTo>
                <a:lnTo>
                  <a:pt x="6775053" y="1806099"/>
                </a:lnTo>
                <a:lnTo>
                  <a:pt x="6777698" y="1810611"/>
                </a:lnTo>
                <a:lnTo>
                  <a:pt x="6776376" y="1815123"/>
                </a:lnTo>
                <a:lnTo>
                  <a:pt x="6773731" y="1821568"/>
                </a:lnTo>
                <a:lnTo>
                  <a:pt x="6769764" y="1826725"/>
                </a:lnTo>
                <a:lnTo>
                  <a:pt x="6767120" y="1831237"/>
                </a:lnTo>
                <a:lnTo>
                  <a:pt x="6764475" y="1837682"/>
                </a:lnTo>
                <a:lnTo>
                  <a:pt x="6761830" y="1844128"/>
                </a:lnTo>
                <a:lnTo>
                  <a:pt x="6756541" y="1849284"/>
                </a:lnTo>
                <a:lnTo>
                  <a:pt x="6749268" y="1854441"/>
                </a:lnTo>
                <a:lnTo>
                  <a:pt x="6745963" y="1854441"/>
                </a:lnTo>
                <a:lnTo>
                  <a:pt x="6741335" y="1853796"/>
                </a:lnTo>
                <a:lnTo>
                  <a:pt x="6736706" y="1853152"/>
                </a:lnTo>
                <a:lnTo>
                  <a:pt x="6733401" y="1851863"/>
                </a:lnTo>
                <a:lnTo>
                  <a:pt x="6724806" y="1847995"/>
                </a:lnTo>
                <a:lnTo>
                  <a:pt x="6717533" y="1844128"/>
                </a:lnTo>
                <a:lnTo>
                  <a:pt x="6712905" y="1844772"/>
                </a:lnTo>
                <a:lnTo>
                  <a:pt x="6706955" y="1845417"/>
                </a:lnTo>
                <a:lnTo>
                  <a:pt x="6701665" y="1845417"/>
                </a:lnTo>
                <a:lnTo>
                  <a:pt x="6697037" y="1844128"/>
                </a:lnTo>
                <a:lnTo>
                  <a:pt x="6695715" y="1843483"/>
                </a:lnTo>
                <a:lnTo>
                  <a:pt x="6695054" y="1842839"/>
                </a:lnTo>
                <a:lnTo>
                  <a:pt x="6693731" y="1840905"/>
                </a:lnTo>
                <a:lnTo>
                  <a:pt x="6693070" y="1838971"/>
                </a:lnTo>
                <a:lnTo>
                  <a:pt x="6691748" y="1834460"/>
                </a:lnTo>
                <a:lnTo>
                  <a:pt x="6691748" y="1831237"/>
                </a:lnTo>
                <a:lnTo>
                  <a:pt x="6692409" y="1829948"/>
                </a:lnTo>
                <a:lnTo>
                  <a:pt x="6693731" y="1828014"/>
                </a:lnTo>
                <a:lnTo>
                  <a:pt x="6695715" y="1826725"/>
                </a:lnTo>
                <a:lnTo>
                  <a:pt x="6698360" y="1825436"/>
                </a:lnTo>
                <a:lnTo>
                  <a:pt x="6702326" y="1823502"/>
                </a:lnTo>
                <a:lnTo>
                  <a:pt x="6704310" y="1821568"/>
                </a:lnTo>
                <a:lnTo>
                  <a:pt x="6700343" y="1813189"/>
                </a:lnTo>
                <a:lnTo>
                  <a:pt x="6697037" y="1805455"/>
                </a:lnTo>
                <a:lnTo>
                  <a:pt x="6697037" y="1802876"/>
                </a:lnTo>
                <a:lnTo>
                  <a:pt x="6698360" y="1798364"/>
                </a:lnTo>
                <a:lnTo>
                  <a:pt x="6700343" y="1793853"/>
                </a:lnTo>
                <a:close/>
                <a:moveTo>
                  <a:pt x="5179660" y="1790630"/>
                </a:moveTo>
                <a:lnTo>
                  <a:pt x="5181645" y="1791281"/>
                </a:lnTo>
                <a:lnTo>
                  <a:pt x="5183629" y="1793234"/>
                </a:lnTo>
                <a:lnTo>
                  <a:pt x="5185614" y="1795839"/>
                </a:lnTo>
                <a:lnTo>
                  <a:pt x="5187598" y="1797792"/>
                </a:lnTo>
                <a:lnTo>
                  <a:pt x="5188260" y="1799745"/>
                </a:lnTo>
                <a:lnTo>
                  <a:pt x="5188921" y="1801699"/>
                </a:lnTo>
                <a:lnTo>
                  <a:pt x="5188921" y="1803001"/>
                </a:lnTo>
                <a:lnTo>
                  <a:pt x="5187598" y="1804954"/>
                </a:lnTo>
                <a:lnTo>
                  <a:pt x="5187598" y="1807559"/>
                </a:lnTo>
                <a:lnTo>
                  <a:pt x="5187598" y="1809512"/>
                </a:lnTo>
                <a:lnTo>
                  <a:pt x="5186937" y="1810814"/>
                </a:lnTo>
                <a:lnTo>
                  <a:pt x="5186937" y="1811466"/>
                </a:lnTo>
                <a:lnTo>
                  <a:pt x="5186275" y="1812117"/>
                </a:lnTo>
                <a:lnTo>
                  <a:pt x="5184952" y="1812117"/>
                </a:lnTo>
                <a:lnTo>
                  <a:pt x="5183629" y="1812768"/>
                </a:lnTo>
                <a:lnTo>
                  <a:pt x="5182306" y="1812768"/>
                </a:lnTo>
                <a:lnTo>
                  <a:pt x="5180983" y="1812117"/>
                </a:lnTo>
                <a:lnTo>
                  <a:pt x="5179660" y="1810814"/>
                </a:lnTo>
                <a:lnTo>
                  <a:pt x="5177014" y="1808861"/>
                </a:lnTo>
                <a:lnTo>
                  <a:pt x="5174369" y="1807559"/>
                </a:lnTo>
                <a:lnTo>
                  <a:pt x="5166431" y="1810163"/>
                </a:lnTo>
                <a:lnTo>
                  <a:pt x="5161139" y="1812117"/>
                </a:lnTo>
                <a:lnTo>
                  <a:pt x="5157832" y="1812117"/>
                </a:lnTo>
                <a:lnTo>
                  <a:pt x="5153863" y="1810814"/>
                </a:lnTo>
                <a:lnTo>
                  <a:pt x="5149894" y="1809512"/>
                </a:lnTo>
                <a:lnTo>
                  <a:pt x="5147248" y="1807559"/>
                </a:lnTo>
                <a:lnTo>
                  <a:pt x="5148571" y="1805605"/>
                </a:lnTo>
                <a:lnTo>
                  <a:pt x="5151878" y="1803001"/>
                </a:lnTo>
                <a:lnTo>
                  <a:pt x="5156509" y="1799745"/>
                </a:lnTo>
                <a:lnTo>
                  <a:pt x="5161139" y="1797792"/>
                </a:lnTo>
                <a:lnTo>
                  <a:pt x="5164446" y="1795839"/>
                </a:lnTo>
                <a:lnTo>
                  <a:pt x="5169077" y="1793234"/>
                </a:lnTo>
                <a:lnTo>
                  <a:pt x="5175030" y="1791281"/>
                </a:lnTo>
                <a:close/>
                <a:moveTo>
                  <a:pt x="4212864" y="1754166"/>
                </a:moveTo>
                <a:lnTo>
                  <a:pt x="4216771" y="1754817"/>
                </a:lnTo>
                <a:lnTo>
                  <a:pt x="4219376" y="1756119"/>
                </a:lnTo>
                <a:lnTo>
                  <a:pt x="4221329" y="1759375"/>
                </a:lnTo>
                <a:lnTo>
                  <a:pt x="4223283" y="1763282"/>
                </a:lnTo>
                <a:lnTo>
                  <a:pt x="4224585" y="1767188"/>
                </a:lnTo>
                <a:lnTo>
                  <a:pt x="4225236" y="1769793"/>
                </a:lnTo>
                <a:lnTo>
                  <a:pt x="4227841" y="1775653"/>
                </a:lnTo>
                <a:lnTo>
                  <a:pt x="4225888" y="1778258"/>
                </a:lnTo>
                <a:lnTo>
                  <a:pt x="4223934" y="1780862"/>
                </a:lnTo>
                <a:lnTo>
                  <a:pt x="4221329" y="1782815"/>
                </a:lnTo>
                <a:lnTo>
                  <a:pt x="4219376" y="1784118"/>
                </a:lnTo>
                <a:lnTo>
                  <a:pt x="4217422" y="1782815"/>
                </a:lnTo>
                <a:lnTo>
                  <a:pt x="4214167" y="1780862"/>
                </a:lnTo>
                <a:lnTo>
                  <a:pt x="4211562" y="1778258"/>
                </a:lnTo>
                <a:lnTo>
                  <a:pt x="4208957" y="1775653"/>
                </a:lnTo>
                <a:lnTo>
                  <a:pt x="4206353" y="1772397"/>
                </a:lnTo>
                <a:lnTo>
                  <a:pt x="4203097" y="1767188"/>
                </a:lnTo>
                <a:lnTo>
                  <a:pt x="4203748" y="1764584"/>
                </a:lnTo>
                <a:lnTo>
                  <a:pt x="4203748" y="1761979"/>
                </a:lnTo>
                <a:lnTo>
                  <a:pt x="4204399" y="1758724"/>
                </a:lnTo>
                <a:lnTo>
                  <a:pt x="4206353" y="1756119"/>
                </a:lnTo>
                <a:lnTo>
                  <a:pt x="4208957" y="1754817"/>
                </a:lnTo>
                <a:close/>
                <a:moveTo>
                  <a:pt x="4971053" y="1722912"/>
                </a:moveTo>
                <a:lnTo>
                  <a:pt x="4974282" y="1722912"/>
                </a:lnTo>
                <a:lnTo>
                  <a:pt x="4977510" y="1723569"/>
                </a:lnTo>
                <a:lnTo>
                  <a:pt x="4980739" y="1724227"/>
                </a:lnTo>
                <a:lnTo>
                  <a:pt x="4983968" y="1725543"/>
                </a:lnTo>
                <a:lnTo>
                  <a:pt x="4989780" y="1729489"/>
                </a:lnTo>
                <a:lnTo>
                  <a:pt x="4994300" y="1732778"/>
                </a:lnTo>
                <a:lnTo>
                  <a:pt x="4996237" y="1736066"/>
                </a:lnTo>
                <a:lnTo>
                  <a:pt x="4998820" y="1741328"/>
                </a:lnTo>
                <a:lnTo>
                  <a:pt x="5000758" y="1746590"/>
                </a:lnTo>
                <a:lnTo>
                  <a:pt x="5002049" y="1751194"/>
                </a:lnTo>
                <a:lnTo>
                  <a:pt x="5002695" y="1753824"/>
                </a:lnTo>
                <a:lnTo>
                  <a:pt x="5002695" y="1756455"/>
                </a:lnTo>
                <a:lnTo>
                  <a:pt x="5002695" y="1760402"/>
                </a:lnTo>
                <a:lnTo>
                  <a:pt x="5002049" y="1764348"/>
                </a:lnTo>
                <a:lnTo>
                  <a:pt x="5000758" y="1771583"/>
                </a:lnTo>
                <a:lnTo>
                  <a:pt x="4999466" y="1776845"/>
                </a:lnTo>
                <a:lnTo>
                  <a:pt x="4996237" y="1779475"/>
                </a:lnTo>
                <a:lnTo>
                  <a:pt x="4991071" y="1783422"/>
                </a:lnTo>
                <a:lnTo>
                  <a:pt x="4985905" y="1786053"/>
                </a:lnTo>
                <a:lnTo>
                  <a:pt x="4981385" y="1787368"/>
                </a:lnTo>
                <a:lnTo>
                  <a:pt x="4980093" y="1788026"/>
                </a:lnTo>
                <a:lnTo>
                  <a:pt x="4978156" y="1788026"/>
                </a:lnTo>
                <a:lnTo>
                  <a:pt x="4976219" y="1787368"/>
                </a:lnTo>
                <a:lnTo>
                  <a:pt x="4973636" y="1786710"/>
                </a:lnTo>
                <a:lnTo>
                  <a:pt x="4968470" y="1784737"/>
                </a:lnTo>
                <a:lnTo>
                  <a:pt x="4963949" y="1782106"/>
                </a:lnTo>
                <a:lnTo>
                  <a:pt x="4960075" y="1776845"/>
                </a:lnTo>
                <a:lnTo>
                  <a:pt x="4956200" y="1771583"/>
                </a:lnTo>
                <a:lnTo>
                  <a:pt x="4947160" y="1775529"/>
                </a:lnTo>
                <a:lnTo>
                  <a:pt x="4937473" y="1779475"/>
                </a:lnTo>
                <a:lnTo>
                  <a:pt x="4935536" y="1777502"/>
                </a:lnTo>
                <a:lnTo>
                  <a:pt x="4932953" y="1775529"/>
                </a:lnTo>
                <a:lnTo>
                  <a:pt x="4931016" y="1773556"/>
                </a:lnTo>
                <a:lnTo>
                  <a:pt x="4930370" y="1771583"/>
                </a:lnTo>
                <a:lnTo>
                  <a:pt x="4927787" y="1768952"/>
                </a:lnTo>
                <a:lnTo>
                  <a:pt x="4925850" y="1765663"/>
                </a:lnTo>
                <a:lnTo>
                  <a:pt x="4924558" y="1763690"/>
                </a:lnTo>
                <a:lnTo>
                  <a:pt x="4924558" y="1761717"/>
                </a:lnTo>
                <a:lnTo>
                  <a:pt x="4924558" y="1760402"/>
                </a:lnTo>
                <a:lnTo>
                  <a:pt x="4925204" y="1759086"/>
                </a:lnTo>
                <a:lnTo>
                  <a:pt x="4925204" y="1757771"/>
                </a:lnTo>
                <a:lnTo>
                  <a:pt x="4925850" y="1756455"/>
                </a:lnTo>
                <a:lnTo>
                  <a:pt x="4926495" y="1755140"/>
                </a:lnTo>
                <a:lnTo>
                  <a:pt x="4927787" y="1753824"/>
                </a:lnTo>
                <a:lnTo>
                  <a:pt x="4931016" y="1751851"/>
                </a:lnTo>
                <a:lnTo>
                  <a:pt x="4934244" y="1750536"/>
                </a:lnTo>
                <a:lnTo>
                  <a:pt x="4941348" y="1747905"/>
                </a:lnTo>
                <a:lnTo>
                  <a:pt x="4945222" y="1745932"/>
                </a:lnTo>
                <a:lnTo>
                  <a:pt x="4950388" y="1736066"/>
                </a:lnTo>
                <a:lnTo>
                  <a:pt x="4953617" y="1727516"/>
                </a:lnTo>
                <a:lnTo>
                  <a:pt x="4963304" y="1724227"/>
                </a:lnTo>
                <a:close/>
                <a:moveTo>
                  <a:pt x="3787403" y="1610916"/>
                </a:moveTo>
                <a:lnTo>
                  <a:pt x="3793947" y="1611567"/>
                </a:lnTo>
                <a:lnTo>
                  <a:pt x="3799183" y="1612869"/>
                </a:lnTo>
                <a:lnTo>
                  <a:pt x="3803109" y="1613520"/>
                </a:lnTo>
                <a:lnTo>
                  <a:pt x="3808344" y="1614823"/>
                </a:lnTo>
                <a:lnTo>
                  <a:pt x="3812925" y="1616125"/>
                </a:lnTo>
                <a:lnTo>
                  <a:pt x="3816852" y="1618078"/>
                </a:lnTo>
                <a:lnTo>
                  <a:pt x="3822087" y="1625892"/>
                </a:lnTo>
                <a:lnTo>
                  <a:pt x="3827977" y="1636310"/>
                </a:lnTo>
                <a:lnTo>
                  <a:pt x="3826668" y="1646077"/>
                </a:lnTo>
                <a:lnTo>
                  <a:pt x="3825359" y="1653891"/>
                </a:lnTo>
                <a:lnTo>
                  <a:pt x="3826014" y="1657798"/>
                </a:lnTo>
                <a:lnTo>
                  <a:pt x="3828631" y="1663007"/>
                </a:lnTo>
                <a:lnTo>
                  <a:pt x="3830594" y="1667565"/>
                </a:lnTo>
                <a:lnTo>
                  <a:pt x="3833212" y="1671471"/>
                </a:lnTo>
                <a:lnTo>
                  <a:pt x="3835175" y="1676029"/>
                </a:lnTo>
                <a:lnTo>
                  <a:pt x="3837793" y="1680587"/>
                </a:lnTo>
                <a:lnTo>
                  <a:pt x="3839756" y="1685145"/>
                </a:lnTo>
                <a:lnTo>
                  <a:pt x="3841065" y="1689703"/>
                </a:lnTo>
                <a:lnTo>
                  <a:pt x="3839756" y="1691657"/>
                </a:lnTo>
                <a:lnTo>
                  <a:pt x="3837793" y="1694912"/>
                </a:lnTo>
                <a:lnTo>
                  <a:pt x="3835175" y="1697517"/>
                </a:lnTo>
                <a:lnTo>
                  <a:pt x="3833212" y="1700121"/>
                </a:lnTo>
                <a:lnTo>
                  <a:pt x="3828631" y="1701424"/>
                </a:lnTo>
                <a:lnTo>
                  <a:pt x="3822087" y="1702075"/>
                </a:lnTo>
                <a:lnTo>
                  <a:pt x="3815543" y="1702075"/>
                </a:lnTo>
                <a:lnTo>
                  <a:pt x="3809653" y="1702075"/>
                </a:lnTo>
                <a:lnTo>
                  <a:pt x="3804418" y="1703377"/>
                </a:lnTo>
                <a:lnTo>
                  <a:pt x="3797219" y="1704679"/>
                </a:lnTo>
                <a:lnTo>
                  <a:pt x="3790021" y="1706633"/>
                </a:lnTo>
                <a:lnTo>
                  <a:pt x="3783477" y="1707284"/>
                </a:lnTo>
                <a:lnTo>
                  <a:pt x="3776278" y="1705982"/>
                </a:lnTo>
                <a:lnTo>
                  <a:pt x="3768425" y="1704679"/>
                </a:lnTo>
                <a:lnTo>
                  <a:pt x="3763190" y="1705330"/>
                </a:lnTo>
                <a:lnTo>
                  <a:pt x="3756646" y="1705982"/>
                </a:lnTo>
                <a:lnTo>
                  <a:pt x="3749447" y="1705982"/>
                </a:lnTo>
                <a:lnTo>
                  <a:pt x="3742903" y="1704679"/>
                </a:lnTo>
                <a:lnTo>
                  <a:pt x="3740286" y="1704028"/>
                </a:lnTo>
                <a:lnTo>
                  <a:pt x="3737668" y="1702075"/>
                </a:lnTo>
                <a:lnTo>
                  <a:pt x="3734396" y="1699470"/>
                </a:lnTo>
                <a:lnTo>
                  <a:pt x="3732433" y="1697517"/>
                </a:lnTo>
                <a:lnTo>
                  <a:pt x="3727197" y="1691005"/>
                </a:lnTo>
                <a:lnTo>
                  <a:pt x="3721962" y="1684494"/>
                </a:lnTo>
                <a:lnTo>
                  <a:pt x="3716727" y="1681890"/>
                </a:lnTo>
                <a:lnTo>
                  <a:pt x="3711491" y="1679285"/>
                </a:lnTo>
                <a:lnTo>
                  <a:pt x="3710837" y="1677332"/>
                </a:lnTo>
                <a:lnTo>
                  <a:pt x="3710837" y="1674727"/>
                </a:lnTo>
                <a:lnTo>
                  <a:pt x="3710837" y="1672123"/>
                </a:lnTo>
                <a:lnTo>
                  <a:pt x="3710837" y="1669518"/>
                </a:lnTo>
                <a:lnTo>
                  <a:pt x="3712800" y="1664960"/>
                </a:lnTo>
                <a:lnTo>
                  <a:pt x="3714109" y="1661704"/>
                </a:lnTo>
                <a:lnTo>
                  <a:pt x="3715418" y="1659751"/>
                </a:lnTo>
                <a:lnTo>
                  <a:pt x="3717381" y="1658449"/>
                </a:lnTo>
                <a:lnTo>
                  <a:pt x="3719999" y="1656495"/>
                </a:lnTo>
                <a:lnTo>
                  <a:pt x="3722616" y="1655193"/>
                </a:lnTo>
                <a:lnTo>
                  <a:pt x="3727852" y="1653240"/>
                </a:lnTo>
                <a:lnTo>
                  <a:pt x="3732433" y="1651286"/>
                </a:lnTo>
                <a:lnTo>
                  <a:pt x="3737668" y="1647379"/>
                </a:lnTo>
                <a:lnTo>
                  <a:pt x="3744212" y="1642170"/>
                </a:lnTo>
                <a:lnTo>
                  <a:pt x="3751411" y="1637612"/>
                </a:lnTo>
                <a:lnTo>
                  <a:pt x="3757955" y="1633706"/>
                </a:lnTo>
                <a:lnTo>
                  <a:pt x="3760572" y="1628497"/>
                </a:lnTo>
                <a:lnTo>
                  <a:pt x="3764499" y="1621985"/>
                </a:lnTo>
                <a:lnTo>
                  <a:pt x="3769080" y="1616776"/>
                </a:lnTo>
                <a:lnTo>
                  <a:pt x="3773661" y="1612869"/>
                </a:lnTo>
                <a:lnTo>
                  <a:pt x="3780205" y="1611567"/>
                </a:lnTo>
                <a:close/>
                <a:moveTo>
                  <a:pt x="5514490" y="1603102"/>
                </a:moveTo>
                <a:lnTo>
                  <a:pt x="5516444" y="1603102"/>
                </a:lnTo>
                <a:lnTo>
                  <a:pt x="5518397" y="1603102"/>
                </a:lnTo>
                <a:lnTo>
                  <a:pt x="5520351" y="1603743"/>
                </a:lnTo>
                <a:lnTo>
                  <a:pt x="5522955" y="1604384"/>
                </a:lnTo>
                <a:lnTo>
                  <a:pt x="5526862" y="1606947"/>
                </a:lnTo>
                <a:lnTo>
                  <a:pt x="5530118" y="1610151"/>
                </a:lnTo>
                <a:lnTo>
                  <a:pt x="5531420" y="1612714"/>
                </a:lnTo>
                <a:lnTo>
                  <a:pt x="5530118" y="1615277"/>
                </a:lnTo>
                <a:lnTo>
                  <a:pt x="5526862" y="1617840"/>
                </a:lnTo>
                <a:lnTo>
                  <a:pt x="5522955" y="1621044"/>
                </a:lnTo>
                <a:lnTo>
                  <a:pt x="5520351" y="1623607"/>
                </a:lnTo>
                <a:lnTo>
                  <a:pt x="5520351" y="1627452"/>
                </a:lnTo>
                <a:lnTo>
                  <a:pt x="5519699" y="1633219"/>
                </a:lnTo>
                <a:lnTo>
                  <a:pt x="5519048" y="1639627"/>
                </a:lnTo>
                <a:lnTo>
                  <a:pt x="5517746" y="1643472"/>
                </a:lnTo>
                <a:lnTo>
                  <a:pt x="5510583" y="1641550"/>
                </a:lnTo>
                <a:lnTo>
                  <a:pt x="5504072" y="1640268"/>
                </a:lnTo>
                <a:lnTo>
                  <a:pt x="5498212" y="1640268"/>
                </a:lnTo>
                <a:lnTo>
                  <a:pt x="5493002" y="1640268"/>
                </a:lnTo>
                <a:lnTo>
                  <a:pt x="5488444" y="1639627"/>
                </a:lnTo>
                <a:lnTo>
                  <a:pt x="5483886" y="1638346"/>
                </a:lnTo>
                <a:lnTo>
                  <a:pt x="5481933" y="1637705"/>
                </a:lnTo>
                <a:lnTo>
                  <a:pt x="5480631" y="1637064"/>
                </a:lnTo>
                <a:lnTo>
                  <a:pt x="5479979" y="1635782"/>
                </a:lnTo>
                <a:lnTo>
                  <a:pt x="5479328" y="1635142"/>
                </a:lnTo>
                <a:lnTo>
                  <a:pt x="5478677" y="1633860"/>
                </a:lnTo>
                <a:lnTo>
                  <a:pt x="5478026" y="1632578"/>
                </a:lnTo>
                <a:lnTo>
                  <a:pt x="5478026" y="1630656"/>
                </a:lnTo>
                <a:lnTo>
                  <a:pt x="5478026" y="1629374"/>
                </a:lnTo>
                <a:lnTo>
                  <a:pt x="5478677" y="1626171"/>
                </a:lnTo>
                <a:lnTo>
                  <a:pt x="5479328" y="1623607"/>
                </a:lnTo>
                <a:lnTo>
                  <a:pt x="5487793" y="1621044"/>
                </a:lnTo>
                <a:lnTo>
                  <a:pt x="5498212" y="1617840"/>
                </a:lnTo>
                <a:lnTo>
                  <a:pt x="5502770" y="1612714"/>
                </a:lnTo>
                <a:lnTo>
                  <a:pt x="5506676" y="1606306"/>
                </a:lnTo>
                <a:lnTo>
                  <a:pt x="5509281" y="1605665"/>
                </a:lnTo>
                <a:lnTo>
                  <a:pt x="5512537" y="1603743"/>
                </a:lnTo>
                <a:close/>
                <a:moveTo>
                  <a:pt x="5554643" y="1527570"/>
                </a:moveTo>
                <a:lnTo>
                  <a:pt x="5556515" y="1527570"/>
                </a:lnTo>
                <a:lnTo>
                  <a:pt x="5557763" y="1528898"/>
                </a:lnTo>
                <a:lnTo>
                  <a:pt x="5559635" y="1530225"/>
                </a:lnTo>
                <a:lnTo>
                  <a:pt x="5560259" y="1531553"/>
                </a:lnTo>
                <a:lnTo>
                  <a:pt x="5562755" y="1534873"/>
                </a:lnTo>
                <a:lnTo>
                  <a:pt x="5564627" y="1537528"/>
                </a:lnTo>
                <a:lnTo>
                  <a:pt x="5566500" y="1537528"/>
                </a:lnTo>
                <a:lnTo>
                  <a:pt x="5568996" y="1538193"/>
                </a:lnTo>
                <a:lnTo>
                  <a:pt x="5572740" y="1538856"/>
                </a:lnTo>
                <a:lnTo>
                  <a:pt x="5574612" y="1540184"/>
                </a:lnTo>
                <a:lnTo>
                  <a:pt x="5576484" y="1543504"/>
                </a:lnTo>
                <a:lnTo>
                  <a:pt x="5578356" y="1547487"/>
                </a:lnTo>
                <a:lnTo>
                  <a:pt x="5578980" y="1552134"/>
                </a:lnTo>
                <a:lnTo>
                  <a:pt x="5579604" y="1556118"/>
                </a:lnTo>
                <a:lnTo>
                  <a:pt x="5578980" y="1556782"/>
                </a:lnTo>
                <a:lnTo>
                  <a:pt x="5578356" y="1558773"/>
                </a:lnTo>
                <a:lnTo>
                  <a:pt x="5576484" y="1560765"/>
                </a:lnTo>
                <a:lnTo>
                  <a:pt x="5574612" y="1561429"/>
                </a:lnTo>
                <a:lnTo>
                  <a:pt x="5572116" y="1561429"/>
                </a:lnTo>
                <a:lnTo>
                  <a:pt x="5568372" y="1560765"/>
                </a:lnTo>
                <a:lnTo>
                  <a:pt x="5564627" y="1560101"/>
                </a:lnTo>
                <a:lnTo>
                  <a:pt x="5562131" y="1558773"/>
                </a:lnTo>
                <a:lnTo>
                  <a:pt x="5560259" y="1558109"/>
                </a:lnTo>
                <a:lnTo>
                  <a:pt x="5558387" y="1557445"/>
                </a:lnTo>
                <a:lnTo>
                  <a:pt x="5556515" y="1556118"/>
                </a:lnTo>
                <a:lnTo>
                  <a:pt x="5555267" y="1554790"/>
                </a:lnTo>
                <a:lnTo>
                  <a:pt x="5552147" y="1550806"/>
                </a:lnTo>
                <a:lnTo>
                  <a:pt x="5549651" y="1548151"/>
                </a:lnTo>
                <a:lnTo>
                  <a:pt x="5549651" y="1540184"/>
                </a:lnTo>
                <a:lnTo>
                  <a:pt x="5549651" y="1532881"/>
                </a:lnTo>
                <a:lnTo>
                  <a:pt x="5550275" y="1531553"/>
                </a:lnTo>
                <a:lnTo>
                  <a:pt x="5551523" y="1530225"/>
                </a:lnTo>
                <a:lnTo>
                  <a:pt x="5552771" y="1528234"/>
                </a:lnTo>
                <a:close/>
                <a:moveTo>
                  <a:pt x="4104291" y="1527570"/>
                </a:moveTo>
                <a:lnTo>
                  <a:pt x="4107631" y="1527570"/>
                </a:lnTo>
                <a:lnTo>
                  <a:pt x="4110302" y="1527570"/>
                </a:lnTo>
                <a:lnTo>
                  <a:pt x="4111638" y="1527570"/>
                </a:lnTo>
                <a:lnTo>
                  <a:pt x="4113641" y="1528228"/>
                </a:lnTo>
                <a:lnTo>
                  <a:pt x="4115645" y="1529544"/>
                </a:lnTo>
                <a:lnTo>
                  <a:pt x="4117648" y="1530861"/>
                </a:lnTo>
                <a:lnTo>
                  <a:pt x="4118984" y="1532177"/>
                </a:lnTo>
                <a:lnTo>
                  <a:pt x="4120320" y="1534151"/>
                </a:lnTo>
                <a:lnTo>
                  <a:pt x="4121655" y="1536126"/>
                </a:lnTo>
                <a:lnTo>
                  <a:pt x="4121655" y="1538100"/>
                </a:lnTo>
                <a:lnTo>
                  <a:pt x="4122991" y="1543365"/>
                </a:lnTo>
                <a:lnTo>
                  <a:pt x="4123659" y="1549947"/>
                </a:lnTo>
                <a:lnTo>
                  <a:pt x="4123659" y="1556528"/>
                </a:lnTo>
                <a:lnTo>
                  <a:pt x="4123659" y="1561793"/>
                </a:lnTo>
                <a:lnTo>
                  <a:pt x="4122991" y="1568375"/>
                </a:lnTo>
                <a:lnTo>
                  <a:pt x="4121655" y="1575614"/>
                </a:lnTo>
                <a:lnTo>
                  <a:pt x="4118984" y="1579563"/>
                </a:lnTo>
                <a:lnTo>
                  <a:pt x="4115645" y="1582854"/>
                </a:lnTo>
                <a:lnTo>
                  <a:pt x="4112306" y="1586144"/>
                </a:lnTo>
                <a:lnTo>
                  <a:pt x="4110302" y="1588777"/>
                </a:lnTo>
                <a:lnTo>
                  <a:pt x="4107631" y="1588777"/>
                </a:lnTo>
                <a:lnTo>
                  <a:pt x="4105627" y="1588119"/>
                </a:lnTo>
                <a:lnTo>
                  <a:pt x="4102956" y="1587461"/>
                </a:lnTo>
                <a:lnTo>
                  <a:pt x="4100952" y="1586144"/>
                </a:lnTo>
                <a:lnTo>
                  <a:pt x="4099617" y="1585486"/>
                </a:lnTo>
                <a:lnTo>
                  <a:pt x="4099617" y="1584828"/>
                </a:lnTo>
                <a:lnTo>
                  <a:pt x="4098949" y="1583512"/>
                </a:lnTo>
                <a:lnTo>
                  <a:pt x="4098949" y="1581537"/>
                </a:lnTo>
                <a:lnTo>
                  <a:pt x="4098281" y="1578247"/>
                </a:lnTo>
                <a:lnTo>
                  <a:pt x="4098281" y="1575614"/>
                </a:lnTo>
                <a:lnTo>
                  <a:pt x="4101620" y="1571007"/>
                </a:lnTo>
                <a:lnTo>
                  <a:pt x="4105627" y="1567058"/>
                </a:lnTo>
                <a:lnTo>
                  <a:pt x="4106963" y="1563768"/>
                </a:lnTo>
                <a:lnTo>
                  <a:pt x="4106963" y="1559161"/>
                </a:lnTo>
                <a:lnTo>
                  <a:pt x="4106963" y="1554554"/>
                </a:lnTo>
                <a:lnTo>
                  <a:pt x="4105627" y="1551263"/>
                </a:lnTo>
                <a:lnTo>
                  <a:pt x="4101620" y="1547314"/>
                </a:lnTo>
                <a:lnTo>
                  <a:pt x="4098281" y="1543365"/>
                </a:lnTo>
                <a:lnTo>
                  <a:pt x="4097613" y="1540733"/>
                </a:lnTo>
                <a:lnTo>
                  <a:pt x="4097613" y="1536784"/>
                </a:lnTo>
                <a:lnTo>
                  <a:pt x="4098281" y="1532835"/>
                </a:lnTo>
                <a:lnTo>
                  <a:pt x="4098281" y="1530202"/>
                </a:lnTo>
                <a:lnTo>
                  <a:pt x="4100952" y="1528228"/>
                </a:lnTo>
                <a:close/>
                <a:moveTo>
                  <a:pt x="6010964" y="1524966"/>
                </a:moveTo>
                <a:lnTo>
                  <a:pt x="6013619" y="1525617"/>
                </a:lnTo>
                <a:lnTo>
                  <a:pt x="6017603" y="1526268"/>
                </a:lnTo>
                <a:lnTo>
                  <a:pt x="6022250" y="1527570"/>
                </a:lnTo>
                <a:lnTo>
                  <a:pt x="6024906" y="1529524"/>
                </a:lnTo>
                <a:lnTo>
                  <a:pt x="6026897" y="1531477"/>
                </a:lnTo>
                <a:lnTo>
                  <a:pt x="6028889" y="1534082"/>
                </a:lnTo>
                <a:lnTo>
                  <a:pt x="6028889" y="1535384"/>
                </a:lnTo>
                <a:lnTo>
                  <a:pt x="6028889" y="1536686"/>
                </a:lnTo>
                <a:lnTo>
                  <a:pt x="6028889" y="1537989"/>
                </a:lnTo>
                <a:lnTo>
                  <a:pt x="6027561" y="1538640"/>
                </a:lnTo>
                <a:lnTo>
                  <a:pt x="6024906" y="1540593"/>
                </a:lnTo>
                <a:lnTo>
                  <a:pt x="6020922" y="1541896"/>
                </a:lnTo>
                <a:lnTo>
                  <a:pt x="6016939" y="1542547"/>
                </a:lnTo>
                <a:lnTo>
                  <a:pt x="6013619" y="1543198"/>
                </a:lnTo>
                <a:lnTo>
                  <a:pt x="6009636" y="1542547"/>
                </a:lnTo>
                <a:lnTo>
                  <a:pt x="6005652" y="1541896"/>
                </a:lnTo>
                <a:lnTo>
                  <a:pt x="6001669" y="1540593"/>
                </a:lnTo>
                <a:lnTo>
                  <a:pt x="5999677" y="1538640"/>
                </a:lnTo>
                <a:lnTo>
                  <a:pt x="5997022" y="1536686"/>
                </a:lnTo>
                <a:lnTo>
                  <a:pt x="5995694" y="1534082"/>
                </a:lnTo>
                <a:lnTo>
                  <a:pt x="5995694" y="1532780"/>
                </a:lnTo>
                <a:lnTo>
                  <a:pt x="5995030" y="1531477"/>
                </a:lnTo>
                <a:lnTo>
                  <a:pt x="5995694" y="1530175"/>
                </a:lnTo>
                <a:lnTo>
                  <a:pt x="5996358" y="1529524"/>
                </a:lnTo>
                <a:lnTo>
                  <a:pt x="5997686" y="1527570"/>
                </a:lnTo>
                <a:lnTo>
                  <a:pt x="6001669" y="1526268"/>
                </a:lnTo>
                <a:lnTo>
                  <a:pt x="6006316" y="1525617"/>
                </a:lnTo>
                <a:close/>
                <a:moveTo>
                  <a:pt x="6069609" y="1515850"/>
                </a:moveTo>
                <a:lnTo>
                  <a:pt x="6073376" y="1516501"/>
                </a:lnTo>
                <a:lnTo>
                  <a:pt x="6077143" y="1518454"/>
                </a:lnTo>
                <a:lnTo>
                  <a:pt x="6080283" y="1520408"/>
                </a:lnTo>
                <a:lnTo>
                  <a:pt x="6082166" y="1523012"/>
                </a:lnTo>
                <a:lnTo>
                  <a:pt x="6084678" y="1523012"/>
                </a:lnTo>
                <a:lnTo>
                  <a:pt x="6088445" y="1523012"/>
                </a:lnTo>
                <a:lnTo>
                  <a:pt x="6092213" y="1523663"/>
                </a:lnTo>
                <a:lnTo>
                  <a:pt x="6094724" y="1524966"/>
                </a:lnTo>
                <a:lnTo>
                  <a:pt x="6095980" y="1526919"/>
                </a:lnTo>
                <a:lnTo>
                  <a:pt x="6096608" y="1529523"/>
                </a:lnTo>
                <a:lnTo>
                  <a:pt x="6095980" y="1532128"/>
                </a:lnTo>
                <a:lnTo>
                  <a:pt x="6094724" y="1534081"/>
                </a:lnTo>
                <a:lnTo>
                  <a:pt x="6094096" y="1536686"/>
                </a:lnTo>
                <a:lnTo>
                  <a:pt x="6091585" y="1539290"/>
                </a:lnTo>
                <a:lnTo>
                  <a:pt x="6090329" y="1540593"/>
                </a:lnTo>
                <a:lnTo>
                  <a:pt x="6088445" y="1541895"/>
                </a:lnTo>
                <a:lnTo>
                  <a:pt x="6086562" y="1543197"/>
                </a:lnTo>
                <a:lnTo>
                  <a:pt x="6084678" y="1543197"/>
                </a:lnTo>
                <a:lnTo>
                  <a:pt x="6081539" y="1542546"/>
                </a:lnTo>
                <a:lnTo>
                  <a:pt x="6075888" y="1541244"/>
                </a:lnTo>
                <a:lnTo>
                  <a:pt x="6073376" y="1540593"/>
                </a:lnTo>
                <a:lnTo>
                  <a:pt x="6070864" y="1539290"/>
                </a:lnTo>
                <a:lnTo>
                  <a:pt x="6067725" y="1537988"/>
                </a:lnTo>
                <a:lnTo>
                  <a:pt x="6066469" y="1536035"/>
                </a:lnTo>
                <a:lnTo>
                  <a:pt x="6064585" y="1534081"/>
                </a:lnTo>
                <a:lnTo>
                  <a:pt x="6063330" y="1530174"/>
                </a:lnTo>
                <a:lnTo>
                  <a:pt x="6062074" y="1526268"/>
                </a:lnTo>
                <a:lnTo>
                  <a:pt x="6061446" y="1523012"/>
                </a:lnTo>
                <a:lnTo>
                  <a:pt x="6065213" y="1518454"/>
                </a:lnTo>
                <a:close/>
                <a:moveTo>
                  <a:pt x="7618326" y="1505432"/>
                </a:moveTo>
                <a:lnTo>
                  <a:pt x="7620303" y="1505432"/>
                </a:lnTo>
                <a:lnTo>
                  <a:pt x="7622939" y="1505432"/>
                </a:lnTo>
                <a:lnTo>
                  <a:pt x="7624916" y="1505432"/>
                </a:lnTo>
                <a:lnTo>
                  <a:pt x="7629529" y="1506083"/>
                </a:lnTo>
                <a:lnTo>
                  <a:pt x="7632824" y="1506083"/>
                </a:lnTo>
                <a:lnTo>
                  <a:pt x="7638096" y="1507386"/>
                </a:lnTo>
                <a:lnTo>
                  <a:pt x="7643368" y="1510641"/>
                </a:lnTo>
                <a:lnTo>
                  <a:pt x="7649298" y="1513897"/>
                </a:lnTo>
                <a:lnTo>
                  <a:pt x="7653911" y="1516501"/>
                </a:lnTo>
                <a:lnTo>
                  <a:pt x="7657206" y="1516501"/>
                </a:lnTo>
                <a:lnTo>
                  <a:pt x="7660501" y="1516501"/>
                </a:lnTo>
                <a:lnTo>
                  <a:pt x="7664455" y="1517152"/>
                </a:lnTo>
                <a:lnTo>
                  <a:pt x="7667091" y="1519106"/>
                </a:lnTo>
                <a:lnTo>
                  <a:pt x="7669068" y="1521710"/>
                </a:lnTo>
                <a:lnTo>
                  <a:pt x="7671045" y="1524966"/>
                </a:lnTo>
                <a:lnTo>
                  <a:pt x="7672363" y="1528873"/>
                </a:lnTo>
                <a:lnTo>
                  <a:pt x="7672363" y="1531477"/>
                </a:lnTo>
                <a:lnTo>
                  <a:pt x="7669727" y="1532780"/>
                </a:lnTo>
                <a:lnTo>
                  <a:pt x="7665773" y="1534082"/>
                </a:lnTo>
                <a:lnTo>
                  <a:pt x="7661819" y="1534082"/>
                </a:lnTo>
                <a:lnTo>
                  <a:pt x="7659183" y="1534082"/>
                </a:lnTo>
                <a:lnTo>
                  <a:pt x="7654570" y="1534082"/>
                </a:lnTo>
                <a:lnTo>
                  <a:pt x="7648639" y="1534082"/>
                </a:lnTo>
                <a:lnTo>
                  <a:pt x="7643368" y="1534082"/>
                </a:lnTo>
                <a:lnTo>
                  <a:pt x="7638096" y="1534082"/>
                </a:lnTo>
                <a:lnTo>
                  <a:pt x="7633483" y="1530826"/>
                </a:lnTo>
                <a:lnTo>
                  <a:pt x="7628211" y="1526268"/>
                </a:lnTo>
                <a:lnTo>
                  <a:pt x="7622939" y="1521059"/>
                </a:lnTo>
                <a:lnTo>
                  <a:pt x="7619644" y="1516501"/>
                </a:lnTo>
                <a:lnTo>
                  <a:pt x="7618326" y="1511292"/>
                </a:lnTo>
                <a:lnTo>
                  <a:pt x="7617667" y="1506083"/>
                </a:lnTo>
                <a:close/>
                <a:moveTo>
                  <a:pt x="6095074" y="1480688"/>
                </a:moveTo>
                <a:lnTo>
                  <a:pt x="6096981" y="1480688"/>
                </a:lnTo>
                <a:lnTo>
                  <a:pt x="6098887" y="1480688"/>
                </a:lnTo>
                <a:lnTo>
                  <a:pt x="6100794" y="1480688"/>
                </a:lnTo>
                <a:lnTo>
                  <a:pt x="6102066" y="1481339"/>
                </a:lnTo>
                <a:lnTo>
                  <a:pt x="6104608" y="1481990"/>
                </a:lnTo>
                <a:lnTo>
                  <a:pt x="6108422" y="1483292"/>
                </a:lnTo>
                <a:lnTo>
                  <a:pt x="6109693" y="1483944"/>
                </a:lnTo>
                <a:lnTo>
                  <a:pt x="6110965" y="1485246"/>
                </a:lnTo>
                <a:lnTo>
                  <a:pt x="6112236" y="1485897"/>
                </a:lnTo>
                <a:lnTo>
                  <a:pt x="6112236" y="1487199"/>
                </a:lnTo>
                <a:lnTo>
                  <a:pt x="6111600" y="1489804"/>
                </a:lnTo>
                <a:lnTo>
                  <a:pt x="6109693" y="1492409"/>
                </a:lnTo>
                <a:lnTo>
                  <a:pt x="6107151" y="1495665"/>
                </a:lnTo>
                <a:lnTo>
                  <a:pt x="6104608" y="1498269"/>
                </a:lnTo>
                <a:lnTo>
                  <a:pt x="6103337" y="1498920"/>
                </a:lnTo>
                <a:lnTo>
                  <a:pt x="6101430" y="1498920"/>
                </a:lnTo>
                <a:lnTo>
                  <a:pt x="6099523" y="1498269"/>
                </a:lnTo>
                <a:lnTo>
                  <a:pt x="6097616" y="1497618"/>
                </a:lnTo>
                <a:lnTo>
                  <a:pt x="6093167" y="1496315"/>
                </a:lnTo>
                <a:lnTo>
                  <a:pt x="6088717" y="1495013"/>
                </a:lnTo>
                <a:lnTo>
                  <a:pt x="6079818" y="1501525"/>
                </a:lnTo>
                <a:lnTo>
                  <a:pt x="6072826" y="1506734"/>
                </a:lnTo>
                <a:lnTo>
                  <a:pt x="6067741" y="1506083"/>
                </a:lnTo>
                <a:lnTo>
                  <a:pt x="6063291" y="1502827"/>
                </a:lnTo>
                <a:lnTo>
                  <a:pt x="6061385" y="1501525"/>
                </a:lnTo>
                <a:lnTo>
                  <a:pt x="6060113" y="1500222"/>
                </a:lnTo>
                <a:lnTo>
                  <a:pt x="6058842" y="1498920"/>
                </a:lnTo>
                <a:lnTo>
                  <a:pt x="6058842" y="1498269"/>
                </a:lnTo>
                <a:lnTo>
                  <a:pt x="6058842" y="1496315"/>
                </a:lnTo>
                <a:lnTo>
                  <a:pt x="6060113" y="1494362"/>
                </a:lnTo>
                <a:lnTo>
                  <a:pt x="6061385" y="1493060"/>
                </a:lnTo>
                <a:lnTo>
                  <a:pt x="6062656" y="1491757"/>
                </a:lnTo>
                <a:lnTo>
                  <a:pt x="6066470" y="1489153"/>
                </a:lnTo>
                <a:lnTo>
                  <a:pt x="6069648" y="1487199"/>
                </a:lnTo>
                <a:lnTo>
                  <a:pt x="6073462" y="1485246"/>
                </a:lnTo>
                <a:lnTo>
                  <a:pt x="6077911" y="1484595"/>
                </a:lnTo>
                <a:lnTo>
                  <a:pt x="6082361" y="1484595"/>
                </a:lnTo>
                <a:lnTo>
                  <a:pt x="6086175" y="1484595"/>
                </a:lnTo>
                <a:lnTo>
                  <a:pt x="6089989" y="1482641"/>
                </a:lnTo>
                <a:close/>
                <a:moveTo>
                  <a:pt x="6079679" y="1448132"/>
                </a:moveTo>
                <a:lnTo>
                  <a:pt x="6086190" y="1448132"/>
                </a:lnTo>
                <a:lnTo>
                  <a:pt x="6092702" y="1448132"/>
                </a:lnTo>
                <a:lnTo>
                  <a:pt x="6094655" y="1452201"/>
                </a:lnTo>
                <a:lnTo>
                  <a:pt x="6096609" y="1457628"/>
                </a:lnTo>
                <a:lnTo>
                  <a:pt x="6097260" y="1462376"/>
                </a:lnTo>
                <a:lnTo>
                  <a:pt x="6097911" y="1465089"/>
                </a:lnTo>
                <a:lnTo>
                  <a:pt x="6094655" y="1469158"/>
                </a:lnTo>
                <a:lnTo>
                  <a:pt x="6089446" y="1473906"/>
                </a:lnTo>
                <a:lnTo>
                  <a:pt x="6084237" y="1477298"/>
                </a:lnTo>
                <a:lnTo>
                  <a:pt x="6079679" y="1480011"/>
                </a:lnTo>
                <a:lnTo>
                  <a:pt x="6074470" y="1480689"/>
                </a:lnTo>
                <a:lnTo>
                  <a:pt x="6067307" y="1480689"/>
                </a:lnTo>
                <a:lnTo>
                  <a:pt x="6064051" y="1480689"/>
                </a:lnTo>
                <a:lnTo>
                  <a:pt x="6061447" y="1480011"/>
                </a:lnTo>
                <a:lnTo>
                  <a:pt x="6058842" y="1479332"/>
                </a:lnTo>
                <a:lnTo>
                  <a:pt x="6057540" y="1477976"/>
                </a:lnTo>
                <a:lnTo>
                  <a:pt x="6056237" y="1475263"/>
                </a:lnTo>
                <a:lnTo>
                  <a:pt x="6055586" y="1471193"/>
                </a:lnTo>
                <a:lnTo>
                  <a:pt x="6054935" y="1467802"/>
                </a:lnTo>
                <a:lnTo>
                  <a:pt x="6054935" y="1465089"/>
                </a:lnTo>
                <a:lnTo>
                  <a:pt x="6058842" y="1463732"/>
                </a:lnTo>
                <a:lnTo>
                  <a:pt x="6064051" y="1462376"/>
                </a:lnTo>
                <a:lnTo>
                  <a:pt x="6067307" y="1461697"/>
                </a:lnTo>
                <a:lnTo>
                  <a:pt x="6070563" y="1461019"/>
                </a:lnTo>
                <a:lnTo>
                  <a:pt x="6072516" y="1459662"/>
                </a:lnTo>
                <a:lnTo>
                  <a:pt x="6074470" y="1457628"/>
                </a:lnTo>
                <a:lnTo>
                  <a:pt x="6077074" y="1453558"/>
                </a:lnTo>
                <a:close/>
                <a:moveTo>
                  <a:pt x="5849176" y="1403854"/>
                </a:moveTo>
                <a:lnTo>
                  <a:pt x="5852431" y="1404484"/>
                </a:lnTo>
                <a:lnTo>
                  <a:pt x="5855036" y="1405744"/>
                </a:lnTo>
                <a:lnTo>
                  <a:pt x="5856338" y="1407005"/>
                </a:lnTo>
                <a:lnTo>
                  <a:pt x="5858292" y="1410155"/>
                </a:lnTo>
                <a:lnTo>
                  <a:pt x="5859594" y="1413306"/>
                </a:lnTo>
                <a:lnTo>
                  <a:pt x="5859594" y="1415826"/>
                </a:lnTo>
                <a:lnTo>
                  <a:pt x="5858292" y="1417717"/>
                </a:lnTo>
                <a:lnTo>
                  <a:pt x="5856989" y="1419607"/>
                </a:lnTo>
                <a:lnTo>
                  <a:pt x="5855036" y="1420867"/>
                </a:lnTo>
                <a:lnTo>
                  <a:pt x="5853083" y="1421498"/>
                </a:lnTo>
                <a:lnTo>
                  <a:pt x="5849176" y="1423388"/>
                </a:lnTo>
                <a:lnTo>
                  <a:pt x="5844618" y="1423388"/>
                </a:lnTo>
                <a:lnTo>
                  <a:pt x="5842013" y="1423388"/>
                </a:lnTo>
                <a:lnTo>
                  <a:pt x="5837455" y="1422128"/>
                </a:lnTo>
                <a:lnTo>
                  <a:pt x="5835502" y="1421498"/>
                </a:lnTo>
                <a:lnTo>
                  <a:pt x="5834199" y="1420237"/>
                </a:lnTo>
                <a:lnTo>
                  <a:pt x="5832897" y="1419607"/>
                </a:lnTo>
                <a:lnTo>
                  <a:pt x="5832246" y="1418347"/>
                </a:lnTo>
                <a:lnTo>
                  <a:pt x="5832897" y="1416456"/>
                </a:lnTo>
                <a:lnTo>
                  <a:pt x="5833548" y="1414566"/>
                </a:lnTo>
                <a:lnTo>
                  <a:pt x="5834851" y="1412046"/>
                </a:lnTo>
                <a:lnTo>
                  <a:pt x="5836153" y="1410155"/>
                </a:lnTo>
                <a:lnTo>
                  <a:pt x="5840060" y="1407005"/>
                </a:lnTo>
                <a:lnTo>
                  <a:pt x="5842664" y="1405744"/>
                </a:lnTo>
                <a:lnTo>
                  <a:pt x="5845920" y="1404484"/>
                </a:lnTo>
                <a:close/>
                <a:moveTo>
                  <a:pt x="7912970" y="1396041"/>
                </a:moveTo>
                <a:lnTo>
                  <a:pt x="7914915" y="1396041"/>
                </a:lnTo>
                <a:lnTo>
                  <a:pt x="7917509" y="1396689"/>
                </a:lnTo>
                <a:lnTo>
                  <a:pt x="7918806" y="1397336"/>
                </a:lnTo>
                <a:lnTo>
                  <a:pt x="7921399" y="1398631"/>
                </a:lnTo>
                <a:lnTo>
                  <a:pt x="7923344" y="1400574"/>
                </a:lnTo>
                <a:lnTo>
                  <a:pt x="7925937" y="1403813"/>
                </a:lnTo>
                <a:lnTo>
                  <a:pt x="7930476" y="1408994"/>
                </a:lnTo>
                <a:lnTo>
                  <a:pt x="7934366" y="1412880"/>
                </a:lnTo>
                <a:lnTo>
                  <a:pt x="7940201" y="1414175"/>
                </a:lnTo>
                <a:lnTo>
                  <a:pt x="7947333" y="1414175"/>
                </a:lnTo>
                <a:lnTo>
                  <a:pt x="7951223" y="1414823"/>
                </a:lnTo>
                <a:lnTo>
                  <a:pt x="7954464" y="1415470"/>
                </a:lnTo>
                <a:lnTo>
                  <a:pt x="7957706" y="1416118"/>
                </a:lnTo>
                <a:lnTo>
                  <a:pt x="7959651" y="1418061"/>
                </a:lnTo>
                <a:lnTo>
                  <a:pt x="7961596" y="1419356"/>
                </a:lnTo>
                <a:lnTo>
                  <a:pt x="7962893" y="1421947"/>
                </a:lnTo>
                <a:lnTo>
                  <a:pt x="7964190" y="1424538"/>
                </a:lnTo>
                <a:lnTo>
                  <a:pt x="7964838" y="1428423"/>
                </a:lnTo>
                <a:lnTo>
                  <a:pt x="7965486" y="1431662"/>
                </a:lnTo>
                <a:lnTo>
                  <a:pt x="7966783" y="1434252"/>
                </a:lnTo>
                <a:lnTo>
                  <a:pt x="7968080" y="1436843"/>
                </a:lnTo>
                <a:lnTo>
                  <a:pt x="7969376" y="1438786"/>
                </a:lnTo>
                <a:lnTo>
                  <a:pt x="7971321" y="1440081"/>
                </a:lnTo>
                <a:lnTo>
                  <a:pt x="7973266" y="1441377"/>
                </a:lnTo>
                <a:lnTo>
                  <a:pt x="7976508" y="1442024"/>
                </a:lnTo>
                <a:lnTo>
                  <a:pt x="7979750" y="1442024"/>
                </a:lnTo>
                <a:lnTo>
                  <a:pt x="7982992" y="1442672"/>
                </a:lnTo>
                <a:lnTo>
                  <a:pt x="7985585" y="1443319"/>
                </a:lnTo>
                <a:lnTo>
                  <a:pt x="7988178" y="1444615"/>
                </a:lnTo>
                <a:lnTo>
                  <a:pt x="7989475" y="1445910"/>
                </a:lnTo>
                <a:lnTo>
                  <a:pt x="7990772" y="1449148"/>
                </a:lnTo>
                <a:lnTo>
                  <a:pt x="7991420" y="1452387"/>
                </a:lnTo>
                <a:lnTo>
                  <a:pt x="7990772" y="1456273"/>
                </a:lnTo>
                <a:lnTo>
                  <a:pt x="7989475" y="1458863"/>
                </a:lnTo>
                <a:lnTo>
                  <a:pt x="7986882" y="1463397"/>
                </a:lnTo>
                <a:lnTo>
                  <a:pt x="7982992" y="1467283"/>
                </a:lnTo>
                <a:lnTo>
                  <a:pt x="7981047" y="1469226"/>
                </a:lnTo>
                <a:lnTo>
                  <a:pt x="7978453" y="1470521"/>
                </a:lnTo>
                <a:lnTo>
                  <a:pt x="7976508" y="1471816"/>
                </a:lnTo>
                <a:lnTo>
                  <a:pt x="7974563" y="1471816"/>
                </a:lnTo>
                <a:lnTo>
                  <a:pt x="7968080" y="1473112"/>
                </a:lnTo>
                <a:lnTo>
                  <a:pt x="7960948" y="1473112"/>
                </a:lnTo>
                <a:lnTo>
                  <a:pt x="7953816" y="1473112"/>
                </a:lnTo>
                <a:lnTo>
                  <a:pt x="7947333" y="1474407"/>
                </a:lnTo>
                <a:lnTo>
                  <a:pt x="7943443" y="1477645"/>
                </a:lnTo>
                <a:lnTo>
                  <a:pt x="7938904" y="1482826"/>
                </a:lnTo>
                <a:lnTo>
                  <a:pt x="7933717" y="1488008"/>
                </a:lnTo>
                <a:lnTo>
                  <a:pt x="7929827" y="1492541"/>
                </a:lnTo>
                <a:lnTo>
                  <a:pt x="7925937" y="1495779"/>
                </a:lnTo>
                <a:lnTo>
                  <a:pt x="7924641" y="1497722"/>
                </a:lnTo>
                <a:lnTo>
                  <a:pt x="7920102" y="1499665"/>
                </a:lnTo>
                <a:lnTo>
                  <a:pt x="7914267" y="1500961"/>
                </a:lnTo>
                <a:lnTo>
                  <a:pt x="7911674" y="1500961"/>
                </a:lnTo>
                <a:lnTo>
                  <a:pt x="7909080" y="1501608"/>
                </a:lnTo>
                <a:lnTo>
                  <a:pt x="7906487" y="1500961"/>
                </a:lnTo>
                <a:lnTo>
                  <a:pt x="7904542" y="1500313"/>
                </a:lnTo>
                <a:lnTo>
                  <a:pt x="7901949" y="1499665"/>
                </a:lnTo>
                <a:lnTo>
                  <a:pt x="7898707" y="1499018"/>
                </a:lnTo>
                <a:lnTo>
                  <a:pt x="7895465" y="1497075"/>
                </a:lnTo>
                <a:lnTo>
                  <a:pt x="7892872" y="1495132"/>
                </a:lnTo>
                <a:lnTo>
                  <a:pt x="7889630" y="1493836"/>
                </a:lnTo>
                <a:lnTo>
                  <a:pt x="7887037" y="1492541"/>
                </a:lnTo>
                <a:lnTo>
                  <a:pt x="7884443" y="1491893"/>
                </a:lnTo>
                <a:lnTo>
                  <a:pt x="7882498" y="1492541"/>
                </a:lnTo>
                <a:lnTo>
                  <a:pt x="7880553" y="1493189"/>
                </a:lnTo>
                <a:lnTo>
                  <a:pt x="7878608" y="1494484"/>
                </a:lnTo>
                <a:lnTo>
                  <a:pt x="7876015" y="1495779"/>
                </a:lnTo>
                <a:lnTo>
                  <a:pt x="7874070" y="1497722"/>
                </a:lnTo>
                <a:lnTo>
                  <a:pt x="7870180" y="1502256"/>
                </a:lnTo>
                <a:lnTo>
                  <a:pt x="7867586" y="1506142"/>
                </a:lnTo>
                <a:lnTo>
                  <a:pt x="7863696" y="1511971"/>
                </a:lnTo>
                <a:lnTo>
                  <a:pt x="7860455" y="1516504"/>
                </a:lnTo>
                <a:lnTo>
                  <a:pt x="7857861" y="1517152"/>
                </a:lnTo>
                <a:lnTo>
                  <a:pt x="7855268" y="1517152"/>
                </a:lnTo>
                <a:lnTo>
                  <a:pt x="7852675" y="1516504"/>
                </a:lnTo>
                <a:lnTo>
                  <a:pt x="7849433" y="1515209"/>
                </a:lnTo>
                <a:lnTo>
                  <a:pt x="7846839" y="1513914"/>
                </a:lnTo>
                <a:lnTo>
                  <a:pt x="7844246" y="1512618"/>
                </a:lnTo>
                <a:lnTo>
                  <a:pt x="7841653" y="1510675"/>
                </a:lnTo>
                <a:lnTo>
                  <a:pt x="7840356" y="1508732"/>
                </a:lnTo>
                <a:lnTo>
                  <a:pt x="7840356" y="1506142"/>
                </a:lnTo>
                <a:lnTo>
                  <a:pt x="7841004" y="1501608"/>
                </a:lnTo>
                <a:lnTo>
                  <a:pt x="7841653" y="1497722"/>
                </a:lnTo>
                <a:lnTo>
                  <a:pt x="7842949" y="1495132"/>
                </a:lnTo>
                <a:lnTo>
                  <a:pt x="7848784" y="1488655"/>
                </a:lnTo>
                <a:lnTo>
                  <a:pt x="7855268" y="1479588"/>
                </a:lnTo>
                <a:lnTo>
                  <a:pt x="7855268" y="1475054"/>
                </a:lnTo>
                <a:lnTo>
                  <a:pt x="7853971" y="1469226"/>
                </a:lnTo>
                <a:lnTo>
                  <a:pt x="7853323" y="1462749"/>
                </a:lnTo>
                <a:lnTo>
                  <a:pt x="7852675" y="1456273"/>
                </a:lnTo>
                <a:lnTo>
                  <a:pt x="7852026" y="1449148"/>
                </a:lnTo>
                <a:lnTo>
                  <a:pt x="7850729" y="1439434"/>
                </a:lnTo>
                <a:lnTo>
                  <a:pt x="7850081" y="1434900"/>
                </a:lnTo>
                <a:lnTo>
                  <a:pt x="7849433" y="1430366"/>
                </a:lnTo>
                <a:lnTo>
                  <a:pt x="7849433" y="1426481"/>
                </a:lnTo>
                <a:lnTo>
                  <a:pt x="7850081" y="1423242"/>
                </a:lnTo>
                <a:lnTo>
                  <a:pt x="7853323" y="1416766"/>
                </a:lnTo>
                <a:lnTo>
                  <a:pt x="7856565" y="1409642"/>
                </a:lnTo>
                <a:lnTo>
                  <a:pt x="7859158" y="1406403"/>
                </a:lnTo>
                <a:lnTo>
                  <a:pt x="7861103" y="1403165"/>
                </a:lnTo>
                <a:lnTo>
                  <a:pt x="7863048" y="1400574"/>
                </a:lnTo>
                <a:lnTo>
                  <a:pt x="7864993" y="1399279"/>
                </a:lnTo>
                <a:lnTo>
                  <a:pt x="7868235" y="1398631"/>
                </a:lnTo>
                <a:lnTo>
                  <a:pt x="7872125" y="1398631"/>
                </a:lnTo>
                <a:lnTo>
                  <a:pt x="7876663" y="1398631"/>
                </a:lnTo>
                <a:lnTo>
                  <a:pt x="7881202" y="1399279"/>
                </a:lnTo>
                <a:lnTo>
                  <a:pt x="7890278" y="1401870"/>
                </a:lnTo>
                <a:lnTo>
                  <a:pt x="7897410" y="1402517"/>
                </a:lnTo>
                <a:lnTo>
                  <a:pt x="7901949" y="1400574"/>
                </a:lnTo>
                <a:lnTo>
                  <a:pt x="7907135" y="1397984"/>
                </a:lnTo>
                <a:lnTo>
                  <a:pt x="7909729" y="1397336"/>
                </a:lnTo>
                <a:close/>
                <a:moveTo>
                  <a:pt x="7808181" y="1385622"/>
                </a:moveTo>
                <a:lnTo>
                  <a:pt x="7812036" y="1385622"/>
                </a:lnTo>
                <a:lnTo>
                  <a:pt x="7816534" y="1386258"/>
                </a:lnTo>
                <a:lnTo>
                  <a:pt x="7819103" y="1386895"/>
                </a:lnTo>
                <a:lnTo>
                  <a:pt x="7821673" y="1387531"/>
                </a:lnTo>
                <a:lnTo>
                  <a:pt x="7825528" y="1390713"/>
                </a:lnTo>
                <a:lnTo>
                  <a:pt x="7828740" y="1395167"/>
                </a:lnTo>
                <a:lnTo>
                  <a:pt x="7831953" y="1400257"/>
                </a:lnTo>
                <a:lnTo>
                  <a:pt x="7834523" y="1405348"/>
                </a:lnTo>
                <a:lnTo>
                  <a:pt x="7835808" y="1409802"/>
                </a:lnTo>
                <a:lnTo>
                  <a:pt x="7836450" y="1416166"/>
                </a:lnTo>
                <a:lnTo>
                  <a:pt x="7835808" y="1423165"/>
                </a:lnTo>
                <a:lnTo>
                  <a:pt x="7834523" y="1429529"/>
                </a:lnTo>
                <a:lnTo>
                  <a:pt x="7827455" y="1435892"/>
                </a:lnTo>
                <a:lnTo>
                  <a:pt x="7819103" y="1441619"/>
                </a:lnTo>
                <a:lnTo>
                  <a:pt x="7813964" y="1440983"/>
                </a:lnTo>
                <a:lnTo>
                  <a:pt x="7807539" y="1439074"/>
                </a:lnTo>
                <a:lnTo>
                  <a:pt x="7801757" y="1436528"/>
                </a:lnTo>
                <a:lnTo>
                  <a:pt x="7798544" y="1434619"/>
                </a:lnTo>
                <a:lnTo>
                  <a:pt x="7794690" y="1429529"/>
                </a:lnTo>
                <a:lnTo>
                  <a:pt x="7791477" y="1423802"/>
                </a:lnTo>
                <a:lnTo>
                  <a:pt x="7788907" y="1417438"/>
                </a:lnTo>
                <a:lnTo>
                  <a:pt x="7788265" y="1412348"/>
                </a:lnTo>
                <a:lnTo>
                  <a:pt x="7788907" y="1407257"/>
                </a:lnTo>
                <a:lnTo>
                  <a:pt x="7790192" y="1400257"/>
                </a:lnTo>
                <a:lnTo>
                  <a:pt x="7791477" y="1396439"/>
                </a:lnTo>
                <a:lnTo>
                  <a:pt x="7792762" y="1393894"/>
                </a:lnTo>
                <a:lnTo>
                  <a:pt x="7794047" y="1391349"/>
                </a:lnTo>
                <a:lnTo>
                  <a:pt x="7795975" y="1390076"/>
                </a:lnTo>
                <a:lnTo>
                  <a:pt x="7797902" y="1388167"/>
                </a:lnTo>
                <a:lnTo>
                  <a:pt x="7801114" y="1386895"/>
                </a:lnTo>
                <a:lnTo>
                  <a:pt x="7804969" y="1386258"/>
                </a:lnTo>
                <a:close/>
                <a:moveTo>
                  <a:pt x="4331679" y="1351763"/>
                </a:moveTo>
                <a:lnTo>
                  <a:pt x="4338217" y="1351763"/>
                </a:lnTo>
                <a:lnTo>
                  <a:pt x="4341486" y="1351763"/>
                </a:lnTo>
                <a:lnTo>
                  <a:pt x="4344755" y="1353063"/>
                </a:lnTo>
                <a:lnTo>
                  <a:pt x="4348024" y="1355013"/>
                </a:lnTo>
                <a:lnTo>
                  <a:pt x="4351294" y="1356964"/>
                </a:lnTo>
                <a:lnTo>
                  <a:pt x="4357832" y="1361514"/>
                </a:lnTo>
                <a:lnTo>
                  <a:pt x="4363716" y="1364115"/>
                </a:lnTo>
                <a:lnTo>
                  <a:pt x="4370255" y="1369966"/>
                </a:lnTo>
                <a:lnTo>
                  <a:pt x="4377447" y="1377767"/>
                </a:lnTo>
                <a:lnTo>
                  <a:pt x="4385293" y="1385568"/>
                </a:lnTo>
                <a:lnTo>
                  <a:pt x="4391831" y="1392719"/>
                </a:lnTo>
                <a:lnTo>
                  <a:pt x="4397716" y="1398570"/>
                </a:lnTo>
                <a:lnTo>
                  <a:pt x="4404908" y="1405722"/>
                </a:lnTo>
                <a:lnTo>
                  <a:pt x="4408177" y="1408972"/>
                </a:lnTo>
                <a:lnTo>
                  <a:pt x="4410792" y="1412222"/>
                </a:lnTo>
                <a:lnTo>
                  <a:pt x="4412754" y="1415473"/>
                </a:lnTo>
                <a:lnTo>
                  <a:pt x="4414061" y="1418724"/>
                </a:lnTo>
                <a:lnTo>
                  <a:pt x="4415369" y="1422624"/>
                </a:lnTo>
                <a:lnTo>
                  <a:pt x="4415369" y="1427175"/>
                </a:lnTo>
                <a:lnTo>
                  <a:pt x="4414715" y="1431075"/>
                </a:lnTo>
                <a:lnTo>
                  <a:pt x="4414061" y="1433676"/>
                </a:lnTo>
                <a:lnTo>
                  <a:pt x="4413407" y="1437577"/>
                </a:lnTo>
                <a:lnTo>
                  <a:pt x="4411446" y="1441477"/>
                </a:lnTo>
                <a:lnTo>
                  <a:pt x="4408831" y="1444078"/>
                </a:lnTo>
                <a:lnTo>
                  <a:pt x="4406869" y="1446678"/>
                </a:lnTo>
                <a:lnTo>
                  <a:pt x="4401639" y="1446678"/>
                </a:lnTo>
                <a:lnTo>
                  <a:pt x="4396408" y="1446678"/>
                </a:lnTo>
                <a:lnTo>
                  <a:pt x="4394446" y="1446678"/>
                </a:lnTo>
                <a:lnTo>
                  <a:pt x="4391831" y="1447328"/>
                </a:lnTo>
                <a:lnTo>
                  <a:pt x="4388562" y="1447978"/>
                </a:lnTo>
                <a:lnTo>
                  <a:pt x="4386600" y="1449278"/>
                </a:lnTo>
                <a:lnTo>
                  <a:pt x="4386600" y="1452529"/>
                </a:lnTo>
                <a:lnTo>
                  <a:pt x="4387254" y="1457080"/>
                </a:lnTo>
                <a:lnTo>
                  <a:pt x="4387254" y="1459030"/>
                </a:lnTo>
                <a:lnTo>
                  <a:pt x="4387254" y="1461630"/>
                </a:lnTo>
                <a:lnTo>
                  <a:pt x="4387254" y="1463581"/>
                </a:lnTo>
                <a:lnTo>
                  <a:pt x="4386600" y="1464881"/>
                </a:lnTo>
                <a:lnTo>
                  <a:pt x="4386600" y="1468131"/>
                </a:lnTo>
                <a:lnTo>
                  <a:pt x="4385947" y="1472032"/>
                </a:lnTo>
                <a:lnTo>
                  <a:pt x="4385293" y="1475283"/>
                </a:lnTo>
                <a:lnTo>
                  <a:pt x="4383985" y="1477233"/>
                </a:lnTo>
                <a:lnTo>
                  <a:pt x="4382677" y="1477883"/>
                </a:lnTo>
                <a:lnTo>
                  <a:pt x="4380716" y="1477233"/>
                </a:lnTo>
                <a:lnTo>
                  <a:pt x="4378755" y="1475933"/>
                </a:lnTo>
                <a:lnTo>
                  <a:pt x="4376139" y="1474632"/>
                </a:lnTo>
                <a:lnTo>
                  <a:pt x="4371562" y="1471382"/>
                </a:lnTo>
                <a:lnTo>
                  <a:pt x="4368947" y="1469432"/>
                </a:lnTo>
                <a:lnTo>
                  <a:pt x="4366986" y="1470732"/>
                </a:lnTo>
                <a:lnTo>
                  <a:pt x="4365678" y="1472682"/>
                </a:lnTo>
                <a:lnTo>
                  <a:pt x="4363716" y="1475283"/>
                </a:lnTo>
                <a:lnTo>
                  <a:pt x="4362409" y="1477233"/>
                </a:lnTo>
                <a:lnTo>
                  <a:pt x="4360447" y="1481784"/>
                </a:lnTo>
                <a:lnTo>
                  <a:pt x="4358486" y="1485034"/>
                </a:lnTo>
                <a:lnTo>
                  <a:pt x="4355870" y="1485034"/>
                </a:lnTo>
                <a:lnTo>
                  <a:pt x="4351947" y="1485034"/>
                </a:lnTo>
                <a:lnTo>
                  <a:pt x="4347371" y="1486335"/>
                </a:lnTo>
                <a:lnTo>
                  <a:pt x="4343448" y="1487634"/>
                </a:lnTo>
                <a:lnTo>
                  <a:pt x="4340832" y="1493485"/>
                </a:lnTo>
                <a:lnTo>
                  <a:pt x="4338217" y="1498036"/>
                </a:lnTo>
                <a:lnTo>
                  <a:pt x="4336255" y="1498036"/>
                </a:lnTo>
                <a:lnTo>
                  <a:pt x="4334294" y="1498036"/>
                </a:lnTo>
                <a:lnTo>
                  <a:pt x="4332986" y="1497386"/>
                </a:lnTo>
                <a:lnTo>
                  <a:pt x="4331025" y="1496086"/>
                </a:lnTo>
                <a:lnTo>
                  <a:pt x="4327756" y="1494135"/>
                </a:lnTo>
                <a:lnTo>
                  <a:pt x="4325794" y="1492835"/>
                </a:lnTo>
                <a:lnTo>
                  <a:pt x="4321871" y="1494786"/>
                </a:lnTo>
                <a:lnTo>
                  <a:pt x="4319256" y="1496736"/>
                </a:lnTo>
                <a:lnTo>
                  <a:pt x="4316641" y="1499336"/>
                </a:lnTo>
                <a:lnTo>
                  <a:pt x="4314679" y="1502587"/>
                </a:lnTo>
                <a:lnTo>
                  <a:pt x="4315987" y="1506487"/>
                </a:lnTo>
                <a:lnTo>
                  <a:pt x="4317294" y="1511688"/>
                </a:lnTo>
                <a:lnTo>
                  <a:pt x="4317948" y="1514289"/>
                </a:lnTo>
                <a:lnTo>
                  <a:pt x="4317948" y="1516889"/>
                </a:lnTo>
                <a:lnTo>
                  <a:pt x="4317948" y="1519490"/>
                </a:lnTo>
                <a:lnTo>
                  <a:pt x="4317294" y="1521440"/>
                </a:lnTo>
                <a:lnTo>
                  <a:pt x="4312718" y="1527941"/>
                </a:lnTo>
                <a:lnTo>
                  <a:pt x="4307487" y="1534442"/>
                </a:lnTo>
                <a:lnTo>
                  <a:pt x="4302910" y="1536392"/>
                </a:lnTo>
                <a:lnTo>
                  <a:pt x="4297026" y="1538993"/>
                </a:lnTo>
                <a:lnTo>
                  <a:pt x="4291795" y="1542243"/>
                </a:lnTo>
                <a:lnTo>
                  <a:pt x="4287218" y="1544193"/>
                </a:lnTo>
                <a:lnTo>
                  <a:pt x="4280680" y="1548094"/>
                </a:lnTo>
                <a:lnTo>
                  <a:pt x="4272180" y="1551995"/>
                </a:lnTo>
                <a:lnTo>
                  <a:pt x="4269565" y="1554595"/>
                </a:lnTo>
                <a:lnTo>
                  <a:pt x="4266949" y="1558496"/>
                </a:lnTo>
                <a:lnTo>
                  <a:pt x="4264988" y="1562396"/>
                </a:lnTo>
                <a:lnTo>
                  <a:pt x="4264334" y="1564997"/>
                </a:lnTo>
                <a:lnTo>
                  <a:pt x="4263680" y="1566947"/>
                </a:lnTo>
                <a:lnTo>
                  <a:pt x="4264334" y="1569547"/>
                </a:lnTo>
                <a:lnTo>
                  <a:pt x="4265642" y="1572148"/>
                </a:lnTo>
                <a:lnTo>
                  <a:pt x="4266949" y="1575398"/>
                </a:lnTo>
                <a:lnTo>
                  <a:pt x="4268257" y="1578649"/>
                </a:lnTo>
                <a:lnTo>
                  <a:pt x="4269565" y="1581899"/>
                </a:lnTo>
                <a:lnTo>
                  <a:pt x="4269565" y="1584500"/>
                </a:lnTo>
                <a:lnTo>
                  <a:pt x="4269565" y="1587750"/>
                </a:lnTo>
                <a:lnTo>
                  <a:pt x="4268257" y="1592951"/>
                </a:lnTo>
                <a:lnTo>
                  <a:pt x="4264988" y="1599452"/>
                </a:lnTo>
                <a:lnTo>
                  <a:pt x="4261719" y="1605953"/>
                </a:lnTo>
                <a:lnTo>
                  <a:pt x="4259103" y="1611154"/>
                </a:lnTo>
                <a:lnTo>
                  <a:pt x="4257142" y="1617655"/>
                </a:lnTo>
                <a:lnTo>
                  <a:pt x="4253873" y="1625456"/>
                </a:lnTo>
                <a:lnTo>
                  <a:pt x="4251258" y="1633258"/>
                </a:lnTo>
                <a:lnTo>
                  <a:pt x="4249296" y="1639759"/>
                </a:lnTo>
                <a:lnTo>
                  <a:pt x="4248642" y="1648860"/>
                </a:lnTo>
                <a:lnTo>
                  <a:pt x="4247988" y="1661212"/>
                </a:lnTo>
                <a:lnTo>
                  <a:pt x="4246681" y="1672914"/>
                </a:lnTo>
                <a:lnTo>
                  <a:pt x="4246681" y="1682665"/>
                </a:lnTo>
                <a:lnTo>
                  <a:pt x="4247335" y="1691767"/>
                </a:lnTo>
                <a:lnTo>
                  <a:pt x="4249296" y="1702169"/>
                </a:lnTo>
                <a:lnTo>
                  <a:pt x="4250604" y="1713220"/>
                </a:lnTo>
                <a:lnTo>
                  <a:pt x="4251911" y="1721672"/>
                </a:lnTo>
                <a:lnTo>
                  <a:pt x="4251911" y="1729473"/>
                </a:lnTo>
                <a:lnTo>
                  <a:pt x="4251258" y="1738574"/>
                </a:lnTo>
                <a:lnTo>
                  <a:pt x="4250604" y="1747676"/>
                </a:lnTo>
                <a:lnTo>
                  <a:pt x="4249296" y="1754827"/>
                </a:lnTo>
                <a:lnTo>
                  <a:pt x="4247335" y="1756777"/>
                </a:lnTo>
                <a:lnTo>
                  <a:pt x="4244719" y="1758727"/>
                </a:lnTo>
                <a:lnTo>
                  <a:pt x="4242104" y="1759378"/>
                </a:lnTo>
                <a:lnTo>
                  <a:pt x="4238835" y="1760028"/>
                </a:lnTo>
                <a:lnTo>
                  <a:pt x="4236873" y="1760678"/>
                </a:lnTo>
                <a:lnTo>
                  <a:pt x="4234258" y="1760028"/>
                </a:lnTo>
                <a:lnTo>
                  <a:pt x="4231643" y="1759378"/>
                </a:lnTo>
                <a:lnTo>
                  <a:pt x="4229027" y="1758077"/>
                </a:lnTo>
                <a:lnTo>
                  <a:pt x="4226412" y="1756127"/>
                </a:lnTo>
                <a:lnTo>
                  <a:pt x="4224450" y="1754177"/>
                </a:lnTo>
                <a:lnTo>
                  <a:pt x="4222489" y="1752226"/>
                </a:lnTo>
                <a:lnTo>
                  <a:pt x="4221181" y="1749626"/>
                </a:lnTo>
                <a:lnTo>
                  <a:pt x="4219220" y="1748326"/>
                </a:lnTo>
                <a:lnTo>
                  <a:pt x="4217258" y="1745725"/>
                </a:lnTo>
                <a:lnTo>
                  <a:pt x="4215297" y="1743125"/>
                </a:lnTo>
                <a:lnTo>
                  <a:pt x="4213335" y="1739874"/>
                </a:lnTo>
                <a:lnTo>
                  <a:pt x="4212028" y="1736624"/>
                </a:lnTo>
                <a:lnTo>
                  <a:pt x="4210066" y="1733373"/>
                </a:lnTo>
                <a:lnTo>
                  <a:pt x="4208105" y="1730773"/>
                </a:lnTo>
                <a:lnTo>
                  <a:pt x="4206143" y="1729473"/>
                </a:lnTo>
                <a:lnTo>
                  <a:pt x="4200913" y="1726872"/>
                </a:lnTo>
                <a:lnTo>
                  <a:pt x="4195028" y="1724272"/>
                </a:lnTo>
                <a:lnTo>
                  <a:pt x="4187836" y="1725572"/>
                </a:lnTo>
                <a:lnTo>
                  <a:pt x="4179990" y="1726872"/>
                </a:lnTo>
                <a:lnTo>
                  <a:pt x="4176067" y="1721672"/>
                </a:lnTo>
                <a:lnTo>
                  <a:pt x="4172798" y="1713870"/>
                </a:lnTo>
                <a:lnTo>
                  <a:pt x="4171490" y="1708669"/>
                </a:lnTo>
                <a:lnTo>
                  <a:pt x="4170183" y="1703469"/>
                </a:lnTo>
                <a:lnTo>
                  <a:pt x="4167567" y="1701518"/>
                </a:lnTo>
                <a:lnTo>
                  <a:pt x="4164952" y="1700868"/>
                </a:lnTo>
                <a:lnTo>
                  <a:pt x="4162337" y="1700868"/>
                </a:lnTo>
                <a:lnTo>
                  <a:pt x="4159721" y="1700868"/>
                </a:lnTo>
                <a:lnTo>
                  <a:pt x="4159721" y="1701518"/>
                </a:lnTo>
                <a:lnTo>
                  <a:pt x="4158414" y="1703469"/>
                </a:lnTo>
                <a:lnTo>
                  <a:pt x="4156452" y="1704769"/>
                </a:lnTo>
                <a:lnTo>
                  <a:pt x="4154491" y="1706069"/>
                </a:lnTo>
                <a:lnTo>
                  <a:pt x="4149914" y="1704769"/>
                </a:lnTo>
                <a:lnTo>
                  <a:pt x="4144683" y="1702819"/>
                </a:lnTo>
                <a:lnTo>
                  <a:pt x="4140106" y="1700218"/>
                </a:lnTo>
                <a:lnTo>
                  <a:pt x="4136837" y="1698268"/>
                </a:lnTo>
                <a:lnTo>
                  <a:pt x="4135530" y="1695668"/>
                </a:lnTo>
                <a:lnTo>
                  <a:pt x="4134876" y="1691767"/>
                </a:lnTo>
                <a:lnTo>
                  <a:pt x="4134876" y="1687216"/>
                </a:lnTo>
                <a:lnTo>
                  <a:pt x="4134222" y="1682665"/>
                </a:lnTo>
                <a:lnTo>
                  <a:pt x="4135530" y="1676164"/>
                </a:lnTo>
                <a:lnTo>
                  <a:pt x="4136837" y="1667713"/>
                </a:lnTo>
                <a:lnTo>
                  <a:pt x="4136837" y="1665113"/>
                </a:lnTo>
                <a:lnTo>
                  <a:pt x="4135530" y="1661212"/>
                </a:lnTo>
                <a:lnTo>
                  <a:pt x="4133568" y="1657311"/>
                </a:lnTo>
                <a:lnTo>
                  <a:pt x="4132260" y="1654711"/>
                </a:lnTo>
                <a:lnTo>
                  <a:pt x="4128991" y="1652761"/>
                </a:lnTo>
                <a:lnTo>
                  <a:pt x="4125722" y="1650810"/>
                </a:lnTo>
                <a:lnTo>
                  <a:pt x="4121799" y="1648210"/>
                </a:lnTo>
                <a:lnTo>
                  <a:pt x="4119184" y="1644309"/>
                </a:lnTo>
                <a:lnTo>
                  <a:pt x="4118530" y="1639759"/>
                </a:lnTo>
                <a:lnTo>
                  <a:pt x="4118530" y="1634558"/>
                </a:lnTo>
                <a:lnTo>
                  <a:pt x="4119184" y="1628707"/>
                </a:lnTo>
                <a:lnTo>
                  <a:pt x="4119184" y="1624156"/>
                </a:lnTo>
                <a:lnTo>
                  <a:pt x="4119184" y="1619605"/>
                </a:lnTo>
                <a:lnTo>
                  <a:pt x="4119838" y="1613755"/>
                </a:lnTo>
                <a:lnTo>
                  <a:pt x="4120491" y="1611154"/>
                </a:lnTo>
                <a:lnTo>
                  <a:pt x="4121799" y="1608554"/>
                </a:lnTo>
                <a:lnTo>
                  <a:pt x="4122453" y="1605303"/>
                </a:lnTo>
                <a:lnTo>
                  <a:pt x="4124414" y="1603353"/>
                </a:lnTo>
                <a:lnTo>
                  <a:pt x="4127030" y="1601403"/>
                </a:lnTo>
                <a:lnTo>
                  <a:pt x="4129645" y="1600102"/>
                </a:lnTo>
                <a:lnTo>
                  <a:pt x="4131607" y="1599452"/>
                </a:lnTo>
                <a:lnTo>
                  <a:pt x="4133568" y="1599452"/>
                </a:lnTo>
                <a:lnTo>
                  <a:pt x="4134876" y="1600102"/>
                </a:lnTo>
                <a:lnTo>
                  <a:pt x="4136837" y="1600752"/>
                </a:lnTo>
                <a:lnTo>
                  <a:pt x="4139452" y="1600752"/>
                </a:lnTo>
                <a:lnTo>
                  <a:pt x="4142068" y="1600752"/>
                </a:lnTo>
                <a:lnTo>
                  <a:pt x="4144029" y="1601403"/>
                </a:lnTo>
                <a:lnTo>
                  <a:pt x="4144683" y="1603353"/>
                </a:lnTo>
                <a:lnTo>
                  <a:pt x="4147298" y="1609854"/>
                </a:lnTo>
                <a:lnTo>
                  <a:pt x="4149914" y="1613755"/>
                </a:lnTo>
                <a:lnTo>
                  <a:pt x="4151875" y="1615705"/>
                </a:lnTo>
                <a:lnTo>
                  <a:pt x="4154491" y="1615705"/>
                </a:lnTo>
                <a:lnTo>
                  <a:pt x="4157760" y="1615705"/>
                </a:lnTo>
                <a:lnTo>
                  <a:pt x="4159721" y="1613755"/>
                </a:lnTo>
                <a:lnTo>
                  <a:pt x="4161683" y="1611154"/>
                </a:lnTo>
                <a:lnTo>
                  <a:pt x="4162990" y="1606603"/>
                </a:lnTo>
                <a:lnTo>
                  <a:pt x="4163644" y="1605303"/>
                </a:lnTo>
                <a:lnTo>
                  <a:pt x="4163644" y="1603353"/>
                </a:lnTo>
                <a:lnTo>
                  <a:pt x="4162990" y="1601403"/>
                </a:lnTo>
                <a:lnTo>
                  <a:pt x="4162337" y="1600752"/>
                </a:lnTo>
                <a:lnTo>
                  <a:pt x="4157106" y="1598152"/>
                </a:lnTo>
                <a:lnTo>
                  <a:pt x="4152529" y="1595552"/>
                </a:lnTo>
                <a:lnTo>
                  <a:pt x="4149914" y="1592951"/>
                </a:lnTo>
                <a:lnTo>
                  <a:pt x="4147952" y="1590351"/>
                </a:lnTo>
                <a:lnTo>
                  <a:pt x="4147298" y="1589051"/>
                </a:lnTo>
                <a:lnTo>
                  <a:pt x="4146645" y="1587750"/>
                </a:lnTo>
                <a:lnTo>
                  <a:pt x="4146645" y="1586450"/>
                </a:lnTo>
                <a:lnTo>
                  <a:pt x="4147298" y="1585150"/>
                </a:lnTo>
                <a:lnTo>
                  <a:pt x="4147952" y="1583200"/>
                </a:lnTo>
                <a:lnTo>
                  <a:pt x="4149914" y="1581899"/>
                </a:lnTo>
                <a:lnTo>
                  <a:pt x="4151221" y="1580599"/>
                </a:lnTo>
                <a:lnTo>
                  <a:pt x="4152529" y="1579949"/>
                </a:lnTo>
                <a:lnTo>
                  <a:pt x="4157106" y="1580599"/>
                </a:lnTo>
                <a:lnTo>
                  <a:pt x="4162337" y="1582550"/>
                </a:lnTo>
                <a:lnTo>
                  <a:pt x="4164298" y="1583200"/>
                </a:lnTo>
                <a:lnTo>
                  <a:pt x="4166913" y="1583200"/>
                </a:lnTo>
                <a:lnTo>
                  <a:pt x="4168875" y="1583200"/>
                </a:lnTo>
                <a:lnTo>
                  <a:pt x="4170183" y="1582550"/>
                </a:lnTo>
                <a:lnTo>
                  <a:pt x="4171490" y="1581899"/>
                </a:lnTo>
                <a:lnTo>
                  <a:pt x="4172144" y="1579949"/>
                </a:lnTo>
                <a:lnTo>
                  <a:pt x="4172144" y="1578649"/>
                </a:lnTo>
                <a:lnTo>
                  <a:pt x="4172798" y="1577349"/>
                </a:lnTo>
                <a:lnTo>
                  <a:pt x="4172144" y="1575398"/>
                </a:lnTo>
                <a:lnTo>
                  <a:pt x="4170836" y="1573448"/>
                </a:lnTo>
                <a:lnTo>
                  <a:pt x="4169529" y="1571498"/>
                </a:lnTo>
                <a:lnTo>
                  <a:pt x="4167567" y="1570198"/>
                </a:lnTo>
                <a:lnTo>
                  <a:pt x="4164952" y="1570198"/>
                </a:lnTo>
                <a:lnTo>
                  <a:pt x="4162337" y="1570848"/>
                </a:lnTo>
                <a:lnTo>
                  <a:pt x="4159721" y="1570848"/>
                </a:lnTo>
                <a:lnTo>
                  <a:pt x="4157106" y="1570198"/>
                </a:lnTo>
                <a:lnTo>
                  <a:pt x="4155144" y="1568897"/>
                </a:lnTo>
                <a:lnTo>
                  <a:pt x="4153837" y="1566947"/>
                </a:lnTo>
                <a:lnTo>
                  <a:pt x="4152529" y="1564347"/>
                </a:lnTo>
                <a:lnTo>
                  <a:pt x="4152529" y="1562396"/>
                </a:lnTo>
                <a:lnTo>
                  <a:pt x="4155798" y="1555895"/>
                </a:lnTo>
                <a:lnTo>
                  <a:pt x="4159721" y="1549394"/>
                </a:lnTo>
                <a:lnTo>
                  <a:pt x="4151875" y="1544193"/>
                </a:lnTo>
                <a:lnTo>
                  <a:pt x="4142068" y="1538993"/>
                </a:lnTo>
                <a:lnTo>
                  <a:pt x="4140106" y="1537042"/>
                </a:lnTo>
                <a:lnTo>
                  <a:pt x="4138799" y="1533792"/>
                </a:lnTo>
                <a:lnTo>
                  <a:pt x="4137491" y="1530541"/>
                </a:lnTo>
                <a:lnTo>
                  <a:pt x="4136837" y="1526641"/>
                </a:lnTo>
                <a:lnTo>
                  <a:pt x="4135530" y="1520140"/>
                </a:lnTo>
                <a:lnTo>
                  <a:pt x="4134222" y="1513639"/>
                </a:lnTo>
                <a:lnTo>
                  <a:pt x="4133568" y="1512338"/>
                </a:lnTo>
                <a:lnTo>
                  <a:pt x="4131607" y="1511688"/>
                </a:lnTo>
                <a:lnTo>
                  <a:pt x="4128991" y="1511038"/>
                </a:lnTo>
                <a:lnTo>
                  <a:pt x="4127030" y="1511038"/>
                </a:lnTo>
                <a:lnTo>
                  <a:pt x="4125068" y="1511688"/>
                </a:lnTo>
                <a:lnTo>
                  <a:pt x="4123761" y="1512988"/>
                </a:lnTo>
                <a:lnTo>
                  <a:pt x="4122453" y="1514289"/>
                </a:lnTo>
                <a:lnTo>
                  <a:pt x="4121799" y="1516239"/>
                </a:lnTo>
                <a:lnTo>
                  <a:pt x="4117876" y="1516239"/>
                </a:lnTo>
                <a:lnTo>
                  <a:pt x="4113299" y="1516239"/>
                </a:lnTo>
                <a:lnTo>
                  <a:pt x="4109376" y="1514939"/>
                </a:lnTo>
                <a:lnTo>
                  <a:pt x="4106761" y="1513639"/>
                </a:lnTo>
                <a:lnTo>
                  <a:pt x="4104799" y="1512338"/>
                </a:lnTo>
                <a:lnTo>
                  <a:pt x="4103492" y="1511038"/>
                </a:lnTo>
                <a:lnTo>
                  <a:pt x="4102184" y="1509088"/>
                </a:lnTo>
                <a:lnTo>
                  <a:pt x="4100876" y="1507138"/>
                </a:lnTo>
                <a:lnTo>
                  <a:pt x="4099569" y="1503237"/>
                </a:lnTo>
                <a:lnTo>
                  <a:pt x="4098915" y="1500637"/>
                </a:lnTo>
                <a:lnTo>
                  <a:pt x="4099569" y="1496086"/>
                </a:lnTo>
                <a:lnTo>
                  <a:pt x="4100223" y="1492185"/>
                </a:lnTo>
                <a:lnTo>
                  <a:pt x="4101530" y="1487634"/>
                </a:lnTo>
                <a:lnTo>
                  <a:pt x="4103492" y="1483084"/>
                </a:lnTo>
                <a:lnTo>
                  <a:pt x="4107415" y="1473982"/>
                </a:lnTo>
                <a:lnTo>
                  <a:pt x="4111992" y="1466831"/>
                </a:lnTo>
                <a:lnTo>
                  <a:pt x="4116568" y="1460330"/>
                </a:lnTo>
                <a:lnTo>
                  <a:pt x="4123107" y="1453179"/>
                </a:lnTo>
                <a:lnTo>
                  <a:pt x="4129645" y="1446678"/>
                </a:lnTo>
                <a:lnTo>
                  <a:pt x="4134222" y="1441477"/>
                </a:lnTo>
                <a:lnTo>
                  <a:pt x="4138799" y="1437577"/>
                </a:lnTo>
                <a:lnTo>
                  <a:pt x="4144029" y="1433026"/>
                </a:lnTo>
                <a:lnTo>
                  <a:pt x="4149260" y="1429125"/>
                </a:lnTo>
                <a:lnTo>
                  <a:pt x="4154491" y="1426525"/>
                </a:lnTo>
                <a:lnTo>
                  <a:pt x="4157760" y="1426525"/>
                </a:lnTo>
                <a:lnTo>
                  <a:pt x="4161029" y="1426525"/>
                </a:lnTo>
                <a:lnTo>
                  <a:pt x="4164952" y="1427175"/>
                </a:lnTo>
                <a:lnTo>
                  <a:pt x="4167567" y="1429125"/>
                </a:lnTo>
                <a:lnTo>
                  <a:pt x="4168875" y="1436276"/>
                </a:lnTo>
                <a:lnTo>
                  <a:pt x="4170183" y="1444078"/>
                </a:lnTo>
                <a:lnTo>
                  <a:pt x="4176067" y="1449278"/>
                </a:lnTo>
                <a:lnTo>
                  <a:pt x="4182605" y="1454479"/>
                </a:lnTo>
                <a:lnTo>
                  <a:pt x="4186528" y="1454479"/>
                </a:lnTo>
                <a:lnTo>
                  <a:pt x="4191105" y="1453829"/>
                </a:lnTo>
                <a:lnTo>
                  <a:pt x="4195028" y="1453179"/>
                </a:lnTo>
                <a:lnTo>
                  <a:pt x="4197643" y="1451879"/>
                </a:lnTo>
                <a:lnTo>
                  <a:pt x="4200913" y="1450579"/>
                </a:lnTo>
                <a:lnTo>
                  <a:pt x="4203528" y="1447978"/>
                </a:lnTo>
                <a:lnTo>
                  <a:pt x="4206143" y="1444728"/>
                </a:lnTo>
                <a:lnTo>
                  <a:pt x="4208759" y="1441477"/>
                </a:lnTo>
                <a:lnTo>
                  <a:pt x="4210720" y="1438227"/>
                </a:lnTo>
                <a:lnTo>
                  <a:pt x="4213335" y="1435626"/>
                </a:lnTo>
                <a:lnTo>
                  <a:pt x="4215951" y="1433026"/>
                </a:lnTo>
                <a:lnTo>
                  <a:pt x="4218566" y="1431726"/>
                </a:lnTo>
                <a:lnTo>
                  <a:pt x="4226412" y="1427825"/>
                </a:lnTo>
                <a:lnTo>
                  <a:pt x="4236219" y="1423924"/>
                </a:lnTo>
                <a:lnTo>
                  <a:pt x="4242758" y="1417423"/>
                </a:lnTo>
                <a:lnTo>
                  <a:pt x="4251911" y="1410922"/>
                </a:lnTo>
                <a:lnTo>
                  <a:pt x="4252565" y="1408972"/>
                </a:lnTo>
                <a:lnTo>
                  <a:pt x="4254527" y="1405722"/>
                </a:lnTo>
                <a:lnTo>
                  <a:pt x="4257142" y="1403121"/>
                </a:lnTo>
                <a:lnTo>
                  <a:pt x="4259103" y="1399871"/>
                </a:lnTo>
                <a:lnTo>
                  <a:pt x="4259103" y="1397920"/>
                </a:lnTo>
                <a:lnTo>
                  <a:pt x="4257796" y="1395320"/>
                </a:lnTo>
                <a:lnTo>
                  <a:pt x="4255834" y="1392069"/>
                </a:lnTo>
                <a:lnTo>
                  <a:pt x="4253873" y="1390119"/>
                </a:lnTo>
                <a:lnTo>
                  <a:pt x="4251258" y="1388169"/>
                </a:lnTo>
                <a:lnTo>
                  <a:pt x="4247988" y="1385568"/>
                </a:lnTo>
                <a:lnTo>
                  <a:pt x="4246681" y="1384268"/>
                </a:lnTo>
                <a:lnTo>
                  <a:pt x="4245373" y="1382968"/>
                </a:lnTo>
                <a:lnTo>
                  <a:pt x="4244065" y="1381668"/>
                </a:lnTo>
                <a:lnTo>
                  <a:pt x="4244065" y="1379717"/>
                </a:lnTo>
                <a:lnTo>
                  <a:pt x="4243412" y="1378417"/>
                </a:lnTo>
                <a:lnTo>
                  <a:pt x="4242758" y="1377117"/>
                </a:lnTo>
                <a:lnTo>
                  <a:pt x="4242758" y="1375167"/>
                </a:lnTo>
                <a:lnTo>
                  <a:pt x="4243412" y="1373216"/>
                </a:lnTo>
                <a:lnTo>
                  <a:pt x="4244719" y="1369966"/>
                </a:lnTo>
                <a:lnTo>
                  <a:pt x="4246681" y="1366715"/>
                </a:lnTo>
                <a:lnTo>
                  <a:pt x="4250604" y="1365415"/>
                </a:lnTo>
                <a:lnTo>
                  <a:pt x="4255181" y="1364765"/>
                </a:lnTo>
                <a:lnTo>
                  <a:pt x="4259103" y="1364115"/>
                </a:lnTo>
                <a:lnTo>
                  <a:pt x="4261719" y="1364115"/>
                </a:lnTo>
                <a:lnTo>
                  <a:pt x="4265642" y="1365415"/>
                </a:lnTo>
                <a:lnTo>
                  <a:pt x="4269565" y="1367365"/>
                </a:lnTo>
                <a:lnTo>
                  <a:pt x="4272834" y="1369966"/>
                </a:lnTo>
                <a:lnTo>
                  <a:pt x="4276757" y="1371916"/>
                </a:lnTo>
                <a:lnTo>
                  <a:pt x="4278065" y="1374516"/>
                </a:lnTo>
                <a:lnTo>
                  <a:pt x="4280026" y="1377117"/>
                </a:lnTo>
                <a:lnTo>
                  <a:pt x="4281988" y="1379067"/>
                </a:lnTo>
                <a:lnTo>
                  <a:pt x="4284603" y="1379717"/>
                </a:lnTo>
                <a:lnTo>
                  <a:pt x="4285911" y="1380367"/>
                </a:lnTo>
                <a:lnTo>
                  <a:pt x="4287218" y="1379717"/>
                </a:lnTo>
                <a:lnTo>
                  <a:pt x="4289180" y="1379067"/>
                </a:lnTo>
                <a:lnTo>
                  <a:pt x="4291141" y="1377767"/>
                </a:lnTo>
                <a:lnTo>
                  <a:pt x="4294410" y="1374516"/>
                </a:lnTo>
                <a:lnTo>
                  <a:pt x="4297026" y="1371916"/>
                </a:lnTo>
                <a:lnTo>
                  <a:pt x="4300949" y="1368015"/>
                </a:lnTo>
                <a:lnTo>
                  <a:pt x="4304872" y="1363465"/>
                </a:lnTo>
                <a:lnTo>
                  <a:pt x="4308795" y="1359564"/>
                </a:lnTo>
                <a:lnTo>
                  <a:pt x="4312718" y="1356964"/>
                </a:lnTo>
                <a:lnTo>
                  <a:pt x="4314679" y="1355013"/>
                </a:lnTo>
                <a:lnTo>
                  <a:pt x="4317294" y="1353713"/>
                </a:lnTo>
                <a:lnTo>
                  <a:pt x="4320564" y="1353063"/>
                </a:lnTo>
                <a:lnTo>
                  <a:pt x="4324487" y="1352413"/>
                </a:lnTo>
                <a:close/>
                <a:moveTo>
                  <a:pt x="7500530" y="1295765"/>
                </a:moveTo>
                <a:lnTo>
                  <a:pt x="7502509" y="1295765"/>
                </a:lnTo>
                <a:lnTo>
                  <a:pt x="7505147" y="1295765"/>
                </a:lnTo>
                <a:lnTo>
                  <a:pt x="7507126" y="1297736"/>
                </a:lnTo>
                <a:lnTo>
                  <a:pt x="7507785" y="1299050"/>
                </a:lnTo>
                <a:lnTo>
                  <a:pt x="7509764" y="1300365"/>
                </a:lnTo>
                <a:lnTo>
                  <a:pt x="7511083" y="1301679"/>
                </a:lnTo>
                <a:lnTo>
                  <a:pt x="7511743" y="1303650"/>
                </a:lnTo>
                <a:lnTo>
                  <a:pt x="7512403" y="1305622"/>
                </a:lnTo>
                <a:lnTo>
                  <a:pt x="7513722" y="1309564"/>
                </a:lnTo>
                <a:lnTo>
                  <a:pt x="7515041" y="1312193"/>
                </a:lnTo>
                <a:lnTo>
                  <a:pt x="7521637" y="1316135"/>
                </a:lnTo>
                <a:lnTo>
                  <a:pt x="7527573" y="1320078"/>
                </a:lnTo>
                <a:lnTo>
                  <a:pt x="7528892" y="1329935"/>
                </a:lnTo>
                <a:lnTo>
                  <a:pt x="7530212" y="1338477"/>
                </a:lnTo>
                <a:lnTo>
                  <a:pt x="7532190" y="1341763"/>
                </a:lnTo>
                <a:lnTo>
                  <a:pt x="7535488" y="1344391"/>
                </a:lnTo>
                <a:lnTo>
                  <a:pt x="7538127" y="1347019"/>
                </a:lnTo>
                <a:lnTo>
                  <a:pt x="7540106" y="1348991"/>
                </a:lnTo>
                <a:lnTo>
                  <a:pt x="7542084" y="1349648"/>
                </a:lnTo>
                <a:lnTo>
                  <a:pt x="7544723" y="1351619"/>
                </a:lnTo>
                <a:lnTo>
                  <a:pt x="7545382" y="1352933"/>
                </a:lnTo>
                <a:lnTo>
                  <a:pt x="7546042" y="1354248"/>
                </a:lnTo>
                <a:lnTo>
                  <a:pt x="7546042" y="1355562"/>
                </a:lnTo>
                <a:lnTo>
                  <a:pt x="7545382" y="1356876"/>
                </a:lnTo>
                <a:lnTo>
                  <a:pt x="7544723" y="1358847"/>
                </a:lnTo>
                <a:lnTo>
                  <a:pt x="7544063" y="1360819"/>
                </a:lnTo>
                <a:lnTo>
                  <a:pt x="7543404" y="1362133"/>
                </a:lnTo>
                <a:lnTo>
                  <a:pt x="7542084" y="1364104"/>
                </a:lnTo>
                <a:lnTo>
                  <a:pt x="7540765" y="1365419"/>
                </a:lnTo>
                <a:lnTo>
                  <a:pt x="7538786" y="1366076"/>
                </a:lnTo>
                <a:lnTo>
                  <a:pt x="7536808" y="1366733"/>
                </a:lnTo>
                <a:lnTo>
                  <a:pt x="7534829" y="1367390"/>
                </a:lnTo>
                <a:lnTo>
                  <a:pt x="7534169" y="1367390"/>
                </a:lnTo>
                <a:lnTo>
                  <a:pt x="7532190" y="1367390"/>
                </a:lnTo>
                <a:lnTo>
                  <a:pt x="7530871" y="1366733"/>
                </a:lnTo>
                <a:lnTo>
                  <a:pt x="7528892" y="1364761"/>
                </a:lnTo>
                <a:lnTo>
                  <a:pt x="7524275" y="1360819"/>
                </a:lnTo>
                <a:lnTo>
                  <a:pt x="7520318" y="1356876"/>
                </a:lnTo>
                <a:lnTo>
                  <a:pt x="7516360" y="1350962"/>
                </a:lnTo>
                <a:lnTo>
                  <a:pt x="7511743" y="1343077"/>
                </a:lnTo>
                <a:lnTo>
                  <a:pt x="7507785" y="1335191"/>
                </a:lnTo>
                <a:lnTo>
                  <a:pt x="7505807" y="1327963"/>
                </a:lnTo>
                <a:lnTo>
                  <a:pt x="7503168" y="1324678"/>
                </a:lnTo>
                <a:lnTo>
                  <a:pt x="7499870" y="1320078"/>
                </a:lnTo>
                <a:lnTo>
                  <a:pt x="7496572" y="1315478"/>
                </a:lnTo>
                <a:lnTo>
                  <a:pt x="7495253" y="1312193"/>
                </a:lnTo>
                <a:lnTo>
                  <a:pt x="7495913" y="1307593"/>
                </a:lnTo>
                <a:lnTo>
                  <a:pt x="7497232" y="1302993"/>
                </a:lnTo>
                <a:lnTo>
                  <a:pt x="7498551" y="1299050"/>
                </a:lnTo>
                <a:close/>
                <a:moveTo>
                  <a:pt x="4729869" y="1177258"/>
                </a:moveTo>
                <a:lnTo>
                  <a:pt x="4737031" y="1177908"/>
                </a:lnTo>
                <a:lnTo>
                  <a:pt x="4744194" y="1179206"/>
                </a:lnTo>
                <a:lnTo>
                  <a:pt x="4748752" y="1181155"/>
                </a:lnTo>
                <a:lnTo>
                  <a:pt x="4754612" y="1184403"/>
                </a:lnTo>
                <a:lnTo>
                  <a:pt x="4757868" y="1186351"/>
                </a:lnTo>
                <a:lnTo>
                  <a:pt x="4760472" y="1187650"/>
                </a:lnTo>
                <a:lnTo>
                  <a:pt x="4763728" y="1188949"/>
                </a:lnTo>
                <a:lnTo>
                  <a:pt x="4766983" y="1189599"/>
                </a:lnTo>
                <a:lnTo>
                  <a:pt x="4771541" y="1190898"/>
                </a:lnTo>
                <a:lnTo>
                  <a:pt x="4777402" y="1191547"/>
                </a:lnTo>
                <a:lnTo>
                  <a:pt x="4782611" y="1192197"/>
                </a:lnTo>
                <a:lnTo>
                  <a:pt x="4787169" y="1192197"/>
                </a:lnTo>
                <a:lnTo>
                  <a:pt x="4793680" y="1196744"/>
                </a:lnTo>
                <a:lnTo>
                  <a:pt x="4802796" y="1199991"/>
                </a:lnTo>
                <a:lnTo>
                  <a:pt x="4805401" y="1200641"/>
                </a:lnTo>
                <a:lnTo>
                  <a:pt x="4809307" y="1201290"/>
                </a:lnTo>
                <a:lnTo>
                  <a:pt x="4813865" y="1201290"/>
                </a:lnTo>
                <a:lnTo>
                  <a:pt x="4817772" y="1199991"/>
                </a:lnTo>
                <a:lnTo>
                  <a:pt x="4819726" y="1199991"/>
                </a:lnTo>
                <a:lnTo>
                  <a:pt x="4822330" y="1198692"/>
                </a:lnTo>
                <a:lnTo>
                  <a:pt x="4824284" y="1196744"/>
                </a:lnTo>
                <a:lnTo>
                  <a:pt x="4826237" y="1194795"/>
                </a:lnTo>
                <a:lnTo>
                  <a:pt x="4828842" y="1190249"/>
                </a:lnTo>
                <a:lnTo>
                  <a:pt x="4831446" y="1187001"/>
                </a:lnTo>
                <a:lnTo>
                  <a:pt x="4835353" y="1185052"/>
                </a:lnTo>
                <a:lnTo>
                  <a:pt x="4839260" y="1182454"/>
                </a:lnTo>
                <a:lnTo>
                  <a:pt x="4843167" y="1180505"/>
                </a:lnTo>
                <a:lnTo>
                  <a:pt x="4846422" y="1179206"/>
                </a:lnTo>
                <a:lnTo>
                  <a:pt x="4847725" y="1178557"/>
                </a:lnTo>
                <a:lnTo>
                  <a:pt x="4849678" y="1178557"/>
                </a:lnTo>
                <a:lnTo>
                  <a:pt x="4850980" y="1178557"/>
                </a:lnTo>
                <a:lnTo>
                  <a:pt x="4852934" y="1178557"/>
                </a:lnTo>
                <a:lnTo>
                  <a:pt x="4856841" y="1179856"/>
                </a:lnTo>
                <a:lnTo>
                  <a:pt x="4859445" y="1181805"/>
                </a:lnTo>
                <a:lnTo>
                  <a:pt x="4864003" y="1185052"/>
                </a:lnTo>
                <a:lnTo>
                  <a:pt x="4868561" y="1189599"/>
                </a:lnTo>
                <a:lnTo>
                  <a:pt x="4873119" y="1195444"/>
                </a:lnTo>
                <a:lnTo>
                  <a:pt x="4877026" y="1199991"/>
                </a:lnTo>
                <a:lnTo>
                  <a:pt x="4880282" y="1203239"/>
                </a:lnTo>
                <a:lnTo>
                  <a:pt x="4884188" y="1207785"/>
                </a:lnTo>
                <a:lnTo>
                  <a:pt x="4888746" y="1212332"/>
                </a:lnTo>
                <a:lnTo>
                  <a:pt x="4892653" y="1215580"/>
                </a:lnTo>
                <a:lnTo>
                  <a:pt x="4897862" y="1216879"/>
                </a:lnTo>
                <a:lnTo>
                  <a:pt x="4904374" y="1217528"/>
                </a:lnTo>
                <a:lnTo>
                  <a:pt x="4910885" y="1218178"/>
                </a:lnTo>
                <a:lnTo>
                  <a:pt x="4915443" y="1218178"/>
                </a:lnTo>
                <a:lnTo>
                  <a:pt x="4920652" y="1216879"/>
                </a:lnTo>
                <a:lnTo>
                  <a:pt x="4927164" y="1215580"/>
                </a:lnTo>
                <a:lnTo>
                  <a:pt x="4930419" y="1214930"/>
                </a:lnTo>
                <a:lnTo>
                  <a:pt x="4933675" y="1214930"/>
                </a:lnTo>
                <a:lnTo>
                  <a:pt x="4936279" y="1214930"/>
                </a:lnTo>
                <a:lnTo>
                  <a:pt x="4938884" y="1215580"/>
                </a:lnTo>
                <a:lnTo>
                  <a:pt x="4941489" y="1216229"/>
                </a:lnTo>
                <a:lnTo>
                  <a:pt x="4944744" y="1217528"/>
                </a:lnTo>
                <a:lnTo>
                  <a:pt x="4948651" y="1219477"/>
                </a:lnTo>
                <a:lnTo>
                  <a:pt x="4951907" y="1222075"/>
                </a:lnTo>
                <a:lnTo>
                  <a:pt x="4957767" y="1227271"/>
                </a:lnTo>
                <a:lnTo>
                  <a:pt x="4962325" y="1230519"/>
                </a:lnTo>
                <a:lnTo>
                  <a:pt x="4969488" y="1229220"/>
                </a:lnTo>
                <a:lnTo>
                  <a:pt x="4977952" y="1226621"/>
                </a:lnTo>
                <a:lnTo>
                  <a:pt x="4985766" y="1224023"/>
                </a:lnTo>
                <a:lnTo>
                  <a:pt x="4990324" y="1222724"/>
                </a:lnTo>
                <a:lnTo>
                  <a:pt x="4994231" y="1225322"/>
                </a:lnTo>
                <a:lnTo>
                  <a:pt x="4999440" y="1227921"/>
                </a:lnTo>
                <a:lnTo>
                  <a:pt x="5004649" y="1229869"/>
                </a:lnTo>
                <a:lnTo>
                  <a:pt x="5008556" y="1230519"/>
                </a:lnTo>
                <a:lnTo>
                  <a:pt x="5013765" y="1227921"/>
                </a:lnTo>
                <a:lnTo>
                  <a:pt x="5018974" y="1224023"/>
                </a:lnTo>
                <a:lnTo>
                  <a:pt x="5023532" y="1220776"/>
                </a:lnTo>
                <a:lnTo>
                  <a:pt x="5026137" y="1218178"/>
                </a:lnTo>
                <a:lnTo>
                  <a:pt x="5031997" y="1215580"/>
                </a:lnTo>
                <a:lnTo>
                  <a:pt x="5039159" y="1211682"/>
                </a:lnTo>
                <a:lnTo>
                  <a:pt x="5045671" y="1207785"/>
                </a:lnTo>
                <a:lnTo>
                  <a:pt x="5051531" y="1205187"/>
                </a:lnTo>
                <a:lnTo>
                  <a:pt x="5056740" y="1204538"/>
                </a:lnTo>
                <a:lnTo>
                  <a:pt x="5062600" y="1204538"/>
                </a:lnTo>
                <a:lnTo>
                  <a:pt x="5069112" y="1205187"/>
                </a:lnTo>
                <a:lnTo>
                  <a:pt x="5076925" y="1206486"/>
                </a:lnTo>
                <a:lnTo>
                  <a:pt x="5089948" y="1209084"/>
                </a:lnTo>
                <a:lnTo>
                  <a:pt x="5101017" y="1212982"/>
                </a:lnTo>
                <a:lnTo>
                  <a:pt x="5102971" y="1212982"/>
                </a:lnTo>
                <a:lnTo>
                  <a:pt x="5106227" y="1214281"/>
                </a:lnTo>
                <a:lnTo>
                  <a:pt x="5108831" y="1215580"/>
                </a:lnTo>
                <a:lnTo>
                  <a:pt x="5112087" y="1217528"/>
                </a:lnTo>
                <a:lnTo>
                  <a:pt x="5115994" y="1220126"/>
                </a:lnTo>
                <a:lnTo>
                  <a:pt x="5118598" y="1222724"/>
                </a:lnTo>
                <a:lnTo>
                  <a:pt x="5121854" y="1225322"/>
                </a:lnTo>
                <a:lnTo>
                  <a:pt x="5123807" y="1227921"/>
                </a:lnTo>
                <a:lnTo>
                  <a:pt x="5126412" y="1233117"/>
                </a:lnTo>
                <a:lnTo>
                  <a:pt x="5128365" y="1239612"/>
                </a:lnTo>
                <a:lnTo>
                  <a:pt x="5130970" y="1246107"/>
                </a:lnTo>
                <a:lnTo>
                  <a:pt x="5131621" y="1250654"/>
                </a:lnTo>
                <a:lnTo>
                  <a:pt x="5130970" y="1253901"/>
                </a:lnTo>
                <a:lnTo>
                  <a:pt x="5129668" y="1256499"/>
                </a:lnTo>
                <a:lnTo>
                  <a:pt x="5128365" y="1259747"/>
                </a:lnTo>
                <a:lnTo>
                  <a:pt x="5125761" y="1262995"/>
                </a:lnTo>
                <a:lnTo>
                  <a:pt x="5120552" y="1267541"/>
                </a:lnTo>
                <a:lnTo>
                  <a:pt x="5115994" y="1270789"/>
                </a:lnTo>
                <a:lnTo>
                  <a:pt x="5111436" y="1275336"/>
                </a:lnTo>
                <a:lnTo>
                  <a:pt x="5106227" y="1279882"/>
                </a:lnTo>
                <a:lnTo>
                  <a:pt x="5101669" y="1284429"/>
                </a:lnTo>
                <a:lnTo>
                  <a:pt x="5098413" y="1288326"/>
                </a:lnTo>
                <a:lnTo>
                  <a:pt x="5090599" y="1299368"/>
                </a:lnTo>
                <a:lnTo>
                  <a:pt x="5082786" y="1307162"/>
                </a:lnTo>
                <a:lnTo>
                  <a:pt x="5078228" y="1308461"/>
                </a:lnTo>
                <a:lnTo>
                  <a:pt x="5071716" y="1309111"/>
                </a:lnTo>
                <a:lnTo>
                  <a:pt x="5064554" y="1309111"/>
                </a:lnTo>
                <a:lnTo>
                  <a:pt x="5059345" y="1309760"/>
                </a:lnTo>
                <a:lnTo>
                  <a:pt x="5049578" y="1305863"/>
                </a:lnTo>
                <a:lnTo>
                  <a:pt x="5041764" y="1304564"/>
                </a:lnTo>
                <a:lnTo>
                  <a:pt x="5036555" y="1303914"/>
                </a:lnTo>
                <a:lnTo>
                  <a:pt x="5031346" y="1303265"/>
                </a:lnTo>
                <a:lnTo>
                  <a:pt x="5025485" y="1303265"/>
                </a:lnTo>
                <a:lnTo>
                  <a:pt x="5020927" y="1304564"/>
                </a:lnTo>
                <a:lnTo>
                  <a:pt x="5015718" y="1305863"/>
                </a:lnTo>
                <a:lnTo>
                  <a:pt x="5009207" y="1309760"/>
                </a:lnTo>
                <a:lnTo>
                  <a:pt x="5002044" y="1314307"/>
                </a:lnTo>
                <a:lnTo>
                  <a:pt x="4995533" y="1316905"/>
                </a:lnTo>
                <a:lnTo>
                  <a:pt x="4990975" y="1317554"/>
                </a:lnTo>
                <a:lnTo>
                  <a:pt x="4986417" y="1318204"/>
                </a:lnTo>
                <a:lnTo>
                  <a:pt x="4981859" y="1318204"/>
                </a:lnTo>
                <a:lnTo>
                  <a:pt x="4977301" y="1316905"/>
                </a:lnTo>
                <a:lnTo>
                  <a:pt x="4975999" y="1316905"/>
                </a:lnTo>
                <a:lnTo>
                  <a:pt x="4974045" y="1315606"/>
                </a:lnTo>
                <a:lnTo>
                  <a:pt x="4972092" y="1314307"/>
                </a:lnTo>
                <a:lnTo>
                  <a:pt x="4970139" y="1313008"/>
                </a:lnTo>
                <a:lnTo>
                  <a:pt x="4967534" y="1309760"/>
                </a:lnTo>
                <a:lnTo>
                  <a:pt x="4964930" y="1307162"/>
                </a:lnTo>
                <a:lnTo>
                  <a:pt x="4961023" y="1307162"/>
                </a:lnTo>
                <a:lnTo>
                  <a:pt x="4957767" y="1307162"/>
                </a:lnTo>
                <a:lnTo>
                  <a:pt x="4954511" y="1307812"/>
                </a:lnTo>
                <a:lnTo>
                  <a:pt x="4951907" y="1309760"/>
                </a:lnTo>
                <a:lnTo>
                  <a:pt x="4942791" y="1315606"/>
                </a:lnTo>
                <a:lnTo>
                  <a:pt x="4933675" y="1322101"/>
                </a:lnTo>
                <a:lnTo>
                  <a:pt x="4928466" y="1322101"/>
                </a:lnTo>
                <a:lnTo>
                  <a:pt x="4921954" y="1322101"/>
                </a:lnTo>
                <a:lnTo>
                  <a:pt x="4915443" y="1322101"/>
                </a:lnTo>
                <a:lnTo>
                  <a:pt x="4910234" y="1322101"/>
                </a:lnTo>
                <a:lnTo>
                  <a:pt x="4900467" y="1318204"/>
                </a:lnTo>
                <a:lnTo>
                  <a:pt x="4892653" y="1314307"/>
                </a:lnTo>
                <a:lnTo>
                  <a:pt x="4883537" y="1307162"/>
                </a:lnTo>
                <a:lnTo>
                  <a:pt x="4875072" y="1299368"/>
                </a:lnTo>
                <a:lnTo>
                  <a:pt x="4871817" y="1300667"/>
                </a:lnTo>
                <a:lnTo>
                  <a:pt x="4867259" y="1301966"/>
                </a:lnTo>
                <a:lnTo>
                  <a:pt x="4858794" y="1304564"/>
                </a:lnTo>
                <a:lnTo>
                  <a:pt x="4851631" y="1307162"/>
                </a:lnTo>
                <a:lnTo>
                  <a:pt x="4847073" y="1309111"/>
                </a:lnTo>
                <a:lnTo>
                  <a:pt x="4840562" y="1310410"/>
                </a:lnTo>
                <a:lnTo>
                  <a:pt x="4834051" y="1311709"/>
                </a:lnTo>
                <a:lnTo>
                  <a:pt x="4828842" y="1311709"/>
                </a:lnTo>
                <a:lnTo>
                  <a:pt x="4819726" y="1309760"/>
                </a:lnTo>
                <a:lnTo>
                  <a:pt x="4812563" y="1307162"/>
                </a:lnTo>
                <a:lnTo>
                  <a:pt x="4810610" y="1306513"/>
                </a:lnTo>
                <a:lnTo>
                  <a:pt x="4808656" y="1306513"/>
                </a:lnTo>
                <a:lnTo>
                  <a:pt x="4806703" y="1306513"/>
                </a:lnTo>
                <a:lnTo>
                  <a:pt x="4804098" y="1307162"/>
                </a:lnTo>
                <a:lnTo>
                  <a:pt x="4800192" y="1308461"/>
                </a:lnTo>
                <a:lnTo>
                  <a:pt x="4797587" y="1309760"/>
                </a:lnTo>
                <a:lnTo>
                  <a:pt x="4791076" y="1315606"/>
                </a:lnTo>
                <a:lnTo>
                  <a:pt x="4781960" y="1322101"/>
                </a:lnTo>
                <a:lnTo>
                  <a:pt x="4779355" y="1321452"/>
                </a:lnTo>
                <a:lnTo>
                  <a:pt x="4774797" y="1320802"/>
                </a:lnTo>
                <a:lnTo>
                  <a:pt x="4770239" y="1318853"/>
                </a:lnTo>
                <a:lnTo>
                  <a:pt x="4766983" y="1316905"/>
                </a:lnTo>
                <a:lnTo>
                  <a:pt x="4764379" y="1313008"/>
                </a:lnTo>
                <a:lnTo>
                  <a:pt x="4761774" y="1307162"/>
                </a:lnTo>
                <a:lnTo>
                  <a:pt x="4760472" y="1306513"/>
                </a:lnTo>
                <a:lnTo>
                  <a:pt x="4759170" y="1305863"/>
                </a:lnTo>
                <a:lnTo>
                  <a:pt x="4757868" y="1305863"/>
                </a:lnTo>
                <a:lnTo>
                  <a:pt x="4756565" y="1306513"/>
                </a:lnTo>
                <a:lnTo>
                  <a:pt x="4753961" y="1307812"/>
                </a:lnTo>
                <a:lnTo>
                  <a:pt x="4751356" y="1309760"/>
                </a:lnTo>
                <a:lnTo>
                  <a:pt x="4750054" y="1309760"/>
                </a:lnTo>
                <a:lnTo>
                  <a:pt x="4748752" y="1310410"/>
                </a:lnTo>
                <a:lnTo>
                  <a:pt x="4747449" y="1311709"/>
                </a:lnTo>
                <a:lnTo>
                  <a:pt x="4746798" y="1313657"/>
                </a:lnTo>
                <a:lnTo>
                  <a:pt x="4745496" y="1316905"/>
                </a:lnTo>
                <a:lnTo>
                  <a:pt x="4744194" y="1319503"/>
                </a:lnTo>
                <a:lnTo>
                  <a:pt x="4736380" y="1320802"/>
                </a:lnTo>
                <a:lnTo>
                  <a:pt x="4728566" y="1322101"/>
                </a:lnTo>
                <a:lnTo>
                  <a:pt x="4726613" y="1322101"/>
                </a:lnTo>
                <a:lnTo>
                  <a:pt x="4724659" y="1321452"/>
                </a:lnTo>
                <a:lnTo>
                  <a:pt x="4722706" y="1320802"/>
                </a:lnTo>
                <a:lnTo>
                  <a:pt x="4720753" y="1319503"/>
                </a:lnTo>
                <a:lnTo>
                  <a:pt x="4716846" y="1316905"/>
                </a:lnTo>
                <a:lnTo>
                  <a:pt x="4712939" y="1314307"/>
                </a:lnTo>
                <a:lnTo>
                  <a:pt x="4710986" y="1313008"/>
                </a:lnTo>
                <a:lnTo>
                  <a:pt x="4708381" y="1312358"/>
                </a:lnTo>
                <a:lnTo>
                  <a:pt x="4705125" y="1313008"/>
                </a:lnTo>
                <a:lnTo>
                  <a:pt x="4703172" y="1314307"/>
                </a:lnTo>
                <a:lnTo>
                  <a:pt x="4701870" y="1318204"/>
                </a:lnTo>
                <a:lnTo>
                  <a:pt x="4700567" y="1322101"/>
                </a:lnTo>
                <a:lnTo>
                  <a:pt x="4703172" y="1327297"/>
                </a:lnTo>
                <a:lnTo>
                  <a:pt x="4705776" y="1332494"/>
                </a:lnTo>
                <a:lnTo>
                  <a:pt x="4704474" y="1334442"/>
                </a:lnTo>
                <a:lnTo>
                  <a:pt x="4702521" y="1337040"/>
                </a:lnTo>
                <a:lnTo>
                  <a:pt x="4699916" y="1340288"/>
                </a:lnTo>
                <a:lnTo>
                  <a:pt x="4697963" y="1342236"/>
                </a:lnTo>
                <a:lnTo>
                  <a:pt x="4692103" y="1344185"/>
                </a:lnTo>
                <a:lnTo>
                  <a:pt x="4685591" y="1345484"/>
                </a:lnTo>
                <a:lnTo>
                  <a:pt x="4679080" y="1346783"/>
                </a:lnTo>
                <a:lnTo>
                  <a:pt x="4674522" y="1347432"/>
                </a:lnTo>
                <a:lnTo>
                  <a:pt x="4669313" y="1349381"/>
                </a:lnTo>
                <a:lnTo>
                  <a:pt x="4662801" y="1350680"/>
                </a:lnTo>
                <a:lnTo>
                  <a:pt x="4659546" y="1350680"/>
                </a:lnTo>
                <a:lnTo>
                  <a:pt x="4656290" y="1350680"/>
                </a:lnTo>
                <a:lnTo>
                  <a:pt x="4653685" y="1350680"/>
                </a:lnTo>
                <a:lnTo>
                  <a:pt x="4651081" y="1350030"/>
                </a:lnTo>
                <a:lnTo>
                  <a:pt x="4651081" y="1343535"/>
                </a:lnTo>
                <a:lnTo>
                  <a:pt x="4651081" y="1337040"/>
                </a:lnTo>
                <a:lnTo>
                  <a:pt x="4649779" y="1335091"/>
                </a:lnTo>
                <a:lnTo>
                  <a:pt x="4647174" y="1333792"/>
                </a:lnTo>
                <a:lnTo>
                  <a:pt x="4643918" y="1332494"/>
                </a:lnTo>
                <a:lnTo>
                  <a:pt x="4641314" y="1332494"/>
                </a:lnTo>
                <a:lnTo>
                  <a:pt x="4638709" y="1336391"/>
                </a:lnTo>
                <a:lnTo>
                  <a:pt x="4636105" y="1342236"/>
                </a:lnTo>
                <a:lnTo>
                  <a:pt x="4633500" y="1344835"/>
                </a:lnTo>
                <a:lnTo>
                  <a:pt x="4629593" y="1346783"/>
                </a:lnTo>
                <a:lnTo>
                  <a:pt x="4625686" y="1348731"/>
                </a:lnTo>
                <a:lnTo>
                  <a:pt x="4623082" y="1350030"/>
                </a:lnTo>
                <a:lnTo>
                  <a:pt x="4619175" y="1349381"/>
                </a:lnTo>
                <a:lnTo>
                  <a:pt x="4614617" y="1348082"/>
                </a:lnTo>
                <a:lnTo>
                  <a:pt x="4613315" y="1347432"/>
                </a:lnTo>
                <a:lnTo>
                  <a:pt x="4611361" y="1346783"/>
                </a:lnTo>
                <a:lnTo>
                  <a:pt x="4610710" y="1345484"/>
                </a:lnTo>
                <a:lnTo>
                  <a:pt x="4610710" y="1344835"/>
                </a:lnTo>
                <a:lnTo>
                  <a:pt x="4612664" y="1335091"/>
                </a:lnTo>
                <a:lnTo>
                  <a:pt x="4615268" y="1327297"/>
                </a:lnTo>
                <a:lnTo>
                  <a:pt x="4613315" y="1325998"/>
                </a:lnTo>
                <a:lnTo>
                  <a:pt x="4610710" y="1325349"/>
                </a:lnTo>
                <a:lnTo>
                  <a:pt x="4607455" y="1325998"/>
                </a:lnTo>
                <a:lnTo>
                  <a:pt x="4605501" y="1327297"/>
                </a:lnTo>
                <a:lnTo>
                  <a:pt x="4603548" y="1327947"/>
                </a:lnTo>
                <a:lnTo>
                  <a:pt x="4601594" y="1329895"/>
                </a:lnTo>
                <a:lnTo>
                  <a:pt x="4599641" y="1332494"/>
                </a:lnTo>
                <a:lnTo>
                  <a:pt x="4597687" y="1334442"/>
                </a:lnTo>
                <a:lnTo>
                  <a:pt x="4598990" y="1341587"/>
                </a:lnTo>
                <a:lnTo>
                  <a:pt x="4600292" y="1350030"/>
                </a:lnTo>
                <a:lnTo>
                  <a:pt x="4598339" y="1354577"/>
                </a:lnTo>
                <a:lnTo>
                  <a:pt x="4596385" y="1359773"/>
                </a:lnTo>
                <a:lnTo>
                  <a:pt x="4594432" y="1365619"/>
                </a:lnTo>
                <a:lnTo>
                  <a:pt x="4592478" y="1370166"/>
                </a:lnTo>
                <a:lnTo>
                  <a:pt x="4587269" y="1375362"/>
                </a:lnTo>
                <a:lnTo>
                  <a:pt x="4579456" y="1379908"/>
                </a:lnTo>
                <a:lnTo>
                  <a:pt x="4576851" y="1381857"/>
                </a:lnTo>
                <a:lnTo>
                  <a:pt x="4572944" y="1383156"/>
                </a:lnTo>
                <a:lnTo>
                  <a:pt x="4570340" y="1383806"/>
                </a:lnTo>
                <a:lnTo>
                  <a:pt x="4567735" y="1383806"/>
                </a:lnTo>
                <a:lnTo>
                  <a:pt x="4565782" y="1383156"/>
                </a:lnTo>
                <a:lnTo>
                  <a:pt x="4563828" y="1382507"/>
                </a:lnTo>
                <a:lnTo>
                  <a:pt x="4561224" y="1381207"/>
                </a:lnTo>
                <a:lnTo>
                  <a:pt x="4558619" y="1377960"/>
                </a:lnTo>
                <a:lnTo>
                  <a:pt x="4556015" y="1374063"/>
                </a:lnTo>
                <a:lnTo>
                  <a:pt x="4553410" y="1370166"/>
                </a:lnTo>
                <a:lnTo>
                  <a:pt x="4553410" y="1366269"/>
                </a:lnTo>
                <a:lnTo>
                  <a:pt x="4553410" y="1361072"/>
                </a:lnTo>
                <a:lnTo>
                  <a:pt x="4552759" y="1355876"/>
                </a:lnTo>
                <a:lnTo>
                  <a:pt x="4550806" y="1352629"/>
                </a:lnTo>
                <a:lnTo>
                  <a:pt x="4548852" y="1352629"/>
                </a:lnTo>
                <a:lnTo>
                  <a:pt x="4546248" y="1353928"/>
                </a:lnTo>
                <a:lnTo>
                  <a:pt x="4544294" y="1355876"/>
                </a:lnTo>
                <a:lnTo>
                  <a:pt x="4543643" y="1357175"/>
                </a:lnTo>
                <a:lnTo>
                  <a:pt x="4541690" y="1358474"/>
                </a:lnTo>
                <a:lnTo>
                  <a:pt x="4540387" y="1360423"/>
                </a:lnTo>
                <a:lnTo>
                  <a:pt x="4539085" y="1361722"/>
                </a:lnTo>
                <a:lnTo>
                  <a:pt x="4538434" y="1364320"/>
                </a:lnTo>
                <a:lnTo>
                  <a:pt x="4537132" y="1368217"/>
                </a:lnTo>
                <a:lnTo>
                  <a:pt x="4535829" y="1372764"/>
                </a:lnTo>
                <a:lnTo>
                  <a:pt x="4534527" y="1379259"/>
                </a:lnTo>
                <a:lnTo>
                  <a:pt x="4533225" y="1387703"/>
                </a:lnTo>
                <a:lnTo>
                  <a:pt x="4529318" y="1392899"/>
                </a:lnTo>
                <a:lnTo>
                  <a:pt x="4525411" y="1398095"/>
                </a:lnTo>
                <a:lnTo>
                  <a:pt x="4522807" y="1397446"/>
                </a:lnTo>
                <a:lnTo>
                  <a:pt x="4518900" y="1397446"/>
                </a:lnTo>
                <a:lnTo>
                  <a:pt x="4515644" y="1396796"/>
                </a:lnTo>
                <a:lnTo>
                  <a:pt x="4512388" y="1395497"/>
                </a:lnTo>
                <a:lnTo>
                  <a:pt x="4511086" y="1388352"/>
                </a:lnTo>
                <a:lnTo>
                  <a:pt x="4509784" y="1379908"/>
                </a:lnTo>
                <a:lnTo>
                  <a:pt x="4509784" y="1377960"/>
                </a:lnTo>
                <a:lnTo>
                  <a:pt x="4508482" y="1376661"/>
                </a:lnTo>
                <a:lnTo>
                  <a:pt x="4507179" y="1374712"/>
                </a:lnTo>
                <a:lnTo>
                  <a:pt x="4505226" y="1372764"/>
                </a:lnTo>
                <a:lnTo>
                  <a:pt x="4502621" y="1372764"/>
                </a:lnTo>
                <a:lnTo>
                  <a:pt x="4500017" y="1374063"/>
                </a:lnTo>
                <a:lnTo>
                  <a:pt x="4498063" y="1376011"/>
                </a:lnTo>
                <a:lnTo>
                  <a:pt x="4497412" y="1377310"/>
                </a:lnTo>
                <a:lnTo>
                  <a:pt x="4496761" y="1378609"/>
                </a:lnTo>
                <a:lnTo>
                  <a:pt x="4496761" y="1380558"/>
                </a:lnTo>
                <a:lnTo>
                  <a:pt x="4496761" y="1383156"/>
                </a:lnTo>
                <a:lnTo>
                  <a:pt x="4497412" y="1385105"/>
                </a:lnTo>
                <a:lnTo>
                  <a:pt x="4499366" y="1389651"/>
                </a:lnTo>
                <a:lnTo>
                  <a:pt x="4500017" y="1392899"/>
                </a:lnTo>
                <a:lnTo>
                  <a:pt x="4499366" y="1396796"/>
                </a:lnTo>
                <a:lnTo>
                  <a:pt x="4498063" y="1400693"/>
                </a:lnTo>
                <a:lnTo>
                  <a:pt x="4496761" y="1403941"/>
                </a:lnTo>
                <a:lnTo>
                  <a:pt x="4494808" y="1405889"/>
                </a:lnTo>
                <a:lnTo>
                  <a:pt x="4494157" y="1408487"/>
                </a:lnTo>
                <a:lnTo>
                  <a:pt x="4492203" y="1410436"/>
                </a:lnTo>
                <a:lnTo>
                  <a:pt x="4489599" y="1413034"/>
                </a:lnTo>
                <a:lnTo>
                  <a:pt x="4486994" y="1413684"/>
                </a:lnTo>
                <a:lnTo>
                  <a:pt x="4483738" y="1411085"/>
                </a:lnTo>
                <a:lnTo>
                  <a:pt x="4481134" y="1408487"/>
                </a:lnTo>
                <a:lnTo>
                  <a:pt x="4479831" y="1405889"/>
                </a:lnTo>
                <a:lnTo>
                  <a:pt x="4479180" y="1403291"/>
                </a:lnTo>
                <a:lnTo>
                  <a:pt x="4480483" y="1394198"/>
                </a:lnTo>
                <a:lnTo>
                  <a:pt x="4481785" y="1387703"/>
                </a:lnTo>
                <a:lnTo>
                  <a:pt x="4481134" y="1385754"/>
                </a:lnTo>
                <a:lnTo>
                  <a:pt x="4479180" y="1384455"/>
                </a:lnTo>
                <a:lnTo>
                  <a:pt x="4476576" y="1383156"/>
                </a:lnTo>
                <a:lnTo>
                  <a:pt x="4474622" y="1382507"/>
                </a:lnTo>
                <a:lnTo>
                  <a:pt x="4472018" y="1383806"/>
                </a:lnTo>
                <a:lnTo>
                  <a:pt x="4469413" y="1385754"/>
                </a:lnTo>
                <a:lnTo>
                  <a:pt x="4467460" y="1387703"/>
                </a:lnTo>
                <a:lnTo>
                  <a:pt x="4466809" y="1390301"/>
                </a:lnTo>
                <a:lnTo>
                  <a:pt x="4466158" y="1391600"/>
                </a:lnTo>
                <a:lnTo>
                  <a:pt x="4466158" y="1392899"/>
                </a:lnTo>
                <a:lnTo>
                  <a:pt x="4466158" y="1394847"/>
                </a:lnTo>
                <a:lnTo>
                  <a:pt x="4466809" y="1396796"/>
                </a:lnTo>
                <a:lnTo>
                  <a:pt x="4468762" y="1400693"/>
                </a:lnTo>
                <a:lnTo>
                  <a:pt x="4469413" y="1403291"/>
                </a:lnTo>
                <a:lnTo>
                  <a:pt x="4468111" y="1412385"/>
                </a:lnTo>
                <a:lnTo>
                  <a:pt x="4466809" y="1421478"/>
                </a:lnTo>
                <a:lnTo>
                  <a:pt x="4466158" y="1424076"/>
                </a:lnTo>
                <a:lnTo>
                  <a:pt x="4464855" y="1428623"/>
                </a:lnTo>
                <a:lnTo>
                  <a:pt x="4463553" y="1433169"/>
                </a:lnTo>
                <a:lnTo>
                  <a:pt x="4461600" y="1436417"/>
                </a:lnTo>
                <a:lnTo>
                  <a:pt x="4458344" y="1437716"/>
                </a:lnTo>
                <a:lnTo>
                  <a:pt x="4453786" y="1438365"/>
                </a:lnTo>
                <a:lnTo>
                  <a:pt x="4449228" y="1439015"/>
                </a:lnTo>
                <a:lnTo>
                  <a:pt x="4445321" y="1439015"/>
                </a:lnTo>
                <a:lnTo>
                  <a:pt x="4442717" y="1438365"/>
                </a:lnTo>
                <a:lnTo>
                  <a:pt x="4439461" y="1437066"/>
                </a:lnTo>
                <a:lnTo>
                  <a:pt x="4435554" y="1435767"/>
                </a:lnTo>
                <a:lnTo>
                  <a:pt x="4432949" y="1433819"/>
                </a:lnTo>
                <a:lnTo>
                  <a:pt x="4430996" y="1428623"/>
                </a:lnTo>
                <a:lnTo>
                  <a:pt x="4429694" y="1422127"/>
                </a:lnTo>
                <a:lnTo>
                  <a:pt x="4429043" y="1418880"/>
                </a:lnTo>
                <a:lnTo>
                  <a:pt x="4428392" y="1416282"/>
                </a:lnTo>
                <a:lnTo>
                  <a:pt x="4427089" y="1413034"/>
                </a:lnTo>
                <a:lnTo>
                  <a:pt x="4425136" y="1411085"/>
                </a:lnTo>
                <a:lnTo>
                  <a:pt x="4423834" y="1409137"/>
                </a:lnTo>
                <a:lnTo>
                  <a:pt x="4421880" y="1407188"/>
                </a:lnTo>
                <a:lnTo>
                  <a:pt x="4418624" y="1405240"/>
                </a:lnTo>
                <a:lnTo>
                  <a:pt x="4416020" y="1403291"/>
                </a:lnTo>
                <a:lnTo>
                  <a:pt x="4409509" y="1399394"/>
                </a:lnTo>
                <a:lnTo>
                  <a:pt x="4404951" y="1395497"/>
                </a:lnTo>
                <a:lnTo>
                  <a:pt x="4402346" y="1390301"/>
                </a:lnTo>
                <a:lnTo>
                  <a:pt x="4399090" y="1383806"/>
                </a:lnTo>
                <a:lnTo>
                  <a:pt x="4395835" y="1377310"/>
                </a:lnTo>
                <a:lnTo>
                  <a:pt x="4391928" y="1372764"/>
                </a:lnTo>
                <a:lnTo>
                  <a:pt x="4389323" y="1370815"/>
                </a:lnTo>
                <a:lnTo>
                  <a:pt x="4385416" y="1368217"/>
                </a:lnTo>
                <a:lnTo>
                  <a:pt x="4382161" y="1365619"/>
                </a:lnTo>
                <a:lnTo>
                  <a:pt x="4378905" y="1362371"/>
                </a:lnTo>
                <a:lnTo>
                  <a:pt x="4378905" y="1359773"/>
                </a:lnTo>
                <a:lnTo>
                  <a:pt x="4379556" y="1355876"/>
                </a:lnTo>
                <a:lnTo>
                  <a:pt x="4380207" y="1352629"/>
                </a:lnTo>
                <a:lnTo>
                  <a:pt x="4381510" y="1350030"/>
                </a:lnTo>
                <a:lnTo>
                  <a:pt x="4382812" y="1348082"/>
                </a:lnTo>
                <a:lnTo>
                  <a:pt x="4384765" y="1347432"/>
                </a:lnTo>
                <a:lnTo>
                  <a:pt x="4386719" y="1346783"/>
                </a:lnTo>
                <a:lnTo>
                  <a:pt x="4389323" y="1346783"/>
                </a:lnTo>
                <a:lnTo>
                  <a:pt x="4393881" y="1346783"/>
                </a:lnTo>
                <a:lnTo>
                  <a:pt x="4397137" y="1347432"/>
                </a:lnTo>
                <a:lnTo>
                  <a:pt x="4402346" y="1348731"/>
                </a:lnTo>
                <a:lnTo>
                  <a:pt x="4408206" y="1350680"/>
                </a:lnTo>
                <a:lnTo>
                  <a:pt x="4411462" y="1351979"/>
                </a:lnTo>
                <a:lnTo>
                  <a:pt x="4414066" y="1352629"/>
                </a:lnTo>
                <a:lnTo>
                  <a:pt x="4416020" y="1352629"/>
                </a:lnTo>
                <a:lnTo>
                  <a:pt x="4417322" y="1352629"/>
                </a:lnTo>
                <a:lnTo>
                  <a:pt x="4417973" y="1351330"/>
                </a:lnTo>
                <a:lnTo>
                  <a:pt x="4417973" y="1349381"/>
                </a:lnTo>
                <a:lnTo>
                  <a:pt x="4417973" y="1348082"/>
                </a:lnTo>
                <a:lnTo>
                  <a:pt x="4416671" y="1346133"/>
                </a:lnTo>
                <a:lnTo>
                  <a:pt x="4414718" y="1342236"/>
                </a:lnTo>
                <a:lnTo>
                  <a:pt x="4412113" y="1339638"/>
                </a:lnTo>
                <a:lnTo>
                  <a:pt x="4410811" y="1338339"/>
                </a:lnTo>
                <a:lnTo>
                  <a:pt x="4409509" y="1337040"/>
                </a:lnTo>
                <a:lnTo>
                  <a:pt x="4406904" y="1335741"/>
                </a:lnTo>
                <a:lnTo>
                  <a:pt x="4404299" y="1335091"/>
                </a:lnTo>
                <a:lnTo>
                  <a:pt x="4399090" y="1333792"/>
                </a:lnTo>
                <a:lnTo>
                  <a:pt x="4394532" y="1332494"/>
                </a:lnTo>
                <a:lnTo>
                  <a:pt x="4391277" y="1329895"/>
                </a:lnTo>
                <a:lnTo>
                  <a:pt x="4386719" y="1326648"/>
                </a:lnTo>
                <a:lnTo>
                  <a:pt x="4382161" y="1323400"/>
                </a:lnTo>
                <a:lnTo>
                  <a:pt x="4378905" y="1319503"/>
                </a:lnTo>
                <a:lnTo>
                  <a:pt x="4378905" y="1311709"/>
                </a:lnTo>
                <a:lnTo>
                  <a:pt x="4378905" y="1304564"/>
                </a:lnTo>
                <a:lnTo>
                  <a:pt x="4382161" y="1302615"/>
                </a:lnTo>
                <a:lnTo>
                  <a:pt x="4385416" y="1300667"/>
                </a:lnTo>
                <a:lnTo>
                  <a:pt x="4389323" y="1300017"/>
                </a:lnTo>
                <a:lnTo>
                  <a:pt x="4391928" y="1299368"/>
                </a:lnTo>
                <a:lnTo>
                  <a:pt x="4396486" y="1299368"/>
                </a:lnTo>
                <a:lnTo>
                  <a:pt x="4402346" y="1299368"/>
                </a:lnTo>
                <a:lnTo>
                  <a:pt x="4407555" y="1300667"/>
                </a:lnTo>
                <a:lnTo>
                  <a:pt x="4412113" y="1301966"/>
                </a:lnTo>
                <a:lnTo>
                  <a:pt x="4412764" y="1303914"/>
                </a:lnTo>
                <a:lnTo>
                  <a:pt x="4414066" y="1306513"/>
                </a:lnTo>
                <a:lnTo>
                  <a:pt x="4415369" y="1308461"/>
                </a:lnTo>
                <a:lnTo>
                  <a:pt x="4417322" y="1309760"/>
                </a:lnTo>
                <a:lnTo>
                  <a:pt x="4419927" y="1311059"/>
                </a:lnTo>
                <a:lnTo>
                  <a:pt x="4422531" y="1311709"/>
                </a:lnTo>
                <a:lnTo>
                  <a:pt x="4425136" y="1311709"/>
                </a:lnTo>
                <a:lnTo>
                  <a:pt x="4427740" y="1311709"/>
                </a:lnTo>
                <a:lnTo>
                  <a:pt x="4432298" y="1304564"/>
                </a:lnTo>
                <a:lnTo>
                  <a:pt x="4435554" y="1299368"/>
                </a:lnTo>
                <a:lnTo>
                  <a:pt x="4438159" y="1297419"/>
                </a:lnTo>
                <a:lnTo>
                  <a:pt x="4442065" y="1295471"/>
                </a:lnTo>
                <a:lnTo>
                  <a:pt x="4445321" y="1294172"/>
                </a:lnTo>
                <a:lnTo>
                  <a:pt x="4448577" y="1293522"/>
                </a:lnTo>
                <a:lnTo>
                  <a:pt x="4455739" y="1295471"/>
                </a:lnTo>
                <a:lnTo>
                  <a:pt x="4464204" y="1299368"/>
                </a:lnTo>
                <a:lnTo>
                  <a:pt x="4464204" y="1300667"/>
                </a:lnTo>
                <a:lnTo>
                  <a:pt x="4464204" y="1303265"/>
                </a:lnTo>
                <a:lnTo>
                  <a:pt x="4464855" y="1304564"/>
                </a:lnTo>
                <a:lnTo>
                  <a:pt x="4465506" y="1305863"/>
                </a:lnTo>
                <a:lnTo>
                  <a:pt x="4466158" y="1306513"/>
                </a:lnTo>
                <a:lnTo>
                  <a:pt x="4466809" y="1307162"/>
                </a:lnTo>
                <a:lnTo>
                  <a:pt x="4469413" y="1308461"/>
                </a:lnTo>
                <a:lnTo>
                  <a:pt x="4473320" y="1309111"/>
                </a:lnTo>
                <a:lnTo>
                  <a:pt x="4476576" y="1309111"/>
                </a:lnTo>
                <a:lnTo>
                  <a:pt x="4479180" y="1309760"/>
                </a:lnTo>
                <a:lnTo>
                  <a:pt x="4481134" y="1307162"/>
                </a:lnTo>
                <a:lnTo>
                  <a:pt x="4481785" y="1304564"/>
                </a:lnTo>
                <a:lnTo>
                  <a:pt x="4481785" y="1301966"/>
                </a:lnTo>
                <a:lnTo>
                  <a:pt x="4481785" y="1299368"/>
                </a:lnTo>
                <a:lnTo>
                  <a:pt x="4481134" y="1298718"/>
                </a:lnTo>
                <a:lnTo>
                  <a:pt x="4479180" y="1298069"/>
                </a:lnTo>
                <a:lnTo>
                  <a:pt x="4477878" y="1295471"/>
                </a:lnTo>
                <a:lnTo>
                  <a:pt x="4476576" y="1293522"/>
                </a:lnTo>
                <a:lnTo>
                  <a:pt x="4477878" y="1290275"/>
                </a:lnTo>
                <a:lnTo>
                  <a:pt x="4479180" y="1288326"/>
                </a:lnTo>
                <a:lnTo>
                  <a:pt x="4485692" y="1283779"/>
                </a:lnTo>
                <a:lnTo>
                  <a:pt x="4492203" y="1278583"/>
                </a:lnTo>
                <a:lnTo>
                  <a:pt x="4494808" y="1275985"/>
                </a:lnTo>
                <a:lnTo>
                  <a:pt x="4497412" y="1274037"/>
                </a:lnTo>
                <a:lnTo>
                  <a:pt x="4501319" y="1272088"/>
                </a:lnTo>
                <a:lnTo>
                  <a:pt x="4505226" y="1270789"/>
                </a:lnTo>
                <a:lnTo>
                  <a:pt x="4507830" y="1274037"/>
                </a:lnTo>
                <a:lnTo>
                  <a:pt x="4509784" y="1278583"/>
                </a:lnTo>
                <a:lnTo>
                  <a:pt x="4511086" y="1278583"/>
                </a:lnTo>
                <a:lnTo>
                  <a:pt x="4514342" y="1279233"/>
                </a:lnTo>
                <a:lnTo>
                  <a:pt x="4517597" y="1279882"/>
                </a:lnTo>
                <a:lnTo>
                  <a:pt x="4520202" y="1278583"/>
                </a:lnTo>
                <a:lnTo>
                  <a:pt x="4520202" y="1273387"/>
                </a:lnTo>
                <a:lnTo>
                  <a:pt x="4520202" y="1268191"/>
                </a:lnTo>
                <a:lnTo>
                  <a:pt x="4518900" y="1263644"/>
                </a:lnTo>
                <a:lnTo>
                  <a:pt x="4517597" y="1261046"/>
                </a:lnTo>
                <a:lnTo>
                  <a:pt x="4518249" y="1258448"/>
                </a:lnTo>
                <a:lnTo>
                  <a:pt x="4519551" y="1255850"/>
                </a:lnTo>
                <a:lnTo>
                  <a:pt x="4520853" y="1253901"/>
                </a:lnTo>
                <a:lnTo>
                  <a:pt x="4522807" y="1253252"/>
                </a:lnTo>
                <a:lnTo>
                  <a:pt x="4524109" y="1252602"/>
                </a:lnTo>
                <a:lnTo>
                  <a:pt x="4525411" y="1251953"/>
                </a:lnTo>
                <a:lnTo>
                  <a:pt x="4527365" y="1251953"/>
                </a:lnTo>
                <a:lnTo>
                  <a:pt x="4529318" y="1252602"/>
                </a:lnTo>
                <a:lnTo>
                  <a:pt x="4533225" y="1253252"/>
                </a:lnTo>
                <a:lnTo>
                  <a:pt x="4535829" y="1253252"/>
                </a:lnTo>
                <a:lnTo>
                  <a:pt x="4539736" y="1259747"/>
                </a:lnTo>
                <a:lnTo>
                  <a:pt x="4543643" y="1265593"/>
                </a:lnTo>
                <a:lnTo>
                  <a:pt x="4548201" y="1266892"/>
                </a:lnTo>
                <a:lnTo>
                  <a:pt x="4553410" y="1268191"/>
                </a:lnTo>
                <a:lnTo>
                  <a:pt x="4555364" y="1266242"/>
                </a:lnTo>
                <a:lnTo>
                  <a:pt x="4557317" y="1263644"/>
                </a:lnTo>
                <a:lnTo>
                  <a:pt x="4557968" y="1260397"/>
                </a:lnTo>
                <a:lnTo>
                  <a:pt x="4558619" y="1258448"/>
                </a:lnTo>
                <a:lnTo>
                  <a:pt x="4556015" y="1255850"/>
                </a:lnTo>
                <a:lnTo>
                  <a:pt x="4550806" y="1253252"/>
                </a:lnTo>
                <a:lnTo>
                  <a:pt x="4549503" y="1248705"/>
                </a:lnTo>
                <a:lnTo>
                  <a:pt x="4548852" y="1243509"/>
                </a:lnTo>
                <a:lnTo>
                  <a:pt x="4549503" y="1240911"/>
                </a:lnTo>
                <a:lnTo>
                  <a:pt x="4549503" y="1238962"/>
                </a:lnTo>
                <a:lnTo>
                  <a:pt x="4550154" y="1237014"/>
                </a:lnTo>
                <a:lnTo>
                  <a:pt x="4550806" y="1235715"/>
                </a:lnTo>
                <a:lnTo>
                  <a:pt x="4553410" y="1234416"/>
                </a:lnTo>
                <a:lnTo>
                  <a:pt x="4556015" y="1234416"/>
                </a:lnTo>
                <a:lnTo>
                  <a:pt x="4558619" y="1235065"/>
                </a:lnTo>
                <a:lnTo>
                  <a:pt x="4561224" y="1235715"/>
                </a:lnTo>
                <a:lnTo>
                  <a:pt x="4563828" y="1236364"/>
                </a:lnTo>
                <a:lnTo>
                  <a:pt x="4566433" y="1237664"/>
                </a:lnTo>
                <a:lnTo>
                  <a:pt x="4567735" y="1238313"/>
                </a:lnTo>
                <a:lnTo>
                  <a:pt x="4569037" y="1238962"/>
                </a:lnTo>
                <a:lnTo>
                  <a:pt x="4570340" y="1238962"/>
                </a:lnTo>
                <a:lnTo>
                  <a:pt x="4572293" y="1238313"/>
                </a:lnTo>
                <a:lnTo>
                  <a:pt x="4574247" y="1237014"/>
                </a:lnTo>
                <a:lnTo>
                  <a:pt x="4575549" y="1235065"/>
                </a:lnTo>
                <a:lnTo>
                  <a:pt x="4576851" y="1233117"/>
                </a:lnTo>
                <a:lnTo>
                  <a:pt x="4576851" y="1230519"/>
                </a:lnTo>
                <a:lnTo>
                  <a:pt x="4572944" y="1226621"/>
                </a:lnTo>
                <a:lnTo>
                  <a:pt x="4566433" y="1222724"/>
                </a:lnTo>
                <a:lnTo>
                  <a:pt x="4565131" y="1220776"/>
                </a:lnTo>
                <a:lnTo>
                  <a:pt x="4563828" y="1218178"/>
                </a:lnTo>
                <a:lnTo>
                  <a:pt x="4563828" y="1214930"/>
                </a:lnTo>
                <a:lnTo>
                  <a:pt x="4563828" y="1212982"/>
                </a:lnTo>
                <a:lnTo>
                  <a:pt x="4564479" y="1209084"/>
                </a:lnTo>
                <a:lnTo>
                  <a:pt x="4565131" y="1204538"/>
                </a:lnTo>
                <a:lnTo>
                  <a:pt x="4567084" y="1200641"/>
                </a:lnTo>
                <a:lnTo>
                  <a:pt x="4569037" y="1198043"/>
                </a:lnTo>
                <a:lnTo>
                  <a:pt x="4572944" y="1196094"/>
                </a:lnTo>
                <a:lnTo>
                  <a:pt x="4576851" y="1195444"/>
                </a:lnTo>
                <a:lnTo>
                  <a:pt x="4581409" y="1195444"/>
                </a:lnTo>
                <a:lnTo>
                  <a:pt x="4584665" y="1195444"/>
                </a:lnTo>
                <a:lnTo>
                  <a:pt x="4588572" y="1199342"/>
                </a:lnTo>
                <a:lnTo>
                  <a:pt x="4592478" y="1202589"/>
                </a:lnTo>
                <a:lnTo>
                  <a:pt x="4596385" y="1209084"/>
                </a:lnTo>
                <a:lnTo>
                  <a:pt x="4600292" y="1212982"/>
                </a:lnTo>
                <a:lnTo>
                  <a:pt x="4602245" y="1214930"/>
                </a:lnTo>
                <a:lnTo>
                  <a:pt x="4605501" y="1216229"/>
                </a:lnTo>
                <a:lnTo>
                  <a:pt x="4606803" y="1216229"/>
                </a:lnTo>
                <a:lnTo>
                  <a:pt x="4608106" y="1216229"/>
                </a:lnTo>
                <a:lnTo>
                  <a:pt x="4609408" y="1216229"/>
                </a:lnTo>
                <a:lnTo>
                  <a:pt x="4610710" y="1215580"/>
                </a:lnTo>
                <a:lnTo>
                  <a:pt x="4612664" y="1213631"/>
                </a:lnTo>
                <a:lnTo>
                  <a:pt x="4614617" y="1210383"/>
                </a:lnTo>
                <a:lnTo>
                  <a:pt x="4615919" y="1208435"/>
                </a:lnTo>
                <a:lnTo>
                  <a:pt x="4617222" y="1207136"/>
                </a:lnTo>
                <a:lnTo>
                  <a:pt x="4618524" y="1205837"/>
                </a:lnTo>
                <a:lnTo>
                  <a:pt x="4620477" y="1205187"/>
                </a:lnTo>
                <a:lnTo>
                  <a:pt x="4623082" y="1203888"/>
                </a:lnTo>
                <a:lnTo>
                  <a:pt x="4625686" y="1203239"/>
                </a:lnTo>
                <a:lnTo>
                  <a:pt x="4628291" y="1203888"/>
                </a:lnTo>
                <a:lnTo>
                  <a:pt x="4630896" y="1205187"/>
                </a:lnTo>
                <a:lnTo>
                  <a:pt x="4636105" y="1207785"/>
                </a:lnTo>
                <a:lnTo>
                  <a:pt x="4641314" y="1210383"/>
                </a:lnTo>
                <a:lnTo>
                  <a:pt x="4649779" y="1210383"/>
                </a:lnTo>
                <a:lnTo>
                  <a:pt x="4656290" y="1210383"/>
                </a:lnTo>
                <a:lnTo>
                  <a:pt x="4665406" y="1201290"/>
                </a:lnTo>
                <a:lnTo>
                  <a:pt x="4674522" y="1192197"/>
                </a:lnTo>
                <a:lnTo>
                  <a:pt x="4676475" y="1191547"/>
                </a:lnTo>
                <a:lnTo>
                  <a:pt x="4679080" y="1191547"/>
                </a:lnTo>
                <a:lnTo>
                  <a:pt x="4682335" y="1191547"/>
                </a:lnTo>
                <a:lnTo>
                  <a:pt x="4685591" y="1192197"/>
                </a:lnTo>
                <a:lnTo>
                  <a:pt x="4688847" y="1192197"/>
                </a:lnTo>
                <a:lnTo>
                  <a:pt x="4692103" y="1193496"/>
                </a:lnTo>
                <a:lnTo>
                  <a:pt x="4694707" y="1193496"/>
                </a:lnTo>
                <a:lnTo>
                  <a:pt x="4697963" y="1192197"/>
                </a:lnTo>
                <a:lnTo>
                  <a:pt x="4699916" y="1191547"/>
                </a:lnTo>
                <a:lnTo>
                  <a:pt x="4702521" y="1190249"/>
                </a:lnTo>
                <a:lnTo>
                  <a:pt x="4705125" y="1188300"/>
                </a:lnTo>
                <a:lnTo>
                  <a:pt x="4708381" y="1185702"/>
                </a:lnTo>
                <a:lnTo>
                  <a:pt x="4710986" y="1183753"/>
                </a:lnTo>
                <a:lnTo>
                  <a:pt x="4713590" y="1181155"/>
                </a:lnTo>
                <a:lnTo>
                  <a:pt x="4716195" y="1179856"/>
                </a:lnTo>
                <a:lnTo>
                  <a:pt x="4718148" y="1179206"/>
                </a:lnTo>
                <a:lnTo>
                  <a:pt x="4723357" y="1177908"/>
                </a:lnTo>
                <a:close/>
                <a:moveTo>
                  <a:pt x="7835798" y="1125167"/>
                </a:moveTo>
                <a:lnTo>
                  <a:pt x="7837100" y="1127125"/>
                </a:lnTo>
                <a:lnTo>
                  <a:pt x="7838403" y="1129083"/>
                </a:lnTo>
                <a:lnTo>
                  <a:pt x="7839705" y="1131694"/>
                </a:lnTo>
                <a:lnTo>
                  <a:pt x="7840356" y="1134958"/>
                </a:lnTo>
                <a:lnTo>
                  <a:pt x="7841007" y="1142138"/>
                </a:lnTo>
                <a:lnTo>
                  <a:pt x="7841007" y="1148665"/>
                </a:lnTo>
                <a:lnTo>
                  <a:pt x="7838403" y="1152582"/>
                </a:lnTo>
                <a:lnTo>
                  <a:pt x="7835798" y="1156498"/>
                </a:lnTo>
                <a:lnTo>
                  <a:pt x="7835798" y="1159109"/>
                </a:lnTo>
                <a:lnTo>
                  <a:pt x="7837100" y="1161720"/>
                </a:lnTo>
                <a:lnTo>
                  <a:pt x="7839054" y="1164984"/>
                </a:lnTo>
                <a:lnTo>
                  <a:pt x="7841007" y="1167595"/>
                </a:lnTo>
                <a:lnTo>
                  <a:pt x="7845565" y="1172164"/>
                </a:lnTo>
                <a:lnTo>
                  <a:pt x="7848170" y="1176733"/>
                </a:lnTo>
                <a:lnTo>
                  <a:pt x="7850123" y="1181302"/>
                </a:lnTo>
                <a:lnTo>
                  <a:pt x="7850774" y="1187177"/>
                </a:lnTo>
                <a:lnTo>
                  <a:pt x="7850774" y="1192399"/>
                </a:lnTo>
                <a:lnTo>
                  <a:pt x="7850774" y="1197621"/>
                </a:lnTo>
                <a:lnTo>
                  <a:pt x="7853379" y="1202843"/>
                </a:lnTo>
                <a:lnTo>
                  <a:pt x="7855983" y="1208064"/>
                </a:lnTo>
                <a:lnTo>
                  <a:pt x="7857937" y="1213939"/>
                </a:lnTo>
                <a:lnTo>
                  <a:pt x="7858588" y="1218508"/>
                </a:lnTo>
                <a:lnTo>
                  <a:pt x="7857937" y="1221772"/>
                </a:lnTo>
                <a:lnTo>
                  <a:pt x="7856635" y="1226341"/>
                </a:lnTo>
                <a:lnTo>
                  <a:pt x="7855983" y="1228299"/>
                </a:lnTo>
                <a:lnTo>
                  <a:pt x="7854030" y="1230910"/>
                </a:lnTo>
                <a:lnTo>
                  <a:pt x="7852728" y="1232216"/>
                </a:lnTo>
                <a:lnTo>
                  <a:pt x="7850774" y="1233521"/>
                </a:lnTo>
                <a:lnTo>
                  <a:pt x="7845565" y="1235479"/>
                </a:lnTo>
                <a:lnTo>
                  <a:pt x="7839705" y="1236132"/>
                </a:lnTo>
                <a:lnTo>
                  <a:pt x="7833194" y="1236132"/>
                </a:lnTo>
                <a:lnTo>
                  <a:pt x="7827985" y="1236132"/>
                </a:lnTo>
                <a:lnTo>
                  <a:pt x="7819520" y="1236132"/>
                </a:lnTo>
                <a:lnTo>
                  <a:pt x="7809753" y="1236132"/>
                </a:lnTo>
                <a:lnTo>
                  <a:pt x="7800637" y="1235479"/>
                </a:lnTo>
                <a:lnTo>
                  <a:pt x="7794125" y="1233521"/>
                </a:lnTo>
                <a:lnTo>
                  <a:pt x="7786312" y="1230910"/>
                </a:lnTo>
                <a:lnTo>
                  <a:pt x="7777196" y="1226994"/>
                </a:lnTo>
                <a:lnTo>
                  <a:pt x="7773289" y="1224383"/>
                </a:lnTo>
                <a:lnTo>
                  <a:pt x="7768731" y="1221772"/>
                </a:lnTo>
                <a:lnTo>
                  <a:pt x="7765475" y="1218508"/>
                </a:lnTo>
                <a:lnTo>
                  <a:pt x="7762871" y="1215897"/>
                </a:lnTo>
                <a:lnTo>
                  <a:pt x="7761568" y="1214592"/>
                </a:lnTo>
                <a:lnTo>
                  <a:pt x="7760266" y="1211981"/>
                </a:lnTo>
                <a:lnTo>
                  <a:pt x="7758964" y="1209370"/>
                </a:lnTo>
                <a:lnTo>
                  <a:pt x="7758964" y="1206106"/>
                </a:lnTo>
                <a:lnTo>
                  <a:pt x="7758313" y="1199579"/>
                </a:lnTo>
                <a:lnTo>
                  <a:pt x="7758313" y="1192399"/>
                </a:lnTo>
                <a:lnTo>
                  <a:pt x="7757010" y="1187177"/>
                </a:lnTo>
                <a:lnTo>
                  <a:pt x="7757010" y="1181955"/>
                </a:lnTo>
                <a:lnTo>
                  <a:pt x="7756359" y="1176080"/>
                </a:lnTo>
                <a:lnTo>
                  <a:pt x="7755708" y="1171511"/>
                </a:lnTo>
                <a:lnTo>
                  <a:pt x="7754406" y="1170858"/>
                </a:lnTo>
                <a:lnTo>
                  <a:pt x="7752453" y="1170858"/>
                </a:lnTo>
                <a:lnTo>
                  <a:pt x="7751150" y="1170858"/>
                </a:lnTo>
                <a:lnTo>
                  <a:pt x="7749197" y="1170858"/>
                </a:lnTo>
                <a:lnTo>
                  <a:pt x="7745290" y="1172164"/>
                </a:lnTo>
                <a:lnTo>
                  <a:pt x="7742685" y="1174122"/>
                </a:lnTo>
                <a:lnTo>
                  <a:pt x="7739430" y="1176733"/>
                </a:lnTo>
                <a:lnTo>
                  <a:pt x="7736825" y="1180650"/>
                </a:lnTo>
                <a:lnTo>
                  <a:pt x="7734221" y="1185219"/>
                </a:lnTo>
                <a:lnTo>
                  <a:pt x="7732267" y="1189788"/>
                </a:lnTo>
                <a:lnTo>
                  <a:pt x="7732918" y="1195010"/>
                </a:lnTo>
                <a:lnTo>
                  <a:pt x="7735523" y="1202190"/>
                </a:lnTo>
                <a:lnTo>
                  <a:pt x="7738127" y="1209370"/>
                </a:lnTo>
                <a:lnTo>
                  <a:pt x="7740081" y="1215897"/>
                </a:lnTo>
                <a:lnTo>
                  <a:pt x="7745290" y="1223077"/>
                </a:lnTo>
                <a:lnTo>
                  <a:pt x="7751801" y="1230910"/>
                </a:lnTo>
                <a:lnTo>
                  <a:pt x="7758964" y="1238743"/>
                </a:lnTo>
                <a:lnTo>
                  <a:pt x="7765475" y="1243965"/>
                </a:lnTo>
                <a:lnTo>
                  <a:pt x="7772638" y="1245923"/>
                </a:lnTo>
                <a:lnTo>
                  <a:pt x="7781103" y="1247881"/>
                </a:lnTo>
                <a:lnTo>
                  <a:pt x="7789567" y="1248534"/>
                </a:lnTo>
                <a:lnTo>
                  <a:pt x="7796730" y="1249187"/>
                </a:lnTo>
                <a:lnTo>
                  <a:pt x="7801939" y="1248534"/>
                </a:lnTo>
                <a:lnTo>
                  <a:pt x="7809753" y="1247229"/>
                </a:lnTo>
                <a:lnTo>
                  <a:pt x="7814311" y="1246576"/>
                </a:lnTo>
                <a:lnTo>
                  <a:pt x="7818217" y="1245923"/>
                </a:lnTo>
                <a:lnTo>
                  <a:pt x="7822124" y="1245923"/>
                </a:lnTo>
                <a:lnTo>
                  <a:pt x="7825380" y="1246576"/>
                </a:lnTo>
                <a:lnTo>
                  <a:pt x="7828636" y="1247229"/>
                </a:lnTo>
                <a:lnTo>
                  <a:pt x="7832542" y="1248534"/>
                </a:lnTo>
                <a:lnTo>
                  <a:pt x="7834496" y="1249840"/>
                </a:lnTo>
                <a:lnTo>
                  <a:pt x="7836449" y="1251145"/>
                </a:lnTo>
                <a:lnTo>
                  <a:pt x="7837752" y="1252451"/>
                </a:lnTo>
                <a:lnTo>
                  <a:pt x="7837752" y="1254409"/>
                </a:lnTo>
                <a:lnTo>
                  <a:pt x="7838403" y="1255714"/>
                </a:lnTo>
                <a:lnTo>
                  <a:pt x="7838403" y="1257672"/>
                </a:lnTo>
                <a:lnTo>
                  <a:pt x="7837752" y="1259631"/>
                </a:lnTo>
                <a:lnTo>
                  <a:pt x="7836449" y="1262242"/>
                </a:lnTo>
                <a:lnTo>
                  <a:pt x="7833194" y="1266811"/>
                </a:lnTo>
                <a:lnTo>
                  <a:pt x="7830589" y="1269422"/>
                </a:lnTo>
                <a:lnTo>
                  <a:pt x="7827333" y="1275296"/>
                </a:lnTo>
                <a:lnTo>
                  <a:pt x="7822124" y="1281824"/>
                </a:lnTo>
                <a:lnTo>
                  <a:pt x="7818869" y="1285087"/>
                </a:lnTo>
                <a:lnTo>
                  <a:pt x="7816264" y="1287698"/>
                </a:lnTo>
                <a:lnTo>
                  <a:pt x="7812357" y="1289657"/>
                </a:lnTo>
                <a:lnTo>
                  <a:pt x="7809102" y="1290309"/>
                </a:lnTo>
                <a:lnTo>
                  <a:pt x="7805195" y="1289657"/>
                </a:lnTo>
                <a:lnTo>
                  <a:pt x="7800637" y="1287698"/>
                </a:lnTo>
                <a:lnTo>
                  <a:pt x="7796730" y="1285087"/>
                </a:lnTo>
                <a:lnTo>
                  <a:pt x="7794125" y="1282477"/>
                </a:lnTo>
                <a:lnTo>
                  <a:pt x="7790219" y="1280518"/>
                </a:lnTo>
                <a:lnTo>
                  <a:pt x="7786312" y="1277907"/>
                </a:lnTo>
                <a:lnTo>
                  <a:pt x="7784358" y="1277255"/>
                </a:lnTo>
                <a:lnTo>
                  <a:pt x="7782405" y="1276602"/>
                </a:lnTo>
                <a:lnTo>
                  <a:pt x="7780451" y="1276602"/>
                </a:lnTo>
                <a:lnTo>
                  <a:pt x="7778498" y="1277255"/>
                </a:lnTo>
                <a:lnTo>
                  <a:pt x="7775893" y="1284435"/>
                </a:lnTo>
                <a:lnTo>
                  <a:pt x="7773289" y="1292920"/>
                </a:lnTo>
                <a:lnTo>
                  <a:pt x="7766778" y="1301406"/>
                </a:lnTo>
                <a:lnTo>
                  <a:pt x="7758313" y="1308586"/>
                </a:lnTo>
                <a:lnTo>
                  <a:pt x="7751801" y="1313808"/>
                </a:lnTo>
                <a:lnTo>
                  <a:pt x="7745290" y="1319030"/>
                </a:lnTo>
                <a:lnTo>
                  <a:pt x="7743337" y="1323599"/>
                </a:lnTo>
                <a:lnTo>
                  <a:pt x="7742034" y="1328168"/>
                </a:lnTo>
                <a:lnTo>
                  <a:pt x="7740732" y="1332737"/>
                </a:lnTo>
                <a:lnTo>
                  <a:pt x="7740081" y="1337306"/>
                </a:lnTo>
                <a:lnTo>
                  <a:pt x="7736174" y="1344487"/>
                </a:lnTo>
                <a:lnTo>
                  <a:pt x="7732267" y="1349708"/>
                </a:lnTo>
                <a:lnTo>
                  <a:pt x="7727058" y="1347097"/>
                </a:lnTo>
                <a:lnTo>
                  <a:pt x="7722500" y="1345139"/>
                </a:lnTo>
                <a:lnTo>
                  <a:pt x="7721198" y="1339917"/>
                </a:lnTo>
                <a:lnTo>
                  <a:pt x="7720547" y="1334695"/>
                </a:lnTo>
                <a:lnTo>
                  <a:pt x="7720547" y="1328821"/>
                </a:lnTo>
                <a:lnTo>
                  <a:pt x="7719244" y="1324252"/>
                </a:lnTo>
                <a:lnTo>
                  <a:pt x="7718593" y="1321641"/>
                </a:lnTo>
                <a:lnTo>
                  <a:pt x="7716640" y="1318377"/>
                </a:lnTo>
                <a:lnTo>
                  <a:pt x="7714035" y="1315113"/>
                </a:lnTo>
                <a:lnTo>
                  <a:pt x="7712082" y="1313808"/>
                </a:lnTo>
                <a:lnTo>
                  <a:pt x="7709477" y="1314461"/>
                </a:lnTo>
                <a:lnTo>
                  <a:pt x="7706873" y="1315766"/>
                </a:lnTo>
                <a:lnTo>
                  <a:pt x="7703617" y="1318377"/>
                </a:lnTo>
                <a:lnTo>
                  <a:pt x="7701664" y="1321641"/>
                </a:lnTo>
                <a:lnTo>
                  <a:pt x="7701664" y="1324252"/>
                </a:lnTo>
                <a:lnTo>
                  <a:pt x="7701664" y="1328168"/>
                </a:lnTo>
                <a:lnTo>
                  <a:pt x="7702315" y="1332737"/>
                </a:lnTo>
                <a:lnTo>
                  <a:pt x="7704268" y="1337306"/>
                </a:lnTo>
                <a:lnTo>
                  <a:pt x="7704268" y="1339265"/>
                </a:lnTo>
                <a:lnTo>
                  <a:pt x="7705571" y="1341223"/>
                </a:lnTo>
                <a:lnTo>
                  <a:pt x="7706873" y="1343181"/>
                </a:lnTo>
                <a:lnTo>
                  <a:pt x="7708175" y="1344487"/>
                </a:lnTo>
                <a:lnTo>
                  <a:pt x="7711431" y="1348403"/>
                </a:lnTo>
                <a:lnTo>
                  <a:pt x="7714687" y="1352319"/>
                </a:lnTo>
                <a:lnTo>
                  <a:pt x="7715989" y="1356889"/>
                </a:lnTo>
                <a:lnTo>
                  <a:pt x="7717942" y="1362763"/>
                </a:lnTo>
                <a:lnTo>
                  <a:pt x="7719244" y="1368638"/>
                </a:lnTo>
                <a:lnTo>
                  <a:pt x="7719244" y="1373207"/>
                </a:lnTo>
                <a:lnTo>
                  <a:pt x="7719244" y="1377123"/>
                </a:lnTo>
                <a:lnTo>
                  <a:pt x="7717291" y="1381693"/>
                </a:lnTo>
                <a:lnTo>
                  <a:pt x="7716640" y="1383651"/>
                </a:lnTo>
                <a:lnTo>
                  <a:pt x="7715338" y="1385609"/>
                </a:lnTo>
                <a:lnTo>
                  <a:pt x="7713384" y="1387567"/>
                </a:lnTo>
                <a:lnTo>
                  <a:pt x="7712082" y="1388220"/>
                </a:lnTo>
                <a:lnTo>
                  <a:pt x="7704919" y="1384303"/>
                </a:lnTo>
                <a:lnTo>
                  <a:pt x="7696455" y="1381040"/>
                </a:lnTo>
                <a:lnTo>
                  <a:pt x="7687990" y="1385609"/>
                </a:lnTo>
                <a:lnTo>
                  <a:pt x="7680176" y="1390831"/>
                </a:lnTo>
                <a:lnTo>
                  <a:pt x="7678223" y="1390831"/>
                </a:lnTo>
                <a:lnTo>
                  <a:pt x="7676921" y="1389525"/>
                </a:lnTo>
                <a:lnTo>
                  <a:pt x="7674967" y="1388220"/>
                </a:lnTo>
                <a:lnTo>
                  <a:pt x="7673014" y="1386914"/>
                </a:lnTo>
                <a:lnTo>
                  <a:pt x="7669758" y="1383651"/>
                </a:lnTo>
                <a:lnTo>
                  <a:pt x="7667805" y="1381040"/>
                </a:lnTo>
                <a:lnTo>
                  <a:pt x="7661293" y="1377776"/>
                </a:lnTo>
                <a:lnTo>
                  <a:pt x="7654782" y="1373207"/>
                </a:lnTo>
                <a:lnTo>
                  <a:pt x="7648922" y="1368638"/>
                </a:lnTo>
                <a:lnTo>
                  <a:pt x="7644364" y="1365374"/>
                </a:lnTo>
                <a:lnTo>
                  <a:pt x="7639806" y="1364721"/>
                </a:lnTo>
                <a:lnTo>
                  <a:pt x="7633945" y="1364069"/>
                </a:lnTo>
                <a:lnTo>
                  <a:pt x="7627434" y="1363416"/>
                </a:lnTo>
                <a:lnTo>
                  <a:pt x="7621574" y="1362763"/>
                </a:lnTo>
                <a:lnTo>
                  <a:pt x="7615714" y="1362763"/>
                </a:lnTo>
                <a:lnTo>
                  <a:pt x="7607249" y="1362763"/>
                </a:lnTo>
                <a:lnTo>
                  <a:pt x="7598784" y="1361458"/>
                </a:lnTo>
                <a:lnTo>
                  <a:pt x="7593575" y="1360152"/>
                </a:lnTo>
                <a:lnTo>
                  <a:pt x="7589668" y="1356889"/>
                </a:lnTo>
                <a:lnTo>
                  <a:pt x="7585761" y="1352319"/>
                </a:lnTo>
                <a:lnTo>
                  <a:pt x="7582506" y="1347097"/>
                </a:lnTo>
                <a:lnTo>
                  <a:pt x="7580552" y="1342528"/>
                </a:lnTo>
                <a:lnTo>
                  <a:pt x="7584459" y="1335348"/>
                </a:lnTo>
                <a:lnTo>
                  <a:pt x="7588366" y="1326863"/>
                </a:lnTo>
                <a:lnTo>
                  <a:pt x="7588366" y="1324252"/>
                </a:lnTo>
                <a:lnTo>
                  <a:pt x="7587715" y="1320335"/>
                </a:lnTo>
                <a:lnTo>
                  <a:pt x="7587063" y="1317072"/>
                </a:lnTo>
                <a:lnTo>
                  <a:pt x="7585761" y="1313808"/>
                </a:lnTo>
                <a:lnTo>
                  <a:pt x="7584459" y="1312502"/>
                </a:lnTo>
                <a:lnTo>
                  <a:pt x="7582506" y="1311197"/>
                </a:lnTo>
                <a:lnTo>
                  <a:pt x="7579901" y="1309891"/>
                </a:lnTo>
                <a:lnTo>
                  <a:pt x="7577948" y="1309239"/>
                </a:lnTo>
                <a:lnTo>
                  <a:pt x="7573390" y="1307933"/>
                </a:lnTo>
                <a:lnTo>
                  <a:pt x="7570134" y="1306628"/>
                </a:lnTo>
                <a:lnTo>
                  <a:pt x="7567529" y="1302059"/>
                </a:lnTo>
                <a:lnTo>
                  <a:pt x="7565576" y="1296837"/>
                </a:lnTo>
                <a:lnTo>
                  <a:pt x="7564925" y="1294879"/>
                </a:lnTo>
                <a:lnTo>
                  <a:pt x="7563623" y="1292920"/>
                </a:lnTo>
                <a:lnTo>
                  <a:pt x="7563623" y="1291615"/>
                </a:lnTo>
                <a:lnTo>
                  <a:pt x="7564925" y="1290309"/>
                </a:lnTo>
                <a:lnTo>
                  <a:pt x="7566227" y="1288351"/>
                </a:lnTo>
                <a:lnTo>
                  <a:pt x="7568180" y="1287046"/>
                </a:lnTo>
                <a:lnTo>
                  <a:pt x="7570134" y="1285740"/>
                </a:lnTo>
                <a:lnTo>
                  <a:pt x="7572738" y="1284435"/>
                </a:lnTo>
                <a:lnTo>
                  <a:pt x="7577296" y="1281824"/>
                </a:lnTo>
                <a:lnTo>
                  <a:pt x="7580552" y="1279866"/>
                </a:lnTo>
                <a:lnTo>
                  <a:pt x="7580552" y="1277255"/>
                </a:lnTo>
                <a:lnTo>
                  <a:pt x="7579901" y="1273991"/>
                </a:lnTo>
                <a:lnTo>
                  <a:pt x="7579901" y="1272033"/>
                </a:lnTo>
                <a:lnTo>
                  <a:pt x="7579250" y="1270727"/>
                </a:lnTo>
                <a:lnTo>
                  <a:pt x="7578599" y="1270075"/>
                </a:lnTo>
                <a:lnTo>
                  <a:pt x="7577948" y="1269422"/>
                </a:lnTo>
                <a:lnTo>
                  <a:pt x="7571436" y="1267464"/>
                </a:lnTo>
                <a:lnTo>
                  <a:pt x="7564925" y="1264853"/>
                </a:lnTo>
                <a:lnTo>
                  <a:pt x="7560367" y="1260283"/>
                </a:lnTo>
                <a:lnTo>
                  <a:pt x="7556460" y="1254409"/>
                </a:lnTo>
                <a:lnTo>
                  <a:pt x="7561669" y="1246576"/>
                </a:lnTo>
                <a:lnTo>
                  <a:pt x="7567529" y="1238743"/>
                </a:lnTo>
                <a:lnTo>
                  <a:pt x="7568180" y="1236785"/>
                </a:lnTo>
                <a:lnTo>
                  <a:pt x="7568180" y="1234174"/>
                </a:lnTo>
                <a:lnTo>
                  <a:pt x="7568180" y="1230910"/>
                </a:lnTo>
                <a:lnTo>
                  <a:pt x="7567529" y="1227647"/>
                </a:lnTo>
                <a:lnTo>
                  <a:pt x="7566878" y="1224383"/>
                </a:lnTo>
                <a:lnTo>
                  <a:pt x="7566878" y="1221119"/>
                </a:lnTo>
                <a:lnTo>
                  <a:pt x="7566878" y="1217856"/>
                </a:lnTo>
                <a:lnTo>
                  <a:pt x="7567529" y="1215897"/>
                </a:lnTo>
                <a:lnTo>
                  <a:pt x="7568832" y="1213286"/>
                </a:lnTo>
                <a:lnTo>
                  <a:pt x="7571436" y="1210675"/>
                </a:lnTo>
                <a:lnTo>
                  <a:pt x="7575343" y="1208064"/>
                </a:lnTo>
                <a:lnTo>
                  <a:pt x="7577948" y="1205454"/>
                </a:lnTo>
                <a:lnTo>
                  <a:pt x="7579250" y="1197621"/>
                </a:lnTo>
                <a:lnTo>
                  <a:pt x="7580552" y="1189788"/>
                </a:lnTo>
                <a:lnTo>
                  <a:pt x="7583157" y="1187830"/>
                </a:lnTo>
                <a:lnTo>
                  <a:pt x="7587063" y="1187177"/>
                </a:lnTo>
                <a:lnTo>
                  <a:pt x="7590319" y="1187177"/>
                </a:lnTo>
                <a:lnTo>
                  <a:pt x="7593575" y="1187177"/>
                </a:lnTo>
                <a:lnTo>
                  <a:pt x="7599435" y="1196315"/>
                </a:lnTo>
                <a:lnTo>
                  <a:pt x="7605946" y="1205454"/>
                </a:lnTo>
                <a:lnTo>
                  <a:pt x="7613109" y="1202843"/>
                </a:lnTo>
                <a:lnTo>
                  <a:pt x="7621574" y="1200232"/>
                </a:lnTo>
                <a:lnTo>
                  <a:pt x="7626132" y="1200232"/>
                </a:lnTo>
                <a:lnTo>
                  <a:pt x="7631341" y="1200884"/>
                </a:lnTo>
                <a:lnTo>
                  <a:pt x="7635899" y="1201537"/>
                </a:lnTo>
                <a:lnTo>
                  <a:pt x="7639806" y="1202843"/>
                </a:lnTo>
                <a:lnTo>
                  <a:pt x="7645666" y="1206106"/>
                </a:lnTo>
                <a:lnTo>
                  <a:pt x="7652177" y="1211328"/>
                </a:lnTo>
                <a:lnTo>
                  <a:pt x="7658038" y="1216550"/>
                </a:lnTo>
                <a:lnTo>
                  <a:pt x="7662595" y="1221119"/>
                </a:lnTo>
                <a:lnTo>
                  <a:pt x="7671060" y="1225036"/>
                </a:lnTo>
                <a:lnTo>
                  <a:pt x="7677572" y="1228952"/>
                </a:lnTo>
                <a:lnTo>
                  <a:pt x="7682130" y="1228952"/>
                </a:lnTo>
                <a:lnTo>
                  <a:pt x="7687990" y="1229605"/>
                </a:lnTo>
                <a:lnTo>
                  <a:pt x="7691246" y="1228952"/>
                </a:lnTo>
                <a:lnTo>
                  <a:pt x="7693199" y="1228952"/>
                </a:lnTo>
                <a:lnTo>
                  <a:pt x="7695152" y="1227647"/>
                </a:lnTo>
                <a:lnTo>
                  <a:pt x="7696455" y="1226341"/>
                </a:lnTo>
                <a:lnTo>
                  <a:pt x="7698408" y="1225036"/>
                </a:lnTo>
                <a:lnTo>
                  <a:pt x="7699059" y="1222425"/>
                </a:lnTo>
                <a:lnTo>
                  <a:pt x="7700361" y="1219814"/>
                </a:lnTo>
                <a:lnTo>
                  <a:pt x="7700361" y="1217203"/>
                </a:lnTo>
                <a:lnTo>
                  <a:pt x="7700361" y="1214592"/>
                </a:lnTo>
                <a:lnTo>
                  <a:pt x="7700361" y="1211981"/>
                </a:lnTo>
                <a:lnTo>
                  <a:pt x="7699710" y="1209370"/>
                </a:lnTo>
                <a:lnTo>
                  <a:pt x="7699059" y="1208064"/>
                </a:lnTo>
                <a:lnTo>
                  <a:pt x="7698408" y="1206106"/>
                </a:lnTo>
                <a:lnTo>
                  <a:pt x="7697757" y="1204148"/>
                </a:lnTo>
                <a:lnTo>
                  <a:pt x="7696455" y="1202843"/>
                </a:lnTo>
                <a:lnTo>
                  <a:pt x="7695152" y="1200884"/>
                </a:lnTo>
                <a:lnTo>
                  <a:pt x="7691246" y="1198926"/>
                </a:lnTo>
                <a:lnTo>
                  <a:pt x="7687990" y="1197621"/>
                </a:lnTo>
                <a:lnTo>
                  <a:pt x="7684083" y="1196315"/>
                </a:lnTo>
                <a:lnTo>
                  <a:pt x="7679525" y="1195010"/>
                </a:lnTo>
                <a:lnTo>
                  <a:pt x="7677572" y="1194357"/>
                </a:lnTo>
                <a:lnTo>
                  <a:pt x="7675618" y="1192399"/>
                </a:lnTo>
                <a:lnTo>
                  <a:pt x="7673665" y="1191093"/>
                </a:lnTo>
                <a:lnTo>
                  <a:pt x="7673014" y="1189788"/>
                </a:lnTo>
                <a:lnTo>
                  <a:pt x="7669758" y="1181955"/>
                </a:lnTo>
                <a:lnTo>
                  <a:pt x="7667805" y="1174122"/>
                </a:lnTo>
                <a:lnTo>
                  <a:pt x="7668456" y="1168900"/>
                </a:lnTo>
                <a:lnTo>
                  <a:pt x="7669758" y="1163678"/>
                </a:lnTo>
                <a:lnTo>
                  <a:pt x="7668456" y="1156498"/>
                </a:lnTo>
                <a:lnTo>
                  <a:pt x="7667805" y="1151276"/>
                </a:lnTo>
                <a:lnTo>
                  <a:pt x="7668456" y="1149318"/>
                </a:lnTo>
                <a:lnTo>
                  <a:pt x="7670409" y="1147360"/>
                </a:lnTo>
                <a:lnTo>
                  <a:pt x="7673014" y="1146054"/>
                </a:lnTo>
                <a:lnTo>
                  <a:pt x="7675618" y="1146054"/>
                </a:lnTo>
                <a:lnTo>
                  <a:pt x="7678223" y="1145402"/>
                </a:lnTo>
                <a:lnTo>
                  <a:pt x="7682130" y="1145402"/>
                </a:lnTo>
                <a:lnTo>
                  <a:pt x="7685385" y="1146054"/>
                </a:lnTo>
                <a:lnTo>
                  <a:pt x="7689943" y="1146707"/>
                </a:lnTo>
                <a:lnTo>
                  <a:pt x="7697757" y="1148665"/>
                </a:lnTo>
                <a:lnTo>
                  <a:pt x="7704268" y="1151276"/>
                </a:lnTo>
                <a:lnTo>
                  <a:pt x="7706873" y="1153887"/>
                </a:lnTo>
                <a:lnTo>
                  <a:pt x="7710780" y="1157151"/>
                </a:lnTo>
                <a:lnTo>
                  <a:pt x="7712733" y="1158456"/>
                </a:lnTo>
                <a:lnTo>
                  <a:pt x="7715338" y="1159762"/>
                </a:lnTo>
                <a:lnTo>
                  <a:pt x="7717291" y="1161068"/>
                </a:lnTo>
                <a:lnTo>
                  <a:pt x="7719244" y="1161068"/>
                </a:lnTo>
                <a:lnTo>
                  <a:pt x="7727058" y="1159762"/>
                </a:lnTo>
                <a:lnTo>
                  <a:pt x="7732267" y="1158456"/>
                </a:lnTo>
                <a:lnTo>
                  <a:pt x="7736174" y="1156498"/>
                </a:lnTo>
                <a:lnTo>
                  <a:pt x="7740081" y="1153235"/>
                </a:lnTo>
                <a:lnTo>
                  <a:pt x="7743988" y="1149971"/>
                </a:lnTo>
                <a:lnTo>
                  <a:pt x="7747895" y="1146054"/>
                </a:lnTo>
                <a:lnTo>
                  <a:pt x="7751801" y="1142138"/>
                </a:lnTo>
                <a:lnTo>
                  <a:pt x="7755057" y="1138875"/>
                </a:lnTo>
                <a:lnTo>
                  <a:pt x="7758964" y="1135611"/>
                </a:lnTo>
                <a:lnTo>
                  <a:pt x="7762871" y="1133000"/>
                </a:lnTo>
                <a:lnTo>
                  <a:pt x="7767429" y="1131042"/>
                </a:lnTo>
                <a:lnTo>
                  <a:pt x="7773289" y="1129736"/>
                </a:lnTo>
                <a:lnTo>
                  <a:pt x="7779149" y="1128431"/>
                </a:lnTo>
                <a:lnTo>
                  <a:pt x="7783707" y="1127778"/>
                </a:lnTo>
                <a:lnTo>
                  <a:pt x="7786312" y="1128431"/>
                </a:lnTo>
                <a:lnTo>
                  <a:pt x="7789567" y="1129083"/>
                </a:lnTo>
                <a:lnTo>
                  <a:pt x="7792172" y="1130389"/>
                </a:lnTo>
                <a:lnTo>
                  <a:pt x="7794776" y="1131694"/>
                </a:lnTo>
                <a:lnTo>
                  <a:pt x="7799986" y="1134305"/>
                </a:lnTo>
                <a:lnTo>
                  <a:pt x="7803892" y="1135611"/>
                </a:lnTo>
                <a:lnTo>
                  <a:pt x="7810404" y="1134958"/>
                </a:lnTo>
                <a:lnTo>
                  <a:pt x="7817566" y="1133000"/>
                </a:lnTo>
                <a:lnTo>
                  <a:pt x="7823427" y="1130389"/>
                </a:lnTo>
                <a:lnTo>
                  <a:pt x="7827985" y="1127778"/>
                </a:lnTo>
                <a:lnTo>
                  <a:pt x="7832542" y="1126472"/>
                </a:lnTo>
                <a:close/>
                <a:moveTo>
                  <a:pt x="6296807" y="1125167"/>
                </a:moveTo>
                <a:lnTo>
                  <a:pt x="6302033" y="1126465"/>
                </a:lnTo>
                <a:lnTo>
                  <a:pt x="6307911" y="1128412"/>
                </a:lnTo>
                <a:lnTo>
                  <a:pt x="6313790" y="1131009"/>
                </a:lnTo>
                <a:lnTo>
                  <a:pt x="6318362" y="1132956"/>
                </a:lnTo>
                <a:lnTo>
                  <a:pt x="6319669" y="1137500"/>
                </a:lnTo>
                <a:lnTo>
                  <a:pt x="6320322" y="1142693"/>
                </a:lnTo>
                <a:lnTo>
                  <a:pt x="6320975" y="1147886"/>
                </a:lnTo>
                <a:lnTo>
                  <a:pt x="6320975" y="1151131"/>
                </a:lnTo>
                <a:lnTo>
                  <a:pt x="6315096" y="1155675"/>
                </a:lnTo>
                <a:lnTo>
                  <a:pt x="6309871" y="1160868"/>
                </a:lnTo>
                <a:lnTo>
                  <a:pt x="6309871" y="1163464"/>
                </a:lnTo>
                <a:lnTo>
                  <a:pt x="6309871" y="1167359"/>
                </a:lnTo>
                <a:lnTo>
                  <a:pt x="6311177" y="1171254"/>
                </a:lnTo>
                <a:lnTo>
                  <a:pt x="6312484" y="1173850"/>
                </a:lnTo>
                <a:lnTo>
                  <a:pt x="6314443" y="1175797"/>
                </a:lnTo>
                <a:lnTo>
                  <a:pt x="6318362" y="1178394"/>
                </a:lnTo>
                <a:lnTo>
                  <a:pt x="6320975" y="1180341"/>
                </a:lnTo>
                <a:lnTo>
                  <a:pt x="6323588" y="1181639"/>
                </a:lnTo>
                <a:lnTo>
                  <a:pt x="6324894" y="1180341"/>
                </a:lnTo>
                <a:lnTo>
                  <a:pt x="6326200" y="1178394"/>
                </a:lnTo>
                <a:lnTo>
                  <a:pt x="6327507" y="1175797"/>
                </a:lnTo>
                <a:lnTo>
                  <a:pt x="6328160" y="1173850"/>
                </a:lnTo>
                <a:lnTo>
                  <a:pt x="6329466" y="1169306"/>
                </a:lnTo>
                <a:lnTo>
                  <a:pt x="6331426" y="1166061"/>
                </a:lnTo>
                <a:lnTo>
                  <a:pt x="6332079" y="1165412"/>
                </a:lnTo>
                <a:lnTo>
                  <a:pt x="6334038" y="1164763"/>
                </a:lnTo>
                <a:lnTo>
                  <a:pt x="6335998" y="1164763"/>
                </a:lnTo>
                <a:lnTo>
                  <a:pt x="6337958" y="1165412"/>
                </a:lnTo>
                <a:lnTo>
                  <a:pt x="6342530" y="1165412"/>
                </a:lnTo>
                <a:lnTo>
                  <a:pt x="6346449" y="1166061"/>
                </a:lnTo>
                <a:lnTo>
                  <a:pt x="6349715" y="1166710"/>
                </a:lnTo>
                <a:lnTo>
                  <a:pt x="6352981" y="1169306"/>
                </a:lnTo>
                <a:lnTo>
                  <a:pt x="6356900" y="1172552"/>
                </a:lnTo>
                <a:lnTo>
                  <a:pt x="6359512" y="1176447"/>
                </a:lnTo>
                <a:lnTo>
                  <a:pt x="6363431" y="1179043"/>
                </a:lnTo>
                <a:lnTo>
                  <a:pt x="6366697" y="1182938"/>
                </a:lnTo>
                <a:lnTo>
                  <a:pt x="6369310" y="1187481"/>
                </a:lnTo>
                <a:lnTo>
                  <a:pt x="6369963" y="1191376"/>
                </a:lnTo>
                <a:lnTo>
                  <a:pt x="6367351" y="1195920"/>
                </a:lnTo>
                <a:lnTo>
                  <a:pt x="6364738" y="1199814"/>
                </a:lnTo>
                <a:lnTo>
                  <a:pt x="6365391" y="1201762"/>
                </a:lnTo>
                <a:lnTo>
                  <a:pt x="6366697" y="1205008"/>
                </a:lnTo>
                <a:lnTo>
                  <a:pt x="6368004" y="1207604"/>
                </a:lnTo>
                <a:lnTo>
                  <a:pt x="6369963" y="1210200"/>
                </a:lnTo>
                <a:lnTo>
                  <a:pt x="6372576" y="1210849"/>
                </a:lnTo>
                <a:lnTo>
                  <a:pt x="6375189" y="1210849"/>
                </a:lnTo>
                <a:lnTo>
                  <a:pt x="6378455" y="1210200"/>
                </a:lnTo>
                <a:lnTo>
                  <a:pt x="6381721" y="1210200"/>
                </a:lnTo>
                <a:lnTo>
                  <a:pt x="6384986" y="1209551"/>
                </a:lnTo>
                <a:lnTo>
                  <a:pt x="6388252" y="1208902"/>
                </a:lnTo>
                <a:lnTo>
                  <a:pt x="6390865" y="1209551"/>
                </a:lnTo>
                <a:lnTo>
                  <a:pt x="6393478" y="1210200"/>
                </a:lnTo>
                <a:lnTo>
                  <a:pt x="6396744" y="1210849"/>
                </a:lnTo>
                <a:lnTo>
                  <a:pt x="6400663" y="1212797"/>
                </a:lnTo>
                <a:lnTo>
                  <a:pt x="6404582" y="1215393"/>
                </a:lnTo>
                <a:lnTo>
                  <a:pt x="6406541" y="1217340"/>
                </a:lnTo>
                <a:lnTo>
                  <a:pt x="6407848" y="1219937"/>
                </a:lnTo>
                <a:lnTo>
                  <a:pt x="6408501" y="1223182"/>
                </a:lnTo>
                <a:lnTo>
                  <a:pt x="6409154" y="1226428"/>
                </a:lnTo>
                <a:lnTo>
                  <a:pt x="6409154" y="1230323"/>
                </a:lnTo>
                <a:lnTo>
                  <a:pt x="6407848" y="1238761"/>
                </a:lnTo>
                <a:lnTo>
                  <a:pt x="6406541" y="1245252"/>
                </a:lnTo>
                <a:lnTo>
                  <a:pt x="6405235" y="1249796"/>
                </a:lnTo>
                <a:lnTo>
                  <a:pt x="6403275" y="1253690"/>
                </a:lnTo>
                <a:lnTo>
                  <a:pt x="6400663" y="1258234"/>
                </a:lnTo>
                <a:lnTo>
                  <a:pt x="6398050" y="1262778"/>
                </a:lnTo>
                <a:lnTo>
                  <a:pt x="6391518" y="1271866"/>
                </a:lnTo>
                <a:lnTo>
                  <a:pt x="6385640" y="1278357"/>
                </a:lnTo>
                <a:lnTo>
                  <a:pt x="6379108" y="1282251"/>
                </a:lnTo>
                <a:lnTo>
                  <a:pt x="6371270" y="1286146"/>
                </a:lnTo>
                <a:lnTo>
                  <a:pt x="6363431" y="1288742"/>
                </a:lnTo>
                <a:lnTo>
                  <a:pt x="6356900" y="1291339"/>
                </a:lnTo>
                <a:lnTo>
                  <a:pt x="6349715" y="1290690"/>
                </a:lnTo>
                <a:lnTo>
                  <a:pt x="6341223" y="1290041"/>
                </a:lnTo>
                <a:lnTo>
                  <a:pt x="6332732" y="1289391"/>
                </a:lnTo>
                <a:lnTo>
                  <a:pt x="6326200" y="1288742"/>
                </a:lnTo>
                <a:lnTo>
                  <a:pt x="6320975" y="1291339"/>
                </a:lnTo>
                <a:lnTo>
                  <a:pt x="6315096" y="1295233"/>
                </a:lnTo>
                <a:lnTo>
                  <a:pt x="6309218" y="1299128"/>
                </a:lnTo>
                <a:lnTo>
                  <a:pt x="6304645" y="1302374"/>
                </a:lnTo>
                <a:lnTo>
                  <a:pt x="6294848" y="1303672"/>
                </a:lnTo>
                <a:lnTo>
                  <a:pt x="6286356" y="1304321"/>
                </a:lnTo>
                <a:lnTo>
                  <a:pt x="6282437" y="1304970"/>
                </a:lnTo>
                <a:lnTo>
                  <a:pt x="6277212" y="1306268"/>
                </a:lnTo>
                <a:lnTo>
                  <a:pt x="6272640" y="1307567"/>
                </a:lnTo>
                <a:lnTo>
                  <a:pt x="6268067" y="1309514"/>
                </a:lnTo>
                <a:lnTo>
                  <a:pt x="6263495" y="1316005"/>
                </a:lnTo>
                <a:lnTo>
                  <a:pt x="6258270" y="1322496"/>
                </a:lnTo>
                <a:lnTo>
                  <a:pt x="6253044" y="1324443"/>
                </a:lnTo>
                <a:lnTo>
                  <a:pt x="6247819" y="1327689"/>
                </a:lnTo>
                <a:lnTo>
                  <a:pt x="6241940" y="1330285"/>
                </a:lnTo>
                <a:lnTo>
                  <a:pt x="6237368" y="1332882"/>
                </a:lnTo>
                <a:lnTo>
                  <a:pt x="6230836" y="1332882"/>
                </a:lnTo>
                <a:lnTo>
                  <a:pt x="6223651" y="1333531"/>
                </a:lnTo>
                <a:lnTo>
                  <a:pt x="6219732" y="1332882"/>
                </a:lnTo>
                <a:lnTo>
                  <a:pt x="6216466" y="1332882"/>
                </a:lnTo>
                <a:lnTo>
                  <a:pt x="6213854" y="1331584"/>
                </a:lnTo>
                <a:lnTo>
                  <a:pt x="6211241" y="1330285"/>
                </a:lnTo>
                <a:lnTo>
                  <a:pt x="6209281" y="1328987"/>
                </a:lnTo>
                <a:lnTo>
                  <a:pt x="6207322" y="1326391"/>
                </a:lnTo>
                <a:lnTo>
                  <a:pt x="6206015" y="1323794"/>
                </a:lnTo>
                <a:lnTo>
                  <a:pt x="6204056" y="1320549"/>
                </a:lnTo>
                <a:lnTo>
                  <a:pt x="6202096" y="1314707"/>
                </a:lnTo>
                <a:lnTo>
                  <a:pt x="6200790" y="1309514"/>
                </a:lnTo>
                <a:lnTo>
                  <a:pt x="6208628" y="1303672"/>
                </a:lnTo>
                <a:lnTo>
                  <a:pt x="6216466" y="1297181"/>
                </a:lnTo>
                <a:lnTo>
                  <a:pt x="6218426" y="1291988"/>
                </a:lnTo>
                <a:lnTo>
                  <a:pt x="6220385" y="1286146"/>
                </a:lnTo>
                <a:lnTo>
                  <a:pt x="6222345" y="1280953"/>
                </a:lnTo>
                <a:lnTo>
                  <a:pt x="6224304" y="1275760"/>
                </a:lnTo>
                <a:lnTo>
                  <a:pt x="6224304" y="1270567"/>
                </a:lnTo>
                <a:lnTo>
                  <a:pt x="6223651" y="1263427"/>
                </a:lnTo>
                <a:lnTo>
                  <a:pt x="6222998" y="1259532"/>
                </a:lnTo>
                <a:lnTo>
                  <a:pt x="6222998" y="1256287"/>
                </a:lnTo>
                <a:lnTo>
                  <a:pt x="6223651" y="1253041"/>
                </a:lnTo>
                <a:lnTo>
                  <a:pt x="6224304" y="1250445"/>
                </a:lnTo>
                <a:lnTo>
                  <a:pt x="6228224" y="1246550"/>
                </a:lnTo>
                <a:lnTo>
                  <a:pt x="6233449" y="1242006"/>
                </a:lnTo>
                <a:lnTo>
                  <a:pt x="6239981" y="1238112"/>
                </a:lnTo>
                <a:lnTo>
                  <a:pt x="6245206" y="1235515"/>
                </a:lnTo>
                <a:lnTo>
                  <a:pt x="6251738" y="1231621"/>
                </a:lnTo>
                <a:lnTo>
                  <a:pt x="6258270" y="1227726"/>
                </a:lnTo>
                <a:lnTo>
                  <a:pt x="6258270" y="1224481"/>
                </a:lnTo>
                <a:lnTo>
                  <a:pt x="6258270" y="1220586"/>
                </a:lnTo>
                <a:lnTo>
                  <a:pt x="6257617" y="1216691"/>
                </a:lnTo>
                <a:lnTo>
                  <a:pt x="6256310" y="1212797"/>
                </a:lnTo>
                <a:lnTo>
                  <a:pt x="6253697" y="1204358"/>
                </a:lnTo>
                <a:lnTo>
                  <a:pt x="6253044" y="1197218"/>
                </a:lnTo>
                <a:lnTo>
                  <a:pt x="6254351" y="1192025"/>
                </a:lnTo>
                <a:lnTo>
                  <a:pt x="6256963" y="1186183"/>
                </a:lnTo>
                <a:lnTo>
                  <a:pt x="6259576" y="1180990"/>
                </a:lnTo>
                <a:lnTo>
                  <a:pt x="6260882" y="1176447"/>
                </a:lnTo>
                <a:lnTo>
                  <a:pt x="6260882" y="1173201"/>
                </a:lnTo>
                <a:lnTo>
                  <a:pt x="6260882" y="1169306"/>
                </a:lnTo>
                <a:lnTo>
                  <a:pt x="6260229" y="1165412"/>
                </a:lnTo>
                <a:lnTo>
                  <a:pt x="6259576" y="1160868"/>
                </a:lnTo>
                <a:lnTo>
                  <a:pt x="6258270" y="1156973"/>
                </a:lnTo>
                <a:lnTo>
                  <a:pt x="6257617" y="1152429"/>
                </a:lnTo>
                <a:lnTo>
                  <a:pt x="6257617" y="1149184"/>
                </a:lnTo>
                <a:lnTo>
                  <a:pt x="6258270" y="1145938"/>
                </a:lnTo>
                <a:lnTo>
                  <a:pt x="6258270" y="1143342"/>
                </a:lnTo>
                <a:lnTo>
                  <a:pt x="6259576" y="1141395"/>
                </a:lnTo>
                <a:lnTo>
                  <a:pt x="6260882" y="1138798"/>
                </a:lnTo>
                <a:lnTo>
                  <a:pt x="6262842" y="1136202"/>
                </a:lnTo>
                <a:lnTo>
                  <a:pt x="6264802" y="1134254"/>
                </a:lnTo>
                <a:lnTo>
                  <a:pt x="6266761" y="1132307"/>
                </a:lnTo>
                <a:lnTo>
                  <a:pt x="6268721" y="1131009"/>
                </a:lnTo>
                <a:lnTo>
                  <a:pt x="6270680" y="1130360"/>
                </a:lnTo>
                <a:lnTo>
                  <a:pt x="6274599" y="1138149"/>
                </a:lnTo>
                <a:lnTo>
                  <a:pt x="6278518" y="1145938"/>
                </a:lnTo>
                <a:lnTo>
                  <a:pt x="6281131" y="1147886"/>
                </a:lnTo>
                <a:lnTo>
                  <a:pt x="6283744" y="1149184"/>
                </a:lnTo>
                <a:lnTo>
                  <a:pt x="6287010" y="1150482"/>
                </a:lnTo>
                <a:lnTo>
                  <a:pt x="6288969" y="1151131"/>
                </a:lnTo>
                <a:lnTo>
                  <a:pt x="6290275" y="1149184"/>
                </a:lnTo>
                <a:lnTo>
                  <a:pt x="6291582" y="1147237"/>
                </a:lnTo>
                <a:lnTo>
                  <a:pt x="6291582" y="1144640"/>
                </a:lnTo>
                <a:lnTo>
                  <a:pt x="6291582" y="1142044"/>
                </a:lnTo>
                <a:lnTo>
                  <a:pt x="6290929" y="1136851"/>
                </a:lnTo>
                <a:lnTo>
                  <a:pt x="6291582" y="1132956"/>
                </a:lnTo>
                <a:lnTo>
                  <a:pt x="6292235" y="1131009"/>
                </a:lnTo>
                <a:lnTo>
                  <a:pt x="6293541" y="1128412"/>
                </a:lnTo>
                <a:lnTo>
                  <a:pt x="6294848" y="1126465"/>
                </a:lnTo>
                <a:close/>
                <a:moveTo>
                  <a:pt x="8034344" y="1040519"/>
                </a:moveTo>
                <a:lnTo>
                  <a:pt x="8036958" y="1041174"/>
                </a:lnTo>
                <a:lnTo>
                  <a:pt x="8039572" y="1041174"/>
                </a:lnTo>
                <a:lnTo>
                  <a:pt x="8042186" y="1041829"/>
                </a:lnTo>
                <a:lnTo>
                  <a:pt x="8044146" y="1043139"/>
                </a:lnTo>
                <a:lnTo>
                  <a:pt x="8046106" y="1045104"/>
                </a:lnTo>
                <a:lnTo>
                  <a:pt x="8047413" y="1047070"/>
                </a:lnTo>
                <a:lnTo>
                  <a:pt x="8048067" y="1050345"/>
                </a:lnTo>
                <a:lnTo>
                  <a:pt x="8048720" y="1054276"/>
                </a:lnTo>
                <a:lnTo>
                  <a:pt x="8048720" y="1058206"/>
                </a:lnTo>
                <a:lnTo>
                  <a:pt x="8047413" y="1066067"/>
                </a:lnTo>
                <a:lnTo>
                  <a:pt x="8046106" y="1073273"/>
                </a:lnTo>
                <a:lnTo>
                  <a:pt x="8042839" y="1079824"/>
                </a:lnTo>
                <a:lnTo>
                  <a:pt x="8038918" y="1088340"/>
                </a:lnTo>
                <a:lnTo>
                  <a:pt x="8034998" y="1096201"/>
                </a:lnTo>
                <a:lnTo>
                  <a:pt x="8030424" y="1102097"/>
                </a:lnTo>
                <a:lnTo>
                  <a:pt x="8029117" y="1104717"/>
                </a:lnTo>
                <a:lnTo>
                  <a:pt x="8026503" y="1107338"/>
                </a:lnTo>
                <a:lnTo>
                  <a:pt x="8023889" y="1110613"/>
                </a:lnTo>
                <a:lnTo>
                  <a:pt x="8020622" y="1113233"/>
                </a:lnTo>
                <a:lnTo>
                  <a:pt x="8013434" y="1117819"/>
                </a:lnTo>
                <a:lnTo>
                  <a:pt x="8008207" y="1122404"/>
                </a:lnTo>
                <a:lnTo>
                  <a:pt x="8006247" y="1126335"/>
                </a:lnTo>
                <a:lnTo>
                  <a:pt x="8004286" y="1130921"/>
                </a:lnTo>
                <a:lnTo>
                  <a:pt x="8002979" y="1132886"/>
                </a:lnTo>
                <a:lnTo>
                  <a:pt x="8001019" y="1134851"/>
                </a:lnTo>
                <a:lnTo>
                  <a:pt x="7999712" y="1136161"/>
                </a:lnTo>
                <a:lnTo>
                  <a:pt x="7997752" y="1137472"/>
                </a:lnTo>
                <a:lnTo>
                  <a:pt x="7995138" y="1140092"/>
                </a:lnTo>
                <a:lnTo>
                  <a:pt x="7991871" y="1142057"/>
                </a:lnTo>
                <a:lnTo>
                  <a:pt x="7987950" y="1144677"/>
                </a:lnTo>
                <a:lnTo>
                  <a:pt x="7985337" y="1145332"/>
                </a:lnTo>
                <a:lnTo>
                  <a:pt x="7983376" y="1144677"/>
                </a:lnTo>
                <a:lnTo>
                  <a:pt x="7981416" y="1143367"/>
                </a:lnTo>
                <a:lnTo>
                  <a:pt x="7978802" y="1142057"/>
                </a:lnTo>
                <a:lnTo>
                  <a:pt x="7976842" y="1140092"/>
                </a:lnTo>
                <a:lnTo>
                  <a:pt x="7972268" y="1135506"/>
                </a:lnTo>
                <a:lnTo>
                  <a:pt x="7967694" y="1132231"/>
                </a:lnTo>
                <a:lnTo>
                  <a:pt x="7963120" y="1132886"/>
                </a:lnTo>
                <a:lnTo>
                  <a:pt x="7957892" y="1134196"/>
                </a:lnTo>
                <a:lnTo>
                  <a:pt x="7952665" y="1135506"/>
                </a:lnTo>
                <a:lnTo>
                  <a:pt x="7948091" y="1137472"/>
                </a:lnTo>
                <a:lnTo>
                  <a:pt x="7945477" y="1138127"/>
                </a:lnTo>
                <a:lnTo>
                  <a:pt x="7943516" y="1138782"/>
                </a:lnTo>
                <a:lnTo>
                  <a:pt x="7941556" y="1140092"/>
                </a:lnTo>
                <a:lnTo>
                  <a:pt x="7938289" y="1141402"/>
                </a:lnTo>
                <a:lnTo>
                  <a:pt x="7933715" y="1145332"/>
                </a:lnTo>
                <a:lnTo>
                  <a:pt x="7929794" y="1147953"/>
                </a:lnTo>
                <a:lnTo>
                  <a:pt x="7919993" y="1147953"/>
                </a:lnTo>
                <a:lnTo>
                  <a:pt x="7908231" y="1148608"/>
                </a:lnTo>
                <a:lnTo>
                  <a:pt x="7903003" y="1147953"/>
                </a:lnTo>
                <a:lnTo>
                  <a:pt x="7897122" y="1147953"/>
                </a:lnTo>
                <a:lnTo>
                  <a:pt x="7892548" y="1146643"/>
                </a:lnTo>
                <a:lnTo>
                  <a:pt x="7889281" y="1145332"/>
                </a:lnTo>
                <a:lnTo>
                  <a:pt x="7886667" y="1144022"/>
                </a:lnTo>
                <a:lnTo>
                  <a:pt x="7883400" y="1142057"/>
                </a:lnTo>
                <a:lnTo>
                  <a:pt x="7880786" y="1139437"/>
                </a:lnTo>
                <a:lnTo>
                  <a:pt x="7878826" y="1136816"/>
                </a:lnTo>
                <a:lnTo>
                  <a:pt x="7874252" y="1130921"/>
                </a:lnTo>
                <a:lnTo>
                  <a:pt x="7871638" y="1125025"/>
                </a:lnTo>
                <a:lnTo>
                  <a:pt x="7869025" y="1121749"/>
                </a:lnTo>
                <a:lnTo>
                  <a:pt x="7865757" y="1116509"/>
                </a:lnTo>
                <a:lnTo>
                  <a:pt x="7865104" y="1113888"/>
                </a:lnTo>
                <a:lnTo>
                  <a:pt x="7863797" y="1111268"/>
                </a:lnTo>
                <a:lnTo>
                  <a:pt x="7863797" y="1109303"/>
                </a:lnTo>
                <a:lnTo>
                  <a:pt x="7864450" y="1106682"/>
                </a:lnTo>
                <a:lnTo>
                  <a:pt x="7867064" y="1105372"/>
                </a:lnTo>
                <a:lnTo>
                  <a:pt x="7872292" y="1104717"/>
                </a:lnTo>
                <a:lnTo>
                  <a:pt x="7877519" y="1104717"/>
                </a:lnTo>
                <a:lnTo>
                  <a:pt x="7881440" y="1104062"/>
                </a:lnTo>
                <a:lnTo>
                  <a:pt x="7884054" y="1107338"/>
                </a:lnTo>
                <a:lnTo>
                  <a:pt x="7886667" y="1110613"/>
                </a:lnTo>
                <a:lnTo>
                  <a:pt x="7889281" y="1113233"/>
                </a:lnTo>
                <a:lnTo>
                  <a:pt x="7891895" y="1114543"/>
                </a:lnTo>
                <a:lnTo>
                  <a:pt x="7893855" y="1113888"/>
                </a:lnTo>
                <a:lnTo>
                  <a:pt x="7895162" y="1113233"/>
                </a:lnTo>
                <a:lnTo>
                  <a:pt x="7896469" y="1111268"/>
                </a:lnTo>
                <a:lnTo>
                  <a:pt x="7897776" y="1108648"/>
                </a:lnTo>
                <a:lnTo>
                  <a:pt x="7899083" y="1104062"/>
                </a:lnTo>
                <a:lnTo>
                  <a:pt x="7899736" y="1099477"/>
                </a:lnTo>
                <a:lnTo>
                  <a:pt x="7901043" y="1094236"/>
                </a:lnTo>
                <a:lnTo>
                  <a:pt x="7903003" y="1087685"/>
                </a:lnTo>
                <a:lnTo>
                  <a:pt x="7904964" y="1081789"/>
                </a:lnTo>
                <a:lnTo>
                  <a:pt x="7906924" y="1077859"/>
                </a:lnTo>
                <a:lnTo>
                  <a:pt x="7908884" y="1076549"/>
                </a:lnTo>
                <a:lnTo>
                  <a:pt x="7911498" y="1074583"/>
                </a:lnTo>
                <a:lnTo>
                  <a:pt x="7914112" y="1073273"/>
                </a:lnTo>
                <a:lnTo>
                  <a:pt x="7917379" y="1072618"/>
                </a:lnTo>
                <a:lnTo>
                  <a:pt x="7923913" y="1071308"/>
                </a:lnTo>
                <a:lnTo>
                  <a:pt x="7929794" y="1070653"/>
                </a:lnTo>
                <a:lnTo>
                  <a:pt x="7934368" y="1071963"/>
                </a:lnTo>
                <a:lnTo>
                  <a:pt x="7940249" y="1074583"/>
                </a:lnTo>
                <a:lnTo>
                  <a:pt x="7945477" y="1077859"/>
                </a:lnTo>
                <a:lnTo>
                  <a:pt x="7950051" y="1080479"/>
                </a:lnTo>
                <a:lnTo>
                  <a:pt x="7954625" y="1080479"/>
                </a:lnTo>
                <a:lnTo>
                  <a:pt x="7959852" y="1080479"/>
                </a:lnTo>
                <a:lnTo>
                  <a:pt x="7964426" y="1079824"/>
                </a:lnTo>
                <a:lnTo>
                  <a:pt x="7967694" y="1077859"/>
                </a:lnTo>
                <a:lnTo>
                  <a:pt x="7970307" y="1076549"/>
                </a:lnTo>
                <a:lnTo>
                  <a:pt x="7972921" y="1074583"/>
                </a:lnTo>
                <a:lnTo>
                  <a:pt x="7975535" y="1071308"/>
                </a:lnTo>
                <a:lnTo>
                  <a:pt x="7977495" y="1068032"/>
                </a:lnTo>
                <a:lnTo>
                  <a:pt x="7981416" y="1061482"/>
                </a:lnTo>
                <a:lnTo>
                  <a:pt x="7985337" y="1057551"/>
                </a:lnTo>
                <a:lnTo>
                  <a:pt x="7989911" y="1056241"/>
                </a:lnTo>
                <a:lnTo>
                  <a:pt x="7995138" y="1055586"/>
                </a:lnTo>
                <a:lnTo>
                  <a:pt x="7999712" y="1054931"/>
                </a:lnTo>
                <a:lnTo>
                  <a:pt x="8002979" y="1054931"/>
                </a:lnTo>
                <a:lnTo>
                  <a:pt x="8008860" y="1056896"/>
                </a:lnTo>
                <a:lnTo>
                  <a:pt x="8015395" y="1058206"/>
                </a:lnTo>
                <a:lnTo>
                  <a:pt x="8018662" y="1058862"/>
                </a:lnTo>
                <a:lnTo>
                  <a:pt x="8021276" y="1058862"/>
                </a:lnTo>
                <a:lnTo>
                  <a:pt x="8023889" y="1058206"/>
                </a:lnTo>
                <a:lnTo>
                  <a:pt x="8025850" y="1057551"/>
                </a:lnTo>
                <a:lnTo>
                  <a:pt x="8027157" y="1050345"/>
                </a:lnTo>
                <a:lnTo>
                  <a:pt x="8027810" y="1042484"/>
                </a:lnTo>
                <a:lnTo>
                  <a:pt x="8029770" y="1041829"/>
                </a:lnTo>
                <a:lnTo>
                  <a:pt x="8031731" y="1041174"/>
                </a:lnTo>
                <a:close/>
                <a:moveTo>
                  <a:pt x="6119084" y="1015776"/>
                </a:moveTo>
                <a:lnTo>
                  <a:pt x="6126223" y="1015776"/>
                </a:lnTo>
                <a:lnTo>
                  <a:pt x="6135959" y="1016425"/>
                </a:lnTo>
                <a:lnTo>
                  <a:pt x="6140502" y="1017074"/>
                </a:lnTo>
                <a:lnTo>
                  <a:pt x="6144396" y="1017723"/>
                </a:lnTo>
                <a:lnTo>
                  <a:pt x="6147641" y="1019021"/>
                </a:lnTo>
                <a:lnTo>
                  <a:pt x="6148939" y="1020969"/>
                </a:lnTo>
                <a:lnTo>
                  <a:pt x="6149588" y="1022916"/>
                </a:lnTo>
                <a:lnTo>
                  <a:pt x="6150237" y="1024864"/>
                </a:lnTo>
                <a:lnTo>
                  <a:pt x="6150237" y="1027460"/>
                </a:lnTo>
                <a:lnTo>
                  <a:pt x="6149588" y="1029407"/>
                </a:lnTo>
                <a:lnTo>
                  <a:pt x="6148290" y="1033302"/>
                </a:lnTo>
                <a:lnTo>
                  <a:pt x="6146343" y="1035899"/>
                </a:lnTo>
                <a:lnTo>
                  <a:pt x="6145694" y="1040442"/>
                </a:lnTo>
                <a:lnTo>
                  <a:pt x="6143747" y="1044337"/>
                </a:lnTo>
                <a:lnTo>
                  <a:pt x="6141151" y="1048232"/>
                </a:lnTo>
                <a:lnTo>
                  <a:pt x="6139204" y="1051478"/>
                </a:lnTo>
                <a:lnTo>
                  <a:pt x="6139204" y="1061214"/>
                </a:lnTo>
                <a:lnTo>
                  <a:pt x="6139204" y="1069004"/>
                </a:lnTo>
                <a:lnTo>
                  <a:pt x="6138555" y="1073548"/>
                </a:lnTo>
                <a:lnTo>
                  <a:pt x="6137906" y="1077442"/>
                </a:lnTo>
                <a:lnTo>
                  <a:pt x="6137906" y="1079390"/>
                </a:lnTo>
                <a:lnTo>
                  <a:pt x="6137906" y="1081337"/>
                </a:lnTo>
                <a:lnTo>
                  <a:pt x="6138555" y="1083284"/>
                </a:lnTo>
                <a:lnTo>
                  <a:pt x="6139204" y="1084583"/>
                </a:lnTo>
                <a:lnTo>
                  <a:pt x="6139853" y="1085232"/>
                </a:lnTo>
                <a:lnTo>
                  <a:pt x="6141800" y="1085232"/>
                </a:lnTo>
                <a:lnTo>
                  <a:pt x="6143098" y="1085232"/>
                </a:lnTo>
                <a:lnTo>
                  <a:pt x="6145045" y="1085232"/>
                </a:lnTo>
                <a:lnTo>
                  <a:pt x="6146343" y="1084583"/>
                </a:lnTo>
                <a:lnTo>
                  <a:pt x="6147641" y="1083284"/>
                </a:lnTo>
                <a:lnTo>
                  <a:pt x="6148939" y="1082635"/>
                </a:lnTo>
                <a:lnTo>
                  <a:pt x="6148939" y="1081986"/>
                </a:lnTo>
                <a:lnTo>
                  <a:pt x="6150886" y="1079390"/>
                </a:lnTo>
                <a:lnTo>
                  <a:pt x="6152184" y="1076793"/>
                </a:lnTo>
                <a:lnTo>
                  <a:pt x="6152834" y="1073548"/>
                </a:lnTo>
                <a:lnTo>
                  <a:pt x="6154132" y="1070302"/>
                </a:lnTo>
                <a:lnTo>
                  <a:pt x="6155430" y="1063811"/>
                </a:lnTo>
                <a:lnTo>
                  <a:pt x="6156728" y="1058618"/>
                </a:lnTo>
                <a:lnTo>
                  <a:pt x="6159324" y="1055372"/>
                </a:lnTo>
                <a:lnTo>
                  <a:pt x="6163218" y="1052776"/>
                </a:lnTo>
                <a:lnTo>
                  <a:pt x="6166463" y="1050828"/>
                </a:lnTo>
                <a:lnTo>
                  <a:pt x="6169059" y="1048881"/>
                </a:lnTo>
                <a:lnTo>
                  <a:pt x="6174252" y="1046285"/>
                </a:lnTo>
                <a:lnTo>
                  <a:pt x="6180742" y="1043039"/>
                </a:lnTo>
                <a:lnTo>
                  <a:pt x="6183987" y="1041741"/>
                </a:lnTo>
                <a:lnTo>
                  <a:pt x="6187232" y="1041092"/>
                </a:lnTo>
                <a:lnTo>
                  <a:pt x="6189828" y="1040442"/>
                </a:lnTo>
                <a:lnTo>
                  <a:pt x="6191775" y="1041092"/>
                </a:lnTo>
                <a:lnTo>
                  <a:pt x="6195670" y="1041741"/>
                </a:lnTo>
                <a:lnTo>
                  <a:pt x="6198915" y="1043688"/>
                </a:lnTo>
                <a:lnTo>
                  <a:pt x="6201511" y="1046285"/>
                </a:lnTo>
                <a:lnTo>
                  <a:pt x="6204756" y="1049530"/>
                </a:lnTo>
                <a:lnTo>
                  <a:pt x="6210597" y="1056021"/>
                </a:lnTo>
                <a:lnTo>
                  <a:pt x="6215141" y="1061214"/>
                </a:lnTo>
                <a:lnTo>
                  <a:pt x="6217737" y="1066407"/>
                </a:lnTo>
                <a:lnTo>
                  <a:pt x="6220333" y="1072898"/>
                </a:lnTo>
                <a:lnTo>
                  <a:pt x="6222280" y="1079390"/>
                </a:lnTo>
                <a:lnTo>
                  <a:pt x="6222929" y="1084583"/>
                </a:lnTo>
                <a:lnTo>
                  <a:pt x="6222280" y="1087179"/>
                </a:lnTo>
                <a:lnTo>
                  <a:pt x="6220333" y="1092372"/>
                </a:lnTo>
                <a:lnTo>
                  <a:pt x="6217737" y="1096916"/>
                </a:lnTo>
                <a:lnTo>
                  <a:pt x="6215141" y="1100162"/>
                </a:lnTo>
                <a:lnTo>
                  <a:pt x="6216439" y="1106653"/>
                </a:lnTo>
                <a:lnTo>
                  <a:pt x="6219035" y="1113793"/>
                </a:lnTo>
                <a:lnTo>
                  <a:pt x="6219684" y="1117039"/>
                </a:lnTo>
                <a:lnTo>
                  <a:pt x="6220333" y="1120284"/>
                </a:lnTo>
                <a:lnTo>
                  <a:pt x="6220982" y="1123530"/>
                </a:lnTo>
                <a:lnTo>
                  <a:pt x="6220333" y="1125477"/>
                </a:lnTo>
                <a:lnTo>
                  <a:pt x="6219035" y="1127425"/>
                </a:lnTo>
                <a:lnTo>
                  <a:pt x="6217737" y="1128723"/>
                </a:lnTo>
                <a:lnTo>
                  <a:pt x="6215790" y="1129372"/>
                </a:lnTo>
                <a:lnTo>
                  <a:pt x="6213843" y="1130670"/>
                </a:lnTo>
                <a:lnTo>
                  <a:pt x="6210597" y="1131968"/>
                </a:lnTo>
                <a:lnTo>
                  <a:pt x="6208001" y="1133267"/>
                </a:lnTo>
                <a:lnTo>
                  <a:pt x="6203458" y="1132618"/>
                </a:lnTo>
                <a:lnTo>
                  <a:pt x="6199564" y="1131968"/>
                </a:lnTo>
                <a:lnTo>
                  <a:pt x="6196968" y="1131968"/>
                </a:lnTo>
                <a:lnTo>
                  <a:pt x="6195021" y="1131968"/>
                </a:lnTo>
                <a:lnTo>
                  <a:pt x="6193723" y="1132618"/>
                </a:lnTo>
                <a:lnTo>
                  <a:pt x="6191775" y="1133267"/>
                </a:lnTo>
                <a:lnTo>
                  <a:pt x="6190477" y="1136513"/>
                </a:lnTo>
                <a:lnTo>
                  <a:pt x="6189828" y="1141056"/>
                </a:lnTo>
                <a:lnTo>
                  <a:pt x="6189179" y="1145600"/>
                </a:lnTo>
                <a:lnTo>
                  <a:pt x="6189179" y="1148196"/>
                </a:lnTo>
                <a:lnTo>
                  <a:pt x="6198266" y="1153389"/>
                </a:lnTo>
                <a:lnTo>
                  <a:pt x="6208001" y="1158582"/>
                </a:lnTo>
                <a:lnTo>
                  <a:pt x="6210597" y="1161179"/>
                </a:lnTo>
                <a:lnTo>
                  <a:pt x="6215141" y="1163775"/>
                </a:lnTo>
                <a:lnTo>
                  <a:pt x="6217088" y="1165723"/>
                </a:lnTo>
                <a:lnTo>
                  <a:pt x="6219035" y="1167670"/>
                </a:lnTo>
                <a:lnTo>
                  <a:pt x="6219684" y="1169617"/>
                </a:lnTo>
                <a:lnTo>
                  <a:pt x="6220333" y="1171565"/>
                </a:lnTo>
                <a:lnTo>
                  <a:pt x="6216439" y="1176758"/>
                </a:lnTo>
                <a:lnTo>
                  <a:pt x="6212544" y="1181302"/>
                </a:lnTo>
                <a:lnTo>
                  <a:pt x="6210597" y="1185846"/>
                </a:lnTo>
                <a:lnTo>
                  <a:pt x="6208001" y="1191688"/>
                </a:lnTo>
                <a:lnTo>
                  <a:pt x="6204756" y="1198179"/>
                </a:lnTo>
                <a:lnTo>
                  <a:pt x="6202809" y="1202723"/>
                </a:lnTo>
                <a:lnTo>
                  <a:pt x="6197617" y="1209863"/>
                </a:lnTo>
                <a:lnTo>
                  <a:pt x="6191775" y="1217652"/>
                </a:lnTo>
                <a:lnTo>
                  <a:pt x="6187881" y="1218951"/>
                </a:lnTo>
                <a:lnTo>
                  <a:pt x="6183338" y="1218951"/>
                </a:lnTo>
                <a:lnTo>
                  <a:pt x="6179444" y="1218302"/>
                </a:lnTo>
                <a:lnTo>
                  <a:pt x="6176848" y="1217652"/>
                </a:lnTo>
                <a:lnTo>
                  <a:pt x="6172304" y="1220249"/>
                </a:lnTo>
                <a:lnTo>
                  <a:pt x="6166463" y="1222845"/>
                </a:lnTo>
                <a:lnTo>
                  <a:pt x="6161271" y="1224793"/>
                </a:lnTo>
                <a:lnTo>
                  <a:pt x="6156728" y="1225442"/>
                </a:lnTo>
                <a:lnTo>
                  <a:pt x="6151535" y="1224793"/>
                </a:lnTo>
                <a:lnTo>
                  <a:pt x="6145694" y="1223495"/>
                </a:lnTo>
                <a:lnTo>
                  <a:pt x="6142449" y="1222196"/>
                </a:lnTo>
                <a:lnTo>
                  <a:pt x="6139853" y="1220898"/>
                </a:lnTo>
                <a:lnTo>
                  <a:pt x="6137906" y="1219600"/>
                </a:lnTo>
                <a:lnTo>
                  <a:pt x="6136608" y="1217652"/>
                </a:lnTo>
                <a:lnTo>
                  <a:pt x="6134661" y="1215056"/>
                </a:lnTo>
                <a:lnTo>
                  <a:pt x="6133363" y="1211810"/>
                </a:lnTo>
                <a:lnTo>
                  <a:pt x="6131415" y="1207916"/>
                </a:lnTo>
                <a:lnTo>
                  <a:pt x="6130117" y="1204021"/>
                </a:lnTo>
                <a:lnTo>
                  <a:pt x="6128819" y="1199477"/>
                </a:lnTo>
                <a:lnTo>
                  <a:pt x="6127521" y="1195582"/>
                </a:lnTo>
                <a:lnTo>
                  <a:pt x="6125574" y="1191688"/>
                </a:lnTo>
                <a:lnTo>
                  <a:pt x="6123627" y="1189091"/>
                </a:lnTo>
                <a:lnTo>
                  <a:pt x="6121680" y="1188442"/>
                </a:lnTo>
                <a:lnTo>
                  <a:pt x="6118435" y="1188442"/>
                </a:lnTo>
                <a:lnTo>
                  <a:pt x="6114541" y="1188442"/>
                </a:lnTo>
                <a:lnTo>
                  <a:pt x="6110646" y="1189091"/>
                </a:lnTo>
                <a:lnTo>
                  <a:pt x="6106752" y="1189740"/>
                </a:lnTo>
                <a:lnTo>
                  <a:pt x="6102858" y="1189740"/>
                </a:lnTo>
                <a:lnTo>
                  <a:pt x="6098964" y="1189740"/>
                </a:lnTo>
                <a:lnTo>
                  <a:pt x="6096368" y="1189091"/>
                </a:lnTo>
                <a:lnTo>
                  <a:pt x="6090526" y="1185197"/>
                </a:lnTo>
                <a:lnTo>
                  <a:pt x="6083387" y="1178705"/>
                </a:lnTo>
                <a:lnTo>
                  <a:pt x="6075599" y="1176758"/>
                </a:lnTo>
                <a:lnTo>
                  <a:pt x="6067810" y="1174161"/>
                </a:lnTo>
                <a:lnTo>
                  <a:pt x="6063267" y="1168968"/>
                </a:lnTo>
                <a:lnTo>
                  <a:pt x="6059373" y="1162477"/>
                </a:lnTo>
                <a:lnTo>
                  <a:pt x="6055479" y="1155986"/>
                </a:lnTo>
                <a:lnTo>
                  <a:pt x="6052233" y="1150793"/>
                </a:lnTo>
                <a:lnTo>
                  <a:pt x="6051584" y="1141705"/>
                </a:lnTo>
                <a:lnTo>
                  <a:pt x="6052233" y="1131319"/>
                </a:lnTo>
                <a:lnTo>
                  <a:pt x="6051584" y="1125477"/>
                </a:lnTo>
                <a:lnTo>
                  <a:pt x="6050935" y="1120933"/>
                </a:lnTo>
                <a:lnTo>
                  <a:pt x="6049637" y="1116390"/>
                </a:lnTo>
                <a:lnTo>
                  <a:pt x="6047690" y="1113144"/>
                </a:lnTo>
                <a:lnTo>
                  <a:pt x="6046392" y="1111197"/>
                </a:lnTo>
                <a:lnTo>
                  <a:pt x="6044445" y="1109898"/>
                </a:lnTo>
                <a:lnTo>
                  <a:pt x="6042498" y="1108600"/>
                </a:lnTo>
                <a:lnTo>
                  <a:pt x="6039902" y="1107951"/>
                </a:lnTo>
                <a:lnTo>
                  <a:pt x="6035359" y="1106653"/>
                </a:lnTo>
                <a:lnTo>
                  <a:pt x="6032113" y="1105355"/>
                </a:lnTo>
                <a:lnTo>
                  <a:pt x="6028868" y="1102758"/>
                </a:lnTo>
                <a:lnTo>
                  <a:pt x="6025623" y="1098863"/>
                </a:lnTo>
                <a:lnTo>
                  <a:pt x="6023027" y="1094969"/>
                </a:lnTo>
                <a:lnTo>
                  <a:pt x="6022378" y="1092372"/>
                </a:lnTo>
                <a:lnTo>
                  <a:pt x="6023027" y="1091074"/>
                </a:lnTo>
                <a:lnTo>
                  <a:pt x="6024325" y="1088477"/>
                </a:lnTo>
                <a:lnTo>
                  <a:pt x="6026272" y="1087179"/>
                </a:lnTo>
                <a:lnTo>
                  <a:pt x="6029517" y="1085881"/>
                </a:lnTo>
                <a:lnTo>
                  <a:pt x="6034710" y="1082635"/>
                </a:lnTo>
                <a:lnTo>
                  <a:pt x="6039902" y="1079390"/>
                </a:lnTo>
                <a:lnTo>
                  <a:pt x="6039902" y="1074197"/>
                </a:lnTo>
                <a:lnTo>
                  <a:pt x="6039902" y="1069004"/>
                </a:lnTo>
                <a:lnTo>
                  <a:pt x="6045094" y="1068355"/>
                </a:lnTo>
                <a:lnTo>
                  <a:pt x="6052233" y="1069004"/>
                </a:lnTo>
                <a:lnTo>
                  <a:pt x="6055479" y="1069004"/>
                </a:lnTo>
                <a:lnTo>
                  <a:pt x="6058724" y="1069004"/>
                </a:lnTo>
                <a:lnTo>
                  <a:pt x="6061320" y="1067706"/>
                </a:lnTo>
                <a:lnTo>
                  <a:pt x="6062618" y="1066407"/>
                </a:lnTo>
                <a:lnTo>
                  <a:pt x="6064565" y="1065109"/>
                </a:lnTo>
                <a:lnTo>
                  <a:pt x="6065863" y="1062513"/>
                </a:lnTo>
                <a:lnTo>
                  <a:pt x="6067161" y="1059267"/>
                </a:lnTo>
                <a:lnTo>
                  <a:pt x="6068459" y="1056021"/>
                </a:lnTo>
                <a:lnTo>
                  <a:pt x="6070406" y="1048881"/>
                </a:lnTo>
                <a:lnTo>
                  <a:pt x="6071055" y="1043688"/>
                </a:lnTo>
                <a:lnTo>
                  <a:pt x="6072353" y="1040442"/>
                </a:lnTo>
                <a:lnTo>
                  <a:pt x="6073652" y="1036548"/>
                </a:lnTo>
                <a:lnTo>
                  <a:pt x="6074301" y="1033951"/>
                </a:lnTo>
                <a:lnTo>
                  <a:pt x="6075599" y="1032653"/>
                </a:lnTo>
                <a:lnTo>
                  <a:pt x="6076897" y="1031355"/>
                </a:lnTo>
                <a:lnTo>
                  <a:pt x="6078195" y="1030706"/>
                </a:lnTo>
                <a:lnTo>
                  <a:pt x="6080791" y="1030706"/>
                </a:lnTo>
                <a:lnTo>
                  <a:pt x="6082738" y="1030706"/>
                </a:lnTo>
                <a:lnTo>
                  <a:pt x="6085983" y="1031355"/>
                </a:lnTo>
                <a:lnTo>
                  <a:pt x="6088579" y="1032004"/>
                </a:lnTo>
                <a:lnTo>
                  <a:pt x="6091175" y="1033302"/>
                </a:lnTo>
                <a:lnTo>
                  <a:pt x="6093772" y="1033951"/>
                </a:lnTo>
                <a:lnTo>
                  <a:pt x="6096368" y="1033951"/>
                </a:lnTo>
                <a:lnTo>
                  <a:pt x="6098315" y="1033302"/>
                </a:lnTo>
                <a:lnTo>
                  <a:pt x="6102858" y="1030057"/>
                </a:lnTo>
                <a:lnTo>
                  <a:pt x="6108050" y="1024864"/>
                </a:lnTo>
                <a:lnTo>
                  <a:pt x="6110646" y="1021618"/>
                </a:lnTo>
                <a:lnTo>
                  <a:pt x="6113243" y="1019021"/>
                </a:lnTo>
                <a:lnTo>
                  <a:pt x="6115839" y="1017074"/>
                </a:lnTo>
                <a:close/>
                <a:moveTo>
                  <a:pt x="5966479" y="1010567"/>
                </a:moveTo>
                <a:lnTo>
                  <a:pt x="5968449" y="1010567"/>
                </a:lnTo>
                <a:lnTo>
                  <a:pt x="5971732" y="1010567"/>
                </a:lnTo>
                <a:lnTo>
                  <a:pt x="5974358" y="1010567"/>
                </a:lnTo>
                <a:lnTo>
                  <a:pt x="5980925" y="1011231"/>
                </a:lnTo>
                <a:lnTo>
                  <a:pt x="5985521" y="1011231"/>
                </a:lnTo>
                <a:lnTo>
                  <a:pt x="5990117" y="1013888"/>
                </a:lnTo>
                <a:lnTo>
                  <a:pt x="5994057" y="1017873"/>
                </a:lnTo>
                <a:lnTo>
                  <a:pt x="5997996" y="1021858"/>
                </a:lnTo>
                <a:lnTo>
                  <a:pt x="6001280" y="1025843"/>
                </a:lnTo>
                <a:lnTo>
                  <a:pt x="6003249" y="1027835"/>
                </a:lnTo>
                <a:lnTo>
                  <a:pt x="6004563" y="1030492"/>
                </a:lnTo>
                <a:lnTo>
                  <a:pt x="6005876" y="1033148"/>
                </a:lnTo>
                <a:lnTo>
                  <a:pt x="6006532" y="1035805"/>
                </a:lnTo>
                <a:lnTo>
                  <a:pt x="6015068" y="1037133"/>
                </a:lnTo>
                <a:lnTo>
                  <a:pt x="6024261" y="1037797"/>
                </a:lnTo>
                <a:lnTo>
                  <a:pt x="6026231" y="1040454"/>
                </a:lnTo>
                <a:lnTo>
                  <a:pt x="6028857" y="1043111"/>
                </a:lnTo>
                <a:lnTo>
                  <a:pt x="6030827" y="1046432"/>
                </a:lnTo>
                <a:lnTo>
                  <a:pt x="6032140" y="1050416"/>
                </a:lnTo>
                <a:lnTo>
                  <a:pt x="6032797" y="1051081"/>
                </a:lnTo>
                <a:lnTo>
                  <a:pt x="6032797" y="1053073"/>
                </a:lnTo>
                <a:lnTo>
                  <a:pt x="6032797" y="1054401"/>
                </a:lnTo>
                <a:lnTo>
                  <a:pt x="6032797" y="1056394"/>
                </a:lnTo>
                <a:lnTo>
                  <a:pt x="6030827" y="1061043"/>
                </a:lnTo>
                <a:lnTo>
                  <a:pt x="6029514" y="1065028"/>
                </a:lnTo>
                <a:lnTo>
                  <a:pt x="6024261" y="1069677"/>
                </a:lnTo>
                <a:lnTo>
                  <a:pt x="6019008" y="1074326"/>
                </a:lnTo>
                <a:lnTo>
                  <a:pt x="6014412" y="1076319"/>
                </a:lnTo>
                <a:lnTo>
                  <a:pt x="6011129" y="1076983"/>
                </a:lnTo>
                <a:lnTo>
                  <a:pt x="6004563" y="1076319"/>
                </a:lnTo>
                <a:lnTo>
                  <a:pt x="5997340" y="1073662"/>
                </a:lnTo>
                <a:lnTo>
                  <a:pt x="5990774" y="1071005"/>
                </a:lnTo>
                <a:lnTo>
                  <a:pt x="5985521" y="1067021"/>
                </a:lnTo>
                <a:lnTo>
                  <a:pt x="5980925" y="1062371"/>
                </a:lnTo>
                <a:lnTo>
                  <a:pt x="5975672" y="1055730"/>
                </a:lnTo>
                <a:lnTo>
                  <a:pt x="5969762" y="1049088"/>
                </a:lnTo>
                <a:lnTo>
                  <a:pt x="5965166" y="1043111"/>
                </a:lnTo>
                <a:lnTo>
                  <a:pt x="5959913" y="1037797"/>
                </a:lnTo>
                <a:lnTo>
                  <a:pt x="5954660" y="1030492"/>
                </a:lnTo>
                <a:lnTo>
                  <a:pt x="5955973" y="1025843"/>
                </a:lnTo>
                <a:lnTo>
                  <a:pt x="5957943" y="1019865"/>
                </a:lnTo>
                <a:lnTo>
                  <a:pt x="5959913" y="1017208"/>
                </a:lnTo>
                <a:lnTo>
                  <a:pt x="5961226" y="1014552"/>
                </a:lnTo>
                <a:lnTo>
                  <a:pt x="5963196" y="1012560"/>
                </a:lnTo>
                <a:lnTo>
                  <a:pt x="5965166" y="1011231"/>
                </a:lnTo>
                <a:close/>
                <a:moveTo>
                  <a:pt x="7831560" y="886850"/>
                </a:moveTo>
                <a:lnTo>
                  <a:pt x="7835398" y="887518"/>
                </a:lnTo>
                <a:lnTo>
                  <a:pt x="7839236" y="888853"/>
                </a:lnTo>
                <a:lnTo>
                  <a:pt x="7841795" y="890857"/>
                </a:lnTo>
                <a:lnTo>
                  <a:pt x="7844354" y="892860"/>
                </a:lnTo>
                <a:lnTo>
                  <a:pt x="7846273" y="896200"/>
                </a:lnTo>
                <a:lnTo>
                  <a:pt x="7848193" y="901542"/>
                </a:lnTo>
                <a:lnTo>
                  <a:pt x="7848832" y="906885"/>
                </a:lnTo>
                <a:lnTo>
                  <a:pt x="7849472" y="912228"/>
                </a:lnTo>
                <a:lnTo>
                  <a:pt x="7847553" y="914231"/>
                </a:lnTo>
                <a:lnTo>
                  <a:pt x="7844994" y="916235"/>
                </a:lnTo>
                <a:lnTo>
                  <a:pt x="7842435" y="918238"/>
                </a:lnTo>
                <a:lnTo>
                  <a:pt x="7841795" y="920242"/>
                </a:lnTo>
                <a:lnTo>
                  <a:pt x="7839876" y="924916"/>
                </a:lnTo>
                <a:lnTo>
                  <a:pt x="7837957" y="929591"/>
                </a:lnTo>
                <a:lnTo>
                  <a:pt x="7836678" y="932263"/>
                </a:lnTo>
                <a:lnTo>
                  <a:pt x="7835398" y="934266"/>
                </a:lnTo>
                <a:lnTo>
                  <a:pt x="7833479" y="935602"/>
                </a:lnTo>
                <a:lnTo>
                  <a:pt x="7831560" y="936937"/>
                </a:lnTo>
                <a:lnTo>
                  <a:pt x="7829001" y="938941"/>
                </a:lnTo>
                <a:lnTo>
                  <a:pt x="7825163" y="938941"/>
                </a:lnTo>
                <a:lnTo>
                  <a:pt x="7821324" y="938941"/>
                </a:lnTo>
                <a:lnTo>
                  <a:pt x="7818765" y="936937"/>
                </a:lnTo>
                <a:lnTo>
                  <a:pt x="7816846" y="934266"/>
                </a:lnTo>
                <a:lnTo>
                  <a:pt x="7815567" y="930259"/>
                </a:lnTo>
                <a:lnTo>
                  <a:pt x="7813648" y="926252"/>
                </a:lnTo>
                <a:lnTo>
                  <a:pt x="7813008" y="922913"/>
                </a:lnTo>
                <a:lnTo>
                  <a:pt x="7817486" y="914899"/>
                </a:lnTo>
                <a:lnTo>
                  <a:pt x="7821324" y="906885"/>
                </a:lnTo>
                <a:lnTo>
                  <a:pt x="7821324" y="903546"/>
                </a:lnTo>
                <a:lnTo>
                  <a:pt x="7820685" y="899539"/>
                </a:lnTo>
                <a:lnTo>
                  <a:pt x="7820685" y="896867"/>
                </a:lnTo>
                <a:lnTo>
                  <a:pt x="7820685" y="894196"/>
                </a:lnTo>
                <a:lnTo>
                  <a:pt x="7820685" y="892193"/>
                </a:lnTo>
                <a:lnTo>
                  <a:pt x="7821324" y="890189"/>
                </a:lnTo>
                <a:lnTo>
                  <a:pt x="7826442" y="888186"/>
                </a:lnTo>
                <a:close/>
                <a:moveTo>
                  <a:pt x="9133925" y="863409"/>
                </a:moveTo>
                <a:lnTo>
                  <a:pt x="9137861" y="863409"/>
                </a:lnTo>
                <a:lnTo>
                  <a:pt x="9141142" y="864053"/>
                </a:lnTo>
                <a:lnTo>
                  <a:pt x="9143766" y="864698"/>
                </a:lnTo>
                <a:lnTo>
                  <a:pt x="9146391" y="865987"/>
                </a:lnTo>
                <a:lnTo>
                  <a:pt x="9149671" y="872431"/>
                </a:lnTo>
                <a:lnTo>
                  <a:pt x="9153608" y="878875"/>
                </a:lnTo>
                <a:lnTo>
                  <a:pt x="9158201" y="885319"/>
                </a:lnTo>
                <a:lnTo>
                  <a:pt x="9163450" y="891763"/>
                </a:lnTo>
                <a:lnTo>
                  <a:pt x="9164762" y="894341"/>
                </a:lnTo>
                <a:lnTo>
                  <a:pt x="9165418" y="896919"/>
                </a:lnTo>
                <a:lnTo>
                  <a:pt x="9166074" y="899497"/>
                </a:lnTo>
                <a:lnTo>
                  <a:pt x="9166074" y="902074"/>
                </a:lnTo>
                <a:lnTo>
                  <a:pt x="9166074" y="905941"/>
                </a:lnTo>
                <a:lnTo>
                  <a:pt x="9165418" y="910452"/>
                </a:lnTo>
                <a:lnTo>
                  <a:pt x="9164762" y="914318"/>
                </a:lnTo>
                <a:lnTo>
                  <a:pt x="9163450" y="916896"/>
                </a:lnTo>
                <a:lnTo>
                  <a:pt x="9153608" y="920762"/>
                </a:lnTo>
                <a:lnTo>
                  <a:pt x="9143766" y="924629"/>
                </a:lnTo>
                <a:lnTo>
                  <a:pt x="9139174" y="923985"/>
                </a:lnTo>
                <a:lnTo>
                  <a:pt x="9132613" y="923340"/>
                </a:lnTo>
                <a:lnTo>
                  <a:pt x="9126708" y="922696"/>
                </a:lnTo>
                <a:lnTo>
                  <a:pt x="9122115" y="922051"/>
                </a:lnTo>
                <a:lnTo>
                  <a:pt x="9116866" y="923985"/>
                </a:lnTo>
                <a:lnTo>
                  <a:pt x="9110305" y="925273"/>
                </a:lnTo>
                <a:lnTo>
                  <a:pt x="9107024" y="925273"/>
                </a:lnTo>
                <a:lnTo>
                  <a:pt x="9103744" y="925918"/>
                </a:lnTo>
                <a:lnTo>
                  <a:pt x="9100463" y="925273"/>
                </a:lnTo>
                <a:lnTo>
                  <a:pt x="9097183" y="924629"/>
                </a:lnTo>
                <a:lnTo>
                  <a:pt x="9092590" y="922051"/>
                </a:lnTo>
                <a:lnTo>
                  <a:pt x="9087341" y="918185"/>
                </a:lnTo>
                <a:lnTo>
                  <a:pt x="9084717" y="915607"/>
                </a:lnTo>
                <a:lnTo>
                  <a:pt x="9082092" y="913674"/>
                </a:lnTo>
                <a:lnTo>
                  <a:pt x="9080780" y="911741"/>
                </a:lnTo>
                <a:lnTo>
                  <a:pt x="9080124" y="909163"/>
                </a:lnTo>
                <a:lnTo>
                  <a:pt x="9080780" y="907230"/>
                </a:lnTo>
                <a:lnTo>
                  <a:pt x="9082092" y="904652"/>
                </a:lnTo>
                <a:lnTo>
                  <a:pt x="9083405" y="901430"/>
                </a:lnTo>
                <a:lnTo>
                  <a:pt x="9085373" y="899497"/>
                </a:lnTo>
                <a:lnTo>
                  <a:pt x="9087997" y="899497"/>
                </a:lnTo>
                <a:lnTo>
                  <a:pt x="9091934" y="900141"/>
                </a:lnTo>
                <a:lnTo>
                  <a:pt x="9095871" y="900141"/>
                </a:lnTo>
                <a:lnTo>
                  <a:pt x="9099807" y="899497"/>
                </a:lnTo>
                <a:lnTo>
                  <a:pt x="9106368" y="894986"/>
                </a:lnTo>
                <a:lnTo>
                  <a:pt x="9114242" y="889186"/>
                </a:lnTo>
                <a:lnTo>
                  <a:pt x="9118178" y="880808"/>
                </a:lnTo>
                <a:lnTo>
                  <a:pt x="9122115" y="871142"/>
                </a:lnTo>
                <a:lnTo>
                  <a:pt x="9128020" y="867275"/>
                </a:lnTo>
                <a:close/>
                <a:moveTo>
                  <a:pt x="6105510" y="845177"/>
                </a:moveTo>
                <a:lnTo>
                  <a:pt x="6108779" y="845826"/>
                </a:lnTo>
                <a:lnTo>
                  <a:pt x="6113355" y="848421"/>
                </a:lnTo>
                <a:lnTo>
                  <a:pt x="6117930" y="850367"/>
                </a:lnTo>
                <a:lnTo>
                  <a:pt x="6121199" y="852963"/>
                </a:lnTo>
                <a:lnTo>
                  <a:pt x="6123160" y="857504"/>
                </a:lnTo>
                <a:lnTo>
                  <a:pt x="6124467" y="862695"/>
                </a:lnTo>
                <a:lnTo>
                  <a:pt x="6125774" y="867237"/>
                </a:lnTo>
                <a:lnTo>
                  <a:pt x="6125774" y="870481"/>
                </a:lnTo>
                <a:lnTo>
                  <a:pt x="6125774" y="875672"/>
                </a:lnTo>
                <a:lnTo>
                  <a:pt x="6126428" y="881511"/>
                </a:lnTo>
                <a:lnTo>
                  <a:pt x="6127082" y="888648"/>
                </a:lnTo>
                <a:lnTo>
                  <a:pt x="6128389" y="893839"/>
                </a:lnTo>
                <a:lnTo>
                  <a:pt x="6129696" y="896434"/>
                </a:lnTo>
                <a:lnTo>
                  <a:pt x="6132965" y="900327"/>
                </a:lnTo>
                <a:lnTo>
                  <a:pt x="6136233" y="903571"/>
                </a:lnTo>
                <a:lnTo>
                  <a:pt x="6138848" y="906166"/>
                </a:lnTo>
                <a:lnTo>
                  <a:pt x="6143423" y="912006"/>
                </a:lnTo>
                <a:lnTo>
                  <a:pt x="6149960" y="917845"/>
                </a:lnTo>
                <a:lnTo>
                  <a:pt x="6152575" y="920440"/>
                </a:lnTo>
                <a:lnTo>
                  <a:pt x="6155843" y="923036"/>
                </a:lnTo>
                <a:lnTo>
                  <a:pt x="6157804" y="926280"/>
                </a:lnTo>
                <a:lnTo>
                  <a:pt x="6159112" y="928875"/>
                </a:lnTo>
                <a:lnTo>
                  <a:pt x="6159765" y="930821"/>
                </a:lnTo>
                <a:lnTo>
                  <a:pt x="6160419" y="933417"/>
                </a:lnTo>
                <a:lnTo>
                  <a:pt x="6159765" y="936012"/>
                </a:lnTo>
                <a:lnTo>
                  <a:pt x="6159765" y="938607"/>
                </a:lnTo>
                <a:lnTo>
                  <a:pt x="6158458" y="943798"/>
                </a:lnTo>
                <a:lnTo>
                  <a:pt x="6156497" y="946393"/>
                </a:lnTo>
                <a:lnTo>
                  <a:pt x="6148653" y="952882"/>
                </a:lnTo>
                <a:lnTo>
                  <a:pt x="6141462" y="959370"/>
                </a:lnTo>
                <a:lnTo>
                  <a:pt x="6140809" y="961316"/>
                </a:lnTo>
                <a:lnTo>
                  <a:pt x="6140809" y="963911"/>
                </a:lnTo>
                <a:lnTo>
                  <a:pt x="6140809" y="966507"/>
                </a:lnTo>
                <a:lnTo>
                  <a:pt x="6141462" y="969102"/>
                </a:lnTo>
                <a:lnTo>
                  <a:pt x="6143423" y="974941"/>
                </a:lnTo>
                <a:lnTo>
                  <a:pt x="6144077" y="979483"/>
                </a:lnTo>
                <a:lnTo>
                  <a:pt x="6144077" y="984025"/>
                </a:lnTo>
                <a:lnTo>
                  <a:pt x="6143423" y="991162"/>
                </a:lnTo>
                <a:lnTo>
                  <a:pt x="6142770" y="997650"/>
                </a:lnTo>
                <a:lnTo>
                  <a:pt x="6141462" y="1002841"/>
                </a:lnTo>
                <a:lnTo>
                  <a:pt x="6138848" y="1004138"/>
                </a:lnTo>
                <a:lnTo>
                  <a:pt x="6134926" y="1004787"/>
                </a:lnTo>
                <a:lnTo>
                  <a:pt x="6131004" y="1004787"/>
                </a:lnTo>
                <a:lnTo>
                  <a:pt x="6128389" y="1005436"/>
                </a:lnTo>
                <a:lnTo>
                  <a:pt x="6123813" y="1004138"/>
                </a:lnTo>
                <a:lnTo>
                  <a:pt x="6117930" y="1002841"/>
                </a:lnTo>
                <a:lnTo>
                  <a:pt x="6112047" y="1000894"/>
                </a:lnTo>
                <a:lnTo>
                  <a:pt x="6105510" y="1000245"/>
                </a:lnTo>
                <a:lnTo>
                  <a:pt x="6100935" y="1000894"/>
                </a:lnTo>
                <a:lnTo>
                  <a:pt x="6094398" y="1002841"/>
                </a:lnTo>
                <a:lnTo>
                  <a:pt x="6087861" y="1005436"/>
                </a:lnTo>
                <a:lnTo>
                  <a:pt x="6082632" y="1007382"/>
                </a:lnTo>
                <a:lnTo>
                  <a:pt x="6076749" y="1012573"/>
                </a:lnTo>
                <a:lnTo>
                  <a:pt x="6070212" y="1017764"/>
                </a:lnTo>
                <a:lnTo>
                  <a:pt x="6066944" y="1019710"/>
                </a:lnTo>
                <a:lnTo>
                  <a:pt x="6064329" y="1021008"/>
                </a:lnTo>
                <a:lnTo>
                  <a:pt x="6061714" y="1022305"/>
                </a:lnTo>
                <a:lnTo>
                  <a:pt x="6059100" y="1022954"/>
                </a:lnTo>
                <a:lnTo>
                  <a:pt x="6054524" y="1024901"/>
                </a:lnTo>
                <a:lnTo>
                  <a:pt x="6047987" y="1026198"/>
                </a:lnTo>
                <a:lnTo>
                  <a:pt x="6041450" y="1027496"/>
                </a:lnTo>
                <a:lnTo>
                  <a:pt x="6036221" y="1027496"/>
                </a:lnTo>
                <a:lnTo>
                  <a:pt x="6031645" y="1027496"/>
                </a:lnTo>
                <a:lnTo>
                  <a:pt x="6026416" y="1026198"/>
                </a:lnTo>
                <a:lnTo>
                  <a:pt x="6020533" y="1024901"/>
                </a:lnTo>
                <a:lnTo>
                  <a:pt x="6015957" y="1022954"/>
                </a:lnTo>
                <a:lnTo>
                  <a:pt x="6013996" y="1020359"/>
                </a:lnTo>
                <a:lnTo>
                  <a:pt x="6012689" y="1016466"/>
                </a:lnTo>
                <a:lnTo>
                  <a:pt x="6011382" y="1012573"/>
                </a:lnTo>
                <a:lnTo>
                  <a:pt x="6010728" y="1009978"/>
                </a:lnTo>
                <a:lnTo>
                  <a:pt x="6012035" y="1007382"/>
                </a:lnTo>
                <a:lnTo>
                  <a:pt x="6013996" y="1004138"/>
                </a:lnTo>
                <a:lnTo>
                  <a:pt x="6016611" y="1000245"/>
                </a:lnTo>
                <a:lnTo>
                  <a:pt x="6018572" y="997650"/>
                </a:lnTo>
                <a:lnTo>
                  <a:pt x="6019879" y="995055"/>
                </a:lnTo>
                <a:lnTo>
                  <a:pt x="6021840" y="991162"/>
                </a:lnTo>
                <a:lnTo>
                  <a:pt x="6023148" y="988567"/>
                </a:lnTo>
                <a:lnTo>
                  <a:pt x="6023801" y="986620"/>
                </a:lnTo>
                <a:lnTo>
                  <a:pt x="6024455" y="984025"/>
                </a:lnTo>
                <a:lnTo>
                  <a:pt x="6023801" y="982078"/>
                </a:lnTo>
                <a:lnTo>
                  <a:pt x="6021187" y="980132"/>
                </a:lnTo>
                <a:lnTo>
                  <a:pt x="6017265" y="979483"/>
                </a:lnTo>
                <a:lnTo>
                  <a:pt x="6013996" y="979483"/>
                </a:lnTo>
                <a:lnTo>
                  <a:pt x="6010728" y="979483"/>
                </a:lnTo>
                <a:lnTo>
                  <a:pt x="6007459" y="985322"/>
                </a:lnTo>
                <a:lnTo>
                  <a:pt x="6003537" y="989864"/>
                </a:lnTo>
                <a:lnTo>
                  <a:pt x="6000923" y="989215"/>
                </a:lnTo>
                <a:lnTo>
                  <a:pt x="5998308" y="986620"/>
                </a:lnTo>
                <a:lnTo>
                  <a:pt x="5995693" y="982727"/>
                </a:lnTo>
                <a:lnTo>
                  <a:pt x="5993079" y="979483"/>
                </a:lnTo>
                <a:lnTo>
                  <a:pt x="5992425" y="976888"/>
                </a:lnTo>
                <a:lnTo>
                  <a:pt x="5992425" y="974292"/>
                </a:lnTo>
                <a:lnTo>
                  <a:pt x="5992425" y="971049"/>
                </a:lnTo>
                <a:lnTo>
                  <a:pt x="5992425" y="967804"/>
                </a:lnTo>
                <a:lnTo>
                  <a:pt x="5993732" y="961316"/>
                </a:lnTo>
                <a:lnTo>
                  <a:pt x="5995693" y="956774"/>
                </a:lnTo>
                <a:lnTo>
                  <a:pt x="5998308" y="952882"/>
                </a:lnTo>
                <a:lnTo>
                  <a:pt x="6002230" y="949637"/>
                </a:lnTo>
                <a:lnTo>
                  <a:pt x="6006806" y="946393"/>
                </a:lnTo>
                <a:lnTo>
                  <a:pt x="6010728" y="943798"/>
                </a:lnTo>
                <a:lnTo>
                  <a:pt x="6018572" y="941851"/>
                </a:lnTo>
                <a:lnTo>
                  <a:pt x="6023801" y="939256"/>
                </a:lnTo>
                <a:lnTo>
                  <a:pt x="6024455" y="937310"/>
                </a:lnTo>
                <a:lnTo>
                  <a:pt x="6024455" y="935363"/>
                </a:lnTo>
                <a:lnTo>
                  <a:pt x="6024455" y="933417"/>
                </a:lnTo>
                <a:lnTo>
                  <a:pt x="6024455" y="931470"/>
                </a:lnTo>
                <a:lnTo>
                  <a:pt x="6023148" y="927577"/>
                </a:lnTo>
                <a:lnTo>
                  <a:pt x="6021187" y="923684"/>
                </a:lnTo>
                <a:lnTo>
                  <a:pt x="6017265" y="920440"/>
                </a:lnTo>
                <a:lnTo>
                  <a:pt x="6013343" y="916547"/>
                </a:lnTo>
                <a:lnTo>
                  <a:pt x="6012689" y="914601"/>
                </a:lnTo>
                <a:lnTo>
                  <a:pt x="6012689" y="912654"/>
                </a:lnTo>
                <a:lnTo>
                  <a:pt x="6013343" y="910708"/>
                </a:lnTo>
                <a:lnTo>
                  <a:pt x="6013996" y="909410"/>
                </a:lnTo>
                <a:lnTo>
                  <a:pt x="6016611" y="906166"/>
                </a:lnTo>
                <a:lnTo>
                  <a:pt x="6018572" y="903571"/>
                </a:lnTo>
                <a:lnTo>
                  <a:pt x="6025109" y="903571"/>
                </a:lnTo>
                <a:lnTo>
                  <a:pt x="6031645" y="903571"/>
                </a:lnTo>
                <a:lnTo>
                  <a:pt x="6034260" y="903571"/>
                </a:lnTo>
                <a:lnTo>
                  <a:pt x="6037528" y="901624"/>
                </a:lnTo>
                <a:lnTo>
                  <a:pt x="6040797" y="899678"/>
                </a:lnTo>
                <a:lnTo>
                  <a:pt x="6043412" y="897083"/>
                </a:lnTo>
                <a:lnTo>
                  <a:pt x="6049295" y="891243"/>
                </a:lnTo>
                <a:lnTo>
                  <a:pt x="6054524" y="886053"/>
                </a:lnTo>
                <a:lnTo>
                  <a:pt x="6064329" y="884755"/>
                </a:lnTo>
                <a:lnTo>
                  <a:pt x="6072827" y="883457"/>
                </a:lnTo>
                <a:lnTo>
                  <a:pt x="6082632" y="884755"/>
                </a:lnTo>
                <a:lnTo>
                  <a:pt x="6090476" y="886053"/>
                </a:lnTo>
                <a:lnTo>
                  <a:pt x="6092437" y="884755"/>
                </a:lnTo>
                <a:lnTo>
                  <a:pt x="6094398" y="882809"/>
                </a:lnTo>
                <a:lnTo>
                  <a:pt x="6095705" y="879564"/>
                </a:lnTo>
                <a:lnTo>
                  <a:pt x="6097666" y="876320"/>
                </a:lnTo>
                <a:lnTo>
                  <a:pt x="6099627" y="870481"/>
                </a:lnTo>
                <a:lnTo>
                  <a:pt x="6100935" y="865290"/>
                </a:lnTo>
                <a:lnTo>
                  <a:pt x="6099627" y="862695"/>
                </a:lnTo>
                <a:lnTo>
                  <a:pt x="6097013" y="859451"/>
                </a:lnTo>
                <a:lnTo>
                  <a:pt x="6095705" y="857504"/>
                </a:lnTo>
                <a:lnTo>
                  <a:pt x="6095052" y="855558"/>
                </a:lnTo>
                <a:lnTo>
                  <a:pt x="6095052" y="854260"/>
                </a:lnTo>
                <a:lnTo>
                  <a:pt x="6095705" y="852963"/>
                </a:lnTo>
                <a:lnTo>
                  <a:pt x="6096359" y="851016"/>
                </a:lnTo>
                <a:lnTo>
                  <a:pt x="6098974" y="849070"/>
                </a:lnTo>
                <a:lnTo>
                  <a:pt x="6102242" y="847123"/>
                </a:lnTo>
                <a:close/>
                <a:moveTo>
                  <a:pt x="5961822" y="845177"/>
                </a:moveTo>
                <a:lnTo>
                  <a:pt x="5969635" y="845177"/>
                </a:lnTo>
                <a:lnTo>
                  <a:pt x="5977449" y="845177"/>
                </a:lnTo>
                <a:lnTo>
                  <a:pt x="5979403" y="847071"/>
                </a:lnTo>
                <a:lnTo>
                  <a:pt x="5982007" y="848965"/>
                </a:lnTo>
                <a:lnTo>
                  <a:pt x="5983961" y="850859"/>
                </a:lnTo>
                <a:lnTo>
                  <a:pt x="5985263" y="852754"/>
                </a:lnTo>
                <a:lnTo>
                  <a:pt x="5985914" y="854016"/>
                </a:lnTo>
                <a:lnTo>
                  <a:pt x="5985914" y="855279"/>
                </a:lnTo>
                <a:lnTo>
                  <a:pt x="5985263" y="856542"/>
                </a:lnTo>
                <a:lnTo>
                  <a:pt x="5984612" y="857805"/>
                </a:lnTo>
                <a:lnTo>
                  <a:pt x="5983309" y="859699"/>
                </a:lnTo>
                <a:lnTo>
                  <a:pt x="5982658" y="860962"/>
                </a:lnTo>
                <a:lnTo>
                  <a:pt x="5980054" y="862856"/>
                </a:lnTo>
                <a:lnTo>
                  <a:pt x="5977449" y="864119"/>
                </a:lnTo>
                <a:lnTo>
                  <a:pt x="5974193" y="865381"/>
                </a:lnTo>
                <a:lnTo>
                  <a:pt x="5972240" y="866013"/>
                </a:lnTo>
                <a:lnTo>
                  <a:pt x="5964426" y="864750"/>
                </a:lnTo>
                <a:lnTo>
                  <a:pt x="5959217" y="863487"/>
                </a:lnTo>
                <a:lnTo>
                  <a:pt x="5956613" y="860962"/>
                </a:lnTo>
                <a:lnTo>
                  <a:pt x="5954659" y="858436"/>
                </a:lnTo>
                <a:lnTo>
                  <a:pt x="5953357" y="856542"/>
                </a:lnTo>
                <a:lnTo>
                  <a:pt x="5953357" y="855279"/>
                </a:lnTo>
                <a:lnTo>
                  <a:pt x="5953357" y="854016"/>
                </a:lnTo>
                <a:lnTo>
                  <a:pt x="5954008" y="852754"/>
                </a:lnTo>
                <a:lnTo>
                  <a:pt x="5954659" y="850859"/>
                </a:lnTo>
                <a:lnTo>
                  <a:pt x="5956613" y="848334"/>
                </a:lnTo>
                <a:lnTo>
                  <a:pt x="5959217" y="846440"/>
                </a:lnTo>
                <a:close/>
                <a:moveTo>
                  <a:pt x="5098572" y="683695"/>
                </a:moveTo>
                <a:lnTo>
                  <a:pt x="5100578" y="683695"/>
                </a:lnTo>
                <a:lnTo>
                  <a:pt x="5104591" y="684330"/>
                </a:lnTo>
                <a:lnTo>
                  <a:pt x="5108603" y="685601"/>
                </a:lnTo>
                <a:lnTo>
                  <a:pt x="5111278" y="688142"/>
                </a:lnTo>
                <a:lnTo>
                  <a:pt x="5113953" y="690683"/>
                </a:lnTo>
                <a:lnTo>
                  <a:pt x="5115959" y="694494"/>
                </a:lnTo>
                <a:lnTo>
                  <a:pt x="5117297" y="697671"/>
                </a:lnTo>
                <a:lnTo>
                  <a:pt x="5116628" y="699577"/>
                </a:lnTo>
                <a:lnTo>
                  <a:pt x="5115959" y="702118"/>
                </a:lnTo>
                <a:lnTo>
                  <a:pt x="5113953" y="704023"/>
                </a:lnTo>
                <a:lnTo>
                  <a:pt x="5111947" y="705929"/>
                </a:lnTo>
                <a:lnTo>
                  <a:pt x="5109941" y="707200"/>
                </a:lnTo>
                <a:lnTo>
                  <a:pt x="5107934" y="708470"/>
                </a:lnTo>
                <a:lnTo>
                  <a:pt x="5105259" y="709741"/>
                </a:lnTo>
                <a:lnTo>
                  <a:pt x="5103253" y="709741"/>
                </a:lnTo>
                <a:lnTo>
                  <a:pt x="5100578" y="705929"/>
                </a:lnTo>
                <a:lnTo>
                  <a:pt x="5097903" y="700212"/>
                </a:lnTo>
                <a:lnTo>
                  <a:pt x="5095228" y="697671"/>
                </a:lnTo>
                <a:lnTo>
                  <a:pt x="5093222" y="695765"/>
                </a:lnTo>
                <a:lnTo>
                  <a:pt x="5092553" y="693224"/>
                </a:lnTo>
                <a:lnTo>
                  <a:pt x="5093222" y="690683"/>
                </a:lnTo>
                <a:lnTo>
                  <a:pt x="5095228" y="688142"/>
                </a:lnTo>
                <a:lnTo>
                  <a:pt x="5095228" y="686236"/>
                </a:lnTo>
                <a:lnTo>
                  <a:pt x="5096566" y="684965"/>
                </a:lnTo>
                <a:close/>
                <a:moveTo>
                  <a:pt x="5066905" y="683695"/>
                </a:moveTo>
                <a:lnTo>
                  <a:pt x="5069365" y="683695"/>
                </a:lnTo>
                <a:lnTo>
                  <a:pt x="5072440" y="683695"/>
                </a:lnTo>
                <a:lnTo>
                  <a:pt x="5075514" y="683695"/>
                </a:lnTo>
                <a:lnTo>
                  <a:pt x="5078589" y="683695"/>
                </a:lnTo>
                <a:lnTo>
                  <a:pt x="5081664" y="684322"/>
                </a:lnTo>
                <a:lnTo>
                  <a:pt x="5083509" y="686203"/>
                </a:lnTo>
                <a:lnTo>
                  <a:pt x="5084124" y="688711"/>
                </a:lnTo>
                <a:lnTo>
                  <a:pt x="5084739" y="691846"/>
                </a:lnTo>
                <a:lnTo>
                  <a:pt x="5084739" y="695608"/>
                </a:lnTo>
                <a:lnTo>
                  <a:pt x="5083509" y="698116"/>
                </a:lnTo>
                <a:lnTo>
                  <a:pt x="5083509" y="699370"/>
                </a:lnTo>
                <a:lnTo>
                  <a:pt x="5082894" y="699997"/>
                </a:lnTo>
                <a:lnTo>
                  <a:pt x="5081664" y="699997"/>
                </a:lnTo>
                <a:lnTo>
                  <a:pt x="5079819" y="700624"/>
                </a:lnTo>
                <a:lnTo>
                  <a:pt x="5076744" y="700624"/>
                </a:lnTo>
                <a:lnTo>
                  <a:pt x="5074284" y="700624"/>
                </a:lnTo>
                <a:lnTo>
                  <a:pt x="5072440" y="700624"/>
                </a:lnTo>
                <a:lnTo>
                  <a:pt x="5068750" y="699370"/>
                </a:lnTo>
                <a:lnTo>
                  <a:pt x="5065675" y="697489"/>
                </a:lnTo>
                <a:lnTo>
                  <a:pt x="5065060" y="695608"/>
                </a:lnTo>
                <a:lnTo>
                  <a:pt x="5063215" y="693727"/>
                </a:lnTo>
                <a:lnTo>
                  <a:pt x="5062600" y="690592"/>
                </a:lnTo>
                <a:lnTo>
                  <a:pt x="5062600" y="688084"/>
                </a:lnTo>
                <a:lnTo>
                  <a:pt x="5062600" y="686203"/>
                </a:lnTo>
                <a:lnTo>
                  <a:pt x="5064445" y="684322"/>
                </a:lnTo>
                <a:close/>
                <a:moveTo>
                  <a:pt x="5310685" y="626395"/>
                </a:moveTo>
                <a:lnTo>
                  <a:pt x="5313289" y="627684"/>
                </a:lnTo>
                <a:lnTo>
                  <a:pt x="5315894" y="628973"/>
                </a:lnTo>
                <a:lnTo>
                  <a:pt x="5320452" y="632195"/>
                </a:lnTo>
                <a:lnTo>
                  <a:pt x="5324358" y="636061"/>
                </a:lnTo>
                <a:lnTo>
                  <a:pt x="5326963" y="640572"/>
                </a:lnTo>
                <a:lnTo>
                  <a:pt x="5326963" y="645083"/>
                </a:lnTo>
                <a:lnTo>
                  <a:pt x="5326312" y="650239"/>
                </a:lnTo>
                <a:lnTo>
                  <a:pt x="5325661" y="656038"/>
                </a:lnTo>
                <a:lnTo>
                  <a:pt x="5324358" y="660549"/>
                </a:lnTo>
                <a:lnTo>
                  <a:pt x="5323056" y="663127"/>
                </a:lnTo>
                <a:lnTo>
                  <a:pt x="5321103" y="666994"/>
                </a:lnTo>
                <a:lnTo>
                  <a:pt x="5317847" y="670216"/>
                </a:lnTo>
                <a:lnTo>
                  <a:pt x="5315894" y="672793"/>
                </a:lnTo>
                <a:lnTo>
                  <a:pt x="5311336" y="675371"/>
                </a:lnTo>
                <a:lnTo>
                  <a:pt x="5305475" y="676015"/>
                </a:lnTo>
                <a:lnTo>
                  <a:pt x="5300917" y="676015"/>
                </a:lnTo>
                <a:lnTo>
                  <a:pt x="5297662" y="676015"/>
                </a:lnTo>
                <a:lnTo>
                  <a:pt x="5290499" y="682460"/>
                </a:lnTo>
                <a:lnTo>
                  <a:pt x="5284639" y="686326"/>
                </a:lnTo>
                <a:lnTo>
                  <a:pt x="5280081" y="687615"/>
                </a:lnTo>
                <a:lnTo>
                  <a:pt x="5274221" y="688259"/>
                </a:lnTo>
                <a:lnTo>
                  <a:pt x="5269012" y="688904"/>
                </a:lnTo>
                <a:lnTo>
                  <a:pt x="5263802" y="688904"/>
                </a:lnTo>
                <a:lnTo>
                  <a:pt x="5254035" y="683748"/>
                </a:lnTo>
                <a:lnTo>
                  <a:pt x="5246222" y="678593"/>
                </a:lnTo>
                <a:lnTo>
                  <a:pt x="5242315" y="674727"/>
                </a:lnTo>
                <a:lnTo>
                  <a:pt x="5240361" y="669571"/>
                </a:lnTo>
                <a:lnTo>
                  <a:pt x="5239059" y="664416"/>
                </a:lnTo>
                <a:lnTo>
                  <a:pt x="5238408" y="660549"/>
                </a:lnTo>
                <a:lnTo>
                  <a:pt x="5238408" y="657972"/>
                </a:lnTo>
                <a:lnTo>
                  <a:pt x="5238408" y="654105"/>
                </a:lnTo>
                <a:lnTo>
                  <a:pt x="5239059" y="650239"/>
                </a:lnTo>
                <a:lnTo>
                  <a:pt x="5241013" y="647661"/>
                </a:lnTo>
                <a:lnTo>
                  <a:pt x="5242315" y="645728"/>
                </a:lnTo>
                <a:lnTo>
                  <a:pt x="5244919" y="642505"/>
                </a:lnTo>
                <a:lnTo>
                  <a:pt x="5248175" y="639928"/>
                </a:lnTo>
                <a:lnTo>
                  <a:pt x="5251431" y="637994"/>
                </a:lnTo>
                <a:lnTo>
                  <a:pt x="5260547" y="639283"/>
                </a:lnTo>
                <a:lnTo>
                  <a:pt x="5269012" y="640572"/>
                </a:lnTo>
                <a:lnTo>
                  <a:pt x="5274221" y="639928"/>
                </a:lnTo>
                <a:lnTo>
                  <a:pt x="5279430" y="639928"/>
                </a:lnTo>
                <a:lnTo>
                  <a:pt x="5285290" y="639283"/>
                </a:lnTo>
                <a:lnTo>
                  <a:pt x="5289848" y="637994"/>
                </a:lnTo>
                <a:lnTo>
                  <a:pt x="5295708" y="632839"/>
                </a:lnTo>
                <a:lnTo>
                  <a:pt x="5302871" y="627684"/>
                </a:lnTo>
                <a:lnTo>
                  <a:pt x="5305475" y="627039"/>
                </a:lnTo>
                <a:lnTo>
                  <a:pt x="5308080" y="627039"/>
                </a:lnTo>
                <a:close/>
                <a:moveTo>
                  <a:pt x="5161573" y="617279"/>
                </a:moveTo>
                <a:lnTo>
                  <a:pt x="5164178" y="617930"/>
                </a:lnTo>
                <a:lnTo>
                  <a:pt x="5166131" y="617930"/>
                </a:lnTo>
                <a:lnTo>
                  <a:pt x="5170689" y="619233"/>
                </a:lnTo>
                <a:lnTo>
                  <a:pt x="5175247" y="621186"/>
                </a:lnTo>
                <a:lnTo>
                  <a:pt x="5177201" y="622488"/>
                </a:lnTo>
                <a:lnTo>
                  <a:pt x="5180456" y="625093"/>
                </a:lnTo>
                <a:lnTo>
                  <a:pt x="5183061" y="628348"/>
                </a:lnTo>
                <a:lnTo>
                  <a:pt x="5185014" y="630953"/>
                </a:lnTo>
                <a:lnTo>
                  <a:pt x="5194130" y="629651"/>
                </a:lnTo>
                <a:lnTo>
                  <a:pt x="5203246" y="628999"/>
                </a:lnTo>
                <a:lnTo>
                  <a:pt x="5207804" y="628999"/>
                </a:lnTo>
                <a:lnTo>
                  <a:pt x="5212362" y="630302"/>
                </a:lnTo>
                <a:lnTo>
                  <a:pt x="5216269" y="631604"/>
                </a:lnTo>
                <a:lnTo>
                  <a:pt x="5218874" y="633557"/>
                </a:lnTo>
                <a:lnTo>
                  <a:pt x="5220827" y="636162"/>
                </a:lnTo>
                <a:lnTo>
                  <a:pt x="5222130" y="639418"/>
                </a:lnTo>
                <a:lnTo>
                  <a:pt x="5223432" y="642673"/>
                </a:lnTo>
                <a:lnTo>
                  <a:pt x="5224083" y="646580"/>
                </a:lnTo>
                <a:lnTo>
                  <a:pt x="5223432" y="649185"/>
                </a:lnTo>
                <a:lnTo>
                  <a:pt x="5222130" y="652441"/>
                </a:lnTo>
                <a:lnTo>
                  <a:pt x="5220827" y="656347"/>
                </a:lnTo>
                <a:lnTo>
                  <a:pt x="5218874" y="658952"/>
                </a:lnTo>
                <a:lnTo>
                  <a:pt x="5213665" y="662208"/>
                </a:lnTo>
                <a:lnTo>
                  <a:pt x="5207153" y="664812"/>
                </a:lnTo>
                <a:lnTo>
                  <a:pt x="5200642" y="667417"/>
                </a:lnTo>
                <a:lnTo>
                  <a:pt x="5196084" y="669370"/>
                </a:lnTo>
                <a:lnTo>
                  <a:pt x="5189572" y="671324"/>
                </a:lnTo>
                <a:lnTo>
                  <a:pt x="5182410" y="673928"/>
                </a:lnTo>
                <a:lnTo>
                  <a:pt x="5175898" y="676533"/>
                </a:lnTo>
                <a:lnTo>
                  <a:pt x="5170038" y="677184"/>
                </a:lnTo>
                <a:lnTo>
                  <a:pt x="5164829" y="676533"/>
                </a:lnTo>
                <a:lnTo>
                  <a:pt x="5157666" y="673277"/>
                </a:lnTo>
                <a:lnTo>
                  <a:pt x="5153759" y="671975"/>
                </a:lnTo>
                <a:lnTo>
                  <a:pt x="5150504" y="670021"/>
                </a:lnTo>
                <a:lnTo>
                  <a:pt x="5147248" y="668719"/>
                </a:lnTo>
                <a:lnTo>
                  <a:pt x="5144643" y="666766"/>
                </a:lnTo>
                <a:lnTo>
                  <a:pt x="5142690" y="665463"/>
                </a:lnTo>
                <a:lnTo>
                  <a:pt x="5141388" y="663510"/>
                </a:lnTo>
                <a:lnTo>
                  <a:pt x="5139434" y="660905"/>
                </a:lnTo>
                <a:lnTo>
                  <a:pt x="5138132" y="658952"/>
                </a:lnTo>
                <a:lnTo>
                  <a:pt x="5135527" y="653743"/>
                </a:lnTo>
                <a:lnTo>
                  <a:pt x="5134876" y="649185"/>
                </a:lnTo>
                <a:lnTo>
                  <a:pt x="5134225" y="646580"/>
                </a:lnTo>
                <a:lnTo>
                  <a:pt x="5134225" y="644627"/>
                </a:lnTo>
                <a:lnTo>
                  <a:pt x="5134225" y="642673"/>
                </a:lnTo>
                <a:lnTo>
                  <a:pt x="5135527" y="640069"/>
                </a:lnTo>
                <a:lnTo>
                  <a:pt x="5137481" y="636162"/>
                </a:lnTo>
                <a:lnTo>
                  <a:pt x="5140085" y="633557"/>
                </a:lnTo>
                <a:lnTo>
                  <a:pt x="5142690" y="628999"/>
                </a:lnTo>
                <a:lnTo>
                  <a:pt x="5147899" y="624441"/>
                </a:lnTo>
                <a:lnTo>
                  <a:pt x="5150504" y="621837"/>
                </a:lnTo>
                <a:lnTo>
                  <a:pt x="5153108" y="620535"/>
                </a:lnTo>
                <a:lnTo>
                  <a:pt x="5155062" y="619233"/>
                </a:lnTo>
                <a:lnTo>
                  <a:pt x="5157666" y="618581"/>
                </a:lnTo>
                <a:lnTo>
                  <a:pt x="5159620" y="617930"/>
                </a:lnTo>
                <a:close/>
                <a:moveTo>
                  <a:pt x="5086274" y="606861"/>
                </a:moveTo>
                <a:lnTo>
                  <a:pt x="5088817" y="606861"/>
                </a:lnTo>
                <a:lnTo>
                  <a:pt x="5093266" y="606861"/>
                </a:lnTo>
                <a:lnTo>
                  <a:pt x="5095809" y="607519"/>
                </a:lnTo>
                <a:lnTo>
                  <a:pt x="5098352" y="608836"/>
                </a:lnTo>
                <a:lnTo>
                  <a:pt x="5100894" y="610153"/>
                </a:lnTo>
                <a:lnTo>
                  <a:pt x="5102801" y="612129"/>
                </a:lnTo>
                <a:lnTo>
                  <a:pt x="5106615" y="616738"/>
                </a:lnTo>
                <a:lnTo>
                  <a:pt x="5109793" y="622005"/>
                </a:lnTo>
                <a:lnTo>
                  <a:pt x="5112971" y="627931"/>
                </a:lnTo>
                <a:lnTo>
                  <a:pt x="5115514" y="632540"/>
                </a:lnTo>
                <a:lnTo>
                  <a:pt x="5117421" y="637150"/>
                </a:lnTo>
                <a:lnTo>
                  <a:pt x="5119963" y="643734"/>
                </a:lnTo>
                <a:lnTo>
                  <a:pt x="5121870" y="650319"/>
                </a:lnTo>
                <a:lnTo>
                  <a:pt x="5122506" y="654928"/>
                </a:lnTo>
                <a:lnTo>
                  <a:pt x="5118692" y="660195"/>
                </a:lnTo>
                <a:lnTo>
                  <a:pt x="5115514" y="665463"/>
                </a:lnTo>
                <a:lnTo>
                  <a:pt x="5113607" y="664146"/>
                </a:lnTo>
                <a:lnTo>
                  <a:pt x="5111700" y="662171"/>
                </a:lnTo>
                <a:lnTo>
                  <a:pt x="5109793" y="659537"/>
                </a:lnTo>
                <a:lnTo>
                  <a:pt x="5107886" y="657561"/>
                </a:lnTo>
                <a:lnTo>
                  <a:pt x="5104072" y="656903"/>
                </a:lnTo>
                <a:lnTo>
                  <a:pt x="5100894" y="655586"/>
                </a:lnTo>
                <a:lnTo>
                  <a:pt x="5099623" y="654928"/>
                </a:lnTo>
                <a:lnTo>
                  <a:pt x="5098352" y="654269"/>
                </a:lnTo>
                <a:lnTo>
                  <a:pt x="5097080" y="654269"/>
                </a:lnTo>
                <a:lnTo>
                  <a:pt x="5095809" y="654928"/>
                </a:lnTo>
                <a:lnTo>
                  <a:pt x="5088817" y="658878"/>
                </a:lnTo>
                <a:lnTo>
                  <a:pt x="5081189" y="662829"/>
                </a:lnTo>
                <a:lnTo>
                  <a:pt x="5079282" y="661512"/>
                </a:lnTo>
                <a:lnTo>
                  <a:pt x="5076740" y="659537"/>
                </a:lnTo>
                <a:lnTo>
                  <a:pt x="5073561" y="657561"/>
                </a:lnTo>
                <a:lnTo>
                  <a:pt x="5071019" y="654928"/>
                </a:lnTo>
                <a:lnTo>
                  <a:pt x="5069748" y="650977"/>
                </a:lnTo>
                <a:lnTo>
                  <a:pt x="5069112" y="646368"/>
                </a:lnTo>
                <a:lnTo>
                  <a:pt x="5069748" y="641759"/>
                </a:lnTo>
                <a:lnTo>
                  <a:pt x="5071019" y="637150"/>
                </a:lnTo>
                <a:lnTo>
                  <a:pt x="5072290" y="635174"/>
                </a:lnTo>
                <a:lnTo>
                  <a:pt x="5074197" y="632540"/>
                </a:lnTo>
                <a:lnTo>
                  <a:pt x="5076740" y="629248"/>
                </a:lnTo>
                <a:lnTo>
                  <a:pt x="5078647" y="627273"/>
                </a:lnTo>
                <a:lnTo>
                  <a:pt x="5080554" y="622664"/>
                </a:lnTo>
                <a:lnTo>
                  <a:pt x="5081825" y="617396"/>
                </a:lnTo>
                <a:lnTo>
                  <a:pt x="5082461" y="614104"/>
                </a:lnTo>
                <a:lnTo>
                  <a:pt x="5083096" y="611470"/>
                </a:lnTo>
                <a:lnTo>
                  <a:pt x="5084367" y="608836"/>
                </a:lnTo>
                <a:close/>
                <a:moveTo>
                  <a:pt x="5058043" y="606861"/>
                </a:moveTo>
                <a:lnTo>
                  <a:pt x="5059996" y="607525"/>
                </a:lnTo>
                <a:lnTo>
                  <a:pt x="5063252" y="609516"/>
                </a:lnTo>
                <a:lnTo>
                  <a:pt x="5065857" y="612172"/>
                </a:lnTo>
                <a:lnTo>
                  <a:pt x="5067810" y="614164"/>
                </a:lnTo>
                <a:lnTo>
                  <a:pt x="5067810" y="616819"/>
                </a:lnTo>
                <a:lnTo>
                  <a:pt x="5067810" y="620139"/>
                </a:lnTo>
                <a:lnTo>
                  <a:pt x="5067159" y="624122"/>
                </a:lnTo>
                <a:lnTo>
                  <a:pt x="5065205" y="626114"/>
                </a:lnTo>
                <a:lnTo>
                  <a:pt x="5059345" y="631425"/>
                </a:lnTo>
                <a:lnTo>
                  <a:pt x="5052834" y="636073"/>
                </a:lnTo>
                <a:lnTo>
                  <a:pt x="5046973" y="638728"/>
                </a:lnTo>
                <a:lnTo>
                  <a:pt x="5040462" y="640720"/>
                </a:lnTo>
                <a:lnTo>
                  <a:pt x="5036555" y="640056"/>
                </a:lnTo>
                <a:lnTo>
                  <a:pt x="5032648" y="638064"/>
                </a:lnTo>
                <a:lnTo>
                  <a:pt x="5030695" y="636736"/>
                </a:lnTo>
                <a:lnTo>
                  <a:pt x="5029392" y="634745"/>
                </a:lnTo>
                <a:lnTo>
                  <a:pt x="5028090" y="632753"/>
                </a:lnTo>
                <a:lnTo>
                  <a:pt x="5028090" y="631425"/>
                </a:lnTo>
                <a:lnTo>
                  <a:pt x="5027439" y="630097"/>
                </a:lnTo>
                <a:lnTo>
                  <a:pt x="5027439" y="628770"/>
                </a:lnTo>
                <a:lnTo>
                  <a:pt x="5028090" y="627442"/>
                </a:lnTo>
                <a:lnTo>
                  <a:pt x="5028741" y="626114"/>
                </a:lnTo>
                <a:lnTo>
                  <a:pt x="5030695" y="623458"/>
                </a:lnTo>
                <a:lnTo>
                  <a:pt x="5033299" y="621467"/>
                </a:lnTo>
                <a:lnTo>
                  <a:pt x="5039811" y="618811"/>
                </a:lnTo>
                <a:lnTo>
                  <a:pt x="5048276" y="616819"/>
                </a:lnTo>
                <a:lnTo>
                  <a:pt x="5049578" y="615492"/>
                </a:lnTo>
                <a:lnTo>
                  <a:pt x="5052183" y="611508"/>
                </a:lnTo>
                <a:lnTo>
                  <a:pt x="5053485" y="610180"/>
                </a:lnTo>
                <a:lnTo>
                  <a:pt x="5054787" y="608189"/>
                </a:lnTo>
                <a:lnTo>
                  <a:pt x="5056089" y="607525"/>
                </a:lnTo>
                <a:close/>
                <a:moveTo>
                  <a:pt x="5127975" y="605558"/>
                </a:moveTo>
                <a:lnTo>
                  <a:pt x="5129329" y="605558"/>
                </a:lnTo>
                <a:lnTo>
                  <a:pt x="5130007" y="606181"/>
                </a:lnTo>
                <a:lnTo>
                  <a:pt x="5132038" y="606804"/>
                </a:lnTo>
                <a:lnTo>
                  <a:pt x="5134070" y="607426"/>
                </a:lnTo>
                <a:lnTo>
                  <a:pt x="5136101" y="608672"/>
                </a:lnTo>
                <a:lnTo>
                  <a:pt x="5138133" y="610540"/>
                </a:lnTo>
                <a:lnTo>
                  <a:pt x="5138133" y="613032"/>
                </a:lnTo>
                <a:lnTo>
                  <a:pt x="5138133" y="615523"/>
                </a:lnTo>
                <a:lnTo>
                  <a:pt x="5137456" y="616769"/>
                </a:lnTo>
                <a:lnTo>
                  <a:pt x="5137456" y="618014"/>
                </a:lnTo>
                <a:lnTo>
                  <a:pt x="5136779" y="619260"/>
                </a:lnTo>
                <a:lnTo>
                  <a:pt x="5135424" y="619260"/>
                </a:lnTo>
                <a:lnTo>
                  <a:pt x="5134070" y="619883"/>
                </a:lnTo>
                <a:lnTo>
                  <a:pt x="5132715" y="619883"/>
                </a:lnTo>
                <a:lnTo>
                  <a:pt x="5130684" y="619883"/>
                </a:lnTo>
                <a:lnTo>
                  <a:pt x="5128652" y="619883"/>
                </a:lnTo>
                <a:lnTo>
                  <a:pt x="5125266" y="618637"/>
                </a:lnTo>
                <a:lnTo>
                  <a:pt x="5121880" y="616769"/>
                </a:lnTo>
                <a:lnTo>
                  <a:pt x="5121880" y="616146"/>
                </a:lnTo>
                <a:lnTo>
                  <a:pt x="5121203" y="613655"/>
                </a:lnTo>
                <a:lnTo>
                  <a:pt x="5121203" y="611786"/>
                </a:lnTo>
                <a:lnTo>
                  <a:pt x="5121203" y="610540"/>
                </a:lnTo>
                <a:lnTo>
                  <a:pt x="5121203" y="609295"/>
                </a:lnTo>
                <a:lnTo>
                  <a:pt x="5121880" y="608049"/>
                </a:lnTo>
                <a:lnTo>
                  <a:pt x="5123235" y="607426"/>
                </a:lnTo>
                <a:lnTo>
                  <a:pt x="5125266" y="606181"/>
                </a:lnTo>
                <a:lnTo>
                  <a:pt x="5126621" y="606181"/>
                </a:lnTo>
                <a:close/>
                <a:moveTo>
                  <a:pt x="5201651" y="591234"/>
                </a:moveTo>
                <a:lnTo>
                  <a:pt x="5205460" y="591234"/>
                </a:lnTo>
                <a:lnTo>
                  <a:pt x="5211808" y="592536"/>
                </a:lnTo>
                <a:lnTo>
                  <a:pt x="5220062" y="593187"/>
                </a:lnTo>
                <a:lnTo>
                  <a:pt x="5223871" y="593187"/>
                </a:lnTo>
                <a:lnTo>
                  <a:pt x="5229584" y="592536"/>
                </a:lnTo>
                <a:lnTo>
                  <a:pt x="5234663" y="592536"/>
                </a:lnTo>
                <a:lnTo>
                  <a:pt x="5239107" y="593187"/>
                </a:lnTo>
                <a:lnTo>
                  <a:pt x="5240377" y="595792"/>
                </a:lnTo>
                <a:lnTo>
                  <a:pt x="5241012" y="597745"/>
                </a:lnTo>
                <a:lnTo>
                  <a:pt x="5241012" y="600350"/>
                </a:lnTo>
                <a:lnTo>
                  <a:pt x="5241012" y="602303"/>
                </a:lnTo>
                <a:lnTo>
                  <a:pt x="5241012" y="604907"/>
                </a:lnTo>
                <a:lnTo>
                  <a:pt x="5239742" y="608163"/>
                </a:lnTo>
                <a:lnTo>
                  <a:pt x="5238473" y="611419"/>
                </a:lnTo>
                <a:lnTo>
                  <a:pt x="5236568" y="614023"/>
                </a:lnTo>
                <a:lnTo>
                  <a:pt x="5230219" y="615325"/>
                </a:lnTo>
                <a:lnTo>
                  <a:pt x="5224506" y="615976"/>
                </a:lnTo>
                <a:lnTo>
                  <a:pt x="5220696" y="617279"/>
                </a:lnTo>
                <a:lnTo>
                  <a:pt x="5217522" y="618581"/>
                </a:lnTo>
                <a:lnTo>
                  <a:pt x="5209269" y="615976"/>
                </a:lnTo>
                <a:lnTo>
                  <a:pt x="5200381" y="614023"/>
                </a:lnTo>
                <a:lnTo>
                  <a:pt x="5195302" y="608163"/>
                </a:lnTo>
                <a:lnTo>
                  <a:pt x="5190223" y="602303"/>
                </a:lnTo>
                <a:lnTo>
                  <a:pt x="5190223" y="595792"/>
                </a:lnTo>
                <a:lnTo>
                  <a:pt x="5191493" y="594489"/>
                </a:lnTo>
                <a:lnTo>
                  <a:pt x="5192762" y="593187"/>
                </a:lnTo>
                <a:lnTo>
                  <a:pt x="5194667" y="592536"/>
                </a:lnTo>
                <a:lnTo>
                  <a:pt x="5197206" y="591885"/>
                </a:lnTo>
                <a:close/>
                <a:moveTo>
                  <a:pt x="5112399" y="588629"/>
                </a:moveTo>
                <a:lnTo>
                  <a:pt x="5115108" y="588629"/>
                </a:lnTo>
                <a:lnTo>
                  <a:pt x="5117140" y="589931"/>
                </a:lnTo>
                <a:lnTo>
                  <a:pt x="5118494" y="591884"/>
                </a:lnTo>
                <a:lnTo>
                  <a:pt x="5119849" y="593838"/>
                </a:lnTo>
                <a:lnTo>
                  <a:pt x="5120526" y="596442"/>
                </a:lnTo>
                <a:lnTo>
                  <a:pt x="5121203" y="597093"/>
                </a:lnTo>
                <a:lnTo>
                  <a:pt x="5121203" y="598396"/>
                </a:lnTo>
                <a:lnTo>
                  <a:pt x="5120526" y="599698"/>
                </a:lnTo>
                <a:lnTo>
                  <a:pt x="5119849" y="601000"/>
                </a:lnTo>
                <a:lnTo>
                  <a:pt x="5117140" y="602954"/>
                </a:lnTo>
                <a:lnTo>
                  <a:pt x="5115108" y="604256"/>
                </a:lnTo>
                <a:lnTo>
                  <a:pt x="5112399" y="603605"/>
                </a:lnTo>
                <a:lnTo>
                  <a:pt x="5109691" y="602302"/>
                </a:lnTo>
                <a:lnTo>
                  <a:pt x="5106982" y="601000"/>
                </a:lnTo>
                <a:lnTo>
                  <a:pt x="5104273" y="599047"/>
                </a:lnTo>
                <a:lnTo>
                  <a:pt x="5104273" y="591233"/>
                </a:lnTo>
                <a:lnTo>
                  <a:pt x="5106982" y="589931"/>
                </a:lnTo>
                <a:lnTo>
                  <a:pt x="5109691" y="589280"/>
                </a:lnTo>
                <a:close/>
                <a:moveTo>
                  <a:pt x="5145801" y="580815"/>
                </a:moveTo>
                <a:lnTo>
                  <a:pt x="5147682" y="580815"/>
                </a:lnTo>
                <a:lnTo>
                  <a:pt x="5148936" y="581466"/>
                </a:lnTo>
                <a:lnTo>
                  <a:pt x="5150818" y="581466"/>
                </a:lnTo>
                <a:lnTo>
                  <a:pt x="5152699" y="581466"/>
                </a:lnTo>
                <a:lnTo>
                  <a:pt x="5154580" y="582117"/>
                </a:lnTo>
                <a:lnTo>
                  <a:pt x="5156461" y="582768"/>
                </a:lnTo>
                <a:lnTo>
                  <a:pt x="5157088" y="584071"/>
                </a:lnTo>
                <a:lnTo>
                  <a:pt x="5158342" y="586675"/>
                </a:lnTo>
                <a:lnTo>
                  <a:pt x="5158969" y="589931"/>
                </a:lnTo>
                <a:lnTo>
                  <a:pt x="5158342" y="592535"/>
                </a:lnTo>
                <a:lnTo>
                  <a:pt x="5157088" y="595140"/>
                </a:lnTo>
                <a:lnTo>
                  <a:pt x="5155834" y="597744"/>
                </a:lnTo>
                <a:lnTo>
                  <a:pt x="5152699" y="600349"/>
                </a:lnTo>
                <a:lnTo>
                  <a:pt x="5150818" y="599698"/>
                </a:lnTo>
                <a:lnTo>
                  <a:pt x="5147682" y="597093"/>
                </a:lnTo>
                <a:lnTo>
                  <a:pt x="5144547" y="594489"/>
                </a:lnTo>
                <a:lnTo>
                  <a:pt x="5142039" y="592535"/>
                </a:lnTo>
                <a:lnTo>
                  <a:pt x="5142039" y="589280"/>
                </a:lnTo>
                <a:lnTo>
                  <a:pt x="5142039" y="586024"/>
                </a:lnTo>
                <a:lnTo>
                  <a:pt x="5142666" y="584071"/>
                </a:lnTo>
                <a:lnTo>
                  <a:pt x="5142666" y="582768"/>
                </a:lnTo>
                <a:lnTo>
                  <a:pt x="5143293" y="582117"/>
                </a:lnTo>
                <a:lnTo>
                  <a:pt x="5143920" y="581466"/>
                </a:lnTo>
                <a:close/>
                <a:moveTo>
                  <a:pt x="5166132" y="553467"/>
                </a:moveTo>
                <a:lnTo>
                  <a:pt x="5167434" y="554682"/>
                </a:lnTo>
                <a:lnTo>
                  <a:pt x="5170039" y="556506"/>
                </a:lnTo>
                <a:lnTo>
                  <a:pt x="5171992" y="560152"/>
                </a:lnTo>
                <a:lnTo>
                  <a:pt x="5171992" y="563191"/>
                </a:lnTo>
                <a:lnTo>
                  <a:pt x="5171992" y="566229"/>
                </a:lnTo>
                <a:lnTo>
                  <a:pt x="5171341" y="568660"/>
                </a:lnTo>
                <a:lnTo>
                  <a:pt x="5170039" y="571091"/>
                </a:lnTo>
                <a:lnTo>
                  <a:pt x="5168736" y="571091"/>
                </a:lnTo>
                <a:lnTo>
                  <a:pt x="5166132" y="571699"/>
                </a:lnTo>
                <a:lnTo>
                  <a:pt x="5163527" y="571699"/>
                </a:lnTo>
                <a:lnTo>
                  <a:pt x="5160922" y="571091"/>
                </a:lnTo>
                <a:lnTo>
                  <a:pt x="5158969" y="570483"/>
                </a:lnTo>
                <a:lnTo>
                  <a:pt x="5157667" y="569268"/>
                </a:lnTo>
                <a:lnTo>
                  <a:pt x="5157015" y="568053"/>
                </a:lnTo>
                <a:lnTo>
                  <a:pt x="5156364" y="566229"/>
                </a:lnTo>
                <a:lnTo>
                  <a:pt x="5155062" y="564406"/>
                </a:lnTo>
                <a:lnTo>
                  <a:pt x="5155713" y="562583"/>
                </a:lnTo>
                <a:lnTo>
                  <a:pt x="5155713" y="560152"/>
                </a:lnTo>
                <a:lnTo>
                  <a:pt x="5156364" y="558329"/>
                </a:lnTo>
                <a:lnTo>
                  <a:pt x="5160922" y="556506"/>
                </a:lnTo>
                <a:lnTo>
                  <a:pt x="5162876" y="555290"/>
                </a:lnTo>
                <a:lnTo>
                  <a:pt x="5164178" y="554075"/>
                </a:lnTo>
                <a:close/>
                <a:moveTo>
                  <a:pt x="5070414" y="552165"/>
                </a:moveTo>
                <a:lnTo>
                  <a:pt x="5075623" y="552165"/>
                </a:lnTo>
                <a:lnTo>
                  <a:pt x="5080833" y="552165"/>
                </a:lnTo>
                <a:lnTo>
                  <a:pt x="5085390" y="556606"/>
                </a:lnTo>
                <a:lnTo>
                  <a:pt x="5090600" y="560413"/>
                </a:lnTo>
                <a:lnTo>
                  <a:pt x="5091902" y="564219"/>
                </a:lnTo>
                <a:lnTo>
                  <a:pt x="5092553" y="568026"/>
                </a:lnTo>
                <a:lnTo>
                  <a:pt x="5092553" y="569929"/>
                </a:lnTo>
                <a:lnTo>
                  <a:pt x="5091251" y="572467"/>
                </a:lnTo>
                <a:lnTo>
                  <a:pt x="5089948" y="575005"/>
                </a:lnTo>
                <a:lnTo>
                  <a:pt x="5087995" y="576908"/>
                </a:lnTo>
                <a:lnTo>
                  <a:pt x="5086042" y="576908"/>
                </a:lnTo>
                <a:lnTo>
                  <a:pt x="5082786" y="576273"/>
                </a:lnTo>
                <a:lnTo>
                  <a:pt x="5079530" y="575639"/>
                </a:lnTo>
                <a:lnTo>
                  <a:pt x="5075623" y="574370"/>
                </a:lnTo>
                <a:lnTo>
                  <a:pt x="5073670" y="569295"/>
                </a:lnTo>
                <a:lnTo>
                  <a:pt x="5070414" y="565488"/>
                </a:lnTo>
                <a:lnTo>
                  <a:pt x="5069763" y="562950"/>
                </a:lnTo>
                <a:lnTo>
                  <a:pt x="5069112" y="559144"/>
                </a:lnTo>
                <a:lnTo>
                  <a:pt x="5069112" y="555337"/>
                </a:lnTo>
                <a:close/>
                <a:moveTo>
                  <a:pt x="4962819" y="545654"/>
                </a:moveTo>
                <a:lnTo>
                  <a:pt x="4969248" y="546956"/>
                </a:lnTo>
                <a:lnTo>
                  <a:pt x="4975677" y="548258"/>
                </a:lnTo>
                <a:lnTo>
                  <a:pt x="4979534" y="549561"/>
                </a:lnTo>
                <a:lnTo>
                  <a:pt x="4983392" y="550863"/>
                </a:lnTo>
                <a:lnTo>
                  <a:pt x="4984678" y="550863"/>
                </a:lnTo>
                <a:lnTo>
                  <a:pt x="4986606" y="551514"/>
                </a:lnTo>
                <a:lnTo>
                  <a:pt x="4988535" y="552816"/>
                </a:lnTo>
                <a:lnTo>
                  <a:pt x="4990464" y="554770"/>
                </a:lnTo>
                <a:lnTo>
                  <a:pt x="4993678" y="558025"/>
                </a:lnTo>
                <a:lnTo>
                  <a:pt x="4995607" y="560630"/>
                </a:lnTo>
                <a:lnTo>
                  <a:pt x="4998179" y="563234"/>
                </a:lnTo>
                <a:lnTo>
                  <a:pt x="5000107" y="566490"/>
                </a:lnTo>
                <a:lnTo>
                  <a:pt x="5001393" y="568443"/>
                </a:lnTo>
                <a:lnTo>
                  <a:pt x="5001393" y="571048"/>
                </a:lnTo>
                <a:lnTo>
                  <a:pt x="5001393" y="572350"/>
                </a:lnTo>
                <a:lnTo>
                  <a:pt x="5000750" y="573652"/>
                </a:lnTo>
                <a:lnTo>
                  <a:pt x="5000750" y="575606"/>
                </a:lnTo>
                <a:lnTo>
                  <a:pt x="4999464" y="577559"/>
                </a:lnTo>
                <a:lnTo>
                  <a:pt x="4997536" y="579513"/>
                </a:lnTo>
                <a:lnTo>
                  <a:pt x="4994964" y="581466"/>
                </a:lnTo>
                <a:lnTo>
                  <a:pt x="4993035" y="583419"/>
                </a:lnTo>
                <a:lnTo>
                  <a:pt x="4990464" y="584722"/>
                </a:lnTo>
                <a:lnTo>
                  <a:pt x="4987892" y="585373"/>
                </a:lnTo>
                <a:lnTo>
                  <a:pt x="4985963" y="586024"/>
                </a:lnTo>
                <a:lnTo>
                  <a:pt x="4982749" y="584722"/>
                </a:lnTo>
                <a:lnTo>
                  <a:pt x="4978249" y="581466"/>
                </a:lnTo>
                <a:lnTo>
                  <a:pt x="4973105" y="578210"/>
                </a:lnTo>
                <a:lnTo>
                  <a:pt x="4970534" y="575606"/>
                </a:lnTo>
                <a:lnTo>
                  <a:pt x="4965391" y="574304"/>
                </a:lnTo>
                <a:lnTo>
                  <a:pt x="4960247" y="571699"/>
                </a:lnTo>
                <a:lnTo>
                  <a:pt x="4957676" y="569746"/>
                </a:lnTo>
                <a:lnTo>
                  <a:pt x="4955747" y="568443"/>
                </a:lnTo>
                <a:lnTo>
                  <a:pt x="4953818" y="567141"/>
                </a:lnTo>
                <a:lnTo>
                  <a:pt x="4952533" y="565188"/>
                </a:lnTo>
                <a:lnTo>
                  <a:pt x="4951247" y="563885"/>
                </a:lnTo>
                <a:lnTo>
                  <a:pt x="4950604" y="562583"/>
                </a:lnTo>
                <a:lnTo>
                  <a:pt x="4950604" y="560630"/>
                </a:lnTo>
                <a:lnTo>
                  <a:pt x="4950604" y="558025"/>
                </a:lnTo>
                <a:lnTo>
                  <a:pt x="4950604" y="556072"/>
                </a:lnTo>
                <a:lnTo>
                  <a:pt x="4950604" y="553468"/>
                </a:lnTo>
                <a:lnTo>
                  <a:pt x="4951247" y="552165"/>
                </a:lnTo>
                <a:lnTo>
                  <a:pt x="4952533" y="550863"/>
                </a:lnTo>
                <a:lnTo>
                  <a:pt x="4953818" y="548910"/>
                </a:lnTo>
                <a:lnTo>
                  <a:pt x="4956390" y="546956"/>
                </a:lnTo>
                <a:lnTo>
                  <a:pt x="4959605" y="546305"/>
                </a:lnTo>
                <a:close/>
                <a:moveTo>
                  <a:pt x="5274871" y="533933"/>
                </a:moveTo>
                <a:lnTo>
                  <a:pt x="5279429" y="533933"/>
                </a:lnTo>
                <a:lnTo>
                  <a:pt x="5283988" y="533933"/>
                </a:lnTo>
                <a:lnTo>
                  <a:pt x="5285290" y="536480"/>
                </a:lnTo>
                <a:lnTo>
                  <a:pt x="5285941" y="539026"/>
                </a:lnTo>
                <a:lnTo>
                  <a:pt x="5286592" y="541573"/>
                </a:lnTo>
                <a:lnTo>
                  <a:pt x="5286592" y="544120"/>
                </a:lnTo>
                <a:lnTo>
                  <a:pt x="5287895" y="548576"/>
                </a:lnTo>
                <a:lnTo>
                  <a:pt x="5289197" y="553670"/>
                </a:lnTo>
                <a:lnTo>
                  <a:pt x="5289197" y="556216"/>
                </a:lnTo>
                <a:lnTo>
                  <a:pt x="5288546" y="558126"/>
                </a:lnTo>
                <a:lnTo>
                  <a:pt x="5287895" y="560036"/>
                </a:lnTo>
                <a:lnTo>
                  <a:pt x="5286592" y="561310"/>
                </a:lnTo>
                <a:lnTo>
                  <a:pt x="5285290" y="561946"/>
                </a:lnTo>
                <a:lnTo>
                  <a:pt x="5283988" y="562583"/>
                </a:lnTo>
                <a:lnTo>
                  <a:pt x="5282034" y="562583"/>
                </a:lnTo>
                <a:lnTo>
                  <a:pt x="5280732" y="561946"/>
                </a:lnTo>
                <a:lnTo>
                  <a:pt x="5276825" y="560673"/>
                </a:lnTo>
                <a:lnTo>
                  <a:pt x="5274871" y="558763"/>
                </a:lnTo>
                <a:lnTo>
                  <a:pt x="5273569" y="558763"/>
                </a:lnTo>
                <a:lnTo>
                  <a:pt x="5272918" y="557490"/>
                </a:lnTo>
                <a:lnTo>
                  <a:pt x="5272267" y="556216"/>
                </a:lnTo>
                <a:lnTo>
                  <a:pt x="5271615" y="554306"/>
                </a:lnTo>
                <a:lnTo>
                  <a:pt x="5270313" y="550486"/>
                </a:lnTo>
                <a:lnTo>
                  <a:pt x="5269662" y="546666"/>
                </a:lnTo>
                <a:lnTo>
                  <a:pt x="5270313" y="544120"/>
                </a:lnTo>
                <a:lnTo>
                  <a:pt x="5271615" y="540300"/>
                </a:lnTo>
                <a:lnTo>
                  <a:pt x="5272918" y="537116"/>
                </a:lnTo>
                <a:close/>
                <a:moveTo>
                  <a:pt x="4896074" y="531329"/>
                </a:moveTo>
                <a:lnTo>
                  <a:pt x="4899381" y="531329"/>
                </a:lnTo>
                <a:lnTo>
                  <a:pt x="4901365" y="531329"/>
                </a:lnTo>
                <a:lnTo>
                  <a:pt x="4909303" y="533282"/>
                </a:lnTo>
                <a:lnTo>
                  <a:pt x="4915256" y="535887"/>
                </a:lnTo>
                <a:lnTo>
                  <a:pt x="4921210" y="540445"/>
                </a:lnTo>
                <a:lnTo>
                  <a:pt x="4925840" y="545003"/>
                </a:lnTo>
                <a:lnTo>
                  <a:pt x="4926502" y="546305"/>
                </a:lnTo>
                <a:lnTo>
                  <a:pt x="4927163" y="547607"/>
                </a:lnTo>
                <a:lnTo>
                  <a:pt x="4927163" y="549561"/>
                </a:lnTo>
                <a:lnTo>
                  <a:pt x="4926502" y="550863"/>
                </a:lnTo>
                <a:lnTo>
                  <a:pt x="4925179" y="554119"/>
                </a:lnTo>
                <a:lnTo>
                  <a:pt x="4923194" y="556723"/>
                </a:lnTo>
                <a:lnTo>
                  <a:pt x="4921871" y="558025"/>
                </a:lnTo>
                <a:lnTo>
                  <a:pt x="4920548" y="559328"/>
                </a:lnTo>
                <a:lnTo>
                  <a:pt x="4918564" y="559328"/>
                </a:lnTo>
                <a:lnTo>
                  <a:pt x="4915918" y="559979"/>
                </a:lnTo>
                <a:lnTo>
                  <a:pt x="4911288" y="559328"/>
                </a:lnTo>
                <a:lnTo>
                  <a:pt x="4907319" y="559328"/>
                </a:lnTo>
                <a:lnTo>
                  <a:pt x="4901365" y="558025"/>
                </a:lnTo>
                <a:lnTo>
                  <a:pt x="4896074" y="556723"/>
                </a:lnTo>
                <a:lnTo>
                  <a:pt x="4892105" y="554119"/>
                </a:lnTo>
                <a:lnTo>
                  <a:pt x="4888797" y="550863"/>
                </a:lnTo>
                <a:lnTo>
                  <a:pt x="4886151" y="547607"/>
                </a:lnTo>
                <a:lnTo>
                  <a:pt x="4885490" y="545003"/>
                </a:lnTo>
                <a:lnTo>
                  <a:pt x="4886151" y="541096"/>
                </a:lnTo>
                <a:lnTo>
                  <a:pt x="4886813" y="537840"/>
                </a:lnTo>
                <a:lnTo>
                  <a:pt x="4888136" y="535887"/>
                </a:lnTo>
                <a:lnTo>
                  <a:pt x="4888797" y="534585"/>
                </a:lnTo>
                <a:lnTo>
                  <a:pt x="4890120" y="533933"/>
                </a:lnTo>
                <a:lnTo>
                  <a:pt x="4890782" y="533282"/>
                </a:lnTo>
                <a:lnTo>
                  <a:pt x="4893428" y="531980"/>
                </a:lnTo>
                <a:close/>
                <a:moveTo>
                  <a:pt x="5307920" y="527422"/>
                </a:moveTo>
                <a:lnTo>
                  <a:pt x="5312377" y="528724"/>
                </a:lnTo>
                <a:lnTo>
                  <a:pt x="5315560" y="530026"/>
                </a:lnTo>
                <a:lnTo>
                  <a:pt x="5316834" y="538491"/>
                </a:lnTo>
                <a:lnTo>
                  <a:pt x="5318107" y="546956"/>
                </a:lnTo>
                <a:lnTo>
                  <a:pt x="5324474" y="550863"/>
                </a:lnTo>
                <a:lnTo>
                  <a:pt x="5329567" y="554769"/>
                </a:lnTo>
                <a:lnTo>
                  <a:pt x="5329567" y="557374"/>
                </a:lnTo>
                <a:lnTo>
                  <a:pt x="5329567" y="560630"/>
                </a:lnTo>
                <a:lnTo>
                  <a:pt x="5328930" y="561932"/>
                </a:lnTo>
                <a:lnTo>
                  <a:pt x="5328930" y="563234"/>
                </a:lnTo>
                <a:lnTo>
                  <a:pt x="5328294" y="563885"/>
                </a:lnTo>
                <a:lnTo>
                  <a:pt x="5327020" y="564536"/>
                </a:lnTo>
                <a:lnTo>
                  <a:pt x="5327020" y="565188"/>
                </a:lnTo>
                <a:lnTo>
                  <a:pt x="5325747" y="565839"/>
                </a:lnTo>
                <a:lnTo>
                  <a:pt x="5324474" y="566490"/>
                </a:lnTo>
                <a:lnTo>
                  <a:pt x="5322564" y="566490"/>
                </a:lnTo>
                <a:lnTo>
                  <a:pt x="5318744" y="565839"/>
                </a:lnTo>
                <a:lnTo>
                  <a:pt x="5315560" y="564536"/>
                </a:lnTo>
                <a:lnTo>
                  <a:pt x="5313014" y="563234"/>
                </a:lnTo>
                <a:lnTo>
                  <a:pt x="5310467" y="559979"/>
                </a:lnTo>
                <a:lnTo>
                  <a:pt x="5307284" y="556072"/>
                </a:lnTo>
                <a:lnTo>
                  <a:pt x="5304737" y="552165"/>
                </a:lnTo>
                <a:lnTo>
                  <a:pt x="5302827" y="549560"/>
                </a:lnTo>
                <a:lnTo>
                  <a:pt x="5301554" y="545654"/>
                </a:lnTo>
                <a:lnTo>
                  <a:pt x="5300917" y="543700"/>
                </a:lnTo>
                <a:lnTo>
                  <a:pt x="5300917" y="541096"/>
                </a:lnTo>
                <a:lnTo>
                  <a:pt x="5301554" y="539142"/>
                </a:lnTo>
                <a:lnTo>
                  <a:pt x="5302190" y="537189"/>
                </a:lnTo>
                <a:lnTo>
                  <a:pt x="5302827" y="535235"/>
                </a:lnTo>
                <a:lnTo>
                  <a:pt x="5304100" y="532631"/>
                </a:lnTo>
                <a:lnTo>
                  <a:pt x="5305374" y="530026"/>
                </a:lnTo>
                <a:close/>
                <a:moveTo>
                  <a:pt x="5152978" y="524817"/>
                </a:moveTo>
                <a:lnTo>
                  <a:pt x="5156729" y="524817"/>
                </a:lnTo>
                <a:lnTo>
                  <a:pt x="5157979" y="524817"/>
                </a:lnTo>
                <a:lnTo>
                  <a:pt x="5160479" y="526770"/>
                </a:lnTo>
                <a:lnTo>
                  <a:pt x="5162980" y="528724"/>
                </a:lnTo>
                <a:lnTo>
                  <a:pt x="5164855" y="530677"/>
                </a:lnTo>
                <a:lnTo>
                  <a:pt x="5165480" y="532630"/>
                </a:lnTo>
                <a:lnTo>
                  <a:pt x="5165480" y="534584"/>
                </a:lnTo>
                <a:lnTo>
                  <a:pt x="5165480" y="535886"/>
                </a:lnTo>
                <a:lnTo>
                  <a:pt x="5164230" y="537188"/>
                </a:lnTo>
                <a:lnTo>
                  <a:pt x="5162980" y="537839"/>
                </a:lnTo>
                <a:lnTo>
                  <a:pt x="5162355" y="539142"/>
                </a:lnTo>
                <a:lnTo>
                  <a:pt x="5161730" y="539793"/>
                </a:lnTo>
                <a:lnTo>
                  <a:pt x="5159854" y="540444"/>
                </a:lnTo>
                <a:lnTo>
                  <a:pt x="5157979" y="540444"/>
                </a:lnTo>
                <a:lnTo>
                  <a:pt x="5156104" y="539793"/>
                </a:lnTo>
                <a:lnTo>
                  <a:pt x="5153603" y="538490"/>
                </a:lnTo>
                <a:lnTo>
                  <a:pt x="5151103" y="537188"/>
                </a:lnTo>
                <a:lnTo>
                  <a:pt x="5150478" y="535235"/>
                </a:lnTo>
                <a:lnTo>
                  <a:pt x="5149853" y="533933"/>
                </a:lnTo>
                <a:lnTo>
                  <a:pt x="5149853" y="532630"/>
                </a:lnTo>
                <a:lnTo>
                  <a:pt x="5149853" y="530677"/>
                </a:lnTo>
                <a:lnTo>
                  <a:pt x="5149853" y="529375"/>
                </a:lnTo>
                <a:lnTo>
                  <a:pt x="5150478" y="527421"/>
                </a:lnTo>
                <a:lnTo>
                  <a:pt x="5151103" y="526119"/>
                </a:lnTo>
                <a:lnTo>
                  <a:pt x="5152353" y="525468"/>
                </a:lnTo>
                <a:close/>
                <a:moveTo>
                  <a:pt x="5130876" y="518306"/>
                </a:moveTo>
                <a:lnTo>
                  <a:pt x="5132969" y="520943"/>
                </a:lnTo>
                <a:lnTo>
                  <a:pt x="5134365" y="523581"/>
                </a:lnTo>
                <a:lnTo>
                  <a:pt x="5135760" y="526218"/>
                </a:lnTo>
                <a:lnTo>
                  <a:pt x="5136458" y="528856"/>
                </a:lnTo>
                <a:lnTo>
                  <a:pt x="5138551" y="533472"/>
                </a:lnTo>
                <a:lnTo>
                  <a:pt x="5139946" y="538087"/>
                </a:lnTo>
                <a:lnTo>
                  <a:pt x="5141341" y="542703"/>
                </a:lnTo>
                <a:lnTo>
                  <a:pt x="5142039" y="547319"/>
                </a:lnTo>
                <a:lnTo>
                  <a:pt x="5142039" y="553912"/>
                </a:lnTo>
                <a:lnTo>
                  <a:pt x="5142039" y="562484"/>
                </a:lnTo>
                <a:lnTo>
                  <a:pt x="5142039" y="565122"/>
                </a:lnTo>
                <a:lnTo>
                  <a:pt x="5141341" y="567759"/>
                </a:lnTo>
                <a:lnTo>
                  <a:pt x="5141341" y="569078"/>
                </a:lnTo>
                <a:lnTo>
                  <a:pt x="5140644" y="569737"/>
                </a:lnTo>
                <a:lnTo>
                  <a:pt x="5139946" y="570397"/>
                </a:lnTo>
                <a:lnTo>
                  <a:pt x="5139248" y="570397"/>
                </a:lnTo>
                <a:lnTo>
                  <a:pt x="5137155" y="570397"/>
                </a:lnTo>
                <a:lnTo>
                  <a:pt x="5135760" y="569078"/>
                </a:lnTo>
                <a:lnTo>
                  <a:pt x="5134365" y="567759"/>
                </a:lnTo>
                <a:lnTo>
                  <a:pt x="5132969" y="566441"/>
                </a:lnTo>
                <a:lnTo>
                  <a:pt x="5131574" y="563144"/>
                </a:lnTo>
                <a:lnTo>
                  <a:pt x="5130876" y="559847"/>
                </a:lnTo>
                <a:lnTo>
                  <a:pt x="5129481" y="557869"/>
                </a:lnTo>
                <a:lnTo>
                  <a:pt x="5128085" y="555231"/>
                </a:lnTo>
                <a:lnTo>
                  <a:pt x="5128085" y="551934"/>
                </a:lnTo>
                <a:lnTo>
                  <a:pt x="5128085" y="549956"/>
                </a:lnTo>
                <a:lnTo>
                  <a:pt x="5125295" y="542703"/>
                </a:lnTo>
                <a:lnTo>
                  <a:pt x="5122504" y="534131"/>
                </a:lnTo>
                <a:lnTo>
                  <a:pt x="5122504" y="531493"/>
                </a:lnTo>
                <a:lnTo>
                  <a:pt x="5122504" y="527537"/>
                </a:lnTo>
                <a:lnTo>
                  <a:pt x="5123899" y="523581"/>
                </a:lnTo>
                <a:lnTo>
                  <a:pt x="5125295" y="520943"/>
                </a:lnTo>
                <a:close/>
                <a:moveTo>
                  <a:pt x="5198036" y="515702"/>
                </a:moveTo>
                <a:lnTo>
                  <a:pt x="5202594" y="515702"/>
                </a:lnTo>
                <a:lnTo>
                  <a:pt x="5206501" y="517655"/>
                </a:lnTo>
                <a:lnTo>
                  <a:pt x="5208454" y="518306"/>
                </a:lnTo>
                <a:lnTo>
                  <a:pt x="5210408" y="520260"/>
                </a:lnTo>
                <a:lnTo>
                  <a:pt x="5211710" y="521562"/>
                </a:lnTo>
                <a:lnTo>
                  <a:pt x="5213012" y="523515"/>
                </a:lnTo>
                <a:lnTo>
                  <a:pt x="5214315" y="527422"/>
                </a:lnTo>
                <a:lnTo>
                  <a:pt x="5215617" y="533282"/>
                </a:lnTo>
                <a:lnTo>
                  <a:pt x="5216268" y="536538"/>
                </a:lnTo>
                <a:lnTo>
                  <a:pt x="5216268" y="539143"/>
                </a:lnTo>
                <a:lnTo>
                  <a:pt x="5216268" y="541747"/>
                </a:lnTo>
                <a:lnTo>
                  <a:pt x="5214966" y="543049"/>
                </a:lnTo>
                <a:lnTo>
                  <a:pt x="5213012" y="544352"/>
                </a:lnTo>
                <a:lnTo>
                  <a:pt x="5210408" y="545654"/>
                </a:lnTo>
                <a:lnTo>
                  <a:pt x="5207803" y="545654"/>
                </a:lnTo>
                <a:lnTo>
                  <a:pt x="5205850" y="545654"/>
                </a:lnTo>
                <a:lnTo>
                  <a:pt x="5201943" y="545003"/>
                </a:lnTo>
                <a:lnTo>
                  <a:pt x="5198687" y="542398"/>
                </a:lnTo>
                <a:lnTo>
                  <a:pt x="5194780" y="539794"/>
                </a:lnTo>
                <a:lnTo>
                  <a:pt x="5192827" y="537189"/>
                </a:lnTo>
                <a:lnTo>
                  <a:pt x="5192827" y="530678"/>
                </a:lnTo>
                <a:lnTo>
                  <a:pt x="5192827" y="523515"/>
                </a:lnTo>
                <a:lnTo>
                  <a:pt x="5196734" y="518306"/>
                </a:lnTo>
                <a:close/>
                <a:moveTo>
                  <a:pt x="5054691" y="511794"/>
                </a:moveTo>
                <a:lnTo>
                  <a:pt x="5061085" y="511794"/>
                </a:lnTo>
                <a:lnTo>
                  <a:pt x="5067478" y="511794"/>
                </a:lnTo>
                <a:lnTo>
                  <a:pt x="5073231" y="515878"/>
                </a:lnTo>
                <a:lnTo>
                  <a:pt x="5078346" y="520643"/>
                </a:lnTo>
                <a:lnTo>
                  <a:pt x="5080903" y="526089"/>
                </a:lnTo>
                <a:lnTo>
                  <a:pt x="5083460" y="532216"/>
                </a:lnTo>
                <a:lnTo>
                  <a:pt x="5084100" y="532896"/>
                </a:lnTo>
                <a:lnTo>
                  <a:pt x="5084739" y="534939"/>
                </a:lnTo>
                <a:lnTo>
                  <a:pt x="5084739" y="537662"/>
                </a:lnTo>
                <a:lnTo>
                  <a:pt x="5083460" y="540384"/>
                </a:lnTo>
                <a:lnTo>
                  <a:pt x="5082182" y="541065"/>
                </a:lnTo>
                <a:lnTo>
                  <a:pt x="5080903" y="541746"/>
                </a:lnTo>
                <a:lnTo>
                  <a:pt x="5078985" y="541746"/>
                </a:lnTo>
                <a:lnTo>
                  <a:pt x="5077067" y="541746"/>
                </a:lnTo>
                <a:lnTo>
                  <a:pt x="5073231" y="541065"/>
                </a:lnTo>
                <a:lnTo>
                  <a:pt x="5070035" y="540384"/>
                </a:lnTo>
                <a:lnTo>
                  <a:pt x="5064920" y="534939"/>
                </a:lnTo>
                <a:lnTo>
                  <a:pt x="5059806" y="528812"/>
                </a:lnTo>
                <a:lnTo>
                  <a:pt x="5054691" y="526089"/>
                </a:lnTo>
                <a:lnTo>
                  <a:pt x="5049577" y="523366"/>
                </a:lnTo>
                <a:lnTo>
                  <a:pt x="5050216" y="520643"/>
                </a:lnTo>
                <a:lnTo>
                  <a:pt x="5051495" y="517240"/>
                </a:lnTo>
                <a:lnTo>
                  <a:pt x="5052774" y="514517"/>
                </a:lnTo>
                <a:close/>
                <a:moveTo>
                  <a:pt x="5010509" y="506585"/>
                </a:moveTo>
                <a:lnTo>
                  <a:pt x="5017021" y="508586"/>
                </a:lnTo>
                <a:lnTo>
                  <a:pt x="5018323" y="513922"/>
                </a:lnTo>
                <a:lnTo>
                  <a:pt x="5019625" y="519258"/>
                </a:lnTo>
                <a:lnTo>
                  <a:pt x="5019625" y="523260"/>
                </a:lnTo>
                <a:lnTo>
                  <a:pt x="5018974" y="528596"/>
                </a:lnTo>
                <a:lnTo>
                  <a:pt x="5018323" y="530597"/>
                </a:lnTo>
                <a:lnTo>
                  <a:pt x="5017672" y="532598"/>
                </a:lnTo>
                <a:lnTo>
                  <a:pt x="5016369" y="533932"/>
                </a:lnTo>
                <a:lnTo>
                  <a:pt x="5015067" y="533932"/>
                </a:lnTo>
                <a:lnTo>
                  <a:pt x="5008556" y="529263"/>
                </a:lnTo>
                <a:lnTo>
                  <a:pt x="5007254" y="525261"/>
                </a:lnTo>
                <a:lnTo>
                  <a:pt x="5005951" y="521259"/>
                </a:lnTo>
                <a:lnTo>
                  <a:pt x="5004649" y="517924"/>
                </a:lnTo>
                <a:lnTo>
                  <a:pt x="5003998" y="513922"/>
                </a:lnTo>
                <a:lnTo>
                  <a:pt x="5006603" y="509920"/>
                </a:lnTo>
                <a:close/>
                <a:moveTo>
                  <a:pt x="5089445" y="488353"/>
                </a:moveTo>
                <a:lnTo>
                  <a:pt x="5093421" y="488353"/>
                </a:lnTo>
                <a:lnTo>
                  <a:pt x="5096071" y="488353"/>
                </a:lnTo>
                <a:lnTo>
                  <a:pt x="5100046" y="493522"/>
                </a:lnTo>
                <a:lnTo>
                  <a:pt x="5104022" y="500630"/>
                </a:lnTo>
                <a:lnTo>
                  <a:pt x="5104022" y="503861"/>
                </a:lnTo>
                <a:lnTo>
                  <a:pt x="5104684" y="509030"/>
                </a:lnTo>
                <a:lnTo>
                  <a:pt x="5105347" y="514200"/>
                </a:lnTo>
                <a:lnTo>
                  <a:pt x="5106672" y="518723"/>
                </a:lnTo>
                <a:lnTo>
                  <a:pt x="5107334" y="521307"/>
                </a:lnTo>
                <a:lnTo>
                  <a:pt x="5109985" y="523892"/>
                </a:lnTo>
                <a:lnTo>
                  <a:pt x="5112635" y="526477"/>
                </a:lnTo>
                <a:lnTo>
                  <a:pt x="5114623" y="529061"/>
                </a:lnTo>
                <a:lnTo>
                  <a:pt x="5115948" y="536815"/>
                </a:lnTo>
                <a:lnTo>
                  <a:pt x="5117273" y="544569"/>
                </a:lnTo>
                <a:lnTo>
                  <a:pt x="5117273" y="549093"/>
                </a:lnTo>
                <a:lnTo>
                  <a:pt x="5117273" y="554262"/>
                </a:lnTo>
                <a:lnTo>
                  <a:pt x="5117935" y="557493"/>
                </a:lnTo>
                <a:lnTo>
                  <a:pt x="5118598" y="561370"/>
                </a:lnTo>
                <a:lnTo>
                  <a:pt x="5118598" y="565893"/>
                </a:lnTo>
                <a:lnTo>
                  <a:pt x="5117273" y="570416"/>
                </a:lnTo>
                <a:lnTo>
                  <a:pt x="5114623" y="571709"/>
                </a:lnTo>
                <a:lnTo>
                  <a:pt x="5109322" y="573001"/>
                </a:lnTo>
                <a:lnTo>
                  <a:pt x="5106672" y="572355"/>
                </a:lnTo>
                <a:lnTo>
                  <a:pt x="5103359" y="570416"/>
                </a:lnTo>
                <a:lnTo>
                  <a:pt x="5100046" y="567185"/>
                </a:lnTo>
                <a:lnTo>
                  <a:pt x="5098721" y="564601"/>
                </a:lnTo>
                <a:lnTo>
                  <a:pt x="5097396" y="560078"/>
                </a:lnTo>
                <a:lnTo>
                  <a:pt x="5097396" y="554908"/>
                </a:lnTo>
                <a:lnTo>
                  <a:pt x="5098059" y="549739"/>
                </a:lnTo>
                <a:lnTo>
                  <a:pt x="5098721" y="546508"/>
                </a:lnTo>
                <a:lnTo>
                  <a:pt x="5098721" y="542631"/>
                </a:lnTo>
                <a:lnTo>
                  <a:pt x="5098721" y="538108"/>
                </a:lnTo>
                <a:lnTo>
                  <a:pt x="5097396" y="532939"/>
                </a:lnTo>
                <a:lnTo>
                  <a:pt x="5096071" y="529061"/>
                </a:lnTo>
                <a:lnTo>
                  <a:pt x="5095408" y="526477"/>
                </a:lnTo>
                <a:lnTo>
                  <a:pt x="5092758" y="523892"/>
                </a:lnTo>
                <a:lnTo>
                  <a:pt x="5090108" y="521307"/>
                </a:lnTo>
                <a:lnTo>
                  <a:pt x="5088120" y="518723"/>
                </a:lnTo>
                <a:lnTo>
                  <a:pt x="5086132" y="516138"/>
                </a:lnTo>
                <a:lnTo>
                  <a:pt x="5084145" y="513553"/>
                </a:lnTo>
                <a:lnTo>
                  <a:pt x="5082820" y="510969"/>
                </a:lnTo>
                <a:lnTo>
                  <a:pt x="5082820" y="508384"/>
                </a:lnTo>
                <a:lnTo>
                  <a:pt x="5081495" y="506446"/>
                </a:lnTo>
                <a:lnTo>
                  <a:pt x="5081495" y="503861"/>
                </a:lnTo>
                <a:lnTo>
                  <a:pt x="5080832" y="501276"/>
                </a:lnTo>
                <a:lnTo>
                  <a:pt x="5080832" y="498692"/>
                </a:lnTo>
                <a:lnTo>
                  <a:pt x="5081495" y="496107"/>
                </a:lnTo>
                <a:lnTo>
                  <a:pt x="5082157" y="493522"/>
                </a:lnTo>
                <a:lnTo>
                  <a:pt x="5083482" y="492230"/>
                </a:lnTo>
                <a:lnTo>
                  <a:pt x="5085470" y="490938"/>
                </a:lnTo>
                <a:lnTo>
                  <a:pt x="5085470" y="489645"/>
                </a:lnTo>
                <a:lnTo>
                  <a:pt x="5086795" y="488999"/>
                </a:lnTo>
                <a:lnTo>
                  <a:pt x="5088120" y="488999"/>
                </a:lnTo>
                <a:close/>
                <a:moveTo>
                  <a:pt x="5125189" y="481842"/>
                </a:moveTo>
                <a:lnTo>
                  <a:pt x="5130479" y="481842"/>
                </a:lnTo>
                <a:lnTo>
                  <a:pt x="5135107" y="481842"/>
                </a:lnTo>
                <a:lnTo>
                  <a:pt x="5137752" y="486945"/>
                </a:lnTo>
                <a:lnTo>
                  <a:pt x="5140396" y="491410"/>
                </a:lnTo>
                <a:lnTo>
                  <a:pt x="5145686" y="491410"/>
                </a:lnTo>
                <a:lnTo>
                  <a:pt x="5150314" y="491410"/>
                </a:lnTo>
                <a:lnTo>
                  <a:pt x="5152958" y="490772"/>
                </a:lnTo>
                <a:lnTo>
                  <a:pt x="5155603" y="490772"/>
                </a:lnTo>
                <a:lnTo>
                  <a:pt x="5158248" y="490134"/>
                </a:lnTo>
                <a:lnTo>
                  <a:pt x="5160892" y="491410"/>
                </a:lnTo>
                <a:lnTo>
                  <a:pt x="5162215" y="493961"/>
                </a:lnTo>
                <a:lnTo>
                  <a:pt x="5162876" y="497150"/>
                </a:lnTo>
                <a:lnTo>
                  <a:pt x="5162876" y="500340"/>
                </a:lnTo>
                <a:lnTo>
                  <a:pt x="5162876" y="502891"/>
                </a:lnTo>
                <a:lnTo>
                  <a:pt x="5162876" y="505443"/>
                </a:lnTo>
                <a:lnTo>
                  <a:pt x="5162876" y="508632"/>
                </a:lnTo>
                <a:lnTo>
                  <a:pt x="5162215" y="509908"/>
                </a:lnTo>
                <a:lnTo>
                  <a:pt x="5162215" y="511183"/>
                </a:lnTo>
                <a:lnTo>
                  <a:pt x="5161554" y="511821"/>
                </a:lnTo>
                <a:lnTo>
                  <a:pt x="5160892" y="512459"/>
                </a:lnTo>
                <a:lnTo>
                  <a:pt x="5158248" y="513097"/>
                </a:lnTo>
                <a:lnTo>
                  <a:pt x="5156264" y="512459"/>
                </a:lnTo>
                <a:lnTo>
                  <a:pt x="5153620" y="511821"/>
                </a:lnTo>
                <a:lnTo>
                  <a:pt x="5150314" y="510545"/>
                </a:lnTo>
                <a:lnTo>
                  <a:pt x="5145024" y="507994"/>
                </a:lnTo>
                <a:lnTo>
                  <a:pt x="5140396" y="505443"/>
                </a:lnTo>
                <a:lnTo>
                  <a:pt x="5137752" y="505443"/>
                </a:lnTo>
                <a:lnTo>
                  <a:pt x="5135107" y="504805"/>
                </a:lnTo>
                <a:lnTo>
                  <a:pt x="5132462" y="504167"/>
                </a:lnTo>
                <a:lnTo>
                  <a:pt x="5130479" y="502891"/>
                </a:lnTo>
                <a:lnTo>
                  <a:pt x="5125189" y="498426"/>
                </a:lnTo>
                <a:lnTo>
                  <a:pt x="5119900" y="493961"/>
                </a:lnTo>
                <a:lnTo>
                  <a:pt x="5120561" y="491410"/>
                </a:lnTo>
                <a:lnTo>
                  <a:pt x="5121884" y="487583"/>
                </a:lnTo>
                <a:lnTo>
                  <a:pt x="5123206" y="484393"/>
                </a:lnTo>
                <a:close/>
                <a:moveTo>
                  <a:pt x="5179004" y="476633"/>
                </a:moveTo>
                <a:lnTo>
                  <a:pt x="5182811" y="476633"/>
                </a:lnTo>
                <a:lnTo>
                  <a:pt x="5185983" y="477284"/>
                </a:lnTo>
                <a:lnTo>
                  <a:pt x="5188521" y="477935"/>
                </a:lnTo>
                <a:lnTo>
                  <a:pt x="5190424" y="479889"/>
                </a:lnTo>
                <a:lnTo>
                  <a:pt x="5192962" y="482493"/>
                </a:lnTo>
                <a:lnTo>
                  <a:pt x="5195500" y="485749"/>
                </a:lnTo>
                <a:lnTo>
                  <a:pt x="5196135" y="487702"/>
                </a:lnTo>
                <a:lnTo>
                  <a:pt x="5198038" y="490307"/>
                </a:lnTo>
                <a:lnTo>
                  <a:pt x="5198038" y="494213"/>
                </a:lnTo>
                <a:lnTo>
                  <a:pt x="5198038" y="497469"/>
                </a:lnTo>
                <a:lnTo>
                  <a:pt x="5196135" y="500074"/>
                </a:lnTo>
                <a:lnTo>
                  <a:pt x="5195500" y="500725"/>
                </a:lnTo>
                <a:lnTo>
                  <a:pt x="5192962" y="501376"/>
                </a:lnTo>
                <a:lnTo>
                  <a:pt x="5190424" y="501376"/>
                </a:lnTo>
                <a:lnTo>
                  <a:pt x="5188521" y="500725"/>
                </a:lnTo>
                <a:lnTo>
                  <a:pt x="5183445" y="499422"/>
                </a:lnTo>
                <a:lnTo>
                  <a:pt x="5179004" y="497469"/>
                </a:lnTo>
                <a:lnTo>
                  <a:pt x="5177101" y="496818"/>
                </a:lnTo>
                <a:lnTo>
                  <a:pt x="5175832" y="494865"/>
                </a:lnTo>
                <a:lnTo>
                  <a:pt x="5174563" y="492260"/>
                </a:lnTo>
                <a:lnTo>
                  <a:pt x="5173928" y="490307"/>
                </a:lnTo>
                <a:lnTo>
                  <a:pt x="5173294" y="489004"/>
                </a:lnTo>
                <a:lnTo>
                  <a:pt x="5173294" y="487051"/>
                </a:lnTo>
                <a:lnTo>
                  <a:pt x="5173294" y="485098"/>
                </a:lnTo>
                <a:lnTo>
                  <a:pt x="5173294" y="483144"/>
                </a:lnTo>
                <a:lnTo>
                  <a:pt x="5173928" y="481191"/>
                </a:lnTo>
                <a:lnTo>
                  <a:pt x="5174563" y="479237"/>
                </a:lnTo>
                <a:lnTo>
                  <a:pt x="5175832" y="478586"/>
                </a:lnTo>
                <a:lnTo>
                  <a:pt x="5176466" y="477935"/>
                </a:lnTo>
                <a:close/>
                <a:moveTo>
                  <a:pt x="5216363" y="459703"/>
                </a:moveTo>
                <a:lnTo>
                  <a:pt x="5219005" y="459703"/>
                </a:lnTo>
                <a:lnTo>
                  <a:pt x="5224950" y="460320"/>
                </a:lnTo>
                <a:lnTo>
                  <a:pt x="5229574" y="460320"/>
                </a:lnTo>
                <a:lnTo>
                  <a:pt x="5236841" y="461553"/>
                </a:lnTo>
                <a:lnTo>
                  <a:pt x="5243447" y="462787"/>
                </a:lnTo>
                <a:lnTo>
                  <a:pt x="5247410" y="465255"/>
                </a:lnTo>
                <a:lnTo>
                  <a:pt x="5250713" y="467722"/>
                </a:lnTo>
                <a:lnTo>
                  <a:pt x="5253355" y="469573"/>
                </a:lnTo>
                <a:lnTo>
                  <a:pt x="5254676" y="471423"/>
                </a:lnTo>
                <a:lnTo>
                  <a:pt x="5255337" y="472657"/>
                </a:lnTo>
                <a:lnTo>
                  <a:pt x="5255337" y="473891"/>
                </a:lnTo>
                <a:lnTo>
                  <a:pt x="5254676" y="475125"/>
                </a:lnTo>
                <a:lnTo>
                  <a:pt x="5254016" y="476359"/>
                </a:lnTo>
                <a:lnTo>
                  <a:pt x="5252695" y="479443"/>
                </a:lnTo>
                <a:lnTo>
                  <a:pt x="5251374" y="481910"/>
                </a:lnTo>
                <a:lnTo>
                  <a:pt x="5249392" y="482527"/>
                </a:lnTo>
                <a:lnTo>
                  <a:pt x="5246089" y="483144"/>
                </a:lnTo>
                <a:lnTo>
                  <a:pt x="5242786" y="483144"/>
                </a:lnTo>
                <a:lnTo>
                  <a:pt x="5239483" y="482527"/>
                </a:lnTo>
                <a:lnTo>
                  <a:pt x="5232217" y="481910"/>
                </a:lnTo>
                <a:lnTo>
                  <a:pt x="5226932" y="481910"/>
                </a:lnTo>
                <a:lnTo>
                  <a:pt x="5220326" y="478209"/>
                </a:lnTo>
                <a:lnTo>
                  <a:pt x="5213720" y="473891"/>
                </a:lnTo>
                <a:lnTo>
                  <a:pt x="5212399" y="471423"/>
                </a:lnTo>
                <a:lnTo>
                  <a:pt x="5211078" y="468956"/>
                </a:lnTo>
                <a:lnTo>
                  <a:pt x="5210418" y="467722"/>
                </a:lnTo>
                <a:lnTo>
                  <a:pt x="5209757" y="465255"/>
                </a:lnTo>
                <a:lnTo>
                  <a:pt x="5209757" y="464021"/>
                </a:lnTo>
                <a:lnTo>
                  <a:pt x="5210418" y="462787"/>
                </a:lnTo>
                <a:lnTo>
                  <a:pt x="5211739" y="461553"/>
                </a:lnTo>
                <a:lnTo>
                  <a:pt x="5213720" y="460320"/>
                </a:lnTo>
                <a:close/>
                <a:moveTo>
                  <a:pt x="4964278" y="424542"/>
                </a:moveTo>
                <a:lnTo>
                  <a:pt x="4968185" y="424542"/>
                </a:lnTo>
                <a:lnTo>
                  <a:pt x="4970789" y="424542"/>
                </a:lnTo>
                <a:lnTo>
                  <a:pt x="4972743" y="426476"/>
                </a:lnTo>
                <a:lnTo>
                  <a:pt x="4974045" y="429700"/>
                </a:lnTo>
                <a:lnTo>
                  <a:pt x="4975347" y="432280"/>
                </a:lnTo>
                <a:lnTo>
                  <a:pt x="4975998" y="434214"/>
                </a:lnTo>
                <a:lnTo>
                  <a:pt x="4977301" y="439373"/>
                </a:lnTo>
                <a:lnTo>
                  <a:pt x="4978603" y="445176"/>
                </a:lnTo>
                <a:lnTo>
                  <a:pt x="4979254" y="451624"/>
                </a:lnTo>
                <a:lnTo>
                  <a:pt x="4980556" y="456138"/>
                </a:lnTo>
                <a:lnTo>
                  <a:pt x="4981859" y="459362"/>
                </a:lnTo>
                <a:lnTo>
                  <a:pt x="4983812" y="462586"/>
                </a:lnTo>
                <a:lnTo>
                  <a:pt x="4986417" y="465165"/>
                </a:lnTo>
                <a:lnTo>
                  <a:pt x="4988370" y="469034"/>
                </a:lnTo>
                <a:lnTo>
                  <a:pt x="4988370" y="472258"/>
                </a:lnTo>
                <a:lnTo>
                  <a:pt x="4988370" y="476772"/>
                </a:lnTo>
                <a:lnTo>
                  <a:pt x="4987719" y="481930"/>
                </a:lnTo>
                <a:lnTo>
                  <a:pt x="4985765" y="486444"/>
                </a:lnTo>
                <a:lnTo>
                  <a:pt x="4981207" y="487734"/>
                </a:lnTo>
                <a:lnTo>
                  <a:pt x="4974696" y="489023"/>
                </a:lnTo>
                <a:lnTo>
                  <a:pt x="4968185" y="489668"/>
                </a:lnTo>
                <a:lnTo>
                  <a:pt x="4962976" y="490958"/>
                </a:lnTo>
                <a:lnTo>
                  <a:pt x="4958418" y="490958"/>
                </a:lnTo>
                <a:lnTo>
                  <a:pt x="4952557" y="490958"/>
                </a:lnTo>
                <a:lnTo>
                  <a:pt x="4947348" y="490313"/>
                </a:lnTo>
                <a:lnTo>
                  <a:pt x="4942139" y="489023"/>
                </a:lnTo>
                <a:lnTo>
                  <a:pt x="4939535" y="486444"/>
                </a:lnTo>
                <a:lnTo>
                  <a:pt x="4936930" y="483865"/>
                </a:lnTo>
                <a:lnTo>
                  <a:pt x="4933023" y="481930"/>
                </a:lnTo>
                <a:lnTo>
                  <a:pt x="4929117" y="481286"/>
                </a:lnTo>
                <a:lnTo>
                  <a:pt x="4927163" y="480641"/>
                </a:lnTo>
                <a:lnTo>
                  <a:pt x="4924559" y="480641"/>
                </a:lnTo>
                <a:lnTo>
                  <a:pt x="4921303" y="480641"/>
                </a:lnTo>
                <a:lnTo>
                  <a:pt x="4918047" y="481286"/>
                </a:lnTo>
                <a:lnTo>
                  <a:pt x="4914792" y="481930"/>
                </a:lnTo>
                <a:lnTo>
                  <a:pt x="4911536" y="481930"/>
                </a:lnTo>
                <a:lnTo>
                  <a:pt x="4908931" y="481930"/>
                </a:lnTo>
                <a:lnTo>
                  <a:pt x="4906327" y="481286"/>
                </a:lnTo>
                <a:lnTo>
                  <a:pt x="4905025" y="478706"/>
                </a:lnTo>
                <a:lnTo>
                  <a:pt x="4903722" y="475482"/>
                </a:lnTo>
                <a:lnTo>
                  <a:pt x="4903071" y="473548"/>
                </a:lnTo>
                <a:lnTo>
                  <a:pt x="4901769" y="471613"/>
                </a:lnTo>
                <a:lnTo>
                  <a:pt x="4900467" y="470324"/>
                </a:lnTo>
                <a:lnTo>
                  <a:pt x="4898513" y="469034"/>
                </a:lnTo>
                <a:lnTo>
                  <a:pt x="4895909" y="469034"/>
                </a:lnTo>
                <a:lnTo>
                  <a:pt x="4892002" y="469679"/>
                </a:lnTo>
                <a:lnTo>
                  <a:pt x="4887444" y="470324"/>
                </a:lnTo>
                <a:lnTo>
                  <a:pt x="4883537" y="471613"/>
                </a:lnTo>
                <a:lnTo>
                  <a:pt x="4875723" y="477417"/>
                </a:lnTo>
                <a:lnTo>
                  <a:pt x="4868561" y="483865"/>
                </a:lnTo>
                <a:lnTo>
                  <a:pt x="4864003" y="485799"/>
                </a:lnTo>
                <a:lnTo>
                  <a:pt x="4858143" y="487089"/>
                </a:lnTo>
                <a:lnTo>
                  <a:pt x="4855538" y="487089"/>
                </a:lnTo>
                <a:lnTo>
                  <a:pt x="4852283" y="487089"/>
                </a:lnTo>
                <a:lnTo>
                  <a:pt x="4850329" y="487089"/>
                </a:lnTo>
                <a:lnTo>
                  <a:pt x="4847725" y="486444"/>
                </a:lnTo>
                <a:lnTo>
                  <a:pt x="4846422" y="483220"/>
                </a:lnTo>
                <a:lnTo>
                  <a:pt x="4845771" y="477417"/>
                </a:lnTo>
                <a:lnTo>
                  <a:pt x="4845120" y="472258"/>
                </a:lnTo>
                <a:lnTo>
                  <a:pt x="4845120" y="469034"/>
                </a:lnTo>
                <a:lnTo>
                  <a:pt x="4847725" y="463231"/>
                </a:lnTo>
                <a:lnTo>
                  <a:pt x="4850329" y="456138"/>
                </a:lnTo>
                <a:lnTo>
                  <a:pt x="4850329" y="454204"/>
                </a:lnTo>
                <a:lnTo>
                  <a:pt x="4849678" y="451624"/>
                </a:lnTo>
                <a:lnTo>
                  <a:pt x="4849678" y="448400"/>
                </a:lnTo>
                <a:lnTo>
                  <a:pt x="4850329" y="446466"/>
                </a:lnTo>
                <a:lnTo>
                  <a:pt x="4851631" y="444531"/>
                </a:lnTo>
                <a:lnTo>
                  <a:pt x="4852934" y="443242"/>
                </a:lnTo>
                <a:lnTo>
                  <a:pt x="4854887" y="441952"/>
                </a:lnTo>
                <a:lnTo>
                  <a:pt x="4857492" y="441307"/>
                </a:lnTo>
                <a:lnTo>
                  <a:pt x="4861398" y="439373"/>
                </a:lnTo>
                <a:lnTo>
                  <a:pt x="4865956" y="439373"/>
                </a:lnTo>
                <a:lnTo>
                  <a:pt x="4870514" y="441307"/>
                </a:lnTo>
                <a:lnTo>
                  <a:pt x="4875723" y="443886"/>
                </a:lnTo>
                <a:lnTo>
                  <a:pt x="4877677" y="443886"/>
                </a:lnTo>
                <a:lnTo>
                  <a:pt x="4879630" y="442597"/>
                </a:lnTo>
                <a:lnTo>
                  <a:pt x="4881584" y="441307"/>
                </a:lnTo>
                <a:lnTo>
                  <a:pt x="4883537" y="440017"/>
                </a:lnTo>
                <a:lnTo>
                  <a:pt x="4886142" y="436793"/>
                </a:lnTo>
                <a:lnTo>
                  <a:pt x="4888746" y="434214"/>
                </a:lnTo>
                <a:lnTo>
                  <a:pt x="4892653" y="434214"/>
                </a:lnTo>
                <a:lnTo>
                  <a:pt x="4896560" y="434214"/>
                </a:lnTo>
                <a:lnTo>
                  <a:pt x="4901118" y="435504"/>
                </a:lnTo>
                <a:lnTo>
                  <a:pt x="4906327" y="436793"/>
                </a:lnTo>
                <a:lnTo>
                  <a:pt x="4908931" y="442597"/>
                </a:lnTo>
                <a:lnTo>
                  <a:pt x="4911536" y="449045"/>
                </a:lnTo>
                <a:lnTo>
                  <a:pt x="4913489" y="450979"/>
                </a:lnTo>
                <a:lnTo>
                  <a:pt x="4915443" y="453559"/>
                </a:lnTo>
                <a:lnTo>
                  <a:pt x="4917396" y="455493"/>
                </a:lnTo>
                <a:lnTo>
                  <a:pt x="4919350" y="456138"/>
                </a:lnTo>
                <a:lnTo>
                  <a:pt x="4923256" y="456138"/>
                </a:lnTo>
                <a:lnTo>
                  <a:pt x="4927814" y="454848"/>
                </a:lnTo>
                <a:lnTo>
                  <a:pt x="4931721" y="452914"/>
                </a:lnTo>
                <a:lnTo>
                  <a:pt x="4934326" y="451624"/>
                </a:lnTo>
                <a:lnTo>
                  <a:pt x="4940837" y="442597"/>
                </a:lnTo>
                <a:lnTo>
                  <a:pt x="4948000" y="434214"/>
                </a:lnTo>
                <a:lnTo>
                  <a:pt x="4949302" y="432280"/>
                </a:lnTo>
                <a:lnTo>
                  <a:pt x="4951906" y="429700"/>
                </a:lnTo>
                <a:lnTo>
                  <a:pt x="4955162" y="427766"/>
                </a:lnTo>
                <a:lnTo>
                  <a:pt x="4957767" y="427121"/>
                </a:lnTo>
                <a:lnTo>
                  <a:pt x="4960371" y="425832"/>
                </a:lnTo>
                <a:close/>
                <a:moveTo>
                  <a:pt x="5007905" y="405008"/>
                </a:moveTo>
                <a:lnTo>
                  <a:pt x="5010509" y="405008"/>
                </a:lnTo>
                <a:lnTo>
                  <a:pt x="5013765" y="405008"/>
                </a:lnTo>
                <a:lnTo>
                  <a:pt x="5015067" y="405679"/>
                </a:lnTo>
                <a:lnTo>
                  <a:pt x="5016370" y="406350"/>
                </a:lnTo>
                <a:lnTo>
                  <a:pt x="5017021" y="406350"/>
                </a:lnTo>
                <a:lnTo>
                  <a:pt x="5017672" y="407691"/>
                </a:lnTo>
                <a:lnTo>
                  <a:pt x="5019625" y="409704"/>
                </a:lnTo>
                <a:lnTo>
                  <a:pt x="5020928" y="413729"/>
                </a:lnTo>
                <a:lnTo>
                  <a:pt x="5022230" y="417083"/>
                </a:lnTo>
                <a:lnTo>
                  <a:pt x="5022230" y="419767"/>
                </a:lnTo>
                <a:lnTo>
                  <a:pt x="5020277" y="421779"/>
                </a:lnTo>
                <a:lnTo>
                  <a:pt x="5017672" y="423792"/>
                </a:lnTo>
                <a:lnTo>
                  <a:pt x="5015067" y="425804"/>
                </a:lnTo>
                <a:lnTo>
                  <a:pt x="5012463" y="427146"/>
                </a:lnTo>
                <a:lnTo>
                  <a:pt x="5008556" y="426475"/>
                </a:lnTo>
                <a:lnTo>
                  <a:pt x="5004649" y="425133"/>
                </a:lnTo>
                <a:lnTo>
                  <a:pt x="5002045" y="423792"/>
                </a:lnTo>
                <a:lnTo>
                  <a:pt x="5000742" y="421779"/>
                </a:lnTo>
                <a:lnTo>
                  <a:pt x="4999440" y="419767"/>
                </a:lnTo>
                <a:lnTo>
                  <a:pt x="4998789" y="417083"/>
                </a:lnTo>
                <a:lnTo>
                  <a:pt x="4999440" y="414400"/>
                </a:lnTo>
                <a:lnTo>
                  <a:pt x="5000742" y="412387"/>
                </a:lnTo>
                <a:lnTo>
                  <a:pt x="5001394" y="410375"/>
                </a:lnTo>
                <a:lnTo>
                  <a:pt x="5003347" y="407691"/>
                </a:lnTo>
                <a:lnTo>
                  <a:pt x="5005952" y="405679"/>
                </a:lnTo>
                <a:close/>
                <a:moveTo>
                  <a:pt x="4854235" y="362033"/>
                </a:moveTo>
                <a:lnTo>
                  <a:pt x="4856189" y="362033"/>
                </a:lnTo>
                <a:lnTo>
                  <a:pt x="4857491" y="362678"/>
                </a:lnTo>
                <a:lnTo>
                  <a:pt x="4859444" y="363323"/>
                </a:lnTo>
                <a:lnTo>
                  <a:pt x="4861398" y="364612"/>
                </a:lnTo>
                <a:lnTo>
                  <a:pt x="4863351" y="366547"/>
                </a:lnTo>
                <a:lnTo>
                  <a:pt x="4865305" y="368481"/>
                </a:lnTo>
                <a:lnTo>
                  <a:pt x="4867909" y="372350"/>
                </a:lnTo>
                <a:lnTo>
                  <a:pt x="4870514" y="374929"/>
                </a:lnTo>
                <a:lnTo>
                  <a:pt x="4877025" y="377508"/>
                </a:lnTo>
                <a:lnTo>
                  <a:pt x="4882885" y="380733"/>
                </a:lnTo>
                <a:lnTo>
                  <a:pt x="4889397" y="383312"/>
                </a:lnTo>
                <a:lnTo>
                  <a:pt x="4893955" y="384601"/>
                </a:lnTo>
                <a:lnTo>
                  <a:pt x="4899164" y="385891"/>
                </a:lnTo>
                <a:lnTo>
                  <a:pt x="4905675" y="385891"/>
                </a:lnTo>
                <a:lnTo>
                  <a:pt x="4912187" y="385891"/>
                </a:lnTo>
                <a:lnTo>
                  <a:pt x="4917396" y="387181"/>
                </a:lnTo>
                <a:lnTo>
                  <a:pt x="4919349" y="387181"/>
                </a:lnTo>
                <a:lnTo>
                  <a:pt x="4921954" y="388470"/>
                </a:lnTo>
                <a:lnTo>
                  <a:pt x="4924558" y="389760"/>
                </a:lnTo>
                <a:lnTo>
                  <a:pt x="4927163" y="391050"/>
                </a:lnTo>
                <a:lnTo>
                  <a:pt x="4932372" y="394918"/>
                </a:lnTo>
                <a:lnTo>
                  <a:pt x="4934976" y="398787"/>
                </a:lnTo>
                <a:lnTo>
                  <a:pt x="4936930" y="400077"/>
                </a:lnTo>
                <a:lnTo>
                  <a:pt x="4938883" y="402011"/>
                </a:lnTo>
                <a:lnTo>
                  <a:pt x="4940185" y="403946"/>
                </a:lnTo>
                <a:lnTo>
                  <a:pt x="4940837" y="406525"/>
                </a:lnTo>
                <a:lnTo>
                  <a:pt x="4942790" y="411039"/>
                </a:lnTo>
                <a:lnTo>
                  <a:pt x="4942790" y="415553"/>
                </a:lnTo>
                <a:lnTo>
                  <a:pt x="4942790" y="417487"/>
                </a:lnTo>
                <a:lnTo>
                  <a:pt x="4941488" y="420066"/>
                </a:lnTo>
                <a:lnTo>
                  <a:pt x="4939534" y="423290"/>
                </a:lnTo>
                <a:lnTo>
                  <a:pt x="4937581" y="425225"/>
                </a:lnTo>
                <a:lnTo>
                  <a:pt x="4934976" y="427159"/>
                </a:lnTo>
                <a:lnTo>
                  <a:pt x="4931070" y="427804"/>
                </a:lnTo>
                <a:lnTo>
                  <a:pt x="4929767" y="428449"/>
                </a:lnTo>
                <a:lnTo>
                  <a:pt x="4927814" y="428449"/>
                </a:lnTo>
                <a:lnTo>
                  <a:pt x="4925860" y="428449"/>
                </a:lnTo>
                <a:lnTo>
                  <a:pt x="4925209" y="427804"/>
                </a:lnTo>
                <a:lnTo>
                  <a:pt x="4923907" y="421356"/>
                </a:lnTo>
                <a:lnTo>
                  <a:pt x="4922605" y="415553"/>
                </a:lnTo>
                <a:lnTo>
                  <a:pt x="4921302" y="413618"/>
                </a:lnTo>
                <a:lnTo>
                  <a:pt x="4919349" y="412328"/>
                </a:lnTo>
                <a:lnTo>
                  <a:pt x="4916745" y="411039"/>
                </a:lnTo>
                <a:lnTo>
                  <a:pt x="4914791" y="411039"/>
                </a:lnTo>
                <a:lnTo>
                  <a:pt x="4912838" y="411684"/>
                </a:lnTo>
                <a:lnTo>
                  <a:pt x="4910884" y="412974"/>
                </a:lnTo>
                <a:lnTo>
                  <a:pt x="4909582" y="414908"/>
                </a:lnTo>
                <a:lnTo>
                  <a:pt x="4909582" y="415553"/>
                </a:lnTo>
                <a:lnTo>
                  <a:pt x="4907629" y="416197"/>
                </a:lnTo>
                <a:lnTo>
                  <a:pt x="4905024" y="416197"/>
                </a:lnTo>
                <a:lnTo>
                  <a:pt x="4903071" y="415553"/>
                </a:lnTo>
                <a:lnTo>
                  <a:pt x="4901117" y="414908"/>
                </a:lnTo>
                <a:lnTo>
                  <a:pt x="4899164" y="414263"/>
                </a:lnTo>
                <a:lnTo>
                  <a:pt x="4897862" y="412974"/>
                </a:lnTo>
                <a:lnTo>
                  <a:pt x="4896559" y="411684"/>
                </a:lnTo>
                <a:lnTo>
                  <a:pt x="4896559" y="411039"/>
                </a:lnTo>
                <a:lnTo>
                  <a:pt x="4895257" y="408460"/>
                </a:lnTo>
                <a:lnTo>
                  <a:pt x="4893955" y="403946"/>
                </a:lnTo>
                <a:lnTo>
                  <a:pt x="4890048" y="403946"/>
                </a:lnTo>
                <a:lnTo>
                  <a:pt x="4886141" y="403946"/>
                </a:lnTo>
                <a:lnTo>
                  <a:pt x="4884188" y="406525"/>
                </a:lnTo>
                <a:lnTo>
                  <a:pt x="4880932" y="411039"/>
                </a:lnTo>
                <a:lnTo>
                  <a:pt x="4878327" y="412974"/>
                </a:lnTo>
                <a:lnTo>
                  <a:pt x="4875723" y="414908"/>
                </a:lnTo>
                <a:lnTo>
                  <a:pt x="4873769" y="415553"/>
                </a:lnTo>
                <a:lnTo>
                  <a:pt x="4871816" y="416197"/>
                </a:lnTo>
                <a:lnTo>
                  <a:pt x="4869863" y="416197"/>
                </a:lnTo>
                <a:lnTo>
                  <a:pt x="4867909" y="415553"/>
                </a:lnTo>
                <a:lnTo>
                  <a:pt x="4865956" y="415553"/>
                </a:lnTo>
                <a:lnTo>
                  <a:pt x="4864002" y="414263"/>
                </a:lnTo>
                <a:lnTo>
                  <a:pt x="4862049" y="412974"/>
                </a:lnTo>
                <a:lnTo>
                  <a:pt x="4860747" y="411684"/>
                </a:lnTo>
                <a:lnTo>
                  <a:pt x="4857491" y="407815"/>
                </a:lnTo>
                <a:lnTo>
                  <a:pt x="4854886" y="403946"/>
                </a:lnTo>
                <a:lnTo>
                  <a:pt x="4852282" y="396208"/>
                </a:lnTo>
                <a:lnTo>
                  <a:pt x="4849677" y="387181"/>
                </a:lnTo>
                <a:lnTo>
                  <a:pt x="4843817" y="384601"/>
                </a:lnTo>
                <a:lnTo>
                  <a:pt x="4839259" y="382022"/>
                </a:lnTo>
                <a:lnTo>
                  <a:pt x="4838608" y="380733"/>
                </a:lnTo>
                <a:lnTo>
                  <a:pt x="4838608" y="378153"/>
                </a:lnTo>
                <a:lnTo>
                  <a:pt x="4838608" y="376219"/>
                </a:lnTo>
                <a:lnTo>
                  <a:pt x="4838608" y="374284"/>
                </a:lnTo>
                <a:lnTo>
                  <a:pt x="4840561" y="370415"/>
                </a:lnTo>
                <a:lnTo>
                  <a:pt x="4841864" y="367836"/>
                </a:lnTo>
                <a:lnTo>
                  <a:pt x="4845119" y="365902"/>
                </a:lnTo>
                <a:lnTo>
                  <a:pt x="4849677" y="363323"/>
                </a:lnTo>
                <a:lnTo>
                  <a:pt x="4852282" y="362678"/>
                </a:lnTo>
                <a:close/>
                <a:moveTo>
                  <a:pt x="9230639" y="195342"/>
                </a:moveTo>
                <a:lnTo>
                  <a:pt x="9234521" y="195993"/>
                </a:lnTo>
                <a:lnTo>
                  <a:pt x="9237109" y="197295"/>
                </a:lnTo>
                <a:lnTo>
                  <a:pt x="9239050" y="199249"/>
                </a:lnTo>
                <a:lnTo>
                  <a:pt x="9240345" y="202504"/>
                </a:lnTo>
                <a:lnTo>
                  <a:pt x="9241639" y="206411"/>
                </a:lnTo>
                <a:lnTo>
                  <a:pt x="9242933" y="210318"/>
                </a:lnTo>
                <a:lnTo>
                  <a:pt x="9244227" y="218132"/>
                </a:lnTo>
                <a:lnTo>
                  <a:pt x="9244227" y="225294"/>
                </a:lnTo>
                <a:lnTo>
                  <a:pt x="9246168" y="233108"/>
                </a:lnTo>
                <a:lnTo>
                  <a:pt x="9246815" y="242875"/>
                </a:lnTo>
                <a:lnTo>
                  <a:pt x="9246815" y="253293"/>
                </a:lnTo>
                <a:lnTo>
                  <a:pt x="9246815" y="261107"/>
                </a:lnTo>
                <a:lnTo>
                  <a:pt x="9246815" y="266316"/>
                </a:lnTo>
                <a:lnTo>
                  <a:pt x="9246815" y="272827"/>
                </a:lnTo>
                <a:lnTo>
                  <a:pt x="9246168" y="279339"/>
                </a:lnTo>
                <a:lnTo>
                  <a:pt x="9244227" y="284548"/>
                </a:lnTo>
                <a:lnTo>
                  <a:pt x="9243580" y="290408"/>
                </a:lnTo>
                <a:lnTo>
                  <a:pt x="9240992" y="296919"/>
                </a:lnTo>
                <a:lnTo>
                  <a:pt x="9238403" y="302779"/>
                </a:lnTo>
                <a:lnTo>
                  <a:pt x="9237109" y="307337"/>
                </a:lnTo>
                <a:lnTo>
                  <a:pt x="9235815" y="313849"/>
                </a:lnTo>
                <a:lnTo>
                  <a:pt x="9235815" y="322314"/>
                </a:lnTo>
                <a:lnTo>
                  <a:pt x="9236462" y="330778"/>
                </a:lnTo>
                <a:lnTo>
                  <a:pt x="9237109" y="337941"/>
                </a:lnTo>
                <a:lnTo>
                  <a:pt x="9233874" y="341848"/>
                </a:lnTo>
                <a:lnTo>
                  <a:pt x="9229992" y="345103"/>
                </a:lnTo>
                <a:lnTo>
                  <a:pt x="9228051" y="347057"/>
                </a:lnTo>
                <a:lnTo>
                  <a:pt x="9226110" y="349010"/>
                </a:lnTo>
                <a:lnTo>
                  <a:pt x="9224815" y="350964"/>
                </a:lnTo>
                <a:lnTo>
                  <a:pt x="9224168" y="352917"/>
                </a:lnTo>
                <a:lnTo>
                  <a:pt x="9223521" y="356173"/>
                </a:lnTo>
                <a:lnTo>
                  <a:pt x="9223521" y="360731"/>
                </a:lnTo>
                <a:lnTo>
                  <a:pt x="9223521" y="366591"/>
                </a:lnTo>
                <a:lnTo>
                  <a:pt x="9223521" y="371800"/>
                </a:lnTo>
                <a:lnTo>
                  <a:pt x="9224168" y="381567"/>
                </a:lnTo>
                <a:lnTo>
                  <a:pt x="9224168" y="386776"/>
                </a:lnTo>
                <a:lnTo>
                  <a:pt x="9222874" y="388730"/>
                </a:lnTo>
                <a:lnTo>
                  <a:pt x="9220286" y="393287"/>
                </a:lnTo>
                <a:lnTo>
                  <a:pt x="9218345" y="395241"/>
                </a:lnTo>
                <a:lnTo>
                  <a:pt x="9215757" y="397194"/>
                </a:lnTo>
                <a:lnTo>
                  <a:pt x="9213816" y="399148"/>
                </a:lnTo>
                <a:lnTo>
                  <a:pt x="9211875" y="399148"/>
                </a:lnTo>
                <a:lnTo>
                  <a:pt x="9209933" y="399799"/>
                </a:lnTo>
                <a:lnTo>
                  <a:pt x="9207992" y="399799"/>
                </a:lnTo>
                <a:lnTo>
                  <a:pt x="9205404" y="399799"/>
                </a:lnTo>
                <a:lnTo>
                  <a:pt x="9203463" y="398497"/>
                </a:lnTo>
                <a:lnTo>
                  <a:pt x="9199581" y="396543"/>
                </a:lnTo>
                <a:lnTo>
                  <a:pt x="9196993" y="394590"/>
                </a:lnTo>
                <a:lnTo>
                  <a:pt x="9195051" y="393287"/>
                </a:lnTo>
                <a:lnTo>
                  <a:pt x="9193757" y="391334"/>
                </a:lnTo>
                <a:lnTo>
                  <a:pt x="9192463" y="389381"/>
                </a:lnTo>
                <a:lnTo>
                  <a:pt x="9191169" y="386776"/>
                </a:lnTo>
                <a:lnTo>
                  <a:pt x="9189228" y="382218"/>
                </a:lnTo>
                <a:lnTo>
                  <a:pt x="9187287" y="378962"/>
                </a:lnTo>
                <a:lnTo>
                  <a:pt x="9184699" y="372451"/>
                </a:lnTo>
                <a:lnTo>
                  <a:pt x="9183405" y="363986"/>
                </a:lnTo>
                <a:lnTo>
                  <a:pt x="9182758" y="359428"/>
                </a:lnTo>
                <a:lnTo>
                  <a:pt x="9182111" y="356173"/>
                </a:lnTo>
                <a:lnTo>
                  <a:pt x="9180817" y="352917"/>
                </a:lnTo>
                <a:lnTo>
                  <a:pt x="9178875" y="350312"/>
                </a:lnTo>
                <a:lnTo>
                  <a:pt x="9177581" y="347708"/>
                </a:lnTo>
                <a:lnTo>
                  <a:pt x="9175640" y="344452"/>
                </a:lnTo>
                <a:lnTo>
                  <a:pt x="9173052" y="341848"/>
                </a:lnTo>
                <a:lnTo>
                  <a:pt x="9169817" y="339243"/>
                </a:lnTo>
                <a:lnTo>
                  <a:pt x="9163993" y="333383"/>
                </a:lnTo>
                <a:lnTo>
                  <a:pt x="9158817" y="327523"/>
                </a:lnTo>
                <a:lnTo>
                  <a:pt x="9155582" y="322314"/>
                </a:lnTo>
                <a:lnTo>
                  <a:pt x="9151700" y="314500"/>
                </a:lnTo>
                <a:lnTo>
                  <a:pt x="9147170" y="306686"/>
                </a:lnTo>
                <a:lnTo>
                  <a:pt x="9143935" y="299524"/>
                </a:lnTo>
                <a:lnTo>
                  <a:pt x="9145229" y="293012"/>
                </a:lnTo>
                <a:lnTo>
                  <a:pt x="9146523" y="284548"/>
                </a:lnTo>
                <a:lnTo>
                  <a:pt x="9150405" y="278687"/>
                </a:lnTo>
                <a:lnTo>
                  <a:pt x="9154288" y="271525"/>
                </a:lnTo>
                <a:lnTo>
                  <a:pt x="9154935" y="265014"/>
                </a:lnTo>
                <a:lnTo>
                  <a:pt x="9156229" y="259153"/>
                </a:lnTo>
                <a:lnTo>
                  <a:pt x="9152347" y="254595"/>
                </a:lnTo>
                <a:lnTo>
                  <a:pt x="9146523" y="250689"/>
                </a:lnTo>
                <a:lnTo>
                  <a:pt x="9147817" y="242875"/>
                </a:lnTo>
                <a:lnTo>
                  <a:pt x="9149111" y="235061"/>
                </a:lnTo>
                <a:lnTo>
                  <a:pt x="9154935" y="231806"/>
                </a:lnTo>
                <a:lnTo>
                  <a:pt x="9161405" y="227899"/>
                </a:lnTo>
                <a:lnTo>
                  <a:pt x="9165287" y="225294"/>
                </a:lnTo>
                <a:lnTo>
                  <a:pt x="9169817" y="221387"/>
                </a:lnTo>
                <a:lnTo>
                  <a:pt x="9172405" y="220085"/>
                </a:lnTo>
                <a:lnTo>
                  <a:pt x="9174993" y="218783"/>
                </a:lnTo>
                <a:lnTo>
                  <a:pt x="9176934" y="218132"/>
                </a:lnTo>
                <a:lnTo>
                  <a:pt x="9178875" y="217481"/>
                </a:lnTo>
                <a:lnTo>
                  <a:pt x="9180817" y="216179"/>
                </a:lnTo>
                <a:lnTo>
                  <a:pt x="9182758" y="216829"/>
                </a:lnTo>
                <a:lnTo>
                  <a:pt x="9184699" y="216829"/>
                </a:lnTo>
                <a:lnTo>
                  <a:pt x="9187287" y="217481"/>
                </a:lnTo>
                <a:lnTo>
                  <a:pt x="9191169" y="218783"/>
                </a:lnTo>
                <a:lnTo>
                  <a:pt x="9195699" y="219434"/>
                </a:lnTo>
                <a:lnTo>
                  <a:pt x="9199581" y="218783"/>
                </a:lnTo>
                <a:lnTo>
                  <a:pt x="9202169" y="217481"/>
                </a:lnTo>
                <a:lnTo>
                  <a:pt x="9203463" y="216829"/>
                </a:lnTo>
                <a:lnTo>
                  <a:pt x="9204757" y="216179"/>
                </a:lnTo>
                <a:lnTo>
                  <a:pt x="9206051" y="214225"/>
                </a:lnTo>
                <a:lnTo>
                  <a:pt x="9206698" y="212271"/>
                </a:lnTo>
                <a:lnTo>
                  <a:pt x="9207992" y="207713"/>
                </a:lnTo>
                <a:lnTo>
                  <a:pt x="9209286" y="204458"/>
                </a:lnTo>
                <a:lnTo>
                  <a:pt x="9211875" y="202504"/>
                </a:lnTo>
                <a:lnTo>
                  <a:pt x="9215757" y="199900"/>
                </a:lnTo>
                <a:lnTo>
                  <a:pt x="9218992" y="197946"/>
                </a:lnTo>
                <a:lnTo>
                  <a:pt x="9222227" y="197295"/>
                </a:lnTo>
                <a:lnTo>
                  <a:pt x="9226110" y="195993"/>
                </a:lnTo>
                <a:close/>
                <a:moveTo>
                  <a:pt x="9270683" y="105484"/>
                </a:moveTo>
                <a:lnTo>
                  <a:pt x="9273369" y="105484"/>
                </a:lnTo>
                <a:lnTo>
                  <a:pt x="9276055" y="106148"/>
                </a:lnTo>
                <a:lnTo>
                  <a:pt x="9276727" y="107476"/>
                </a:lnTo>
                <a:lnTo>
                  <a:pt x="9277399" y="109467"/>
                </a:lnTo>
                <a:lnTo>
                  <a:pt x="9278070" y="110795"/>
                </a:lnTo>
                <a:lnTo>
                  <a:pt x="9278070" y="113451"/>
                </a:lnTo>
                <a:lnTo>
                  <a:pt x="9277399" y="118098"/>
                </a:lnTo>
                <a:lnTo>
                  <a:pt x="9276055" y="122081"/>
                </a:lnTo>
                <a:lnTo>
                  <a:pt x="9270683" y="123409"/>
                </a:lnTo>
                <a:lnTo>
                  <a:pt x="9267997" y="124737"/>
                </a:lnTo>
                <a:lnTo>
                  <a:pt x="9265311" y="127393"/>
                </a:lnTo>
                <a:lnTo>
                  <a:pt x="9263297" y="131376"/>
                </a:lnTo>
                <a:lnTo>
                  <a:pt x="9260611" y="135359"/>
                </a:lnTo>
                <a:lnTo>
                  <a:pt x="9256582" y="138015"/>
                </a:lnTo>
                <a:lnTo>
                  <a:pt x="9254567" y="138679"/>
                </a:lnTo>
                <a:lnTo>
                  <a:pt x="9251881" y="139343"/>
                </a:lnTo>
                <a:lnTo>
                  <a:pt x="9249195" y="139343"/>
                </a:lnTo>
                <a:lnTo>
                  <a:pt x="9245838" y="138679"/>
                </a:lnTo>
                <a:lnTo>
                  <a:pt x="9241137" y="137351"/>
                </a:lnTo>
                <a:lnTo>
                  <a:pt x="9237780" y="135359"/>
                </a:lnTo>
                <a:lnTo>
                  <a:pt x="9235765" y="132704"/>
                </a:lnTo>
                <a:lnTo>
                  <a:pt x="9235094" y="128720"/>
                </a:lnTo>
                <a:lnTo>
                  <a:pt x="9235094" y="124737"/>
                </a:lnTo>
                <a:lnTo>
                  <a:pt x="9235094" y="122081"/>
                </a:lnTo>
                <a:lnTo>
                  <a:pt x="9237109" y="121418"/>
                </a:lnTo>
                <a:lnTo>
                  <a:pt x="9240466" y="120754"/>
                </a:lnTo>
                <a:lnTo>
                  <a:pt x="9243152" y="118762"/>
                </a:lnTo>
                <a:lnTo>
                  <a:pt x="9245838" y="116770"/>
                </a:lnTo>
                <a:lnTo>
                  <a:pt x="9248524" y="116106"/>
                </a:lnTo>
                <a:lnTo>
                  <a:pt x="9251210" y="114115"/>
                </a:lnTo>
                <a:lnTo>
                  <a:pt x="9253896" y="111459"/>
                </a:lnTo>
                <a:lnTo>
                  <a:pt x="9256582" y="108803"/>
                </a:lnTo>
                <a:lnTo>
                  <a:pt x="9260611" y="107476"/>
                </a:lnTo>
                <a:lnTo>
                  <a:pt x="9264640" y="106148"/>
                </a:lnTo>
                <a:lnTo>
                  <a:pt x="9267326" y="106148"/>
                </a:lnTo>
                <a:close/>
                <a:moveTo>
                  <a:pt x="10066177" y="0"/>
                </a:moveTo>
                <a:lnTo>
                  <a:pt x="10068130" y="651"/>
                </a:lnTo>
                <a:lnTo>
                  <a:pt x="10070083" y="1302"/>
                </a:lnTo>
                <a:lnTo>
                  <a:pt x="10072036" y="2604"/>
                </a:lnTo>
                <a:lnTo>
                  <a:pt x="10073338" y="3907"/>
                </a:lnTo>
                <a:lnTo>
                  <a:pt x="10075941" y="7814"/>
                </a:lnTo>
                <a:lnTo>
                  <a:pt x="10076593" y="10418"/>
                </a:lnTo>
                <a:lnTo>
                  <a:pt x="10077243" y="11720"/>
                </a:lnTo>
                <a:lnTo>
                  <a:pt x="10077243" y="13674"/>
                </a:lnTo>
                <a:lnTo>
                  <a:pt x="10076593" y="14976"/>
                </a:lnTo>
                <a:lnTo>
                  <a:pt x="10075941" y="16279"/>
                </a:lnTo>
                <a:lnTo>
                  <a:pt x="10073989" y="18232"/>
                </a:lnTo>
                <a:lnTo>
                  <a:pt x="10071385" y="20185"/>
                </a:lnTo>
                <a:lnTo>
                  <a:pt x="10072687" y="27999"/>
                </a:lnTo>
                <a:lnTo>
                  <a:pt x="10073989" y="35812"/>
                </a:lnTo>
                <a:lnTo>
                  <a:pt x="10070083" y="41022"/>
                </a:lnTo>
                <a:lnTo>
                  <a:pt x="10066177" y="48184"/>
                </a:lnTo>
                <a:lnTo>
                  <a:pt x="10066829" y="53393"/>
                </a:lnTo>
                <a:lnTo>
                  <a:pt x="10068130" y="58602"/>
                </a:lnTo>
                <a:lnTo>
                  <a:pt x="10069432" y="61207"/>
                </a:lnTo>
                <a:lnTo>
                  <a:pt x="10070734" y="63811"/>
                </a:lnTo>
                <a:lnTo>
                  <a:pt x="10072036" y="65765"/>
                </a:lnTo>
                <a:lnTo>
                  <a:pt x="10073989" y="67067"/>
                </a:lnTo>
                <a:lnTo>
                  <a:pt x="10075291" y="68369"/>
                </a:lnTo>
                <a:lnTo>
                  <a:pt x="10077243" y="69021"/>
                </a:lnTo>
                <a:lnTo>
                  <a:pt x="10080498" y="69021"/>
                </a:lnTo>
                <a:lnTo>
                  <a:pt x="10083102" y="68369"/>
                </a:lnTo>
                <a:lnTo>
                  <a:pt x="10089611" y="67718"/>
                </a:lnTo>
                <a:lnTo>
                  <a:pt x="10094168" y="67067"/>
                </a:lnTo>
                <a:lnTo>
                  <a:pt x="10098073" y="69021"/>
                </a:lnTo>
                <a:lnTo>
                  <a:pt x="10101329" y="71625"/>
                </a:lnTo>
                <a:lnTo>
                  <a:pt x="10103933" y="74881"/>
                </a:lnTo>
                <a:lnTo>
                  <a:pt x="10104583" y="76834"/>
                </a:lnTo>
                <a:lnTo>
                  <a:pt x="10103933" y="79439"/>
                </a:lnTo>
                <a:lnTo>
                  <a:pt x="10103281" y="81392"/>
                </a:lnTo>
                <a:lnTo>
                  <a:pt x="10101329" y="83997"/>
                </a:lnTo>
                <a:lnTo>
                  <a:pt x="10099375" y="84648"/>
                </a:lnTo>
                <a:lnTo>
                  <a:pt x="10092866" y="87252"/>
                </a:lnTo>
                <a:lnTo>
                  <a:pt x="10086357" y="89857"/>
                </a:lnTo>
                <a:lnTo>
                  <a:pt x="10083102" y="92462"/>
                </a:lnTo>
                <a:lnTo>
                  <a:pt x="10079847" y="95717"/>
                </a:lnTo>
                <a:lnTo>
                  <a:pt x="10077243" y="99624"/>
                </a:lnTo>
                <a:lnTo>
                  <a:pt x="10076593" y="102229"/>
                </a:lnTo>
                <a:lnTo>
                  <a:pt x="10076593" y="104833"/>
                </a:lnTo>
                <a:lnTo>
                  <a:pt x="10076593" y="107438"/>
                </a:lnTo>
                <a:lnTo>
                  <a:pt x="10077243" y="108089"/>
                </a:lnTo>
                <a:lnTo>
                  <a:pt x="10077895" y="109391"/>
                </a:lnTo>
                <a:lnTo>
                  <a:pt x="10078545" y="110042"/>
                </a:lnTo>
                <a:lnTo>
                  <a:pt x="10079196" y="110042"/>
                </a:lnTo>
                <a:lnTo>
                  <a:pt x="10080498" y="110693"/>
                </a:lnTo>
                <a:lnTo>
                  <a:pt x="10082451" y="111345"/>
                </a:lnTo>
                <a:lnTo>
                  <a:pt x="10084404" y="111345"/>
                </a:lnTo>
                <a:lnTo>
                  <a:pt x="10087007" y="110693"/>
                </a:lnTo>
                <a:lnTo>
                  <a:pt x="10092215" y="110693"/>
                </a:lnTo>
                <a:lnTo>
                  <a:pt x="10096772" y="110042"/>
                </a:lnTo>
                <a:lnTo>
                  <a:pt x="10099375" y="109391"/>
                </a:lnTo>
                <a:lnTo>
                  <a:pt x="10101979" y="108089"/>
                </a:lnTo>
                <a:lnTo>
                  <a:pt x="10103933" y="107438"/>
                </a:lnTo>
                <a:lnTo>
                  <a:pt x="10105885" y="106787"/>
                </a:lnTo>
                <a:lnTo>
                  <a:pt x="10107837" y="106787"/>
                </a:lnTo>
                <a:lnTo>
                  <a:pt x="10109791" y="107438"/>
                </a:lnTo>
                <a:lnTo>
                  <a:pt x="10112395" y="108089"/>
                </a:lnTo>
                <a:lnTo>
                  <a:pt x="10115649" y="110042"/>
                </a:lnTo>
                <a:lnTo>
                  <a:pt x="10119555" y="112647"/>
                </a:lnTo>
                <a:lnTo>
                  <a:pt x="10122159" y="115251"/>
                </a:lnTo>
                <a:lnTo>
                  <a:pt x="10121507" y="119158"/>
                </a:lnTo>
                <a:lnTo>
                  <a:pt x="10120857" y="122414"/>
                </a:lnTo>
                <a:lnTo>
                  <a:pt x="10118903" y="125670"/>
                </a:lnTo>
                <a:lnTo>
                  <a:pt x="10116951" y="127623"/>
                </a:lnTo>
                <a:lnTo>
                  <a:pt x="10113697" y="131530"/>
                </a:lnTo>
                <a:lnTo>
                  <a:pt x="10109791" y="135437"/>
                </a:lnTo>
                <a:lnTo>
                  <a:pt x="10109139" y="136739"/>
                </a:lnTo>
                <a:lnTo>
                  <a:pt x="10109139" y="138041"/>
                </a:lnTo>
                <a:lnTo>
                  <a:pt x="10109139" y="139995"/>
                </a:lnTo>
                <a:lnTo>
                  <a:pt x="10109791" y="141948"/>
                </a:lnTo>
                <a:lnTo>
                  <a:pt x="10111093" y="145204"/>
                </a:lnTo>
                <a:lnTo>
                  <a:pt x="10112395" y="148459"/>
                </a:lnTo>
                <a:lnTo>
                  <a:pt x="10109791" y="153017"/>
                </a:lnTo>
                <a:lnTo>
                  <a:pt x="10107187" y="158878"/>
                </a:lnTo>
                <a:lnTo>
                  <a:pt x="10105233" y="161482"/>
                </a:lnTo>
                <a:lnTo>
                  <a:pt x="10103281" y="163436"/>
                </a:lnTo>
                <a:lnTo>
                  <a:pt x="10101329" y="166040"/>
                </a:lnTo>
                <a:lnTo>
                  <a:pt x="10099375" y="166691"/>
                </a:lnTo>
                <a:lnTo>
                  <a:pt x="10090913" y="169296"/>
                </a:lnTo>
                <a:lnTo>
                  <a:pt x="10084404" y="171900"/>
                </a:lnTo>
                <a:lnTo>
                  <a:pt x="10082451" y="174505"/>
                </a:lnTo>
                <a:lnTo>
                  <a:pt x="10081149" y="177761"/>
                </a:lnTo>
                <a:lnTo>
                  <a:pt x="10080498" y="179714"/>
                </a:lnTo>
                <a:lnTo>
                  <a:pt x="10080498" y="181667"/>
                </a:lnTo>
                <a:lnTo>
                  <a:pt x="10081149" y="182970"/>
                </a:lnTo>
                <a:lnTo>
                  <a:pt x="10081800" y="184272"/>
                </a:lnTo>
                <a:lnTo>
                  <a:pt x="10085706" y="188179"/>
                </a:lnTo>
                <a:lnTo>
                  <a:pt x="10091564" y="192086"/>
                </a:lnTo>
                <a:lnTo>
                  <a:pt x="10096121" y="192086"/>
                </a:lnTo>
                <a:lnTo>
                  <a:pt x="10100027" y="191435"/>
                </a:lnTo>
                <a:lnTo>
                  <a:pt x="10104583" y="190783"/>
                </a:lnTo>
                <a:lnTo>
                  <a:pt x="10107187" y="189481"/>
                </a:lnTo>
                <a:lnTo>
                  <a:pt x="10114347" y="185574"/>
                </a:lnTo>
                <a:lnTo>
                  <a:pt x="10119555" y="181667"/>
                </a:lnTo>
                <a:lnTo>
                  <a:pt x="10122159" y="181667"/>
                </a:lnTo>
                <a:lnTo>
                  <a:pt x="10124763" y="182319"/>
                </a:lnTo>
                <a:lnTo>
                  <a:pt x="10127365" y="182970"/>
                </a:lnTo>
                <a:lnTo>
                  <a:pt x="10129969" y="184272"/>
                </a:lnTo>
                <a:lnTo>
                  <a:pt x="10132573" y="190783"/>
                </a:lnTo>
                <a:lnTo>
                  <a:pt x="10135177" y="197295"/>
                </a:lnTo>
                <a:lnTo>
                  <a:pt x="10137129" y="197946"/>
                </a:lnTo>
                <a:lnTo>
                  <a:pt x="10140385" y="197946"/>
                </a:lnTo>
                <a:lnTo>
                  <a:pt x="10142989" y="197295"/>
                </a:lnTo>
                <a:lnTo>
                  <a:pt x="10144941" y="197295"/>
                </a:lnTo>
                <a:lnTo>
                  <a:pt x="10146243" y="190783"/>
                </a:lnTo>
                <a:lnTo>
                  <a:pt x="10147545" y="186877"/>
                </a:lnTo>
                <a:lnTo>
                  <a:pt x="10150799" y="185574"/>
                </a:lnTo>
                <a:lnTo>
                  <a:pt x="10155357" y="184923"/>
                </a:lnTo>
                <a:lnTo>
                  <a:pt x="10159913" y="185574"/>
                </a:lnTo>
                <a:lnTo>
                  <a:pt x="10163167" y="186877"/>
                </a:lnTo>
                <a:lnTo>
                  <a:pt x="10167073" y="190783"/>
                </a:lnTo>
                <a:lnTo>
                  <a:pt x="10171629" y="195992"/>
                </a:lnTo>
                <a:lnTo>
                  <a:pt x="10175535" y="202504"/>
                </a:lnTo>
                <a:lnTo>
                  <a:pt x="10178139" y="207062"/>
                </a:lnTo>
                <a:lnTo>
                  <a:pt x="10183997" y="217480"/>
                </a:lnTo>
                <a:lnTo>
                  <a:pt x="10186601" y="225294"/>
                </a:lnTo>
                <a:lnTo>
                  <a:pt x="10187903" y="233759"/>
                </a:lnTo>
                <a:lnTo>
                  <a:pt x="10189205" y="242874"/>
                </a:lnTo>
                <a:lnTo>
                  <a:pt x="10190507" y="243526"/>
                </a:lnTo>
                <a:lnTo>
                  <a:pt x="10192461" y="244177"/>
                </a:lnTo>
                <a:lnTo>
                  <a:pt x="10194413" y="244828"/>
                </a:lnTo>
                <a:lnTo>
                  <a:pt x="10197017" y="244828"/>
                </a:lnTo>
                <a:lnTo>
                  <a:pt x="10202225" y="244177"/>
                </a:lnTo>
                <a:lnTo>
                  <a:pt x="10206781" y="242874"/>
                </a:lnTo>
                <a:lnTo>
                  <a:pt x="10210687" y="241572"/>
                </a:lnTo>
                <a:lnTo>
                  <a:pt x="10215893" y="238968"/>
                </a:lnTo>
                <a:lnTo>
                  <a:pt x="10220451" y="235712"/>
                </a:lnTo>
                <a:lnTo>
                  <a:pt x="10224357" y="232456"/>
                </a:lnTo>
                <a:lnTo>
                  <a:pt x="10232167" y="227898"/>
                </a:lnTo>
                <a:lnTo>
                  <a:pt x="10239979" y="222689"/>
                </a:lnTo>
                <a:lnTo>
                  <a:pt x="10246489" y="222689"/>
                </a:lnTo>
                <a:lnTo>
                  <a:pt x="10253649" y="222689"/>
                </a:lnTo>
                <a:lnTo>
                  <a:pt x="10260157" y="223340"/>
                </a:lnTo>
                <a:lnTo>
                  <a:pt x="10265365" y="225294"/>
                </a:lnTo>
                <a:lnTo>
                  <a:pt x="10267319" y="227898"/>
                </a:lnTo>
                <a:lnTo>
                  <a:pt x="10268621" y="231805"/>
                </a:lnTo>
                <a:lnTo>
                  <a:pt x="10269921" y="236363"/>
                </a:lnTo>
                <a:lnTo>
                  <a:pt x="10270573" y="240270"/>
                </a:lnTo>
                <a:lnTo>
                  <a:pt x="10270573" y="242874"/>
                </a:lnTo>
                <a:lnTo>
                  <a:pt x="10269921" y="245479"/>
                </a:lnTo>
                <a:lnTo>
                  <a:pt x="10269271" y="248084"/>
                </a:lnTo>
                <a:lnTo>
                  <a:pt x="10267969" y="250688"/>
                </a:lnTo>
                <a:lnTo>
                  <a:pt x="10260157" y="246781"/>
                </a:lnTo>
                <a:lnTo>
                  <a:pt x="10252347" y="242874"/>
                </a:lnTo>
                <a:lnTo>
                  <a:pt x="10250393" y="244828"/>
                </a:lnTo>
                <a:lnTo>
                  <a:pt x="10247139" y="246781"/>
                </a:lnTo>
                <a:lnTo>
                  <a:pt x="10244535" y="249386"/>
                </a:lnTo>
                <a:lnTo>
                  <a:pt x="10242583" y="253293"/>
                </a:lnTo>
                <a:lnTo>
                  <a:pt x="10241931" y="255246"/>
                </a:lnTo>
                <a:lnTo>
                  <a:pt x="10241281" y="258502"/>
                </a:lnTo>
                <a:lnTo>
                  <a:pt x="10241281" y="261757"/>
                </a:lnTo>
                <a:lnTo>
                  <a:pt x="10242583" y="263711"/>
                </a:lnTo>
                <a:lnTo>
                  <a:pt x="10243233" y="264362"/>
                </a:lnTo>
                <a:lnTo>
                  <a:pt x="10245187" y="264362"/>
                </a:lnTo>
                <a:lnTo>
                  <a:pt x="10247139" y="264362"/>
                </a:lnTo>
                <a:lnTo>
                  <a:pt x="10248441" y="263711"/>
                </a:lnTo>
                <a:lnTo>
                  <a:pt x="10252347" y="262409"/>
                </a:lnTo>
                <a:lnTo>
                  <a:pt x="10254951" y="261107"/>
                </a:lnTo>
                <a:lnTo>
                  <a:pt x="10256903" y="262409"/>
                </a:lnTo>
                <a:lnTo>
                  <a:pt x="10258205" y="264362"/>
                </a:lnTo>
                <a:lnTo>
                  <a:pt x="10259507" y="266967"/>
                </a:lnTo>
                <a:lnTo>
                  <a:pt x="10260809" y="269571"/>
                </a:lnTo>
                <a:lnTo>
                  <a:pt x="10262111" y="274780"/>
                </a:lnTo>
                <a:lnTo>
                  <a:pt x="10262761" y="279338"/>
                </a:lnTo>
                <a:lnTo>
                  <a:pt x="10262111" y="281292"/>
                </a:lnTo>
                <a:lnTo>
                  <a:pt x="10261459" y="284547"/>
                </a:lnTo>
                <a:lnTo>
                  <a:pt x="10259507" y="287152"/>
                </a:lnTo>
                <a:lnTo>
                  <a:pt x="10257555" y="289105"/>
                </a:lnTo>
                <a:lnTo>
                  <a:pt x="10253649" y="291059"/>
                </a:lnTo>
                <a:lnTo>
                  <a:pt x="10249093" y="291710"/>
                </a:lnTo>
                <a:lnTo>
                  <a:pt x="10245187" y="291710"/>
                </a:lnTo>
                <a:lnTo>
                  <a:pt x="10242583" y="291710"/>
                </a:lnTo>
                <a:lnTo>
                  <a:pt x="10234771" y="287152"/>
                </a:lnTo>
                <a:lnTo>
                  <a:pt x="10229563" y="284547"/>
                </a:lnTo>
                <a:lnTo>
                  <a:pt x="10227611" y="285198"/>
                </a:lnTo>
                <a:lnTo>
                  <a:pt x="10225007" y="287152"/>
                </a:lnTo>
                <a:lnTo>
                  <a:pt x="10223055" y="289756"/>
                </a:lnTo>
                <a:lnTo>
                  <a:pt x="10222403" y="291710"/>
                </a:lnTo>
                <a:lnTo>
                  <a:pt x="10222403" y="296268"/>
                </a:lnTo>
                <a:lnTo>
                  <a:pt x="10223705" y="300175"/>
                </a:lnTo>
                <a:lnTo>
                  <a:pt x="10224357" y="302128"/>
                </a:lnTo>
                <a:lnTo>
                  <a:pt x="10225007" y="303430"/>
                </a:lnTo>
                <a:lnTo>
                  <a:pt x="10226309" y="304081"/>
                </a:lnTo>
                <a:lnTo>
                  <a:pt x="10226961" y="304733"/>
                </a:lnTo>
                <a:lnTo>
                  <a:pt x="10233469" y="306035"/>
                </a:lnTo>
                <a:lnTo>
                  <a:pt x="10237375" y="307337"/>
                </a:lnTo>
                <a:lnTo>
                  <a:pt x="10239327" y="308639"/>
                </a:lnTo>
                <a:lnTo>
                  <a:pt x="10240629" y="309942"/>
                </a:lnTo>
                <a:lnTo>
                  <a:pt x="10241931" y="311895"/>
                </a:lnTo>
                <a:lnTo>
                  <a:pt x="10242583" y="313197"/>
                </a:lnTo>
                <a:lnTo>
                  <a:pt x="10243233" y="315151"/>
                </a:lnTo>
                <a:lnTo>
                  <a:pt x="10243233" y="317104"/>
                </a:lnTo>
                <a:lnTo>
                  <a:pt x="10243233" y="318406"/>
                </a:lnTo>
                <a:lnTo>
                  <a:pt x="10242583" y="319709"/>
                </a:lnTo>
                <a:lnTo>
                  <a:pt x="10239327" y="323616"/>
                </a:lnTo>
                <a:lnTo>
                  <a:pt x="10234771" y="326871"/>
                </a:lnTo>
                <a:lnTo>
                  <a:pt x="10230215" y="330127"/>
                </a:lnTo>
                <a:lnTo>
                  <a:pt x="10226961" y="332732"/>
                </a:lnTo>
                <a:lnTo>
                  <a:pt x="10220451" y="334034"/>
                </a:lnTo>
                <a:lnTo>
                  <a:pt x="10211989" y="335336"/>
                </a:lnTo>
                <a:lnTo>
                  <a:pt x="10203525" y="335987"/>
                </a:lnTo>
                <a:lnTo>
                  <a:pt x="10196365" y="337941"/>
                </a:lnTo>
                <a:lnTo>
                  <a:pt x="10189857" y="342499"/>
                </a:lnTo>
                <a:lnTo>
                  <a:pt x="10180743" y="349661"/>
                </a:lnTo>
                <a:lnTo>
                  <a:pt x="10172281" y="356824"/>
                </a:lnTo>
                <a:lnTo>
                  <a:pt x="10165121" y="363986"/>
                </a:lnTo>
                <a:lnTo>
                  <a:pt x="10160565" y="371800"/>
                </a:lnTo>
                <a:lnTo>
                  <a:pt x="10155357" y="381567"/>
                </a:lnTo>
                <a:lnTo>
                  <a:pt x="10155357" y="386125"/>
                </a:lnTo>
                <a:lnTo>
                  <a:pt x="10154705" y="391334"/>
                </a:lnTo>
                <a:lnTo>
                  <a:pt x="10154055" y="395892"/>
                </a:lnTo>
                <a:lnTo>
                  <a:pt x="10152753" y="399148"/>
                </a:lnTo>
                <a:lnTo>
                  <a:pt x="10144941" y="399148"/>
                </a:lnTo>
                <a:lnTo>
                  <a:pt x="10137781" y="399148"/>
                </a:lnTo>
                <a:lnTo>
                  <a:pt x="10133875" y="405008"/>
                </a:lnTo>
                <a:lnTo>
                  <a:pt x="10129969" y="412170"/>
                </a:lnTo>
                <a:lnTo>
                  <a:pt x="10126065" y="418031"/>
                </a:lnTo>
                <a:lnTo>
                  <a:pt x="10122159" y="421937"/>
                </a:lnTo>
                <a:lnTo>
                  <a:pt x="10120205" y="423240"/>
                </a:lnTo>
                <a:lnTo>
                  <a:pt x="10118253" y="423240"/>
                </a:lnTo>
                <a:lnTo>
                  <a:pt x="10115649" y="423240"/>
                </a:lnTo>
                <a:lnTo>
                  <a:pt x="10113697" y="422589"/>
                </a:lnTo>
                <a:lnTo>
                  <a:pt x="10109791" y="421287"/>
                </a:lnTo>
                <a:lnTo>
                  <a:pt x="10107187" y="419984"/>
                </a:lnTo>
                <a:lnTo>
                  <a:pt x="10105233" y="418031"/>
                </a:lnTo>
                <a:lnTo>
                  <a:pt x="10104583" y="416077"/>
                </a:lnTo>
                <a:lnTo>
                  <a:pt x="10103933" y="412822"/>
                </a:lnTo>
                <a:lnTo>
                  <a:pt x="10103281" y="408915"/>
                </a:lnTo>
                <a:lnTo>
                  <a:pt x="10102631" y="405659"/>
                </a:lnTo>
                <a:lnTo>
                  <a:pt x="10101979" y="402403"/>
                </a:lnTo>
                <a:lnTo>
                  <a:pt x="10100677" y="399148"/>
                </a:lnTo>
                <a:lnTo>
                  <a:pt x="10099375" y="396543"/>
                </a:lnTo>
                <a:lnTo>
                  <a:pt x="10096772" y="395241"/>
                </a:lnTo>
                <a:lnTo>
                  <a:pt x="10092866" y="393287"/>
                </a:lnTo>
                <a:lnTo>
                  <a:pt x="10088309" y="391985"/>
                </a:lnTo>
                <a:lnTo>
                  <a:pt x="10084404" y="391985"/>
                </a:lnTo>
                <a:lnTo>
                  <a:pt x="10079847" y="393939"/>
                </a:lnTo>
                <a:lnTo>
                  <a:pt x="10073989" y="396543"/>
                </a:lnTo>
                <a:lnTo>
                  <a:pt x="10071385" y="396543"/>
                </a:lnTo>
                <a:lnTo>
                  <a:pt x="10068781" y="396543"/>
                </a:lnTo>
                <a:lnTo>
                  <a:pt x="10064875" y="395892"/>
                </a:lnTo>
                <a:lnTo>
                  <a:pt x="10060970" y="393939"/>
                </a:lnTo>
                <a:lnTo>
                  <a:pt x="10060970" y="393287"/>
                </a:lnTo>
                <a:lnTo>
                  <a:pt x="10059668" y="391985"/>
                </a:lnTo>
                <a:lnTo>
                  <a:pt x="10057064" y="390032"/>
                </a:lnTo>
                <a:lnTo>
                  <a:pt x="10055763" y="389381"/>
                </a:lnTo>
                <a:lnTo>
                  <a:pt x="10053159" y="389381"/>
                </a:lnTo>
                <a:lnTo>
                  <a:pt x="10050555" y="390683"/>
                </a:lnTo>
                <a:lnTo>
                  <a:pt x="10048602" y="392636"/>
                </a:lnTo>
                <a:lnTo>
                  <a:pt x="10047951" y="393939"/>
                </a:lnTo>
                <a:lnTo>
                  <a:pt x="10046649" y="399148"/>
                </a:lnTo>
                <a:lnTo>
                  <a:pt x="10045347" y="404357"/>
                </a:lnTo>
                <a:lnTo>
                  <a:pt x="10044045" y="410217"/>
                </a:lnTo>
                <a:lnTo>
                  <a:pt x="10042743" y="414775"/>
                </a:lnTo>
                <a:lnTo>
                  <a:pt x="10042093" y="418682"/>
                </a:lnTo>
                <a:lnTo>
                  <a:pt x="10041442" y="423240"/>
                </a:lnTo>
                <a:lnTo>
                  <a:pt x="10039489" y="428449"/>
                </a:lnTo>
                <a:lnTo>
                  <a:pt x="10037536" y="432356"/>
                </a:lnTo>
                <a:lnTo>
                  <a:pt x="10032979" y="434309"/>
                </a:lnTo>
                <a:lnTo>
                  <a:pt x="10027772" y="436263"/>
                </a:lnTo>
                <a:lnTo>
                  <a:pt x="10025168" y="437565"/>
                </a:lnTo>
                <a:lnTo>
                  <a:pt x="10023215" y="439518"/>
                </a:lnTo>
                <a:lnTo>
                  <a:pt x="10021263" y="440820"/>
                </a:lnTo>
                <a:lnTo>
                  <a:pt x="10019961" y="442774"/>
                </a:lnTo>
                <a:lnTo>
                  <a:pt x="10018008" y="446030"/>
                </a:lnTo>
                <a:lnTo>
                  <a:pt x="10016706" y="450588"/>
                </a:lnTo>
                <a:lnTo>
                  <a:pt x="10015404" y="455797"/>
                </a:lnTo>
                <a:lnTo>
                  <a:pt x="10014753" y="460355"/>
                </a:lnTo>
                <a:lnTo>
                  <a:pt x="10014102" y="463610"/>
                </a:lnTo>
                <a:lnTo>
                  <a:pt x="10014753" y="468168"/>
                </a:lnTo>
                <a:lnTo>
                  <a:pt x="10015404" y="472726"/>
                </a:lnTo>
                <a:lnTo>
                  <a:pt x="10016055" y="477284"/>
                </a:lnTo>
                <a:lnTo>
                  <a:pt x="10016706" y="482493"/>
                </a:lnTo>
                <a:lnTo>
                  <a:pt x="10017357" y="487051"/>
                </a:lnTo>
                <a:lnTo>
                  <a:pt x="10018008" y="490958"/>
                </a:lnTo>
                <a:lnTo>
                  <a:pt x="10017357" y="494214"/>
                </a:lnTo>
                <a:lnTo>
                  <a:pt x="10016706" y="500725"/>
                </a:lnTo>
                <a:lnTo>
                  <a:pt x="10014102" y="507888"/>
                </a:lnTo>
                <a:lnTo>
                  <a:pt x="10010847" y="514399"/>
                </a:lnTo>
                <a:lnTo>
                  <a:pt x="10006942" y="519608"/>
                </a:lnTo>
                <a:lnTo>
                  <a:pt x="10004338" y="524166"/>
                </a:lnTo>
                <a:lnTo>
                  <a:pt x="9999131" y="529375"/>
                </a:lnTo>
                <a:lnTo>
                  <a:pt x="9996527" y="531329"/>
                </a:lnTo>
                <a:lnTo>
                  <a:pt x="9993923" y="533282"/>
                </a:lnTo>
                <a:lnTo>
                  <a:pt x="9991970" y="534585"/>
                </a:lnTo>
                <a:lnTo>
                  <a:pt x="9989367" y="534585"/>
                </a:lnTo>
                <a:lnTo>
                  <a:pt x="9987413" y="535236"/>
                </a:lnTo>
                <a:lnTo>
                  <a:pt x="9985461" y="535887"/>
                </a:lnTo>
                <a:lnTo>
                  <a:pt x="9982857" y="535887"/>
                </a:lnTo>
                <a:lnTo>
                  <a:pt x="9980904" y="535236"/>
                </a:lnTo>
                <a:lnTo>
                  <a:pt x="9976999" y="533933"/>
                </a:lnTo>
                <a:lnTo>
                  <a:pt x="9974395" y="531980"/>
                </a:lnTo>
                <a:lnTo>
                  <a:pt x="9967235" y="528724"/>
                </a:lnTo>
                <a:lnTo>
                  <a:pt x="9961376" y="524817"/>
                </a:lnTo>
                <a:lnTo>
                  <a:pt x="9959423" y="524166"/>
                </a:lnTo>
                <a:lnTo>
                  <a:pt x="9957470" y="524166"/>
                </a:lnTo>
                <a:lnTo>
                  <a:pt x="9954867" y="524166"/>
                </a:lnTo>
                <a:lnTo>
                  <a:pt x="9952914" y="525468"/>
                </a:lnTo>
                <a:lnTo>
                  <a:pt x="9949008" y="527422"/>
                </a:lnTo>
                <a:lnTo>
                  <a:pt x="9946404" y="529375"/>
                </a:lnTo>
                <a:lnTo>
                  <a:pt x="9943801" y="530678"/>
                </a:lnTo>
                <a:lnTo>
                  <a:pt x="9941197" y="532631"/>
                </a:lnTo>
                <a:lnTo>
                  <a:pt x="9938593" y="535236"/>
                </a:lnTo>
                <a:lnTo>
                  <a:pt x="9935989" y="537189"/>
                </a:lnTo>
                <a:lnTo>
                  <a:pt x="9933385" y="537189"/>
                </a:lnTo>
                <a:lnTo>
                  <a:pt x="9928829" y="535887"/>
                </a:lnTo>
                <a:lnTo>
                  <a:pt x="9925574" y="533933"/>
                </a:lnTo>
                <a:lnTo>
                  <a:pt x="9922971" y="531980"/>
                </a:lnTo>
                <a:lnTo>
                  <a:pt x="9919716" y="530026"/>
                </a:lnTo>
                <a:lnTo>
                  <a:pt x="9917763" y="526771"/>
                </a:lnTo>
                <a:lnTo>
                  <a:pt x="9915159" y="522864"/>
                </a:lnTo>
                <a:lnTo>
                  <a:pt x="9912555" y="518957"/>
                </a:lnTo>
                <a:lnTo>
                  <a:pt x="9908650" y="511143"/>
                </a:lnTo>
                <a:lnTo>
                  <a:pt x="9904744" y="503981"/>
                </a:lnTo>
                <a:lnTo>
                  <a:pt x="9902140" y="501376"/>
                </a:lnTo>
                <a:lnTo>
                  <a:pt x="9898235" y="496819"/>
                </a:lnTo>
                <a:lnTo>
                  <a:pt x="9896282" y="494865"/>
                </a:lnTo>
                <a:lnTo>
                  <a:pt x="9893678" y="492912"/>
                </a:lnTo>
                <a:lnTo>
                  <a:pt x="9891725" y="492260"/>
                </a:lnTo>
                <a:lnTo>
                  <a:pt x="9889773" y="491609"/>
                </a:lnTo>
                <a:lnTo>
                  <a:pt x="9885867" y="490307"/>
                </a:lnTo>
                <a:lnTo>
                  <a:pt x="9882612" y="489005"/>
                </a:lnTo>
                <a:lnTo>
                  <a:pt x="9879357" y="489005"/>
                </a:lnTo>
                <a:lnTo>
                  <a:pt x="9877405" y="489005"/>
                </a:lnTo>
                <a:lnTo>
                  <a:pt x="9874801" y="490958"/>
                </a:lnTo>
                <a:lnTo>
                  <a:pt x="9872197" y="492912"/>
                </a:lnTo>
                <a:lnTo>
                  <a:pt x="9870244" y="494865"/>
                </a:lnTo>
                <a:lnTo>
                  <a:pt x="9868942" y="496819"/>
                </a:lnTo>
                <a:lnTo>
                  <a:pt x="9868942" y="502027"/>
                </a:lnTo>
                <a:lnTo>
                  <a:pt x="9868942" y="506585"/>
                </a:lnTo>
                <a:lnTo>
                  <a:pt x="9872197" y="508539"/>
                </a:lnTo>
                <a:lnTo>
                  <a:pt x="9876753" y="510492"/>
                </a:lnTo>
                <a:lnTo>
                  <a:pt x="9881310" y="511143"/>
                </a:lnTo>
                <a:lnTo>
                  <a:pt x="9884565" y="511795"/>
                </a:lnTo>
                <a:lnTo>
                  <a:pt x="9887169" y="515702"/>
                </a:lnTo>
                <a:lnTo>
                  <a:pt x="9890423" y="519608"/>
                </a:lnTo>
                <a:lnTo>
                  <a:pt x="9892376" y="521562"/>
                </a:lnTo>
                <a:lnTo>
                  <a:pt x="9893678" y="523515"/>
                </a:lnTo>
                <a:lnTo>
                  <a:pt x="9894329" y="525468"/>
                </a:lnTo>
                <a:lnTo>
                  <a:pt x="9894980" y="527422"/>
                </a:lnTo>
                <a:lnTo>
                  <a:pt x="9894329" y="529375"/>
                </a:lnTo>
                <a:lnTo>
                  <a:pt x="9893027" y="531980"/>
                </a:lnTo>
                <a:lnTo>
                  <a:pt x="9891725" y="533933"/>
                </a:lnTo>
                <a:lnTo>
                  <a:pt x="9889773" y="534585"/>
                </a:lnTo>
                <a:lnTo>
                  <a:pt x="9888471" y="535236"/>
                </a:lnTo>
                <a:lnTo>
                  <a:pt x="9887169" y="535236"/>
                </a:lnTo>
                <a:lnTo>
                  <a:pt x="9885216" y="535236"/>
                </a:lnTo>
                <a:lnTo>
                  <a:pt x="9883263" y="534585"/>
                </a:lnTo>
                <a:lnTo>
                  <a:pt x="9880008" y="533282"/>
                </a:lnTo>
                <a:lnTo>
                  <a:pt x="9877405" y="531980"/>
                </a:lnTo>
                <a:lnTo>
                  <a:pt x="9875452" y="530678"/>
                </a:lnTo>
                <a:lnTo>
                  <a:pt x="9872848" y="528724"/>
                </a:lnTo>
                <a:lnTo>
                  <a:pt x="9870895" y="527422"/>
                </a:lnTo>
                <a:lnTo>
                  <a:pt x="9868942" y="527422"/>
                </a:lnTo>
                <a:lnTo>
                  <a:pt x="9867641" y="528073"/>
                </a:lnTo>
                <a:lnTo>
                  <a:pt x="9865687" y="530026"/>
                </a:lnTo>
                <a:lnTo>
                  <a:pt x="9863735" y="532631"/>
                </a:lnTo>
                <a:lnTo>
                  <a:pt x="9861782" y="534585"/>
                </a:lnTo>
                <a:lnTo>
                  <a:pt x="9859829" y="537189"/>
                </a:lnTo>
                <a:lnTo>
                  <a:pt x="9858527" y="541096"/>
                </a:lnTo>
                <a:lnTo>
                  <a:pt x="9857225" y="545003"/>
                </a:lnTo>
                <a:lnTo>
                  <a:pt x="9856575" y="547607"/>
                </a:lnTo>
                <a:lnTo>
                  <a:pt x="9858527" y="549561"/>
                </a:lnTo>
                <a:lnTo>
                  <a:pt x="9860480" y="552165"/>
                </a:lnTo>
                <a:lnTo>
                  <a:pt x="9862433" y="554119"/>
                </a:lnTo>
                <a:lnTo>
                  <a:pt x="9864386" y="555421"/>
                </a:lnTo>
                <a:lnTo>
                  <a:pt x="9866339" y="555421"/>
                </a:lnTo>
                <a:lnTo>
                  <a:pt x="9868942" y="555421"/>
                </a:lnTo>
                <a:lnTo>
                  <a:pt x="9872197" y="554770"/>
                </a:lnTo>
                <a:lnTo>
                  <a:pt x="9875452" y="553468"/>
                </a:lnTo>
                <a:lnTo>
                  <a:pt x="9881961" y="551514"/>
                </a:lnTo>
                <a:lnTo>
                  <a:pt x="9887169" y="550212"/>
                </a:lnTo>
                <a:lnTo>
                  <a:pt x="9892376" y="550212"/>
                </a:lnTo>
                <a:lnTo>
                  <a:pt x="9897584" y="550212"/>
                </a:lnTo>
                <a:lnTo>
                  <a:pt x="9898885" y="554770"/>
                </a:lnTo>
                <a:lnTo>
                  <a:pt x="9899537" y="559979"/>
                </a:lnTo>
                <a:lnTo>
                  <a:pt x="9899537" y="564537"/>
                </a:lnTo>
                <a:lnTo>
                  <a:pt x="9899537" y="567792"/>
                </a:lnTo>
                <a:lnTo>
                  <a:pt x="9902140" y="573002"/>
                </a:lnTo>
                <a:lnTo>
                  <a:pt x="9905395" y="578211"/>
                </a:lnTo>
                <a:lnTo>
                  <a:pt x="9906697" y="580815"/>
                </a:lnTo>
                <a:lnTo>
                  <a:pt x="9908650" y="583420"/>
                </a:lnTo>
                <a:lnTo>
                  <a:pt x="9910603" y="584722"/>
                </a:lnTo>
                <a:lnTo>
                  <a:pt x="9912555" y="586024"/>
                </a:lnTo>
                <a:lnTo>
                  <a:pt x="9915159" y="587978"/>
                </a:lnTo>
                <a:lnTo>
                  <a:pt x="9919065" y="589931"/>
                </a:lnTo>
                <a:lnTo>
                  <a:pt x="9923621" y="591233"/>
                </a:lnTo>
                <a:lnTo>
                  <a:pt x="9927527" y="591233"/>
                </a:lnTo>
                <a:lnTo>
                  <a:pt x="9933385" y="584071"/>
                </a:lnTo>
                <a:lnTo>
                  <a:pt x="9938593" y="576257"/>
                </a:lnTo>
                <a:lnTo>
                  <a:pt x="9939895" y="574304"/>
                </a:lnTo>
                <a:lnTo>
                  <a:pt x="9941848" y="572350"/>
                </a:lnTo>
                <a:lnTo>
                  <a:pt x="9943801" y="569746"/>
                </a:lnTo>
                <a:lnTo>
                  <a:pt x="9946404" y="568444"/>
                </a:lnTo>
                <a:lnTo>
                  <a:pt x="9951612" y="565188"/>
                </a:lnTo>
                <a:lnTo>
                  <a:pt x="9956819" y="562583"/>
                </a:lnTo>
                <a:lnTo>
                  <a:pt x="9959423" y="563234"/>
                </a:lnTo>
                <a:lnTo>
                  <a:pt x="9964631" y="564537"/>
                </a:lnTo>
                <a:lnTo>
                  <a:pt x="9969838" y="565839"/>
                </a:lnTo>
                <a:lnTo>
                  <a:pt x="9974395" y="567792"/>
                </a:lnTo>
                <a:lnTo>
                  <a:pt x="9975697" y="571048"/>
                </a:lnTo>
                <a:lnTo>
                  <a:pt x="9976999" y="573653"/>
                </a:lnTo>
                <a:lnTo>
                  <a:pt x="9978301" y="577560"/>
                </a:lnTo>
                <a:lnTo>
                  <a:pt x="9978951" y="581466"/>
                </a:lnTo>
                <a:lnTo>
                  <a:pt x="9980253" y="584722"/>
                </a:lnTo>
                <a:lnTo>
                  <a:pt x="9981555" y="588629"/>
                </a:lnTo>
                <a:lnTo>
                  <a:pt x="9982857" y="591885"/>
                </a:lnTo>
                <a:lnTo>
                  <a:pt x="9984159" y="593838"/>
                </a:lnTo>
                <a:lnTo>
                  <a:pt x="9989367" y="598396"/>
                </a:lnTo>
                <a:lnTo>
                  <a:pt x="9995225" y="604256"/>
                </a:lnTo>
                <a:lnTo>
                  <a:pt x="10001083" y="609465"/>
                </a:lnTo>
                <a:lnTo>
                  <a:pt x="10004989" y="614023"/>
                </a:lnTo>
                <a:lnTo>
                  <a:pt x="10008244" y="618581"/>
                </a:lnTo>
                <a:lnTo>
                  <a:pt x="10012149" y="624441"/>
                </a:lnTo>
                <a:lnTo>
                  <a:pt x="10014753" y="630302"/>
                </a:lnTo>
                <a:lnTo>
                  <a:pt x="10017357" y="634860"/>
                </a:lnTo>
                <a:lnTo>
                  <a:pt x="10016706" y="641371"/>
                </a:lnTo>
                <a:lnTo>
                  <a:pt x="10016706" y="649836"/>
                </a:lnTo>
                <a:lnTo>
                  <a:pt x="10016055" y="658301"/>
                </a:lnTo>
                <a:lnTo>
                  <a:pt x="10017357" y="664812"/>
                </a:lnTo>
                <a:lnTo>
                  <a:pt x="10018659" y="668068"/>
                </a:lnTo>
                <a:lnTo>
                  <a:pt x="10020611" y="671323"/>
                </a:lnTo>
                <a:lnTo>
                  <a:pt x="10023215" y="675230"/>
                </a:lnTo>
                <a:lnTo>
                  <a:pt x="10026470" y="678486"/>
                </a:lnTo>
                <a:lnTo>
                  <a:pt x="10031677" y="684997"/>
                </a:lnTo>
                <a:lnTo>
                  <a:pt x="10035583" y="691509"/>
                </a:lnTo>
                <a:lnTo>
                  <a:pt x="10037536" y="696718"/>
                </a:lnTo>
                <a:lnTo>
                  <a:pt x="10040140" y="703880"/>
                </a:lnTo>
                <a:lnTo>
                  <a:pt x="10042093" y="711043"/>
                </a:lnTo>
                <a:lnTo>
                  <a:pt x="10042743" y="716903"/>
                </a:lnTo>
                <a:lnTo>
                  <a:pt x="10042093" y="726019"/>
                </a:lnTo>
                <a:lnTo>
                  <a:pt x="10040140" y="736437"/>
                </a:lnTo>
                <a:lnTo>
                  <a:pt x="10037536" y="746855"/>
                </a:lnTo>
                <a:lnTo>
                  <a:pt x="10035583" y="754669"/>
                </a:lnTo>
                <a:lnTo>
                  <a:pt x="10032329" y="763134"/>
                </a:lnTo>
                <a:lnTo>
                  <a:pt x="10028423" y="772250"/>
                </a:lnTo>
                <a:lnTo>
                  <a:pt x="10023866" y="781366"/>
                </a:lnTo>
                <a:lnTo>
                  <a:pt x="10019961" y="788528"/>
                </a:lnTo>
                <a:lnTo>
                  <a:pt x="10017357" y="791784"/>
                </a:lnTo>
                <a:lnTo>
                  <a:pt x="10013451" y="796342"/>
                </a:lnTo>
                <a:lnTo>
                  <a:pt x="10008895" y="800900"/>
                </a:lnTo>
                <a:lnTo>
                  <a:pt x="10004989" y="803505"/>
                </a:lnTo>
                <a:lnTo>
                  <a:pt x="10002385" y="805458"/>
                </a:lnTo>
                <a:lnTo>
                  <a:pt x="9999781" y="806109"/>
                </a:lnTo>
                <a:lnTo>
                  <a:pt x="9996527" y="806760"/>
                </a:lnTo>
                <a:lnTo>
                  <a:pt x="9993272" y="806760"/>
                </a:lnTo>
                <a:lnTo>
                  <a:pt x="9986112" y="806760"/>
                </a:lnTo>
                <a:lnTo>
                  <a:pt x="9978951" y="806109"/>
                </a:lnTo>
                <a:lnTo>
                  <a:pt x="9972442" y="808714"/>
                </a:lnTo>
                <a:lnTo>
                  <a:pt x="9963980" y="811969"/>
                </a:lnTo>
                <a:lnTo>
                  <a:pt x="9955517" y="815225"/>
                </a:lnTo>
                <a:lnTo>
                  <a:pt x="9948357" y="819132"/>
                </a:lnTo>
                <a:lnTo>
                  <a:pt x="9944451" y="819783"/>
                </a:lnTo>
                <a:lnTo>
                  <a:pt x="9938593" y="822388"/>
                </a:lnTo>
                <a:lnTo>
                  <a:pt x="9936640" y="823690"/>
                </a:lnTo>
                <a:lnTo>
                  <a:pt x="9934037" y="825643"/>
                </a:lnTo>
                <a:lnTo>
                  <a:pt x="9931433" y="827597"/>
                </a:lnTo>
                <a:lnTo>
                  <a:pt x="9930131" y="828899"/>
                </a:lnTo>
                <a:lnTo>
                  <a:pt x="9930131" y="832155"/>
                </a:lnTo>
                <a:lnTo>
                  <a:pt x="9929480" y="835410"/>
                </a:lnTo>
                <a:lnTo>
                  <a:pt x="9929480" y="837364"/>
                </a:lnTo>
                <a:lnTo>
                  <a:pt x="9929480" y="839317"/>
                </a:lnTo>
                <a:lnTo>
                  <a:pt x="9929480" y="840619"/>
                </a:lnTo>
                <a:lnTo>
                  <a:pt x="9930131" y="841922"/>
                </a:lnTo>
                <a:lnTo>
                  <a:pt x="9931433" y="843875"/>
                </a:lnTo>
                <a:lnTo>
                  <a:pt x="9934037" y="845177"/>
                </a:lnTo>
                <a:lnTo>
                  <a:pt x="9936640" y="846480"/>
                </a:lnTo>
                <a:lnTo>
                  <a:pt x="9938593" y="847131"/>
                </a:lnTo>
                <a:lnTo>
                  <a:pt x="9942499" y="846480"/>
                </a:lnTo>
                <a:lnTo>
                  <a:pt x="9947055" y="845177"/>
                </a:lnTo>
                <a:lnTo>
                  <a:pt x="9950961" y="843875"/>
                </a:lnTo>
                <a:lnTo>
                  <a:pt x="9954215" y="841922"/>
                </a:lnTo>
                <a:lnTo>
                  <a:pt x="9957470" y="838666"/>
                </a:lnTo>
                <a:lnTo>
                  <a:pt x="9960074" y="834759"/>
                </a:lnTo>
                <a:lnTo>
                  <a:pt x="9962027" y="832806"/>
                </a:lnTo>
                <a:lnTo>
                  <a:pt x="9963329" y="830852"/>
                </a:lnTo>
                <a:lnTo>
                  <a:pt x="9964631" y="829550"/>
                </a:lnTo>
                <a:lnTo>
                  <a:pt x="9966583" y="828899"/>
                </a:lnTo>
                <a:lnTo>
                  <a:pt x="9969187" y="828248"/>
                </a:lnTo>
                <a:lnTo>
                  <a:pt x="9971791" y="828248"/>
                </a:lnTo>
                <a:lnTo>
                  <a:pt x="9974395" y="828899"/>
                </a:lnTo>
                <a:lnTo>
                  <a:pt x="9976999" y="828899"/>
                </a:lnTo>
                <a:lnTo>
                  <a:pt x="9978301" y="832155"/>
                </a:lnTo>
                <a:lnTo>
                  <a:pt x="9978301" y="835410"/>
                </a:lnTo>
                <a:lnTo>
                  <a:pt x="9978301" y="839317"/>
                </a:lnTo>
                <a:lnTo>
                  <a:pt x="9976999" y="841922"/>
                </a:lnTo>
                <a:lnTo>
                  <a:pt x="9975697" y="845829"/>
                </a:lnTo>
                <a:lnTo>
                  <a:pt x="9973744" y="849084"/>
                </a:lnTo>
                <a:lnTo>
                  <a:pt x="9971140" y="852340"/>
                </a:lnTo>
                <a:lnTo>
                  <a:pt x="9969187" y="854945"/>
                </a:lnTo>
                <a:lnTo>
                  <a:pt x="9962678" y="856898"/>
                </a:lnTo>
                <a:lnTo>
                  <a:pt x="9956819" y="859502"/>
                </a:lnTo>
                <a:lnTo>
                  <a:pt x="9951612" y="865363"/>
                </a:lnTo>
                <a:lnTo>
                  <a:pt x="9946404" y="872525"/>
                </a:lnTo>
                <a:lnTo>
                  <a:pt x="9946404" y="874479"/>
                </a:lnTo>
                <a:lnTo>
                  <a:pt x="9946404" y="877734"/>
                </a:lnTo>
                <a:lnTo>
                  <a:pt x="9947055" y="880339"/>
                </a:lnTo>
                <a:lnTo>
                  <a:pt x="9948357" y="882943"/>
                </a:lnTo>
                <a:lnTo>
                  <a:pt x="9955517" y="879037"/>
                </a:lnTo>
                <a:lnTo>
                  <a:pt x="9961376" y="875130"/>
                </a:lnTo>
                <a:lnTo>
                  <a:pt x="9967885" y="876432"/>
                </a:lnTo>
                <a:lnTo>
                  <a:pt x="9974395" y="877734"/>
                </a:lnTo>
                <a:lnTo>
                  <a:pt x="9978301" y="877083"/>
                </a:lnTo>
                <a:lnTo>
                  <a:pt x="9982206" y="875781"/>
                </a:lnTo>
                <a:lnTo>
                  <a:pt x="9984159" y="875130"/>
                </a:lnTo>
                <a:lnTo>
                  <a:pt x="9985461" y="874479"/>
                </a:lnTo>
                <a:lnTo>
                  <a:pt x="9986763" y="873176"/>
                </a:lnTo>
                <a:lnTo>
                  <a:pt x="9986763" y="872525"/>
                </a:lnTo>
                <a:lnTo>
                  <a:pt x="9988065" y="867967"/>
                </a:lnTo>
                <a:lnTo>
                  <a:pt x="9988065" y="862107"/>
                </a:lnTo>
                <a:lnTo>
                  <a:pt x="9988715" y="856898"/>
                </a:lnTo>
                <a:lnTo>
                  <a:pt x="9989367" y="852340"/>
                </a:lnTo>
                <a:lnTo>
                  <a:pt x="9993272" y="844526"/>
                </a:lnTo>
                <a:lnTo>
                  <a:pt x="9997178" y="839317"/>
                </a:lnTo>
                <a:lnTo>
                  <a:pt x="9997178" y="830852"/>
                </a:lnTo>
                <a:lnTo>
                  <a:pt x="9997178" y="824341"/>
                </a:lnTo>
                <a:lnTo>
                  <a:pt x="9999781" y="822388"/>
                </a:lnTo>
                <a:lnTo>
                  <a:pt x="10003687" y="820434"/>
                </a:lnTo>
                <a:lnTo>
                  <a:pt x="10006942" y="819783"/>
                </a:lnTo>
                <a:lnTo>
                  <a:pt x="10009545" y="819132"/>
                </a:lnTo>
                <a:lnTo>
                  <a:pt x="10013451" y="824341"/>
                </a:lnTo>
                <a:lnTo>
                  <a:pt x="10017357" y="828899"/>
                </a:lnTo>
                <a:lnTo>
                  <a:pt x="10027121" y="828899"/>
                </a:lnTo>
                <a:lnTo>
                  <a:pt x="10035583" y="828899"/>
                </a:lnTo>
                <a:lnTo>
                  <a:pt x="10044045" y="826945"/>
                </a:lnTo>
                <a:lnTo>
                  <a:pt x="10050555" y="824341"/>
                </a:lnTo>
                <a:lnTo>
                  <a:pt x="10056413" y="824992"/>
                </a:lnTo>
                <a:lnTo>
                  <a:pt x="10063574" y="826294"/>
                </a:lnTo>
                <a:lnTo>
                  <a:pt x="10066829" y="826945"/>
                </a:lnTo>
                <a:lnTo>
                  <a:pt x="10069432" y="827597"/>
                </a:lnTo>
                <a:lnTo>
                  <a:pt x="10072036" y="827597"/>
                </a:lnTo>
                <a:lnTo>
                  <a:pt x="10073989" y="826945"/>
                </a:lnTo>
                <a:lnTo>
                  <a:pt x="10076593" y="825643"/>
                </a:lnTo>
                <a:lnTo>
                  <a:pt x="10078545" y="823690"/>
                </a:lnTo>
                <a:lnTo>
                  <a:pt x="10080498" y="820434"/>
                </a:lnTo>
                <a:lnTo>
                  <a:pt x="10081800" y="816527"/>
                </a:lnTo>
                <a:lnTo>
                  <a:pt x="10080498" y="814574"/>
                </a:lnTo>
                <a:lnTo>
                  <a:pt x="10078545" y="812620"/>
                </a:lnTo>
                <a:lnTo>
                  <a:pt x="10076593" y="810667"/>
                </a:lnTo>
                <a:lnTo>
                  <a:pt x="10073989" y="808714"/>
                </a:lnTo>
                <a:lnTo>
                  <a:pt x="10068781" y="806109"/>
                </a:lnTo>
                <a:lnTo>
                  <a:pt x="10064225" y="803505"/>
                </a:lnTo>
                <a:lnTo>
                  <a:pt x="10061621" y="800900"/>
                </a:lnTo>
                <a:lnTo>
                  <a:pt x="10060319" y="797644"/>
                </a:lnTo>
                <a:lnTo>
                  <a:pt x="10059017" y="793737"/>
                </a:lnTo>
                <a:lnTo>
                  <a:pt x="10058366" y="791133"/>
                </a:lnTo>
                <a:lnTo>
                  <a:pt x="10059668" y="789179"/>
                </a:lnTo>
                <a:lnTo>
                  <a:pt x="10061621" y="787877"/>
                </a:lnTo>
                <a:lnTo>
                  <a:pt x="10064225" y="786575"/>
                </a:lnTo>
                <a:lnTo>
                  <a:pt x="10066829" y="785273"/>
                </a:lnTo>
                <a:lnTo>
                  <a:pt x="10072036" y="782668"/>
                </a:lnTo>
                <a:lnTo>
                  <a:pt x="10076593" y="780715"/>
                </a:lnTo>
                <a:lnTo>
                  <a:pt x="10085706" y="782017"/>
                </a:lnTo>
                <a:lnTo>
                  <a:pt x="10094168" y="783319"/>
                </a:lnTo>
                <a:lnTo>
                  <a:pt x="10096772" y="783319"/>
                </a:lnTo>
                <a:lnTo>
                  <a:pt x="10100677" y="782668"/>
                </a:lnTo>
                <a:lnTo>
                  <a:pt x="10102631" y="782017"/>
                </a:lnTo>
                <a:lnTo>
                  <a:pt x="10104583" y="782668"/>
                </a:lnTo>
                <a:lnTo>
                  <a:pt x="10105885" y="782668"/>
                </a:lnTo>
                <a:lnTo>
                  <a:pt x="10107187" y="783319"/>
                </a:lnTo>
                <a:lnTo>
                  <a:pt x="10108489" y="788528"/>
                </a:lnTo>
                <a:lnTo>
                  <a:pt x="10109791" y="796342"/>
                </a:lnTo>
                <a:lnTo>
                  <a:pt x="10112395" y="798296"/>
                </a:lnTo>
                <a:lnTo>
                  <a:pt x="10115649" y="799598"/>
                </a:lnTo>
                <a:lnTo>
                  <a:pt x="10119555" y="800900"/>
                </a:lnTo>
                <a:lnTo>
                  <a:pt x="10122159" y="801551"/>
                </a:lnTo>
                <a:lnTo>
                  <a:pt x="10126065" y="798947"/>
                </a:lnTo>
                <a:lnTo>
                  <a:pt x="10129969" y="796342"/>
                </a:lnTo>
                <a:lnTo>
                  <a:pt x="10133875" y="794389"/>
                </a:lnTo>
                <a:lnTo>
                  <a:pt x="10139083" y="793737"/>
                </a:lnTo>
                <a:lnTo>
                  <a:pt x="10143639" y="793737"/>
                </a:lnTo>
                <a:lnTo>
                  <a:pt x="10147545" y="793737"/>
                </a:lnTo>
                <a:lnTo>
                  <a:pt x="10154055" y="796342"/>
                </a:lnTo>
                <a:lnTo>
                  <a:pt x="10160565" y="798947"/>
                </a:lnTo>
                <a:lnTo>
                  <a:pt x="10163167" y="801551"/>
                </a:lnTo>
                <a:lnTo>
                  <a:pt x="10166423" y="804807"/>
                </a:lnTo>
                <a:lnTo>
                  <a:pt x="10169027" y="808714"/>
                </a:lnTo>
                <a:lnTo>
                  <a:pt x="10170329" y="811318"/>
                </a:lnTo>
                <a:lnTo>
                  <a:pt x="10170329" y="813923"/>
                </a:lnTo>
                <a:lnTo>
                  <a:pt x="10169677" y="817830"/>
                </a:lnTo>
                <a:lnTo>
                  <a:pt x="10169027" y="819783"/>
                </a:lnTo>
                <a:lnTo>
                  <a:pt x="10169677" y="821085"/>
                </a:lnTo>
                <a:lnTo>
                  <a:pt x="10169677" y="823039"/>
                </a:lnTo>
                <a:lnTo>
                  <a:pt x="10170329" y="824341"/>
                </a:lnTo>
                <a:lnTo>
                  <a:pt x="10170979" y="826294"/>
                </a:lnTo>
                <a:lnTo>
                  <a:pt x="10172281" y="828899"/>
                </a:lnTo>
                <a:lnTo>
                  <a:pt x="10173583" y="832155"/>
                </a:lnTo>
                <a:lnTo>
                  <a:pt x="10175535" y="834108"/>
                </a:lnTo>
                <a:lnTo>
                  <a:pt x="10178139" y="835410"/>
                </a:lnTo>
                <a:lnTo>
                  <a:pt x="10180743" y="836062"/>
                </a:lnTo>
                <a:lnTo>
                  <a:pt x="10183997" y="835410"/>
                </a:lnTo>
                <a:lnTo>
                  <a:pt x="10186601" y="834108"/>
                </a:lnTo>
                <a:lnTo>
                  <a:pt x="10188555" y="832806"/>
                </a:lnTo>
                <a:lnTo>
                  <a:pt x="10189857" y="830201"/>
                </a:lnTo>
                <a:lnTo>
                  <a:pt x="10191159" y="826945"/>
                </a:lnTo>
                <a:lnTo>
                  <a:pt x="10191809" y="824341"/>
                </a:lnTo>
                <a:lnTo>
                  <a:pt x="10194413" y="815876"/>
                </a:lnTo>
                <a:lnTo>
                  <a:pt x="10196365" y="806109"/>
                </a:lnTo>
                <a:lnTo>
                  <a:pt x="10200923" y="804807"/>
                </a:lnTo>
                <a:lnTo>
                  <a:pt x="10206781" y="803505"/>
                </a:lnTo>
                <a:lnTo>
                  <a:pt x="10209385" y="803505"/>
                </a:lnTo>
                <a:lnTo>
                  <a:pt x="10213291" y="804156"/>
                </a:lnTo>
                <a:lnTo>
                  <a:pt x="10216545" y="804807"/>
                </a:lnTo>
                <a:lnTo>
                  <a:pt x="10219799" y="806109"/>
                </a:lnTo>
                <a:lnTo>
                  <a:pt x="10222403" y="813923"/>
                </a:lnTo>
                <a:lnTo>
                  <a:pt x="10224357" y="819132"/>
                </a:lnTo>
                <a:lnTo>
                  <a:pt x="10226961" y="818481"/>
                </a:lnTo>
                <a:lnTo>
                  <a:pt x="10229563" y="815876"/>
                </a:lnTo>
                <a:lnTo>
                  <a:pt x="10232167" y="813923"/>
                </a:lnTo>
                <a:lnTo>
                  <a:pt x="10234771" y="811318"/>
                </a:lnTo>
                <a:lnTo>
                  <a:pt x="10239979" y="801551"/>
                </a:lnTo>
                <a:lnTo>
                  <a:pt x="10244535" y="793737"/>
                </a:lnTo>
                <a:lnTo>
                  <a:pt x="10249093" y="792435"/>
                </a:lnTo>
                <a:lnTo>
                  <a:pt x="10253649" y="791133"/>
                </a:lnTo>
                <a:lnTo>
                  <a:pt x="10257555" y="791133"/>
                </a:lnTo>
                <a:lnTo>
                  <a:pt x="10260157" y="791133"/>
                </a:lnTo>
                <a:lnTo>
                  <a:pt x="10262761" y="791784"/>
                </a:lnTo>
                <a:lnTo>
                  <a:pt x="10264715" y="793737"/>
                </a:lnTo>
                <a:lnTo>
                  <a:pt x="10266667" y="796342"/>
                </a:lnTo>
                <a:lnTo>
                  <a:pt x="10267969" y="798947"/>
                </a:lnTo>
                <a:lnTo>
                  <a:pt x="10266667" y="800900"/>
                </a:lnTo>
                <a:lnTo>
                  <a:pt x="10264063" y="803505"/>
                </a:lnTo>
                <a:lnTo>
                  <a:pt x="10263413" y="805458"/>
                </a:lnTo>
                <a:lnTo>
                  <a:pt x="10262761" y="806760"/>
                </a:lnTo>
                <a:lnTo>
                  <a:pt x="10262111" y="808062"/>
                </a:lnTo>
                <a:lnTo>
                  <a:pt x="10262761" y="808714"/>
                </a:lnTo>
                <a:lnTo>
                  <a:pt x="10263413" y="811318"/>
                </a:lnTo>
                <a:lnTo>
                  <a:pt x="10264063" y="813923"/>
                </a:lnTo>
                <a:lnTo>
                  <a:pt x="10266017" y="816527"/>
                </a:lnTo>
                <a:lnTo>
                  <a:pt x="10267969" y="819132"/>
                </a:lnTo>
                <a:lnTo>
                  <a:pt x="10269271" y="819783"/>
                </a:lnTo>
                <a:lnTo>
                  <a:pt x="10271225" y="820434"/>
                </a:lnTo>
                <a:lnTo>
                  <a:pt x="10273177" y="821085"/>
                </a:lnTo>
                <a:lnTo>
                  <a:pt x="10275781" y="821085"/>
                </a:lnTo>
                <a:lnTo>
                  <a:pt x="10280989" y="820434"/>
                </a:lnTo>
                <a:lnTo>
                  <a:pt x="10285545" y="819132"/>
                </a:lnTo>
                <a:lnTo>
                  <a:pt x="10289451" y="815876"/>
                </a:lnTo>
                <a:lnTo>
                  <a:pt x="10292705" y="811318"/>
                </a:lnTo>
                <a:lnTo>
                  <a:pt x="10295959" y="806760"/>
                </a:lnTo>
                <a:lnTo>
                  <a:pt x="10298563" y="803505"/>
                </a:lnTo>
                <a:lnTo>
                  <a:pt x="10302469" y="802202"/>
                </a:lnTo>
                <a:lnTo>
                  <a:pt x="10307677" y="800249"/>
                </a:lnTo>
                <a:lnTo>
                  <a:pt x="10312233" y="798947"/>
                </a:lnTo>
                <a:lnTo>
                  <a:pt x="10316789" y="798947"/>
                </a:lnTo>
                <a:lnTo>
                  <a:pt x="10322649" y="799598"/>
                </a:lnTo>
                <a:lnTo>
                  <a:pt x="10330459" y="801551"/>
                </a:lnTo>
                <a:lnTo>
                  <a:pt x="10337621" y="804156"/>
                </a:lnTo>
                <a:lnTo>
                  <a:pt x="10342177" y="806109"/>
                </a:lnTo>
                <a:lnTo>
                  <a:pt x="10342827" y="806760"/>
                </a:lnTo>
                <a:lnTo>
                  <a:pt x="10344129" y="808714"/>
                </a:lnTo>
                <a:lnTo>
                  <a:pt x="10344781" y="811318"/>
                </a:lnTo>
                <a:lnTo>
                  <a:pt x="10345431" y="814574"/>
                </a:lnTo>
                <a:lnTo>
                  <a:pt x="10346733" y="821085"/>
                </a:lnTo>
                <a:lnTo>
                  <a:pt x="10347385" y="826945"/>
                </a:lnTo>
                <a:lnTo>
                  <a:pt x="10343479" y="834108"/>
                </a:lnTo>
                <a:lnTo>
                  <a:pt x="10339573" y="839317"/>
                </a:lnTo>
                <a:lnTo>
                  <a:pt x="10340875" y="845177"/>
                </a:lnTo>
                <a:lnTo>
                  <a:pt x="10342177" y="849735"/>
                </a:lnTo>
                <a:lnTo>
                  <a:pt x="10344129" y="850386"/>
                </a:lnTo>
                <a:lnTo>
                  <a:pt x="10346733" y="850386"/>
                </a:lnTo>
                <a:lnTo>
                  <a:pt x="10349337" y="849735"/>
                </a:lnTo>
                <a:lnTo>
                  <a:pt x="10352591" y="849084"/>
                </a:lnTo>
                <a:lnTo>
                  <a:pt x="10357799" y="847782"/>
                </a:lnTo>
                <a:lnTo>
                  <a:pt x="10362355" y="847131"/>
                </a:lnTo>
                <a:lnTo>
                  <a:pt x="10364959" y="847782"/>
                </a:lnTo>
                <a:lnTo>
                  <a:pt x="10368865" y="849084"/>
                </a:lnTo>
                <a:lnTo>
                  <a:pt x="10370817" y="849735"/>
                </a:lnTo>
                <a:lnTo>
                  <a:pt x="10372771" y="851038"/>
                </a:lnTo>
                <a:lnTo>
                  <a:pt x="10374073" y="852991"/>
                </a:lnTo>
                <a:lnTo>
                  <a:pt x="10375375" y="854945"/>
                </a:lnTo>
                <a:lnTo>
                  <a:pt x="10374723" y="856898"/>
                </a:lnTo>
                <a:lnTo>
                  <a:pt x="10372121" y="859502"/>
                </a:lnTo>
                <a:lnTo>
                  <a:pt x="10370167" y="861456"/>
                </a:lnTo>
                <a:lnTo>
                  <a:pt x="10367563" y="862107"/>
                </a:lnTo>
                <a:lnTo>
                  <a:pt x="10362355" y="865363"/>
                </a:lnTo>
                <a:lnTo>
                  <a:pt x="10355847" y="868618"/>
                </a:lnTo>
                <a:lnTo>
                  <a:pt x="10349989" y="871874"/>
                </a:lnTo>
                <a:lnTo>
                  <a:pt x="10344781" y="875130"/>
                </a:lnTo>
                <a:lnTo>
                  <a:pt x="10340875" y="878385"/>
                </a:lnTo>
                <a:lnTo>
                  <a:pt x="10336317" y="884897"/>
                </a:lnTo>
                <a:lnTo>
                  <a:pt x="10332413" y="890757"/>
                </a:lnTo>
                <a:lnTo>
                  <a:pt x="10329809" y="895966"/>
                </a:lnTo>
                <a:lnTo>
                  <a:pt x="10325253" y="901175"/>
                </a:lnTo>
                <a:lnTo>
                  <a:pt x="10320695" y="907687"/>
                </a:lnTo>
                <a:lnTo>
                  <a:pt x="10316789" y="913547"/>
                </a:lnTo>
                <a:lnTo>
                  <a:pt x="10314185" y="918756"/>
                </a:lnTo>
                <a:lnTo>
                  <a:pt x="10311583" y="923965"/>
                </a:lnTo>
                <a:lnTo>
                  <a:pt x="10307677" y="930476"/>
                </a:lnTo>
                <a:lnTo>
                  <a:pt x="10302469" y="936988"/>
                </a:lnTo>
                <a:lnTo>
                  <a:pt x="10298563" y="941546"/>
                </a:lnTo>
                <a:lnTo>
                  <a:pt x="10295959" y="943499"/>
                </a:lnTo>
                <a:lnTo>
                  <a:pt x="10292053" y="945453"/>
                </a:lnTo>
                <a:lnTo>
                  <a:pt x="10288149" y="946104"/>
                </a:lnTo>
                <a:lnTo>
                  <a:pt x="10285545" y="946755"/>
                </a:lnTo>
                <a:lnTo>
                  <a:pt x="10282941" y="946104"/>
                </a:lnTo>
                <a:lnTo>
                  <a:pt x="10279687" y="945453"/>
                </a:lnTo>
                <a:lnTo>
                  <a:pt x="10276431" y="943499"/>
                </a:lnTo>
                <a:lnTo>
                  <a:pt x="10275129" y="941546"/>
                </a:lnTo>
                <a:lnTo>
                  <a:pt x="10270573" y="936988"/>
                </a:lnTo>
                <a:lnTo>
                  <a:pt x="10265365" y="931779"/>
                </a:lnTo>
                <a:lnTo>
                  <a:pt x="10264063" y="931128"/>
                </a:lnTo>
                <a:lnTo>
                  <a:pt x="10262761" y="931128"/>
                </a:lnTo>
                <a:lnTo>
                  <a:pt x="10260809" y="931128"/>
                </a:lnTo>
                <a:lnTo>
                  <a:pt x="10258857" y="931779"/>
                </a:lnTo>
                <a:lnTo>
                  <a:pt x="10254299" y="933081"/>
                </a:lnTo>
                <a:lnTo>
                  <a:pt x="10249743" y="934383"/>
                </a:lnTo>
                <a:lnTo>
                  <a:pt x="10247139" y="936337"/>
                </a:lnTo>
                <a:lnTo>
                  <a:pt x="10243885" y="938290"/>
                </a:lnTo>
                <a:lnTo>
                  <a:pt x="10239979" y="940895"/>
                </a:lnTo>
                <a:lnTo>
                  <a:pt x="10237375" y="944150"/>
                </a:lnTo>
                <a:lnTo>
                  <a:pt x="10235423" y="946755"/>
                </a:lnTo>
                <a:lnTo>
                  <a:pt x="10234121" y="950662"/>
                </a:lnTo>
                <a:lnTo>
                  <a:pt x="10233469" y="952615"/>
                </a:lnTo>
                <a:lnTo>
                  <a:pt x="10233469" y="954569"/>
                </a:lnTo>
                <a:lnTo>
                  <a:pt x="10234121" y="955871"/>
                </a:lnTo>
                <a:lnTo>
                  <a:pt x="10234771" y="957173"/>
                </a:lnTo>
                <a:lnTo>
                  <a:pt x="10237375" y="958476"/>
                </a:lnTo>
                <a:lnTo>
                  <a:pt x="10241281" y="959127"/>
                </a:lnTo>
                <a:lnTo>
                  <a:pt x="10244535" y="959778"/>
                </a:lnTo>
                <a:lnTo>
                  <a:pt x="10247139" y="959778"/>
                </a:lnTo>
                <a:lnTo>
                  <a:pt x="10252347" y="958476"/>
                </a:lnTo>
                <a:lnTo>
                  <a:pt x="10257555" y="955871"/>
                </a:lnTo>
                <a:lnTo>
                  <a:pt x="10263413" y="953266"/>
                </a:lnTo>
                <a:lnTo>
                  <a:pt x="10267969" y="951964"/>
                </a:lnTo>
                <a:lnTo>
                  <a:pt x="10271875" y="953917"/>
                </a:lnTo>
                <a:lnTo>
                  <a:pt x="10276431" y="955871"/>
                </a:lnTo>
                <a:lnTo>
                  <a:pt x="10280337" y="958476"/>
                </a:lnTo>
                <a:lnTo>
                  <a:pt x="10282941" y="962382"/>
                </a:lnTo>
                <a:lnTo>
                  <a:pt x="10284243" y="964987"/>
                </a:lnTo>
                <a:lnTo>
                  <a:pt x="10284893" y="969545"/>
                </a:lnTo>
                <a:lnTo>
                  <a:pt x="10285545" y="974103"/>
                </a:lnTo>
                <a:lnTo>
                  <a:pt x="10285545" y="977359"/>
                </a:lnTo>
                <a:lnTo>
                  <a:pt x="10282941" y="980614"/>
                </a:lnTo>
                <a:lnTo>
                  <a:pt x="10279687" y="983870"/>
                </a:lnTo>
                <a:lnTo>
                  <a:pt x="10277733" y="985172"/>
                </a:lnTo>
                <a:lnTo>
                  <a:pt x="10276431" y="987126"/>
                </a:lnTo>
                <a:lnTo>
                  <a:pt x="10275781" y="989079"/>
                </a:lnTo>
                <a:lnTo>
                  <a:pt x="10275129" y="991032"/>
                </a:lnTo>
                <a:lnTo>
                  <a:pt x="10274479" y="991683"/>
                </a:lnTo>
                <a:lnTo>
                  <a:pt x="10274479" y="993637"/>
                </a:lnTo>
                <a:lnTo>
                  <a:pt x="10274479" y="994939"/>
                </a:lnTo>
                <a:lnTo>
                  <a:pt x="10274479" y="996893"/>
                </a:lnTo>
                <a:lnTo>
                  <a:pt x="10275129" y="1000799"/>
                </a:lnTo>
                <a:lnTo>
                  <a:pt x="10275129" y="1003404"/>
                </a:lnTo>
                <a:lnTo>
                  <a:pt x="10282941" y="1011218"/>
                </a:lnTo>
                <a:lnTo>
                  <a:pt x="10290753" y="1018380"/>
                </a:lnTo>
                <a:lnTo>
                  <a:pt x="10291403" y="1023589"/>
                </a:lnTo>
                <a:lnTo>
                  <a:pt x="10292053" y="1028798"/>
                </a:lnTo>
                <a:lnTo>
                  <a:pt x="10292053" y="1031403"/>
                </a:lnTo>
                <a:lnTo>
                  <a:pt x="10292053" y="1033356"/>
                </a:lnTo>
                <a:lnTo>
                  <a:pt x="10291403" y="1035310"/>
                </a:lnTo>
                <a:lnTo>
                  <a:pt x="10290753" y="1036612"/>
                </a:lnTo>
                <a:lnTo>
                  <a:pt x="10286847" y="1043775"/>
                </a:lnTo>
                <a:lnTo>
                  <a:pt x="10282941" y="1048984"/>
                </a:lnTo>
                <a:lnTo>
                  <a:pt x="10282289" y="1050286"/>
                </a:lnTo>
                <a:lnTo>
                  <a:pt x="10281639" y="1052239"/>
                </a:lnTo>
                <a:lnTo>
                  <a:pt x="10281639" y="1054193"/>
                </a:lnTo>
                <a:lnTo>
                  <a:pt x="10282289" y="1056797"/>
                </a:lnTo>
                <a:lnTo>
                  <a:pt x="10282289" y="1061355"/>
                </a:lnTo>
                <a:lnTo>
                  <a:pt x="10282941" y="1064611"/>
                </a:lnTo>
                <a:lnTo>
                  <a:pt x="10290753" y="1071122"/>
                </a:lnTo>
                <a:lnTo>
                  <a:pt x="10298563" y="1076983"/>
                </a:lnTo>
                <a:lnTo>
                  <a:pt x="10297913" y="1081541"/>
                </a:lnTo>
                <a:lnTo>
                  <a:pt x="10297261" y="1087401"/>
                </a:lnTo>
                <a:lnTo>
                  <a:pt x="10295959" y="1093912"/>
                </a:lnTo>
                <a:lnTo>
                  <a:pt x="10295959" y="1098470"/>
                </a:lnTo>
                <a:lnTo>
                  <a:pt x="10293357" y="1102377"/>
                </a:lnTo>
                <a:lnTo>
                  <a:pt x="10290753" y="1108237"/>
                </a:lnTo>
                <a:lnTo>
                  <a:pt x="10294657" y="1116051"/>
                </a:lnTo>
                <a:lnTo>
                  <a:pt x="10298563" y="1126469"/>
                </a:lnTo>
                <a:lnTo>
                  <a:pt x="10299865" y="1131027"/>
                </a:lnTo>
                <a:lnTo>
                  <a:pt x="10300517" y="1136236"/>
                </a:lnTo>
                <a:lnTo>
                  <a:pt x="10300517" y="1142096"/>
                </a:lnTo>
                <a:lnTo>
                  <a:pt x="10301167" y="1146654"/>
                </a:lnTo>
                <a:lnTo>
                  <a:pt x="10299865" y="1153166"/>
                </a:lnTo>
                <a:lnTo>
                  <a:pt x="10298563" y="1161631"/>
                </a:lnTo>
                <a:lnTo>
                  <a:pt x="10296611" y="1170095"/>
                </a:lnTo>
                <a:lnTo>
                  <a:pt x="10295959" y="1177258"/>
                </a:lnTo>
                <a:lnTo>
                  <a:pt x="10298563" y="1185072"/>
                </a:lnTo>
                <a:lnTo>
                  <a:pt x="10301167" y="1195490"/>
                </a:lnTo>
                <a:lnTo>
                  <a:pt x="10299865" y="1202001"/>
                </a:lnTo>
                <a:lnTo>
                  <a:pt x="10297261" y="1209164"/>
                </a:lnTo>
                <a:lnTo>
                  <a:pt x="10294657" y="1216977"/>
                </a:lnTo>
                <a:lnTo>
                  <a:pt x="10293357" y="1223489"/>
                </a:lnTo>
                <a:lnTo>
                  <a:pt x="10292705" y="1226744"/>
                </a:lnTo>
                <a:lnTo>
                  <a:pt x="10292705" y="1230000"/>
                </a:lnTo>
                <a:lnTo>
                  <a:pt x="10292705" y="1233256"/>
                </a:lnTo>
                <a:lnTo>
                  <a:pt x="10293357" y="1236511"/>
                </a:lnTo>
                <a:lnTo>
                  <a:pt x="10295309" y="1243023"/>
                </a:lnTo>
                <a:lnTo>
                  <a:pt x="10295959" y="1246279"/>
                </a:lnTo>
                <a:lnTo>
                  <a:pt x="10302469" y="1251488"/>
                </a:lnTo>
                <a:lnTo>
                  <a:pt x="10311583" y="1259301"/>
                </a:lnTo>
                <a:lnTo>
                  <a:pt x="10316139" y="1267766"/>
                </a:lnTo>
                <a:lnTo>
                  <a:pt x="10319393" y="1274277"/>
                </a:lnTo>
                <a:lnTo>
                  <a:pt x="10316789" y="1277533"/>
                </a:lnTo>
                <a:lnTo>
                  <a:pt x="10314185" y="1280789"/>
                </a:lnTo>
                <a:lnTo>
                  <a:pt x="10312233" y="1283393"/>
                </a:lnTo>
                <a:lnTo>
                  <a:pt x="10311583" y="1287300"/>
                </a:lnTo>
                <a:lnTo>
                  <a:pt x="10309629" y="1290556"/>
                </a:lnTo>
                <a:lnTo>
                  <a:pt x="10306375" y="1295765"/>
                </a:lnTo>
                <a:lnTo>
                  <a:pt x="10305723" y="1299672"/>
                </a:lnTo>
                <a:lnTo>
                  <a:pt x="10305073" y="1302276"/>
                </a:lnTo>
                <a:lnTo>
                  <a:pt x="10305073" y="1304230"/>
                </a:lnTo>
                <a:lnTo>
                  <a:pt x="10305723" y="1305532"/>
                </a:lnTo>
                <a:lnTo>
                  <a:pt x="10312885" y="1305532"/>
                </a:lnTo>
                <a:lnTo>
                  <a:pt x="10319393" y="1305532"/>
                </a:lnTo>
                <a:lnTo>
                  <a:pt x="10323299" y="1308137"/>
                </a:lnTo>
                <a:lnTo>
                  <a:pt x="10327205" y="1313346"/>
                </a:lnTo>
                <a:lnTo>
                  <a:pt x="10328507" y="1317904"/>
                </a:lnTo>
                <a:lnTo>
                  <a:pt x="10329157" y="1323113"/>
                </a:lnTo>
                <a:lnTo>
                  <a:pt x="10329809" y="1328973"/>
                </a:lnTo>
                <a:lnTo>
                  <a:pt x="10329809" y="1333531"/>
                </a:lnTo>
                <a:lnTo>
                  <a:pt x="10325903" y="1338740"/>
                </a:lnTo>
                <a:lnTo>
                  <a:pt x="10321997" y="1345903"/>
                </a:lnTo>
                <a:lnTo>
                  <a:pt x="10322649" y="1348507"/>
                </a:lnTo>
                <a:lnTo>
                  <a:pt x="10324601" y="1351112"/>
                </a:lnTo>
                <a:lnTo>
                  <a:pt x="10327205" y="1353065"/>
                </a:lnTo>
                <a:lnTo>
                  <a:pt x="10329809" y="1353716"/>
                </a:lnTo>
                <a:lnTo>
                  <a:pt x="10331761" y="1355670"/>
                </a:lnTo>
                <a:lnTo>
                  <a:pt x="10335017" y="1356972"/>
                </a:lnTo>
                <a:lnTo>
                  <a:pt x="10338921" y="1358274"/>
                </a:lnTo>
                <a:lnTo>
                  <a:pt x="10342827" y="1358925"/>
                </a:lnTo>
                <a:lnTo>
                  <a:pt x="10346733" y="1360228"/>
                </a:lnTo>
                <a:lnTo>
                  <a:pt x="10350639" y="1362181"/>
                </a:lnTo>
                <a:lnTo>
                  <a:pt x="10353243" y="1364135"/>
                </a:lnTo>
                <a:lnTo>
                  <a:pt x="10354545" y="1366739"/>
                </a:lnTo>
                <a:lnTo>
                  <a:pt x="10355195" y="1368041"/>
                </a:lnTo>
                <a:lnTo>
                  <a:pt x="10355847" y="1369344"/>
                </a:lnTo>
                <a:lnTo>
                  <a:pt x="10355847" y="1371948"/>
                </a:lnTo>
                <a:lnTo>
                  <a:pt x="10355847" y="1373902"/>
                </a:lnTo>
                <a:lnTo>
                  <a:pt x="10355195" y="1378460"/>
                </a:lnTo>
                <a:lnTo>
                  <a:pt x="10354545" y="1381715"/>
                </a:lnTo>
                <a:lnTo>
                  <a:pt x="10352591" y="1386273"/>
                </a:lnTo>
                <a:lnTo>
                  <a:pt x="10349989" y="1392134"/>
                </a:lnTo>
                <a:lnTo>
                  <a:pt x="10348035" y="1397343"/>
                </a:lnTo>
                <a:lnTo>
                  <a:pt x="10347385" y="1402552"/>
                </a:lnTo>
                <a:lnTo>
                  <a:pt x="10346733" y="1405156"/>
                </a:lnTo>
                <a:lnTo>
                  <a:pt x="10346083" y="1407110"/>
                </a:lnTo>
                <a:lnTo>
                  <a:pt x="10346083" y="1410365"/>
                </a:lnTo>
                <a:lnTo>
                  <a:pt x="10346733" y="1412970"/>
                </a:lnTo>
                <a:lnTo>
                  <a:pt x="10348035" y="1418830"/>
                </a:lnTo>
                <a:lnTo>
                  <a:pt x="10349989" y="1423388"/>
                </a:lnTo>
                <a:lnTo>
                  <a:pt x="10352591" y="1441620"/>
                </a:lnTo>
                <a:lnTo>
                  <a:pt x="10356497" y="1463759"/>
                </a:lnTo>
                <a:lnTo>
                  <a:pt x="10359101" y="1474828"/>
                </a:lnTo>
                <a:lnTo>
                  <a:pt x="10361705" y="1485246"/>
                </a:lnTo>
                <a:lnTo>
                  <a:pt x="10364959" y="1494362"/>
                </a:lnTo>
                <a:lnTo>
                  <a:pt x="10367563" y="1502176"/>
                </a:lnTo>
                <a:lnTo>
                  <a:pt x="10372121" y="1509338"/>
                </a:lnTo>
                <a:lnTo>
                  <a:pt x="10377979" y="1517803"/>
                </a:lnTo>
                <a:lnTo>
                  <a:pt x="10384487" y="1526268"/>
                </a:lnTo>
                <a:lnTo>
                  <a:pt x="10390347" y="1533431"/>
                </a:lnTo>
                <a:lnTo>
                  <a:pt x="10393601" y="1535384"/>
                </a:lnTo>
                <a:lnTo>
                  <a:pt x="10398157" y="1537337"/>
                </a:lnTo>
                <a:lnTo>
                  <a:pt x="10400761" y="1538640"/>
                </a:lnTo>
                <a:lnTo>
                  <a:pt x="10402713" y="1539942"/>
                </a:lnTo>
                <a:lnTo>
                  <a:pt x="10404667" y="1541244"/>
                </a:lnTo>
                <a:lnTo>
                  <a:pt x="10405969" y="1543198"/>
                </a:lnTo>
                <a:lnTo>
                  <a:pt x="10407271" y="1546453"/>
                </a:lnTo>
                <a:lnTo>
                  <a:pt x="10407921" y="1551011"/>
                </a:lnTo>
                <a:lnTo>
                  <a:pt x="10407271" y="1555569"/>
                </a:lnTo>
                <a:lnTo>
                  <a:pt x="10405969" y="1558825"/>
                </a:lnTo>
                <a:lnTo>
                  <a:pt x="10404667" y="1560127"/>
                </a:lnTo>
                <a:lnTo>
                  <a:pt x="10402713" y="1561429"/>
                </a:lnTo>
                <a:lnTo>
                  <a:pt x="10400111" y="1562732"/>
                </a:lnTo>
                <a:lnTo>
                  <a:pt x="10397507" y="1562732"/>
                </a:lnTo>
                <a:lnTo>
                  <a:pt x="10392299" y="1563383"/>
                </a:lnTo>
                <a:lnTo>
                  <a:pt x="10387743" y="1563383"/>
                </a:lnTo>
                <a:lnTo>
                  <a:pt x="10381233" y="1564685"/>
                </a:lnTo>
                <a:lnTo>
                  <a:pt x="10374073" y="1564685"/>
                </a:lnTo>
                <a:lnTo>
                  <a:pt x="10366261" y="1564034"/>
                </a:lnTo>
                <a:lnTo>
                  <a:pt x="10359753" y="1563383"/>
                </a:lnTo>
                <a:lnTo>
                  <a:pt x="10353243" y="1564034"/>
                </a:lnTo>
                <a:lnTo>
                  <a:pt x="10346083" y="1564685"/>
                </a:lnTo>
                <a:lnTo>
                  <a:pt x="10338271" y="1565987"/>
                </a:lnTo>
                <a:lnTo>
                  <a:pt x="10331761" y="1565987"/>
                </a:lnTo>
                <a:lnTo>
                  <a:pt x="10324601" y="1567941"/>
                </a:lnTo>
                <a:lnTo>
                  <a:pt x="10315489" y="1569243"/>
                </a:lnTo>
                <a:lnTo>
                  <a:pt x="10310931" y="1569894"/>
                </a:lnTo>
                <a:lnTo>
                  <a:pt x="10305723" y="1570545"/>
                </a:lnTo>
                <a:lnTo>
                  <a:pt x="10301819" y="1571848"/>
                </a:lnTo>
                <a:lnTo>
                  <a:pt x="10298563" y="1573801"/>
                </a:lnTo>
                <a:lnTo>
                  <a:pt x="10296611" y="1574452"/>
                </a:lnTo>
                <a:lnTo>
                  <a:pt x="10294657" y="1575103"/>
                </a:lnTo>
                <a:lnTo>
                  <a:pt x="10292705" y="1576406"/>
                </a:lnTo>
                <a:lnTo>
                  <a:pt x="10290753" y="1577708"/>
                </a:lnTo>
                <a:lnTo>
                  <a:pt x="10288149" y="1581615"/>
                </a:lnTo>
                <a:lnTo>
                  <a:pt x="10285545" y="1584219"/>
                </a:lnTo>
                <a:lnTo>
                  <a:pt x="10283591" y="1587475"/>
                </a:lnTo>
                <a:lnTo>
                  <a:pt x="10282941" y="1590731"/>
                </a:lnTo>
                <a:lnTo>
                  <a:pt x="10282289" y="1594638"/>
                </a:lnTo>
                <a:lnTo>
                  <a:pt x="10281639" y="1599196"/>
                </a:lnTo>
                <a:lnTo>
                  <a:pt x="10280989" y="1603102"/>
                </a:lnTo>
                <a:lnTo>
                  <a:pt x="10280337" y="1606358"/>
                </a:lnTo>
                <a:lnTo>
                  <a:pt x="10279687" y="1610265"/>
                </a:lnTo>
                <a:lnTo>
                  <a:pt x="10277733" y="1612869"/>
                </a:lnTo>
                <a:lnTo>
                  <a:pt x="10277733" y="1614172"/>
                </a:lnTo>
                <a:lnTo>
                  <a:pt x="10276431" y="1616125"/>
                </a:lnTo>
                <a:lnTo>
                  <a:pt x="10275129" y="1617427"/>
                </a:lnTo>
                <a:lnTo>
                  <a:pt x="10273827" y="1618730"/>
                </a:lnTo>
                <a:lnTo>
                  <a:pt x="10270573" y="1620683"/>
                </a:lnTo>
                <a:lnTo>
                  <a:pt x="10267969" y="1622636"/>
                </a:lnTo>
                <a:lnTo>
                  <a:pt x="10262761" y="1629799"/>
                </a:lnTo>
                <a:lnTo>
                  <a:pt x="10257555" y="1635659"/>
                </a:lnTo>
                <a:lnTo>
                  <a:pt x="10253649" y="1642171"/>
                </a:lnTo>
                <a:lnTo>
                  <a:pt x="10249093" y="1649333"/>
                </a:lnTo>
                <a:lnTo>
                  <a:pt x="10247789" y="1653240"/>
                </a:lnTo>
                <a:lnTo>
                  <a:pt x="10245837" y="1657147"/>
                </a:lnTo>
                <a:lnTo>
                  <a:pt x="10245187" y="1660403"/>
                </a:lnTo>
                <a:lnTo>
                  <a:pt x="10244535" y="1663658"/>
                </a:lnTo>
                <a:lnTo>
                  <a:pt x="10243885" y="1666263"/>
                </a:lnTo>
                <a:lnTo>
                  <a:pt x="10243885" y="1669518"/>
                </a:lnTo>
                <a:lnTo>
                  <a:pt x="10243885" y="1672774"/>
                </a:lnTo>
                <a:lnTo>
                  <a:pt x="10243885" y="1676030"/>
                </a:lnTo>
                <a:lnTo>
                  <a:pt x="10245837" y="1681890"/>
                </a:lnTo>
                <a:lnTo>
                  <a:pt x="10247139" y="1686448"/>
                </a:lnTo>
                <a:lnTo>
                  <a:pt x="10248441" y="1692959"/>
                </a:lnTo>
                <a:lnTo>
                  <a:pt x="10251045" y="1700122"/>
                </a:lnTo>
                <a:lnTo>
                  <a:pt x="10253649" y="1707936"/>
                </a:lnTo>
                <a:lnTo>
                  <a:pt x="10254951" y="1715098"/>
                </a:lnTo>
                <a:lnTo>
                  <a:pt x="10251045" y="1719005"/>
                </a:lnTo>
                <a:lnTo>
                  <a:pt x="10244535" y="1722912"/>
                </a:lnTo>
                <a:lnTo>
                  <a:pt x="10241931" y="1726819"/>
                </a:lnTo>
                <a:lnTo>
                  <a:pt x="10238677" y="1731377"/>
                </a:lnTo>
                <a:lnTo>
                  <a:pt x="10237375" y="1733981"/>
                </a:lnTo>
                <a:lnTo>
                  <a:pt x="10236073" y="1735935"/>
                </a:lnTo>
                <a:lnTo>
                  <a:pt x="10234771" y="1738539"/>
                </a:lnTo>
                <a:lnTo>
                  <a:pt x="10234771" y="1740493"/>
                </a:lnTo>
                <a:lnTo>
                  <a:pt x="10234771" y="1743748"/>
                </a:lnTo>
                <a:lnTo>
                  <a:pt x="10236073" y="1747004"/>
                </a:lnTo>
                <a:lnTo>
                  <a:pt x="10237375" y="1750260"/>
                </a:lnTo>
                <a:lnTo>
                  <a:pt x="10238677" y="1754166"/>
                </a:lnTo>
                <a:lnTo>
                  <a:pt x="10241931" y="1760678"/>
                </a:lnTo>
                <a:lnTo>
                  <a:pt x="10244535" y="1765887"/>
                </a:lnTo>
                <a:lnTo>
                  <a:pt x="10246489" y="1773049"/>
                </a:lnTo>
                <a:lnTo>
                  <a:pt x="10249093" y="1782165"/>
                </a:lnTo>
                <a:lnTo>
                  <a:pt x="10250393" y="1786723"/>
                </a:lnTo>
                <a:lnTo>
                  <a:pt x="10251695" y="1790630"/>
                </a:lnTo>
                <a:lnTo>
                  <a:pt x="10252997" y="1793886"/>
                </a:lnTo>
                <a:lnTo>
                  <a:pt x="10254951" y="1796490"/>
                </a:lnTo>
                <a:lnTo>
                  <a:pt x="10256253" y="1798444"/>
                </a:lnTo>
                <a:lnTo>
                  <a:pt x="10258857" y="1799746"/>
                </a:lnTo>
                <a:lnTo>
                  <a:pt x="10261459" y="1801048"/>
                </a:lnTo>
                <a:lnTo>
                  <a:pt x="10264063" y="1802351"/>
                </a:lnTo>
                <a:lnTo>
                  <a:pt x="10269271" y="1804304"/>
                </a:lnTo>
                <a:lnTo>
                  <a:pt x="10273177" y="1806257"/>
                </a:lnTo>
                <a:lnTo>
                  <a:pt x="10272525" y="1810815"/>
                </a:lnTo>
                <a:lnTo>
                  <a:pt x="10272525" y="1817327"/>
                </a:lnTo>
                <a:lnTo>
                  <a:pt x="10271875" y="1821885"/>
                </a:lnTo>
                <a:lnTo>
                  <a:pt x="10270573" y="1825140"/>
                </a:lnTo>
                <a:lnTo>
                  <a:pt x="10267319" y="1826443"/>
                </a:lnTo>
                <a:lnTo>
                  <a:pt x="10262761" y="1827094"/>
                </a:lnTo>
                <a:lnTo>
                  <a:pt x="10256903" y="1827745"/>
                </a:lnTo>
                <a:lnTo>
                  <a:pt x="10252347" y="1827745"/>
                </a:lnTo>
                <a:lnTo>
                  <a:pt x="10247789" y="1826443"/>
                </a:lnTo>
                <a:lnTo>
                  <a:pt x="10241931" y="1823187"/>
                </a:lnTo>
                <a:lnTo>
                  <a:pt x="10238677" y="1821885"/>
                </a:lnTo>
                <a:lnTo>
                  <a:pt x="10236725" y="1819931"/>
                </a:lnTo>
                <a:lnTo>
                  <a:pt x="10235423" y="1818629"/>
                </a:lnTo>
                <a:lnTo>
                  <a:pt x="10234771" y="1817327"/>
                </a:lnTo>
                <a:lnTo>
                  <a:pt x="10235423" y="1814071"/>
                </a:lnTo>
                <a:lnTo>
                  <a:pt x="10236725" y="1808862"/>
                </a:lnTo>
                <a:lnTo>
                  <a:pt x="10237375" y="1805606"/>
                </a:lnTo>
                <a:lnTo>
                  <a:pt x="10238025" y="1803002"/>
                </a:lnTo>
                <a:lnTo>
                  <a:pt x="10238025" y="1800397"/>
                </a:lnTo>
                <a:lnTo>
                  <a:pt x="10237375" y="1799095"/>
                </a:lnTo>
                <a:lnTo>
                  <a:pt x="10236073" y="1797142"/>
                </a:lnTo>
                <a:lnTo>
                  <a:pt x="10234121" y="1796490"/>
                </a:lnTo>
                <a:lnTo>
                  <a:pt x="10232167" y="1795839"/>
                </a:lnTo>
                <a:lnTo>
                  <a:pt x="10229563" y="1795188"/>
                </a:lnTo>
                <a:lnTo>
                  <a:pt x="10224357" y="1795188"/>
                </a:lnTo>
                <a:lnTo>
                  <a:pt x="10219799" y="1793886"/>
                </a:lnTo>
                <a:lnTo>
                  <a:pt x="10215893" y="1788677"/>
                </a:lnTo>
                <a:lnTo>
                  <a:pt x="10211989" y="1783468"/>
                </a:lnTo>
                <a:lnTo>
                  <a:pt x="10209385" y="1780863"/>
                </a:lnTo>
                <a:lnTo>
                  <a:pt x="10206781" y="1777607"/>
                </a:lnTo>
                <a:lnTo>
                  <a:pt x="10204177" y="1775003"/>
                </a:lnTo>
                <a:lnTo>
                  <a:pt x="10201573" y="1773701"/>
                </a:lnTo>
                <a:lnTo>
                  <a:pt x="10197667" y="1777607"/>
                </a:lnTo>
                <a:lnTo>
                  <a:pt x="10194413" y="1783468"/>
                </a:lnTo>
                <a:lnTo>
                  <a:pt x="10192461" y="1788026"/>
                </a:lnTo>
                <a:lnTo>
                  <a:pt x="10191159" y="1793886"/>
                </a:lnTo>
                <a:lnTo>
                  <a:pt x="10190507" y="1796490"/>
                </a:lnTo>
                <a:lnTo>
                  <a:pt x="10190507" y="1799095"/>
                </a:lnTo>
                <a:lnTo>
                  <a:pt x="10191159" y="1801700"/>
                </a:lnTo>
                <a:lnTo>
                  <a:pt x="10191809" y="1804304"/>
                </a:lnTo>
                <a:lnTo>
                  <a:pt x="10195063" y="1812769"/>
                </a:lnTo>
                <a:lnTo>
                  <a:pt x="10198969" y="1822536"/>
                </a:lnTo>
                <a:lnTo>
                  <a:pt x="10200923" y="1825140"/>
                </a:lnTo>
                <a:lnTo>
                  <a:pt x="10202875" y="1829047"/>
                </a:lnTo>
                <a:lnTo>
                  <a:pt x="10203525" y="1833605"/>
                </a:lnTo>
                <a:lnTo>
                  <a:pt x="10204177" y="1837512"/>
                </a:lnTo>
                <a:lnTo>
                  <a:pt x="10201573" y="1840117"/>
                </a:lnTo>
                <a:lnTo>
                  <a:pt x="10198319" y="1843372"/>
                </a:lnTo>
                <a:lnTo>
                  <a:pt x="10196365" y="1844675"/>
                </a:lnTo>
                <a:lnTo>
                  <a:pt x="10195063" y="1846628"/>
                </a:lnTo>
                <a:lnTo>
                  <a:pt x="10194413" y="1848581"/>
                </a:lnTo>
                <a:lnTo>
                  <a:pt x="10194413" y="1850535"/>
                </a:lnTo>
                <a:lnTo>
                  <a:pt x="10194413" y="1852488"/>
                </a:lnTo>
                <a:lnTo>
                  <a:pt x="10194413" y="1855744"/>
                </a:lnTo>
                <a:lnTo>
                  <a:pt x="10195063" y="1858349"/>
                </a:lnTo>
                <a:lnTo>
                  <a:pt x="10196365" y="1860302"/>
                </a:lnTo>
                <a:lnTo>
                  <a:pt x="10204177" y="1864209"/>
                </a:lnTo>
                <a:lnTo>
                  <a:pt x="10211989" y="1868116"/>
                </a:lnTo>
                <a:lnTo>
                  <a:pt x="10213941" y="1870720"/>
                </a:lnTo>
                <a:lnTo>
                  <a:pt x="10216545" y="1874627"/>
                </a:lnTo>
                <a:lnTo>
                  <a:pt x="10218497" y="1879185"/>
                </a:lnTo>
                <a:lnTo>
                  <a:pt x="10219799" y="1883743"/>
                </a:lnTo>
                <a:lnTo>
                  <a:pt x="10221101" y="1886347"/>
                </a:lnTo>
                <a:lnTo>
                  <a:pt x="10221753" y="1890905"/>
                </a:lnTo>
                <a:lnTo>
                  <a:pt x="10221101" y="1895463"/>
                </a:lnTo>
                <a:lnTo>
                  <a:pt x="10219799" y="1898719"/>
                </a:lnTo>
                <a:lnTo>
                  <a:pt x="10219149" y="1900673"/>
                </a:lnTo>
                <a:lnTo>
                  <a:pt x="10218497" y="1902626"/>
                </a:lnTo>
                <a:lnTo>
                  <a:pt x="10217195" y="1905231"/>
                </a:lnTo>
                <a:lnTo>
                  <a:pt x="10215243" y="1907184"/>
                </a:lnTo>
                <a:lnTo>
                  <a:pt x="10211989" y="1910440"/>
                </a:lnTo>
                <a:lnTo>
                  <a:pt x="10209385" y="1911742"/>
                </a:lnTo>
                <a:lnTo>
                  <a:pt x="10207431" y="1912393"/>
                </a:lnTo>
                <a:lnTo>
                  <a:pt x="10204829" y="1912393"/>
                </a:lnTo>
                <a:lnTo>
                  <a:pt x="10202225" y="1911742"/>
                </a:lnTo>
                <a:lnTo>
                  <a:pt x="10198969" y="1911091"/>
                </a:lnTo>
                <a:lnTo>
                  <a:pt x="10193761" y="1908486"/>
                </a:lnTo>
                <a:lnTo>
                  <a:pt x="10189205" y="1906533"/>
                </a:lnTo>
                <a:lnTo>
                  <a:pt x="10185299" y="1903928"/>
                </a:lnTo>
                <a:lnTo>
                  <a:pt x="10180743" y="1901324"/>
                </a:lnTo>
                <a:lnTo>
                  <a:pt x="10176837" y="1899370"/>
                </a:lnTo>
                <a:lnTo>
                  <a:pt x="10172931" y="1898719"/>
                </a:lnTo>
                <a:lnTo>
                  <a:pt x="10170979" y="1898719"/>
                </a:lnTo>
                <a:lnTo>
                  <a:pt x="10167725" y="1899370"/>
                </a:lnTo>
                <a:lnTo>
                  <a:pt x="10165121" y="1900021"/>
                </a:lnTo>
                <a:lnTo>
                  <a:pt x="10163167" y="1901324"/>
                </a:lnTo>
                <a:lnTo>
                  <a:pt x="10161865" y="1903277"/>
                </a:lnTo>
                <a:lnTo>
                  <a:pt x="10161865" y="1905882"/>
                </a:lnTo>
                <a:lnTo>
                  <a:pt x="10161865" y="1908486"/>
                </a:lnTo>
                <a:lnTo>
                  <a:pt x="10162517" y="1911742"/>
                </a:lnTo>
                <a:lnTo>
                  <a:pt x="10163819" y="1916951"/>
                </a:lnTo>
                <a:lnTo>
                  <a:pt x="10165121" y="1922160"/>
                </a:lnTo>
                <a:lnTo>
                  <a:pt x="10169027" y="1928020"/>
                </a:lnTo>
                <a:lnTo>
                  <a:pt x="10172931" y="1935183"/>
                </a:lnTo>
                <a:lnTo>
                  <a:pt x="10172281" y="1937787"/>
                </a:lnTo>
                <a:lnTo>
                  <a:pt x="10171629" y="1941043"/>
                </a:lnTo>
                <a:lnTo>
                  <a:pt x="10169677" y="1943648"/>
                </a:lnTo>
                <a:lnTo>
                  <a:pt x="10167725" y="1944950"/>
                </a:lnTo>
                <a:lnTo>
                  <a:pt x="10159261" y="1943648"/>
                </a:lnTo>
                <a:lnTo>
                  <a:pt x="10152753" y="1942345"/>
                </a:lnTo>
                <a:lnTo>
                  <a:pt x="10150799" y="1942997"/>
                </a:lnTo>
                <a:lnTo>
                  <a:pt x="10148847" y="1944299"/>
                </a:lnTo>
                <a:lnTo>
                  <a:pt x="10147545" y="1946252"/>
                </a:lnTo>
                <a:lnTo>
                  <a:pt x="10145593" y="1948206"/>
                </a:lnTo>
                <a:lnTo>
                  <a:pt x="10142337" y="1952112"/>
                </a:lnTo>
                <a:lnTo>
                  <a:pt x="10140385" y="1955368"/>
                </a:lnTo>
                <a:lnTo>
                  <a:pt x="10141687" y="1962531"/>
                </a:lnTo>
                <a:lnTo>
                  <a:pt x="10144291" y="1970344"/>
                </a:lnTo>
                <a:lnTo>
                  <a:pt x="10147545" y="1978809"/>
                </a:lnTo>
                <a:lnTo>
                  <a:pt x="10150149" y="1985972"/>
                </a:lnTo>
                <a:lnTo>
                  <a:pt x="10152753" y="1993134"/>
                </a:lnTo>
                <a:lnTo>
                  <a:pt x="10156659" y="2001599"/>
                </a:lnTo>
                <a:lnTo>
                  <a:pt x="10161215" y="2010715"/>
                </a:lnTo>
                <a:lnTo>
                  <a:pt x="10165121" y="2019180"/>
                </a:lnTo>
                <a:lnTo>
                  <a:pt x="10167725" y="2021784"/>
                </a:lnTo>
                <a:lnTo>
                  <a:pt x="10170329" y="2026993"/>
                </a:lnTo>
                <a:lnTo>
                  <a:pt x="10173583" y="2030900"/>
                </a:lnTo>
                <a:lnTo>
                  <a:pt x="10175535" y="2032202"/>
                </a:lnTo>
                <a:lnTo>
                  <a:pt x="10185951" y="2032202"/>
                </a:lnTo>
                <a:lnTo>
                  <a:pt x="10194413" y="2032202"/>
                </a:lnTo>
                <a:lnTo>
                  <a:pt x="10195715" y="2034807"/>
                </a:lnTo>
                <a:lnTo>
                  <a:pt x="10197667" y="2037412"/>
                </a:lnTo>
                <a:lnTo>
                  <a:pt x="10198969" y="2040016"/>
                </a:lnTo>
                <a:lnTo>
                  <a:pt x="10198969" y="2042621"/>
                </a:lnTo>
                <a:lnTo>
                  <a:pt x="10204177" y="2051085"/>
                </a:lnTo>
                <a:lnTo>
                  <a:pt x="10209385" y="2057597"/>
                </a:lnTo>
                <a:lnTo>
                  <a:pt x="10215893" y="2058899"/>
                </a:lnTo>
                <a:lnTo>
                  <a:pt x="10222403" y="2060201"/>
                </a:lnTo>
                <a:lnTo>
                  <a:pt x="10223705" y="2062806"/>
                </a:lnTo>
                <a:lnTo>
                  <a:pt x="10224357" y="2066713"/>
                </a:lnTo>
                <a:lnTo>
                  <a:pt x="10224357" y="2071271"/>
                </a:lnTo>
                <a:lnTo>
                  <a:pt x="10224357" y="2075829"/>
                </a:lnTo>
                <a:lnTo>
                  <a:pt x="10223055" y="2080387"/>
                </a:lnTo>
                <a:lnTo>
                  <a:pt x="10222403" y="2085596"/>
                </a:lnTo>
                <a:lnTo>
                  <a:pt x="10230865" y="2090805"/>
                </a:lnTo>
                <a:lnTo>
                  <a:pt x="10239979" y="2096014"/>
                </a:lnTo>
                <a:lnTo>
                  <a:pt x="10241281" y="2101223"/>
                </a:lnTo>
                <a:lnTo>
                  <a:pt x="10241931" y="2109037"/>
                </a:lnTo>
                <a:lnTo>
                  <a:pt x="10242583" y="2116851"/>
                </a:lnTo>
                <a:lnTo>
                  <a:pt x="10242583" y="2124013"/>
                </a:lnTo>
                <a:lnTo>
                  <a:pt x="10247139" y="2135734"/>
                </a:lnTo>
                <a:lnTo>
                  <a:pt x="10252997" y="2150059"/>
                </a:lnTo>
                <a:lnTo>
                  <a:pt x="10259507" y="2163733"/>
                </a:lnTo>
                <a:lnTo>
                  <a:pt x="10265365" y="2175453"/>
                </a:lnTo>
                <a:lnTo>
                  <a:pt x="10269921" y="2185871"/>
                </a:lnTo>
                <a:lnTo>
                  <a:pt x="10275781" y="2198243"/>
                </a:lnTo>
                <a:lnTo>
                  <a:pt x="10282289" y="2209312"/>
                </a:lnTo>
                <a:lnTo>
                  <a:pt x="10288149" y="2218428"/>
                </a:lnTo>
                <a:lnTo>
                  <a:pt x="10292705" y="2222986"/>
                </a:lnTo>
                <a:lnTo>
                  <a:pt x="10297261" y="2228195"/>
                </a:lnTo>
                <a:lnTo>
                  <a:pt x="10299865" y="2230800"/>
                </a:lnTo>
                <a:lnTo>
                  <a:pt x="10303121" y="2232753"/>
                </a:lnTo>
                <a:lnTo>
                  <a:pt x="10305723" y="2234056"/>
                </a:lnTo>
                <a:lnTo>
                  <a:pt x="10308979" y="2234707"/>
                </a:lnTo>
                <a:lnTo>
                  <a:pt x="10312233" y="2236009"/>
                </a:lnTo>
                <a:lnTo>
                  <a:pt x="10316789" y="2236660"/>
                </a:lnTo>
                <a:lnTo>
                  <a:pt x="10322649" y="2237311"/>
                </a:lnTo>
                <a:lnTo>
                  <a:pt x="10327205" y="2237311"/>
                </a:lnTo>
                <a:lnTo>
                  <a:pt x="10331761" y="2236660"/>
                </a:lnTo>
                <a:lnTo>
                  <a:pt x="10336969" y="2236660"/>
                </a:lnTo>
                <a:lnTo>
                  <a:pt x="10339573" y="2236009"/>
                </a:lnTo>
                <a:lnTo>
                  <a:pt x="10341525" y="2234707"/>
                </a:lnTo>
                <a:lnTo>
                  <a:pt x="10343479" y="2233405"/>
                </a:lnTo>
                <a:lnTo>
                  <a:pt x="10344781" y="2232102"/>
                </a:lnTo>
                <a:lnTo>
                  <a:pt x="10346083" y="2228847"/>
                </a:lnTo>
                <a:lnTo>
                  <a:pt x="10346733" y="2224940"/>
                </a:lnTo>
                <a:lnTo>
                  <a:pt x="10346083" y="2221033"/>
                </a:lnTo>
                <a:lnTo>
                  <a:pt x="10344781" y="2218428"/>
                </a:lnTo>
                <a:lnTo>
                  <a:pt x="10342177" y="2218428"/>
                </a:lnTo>
                <a:lnTo>
                  <a:pt x="10339573" y="2217126"/>
                </a:lnTo>
                <a:lnTo>
                  <a:pt x="10336969" y="2215173"/>
                </a:lnTo>
                <a:lnTo>
                  <a:pt x="10334365" y="2213219"/>
                </a:lnTo>
                <a:lnTo>
                  <a:pt x="10335017" y="2209312"/>
                </a:lnTo>
                <a:lnTo>
                  <a:pt x="10336317" y="2204754"/>
                </a:lnTo>
                <a:lnTo>
                  <a:pt x="10337621" y="2200848"/>
                </a:lnTo>
                <a:lnTo>
                  <a:pt x="10339573" y="2198243"/>
                </a:lnTo>
                <a:lnTo>
                  <a:pt x="10340875" y="2196290"/>
                </a:lnTo>
                <a:lnTo>
                  <a:pt x="10342827" y="2194336"/>
                </a:lnTo>
                <a:lnTo>
                  <a:pt x="10344781" y="2192383"/>
                </a:lnTo>
                <a:lnTo>
                  <a:pt x="10347385" y="2191081"/>
                </a:lnTo>
                <a:lnTo>
                  <a:pt x="10352591" y="2187825"/>
                </a:lnTo>
                <a:lnTo>
                  <a:pt x="10357149" y="2185220"/>
                </a:lnTo>
                <a:lnTo>
                  <a:pt x="10361705" y="2182616"/>
                </a:lnTo>
                <a:lnTo>
                  <a:pt x="10366261" y="2178058"/>
                </a:lnTo>
                <a:lnTo>
                  <a:pt x="10368865" y="2176104"/>
                </a:lnTo>
                <a:lnTo>
                  <a:pt x="10370817" y="2174151"/>
                </a:lnTo>
                <a:lnTo>
                  <a:pt x="10373421" y="2173500"/>
                </a:lnTo>
                <a:lnTo>
                  <a:pt x="10375375" y="2172849"/>
                </a:lnTo>
                <a:lnTo>
                  <a:pt x="10377327" y="2172198"/>
                </a:lnTo>
                <a:lnTo>
                  <a:pt x="10379931" y="2171546"/>
                </a:lnTo>
                <a:lnTo>
                  <a:pt x="10382535" y="2171546"/>
                </a:lnTo>
                <a:lnTo>
                  <a:pt x="10385139" y="2172198"/>
                </a:lnTo>
                <a:lnTo>
                  <a:pt x="10390997" y="2173500"/>
                </a:lnTo>
                <a:lnTo>
                  <a:pt x="10395553" y="2175453"/>
                </a:lnTo>
                <a:lnTo>
                  <a:pt x="10399459" y="2178709"/>
                </a:lnTo>
                <a:lnTo>
                  <a:pt x="10404017" y="2184569"/>
                </a:lnTo>
                <a:lnTo>
                  <a:pt x="10407921" y="2191081"/>
                </a:lnTo>
                <a:lnTo>
                  <a:pt x="10410525" y="2195639"/>
                </a:lnTo>
                <a:lnTo>
                  <a:pt x="10411827" y="2200848"/>
                </a:lnTo>
                <a:lnTo>
                  <a:pt x="10411827" y="2207359"/>
                </a:lnTo>
                <a:lnTo>
                  <a:pt x="10411177" y="2213870"/>
                </a:lnTo>
                <a:lnTo>
                  <a:pt x="10410525" y="2218428"/>
                </a:lnTo>
                <a:lnTo>
                  <a:pt x="10411177" y="2223637"/>
                </a:lnTo>
                <a:lnTo>
                  <a:pt x="10411177" y="2230800"/>
                </a:lnTo>
                <a:lnTo>
                  <a:pt x="10411827" y="2237311"/>
                </a:lnTo>
                <a:lnTo>
                  <a:pt x="10413129" y="2241869"/>
                </a:lnTo>
                <a:lnTo>
                  <a:pt x="10415081" y="2245125"/>
                </a:lnTo>
                <a:lnTo>
                  <a:pt x="10417685" y="2249032"/>
                </a:lnTo>
                <a:lnTo>
                  <a:pt x="10421591" y="2252939"/>
                </a:lnTo>
                <a:lnTo>
                  <a:pt x="10425497" y="2256846"/>
                </a:lnTo>
                <a:lnTo>
                  <a:pt x="10430053" y="2260752"/>
                </a:lnTo>
                <a:lnTo>
                  <a:pt x="10434611" y="2263357"/>
                </a:lnTo>
                <a:lnTo>
                  <a:pt x="10438517" y="2265961"/>
                </a:lnTo>
                <a:lnTo>
                  <a:pt x="10441771" y="2267264"/>
                </a:lnTo>
                <a:lnTo>
                  <a:pt x="10446327" y="2269217"/>
                </a:lnTo>
                <a:lnTo>
                  <a:pt x="10452185" y="2269868"/>
                </a:lnTo>
                <a:lnTo>
                  <a:pt x="10457393" y="2271171"/>
                </a:lnTo>
                <a:lnTo>
                  <a:pt x="10461949" y="2272473"/>
                </a:lnTo>
                <a:lnTo>
                  <a:pt x="10466507" y="2276380"/>
                </a:lnTo>
                <a:lnTo>
                  <a:pt x="10471713" y="2282240"/>
                </a:lnTo>
                <a:lnTo>
                  <a:pt x="10474317" y="2285496"/>
                </a:lnTo>
                <a:lnTo>
                  <a:pt x="10476921" y="2288100"/>
                </a:lnTo>
                <a:lnTo>
                  <a:pt x="10479525" y="2290054"/>
                </a:lnTo>
                <a:lnTo>
                  <a:pt x="10482781" y="2290705"/>
                </a:lnTo>
                <a:lnTo>
                  <a:pt x="10484733" y="2290054"/>
                </a:lnTo>
                <a:lnTo>
                  <a:pt x="10486685" y="2288751"/>
                </a:lnTo>
                <a:lnTo>
                  <a:pt x="10488639" y="2287449"/>
                </a:lnTo>
                <a:lnTo>
                  <a:pt x="10489941" y="2284844"/>
                </a:lnTo>
                <a:lnTo>
                  <a:pt x="10493845" y="2280938"/>
                </a:lnTo>
                <a:lnTo>
                  <a:pt x="10497751" y="2277682"/>
                </a:lnTo>
                <a:lnTo>
                  <a:pt x="10501007" y="2274426"/>
                </a:lnTo>
                <a:lnTo>
                  <a:pt x="10505563" y="2270519"/>
                </a:lnTo>
                <a:lnTo>
                  <a:pt x="10508167" y="2268566"/>
                </a:lnTo>
                <a:lnTo>
                  <a:pt x="10510771" y="2266613"/>
                </a:lnTo>
                <a:lnTo>
                  <a:pt x="10513375" y="2265310"/>
                </a:lnTo>
                <a:lnTo>
                  <a:pt x="10515977" y="2265310"/>
                </a:lnTo>
                <a:lnTo>
                  <a:pt x="10524441" y="2273775"/>
                </a:lnTo>
                <a:lnTo>
                  <a:pt x="10533553" y="2282891"/>
                </a:lnTo>
                <a:lnTo>
                  <a:pt x="10540713" y="2284844"/>
                </a:lnTo>
                <a:lnTo>
                  <a:pt x="10549827" y="2286798"/>
                </a:lnTo>
                <a:lnTo>
                  <a:pt x="10558941" y="2288751"/>
                </a:lnTo>
                <a:lnTo>
                  <a:pt x="10564799" y="2290705"/>
                </a:lnTo>
                <a:lnTo>
                  <a:pt x="10571309" y="2294612"/>
                </a:lnTo>
                <a:lnTo>
                  <a:pt x="10577817" y="2299821"/>
                </a:lnTo>
                <a:lnTo>
                  <a:pt x="10581073" y="2302425"/>
                </a:lnTo>
                <a:lnTo>
                  <a:pt x="10583675" y="2305030"/>
                </a:lnTo>
                <a:lnTo>
                  <a:pt x="10585629" y="2308285"/>
                </a:lnTo>
                <a:lnTo>
                  <a:pt x="10587581" y="2310890"/>
                </a:lnTo>
                <a:lnTo>
                  <a:pt x="10588233" y="2313495"/>
                </a:lnTo>
                <a:lnTo>
                  <a:pt x="10588233" y="2316099"/>
                </a:lnTo>
                <a:lnTo>
                  <a:pt x="10588233" y="2320006"/>
                </a:lnTo>
                <a:lnTo>
                  <a:pt x="10588233" y="2323262"/>
                </a:lnTo>
                <a:lnTo>
                  <a:pt x="10586931" y="2331075"/>
                </a:lnTo>
                <a:lnTo>
                  <a:pt x="10584977" y="2336936"/>
                </a:lnTo>
                <a:lnTo>
                  <a:pt x="10582373" y="2342796"/>
                </a:lnTo>
                <a:lnTo>
                  <a:pt x="10578469" y="2348656"/>
                </a:lnTo>
                <a:lnTo>
                  <a:pt x="10575865" y="2351261"/>
                </a:lnTo>
                <a:lnTo>
                  <a:pt x="10573911" y="2353214"/>
                </a:lnTo>
                <a:lnTo>
                  <a:pt x="10571959" y="2354516"/>
                </a:lnTo>
                <a:lnTo>
                  <a:pt x="10569355" y="2354516"/>
                </a:lnTo>
                <a:lnTo>
                  <a:pt x="10567403" y="2355167"/>
                </a:lnTo>
                <a:lnTo>
                  <a:pt x="10564799" y="2355167"/>
                </a:lnTo>
                <a:lnTo>
                  <a:pt x="10562195" y="2355167"/>
                </a:lnTo>
                <a:lnTo>
                  <a:pt x="10558941" y="2354516"/>
                </a:lnTo>
                <a:lnTo>
                  <a:pt x="10552431" y="2353214"/>
                </a:lnTo>
                <a:lnTo>
                  <a:pt x="10545921" y="2351912"/>
                </a:lnTo>
                <a:lnTo>
                  <a:pt x="10542667" y="2351912"/>
                </a:lnTo>
                <a:lnTo>
                  <a:pt x="10537459" y="2352563"/>
                </a:lnTo>
                <a:lnTo>
                  <a:pt x="10531601" y="2353214"/>
                </a:lnTo>
                <a:lnTo>
                  <a:pt x="10528345" y="2354516"/>
                </a:lnTo>
                <a:lnTo>
                  <a:pt x="10526393" y="2357772"/>
                </a:lnTo>
                <a:lnTo>
                  <a:pt x="10525091" y="2362330"/>
                </a:lnTo>
                <a:lnTo>
                  <a:pt x="10523789" y="2368190"/>
                </a:lnTo>
                <a:lnTo>
                  <a:pt x="10523139" y="2372748"/>
                </a:lnTo>
                <a:lnTo>
                  <a:pt x="10521837" y="2377306"/>
                </a:lnTo>
                <a:lnTo>
                  <a:pt x="10521185" y="2383817"/>
                </a:lnTo>
                <a:lnTo>
                  <a:pt x="10521837" y="2390329"/>
                </a:lnTo>
                <a:lnTo>
                  <a:pt x="10523139" y="2395538"/>
                </a:lnTo>
                <a:lnTo>
                  <a:pt x="10529647" y="2404003"/>
                </a:lnTo>
                <a:lnTo>
                  <a:pt x="10536157" y="2413119"/>
                </a:lnTo>
                <a:lnTo>
                  <a:pt x="10538109" y="2418328"/>
                </a:lnTo>
                <a:lnTo>
                  <a:pt x="10540713" y="2424839"/>
                </a:lnTo>
                <a:lnTo>
                  <a:pt x="10543969" y="2431351"/>
                </a:lnTo>
                <a:lnTo>
                  <a:pt x="10545921" y="2435909"/>
                </a:lnTo>
                <a:lnTo>
                  <a:pt x="10551129" y="2443071"/>
                </a:lnTo>
                <a:lnTo>
                  <a:pt x="10558289" y="2448931"/>
                </a:lnTo>
                <a:lnTo>
                  <a:pt x="10564799" y="2454792"/>
                </a:lnTo>
                <a:lnTo>
                  <a:pt x="10569355" y="2459350"/>
                </a:lnTo>
                <a:lnTo>
                  <a:pt x="10573911" y="2465861"/>
                </a:lnTo>
                <a:lnTo>
                  <a:pt x="10579771" y="2473023"/>
                </a:lnTo>
                <a:lnTo>
                  <a:pt x="10584977" y="2480186"/>
                </a:lnTo>
                <a:lnTo>
                  <a:pt x="10590185" y="2484744"/>
                </a:lnTo>
                <a:lnTo>
                  <a:pt x="10595393" y="2488651"/>
                </a:lnTo>
                <a:lnTo>
                  <a:pt x="10603205" y="2492558"/>
                </a:lnTo>
                <a:lnTo>
                  <a:pt x="10611015" y="2495162"/>
                </a:lnTo>
                <a:lnTo>
                  <a:pt x="10618175" y="2497767"/>
                </a:lnTo>
                <a:lnTo>
                  <a:pt x="10627289" y="2499720"/>
                </a:lnTo>
                <a:lnTo>
                  <a:pt x="10639005" y="2501674"/>
                </a:lnTo>
                <a:lnTo>
                  <a:pt x="10644865" y="2502976"/>
                </a:lnTo>
                <a:lnTo>
                  <a:pt x="10650723" y="2504278"/>
                </a:lnTo>
                <a:lnTo>
                  <a:pt x="10655279" y="2506231"/>
                </a:lnTo>
                <a:lnTo>
                  <a:pt x="10658533" y="2508185"/>
                </a:lnTo>
                <a:lnTo>
                  <a:pt x="10663091" y="2510789"/>
                </a:lnTo>
                <a:lnTo>
                  <a:pt x="10668949" y="2514696"/>
                </a:lnTo>
                <a:lnTo>
                  <a:pt x="10674157" y="2519254"/>
                </a:lnTo>
                <a:lnTo>
                  <a:pt x="10678713" y="2523161"/>
                </a:lnTo>
                <a:lnTo>
                  <a:pt x="10681969" y="2527719"/>
                </a:lnTo>
                <a:lnTo>
                  <a:pt x="10685873" y="2533579"/>
                </a:lnTo>
                <a:lnTo>
                  <a:pt x="10688477" y="2538788"/>
                </a:lnTo>
                <a:lnTo>
                  <a:pt x="10689779" y="2543998"/>
                </a:lnTo>
                <a:lnTo>
                  <a:pt x="10691733" y="2553113"/>
                </a:lnTo>
                <a:lnTo>
                  <a:pt x="10692383" y="2564183"/>
                </a:lnTo>
                <a:lnTo>
                  <a:pt x="10692383" y="2569392"/>
                </a:lnTo>
                <a:lnTo>
                  <a:pt x="10692383" y="2574601"/>
                </a:lnTo>
                <a:lnTo>
                  <a:pt x="10691081" y="2579159"/>
                </a:lnTo>
                <a:lnTo>
                  <a:pt x="10689779" y="2582415"/>
                </a:lnTo>
                <a:lnTo>
                  <a:pt x="10688477" y="2584368"/>
                </a:lnTo>
                <a:lnTo>
                  <a:pt x="10686525" y="2585670"/>
                </a:lnTo>
                <a:lnTo>
                  <a:pt x="10684571" y="2586973"/>
                </a:lnTo>
                <a:lnTo>
                  <a:pt x="10681969" y="2588275"/>
                </a:lnTo>
                <a:lnTo>
                  <a:pt x="10676109" y="2590879"/>
                </a:lnTo>
                <a:lnTo>
                  <a:pt x="10671553" y="2592833"/>
                </a:lnTo>
                <a:lnTo>
                  <a:pt x="10664393" y="2596089"/>
                </a:lnTo>
                <a:lnTo>
                  <a:pt x="10656581" y="2599995"/>
                </a:lnTo>
                <a:lnTo>
                  <a:pt x="10653327" y="2601949"/>
                </a:lnTo>
                <a:lnTo>
                  <a:pt x="10650071" y="2603902"/>
                </a:lnTo>
                <a:lnTo>
                  <a:pt x="10647469" y="2605856"/>
                </a:lnTo>
                <a:lnTo>
                  <a:pt x="10646167" y="2607809"/>
                </a:lnTo>
                <a:lnTo>
                  <a:pt x="10644213" y="2610414"/>
                </a:lnTo>
                <a:lnTo>
                  <a:pt x="10642911" y="2613018"/>
                </a:lnTo>
                <a:lnTo>
                  <a:pt x="10641609" y="2616925"/>
                </a:lnTo>
                <a:lnTo>
                  <a:pt x="10640307" y="2620832"/>
                </a:lnTo>
                <a:lnTo>
                  <a:pt x="10639005" y="2628645"/>
                </a:lnTo>
                <a:lnTo>
                  <a:pt x="10638355" y="2635808"/>
                </a:lnTo>
                <a:lnTo>
                  <a:pt x="10641609" y="2642319"/>
                </a:lnTo>
                <a:lnTo>
                  <a:pt x="10646167" y="2650133"/>
                </a:lnTo>
                <a:lnTo>
                  <a:pt x="10650071" y="2657947"/>
                </a:lnTo>
                <a:lnTo>
                  <a:pt x="10653327" y="2664458"/>
                </a:lnTo>
                <a:lnTo>
                  <a:pt x="10652675" y="2670969"/>
                </a:lnTo>
                <a:lnTo>
                  <a:pt x="10650723" y="2678132"/>
                </a:lnTo>
                <a:lnTo>
                  <a:pt x="10649421" y="2685946"/>
                </a:lnTo>
                <a:lnTo>
                  <a:pt x="10648119" y="2692457"/>
                </a:lnTo>
                <a:lnTo>
                  <a:pt x="10648769" y="2696364"/>
                </a:lnTo>
                <a:lnTo>
                  <a:pt x="10649421" y="2700922"/>
                </a:lnTo>
                <a:lnTo>
                  <a:pt x="10651373" y="2705480"/>
                </a:lnTo>
                <a:lnTo>
                  <a:pt x="10652675" y="2710038"/>
                </a:lnTo>
                <a:lnTo>
                  <a:pt x="10657233" y="2719805"/>
                </a:lnTo>
                <a:lnTo>
                  <a:pt x="10661137" y="2728270"/>
                </a:lnTo>
                <a:lnTo>
                  <a:pt x="10665043" y="2735432"/>
                </a:lnTo>
                <a:lnTo>
                  <a:pt x="10670901" y="2744548"/>
                </a:lnTo>
                <a:lnTo>
                  <a:pt x="10676761" y="2753013"/>
                </a:lnTo>
                <a:lnTo>
                  <a:pt x="10678713" y="2756269"/>
                </a:lnTo>
                <a:lnTo>
                  <a:pt x="10684571" y="2756920"/>
                </a:lnTo>
                <a:lnTo>
                  <a:pt x="10693033" y="2756920"/>
                </a:lnTo>
                <a:lnTo>
                  <a:pt x="10697591" y="2757571"/>
                </a:lnTo>
                <a:lnTo>
                  <a:pt x="10702147" y="2758873"/>
                </a:lnTo>
                <a:lnTo>
                  <a:pt x="10706703" y="2760175"/>
                </a:lnTo>
                <a:lnTo>
                  <a:pt x="10709959" y="2761478"/>
                </a:lnTo>
                <a:lnTo>
                  <a:pt x="10713865" y="2769291"/>
                </a:lnTo>
                <a:lnTo>
                  <a:pt x="10717769" y="2777105"/>
                </a:lnTo>
                <a:lnTo>
                  <a:pt x="10720373" y="2781012"/>
                </a:lnTo>
                <a:lnTo>
                  <a:pt x="10722977" y="2785570"/>
                </a:lnTo>
                <a:lnTo>
                  <a:pt x="10726883" y="2789477"/>
                </a:lnTo>
                <a:lnTo>
                  <a:pt x="10730137" y="2792081"/>
                </a:lnTo>
                <a:lnTo>
                  <a:pt x="10732741" y="2792732"/>
                </a:lnTo>
                <a:lnTo>
                  <a:pt x="10734693" y="2792732"/>
                </a:lnTo>
                <a:lnTo>
                  <a:pt x="10737949" y="2792732"/>
                </a:lnTo>
                <a:lnTo>
                  <a:pt x="10740553" y="2792081"/>
                </a:lnTo>
                <a:lnTo>
                  <a:pt x="10743157" y="2791430"/>
                </a:lnTo>
                <a:lnTo>
                  <a:pt x="10746411" y="2791430"/>
                </a:lnTo>
                <a:lnTo>
                  <a:pt x="10749015" y="2791430"/>
                </a:lnTo>
                <a:lnTo>
                  <a:pt x="10750967" y="2792081"/>
                </a:lnTo>
                <a:lnTo>
                  <a:pt x="10753571" y="2794686"/>
                </a:lnTo>
                <a:lnTo>
                  <a:pt x="10756825" y="2798593"/>
                </a:lnTo>
                <a:lnTo>
                  <a:pt x="10758129" y="2801197"/>
                </a:lnTo>
                <a:lnTo>
                  <a:pt x="10759429" y="2803151"/>
                </a:lnTo>
                <a:lnTo>
                  <a:pt x="10760733" y="2805755"/>
                </a:lnTo>
                <a:lnTo>
                  <a:pt x="10760733" y="2807709"/>
                </a:lnTo>
                <a:lnTo>
                  <a:pt x="10760081" y="2810313"/>
                </a:lnTo>
                <a:lnTo>
                  <a:pt x="10758129" y="2813569"/>
                </a:lnTo>
                <a:lnTo>
                  <a:pt x="10755525" y="2817476"/>
                </a:lnTo>
                <a:lnTo>
                  <a:pt x="10753571" y="2820080"/>
                </a:lnTo>
                <a:lnTo>
                  <a:pt x="10750967" y="2820731"/>
                </a:lnTo>
                <a:lnTo>
                  <a:pt x="10748365" y="2820731"/>
                </a:lnTo>
                <a:lnTo>
                  <a:pt x="10745109" y="2820080"/>
                </a:lnTo>
                <a:lnTo>
                  <a:pt x="10741855" y="2818778"/>
                </a:lnTo>
                <a:lnTo>
                  <a:pt x="10738601" y="2818127"/>
                </a:lnTo>
                <a:lnTo>
                  <a:pt x="10735345" y="2817476"/>
                </a:lnTo>
                <a:lnTo>
                  <a:pt x="10732741" y="2816824"/>
                </a:lnTo>
                <a:lnTo>
                  <a:pt x="10730137" y="2817476"/>
                </a:lnTo>
                <a:lnTo>
                  <a:pt x="10728835" y="2818778"/>
                </a:lnTo>
                <a:lnTo>
                  <a:pt x="10726883" y="2820731"/>
                </a:lnTo>
                <a:lnTo>
                  <a:pt x="10725581" y="2823336"/>
                </a:lnTo>
                <a:lnTo>
                  <a:pt x="10724279" y="2825289"/>
                </a:lnTo>
                <a:lnTo>
                  <a:pt x="10722327" y="2831149"/>
                </a:lnTo>
                <a:lnTo>
                  <a:pt x="10720373" y="2835707"/>
                </a:lnTo>
                <a:lnTo>
                  <a:pt x="10719071" y="2840917"/>
                </a:lnTo>
                <a:lnTo>
                  <a:pt x="10717769" y="2848079"/>
                </a:lnTo>
                <a:lnTo>
                  <a:pt x="10717769" y="2855893"/>
                </a:lnTo>
                <a:lnTo>
                  <a:pt x="10717769" y="2861753"/>
                </a:lnTo>
                <a:lnTo>
                  <a:pt x="10718421" y="2865660"/>
                </a:lnTo>
                <a:lnTo>
                  <a:pt x="10719723" y="2870218"/>
                </a:lnTo>
                <a:lnTo>
                  <a:pt x="10721675" y="2874776"/>
                </a:lnTo>
                <a:lnTo>
                  <a:pt x="10723629" y="2879985"/>
                </a:lnTo>
                <a:lnTo>
                  <a:pt x="10724929" y="2884543"/>
                </a:lnTo>
                <a:lnTo>
                  <a:pt x="10726233" y="2888450"/>
                </a:lnTo>
                <a:lnTo>
                  <a:pt x="10726233" y="2890403"/>
                </a:lnTo>
                <a:lnTo>
                  <a:pt x="10726233" y="2892356"/>
                </a:lnTo>
                <a:lnTo>
                  <a:pt x="10726233" y="2893659"/>
                </a:lnTo>
                <a:lnTo>
                  <a:pt x="10725581" y="2894310"/>
                </a:lnTo>
                <a:lnTo>
                  <a:pt x="10724279" y="2895612"/>
                </a:lnTo>
                <a:lnTo>
                  <a:pt x="10722327" y="2895612"/>
                </a:lnTo>
                <a:lnTo>
                  <a:pt x="10721025" y="2895612"/>
                </a:lnTo>
                <a:lnTo>
                  <a:pt x="10719071" y="2895612"/>
                </a:lnTo>
                <a:lnTo>
                  <a:pt x="10715165" y="2894961"/>
                </a:lnTo>
                <a:lnTo>
                  <a:pt x="10712563" y="2894310"/>
                </a:lnTo>
                <a:lnTo>
                  <a:pt x="10709959" y="2900821"/>
                </a:lnTo>
                <a:lnTo>
                  <a:pt x="10707355" y="2904728"/>
                </a:lnTo>
                <a:lnTo>
                  <a:pt x="10698893" y="2906030"/>
                </a:lnTo>
                <a:lnTo>
                  <a:pt x="10689779" y="2907333"/>
                </a:lnTo>
                <a:lnTo>
                  <a:pt x="10687175" y="2909937"/>
                </a:lnTo>
                <a:lnTo>
                  <a:pt x="10683921" y="2912542"/>
                </a:lnTo>
                <a:lnTo>
                  <a:pt x="10681969" y="2914495"/>
                </a:lnTo>
                <a:lnTo>
                  <a:pt x="10680015" y="2916449"/>
                </a:lnTo>
                <a:lnTo>
                  <a:pt x="10679365" y="2918402"/>
                </a:lnTo>
                <a:lnTo>
                  <a:pt x="10678713" y="2919704"/>
                </a:lnTo>
                <a:lnTo>
                  <a:pt x="10680015" y="2922309"/>
                </a:lnTo>
                <a:lnTo>
                  <a:pt x="10682619" y="2924913"/>
                </a:lnTo>
                <a:lnTo>
                  <a:pt x="10685223" y="2926867"/>
                </a:lnTo>
                <a:lnTo>
                  <a:pt x="10687175" y="2927518"/>
                </a:lnTo>
                <a:lnTo>
                  <a:pt x="10696289" y="2923611"/>
                </a:lnTo>
                <a:lnTo>
                  <a:pt x="10705401" y="2919704"/>
                </a:lnTo>
                <a:lnTo>
                  <a:pt x="10708005" y="2919704"/>
                </a:lnTo>
                <a:lnTo>
                  <a:pt x="10713213" y="2920355"/>
                </a:lnTo>
                <a:lnTo>
                  <a:pt x="10718421" y="2921007"/>
                </a:lnTo>
                <a:lnTo>
                  <a:pt x="10722977" y="2922309"/>
                </a:lnTo>
                <a:lnTo>
                  <a:pt x="10725581" y="2924913"/>
                </a:lnTo>
                <a:lnTo>
                  <a:pt x="10728835" y="2927518"/>
                </a:lnTo>
                <a:lnTo>
                  <a:pt x="10731439" y="2930123"/>
                </a:lnTo>
                <a:lnTo>
                  <a:pt x="10732741" y="2932727"/>
                </a:lnTo>
                <a:lnTo>
                  <a:pt x="10733393" y="2934680"/>
                </a:lnTo>
                <a:lnTo>
                  <a:pt x="10733393" y="2936634"/>
                </a:lnTo>
                <a:lnTo>
                  <a:pt x="10732091" y="2939238"/>
                </a:lnTo>
                <a:lnTo>
                  <a:pt x="10731439" y="2941843"/>
                </a:lnTo>
                <a:lnTo>
                  <a:pt x="10728835" y="2946401"/>
                </a:lnTo>
                <a:lnTo>
                  <a:pt x="10727533" y="2950308"/>
                </a:lnTo>
                <a:lnTo>
                  <a:pt x="10728835" y="2952912"/>
                </a:lnTo>
                <a:lnTo>
                  <a:pt x="10730789" y="2957470"/>
                </a:lnTo>
                <a:lnTo>
                  <a:pt x="10733393" y="2961377"/>
                </a:lnTo>
                <a:lnTo>
                  <a:pt x="10735345" y="2963982"/>
                </a:lnTo>
                <a:lnTo>
                  <a:pt x="10742505" y="2969842"/>
                </a:lnTo>
                <a:lnTo>
                  <a:pt x="10751619" y="2975051"/>
                </a:lnTo>
                <a:lnTo>
                  <a:pt x="10755525" y="2978307"/>
                </a:lnTo>
                <a:lnTo>
                  <a:pt x="10758779" y="2980911"/>
                </a:lnTo>
                <a:lnTo>
                  <a:pt x="10762033" y="2984167"/>
                </a:lnTo>
                <a:lnTo>
                  <a:pt x="10763335" y="2986772"/>
                </a:lnTo>
                <a:lnTo>
                  <a:pt x="10764637" y="2989376"/>
                </a:lnTo>
                <a:lnTo>
                  <a:pt x="10765289" y="2991981"/>
                </a:lnTo>
                <a:lnTo>
                  <a:pt x="10765939" y="2995887"/>
                </a:lnTo>
                <a:lnTo>
                  <a:pt x="10765939" y="2999794"/>
                </a:lnTo>
                <a:lnTo>
                  <a:pt x="10765289" y="3007608"/>
                </a:lnTo>
                <a:lnTo>
                  <a:pt x="10765939" y="3014770"/>
                </a:lnTo>
                <a:lnTo>
                  <a:pt x="10769193" y="3018677"/>
                </a:lnTo>
                <a:lnTo>
                  <a:pt x="10775053" y="3023886"/>
                </a:lnTo>
                <a:lnTo>
                  <a:pt x="10781561" y="3028444"/>
                </a:lnTo>
                <a:lnTo>
                  <a:pt x="10786119" y="3032351"/>
                </a:lnTo>
                <a:lnTo>
                  <a:pt x="10790675" y="3036909"/>
                </a:lnTo>
                <a:lnTo>
                  <a:pt x="10794581" y="3041467"/>
                </a:lnTo>
                <a:lnTo>
                  <a:pt x="10796533" y="3044072"/>
                </a:lnTo>
                <a:lnTo>
                  <a:pt x="10797835" y="3046025"/>
                </a:lnTo>
                <a:lnTo>
                  <a:pt x="10798487" y="3048630"/>
                </a:lnTo>
                <a:lnTo>
                  <a:pt x="10799137" y="3050583"/>
                </a:lnTo>
                <a:lnTo>
                  <a:pt x="10795231" y="3057094"/>
                </a:lnTo>
                <a:lnTo>
                  <a:pt x="10791325" y="3066210"/>
                </a:lnTo>
                <a:lnTo>
                  <a:pt x="10793929" y="3074024"/>
                </a:lnTo>
                <a:lnTo>
                  <a:pt x="10796533" y="3081838"/>
                </a:lnTo>
                <a:lnTo>
                  <a:pt x="10801089" y="3089000"/>
                </a:lnTo>
                <a:lnTo>
                  <a:pt x="10804345" y="3094209"/>
                </a:lnTo>
                <a:lnTo>
                  <a:pt x="10806297" y="3099418"/>
                </a:lnTo>
                <a:lnTo>
                  <a:pt x="10806949" y="3105930"/>
                </a:lnTo>
                <a:lnTo>
                  <a:pt x="10806297" y="3112441"/>
                </a:lnTo>
                <a:lnTo>
                  <a:pt x="10804345" y="3116999"/>
                </a:lnTo>
                <a:lnTo>
                  <a:pt x="10803043" y="3121557"/>
                </a:lnTo>
                <a:lnTo>
                  <a:pt x="10801741" y="3125464"/>
                </a:lnTo>
                <a:lnTo>
                  <a:pt x="10801089" y="3128069"/>
                </a:lnTo>
                <a:lnTo>
                  <a:pt x="10801089" y="3129371"/>
                </a:lnTo>
                <a:lnTo>
                  <a:pt x="10801089" y="3131324"/>
                </a:lnTo>
                <a:lnTo>
                  <a:pt x="10801741" y="3132627"/>
                </a:lnTo>
                <a:lnTo>
                  <a:pt x="10801741" y="3134580"/>
                </a:lnTo>
                <a:lnTo>
                  <a:pt x="10803043" y="3135882"/>
                </a:lnTo>
                <a:lnTo>
                  <a:pt x="10804345" y="3137836"/>
                </a:lnTo>
                <a:lnTo>
                  <a:pt x="10806297" y="3139789"/>
                </a:lnTo>
                <a:lnTo>
                  <a:pt x="10809553" y="3143045"/>
                </a:lnTo>
                <a:lnTo>
                  <a:pt x="10812157" y="3144998"/>
                </a:lnTo>
                <a:lnTo>
                  <a:pt x="10812807" y="3149556"/>
                </a:lnTo>
                <a:lnTo>
                  <a:pt x="10813457" y="3155416"/>
                </a:lnTo>
                <a:lnTo>
                  <a:pt x="10814761" y="3160625"/>
                </a:lnTo>
                <a:lnTo>
                  <a:pt x="10814761" y="3165835"/>
                </a:lnTo>
                <a:lnTo>
                  <a:pt x="10810855" y="3174951"/>
                </a:lnTo>
                <a:lnTo>
                  <a:pt x="10806949" y="3184066"/>
                </a:lnTo>
                <a:lnTo>
                  <a:pt x="10808251" y="3188624"/>
                </a:lnTo>
                <a:lnTo>
                  <a:pt x="10810203" y="3193834"/>
                </a:lnTo>
                <a:lnTo>
                  <a:pt x="10812807" y="3199694"/>
                </a:lnTo>
                <a:lnTo>
                  <a:pt x="10814761" y="3204252"/>
                </a:lnTo>
                <a:lnTo>
                  <a:pt x="10817363" y="3209461"/>
                </a:lnTo>
                <a:lnTo>
                  <a:pt x="10821269" y="3215972"/>
                </a:lnTo>
                <a:lnTo>
                  <a:pt x="10823873" y="3221832"/>
                </a:lnTo>
                <a:lnTo>
                  <a:pt x="10825175" y="3227042"/>
                </a:lnTo>
                <a:lnTo>
                  <a:pt x="10824525" y="3229646"/>
                </a:lnTo>
                <a:lnTo>
                  <a:pt x="10822571" y="3233553"/>
                </a:lnTo>
                <a:lnTo>
                  <a:pt x="10819967" y="3237460"/>
                </a:lnTo>
                <a:lnTo>
                  <a:pt x="10817363" y="3240064"/>
                </a:lnTo>
                <a:lnTo>
                  <a:pt x="10812807" y="3239413"/>
                </a:lnTo>
                <a:lnTo>
                  <a:pt x="10807599" y="3238111"/>
                </a:lnTo>
                <a:lnTo>
                  <a:pt x="10801089" y="3236809"/>
                </a:lnTo>
                <a:lnTo>
                  <a:pt x="10796533" y="3234855"/>
                </a:lnTo>
                <a:lnTo>
                  <a:pt x="10787421" y="3227042"/>
                </a:lnTo>
                <a:lnTo>
                  <a:pt x="10778957" y="3219228"/>
                </a:lnTo>
                <a:lnTo>
                  <a:pt x="10774401" y="3219879"/>
                </a:lnTo>
                <a:lnTo>
                  <a:pt x="10768543" y="3220530"/>
                </a:lnTo>
                <a:lnTo>
                  <a:pt x="10762685" y="3220530"/>
                </a:lnTo>
                <a:lnTo>
                  <a:pt x="10758129" y="3219228"/>
                </a:lnTo>
                <a:lnTo>
                  <a:pt x="10751619" y="3218577"/>
                </a:lnTo>
                <a:lnTo>
                  <a:pt x="10744459" y="3216623"/>
                </a:lnTo>
                <a:lnTo>
                  <a:pt x="10737949" y="3213368"/>
                </a:lnTo>
                <a:lnTo>
                  <a:pt x="10732741" y="3209461"/>
                </a:lnTo>
                <a:lnTo>
                  <a:pt x="10728185" y="3206205"/>
                </a:lnTo>
                <a:lnTo>
                  <a:pt x="10722977" y="3201647"/>
                </a:lnTo>
                <a:lnTo>
                  <a:pt x="10717119" y="3195787"/>
                </a:lnTo>
                <a:lnTo>
                  <a:pt x="10712563" y="3191229"/>
                </a:lnTo>
                <a:lnTo>
                  <a:pt x="10708657" y="3184718"/>
                </a:lnTo>
                <a:lnTo>
                  <a:pt x="10704751" y="3176904"/>
                </a:lnTo>
                <a:lnTo>
                  <a:pt x="10700845" y="3169090"/>
                </a:lnTo>
                <a:lnTo>
                  <a:pt x="10697591" y="3162579"/>
                </a:lnTo>
                <a:lnTo>
                  <a:pt x="10692383" y="3158021"/>
                </a:lnTo>
                <a:lnTo>
                  <a:pt x="10687175" y="3152812"/>
                </a:lnTo>
                <a:lnTo>
                  <a:pt x="10680015" y="3146952"/>
                </a:lnTo>
                <a:lnTo>
                  <a:pt x="10674157" y="3142394"/>
                </a:lnTo>
                <a:lnTo>
                  <a:pt x="10668299" y="3140440"/>
                </a:lnTo>
                <a:lnTo>
                  <a:pt x="10661137" y="3138487"/>
                </a:lnTo>
                <a:lnTo>
                  <a:pt x="10657233" y="3137185"/>
                </a:lnTo>
                <a:lnTo>
                  <a:pt x="10653977" y="3135882"/>
                </a:lnTo>
                <a:lnTo>
                  <a:pt x="10650723" y="3133929"/>
                </a:lnTo>
                <a:lnTo>
                  <a:pt x="10648119" y="3132627"/>
                </a:lnTo>
                <a:lnTo>
                  <a:pt x="10639657" y="3127417"/>
                </a:lnTo>
                <a:lnTo>
                  <a:pt x="10630543" y="3122208"/>
                </a:lnTo>
                <a:lnTo>
                  <a:pt x="10624035" y="3112441"/>
                </a:lnTo>
                <a:lnTo>
                  <a:pt x="10618175" y="3104628"/>
                </a:lnTo>
                <a:lnTo>
                  <a:pt x="10613619" y="3102023"/>
                </a:lnTo>
                <a:lnTo>
                  <a:pt x="10607761" y="3099418"/>
                </a:lnTo>
                <a:lnTo>
                  <a:pt x="10602553" y="3097465"/>
                </a:lnTo>
                <a:lnTo>
                  <a:pt x="10597997" y="3096814"/>
                </a:lnTo>
                <a:lnTo>
                  <a:pt x="10592789" y="3094209"/>
                </a:lnTo>
                <a:lnTo>
                  <a:pt x="10586279" y="3091605"/>
                </a:lnTo>
                <a:lnTo>
                  <a:pt x="10579771" y="3089000"/>
                </a:lnTo>
                <a:lnTo>
                  <a:pt x="10574563" y="3086396"/>
                </a:lnTo>
                <a:lnTo>
                  <a:pt x="10568053" y="3083791"/>
                </a:lnTo>
                <a:lnTo>
                  <a:pt x="10560893" y="3078582"/>
                </a:lnTo>
                <a:lnTo>
                  <a:pt x="10553733" y="3073373"/>
                </a:lnTo>
                <a:lnTo>
                  <a:pt x="10548525" y="3068815"/>
                </a:lnTo>
                <a:lnTo>
                  <a:pt x="10536809" y="3061652"/>
                </a:lnTo>
                <a:lnTo>
                  <a:pt x="10523139" y="3051885"/>
                </a:lnTo>
                <a:lnTo>
                  <a:pt x="10509469" y="3042118"/>
                </a:lnTo>
                <a:lnTo>
                  <a:pt x="10497751" y="3034956"/>
                </a:lnTo>
                <a:lnTo>
                  <a:pt x="10490591" y="3031049"/>
                </a:lnTo>
                <a:lnTo>
                  <a:pt x="10481477" y="3027793"/>
                </a:lnTo>
                <a:lnTo>
                  <a:pt x="10473015" y="3024538"/>
                </a:lnTo>
                <a:lnTo>
                  <a:pt x="10467157" y="3022584"/>
                </a:lnTo>
                <a:lnTo>
                  <a:pt x="10456743" y="3013468"/>
                </a:lnTo>
                <a:lnTo>
                  <a:pt x="10446327" y="3001748"/>
                </a:lnTo>
                <a:lnTo>
                  <a:pt x="10435261" y="2990678"/>
                </a:lnTo>
                <a:lnTo>
                  <a:pt x="10426149" y="2981562"/>
                </a:lnTo>
                <a:lnTo>
                  <a:pt x="10419639" y="2976353"/>
                </a:lnTo>
                <a:lnTo>
                  <a:pt x="10413129" y="2969191"/>
                </a:lnTo>
                <a:lnTo>
                  <a:pt x="10406619" y="2961377"/>
                </a:lnTo>
                <a:lnTo>
                  <a:pt x="10400761" y="2955517"/>
                </a:lnTo>
                <a:lnTo>
                  <a:pt x="10394903" y="2951610"/>
                </a:lnTo>
                <a:lnTo>
                  <a:pt x="10387743" y="2947052"/>
                </a:lnTo>
                <a:lnTo>
                  <a:pt x="10380581" y="2943145"/>
                </a:lnTo>
                <a:lnTo>
                  <a:pt x="10375375" y="2940541"/>
                </a:lnTo>
                <a:lnTo>
                  <a:pt x="10368215" y="2937936"/>
                </a:lnTo>
                <a:lnTo>
                  <a:pt x="10359753" y="2935332"/>
                </a:lnTo>
                <a:lnTo>
                  <a:pt x="10351289" y="2932727"/>
                </a:lnTo>
                <a:lnTo>
                  <a:pt x="10344781" y="2930123"/>
                </a:lnTo>
                <a:lnTo>
                  <a:pt x="10337621" y="2925565"/>
                </a:lnTo>
                <a:lnTo>
                  <a:pt x="10329809" y="2919704"/>
                </a:lnTo>
                <a:lnTo>
                  <a:pt x="10325903" y="2916449"/>
                </a:lnTo>
                <a:lnTo>
                  <a:pt x="10321997" y="2913193"/>
                </a:lnTo>
                <a:lnTo>
                  <a:pt x="10318743" y="2909937"/>
                </a:lnTo>
                <a:lnTo>
                  <a:pt x="10316789" y="2907333"/>
                </a:lnTo>
                <a:lnTo>
                  <a:pt x="10312885" y="2904728"/>
                </a:lnTo>
                <a:lnTo>
                  <a:pt x="10308979" y="2901472"/>
                </a:lnTo>
                <a:lnTo>
                  <a:pt x="10304421" y="2897566"/>
                </a:lnTo>
                <a:lnTo>
                  <a:pt x="10300517" y="2892356"/>
                </a:lnTo>
                <a:lnTo>
                  <a:pt x="10293357" y="2883241"/>
                </a:lnTo>
                <a:lnTo>
                  <a:pt x="10288149" y="2874125"/>
                </a:lnTo>
                <a:lnTo>
                  <a:pt x="10280989" y="2866962"/>
                </a:lnTo>
                <a:lnTo>
                  <a:pt x="10273177" y="2857846"/>
                </a:lnTo>
                <a:lnTo>
                  <a:pt x="10264715" y="2848079"/>
                </a:lnTo>
                <a:lnTo>
                  <a:pt x="10257555" y="2840265"/>
                </a:lnTo>
                <a:lnTo>
                  <a:pt x="10252347" y="2837010"/>
                </a:lnTo>
                <a:lnTo>
                  <a:pt x="10245187" y="2833103"/>
                </a:lnTo>
                <a:lnTo>
                  <a:pt x="10237375" y="2829196"/>
                </a:lnTo>
                <a:lnTo>
                  <a:pt x="10232167" y="2825289"/>
                </a:lnTo>
                <a:lnTo>
                  <a:pt x="10225657" y="2820080"/>
                </a:lnTo>
                <a:lnTo>
                  <a:pt x="10218497" y="2812266"/>
                </a:lnTo>
                <a:lnTo>
                  <a:pt x="10211989" y="2804453"/>
                </a:lnTo>
                <a:lnTo>
                  <a:pt x="10206781" y="2797290"/>
                </a:lnTo>
                <a:lnTo>
                  <a:pt x="10202225" y="2788174"/>
                </a:lnTo>
                <a:lnTo>
                  <a:pt x="10197667" y="2777105"/>
                </a:lnTo>
                <a:lnTo>
                  <a:pt x="10193111" y="2766687"/>
                </a:lnTo>
                <a:lnTo>
                  <a:pt x="10189205" y="2758873"/>
                </a:lnTo>
                <a:lnTo>
                  <a:pt x="10184649" y="2754315"/>
                </a:lnTo>
                <a:lnTo>
                  <a:pt x="10178791" y="2748455"/>
                </a:lnTo>
                <a:lnTo>
                  <a:pt x="10173583" y="2742595"/>
                </a:lnTo>
                <a:lnTo>
                  <a:pt x="10170329" y="2738037"/>
                </a:lnTo>
                <a:lnTo>
                  <a:pt x="10165771" y="2733479"/>
                </a:lnTo>
                <a:lnTo>
                  <a:pt x="10160565" y="2727619"/>
                </a:lnTo>
                <a:lnTo>
                  <a:pt x="10156007" y="2721107"/>
                </a:lnTo>
                <a:lnTo>
                  <a:pt x="10152753" y="2715247"/>
                </a:lnTo>
                <a:lnTo>
                  <a:pt x="10151451" y="2710689"/>
                </a:lnTo>
                <a:lnTo>
                  <a:pt x="10150149" y="2704829"/>
                </a:lnTo>
                <a:lnTo>
                  <a:pt x="10149497" y="2699620"/>
                </a:lnTo>
                <a:lnTo>
                  <a:pt x="10147545" y="2695062"/>
                </a:lnTo>
                <a:lnTo>
                  <a:pt x="10147545" y="2688550"/>
                </a:lnTo>
                <a:lnTo>
                  <a:pt x="10147545" y="2681388"/>
                </a:lnTo>
                <a:lnTo>
                  <a:pt x="10147545" y="2674225"/>
                </a:lnTo>
                <a:lnTo>
                  <a:pt x="10147545" y="2669667"/>
                </a:lnTo>
                <a:lnTo>
                  <a:pt x="10145593" y="2665109"/>
                </a:lnTo>
                <a:lnTo>
                  <a:pt x="10142989" y="2659249"/>
                </a:lnTo>
                <a:lnTo>
                  <a:pt x="10139733" y="2654040"/>
                </a:lnTo>
                <a:lnTo>
                  <a:pt x="10137781" y="2648831"/>
                </a:lnTo>
                <a:lnTo>
                  <a:pt x="10140385" y="2641668"/>
                </a:lnTo>
                <a:lnTo>
                  <a:pt x="10142989" y="2633203"/>
                </a:lnTo>
                <a:lnTo>
                  <a:pt x="10136479" y="2625390"/>
                </a:lnTo>
                <a:lnTo>
                  <a:pt x="10129969" y="2618227"/>
                </a:lnTo>
                <a:lnTo>
                  <a:pt x="10128667" y="2609111"/>
                </a:lnTo>
                <a:lnTo>
                  <a:pt x="10127365" y="2602600"/>
                </a:lnTo>
                <a:lnTo>
                  <a:pt x="10127365" y="2598042"/>
                </a:lnTo>
                <a:lnTo>
                  <a:pt x="10128017" y="2592833"/>
                </a:lnTo>
                <a:lnTo>
                  <a:pt x="10128667" y="2586973"/>
                </a:lnTo>
                <a:lnTo>
                  <a:pt x="10127365" y="2582415"/>
                </a:lnTo>
                <a:lnTo>
                  <a:pt x="10126065" y="2580461"/>
                </a:lnTo>
                <a:lnTo>
                  <a:pt x="10124111" y="2579159"/>
                </a:lnTo>
                <a:lnTo>
                  <a:pt x="10120857" y="2578508"/>
                </a:lnTo>
                <a:lnTo>
                  <a:pt x="10118253" y="2577857"/>
                </a:lnTo>
                <a:lnTo>
                  <a:pt x="10111743" y="2577206"/>
                </a:lnTo>
                <a:lnTo>
                  <a:pt x="10107187" y="2577206"/>
                </a:lnTo>
                <a:lnTo>
                  <a:pt x="10102631" y="2575903"/>
                </a:lnTo>
                <a:lnTo>
                  <a:pt x="10096772" y="2576554"/>
                </a:lnTo>
                <a:lnTo>
                  <a:pt x="10091564" y="2577206"/>
                </a:lnTo>
                <a:lnTo>
                  <a:pt x="10086357" y="2577206"/>
                </a:lnTo>
                <a:lnTo>
                  <a:pt x="10083753" y="2574601"/>
                </a:lnTo>
                <a:lnTo>
                  <a:pt x="10080498" y="2570694"/>
                </a:lnTo>
                <a:lnTo>
                  <a:pt x="10079196" y="2568090"/>
                </a:lnTo>
                <a:lnTo>
                  <a:pt x="10077895" y="2566136"/>
                </a:lnTo>
                <a:lnTo>
                  <a:pt x="10076593" y="2564183"/>
                </a:lnTo>
                <a:lnTo>
                  <a:pt x="10076593" y="2562229"/>
                </a:lnTo>
                <a:lnTo>
                  <a:pt x="10075941" y="2559625"/>
                </a:lnTo>
                <a:lnTo>
                  <a:pt x="10075291" y="2557020"/>
                </a:lnTo>
                <a:lnTo>
                  <a:pt x="10074640" y="2553765"/>
                </a:lnTo>
                <a:lnTo>
                  <a:pt x="10075291" y="2550509"/>
                </a:lnTo>
                <a:lnTo>
                  <a:pt x="10075291" y="2547253"/>
                </a:lnTo>
                <a:lnTo>
                  <a:pt x="10075941" y="2543998"/>
                </a:lnTo>
                <a:lnTo>
                  <a:pt x="10077243" y="2540742"/>
                </a:lnTo>
                <a:lnTo>
                  <a:pt x="10079196" y="2538137"/>
                </a:lnTo>
                <a:lnTo>
                  <a:pt x="10082451" y="2536835"/>
                </a:lnTo>
                <a:lnTo>
                  <a:pt x="10088309" y="2534882"/>
                </a:lnTo>
                <a:lnTo>
                  <a:pt x="10094168" y="2532928"/>
                </a:lnTo>
                <a:lnTo>
                  <a:pt x="10099375" y="2530975"/>
                </a:lnTo>
                <a:lnTo>
                  <a:pt x="10101979" y="2530324"/>
                </a:lnTo>
                <a:lnTo>
                  <a:pt x="10105233" y="2529021"/>
                </a:lnTo>
                <a:lnTo>
                  <a:pt x="10107187" y="2527719"/>
                </a:lnTo>
                <a:lnTo>
                  <a:pt x="10108489" y="2526417"/>
                </a:lnTo>
                <a:lnTo>
                  <a:pt x="10109139" y="2525114"/>
                </a:lnTo>
                <a:lnTo>
                  <a:pt x="10109791" y="2523161"/>
                </a:lnTo>
                <a:lnTo>
                  <a:pt x="10110441" y="2521859"/>
                </a:lnTo>
                <a:lnTo>
                  <a:pt x="10110441" y="2519905"/>
                </a:lnTo>
                <a:lnTo>
                  <a:pt x="10111093" y="2517952"/>
                </a:lnTo>
                <a:lnTo>
                  <a:pt x="10110441" y="2515999"/>
                </a:lnTo>
                <a:lnTo>
                  <a:pt x="10109791" y="2511441"/>
                </a:lnTo>
                <a:lnTo>
                  <a:pt x="10107837" y="2506883"/>
                </a:lnTo>
                <a:lnTo>
                  <a:pt x="10106535" y="2501674"/>
                </a:lnTo>
                <a:lnTo>
                  <a:pt x="10105233" y="2497767"/>
                </a:lnTo>
                <a:lnTo>
                  <a:pt x="10104583" y="2493209"/>
                </a:lnTo>
                <a:lnTo>
                  <a:pt x="10104583" y="2489953"/>
                </a:lnTo>
                <a:lnTo>
                  <a:pt x="10107187" y="2486046"/>
                </a:lnTo>
                <a:lnTo>
                  <a:pt x="10111093" y="2482791"/>
                </a:lnTo>
                <a:lnTo>
                  <a:pt x="10115649" y="2479535"/>
                </a:lnTo>
                <a:lnTo>
                  <a:pt x="10119555" y="2477581"/>
                </a:lnTo>
                <a:lnTo>
                  <a:pt x="10121507" y="2473023"/>
                </a:lnTo>
                <a:lnTo>
                  <a:pt x="10123461" y="2467163"/>
                </a:lnTo>
                <a:lnTo>
                  <a:pt x="10125413" y="2461954"/>
                </a:lnTo>
                <a:lnTo>
                  <a:pt x="10127365" y="2457396"/>
                </a:lnTo>
                <a:lnTo>
                  <a:pt x="10126715" y="2449582"/>
                </a:lnTo>
                <a:lnTo>
                  <a:pt x="10124763" y="2439164"/>
                </a:lnTo>
                <a:lnTo>
                  <a:pt x="10122159" y="2428746"/>
                </a:lnTo>
                <a:lnTo>
                  <a:pt x="10119555" y="2420932"/>
                </a:lnTo>
                <a:lnTo>
                  <a:pt x="10117601" y="2413770"/>
                </a:lnTo>
                <a:lnTo>
                  <a:pt x="10114997" y="2404003"/>
                </a:lnTo>
                <a:lnTo>
                  <a:pt x="10111743" y="2394887"/>
                </a:lnTo>
                <a:lnTo>
                  <a:pt x="10109791" y="2387724"/>
                </a:lnTo>
                <a:lnTo>
                  <a:pt x="10109791" y="2378608"/>
                </a:lnTo>
                <a:lnTo>
                  <a:pt x="10111093" y="2367539"/>
                </a:lnTo>
                <a:lnTo>
                  <a:pt x="10111743" y="2356470"/>
                </a:lnTo>
                <a:lnTo>
                  <a:pt x="10112395" y="2347354"/>
                </a:lnTo>
                <a:lnTo>
                  <a:pt x="10111743" y="2340191"/>
                </a:lnTo>
                <a:lnTo>
                  <a:pt x="10110441" y="2331075"/>
                </a:lnTo>
                <a:lnTo>
                  <a:pt x="10109139" y="2322610"/>
                </a:lnTo>
                <a:lnTo>
                  <a:pt x="10107187" y="2316099"/>
                </a:lnTo>
                <a:lnTo>
                  <a:pt x="10103933" y="2309588"/>
                </a:lnTo>
                <a:lnTo>
                  <a:pt x="10098725" y="2302425"/>
                </a:lnTo>
                <a:lnTo>
                  <a:pt x="10092866" y="2295263"/>
                </a:lnTo>
                <a:lnTo>
                  <a:pt x="10086357" y="2290705"/>
                </a:lnTo>
                <a:lnTo>
                  <a:pt x="10079196" y="2282891"/>
                </a:lnTo>
                <a:lnTo>
                  <a:pt x="10071385" y="2275077"/>
                </a:lnTo>
                <a:lnTo>
                  <a:pt x="10069432" y="2268566"/>
                </a:lnTo>
                <a:lnTo>
                  <a:pt x="10068130" y="2260101"/>
                </a:lnTo>
                <a:lnTo>
                  <a:pt x="10066829" y="2251636"/>
                </a:lnTo>
                <a:lnTo>
                  <a:pt x="10066177" y="2244474"/>
                </a:lnTo>
                <a:lnTo>
                  <a:pt x="10064875" y="2236009"/>
                </a:lnTo>
                <a:lnTo>
                  <a:pt x="10062923" y="2226242"/>
                </a:lnTo>
                <a:lnTo>
                  <a:pt x="10061621" y="2217777"/>
                </a:lnTo>
                <a:lnTo>
                  <a:pt x="10060970" y="2211266"/>
                </a:lnTo>
                <a:lnTo>
                  <a:pt x="10059017" y="2190429"/>
                </a:lnTo>
                <a:lnTo>
                  <a:pt x="10056413" y="2165035"/>
                </a:lnTo>
                <a:lnTo>
                  <a:pt x="10053809" y="2140292"/>
                </a:lnTo>
                <a:lnTo>
                  <a:pt x="10050555" y="2118804"/>
                </a:lnTo>
                <a:lnTo>
                  <a:pt x="10050555" y="2111641"/>
                </a:lnTo>
                <a:lnTo>
                  <a:pt x="10049904" y="2103828"/>
                </a:lnTo>
                <a:lnTo>
                  <a:pt x="10049253" y="2096014"/>
                </a:lnTo>
                <a:lnTo>
                  <a:pt x="10047951" y="2090805"/>
                </a:lnTo>
                <a:lnTo>
                  <a:pt x="10045347" y="2081689"/>
                </a:lnTo>
                <a:lnTo>
                  <a:pt x="10041442" y="2070620"/>
                </a:lnTo>
                <a:lnTo>
                  <a:pt x="10036885" y="2059550"/>
                </a:lnTo>
                <a:lnTo>
                  <a:pt x="10032979" y="2050434"/>
                </a:lnTo>
                <a:lnTo>
                  <a:pt x="10025168" y="2041318"/>
                </a:lnTo>
                <a:lnTo>
                  <a:pt x="10017357" y="2032202"/>
                </a:lnTo>
                <a:lnTo>
                  <a:pt x="10015404" y="2026993"/>
                </a:lnTo>
                <a:lnTo>
                  <a:pt x="10014102" y="2019831"/>
                </a:lnTo>
                <a:lnTo>
                  <a:pt x="10013451" y="2013319"/>
                </a:lnTo>
                <a:lnTo>
                  <a:pt x="10012800" y="2006157"/>
                </a:lnTo>
                <a:lnTo>
                  <a:pt x="10012149" y="1992483"/>
                </a:lnTo>
                <a:lnTo>
                  <a:pt x="10012149" y="1980763"/>
                </a:lnTo>
                <a:lnTo>
                  <a:pt x="10012149" y="1971647"/>
                </a:lnTo>
                <a:lnTo>
                  <a:pt x="10012800" y="1960577"/>
                </a:lnTo>
                <a:lnTo>
                  <a:pt x="10013451" y="1955368"/>
                </a:lnTo>
                <a:lnTo>
                  <a:pt x="10014102" y="1950159"/>
                </a:lnTo>
                <a:lnTo>
                  <a:pt x="10015404" y="1946252"/>
                </a:lnTo>
                <a:lnTo>
                  <a:pt x="10017357" y="1942345"/>
                </a:lnTo>
                <a:lnTo>
                  <a:pt x="10018008" y="1939741"/>
                </a:lnTo>
                <a:lnTo>
                  <a:pt x="10019310" y="1937136"/>
                </a:lnTo>
                <a:lnTo>
                  <a:pt x="10020611" y="1933881"/>
                </a:lnTo>
                <a:lnTo>
                  <a:pt x="10022565" y="1931276"/>
                </a:lnTo>
                <a:lnTo>
                  <a:pt x="10027121" y="1926718"/>
                </a:lnTo>
                <a:lnTo>
                  <a:pt x="10030376" y="1922160"/>
                </a:lnTo>
                <a:lnTo>
                  <a:pt x="10032979" y="1916300"/>
                </a:lnTo>
                <a:lnTo>
                  <a:pt x="10036234" y="1909788"/>
                </a:lnTo>
                <a:lnTo>
                  <a:pt x="10037536" y="1906533"/>
                </a:lnTo>
                <a:lnTo>
                  <a:pt x="10038838" y="1902626"/>
                </a:lnTo>
                <a:lnTo>
                  <a:pt x="10040140" y="1899370"/>
                </a:lnTo>
                <a:lnTo>
                  <a:pt x="10040140" y="1896115"/>
                </a:lnTo>
                <a:lnTo>
                  <a:pt x="10040140" y="1891557"/>
                </a:lnTo>
                <a:lnTo>
                  <a:pt x="10038838" y="1886347"/>
                </a:lnTo>
                <a:lnTo>
                  <a:pt x="10036885" y="1880487"/>
                </a:lnTo>
                <a:lnTo>
                  <a:pt x="10035583" y="1875929"/>
                </a:lnTo>
                <a:lnTo>
                  <a:pt x="10032329" y="1874627"/>
                </a:lnTo>
                <a:lnTo>
                  <a:pt x="10029074" y="1873325"/>
                </a:lnTo>
                <a:lnTo>
                  <a:pt x="10025168" y="1873325"/>
                </a:lnTo>
                <a:lnTo>
                  <a:pt x="10022565" y="1873325"/>
                </a:lnTo>
                <a:lnTo>
                  <a:pt x="10021263" y="1877883"/>
                </a:lnTo>
                <a:lnTo>
                  <a:pt x="10019961" y="1881138"/>
                </a:lnTo>
                <a:lnTo>
                  <a:pt x="10018008" y="1880487"/>
                </a:lnTo>
                <a:lnTo>
                  <a:pt x="10016055" y="1879185"/>
                </a:lnTo>
                <a:lnTo>
                  <a:pt x="10014753" y="1877883"/>
                </a:lnTo>
                <a:lnTo>
                  <a:pt x="10012800" y="1875278"/>
                </a:lnTo>
                <a:lnTo>
                  <a:pt x="10010847" y="1871371"/>
                </a:lnTo>
                <a:lnTo>
                  <a:pt x="10009545" y="1868116"/>
                </a:lnTo>
                <a:lnTo>
                  <a:pt x="10008895" y="1866162"/>
                </a:lnTo>
                <a:lnTo>
                  <a:pt x="10008895" y="1863558"/>
                </a:lnTo>
                <a:lnTo>
                  <a:pt x="10009545" y="1860953"/>
                </a:lnTo>
                <a:lnTo>
                  <a:pt x="10009545" y="1858349"/>
                </a:lnTo>
                <a:lnTo>
                  <a:pt x="10010197" y="1855093"/>
                </a:lnTo>
                <a:lnTo>
                  <a:pt x="10010197" y="1852488"/>
                </a:lnTo>
                <a:lnTo>
                  <a:pt x="10010197" y="1849884"/>
                </a:lnTo>
                <a:lnTo>
                  <a:pt x="10009545" y="1847930"/>
                </a:lnTo>
                <a:lnTo>
                  <a:pt x="10009545" y="1845977"/>
                </a:lnTo>
                <a:lnTo>
                  <a:pt x="10008244" y="1844024"/>
                </a:lnTo>
                <a:lnTo>
                  <a:pt x="10006942" y="1842070"/>
                </a:lnTo>
                <a:lnTo>
                  <a:pt x="10005640" y="1840768"/>
                </a:lnTo>
                <a:lnTo>
                  <a:pt x="10002385" y="1837512"/>
                </a:lnTo>
                <a:lnTo>
                  <a:pt x="9999781" y="1834908"/>
                </a:lnTo>
                <a:lnTo>
                  <a:pt x="9997178" y="1833605"/>
                </a:lnTo>
                <a:lnTo>
                  <a:pt x="9994574" y="1831652"/>
                </a:lnTo>
                <a:lnTo>
                  <a:pt x="9990668" y="1830350"/>
                </a:lnTo>
                <a:lnTo>
                  <a:pt x="9986763" y="1829047"/>
                </a:lnTo>
                <a:lnTo>
                  <a:pt x="9979602" y="1827094"/>
                </a:lnTo>
                <a:lnTo>
                  <a:pt x="9974395" y="1825140"/>
                </a:lnTo>
                <a:lnTo>
                  <a:pt x="9969838" y="1820583"/>
                </a:lnTo>
                <a:lnTo>
                  <a:pt x="9963980" y="1814071"/>
                </a:lnTo>
                <a:lnTo>
                  <a:pt x="9958772" y="1808862"/>
                </a:lnTo>
                <a:lnTo>
                  <a:pt x="9954215" y="1804304"/>
                </a:lnTo>
                <a:lnTo>
                  <a:pt x="9949008" y="1796490"/>
                </a:lnTo>
                <a:lnTo>
                  <a:pt x="9943801" y="1791281"/>
                </a:lnTo>
                <a:lnTo>
                  <a:pt x="9934687" y="1784770"/>
                </a:lnTo>
                <a:lnTo>
                  <a:pt x="9925574" y="1778259"/>
                </a:lnTo>
                <a:lnTo>
                  <a:pt x="9921017" y="1775654"/>
                </a:lnTo>
                <a:lnTo>
                  <a:pt x="9916461" y="1771747"/>
                </a:lnTo>
                <a:lnTo>
                  <a:pt x="9912555" y="1767189"/>
                </a:lnTo>
                <a:lnTo>
                  <a:pt x="9909951" y="1763282"/>
                </a:lnTo>
                <a:lnTo>
                  <a:pt x="9907348" y="1756120"/>
                </a:lnTo>
                <a:lnTo>
                  <a:pt x="9903442" y="1748306"/>
                </a:lnTo>
                <a:lnTo>
                  <a:pt x="9900187" y="1739841"/>
                </a:lnTo>
                <a:lnTo>
                  <a:pt x="9897584" y="1732679"/>
                </a:lnTo>
                <a:lnTo>
                  <a:pt x="9894329" y="1722912"/>
                </a:lnTo>
                <a:lnTo>
                  <a:pt x="9891074" y="1710540"/>
                </a:lnTo>
                <a:lnTo>
                  <a:pt x="9889773" y="1705331"/>
                </a:lnTo>
                <a:lnTo>
                  <a:pt x="9889773" y="1699471"/>
                </a:lnTo>
                <a:lnTo>
                  <a:pt x="9889773" y="1696866"/>
                </a:lnTo>
                <a:lnTo>
                  <a:pt x="9890423" y="1694913"/>
                </a:lnTo>
                <a:lnTo>
                  <a:pt x="9891074" y="1692959"/>
                </a:lnTo>
                <a:lnTo>
                  <a:pt x="9892376" y="1691657"/>
                </a:lnTo>
                <a:lnTo>
                  <a:pt x="9893678" y="1689704"/>
                </a:lnTo>
                <a:lnTo>
                  <a:pt x="9895631" y="1689053"/>
                </a:lnTo>
                <a:lnTo>
                  <a:pt x="9898235" y="1688401"/>
                </a:lnTo>
                <a:lnTo>
                  <a:pt x="9900839" y="1687750"/>
                </a:lnTo>
                <a:lnTo>
                  <a:pt x="9906697" y="1687750"/>
                </a:lnTo>
                <a:lnTo>
                  <a:pt x="9909951" y="1686448"/>
                </a:lnTo>
                <a:lnTo>
                  <a:pt x="9911905" y="1684495"/>
                </a:lnTo>
                <a:lnTo>
                  <a:pt x="9913206" y="1681890"/>
                </a:lnTo>
                <a:lnTo>
                  <a:pt x="9913857" y="1679286"/>
                </a:lnTo>
                <a:lnTo>
                  <a:pt x="9914508" y="1676681"/>
                </a:lnTo>
                <a:lnTo>
                  <a:pt x="9914508" y="1674076"/>
                </a:lnTo>
                <a:lnTo>
                  <a:pt x="9913857" y="1671472"/>
                </a:lnTo>
                <a:lnTo>
                  <a:pt x="9913206" y="1670170"/>
                </a:lnTo>
                <a:lnTo>
                  <a:pt x="9912555" y="1668867"/>
                </a:lnTo>
                <a:lnTo>
                  <a:pt x="9909951" y="1666914"/>
                </a:lnTo>
                <a:lnTo>
                  <a:pt x="9907348" y="1664960"/>
                </a:lnTo>
                <a:lnTo>
                  <a:pt x="9904744" y="1663658"/>
                </a:lnTo>
                <a:lnTo>
                  <a:pt x="9902140" y="1663658"/>
                </a:lnTo>
                <a:lnTo>
                  <a:pt x="9898235" y="1667565"/>
                </a:lnTo>
                <a:lnTo>
                  <a:pt x="9894980" y="1670821"/>
                </a:lnTo>
                <a:lnTo>
                  <a:pt x="9893027" y="1671472"/>
                </a:lnTo>
                <a:lnTo>
                  <a:pt x="9890423" y="1671472"/>
                </a:lnTo>
                <a:lnTo>
                  <a:pt x="9888471" y="1671472"/>
                </a:lnTo>
                <a:lnTo>
                  <a:pt x="9885867" y="1670821"/>
                </a:lnTo>
                <a:lnTo>
                  <a:pt x="9881310" y="1669518"/>
                </a:lnTo>
                <a:lnTo>
                  <a:pt x="9877405" y="1668867"/>
                </a:lnTo>
                <a:lnTo>
                  <a:pt x="9874150" y="1668216"/>
                </a:lnTo>
                <a:lnTo>
                  <a:pt x="9870895" y="1667565"/>
                </a:lnTo>
                <a:lnTo>
                  <a:pt x="9868942" y="1667565"/>
                </a:lnTo>
                <a:lnTo>
                  <a:pt x="9866989" y="1667565"/>
                </a:lnTo>
                <a:lnTo>
                  <a:pt x="9865687" y="1667565"/>
                </a:lnTo>
                <a:lnTo>
                  <a:pt x="9864386" y="1668867"/>
                </a:lnTo>
                <a:lnTo>
                  <a:pt x="9862433" y="1670821"/>
                </a:lnTo>
                <a:lnTo>
                  <a:pt x="9861131" y="1674076"/>
                </a:lnTo>
                <a:lnTo>
                  <a:pt x="9859178" y="1677332"/>
                </a:lnTo>
                <a:lnTo>
                  <a:pt x="9858527" y="1681890"/>
                </a:lnTo>
                <a:lnTo>
                  <a:pt x="9855923" y="1689704"/>
                </a:lnTo>
                <a:lnTo>
                  <a:pt x="9853971" y="1696866"/>
                </a:lnTo>
                <a:lnTo>
                  <a:pt x="9852018" y="1701424"/>
                </a:lnTo>
                <a:lnTo>
                  <a:pt x="9850065" y="1708587"/>
                </a:lnTo>
                <a:lnTo>
                  <a:pt x="9847461" y="1716400"/>
                </a:lnTo>
                <a:lnTo>
                  <a:pt x="9844207" y="1722912"/>
                </a:lnTo>
                <a:lnTo>
                  <a:pt x="9840952" y="1724865"/>
                </a:lnTo>
                <a:lnTo>
                  <a:pt x="9836395" y="1728121"/>
                </a:lnTo>
                <a:lnTo>
                  <a:pt x="9834443" y="1730074"/>
                </a:lnTo>
                <a:lnTo>
                  <a:pt x="9832489" y="1731377"/>
                </a:lnTo>
                <a:lnTo>
                  <a:pt x="9831839" y="1733330"/>
                </a:lnTo>
                <a:lnTo>
                  <a:pt x="9831188" y="1735283"/>
                </a:lnTo>
                <a:lnTo>
                  <a:pt x="9829886" y="1740493"/>
                </a:lnTo>
                <a:lnTo>
                  <a:pt x="9829235" y="1747004"/>
                </a:lnTo>
                <a:lnTo>
                  <a:pt x="9829886" y="1753515"/>
                </a:lnTo>
                <a:lnTo>
                  <a:pt x="9831188" y="1758073"/>
                </a:lnTo>
                <a:lnTo>
                  <a:pt x="9831839" y="1760027"/>
                </a:lnTo>
                <a:lnTo>
                  <a:pt x="9833141" y="1762631"/>
                </a:lnTo>
                <a:lnTo>
                  <a:pt x="9835093" y="1764585"/>
                </a:lnTo>
                <a:lnTo>
                  <a:pt x="9837697" y="1766538"/>
                </a:lnTo>
                <a:lnTo>
                  <a:pt x="9842254" y="1769794"/>
                </a:lnTo>
                <a:lnTo>
                  <a:pt x="9844207" y="1771096"/>
                </a:lnTo>
                <a:lnTo>
                  <a:pt x="9847461" y="1771096"/>
                </a:lnTo>
                <a:lnTo>
                  <a:pt x="9852669" y="1772398"/>
                </a:lnTo>
                <a:lnTo>
                  <a:pt x="9858527" y="1774352"/>
                </a:lnTo>
                <a:lnTo>
                  <a:pt x="9861782" y="1776305"/>
                </a:lnTo>
                <a:lnTo>
                  <a:pt x="9863735" y="1778259"/>
                </a:lnTo>
                <a:lnTo>
                  <a:pt x="9865037" y="1781514"/>
                </a:lnTo>
                <a:lnTo>
                  <a:pt x="9866339" y="1784770"/>
                </a:lnTo>
                <a:lnTo>
                  <a:pt x="9867641" y="1788677"/>
                </a:lnTo>
                <a:lnTo>
                  <a:pt x="9869593" y="1795839"/>
                </a:lnTo>
                <a:lnTo>
                  <a:pt x="9871546" y="1801700"/>
                </a:lnTo>
                <a:lnTo>
                  <a:pt x="9876753" y="1810815"/>
                </a:lnTo>
                <a:lnTo>
                  <a:pt x="9882612" y="1821885"/>
                </a:lnTo>
                <a:lnTo>
                  <a:pt x="9885867" y="1827094"/>
                </a:lnTo>
                <a:lnTo>
                  <a:pt x="9888471" y="1831652"/>
                </a:lnTo>
                <a:lnTo>
                  <a:pt x="9891725" y="1834908"/>
                </a:lnTo>
                <a:lnTo>
                  <a:pt x="9894980" y="1837512"/>
                </a:lnTo>
                <a:lnTo>
                  <a:pt x="9899537" y="1839466"/>
                </a:lnTo>
                <a:lnTo>
                  <a:pt x="9904744" y="1840117"/>
                </a:lnTo>
                <a:lnTo>
                  <a:pt x="9910603" y="1840117"/>
                </a:lnTo>
                <a:lnTo>
                  <a:pt x="9915159" y="1840117"/>
                </a:lnTo>
                <a:lnTo>
                  <a:pt x="9921669" y="1838814"/>
                </a:lnTo>
                <a:lnTo>
                  <a:pt x="9930131" y="1837512"/>
                </a:lnTo>
                <a:lnTo>
                  <a:pt x="9935989" y="1841419"/>
                </a:lnTo>
                <a:lnTo>
                  <a:pt x="9941197" y="1845326"/>
                </a:lnTo>
                <a:lnTo>
                  <a:pt x="9942499" y="1849233"/>
                </a:lnTo>
                <a:lnTo>
                  <a:pt x="9943149" y="1853791"/>
                </a:lnTo>
                <a:lnTo>
                  <a:pt x="9943801" y="1857697"/>
                </a:lnTo>
                <a:lnTo>
                  <a:pt x="9943801" y="1860302"/>
                </a:lnTo>
                <a:lnTo>
                  <a:pt x="9938593" y="1862907"/>
                </a:lnTo>
                <a:lnTo>
                  <a:pt x="9935989" y="1862907"/>
                </a:lnTo>
                <a:lnTo>
                  <a:pt x="9931433" y="1862907"/>
                </a:lnTo>
                <a:lnTo>
                  <a:pt x="9926876" y="1861604"/>
                </a:lnTo>
                <a:lnTo>
                  <a:pt x="9922971" y="1859651"/>
                </a:lnTo>
                <a:lnTo>
                  <a:pt x="9920367" y="1858349"/>
                </a:lnTo>
                <a:lnTo>
                  <a:pt x="9917763" y="1853139"/>
                </a:lnTo>
                <a:lnTo>
                  <a:pt x="9915159" y="1850535"/>
                </a:lnTo>
                <a:lnTo>
                  <a:pt x="9913857" y="1849884"/>
                </a:lnTo>
                <a:lnTo>
                  <a:pt x="9912555" y="1849233"/>
                </a:lnTo>
                <a:lnTo>
                  <a:pt x="9910603" y="1849884"/>
                </a:lnTo>
                <a:lnTo>
                  <a:pt x="9908650" y="1849884"/>
                </a:lnTo>
                <a:lnTo>
                  <a:pt x="9906697" y="1851186"/>
                </a:lnTo>
                <a:lnTo>
                  <a:pt x="9904744" y="1852488"/>
                </a:lnTo>
                <a:lnTo>
                  <a:pt x="9903442" y="1853791"/>
                </a:lnTo>
                <a:lnTo>
                  <a:pt x="9902140" y="1855744"/>
                </a:lnTo>
                <a:lnTo>
                  <a:pt x="9900839" y="1858349"/>
                </a:lnTo>
                <a:lnTo>
                  <a:pt x="9900187" y="1861604"/>
                </a:lnTo>
                <a:lnTo>
                  <a:pt x="9899537" y="1865511"/>
                </a:lnTo>
                <a:lnTo>
                  <a:pt x="9899537" y="1868116"/>
                </a:lnTo>
                <a:lnTo>
                  <a:pt x="9899537" y="1879185"/>
                </a:lnTo>
                <a:lnTo>
                  <a:pt x="9898235" y="1892208"/>
                </a:lnTo>
                <a:lnTo>
                  <a:pt x="9897584" y="1904579"/>
                </a:lnTo>
                <a:lnTo>
                  <a:pt x="9897584" y="1913695"/>
                </a:lnTo>
                <a:lnTo>
                  <a:pt x="9897584" y="1930625"/>
                </a:lnTo>
                <a:lnTo>
                  <a:pt x="9898235" y="1950159"/>
                </a:lnTo>
                <a:lnTo>
                  <a:pt x="9898235" y="1959275"/>
                </a:lnTo>
                <a:lnTo>
                  <a:pt x="9899537" y="1968391"/>
                </a:lnTo>
                <a:lnTo>
                  <a:pt x="9900839" y="1976856"/>
                </a:lnTo>
                <a:lnTo>
                  <a:pt x="9902140" y="1983367"/>
                </a:lnTo>
                <a:lnTo>
                  <a:pt x="9903442" y="1991832"/>
                </a:lnTo>
                <a:lnTo>
                  <a:pt x="9905395" y="2000948"/>
                </a:lnTo>
                <a:lnTo>
                  <a:pt x="9908650" y="2009413"/>
                </a:lnTo>
                <a:lnTo>
                  <a:pt x="9912555" y="2016575"/>
                </a:lnTo>
                <a:lnTo>
                  <a:pt x="9921669" y="2025691"/>
                </a:lnTo>
                <a:lnTo>
                  <a:pt x="9930131" y="2034807"/>
                </a:lnTo>
                <a:lnTo>
                  <a:pt x="9932083" y="2040016"/>
                </a:lnTo>
                <a:lnTo>
                  <a:pt x="9933385" y="2046528"/>
                </a:lnTo>
                <a:lnTo>
                  <a:pt x="9933385" y="2053039"/>
                </a:lnTo>
                <a:lnTo>
                  <a:pt x="9933385" y="2057597"/>
                </a:lnTo>
                <a:lnTo>
                  <a:pt x="9926876" y="2062806"/>
                </a:lnTo>
                <a:lnTo>
                  <a:pt x="9922971" y="2065411"/>
                </a:lnTo>
                <a:lnTo>
                  <a:pt x="9922971" y="2068666"/>
                </a:lnTo>
                <a:lnTo>
                  <a:pt x="9923621" y="2074526"/>
                </a:lnTo>
                <a:lnTo>
                  <a:pt x="9923621" y="2081038"/>
                </a:lnTo>
                <a:lnTo>
                  <a:pt x="9922971" y="2085596"/>
                </a:lnTo>
                <a:lnTo>
                  <a:pt x="9922971" y="2088200"/>
                </a:lnTo>
                <a:lnTo>
                  <a:pt x="9922319" y="2092107"/>
                </a:lnTo>
                <a:lnTo>
                  <a:pt x="9921669" y="2096014"/>
                </a:lnTo>
                <a:lnTo>
                  <a:pt x="9920367" y="2098619"/>
                </a:lnTo>
                <a:lnTo>
                  <a:pt x="9912555" y="2098619"/>
                </a:lnTo>
                <a:lnTo>
                  <a:pt x="9907348" y="2098619"/>
                </a:lnTo>
                <a:lnTo>
                  <a:pt x="9904744" y="2090805"/>
                </a:lnTo>
                <a:lnTo>
                  <a:pt x="9899537" y="2080387"/>
                </a:lnTo>
                <a:lnTo>
                  <a:pt x="9900839" y="2073224"/>
                </a:lnTo>
                <a:lnTo>
                  <a:pt x="9902140" y="2065411"/>
                </a:lnTo>
                <a:lnTo>
                  <a:pt x="9899537" y="2062806"/>
                </a:lnTo>
                <a:lnTo>
                  <a:pt x="9895631" y="2059550"/>
                </a:lnTo>
                <a:lnTo>
                  <a:pt x="9893678" y="2057597"/>
                </a:lnTo>
                <a:lnTo>
                  <a:pt x="9891074" y="2056295"/>
                </a:lnTo>
                <a:lnTo>
                  <a:pt x="9889121" y="2055643"/>
                </a:lnTo>
                <a:lnTo>
                  <a:pt x="9887169" y="2054992"/>
                </a:lnTo>
                <a:lnTo>
                  <a:pt x="9884565" y="2056946"/>
                </a:lnTo>
                <a:lnTo>
                  <a:pt x="9879357" y="2060201"/>
                </a:lnTo>
                <a:lnTo>
                  <a:pt x="9878055" y="2068015"/>
                </a:lnTo>
                <a:lnTo>
                  <a:pt x="9877405" y="2077782"/>
                </a:lnTo>
                <a:lnTo>
                  <a:pt x="9876753" y="2080387"/>
                </a:lnTo>
                <a:lnTo>
                  <a:pt x="9875452" y="2082991"/>
                </a:lnTo>
                <a:lnTo>
                  <a:pt x="9873499" y="2086247"/>
                </a:lnTo>
                <a:lnTo>
                  <a:pt x="9871546" y="2088200"/>
                </a:lnTo>
                <a:lnTo>
                  <a:pt x="9869593" y="2087549"/>
                </a:lnTo>
                <a:lnTo>
                  <a:pt x="9866989" y="2086898"/>
                </a:lnTo>
                <a:lnTo>
                  <a:pt x="9863735" y="2084945"/>
                </a:lnTo>
                <a:lnTo>
                  <a:pt x="9861782" y="2082991"/>
                </a:lnTo>
                <a:lnTo>
                  <a:pt x="9861131" y="2081038"/>
                </a:lnTo>
                <a:lnTo>
                  <a:pt x="9861131" y="2078433"/>
                </a:lnTo>
                <a:lnTo>
                  <a:pt x="9861782" y="2075178"/>
                </a:lnTo>
                <a:lnTo>
                  <a:pt x="9862433" y="2071922"/>
                </a:lnTo>
                <a:lnTo>
                  <a:pt x="9863084" y="2068666"/>
                </a:lnTo>
                <a:lnTo>
                  <a:pt x="9863735" y="2065411"/>
                </a:lnTo>
                <a:lnTo>
                  <a:pt x="9863084" y="2062806"/>
                </a:lnTo>
                <a:lnTo>
                  <a:pt x="9861782" y="2060201"/>
                </a:lnTo>
                <a:lnTo>
                  <a:pt x="9860480" y="2058248"/>
                </a:lnTo>
                <a:lnTo>
                  <a:pt x="9857876" y="2056946"/>
                </a:lnTo>
                <a:lnTo>
                  <a:pt x="9853971" y="2055643"/>
                </a:lnTo>
                <a:lnTo>
                  <a:pt x="9851367" y="2054992"/>
                </a:lnTo>
                <a:lnTo>
                  <a:pt x="9846810" y="2057597"/>
                </a:lnTo>
                <a:lnTo>
                  <a:pt x="9844207" y="2060201"/>
                </a:lnTo>
                <a:lnTo>
                  <a:pt x="9840301" y="2057597"/>
                </a:lnTo>
                <a:lnTo>
                  <a:pt x="9836395" y="2053690"/>
                </a:lnTo>
                <a:lnTo>
                  <a:pt x="9833791" y="2050434"/>
                </a:lnTo>
                <a:lnTo>
                  <a:pt x="9831188" y="2047830"/>
                </a:lnTo>
                <a:lnTo>
                  <a:pt x="9830537" y="2044574"/>
                </a:lnTo>
                <a:lnTo>
                  <a:pt x="9830537" y="2040667"/>
                </a:lnTo>
                <a:lnTo>
                  <a:pt x="9830537" y="2036760"/>
                </a:lnTo>
                <a:lnTo>
                  <a:pt x="9831188" y="2032202"/>
                </a:lnTo>
                <a:lnTo>
                  <a:pt x="9831839" y="2028296"/>
                </a:lnTo>
                <a:lnTo>
                  <a:pt x="9831839" y="2023738"/>
                </a:lnTo>
                <a:lnTo>
                  <a:pt x="9831839" y="2019831"/>
                </a:lnTo>
                <a:lnTo>
                  <a:pt x="9831188" y="2016575"/>
                </a:lnTo>
                <a:lnTo>
                  <a:pt x="9828584" y="2013971"/>
                </a:lnTo>
                <a:lnTo>
                  <a:pt x="9825980" y="2010064"/>
                </a:lnTo>
                <a:lnTo>
                  <a:pt x="9823377" y="2007459"/>
                </a:lnTo>
                <a:lnTo>
                  <a:pt x="9820773" y="2006157"/>
                </a:lnTo>
                <a:lnTo>
                  <a:pt x="9813612" y="2003552"/>
                </a:lnTo>
                <a:lnTo>
                  <a:pt x="9805150" y="2000948"/>
                </a:lnTo>
                <a:lnTo>
                  <a:pt x="9802546" y="1999646"/>
                </a:lnTo>
                <a:lnTo>
                  <a:pt x="9798641" y="1997041"/>
                </a:lnTo>
                <a:lnTo>
                  <a:pt x="9795386" y="1993785"/>
                </a:lnTo>
                <a:lnTo>
                  <a:pt x="9792131" y="1991181"/>
                </a:lnTo>
                <a:lnTo>
                  <a:pt x="9789527" y="1981414"/>
                </a:lnTo>
                <a:lnTo>
                  <a:pt x="9787575" y="1972949"/>
                </a:lnTo>
                <a:lnTo>
                  <a:pt x="9782367" y="1974251"/>
                </a:lnTo>
                <a:lnTo>
                  <a:pt x="9777159" y="1975553"/>
                </a:lnTo>
                <a:lnTo>
                  <a:pt x="9775858" y="1980111"/>
                </a:lnTo>
                <a:lnTo>
                  <a:pt x="9776509" y="1985972"/>
                </a:lnTo>
                <a:lnTo>
                  <a:pt x="9777159" y="1991181"/>
                </a:lnTo>
                <a:lnTo>
                  <a:pt x="9777159" y="1995739"/>
                </a:lnTo>
                <a:lnTo>
                  <a:pt x="9777811" y="2002250"/>
                </a:lnTo>
                <a:lnTo>
                  <a:pt x="9779113" y="2008761"/>
                </a:lnTo>
                <a:lnTo>
                  <a:pt x="9779763" y="2012017"/>
                </a:lnTo>
                <a:lnTo>
                  <a:pt x="9780414" y="2015273"/>
                </a:lnTo>
                <a:lnTo>
                  <a:pt x="9780414" y="2018529"/>
                </a:lnTo>
                <a:lnTo>
                  <a:pt x="9779763" y="2021784"/>
                </a:lnTo>
                <a:lnTo>
                  <a:pt x="9779763" y="2025040"/>
                </a:lnTo>
                <a:lnTo>
                  <a:pt x="9779113" y="2028296"/>
                </a:lnTo>
                <a:lnTo>
                  <a:pt x="9778461" y="2032202"/>
                </a:lnTo>
                <a:lnTo>
                  <a:pt x="9777159" y="2034807"/>
                </a:lnTo>
                <a:lnTo>
                  <a:pt x="9775207" y="2036760"/>
                </a:lnTo>
                <a:lnTo>
                  <a:pt x="9772603" y="2038063"/>
                </a:lnTo>
                <a:lnTo>
                  <a:pt x="9769999" y="2038714"/>
                </a:lnTo>
                <a:lnTo>
                  <a:pt x="9767395" y="2039365"/>
                </a:lnTo>
                <a:lnTo>
                  <a:pt x="9761537" y="2040016"/>
                </a:lnTo>
                <a:lnTo>
                  <a:pt x="9756981" y="2040016"/>
                </a:lnTo>
                <a:lnTo>
                  <a:pt x="9750471" y="2037412"/>
                </a:lnTo>
                <a:lnTo>
                  <a:pt x="9743311" y="2034156"/>
                </a:lnTo>
                <a:lnTo>
                  <a:pt x="9736801" y="2030900"/>
                </a:lnTo>
                <a:lnTo>
                  <a:pt x="9731594" y="2029598"/>
                </a:lnTo>
                <a:lnTo>
                  <a:pt x="9727688" y="2032854"/>
                </a:lnTo>
                <a:lnTo>
                  <a:pt x="9724433" y="2037412"/>
                </a:lnTo>
                <a:lnTo>
                  <a:pt x="9721179" y="2043272"/>
                </a:lnTo>
                <a:lnTo>
                  <a:pt x="9718575" y="2047830"/>
                </a:lnTo>
                <a:lnTo>
                  <a:pt x="9717924" y="2051085"/>
                </a:lnTo>
                <a:lnTo>
                  <a:pt x="9717924" y="2054341"/>
                </a:lnTo>
                <a:lnTo>
                  <a:pt x="9717924" y="2058248"/>
                </a:lnTo>
                <a:lnTo>
                  <a:pt x="9718575" y="2062806"/>
                </a:lnTo>
                <a:lnTo>
                  <a:pt x="9719226" y="2067364"/>
                </a:lnTo>
                <a:lnTo>
                  <a:pt x="9719226" y="2071271"/>
                </a:lnTo>
                <a:lnTo>
                  <a:pt x="9719226" y="2075178"/>
                </a:lnTo>
                <a:lnTo>
                  <a:pt x="9718575" y="2077782"/>
                </a:lnTo>
                <a:lnTo>
                  <a:pt x="9716622" y="2084294"/>
                </a:lnTo>
                <a:lnTo>
                  <a:pt x="9713367" y="2090154"/>
                </a:lnTo>
                <a:lnTo>
                  <a:pt x="9711415" y="2092758"/>
                </a:lnTo>
                <a:lnTo>
                  <a:pt x="9709462" y="2095363"/>
                </a:lnTo>
                <a:lnTo>
                  <a:pt x="9708160" y="2097316"/>
                </a:lnTo>
                <a:lnTo>
                  <a:pt x="9706207" y="2098619"/>
                </a:lnTo>
                <a:lnTo>
                  <a:pt x="9704905" y="2100572"/>
                </a:lnTo>
                <a:lnTo>
                  <a:pt x="9702301" y="2102525"/>
                </a:lnTo>
                <a:lnTo>
                  <a:pt x="9699697" y="2104479"/>
                </a:lnTo>
                <a:lnTo>
                  <a:pt x="9697094" y="2105781"/>
                </a:lnTo>
                <a:lnTo>
                  <a:pt x="9690584" y="2109688"/>
                </a:lnTo>
                <a:lnTo>
                  <a:pt x="9686028" y="2113595"/>
                </a:lnTo>
                <a:lnTo>
                  <a:pt x="9680169" y="2122060"/>
                </a:lnTo>
                <a:lnTo>
                  <a:pt x="9677565" y="2129874"/>
                </a:lnTo>
                <a:lnTo>
                  <a:pt x="9676264" y="2133780"/>
                </a:lnTo>
                <a:lnTo>
                  <a:pt x="9674962" y="2141594"/>
                </a:lnTo>
                <a:lnTo>
                  <a:pt x="9673009" y="2149408"/>
                </a:lnTo>
                <a:lnTo>
                  <a:pt x="9672358" y="2155268"/>
                </a:lnTo>
                <a:lnTo>
                  <a:pt x="9670405" y="2159826"/>
                </a:lnTo>
                <a:lnTo>
                  <a:pt x="9668452" y="2165035"/>
                </a:lnTo>
                <a:lnTo>
                  <a:pt x="9666499" y="2170895"/>
                </a:lnTo>
                <a:lnTo>
                  <a:pt x="9664547" y="2175453"/>
                </a:lnTo>
                <a:lnTo>
                  <a:pt x="9659990" y="2181965"/>
                </a:lnTo>
                <a:lnTo>
                  <a:pt x="9654783" y="2190429"/>
                </a:lnTo>
                <a:lnTo>
                  <a:pt x="9654132" y="2193034"/>
                </a:lnTo>
                <a:lnTo>
                  <a:pt x="9654132" y="2195639"/>
                </a:lnTo>
                <a:lnTo>
                  <a:pt x="9655433" y="2198894"/>
                </a:lnTo>
                <a:lnTo>
                  <a:pt x="9656735" y="2202150"/>
                </a:lnTo>
                <a:lnTo>
                  <a:pt x="9659339" y="2208661"/>
                </a:lnTo>
                <a:lnTo>
                  <a:pt x="9661943" y="2213219"/>
                </a:lnTo>
                <a:lnTo>
                  <a:pt x="9667151" y="2217126"/>
                </a:lnTo>
                <a:lnTo>
                  <a:pt x="9673009" y="2221033"/>
                </a:lnTo>
                <a:lnTo>
                  <a:pt x="9676264" y="2222986"/>
                </a:lnTo>
                <a:lnTo>
                  <a:pt x="9678867" y="2224940"/>
                </a:lnTo>
                <a:lnTo>
                  <a:pt x="9680820" y="2226893"/>
                </a:lnTo>
                <a:lnTo>
                  <a:pt x="9682122" y="2228847"/>
                </a:lnTo>
                <a:lnTo>
                  <a:pt x="9684726" y="2234707"/>
                </a:lnTo>
                <a:lnTo>
                  <a:pt x="9685377" y="2240567"/>
                </a:lnTo>
                <a:lnTo>
                  <a:pt x="9686028" y="2247078"/>
                </a:lnTo>
                <a:lnTo>
                  <a:pt x="9686028" y="2252288"/>
                </a:lnTo>
                <a:lnTo>
                  <a:pt x="9685377" y="2258799"/>
                </a:lnTo>
                <a:lnTo>
                  <a:pt x="9684726" y="2266613"/>
                </a:lnTo>
                <a:lnTo>
                  <a:pt x="9684726" y="2269868"/>
                </a:lnTo>
                <a:lnTo>
                  <a:pt x="9684726" y="2273775"/>
                </a:lnTo>
                <a:lnTo>
                  <a:pt x="9684726" y="2277031"/>
                </a:lnTo>
                <a:lnTo>
                  <a:pt x="9686028" y="2280286"/>
                </a:lnTo>
                <a:lnTo>
                  <a:pt x="9686028" y="2283542"/>
                </a:lnTo>
                <a:lnTo>
                  <a:pt x="9687330" y="2286798"/>
                </a:lnTo>
                <a:lnTo>
                  <a:pt x="9689283" y="2290054"/>
                </a:lnTo>
                <a:lnTo>
                  <a:pt x="9691235" y="2293960"/>
                </a:lnTo>
                <a:lnTo>
                  <a:pt x="9695141" y="2300472"/>
                </a:lnTo>
                <a:lnTo>
                  <a:pt x="9698396" y="2305681"/>
                </a:lnTo>
                <a:lnTo>
                  <a:pt x="9700999" y="2310890"/>
                </a:lnTo>
                <a:lnTo>
                  <a:pt x="9702952" y="2317401"/>
                </a:lnTo>
                <a:lnTo>
                  <a:pt x="9704905" y="2323913"/>
                </a:lnTo>
                <a:lnTo>
                  <a:pt x="9706207" y="2328471"/>
                </a:lnTo>
                <a:lnTo>
                  <a:pt x="9708160" y="2336284"/>
                </a:lnTo>
                <a:lnTo>
                  <a:pt x="9709462" y="2346051"/>
                </a:lnTo>
                <a:lnTo>
                  <a:pt x="9710763" y="2355167"/>
                </a:lnTo>
                <a:lnTo>
                  <a:pt x="9710763" y="2362330"/>
                </a:lnTo>
                <a:lnTo>
                  <a:pt x="9710113" y="2376004"/>
                </a:lnTo>
                <a:lnTo>
                  <a:pt x="9707509" y="2392282"/>
                </a:lnTo>
                <a:lnTo>
                  <a:pt x="9706207" y="2400747"/>
                </a:lnTo>
                <a:lnTo>
                  <a:pt x="9705556" y="2408561"/>
                </a:lnTo>
                <a:lnTo>
                  <a:pt x="9705556" y="2415072"/>
                </a:lnTo>
                <a:lnTo>
                  <a:pt x="9706207" y="2420932"/>
                </a:lnTo>
                <a:lnTo>
                  <a:pt x="9707509" y="2426141"/>
                </a:lnTo>
                <a:lnTo>
                  <a:pt x="9709462" y="2432002"/>
                </a:lnTo>
                <a:lnTo>
                  <a:pt x="9712065" y="2439164"/>
                </a:lnTo>
                <a:lnTo>
                  <a:pt x="9715320" y="2445676"/>
                </a:lnTo>
                <a:lnTo>
                  <a:pt x="9721179" y="2458698"/>
                </a:lnTo>
                <a:lnTo>
                  <a:pt x="9726386" y="2469768"/>
                </a:lnTo>
                <a:lnTo>
                  <a:pt x="9728990" y="2476930"/>
                </a:lnTo>
                <a:lnTo>
                  <a:pt x="9732895" y="2485395"/>
                </a:lnTo>
                <a:lnTo>
                  <a:pt x="9736150" y="2494511"/>
                </a:lnTo>
                <a:lnTo>
                  <a:pt x="9739405" y="2502976"/>
                </a:lnTo>
                <a:lnTo>
                  <a:pt x="9740056" y="2508185"/>
                </a:lnTo>
                <a:lnTo>
                  <a:pt x="9740056" y="2515347"/>
                </a:lnTo>
                <a:lnTo>
                  <a:pt x="9740707" y="2523161"/>
                </a:lnTo>
                <a:lnTo>
                  <a:pt x="9741358" y="2528370"/>
                </a:lnTo>
                <a:lnTo>
                  <a:pt x="9744613" y="2532277"/>
                </a:lnTo>
                <a:lnTo>
                  <a:pt x="9748518" y="2536835"/>
                </a:lnTo>
                <a:lnTo>
                  <a:pt x="9752424" y="2540742"/>
                </a:lnTo>
                <a:lnTo>
                  <a:pt x="9756981" y="2543998"/>
                </a:lnTo>
                <a:lnTo>
                  <a:pt x="9760886" y="2543998"/>
                </a:lnTo>
                <a:lnTo>
                  <a:pt x="9765443" y="2542695"/>
                </a:lnTo>
                <a:lnTo>
                  <a:pt x="9769348" y="2540091"/>
                </a:lnTo>
                <a:lnTo>
                  <a:pt x="9771952" y="2538137"/>
                </a:lnTo>
                <a:lnTo>
                  <a:pt x="9773905" y="2536184"/>
                </a:lnTo>
                <a:lnTo>
                  <a:pt x="9775207" y="2532928"/>
                </a:lnTo>
                <a:lnTo>
                  <a:pt x="9777159" y="2529672"/>
                </a:lnTo>
                <a:lnTo>
                  <a:pt x="9778461" y="2525766"/>
                </a:lnTo>
                <a:lnTo>
                  <a:pt x="9780414" y="2518603"/>
                </a:lnTo>
                <a:lnTo>
                  <a:pt x="9782367" y="2512743"/>
                </a:lnTo>
                <a:lnTo>
                  <a:pt x="9786273" y="2510138"/>
                </a:lnTo>
                <a:lnTo>
                  <a:pt x="9790829" y="2506883"/>
                </a:lnTo>
                <a:lnTo>
                  <a:pt x="9793433" y="2505580"/>
                </a:lnTo>
                <a:lnTo>
                  <a:pt x="9796037" y="2504278"/>
                </a:lnTo>
                <a:lnTo>
                  <a:pt x="9797990" y="2502976"/>
                </a:lnTo>
                <a:lnTo>
                  <a:pt x="9799943" y="2502976"/>
                </a:lnTo>
                <a:lnTo>
                  <a:pt x="9801245" y="2502325"/>
                </a:lnTo>
                <a:lnTo>
                  <a:pt x="9803197" y="2502325"/>
                </a:lnTo>
                <a:lnTo>
                  <a:pt x="9805801" y="2502325"/>
                </a:lnTo>
                <a:lnTo>
                  <a:pt x="9809056" y="2502976"/>
                </a:lnTo>
                <a:lnTo>
                  <a:pt x="9814263" y="2504929"/>
                </a:lnTo>
                <a:lnTo>
                  <a:pt x="9818820" y="2505580"/>
                </a:lnTo>
                <a:lnTo>
                  <a:pt x="9825980" y="2507534"/>
                </a:lnTo>
                <a:lnTo>
                  <a:pt x="9834443" y="2509487"/>
                </a:lnTo>
                <a:lnTo>
                  <a:pt x="9838348" y="2510789"/>
                </a:lnTo>
                <a:lnTo>
                  <a:pt x="9842254" y="2512092"/>
                </a:lnTo>
                <a:lnTo>
                  <a:pt x="9844857" y="2514045"/>
                </a:lnTo>
                <a:lnTo>
                  <a:pt x="9846810" y="2515347"/>
                </a:lnTo>
                <a:lnTo>
                  <a:pt x="9848112" y="2520557"/>
                </a:lnTo>
                <a:lnTo>
                  <a:pt x="9848112" y="2527068"/>
                </a:lnTo>
                <a:lnTo>
                  <a:pt x="9848112" y="2533579"/>
                </a:lnTo>
                <a:lnTo>
                  <a:pt x="9846810" y="2538137"/>
                </a:lnTo>
                <a:lnTo>
                  <a:pt x="9843555" y="2540742"/>
                </a:lnTo>
                <a:lnTo>
                  <a:pt x="9839650" y="2543998"/>
                </a:lnTo>
                <a:lnTo>
                  <a:pt x="9835744" y="2545951"/>
                </a:lnTo>
                <a:lnTo>
                  <a:pt x="9831188" y="2546602"/>
                </a:lnTo>
                <a:lnTo>
                  <a:pt x="9829886" y="2547253"/>
                </a:lnTo>
                <a:lnTo>
                  <a:pt x="9827933" y="2547904"/>
                </a:lnTo>
                <a:lnTo>
                  <a:pt x="9825980" y="2547904"/>
                </a:lnTo>
                <a:lnTo>
                  <a:pt x="9823377" y="2547904"/>
                </a:lnTo>
                <a:lnTo>
                  <a:pt x="9818820" y="2547253"/>
                </a:lnTo>
                <a:lnTo>
                  <a:pt x="9816216" y="2546602"/>
                </a:lnTo>
                <a:lnTo>
                  <a:pt x="9812961" y="2549207"/>
                </a:lnTo>
                <a:lnTo>
                  <a:pt x="9809707" y="2551811"/>
                </a:lnTo>
                <a:lnTo>
                  <a:pt x="9807103" y="2554416"/>
                </a:lnTo>
                <a:lnTo>
                  <a:pt x="9805150" y="2557020"/>
                </a:lnTo>
                <a:lnTo>
                  <a:pt x="9805801" y="2561578"/>
                </a:lnTo>
                <a:lnTo>
                  <a:pt x="9807754" y="2566787"/>
                </a:lnTo>
                <a:lnTo>
                  <a:pt x="9810357" y="2572648"/>
                </a:lnTo>
                <a:lnTo>
                  <a:pt x="9811009" y="2577206"/>
                </a:lnTo>
                <a:lnTo>
                  <a:pt x="9809056" y="2579810"/>
                </a:lnTo>
                <a:lnTo>
                  <a:pt x="9806452" y="2581764"/>
                </a:lnTo>
                <a:lnTo>
                  <a:pt x="9804499" y="2584368"/>
                </a:lnTo>
                <a:lnTo>
                  <a:pt x="9802546" y="2585019"/>
                </a:lnTo>
                <a:lnTo>
                  <a:pt x="9797339" y="2586321"/>
                </a:lnTo>
                <a:lnTo>
                  <a:pt x="9790829" y="2586973"/>
                </a:lnTo>
                <a:lnTo>
                  <a:pt x="9784971" y="2587624"/>
                </a:lnTo>
                <a:lnTo>
                  <a:pt x="9779763" y="2587624"/>
                </a:lnTo>
                <a:lnTo>
                  <a:pt x="9773254" y="2589577"/>
                </a:lnTo>
                <a:lnTo>
                  <a:pt x="9766093" y="2592833"/>
                </a:lnTo>
                <a:lnTo>
                  <a:pt x="9762839" y="2594786"/>
                </a:lnTo>
                <a:lnTo>
                  <a:pt x="9760235" y="2596089"/>
                </a:lnTo>
                <a:lnTo>
                  <a:pt x="9758282" y="2598042"/>
                </a:lnTo>
                <a:lnTo>
                  <a:pt x="9756981" y="2599995"/>
                </a:lnTo>
                <a:lnTo>
                  <a:pt x="9755027" y="2603251"/>
                </a:lnTo>
                <a:lnTo>
                  <a:pt x="9754377" y="2607158"/>
                </a:lnTo>
                <a:lnTo>
                  <a:pt x="9753726" y="2611065"/>
                </a:lnTo>
                <a:lnTo>
                  <a:pt x="9753726" y="2614972"/>
                </a:lnTo>
                <a:lnTo>
                  <a:pt x="9753726" y="2622785"/>
                </a:lnTo>
                <a:lnTo>
                  <a:pt x="9754377" y="2627994"/>
                </a:lnTo>
                <a:lnTo>
                  <a:pt x="9755027" y="2635157"/>
                </a:lnTo>
                <a:lnTo>
                  <a:pt x="9756981" y="2642971"/>
                </a:lnTo>
                <a:lnTo>
                  <a:pt x="9758282" y="2651435"/>
                </a:lnTo>
                <a:lnTo>
                  <a:pt x="9759584" y="2656644"/>
                </a:lnTo>
                <a:lnTo>
                  <a:pt x="9758933" y="2661202"/>
                </a:lnTo>
                <a:lnTo>
                  <a:pt x="9757631" y="2666412"/>
                </a:lnTo>
                <a:lnTo>
                  <a:pt x="9756329" y="2671621"/>
                </a:lnTo>
                <a:lnTo>
                  <a:pt x="9754377" y="2674876"/>
                </a:lnTo>
                <a:lnTo>
                  <a:pt x="9751773" y="2676179"/>
                </a:lnTo>
                <a:lnTo>
                  <a:pt x="9747867" y="2678132"/>
                </a:lnTo>
                <a:lnTo>
                  <a:pt x="9744613" y="2679434"/>
                </a:lnTo>
                <a:lnTo>
                  <a:pt x="9741358" y="2679434"/>
                </a:lnTo>
                <a:lnTo>
                  <a:pt x="9740056" y="2678132"/>
                </a:lnTo>
                <a:lnTo>
                  <a:pt x="9738754" y="2676830"/>
                </a:lnTo>
                <a:lnTo>
                  <a:pt x="9737452" y="2674225"/>
                </a:lnTo>
                <a:lnTo>
                  <a:pt x="9736801" y="2672272"/>
                </a:lnTo>
                <a:lnTo>
                  <a:pt x="9735499" y="2667714"/>
                </a:lnTo>
                <a:lnTo>
                  <a:pt x="9734197" y="2664458"/>
                </a:lnTo>
                <a:lnTo>
                  <a:pt x="9731594" y="2663156"/>
                </a:lnTo>
                <a:lnTo>
                  <a:pt x="9728990" y="2663156"/>
                </a:lnTo>
                <a:lnTo>
                  <a:pt x="9726386" y="2663807"/>
                </a:lnTo>
                <a:lnTo>
                  <a:pt x="9723783" y="2664458"/>
                </a:lnTo>
                <a:lnTo>
                  <a:pt x="9721829" y="2667714"/>
                </a:lnTo>
                <a:lnTo>
                  <a:pt x="9720528" y="2672272"/>
                </a:lnTo>
                <a:lnTo>
                  <a:pt x="9719226" y="2677481"/>
                </a:lnTo>
                <a:lnTo>
                  <a:pt x="9718575" y="2682039"/>
                </a:lnTo>
                <a:lnTo>
                  <a:pt x="9719226" y="2687899"/>
                </a:lnTo>
                <a:lnTo>
                  <a:pt x="9719877" y="2695062"/>
                </a:lnTo>
                <a:lnTo>
                  <a:pt x="9720528" y="2703526"/>
                </a:lnTo>
                <a:lnTo>
                  <a:pt x="9721179" y="2710038"/>
                </a:lnTo>
                <a:lnTo>
                  <a:pt x="9720528" y="2715247"/>
                </a:lnTo>
                <a:lnTo>
                  <a:pt x="9719226" y="2721107"/>
                </a:lnTo>
                <a:lnTo>
                  <a:pt x="9717924" y="2724363"/>
                </a:lnTo>
                <a:lnTo>
                  <a:pt x="9716622" y="2726967"/>
                </a:lnTo>
                <a:lnTo>
                  <a:pt x="9715320" y="2728921"/>
                </a:lnTo>
                <a:lnTo>
                  <a:pt x="9713367" y="2730223"/>
                </a:lnTo>
                <a:lnTo>
                  <a:pt x="9712065" y="2732176"/>
                </a:lnTo>
                <a:lnTo>
                  <a:pt x="9710763" y="2734130"/>
                </a:lnTo>
                <a:lnTo>
                  <a:pt x="9708160" y="2735432"/>
                </a:lnTo>
                <a:lnTo>
                  <a:pt x="9705556" y="2736734"/>
                </a:lnTo>
                <a:lnTo>
                  <a:pt x="9700349" y="2738688"/>
                </a:lnTo>
                <a:lnTo>
                  <a:pt x="9695792" y="2740641"/>
                </a:lnTo>
                <a:lnTo>
                  <a:pt x="9688631" y="2741944"/>
                </a:lnTo>
                <a:lnTo>
                  <a:pt x="9678867" y="2742595"/>
                </a:lnTo>
                <a:lnTo>
                  <a:pt x="9669754" y="2741944"/>
                </a:lnTo>
                <a:lnTo>
                  <a:pt x="9661943" y="2740641"/>
                </a:lnTo>
                <a:lnTo>
                  <a:pt x="9657386" y="2739990"/>
                </a:lnTo>
                <a:lnTo>
                  <a:pt x="9652179" y="2737386"/>
                </a:lnTo>
                <a:lnTo>
                  <a:pt x="9649575" y="2736083"/>
                </a:lnTo>
                <a:lnTo>
                  <a:pt x="9647622" y="2734130"/>
                </a:lnTo>
                <a:lnTo>
                  <a:pt x="9645669" y="2732176"/>
                </a:lnTo>
                <a:lnTo>
                  <a:pt x="9644367" y="2730223"/>
                </a:lnTo>
                <a:lnTo>
                  <a:pt x="9642415" y="2727619"/>
                </a:lnTo>
                <a:lnTo>
                  <a:pt x="9641113" y="2722409"/>
                </a:lnTo>
                <a:lnTo>
                  <a:pt x="9640462" y="2719805"/>
                </a:lnTo>
                <a:lnTo>
                  <a:pt x="9640462" y="2717200"/>
                </a:lnTo>
                <a:lnTo>
                  <a:pt x="9641113" y="2714596"/>
                </a:lnTo>
                <a:lnTo>
                  <a:pt x="9641764" y="2712642"/>
                </a:lnTo>
                <a:lnTo>
                  <a:pt x="9642415" y="2711340"/>
                </a:lnTo>
                <a:lnTo>
                  <a:pt x="9643717" y="2710038"/>
                </a:lnTo>
                <a:lnTo>
                  <a:pt x="9645019" y="2709387"/>
                </a:lnTo>
                <a:lnTo>
                  <a:pt x="9647622" y="2709387"/>
                </a:lnTo>
                <a:lnTo>
                  <a:pt x="9652830" y="2708735"/>
                </a:lnTo>
                <a:lnTo>
                  <a:pt x="9657386" y="2707433"/>
                </a:lnTo>
                <a:lnTo>
                  <a:pt x="9661943" y="2704178"/>
                </a:lnTo>
                <a:lnTo>
                  <a:pt x="9667151" y="2699620"/>
                </a:lnTo>
                <a:lnTo>
                  <a:pt x="9673009" y="2694410"/>
                </a:lnTo>
                <a:lnTo>
                  <a:pt x="9677565" y="2689852"/>
                </a:lnTo>
                <a:lnTo>
                  <a:pt x="9680169" y="2685295"/>
                </a:lnTo>
                <a:lnTo>
                  <a:pt x="9686028" y="2679434"/>
                </a:lnTo>
                <a:lnTo>
                  <a:pt x="9690584" y="2672923"/>
                </a:lnTo>
                <a:lnTo>
                  <a:pt x="9693188" y="2667063"/>
                </a:lnTo>
                <a:lnTo>
                  <a:pt x="9693188" y="2664458"/>
                </a:lnTo>
                <a:lnTo>
                  <a:pt x="9693188" y="2661854"/>
                </a:lnTo>
                <a:lnTo>
                  <a:pt x="9692537" y="2659249"/>
                </a:lnTo>
                <a:lnTo>
                  <a:pt x="9690584" y="2656644"/>
                </a:lnTo>
                <a:lnTo>
                  <a:pt x="9688631" y="2654691"/>
                </a:lnTo>
                <a:lnTo>
                  <a:pt x="9686028" y="2653389"/>
                </a:lnTo>
                <a:lnTo>
                  <a:pt x="9682122" y="2652086"/>
                </a:lnTo>
                <a:lnTo>
                  <a:pt x="9680169" y="2651435"/>
                </a:lnTo>
                <a:lnTo>
                  <a:pt x="9674962" y="2652738"/>
                </a:lnTo>
                <a:lnTo>
                  <a:pt x="9669754" y="2654040"/>
                </a:lnTo>
                <a:lnTo>
                  <a:pt x="9667151" y="2660551"/>
                </a:lnTo>
                <a:lnTo>
                  <a:pt x="9664547" y="2667063"/>
                </a:lnTo>
                <a:lnTo>
                  <a:pt x="9659990" y="2675527"/>
                </a:lnTo>
                <a:lnTo>
                  <a:pt x="9654783" y="2682039"/>
                </a:lnTo>
                <a:lnTo>
                  <a:pt x="9652179" y="2684643"/>
                </a:lnTo>
                <a:lnTo>
                  <a:pt x="9647622" y="2687248"/>
                </a:lnTo>
                <a:lnTo>
                  <a:pt x="9643717" y="2689201"/>
                </a:lnTo>
                <a:lnTo>
                  <a:pt x="9639160" y="2689852"/>
                </a:lnTo>
                <a:lnTo>
                  <a:pt x="9637207" y="2688550"/>
                </a:lnTo>
                <a:lnTo>
                  <a:pt x="9633953" y="2685946"/>
                </a:lnTo>
                <a:lnTo>
                  <a:pt x="9631349" y="2682039"/>
                </a:lnTo>
                <a:lnTo>
                  <a:pt x="9629396" y="2679434"/>
                </a:lnTo>
                <a:lnTo>
                  <a:pt x="9625490" y="2676830"/>
                </a:lnTo>
                <a:lnTo>
                  <a:pt x="9621585" y="2673574"/>
                </a:lnTo>
                <a:lnTo>
                  <a:pt x="9619632" y="2672272"/>
                </a:lnTo>
                <a:lnTo>
                  <a:pt x="9617679" y="2670969"/>
                </a:lnTo>
                <a:lnTo>
                  <a:pt x="9615726" y="2669667"/>
                </a:lnTo>
                <a:lnTo>
                  <a:pt x="9613773" y="2669667"/>
                </a:lnTo>
                <a:lnTo>
                  <a:pt x="9609868" y="2670318"/>
                </a:lnTo>
                <a:lnTo>
                  <a:pt x="9604660" y="2672272"/>
                </a:lnTo>
                <a:lnTo>
                  <a:pt x="9600103" y="2674876"/>
                </a:lnTo>
                <a:lnTo>
                  <a:pt x="9596198" y="2676830"/>
                </a:lnTo>
                <a:lnTo>
                  <a:pt x="9593594" y="2680085"/>
                </a:lnTo>
                <a:lnTo>
                  <a:pt x="9591641" y="2684643"/>
                </a:lnTo>
                <a:lnTo>
                  <a:pt x="9589037" y="2689201"/>
                </a:lnTo>
                <a:lnTo>
                  <a:pt x="9588387" y="2692457"/>
                </a:lnTo>
                <a:lnTo>
                  <a:pt x="9589689" y="2700922"/>
                </a:lnTo>
                <a:lnTo>
                  <a:pt x="9590990" y="2707433"/>
                </a:lnTo>
                <a:lnTo>
                  <a:pt x="9588387" y="2710689"/>
                </a:lnTo>
                <a:lnTo>
                  <a:pt x="9584481" y="2713945"/>
                </a:lnTo>
                <a:lnTo>
                  <a:pt x="9581226" y="2715898"/>
                </a:lnTo>
                <a:lnTo>
                  <a:pt x="9578623" y="2717851"/>
                </a:lnTo>
                <a:lnTo>
                  <a:pt x="9571462" y="2715898"/>
                </a:lnTo>
                <a:lnTo>
                  <a:pt x="9563000" y="2712642"/>
                </a:lnTo>
                <a:lnTo>
                  <a:pt x="9558443" y="2708735"/>
                </a:lnTo>
                <a:lnTo>
                  <a:pt x="9554538" y="2704829"/>
                </a:lnTo>
                <a:lnTo>
                  <a:pt x="9552585" y="2705480"/>
                </a:lnTo>
                <a:lnTo>
                  <a:pt x="9551283" y="2706131"/>
                </a:lnTo>
                <a:lnTo>
                  <a:pt x="9549330" y="2707433"/>
                </a:lnTo>
                <a:lnTo>
                  <a:pt x="9547377" y="2709387"/>
                </a:lnTo>
                <a:lnTo>
                  <a:pt x="9544773" y="2713945"/>
                </a:lnTo>
                <a:lnTo>
                  <a:pt x="9542170" y="2717851"/>
                </a:lnTo>
                <a:lnTo>
                  <a:pt x="9539566" y="2720456"/>
                </a:lnTo>
                <a:lnTo>
                  <a:pt x="9536962" y="2723712"/>
                </a:lnTo>
                <a:lnTo>
                  <a:pt x="9534359" y="2726967"/>
                </a:lnTo>
                <a:lnTo>
                  <a:pt x="9531755" y="2728270"/>
                </a:lnTo>
                <a:lnTo>
                  <a:pt x="9529802" y="2728270"/>
                </a:lnTo>
                <a:lnTo>
                  <a:pt x="9526547" y="2728921"/>
                </a:lnTo>
                <a:lnTo>
                  <a:pt x="9523943" y="2728270"/>
                </a:lnTo>
                <a:lnTo>
                  <a:pt x="9520689" y="2728270"/>
                </a:lnTo>
                <a:lnTo>
                  <a:pt x="9517434" y="2727619"/>
                </a:lnTo>
                <a:lnTo>
                  <a:pt x="9514179" y="2726967"/>
                </a:lnTo>
                <a:lnTo>
                  <a:pt x="9511575" y="2727619"/>
                </a:lnTo>
                <a:lnTo>
                  <a:pt x="9508972" y="2728270"/>
                </a:lnTo>
                <a:lnTo>
                  <a:pt x="9506368" y="2728921"/>
                </a:lnTo>
                <a:lnTo>
                  <a:pt x="9502462" y="2732176"/>
                </a:lnTo>
                <a:lnTo>
                  <a:pt x="9499208" y="2735432"/>
                </a:lnTo>
                <a:lnTo>
                  <a:pt x="9496604" y="2738037"/>
                </a:lnTo>
                <a:lnTo>
                  <a:pt x="9494651" y="2745199"/>
                </a:lnTo>
                <a:lnTo>
                  <a:pt x="9491396" y="2756269"/>
                </a:lnTo>
                <a:lnTo>
                  <a:pt x="9488793" y="2760175"/>
                </a:lnTo>
                <a:lnTo>
                  <a:pt x="9486189" y="2764082"/>
                </a:lnTo>
                <a:lnTo>
                  <a:pt x="9483585" y="2767989"/>
                </a:lnTo>
                <a:lnTo>
                  <a:pt x="9480330" y="2771896"/>
                </a:lnTo>
                <a:lnTo>
                  <a:pt x="9479029" y="2773849"/>
                </a:lnTo>
                <a:lnTo>
                  <a:pt x="9478377" y="2775803"/>
                </a:lnTo>
                <a:lnTo>
                  <a:pt x="9477727" y="2777756"/>
                </a:lnTo>
                <a:lnTo>
                  <a:pt x="9478377" y="2779710"/>
                </a:lnTo>
                <a:lnTo>
                  <a:pt x="9479029" y="2781012"/>
                </a:lnTo>
                <a:lnTo>
                  <a:pt x="9480330" y="2782965"/>
                </a:lnTo>
                <a:lnTo>
                  <a:pt x="9481632" y="2784268"/>
                </a:lnTo>
                <a:lnTo>
                  <a:pt x="9483585" y="2784268"/>
                </a:lnTo>
                <a:lnTo>
                  <a:pt x="9490095" y="2785570"/>
                </a:lnTo>
                <a:lnTo>
                  <a:pt x="9496604" y="2786872"/>
                </a:lnTo>
                <a:lnTo>
                  <a:pt x="9497255" y="2787523"/>
                </a:lnTo>
                <a:lnTo>
                  <a:pt x="9497255" y="2788174"/>
                </a:lnTo>
                <a:lnTo>
                  <a:pt x="9497255" y="2788826"/>
                </a:lnTo>
                <a:lnTo>
                  <a:pt x="9497255" y="2790128"/>
                </a:lnTo>
                <a:lnTo>
                  <a:pt x="9496604" y="2792732"/>
                </a:lnTo>
                <a:lnTo>
                  <a:pt x="9496604" y="2794686"/>
                </a:lnTo>
                <a:lnTo>
                  <a:pt x="9494000" y="2797290"/>
                </a:lnTo>
                <a:lnTo>
                  <a:pt x="9491396" y="2799895"/>
                </a:lnTo>
                <a:lnTo>
                  <a:pt x="9489443" y="2802499"/>
                </a:lnTo>
                <a:lnTo>
                  <a:pt x="9488793" y="2805104"/>
                </a:lnTo>
                <a:lnTo>
                  <a:pt x="9486840" y="2805755"/>
                </a:lnTo>
                <a:lnTo>
                  <a:pt x="9484887" y="2807709"/>
                </a:lnTo>
                <a:lnTo>
                  <a:pt x="9484236" y="2810313"/>
                </a:lnTo>
                <a:lnTo>
                  <a:pt x="9483585" y="2812266"/>
                </a:lnTo>
                <a:lnTo>
                  <a:pt x="9482934" y="2813569"/>
                </a:lnTo>
                <a:lnTo>
                  <a:pt x="9482283" y="2814871"/>
                </a:lnTo>
                <a:lnTo>
                  <a:pt x="9482283" y="2816173"/>
                </a:lnTo>
                <a:lnTo>
                  <a:pt x="9482934" y="2817476"/>
                </a:lnTo>
                <a:lnTo>
                  <a:pt x="9484236" y="2819429"/>
                </a:lnTo>
                <a:lnTo>
                  <a:pt x="9486189" y="2820080"/>
                </a:lnTo>
                <a:lnTo>
                  <a:pt x="9488142" y="2820731"/>
                </a:lnTo>
                <a:lnTo>
                  <a:pt x="9491396" y="2820731"/>
                </a:lnTo>
                <a:lnTo>
                  <a:pt x="9494000" y="2820080"/>
                </a:lnTo>
                <a:lnTo>
                  <a:pt x="9497906" y="2818778"/>
                </a:lnTo>
                <a:lnTo>
                  <a:pt x="9501161" y="2818127"/>
                </a:lnTo>
                <a:lnTo>
                  <a:pt x="9503764" y="2817476"/>
                </a:lnTo>
                <a:lnTo>
                  <a:pt x="9507019" y="2816824"/>
                </a:lnTo>
                <a:lnTo>
                  <a:pt x="9508972" y="2817476"/>
                </a:lnTo>
                <a:lnTo>
                  <a:pt x="9511575" y="2818778"/>
                </a:lnTo>
                <a:lnTo>
                  <a:pt x="9513528" y="2820731"/>
                </a:lnTo>
                <a:lnTo>
                  <a:pt x="9516132" y="2822685"/>
                </a:lnTo>
                <a:lnTo>
                  <a:pt x="9516783" y="2825289"/>
                </a:lnTo>
                <a:lnTo>
                  <a:pt x="9515481" y="2829847"/>
                </a:lnTo>
                <a:lnTo>
                  <a:pt x="9513528" y="2835056"/>
                </a:lnTo>
                <a:lnTo>
                  <a:pt x="9512227" y="2837661"/>
                </a:lnTo>
                <a:lnTo>
                  <a:pt x="9510274" y="2839614"/>
                </a:lnTo>
                <a:lnTo>
                  <a:pt x="9508321" y="2841568"/>
                </a:lnTo>
                <a:lnTo>
                  <a:pt x="9506368" y="2842870"/>
                </a:lnTo>
                <a:lnTo>
                  <a:pt x="9501811" y="2845475"/>
                </a:lnTo>
                <a:lnTo>
                  <a:pt x="9495953" y="2848079"/>
                </a:lnTo>
                <a:lnTo>
                  <a:pt x="9489443" y="2850033"/>
                </a:lnTo>
                <a:lnTo>
                  <a:pt x="9483585" y="2850684"/>
                </a:lnTo>
                <a:lnTo>
                  <a:pt x="9474472" y="2846777"/>
                </a:lnTo>
                <a:lnTo>
                  <a:pt x="9466010" y="2842870"/>
                </a:lnTo>
                <a:lnTo>
                  <a:pt x="9463406" y="2843521"/>
                </a:lnTo>
                <a:lnTo>
                  <a:pt x="9459500" y="2844823"/>
                </a:lnTo>
                <a:lnTo>
                  <a:pt x="9455595" y="2846126"/>
                </a:lnTo>
                <a:lnTo>
                  <a:pt x="9452991" y="2848079"/>
                </a:lnTo>
                <a:lnTo>
                  <a:pt x="9450387" y="2856544"/>
                </a:lnTo>
                <a:lnTo>
                  <a:pt x="9447783" y="2864358"/>
                </a:lnTo>
                <a:lnTo>
                  <a:pt x="9438019" y="2867613"/>
                </a:lnTo>
                <a:lnTo>
                  <a:pt x="9429557" y="2871520"/>
                </a:lnTo>
                <a:lnTo>
                  <a:pt x="9428255" y="2873473"/>
                </a:lnTo>
                <a:lnTo>
                  <a:pt x="9427604" y="2875427"/>
                </a:lnTo>
                <a:lnTo>
                  <a:pt x="9426953" y="2877380"/>
                </a:lnTo>
                <a:lnTo>
                  <a:pt x="9426953" y="2879334"/>
                </a:lnTo>
                <a:lnTo>
                  <a:pt x="9426953" y="2885845"/>
                </a:lnTo>
                <a:lnTo>
                  <a:pt x="9426953" y="2891705"/>
                </a:lnTo>
                <a:lnTo>
                  <a:pt x="9424349" y="2894310"/>
                </a:lnTo>
                <a:lnTo>
                  <a:pt x="9420444" y="2896914"/>
                </a:lnTo>
                <a:lnTo>
                  <a:pt x="9417189" y="2898868"/>
                </a:lnTo>
                <a:lnTo>
                  <a:pt x="9414585" y="2899519"/>
                </a:lnTo>
                <a:lnTo>
                  <a:pt x="9409378" y="2896914"/>
                </a:lnTo>
                <a:lnTo>
                  <a:pt x="9404170" y="2894310"/>
                </a:lnTo>
                <a:lnTo>
                  <a:pt x="9400265" y="2894961"/>
                </a:lnTo>
                <a:lnTo>
                  <a:pt x="9395057" y="2896263"/>
                </a:lnTo>
                <a:lnTo>
                  <a:pt x="9390501" y="2897566"/>
                </a:lnTo>
                <a:lnTo>
                  <a:pt x="9386595" y="2899519"/>
                </a:lnTo>
                <a:lnTo>
                  <a:pt x="9380736" y="2902124"/>
                </a:lnTo>
                <a:lnTo>
                  <a:pt x="9373576" y="2905379"/>
                </a:lnTo>
                <a:lnTo>
                  <a:pt x="9369670" y="2907333"/>
                </a:lnTo>
                <a:lnTo>
                  <a:pt x="9366415" y="2909937"/>
                </a:lnTo>
                <a:lnTo>
                  <a:pt x="9363161" y="2911891"/>
                </a:lnTo>
                <a:lnTo>
                  <a:pt x="9361208" y="2915146"/>
                </a:lnTo>
                <a:lnTo>
                  <a:pt x="9358604" y="2917751"/>
                </a:lnTo>
                <a:lnTo>
                  <a:pt x="9356001" y="2922960"/>
                </a:lnTo>
                <a:lnTo>
                  <a:pt x="9354048" y="2928169"/>
                </a:lnTo>
                <a:lnTo>
                  <a:pt x="9353397" y="2932727"/>
                </a:lnTo>
                <a:lnTo>
                  <a:pt x="9354048" y="2934680"/>
                </a:lnTo>
                <a:lnTo>
                  <a:pt x="9355349" y="2936634"/>
                </a:lnTo>
                <a:lnTo>
                  <a:pt x="9356651" y="2939238"/>
                </a:lnTo>
                <a:lnTo>
                  <a:pt x="9358604" y="2941843"/>
                </a:lnTo>
                <a:lnTo>
                  <a:pt x="9363161" y="2946401"/>
                </a:lnTo>
                <a:lnTo>
                  <a:pt x="9365765" y="2950308"/>
                </a:lnTo>
                <a:lnTo>
                  <a:pt x="9367717" y="2952912"/>
                </a:lnTo>
                <a:lnTo>
                  <a:pt x="9369670" y="2956168"/>
                </a:lnTo>
                <a:lnTo>
                  <a:pt x="9370972" y="2960075"/>
                </a:lnTo>
                <a:lnTo>
                  <a:pt x="9370972" y="2963982"/>
                </a:lnTo>
                <a:lnTo>
                  <a:pt x="9370321" y="2967237"/>
                </a:lnTo>
                <a:lnTo>
                  <a:pt x="9369019" y="2971795"/>
                </a:lnTo>
                <a:lnTo>
                  <a:pt x="9368369" y="2973749"/>
                </a:lnTo>
                <a:lnTo>
                  <a:pt x="9367067" y="2976353"/>
                </a:lnTo>
                <a:lnTo>
                  <a:pt x="9365114" y="2977656"/>
                </a:lnTo>
                <a:lnTo>
                  <a:pt x="9363812" y="2978958"/>
                </a:lnTo>
                <a:lnTo>
                  <a:pt x="9360557" y="2980260"/>
                </a:lnTo>
                <a:lnTo>
                  <a:pt x="9356001" y="2980911"/>
                </a:lnTo>
                <a:lnTo>
                  <a:pt x="9351444" y="2980260"/>
                </a:lnTo>
                <a:lnTo>
                  <a:pt x="9348189" y="2978958"/>
                </a:lnTo>
                <a:lnTo>
                  <a:pt x="9346237" y="2978958"/>
                </a:lnTo>
                <a:lnTo>
                  <a:pt x="9344283" y="2977656"/>
                </a:lnTo>
                <a:lnTo>
                  <a:pt x="9342331" y="2976353"/>
                </a:lnTo>
                <a:lnTo>
                  <a:pt x="9341029" y="2975051"/>
                </a:lnTo>
                <a:lnTo>
                  <a:pt x="9337774" y="2971795"/>
                </a:lnTo>
                <a:lnTo>
                  <a:pt x="9335821" y="2969191"/>
                </a:lnTo>
                <a:lnTo>
                  <a:pt x="9333869" y="2964633"/>
                </a:lnTo>
                <a:lnTo>
                  <a:pt x="9333217" y="2958773"/>
                </a:lnTo>
                <a:lnTo>
                  <a:pt x="9331916" y="2952912"/>
                </a:lnTo>
                <a:lnTo>
                  <a:pt x="9330614" y="2947703"/>
                </a:lnTo>
                <a:lnTo>
                  <a:pt x="9328010" y="2946401"/>
                </a:lnTo>
                <a:lnTo>
                  <a:pt x="9325406" y="2945750"/>
                </a:lnTo>
                <a:lnTo>
                  <a:pt x="9322803" y="2945750"/>
                </a:lnTo>
                <a:lnTo>
                  <a:pt x="9320199" y="2945099"/>
                </a:lnTo>
                <a:lnTo>
                  <a:pt x="9318246" y="2945750"/>
                </a:lnTo>
                <a:lnTo>
                  <a:pt x="9314991" y="2947052"/>
                </a:lnTo>
                <a:lnTo>
                  <a:pt x="9312387" y="2948354"/>
                </a:lnTo>
                <a:lnTo>
                  <a:pt x="9310435" y="2950308"/>
                </a:lnTo>
                <a:lnTo>
                  <a:pt x="9304576" y="2957470"/>
                </a:lnTo>
                <a:lnTo>
                  <a:pt x="9299369" y="2963982"/>
                </a:lnTo>
                <a:lnTo>
                  <a:pt x="9294161" y="2970493"/>
                </a:lnTo>
                <a:lnTo>
                  <a:pt x="9287652" y="2977656"/>
                </a:lnTo>
                <a:lnTo>
                  <a:pt x="9280491" y="2985469"/>
                </a:lnTo>
                <a:lnTo>
                  <a:pt x="9273982" y="2991981"/>
                </a:lnTo>
                <a:lnTo>
                  <a:pt x="9267473" y="2996539"/>
                </a:lnTo>
                <a:lnTo>
                  <a:pt x="9260963" y="3001748"/>
                </a:lnTo>
                <a:lnTo>
                  <a:pt x="9254454" y="3007608"/>
                </a:lnTo>
                <a:lnTo>
                  <a:pt x="9248595" y="3012166"/>
                </a:lnTo>
                <a:lnTo>
                  <a:pt x="9242086" y="3016073"/>
                </a:lnTo>
                <a:lnTo>
                  <a:pt x="9234925" y="3019980"/>
                </a:lnTo>
                <a:lnTo>
                  <a:pt x="9227765" y="3023886"/>
                </a:lnTo>
                <a:lnTo>
                  <a:pt x="9223209" y="3027142"/>
                </a:lnTo>
                <a:lnTo>
                  <a:pt x="9218652" y="3030398"/>
                </a:lnTo>
                <a:lnTo>
                  <a:pt x="9213445" y="3034305"/>
                </a:lnTo>
                <a:lnTo>
                  <a:pt x="9208237" y="3038863"/>
                </a:lnTo>
                <a:lnTo>
                  <a:pt x="9205633" y="3042769"/>
                </a:lnTo>
                <a:lnTo>
                  <a:pt x="9203680" y="3047979"/>
                </a:lnTo>
                <a:lnTo>
                  <a:pt x="9201727" y="3053839"/>
                </a:lnTo>
                <a:lnTo>
                  <a:pt x="9199775" y="3061001"/>
                </a:lnTo>
                <a:lnTo>
                  <a:pt x="9197822" y="3066210"/>
                </a:lnTo>
                <a:lnTo>
                  <a:pt x="9192614" y="3070117"/>
                </a:lnTo>
                <a:lnTo>
                  <a:pt x="9187407" y="3074024"/>
                </a:lnTo>
                <a:lnTo>
                  <a:pt x="9178293" y="3079233"/>
                </a:lnTo>
                <a:lnTo>
                  <a:pt x="9171784" y="3083791"/>
                </a:lnTo>
                <a:lnTo>
                  <a:pt x="9169831" y="3089000"/>
                </a:lnTo>
                <a:lnTo>
                  <a:pt x="9167879" y="3095512"/>
                </a:lnTo>
                <a:lnTo>
                  <a:pt x="9165926" y="3102023"/>
                </a:lnTo>
                <a:lnTo>
                  <a:pt x="9163973" y="3107232"/>
                </a:lnTo>
                <a:lnTo>
                  <a:pt x="9160718" y="3113744"/>
                </a:lnTo>
                <a:lnTo>
                  <a:pt x="9156161" y="3122208"/>
                </a:lnTo>
                <a:lnTo>
                  <a:pt x="9151605" y="3130673"/>
                </a:lnTo>
                <a:lnTo>
                  <a:pt x="9148350" y="3137185"/>
                </a:lnTo>
                <a:lnTo>
                  <a:pt x="9147049" y="3144347"/>
                </a:lnTo>
                <a:lnTo>
                  <a:pt x="9145095" y="3152812"/>
                </a:lnTo>
                <a:lnTo>
                  <a:pt x="9143143" y="3161277"/>
                </a:lnTo>
                <a:lnTo>
                  <a:pt x="9141190" y="3168439"/>
                </a:lnTo>
                <a:lnTo>
                  <a:pt x="9140539" y="3174951"/>
                </a:lnTo>
                <a:lnTo>
                  <a:pt x="9139888" y="3182764"/>
                </a:lnTo>
                <a:lnTo>
                  <a:pt x="9139888" y="3189927"/>
                </a:lnTo>
                <a:lnTo>
                  <a:pt x="9141190" y="3196438"/>
                </a:lnTo>
                <a:lnTo>
                  <a:pt x="9141841" y="3200996"/>
                </a:lnTo>
                <a:lnTo>
                  <a:pt x="9142492" y="3205554"/>
                </a:lnTo>
                <a:lnTo>
                  <a:pt x="9144445" y="3210763"/>
                </a:lnTo>
                <a:lnTo>
                  <a:pt x="9146397" y="3215972"/>
                </a:lnTo>
                <a:lnTo>
                  <a:pt x="9150954" y="3225739"/>
                </a:lnTo>
                <a:lnTo>
                  <a:pt x="9153558" y="3234855"/>
                </a:lnTo>
                <a:lnTo>
                  <a:pt x="9153558" y="3240064"/>
                </a:lnTo>
                <a:lnTo>
                  <a:pt x="9152256" y="3246576"/>
                </a:lnTo>
                <a:lnTo>
                  <a:pt x="9151605" y="3253738"/>
                </a:lnTo>
                <a:lnTo>
                  <a:pt x="9150954" y="3260250"/>
                </a:lnTo>
                <a:lnTo>
                  <a:pt x="9148350" y="3264808"/>
                </a:lnTo>
                <a:lnTo>
                  <a:pt x="9144445" y="3271319"/>
                </a:lnTo>
                <a:lnTo>
                  <a:pt x="9139888" y="3276528"/>
                </a:lnTo>
                <a:lnTo>
                  <a:pt x="9135983" y="3281086"/>
                </a:lnTo>
                <a:lnTo>
                  <a:pt x="9130775" y="3287597"/>
                </a:lnTo>
                <a:lnTo>
                  <a:pt x="9126218" y="3296713"/>
                </a:lnTo>
                <a:lnTo>
                  <a:pt x="9125567" y="3301271"/>
                </a:lnTo>
                <a:lnTo>
                  <a:pt x="9124917" y="3307132"/>
                </a:lnTo>
                <a:lnTo>
                  <a:pt x="9123615" y="3312992"/>
                </a:lnTo>
                <a:lnTo>
                  <a:pt x="9123615" y="3319503"/>
                </a:lnTo>
                <a:lnTo>
                  <a:pt x="9123615" y="3322759"/>
                </a:lnTo>
                <a:lnTo>
                  <a:pt x="9124917" y="3327317"/>
                </a:lnTo>
                <a:lnTo>
                  <a:pt x="9126869" y="3332526"/>
                </a:lnTo>
                <a:lnTo>
                  <a:pt x="9128171" y="3337084"/>
                </a:lnTo>
                <a:lnTo>
                  <a:pt x="9130775" y="3342293"/>
                </a:lnTo>
                <a:lnTo>
                  <a:pt x="9133379" y="3348804"/>
                </a:lnTo>
                <a:lnTo>
                  <a:pt x="9135983" y="3355316"/>
                </a:lnTo>
                <a:lnTo>
                  <a:pt x="9138586" y="3359874"/>
                </a:lnTo>
                <a:lnTo>
                  <a:pt x="9137935" y="3366385"/>
                </a:lnTo>
                <a:lnTo>
                  <a:pt x="9137284" y="3374199"/>
                </a:lnTo>
                <a:lnTo>
                  <a:pt x="9136633" y="3381361"/>
                </a:lnTo>
                <a:lnTo>
                  <a:pt x="9135983" y="3385919"/>
                </a:lnTo>
                <a:lnTo>
                  <a:pt x="9133379" y="3392431"/>
                </a:lnTo>
                <a:lnTo>
                  <a:pt x="9129473" y="3398942"/>
                </a:lnTo>
                <a:lnTo>
                  <a:pt x="9126218" y="3405453"/>
                </a:lnTo>
                <a:lnTo>
                  <a:pt x="9123615" y="3411314"/>
                </a:lnTo>
                <a:lnTo>
                  <a:pt x="9123615" y="3418476"/>
                </a:lnTo>
                <a:lnTo>
                  <a:pt x="9124917" y="3426290"/>
                </a:lnTo>
                <a:lnTo>
                  <a:pt x="9125567" y="3434104"/>
                </a:lnTo>
                <a:lnTo>
                  <a:pt x="9126218" y="3439313"/>
                </a:lnTo>
                <a:lnTo>
                  <a:pt x="9126218" y="3443871"/>
                </a:lnTo>
                <a:lnTo>
                  <a:pt x="9125567" y="3449731"/>
                </a:lnTo>
                <a:lnTo>
                  <a:pt x="9124917" y="3454940"/>
                </a:lnTo>
                <a:lnTo>
                  <a:pt x="9123615" y="3460149"/>
                </a:lnTo>
                <a:lnTo>
                  <a:pt x="9119058" y="3463405"/>
                </a:lnTo>
                <a:lnTo>
                  <a:pt x="9113199" y="3467312"/>
                </a:lnTo>
                <a:lnTo>
                  <a:pt x="9111897" y="3472521"/>
                </a:lnTo>
                <a:lnTo>
                  <a:pt x="9111897" y="3479032"/>
                </a:lnTo>
                <a:lnTo>
                  <a:pt x="9111897" y="3484892"/>
                </a:lnTo>
                <a:lnTo>
                  <a:pt x="9110596" y="3488799"/>
                </a:lnTo>
                <a:lnTo>
                  <a:pt x="9102785" y="3497264"/>
                </a:lnTo>
                <a:lnTo>
                  <a:pt x="9095624" y="3506380"/>
                </a:lnTo>
                <a:lnTo>
                  <a:pt x="9095624" y="3511589"/>
                </a:lnTo>
                <a:lnTo>
                  <a:pt x="9096926" y="3518752"/>
                </a:lnTo>
                <a:lnTo>
                  <a:pt x="9097577" y="3526565"/>
                </a:lnTo>
                <a:lnTo>
                  <a:pt x="9098228" y="3531774"/>
                </a:lnTo>
                <a:lnTo>
                  <a:pt x="9095624" y="3540890"/>
                </a:lnTo>
                <a:lnTo>
                  <a:pt x="9093020" y="3549355"/>
                </a:lnTo>
                <a:lnTo>
                  <a:pt x="9091719" y="3553913"/>
                </a:lnTo>
                <a:lnTo>
                  <a:pt x="9091067" y="3558471"/>
                </a:lnTo>
                <a:lnTo>
                  <a:pt x="9091719" y="3563029"/>
                </a:lnTo>
                <a:lnTo>
                  <a:pt x="9093020" y="3567587"/>
                </a:lnTo>
                <a:lnTo>
                  <a:pt x="9095624" y="3570843"/>
                </a:lnTo>
                <a:lnTo>
                  <a:pt x="9098228" y="3574749"/>
                </a:lnTo>
                <a:lnTo>
                  <a:pt x="9099530" y="3579959"/>
                </a:lnTo>
                <a:lnTo>
                  <a:pt x="9100181" y="3583865"/>
                </a:lnTo>
                <a:lnTo>
                  <a:pt x="9100181" y="3588423"/>
                </a:lnTo>
                <a:lnTo>
                  <a:pt x="9100181" y="3591028"/>
                </a:lnTo>
                <a:lnTo>
                  <a:pt x="9097577" y="3596237"/>
                </a:lnTo>
                <a:lnTo>
                  <a:pt x="9093020" y="3602097"/>
                </a:lnTo>
                <a:lnTo>
                  <a:pt x="9088464" y="3606655"/>
                </a:lnTo>
                <a:lnTo>
                  <a:pt x="9085209" y="3611213"/>
                </a:lnTo>
                <a:lnTo>
                  <a:pt x="9085209" y="3616422"/>
                </a:lnTo>
                <a:lnTo>
                  <a:pt x="9085209" y="3622934"/>
                </a:lnTo>
                <a:lnTo>
                  <a:pt x="9085209" y="3628794"/>
                </a:lnTo>
                <a:lnTo>
                  <a:pt x="9085209" y="3634003"/>
                </a:lnTo>
                <a:lnTo>
                  <a:pt x="9085860" y="3647026"/>
                </a:lnTo>
                <a:lnTo>
                  <a:pt x="9087813" y="3662002"/>
                </a:lnTo>
                <a:lnTo>
                  <a:pt x="9090417" y="3676978"/>
                </a:lnTo>
                <a:lnTo>
                  <a:pt x="9093020" y="3690652"/>
                </a:lnTo>
                <a:lnTo>
                  <a:pt x="9093020" y="3697815"/>
                </a:lnTo>
                <a:lnTo>
                  <a:pt x="9094322" y="3706279"/>
                </a:lnTo>
                <a:lnTo>
                  <a:pt x="9094973" y="3714093"/>
                </a:lnTo>
                <a:lnTo>
                  <a:pt x="9095624" y="3721256"/>
                </a:lnTo>
                <a:lnTo>
                  <a:pt x="9094973" y="3726465"/>
                </a:lnTo>
                <a:lnTo>
                  <a:pt x="9093671" y="3732976"/>
                </a:lnTo>
                <a:lnTo>
                  <a:pt x="9092369" y="3738836"/>
                </a:lnTo>
                <a:lnTo>
                  <a:pt x="9090417" y="3744045"/>
                </a:lnTo>
                <a:lnTo>
                  <a:pt x="9085860" y="3748603"/>
                </a:lnTo>
                <a:lnTo>
                  <a:pt x="9080653" y="3753161"/>
                </a:lnTo>
                <a:lnTo>
                  <a:pt x="9075445" y="3757719"/>
                </a:lnTo>
                <a:lnTo>
                  <a:pt x="9072190" y="3761626"/>
                </a:lnTo>
                <a:lnTo>
                  <a:pt x="9070888" y="3767486"/>
                </a:lnTo>
                <a:lnTo>
                  <a:pt x="9069587" y="3774649"/>
                </a:lnTo>
                <a:lnTo>
                  <a:pt x="9068935" y="3781811"/>
                </a:lnTo>
                <a:lnTo>
                  <a:pt x="9067633" y="3787672"/>
                </a:lnTo>
                <a:lnTo>
                  <a:pt x="9067633" y="3792230"/>
                </a:lnTo>
                <a:lnTo>
                  <a:pt x="9066983" y="3796788"/>
                </a:lnTo>
                <a:lnTo>
                  <a:pt x="9066332" y="3801346"/>
                </a:lnTo>
                <a:lnTo>
                  <a:pt x="9065030" y="3805904"/>
                </a:lnTo>
                <a:lnTo>
                  <a:pt x="9058521" y="3812415"/>
                </a:lnTo>
                <a:lnTo>
                  <a:pt x="9051360" y="3820880"/>
                </a:lnTo>
                <a:lnTo>
                  <a:pt x="9050709" y="3823484"/>
                </a:lnTo>
                <a:lnTo>
                  <a:pt x="9050709" y="3826089"/>
                </a:lnTo>
                <a:lnTo>
                  <a:pt x="9051360" y="3829996"/>
                </a:lnTo>
                <a:lnTo>
                  <a:pt x="9052011" y="3833251"/>
                </a:lnTo>
                <a:lnTo>
                  <a:pt x="9053313" y="3839112"/>
                </a:lnTo>
                <a:lnTo>
                  <a:pt x="9053964" y="3841065"/>
                </a:lnTo>
                <a:lnTo>
                  <a:pt x="9056567" y="3849530"/>
                </a:lnTo>
                <a:lnTo>
                  <a:pt x="9059171" y="3859297"/>
                </a:lnTo>
                <a:lnTo>
                  <a:pt x="9058521" y="3867762"/>
                </a:lnTo>
                <a:lnTo>
                  <a:pt x="9055917" y="3878180"/>
                </a:lnTo>
                <a:lnTo>
                  <a:pt x="9052662" y="3888598"/>
                </a:lnTo>
                <a:lnTo>
                  <a:pt x="9048756" y="3897714"/>
                </a:lnTo>
                <a:lnTo>
                  <a:pt x="9044200" y="3901621"/>
                </a:lnTo>
                <a:lnTo>
                  <a:pt x="9037690" y="3906179"/>
                </a:lnTo>
                <a:lnTo>
                  <a:pt x="9034435" y="3908132"/>
                </a:lnTo>
                <a:lnTo>
                  <a:pt x="9031181" y="3910737"/>
                </a:lnTo>
                <a:lnTo>
                  <a:pt x="9028577" y="3913341"/>
                </a:lnTo>
                <a:lnTo>
                  <a:pt x="9025973" y="3915946"/>
                </a:lnTo>
                <a:lnTo>
                  <a:pt x="9024021" y="3917248"/>
                </a:lnTo>
                <a:lnTo>
                  <a:pt x="9022068" y="3919853"/>
                </a:lnTo>
                <a:lnTo>
                  <a:pt x="9020115" y="3922457"/>
                </a:lnTo>
                <a:lnTo>
                  <a:pt x="9018162" y="3925713"/>
                </a:lnTo>
                <a:lnTo>
                  <a:pt x="9014907" y="3932224"/>
                </a:lnTo>
                <a:lnTo>
                  <a:pt x="9013605" y="3936131"/>
                </a:lnTo>
                <a:lnTo>
                  <a:pt x="9012955" y="3940038"/>
                </a:lnTo>
                <a:lnTo>
                  <a:pt x="9012303" y="3949805"/>
                </a:lnTo>
                <a:lnTo>
                  <a:pt x="9011653" y="3962177"/>
                </a:lnTo>
                <a:lnTo>
                  <a:pt x="9011002" y="3971944"/>
                </a:lnTo>
                <a:lnTo>
                  <a:pt x="9011653" y="3976502"/>
                </a:lnTo>
                <a:lnTo>
                  <a:pt x="9012955" y="3983013"/>
                </a:lnTo>
                <a:lnTo>
                  <a:pt x="9013605" y="3985618"/>
                </a:lnTo>
                <a:lnTo>
                  <a:pt x="9014907" y="3988873"/>
                </a:lnTo>
                <a:lnTo>
                  <a:pt x="9016860" y="3990827"/>
                </a:lnTo>
                <a:lnTo>
                  <a:pt x="9018813" y="3992129"/>
                </a:lnTo>
                <a:lnTo>
                  <a:pt x="9021417" y="3993431"/>
                </a:lnTo>
                <a:lnTo>
                  <a:pt x="9025973" y="3994734"/>
                </a:lnTo>
                <a:lnTo>
                  <a:pt x="9030530" y="3995385"/>
                </a:lnTo>
                <a:lnTo>
                  <a:pt x="9033785" y="3995385"/>
                </a:lnTo>
                <a:lnTo>
                  <a:pt x="9042898" y="3986920"/>
                </a:lnTo>
                <a:lnTo>
                  <a:pt x="9051360" y="3979106"/>
                </a:lnTo>
                <a:lnTo>
                  <a:pt x="9054615" y="3980409"/>
                </a:lnTo>
                <a:lnTo>
                  <a:pt x="9059171" y="3981711"/>
                </a:lnTo>
                <a:lnTo>
                  <a:pt x="9063728" y="3984315"/>
                </a:lnTo>
                <a:lnTo>
                  <a:pt x="9068935" y="3988222"/>
                </a:lnTo>
                <a:lnTo>
                  <a:pt x="9070888" y="3989525"/>
                </a:lnTo>
                <a:lnTo>
                  <a:pt x="9073492" y="3990827"/>
                </a:lnTo>
                <a:lnTo>
                  <a:pt x="9075445" y="3991478"/>
                </a:lnTo>
                <a:lnTo>
                  <a:pt x="9077398" y="3992129"/>
                </a:lnTo>
                <a:lnTo>
                  <a:pt x="9081954" y="3990827"/>
                </a:lnTo>
                <a:lnTo>
                  <a:pt x="9087813" y="3988222"/>
                </a:lnTo>
                <a:lnTo>
                  <a:pt x="9093020" y="3984315"/>
                </a:lnTo>
                <a:lnTo>
                  <a:pt x="9098228" y="3981711"/>
                </a:lnTo>
                <a:lnTo>
                  <a:pt x="9099530" y="3979106"/>
                </a:lnTo>
                <a:lnTo>
                  <a:pt x="9102133" y="3974548"/>
                </a:lnTo>
                <a:lnTo>
                  <a:pt x="9103435" y="3972595"/>
                </a:lnTo>
                <a:lnTo>
                  <a:pt x="9104737" y="3970642"/>
                </a:lnTo>
                <a:lnTo>
                  <a:pt x="9106039" y="3969339"/>
                </a:lnTo>
                <a:lnTo>
                  <a:pt x="9107992" y="3969339"/>
                </a:lnTo>
                <a:lnTo>
                  <a:pt x="9109945" y="3967386"/>
                </a:lnTo>
                <a:lnTo>
                  <a:pt x="9112549" y="3966735"/>
                </a:lnTo>
                <a:lnTo>
                  <a:pt x="9115152" y="3966084"/>
                </a:lnTo>
                <a:lnTo>
                  <a:pt x="9118407" y="3965432"/>
                </a:lnTo>
                <a:lnTo>
                  <a:pt x="9123615" y="3965432"/>
                </a:lnTo>
                <a:lnTo>
                  <a:pt x="9128171" y="3964130"/>
                </a:lnTo>
                <a:lnTo>
                  <a:pt x="9130124" y="3960874"/>
                </a:lnTo>
                <a:lnTo>
                  <a:pt x="9132728" y="3955014"/>
                </a:lnTo>
                <a:lnTo>
                  <a:pt x="9134029" y="3952410"/>
                </a:lnTo>
                <a:lnTo>
                  <a:pt x="9135331" y="3949805"/>
                </a:lnTo>
                <a:lnTo>
                  <a:pt x="9136633" y="3947852"/>
                </a:lnTo>
                <a:lnTo>
                  <a:pt x="9138586" y="3946549"/>
                </a:lnTo>
                <a:lnTo>
                  <a:pt x="9141190" y="3944596"/>
                </a:lnTo>
                <a:lnTo>
                  <a:pt x="9145095" y="3944596"/>
                </a:lnTo>
                <a:lnTo>
                  <a:pt x="9148350" y="3944596"/>
                </a:lnTo>
                <a:lnTo>
                  <a:pt x="9150954" y="3946549"/>
                </a:lnTo>
                <a:lnTo>
                  <a:pt x="9152907" y="3946549"/>
                </a:lnTo>
                <a:lnTo>
                  <a:pt x="9155511" y="3947852"/>
                </a:lnTo>
                <a:lnTo>
                  <a:pt x="9157463" y="3949154"/>
                </a:lnTo>
                <a:lnTo>
                  <a:pt x="9159416" y="3950456"/>
                </a:lnTo>
                <a:lnTo>
                  <a:pt x="9162671" y="3953712"/>
                </a:lnTo>
                <a:lnTo>
                  <a:pt x="9163973" y="3956316"/>
                </a:lnTo>
                <a:lnTo>
                  <a:pt x="9164624" y="3958921"/>
                </a:lnTo>
                <a:lnTo>
                  <a:pt x="9163973" y="3960874"/>
                </a:lnTo>
                <a:lnTo>
                  <a:pt x="9162671" y="3964130"/>
                </a:lnTo>
                <a:lnTo>
                  <a:pt x="9161369" y="3966735"/>
                </a:lnTo>
                <a:lnTo>
                  <a:pt x="9160067" y="3969339"/>
                </a:lnTo>
                <a:lnTo>
                  <a:pt x="9158765" y="3971944"/>
                </a:lnTo>
                <a:lnTo>
                  <a:pt x="9158765" y="3974548"/>
                </a:lnTo>
                <a:lnTo>
                  <a:pt x="9158765" y="3977153"/>
                </a:lnTo>
                <a:lnTo>
                  <a:pt x="9160718" y="3979757"/>
                </a:lnTo>
                <a:lnTo>
                  <a:pt x="9163322" y="3981711"/>
                </a:lnTo>
                <a:lnTo>
                  <a:pt x="9166577" y="3983664"/>
                </a:lnTo>
                <a:lnTo>
                  <a:pt x="9170482" y="3985618"/>
                </a:lnTo>
                <a:lnTo>
                  <a:pt x="9178293" y="3988873"/>
                </a:lnTo>
                <a:lnTo>
                  <a:pt x="9184152" y="3992129"/>
                </a:lnTo>
                <a:lnTo>
                  <a:pt x="9187407" y="3995385"/>
                </a:lnTo>
                <a:lnTo>
                  <a:pt x="9191313" y="3999292"/>
                </a:lnTo>
                <a:lnTo>
                  <a:pt x="9192614" y="4001896"/>
                </a:lnTo>
                <a:lnTo>
                  <a:pt x="9193916" y="4003850"/>
                </a:lnTo>
                <a:lnTo>
                  <a:pt x="9195218" y="4005803"/>
                </a:lnTo>
                <a:lnTo>
                  <a:pt x="9195218" y="4007756"/>
                </a:lnTo>
                <a:lnTo>
                  <a:pt x="9195869" y="4009710"/>
                </a:lnTo>
                <a:lnTo>
                  <a:pt x="9195869" y="4012314"/>
                </a:lnTo>
                <a:lnTo>
                  <a:pt x="9195218" y="4014268"/>
                </a:lnTo>
                <a:lnTo>
                  <a:pt x="9194567" y="4016872"/>
                </a:lnTo>
                <a:lnTo>
                  <a:pt x="9193265" y="4021430"/>
                </a:lnTo>
                <a:lnTo>
                  <a:pt x="9192614" y="4025988"/>
                </a:lnTo>
                <a:lnTo>
                  <a:pt x="9192614" y="4027942"/>
                </a:lnTo>
                <a:lnTo>
                  <a:pt x="9192614" y="4030546"/>
                </a:lnTo>
                <a:lnTo>
                  <a:pt x="9193265" y="4031849"/>
                </a:lnTo>
                <a:lnTo>
                  <a:pt x="9193916" y="4032500"/>
                </a:lnTo>
                <a:lnTo>
                  <a:pt x="9194567" y="4033151"/>
                </a:lnTo>
                <a:lnTo>
                  <a:pt x="9195218" y="4033151"/>
                </a:lnTo>
                <a:lnTo>
                  <a:pt x="9196520" y="4034453"/>
                </a:lnTo>
                <a:lnTo>
                  <a:pt x="9198473" y="4035104"/>
                </a:lnTo>
                <a:lnTo>
                  <a:pt x="9200425" y="4035104"/>
                </a:lnTo>
                <a:lnTo>
                  <a:pt x="9203029" y="4035104"/>
                </a:lnTo>
                <a:lnTo>
                  <a:pt x="9208237" y="4035104"/>
                </a:lnTo>
                <a:lnTo>
                  <a:pt x="9212793" y="4033151"/>
                </a:lnTo>
                <a:lnTo>
                  <a:pt x="9216048" y="4032500"/>
                </a:lnTo>
                <a:lnTo>
                  <a:pt x="9220605" y="4030546"/>
                </a:lnTo>
                <a:lnTo>
                  <a:pt x="9225161" y="4027942"/>
                </a:lnTo>
                <a:lnTo>
                  <a:pt x="9227765" y="4025988"/>
                </a:lnTo>
                <a:lnTo>
                  <a:pt x="9229067" y="4023384"/>
                </a:lnTo>
                <a:lnTo>
                  <a:pt x="9229067" y="4021430"/>
                </a:lnTo>
                <a:lnTo>
                  <a:pt x="9229067" y="4018175"/>
                </a:lnTo>
                <a:lnTo>
                  <a:pt x="9228416" y="4015570"/>
                </a:lnTo>
                <a:lnTo>
                  <a:pt x="9227114" y="4010361"/>
                </a:lnTo>
                <a:lnTo>
                  <a:pt x="9225812" y="4005152"/>
                </a:lnTo>
                <a:lnTo>
                  <a:pt x="9218001" y="4000594"/>
                </a:lnTo>
                <a:lnTo>
                  <a:pt x="9210190" y="3995385"/>
                </a:lnTo>
                <a:lnTo>
                  <a:pt x="9208237" y="3990176"/>
                </a:lnTo>
                <a:lnTo>
                  <a:pt x="9205633" y="3985618"/>
                </a:lnTo>
                <a:lnTo>
                  <a:pt x="9203680" y="3981060"/>
                </a:lnTo>
                <a:lnTo>
                  <a:pt x="9203029" y="3977153"/>
                </a:lnTo>
                <a:lnTo>
                  <a:pt x="9202379" y="3974548"/>
                </a:lnTo>
                <a:lnTo>
                  <a:pt x="9202379" y="3971944"/>
                </a:lnTo>
                <a:lnTo>
                  <a:pt x="9202379" y="3968688"/>
                </a:lnTo>
                <a:lnTo>
                  <a:pt x="9203680" y="3965432"/>
                </a:lnTo>
                <a:lnTo>
                  <a:pt x="9205633" y="3960223"/>
                </a:lnTo>
                <a:lnTo>
                  <a:pt x="9207586" y="3956316"/>
                </a:lnTo>
                <a:lnTo>
                  <a:pt x="9210190" y="3952410"/>
                </a:lnTo>
                <a:lnTo>
                  <a:pt x="9213445" y="3949154"/>
                </a:lnTo>
                <a:lnTo>
                  <a:pt x="9216699" y="3945898"/>
                </a:lnTo>
                <a:lnTo>
                  <a:pt x="9220605" y="3943945"/>
                </a:lnTo>
                <a:lnTo>
                  <a:pt x="9223859" y="3941991"/>
                </a:lnTo>
                <a:lnTo>
                  <a:pt x="9228416" y="3940038"/>
                </a:lnTo>
                <a:lnTo>
                  <a:pt x="9232973" y="3939387"/>
                </a:lnTo>
                <a:lnTo>
                  <a:pt x="9236227" y="3938736"/>
                </a:lnTo>
                <a:lnTo>
                  <a:pt x="9239482" y="3940689"/>
                </a:lnTo>
                <a:lnTo>
                  <a:pt x="9242737" y="3943945"/>
                </a:lnTo>
                <a:lnTo>
                  <a:pt x="9245341" y="3946549"/>
                </a:lnTo>
                <a:lnTo>
                  <a:pt x="9245991" y="3949154"/>
                </a:lnTo>
                <a:lnTo>
                  <a:pt x="9245341" y="3951759"/>
                </a:lnTo>
                <a:lnTo>
                  <a:pt x="9244689" y="3956316"/>
                </a:lnTo>
                <a:lnTo>
                  <a:pt x="9242737" y="3960874"/>
                </a:lnTo>
                <a:lnTo>
                  <a:pt x="9240784" y="3964130"/>
                </a:lnTo>
                <a:lnTo>
                  <a:pt x="9234925" y="3966735"/>
                </a:lnTo>
                <a:lnTo>
                  <a:pt x="9230369" y="3969339"/>
                </a:lnTo>
                <a:lnTo>
                  <a:pt x="9228416" y="3971293"/>
                </a:lnTo>
                <a:lnTo>
                  <a:pt x="9227114" y="3974548"/>
                </a:lnTo>
                <a:lnTo>
                  <a:pt x="9225812" y="3977153"/>
                </a:lnTo>
                <a:lnTo>
                  <a:pt x="9225812" y="3979106"/>
                </a:lnTo>
                <a:lnTo>
                  <a:pt x="9225812" y="3981711"/>
                </a:lnTo>
                <a:lnTo>
                  <a:pt x="9227114" y="3984315"/>
                </a:lnTo>
                <a:lnTo>
                  <a:pt x="9228416" y="3986920"/>
                </a:lnTo>
                <a:lnTo>
                  <a:pt x="9230369" y="3989525"/>
                </a:lnTo>
                <a:lnTo>
                  <a:pt x="9234925" y="3988873"/>
                </a:lnTo>
                <a:lnTo>
                  <a:pt x="9239482" y="3988222"/>
                </a:lnTo>
                <a:lnTo>
                  <a:pt x="9243388" y="3986269"/>
                </a:lnTo>
                <a:lnTo>
                  <a:pt x="9245991" y="3984315"/>
                </a:lnTo>
                <a:lnTo>
                  <a:pt x="9253152" y="3979106"/>
                </a:lnTo>
                <a:lnTo>
                  <a:pt x="9258359" y="3974548"/>
                </a:lnTo>
                <a:lnTo>
                  <a:pt x="9261614" y="3974548"/>
                </a:lnTo>
                <a:lnTo>
                  <a:pt x="9266171" y="3974548"/>
                </a:lnTo>
                <a:lnTo>
                  <a:pt x="9270727" y="3975200"/>
                </a:lnTo>
                <a:lnTo>
                  <a:pt x="9273982" y="3977153"/>
                </a:lnTo>
                <a:lnTo>
                  <a:pt x="9274633" y="3977804"/>
                </a:lnTo>
                <a:lnTo>
                  <a:pt x="9275284" y="3979757"/>
                </a:lnTo>
                <a:lnTo>
                  <a:pt x="9275284" y="3981060"/>
                </a:lnTo>
                <a:lnTo>
                  <a:pt x="9274633" y="3983013"/>
                </a:lnTo>
                <a:lnTo>
                  <a:pt x="9273331" y="3986920"/>
                </a:lnTo>
                <a:lnTo>
                  <a:pt x="9271378" y="3989525"/>
                </a:lnTo>
                <a:lnTo>
                  <a:pt x="9270076" y="3995385"/>
                </a:lnTo>
                <a:lnTo>
                  <a:pt x="9268775" y="4000594"/>
                </a:lnTo>
                <a:lnTo>
                  <a:pt x="9271378" y="4009059"/>
                </a:lnTo>
                <a:lnTo>
                  <a:pt x="9273982" y="4018175"/>
                </a:lnTo>
                <a:lnTo>
                  <a:pt x="9273331" y="4020779"/>
                </a:lnTo>
                <a:lnTo>
                  <a:pt x="9272680" y="4023384"/>
                </a:lnTo>
                <a:lnTo>
                  <a:pt x="9270727" y="4025988"/>
                </a:lnTo>
                <a:lnTo>
                  <a:pt x="9268775" y="4028593"/>
                </a:lnTo>
                <a:lnTo>
                  <a:pt x="9267473" y="4030546"/>
                </a:lnTo>
                <a:lnTo>
                  <a:pt x="9264869" y="4033151"/>
                </a:lnTo>
                <a:lnTo>
                  <a:pt x="9260963" y="4036407"/>
                </a:lnTo>
                <a:lnTo>
                  <a:pt x="9258359" y="4038360"/>
                </a:lnTo>
                <a:lnTo>
                  <a:pt x="9258359" y="4040964"/>
                </a:lnTo>
                <a:lnTo>
                  <a:pt x="9259010" y="4043569"/>
                </a:lnTo>
                <a:lnTo>
                  <a:pt x="9259661" y="4046174"/>
                </a:lnTo>
                <a:lnTo>
                  <a:pt x="9260963" y="4048778"/>
                </a:lnTo>
                <a:lnTo>
                  <a:pt x="9262265" y="4049429"/>
                </a:lnTo>
                <a:lnTo>
                  <a:pt x="9264218" y="4049429"/>
                </a:lnTo>
                <a:lnTo>
                  <a:pt x="9266171" y="4049429"/>
                </a:lnTo>
                <a:lnTo>
                  <a:pt x="9268775" y="4049429"/>
                </a:lnTo>
                <a:lnTo>
                  <a:pt x="9273331" y="4048127"/>
                </a:lnTo>
                <a:lnTo>
                  <a:pt x="9276586" y="4046174"/>
                </a:lnTo>
                <a:lnTo>
                  <a:pt x="9285048" y="4039662"/>
                </a:lnTo>
                <a:lnTo>
                  <a:pt x="9291557" y="4033151"/>
                </a:lnTo>
                <a:lnTo>
                  <a:pt x="9300019" y="4031197"/>
                </a:lnTo>
                <a:lnTo>
                  <a:pt x="9306529" y="4028593"/>
                </a:lnTo>
                <a:lnTo>
                  <a:pt x="9309133" y="4025988"/>
                </a:lnTo>
                <a:lnTo>
                  <a:pt x="9312387" y="4023384"/>
                </a:lnTo>
                <a:lnTo>
                  <a:pt x="9314340" y="4020779"/>
                </a:lnTo>
                <a:lnTo>
                  <a:pt x="9314991" y="4018175"/>
                </a:lnTo>
                <a:lnTo>
                  <a:pt x="9311085" y="4011012"/>
                </a:lnTo>
                <a:lnTo>
                  <a:pt x="9306529" y="4005152"/>
                </a:lnTo>
                <a:lnTo>
                  <a:pt x="9307180" y="4003198"/>
                </a:lnTo>
                <a:lnTo>
                  <a:pt x="9307831" y="4001245"/>
                </a:lnTo>
                <a:lnTo>
                  <a:pt x="9309133" y="3998640"/>
                </a:lnTo>
                <a:lnTo>
                  <a:pt x="9311737" y="3996687"/>
                </a:lnTo>
                <a:lnTo>
                  <a:pt x="9314991" y="3991478"/>
                </a:lnTo>
                <a:lnTo>
                  <a:pt x="9317595" y="3986920"/>
                </a:lnTo>
                <a:lnTo>
                  <a:pt x="9317595" y="3980409"/>
                </a:lnTo>
                <a:lnTo>
                  <a:pt x="9317595" y="3971944"/>
                </a:lnTo>
                <a:lnTo>
                  <a:pt x="9319548" y="3968037"/>
                </a:lnTo>
                <a:lnTo>
                  <a:pt x="9320850" y="3962828"/>
                </a:lnTo>
                <a:lnTo>
                  <a:pt x="9321501" y="3960223"/>
                </a:lnTo>
                <a:lnTo>
                  <a:pt x="9322151" y="3957619"/>
                </a:lnTo>
                <a:lnTo>
                  <a:pt x="9323453" y="3955665"/>
                </a:lnTo>
                <a:lnTo>
                  <a:pt x="9325406" y="3953712"/>
                </a:lnTo>
                <a:lnTo>
                  <a:pt x="9326057" y="3952410"/>
                </a:lnTo>
                <a:lnTo>
                  <a:pt x="9328010" y="3950456"/>
                </a:lnTo>
                <a:lnTo>
                  <a:pt x="9329312" y="3950456"/>
                </a:lnTo>
                <a:lnTo>
                  <a:pt x="9330614" y="3950456"/>
                </a:lnTo>
                <a:lnTo>
                  <a:pt x="9331916" y="3950456"/>
                </a:lnTo>
                <a:lnTo>
                  <a:pt x="9333217" y="3951107"/>
                </a:lnTo>
                <a:lnTo>
                  <a:pt x="9333869" y="3951759"/>
                </a:lnTo>
                <a:lnTo>
                  <a:pt x="9334519" y="3952410"/>
                </a:lnTo>
                <a:lnTo>
                  <a:pt x="9335171" y="3953712"/>
                </a:lnTo>
                <a:lnTo>
                  <a:pt x="9335171" y="3955665"/>
                </a:lnTo>
                <a:lnTo>
                  <a:pt x="9335171" y="3958921"/>
                </a:lnTo>
                <a:lnTo>
                  <a:pt x="9335821" y="3961526"/>
                </a:lnTo>
                <a:lnTo>
                  <a:pt x="9335821" y="3966084"/>
                </a:lnTo>
                <a:lnTo>
                  <a:pt x="9335821" y="3971293"/>
                </a:lnTo>
                <a:lnTo>
                  <a:pt x="9336472" y="3976502"/>
                </a:lnTo>
                <a:lnTo>
                  <a:pt x="9337774" y="3979106"/>
                </a:lnTo>
                <a:lnTo>
                  <a:pt x="9339076" y="3982362"/>
                </a:lnTo>
                <a:lnTo>
                  <a:pt x="9341029" y="3985618"/>
                </a:lnTo>
                <a:lnTo>
                  <a:pt x="9343633" y="3988222"/>
                </a:lnTo>
                <a:lnTo>
                  <a:pt x="9345585" y="3989525"/>
                </a:lnTo>
                <a:lnTo>
                  <a:pt x="9347538" y="3988873"/>
                </a:lnTo>
                <a:lnTo>
                  <a:pt x="9348189" y="3986920"/>
                </a:lnTo>
                <a:lnTo>
                  <a:pt x="9348189" y="3984315"/>
                </a:lnTo>
                <a:lnTo>
                  <a:pt x="9348189" y="3981711"/>
                </a:lnTo>
                <a:lnTo>
                  <a:pt x="9350142" y="3977153"/>
                </a:lnTo>
                <a:lnTo>
                  <a:pt x="9352095" y="3969990"/>
                </a:lnTo>
                <a:lnTo>
                  <a:pt x="9352746" y="3962828"/>
                </a:lnTo>
                <a:lnTo>
                  <a:pt x="9353397" y="3956316"/>
                </a:lnTo>
                <a:lnTo>
                  <a:pt x="9352746" y="3951759"/>
                </a:lnTo>
                <a:lnTo>
                  <a:pt x="9350142" y="3945898"/>
                </a:lnTo>
                <a:lnTo>
                  <a:pt x="9346887" y="3939387"/>
                </a:lnTo>
                <a:lnTo>
                  <a:pt x="9342982" y="3933527"/>
                </a:lnTo>
                <a:lnTo>
                  <a:pt x="9337774" y="3928318"/>
                </a:lnTo>
                <a:lnTo>
                  <a:pt x="9333217" y="3921155"/>
                </a:lnTo>
                <a:lnTo>
                  <a:pt x="9328661" y="3919202"/>
                </a:lnTo>
                <a:lnTo>
                  <a:pt x="9323453" y="3916597"/>
                </a:lnTo>
                <a:lnTo>
                  <a:pt x="9320850" y="3915295"/>
                </a:lnTo>
                <a:lnTo>
                  <a:pt x="9318246" y="3913993"/>
                </a:lnTo>
                <a:lnTo>
                  <a:pt x="9316293" y="3912690"/>
                </a:lnTo>
                <a:lnTo>
                  <a:pt x="9314991" y="3910737"/>
                </a:lnTo>
                <a:lnTo>
                  <a:pt x="9313689" y="3908132"/>
                </a:lnTo>
                <a:lnTo>
                  <a:pt x="9311737" y="3904225"/>
                </a:lnTo>
                <a:lnTo>
                  <a:pt x="9310435" y="3900970"/>
                </a:lnTo>
                <a:lnTo>
                  <a:pt x="9310435" y="3897714"/>
                </a:lnTo>
                <a:lnTo>
                  <a:pt x="9311737" y="3893156"/>
                </a:lnTo>
                <a:lnTo>
                  <a:pt x="9313039" y="3887296"/>
                </a:lnTo>
                <a:lnTo>
                  <a:pt x="9317595" y="3885994"/>
                </a:lnTo>
                <a:lnTo>
                  <a:pt x="9322803" y="3885994"/>
                </a:lnTo>
                <a:lnTo>
                  <a:pt x="9327359" y="3886645"/>
                </a:lnTo>
                <a:lnTo>
                  <a:pt x="9330614" y="3887296"/>
                </a:lnTo>
                <a:lnTo>
                  <a:pt x="9333217" y="3887296"/>
                </a:lnTo>
                <a:lnTo>
                  <a:pt x="9336472" y="3887947"/>
                </a:lnTo>
                <a:lnTo>
                  <a:pt x="9338425" y="3888598"/>
                </a:lnTo>
                <a:lnTo>
                  <a:pt x="9340378" y="3887947"/>
                </a:lnTo>
                <a:lnTo>
                  <a:pt x="9341680" y="3887947"/>
                </a:lnTo>
                <a:lnTo>
                  <a:pt x="9342982" y="3887296"/>
                </a:lnTo>
                <a:lnTo>
                  <a:pt x="9345585" y="3885994"/>
                </a:lnTo>
                <a:lnTo>
                  <a:pt x="9348189" y="3883389"/>
                </a:lnTo>
                <a:lnTo>
                  <a:pt x="9350793" y="3880784"/>
                </a:lnTo>
                <a:lnTo>
                  <a:pt x="9353397" y="3878180"/>
                </a:lnTo>
                <a:lnTo>
                  <a:pt x="9357303" y="3872971"/>
                </a:lnTo>
                <a:lnTo>
                  <a:pt x="9361208" y="3869064"/>
                </a:lnTo>
                <a:lnTo>
                  <a:pt x="9365765" y="3865157"/>
                </a:lnTo>
                <a:lnTo>
                  <a:pt x="9372274" y="3861250"/>
                </a:lnTo>
                <a:lnTo>
                  <a:pt x="9378783" y="3857995"/>
                </a:lnTo>
                <a:lnTo>
                  <a:pt x="9383991" y="3856692"/>
                </a:lnTo>
                <a:lnTo>
                  <a:pt x="9385944" y="3856041"/>
                </a:lnTo>
                <a:lnTo>
                  <a:pt x="9388548" y="3856041"/>
                </a:lnTo>
                <a:lnTo>
                  <a:pt x="9391151" y="3856041"/>
                </a:lnTo>
                <a:lnTo>
                  <a:pt x="9393755" y="3856692"/>
                </a:lnTo>
                <a:lnTo>
                  <a:pt x="9399614" y="3858646"/>
                </a:lnTo>
                <a:lnTo>
                  <a:pt x="9404170" y="3859297"/>
                </a:lnTo>
                <a:lnTo>
                  <a:pt x="9408727" y="3857995"/>
                </a:lnTo>
                <a:lnTo>
                  <a:pt x="9414585" y="3855390"/>
                </a:lnTo>
                <a:lnTo>
                  <a:pt x="9417189" y="3854739"/>
                </a:lnTo>
                <a:lnTo>
                  <a:pt x="9419793" y="3854088"/>
                </a:lnTo>
                <a:lnTo>
                  <a:pt x="9422397" y="3853437"/>
                </a:lnTo>
                <a:lnTo>
                  <a:pt x="9424349" y="3854088"/>
                </a:lnTo>
                <a:lnTo>
                  <a:pt x="9428906" y="3855390"/>
                </a:lnTo>
                <a:lnTo>
                  <a:pt x="9433463" y="3857995"/>
                </a:lnTo>
                <a:lnTo>
                  <a:pt x="9438670" y="3861901"/>
                </a:lnTo>
                <a:lnTo>
                  <a:pt x="9443227" y="3864506"/>
                </a:lnTo>
                <a:lnTo>
                  <a:pt x="9447783" y="3866459"/>
                </a:lnTo>
                <a:lnTo>
                  <a:pt x="9452991" y="3868413"/>
                </a:lnTo>
                <a:lnTo>
                  <a:pt x="9458849" y="3869715"/>
                </a:lnTo>
                <a:lnTo>
                  <a:pt x="9463406" y="3871669"/>
                </a:lnTo>
                <a:lnTo>
                  <a:pt x="9468613" y="3870366"/>
                </a:lnTo>
                <a:lnTo>
                  <a:pt x="9473821" y="3869064"/>
                </a:lnTo>
                <a:lnTo>
                  <a:pt x="9475123" y="3871017"/>
                </a:lnTo>
                <a:lnTo>
                  <a:pt x="9477076" y="3872971"/>
                </a:lnTo>
                <a:lnTo>
                  <a:pt x="9478377" y="3876226"/>
                </a:lnTo>
                <a:lnTo>
                  <a:pt x="9479679" y="3879482"/>
                </a:lnTo>
                <a:lnTo>
                  <a:pt x="9480981" y="3882738"/>
                </a:lnTo>
                <a:lnTo>
                  <a:pt x="9482934" y="3885994"/>
                </a:lnTo>
                <a:lnTo>
                  <a:pt x="9484236" y="3887947"/>
                </a:lnTo>
                <a:lnTo>
                  <a:pt x="9486189" y="3889900"/>
                </a:lnTo>
                <a:lnTo>
                  <a:pt x="9490745" y="3891203"/>
                </a:lnTo>
                <a:lnTo>
                  <a:pt x="9496604" y="3891203"/>
                </a:lnTo>
                <a:lnTo>
                  <a:pt x="9501811" y="3889900"/>
                </a:lnTo>
                <a:lnTo>
                  <a:pt x="9506368" y="3889900"/>
                </a:lnTo>
                <a:lnTo>
                  <a:pt x="9510925" y="3889249"/>
                </a:lnTo>
                <a:lnTo>
                  <a:pt x="9514830" y="3887296"/>
                </a:lnTo>
                <a:lnTo>
                  <a:pt x="9517434" y="3886645"/>
                </a:lnTo>
                <a:lnTo>
                  <a:pt x="9518736" y="3886645"/>
                </a:lnTo>
                <a:lnTo>
                  <a:pt x="9520689" y="3886645"/>
                </a:lnTo>
                <a:lnTo>
                  <a:pt x="9521991" y="3887296"/>
                </a:lnTo>
                <a:lnTo>
                  <a:pt x="9527198" y="3891854"/>
                </a:lnTo>
                <a:lnTo>
                  <a:pt x="9534359" y="3895761"/>
                </a:lnTo>
                <a:lnTo>
                  <a:pt x="9535660" y="3895761"/>
                </a:lnTo>
                <a:lnTo>
                  <a:pt x="9537613" y="3896412"/>
                </a:lnTo>
                <a:lnTo>
                  <a:pt x="9538915" y="3895761"/>
                </a:lnTo>
                <a:lnTo>
                  <a:pt x="9541519" y="3895109"/>
                </a:lnTo>
                <a:lnTo>
                  <a:pt x="9545425" y="3893807"/>
                </a:lnTo>
                <a:lnTo>
                  <a:pt x="9549981" y="3893156"/>
                </a:lnTo>
                <a:lnTo>
                  <a:pt x="9555839" y="3893156"/>
                </a:lnTo>
                <a:lnTo>
                  <a:pt x="9563000" y="3894458"/>
                </a:lnTo>
                <a:lnTo>
                  <a:pt x="9568858" y="3896412"/>
                </a:lnTo>
                <a:lnTo>
                  <a:pt x="9573415" y="3897714"/>
                </a:lnTo>
                <a:lnTo>
                  <a:pt x="9577321" y="3902923"/>
                </a:lnTo>
                <a:lnTo>
                  <a:pt x="9581877" y="3908783"/>
                </a:lnTo>
                <a:lnTo>
                  <a:pt x="9585783" y="3914644"/>
                </a:lnTo>
                <a:lnTo>
                  <a:pt x="9588387" y="3921155"/>
                </a:lnTo>
                <a:lnTo>
                  <a:pt x="9587085" y="3923760"/>
                </a:lnTo>
                <a:lnTo>
                  <a:pt x="9585132" y="3928969"/>
                </a:lnTo>
                <a:lnTo>
                  <a:pt x="9583830" y="3931573"/>
                </a:lnTo>
                <a:lnTo>
                  <a:pt x="9583179" y="3934178"/>
                </a:lnTo>
                <a:lnTo>
                  <a:pt x="9583179" y="3936782"/>
                </a:lnTo>
                <a:lnTo>
                  <a:pt x="9583179" y="3938736"/>
                </a:lnTo>
                <a:lnTo>
                  <a:pt x="9584481" y="3940689"/>
                </a:lnTo>
                <a:lnTo>
                  <a:pt x="9587736" y="3941991"/>
                </a:lnTo>
                <a:lnTo>
                  <a:pt x="9590990" y="3943294"/>
                </a:lnTo>
                <a:lnTo>
                  <a:pt x="9593594" y="3943945"/>
                </a:lnTo>
                <a:lnTo>
                  <a:pt x="9602707" y="3949154"/>
                </a:lnTo>
                <a:lnTo>
                  <a:pt x="9611169" y="3953712"/>
                </a:lnTo>
                <a:lnTo>
                  <a:pt x="9613122" y="3958270"/>
                </a:lnTo>
                <a:lnTo>
                  <a:pt x="9615075" y="3964130"/>
                </a:lnTo>
                <a:lnTo>
                  <a:pt x="9617028" y="3969990"/>
                </a:lnTo>
                <a:lnTo>
                  <a:pt x="9618981" y="3974548"/>
                </a:lnTo>
                <a:lnTo>
                  <a:pt x="9618981" y="3979106"/>
                </a:lnTo>
                <a:lnTo>
                  <a:pt x="9619632" y="3985618"/>
                </a:lnTo>
                <a:lnTo>
                  <a:pt x="9620283" y="3988222"/>
                </a:lnTo>
                <a:lnTo>
                  <a:pt x="9620934" y="3990827"/>
                </a:lnTo>
                <a:lnTo>
                  <a:pt x="9622235" y="3993431"/>
                </a:lnTo>
                <a:lnTo>
                  <a:pt x="9624188" y="3995385"/>
                </a:lnTo>
                <a:lnTo>
                  <a:pt x="9627443" y="3999292"/>
                </a:lnTo>
                <a:lnTo>
                  <a:pt x="9632000" y="4003850"/>
                </a:lnTo>
                <a:lnTo>
                  <a:pt x="9637207" y="4007756"/>
                </a:lnTo>
                <a:lnTo>
                  <a:pt x="9641764" y="4010361"/>
                </a:lnTo>
                <a:lnTo>
                  <a:pt x="9645019" y="4010361"/>
                </a:lnTo>
                <a:lnTo>
                  <a:pt x="9649575" y="4009710"/>
                </a:lnTo>
                <a:lnTo>
                  <a:pt x="9651528" y="4009710"/>
                </a:lnTo>
                <a:lnTo>
                  <a:pt x="9654132" y="4009710"/>
                </a:lnTo>
                <a:lnTo>
                  <a:pt x="9656085" y="4009710"/>
                </a:lnTo>
                <a:lnTo>
                  <a:pt x="9657386" y="4010361"/>
                </a:lnTo>
                <a:lnTo>
                  <a:pt x="9658688" y="4011663"/>
                </a:lnTo>
                <a:lnTo>
                  <a:pt x="9660641" y="4013617"/>
                </a:lnTo>
                <a:lnTo>
                  <a:pt x="9661943" y="4016221"/>
                </a:lnTo>
                <a:lnTo>
                  <a:pt x="9663245" y="4018175"/>
                </a:lnTo>
                <a:lnTo>
                  <a:pt x="9665198" y="4024035"/>
                </a:lnTo>
                <a:lnTo>
                  <a:pt x="9667151" y="4028593"/>
                </a:lnTo>
                <a:lnTo>
                  <a:pt x="9672358" y="4031849"/>
                </a:lnTo>
                <a:lnTo>
                  <a:pt x="9678867" y="4034453"/>
                </a:lnTo>
                <a:lnTo>
                  <a:pt x="9686028" y="4037709"/>
                </a:lnTo>
                <a:lnTo>
                  <a:pt x="9690584" y="4040964"/>
                </a:lnTo>
                <a:lnTo>
                  <a:pt x="9691886" y="4042267"/>
                </a:lnTo>
                <a:lnTo>
                  <a:pt x="9691886" y="4044871"/>
                </a:lnTo>
                <a:lnTo>
                  <a:pt x="9691886" y="4047476"/>
                </a:lnTo>
                <a:lnTo>
                  <a:pt x="9691886" y="4050080"/>
                </a:lnTo>
                <a:lnTo>
                  <a:pt x="9691235" y="4056592"/>
                </a:lnTo>
                <a:lnTo>
                  <a:pt x="9690584" y="4061150"/>
                </a:lnTo>
                <a:lnTo>
                  <a:pt x="9688631" y="4064405"/>
                </a:lnTo>
                <a:lnTo>
                  <a:pt x="9686028" y="4067661"/>
                </a:lnTo>
                <a:lnTo>
                  <a:pt x="9684075" y="4071568"/>
                </a:lnTo>
                <a:lnTo>
                  <a:pt x="9682122" y="4074173"/>
                </a:lnTo>
                <a:lnTo>
                  <a:pt x="9686679" y="4081986"/>
                </a:lnTo>
                <a:lnTo>
                  <a:pt x="9690584" y="4089149"/>
                </a:lnTo>
                <a:lnTo>
                  <a:pt x="9691886" y="4091753"/>
                </a:lnTo>
                <a:lnTo>
                  <a:pt x="9691886" y="4093707"/>
                </a:lnTo>
                <a:lnTo>
                  <a:pt x="9691886" y="4096962"/>
                </a:lnTo>
                <a:lnTo>
                  <a:pt x="9691235" y="4100218"/>
                </a:lnTo>
                <a:lnTo>
                  <a:pt x="9689933" y="4106078"/>
                </a:lnTo>
                <a:lnTo>
                  <a:pt x="9688631" y="4110636"/>
                </a:lnTo>
                <a:lnTo>
                  <a:pt x="9685377" y="4113892"/>
                </a:lnTo>
                <a:lnTo>
                  <a:pt x="9681471" y="4117799"/>
                </a:lnTo>
                <a:lnTo>
                  <a:pt x="9680169" y="4119752"/>
                </a:lnTo>
                <a:lnTo>
                  <a:pt x="9678867" y="4121706"/>
                </a:lnTo>
                <a:lnTo>
                  <a:pt x="9677565" y="4123659"/>
                </a:lnTo>
                <a:lnTo>
                  <a:pt x="9677565" y="4125612"/>
                </a:lnTo>
                <a:lnTo>
                  <a:pt x="9681471" y="4129519"/>
                </a:lnTo>
                <a:lnTo>
                  <a:pt x="9688631" y="4133426"/>
                </a:lnTo>
                <a:lnTo>
                  <a:pt x="9691235" y="4136031"/>
                </a:lnTo>
                <a:lnTo>
                  <a:pt x="9694490" y="4139937"/>
                </a:lnTo>
                <a:lnTo>
                  <a:pt x="9695792" y="4141891"/>
                </a:lnTo>
                <a:lnTo>
                  <a:pt x="9697094" y="4144495"/>
                </a:lnTo>
                <a:lnTo>
                  <a:pt x="9698396" y="4146449"/>
                </a:lnTo>
                <a:lnTo>
                  <a:pt x="9698396" y="4148402"/>
                </a:lnTo>
                <a:lnTo>
                  <a:pt x="9695792" y="4154914"/>
                </a:lnTo>
                <a:lnTo>
                  <a:pt x="9693188" y="4164030"/>
                </a:lnTo>
                <a:lnTo>
                  <a:pt x="9691886" y="4168588"/>
                </a:lnTo>
                <a:lnTo>
                  <a:pt x="9691235" y="4173797"/>
                </a:lnTo>
                <a:lnTo>
                  <a:pt x="9691235" y="4179657"/>
                </a:lnTo>
                <a:lnTo>
                  <a:pt x="9690584" y="4184215"/>
                </a:lnTo>
                <a:lnTo>
                  <a:pt x="9692537" y="4189424"/>
                </a:lnTo>
                <a:lnTo>
                  <a:pt x="9695141" y="4195936"/>
                </a:lnTo>
                <a:lnTo>
                  <a:pt x="9698396" y="4203098"/>
                </a:lnTo>
                <a:lnTo>
                  <a:pt x="9702301" y="4210261"/>
                </a:lnTo>
                <a:lnTo>
                  <a:pt x="9710113" y="4223934"/>
                </a:lnTo>
                <a:lnTo>
                  <a:pt x="9715971" y="4235655"/>
                </a:lnTo>
                <a:lnTo>
                  <a:pt x="9722481" y="4247375"/>
                </a:lnTo>
                <a:lnTo>
                  <a:pt x="9728990" y="4261049"/>
                </a:lnTo>
                <a:lnTo>
                  <a:pt x="9735499" y="4274723"/>
                </a:lnTo>
                <a:lnTo>
                  <a:pt x="9741358" y="4286444"/>
                </a:lnTo>
                <a:lnTo>
                  <a:pt x="9745915" y="4289048"/>
                </a:lnTo>
                <a:lnTo>
                  <a:pt x="9751773" y="4292955"/>
                </a:lnTo>
                <a:lnTo>
                  <a:pt x="9757631" y="4296211"/>
                </a:lnTo>
                <a:lnTo>
                  <a:pt x="9762188" y="4299467"/>
                </a:lnTo>
                <a:lnTo>
                  <a:pt x="9766745" y="4301420"/>
                </a:lnTo>
                <a:lnTo>
                  <a:pt x="9771952" y="4304676"/>
                </a:lnTo>
                <a:lnTo>
                  <a:pt x="9776509" y="4308582"/>
                </a:lnTo>
                <a:lnTo>
                  <a:pt x="9779763" y="4312489"/>
                </a:lnTo>
                <a:lnTo>
                  <a:pt x="9781065" y="4315745"/>
                </a:lnTo>
                <a:lnTo>
                  <a:pt x="9782367" y="4319001"/>
                </a:lnTo>
                <a:lnTo>
                  <a:pt x="9783018" y="4322907"/>
                </a:lnTo>
                <a:lnTo>
                  <a:pt x="9783018" y="4326163"/>
                </a:lnTo>
                <a:lnTo>
                  <a:pt x="9782367" y="4332675"/>
                </a:lnTo>
                <a:lnTo>
                  <a:pt x="9782367" y="4337884"/>
                </a:lnTo>
                <a:lnTo>
                  <a:pt x="9783669" y="4342442"/>
                </a:lnTo>
                <a:lnTo>
                  <a:pt x="9783669" y="4348302"/>
                </a:lnTo>
                <a:lnTo>
                  <a:pt x="9783669" y="4353511"/>
                </a:lnTo>
                <a:lnTo>
                  <a:pt x="9784971" y="4358069"/>
                </a:lnTo>
                <a:lnTo>
                  <a:pt x="9788225" y="4361325"/>
                </a:lnTo>
                <a:lnTo>
                  <a:pt x="9792782" y="4363278"/>
                </a:lnTo>
                <a:lnTo>
                  <a:pt x="9797990" y="4365231"/>
                </a:lnTo>
                <a:lnTo>
                  <a:pt x="9803848" y="4367836"/>
                </a:lnTo>
                <a:lnTo>
                  <a:pt x="9809707" y="4369789"/>
                </a:lnTo>
                <a:lnTo>
                  <a:pt x="9814263" y="4372394"/>
                </a:lnTo>
                <a:lnTo>
                  <a:pt x="9818169" y="4374999"/>
                </a:lnTo>
                <a:lnTo>
                  <a:pt x="9820773" y="4378905"/>
                </a:lnTo>
                <a:lnTo>
                  <a:pt x="9822725" y="4380859"/>
                </a:lnTo>
                <a:lnTo>
                  <a:pt x="9823377" y="4384766"/>
                </a:lnTo>
                <a:lnTo>
                  <a:pt x="9823377" y="4388672"/>
                </a:lnTo>
                <a:lnTo>
                  <a:pt x="9823377" y="4392579"/>
                </a:lnTo>
                <a:lnTo>
                  <a:pt x="9822725" y="4401044"/>
                </a:lnTo>
                <a:lnTo>
                  <a:pt x="9823377" y="4406904"/>
                </a:lnTo>
                <a:lnTo>
                  <a:pt x="9825980" y="4414067"/>
                </a:lnTo>
                <a:lnTo>
                  <a:pt x="9830537" y="4421229"/>
                </a:lnTo>
                <a:lnTo>
                  <a:pt x="9834443" y="4429043"/>
                </a:lnTo>
                <a:lnTo>
                  <a:pt x="9838999" y="4435554"/>
                </a:lnTo>
                <a:lnTo>
                  <a:pt x="9842905" y="4440112"/>
                </a:lnTo>
                <a:lnTo>
                  <a:pt x="9847461" y="4447275"/>
                </a:lnTo>
                <a:lnTo>
                  <a:pt x="9851367" y="4454437"/>
                </a:lnTo>
                <a:lnTo>
                  <a:pt x="9853971" y="4460949"/>
                </a:lnTo>
                <a:lnTo>
                  <a:pt x="9855923" y="4464205"/>
                </a:lnTo>
                <a:lnTo>
                  <a:pt x="9857225" y="4468762"/>
                </a:lnTo>
                <a:lnTo>
                  <a:pt x="9857876" y="4473320"/>
                </a:lnTo>
                <a:lnTo>
                  <a:pt x="9858527" y="4478530"/>
                </a:lnTo>
                <a:lnTo>
                  <a:pt x="9859829" y="4488948"/>
                </a:lnTo>
                <a:lnTo>
                  <a:pt x="9861782" y="4496110"/>
                </a:lnTo>
                <a:lnTo>
                  <a:pt x="9864386" y="4502622"/>
                </a:lnTo>
                <a:lnTo>
                  <a:pt x="9867641" y="4509784"/>
                </a:lnTo>
                <a:lnTo>
                  <a:pt x="9870244" y="4517598"/>
                </a:lnTo>
                <a:lnTo>
                  <a:pt x="9871546" y="4522156"/>
                </a:lnTo>
                <a:lnTo>
                  <a:pt x="9872848" y="4526714"/>
                </a:lnTo>
                <a:lnTo>
                  <a:pt x="9872848" y="4531272"/>
                </a:lnTo>
                <a:lnTo>
                  <a:pt x="9872848" y="4536481"/>
                </a:lnTo>
                <a:lnTo>
                  <a:pt x="9872848" y="4541039"/>
                </a:lnTo>
                <a:lnTo>
                  <a:pt x="9872197" y="4550806"/>
                </a:lnTo>
                <a:lnTo>
                  <a:pt x="9871546" y="4557968"/>
                </a:lnTo>
                <a:lnTo>
                  <a:pt x="9871546" y="4565131"/>
                </a:lnTo>
                <a:lnTo>
                  <a:pt x="9870244" y="4573596"/>
                </a:lnTo>
                <a:lnTo>
                  <a:pt x="9868942" y="4582712"/>
                </a:lnTo>
                <a:lnTo>
                  <a:pt x="9867641" y="4591828"/>
                </a:lnTo>
                <a:lnTo>
                  <a:pt x="9864386" y="4610059"/>
                </a:lnTo>
                <a:lnTo>
                  <a:pt x="9861782" y="4625036"/>
                </a:lnTo>
                <a:lnTo>
                  <a:pt x="9861131" y="4635454"/>
                </a:lnTo>
                <a:lnTo>
                  <a:pt x="9860480" y="4647826"/>
                </a:lnTo>
                <a:lnTo>
                  <a:pt x="9860480" y="4660197"/>
                </a:lnTo>
                <a:lnTo>
                  <a:pt x="9861782" y="4670615"/>
                </a:lnTo>
                <a:lnTo>
                  <a:pt x="9865037" y="4677778"/>
                </a:lnTo>
                <a:lnTo>
                  <a:pt x="9870895" y="4686243"/>
                </a:lnTo>
                <a:lnTo>
                  <a:pt x="9873499" y="4690801"/>
                </a:lnTo>
                <a:lnTo>
                  <a:pt x="9876103" y="4695359"/>
                </a:lnTo>
                <a:lnTo>
                  <a:pt x="9878055" y="4699917"/>
                </a:lnTo>
                <a:lnTo>
                  <a:pt x="9879357" y="4703823"/>
                </a:lnTo>
                <a:lnTo>
                  <a:pt x="9880008" y="4709033"/>
                </a:lnTo>
                <a:lnTo>
                  <a:pt x="9880659" y="4714893"/>
                </a:lnTo>
                <a:lnTo>
                  <a:pt x="9880659" y="4722706"/>
                </a:lnTo>
                <a:lnTo>
                  <a:pt x="9880008" y="4729218"/>
                </a:lnTo>
                <a:lnTo>
                  <a:pt x="9878707" y="4742892"/>
                </a:lnTo>
                <a:lnTo>
                  <a:pt x="9877405" y="4752659"/>
                </a:lnTo>
                <a:lnTo>
                  <a:pt x="9874150" y="4761775"/>
                </a:lnTo>
                <a:lnTo>
                  <a:pt x="9870895" y="4773495"/>
                </a:lnTo>
                <a:lnTo>
                  <a:pt x="9869593" y="4779355"/>
                </a:lnTo>
                <a:lnTo>
                  <a:pt x="9868291" y="4785216"/>
                </a:lnTo>
                <a:lnTo>
                  <a:pt x="9866989" y="4791076"/>
                </a:lnTo>
                <a:lnTo>
                  <a:pt x="9866989" y="4795634"/>
                </a:lnTo>
                <a:lnTo>
                  <a:pt x="9866989" y="4800192"/>
                </a:lnTo>
                <a:lnTo>
                  <a:pt x="9868291" y="4804750"/>
                </a:lnTo>
                <a:lnTo>
                  <a:pt x="9869593" y="4809959"/>
                </a:lnTo>
                <a:lnTo>
                  <a:pt x="9870895" y="4815168"/>
                </a:lnTo>
                <a:lnTo>
                  <a:pt x="9874150" y="4825586"/>
                </a:lnTo>
                <a:lnTo>
                  <a:pt x="9877405" y="4834702"/>
                </a:lnTo>
                <a:lnTo>
                  <a:pt x="9878707" y="4852934"/>
                </a:lnTo>
                <a:lnTo>
                  <a:pt x="9880659" y="4875073"/>
                </a:lnTo>
                <a:lnTo>
                  <a:pt x="9881961" y="4897863"/>
                </a:lnTo>
                <a:lnTo>
                  <a:pt x="9881961" y="4916094"/>
                </a:lnTo>
                <a:lnTo>
                  <a:pt x="9881961" y="4934977"/>
                </a:lnTo>
                <a:lnTo>
                  <a:pt x="9880659" y="4955814"/>
                </a:lnTo>
                <a:lnTo>
                  <a:pt x="9878707" y="4976650"/>
                </a:lnTo>
                <a:lnTo>
                  <a:pt x="9877405" y="4992929"/>
                </a:lnTo>
                <a:lnTo>
                  <a:pt x="9876753" y="5000091"/>
                </a:lnTo>
                <a:lnTo>
                  <a:pt x="9876103" y="5008556"/>
                </a:lnTo>
                <a:lnTo>
                  <a:pt x="9874150" y="5017672"/>
                </a:lnTo>
                <a:lnTo>
                  <a:pt x="9872848" y="5026788"/>
                </a:lnTo>
                <a:lnTo>
                  <a:pt x="9869593" y="5045671"/>
                </a:lnTo>
                <a:lnTo>
                  <a:pt x="9866989" y="5059996"/>
                </a:lnTo>
                <a:lnTo>
                  <a:pt x="9865037" y="5076275"/>
                </a:lnTo>
                <a:lnTo>
                  <a:pt x="9863084" y="5096460"/>
                </a:lnTo>
                <a:lnTo>
                  <a:pt x="9861131" y="5117296"/>
                </a:lnTo>
                <a:lnTo>
                  <a:pt x="9859178" y="5133575"/>
                </a:lnTo>
                <a:lnTo>
                  <a:pt x="9853971" y="5145946"/>
                </a:lnTo>
                <a:lnTo>
                  <a:pt x="9847461" y="5159620"/>
                </a:lnTo>
                <a:lnTo>
                  <a:pt x="9844207" y="5167434"/>
                </a:lnTo>
                <a:lnTo>
                  <a:pt x="9841603" y="5174596"/>
                </a:lnTo>
                <a:lnTo>
                  <a:pt x="9839650" y="5181108"/>
                </a:lnTo>
                <a:lnTo>
                  <a:pt x="9838999" y="5187619"/>
                </a:lnTo>
                <a:lnTo>
                  <a:pt x="9840301" y="5192828"/>
                </a:lnTo>
                <a:lnTo>
                  <a:pt x="9842905" y="5199340"/>
                </a:lnTo>
                <a:lnTo>
                  <a:pt x="9846159" y="5206502"/>
                </a:lnTo>
                <a:lnTo>
                  <a:pt x="9848763" y="5213014"/>
                </a:lnTo>
                <a:lnTo>
                  <a:pt x="9849414" y="5220176"/>
                </a:lnTo>
                <a:lnTo>
                  <a:pt x="9850065" y="5229292"/>
                </a:lnTo>
                <a:lnTo>
                  <a:pt x="9850065" y="5239710"/>
                </a:lnTo>
                <a:lnTo>
                  <a:pt x="9848763" y="5246873"/>
                </a:lnTo>
                <a:lnTo>
                  <a:pt x="9843555" y="5252733"/>
                </a:lnTo>
                <a:lnTo>
                  <a:pt x="9835093" y="5259896"/>
                </a:lnTo>
                <a:lnTo>
                  <a:pt x="9831188" y="5263151"/>
                </a:lnTo>
                <a:lnTo>
                  <a:pt x="9827933" y="5267058"/>
                </a:lnTo>
                <a:lnTo>
                  <a:pt x="9825329" y="5270965"/>
                </a:lnTo>
                <a:lnTo>
                  <a:pt x="9823377" y="5274872"/>
                </a:lnTo>
                <a:lnTo>
                  <a:pt x="9822075" y="5280081"/>
                </a:lnTo>
                <a:lnTo>
                  <a:pt x="9822075" y="5286592"/>
                </a:lnTo>
                <a:lnTo>
                  <a:pt x="9822075" y="5293755"/>
                </a:lnTo>
                <a:lnTo>
                  <a:pt x="9822725" y="5301568"/>
                </a:lnTo>
                <a:lnTo>
                  <a:pt x="9824678" y="5315893"/>
                </a:lnTo>
                <a:lnTo>
                  <a:pt x="9825980" y="5328265"/>
                </a:lnTo>
                <a:lnTo>
                  <a:pt x="9827933" y="5340637"/>
                </a:lnTo>
                <a:lnTo>
                  <a:pt x="9829235" y="5356915"/>
                </a:lnTo>
                <a:lnTo>
                  <a:pt x="9829886" y="5364729"/>
                </a:lnTo>
                <a:lnTo>
                  <a:pt x="9829886" y="5372542"/>
                </a:lnTo>
                <a:lnTo>
                  <a:pt x="9829235" y="5379054"/>
                </a:lnTo>
                <a:lnTo>
                  <a:pt x="9828584" y="5384914"/>
                </a:lnTo>
                <a:lnTo>
                  <a:pt x="9827282" y="5390774"/>
                </a:lnTo>
                <a:lnTo>
                  <a:pt x="9825329" y="5397286"/>
                </a:lnTo>
                <a:lnTo>
                  <a:pt x="9822725" y="5404448"/>
                </a:lnTo>
                <a:lnTo>
                  <a:pt x="9819471" y="5410960"/>
                </a:lnTo>
                <a:lnTo>
                  <a:pt x="9813612" y="5424634"/>
                </a:lnTo>
                <a:lnTo>
                  <a:pt x="9807754" y="5435703"/>
                </a:lnTo>
                <a:lnTo>
                  <a:pt x="9803848" y="5445470"/>
                </a:lnTo>
                <a:lnTo>
                  <a:pt x="9798641" y="5459144"/>
                </a:lnTo>
                <a:lnTo>
                  <a:pt x="9794084" y="5472818"/>
                </a:lnTo>
                <a:lnTo>
                  <a:pt x="9789527" y="5484538"/>
                </a:lnTo>
                <a:lnTo>
                  <a:pt x="9785622" y="5495608"/>
                </a:lnTo>
                <a:lnTo>
                  <a:pt x="9781065" y="5508630"/>
                </a:lnTo>
                <a:lnTo>
                  <a:pt x="9776509" y="5520351"/>
                </a:lnTo>
                <a:lnTo>
                  <a:pt x="9771952" y="5530118"/>
                </a:lnTo>
                <a:lnTo>
                  <a:pt x="9765443" y="5539234"/>
                </a:lnTo>
                <a:lnTo>
                  <a:pt x="9756981" y="5550954"/>
                </a:lnTo>
                <a:lnTo>
                  <a:pt x="9748518" y="5561373"/>
                </a:lnTo>
                <a:lnTo>
                  <a:pt x="9741358" y="5569186"/>
                </a:lnTo>
                <a:lnTo>
                  <a:pt x="9734197" y="5573744"/>
                </a:lnTo>
                <a:lnTo>
                  <a:pt x="9725084" y="5579604"/>
                </a:lnTo>
                <a:lnTo>
                  <a:pt x="9716622" y="5584814"/>
                </a:lnTo>
                <a:lnTo>
                  <a:pt x="9713367" y="5586767"/>
                </a:lnTo>
                <a:lnTo>
                  <a:pt x="9710763" y="5590023"/>
                </a:lnTo>
                <a:lnTo>
                  <a:pt x="9705556" y="5596534"/>
                </a:lnTo>
                <a:lnTo>
                  <a:pt x="9700349" y="5604348"/>
                </a:lnTo>
                <a:lnTo>
                  <a:pt x="9695792" y="5609557"/>
                </a:lnTo>
                <a:lnTo>
                  <a:pt x="9691235" y="5612161"/>
                </a:lnTo>
                <a:lnTo>
                  <a:pt x="9684726" y="5614766"/>
                </a:lnTo>
                <a:lnTo>
                  <a:pt x="9677565" y="5617370"/>
                </a:lnTo>
                <a:lnTo>
                  <a:pt x="9672358" y="5619975"/>
                </a:lnTo>
                <a:lnTo>
                  <a:pt x="9667151" y="5619324"/>
                </a:lnTo>
                <a:lnTo>
                  <a:pt x="9660641" y="5618673"/>
                </a:lnTo>
                <a:lnTo>
                  <a:pt x="9654783" y="5618022"/>
                </a:lnTo>
                <a:lnTo>
                  <a:pt x="9649575" y="5617370"/>
                </a:lnTo>
                <a:lnTo>
                  <a:pt x="9645019" y="5618022"/>
                </a:lnTo>
                <a:lnTo>
                  <a:pt x="9640462" y="5619324"/>
                </a:lnTo>
                <a:lnTo>
                  <a:pt x="9635905" y="5620626"/>
                </a:lnTo>
                <a:lnTo>
                  <a:pt x="9631349" y="5622580"/>
                </a:lnTo>
                <a:lnTo>
                  <a:pt x="9627443" y="5625835"/>
                </a:lnTo>
                <a:lnTo>
                  <a:pt x="9622235" y="5631044"/>
                </a:lnTo>
                <a:lnTo>
                  <a:pt x="9619632" y="5633649"/>
                </a:lnTo>
                <a:lnTo>
                  <a:pt x="9617028" y="5635602"/>
                </a:lnTo>
                <a:lnTo>
                  <a:pt x="9614424" y="5636905"/>
                </a:lnTo>
                <a:lnTo>
                  <a:pt x="9611169" y="5637556"/>
                </a:lnTo>
                <a:lnTo>
                  <a:pt x="9606613" y="5636905"/>
                </a:lnTo>
                <a:lnTo>
                  <a:pt x="9600103" y="5634300"/>
                </a:lnTo>
                <a:lnTo>
                  <a:pt x="9593594" y="5631044"/>
                </a:lnTo>
                <a:lnTo>
                  <a:pt x="9588387" y="5627789"/>
                </a:lnTo>
                <a:lnTo>
                  <a:pt x="9587085" y="5624533"/>
                </a:lnTo>
                <a:lnTo>
                  <a:pt x="9586434" y="5620626"/>
                </a:lnTo>
                <a:lnTo>
                  <a:pt x="9585783" y="5616719"/>
                </a:lnTo>
                <a:lnTo>
                  <a:pt x="9585783" y="5612812"/>
                </a:lnTo>
                <a:lnTo>
                  <a:pt x="9585783" y="5608906"/>
                </a:lnTo>
                <a:lnTo>
                  <a:pt x="9585783" y="5604999"/>
                </a:lnTo>
                <a:lnTo>
                  <a:pt x="9585132" y="5601743"/>
                </a:lnTo>
                <a:lnTo>
                  <a:pt x="9583179" y="5599790"/>
                </a:lnTo>
                <a:lnTo>
                  <a:pt x="9580575" y="5597836"/>
                </a:lnTo>
                <a:lnTo>
                  <a:pt x="9577321" y="5595883"/>
                </a:lnTo>
                <a:lnTo>
                  <a:pt x="9573415" y="5595232"/>
                </a:lnTo>
                <a:lnTo>
                  <a:pt x="9570811" y="5594581"/>
                </a:lnTo>
                <a:lnTo>
                  <a:pt x="9568858" y="5595883"/>
                </a:lnTo>
                <a:lnTo>
                  <a:pt x="9567557" y="5597836"/>
                </a:lnTo>
                <a:lnTo>
                  <a:pt x="9566255" y="5599790"/>
                </a:lnTo>
                <a:lnTo>
                  <a:pt x="9564953" y="5602394"/>
                </a:lnTo>
                <a:lnTo>
                  <a:pt x="9563651" y="5607603"/>
                </a:lnTo>
                <a:lnTo>
                  <a:pt x="9563000" y="5612161"/>
                </a:lnTo>
                <a:lnTo>
                  <a:pt x="9565604" y="5617370"/>
                </a:lnTo>
                <a:lnTo>
                  <a:pt x="9568207" y="5622580"/>
                </a:lnTo>
                <a:lnTo>
                  <a:pt x="9566905" y="5624533"/>
                </a:lnTo>
                <a:lnTo>
                  <a:pt x="9564953" y="5626486"/>
                </a:lnTo>
                <a:lnTo>
                  <a:pt x="9562349" y="5628440"/>
                </a:lnTo>
                <a:lnTo>
                  <a:pt x="9560396" y="5630393"/>
                </a:lnTo>
                <a:lnTo>
                  <a:pt x="9557141" y="5631695"/>
                </a:lnTo>
                <a:lnTo>
                  <a:pt x="9554538" y="5632998"/>
                </a:lnTo>
                <a:lnTo>
                  <a:pt x="9551934" y="5632998"/>
                </a:lnTo>
                <a:lnTo>
                  <a:pt x="9549981" y="5632998"/>
                </a:lnTo>
                <a:lnTo>
                  <a:pt x="9548028" y="5631044"/>
                </a:lnTo>
                <a:lnTo>
                  <a:pt x="9546075" y="5627789"/>
                </a:lnTo>
                <a:lnTo>
                  <a:pt x="9544773" y="5623882"/>
                </a:lnTo>
                <a:lnTo>
                  <a:pt x="9543472" y="5619324"/>
                </a:lnTo>
                <a:lnTo>
                  <a:pt x="9542821" y="5615417"/>
                </a:lnTo>
                <a:lnTo>
                  <a:pt x="9541519" y="5612161"/>
                </a:lnTo>
                <a:lnTo>
                  <a:pt x="9540868" y="5610208"/>
                </a:lnTo>
                <a:lnTo>
                  <a:pt x="9539566" y="5609557"/>
                </a:lnTo>
                <a:lnTo>
                  <a:pt x="9536311" y="5609557"/>
                </a:lnTo>
                <a:lnTo>
                  <a:pt x="9531755" y="5610208"/>
                </a:lnTo>
                <a:lnTo>
                  <a:pt x="9527198" y="5610859"/>
                </a:lnTo>
                <a:lnTo>
                  <a:pt x="9523943" y="5612161"/>
                </a:lnTo>
                <a:lnTo>
                  <a:pt x="9522641" y="5614766"/>
                </a:lnTo>
                <a:lnTo>
                  <a:pt x="9521991" y="5618022"/>
                </a:lnTo>
                <a:lnTo>
                  <a:pt x="9521340" y="5621928"/>
                </a:lnTo>
                <a:lnTo>
                  <a:pt x="9520689" y="5626486"/>
                </a:lnTo>
                <a:lnTo>
                  <a:pt x="9520038" y="5634300"/>
                </a:lnTo>
                <a:lnTo>
                  <a:pt x="9519387" y="5640160"/>
                </a:lnTo>
                <a:lnTo>
                  <a:pt x="9516783" y="5649276"/>
                </a:lnTo>
                <a:lnTo>
                  <a:pt x="9512877" y="5660997"/>
                </a:lnTo>
                <a:lnTo>
                  <a:pt x="9508972" y="5672717"/>
                </a:lnTo>
                <a:lnTo>
                  <a:pt x="9506368" y="5681833"/>
                </a:lnTo>
                <a:lnTo>
                  <a:pt x="9508321" y="5692902"/>
                </a:lnTo>
                <a:lnTo>
                  <a:pt x="9511575" y="5705925"/>
                </a:lnTo>
                <a:lnTo>
                  <a:pt x="9512877" y="5712437"/>
                </a:lnTo>
                <a:lnTo>
                  <a:pt x="9514179" y="5718948"/>
                </a:lnTo>
                <a:lnTo>
                  <a:pt x="9514830" y="5724808"/>
                </a:lnTo>
                <a:lnTo>
                  <a:pt x="9514179" y="5730017"/>
                </a:lnTo>
                <a:lnTo>
                  <a:pt x="9513528" y="5734575"/>
                </a:lnTo>
                <a:lnTo>
                  <a:pt x="9510925" y="5739784"/>
                </a:lnTo>
                <a:lnTo>
                  <a:pt x="9509623" y="5742389"/>
                </a:lnTo>
                <a:lnTo>
                  <a:pt x="9507670" y="5744342"/>
                </a:lnTo>
                <a:lnTo>
                  <a:pt x="9505717" y="5746296"/>
                </a:lnTo>
                <a:lnTo>
                  <a:pt x="9503764" y="5747598"/>
                </a:lnTo>
                <a:lnTo>
                  <a:pt x="9497906" y="5748249"/>
                </a:lnTo>
                <a:lnTo>
                  <a:pt x="9488793" y="5748249"/>
                </a:lnTo>
                <a:lnTo>
                  <a:pt x="9484236" y="5748249"/>
                </a:lnTo>
                <a:lnTo>
                  <a:pt x="9479679" y="5748249"/>
                </a:lnTo>
                <a:lnTo>
                  <a:pt x="9475774" y="5748900"/>
                </a:lnTo>
                <a:lnTo>
                  <a:pt x="9473821" y="5750203"/>
                </a:lnTo>
                <a:lnTo>
                  <a:pt x="9471217" y="5752807"/>
                </a:lnTo>
                <a:lnTo>
                  <a:pt x="9468613" y="5756714"/>
                </a:lnTo>
                <a:lnTo>
                  <a:pt x="9466661" y="5761923"/>
                </a:lnTo>
                <a:lnTo>
                  <a:pt x="9466010" y="5766481"/>
                </a:lnTo>
                <a:lnTo>
                  <a:pt x="9474472" y="5772341"/>
                </a:lnTo>
                <a:lnTo>
                  <a:pt x="9483585" y="5778853"/>
                </a:lnTo>
                <a:lnTo>
                  <a:pt x="9485538" y="5782760"/>
                </a:lnTo>
                <a:lnTo>
                  <a:pt x="9486840" y="5787969"/>
                </a:lnTo>
                <a:lnTo>
                  <a:pt x="9486840" y="5791224"/>
                </a:lnTo>
                <a:lnTo>
                  <a:pt x="9486840" y="5794480"/>
                </a:lnTo>
                <a:lnTo>
                  <a:pt x="9486840" y="5797085"/>
                </a:lnTo>
                <a:lnTo>
                  <a:pt x="9486189" y="5799038"/>
                </a:lnTo>
                <a:lnTo>
                  <a:pt x="9477727" y="5805549"/>
                </a:lnTo>
                <a:lnTo>
                  <a:pt x="9471217" y="5809456"/>
                </a:lnTo>
                <a:lnTo>
                  <a:pt x="9462755" y="5806852"/>
                </a:lnTo>
                <a:lnTo>
                  <a:pt x="9452991" y="5801643"/>
                </a:lnTo>
                <a:lnTo>
                  <a:pt x="9452340" y="5799689"/>
                </a:lnTo>
                <a:lnTo>
                  <a:pt x="9452991" y="5797736"/>
                </a:lnTo>
                <a:lnTo>
                  <a:pt x="9453642" y="5795131"/>
                </a:lnTo>
                <a:lnTo>
                  <a:pt x="9454944" y="5793178"/>
                </a:lnTo>
                <a:lnTo>
                  <a:pt x="9456897" y="5787969"/>
                </a:lnTo>
                <a:lnTo>
                  <a:pt x="9458198" y="5784062"/>
                </a:lnTo>
                <a:lnTo>
                  <a:pt x="9456897" y="5777550"/>
                </a:lnTo>
                <a:lnTo>
                  <a:pt x="9454944" y="5770388"/>
                </a:lnTo>
                <a:lnTo>
                  <a:pt x="9451689" y="5763877"/>
                </a:lnTo>
                <a:lnTo>
                  <a:pt x="9447783" y="5758667"/>
                </a:lnTo>
                <a:lnTo>
                  <a:pt x="9445831" y="5756063"/>
                </a:lnTo>
                <a:lnTo>
                  <a:pt x="9443227" y="5754761"/>
                </a:lnTo>
                <a:lnTo>
                  <a:pt x="9439972" y="5754109"/>
                </a:lnTo>
                <a:lnTo>
                  <a:pt x="9436717" y="5752807"/>
                </a:lnTo>
                <a:lnTo>
                  <a:pt x="9432812" y="5752156"/>
                </a:lnTo>
                <a:lnTo>
                  <a:pt x="9429557" y="5750854"/>
                </a:lnTo>
                <a:lnTo>
                  <a:pt x="9426953" y="5749552"/>
                </a:lnTo>
                <a:lnTo>
                  <a:pt x="9424349" y="5747598"/>
                </a:lnTo>
                <a:lnTo>
                  <a:pt x="9418491" y="5741087"/>
                </a:lnTo>
                <a:lnTo>
                  <a:pt x="9411981" y="5732622"/>
                </a:lnTo>
                <a:lnTo>
                  <a:pt x="9411981" y="5728064"/>
                </a:lnTo>
                <a:lnTo>
                  <a:pt x="9413934" y="5722855"/>
                </a:lnTo>
                <a:lnTo>
                  <a:pt x="9414585" y="5720901"/>
                </a:lnTo>
                <a:lnTo>
                  <a:pt x="9415887" y="5718948"/>
                </a:lnTo>
                <a:lnTo>
                  <a:pt x="9417840" y="5717646"/>
                </a:lnTo>
                <a:lnTo>
                  <a:pt x="9419142" y="5716995"/>
                </a:lnTo>
                <a:lnTo>
                  <a:pt x="9421746" y="5715692"/>
                </a:lnTo>
                <a:lnTo>
                  <a:pt x="9425000" y="5715692"/>
                </a:lnTo>
                <a:lnTo>
                  <a:pt x="9428255" y="5715692"/>
                </a:lnTo>
                <a:lnTo>
                  <a:pt x="9432161" y="5716343"/>
                </a:lnTo>
                <a:lnTo>
                  <a:pt x="9441274" y="5718948"/>
                </a:lnTo>
                <a:lnTo>
                  <a:pt x="9447783" y="5719599"/>
                </a:lnTo>
                <a:lnTo>
                  <a:pt x="9452340" y="5719599"/>
                </a:lnTo>
                <a:lnTo>
                  <a:pt x="9458198" y="5718948"/>
                </a:lnTo>
                <a:lnTo>
                  <a:pt x="9460151" y="5718297"/>
                </a:lnTo>
                <a:lnTo>
                  <a:pt x="9462755" y="5717646"/>
                </a:lnTo>
                <a:lnTo>
                  <a:pt x="9464708" y="5716343"/>
                </a:lnTo>
                <a:lnTo>
                  <a:pt x="9466010" y="5714390"/>
                </a:lnTo>
                <a:lnTo>
                  <a:pt x="9467311" y="5712437"/>
                </a:lnTo>
                <a:lnTo>
                  <a:pt x="9468613" y="5709181"/>
                </a:lnTo>
                <a:lnTo>
                  <a:pt x="9469915" y="5705925"/>
                </a:lnTo>
                <a:lnTo>
                  <a:pt x="9470566" y="5701367"/>
                </a:lnTo>
                <a:lnTo>
                  <a:pt x="9470566" y="5693554"/>
                </a:lnTo>
                <a:lnTo>
                  <a:pt x="9471217" y="5687042"/>
                </a:lnTo>
                <a:lnTo>
                  <a:pt x="9469915" y="5677926"/>
                </a:lnTo>
                <a:lnTo>
                  <a:pt x="9467963" y="5666206"/>
                </a:lnTo>
                <a:lnTo>
                  <a:pt x="9465359" y="5653183"/>
                </a:lnTo>
                <a:lnTo>
                  <a:pt x="9462104" y="5640160"/>
                </a:lnTo>
                <a:lnTo>
                  <a:pt x="9455595" y="5618022"/>
                </a:lnTo>
                <a:lnTo>
                  <a:pt x="9452991" y="5606952"/>
                </a:lnTo>
                <a:lnTo>
                  <a:pt x="9448434" y="5596534"/>
                </a:lnTo>
                <a:lnTo>
                  <a:pt x="9436717" y="5573093"/>
                </a:lnTo>
                <a:lnTo>
                  <a:pt x="9422397" y="5546396"/>
                </a:lnTo>
                <a:lnTo>
                  <a:pt x="9411981" y="5524909"/>
                </a:lnTo>
                <a:lnTo>
                  <a:pt x="9405472" y="5513188"/>
                </a:lnTo>
                <a:lnTo>
                  <a:pt x="9398963" y="5498212"/>
                </a:lnTo>
                <a:lnTo>
                  <a:pt x="9392453" y="5483887"/>
                </a:lnTo>
                <a:lnTo>
                  <a:pt x="9386595" y="5471515"/>
                </a:lnTo>
                <a:lnTo>
                  <a:pt x="9378133" y="5465655"/>
                </a:lnTo>
                <a:lnTo>
                  <a:pt x="9367717" y="5458493"/>
                </a:lnTo>
                <a:lnTo>
                  <a:pt x="9363161" y="5454586"/>
                </a:lnTo>
                <a:lnTo>
                  <a:pt x="9358604" y="5450679"/>
                </a:lnTo>
                <a:lnTo>
                  <a:pt x="9356651" y="5448074"/>
                </a:lnTo>
                <a:lnTo>
                  <a:pt x="9355349" y="5445470"/>
                </a:lnTo>
                <a:lnTo>
                  <a:pt x="9354048" y="5442865"/>
                </a:lnTo>
                <a:lnTo>
                  <a:pt x="9353397" y="5440912"/>
                </a:lnTo>
                <a:lnTo>
                  <a:pt x="9354048" y="5435703"/>
                </a:lnTo>
                <a:lnTo>
                  <a:pt x="9356001" y="5429191"/>
                </a:lnTo>
                <a:lnTo>
                  <a:pt x="9358604" y="5422680"/>
                </a:lnTo>
                <a:lnTo>
                  <a:pt x="9361208" y="5417471"/>
                </a:lnTo>
                <a:lnTo>
                  <a:pt x="9367067" y="5414215"/>
                </a:lnTo>
                <a:lnTo>
                  <a:pt x="9374878" y="5410308"/>
                </a:lnTo>
                <a:lnTo>
                  <a:pt x="9383340" y="5406402"/>
                </a:lnTo>
                <a:lnTo>
                  <a:pt x="9389199" y="5402495"/>
                </a:lnTo>
                <a:lnTo>
                  <a:pt x="9390501" y="5399239"/>
                </a:lnTo>
                <a:lnTo>
                  <a:pt x="9391802" y="5395332"/>
                </a:lnTo>
                <a:lnTo>
                  <a:pt x="9392453" y="5390774"/>
                </a:lnTo>
                <a:lnTo>
                  <a:pt x="9392453" y="5386216"/>
                </a:lnTo>
                <a:lnTo>
                  <a:pt x="9393104" y="5376449"/>
                </a:lnTo>
                <a:lnTo>
                  <a:pt x="9393755" y="5369287"/>
                </a:lnTo>
                <a:lnTo>
                  <a:pt x="9394406" y="5366682"/>
                </a:lnTo>
                <a:lnTo>
                  <a:pt x="9395057" y="5362775"/>
                </a:lnTo>
                <a:lnTo>
                  <a:pt x="9396359" y="5359520"/>
                </a:lnTo>
                <a:lnTo>
                  <a:pt x="9397661" y="5356264"/>
                </a:lnTo>
                <a:lnTo>
                  <a:pt x="9399614" y="5353008"/>
                </a:lnTo>
                <a:lnTo>
                  <a:pt x="9401567" y="5350404"/>
                </a:lnTo>
                <a:lnTo>
                  <a:pt x="9404170" y="5347799"/>
                </a:lnTo>
                <a:lnTo>
                  <a:pt x="9406774" y="5346497"/>
                </a:lnTo>
                <a:lnTo>
                  <a:pt x="9408727" y="5345195"/>
                </a:lnTo>
                <a:lnTo>
                  <a:pt x="9411981" y="5343892"/>
                </a:lnTo>
                <a:lnTo>
                  <a:pt x="9415887" y="5343241"/>
                </a:lnTo>
                <a:lnTo>
                  <a:pt x="9419793" y="5343241"/>
                </a:lnTo>
                <a:lnTo>
                  <a:pt x="9427604" y="5341939"/>
                </a:lnTo>
                <a:lnTo>
                  <a:pt x="9435415" y="5340637"/>
                </a:lnTo>
                <a:lnTo>
                  <a:pt x="9446481" y="5341288"/>
                </a:lnTo>
                <a:lnTo>
                  <a:pt x="9460151" y="5341939"/>
                </a:lnTo>
                <a:lnTo>
                  <a:pt x="9467311" y="5341939"/>
                </a:lnTo>
                <a:lnTo>
                  <a:pt x="9473821" y="5341939"/>
                </a:lnTo>
                <a:lnTo>
                  <a:pt x="9479029" y="5341288"/>
                </a:lnTo>
                <a:lnTo>
                  <a:pt x="9483585" y="5340637"/>
                </a:lnTo>
                <a:lnTo>
                  <a:pt x="9490095" y="5339986"/>
                </a:lnTo>
                <a:lnTo>
                  <a:pt x="9497255" y="5337381"/>
                </a:lnTo>
                <a:lnTo>
                  <a:pt x="9503764" y="5334125"/>
                </a:lnTo>
                <a:lnTo>
                  <a:pt x="9508972" y="5330870"/>
                </a:lnTo>
                <a:lnTo>
                  <a:pt x="9514179" y="5325660"/>
                </a:lnTo>
                <a:lnTo>
                  <a:pt x="9519387" y="5320451"/>
                </a:lnTo>
                <a:lnTo>
                  <a:pt x="9520689" y="5308731"/>
                </a:lnTo>
                <a:lnTo>
                  <a:pt x="9521340" y="5293755"/>
                </a:lnTo>
                <a:lnTo>
                  <a:pt x="9520689" y="5278127"/>
                </a:lnTo>
                <a:lnTo>
                  <a:pt x="9519387" y="5264453"/>
                </a:lnTo>
                <a:lnTo>
                  <a:pt x="9516783" y="5257291"/>
                </a:lnTo>
                <a:lnTo>
                  <a:pt x="9514179" y="5247524"/>
                </a:lnTo>
                <a:lnTo>
                  <a:pt x="9511575" y="5237106"/>
                </a:lnTo>
                <a:lnTo>
                  <a:pt x="9508972" y="5227990"/>
                </a:lnTo>
                <a:lnTo>
                  <a:pt x="9506368" y="5218223"/>
                </a:lnTo>
                <a:lnTo>
                  <a:pt x="9502462" y="5205200"/>
                </a:lnTo>
                <a:lnTo>
                  <a:pt x="9500509" y="5198037"/>
                </a:lnTo>
                <a:lnTo>
                  <a:pt x="9499208" y="5191526"/>
                </a:lnTo>
                <a:lnTo>
                  <a:pt x="9498557" y="5185015"/>
                </a:lnTo>
                <a:lnTo>
                  <a:pt x="9499208" y="5179806"/>
                </a:lnTo>
                <a:lnTo>
                  <a:pt x="9500509" y="5177201"/>
                </a:lnTo>
                <a:lnTo>
                  <a:pt x="9503113" y="5173945"/>
                </a:lnTo>
                <a:lnTo>
                  <a:pt x="9505717" y="5170690"/>
                </a:lnTo>
                <a:lnTo>
                  <a:pt x="9508972" y="5166783"/>
                </a:lnTo>
                <a:lnTo>
                  <a:pt x="9512227" y="5163527"/>
                </a:lnTo>
                <a:lnTo>
                  <a:pt x="9515481" y="5159620"/>
                </a:lnTo>
                <a:lnTo>
                  <a:pt x="9517434" y="5155713"/>
                </a:lnTo>
                <a:lnTo>
                  <a:pt x="9519387" y="5151807"/>
                </a:lnTo>
                <a:lnTo>
                  <a:pt x="9520689" y="5145946"/>
                </a:lnTo>
                <a:lnTo>
                  <a:pt x="9522641" y="5138133"/>
                </a:lnTo>
                <a:lnTo>
                  <a:pt x="9522641" y="5132924"/>
                </a:lnTo>
                <a:lnTo>
                  <a:pt x="9522641" y="5129017"/>
                </a:lnTo>
                <a:lnTo>
                  <a:pt x="9522641" y="5125761"/>
                </a:lnTo>
                <a:lnTo>
                  <a:pt x="9521991" y="5123156"/>
                </a:lnTo>
                <a:lnTo>
                  <a:pt x="9520038" y="5119250"/>
                </a:lnTo>
                <a:lnTo>
                  <a:pt x="9518085" y="5115343"/>
                </a:lnTo>
                <a:lnTo>
                  <a:pt x="9514830" y="5111436"/>
                </a:lnTo>
                <a:lnTo>
                  <a:pt x="9511575" y="5106878"/>
                </a:lnTo>
                <a:lnTo>
                  <a:pt x="9504415" y="5099064"/>
                </a:lnTo>
                <a:lnTo>
                  <a:pt x="9499208" y="5092553"/>
                </a:lnTo>
                <a:lnTo>
                  <a:pt x="9495953" y="5086042"/>
                </a:lnTo>
                <a:lnTo>
                  <a:pt x="9492698" y="5078879"/>
                </a:lnTo>
                <a:lnTo>
                  <a:pt x="9488793" y="5071065"/>
                </a:lnTo>
                <a:lnTo>
                  <a:pt x="9486189" y="5064554"/>
                </a:lnTo>
                <a:lnTo>
                  <a:pt x="9485538" y="5059345"/>
                </a:lnTo>
                <a:lnTo>
                  <a:pt x="9486189" y="5052834"/>
                </a:lnTo>
                <a:lnTo>
                  <a:pt x="9486840" y="5045671"/>
                </a:lnTo>
                <a:lnTo>
                  <a:pt x="9488142" y="5038508"/>
                </a:lnTo>
                <a:lnTo>
                  <a:pt x="9488793" y="5030695"/>
                </a:lnTo>
                <a:lnTo>
                  <a:pt x="9488793" y="5023532"/>
                </a:lnTo>
                <a:lnTo>
                  <a:pt x="9488793" y="5020928"/>
                </a:lnTo>
                <a:lnTo>
                  <a:pt x="9488142" y="5017672"/>
                </a:lnTo>
                <a:lnTo>
                  <a:pt x="9487491" y="5015719"/>
                </a:lnTo>
                <a:lnTo>
                  <a:pt x="9486189" y="5013114"/>
                </a:lnTo>
                <a:lnTo>
                  <a:pt x="9484887" y="5011812"/>
                </a:lnTo>
                <a:lnTo>
                  <a:pt x="9482283" y="5009858"/>
                </a:lnTo>
                <a:lnTo>
                  <a:pt x="9479029" y="5008556"/>
                </a:lnTo>
                <a:lnTo>
                  <a:pt x="9475774" y="5007254"/>
                </a:lnTo>
                <a:lnTo>
                  <a:pt x="9468613" y="5005300"/>
                </a:lnTo>
                <a:lnTo>
                  <a:pt x="9463406" y="5003347"/>
                </a:lnTo>
                <a:lnTo>
                  <a:pt x="9461453" y="4995533"/>
                </a:lnTo>
                <a:lnTo>
                  <a:pt x="9460151" y="4986417"/>
                </a:lnTo>
                <a:lnTo>
                  <a:pt x="9459500" y="4981859"/>
                </a:lnTo>
                <a:lnTo>
                  <a:pt x="9459500" y="4977301"/>
                </a:lnTo>
                <a:lnTo>
                  <a:pt x="9460151" y="4973395"/>
                </a:lnTo>
                <a:lnTo>
                  <a:pt x="9460802" y="4970139"/>
                </a:lnTo>
                <a:lnTo>
                  <a:pt x="9461453" y="4968186"/>
                </a:lnTo>
                <a:lnTo>
                  <a:pt x="9462755" y="4965581"/>
                </a:lnTo>
                <a:lnTo>
                  <a:pt x="9464057" y="4962976"/>
                </a:lnTo>
                <a:lnTo>
                  <a:pt x="9466661" y="4959721"/>
                </a:lnTo>
                <a:lnTo>
                  <a:pt x="9471217" y="4954512"/>
                </a:lnTo>
                <a:lnTo>
                  <a:pt x="9475774" y="4949954"/>
                </a:lnTo>
                <a:lnTo>
                  <a:pt x="9478377" y="4945396"/>
                </a:lnTo>
                <a:lnTo>
                  <a:pt x="9482283" y="4939535"/>
                </a:lnTo>
                <a:lnTo>
                  <a:pt x="9484887" y="4934326"/>
                </a:lnTo>
                <a:lnTo>
                  <a:pt x="9486189" y="4929117"/>
                </a:lnTo>
                <a:lnTo>
                  <a:pt x="9487491" y="4923908"/>
                </a:lnTo>
                <a:lnTo>
                  <a:pt x="9488142" y="4917397"/>
                </a:lnTo>
                <a:lnTo>
                  <a:pt x="9487491" y="4910885"/>
                </a:lnTo>
                <a:lnTo>
                  <a:pt x="9486189" y="4905676"/>
                </a:lnTo>
                <a:lnTo>
                  <a:pt x="9482934" y="4901769"/>
                </a:lnTo>
                <a:lnTo>
                  <a:pt x="9478377" y="4898514"/>
                </a:lnTo>
                <a:lnTo>
                  <a:pt x="9473170" y="4895258"/>
                </a:lnTo>
                <a:lnTo>
                  <a:pt x="9468613" y="4893305"/>
                </a:lnTo>
                <a:lnTo>
                  <a:pt x="9464057" y="4886142"/>
                </a:lnTo>
                <a:lnTo>
                  <a:pt x="9458198" y="4877677"/>
                </a:lnTo>
                <a:lnTo>
                  <a:pt x="9452340" y="4868561"/>
                </a:lnTo>
                <a:lnTo>
                  <a:pt x="9447783" y="4860097"/>
                </a:lnTo>
                <a:lnTo>
                  <a:pt x="9445831" y="4852934"/>
                </a:lnTo>
                <a:lnTo>
                  <a:pt x="9443227" y="4843167"/>
                </a:lnTo>
                <a:lnTo>
                  <a:pt x="9441274" y="4833400"/>
                </a:lnTo>
                <a:lnTo>
                  <a:pt x="9440623" y="4824284"/>
                </a:lnTo>
                <a:lnTo>
                  <a:pt x="9443878" y="4817773"/>
                </a:lnTo>
                <a:lnTo>
                  <a:pt x="9449085" y="4811261"/>
                </a:lnTo>
                <a:lnTo>
                  <a:pt x="9451689" y="4808006"/>
                </a:lnTo>
                <a:lnTo>
                  <a:pt x="9453642" y="4804750"/>
                </a:lnTo>
                <a:lnTo>
                  <a:pt x="9454944" y="4801494"/>
                </a:lnTo>
                <a:lnTo>
                  <a:pt x="9455595" y="4798238"/>
                </a:lnTo>
                <a:lnTo>
                  <a:pt x="9452991" y="4795634"/>
                </a:lnTo>
                <a:lnTo>
                  <a:pt x="9450387" y="4792378"/>
                </a:lnTo>
                <a:lnTo>
                  <a:pt x="9447783" y="4789774"/>
                </a:lnTo>
                <a:lnTo>
                  <a:pt x="9445179" y="4788471"/>
                </a:lnTo>
                <a:lnTo>
                  <a:pt x="9441274" y="4786518"/>
                </a:lnTo>
                <a:lnTo>
                  <a:pt x="9436717" y="4786518"/>
                </a:lnTo>
                <a:lnTo>
                  <a:pt x="9432161" y="4786518"/>
                </a:lnTo>
                <a:lnTo>
                  <a:pt x="9429557" y="4788471"/>
                </a:lnTo>
                <a:lnTo>
                  <a:pt x="9426953" y="4789774"/>
                </a:lnTo>
                <a:lnTo>
                  <a:pt x="9424349" y="4792378"/>
                </a:lnTo>
                <a:lnTo>
                  <a:pt x="9422397" y="4794983"/>
                </a:lnTo>
                <a:lnTo>
                  <a:pt x="9419793" y="4798890"/>
                </a:lnTo>
                <a:lnTo>
                  <a:pt x="9416538" y="4806052"/>
                </a:lnTo>
                <a:lnTo>
                  <a:pt x="9414585" y="4811261"/>
                </a:lnTo>
                <a:lnTo>
                  <a:pt x="9405472" y="4819726"/>
                </a:lnTo>
                <a:lnTo>
                  <a:pt x="9394406" y="4829493"/>
                </a:lnTo>
                <a:lnTo>
                  <a:pt x="9383991" y="4839260"/>
                </a:lnTo>
                <a:lnTo>
                  <a:pt x="9376180" y="4847074"/>
                </a:lnTo>
                <a:lnTo>
                  <a:pt x="9370972" y="4852283"/>
                </a:lnTo>
                <a:lnTo>
                  <a:pt x="9365114" y="4859445"/>
                </a:lnTo>
                <a:lnTo>
                  <a:pt x="9361859" y="4862701"/>
                </a:lnTo>
                <a:lnTo>
                  <a:pt x="9359255" y="4866608"/>
                </a:lnTo>
                <a:lnTo>
                  <a:pt x="9357303" y="4869864"/>
                </a:lnTo>
                <a:lnTo>
                  <a:pt x="9356001" y="4873119"/>
                </a:lnTo>
                <a:lnTo>
                  <a:pt x="9352095" y="4878328"/>
                </a:lnTo>
                <a:lnTo>
                  <a:pt x="9347538" y="4886793"/>
                </a:lnTo>
                <a:lnTo>
                  <a:pt x="9343633" y="4895909"/>
                </a:lnTo>
                <a:lnTo>
                  <a:pt x="9340378" y="4903072"/>
                </a:lnTo>
                <a:lnTo>
                  <a:pt x="9338425" y="4907630"/>
                </a:lnTo>
                <a:lnTo>
                  <a:pt x="9336472" y="4913490"/>
                </a:lnTo>
                <a:lnTo>
                  <a:pt x="9335171" y="4919350"/>
                </a:lnTo>
                <a:lnTo>
                  <a:pt x="9333217" y="4923908"/>
                </a:lnTo>
                <a:lnTo>
                  <a:pt x="9330614" y="4925210"/>
                </a:lnTo>
                <a:lnTo>
                  <a:pt x="9326708" y="4927164"/>
                </a:lnTo>
                <a:lnTo>
                  <a:pt x="9322151" y="4929117"/>
                </a:lnTo>
                <a:lnTo>
                  <a:pt x="9317595" y="4931071"/>
                </a:lnTo>
                <a:lnTo>
                  <a:pt x="9313039" y="4933024"/>
                </a:lnTo>
                <a:lnTo>
                  <a:pt x="9307831" y="4934977"/>
                </a:lnTo>
                <a:lnTo>
                  <a:pt x="9304576" y="4936931"/>
                </a:lnTo>
                <a:lnTo>
                  <a:pt x="9301973" y="4939535"/>
                </a:lnTo>
                <a:lnTo>
                  <a:pt x="9298718" y="4942140"/>
                </a:lnTo>
                <a:lnTo>
                  <a:pt x="9296114" y="4944745"/>
                </a:lnTo>
                <a:lnTo>
                  <a:pt x="9293510" y="4948000"/>
                </a:lnTo>
                <a:lnTo>
                  <a:pt x="9290907" y="4951256"/>
                </a:lnTo>
                <a:lnTo>
                  <a:pt x="9287001" y="4958418"/>
                </a:lnTo>
                <a:lnTo>
                  <a:pt x="9284397" y="4964930"/>
                </a:lnTo>
                <a:lnTo>
                  <a:pt x="9282444" y="4968837"/>
                </a:lnTo>
                <a:lnTo>
                  <a:pt x="9282444" y="4973395"/>
                </a:lnTo>
                <a:lnTo>
                  <a:pt x="9282444" y="4978604"/>
                </a:lnTo>
                <a:lnTo>
                  <a:pt x="9283095" y="4983813"/>
                </a:lnTo>
                <a:lnTo>
                  <a:pt x="9283095" y="4989673"/>
                </a:lnTo>
                <a:lnTo>
                  <a:pt x="9283095" y="4994882"/>
                </a:lnTo>
                <a:lnTo>
                  <a:pt x="9283095" y="4999440"/>
                </a:lnTo>
                <a:lnTo>
                  <a:pt x="9281793" y="5003347"/>
                </a:lnTo>
                <a:lnTo>
                  <a:pt x="9280491" y="5005300"/>
                </a:lnTo>
                <a:lnTo>
                  <a:pt x="9277887" y="5007254"/>
                </a:lnTo>
                <a:lnTo>
                  <a:pt x="9275284" y="5008556"/>
                </a:lnTo>
                <a:lnTo>
                  <a:pt x="9272029" y="5010510"/>
                </a:lnTo>
                <a:lnTo>
                  <a:pt x="9266171" y="5013765"/>
                </a:lnTo>
                <a:lnTo>
                  <a:pt x="9260963" y="5015719"/>
                </a:lnTo>
                <a:lnTo>
                  <a:pt x="9249897" y="5019625"/>
                </a:lnTo>
                <a:lnTo>
                  <a:pt x="9235577" y="5023532"/>
                </a:lnTo>
                <a:lnTo>
                  <a:pt x="9228416" y="5026137"/>
                </a:lnTo>
                <a:lnTo>
                  <a:pt x="9221907" y="5028090"/>
                </a:lnTo>
                <a:lnTo>
                  <a:pt x="9215397" y="5030695"/>
                </a:lnTo>
                <a:lnTo>
                  <a:pt x="9210190" y="5034602"/>
                </a:lnTo>
                <a:lnTo>
                  <a:pt x="9204331" y="5041113"/>
                </a:lnTo>
                <a:lnTo>
                  <a:pt x="9197822" y="5049578"/>
                </a:lnTo>
                <a:lnTo>
                  <a:pt x="9197171" y="5051531"/>
                </a:lnTo>
                <a:lnTo>
                  <a:pt x="9197171" y="5054787"/>
                </a:lnTo>
                <a:lnTo>
                  <a:pt x="9197822" y="5057392"/>
                </a:lnTo>
                <a:lnTo>
                  <a:pt x="9198473" y="5060647"/>
                </a:lnTo>
                <a:lnTo>
                  <a:pt x="9199124" y="5063903"/>
                </a:lnTo>
                <a:lnTo>
                  <a:pt x="9199775" y="5066507"/>
                </a:lnTo>
                <a:lnTo>
                  <a:pt x="9199124" y="5068461"/>
                </a:lnTo>
                <a:lnTo>
                  <a:pt x="9197822" y="5069763"/>
                </a:lnTo>
                <a:lnTo>
                  <a:pt x="9195218" y="5071717"/>
                </a:lnTo>
                <a:lnTo>
                  <a:pt x="9192614" y="5072368"/>
                </a:lnTo>
                <a:lnTo>
                  <a:pt x="9189359" y="5072368"/>
                </a:lnTo>
                <a:lnTo>
                  <a:pt x="9186105" y="5071717"/>
                </a:lnTo>
                <a:lnTo>
                  <a:pt x="9178945" y="5069763"/>
                </a:lnTo>
                <a:lnTo>
                  <a:pt x="9174388" y="5067159"/>
                </a:lnTo>
                <a:lnTo>
                  <a:pt x="9171784" y="5065205"/>
                </a:lnTo>
                <a:lnTo>
                  <a:pt x="9169181" y="5061949"/>
                </a:lnTo>
                <a:lnTo>
                  <a:pt x="9167227" y="5058694"/>
                </a:lnTo>
                <a:lnTo>
                  <a:pt x="9165275" y="5054787"/>
                </a:lnTo>
                <a:lnTo>
                  <a:pt x="9163322" y="5051531"/>
                </a:lnTo>
                <a:lnTo>
                  <a:pt x="9161369" y="5048276"/>
                </a:lnTo>
                <a:lnTo>
                  <a:pt x="9158765" y="5046322"/>
                </a:lnTo>
                <a:lnTo>
                  <a:pt x="9156161" y="5044369"/>
                </a:lnTo>
                <a:lnTo>
                  <a:pt x="9152907" y="5044369"/>
                </a:lnTo>
                <a:lnTo>
                  <a:pt x="9149652" y="5045671"/>
                </a:lnTo>
                <a:lnTo>
                  <a:pt x="9145095" y="5046973"/>
                </a:lnTo>
                <a:lnTo>
                  <a:pt x="9141190" y="5049578"/>
                </a:lnTo>
                <a:lnTo>
                  <a:pt x="9136633" y="5052182"/>
                </a:lnTo>
                <a:lnTo>
                  <a:pt x="9132728" y="5053485"/>
                </a:lnTo>
                <a:lnTo>
                  <a:pt x="9128822" y="5054787"/>
                </a:lnTo>
                <a:lnTo>
                  <a:pt x="9126218" y="5054787"/>
                </a:lnTo>
                <a:lnTo>
                  <a:pt x="9124265" y="5052182"/>
                </a:lnTo>
                <a:lnTo>
                  <a:pt x="9122313" y="5048927"/>
                </a:lnTo>
                <a:lnTo>
                  <a:pt x="9121011" y="5045020"/>
                </a:lnTo>
                <a:lnTo>
                  <a:pt x="9119709" y="5040462"/>
                </a:lnTo>
                <a:lnTo>
                  <a:pt x="9117756" y="5030695"/>
                </a:lnTo>
                <a:lnTo>
                  <a:pt x="9115803" y="5023532"/>
                </a:lnTo>
                <a:lnTo>
                  <a:pt x="9113851" y="5016370"/>
                </a:lnTo>
                <a:lnTo>
                  <a:pt x="9111897" y="5008556"/>
                </a:lnTo>
                <a:lnTo>
                  <a:pt x="9109945" y="5000742"/>
                </a:lnTo>
                <a:lnTo>
                  <a:pt x="9107992" y="4995533"/>
                </a:lnTo>
                <a:lnTo>
                  <a:pt x="9102133" y="4992278"/>
                </a:lnTo>
                <a:lnTo>
                  <a:pt x="9094322" y="4989022"/>
                </a:lnTo>
                <a:lnTo>
                  <a:pt x="9089765" y="4987069"/>
                </a:lnTo>
                <a:lnTo>
                  <a:pt x="9085860" y="4985115"/>
                </a:lnTo>
                <a:lnTo>
                  <a:pt x="9082605" y="4983162"/>
                </a:lnTo>
                <a:lnTo>
                  <a:pt x="9080001" y="4980557"/>
                </a:lnTo>
                <a:lnTo>
                  <a:pt x="9077398" y="4977301"/>
                </a:lnTo>
                <a:lnTo>
                  <a:pt x="9074794" y="4973395"/>
                </a:lnTo>
                <a:lnTo>
                  <a:pt x="9072841" y="4968837"/>
                </a:lnTo>
                <a:lnTo>
                  <a:pt x="9070888" y="4963628"/>
                </a:lnTo>
                <a:lnTo>
                  <a:pt x="9068935" y="4958418"/>
                </a:lnTo>
                <a:lnTo>
                  <a:pt x="9066983" y="4953861"/>
                </a:lnTo>
                <a:lnTo>
                  <a:pt x="9065030" y="4949954"/>
                </a:lnTo>
                <a:lnTo>
                  <a:pt x="9062426" y="4947349"/>
                </a:lnTo>
                <a:lnTo>
                  <a:pt x="9056567" y="4943442"/>
                </a:lnTo>
                <a:lnTo>
                  <a:pt x="9050058" y="4940187"/>
                </a:lnTo>
                <a:lnTo>
                  <a:pt x="9043549" y="4936931"/>
                </a:lnTo>
                <a:lnTo>
                  <a:pt x="9038992" y="4934326"/>
                </a:lnTo>
                <a:lnTo>
                  <a:pt x="9027926" y="4934977"/>
                </a:lnTo>
                <a:lnTo>
                  <a:pt x="9016209" y="4936931"/>
                </a:lnTo>
                <a:lnTo>
                  <a:pt x="9004492" y="4938884"/>
                </a:lnTo>
                <a:lnTo>
                  <a:pt x="8995379" y="4939535"/>
                </a:lnTo>
                <a:lnTo>
                  <a:pt x="8986917" y="4939535"/>
                </a:lnTo>
                <a:lnTo>
                  <a:pt x="8978455" y="4938884"/>
                </a:lnTo>
                <a:lnTo>
                  <a:pt x="8973898" y="4938233"/>
                </a:lnTo>
                <a:lnTo>
                  <a:pt x="8969341" y="4937582"/>
                </a:lnTo>
                <a:lnTo>
                  <a:pt x="8965436" y="4936280"/>
                </a:lnTo>
                <a:lnTo>
                  <a:pt x="8962181" y="4934326"/>
                </a:lnTo>
                <a:lnTo>
                  <a:pt x="8956973" y="4931071"/>
                </a:lnTo>
                <a:lnTo>
                  <a:pt x="8951115" y="4926513"/>
                </a:lnTo>
                <a:lnTo>
                  <a:pt x="8945257" y="4921955"/>
                </a:lnTo>
                <a:lnTo>
                  <a:pt x="8940049" y="4918699"/>
                </a:lnTo>
                <a:lnTo>
                  <a:pt x="8934191" y="4917397"/>
                </a:lnTo>
                <a:lnTo>
                  <a:pt x="8928983" y="4917397"/>
                </a:lnTo>
                <a:lnTo>
                  <a:pt x="8923125" y="4918048"/>
                </a:lnTo>
                <a:lnTo>
                  <a:pt x="8918568" y="4918699"/>
                </a:lnTo>
                <a:lnTo>
                  <a:pt x="8912709" y="4921304"/>
                </a:lnTo>
                <a:lnTo>
                  <a:pt x="8906200" y="4924559"/>
                </a:lnTo>
                <a:lnTo>
                  <a:pt x="8902945" y="4926513"/>
                </a:lnTo>
                <a:lnTo>
                  <a:pt x="8899691" y="4928466"/>
                </a:lnTo>
                <a:lnTo>
                  <a:pt x="8896436" y="4929117"/>
                </a:lnTo>
                <a:lnTo>
                  <a:pt x="8893181" y="4929117"/>
                </a:lnTo>
                <a:lnTo>
                  <a:pt x="8890577" y="4929117"/>
                </a:lnTo>
                <a:lnTo>
                  <a:pt x="8886672" y="4927164"/>
                </a:lnTo>
                <a:lnTo>
                  <a:pt x="8882766" y="4925862"/>
                </a:lnTo>
                <a:lnTo>
                  <a:pt x="8879511" y="4923908"/>
                </a:lnTo>
                <a:lnTo>
                  <a:pt x="8875606" y="4921955"/>
                </a:lnTo>
                <a:lnTo>
                  <a:pt x="8871700" y="4920001"/>
                </a:lnTo>
                <a:lnTo>
                  <a:pt x="8868445" y="4918699"/>
                </a:lnTo>
                <a:lnTo>
                  <a:pt x="8865191" y="4918699"/>
                </a:lnTo>
                <a:lnTo>
                  <a:pt x="8860634" y="4918699"/>
                </a:lnTo>
                <a:lnTo>
                  <a:pt x="8855427" y="4920001"/>
                </a:lnTo>
                <a:lnTo>
                  <a:pt x="8849568" y="4921955"/>
                </a:lnTo>
                <a:lnTo>
                  <a:pt x="8845012" y="4923908"/>
                </a:lnTo>
                <a:lnTo>
                  <a:pt x="8841757" y="4925210"/>
                </a:lnTo>
                <a:lnTo>
                  <a:pt x="8839153" y="4928466"/>
                </a:lnTo>
                <a:lnTo>
                  <a:pt x="8835899" y="4931071"/>
                </a:lnTo>
                <a:lnTo>
                  <a:pt x="8831993" y="4934326"/>
                </a:lnTo>
                <a:lnTo>
                  <a:pt x="8828738" y="4937582"/>
                </a:lnTo>
                <a:lnTo>
                  <a:pt x="8825483" y="4940838"/>
                </a:lnTo>
                <a:lnTo>
                  <a:pt x="8822880" y="4943442"/>
                </a:lnTo>
                <a:lnTo>
                  <a:pt x="8819625" y="4944745"/>
                </a:lnTo>
                <a:lnTo>
                  <a:pt x="8815068" y="4945396"/>
                </a:lnTo>
                <a:lnTo>
                  <a:pt x="8809210" y="4945396"/>
                </a:lnTo>
                <a:lnTo>
                  <a:pt x="8802701" y="4944745"/>
                </a:lnTo>
                <a:lnTo>
                  <a:pt x="8795540" y="4943442"/>
                </a:lnTo>
                <a:lnTo>
                  <a:pt x="8781870" y="4940838"/>
                </a:lnTo>
                <a:lnTo>
                  <a:pt x="8770804" y="4936931"/>
                </a:lnTo>
                <a:lnTo>
                  <a:pt x="8762993" y="4934326"/>
                </a:lnTo>
                <a:lnTo>
                  <a:pt x="8753880" y="4931071"/>
                </a:lnTo>
                <a:lnTo>
                  <a:pt x="8744116" y="4926513"/>
                </a:lnTo>
                <a:lnTo>
                  <a:pt x="8734352" y="4921304"/>
                </a:lnTo>
                <a:lnTo>
                  <a:pt x="8723937" y="4916094"/>
                </a:lnTo>
                <a:lnTo>
                  <a:pt x="8714173" y="4910885"/>
                </a:lnTo>
                <a:lnTo>
                  <a:pt x="8706361" y="4905676"/>
                </a:lnTo>
                <a:lnTo>
                  <a:pt x="8699201" y="4900467"/>
                </a:lnTo>
                <a:lnTo>
                  <a:pt x="8695295" y="4897211"/>
                </a:lnTo>
                <a:lnTo>
                  <a:pt x="8691389" y="4893305"/>
                </a:lnTo>
                <a:lnTo>
                  <a:pt x="8686182" y="4888747"/>
                </a:lnTo>
                <a:lnTo>
                  <a:pt x="8681625" y="4883538"/>
                </a:lnTo>
                <a:lnTo>
                  <a:pt x="8677720" y="4878328"/>
                </a:lnTo>
                <a:lnTo>
                  <a:pt x="8673814" y="4873119"/>
                </a:lnTo>
                <a:lnTo>
                  <a:pt x="8670559" y="4867910"/>
                </a:lnTo>
                <a:lnTo>
                  <a:pt x="8668607" y="4862701"/>
                </a:lnTo>
                <a:lnTo>
                  <a:pt x="8667305" y="4854887"/>
                </a:lnTo>
                <a:lnTo>
                  <a:pt x="8666654" y="4845120"/>
                </a:lnTo>
                <a:lnTo>
                  <a:pt x="8666654" y="4839911"/>
                </a:lnTo>
                <a:lnTo>
                  <a:pt x="8666003" y="4834702"/>
                </a:lnTo>
                <a:lnTo>
                  <a:pt x="8664701" y="4830144"/>
                </a:lnTo>
                <a:lnTo>
                  <a:pt x="8663399" y="4826889"/>
                </a:lnTo>
                <a:lnTo>
                  <a:pt x="8661446" y="4824284"/>
                </a:lnTo>
                <a:lnTo>
                  <a:pt x="8658843" y="4821679"/>
                </a:lnTo>
                <a:lnTo>
                  <a:pt x="8654937" y="4819726"/>
                </a:lnTo>
                <a:lnTo>
                  <a:pt x="8651031" y="4817773"/>
                </a:lnTo>
                <a:lnTo>
                  <a:pt x="8642569" y="4814517"/>
                </a:lnTo>
                <a:lnTo>
                  <a:pt x="8635409" y="4811261"/>
                </a:lnTo>
                <a:lnTo>
                  <a:pt x="8628899" y="4803448"/>
                </a:lnTo>
                <a:lnTo>
                  <a:pt x="8622390" y="4793029"/>
                </a:lnTo>
                <a:lnTo>
                  <a:pt x="8621088" y="4788471"/>
                </a:lnTo>
                <a:lnTo>
                  <a:pt x="8619786" y="4781960"/>
                </a:lnTo>
                <a:lnTo>
                  <a:pt x="8619135" y="4778704"/>
                </a:lnTo>
                <a:lnTo>
                  <a:pt x="8617833" y="4775449"/>
                </a:lnTo>
                <a:lnTo>
                  <a:pt x="8616531" y="4772844"/>
                </a:lnTo>
                <a:lnTo>
                  <a:pt x="8615229" y="4770240"/>
                </a:lnTo>
                <a:lnTo>
                  <a:pt x="8612626" y="4768937"/>
                </a:lnTo>
                <a:lnTo>
                  <a:pt x="8610022" y="4767635"/>
                </a:lnTo>
                <a:lnTo>
                  <a:pt x="8606767" y="4766333"/>
                </a:lnTo>
                <a:lnTo>
                  <a:pt x="8603513" y="4765682"/>
                </a:lnTo>
                <a:lnTo>
                  <a:pt x="8597003" y="4764379"/>
                </a:lnTo>
                <a:lnTo>
                  <a:pt x="8592447" y="4763077"/>
                </a:lnTo>
                <a:lnTo>
                  <a:pt x="8588541" y="4757217"/>
                </a:lnTo>
                <a:lnTo>
                  <a:pt x="8584635" y="4750054"/>
                </a:lnTo>
                <a:lnTo>
                  <a:pt x="8580729" y="4742892"/>
                </a:lnTo>
                <a:lnTo>
                  <a:pt x="8576824" y="4737683"/>
                </a:lnTo>
                <a:lnTo>
                  <a:pt x="8568362" y="4727264"/>
                </a:lnTo>
                <a:lnTo>
                  <a:pt x="8556645" y="4714893"/>
                </a:lnTo>
                <a:lnTo>
                  <a:pt x="8546881" y="4705126"/>
                </a:lnTo>
                <a:lnTo>
                  <a:pt x="8542975" y="4701219"/>
                </a:lnTo>
                <a:lnTo>
                  <a:pt x="8542324" y="4696661"/>
                </a:lnTo>
                <a:lnTo>
                  <a:pt x="8539720" y="4688196"/>
                </a:lnTo>
                <a:lnTo>
                  <a:pt x="8538418" y="4683638"/>
                </a:lnTo>
                <a:lnTo>
                  <a:pt x="8536465" y="4679080"/>
                </a:lnTo>
                <a:lnTo>
                  <a:pt x="8535164" y="4675824"/>
                </a:lnTo>
                <a:lnTo>
                  <a:pt x="8533211" y="4673220"/>
                </a:lnTo>
                <a:lnTo>
                  <a:pt x="8528654" y="4670615"/>
                </a:lnTo>
                <a:lnTo>
                  <a:pt x="8524098" y="4667360"/>
                </a:lnTo>
                <a:lnTo>
                  <a:pt x="8521494" y="4665406"/>
                </a:lnTo>
                <a:lnTo>
                  <a:pt x="8519541" y="4664104"/>
                </a:lnTo>
                <a:lnTo>
                  <a:pt x="8516937" y="4663453"/>
                </a:lnTo>
                <a:lnTo>
                  <a:pt x="8514985" y="4662802"/>
                </a:lnTo>
                <a:lnTo>
                  <a:pt x="8509777" y="4660848"/>
                </a:lnTo>
                <a:lnTo>
                  <a:pt x="8503919" y="4658895"/>
                </a:lnTo>
                <a:lnTo>
                  <a:pt x="8497409" y="4656941"/>
                </a:lnTo>
                <a:lnTo>
                  <a:pt x="8492201" y="4655639"/>
                </a:lnTo>
                <a:lnTo>
                  <a:pt x="8490900" y="4653035"/>
                </a:lnTo>
                <a:lnTo>
                  <a:pt x="8489598" y="4649779"/>
                </a:lnTo>
                <a:lnTo>
                  <a:pt x="8488296" y="4645221"/>
                </a:lnTo>
                <a:lnTo>
                  <a:pt x="8486994" y="4641314"/>
                </a:lnTo>
                <a:lnTo>
                  <a:pt x="8486343" y="4636756"/>
                </a:lnTo>
                <a:lnTo>
                  <a:pt x="8485041" y="4632198"/>
                </a:lnTo>
                <a:lnTo>
                  <a:pt x="8483739" y="4628291"/>
                </a:lnTo>
                <a:lnTo>
                  <a:pt x="8482437" y="4625036"/>
                </a:lnTo>
                <a:lnTo>
                  <a:pt x="8478532" y="4621780"/>
                </a:lnTo>
                <a:lnTo>
                  <a:pt x="8473975" y="4619827"/>
                </a:lnTo>
                <a:lnTo>
                  <a:pt x="8468768" y="4617222"/>
                </a:lnTo>
                <a:lnTo>
                  <a:pt x="8462909" y="4614617"/>
                </a:lnTo>
                <a:lnTo>
                  <a:pt x="8451843" y="4610059"/>
                </a:lnTo>
                <a:lnTo>
                  <a:pt x="8444032" y="4606153"/>
                </a:lnTo>
                <a:lnTo>
                  <a:pt x="8436871" y="4600292"/>
                </a:lnTo>
                <a:lnTo>
                  <a:pt x="8429060" y="4592479"/>
                </a:lnTo>
                <a:lnTo>
                  <a:pt x="8421900" y="4584014"/>
                </a:lnTo>
                <a:lnTo>
                  <a:pt x="8415390" y="4578154"/>
                </a:lnTo>
                <a:lnTo>
                  <a:pt x="8406277" y="4577503"/>
                </a:lnTo>
                <a:lnTo>
                  <a:pt x="8395211" y="4576851"/>
                </a:lnTo>
                <a:lnTo>
                  <a:pt x="8384796" y="4576851"/>
                </a:lnTo>
                <a:lnTo>
                  <a:pt x="8377636" y="4575549"/>
                </a:lnTo>
                <a:lnTo>
                  <a:pt x="8368523" y="4572945"/>
                </a:lnTo>
                <a:lnTo>
                  <a:pt x="8358759" y="4569689"/>
                </a:lnTo>
                <a:lnTo>
                  <a:pt x="8348994" y="4567084"/>
                </a:lnTo>
                <a:lnTo>
                  <a:pt x="8341834" y="4565782"/>
                </a:lnTo>
                <a:lnTo>
                  <a:pt x="8339230" y="4566433"/>
                </a:lnTo>
                <a:lnTo>
                  <a:pt x="8335325" y="4567084"/>
                </a:lnTo>
                <a:lnTo>
                  <a:pt x="8332070" y="4569038"/>
                </a:lnTo>
                <a:lnTo>
                  <a:pt x="8328815" y="4570991"/>
                </a:lnTo>
                <a:lnTo>
                  <a:pt x="8327513" y="4572293"/>
                </a:lnTo>
                <a:lnTo>
                  <a:pt x="8326211" y="4573596"/>
                </a:lnTo>
                <a:lnTo>
                  <a:pt x="8325561" y="4576200"/>
                </a:lnTo>
                <a:lnTo>
                  <a:pt x="8325561" y="4578154"/>
                </a:lnTo>
                <a:lnTo>
                  <a:pt x="8324910" y="4582712"/>
                </a:lnTo>
                <a:lnTo>
                  <a:pt x="8323608" y="4585967"/>
                </a:lnTo>
                <a:lnTo>
                  <a:pt x="8321655" y="4587270"/>
                </a:lnTo>
                <a:lnTo>
                  <a:pt x="8317749" y="4588572"/>
                </a:lnTo>
                <a:lnTo>
                  <a:pt x="8313844" y="4589223"/>
                </a:lnTo>
                <a:lnTo>
                  <a:pt x="8308636" y="4589223"/>
                </a:lnTo>
                <a:lnTo>
                  <a:pt x="8300174" y="4588572"/>
                </a:lnTo>
                <a:lnTo>
                  <a:pt x="8293013" y="4588572"/>
                </a:lnTo>
                <a:lnTo>
                  <a:pt x="8286504" y="4587270"/>
                </a:lnTo>
                <a:lnTo>
                  <a:pt x="8279344" y="4584665"/>
                </a:lnTo>
                <a:lnTo>
                  <a:pt x="8271532" y="4581409"/>
                </a:lnTo>
                <a:lnTo>
                  <a:pt x="8263721" y="4578154"/>
                </a:lnTo>
                <a:lnTo>
                  <a:pt x="8255259" y="4574898"/>
                </a:lnTo>
                <a:lnTo>
                  <a:pt x="8247448" y="4572293"/>
                </a:lnTo>
                <a:lnTo>
                  <a:pt x="8240287" y="4569689"/>
                </a:lnTo>
                <a:lnTo>
                  <a:pt x="8234429" y="4568387"/>
                </a:lnTo>
                <a:lnTo>
                  <a:pt x="8226617" y="4567084"/>
                </a:lnTo>
                <a:lnTo>
                  <a:pt x="8217504" y="4566433"/>
                </a:lnTo>
                <a:lnTo>
                  <a:pt x="8207740" y="4567084"/>
                </a:lnTo>
                <a:lnTo>
                  <a:pt x="8198627" y="4568387"/>
                </a:lnTo>
                <a:lnTo>
                  <a:pt x="8196023" y="4569689"/>
                </a:lnTo>
                <a:lnTo>
                  <a:pt x="8192769" y="4572293"/>
                </a:lnTo>
                <a:lnTo>
                  <a:pt x="8190165" y="4575549"/>
                </a:lnTo>
                <a:lnTo>
                  <a:pt x="8186910" y="4578805"/>
                </a:lnTo>
                <a:lnTo>
                  <a:pt x="8181052" y="4585967"/>
                </a:lnTo>
                <a:lnTo>
                  <a:pt x="8175193" y="4591176"/>
                </a:lnTo>
                <a:lnTo>
                  <a:pt x="8170637" y="4595734"/>
                </a:lnTo>
                <a:lnTo>
                  <a:pt x="8164778" y="4600944"/>
                </a:lnTo>
                <a:lnTo>
                  <a:pt x="8158269" y="4605502"/>
                </a:lnTo>
                <a:lnTo>
                  <a:pt x="8152410" y="4608757"/>
                </a:lnTo>
                <a:lnTo>
                  <a:pt x="8147854" y="4610059"/>
                </a:lnTo>
                <a:lnTo>
                  <a:pt x="8142646" y="4611362"/>
                </a:lnTo>
                <a:lnTo>
                  <a:pt x="8136788" y="4611362"/>
                </a:lnTo>
                <a:lnTo>
                  <a:pt x="8130929" y="4610711"/>
                </a:lnTo>
                <a:lnTo>
                  <a:pt x="8118561" y="4609408"/>
                </a:lnTo>
                <a:lnTo>
                  <a:pt x="8109448" y="4608757"/>
                </a:lnTo>
                <a:lnTo>
                  <a:pt x="8101637" y="4611362"/>
                </a:lnTo>
                <a:lnTo>
                  <a:pt x="8093825" y="4613966"/>
                </a:lnTo>
                <a:lnTo>
                  <a:pt x="8091873" y="4614617"/>
                </a:lnTo>
                <a:lnTo>
                  <a:pt x="8089920" y="4615269"/>
                </a:lnTo>
                <a:lnTo>
                  <a:pt x="8087967" y="4617873"/>
                </a:lnTo>
                <a:lnTo>
                  <a:pt x="8086014" y="4619827"/>
                </a:lnTo>
                <a:lnTo>
                  <a:pt x="8085206" y="4618076"/>
                </a:lnTo>
                <a:lnTo>
                  <a:pt x="8079137" y="4623639"/>
                </a:lnTo>
                <a:lnTo>
                  <a:pt x="8071975" y="4630802"/>
                </a:lnTo>
                <a:lnTo>
                  <a:pt x="8065463" y="4637964"/>
                </a:lnTo>
                <a:lnTo>
                  <a:pt x="8058301" y="4642522"/>
                </a:lnTo>
                <a:lnTo>
                  <a:pt x="8051139" y="4647731"/>
                </a:lnTo>
                <a:lnTo>
                  <a:pt x="8042023" y="4654243"/>
                </a:lnTo>
                <a:lnTo>
                  <a:pt x="8032907" y="4660754"/>
                </a:lnTo>
                <a:lnTo>
                  <a:pt x="8025093" y="4665963"/>
                </a:lnTo>
                <a:lnTo>
                  <a:pt x="8015977" y="4674428"/>
                </a:lnTo>
                <a:lnTo>
                  <a:pt x="8004907" y="4682893"/>
                </a:lnTo>
                <a:lnTo>
                  <a:pt x="7993838" y="4692009"/>
                </a:lnTo>
                <a:lnTo>
                  <a:pt x="7984722" y="4698520"/>
                </a:lnTo>
                <a:lnTo>
                  <a:pt x="7979513" y="4704380"/>
                </a:lnTo>
                <a:lnTo>
                  <a:pt x="7972351" y="4710241"/>
                </a:lnTo>
                <a:lnTo>
                  <a:pt x="7964537" y="4716101"/>
                </a:lnTo>
                <a:lnTo>
                  <a:pt x="7959328" y="4722612"/>
                </a:lnTo>
                <a:lnTo>
                  <a:pt x="7956723" y="4727170"/>
                </a:lnTo>
                <a:lnTo>
                  <a:pt x="7954770" y="4732379"/>
                </a:lnTo>
                <a:lnTo>
                  <a:pt x="7952165" y="4738240"/>
                </a:lnTo>
                <a:lnTo>
                  <a:pt x="7951514" y="4742798"/>
                </a:lnTo>
                <a:lnTo>
                  <a:pt x="7952165" y="4746053"/>
                </a:lnTo>
                <a:lnTo>
                  <a:pt x="7953467" y="4749309"/>
                </a:lnTo>
                <a:lnTo>
                  <a:pt x="7955421" y="4753216"/>
                </a:lnTo>
                <a:lnTo>
                  <a:pt x="7958025" y="4757774"/>
                </a:lnTo>
                <a:lnTo>
                  <a:pt x="7960630" y="4761681"/>
                </a:lnTo>
                <a:lnTo>
                  <a:pt x="7963235" y="4764936"/>
                </a:lnTo>
                <a:lnTo>
                  <a:pt x="7966491" y="4768192"/>
                </a:lnTo>
                <a:lnTo>
                  <a:pt x="7969746" y="4770796"/>
                </a:lnTo>
                <a:lnTo>
                  <a:pt x="7973002" y="4773401"/>
                </a:lnTo>
                <a:lnTo>
                  <a:pt x="7978211" y="4775354"/>
                </a:lnTo>
                <a:lnTo>
                  <a:pt x="7983420" y="4776657"/>
                </a:lnTo>
                <a:lnTo>
                  <a:pt x="7989931" y="4777959"/>
                </a:lnTo>
                <a:lnTo>
                  <a:pt x="7995791" y="4779912"/>
                </a:lnTo>
                <a:lnTo>
                  <a:pt x="8001652" y="4781215"/>
                </a:lnTo>
                <a:lnTo>
                  <a:pt x="8006861" y="4783168"/>
                </a:lnTo>
                <a:lnTo>
                  <a:pt x="8010117" y="4785773"/>
                </a:lnTo>
                <a:lnTo>
                  <a:pt x="8012070" y="4790331"/>
                </a:lnTo>
                <a:lnTo>
                  <a:pt x="8013372" y="4795540"/>
                </a:lnTo>
                <a:lnTo>
                  <a:pt x="8014023" y="4801400"/>
                </a:lnTo>
                <a:lnTo>
                  <a:pt x="8014675" y="4807260"/>
                </a:lnTo>
                <a:lnTo>
                  <a:pt x="8015977" y="4819632"/>
                </a:lnTo>
                <a:lnTo>
                  <a:pt x="8017930" y="4830050"/>
                </a:lnTo>
                <a:lnTo>
                  <a:pt x="8017930" y="4841771"/>
                </a:lnTo>
                <a:lnTo>
                  <a:pt x="8017279" y="4856747"/>
                </a:lnTo>
                <a:lnTo>
                  <a:pt x="8016628" y="4871072"/>
                </a:lnTo>
                <a:lnTo>
                  <a:pt x="8015326" y="4882792"/>
                </a:lnTo>
                <a:lnTo>
                  <a:pt x="8012721" y="4893862"/>
                </a:lnTo>
                <a:lnTo>
                  <a:pt x="8010117" y="4906233"/>
                </a:lnTo>
                <a:lnTo>
                  <a:pt x="8007512" y="4917954"/>
                </a:lnTo>
                <a:lnTo>
                  <a:pt x="8004907" y="4929674"/>
                </a:lnTo>
                <a:lnTo>
                  <a:pt x="8001652" y="4943348"/>
                </a:lnTo>
                <a:lnTo>
                  <a:pt x="7997745" y="4960278"/>
                </a:lnTo>
                <a:lnTo>
                  <a:pt x="7994489" y="4976556"/>
                </a:lnTo>
                <a:lnTo>
                  <a:pt x="7992536" y="4990230"/>
                </a:lnTo>
                <a:lnTo>
                  <a:pt x="7987327" y="5003904"/>
                </a:lnTo>
                <a:lnTo>
                  <a:pt x="7981467" y="5019531"/>
                </a:lnTo>
                <a:lnTo>
                  <a:pt x="7978862" y="5027996"/>
                </a:lnTo>
                <a:lnTo>
                  <a:pt x="7976909" y="5036461"/>
                </a:lnTo>
                <a:lnTo>
                  <a:pt x="7974955" y="5043623"/>
                </a:lnTo>
                <a:lnTo>
                  <a:pt x="7974304" y="5049484"/>
                </a:lnTo>
                <a:lnTo>
                  <a:pt x="7973653" y="5055995"/>
                </a:lnTo>
                <a:lnTo>
                  <a:pt x="7973002" y="5063809"/>
                </a:lnTo>
                <a:lnTo>
                  <a:pt x="7973002" y="5072274"/>
                </a:lnTo>
                <a:lnTo>
                  <a:pt x="7973002" y="5081390"/>
                </a:lnTo>
                <a:lnTo>
                  <a:pt x="7973653" y="5090505"/>
                </a:lnTo>
                <a:lnTo>
                  <a:pt x="7974304" y="5098970"/>
                </a:lnTo>
                <a:lnTo>
                  <a:pt x="7975606" y="5106784"/>
                </a:lnTo>
                <a:lnTo>
                  <a:pt x="7976909" y="5113295"/>
                </a:lnTo>
                <a:lnTo>
                  <a:pt x="7979513" y="5117202"/>
                </a:lnTo>
                <a:lnTo>
                  <a:pt x="7982769" y="5121109"/>
                </a:lnTo>
                <a:lnTo>
                  <a:pt x="7986676" y="5124365"/>
                </a:lnTo>
                <a:lnTo>
                  <a:pt x="7990583" y="5128271"/>
                </a:lnTo>
                <a:lnTo>
                  <a:pt x="7994489" y="5132178"/>
                </a:lnTo>
                <a:lnTo>
                  <a:pt x="7998396" y="5136736"/>
                </a:lnTo>
                <a:lnTo>
                  <a:pt x="8001001" y="5140643"/>
                </a:lnTo>
                <a:lnTo>
                  <a:pt x="8002303" y="5144550"/>
                </a:lnTo>
                <a:lnTo>
                  <a:pt x="8004257" y="5151712"/>
                </a:lnTo>
                <a:lnTo>
                  <a:pt x="8004907" y="5160828"/>
                </a:lnTo>
                <a:lnTo>
                  <a:pt x="8004907" y="5169944"/>
                </a:lnTo>
                <a:lnTo>
                  <a:pt x="8004907" y="5177107"/>
                </a:lnTo>
                <a:lnTo>
                  <a:pt x="8002954" y="5183618"/>
                </a:lnTo>
                <a:lnTo>
                  <a:pt x="8001001" y="5190781"/>
                </a:lnTo>
                <a:lnTo>
                  <a:pt x="7999699" y="5194688"/>
                </a:lnTo>
                <a:lnTo>
                  <a:pt x="7998396" y="5197943"/>
                </a:lnTo>
                <a:lnTo>
                  <a:pt x="7996443" y="5200548"/>
                </a:lnTo>
                <a:lnTo>
                  <a:pt x="7994489" y="5202501"/>
                </a:lnTo>
                <a:lnTo>
                  <a:pt x="7992536" y="5204455"/>
                </a:lnTo>
                <a:lnTo>
                  <a:pt x="7989280" y="5206408"/>
                </a:lnTo>
                <a:lnTo>
                  <a:pt x="7986025" y="5207710"/>
                </a:lnTo>
                <a:lnTo>
                  <a:pt x="7982118" y="5209013"/>
                </a:lnTo>
                <a:lnTo>
                  <a:pt x="7973653" y="5210966"/>
                </a:lnTo>
                <a:lnTo>
                  <a:pt x="7967141" y="5212919"/>
                </a:lnTo>
                <a:lnTo>
                  <a:pt x="7958025" y="5217477"/>
                </a:lnTo>
                <a:lnTo>
                  <a:pt x="7946956" y="5222035"/>
                </a:lnTo>
                <a:lnTo>
                  <a:pt x="7941747" y="5224640"/>
                </a:lnTo>
                <a:lnTo>
                  <a:pt x="7935887" y="5227896"/>
                </a:lnTo>
                <a:lnTo>
                  <a:pt x="7931329" y="5230500"/>
                </a:lnTo>
                <a:lnTo>
                  <a:pt x="7928073" y="5233105"/>
                </a:lnTo>
                <a:lnTo>
                  <a:pt x="7924167" y="5238965"/>
                </a:lnTo>
                <a:lnTo>
                  <a:pt x="7918957" y="5248081"/>
                </a:lnTo>
                <a:lnTo>
                  <a:pt x="7914399" y="5257197"/>
                </a:lnTo>
                <a:lnTo>
                  <a:pt x="7910493" y="5264359"/>
                </a:lnTo>
                <a:lnTo>
                  <a:pt x="7908539" y="5269568"/>
                </a:lnTo>
                <a:lnTo>
                  <a:pt x="7907237" y="5277382"/>
                </a:lnTo>
                <a:lnTo>
                  <a:pt x="7906586" y="5281289"/>
                </a:lnTo>
                <a:lnTo>
                  <a:pt x="7905935" y="5284545"/>
                </a:lnTo>
                <a:lnTo>
                  <a:pt x="7904632" y="5287800"/>
                </a:lnTo>
                <a:lnTo>
                  <a:pt x="7902679" y="5289754"/>
                </a:lnTo>
                <a:lnTo>
                  <a:pt x="7900074" y="5291707"/>
                </a:lnTo>
                <a:lnTo>
                  <a:pt x="7896819" y="5293009"/>
                </a:lnTo>
                <a:lnTo>
                  <a:pt x="7892912" y="5293661"/>
                </a:lnTo>
                <a:lnTo>
                  <a:pt x="7888354" y="5294312"/>
                </a:lnTo>
                <a:lnTo>
                  <a:pt x="7879238" y="5294963"/>
                </a:lnTo>
                <a:lnTo>
                  <a:pt x="7872075" y="5294963"/>
                </a:lnTo>
                <a:lnTo>
                  <a:pt x="7864913" y="5292358"/>
                </a:lnTo>
                <a:lnTo>
                  <a:pt x="7857099" y="5289103"/>
                </a:lnTo>
                <a:lnTo>
                  <a:pt x="7849285" y="5285196"/>
                </a:lnTo>
                <a:lnTo>
                  <a:pt x="7840821" y="5280638"/>
                </a:lnTo>
                <a:lnTo>
                  <a:pt x="7824542" y="5271522"/>
                </a:lnTo>
                <a:lnTo>
                  <a:pt x="7810868" y="5264359"/>
                </a:lnTo>
                <a:lnTo>
                  <a:pt x="7797195" y="5259801"/>
                </a:lnTo>
                <a:lnTo>
                  <a:pt x="7781567" y="5253290"/>
                </a:lnTo>
                <a:lnTo>
                  <a:pt x="7773102" y="5250685"/>
                </a:lnTo>
                <a:lnTo>
                  <a:pt x="7765289" y="5247430"/>
                </a:lnTo>
                <a:lnTo>
                  <a:pt x="7758126" y="5245476"/>
                </a:lnTo>
                <a:lnTo>
                  <a:pt x="7752266" y="5244174"/>
                </a:lnTo>
                <a:lnTo>
                  <a:pt x="7747057" y="5243523"/>
                </a:lnTo>
                <a:lnTo>
                  <a:pt x="7741197" y="5243523"/>
                </a:lnTo>
                <a:lnTo>
                  <a:pt x="7734685" y="5244174"/>
                </a:lnTo>
                <a:lnTo>
                  <a:pt x="7728174" y="5244825"/>
                </a:lnTo>
                <a:lnTo>
                  <a:pt x="7715151" y="5248081"/>
                </a:lnTo>
                <a:lnTo>
                  <a:pt x="7704081" y="5251988"/>
                </a:lnTo>
                <a:lnTo>
                  <a:pt x="7698873" y="5254592"/>
                </a:lnTo>
                <a:lnTo>
                  <a:pt x="7693012" y="5258499"/>
                </a:lnTo>
                <a:lnTo>
                  <a:pt x="7686501" y="5263057"/>
                </a:lnTo>
                <a:lnTo>
                  <a:pt x="7680641" y="5267615"/>
                </a:lnTo>
                <a:lnTo>
                  <a:pt x="7674129" y="5272173"/>
                </a:lnTo>
                <a:lnTo>
                  <a:pt x="7668269" y="5276080"/>
                </a:lnTo>
                <a:lnTo>
                  <a:pt x="7665013" y="5277382"/>
                </a:lnTo>
                <a:lnTo>
                  <a:pt x="7662409" y="5278684"/>
                </a:lnTo>
                <a:lnTo>
                  <a:pt x="7659804" y="5279336"/>
                </a:lnTo>
                <a:lnTo>
                  <a:pt x="7657200" y="5279987"/>
                </a:lnTo>
                <a:lnTo>
                  <a:pt x="7653293" y="5279336"/>
                </a:lnTo>
                <a:lnTo>
                  <a:pt x="7648084" y="5277382"/>
                </a:lnTo>
                <a:lnTo>
                  <a:pt x="7642875" y="5274778"/>
                </a:lnTo>
                <a:lnTo>
                  <a:pt x="7637014" y="5271522"/>
                </a:lnTo>
                <a:lnTo>
                  <a:pt x="7625945" y="5265011"/>
                </a:lnTo>
                <a:lnTo>
                  <a:pt x="7616829" y="5259150"/>
                </a:lnTo>
                <a:lnTo>
                  <a:pt x="7607713" y="5251988"/>
                </a:lnTo>
                <a:lnTo>
                  <a:pt x="7595993" y="5243523"/>
                </a:lnTo>
                <a:lnTo>
                  <a:pt x="7590133" y="5240267"/>
                </a:lnTo>
                <a:lnTo>
                  <a:pt x="7584272" y="5236360"/>
                </a:lnTo>
                <a:lnTo>
                  <a:pt x="7578412" y="5234407"/>
                </a:lnTo>
                <a:lnTo>
                  <a:pt x="7573854" y="5233105"/>
                </a:lnTo>
                <a:lnTo>
                  <a:pt x="7569296" y="5233105"/>
                </a:lnTo>
                <a:lnTo>
                  <a:pt x="7563436" y="5233105"/>
                </a:lnTo>
                <a:lnTo>
                  <a:pt x="7557575" y="5234407"/>
                </a:lnTo>
                <a:lnTo>
                  <a:pt x="7551715" y="5235709"/>
                </a:lnTo>
                <a:lnTo>
                  <a:pt x="7545855" y="5238314"/>
                </a:lnTo>
                <a:lnTo>
                  <a:pt x="7540646" y="5240918"/>
                </a:lnTo>
                <a:lnTo>
                  <a:pt x="7536088" y="5243523"/>
                </a:lnTo>
                <a:lnTo>
                  <a:pt x="7532181" y="5246779"/>
                </a:lnTo>
                <a:lnTo>
                  <a:pt x="7528274" y="5250034"/>
                </a:lnTo>
                <a:lnTo>
                  <a:pt x="7525019" y="5254592"/>
                </a:lnTo>
                <a:lnTo>
                  <a:pt x="7521112" y="5259801"/>
                </a:lnTo>
                <a:lnTo>
                  <a:pt x="7517205" y="5265662"/>
                </a:lnTo>
                <a:lnTo>
                  <a:pt x="7510693" y="5276731"/>
                </a:lnTo>
                <a:lnTo>
                  <a:pt x="7504182" y="5284545"/>
                </a:lnTo>
                <a:lnTo>
                  <a:pt x="7495066" y="5288452"/>
                </a:lnTo>
                <a:lnTo>
                  <a:pt x="7483346" y="5293009"/>
                </a:lnTo>
                <a:lnTo>
                  <a:pt x="7476834" y="5294963"/>
                </a:lnTo>
                <a:lnTo>
                  <a:pt x="7471625" y="5297567"/>
                </a:lnTo>
                <a:lnTo>
                  <a:pt x="7467067" y="5300172"/>
                </a:lnTo>
                <a:lnTo>
                  <a:pt x="7463811" y="5302777"/>
                </a:lnTo>
                <a:lnTo>
                  <a:pt x="7460556" y="5304730"/>
                </a:lnTo>
                <a:lnTo>
                  <a:pt x="7457951" y="5307986"/>
                </a:lnTo>
                <a:lnTo>
                  <a:pt x="7454695" y="5311892"/>
                </a:lnTo>
                <a:lnTo>
                  <a:pt x="7451440" y="5315799"/>
                </a:lnTo>
                <a:lnTo>
                  <a:pt x="7446882" y="5323613"/>
                </a:lnTo>
                <a:lnTo>
                  <a:pt x="7443626" y="5330776"/>
                </a:lnTo>
                <a:lnTo>
                  <a:pt x="7441673" y="5334031"/>
                </a:lnTo>
                <a:lnTo>
                  <a:pt x="7441022" y="5338589"/>
                </a:lnTo>
                <a:lnTo>
                  <a:pt x="7440371" y="5343798"/>
                </a:lnTo>
                <a:lnTo>
                  <a:pt x="7439068" y="5349659"/>
                </a:lnTo>
                <a:lnTo>
                  <a:pt x="7438417" y="5354868"/>
                </a:lnTo>
                <a:lnTo>
                  <a:pt x="7437766" y="5360077"/>
                </a:lnTo>
                <a:lnTo>
                  <a:pt x="7436464" y="5365286"/>
                </a:lnTo>
                <a:lnTo>
                  <a:pt x="7435161" y="5369193"/>
                </a:lnTo>
                <a:lnTo>
                  <a:pt x="7429952" y="5375704"/>
                </a:lnTo>
                <a:lnTo>
                  <a:pt x="7423441" y="5381564"/>
                </a:lnTo>
                <a:lnTo>
                  <a:pt x="7416279" y="5386773"/>
                </a:lnTo>
                <a:lnTo>
                  <a:pt x="7409767" y="5389378"/>
                </a:lnTo>
                <a:lnTo>
                  <a:pt x="7403256" y="5393285"/>
                </a:lnTo>
                <a:lnTo>
                  <a:pt x="7395442" y="5396540"/>
                </a:lnTo>
                <a:lnTo>
                  <a:pt x="7386977" y="5399796"/>
                </a:lnTo>
                <a:lnTo>
                  <a:pt x="7377861" y="5403052"/>
                </a:lnTo>
                <a:lnTo>
                  <a:pt x="7359629" y="5408261"/>
                </a:lnTo>
                <a:lnTo>
                  <a:pt x="7343351" y="5412819"/>
                </a:lnTo>
                <a:lnTo>
                  <a:pt x="7336839" y="5412168"/>
                </a:lnTo>
                <a:lnTo>
                  <a:pt x="7328375" y="5412168"/>
                </a:lnTo>
                <a:lnTo>
                  <a:pt x="7323817" y="5412168"/>
                </a:lnTo>
                <a:lnTo>
                  <a:pt x="7319910" y="5412819"/>
                </a:lnTo>
                <a:lnTo>
                  <a:pt x="7316003" y="5413470"/>
                </a:lnTo>
                <a:lnTo>
                  <a:pt x="7312096" y="5415423"/>
                </a:lnTo>
                <a:lnTo>
                  <a:pt x="7304934" y="5423888"/>
                </a:lnTo>
                <a:lnTo>
                  <a:pt x="7297120" y="5433004"/>
                </a:lnTo>
                <a:lnTo>
                  <a:pt x="7289307" y="5442120"/>
                </a:lnTo>
                <a:lnTo>
                  <a:pt x="7278888" y="5453190"/>
                </a:lnTo>
                <a:lnTo>
                  <a:pt x="7273028" y="5458399"/>
                </a:lnTo>
                <a:lnTo>
                  <a:pt x="7267168" y="5462957"/>
                </a:lnTo>
                <a:lnTo>
                  <a:pt x="7261307" y="5466863"/>
                </a:lnTo>
                <a:lnTo>
                  <a:pt x="7256749" y="5468817"/>
                </a:lnTo>
                <a:lnTo>
                  <a:pt x="7249587" y="5470119"/>
                </a:lnTo>
                <a:lnTo>
                  <a:pt x="7241773" y="5470119"/>
                </a:lnTo>
                <a:lnTo>
                  <a:pt x="7233960" y="5469468"/>
                </a:lnTo>
                <a:lnTo>
                  <a:pt x="7228751" y="5468817"/>
                </a:lnTo>
                <a:lnTo>
                  <a:pt x="7219635" y="5466212"/>
                </a:lnTo>
                <a:lnTo>
                  <a:pt x="7209217" y="5461654"/>
                </a:lnTo>
                <a:lnTo>
                  <a:pt x="7204007" y="5459701"/>
                </a:lnTo>
                <a:lnTo>
                  <a:pt x="7199449" y="5457747"/>
                </a:lnTo>
                <a:lnTo>
                  <a:pt x="7194240" y="5457096"/>
                </a:lnTo>
                <a:lnTo>
                  <a:pt x="7189682" y="5456445"/>
                </a:lnTo>
                <a:lnTo>
                  <a:pt x="7185775" y="5459050"/>
                </a:lnTo>
                <a:lnTo>
                  <a:pt x="7180566" y="5462305"/>
                </a:lnTo>
                <a:lnTo>
                  <a:pt x="7178613" y="5464259"/>
                </a:lnTo>
                <a:lnTo>
                  <a:pt x="7176008" y="5465561"/>
                </a:lnTo>
                <a:lnTo>
                  <a:pt x="7174055" y="5466212"/>
                </a:lnTo>
                <a:lnTo>
                  <a:pt x="7172101" y="5466863"/>
                </a:lnTo>
                <a:lnTo>
                  <a:pt x="7164939" y="5468166"/>
                </a:lnTo>
                <a:lnTo>
                  <a:pt x="7155823" y="5468817"/>
                </a:lnTo>
                <a:lnTo>
                  <a:pt x="7146056" y="5468166"/>
                </a:lnTo>
                <a:lnTo>
                  <a:pt x="7138893" y="5466863"/>
                </a:lnTo>
                <a:lnTo>
                  <a:pt x="7134987" y="5466212"/>
                </a:lnTo>
                <a:lnTo>
                  <a:pt x="7130429" y="5464910"/>
                </a:lnTo>
                <a:lnTo>
                  <a:pt x="7125871" y="5462305"/>
                </a:lnTo>
                <a:lnTo>
                  <a:pt x="7121313" y="5460352"/>
                </a:lnTo>
                <a:lnTo>
                  <a:pt x="7116103" y="5457747"/>
                </a:lnTo>
                <a:lnTo>
                  <a:pt x="7111546" y="5455794"/>
                </a:lnTo>
                <a:lnTo>
                  <a:pt x="7107639" y="5454492"/>
                </a:lnTo>
                <a:lnTo>
                  <a:pt x="7103081" y="5453841"/>
                </a:lnTo>
                <a:lnTo>
                  <a:pt x="7093965" y="5454492"/>
                </a:lnTo>
                <a:lnTo>
                  <a:pt x="7083547" y="5456445"/>
                </a:lnTo>
                <a:lnTo>
                  <a:pt x="7073129" y="5459050"/>
                </a:lnTo>
                <a:lnTo>
                  <a:pt x="7064664" y="5461654"/>
                </a:lnTo>
                <a:lnTo>
                  <a:pt x="7054245" y="5461654"/>
                </a:lnTo>
                <a:lnTo>
                  <a:pt x="7041874" y="5461003"/>
                </a:lnTo>
                <a:lnTo>
                  <a:pt x="7030805" y="5460352"/>
                </a:lnTo>
                <a:lnTo>
                  <a:pt x="7021689" y="5459050"/>
                </a:lnTo>
                <a:lnTo>
                  <a:pt x="7016479" y="5456445"/>
                </a:lnTo>
                <a:lnTo>
                  <a:pt x="7010619" y="5452538"/>
                </a:lnTo>
                <a:lnTo>
                  <a:pt x="7004759" y="5447980"/>
                </a:lnTo>
                <a:lnTo>
                  <a:pt x="6998247" y="5442120"/>
                </a:lnTo>
                <a:lnTo>
                  <a:pt x="6986527" y="5431702"/>
                </a:lnTo>
                <a:lnTo>
                  <a:pt x="6975458" y="5422586"/>
                </a:lnTo>
                <a:lnTo>
                  <a:pt x="6968946" y="5417377"/>
                </a:lnTo>
                <a:lnTo>
                  <a:pt x="6961784" y="5410214"/>
                </a:lnTo>
                <a:lnTo>
                  <a:pt x="6953970" y="5402401"/>
                </a:lnTo>
                <a:lnTo>
                  <a:pt x="6947459" y="5397192"/>
                </a:lnTo>
                <a:lnTo>
                  <a:pt x="6939645" y="5395238"/>
                </a:lnTo>
                <a:lnTo>
                  <a:pt x="6930529" y="5393936"/>
                </a:lnTo>
                <a:lnTo>
                  <a:pt x="6921413" y="5392634"/>
                </a:lnTo>
                <a:lnTo>
                  <a:pt x="6914251" y="5391983"/>
                </a:lnTo>
                <a:lnTo>
                  <a:pt x="6906437" y="5395238"/>
                </a:lnTo>
                <a:lnTo>
                  <a:pt x="6896019" y="5399145"/>
                </a:lnTo>
                <a:lnTo>
                  <a:pt x="6890810" y="5401098"/>
                </a:lnTo>
                <a:lnTo>
                  <a:pt x="6886252" y="5402401"/>
                </a:lnTo>
                <a:lnTo>
                  <a:pt x="6881694" y="5403052"/>
                </a:lnTo>
                <a:lnTo>
                  <a:pt x="6878438" y="5402401"/>
                </a:lnTo>
                <a:lnTo>
                  <a:pt x="6875833" y="5401098"/>
                </a:lnTo>
                <a:lnTo>
                  <a:pt x="6872578" y="5398494"/>
                </a:lnTo>
                <a:lnTo>
                  <a:pt x="6869973" y="5395238"/>
                </a:lnTo>
                <a:lnTo>
                  <a:pt x="6867369" y="5391983"/>
                </a:lnTo>
                <a:lnTo>
                  <a:pt x="6862160" y="5384820"/>
                </a:lnTo>
                <a:lnTo>
                  <a:pt x="6858253" y="5379611"/>
                </a:lnTo>
                <a:lnTo>
                  <a:pt x="6851741" y="5372448"/>
                </a:lnTo>
                <a:lnTo>
                  <a:pt x="6843928" y="5364635"/>
                </a:lnTo>
                <a:lnTo>
                  <a:pt x="6840021" y="5360728"/>
                </a:lnTo>
                <a:lnTo>
                  <a:pt x="6835463" y="5356821"/>
                </a:lnTo>
                <a:lnTo>
                  <a:pt x="6831556" y="5354216"/>
                </a:lnTo>
                <a:lnTo>
                  <a:pt x="6827649" y="5351612"/>
                </a:lnTo>
                <a:lnTo>
                  <a:pt x="6823091" y="5349659"/>
                </a:lnTo>
                <a:lnTo>
                  <a:pt x="6818533" y="5348356"/>
                </a:lnTo>
                <a:lnTo>
                  <a:pt x="6812022" y="5347054"/>
                </a:lnTo>
                <a:lnTo>
                  <a:pt x="6806813" y="5345752"/>
                </a:lnTo>
                <a:lnTo>
                  <a:pt x="6795743" y="5344449"/>
                </a:lnTo>
                <a:lnTo>
                  <a:pt x="6786627" y="5343798"/>
                </a:lnTo>
                <a:lnTo>
                  <a:pt x="6778814" y="5344449"/>
                </a:lnTo>
                <a:lnTo>
                  <a:pt x="6769698" y="5345101"/>
                </a:lnTo>
                <a:lnTo>
                  <a:pt x="6759280" y="5346403"/>
                </a:lnTo>
                <a:lnTo>
                  <a:pt x="6750815" y="5346403"/>
                </a:lnTo>
                <a:lnTo>
                  <a:pt x="6741048" y="5345101"/>
                </a:lnTo>
                <a:lnTo>
                  <a:pt x="6729327" y="5342496"/>
                </a:lnTo>
                <a:lnTo>
                  <a:pt x="6722816" y="5341194"/>
                </a:lnTo>
                <a:lnTo>
                  <a:pt x="6716956" y="5340543"/>
                </a:lnTo>
                <a:lnTo>
                  <a:pt x="6711747" y="5340543"/>
                </a:lnTo>
                <a:lnTo>
                  <a:pt x="6707840" y="5340543"/>
                </a:lnTo>
                <a:lnTo>
                  <a:pt x="6703282" y="5341194"/>
                </a:lnTo>
                <a:lnTo>
                  <a:pt x="6699375" y="5341845"/>
                </a:lnTo>
                <a:lnTo>
                  <a:pt x="6694817" y="5343798"/>
                </a:lnTo>
                <a:lnTo>
                  <a:pt x="6689608" y="5345752"/>
                </a:lnTo>
                <a:lnTo>
                  <a:pt x="6680492" y="5349659"/>
                </a:lnTo>
                <a:lnTo>
                  <a:pt x="6673981" y="5354216"/>
                </a:lnTo>
                <a:lnTo>
                  <a:pt x="6662260" y="5358774"/>
                </a:lnTo>
                <a:lnTo>
                  <a:pt x="6647284" y="5365286"/>
                </a:lnTo>
                <a:lnTo>
                  <a:pt x="6632308" y="5371146"/>
                </a:lnTo>
                <a:lnTo>
                  <a:pt x="6620587" y="5374402"/>
                </a:lnTo>
                <a:lnTo>
                  <a:pt x="6614076" y="5375704"/>
                </a:lnTo>
                <a:lnTo>
                  <a:pt x="6606913" y="5377006"/>
                </a:lnTo>
                <a:lnTo>
                  <a:pt x="6600402" y="5378309"/>
                </a:lnTo>
                <a:lnTo>
                  <a:pt x="6595193" y="5379611"/>
                </a:lnTo>
                <a:lnTo>
                  <a:pt x="6588030" y="5384820"/>
                </a:lnTo>
                <a:lnTo>
                  <a:pt x="6582170" y="5389378"/>
                </a:lnTo>
                <a:lnTo>
                  <a:pt x="6571101" y="5391983"/>
                </a:lnTo>
                <a:lnTo>
                  <a:pt x="6554822" y="5394587"/>
                </a:lnTo>
                <a:lnTo>
                  <a:pt x="6540497" y="5396540"/>
                </a:lnTo>
                <a:lnTo>
                  <a:pt x="6533335" y="5397192"/>
                </a:lnTo>
                <a:lnTo>
                  <a:pt x="6530730" y="5393936"/>
                </a:lnTo>
                <a:lnTo>
                  <a:pt x="6523568" y="5388076"/>
                </a:lnTo>
                <a:lnTo>
                  <a:pt x="6515103" y="5382215"/>
                </a:lnTo>
                <a:lnTo>
                  <a:pt x="6507940" y="5377006"/>
                </a:lnTo>
                <a:lnTo>
                  <a:pt x="6501429" y="5373100"/>
                </a:lnTo>
                <a:lnTo>
                  <a:pt x="6492964" y="5369844"/>
                </a:lnTo>
                <a:lnTo>
                  <a:pt x="6484499" y="5366588"/>
                </a:lnTo>
                <a:lnTo>
                  <a:pt x="6477337" y="5363984"/>
                </a:lnTo>
                <a:lnTo>
                  <a:pt x="6468872" y="5356821"/>
                </a:lnTo>
                <a:lnTo>
                  <a:pt x="6459756" y="5349007"/>
                </a:lnTo>
                <a:lnTo>
                  <a:pt x="6455849" y="5338589"/>
                </a:lnTo>
                <a:lnTo>
                  <a:pt x="6450640" y="5326869"/>
                </a:lnTo>
                <a:lnTo>
                  <a:pt x="6446082" y="5314497"/>
                </a:lnTo>
                <a:lnTo>
                  <a:pt x="6441524" y="5305381"/>
                </a:lnTo>
                <a:lnTo>
                  <a:pt x="6436966" y="5302125"/>
                </a:lnTo>
                <a:lnTo>
                  <a:pt x="6432408" y="5298219"/>
                </a:lnTo>
                <a:lnTo>
                  <a:pt x="6428501" y="5294312"/>
                </a:lnTo>
                <a:lnTo>
                  <a:pt x="6425897" y="5289754"/>
                </a:lnTo>
                <a:lnTo>
                  <a:pt x="6424595" y="5284545"/>
                </a:lnTo>
                <a:lnTo>
                  <a:pt x="6423943" y="5278033"/>
                </a:lnTo>
                <a:lnTo>
                  <a:pt x="6424595" y="5270871"/>
                </a:lnTo>
                <a:lnTo>
                  <a:pt x="6424595" y="5263057"/>
                </a:lnTo>
                <a:lnTo>
                  <a:pt x="6425246" y="5255895"/>
                </a:lnTo>
                <a:lnTo>
                  <a:pt x="6425246" y="5248732"/>
                </a:lnTo>
                <a:lnTo>
                  <a:pt x="6424595" y="5242221"/>
                </a:lnTo>
                <a:lnTo>
                  <a:pt x="6423292" y="5235709"/>
                </a:lnTo>
                <a:lnTo>
                  <a:pt x="6418734" y="5231151"/>
                </a:lnTo>
                <a:lnTo>
                  <a:pt x="6413525" y="5224640"/>
                </a:lnTo>
                <a:lnTo>
                  <a:pt x="6407665" y="5218780"/>
                </a:lnTo>
                <a:lnTo>
                  <a:pt x="6403107" y="5215524"/>
                </a:lnTo>
                <a:lnTo>
                  <a:pt x="6395293" y="5211617"/>
                </a:lnTo>
                <a:lnTo>
                  <a:pt x="6385526" y="5208361"/>
                </a:lnTo>
                <a:lnTo>
                  <a:pt x="6375108" y="5205106"/>
                </a:lnTo>
                <a:lnTo>
                  <a:pt x="6367295" y="5202501"/>
                </a:lnTo>
                <a:lnTo>
                  <a:pt x="6349714" y="5196641"/>
                </a:lnTo>
                <a:lnTo>
                  <a:pt x="6329529" y="5190130"/>
                </a:lnTo>
                <a:lnTo>
                  <a:pt x="6309343" y="5183618"/>
                </a:lnTo>
                <a:lnTo>
                  <a:pt x="6293065" y="5177107"/>
                </a:lnTo>
                <a:lnTo>
                  <a:pt x="6285902" y="5174502"/>
                </a:lnTo>
                <a:lnTo>
                  <a:pt x="6276786" y="5169944"/>
                </a:lnTo>
                <a:lnTo>
                  <a:pt x="6272228" y="5167991"/>
                </a:lnTo>
                <a:lnTo>
                  <a:pt x="6267670" y="5166037"/>
                </a:lnTo>
                <a:lnTo>
                  <a:pt x="6263763" y="5165386"/>
                </a:lnTo>
                <a:lnTo>
                  <a:pt x="6260508" y="5164735"/>
                </a:lnTo>
                <a:lnTo>
                  <a:pt x="6253996" y="5163433"/>
                </a:lnTo>
                <a:lnTo>
                  <a:pt x="6246834" y="5163433"/>
                </a:lnTo>
                <a:lnTo>
                  <a:pt x="6239671" y="5164084"/>
                </a:lnTo>
                <a:lnTo>
                  <a:pt x="6235113" y="5164735"/>
                </a:lnTo>
                <a:lnTo>
                  <a:pt x="6230555" y="5163433"/>
                </a:lnTo>
                <a:lnTo>
                  <a:pt x="6225997" y="5160828"/>
                </a:lnTo>
                <a:lnTo>
                  <a:pt x="6220788" y="5158224"/>
                </a:lnTo>
                <a:lnTo>
                  <a:pt x="6216230" y="5155619"/>
                </a:lnTo>
                <a:lnTo>
                  <a:pt x="6206463" y="5149108"/>
                </a:lnTo>
                <a:lnTo>
                  <a:pt x="6199301" y="5144550"/>
                </a:lnTo>
                <a:lnTo>
                  <a:pt x="6189534" y="5138690"/>
                </a:lnTo>
                <a:lnTo>
                  <a:pt x="6179767" y="5130876"/>
                </a:lnTo>
                <a:lnTo>
                  <a:pt x="6169348" y="5123713"/>
                </a:lnTo>
                <a:lnTo>
                  <a:pt x="6160233" y="5118504"/>
                </a:lnTo>
                <a:lnTo>
                  <a:pt x="6151117" y="5115249"/>
                </a:lnTo>
                <a:lnTo>
                  <a:pt x="6140698" y="5111342"/>
                </a:lnTo>
                <a:lnTo>
                  <a:pt x="6134838" y="5109388"/>
                </a:lnTo>
                <a:lnTo>
                  <a:pt x="6130280" y="5108086"/>
                </a:lnTo>
                <a:lnTo>
                  <a:pt x="6125722" y="5107435"/>
                </a:lnTo>
                <a:lnTo>
                  <a:pt x="6122467" y="5108086"/>
                </a:lnTo>
                <a:lnTo>
                  <a:pt x="6118559" y="5108737"/>
                </a:lnTo>
                <a:lnTo>
                  <a:pt x="6115304" y="5110691"/>
                </a:lnTo>
                <a:lnTo>
                  <a:pt x="6112048" y="5113295"/>
                </a:lnTo>
                <a:lnTo>
                  <a:pt x="6109443" y="5115900"/>
                </a:lnTo>
                <a:lnTo>
                  <a:pt x="6107490" y="5120458"/>
                </a:lnTo>
                <a:lnTo>
                  <a:pt x="6105537" y="5126969"/>
                </a:lnTo>
                <a:lnTo>
                  <a:pt x="6104235" y="5133481"/>
                </a:lnTo>
                <a:lnTo>
                  <a:pt x="6102281" y="5139341"/>
                </a:lnTo>
                <a:lnTo>
                  <a:pt x="6097072" y="5147154"/>
                </a:lnTo>
                <a:lnTo>
                  <a:pt x="6090561" y="5155619"/>
                </a:lnTo>
                <a:lnTo>
                  <a:pt x="6083398" y="5163433"/>
                </a:lnTo>
                <a:lnTo>
                  <a:pt x="6076887" y="5169944"/>
                </a:lnTo>
                <a:lnTo>
                  <a:pt x="6071027" y="5173851"/>
                </a:lnTo>
                <a:lnTo>
                  <a:pt x="6061911" y="5178409"/>
                </a:lnTo>
                <a:lnTo>
                  <a:pt x="6054097" y="5183618"/>
                </a:lnTo>
                <a:lnTo>
                  <a:pt x="6048237" y="5187525"/>
                </a:lnTo>
                <a:lnTo>
                  <a:pt x="6043679" y="5192083"/>
                </a:lnTo>
                <a:lnTo>
                  <a:pt x="6039121" y="5197943"/>
                </a:lnTo>
                <a:lnTo>
                  <a:pt x="6035214" y="5203152"/>
                </a:lnTo>
                <a:lnTo>
                  <a:pt x="6032609" y="5207710"/>
                </a:lnTo>
                <a:lnTo>
                  <a:pt x="6030656" y="5212268"/>
                </a:lnTo>
                <a:lnTo>
                  <a:pt x="6029353" y="5217477"/>
                </a:lnTo>
                <a:lnTo>
                  <a:pt x="6028051" y="5223338"/>
                </a:lnTo>
                <a:lnTo>
                  <a:pt x="6026749" y="5229849"/>
                </a:lnTo>
                <a:lnTo>
                  <a:pt x="6024795" y="5243523"/>
                </a:lnTo>
                <a:lnTo>
                  <a:pt x="6022842" y="5254592"/>
                </a:lnTo>
                <a:lnTo>
                  <a:pt x="6022191" y="5264359"/>
                </a:lnTo>
                <a:lnTo>
                  <a:pt x="6021540" y="5277382"/>
                </a:lnTo>
                <a:lnTo>
                  <a:pt x="6021540" y="5283894"/>
                </a:lnTo>
                <a:lnTo>
                  <a:pt x="6021540" y="5289754"/>
                </a:lnTo>
                <a:lnTo>
                  <a:pt x="6021540" y="5295614"/>
                </a:lnTo>
                <a:lnTo>
                  <a:pt x="6022842" y="5300172"/>
                </a:lnTo>
                <a:lnTo>
                  <a:pt x="6025447" y="5308637"/>
                </a:lnTo>
                <a:lnTo>
                  <a:pt x="6030656" y="5317753"/>
                </a:lnTo>
                <a:lnTo>
                  <a:pt x="6035865" y="5327520"/>
                </a:lnTo>
                <a:lnTo>
                  <a:pt x="6040423" y="5335333"/>
                </a:lnTo>
                <a:lnTo>
                  <a:pt x="6044981" y="5343798"/>
                </a:lnTo>
                <a:lnTo>
                  <a:pt x="6050841" y="5352914"/>
                </a:lnTo>
                <a:lnTo>
                  <a:pt x="6053446" y="5358123"/>
                </a:lnTo>
                <a:lnTo>
                  <a:pt x="6054748" y="5363332"/>
                </a:lnTo>
                <a:lnTo>
                  <a:pt x="6056050" y="5367890"/>
                </a:lnTo>
                <a:lnTo>
                  <a:pt x="6055399" y="5371797"/>
                </a:lnTo>
                <a:lnTo>
                  <a:pt x="6054748" y="5375053"/>
                </a:lnTo>
                <a:lnTo>
                  <a:pt x="6053446" y="5377657"/>
                </a:lnTo>
                <a:lnTo>
                  <a:pt x="6051492" y="5380913"/>
                </a:lnTo>
                <a:lnTo>
                  <a:pt x="6048888" y="5384169"/>
                </a:lnTo>
                <a:lnTo>
                  <a:pt x="6043027" y="5390029"/>
                </a:lnTo>
                <a:lnTo>
                  <a:pt x="6037819" y="5394587"/>
                </a:lnTo>
                <a:lnTo>
                  <a:pt x="6033261" y="5399145"/>
                </a:lnTo>
                <a:lnTo>
                  <a:pt x="6027400" y="5405005"/>
                </a:lnTo>
                <a:lnTo>
                  <a:pt x="6022191" y="5410214"/>
                </a:lnTo>
                <a:lnTo>
                  <a:pt x="6017633" y="5415423"/>
                </a:lnTo>
                <a:lnTo>
                  <a:pt x="6008517" y="5419981"/>
                </a:lnTo>
                <a:lnTo>
                  <a:pt x="5996797" y="5426493"/>
                </a:lnTo>
                <a:lnTo>
                  <a:pt x="5986379" y="5431702"/>
                </a:lnTo>
                <a:lnTo>
                  <a:pt x="5981821" y="5435609"/>
                </a:lnTo>
                <a:lnTo>
                  <a:pt x="5980518" y="5438864"/>
                </a:lnTo>
                <a:lnTo>
                  <a:pt x="5975960" y="5444074"/>
                </a:lnTo>
                <a:lnTo>
                  <a:pt x="5974007" y="5447329"/>
                </a:lnTo>
                <a:lnTo>
                  <a:pt x="5971402" y="5449283"/>
                </a:lnTo>
                <a:lnTo>
                  <a:pt x="5968798" y="5450585"/>
                </a:lnTo>
                <a:lnTo>
                  <a:pt x="5966844" y="5451236"/>
                </a:lnTo>
                <a:lnTo>
                  <a:pt x="5964240" y="5453190"/>
                </a:lnTo>
                <a:lnTo>
                  <a:pt x="5960984" y="5454492"/>
                </a:lnTo>
                <a:lnTo>
                  <a:pt x="5957728" y="5455143"/>
                </a:lnTo>
                <a:lnTo>
                  <a:pt x="5953821" y="5455794"/>
                </a:lnTo>
                <a:lnTo>
                  <a:pt x="5949263" y="5455794"/>
                </a:lnTo>
                <a:lnTo>
                  <a:pt x="5945357" y="5455143"/>
                </a:lnTo>
                <a:lnTo>
                  <a:pt x="5941450" y="5454492"/>
                </a:lnTo>
                <a:lnTo>
                  <a:pt x="5938194" y="5453841"/>
                </a:lnTo>
                <a:lnTo>
                  <a:pt x="5934939" y="5453190"/>
                </a:lnTo>
                <a:lnTo>
                  <a:pt x="5932334" y="5451887"/>
                </a:lnTo>
                <a:lnTo>
                  <a:pt x="5929729" y="5449934"/>
                </a:lnTo>
                <a:lnTo>
                  <a:pt x="5927125" y="5447329"/>
                </a:lnTo>
                <a:lnTo>
                  <a:pt x="5924520" y="5444725"/>
                </a:lnTo>
                <a:lnTo>
                  <a:pt x="5921916" y="5442771"/>
                </a:lnTo>
                <a:lnTo>
                  <a:pt x="5919962" y="5440818"/>
                </a:lnTo>
                <a:lnTo>
                  <a:pt x="5918009" y="5440818"/>
                </a:lnTo>
                <a:lnTo>
                  <a:pt x="5913451" y="5440167"/>
                </a:lnTo>
                <a:lnTo>
                  <a:pt x="5908242" y="5439516"/>
                </a:lnTo>
                <a:lnTo>
                  <a:pt x="5903033" y="5440167"/>
                </a:lnTo>
                <a:lnTo>
                  <a:pt x="5897824" y="5440818"/>
                </a:lnTo>
                <a:lnTo>
                  <a:pt x="5892615" y="5440818"/>
                </a:lnTo>
                <a:lnTo>
                  <a:pt x="5887405" y="5441469"/>
                </a:lnTo>
                <a:lnTo>
                  <a:pt x="5882847" y="5441469"/>
                </a:lnTo>
                <a:lnTo>
                  <a:pt x="5879592" y="5440818"/>
                </a:lnTo>
                <a:lnTo>
                  <a:pt x="5876336" y="5440167"/>
                </a:lnTo>
                <a:lnTo>
                  <a:pt x="5873080" y="5439516"/>
                </a:lnTo>
                <a:lnTo>
                  <a:pt x="5869173" y="5437562"/>
                </a:lnTo>
                <a:lnTo>
                  <a:pt x="5865918" y="5436260"/>
                </a:lnTo>
                <a:lnTo>
                  <a:pt x="5858104" y="5431702"/>
                </a:lnTo>
                <a:lnTo>
                  <a:pt x="5851593" y="5427795"/>
                </a:lnTo>
                <a:lnTo>
                  <a:pt x="5847035" y="5424539"/>
                </a:lnTo>
                <a:lnTo>
                  <a:pt x="5841826" y="5420633"/>
                </a:lnTo>
                <a:lnTo>
                  <a:pt x="5838570" y="5418679"/>
                </a:lnTo>
                <a:lnTo>
                  <a:pt x="5835965" y="5416726"/>
                </a:lnTo>
                <a:lnTo>
                  <a:pt x="5833361" y="5415423"/>
                </a:lnTo>
                <a:lnTo>
                  <a:pt x="5831407" y="5415423"/>
                </a:lnTo>
                <a:lnTo>
                  <a:pt x="5828152" y="5413470"/>
                </a:lnTo>
                <a:lnTo>
                  <a:pt x="5824245" y="5412168"/>
                </a:lnTo>
                <a:lnTo>
                  <a:pt x="5819687" y="5411517"/>
                </a:lnTo>
                <a:lnTo>
                  <a:pt x="5814478" y="5410866"/>
                </a:lnTo>
                <a:lnTo>
                  <a:pt x="5804711" y="5410214"/>
                </a:lnTo>
                <a:lnTo>
                  <a:pt x="5797548" y="5410214"/>
                </a:lnTo>
                <a:lnTo>
                  <a:pt x="5791688" y="5412168"/>
                </a:lnTo>
                <a:lnTo>
                  <a:pt x="5786479" y="5414772"/>
                </a:lnTo>
                <a:lnTo>
                  <a:pt x="5781270" y="5416726"/>
                </a:lnTo>
                <a:lnTo>
                  <a:pt x="5777363" y="5417377"/>
                </a:lnTo>
                <a:lnTo>
                  <a:pt x="5773456" y="5417377"/>
                </a:lnTo>
                <a:lnTo>
                  <a:pt x="5768898" y="5416075"/>
                </a:lnTo>
                <a:lnTo>
                  <a:pt x="5764340" y="5414772"/>
                </a:lnTo>
                <a:lnTo>
                  <a:pt x="5759782" y="5413470"/>
                </a:lnTo>
                <a:lnTo>
                  <a:pt x="5751317" y="5408912"/>
                </a:lnTo>
                <a:lnTo>
                  <a:pt x="5744155" y="5405005"/>
                </a:lnTo>
                <a:lnTo>
                  <a:pt x="5738946" y="5400447"/>
                </a:lnTo>
                <a:lnTo>
                  <a:pt x="5732435" y="5394587"/>
                </a:lnTo>
                <a:lnTo>
                  <a:pt x="5725272" y="5388076"/>
                </a:lnTo>
                <a:lnTo>
                  <a:pt x="5718761" y="5382215"/>
                </a:lnTo>
                <a:lnTo>
                  <a:pt x="5714203" y="5378960"/>
                </a:lnTo>
                <a:lnTo>
                  <a:pt x="5708993" y="5374402"/>
                </a:lnTo>
                <a:lnTo>
                  <a:pt x="5704435" y="5368542"/>
                </a:lnTo>
                <a:lnTo>
                  <a:pt x="5701180" y="5363984"/>
                </a:lnTo>
                <a:lnTo>
                  <a:pt x="5698575" y="5359426"/>
                </a:lnTo>
                <a:lnTo>
                  <a:pt x="5695971" y="5354216"/>
                </a:lnTo>
                <a:lnTo>
                  <a:pt x="5692715" y="5347054"/>
                </a:lnTo>
                <a:lnTo>
                  <a:pt x="5690111" y="5339891"/>
                </a:lnTo>
                <a:lnTo>
                  <a:pt x="5688157" y="5332729"/>
                </a:lnTo>
                <a:lnTo>
                  <a:pt x="5685553" y="5326869"/>
                </a:lnTo>
                <a:lnTo>
                  <a:pt x="5682948" y="5321660"/>
                </a:lnTo>
                <a:lnTo>
                  <a:pt x="5680343" y="5317753"/>
                </a:lnTo>
                <a:lnTo>
                  <a:pt x="5674483" y="5313846"/>
                </a:lnTo>
                <a:lnTo>
                  <a:pt x="5667321" y="5310590"/>
                </a:lnTo>
                <a:lnTo>
                  <a:pt x="5660158" y="5307335"/>
                </a:lnTo>
                <a:lnTo>
                  <a:pt x="5654949" y="5305381"/>
                </a:lnTo>
                <a:lnTo>
                  <a:pt x="5645833" y="5303428"/>
                </a:lnTo>
                <a:lnTo>
                  <a:pt x="5635415" y="5301474"/>
                </a:lnTo>
                <a:lnTo>
                  <a:pt x="5625648" y="5300823"/>
                </a:lnTo>
                <a:lnTo>
                  <a:pt x="5616532" y="5300172"/>
                </a:lnTo>
                <a:lnTo>
                  <a:pt x="5613276" y="5299521"/>
                </a:lnTo>
                <a:lnTo>
                  <a:pt x="5608718" y="5298870"/>
                </a:lnTo>
                <a:lnTo>
                  <a:pt x="5604160" y="5298870"/>
                </a:lnTo>
                <a:lnTo>
                  <a:pt x="5598951" y="5299521"/>
                </a:lnTo>
                <a:lnTo>
                  <a:pt x="5588533" y="5300823"/>
                </a:lnTo>
                <a:lnTo>
                  <a:pt x="5580719" y="5302777"/>
                </a:lnTo>
                <a:lnTo>
                  <a:pt x="5574208" y="5302777"/>
                </a:lnTo>
                <a:lnTo>
                  <a:pt x="5565743" y="5304079"/>
                </a:lnTo>
                <a:lnTo>
                  <a:pt x="5557929" y="5306032"/>
                </a:lnTo>
                <a:lnTo>
                  <a:pt x="5552069" y="5307986"/>
                </a:lnTo>
                <a:lnTo>
                  <a:pt x="5550767" y="5309939"/>
                </a:lnTo>
                <a:lnTo>
                  <a:pt x="5548813" y="5312544"/>
                </a:lnTo>
                <a:lnTo>
                  <a:pt x="5546860" y="5314497"/>
                </a:lnTo>
                <a:lnTo>
                  <a:pt x="5544907" y="5315148"/>
                </a:lnTo>
                <a:lnTo>
                  <a:pt x="5542302" y="5315799"/>
                </a:lnTo>
                <a:lnTo>
                  <a:pt x="5539697" y="5315799"/>
                </a:lnTo>
                <a:lnTo>
                  <a:pt x="5536442" y="5315148"/>
                </a:lnTo>
                <a:lnTo>
                  <a:pt x="5533186" y="5313846"/>
                </a:lnTo>
                <a:lnTo>
                  <a:pt x="5529930" y="5312544"/>
                </a:lnTo>
                <a:lnTo>
                  <a:pt x="5526675" y="5310590"/>
                </a:lnTo>
                <a:lnTo>
                  <a:pt x="5524070" y="5307986"/>
                </a:lnTo>
                <a:lnTo>
                  <a:pt x="5522117" y="5305381"/>
                </a:lnTo>
                <a:lnTo>
                  <a:pt x="5521466" y="5302777"/>
                </a:lnTo>
                <a:lnTo>
                  <a:pt x="5522117" y="5299521"/>
                </a:lnTo>
                <a:lnTo>
                  <a:pt x="5522768" y="5295614"/>
                </a:lnTo>
                <a:lnTo>
                  <a:pt x="5524070" y="5291056"/>
                </a:lnTo>
                <a:lnTo>
                  <a:pt x="5525373" y="5287149"/>
                </a:lnTo>
                <a:lnTo>
                  <a:pt x="5526024" y="5283242"/>
                </a:lnTo>
                <a:lnTo>
                  <a:pt x="5525373" y="5279336"/>
                </a:lnTo>
                <a:lnTo>
                  <a:pt x="5524721" y="5277382"/>
                </a:lnTo>
                <a:lnTo>
                  <a:pt x="5522768" y="5275429"/>
                </a:lnTo>
                <a:lnTo>
                  <a:pt x="5520815" y="5274126"/>
                </a:lnTo>
                <a:lnTo>
                  <a:pt x="5518210" y="5272824"/>
                </a:lnTo>
                <a:lnTo>
                  <a:pt x="5514954" y="5272173"/>
                </a:lnTo>
                <a:lnTo>
                  <a:pt x="5508443" y="5271522"/>
                </a:lnTo>
                <a:lnTo>
                  <a:pt x="5501280" y="5270871"/>
                </a:lnTo>
                <a:lnTo>
                  <a:pt x="5486955" y="5272824"/>
                </a:lnTo>
                <a:lnTo>
                  <a:pt x="5475886" y="5274778"/>
                </a:lnTo>
                <a:lnTo>
                  <a:pt x="5464817" y="5275429"/>
                </a:lnTo>
                <a:lnTo>
                  <a:pt x="5452445" y="5276731"/>
                </a:lnTo>
                <a:lnTo>
                  <a:pt x="5446585" y="5277382"/>
                </a:lnTo>
                <a:lnTo>
                  <a:pt x="5440725" y="5278684"/>
                </a:lnTo>
                <a:lnTo>
                  <a:pt x="5435515" y="5280638"/>
                </a:lnTo>
                <a:lnTo>
                  <a:pt x="5432260" y="5282591"/>
                </a:lnTo>
                <a:lnTo>
                  <a:pt x="5429004" y="5283894"/>
                </a:lnTo>
                <a:lnTo>
                  <a:pt x="5426399" y="5286498"/>
                </a:lnTo>
                <a:lnTo>
                  <a:pt x="5423144" y="5289754"/>
                </a:lnTo>
                <a:lnTo>
                  <a:pt x="5419888" y="5293661"/>
                </a:lnTo>
                <a:lnTo>
                  <a:pt x="5415981" y="5297567"/>
                </a:lnTo>
                <a:lnTo>
                  <a:pt x="5412725" y="5300823"/>
                </a:lnTo>
                <a:lnTo>
                  <a:pt x="5410121" y="5303428"/>
                </a:lnTo>
                <a:lnTo>
                  <a:pt x="5406865" y="5305381"/>
                </a:lnTo>
                <a:lnTo>
                  <a:pt x="5399703" y="5306032"/>
                </a:lnTo>
                <a:lnTo>
                  <a:pt x="5391889" y="5306032"/>
                </a:lnTo>
                <a:lnTo>
                  <a:pt x="5383424" y="5305381"/>
                </a:lnTo>
                <a:lnTo>
                  <a:pt x="5376262" y="5305381"/>
                </a:lnTo>
                <a:lnTo>
                  <a:pt x="5370401" y="5307986"/>
                </a:lnTo>
                <a:lnTo>
                  <a:pt x="5361937" y="5312544"/>
                </a:lnTo>
                <a:lnTo>
                  <a:pt x="5354123" y="5316450"/>
                </a:lnTo>
                <a:lnTo>
                  <a:pt x="5350867" y="5317753"/>
                </a:lnTo>
                <a:lnTo>
                  <a:pt x="5346309" y="5319706"/>
                </a:lnTo>
                <a:lnTo>
                  <a:pt x="5337845" y="5322962"/>
                </a:lnTo>
                <a:lnTo>
                  <a:pt x="5328077" y="5327520"/>
                </a:lnTo>
                <a:lnTo>
                  <a:pt x="5319613" y="5330776"/>
                </a:lnTo>
                <a:lnTo>
                  <a:pt x="5312450" y="5335333"/>
                </a:lnTo>
                <a:lnTo>
                  <a:pt x="5303334" y="5339891"/>
                </a:lnTo>
                <a:lnTo>
                  <a:pt x="5298776" y="5342496"/>
                </a:lnTo>
                <a:lnTo>
                  <a:pt x="5294218" y="5345101"/>
                </a:lnTo>
                <a:lnTo>
                  <a:pt x="5290311" y="5345752"/>
                </a:lnTo>
                <a:lnTo>
                  <a:pt x="5287056" y="5346403"/>
                </a:lnTo>
                <a:lnTo>
                  <a:pt x="5283149" y="5345752"/>
                </a:lnTo>
                <a:lnTo>
                  <a:pt x="5278591" y="5345101"/>
                </a:lnTo>
                <a:lnTo>
                  <a:pt x="5274684" y="5342496"/>
                </a:lnTo>
                <a:lnTo>
                  <a:pt x="5270126" y="5340543"/>
                </a:lnTo>
                <a:lnTo>
                  <a:pt x="5266219" y="5338589"/>
                </a:lnTo>
                <a:lnTo>
                  <a:pt x="5261661" y="5337287"/>
                </a:lnTo>
                <a:lnTo>
                  <a:pt x="5257755" y="5335985"/>
                </a:lnTo>
                <a:lnTo>
                  <a:pt x="5253848" y="5335333"/>
                </a:lnTo>
                <a:lnTo>
                  <a:pt x="5248639" y="5335985"/>
                </a:lnTo>
                <a:lnTo>
                  <a:pt x="5242778" y="5335985"/>
                </a:lnTo>
                <a:lnTo>
                  <a:pt x="5239523" y="5336636"/>
                </a:lnTo>
                <a:lnTo>
                  <a:pt x="5236918" y="5337938"/>
                </a:lnTo>
                <a:lnTo>
                  <a:pt x="5234965" y="5339240"/>
                </a:lnTo>
                <a:lnTo>
                  <a:pt x="5233662" y="5340543"/>
                </a:lnTo>
                <a:lnTo>
                  <a:pt x="5232360" y="5350310"/>
                </a:lnTo>
                <a:lnTo>
                  <a:pt x="5231058" y="5359426"/>
                </a:lnTo>
                <a:lnTo>
                  <a:pt x="5230407" y="5362030"/>
                </a:lnTo>
                <a:lnTo>
                  <a:pt x="5229756" y="5365937"/>
                </a:lnTo>
                <a:lnTo>
                  <a:pt x="5228453" y="5369193"/>
                </a:lnTo>
                <a:lnTo>
                  <a:pt x="5226500" y="5373100"/>
                </a:lnTo>
                <a:lnTo>
                  <a:pt x="5222593" y="5379611"/>
                </a:lnTo>
                <a:lnTo>
                  <a:pt x="5218035" y="5384820"/>
                </a:lnTo>
                <a:lnTo>
                  <a:pt x="5210873" y="5388727"/>
                </a:lnTo>
                <a:lnTo>
                  <a:pt x="5201105" y="5393285"/>
                </a:lnTo>
                <a:lnTo>
                  <a:pt x="5190687" y="5397192"/>
                </a:lnTo>
                <a:lnTo>
                  <a:pt x="5182223" y="5399796"/>
                </a:lnTo>
                <a:lnTo>
                  <a:pt x="5177665" y="5401750"/>
                </a:lnTo>
                <a:lnTo>
                  <a:pt x="5171804" y="5403052"/>
                </a:lnTo>
                <a:lnTo>
                  <a:pt x="5165293" y="5404354"/>
                </a:lnTo>
                <a:lnTo>
                  <a:pt x="5158781" y="5405656"/>
                </a:lnTo>
                <a:lnTo>
                  <a:pt x="5145108" y="5408261"/>
                </a:lnTo>
                <a:lnTo>
                  <a:pt x="5133387" y="5410214"/>
                </a:lnTo>
                <a:lnTo>
                  <a:pt x="5121667" y="5411517"/>
                </a:lnTo>
                <a:lnTo>
                  <a:pt x="5107342" y="5412819"/>
                </a:lnTo>
                <a:lnTo>
                  <a:pt x="5100179" y="5413470"/>
                </a:lnTo>
                <a:lnTo>
                  <a:pt x="5093017" y="5414772"/>
                </a:lnTo>
                <a:lnTo>
                  <a:pt x="5087156" y="5416075"/>
                </a:lnTo>
                <a:lnTo>
                  <a:pt x="5082598" y="5417377"/>
                </a:lnTo>
                <a:lnTo>
                  <a:pt x="5078040" y="5418679"/>
                </a:lnTo>
                <a:lnTo>
                  <a:pt x="5072831" y="5421284"/>
                </a:lnTo>
                <a:lnTo>
                  <a:pt x="5066320" y="5423888"/>
                </a:lnTo>
                <a:lnTo>
                  <a:pt x="5061762" y="5425191"/>
                </a:lnTo>
                <a:lnTo>
                  <a:pt x="5055251" y="5427795"/>
                </a:lnTo>
                <a:lnTo>
                  <a:pt x="5048088" y="5429749"/>
                </a:lnTo>
                <a:lnTo>
                  <a:pt x="5040274" y="5432353"/>
                </a:lnTo>
                <a:lnTo>
                  <a:pt x="5033763" y="5433004"/>
                </a:lnTo>
                <a:lnTo>
                  <a:pt x="5029205" y="5434958"/>
                </a:lnTo>
                <a:lnTo>
                  <a:pt x="5022694" y="5436911"/>
                </a:lnTo>
                <a:lnTo>
                  <a:pt x="5019438" y="5437562"/>
                </a:lnTo>
                <a:lnTo>
                  <a:pt x="5016182" y="5437562"/>
                </a:lnTo>
                <a:lnTo>
                  <a:pt x="5013578" y="5436911"/>
                </a:lnTo>
                <a:lnTo>
                  <a:pt x="5010973" y="5435609"/>
                </a:lnTo>
                <a:lnTo>
                  <a:pt x="5010322" y="5433004"/>
                </a:lnTo>
                <a:lnTo>
                  <a:pt x="5010973" y="5431051"/>
                </a:lnTo>
                <a:lnTo>
                  <a:pt x="5012275" y="5428446"/>
                </a:lnTo>
                <a:lnTo>
                  <a:pt x="5013578" y="5425191"/>
                </a:lnTo>
                <a:lnTo>
                  <a:pt x="5014880" y="5422586"/>
                </a:lnTo>
                <a:lnTo>
                  <a:pt x="5016182" y="5419981"/>
                </a:lnTo>
                <a:lnTo>
                  <a:pt x="5016182" y="5417377"/>
                </a:lnTo>
                <a:lnTo>
                  <a:pt x="5016182" y="5415423"/>
                </a:lnTo>
                <a:lnTo>
                  <a:pt x="5013578" y="5413470"/>
                </a:lnTo>
                <a:lnTo>
                  <a:pt x="5010973" y="5412819"/>
                </a:lnTo>
                <a:lnTo>
                  <a:pt x="5007066" y="5412819"/>
                </a:lnTo>
                <a:lnTo>
                  <a:pt x="5003159" y="5412819"/>
                </a:lnTo>
                <a:lnTo>
                  <a:pt x="4995997" y="5413470"/>
                </a:lnTo>
                <a:lnTo>
                  <a:pt x="4990788" y="5412819"/>
                </a:lnTo>
                <a:lnTo>
                  <a:pt x="4987532" y="5410866"/>
                </a:lnTo>
                <a:lnTo>
                  <a:pt x="4984927" y="5408912"/>
                </a:lnTo>
                <a:lnTo>
                  <a:pt x="4981672" y="5405656"/>
                </a:lnTo>
                <a:lnTo>
                  <a:pt x="4978416" y="5401750"/>
                </a:lnTo>
                <a:lnTo>
                  <a:pt x="4972556" y="5393936"/>
                </a:lnTo>
                <a:lnTo>
                  <a:pt x="4967998" y="5387425"/>
                </a:lnTo>
                <a:lnTo>
                  <a:pt x="4964091" y="5379611"/>
                </a:lnTo>
                <a:lnTo>
                  <a:pt x="4961487" y="5369193"/>
                </a:lnTo>
                <a:lnTo>
                  <a:pt x="4959533" y="5363984"/>
                </a:lnTo>
                <a:lnTo>
                  <a:pt x="4957580" y="5359426"/>
                </a:lnTo>
                <a:lnTo>
                  <a:pt x="4954975" y="5354868"/>
                </a:lnTo>
                <a:lnTo>
                  <a:pt x="4952371" y="5351612"/>
                </a:lnTo>
                <a:lnTo>
                  <a:pt x="4950417" y="5349659"/>
                </a:lnTo>
                <a:lnTo>
                  <a:pt x="4946510" y="5348356"/>
                </a:lnTo>
                <a:lnTo>
                  <a:pt x="4941952" y="5347054"/>
                </a:lnTo>
                <a:lnTo>
                  <a:pt x="4937395" y="5345752"/>
                </a:lnTo>
                <a:lnTo>
                  <a:pt x="4928930" y="5344449"/>
                </a:lnTo>
                <a:lnTo>
                  <a:pt x="4921116" y="5343798"/>
                </a:lnTo>
                <a:lnTo>
                  <a:pt x="4916558" y="5346403"/>
                </a:lnTo>
                <a:lnTo>
                  <a:pt x="4909395" y="5349007"/>
                </a:lnTo>
                <a:lnTo>
                  <a:pt x="4902233" y="5351612"/>
                </a:lnTo>
                <a:lnTo>
                  <a:pt x="4895722" y="5354216"/>
                </a:lnTo>
                <a:lnTo>
                  <a:pt x="4884652" y="5354868"/>
                </a:lnTo>
                <a:lnTo>
                  <a:pt x="4870978" y="5356170"/>
                </a:lnTo>
                <a:lnTo>
                  <a:pt x="4863816" y="5356821"/>
                </a:lnTo>
                <a:lnTo>
                  <a:pt x="4857956" y="5357472"/>
                </a:lnTo>
                <a:lnTo>
                  <a:pt x="4852095" y="5357472"/>
                </a:lnTo>
                <a:lnTo>
                  <a:pt x="4847537" y="5356821"/>
                </a:lnTo>
                <a:lnTo>
                  <a:pt x="4843631" y="5354216"/>
                </a:lnTo>
                <a:lnTo>
                  <a:pt x="4839073" y="5350961"/>
                </a:lnTo>
                <a:lnTo>
                  <a:pt x="4835166" y="5347705"/>
                </a:lnTo>
                <a:lnTo>
                  <a:pt x="4830608" y="5343798"/>
                </a:lnTo>
                <a:lnTo>
                  <a:pt x="4822794" y="5334682"/>
                </a:lnTo>
                <a:lnTo>
                  <a:pt x="4816283" y="5328171"/>
                </a:lnTo>
                <a:lnTo>
                  <a:pt x="4812376" y="5321008"/>
                </a:lnTo>
                <a:lnTo>
                  <a:pt x="4807818" y="5312544"/>
                </a:lnTo>
                <a:lnTo>
                  <a:pt x="4803911" y="5304730"/>
                </a:lnTo>
                <a:lnTo>
                  <a:pt x="4801307" y="5297567"/>
                </a:lnTo>
                <a:lnTo>
                  <a:pt x="4802609" y="5288452"/>
                </a:lnTo>
                <a:lnTo>
                  <a:pt x="4804562" y="5277382"/>
                </a:lnTo>
                <a:lnTo>
                  <a:pt x="4805865" y="5271522"/>
                </a:lnTo>
                <a:lnTo>
                  <a:pt x="4806516" y="5266313"/>
                </a:lnTo>
                <a:lnTo>
                  <a:pt x="4807167" y="5261104"/>
                </a:lnTo>
                <a:lnTo>
                  <a:pt x="4806516" y="5256546"/>
                </a:lnTo>
                <a:lnTo>
                  <a:pt x="4803911" y="5250034"/>
                </a:lnTo>
                <a:lnTo>
                  <a:pt x="4801307" y="5242221"/>
                </a:lnTo>
                <a:lnTo>
                  <a:pt x="4797400" y="5233756"/>
                </a:lnTo>
                <a:lnTo>
                  <a:pt x="4793493" y="5228547"/>
                </a:lnTo>
                <a:lnTo>
                  <a:pt x="4791539" y="5226593"/>
                </a:lnTo>
                <a:lnTo>
                  <a:pt x="4788935" y="5225291"/>
                </a:lnTo>
                <a:lnTo>
                  <a:pt x="4785679" y="5223989"/>
                </a:lnTo>
                <a:lnTo>
                  <a:pt x="4782423" y="5223338"/>
                </a:lnTo>
                <a:lnTo>
                  <a:pt x="4775912" y="5222035"/>
                </a:lnTo>
                <a:lnTo>
                  <a:pt x="4770703" y="5220733"/>
                </a:lnTo>
                <a:lnTo>
                  <a:pt x="4763541" y="5217477"/>
                </a:lnTo>
                <a:lnTo>
                  <a:pt x="4753773" y="5213571"/>
                </a:lnTo>
                <a:lnTo>
                  <a:pt x="4745960" y="5209664"/>
                </a:lnTo>
                <a:lnTo>
                  <a:pt x="4742704" y="5207710"/>
                </a:lnTo>
                <a:lnTo>
                  <a:pt x="4742704" y="5203804"/>
                </a:lnTo>
                <a:lnTo>
                  <a:pt x="4742704" y="5195990"/>
                </a:lnTo>
                <a:lnTo>
                  <a:pt x="4742704" y="5186874"/>
                </a:lnTo>
                <a:lnTo>
                  <a:pt x="4742704" y="5179711"/>
                </a:lnTo>
                <a:lnTo>
                  <a:pt x="4742053" y="5170595"/>
                </a:lnTo>
                <a:lnTo>
                  <a:pt x="4741402" y="5158224"/>
                </a:lnTo>
                <a:lnTo>
                  <a:pt x="4741402" y="5146503"/>
                </a:lnTo>
                <a:lnTo>
                  <a:pt x="4740099" y="5136736"/>
                </a:lnTo>
                <a:lnTo>
                  <a:pt x="4738797" y="5132178"/>
                </a:lnTo>
                <a:lnTo>
                  <a:pt x="4737495" y="5128271"/>
                </a:lnTo>
                <a:lnTo>
                  <a:pt x="4734890" y="5123713"/>
                </a:lnTo>
                <a:lnTo>
                  <a:pt x="4732286" y="5119807"/>
                </a:lnTo>
                <a:lnTo>
                  <a:pt x="4725774" y="5111993"/>
                </a:lnTo>
                <a:lnTo>
                  <a:pt x="4719914" y="5105482"/>
                </a:lnTo>
                <a:lnTo>
                  <a:pt x="4713403" y="5099621"/>
                </a:lnTo>
                <a:lnTo>
                  <a:pt x="4704938" y="5093110"/>
                </a:lnTo>
                <a:lnTo>
                  <a:pt x="4695822" y="5087250"/>
                </a:lnTo>
                <a:lnTo>
                  <a:pt x="4688660" y="5082692"/>
                </a:lnTo>
                <a:lnTo>
                  <a:pt x="4682148" y="5080738"/>
                </a:lnTo>
                <a:lnTo>
                  <a:pt x="4674986" y="5078134"/>
                </a:lnTo>
                <a:lnTo>
                  <a:pt x="4667172" y="5076180"/>
                </a:lnTo>
                <a:lnTo>
                  <a:pt x="4660661" y="5074878"/>
                </a:lnTo>
                <a:lnTo>
                  <a:pt x="4656103" y="5076832"/>
                </a:lnTo>
                <a:lnTo>
                  <a:pt x="4650894" y="5080087"/>
                </a:lnTo>
                <a:lnTo>
                  <a:pt x="4645033" y="5083343"/>
                </a:lnTo>
                <a:lnTo>
                  <a:pt x="4640475" y="5085296"/>
                </a:lnTo>
                <a:lnTo>
                  <a:pt x="4631359" y="5078785"/>
                </a:lnTo>
                <a:lnTo>
                  <a:pt x="4622895" y="5072274"/>
                </a:lnTo>
                <a:lnTo>
                  <a:pt x="4617685" y="5076832"/>
                </a:lnTo>
                <a:lnTo>
                  <a:pt x="4611825" y="5083343"/>
                </a:lnTo>
                <a:lnTo>
                  <a:pt x="4608570" y="5086599"/>
                </a:lnTo>
                <a:lnTo>
                  <a:pt x="4605965" y="5089203"/>
                </a:lnTo>
                <a:lnTo>
                  <a:pt x="4604012" y="5090505"/>
                </a:lnTo>
                <a:lnTo>
                  <a:pt x="4602709" y="5090505"/>
                </a:lnTo>
                <a:lnTo>
                  <a:pt x="4595547" y="5090505"/>
                </a:lnTo>
                <a:lnTo>
                  <a:pt x="4585129" y="5091808"/>
                </a:lnTo>
                <a:lnTo>
                  <a:pt x="4574059" y="5092459"/>
                </a:lnTo>
                <a:lnTo>
                  <a:pt x="4563641" y="5093110"/>
                </a:lnTo>
                <a:lnTo>
                  <a:pt x="4557130" y="5095063"/>
                </a:lnTo>
                <a:lnTo>
                  <a:pt x="4549967" y="5097017"/>
                </a:lnTo>
                <a:lnTo>
                  <a:pt x="4546060" y="5098319"/>
                </a:lnTo>
                <a:lnTo>
                  <a:pt x="4542153" y="5098319"/>
                </a:lnTo>
                <a:lnTo>
                  <a:pt x="4538898" y="5098319"/>
                </a:lnTo>
                <a:lnTo>
                  <a:pt x="4535642" y="5097668"/>
                </a:lnTo>
                <a:lnTo>
                  <a:pt x="4531735" y="5096366"/>
                </a:lnTo>
                <a:lnTo>
                  <a:pt x="4527828" y="5093761"/>
                </a:lnTo>
                <a:lnTo>
                  <a:pt x="4523922" y="5090505"/>
                </a:lnTo>
                <a:lnTo>
                  <a:pt x="4520015" y="5086599"/>
                </a:lnTo>
                <a:lnTo>
                  <a:pt x="4516108" y="5082692"/>
                </a:lnTo>
                <a:lnTo>
                  <a:pt x="4512852" y="5078134"/>
                </a:lnTo>
                <a:lnTo>
                  <a:pt x="4510248" y="5074227"/>
                </a:lnTo>
                <a:lnTo>
                  <a:pt x="4507643" y="5070320"/>
                </a:lnTo>
                <a:lnTo>
                  <a:pt x="4503736" y="5062506"/>
                </a:lnTo>
                <a:lnTo>
                  <a:pt x="4500481" y="5053391"/>
                </a:lnTo>
                <a:lnTo>
                  <a:pt x="4496574" y="5044275"/>
                </a:lnTo>
                <a:lnTo>
                  <a:pt x="4492667" y="5037112"/>
                </a:lnTo>
                <a:lnTo>
                  <a:pt x="4487458" y="5029298"/>
                </a:lnTo>
                <a:lnTo>
                  <a:pt x="4482249" y="5023438"/>
                </a:lnTo>
                <a:lnTo>
                  <a:pt x="4480946" y="5016927"/>
                </a:lnTo>
                <a:lnTo>
                  <a:pt x="4480295" y="5009764"/>
                </a:lnTo>
                <a:lnTo>
                  <a:pt x="4479644" y="5001951"/>
                </a:lnTo>
                <a:lnTo>
                  <a:pt x="4479644" y="4995439"/>
                </a:lnTo>
                <a:lnTo>
                  <a:pt x="4477691" y="4990881"/>
                </a:lnTo>
                <a:lnTo>
                  <a:pt x="4474435" y="4984370"/>
                </a:lnTo>
                <a:lnTo>
                  <a:pt x="4471179" y="4977858"/>
                </a:lnTo>
                <a:lnTo>
                  <a:pt x="4467273" y="4972649"/>
                </a:lnTo>
                <a:lnTo>
                  <a:pt x="4461412" y="4971347"/>
                </a:lnTo>
                <a:lnTo>
                  <a:pt x="4454250" y="4970696"/>
                </a:lnTo>
                <a:lnTo>
                  <a:pt x="4446436" y="4971347"/>
                </a:lnTo>
                <a:lnTo>
                  <a:pt x="4441227" y="4972649"/>
                </a:lnTo>
                <a:lnTo>
                  <a:pt x="4438622" y="4973301"/>
                </a:lnTo>
                <a:lnTo>
                  <a:pt x="4434716" y="4974603"/>
                </a:lnTo>
                <a:lnTo>
                  <a:pt x="4430809" y="4975905"/>
                </a:lnTo>
                <a:lnTo>
                  <a:pt x="4428204" y="4977858"/>
                </a:lnTo>
                <a:lnTo>
                  <a:pt x="4427553" y="4979812"/>
                </a:lnTo>
                <a:lnTo>
                  <a:pt x="4427553" y="4983068"/>
                </a:lnTo>
                <a:lnTo>
                  <a:pt x="4428204" y="4986323"/>
                </a:lnTo>
                <a:lnTo>
                  <a:pt x="4428204" y="4989579"/>
                </a:lnTo>
                <a:lnTo>
                  <a:pt x="4428855" y="4993486"/>
                </a:lnTo>
                <a:lnTo>
                  <a:pt x="4428855" y="4996742"/>
                </a:lnTo>
                <a:lnTo>
                  <a:pt x="4428855" y="4999997"/>
                </a:lnTo>
                <a:lnTo>
                  <a:pt x="4428204" y="5003253"/>
                </a:lnTo>
                <a:lnTo>
                  <a:pt x="4428204" y="5007811"/>
                </a:lnTo>
                <a:lnTo>
                  <a:pt x="4428204" y="5013020"/>
                </a:lnTo>
                <a:lnTo>
                  <a:pt x="4427553" y="5017578"/>
                </a:lnTo>
                <a:lnTo>
                  <a:pt x="4425600" y="5020834"/>
                </a:lnTo>
                <a:lnTo>
                  <a:pt x="4423646" y="5023438"/>
                </a:lnTo>
                <a:lnTo>
                  <a:pt x="4419739" y="5026043"/>
                </a:lnTo>
                <a:lnTo>
                  <a:pt x="4415833" y="5027996"/>
                </a:lnTo>
                <a:lnTo>
                  <a:pt x="4411926" y="5029298"/>
                </a:lnTo>
                <a:lnTo>
                  <a:pt x="4403461" y="5033205"/>
                </a:lnTo>
                <a:lnTo>
                  <a:pt x="4397601" y="5037112"/>
                </a:lnTo>
                <a:lnTo>
                  <a:pt x="4389136" y="5045577"/>
                </a:lnTo>
                <a:lnTo>
                  <a:pt x="4380020" y="5054693"/>
                </a:lnTo>
                <a:lnTo>
                  <a:pt x="4375462" y="5054042"/>
                </a:lnTo>
                <a:lnTo>
                  <a:pt x="4370253" y="5052739"/>
                </a:lnTo>
                <a:lnTo>
                  <a:pt x="4367648" y="5051437"/>
                </a:lnTo>
                <a:lnTo>
                  <a:pt x="4365695" y="5050135"/>
                </a:lnTo>
                <a:lnTo>
                  <a:pt x="4363741" y="5048833"/>
                </a:lnTo>
                <a:lnTo>
                  <a:pt x="4362439" y="5046879"/>
                </a:lnTo>
                <a:lnTo>
                  <a:pt x="4360486" y="5043623"/>
                </a:lnTo>
                <a:lnTo>
                  <a:pt x="4359835" y="5039717"/>
                </a:lnTo>
                <a:lnTo>
                  <a:pt x="4359835" y="5035159"/>
                </a:lnTo>
                <a:lnTo>
                  <a:pt x="4360486" y="5029298"/>
                </a:lnTo>
                <a:lnTo>
                  <a:pt x="4361788" y="5019531"/>
                </a:lnTo>
                <a:lnTo>
                  <a:pt x="4362439" y="5011067"/>
                </a:lnTo>
                <a:lnTo>
                  <a:pt x="4362439" y="4999346"/>
                </a:lnTo>
                <a:lnTo>
                  <a:pt x="4363741" y="4985021"/>
                </a:lnTo>
                <a:lnTo>
                  <a:pt x="4364393" y="4970696"/>
                </a:lnTo>
                <a:lnTo>
                  <a:pt x="4365044" y="4957673"/>
                </a:lnTo>
                <a:lnTo>
                  <a:pt x="4365044" y="4936186"/>
                </a:lnTo>
                <a:lnTo>
                  <a:pt x="4364393" y="4909489"/>
                </a:lnTo>
                <a:lnTo>
                  <a:pt x="4363741" y="4882792"/>
                </a:lnTo>
                <a:lnTo>
                  <a:pt x="4362439" y="4860002"/>
                </a:lnTo>
                <a:lnTo>
                  <a:pt x="4359835" y="4843073"/>
                </a:lnTo>
                <a:lnTo>
                  <a:pt x="4355928" y="4822888"/>
                </a:lnTo>
                <a:lnTo>
                  <a:pt x="4351370" y="4800749"/>
                </a:lnTo>
                <a:lnTo>
                  <a:pt x="4346161" y="4777959"/>
                </a:lnTo>
                <a:lnTo>
                  <a:pt x="4340952" y="4755820"/>
                </a:lnTo>
                <a:lnTo>
                  <a:pt x="4335743" y="4733682"/>
                </a:lnTo>
                <a:lnTo>
                  <a:pt x="4331185" y="4713496"/>
                </a:lnTo>
                <a:lnTo>
                  <a:pt x="4326627" y="4695916"/>
                </a:lnTo>
                <a:lnTo>
                  <a:pt x="4324673" y="4684846"/>
                </a:lnTo>
                <a:lnTo>
                  <a:pt x="4320766" y="4671172"/>
                </a:lnTo>
                <a:lnTo>
                  <a:pt x="4317511" y="4656196"/>
                </a:lnTo>
                <a:lnTo>
                  <a:pt x="4313604" y="4640569"/>
                </a:lnTo>
                <a:lnTo>
                  <a:pt x="4309697" y="4625593"/>
                </a:lnTo>
                <a:lnTo>
                  <a:pt x="4305139" y="4609965"/>
                </a:lnTo>
                <a:lnTo>
                  <a:pt x="4300581" y="4596943"/>
                </a:lnTo>
                <a:lnTo>
                  <a:pt x="4295372" y="4586524"/>
                </a:lnTo>
                <a:lnTo>
                  <a:pt x="4289512" y="4575455"/>
                </a:lnTo>
                <a:lnTo>
                  <a:pt x="4281047" y="4562432"/>
                </a:lnTo>
                <a:lnTo>
                  <a:pt x="4272582" y="4549409"/>
                </a:lnTo>
                <a:lnTo>
                  <a:pt x="4264768" y="4537689"/>
                </a:lnTo>
                <a:lnTo>
                  <a:pt x="4260211" y="4533131"/>
                </a:lnTo>
                <a:lnTo>
                  <a:pt x="4253699" y="4525968"/>
                </a:lnTo>
                <a:lnTo>
                  <a:pt x="4251095" y="4522713"/>
                </a:lnTo>
                <a:lnTo>
                  <a:pt x="4248490" y="4518806"/>
                </a:lnTo>
                <a:lnTo>
                  <a:pt x="4245885" y="4515550"/>
                </a:lnTo>
                <a:lnTo>
                  <a:pt x="4244583" y="4511643"/>
                </a:lnTo>
                <a:lnTo>
                  <a:pt x="4242630" y="4507085"/>
                </a:lnTo>
                <a:lnTo>
                  <a:pt x="4241327" y="4501876"/>
                </a:lnTo>
                <a:lnTo>
                  <a:pt x="4240025" y="4496016"/>
                </a:lnTo>
                <a:lnTo>
                  <a:pt x="4239374" y="4491458"/>
                </a:lnTo>
                <a:lnTo>
                  <a:pt x="4240025" y="4484947"/>
                </a:lnTo>
                <a:lnTo>
                  <a:pt x="4241979" y="4477133"/>
                </a:lnTo>
                <a:lnTo>
                  <a:pt x="4243281" y="4473226"/>
                </a:lnTo>
                <a:lnTo>
                  <a:pt x="4245234" y="4469971"/>
                </a:lnTo>
                <a:lnTo>
                  <a:pt x="4247188" y="4467366"/>
                </a:lnTo>
                <a:lnTo>
                  <a:pt x="4249792" y="4466064"/>
                </a:lnTo>
                <a:lnTo>
                  <a:pt x="4251746" y="4466064"/>
                </a:lnTo>
                <a:lnTo>
                  <a:pt x="4254350" y="4467366"/>
                </a:lnTo>
                <a:lnTo>
                  <a:pt x="4256955" y="4469971"/>
                </a:lnTo>
                <a:lnTo>
                  <a:pt x="4260211" y="4472575"/>
                </a:lnTo>
                <a:lnTo>
                  <a:pt x="4263466" y="4475831"/>
                </a:lnTo>
                <a:lnTo>
                  <a:pt x="4266722" y="4478435"/>
                </a:lnTo>
                <a:lnTo>
                  <a:pt x="4269978" y="4480389"/>
                </a:lnTo>
                <a:lnTo>
                  <a:pt x="4272582" y="4481691"/>
                </a:lnTo>
                <a:lnTo>
                  <a:pt x="4277791" y="4480389"/>
                </a:lnTo>
                <a:lnTo>
                  <a:pt x="4284303" y="4477133"/>
                </a:lnTo>
                <a:lnTo>
                  <a:pt x="4290814" y="4472575"/>
                </a:lnTo>
                <a:lnTo>
                  <a:pt x="4295372" y="4468668"/>
                </a:lnTo>
                <a:lnTo>
                  <a:pt x="4299930" y="4465413"/>
                </a:lnTo>
                <a:lnTo>
                  <a:pt x="4305139" y="4460855"/>
                </a:lnTo>
                <a:lnTo>
                  <a:pt x="4307092" y="4458250"/>
                </a:lnTo>
                <a:lnTo>
                  <a:pt x="4309046" y="4455646"/>
                </a:lnTo>
                <a:lnTo>
                  <a:pt x="4310348" y="4453041"/>
                </a:lnTo>
                <a:lnTo>
                  <a:pt x="4310999" y="4451088"/>
                </a:lnTo>
                <a:lnTo>
                  <a:pt x="4310348" y="4445878"/>
                </a:lnTo>
                <a:lnTo>
                  <a:pt x="4309046" y="4440018"/>
                </a:lnTo>
                <a:lnTo>
                  <a:pt x="4308395" y="4437414"/>
                </a:lnTo>
                <a:lnTo>
                  <a:pt x="4307744" y="4435460"/>
                </a:lnTo>
                <a:lnTo>
                  <a:pt x="4306441" y="4433507"/>
                </a:lnTo>
                <a:lnTo>
                  <a:pt x="4305790" y="4432856"/>
                </a:lnTo>
                <a:lnTo>
                  <a:pt x="4303837" y="4432205"/>
                </a:lnTo>
                <a:lnTo>
                  <a:pt x="4301883" y="4432205"/>
                </a:lnTo>
                <a:lnTo>
                  <a:pt x="4299930" y="4432205"/>
                </a:lnTo>
                <a:lnTo>
                  <a:pt x="4297977" y="4432205"/>
                </a:lnTo>
                <a:lnTo>
                  <a:pt x="4294070" y="4434158"/>
                </a:lnTo>
                <a:lnTo>
                  <a:pt x="4290163" y="4435460"/>
                </a:lnTo>
                <a:lnTo>
                  <a:pt x="4284954" y="4440018"/>
                </a:lnTo>
                <a:lnTo>
                  <a:pt x="4277791" y="4445878"/>
                </a:lnTo>
                <a:lnTo>
                  <a:pt x="4273233" y="4447181"/>
                </a:lnTo>
                <a:lnTo>
                  <a:pt x="4267373" y="4447832"/>
                </a:lnTo>
                <a:lnTo>
                  <a:pt x="4262164" y="4447181"/>
                </a:lnTo>
                <a:lnTo>
                  <a:pt x="4257606" y="4445878"/>
                </a:lnTo>
                <a:lnTo>
                  <a:pt x="4250443" y="4443274"/>
                </a:lnTo>
                <a:lnTo>
                  <a:pt x="4244583" y="4440669"/>
                </a:lnTo>
                <a:lnTo>
                  <a:pt x="4240676" y="4440669"/>
                </a:lnTo>
                <a:lnTo>
                  <a:pt x="4237421" y="4441320"/>
                </a:lnTo>
                <a:lnTo>
                  <a:pt x="4233514" y="4441972"/>
                </a:lnTo>
                <a:lnTo>
                  <a:pt x="4229607" y="4443274"/>
                </a:lnTo>
                <a:lnTo>
                  <a:pt x="4221793" y="4445878"/>
                </a:lnTo>
                <a:lnTo>
                  <a:pt x="4212026" y="4448483"/>
                </a:lnTo>
                <a:lnTo>
                  <a:pt x="4204213" y="4445878"/>
                </a:lnTo>
                <a:lnTo>
                  <a:pt x="4195748" y="4443274"/>
                </a:lnTo>
                <a:lnTo>
                  <a:pt x="4185981" y="4445878"/>
                </a:lnTo>
                <a:lnTo>
                  <a:pt x="4178167" y="4448483"/>
                </a:lnTo>
                <a:lnTo>
                  <a:pt x="4171656" y="4453041"/>
                </a:lnTo>
                <a:lnTo>
                  <a:pt x="4165144" y="4459552"/>
                </a:lnTo>
                <a:lnTo>
                  <a:pt x="4161889" y="4462808"/>
                </a:lnTo>
                <a:lnTo>
                  <a:pt x="4158633" y="4465413"/>
                </a:lnTo>
                <a:lnTo>
                  <a:pt x="4155377" y="4467366"/>
                </a:lnTo>
                <a:lnTo>
                  <a:pt x="4152773" y="4468668"/>
                </a:lnTo>
                <a:lnTo>
                  <a:pt x="4148215" y="4471273"/>
                </a:lnTo>
                <a:lnTo>
                  <a:pt x="4142354" y="4473877"/>
                </a:lnTo>
                <a:lnTo>
                  <a:pt x="4137145" y="4476482"/>
                </a:lnTo>
                <a:lnTo>
                  <a:pt x="4132587" y="4479086"/>
                </a:lnTo>
                <a:lnTo>
                  <a:pt x="4123471" y="4478435"/>
                </a:lnTo>
                <a:lnTo>
                  <a:pt x="4113053" y="4477133"/>
                </a:lnTo>
                <a:lnTo>
                  <a:pt x="4102635" y="4475831"/>
                </a:lnTo>
                <a:lnTo>
                  <a:pt x="4094170" y="4473877"/>
                </a:lnTo>
                <a:lnTo>
                  <a:pt x="4090915" y="4473226"/>
                </a:lnTo>
                <a:lnTo>
                  <a:pt x="4087659" y="4471924"/>
                </a:lnTo>
                <a:lnTo>
                  <a:pt x="4083752" y="4469971"/>
                </a:lnTo>
                <a:lnTo>
                  <a:pt x="4079845" y="4467366"/>
                </a:lnTo>
                <a:lnTo>
                  <a:pt x="4076589" y="4465413"/>
                </a:lnTo>
                <a:lnTo>
                  <a:pt x="4072031" y="4462808"/>
                </a:lnTo>
                <a:lnTo>
                  <a:pt x="4068776" y="4461506"/>
                </a:lnTo>
                <a:lnTo>
                  <a:pt x="4065520" y="4460855"/>
                </a:lnTo>
                <a:lnTo>
                  <a:pt x="4061613" y="4460855"/>
                </a:lnTo>
                <a:lnTo>
                  <a:pt x="4057055" y="4461506"/>
                </a:lnTo>
                <a:lnTo>
                  <a:pt x="4055753" y="4461506"/>
                </a:lnTo>
                <a:lnTo>
                  <a:pt x="4053800" y="4462157"/>
                </a:lnTo>
                <a:lnTo>
                  <a:pt x="4053148" y="4462808"/>
                </a:lnTo>
                <a:lnTo>
                  <a:pt x="4053148" y="4463459"/>
                </a:lnTo>
                <a:lnTo>
                  <a:pt x="4051195" y="4464761"/>
                </a:lnTo>
                <a:lnTo>
                  <a:pt x="4050544" y="4467366"/>
                </a:lnTo>
                <a:lnTo>
                  <a:pt x="4050544" y="4469971"/>
                </a:lnTo>
                <a:lnTo>
                  <a:pt x="4050544" y="4472575"/>
                </a:lnTo>
                <a:lnTo>
                  <a:pt x="4051195" y="4477784"/>
                </a:lnTo>
                <a:lnTo>
                  <a:pt x="4050544" y="4481691"/>
                </a:lnTo>
                <a:lnTo>
                  <a:pt x="4047288" y="4482993"/>
                </a:lnTo>
                <a:lnTo>
                  <a:pt x="4043381" y="4483644"/>
                </a:lnTo>
                <a:lnTo>
                  <a:pt x="4038172" y="4484296"/>
                </a:lnTo>
                <a:lnTo>
                  <a:pt x="4032963" y="4484296"/>
                </a:lnTo>
                <a:lnTo>
                  <a:pt x="4023847" y="4484296"/>
                </a:lnTo>
                <a:lnTo>
                  <a:pt x="4019940" y="4483644"/>
                </a:lnTo>
                <a:lnTo>
                  <a:pt x="4018638" y="4479086"/>
                </a:lnTo>
                <a:lnTo>
                  <a:pt x="4016685" y="4470622"/>
                </a:lnTo>
                <a:lnTo>
                  <a:pt x="4015382" y="4466715"/>
                </a:lnTo>
                <a:lnTo>
                  <a:pt x="4013429" y="4462157"/>
                </a:lnTo>
                <a:lnTo>
                  <a:pt x="4011476" y="4458250"/>
                </a:lnTo>
                <a:lnTo>
                  <a:pt x="4009522" y="4456297"/>
                </a:lnTo>
                <a:lnTo>
                  <a:pt x="4006918" y="4454343"/>
                </a:lnTo>
                <a:lnTo>
                  <a:pt x="4003011" y="4452390"/>
                </a:lnTo>
                <a:lnTo>
                  <a:pt x="3999755" y="4451088"/>
                </a:lnTo>
                <a:lnTo>
                  <a:pt x="3997151" y="4451088"/>
                </a:lnTo>
                <a:lnTo>
                  <a:pt x="3991941" y="4453692"/>
                </a:lnTo>
                <a:lnTo>
                  <a:pt x="3986732" y="4456297"/>
                </a:lnTo>
                <a:lnTo>
                  <a:pt x="3981523" y="4458250"/>
                </a:lnTo>
                <a:lnTo>
                  <a:pt x="3975663" y="4460203"/>
                </a:lnTo>
                <a:lnTo>
                  <a:pt x="3972407" y="4460855"/>
                </a:lnTo>
                <a:lnTo>
                  <a:pt x="3969803" y="4460855"/>
                </a:lnTo>
                <a:lnTo>
                  <a:pt x="3967849" y="4460203"/>
                </a:lnTo>
                <a:lnTo>
                  <a:pt x="3966547" y="4458250"/>
                </a:lnTo>
                <a:lnTo>
                  <a:pt x="3964594" y="4456948"/>
                </a:lnTo>
                <a:lnTo>
                  <a:pt x="3963291" y="4454343"/>
                </a:lnTo>
                <a:lnTo>
                  <a:pt x="3962640" y="4451088"/>
                </a:lnTo>
                <a:lnTo>
                  <a:pt x="3961989" y="4447832"/>
                </a:lnTo>
                <a:lnTo>
                  <a:pt x="3962640" y="4440018"/>
                </a:lnTo>
                <a:lnTo>
                  <a:pt x="3963943" y="4432856"/>
                </a:lnTo>
                <a:lnTo>
                  <a:pt x="3967198" y="4428298"/>
                </a:lnTo>
                <a:lnTo>
                  <a:pt x="3971756" y="4423089"/>
                </a:lnTo>
                <a:lnTo>
                  <a:pt x="3976965" y="4418531"/>
                </a:lnTo>
                <a:lnTo>
                  <a:pt x="3981523" y="4415275"/>
                </a:lnTo>
                <a:lnTo>
                  <a:pt x="3986732" y="4415926"/>
                </a:lnTo>
                <a:lnTo>
                  <a:pt x="3993244" y="4417228"/>
                </a:lnTo>
                <a:lnTo>
                  <a:pt x="3996499" y="4417879"/>
                </a:lnTo>
                <a:lnTo>
                  <a:pt x="3999755" y="4418531"/>
                </a:lnTo>
                <a:lnTo>
                  <a:pt x="4002360" y="4418531"/>
                </a:lnTo>
                <a:lnTo>
                  <a:pt x="4004313" y="4417879"/>
                </a:lnTo>
                <a:lnTo>
                  <a:pt x="4006918" y="4415275"/>
                </a:lnTo>
                <a:lnTo>
                  <a:pt x="4010824" y="4412670"/>
                </a:lnTo>
                <a:lnTo>
                  <a:pt x="4013429" y="4410066"/>
                </a:lnTo>
                <a:lnTo>
                  <a:pt x="4014731" y="4406810"/>
                </a:lnTo>
                <a:lnTo>
                  <a:pt x="4013429" y="4400950"/>
                </a:lnTo>
                <a:lnTo>
                  <a:pt x="4012127" y="4394438"/>
                </a:lnTo>
                <a:lnTo>
                  <a:pt x="4009522" y="4391834"/>
                </a:lnTo>
                <a:lnTo>
                  <a:pt x="4005615" y="4389881"/>
                </a:lnTo>
                <a:lnTo>
                  <a:pt x="4002360" y="4387276"/>
                </a:lnTo>
                <a:lnTo>
                  <a:pt x="3999755" y="4386625"/>
                </a:lnTo>
                <a:lnTo>
                  <a:pt x="3993244" y="4387927"/>
                </a:lnTo>
                <a:lnTo>
                  <a:pt x="3986732" y="4389229"/>
                </a:lnTo>
                <a:lnTo>
                  <a:pt x="3982174" y="4389229"/>
                </a:lnTo>
                <a:lnTo>
                  <a:pt x="3976314" y="4388578"/>
                </a:lnTo>
                <a:lnTo>
                  <a:pt x="3973710" y="4387927"/>
                </a:lnTo>
                <a:lnTo>
                  <a:pt x="3971105" y="4387276"/>
                </a:lnTo>
                <a:lnTo>
                  <a:pt x="3968500" y="4385974"/>
                </a:lnTo>
                <a:lnTo>
                  <a:pt x="3966547" y="4384020"/>
                </a:lnTo>
                <a:lnTo>
                  <a:pt x="3964594" y="4380113"/>
                </a:lnTo>
                <a:lnTo>
                  <a:pt x="3963291" y="4373602"/>
                </a:lnTo>
                <a:lnTo>
                  <a:pt x="3962640" y="4370346"/>
                </a:lnTo>
                <a:lnTo>
                  <a:pt x="3961989" y="4366440"/>
                </a:lnTo>
                <a:lnTo>
                  <a:pt x="3960687" y="4363835"/>
                </a:lnTo>
                <a:lnTo>
                  <a:pt x="3958733" y="4361230"/>
                </a:lnTo>
                <a:lnTo>
                  <a:pt x="3956780" y="4359277"/>
                </a:lnTo>
                <a:lnTo>
                  <a:pt x="3953524" y="4356672"/>
                </a:lnTo>
                <a:lnTo>
                  <a:pt x="3950920" y="4354719"/>
                </a:lnTo>
                <a:lnTo>
                  <a:pt x="3947664" y="4353417"/>
                </a:lnTo>
                <a:lnTo>
                  <a:pt x="3944408" y="4358626"/>
                </a:lnTo>
                <a:lnTo>
                  <a:pt x="3940502" y="4363835"/>
                </a:lnTo>
                <a:lnTo>
                  <a:pt x="3933990" y="4361230"/>
                </a:lnTo>
                <a:lnTo>
                  <a:pt x="3927479" y="4358626"/>
                </a:lnTo>
                <a:lnTo>
                  <a:pt x="3924874" y="4359277"/>
                </a:lnTo>
                <a:lnTo>
                  <a:pt x="3920316" y="4359928"/>
                </a:lnTo>
                <a:lnTo>
                  <a:pt x="3917712" y="4359928"/>
                </a:lnTo>
                <a:lnTo>
                  <a:pt x="3915758" y="4359928"/>
                </a:lnTo>
                <a:lnTo>
                  <a:pt x="3913805" y="4359277"/>
                </a:lnTo>
                <a:lnTo>
                  <a:pt x="3912503" y="4358626"/>
                </a:lnTo>
                <a:lnTo>
                  <a:pt x="3911200" y="4356021"/>
                </a:lnTo>
                <a:lnTo>
                  <a:pt x="3910549" y="4352114"/>
                </a:lnTo>
                <a:lnTo>
                  <a:pt x="3911200" y="4347557"/>
                </a:lnTo>
                <a:lnTo>
                  <a:pt x="3912503" y="4343650"/>
                </a:lnTo>
                <a:lnTo>
                  <a:pt x="3913154" y="4341045"/>
                </a:lnTo>
                <a:lnTo>
                  <a:pt x="3915107" y="4337138"/>
                </a:lnTo>
                <a:lnTo>
                  <a:pt x="3917712" y="4333231"/>
                </a:lnTo>
                <a:lnTo>
                  <a:pt x="3920316" y="4330627"/>
                </a:lnTo>
                <a:lnTo>
                  <a:pt x="3920967" y="4326069"/>
                </a:lnTo>
                <a:lnTo>
                  <a:pt x="3922270" y="4319558"/>
                </a:lnTo>
                <a:lnTo>
                  <a:pt x="3922921" y="4316953"/>
                </a:lnTo>
                <a:lnTo>
                  <a:pt x="3922921" y="4313697"/>
                </a:lnTo>
                <a:lnTo>
                  <a:pt x="3922921" y="4311744"/>
                </a:lnTo>
                <a:lnTo>
                  <a:pt x="3922270" y="4310442"/>
                </a:lnTo>
                <a:lnTo>
                  <a:pt x="3920316" y="4307186"/>
                </a:lnTo>
                <a:lnTo>
                  <a:pt x="3917061" y="4303930"/>
                </a:lnTo>
                <a:lnTo>
                  <a:pt x="3913805" y="4300675"/>
                </a:lnTo>
                <a:lnTo>
                  <a:pt x="3909898" y="4298070"/>
                </a:lnTo>
                <a:lnTo>
                  <a:pt x="3905991" y="4296117"/>
                </a:lnTo>
                <a:lnTo>
                  <a:pt x="3902735" y="4294814"/>
                </a:lnTo>
                <a:lnTo>
                  <a:pt x="3899480" y="4294163"/>
                </a:lnTo>
                <a:lnTo>
                  <a:pt x="3896875" y="4294814"/>
                </a:lnTo>
                <a:lnTo>
                  <a:pt x="3896224" y="4295465"/>
                </a:lnTo>
                <a:lnTo>
                  <a:pt x="3896224" y="4296117"/>
                </a:lnTo>
                <a:lnTo>
                  <a:pt x="3895573" y="4297419"/>
                </a:lnTo>
                <a:lnTo>
                  <a:pt x="3895573" y="4298721"/>
                </a:lnTo>
                <a:lnTo>
                  <a:pt x="3896224" y="4301326"/>
                </a:lnTo>
                <a:lnTo>
                  <a:pt x="3897526" y="4304581"/>
                </a:lnTo>
                <a:lnTo>
                  <a:pt x="3898829" y="4308488"/>
                </a:lnTo>
                <a:lnTo>
                  <a:pt x="3899480" y="4311744"/>
                </a:lnTo>
                <a:lnTo>
                  <a:pt x="3900131" y="4314348"/>
                </a:lnTo>
                <a:lnTo>
                  <a:pt x="3899480" y="4315651"/>
                </a:lnTo>
                <a:lnTo>
                  <a:pt x="3897526" y="4316302"/>
                </a:lnTo>
                <a:lnTo>
                  <a:pt x="3894922" y="4315651"/>
                </a:lnTo>
                <a:lnTo>
                  <a:pt x="3892317" y="4315000"/>
                </a:lnTo>
                <a:lnTo>
                  <a:pt x="3889713" y="4313697"/>
                </a:lnTo>
                <a:lnTo>
                  <a:pt x="3883852" y="4311744"/>
                </a:lnTo>
                <a:lnTo>
                  <a:pt x="3879295" y="4310442"/>
                </a:lnTo>
                <a:lnTo>
                  <a:pt x="3872783" y="4311093"/>
                </a:lnTo>
                <a:lnTo>
                  <a:pt x="3865621" y="4313046"/>
                </a:lnTo>
                <a:lnTo>
                  <a:pt x="3857807" y="4315000"/>
                </a:lnTo>
                <a:lnTo>
                  <a:pt x="3851296" y="4315651"/>
                </a:lnTo>
                <a:lnTo>
                  <a:pt x="3846738" y="4313046"/>
                </a:lnTo>
                <a:lnTo>
                  <a:pt x="3840226" y="4310442"/>
                </a:lnTo>
                <a:lnTo>
                  <a:pt x="3836971" y="4308488"/>
                </a:lnTo>
                <a:lnTo>
                  <a:pt x="3834366" y="4306535"/>
                </a:lnTo>
                <a:lnTo>
                  <a:pt x="3832413" y="4303930"/>
                </a:lnTo>
                <a:lnTo>
                  <a:pt x="3831110" y="4301977"/>
                </a:lnTo>
                <a:lnTo>
                  <a:pt x="3829808" y="4295465"/>
                </a:lnTo>
                <a:lnTo>
                  <a:pt x="3830459" y="4288303"/>
                </a:lnTo>
                <a:lnTo>
                  <a:pt x="3830459" y="4280489"/>
                </a:lnTo>
                <a:lnTo>
                  <a:pt x="3831110" y="4273978"/>
                </a:lnTo>
                <a:lnTo>
                  <a:pt x="3833715" y="4267467"/>
                </a:lnTo>
                <a:lnTo>
                  <a:pt x="3837622" y="4259002"/>
                </a:lnTo>
                <a:lnTo>
                  <a:pt x="3842180" y="4251839"/>
                </a:lnTo>
                <a:lnTo>
                  <a:pt x="3846086" y="4245979"/>
                </a:lnTo>
                <a:lnTo>
                  <a:pt x="3855202" y="4240119"/>
                </a:lnTo>
                <a:lnTo>
                  <a:pt x="3864318" y="4233607"/>
                </a:lnTo>
                <a:lnTo>
                  <a:pt x="3864969" y="4230352"/>
                </a:lnTo>
                <a:lnTo>
                  <a:pt x="3864969" y="4226445"/>
                </a:lnTo>
                <a:lnTo>
                  <a:pt x="3864969" y="4222538"/>
                </a:lnTo>
                <a:lnTo>
                  <a:pt x="3864969" y="4217980"/>
                </a:lnTo>
                <a:lnTo>
                  <a:pt x="3863667" y="4210166"/>
                </a:lnTo>
                <a:lnTo>
                  <a:pt x="3861714" y="4203004"/>
                </a:lnTo>
                <a:lnTo>
                  <a:pt x="3860412" y="4197795"/>
                </a:lnTo>
                <a:lnTo>
                  <a:pt x="3857807" y="4191934"/>
                </a:lnTo>
                <a:lnTo>
                  <a:pt x="3855202" y="4186725"/>
                </a:lnTo>
                <a:lnTo>
                  <a:pt x="3853900" y="4182167"/>
                </a:lnTo>
                <a:lnTo>
                  <a:pt x="3854551" y="4178912"/>
                </a:lnTo>
                <a:lnTo>
                  <a:pt x="3855854" y="4175656"/>
                </a:lnTo>
                <a:lnTo>
                  <a:pt x="3857156" y="4172400"/>
                </a:lnTo>
                <a:lnTo>
                  <a:pt x="3859109" y="4169145"/>
                </a:lnTo>
                <a:lnTo>
                  <a:pt x="3861063" y="4165889"/>
                </a:lnTo>
                <a:lnTo>
                  <a:pt x="3862365" y="4162633"/>
                </a:lnTo>
                <a:lnTo>
                  <a:pt x="3863667" y="4159378"/>
                </a:lnTo>
                <a:lnTo>
                  <a:pt x="3864318" y="4156773"/>
                </a:lnTo>
                <a:lnTo>
                  <a:pt x="3864318" y="4151564"/>
                </a:lnTo>
                <a:lnTo>
                  <a:pt x="3864969" y="4145052"/>
                </a:lnTo>
                <a:lnTo>
                  <a:pt x="3864969" y="4138541"/>
                </a:lnTo>
                <a:lnTo>
                  <a:pt x="3864318" y="4133983"/>
                </a:lnTo>
                <a:lnTo>
                  <a:pt x="3861063" y="4129425"/>
                </a:lnTo>
                <a:lnTo>
                  <a:pt x="3856505" y="4124867"/>
                </a:lnTo>
                <a:lnTo>
                  <a:pt x="3850644" y="4120960"/>
                </a:lnTo>
                <a:lnTo>
                  <a:pt x="3846086" y="4118356"/>
                </a:lnTo>
                <a:lnTo>
                  <a:pt x="3842831" y="4118356"/>
                </a:lnTo>
                <a:lnTo>
                  <a:pt x="3838924" y="4118356"/>
                </a:lnTo>
                <a:lnTo>
                  <a:pt x="3840877" y="4114449"/>
                </a:lnTo>
                <a:lnTo>
                  <a:pt x="3842782" y="4111275"/>
                </a:lnTo>
                <a:lnTo>
                  <a:pt x="3842745" y="4111287"/>
                </a:lnTo>
                <a:lnTo>
                  <a:pt x="3840792" y="4113891"/>
                </a:lnTo>
                <a:lnTo>
                  <a:pt x="3839490" y="4117147"/>
                </a:lnTo>
                <a:lnTo>
                  <a:pt x="3837537" y="4120403"/>
                </a:lnTo>
                <a:lnTo>
                  <a:pt x="3829074" y="4121054"/>
                </a:lnTo>
                <a:lnTo>
                  <a:pt x="3819310" y="4121705"/>
                </a:lnTo>
                <a:lnTo>
                  <a:pt x="3815404" y="4121705"/>
                </a:lnTo>
                <a:lnTo>
                  <a:pt x="3811498" y="4121705"/>
                </a:lnTo>
                <a:lnTo>
                  <a:pt x="3808243" y="4121705"/>
                </a:lnTo>
                <a:lnTo>
                  <a:pt x="3806290" y="4120403"/>
                </a:lnTo>
                <a:lnTo>
                  <a:pt x="3802384" y="4119101"/>
                </a:lnTo>
                <a:lnTo>
                  <a:pt x="3798479" y="4117147"/>
                </a:lnTo>
                <a:lnTo>
                  <a:pt x="3795224" y="4114543"/>
                </a:lnTo>
                <a:lnTo>
                  <a:pt x="3791318" y="4111287"/>
                </a:lnTo>
                <a:lnTo>
                  <a:pt x="3785459" y="4104124"/>
                </a:lnTo>
                <a:lnTo>
                  <a:pt x="3780902" y="4096962"/>
                </a:lnTo>
                <a:lnTo>
                  <a:pt x="3778298" y="4094357"/>
                </a:lnTo>
                <a:lnTo>
                  <a:pt x="3775695" y="4091102"/>
                </a:lnTo>
                <a:lnTo>
                  <a:pt x="3773091" y="4087195"/>
                </a:lnTo>
                <a:lnTo>
                  <a:pt x="3770487" y="4083288"/>
                </a:lnTo>
                <a:lnTo>
                  <a:pt x="3767883" y="4079381"/>
                </a:lnTo>
                <a:lnTo>
                  <a:pt x="3765930" y="4076125"/>
                </a:lnTo>
                <a:lnTo>
                  <a:pt x="3763326" y="4073521"/>
                </a:lnTo>
                <a:lnTo>
                  <a:pt x="3760722" y="4071567"/>
                </a:lnTo>
                <a:lnTo>
                  <a:pt x="3758118" y="4070916"/>
                </a:lnTo>
                <a:lnTo>
                  <a:pt x="3755514" y="4070916"/>
                </a:lnTo>
                <a:lnTo>
                  <a:pt x="3752910" y="4070916"/>
                </a:lnTo>
                <a:lnTo>
                  <a:pt x="3750307" y="4071567"/>
                </a:lnTo>
                <a:lnTo>
                  <a:pt x="3747052" y="4072219"/>
                </a:lnTo>
                <a:lnTo>
                  <a:pt x="3744448" y="4072219"/>
                </a:lnTo>
                <a:lnTo>
                  <a:pt x="3742495" y="4072219"/>
                </a:lnTo>
                <a:lnTo>
                  <a:pt x="3739891" y="4071567"/>
                </a:lnTo>
                <a:lnTo>
                  <a:pt x="3737938" y="4070916"/>
                </a:lnTo>
                <a:lnTo>
                  <a:pt x="3735985" y="4070265"/>
                </a:lnTo>
                <a:lnTo>
                  <a:pt x="3733381" y="4068312"/>
                </a:lnTo>
                <a:lnTo>
                  <a:pt x="3731428" y="4066358"/>
                </a:lnTo>
                <a:lnTo>
                  <a:pt x="3726221" y="4061800"/>
                </a:lnTo>
                <a:lnTo>
                  <a:pt x="3722315" y="4059196"/>
                </a:lnTo>
                <a:lnTo>
                  <a:pt x="3717758" y="4059196"/>
                </a:lnTo>
                <a:lnTo>
                  <a:pt x="3711899" y="4060498"/>
                </a:lnTo>
                <a:lnTo>
                  <a:pt x="3706691" y="4061149"/>
                </a:lnTo>
                <a:lnTo>
                  <a:pt x="3702135" y="4061800"/>
                </a:lnTo>
                <a:lnTo>
                  <a:pt x="3696927" y="4063754"/>
                </a:lnTo>
                <a:lnTo>
                  <a:pt x="3692370" y="4066358"/>
                </a:lnTo>
                <a:lnTo>
                  <a:pt x="3687813" y="4068312"/>
                </a:lnTo>
                <a:lnTo>
                  <a:pt x="3683256" y="4068963"/>
                </a:lnTo>
                <a:lnTo>
                  <a:pt x="3675445" y="4066358"/>
                </a:lnTo>
                <a:lnTo>
                  <a:pt x="3665680" y="4063754"/>
                </a:lnTo>
                <a:lnTo>
                  <a:pt x="3663076" y="4067010"/>
                </a:lnTo>
                <a:lnTo>
                  <a:pt x="3660472" y="4070265"/>
                </a:lnTo>
                <a:lnTo>
                  <a:pt x="3657869" y="4072870"/>
                </a:lnTo>
                <a:lnTo>
                  <a:pt x="3655265" y="4074172"/>
                </a:lnTo>
                <a:lnTo>
                  <a:pt x="3650057" y="4075474"/>
                </a:lnTo>
                <a:lnTo>
                  <a:pt x="3642245" y="4076125"/>
                </a:lnTo>
                <a:lnTo>
                  <a:pt x="3634433" y="4076777"/>
                </a:lnTo>
                <a:lnTo>
                  <a:pt x="3627273" y="4076777"/>
                </a:lnTo>
                <a:lnTo>
                  <a:pt x="3618159" y="4074823"/>
                </a:lnTo>
                <a:lnTo>
                  <a:pt x="3607093" y="4072870"/>
                </a:lnTo>
                <a:lnTo>
                  <a:pt x="3596026" y="4070916"/>
                </a:lnTo>
                <a:lnTo>
                  <a:pt x="3586913" y="4068963"/>
                </a:lnTo>
                <a:lnTo>
                  <a:pt x="3569987" y="4065707"/>
                </a:lnTo>
                <a:lnTo>
                  <a:pt x="3550458" y="4059847"/>
                </a:lnTo>
                <a:lnTo>
                  <a:pt x="3530929" y="4053987"/>
                </a:lnTo>
                <a:lnTo>
                  <a:pt x="3515305" y="4048778"/>
                </a:lnTo>
                <a:lnTo>
                  <a:pt x="3504239" y="4043569"/>
                </a:lnTo>
                <a:lnTo>
                  <a:pt x="3491219" y="4037708"/>
                </a:lnTo>
                <a:lnTo>
                  <a:pt x="3478851" y="4031848"/>
                </a:lnTo>
                <a:lnTo>
                  <a:pt x="3469086" y="4028592"/>
                </a:lnTo>
                <a:lnTo>
                  <a:pt x="3462577" y="4026639"/>
                </a:lnTo>
                <a:lnTo>
                  <a:pt x="3455416" y="4024686"/>
                </a:lnTo>
                <a:lnTo>
                  <a:pt x="3446953" y="4024034"/>
                </a:lnTo>
                <a:lnTo>
                  <a:pt x="3440444" y="4023383"/>
                </a:lnTo>
                <a:lnTo>
                  <a:pt x="3434585" y="4025988"/>
                </a:lnTo>
                <a:lnTo>
                  <a:pt x="3428075" y="4029243"/>
                </a:lnTo>
                <a:lnTo>
                  <a:pt x="3424820" y="4031197"/>
                </a:lnTo>
                <a:lnTo>
                  <a:pt x="3421565" y="4032499"/>
                </a:lnTo>
                <a:lnTo>
                  <a:pt x="3418311" y="4033150"/>
                </a:lnTo>
                <a:lnTo>
                  <a:pt x="3415056" y="4033801"/>
                </a:lnTo>
                <a:lnTo>
                  <a:pt x="3408546" y="4035104"/>
                </a:lnTo>
                <a:lnTo>
                  <a:pt x="3400083" y="4036406"/>
                </a:lnTo>
                <a:lnTo>
                  <a:pt x="3395527" y="4037057"/>
                </a:lnTo>
                <a:lnTo>
                  <a:pt x="3391621" y="4037057"/>
                </a:lnTo>
                <a:lnTo>
                  <a:pt x="3387715" y="4037057"/>
                </a:lnTo>
                <a:lnTo>
                  <a:pt x="3385111" y="4035755"/>
                </a:lnTo>
                <a:lnTo>
                  <a:pt x="3378601" y="4032499"/>
                </a:lnTo>
                <a:lnTo>
                  <a:pt x="3370790" y="4027290"/>
                </a:lnTo>
                <a:lnTo>
                  <a:pt x="3363629" y="4021430"/>
                </a:lnTo>
                <a:lnTo>
                  <a:pt x="3357119" y="4018174"/>
                </a:lnTo>
                <a:lnTo>
                  <a:pt x="3349307" y="4016221"/>
                </a:lnTo>
                <a:lnTo>
                  <a:pt x="3340194" y="4014267"/>
                </a:lnTo>
                <a:lnTo>
                  <a:pt x="3329778" y="4012314"/>
                </a:lnTo>
                <a:lnTo>
                  <a:pt x="3320665" y="4010360"/>
                </a:lnTo>
                <a:lnTo>
                  <a:pt x="3315457" y="4010360"/>
                </a:lnTo>
                <a:lnTo>
                  <a:pt x="3307645" y="4010360"/>
                </a:lnTo>
                <a:lnTo>
                  <a:pt x="3299834" y="4009709"/>
                </a:lnTo>
                <a:lnTo>
                  <a:pt x="3292673" y="4007756"/>
                </a:lnTo>
                <a:lnTo>
                  <a:pt x="3289418" y="4007756"/>
                </a:lnTo>
                <a:lnTo>
                  <a:pt x="3285512" y="4006454"/>
                </a:lnTo>
                <a:lnTo>
                  <a:pt x="3283559" y="4005803"/>
                </a:lnTo>
                <a:lnTo>
                  <a:pt x="3281606" y="4005151"/>
                </a:lnTo>
                <a:lnTo>
                  <a:pt x="3280304" y="4003849"/>
                </a:lnTo>
                <a:lnTo>
                  <a:pt x="3279653" y="4003198"/>
                </a:lnTo>
                <a:lnTo>
                  <a:pt x="3278352" y="3996035"/>
                </a:lnTo>
                <a:lnTo>
                  <a:pt x="3275097" y="3986920"/>
                </a:lnTo>
                <a:lnTo>
                  <a:pt x="3271842" y="3985617"/>
                </a:lnTo>
                <a:lnTo>
                  <a:pt x="3267285" y="3984315"/>
                </a:lnTo>
                <a:lnTo>
                  <a:pt x="3263379" y="3983664"/>
                </a:lnTo>
                <a:lnTo>
                  <a:pt x="3258171" y="3983664"/>
                </a:lnTo>
                <a:lnTo>
                  <a:pt x="3249058" y="3983013"/>
                </a:lnTo>
                <a:lnTo>
                  <a:pt x="3241897" y="3981710"/>
                </a:lnTo>
                <a:lnTo>
                  <a:pt x="3236689" y="3979757"/>
                </a:lnTo>
                <a:lnTo>
                  <a:pt x="3230180" y="3978455"/>
                </a:lnTo>
                <a:lnTo>
                  <a:pt x="3223019" y="3976501"/>
                </a:lnTo>
                <a:lnTo>
                  <a:pt x="3216509" y="3974548"/>
                </a:lnTo>
                <a:lnTo>
                  <a:pt x="3211952" y="3971292"/>
                </a:lnTo>
                <a:lnTo>
                  <a:pt x="3206094" y="3968036"/>
                </a:lnTo>
                <a:lnTo>
                  <a:pt x="3200235" y="3964130"/>
                </a:lnTo>
                <a:lnTo>
                  <a:pt x="3195678" y="3961525"/>
                </a:lnTo>
                <a:lnTo>
                  <a:pt x="3191121" y="3960874"/>
                </a:lnTo>
                <a:lnTo>
                  <a:pt x="3186564" y="3961525"/>
                </a:lnTo>
                <a:lnTo>
                  <a:pt x="3181357" y="3962176"/>
                </a:lnTo>
                <a:lnTo>
                  <a:pt x="3176149" y="3962827"/>
                </a:lnTo>
                <a:lnTo>
                  <a:pt x="3170941" y="3963479"/>
                </a:lnTo>
                <a:lnTo>
                  <a:pt x="3166384" y="3964781"/>
                </a:lnTo>
                <a:lnTo>
                  <a:pt x="3161176" y="3964781"/>
                </a:lnTo>
                <a:lnTo>
                  <a:pt x="3157271" y="3964130"/>
                </a:lnTo>
                <a:lnTo>
                  <a:pt x="3154016" y="3963479"/>
                </a:lnTo>
                <a:lnTo>
                  <a:pt x="3150110" y="3962176"/>
                </a:lnTo>
                <a:lnTo>
                  <a:pt x="3146204" y="3960223"/>
                </a:lnTo>
                <a:lnTo>
                  <a:pt x="3142298" y="3957618"/>
                </a:lnTo>
                <a:lnTo>
                  <a:pt x="3133836" y="3952409"/>
                </a:lnTo>
                <a:lnTo>
                  <a:pt x="3126675" y="3949153"/>
                </a:lnTo>
                <a:lnTo>
                  <a:pt x="3118863" y="3943944"/>
                </a:lnTo>
                <a:lnTo>
                  <a:pt x="3109099" y="3938084"/>
                </a:lnTo>
                <a:lnTo>
                  <a:pt x="3098683" y="3932224"/>
                </a:lnTo>
                <a:lnTo>
                  <a:pt x="3091522" y="3925713"/>
                </a:lnTo>
                <a:lnTo>
                  <a:pt x="3089569" y="3921155"/>
                </a:lnTo>
                <a:lnTo>
                  <a:pt x="3086966" y="3914643"/>
                </a:lnTo>
                <a:lnTo>
                  <a:pt x="3085664" y="3912039"/>
                </a:lnTo>
                <a:lnTo>
                  <a:pt x="3084362" y="3909434"/>
                </a:lnTo>
                <a:lnTo>
                  <a:pt x="3083060" y="3906830"/>
                </a:lnTo>
                <a:lnTo>
                  <a:pt x="3081107" y="3905527"/>
                </a:lnTo>
                <a:lnTo>
                  <a:pt x="3079154" y="3904876"/>
                </a:lnTo>
                <a:lnTo>
                  <a:pt x="3075899" y="3904876"/>
                </a:lnTo>
                <a:lnTo>
                  <a:pt x="3073295" y="3905527"/>
                </a:lnTo>
                <a:lnTo>
                  <a:pt x="3070040" y="3906178"/>
                </a:lnTo>
                <a:lnTo>
                  <a:pt x="3064833" y="3908783"/>
                </a:lnTo>
                <a:lnTo>
                  <a:pt x="3060276" y="3910736"/>
                </a:lnTo>
                <a:lnTo>
                  <a:pt x="3055719" y="3913992"/>
                </a:lnTo>
                <a:lnTo>
                  <a:pt x="3050511" y="3920503"/>
                </a:lnTo>
                <a:lnTo>
                  <a:pt x="3045303" y="3927015"/>
                </a:lnTo>
                <a:lnTo>
                  <a:pt x="3042049" y="3933526"/>
                </a:lnTo>
                <a:lnTo>
                  <a:pt x="3042049" y="3936782"/>
                </a:lnTo>
                <a:lnTo>
                  <a:pt x="3041398" y="3941340"/>
                </a:lnTo>
                <a:lnTo>
                  <a:pt x="3041398" y="3943293"/>
                </a:lnTo>
                <a:lnTo>
                  <a:pt x="3041398" y="3945898"/>
                </a:lnTo>
                <a:lnTo>
                  <a:pt x="3041398" y="3947851"/>
                </a:lnTo>
                <a:lnTo>
                  <a:pt x="3042049" y="3949153"/>
                </a:lnTo>
                <a:lnTo>
                  <a:pt x="3045954" y="3956316"/>
                </a:lnTo>
                <a:lnTo>
                  <a:pt x="3049860" y="3961525"/>
                </a:lnTo>
                <a:lnTo>
                  <a:pt x="3051813" y="3966083"/>
                </a:lnTo>
                <a:lnTo>
                  <a:pt x="3052464" y="3969990"/>
                </a:lnTo>
                <a:lnTo>
                  <a:pt x="3052464" y="3971943"/>
                </a:lnTo>
                <a:lnTo>
                  <a:pt x="3052464" y="3973897"/>
                </a:lnTo>
                <a:lnTo>
                  <a:pt x="3051162" y="3975850"/>
                </a:lnTo>
                <a:lnTo>
                  <a:pt x="3049860" y="3977152"/>
                </a:lnTo>
                <a:lnTo>
                  <a:pt x="3048558" y="3978455"/>
                </a:lnTo>
                <a:lnTo>
                  <a:pt x="3046605" y="3978455"/>
                </a:lnTo>
                <a:lnTo>
                  <a:pt x="3044652" y="3978455"/>
                </a:lnTo>
                <a:lnTo>
                  <a:pt x="3042049" y="3977804"/>
                </a:lnTo>
                <a:lnTo>
                  <a:pt x="3039445" y="3977152"/>
                </a:lnTo>
                <a:lnTo>
                  <a:pt x="3036841" y="3976501"/>
                </a:lnTo>
                <a:lnTo>
                  <a:pt x="3034237" y="3976501"/>
                </a:lnTo>
                <a:lnTo>
                  <a:pt x="3032284" y="3977152"/>
                </a:lnTo>
                <a:lnTo>
                  <a:pt x="3030331" y="3977152"/>
                </a:lnTo>
                <a:lnTo>
                  <a:pt x="3028378" y="3978455"/>
                </a:lnTo>
                <a:lnTo>
                  <a:pt x="3026425" y="3980408"/>
                </a:lnTo>
                <a:lnTo>
                  <a:pt x="3025123" y="3982362"/>
                </a:lnTo>
                <a:lnTo>
                  <a:pt x="3022519" y="3986268"/>
                </a:lnTo>
                <a:lnTo>
                  <a:pt x="3021868" y="3989524"/>
                </a:lnTo>
                <a:lnTo>
                  <a:pt x="3022519" y="3994733"/>
                </a:lnTo>
                <a:lnTo>
                  <a:pt x="3024472" y="3999942"/>
                </a:lnTo>
                <a:lnTo>
                  <a:pt x="3027076" y="4005151"/>
                </a:lnTo>
                <a:lnTo>
                  <a:pt x="3029680" y="4007756"/>
                </a:lnTo>
                <a:lnTo>
                  <a:pt x="3036190" y="4014267"/>
                </a:lnTo>
                <a:lnTo>
                  <a:pt x="3042049" y="4020779"/>
                </a:lnTo>
                <a:lnTo>
                  <a:pt x="3044652" y="4024034"/>
                </a:lnTo>
                <a:lnTo>
                  <a:pt x="3047256" y="4029895"/>
                </a:lnTo>
                <a:lnTo>
                  <a:pt x="3049860" y="4036406"/>
                </a:lnTo>
                <a:lnTo>
                  <a:pt x="3052464" y="4040964"/>
                </a:lnTo>
                <a:lnTo>
                  <a:pt x="3055719" y="4045522"/>
                </a:lnTo>
                <a:lnTo>
                  <a:pt x="3060927" y="4050080"/>
                </a:lnTo>
                <a:lnTo>
                  <a:pt x="3063531" y="4052684"/>
                </a:lnTo>
                <a:lnTo>
                  <a:pt x="3065484" y="4054638"/>
                </a:lnTo>
                <a:lnTo>
                  <a:pt x="3067436" y="4057242"/>
                </a:lnTo>
                <a:lnTo>
                  <a:pt x="3067436" y="4059196"/>
                </a:lnTo>
                <a:lnTo>
                  <a:pt x="3067436" y="4061149"/>
                </a:lnTo>
                <a:lnTo>
                  <a:pt x="3066135" y="4063754"/>
                </a:lnTo>
                <a:lnTo>
                  <a:pt x="3064833" y="4065707"/>
                </a:lnTo>
                <a:lnTo>
                  <a:pt x="3063531" y="4068312"/>
                </a:lnTo>
                <a:lnTo>
                  <a:pt x="3060927" y="4070916"/>
                </a:lnTo>
                <a:lnTo>
                  <a:pt x="3058974" y="4072870"/>
                </a:lnTo>
                <a:lnTo>
                  <a:pt x="3057021" y="4073521"/>
                </a:lnTo>
                <a:lnTo>
                  <a:pt x="3055068" y="4074172"/>
                </a:lnTo>
                <a:lnTo>
                  <a:pt x="3050511" y="4076125"/>
                </a:lnTo>
                <a:lnTo>
                  <a:pt x="3044652" y="4077428"/>
                </a:lnTo>
                <a:lnTo>
                  <a:pt x="3042049" y="4077428"/>
                </a:lnTo>
                <a:lnTo>
                  <a:pt x="3039445" y="4078079"/>
                </a:lnTo>
                <a:lnTo>
                  <a:pt x="3036841" y="4077428"/>
                </a:lnTo>
                <a:lnTo>
                  <a:pt x="3034888" y="4076777"/>
                </a:lnTo>
                <a:lnTo>
                  <a:pt x="3032284" y="4074172"/>
                </a:lnTo>
                <a:lnTo>
                  <a:pt x="3030331" y="4070265"/>
                </a:lnTo>
                <a:lnTo>
                  <a:pt x="3029029" y="4065056"/>
                </a:lnTo>
                <a:lnTo>
                  <a:pt x="3027727" y="4059847"/>
                </a:lnTo>
                <a:lnTo>
                  <a:pt x="3025774" y="4049429"/>
                </a:lnTo>
                <a:lnTo>
                  <a:pt x="3024472" y="4040964"/>
                </a:lnTo>
                <a:lnTo>
                  <a:pt x="3020566" y="4036406"/>
                </a:lnTo>
                <a:lnTo>
                  <a:pt x="3015359" y="4031197"/>
                </a:lnTo>
                <a:lnTo>
                  <a:pt x="3010802" y="4026639"/>
                </a:lnTo>
                <a:lnTo>
                  <a:pt x="3006896" y="4023383"/>
                </a:lnTo>
                <a:lnTo>
                  <a:pt x="3003641" y="4022732"/>
                </a:lnTo>
                <a:lnTo>
                  <a:pt x="3000386" y="4022732"/>
                </a:lnTo>
                <a:lnTo>
                  <a:pt x="2996480" y="4022732"/>
                </a:lnTo>
                <a:lnTo>
                  <a:pt x="2993226" y="4023383"/>
                </a:lnTo>
                <a:lnTo>
                  <a:pt x="2986065" y="4025337"/>
                </a:lnTo>
                <a:lnTo>
                  <a:pt x="2981508" y="4025988"/>
                </a:lnTo>
                <a:lnTo>
                  <a:pt x="2976300" y="4025337"/>
                </a:lnTo>
                <a:lnTo>
                  <a:pt x="2969791" y="4023383"/>
                </a:lnTo>
                <a:lnTo>
                  <a:pt x="2963281" y="4021430"/>
                </a:lnTo>
                <a:lnTo>
                  <a:pt x="2958073" y="4020779"/>
                </a:lnTo>
                <a:lnTo>
                  <a:pt x="2953516" y="4021430"/>
                </a:lnTo>
                <a:lnTo>
                  <a:pt x="2947658" y="4023383"/>
                </a:lnTo>
                <a:lnTo>
                  <a:pt x="2943101" y="4025988"/>
                </a:lnTo>
                <a:lnTo>
                  <a:pt x="2939846" y="4028592"/>
                </a:lnTo>
                <a:lnTo>
                  <a:pt x="2937893" y="4030546"/>
                </a:lnTo>
                <a:lnTo>
                  <a:pt x="2935940" y="4033150"/>
                </a:lnTo>
                <a:lnTo>
                  <a:pt x="2934638" y="4036406"/>
                </a:lnTo>
                <a:lnTo>
                  <a:pt x="2933336" y="4039662"/>
                </a:lnTo>
                <a:lnTo>
                  <a:pt x="2932034" y="4042917"/>
                </a:lnTo>
                <a:lnTo>
                  <a:pt x="2931383" y="4046173"/>
                </a:lnTo>
                <a:lnTo>
                  <a:pt x="2931383" y="4048778"/>
                </a:lnTo>
                <a:lnTo>
                  <a:pt x="2932034" y="4051382"/>
                </a:lnTo>
                <a:lnTo>
                  <a:pt x="2932685" y="4053336"/>
                </a:lnTo>
                <a:lnTo>
                  <a:pt x="2933336" y="4055289"/>
                </a:lnTo>
                <a:lnTo>
                  <a:pt x="2934638" y="4057242"/>
                </a:lnTo>
                <a:lnTo>
                  <a:pt x="2936591" y="4059196"/>
                </a:lnTo>
                <a:lnTo>
                  <a:pt x="2939846" y="4062452"/>
                </a:lnTo>
                <a:lnTo>
                  <a:pt x="2942450" y="4066358"/>
                </a:lnTo>
                <a:lnTo>
                  <a:pt x="2942450" y="4073521"/>
                </a:lnTo>
                <a:lnTo>
                  <a:pt x="2941799" y="4081986"/>
                </a:lnTo>
                <a:lnTo>
                  <a:pt x="2941148" y="4085893"/>
                </a:lnTo>
                <a:lnTo>
                  <a:pt x="2940497" y="4090450"/>
                </a:lnTo>
                <a:lnTo>
                  <a:pt x="2939195" y="4093706"/>
                </a:lnTo>
                <a:lnTo>
                  <a:pt x="2937242" y="4096962"/>
                </a:lnTo>
                <a:lnTo>
                  <a:pt x="2933336" y="4101520"/>
                </a:lnTo>
                <a:lnTo>
                  <a:pt x="2927477" y="4105427"/>
                </a:lnTo>
                <a:lnTo>
                  <a:pt x="2918364" y="4107380"/>
                </a:lnTo>
                <a:lnTo>
                  <a:pt x="2907948" y="4109985"/>
                </a:lnTo>
                <a:lnTo>
                  <a:pt x="2898184" y="4111938"/>
                </a:lnTo>
                <a:lnTo>
                  <a:pt x="2889070" y="4113240"/>
                </a:lnTo>
                <a:lnTo>
                  <a:pt x="2881909" y="4110636"/>
                </a:lnTo>
                <a:lnTo>
                  <a:pt x="2874098" y="4106729"/>
                </a:lnTo>
                <a:lnTo>
                  <a:pt x="2865635" y="4102822"/>
                </a:lnTo>
                <a:lnTo>
                  <a:pt x="2858474" y="4100218"/>
                </a:lnTo>
                <a:lnTo>
                  <a:pt x="2853917" y="4096962"/>
                </a:lnTo>
                <a:lnTo>
                  <a:pt x="2848059" y="4093706"/>
                </a:lnTo>
                <a:lnTo>
                  <a:pt x="2844804" y="4091753"/>
                </a:lnTo>
                <a:lnTo>
                  <a:pt x="2841549" y="4090450"/>
                </a:lnTo>
                <a:lnTo>
                  <a:pt x="2838945" y="4089799"/>
                </a:lnTo>
                <a:lnTo>
                  <a:pt x="2835690" y="4089148"/>
                </a:lnTo>
                <a:lnTo>
                  <a:pt x="2833086" y="4085893"/>
                </a:lnTo>
                <a:lnTo>
                  <a:pt x="2830482" y="4081986"/>
                </a:lnTo>
                <a:lnTo>
                  <a:pt x="2827879" y="4079381"/>
                </a:lnTo>
                <a:lnTo>
                  <a:pt x="2824624" y="4076777"/>
                </a:lnTo>
                <a:lnTo>
                  <a:pt x="2823973" y="4074823"/>
                </a:lnTo>
                <a:lnTo>
                  <a:pt x="2823973" y="4072870"/>
                </a:lnTo>
                <a:lnTo>
                  <a:pt x="2823973" y="4070265"/>
                </a:lnTo>
                <a:lnTo>
                  <a:pt x="2823973" y="4068312"/>
                </a:lnTo>
                <a:lnTo>
                  <a:pt x="2825926" y="4064405"/>
                </a:lnTo>
                <a:lnTo>
                  <a:pt x="2827879" y="4061800"/>
                </a:lnTo>
                <a:lnTo>
                  <a:pt x="2829181" y="4059847"/>
                </a:lnTo>
                <a:lnTo>
                  <a:pt x="2831784" y="4057894"/>
                </a:lnTo>
                <a:lnTo>
                  <a:pt x="2834388" y="4056591"/>
                </a:lnTo>
                <a:lnTo>
                  <a:pt x="2836992" y="4055289"/>
                </a:lnTo>
                <a:lnTo>
                  <a:pt x="2842200" y="4053336"/>
                </a:lnTo>
                <a:lnTo>
                  <a:pt x="2846106" y="4051382"/>
                </a:lnTo>
                <a:lnTo>
                  <a:pt x="2849361" y="4046824"/>
                </a:lnTo>
                <a:lnTo>
                  <a:pt x="2852616" y="4042917"/>
                </a:lnTo>
                <a:lnTo>
                  <a:pt x="2855219" y="4039011"/>
                </a:lnTo>
                <a:lnTo>
                  <a:pt x="2855870" y="4035755"/>
                </a:lnTo>
                <a:lnTo>
                  <a:pt x="2857172" y="4032499"/>
                </a:lnTo>
                <a:lnTo>
                  <a:pt x="2857823" y="4028592"/>
                </a:lnTo>
                <a:lnTo>
                  <a:pt x="2857172" y="4025988"/>
                </a:lnTo>
                <a:lnTo>
                  <a:pt x="2855870" y="4023383"/>
                </a:lnTo>
                <a:lnTo>
                  <a:pt x="2850012" y="4020779"/>
                </a:lnTo>
                <a:lnTo>
                  <a:pt x="2849679" y="4020645"/>
                </a:lnTo>
                <a:lnTo>
                  <a:pt x="2854176" y="4022645"/>
                </a:lnTo>
                <a:lnTo>
                  <a:pt x="2855477" y="4024599"/>
                </a:lnTo>
                <a:lnTo>
                  <a:pt x="2856129" y="4027856"/>
                </a:lnTo>
                <a:lnTo>
                  <a:pt x="2855477" y="4031113"/>
                </a:lnTo>
                <a:lnTo>
                  <a:pt x="2854176" y="4035021"/>
                </a:lnTo>
                <a:lnTo>
                  <a:pt x="2853525" y="4037626"/>
                </a:lnTo>
                <a:lnTo>
                  <a:pt x="2850921" y="4041534"/>
                </a:lnTo>
                <a:lnTo>
                  <a:pt x="2847667" y="4046094"/>
                </a:lnTo>
                <a:lnTo>
                  <a:pt x="2844412" y="4050653"/>
                </a:lnTo>
                <a:lnTo>
                  <a:pt x="2840506" y="4052607"/>
                </a:lnTo>
                <a:lnTo>
                  <a:pt x="2835299" y="4054561"/>
                </a:lnTo>
                <a:lnTo>
                  <a:pt x="2832695" y="4055864"/>
                </a:lnTo>
                <a:lnTo>
                  <a:pt x="2830091" y="4057167"/>
                </a:lnTo>
                <a:lnTo>
                  <a:pt x="2827488" y="4058469"/>
                </a:lnTo>
                <a:lnTo>
                  <a:pt x="2825535" y="4060423"/>
                </a:lnTo>
                <a:lnTo>
                  <a:pt x="2823582" y="4063029"/>
                </a:lnTo>
                <a:lnTo>
                  <a:pt x="2822280" y="4066937"/>
                </a:lnTo>
                <a:lnTo>
                  <a:pt x="2822280" y="4069542"/>
                </a:lnTo>
                <a:lnTo>
                  <a:pt x="2822280" y="4071496"/>
                </a:lnTo>
                <a:lnTo>
                  <a:pt x="2822280" y="4074102"/>
                </a:lnTo>
                <a:lnTo>
                  <a:pt x="2822931" y="4076056"/>
                </a:lnTo>
                <a:lnTo>
                  <a:pt x="2825535" y="4078661"/>
                </a:lnTo>
                <a:lnTo>
                  <a:pt x="2828790" y="4081267"/>
                </a:lnTo>
                <a:lnTo>
                  <a:pt x="2831393" y="4084523"/>
                </a:lnTo>
                <a:lnTo>
                  <a:pt x="2833997" y="4088431"/>
                </a:lnTo>
                <a:lnTo>
                  <a:pt x="2831393" y="4088431"/>
                </a:lnTo>
                <a:lnTo>
                  <a:pt x="2828790" y="4088431"/>
                </a:lnTo>
                <a:lnTo>
                  <a:pt x="2828139" y="4090385"/>
                </a:lnTo>
                <a:lnTo>
                  <a:pt x="2827488" y="4094294"/>
                </a:lnTo>
                <a:lnTo>
                  <a:pt x="2826837" y="4099504"/>
                </a:lnTo>
                <a:lnTo>
                  <a:pt x="2826837" y="4105366"/>
                </a:lnTo>
                <a:lnTo>
                  <a:pt x="2827488" y="4117742"/>
                </a:lnTo>
                <a:lnTo>
                  <a:pt x="2828790" y="4127512"/>
                </a:lnTo>
                <a:lnTo>
                  <a:pt x="2831393" y="4133374"/>
                </a:lnTo>
                <a:lnTo>
                  <a:pt x="2835299" y="4139888"/>
                </a:lnTo>
                <a:lnTo>
                  <a:pt x="2836601" y="4143796"/>
                </a:lnTo>
                <a:lnTo>
                  <a:pt x="2837903" y="4147053"/>
                </a:lnTo>
                <a:lnTo>
                  <a:pt x="2838553" y="4149658"/>
                </a:lnTo>
                <a:lnTo>
                  <a:pt x="2839204" y="4152915"/>
                </a:lnTo>
                <a:lnTo>
                  <a:pt x="2839855" y="4156172"/>
                </a:lnTo>
                <a:lnTo>
                  <a:pt x="2839855" y="4160080"/>
                </a:lnTo>
                <a:lnTo>
                  <a:pt x="2839855" y="4164639"/>
                </a:lnTo>
                <a:lnTo>
                  <a:pt x="2839204" y="4169199"/>
                </a:lnTo>
                <a:lnTo>
                  <a:pt x="2838553" y="4174409"/>
                </a:lnTo>
                <a:lnTo>
                  <a:pt x="2838553" y="4178969"/>
                </a:lnTo>
                <a:lnTo>
                  <a:pt x="2838553" y="4182877"/>
                </a:lnTo>
                <a:lnTo>
                  <a:pt x="2839204" y="4186134"/>
                </a:lnTo>
                <a:lnTo>
                  <a:pt x="2839855" y="4194601"/>
                </a:lnTo>
                <a:lnTo>
                  <a:pt x="2842459" y="4204371"/>
                </a:lnTo>
                <a:lnTo>
                  <a:pt x="2845714" y="4212839"/>
                </a:lnTo>
                <a:lnTo>
                  <a:pt x="2848968" y="4220004"/>
                </a:lnTo>
                <a:lnTo>
                  <a:pt x="2854176" y="4225215"/>
                </a:lnTo>
                <a:lnTo>
                  <a:pt x="2860685" y="4231077"/>
                </a:lnTo>
                <a:lnTo>
                  <a:pt x="2863289" y="4234333"/>
                </a:lnTo>
                <a:lnTo>
                  <a:pt x="2865892" y="4236939"/>
                </a:lnTo>
                <a:lnTo>
                  <a:pt x="2868496" y="4239544"/>
                </a:lnTo>
                <a:lnTo>
                  <a:pt x="2869798" y="4242801"/>
                </a:lnTo>
                <a:lnTo>
                  <a:pt x="2871751" y="4247360"/>
                </a:lnTo>
                <a:lnTo>
                  <a:pt x="2873053" y="4252571"/>
                </a:lnTo>
                <a:lnTo>
                  <a:pt x="2873053" y="4255828"/>
                </a:lnTo>
                <a:lnTo>
                  <a:pt x="2873053" y="4258433"/>
                </a:lnTo>
                <a:lnTo>
                  <a:pt x="2873053" y="4261039"/>
                </a:lnTo>
                <a:lnTo>
                  <a:pt x="2872402" y="4262993"/>
                </a:lnTo>
                <a:lnTo>
                  <a:pt x="2871100" y="4265598"/>
                </a:lnTo>
                <a:lnTo>
                  <a:pt x="2869147" y="4268204"/>
                </a:lnTo>
                <a:lnTo>
                  <a:pt x="2866543" y="4270809"/>
                </a:lnTo>
                <a:lnTo>
                  <a:pt x="2863940" y="4272763"/>
                </a:lnTo>
                <a:lnTo>
                  <a:pt x="2858732" y="4276671"/>
                </a:lnTo>
                <a:lnTo>
                  <a:pt x="2854176" y="4280579"/>
                </a:lnTo>
                <a:lnTo>
                  <a:pt x="2849619" y="4283185"/>
                </a:lnTo>
                <a:lnTo>
                  <a:pt x="2843110" y="4287093"/>
                </a:lnTo>
                <a:lnTo>
                  <a:pt x="2836601" y="4289698"/>
                </a:lnTo>
                <a:lnTo>
                  <a:pt x="2831393" y="4291001"/>
                </a:lnTo>
                <a:lnTo>
                  <a:pt x="2822280" y="4292303"/>
                </a:lnTo>
                <a:lnTo>
                  <a:pt x="2811865" y="4292955"/>
                </a:lnTo>
                <a:lnTo>
                  <a:pt x="2801451" y="4293606"/>
                </a:lnTo>
                <a:lnTo>
                  <a:pt x="2792989" y="4293606"/>
                </a:lnTo>
                <a:lnTo>
                  <a:pt x="2783876" y="4291001"/>
                </a:lnTo>
                <a:lnTo>
                  <a:pt x="2774112" y="4287093"/>
                </a:lnTo>
                <a:lnTo>
                  <a:pt x="2764348" y="4282533"/>
                </a:lnTo>
                <a:lnTo>
                  <a:pt x="2757188" y="4277974"/>
                </a:lnTo>
                <a:lnTo>
                  <a:pt x="2753933" y="4276020"/>
                </a:lnTo>
                <a:lnTo>
                  <a:pt x="2751329" y="4272112"/>
                </a:lnTo>
                <a:lnTo>
                  <a:pt x="2748075" y="4268204"/>
                </a:lnTo>
                <a:lnTo>
                  <a:pt x="2744820" y="4263644"/>
                </a:lnTo>
                <a:lnTo>
                  <a:pt x="2738962" y="4255177"/>
                </a:lnTo>
                <a:lnTo>
                  <a:pt x="2734405" y="4248012"/>
                </a:lnTo>
                <a:lnTo>
                  <a:pt x="2732453" y="4242150"/>
                </a:lnTo>
                <a:lnTo>
                  <a:pt x="2731151" y="4234333"/>
                </a:lnTo>
                <a:lnTo>
                  <a:pt x="2729849" y="4230425"/>
                </a:lnTo>
                <a:lnTo>
                  <a:pt x="2728547" y="4226517"/>
                </a:lnTo>
                <a:lnTo>
                  <a:pt x="2726594" y="4223912"/>
                </a:lnTo>
                <a:lnTo>
                  <a:pt x="2723991" y="4221958"/>
                </a:lnTo>
                <a:lnTo>
                  <a:pt x="2722038" y="4221958"/>
                </a:lnTo>
                <a:lnTo>
                  <a:pt x="2719434" y="4222609"/>
                </a:lnTo>
                <a:lnTo>
                  <a:pt x="2716831" y="4224563"/>
                </a:lnTo>
                <a:lnTo>
                  <a:pt x="2713576" y="4226517"/>
                </a:lnTo>
                <a:lnTo>
                  <a:pt x="2710321" y="4228471"/>
                </a:lnTo>
                <a:lnTo>
                  <a:pt x="2707067" y="4230425"/>
                </a:lnTo>
                <a:lnTo>
                  <a:pt x="2703812" y="4231728"/>
                </a:lnTo>
                <a:lnTo>
                  <a:pt x="2700557" y="4232379"/>
                </a:lnTo>
                <a:lnTo>
                  <a:pt x="2694699" y="4234333"/>
                </a:lnTo>
                <a:lnTo>
                  <a:pt x="2686237" y="4236288"/>
                </a:lnTo>
                <a:lnTo>
                  <a:pt x="2682331" y="4236939"/>
                </a:lnTo>
                <a:lnTo>
                  <a:pt x="2678426" y="4236939"/>
                </a:lnTo>
                <a:lnTo>
                  <a:pt x="2675171" y="4236288"/>
                </a:lnTo>
                <a:lnTo>
                  <a:pt x="2672567" y="4234985"/>
                </a:lnTo>
                <a:lnTo>
                  <a:pt x="2670615" y="4232379"/>
                </a:lnTo>
                <a:lnTo>
                  <a:pt x="2669313" y="4228471"/>
                </a:lnTo>
                <a:lnTo>
                  <a:pt x="2668011" y="4225215"/>
                </a:lnTo>
                <a:lnTo>
                  <a:pt x="2667360" y="4221958"/>
                </a:lnTo>
                <a:lnTo>
                  <a:pt x="2664756" y="4220004"/>
                </a:lnTo>
                <a:lnTo>
                  <a:pt x="2660851" y="4216747"/>
                </a:lnTo>
                <a:lnTo>
                  <a:pt x="2657596" y="4213490"/>
                </a:lnTo>
                <a:lnTo>
                  <a:pt x="2654993" y="4209582"/>
                </a:lnTo>
                <a:lnTo>
                  <a:pt x="2649134" y="4204371"/>
                </a:lnTo>
                <a:lnTo>
                  <a:pt x="2642625" y="4197207"/>
                </a:lnTo>
                <a:lnTo>
                  <a:pt x="2638719" y="4193298"/>
                </a:lnTo>
                <a:lnTo>
                  <a:pt x="2635465" y="4190042"/>
                </a:lnTo>
                <a:lnTo>
                  <a:pt x="2633512" y="4186785"/>
                </a:lnTo>
                <a:lnTo>
                  <a:pt x="2631559" y="4183528"/>
                </a:lnTo>
                <a:lnTo>
                  <a:pt x="2630908" y="4180923"/>
                </a:lnTo>
                <a:lnTo>
                  <a:pt x="2630908" y="4178317"/>
                </a:lnTo>
                <a:lnTo>
                  <a:pt x="2630908" y="4175061"/>
                </a:lnTo>
                <a:lnTo>
                  <a:pt x="2630908" y="4171804"/>
                </a:lnTo>
                <a:lnTo>
                  <a:pt x="2631559" y="4164639"/>
                </a:lnTo>
                <a:lnTo>
                  <a:pt x="2631559" y="4158126"/>
                </a:lnTo>
                <a:lnTo>
                  <a:pt x="2631559" y="4148355"/>
                </a:lnTo>
                <a:lnTo>
                  <a:pt x="2630257" y="4136631"/>
                </a:lnTo>
                <a:lnTo>
                  <a:pt x="2628955" y="4130118"/>
                </a:lnTo>
                <a:lnTo>
                  <a:pt x="2627654" y="4124256"/>
                </a:lnTo>
                <a:lnTo>
                  <a:pt x="2625701" y="4119045"/>
                </a:lnTo>
                <a:lnTo>
                  <a:pt x="2624399" y="4114485"/>
                </a:lnTo>
                <a:lnTo>
                  <a:pt x="2621795" y="4109926"/>
                </a:lnTo>
                <a:lnTo>
                  <a:pt x="2617239" y="4103412"/>
                </a:lnTo>
                <a:lnTo>
                  <a:pt x="2613333" y="4096899"/>
                </a:lnTo>
                <a:lnTo>
                  <a:pt x="2608777" y="4093642"/>
                </a:lnTo>
                <a:lnTo>
                  <a:pt x="2604220" y="4089734"/>
                </a:lnTo>
                <a:lnTo>
                  <a:pt x="2597711" y="4086477"/>
                </a:lnTo>
                <a:lnTo>
                  <a:pt x="2591202" y="4084523"/>
                </a:lnTo>
                <a:lnTo>
                  <a:pt x="2585994" y="4083221"/>
                </a:lnTo>
                <a:lnTo>
                  <a:pt x="2580136" y="4084523"/>
                </a:lnTo>
                <a:lnTo>
                  <a:pt x="2572976" y="4087129"/>
                </a:lnTo>
                <a:lnTo>
                  <a:pt x="2565816" y="4089734"/>
                </a:lnTo>
                <a:lnTo>
                  <a:pt x="2559957" y="4091037"/>
                </a:lnTo>
                <a:lnTo>
                  <a:pt x="2554750" y="4090385"/>
                </a:lnTo>
                <a:lnTo>
                  <a:pt x="2548241" y="4088431"/>
                </a:lnTo>
                <a:lnTo>
                  <a:pt x="2544986" y="4087129"/>
                </a:lnTo>
                <a:lnTo>
                  <a:pt x="2542382" y="4085826"/>
                </a:lnTo>
                <a:lnTo>
                  <a:pt x="2540430" y="4084523"/>
                </a:lnTo>
                <a:lnTo>
                  <a:pt x="2539779" y="4083221"/>
                </a:lnTo>
                <a:lnTo>
                  <a:pt x="2538477" y="4079964"/>
                </a:lnTo>
                <a:lnTo>
                  <a:pt x="2535222" y="4070845"/>
                </a:lnTo>
                <a:lnTo>
                  <a:pt x="2531317" y="4061075"/>
                </a:lnTo>
                <a:lnTo>
                  <a:pt x="2526760" y="4052607"/>
                </a:lnTo>
                <a:lnTo>
                  <a:pt x="2524807" y="4048048"/>
                </a:lnTo>
                <a:lnTo>
                  <a:pt x="2521553" y="4042837"/>
                </a:lnTo>
                <a:lnTo>
                  <a:pt x="2518298" y="4038278"/>
                </a:lnTo>
                <a:lnTo>
                  <a:pt x="2514393" y="4035021"/>
                </a:lnTo>
                <a:lnTo>
                  <a:pt x="2509836" y="4031113"/>
                </a:lnTo>
                <a:lnTo>
                  <a:pt x="2503978" y="4027856"/>
                </a:lnTo>
                <a:lnTo>
                  <a:pt x="2500723" y="4026553"/>
                </a:lnTo>
                <a:lnTo>
                  <a:pt x="2497469" y="4025902"/>
                </a:lnTo>
                <a:lnTo>
                  <a:pt x="2494214" y="4025251"/>
                </a:lnTo>
                <a:lnTo>
                  <a:pt x="2491610" y="4024599"/>
                </a:lnTo>
                <a:lnTo>
                  <a:pt x="2483799" y="4025251"/>
                </a:lnTo>
                <a:lnTo>
                  <a:pt x="2474686" y="4026553"/>
                </a:lnTo>
                <a:lnTo>
                  <a:pt x="2465573" y="4027856"/>
                </a:lnTo>
                <a:lnTo>
                  <a:pt x="2458413" y="4029810"/>
                </a:lnTo>
                <a:lnTo>
                  <a:pt x="2446045" y="4030461"/>
                </a:lnTo>
                <a:lnTo>
                  <a:pt x="2432376" y="4032415"/>
                </a:lnTo>
                <a:lnTo>
                  <a:pt x="2425867" y="4033067"/>
                </a:lnTo>
                <a:lnTo>
                  <a:pt x="2419358" y="4033067"/>
                </a:lnTo>
                <a:lnTo>
                  <a:pt x="2413499" y="4033067"/>
                </a:lnTo>
                <a:lnTo>
                  <a:pt x="2409594" y="4032415"/>
                </a:lnTo>
                <a:lnTo>
                  <a:pt x="2400481" y="4029159"/>
                </a:lnTo>
                <a:lnTo>
                  <a:pt x="2390717" y="4024599"/>
                </a:lnTo>
                <a:lnTo>
                  <a:pt x="2380953" y="4018086"/>
                </a:lnTo>
                <a:lnTo>
                  <a:pt x="2373793" y="4012224"/>
                </a:lnTo>
                <a:lnTo>
                  <a:pt x="2368585" y="4005059"/>
                </a:lnTo>
                <a:lnTo>
                  <a:pt x="2362727" y="3995289"/>
                </a:lnTo>
                <a:lnTo>
                  <a:pt x="2360123" y="3989426"/>
                </a:lnTo>
                <a:lnTo>
                  <a:pt x="2358171" y="3984867"/>
                </a:lnTo>
                <a:lnTo>
                  <a:pt x="2356218" y="3980307"/>
                </a:lnTo>
                <a:lnTo>
                  <a:pt x="2356218" y="3975748"/>
                </a:lnTo>
                <a:lnTo>
                  <a:pt x="2355567" y="3972491"/>
                </a:lnTo>
                <a:lnTo>
                  <a:pt x="2355567" y="3968583"/>
                </a:lnTo>
                <a:lnTo>
                  <a:pt x="2356218" y="3964024"/>
                </a:lnTo>
                <a:lnTo>
                  <a:pt x="2357520" y="3959464"/>
                </a:lnTo>
                <a:lnTo>
                  <a:pt x="2360123" y="3950345"/>
                </a:lnTo>
                <a:lnTo>
                  <a:pt x="2360774" y="3942529"/>
                </a:lnTo>
                <a:lnTo>
                  <a:pt x="2360774" y="3936016"/>
                </a:lnTo>
                <a:lnTo>
                  <a:pt x="2360774" y="3928851"/>
                </a:lnTo>
                <a:lnTo>
                  <a:pt x="2360123" y="3921035"/>
                </a:lnTo>
                <a:lnTo>
                  <a:pt x="2358821" y="3914521"/>
                </a:lnTo>
                <a:lnTo>
                  <a:pt x="2356218" y="3911916"/>
                </a:lnTo>
                <a:lnTo>
                  <a:pt x="2352963" y="3908659"/>
                </a:lnTo>
                <a:lnTo>
                  <a:pt x="2351661" y="3907356"/>
                </a:lnTo>
                <a:lnTo>
                  <a:pt x="2349709" y="3906054"/>
                </a:lnTo>
                <a:lnTo>
                  <a:pt x="2347756" y="3904751"/>
                </a:lnTo>
                <a:lnTo>
                  <a:pt x="2345803" y="3904751"/>
                </a:lnTo>
                <a:lnTo>
                  <a:pt x="2344501" y="3904100"/>
                </a:lnTo>
                <a:lnTo>
                  <a:pt x="2342548" y="3904100"/>
                </a:lnTo>
                <a:lnTo>
                  <a:pt x="2340596" y="3905402"/>
                </a:lnTo>
                <a:lnTo>
                  <a:pt x="2338643" y="3906705"/>
                </a:lnTo>
                <a:lnTo>
                  <a:pt x="2334737" y="3909310"/>
                </a:lnTo>
                <a:lnTo>
                  <a:pt x="2332785" y="3912567"/>
                </a:lnTo>
                <a:lnTo>
                  <a:pt x="2331483" y="3915173"/>
                </a:lnTo>
                <a:lnTo>
                  <a:pt x="2331483" y="3919081"/>
                </a:lnTo>
                <a:lnTo>
                  <a:pt x="2331483" y="3922989"/>
                </a:lnTo>
                <a:lnTo>
                  <a:pt x="2332134" y="3926897"/>
                </a:lnTo>
                <a:lnTo>
                  <a:pt x="2332785" y="3931456"/>
                </a:lnTo>
                <a:lnTo>
                  <a:pt x="2333435" y="3934713"/>
                </a:lnTo>
                <a:lnTo>
                  <a:pt x="2333435" y="3937970"/>
                </a:lnTo>
                <a:lnTo>
                  <a:pt x="2332785" y="3939924"/>
                </a:lnTo>
                <a:lnTo>
                  <a:pt x="2330832" y="3946437"/>
                </a:lnTo>
                <a:lnTo>
                  <a:pt x="2326926" y="3953602"/>
                </a:lnTo>
                <a:lnTo>
                  <a:pt x="2324973" y="3956208"/>
                </a:lnTo>
                <a:lnTo>
                  <a:pt x="2323671" y="3958813"/>
                </a:lnTo>
                <a:lnTo>
                  <a:pt x="2321719" y="3960116"/>
                </a:lnTo>
                <a:lnTo>
                  <a:pt x="2319766" y="3960767"/>
                </a:lnTo>
                <a:lnTo>
                  <a:pt x="2316511" y="3961418"/>
                </a:lnTo>
                <a:lnTo>
                  <a:pt x="2313257" y="3960767"/>
                </a:lnTo>
                <a:lnTo>
                  <a:pt x="2310002" y="3960116"/>
                </a:lnTo>
                <a:lnTo>
                  <a:pt x="2306097" y="3958162"/>
                </a:lnTo>
                <a:lnTo>
                  <a:pt x="2302842" y="3956859"/>
                </a:lnTo>
                <a:lnTo>
                  <a:pt x="2300238" y="3954254"/>
                </a:lnTo>
                <a:lnTo>
                  <a:pt x="2298285" y="3952300"/>
                </a:lnTo>
                <a:lnTo>
                  <a:pt x="2296984" y="3950345"/>
                </a:lnTo>
                <a:lnTo>
                  <a:pt x="2295031" y="3947089"/>
                </a:lnTo>
                <a:lnTo>
                  <a:pt x="2293729" y="3943181"/>
                </a:lnTo>
                <a:lnTo>
                  <a:pt x="2292427" y="3938621"/>
                </a:lnTo>
                <a:lnTo>
                  <a:pt x="2291125" y="3934062"/>
                </a:lnTo>
                <a:lnTo>
                  <a:pt x="2291125" y="3928851"/>
                </a:lnTo>
                <a:lnTo>
                  <a:pt x="2290474" y="3924943"/>
                </a:lnTo>
                <a:lnTo>
                  <a:pt x="2291125" y="3920383"/>
                </a:lnTo>
                <a:lnTo>
                  <a:pt x="2291776" y="3917127"/>
                </a:lnTo>
                <a:lnTo>
                  <a:pt x="2293078" y="3914521"/>
                </a:lnTo>
                <a:lnTo>
                  <a:pt x="2295682" y="3911916"/>
                </a:lnTo>
                <a:lnTo>
                  <a:pt x="2298285" y="3908659"/>
                </a:lnTo>
                <a:lnTo>
                  <a:pt x="2302191" y="3906054"/>
                </a:lnTo>
                <a:lnTo>
                  <a:pt x="2305446" y="3902797"/>
                </a:lnTo>
                <a:lnTo>
                  <a:pt x="2308049" y="3900192"/>
                </a:lnTo>
                <a:lnTo>
                  <a:pt x="2310653" y="3897586"/>
                </a:lnTo>
                <a:lnTo>
                  <a:pt x="2311955" y="3894329"/>
                </a:lnTo>
                <a:lnTo>
                  <a:pt x="2312606" y="3893027"/>
                </a:lnTo>
                <a:lnTo>
                  <a:pt x="2313257" y="3891073"/>
                </a:lnTo>
                <a:lnTo>
                  <a:pt x="2313257" y="3888467"/>
                </a:lnTo>
                <a:lnTo>
                  <a:pt x="2313257" y="3885862"/>
                </a:lnTo>
                <a:lnTo>
                  <a:pt x="2312606" y="3881303"/>
                </a:lnTo>
                <a:lnTo>
                  <a:pt x="2311955" y="3878697"/>
                </a:lnTo>
                <a:lnTo>
                  <a:pt x="2309351" y="3869578"/>
                </a:lnTo>
                <a:lnTo>
                  <a:pt x="2306097" y="3857854"/>
                </a:lnTo>
                <a:lnTo>
                  <a:pt x="2302842" y="3846781"/>
                </a:lnTo>
                <a:lnTo>
                  <a:pt x="2302191" y="3837662"/>
                </a:lnTo>
                <a:lnTo>
                  <a:pt x="2302842" y="3827241"/>
                </a:lnTo>
                <a:lnTo>
                  <a:pt x="2304144" y="3814865"/>
                </a:lnTo>
                <a:lnTo>
                  <a:pt x="2304795" y="3809003"/>
                </a:lnTo>
                <a:lnTo>
                  <a:pt x="2304795" y="3803792"/>
                </a:lnTo>
                <a:lnTo>
                  <a:pt x="2304795" y="3798581"/>
                </a:lnTo>
                <a:lnTo>
                  <a:pt x="2304144" y="3794673"/>
                </a:lnTo>
                <a:lnTo>
                  <a:pt x="2301540" y="3788160"/>
                </a:lnTo>
                <a:lnTo>
                  <a:pt x="2296333" y="3780343"/>
                </a:lnTo>
                <a:lnTo>
                  <a:pt x="2289823" y="3773179"/>
                </a:lnTo>
                <a:lnTo>
                  <a:pt x="2283965" y="3768619"/>
                </a:lnTo>
                <a:lnTo>
                  <a:pt x="2279409" y="3765362"/>
                </a:lnTo>
                <a:lnTo>
                  <a:pt x="2274201" y="3763408"/>
                </a:lnTo>
                <a:lnTo>
                  <a:pt x="2268343" y="3761454"/>
                </a:lnTo>
                <a:lnTo>
                  <a:pt x="2263786" y="3758198"/>
                </a:lnTo>
                <a:lnTo>
                  <a:pt x="2259230" y="3753638"/>
                </a:lnTo>
                <a:lnTo>
                  <a:pt x="2254023" y="3747776"/>
                </a:lnTo>
                <a:lnTo>
                  <a:pt x="2248815" y="3741263"/>
                </a:lnTo>
                <a:lnTo>
                  <a:pt x="2246211" y="3735400"/>
                </a:lnTo>
                <a:lnTo>
                  <a:pt x="2246862" y="3728236"/>
                </a:lnTo>
                <a:lnTo>
                  <a:pt x="2249466" y="3719768"/>
                </a:lnTo>
                <a:lnTo>
                  <a:pt x="2252070" y="3711952"/>
                </a:lnTo>
                <a:lnTo>
                  <a:pt x="2253372" y="3704787"/>
                </a:lnTo>
                <a:lnTo>
                  <a:pt x="2253372" y="3700228"/>
                </a:lnTo>
                <a:lnTo>
                  <a:pt x="2252721" y="3694365"/>
                </a:lnTo>
                <a:lnTo>
                  <a:pt x="2252070" y="3691760"/>
                </a:lnTo>
                <a:lnTo>
                  <a:pt x="2251419" y="3689155"/>
                </a:lnTo>
                <a:lnTo>
                  <a:pt x="2250117" y="3686549"/>
                </a:lnTo>
                <a:lnTo>
                  <a:pt x="2248815" y="3684595"/>
                </a:lnTo>
                <a:lnTo>
                  <a:pt x="2246862" y="3681990"/>
                </a:lnTo>
                <a:lnTo>
                  <a:pt x="2244910" y="3680036"/>
                </a:lnTo>
                <a:lnTo>
                  <a:pt x="2242306" y="3678082"/>
                </a:lnTo>
                <a:lnTo>
                  <a:pt x="2239051" y="3676128"/>
                </a:lnTo>
                <a:lnTo>
                  <a:pt x="2231891" y="3673522"/>
                </a:lnTo>
                <a:lnTo>
                  <a:pt x="2225382" y="3670917"/>
                </a:lnTo>
                <a:lnTo>
                  <a:pt x="2220825" y="3670917"/>
                </a:lnTo>
                <a:lnTo>
                  <a:pt x="2215618" y="3670917"/>
                </a:lnTo>
                <a:lnTo>
                  <a:pt x="2209760" y="3670917"/>
                </a:lnTo>
                <a:lnTo>
                  <a:pt x="2205203" y="3670917"/>
                </a:lnTo>
                <a:lnTo>
                  <a:pt x="2197392" y="3676779"/>
                </a:lnTo>
                <a:lnTo>
                  <a:pt x="2192185" y="3681338"/>
                </a:lnTo>
                <a:lnTo>
                  <a:pt x="2188930" y="3681990"/>
                </a:lnTo>
                <a:lnTo>
                  <a:pt x="2185675" y="3681990"/>
                </a:lnTo>
                <a:lnTo>
                  <a:pt x="2182421" y="3681338"/>
                </a:lnTo>
                <a:lnTo>
                  <a:pt x="2179817" y="3680687"/>
                </a:lnTo>
                <a:lnTo>
                  <a:pt x="2173959" y="3678082"/>
                </a:lnTo>
                <a:lnTo>
                  <a:pt x="2168751" y="3676128"/>
                </a:lnTo>
                <a:lnTo>
                  <a:pt x="2166799" y="3674825"/>
                </a:lnTo>
                <a:lnTo>
                  <a:pt x="2164846" y="3672220"/>
                </a:lnTo>
                <a:lnTo>
                  <a:pt x="2162893" y="3668963"/>
                </a:lnTo>
                <a:lnTo>
                  <a:pt x="2160940" y="3665706"/>
                </a:lnTo>
                <a:lnTo>
                  <a:pt x="2157686" y="3659844"/>
                </a:lnTo>
                <a:lnTo>
                  <a:pt x="2156384" y="3655936"/>
                </a:lnTo>
                <a:lnTo>
                  <a:pt x="2156384" y="3649422"/>
                </a:lnTo>
                <a:lnTo>
                  <a:pt x="2156384" y="3635744"/>
                </a:lnTo>
                <a:lnTo>
                  <a:pt x="2155733" y="3627928"/>
                </a:lnTo>
                <a:lnTo>
                  <a:pt x="2154431" y="3620112"/>
                </a:lnTo>
                <a:lnTo>
                  <a:pt x="2153129" y="3616855"/>
                </a:lnTo>
                <a:lnTo>
                  <a:pt x="2151827" y="3614250"/>
                </a:lnTo>
                <a:lnTo>
                  <a:pt x="2150525" y="3611644"/>
                </a:lnTo>
                <a:lnTo>
                  <a:pt x="2148573" y="3609690"/>
                </a:lnTo>
                <a:lnTo>
                  <a:pt x="2146620" y="3609690"/>
                </a:lnTo>
                <a:lnTo>
                  <a:pt x="2143365" y="3609690"/>
                </a:lnTo>
                <a:lnTo>
                  <a:pt x="2139460" y="3610993"/>
                </a:lnTo>
                <a:lnTo>
                  <a:pt x="2136205" y="3612296"/>
                </a:lnTo>
                <a:lnTo>
                  <a:pt x="2132299" y="3613598"/>
                </a:lnTo>
                <a:lnTo>
                  <a:pt x="2128394" y="3614901"/>
                </a:lnTo>
                <a:lnTo>
                  <a:pt x="2125790" y="3615552"/>
                </a:lnTo>
                <a:lnTo>
                  <a:pt x="2123187" y="3614901"/>
                </a:lnTo>
                <a:lnTo>
                  <a:pt x="2115375" y="3607085"/>
                </a:lnTo>
                <a:lnTo>
                  <a:pt x="2108215" y="3597315"/>
                </a:lnTo>
                <a:lnTo>
                  <a:pt x="2103659" y="3597315"/>
                </a:lnTo>
                <a:lnTo>
                  <a:pt x="2097800" y="3597315"/>
                </a:lnTo>
                <a:lnTo>
                  <a:pt x="2092593" y="3597966"/>
                </a:lnTo>
                <a:lnTo>
                  <a:pt x="2087386" y="3599920"/>
                </a:lnTo>
                <a:lnTo>
                  <a:pt x="2085433" y="3599920"/>
                </a:lnTo>
                <a:lnTo>
                  <a:pt x="2083480" y="3601223"/>
                </a:lnTo>
                <a:lnTo>
                  <a:pt x="2080876" y="3602525"/>
                </a:lnTo>
                <a:lnTo>
                  <a:pt x="2078924" y="3603828"/>
                </a:lnTo>
                <a:lnTo>
                  <a:pt x="2073716" y="3607085"/>
                </a:lnTo>
                <a:lnTo>
                  <a:pt x="2069160" y="3609690"/>
                </a:lnTo>
                <a:lnTo>
                  <a:pt x="2066556" y="3610341"/>
                </a:lnTo>
                <a:lnTo>
                  <a:pt x="2063301" y="3610993"/>
                </a:lnTo>
                <a:lnTo>
                  <a:pt x="2060047" y="3610993"/>
                </a:lnTo>
                <a:lnTo>
                  <a:pt x="2056141" y="3610993"/>
                </a:lnTo>
                <a:lnTo>
                  <a:pt x="2048981" y="3610341"/>
                </a:lnTo>
                <a:lnTo>
                  <a:pt x="2046377" y="3609690"/>
                </a:lnTo>
                <a:lnTo>
                  <a:pt x="2041821" y="3607736"/>
                </a:lnTo>
                <a:lnTo>
                  <a:pt x="2033359" y="3604479"/>
                </a:lnTo>
                <a:lnTo>
                  <a:pt x="2028802" y="3602525"/>
                </a:lnTo>
                <a:lnTo>
                  <a:pt x="2024246" y="3601223"/>
                </a:lnTo>
                <a:lnTo>
                  <a:pt x="2020991" y="3599269"/>
                </a:lnTo>
                <a:lnTo>
                  <a:pt x="2018388" y="3597315"/>
                </a:lnTo>
                <a:lnTo>
                  <a:pt x="2014482" y="3593406"/>
                </a:lnTo>
                <a:lnTo>
                  <a:pt x="2010576" y="3586893"/>
                </a:lnTo>
                <a:lnTo>
                  <a:pt x="2007973" y="3583636"/>
                </a:lnTo>
                <a:lnTo>
                  <a:pt x="2006020" y="3580379"/>
                </a:lnTo>
                <a:lnTo>
                  <a:pt x="2003416" y="3577774"/>
                </a:lnTo>
                <a:lnTo>
                  <a:pt x="2000813" y="3575820"/>
                </a:lnTo>
                <a:lnTo>
                  <a:pt x="1998209" y="3575820"/>
                </a:lnTo>
                <a:lnTo>
                  <a:pt x="1994954" y="3575820"/>
                </a:lnTo>
                <a:lnTo>
                  <a:pt x="1991700" y="3577123"/>
                </a:lnTo>
                <a:lnTo>
                  <a:pt x="1987794" y="3578425"/>
                </a:lnTo>
                <a:lnTo>
                  <a:pt x="1980634" y="3582985"/>
                </a:lnTo>
                <a:lnTo>
                  <a:pt x="1975426" y="3586893"/>
                </a:lnTo>
                <a:lnTo>
                  <a:pt x="1973474" y="3588196"/>
                </a:lnTo>
                <a:lnTo>
                  <a:pt x="1971521" y="3590801"/>
                </a:lnTo>
                <a:lnTo>
                  <a:pt x="1970219" y="3593406"/>
                </a:lnTo>
                <a:lnTo>
                  <a:pt x="1968917" y="3596012"/>
                </a:lnTo>
                <a:lnTo>
                  <a:pt x="1965663" y="3602525"/>
                </a:lnTo>
                <a:lnTo>
                  <a:pt x="1962408" y="3607085"/>
                </a:lnTo>
                <a:lnTo>
                  <a:pt x="1957851" y="3609039"/>
                </a:lnTo>
                <a:lnTo>
                  <a:pt x="1951342" y="3609039"/>
                </a:lnTo>
                <a:lnTo>
                  <a:pt x="1946135" y="3609039"/>
                </a:lnTo>
                <a:lnTo>
                  <a:pt x="1941578" y="3607085"/>
                </a:lnTo>
                <a:lnTo>
                  <a:pt x="1937022" y="3604479"/>
                </a:lnTo>
                <a:lnTo>
                  <a:pt x="1931164" y="3599920"/>
                </a:lnTo>
                <a:lnTo>
                  <a:pt x="1925956" y="3595360"/>
                </a:lnTo>
                <a:lnTo>
                  <a:pt x="1921400" y="3592104"/>
                </a:lnTo>
                <a:lnTo>
                  <a:pt x="1914890" y="3589498"/>
                </a:lnTo>
                <a:lnTo>
                  <a:pt x="1907730" y="3587544"/>
                </a:lnTo>
                <a:lnTo>
                  <a:pt x="1903825" y="3586893"/>
                </a:lnTo>
                <a:lnTo>
                  <a:pt x="1900570" y="3586242"/>
                </a:lnTo>
                <a:lnTo>
                  <a:pt x="1897966" y="3586242"/>
                </a:lnTo>
                <a:lnTo>
                  <a:pt x="1895363" y="3586893"/>
                </a:lnTo>
                <a:lnTo>
                  <a:pt x="1892759" y="3587544"/>
                </a:lnTo>
                <a:lnTo>
                  <a:pt x="1888853" y="3588196"/>
                </a:lnTo>
                <a:lnTo>
                  <a:pt x="1884948" y="3589498"/>
                </a:lnTo>
                <a:lnTo>
                  <a:pt x="1881042" y="3591452"/>
                </a:lnTo>
                <a:lnTo>
                  <a:pt x="1873231" y="3595360"/>
                </a:lnTo>
                <a:lnTo>
                  <a:pt x="1868024" y="3599920"/>
                </a:lnTo>
                <a:lnTo>
                  <a:pt x="1866071" y="3605131"/>
                </a:lnTo>
                <a:lnTo>
                  <a:pt x="1864118" y="3612947"/>
                </a:lnTo>
                <a:lnTo>
                  <a:pt x="1862165" y="3620763"/>
                </a:lnTo>
                <a:lnTo>
                  <a:pt x="1860213" y="3627928"/>
                </a:lnTo>
                <a:lnTo>
                  <a:pt x="1858911" y="3634441"/>
                </a:lnTo>
                <a:lnTo>
                  <a:pt x="1858911" y="3642909"/>
                </a:lnTo>
                <a:lnTo>
                  <a:pt x="1858911" y="3650074"/>
                </a:lnTo>
                <a:lnTo>
                  <a:pt x="1857609" y="3655936"/>
                </a:lnTo>
                <a:lnTo>
                  <a:pt x="1854354" y="3660495"/>
                </a:lnTo>
                <a:lnTo>
                  <a:pt x="1849798" y="3665706"/>
                </a:lnTo>
                <a:lnTo>
                  <a:pt x="1844590" y="3670266"/>
                </a:lnTo>
                <a:lnTo>
                  <a:pt x="1840034" y="3673522"/>
                </a:lnTo>
                <a:lnTo>
                  <a:pt x="1832223" y="3675476"/>
                </a:lnTo>
                <a:lnTo>
                  <a:pt x="1823110" y="3676779"/>
                </a:lnTo>
                <a:lnTo>
                  <a:pt x="1818553" y="3676779"/>
                </a:lnTo>
                <a:lnTo>
                  <a:pt x="1814648" y="3676779"/>
                </a:lnTo>
                <a:lnTo>
                  <a:pt x="1810742" y="3676779"/>
                </a:lnTo>
                <a:lnTo>
                  <a:pt x="1808790" y="3676128"/>
                </a:lnTo>
                <a:lnTo>
                  <a:pt x="1804884" y="3673522"/>
                </a:lnTo>
                <a:lnTo>
                  <a:pt x="1801629" y="3670266"/>
                </a:lnTo>
                <a:lnTo>
                  <a:pt x="1798375" y="3666357"/>
                </a:lnTo>
                <a:lnTo>
                  <a:pt x="1795771" y="3661798"/>
                </a:lnTo>
                <a:lnTo>
                  <a:pt x="1793818" y="3657239"/>
                </a:lnTo>
                <a:lnTo>
                  <a:pt x="1791865" y="3652679"/>
                </a:lnTo>
                <a:lnTo>
                  <a:pt x="1791215" y="3648771"/>
                </a:lnTo>
                <a:lnTo>
                  <a:pt x="1790564" y="3645514"/>
                </a:lnTo>
                <a:lnTo>
                  <a:pt x="1789913" y="3640955"/>
                </a:lnTo>
                <a:lnTo>
                  <a:pt x="1789913" y="3634441"/>
                </a:lnTo>
                <a:lnTo>
                  <a:pt x="1790564" y="3627277"/>
                </a:lnTo>
                <a:lnTo>
                  <a:pt x="1791215" y="3620112"/>
                </a:lnTo>
                <a:lnTo>
                  <a:pt x="1792516" y="3607736"/>
                </a:lnTo>
                <a:lnTo>
                  <a:pt x="1793167" y="3602525"/>
                </a:lnTo>
                <a:lnTo>
                  <a:pt x="1795771" y="3597966"/>
                </a:lnTo>
                <a:lnTo>
                  <a:pt x="1800978" y="3590150"/>
                </a:lnTo>
                <a:lnTo>
                  <a:pt x="1803582" y="3585590"/>
                </a:lnTo>
                <a:lnTo>
                  <a:pt x="1806186" y="3581682"/>
                </a:lnTo>
                <a:lnTo>
                  <a:pt x="1808139" y="3577123"/>
                </a:lnTo>
                <a:lnTo>
                  <a:pt x="1808790" y="3573866"/>
                </a:lnTo>
                <a:lnTo>
                  <a:pt x="1808790" y="3570609"/>
                </a:lnTo>
                <a:lnTo>
                  <a:pt x="1808790" y="3567352"/>
                </a:lnTo>
                <a:lnTo>
                  <a:pt x="1808139" y="3563444"/>
                </a:lnTo>
                <a:lnTo>
                  <a:pt x="1806837" y="3559536"/>
                </a:lnTo>
                <a:lnTo>
                  <a:pt x="1803582" y="3552371"/>
                </a:lnTo>
                <a:lnTo>
                  <a:pt x="1800978" y="3545858"/>
                </a:lnTo>
                <a:lnTo>
                  <a:pt x="1791865" y="3540647"/>
                </a:lnTo>
                <a:lnTo>
                  <a:pt x="1783403" y="3535436"/>
                </a:lnTo>
                <a:lnTo>
                  <a:pt x="1782033" y="3535436"/>
                </a:lnTo>
                <a:lnTo>
                  <a:pt x="1782166" y="3535681"/>
                </a:lnTo>
                <a:lnTo>
                  <a:pt x="1773697" y="3536332"/>
                </a:lnTo>
                <a:lnTo>
                  <a:pt x="1764576" y="3538286"/>
                </a:lnTo>
                <a:lnTo>
                  <a:pt x="1756759" y="3540890"/>
                </a:lnTo>
                <a:lnTo>
                  <a:pt x="1751547" y="3543495"/>
                </a:lnTo>
                <a:lnTo>
                  <a:pt x="1743729" y="3550657"/>
                </a:lnTo>
                <a:lnTo>
                  <a:pt x="1735911" y="3558471"/>
                </a:lnTo>
                <a:lnTo>
                  <a:pt x="1732002" y="3560425"/>
                </a:lnTo>
                <a:lnTo>
                  <a:pt x="1727442" y="3561076"/>
                </a:lnTo>
                <a:lnTo>
                  <a:pt x="1722230" y="3561727"/>
                </a:lnTo>
                <a:lnTo>
                  <a:pt x="1717019" y="3561727"/>
                </a:lnTo>
                <a:lnTo>
                  <a:pt x="1707246" y="3561727"/>
                </a:lnTo>
                <a:lnTo>
                  <a:pt x="1697474" y="3561076"/>
                </a:lnTo>
                <a:lnTo>
                  <a:pt x="1693565" y="3559122"/>
                </a:lnTo>
                <a:lnTo>
                  <a:pt x="1688353" y="3557820"/>
                </a:lnTo>
                <a:lnTo>
                  <a:pt x="1683793" y="3556518"/>
                </a:lnTo>
                <a:lnTo>
                  <a:pt x="1679884" y="3555867"/>
                </a:lnTo>
                <a:lnTo>
                  <a:pt x="1674672" y="3557169"/>
                </a:lnTo>
                <a:lnTo>
                  <a:pt x="1668158" y="3559122"/>
                </a:lnTo>
                <a:lnTo>
                  <a:pt x="1661643" y="3562378"/>
                </a:lnTo>
                <a:lnTo>
                  <a:pt x="1657083" y="3566285"/>
                </a:lnTo>
                <a:lnTo>
                  <a:pt x="1652522" y="3568889"/>
                </a:lnTo>
                <a:lnTo>
                  <a:pt x="1647310" y="3571494"/>
                </a:lnTo>
                <a:lnTo>
                  <a:pt x="1645356" y="3573447"/>
                </a:lnTo>
                <a:lnTo>
                  <a:pt x="1643402" y="3575401"/>
                </a:lnTo>
                <a:lnTo>
                  <a:pt x="1642099" y="3577354"/>
                </a:lnTo>
                <a:lnTo>
                  <a:pt x="1641447" y="3579308"/>
                </a:lnTo>
                <a:lnTo>
                  <a:pt x="1641447" y="3582563"/>
                </a:lnTo>
                <a:lnTo>
                  <a:pt x="1642099" y="3585168"/>
                </a:lnTo>
                <a:lnTo>
                  <a:pt x="1643402" y="3588423"/>
                </a:lnTo>
                <a:lnTo>
                  <a:pt x="1646008" y="3591028"/>
                </a:lnTo>
                <a:lnTo>
                  <a:pt x="1647962" y="3593633"/>
                </a:lnTo>
                <a:lnTo>
                  <a:pt x="1649916" y="3596888"/>
                </a:lnTo>
                <a:lnTo>
                  <a:pt x="1651219" y="3599493"/>
                </a:lnTo>
                <a:lnTo>
                  <a:pt x="1651871" y="3602748"/>
                </a:lnTo>
                <a:lnTo>
                  <a:pt x="1649265" y="3607306"/>
                </a:lnTo>
                <a:lnTo>
                  <a:pt x="1645356" y="3613818"/>
                </a:lnTo>
                <a:lnTo>
                  <a:pt x="1640796" y="3620329"/>
                </a:lnTo>
                <a:lnTo>
                  <a:pt x="1636235" y="3625538"/>
                </a:lnTo>
                <a:lnTo>
                  <a:pt x="1629069" y="3632050"/>
                </a:lnTo>
                <a:lnTo>
                  <a:pt x="1619949" y="3639212"/>
                </a:lnTo>
                <a:lnTo>
                  <a:pt x="1609525" y="3645724"/>
                </a:lnTo>
                <a:lnTo>
                  <a:pt x="1601056" y="3650933"/>
                </a:lnTo>
                <a:lnTo>
                  <a:pt x="1593890" y="3654840"/>
                </a:lnTo>
                <a:lnTo>
                  <a:pt x="1585420" y="3659397"/>
                </a:lnTo>
                <a:lnTo>
                  <a:pt x="1581512" y="3660700"/>
                </a:lnTo>
                <a:lnTo>
                  <a:pt x="1576951" y="3662653"/>
                </a:lnTo>
                <a:lnTo>
                  <a:pt x="1573042" y="3663304"/>
                </a:lnTo>
                <a:lnTo>
                  <a:pt x="1569785" y="3663955"/>
                </a:lnTo>
                <a:lnTo>
                  <a:pt x="1565225" y="3662653"/>
                </a:lnTo>
                <a:lnTo>
                  <a:pt x="1559361" y="3660049"/>
                </a:lnTo>
                <a:lnTo>
                  <a:pt x="1554150" y="3657444"/>
                </a:lnTo>
                <a:lnTo>
                  <a:pt x="1549589" y="3656142"/>
                </a:lnTo>
                <a:lnTo>
                  <a:pt x="1542423" y="3658095"/>
                </a:lnTo>
                <a:lnTo>
                  <a:pt x="1533302" y="3662002"/>
                </a:lnTo>
                <a:lnTo>
                  <a:pt x="1528742" y="3663955"/>
                </a:lnTo>
                <a:lnTo>
                  <a:pt x="1524833" y="3665909"/>
                </a:lnTo>
                <a:lnTo>
                  <a:pt x="1521576" y="3668513"/>
                </a:lnTo>
                <a:lnTo>
                  <a:pt x="1518970" y="3671118"/>
                </a:lnTo>
                <a:lnTo>
                  <a:pt x="1518318" y="3673723"/>
                </a:lnTo>
                <a:lnTo>
                  <a:pt x="1517667" y="3676978"/>
                </a:lnTo>
                <a:lnTo>
                  <a:pt x="1517667" y="3680234"/>
                </a:lnTo>
                <a:lnTo>
                  <a:pt x="1518318" y="3684792"/>
                </a:lnTo>
                <a:lnTo>
                  <a:pt x="1519621" y="3693257"/>
                </a:lnTo>
                <a:lnTo>
                  <a:pt x="1521576" y="3699768"/>
                </a:lnTo>
                <a:lnTo>
                  <a:pt x="1524833" y="3704326"/>
                </a:lnTo>
                <a:lnTo>
                  <a:pt x="1529393" y="3710186"/>
                </a:lnTo>
                <a:lnTo>
                  <a:pt x="1533954" y="3716047"/>
                </a:lnTo>
                <a:lnTo>
                  <a:pt x="1536560" y="3720604"/>
                </a:lnTo>
                <a:lnTo>
                  <a:pt x="1537863" y="3723860"/>
                </a:lnTo>
                <a:lnTo>
                  <a:pt x="1537863" y="3727767"/>
                </a:lnTo>
                <a:lnTo>
                  <a:pt x="1538514" y="3732325"/>
                </a:lnTo>
                <a:lnTo>
                  <a:pt x="1538514" y="3736883"/>
                </a:lnTo>
                <a:lnTo>
                  <a:pt x="1537863" y="3740790"/>
                </a:lnTo>
                <a:lnTo>
                  <a:pt x="1537211" y="3745348"/>
                </a:lnTo>
                <a:lnTo>
                  <a:pt x="1535908" y="3748603"/>
                </a:lnTo>
                <a:lnTo>
                  <a:pt x="1533954" y="3751208"/>
                </a:lnTo>
                <a:lnTo>
                  <a:pt x="1532651" y="3752510"/>
                </a:lnTo>
                <a:lnTo>
                  <a:pt x="1530045" y="3754464"/>
                </a:lnTo>
                <a:lnTo>
                  <a:pt x="1526136" y="3755766"/>
                </a:lnTo>
                <a:lnTo>
                  <a:pt x="1522227" y="3757068"/>
                </a:lnTo>
                <a:lnTo>
                  <a:pt x="1518318" y="3759022"/>
                </a:lnTo>
                <a:lnTo>
                  <a:pt x="1514410" y="3760324"/>
                </a:lnTo>
                <a:lnTo>
                  <a:pt x="1511152" y="3761626"/>
                </a:lnTo>
                <a:lnTo>
                  <a:pt x="1508546" y="3763580"/>
                </a:lnTo>
                <a:lnTo>
                  <a:pt x="1505940" y="3764882"/>
                </a:lnTo>
                <a:lnTo>
                  <a:pt x="1502683" y="3767486"/>
                </a:lnTo>
                <a:lnTo>
                  <a:pt x="1500077" y="3770091"/>
                </a:lnTo>
                <a:lnTo>
                  <a:pt x="1496820" y="3772696"/>
                </a:lnTo>
                <a:lnTo>
                  <a:pt x="1494865" y="3775951"/>
                </a:lnTo>
                <a:lnTo>
                  <a:pt x="1492911" y="3779207"/>
                </a:lnTo>
                <a:lnTo>
                  <a:pt x="1491608" y="3781811"/>
                </a:lnTo>
                <a:lnTo>
                  <a:pt x="1490956" y="3783765"/>
                </a:lnTo>
                <a:lnTo>
                  <a:pt x="1490305" y="3787021"/>
                </a:lnTo>
                <a:lnTo>
                  <a:pt x="1490305" y="3788974"/>
                </a:lnTo>
                <a:lnTo>
                  <a:pt x="1490956" y="3791579"/>
                </a:lnTo>
                <a:lnTo>
                  <a:pt x="1491608" y="3794834"/>
                </a:lnTo>
                <a:lnTo>
                  <a:pt x="1493562" y="3799392"/>
                </a:lnTo>
                <a:lnTo>
                  <a:pt x="1496168" y="3802648"/>
                </a:lnTo>
                <a:lnTo>
                  <a:pt x="1501380" y="3803299"/>
                </a:lnTo>
                <a:lnTo>
                  <a:pt x="1507243" y="3803950"/>
                </a:lnTo>
                <a:lnTo>
                  <a:pt x="1513758" y="3803950"/>
                </a:lnTo>
                <a:lnTo>
                  <a:pt x="1518970" y="3805252"/>
                </a:lnTo>
                <a:lnTo>
                  <a:pt x="1522227" y="3810462"/>
                </a:lnTo>
                <a:lnTo>
                  <a:pt x="1525485" y="3817624"/>
                </a:lnTo>
                <a:lnTo>
                  <a:pt x="1528091" y="3824787"/>
                </a:lnTo>
                <a:lnTo>
                  <a:pt x="1531348" y="3830647"/>
                </a:lnTo>
                <a:lnTo>
                  <a:pt x="1533954" y="3833251"/>
                </a:lnTo>
                <a:lnTo>
                  <a:pt x="1537211" y="3835856"/>
                </a:lnTo>
                <a:lnTo>
                  <a:pt x="1541120" y="3838460"/>
                </a:lnTo>
                <a:lnTo>
                  <a:pt x="1545680" y="3840414"/>
                </a:lnTo>
                <a:lnTo>
                  <a:pt x="1549589" y="3843018"/>
                </a:lnTo>
                <a:lnTo>
                  <a:pt x="1553498" y="3845623"/>
                </a:lnTo>
                <a:lnTo>
                  <a:pt x="1557407" y="3848228"/>
                </a:lnTo>
                <a:lnTo>
                  <a:pt x="1559361" y="3850832"/>
                </a:lnTo>
                <a:lnTo>
                  <a:pt x="1561316" y="3853437"/>
                </a:lnTo>
                <a:lnTo>
                  <a:pt x="1562619" y="3856041"/>
                </a:lnTo>
                <a:lnTo>
                  <a:pt x="1563922" y="3859948"/>
                </a:lnTo>
                <a:lnTo>
                  <a:pt x="1565225" y="3863855"/>
                </a:lnTo>
                <a:lnTo>
                  <a:pt x="1565225" y="3867762"/>
                </a:lnTo>
                <a:lnTo>
                  <a:pt x="1565876" y="3871669"/>
                </a:lnTo>
                <a:lnTo>
                  <a:pt x="1565225" y="3875575"/>
                </a:lnTo>
                <a:lnTo>
                  <a:pt x="1564573" y="3878831"/>
                </a:lnTo>
                <a:lnTo>
                  <a:pt x="1563922" y="3882087"/>
                </a:lnTo>
                <a:lnTo>
                  <a:pt x="1562619" y="3885342"/>
                </a:lnTo>
                <a:lnTo>
                  <a:pt x="1560664" y="3889249"/>
                </a:lnTo>
                <a:lnTo>
                  <a:pt x="1557407" y="3893807"/>
                </a:lnTo>
                <a:lnTo>
                  <a:pt x="1551544" y="3900970"/>
                </a:lnTo>
                <a:lnTo>
                  <a:pt x="1546983" y="3907481"/>
                </a:lnTo>
                <a:lnTo>
                  <a:pt x="1545029" y="3914644"/>
                </a:lnTo>
                <a:lnTo>
                  <a:pt x="1543726" y="3924411"/>
                </a:lnTo>
                <a:lnTo>
                  <a:pt x="1542423" y="3934178"/>
                </a:lnTo>
                <a:lnTo>
                  <a:pt x="1541772" y="3943294"/>
                </a:lnTo>
                <a:lnTo>
                  <a:pt x="1543074" y="3951107"/>
                </a:lnTo>
                <a:lnTo>
                  <a:pt x="1545029" y="3960874"/>
                </a:lnTo>
                <a:lnTo>
                  <a:pt x="1546332" y="3966084"/>
                </a:lnTo>
                <a:lnTo>
                  <a:pt x="1546983" y="3971293"/>
                </a:lnTo>
                <a:lnTo>
                  <a:pt x="1547635" y="3975199"/>
                </a:lnTo>
                <a:lnTo>
                  <a:pt x="1546983" y="3979106"/>
                </a:lnTo>
                <a:lnTo>
                  <a:pt x="1546332" y="3983664"/>
                </a:lnTo>
                <a:lnTo>
                  <a:pt x="1543726" y="3988873"/>
                </a:lnTo>
                <a:lnTo>
                  <a:pt x="1542423" y="3991478"/>
                </a:lnTo>
                <a:lnTo>
                  <a:pt x="1540469" y="3994082"/>
                </a:lnTo>
                <a:lnTo>
                  <a:pt x="1538514" y="3996036"/>
                </a:lnTo>
                <a:lnTo>
                  <a:pt x="1536560" y="3997338"/>
                </a:lnTo>
                <a:lnTo>
                  <a:pt x="1530696" y="3997338"/>
                </a:lnTo>
                <a:lnTo>
                  <a:pt x="1524182" y="3997338"/>
                </a:lnTo>
                <a:lnTo>
                  <a:pt x="1521576" y="3994734"/>
                </a:lnTo>
                <a:lnTo>
                  <a:pt x="1518318" y="3990176"/>
                </a:lnTo>
                <a:lnTo>
                  <a:pt x="1515061" y="3986920"/>
                </a:lnTo>
                <a:lnTo>
                  <a:pt x="1511152" y="3983664"/>
                </a:lnTo>
                <a:lnTo>
                  <a:pt x="1507895" y="3983664"/>
                </a:lnTo>
                <a:lnTo>
                  <a:pt x="1502032" y="3984315"/>
                </a:lnTo>
                <a:lnTo>
                  <a:pt x="1496168" y="3984967"/>
                </a:lnTo>
                <a:lnTo>
                  <a:pt x="1490956" y="3986269"/>
                </a:lnTo>
                <a:lnTo>
                  <a:pt x="1489002" y="3988873"/>
                </a:lnTo>
                <a:lnTo>
                  <a:pt x="1487699" y="3992129"/>
                </a:lnTo>
                <a:lnTo>
                  <a:pt x="1486396" y="3996036"/>
                </a:lnTo>
                <a:lnTo>
                  <a:pt x="1485093" y="3999943"/>
                </a:lnTo>
                <a:lnTo>
                  <a:pt x="1483790" y="4008408"/>
                </a:lnTo>
                <a:lnTo>
                  <a:pt x="1483139" y="4014919"/>
                </a:lnTo>
                <a:lnTo>
                  <a:pt x="1485093" y="4020128"/>
                </a:lnTo>
                <a:lnTo>
                  <a:pt x="1487048" y="4025337"/>
                </a:lnTo>
                <a:lnTo>
                  <a:pt x="1490305" y="4029895"/>
                </a:lnTo>
                <a:lnTo>
                  <a:pt x="1493562" y="4035104"/>
                </a:lnTo>
                <a:lnTo>
                  <a:pt x="1500729" y="4044871"/>
                </a:lnTo>
                <a:lnTo>
                  <a:pt x="1505940" y="4053336"/>
                </a:lnTo>
                <a:lnTo>
                  <a:pt x="1514410" y="4059847"/>
                </a:lnTo>
                <a:lnTo>
                  <a:pt x="1526136" y="4067010"/>
                </a:lnTo>
                <a:lnTo>
                  <a:pt x="1531348" y="4070917"/>
                </a:lnTo>
                <a:lnTo>
                  <a:pt x="1536560" y="4074824"/>
                </a:lnTo>
                <a:lnTo>
                  <a:pt x="1538514" y="4076777"/>
                </a:lnTo>
                <a:lnTo>
                  <a:pt x="1539817" y="4079382"/>
                </a:lnTo>
                <a:lnTo>
                  <a:pt x="1541120" y="4081335"/>
                </a:lnTo>
                <a:lnTo>
                  <a:pt x="1541772" y="4083940"/>
                </a:lnTo>
                <a:lnTo>
                  <a:pt x="1541120" y="4085893"/>
                </a:lnTo>
                <a:lnTo>
                  <a:pt x="1540469" y="4088498"/>
                </a:lnTo>
                <a:lnTo>
                  <a:pt x="1538514" y="4090451"/>
                </a:lnTo>
                <a:lnTo>
                  <a:pt x="1536560" y="4091753"/>
                </a:lnTo>
                <a:lnTo>
                  <a:pt x="1532651" y="4093707"/>
                </a:lnTo>
                <a:lnTo>
                  <a:pt x="1528091" y="4095009"/>
                </a:lnTo>
                <a:lnTo>
                  <a:pt x="1522879" y="4096311"/>
                </a:lnTo>
                <a:lnTo>
                  <a:pt x="1518970" y="4097613"/>
                </a:lnTo>
                <a:lnTo>
                  <a:pt x="1516364" y="4099567"/>
                </a:lnTo>
                <a:lnTo>
                  <a:pt x="1512455" y="4102171"/>
                </a:lnTo>
                <a:lnTo>
                  <a:pt x="1507895" y="4104125"/>
                </a:lnTo>
                <a:lnTo>
                  <a:pt x="1503986" y="4104776"/>
                </a:lnTo>
                <a:lnTo>
                  <a:pt x="1501380" y="4104776"/>
                </a:lnTo>
                <a:lnTo>
                  <a:pt x="1498774" y="4103474"/>
                </a:lnTo>
                <a:lnTo>
                  <a:pt x="1496168" y="4101520"/>
                </a:lnTo>
                <a:lnTo>
                  <a:pt x="1493562" y="4099567"/>
                </a:lnTo>
                <a:lnTo>
                  <a:pt x="1490956" y="4098916"/>
                </a:lnTo>
                <a:lnTo>
                  <a:pt x="1488351" y="4096311"/>
                </a:lnTo>
                <a:lnTo>
                  <a:pt x="1485745" y="4093707"/>
                </a:lnTo>
                <a:lnTo>
                  <a:pt x="1483139" y="4091753"/>
                </a:lnTo>
                <a:lnTo>
                  <a:pt x="1479230" y="4091753"/>
                </a:lnTo>
                <a:lnTo>
                  <a:pt x="1474670" y="4091753"/>
                </a:lnTo>
                <a:lnTo>
                  <a:pt x="1470761" y="4092404"/>
                </a:lnTo>
                <a:lnTo>
                  <a:pt x="1468155" y="4094358"/>
                </a:lnTo>
                <a:lnTo>
                  <a:pt x="1465549" y="4098265"/>
                </a:lnTo>
                <a:lnTo>
                  <a:pt x="1462943" y="4102171"/>
                </a:lnTo>
                <a:lnTo>
                  <a:pt x="1455125" y="4097613"/>
                </a:lnTo>
                <a:lnTo>
                  <a:pt x="1449914" y="4091753"/>
                </a:lnTo>
                <a:lnTo>
                  <a:pt x="1447959" y="4091753"/>
                </a:lnTo>
                <a:lnTo>
                  <a:pt x="1442747" y="4092404"/>
                </a:lnTo>
                <a:lnTo>
                  <a:pt x="1436884" y="4092404"/>
                </a:lnTo>
                <a:lnTo>
                  <a:pt x="1431672" y="4091753"/>
                </a:lnTo>
                <a:lnTo>
                  <a:pt x="1427763" y="4088498"/>
                </a:lnTo>
                <a:lnTo>
                  <a:pt x="1421900" y="4083940"/>
                </a:lnTo>
                <a:lnTo>
                  <a:pt x="1419294" y="4082637"/>
                </a:lnTo>
                <a:lnTo>
                  <a:pt x="1416037" y="4079382"/>
                </a:lnTo>
                <a:lnTo>
                  <a:pt x="1412779" y="4075475"/>
                </a:lnTo>
                <a:lnTo>
                  <a:pt x="1408871" y="4070917"/>
                </a:lnTo>
                <a:lnTo>
                  <a:pt x="1406265" y="4069615"/>
                </a:lnTo>
                <a:lnTo>
                  <a:pt x="1401704" y="4068312"/>
                </a:lnTo>
                <a:lnTo>
                  <a:pt x="1397144" y="4067010"/>
                </a:lnTo>
                <a:lnTo>
                  <a:pt x="1391281" y="4066359"/>
                </a:lnTo>
                <a:lnTo>
                  <a:pt x="1385418" y="4066359"/>
                </a:lnTo>
                <a:lnTo>
                  <a:pt x="1380857" y="4066359"/>
                </a:lnTo>
                <a:lnTo>
                  <a:pt x="1376297" y="4065708"/>
                </a:lnTo>
                <a:lnTo>
                  <a:pt x="1369782" y="4065057"/>
                </a:lnTo>
                <a:lnTo>
                  <a:pt x="1363267" y="4063754"/>
                </a:lnTo>
                <a:lnTo>
                  <a:pt x="1358056" y="4063754"/>
                </a:lnTo>
                <a:lnTo>
                  <a:pt x="1356101" y="4063103"/>
                </a:lnTo>
                <a:lnTo>
                  <a:pt x="1352844" y="4061801"/>
                </a:lnTo>
                <a:lnTo>
                  <a:pt x="1350238" y="4060499"/>
                </a:lnTo>
                <a:lnTo>
                  <a:pt x="1348283" y="4058545"/>
                </a:lnTo>
                <a:lnTo>
                  <a:pt x="1338511" y="4059847"/>
                </a:lnTo>
                <a:lnTo>
                  <a:pt x="1329391" y="4061150"/>
                </a:lnTo>
                <a:lnTo>
                  <a:pt x="1320922" y="4054638"/>
                </a:lnTo>
                <a:lnTo>
                  <a:pt x="1314407" y="4048127"/>
                </a:lnTo>
                <a:lnTo>
                  <a:pt x="1307892" y="4046825"/>
                </a:lnTo>
                <a:lnTo>
                  <a:pt x="1301377" y="4045522"/>
                </a:lnTo>
                <a:lnTo>
                  <a:pt x="1295514" y="4046174"/>
                </a:lnTo>
                <a:lnTo>
                  <a:pt x="1287696" y="4046825"/>
                </a:lnTo>
                <a:lnTo>
                  <a:pt x="1281182" y="4048127"/>
                </a:lnTo>
                <a:lnTo>
                  <a:pt x="1275970" y="4048127"/>
                </a:lnTo>
                <a:lnTo>
                  <a:pt x="1267501" y="4053336"/>
                </a:lnTo>
                <a:lnTo>
                  <a:pt x="1260986" y="4058545"/>
                </a:lnTo>
                <a:lnTo>
                  <a:pt x="1257077" y="4061150"/>
                </a:lnTo>
                <a:lnTo>
                  <a:pt x="1251865" y="4064405"/>
                </a:lnTo>
                <a:lnTo>
                  <a:pt x="1249259" y="4066359"/>
                </a:lnTo>
                <a:lnTo>
                  <a:pt x="1246653" y="4067661"/>
                </a:lnTo>
                <a:lnTo>
                  <a:pt x="1243396" y="4068312"/>
                </a:lnTo>
                <a:lnTo>
                  <a:pt x="1240790" y="4068312"/>
                </a:lnTo>
                <a:lnTo>
                  <a:pt x="1236881" y="4070266"/>
                </a:lnTo>
                <a:lnTo>
                  <a:pt x="1231669" y="4070917"/>
                </a:lnTo>
                <a:lnTo>
                  <a:pt x="1225155" y="4070917"/>
                </a:lnTo>
                <a:lnTo>
                  <a:pt x="1220594" y="4070917"/>
                </a:lnTo>
                <a:lnTo>
                  <a:pt x="1214080" y="4074824"/>
                </a:lnTo>
                <a:lnTo>
                  <a:pt x="1207565" y="4080033"/>
                </a:lnTo>
                <a:lnTo>
                  <a:pt x="1203005" y="4081986"/>
                </a:lnTo>
                <a:lnTo>
                  <a:pt x="1199096" y="4084591"/>
                </a:lnTo>
                <a:lnTo>
                  <a:pt x="1195838" y="4085893"/>
                </a:lnTo>
                <a:lnTo>
                  <a:pt x="1191929" y="4086544"/>
                </a:lnTo>
                <a:lnTo>
                  <a:pt x="1189324" y="4087195"/>
                </a:lnTo>
                <a:lnTo>
                  <a:pt x="1186066" y="4086544"/>
                </a:lnTo>
                <a:lnTo>
                  <a:pt x="1182809" y="4085893"/>
                </a:lnTo>
                <a:lnTo>
                  <a:pt x="1178900" y="4084591"/>
                </a:lnTo>
                <a:lnTo>
                  <a:pt x="1171734" y="4082637"/>
                </a:lnTo>
                <a:lnTo>
                  <a:pt x="1166522" y="4081335"/>
                </a:lnTo>
                <a:lnTo>
                  <a:pt x="1161962" y="4080684"/>
                </a:lnTo>
                <a:lnTo>
                  <a:pt x="1157401" y="4080033"/>
                </a:lnTo>
                <a:lnTo>
                  <a:pt x="1152189" y="4080033"/>
                </a:lnTo>
                <a:lnTo>
                  <a:pt x="1146978" y="4080033"/>
                </a:lnTo>
                <a:lnTo>
                  <a:pt x="1141766" y="4080684"/>
                </a:lnTo>
                <a:lnTo>
                  <a:pt x="1137206" y="4081986"/>
                </a:lnTo>
                <a:lnTo>
                  <a:pt x="1133297" y="4083940"/>
                </a:lnTo>
                <a:lnTo>
                  <a:pt x="1130691" y="4086544"/>
                </a:lnTo>
                <a:lnTo>
                  <a:pt x="1128736" y="4087846"/>
                </a:lnTo>
                <a:lnTo>
                  <a:pt x="1127433" y="4089800"/>
                </a:lnTo>
                <a:lnTo>
                  <a:pt x="1126130" y="4092404"/>
                </a:lnTo>
                <a:lnTo>
                  <a:pt x="1125479" y="4095660"/>
                </a:lnTo>
                <a:lnTo>
                  <a:pt x="1124828" y="4099567"/>
                </a:lnTo>
                <a:lnTo>
                  <a:pt x="1124828" y="4102823"/>
                </a:lnTo>
                <a:lnTo>
                  <a:pt x="1124828" y="4105427"/>
                </a:lnTo>
                <a:lnTo>
                  <a:pt x="1125479" y="4107381"/>
                </a:lnTo>
                <a:lnTo>
                  <a:pt x="1126130" y="4109334"/>
                </a:lnTo>
                <a:lnTo>
                  <a:pt x="1126782" y="4111938"/>
                </a:lnTo>
                <a:lnTo>
                  <a:pt x="1128085" y="4113892"/>
                </a:lnTo>
                <a:lnTo>
                  <a:pt x="1130039" y="4116496"/>
                </a:lnTo>
                <a:lnTo>
                  <a:pt x="1133297" y="4121054"/>
                </a:lnTo>
                <a:lnTo>
                  <a:pt x="1135903" y="4125612"/>
                </a:lnTo>
                <a:lnTo>
                  <a:pt x="1137857" y="4132124"/>
                </a:lnTo>
                <a:lnTo>
                  <a:pt x="1139160" y="4140589"/>
                </a:lnTo>
                <a:lnTo>
                  <a:pt x="1140463" y="4149053"/>
                </a:lnTo>
                <a:lnTo>
                  <a:pt x="1141114" y="4155565"/>
                </a:lnTo>
                <a:lnTo>
                  <a:pt x="1141114" y="4162076"/>
                </a:lnTo>
                <a:lnTo>
                  <a:pt x="1141766" y="4169890"/>
                </a:lnTo>
                <a:lnTo>
                  <a:pt x="1141766" y="4177052"/>
                </a:lnTo>
                <a:lnTo>
                  <a:pt x="1141114" y="4183564"/>
                </a:lnTo>
                <a:lnTo>
                  <a:pt x="1139811" y="4186819"/>
                </a:lnTo>
                <a:lnTo>
                  <a:pt x="1136554" y="4190075"/>
                </a:lnTo>
                <a:lnTo>
                  <a:pt x="1133297" y="4193982"/>
                </a:lnTo>
                <a:lnTo>
                  <a:pt x="1130691" y="4196586"/>
                </a:lnTo>
                <a:lnTo>
                  <a:pt x="1127433" y="4204400"/>
                </a:lnTo>
                <a:lnTo>
                  <a:pt x="1124176" y="4213516"/>
                </a:lnTo>
                <a:lnTo>
                  <a:pt x="1122222" y="4218074"/>
                </a:lnTo>
                <a:lnTo>
                  <a:pt x="1120267" y="4221981"/>
                </a:lnTo>
                <a:lnTo>
                  <a:pt x="1118313" y="4225237"/>
                </a:lnTo>
                <a:lnTo>
                  <a:pt x="1115707" y="4227841"/>
                </a:lnTo>
                <a:lnTo>
                  <a:pt x="1107889" y="4225237"/>
                </a:lnTo>
                <a:lnTo>
                  <a:pt x="1100071" y="4222632"/>
                </a:lnTo>
                <a:lnTo>
                  <a:pt x="1095511" y="4223934"/>
                </a:lnTo>
                <a:lnTo>
                  <a:pt x="1090299" y="4225237"/>
                </a:lnTo>
                <a:lnTo>
                  <a:pt x="1089648" y="4227841"/>
                </a:lnTo>
                <a:lnTo>
                  <a:pt x="1088996" y="4230446"/>
                </a:lnTo>
                <a:lnTo>
                  <a:pt x="1088996" y="4233050"/>
                </a:lnTo>
                <a:lnTo>
                  <a:pt x="1090299" y="4235655"/>
                </a:lnTo>
                <a:lnTo>
                  <a:pt x="1090299" y="4236306"/>
                </a:lnTo>
                <a:lnTo>
                  <a:pt x="1091602" y="4237608"/>
                </a:lnTo>
                <a:lnTo>
                  <a:pt x="1093557" y="4238259"/>
                </a:lnTo>
                <a:lnTo>
                  <a:pt x="1095511" y="4238910"/>
                </a:lnTo>
                <a:lnTo>
                  <a:pt x="1100071" y="4240213"/>
                </a:lnTo>
                <a:lnTo>
                  <a:pt x="1102677" y="4240864"/>
                </a:lnTo>
                <a:lnTo>
                  <a:pt x="1107238" y="4239562"/>
                </a:lnTo>
                <a:lnTo>
                  <a:pt x="1111798" y="4237608"/>
                </a:lnTo>
                <a:lnTo>
                  <a:pt x="1116358" y="4235004"/>
                </a:lnTo>
                <a:lnTo>
                  <a:pt x="1120919" y="4233050"/>
                </a:lnTo>
                <a:lnTo>
                  <a:pt x="1123525" y="4233050"/>
                </a:lnTo>
                <a:lnTo>
                  <a:pt x="1128085" y="4233050"/>
                </a:lnTo>
                <a:lnTo>
                  <a:pt x="1132645" y="4233701"/>
                </a:lnTo>
                <a:lnTo>
                  <a:pt x="1135903" y="4235655"/>
                </a:lnTo>
                <a:lnTo>
                  <a:pt x="1137206" y="4237608"/>
                </a:lnTo>
                <a:lnTo>
                  <a:pt x="1137857" y="4240864"/>
                </a:lnTo>
                <a:lnTo>
                  <a:pt x="1138509" y="4243468"/>
                </a:lnTo>
                <a:lnTo>
                  <a:pt x="1138509" y="4245422"/>
                </a:lnTo>
                <a:lnTo>
                  <a:pt x="1135903" y="4247375"/>
                </a:lnTo>
                <a:lnTo>
                  <a:pt x="1133297" y="4248026"/>
                </a:lnTo>
                <a:lnTo>
                  <a:pt x="1130039" y="4248677"/>
                </a:lnTo>
                <a:lnTo>
                  <a:pt x="1126782" y="4248677"/>
                </a:lnTo>
                <a:lnTo>
                  <a:pt x="1120267" y="4248677"/>
                </a:lnTo>
                <a:lnTo>
                  <a:pt x="1115707" y="4248026"/>
                </a:lnTo>
                <a:lnTo>
                  <a:pt x="1109192" y="4250631"/>
                </a:lnTo>
                <a:lnTo>
                  <a:pt x="1102026" y="4253887"/>
                </a:lnTo>
                <a:lnTo>
                  <a:pt x="1094860" y="4257142"/>
                </a:lnTo>
                <a:lnTo>
                  <a:pt x="1090299" y="4261049"/>
                </a:lnTo>
                <a:lnTo>
                  <a:pt x="1088345" y="4265607"/>
                </a:lnTo>
                <a:lnTo>
                  <a:pt x="1086391" y="4270816"/>
                </a:lnTo>
                <a:lnTo>
                  <a:pt x="1084436" y="4276676"/>
                </a:lnTo>
                <a:lnTo>
                  <a:pt x="1082482" y="4281234"/>
                </a:lnTo>
                <a:lnTo>
                  <a:pt x="1080527" y="4286443"/>
                </a:lnTo>
                <a:lnTo>
                  <a:pt x="1079224" y="4293606"/>
                </a:lnTo>
                <a:lnTo>
                  <a:pt x="1077921" y="4297513"/>
                </a:lnTo>
                <a:lnTo>
                  <a:pt x="1077270" y="4300117"/>
                </a:lnTo>
                <a:lnTo>
                  <a:pt x="1075967" y="4302722"/>
                </a:lnTo>
                <a:lnTo>
                  <a:pt x="1074012" y="4304024"/>
                </a:lnTo>
                <a:lnTo>
                  <a:pt x="1072710" y="4305326"/>
                </a:lnTo>
                <a:lnTo>
                  <a:pt x="1071407" y="4305326"/>
                </a:lnTo>
                <a:lnTo>
                  <a:pt x="1068801" y="4304024"/>
                </a:lnTo>
                <a:lnTo>
                  <a:pt x="1066195" y="4302722"/>
                </a:lnTo>
                <a:lnTo>
                  <a:pt x="1060983" y="4300117"/>
                </a:lnTo>
                <a:lnTo>
                  <a:pt x="1056423" y="4298815"/>
                </a:lnTo>
                <a:lnTo>
                  <a:pt x="1052514" y="4300117"/>
                </a:lnTo>
                <a:lnTo>
                  <a:pt x="1047953" y="4302071"/>
                </a:lnTo>
                <a:lnTo>
                  <a:pt x="1044045" y="4305326"/>
                </a:lnTo>
                <a:lnTo>
                  <a:pt x="1041439" y="4307280"/>
                </a:lnTo>
                <a:lnTo>
                  <a:pt x="1038833" y="4311838"/>
                </a:lnTo>
                <a:lnTo>
                  <a:pt x="1036227" y="4317698"/>
                </a:lnTo>
                <a:lnTo>
                  <a:pt x="1034273" y="4322907"/>
                </a:lnTo>
                <a:lnTo>
                  <a:pt x="1033621" y="4327465"/>
                </a:lnTo>
                <a:lnTo>
                  <a:pt x="1033621" y="4332674"/>
                </a:lnTo>
                <a:lnTo>
                  <a:pt x="1034273" y="4337883"/>
                </a:lnTo>
                <a:lnTo>
                  <a:pt x="1034924" y="4343744"/>
                </a:lnTo>
                <a:lnTo>
                  <a:pt x="1033621" y="4348302"/>
                </a:lnTo>
                <a:lnTo>
                  <a:pt x="1032970" y="4350255"/>
                </a:lnTo>
                <a:lnTo>
                  <a:pt x="1031015" y="4353511"/>
                </a:lnTo>
                <a:lnTo>
                  <a:pt x="1028409" y="4356115"/>
                </a:lnTo>
                <a:lnTo>
                  <a:pt x="1025803" y="4358069"/>
                </a:lnTo>
                <a:lnTo>
                  <a:pt x="1025803" y="4364580"/>
                </a:lnTo>
                <a:lnTo>
                  <a:pt x="1025803" y="4371091"/>
                </a:lnTo>
                <a:lnTo>
                  <a:pt x="1023197" y="4377603"/>
                </a:lnTo>
                <a:lnTo>
                  <a:pt x="1020592" y="4386068"/>
                </a:lnTo>
                <a:lnTo>
                  <a:pt x="1020592" y="4393230"/>
                </a:lnTo>
                <a:lnTo>
                  <a:pt x="1019289" y="4401695"/>
                </a:lnTo>
                <a:lnTo>
                  <a:pt x="1018637" y="4410811"/>
                </a:lnTo>
                <a:lnTo>
                  <a:pt x="1018637" y="4417322"/>
                </a:lnTo>
                <a:lnTo>
                  <a:pt x="1018637" y="4425136"/>
                </a:lnTo>
                <a:lnTo>
                  <a:pt x="1019289" y="4434252"/>
                </a:lnTo>
                <a:lnTo>
                  <a:pt x="1019289" y="4444670"/>
                </a:lnTo>
                <a:lnTo>
                  <a:pt x="1018637" y="4453135"/>
                </a:lnTo>
                <a:lnTo>
                  <a:pt x="1017334" y="4460297"/>
                </a:lnTo>
                <a:lnTo>
                  <a:pt x="1014728" y="4470064"/>
                </a:lnTo>
                <a:lnTo>
                  <a:pt x="1012122" y="4479180"/>
                </a:lnTo>
                <a:lnTo>
                  <a:pt x="1010819" y="4486343"/>
                </a:lnTo>
                <a:lnTo>
                  <a:pt x="1009516" y="4496761"/>
                </a:lnTo>
                <a:lnTo>
                  <a:pt x="1008214" y="4509133"/>
                </a:lnTo>
                <a:lnTo>
                  <a:pt x="1008214" y="4520853"/>
                </a:lnTo>
                <a:lnTo>
                  <a:pt x="1008214" y="4525411"/>
                </a:lnTo>
                <a:lnTo>
                  <a:pt x="999744" y="4525411"/>
                </a:lnTo>
                <a:lnTo>
                  <a:pt x="980852" y="4525411"/>
                </a:lnTo>
                <a:lnTo>
                  <a:pt x="958050" y="4525411"/>
                </a:lnTo>
                <a:lnTo>
                  <a:pt x="939157" y="4525411"/>
                </a:lnTo>
                <a:lnTo>
                  <a:pt x="924825" y="4523458"/>
                </a:lnTo>
                <a:lnTo>
                  <a:pt x="907235" y="4522155"/>
                </a:lnTo>
                <a:lnTo>
                  <a:pt x="898114" y="4520853"/>
                </a:lnTo>
                <a:lnTo>
                  <a:pt x="889645" y="4519551"/>
                </a:lnTo>
                <a:lnTo>
                  <a:pt x="881827" y="4517598"/>
                </a:lnTo>
                <a:lnTo>
                  <a:pt x="875313" y="4514993"/>
                </a:lnTo>
                <a:lnTo>
                  <a:pt x="871404" y="4512388"/>
                </a:lnTo>
                <a:lnTo>
                  <a:pt x="867495" y="4507830"/>
                </a:lnTo>
                <a:lnTo>
                  <a:pt x="863586" y="4503272"/>
                </a:lnTo>
                <a:lnTo>
                  <a:pt x="859677" y="4498715"/>
                </a:lnTo>
                <a:lnTo>
                  <a:pt x="856420" y="4492854"/>
                </a:lnTo>
                <a:lnTo>
                  <a:pt x="853814" y="4487645"/>
                </a:lnTo>
                <a:lnTo>
                  <a:pt x="851208" y="4483087"/>
                </a:lnTo>
                <a:lnTo>
                  <a:pt x="849905" y="4478529"/>
                </a:lnTo>
                <a:lnTo>
                  <a:pt x="848602" y="4471367"/>
                </a:lnTo>
                <a:lnTo>
                  <a:pt x="848602" y="4462902"/>
                </a:lnTo>
                <a:lnTo>
                  <a:pt x="849254" y="4453786"/>
                </a:lnTo>
                <a:lnTo>
                  <a:pt x="850557" y="4444019"/>
                </a:lnTo>
                <a:lnTo>
                  <a:pt x="853814" y="4425787"/>
                </a:lnTo>
                <a:lnTo>
                  <a:pt x="855117" y="4410160"/>
                </a:lnTo>
                <a:lnTo>
                  <a:pt x="853162" y="4393230"/>
                </a:lnTo>
                <a:lnTo>
                  <a:pt x="851860" y="4373696"/>
                </a:lnTo>
                <a:lnTo>
                  <a:pt x="850557" y="4364580"/>
                </a:lnTo>
                <a:lnTo>
                  <a:pt x="849254" y="4355464"/>
                </a:lnTo>
                <a:lnTo>
                  <a:pt x="847299" y="4346999"/>
                </a:lnTo>
                <a:lnTo>
                  <a:pt x="844693" y="4340488"/>
                </a:lnTo>
                <a:lnTo>
                  <a:pt x="843390" y="4335279"/>
                </a:lnTo>
                <a:lnTo>
                  <a:pt x="841436" y="4330070"/>
                </a:lnTo>
                <a:lnTo>
                  <a:pt x="838830" y="4324861"/>
                </a:lnTo>
                <a:lnTo>
                  <a:pt x="835573" y="4319000"/>
                </a:lnTo>
                <a:lnTo>
                  <a:pt x="829058" y="4308582"/>
                </a:lnTo>
                <a:lnTo>
                  <a:pt x="823846" y="4298815"/>
                </a:lnTo>
                <a:lnTo>
                  <a:pt x="819937" y="4292304"/>
                </a:lnTo>
                <a:lnTo>
                  <a:pt x="815377" y="4283839"/>
                </a:lnTo>
                <a:lnTo>
                  <a:pt x="814074" y="4279281"/>
                </a:lnTo>
                <a:lnTo>
                  <a:pt x="812771" y="4274723"/>
                </a:lnTo>
                <a:lnTo>
                  <a:pt x="811468" y="4270165"/>
                </a:lnTo>
                <a:lnTo>
                  <a:pt x="811468" y="4266258"/>
                </a:lnTo>
                <a:lnTo>
                  <a:pt x="811468" y="4263003"/>
                </a:lnTo>
                <a:lnTo>
                  <a:pt x="812771" y="4259747"/>
                </a:lnTo>
                <a:lnTo>
                  <a:pt x="814074" y="4255840"/>
                </a:lnTo>
                <a:lnTo>
                  <a:pt x="815377" y="4251933"/>
                </a:lnTo>
                <a:lnTo>
                  <a:pt x="818634" y="4244771"/>
                </a:lnTo>
                <a:lnTo>
                  <a:pt x="821240" y="4238259"/>
                </a:lnTo>
                <a:lnTo>
                  <a:pt x="824498" y="4231748"/>
                </a:lnTo>
                <a:lnTo>
                  <a:pt x="828406" y="4223934"/>
                </a:lnTo>
                <a:lnTo>
                  <a:pt x="831012" y="4220027"/>
                </a:lnTo>
                <a:lnTo>
                  <a:pt x="832967" y="4216772"/>
                </a:lnTo>
                <a:lnTo>
                  <a:pt x="834270" y="4212865"/>
                </a:lnTo>
                <a:lnTo>
                  <a:pt x="834921" y="4210260"/>
                </a:lnTo>
                <a:lnTo>
                  <a:pt x="834270" y="4203749"/>
                </a:lnTo>
                <a:lnTo>
                  <a:pt x="831012" y="4196586"/>
                </a:lnTo>
                <a:lnTo>
                  <a:pt x="828406" y="4188773"/>
                </a:lnTo>
                <a:lnTo>
                  <a:pt x="824498" y="4181610"/>
                </a:lnTo>
                <a:lnTo>
                  <a:pt x="816680" y="4167285"/>
                </a:lnTo>
                <a:lnTo>
                  <a:pt x="811468" y="4155565"/>
                </a:lnTo>
                <a:lnTo>
                  <a:pt x="809514" y="4146449"/>
                </a:lnTo>
                <a:lnTo>
                  <a:pt x="806908" y="4135379"/>
                </a:lnTo>
                <a:lnTo>
                  <a:pt x="804302" y="4124310"/>
                </a:lnTo>
                <a:lnTo>
                  <a:pt x="801044" y="4115194"/>
                </a:lnTo>
                <a:lnTo>
                  <a:pt x="794530" y="4106729"/>
                </a:lnTo>
                <a:lnTo>
                  <a:pt x="788666" y="4099567"/>
                </a:lnTo>
                <a:lnTo>
                  <a:pt x="784758" y="4098265"/>
                </a:lnTo>
                <a:lnTo>
                  <a:pt x="780849" y="4096311"/>
                </a:lnTo>
                <a:lnTo>
                  <a:pt x="776288" y="4095009"/>
                </a:lnTo>
                <a:lnTo>
                  <a:pt x="771728" y="4094358"/>
                </a:lnTo>
                <a:lnTo>
                  <a:pt x="762607" y="4093055"/>
                </a:lnTo>
                <a:lnTo>
                  <a:pt x="755441" y="4091753"/>
                </a:lnTo>
                <a:lnTo>
                  <a:pt x="746321" y="4087195"/>
                </a:lnTo>
                <a:lnTo>
                  <a:pt x="737200" y="4081335"/>
                </a:lnTo>
                <a:lnTo>
                  <a:pt x="731988" y="4078079"/>
                </a:lnTo>
                <a:lnTo>
                  <a:pt x="728079" y="4074824"/>
                </a:lnTo>
                <a:lnTo>
                  <a:pt x="724822" y="4071568"/>
                </a:lnTo>
                <a:lnTo>
                  <a:pt x="722216" y="4068312"/>
                </a:lnTo>
                <a:lnTo>
                  <a:pt x="718959" y="4061801"/>
                </a:lnTo>
                <a:lnTo>
                  <a:pt x="716353" y="4053336"/>
                </a:lnTo>
                <a:lnTo>
                  <a:pt x="713747" y="4044871"/>
                </a:lnTo>
                <a:lnTo>
                  <a:pt x="712444" y="4038360"/>
                </a:lnTo>
                <a:lnTo>
                  <a:pt x="710489" y="4021430"/>
                </a:lnTo>
                <a:lnTo>
                  <a:pt x="709838" y="4001245"/>
                </a:lnTo>
                <a:lnTo>
                  <a:pt x="708535" y="3980409"/>
                </a:lnTo>
                <a:lnTo>
                  <a:pt x="706581" y="3963479"/>
                </a:lnTo>
                <a:lnTo>
                  <a:pt x="704626" y="3949154"/>
                </a:lnTo>
                <a:lnTo>
                  <a:pt x="702020" y="3932224"/>
                </a:lnTo>
                <a:lnTo>
                  <a:pt x="700066" y="3923108"/>
                </a:lnTo>
                <a:lnTo>
                  <a:pt x="698763" y="3915295"/>
                </a:lnTo>
                <a:lnTo>
                  <a:pt x="696157" y="3908132"/>
                </a:lnTo>
                <a:lnTo>
                  <a:pt x="693551" y="3902272"/>
                </a:lnTo>
                <a:lnTo>
                  <a:pt x="688339" y="3893807"/>
                </a:lnTo>
                <a:lnTo>
                  <a:pt x="681173" y="3884040"/>
                </a:lnTo>
                <a:lnTo>
                  <a:pt x="673355" y="3875575"/>
                </a:lnTo>
                <a:lnTo>
                  <a:pt x="668144" y="3868413"/>
                </a:lnTo>
                <a:lnTo>
                  <a:pt x="661629" y="3859948"/>
                </a:lnTo>
                <a:lnTo>
                  <a:pt x="653160" y="3850181"/>
                </a:lnTo>
                <a:lnTo>
                  <a:pt x="645993" y="3840414"/>
                </a:lnTo>
                <a:lnTo>
                  <a:pt x="640130" y="3833251"/>
                </a:lnTo>
                <a:lnTo>
                  <a:pt x="633615" y="3824135"/>
                </a:lnTo>
                <a:lnTo>
                  <a:pt x="626449" y="3813717"/>
                </a:lnTo>
                <a:lnTo>
                  <a:pt x="619934" y="3803950"/>
                </a:lnTo>
                <a:lnTo>
                  <a:pt x="614723" y="3794834"/>
                </a:lnTo>
                <a:lnTo>
                  <a:pt x="611465" y="3782463"/>
                </a:lnTo>
                <a:lnTo>
                  <a:pt x="608859" y="3767486"/>
                </a:lnTo>
                <a:lnTo>
                  <a:pt x="605602" y="3752510"/>
                </a:lnTo>
                <a:lnTo>
                  <a:pt x="602345" y="3740790"/>
                </a:lnTo>
                <a:lnTo>
                  <a:pt x="599739" y="3731674"/>
                </a:lnTo>
                <a:lnTo>
                  <a:pt x="595830" y="3721907"/>
                </a:lnTo>
                <a:lnTo>
                  <a:pt x="591270" y="3711489"/>
                </a:lnTo>
                <a:lnTo>
                  <a:pt x="586709" y="3702373"/>
                </a:lnTo>
                <a:lnTo>
                  <a:pt x="580846" y="3692606"/>
                </a:lnTo>
                <a:lnTo>
                  <a:pt x="573028" y="3679583"/>
                </a:lnTo>
                <a:lnTo>
                  <a:pt x="565211" y="3667211"/>
                </a:lnTo>
                <a:lnTo>
                  <a:pt x="558696" y="3656142"/>
                </a:lnTo>
                <a:lnTo>
                  <a:pt x="554135" y="3651584"/>
                </a:lnTo>
                <a:lnTo>
                  <a:pt x="549575" y="3645724"/>
                </a:lnTo>
                <a:lnTo>
                  <a:pt x="545666" y="3640514"/>
                </a:lnTo>
                <a:lnTo>
                  <a:pt x="543060" y="3635957"/>
                </a:lnTo>
                <a:lnTo>
                  <a:pt x="541106" y="3624236"/>
                </a:lnTo>
                <a:lnTo>
                  <a:pt x="539803" y="3611864"/>
                </a:lnTo>
                <a:lnTo>
                  <a:pt x="538500" y="3599493"/>
                </a:lnTo>
                <a:lnTo>
                  <a:pt x="537849" y="3589726"/>
                </a:lnTo>
                <a:lnTo>
                  <a:pt x="538500" y="3583214"/>
                </a:lnTo>
                <a:lnTo>
                  <a:pt x="539152" y="3575401"/>
                </a:lnTo>
                <a:lnTo>
                  <a:pt x="540454" y="3568889"/>
                </a:lnTo>
                <a:lnTo>
                  <a:pt x="540454" y="3563680"/>
                </a:lnTo>
                <a:lnTo>
                  <a:pt x="540454" y="3558471"/>
                </a:lnTo>
                <a:lnTo>
                  <a:pt x="540454" y="3551960"/>
                </a:lnTo>
                <a:lnTo>
                  <a:pt x="540454" y="3546099"/>
                </a:lnTo>
                <a:lnTo>
                  <a:pt x="540454" y="3540890"/>
                </a:lnTo>
                <a:lnTo>
                  <a:pt x="539803" y="3527216"/>
                </a:lnTo>
                <a:lnTo>
                  <a:pt x="537849" y="3511589"/>
                </a:lnTo>
                <a:lnTo>
                  <a:pt x="536546" y="3495962"/>
                </a:lnTo>
                <a:lnTo>
                  <a:pt x="535243" y="3482288"/>
                </a:lnTo>
                <a:lnTo>
                  <a:pt x="534591" y="3468614"/>
                </a:lnTo>
                <a:lnTo>
                  <a:pt x="532637" y="3454289"/>
                </a:lnTo>
                <a:lnTo>
                  <a:pt x="531334" y="3438011"/>
                </a:lnTo>
                <a:lnTo>
                  <a:pt x="529379" y="3421732"/>
                </a:lnTo>
                <a:lnTo>
                  <a:pt x="527425" y="3404802"/>
                </a:lnTo>
                <a:lnTo>
                  <a:pt x="525471" y="3389175"/>
                </a:lnTo>
                <a:lnTo>
                  <a:pt x="524168" y="3374199"/>
                </a:lnTo>
                <a:lnTo>
                  <a:pt x="522865" y="3361176"/>
                </a:lnTo>
                <a:lnTo>
                  <a:pt x="523516" y="3342944"/>
                </a:lnTo>
                <a:lnTo>
                  <a:pt x="524168" y="3322108"/>
                </a:lnTo>
                <a:lnTo>
                  <a:pt x="524819" y="3301272"/>
                </a:lnTo>
                <a:lnTo>
                  <a:pt x="525471" y="3284993"/>
                </a:lnTo>
                <a:lnTo>
                  <a:pt x="525471" y="3270668"/>
                </a:lnTo>
                <a:lnTo>
                  <a:pt x="524819" y="3252436"/>
                </a:lnTo>
                <a:lnTo>
                  <a:pt x="524168" y="3234855"/>
                </a:lnTo>
                <a:lnTo>
                  <a:pt x="522865" y="3220530"/>
                </a:lnTo>
                <a:lnTo>
                  <a:pt x="521562" y="3215321"/>
                </a:lnTo>
                <a:lnTo>
                  <a:pt x="520259" y="3210112"/>
                </a:lnTo>
                <a:lnTo>
                  <a:pt x="524168" y="3206205"/>
                </a:lnTo>
                <a:lnTo>
                  <a:pt x="528076" y="3202950"/>
                </a:lnTo>
                <a:lnTo>
                  <a:pt x="531985" y="3202950"/>
                </a:lnTo>
                <a:lnTo>
                  <a:pt x="535243" y="3204252"/>
                </a:lnTo>
                <a:lnTo>
                  <a:pt x="539152" y="3205554"/>
                </a:lnTo>
                <a:lnTo>
                  <a:pt x="543060" y="3207508"/>
                </a:lnTo>
                <a:lnTo>
                  <a:pt x="547621" y="3206856"/>
                </a:lnTo>
                <a:lnTo>
                  <a:pt x="553484" y="3205554"/>
                </a:lnTo>
                <a:lnTo>
                  <a:pt x="556090" y="3204903"/>
                </a:lnTo>
                <a:lnTo>
                  <a:pt x="558696" y="3204252"/>
                </a:lnTo>
                <a:lnTo>
                  <a:pt x="561302" y="3204252"/>
                </a:lnTo>
                <a:lnTo>
                  <a:pt x="563256" y="3204903"/>
                </a:lnTo>
                <a:lnTo>
                  <a:pt x="565211" y="3207508"/>
                </a:lnTo>
                <a:lnTo>
                  <a:pt x="565862" y="3210112"/>
                </a:lnTo>
                <a:lnTo>
                  <a:pt x="565862" y="3213368"/>
                </a:lnTo>
                <a:lnTo>
                  <a:pt x="565862" y="3215321"/>
                </a:lnTo>
                <a:lnTo>
                  <a:pt x="564559" y="3224437"/>
                </a:lnTo>
                <a:lnTo>
                  <a:pt x="563256" y="3232902"/>
                </a:lnTo>
                <a:lnTo>
                  <a:pt x="561953" y="3236809"/>
                </a:lnTo>
                <a:lnTo>
                  <a:pt x="560650" y="3240716"/>
                </a:lnTo>
                <a:lnTo>
                  <a:pt x="560650" y="3243320"/>
                </a:lnTo>
                <a:lnTo>
                  <a:pt x="561302" y="3245925"/>
                </a:lnTo>
                <a:lnTo>
                  <a:pt x="561302" y="3246576"/>
                </a:lnTo>
                <a:lnTo>
                  <a:pt x="561953" y="3247878"/>
                </a:lnTo>
                <a:lnTo>
                  <a:pt x="562605" y="3248529"/>
                </a:lnTo>
                <a:lnTo>
                  <a:pt x="563256" y="3248529"/>
                </a:lnTo>
                <a:lnTo>
                  <a:pt x="564559" y="3250483"/>
                </a:lnTo>
                <a:lnTo>
                  <a:pt x="567816" y="3251785"/>
                </a:lnTo>
                <a:lnTo>
                  <a:pt x="571074" y="3253087"/>
                </a:lnTo>
                <a:lnTo>
                  <a:pt x="573680" y="3253738"/>
                </a:lnTo>
                <a:lnTo>
                  <a:pt x="577589" y="3256343"/>
                </a:lnTo>
                <a:lnTo>
                  <a:pt x="580846" y="3260250"/>
                </a:lnTo>
                <a:lnTo>
                  <a:pt x="584755" y="3263506"/>
                </a:lnTo>
                <a:lnTo>
                  <a:pt x="586709" y="3266110"/>
                </a:lnTo>
                <a:lnTo>
                  <a:pt x="589315" y="3266110"/>
                </a:lnTo>
                <a:lnTo>
                  <a:pt x="591921" y="3266761"/>
                </a:lnTo>
                <a:lnTo>
                  <a:pt x="594527" y="3268063"/>
                </a:lnTo>
                <a:lnTo>
                  <a:pt x="597133" y="3269366"/>
                </a:lnTo>
                <a:lnTo>
                  <a:pt x="599739" y="3277179"/>
                </a:lnTo>
                <a:lnTo>
                  <a:pt x="604950" y="3287598"/>
                </a:lnTo>
                <a:lnTo>
                  <a:pt x="608208" y="3288900"/>
                </a:lnTo>
                <a:lnTo>
                  <a:pt x="612768" y="3290202"/>
                </a:lnTo>
                <a:lnTo>
                  <a:pt x="615374" y="3290853"/>
                </a:lnTo>
                <a:lnTo>
                  <a:pt x="617980" y="3290853"/>
                </a:lnTo>
                <a:lnTo>
                  <a:pt x="620586" y="3290853"/>
                </a:lnTo>
                <a:lnTo>
                  <a:pt x="622540" y="3290202"/>
                </a:lnTo>
                <a:lnTo>
                  <a:pt x="624495" y="3289551"/>
                </a:lnTo>
                <a:lnTo>
                  <a:pt x="625798" y="3288249"/>
                </a:lnTo>
                <a:lnTo>
                  <a:pt x="627752" y="3286295"/>
                </a:lnTo>
                <a:lnTo>
                  <a:pt x="629055" y="3284342"/>
                </a:lnTo>
                <a:lnTo>
                  <a:pt x="631661" y="3279133"/>
                </a:lnTo>
                <a:lnTo>
                  <a:pt x="635570" y="3274575"/>
                </a:lnTo>
                <a:lnTo>
                  <a:pt x="642736" y="3270668"/>
                </a:lnTo>
                <a:lnTo>
                  <a:pt x="650554" y="3266110"/>
                </a:lnTo>
                <a:lnTo>
                  <a:pt x="657068" y="3264157"/>
                </a:lnTo>
                <a:lnTo>
                  <a:pt x="664235" y="3261552"/>
                </a:lnTo>
                <a:lnTo>
                  <a:pt x="672052" y="3258296"/>
                </a:lnTo>
                <a:lnTo>
                  <a:pt x="678567" y="3256343"/>
                </a:lnTo>
                <a:lnTo>
                  <a:pt x="685082" y="3255692"/>
                </a:lnTo>
                <a:lnTo>
                  <a:pt x="692248" y="3255041"/>
                </a:lnTo>
                <a:lnTo>
                  <a:pt x="700066" y="3255041"/>
                </a:lnTo>
                <a:lnTo>
                  <a:pt x="706581" y="3256343"/>
                </a:lnTo>
                <a:lnTo>
                  <a:pt x="709186" y="3256994"/>
                </a:lnTo>
                <a:lnTo>
                  <a:pt x="712444" y="3258948"/>
                </a:lnTo>
                <a:lnTo>
                  <a:pt x="715050" y="3261552"/>
                </a:lnTo>
                <a:lnTo>
                  <a:pt x="717004" y="3263506"/>
                </a:lnTo>
                <a:lnTo>
                  <a:pt x="722216" y="3263506"/>
                </a:lnTo>
                <a:lnTo>
                  <a:pt x="727428" y="3263506"/>
                </a:lnTo>
                <a:lnTo>
                  <a:pt x="732640" y="3264808"/>
                </a:lnTo>
                <a:lnTo>
                  <a:pt x="737851" y="3266110"/>
                </a:lnTo>
                <a:lnTo>
                  <a:pt x="739806" y="3276528"/>
                </a:lnTo>
                <a:lnTo>
                  <a:pt x="742412" y="3284993"/>
                </a:lnTo>
                <a:lnTo>
                  <a:pt x="743715" y="3286946"/>
                </a:lnTo>
                <a:lnTo>
                  <a:pt x="745669" y="3289551"/>
                </a:lnTo>
                <a:lnTo>
                  <a:pt x="748275" y="3291504"/>
                </a:lnTo>
                <a:lnTo>
                  <a:pt x="750229" y="3292156"/>
                </a:lnTo>
                <a:lnTo>
                  <a:pt x="751532" y="3290853"/>
                </a:lnTo>
                <a:lnTo>
                  <a:pt x="752835" y="3288900"/>
                </a:lnTo>
                <a:lnTo>
                  <a:pt x="753487" y="3286295"/>
                </a:lnTo>
                <a:lnTo>
                  <a:pt x="753487" y="3283040"/>
                </a:lnTo>
                <a:lnTo>
                  <a:pt x="752835" y="3277179"/>
                </a:lnTo>
                <a:lnTo>
                  <a:pt x="752835" y="3271970"/>
                </a:lnTo>
                <a:lnTo>
                  <a:pt x="753487" y="3270017"/>
                </a:lnTo>
                <a:lnTo>
                  <a:pt x="753487" y="3266110"/>
                </a:lnTo>
                <a:lnTo>
                  <a:pt x="753487" y="3263506"/>
                </a:lnTo>
                <a:lnTo>
                  <a:pt x="752835" y="3260250"/>
                </a:lnTo>
                <a:lnTo>
                  <a:pt x="752184" y="3256343"/>
                </a:lnTo>
                <a:lnTo>
                  <a:pt x="752184" y="3253738"/>
                </a:lnTo>
                <a:lnTo>
                  <a:pt x="752184" y="3250483"/>
                </a:lnTo>
                <a:lnTo>
                  <a:pt x="752835" y="3248529"/>
                </a:lnTo>
                <a:lnTo>
                  <a:pt x="755441" y="3241367"/>
                </a:lnTo>
                <a:lnTo>
                  <a:pt x="758047" y="3235507"/>
                </a:lnTo>
                <a:lnTo>
                  <a:pt x="757396" y="3233553"/>
                </a:lnTo>
                <a:lnTo>
                  <a:pt x="756093" y="3232251"/>
                </a:lnTo>
                <a:lnTo>
                  <a:pt x="754790" y="3230297"/>
                </a:lnTo>
                <a:lnTo>
                  <a:pt x="752835" y="3228344"/>
                </a:lnTo>
                <a:lnTo>
                  <a:pt x="747624" y="3230949"/>
                </a:lnTo>
                <a:lnTo>
                  <a:pt x="746321" y="3229646"/>
                </a:lnTo>
                <a:lnTo>
                  <a:pt x="745018" y="3227693"/>
                </a:lnTo>
                <a:lnTo>
                  <a:pt x="743715" y="3226391"/>
                </a:lnTo>
                <a:lnTo>
                  <a:pt x="743715" y="3223786"/>
                </a:lnTo>
                <a:lnTo>
                  <a:pt x="743715" y="3219879"/>
                </a:lnTo>
                <a:lnTo>
                  <a:pt x="745018" y="3215321"/>
                </a:lnTo>
                <a:lnTo>
                  <a:pt x="747624" y="3213368"/>
                </a:lnTo>
                <a:lnTo>
                  <a:pt x="751532" y="3211414"/>
                </a:lnTo>
                <a:lnTo>
                  <a:pt x="755441" y="3208810"/>
                </a:lnTo>
                <a:lnTo>
                  <a:pt x="758047" y="3204903"/>
                </a:lnTo>
                <a:lnTo>
                  <a:pt x="760002" y="3203601"/>
                </a:lnTo>
                <a:lnTo>
                  <a:pt x="761304" y="3202299"/>
                </a:lnTo>
                <a:lnTo>
                  <a:pt x="763259" y="3199694"/>
                </a:lnTo>
                <a:lnTo>
                  <a:pt x="764562" y="3197089"/>
                </a:lnTo>
                <a:lnTo>
                  <a:pt x="767168" y="3191880"/>
                </a:lnTo>
                <a:lnTo>
                  <a:pt x="767819" y="3187322"/>
                </a:lnTo>
                <a:lnTo>
                  <a:pt x="765213" y="3183416"/>
                </a:lnTo>
                <a:lnTo>
                  <a:pt x="763259" y="3179509"/>
                </a:lnTo>
                <a:lnTo>
                  <a:pt x="765865" y="3178206"/>
                </a:lnTo>
                <a:lnTo>
                  <a:pt x="769122" y="3177555"/>
                </a:lnTo>
                <a:lnTo>
                  <a:pt x="773031" y="3176904"/>
                </a:lnTo>
                <a:lnTo>
                  <a:pt x="775637" y="3176904"/>
                </a:lnTo>
                <a:lnTo>
                  <a:pt x="778243" y="3178858"/>
                </a:lnTo>
                <a:lnTo>
                  <a:pt x="780849" y="3180811"/>
                </a:lnTo>
                <a:lnTo>
                  <a:pt x="783455" y="3184067"/>
                </a:lnTo>
                <a:lnTo>
                  <a:pt x="785409" y="3187973"/>
                </a:lnTo>
                <a:lnTo>
                  <a:pt x="789318" y="3194485"/>
                </a:lnTo>
                <a:lnTo>
                  <a:pt x="793227" y="3200345"/>
                </a:lnTo>
                <a:lnTo>
                  <a:pt x="802347" y="3207508"/>
                </a:lnTo>
                <a:lnTo>
                  <a:pt x="811468" y="3215321"/>
                </a:lnTo>
                <a:lnTo>
                  <a:pt x="811468" y="3223135"/>
                </a:lnTo>
                <a:lnTo>
                  <a:pt x="811468" y="3230949"/>
                </a:lnTo>
                <a:lnTo>
                  <a:pt x="814074" y="3232251"/>
                </a:lnTo>
                <a:lnTo>
                  <a:pt x="817331" y="3232902"/>
                </a:lnTo>
                <a:lnTo>
                  <a:pt x="821240" y="3232902"/>
                </a:lnTo>
                <a:lnTo>
                  <a:pt x="823846" y="3232902"/>
                </a:lnTo>
                <a:lnTo>
                  <a:pt x="829709" y="3227042"/>
                </a:lnTo>
                <a:lnTo>
                  <a:pt x="834921" y="3223135"/>
                </a:lnTo>
                <a:lnTo>
                  <a:pt x="836876" y="3223786"/>
                </a:lnTo>
                <a:lnTo>
                  <a:pt x="838830" y="3224437"/>
                </a:lnTo>
                <a:lnTo>
                  <a:pt x="841436" y="3226391"/>
                </a:lnTo>
                <a:lnTo>
                  <a:pt x="843390" y="3228344"/>
                </a:lnTo>
                <a:lnTo>
                  <a:pt x="847299" y="3232902"/>
                </a:lnTo>
                <a:lnTo>
                  <a:pt x="849905" y="3235507"/>
                </a:lnTo>
                <a:lnTo>
                  <a:pt x="858374" y="3239413"/>
                </a:lnTo>
                <a:lnTo>
                  <a:pt x="865540" y="3240716"/>
                </a:lnTo>
                <a:lnTo>
                  <a:pt x="872707" y="3247227"/>
                </a:lnTo>
                <a:lnTo>
                  <a:pt x="880524" y="3253738"/>
                </a:lnTo>
                <a:lnTo>
                  <a:pt x="885085" y="3258296"/>
                </a:lnTo>
                <a:lnTo>
                  <a:pt x="890948" y="3262854"/>
                </a:lnTo>
                <a:lnTo>
                  <a:pt x="894205" y="3265459"/>
                </a:lnTo>
                <a:lnTo>
                  <a:pt x="897463" y="3268063"/>
                </a:lnTo>
                <a:lnTo>
                  <a:pt x="900069" y="3269366"/>
                </a:lnTo>
                <a:lnTo>
                  <a:pt x="903326" y="3269366"/>
                </a:lnTo>
                <a:lnTo>
                  <a:pt x="907235" y="3264808"/>
                </a:lnTo>
                <a:lnTo>
                  <a:pt x="911144" y="3258948"/>
                </a:lnTo>
                <a:lnTo>
                  <a:pt x="913098" y="3255692"/>
                </a:lnTo>
                <a:lnTo>
                  <a:pt x="915704" y="3252436"/>
                </a:lnTo>
                <a:lnTo>
                  <a:pt x="917658" y="3248529"/>
                </a:lnTo>
                <a:lnTo>
                  <a:pt x="918310" y="3245925"/>
                </a:lnTo>
                <a:lnTo>
                  <a:pt x="917658" y="3241367"/>
                </a:lnTo>
                <a:lnTo>
                  <a:pt x="915704" y="3236158"/>
                </a:lnTo>
                <a:lnTo>
                  <a:pt x="913750" y="3233553"/>
                </a:lnTo>
                <a:lnTo>
                  <a:pt x="912447" y="3230949"/>
                </a:lnTo>
                <a:lnTo>
                  <a:pt x="910492" y="3229646"/>
                </a:lnTo>
                <a:lnTo>
                  <a:pt x="908538" y="3228344"/>
                </a:lnTo>
                <a:lnTo>
                  <a:pt x="902023" y="3224437"/>
                </a:lnTo>
                <a:lnTo>
                  <a:pt x="892902" y="3220530"/>
                </a:lnTo>
                <a:lnTo>
                  <a:pt x="888994" y="3219879"/>
                </a:lnTo>
                <a:lnTo>
                  <a:pt x="884433" y="3217926"/>
                </a:lnTo>
                <a:lnTo>
                  <a:pt x="879873" y="3215321"/>
                </a:lnTo>
                <a:lnTo>
                  <a:pt x="875313" y="3212717"/>
                </a:lnTo>
                <a:lnTo>
                  <a:pt x="871404" y="3207508"/>
                </a:lnTo>
                <a:lnTo>
                  <a:pt x="867495" y="3200345"/>
                </a:lnTo>
                <a:lnTo>
                  <a:pt x="864238" y="3192531"/>
                </a:lnTo>
                <a:lnTo>
                  <a:pt x="860329" y="3187322"/>
                </a:lnTo>
                <a:lnTo>
                  <a:pt x="855117" y="3184718"/>
                </a:lnTo>
                <a:lnTo>
                  <a:pt x="852511" y="3182113"/>
                </a:lnTo>
                <a:lnTo>
                  <a:pt x="856420" y="3178206"/>
                </a:lnTo>
                <a:lnTo>
                  <a:pt x="866843" y="3168439"/>
                </a:lnTo>
                <a:lnTo>
                  <a:pt x="872707" y="3162579"/>
                </a:lnTo>
                <a:lnTo>
                  <a:pt x="879221" y="3158021"/>
                </a:lnTo>
                <a:lnTo>
                  <a:pt x="882479" y="3156068"/>
                </a:lnTo>
                <a:lnTo>
                  <a:pt x="885085" y="3154765"/>
                </a:lnTo>
                <a:lnTo>
                  <a:pt x="888342" y="3154114"/>
                </a:lnTo>
                <a:lnTo>
                  <a:pt x="890948" y="3153463"/>
                </a:lnTo>
                <a:lnTo>
                  <a:pt x="894857" y="3154765"/>
                </a:lnTo>
                <a:lnTo>
                  <a:pt x="899417" y="3156719"/>
                </a:lnTo>
                <a:lnTo>
                  <a:pt x="904629" y="3159975"/>
                </a:lnTo>
                <a:lnTo>
                  <a:pt x="909841" y="3164533"/>
                </a:lnTo>
                <a:lnTo>
                  <a:pt x="915704" y="3169090"/>
                </a:lnTo>
                <a:lnTo>
                  <a:pt x="920916" y="3172346"/>
                </a:lnTo>
                <a:lnTo>
                  <a:pt x="926128" y="3175602"/>
                </a:lnTo>
                <a:lnTo>
                  <a:pt x="931339" y="3176904"/>
                </a:lnTo>
                <a:lnTo>
                  <a:pt x="934597" y="3177555"/>
                </a:lnTo>
                <a:lnTo>
                  <a:pt x="938506" y="3176904"/>
                </a:lnTo>
                <a:lnTo>
                  <a:pt x="943066" y="3176253"/>
                </a:lnTo>
                <a:lnTo>
                  <a:pt x="948278" y="3174951"/>
                </a:lnTo>
                <a:lnTo>
                  <a:pt x="952838" y="3172997"/>
                </a:lnTo>
                <a:lnTo>
                  <a:pt x="958701" y="3172346"/>
                </a:lnTo>
                <a:lnTo>
                  <a:pt x="963262" y="3171695"/>
                </a:lnTo>
                <a:lnTo>
                  <a:pt x="967822" y="3172346"/>
                </a:lnTo>
                <a:lnTo>
                  <a:pt x="970428" y="3173648"/>
                </a:lnTo>
                <a:lnTo>
                  <a:pt x="973685" y="3176253"/>
                </a:lnTo>
                <a:lnTo>
                  <a:pt x="976943" y="3179509"/>
                </a:lnTo>
                <a:lnTo>
                  <a:pt x="980200" y="3182764"/>
                </a:lnTo>
                <a:lnTo>
                  <a:pt x="985412" y="3190578"/>
                </a:lnTo>
                <a:lnTo>
                  <a:pt x="990624" y="3197741"/>
                </a:lnTo>
                <a:lnTo>
                  <a:pt x="995835" y="3202299"/>
                </a:lnTo>
                <a:lnTo>
                  <a:pt x="1001699" y="3208810"/>
                </a:lnTo>
                <a:lnTo>
                  <a:pt x="1004956" y="3211414"/>
                </a:lnTo>
                <a:lnTo>
                  <a:pt x="1007562" y="3214670"/>
                </a:lnTo>
                <a:lnTo>
                  <a:pt x="1010168" y="3216624"/>
                </a:lnTo>
                <a:lnTo>
                  <a:pt x="1013425" y="3217926"/>
                </a:lnTo>
                <a:lnTo>
                  <a:pt x="1016031" y="3217275"/>
                </a:lnTo>
                <a:lnTo>
                  <a:pt x="1019940" y="3215321"/>
                </a:lnTo>
                <a:lnTo>
                  <a:pt x="1023197" y="3212717"/>
                </a:lnTo>
                <a:lnTo>
                  <a:pt x="1027106" y="3210112"/>
                </a:lnTo>
                <a:lnTo>
                  <a:pt x="1034924" y="3204252"/>
                </a:lnTo>
                <a:lnTo>
                  <a:pt x="1041439" y="3200345"/>
                </a:lnTo>
                <a:lnTo>
                  <a:pt x="1045348" y="3200996"/>
                </a:lnTo>
                <a:lnTo>
                  <a:pt x="1049256" y="3202299"/>
                </a:lnTo>
                <a:lnTo>
                  <a:pt x="1053817" y="3204903"/>
                </a:lnTo>
                <a:lnTo>
                  <a:pt x="1058377" y="3207508"/>
                </a:lnTo>
                <a:lnTo>
                  <a:pt x="1062937" y="3210112"/>
                </a:lnTo>
                <a:lnTo>
                  <a:pt x="1067498" y="3212066"/>
                </a:lnTo>
                <a:lnTo>
                  <a:pt x="1070755" y="3212717"/>
                </a:lnTo>
                <a:lnTo>
                  <a:pt x="1074012" y="3212717"/>
                </a:lnTo>
                <a:lnTo>
                  <a:pt x="1075967" y="3210112"/>
                </a:lnTo>
                <a:lnTo>
                  <a:pt x="1077921" y="3206205"/>
                </a:lnTo>
                <a:lnTo>
                  <a:pt x="1078573" y="3201647"/>
                </a:lnTo>
                <a:lnTo>
                  <a:pt x="1079224" y="3197741"/>
                </a:lnTo>
                <a:lnTo>
                  <a:pt x="1080527" y="3189927"/>
                </a:lnTo>
                <a:lnTo>
                  <a:pt x="1081179" y="3179509"/>
                </a:lnTo>
                <a:lnTo>
                  <a:pt x="1081179" y="3174300"/>
                </a:lnTo>
                <a:lnTo>
                  <a:pt x="1082482" y="3169742"/>
                </a:lnTo>
                <a:lnTo>
                  <a:pt x="1083785" y="3165184"/>
                </a:lnTo>
                <a:lnTo>
                  <a:pt x="1085088" y="3161277"/>
                </a:lnTo>
                <a:lnTo>
                  <a:pt x="1086391" y="3159323"/>
                </a:lnTo>
                <a:lnTo>
                  <a:pt x="1088996" y="3156719"/>
                </a:lnTo>
                <a:lnTo>
                  <a:pt x="1092254" y="3154114"/>
                </a:lnTo>
                <a:lnTo>
                  <a:pt x="1096163" y="3151510"/>
                </a:lnTo>
                <a:lnTo>
                  <a:pt x="1099420" y="3149556"/>
                </a:lnTo>
                <a:lnTo>
                  <a:pt x="1103329" y="3147603"/>
                </a:lnTo>
                <a:lnTo>
                  <a:pt x="1107238" y="3146301"/>
                </a:lnTo>
                <a:lnTo>
                  <a:pt x="1110495" y="3145650"/>
                </a:lnTo>
                <a:lnTo>
                  <a:pt x="1118313" y="3152161"/>
                </a:lnTo>
                <a:lnTo>
                  <a:pt x="1128085" y="3158672"/>
                </a:lnTo>
                <a:lnTo>
                  <a:pt x="1131342" y="3158021"/>
                </a:lnTo>
                <a:lnTo>
                  <a:pt x="1135903" y="3155417"/>
                </a:lnTo>
                <a:lnTo>
                  <a:pt x="1138509" y="3154114"/>
                </a:lnTo>
                <a:lnTo>
                  <a:pt x="1140463" y="3152161"/>
                </a:lnTo>
                <a:lnTo>
                  <a:pt x="1142417" y="3150207"/>
                </a:lnTo>
                <a:lnTo>
                  <a:pt x="1143720" y="3148254"/>
                </a:lnTo>
                <a:lnTo>
                  <a:pt x="1145023" y="3146952"/>
                </a:lnTo>
                <a:lnTo>
                  <a:pt x="1146326" y="3145650"/>
                </a:lnTo>
                <a:lnTo>
                  <a:pt x="1146978" y="3143045"/>
                </a:lnTo>
                <a:lnTo>
                  <a:pt x="1146978" y="3141092"/>
                </a:lnTo>
                <a:lnTo>
                  <a:pt x="1147629" y="3136534"/>
                </a:lnTo>
                <a:lnTo>
                  <a:pt x="1148281" y="3133278"/>
                </a:lnTo>
                <a:lnTo>
                  <a:pt x="1150887" y="3131324"/>
                </a:lnTo>
                <a:lnTo>
                  <a:pt x="1153492" y="3130022"/>
                </a:lnTo>
                <a:lnTo>
                  <a:pt x="1156098" y="3129371"/>
                </a:lnTo>
                <a:lnTo>
                  <a:pt x="1158704" y="3128720"/>
                </a:lnTo>
                <a:lnTo>
                  <a:pt x="1164568" y="3127418"/>
                </a:lnTo>
                <a:lnTo>
                  <a:pt x="1169128" y="3125464"/>
                </a:lnTo>
                <a:lnTo>
                  <a:pt x="1176946" y="3122209"/>
                </a:lnTo>
                <a:lnTo>
                  <a:pt x="1186066" y="3117651"/>
                </a:lnTo>
                <a:lnTo>
                  <a:pt x="1195187" y="3112441"/>
                </a:lnTo>
                <a:lnTo>
                  <a:pt x="1201702" y="3107884"/>
                </a:lnTo>
                <a:lnTo>
                  <a:pt x="1207565" y="3102674"/>
                </a:lnTo>
                <a:lnTo>
                  <a:pt x="1212234" y="3095674"/>
                </a:lnTo>
                <a:lnTo>
                  <a:pt x="1211116" y="3094861"/>
                </a:lnTo>
                <a:lnTo>
                  <a:pt x="1211116" y="3092908"/>
                </a:lnTo>
                <a:lnTo>
                  <a:pt x="1212418" y="3087048"/>
                </a:lnTo>
                <a:lnTo>
                  <a:pt x="1213721" y="3081187"/>
                </a:lnTo>
                <a:lnTo>
                  <a:pt x="1214372" y="3074025"/>
                </a:lnTo>
                <a:lnTo>
                  <a:pt x="1215023" y="3066862"/>
                </a:lnTo>
                <a:lnTo>
                  <a:pt x="1215023" y="3059700"/>
                </a:lnTo>
                <a:lnTo>
                  <a:pt x="1215023" y="3052537"/>
                </a:lnTo>
                <a:lnTo>
                  <a:pt x="1214372" y="3046677"/>
                </a:lnTo>
                <a:lnTo>
                  <a:pt x="1213721" y="3040817"/>
                </a:lnTo>
                <a:lnTo>
                  <a:pt x="1212418" y="3033654"/>
                </a:lnTo>
                <a:lnTo>
                  <a:pt x="1209163" y="3024538"/>
                </a:lnTo>
                <a:lnTo>
                  <a:pt x="1205256" y="3015422"/>
                </a:lnTo>
                <a:lnTo>
                  <a:pt x="1202651" y="3008260"/>
                </a:lnTo>
                <a:lnTo>
                  <a:pt x="1200047" y="3003051"/>
                </a:lnTo>
                <a:lnTo>
                  <a:pt x="1196791" y="2996539"/>
                </a:lnTo>
                <a:lnTo>
                  <a:pt x="1193535" y="2990028"/>
                </a:lnTo>
                <a:lnTo>
                  <a:pt x="1192233" y="2985470"/>
                </a:lnTo>
                <a:lnTo>
                  <a:pt x="1192233" y="2980912"/>
                </a:lnTo>
                <a:lnTo>
                  <a:pt x="1192233" y="2975703"/>
                </a:lnTo>
                <a:lnTo>
                  <a:pt x="1192884" y="2969843"/>
                </a:lnTo>
                <a:lnTo>
                  <a:pt x="1193535" y="2963331"/>
                </a:lnTo>
                <a:lnTo>
                  <a:pt x="1194186" y="2957471"/>
                </a:lnTo>
                <a:lnTo>
                  <a:pt x="1194186" y="2950960"/>
                </a:lnTo>
                <a:lnTo>
                  <a:pt x="1193535" y="2945751"/>
                </a:lnTo>
                <a:lnTo>
                  <a:pt x="1192233" y="2941193"/>
                </a:lnTo>
                <a:lnTo>
                  <a:pt x="1190931" y="2938588"/>
                </a:lnTo>
                <a:lnTo>
                  <a:pt x="1187675" y="2935984"/>
                </a:lnTo>
                <a:lnTo>
                  <a:pt x="1183768" y="2933379"/>
                </a:lnTo>
                <a:lnTo>
                  <a:pt x="1179210" y="2931426"/>
                </a:lnTo>
                <a:lnTo>
                  <a:pt x="1170746" y="2927519"/>
                </a:lnTo>
                <a:lnTo>
                  <a:pt x="1164234" y="2923612"/>
                </a:lnTo>
                <a:lnTo>
                  <a:pt x="1161630" y="2918403"/>
                </a:lnTo>
                <a:lnTo>
                  <a:pt x="1158374" y="2911891"/>
                </a:lnTo>
                <a:lnTo>
                  <a:pt x="1157072" y="2907985"/>
                </a:lnTo>
                <a:lnTo>
                  <a:pt x="1155769" y="2904729"/>
                </a:lnTo>
                <a:lnTo>
                  <a:pt x="1154467" y="2901473"/>
                </a:lnTo>
                <a:lnTo>
                  <a:pt x="1154467" y="2898218"/>
                </a:lnTo>
                <a:lnTo>
                  <a:pt x="1155769" y="2891055"/>
                </a:lnTo>
                <a:lnTo>
                  <a:pt x="1158374" y="2883241"/>
                </a:lnTo>
                <a:lnTo>
                  <a:pt x="1161630" y="2875428"/>
                </a:lnTo>
                <a:lnTo>
                  <a:pt x="1164234" y="2870219"/>
                </a:lnTo>
                <a:lnTo>
                  <a:pt x="1170094" y="2863707"/>
                </a:lnTo>
                <a:lnTo>
                  <a:pt x="1176606" y="2857196"/>
                </a:lnTo>
                <a:lnTo>
                  <a:pt x="1180513" y="2853940"/>
                </a:lnTo>
                <a:lnTo>
                  <a:pt x="1183768" y="2850033"/>
                </a:lnTo>
                <a:lnTo>
                  <a:pt x="1185722" y="2846778"/>
                </a:lnTo>
                <a:lnTo>
                  <a:pt x="1187675" y="2844173"/>
                </a:lnTo>
                <a:lnTo>
                  <a:pt x="1188326" y="2842220"/>
                </a:lnTo>
                <a:lnTo>
                  <a:pt x="1188326" y="2839615"/>
                </a:lnTo>
                <a:lnTo>
                  <a:pt x="1187675" y="2837011"/>
                </a:lnTo>
                <a:lnTo>
                  <a:pt x="1187024" y="2833755"/>
                </a:lnTo>
                <a:lnTo>
                  <a:pt x="1184419" y="2828546"/>
                </a:lnTo>
                <a:lnTo>
                  <a:pt x="1182466" y="2823988"/>
                </a:lnTo>
                <a:lnTo>
                  <a:pt x="1179210" y="2820732"/>
                </a:lnTo>
                <a:lnTo>
                  <a:pt x="1175303" y="2818128"/>
                </a:lnTo>
                <a:lnTo>
                  <a:pt x="1170746" y="2816174"/>
                </a:lnTo>
                <a:lnTo>
                  <a:pt x="1165536" y="2813570"/>
                </a:lnTo>
                <a:lnTo>
                  <a:pt x="1156420" y="2809663"/>
                </a:lnTo>
                <a:lnTo>
                  <a:pt x="1149258" y="2805756"/>
                </a:lnTo>
                <a:lnTo>
                  <a:pt x="1142095" y="2801198"/>
                </a:lnTo>
                <a:lnTo>
                  <a:pt x="1132979" y="2795338"/>
                </a:lnTo>
                <a:lnTo>
                  <a:pt x="1123212" y="2788826"/>
                </a:lnTo>
                <a:lnTo>
                  <a:pt x="1116050" y="2782966"/>
                </a:lnTo>
                <a:lnTo>
                  <a:pt x="1111492" y="2776455"/>
                </a:lnTo>
                <a:lnTo>
                  <a:pt x="1104981" y="2769292"/>
                </a:lnTo>
                <a:lnTo>
                  <a:pt x="1099120" y="2761478"/>
                </a:lnTo>
                <a:lnTo>
                  <a:pt x="1095865" y="2754967"/>
                </a:lnTo>
                <a:lnTo>
                  <a:pt x="1094562" y="2746502"/>
                </a:lnTo>
                <a:lnTo>
                  <a:pt x="1094562" y="2736735"/>
                </a:lnTo>
                <a:lnTo>
                  <a:pt x="1094562" y="2726317"/>
                </a:lnTo>
                <a:lnTo>
                  <a:pt x="1093260" y="2718503"/>
                </a:lnTo>
                <a:lnTo>
                  <a:pt x="1090004" y="2711992"/>
                </a:lnTo>
                <a:lnTo>
                  <a:pt x="1084795" y="2704829"/>
                </a:lnTo>
                <a:lnTo>
                  <a:pt x="1082191" y="2700923"/>
                </a:lnTo>
                <a:lnTo>
                  <a:pt x="1079586" y="2697667"/>
                </a:lnTo>
                <a:lnTo>
                  <a:pt x="1077633" y="2693760"/>
                </a:lnTo>
                <a:lnTo>
                  <a:pt x="1077633" y="2691156"/>
                </a:lnTo>
                <a:lnTo>
                  <a:pt x="1077633" y="2687900"/>
                </a:lnTo>
                <a:lnTo>
                  <a:pt x="1078935" y="2684644"/>
                </a:lnTo>
                <a:lnTo>
                  <a:pt x="1080237" y="2680737"/>
                </a:lnTo>
                <a:lnTo>
                  <a:pt x="1082191" y="2677482"/>
                </a:lnTo>
                <a:lnTo>
                  <a:pt x="1086749" y="2670319"/>
                </a:lnTo>
                <a:lnTo>
                  <a:pt x="1090656" y="2665110"/>
                </a:lnTo>
                <a:lnTo>
                  <a:pt x="1093260" y="2663808"/>
                </a:lnTo>
                <a:lnTo>
                  <a:pt x="1097167" y="2661854"/>
                </a:lnTo>
                <a:lnTo>
                  <a:pt x="1101074" y="2660552"/>
                </a:lnTo>
                <a:lnTo>
                  <a:pt x="1106283" y="2658599"/>
                </a:lnTo>
                <a:lnTo>
                  <a:pt x="1110841" y="2657296"/>
                </a:lnTo>
                <a:lnTo>
                  <a:pt x="1115399" y="2655343"/>
                </a:lnTo>
                <a:lnTo>
                  <a:pt x="1118654" y="2652738"/>
                </a:lnTo>
                <a:lnTo>
                  <a:pt x="1121259" y="2650134"/>
                </a:lnTo>
                <a:lnTo>
                  <a:pt x="1123212" y="2648832"/>
                </a:lnTo>
                <a:lnTo>
                  <a:pt x="1125166" y="2646227"/>
                </a:lnTo>
                <a:lnTo>
                  <a:pt x="1127119" y="2642320"/>
                </a:lnTo>
                <a:lnTo>
                  <a:pt x="1128422" y="2639064"/>
                </a:lnTo>
                <a:lnTo>
                  <a:pt x="1131677" y="2631902"/>
                </a:lnTo>
                <a:lnTo>
                  <a:pt x="1134282" y="2626693"/>
                </a:lnTo>
                <a:lnTo>
                  <a:pt x="1138840" y="2618228"/>
                </a:lnTo>
                <a:lnTo>
                  <a:pt x="1143398" y="2609112"/>
                </a:lnTo>
                <a:lnTo>
                  <a:pt x="1146002" y="2603903"/>
                </a:lnTo>
                <a:lnTo>
                  <a:pt x="1147305" y="2599345"/>
                </a:lnTo>
                <a:lnTo>
                  <a:pt x="1148607" y="2594787"/>
                </a:lnTo>
                <a:lnTo>
                  <a:pt x="1149258" y="2590880"/>
                </a:lnTo>
                <a:lnTo>
                  <a:pt x="1148607" y="2586973"/>
                </a:lnTo>
                <a:lnTo>
                  <a:pt x="1147305" y="2582415"/>
                </a:lnTo>
                <a:lnTo>
                  <a:pt x="1146002" y="2577206"/>
                </a:lnTo>
                <a:lnTo>
                  <a:pt x="1143398" y="2571997"/>
                </a:lnTo>
                <a:lnTo>
                  <a:pt x="1138840" y="2562881"/>
                </a:lnTo>
                <a:lnTo>
                  <a:pt x="1134282" y="2555719"/>
                </a:lnTo>
                <a:lnTo>
                  <a:pt x="1128422" y="2548556"/>
                </a:lnTo>
                <a:lnTo>
                  <a:pt x="1120608" y="2539440"/>
                </a:lnTo>
                <a:lnTo>
                  <a:pt x="1116701" y="2534882"/>
                </a:lnTo>
                <a:lnTo>
                  <a:pt x="1112794" y="2530324"/>
                </a:lnTo>
                <a:lnTo>
                  <a:pt x="1110190" y="2525766"/>
                </a:lnTo>
                <a:lnTo>
                  <a:pt x="1108887" y="2521860"/>
                </a:lnTo>
                <a:lnTo>
                  <a:pt x="1107585" y="2519255"/>
                </a:lnTo>
                <a:lnTo>
                  <a:pt x="1106934" y="2516650"/>
                </a:lnTo>
                <a:lnTo>
                  <a:pt x="1106934" y="2513395"/>
                </a:lnTo>
                <a:lnTo>
                  <a:pt x="1106934" y="2510139"/>
                </a:lnTo>
                <a:lnTo>
                  <a:pt x="1107585" y="2506883"/>
                </a:lnTo>
                <a:lnTo>
                  <a:pt x="1108236" y="2503628"/>
                </a:lnTo>
                <a:lnTo>
                  <a:pt x="1109539" y="2501023"/>
                </a:lnTo>
                <a:lnTo>
                  <a:pt x="1110841" y="2499070"/>
                </a:lnTo>
                <a:lnTo>
                  <a:pt x="1113445" y="2497116"/>
                </a:lnTo>
                <a:lnTo>
                  <a:pt x="1116701" y="2495814"/>
                </a:lnTo>
                <a:lnTo>
                  <a:pt x="1121259" y="2495163"/>
                </a:lnTo>
                <a:lnTo>
                  <a:pt x="1125166" y="2494512"/>
                </a:lnTo>
                <a:lnTo>
                  <a:pt x="1134282" y="2493861"/>
                </a:lnTo>
                <a:lnTo>
                  <a:pt x="1141444" y="2493861"/>
                </a:lnTo>
                <a:lnTo>
                  <a:pt x="1146653" y="2495163"/>
                </a:lnTo>
                <a:lnTo>
                  <a:pt x="1153165" y="2497767"/>
                </a:lnTo>
                <a:lnTo>
                  <a:pt x="1159676" y="2500372"/>
                </a:lnTo>
                <a:lnTo>
                  <a:pt x="1164234" y="2501674"/>
                </a:lnTo>
                <a:lnTo>
                  <a:pt x="1171397" y="2501674"/>
                </a:lnTo>
                <a:lnTo>
                  <a:pt x="1179210" y="2501674"/>
                </a:lnTo>
                <a:lnTo>
                  <a:pt x="1182466" y="2501023"/>
                </a:lnTo>
                <a:lnTo>
                  <a:pt x="1185722" y="2500372"/>
                </a:lnTo>
                <a:lnTo>
                  <a:pt x="1188326" y="2499070"/>
                </a:lnTo>
                <a:lnTo>
                  <a:pt x="1189629" y="2496465"/>
                </a:lnTo>
                <a:lnTo>
                  <a:pt x="1190931" y="2495163"/>
                </a:lnTo>
                <a:lnTo>
                  <a:pt x="1190931" y="2493861"/>
                </a:lnTo>
                <a:lnTo>
                  <a:pt x="1190931" y="2492558"/>
                </a:lnTo>
                <a:lnTo>
                  <a:pt x="1190280" y="2490605"/>
                </a:lnTo>
                <a:lnTo>
                  <a:pt x="1188977" y="2487349"/>
                </a:lnTo>
                <a:lnTo>
                  <a:pt x="1187024" y="2483442"/>
                </a:lnTo>
                <a:lnTo>
                  <a:pt x="1184419" y="2479536"/>
                </a:lnTo>
                <a:lnTo>
                  <a:pt x="1181815" y="2474978"/>
                </a:lnTo>
                <a:lnTo>
                  <a:pt x="1180513" y="2471722"/>
                </a:lnTo>
                <a:lnTo>
                  <a:pt x="1179861" y="2468466"/>
                </a:lnTo>
                <a:lnTo>
                  <a:pt x="1180513" y="2463908"/>
                </a:lnTo>
                <a:lnTo>
                  <a:pt x="1182466" y="2458048"/>
                </a:lnTo>
                <a:lnTo>
                  <a:pt x="1185071" y="2452839"/>
                </a:lnTo>
                <a:lnTo>
                  <a:pt x="1187675" y="2448281"/>
                </a:lnTo>
                <a:lnTo>
                  <a:pt x="1192884" y="2444374"/>
                </a:lnTo>
                <a:lnTo>
                  <a:pt x="1200047" y="2441769"/>
                </a:lnTo>
                <a:lnTo>
                  <a:pt x="1207860" y="2438514"/>
                </a:lnTo>
                <a:lnTo>
                  <a:pt x="1213721" y="2434607"/>
                </a:lnTo>
                <a:lnTo>
                  <a:pt x="1215674" y="2427444"/>
                </a:lnTo>
                <a:lnTo>
                  <a:pt x="1216976" y="2418328"/>
                </a:lnTo>
                <a:lnTo>
                  <a:pt x="1218279" y="2409213"/>
                </a:lnTo>
                <a:lnTo>
                  <a:pt x="1218279" y="2401399"/>
                </a:lnTo>
                <a:lnTo>
                  <a:pt x="1215674" y="2394887"/>
                </a:lnTo>
                <a:lnTo>
                  <a:pt x="1211767" y="2386423"/>
                </a:lnTo>
                <a:lnTo>
                  <a:pt x="1207209" y="2379260"/>
                </a:lnTo>
                <a:lnTo>
                  <a:pt x="1202651" y="2373400"/>
                </a:lnTo>
                <a:lnTo>
                  <a:pt x="1197442" y="2366889"/>
                </a:lnTo>
                <a:lnTo>
                  <a:pt x="1190931" y="2359726"/>
                </a:lnTo>
                <a:lnTo>
                  <a:pt x="1185071" y="2351912"/>
                </a:lnTo>
                <a:lnTo>
                  <a:pt x="1179861" y="2345401"/>
                </a:lnTo>
                <a:lnTo>
                  <a:pt x="1175303" y="2338238"/>
                </a:lnTo>
                <a:lnTo>
                  <a:pt x="1170746" y="2327820"/>
                </a:lnTo>
                <a:lnTo>
                  <a:pt x="1168141" y="2322611"/>
                </a:lnTo>
                <a:lnTo>
                  <a:pt x="1164885" y="2318053"/>
                </a:lnTo>
                <a:lnTo>
                  <a:pt x="1162281" y="2314797"/>
                </a:lnTo>
                <a:lnTo>
                  <a:pt x="1159676" y="2312193"/>
                </a:lnTo>
                <a:lnTo>
                  <a:pt x="1154467" y="2308286"/>
                </a:lnTo>
                <a:lnTo>
                  <a:pt x="1147956" y="2304379"/>
                </a:lnTo>
                <a:lnTo>
                  <a:pt x="1140793" y="2301775"/>
                </a:lnTo>
                <a:lnTo>
                  <a:pt x="1134282" y="2299170"/>
                </a:lnTo>
                <a:lnTo>
                  <a:pt x="1128422" y="2295914"/>
                </a:lnTo>
                <a:lnTo>
                  <a:pt x="1121259" y="2292659"/>
                </a:lnTo>
                <a:lnTo>
                  <a:pt x="1114096" y="2290054"/>
                </a:lnTo>
                <a:lnTo>
                  <a:pt x="1108887" y="2286799"/>
                </a:lnTo>
                <a:lnTo>
                  <a:pt x="1105632" y="2282892"/>
                </a:lnTo>
                <a:lnTo>
                  <a:pt x="1103027" y="2278334"/>
                </a:lnTo>
                <a:lnTo>
                  <a:pt x="1100423" y="2272473"/>
                </a:lnTo>
                <a:lnTo>
                  <a:pt x="1098469" y="2265962"/>
                </a:lnTo>
                <a:lnTo>
                  <a:pt x="1096516" y="2259451"/>
                </a:lnTo>
                <a:lnTo>
                  <a:pt x="1095865" y="2253590"/>
                </a:lnTo>
                <a:lnTo>
                  <a:pt x="1095213" y="2247730"/>
                </a:lnTo>
                <a:lnTo>
                  <a:pt x="1095865" y="2243172"/>
                </a:lnTo>
                <a:lnTo>
                  <a:pt x="1097818" y="2238614"/>
                </a:lnTo>
                <a:lnTo>
                  <a:pt x="1100423" y="2234056"/>
                </a:lnTo>
                <a:lnTo>
                  <a:pt x="1104981" y="2228847"/>
                </a:lnTo>
                <a:lnTo>
                  <a:pt x="1109539" y="2224289"/>
                </a:lnTo>
                <a:lnTo>
                  <a:pt x="1119957" y="2216476"/>
                </a:lnTo>
                <a:lnTo>
                  <a:pt x="1129073" y="2209964"/>
                </a:lnTo>
                <a:lnTo>
                  <a:pt x="1136886" y="2204104"/>
                </a:lnTo>
                <a:lnTo>
                  <a:pt x="1146653" y="2198244"/>
                </a:lnTo>
                <a:lnTo>
                  <a:pt x="1157072" y="2192383"/>
                </a:lnTo>
                <a:lnTo>
                  <a:pt x="1164234" y="2186523"/>
                </a:lnTo>
                <a:lnTo>
                  <a:pt x="1167490" y="2184570"/>
                </a:lnTo>
                <a:lnTo>
                  <a:pt x="1170094" y="2180663"/>
                </a:lnTo>
                <a:lnTo>
                  <a:pt x="1172048" y="2176756"/>
                </a:lnTo>
                <a:lnTo>
                  <a:pt x="1174652" y="2172198"/>
                </a:lnTo>
                <a:lnTo>
                  <a:pt x="1177257" y="2167640"/>
                </a:lnTo>
                <a:lnTo>
                  <a:pt x="1179210" y="2163733"/>
                </a:lnTo>
                <a:lnTo>
                  <a:pt x="1181815" y="2159827"/>
                </a:lnTo>
                <a:lnTo>
                  <a:pt x="1185071" y="2156571"/>
                </a:lnTo>
                <a:lnTo>
                  <a:pt x="1187675" y="2153315"/>
                </a:lnTo>
                <a:lnTo>
                  <a:pt x="1192884" y="2150059"/>
                </a:lnTo>
                <a:lnTo>
                  <a:pt x="1198093" y="2147455"/>
                </a:lnTo>
                <a:lnTo>
                  <a:pt x="1202651" y="2146153"/>
                </a:lnTo>
                <a:lnTo>
                  <a:pt x="1207209" y="2146804"/>
                </a:lnTo>
                <a:lnTo>
                  <a:pt x="1211116" y="2148757"/>
                </a:lnTo>
                <a:lnTo>
                  <a:pt x="1215023" y="2151362"/>
                </a:lnTo>
                <a:lnTo>
                  <a:pt x="1218930" y="2154617"/>
                </a:lnTo>
                <a:lnTo>
                  <a:pt x="1226092" y="2162431"/>
                </a:lnTo>
                <a:lnTo>
                  <a:pt x="1231301" y="2168942"/>
                </a:lnTo>
                <a:lnTo>
                  <a:pt x="1232604" y="2172198"/>
                </a:lnTo>
                <a:lnTo>
                  <a:pt x="1233255" y="2176105"/>
                </a:lnTo>
                <a:lnTo>
                  <a:pt x="1233906" y="2180012"/>
                </a:lnTo>
                <a:lnTo>
                  <a:pt x="1233906" y="2183919"/>
                </a:lnTo>
                <a:lnTo>
                  <a:pt x="1233906" y="2188477"/>
                </a:lnTo>
                <a:lnTo>
                  <a:pt x="1233906" y="2192383"/>
                </a:lnTo>
                <a:lnTo>
                  <a:pt x="1235208" y="2196290"/>
                </a:lnTo>
                <a:lnTo>
                  <a:pt x="1236510" y="2199546"/>
                </a:lnTo>
                <a:lnTo>
                  <a:pt x="1239115" y="2206057"/>
                </a:lnTo>
                <a:lnTo>
                  <a:pt x="1243673" y="2213871"/>
                </a:lnTo>
                <a:lnTo>
                  <a:pt x="1245626" y="2217778"/>
                </a:lnTo>
                <a:lnTo>
                  <a:pt x="1248231" y="2221034"/>
                </a:lnTo>
                <a:lnTo>
                  <a:pt x="1251487" y="2223638"/>
                </a:lnTo>
                <a:lnTo>
                  <a:pt x="1254091" y="2224940"/>
                </a:lnTo>
                <a:lnTo>
                  <a:pt x="1257347" y="2226243"/>
                </a:lnTo>
                <a:lnTo>
                  <a:pt x="1261254" y="2227545"/>
                </a:lnTo>
                <a:lnTo>
                  <a:pt x="1265812" y="2228196"/>
                </a:lnTo>
                <a:lnTo>
                  <a:pt x="1271021" y="2228196"/>
                </a:lnTo>
                <a:lnTo>
                  <a:pt x="1280137" y="2227545"/>
                </a:lnTo>
                <a:lnTo>
                  <a:pt x="1287299" y="2227545"/>
                </a:lnTo>
                <a:lnTo>
                  <a:pt x="1292508" y="2227545"/>
                </a:lnTo>
                <a:lnTo>
                  <a:pt x="1298369" y="2226894"/>
                </a:lnTo>
                <a:lnTo>
                  <a:pt x="1302275" y="2226243"/>
                </a:lnTo>
                <a:lnTo>
                  <a:pt x="1304880" y="2225592"/>
                </a:lnTo>
                <a:lnTo>
                  <a:pt x="1308136" y="2224289"/>
                </a:lnTo>
                <a:lnTo>
                  <a:pt x="1310089" y="2222336"/>
                </a:lnTo>
                <a:lnTo>
                  <a:pt x="1314647" y="2219080"/>
                </a:lnTo>
                <a:lnTo>
                  <a:pt x="1319856" y="2213220"/>
                </a:lnTo>
                <a:lnTo>
                  <a:pt x="1325065" y="2206708"/>
                </a:lnTo>
                <a:lnTo>
                  <a:pt x="1327670" y="2202151"/>
                </a:lnTo>
                <a:lnTo>
                  <a:pt x="1328972" y="2193035"/>
                </a:lnTo>
                <a:lnTo>
                  <a:pt x="1328972" y="2183268"/>
                </a:lnTo>
                <a:lnTo>
                  <a:pt x="1328321" y="2173500"/>
                </a:lnTo>
                <a:lnTo>
                  <a:pt x="1327670" y="2166338"/>
                </a:lnTo>
                <a:lnTo>
                  <a:pt x="1326368" y="2161129"/>
                </a:lnTo>
                <a:lnTo>
                  <a:pt x="1324414" y="2155269"/>
                </a:lnTo>
                <a:lnTo>
                  <a:pt x="1324414" y="2152013"/>
                </a:lnTo>
                <a:lnTo>
                  <a:pt x="1324414" y="2148757"/>
                </a:lnTo>
                <a:lnTo>
                  <a:pt x="1324414" y="2145501"/>
                </a:lnTo>
                <a:lnTo>
                  <a:pt x="1325065" y="2143548"/>
                </a:lnTo>
                <a:lnTo>
                  <a:pt x="1328972" y="2138990"/>
                </a:lnTo>
                <a:lnTo>
                  <a:pt x="1334832" y="2133130"/>
                </a:lnTo>
                <a:lnTo>
                  <a:pt x="1337437" y="2129874"/>
                </a:lnTo>
                <a:lnTo>
                  <a:pt x="1340041" y="2125967"/>
                </a:lnTo>
                <a:lnTo>
                  <a:pt x="1342646" y="2122711"/>
                </a:lnTo>
                <a:lnTo>
                  <a:pt x="1343948" y="2120107"/>
                </a:lnTo>
                <a:lnTo>
                  <a:pt x="1344599" y="2110991"/>
                </a:lnTo>
                <a:lnTo>
                  <a:pt x="1344599" y="2101224"/>
                </a:lnTo>
                <a:lnTo>
                  <a:pt x="1343948" y="2090805"/>
                </a:lnTo>
                <a:lnTo>
                  <a:pt x="1343948" y="2081689"/>
                </a:lnTo>
                <a:lnTo>
                  <a:pt x="1341344" y="2075178"/>
                </a:lnTo>
                <a:lnTo>
                  <a:pt x="1339390" y="2068016"/>
                </a:lnTo>
                <a:lnTo>
                  <a:pt x="1338739" y="2064109"/>
                </a:lnTo>
                <a:lnTo>
                  <a:pt x="1338088" y="2060202"/>
                </a:lnTo>
                <a:lnTo>
                  <a:pt x="1338088" y="2056946"/>
                </a:lnTo>
                <a:lnTo>
                  <a:pt x="1338739" y="2053690"/>
                </a:lnTo>
                <a:lnTo>
                  <a:pt x="1341344" y="2050435"/>
                </a:lnTo>
                <a:lnTo>
                  <a:pt x="1344599" y="2046528"/>
                </a:lnTo>
                <a:lnTo>
                  <a:pt x="1348506" y="2042621"/>
                </a:lnTo>
                <a:lnTo>
                  <a:pt x="1353064" y="2038714"/>
                </a:lnTo>
                <a:lnTo>
                  <a:pt x="1362180" y="2032203"/>
                </a:lnTo>
                <a:lnTo>
                  <a:pt x="1369343" y="2025692"/>
                </a:lnTo>
                <a:lnTo>
                  <a:pt x="1375203" y="2015273"/>
                </a:lnTo>
                <a:lnTo>
                  <a:pt x="1381063" y="2002902"/>
                </a:lnTo>
                <a:lnTo>
                  <a:pt x="1384319" y="1997041"/>
                </a:lnTo>
                <a:lnTo>
                  <a:pt x="1387575" y="1991832"/>
                </a:lnTo>
                <a:lnTo>
                  <a:pt x="1390830" y="1987274"/>
                </a:lnTo>
                <a:lnTo>
                  <a:pt x="1394737" y="1984670"/>
                </a:lnTo>
                <a:lnTo>
                  <a:pt x="1397993" y="1983368"/>
                </a:lnTo>
                <a:lnTo>
                  <a:pt x="1401900" y="1982716"/>
                </a:lnTo>
                <a:lnTo>
                  <a:pt x="1406458" y="1982716"/>
                </a:lnTo>
                <a:lnTo>
                  <a:pt x="1411015" y="1983368"/>
                </a:lnTo>
                <a:lnTo>
                  <a:pt x="1416225" y="1984019"/>
                </a:lnTo>
                <a:lnTo>
                  <a:pt x="1420131" y="1984019"/>
                </a:lnTo>
                <a:lnTo>
                  <a:pt x="1424689" y="1983368"/>
                </a:lnTo>
                <a:lnTo>
                  <a:pt x="1427945" y="1982065"/>
                </a:lnTo>
                <a:lnTo>
                  <a:pt x="1431201" y="1979461"/>
                </a:lnTo>
                <a:lnTo>
                  <a:pt x="1435108" y="1975554"/>
                </a:lnTo>
                <a:lnTo>
                  <a:pt x="1438363" y="1970345"/>
                </a:lnTo>
                <a:lnTo>
                  <a:pt x="1441619" y="1965136"/>
                </a:lnTo>
                <a:lnTo>
                  <a:pt x="1447479" y="1954717"/>
                </a:lnTo>
                <a:lnTo>
                  <a:pt x="1453339" y="1946253"/>
                </a:lnTo>
                <a:lnTo>
                  <a:pt x="1461804" y="1942997"/>
                </a:lnTo>
                <a:lnTo>
                  <a:pt x="1471571" y="1939090"/>
                </a:lnTo>
                <a:lnTo>
                  <a:pt x="1478734" y="1942346"/>
                </a:lnTo>
                <a:lnTo>
                  <a:pt x="1484594" y="1944299"/>
                </a:lnTo>
                <a:lnTo>
                  <a:pt x="1485896" y="1944950"/>
                </a:lnTo>
                <a:lnTo>
                  <a:pt x="1487199" y="1944950"/>
                </a:lnTo>
                <a:lnTo>
                  <a:pt x="1489803" y="1944950"/>
                </a:lnTo>
                <a:lnTo>
                  <a:pt x="1491106" y="1944950"/>
                </a:lnTo>
                <a:lnTo>
                  <a:pt x="1489153" y="1944299"/>
                </a:lnTo>
                <a:lnTo>
                  <a:pt x="1487851" y="1943648"/>
                </a:lnTo>
                <a:lnTo>
                  <a:pt x="1482641" y="1941695"/>
                </a:lnTo>
                <a:lnTo>
                  <a:pt x="1474828" y="1938439"/>
                </a:lnTo>
                <a:lnTo>
                  <a:pt x="1477432" y="1938439"/>
                </a:lnTo>
                <a:lnTo>
                  <a:pt x="1480688" y="1935834"/>
                </a:lnTo>
                <a:lnTo>
                  <a:pt x="1485246" y="1931927"/>
                </a:lnTo>
                <a:lnTo>
                  <a:pt x="1488502" y="1928672"/>
                </a:lnTo>
                <a:lnTo>
                  <a:pt x="1490455" y="1926067"/>
                </a:lnTo>
                <a:lnTo>
                  <a:pt x="1491757" y="1921509"/>
                </a:lnTo>
                <a:lnTo>
                  <a:pt x="1493060" y="1916300"/>
                </a:lnTo>
                <a:lnTo>
                  <a:pt x="1493711" y="1911091"/>
                </a:lnTo>
                <a:lnTo>
                  <a:pt x="1493711" y="1905882"/>
                </a:lnTo>
                <a:lnTo>
                  <a:pt x="1493060" y="1896115"/>
                </a:lnTo>
                <a:lnTo>
                  <a:pt x="1493060" y="1886999"/>
                </a:lnTo>
                <a:lnTo>
                  <a:pt x="1489804" y="1877883"/>
                </a:lnTo>
                <a:lnTo>
                  <a:pt x="1485246" y="1866814"/>
                </a:lnTo>
                <a:lnTo>
                  <a:pt x="1480688" y="1855744"/>
                </a:lnTo>
                <a:lnTo>
                  <a:pt x="1477432" y="1846628"/>
                </a:lnTo>
                <a:lnTo>
                  <a:pt x="1474828" y="1843373"/>
                </a:lnTo>
                <a:lnTo>
                  <a:pt x="1470270" y="1838164"/>
                </a:lnTo>
                <a:lnTo>
                  <a:pt x="1468316" y="1835559"/>
                </a:lnTo>
                <a:lnTo>
                  <a:pt x="1466363" y="1832954"/>
                </a:lnTo>
                <a:lnTo>
                  <a:pt x="1465712" y="1830350"/>
                </a:lnTo>
                <a:lnTo>
                  <a:pt x="1465061" y="1828396"/>
                </a:lnTo>
                <a:lnTo>
                  <a:pt x="1465712" y="1825141"/>
                </a:lnTo>
                <a:lnTo>
                  <a:pt x="1467014" y="1821885"/>
                </a:lnTo>
                <a:lnTo>
                  <a:pt x="1468967" y="1818629"/>
                </a:lnTo>
                <a:lnTo>
                  <a:pt x="1471572" y="1814071"/>
                </a:lnTo>
                <a:lnTo>
                  <a:pt x="1473525" y="1810165"/>
                </a:lnTo>
                <a:lnTo>
                  <a:pt x="1475479" y="1806258"/>
                </a:lnTo>
                <a:lnTo>
                  <a:pt x="1477432" y="1803002"/>
                </a:lnTo>
                <a:lnTo>
                  <a:pt x="1477432" y="1799746"/>
                </a:lnTo>
                <a:lnTo>
                  <a:pt x="1474828" y="1793886"/>
                </a:lnTo>
                <a:lnTo>
                  <a:pt x="1471572" y="1787375"/>
                </a:lnTo>
                <a:lnTo>
                  <a:pt x="1467665" y="1780863"/>
                </a:lnTo>
                <a:lnTo>
                  <a:pt x="1465061" y="1774352"/>
                </a:lnTo>
                <a:lnTo>
                  <a:pt x="1461805" y="1770445"/>
                </a:lnTo>
                <a:lnTo>
                  <a:pt x="1457898" y="1765236"/>
                </a:lnTo>
                <a:lnTo>
                  <a:pt x="1454642" y="1762631"/>
                </a:lnTo>
                <a:lnTo>
                  <a:pt x="1453340" y="1760027"/>
                </a:lnTo>
                <a:lnTo>
                  <a:pt x="1452038" y="1756771"/>
                </a:lnTo>
                <a:lnTo>
                  <a:pt x="1451387" y="1754167"/>
                </a:lnTo>
                <a:lnTo>
                  <a:pt x="1452689" y="1748958"/>
                </a:lnTo>
                <a:lnTo>
                  <a:pt x="1455945" y="1741144"/>
                </a:lnTo>
                <a:lnTo>
                  <a:pt x="1458549" y="1733981"/>
                </a:lnTo>
                <a:lnTo>
                  <a:pt x="1459852" y="1728772"/>
                </a:lnTo>
                <a:lnTo>
                  <a:pt x="1458549" y="1721610"/>
                </a:lnTo>
                <a:lnTo>
                  <a:pt x="1454642" y="1712494"/>
                </a:lnTo>
                <a:lnTo>
                  <a:pt x="1452689" y="1706634"/>
                </a:lnTo>
                <a:lnTo>
                  <a:pt x="1452038" y="1702076"/>
                </a:lnTo>
                <a:lnTo>
                  <a:pt x="1451387" y="1698169"/>
                </a:lnTo>
                <a:lnTo>
                  <a:pt x="1451387" y="1694913"/>
                </a:lnTo>
                <a:lnTo>
                  <a:pt x="1452689" y="1693611"/>
                </a:lnTo>
                <a:lnTo>
                  <a:pt x="1453991" y="1692309"/>
                </a:lnTo>
                <a:lnTo>
                  <a:pt x="1456596" y="1691657"/>
                </a:lnTo>
                <a:lnTo>
                  <a:pt x="1459200" y="1691006"/>
                </a:lnTo>
                <a:lnTo>
                  <a:pt x="1463758" y="1689704"/>
                </a:lnTo>
                <a:lnTo>
                  <a:pt x="1468967" y="1689053"/>
                </a:lnTo>
                <a:lnTo>
                  <a:pt x="1474828" y="1688402"/>
                </a:lnTo>
                <a:lnTo>
                  <a:pt x="1480037" y="1687751"/>
                </a:lnTo>
                <a:lnTo>
                  <a:pt x="1484595" y="1686449"/>
                </a:lnTo>
                <a:lnTo>
                  <a:pt x="1487851" y="1685146"/>
                </a:lnTo>
                <a:lnTo>
                  <a:pt x="1491757" y="1682542"/>
                </a:lnTo>
                <a:lnTo>
                  <a:pt x="1495664" y="1679286"/>
                </a:lnTo>
                <a:lnTo>
                  <a:pt x="1499571" y="1674728"/>
                </a:lnTo>
                <a:lnTo>
                  <a:pt x="1503478" y="1670170"/>
                </a:lnTo>
                <a:lnTo>
                  <a:pt x="1510640" y="1660403"/>
                </a:lnTo>
                <a:lnTo>
                  <a:pt x="1515849" y="1651938"/>
                </a:lnTo>
                <a:lnTo>
                  <a:pt x="1517152" y="1648031"/>
                </a:lnTo>
                <a:lnTo>
                  <a:pt x="1518454" y="1643473"/>
                </a:lnTo>
                <a:lnTo>
                  <a:pt x="1519105" y="1638264"/>
                </a:lnTo>
                <a:lnTo>
                  <a:pt x="1519756" y="1632404"/>
                </a:lnTo>
                <a:lnTo>
                  <a:pt x="1520407" y="1627195"/>
                </a:lnTo>
                <a:lnTo>
                  <a:pt x="1521710" y="1621986"/>
                </a:lnTo>
                <a:lnTo>
                  <a:pt x="1523663" y="1617428"/>
                </a:lnTo>
                <a:lnTo>
                  <a:pt x="1526268" y="1613521"/>
                </a:lnTo>
                <a:lnTo>
                  <a:pt x="1528221" y="1612219"/>
                </a:lnTo>
                <a:lnTo>
                  <a:pt x="1531477" y="1611567"/>
                </a:lnTo>
                <a:lnTo>
                  <a:pt x="1536035" y="1611567"/>
                </a:lnTo>
                <a:lnTo>
                  <a:pt x="1539942" y="1611567"/>
                </a:lnTo>
                <a:lnTo>
                  <a:pt x="1549058" y="1611567"/>
                </a:lnTo>
                <a:lnTo>
                  <a:pt x="1556220" y="1610917"/>
                </a:lnTo>
                <a:lnTo>
                  <a:pt x="1560778" y="1608312"/>
                </a:lnTo>
                <a:lnTo>
                  <a:pt x="1565987" y="1603754"/>
                </a:lnTo>
                <a:lnTo>
                  <a:pt x="1571196" y="1599196"/>
                </a:lnTo>
                <a:lnTo>
                  <a:pt x="1574452" y="1595289"/>
                </a:lnTo>
                <a:lnTo>
                  <a:pt x="1580963" y="1587475"/>
                </a:lnTo>
                <a:lnTo>
                  <a:pt x="1587475" y="1577708"/>
                </a:lnTo>
                <a:lnTo>
                  <a:pt x="1593986" y="1567290"/>
                </a:lnTo>
                <a:lnTo>
                  <a:pt x="1600497" y="1559476"/>
                </a:lnTo>
                <a:lnTo>
                  <a:pt x="1603102" y="1555570"/>
                </a:lnTo>
                <a:lnTo>
                  <a:pt x="1606358" y="1552314"/>
                </a:lnTo>
                <a:lnTo>
                  <a:pt x="1610265" y="1550360"/>
                </a:lnTo>
                <a:lnTo>
                  <a:pt x="1612869" y="1549709"/>
                </a:lnTo>
                <a:lnTo>
                  <a:pt x="1620032" y="1547756"/>
                </a:lnTo>
                <a:lnTo>
                  <a:pt x="1628496" y="1547105"/>
                </a:lnTo>
                <a:lnTo>
                  <a:pt x="1636310" y="1545803"/>
                </a:lnTo>
                <a:lnTo>
                  <a:pt x="1643473" y="1544500"/>
                </a:lnTo>
                <a:lnTo>
                  <a:pt x="1649984" y="1542547"/>
                </a:lnTo>
                <a:lnTo>
                  <a:pt x="1657146" y="1540593"/>
                </a:lnTo>
                <a:lnTo>
                  <a:pt x="1663658" y="1538640"/>
                </a:lnTo>
                <a:lnTo>
                  <a:pt x="1668867" y="1536687"/>
                </a:lnTo>
                <a:lnTo>
                  <a:pt x="1677332" y="1535384"/>
                </a:lnTo>
                <a:lnTo>
                  <a:pt x="1681890" y="1534082"/>
                </a:lnTo>
                <a:lnTo>
                  <a:pt x="1679936" y="1541245"/>
                </a:lnTo>
                <a:lnTo>
                  <a:pt x="1676681" y="1552314"/>
                </a:lnTo>
                <a:lnTo>
                  <a:pt x="1671472" y="1555570"/>
                </a:lnTo>
                <a:lnTo>
                  <a:pt x="1666262" y="1559476"/>
                </a:lnTo>
                <a:lnTo>
                  <a:pt x="1662356" y="1567290"/>
                </a:lnTo>
                <a:lnTo>
                  <a:pt x="1658449" y="1575104"/>
                </a:lnTo>
                <a:lnTo>
                  <a:pt x="1656495" y="1580964"/>
                </a:lnTo>
                <a:lnTo>
                  <a:pt x="1653891" y="1587475"/>
                </a:lnTo>
                <a:lnTo>
                  <a:pt x="1653891" y="1590080"/>
                </a:lnTo>
                <a:lnTo>
                  <a:pt x="1653891" y="1593987"/>
                </a:lnTo>
                <a:lnTo>
                  <a:pt x="1654542" y="1597894"/>
                </a:lnTo>
                <a:lnTo>
                  <a:pt x="1656495" y="1600498"/>
                </a:lnTo>
                <a:lnTo>
                  <a:pt x="1657146" y="1601149"/>
                </a:lnTo>
                <a:lnTo>
                  <a:pt x="1659100" y="1601149"/>
                </a:lnTo>
                <a:lnTo>
                  <a:pt x="1661704" y="1601149"/>
                </a:lnTo>
                <a:lnTo>
                  <a:pt x="1663658" y="1601149"/>
                </a:lnTo>
                <a:lnTo>
                  <a:pt x="1668216" y="1599847"/>
                </a:lnTo>
                <a:lnTo>
                  <a:pt x="1671472" y="1597894"/>
                </a:lnTo>
                <a:lnTo>
                  <a:pt x="1674727" y="1595940"/>
                </a:lnTo>
                <a:lnTo>
                  <a:pt x="1677983" y="1593987"/>
                </a:lnTo>
                <a:lnTo>
                  <a:pt x="1681239" y="1590731"/>
                </a:lnTo>
                <a:lnTo>
                  <a:pt x="1684494" y="1586824"/>
                </a:lnTo>
                <a:lnTo>
                  <a:pt x="1687750" y="1582917"/>
                </a:lnTo>
                <a:lnTo>
                  <a:pt x="1691006" y="1579011"/>
                </a:lnTo>
                <a:lnTo>
                  <a:pt x="1692959" y="1575755"/>
                </a:lnTo>
                <a:lnTo>
                  <a:pt x="1694261" y="1572499"/>
                </a:lnTo>
                <a:lnTo>
                  <a:pt x="1696215" y="1569895"/>
                </a:lnTo>
                <a:lnTo>
                  <a:pt x="1697517" y="1566639"/>
                </a:lnTo>
                <a:lnTo>
                  <a:pt x="1699470" y="1563383"/>
                </a:lnTo>
                <a:lnTo>
                  <a:pt x="1700773" y="1559476"/>
                </a:lnTo>
                <a:lnTo>
                  <a:pt x="1703377" y="1551012"/>
                </a:lnTo>
                <a:lnTo>
                  <a:pt x="1707935" y="1544500"/>
                </a:lnTo>
                <a:lnTo>
                  <a:pt x="1708586" y="1539291"/>
                </a:lnTo>
                <a:lnTo>
                  <a:pt x="1710540" y="1533431"/>
                </a:lnTo>
                <a:lnTo>
                  <a:pt x="1713145" y="1527571"/>
                </a:lnTo>
                <a:lnTo>
                  <a:pt x="1715098" y="1524315"/>
                </a:lnTo>
                <a:lnTo>
                  <a:pt x="1720958" y="1523013"/>
                </a:lnTo>
                <a:lnTo>
                  <a:pt x="1728121" y="1523013"/>
                </a:lnTo>
                <a:lnTo>
                  <a:pt x="1735283" y="1522362"/>
                </a:lnTo>
                <a:lnTo>
                  <a:pt x="1740492" y="1521710"/>
                </a:lnTo>
                <a:lnTo>
                  <a:pt x="1745050" y="1520408"/>
                </a:lnTo>
                <a:lnTo>
                  <a:pt x="1749608" y="1518455"/>
                </a:lnTo>
                <a:lnTo>
                  <a:pt x="1754166" y="1515850"/>
                </a:lnTo>
                <a:lnTo>
                  <a:pt x="1758724" y="1513897"/>
                </a:lnTo>
                <a:lnTo>
                  <a:pt x="1765887" y="1506083"/>
                </a:lnTo>
                <a:lnTo>
                  <a:pt x="1773701" y="1498269"/>
                </a:lnTo>
                <a:lnTo>
                  <a:pt x="1782816" y="1493060"/>
                </a:lnTo>
                <a:lnTo>
                  <a:pt x="1791281" y="1487851"/>
                </a:lnTo>
                <a:lnTo>
                  <a:pt x="1795188" y="1481340"/>
                </a:lnTo>
                <a:lnTo>
                  <a:pt x="1799095" y="1474828"/>
                </a:lnTo>
                <a:lnTo>
                  <a:pt x="1802351" y="1474177"/>
                </a:lnTo>
                <a:lnTo>
                  <a:pt x="1805606" y="1474177"/>
                </a:lnTo>
                <a:lnTo>
                  <a:pt x="1809513" y="1474177"/>
                </a:lnTo>
                <a:lnTo>
                  <a:pt x="1813420" y="1474177"/>
                </a:lnTo>
                <a:lnTo>
                  <a:pt x="1820583" y="1475480"/>
                </a:lnTo>
                <a:lnTo>
                  <a:pt x="1827094" y="1477433"/>
                </a:lnTo>
                <a:lnTo>
                  <a:pt x="1830350" y="1478735"/>
                </a:lnTo>
                <a:lnTo>
                  <a:pt x="1834256" y="1480689"/>
                </a:lnTo>
                <a:lnTo>
                  <a:pt x="1837512" y="1483293"/>
                </a:lnTo>
                <a:lnTo>
                  <a:pt x="1840768" y="1485247"/>
                </a:lnTo>
                <a:lnTo>
                  <a:pt x="1845326" y="1493060"/>
                </a:lnTo>
                <a:lnTo>
                  <a:pt x="1850535" y="1500223"/>
                </a:lnTo>
                <a:lnTo>
                  <a:pt x="1854442" y="1500223"/>
                </a:lnTo>
                <a:lnTo>
                  <a:pt x="1859000" y="1500223"/>
                </a:lnTo>
                <a:lnTo>
                  <a:pt x="1862906" y="1499572"/>
                </a:lnTo>
                <a:lnTo>
                  <a:pt x="1866162" y="1498269"/>
                </a:lnTo>
                <a:lnTo>
                  <a:pt x="1866813" y="1495665"/>
                </a:lnTo>
                <a:lnTo>
                  <a:pt x="1867464" y="1493060"/>
                </a:lnTo>
                <a:lnTo>
                  <a:pt x="1866162" y="1489805"/>
                </a:lnTo>
                <a:lnTo>
                  <a:pt x="1865511" y="1485898"/>
                </a:lnTo>
                <a:lnTo>
                  <a:pt x="1862255" y="1478735"/>
                </a:lnTo>
                <a:lnTo>
                  <a:pt x="1860953" y="1472224"/>
                </a:lnTo>
                <a:lnTo>
                  <a:pt x="1860953" y="1467666"/>
                </a:lnTo>
                <a:lnTo>
                  <a:pt x="1862906" y="1462457"/>
                </a:lnTo>
                <a:lnTo>
                  <a:pt x="1864860" y="1456597"/>
                </a:lnTo>
                <a:lnTo>
                  <a:pt x="1868116" y="1452039"/>
                </a:lnTo>
                <a:lnTo>
                  <a:pt x="1871371" y="1450085"/>
                </a:lnTo>
                <a:lnTo>
                  <a:pt x="1875278" y="1447481"/>
                </a:lnTo>
                <a:lnTo>
                  <a:pt x="1879185" y="1445527"/>
                </a:lnTo>
                <a:lnTo>
                  <a:pt x="1883743" y="1444876"/>
                </a:lnTo>
                <a:lnTo>
                  <a:pt x="1893510" y="1444876"/>
                </a:lnTo>
                <a:lnTo>
                  <a:pt x="1901324" y="1444876"/>
                </a:lnTo>
                <a:lnTo>
                  <a:pt x="1903928" y="1444225"/>
                </a:lnTo>
                <a:lnTo>
                  <a:pt x="1906533" y="1443574"/>
                </a:lnTo>
                <a:lnTo>
                  <a:pt x="1909137" y="1443574"/>
                </a:lnTo>
                <a:lnTo>
                  <a:pt x="1911742" y="1444876"/>
                </a:lnTo>
                <a:lnTo>
                  <a:pt x="1912393" y="1445527"/>
                </a:lnTo>
                <a:lnTo>
                  <a:pt x="1912393" y="1446830"/>
                </a:lnTo>
                <a:lnTo>
                  <a:pt x="1911742" y="1448132"/>
                </a:lnTo>
                <a:lnTo>
                  <a:pt x="1911091" y="1449434"/>
                </a:lnTo>
                <a:lnTo>
                  <a:pt x="1909788" y="1452690"/>
                </a:lnTo>
                <a:lnTo>
                  <a:pt x="1909137" y="1454643"/>
                </a:lnTo>
                <a:lnTo>
                  <a:pt x="1913044" y="1458550"/>
                </a:lnTo>
                <a:lnTo>
                  <a:pt x="1916951" y="1462457"/>
                </a:lnTo>
                <a:lnTo>
                  <a:pt x="1925416" y="1463759"/>
                </a:lnTo>
                <a:lnTo>
                  <a:pt x="1931927" y="1465061"/>
                </a:lnTo>
                <a:lnTo>
                  <a:pt x="1933229" y="1471573"/>
                </a:lnTo>
                <a:lnTo>
                  <a:pt x="1934532" y="1477433"/>
                </a:lnTo>
                <a:lnTo>
                  <a:pt x="1938439" y="1481340"/>
                </a:lnTo>
                <a:lnTo>
                  <a:pt x="1944299" y="1485247"/>
                </a:lnTo>
                <a:lnTo>
                  <a:pt x="1947554" y="1485898"/>
                </a:lnTo>
                <a:lnTo>
                  <a:pt x="1952764" y="1486549"/>
                </a:lnTo>
                <a:lnTo>
                  <a:pt x="1958624" y="1488503"/>
                </a:lnTo>
                <a:lnTo>
                  <a:pt x="1963182" y="1490456"/>
                </a:lnTo>
                <a:lnTo>
                  <a:pt x="1968391" y="1495665"/>
                </a:lnTo>
                <a:lnTo>
                  <a:pt x="1975553" y="1500223"/>
                </a:lnTo>
                <a:lnTo>
                  <a:pt x="1978809" y="1504781"/>
                </a:lnTo>
                <a:lnTo>
                  <a:pt x="1983367" y="1508688"/>
                </a:lnTo>
                <a:lnTo>
                  <a:pt x="1985321" y="1510641"/>
                </a:lnTo>
                <a:lnTo>
                  <a:pt x="1986623" y="1512594"/>
                </a:lnTo>
                <a:lnTo>
                  <a:pt x="1987925" y="1514548"/>
                </a:lnTo>
                <a:lnTo>
                  <a:pt x="1988576" y="1516501"/>
                </a:lnTo>
                <a:lnTo>
                  <a:pt x="1985972" y="1518455"/>
                </a:lnTo>
                <a:lnTo>
                  <a:pt x="1983367" y="1519757"/>
                </a:lnTo>
                <a:lnTo>
                  <a:pt x="1979460" y="1521059"/>
                </a:lnTo>
                <a:lnTo>
                  <a:pt x="1975553" y="1521710"/>
                </a:lnTo>
                <a:lnTo>
                  <a:pt x="1970995" y="1523013"/>
                </a:lnTo>
                <a:lnTo>
                  <a:pt x="1965786" y="1524315"/>
                </a:lnTo>
                <a:lnTo>
                  <a:pt x="1965786" y="1526920"/>
                </a:lnTo>
                <a:lnTo>
                  <a:pt x="1967089" y="1530175"/>
                </a:lnTo>
                <a:lnTo>
                  <a:pt x="1969042" y="1534082"/>
                </a:lnTo>
                <a:lnTo>
                  <a:pt x="1970995" y="1536687"/>
                </a:lnTo>
                <a:lnTo>
                  <a:pt x="1973600" y="1539291"/>
                </a:lnTo>
                <a:lnTo>
                  <a:pt x="1978158" y="1541896"/>
                </a:lnTo>
                <a:lnTo>
                  <a:pt x="1976856" y="1547105"/>
                </a:lnTo>
                <a:lnTo>
                  <a:pt x="1975553" y="1552314"/>
                </a:lnTo>
                <a:lnTo>
                  <a:pt x="1980763" y="1559476"/>
                </a:lnTo>
                <a:lnTo>
                  <a:pt x="1985972" y="1564686"/>
                </a:lnTo>
                <a:lnTo>
                  <a:pt x="1990530" y="1564686"/>
                </a:lnTo>
                <a:lnTo>
                  <a:pt x="1996390" y="1564686"/>
                </a:lnTo>
                <a:lnTo>
                  <a:pt x="2001599" y="1563383"/>
                </a:lnTo>
                <a:lnTo>
                  <a:pt x="2006157" y="1562081"/>
                </a:lnTo>
                <a:lnTo>
                  <a:pt x="2010715" y="1561430"/>
                </a:lnTo>
                <a:lnTo>
                  <a:pt x="2014622" y="1560779"/>
                </a:lnTo>
                <a:lnTo>
                  <a:pt x="2018529" y="1558825"/>
                </a:lnTo>
                <a:lnTo>
                  <a:pt x="2021784" y="1556872"/>
                </a:lnTo>
                <a:lnTo>
                  <a:pt x="2023087" y="1554918"/>
                </a:lnTo>
                <a:lnTo>
                  <a:pt x="2024389" y="1551012"/>
                </a:lnTo>
                <a:lnTo>
                  <a:pt x="2025040" y="1547105"/>
                </a:lnTo>
                <a:lnTo>
                  <a:pt x="2025691" y="1542547"/>
                </a:lnTo>
                <a:lnTo>
                  <a:pt x="2026342" y="1534082"/>
                </a:lnTo>
                <a:lnTo>
                  <a:pt x="2026342" y="1526269"/>
                </a:lnTo>
                <a:lnTo>
                  <a:pt x="2026342" y="1520408"/>
                </a:lnTo>
                <a:lnTo>
                  <a:pt x="2026342" y="1512594"/>
                </a:lnTo>
                <a:lnTo>
                  <a:pt x="2025691" y="1506083"/>
                </a:lnTo>
                <a:lnTo>
                  <a:pt x="2023738" y="1500223"/>
                </a:lnTo>
                <a:lnTo>
                  <a:pt x="2015273" y="1491758"/>
                </a:lnTo>
                <a:lnTo>
                  <a:pt x="2006157" y="1482642"/>
                </a:lnTo>
                <a:lnTo>
                  <a:pt x="2004203" y="1478735"/>
                </a:lnTo>
                <a:lnTo>
                  <a:pt x="2001599" y="1473526"/>
                </a:lnTo>
                <a:lnTo>
                  <a:pt x="1999646" y="1468968"/>
                </a:lnTo>
                <a:lnTo>
                  <a:pt x="1998343" y="1465061"/>
                </a:lnTo>
                <a:lnTo>
                  <a:pt x="2001599" y="1460503"/>
                </a:lnTo>
                <a:lnTo>
                  <a:pt x="2004855" y="1455945"/>
                </a:lnTo>
                <a:lnTo>
                  <a:pt x="2006157" y="1453341"/>
                </a:lnTo>
                <a:lnTo>
                  <a:pt x="2007459" y="1451387"/>
                </a:lnTo>
                <a:lnTo>
                  <a:pt x="2008761" y="1449434"/>
                </a:lnTo>
                <a:lnTo>
                  <a:pt x="2008761" y="1446830"/>
                </a:lnTo>
                <a:lnTo>
                  <a:pt x="2006157" y="1442923"/>
                </a:lnTo>
                <a:lnTo>
                  <a:pt x="2003552" y="1437062"/>
                </a:lnTo>
                <a:lnTo>
                  <a:pt x="2003552" y="1433807"/>
                </a:lnTo>
                <a:lnTo>
                  <a:pt x="2004203" y="1429249"/>
                </a:lnTo>
                <a:lnTo>
                  <a:pt x="2004855" y="1424691"/>
                </a:lnTo>
                <a:lnTo>
                  <a:pt x="2006157" y="1421435"/>
                </a:lnTo>
                <a:lnTo>
                  <a:pt x="2008761" y="1420133"/>
                </a:lnTo>
                <a:lnTo>
                  <a:pt x="2012668" y="1420133"/>
                </a:lnTo>
                <a:lnTo>
                  <a:pt x="2016575" y="1420133"/>
                </a:lnTo>
                <a:lnTo>
                  <a:pt x="2021784" y="1420133"/>
                </a:lnTo>
                <a:lnTo>
                  <a:pt x="2026342" y="1420784"/>
                </a:lnTo>
                <a:lnTo>
                  <a:pt x="2030249" y="1420784"/>
                </a:lnTo>
                <a:lnTo>
                  <a:pt x="2034156" y="1420784"/>
                </a:lnTo>
                <a:lnTo>
                  <a:pt x="2036760" y="1418831"/>
                </a:lnTo>
                <a:lnTo>
                  <a:pt x="2038063" y="1416226"/>
                </a:lnTo>
                <a:lnTo>
                  <a:pt x="2038714" y="1412970"/>
                </a:lnTo>
                <a:lnTo>
                  <a:pt x="2039365" y="1409064"/>
                </a:lnTo>
                <a:lnTo>
                  <a:pt x="2039365" y="1406459"/>
                </a:lnTo>
                <a:lnTo>
                  <a:pt x="2036109" y="1404506"/>
                </a:lnTo>
                <a:lnTo>
                  <a:pt x="2031551" y="1403203"/>
                </a:lnTo>
                <a:lnTo>
                  <a:pt x="2026993" y="1401901"/>
                </a:lnTo>
                <a:lnTo>
                  <a:pt x="2023738" y="1401250"/>
                </a:lnTo>
                <a:lnTo>
                  <a:pt x="2018529" y="1398645"/>
                </a:lnTo>
                <a:lnTo>
                  <a:pt x="2011366" y="1396692"/>
                </a:lnTo>
                <a:lnTo>
                  <a:pt x="2004203" y="1394738"/>
                </a:lnTo>
                <a:lnTo>
                  <a:pt x="1998343" y="1392785"/>
                </a:lnTo>
                <a:lnTo>
                  <a:pt x="1997692" y="1391483"/>
                </a:lnTo>
                <a:lnTo>
                  <a:pt x="1997692" y="1390181"/>
                </a:lnTo>
                <a:lnTo>
                  <a:pt x="1997692" y="1388227"/>
                </a:lnTo>
                <a:lnTo>
                  <a:pt x="1997692" y="1385623"/>
                </a:lnTo>
                <a:lnTo>
                  <a:pt x="1998343" y="1381716"/>
                </a:lnTo>
                <a:lnTo>
                  <a:pt x="1998343" y="1380413"/>
                </a:lnTo>
                <a:lnTo>
                  <a:pt x="2004855" y="1381065"/>
                </a:lnTo>
                <a:lnTo>
                  <a:pt x="2019831" y="1383018"/>
                </a:lnTo>
                <a:lnTo>
                  <a:pt x="2037412" y="1385623"/>
                </a:lnTo>
                <a:lnTo>
                  <a:pt x="2051737" y="1388227"/>
                </a:lnTo>
                <a:lnTo>
                  <a:pt x="2070620" y="1390832"/>
                </a:lnTo>
                <a:lnTo>
                  <a:pt x="2094712" y="1394087"/>
                </a:lnTo>
                <a:lnTo>
                  <a:pt x="2118804" y="1397994"/>
                </a:lnTo>
                <a:lnTo>
                  <a:pt x="2138989" y="1401250"/>
                </a:lnTo>
                <a:lnTo>
                  <a:pt x="2152012" y="1403203"/>
                </a:lnTo>
                <a:lnTo>
                  <a:pt x="2166988" y="1405808"/>
                </a:lnTo>
                <a:lnTo>
                  <a:pt x="2183918" y="1408412"/>
                </a:lnTo>
                <a:lnTo>
                  <a:pt x="2201498" y="1411017"/>
                </a:lnTo>
                <a:lnTo>
                  <a:pt x="2219730" y="1413621"/>
                </a:lnTo>
                <a:lnTo>
                  <a:pt x="2236009" y="1416226"/>
                </a:lnTo>
                <a:lnTo>
                  <a:pt x="2251636" y="1418179"/>
                </a:lnTo>
                <a:lnTo>
                  <a:pt x="2264008" y="1418831"/>
                </a:lnTo>
                <a:lnTo>
                  <a:pt x="2284844" y="1423389"/>
                </a:lnTo>
                <a:lnTo>
                  <a:pt x="2308936" y="1428598"/>
                </a:lnTo>
                <a:lnTo>
                  <a:pt x="2320657" y="1431202"/>
                </a:lnTo>
                <a:lnTo>
                  <a:pt x="2333680" y="1432504"/>
                </a:lnTo>
                <a:lnTo>
                  <a:pt x="2344098" y="1433807"/>
                </a:lnTo>
                <a:lnTo>
                  <a:pt x="2353865" y="1434458"/>
                </a:lnTo>
                <a:lnTo>
                  <a:pt x="2361027" y="1434458"/>
                </a:lnTo>
                <a:lnTo>
                  <a:pt x="2370143" y="1433156"/>
                </a:lnTo>
                <a:lnTo>
                  <a:pt x="2379259" y="1432504"/>
                </a:lnTo>
                <a:lnTo>
                  <a:pt x="2389026" y="1430551"/>
                </a:lnTo>
                <a:lnTo>
                  <a:pt x="2398793" y="1428598"/>
                </a:lnTo>
                <a:lnTo>
                  <a:pt x="2407909" y="1425993"/>
                </a:lnTo>
                <a:lnTo>
                  <a:pt x="2415723" y="1422737"/>
                </a:lnTo>
                <a:lnTo>
                  <a:pt x="2422234" y="1418831"/>
                </a:lnTo>
                <a:lnTo>
                  <a:pt x="2426141" y="1416877"/>
                </a:lnTo>
                <a:lnTo>
                  <a:pt x="2430048" y="1413621"/>
                </a:lnTo>
                <a:lnTo>
                  <a:pt x="2434606" y="1409715"/>
                </a:lnTo>
                <a:lnTo>
                  <a:pt x="2438513" y="1405808"/>
                </a:lnTo>
                <a:lnTo>
                  <a:pt x="2445024" y="1396041"/>
                </a:lnTo>
                <a:lnTo>
                  <a:pt x="2450233" y="1388227"/>
                </a:lnTo>
                <a:lnTo>
                  <a:pt x="2452187" y="1382367"/>
                </a:lnTo>
                <a:lnTo>
                  <a:pt x="2454140" y="1375855"/>
                </a:lnTo>
                <a:lnTo>
                  <a:pt x="2454791" y="1368042"/>
                </a:lnTo>
                <a:lnTo>
                  <a:pt x="2456094" y="1360228"/>
                </a:lnTo>
                <a:lnTo>
                  <a:pt x="2457396" y="1344601"/>
                </a:lnTo>
                <a:lnTo>
                  <a:pt x="2458698" y="1332229"/>
                </a:lnTo>
                <a:lnTo>
                  <a:pt x="2458698" y="1319858"/>
                </a:lnTo>
                <a:lnTo>
                  <a:pt x="2458698" y="1304230"/>
                </a:lnTo>
                <a:lnTo>
                  <a:pt x="2459349" y="1295765"/>
                </a:lnTo>
                <a:lnTo>
                  <a:pt x="2460652" y="1288603"/>
                </a:lnTo>
                <a:lnTo>
                  <a:pt x="2461954" y="1285347"/>
                </a:lnTo>
                <a:lnTo>
                  <a:pt x="2463256" y="1282743"/>
                </a:lnTo>
                <a:lnTo>
                  <a:pt x="2464558" y="1280138"/>
                </a:lnTo>
                <a:lnTo>
                  <a:pt x="2466512" y="1278185"/>
                </a:lnTo>
                <a:lnTo>
                  <a:pt x="2469116" y="1276231"/>
                </a:lnTo>
                <a:lnTo>
                  <a:pt x="2473023" y="1274278"/>
                </a:lnTo>
                <a:lnTo>
                  <a:pt x="2477581" y="1272325"/>
                </a:lnTo>
                <a:lnTo>
                  <a:pt x="2482790" y="1271022"/>
                </a:lnTo>
                <a:lnTo>
                  <a:pt x="2493860" y="1268418"/>
                </a:lnTo>
                <a:lnTo>
                  <a:pt x="2501673" y="1267767"/>
                </a:lnTo>
                <a:lnTo>
                  <a:pt x="2508185" y="1268418"/>
                </a:lnTo>
                <a:lnTo>
                  <a:pt x="2514696" y="1270371"/>
                </a:lnTo>
                <a:lnTo>
                  <a:pt x="2521207" y="1272325"/>
                </a:lnTo>
                <a:lnTo>
                  <a:pt x="2527068" y="1272976"/>
                </a:lnTo>
                <a:lnTo>
                  <a:pt x="2531626" y="1272325"/>
                </a:lnTo>
                <a:lnTo>
                  <a:pt x="2536835" y="1269720"/>
                </a:lnTo>
                <a:lnTo>
                  <a:pt x="2539439" y="1268418"/>
                </a:lnTo>
                <a:lnTo>
                  <a:pt x="2542044" y="1266464"/>
                </a:lnTo>
                <a:lnTo>
                  <a:pt x="2543997" y="1264511"/>
                </a:lnTo>
                <a:lnTo>
                  <a:pt x="2545299" y="1262557"/>
                </a:lnTo>
                <a:lnTo>
                  <a:pt x="2545951" y="1259302"/>
                </a:lnTo>
                <a:lnTo>
                  <a:pt x="2545951" y="1256046"/>
                </a:lnTo>
                <a:lnTo>
                  <a:pt x="2545299" y="1252139"/>
                </a:lnTo>
                <a:lnTo>
                  <a:pt x="2545299" y="1247581"/>
                </a:lnTo>
                <a:lnTo>
                  <a:pt x="2544648" y="1243674"/>
                </a:lnTo>
                <a:lnTo>
                  <a:pt x="2543997" y="1240419"/>
                </a:lnTo>
                <a:lnTo>
                  <a:pt x="2544648" y="1237163"/>
                </a:lnTo>
                <a:lnTo>
                  <a:pt x="2545299" y="1234558"/>
                </a:lnTo>
                <a:lnTo>
                  <a:pt x="2547904" y="1230652"/>
                </a:lnTo>
                <a:lnTo>
                  <a:pt x="2551811" y="1226745"/>
                </a:lnTo>
                <a:lnTo>
                  <a:pt x="2553764" y="1224792"/>
                </a:lnTo>
                <a:lnTo>
                  <a:pt x="2556369" y="1223489"/>
                </a:lnTo>
                <a:lnTo>
                  <a:pt x="2558322" y="1222187"/>
                </a:lnTo>
                <a:lnTo>
                  <a:pt x="2560276" y="1222187"/>
                </a:lnTo>
                <a:lnTo>
                  <a:pt x="2563531" y="1220885"/>
                </a:lnTo>
                <a:lnTo>
                  <a:pt x="2568089" y="1219582"/>
                </a:lnTo>
                <a:lnTo>
                  <a:pt x="2572647" y="1219582"/>
                </a:lnTo>
                <a:lnTo>
                  <a:pt x="2578508" y="1219582"/>
                </a:lnTo>
                <a:lnTo>
                  <a:pt x="2587623" y="1220233"/>
                </a:lnTo>
                <a:lnTo>
                  <a:pt x="2594135" y="1219582"/>
                </a:lnTo>
                <a:lnTo>
                  <a:pt x="2596739" y="1216978"/>
                </a:lnTo>
                <a:lnTo>
                  <a:pt x="2599344" y="1213722"/>
                </a:lnTo>
                <a:lnTo>
                  <a:pt x="2601949" y="1209815"/>
                </a:lnTo>
                <a:lnTo>
                  <a:pt x="2604553" y="1205257"/>
                </a:lnTo>
                <a:lnTo>
                  <a:pt x="2609111" y="1196141"/>
                </a:lnTo>
                <a:lnTo>
                  <a:pt x="2611716" y="1188328"/>
                </a:lnTo>
                <a:lnTo>
                  <a:pt x="2610413" y="1181165"/>
                </a:lnTo>
                <a:lnTo>
                  <a:pt x="2607158" y="1172049"/>
                </a:lnTo>
                <a:lnTo>
                  <a:pt x="2605855" y="1166840"/>
                </a:lnTo>
                <a:lnTo>
                  <a:pt x="2605204" y="1162933"/>
                </a:lnTo>
                <a:lnTo>
                  <a:pt x="2605204" y="1158375"/>
                </a:lnTo>
                <a:lnTo>
                  <a:pt x="2606507" y="1155120"/>
                </a:lnTo>
                <a:lnTo>
                  <a:pt x="2608460" y="1153817"/>
                </a:lnTo>
                <a:lnTo>
                  <a:pt x="2610413" y="1153166"/>
                </a:lnTo>
                <a:lnTo>
                  <a:pt x="2612367" y="1152515"/>
                </a:lnTo>
                <a:lnTo>
                  <a:pt x="2614971" y="1152515"/>
                </a:lnTo>
                <a:lnTo>
                  <a:pt x="2620181" y="1152515"/>
                </a:lnTo>
                <a:lnTo>
                  <a:pt x="2626041" y="1153166"/>
                </a:lnTo>
                <a:lnTo>
                  <a:pt x="2631901" y="1153817"/>
                </a:lnTo>
                <a:lnTo>
                  <a:pt x="2637761" y="1154469"/>
                </a:lnTo>
                <a:lnTo>
                  <a:pt x="2642970" y="1153817"/>
                </a:lnTo>
                <a:lnTo>
                  <a:pt x="2647528" y="1152515"/>
                </a:lnTo>
                <a:lnTo>
                  <a:pt x="2654040" y="1149260"/>
                </a:lnTo>
                <a:lnTo>
                  <a:pt x="2662505" y="1143399"/>
                </a:lnTo>
                <a:lnTo>
                  <a:pt x="2670969" y="1137539"/>
                </a:lnTo>
                <a:lnTo>
                  <a:pt x="2677481" y="1132330"/>
                </a:lnTo>
                <a:lnTo>
                  <a:pt x="2683992" y="1129074"/>
                </a:lnTo>
                <a:lnTo>
                  <a:pt x="2691806" y="1123865"/>
                </a:lnTo>
                <a:lnTo>
                  <a:pt x="2698968" y="1118005"/>
                </a:lnTo>
                <a:lnTo>
                  <a:pt x="2706131" y="1114749"/>
                </a:lnTo>
                <a:lnTo>
                  <a:pt x="2716549" y="1114098"/>
                </a:lnTo>
                <a:lnTo>
                  <a:pt x="2728921" y="1114098"/>
                </a:lnTo>
                <a:lnTo>
                  <a:pt x="2735432" y="1114749"/>
                </a:lnTo>
                <a:lnTo>
                  <a:pt x="2741292" y="1114098"/>
                </a:lnTo>
                <a:lnTo>
                  <a:pt x="2745850" y="1113447"/>
                </a:lnTo>
                <a:lnTo>
                  <a:pt x="2749757" y="1112145"/>
                </a:lnTo>
                <a:lnTo>
                  <a:pt x="2752362" y="1109540"/>
                </a:lnTo>
                <a:lnTo>
                  <a:pt x="2755617" y="1105633"/>
                </a:lnTo>
                <a:lnTo>
                  <a:pt x="2758873" y="1101726"/>
                </a:lnTo>
                <a:lnTo>
                  <a:pt x="2762129" y="1096517"/>
                </a:lnTo>
                <a:lnTo>
                  <a:pt x="2767989" y="1086099"/>
                </a:lnTo>
                <a:lnTo>
                  <a:pt x="2772547" y="1078285"/>
                </a:lnTo>
                <a:lnTo>
                  <a:pt x="2775151" y="1071774"/>
                </a:lnTo>
                <a:lnTo>
                  <a:pt x="2779058" y="1063309"/>
                </a:lnTo>
                <a:lnTo>
                  <a:pt x="2783616" y="1054844"/>
                </a:lnTo>
                <a:lnTo>
                  <a:pt x="2787523" y="1047682"/>
                </a:lnTo>
                <a:lnTo>
                  <a:pt x="2792732" y="1041170"/>
                </a:lnTo>
                <a:lnTo>
                  <a:pt x="2799243" y="1032706"/>
                </a:lnTo>
                <a:lnTo>
                  <a:pt x="2806406" y="1024241"/>
                </a:lnTo>
                <a:lnTo>
                  <a:pt x="2812917" y="1017078"/>
                </a:lnTo>
                <a:lnTo>
                  <a:pt x="2817475" y="1011869"/>
                </a:lnTo>
                <a:lnTo>
                  <a:pt x="2822033" y="1004707"/>
                </a:lnTo>
                <a:lnTo>
                  <a:pt x="2827243" y="997544"/>
                </a:lnTo>
                <a:lnTo>
                  <a:pt x="2831801" y="991684"/>
                </a:lnTo>
                <a:lnTo>
                  <a:pt x="2837009" y="989080"/>
                </a:lnTo>
                <a:lnTo>
                  <a:pt x="2842870" y="986475"/>
                </a:lnTo>
                <a:lnTo>
                  <a:pt x="2850032" y="983219"/>
                </a:lnTo>
                <a:lnTo>
                  <a:pt x="2857195" y="980615"/>
                </a:lnTo>
                <a:lnTo>
                  <a:pt x="2872171" y="976057"/>
                </a:lnTo>
                <a:lnTo>
                  <a:pt x="2885194" y="973452"/>
                </a:lnTo>
                <a:lnTo>
                  <a:pt x="2896263" y="975406"/>
                </a:lnTo>
                <a:lnTo>
                  <a:pt x="2909937" y="978010"/>
                </a:lnTo>
                <a:lnTo>
                  <a:pt x="2917100" y="979963"/>
                </a:lnTo>
                <a:lnTo>
                  <a:pt x="2922960" y="981266"/>
                </a:lnTo>
                <a:lnTo>
                  <a:pt x="2928820" y="981266"/>
                </a:lnTo>
                <a:lnTo>
                  <a:pt x="2933378" y="981266"/>
                </a:lnTo>
                <a:lnTo>
                  <a:pt x="2940541" y="978661"/>
                </a:lnTo>
                <a:lnTo>
                  <a:pt x="2949005" y="975406"/>
                </a:lnTo>
                <a:lnTo>
                  <a:pt x="2958121" y="970848"/>
                </a:lnTo>
                <a:lnTo>
                  <a:pt x="2966586" y="965638"/>
                </a:lnTo>
                <a:lnTo>
                  <a:pt x="2975051" y="960429"/>
                </a:lnTo>
                <a:lnTo>
                  <a:pt x="2982213" y="954569"/>
                </a:lnTo>
                <a:lnTo>
                  <a:pt x="2985469" y="951965"/>
                </a:lnTo>
                <a:lnTo>
                  <a:pt x="2988074" y="948709"/>
                </a:lnTo>
                <a:lnTo>
                  <a:pt x="2990678" y="946104"/>
                </a:lnTo>
                <a:lnTo>
                  <a:pt x="2992632" y="942849"/>
                </a:lnTo>
                <a:lnTo>
                  <a:pt x="2994585" y="937640"/>
                </a:lnTo>
                <a:lnTo>
                  <a:pt x="2995887" y="930477"/>
                </a:lnTo>
                <a:lnTo>
                  <a:pt x="2996539" y="922012"/>
                </a:lnTo>
                <a:lnTo>
                  <a:pt x="2997190" y="913548"/>
                </a:lnTo>
                <a:lnTo>
                  <a:pt x="2997190" y="904431"/>
                </a:lnTo>
                <a:lnTo>
                  <a:pt x="2997841" y="895967"/>
                </a:lnTo>
                <a:lnTo>
                  <a:pt x="2998492" y="888804"/>
                </a:lnTo>
                <a:lnTo>
                  <a:pt x="2999794" y="882293"/>
                </a:lnTo>
                <a:lnTo>
                  <a:pt x="3002399" y="873828"/>
                </a:lnTo>
                <a:lnTo>
                  <a:pt x="3006957" y="863410"/>
                </a:lnTo>
                <a:lnTo>
                  <a:pt x="3009561" y="858201"/>
                </a:lnTo>
                <a:lnTo>
                  <a:pt x="3012166" y="853643"/>
                </a:lnTo>
                <a:lnTo>
                  <a:pt x="3014770" y="849085"/>
                </a:lnTo>
                <a:lnTo>
                  <a:pt x="3018026" y="845829"/>
                </a:lnTo>
                <a:lnTo>
                  <a:pt x="3019979" y="843876"/>
                </a:lnTo>
                <a:lnTo>
                  <a:pt x="3023235" y="842573"/>
                </a:lnTo>
                <a:lnTo>
                  <a:pt x="3027793" y="841271"/>
                </a:lnTo>
                <a:lnTo>
                  <a:pt x="3031700" y="839969"/>
                </a:lnTo>
                <a:lnTo>
                  <a:pt x="3040816" y="837364"/>
                </a:lnTo>
                <a:lnTo>
                  <a:pt x="3047978" y="835411"/>
                </a:lnTo>
                <a:lnTo>
                  <a:pt x="3054490" y="835411"/>
                </a:lnTo>
                <a:lnTo>
                  <a:pt x="3062303" y="835411"/>
                </a:lnTo>
                <a:lnTo>
                  <a:pt x="3069466" y="834760"/>
                </a:lnTo>
                <a:lnTo>
                  <a:pt x="3076629" y="832806"/>
                </a:lnTo>
                <a:lnTo>
                  <a:pt x="3081187" y="828900"/>
                </a:lnTo>
                <a:lnTo>
                  <a:pt x="3085745" y="823039"/>
                </a:lnTo>
                <a:lnTo>
                  <a:pt x="3090302" y="816528"/>
                </a:lnTo>
                <a:lnTo>
                  <a:pt x="3094860" y="812621"/>
                </a:lnTo>
                <a:lnTo>
                  <a:pt x="3100069" y="810668"/>
                </a:lnTo>
                <a:lnTo>
                  <a:pt x="3107883" y="809365"/>
                </a:lnTo>
                <a:lnTo>
                  <a:pt x="3115697" y="808063"/>
                </a:lnTo>
                <a:lnTo>
                  <a:pt x="3122859" y="807412"/>
                </a:lnTo>
                <a:lnTo>
                  <a:pt x="3129371" y="807412"/>
                </a:lnTo>
                <a:lnTo>
                  <a:pt x="3137184" y="808063"/>
                </a:lnTo>
                <a:lnTo>
                  <a:pt x="3144998" y="808714"/>
                </a:lnTo>
                <a:lnTo>
                  <a:pt x="3150207" y="810017"/>
                </a:lnTo>
                <a:lnTo>
                  <a:pt x="3153463" y="811970"/>
                </a:lnTo>
                <a:lnTo>
                  <a:pt x="3156067" y="814574"/>
                </a:lnTo>
                <a:lnTo>
                  <a:pt x="3159323" y="817830"/>
                </a:lnTo>
                <a:lnTo>
                  <a:pt x="3161928" y="821737"/>
                </a:lnTo>
                <a:lnTo>
                  <a:pt x="3164532" y="826295"/>
                </a:lnTo>
                <a:lnTo>
                  <a:pt x="3167788" y="829551"/>
                </a:lnTo>
                <a:lnTo>
                  <a:pt x="3170392" y="833457"/>
                </a:lnTo>
                <a:lnTo>
                  <a:pt x="3173648" y="835411"/>
                </a:lnTo>
                <a:lnTo>
                  <a:pt x="3180811" y="842573"/>
                </a:lnTo>
                <a:lnTo>
                  <a:pt x="3189927" y="850387"/>
                </a:lnTo>
                <a:lnTo>
                  <a:pt x="3200345" y="858201"/>
                </a:lnTo>
                <a:lnTo>
                  <a:pt x="3209461" y="863410"/>
                </a:lnTo>
                <a:lnTo>
                  <a:pt x="3212716" y="864061"/>
                </a:lnTo>
                <a:lnTo>
                  <a:pt x="3216623" y="864712"/>
                </a:lnTo>
                <a:lnTo>
                  <a:pt x="3221181" y="864712"/>
                </a:lnTo>
                <a:lnTo>
                  <a:pt x="3226390" y="864712"/>
                </a:lnTo>
                <a:lnTo>
                  <a:pt x="3235506" y="864061"/>
                </a:lnTo>
                <a:lnTo>
                  <a:pt x="3242669" y="863410"/>
                </a:lnTo>
                <a:lnTo>
                  <a:pt x="3247878" y="863410"/>
                </a:lnTo>
                <a:lnTo>
                  <a:pt x="3254389" y="863410"/>
                </a:lnTo>
                <a:lnTo>
                  <a:pt x="3260249" y="863410"/>
                </a:lnTo>
                <a:lnTo>
                  <a:pt x="3262854" y="863410"/>
                </a:lnTo>
                <a:lnTo>
                  <a:pt x="3261552" y="869270"/>
                </a:lnTo>
                <a:lnTo>
                  <a:pt x="3260249" y="876433"/>
                </a:lnTo>
                <a:lnTo>
                  <a:pt x="3260901" y="881642"/>
                </a:lnTo>
                <a:lnTo>
                  <a:pt x="3262203" y="886851"/>
                </a:lnTo>
                <a:lnTo>
                  <a:pt x="3263505" y="890106"/>
                </a:lnTo>
                <a:lnTo>
                  <a:pt x="3264807" y="892711"/>
                </a:lnTo>
                <a:lnTo>
                  <a:pt x="3266110" y="895316"/>
                </a:lnTo>
                <a:lnTo>
                  <a:pt x="3268063" y="897269"/>
                </a:lnTo>
                <a:lnTo>
                  <a:pt x="3270017" y="897920"/>
                </a:lnTo>
                <a:lnTo>
                  <a:pt x="3273272" y="897920"/>
                </a:lnTo>
                <a:lnTo>
                  <a:pt x="3275877" y="897920"/>
                </a:lnTo>
                <a:lnTo>
                  <a:pt x="3279784" y="897269"/>
                </a:lnTo>
                <a:lnTo>
                  <a:pt x="3283039" y="896618"/>
                </a:lnTo>
                <a:lnTo>
                  <a:pt x="3285644" y="896618"/>
                </a:lnTo>
                <a:lnTo>
                  <a:pt x="3288900" y="896618"/>
                </a:lnTo>
                <a:lnTo>
                  <a:pt x="3290853" y="897269"/>
                </a:lnTo>
                <a:lnTo>
                  <a:pt x="3293458" y="898571"/>
                </a:lnTo>
                <a:lnTo>
                  <a:pt x="3296713" y="900525"/>
                </a:lnTo>
                <a:lnTo>
                  <a:pt x="3299318" y="902478"/>
                </a:lnTo>
                <a:lnTo>
                  <a:pt x="3301922" y="905083"/>
                </a:lnTo>
                <a:lnTo>
                  <a:pt x="3305829" y="910292"/>
                </a:lnTo>
                <a:lnTo>
                  <a:pt x="3308434" y="914850"/>
                </a:lnTo>
                <a:lnTo>
                  <a:pt x="3310387" y="920059"/>
                </a:lnTo>
                <a:lnTo>
                  <a:pt x="3312341" y="926570"/>
                </a:lnTo>
                <a:lnTo>
                  <a:pt x="3313643" y="933082"/>
                </a:lnTo>
                <a:lnTo>
                  <a:pt x="3313643" y="937640"/>
                </a:lnTo>
                <a:lnTo>
                  <a:pt x="3311689" y="944151"/>
                </a:lnTo>
                <a:lnTo>
                  <a:pt x="3309736" y="951314"/>
                </a:lnTo>
                <a:lnTo>
                  <a:pt x="3308434" y="955220"/>
                </a:lnTo>
                <a:lnTo>
                  <a:pt x="3307131" y="958476"/>
                </a:lnTo>
                <a:lnTo>
                  <a:pt x="3305178" y="961080"/>
                </a:lnTo>
                <a:lnTo>
                  <a:pt x="3303876" y="963685"/>
                </a:lnTo>
                <a:lnTo>
                  <a:pt x="3300620" y="964987"/>
                </a:lnTo>
                <a:lnTo>
                  <a:pt x="3296713" y="966941"/>
                </a:lnTo>
                <a:lnTo>
                  <a:pt x="3292807" y="968243"/>
                </a:lnTo>
                <a:lnTo>
                  <a:pt x="3288249" y="968243"/>
                </a:lnTo>
                <a:lnTo>
                  <a:pt x="3285644" y="965638"/>
                </a:lnTo>
                <a:lnTo>
                  <a:pt x="3282388" y="961732"/>
                </a:lnTo>
                <a:lnTo>
                  <a:pt x="3280435" y="959778"/>
                </a:lnTo>
                <a:lnTo>
                  <a:pt x="3279133" y="957174"/>
                </a:lnTo>
                <a:lnTo>
                  <a:pt x="3278481" y="955220"/>
                </a:lnTo>
                <a:lnTo>
                  <a:pt x="3278481" y="953267"/>
                </a:lnTo>
                <a:lnTo>
                  <a:pt x="3277830" y="951314"/>
                </a:lnTo>
                <a:lnTo>
                  <a:pt x="3277179" y="948709"/>
                </a:lnTo>
                <a:lnTo>
                  <a:pt x="3277830" y="946104"/>
                </a:lnTo>
                <a:lnTo>
                  <a:pt x="3278481" y="942849"/>
                </a:lnTo>
                <a:lnTo>
                  <a:pt x="3278481" y="940244"/>
                </a:lnTo>
                <a:lnTo>
                  <a:pt x="3279133" y="937640"/>
                </a:lnTo>
                <a:lnTo>
                  <a:pt x="3279133" y="935035"/>
                </a:lnTo>
                <a:lnTo>
                  <a:pt x="3278481" y="933082"/>
                </a:lnTo>
                <a:lnTo>
                  <a:pt x="3275877" y="933082"/>
                </a:lnTo>
                <a:lnTo>
                  <a:pt x="3273272" y="933082"/>
                </a:lnTo>
                <a:lnTo>
                  <a:pt x="3271319" y="933733"/>
                </a:lnTo>
                <a:lnTo>
                  <a:pt x="3270668" y="935686"/>
                </a:lnTo>
                <a:lnTo>
                  <a:pt x="3268714" y="935686"/>
                </a:lnTo>
                <a:lnTo>
                  <a:pt x="3267412" y="936988"/>
                </a:lnTo>
                <a:lnTo>
                  <a:pt x="3266110" y="938942"/>
                </a:lnTo>
                <a:lnTo>
                  <a:pt x="3264807" y="940895"/>
                </a:lnTo>
                <a:lnTo>
                  <a:pt x="3262203" y="946104"/>
                </a:lnTo>
                <a:lnTo>
                  <a:pt x="3260249" y="950662"/>
                </a:lnTo>
                <a:lnTo>
                  <a:pt x="3260249" y="955220"/>
                </a:lnTo>
                <a:lnTo>
                  <a:pt x="3259598" y="961080"/>
                </a:lnTo>
                <a:lnTo>
                  <a:pt x="3259598" y="966290"/>
                </a:lnTo>
                <a:lnTo>
                  <a:pt x="3260249" y="970848"/>
                </a:lnTo>
                <a:lnTo>
                  <a:pt x="3263505" y="975406"/>
                </a:lnTo>
                <a:lnTo>
                  <a:pt x="3268063" y="979963"/>
                </a:lnTo>
                <a:lnTo>
                  <a:pt x="3273923" y="984521"/>
                </a:lnTo>
                <a:lnTo>
                  <a:pt x="3278481" y="989731"/>
                </a:lnTo>
                <a:lnTo>
                  <a:pt x="3281086" y="991684"/>
                </a:lnTo>
                <a:lnTo>
                  <a:pt x="3284342" y="993637"/>
                </a:lnTo>
                <a:lnTo>
                  <a:pt x="3285644" y="994940"/>
                </a:lnTo>
                <a:lnTo>
                  <a:pt x="3286946" y="996242"/>
                </a:lnTo>
                <a:lnTo>
                  <a:pt x="3288249" y="997544"/>
                </a:lnTo>
                <a:lnTo>
                  <a:pt x="3288249" y="999498"/>
                </a:lnTo>
                <a:lnTo>
                  <a:pt x="3288900" y="1000800"/>
                </a:lnTo>
                <a:lnTo>
                  <a:pt x="3288900" y="1002102"/>
                </a:lnTo>
                <a:lnTo>
                  <a:pt x="3287597" y="1004056"/>
                </a:lnTo>
                <a:lnTo>
                  <a:pt x="3286295" y="1006009"/>
                </a:lnTo>
                <a:lnTo>
                  <a:pt x="3283039" y="1009916"/>
                </a:lnTo>
                <a:lnTo>
                  <a:pt x="3280435" y="1012520"/>
                </a:lnTo>
                <a:lnTo>
                  <a:pt x="3276528" y="1012520"/>
                </a:lnTo>
                <a:lnTo>
                  <a:pt x="3271970" y="1012520"/>
                </a:lnTo>
                <a:lnTo>
                  <a:pt x="3268063" y="1013172"/>
                </a:lnTo>
                <a:lnTo>
                  <a:pt x="3265459" y="1015125"/>
                </a:lnTo>
                <a:lnTo>
                  <a:pt x="3255692" y="1018381"/>
                </a:lnTo>
                <a:lnTo>
                  <a:pt x="3247878" y="1022287"/>
                </a:lnTo>
                <a:lnTo>
                  <a:pt x="3243320" y="1021636"/>
                </a:lnTo>
                <a:lnTo>
                  <a:pt x="3238762" y="1019032"/>
                </a:lnTo>
                <a:lnTo>
                  <a:pt x="3236157" y="1017729"/>
                </a:lnTo>
                <a:lnTo>
                  <a:pt x="3234204" y="1017078"/>
                </a:lnTo>
                <a:lnTo>
                  <a:pt x="3231599" y="1017078"/>
                </a:lnTo>
                <a:lnTo>
                  <a:pt x="3229646" y="1017078"/>
                </a:lnTo>
                <a:lnTo>
                  <a:pt x="3229646" y="1019683"/>
                </a:lnTo>
                <a:lnTo>
                  <a:pt x="3228995" y="1022287"/>
                </a:lnTo>
                <a:lnTo>
                  <a:pt x="3228995" y="1025543"/>
                </a:lnTo>
                <a:lnTo>
                  <a:pt x="3229646" y="1027497"/>
                </a:lnTo>
                <a:lnTo>
                  <a:pt x="3230297" y="1028148"/>
                </a:lnTo>
                <a:lnTo>
                  <a:pt x="3231599" y="1028799"/>
                </a:lnTo>
                <a:lnTo>
                  <a:pt x="3233553" y="1029450"/>
                </a:lnTo>
                <a:lnTo>
                  <a:pt x="3235506" y="1030101"/>
                </a:lnTo>
                <a:lnTo>
                  <a:pt x="3240715" y="1030101"/>
                </a:lnTo>
                <a:lnTo>
                  <a:pt x="3245273" y="1030101"/>
                </a:lnTo>
                <a:lnTo>
                  <a:pt x="3247878" y="1030752"/>
                </a:lnTo>
                <a:lnTo>
                  <a:pt x="3251134" y="1030752"/>
                </a:lnTo>
                <a:lnTo>
                  <a:pt x="3254389" y="1030752"/>
                </a:lnTo>
                <a:lnTo>
                  <a:pt x="3257645" y="1030101"/>
                </a:lnTo>
                <a:lnTo>
                  <a:pt x="3260901" y="1029450"/>
                </a:lnTo>
                <a:lnTo>
                  <a:pt x="3264156" y="1029450"/>
                </a:lnTo>
                <a:lnTo>
                  <a:pt x="3267412" y="1029450"/>
                </a:lnTo>
                <a:lnTo>
                  <a:pt x="3270668" y="1030101"/>
                </a:lnTo>
                <a:lnTo>
                  <a:pt x="3277179" y="1034008"/>
                </a:lnTo>
                <a:lnTo>
                  <a:pt x="3283039" y="1037915"/>
                </a:lnTo>
                <a:lnTo>
                  <a:pt x="3286946" y="1046380"/>
                </a:lnTo>
                <a:lnTo>
                  <a:pt x="3290853" y="1055496"/>
                </a:lnTo>
                <a:lnTo>
                  <a:pt x="3294760" y="1062658"/>
                </a:lnTo>
                <a:lnTo>
                  <a:pt x="3299318" y="1070472"/>
                </a:lnTo>
                <a:lnTo>
                  <a:pt x="3303225" y="1078936"/>
                </a:lnTo>
                <a:lnTo>
                  <a:pt x="3306480" y="1086099"/>
                </a:lnTo>
                <a:lnTo>
                  <a:pt x="3311038" y="1093262"/>
                </a:lnTo>
                <a:lnTo>
                  <a:pt x="3317550" y="1101075"/>
                </a:lnTo>
                <a:lnTo>
                  <a:pt x="3324061" y="1109540"/>
                </a:lnTo>
                <a:lnTo>
                  <a:pt x="3329921" y="1117354"/>
                </a:lnTo>
                <a:lnTo>
                  <a:pt x="3331224" y="1121912"/>
                </a:lnTo>
                <a:lnTo>
                  <a:pt x="3333177" y="1127772"/>
                </a:lnTo>
                <a:lnTo>
                  <a:pt x="3334479" y="1134283"/>
                </a:lnTo>
                <a:lnTo>
                  <a:pt x="3334479" y="1140143"/>
                </a:lnTo>
                <a:lnTo>
                  <a:pt x="3333828" y="1147306"/>
                </a:lnTo>
                <a:lnTo>
                  <a:pt x="3330573" y="1157073"/>
                </a:lnTo>
                <a:lnTo>
                  <a:pt x="3327317" y="1166840"/>
                </a:lnTo>
                <a:lnTo>
                  <a:pt x="3324061" y="1175956"/>
                </a:lnTo>
                <a:lnTo>
                  <a:pt x="3323410" y="1182467"/>
                </a:lnTo>
                <a:lnTo>
                  <a:pt x="3322759" y="1190932"/>
                </a:lnTo>
                <a:lnTo>
                  <a:pt x="3322108" y="1200048"/>
                </a:lnTo>
                <a:lnTo>
                  <a:pt x="3321457" y="1206560"/>
                </a:lnTo>
                <a:lnTo>
                  <a:pt x="3322108" y="1221536"/>
                </a:lnTo>
                <a:lnTo>
                  <a:pt x="3322759" y="1240419"/>
                </a:lnTo>
                <a:lnTo>
                  <a:pt x="3323410" y="1259302"/>
                </a:lnTo>
                <a:lnTo>
                  <a:pt x="3324061" y="1275580"/>
                </a:lnTo>
                <a:lnTo>
                  <a:pt x="3324061" y="1285347"/>
                </a:lnTo>
                <a:lnTo>
                  <a:pt x="3323410" y="1297719"/>
                </a:lnTo>
                <a:lnTo>
                  <a:pt x="3322759" y="1309440"/>
                </a:lnTo>
                <a:lnTo>
                  <a:pt x="3321457" y="1319206"/>
                </a:lnTo>
                <a:lnTo>
                  <a:pt x="3320805" y="1325718"/>
                </a:lnTo>
                <a:lnTo>
                  <a:pt x="3318852" y="1333531"/>
                </a:lnTo>
                <a:lnTo>
                  <a:pt x="3316899" y="1340694"/>
                </a:lnTo>
                <a:lnTo>
                  <a:pt x="3316247" y="1347206"/>
                </a:lnTo>
                <a:lnTo>
                  <a:pt x="3314945" y="1351763"/>
                </a:lnTo>
                <a:lnTo>
                  <a:pt x="3315596" y="1357624"/>
                </a:lnTo>
                <a:lnTo>
                  <a:pt x="3316247" y="1364135"/>
                </a:lnTo>
                <a:lnTo>
                  <a:pt x="3316247" y="1369995"/>
                </a:lnTo>
                <a:lnTo>
                  <a:pt x="3316899" y="1377158"/>
                </a:lnTo>
                <a:lnTo>
                  <a:pt x="3318852" y="1385623"/>
                </a:lnTo>
                <a:lnTo>
                  <a:pt x="3321457" y="1394738"/>
                </a:lnTo>
                <a:lnTo>
                  <a:pt x="3324061" y="1403854"/>
                </a:lnTo>
                <a:lnTo>
                  <a:pt x="3323410" y="1409064"/>
                </a:lnTo>
                <a:lnTo>
                  <a:pt x="3322759" y="1415575"/>
                </a:lnTo>
                <a:lnTo>
                  <a:pt x="3322108" y="1422737"/>
                </a:lnTo>
                <a:lnTo>
                  <a:pt x="3321457" y="1429249"/>
                </a:lnTo>
                <a:lnTo>
                  <a:pt x="3320154" y="1440969"/>
                </a:lnTo>
                <a:lnTo>
                  <a:pt x="3320154" y="1455945"/>
                </a:lnTo>
                <a:lnTo>
                  <a:pt x="3320154" y="1470922"/>
                </a:lnTo>
                <a:lnTo>
                  <a:pt x="3318852" y="1482642"/>
                </a:lnTo>
                <a:lnTo>
                  <a:pt x="3314945" y="1492409"/>
                </a:lnTo>
                <a:lnTo>
                  <a:pt x="3311038" y="1500223"/>
                </a:lnTo>
                <a:lnTo>
                  <a:pt x="3303876" y="1508688"/>
                </a:lnTo>
                <a:lnTo>
                  <a:pt x="3296062" y="1516501"/>
                </a:lnTo>
                <a:lnTo>
                  <a:pt x="3293458" y="1521710"/>
                </a:lnTo>
                <a:lnTo>
                  <a:pt x="3290853" y="1528222"/>
                </a:lnTo>
                <a:lnTo>
                  <a:pt x="3288249" y="1535384"/>
                </a:lnTo>
                <a:lnTo>
                  <a:pt x="3285644" y="1541896"/>
                </a:lnTo>
                <a:lnTo>
                  <a:pt x="3283691" y="1545803"/>
                </a:lnTo>
                <a:lnTo>
                  <a:pt x="3280435" y="1550360"/>
                </a:lnTo>
                <a:lnTo>
                  <a:pt x="3277179" y="1554267"/>
                </a:lnTo>
                <a:lnTo>
                  <a:pt x="3273272" y="1556872"/>
                </a:lnTo>
                <a:lnTo>
                  <a:pt x="3265459" y="1560779"/>
                </a:lnTo>
                <a:lnTo>
                  <a:pt x="3255040" y="1564686"/>
                </a:lnTo>
                <a:lnTo>
                  <a:pt x="3245925" y="1567290"/>
                </a:lnTo>
                <a:lnTo>
                  <a:pt x="3234855" y="1571197"/>
                </a:lnTo>
                <a:lnTo>
                  <a:pt x="3223786" y="1574453"/>
                </a:lnTo>
                <a:lnTo>
                  <a:pt x="3214670" y="1577708"/>
                </a:lnTo>
                <a:lnTo>
                  <a:pt x="3204903" y="1576406"/>
                </a:lnTo>
                <a:lnTo>
                  <a:pt x="3191880" y="1575104"/>
                </a:lnTo>
                <a:lnTo>
                  <a:pt x="3179508" y="1573150"/>
                </a:lnTo>
                <a:lnTo>
                  <a:pt x="3168439" y="1572499"/>
                </a:lnTo>
                <a:lnTo>
                  <a:pt x="3162579" y="1573150"/>
                </a:lnTo>
                <a:lnTo>
                  <a:pt x="3155416" y="1574453"/>
                </a:lnTo>
                <a:lnTo>
                  <a:pt x="3150858" y="1575104"/>
                </a:lnTo>
                <a:lnTo>
                  <a:pt x="3146951" y="1575755"/>
                </a:lnTo>
                <a:lnTo>
                  <a:pt x="3143696" y="1575755"/>
                </a:lnTo>
                <a:lnTo>
                  <a:pt x="3140440" y="1575104"/>
                </a:lnTo>
                <a:lnTo>
                  <a:pt x="3135882" y="1574453"/>
                </a:lnTo>
                <a:lnTo>
                  <a:pt x="3131324" y="1573150"/>
                </a:lnTo>
                <a:lnTo>
                  <a:pt x="3126115" y="1571197"/>
                </a:lnTo>
                <a:lnTo>
                  <a:pt x="3120255" y="1569244"/>
                </a:lnTo>
                <a:lnTo>
                  <a:pt x="3109837" y="1564035"/>
                </a:lnTo>
                <a:lnTo>
                  <a:pt x="3102023" y="1559476"/>
                </a:lnTo>
                <a:lnTo>
                  <a:pt x="3095511" y="1554267"/>
                </a:lnTo>
                <a:lnTo>
                  <a:pt x="3087047" y="1547756"/>
                </a:lnTo>
                <a:lnTo>
                  <a:pt x="3078582" y="1540593"/>
                </a:lnTo>
                <a:lnTo>
                  <a:pt x="3070768" y="1534082"/>
                </a:lnTo>
                <a:lnTo>
                  <a:pt x="3064257" y="1526269"/>
                </a:lnTo>
                <a:lnTo>
                  <a:pt x="3056443" y="1515850"/>
                </a:lnTo>
                <a:lnTo>
                  <a:pt x="3051885" y="1509990"/>
                </a:lnTo>
                <a:lnTo>
                  <a:pt x="3048629" y="1504130"/>
                </a:lnTo>
                <a:lnTo>
                  <a:pt x="3045374" y="1498269"/>
                </a:lnTo>
                <a:lnTo>
                  <a:pt x="3043421" y="1493060"/>
                </a:lnTo>
                <a:lnTo>
                  <a:pt x="3038863" y="1485898"/>
                </a:lnTo>
                <a:lnTo>
                  <a:pt x="3034305" y="1477433"/>
                </a:lnTo>
                <a:lnTo>
                  <a:pt x="3030398" y="1468968"/>
                </a:lnTo>
                <a:lnTo>
                  <a:pt x="3027793" y="1462457"/>
                </a:lnTo>
                <a:lnTo>
                  <a:pt x="3025840" y="1455294"/>
                </a:lnTo>
                <a:lnTo>
                  <a:pt x="3023886" y="1446830"/>
                </a:lnTo>
                <a:lnTo>
                  <a:pt x="3021933" y="1437714"/>
                </a:lnTo>
                <a:lnTo>
                  <a:pt x="3019979" y="1429249"/>
                </a:lnTo>
                <a:lnTo>
                  <a:pt x="3018026" y="1421435"/>
                </a:lnTo>
                <a:lnTo>
                  <a:pt x="3016724" y="1411668"/>
                </a:lnTo>
                <a:lnTo>
                  <a:pt x="3014770" y="1401250"/>
                </a:lnTo>
                <a:lnTo>
                  <a:pt x="3012817" y="1392785"/>
                </a:lnTo>
                <a:lnTo>
                  <a:pt x="3009561" y="1388227"/>
                </a:lnTo>
                <a:lnTo>
                  <a:pt x="3005003" y="1383018"/>
                </a:lnTo>
                <a:lnTo>
                  <a:pt x="3000445" y="1377158"/>
                </a:lnTo>
                <a:lnTo>
                  <a:pt x="2997190" y="1372600"/>
                </a:lnTo>
                <a:lnTo>
                  <a:pt x="2994585" y="1366089"/>
                </a:lnTo>
                <a:lnTo>
                  <a:pt x="2991329" y="1358926"/>
                </a:lnTo>
                <a:lnTo>
                  <a:pt x="2988725" y="1352414"/>
                </a:lnTo>
                <a:lnTo>
                  <a:pt x="2987423" y="1347206"/>
                </a:lnTo>
                <a:lnTo>
                  <a:pt x="2986120" y="1340694"/>
                </a:lnTo>
                <a:lnTo>
                  <a:pt x="2986120" y="1333531"/>
                </a:lnTo>
                <a:lnTo>
                  <a:pt x="2986771" y="1325718"/>
                </a:lnTo>
                <a:lnTo>
                  <a:pt x="2987423" y="1319206"/>
                </a:lnTo>
                <a:lnTo>
                  <a:pt x="2988725" y="1311393"/>
                </a:lnTo>
                <a:lnTo>
                  <a:pt x="2990027" y="1304230"/>
                </a:lnTo>
                <a:lnTo>
                  <a:pt x="2983516" y="1298370"/>
                </a:lnTo>
                <a:lnTo>
                  <a:pt x="2979609" y="1293161"/>
                </a:lnTo>
                <a:lnTo>
                  <a:pt x="2980911" y="1284696"/>
                </a:lnTo>
                <a:lnTo>
                  <a:pt x="2982213" y="1278185"/>
                </a:lnTo>
                <a:lnTo>
                  <a:pt x="2984167" y="1275580"/>
                </a:lnTo>
                <a:lnTo>
                  <a:pt x="2986771" y="1272976"/>
                </a:lnTo>
                <a:lnTo>
                  <a:pt x="2988725" y="1270371"/>
                </a:lnTo>
                <a:lnTo>
                  <a:pt x="2990027" y="1267767"/>
                </a:lnTo>
                <a:lnTo>
                  <a:pt x="2990027" y="1262557"/>
                </a:lnTo>
                <a:lnTo>
                  <a:pt x="2990027" y="1257999"/>
                </a:lnTo>
                <a:lnTo>
                  <a:pt x="2984818" y="1254093"/>
                </a:lnTo>
                <a:lnTo>
                  <a:pt x="2979609" y="1250186"/>
                </a:lnTo>
                <a:lnTo>
                  <a:pt x="2977655" y="1245628"/>
                </a:lnTo>
                <a:lnTo>
                  <a:pt x="2976353" y="1239768"/>
                </a:lnTo>
                <a:lnTo>
                  <a:pt x="2975051" y="1233256"/>
                </a:lnTo>
                <a:lnTo>
                  <a:pt x="2974400" y="1227396"/>
                </a:lnTo>
                <a:lnTo>
                  <a:pt x="2973749" y="1224792"/>
                </a:lnTo>
                <a:lnTo>
                  <a:pt x="2973749" y="1222187"/>
                </a:lnTo>
                <a:lnTo>
                  <a:pt x="2973097" y="1218931"/>
                </a:lnTo>
                <a:lnTo>
                  <a:pt x="2973749" y="1215675"/>
                </a:lnTo>
                <a:lnTo>
                  <a:pt x="2974400" y="1209164"/>
                </a:lnTo>
                <a:lnTo>
                  <a:pt x="2974400" y="1204606"/>
                </a:lnTo>
                <a:lnTo>
                  <a:pt x="2975051" y="1198095"/>
                </a:lnTo>
                <a:lnTo>
                  <a:pt x="2975702" y="1189630"/>
                </a:lnTo>
                <a:lnTo>
                  <a:pt x="2976353" y="1182467"/>
                </a:lnTo>
                <a:lnTo>
                  <a:pt x="2977004" y="1175956"/>
                </a:lnTo>
                <a:lnTo>
                  <a:pt x="2977004" y="1172700"/>
                </a:lnTo>
                <a:lnTo>
                  <a:pt x="2977655" y="1167491"/>
                </a:lnTo>
                <a:lnTo>
                  <a:pt x="2978307" y="1162282"/>
                </a:lnTo>
                <a:lnTo>
                  <a:pt x="2979609" y="1157724"/>
                </a:lnTo>
                <a:lnTo>
                  <a:pt x="2980911" y="1149260"/>
                </a:lnTo>
                <a:lnTo>
                  <a:pt x="2982213" y="1140143"/>
                </a:lnTo>
                <a:lnTo>
                  <a:pt x="2982213" y="1137539"/>
                </a:lnTo>
                <a:lnTo>
                  <a:pt x="2982865" y="1134934"/>
                </a:lnTo>
                <a:lnTo>
                  <a:pt x="2983516" y="1132330"/>
                </a:lnTo>
                <a:lnTo>
                  <a:pt x="2982213" y="1129725"/>
                </a:lnTo>
                <a:lnTo>
                  <a:pt x="2979609" y="1130377"/>
                </a:lnTo>
                <a:lnTo>
                  <a:pt x="2977004" y="1131679"/>
                </a:lnTo>
                <a:lnTo>
                  <a:pt x="2974400" y="1132981"/>
                </a:lnTo>
                <a:lnTo>
                  <a:pt x="2971795" y="1134934"/>
                </a:lnTo>
                <a:lnTo>
                  <a:pt x="2967888" y="1141446"/>
                </a:lnTo>
                <a:lnTo>
                  <a:pt x="2964633" y="1147957"/>
                </a:lnTo>
                <a:lnTo>
                  <a:pt x="2963981" y="1149911"/>
                </a:lnTo>
                <a:lnTo>
                  <a:pt x="2962679" y="1152515"/>
                </a:lnTo>
                <a:lnTo>
                  <a:pt x="2961377" y="1155771"/>
                </a:lnTo>
                <a:lnTo>
                  <a:pt x="2959424" y="1157724"/>
                </a:lnTo>
                <a:lnTo>
                  <a:pt x="2954215" y="1157724"/>
                </a:lnTo>
                <a:lnTo>
                  <a:pt x="2950959" y="1157724"/>
                </a:lnTo>
                <a:lnTo>
                  <a:pt x="2949005" y="1159026"/>
                </a:lnTo>
                <a:lnTo>
                  <a:pt x="2946401" y="1160980"/>
                </a:lnTo>
                <a:lnTo>
                  <a:pt x="2944447" y="1162933"/>
                </a:lnTo>
                <a:lnTo>
                  <a:pt x="2943145" y="1165538"/>
                </a:lnTo>
                <a:lnTo>
                  <a:pt x="2941843" y="1166189"/>
                </a:lnTo>
                <a:lnTo>
                  <a:pt x="2941192" y="1168143"/>
                </a:lnTo>
                <a:lnTo>
                  <a:pt x="2941192" y="1170747"/>
                </a:lnTo>
                <a:lnTo>
                  <a:pt x="2940541" y="1173352"/>
                </a:lnTo>
                <a:lnTo>
                  <a:pt x="2943145" y="1177258"/>
                </a:lnTo>
                <a:lnTo>
                  <a:pt x="2945750" y="1180514"/>
                </a:lnTo>
                <a:lnTo>
                  <a:pt x="2947703" y="1185072"/>
                </a:lnTo>
                <a:lnTo>
                  <a:pt x="2948354" y="1189630"/>
                </a:lnTo>
                <a:lnTo>
                  <a:pt x="2948354" y="1194839"/>
                </a:lnTo>
                <a:lnTo>
                  <a:pt x="2948354" y="1199397"/>
                </a:lnTo>
                <a:lnTo>
                  <a:pt x="2946401" y="1202002"/>
                </a:lnTo>
                <a:lnTo>
                  <a:pt x="2944447" y="1205257"/>
                </a:lnTo>
                <a:lnTo>
                  <a:pt x="2941843" y="1209164"/>
                </a:lnTo>
                <a:lnTo>
                  <a:pt x="2938587" y="1211769"/>
                </a:lnTo>
                <a:lnTo>
                  <a:pt x="2933378" y="1214373"/>
                </a:lnTo>
                <a:lnTo>
                  <a:pt x="2928169" y="1216978"/>
                </a:lnTo>
                <a:lnTo>
                  <a:pt x="2926867" y="1220233"/>
                </a:lnTo>
                <a:lnTo>
                  <a:pt x="2926215" y="1224792"/>
                </a:lnTo>
                <a:lnTo>
                  <a:pt x="2925564" y="1230001"/>
                </a:lnTo>
                <a:lnTo>
                  <a:pt x="2925564" y="1234558"/>
                </a:lnTo>
                <a:lnTo>
                  <a:pt x="2924262" y="1242372"/>
                </a:lnTo>
                <a:lnTo>
                  <a:pt x="2922960" y="1247581"/>
                </a:lnTo>
                <a:lnTo>
                  <a:pt x="2917751" y="1251488"/>
                </a:lnTo>
                <a:lnTo>
                  <a:pt x="2913193" y="1255395"/>
                </a:lnTo>
                <a:lnTo>
                  <a:pt x="2911239" y="1261906"/>
                </a:lnTo>
                <a:lnTo>
                  <a:pt x="2907984" y="1270371"/>
                </a:lnTo>
                <a:lnTo>
                  <a:pt x="2909286" y="1279487"/>
                </a:lnTo>
                <a:lnTo>
                  <a:pt x="2911891" y="1291208"/>
                </a:lnTo>
                <a:lnTo>
                  <a:pt x="2914495" y="1303579"/>
                </a:lnTo>
                <a:lnTo>
                  <a:pt x="2915146" y="1313997"/>
                </a:lnTo>
                <a:lnTo>
                  <a:pt x="2915146" y="1321160"/>
                </a:lnTo>
                <a:lnTo>
                  <a:pt x="2913844" y="1328974"/>
                </a:lnTo>
                <a:lnTo>
                  <a:pt x="2911891" y="1336787"/>
                </a:lnTo>
                <a:lnTo>
                  <a:pt x="2910588" y="1341996"/>
                </a:lnTo>
                <a:lnTo>
                  <a:pt x="2909286" y="1346554"/>
                </a:lnTo>
                <a:lnTo>
                  <a:pt x="2906030" y="1352414"/>
                </a:lnTo>
                <a:lnTo>
                  <a:pt x="2902775" y="1358275"/>
                </a:lnTo>
                <a:lnTo>
                  <a:pt x="2900170" y="1362833"/>
                </a:lnTo>
                <a:lnTo>
                  <a:pt x="2897565" y="1364786"/>
                </a:lnTo>
                <a:lnTo>
                  <a:pt x="2894961" y="1367391"/>
                </a:lnTo>
                <a:lnTo>
                  <a:pt x="2892356" y="1369344"/>
                </a:lnTo>
                <a:lnTo>
                  <a:pt x="2889752" y="1369995"/>
                </a:lnTo>
                <a:lnTo>
                  <a:pt x="2885194" y="1369995"/>
                </a:lnTo>
                <a:lnTo>
                  <a:pt x="2879985" y="1369995"/>
                </a:lnTo>
                <a:lnTo>
                  <a:pt x="2873473" y="1373902"/>
                </a:lnTo>
                <a:lnTo>
                  <a:pt x="2866962" y="1377809"/>
                </a:lnTo>
                <a:lnTo>
                  <a:pt x="2865009" y="1379762"/>
                </a:lnTo>
                <a:lnTo>
                  <a:pt x="2861753" y="1382367"/>
                </a:lnTo>
                <a:lnTo>
                  <a:pt x="2859148" y="1384320"/>
                </a:lnTo>
                <a:lnTo>
                  <a:pt x="2857195" y="1385623"/>
                </a:lnTo>
                <a:lnTo>
                  <a:pt x="2851986" y="1384320"/>
                </a:lnTo>
                <a:lnTo>
                  <a:pt x="2846777" y="1383018"/>
                </a:lnTo>
                <a:lnTo>
                  <a:pt x="2842219" y="1383018"/>
                </a:lnTo>
                <a:lnTo>
                  <a:pt x="2836358" y="1383018"/>
                </a:lnTo>
                <a:lnTo>
                  <a:pt x="2831149" y="1383018"/>
                </a:lnTo>
                <a:lnTo>
                  <a:pt x="2825940" y="1383018"/>
                </a:lnTo>
                <a:lnTo>
                  <a:pt x="2823336" y="1383018"/>
                </a:lnTo>
                <a:lnTo>
                  <a:pt x="2820731" y="1383018"/>
                </a:lnTo>
                <a:lnTo>
                  <a:pt x="2818127" y="1383669"/>
                </a:lnTo>
                <a:lnTo>
                  <a:pt x="2815522" y="1385623"/>
                </a:lnTo>
                <a:lnTo>
                  <a:pt x="2814871" y="1386274"/>
                </a:lnTo>
                <a:lnTo>
                  <a:pt x="2814871" y="1387576"/>
                </a:lnTo>
                <a:lnTo>
                  <a:pt x="2814220" y="1389529"/>
                </a:lnTo>
                <a:lnTo>
                  <a:pt x="2814871" y="1390832"/>
                </a:lnTo>
                <a:lnTo>
                  <a:pt x="2815522" y="1394087"/>
                </a:lnTo>
                <a:lnTo>
                  <a:pt x="2815522" y="1397994"/>
                </a:lnTo>
                <a:lnTo>
                  <a:pt x="2814220" y="1405157"/>
                </a:lnTo>
                <a:lnTo>
                  <a:pt x="2812917" y="1414273"/>
                </a:lnTo>
                <a:lnTo>
                  <a:pt x="2810313" y="1418179"/>
                </a:lnTo>
                <a:lnTo>
                  <a:pt x="2805104" y="1422737"/>
                </a:lnTo>
                <a:lnTo>
                  <a:pt x="2799895" y="1426644"/>
                </a:lnTo>
                <a:lnTo>
                  <a:pt x="2795337" y="1429249"/>
                </a:lnTo>
                <a:lnTo>
                  <a:pt x="2790128" y="1433807"/>
                </a:lnTo>
                <a:lnTo>
                  <a:pt x="2782965" y="1438365"/>
                </a:lnTo>
                <a:lnTo>
                  <a:pt x="2775151" y="1442923"/>
                </a:lnTo>
                <a:lnTo>
                  <a:pt x="2769942" y="1446830"/>
                </a:lnTo>
                <a:lnTo>
                  <a:pt x="2761477" y="1452039"/>
                </a:lnTo>
                <a:lnTo>
                  <a:pt x="2754966" y="1457248"/>
                </a:lnTo>
                <a:lnTo>
                  <a:pt x="2750408" y="1459852"/>
                </a:lnTo>
                <a:lnTo>
                  <a:pt x="2745199" y="1462457"/>
                </a:lnTo>
                <a:lnTo>
                  <a:pt x="2741292" y="1465061"/>
                </a:lnTo>
                <a:lnTo>
                  <a:pt x="2739339" y="1467666"/>
                </a:lnTo>
                <a:lnTo>
                  <a:pt x="2738688" y="1469620"/>
                </a:lnTo>
                <a:lnTo>
                  <a:pt x="2739339" y="1472224"/>
                </a:lnTo>
                <a:lnTo>
                  <a:pt x="2739990" y="1474828"/>
                </a:lnTo>
                <a:lnTo>
                  <a:pt x="2741292" y="1477433"/>
                </a:lnTo>
                <a:lnTo>
                  <a:pt x="2743246" y="1483293"/>
                </a:lnTo>
                <a:lnTo>
                  <a:pt x="2744548" y="1487851"/>
                </a:lnTo>
                <a:lnTo>
                  <a:pt x="2744548" y="1495665"/>
                </a:lnTo>
                <a:lnTo>
                  <a:pt x="2744548" y="1502827"/>
                </a:lnTo>
                <a:lnTo>
                  <a:pt x="2743246" y="1508037"/>
                </a:lnTo>
                <a:lnTo>
                  <a:pt x="2742595" y="1513897"/>
                </a:lnTo>
                <a:lnTo>
                  <a:pt x="2743246" y="1519106"/>
                </a:lnTo>
                <a:lnTo>
                  <a:pt x="2744548" y="1524315"/>
                </a:lnTo>
                <a:lnTo>
                  <a:pt x="2748455" y="1530826"/>
                </a:lnTo>
                <a:lnTo>
                  <a:pt x="2752362" y="1539291"/>
                </a:lnTo>
                <a:lnTo>
                  <a:pt x="2753013" y="1541245"/>
                </a:lnTo>
                <a:lnTo>
                  <a:pt x="2753013" y="1543198"/>
                </a:lnTo>
                <a:lnTo>
                  <a:pt x="2752362" y="1545803"/>
                </a:lnTo>
                <a:lnTo>
                  <a:pt x="2751710" y="1548407"/>
                </a:lnTo>
                <a:lnTo>
                  <a:pt x="2749106" y="1552965"/>
                </a:lnTo>
                <a:lnTo>
                  <a:pt x="2747153" y="1556872"/>
                </a:lnTo>
                <a:lnTo>
                  <a:pt x="2741943" y="1564686"/>
                </a:lnTo>
                <a:lnTo>
                  <a:pt x="2736734" y="1569895"/>
                </a:lnTo>
                <a:lnTo>
                  <a:pt x="2731525" y="1578359"/>
                </a:lnTo>
                <a:lnTo>
                  <a:pt x="2726967" y="1587475"/>
                </a:lnTo>
                <a:lnTo>
                  <a:pt x="2726316" y="1592033"/>
                </a:lnTo>
                <a:lnTo>
                  <a:pt x="2725665" y="1595940"/>
                </a:lnTo>
                <a:lnTo>
                  <a:pt x="2725665" y="1598545"/>
                </a:lnTo>
                <a:lnTo>
                  <a:pt x="2725665" y="1599847"/>
                </a:lnTo>
                <a:lnTo>
                  <a:pt x="2726316" y="1601800"/>
                </a:lnTo>
                <a:lnTo>
                  <a:pt x="2726967" y="1603103"/>
                </a:lnTo>
                <a:lnTo>
                  <a:pt x="2728269" y="1605707"/>
                </a:lnTo>
                <a:lnTo>
                  <a:pt x="2730874" y="1608312"/>
                </a:lnTo>
                <a:lnTo>
                  <a:pt x="2733479" y="1610265"/>
                </a:lnTo>
                <a:lnTo>
                  <a:pt x="2736734" y="1612219"/>
                </a:lnTo>
                <a:lnTo>
                  <a:pt x="2739990" y="1613521"/>
                </a:lnTo>
                <a:lnTo>
                  <a:pt x="2743246" y="1615474"/>
                </a:lnTo>
                <a:lnTo>
                  <a:pt x="2745850" y="1616777"/>
                </a:lnTo>
                <a:lnTo>
                  <a:pt x="2747153" y="1618730"/>
                </a:lnTo>
                <a:lnTo>
                  <a:pt x="2747804" y="1623288"/>
                </a:lnTo>
                <a:lnTo>
                  <a:pt x="2747804" y="1628497"/>
                </a:lnTo>
                <a:lnTo>
                  <a:pt x="2747153" y="1633706"/>
                </a:lnTo>
                <a:lnTo>
                  <a:pt x="2747153" y="1636311"/>
                </a:lnTo>
                <a:lnTo>
                  <a:pt x="2747804" y="1640869"/>
                </a:lnTo>
                <a:lnTo>
                  <a:pt x="2749757" y="1646729"/>
                </a:lnTo>
                <a:lnTo>
                  <a:pt x="2752362" y="1652589"/>
                </a:lnTo>
                <a:lnTo>
                  <a:pt x="2754966" y="1657147"/>
                </a:lnTo>
                <a:lnTo>
                  <a:pt x="2756919" y="1661705"/>
                </a:lnTo>
                <a:lnTo>
                  <a:pt x="2760175" y="1666914"/>
                </a:lnTo>
                <a:lnTo>
                  <a:pt x="2762129" y="1669519"/>
                </a:lnTo>
                <a:lnTo>
                  <a:pt x="2763431" y="1671472"/>
                </a:lnTo>
                <a:lnTo>
                  <a:pt x="2765384" y="1673426"/>
                </a:lnTo>
                <a:lnTo>
                  <a:pt x="2767338" y="1674728"/>
                </a:lnTo>
                <a:lnTo>
                  <a:pt x="2770593" y="1676030"/>
                </a:lnTo>
                <a:lnTo>
                  <a:pt x="2775151" y="1676681"/>
                </a:lnTo>
                <a:lnTo>
                  <a:pt x="2780361" y="1677332"/>
                </a:lnTo>
                <a:lnTo>
                  <a:pt x="2784919" y="1677332"/>
                </a:lnTo>
                <a:lnTo>
                  <a:pt x="2790128" y="1675379"/>
                </a:lnTo>
                <a:lnTo>
                  <a:pt x="2796639" y="1673426"/>
                </a:lnTo>
                <a:lnTo>
                  <a:pt x="2803150" y="1671472"/>
                </a:lnTo>
                <a:lnTo>
                  <a:pt x="2808359" y="1669519"/>
                </a:lnTo>
                <a:lnTo>
                  <a:pt x="2812266" y="1666263"/>
                </a:lnTo>
                <a:lnTo>
                  <a:pt x="2816824" y="1661705"/>
                </a:lnTo>
                <a:lnTo>
                  <a:pt x="2820731" y="1656496"/>
                </a:lnTo>
                <a:lnTo>
                  <a:pt x="2823336" y="1651938"/>
                </a:lnTo>
                <a:lnTo>
                  <a:pt x="2827894" y="1646729"/>
                </a:lnTo>
                <a:lnTo>
                  <a:pt x="2831801" y="1641520"/>
                </a:lnTo>
                <a:lnTo>
                  <a:pt x="2833103" y="1637613"/>
                </a:lnTo>
                <a:lnTo>
                  <a:pt x="2835056" y="1632404"/>
                </a:lnTo>
                <a:lnTo>
                  <a:pt x="2835056" y="1630450"/>
                </a:lnTo>
                <a:lnTo>
                  <a:pt x="2835056" y="1627846"/>
                </a:lnTo>
                <a:lnTo>
                  <a:pt x="2835056" y="1625893"/>
                </a:lnTo>
                <a:lnTo>
                  <a:pt x="2834405" y="1623939"/>
                </a:lnTo>
                <a:lnTo>
                  <a:pt x="2824638" y="1620032"/>
                </a:lnTo>
                <a:lnTo>
                  <a:pt x="2815522" y="1616125"/>
                </a:lnTo>
                <a:lnTo>
                  <a:pt x="2813569" y="1614172"/>
                </a:lnTo>
                <a:lnTo>
                  <a:pt x="2810964" y="1610917"/>
                </a:lnTo>
                <a:lnTo>
                  <a:pt x="2809011" y="1608312"/>
                </a:lnTo>
                <a:lnTo>
                  <a:pt x="2808359" y="1605056"/>
                </a:lnTo>
                <a:lnTo>
                  <a:pt x="2808359" y="1602452"/>
                </a:lnTo>
                <a:lnTo>
                  <a:pt x="2809011" y="1599196"/>
                </a:lnTo>
                <a:lnTo>
                  <a:pt x="2810313" y="1595940"/>
                </a:lnTo>
                <a:lnTo>
                  <a:pt x="2812266" y="1592684"/>
                </a:lnTo>
                <a:lnTo>
                  <a:pt x="2815522" y="1586824"/>
                </a:lnTo>
                <a:lnTo>
                  <a:pt x="2818127" y="1582266"/>
                </a:lnTo>
                <a:lnTo>
                  <a:pt x="2823336" y="1575755"/>
                </a:lnTo>
                <a:lnTo>
                  <a:pt x="2829196" y="1567290"/>
                </a:lnTo>
                <a:lnTo>
                  <a:pt x="2828545" y="1562081"/>
                </a:lnTo>
                <a:lnTo>
                  <a:pt x="2827894" y="1555570"/>
                </a:lnTo>
                <a:lnTo>
                  <a:pt x="2827894" y="1552314"/>
                </a:lnTo>
                <a:lnTo>
                  <a:pt x="2827894" y="1549058"/>
                </a:lnTo>
                <a:lnTo>
                  <a:pt x="2828545" y="1546454"/>
                </a:lnTo>
                <a:lnTo>
                  <a:pt x="2829196" y="1544500"/>
                </a:lnTo>
                <a:lnTo>
                  <a:pt x="2833103" y="1534733"/>
                </a:lnTo>
                <a:lnTo>
                  <a:pt x="2836358" y="1526269"/>
                </a:lnTo>
                <a:lnTo>
                  <a:pt x="2837661" y="1525617"/>
                </a:lnTo>
                <a:lnTo>
                  <a:pt x="2839614" y="1525617"/>
                </a:lnTo>
                <a:lnTo>
                  <a:pt x="2842219" y="1525617"/>
                </a:lnTo>
                <a:lnTo>
                  <a:pt x="2844172" y="1525617"/>
                </a:lnTo>
                <a:lnTo>
                  <a:pt x="2848730" y="1526269"/>
                </a:lnTo>
                <a:lnTo>
                  <a:pt x="2851986" y="1526269"/>
                </a:lnTo>
                <a:lnTo>
                  <a:pt x="2855893" y="1532780"/>
                </a:lnTo>
                <a:lnTo>
                  <a:pt x="2859799" y="1536687"/>
                </a:lnTo>
                <a:lnTo>
                  <a:pt x="2862404" y="1538640"/>
                </a:lnTo>
                <a:lnTo>
                  <a:pt x="2865660" y="1539942"/>
                </a:lnTo>
                <a:lnTo>
                  <a:pt x="2867613" y="1539942"/>
                </a:lnTo>
                <a:lnTo>
                  <a:pt x="2869567" y="1540593"/>
                </a:lnTo>
                <a:lnTo>
                  <a:pt x="2870869" y="1539942"/>
                </a:lnTo>
                <a:lnTo>
                  <a:pt x="2872171" y="1539291"/>
                </a:lnTo>
                <a:lnTo>
                  <a:pt x="2877380" y="1532780"/>
                </a:lnTo>
                <a:lnTo>
                  <a:pt x="2882589" y="1526269"/>
                </a:lnTo>
                <a:lnTo>
                  <a:pt x="2883891" y="1525617"/>
                </a:lnTo>
                <a:lnTo>
                  <a:pt x="2885845" y="1525617"/>
                </a:lnTo>
                <a:lnTo>
                  <a:pt x="2887798" y="1525617"/>
                </a:lnTo>
                <a:lnTo>
                  <a:pt x="2890403" y="1525617"/>
                </a:lnTo>
                <a:lnTo>
                  <a:pt x="2895612" y="1527571"/>
                </a:lnTo>
                <a:lnTo>
                  <a:pt x="2900170" y="1528873"/>
                </a:lnTo>
                <a:lnTo>
                  <a:pt x="2902123" y="1534082"/>
                </a:lnTo>
                <a:lnTo>
                  <a:pt x="2904728" y="1540593"/>
                </a:lnTo>
                <a:lnTo>
                  <a:pt x="2906681" y="1547756"/>
                </a:lnTo>
                <a:lnTo>
                  <a:pt x="2907984" y="1554267"/>
                </a:lnTo>
                <a:lnTo>
                  <a:pt x="2904077" y="1561430"/>
                </a:lnTo>
                <a:lnTo>
                  <a:pt x="2900170" y="1569895"/>
                </a:lnTo>
                <a:lnTo>
                  <a:pt x="2898868" y="1573150"/>
                </a:lnTo>
                <a:lnTo>
                  <a:pt x="2898217" y="1577708"/>
                </a:lnTo>
                <a:lnTo>
                  <a:pt x="2897565" y="1582917"/>
                </a:lnTo>
                <a:lnTo>
                  <a:pt x="2897565" y="1587475"/>
                </a:lnTo>
                <a:lnTo>
                  <a:pt x="2901472" y="1595289"/>
                </a:lnTo>
                <a:lnTo>
                  <a:pt x="2905379" y="1603103"/>
                </a:lnTo>
                <a:lnTo>
                  <a:pt x="2905379" y="1605707"/>
                </a:lnTo>
                <a:lnTo>
                  <a:pt x="2904728" y="1609614"/>
                </a:lnTo>
                <a:lnTo>
                  <a:pt x="2904077" y="1613521"/>
                </a:lnTo>
                <a:lnTo>
                  <a:pt x="2902775" y="1616125"/>
                </a:lnTo>
                <a:lnTo>
                  <a:pt x="2893659" y="1614823"/>
                </a:lnTo>
                <a:lnTo>
                  <a:pt x="2885194" y="1613521"/>
                </a:lnTo>
                <a:lnTo>
                  <a:pt x="2881938" y="1613521"/>
                </a:lnTo>
                <a:lnTo>
                  <a:pt x="2877380" y="1614172"/>
                </a:lnTo>
                <a:lnTo>
                  <a:pt x="2875427" y="1614172"/>
                </a:lnTo>
                <a:lnTo>
                  <a:pt x="2874125" y="1614823"/>
                </a:lnTo>
                <a:lnTo>
                  <a:pt x="2872822" y="1615474"/>
                </a:lnTo>
                <a:lnTo>
                  <a:pt x="2872171" y="1616125"/>
                </a:lnTo>
                <a:lnTo>
                  <a:pt x="2871520" y="1617428"/>
                </a:lnTo>
                <a:lnTo>
                  <a:pt x="2871520" y="1618730"/>
                </a:lnTo>
                <a:lnTo>
                  <a:pt x="2871520" y="1620683"/>
                </a:lnTo>
                <a:lnTo>
                  <a:pt x="2871520" y="1622637"/>
                </a:lnTo>
                <a:lnTo>
                  <a:pt x="2872822" y="1625893"/>
                </a:lnTo>
                <a:lnTo>
                  <a:pt x="2874776" y="1629148"/>
                </a:lnTo>
                <a:lnTo>
                  <a:pt x="2876078" y="1629800"/>
                </a:lnTo>
                <a:lnTo>
                  <a:pt x="2878031" y="1629800"/>
                </a:lnTo>
                <a:lnTo>
                  <a:pt x="2879985" y="1629800"/>
                </a:lnTo>
                <a:lnTo>
                  <a:pt x="2882589" y="1629800"/>
                </a:lnTo>
                <a:lnTo>
                  <a:pt x="2887798" y="1629148"/>
                </a:lnTo>
                <a:lnTo>
                  <a:pt x="2892356" y="1629148"/>
                </a:lnTo>
                <a:lnTo>
                  <a:pt x="2900170" y="1633706"/>
                </a:lnTo>
                <a:lnTo>
                  <a:pt x="2905379" y="1638915"/>
                </a:lnTo>
                <a:lnTo>
                  <a:pt x="2909286" y="1646729"/>
                </a:lnTo>
                <a:lnTo>
                  <a:pt x="2913193" y="1654543"/>
                </a:lnTo>
                <a:lnTo>
                  <a:pt x="2913193" y="1661054"/>
                </a:lnTo>
                <a:lnTo>
                  <a:pt x="2913193" y="1669519"/>
                </a:lnTo>
                <a:lnTo>
                  <a:pt x="2913193" y="1676681"/>
                </a:lnTo>
                <a:lnTo>
                  <a:pt x="2913193" y="1682542"/>
                </a:lnTo>
                <a:lnTo>
                  <a:pt x="2914495" y="1689704"/>
                </a:lnTo>
                <a:lnTo>
                  <a:pt x="2915797" y="1698820"/>
                </a:lnTo>
                <a:lnTo>
                  <a:pt x="2916449" y="1702727"/>
                </a:lnTo>
                <a:lnTo>
                  <a:pt x="2917751" y="1707285"/>
                </a:lnTo>
                <a:lnTo>
                  <a:pt x="2919053" y="1710540"/>
                </a:lnTo>
                <a:lnTo>
                  <a:pt x="2920355" y="1713145"/>
                </a:lnTo>
                <a:lnTo>
                  <a:pt x="2928169" y="1714447"/>
                </a:lnTo>
                <a:lnTo>
                  <a:pt x="2935983" y="1715750"/>
                </a:lnTo>
                <a:lnTo>
                  <a:pt x="2937285" y="1720959"/>
                </a:lnTo>
                <a:lnTo>
                  <a:pt x="2938587" y="1723563"/>
                </a:lnTo>
                <a:lnTo>
                  <a:pt x="2937285" y="1728121"/>
                </a:lnTo>
                <a:lnTo>
                  <a:pt x="2935983" y="1733981"/>
                </a:lnTo>
                <a:lnTo>
                  <a:pt x="2934029" y="1739191"/>
                </a:lnTo>
                <a:lnTo>
                  <a:pt x="2933378" y="1743748"/>
                </a:lnTo>
                <a:lnTo>
                  <a:pt x="2932727" y="1747004"/>
                </a:lnTo>
                <a:lnTo>
                  <a:pt x="2932727" y="1751562"/>
                </a:lnTo>
                <a:lnTo>
                  <a:pt x="2932727" y="1754167"/>
                </a:lnTo>
                <a:lnTo>
                  <a:pt x="2933378" y="1756120"/>
                </a:lnTo>
                <a:lnTo>
                  <a:pt x="2934029" y="1758074"/>
                </a:lnTo>
                <a:lnTo>
                  <a:pt x="2935983" y="1759376"/>
                </a:lnTo>
                <a:lnTo>
                  <a:pt x="2940541" y="1756771"/>
                </a:lnTo>
                <a:lnTo>
                  <a:pt x="2945750" y="1754167"/>
                </a:lnTo>
                <a:lnTo>
                  <a:pt x="2949657" y="1748958"/>
                </a:lnTo>
                <a:lnTo>
                  <a:pt x="2954215" y="1741144"/>
                </a:lnTo>
                <a:lnTo>
                  <a:pt x="2958121" y="1733981"/>
                </a:lnTo>
                <a:lnTo>
                  <a:pt x="2962028" y="1728772"/>
                </a:lnTo>
                <a:lnTo>
                  <a:pt x="2966586" y="1726168"/>
                </a:lnTo>
                <a:lnTo>
                  <a:pt x="2973097" y="1723563"/>
                </a:lnTo>
                <a:lnTo>
                  <a:pt x="2979609" y="1719656"/>
                </a:lnTo>
                <a:lnTo>
                  <a:pt x="2984818" y="1715750"/>
                </a:lnTo>
                <a:lnTo>
                  <a:pt x="2990678" y="1707936"/>
                </a:lnTo>
                <a:lnTo>
                  <a:pt x="2996539" y="1698820"/>
                </a:lnTo>
                <a:lnTo>
                  <a:pt x="3001748" y="1688402"/>
                </a:lnTo>
                <a:lnTo>
                  <a:pt x="3005003" y="1679937"/>
                </a:lnTo>
                <a:lnTo>
                  <a:pt x="3006957" y="1672123"/>
                </a:lnTo>
                <a:lnTo>
                  <a:pt x="3008910" y="1663007"/>
                </a:lnTo>
                <a:lnTo>
                  <a:pt x="3010863" y="1653891"/>
                </a:lnTo>
                <a:lnTo>
                  <a:pt x="3012817" y="1646729"/>
                </a:lnTo>
                <a:lnTo>
                  <a:pt x="3015421" y="1642171"/>
                </a:lnTo>
                <a:lnTo>
                  <a:pt x="3019328" y="1636962"/>
                </a:lnTo>
                <a:lnTo>
                  <a:pt x="3023886" y="1631753"/>
                </a:lnTo>
                <a:lnTo>
                  <a:pt x="3027793" y="1629148"/>
                </a:lnTo>
                <a:lnTo>
                  <a:pt x="3032351" y="1627846"/>
                </a:lnTo>
                <a:lnTo>
                  <a:pt x="3038211" y="1627846"/>
                </a:lnTo>
                <a:lnTo>
                  <a:pt x="3043421" y="1628497"/>
                </a:lnTo>
                <a:lnTo>
                  <a:pt x="3047978" y="1629148"/>
                </a:lnTo>
                <a:lnTo>
                  <a:pt x="3057745" y="1629148"/>
                </a:lnTo>
                <a:lnTo>
                  <a:pt x="3070117" y="1629148"/>
                </a:lnTo>
                <a:lnTo>
                  <a:pt x="3083791" y="1629148"/>
                </a:lnTo>
                <a:lnTo>
                  <a:pt x="3094860" y="1629148"/>
                </a:lnTo>
                <a:lnTo>
                  <a:pt x="3099418" y="1629148"/>
                </a:lnTo>
                <a:lnTo>
                  <a:pt x="3104627" y="1629148"/>
                </a:lnTo>
                <a:lnTo>
                  <a:pt x="3110488" y="1629148"/>
                </a:lnTo>
                <a:lnTo>
                  <a:pt x="3115046" y="1629148"/>
                </a:lnTo>
                <a:lnTo>
                  <a:pt x="3124813" y="1633706"/>
                </a:lnTo>
                <a:lnTo>
                  <a:pt x="3132626" y="1638915"/>
                </a:lnTo>
                <a:lnTo>
                  <a:pt x="3137184" y="1642171"/>
                </a:lnTo>
                <a:lnTo>
                  <a:pt x="3143045" y="1646078"/>
                </a:lnTo>
                <a:lnTo>
                  <a:pt x="3145649" y="1648683"/>
                </a:lnTo>
                <a:lnTo>
                  <a:pt x="3148254" y="1649985"/>
                </a:lnTo>
                <a:lnTo>
                  <a:pt x="3150858" y="1651287"/>
                </a:lnTo>
                <a:lnTo>
                  <a:pt x="3152812" y="1651938"/>
                </a:lnTo>
                <a:lnTo>
                  <a:pt x="3156067" y="1652589"/>
                </a:lnTo>
                <a:lnTo>
                  <a:pt x="3160625" y="1652589"/>
                </a:lnTo>
                <a:lnTo>
                  <a:pt x="3164532" y="1652589"/>
                </a:lnTo>
                <a:lnTo>
                  <a:pt x="3169741" y="1652589"/>
                </a:lnTo>
                <a:lnTo>
                  <a:pt x="3178857" y="1651287"/>
                </a:lnTo>
                <a:lnTo>
                  <a:pt x="3186020" y="1649333"/>
                </a:lnTo>
                <a:lnTo>
                  <a:pt x="3193182" y="1648031"/>
                </a:lnTo>
                <a:lnTo>
                  <a:pt x="3202298" y="1645427"/>
                </a:lnTo>
                <a:lnTo>
                  <a:pt x="3210112" y="1642822"/>
                </a:lnTo>
                <a:lnTo>
                  <a:pt x="3217274" y="1641520"/>
                </a:lnTo>
                <a:lnTo>
                  <a:pt x="3220530" y="1640869"/>
                </a:lnTo>
                <a:lnTo>
                  <a:pt x="3223786" y="1640869"/>
                </a:lnTo>
                <a:lnTo>
                  <a:pt x="3227041" y="1640869"/>
                </a:lnTo>
                <a:lnTo>
                  <a:pt x="3230948" y="1641520"/>
                </a:lnTo>
                <a:lnTo>
                  <a:pt x="3234204" y="1642171"/>
                </a:lnTo>
                <a:lnTo>
                  <a:pt x="3237460" y="1643473"/>
                </a:lnTo>
                <a:lnTo>
                  <a:pt x="3240064" y="1644776"/>
                </a:lnTo>
                <a:lnTo>
                  <a:pt x="3242669" y="1646729"/>
                </a:lnTo>
                <a:lnTo>
                  <a:pt x="3243320" y="1649333"/>
                </a:lnTo>
                <a:lnTo>
                  <a:pt x="3242669" y="1651938"/>
                </a:lnTo>
                <a:lnTo>
                  <a:pt x="3242018" y="1655845"/>
                </a:lnTo>
                <a:lnTo>
                  <a:pt x="3241367" y="1659101"/>
                </a:lnTo>
                <a:lnTo>
                  <a:pt x="3240715" y="1663007"/>
                </a:lnTo>
                <a:lnTo>
                  <a:pt x="3240064" y="1666914"/>
                </a:lnTo>
                <a:lnTo>
                  <a:pt x="3239413" y="1669519"/>
                </a:lnTo>
                <a:lnTo>
                  <a:pt x="3240064" y="1672123"/>
                </a:lnTo>
                <a:lnTo>
                  <a:pt x="3241367" y="1674077"/>
                </a:lnTo>
                <a:lnTo>
                  <a:pt x="3243971" y="1676030"/>
                </a:lnTo>
                <a:lnTo>
                  <a:pt x="3247227" y="1678635"/>
                </a:lnTo>
                <a:lnTo>
                  <a:pt x="3250483" y="1681239"/>
                </a:lnTo>
                <a:lnTo>
                  <a:pt x="3257645" y="1685797"/>
                </a:lnTo>
                <a:lnTo>
                  <a:pt x="3262854" y="1689704"/>
                </a:lnTo>
                <a:lnTo>
                  <a:pt x="3265459" y="1695564"/>
                </a:lnTo>
                <a:lnTo>
                  <a:pt x="3267412" y="1702727"/>
                </a:lnTo>
                <a:lnTo>
                  <a:pt x="3268063" y="1707285"/>
                </a:lnTo>
                <a:lnTo>
                  <a:pt x="3268714" y="1711843"/>
                </a:lnTo>
                <a:lnTo>
                  <a:pt x="3268714" y="1715098"/>
                </a:lnTo>
                <a:lnTo>
                  <a:pt x="3268063" y="1718354"/>
                </a:lnTo>
                <a:lnTo>
                  <a:pt x="3266761" y="1720307"/>
                </a:lnTo>
                <a:lnTo>
                  <a:pt x="3264807" y="1721610"/>
                </a:lnTo>
                <a:lnTo>
                  <a:pt x="3261552" y="1722261"/>
                </a:lnTo>
                <a:lnTo>
                  <a:pt x="3258947" y="1723563"/>
                </a:lnTo>
                <a:lnTo>
                  <a:pt x="3252436" y="1724865"/>
                </a:lnTo>
                <a:lnTo>
                  <a:pt x="3247878" y="1726168"/>
                </a:lnTo>
                <a:lnTo>
                  <a:pt x="3246576" y="1731377"/>
                </a:lnTo>
                <a:lnTo>
                  <a:pt x="3245273" y="1736586"/>
                </a:lnTo>
                <a:lnTo>
                  <a:pt x="3250483" y="1739842"/>
                </a:lnTo>
                <a:lnTo>
                  <a:pt x="3257645" y="1743748"/>
                </a:lnTo>
                <a:lnTo>
                  <a:pt x="3256343" y="1750260"/>
                </a:lnTo>
                <a:lnTo>
                  <a:pt x="3255040" y="1756771"/>
                </a:lnTo>
                <a:lnTo>
                  <a:pt x="3254389" y="1758725"/>
                </a:lnTo>
                <a:lnTo>
                  <a:pt x="3253087" y="1760678"/>
                </a:lnTo>
                <a:lnTo>
                  <a:pt x="3252436" y="1761329"/>
                </a:lnTo>
                <a:lnTo>
                  <a:pt x="3251785" y="1762631"/>
                </a:lnTo>
                <a:lnTo>
                  <a:pt x="3252436" y="1763283"/>
                </a:lnTo>
                <a:lnTo>
                  <a:pt x="3253087" y="1764585"/>
                </a:lnTo>
                <a:lnTo>
                  <a:pt x="3253738" y="1765887"/>
                </a:lnTo>
                <a:lnTo>
                  <a:pt x="3256994" y="1767841"/>
                </a:lnTo>
                <a:lnTo>
                  <a:pt x="3260249" y="1769143"/>
                </a:lnTo>
                <a:lnTo>
                  <a:pt x="3262854" y="1769143"/>
                </a:lnTo>
                <a:lnTo>
                  <a:pt x="3267412" y="1768492"/>
                </a:lnTo>
                <a:lnTo>
                  <a:pt x="3273272" y="1766538"/>
                </a:lnTo>
                <a:lnTo>
                  <a:pt x="3278481" y="1763934"/>
                </a:lnTo>
                <a:lnTo>
                  <a:pt x="3283039" y="1761980"/>
                </a:lnTo>
                <a:lnTo>
                  <a:pt x="3284993" y="1757422"/>
                </a:lnTo>
                <a:lnTo>
                  <a:pt x="3287597" y="1752213"/>
                </a:lnTo>
                <a:lnTo>
                  <a:pt x="3288900" y="1749609"/>
                </a:lnTo>
                <a:lnTo>
                  <a:pt x="3290202" y="1747004"/>
                </a:lnTo>
                <a:lnTo>
                  <a:pt x="3291504" y="1745051"/>
                </a:lnTo>
                <a:lnTo>
                  <a:pt x="3293458" y="1743748"/>
                </a:lnTo>
                <a:lnTo>
                  <a:pt x="3294760" y="1743097"/>
                </a:lnTo>
                <a:lnTo>
                  <a:pt x="3296713" y="1743097"/>
                </a:lnTo>
                <a:lnTo>
                  <a:pt x="3299969" y="1743097"/>
                </a:lnTo>
                <a:lnTo>
                  <a:pt x="3302573" y="1743097"/>
                </a:lnTo>
                <a:lnTo>
                  <a:pt x="3309085" y="1743748"/>
                </a:lnTo>
                <a:lnTo>
                  <a:pt x="3313643" y="1743748"/>
                </a:lnTo>
                <a:lnTo>
                  <a:pt x="3320154" y="1739191"/>
                </a:lnTo>
                <a:lnTo>
                  <a:pt x="3327317" y="1733981"/>
                </a:lnTo>
                <a:lnTo>
                  <a:pt x="3327968" y="1730726"/>
                </a:lnTo>
                <a:lnTo>
                  <a:pt x="3327317" y="1726168"/>
                </a:lnTo>
                <a:lnTo>
                  <a:pt x="3327317" y="1722912"/>
                </a:lnTo>
                <a:lnTo>
                  <a:pt x="3327317" y="1720307"/>
                </a:lnTo>
                <a:lnTo>
                  <a:pt x="3327968" y="1718354"/>
                </a:lnTo>
                <a:lnTo>
                  <a:pt x="3329921" y="1715750"/>
                </a:lnTo>
                <a:lnTo>
                  <a:pt x="3337735" y="1713145"/>
                </a:lnTo>
                <a:lnTo>
                  <a:pt x="3347502" y="1710540"/>
                </a:lnTo>
                <a:lnTo>
                  <a:pt x="3352711" y="1707936"/>
                </a:lnTo>
                <a:lnTo>
                  <a:pt x="3358571" y="1704680"/>
                </a:lnTo>
                <a:lnTo>
                  <a:pt x="3361827" y="1703378"/>
                </a:lnTo>
                <a:lnTo>
                  <a:pt x="3364432" y="1701425"/>
                </a:lnTo>
                <a:lnTo>
                  <a:pt x="3366385" y="1699471"/>
                </a:lnTo>
                <a:lnTo>
                  <a:pt x="3367687" y="1697518"/>
                </a:lnTo>
                <a:lnTo>
                  <a:pt x="3368990" y="1692960"/>
                </a:lnTo>
                <a:lnTo>
                  <a:pt x="3368990" y="1687100"/>
                </a:lnTo>
                <a:lnTo>
                  <a:pt x="3368339" y="1681890"/>
                </a:lnTo>
                <a:lnTo>
                  <a:pt x="3367687" y="1677332"/>
                </a:lnTo>
                <a:lnTo>
                  <a:pt x="3367036" y="1672774"/>
                </a:lnTo>
                <a:lnTo>
                  <a:pt x="3365734" y="1666914"/>
                </a:lnTo>
                <a:lnTo>
                  <a:pt x="3365083" y="1664310"/>
                </a:lnTo>
                <a:lnTo>
                  <a:pt x="3364432" y="1661705"/>
                </a:lnTo>
                <a:lnTo>
                  <a:pt x="3364432" y="1659101"/>
                </a:lnTo>
                <a:lnTo>
                  <a:pt x="3365083" y="1657147"/>
                </a:lnTo>
                <a:lnTo>
                  <a:pt x="3366385" y="1652589"/>
                </a:lnTo>
                <a:lnTo>
                  <a:pt x="3368339" y="1646729"/>
                </a:lnTo>
                <a:lnTo>
                  <a:pt x="3371594" y="1640869"/>
                </a:lnTo>
                <a:lnTo>
                  <a:pt x="3375501" y="1636311"/>
                </a:lnTo>
                <a:lnTo>
                  <a:pt x="3377455" y="1634357"/>
                </a:lnTo>
                <a:lnTo>
                  <a:pt x="3380710" y="1633055"/>
                </a:lnTo>
                <a:lnTo>
                  <a:pt x="3384617" y="1631753"/>
                </a:lnTo>
                <a:lnTo>
                  <a:pt x="3387873" y="1631753"/>
                </a:lnTo>
                <a:lnTo>
                  <a:pt x="3391128" y="1631102"/>
                </a:lnTo>
                <a:lnTo>
                  <a:pt x="3394384" y="1631102"/>
                </a:lnTo>
                <a:lnTo>
                  <a:pt x="3398291" y="1630450"/>
                </a:lnTo>
                <a:lnTo>
                  <a:pt x="3400895" y="1629148"/>
                </a:lnTo>
                <a:lnTo>
                  <a:pt x="3408709" y="1621335"/>
                </a:lnTo>
                <a:lnTo>
                  <a:pt x="3415872" y="1613521"/>
                </a:lnTo>
                <a:lnTo>
                  <a:pt x="3424987" y="1617428"/>
                </a:lnTo>
                <a:lnTo>
                  <a:pt x="3434103" y="1621335"/>
                </a:lnTo>
                <a:lnTo>
                  <a:pt x="3438661" y="1620683"/>
                </a:lnTo>
                <a:lnTo>
                  <a:pt x="3443871" y="1618730"/>
                </a:lnTo>
                <a:lnTo>
                  <a:pt x="3449731" y="1616125"/>
                </a:lnTo>
                <a:lnTo>
                  <a:pt x="3454940" y="1613521"/>
                </a:lnTo>
                <a:lnTo>
                  <a:pt x="3457545" y="1610265"/>
                </a:lnTo>
                <a:lnTo>
                  <a:pt x="3460149" y="1605056"/>
                </a:lnTo>
                <a:lnTo>
                  <a:pt x="3462754" y="1599847"/>
                </a:lnTo>
                <a:lnTo>
                  <a:pt x="3464707" y="1593987"/>
                </a:lnTo>
                <a:lnTo>
                  <a:pt x="3467311" y="1588778"/>
                </a:lnTo>
                <a:lnTo>
                  <a:pt x="3469916" y="1584220"/>
                </a:lnTo>
                <a:lnTo>
                  <a:pt x="3472521" y="1580313"/>
                </a:lnTo>
                <a:lnTo>
                  <a:pt x="3475125" y="1577708"/>
                </a:lnTo>
                <a:lnTo>
                  <a:pt x="3477079" y="1575755"/>
                </a:lnTo>
                <a:lnTo>
                  <a:pt x="3480334" y="1574453"/>
                </a:lnTo>
                <a:lnTo>
                  <a:pt x="3483590" y="1573150"/>
                </a:lnTo>
                <a:lnTo>
                  <a:pt x="3486846" y="1572499"/>
                </a:lnTo>
                <a:lnTo>
                  <a:pt x="3492706" y="1571197"/>
                </a:lnTo>
                <a:lnTo>
                  <a:pt x="3497915" y="1569895"/>
                </a:lnTo>
                <a:lnTo>
                  <a:pt x="3499869" y="1566639"/>
                </a:lnTo>
                <a:lnTo>
                  <a:pt x="3501171" y="1562081"/>
                </a:lnTo>
                <a:lnTo>
                  <a:pt x="3503124" y="1556872"/>
                </a:lnTo>
                <a:lnTo>
                  <a:pt x="3503775" y="1551663"/>
                </a:lnTo>
                <a:lnTo>
                  <a:pt x="3506380" y="1541896"/>
                </a:lnTo>
                <a:lnTo>
                  <a:pt x="3508333" y="1534082"/>
                </a:lnTo>
                <a:lnTo>
                  <a:pt x="3507682" y="1527571"/>
                </a:lnTo>
                <a:lnTo>
                  <a:pt x="3507031" y="1520408"/>
                </a:lnTo>
                <a:lnTo>
                  <a:pt x="3507031" y="1517152"/>
                </a:lnTo>
                <a:lnTo>
                  <a:pt x="3507031" y="1513897"/>
                </a:lnTo>
                <a:lnTo>
                  <a:pt x="3507682" y="1511292"/>
                </a:lnTo>
                <a:lnTo>
                  <a:pt x="3508333" y="1508688"/>
                </a:lnTo>
                <a:lnTo>
                  <a:pt x="3510287" y="1505432"/>
                </a:lnTo>
                <a:lnTo>
                  <a:pt x="3513542" y="1500874"/>
                </a:lnTo>
                <a:lnTo>
                  <a:pt x="3515496" y="1498921"/>
                </a:lnTo>
                <a:lnTo>
                  <a:pt x="3517449" y="1496967"/>
                </a:lnTo>
                <a:lnTo>
                  <a:pt x="3518751" y="1495665"/>
                </a:lnTo>
                <a:lnTo>
                  <a:pt x="3520705" y="1495665"/>
                </a:lnTo>
                <a:lnTo>
                  <a:pt x="3522658" y="1496316"/>
                </a:lnTo>
                <a:lnTo>
                  <a:pt x="3523961" y="1497618"/>
                </a:lnTo>
                <a:lnTo>
                  <a:pt x="3525914" y="1500223"/>
                </a:lnTo>
                <a:lnTo>
                  <a:pt x="3527216" y="1504130"/>
                </a:lnTo>
                <a:lnTo>
                  <a:pt x="3529170" y="1511292"/>
                </a:lnTo>
                <a:lnTo>
                  <a:pt x="3531123" y="1516501"/>
                </a:lnTo>
                <a:lnTo>
                  <a:pt x="3531123" y="1521059"/>
                </a:lnTo>
                <a:lnTo>
                  <a:pt x="3531123" y="1526269"/>
                </a:lnTo>
                <a:lnTo>
                  <a:pt x="3532425" y="1530826"/>
                </a:lnTo>
                <a:lnTo>
                  <a:pt x="3533728" y="1534082"/>
                </a:lnTo>
                <a:lnTo>
                  <a:pt x="3535030" y="1537989"/>
                </a:lnTo>
                <a:lnTo>
                  <a:pt x="3538286" y="1541245"/>
                </a:lnTo>
                <a:lnTo>
                  <a:pt x="3541541" y="1544500"/>
                </a:lnTo>
                <a:lnTo>
                  <a:pt x="3545448" y="1547756"/>
                </a:lnTo>
                <a:lnTo>
                  <a:pt x="3554564" y="1552965"/>
                </a:lnTo>
                <a:lnTo>
                  <a:pt x="3561727" y="1556872"/>
                </a:lnTo>
                <a:lnTo>
                  <a:pt x="3568238" y="1562081"/>
                </a:lnTo>
                <a:lnTo>
                  <a:pt x="3576703" y="1569244"/>
                </a:lnTo>
                <a:lnTo>
                  <a:pt x="3580610" y="1573150"/>
                </a:lnTo>
                <a:lnTo>
                  <a:pt x="3583865" y="1577057"/>
                </a:lnTo>
                <a:lnTo>
                  <a:pt x="3585819" y="1580964"/>
                </a:lnTo>
                <a:lnTo>
                  <a:pt x="3587772" y="1584871"/>
                </a:lnTo>
                <a:lnTo>
                  <a:pt x="3587772" y="1589429"/>
                </a:lnTo>
                <a:lnTo>
                  <a:pt x="3587121" y="1593987"/>
                </a:lnTo>
                <a:lnTo>
                  <a:pt x="3586470" y="1598545"/>
                </a:lnTo>
                <a:lnTo>
                  <a:pt x="3585167" y="1603103"/>
                </a:lnTo>
                <a:lnTo>
                  <a:pt x="3581912" y="1606358"/>
                </a:lnTo>
                <a:lnTo>
                  <a:pt x="3578005" y="1610917"/>
                </a:lnTo>
                <a:lnTo>
                  <a:pt x="3575401" y="1612870"/>
                </a:lnTo>
                <a:lnTo>
                  <a:pt x="3573447" y="1614823"/>
                </a:lnTo>
                <a:lnTo>
                  <a:pt x="3572145" y="1616777"/>
                </a:lnTo>
                <a:lnTo>
                  <a:pt x="3571494" y="1618730"/>
                </a:lnTo>
                <a:lnTo>
                  <a:pt x="3571494" y="1621986"/>
                </a:lnTo>
                <a:lnTo>
                  <a:pt x="3571494" y="1625893"/>
                </a:lnTo>
                <a:lnTo>
                  <a:pt x="3572145" y="1629800"/>
                </a:lnTo>
                <a:lnTo>
                  <a:pt x="3573447" y="1634357"/>
                </a:lnTo>
                <a:lnTo>
                  <a:pt x="3576052" y="1643473"/>
                </a:lnTo>
                <a:lnTo>
                  <a:pt x="3577354" y="1651938"/>
                </a:lnTo>
                <a:lnTo>
                  <a:pt x="3576052" y="1658449"/>
                </a:lnTo>
                <a:lnTo>
                  <a:pt x="3571494" y="1666914"/>
                </a:lnTo>
                <a:lnTo>
                  <a:pt x="3569540" y="1668868"/>
                </a:lnTo>
                <a:lnTo>
                  <a:pt x="3566936" y="1670821"/>
                </a:lnTo>
                <a:lnTo>
                  <a:pt x="3564982" y="1672774"/>
                </a:lnTo>
                <a:lnTo>
                  <a:pt x="3564331" y="1674728"/>
                </a:lnTo>
                <a:lnTo>
                  <a:pt x="3561727" y="1682542"/>
                </a:lnTo>
                <a:lnTo>
                  <a:pt x="3559122" y="1689704"/>
                </a:lnTo>
                <a:lnTo>
                  <a:pt x="3559122" y="1693611"/>
                </a:lnTo>
                <a:lnTo>
                  <a:pt x="3558471" y="1697518"/>
                </a:lnTo>
                <a:lnTo>
                  <a:pt x="3557820" y="1700122"/>
                </a:lnTo>
                <a:lnTo>
                  <a:pt x="3556517" y="1702727"/>
                </a:lnTo>
                <a:lnTo>
                  <a:pt x="3553913" y="1704029"/>
                </a:lnTo>
                <a:lnTo>
                  <a:pt x="3551309" y="1704680"/>
                </a:lnTo>
                <a:lnTo>
                  <a:pt x="3548704" y="1705332"/>
                </a:lnTo>
                <a:lnTo>
                  <a:pt x="3546099" y="1705332"/>
                </a:lnTo>
                <a:lnTo>
                  <a:pt x="3541541" y="1704029"/>
                </a:lnTo>
                <a:lnTo>
                  <a:pt x="3536332" y="1700773"/>
                </a:lnTo>
                <a:lnTo>
                  <a:pt x="3531774" y="1697518"/>
                </a:lnTo>
                <a:lnTo>
                  <a:pt x="3528519" y="1694913"/>
                </a:lnTo>
                <a:lnTo>
                  <a:pt x="3524612" y="1689704"/>
                </a:lnTo>
                <a:lnTo>
                  <a:pt x="3519403" y="1682542"/>
                </a:lnTo>
                <a:lnTo>
                  <a:pt x="3514845" y="1674728"/>
                </a:lnTo>
                <a:lnTo>
                  <a:pt x="3510938" y="1669519"/>
                </a:lnTo>
                <a:lnTo>
                  <a:pt x="3506380" y="1667566"/>
                </a:lnTo>
                <a:lnTo>
                  <a:pt x="3501822" y="1666263"/>
                </a:lnTo>
                <a:lnTo>
                  <a:pt x="3497264" y="1664961"/>
                </a:lnTo>
                <a:lnTo>
                  <a:pt x="3492706" y="1664310"/>
                </a:lnTo>
                <a:lnTo>
                  <a:pt x="3490101" y="1664310"/>
                </a:lnTo>
                <a:lnTo>
                  <a:pt x="3485543" y="1664961"/>
                </a:lnTo>
                <a:lnTo>
                  <a:pt x="3480985" y="1665612"/>
                </a:lnTo>
                <a:lnTo>
                  <a:pt x="3477730" y="1666914"/>
                </a:lnTo>
                <a:lnTo>
                  <a:pt x="3470567" y="1669519"/>
                </a:lnTo>
                <a:lnTo>
                  <a:pt x="3464707" y="1672123"/>
                </a:lnTo>
                <a:lnTo>
                  <a:pt x="3460149" y="1673426"/>
                </a:lnTo>
                <a:lnTo>
                  <a:pt x="3453638" y="1673426"/>
                </a:lnTo>
                <a:lnTo>
                  <a:pt x="3446475" y="1673426"/>
                </a:lnTo>
                <a:lnTo>
                  <a:pt x="3441266" y="1674728"/>
                </a:lnTo>
                <a:lnTo>
                  <a:pt x="3437359" y="1677332"/>
                </a:lnTo>
                <a:lnTo>
                  <a:pt x="3432801" y="1679937"/>
                </a:lnTo>
                <a:lnTo>
                  <a:pt x="3428894" y="1683844"/>
                </a:lnTo>
                <a:lnTo>
                  <a:pt x="3426290" y="1687100"/>
                </a:lnTo>
                <a:lnTo>
                  <a:pt x="3424336" y="1690355"/>
                </a:lnTo>
                <a:lnTo>
                  <a:pt x="3423034" y="1694262"/>
                </a:lnTo>
                <a:lnTo>
                  <a:pt x="3421732" y="1698169"/>
                </a:lnTo>
                <a:lnTo>
                  <a:pt x="3421081" y="1702727"/>
                </a:lnTo>
                <a:lnTo>
                  <a:pt x="3423034" y="1707936"/>
                </a:lnTo>
                <a:lnTo>
                  <a:pt x="3426290" y="1714447"/>
                </a:lnTo>
                <a:lnTo>
                  <a:pt x="3429545" y="1720959"/>
                </a:lnTo>
                <a:lnTo>
                  <a:pt x="3431499" y="1726168"/>
                </a:lnTo>
                <a:lnTo>
                  <a:pt x="3430197" y="1730075"/>
                </a:lnTo>
                <a:lnTo>
                  <a:pt x="3428243" y="1735284"/>
                </a:lnTo>
                <a:lnTo>
                  <a:pt x="3425639" y="1739842"/>
                </a:lnTo>
                <a:lnTo>
                  <a:pt x="3423685" y="1743748"/>
                </a:lnTo>
                <a:lnTo>
                  <a:pt x="3417174" y="1752864"/>
                </a:lnTo>
                <a:lnTo>
                  <a:pt x="3411314" y="1761980"/>
                </a:lnTo>
                <a:lnTo>
                  <a:pt x="3411314" y="1766538"/>
                </a:lnTo>
                <a:lnTo>
                  <a:pt x="3411314" y="1771747"/>
                </a:lnTo>
                <a:lnTo>
                  <a:pt x="3411965" y="1777608"/>
                </a:lnTo>
                <a:lnTo>
                  <a:pt x="3413267" y="1782166"/>
                </a:lnTo>
                <a:lnTo>
                  <a:pt x="3415221" y="1784119"/>
                </a:lnTo>
                <a:lnTo>
                  <a:pt x="3417174" y="1786072"/>
                </a:lnTo>
                <a:lnTo>
                  <a:pt x="3420430" y="1788677"/>
                </a:lnTo>
                <a:lnTo>
                  <a:pt x="3424336" y="1791282"/>
                </a:lnTo>
                <a:lnTo>
                  <a:pt x="3430848" y="1795840"/>
                </a:lnTo>
                <a:lnTo>
                  <a:pt x="3436708" y="1799746"/>
                </a:lnTo>
                <a:lnTo>
                  <a:pt x="3443219" y="1805607"/>
                </a:lnTo>
                <a:lnTo>
                  <a:pt x="3452335" y="1813420"/>
                </a:lnTo>
                <a:lnTo>
                  <a:pt x="3456893" y="1817978"/>
                </a:lnTo>
                <a:lnTo>
                  <a:pt x="3461451" y="1821885"/>
                </a:lnTo>
                <a:lnTo>
                  <a:pt x="3466009" y="1824490"/>
                </a:lnTo>
                <a:lnTo>
                  <a:pt x="3469916" y="1825792"/>
                </a:lnTo>
                <a:lnTo>
                  <a:pt x="3477730" y="1827094"/>
                </a:lnTo>
                <a:lnTo>
                  <a:pt x="3486846" y="1827745"/>
                </a:lnTo>
                <a:lnTo>
                  <a:pt x="3496613" y="1827094"/>
                </a:lnTo>
                <a:lnTo>
                  <a:pt x="3505729" y="1825792"/>
                </a:lnTo>
                <a:lnTo>
                  <a:pt x="3512891" y="1822536"/>
                </a:lnTo>
                <a:lnTo>
                  <a:pt x="3522007" y="1817978"/>
                </a:lnTo>
                <a:lnTo>
                  <a:pt x="3531123" y="1812118"/>
                </a:lnTo>
                <a:lnTo>
                  <a:pt x="3538937" y="1807560"/>
                </a:lnTo>
                <a:lnTo>
                  <a:pt x="3544797" y="1801700"/>
                </a:lnTo>
                <a:lnTo>
                  <a:pt x="3551959" y="1793886"/>
                </a:lnTo>
                <a:lnTo>
                  <a:pt x="3555215" y="1789979"/>
                </a:lnTo>
                <a:lnTo>
                  <a:pt x="3559122" y="1786724"/>
                </a:lnTo>
                <a:lnTo>
                  <a:pt x="3563029" y="1783468"/>
                </a:lnTo>
                <a:lnTo>
                  <a:pt x="3566936" y="1782166"/>
                </a:lnTo>
                <a:lnTo>
                  <a:pt x="3568238" y="1781514"/>
                </a:lnTo>
                <a:lnTo>
                  <a:pt x="3569540" y="1780863"/>
                </a:lnTo>
                <a:lnTo>
                  <a:pt x="3572145" y="1780863"/>
                </a:lnTo>
                <a:lnTo>
                  <a:pt x="3574098" y="1781514"/>
                </a:lnTo>
                <a:lnTo>
                  <a:pt x="3579307" y="1782817"/>
                </a:lnTo>
                <a:lnTo>
                  <a:pt x="3582563" y="1784770"/>
                </a:lnTo>
                <a:lnTo>
                  <a:pt x="3590377" y="1792584"/>
                </a:lnTo>
                <a:lnTo>
                  <a:pt x="3597539" y="1799746"/>
                </a:lnTo>
                <a:lnTo>
                  <a:pt x="3602748" y="1801049"/>
                </a:lnTo>
                <a:lnTo>
                  <a:pt x="3609260" y="1801700"/>
                </a:lnTo>
                <a:lnTo>
                  <a:pt x="3615771" y="1801049"/>
                </a:lnTo>
                <a:lnTo>
                  <a:pt x="3620980" y="1799746"/>
                </a:lnTo>
                <a:lnTo>
                  <a:pt x="3622283" y="1798444"/>
                </a:lnTo>
                <a:lnTo>
                  <a:pt x="3624236" y="1795840"/>
                </a:lnTo>
                <a:lnTo>
                  <a:pt x="3625538" y="1793235"/>
                </a:lnTo>
                <a:lnTo>
                  <a:pt x="3626841" y="1789979"/>
                </a:lnTo>
                <a:lnTo>
                  <a:pt x="3628794" y="1783468"/>
                </a:lnTo>
                <a:lnTo>
                  <a:pt x="3630747" y="1779561"/>
                </a:lnTo>
                <a:lnTo>
                  <a:pt x="3633352" y="1778259"/>
                </a:lnTo>
                <a:lnTo>
                  <a:pt x="3637259" y="1777608"/>
                </a:lnTo>
                <a:lnTo>
                  <a:pt x="3640514" y="1776957"/>
                </a:lnTo>
                <a:lnTo>
                  <a:pt x="3643770" y="1776957"/>
                </a:lnTo>
                <a:lnTo>
                  <a:pt x="3645072" y="1778259"/>
                </a:lnTo>
                <a:lnTo>
                  <a:pt x="3646375" y="1780863"/>
                </a:lnTo>
                <a:lnTo>
                  <a:pt x="3647677" y="1784119"/>
                </a:lnTo>
                <a:lnTo>
                  <a:pt x="3648328" y="1787375"/>
                </a:lnTo>
                <a:lnTo>
                  <a:pt x="3649630" y="1790630"/>
                </a:lnTo>
                <a:lnTo>
                  <a:pt x="3650933" y="1793235"/>
                </a:lnTo>
                <a:lnTo>
                  <a:pt x="3652235" y="1795840"/>
                </a:lnTo>
                <a:lnTo>
                  <a:pt x="3653537" y="1797142"/>
                </a:lnTo>
                <a:lnTo>
                  <a:pt x="3654839" y="1799095"/>
                </a:lnTo>
                <a:lnTo>
                  <a:pt x="3656142" y="1801049"/>
                </a:lnTo>
                <a:lnTo>
                  <a:pt x="3658095" y="1802351"/>
                </a:lnTo>
                <a:lnTo>
                  <a:pt x="3660049" y="1803653"/>
                </a:lnTo>
                <a:lnTo>
                  <a:pt x="3664607" y="1805607"/>
                </a:lnTo>
                <a:lnTo>
                  <a:pt x="3669165" y="1807560"/>
                </a:lnTo>
                <a:lnTo>
                  <a:pt x="3680234" y="1808862"/>
                </a:lnTo>
                <a:lnTo>
                  <a:pt x="3692605" y="1809513"/>
                </a:lnTo>
                <a:lnTo>
                  <a:pt x="3705628" y="1810165"/>
                </a:lnTo>
                <a:lnTo>
                  <a:pt x="3715395" y="1810165"/>
                </a:lnTo>
                <a:lnTo>
                  <a:pt x="3720605" y="1810816"/>
                </a:lnTo>
                <a:lnTo>
                  <a:pt x="3727116" y="1810165"/>
                </a:lnTo>
                <a:lnTo>
                  <a:pt x="3733627" y="1809513"/>
                </a:lnTo>
                <a:lnTo>
                  <a:pt x="3740139" y="1808862"/>
                </a:lnTo>
                <a:lnTo>
                  <a:pt x="3747301" y="1808211"/>
                </a:lnTo>
                <a:lnTo>
                  <a:pt x="3753813" y="1808211"/>
                </a:lnTo>
                <a:lnTo>
                  <a:pt x="3759021" y="1808862"/>
                </a:lnTo>
                <a:lnTo>
                  <a:pt x="3763579" y="1810165"/>
                </a:lnTo>
                <a:lnTo>
                  <a:pt x="3767486" y="1813420"/>
                </a:lnTo>
                <a:lnTo>
                  <a:pt x="3771393" y="1819932"/>
                </a:lnTo>
                <a:lnTo>
                  <a:pt x="3773998" y="1823187"/>
                </a:lnTo>
                <a:lnTo>
                  <a:pt x="3775951" y="1825792"/>
                </a:lnTo>
                <a:lnTo>
                  <a:pt x="3778556" y="1829048"/>
                </a:lnTo>
                <a:lnTo>
                  <a:pt x="3781160" y="1831001"/>
                </a:lnTo>
                <a:lnTo>
                  <a:pt x="3783765" y="1831652"/>
                </a:lnTo>
                <a:lnTo>
                  <a:pt x="3787021" y="1832303"/>
                </a:lnTo>
                <a:lnTo>
                  <a:pt x="3790276" y="1832303"/>
                </a:lnTo>
                <a:lnTo>
                  <a:pt x="3794183" y="1832303"/>
                </a:lnTo>
                <a:lnTo>
                  <a:pt x="3801345" y="1831652"/>
                </a:lnTo>
                <a:lnTo>
                  <a:pt x="3806555" y="1831001"/>
                </a:lnTo>
                <a:lnTo>
                  <a:pt x="3813066" y="1830350"/>
                </a:lnTo>
                <a:lnTo>
                  <a:pt x="3820880" y="1829699"/>
                </a:lnTo>
                <a:lnTo>
                  <a:pt x="3828693" y="1829048"/>
                </a:lnTo>
                <a:lnTo>
                  <a:pt x="3835205" y="1828396"/>
                </a:lnTo>
                <a:lnTo>
                  <a:pt x="3843019" y="1832303"/>
                </a:lnTo>
                <a:lnTo>
                  <a:pt x="3853437" y="1836210"/>
                </a:lnTo>
                <a:lnTo>
                  <a:pt x="3854088" y="1836861"/>
                </a:lnTo>
                <a:lnTo>
                  <a:pt x="3856041" y="1836861"/>
                </a:lnTo>
                <a:lnTo>
                  <a:pt x="3857995" y="1836210"/>
                </a:lnTo>
                <a:lnTo>
                  <a:pt x="3859948" y="1835559"/>
                </a:lnTo>
                <a:lnTo>
                  <a:pt x="3864506" y="1834257"/>
                </a:lnTo>
                <a:lnTo>
                  <a:pt x="3868413" y="1833606"/>
                </a:lnTo>
                <a:lnTo>
                  <a:pt x="3872971" y="1834257"/>
                </a:lnTo>
                <a:lnTo>
                  <a:pt x="3878831" y="1834908"/>
                </a:lnTo>
                <a:lnTo>
                  <a:pt x="3884040" y="1836861"/>
                </a:lnTo>
                <a:lnTo>
                  <a:pt x="3888598" y="1838815"/>
                </a:lnTo>
                <a:lnTo>
                  <a:pt x="3893807" y="1840768"/>
                </a:lnTo>
                <a:lnTo>
                  <a:pt x="3900319" y="1842721"/>
                </a:lnTo>
                <a:lnTo>
                  <a:pt x="3906830" y="1844675"/>
                </a:lnTo>
                <a:lnTo>
                  <a:pt x="3911388" y="1846628"/>
                </a:lnTo>
                <a:lnTo>
                  <a:pt x="3917899" y="1846628"/>
                </a:lnTo>
                <a:lnTo>
                  <a:pt x="3925713" y="1847279"/>
                </a:lnTo>
                <a:lnTo>
                  <a:pt x="3932875" y="1848582"/>
                </a:lnTo>
                <a:lnTo>
                  <a:pt x="3939387" y="1848582"/>
                </a:lnTo>
                <a:lnTo>
                  <a:pt x="3946549" y="1848582"/>
                </a:lnTo>
                <a:lnTo>
                  <a:pt x="3955014" y="1847931"/>
                </a:lnTo>
                <a:lnTo>
                  <a:pt x="3958921" y="1847931"/>
                </a:lnTo>
                <a:lnTo>
                  <a:pt x="3962828" y="1847931"/>
                </a:lnTo>
                <a:lnTo>
                  <a:pt x="3966083" y="1847931"/>
                </a:lnTo>
                <a:lnTo>
                  <a:pt x="3968037" y="1848582"/>
                </a:lnTo>
                <a:lnTo>
                  <a:pt x="3969991" y="1849884"/>
                </a:lnTo>
                <a:lnTo>
                  <a:pt x="3971293" y="1851837"/>
                </a:lnTo>
                <a:lnTo>
                  <a:pt x="3972595" y="1853140"/>
                </a:lnTo>
                <a:lnTo>
                  <a:pt x="3973897" y="1855744"/>
                </a:lnTo>
                <a:lnTo>
                  <a:pt x="3975199" y="1859651"/>
                </a:lnTo>
                <a:lnTo>
                  <a:pt x="3975851" y="1864209"/>
                </a:lnTo>
                <a:lnTo>
                  <a:pt x="3977153" y="1866162"/>
                </a:lnTo>
                <a:lnTo>
                  <a:pt x="3977804" y="1868767"/>
                </a:lnTo>
                <a:lnTo>
                  <a:pt x="3977804" y="1870069"/>
                </a:lnTo>
                <a:lnTo>
                  <a:pt x="3977153" y="1870720"/>
                </a:lnTo>
                <a:lnTo>
                  <a:pt x="3976502" y="1871372"/>
                </a:lnTo>
                <a:lnTo>
                  <a:pt x="3975851" y="1872023"/>
                </a:lnTo>
                <a:lnTo>
                  <a:pt x="3974549" y="1872674"/>
                </a:lnTo>
                <a:lnTo>
                  <a:pt x="3972595" y="1873325"/>
                </a:lnTo>
                <a:lnTo>
                  <a:pt x="3969339" y="1873325"/>
                </a:lnTo>
                <a:lnTo>
                  <a:pt x="3966735" y="1873325"/>
                </a:lnTo>
                <a:lnTo>
                  <a:pt x="3960223" y="1873325"/>
                </a:lnTo>
                <a:lnTo>
                  <a:pt x="3955665" y="1872023"/>
                </a:lnTo>
                <a:lnTo>
                  <a:pt x="3953712" y="1868767"/>
                </a:lnTo>
                <a:lnTo>
                  <a:pt x="3953061" y="1865511"/>
                </a:lnTo>
                <a:lnTo>
                  <a:pt x="3953061" y="1862907"/>
                </a:lnTo>
                <a:lnTo>
                  <a:pt x="3953061" y="1861605"/>
                </a:lnTo>
                <a:lnTo>
                  <a:pt x="3950456" y="1860302"/>
                </a:lnTo>
                <a:lnTo>
                  <a:pt x="3945898" y="1859651"/>
                </a:lnTo>
                <a:lnTo>
                  <a:pt x="3941991" y="1860302"/>
                </a:lnTo>
                <a:lnTo>
                  <a:pt x="3939387" y="1861605"/>
                </a:lnTo>
                <a:lnTo>
                  <a:pt x="3936782" y="1868116"/>
                </a:lnTo>
                <a:lnTo>
                  <a:pt x="3934829" y="1873976"/>
                </a:lnTo>
                <a:lnTo>
                  <a:pt x="3927015" y="1873976"/>
                </a:lnTo>
                <a:lnTo>
                  <a:pt x="3919201" y="1873976"/>
                </a:lnTo>
                <a:lnTo>
                  <a:pt x="3915295" y="1876581"/>
                </a:lnTo>
                <a:lnTo>
                  <a:pt x="3910737" y="1879185"/>
                </a:lnTo>
                <a:lnTo>
                  <a:pt x="3908132" y="1882441"/>
                </a:lnTo>
                <a:lnTo>
                  <a:pt x="3906830" y="1884394"/>
                </a:lnTo>
                <a:lnTo>
                  <a:pt x="3906830" y="1892859"/>
                </a:lnTo>
                <a:lnTo>
                  <a:pt x="3906830" y="1899371"/>
                </a:lnTo>
                <a:lnTo>
                  <a:pt x="3905528" y="1901324"/>
                </a:lnTo>
                <a:lnTo>
                  <a:pt x="3903574" y="1902626"/>
                </a:lnTo>
                <a:lnTo>
                  <a:pt x="3900970" y="1903928"/>
                </a:lnTo>
                <a:lnTo>
                  <a:pt x="3898365" y="1904580"/>
                </a:lnTo>
                <a:lnTo>
                  <a:pt x="3893156" y="1905882"/>
                </a:lnTo>
                <a:lnTo>
                  <a:pt x="3888598" y="1907184"/>
                </a:lnTo>
                <a:lnTo>
                  <a:pt x="3886645" y="1907184"/>
                </a:lnTo>
                <a:lnTo>
                  <a:pt x="3883389" y="1906533"/>
                </a:lnTo>
                <a:lnTo>
                  <a:pt x="3880785" y="1906533"/>
                </a:lnTo>
                <a:lnTo>
                  <a:pt x="3878831" y="1907184"/>
                </a:lnTo>
                <a:lnTo>
                  <a:pt x="3877529" y="1908486"/>
                </a:lnTo>
                <a:lnTo>
                  <a:pt x="3876877" y="1911091"/>
                </a:lnTo>
                <a:lnTo>
                  <a:pt x="3876877" y="1913696"/>
                </a:lnTo>
                <a:lnTo>
                  <a:pt x="3876877" y="1916300"/>
                </a:lnTo>
                <a:lnTo>
                  <a:pt x="3876877" y="1923463"/>
                </a:lnTo>
                <a:lnTo>
                  <a:pt x="3878831" y="1928021"/>
                </a:lnTo>
                <a:lnTo>
                  <a:pt x="3880133" y="1930625"/>
                </a:lnTo>
                <a:lnTo>
                  <a:pt x="3882738" y="1933230"/>
                </a:lnTo>
                <a:lnTo>
                  <a:pt x="3887296" y="1936485"/>
                </a:lnTo>
                <a:lnTo>
                  <a:pt x="3891203" y="1938439"/>
                </a:lnTo>
                <a:lnTo>
                  <a:pt x="3896412" y="1939741"/>
                </a:lnTo>
                <a:lnTo>
                  <a:pt x="3902272" y="1940392"/>
                </a:lnTo>
                <a:lnTo>
                  <a:pt x="3905528" y="1940392"/>
                </a:lnTo>
                <a:lnTo>
                  <a:pt x="3908132" y="1941043"/>
                </a:lnTo>
                <a:lnTo>
                  <a:pt x="3910086" y="1941695"/>
                </a:lnTo>
                <a:lnTo>
                  <a:pt x="3911388" y="1943648"/>
                </a:lnTo>
                <a:lnTo>
                  <a:pt x="3912039" y="1944950"/>
                </a:lnTo>
                <a:lnTo>
                  <a:pt x="3912039" y="1946904"/>
                </a:lnTo>
                <a:lnTo>
                  <a:pt x="3912039" y="1948857"/>
                </a:lnTo>
                <a:lnTo>
                  <a:pt x="3911388" y="1951462"/>
                </a:lnTo>
                <a:lnTo>
                  <a:pt x="3910086" y="1956671"/>
                </a:lnTo>
                <a:lnTo>
                  <a:pt x="3909435" y="1961229"/>
                </a:lnTo>
                <a:lnTo>
                  <a:pt x="3912039" y="1965135"/>
                </a:lnTo>
                <a:lnTo>
                  <a:pt x="3915946" y="1968391"/>
                </a:lnTo>
                <a:lnTo>
                  <a:pt x="3919853" y="1970345"/>
                </a:lnTo>
                <a:lnTo>
                  <a:pt x="3924411" y="1971647"/>
                </a:lnTo>
                <a:lnTo>
                  <a:pt x="3928317" y="1970996"/>
                </a:lnTo>
                <a:lnTo>
                  <a:pt x="3933527" y="1968391"/>
                </a:lnTo>
                <a:lnTo>
                  <a:pt x="3938085" y="1966438"/>
                </a:lnTo>
                <a:lnTo>
                  <a:pt x="3941991" y="1963833"/>
                </a:lnTo>
                <a:lnTo>
                  <a:pt x="3944596" y="1960578"/>
                </a:lnTo>
                <a:lnTo>
                  <a:pt x="3948503" y="1956020"/>
                </a:lnTo>
                <a:lnTo>
                  <a:pt x="3953712" y="1951462"/>
                </a:lnTo>
                <a:lnTo>
                  <a:pt x="3958270" y="1948857"/>
                </a:lnTo>
                <a:lnTo>
                  <a:pt x="3964781" y="1946904"/>
                </a:lnTo>
                <a:lnTo>
                  <a:pt x="3973246" y="1946904"/>
                </a:lnTo>
                <a:lnTo>
                  <a:pt x="3981711" y="1946904"/>
                </a:lnTo>
                <a:lnTo>
                  <a:pt x="3988222" y="1948857"/>
                </a:lnTo>
                <a:lnTo>
                  <a:pt x="3991478" y="1950159"/>
                </a:lnTo>
                <a:lnTo>
                  <a:pt x="3994734" y="1952113"/>
                </a:lnTo>
                <a:lnTo>
                  <a:pt x="3998641" y="1954717"/>
                </a:lnTo>
                <a:lnTo>
                  <a:pt x="4001896" y="1957973"/>
                </a:lnTo>
                <a:lnTo>
                  <a:pt x="4009059" y="1963833"/>
                </a:lnTo>
                <a:lnTo>
                  <a:pt x="4013617" y="1969042"/>
                </a:lnTo>
                <a:lnTo>
                  <a:pt x="4018175" y="1973600"/>
                </a:lnTo>
                <a:lnTo>
                  <a:pt x="4022733" y="1978809"/>
                </a:lnTo>
                <a:lnTo>
                  <a:pt x="4027291" y="1983367"/>
                </a:lnTo>
                <a:lnTo>
                  <a:pt x="4031849" y="1986623"/>
                </a:lnTo>
                <a:lnTo>
                  <a:pt x="4036407" y="1993786"/>
                </a:lnTo>
                <a:lnTo>
                  <a:pt x="4042267" y="2000948"/>
                </a:lnTo>
                <a:lnTo>
                  <a:pt x="4045523" y="2004204"/>
                </a:lnTo>
                <a:lnTo>
                  <a:pt x="4048778" y="2007459"/>
                </a:lnTo>
                <a:lnTo>
                  <a:pt x="4051383" y="2008762"/>
                </a:lnTo>
                <a:lnTo>
                  <a:pt x="4054639" y="2009413"/>
                </a:lnTo>
                <a:lnTo>
                  <a:pt x="4058545" y="2010064"/>
                </a:lnTo>
                <a:lnTo>
                  <a:pt x="4063754" y="2009413"/>
                </a:lnTo>
                <a:lnTo>
                  <a:pt x="4068963" y="2007459"/>
                </a:lnTo>
                <a:lnTo>
                  <a:pt x="4075475" y="2005506"/>
                </a:lnTo>
                <a:lnTo>
                  <a:pt x="4081335" y="2003553"/>
                </a:lnTo>
                <a:lnTo>
                  <a:pt x="4086544" y="2001599"/>
                </a:lnTo>
                <a:lnTo>
                  <a:pt x="4091753" y="2000297"/>
                </a:lnTo>
                <a:lnTo>
                  <a:pt x="4095660" y="1999646"/>
                </a:lnTo>
                <a:lnTo>
                  <a:pt x="4100218" y="2002901"/>
                </a:lnTo>
                <a:lnTo>
                  <a:pt x="4104776" y="2008111"/>
                </a:lnTo>
                <a:lnTo>
                  <a:pt x="4107381" y="2010715"/>
                </a:lnTo>
                <a:lnTo>
                  <a:pt x="4109334" y="2012669"/>
                </a:lnTo>
                <a:lnTo>
                  <a:pt x="4111939" y="2013971"/>
                </a:lnTo>
                <a:lnTo>
                  <a:pt x="4113892" y="2014622"/>
                </a:lnTo>
                <a:lnTo>
                  <a:pt x="4116497" y="2013971"/>
                </a:lnTo>
                <a:lnTo>
                  <a:pt x="4120403" y="2012669"/>
                </a:lnTo>
                <a:lnTo>
                  <a:pt x="4123659" y="2010064"/>
                </a:lnTo>
                <a:lnTo>
                  <a:pt x="4127566" y="2006808"/>
                </a:lnTo>
                <a:lnTo>
                  <a:pt x="4131473" y="2004204"/>
                </a:lnTo>
                <a:lnTo>
                  <a:pt x="4135379" y="2001599"/>
                </a:lnTo>
                <a:lnTo>
                  <a:pt x="4138635" y="2000297"/>
                </a:lnTo>
                <a:lnTo>
                  <a:pt x="4141891" y="1999646"/>
                </a:lnTo>
                <a:lnTo>
                  <a:pt x="4143844" y="1998995"/>
                </a:lnTo>
                <a:lnTo>
                  <a:pt x="4146449" y="1998344"/>
                </a:lnTo>
                <a:lnTo>
                  <a:pt x="4149705" y="1998344"/>
                </a:lnTo>
                <a:lnTo>
                  <a:pt x="4153611" y="1998995"/>
                </a:lnTo>
                <a:lnTo>
                  <a:pt x="4160774" y="2000297"/>
                </a:lnTo>
                <a:lnTo>
                  <a:pt x="4167285" y="2002250"/>
                </a:lnTo>
                <a:lnTo>
                  <a:pt x="4170541" y="2002901"/>
                </a:lnTo>
                <a:lnTo>
                  <a:pt x="4175750" y="2005506"/>
                </a:lnTo>
                <a:lnTo>
                  <a:pt x="4178355" y="2006808"/>
                </a:lnTo>
                <a:lnTo>
                  <a:pt x="4180308" y="2008762"/>
                </a:lnTo>
                <a:lnTo>
                  <a:pt x="4181611" y="2010064"/>
                </a:lnTo>
                <a:lnTo>
                  <a:pt x="4182261" y="2012017"/>
                </a:lnTo>
                <a:lnTo>
                  <a:pt x="4174448" y="2017227"/>
                </a:lnTo>
                <a:lnTo>
                  <a:pt x="4167285" y="2023087"/>
                </a:lnTo>
                <a:lnTo>
                  <a:pt x="4166634" y="2025040"/>
                </a:lnTo>
                <a:lnTo>
                  <a:pt x="4166634" y="2026994"/>
                </a:lnTo>
                <a:lnTo>
                  <a:pt x="4166634" y="2029598"/>
                </a:lnTo>
                <a:lnTo>
                  <a:pt x="4167285" y="2031552"/>
                </a:lnTo>
                <a:lnTo>
                  <a:pt x="4168588" y="2035458"/>
                </a:lnTo>
                <a:lnTo>
                  <a:pt x="4169890" y="2038063"/>
                </a:lnTo>
                <a:lnTo>
                  <a:pt x="4168588" y="2040016"/>
                </a:lnTo>
                <a:lnTo>
                  <a:pt x="4166634" y="2041970"/>
                </a:lnTo>
                <a:lnTo>
                  <a:pt x="4164681" y="2043272"/>
                </a:lnTo>
                <a:lnTo>
                  <a:pt x="4162727" y="2044574"/>
                </a:lnTo>
                <a:lnTo>
                  <a:pt x="4158821" y="2046528"/>
                </a:lnTo>
                <a:lnTo>
                  <a:pt x="4154263" y="2048481"/>
                </a:lnTo>
                <a:lnTo>
                  <a:pt x="4149053" y="2051086"/>
                </a:lnTo>
                <a:lnTo>
                  <a:pt x="4143193" y="2053690"/>
                </a:lnTo>
                <a:lnTo>
                  <a:pt x="4139937" y="2055644"/>
                </a:lnTo>
                <a:lnTo>
                  <a:pt x="4137333" y="2057597"/>
                </a:lnTo>
                <a:lnTo>
                  <a:pt x="4135379" y="2059551"/>
                </a:lnTo>
                <a:lnTo>
                  <a:pt x="4134077" y="2060853"/>
                </a:lnTo>
                <a:lnTo>
                  <a:pt x="4132124" y="2066713"/>
                </a:lnTo>
                <a:lnTo>
                  <a:pt x="4131473" y="2075178"/>
                </a:lnTo>
                <a:lnTo>
                  <a:pt x="4130821" y="2079085"/>
                </a:lnTo>
                <a:lnTo>
                  <a:pt x="4131473" y="2083643"/>
                </a:lnTo>
                <a:lnTo>
                  <a:pt x="4132124" y="2086898"/>
                </a:lnTo>
                <a:lnTo>
                  <a:pt x="4134077" y="2088852"/>
                </a:lnTo>
                <a:lnTo>
                  <a:pt x="4137333" y="2093410"/>
                </a:lnTo>
                <a:lnTo>
                  <a:pt x="4141891" y="2097317"/>
                </a:lnTo>
                <a:lnTo>
                  <a:pt x="4144495" y="2099270"/>
                </a:lnTo>
                <a:lnTo>
                  <a:pt x="4147100" y="2100572"/>
                </a:lnTo>
                <a:lnTo>
                  <a:pt x="4149705" y="2101223"/>
                </a:lnTo>
                <a:lnTo>
                  <a:pt x="4151658" y="2101874"/>
                </a:lnTo>
                <a:lnTo>
                  <a:pt x="4155565" y="2099270"/>
                </a:lnTo>
                <a:lnTo>
                  <a:pt x="4158821" y="2096665"/>
                </a:lnTo>
                <a:lnTo>
                  <a:pt x="4162076" y="2092759"/>
                </a:lnTo>
                <a:lnTo>
                  <a:pt x="4164681" y="2088852"/>
                </a:lnTo>
                <a:lnTo>
                  <a:pt x="4164681" y="2080387"/>
                </a:lnTo>
                <a:lnTo>
                  <a:pt x="4164681" y="2071271"/>
                </a:lnTo>
                <a:lnTo>
                  <a:pt x="4165983" y="2069318"/>
                </a:lnTo>
                <a:lnTo>
                  <a:pt x="4167937" y="2067364"/>
                </a:lnTo>
                <a:lnTo>
                  <a:pt x="4169890" y="2066062"/>
                </a:lnTo>
                <a:lnTo>
                  <a:pt x="4172495" y="2064108"/>
                </a:lnTo>
                <a:lnTo>
                  <a:pt x="4177703" y="2060853"/>
                </a:lnTo>
                <a:lnTo>
                  <a:pt x="4182261" y="2058899"/>
                </a:lnTo>
                <a:lnTo>
                  <a:pt x="4186819" y="2058899"/>
                </a:lnTo>
                <a:lnTo>
                  <a:pt x="4192029" y="2060202"/>
                </a:lnTo>
                <a:lnTo>
                  <a:pt x="4194633" y="2061504"/>
                </a:lnTo>
                <a:lnTo>
                  <a:pt x="4197238" y="2062806"/>
                </a:lnTo>
                <a:lnTo>
                  <a:pt x="4199191" y="2064760"/>
                </a:lnTo>
                <a:lnTo>
                  <a:pt x="4200493" y="2066062"/>
                </a:lnTo>
                <a:lnTo>
                  <a:pt x="4201796" y="2072573"/>
                </a:lnTo>
                <a:lnTo>
                  <a:pt x="4203098" y="2076480"/>
                </a:lnTo>
                <a:lnTo>
                  <a:pt x="4205703" y="2077782"/>
                </a:lnTo>
                <a:lnTo>
                  <a:pt x="4208958" y="2079085"/>
                </a:lnTo>
                <a:lnTo>
                  <a:pt x="4212214" y="2080387"/>
                </a:lnTo>
                <a:lnTo>
                  <a:pt x="4216121" y="2081038"/>
                </a:lnTo>
                <a:lnTo>
                  <a:pt x="4223283" y="2081689"/>
                </a:lnTo>
                <a:lnTo>
                  <a:pt x="4228492" y="2081689"/>
                </a:lnTo>
                <a:lnTo>
                  <a:pt x="4235004" y="2078434"/>
                </a:lnTo>
                <a:lnTo>
                  <a:pt x="4240864" y="2073876"/>
                </a:lnTo>
                <a:lnTo>
                  <a:pt x="4246724" y="2068015"/>
                </a:lnTo>
                <a:lnTo>
                  <a:pt x="4251282" y="2063457"/>
                </a:lnTo>
                <a:lnTo>
                  <a:pt x="4255840" y="2060853"/>
                </a:lnTo>
                <a:lnTo>
                  <a:pt x="4261049" y="2056946"/>
                </a:lnTo>
                <a:lnTo>
                  <a:pt x="4263003" y="2054993"/>
                </a:lnTo>
                <a:lnTo>
                  <a:pt x="4264956" y="2052388"/>
                </a:lnTo>
                <a:lnTo>
                  <a:pt x="4266259" y="2050435"/>
                </a:lnTo>
                <a:lnTo>
                  <a:pt x="4266909" y="2048481"/>
                </a:lnTo>
                <a:lnTo>
                  <a:pt x="4267561" y="2047179"/>
                </a:lnTo>
                <a:lnTo>
                  <a:pt x="4267561" y="2045877"/>
                </a:lnTo>
                <a:lnTo>
                  <a:pt x="4266909" y="2043923"/>
                </a:lnTo>
                <a:lnTo>
                  <a:pt x="4266259" y="2041970"/>
                </a:lnTo>
                <a:lnTo>
                  <a:pt x="4263654" y="2038714"/>
                </a:lnTo>
                <a:lnTo>
                  <a:pt x="4261701" y="2035458"/>
                </a:lnTo>
                <a:lnTo>
                  <a:pt x="4259096" y="2034156"/>
                </a:lnTo>
                <a:lnTo>
                  <a:pt x="4255189" y="2032854"/>
                </a:lnTo>
                <a:lnTo>
                  <a:pt x="4253236" y="2032203"/>
                </a:lnTo>
                <a:lnTo>
                  <a:pt x="4251933" y="2030900"/>
                </a:lnTo>
                <a:lnTo>
                  <a:pt x="4249980" y="2029598"/>
                </a:lnTo>
                <a:lnTo>
                  <a:pt x="4249329" y="2028296"/>
                </a:lnTo>
                <a:lnTo>
                  <a:pt x="4249980" y="2025691"/>
                </a:lnTo>
                <a:lnTo>
                  <a:pt x="4251933" y="2021133"/>
                </a:lnTo>
                <a:lnTo>
                  <a:pt x="4254538" y="2017227"/>
                </a:lnTo>
                <a:lnTo>
                  <a:pt x="4256491" y="2014622"/>
                </a:lnTo>
                <a:lnTo>
                  <a:pt x="4261701" y="2007459"/>
                </a:lnTo>
                <a:lnTo>
                  <a:pt x="4266909" y="2002250"/>
                </a:lnTo>
                <a:lnTo>
                  <a:pt x="4266259" y="1996390"/>
                </a:lnTo>
                <a:lnTo>
                  <a:pt x="4264305" y="1989228"/>
                </a:lnTo>
                <a:lnTo>
                  <a:pt x="4263654" y="1985321"/>
                </a:lnTo>
                <a:lnTo>
                  <a:pt x="4263654" y="1982065"/>
                </a:lnTo>
                <a:lnTo>
                  <a:pt x="4263654" y="1978809"/>
                </a:lnTo>
                <a:lnTo>
                  <a:pt x="4264305" y="1976856"/>
                </a:lnTo>
                <a:lnTo>
                  <a:pt x="4266909" y="1974903"/>
                </a:lnTo>
                <a:lnTo>
                  <a:pt x="4269514" y="1974251"/>
                </a:lnTo>
                <a:lnTo>
                  <a:pt x="4273421" y="1974251"/>
                </a:lnTo>
                <a:lnTo>
                  <a:pt x="4276677" y="1974251"/>
                </a:lnTo>
                <a:lnTo>
                  <a:pt x="4284490" y="1974903"/>
                </a:lnTo>
                <a:lnTo>
                  <a:pt x="4289699" y="1974251"/>
                </a:lnTo>
                <a:lnTo>
                  <a:pt x="4291653" y="1973600"/>
                </a:lnTo>
                <a:lnTo>
                  <a:pt x="4293606" y="1972298"/>
                </a:lnTo>
                <a:lnTo>
                  <a:pt x="4296211" y="1970345"/>
                </a:lnTo>
                <a:lnTo>
                  <a:pt x="4298815" y="1967740"/>
                </a:lnTo>
                <a:lnTo>
                  <a:pt x="4301420" y="1965135"/>
                </a:lnTo>
                <a:lnTo>
                  <a:pt x="4304025" y="1963182"/>
                </a:lnTo>
                <a:lnTo>
                  <a:pt x="4307280" y="1961880"/>
                </a:lnTo>
                <a:lnTo>
                  <a:pt x="4309885" y="1961229"/>
                </a:lnTo>
                <a:lnTo>
                  <a:pt x="4314443" y="1961880"/>
                </a:lnTo>
                <a:lnTo>
                  <a:pt x="4319001" y="1963182"/>
                </a:lnTo>
                <a:lnTo>
                  <a:pt x="4324210" y="1964484"/>
                </a:lnTo>
                <a:lnTo>
                  <a:pt x="4328117" y="1966438"/>
                </a:lnTo>
                <a:lnTo>
                  <a:pt x="4332675" y="1972949"/>
                </a:lnTo>
                <a:lnTo>
                  <a:pt x="4337233" y="1982065"/>
                </a:lnTo>
                <a:lnTo>
                  <a:pt x="4341791" y="1991832"/>
                </a:lnTo>
                <a:lnTo>
                  <a:pt x="4346349" y="1999646"/>
                </a:lnTo>
                <a:lnTo>
                  <a:pt x="4356115" y="2008762"/>
                </a:lnTo>
                <a:lnTo>
                  <a:pt x="4367836" y="2019831"/>
                </a:lnTo>
                <a:lnTo>
                  <a:pt x="4379557" y="2030249"/>
                </a:lnTo>
                <a:lnTo>
                  <a:pt x="4389323" y="2038063"/>
                </a:lnTo>
                <a:lnTo>
                  <a:pt x="4396486" y="2044574"/>
                </a:lnTo>
                <a:lnTo>
                  <a:pt x="4406253" y="2051086"/>
                </a:lnTo>
                <a:lnTo>
                  <a:pt x="4415369" y="2057597"/>
                </a:lnTo>
                <a:lnTo>
                  <a:pt x="4422531" y="2063457"/>
                </a:lnTo>
                <a:lnTo>
                  <a:pt x="4425787" y="2071271"/>
                </a:lnTo>
                <a:lnTo>
                  <a:pt x="4429043" y="2081689"/>
                </a:lnTo>
                <a:lnTo>
                  <a:pt x="4431647" y="2091456"/>
                </a:lnTo>
                <a:lnTo>
                  <a:pt x="4434903" y="2099270"/>
                </a:lnTo>
                <a:lnTo>
                  <a:pt x="4440763" y="2109688"/>
                </a:lnTo>
                <a:lnTo>
                  <a:pt x="4448577" y="2122060"/>
                </a:lnTo>
                <a:lnTo>
                  <a:pt x="4455740" y="2135083"/>
                </a:lnTo>
                <a:lnTo>
                  <a:pt x="4460949" y="2145501"/>
                </a:lnTo>
                <a:lnTo>
                  <a:pt x="4463553" y="2153315"/>
                </a:lnTo>
                <a:lnTo>
                  <a:pt x="4466158" y="2163733"/>
                </a:lnTo>
                <a:lnTo>
                  <a:pt x="4468763" y="2174802"/>
                </a:lnTo>
                <a:lnTo>
                  <a:pt x="4471367" y="2183918"/>
                </a:lnTo>
                <a:lnTo>
                  <a:pt x="4471367" y="2187825"/>
                </a:lnTo>
                <a:lnTo>
                  <a:pt x="4471367" y="2191732"/>
                </a:lnTo>
                <a:lnTo>
                  <a:pt x="4468111" y="2191732"/>
                </a:lnTo>
                <a:lnTo>
                  <a:pt x="4466158" y="2191732"/>
                </a:lnTo>
                <a:lnTo>
                  <a:pt x="4464205" y="2190430"/>
                </a:lnTo>
                <a:lnTo>
                  <a:pt x="4460949" y="2189127"/>
                </a:lnTo>
                <a:lnTo>
                  <a:pt x="4459647" y="2188476"/>
                </a:lnTo>
                <a:lnTo>
                  <a:pt x="4458344" y="2188476"/>
                </a:lnTo>
                <a:lnTo>
                  <a:pt x="4457042" y="2188476"/>
                </a:lnTo>
                <a:lnTo>
                  <a:pt x="4456391" y="2189127"/>
                </a:lnTo>
                <a:lnTo>
                  <a:pt x="4454437" y="2189127"/>
                </a:lnTo>
                <a:lnTo>
                  <a:pt x="4452484" y="2190430"/>
                </a:lnTo>
                <a:lnTo>
                  <a:pt x="4450531" y="2191732"/>
                </a:lnTo>
                <a:lnTo>
                  <a:pt x="4448577" y="2193034"/>
                </a:lnTo>
                <a:lnTo>
                  <a:pt x="4445321" y="2197592"/>
                </a:lnTo>
                <a:lnTo>
                  <a:pt x="4442717" y="2201499"/>
                </a:lnTo>
                <a:lnTo>
                  <a:pt x="4442717" y="2201509"/>
                </a:lnTo>
                <a:lnTo>
                  <a:pt x="4444894" y="2198243"/>
                </a:lnTo>
                <a:lnTo>
                  <a:pt x="4448149" y="2194336"/>
                </a:lnTo>
                <a:lnTo>
                  <a:pt x="4450102" y="2192383"/>
                </a:lnTo>
                <a:lnTo>
                  <a:pt x="4452055" y="2191080"/>
                </a:lnTo>
                <a:lnTo>
                  <a:pt x="4454008" y="2189778"/>
                </a:lnTo>
                <a:lnTo>
                  <a:pt x="4455961" y="2189778"/>
                </a:lnTo>
                <a:lnTo>
                  <a:pt x="4456612" y="2189127"/>
                </a:lnTo>
                <a:lnTo>
                  <a:pt x="4457914" y="2189127"/>
                </a:lnTo>
                <a:lnTo>
                  <a:pt x="4459216" y="2189127"/>
                </a:lnTo>
                <a:lnTo>
                  <a:pt x="4460517" y="2189778"/>
                </a:lnTo>
                <a:lnTo>
                  <a:pt x="4463772" y="2191731"/>
                </a:lnTo>
                <a:lnTo>
                  <a:pt x="4465725" y="2192383"/>
                </a:lnTo>
                <a:lnTo>
                  <a:pt x="4467678" y="2192383"/>
                </a:lnTo>
                <a:lnTo>
                  <a:pt x="4470933" y="2192383"/>
                </a:lnTo>
                <a:lnTo>
                  <a:pt x="4470282" y="2195638"/>
                </a:lnTo>
                <a:lnTo>
                  <a:pt x="4469631" y="2199545"/>
                </a:lnTo>
                <a:lnTo>
                  <a:pt x="4469631" y="2200847"/>
                </a:lnTo>
                <a:lnTo>
                  <a:pt x="4469631" y="2202801"/>
                </a:lnTo>
                <a:lnTo>
                  <a:pt x="4470282" y="2204103"/>
                </a:lnTo>
                <a:lnTo>
                  <a:pt x="4470933" y="2204754"/>
                </a:lnTo>
                <a:lnTo>
                  <a:pt x="4472235" y="2208010"/>
                </a:lnTo>
                <a:lnTo>
                  <a:pt x="4474839" y="2210614"/>
                </a:lnTo>
                <a:lnTo>
                  <a:pt x="4478094" y="2213219"/>
                </a:lnTo>
                <a:lnTo>
                  <a:pt x="4481349" y="2215824"/>
                </a:lnTo>
                <a:lnTo>
                  <a:pt x="4487207" y="2221033"/>
                </a:lnTo>
                <a:lnTo>
                  <a:pt x="4491113" y="2224939"/>
                </a:lnTo>
                <a:lnTo>
                  <a:pt x="4495019" y="2230800"/>
                </a:lnTo>
                <a:lnTo>
                  <a:pt x="4498274" y="2236009"/>
                </a:lnTo>
                <a:lnTo>
                  <a:pt x="4501529" y="2241869"/>
                </a:lnTo>
                <a:lnTo>
                  <a:pt x="4504133" y="2246427"/>
                </a:lnTo>
                <a:lnTo>
                  <a:pt x="4506737" y="2252938"/>
                </a:lnTo>
                <a:lnTo>
                  <a:pt x="4509991" y="2260101"/>
                </a:lnTo>
                <a:lnTo>
                  <a:pt x="4513897" y="2267915"/>
                </a:lnTo>
                <a:lnTo>
                  <a:pt x="4516501" y="2274426"/>
                </a:lnTo>
                <a:lnTo>
                  <a:pt x="4519105" y="2277682"/>
                </a:lnTo>
                <a:lnTo>
                  <a:pt x="4523011" y="2282240"/>
                </a:lnTo>
                <a:lnTo>
                  <a:pt x="4525615" y="2287449"/>
                </a:lnTo>
                <a:lnTo>
                  <a:pt x="4526917" y="2292007"/>
                </a:lnTo>
                <a:lnTo>
                  <a:pt x="4526266" y="2296565"/>
                </a:lnTo>
                <a:lnTo>
                  <a:pt x="4523662" y="2301123"/>
                </a:lnTo>
                <a:lnTo>
                  <a:pt x="4521709" y="2305681"/>
                </a:lnTo>
                <a:lnTo>
                  <a:pt x="4519105" y="2309587"/>
                </a:lnTo>
                <a:lnTo>
                  <a:pt x="4519105" y="2312843"/>
                </a:lnTo>
                <a:lnTo>
                  <a:pt x="4519756" y="2316099"/>
                </a:lnTo>
                <a:lnTo>
                  <a:pt x="4519756" y="2317401"/>
                </a:lnTo>
                <a:lnTo>
                  <a:pt x="4520407" y="2318703"/>
                </a:lnTo>
                <a:lnTo>
                  <a:pt x="4521058" y="2320006"/>
                </a:lnTo>
                <a:lnTo>
                  <a:pt x="4521709" y="2320006"/>
                </a:lnTo>
                <a:lnTo>
                  <a:pt x="4522360" y="2321959"/>
                </a:lnTo>
                <a:lnTo>
                  <a:pt x="4523662" y="2323261"/>
                </a:lnTo>
                <a:lnTo>
                  <a:pt x="4524964" y="2323912"/>
                </a:lnTo>
                <a:lnTo>
                  <a:pt x="4526917" y="2324564"/>
                </a:lnTo>
                <a:lnTo>
                  <a:pt x="4531473" y="2325866"/>
                </a:lnTo>
                <a:lnTo>
                  <a:pt x="4534728" y="2327819"/>
                </a:lnTo>
                <a:lnTo>
                  <a:pt x="4535379" y="2331726"/>
                </a:lnTo>
                <a:lnTo>
                  <a:pt x="4535379" y="2336935"/>
                </a:lnTo>
                <a:lnTo>
                  <a:pt x="4534728" y="2340842"/>
                </a:lnTo>
                <a:lnTo>
                  <a:pt x="4534728" y="2343447"/>
                </a:lnTo>
                <a:lnTo>
                  <a:pt x="4533427" y="2347353"/>
                </a:lnTo>
                <a:lnTo>
                  <a:pt x="4532125" y="2351260"/>
                </a:lnTo>
                <a:lnTo>
                  <a:pt x="4534077" y="2353214"/>
                </a:lnTo>
                <a:lnTo>
                  <a:pt x="4536681" y="2354516"/>
                </a:lnTo>
                <a:lnTo>
                  <a:pt x="4539936" y="2355818"/>
                </a:lnTo>
                <a:lnTo>
                  <a:pt x="4541889" y="2356469"/>
                </a:lnTo>
                <a:lnTo>
                  <a:pt x="4546446" y="2355167"/>
                </a:lnTo>
                <a:lnTo>
                  <a:pt x="4551654" y="2353214"/>
                </a:lnTo>
                <a:lnTo>
                  <a:pt x="4556861" y="2351260"/>
                </a:lnTo>
                <a:lnTo>
                  <a:pt x="4560116" y="2348656"/>
                </a:lnTo>
                <a:lnTo>
                  <a:pt x="4562720" y="2347353"/>
                </a:lnTo>
                <a:lnTo>
                  <a:pt x="4565324" y="2345400"/>
                </a:lnTo>
                <a:lnTo>
                  <a:pt x="4568579" y="2342796"/>
                </a:lnTo>
                <a:lnTo>
                  <a:pt x="4571183" y="2339540"/>
                </a:lnTo>
                <a:lnTo>
                  <a:pt x="4576391" y="2333680"/>
                </a:lnTo>
                <a:lnTo>
                  <a:pt x="4580947" y="2330424"/>
                </a:lnTo>
                <a:lnTo>
                  <a:pt x="4590712" y="2329122"/>
                </a:lnTo>
                <a:lnTo>
                  <a:pt x="4598524" y="2327819"/>
                </a:lnTo>
                <a:lnTo>
                  <a:pt x="4600477" y="2325215"/>
                </a:lnTo>
                <a:lnTo>
                  <a:pt x="4602429" y="2321959"/>
                </a:lnTo>
                <a:lnTo>
                  <a:pt x="4604383" y="2318703"/>
                </a:lnTo>
                <a:lnTo>
                  <a:pt x="4605684" y="2314797"/>
                </a:lnTo>
                <a:lnTo>
                  <a:pt x="4607637" y="2306332"/>
                </a:lnTo>
                <a:lnTo>
                  <a:pt x="4608939" y="2299820"/>
                </a:lnTo>
                <a:lnTo>
                  <a:pt x="4606335" y="2294611"/>
                </a:lnTo>
                <a:lnTo>
                  <a:pt x="4603731" y="2288100"/>
                </a:lnTo>
                <a:lnTo>
                  <a:pt x="4601128" y="2281589"/>
                </a:lnTo>
                <a:lnTo>
                  <a:pt x="4598524" y="2277031"/>
                </a:lnTo>
                <a:lnTo>
                  <a:pt x="4593967" y="2273124"/>
                </a:lnTo>
                <a:lnTo>
                  <a:pt x="4588759" y="2268566"/>
                </a:lnTo>
                <a:lnTo>
                  <a:pt x="4586155" y="2266612"/>
                </a:lnTo>
                <a:lnTo>
                  <a:pt x="4584202" y="2264008"/>
                </a:lnTo>
                <a:lnTo>
                  <a:pt x="4582249" y="2262054"/>
                </a:lnTo>
                <a:lnTo>
                  <a:pt x="4580947" y="2258799"/>
                </a:lnTo>
                <a:lnTo>
                  <a:pt x="4581598" y="2254241"/>
                </a:lnTo>
                <a:lnTo>
                  <a:pt x="4582900" y="2247078"/>
                </a:lnTo>
                <a:lnTo>
                  <a:pt x="4584853" y="2239916"/>
                </a:lnTo>
                <a:lnTo>
                  <a:pt x="4588759" y="2233404"/>
                </a:lnTo>
                <a:lnTo>
                  <a:pt x="4590061" y="2230800"/>
                </a:lnTo>
                <a:lnTo>
                  <a:pt x="4592665" y="2226893"/>
                </a:lnTo>
                <a:lnTo>
                  <a:pt x="4595269" y="2223637"/>
                </a:lnTo>
                <a:lnTo>
                  <a:pt x="4599175" y="2220382"/>
                </a:lnTo>
                <a:lnTo>
                  <a:pt x="4605684" y="2213870"/>
                </a:lnTo>
                <a:lnTo>
                  <a:pt x="4611543" y="2207359"/>
                </a:lnTo>
                <a:lnTo>
                  <a:pt x="4611543" y="2203452"/>
                </a:lnTo>
                <a:lnTo>
                  <a:pt x="4612194" y="2198894"/>
                </a:lnTo>
                <a:lnTo>
                  <a:pt x="4612194" y="2196941"/>
                </a:lnTo>
                <a:lnTo>
                  <a:pt x="4612194" y="2194987"/>
                </a:lnTo>
                <a:lnTo>
                  <a:pt x="4612194" y="2193685"/>
                </a:lnTo>
                <a:lnTo>
                  <a:pt x="4611543" y="2192383"/>
                </a:lnTo>
                <a:lnTo>
                  <a:pt x="4610892" y="2190429"/>
                </a:lnTo>
                <a:lnTo>
                  <a:pt x="4609590" y="2189127"/>
                </a:lnTo>
                <a:lnTo>
                  <a:pt x="4608288" y="2188476"/>
                </a:lnTo>
                <a:lnTo>
                  <a:pt x="4605684" y="2187173"/>
                </a:lnTo>
                <a:lnTo>
                  <a:pt x="4601779" y="2185871"/>
                </a:lnTo>
                <a:lnTo>
                  <a:pt x="4598524" y="2184569"/>
                </a:lnTo>
                <a:lnTo>
                  <a:pt x="4597222" y="2182616"/>
                </a:lnTo>
                <a:lnTo>
                  <a:pt x="4595920" y="2179360"/>
                </a:lnTo>
                <a:lnTo>
                  <a:pt x="4594618" y="2176104"/>
                </a:lnTo>
                <a:lnTo>
                  <a:pt x="4593967" y="2172848"/>
                </a:lnTo>
                <a:lnTo>
                  <a:pt x="4592665" y="2165686"/>
                </a:lnTo>
                <a:lnTo>
                  <a:pt x="4590712" y="2159175"/>
                </a:lnTo>
                <a:lnTo>
                  <a:pt x="4587457" y="2153965"/>
                </a:lnTo>
                <a:lnTo>
                  <a:pt x="4583551" y="2148756"/>
                </a:lnTo>
                <a:lnTo>
                  <a:pt x="4581598" y="2146152"/>
                </a:lnTo>
                <a:lnTo>
                  <a:pt x="4579645" y="2142896"/>
                </a:lnTo>
                <a:lnTo>
                  <a:pt x="4577042" y="2140292"/>
                </a:lnTo>
                <a:lnTo>
                  <a:pt x="4573787" y="2137687"/>
                </a:lnTo>
                <a:lnTo>
                  <a:pt x="4570532" y="2134431"/>
                </a:lnTo>
                <a:lnTo>
                  <a:pt x="4568579" y="2131827"/>
                </a:lnTo>
                <a:lnTo>
                  <a:pt x="4567928" y="2130524"/>
                </a:lnTo>
                <a:lnTo>
                  <a:pt x="4567277" y="2128571"/>
                </a:lnTo>
                <a:lnTo>
                  <a:pt x="4567277" y="2127268"/>
                </a:lnTo>
                <a:lnTo>
                  <a:pt x="4567277" y="2125315"/>
                </a:lnTo>
                <a:lnTo>
                  <a:pt x="4567928" y="2123361"/>
                </a:lnTo>
                <a:lnTo>
                  <a:pt x="4569230" y="2120757"/>
                </a:lnTo>
                <a:lnTo>
                  <a:pt x="4571183" y="2118152"/>
                </a:lnTo>
                <a:lnTo>
                  <a:pt x="4573787" y="2115548"/>
                </a:lnTo>
                <a:lnTo>
                  <a:pt x="4578995" y="2110990"/>
                </a:lnTo>
                <a:lnTo>
                  <a:pt x="4583551" y="2107734"/>
                </a:lnTo>
                <a:lnTo>
                  <a:pt x="4587457" y="2105130"/>
                </a:lnTo>
                <a:lnTo>
                  <a:pt x="4592665" y="2102525"/>
                </a:lnTo>
                <a:lnTo>
                  <a:pt x="4597873" y="2100572"/>
                </a:lnTo>
                <a:lnTo>
                  <a:pt x="4603731" y="2098618"/>
                </a:lnTo>
                <a:lnTo>
                  <a:pt x="4608939" y="2096665"/>
                </a:lnTo>
                <a:lnTo>
                  <a:pt x="4613496" y="2094711"/>
                </a:lnTo>
                <a:lnTo>
                  <a:pt x="4618053" y="2092107"/>
                </a:lnTo>
                <a:lnTo>
                  <a:pt x="4621308" y="2089502"/>
                </a:lnTo>
                <a:lnTo>
                  <a:pt x="4623261" y="2086247"/>
                </a:lnTo>
                <a:lnTo>
                  <a:pt x="4625214" y="2082340"/>
                </a:lnTo>
                <a:lnTo>
                  <a:pt x="4626515" y="2077782"/>
                </a:lnTo>
                <a:lnTo>
                  <a:pt x="4627817" y="2073224"/>
                </a:lnTo>
                <a:lnTo>
                  <a:pt x="4629770" y="2064108"/>
                </a:lnTo>
                <a:lnTo>
                  <a:pt x="4631723" y="2056945"/>
                </a:lnTo>
                <a:lnTo>
                  <a:pt x="4634327" y="2049783"/>
                </a:lnTo>
                <a:lnTo>
                  <a:pt x="4639535" y="2041318"/>
                </a:lnTo>
                <a:lnTo>
                  <a:pt x="4642790" y="2038713"/>
                </a:lnTo>
                <a:lnTo>
                  <a:pt x="4647998" y="2034807"/>
                </a:lnTo>
                <a:lnTo>
                  <a:pt x="4653856" y="2030249"/>
                </a:lnTo>
                <a:lnTo>
                  <a:pt x="4657111" y="2026342"/>
                </a:lnTo>
                <a:lnTo>
                  <a:pt x="4657762" y="2023737"/>
                </a:lnTo>
                <a:lnTo>
                  <a:pt x="4657762" y="2021133"/>
                </a:lnTo>
                <a:lnTo>
                  <a:pt x="4657111" y="2017877"/>
                </a:lnTo>
                <a:lnTo>
                  <a:pt x="4656460" y="2015272"/>
                </a:lnTo>
                <a:lnTo>
                  <a:pt x="4654507" y="2009412"/>
                </a:lnTo>
                <a:lnTo>
                  <a:pt x="4651903" y="2004854"/>
                </a:lnTo>
                <a:lnTo>
                  <a:pt x="4649951" y="2002901"/>
                </a:lnTo>
                <a:lnTo>
                  <a:pt x="4646696" y="2000947"/>
                </a:lnTo>
                <a:lnTo>
                  <a:pt x="4644092" y="1998343"/>
                </a:lnTo>
                <a:lnTo>
                  <a:pt x="4642139" y="1995087"/>
                </a:lnTo>
                <a:lnTo>
                  <a:pt x="4642139" y="1993134"/>
                </a:lnTo>
                <a:lnTo>
                  <a:pt x="4642139" y="1991180"/>
                </a:lnTo>
                <a:lnTo>
                  <a:pt x="4642790" y="1989227"/>
                </a:lnTo>
                <a:lnTo>
                  <a:pt x="4644092" y="1987274"/>
                </a:lnTo>
                <a:lnTo>
                  <a:pt x="4647347" y="1984669"/>
                </a:lnTo>
                <a:lnTo>
                  <a:pt x="4651903" y="1982064"/>
                </a:lnTo>
                <a:lnTo>
                  <a:pt x="4654507" y="1980111"/>
                </a:lnTo>
                <a:lnTo>
                  <a:pt x="4657111" y="1978158"/>
                </a:lnTo>
                <a:lnTo>
                  <a:pt x="4657762" y="1976855"/>
                </a:lnTo>
                <a:lnTo>
                  <a:pt x="4659064" y="1975553"/>
                </a:lnTo>
                <a:lnTo>
                  <a:pt x="4659715" y="1973600"/>
                </a:lnTo>
                <a:lnTo>
                  <a:pt x="4659715" y="1972297"/>
                </a:lnTo>
                <a:lnTo>
                  <a:pt x="4655809" y="1968391"/>
                </a:lnTo>
                <a:lnTo>
                  <a:pt x="4649299" y="1964484"/>
                </a:lnTo>
                <a:lnTo>
                  <a:pt x="4649299" y="1961879"/>
                </a:lnTo>
                <a:lnTo>
                  <a:pt x="4649951" y="1957972"/>
                </a:lnTo>
                <a:lnTo>
                  <a:pt x="4650601" y="1954717"/>
                </a:lnTo>
                <a:lnTo>
                  <a:pt x="4651903" y="1951461"/>
                </a:lnTo>
                <a:lnTo>
                  <a:pt x="4655809" y="1948856"/>
                </a:lnTo>
                <a:lnTo>
                  <a:pt x="4660366" y="1947554"/>
                </a:lnTo>
                <a:lnTo>
                  <a:pt x="4665574" y="1945601"/>
                </a:lnTo>
                <a:lnTo>
                  <a:pt x="4671433" y="1944950"/>
                </a:lnTo>
                <a:lnTo>
                  <a:pt x="4683150" y="1944298"/>
                </a:lnTo>
                <a:lnTo>
                  <a:pt x="4692915" y="1944298"/>
                </a:lnTo>
                <a:lnTo>
                  <a:pt x="4698773" y="1942345"/>
                </a:lnTo>
                <a:lnTo>
                  <a:pt x="4706585" y="1941694"/>
                </a:lnTo>
                <a:lnTo>
                  <a:pt x="4714397" y="1940392"/>
                </a:lnTo>
                <a:lnTo>
                  <a:pt x="4721557" y="1939089"/>
                </a:lnTo>
                <a:lnTo>
                  <a:pt x="4731973" y="1933880"/>
                </a:lnTo>
                <a:lnTo>
                  <a:pt x="4743691" y="1927369"/>
                </a:lnTo>
                <a:lnTo>
                  <a:pt x="4755408" y="1920206"/>
                </a:lnTo>
                <a:lnTo>
                  <a:pt x="4764522" y="1913044"/>
                </a:lnTo>
                <a:lnTo>
                  <a:pt x="4770380" y="1905881"/>
                </a:lnTo>
                <a:lnTo>
                  <a:pt x="4776890" y="1897416"/>
                </a:lnTo>
                <a:lnTo>
                  <a:pt x="4782749" y="1888952"/>
                </a:lnTo>
                <a:lnTo>
                  <a:pt x="4787306" y="1882440"/>
                </a:lnTo>
                <a:lnTo>
                  <a:pt x="4794466" y="1875929"/>
                </a:lnTo>
                <a:lnTo>
                  <a:pt x="4804231" y="1869418"/>
                </a:lnTo>
                <a:lnTo>
                  <a:pt x="4813345" y="1862906"/>
                </a:lnTo>
                <a:lnTo>
                  <a:pt x="4820505" y="1857046"/>
                </a:lnTo>
                <a:lnTo>
                  <a:pt x="4824411" y="1854441"/>
                </a:lnTo>
                <a:lnTo>
                  <a:pt x="4828968" y="1849883"/>
                </a:lnTo>
                <a:lnTo>
                  <a:pt x="4833525" y="1845977"/>
                </a:lnTo>
                <a:lnTo>
                  <a:pt x="4836129" y="1841419"/>
                </a:lnTo>
                <a:lnTo>
                  <a:pt x="4838082" y="1839465"/>
                </a:lnTo>
                <a:lnTo>
                  <a:pt x="4840035" y="1836209"/>
                </a:lnTo>
                <a:lnTo>
                  <a:pt x="4841336" y="1832303"/>
                </a:lnTo>
                <a:lnTo>
                  <a:pt x="4842638" y="1828396"/>
                </a:lnTo>
                <a:lnTo>
                  <a:pt x="4845893" y="1820582"/>
                </a:lnTo>
                <a:lnTo>
                  <a:pt x="4849148" y="1812768"/>
                </a:lnTo>
                <a:lnTo>
                  <a:pt x="4854356" y="1809513"/>
                </a:lnTo>
                <a:lnTo>
                  <a:pt x="4860215" y="1805606"/>
                </a:lnTo>
                <a:lnTo>
                  <a:pt x="4866724" y="1802350"/>
                </a:lnTo>
                <a:lnTo>
                  <a:pt x="4871932" y="1800397"/>
                </a:lnTo>
                <a:lnTo>
                  <a:pt x="4877791" y="1795188"/>
                </a:lnTo>
                <a:lnTo>
                  <a:pt x="4882999" y="1789328"/>
                </a:lnTo>
                <a:lnTo>
                  <a:pt x="4888207" y="1783467"/>
                </a:lnTo>
                <a:lnTo>
                  <a:pt x="4892112" y="1780212"/>
                </a:lnTo>
                <a:lnTo>
                  <a:pt x="4896669" y="1778258"/>
                </a:lnTo>
                <a:lnTo>
                  <a:pt x="4902528" y="1776956"/>
                </a:lnTo>
                <a:lnTo>
                  <a:pt x="4905132" y="1776305"/>
                </a:lnTo>
                <a:lnTo>
                  <a:pt x="4907735" y="1776305"/>
                </a:lnTo>
                <a:lnTo>
                  <a:pt x="4910339" y="1776305"/>
                </a:lnTo>
                <a:lnTo>
                  <a:pt x="4912293" y="1777607"/>
                </a:lnTo>
                <a:lnTo>
                  <a:pt x="4913594" y="1785421"/>
                </a:lnTo>
                <a:lnTo>
                  <a:pt x="4914896" y="1795188"/>
                </a:lnTo>
                <a:lnTo>
                  <a:pt x="4919453" y="1799095"/>
                </a:lnTo>
                <a:lnTo>
                  <a:pt x="4925312" y="1802350"/>
                </a:lnTo>
                <a:lnTo>
                  <a:pt x="4931821" y="1805606"/>
                </a:lnTo>
                <a:lnTo>
                  <a:pt x="4937680" y="1807559"/>
                </a:lnTo>
                <a:lnTo>
                  <a:pt x="4941586" y="1808211"/>
                </a:lnTo>
                <a:lnTo>
                  <a:pt x="4945492" y="1808862"/>
                </a:lnTo>
                <a:lnTo>
                  <a:pt x="4950700" y="1808211"/>
                </a:lnTo>
                <a:lnTo>
                  <a:pt x="4955257" y="1807559"/>
                </a:lnTo>
                <a:lnTo>
                  <a:pt x="4959813" y="1807559"/>
                </a:lnTo>
                <a:lnTo>
                  <a:pt x="4964370" y="1806908"/>
                </a:lnTo>
                <a:lnTo>
                  <a:pt x="4968276" y="1807559"/>
                </a:lnTo>
                <a:lnTo>
                  <a:pt x="4971531" y="1807559"/>
                </a:lnTo>
                <a:lnTo>
                  <a:pt x="4974786" y="1809513"/>
                </a:lnTo>
                <a:lnTo>
                  <a:pt x="4978041" y="1811466"/>
                </a:lnTo>
                <a:lnTo>
                  <a:pt x="4980645" y="1814071"/>
                </a:lnTo>
                <a:lnTo>
                  <a:pt x="4983899" y="1817978"/>
                </a:lnTo>
                <a:lnTo>
                  <a:pt x="4989758" y="1823838"/>
                </a:lnTo>
                <a:lnTo>
                  <a:pt x="4994315" y="1829047"/>
                </a:lnTo>
                <a:lnTo>
                  <a:pt x="4996268" y="1835558"/>
                </a:lnTo>
                <a:lnTo>
                  <a:pt x="4998221" y="1844023"/>
                </a:lnTo>
                <a:lnTo>
                  <a:pt x="4999523" y="1852488"/>
                </a:lnTo>
                <a:lnTo>
                  <a:pt x="4999523" y="1859650"/>
                </a:lnTo>
                <a:lnTo>
                  <a:pt x="5000174" y="1864860"/>
                </a:lnTo>
                <a:lnTo>
                  <a:pt x="5000825" y="1870720"/>
                </a:lnTo>
                <a:lnTo>
                  <a:pt x="5000825" y="1876580"/>
                </a:lnTo>
                <a:lnTo>
                  <a:pt x="5000174" y="1883091"/>
                </a:lnTo>
                <a:lnTo>
                  <a:pt x="4998872" y="1895463"/>
                </a:lnTo>
                <a:lnTo>
                  <a:pt x="4996919" y="1905230"/>
                </a:lnTo>
                <a:lnTo>
                  <a:pt x="4994315" y="1912393"/>
                </a:lnTo>
                <a:lnTo>
                  <a:pt x="4991060" y="1920857"/>
                </a:lnTo>
                <a:lnTo>
                  <a:pt x="4987154" y="1929322"/>
                </a:lnTo>
                <a:lnTo>
                  <a:pt x="4984550" y="1936485"/>
                </a:lnTo>
                <a:lnTo>
                  <a:pt x="4978691" y="1943647"/>
                </a:lnTo>
                <a:lnTo>
                  <a:pt x="4971531" y="1951461"/>
                </a:lnTo>
                <a:lnTo>
                  <a:pt x="4963068" y="1959926"/>
                </a:lnTo>
                <a:lnTo>
                  <a:pt x="4956559" y="1967088"/>
                </a:lnTo>
                <a:lnTo>
                  <a:pt x="4951351" y="1973600"/>
                </a:lnTo>
                <a:lnTo>
                  <a:pt x="4945492" y="1979460"/>
                </a:lnTo>
                <a:lnTo>
                  <a:pt x="4942888" y="1988576"/>
                </a:lnTo>
                <a:lnTo>
                  <a:pt x="4940284" y="1997692"/>
                </a:lnTo>
                <a:lnTo>
                  <a:pt x="4932473" y="2002250"/>
                </a:lnTo>
                <a:lnTo>
                  <a:pt x="4922708" y="2007459"/>
                </a:lnTo>
                <a:lnTo>
                  <a:pt x="4914896" y="2010063"/>
                </a:lnTo>
                <a:lnTo>
                  <a:pt x="4907735" y="2012668"/>
                </a:lnTo>
                <a:lnTo>
                  <a:pt x="4904481" y="2014621"/>
                </a:lnTo>
                <a:lnTo>
                  <a:pt x="4901226" y="2016575"/>
                </a:lnTo>
                <a:lnTo>
                  <a:pt x="4897320" y="2019830"/>
                </a:lnTo>
                <a:lnTo>
                  <a:pt x="4894716" y="2023737"/>
                </a:lnTo>
                <a:lnTo>
                  <a:pt x="4893414" y="2028946"/>
                </a:lnTo>
                <a:lnTo>
                  <a:pt x="4892763" y="2036760"/>
                </a:lnTo>
                <a:lnTo>
                  <a:pt x="4893414" y="2044574"/>
                </a:lnTo>
                <a:lnTo>
                  <a:pt x="4894716" y="2051736"/>
                </a:lnTo>
                <a:lnTo>
                  <a:pt x="4897971" y="2056294"/>
                </a:lnTo>
                <a:lnTo>
                  <a:pt x="4902528" y="2061503"/>
                </a:lnTo>
                <a:lnTo>
                  <a:pt x="4907085" y="2067364"/>
                </a:lnTo>
                <a:lnTo>
                  <a:pt x="4910339" y="2071922"/>
                </a:lnTo>
                <a:lnTo>
                  <a:pt x="4911641" y="2079084"/>
                </a:lnTo>
                <a:lnTo>
                  <a:pt x="4912943" y="2088200"/>
                </a:lnTo>
                <a:lnTo>
                  <a:pt x="4913594" y="2093409"/>
                </a:lnTo>
                <a:lnTo>
                  <a:pt x="4913594" y="2097967"/>
                </a:lnTo>
                <a:lnTo>
                  <a:pt x="4913594" y="2101874"/>
                </a:lnTo>
                <a:lnTo>
                  <a:pt x="4912293" y="2105130"/>
                </a:lnTo>
                <a:lnTo>
                  <a:pt x="4911641" y="2114897"/>
                </a:lnTo>
                <a:lnTo>
                  <a:pt x="4909037" y="2127268"/>
                </a:lnTo>
                <a:lnTo>
                  <a:pt x="4907085" y="2133129"/>
                </a:lnTo>
                <a:lnTo>
                  <a:pt x="4905132" y="2138989"/>
                </a:lnTo>
                <a:lnTo>
                  <a:pt x="4902528" y="2144849"/>
                </a:lnTo>
                <a:lnTo>
                  <a:pt x="4899924" y="2148756"/>
                </a:lnTo>
                <a:lnTo>
                  <a:pt x="4897320" y="2151361"/>
                </a:lnTo>
                <a:lnTo>
                  <a:pt x="4893414" y="2153965"/>
                </a:lnTo>
                <a:lnTo>
                  <a:pt x="4889509" y="2156570"/>
                </a:lnTo>
                <a:lnTo>
                  <a:pt x="4884951" y="2159175"/>
                </a:lnTo>
                <a:lnTo>
                  <a:pt x="4879744" y="2161779"/>
                </a:lnTo>
                <a:lnTo>
                  <a:pt x="4875838" y="2163732"/>
                </a:lnTo>
                <a:lnTo>
                  <a:pt x="4871932" y="2166337"/>
                </a:lnTo>
                <a:lnTo>
                  <a:pt x="4869328" y="2169593"/>
                </a:lnTo>
                <a:lnTo>
                  <a:pt x="4867375" y="2171546"/>
                </a:lnTo>
                <a:lnTo>
                  <a:pt x="4866073" y="2174802"/>
                </a:lnTo>
                <a:lnTo>
                  <a:pt x="4864771" y="2178058"/>
                </a:lnTo>
                <a:lnTo>
                  <a:pt x="4863469" y="2181964"/>
                </a:lnTo>
                <a:lnTo>
                  <a:pt x="4860866" y="2189127"/>
                </a:lnTo>
                <a:lnTo>
                  <a:pt x="4858913" y="2194987"/>
                </a:lnTo>
                <a:lnTo>
                  <a:pt x="4857611" y="2201499"/>
                </a:lnTo>
                <a:lnTo>
                  <a:pt x="4856960" y="2209963"/>
                </a:lnTo>
                <a:lnTo>
                  <a:pt x="4855658" y="2218428"/>
                </a:lnTo>
                <a:lnTo>
                  <a:pt x="4854356" y="2224939"/>
                </a:lnTo>
                <a:lnTo>
                  <a:pt x="4853705" y="2226893"/>
                </a:lnTo>
                <a:lnTo>
                  <a:pt x="4853054" y="2228846"/>
                </a:lnTo>
                <a:lnTo>
                  <a:pt x="4851752" y="2231451"/>
                </a:lnTo>
                <a:lnTo>
                  <a:pt x="4849799" y="2233404"/>
                </a:lnTo>
                <a:lnTo>
                  <a:pt x="4846544" y="2236009"/>
                </a:lnTo>
                <a:lnTo>
                  <a:pt x="4843940" y="2238613"/>
                </a:lnTo>
                <a:lnTo>
                  <a:pt x="4840685" y="2243171"/>
                </a:lnTo>
                <a:lnTo>
                  <a:pt x="4836129" y="2249032"/>
                </a:lnTo>
                <a:lnTo>
                  <a:pt x="4831572" y="2255543"/>
                </a:lnTo>
                <a:lnTo>
                  <a:pt x="4828968" y="2261403"/>
                </a:lnTo>
                <a:lnTo>
                  <a:pt x="4825062" y="2268566"/>
                </a:lnTo>
                <a:lnTo>
                  <a:pt x="4821156" y="2277031"/>
                </a:lnTo>
                <a:lnTo>
                  <a:pt x="4818552" y="2286146"/>
                </a:lnTo>
                <a:lnTo>
                  <a:pt x="4817901" y="2294611"/>
                </a:lnTo>
                <a:lnTo>
                  <a:pt x="4816599" y="2302425"/>
                </a:lnTo>
                <a:lnTo>
                  <a:pt x="4815297" y="2312192"/>
                </a:lnTo>
                <a:lnTo>
                  <a:pt x="4812043" y="2316099"/>
                </a:lnTo>
                <a:lnTo>
                  <a:pt x="4806184" y="2320657"/>
                </a:lnTo>
                <a:lnTo>
                  <a:pt x="4803580" y="2322610"/>
                </a:lnTo>
                <a:lnTo>
                  <a:pt x="4800976" y="2325215"/>
                </a:lnTo>
                <a:lnTo>
                  <a:pt x="4799023" y="2327819"/>
                </a:lnTo>
                <a:lnTo>
                  <a:pt x="4797721" y="2330424"/>
                </a:lnTo>
                <a:lnTo>
                  <a:pt x="4795117" y="2338238"/>
                </a:lnTo>
                <a:lnTo>
                  <a:pt x="4793165" y="2347353"/>
                </a:lnTo>
                <a:lnTo>
                  <a:pt x="4792513" y="2351911"/>
                </a:lnTo>
                <a:lnTo>
                  <a:pt x="4791863" y="2356469"/>
                </a:lnTo>
                <a:lnTo>
                  <a:pt x="4791863" y="2360376"/>
                </a:lnTo>
                <a:lnTo>
                  <a:pt x="4792513" y="2364283"/>
                </a:lnTo>
                <a:lnTo>
                  <a:pt x="4793165" y="2372748"/>
                </a:lnTo>
                <a:lnTo>
                  <a:pt x="4795117" y="2382515"/>
                </a:lnTo>
                <a:lnTo>
                  <a:pt x="4797721" y="2392282"/>
                </a:lnTo>
                <a:lnTo>
                  <a:pt x="4800325" y="2399445"/>
                </a:lnTo>
                <a:lnTo>
                  <a:pt x="4803580" y="2405956"/>
                </a:lnTo>
                <a:lnTo>
                  <a:pt x="4808788" y="2413770"/>
                </a:lnTo>
                <a:lnTo>
                  <a:pt x="4811392" y="2417676"/>
                </a:lnTo>
                <a:lnTo>
                  <a:pt x="4813345" y="2420932"/>
                </a:lnTo>
                <a:lnTo>
                  <a:pt x="4814647" y="2424188"/>
                </a:lnTo>
                <a:lnTo>
                  <a:pt x="4815297" y="2427443"/>
                </a:lnTo>
                <a:lnTo>
                  <a:pt x="4815297" y="2432001"/>
                </a:lnTo>
                <a:lnTo>
                  <a:pt x="4815297" y="2436559"/>
                </a:lnTo>
                <a:lnTo>
                  <a:pt x="4813996" y="2441769"/>
                </a:lnTo>
                <a:lnTo>
                  <a:pt x="4812694" y="2446326"/>
                </a:lnTo>
                <a:lnTo>
                  <a:pt x="4807486" y="2450233"/>
                </a:lnTo>
                <a:lnTo>
                  <a:pt x="4799674" y="2454791"/>
                </a:lnTo>
                <a:lnTo>
                  <a:pt x="4791863" y="2459349"/>
                </a:lnTo>
                <a:lnTo>
                  <a:pt x="4784702" y="2463907"/>
                </a:lnTo>
                <a:lnTo>
                  <a:pt x="4777541" y="2467814"/>
                </a:lnTo>
                <a:lnTo>
                  <a:pt x="4769729" y="2471721"/>
                </a:lnTo>
                <a:lnTo>
                  <a:pt x="4765824" y="2476279"/>
                </a:lnTo>
                <a:lnTo>
                  <a:pt x="4762569" y="2481488"/>
                </a:lnTo>
                <a:lnTo>
                  <a:pt x="4759314" y="2487348"/>
                </a:lnTo>
                <a:lnTo>
                  <a:pt x="4756710" y="2491906"/>
                </a:lnTo>
                <a:lnTo>
                  <a:pt x="4757361" y="2498418"/>
                </a:lnTo>
                <a:lnTo>
                  <a:pt x="4759314" y="2506882"/>
                </a:lnTo>
                <a:lnTo>
                  <a:pt x="4761267" y="2514696"/>
                </a:lnTo>
                <a:lnTo>
                  <a:pt x="4761918" y="2519905"/>
                </a:lnTo>
                <a:lnTo>
                  <a:pt x="4759314" y="2525765"/>
                </a:lnTo>
                <a:lnTo>
                  <a:pt x="4756710" y="2532277"/>
                </a:lnTo>
                <a:lnTo>
                  <a:pt x="4752804" y="2538137"/>
                </a:lnTo>
                <a:lnTo>
                  <a:pt x="4749549" y="2543346"/>
                </a:lnTo>
                <a:lnTo>
                  <a:pt x="4740436" y="2543346"/>
                </a:lnTo>
                <a:lnTo>
                  <a:pt x="4731322" y="2543346"/>
                </a:lnTo>
                <a:lnTo>
                  <a:pt x="4726114" y="2540090"/>
                </a:lnTo>
                <a:lnTo>
                  <a:pt x="4721557" y="2537486"/>
                </a:lnTo>
                <a:lnTo>
                  <a:pt x="4717001" y="2538788"/>
                </a:lnTo>
                <a:lnTo>
                  <a:pt x="4711142" y="2540742"/>
                </a:lnTo>
                <a:lnTo>
                  <a:pt x="4706585" y="2543997"/>
                </a:lnTo>
                <a:lnTo>
                  <a:pt x="4703330" y="2545951"/>
                </a:lnTo>
                <a:lnTo>
                  <a:pt x="4699424" y="2550509"/>
                </a:lnTo>
                <a:lnTo>
                  <a:pt x="4695519" y="2556369"/>
                </a:lnTo>
                <a:lnTo>
                  <a:pt x="4692264" y="2561578"/>
                </a:lnTo>
                <a:lnTo>
                  <a:pt x="4690311" y="2566136"/>
                </a:lnTo>
                <a:lnTo>
                  <a:pt x="4685754" y="2573298"/>
                </a:lnTo>
                <a:lnTo>
                  <a:pt x="4681197" y="2582414"/>
                </a:lnTo>
                <a:lnTo>
                  <a:pt x="4677942" y="2586972"/>
                </a:lnTo>
                <a:lnTo>
                  <a:pt x="4675339" y="2590879"/>
                </a:lnTo>
                <a:lnTo>
                  <a:pt x="4672735" y="2594135"/>
                </a:lnTo>
                <a:lnTo>
                  <a:pt x="4670131" y="2596739"/>
                </a:lnTo>
                <a:lnTo>
                  <a:pt x="4666225" y="2601297"/>
                </a:lnTo>
                <a:lnTo>
                  <a:pt x="4660366" y="2605204"/>
                </a:lnTo>
                <a:lnTo>
                  <a:pt x="4654507" y="2609111"/>
                </a:lnTo>
                <a:lnTo>
                  <a:pt x="4649299" y="2612367"/>
                </a:lnTo>
                <a:lnTo>
                  <a:pt x="4643441" y="2612367"/>
                </a:lnTo>
                <a:lnTo>
                  <a:pt x="4636931" y="2612367"/>
                </a:lnTo>
                <a:lnTo>
                  <a:pt x="4630421" y="2612367"/>
                </a:lnTo>
                <a:lnTo>
                  <a:pt x="4623912" y="2612367"/>
                </a:lnTo>
                <a:lnTo>
                  <a:pt x="4620657" y="2611064"/>
                </a:lnTo>
                <a:lnTo>
                  <a:pt x="4616751" y="2609762"/>
                </a:lnTo>
                <a:lnTo>
                  <a:pt x="4614147" y="2609111"/>
                </a:lnTo>
                <a:lnTo>
                  <a:pt x="4612194" y="2609111"/>
                </a:lnTo>
                <a:lnTo>
                  <a:pt x="4610241" y="2609111"/>
                </a:lnTo>
                <a:lnTo>
                  <a:pt x="4608939" y="2609762"/>
                </a:lnTo>
                <a:lnTo>
                  <a:pt x="4608288" y="2610413"/>
                </a:lnTo>
                <a:lnTo>
                  <a:pt x="4607637" y="2612367"/>
                </a:lnTo>
                <a:lnTo>
                  <a:pt x="4607637" y="2614320"/>
                </a:lnTo>
                <a:lnTo>
                  <a:pt x="4607637" y="2615622"/>
                </a:lnTo>
                <a:lnTo>
                  <a:pt x="4608288" y="2619529"/>
                </a:lnTo>
                <a:lnTo>
                  <a:pt x="4608939" y="2622134"/>
                </a:lnTo>
                <a:lnTo>
                  <a:pt x="4605033" y="2631901"/>
                </a:lnTo>
                <a:lnTo>
                  <a:pt x="4601128" y="2640366"/>
                </a:lnTo>
                <a:lnTo>
                  <a:pt x="4597222" y="2641668"/>
                </a:lnTo>
                <a:lnTo>
                  <a:pt x="4592014" y="2643621"/>
                </a:lnTo>
                <a:lnTo>
                  <a:pt x="4587457" y="2644924"/>
                </a:lnTo>
                <a:lnTo>
                  <a:pt x="4583551" y="2644924"/>
                </a:lnTo>
                <a:lnTo>
                  <a:pt x="4577042" y="2644924"/>
                </a:lnTo>
                <a:lnTo>
                  <a:pt x="4567277" y="2644924"/>
                </a:lnTo>
                <a:lnTo>
                  <a:pt x="4564673" y="2646226"/>
                </a:lnTo>
                <a:lnTo>
                  <a:pt x="4561418" y="2646877"/>
                </a:lnTo>
                <a:lnTo>
                  <a:pt x="4559465" y="2646877"/>
                </a:lnTo>
                <a:lnTo>
                  <a:pt x="4557512" y="2646877"/>
                </a:lnTo>
                <a:lnTo>
                  <a:pt x="4556211" y="2646877"/>
                </a:lnTo>
                <a:lnTo>
                  <a:pt x="4554909" y="2644924"/>
                </a:lnTo>
                <a:lnTo>
                  <a:pt x="4550352" y="2644273"/>
                </a:lnTo>
                <a:lnTo>
                  <a:pt x="4546446" y="2642319"/>
                </a:lnTo>
                <a:lnTo>
                  <a:pt x="4542540" y="2639063"/>
                </a:lnTo>
                <a:lnTo>
                  <a:pt x="4539285" y="2635157"/>
                </a:lnTo>
                <a:lnTo>
                  <a:pt x="4537983" y="2630599"/>
                </a:lnTo>
                <a:lnTo>
                  <a:pt x="4537332" y="2626041"/>
                </a:lnTo>
                <a:lnTo>
                  <a:pt x="4537332" y="2621483"/>
                </a:lnTo>
                <a:lnTo>
                  <a:pt x="4537332" y="2616925"/>
                </a:lnTo>
                <a:lnTo>
                  <a:pt x="4534728" y="2612367"/>
                </a:lnTo>
                <a:lnTo>
                  <a:pt x="4532125" y="2605855"/>
                </a:lnTo>
                <a:lnTo>
                  <a:pt x="4528870" y="2599344"/>
                </a:lnTo>
                <a:lnTo>
                  <a:pt x="4526917" y="2594135"/>
                </a:lnTo>
                <a:lnTo>
                  <a:pt x="4524313" y="2590228"/>
                </a:lnTo>
                <a:lnTo>
                  <a:pt x="4520407" y="2586972"/>
                </a:lnTo>
                <a:lnTo>
                  <a:pt x="4516501" y="2583717"/>
                </a:lnTo>
                <a:lnTo>
                  <a:pt x="4513897" y="2581763"/>
                </a:lnTo>
                <a:lnTo>
                  <a:pt x="4506737" y="2576554"/>
                </a:lnTo>
                <a:lnTo>
                  <a:pt x="4498925" y="2571345"/>
                </a:lnTo>
                <a:lnTo>
                  <a:pt x="4491113" y="2572647"/>
                </a:lnTo>
                <a:lnTo>
                  <a:pt x="4483953" y="2573950"/>
                </a:lnTo>
                <a:lnTo>
                  <a:pt x="4481349" y="2573298"/>
                </a:lnTo>
                <a:lnTo>
                  <a:pt x="4478745" y="2571345"/>
                </a:lnTo>
                <a:lnTo>
                  <a:pt x="4475490" y="2568740"/>
                </a:lnTo>
                <a:lnTo>
                  <a:pt x="4473537" y="2566136"/>
                </a:lnTo>
                <a:lnTo>
                  <a:pt x="4470933" y="2567438"/>
                </a:lnTo>
                <a:lnTo>
                  <a:pt x="4468980" y="2569392"/>
                </a:lnTo>
                <a:lnTo>
                  <a:pt x="4466376" y="2571996"/>
                </a:lnTo>
                <a:lnTo>
                  <a:pt x="4465725" y="2573950"/>
                </a:lnTo>
                <a:lnTo>
                  <a:pt x="4465074" y="2575252"/>
                </a:lnTo>
                <a:lnTo>
                  <a:pt x="4465074" y="2576554"/>
                </a:lnTo>
                <a:lnTo>
                  <a:pt x="4464423" y="2578508"/>
                </a:lnTo>
                <a:lnTo>
                  <a:pt x="4465074" y="2580461"/>
                </a:lnTo>
                <a:lnTo>
                  <a:pt x="4465725" y="2583717"/>
                </a:lnTo>
                <a:lnTo>
                  <a:pt x="4465725" y="2586972"/>
                </a:lnTo>
                <a:lnTo>
                  <a:pt x="4468980" y="2593484"/>
                </a:lnTo>
                <a:lnTo>
                  <a:pt x="4473537" y="2600646"/>
                </a:lnTo>
                <a:lnTo>
                  <a:pt x="4478745" y="2607809"/>
                </a:lnTo>
                <a:lnTo>
                  <a:pt x="4483953" y="2614971"/>
                </a:lnTo>
                <a:lnTo>
                  <a:pt x="4486556" y="2622134"/>
                </a:lnTo>
                <a:lnTo>
                  <a:pt x="4490462" y="2631250"/>
                </a:lnTo>
                <a:lnTo>
                  <a:pt x="4495019" y="2640366"/>
                </a:lnTo>
                <a:lnTo>
                  <a:pt x="4498925" y="2648179"/>
                </a:lnTo>
                <a:lnTo>
                  <a:pt x="4503482" y="2652737"/>
                </a:lnTo>
                <a:lnTo>
                  <a:pt x="4509341" y="2657946"/>
                </a:lnTo>
                <a:lnTo>
                  <a:pt x="4514548" y="2663156"/>
                </a:lnTo>
                <a:lnTo>
                  <a:pt x="4519105" y="2666411"/>
                </a:lnTo>
                <a:lnTo>
                  <a:pt x="4522360" y="2667713"/>
                </a:lnTo>
                <a:lnTo>
                  <a:pt x="4526266" y="2669016"/>
                </a:lnTo>
                <a:lnTo>
                  <a:pt x="4530172" y="2669667"/>
                </a:lnTo>
                <a:lnTo>
                  <a:pt x="4534728" y="2669667"/>
                </a:lnTo>
                <a:lnTo>
                  <a:pt x="4542540" y="2670318"/>
                </a:lnTo>
                <a:lnTo>
                  <a:pt x="4549701" y="2670969"/>
                </a:lnTo>
                <a:lnTo>
                  <a:pt x="4554258" y="2674225"/>
                </a:lnTo>
                <a:lnTo>
                  <a:pt x="4560116" y="2678132"/>
                </a:lnTo>
                <a:lnTo>
                  <a:pt x="4565324" y="2682690"/>
                </a:lnTo>
                <a:lnTo>
                  <a:pt x="4569881" y="2686597"/>
                </a:lnTo>
                <a:lnTo>
                  <a:pt x="4575089" y="2691154"/>
                </a:lnTo>
                <a:lnTo>
                  <a:pt x="4580947" y="2696364"/>
                </a:lnTo>
                <a:lnTo>
                  <a:pt x="4587457" y="2700922"/>
                </a:lnTo>
                <a:lnTo>
                  <a:pt x="4593316" y="2704177"/>
                </a:lnTo>
                <a:lnTo>
                  <a:pt x="4594618" y="2705480"/>
                </a:lnTo>
                <a:lnTo>
                  <a:pt x="4596571" y="2705480"/>
                </a:lnTo>
                <a:lnTo>
                  <a:pt x="4599175" y="2706131"/>
                </a:lnTo>
                <a:lnTo>
                  <a:pt x="4601779" y="2706131"/>
                </a:lnTo>
                <a:lnTo>
                  <a:pt x="4606986" y="2705480"/>
                </a:lnTo>
                <a:lnTo>
                  <a:pt x="4611543" y="2704177"/>
                </a:lnTo>
                <a:lnTo>
                  <a:pt x="4618053" y="2700922"/>
                </a:lnTo>
                <a:lnTo>
                  <a:pt x="4625214" y="2696364"/>
                </a:lnTo>
                <a:lnTo>
                  <a:pt x="4631723" y="2691154"/>
                </a:lnTo>
                <a:lnTo>
                  <a:pt x="4636931" y="2686597"/>
                </a:lnTo>
                <a:lnTo>
                  <a:pt x="4645394" y="2682039"/>
                </a:lnTo>
                <a:lnTo>
                  <a:pt x="4655809" y="2676829"/>
                </a:lnTo>
                <a:lnTo>
                  <a:pt x="4666225" y="2671620"/>
                </a:lnTo>
                <a:lnTo>
                  <a:pt x="4674687" y="2669016"/>
                </a:lnTo>
                <a:lnTo>
                  <a:pt x="4682499" y="2667713"/>
                </a:lnTo>
                <a:lnTo>
                  <a:pt x="4691613" y="2667062"/>
                </a:lnTo>
                <a:lnTo>
                  <a:pt x="4697471" y="2667062"/>
                </a:lnTo>
                <a:lnTo>
                  <a:pt x="4702679" y="2666411"/>
                </a:lnTo>
                <a:lnTo>
                  <a:pt x="4707236" y="2665109"/>
                </a:lnTo>
                <a:lnTo>
                  <a:pt x="4711142" y="2663807"/>
                </a:lnTo>
                <a:lnTo>
                  <a:pt x="4718303" y="2660551"/>
                </a:lnTo>
                <a:lnTo>
                  <a:pt x="4727416" y="2655993"/>
                </a:lnTo>
                <a:lnTo>
                  <a:pt x="4737181" y="2650133"/>
                </a:lnTo>
                <a:lnTo>
                  <a:pt x="4744341" y="2644924"/>
                </a:lnTo>
                <a:lnTo>
                  <a:pt x="4749549" y="2638412"/>
                </a:lnTo>
                <a:lnTo>
                  <a:pt x="4756059" y="2631250"/>
                </a:lnTo>
                <a:lnTo>
                  <a:pt x="4763220" y="2623436"/>
                </a:lnTo>
                <a:lnTo>
                  <a:pt x="4769729" y="2616925"/>
                </a:lnTo>
                <a:lnTo>
                  <a:pt x="4776890" y="2609762"/>
                </a:lnTo>
                <a:lnTo>
                  <a:pt x="4786655" y="2600646"/>
                </a:lnTo>
                <a:lnTo>
                  <a:pt x="4796419" y="2591530"/>
                </a:lnTo>
                <a:lnTo>
                  <a:pt x="4804882" y="2584368"/>
                </a:lnTo>
                <a:lnTo>
                  <a:pt x="4813996" y="2579159"/>
                </a:lnTo>
                <a:lnTo>
                  <a:pt x="4824411" y="2573298"/>
                </a:lnTo>
                <a:lnTo>
                  <a:pt x="4834176" y="2567438"/>
                </a:lnTo>
                <a:lnTo>
                  <a:pt x="4841336" y="2560927"/>
                </a:lnTo>
                <a:lnTo>
                  <a:pt x="4845893" y="2556369"/>
                </a:lnTo>
                <a:lnTo>
                  <a:pt x="4849799" y="2549206"/>
                </a:lnTo>
                <a:lnTo>
                  <a:pt x="4853705" y="2542044"/>
                </a:lnTo>
                <a:lnTo>
                  <a:pt x="4856960" y="2534881"/>
                </a:lnTo>
                <a:lnTo>
                  <a:pt x="4856960" y="2528370"/>
                </a:lnTo>
                <a:lnTo>
                  <a:pt x="4856960" y="2519905"/>
                </a:lnTo>
                <a:lnTo>
                  <a:pt x="4856960" y="2511440"/>
                </a:lnTo>
                <a:lnTo>
                  <a:pt x="4856960" y="2504278"/>
                </a:lnTo>
                <a:lnTo>
                  <a:pt x="4855658" y="2499720"/>
                </a:lnTo>
                <a:lnTo>
                  <a:pt x="4853054" y="2492557"/>
                </a:lnTo>
                <a:lnTo>
                  <a:pt x="4850450" y="2485395"/>
                </a:lnTo>
                <a:lnTo>
                  <a:pt x="4849148" y="2478883"/>
                </a:lnTo>
                <a:lnTo>
                  <a:pt x="4849799" y="2474977"/>
                </a:lnTo>
                <a:lnTo>
                  <a:pt x="4851752" y="2470419"/>
                </a:lnTo>
                <a:lnTo>
                  <a:pt x="4854356" y="2465861"/>
                </a:lnTo>
                <a:lnTo>
                  <a:pt x="4856960" y="2461303"/>
                </a:lnTo>
                <a:lnTo>
                  <a:pt x="4857611" y="2458698"/>
                </a:lnTo>
                <a:lnTo>
                  <a:pt x="4860866" y="2456094"/>
                </a:lnTo>
                <a:lnTo>
                  <a:pt x="4864121" y="2453489"/>
                </a:lnTo>
                <a:lnTo>
                  <a:pt x="4866724" y="2450884"/>
                </a:lnTo>
                <a:lnTo>
                  <a:pt x="4868677" y="2448931"/>
                </a:lnTo>
                <a:lnTo>
                  <a:pt x="4869979" y="2446326"/>
                </a:lnTo>
                <a:lnTo>
                  <a:pt x="4870630" y="2443071"/>
                </a:lnTo>
                <a:lnTo>
                  <a:pt x="4871932" y="2439815"/>
                </a:lnTo>
                <a:lnTo>
                  <a:pt x="4872583" y="2436559"/>
                </a:lnTo>
                <a:lnTo>
                  <a:pt x="4873885" y="2433955"/>
                </a:lnTo>
                <a:lnTo>
                  <a:pt x="4875187" y="2431350"/>
                </a:lnTo>
                <a:lnTo>
                  <a:pt x="4877140" y="2430048"/>
                </a:lnTo>
                <a:lnTo>
                  <a:pt x="4878442" y="2428095"/>
                </a:lnTo>
                <a:lnTo>
                  <a:pt x="4880395" y="2426792"/>
                </a:lnTo>
                <a:lnTo>
                  <a:pt x="4882348" y="2425490"/>
                </a:lnTo>
                <a:lnTo>
                  <a:pt x="4884951" y="2424188"/>
                </a:lnTo>
                <a:lnTo>
                  <a:pt x="4890159" y="2422886"/>
                </a:lnTo>
                <a:lnTo>
                  <a:pt x="4894716" y="2422234"/>
                </a:lnTo>
                <a:lnTo>
                  <a:pt x="4901226" y="2423537"/>
                </a:lnTo>
                <a:lnTo>
                  <a:pt x="4909037" y="2426141"/>
                </a:lnTo>
                <a:lnTo>
                  <a:pt x="4916198" y="2428746"/>
                </a:lnTo>
                <a:lnTo>
                  <a:pt x="4922708" y="2430048"/>
                </a:lnTo>
                <a:lnTo>
                  <a:pt x="4926614" y="2430699"/>
                </a:lnTo>
                <a:lnTo>
                  <a:pt x="4931821" y="2430699"/>
                </a:lnTo>
                <a:lnTo>
                  <a:pt x="4936379" y="2430699"/>
                </a:lnTo>
                <a:lnTo>
                  <a:pt x="4941586" y="2430048"/>
                </a:lnTo>
                <a:lnTo>
                  <a:pt x="4946794" y="2429397"/>
                </a:lnTo>
                <a:lnTo>
                  <a:pt x="4951351" y="2429397"/>
                </a:lnTo>
                <a:lnTo>
                  <a:pt x="4955907" y="2429397"/>
                </a:lnTo>
                <a:lnTo>
                  <a:pt x="4959163" y="2430048"/>
                </a:lnTo>
                <a:lnTo>
                  <a:pt x="4963719" y="2430699"/>
                </a:lnTo>
                <a:lnTo>
                  <a:pt x="4970229" y="2432001"/>
                </a:lnTo>
                <a:lnTo>
                  <a:pt x="4972833" y="2433304"/>
                </a:lnTo>
                <a:lnTo>
                  <a:pt x="4976088" y="2434606"/>
                </a:lnTo>
                <a:lnTo>
                  <a:pt x="4978041" y="2435908"/>
                </a:lnTo>
                <a:lnTo>
                  <a:pt x="4979343" y="2438513"/>
                </a:lnTo>
                <a:lnTo>
                  <a:pt x="4980645" y="2441769"/>
                </a:lnTo>
                <a:lnTo>
                  <a:pt x="4981295" y="2446326"/>
                </a:lnTo>
                <a:lnTo>
                  <a:pt x="4981947" y="2450884"/>
                </a:lnTo>
                <a:lnTo>
                  <a:pt x="4981947" y="2453489"/>
                </a:lnTo>
                <a:lnTo>
                  <a:pt x="4981295" y="2460652"/>
                </a:lnTo>
                <a:lnTo>
                  <a:pt x="4980645" y="2469116"/>
                </a:lnTo>
                <a:lnTo>
                  <a:pt x="4980645" y="2477581"/>
                </a:lnTo>
                <a:lnTo>
                  <a:pt x="4981947" y="2484093"/>
                </a:lnTo>
                <a:lnTo>
                  <a:pt x="4984550" y="2493208"/>
                </a:lnTo>
                <a:lnTo>
                  <a:pt x="4987154" y="2502324"/>
                </a:lnTo>
                <a:lnTo>
                  <a:pt x="4989107" y="2506882"/>
                </a:lnTo>
                <a:lnTo>
                  <a:pt x="4990409" y="2514045"/>
                </a:lnTo>
                <a:lnTo>
                  <a:pt x="4991711" y="2521207"/>
                </a:lnTo>
                <a:lnTo>
                  <a:pt x="4992362" y="2527719"/>
                </a:lnTo>
                <a:lnTo>
                  <a:pt x="4991711" y="2532277"/>
                </a:lnTo>
                <a:lnTo>
                  <a:pt x="4991060" y="2538788"/>
                </a:lnTo>
                <a:lnTo>
                  <a:pt x="4989758" y="2545951"/>
                </a:lnTo>
                <a:lnTo>
                  <a:pt x="4989758" y="2551160"/>
                </a:lnTo>
                <a:lnTo>
                  <a:pt x="4985201" y="2557020"/>
                </a:lnTo>
                <a:lnTo>
                  <a:pt x="4980645" y="2563531"/>
                </a:lnTo>
                <a:lnTo>
                  <a:pt x="4976088" y="2569392"/>
                </a:lnTo>
                <a:lnTo>
                  <a:pt x="4971531" y="2573950"/>
                </a:lnTo>
                <a:lnTo>
                  <a:pt x="4964370" y="2581763"/>
                </a:lnTo>
                <a:lnTo>
                  <a:pt x="4956559" y="2591530"/>
                </a:lnTo>
                <a:lnTo>
                  <a:pt x="4955257" y="2596739"/>
                </a:lnTo>
                <a:lnTo>
                  <a:pt x="4953955" y="2603251"/>
                </a:lnTo>
                <a:lnTo>
                  <a:pt x="4953955" y="2609762"/>
                </a:lnTo>
                <a:lnTo>
                  <a:pt x="4953955" y="2614971"/>
                </a:lnTo>
                <a:lnTo>
                  <a:pt x="4954606" y="2620832"/>
                </a:lnTo>
                <a:lnTo>
                  <a:pt x="4955257" y="2627343"/>
                </a:lnTo>
                <a:lnTo>
                  <a:pt x="4957209" y="2633203"/>
                </a:lnTo>
                <a:lnTo>
                  <a:pt x="4959163" y="2637761"/>
                </a:lnTo>
                <a:lnTo>
                  <a:pt x="4960465" y="2640366"/>
                </a:lnTo>
                <a:lnTo>
                  <a:pt x="4962417" y="2643621"/>
                </a:lnTo>
                <a:lnTo>
                  <a:pt x="4965021" y="2647528"/>
                </a:lnTo>
                <a:lnTo>
                  <a:pt x="4968276" y="2650784"/>
                </a:lnTo>
                <a:lnTo>
                  <a:pt x="4975437" y="2656644"/>
                </a:lnTo>
                <a:lnTo>
                  <a:pt x="4981947" y="2661202"/>
                </a:lnTo>
                <a:lnTo>
                  <a:pt x="4987154" y="2662504"/>
                </a:lnTo>
                <a:lnTo>
                  <a:pt x="4993013" y="2663807"/>
                </a:lnTo>
                <a:lnTo>
                  <a:pt x="4999523" y="2664458"/>
                </a:lnTo>
                <a:lnTo>
                  <a:pt x="5004731" y="2666411"/>
                </a:lnTo>
                <a:lnTo>
                  <a:pt x="5009938" y="2669667"/>
                </a:lnTo>
                <a:lnTo>
                  <a:pt x="5016448" y="2674225"/>
                </a:lnTo>
                <a:lnTo>
                  <a:pt x="5022307" y="2680736"/>
                </a:lnTo>
                <a:lnTo>
                  <a:pt x="5027515" y="2686597"/>
                </a:lnTo>
                <a:lnTo>
                  <a:pt x="5032722" y="2693108"/>
                </a:lnTo>
                <a:lnTo>
                  <a:pt x="5037930" y="2701573"/>
                </a:lnTo>
                <a:lnTo>
                  <a:pt x="5038581" y="2706782"/>
                </a:lnTo>
                <a:lnTo>
                  <a:pt x="5039883" y="2713293"/>
                </a:lnTo>
                <a:lnTo>
                  <a:pt x="5040534" y="2716549"/>
                </a:lnTo>
                <a:lnTo>
                  <a:pt x="5041836" y="2719805"/>
                </a:lnTo>
                <a:lnTo>
                  <a:pt x="5043789" y="2722409"/>
                </a:lnTo>
                <a:lnTo>
                  <a:pt x="5045091" y="2725014"/>
                </a:lnTo>
                <a:lnTo>
                  <a:pt x="5046393" y="2727618"/>
                </a:lnTo>
                <a:lnTo>
                  <a:pt x="5048346" y="2730874"/>
                </a:lnTo>
                <a:lnTo>
                  <a:pt x="5050949" y="2734781"/>
                </a:lnTo>
                <a:lnTo>
                  <a:pt x="5052903" y="2737385"/>
                </a:lnTo>
                <a:lnTo>
                  <a:pt x="5055506" y="2738036"/>
                </a:lnTo>
                <a:lnTo>
                  <a:pt x="5059412" y="2738688"/>
                </a:lnTo>
                <a:lnTo>
                  <a:pt x="5061365" y="2738688"/>
                </a:lnTo>
                <a:lnTo>
                  <a:pt x="5063318" y="2738688"/>
                </a:lnTo>
                <a:lnTo>
                  <a:pt x="5064620" y="2738036"/>
                </a:lnTo>
                <a:lnTo>
                  <a:pt x="5065922" y="2737385"/>
                </a:lnTo>
                <a:lnTo>
                  <a:pt x="5067224" y="2736083"/>
                </a:lnTo>
                <a:lnTo>
                  <a:pt x="5068526" y="2733478"/>
                </a:lnTo>
                <a:lnTo>
                  <a:pt x="5068526" y="2730223"/>
                </a:lnTo>
                <a:lnTo>
                  <a:pt x="5068526" y="2726316"/>
                </a:lnTo>
                <a:lnTo>
                  <a:pt x="5067224" y="2719153"/>
                </a:lnTo>
                <a:lnTo>
                  <a:pt x="5065922" y="2711991"/>
                </a:lnTo>
                <a:lnTo>
                  <a:pt x="5058110" y="2705480"/>
                </a:lnTo>
                <a:lnTo>
                  <a:pt x="5050299" y="2698968"/>
                </a:lnTo>
                <a:lnTo>
                  <a:pt x="5048346" y="2694410"/>
                </a:lnTo>
                <a:lnTo>
                  <a:pt x="5045091" y="2687899"/>
                </a:lnTo>
                <a:lnTo>
                  <a:pt x="5042487" y="2681387"/>
                </a:lnTo>
                <a:lnTo>
                  <a:pt x="5040534" y="2676178"/>
                </a:lnTo>
                <a:lnTo>
                  <a:pt x="5040534" y="2671620"/>
                </a:lnTo>
                <a:lnTo>
                  <a:pt x="5041185" y="2666411"/>
                </a:lnTo>
                <a:lnTo>
                  <a:pt x="5041185" y="2663807"/>
                </a:lnTo>
                <a:lnTo>
                  <a:pt x="5041185" y="2661853"/>
                </a:lnTo>
                <a:lnTo>
                  <a:pt x="5041185" y="2659900"/>
                </a:lnTo>
                <a:lnTo>
                  <a:pt x="5040534" y="2658598"/>
                </a:lnTo>
                <a:lnTo>
                  <a:pt x="5037930" y="2655342"/>
                </a:lnTo>
                <a:lnTo>
                  <a:pt x="5034675" y="2652737"/>
                </a:lnTo>
                <a:lnTo>
                  <a:pt x="5031421" y="2651435"/>
                </a:lnTo>
                <a:lnTo>
                  <a:pt x="5027515" y="2650784"/>
                </a:lnTo>
                <a:lnTo>
                  <a:pt x="5024260" y="2649482"/>
                </a:lnTo>
                <a:lnTo>
                  <a:pt x="5019703" y="2648830"/>
                </a:lnTo>
                <a:lnTo>
                  <a:pt x="5014495" y="2648179"/>
                </a:lnTo>
                <a:lnTo>
                  <a:pt x="5009938" y="2648179"/>
                </a:lnTo>
                <a:lnTo>
                  <a:pt x="5005381" y="2646226"/>
                </a:lnTo>
                <a:lnTo>
                  <a:pt x="5000174" y="2643621"/>
                </a:lnTo>
                <a:lnTo>
                  <a:pt x="4997570" y="2642319"/>
                </a:lnTo>
                <a:lnTo>
                  <a:pt x="4994966" y="2641017"/>
                </a:lnTo>
                <a:lnTo>
                  <a:pt x="4993013" y="2639063"/>
                </a:lnTo>
                <a:lnTo>
                  <a:pt x="4992362" y="2637761"/>
                </a:lnTo>
                <a:lnTo>
                  <a:pt x="4989758" y="2634505"/>
                </a:lnTo>
                <a:lnTo>
                  <a:pt x="4987154" y="2630599"/>
                </a:lnTo>
                <a:lnTo>
                  <a:pt x="4985201" y="2626692"/>
                </a:lnTo>
                <a:lnTo>
                  <a:pt x="4984550" y="2622134"/>
                </a:lnTo>
                <a:lnTo>
                  <a:pt x="4987154" y="2618227"/>
                </a:lnTo>
                <a:lnTo>
                  <a:pt x="4991060" y="2613018"/>
                </a:lnTo>
                <a:lnTo>
                  <a:pt x="4994315" y="2607809"/>
                </a:lnTo>
                <a:lnTo>
                  <a:pt x="4996919" y="2601949"/>
                </a:lnTo>
                <a:lnTo>
                  <a:pt x="4998872" y="2598693"/>
                </a:lnTo>
                <a:lnTo>
                  <a:pt x="4999523" y="2594135"/>
                </a:lnTo>
                <a:lnTo>
                  <a:pt x="4999523" y="2589577"/>
                </a:lnTo>
                <a:lnTo>
                  <a:pt x="4999523" y="2586972"/>
                </a:lnTo>
                <a:lnTo>
                  <a:pt x="5000825" y="2581763"/>
                </a:lnTo>
                <a:lnTo>
                  <a:pt x="5000825" y="2575252"/>
                </a:lnTo>
                <a:lnTo>
                  <a:pt x="5000825" y="2570043"/>
                </a:lnTo>
                <a:lnTo>
                  <a:pt x="5002127" y="2566136"/>
                </a:lnTo>
                <a:lnTo>
                  <a:pt x="5011240" y="2566136"/>
                </a:lnTo>
                <a:lnTo>
                  <a:pt x="5019703" y="2566136"/>
                </a:lnTo>
                <a:lnTo>
                  <a:pt x="5021005" y="2557671"/>
                </a:lnTo>
                <a:lnTo>
                  <a:pt x="5022307" y="2548555"/>
                </a:lnTo>
                <a:lnTo>
                  <a:pt x="5028817" y="2544648"/>
                </a:lnTo>
                <a:lnTo>
                  <a:pt x="5035326" y="2540090"/>
                </a:lnTo>
                <a:lnTo>
                  <a:pt x="5035977" y="2538788"/>
                </a:lnTo>
                <a:lnTo>
                  <a:pt x="5036628" y="2536835"/>
                </a:lnTo>
                <a:lnTo>
                  <a:pt x="5036628" y="2534230"/>
                </a:lnTo>
                <a:lnTo>
                  <a:pt x="5035977" y="2530974"/>
                </a:lnTo>
                <a:lnTo>
                  <a:pt x="5035326" y="2525114"/>
                </a:lnTo>
                <a:lnTo>
                  <a:pt x="5035326" y="2519905"/>
                </a:lnTo>
                <a:lnTo>
                  <a:pt x="5034675" y="2515347"/>
                </a:lnTo>
                <a:lnTo>
                  <a:pt x="5034024" y="2509487"/>
                </a:lnTo>
                <a:lnTo>
                  <a:pt x="5033373" y="2504278"/>
                </a:lnTo>
                <a:lnTo>
                  <a:pt x="5032722" y="2499720"/>
                </a:lnTo>
                <a:lnTo>
                  <a:pt x="5035326" y="2491906"/>
                </a:lnTo>
                <a:lnTo>
                  <a:pt x="5037930" y="2484093"/>
                </a:lnTo>
                <a:lnTo>
                  <a:pt x="5037930" y="2479535"/>
                </a:lnTo>
                <a:lnTo>
                  <a:pt x="5037279" y="2473023"/>
                </a:lnTo>
                <a:lnTo>
                  <a:pt x="5036628" y="2469767"/>
                </a:lnTo>
                <a:lnTo>
                  <a:pt x="5035326" y="2466512"/>
                </a:lnTo>
                <a:lnTo>
                  <a:pt x="5034675" y="2463256"/>
                </a:lnTo>
                <a:lnTo>
                  <a:pt x="5032722" y="2461303"/>
                </a:lnTo>
                <a:lnTo>
                  <a:pt x="5031421" y="2459349"/>
                </a:lnTo>
                <a:lnTo>
                  <a:pt x="5029467" y="2458047"/>
                </a:lnTo>
                <a:lnTo>
                  <a:pt x="5026213" y="2456745"/>
                </a:lnTo>
                <a:lnTo>
                  <a:pt x="5023609" y="2455442"/>
                </a:lnTo>
                <a:lnTo>
                  <a:pt x="5017099" y="2452838"/>
                </a:lnTo>
                <a:lnTo>
                  <a:pt x="5012542" y="2450884"/>
                </a:lnTo>
                <a:lnTo>
                  <a:pt x="5009938" y="2448931"/>
                </a:lnTo>
                <a:lnTo>
                  <a:pt x="5006033" y="2446326"/>
                </a:lnTo>
                <a:lnTo>
                  <a:pt x="5003429" y="2443071"/>
                </a:lnTo>
                <a:lnTo>
                  <a:pt x="5002127" y="2441117"/>
                </a:lnTo>
                <a:lnTo>
                  <a:pt x="5000825" y="2435257"/>
                </a:lnTo>
                <a:lnTo>
                  <a:pt x="4999523" y="2428746"/>
                </a:lnTo>
                <a:lnTo>
                  <a:pt x="4998872" y="2422234"/>
                </a:lnTo>
                <a:lnTo>
                  <a:pt x="4996919" y="2417676"/>
                </a:lnTo>
                <a:lnTo>
                  <a:pt x="4996919" y="2415072"/>
                </a:lnTo>
                <a:lnTo>
                  <a:pt x="4995617" y="2412467"/>
                </a:lnTo>
                <a:lnTo>
                  <a:pt x="4993664" y="2409863"/>
                </a:lnTo>
                <a:lnTo>
                  <a:pt x="4992362" y="2407258"/>
                </a:lnTo>
                <a:lnTo>
                  <a:pt x="4987805" y="2407258"/>
                </a:lnTo>
                <a:lnTo>
                  <a:pt x="4983249" y="2406607"/>
                </a:lnTo>
                <a:lnTo>
                  <a:pt x="4979343" y="2405956"/>
                </a:lnTo>
                <a:lnTo>
                  <a:pt x="4976739" y="2404654"/>
                </a:lnTo>
                <a:lnTo>
                  <a:pt x="4974786" y="2403351"/>
                </a:lnTo>
                <a:lnTo>
                  <a:pt x="4973484" y="2401398"/>
                </a:lnTo>
                <a:lnTo>
                  <a:pt x="4972833" y="2399445"/>
                </a:lnTo>
                <a:lnTo>
                  <a:pt x="4972182" y="2396840"/>
                </a:lnTo>
                <a:lnTo>
                  <a:pt x="4970880" y="2392282"/>
                </a:lnTo>
                <a:lnTo>
                  <a:pt x="4968927" y="2389677"/>
                </a:lnTo>
                <a:lnTo>
                  <a:pt x="4964370" y="2385771"/>
                </a:lnTo>
                <a:lnTo>
                  <a:pt x="4957861" y="2381864"/>
                </a:lnTo>
                <a:lnTo>
                  <a:pt x="4951351" y="2379259"/>
                </a:lnTo>
                <a:lnTo>
                  <a:pt x="4945492" y="2376655"/>
                </a:lnTo>
                <a:lnTo>
                  <a:pt x="4940935" y="2375352"/>
                </a:lnTo>
                <a:lnTo>
                  <a:pt x="4935727" y="2376004"/>
                </a:lnTo>
                <a:lnTo>
                  <a:pt x="4929869" y="2376655"/>
                </a:lnTo>
                <a:lnTo>
                  <a:pt x="4925312" y="2376655"/>
                </a:lnTo>
                <a:lnTo>
                  <a:pt x="4917500" y="2384468"/>
                </a:lnTo>
                <a:lnTo>
                  <a:pt x="4910339" y="2392282"/>
                </a:lnTo>
                <a:lnTo>
                  <a:pt x="4907735" y="2391631"/>
                </a:lnTo>
                <a:lnTo>
                  <a:pt x="4905783" y="2390980"/>
                </a:lnTo>
                <a:lnTo>
                  <a:pt x="4903830" y="2389677"/>
                </a:lnTo>
                <a:lnTo>
                  <a:pt x="4901226" y="2387724"/>
                </a:lnTo>
                <a:lnTo>
                  <a:pt x="4896669" y="2384468"/>
                </a:lnTo>
                <a:lnTo>
                  <a:pt x="4892112" y="2381864"/>
                </a:lnTo>
                <a:lnTo>
                  <a:pt x="4888207" y="2374050"/>
                </a:lnTo>
                <a:lnTo>
                  <a:pt x="4884951" y="2366236"/>
                </a:lnTo>
                <a:lnTo>
                  <a:pt x="4877140" y="2368841"/>
                </a:lnTo>
                <a:lnTo>
                  <a:pt x="4869328" y="2371446"/>
                </a:lnTo>
                <a:lnTo>
                  <a:pt x="4866073" y="2371446"/>
                </a:lnTo>
                <a:lnTo>
                  <a:pt x="4861517" y="2370143"/>
                </a:lnTo>
                <a:lnTo>
                  <a:pt x="4856960" y="2368190"/>
                </a:lnTo>
                <a:lnTo>
                  <a:pt x="4854356" y="2366236"/>
                </a:lnTo>
                <a:lnTo>
                  <a:pt x="4854356" y="2363632"/>
                </a:lnTo>
                <a:lnTo>
                  <a:pt x="4854356" y="2359074"/>
                </a:lnTo>
                <a:lnTo>
                  <a:pt x="4855007" y="2354516"/>
                </a:lnTo>
                <a:lnTo>
                  <a:pt x="4856960" y="2351260"/>
                </a:lnTo>
                <a:lnTo>
                  <a:pt x="4859564" y="2349307"/>
                </a:lnTo>
                <a:lnTo>
                  <a:pt x="4862819" y="2347353"/>
                </a:lnTo>
                <a:lnTo>
                  <a:pt x="4866724" y="2344749"/>
                </a:lnTo>
                <a:lnTo>
                  <a:pt x="4869328" y="2340842"/>
                </a:lnTo>
                <a:lnTo>
                  <a:pt x="4869328" y="2334982"/>
                </a:lnTo>
                <a:lnTo>
                  <a:pt x="4869328" y="2327819"/>
                </a:lnTo>
                <a:lnTo>
                  <a:pt x="4870630" y="2318703"/>
                </a:lnTo>
                <a:lnTo>
                  <a:pt x="4871932" y="2308936"/>
                </a:lnTo>
                <a:lnTo>
                  <a:pt x="4873234" y="2303727"/>
                </a:lnTo>
                <a:lnTo>
                  <a:pt x="4873885" y="2299169"/>
                </a:lnTo>
                <a:lnTo>
                  <a:pt x="4875187" y="2295262"/>
                </a:lnTo>
                <a:lnTo>
                  <a:pt x="4877140" y="2292007"/>
                </a:lnTo>
                <a:lnTo>
                  <a:pt x="4878442" y="2288751"/>
                </a:lnTo>
                <a:lnTo>
                  <a:pt x="4881046" y="2285495"/>
                </a:lnTo>
                <a:lnTo>
                  <a:pt x="4883650" y="2281589"/>
                </a:lnTo>
                <a:lnTo>
                  <a:pt x="4886905" y="2277682"/>
                </a:lnTo>
                <a:lnTo>
                  <a:pt x="4892112" y="2271821"/>
                </a:lnTo>
                <a:lnTo>
                  <a:pt x="4894716" y="2269217"/>
                </a:lnTo>
                <a:lnTo>
                  <a:pt x="4896669" y="2264008"/>
                </a:lnTo>
                <a:lnTo>
                  <a:pt x="4897971" y="2254241"/>
                </a:lnTo>
                <a:lnTo>
                  <a:pt x="4898622" y="2249032"/>
                </a:lnTo>
                <a:lnTo>
                  <a:pt x="4899273" y="2243823"/>
                </a:lnTo>
                <a:lnTo>
                  <a:pt x="4900575" y="2239916"/>
                </a:lnTo>
                <a:lnTo>
                  <a:pt x="4902528" y="2236009"/>
                </a:lnTo>
                <a:lnTo>
                  <a:pt x="4909037" y="2228846"/>
                </a:lnTo>
                <a:lnTo>
                  <a:pt x="4914896" y="2222986"/>
                </a:lnTo>
                <a:lnTo>
                  <a:pt x="4920104" y="2221033"/>
                </a:lnTo>
                <a:lnTo>
                  <a:pt x="4926614" y="2219079"/>
                </a:lnTo>
                <a:lnTo>
                  <a:pt x="4933123" y="2217126"/>
                </a:lnTo>
                <a:lnTo>
                  <a:pt x="4937680" y="2215172"/>
                </a:lnTo>
                <a:lnTo>
                  <a:pt x="4942888" y="2210614"/>
                </a:lnTo>
                <a:lnTo>
                  <a:pt x="4948747" y="2204754"/>
                </a:lnTo>
                <a:lnTo>
                  <a:pt x="4954606" y="2199545"/>
                </a:lnTo>
                <a:lnTo>
                  <a:pt x="4959163" y="2194987"/>
                </a:lnTo>
                <a:lnTo>
                  <a:pt x="4962417" y="2187825"/>
                </a:lnTo>
                <a:lnTo>
                  <a:pt x="4965672" y="2179360"/>
                </a:lnTo>
                <a:lnTo>
                  <a:pt x="4968276" y="2170895"/>
                </a:lnTo>
                <a:lnTo>
                  <a:pt x="4968927" y="2164384"/>
                </a:lnTo>
                <a:lnTo>
                  <a:pt x="4968276" y="2155268"/>
                </a:lnTo>
                <a:lnTo>
                  <a:pt x="4965672" y="2144849"/>
                </a:lnTo>
                <a:lnTo>
                  <a:pt x="4962417" y="2135082"/>
                </a:lnTo>
                <a:lnTo>
                  <a:pt x="4961766" y="2125315"/>
                </a:lnTo>
                <a:lnTo>
                  <a:pt x="4962417" y="2118152"/>
                </a:lnTo>
                <a:lnTo>
                  <a:pt x="4964370" y="2108385"/>
                </a:lnTo>
                <a:lnTo>
                  <a:pt x="4965672" y="2098618"/>
                </a:lnTo>
                <a:lnTo>
                  <a:pt x="4966323" y="2089502"/>
                </a:lnTo>
                <a:lnTo>
                  <a:pt x="4965672" y="2083642"/>
                </a:lnTo>
                <a:lnTo>
                  <a:pt x="4963719" y="2077131"/>
                </a:lnTo>
                <a:lnTo>
                  <a:pt x="4961115" y="2070619"/>
                </a:lnTo>
                <a:lnTo>
                  <a:pt x="4959163" y="2064108"/>
                </a:lnTo>
                <a:lnTo>
                  <a:pt x="4956559" y="2059550"/>
                </a:lnTo>
                <a:lnTo>
                  <a:pt x="4953304" y="2054341"/>
                </a:lnTo>
                <a:lnTo>
                  <a:pt x="4952002" y="2051085"/>
                </a:lnTo>
                <a:lnTo>
                  <a:pt x="4951351" y="2048481"/>
                </a:lnTo>
                <a:lnTo>
                  <a:pt x="4950700" y="2045876"/>
                </a:lnTo>
                <a:lnTo>
                  <a:pt x="4951351" y="2043923"/>
                </a:lnTo>
                <a:lnTo>
                  <a:pt x="4952002" y="2041969"/>
                </a:lnTo>
                <a:lnTo>
                  <a:pt x="4952653" y="2040016"/>
                </a:lnTo>
                <a:lnTo>
                  <a:pt x="4953955" y="2038062"/>
                </a:lnTo>
                <a:lnTo>
                  <a:pt x="4955907" y="2036109"/>
                </a:lnTo>
                <a:lnTo>
                  <a:pt x="4959813" y="2032202"/>
                </a:lnTo>
                <a:lnTo>
                  <a:pt x="4964370" y="2028946"/>
                </a:lnTo>
                <a:lnTo>
                  <a:pt x="4969578" y="2026993"/>
                </a:lnTo>
                <a:lnTo>
                  <a:pt x="4976739" y="2024388"/>
                </a:lnTo>
                <a:lnTo>
                  <a:pt x="4980645" y="2022435"/>
                </a:lnTo>
                <a:lnTo>
                  <a:pt x="4983899" y="2021133"/>
                </a:lnTo>
                <a:lnTo>
                  <a:pt x="4987154" y="2019830"/>
                </a:lnTo>
                <a:lnTo>
                  <a:pt x="4989758" y="2017877"/>
                </a:lnTo>
                <a:lnTo>
                  <a:pt x="4993013" y="2008761"/>
                </a:lnTo>
                <a:lnTo>
                  <a:pt x="4996919" y="2000296"/>
                </a:lnTo>
                <a:lnTo>
                  <a:pt x="5000174" y="1998343"/>
                </a:lnTo>
                <a:lnTo>
                  <a:pt x="5004079" y="1997692"/>
                </a:lnTo>
                <a:lnTo>
                  <a:pt x="5007985" y="1997692"/>
                </a:lnTo>
                <a:lnTo>
                  <a:pt x="5012542" y="1998343"/>
                </a:lnTo>
                <a:lnTo>
                  <a:pt x="5021005" y="1998994"/>
                </a:lnTo>
                <a:lnTo>
                  <a:pt x="5027515" y="2000296"/>
                </a:lnTo>
                <a:lnTo>
                  <a:pt x="5032722" y="1999645"/>
                </a:lnTo>
                <a:lnTo>
                  <a:pt x="5039232" y="1998343"/>
                </a:lnTo>
                <a:lnTo>
                  <a:pt x="5042487" y="1997041"/>
                </a:lnTo>
                <a:lnTo>
                  <a:pt x="5045742" y="1995738"/>
                </a:lnTo>
                <a:lnTo>
                  <a:pt x="5048346" y="1994436"/>
                </a:lnTo>
                <a:lnTo>
                  <a:pt x="5050299" y="1992483"/>
                </a:lnTo>
                <a:lnTo>
                  <a:pt x="5053553" y="1991180"/>
                </a:lnTo>
                <a:lnTo>
                  <a:pt x="5056157" y="1988576"/>
                </a:lnTo>
                <a:lnTo>
                  <a:pt x="5058761" y="1985971"/>
                </a:lnTo>
                <a:lnTo>
                  <a:pt x="5061365" y="1982716"/>
                </a:lnTo>
                <a:lnTo>
                  <a:pt x="5066573" y="1976204"/>
                </a:lnTo>
                <a:lnTo>
                  <a:pt x="5071781" y="1969693"/>
                </a:lnTo>
                <a:lnTo>
                  <a:pt x="5076989" y="1964484"/>
                </a:lnTo>
                <a:lnTo>
                  <a:pt x="5084149" y="1958623"/>
                </a:lnTo>
                <a:lnTo>
                  <a:pt x="5088055" y="1955368"/>
                </a:lnTo>
                <a:lnTo>
                  <a:pt x="5091310" y="1951461"/>
                </a:lnTo>
                <a:lnTo>
                  <a:pt x="5094565" y="1947554"/>
                </a:lnTo>
                <a:lnTo>
                  <a:pt x="5097169" y="1944298"/>
                </a:lnTo>
                <a:lnTo>
                  <a:pt x="5097819" y="1941694"/>
                </a:lnTo>
                <a:lnTo>
                  <a:pt x="5097819" y="1938438"/>
                </a:lnTo>
                <a:lnTo>
                  <a:pt x="5097169" y="1933880"/>
                </a:lnTo>
                <a:lnTo>
                  <a:pt x="5097169" y="1929973"/>
                </a:lnTo>
                <a:lnTo>
                  <a:pt x="5096518" y="1925415"/>
                </a:lnTo>
                <a:lnTo>
                  <a:pt x="5095867" y="1920857"/>
                </a:lnTo>
                <a:lnTo>
                  <a:pt x="5096518" y="1916299"/>
                </a:lnTo>
                <a:lnTo>
                  <a:pt x="5097169" y="1913044"/>
                </a:lnTo>
                <a:lnTo>
                  <a:pt x="5099121" y="1905881"/>
                </a:lnTo>
                <a:lnTo>
                  <a:pt x="5102377" y="1898068"/>
                </a:lnTo>
                <a:lnTo>
                  <a:pt x="5104329" y="1894812"/>
                </a:lnTo>
                <a:lnTo>
                  <a:pt x="5106933" y="1891556"/>
                </a:lnTo>
                <a:lnTo>
                  <a:pt x="5109537" y="1888952"/>
                </a:lnTo>
                <a:lnTo>
                  <a:pt x="5112141" y="1887649"/>
                </a:lnTo>
                <a:lnTo>
                  <a:pt x="5113443" y="1886998"/>
                </a:lnTo>
                <a:lnTo>
                  <a:pt x="5114745" y="1886998"/>
                </a:lnTo>
                <a:lnTo>
                  <a:pt x="5116047" y="1886998"/>
                </a:lnTo>
                <a:lnTo>
                  <a:pt x="5117349" y="1887649"/>
                </a:lnTo>
                <a:lnTo>
                  <a:pt x="5119953" y="1888952"/>
                </a:lnTo>
                <a:lnTo>
                  <a:pt x="5122557" y="1890254"/>
                </a:lnTo>
                <a:lnTo>
                  <a:pt x="5123859" y="1892859"/>
                </a:lnTo>
                <a:lnTo>
                  <a:pt x="5125161" y="1896765"/>
                </a:lnTo>
                <a:lnTo>
                  <a:pt x="5126462" y="1900672"/>
                </a:lnTo>
                <a:lnTo>
                  <a:pt x="5126462" y="1905230"/>
                </a:lnTo>
                <a:lnTo>
                  <a:pt x="5127113" y="1913695"/>
                </a:lnTo>
                <a:lnTo>
                  <a:pt x="5127113" y="1920857"/>
                </a:lnTo>
                <a:lnTo>
                  <a:pt x="5126462" y="1926067"/>
                </a:lnTo>
                <a:lnTo>
                  <a:pt x="5125161" y="1931276"/>
                </a:lnTo>
                <a:lnTo>
                  <a:pt x="5123207" y="1937136"/>
                </a:lnTo>
                <a:lnTo>
                  <a:pt x="5122557" y="1941694"/>
                </a:lnTo>
                <a:lnTo>
                  <a:pt x="5120603" y="1944298"/>
                </a:lnTo>
                <a:lnTo>
                  <a:pt x="5118651" y="1947554"/>
                </a:lnTo>
                <a:lnTo>
                  <a:pt x="5117349" y="1951461"/>
                </a:lnTo>
                <a:lnTo>
                  <a:pt x="5117349" y="1954066"/>
                </a:lnTo>
                <a:lnTo>
                  <a:pt x="5118651" y="1958623"/>
                </a:lnTo>
                <a:lnTo>
                  <a:pt x="5120603" y="1964484"/>
                </a:lnTo>
                <a:lnTo>
                  <a:pt x="5121905" y="1967088"/>
                </a:lnTo>
                <a:lnTo>
                  <a:pt x="5122557" y="1969693"/>
                </a:lnTo>
                <a:lnTo>
                  <a:pt x="5122557" y="1972297"/>
                </a:lnTo>
                <a:lnTo>
                  <a:pt x="5122557" y="1974902"/>
                </a:lnTo>
                <a:lnTo>
                  <a:pt x="5120603" y="1976204"/>
                </a:lnTo>
                <a:lnTo>
                  <a:pt x="5118651" y="1977506"/>
                </a:lnTo>
                <a:lnTo>
                  <a:pt x="5115396" y="1978809"/>
                </a:lnTo>
                <a:lnTo>
                  <a:pt x="5112141" y="1979460"/>
                </a:lnTo>
                <a:lnTo>
                  <a:pt x="5108235" y="1980762"/>
                </a:lnTo>
                <a:lnTo>
                  <a:pt x="5104980" y="1981413"/>
                </a:lnTo>
                <a:lnTo>
                  <a:pt x="5101725" y="1983367"/>
                </a:lnTo>
                <a:lnTo>
                  <a:pt x="5099121" y="1984669"/>
                </a:lnTo>
                <a:lnTo>
                  <a:pt x="5095216" y="1987925"/>
                </a:lnTo>
                <a:lnTo>
                  <a:pt x="5090659" y="1992483"/>
                </a:lnTo>
                <a:lnTo>
                  <a:pt x="5086753" y="1997692"/>
                </a:lnTo>
                <a:lnTo>
                  <a:pt x="5084149" y="2002250"/>
                </a:lnTo>
                <a:lnTo>
                  <a:pt x="5082196" y="2004854"/>
                </a:lnTo>
                <a:lnTo>
                  <a:pt x="5080243" y="2008110"/>
                </a:lnTo>
                <a:lnTo>
                  <a:pt x="5078941" y="2011366"/>
                </a:lnTo>
                <a:lnTo>
                  <a:pt x="5076989" y="2015272"/>
                </a:lnTo>
                <a:lnTo>
                  <a:pt x="5075035" y="2022435"/>
                </a:lnTo>
                <a:lnTo>
                  <a:pt x="5073733" y="2028946"/>
                </a:lnTo>
                <a:lnTo>
                  <a:pt x="5074385" y="2034807"/>
                </a:lnTo>
                <a:lnTo>
                  <a:pt x="5075035" y="2041318"/>
                </a:lnTo>
                <a:lnTo>
                  <a:pt x="5076337" y="2047829"/>
                </a:lnTo>
                <a:lnTo>
                  <a:pt x="5076337" y="2054341"/>
                </a:lnTo>
                <a:lnTo>
                  <a:pt x="5076337" y="2056945"/>
                </a:lnTo>
                <a:lnTo>
                  <a:pt x="5075035" y="2061503"/>
                </a:lnTo>
                <a:lnTo>
                  <a:pt x="5073083" y="2066061"/>
                </a:lnTo>
                <a:lnTo>
                  <a:pt x="5071781" y="2069317"/>
                </a:lnTo>
                <a:lnTo>
                  <a:pt x="5067875" y="2073224"/>
                </a:lnTo>
                <a:lnTo>
                  <a:pt x="5064620" y="2077131"/>
                </a:lnTo>
                <a:lnTo>
                  <a:pt x="5063318" y="2079084"/>
                </a:lnTo>
                <a:lnTo>
                  <a:pt x="5062016" y="2081037"/>
                </a:lnTo>
                <a:lnTo>
                  <a:pt x="5060714" y="2082991"/>
                </a:lnTo>
                <a:lnTo>
                  <a:pt x="5060714" y="2084944"/>
                </a:lnTo>
                <a:lnTo>
                  <a:pt x="5060063" y="2086898"/>
                </a:lnTo>
                <a:lnTo>
                  <a:pt x="5059412" y="2089502"/>
                </a:lnTo>
                <a:lnTo>
                  <a:pt x="5059412" y="2092107"/>
                </a:lnTo>
                <a:lnTo>
                  <a:pt x="5060063" y="2094711"/>
                </a:lnTo>
                <a:lnTo>
                  <a:pt x="5061365" y="2100572"/>
                </a:lnTo>
                <a:lnTo>
                  <a:pt x="5063318" y="2105130"/>
                </a:lnTo>
                <a:lnTo>
                  <a:pt x="5064620" y="2107734"/>
                </a:lnTo>
                <a:lnTo>
                  <a:pt x="5067224" y="2110990"/>
                </a:lnTo>
                <a:lnTo>
                  <a:pt x="5070479" y="2113594"/>
                </a:lnTo>
                <a:lnTo>
                  <a:pt x="5074385" y="2116199"/>
                </a:lnTo>
                <a:lnTo>
                  <a:pt x="5081545" y="2121408"/>
                </a:lnTo>
                <a:lnTo>
                  <a:pt x="5086753" y="2125315"/>
                </a:lnTo>
                <a:lnTo>
                  <a:pt x="5090008" y="2131176"/>
                </a:lnTo>
                <a:lnTo>
                  <a:pt x="5093263" y="2138338"/>
                </a:lnTo>
                <a:lnTo>
                  <a:pt x="5094565" y="2141594"/>
                </a:lnTo>
                <a:lnTo>
                  <a:pt x="5095867" y="2144849"/>
                </a:lnTo>
                <a:lnTo>
                  <a:pt x="5097819" y="2147454"/>
                </a:lnTo>
                <a:lnTo>
                  <a:pt x="5099121" y="2148756"/>
                </a:lnTo>
                <a:lnTo>
                  <a:pt x="5103027" y="2149407"/>
                </a:lnTo>
                <a:lnTo>
                  <a:pt x="5106933" y="2149407"/>
                </a:lnTo>
                <a:lnTo>
                  <a:pt x="5111490" y="2148756"/>
                </a:lnTo>
                <a:lnTo>
                  <a:pt x="5116047" y="2148105"/>
                </a:lnTo>
                <a:lnTo>
                  <a:pt x="5120603" y="2147454"/>
                </a:lnTo>
                <a:lnTo>
                  <a:pt x="5125161" y="2147454"/>
                </a:lnTo>
                <a:lnTo>
                  <a:pt x="5129066" y="2147454"/>
                </a:lnTo>
                <a:lnTo>
                  <a:pt x="5132321" y="2148756"/>
                </a:lnTo>
                <a:lnTo>
                  <a:pt x="5136227" y="2152012"/>
                </a:lnTo>
                <a:lnTo>
                  <a:pt x="5139482" y="2156570"/>
                </a:lnTo>
                <a:lnTo>
                  <a:pt x="5142737" y="2162430"/>
                </a:lnTo>
                <a:lnTo>
                  <a:pt x="5145341" y="2166988"/>
                </a:lnTo>
                <a:lnTo>
                  <a:pt x="5147293" y="2171546"/>
                </a:lnTo>
                <a:lnTo>
                  <a:pt x="5149247" y="2178058"/>
                </a:lnTo>
                <a:lnTo>
                  <a:pt x="5150548" y="2181313"/>
                </a:lnTo>
                <a:lnTo>
                  <a:pt x="5151850" y="2184569"/>
                </a:lnTo>
                <a:lnTo>
                  <a:pt x="5153803" y="2187173"/>
                </a:lnTo>
                <a:lnTo>
                  <a:pt x="5155105" y="2189778"/>
                </a:lnTo>
                <a:lnTo>
                  <a:pt x="5158360" y="2193685"/>
                </a:lnTo>
                <a:lnTo>
                  <a:pt x="5163568" y="2198243"/>
                </a:lnTo>
                <a:lnTo>
                  <a:pt x="5168775" y="2202150"/>
                </a:lnTo>
                <a:lnTo>
                  <a:pt x="5173333" y="2204754"/>
                </a:lnTo>
                <a:lnTo>
                  <a:pt x="5177889" y="2207359"/>
                </a:lnTo>
                <a:lnTo>
                  <a:pt x="5183097" y="2209963"/>
                </a:lnTo>
                <a:lnTo>
                  <a:pt x="5188956" y="2211917"/>
                </a:lnTo>
                <a:lnTo>
                  <a:pt x="5193513" y="2212568"/>
                </a:lnTo>
                <a:lnTo>
                  <a:pt x="5198720" y="2211917"/>
                </a:lnTo>
                <a:lnTo>
                  <a:pt x="5203928" y="2211266"/>
                </a:lnTo>
                <a:lnTo>
                  <a:pt x="5205881" y="2209963"/>
                </a:lnTo>
                <a:lnTo>
                  <a:pt x="5207834" y="2209312"/>
                </a:lnTo>
                <a:lnTo>
                  <a:pt x="5209136" y="2208661"/>
                </a:lnTo>
                <a:lnTo>
                  <a:pt x="5209136" y="2207359"/>
                </a:lnTo>
                <a:lnTo>
                  <a:pt x="5209787" y="2205405"/>
                </a:lnTo>
                <a:lnTo>
                  <a:pt x="5209787" y="2202801"/>
                </a:lnTo>
                <a:lnTo>
                  <a:pt x="5209787" y="2200196"/>
                </a:lnTo>
                <a:lnTo>
                  <a:pt x="5208485" y="2197592"/>
                </a:lnTo>
                <a:lnTo>
                  <a:pt x="5207834" y="2195638"/>
                </a:lnTo>
                <a:lnTo>
                  <a:pt x="5206532" y="2193685"/>
                </a:lnTo>
                <a:lnTo>
                  <a:pt x="5205230" y="2192383"/>
                </a:lnTo>
                <a:lnTo>
                  <a:pt x="5204579" y="2192383"/>
                </a:lnTo>
                <a:lnTo>
                  <a:pt x="5200022" y="2191080"/>
                </a:lnTo>
                <a:lnTo>
                  <a:pt x="5194815" y="2191080"/>
                </a:lnTo>
                <a:lnTo>
                  <a:pt x="5190258" y="2191731"/>
                </a:lnTo>
                <a:lnTo>
                  <a:pt x="5185701" y="2192383"/>
                </a:lnTo>
                <a:lnTo>
                  <a:pt x="5180493" y="2187173"/>
                </a:lnTo>
                <a:lnTo>
                  <a:pt x="5175936" y="2181964"/>
                </a:lnTo>
                <a:lnTo>
                  <a:pt x="5174634" y="2176755"/>
                </a:lnTo>
                <a:lnTo>
                  <a:pt x="5175285" y="2169593"/>
                </a:lnTo>
                <a:lnTo>
                  <a:pt x="5175285" y="2165686"/>
                </a:lnTo>
                <a:lnTo>
                  <a:pt x="5175285" y="2161779"/>
                </a:lnTo>
                <a:lnTo>
                  <a:pt x="5174634" y="2159175"/>
                </a:lnTo>
                <a:lnTo>
                  <a:pt x="5173333" y="2156570"/>
                </a:lnTo>
                <a:lnTo>
                  <a:pt x="5171379" y="2154617"/>
                </a:lnTo>
                <a:lnTo>
                  <a:pt x="5169427" y="2152663"/>
                </a:lnTo>
                <a:lnTo>
                  <a:pt x="5166172" y="2150710"/>
                </a:lnTo>
                <a:lnTo>
                  <a:pt x="5162917" y="2148756"/>
                </a:lnTo>
                <a:lnTo>
                  <a:pt x="5155756" y="2144849"/>
                </a:lnTo>
                <a:lnTo>
                  <a:pt x="5150548" y="2141594"/>
                </a:lnTo>
                <a:lnTo>
                  <a:pt x="5144039" y="2138338"/>
                </a:lnTo>
                <a:lnTo>
                  <a:pt x="5138180" y="2133129"/>
                </a:lnTo>
                <a:lnTo>
                  <a:pt x="5132321" y="2127919"/>
                </a:lnTo>
                <a:lnTo>
                  <a:pt x="5127113" y="2122710"/>
                </a:lnTo>
                <a:lnTo>
                  <a:pt x="5122557" y="2116199"/>
                </a:lnTo>
                <a:lnTo>
                  <a:pt x="5117349" y="2107734"/>
                </a:lnTo>
                <a:lnTo>
                  <a:pt x="5112792" y="2099269"/>
                </a:lnTo>
                <a:lnTo>
                  <a:pt x="5109537" y="2092107"/>
                </a:lnTo>
                <a:lnTo>
                  <a:pt x="5108235" y="2084944"/>
                </a:lnTo>
                <a:lnTo>
                  <a:pt x="5107584" y="2075828"/>
                </a:lnTo>
                <a:lnTo>
                  <a:pt x="5106933" y="2066712"/>
                </a:lnTo>
                <a:lnTo>
                  <a:pt x="5106933" y="2058899"/>
                </a:lnTo>
                <a:lnTo>
                  <a:pt x="5106933" y="2052387"/>
                </a:lnTo>
                <a:lnTo>
                  <a:pt x="5106282" y="2044574"/>
                </a:lnTo>
                <a:lnTo>
                  <a:pt x="5106282" y="2040016"/>
                </a:lnTo>
                <a:lnTo>
                  <a:pt x="5106933" y="2036760"/>
                </a:lnTo>
                <a:lnTo>
                  <a:pt x="5108235" y="2033504"/>
                </a:lnTo>
                <a:lnTo>
                  <a:pt x="5109537" y="2030900"/>
                </a:lnTo>
                <a:lnTo>
                  <a:pt x="5112141" y="2029598"/>
                </a:lnTo>
                <a:lnTo>
                  <a:pt x="5114745" y="2029598"/>
                </a:lnTo>
                <a:lnTo>
                  <a:pt x="5118651" y="2029598"/>
                </a:lnTo>
                <a:lnTo>
                  <a:pt x="5122557" y="2030249"/>
                </a:lnTo>
                <a:lnTo>
                  <a:pt x="5129717" y="2032853"/>
                </a:lnTo>
                <a:lnTo>
                  <a:pt x="5134925" y="2033504"/>
                </a:lnTo>
                <a:lnTo>
                  <a:pt x="5138831" y="2030249"/>
                </a:lnTo>
                <a:lnTo>
                  <a:pt x="5142737" y="2025040"/>
                </a:lnTo>
                <a:lnTo>
                  <a:pt x="5144689" y="2021784"/>
                </a:lnTo>
                <a:lnTo>
                  <a:pt x="5146643" y="2019830"/>
                </a:lnTo>
                <a:lnTo>
                  <a:pt x="5148595" y="2018528"/>
                </a:lnTo>
                <a:lnTo>
                  <a:pt x="5150548" y="2017877"/>
                </a:lnTo>
                <a:lnTo>
                  <a:pt x="5151850" y="2017877"/>
                </a:lnTo>
                <a:lnTo>
                  <a:pt x="5153803" y="2019179"/>
                </a:lnTo>
                <a:lnTo>
                  <a:pt x="5155105" y="2020482"/>
                </a:lnTo>
                <a:lnTo>
                  <a:pt x="5156407" y="2021784"/>
                </a:lnTo>
                <a:lnTo>
                  <a:pt x="5158360" y="2025691"/>
                </a:lnTo>
                <a:lnTo>
                  <a:pt x="5160313" y="2028946"/>
                </a:lnTo>
                <a:lnTo>
                  <a:pt x="5160964" y="2030900"/>
                </a:lnTo>
                <a:lnTo>
                  <a:pt x="5160964" y="2033504"/>
                </a:lnTo>
                <a:lnTo>
                  <a:pt x="5160964" y="2036109"/>
                </a:lnTo>
                <a:lnTo>
                  <a:pt x="5160313" y="2038713"/>
                </a:lnTo>
                <a:lnTo>
                  <a:pt x="5160313" y="2041969"/>
                </a:lnTo>
                <a:lnTo>
                  <a:pt x="5159662" y="2044574"/>
                </a:lnTo>
                <a:lnTo>
                  <a:pt x="5159662" y="2047178"/>
                </a:lnTo>
                <a:lnTo>
                  <a:pt x="5160313" y="2049132"/>
                </a:lnTo>
                <a:lnTo>
                  <a:pt x="5161615" y="2051736"/>
                </a:lnTo>
                <a:lnTo>
                  <a:pt x="5163568" y="2054992"/>
                </a:lnTo>
                <a:lnTo>
                  <a:pt x="5166172" y="2058248"/>
                </a:lnTo>
                <a:lnTo>
                  <a:pt x="5168775" y="2061503"/>
                </a:lnTo>
                <a:lnTo>
                  <a:pt x="5174634" y="2067364"/>
                </a:lnTo>
                <a:lnTo>
                  <a:pt x="5180493" y="2071922"/>
                </a:lnTo>
                <a:lnTo>
                  <a:pt x="5185050" y="2072573"/>
                </a:lnTo>
                <a:lnTo>
                  <a:pt x="5189607" y="2072573"/>
                </a:lnTo>
                <a:lnTo>
                  <a:pt x="5194163" y="2073224"/>
                </a:lnTo>
                <a:lnTo>
                  <a:pt x="5199371" y="2071922"/>
                </a:lnTo>
                <a:lnTo>
                  <a:pt x="5201975" y="2071270"/>
                </a:lnTo>
                <a:lnTo>
                  <a:pt x="5205230" y="2068666"/>
                </a:lnTo>
                <a:lnTo>
                  <a:pt x="5206532" y="2067364"/>
                </a:lnTo>
                <a:lnTo>
                  <a:pt x="5208485" y="2065410"/>
                </a:lnTo>
                <a:lnTo>
                  <a:pt x="5209136" y="2063457"/>
                </a:lnTo>
                <a:lnTo>
                  <a:pt x="5209136" y="2061503"/>
                </a:lnTo>
                <a:lnTo>
                  <a:pt x="5211089" y="2058899"/>
                </a:lnTo>
                <a:lnTo>
                  <a:pt x="5212391" y="2053690"/>
                </a:lnTo>
                <a:lnTo>
                  <a:pt x="5213042" y="2051085"/>
                </a:lnTo>
                <a:lnTo>
                  <a:pt x="5213042" y="2048481"/>
                </a:lnTo>
                <a:lnTo>
                  <a:pt x="5212391" y="2045876"/>
                </a:lnTo>
                <a:lnTo>
                  <a:pt x="5211740" y="2043923"/>
                </a:lnTo>
                <a:lnTo>
                  <a:pt x="5204579" y="2036109"/>
                </a:lnTo>
                <a:lnTo>
                  <a:pt x="5196767" y="2028946"/>
                </a:lnTo>
                <a:lnTo>
                  <a:pt x="5193513" y="2025691"/>
                </a:lnTo>
                <a:lnTo>
                  <a:pt x="5191559" y="2021133"/>
                </a:lnTo>
                <a:lnTo>
                  <a:pt x="5188956" y="2017226"/>
                </a:lnTo>
                <a:lnTo>
                  <a:pt x="5188305" y="2012668"/>
                </a:lnTo>
                <a:lnTo>
                  <a:pt x="5188956" y="2010063"/>
                </a:lnTo>
                <a:lnTo>
                  <a:pt x="5191559" y="2006808"/>
                </a:lnTo>
                <a:lnTo>
                  <a:pt x="5193513" y="2003552"/>
                </a:lnTo>
                <a:lnTo>
                  <a:pt x="5196767" y="2002250"/>
                </a:lnTo>
                <a:lnTo>
                  <a:pt x="5201324" y="2001599"/>
                </a:lnTo>
                <a:lnTo>
                  <a:pt x="5206532" y="2001599"/>
                </a:lnTo>
                <a:lnTo>
                  <a:pt x="5211089" y="2002250"/>
                </a:lnTo>
                <a:lnTo>
                  <a:pt x="5214344" y="2002250"/>
                </a:lnTo>
                <a:lnTo>
                  <a:pt x="5218249" y="2002250"/>
                </a:lnTo>
                <a:lnTo>
                  <a:pt x="5222155" y="2002250"/>
                </a:lnTo>
                <a:lnTo>
                  <a:pt x="5226712" y="2001599"/>
                </a:lnTo>
                <a:lnTo>
                  <a:pt x="5232571" y="2000296"/>
                </a:lnTo>
                <a:lnTo>
                  <a:pt x="5232571" y="2008761"/>
                </a:lnTo>
                <a:lnTo>
                  <a:pt x="5232571" y="2015272"/>
                </a:lnTo>
                <a:lnTo>
                  <a:pt x="5235175" y="2019830"/>
                </a:lnTo>
                <a:lnTo>
                  <a:pt x="5239081" y="2026342"/>
                </a:lnTo>
                <a:lnTo>
                  <a:pt x="5244289" y="2031551"/>
                </a:lnTo>
                <a:lnTo>
                  <a:pt x="5250147" y="2036109"/>
                </a:lnTo>
                <a:lnTo>
                  <a:pt x="5253402" y="2036109"/>
                </a:lnTo>
                <a:lnTo>
                  <a:pt x="5254248" y="2036015"/>
                </a:lnTo>
                <a:lnTo>
                  <a:pt x="5251243" y="2036015"/>
                </a:lnTo>
                <a:lnTo>
                  <a:pt x="5245383" y="2031457"/>
                </a:lnTo>
                <a:lnTo>
                  <a:pt x="5240174" y="2026248"/>
                </a:lnTo>
                <a:lnTo>
                  <a:pt x="5236267" y="2019736"/>
                </a:lnTo>
                <a:lnTo>
                  <a:pt x="5233662" y="2015178"/>
                </a:lnTo>
                <a:lnTo>
                  <a:pt x="5233662" y="2008667"/>
                </a:lnTo>
                <a:lnTo>
                  <a:pt x="5233662" y="2000202"/>
                </a:lnTo>
                <a:lnTo>
                  <a:pt x="5240825" y="1998900"/>
                </a:lnTo>
                <a:lnTo>
                  <a:pt x="5246034" y="1997598"/>
                </a:lnTo>
                <a:lnTo>
                  <a:pt x="5251243" y="1997598"/>
                </a:lnTo>
                <a:lnTo>
                  <a:pt x="5257755" y="1998900"/>
                </a:lnTo>
                <a:lnTo>
                  <a:pt x="5264266" y="2000853"/>
                </a:lnTo>
                <a:lnTo>
                  <a:pt x="5268824" y="2002807"/>
                </a:lnTo>
                <a:lnTo>
                  <a:pt x="5275335" y="2008667"/>
                </a:lnTo>
                <a:lnTo>
                  <a:pt x="5283149" y="2017132"/>
                </a:lnTo>
                <a:lnTo>
                  <a:pt x="5290311" y="2026248"/>
                </a:lnTo>
                <a:lnTo>
                  <a:pt x="5296823" y="2033410"/>
                </a:lnTo>
                <a:lnTo>
                  <a:pt x="5302032" y="2041224"/>
                </a:lnTo>
                <a:lnTo>
                  <a:pt x="5308543" y="2050340"/>
                </a:lnTo>
                <a:lnTo>
                  <a:pt x="5315055" y="2059456"/>
                </a:lnTo>
                <a:lnTo>
                  <a:pt x="5319613" y="2066618"/>
                </a:lnTo>
                <a:lnTo>
                  <a:pt x="5324171" y="2076385"/>
                </a:lnTo>
                <a:lnTo>
                  <a:pt x="5326775" y="2088106"/>
                </a:lnTo>
                <a:lnTo>
                  <a:pt x="5330031" y="2100478"/>
                </a:lnTo>
                <a:lnTo>
                  <a:pt x="5333287" y="2110245"/>
                </a:lnTo>
                <a:lnTo>
                  <a:pt x="5335240" y="2114803"/>
                </a:lnTo>
                <a:lnTo>
                  <a:pt x="5337193" y="2121314"/>
                </a:lnTo>
                <a:lnTo>
                  <a:pt x="5339147" y="2126523"/>
                </a:lnTo>
                <a:lnTo>
                  <a:pt x="5341100" y="2131082"/>
                </a:lnTo>
                <a:lnTo>
                  <a:pt x="5343054" y="2133035"/>
                </a:lnTo>
                <a:lnTo>
                  <a:pt x="5345658" y="2134337"/>
                </a:lnTo>
                <a:lnTo>
                  <a:pt x="5348914" y="2135639"/>
                </a:lnTo>
                <a:lnTo>
                  <a:pt x="5352170" y="2136942"/>
                </a:lnTo>
                <a:lnTo>
                  <a:pt x="5358681" y="2138244"/>
                </a:lnTo>
                <a:lnTo>
                  <a:pt x="5363890" y="2138895"/>
                </a:lnTo>
                <a:lnTo>
                  <a:pt x="5372355" y="2139546"/>
                </a:lnTo>
                <a:lnTo>
                  <a:pt x="5382122" y="2139546"/>
                </a:lnTo>
                <a:lnTo>
                  <a:pt x="5391889" y="2140197"/>
                </a:lnTo>
                <a:lnTo>
                  <a:pt x="5399052" y="2140849"/>
                </a:lnTo>
                <a:lnTo>
                  <a:pt x="5401656" y="2141500"/>
                </a:lnTo>
                <a:lnTo>
                  <a:pt x="5404261" y="2142802"/>
                </a:lnTo>
                <a:lnTo>
                  <a:pt x="5406865" y="2144104"/>
                </a:lnTo>
                <a:lnTo>
                  <a:pt x="5409470" y="2146058"/>
                </a:lnTo>
                <a:lnTo>
                  <a:pt x="5410121" y="2148662"/>
                </a:lnTo>
                <a:lnTo>
                  <a:pt x="5410121" y="2150616"/>
                </a:lnTo>
                <a:lnTo>
                  <a:pt x="5409470" y="2153220"/>
                </a:lnTo>
                <a:lnTo>
                  <a:pt x="5408819" y="2155825"/>
                </a:lnTo>
                <a:lnTo>
                  <a:pt x="5406865" y="2161034"/>
                </a:lnTo>
                <a:lnTo>
                  <a:pt x="5404261" y="2164290"/>
                </a:lnTo>
                <a:lnTo>
                  <a:pt x="5401656" y="2168848"/>
                </a:lnTo>
                <a:lnTo>
                  <a:pt x="5399052" y="2174057"/>
                </a:lnTo>
                <a:lnTo>
                  <a:pt x="5396447" y="2180568"/>
                </a:lnTo>
                <a:lnTo>
                  <a:pt x="5394494" y="2189684"/>
                </a:lnTo>
                <a:lnTo>
                  <a:pt x="5391238" y="2190986"/>
                </a:lnTo>
                <a:lnTo>
                  <a:pt x="5387331" y="2192940"/>
                </a:lnTo>
                <a:lnTo>
                  <a:pt x="5382773" y="2194242"/>
                </a:lnTo>
                <a:lnTo>
                  <a:pt x="5378866" y="2194242"/>
                </a:lnTo>
                <a:lnTo>
                  <a:pt x="5374308" y="2193591"/>
                </a:lnTo>
                <a:lnTo>
                  <a:pt x="5368448" y="2192289"/>
                </a:lnTo>
                <a:lnTo>
                  <a:pt x="5363239" y="2190335"/>
                </a:lnTo>
                <a:lnTo>
                  <a:pt x="5358681" y="2189684"/>
                </a:lnTo>
                <a:lnTo>
                  <a:pt x="5356077" y="2192289"/>
                </a:lnTo>
                <a:lnTo>
                  <a:pt x="5352821" y="2195544"/>
                </a:lnTo>
                <a:lnTo>
                  <a:pt x="5349565" y="2199451"/>
                </a:lnTo>
                <a:lnTo>
                  <a:pt x="5348263" y="2202056"/>
                </a:lnTo>
                <a:lnTo>
                  <a:pt x="5347612" y="2205311"/>
                </a:lnTo>
                <a:lnTo>
                  <a:pt x="5348263" y="2208567"/>
                </a:lnTo>
                <a:lnTo>
                  <a:pt x="5348914" y="2212474"/>
                </a:lnTo>
                <a:lnTo>
                  <a:pt x="5349565" y="2216381"/>
                </a:lnTo>
                <a:lnTo>
                  <a:pt x="5350867" y="2219636"/>
                </a:lnTo>
                <a:lnTo>
                  <a:pt x="5351519" y="2223543"/>
                </a:lnTo>
                <a:lnTo>
                  <a:pt x="5351519" y="2226799"/>
                </a:lnTo>
                <a:lnTo>
                  <a:pt x="5350867" y="2230055"/>
                </a:lnTo>
                <a:lnTo>
                  <a:pt x="5343054" y="2239822"/>
                </a:lnTo>
                <a:lnTo>
                  <a:pt x="5335891" y="2248286"/>
                </a:lnTo>
                <a:lnTo>
                  <a:pt x="5335240" y="2252844"/>
                </a:lnTo>
                <a:lnTo>
                  <a:pt x="5334589" y="2258705"/>
                </a:lnTo>
                <a:lnTo>
                  <a:pt x="5333287" y="2264565"/>
                </a:lnTo>
                <a:lnTo>
                  <a:pt x="5333287" y="2269123"/>
                </a:lnTo>
                <a:lnTo>
                  <a:pt x="5331984" y="2271727"/>
                </a:lnTo>
                <a:lnTo>
                  <a:pt x="5331333" y="2276285"/>
                </a:lnTo>
                <a:lnTo>
                  <a:pt x="5331984" y="2280843"/>
                </a:lnTo>
                <a:lnTo>
                  <a:pt x="5333287" y="2284099"/>
                </a:lnTo>
                <a:lnTo>
                  <a:pt x="5336542" y="2285401"/>
                </a:lnTo>
                <a:lnTo>
                  <a:pt x="5341100" y="2286052"/>
                </a:lnTo>
                <a:lnTo>
                  <a:pt x="5345658" y="2285401"/>
                </a:lnTo>
                <a:lnTo>
                  <a:pt x="5348263" y="2284099"/>
                </a:lnTo>
                <a:lnTo>
                  <a:pt x="5350216" y="2282797"/>
                </a:lnTo>
                <a:lnTo>
                  <a:pt x="5352170" y="2280843"/>
                </a:lnTo>
                <a:lnTo>
                  <a:pt x="5353472" y="2278239"/>
                </a:lnTo>
                <a:lnTo>
                  <a:pt x="5354774" y="2274983"/>
                </a:lnTo>
                <a:lnTo>
                  <a:pt x="5358030" y="2268472"/>
                </a:lnTo>
                <a:lnTo>
                  <a:pt x="5361286" y="2263914"/>
                </a:lnTo>
                <a:lnTo>
                  <a:pt x="5363890" y="2260658"/>
                </a:lnTo>
                <a:lnTo>
                  <a:pt x="5367797" y="2256751"/>
                </a:lnTo>
                <a:lnTo>
                  <a:pt x="5369099" y="2254798"/>
                </a:lnTo>
                <a:lnTo>
                  <a:pt x="5371053" y="2253496"/>
                </a:lnTo>
                <a:lnTo>
                  <a:pt x="5372355" y="2253496"/>
                </a:lnTo>
                <a:lnTo>
                  <a:pt x="5373657" y="2253496"/>
                </a:lnTo>
                <a:lnTo>
                  <a:pt x="5375611" y="2254147"/>
                </a:lnTo>
                <a:lnTo>
                  <a:pt x="5376913" y="2255449"/>
                </a:lnTo>
                <a:lnTo>
                  <a:pt x="5378866" y="2256751"/>
                </a:lnTo>
                <a:lnTo>
                  <a:pt x="5380169" y="2258705"/>
                </a:lnTo>
                <a:lnTo>
                  <a:pt x="5382122" y="2263263"/>
                </a:lnTo>
                <a:lnTo>
                  <a:pt x="5384075" y="2266518"/>
                </a:lnTo>
                <a:lnTo>
                  <a:pt x="5383424" y="2270425"/>
                </a:lnTo>
                <a:lnTo>
                  <a:pt x="5381471" y="2274983"/>
                </a:lnTo>
                <a:lnTo>
                  <a:pt x="5378866" y="2280192"/>
                </a:lnTo>
                <a:lnTo>
                  <a:pt x="5376262" y="2284099"/>
                </a:lnTo>
                <a:lnTo>
                  <a:pt x="5369750" y="2290610"/>
                </a:lnTo>
                <a:lnTo>
                  <a:pt x="5363890" y="2297122"/>
                </a:lnTo>
                <a:lnTo>
                  <a:pt x="5361937" y="2301680"/>
                </a:lnTo>
                <a:lnTo>
                  <a:pt x="5359983" y="2306889"/>
                </a:lnTo>
                <a:lnTo>
                  <a:pt x="5358030" y="2312749"/>
                </a:lnTo>
                <a:lnTo>
                  <a:pt x="5356077" y="2317307"/>
                </a:lnTo>
                <a:lnTo>
                  <a:pt x="5354774" y="2325772"/>
                </a:lnTo>
                <a:lnTo>
                  <a:pt x="5353472" y="2335539"/>
                </a:lnTo>
                <a:lnTo>
                  <a:pt x="5348263" y="2339446"/>
                </a:lnTo>
                <a:lnTo>
                  <a:pt x="5343054" y="2343353"/>
                </a:lnTo>
                <a:lnTo>
                  <a:pt x="5337193" y="2345957"/>
                </a:lnTo>
                <a:lnTo>
                  <a:pt x="5333287" y="2348562"/>
                </a:lnTo>
                <a:lnTo>
                  <a:pt x="5331333" y="2351166"/>
                </a:lnTo>
                <a:lnTo>
                  <a:pt x="5329380" y="2355073"/>
                </a:lnTo>
                <a:lnTo>
                  <a:pt x="5328729" y="2359631"/>
                </a:lnTo>
                <a:lnTo>
                  <a:pt x="5328077" y="2363538"/>
                </a:lnTo>
                <a:lnTo>
                  <a:pt x="5331984" y="2368096"/>
                </a:lnTo>
                <a:lnTo>
                  <a:pt x="5338496" y="2372654"/>
                </a:lnTo>
                <a:lnTo>
                  <a:pt x="5344356" y="2377212"/>
                </a:lnTo>
                <a:lnTo>
                  <a:pt x="5348263" y="2381119"/>
                </a:lnTo>
                <a:lnTo>
                  <a:pt x="5349565" y="2385677"/>
                </a:lnTo>
                <a:lnTo>
                  <a:pt x="5349565" y="2390235"/>
                </a:lnTo>
                <a:lnTo>
                  <a:pt x="5348914" y="2394793"/>
                </a:lnTo>
                <a:lnTo>
                  <a:pt x="5348263" y="2399351"/>
                </a:lnTo>
                <a:lnTo>
                  <a:pt x="5348914" y="2405862"/>
                </a:lnTo>
                <a:lnTo>
                  <a:pt x="5350216" y="2414327"/>
                </a:lnTo>
                <a:lnTo>
                  <a:pt x="5351519" y="2422791"/>
                </a:lnTo>
                <a:lnTo>
                  <a:pt x="5353472" y="2429954"/>
                </a:lnTo>
                <a:lnTo>
                  <a:pt x="5355425" y="2437117"/>
                </a:lnTo>
                <a:lnTo>
                  <a:pt x="5358030" y="2447535"/>
                </a:lnTo>
                <a:lnTo>
                  <a:pt x="5359332" y="2452744"/>
                </a:lnTo>
                <a:lnTo>
                  <a:pt x="5361286" y="2457302"/>
                </a:lnTo>
                <a:lnTo>
                  <a:pt x="5363890" y="2460558"/>
                </a:lnTo>
                <a:lnTo>
                  <a:pt x="5366495" y="2463162"/>
                </a:lnTo>
                <a:lnTo>
                  <a:pt x="5371053" y="2467069"/>
                </a:lnTo>
                <a:lnTo>
                  <a:pt x="5376913" y="2470325"/>
                </a:lnTo>
                <a:lnTo>
                  <a:pt x="5379517" y="2471627"/>
                </a:lnTo>
                <a:lnTo>
                  <a:pt x="5382773" y="2472929"/>
                </a:lnTo>
                <a:lnTo>
                  <a:pt x="5386029" y="2473580"/>
                </a:lnTo>
                <a:lnTo>
                  <a:pt x="5389285" y="2473580"/>
                </a:lnTo>
                <a:lnTo>
                  <a:pt x="5394494" y="2472929"/>
                </a:lnTo>
                <a:lnTo>
                  <a:pt x="5401656" y="2471627"/>
                </a:lnTo>
                <a:lnTo>
                  <a:pt x="5404912" y="2470325"/>
                </a:lnTo>
                <a:lnTo>
                  <a:pt x="5408167" y="2469022"/>
                </a:lnTo>
                <a:lnTo>
                  <a:pt x="5410121" y="2467720"/>
                </a:lnTo>
                <a:lnTo>
                  <a:pt x="5412074" y="2465767"/>
                </a:lnTo>
                <a:lnTo>
                  <a:pt x="5412725" y="2463813"/>
                </a:lnTo>
                <a:lnTo>
                  <a:pt x="5412725" y="2460558"/>
                </a:lnTo>
                <a:lnTo>
                  <a:pt x="5412725" y="2457302"/>
                </a:lnTo>
                <a:lnTo>
                  <a:pt x="5412074" y="2453395"/>
                </a:lnTo>
                <a:lnTo>
                  <a:pt x="5411423" y="2449488"/>
                </a:lnTo>
                <a:lnTo>
                  <a:pt x="5410121" y="2446232"/>
                </a:lnTo>
                <a:lnTo>
                  <a:pt x="5408819" y="2442977"/>
                </a:lnTo>
                <a:lnTo>
                  <a:pt x="5406865" y="2440372"/>
                </a:lnTo>
                <a:lnTo>
                  <a:pt x="5397749" y="2431907"/>
                </a:lnTo>
                <a:lnTo>
                  <a:pt x="5389285" y="2424745"/>
                </a:lnTo>
                <a:lnTo>
                  <a:pt x="5385378" y="2420187"/>
                </a:lnTo>
                <a:lnTo>
                  <a:pt x="5381471" y="2415629"/>
                </a:lnTo>
                <a:lnTo>
                  <a:pt x="5378866" y="2411071"/>
                </a:lnTo>
                <a:lnTo>
                  <a:pt x="5376262" y="2406513"/>
                </a:lnTo>
                <a:lnTo>
                  <a:pt x="5375611" y="2400653"/>
                </a:lnTo>
                <a:lnTo>
                  <a:pt x="5375611" y="2394141"/>
                </a:lnTo>
                <a:lnTo>
                  <a:pt x="5376262" y="2388281"/>
                </a:lnTo>
                <a:lnTo>
                  <a:pt x="5376262" y="2383723"/>
                </a:lnTo>
                <a:lnTo>
                  <a:pt x="5376262" y="2379165"/>
                </a:lnTo>
                <a:lnTo>
                  <a:pt x="5375611" y="2373956"/>
                </a:lnTo>
                <a:lnTo>
                  <a:pt x="5374959" y="2371352"/>
                </a:lnTo>
                <a:lnTo>
                  <a:pt x="5375611" y="2369398"/>
                </a:lnTo>
                <a:lnTo>
                  <a:pt x="5375611" y="2367445"/>
                </a:lnTo>
                <a:lnTo>
                  <a:pt x="5376262" y="2366142"/>
                </a:lnTo>
                <a:lnTo>
                  <a:pt x="5378215" y="2362236"/>
                </a:lnTo>
                <a:lnTo>
                  <a:pt x="5380820" y="2358329"/>
                </a:lnTo>
                <a:lnTo>
                  <a:pt x="5384075" y="2353771"/>
                </a:lnTo>
                <a:lnTo>
                  <a:pt x="5387982" y="2349864"/>
                </a:lnTo>
                <a:lnTo>
                  <a:pt x="5391889" y="2345306"/>
                </a:lnTo>
                <a:lnTo>
                  <a:pt x="5395796" y="2341399"/>
                </a:lnTo>
                <a:lnTo>
                  <a:pt x="5399052" y="2336841"/>
                </a:lnTo>
                <a:lnTo>
                  <a:pt x="5401656" y="2332283"/>
                </a:lnTo>
                <a:lnTo>
                  <a:pt x="5404261" y="2325121"/>
                </a:lnTo>
                <a:lnTo>
                  <a:pt x="5407516" y="2315354"/>
                </a:lnTo>
                <a:lnTo>
                  <a:pt x="5409470" y="2310796"/>
                </a:lnTo>
                <a:lnTo>
                  <a:pt x="5410772" y="2305587"/>
                </a:lnTo>
                <a:lnTo>
                  <a:pt x="5411423" y="2301029"/>
                </a:lnTo>
                <a:lnTo>
                  <a:pt x="5412074" y="2297122"/>
                </a:lnTo>
                <a:lnTo>
                  <a:pt x="5411423" y="2289308"/>
                </a:lnTo>
                <a:lnTo>
                  <a:pt x="5409470" y="2280192"/>
                </a:lnTo>
                <a:lnTo>
                  <a:pt x="5407516" y="2271076"/>
                </a:lnTo>
                <a:lnTo>
                  <a:pt x="5406865" y="2263914"/>
                </a:lnTo>
                <a:lnTo>
                  <a:pt x="5406214" y="2254798"/>
                </a:lnTo>
                <a:lnTo>
                  <a:pt x="5405563" y="2245031"/>
                </a:lnTo>
                <a:lnTo>
                  <a:pt x="5404912" y="2234613"/>
                </a:lnTo>
                <a:lnTo>
                  <a:pt x="5404261" y="2224845"/>
                </a:lnTo>
                <a:lnTo>
                  <a:pt x="5406214" y="2216381"/>
                </a:lnTo>
                <a:lnTo>
                  <a:pt x="5408167" y="2207265"/>
                </a:lnTo>
                <a:lnTo>
                  <a:pt x="5411423" y="2198800"/>
                </a:lnTo>
                <a:lnTo>
                  <a:pt x="5414679" y="2191637"/>
                </a:lnTo>
                <a:lnTo>
                  <a:pt x="5417283" y="2187079"/>
                </a:lnTo>
                <a:lnTo>
                  <a:pt x="5420539" y="2181870"/>
                </a:lnTo>
                <a:lnTo>
                  <a:pt x="5424446" y="2176010"/>
                </a:lnTo>
                <a:lnTo>
                  <a:pt x="5427051" y="2171452"/>
                </a:lnTo>
                <a:lnTo>
                  <a:pt x="5428353" y="2166894"/>
                </a:lnTo>
                <a:lnTo>
                  <a:pt x="5429655" y="2159732"/>
                </a:lnTo>
                <a:lnTo>
                  <a:pt x="5429655" y="2152569"/>
                </a:lnTo>
                <a:lnTo>
                  <a:pt x="5429655" y="2146058"/>
                </a:lnTo>
                <a:lnTo>
                  <a:pt x="5428353" y="2139546"/>
                </a:lnTo>
                <a:lnTo>
                  <a:pt x="5427051" y="2132384"/>
                </a:lnTo>
                <a:lnTo>
                  <a:pt x="5426399" y="2129128"/>
                </a:lnTo>
                <a:lnTo>
                  <a:pt x="5425097" y="2125221"/>
                </a:lnTo>
                <a:lnTo>
                  <a:pt x="5423795" y="2122616"/>
                </a:lnTo>
                <a:lnTo>
                  <a:pt x="5421841" y="2120012"/>
                </a:lnTo>
                <a:lnTo>
                  <a:pt x="5420539" y="2118709"/>
                </a:lnTo>
                <a:lnTo>
                  <a:pt x="5418586" y="2117407"/>
                </a:lnTo>
                <a:lnTo>
                  <a:pt x="5415981" y="2116105"/>
                </a:lnTo>
                <a:lnTo>
                  <a:pt x="5412725" y="2114803"/>
                </a:lnTo>
                <a:lnTo>
                  <a:pt x="5409470" y="2114151"/>
                </a:lnTo>
                <a:lnTo>
                  <a:pt x="5406865" y="2112849"/>
                </a:lnTo>
                <a:lnTo>
                  <a:pt x="5404261" y="2111547"/>
                </a:lnTo>
                <a:lnTo>
                  <a:pt x="5401656" y="2110245"/>
                </a:lnTo>
                <a:lnTo>
                  <a:pt x="5400354" y="2105687"/>
                </a:lnTo>
                <a:lnTo>
                  <a:pt x="5399703" y="2099826"/>
                </a:lnTo>
                <a:lnTo>
                  <a:pt x="5399052" y="2093966"/>
                </a:lnTo>
                <a:lnTo>
                  <a:pt x="5399052" y="2089408"/>
                </a:lnTo>
                <a:lnTo>
                  <a:pt x="5402958" y="2080943"/>
                </a:lnTo>
                <a:lnTo>
                  <a:pt x="5406865" y="2074432"/>
                </a:lnTo>
                <a:lnTo>
                  <a:pt x="5406214" y="2071176"/>
                </a:lnTo>
                <a:lnTo>
                  <a:pt x="5405563" y="2068572"/>
                </a:lnTo>
                <a:lnTo>
                  <a:pt x="5403610" y="2065316"/>
                </a:lnTo>
                <a:lnTo>
                  <a:pt x="5401656" y="2062060"/>
                </a:lnTo>
                <a:lnTo>
                  <a:pt x="5397098" y="2057502"/>
                </a:lnTo>
                <a:lnTo>
                  <a:pt x="5394494" y="2054247"/>
                </a:lnTo>
                <a:lnTo>
                  <a:pt x="5388633" y="2050340"/>
                </a:lnTo>
                <a:lnTo>
                  <a:pt x="5381471" y="2046433"/>
                </a:lnTo>
                <a:lnTo>
                  <a:pt x="5374308" y="2043829"/>
                </a:lnTo>
                <a:lnTo>
                  <a:pt x="5368448" y="2041224"/>
                </a:lnTo>
                <a:lnTo>
                  <a:pt x="5363890" y="2039271"/>
                </a:lnTo>
                <a:lnTo>
                  <a:pt x="5357379" y="2036015"/>
                </a:lnTo>
                <a:lnTo>
                  <a:pt x="5350867" y="2032108"/>
                </a:lnTo>
                <a:lnTo>
                  <a:pt x="5345658" y="2028852"/>
                </a:lnTo>
                <a:lnTo>
                  <a:pt x="5344356" y="2022992"/>
                </a:lnTo>
                <a:lnTo>
                  <a:pt x="5342403" y="2016481"/>
                </a:lnTo>
                <a:lnTo>
                  <a:pt x="5342403" y="2013225"/>
                </a:lnTo>
                <a:lnTo>
                  <a:pt x="5342403" y="2009969"/>
                </a:lnTo>
                <a:lnTo>
                  <a:pt x="5342403" y="2007365"/>
                </a:lnTo>
                <a:lnTo>
                  <a:pt x="5343054" y="2005411"/>
                </a:lnTo>
                <a:lnTo>
                  <a:pt x="5343705" y="2001505"/>
                </a:lnTo>
                <a:lnTo>
                  <a:pt x="5345658" y="1996947"/>
                </a:lnTo>
                <a:lnTo>
                  <a:pt x="5347612" y="1993040"/>
                </a:lnTo>
                <a:lnTo>
                  <a:pt x="5350216" y="1989133"/>
                </a:lnTo>
                <a:lnTo>
                  <a:pt x="5355425" y="1981319"/>
                </a:lnTo>
                <a:lnTo>
                  <a:pt x="5358681" y="1974808"/>
                </a:lnTo>
                <a:lnTo>
                  <a:pt x="5359332" y="1970250"/>
                </a:lnTo>
                <a:lnTo>
                  <a:pt x="5359332" y="1964390"/>
                </a:lnTo>
                <a:lnTo>
                  <a:pt x="5358681" y="1958529"/>
                </a:lnTo>
                <a:lnTo>
                  <a:pt x="5358030" y="1952018"/>
                </a:lnTo>
                <a:lnTo>
                  <a:pt x="5356728" y="1938995"/>
                </a:lnTo>
                <a:lnTo>
                  <a:pt x="5356077" y="1928577"/>
                </a:lnTo>
                <a:lnTo>
                  <a:pt x="5358030" y="1922066"/>
                </a:lnTo>
                <a:lnTo>
                  <a:pt x="5359983" y="1912950"/>
                </a:lnTo>
                <a:lnTo>
                  <a:pt x="5361937" y="1904485"/>
                </a:lnTo>
                <a:lnTo>
                  <a:pt x="5363890" y="1897974"/>
                </a:lnTo>
                <a:lnTo>
                  <a:pt x="5366495" y="1890811"/>
                </a:lnTo>
                <a:lnTo>
                  <a:pt x="5370401" y="1882997"/>
                </a:lnTo>
                <a:lnTo>
                  <a:pt x="5373006" y="1879742"/>
                </a:lnTo>
                <a:lnTo>
                  <a:pt x="5375611" y="1876486"/>
                </a:lnTo>
                <a:lnTo>
                  <a:pt x="5378866" y="1873881"/>
                </a:lnTo>
                <a:lnTo>
                  <a:pt x="5381471" y="1872579"/>
                </a:lnTo>
                <a:lnTo>
                  <a:pt x="5384075" y="1870626"/>
                </a:lnTo>
                <a:lnTo>
                  <a:pt x="5386680" y="1868672"/>
                </a:lnTo>
                <a:lnTo>
                  <a:pt x="5390587" y="1867370"/>
                </a:lnTo>
                <a:lnTo>
                  <a:pt x="5394494" y="1866719"/>
                </a:lnTo>
                <a:lnTo>
                  <a:pt x="5402307" y="1865417"/>
                </a:lnTo>
                <a:lnTo>
                  <a:pt x="5409470" y="1864765"/>
                </a:lnTo>
                <a:lnTo>
                  <a:pt x="5414679" y="1865417"/>
                </a:lnTo>
                <a:lnTo>
                  <a:pt x="5420539" y="1867370"/>
                </a:lnTo>
                <a:lnTo>
                  <a:pt x="5427051" y="1869975"/>
                </a:lnTo>
                <a:lnTo>
                  <a:pt x="5432260" y="1872579"/>
                </a:lnTo>
                <a:lnTo>
                  <a:pt x="5439422" y="1875184"/>
                </a:lnTo>
                <a:lnTo>
                  <a:pt x="5449840" y="1878439"/>
                </a:lnTo>
                <a:lnTo>
                  <a:pt x="5455049" y="1879742"/>
                </a:lnTo>
                <a:lnTo>
                  <a:pt x="5459607" y="1881044"/>
                </a:lnTo>
                <a:lnTo>
                  <a:pt x="5464165" y="1882346"/>
                </a:lnTo>
                <a:lnTo>
                  <a:pt x="5468723" y="1882346"/>
                </a:lnTo>
                <a:lnTo>
                  <a:pt x="5473933" y="1882997"/>
                </a:lnTo>
                <a:lnTo>
                  <a:pt x="5481095" y="1883648"/>
                </a:lnTo>
                <a:lnTo>
                  <a:pt x="5488257" y="1883648"/>
                </a:lnTo>
                <a:lnTo>
                  <a:pt x="5496722" y="1883648"/>
                </a:lnTo>
                <a:lnTo>
                  <a:pt x="5513001" y="1882997"/>
                </a:lnTo>
                <a:lnTo>
                  <a:pt x="5526675" y="1882346"/>
                </a:lnTo>
                <a:lnTo>
                  <a:pt x="5536442" y="1882997"/>
                </a:lnTo>
                <a:lnTo>
                  <a:pt x="5547511" y="1884951"/>
                </a:lnTo>
                <a:lnTo>
                  <a:pt x="5558581" y="1886904"/>
                </a:lnTo>
                <a:lnTo>
                  <a:pt x="5567697" y="1887555"/>
                </a:lnTo>
                <a:lnTo>
                  <a:pt x="5573557" y="1888206"/>
                </a:lnTo>
                <a:lnTo>
                  <a:pt x="5579417" y="1888858"/>
                </a:lnTo>
                <a:lnTo>
                  <a:pt x="5585928" y="1889509"/>
                </a:lnTo>
                <a:lnTo>
                  <a:pt x="5591137" y="1890160"/>
                </a:lnTo>
                <a:lnTo>
                  <a:pt x="5595044" y="1887555"/>
                </a:lnTo>
                <a:lnTo>
                  <a:pt x="5600253" y="1884300"/>
                </a:lnTo>
                <a:lnTo>
                  <a:pt x="5602207" y="1882346"/>
                </a:lnTo>
                <a:lnTo>
                  <a:pt x="5604811" y="1881044"/>
                </a:lnTo>
                <a:lnTo>
                  <a:pt x="5606765" y="1880393"/>
                </a:lnTo>
                <a:lnTo>
                  <a:pt x="5608718" y="1879742"/>
                </a:lnTo>
                <a:lnTo>
                  <a:pt x="5613927" y="1879742"/>
                </a:lnTo>
                <a:lnTo>
                  <a:pt x="5620439" y="1879091"/>
                </a:lnTo>
                <a:lnTo>
                  <a:pt x="5623694" y="1879091"/>
                </a:lnTo>
                <a:lnTo>
                  <a:pt x="5626950" y="1879742"/>
                </a:lnTo>
                <a:lnTo>
                  <a:pt x="5629555" y="1881044"/>
                </a:lnTo>
                <a:lnTo>
                  <a:pt x="5631508" y="1882346"/>
                </a:lnTo>
                <a:lnTo>
                  <a:pt x="5633461" y="1884951"/>
                </a:lnTo>
                <a:lnTo>
                  <a:pt x="5634113" y="1888858"/>
                </a:lnTo>
                <a:lnTo>
                  <a:pt x="5634113" y="1893416"/>
                </a:lnTo>
                <a:lnTo>
                  <a:pt x="5634113" y="1897974"/>
                </a:lnTo>
                <a:lnTo>
                  <a:pt x="5631508" y="1902532"/>
                </a:lnTo>
                <a:lnTo>
                  <a:pt x="5625648" y="1905136"/>
                </a:lnTo>
                <a:lnTo>
                  <a:pt x="5621741" y="1907741"/>
                </a:lnTo>
                <a:lnTo>
                  <a:pt x="5621090" y="1909694"/>
                </a:lnTo>
                <a:lnTo>
                  <a:pt x="5621090" y="1912299"/>
                </a:lnTo>
                <a:lnTo>
                  <a:pt x="5622392" y="1914252"/>
                </a:lnTo>
                <a:lnTo>
                  <a:pt x="5623694" y="1916205"/>
                </a:lnTo>
                <a:lnTo>
                  <a:pt x="5626950" y="1920763"/>
                </a:lnTo>
                <a:lnTo>
                  <a:pt x="5629555" y="1924019"/>
                </a:lnTo>
                <a:lnTo>
                  <a:pt x="5636717" y="1925321"/>
                </a:lnTo>
                <a:lnTo>
                  <a:pt x="5645833" y="1925972"/>
                </a:lnTo>
                <a:lnTo>
                  <a:pt x="5654949" y="1925321"/>
                </a:lnTo>
                <a:lnTo>
                  <a:pt x="5662111" y="1924019"/>
                </a:lnTo>
                <a:lnTo>
                  <a:pt x="5666669" y="1922066"/>
                </a:lnTo>
                <a:lnTo>
                  <a:pt x="5671227" y="1920112"/>
                </a:lnTo>
                <a:lnTo>
                  <a:pt x="5676437" y="1916857"/>
                </a:lnTo>
                <a:lnTo>
                  <a:pt x="5682297" y="1913601"/>
                </a:lnTo>
                <a:lnTo>
                  <a:pt x="5686855" y="1910345"/>
                </a:lnTo>
                <a:lnTo>
                  <a:pt x="5691413" y="1906438"/>
                </a:lnTo>
                <a:lnTo>
                  <a:pt x="5695971" y="1903183"/>
                </a:lnTo>
                <a:lnTo>
                  <a:pt x="5698575" y="1899927"/>
                </a:lnTo>
                <a:lnTo>
                  <a:pt x="5700529" y="1897322"/>
                </a:lnTo>
                <a:lnTo>
                  <a:pt x="5701831" y="1892764"/>
                </a:lnTo>
                <a:lnTo>
                  <a:pt x="5701831" y="1890160"/>
                </a:lnTo>
                <a:lnTo>
                  <a:pt x="5701831" y="1888206"/>
                </a:lnTo>
                <a:lnTo>
                  <a:pt x="5701831" y="1886253"/>
                </a:lnTo>
                <a:lnTo>
                  <a:pt x="5701180" y="1884951"/>
                </a:lnTo>
                <a:lnTo>
                  <a:pt x="5697924" y="1881044"/>
                </a:lnTo>
                <a:lnTo>
                  <a:pt x="5692064" y="1877137"/>
                </a:lnTo>
                <a:lnTo>
                  <a:pt x="5689459" y="1875184"/>
                </a:lnTo>
                <a:lnTo>
                  <a:pt x="5687506" y="1873230"/>
                </a:lnTo>
                <a:lnTo>
                  <a:pt x="5685553" y="1871928"/>
                </a:lnTo>
                <a:lnTo>
                  <a:pt x="5684901" y="1869975"/>
                </a:lnTo>
                <a:lnTo>
                  <a:pt x="5684250" y="1867370"/>
                </a:lnTo>
                <a:lnTo>
                  <a:pt x="5684250" y="1864765"/>
                </a:lnTo>
                <a:lnTo>
                  <a:pt x="5684901" y="1862161"/>
                </a:lnTo>
                <a:lnTo>
                  <a:pt x="5684901" y="1859556"/>
                </a:lnTo>
                <a:lnTo>
                  <a:pt x="5691413" y="1855650"/>
                </a:lnTo>
                <a:lnTo>
                  <a:pt x="5695971" y="1851743"/>
                </a:lnTo>
                <a:lnTo>
                  <a:pt x="5695320" y="1849789"/>
                </a:lnTo>
                <a:lnTo>
                  <a:pt x="5692715" y="1846534"/>
                </a:lnTo>
                <a:lnTo>
                  <a:pt x="5690111" y="1843929"/>
                </a:lnTo>
                <a:lnTo>
                  <a:pt x="5687506" y="1841976"/>
                </a:lnTo>
                <a:lnTo>
                  <a:pt x="5685553" y="1839371"/>
                </a:lnTo>
                <a:lnTo>
                  <a:pt x="5682948" y="1836767"/>
                </a:lnTo>
                <a:lnTo>
                  <a:pt x="5680995" y="1834162"/>
                </a:lnTo>
                <a:lnTo>
                  <a:pt x="5680343" y="1831557"/>
                </a:lnTo>
                <a:lnTo>
                  <a:pt x="5680343" y="1829604"/>
                </a:lnTo>
                <a:lnTo>
                  <a:pt x="5681646" y="1827651"/>
                </a:lnTo>
                <a:lnTo>
                  <a:pt x="5683599" y="1825046"/>
                </a:lnTo>
                <a:lnTo>
                  <a:pt x="5685553" y="1822441"/>
                </a:lnTo>
                <a:lnTo>
                  <a:pt x="5689459" y="1817884"/>
                </a:lnTo>
                <a:lnTo>
                  <a:pt x="5692715" y="1813326"/>
                </a:lnTo>
                <a:lnTo>
                  <a:pt x="5692064" y="1808768"/>
                </a:lnTo>
                <a:lnTo>
                  <a:pt x="5691413" y="1802907"/>
                </a:lnTo>
                <a:lnTo>
                  <a:pt x="5689459" y="1797698"/>
                </a:lnTo>
                <a:lnTo>
                  <a:pt x="5687506" y="1793140"/>
                </a:lnTo>
                <a:lnTo>
                  <a:pt x="5684901" y="1787931"/>
                </a:lnTo>
                <a:lnTo>
                  <a:pt x="5679692" y="1780769"/>
                </a:lnTo>
                <a:lnTo>
                  <a:pt x="5674483" y="1773606"/>
                </a:lnTo>
                <a:lnTo>
                  <a:pt x="5669925" y="1767095"/>
                </a:lnTo>
                <a:lnTo>
                  <a:pt x="5667972" y="1764490"/>
                </a:lnTo>
                <a:lnTo>
                  <a:pt x="5665367" y="1759281"/>
                </a:lnTo>
                <a:lnTo>
                  <a:pt x="5664716" y="1756676"/>
                </a:lnTo>
                <a:lnTo>
                  <a:pt x="5664065" y="1754072"/>
                </a:lnTo>
                <a:lnTo>
                  <a:pt x="5664065" y="1751467"/>
                </a:lnTo>
                <a:lnTo>
                  <a:pt x="5664716" y="1749514"/>
                </a:lnTo>
                <a:lnTo>
                  <a:pt x="5665367" y="1747561"/>
                </a:lnTo>
                <a:lnTo>
                  <a:pt x="5666018" y="1745607"/>
                </a:lnTo>
                <a:lnTo>
                  <a:pt x="5667321" y="1743654"/>
                </a:lnTo>
                <a:lnTo>
                  <a:pt x="5669274" y="1741049"/>
                </a:lnTo>
                <a:lnTo>
                  <a:pt x="5672530" y="1738445"/>
                </a:lnTo>
                <a:lnTo>
                  <a:pt x="5675134" y="1737142"/>
                </a:lnTo>
                <a:lnTo>
                  <a:pt x="5677088" y="1737793"/>
                </a:lnTo>
                <a:lnTo>
                  <a:pt x="5678390" y="1739747"/>
                </a:lnTo>
                <a:lnTo>
                  <a:pt x="5679692" y="1742351"/>
                </a:lnTo>
                <a:lnTo>
                  <a:pt x="5680995" y="1746258"/>
                </a:lnTo>
                <a:lnTo>
                  <a:pt x="5682948" y="1752770"/>
                </a:lnTo>
                <a:lnTo>
                  <a:pt x="5684901" y="1757328"/>
                </a:lnTo>
                <a:lnTo>
                  <a:pt x="5690111" y="1758630"/>
                </a:lnTo>
                <a:lnTo>
                  <a:pt x="5695971" y="1759281"/>
                </a:lnTo>
                <a:lnTo>
                  <a:pt x="5701831" y="1759932"/>
                </a:lnTo>
                <a:lnTo>
                  <a:pt x="5706389" y="1759932"/>
                </a:lnTo>
                <a:lnTo>
                  <a:pt x="5712900" y="1756676"/>
                </a:lnTo>
                <a:lnTo>
                  <a:pt x="5721365" y="1752770"/>
                </a:lnTo>
                <a:lnTo>
                  <a:pt x="5725272" y="1750165"/>
                </a:lnTo>
                <a:lnTo>
                  <a:pt x="5728528" y="1747561"/>
                </a:lnTo>
                <a:lnTo>
                  <a:pt x="5731783" y="1744956"/>
                </a:lnTo>
                <a:lnTo>
                  <a:pt x="5734388" y="1741700"/>
                </a:lnTo>
                <a:lnTo>
                  <a:pt x="5735690" y="1739096"/>
                </a:lnTo>
                <a:lnTo>
                  <a:pt x="5736341" y="1735189"/>
                </a:lnTo>
                <a:lnTo>
                  <a:pt x="5735690" y="1730631"/>
                </a:lnTo>
                <a:lnTo>
                  <a:pt x="5734388" y="1726724"/>
                </a:lnTo>
                <a:lnTo>
                  <a:pt x="5726574" y="1722817"/>
                </a:lnTo>
                <a:lnTo>
                  <a:pt x="5718761" y="1718910"/>
                </a:lnTo>
                <a:lnTo>
                  <a:pt x="5718761" y="1716306"/>
                </a:lnTo>
                <a:lnTo>
                  <a:pt x="5718109" y="1713050"/>
                </a:lnTo>
                <a:lnTo>
                  <a:pt x="5717458" y="1710446"/>
                </a:lnTo>
                <a:lnTo>
                  <a:pt x="5718109" y="1708492"/>
                </a:lnTo>
                <a:lnTo>
                  <a:pt x="5718109" y="1707190"/>
                </a:lnTo>
                <a:lnTo>
                  <a:pt x="5718761" y="1705888"/>
                </a:lnTo>
                <a:lnTo>
                  <a:pt x="5722667" y="1703934"/>
                </a:lnTo>
                <a:lnTo>
                  <a:pt x="5727877" y="1703283"/>
                </a:lnTo>
                <a:lnTo>
                  <a:pt x="5734388" y="1703283"/>
                </a:lnTo>
                <a:lnTo>
                  <a:pt x="5738946" y="1703283"/>
                </a:lnTo>
                <a:lnTo>
                  <a:pt x="5746759" y="1704586"/>
                </a:lnTo>
                <a:lnTo>
                  <a:pt x="5754573" y="1705888"/>
                </a:lnTo>
                <a:lnTo>
                  <a:pt x="5757178" y="1704586"/>
                </a:lnTo>
                <a:lnTo>
                  <a:pt x="5759131" y="1701981"/>
                </a:lnTo>
                <a:lnTo>
                  <a:pt x="5761085" y="1699376"/>
                </a:lnTo>
                <a:lnTo>
                  <a:pt x="5763038" y="1696772"/>
                </a:lnTo>
                <a:lnTo>
                  <a:pt x="5766294" y="1690260"/>
                </a:lnTo>
                <a:lnTo>
                  <a:pt x="5769549" y="1685703"/>
                </a:lnTo>
                <a:lnTo>
                  <a:pt x="5777363" y="1677889"/>
                </a:lnTo>
                <a:lnTo>
                  <a:pt x="5787781" y="1670075"/>
                </a:lnTo>
                <a:lnTo>
                  <a:pt x="5795595" y="1667471"/>
                </a:lnTo>
                <a:lnTo>
                  <a:pt x="5805362" y="1664866"/>
                </a:lnTo>
                <a:lnTo>
                  <a:pt x="5812525" y="1665517"/>
                </a:lnTo>
                <a:lnTo>
                  <a:pt x="5822292" y="1667471"/>
                </a:lnTo>
                <a:lnTo>
                  <a:pt x="5826849" y="1668122"/>
                </a:lnTo>
                <a:lnTo>
                  <a:pt x="5831407" y="1668122"/>
                </a:lnTo>
                <a:lnTo>
                  <a:pt x="5835965" y="1668122"/>
                </a:lnTo>
                <a:lnTo>
                  <a:pt x="5839221" y="1667471"/>
                </a:lnTo>
                <a:lnTo>
                  <a:pt x="5845081" y="1663564"/>
                </a:lnTo>
                <a:lnTo>
                  <a:pt x="5852244" y="1657704"/>
                </a:lnTo>
                <a:lnTo>
                  <a:pt x="5855500" y="1655099"/>
                </a:lnTo>
                <a:lnTo>
                  <a:pt x="5859407" y="1652494"/>
                </a:lnTo>
                <a:lnTo>
                  <a:pt x="5863313" y="1650541"/>
                </a:lnTo>
                <a:lnTo>
                  <a:pt x="5867220" y="1649890"/>
                </a:lnTo>
                <a:lnTo>
                  <a:pt x="5869173" y="1649239"/>
                </a:lnTo>
                <a:lnTo>
                  <a:pt x="5871778" y="1650541"/>
                </a:lnTo>
                <a:lnTo>
                  <a:pt x="5874383" y="1651843"/>
                </a:lnTo>
                <a:lnTo>
                  <a:pt x="5876987" y="1653797"/>
                </a:lnTo>
                <a:lnTo>
                  <a:pt x="5880243" y="1656401"/>
                </a:lnTo>
                <a:lnTo>
                  <a:pt x="5882847" y="1658355"/>
                </a:lnTo>
                <a:lnTo>
                  <a:pt x="5884801" y="1659657"/>
                </a:lnTo>
                <a:lnTo>
                  <a:pt x="5887405" y="1659657"/>
                </a:lnTo>
                <a:lnTo>
                  <a:pt x="5890010" y="1659657"/>
                </a:lnTo>
                <a:lnTo>
                  <a:pt x="5893917" y="1657704"/>
                </a:lnTo>
                <a:lnTo>
                  <a:pt x="5897173" y="1655750"/>
                </a:lnTo>
                <a:lnTo>
                  <a:pt x="5901079" y="1653797"/>
                </a:lnTo>
                <a:lnTo>
                  <a:pt x="5904986" y="1651192"/>
                </a:lnTo>
                <a:lnTo>
                  <a:pt x="5908893" y="1649239"/>
                </a:lnTo>
                <a:lnTo>
                  <a:pt x="5912149" y="1647936"/>
                </a:lnTo>
                <a:lnTo>
                  <a:pt x="5915404" y="1647285"/>
                </a:lnTo>
                <a:lnTo>
                  <a:pt x="5919962" y="1648588"/>
                </a:lnTo>
                <a:lnTo>
                  <a:pt x="5925171" y="1651843"/>
                </a:lnTo>
                <a:lnTo>
                  <a:pt x="5928427" y="1653797"/>
                </a:lnTo>
                <a:lnTo>
                  <a:pt x="5931032" y="1655099"/>
                </a:lnTo>
                <a:lnTo>
                  <a:pt x="5933636" y="1655099"/>
                </a:lnTo>
                <a:lnTo>
                  <a:pt x="5935590" y="1655099"/>
                </a:lnTo>
                <a:lnTo>
                  <a:pt x="5937543" y="1654448"/>
                </a:lnTo>
                <a:lnTo>
                  <a:pt x="5939497" y="1653146"/>
                </a:lnTo>
                <a:lnTo>
                  <a:pt x="5941450" y="1651843"/>
                </a:lnTo>
                <a:lnTo>
                  <a:pt x="5944055" y="1649239"/>
                </a:lnTo>
                <a:lnTo>
                  <a:pt x="5947310" y="1645332"/>
                </a:lnTo>
                <a:lnTo>
                  <a:pt x="5951217" y="1642076"/>
                </a:lnTo>
                <a:lnTo>
                  <a:pt x="5958379" y="1641425"/>
                </a:lnTo>
                <a:lnTo>
                  <a:pt x="5966193" y="1642076"/>
                </a:lnTo>
                <a:lnTo>
                  <a:pt x="5970100" y="1642076"/>
                </a:lnTo>
                <a:lnTo>
                  <a:pt x="5974007" y="1642076"/>
                </a:lnTo>
                <a:lnTo>
                  <a:pt x="5977263" y="1641425"/>
                </a:lnTo>
                <a:lnTo>
                  <a:pt x="5979216" y="1639472"/>
                </a:lnTo>
                <a:lnTo>
                  <a:pt x="5981821" y="1636867"/>
                </a:lnTo>
                <a:lnTo>
                  <a:pt x="5983774" y="1632960"/>
                </a:lnTo>
                <a:lnTo>
                  <a:pt x="5984425" y="1631658"/>
                </a:lnTo>
                <a:lnTo>
                  <a:pt x="5985076" y="1629705"/>
                </a:lnTo>
                <a:lnTo>
                  <a:pt x="5985076" y="1628402"/>
                </a:lnTo>
                <a:lnTo>
                  <a:pt x="5984425" y="1627100"/>
                </a:lnTo>
                <a:lnTo>
                  <a:pt x="5984425" y="1625798"/>
                </a:lnTo>
                <a:lnTo>
                  <a:pt x="5983123" y="1625147"/>
                </a:lnTo>
                <a:lnTo>
                  <a:pt x="5981821" y="1624496"/>
                </a:lnTo>
                <a:lnTo>
                  <a:pt x="5979867" y="1623193"/>
                </a:lnTo>
                <a:lnTo>
                  <a:pt x="5975960" y="1622542"/>
                </a:lnTo>
                <a:lnTo>
                  <a:pt x="5972053" y="1621891"/>
                </a:lnTo>
                <a:lnTo>
                  <a:pt x="5965542" y="1617984"/>
                </a:lnTo>
                <a:lnTo>
                  <a:pt x="5959031" y="1614077"/>
                </a:lnTo>
                <a:lnTo>
                  <a:pt x="5959682" y="1612124"/>
                </a:lnTo>
                <a:lnTo>
                  <a:pt x="5961635" y="1608868"/>
                </a:lnTo>
                <a:lnTo>
                  <a:pt x="5964240" y="1605612"/>
                </a:lnTo>
                <a:lnTo>
                  <a:pt x="5966844" y="1603659"/>
                </a:lnTo>
                <a:lnTo>
                  <a:pt x="5969449" y="1601706"/>
                </a:lnTo>
                <a:lnTo>
                  <a:pt x="5973356" y="1601706"/>
                </a:lnTo>
                <a:lnTo>
                  <a:pt x="5976611" y="1601706"/>
                </a:lnTo>
                <a:lnTo>
                  <a:pt x="5979216" y="1603659"/>
                </a:lnTo>
                <a:lnTo>
                  <a:pt x="5981169" y="1604310"/>
                </a:lnTo>
                <a:lnTo>
                  <a:pt x="5983123" y="1606264"/>
                </a:lnTo>
                <a:lnTo>
                  <a:pt x="5983774" y="1607566"/>
                </a:lnTo>
                <a:lnTo>
                  <a:pt x="5984425" y="1608868"/>
                </a:lnTo>
                <a:lnTo>
                  <a:pt x="5986379" y="1608868"/>
                </a:lnTo>
                <a:lnTo>
                  <a:pt x="5987681" y="1607566"/>
                </a:lnTo>
                <a:lnTo>
                  <a:pt x="5988983" y="1606915"/>
                </a:lnTo>
                <a:lnTo>
                  <a:pt x="5990285" y="1605612"/>
                </a:lnTo>
                <a:lnTo>
                  <a:pt x="5992890" y="1603008"/>
                </a:lnTo>
                <a:lnTo>
                  <a:pt x="5994843" y="1601055"/>
                </a:lnTo>
                <a:lnTo>
                  <a:pt x="5997448" y="1598450"/>
                </a:lnTo>
                <a:lnTo>
                  <a:pt x="6000703" y="1595845"/>
                </a:lnTo>
                <a:lnTo>
                  <a:pt x="6004610" y="1593892"/>
                </a:lnTo>
                <a:lnTo>
                  <a:pt x="6007215" y="1593241"/>
                </a:lnTo>
                <a:lnTo>
                  <a:pt x="6011773" y="1594543"/>
                </a:lnTo>
                <a:lnTo>
                  <a:pt x="6017633" y="1597148"/>
                </a:lnTo>
                <a:lnTo>
                  <a:pt x="6024145" y="1599752"/>
                </a:lnTo>
                <a:lnTo>
                  <a:pt x="6030005" y="1601055"/>
                </a:lnTo>
                <a:lnTo>
                  <a:pt x="6035214" y="1602357"/>
                </a:lnTo>
                <a:lnTo>
                  <a:pt x="6041725" y="1603008"/>
                </a:lnTo>
                <a:lnTo>
                  <a:pt x="6048888" y="1603659"/>
                </a:lnTo>
                <a:lnTo>
                  <a:pt x="6055399" y="1603659"/>
                </a:lnTo>
                <a:lnTo>
                  <a:pt x="6059306" y="1605612"/>
                </a:lnTo>
                <a:lnTo>
                  <a:pt x="6063213" y="1608868"/>
                </a:lnTo>
                <a:lnTo>
                  <a:pt x="6064515" y="1612124"/>
                </a:lnTo>
                <a:lnTo>
                  <a:pt x="6065166" y="1616031"/>
                </a:lnTo>
                <a:lnTo>
                  <a:pt x="6065817" y="1619938"/>
                </a:lnTo>
                <a:lnTo>
                  <a:pt x="6065817" y="1624496"/>
                </a:lnTo>
                <a:lnTo>
                  <a:pt x="6065166" y="1625147"/>
                </a:lnTo>
                <a:lnTo>
                  <a:pt x="6063864" y="1627100"/>
                </a:lnTo>
                <a:lnTo>
                  <a:pt x="6063213" y="1628402"/>
                </a:lnTo>
                <a:lnTo>
                  <a:pt x="6062562" y="1629705"/>
                </a:lnTo>
                <a:lnTo>
                  <a:pt x="6062562" y="1631007"/>
                </a:lnTo>
                <a:lnTo>
                  <a:pt x="6063213" y="1632309"/>
                </a:lnTo>
                <a:lnTo>
                  <a:pt x="6064515" y="1633611"/>
                </a:lnTo>
                <a:lnTo>
                  <a:pt x="6067119" y="1633611"/>
                </a:lnTo>
                <a:lnTo>
                  <a:pt x="6070375" y="1633611"/>
                </a:lnTo>
                <a:lnTo>
                  <a:pt x="6073631" y="1632960"/>
                </a:lnTo>
                <a:lnTo>
                  <a:pt x="6076887" y="1632309"/>
                </a:lnTo>
                <a:lnTo>
                  <a:pt x="6080143" y="1631658"/>
                </a:lnTo>
                <a:lnTo>
                  <a:pt x="6083398" y="1631658"/>
                </a:lnTo>
                <a:lnTo>
                  <a:pt x="6086654" y="1632309"/>
                </a:lnTo>
                <a:lnTo>
                  <a:pt x="6089258" y="1632960"/>
                </a:lnTo>
                <a:lnTo>
                  <a:pt x="6093165" y="1634263"/>
                </a:lnTo>
                <a:lnTo>
                  <a:pt x="6095119" y="1634914"/>
                </a:lnTo>
                <a:lnTo>
                  <a:pt x="6097072" y="1634914"/>
                </a:lnTo>
                <a:lnTo>
                  <a:pt x="6098374" y="1634914"/>
                </a:lnTo>
                <a:lnTo>
                  <a:pt x="6099677" y="1634263"/>
                </a:lnTo>
                <a:lnTo>
                  <a:pt x="6101630" y="1634263"/>
                </a:lnTo>
                <a:lnTo>
                  <a:pt x="6102932" y="1633611"/>
                </a:lnTo>
                <a:lnTo>
                  <a:pt x="6104886" y="1632309"/>
                </a:lnTo>
                <a:lnTo>
                  <a:pt x="6106839" y="1630356"/>
                </a:lnTo>
                <a:lnTo>
                  <a:pt x="6110095" y="1627100"/>
                </a:lnTo>
                <a:lnTo>
                  <a:pt x="6112048" y="1624496"/>
                </a:lnTo>
                <a:lnTo>
                  <a:pt x="6116606" y="1623193"/>
                </a:lnTo>
                <a:lnTo>
                  <a:pt x="6121164" y="1623193"/>
                </a:lnTo>
                <a:lnTo>
                  <a:pt x="6125722" y="1623844"/>
                </a:lnTo>
                <a:lnTo>
                  <a:pt x="6130280" y="1624496"/>
                </a:lnTo>
                <a:lnTo>
                  <a:pt x="6134187" y="1620589"/>
                </a:lnTo>
                <a:lnTo>
                  <a:pt x="6138745" y="1615380"/>
                </a:lnTo>
                <a:lnTo>
                  <a:pt x="6142652" y="1608868"/>
                </a:lnTo>
                <a:lnTo>
                  <a:pt x="6145256" y="1603659"/>
                </a:lnTo>
                <a:lnTo>
                  <a:pt x="6147861" y="1598450"/>
                </a:lnTo>
                <a:lnTo>
                  <a:pt x="6150465" y="1593241"/>
                </a:lnTo>
                <a:lnTo>
                  <a:pt x="6151767" y="1592590"/>
                </a:lnTo>
                <a:lnTo>
                  <a:pt x="6153721" y="1591939"/>
                </a:lnTo>
                <a:lnTo>
                  <a:pt x="6156325" y="1591939"/>
                </a:lnTo>
                <a:lnTo>
                  <a:pt x="6159581" y="1592590"/>
                </a:lnTo>
                <a:lnTo>
                  <a:pt x="6165441" y="1592590"/>
                </a:lnTo>
                <a:lnTo>
                  <a:pt x="6170651" y="1593241"/>
                </a:lnTo>
                <a:lnTo>
                  <a:pt x="6175860" y="1593892"/>
                </a:lnTo>
                <a:lnTo>
                  <a:pt x="6182371" y="1594543"/>
                </a:lnTo>
                <a:lnTo>
                  <a:pt x="6188231" y="1596497"/>
                </a:lnTo>
                <a:lnTo>
                  <a:pt x="6194091" y="1598450"/>
                </a:lnTo>
                <a:lnTo>
                  <a:pt x="6197999" y="1602357"/>
                </a:lnTo>
                <a:lnTo>
                  <a:pt x="6201905" y="1607566"/>
                </a:lnTo>
                <a:lnTo>
                  <a:pt x="6204510" y="1611473"/>
                </a:lnTo>
                <a:lnTo>
                  <a:pt x="6206463" y="1613426"/>
                </a:lnTo>
                <a:lnTo>
                  <a:pt x="6207765" y="1614077"/>
                </a:lnTo>
                <a:lnTo>
                  <a:pt x="6209068" y="1614077"/>
                </a:lnTo>
                <a:lnTo>
                  <a:pt x="6210370" y="1614728"/>
                </a:lnTo>
                <a:lnTo>
                  <a:pt x="6211672" y="1614077"/>
                </a:lnTo>
                <a:lnTo>
                  <a:pt x="6212975" y="1613426"/>
                </a:lnTo>
                <a:lnTo>
                  <a:pt x="6213626" y="1612124"/>
                </a:lnTo>
                <a:lnTo>
                  <a:pt x="6213626" y="1610170"/>
                </a:lnTo>
                <a:lnTo>
                  <a:pt x="6214277" y="1606915"/>
                </a:lnTo>
                <a:lnTo>
                  <a:pt x="6214277" y="1601706"/>
                </a:lnTo>
                <a:lnTo>
                  <a:pt x="6214277" y="1598450"/>
                </a:lnTo>
                <a:lnTo>
                  <a:pt x="6212975" y="1595194"/>
                </a:lnTo>
                <a:lnTo>
                  <a:pt x="6210370" y="1592590"/>
                </a:lnTo>
                <a:lnTo>
                  <a:pt x="6207765" y="1589985"/>
                </a:lnTo>
                <a:lnTo>
                  <a:pt x="6203859" y="1587381"/>
                </a:lnTo>
                <a:lnTo>
                  <a:pt x="6196696" y="1582172"/>
                </a:lnTo>
                <a:lnTo>
                  <a:pt x="6190836" y="1578265"/>
                </a:lnTo>
                <a:lnTo>
                  <a:pt x="6187580" y="1575009"/>
                </a:lnTo>
                <a:lnTo>
                  <a:pt x="6183673" y="1571753"/>
                </a:lnTo>
                <a:lnTo>
                  <a:pt x="6179767" y="1567846"/>
                </a:lnTo>
                <a:lnTo>
                  <a:pt x="6178464" y="1565242"/>
                </a:lnTo>
                <a:lnTo>
                  <a:pt x="6178464" y="1561335"/>
                </a:lnTo>
                <a:lnTo>
                  <a:pt x="6179767" y="1558079"/>
                </a:lnTo>
                <a:lnTo>
                  <a:pt x="6181720" y="1554824"/>
                </a:lnTo>
                <a:lnTo>
                  <a:pt x="6183673" y="1552870"/>
                </a:lnTo>
                <a:lnTo>
                  <a:pt x="6187580" y="1550917"/>
                </a:lnTo>
                <a:lnTo>
                  <a:pt x="6193441" y="1549615"/>
                </a:lnTo>
                <a:lnTo>
                  <a:pt x="6199301" y="1548963"/>
                </a:lnTo>
                <a:lnTo>
                  <a:pt x="6205812" y="1548312"/>
                </a:lnTo>
                <a:lnTo>
                  <a:pt x="6211672" y="1548312"/>
                </a:lnTo>
                <a:lnTo>
                  <a:pt x="6217533" y="1548312"/>
                </a:lnTo>
                <a:lnTo>
                  <a:pt x="6222742" y="1548963"/>
                </a:lnTo>
                <a:lnTo>
                  <a:pt x="6227300" y="1550266"/>
                </a:lnTo>
                <a:lnTo>
                  <a:pt x="6231858" y="1550917"/>
                </a:lnTo>
                <a:lnTo>
                  <a:pt x="6237067" y="1552870"/>
                </a:lnTo>
                <a:lnTo>
                  <a:pt x="6242927" y="1555475"/>
                </a:lnTo>
                <a:lnTo>
                  <a:pt x="6247485" y="1557428"/>
                </a:lnTo>
                <a:lnTo>
                  <a:pt x="6253996" y="1560033"/>
                </a:lnTo>
                <a:lnTo>
                  <a:pt x="6261810" y="1563288"/>
                </a:lnTo>
                <a:lnTo>
                  <a:pt x="6268973" y="1566544"/>
                </a:lnTo>
                <a:lnTo>
                  <a:pt x="6275484" y="1570451"/>
                </a:lnTo>
                <a:lnTo>
                  <a:pt x="6279391" y="1571753"/>
                </a:lnTo>
                <a:lnTo>
                  <a:pt x="6284600" y="1575009"/>
                </a:lnTo>
                <a:lnTo>
                  <a:pt x="6286553" y="1576962"/>
                </a:lnTo>
                <a:lnTo>
                  <a:pt x="6289158" y="1577614"/>
                </a:lnTo>
                <a:lnTo>
                  <a:pt x="6291111" y="1578265"/>
                </a:lnTo>
                <a:lnTo>
                  <a:pt x="6293065" y="1578265"/>
                </a:lnTo>
                <a:lnTo>
                  <a:pt x="6294367" y="1577614"/>
                </a:lnTo>
                <a:lnTo>
                  <a:pt x="6295018" y="1576962"/>
                </a:lnTo>
                <a:lnTo>
                  <a:pt x="6295018" y="1575660"/>
                </a:lnTo>
                <a:lnTo>
                  <a:pt x="6295669" y="1573707"/>
                </a:lnTo>
                <a:lnTo>
                  <a:pt x="6295669" y="1570451"/>
                </a:lnTo>
                <a:lnTo>
                  <a:pt x="6295669" y="1567846"/>
                </a:lnTo>
                <a:lnTo>
                  <a:pt x="6295669" y="1565242"/>
                </a:lnTo>
                <a:lnTo>
                  <a:pt x="6294367" y="1562637"/>
                </a:lnTo>
                <a:lnTo>
                  <a:pt x="6292413" y="1560033"/>
                </a:lnTo>
                <a:lnTo>
                  <a:pt x="6290460" y="1557428"/>
                </a:lnTo>
                <a:lnTo>
                  <a:pt x="6285902" y="1554173"/>
                </a:lnTo>
                <a:lnTo>
                  <a:pt x="6280693" y="1551568"/>
                </a:lnTo>
                <a:lnTo>
                  <a:pt x="6274833" y="1549615"/>
                </a:lnTo>
                <a:lnTo>
                  <a:pt x="6270275" y="1547661"/>
                </a:lnTo>
                <a:lnTo>
                  <a:pt x="6267670" y="1545708"/>
                </a:lnTo>
                <a:lnTo>
                  <a:pt x="6264415" y="1543103"/>
                </a:lnTo>
                <a:lnTo>
                  <a:pt x="6262461" y="1541801"/>
                </a:lnTo>
                <a:lnTo>
                  <a:pt x="6261159" y="1540499"/>
                </a:lnTo>
                <a:lnTo>
                  <a:pt x="6260508" y="1539196"/>
                </a:lnTo>
                <a:lnTo>
                  <a:pt x="6260508" y="1537243"/>
                </a:lnTo>
                <a:lnTo>
                  <a:pt x="6259857" y="1535941"/>
                </a:lnTo>
                <a:lnTo>
                  <a:pt x="6259857" y="1533987"/>
                </a:lnTo>
                <a:lnTo>
                  <a:pt x="6259857" y="1532034"/>
                </a:lnTo>
                <a:lnTo>
                  <a:pt x="6260508" y="1529429"/>
                </a:lnTo>
                <a:lnTo>
                  <a:pt x="6261810" y="1524220"/>
                </a:lnTo>
                <a:lnTo>
                  <a:pt x="6262461" y="1519662"/>
                </a:lnTo>
                <a:lnTo>
                  <a:pt x="6259205" y="1515755"/>
                </a:lnTo>
                <a:lnTo>
                  <a:pt x="6254647" y="1511849"/>
                </a:lnTo>
                <a:lnTo>
                  <a:pt x="6252043" y="1509895"/>
                </a:lnTo>
                <a:lnTo>
                  <a:pt x="6250741" y="1507942"/>
                </a:lnTo>
                <a:lnTo>
                  <a:pt x="6250089" y="1505988"/>
                </a:lnTo>
                <a:lnTo>
                  <a:pt x="6250089" y="1503384"/>
                </a:lnTo>
                <a:lnTo>
                  <a:pt x="6251392" y="1501430"/>
                </a:lnTo>
                <a:lnTo>
                  <a:pt x="6253996" y="1498826"/>
                </a:lnTo>
                <a:lnTo>
                  <a:pt x="6256601" y="1496872"/>
                </a:lnTo>
                <a:lnTo>
                  <a:pt x="6257903" y="1496221"/>
                </a:lnTo>
                <a:lnTo>
                  <a:pt x="6261159" y="1491663"/>
                </a:lnTo>
                <a:lnTo>
                  <a:pt x="6265066" y="1487105"/>
                </a:lnTo>
                <a:lnTo>
                  <a:pt x="6268321" y="1482547"/>
                </a:lnTo>
                <a:lnTo>
                  <a:pt x="6270275" y="1477989"/>
                </a:lnTo>
                <a:lnTo>
                  <a:pt x="6270275" y="1472129"/>
                </a:lnTo>
                <a:lnTo>
                  <a:pt x="6270275" y="1465618"/>
                </a:lnTo>
                <a:lnTo>
                  <a:pt x="6276786" y="1456502"/>
                </a:lnTo>
                <a:lnTo>
                  <a:pt x="6283297" y="1447386"/>
                </a:lnTo>
                <a:lnTo>
                  <a:pt x="6283949" y="1440874"/>
                </a:lnTo>
                <a:lnTo>
                  <a:pt x="6284600" y="1433061"/>
                </a:lnTo>
                <a:lnTo>
                  <a:pt x="6285251" y="1428503"/>
                </a:lnTo>
                <a:lnTo>
                  <a:pt x="6285902" y="1425247"/>
                </a:lnTo>
                <a:lnTo>
                  <a:pt x="6286553" y="1421991"/>
                </a:lnTo>
                <a:lnTo>
                  <a:pt x="6288507" y="1419387"/>
                </a:lnTo>
                <a:lnTo>
                  <a:pt x="6289158" y="1418736"/>
                </a:lnTo>
                <a:lnTo>
                  <a:pt x="6290460" y="1418736"/>
                </a:lnTo>
                <a:lnTo>
                  <a:pt x="6292413" y="1418736"/>
                </a:lnTo>
                <a:lnTo>
                  <a:pt x="6293716" y="1418736"/>
                </a:lnTo>
                <a:lnTo>
                  <a:pt x="6298274" y="1419387"/>
                </a:lnTo>
                <a:lnTo>
                  <a:pt x="6302181" y="1420689"/>
                </a:lnTo>
                <a:lnTo>
                  <a:pt x="6306739" y="1422643"/>
                </a:lnTo>
                <a:lnTo>
                  <a:pt x="6311297" y="1423294"/>
                </a:lnTo>
                <a:lnTo>
                  <a:pt x="6313250" y="1423294"/>
                </a:lnTo>
                <a:lnTo>
                  <a:pt x="6315203" y="1423294"/>
                </a:lnTo>
                <a:lnTo>
                  <a:pt x="6317157" y="1423294"/>
                </a:lnTo>
                <a:lnTo>
                  <a:pt x="6319110" y="1421991"/>
                </a:lnTo>
                <a:lnTo>
                  <a:pt x="6321063" y="1418736"/>
                </a:lnTo>
                <a:lnTo>
                  <a:pt x="6323017" y="1413527"/>
                </a:lnTo>
                <a:lnTo>
                  <a:pt x="6323668" y="1407666"/>
                </a:lnTo>
                <a:lnTo>
                  <a:pt x="6324319" y="1404411"/>
                </a:lnTo>
                <a:lnTo>
                  <a:pt x="6321715" y="1398551"/>
                </a:lnTo>
                <a:lnTo>
                  <a:pt x="6319110" y="1391388"/>
                </a:lnTo>
                <a:lnTo>
                  <a:pt x="6321715" y="1389435"/>
                </a:lnTo>
                <a:lnTo>
                  <a:pt x="6324319" y="1389435"/>
                </a:lnTo>
                <a:lnTo>
                  <a:pt x="6327575" y="1389435"/>
                </a:lnTo>
                <a:lnTo>
                  <a:pt x="6330179" y="1390086"/>
                </a:lnTo>
                <a:lnTo>
                  <a:pt x="6333435" y="1390737"/>
                </a:lnTo>
                <a:lnTo>
                  <a:pt x="6336040" y="1391388"/>
                </a:lnTo>
                <a:lnTo>
                  <a:pt x="6337993" y="1391388"/>
                </a:lnTo>
                <a:lnTo>
                  <a:pt x="6339947" y="1391388"/>
                </a:lnTo>
                <a:lnTo>
                  <a:pt x="6343202" y="1388132"/>
                </a:lnTo>
                <a:lnTo>
                  <a:pt x="6345807" y="1384877"/>
                </a:lnTo>
                <a:lnTo>
                  <a:pt x="6347760" y="1380970"/>
                </a:lnTo>
                <a:lnTo>
                  <a:pt x="6349714" y="1378365"/>
                </a:lnTo>
                <a:lnTo>
                  <a:pt x="6349714" y="1375761"/>
                </a:lnTo>
                <a:lnTo>
                  <a:pt x="6349063" y="1371854"/>
                </a:lnTo>
                <a:lnTo>
                  <a:pt x="6348411" y="1369900"/>
                </a:lnTo>
                <a:lnTo>
                  <a:pt x="6349063" y="1368598"/>
                </a:lnTo>
                <a:lnTo>
                  <a:pt x="6349063" y="1366645"/>
                </a:lnTo>
                <a:lnTo>
                  <a:pt x="6349714" y="1365994"/>
                </a:lnTo>
                <a:lnTo>
                  <a:pt x="6352318" y="1364040"/>
                </a:lnTo>
                <a:lnTo>
                  <a:pt x="6354923" y="1363389"/>
                </a:lnTo>
                <a:lnTo>
                  <a:pt x="6358179" y="1362738"/>
                </a:lnTo>
                <a:lnTo>
                  <a:pt x="6361434" y="1362738"/>
                </a:lnTo>
                <a:lnTo>
                  <a:pt x="6367945" y="1364040"/>
                </a:lnTo>
                <a:lnTo>
                  <a:pt x="6372503" y="1365994"/>
                </a:lnTo>
                <a:lnTo>
                  <a:pt x="6377061" y="1368598"/>
                </a:lnTo>
                <a:lnTo>
                  <a:pt x="6380968" y="1372505"/>
                </a:lnTo>
                <a:lnTo>
                  <a:pt x="6385526" y="1377063"/>
                </a:lnTo>
                <a:lnTo>
                  <a:pt x="6388131" y="1380970"/>
                </a:lnTo>
                <a:lnTo>
                  <a:pt x="6389433" y="1383574"/>
                </a:lnTo>
                <a:lnTo>
                  <a:pt x="6390735" y="1387481"/>
                </a:lnTo>
                <a:lnTo>
                  <a:pt x="6391387" y="1389435"/>
                </a:lnTo>
                <a:lnTo>
                  <a:pt x="6392689" y="1390737"/>
                </a:lnTo>
                <a:lnTo>
                  <a:pt x="6393991" y="1392690"/>
                </a:lnTo>
                <a:lnTo>
                  <a:pt x="6395293" y="1393341"/>
                </a:lnTo>
                <a:lnTo>
                  <a:pt x="6396596" y="1393993"/>
                </a:lnTo>
                <a:lnTo>
                  <a:pt x="6398549" y="1394644"/>
                </a:lnTo>
                <a:lnTo>
                  <a:pt x="6399851" y="1393993"/>
                </a:lnTo>
                <a:lnTo>
                  <a:pt x="6402456" y="1393341"/>
                </a:lnTo>
                <a:lnTo>
                  <a:pt x="6406363" y="1392039"/>
                </a:lnTo>
                <a:lnTo>
                  <a:pt x="6410921" y="1391388"/>
                </a:lnTo>
                <a:lnTo>
                  <a:pt x="6416130" y="1395946"/>
                </a:lnTo>
                <a:lnTo>
                  <a:pt x="6420688" y="1401806"/>
                </a:lnTo>
                <a:lnTo>
                  <a:pt x="6425897" y="1404411"/>
                </a:lnTo>
                <a:lnTo>
                  <a:pt x="6431106" y="1407015"/>
                </a:lnTo>
                <a:lnTo>
                  <a:pt x="6430455" y="1410271"/>
                </a:lnTo>
                <a:lnTo>
                  <a:pt x="6427850" y="1414829"/>
                </a:lnTo>
                <a:lnTo>
                  <a:pt x="6426548" y="1416782"/>
                </a:lnTo>
                <a:lnTo>
                  <a:pt x="6424595" y="1419387"/>
                </a:lnTo>
                <a:lnTo>
                  <a:pt x="6422641" y="1420689"/>
                </a:lnTo>
                <a:lnTo>
                  <a:pt x="6420688" y="1421991"/>
                </a:lnTo>
                <a:lnTo>
                  <a:pt x="6419385" y="1423945"/>
                </a:lnTo>
                <a:lnTo>
                  <a:pt x="6417432" y="1425247"/>
                </a:lnTo>
                <a:lnTo>
                  <a:pt x="6414827" y="1426549"/>
                </a:lnTo>
                <a:lnTo>
                  <a:pt x="6411572" y="1427201"/>
                </a:lnTo>
                <a:lnTo>
                  <a:pt x="6405711" y="1428503"/>
                </a:lnTo>
                <a:lnTo>
                  <a:pt x="6400503" y="1429805"/>
                </a:lnTo>
                <a:lnTo>
                  <a:pt x="6397247" y="1430456"/>
                </a:lnTo>
                <a:lnTo>
                  <a:pt x="6393340" y="1431759"/>
                </a:lnTo>
                <a:lnTo>
                  <a:pt x="6390735" y="1433061"/>
                </a:lnTo>
                <a:lnTo>
                  <a:pt x="6388782" y="1434363"/>
                </a:lnTo>
                <a:lnTo>
                  <a:pt x="6386829" y="1435665"/>
                </a:lnTo>
                <a:lnTo>
                  <a:pt x="6385526" y="1437619"/>
                </a:lnTo>
                <a:lnTo>
                  <a:pt x="6384224" y="1440874"/>
                </a:lnTo>
                <a:lnTo>
                  <a:pt x="6382922" y="1445433"/>
                </a:lnTo>
                <a:lnTo>
                  <a:pt x="6382922" y="1449990"/>
                </a:lnTo>
                <a:lnTo>
                  <a:pt x="6382922" y="1452595"/>
                </a:lnTo>
                <a:lnTo>
                  <a:pt x="6385526" y="1455200"/>
                </a:lnTo>
                <a:lnTo>
                  <a:pt x="6389433" y="1457804"/>
                </a:lnTo>
                <a:lnTo>
                  <a:pt x="6392689" y="1459757"/>
                </a:lnTo>
                <a:lnTo>
                  <a:pt x="6395293" y="1460409"/>
                </a:lnTo>
                <a:lnTo>
                  <a:pt x="6401154" y="1457804"/>
                </a:lnTo>
                <a:lnTo>
                  <a:pt x="6408316" y="1455200"/>
                </a:lnTo>
                <a:lnTo>
                  <a:pt x="6412223" y="1459106"/>
                </a:lnTo>
                <a:lnTo>
                  <a:pt x="6416130" y="1465618"/>
                </a:lnTo>
                <a:lnTo>
                  <a:pt x="6418734" y="1466920"/>
                </a:lnTo>
                <a:lnTo>
                  <a:pt x="6422641" y="1467571"/>
                </a:lnTo>
                <a:lnTo>
                  <a:pt x="6427199" y="1468222"/>
                </a:lnTo>
                <a:lnTo>
                  <a:pt x="6431106" y="1468222"/>
                </a:lnTo>
                <a:lnTo>
                  <a:pt x="6436315" y="1466920"/>
                </a:lnTo>
                <a:lnTo>
                  <a:pt x="6443477" y="1465618"/>
                </a:lnTo>
                <a:lnTo>
                  <a:pt x="6449989" y="1463664"/>
                </a:lnTo>
                <a:lnTo>
                  <a:pt x="6454547" y="1463013"/>
                </a:lnTo>
                <a:lnTo>
                  <a:pt x="6459756" y="1461060"/>
                </a:lnTo>
                <a:lnTo>
                  <a:pt x="6466919" y="1459757"/>
                </a:lnTo>
                <a:lnTo>
                  <a:pt x="6470825" y="1459757"/>
                </a:lnTo>
                <a:lnTo>
                  <a:pt x="6473430" y="1460409"/>
                </a:lnTo>
                <a:lnTo>
                  <a:pt x="6476035" y="1461060"/>
                </a:lnTo>
                <a:lnTo>
                  <a:pt x="6477337" y="1463013"/>
                </a:lnTo>
                <a:lnTo>
                  <a:pt x="6479290" y="1464316"/>
                </a:lnTo>
                <a:lnTo>
                  <a:pt x="6481244" y="1466269"/>
                </a:lnTo>
                <a:lnTo>
                  <a:pt x="6482546" y="1469525"/>
                </a:lnTo>
                <a:lnTo>
                  <a:pt x="6484499" y="1472780"/>
                </a:lnTo>
                <a:lnTo>
                  <a:pt x="6485151" y="1476036"/>
                </a:lnTo>
                <a:lnTo>
                  <a:pt x="6485801" y="1479292"/>
                </a:lnTo>
                <a:lnTo>
                  <a:pt x="6485801" y="1482547"/>
                </a:lnTo>
                <a:lnTo>
                  <a:pt x="6485151" y="1485803"/>
                </a:lnTo>
                <a:lnTo>
                  <a:pt x="6483848" y="1488408"/>
                </a:lnTo>
                <a:lnTo>
                  <a:pt x="6481244" y="1492314"/>
                </a:lnTo>
                <a:lnTo>
                  <a:pt x="6477988" y="1495570"/>
                </a:lnTo>
                <a:lnTo>
                  <a:pt x="6474732" y="1498826"/>
                </a:lnTo>
                <a:lnTo>
                  <a:pt x="6472128" y="1501430"/>
                </a:lnTo>
                <a:lnTo>
                  <a:pt x="6467570" y="1505337"/>
                </a:lnTo>
                <a:lnTo>
                  <a:pt x="6463663" y="1509244"/>
                </a:lnTo>
                <a:lnTo>
                  <a:pt x="6462361" y="1511849"/>
                </a:lnTo>
                <a:lnTo>
                  <a:pt x="6461058" y="1516407"/>
                </a:lnTo>
                <a:lnTo>
                  <a:pt x="6460407" y="1522267"/>
                </a:lnTo>
                <a:lnTo>
                  <a:pt x="6461058" y="1527476"/>
                </a:lnTo>
                <a:lnTo>
                  <a:pt x="6462361" y="1532034"/>
                </a:lnTo>
                <a:lnTo>
                  <a:pt x="6465616" y="1534638"/>
                </a:lnTo>
                <a:lnTo>
                  <a:pt x="6471477" y="1537243"/>
                </a:lnTo>
                <a:lnTo>
                  <a:pt x="6477988" y="1539196"/>
                </a:lnTo>
                <a:lnTo>
                  <a:pt x="6482546" y="1539848"/>
                </a:lnTo>
                <a:lnTo>
                  <a:pt x="6487104" y="1539196"/>
                </a:lnTo>
                <a:lnTo>
                  <a:pt x="6492964" y="1538545"/>
                </a:lnTo>
                <a:lnTo>
                  <a:pt x="6498173" y="1536592"/>
                </a:lnTo>
                <a:lnTo>
                  <a:pt x="6502731" y="1534638"/>
                </a:lnTo>
                <a:lnTo>
                  <a:pt x="6505987" y="1532685"/>
                </a:lnTo>
                <a:lnTo>
                  <a:pt x="6510545" y="1529429"/>
                </a:lnTo>
                <a:lnTo>
                  <a:pt x="6512498" y="1527476"/>
                </a:lnTo>
                <a:lnTo>
                  <a:pt x="6513801" y="1525522"/>
                </a:lnTo>
                <a:lnTo>
                  <a:pt x="6515103" y="1524220"/>
                </a:lnTo>
                <a:lnTo>
                  <a:pt x="6515754" y="1522267"/>
                </a:lnTo>
                <a:lnTo>
                  <a:pt x="6514452" y="1517058"/>
                </a:lnTo>
                <a:lnTo>
                  <a:pt x="6513149" y="1511849"/>
                </a:lnTo>
                <a:lnTo>
                  <a:pt x="6505987" y="1507942"/>
                </a:lnTo>
                <a:lnTo>
                  <a:pt x="6500127" y="1503384"/>
                </a:lnTo>
                <a:lnTo>
                  <a:pt x="6499475" y="1501430"/>
                </a:lnTo>
                <a:lnTo>
                  <a:pt x="6500127" y="1498826"/>
                </a:lnTo>
                <a:lnTo>
                  <a:pt x="6500127" y="1496221"/>
                </a:lnTo>
                <a:lnTo>
                  <a:pt x="6501429" y="1493617"/>
                </a:lnTo>
                <a:lnTo>
                  <a:pt x="6502731" y="1491012"/>
                </a:lnTo>
                <a:lnTo>
                  <a:pt x="6504033" y="1489059"/>
                </a:lnTo>
                <a:lnTo>
                  <a:pt x="6505987" y="1487105"/>
                </a:lnTo>
                <a:lnTo>
                  <a:pt x="6507940" y="1485803"/>
                </a:lnTo>
                <a:lnTo>
                  <a:pt x="6513149" y="1485803"/>
                </a:lnTo>
                <a:lnTo>
                  <a:pt x="6520963" y="1485803"/>
                </a:lnTo>
                <a:lnTo>
                  <a:pt x="6524870" y="1489059"/>
                </a:lnTo>
                <a:lnTo>
                  <a:pt x="6529428" y="1492966"/>
                </a:lnTo>
                <a:lnTo>
                  <a:pt x="6532033" y="1494919"/>
                </a:lnTo>
                <a:lnTo>
                  <a:pt x="6534637" y="1496872"/>
                </a:lnTo>
                <a:lnTo>
                  <a:pt x="6536591" y="1498175"/>
                </a:lnTo>
                <a:lnTo>
                  <a:pt x="6538544" y="1498826"/>
                </a:lnTo>
                <a:lnTo>
                  <a:pt x="6541149" y="1499477"/>
                </a:lnTo>
                <a:lnTo>
                  <a:pt x="6544404" y="1499477"/>
                </a:lnTo>
                <a:lnTo>
                  <a:pt x="6548962" y="1499477"/>
                </a:lnTo>
                <a:lnTo>
                  <a:pt x="6553520" y="1499477"/>
                </a:lnTo>
                <a:lnTo>
                  <a:pt x="6561985" y="1498826"/>
                </a:lnTo>
                <a:lnTo>
                  <a:pt x="6566543" y="1498826"/>
                </a:lnTo>
                <a:lnTo>
                  <a:pt x="6571101" y="1496872"/>
                </a:lnTo>
                <a:lnTo>
                  <a:pt x="6579565" y="1492966"/>
                </a:lnTo>
                <a:lnTo>
                  <a:pt x="6589984" y="1489059"/>
                </a:lnTo>
                <a:lnTo>
                  <a:pt x="6597797" y="1485803"/>
                </a:lnTo>
                <a:lnTo>
                  <a:pt x="6601704" y="1483850"/>
                </a:lnTo>
                <a:lnTo>
                  <a:pt x="6606913" y="1481245"/>
                </a:lnTo>
                <a:lnTo>
                  <a:pt x="6612123" y="1479292"/>
                </a:lnTo>
                <a:lnTo>
                  <a:pt x="6617983" y="1477989"/>
                </a:lnTo>
                <a:lnTo>
                  <a:pt x="6622541" y="1479292"/>
                </a:lnTo>
                <a:lnTo>
                  <a:pt x="6625797" y="1480594"/>
                </a:lnTo>
                <a:lnTo>
                  <a:pt x="6627099" y="1483199"/>
                </a:lnTo>
                <a:lnTo>
                  <a:pt x="6627750" y="1487105"/>
                </a:lnTo>
                <a:lnTo>
                  <a:pt x="6628401" y="1491012"/>
                </a:lnTo>
                <a:lnTo>
                  <a:pt x="6628401" y="1493617"/>
                </a:lnTo>
                <a:lnTo>
                  <a:pt x="6634261" y="1498826"/>
                </a:lnTo>
                <a:lnTo>
                  <a:pt x="6640773" y="1503384"/>
                </a:lnTo>
                <a:lnTo>
                  <a:pt x="6643377" y="1508593"/>
                </a:lnTo>
                <a:lnTo>
                  <a:pt x="6645331" y="1513151"/>
                </a:lnTo>
                <a:lnTo>
                  <a:pt x="6647935" y="1517709"/>
                </a:lnTo>
                <a:lnTo>
                  <a:pt x="6648586" y="1522267"/>
                </a:lnTo>
                <a:lnTo>
                  <a:pt x="6647935" y="1524220"/>
                </a:lnTo>
                <a:lnTo>
                  <a:pt x="6645982" y="1526174"/>
                </a:lnTo>
                <a:lnTo>
                  <a:pt x="6645331" y="1526825"/>
                </a:lnTo>
                <a:lnTo>
                  <a:pt x="6645331" y="1527476"/>
                </a:lnTo>
                <a:lnTo>
                  <a:pt x="6645331" y="1528778"/>
                </a:lnTo>
                <a:lnTo>
                  <a:pt x="6645982" y="1529429"/>
                </a:lnTo>
                <a:lnTo>
                  <a:pt x="6646633" y="1531383"/>
                </a:lnTo>
                <a:lnTo>
                  <a:pt x="6647935" y="1532034"/>
                </a:lnTo>
                <a:lnTo>
                  <a:pt x="6649889" y="1532685"/>
                </a:lnTo>
                <a:lnTo>
                  <a:pt x="6653144" y="1532685"/>
                </a:lnTo>
                <a:lnTo>
                  <a:pt x="6659005" y="1532685"/>
                </a:lnTo>
                <a:lnTo>
                  <a:pt x="6663563" y="1532034"/>
                </a:lnTo>
                <a:lnTo>
                  <a:pt x="6670074" y="1528127"/>
                </a:lnTo>
                <a:lnTo>
                  <a:pt x="6676585" y="1524871"/>
                </a:lnTo>
                <a:lnTo>
                  <a:pt x="6679841" y="1525522"/>
                </a:lnTo>
                <a:lnTo>
                  <a:pt x="6683097" y="1527476"/>
                </a:lnTo>
                <a:lnTo>
                  <a:pt x="6685701" y="1530080"/>
                </a:lnTo>
                <a:lnTo>
                  <a:pt x="6686352" y="1532034"/>
                </a:lnTo>
                <a:lnTo>
                  <a:pt x="6687003" y="1533336"/>
                </a:lnTo>
                <a:lnTo>
                  <a:pt x="6687003" y="1534638"/>
                </a:lnTo>
                <a:lnTo>
                  <a:pt x="6686352" y="1536592"/>
                </a:lnTo>
                <a:lnTo>
                  <a:pt x="6685050" y="1538545"/>
                </a:lnTo>
                <a:lnTo>
                  <a:pt x="6682445" y="1542452"/>
                </a:lnTo>
                <a:lnTo>
                  <a:pt x="6681794" y="1545057"/>
                </a:lnTo>
                <a:lnTo>
                  <a:pt x="6682445" y="1549615"/>
                </a:lnTo>
                <a:lnTo>
                  <a:pt x="6684399" y="1554824"/>
                </a:lnTo>
                <a:lnTo>
                  <a:pt x="6687655" y="1560684"/>
                </a:lnTo>
                <a:lnTo>
                  <a:pt x="6692213" y="1565242"/>
                </a:lnTo>
                <a:lnTo>
                  <a:pt x="6694817" y="1567195"/>
                </a:lnTo>
                <a:lnTo>
                  <a:pt x="6697421" y="1568498"/>
                </a:lnTo>
                <a:lnTo>
                  <a:pt x="6698724" y="1568498"/>
                </a:lnTo>
                <a:lnTo>
                  <a:pt x="6700026" y="1569149"/>
                </a:lnTo>
                <a:lnTo>
                  <a:pt x="6701329" y="1568498"/>
                </a:lnTo>
                <a:lnTo>
                  <a:pt x="6702631" y="1567846"/>
                </a:lnTo>
                <a:lnTo>
                  <a:pt x="6703282" y="1567195"/>
                </a:lnTo>
                <a:lnTo>
                  <a:pt x="6703282" y="1566544"/>
                </a:lnTo>
                <a:lnTo>
                  <a:pt x="6703282" y="1565242"/>
                </a:lnTo>
                <a:lnTo>
                  <a:pt x="6703282" y="1563940"/>
                </a:lnTo>
                <a:lnTo>
                  <a:pt x="6702631" y="1560033"/>
                </a:lnTo>
                <a:lnTo>
                  <a:pt x="6702631" y="1557428"/>
                </a:lnTo>
                <a:lnTo>
                  <a:pt x="6701979" y="1554824"/>
                </a:lnTo>
                <a:lnTo>
                  <a:pt x="6701329" y="1551568"/>
                </a:lnTo>
                <a:lnTo>
                  <a:pt x="6701329" y="1549615"/>
                </a:lnTo>
                <a:lnTo>
                  <a:pt x="6701329" y="1547661"/>
                </a:lnTo>
                <a:lnTo>
                  <a:pt x="6701979" y="1546359"/>
                </a:lnTo>
                <a:lnTo>
                  <a:pt x="6702631" y="1545057"/>
                </a:lnTo>
                <a:lnTo>
                  <a:pt x="6702631" y="1543754"/>
                </a:lnTo>
                <a:lnTo>
                  <a:pt x="6703933" y="1542452"/>
                </a:lnTo>
                <a:lnTo>
                  <a:pt x="6705887" y="1541801"/>
                </a:lnTo>
                <a:lnTo>
                  <a:pt x="6707840" y="1540499"/>
                </a:lnTo>
                <a:lnTo>
                  <a:pt x="6709793" y="1539848"/>
                </a:lnTo>
                <a:lnTo>
                  <a:pt x="6712398" y="1539196"/>
                </a:lnTo>
                <a:lnTo>
                  <a:pt x="6713700" y="1539196"/>
                </a:lnTo>
                <a:lnTo>
                  <a:pt x="6715002" y="1539848"/>
                </a:lnTo>
                <a:lnTo>
                  <a:pt x="6716956" y="1540499"/>
                </a:lnTo>
                <a:lnTo>
                  <a:pt x="6718909" y="1541801"/>
                </a:lnTo>
                <a:lnTo>
                  <a:pt x="6720863" y="1543103"/>
                </a:lnTo>
                <a:lnTo>
                  <a:pt x="6722165" y="1545708"/>
                </a:lnTo>
                <a:lnTo>
                  <a:pt x="6724769" y="1550266"/>
                </a:lnTo>
                <a:lnTo>
                  <a:pt x="6725421" y="1554824"/>
                </a:lnTo>
                <a:lnTo>
                  <a:pt x="6726072" y="1557428"/>
                </a:lnTo>
                <a:lnTo>
                  <a:pt x="6726072" y="1560033"/>
                </a:lnTo>
                <a:lnTo>
                  <a:pt x="6725421" y="1562637"/>
                </a:lnTo>
                <a:lnTo>
                  <a:pt x="6724769" y="1565242"/>
                </a:lnTo>
                <a:lnTo>
                  <a:pt x="6723467" y="1571102"/>
                </a:lnTo>
                <a:lnTo>
                  <a:pt x="6722816" y="1575660"/>
                </a:lnTo>
                <a:lnTo>
                  <a:pt x="6729327" y="1580218"/>
                </a:lnTo>
                <a:lnTo>
                  <a:pt x="6735839" y="1585427"/>
                </a:lnTo>
                <a:lnTo>
                  <a:pt x="6737141" y="1589985"/>
                </a:lnTo>
                <a:lnTo>
                  <a:pt x="6739095" y="1594543"/>
                </a:lnTo>
                <a:lnTo>
                  <a:pt x="6740397" y="1599101"/>
                </a:lnTo>
                <a:lnTo>
                  <a:pt x="6740397" y="1603659"/>
                </a:lnTo>
                <a:lnTo>
                  <a:pt x="6741048" y="1604961"/>
                </a:lnTo>
                <a:lnTo>
                  <a:pt x="6741699" y="1606264"/>
                </a:lnTo>
                <a:lnTo>
                  <a:pt x="6741699" y="1609519"/>
                </a:lnTo>
                <a:lnTo>
                  <a:pt x="6741048" y="1612124"/>
                </a:lnTo>
                <a:lnTo>
                  <a:pt x="6739745" y="1617333"/>
                </a:lnTo>
                <a:lnTo>
                  <a:pt x="6737792" y="1621891"/>
                </a:lnTo>
                <a:lnTo>
                  <a:pt x="6737141" y="1624496"/>
                </a:lnTo>
                <a:lnTo>
                  <a:pt x="6735188" y="1627751"/>
                </a:lnTo>
                <a:lnTo>
                  <a:pt x="6732583" y="1631007"/>
                </a:lnTo>
                <a:lnTo>
                  <a:pt x="6730630" y="1632309"/>
                </a:lnTo>
                <a:lnTo>
                  <a:pt x="6725421" y="1623844"/>
                </a:lnTo>
                <a:lnTo>
                  <a:pt x="6720211" y="1614077"/>
                </a:lnTo>
                <a:lnTo>
                  <a:pt x="6715002" y="1615380"/>
                </a:lnTo>
                <a:lnTo>
                  <a:pt x="6710445" y="1616682"/>
                </a:lnTo>
                <a:lnTo>
                  <a:pt x="6708491" y="1614728"/>
                </a:lnTo>
                <a:lnTo>
                  <a:pt x="6706537" y="1612124"/>
                </a:lnTo>
                <a:lnTo>
                  <a:pt x="6704584" y="1610170"/>
                </a:lnTo>
                <a:lnTo>
                  <a:pt x="6702631" y="1608868"/>
                </a:lnTo>
                <a:lnTo>
                  <a:pt x="6701329" y="1607566"/>
                </a:lnTo>
                <a:lnTo>
                  <a:pt x="6700677" y="1607566"/>
                </a:lnTo>
                <a:lnTo>
                  <a:pt x="6699375" y="1608868"/>
                </a:lnTo>
                <a:lnTo>
                  <a:pt x="6698724" y="1609519"/>
                </a:lnTo>
                <a:lnTo>
                  <a:pt x="6696771" y="1610822"/>
                </a:lnTo>
                <a:lnTo>
                  <a:pt x="6694817" y="1611473"/>
                </a:lnTo>
                <a:lnTo>
                  <a:pt x="6694817" y="1614728"/>
                </a:lnTo>
                <a:lnTo>
                  <a:pt x="6695468" y="1618635"/>
                </a:lnTo>
                <a:lnTo>
                  <a:pt x="6696119" y="1622542"/>
                </a:lnTo>
                <a:lnTo>
                  <a:pt x="6697421" y="1627100"/>
                </a:lnTo>
                <a:lnTo>
                  <a:pt x="6700026" y="1629705"/>
                </a:lnTo>
                <a:lnTo>
                  <a:pt x="6702631" y="1634263"/>
                </a:lnTo>
                <a:lnTo>
                  <a:pt x="6706537" y="1638821"/>
                </a:lnTo>
                <a:lnTo>
                  <a:pt x="6710445" y="1642076"/>
                </a:lnTo>
                <a:lnTo>
                  <a:pt x="6712398" y="1644030"/>
                </a:lnTo>
                <a:lnTo>
                  <a:pt x="6715653" y="1645332"/>
                </a:lnTo>
                <a:lnTo>
                  <a:pt x="6718909" y="1647285"/>
                </a:lnTo>
                <a:lnTo>
                  <a:pt x="6722816" y="1647936"/>
                </a:lnTo>
                <a:lnTo>
                  <a:pt x="6729979" y="1650541"/>
                </a:lnTo>
                <a:lnTo>
                  <a:pt x="6735839" y="1652494"/>
                </a:lnTo>
                <a:lnTo>
                  <a:pt x="6744303" y="1655099"/>
                </a:lnTo>
                <a:lnTo>
                  <a:pt x="6750815" y="1657704"/>
                </a:lnTo>
                <a:lnTo>
                  <a:pt x="6752117" y="1662913"/>
                </a:lnTo>
                <a:lnTo>
                  <a:pt x="6752768" y="1670075"/>
                </a:lnTo>
                <a:lnTo>
                  <a:pt x="6753419" y="1677238"/>
                </a:lnTo>
                <a:lnTo>
                  <a:pt x="6753419" y="1683098"/>
                </a:lnTo>
                <a:lnTo>
                  <a:pt x="6752117" y="1692214"/>
                </a:lnTo>
                <a:lnTo>
                  <a:pt x="6750164" y="1703934"/>
                </a:lnTo>
                <a:lnTo>
                  <a:pt x="6748861" y="1709795"/>
                </a:lnTo>
                <a:lnTo>
                  <a:pt x="6746908" y="1716306"/>
                </a:lnTo>
                <a:lnTo>
                  <a:pt x="6744955" y="1720864"/>
                </a:lnTo>
                <a:lnTo>
                  <a:pt x="6743001" y="1724120"/>
                </a:lnTo>
                <a:lnTo>
                  <a:pt x="6741048" y="1726724"/>
                </a:lnTo>
                <a:lnTo>
                  <a:pt x="6737792" y="1729980"/>
                </a:lnTo>
                <a:lnTo>
                  <a:pt x="6735188" y="1733236"/>
                </a:lnTo>
                <a:lnTo>
                  <a:pt x="6733234" y="1734538"/>
                </a:lnTo>
                <a:lnTo>
                  <a:pt x="6729979" y="1735840"/>
                </a:lnTo>
                <a:lnTo>
                  <a:pt x="6726723" y="1736491"/>
                </a:lnTo>
                <a:lnTo>
                  <a:pt x="6722816" y="1737142"/>
                </a:lnTo>
                <a:lnTo>
                  <a:pt x="6720211" y="1737142"/>
                </a:lnTo>
                <a:lnTo>
                  <a:pt x="6718258" y="1739096"/>
                </a:lnTo>
                <a:lnTo>
                  <a:pt x="6716956" y="1741700"/>
                </a:lnTo>
                <a:lnTo>
                  <a:pt x="6715653" y="1744956"/>
                </a:lnTo>
                <a:lnTo>
                  <a:pt x="6715002" y="1746909"/>
                </a:lnTo>
                <a:lnTo>
                  <a:pt x="6712398" y="1756025"/>
                </a:lnTo>
                <a:lnTo>
                  <a:pt x="6710445" y="1765141"/>
                </a:lnTo>
                <a:lnTo>
                  <a:pt x="6709793" y="1767095"/>
                </a:lnTo>
                <a:lnTo>
                  <a:pt x="6708491" y="1769699"/>
                </a:lnTo>
                <a:lnTo>
                  <a:pt x="6707189" y="1771653"/>
                </a:lnTo>
                <a:lnTo>
                  <a:pt x="6705235" y="1772304"/>
                </a:lnTo>
                <a:lnTo>
                  <a:pt x="6697421" y="1773606"/>
                </a:lnTo>
                <a:lnTo>
                  <a:pt x="6688957" y="1774908"/>
                </a:lnTo>
                <a:lnTo>
                  <a:pt x="6685701" y="1777513"/>
                </a:lnTo>
                <a:lnTo>
                  <a:pt x="6682445" y="1781420"/>
                </a:lnTo>
                <a:lnTo>
                  <a:pt x="6679841" y="1785978"/>
                </a:lnTo>
                <a:lnTo>
                  <a:pt x="6679190" y="1790536"/>
                </a:lnTo>
                <a:lnTo>
                  <a:pt x="6677236" y="1795094"/>
                </a:lnTo>
                <a:lnTo>
                  <a:pt x="6676585" y="1800303"/>
                </a:lnTo>
                <a:lnTo>
                  <a:pt x="6675283" y="1806163"/>
                </a:lnTo>
                <a:lnTo>
                  <a:pt x="6673981" y="1810721"/>
                </a:lnTo>
                <a:lnTo>
                  <a:pt x="6666167" y="1810721"/>
                </a:lnTo>
                <a:lnTo>
                  <a:pt x="6658353" y="1810721"/>
                </a:lnTo>
                <a:lnTo>
                  <a:pt x="6656400" y="1811372"/>
                </a:lnTo>
                <a:lnTo>
                  <a:pt x="6655097" y="1812023"/>
                </a:lnTo>
                <a:lnTo>
                  <a:pt x="6653144" y="1813977"/>
                </a:lnTo>
                <a:lnTo>
                  <a:pt x="6651191" y="1816581"/>
                </a:lnTo>
                <a:lnTo>
                  <a:pt x="6647935" y="1821139"/>
                </a:lnTo>
                <a:lnTo>
                  <a:pt x="6645982" y="1823744"/>
                </a:lnTo>
                <a:lnTo>
                  <a:pt x="6644028" y="1826348"/>
                </a:lnTo>
                <a:lnTo>
                  <a:pt x="6642075" y="1830255"/>
                </a:lnTo>
                <a:lnTo>
                  <a:pt x="6640773" y="1831557"/>
                </a:lnTo>
                <a:lnTo>
                  <a:pt x="6638819" y="1832860"/>
                </a:lnTo>
                <a:lnTo>
                  <a:pt x="6637517" y="1833511"/>
                </a:lnTo>
                <a:lnTo>
                  <a:pt x="6635563" y="1834162"/>
                </a:lnTo>
                <a:lnTo>
                  <a:pt x="6635563" y="1834813"/>
                </a:lnTo>
                <a:lnTo>
                  <a:pt x="6634261" y="1835464"/>
                </a:lnTo>
                <a:lnTo>
                  <a:pt x="6632959" y="1835464"/>
                </a:lnTo>
                <a:lnTo>
                  <a:pt x="6631657" y="1834813"/>
                </a:lnTo>
                <a:lnTo>
                  <a:pt x="6628401" y="1834813"/>
                </a:lnTo>
                <a:lnTo>
                  <a:pt x="6625797" y="1834162"/>
                </a:lnTo>
                <a:lnTo>
                  <a:pt x="6623192" y="1836767"/>
                </a:lnTo>
                <a:lnTo>
                  <a:pt x="6620587" y="1840673"/>
                </a:lnTo>
                <a:lnTo>
                  <a:pt x="6618634" y="1845231"/>
                </a:lnTo>
                <a:lnTo>
                  <a:pt x="6617983" y="1849138"/>
                </a:lnTo>
                <a:lnTo>
                  <a:pt x="6618634" y="1851092"/>
                </a:lnTo>
                <a:lnTo>
                  <a:pt x="6619285" y="1853045"/>
                </a:lnTo>
                <a:lnTo>
                  <a:pt x="6621239" y="1854998"/>
                </a:lnTo>
                <a:lnTo>
                  <a:pt x="6623192" y="1856952"/>
                </a:lnTo>
                <a:lnTo>
                  <a:pt x="6627750" y="1860859"/>
                </a:lnTo>
                <a:lnTo>
                  <a:pt x="6630354" y="1864765"/>
                </a:lnTo>
                <a:lnTo>
                  <a:pt x="6630354" y="1869323"/>
                </a:lnTo>
                <a:lnTo>
                  <a:pt x="6630354" y="1874533"/>
                </a:lnTo>
                <a:lnTo>
                  <a:pt x="6629703" y="1880393"/>
                </a:lnTo>
                <a:lnTo>
                  <a:pt x="6628401" y="1884951"/>
                </a:lnTo>
                <a:lnTo>
                  <a:pt x="6627099" y="1886904"/>
                </a:lnTo>
                <a:lnTo>
                  <a:pt x="6625145" y="1888206"/>
                </a:lnTo>
                <a:lnTo>
                  <a:pt x="6622541" y="1889509"/>
                </a:lnTo>
                <a:lnTo>
                  <a:pt x="6620587" y="1890811"/>
                </a:lnTo>
                <a:lnTo>
                  <a:pt x="6616029" y="1893416"/>
                </a:lnTo>
                <a:lnTo>
                  <a:pt x="6612773" y="1895369"/>
                </a:lnTo>
                <a:lnTo>
                  <a:pt x="6606913" y="1897322"/>
                </a:lnTo>
                <a:lnTo>
                  <a:pt x="6600402" y="1900578"/>
                </a:lnTo>
                <a:lnTo>
                  <a:pt x="6594542" y="1903834"/>
                </a:lnTo>
                <a:lnTo>
                  <a:pt x="6589984" y="1907741"/>
                </a:lnTo>
                <a:lnTo>
                  <a:pt x="6588030" y="1912299"/>
                </a:lnTo>
                <a:lnTo>
                  <a:pt x="6584775" y="1918159"/>
                </a:lnTo>
                <a:lnTo>
                  <a:pt x="6582170" y="1924019"/>
                </a:lnTo>
                <a:lnTo>
                  <a:pt x="6579565" y="1928577"/>
                </a:lnTo>
                <a:lnTo>
                  <a:pt x="6579565" y="1933135"/>
                </a:lnTo>
                <a:lnTo>
                  <a:pt x="6578263" y="1937693"/>
                </a:lnTo>
                <a:lnTo>
                  <a:pt x="6576310" y="1942251"/>
                </a:lnTo>
                <a:lnTo>
                  <a:pt x="6575007" y="1946809"/>
                </a:lnTo>
                <a:lnTo>
                  <a:pt x="6571752" y="1948762"/>
                </a:lnTo>
                <a:lnTo>
                  <a:pt x="6567845" y="1950065"/>
                </a:lnTo>
                <a:lnTo>
                  <a:pt x="6563287" y="1951367"/>
                </a:lnTo>
                <a:lnTo>
                  <a:pt x="6558729" y="1952018"/>
                </a:lnTo>
                <a:lnTo>
                  <a:pt x="6552218" y="1952669"/>
                </a:lnTo>
                <a:lnTo>
                  <a:pt x="6543753" y="1953971"/>
                </a:lnTo>
                <a:lnTo>
                  <a:pt x="6539195" y="1955925"/>
                </a:lnTo>
                <a:lnTo>
                  <a:pt x="6535288" y="1958529"/>
                </a:lnTo>
                <a:lnTo>
                  <a:pt x="6532683" y="1959832"/>
                </a:lnTo>
                <a:lnTo>
                  <a:pt x="6531381" y="1961134"/>
                </a:lnTo>
                <a:lnTo>
                  <a:pt x="6529428" y="1962436"/>
                </a:lnTo>
                <a:lnTo>
                  <a:pt x="6528125" y="1964390"/>
                </a:lnTo>
                <a:lnTo>
                  <a:pt x="6528125" y="1966994"/>
                </a:lnTo>
                <a:lnTo>
                  <a:pt x="6528125" y="1969599"/>
                </a:lnTo>
                <a:lnTo>
                  <a:pt x="6528777" y="1973506"/>
                </a:lnTo>
                <a:lnTo>
                  <a:pt x="6529428" y="1977412"/>
                </a:lnTo>
                <a:lnTo>
                  <a:pt x="6530079" y="1980668"/>
                </a:lnTo>
                <a:lnTo>
                  <a:pt x="6530079" y="1984575"/>
                </a:lnTo>
                <a:lnTo>
                  <a:pt x="6529428" y="1987831"/>
                </a:lnTo>
                <a:lnTo>
                  <a:pt x="6528125" y="1989784"/>
                </a:lnTo>
                <a:lnTo>
                  <a:pt x="6520312" y="1993691"/>
                </a:lnTo>
                <a:lnTo>
                  <a:pt x="6510545" y="1997598"/>
                </a:lnTo>
                <a:lnTo>
                  <a:pt x="6505987" y="1999551"/>
                </a:lnTo>
                <a:lnTo>
                  <a:pt x="6500127" y="2002807"/>
                </a:lnTo>
                <a:lnTo>
                  <a:pt x="6494917" y="2006714"/>
                </a:lnTo>
                <a:lnTo>
                  <a:pt x="6490359" y="2009969"/>
                </a:lnTo>
                <a:lnTo>
                  <a:pt x="6487755" y="2012574"/>
                </a:lnTo>
                <a:lnTo>
                  <a:pt x="6485801" y="2016481"/>
                </a:lnTo>
                <a:lnTo>
                  <a:pt x="6483197" y="2020388"/>
                </a:lnTo>
                <a:lnTo>
                  <a:pt x="6482546" y="2022992"/>
                </a:lnTo>
                <a:lnTo>
                  <a:pt x="6481895" y="2025597"/>
                </a:lnTo>
                <a:lnTo>
                  <a:pt x="6481895" y="2028201"/>
                </a:lnTo>
                <a:lnTo>
                  <a:pt x="6481895" y="2030806"/>
                </a:lnTo>
                <a:lnTo>
                  <a:pt x="6482546" y="2033410"/>
                </a:lnTo>
                <a:lnTo>
                  <a:pt x="6483197" y="2036666"/>
                </a:lnTo>
                <a:lnTo>
                  <a:pt x="6483197" y="2039271"/>
                </a:lnTo>
                <a:lnTo>
                  <a:pt x="6483197" y="2041875"/>
                </a:lnTo>
                <a:lnTo>
                  <a:pt x="6482546" y="2043829"/>
                </a:lnTo>
                <a:lnTo>
                  <a:pt x="6481895" y="2047735"/>
                </a:lnTo>
                <a:lnTo>
                  <a:pt x="6479941" y="2050991"/>
                </a:lnTo>
                <a:lnTo>
                  <a:pt x="6477337" y="2054247"/>
                </a:lnTo>
                <a:lnTo>
                  <a:pt x="6474732" y="2056851"/>
                </a:lnTo>
                <a:lnTo>
                  <a:pt x="6468872" y="2060107"/>
                </a:lnTo>
                <a:lnTo>
                  <a:pt x="6462361" y="2064014"/>
                </a:lnTo>
                <a:lnTo>
                  <a:pt x="6459756" y="2065316"/>
                </a:lnTo>
                <a:lnTo>
                  <a:pt x="6457803" y="2067270"/>
                </a:lnTo>
                <a:lnTo>
                  <a:pt x="6455198" y="2069874"/>
                </a:lnTo>
                <a:lnTo>
                  <a:pt x="6454547" y="2071827"/>
                </a:lnTo>
                <a:lnTo>
                  <a:pt x="6453896" y="2073781"/>
                </a:lnTo>
                <a:lnTo>
                  <a:pt x="6453896" y="2075734"/>
                </a:lnTo>
                <a:lnTo>
                  <a:pt x="6453896" y="2078339"/>
                </a:lnTo>
                <a:lnTo>
                  <a:pt x="6453896" y="2080292"/>
                </a:lnTo>
                <a:lnTo>
                  <a:pt x="6455198" y="2084199"/>
                </a:lnTo>
                <a:lnTo>
                  <a:pt x="6457151" y="2086804"/>
                </a:lnTo>
                <a:lnTo>
                  <a:pt x="6459756" y="2088106"/>
                </a:lnTo>
                <a:lnTo>
                  <a:pt x="6462361" y="2088106"/>
                </a:lnTo>
                <a:lnTo>
                  <a:pt x="6465616" y="2088106"/>
                </a:lnTo>
                <a:lnTo>
                  <a:pt x="6468872" y="2087455"/>
                </a:lnTo>
                <a:lnTo>
                  <a:pt x="6475383" y="2086153"/>
                </a:lnTo>
                <a:lnTo>
                  <a:pt x="6479941" y="2084850"/>
                </a:lnTo>
                <a:lnTo>
                  <a:pt x="6484499" y="2082246"/>
                </a:lnTo>
                <a:lnTo>
                  <a:pt x="6488406" y="2078990"/>
                </a:lnTo>
                <a:lnTo>
                  <a:pt x="6492313" y="2075734"/>
                </a:lnTo>
                <a:lnTo>
                  <a:pt x="6495569" y="2071827"/>
                </a:lnTo>
                <a:lnTo>
                  <a:pt x="6496871" y="2066618"/>
                </a:lnTo>
                <a:lnTo>
                  <a:pt x="6498173" y="2060107"/>
                </a:lnTo>
                <a:lnTo>
                  <a:pt x="6498825" y="2052944"/>
                </a:lnTo>
                <a:lnTo>
                  <a:pt x="6500127" y="2046433"/>
                </a:lnTo>
                <a:lnTo>
                  <a:pt x="6502080" y="2041224"/>
                </a:lnTo>
                <a:lnTo>
                  <a:pt x="6504685" y="2034713"/>
                </a:lnTo>
                <a:lnTo>
                  <a:pt x="6505987" y="2031457"/>
                </a:lnTo>
                <a:lnTo>
                  <a:pt x="6507289" y="2028852"/>
                </a:lnTo>
                <a:lnTo>
                  <a:pt x="6508591" y="2025597"/>
                </a:lnTo>
                <a:lnTo>
                  <a:pt x="6510545" y="2022992"/>
                </a:lnTo>
                <a:lnTo>
                  <a:pt x="6515754" y="2021690"/>
                </a:lnTo>
                <a:lnTo>
                  <a:pt x="6522265" y="2020388"/>
                </a:lnTo>
                <a:lnTo>
                  <a:pt x="6528125" y="2020388"/>
                </a:lnTo>
                <a:lnTo>
                  <a:pt x="6533335" y="2020388"/>
                </a:lnTo>
                <a:lnTo>
                  <a:pt x="6538544" y="2021690"/>
                </a:lnTo>
                <a:lnTo>
                  <a:pt x="6545055" y="2025597"/>
                </a:lnTo>
                <a:lnTo>
                  <a:pt x="6548311" y="2027550"/>
                </a:lnTo>
                <a:lnTo>
                  <a:pt x="6551567" y="2028201"/>
                </a:lnTo>
                <a:lnTo>
                  <a:pt x="6554171" y="2028852"/>
                </a:lnTo>
                <a:lnTo>
                  <a:pt x="6556125" y="2028852"/>
                </a:lnTo>
                <a:lnTo>
                  <a:pt x="6561334" y="2027550"/>
                </a:lnTo>
                <a:lnTo>
                  <a:pt x="6568496" y="2025597"/>
                </a:lnTo>
                <a:lnTo>
                  <a:pt x="6575007" y="2022341"/>
                </a:lnTo>
                <a:lnTo>
                  <a:pt x="6579565" y="2020388"/>
                </a:lnTo>
                <a:lnTo>
                  <a:pt x="6580868" y="2015178"/>
                </a:lnTo>
                <a:lnTo>
                  <a:pt x="6580868" y="2008016"/>
                </a:lnTo>
                <a:lnTo>
                  <a:pt x="6581519" y="2001505"/>
                </a:lnTo>
                <a:lnTo>
                  <a:pt x="6582170" y="1997598"/>
                </a:lnTo>
                <a:lnTo>
                  <a:pt x="6584775" y="1996295"/>
                </a:lnTo>
                <a:lnTo>
                  <a:pt x="6588681" y="1994993"/>
                </a:lnTo>
                <a:lnTo>
                  <a:pt x="6592588" y="1994993"/>
                </a:lnTo>
                <a:lnTo>
                  <a:pt x="6595193" y="1994993"/>
                </a:lnTo>
                <a:lnTo>
                  <a:pt x="6599100" y="1994993"/>
                </a:lnTo>
                <a:lnTo>
                  <a:pt x="6603658" y="1995644"/>
                </a:lnTo>
                <a:lnTo>
                  <a:pt x="6605611" y="1996295"/>
                </a:lnTo>
                <a:lnTo>
                  <a:pt x="6607565" y="1996295"/>
                </a:lnTo>
                <a:lnTo>
                  <a:pt x="6608867" y="1995644"/>
                </a:lnTo>
                <a:lnTo>
                  <a:pt x="6610169" y="1994993"/>
                </a:lnTo>
                <a:lnTo>
                  <a:pt x="6612123" y="1992389"/>
                </a:lnTo>
                <a:lnTo>
                  <a:pt x="6613425" y="1989784"/>
                </a:lnTo>
                <a:lnTo>
                  <a:pt x="6614076" y="1986528"/>
                </a:lnTo>
                <a:lnTo>
                  <a:pt x="6614727" y="1983273"/>
                </a:lnTo>
                <a:lnTo>
                  <a:pt x="6614727" y="1980017"/>
                </a:lnTo>
                <a:lnTo>
                  <a:pt x="6614076" y="1976761"/>
                </a:lnTo>
                <a:lnTo>
                  <a:pt x="6613425" y="1974157"/>
                </a:lnTo>
                <a:lnTo>
                  <a:pt x="6612773" y="1972203"/>
                </a:lnTo>
                <a:lnTo>
                  <a:pt x="6610169" y="1968296"/>
                </a:lnTo>
                <a:lnTo>
                  <a:pt x="6607565" y="1964390"/>
                </a:lnTo>
                <a:lnTo>
                  <a:pt x="6606913" y="1963087"/>
                </a:lnTo>
                <a:lnTo>
                  <a:pt x="6606913" y="1961785"/>
                </a:lnTo>
                <a:lnTo>
                  <a:pt x="6606913" y="1959832"/>
                </a:lnTo>
                <a:lnTo>
                  <a:pt x="6606913" y="1957878"/>
                </a:lnTo>
                <a:lnTo>
                  <a:pt x="6608216" y="1954623"/>
                </a:lnTo>
                <a:lnTo>
                  <a:pt x="6610169" y="1952018"/>
                </a:lnTo>
                <a:lnTo>
                  <a:pt x="6612773" y="1951367"/>
                </a:lnTo>
                <a:lnTo>
                  <a:pt x="6616681" y="1950716"/>
                </a:lnTo>
                <a:lnTo>
                  <a:pt x="6620587" y="1950716"/>
                </a:lnTo>
                <a:lnTo>
                  <a:pt x="6623192" y="1952018"/>
                </a:lnTo>
                <a:lnTo>
                  <a:pt x="6630354" y="1959181"/>
                </a:lnTo>
                <a:lnTo>
                  <a:pt x="6638168" y="1966994"/>
                </a:lnTo>
                <a:lnTo>
                  <a:pt x="6640773" y="1968296"/>
                </a:lnTo>
                <a:lnTo>
                  <a:pt x="6643377" y="1968948"/>
                </a:lnTo>
                <a:lnTo>
                  <a:pt x="6647284" y="1969599"/>
                </a:lnTo>
                <a:lnTo>
                  <a:pt x="6651191" y="1969599"/>
                </a:lnTo>
                <a:lnTo>
                  <a:pt x="6653795" y="1960483"/>
                </a:lnTo>
                <a:lnTo>
                  <a:pt x="6656400" y="1952018"/>
                </a:lnTo>
                <a:lnTo>
                  <a:pt x="6662260" y="1946809"/>
                </a:lnTo>
                <a:lnTo>
                  <a:pt x="6668771" y="1941600"/>
                </a:lnTo>
                <a:lnTo>
                  <a:pt x="6672678" y="1938995"/>
                </a:lnTo>
                <a:lnTo>
                  <a:pt x="6676585" y="1936391"/>
                </a:lnTo>
                <a:lnTo>
                  <a:pt x="6676586" y="1936393"/>
                </a:lnTo>
                <a:lnTo>
                  <a:pt x="6678679" y="1933881"/>
                </a:lnTo>
                <a:lnTo>
                  <a:pt x="6681283" y="1931276"/>
                </a:lnTo>
                <a:lnTo>
                  <a:pt x="6682585" y="1929323"/>
                </a:lnTo>
                <a:lnTo>
                  <a:pt x="6683236" y="1927369"/>
                </a:lnTo>
                <a:lnTo>
                  <a:pt x="6683236" y="1924765"/>
                </a:lnTo>
                <a:lnTo>
                  <a:pt x="6686490" y="1922811"/>
                </a:lnTo>
                <a:lnTo>
                  <a:pt x="6688443" y="1922160"/>
                </a:lnTo>
                <a:lnTo>
                  <a:pt x="6691698" y="1914998"/>
                </a:lnTo>
                <a:lnTo>
                  <a:pt x="6696255" y="1906533"/>
                </a:lnTo>
                <a:lnTo>
                  <a:pt x="6698858" y="1905882"/>
                </a:lnTo>
                <a:lnTo>
                  <a:pt x="6702764" y="1904579"/>
                </a:lnTo>
                <a:lnTo>
                  <a:pt x="6706670" y="1903277"/>
                </a:lnTo>
                <a:lnTo>
                  <a:pt x="6709273" y="1901324"/>
                </a:lnTo>
                <a:lnTo>
                  <a:pt x="6717736" y="1909137"/>
                </a:lnTo>
                <a:lnTo>
                  <a:pt x="6726849" y="1916300"/>
                </a:lnTo>
                <a:lnTo>
                  <a:pt x="6730754" y="1918253"/>
                </a:lnTo>
                <a:lnTo>
                  <a:pt x="6735962" y="1920207"/>
                </a:lnTo>
                <a:lnTo>
                  <a:pt x="6739217" y="1920858"/>
                </a:lnTo>
                <a:lnTo>
                  <a:pt x="6742471" y="1920858"/>
                </a:lnTo>
                <a:lnTo>
                  <a:pt x="6745075" y="1920207"/>
                </a:lnTo>
                <a:lnTo>
                  <a:pt x="6747028" y="1919556"/>
                </a:lnTo>
                <a:lnTo>
                  <a:pt x="6750283" y="1919556"/>
                </a:lnTo>
                <a:lnTo>
                  <a:pt x="6754839" y="1916951"/>
                </a:lnTo>
                <a:lnTo>
                  <a:pt x="6757443" y="1916300"/>
                </a:lnTo>
                <a:lnTo>
                  <a:pt x="6759396" y="1914998"/>
                </a:lnTo>
                <a:lnTo>
                  <a:pt x="6761349" y="1913044"/>
                </a:lnTo>
                <a:lnTo>
                  <a:pt x="6762651" y="1911742"/>
                </a:lnTo>
                <a:lnTo>
                  <a:pt x="6763952" y="1905882"/>
                </a:lnTo>
                <a:lnTo>
                  <a:pt x="6765254" y="1898719"/>
                </a:lnTo>
                <a:lnTo>
                  <a:pt x="6759396" y="1894812"/>
                </a:lnTo>
                <a:lnTo>
                  <a:pt x="6752235" y="1888301"/>
                </a:lnTo>
                <a:lnTo>
                  <a:pt x="6752235" y="1883743"/>
                </a:lnTo>
                <a:lnTo>
                  <a:pt x="6752886" y="1878534"/>
                </a:lnTo>
                <a:lnTo>
                  <a:pt x="6753537" y="1873976"/>
                </a:lnTo>
                <a:lnTo>
                  <a:pt x="6754839" y="1870720"/>
                </a:lnTo>
                <a:lnTo>
                  <a:pt x="6757443" y="1868767"/>
                </a:lnTo>
                <a:lnTo>
                  <a:pt x="6761349" y="1867464"/>
                </a:lnTo>
                <a:lnTo>
                  <a:pt x="6763301" y="1867464"/>
                </a:lnTo>
                <a:lnTo>
                  <a:pt x="6764603" y="1867464"/>
                </a:lnTo>
                <a:lnTo>
                  <a:pt x="6766556" y="1867464"/>
                </a:lnTo>
                <a:lnTo>
                  <a:pt x="6767858" y="1868116"/>
                </a:lnTo>
                <a:lnTo>
                  <a:pt x="6769811" y="1868767"/>
                </a:lnTo>
                <a:lnTo>
                  <a:pt x="6772415" y="1871371"/>
                </a:lnTo>
                <a:lnTo>
                  <a:pt x="6774367" y="1873325"/>
                </a:lnTo>
                <a:lnTo>
                  <a:pt x="6775018" y="1875929"/>
                </a:lnTo>
                <a:lnTo>
                  <a:pt x="6775018" y="1883092"/>
                </a:lnTo>
                <a:lnTo>
                  <a:pt x="6775018" y="1888301"/>
                </a:lnTo>
                <a:lnTo>
                  <a:pt x="6781528" y="1897417"/>
                </a:lnTo>
                <a:lnTo>
                  <a:pt x="6788037" y="1906533"/>
                </a:lnTo>
                <a:lnTo>
                  <a:pt x="6788037" y="1910440"/>
                </a:lnTo>
                <a:lnTo>
                  <a:pt x="6787386" y="1914998"/>
                </a:lnTo>
                <a:lnTo>
                  <a:pt x="6786735" y="1919556"/>
                </a:lnTo>
                <a:lnTo>
                  <a:pt x="6785433" y="1922160"/>
                </a:lnTo>
                <a:lnTo>
                  <a:pt x="6782830" y="1926067"/>
                </a:lnTo>
                <a:lnTo>
                  <a:pt x="6780226" y="1929974"/>
                </a:lnTo>
                <a:lnTo>
                  <a:pt x="6780226" y="1933881"/>
                </a:lnTo>
                <a:lnTo>
                  <a:pt x="6780877" y="1939090"/>
                </a:lnTo>
                <a:lnTo>
                  <a:pt x="6781528" y="1943648"/>
                </a:lnTo>
                <a:lnTo>
                  <a:pt x="6782830" y="1947554"/>
                </a:lnTo>
                <a:lnTo>
                  <a:pt x="6786084" y="1952112"/>
                </a:lnTo>
                <a:lnTo>
                  <a:pt x="6790641" y="1956019"/>
                </a:lnTo>
                <a:lnTo>
                  <a:pt x="6795849" y="1960577"/>
                </a:lnTo>
                <a:lnTo>
                  <a:pt x="6800405" y="1963182"/>
                </a:lnTo>
                <a:lnTo>
                  <a:pt x="6804962" y="1965786"/>
                </a:lnTo>
                <a:lnTo>
                  <a:pt x="6809518" y="1968391"/>
                </a:lnTo>
                <a:lnTo>
                  <a:pt x="6812122" y="1969693"/>
                </a:lnTo>
                <a:lnTo>
                  <a:pt x="6814075" y="1970995"/>
                </a:lnTo>
                <a:lnTo>
                  <a:pt x="6816679" y="1970995"/>
                </a:lnTo>
                <a:lnTo>
                  <a:pt x="6819282" y="1970344"/>
                </a:lnTo>
                <a:lnTo>
                  <a:pt x="6821235" y="1969693"/>
                </a:lnTo>
                <a:lnTo>
                  <a:pt x="6823839" y="1967740"/>
                </a:lnTo>
                <a:lnTo>
                  <a:pt x="6825792" y="1965135"/>
                </a:lnTo>
                <a:lnTo>
                  <a:pt x="6826443" y="1963182"/>
                </a:lnTo>
                <a:lnTo>
                  <a:pt x="6826443" y="1960577"/>
                </a:lnTo>
                <a:lnTo>
                  <a:pt x="6825141" y="1956670"/>
                </a:lnTo>
                <a:lnTo>
                  <a:pt x="6823188" y="1952764"/>
                </a:lnTo>
                <a:lnTo>
                  <a:pt x="6821886" y="1950159"/>
                </a:lnTo>
                <a:lnTo>
                  <a:pt x="6813424" y="1947554"/>
                </a:lnTo>
                <a:lnTo>
                  <a:pt x="6805613" y="1944950"/>
                </a:lnTo>
                <a:lnTo>
                  <a:pt x="6803660" y="1942345"/>
                </a:lnTo>
                <a:lnTo>
                  <a:pt x="6802358" y="1937787"/>
                </a:lnTo>
                <a:lnTo>
                  <a:pt x="6802358" y="1935183"/>
                </a:lnTo>
                <a:lnTo>
                  <a:pt x="6802358" y="1933229"/>
                </a:lnTo>
                <a:lnTo>
                  <a:pt x="6802358" y="1931276"/>
                </a:lnTo>
                <a:lnTo>
                  <a:pt x="6803009" y="1929974"/>
                </a:lnTo>
                <a:lnTo>
                  <a:pt x="6803660" y="1928020"/>
                </a:lnTo>
                <a:lnTo>
                  <a:pt x="6804962" y="1926718"/>
                </a:lnTo>
                <a:lnTo>
                  <a:pt x="6806264" y="1926067"/>
                </a:lnTo>
                <a:lnTo>
                  <a:pt x="6808867" y="1925416"/>
                </a:lnTo>
                <a:lnTo>
                  <a:pt x="6812773" y="1924114"/>
                </a:lnTo>
                <a:lnTo>
                  <a:pt x="6816028" y="1922160"/>
                </a:lnTo>
                <a:lnTo>
                  <a:pt x="6823188" y="1922811"/>
                </a:lnTo>
                <a:lnTo>
                  <a:pt x="6830348" y="1923462"/>
                </a:lnTo>
                <a:lnTo>
                  <a:pt x="6833603" y="1923462"/>
                </a:lnTo>
                <a:lnTo>
                  <a:pt x="6836858" y="1923462"/>
                </a:lnTo>
                <a:lnTo>
                  <a:pt x="6839462" y="1922811"/>
                </a:lnTo>
                <a:lnTo>
                  <a:pt x="6842065" y="1922160"/>
                </a:lnTo>
                <a:lnTo>
                  <a:pt x="6844669" y="1919556"/>
                </a:lnTo>
                <a:lnTo>
                  <a:pt x="6847924" y="1915649"/>
                </a:lnTo>
                <a:lnTo>
                  <a:pt x="6850528" y="1911742"/>
                </a:lnTo>
                <a:lnTo>
                  <a:pt x="6853131" y="1907835"/>
                </a:lnTo>
                <a:lnTo>
                  <a:pt x="6856386" y="1903277"/>
                </a:lnTo>
                <a:lnTo>
                  <a:pt x="6858990" y="1899370"/>
                </a:lnTo>
                <a:lnTo>
                  <a:pt x="6862245" y="1896115"/>
                </a:lnTo>
                <a:lnTo>
                  <a:pt x="6864848" y="1893510"/>
                </a:lnTo>
                <a:lnTo>
                  <a:pt x="6870056" y="1889603"/>
                </a:lnTo>
                <a:lnTo>
                  <a:pt x="6877867" y="1885045"/>
                </a:lnTo>
                <a:lnTo>
                  <a:pt x="6885678" y="1881138"/>
                </a:lnTo>
                <a:lnTo>
                  <a:pt x="6892839" y="1878534"/>
                </a:lnTo>
                <a:lnTo>
                  <a:pt x="6896094" y="1877883"/>
                </a:lnTo>
                <a:lnTo>
                  <a:pt x="6899999" y="1877883"/>
                </a:lnTo>
                <a:lnTo>
                  <a:pt x="6904556" y="1877883"/>
                </a:lnTo>
                <a:lnTo>
                  <a:pt x="6909763" y="1878534"/>
                </a:lnTo>
                <a:lnTo>
                  <a:pt x="6919527" y="1880487"/>
                </a:lnTo>
                <a:lnTo>
                  <a:pt x="6928641" y="1881138"/>
                </a:lnTo>
                <a:lnTo>
                  <a:pt x="6935150" y="1882441"/>
                </a:lnTo>
                <a:lnTo>
                  <a:pt x="6942961" y="1883092"/>
                </a:lnTo>
                <a:lnTo>
                  <a:pt x="6950773" y="1883743"/>
                </a:lnTo>
                <a:lnTo>
                  <a:pt x="6957282" y="1883743"/>
                </a:lnTo>
                <a:lnTo>
                  <a:pt x="6965744" y="1878534"/>
                </a:lnTo>
                <a:lnTo>
                  <a:pt x="6974857" y="1873325"/>
                </a:lnTo>
                <a:lnTo>
                  <a:pt x="6981367" y="1872022"/>
                </a:lnTo>
                <a:lnTo>
                  <a:pt x="6988527" y="1871371"/>
                </a:lnTo>
                <a:lnTo>
                  <a:pt x="6996338" y="1870720"/>
                </a:lnTo>
                <a:lnTo>
                  <a:pt x="7002848" y="1870720"/>
                </a:lnTo>
                <a:lnTo>
                  <a:pt x="7007404" y="1872022"/>
                </a:lnTo>
                <a:lnTo>
                  <a:pt x="7013263" y="1873325"/>
                </a:lnTo>
                <a:lnTo>
                  <a:pt x="7015867" y="1874627"/>
                </a:lnTo>
                <a:lnTo>
                  <a:pt x="7018470" y="1875278"/>
                </a:lnTo>
                <a:lnTo>
                  <a:pt x="7021074" y="1876580"/>
                </a:lnTo>
                <a:lnTo>
                  <a:pt x="7023027" y="1878534"/>
                </a:lnTo>
                <a:lnTo>
                  <a:pt x="7023027" y="1883743"/>
                </a:lnTo>
                <a:lnTo>
                  <a:pt x="7023027" y="1888301"/>
                </a:lnTo>
                <a:lnTo>
                  <a:pt x="7020423" y="1890254"/>
                </a:lnTo>
                <a:lnTo>
                  <a:pt x="7017169" y="1891557"/>
                </a:lnTo>
                <a:lnTo>
                  <a:pt x="7015216" y="1892208"/>
                </a:lnTo>
                <a:lnTo>
                  <a:pt x="7013914" y="1893510"/>
                </a:lnTo>
                <a:lnTo>
                  <a:pt x="7013263" y="1894812"/>
                </a:lnTo>
                <a:lnTo>
                  <a:pt x="7013263" y="1896115"/>
                </a:lnTo>
                <a:lnTo>
                  <a:pt x="7011310" y="1898719"/>
                </a:lnTo>
                <a:lnTo>
                  <a:pt x="7010659" y="1902626"/>
                </a:lnTo>
                <a:lnTo>
                  <a:pt x="7010659" y="1906533"/>
                </a:lnTo>
                <a:lnTo>
                  <a:pt x="7010659" y="1909137"/>
                </a:lnTo>
                <a:lnTo>
                  <a:pt x="7010659" y="1911091"/>
                </a:lnTo>
                <a:lnTo>
                  <a:pt x="7011961" y="1913695"/>
                </a:lnTo>
                <a:lnTo>
                  <a:pt x="7013263" y="1916300"/>
                </a:lnTo>
                <a:lnTo>
                  <a:pt x="7014565" y="1919556"/>
                </a:lnTo>
                <a:lnTo>
                  <a:pt x="7019121" y="1924114"/>
                </a:lnTo>
                <a:lnTo>
                  <a:pt x="7023027" y="1927369"/>
                </a:lnTo>
                <a:lnTo>
                  <a:pt x="7028235" y="1929974"/>
                </a:lnTo>
                <a:lnTo>
                  <a:pt x="7034744" y="1931927"/>
                </a:lnTo>
                <a:lnTo>
                  <a:pt x="7041904" y="1933881"/>
                </a:lnTo>
                <a:lnTo>
                  <a:pt x="7048414" y="1935183"/>
                </a:lnTo>
                <a:lnTo>
                  <a:pt x="7057527" y="1934532"/>
                </a:lnTo>
                <a:lnTo>
                  <a:pt x="7069244" y="1933881"/>
                </a:lnTo>
                <a:lnTo>
                  <a:pt x="7080310" y="1932578"/>
                </a:lnTo>
                <a:lnTo>
                  <a:pt x="7090074" y="1932578"/>
                </a:lnTo>
                <a:lnTo>
                  <a:pt x="7093980" y="1934532"/>
                </a:lnTo>
                <a:lnTo>
                  <a:pt x="7098536" y="1937136"/>
                </a:lnTo>
                <a:lnTo>
                  <a:pt x="7103093" y="1939090"/>
                </a:lnTo>
                <a:lnTo>
                  <a:pt x="7107649" y="1940392"/>
                </a:lnTo>
                <a:lnTo>
                  <a:pt x="7114159" y="1940392"/>
                </a:lnTo>
                <a:lnTo>
                  <a:pt x="7122621" y="1941043"/>
                </a:lnTo>
                <a:lnTo>
                  <a:pt x="7126527" y="1941043"/>
                </a:lnTo>
                <a:lnTo>
                  <a:pt x="7130432" y="1941043"/>
                </a:lnTo>
                <a:lnTo>
                  <a:pt x="7133036" y="1941043"/>
                </a:lnTo>
                <a:lnTo>
                  <a:pt x="7135640" y="1940392"/>
                </a:lnTo>
                <a:lnTo>
                  <a:pt x="7140847" y="1938439"/>
                </a:lnTo>
                <a:lnTo>
                  <a:pt x="7146055" y="1935834"/>
                </a:lnTo>
                <a:lnTo>
                  <a:pt x="7151263" y="1932578"/>
                </a:lnTo>
                <a:lnTo>
                  <a:pt x="7157121" y="1928020"/>
                </a:lnTo>
                <a:lnTo>
                  <a:pt x="7167536" y="1920207"/>
                </a:lnTo>
                <a:lnTo>
                  <a:pt x="7175998" y="1913695"/>
                </a:lnTo>
                <a:lnTo>
                  <a:pt x="7185111" y="1910440"/>
                </a:lnTo>
                <a:lnTo>
                  <a:pt x="7196828" y="1906533"/>
                </a:lnTo>
                <a:lnTo>
                  <a:pt x="7207243" y="1902626"/>
                </a:lnTo>
                <a:lnTo>
                  <a:pt x="7215055" y="1898719"/>
                </a:lnTo>
                <a:lnTo>
                  <a:pt x="7219611" y="1898068"/>
                </a:lnTo>
                <a:lnTo>
                  <a:pt x="7226121" y="1896766"/>
                </a:lnTo>
                <a:lnTo>
                  <a:pt x="7229375" y="1895463"/>
                </a:lnTo>
                <a:lnTo>
                  <a:pt x="7231979" y="1894161"/>
                </a:lnTo>
                <a:lnTo>
                  <a:pt x="7233932" y="1892859"/>
                </a:lnTo>
                <a:lnTo>
                  <a:pt x="7235234" y="1890905"/>
                </a:lnTo>
                <a:lnTo>
                  <a:pt x="7237187" y="1889603"/>
                </a:lnTo>
                <a:lnTo>
                  <a:pt x="7237838" y="1887650"/>
                </a:lnTo>
                <a:lnTo>
                  <a:pt x="7238489" y="1885045"/>
                </a:lnTo>
                <a:lnTo>
                  <a:pt x="7238489" y="1881790"/>
                </a:lnTo>
                <a:lnTo>
                  <a:pt x="7238489" y="1875929"/>
                </a:lnTo>
                <a:lnTo>
                  <a:pt x="7237838" y="1870720"/>
                </a:lnTo>
                <a:lnTo>
                  <a:pt x="7233932" y="1865511"/>
                </a:lnTo>
                <a:lnTo>
                  <a:pt x="7230026" y="1860302"/>
                </a:lnTo>
                <a:lnTo>
                  <a:pt x="7226772" y="1859000"/>
                </a:lnTo>
                <a:lnTo>
                  <a:pt x="7221564" y="1857697"/>
                </a:lnTo>
                <a:lnTo>
                  <a:pt x="7218309" y="1857046"/>
                </a:lnTo>
                <a:lnTo>
                  <a:pt x="7215706" y="1855744"/>
                </a:lnTo>
                <a:lnTo>
                  <a:pt x="7213753" y="1854442"/>
                </a:lnTo>
                <a:lnTo>
                  <a:pt x="7212451" y="1853139"/>
                </a:lnTo>
                <a:lnTo>
                  <a:pt x="7213753" y="1846628"/>
                </a:lnTo>
                <a:lnTo>
                  <a:pt x="7215055" y="1837512"/>
                </a:lnTo>
                <a:lnTo>
                  <a:pt x="7213753" y="1831652"/>
                </a:lnTo>
                <a:lnTo>
                  <a:pt x="7212451" y="1825140"/>
                </a:lnTo>
                <a:lnTo>
                  <a:pt x="7205942" y="1822536"/>
                </a:lnTo>
                <a:lnTo>
                  <a:pt x="7200083" y="1819931"/>
                </a:lnTo>
                <a:lnTo>
                  <a:pt x="7198130" y="1816676"/>
                </a:lnTo>
                <a:lnTo>
                  <a:pt x="7196177" y="1811467"/>
                </a:lnTo>
                <a:lnTo>
                  <a:pt x="7194876" y="1806257"/>
                </a:lnTo>
                <a:lnTo>
                  <a:pt x="7194225" y="1801700"/>
                </a:lnTo>
                <a:lnTo>
                  <a:pt x="7195527" y="1798444"/>
                </a:lnTo>
                <a:lnTo>
                  <a:pt x="7197479" y="1795188"/>
                </a:lnTo>
                <a:lnTo>
                  <a:pt x="7200083" y="1791281"/>
                </a:lnTo>
                <a:lnTo>
                  <a:pt x="7202687" y="1788677"/>
                </a:lnTo>
                <a:lnTo>
                  <a:pt x="7212451" y="1788677"/>
                </a:lnTo>
                <a:lnTo>
                  <a:pt x="7220262" y="1788677"/>
                </a:lnTo>
                <a:lnTo>
                  <a:pt x="7223517" y="1783468"/>
                </a:lnTo>
                <a:lnTo>
                  <a:pt x="7226121" y="1777607"/>
                </a:lnTo>
                <a:lnTo>
                  <a:pt x="7228074" y="1774352"/>
                </a:lnTo>
                <a:lnTo>
                  <a:pt x="7229375" y="1771747"/>
                </a:lnTo>
                <a:lnTo>
                  <a:pt x="7230677" y="1769794"/>
                </a:lnTo>
                <a:lnTo>
                  <a:pt x="7232630" y="1768491"/>
                </a:lnTo>
                <a:lnTo>
                  <a:pt x="7237838" y="1766538"/>
                </a:lnTo>
                <a:lnTo>
                  <a:pt x="7244347" y="1765236"/>
                </a:lnTo>
                <a:lnTo>
                  <a:pt x="7247602" y="1764585"/>
                </a:lnTo>
                <a:lnTo>
                  <a:pt x="7250857" y="1764585"/>
                </a:lnTo>
                <a:lnTo>
                  <a:pt x="7253460" y="1765236"/>
                </a:lnTo>
                <a:lnTo>
                  <a:pt x="7255413" y="1765887"/>
                </a:lnTo>
                <a:lnTo>
                  <a:pt x="7258017" y="1767189"/>
                </a:lnTo>
                <a:lnTo>
                  <a:pt x="7260621" y="1769794"/>
                </a:lnTo>
                <a:lnTo>
                  <a:pt x="7263224" y="1773701"/>
                </a:lnTo>
                <a:lnTo>
                  <a:pt x="7265828" y="1776305"/>
                </a:lnTo>
                <a:lnTo>
                  <a:pt x="7267781" y="1778910"/>
                </a:lnTo>
                <a:lnTo>
                  <a:pt x="7271036" y="1782165"/>
                </a:lnTo>
                <a:lnTo>
                  <a:pt x="7272989" y="1783468"/>
                </a:lnTo>
                <a:lnTo>
                  <a:pt x="7274941" y="1784770"/>
                </a:lnTo>
                <a:lnTo>
                  <a:pt x="7276894" y="1786072"/>
                </a:lnTo>
                <a:lnTo>
                  <a:pt x="7278847" y="1786072"/>
                </a:lnTo>
                <a:lnTo>
                  <a:pt x="7280149" y="1786723"/>
                </a:lnTo>
                <a:lnTo>
                  <a:pt x="7281451" y="1786723"/>
                </a:lnTo>
                <a:lnTo>
                  <a:pt x="7284055" y="1785421"/>
                </a:lnTo>
                <a:lnTo>
                  <a:pt x="7286007" y="1784770"/>
                </a:lnTo>
                <a:lnTo>
                  <a:pt x="7290564" y="1782165"/>
                </a:lnTo>
                <a:lnTo>
                  <a:pt x="7293819" y="1780863"/>
                </a:lnTo>
                <a:lnTo>
                  <a:pt x="7303583" y="1784770"/>
                </a:lnTo>
                <a:lnTo>
                  <a:pt x="7311394" y="1788677"/>
                </a:lnTo>
                <a:lnTo>
                  <a:pt x="7315951" y="1786072"/>
                </a:lnTo>
                <a:lnTo>
                  <a:pt x="7318554" y="1782817"/>
                </a:lnTo>
                <a:lnTo>
                  <a:pt x="7319856" y="1780863"/>
                </a:lnTo>
                <a:lnTo>
                  <a:pt x="7321809" y="1779561"/>
                </a:lnTo>
                <a:lnTo>
                  <a:pt x="7323111" y="1778910"/>
                </a:lnTo>
                <a:lnTo>
                  <a:pt x="7325064" y="1778259"/>
                </a:lnTo>
                <a:lnTo>
                  <a:pt x="7326366" y="1778259"/>
                </a:lnTo>
                <a:lnTo>
                  <a:pt x="7327668" y="1777607"/>
                </a:lnTo>
                <a:lnTo>
                  <a:pt x="7329620" y="1778259"/>
                </a:lnTo>
                <a:lnTo>
                  <a:pt x="7331573" y="1778910"/>
                </a:lnTo>
                <a:lnTo>
                  <a:pt x="7334828" y="1780212"/>
                </a:lnTo>
                <a:lnTo>
                  <a:pt x="7337432" y="1780863"/>
                </a:lnTo>
                <a:lnTo>
                  <a:pt x="7340035" y="1780212"/>
                </a:lnTo>
                <a:lnTo>
                  <a:pt x="7342639" y="1778259"/>
                </a:lnTo>
                <a:lnTo>
                  <a:pt x="7345243" y="1775654"/>
                </a:lnTo>
                <a:lnTo>
                  <a:pt x="7347847" y="1773701"/>
                </a:lnTo>
                <a:lnTo>
                  <a:pt x="7350451" y="1764585"/>
                </a:lnTo>
                <a:lnTo>
                  <a:pt x="7353054" y="1755469"/>
                </a:lnTo>
                <a:lnTo>
                  <a:pt x="7355007" y="1750911"/>
                </a:lnTo>
                <a:lnTo>
                  <a:pt x="7356960" y="1746353"/>
                </a:lnTo>
                <a:lnTo>
                  <a:pt x="7358262" y="1743748"/>
                </a:lnTo>
                <a:lnTo>
                  <a:pt x="7359564" y="1741795"/>
                </a:lnTo>
                <a:lnTo>
                  <a:pt x="7361517" y="1741144"/>
                </a:lnTo>
                <a:lnTo>
                  <a:pt x="7362818" y="1740493"/>
                </a:lnTo>
                <a:lnTo>
                  <a:pt x="7365422" y="1739841"/>
                </a:lnTo>
                <a:lnTo>
                  <a:pt x="7368026" y="1739190"/>
                </a:lnTo>
                <a:lnTo>
                  <a:pt x="7371281" y="1739190"/>
                </a:lnTo>
                <a:lnTo>
                  <a:pt x="7374535" y="1739841"/>
                </a:lnTo>
                <a:lnTo>
                  <a:pt x="7381696" y="1741144"/>
                </a:lnTo>
                <a:lnTo>
                  <a:pt x="7388856" y="1743097"/>
                </a:lnTo>
                <a:lnTo>
                  <a:pt x="7394715" y="1748957"/>
                </a:lnTo>
                <a:lnTo>
                  <a:pt x="7402526" y="1756771"/>
                </a:lnTo>
                <a:lnTo>
                  <a:pt x="7409686" y="1765236"/>
                </a:lnTo>
                <a:lnTo>
                  <a:pt x="7416196" y="1771096"/>
                </a:lnTo>
                <a:lnTo>
                  <a:pt x="7424007" y="1774352"/>
                </a:lnTo>
                <a:lnTo>
                  <a:pt x="7434422" y="1777607"/>
                </a:lnTo>
                <a:lnTo>
                  <a:pt x="7444837" y="1780212"/>
                </a:lnTo>
                <a:lnTo>
                  <a:pt x="7452648" y="1783468"/>
                </a:lnTo>
                <a:lnTo>
                  <a:pt x="7456554" y="1788677"/>
                </a:lnTo>
                <a:lnTo>
                  <a:pt x="7461761" y="1795188"/>
                </a:lnTo>
                <a:lnTo>
                  <a:pt x="7466318" y="1801700"/>
                </a:lnTo>
                <a:lnTo>
                  <a:pt x="7470224" y="1806257"/>
                </a:lnTo>
                <a:lnTo>
                  <a:pt x="7473478" y="1811467"/>
                </a:lnTo>
                <a:lnTo>
                  <a:pt x="7478035" y="1817327"/>
                </a:lnTo>
                <a:lnTo>
                  <a:pt x="7482592" y="1823187"/>
                </a:lnTo>
                <a:lnTo>
                  <a:pt x="7485846" y="1827745"/>
                </a:lnTo>
                <a:lnTo>
                  <a:pt x="7487148" y="1830350"/>
                </a:lnTo>
                <a:lnTo>
                  <a:pt x="7489101" y="1834256"/>
                </a:lnTo>
                <a:lnTo>
                  <a:pt x="7489101" y="1836210"/>
                </a:lnTo>
                <a:lnTo>
                  <a:pt x="7489101" y="1838814"/>
                </a:lnTo>
                <a:lnTo>
                  <a:pt x="7489101" y="1840768"/>
                </a:lnTo>
                <a:lnTo>
                  <a:pt x="7488450" y="1842721"/>
                </a:lnTo>
                <a:lnTo>
                  <a:pt x="7485846" y="1847279"/>
                </a:lnTo>
                <a:lnTo>
                  <a:pt x="7483243" y="1850535"/>
                </a:lnTo>
                <a:lnTo>
                  <a:pt x="7473478" y="1851837"/>
                </a:lnTo>
                <a:lnTo>
                  <a:pt x="7465667" y="1853139"/>
                </a:lnTo>
                <a:lnTo>
                  <a:pt x="7465667" y="1855744"/>
                </a:lnTo>
                <a:lnTo>
                  <a:pt x="7465667" y="1859000"/>
                </a:lnTo>
                <a:lnTo>
                  <a:pt x="7466318" y="1860302"/>
                </a:lnTo>
                <a:lnTo>
                  <a:pt x="7466318" y="1861604"/>
                </a:lnTo>
                <a:lnTo>
                  <a:pt x="7466969" y="1862907"/>
                </a:lnTo>
                <a:lnTo>
                  <a:pt x="7468271" y="1862907"/>
                </a:lnTo>
                <a:lnTo>
                  <a:pt x="7468922" y="1864860"/>
                </a:lnTo>
                <a:lnTo>
                  <a:pt x="7470875" y="1865511"/>
                </a:lnTo>
                <a:lnTo>
                  <a:pt x="7472827" y="1866162"/>
                </a:lnTo>
                <a:lnTo>
                  <a:pt x="7474780" y="1866162"/>
                </a:lnTo>
                <a:lnTo>
                  <a:pt x="7478686" y="1866162"/>
                </a:lnTo>
                <a:lnTo>
                  <a:pt x="7483243" y="1865511"/>
                </a:lnTo>
                <a:lnTo>
                  <a:pt x="7485846" y="1865511"/>
                </a:lnTo>
                <a:lnTo>
                  <a:pt x="7489752" y="1864860"/>
                </a:lnTo>
                <a:lnTo>
                  <a:pt x="7494309" y="1864860"/>
                </a:lnTo>
                <a:lnTo>
                  <a:pt x="7498214" y="1865511"/>
                </a:lnTo>
                <a:lnTo>
                  <a:pt x="7501469" y="1866813"/>
                </a:lnTo>
                <a:lnTo>
                  <a:pt x="7505375" y="1868767"/>
                </a:lnTo>
                <a:lnTo>
                  <a:pt x="7509280" y="1872022"/>
                </a:lnTo>
                <a:lnTo>
                  <a:pt x="7513837" y="1875929"/>
                </a:lnTo>
                <a:lnTo>
                  <a:pt x="7516441" y="1878534"/>
                </a:lnTo>
                <a:lnTo>
                  <a:pt x="7519695" y="1882441"/>
                </a:lnTo>
                <a:lnTo>
                  <a:pt x="7520997" y="1885045"/>
                </a:lnTo>
                <a:lnTo>
                  <a:pt x="7522299" y="1886999"/>
                </a:lnTo>
                <a:lnTo>
                  <a:pt x="7523601" y="1888952"/>
                </a:lnTo>
                <a:lnTo>
                  <a:pt x="7523601" y="1890905"/>
                </a:lnTo>
                <a:lnTo>
                  <a:pt x="7523601" y="1894812"/>
                </a:lnTo>
                <a:lnTo>
                  <a:pt x="7522950" y="1900021"/>
                </a:lnTo>
                <a:lnTo>
                  <a:pt x="7522299" y="1902626"/>
                </a:lnTo>
                <a:lnTo>
                  <a:pt x="7521648" y="1905231"/>
                </a:lnTo>
                <a:lnTo>
                  <a:pt x="7520346" y="1907835"/>
                </a:lnTo>
                <a:lnTo>
                  <a:pt x="7519044" y="1909137"/>
                </a:lnTo>
                <a:lnTo>
                  <a:pt x="7517742" y="1909788"/>
                </a:lnTo>
                <a:lnTo>
                  <a:pt x="7515790" y="1909788"/>
                </a:lnTo>
                <a:lnTo>
                  <a:pt x="7514488" y="1909788"/>
                </a:lnTo>
                <a:lnTo>
                  <a:pt x="7512535" y="1909788"/>
                </a:lnTo>
                <a:lnTo>
                  <a:pt x="7508629" y="1909137"/>
                </a:lnTo>
                <a:lnTo>
                  <a:pt x="7506025" y="1909137"/>
                </a:lnTo>
                <a:lnTo>
                  <a:pt x="7498865" y="1909137"/>
                </a:lnTo>
                <a:lnTo>
                  <a:pt x="7493007" y="1909137"/>
                </a:lnTo>
                <a:lnTo>
                  <a:pt x="7491054" y="1909788"/>
                </a:lnTo>
                <a:lnTo>
                  <a:pt x="7488450" y="1911742"/>
                </a:lnTo>
                <a:lnTo>
                  <a:pt x="7486497" y="1914346"/>
                </a:lnTo>
                <a:lnTo>
                  <a:pt x="7485846" y="1916300"/>
                </a:lnTo>
                <a:lnTo>
                  <a:pt x="7481941" y="1926067"/>
                </a:lnTo>
                <a:lnTo>
                  <a:pt x="7480639" y="1932578"/>
                </a:lnTo>
                <a:lnTo>
                  <a:pt x="7481290" y="1936485"/>
                </a:lnTo>
                <a:lnTo>
                  <a:pt x="7481941" y="1940392"/>
                </a:lnTo>
                <a:lnTo>
                  <a:pt x="7483893" y="1943648"/>
                </a:lnTo>
                <a:lnTo>
                  <a:pt x="7485846" y="1947554"/>
                </a:lnTo>
                <a:lnTo>
                  <a:pt x="7493658" y="1952764"/>
                </a:lnTo>
                <a:lnTo>
                  <a:pt x="7500818" y="1957973"/>
                </a:lnTo>
                <a:lnTo>
                  <a:pt x="7505375" y="1958624"/>
                </a:lnTo>
                <a:lnTo>
                  <a:pt x="7509280" y="1959926"/>
                </a:lnTo>
                <a:lnTo>
                  <a:pt x="7511884" y="1960577"/>
                </a:lnTo>
                <a:lnTo>
                  <a:pt x="7513186" y="1961228"/>
                </a:lnTo>
                <a:lnTo>
                  <a:pt x="7515139" y="1961228"/>
                </a:lnTo>
                <a:lnTo>
                  <a:pt x="7516441" y="1960577"/>
                </a:lnTo>
                <a:lnTo>
                  <a:pt x="7517742" y="1959926"/>
                </a:lnTo>
                <a:lnTo>
                  <a:pt x="7519695" y="1958624"/>
                </a:lnTo>
                <a:lnTo>
                  <a:pt x="7520997" y="1957322"/>
                </a:lnTo>
                <a:lnTo>
                  <a:pt x="7520997" y="1955368"/>
                </a:lnTo>
                <a:lnTo>
                  <a:pt x="7520997" y="1951461"/>
                </a:lnTo>
                <a:lnTo>
                  <a:pt x="7520997" y="1948206"/>
                </a:lnTo>
                <a:lnTo>
                  <a:pt x="7520346" y="1944950"/>
                </a:lnTo>
                <a:lnTo>
                  <a:pt x="7519044" y="1942345"/>
                </a:lnTo>
                <a:lnTo>
                  <a:pt x="7512535" y="1940392"/>
                </a:lnTo>
                <a:lnTo>
                  <a:pt x="7508629" y="1937787"/>
                </a:lnTo>
                <a:lnTo>
                  <a:pt x="7507327" y="1935183"/>
                </a:lnTo>
                <a:lnTo>
                  <a:pt x="7506676" y="1932578"/>
                </a:lnTo>
                <a:lnTo>
                  <a:pt x="7506025" y="1929974"/>
                </a:lnTo>
                <a:lnTo>
                  <a:pt x="7506025" y="1927369"/>
                </a:lnTo>
                <a:lnTo>
                  <a:pt x="7507327" y="1926718"/>
                </a:lnTo>
                <a:lnTo>
                  <a:pt x="7509280" y="1926067"/>
                </a:lnTo>
                <a:lnTo>
                  <a:pt x="7511233" y="1926067"/>
                </a:lnTo>
                <a:lnTo>
                  <a:pt x="7513837" y="1926718"/>
                </a:lnTo>
                <a:lnTo>
                  <a:pt x="7518393" y="1926718"/>
                </a:lnTo>
                <a:lnTo>
                  <a:pt x="7520997" y="1927369"/>
                </a:lnTo>
                <a:lnTo>
                  <a:pt x="7525554" y="1927369"/>
                </a:lnTo>
                <a:lnTo>
                  <a:pt x="7529459" y="1928020"/>
                </a:lnTo>
                <a:lnTo>
                  <a:pt x="7534016" y="1929323"/>
                </a:lnTo>
                <a:lnTo>
                  <a:pt x="7538573" y="1930625"/>
                </a:lnTo>
                <a:lnTo>
                  <a:pt x="7542478" y="1931927"/>
                </a:lnTo>
                <a:lnTo>
                  <a:pt x="7546384" y="1933881"/>
                </a:lnTo>
                <a:lnTo>
                  <a:pt x="7549639" y="1935834"/>
                </a:lnTo>
                <a:lnTo>
                  <a:pt x="7551591" y="1937787"/>
                </a:lnTo>
                <a:lnTo>
                  <a:pt x="7553544" y="1939090"/>
                </a:lnTo>
                <a:lnTo>
                  <a:pt x="7554846" y="1940392"/>
                </a:lnTo>
                <a:lnTo>
                  <a:pt x="7556148" y="1942997"/>
                </a:lnTo>
                <a:lnTo>
                  <a:pt x="7557450" y="1945601"/>
                </a:lnTo>
                <a:lnTo>
                  <a:pt x="7558752" y="1950810"/>
                </a:lnTo>
                <a:lnTo>
                  <a:pt x="7559403" y="1955368"/>
                </a:lnTo>
                <a:lnTo>
                  <a:pt x="7556799" y="1962531"/>
                </a:lnTo>
                <a:lnTo>
                  <a:pt x="7554195" y="1968391"/>
                </a:lnTo>
                <a:lnTo>
                  <a:pt x="7552893" y="1972298"/>
                </a:lnTo>
                <a:lnTo>
                  <a:pt x="7552242" y="1976856"/>
                </a:lnTo>
                <a:lnTo>
                  <a:pt x="7551591" y="1980763"/>
                </a:lnTo>
                <a:lnTo>
                  <a:pt x="7551591" y="1983367"/>
                </a:lnTo>
                <a:lnTo>
                  <a:pt x="7552242" y="1987925"/>
                </a:lnTo>
                <a:lnTo>
                  <a:pt x="7553544" y="1993134"/>
                </a:lnTo>
                <a:lnTo>
                  <a:pt x="7554846" y="1997692"/>
                </a:lnTo>
                <a:lnTo>
                  <a:pt x="7556799" y="2000948"/>
                </a:lnTo>
                <a:lnTo>
                  <a:pt x="7560054" y="2004204"/>
                </a:lnTo>
                <a:lnTo>
                  <a:pt x="7565261" y="2007459"/>
                </a:lnTo>
                <a:lnTo>
                  <a:pt x="7570469" y="2010715"/>
                </a:lnTo>
                <a:lnTo>
                  <a:pt x="7575676" y="2013319"/>
                </a:lnTo>
                <a:lnTo>
                  <a:pt x="7586742" y="2019180"/>
                </a:lnTo>
                <a:lnTo>
                  <a:pt x="7595855" y="2024389"/>
                </a:lnTo>
                <a:lnTo>
                  <a:pt x="7602365" y="2026342"/>
                </a:lnTo>
                <a:lnTo>
                  <a:pt x="7609525" y="2028947"/>
                </a:lnTo>
                <a:lnTo>
                  <a:pt x="7612780" y="2030249"/>
                </a:lnTo>
                <a:lnTo>
                  <a:pt x="7616035" y="2031551"/>
                </a:lnTo>
                <a:lnTo>
                  <a:pt x="7618638" y="2032854"/>
                </a:lnTo>
                <a:lnTo>
                  <a:pt x="7621242" y="2034807"/>
                </a:lnTo>
                <a:lnTo>
                  <a:pt x="7625799" y="2038063"/>
                </a:lnTo>
                <a:lnTo>
                  <a:pt x="7631006" y="2042621"/>
                </a:lnTo>
                <a:lnTo>
                  <a:pt x="7636865" y="2047179"/>
                </a:lnTo>
                <a:lnTo>
                  <a:pt x="7641421" y="2050434"/>
                </a:lnTo>
                <a:lnTo>
                  <a:pt x="7645978" y="2050434"/>
                </a:lnTo>
                <a:lnTo>
                  <a:pt x="7651185" y="2051085"/>
                </a:lnTo>
                <a:lnTo>
                  <a:pt x="7653789" y="2051085"/>
                </a:lnTo>
                <a:lnTo>
                  <a:pt x="7656393" y="2051085"/>
                </a:lnTo>
                <a:lnTo>
                  <a:pt x="7657695" y="2051085"/>
                </a:lnTo>
                <a:lnTo>
                  <a:pt x="7658997" y="2050434"/>
                </a:lnTo>
                <a:lnTo>
                  <a:pt x="7658997" y="2043923"/>
                </a:lnTo>
                <a:lnTo>
                  <a:pt x="7658997" y="2037412"/>
                </a:lnTo>
                <a:lnTo>
                  <a:pt x="7661601" y="2036109"/>
                </a:lnTo>
                <a:lnTo>
                  <a:pt x="7665506" y="2035458"/>
                </a:lnTo>
                <a:lnTo>
                  <a:pt x="7669412" y="2034807"/>
                </a:lnTo>
                <a:lnTo>
                  <a:pt x="7672015" y="2034807"/>
                </a:lnTo>
                <a:lnTo>
                  <a:pt x="7674619" y="2042621"/>
                </a:lnTo>
                <a:lnTo>
                  <a:pt x="7677223" y="2050434"/>
                </a:lnTo>
                <a:lnTo>
                  <a:pt x="7679827" y="2051737"/>
                </a:lnTo>
                <a:lnTo>
                  <a:pt x="7683733" y="2053690"/>
                </a:lnTo>
                <a:lnTo>
                  <a:pt x="7688289" y="2054992"/>
                </a:lnTo>
                <a:lnTo>
                  <a:pt x="7692846" y="2054992"/>
                </a:lnTo>
                <a:lnTo>
                  <a:pt x="7697402" y="2054341"/>
                </a:lnTo>
                <a:lnTo>
                  <a:pt x="7701308" y="2052388"/>
                </a:lnTo>
                <a:lnTo>
                  <a:pt x="7705213" y="2049783"/>
                </a:lnTo>
                <a:lnTo>
                  <a:pt x="7707817" y="2047830"/>
                </a:lnTo>
                <a:lnTo>
                  <a:pt x="7708468" y="2044574"/>
                </a:lnTo>
                <a:lnTo>
                  <a:pt x="7708468" y="2041318"/>
                </a:lnTo>
                <a:lnTo>
                  <a:pt x="7707817" y="2037412"/>
                </a:lnTo>
                <a:lnTo>
                  <a:pt x="7707166" y="2034156"/>
                </a:lnTo>
                <a:lnTo>
                  <a:pt x="7705865" y="2030249"/>
                </a:lnTo>
                <a:lnTo>
                  <a:pt x="7703912" y="2026993"/>
                </a:lnTo>
                <a:lnTo>
                  <a:pt x="7702610" y="2024389"/>
                </a:lnTo>
                <a:lnTo>
                  <a:pt x="7700657" y="2021784"/>
                </a:lnTo>
                <a:lnTo>
                  <a:pt x="7700006" y="2018529"/>
                </a:lnTo>
                <a:lnTo>
                  <a:pt x="7698704" y="2015924"/>
                </a:lnTo>
                <a:lnTo>
                  <a:pt x="7697402" y="2013319"/>
                </a:lnTo>
                <a:lnTo>
                  <a:pt x="7695449" y="2010064"/>
                </a:lnTo>
                <a:lnTo>
                  <a:pt x="7693497" y="2008110"/>
                </a:lnTo>
                <a:lnTo>
                  <a:pt x="7692195" y="2005506"/>
                </a:lnTo>
                <a:lnTo>
                  <a:pt x="7690893" y="2002901"/>
                </a:lnTo>
                <a:lnTo>
                  <a:pt x="7690242" y="2000948"/>
                </a:lnTo>
                <a:lnTo>
                  <a:pt x="7687638" y="1994436"/>
                </a:lnTo>
                <a:lnTo>
                  <a:pt x="7685034" y="1987274"/>
                </a:lnTo>
                <a:lnTo>
                  <a:pt x="7684383" y="1983367"/>
                </a:lnTo>
                <a:lnTo>
                  <a:pt x="7683733" y="1979460"/>
                </a:lnTo>
                <a:lnTo>
                  <a:pt x="7683733" y="1976205"/>
                </a:lnTo>
                <a:lnTo>
                  <a:pt x="7684383" y="1972949"/>
                </a:lnTo>
                <a:lnTo>
                  <a:pt x="7690242" y="1970344"/>
                </a:lnTo>
                <a:lnTo>
                  <a:pt x="7695449" y="1968391"/>
                </a:lnTo>
                <a:lnTo>
                  <a:pt x="7696100" y="1965786"/>
                </a:lnTo>
                <a:lnTo>
                  <a:pt x="7696751" y="1963182"/>
                </a:lnTo>
                <a:lnTo>
                  <a:pt x="7696751" y="1960577"/>
                </a:lnTo>
                <a:lnTo>
                  <a:pt x="7696100" y="1957973"/>
                </a:lnTo>
                <a:lnTo>
                  <a:pt x="7694799" y="1952112"/>
                </a:lnTo>
                <a:lnTo>
                  <a:pt x="7692846" y="1947554"/>
                </a:lnTo>
                <a:lnTo>
                  <a:pt x="7692846" y="1944950"/>
                </a:lnTo>
                <a:lnTo>
                  <a:pt x="7691544" y="1941694"/>
                </a:lnTo>
                <a:lnTo>
                  <a:pt x="7690242" y="1938439"/>
                </a:lnTo>
                <a:lnTo>
                  <a:pt x="7688289" y="1935183"/>
                </a:lnTo>
                <a:lnTo>
                  <a:pt x="7684383" y="1928671"/>
                </a:lnTo>
                <a:lnTo>
                  <a:pt x="7681780" y="1922160"/>
                </a:lnTo>
                <a:lnTo>
                  <a:pt x="7679827" y="1916951"/>
                </a:lnTo>
                <a:lnTo>
                  <a:pt x="7677223" y="1910440"/>
                </a:lnTo>
                <a:lnTo>
                  <a:pt x="7673968" y="1903928"/>
                </a:lnTo>
                <a:lnTo>
                  <a:pt x="7672015" y="1898719"/>
                </a:lnTo>
                <a:lnTo>
                  <a:pt x="7671365" y="1892859"/>
                </a:lnTo>
                <a:lnTo>
                  <a:pt x="7670714" y="1886347"/>
                </a:lnTo>
                <a:lnTo>
                  <a:pt x="7670714" y="1879185"/>
                </a:lnTo>
                <a:lnTo>
                  <a:pt x="7672015" y="1873325"/>
                </a:lnTo>
                <a:lnTo>
                  <a:pt x="7672667" y="1870720"/>
                </a:lnTo>
                <a:lnTo>
                  <a:pt x="7674619" y="1867464"/>
                </a:lnTo>
                <a:lnTo>
                  <a:pt x="7677223" y="1864209"/>
                </a:lnTo>
                <a:lnTo>
                  <a:pt x="7679176" y="1862907"/>
                </a:lnTo>
                <a:lnTo>
                  <a:pt x="7683733" y="1864209"/>
                </a:lnTo>
                <a:lnTo>
                  <a:pt x="7688289" y="1866162"/>
                </a:lnTo>
                <a:lnTo>
                  <a:pt x="7692846" y="1868767"/>
                </a:lnTo>
                <a:lnTo>
                  <a:pt x="7695449" y="1870720"/>
                </a:lnTo>
                <a:lnTo>
                  <a:pt x="7699355" y="1875929"/>
                </a:lnTo>
                <a:lnTo>
                  <a:pt x="7703261" y="1883092"/>
                </a:lnTo>
                <a:lnTo>
                  <a:pt x="7705213" y="1886347"/>
                </a:lnTo>
                <a:lnTo>
                  <a:pt x="7706515" y="1889603"/>
                </a:lnTo>
                <a:lnTo>
                  <a:pt x="7708468" y="1892208"/>
                </a:lnTo>
                <a:lnTo>
                  <a:pt x="7710421" y="1893510"/>
                </a:lnTo>
                <a:lnTo>
                  <a:pt x="7714978" y="1896766"/>
                </a:lnTo>
                <a:lnTo>
                  <a:pt x="7720836" y="1900021"/>
                </a:lnTo>
                <a:lnTo>
                  <a:pt x="7726695" y="1901975"/>
                </a:lnTo>
                <a:lnTo>
                  <a:pt x="7731251" y="1903928"/>
                </a:lnTo>
                <a:lnTo>
                  <a:pt x="7737761" y="1903928"/>
                </a:lnTo>
                <a:lnTo>
                  <a:pt x="7744921" y="1903928"/>
                </a:lnTo>
                <a:lnTo>
                  <a:pt x="7752081" y="1903928"/>
                </a:lnTo>
                <a:lnTo>
                  <a:pt x="7758591" y="1903928"/>
                </a:lnTo>
                <a:lnTo>
                  <a:pt x="7763798" y="1902626"/>
                </a:lnTo>
                <a:lnTo>
                  <a:pt x="7770959" y="1901324"/>
                </a:lnTo>
                <a:lnTo>
                  <a:pt x="7778119" y="1900021"/>
                </a:lnTo>
                <a:lnTo>
                  <a:pt x="7784628" y="1898719"/>
                </a:lnTo>
                <a:lnTo>
                  <a:pt x="7789185" y="1893510"/>
                </a:lnTo>
                <a:lnTo>
                  <a:pt x="7794393" y="1886347"/>
                </a:lnTo>
                <a:lnTo>
                  <a:pt x="7795694" y="1878534"/>
                </a:lnTo>
                <a:lnTo>
                  <a:pt x="7795694" y="1869418"/>
                </a:lnTo>
                <a:lnTo>
                  <a:pt x="7795694" y="1860302"/>
                </a:lnTo>
                <a:lnTo>
                  <a:pt x="7796996" y="1853139"/>
                </a:lnTo>
                <a:lnTo>
                  <a:pt x="7800251" y="1846628"/>
                </a:lnTo>
                <a:lnTo>
                  <a:pt x="7804807" y="1839466"/>
                </a:lnTo>
                <a:lnTo>
                  <a:pt x="7810015" y="1832303"/>
                </a:lnTo>
                <a:lnTo>
                  <a:pt x="7815223" y="1827745"/>
                </a:lnTo>
                <a:lnTo>
                  <a:pt x="7817175" y="1825792"/>
                </a:lnTo>
                <a:lnTo>
                  <a:pt x="7819128" y="1823187"/>
                </a:lnTo>
                <a:lnTo>
                  <a:pt x="7821732" y="1821234"/>
                </a:lnTo>
                <a:lnTo>
                  <a:pt x="7824987" y="1819280"/>
                </a:lnTo>
                <a:lnTo>
                  <a:pt x="7827591" y="1817327"/>
                </a:lnTo>
                <a:lnTo>
                  <a:pt x="7830845" y="1816025"/>
                </a:lnTo>
                <a:lnTo>
                  <a:pt x="7833449" y="1814722"/>
                </a:lnTo>
                <a:lnTo>
                  <a:pt x="7836053" y="1814071"/>
                </a:lnTo>
                <a:lnTo>
                  <a:pt x="7838005" y="1813420"/>
                </a:lnTo>
                <a:lnTo>
                  <a:pt x="7839958" y="1813420"/>
                </a:lnTo>
                <a:lnTo>
                  <a:pt x="7842562" y="1813420"/>
                </a:lnTo>
                <a:lnTo>
                  <a:pt x="7844515" y="1813420"/>
                </a:lnTo>
                <a:lnTo>
                  <a:pt x="7848421" y="1814722"/>
                </a:lnTo>
                <a:lnTo>
                  <a:pt x="7851024" y="1817327"/>
                </a:lnTo>
                <a:lnTo>
                  <a:pt x="7854930" y="1819931"/>
                </a:lnTo>
                <a:lnTo>
                  <a:pt x="7858836" y="1821885"/>
                </a:lnTo>
                <a:lnTo>
                  <a:pt x="7862741" y="1824489"/>
                </a:lnTo>
                <a:lnTo>
                  <a:pt x="7865996" y="1825140"/>
                </a:lnTo>
                <a:lnTo>
                  <a:pt x="7871855" y="1826443"/>
                </a:lnTo>
                <a:lnTo>
                  <a:pt x="7879015" y="1827094"/>
                </a:lnTo>
                <a:lnTo>
                  <a:pt x="7887477" y="1827745"/>
                </a:lnTo>
                <a:lnTo>
                  <a:pt x="7893987" y="1827745"/>
                </a:lnTo>
                <a:lnTo>
                  <a:pt x="7899194" y="1830350"/>
                </a:lnTo>
                <a:lnTo>
                  <a:pt x="7905703" y="1834908"/>
                </a:lnTo>
                <a:lnTo>
                  <a:pt x="7912213" y="1839466"/>
                </a:lnTo>
                <a:lnTo>
                  <a:pt x="7917420" y="1842721"/>
                </a:lnTo>
                <a:lnTo>
                  <a:pt x="7921326" y="1843372"/>
                </a:lnTo>
                <a:lnTo>
                  <a:pt x="7925883" y="1844024"/>
                </a:lnTo>
                <a:lnTo>
                  <a:pt x="7930439" y="1844024"/>
                </a:lnTo>
                <a:lnTo>
                  <a:pt x="7934996" y="1842721"/>
                </a:lnTo>
                <a:lnTo>
                  <a:pt x="7940203" y="1842070"/>
                </a:lnTo>
                <a:lnTo>
                  <a:pt x="7945411" y="1841419"/>
                </a:lnTo>
                <a:lnTo>
                  <a:pt x="7950618" y="1839466"/>
                </a:lnTo>
                <a:lnTo>
                  <a:pt x="7953222" y="1837512"/>
                </a:lnTo>
                <a:lnTo>
                  <a:pt x="7957128" y="1832954"/>
                </a:lnTo>
                <a:lnTo>
                  <a:pt x="7960383" y="1827745"/>
                </a:lnTo>
                <a:lnTo>
                  <a:pt x="7962986" y="1821885"/>
                </a:lnTo>
                <a:lnTo>
                  <a:pt x="7963637" y="1817327"/>
                </a:lnTo>
                <a:lnTo>
                  <a:pt x="7962335" y="1814071"/>
                </a:lnTo>
                <a:lnTo>
                  <a:pt x="7958430" y="1808862"/>
                </a:lnTo>
                <a:lnTo>
                  <a:pt x="7958430" y="1808211"/>
                </a:lnTo>
                <a:lnTo>
                  <a:pt x="7957128" y="1807560"/>
                </a:lnTo>
                <a:lnTo>
                  <a:pt x="7955826" y="1807560"/>
                </a:lnTo>
                <a:lnTo>
                  <a:pt x="7954524" y="1806909"/>
                </a:lnTo>
                <a:lnTo>
                  <a:pt x="7951269" y="1807560"/>
                </a:lnTo>
                <a:lnTo>
                  <a:pt x="7948015" y="1808862"/>
                </a:lnTo>
                <a:lnTo>
                  <a:pt x="7949317" y="1814071"/>
                </a:lnTo>
                <a:lnTo>
                  <a:pt x="7951269" y="1819931"/>
                </a:lnTo>
                <a:lnTo>
                  <a:pt x="7948015" y="1821234"/>
                </a:lnTo>
                <a:lnTo>
                  <a:pt x="7943458" y="1821885"/>
                </a:lnTo>
                <a:lnTo>
                  <a:pt x="7938251" y="1821234"/>
                </a:lnTo>
                <a:lnTo>
                  <a:pt x="7934996" y="1819931"/>
                </a:lnTo>
                <a:lnTo>
                  <a:pt x="7933043" y="1818629"/>
                </a:lnTo>
                <a:lnTo>
                  <a:pt x="7931741" y="1817327"/>
                </a:lnTo>
                <a:lnTo>
                  <a:pt x="7930439" y="1814722"/>
                </a:lnTo>
                <a:lnTo>
                  <a:pt x="7929137" y="1812769"/>
                </a:lnTo>
                <a:lnTo>
                  <a:pt x="7927835" y="1808211"/>
                </a:lnTo>
                <a:lnTo>
                  <a:pt x="7927185" y="1804304"/>
                </a:lnTo>
                <a:lnTo>
                  <a:pt x="7925232" y="1801048"/>
                </a:lnTo>
                <a:lnTo>
                  <a:pt x="7923930" y="1795839"/>
                </a:lnTo>
                <a:lnTo>
                  <a:pt x="7922628" y="1789979"/>
                </a:lnTo>
                <a:lnTo>
                  <a:pt x="7922628" y="1783468"/>
                </a:lnTo>
                <a:lnTo>
                  <a:pt x="7922628" y="1778910"/>
                </a:lnTo>
                <a:lnTo>
                  <a:pt x="7923930" y="1773701"/>
                </a:lnTo>
                <a:lnTo>
                  <a:pt x="7926533" y="1767840"/>
                </a:lnTo>
                <a:lnTo>
                  <a:pt x="7929788" y="1763282"/>
                </a:lnTo>
                <a:lnTo>
                  <a:pt x="7932392" y="1763933"/>
                </a:lnTo>
                <a:lnTo>
                  <a:pt x="7936298" y="1764585"/>
                </a:lnTo>
                <a:lnTo>
                  <a:pt x="7941505" y="1764585"/>
                </a:lnTo>
                <a:lnTo>
                  <a:pt x="7945411" y="1763282"/>
                </a:lnTo>
                <a:lnTo>
                  <a:pt x="7951269" y="1759376"/>
                </a:lnTo>
                <a:lnTo>
                  <a:pt x="7958430" y="1755469"/>
                </a:lnTo>
                <a:lnTo>
                  <a:pt x="7963637" y="1758073"/>
                </a:lnTo>
                <a:lnTo>
                  <a:pt x="7968845" y="1760678"/>
                </a:lnTo>
                <a:lnTo>
                  <a:pt x="7972750" y="1767189"/>
                </a:lnTo>
                <a:lnTo>
                  <a:pt x="7976005" y="1773701"/>
                </a:lnTo>
                <a:lnTo>
                  <a:pt x="7982515" y="1772398"/>
                </a:lnTo>
                <a:lnTo>
                  <a:pt x="7989024" y="1771096"/>
                </a:lnTo>
                <a:lnTo>
                  <a:pt x="7990977" y="1768491"/>
                </a:lnTo>
                <a:lnTo>
                  <a:pt x="7992279" y="1764585"/>
                </a:lnTo>
                <a:lnTo>
                  <a:pt x="7992929" y="1762631"/>
                </a:lnTo>
                <a:lnTo>
                  <a:pt x="7992929" y="1760678"/>
                </a:lnTo>
                <a:lnTo>
                  <a:pt x="7992279" y="1759376"/>
                </a:lnTo>
                <a:lnTo>
                  <a:pt x="7991628" y="1758073"/>
                </a:lnTo>
                <a:lnTo>
                  <a:pt x="7989024" y="1749608"/>
                </a:lnTo>
                <a:lnTo>
                  <a:pt x="7986420" y="1743097"/>
                </a:lnTo>
                <a:lnTo>
                  <a:pt x="7981863" y="1736586"/>
                </a:lnTo>
                <a:lnTo>
                  <a:pt x="7977307" y="1730725"/>
                </a:lnTo>
                <a:lnTo>
                  <a:pt x="7972750" y="1724865"/>
                </a:lnTo>
                <a:lnTo>
                  <a:pt x="7968845" y="1720307"/>
                </a:lnTo>
                <a:lnTo>
                  <a:pt x="7963637" y="1715098"/>
                </a:lnTo>
                <a:lnTo>
                  <a:pt x="7958430" y="1709238"/>
                </a:lnTo>
                <a:lnTo>
                  <a:pt x="7955826" y="1708587"/>
                </a:lnTo>
                <a:lnTo>
                  <a:pt x="7952571" y="1707936"/>
                </a:lnTo>
                <a:lnTo>
                  <a:pt x="7949317" y="1705982"/>
                </a:lnTo>
                <a:lnTo>
                  <a:pt x="7948015" y="1704029"/>
                </a:lnTo>
                <a:lnTo>
                  <a:pt x="7947364" y="1702075"/>
                </a:lnTo>
                <a:lnTo>
                  <a:pt x="7947364" y="1698820"/>
                </a:lnTo>
                <a:lnTo>
                  <a:pt x="7948015" y="1696215"/>
                </a:lnTo>
                <a:lnTo>
                  <a:pt x="7948015" y="1694262"/>
                </a:lnTo>
                <a:lnTo>
                  <a:pt x="7951920" y="1688401"/>
                </a:lnTo>
                <a:lnTo>
                  <a:pt x="7955826" y="1681239"/>
                </a:lnTo>
                <a:lnTo>
                  <a:pt x="7957779" y="1677983"/>
                </a:lnTo>
                <a:lnTo>
                  <a:pt x="7959731" y="1672123"/>
                </a:lnTo>
                <a:lnTo>
                  <a:pt x="7960383" y="1666914"/>
                </a:lnTo>
                <a:lnTo>
                  <a:pt x="7961033" y="1663658"/>
                </a:lnTo>
                <a:lnTo>
                  <a:pt x="7959081" y="1659751"/>
                </a:lnTo>
                <a:lnTo>
                  <a:pt x="7955826" y="1656496"/>
                </a:lnTo>
                <a:lnTo>
                  <a:pt x="7953222" y="1653891"/>
                </a:lnTo>
                <a:lnTo>
                  <a:pt x="7951269" y="1653240"/>
                </a:lnTo>
                <a:lnTo>
                  <a:pt x="7948665" y="1653240"/>
                </a:lnTo>
                <a:lnTo>
                  <a:pt x="7945411" y="1652589"/>
                </a:lnTo>
                <a:lnTo>
                  <a:pt x="7942807" y="1651938"/>
                </a:lnTo>
                <a:lnTo>
                  <a:pt x="7940854" y="1653240"/>
                </a:lnTo>
                <a:lnTo>
                  <a:pt x="7934996" y="1655845"/>
                </a:lnTo>
                <a:lnTo>
                  <a:pt x="7933694" y="1664309"/>
                </a:lnTo>
                <a:lnTo>
                  <a:pt x="7932392" y="1670821"/>
                </a:lnTo>
                <a:lnTo>
                  <a:pt x="7931741" y="1674728"/>
                </a:lnTo>
                <a:lnTo>
                  <a:pt x="7929788" y="1678634"/>
                </a:lnTo>
                <a:lnTo>
                  <a:pt x="7927185" y="1681239"/>
                </a:lnTo>
                <a:lnTo>
                  <a:pt x="7924581" y="1683843"/>
                </a:lnTo>
                <a:lnTo>
                  <a:pt x="7921326" y="1683843"/>
                </a:lnTo>
                <a:lnTo>
                  <a:pt x="7917420" y="1683192"/>
                </a:lnTo>
                <a:lnTo>
                  <a:pt x="7914817" y="1682541"/>
                </a:lnTo>
                <a:lnTo>
                  <a:pt x="7912213" y="1681239"/>
                </a:lnTo>
                <a:lnTo>
                  <a:pt x="7909609" y="1680588"/>
                </a:lnTo>
                <a:lnTo>
                  <a:pt x="7905703" y="1677983"/>
                </a:lnTo>
                <a:lnTo>
                  <a:pt x="7904401" y="1676681"/>
                </a:lnTo>
                <a:lnTo>
                  <a:pt x="7903100" y="1674728"/>
                </a:lnTo>
                <a:lnTo>
                  <a:pt x="7902449" y="1672774"/>
                </a:lnTo>
                <a:lnTo>
                  <a:pt x="7901798" y="1670821"/>
                </a:lnTo>
                <a:lnTo>
                  <a:pt x="7901798" y="1668867"/>
                </a:lnTo>
                <a:lnTo>
                  <a:pt x="7902449" y="1666263"/>
                </a:lnTo>
                <a:lnTo>
                  <a:pt x="7903100" y="1663007"/>
                </a:lnTo>
                <a:lnTo>
                  <a:pt x="7904401" y="1661054"/>
                </a:lnTo>
                <a:lnTo>
                  <a:pt x="7909609" y="1657147"/>
                </a:lnTo>
                <a:lnTo>
                  <a:pt x="7914817" y="1653240"/>
                </a:lnTo>
                <a:lnTo>
                  <a:pt x="7914817" y="1651938"/>
                </a:lnTo>
                <a:lnTo>
                  <a:pt x="7915467" y="1649333"/>
                </a:lnTo>
                <a:lnTo>
                  <a:pt x="7916119" y="1646077"/>
                </a:lnTo>
                <a:lnTo>
                  <a:pt x="7914817" y="1643473"/>
                </a:lnTo>
                <a:lnTo>
                  <a:pt x="7914166" y="1641519"/>
                </a:lnTo>
                <a:lnTo>
                  <a:pt x="7912864" y="1639566"/>
                </a:lnTo>
                <a:lnTo>
                  <a:pt x="7911562" y="1637613"/>
                </a:lnTo>
                <a:lnTo>
                  <a:pt x="7909609" y="1635659"/>
                </a:lnTo>
                <a:lnTo>
                  <a:pt x="7910260" y="1632404"/>
                </a:lnTo>
                <a:lnTo>
                  <a:pt x="7912213" y="1627846"/>
                </a:lnTo>
                <a:lnTo>
                  <a:pt x="7914817" y="1623288"/>
                </a:lnTo>
                <a:lnTo>
                  <a:pt x="7917420" y="1620032"/>
                </a:lnTo>
                <a:lnTo>
                  <a:pt x="7919373" y="1616125"/>
                </a:lnTo>
                <a:lnTo>
                  <a:pt x="7922628" y="1611567"/>
                </a:lnTo>
                <a:lnTo>
                  <a:pt x="7925883" y="1607009"/>
                </a:lnTo>
                <a:lnTo>
                  <a:pt x="7929788" y="1604405"/>
                </a:lnTo>
                <a:lnTo>
                  <a:pt x="7936298" y="1600498"/>
                </a:lnTo>
                <a:lnTo>
                  <a:pt x="7943458" y="1596591"/>
                </a:lnTo>
                <a:lnTo>
                  <a:pt x="7945411" y="1593986"/>
                </a:lnTo>
                <a:lnTo>
                  <a:pt x="7947364" y="1590080"/>
                </a:lnTo>
                <a:lnTo>
                  <a:pt x="7948665" y="1588126"/>
                </a:lnTo>
                <a:lnTo>
                  <a:pt x="7948665" y="1585522"/>
                </a:lnTo>
                <a:lnTo>
                  <a:pt x="7948665" y="1583568"/>
                </a:lnTo>
                <a:lnTo>
                  <a:pt x="7948015" y="1581615"/>
                </a:lnTo>
                <a:lnTo>
                  <a:pt x="7946713" y="1579010"/>
                </a:lnTo>
                <a:lnTo>
                  <a:pt x="7944109" y="1576406"/>
                </a:lnTo>
                <a:lnTo>
                  <a:pt x="7940854" y="1573801"/>
                </a:lnTo>
                <a:lnTo>
                  <a:pt x="7937599" y="1571197"/>
                </a:lnTo>
                <a:lnTo>
                  <a:pt x="7932392" y="1567290"/>
                </a:lnTo>
                <a:lnTo>
                  <a:pt x="7925232" y="1563383"/>
                </a:lnTo>
                <a:lnTo>
                  <a:pt x="7921977" y="1561429"/>
                </a:lnTo>
                <a:lnTo>
                  <a:pt x="7918722" y="1558825"/>
                </a:lnTo>
                <a:lnTo>
                  <a:pt x="7916119" y="1556220"/>
                </a:lnTo>
                <a:lnTo>
                  <a:pt x="7914817" y="1553616"/>
                </a:lnTo>
                <a:lnTo>
                  <a:pt x="7912864" y="1551011"/>
                </a:lnTo>
                <a:lnTo>
                  <a:pt x="7911562" y="1547104"/>
                </a:lnTo>
                <a:lnTo>
                  <a:pt x="7910911" y="1545151"/>
                </a:lnTo>
                <a:lnTo>
                  <a:pt x="7910911" y="1543198"/>
                </a:lnTo>
                <a:lnTo>
                  <a:pt x="7911562" y="1541895"/>
                </a:lnTo>
                <a:lnTo>
                  <a:pt x="7912213" y="1540593"/>
                </a:lnTo>
                <a:lnTo>
                  <a:pt x="7914166" y="1539291"/>
                </a:lnTo>
                <a:lnTo>
                  <a:pt x="7917420" y="1537989"/>
                </a:lnTo>
                <a:lnTo>
                  <a:pt x="7920024" y="1537989"/>
                </a:lnTo>
                <a:lnTo>
                  <a:pt x="7923279" y="1537337"/>
                </a:lnTo>
                <a:lnTo>
                  <a:pt x="7929788" y="1537989"/>
                </a:lnTo>
                <a:lnTo>
                  <a:pt x="7934996" y="1537989"/>
                </a:lnTo>
                <a:lnTo>
                  <a:pt x="7940854" y="1539291"/>
                </a:lnTo>
                <a:lnTo>
                  <a:pt x="7947364" y="1540593"/>
                </a:lnTo>
                <a:lnTo>
                  <a:pt x="7953873" y="1542546"/>
                </a:lnTo>
                <a:lnTo>
                  <a:pt x="7958430" y="1543198"/>
                </a:lnTo>
                <a:lnTo>
                  <a:pt x="7964939" y="1542546"/>
                </a:lnTo>
                <a:lnTo>
                  <a:pt x="7972099" y="1540593"/>
                </a:lnTo>
                <a:lnTo>
                  <a:pt x="7978609" y="1537989"/>
                </a:lnTo>
                <a:lnTo>
                  <a:pt x="7983816" y="1535384"/>
                </a:lnTo>
                <a:lnTo>
                  <a:pt x="7990326" y="1533431"/>
                </a:lnTo>
                <a:lnTo>
                  <a:pt x="7998137" y="1530175"/>
                </a:lnTo>
                <a:lnTo>
                  <a:pt x="8005297" y="1526919"/>
                </a:lnTo>
                <a:lnTo>
                  <a:pt x="8011807" y="1523012"/>
                </a:lnTo>
                <a:lnTo>
                  <a:pt x="8018967" y="1517803"/>
                </a:lnTo>
                <a:lnTo>
                  <a:pt x="8028080" y="1509990"/>
                </a:lnTo>
                <a:lnTo>
                  <a:pt x="8037845" y="1502176"/>
                </a:lnTo>
                <a:lnTo>
                  <a:pt x="8045005" y="1496967"/>
                </a:lnTo>
                <a:lnTo>
                  <a:pt x="8055420" y="1491107"/>
                </a:lnTo>
                <a:lnTo>
                  <a:pt x="8068439" y="1485897"/>
                </a:lnTo>
                <a:lnTo>
                  <a:pt x="8080807" y="1480688"/>
                </a:lnTo>
                <a:lnTo>
                  <a:pt x="8091222" y="1476782"/>
                </a:lnTo>
                <a:lnTo>
                  <a:pt x="8098382" y="1472875"/>
                </a:lnTo>
                <a:lnTo>
                  <a:pt x="8107495" y="1468968"/>
                </a:lnTo>
                <a:lnTo>
                  <a:pt x="8117259" y="1466363"/>
                </a:lnTo>
                <a:lnTo>
                  <a:pt x="8124420" y="1463759"/>
                </a:lnTo>
                <a:lnTo>
                  <a:pt x="8130278" y="1459852"/>
                </a:lnTo>
                <a:lnTo>
                  <a:pt x="8136788" y="1455294"/>
                </a:lnTo>
                <a:lnTo>
                  <a:pt x="8142646" y="1451387"/>
                </a:lnTo>
                <a:lnTo>
                  <a:pt x="8147203" y="1448783"/>
                </a:lnTo>
                <a:lnTo>
                  <a:pt x="8151759" y="1448783"/>
                </a:lnTo>
                <a:lnTo>
                  <a:pt x="8156967" y="1449434"/>
                </a:lnTo>
                <a:lnTo>
                  <a:pt x="8159571" y="1450085"/>
                </a:lnTo>
                <a:lnTo>
                  <a:pt x="8161523" y="1450736"/>
                </a:lnTo>
                <a:lnTo>
                  <a:pt x="8163476" y="1452038"/>
                </a:lnTo>
                <a:lnTo>
                  <a:pt x="8164778" y="1453341"/>
                </a:lnTo>
                <a:lnTo>
                  <a:pt x="8165429" y="1454643"/>
                </a:lnTo>
                <a:lnTo>
                  <a:pt x="8165429" y="1456596"/>
                </a:lnTo>
                <a:lnTo>
                  <a:pt x="8165429" y="1457899"/>
                </a:lnTo>
                <a:lnTo>
                  <a:pt x="8164127" y="1459852"/>
                </a:lnTo>
                <a:lnTo>
                  <a:pt x="8162174" y="1463759"/>
                </a:lnTo>
                <a:lnTo>
                  <a:pt x="8160221" y="1466363"/>
                </a:lnTo>
                <a:lnTo>
                  <a:pt x="8157618" y="1468317"/>
                </a:lnTo>
                <a:lnTo>
                  <a:pt x="8154363" y="1470921"/>
                </a:lnTo>
                <a:lnTo>
                  <a:pt x="8151108" y="1472875"/>
                </a:lnTo>
                <a:lnTo>
                  <a:pt x="8147203" y="1474177"/>
                </a:lnTo>
                <a:lnTo>
                  <a:pt x="8141995" y="1478084"/>
                </a:lnTo>
                <a:lnTo>
                  <a:pt x="8134835" y="1481339"/>
                </a:lnTo>
                <a:lnTo>
                  <a:pt x="8127023" y="1484595"/>
                </a:lnTo>
                <a:lnTo>
                  <a:pt x="8121816" y="1486549"/>
                </a:lnTo>
                <a:lnTo>
                  <a:pt x="8117910" y="1488502"/>
                </a:lnTo>
                <a:lnTo>
                  <a:pt x="8113354" y="1491107"/>
                </a:lnTo>
                <a:lnTo>
                  <a:pt x="8111401" y="1492409"/>
                </a:lnTo>
                <a:lnTo>
                  <a:pt x="8109448" y="1493711"/>
                </a:lnTo>
                <a:lnTo>
                  <a:pt x="8107495" y="1495013"/>
                </a:lnTo>
                <a:lnTo>
                  <a:pt x="8106844" y="1496967"/>
                </a:lnTo>
                <a:lnTo>
                  <a:pt x="8106193" y="1498269"/>
                </a:lnTo>
                <a:lnTo>
                  <a:pt x="8105542" y="1499571"/>
                </a:lnTo>
                <a:lnTo>
                  <a:pt x="8105542" y="1501525"/>
                </a:lnTo>
                <a:lnTo>
                  <a:pt x="8105542" y="1503478"/>
                </a:lnTo>
                <a:lnTo>
                  <a:pt x="8106193" y="1507385"/>
                </a:lnTo>
                <a:lnTo>
                  <a:pt x="8106844" y="1509990"/>
                </a:lnTo>
                <a:lnTo>
                  <a:pt x="8104891" y="1513245"/>
                </a:lnTo>
                <a:lnTo>
                  <a:pt x="8102939" y="1516501"/>
                </a:lnTo>
                <a:lnTo>
                  <a:pt x="8102288" y="1520408"/>
                </a:lnTo>
                <a:lnTo>
                  <a:pt x="8101637" y="1523012"/>
                </a:lnTo>
                <a:lnTo>
                  <a:pt x="8100335" y="1528221"/>
                </a:lnTo>
                <a:lnTo>
                  <a:pt x="8099033" y="1533431"/>
                </a:lnTo>
                <a:lnTo>
                  <a:pt x="8101637" y="1534733"/>
                </a:lnTo>
                <a:lnTo>
                  <a:pt x="8105542" y="1535384"/>
                </a:lnTo>
                <a:lnTo>
                  <a:pt x="8108797" y="1535384"/>
                </a:lnTo>
                <a:lnTo>
                  <a:pt x="8111401" y="1535384"/>
                </a:lnTo>
                <a:lnTo>
                  <a:pt x="8115957" y="1535384"/>
                </a:lnTo>
                <a:lnTo>
                  <a:pt x="8121165" y="1535384"/>
                </a:lnTo>
                <a:lnTo>
                  <a:pt x="8126373" y="1534733"/>
                </a:lnTo>
                <a:lnTo>
                  <a:pt x="8129627" y="1533431"/>
                </a:lnTo>
                <a:lnTo>
                  <a:pt x="8130929" y="1530826"/>
                </a:lnTo>
                <a:lnTo>
                  <a:pt x="8132231" y="1528221"/>
                </a:lnTo>
                <a:lnTo>
                  <a:pt x="8133533" y="1524966"/>
                </a:lnTo>
                <a:lnTo>
                  <a:pt x="8134184" y="1521710"/>
                </a:lnTo>
                <a:lnTo>
                  <a:pt x="8135486" y="1515199"/>
                </a:lnTo>
                <a:lnTo>
                  <a:pt x="8136788" y="1509990"/>
                </a:lnTo>
                <a:lnTo>
                  <a:pt x="8143297" y="1500874"/>
                </a:lnTo>
                <a:lnTo>
                  <a:pt x="8149806" y="1491758"/>
                </a:lnTo>
                <a:lnTo>
                  <a:pt x="8155014" y="1487851"/>
                </a:lnTo>
                <a:lnTo>
                  <a:pt x="8160872" y="1483293"/>
                </a:lnTo>
                <a:lnTo>
                  <a:pt x="8166731" y="1479386"/>
                </a:lnTo>
                <a:lnTo>
                  <a:pt x="8169986" y="1476782"/>
                </a:lnTo>
                <a:lnTo>
                  <a:pt x="8171938" y="1474177"/>
                </a:lnTo>
                <a:lnTo>
                  <a:pt x="8173891" y="1471572"/>
                </a:lnTo>
                <a:lnTo>
                  <a:pt x="8175844" y="1469619"/>
                </a:lnTo>
                <a:lnTo>
                  <a:pt x="8177797" y="1468968"/>
                </a:lnTo>
                <a:lnTo>
                  <a:pt x="8179750" y="1469619"/>
                </a:lnTo>
                <a:lnTo>
                  <a:pt x="8181703" y="1470270"/>
                </a:lnTo>
                <a:lnTo>
                  <a:pt x="8183004" y="1472224"/>
                </a:lnTo>
                <a:lnTo>
                  <a:pt x="8184957" y="1474828"/>
                </a:lnTo>
                <a:lnTo>
                  <a:pt x="8186910" y="1479386"/>
                </a:lnTo>
                <a:lnTo>
                  <a:pt x="8188863" y="1483944"/>
                </a:lnTo>
                <a:lnTo>
                  <a:pt x="8190165" y="1488502"/>
                </a:lnTo>
                <a:lnTo>
                  <a:pt x="8190816" y="1493060"/>
                </a:lnTo>
                <a:lnTo>
                  <a:pt x="8190816" y="1497618"/>
                </a:lnTo>
                <a:lnTo>
                  <a:pt x="8190816" y="1502176"/>
                </a:lnTo>
                <a:lnTo>
                  <a:pt x="8188863" y="1509338"/>
                </a:lnTo>
                <a:lnTo>
                  <a:pt x="8185608" y="1517803"/>
                </a:lnTo>
                <a:lnTo>
                  <a:pt x="8183655" y="1518454"/>
                </a:lnTo>
                <a:lnTo>
                  <a:pt x="8183004" y="1520408"/>
                </a:lnTo>
                <a:lnTo>
                  <a:pt x="8183004" y="1522361"/>
                </a:lnTo>
                <a:lnTo>
                  <a:pt x="8183004" y="1523012"/>
                </a:lnTo>
                <a:lnTo>
                  <a:pt x="8181052" y="1522361"/>
                </a:lnTo>
                <a:lnTo>
                  <a:pt x="8179750" y="1521710"/>
                </a:lnTo>
                <a:lnTo>
                  <a:pt x="8177797" y="1520408"/>
                </a:lnTo>
                <a:lnTo>
                  <a:pt x="8176495" y="1519105"/>
                </a:lnTo>
                <a:lnTo>
                  <a:pt x="8174542" y="1515199"/>
                </a:lnTo>
                <a:lnTo>
                  <a:pt x="8172589" y="1512594"/>
                </a:lnTo>
                <a:lnTo>
                  <a:pt x="8173891" y="1506734"/>
                </a:lnTo>
                <a:lnTo>
                  <a:pt x="8175193" y="1502176"/>
                </a:lnTo>
                <a:lnTo>
                  <a:pt x="8172589" y="1500222"/>
                </a:lnTo>
                <a:lnTo>
                  <a:pt x="8169986" y="1499571"/>
                </a:lnTo>
                <a:lnTo>
                  <a:pt x="8167382" y="1499571"/>
                </a:lnTo>
                <a:lnTo>
                  <a:pt x="8164778" y="1499571"/>
                </a:lnTo>
                <a:lnTo>
                  <a:pt x="8162825" y="1501525"/>
                </a:lnTo>
                <a:lnTo>
                  <a:pt x="8161523" y="1505432"/>
                </a:lnTo>
                <a:lnTo>
                  <a:pt x="8160221" y="1508036"/>
                </a:lnTo>
                <a:lnTo>
                  <a:pt x="8160221" y="1509990"/>
                </a:lnTo>
                <a:lnTo>
                  <a:pt x="8160221" y="1512594"/>
                </a:lnTo>
                <a:lnTo>
                  <a:pt x="8160221" y="1515199"/>
                </a:lnTo>
                <a:lnTo>
                  <a:pt x="8160221" y="1515850"/>
                </a:lnTo>
                <a:lnTo>
                  <a:pt x="8160872" y="1517152"/>
                </a:lnTo>
                <a:lnTo>
                  <a:pt x="8161523" y="1517803"/>
                </a:lnTo>
                <a:lnTo>
                  <a:pt x="8162174" y="1517803"/>
                </a:lnTo>
                <a:lnTo>
                  <a:pt x="8164778" y="1520408"/>
                </a:lnTo>
                <a:lnTo>
                  <a:pt x="8167382" y="1523012"/>
                </a:lnTo>
                <a:lnTo>
                  <a:pt x="8168684" y="1525617"/>
                </a:lnTo>
                <a:lnTo>
                  <a:pt x="8169335" y="1529524"/>
                </a:lnTo>
                <a:lnTo>
                  <a:pt x="8168684" y="1532779"/>
                </a:lnTo>
                <a:lnTo>
                  <a:pt x="8167382" y="1535384"/>
                </a:lnTo>
                <a:lnTo>
                  <a:pt x="8163476" y="1539291"/>
                </a:lnTo>
                <a:lnTo>
                  <a:pt x="8157618" y="1543198"/>
                </a:lnTo>
                <a:lnTo>
                  <a:pt x="8155014" y="1545802"/>
                </a:lnTo>
                <a:lnTo>
                  <a:pt x="8152410" y="1549709"/>
                </a:lnTo>
                <a:lnTo>
                  <a:pt x="8150457" y="1553616"/>
                </a:lnTo>
                <a:lnTo>
                  <a:pt x="8149806" y="1556220"/>
                </a:lnTo>
                <a:lnTo>
                  <a:pt x="8152410" y="1559476"/>
                </a:lnTo>
                <a:lnTo>
                  <a:pt x="8155014" y="1562081"/>
                </a:lnTo>
                <a:lnTo>
                  <a:pt x="8157618" y="1564034"/>
                </a:lnTo>
                <a:lnTo>
                  <a:pt x="8160221" y="1565987"/>
                </a:lnTo>
                <a:lnTo>
                  <a:pt x="8164778" y="1565987"/>
                </a:lnTo>
                <a:lnTo>
                  <a:pt x="8167382" y="1565987"/>
                </a:lnTo>
                <a:lnTo>
                  <a:pt x="8168684" y="1568592"/>
                </a:lnTo>
                <a:lnTo>
                  <a:pt x="8168684" y="1571197"/>
                </a:lnTo>
                <a:lnTo>
                  <a:pt x="8168033" y="1573801"/>
                </a:lnTo>
                <a:lnTo>
                  <a:pt x="8167382" y="1576406"/>
                </a:lnTo>
                <a:lnTo>
                  <a:pt x="8168033" y="1578359"/>
                </a:lnTo>
                <a:lnTo>
                  <a:pt x="8169335" y="1580312"/>
                </a:lnTo>
                <a:lnTo>
                  <a:pt x="8170637" y="1582266"/>
                </a:lnTo>
                <a:lnTo>
                  <a:pt x="8172589" y="1584219"/>
                </a:lnTo>
                <a:lnTo>
                  <a:pt x="8175844" y="1584219"/>
                </a:lnTo>
                <a:lnTo>
                  <a:pt x="8180401" y="1583568"/>
                </a:lnTo>
                <a:lnTo>
                  <a:pt x="8184957" y="1582917"/>
                </a:lnTo>
                <a:lnTo>
                  <a:pt x="8188863" y="1581615"/>
                </a:lnTo>
                <a:lnTo>
                  <a:pt x="8190816" y="1573801"/>
                </a:lnTo>
                <a:lnTo>
                  <a:pt x="8193419" y="1563383"/>
                </a:lnTo>
                <a:lnTo>
                  <a:pt x="8197325" y="1560127"/>
                </a:lnTo>
                <a:lnTo>
                  <a:pt x="8201231" y="1556220"/>
                </a:lnTo>
                <a:lnTo>
                  <a:pt x="8203184" y="1552965"/>
                </a:lnTo>
                <a:lnTo>
                  <a:pt x="8204485" y="1549058"/>
                </a:lnTo>
                <a:lnTo>
                  <a:pt x="8205787" y="1545151"/>
                </a:lnTo>
                <a:lnTo>
                  <a:pt x="8207089" y="1540593"/>
                </a:lnTo>
                <a:lnTo>
                  <a:pt x="8208391" y="1532128"/>
                </a:lnTo>
                <a:lnTo>
                  <a:pt x="8209042" y="1525617"/>
                </a:lnTo>
                <a:lnTo>
                  <a:pt x="8210344" y="1517803"/>
                </a:lnTo>
                <a:lnTo>
                  <a:pt x="8210995" y="1507385"/>
                </a:lnTo>
                <a:lnTo>
                  <a:pt x="8210344" y="1495665"/>
                </a:lnTo>
                <a:lnTo>
                  <a:pt x="8209042" y="1486549"/>
                </a:lnTo>
                <a:lnTo>
                  <a:pt x="8202533" y="1478084"/>
                </a:lnTo>
                <a:lnTo>
                  <a:pt x="8196023" y="1468968"/>
                </a:lnTo>
                <a:lnTo>
                  <a:pt x="8196023" y="1463759"/>
                </a:lnTo>
                <a:lnTo>
                  <a:pt x="8194721" y="1457247"/>
                </a:lnTo>
                <a:lnTo>
                  <a:pt x="8194070" y="1450736"/>
                </a:lnTo>
                <a:lnTo>
                  <a:pt x="8193419" y="1446178"/>
                </a:lnTo>
                <a:lnTo>
                  <a:pt x="8195372" y="1440969"/>
                </a:lnTo>
                <a:lnTo>
                  <a:pt x="8197976" y="1435109"/>
                </a:lnTo>
                <a:lnTo>
                  <a:pt x="8199278" y="1431853"/>
                </a:lnTo>
                <a:lnTo>
                  <a:pt x="8200580" y="1429248"/>
                </a:lnTo>
                <a:lnTo>
                  <a:pt x="8201882" y="1427295"/>
                </a:lnTo>
                <a:lnTo>
                  <a:pt x="8203835" y="1425993"/>
                </a:lnTo>
                <a:lnTo>
                  <a:pt x="8207089" y="1424039"/>
                </a:lnTo>
                <a:lnTo>
                  <a:pt x="8212948" y="1422086"/>
                </a:lnTo>
                <a:lnTo>
                  <a:pt x="8219457" y="1420132"/>
                </a:lnTo>
                <a:lnTo>
                  <a:pt x="8224014" y="1418179"/>
                </a:lnTo>
                <a:lnTo>
                  <a:pt x="8230523" y="1413621"/>
                </a:lnTo>
                <a:lnTo>
                  <a:pt x="8238334" y="1408412"/>
                </a:lnTo>
                <a:lnTo>
                  <a:pt x="8245495" y="1403203"/>
                </a:lnTo>
                <a:lnTo>
                  <a:pt x="8252004" y="1399296"/>
                </a:lnTo>
                <a:lnTo>
                  <a:pt x="8259165" y="1397343"/>
                </a:lnTo>
                <a:lnTo>
                  <a:pt x="8267627" y="1394738"/>
                </a:lnTo>
                <a:lnTo>
                  <a:pt x="8275438" y="1391482"/>
                </a:lnTo>
                <a:lnTo>
                  <a:pt x="8282598" y="1389529"/>
                </a:lnTo>
                <a:lnTo>
                  <a:pt x="8287806" y="1387576"/>
                </a:lnTo>
                <a:lnTo>
                  <a:pt x="8294315" y="1385622"/>
                </a:lnTo>
                <a:lnTo>
                  <a:pt x="8301476" y="1384971"/>
                </a:lnTo>
                <a:lnTo>
                  <a:pt x="8307985" y="1384320"/>
                </a:lnTo>
                <a:lnTo>
                  <a:pt x="8315796" y="1384320"/>
                </a:lnTo>
                <a:lnTo>
                  <a:pt x="8323608" y="1384971"/>
                </a:lnTo>
                <a:lnTo>
                  <a:pt x="8330117" y="1385622"/>
                </a:lnTo>
                <a:lnTo>
                  <a:pt x="8334023" y="1386924"/>
                </a:lnTo>
                <a:lnTo>
                  <a:pt x="8335976" y="1388878"/>
                </a:lnTo>
                <a:lnTo>
                  <a:pt x="8337277" y="1391482"/>
                </a:lnTo>
                <a:lnTo>
                  <a:pt x="8338579" y="1394087"/>
                </a:lnTo>
                <a:lnTo>
                  <a:pt x="8339230" y="1397343"/>
                </a:lnTo>
                <a:lnTo>
                  <a:pt x="8339881" y="1399947"/>
                </a:lnTo>
                <a:lnTo>
                  <a:pt x="8339881" y="1403203"/>
                </a:lnTo>
                <a:lnTo>
                  <a:pt x="8339881" y="1405807"/>
                </a:lnTo>
                <a:lnTo>
                  <a:pt x="8339230" y="1407761"/>
                </a:lnTo>
                <a:lnTo>
                  <a:pt x="8338579" y="1410365"/>
                </a:lnTo>
                <a:lnTo>
                  <a:pt x="8336627" y="1412970"/>
                </a:lnTo>
                <a:lnTo>
                  <a:pt x="8334023" y="1415574"/>
                </a:lnTo>
                <a:lnTo>
                  <a:pt x="8331419" y="1418179"/>
                </a:lnTo>
                <a:lnTo>
                  <a:pt x="8322306" y="1420784"/>
                </a:lnTo>
                <a:lnTo>
                  <a:pt x="8313844" y="1423388"/>
                </a:lnTo>
                <a:lnTo>
                  <a:pt x="8306683" y="1426644"/>
                </a:lnTo>
                <a:lnTo>
                  <a:pt x="8300174" y="1430551"/>
                </a:lnTo>
                <a:lnTo>
                  <a:pt x="8300174" y="1433155"/>
                </a:lnTo>
                <a:lnTo>
                  <a:pt x="8300825" y="1437062"/>
                </a:lnTo>
                <a:lnTo>
                  <a:pt x="8301476" y="1440969"/>
                </a:lnTo>
                <a:lnTo>
                  <a:pt x="8302778" y="1443573"/>
                </a:lnTo>
                <a:lnTo>
                  <a:pt x="8304079" y="1445527"/>
                </a:lnTo>
                <a:lnTo>
                  <a:pt x="8306032" y="1447480"/>
                </a:lnTo>
                <a:lnTo>
                  <a:pt x="8307985" y="1449434"/>
                </a:lnTo>
                <a:lnTo>
                  <a:pt x="8310589" y="1451387"/>
                </a:lnTo>
                <a:lnTo>
                  <a:pt x="8320353" y="1451387"/>
                </a:lnTo>
                <a:lnTo>
                  <a:pt x="8328815" y="1451387"/>
                </a:lnTo>
                <a:lnTo>
                  <a:pt x="8334023" y="1443573"/>
                </a:lnTo>
                <a:lnTo>
                  <a:pt x="8339230" y="1435760"/>
                </a:lnTo>
                <a:lnTo>
                  <a:pt x="8341183" y="1435109"/>
                </a:lnTo>
                <a:lnTo>
                  <a:pt x="8343787" y="1435109"/>
                </a:lnTo>
                <a:lnTo>
                  <a:pt x="8346391" y="1435109"/>
                </a:lnTo>
                <a:lnTo>
                  <a:pt x="8348994" y="1435760"/>
                </a:lnTo>
                <a:lnTo>
                  <a:pt x="8352249" y="1436411"/>
                </a:lnTo>
                <a:lnTo>
                  <a:pt x="8354853" y="1436411"/>
                </a:lnTo>
                <a:lnTo>
                  <a:pt x="8357457" y="1436411"/>
                </a:lnTo>
                <a:lnTo>
                  <a:pt x="8359409" y="1435760"/>
                </a:lnTo>
                <a:lnTo>
                  <a:pt x="8363966" y="1434458"/>
                </a:lnTo>
                <a:lnTo>
                  <a:pt x="8369825" y="1430551"/>
                </a:lnTo>
                <a:lnTo>
                  <a:pt x="8375032" y="1427295"/>
                </a:lnTo>
                <a:lnTo>
                  <a:pt x="8379589" y="1425993"/>
                </a:lnTo>
                <a:lnTo>
                  <a:pt x="8384796" y="1425993"/>
                </a:lnTo>
                <a:lnTo>
                  <a:pt x="8386098" y="1430551"/>
                </a:lnTo>
                <a:lnTo>
                  <a:pt x="8387400" y="1435760"/>
                </a:lnTo>
                <a:lnTo>
                  <a:pt x="8388702" y="1436411"/>
                </a:lnTo>
                <a:lnTo>
                  <a:pt x="8390004" y="1437062"/>
                </a:lnTo>
                <a:lnTo>
                  <a:pt x="8391306" y="1437062"/>
                </a:lnTo>
                <a:lnTo>
                  <a:pt x="8392607" y="1436411"/>
                </a:lnTo>
                <a:lnTo>
                  <a:pt x="8395211" y="1435109"/>
                </a:lnTo>
                <a:lnTo>
                  <a:pt x="8397815" y="1433155"/>
                </a:lnTo>
                <a:lnTo>
                  <a:pt x="8401721" y="1429900"/>
                </a:lnTo>
                <a:lnTo>
                  <a:pt x="8406928" y="1424690"/>
                </a:lnTo>
                <a:lnTo>
                  <a:pt x="8409532" y="1421435"/>
                </a:lnTo>
                <a:lnTo>
                  <a:pt x="8412136" y="1418830"/>
                </a:lnTo>
                <a:lnTo>
                  <a:pt x="8415390" y="1416877"/>
                </a:lnTo>
                <a:lnTo>
                  <a:pt x="8417994" y="1415574"/>
                </a:lnTo>
                <a:lnTo>
                  <a:pt x="8419947" y="1414272"/>
                </a:lnTo>
                <a:lnTo>
                  <a:pt x="8423202" y="1413621"/>
                </a:lnTo>
                <a:lnTo>
                  <a:pt x="8425805" y="1414272"/>
                </a:lnTo>
                <a:lnTo>
                  <a:pt x="8427758" y="1415574"/>
                </a:lnTo>
                <a:lnTo>
                  <a:pt x="8432966" y="1416877"/>
                </a:lnTo>
                <a:lnTo>
                  <a:pt x="8435570" y="1418179"/>
                </a:lnTo>
                <a:lnTo>
                  <a:pt x="8442730" y="1415574"/>
                </a:lnTo>
                <a:lnTo>
                  <a:pt x="8449239" y="1412970"/>
                </a:lnTo>
                <a:lnTo>
                  <a:pt x="8452494" y="1412970"/>
                </a:lnTo>
                <a:lnTo>
                  <a:pt x="8456400" y="1412970"/>
                </a:lnTo>
                <a:lnTo>
                  <a:pt x="8460956" y="1414272"/>
                </a:lnTo>
                <a:lnTo>
                  <a:pt x="8464211" y="1415574"/>
                </a:lnTo>
                <a:lnTo>
                  <a:pt x="8466815" y="1420784"/>
                </a:lnTo>
                <a:lnTo>
                  <a:pt x="8469419" y="1425993"/>
                </a:lnTo>
                <a:lnTo>
                  <a:pt x="8477230" y="1425993"/>
                </a:lnTo>
                <a:lnTo>
                  <a:pt x="8486994" y="1425993"/>
                </a:lnTo>
                <a:lnTo>
                  <a:pt x="8488296" y="1427295"/>
                </a:lnTo>
                <a:lnTo>
                  <a:pt x="8489598" y="1430551"/>
                </a:lnTo>
                <a:lnTo>
                  <a:pt x="8485692" y="1433155"/>
                </a:lnTo>
                <a:lnTo>
                  <a:pt x="8482437" y="1435760"/>
                </a:lnTo>
                <a:lnTo>
                  <a:pt x="8480485" y="1438364"/>
                </a:lnTo>
                <a:lnTo>
                  <a:pt x="8480485" y="1442271"/>
                </a:lnTo>
                <a:lnTo>
                  <a:pt x="8480485" y="1446178"/>
                </a:lnTo>
                <a:lnTo>
                  <a:pt x="8482437" y="1448783"/>
                </a:lnTo>
                <a:lnTo>
                  <a:pt x="8483739" y="1448783"/>
                </a:lnTo>
                <a:lnTo>
                  <a:pt x="8485041" y="1448783"/>
                </a:lnTo>
                <a:lnTo>
                  <a:pt x="8487645" y="1448131"/>
                </a:lnTo>
                <a:lnTo>
                  <a:pt x="8490249" y="1446829"/>
                </a:lnTo>
                <a:lnTo>
                  <a:pt x="8495456" y="1443573"/>
                </a:lnTo>
                <a:lnTo>
                  <a:pt x="8500013" y="1440969"/>
                </a:lnTo>
                <a:lnTo>
                  <a:pt x="8506522" y="1437713"/>
                </a:lnTo>
                <a:lnTo>
                  <a:pt x="8514985" y="1432504"/>
                </a:lnTo>
                <a:lnTo>
                  <a:pt x="8518890" y="1429900"/>
                </a:lnTo>
                <a:lnTo>
                  <a:pt x="8522145" y="1426644"/>
                </a:lnTo>
                <a:lnTo>
                  <a:pt x="8525399" y="1423388"/>
                </a:lnTo>
                <a:lnTo>
                  <a:pt x="8528003" y="1420784"/>
                </a:lnTo>
                <a:lnTo>
                  <a:pt x="8531909" y="1414923"/>
                </a:lnTo>
                <a:lnTo>
                  <a:pt x="8535815" y="1406459"/>
                </a:lnTo>
                <a:lnTo>
                  <a:pt x="8539069" y="1396691"/>
                </a:lnTo>
                <a:lnTo>
                  <a:pt x="8542975" y="1389529"/>
                </a:lnTo>
                <a:lnTo>
                  <a:pt x="8549484" y="1385622"/>
                </a:lnTo>
                <a:lnTo>
                  <a:pt x="8555994" y="1381715"/>
                </a:lnTo>
                <a:lnTo>
                  <a:pt x="8563154" y="1373902"/>
                </a:lnTo>
                <a:lnTo>
                  <a:pt x="8569013" y="1364135"/>
                </a:lnTo>
                <a:lnTo>
                  <a:pt x="8573569" y="1355670"/>
                </a:lnTo>
                <a:lnTo>
                  <a:pt x="8576824" y="1343949"/>
                </a:lnTo>
                <a:lnTo>
                  <a:pt x="8578777" y="1338740"/>
                </a:lnTo>
                <a:lnTo>
                  <a:pt x="8579428" y="1334182"/>
                </a:lnTo>
                <a:lnTo>
                  <a:pt x="8580079" y="1330275"/>
                </a:lnTo>
                <a:lnTo>
                  <a:pt x="8579428" y="1328322"/>
                </a:lnTo>
                <a:lnTo>
                  <a:pt x="8582031" y="1323764"/>
                </a:lnTo>
                <a:lnTo>
                  <a:pt x="8587890" y="1312044"/>
                </a:lnTo>
                <a:lnTo>
                  <a:pt x="8595701" y="1298370"/>
                </a:lnTo>
                <a:lnTo>
                  <a:pt x="8602211" y="1287300"/>
                </a:lnTo>
                <a:lnTo>
                  <a:pt x="8604814" y="1283393"/>
                </a:lnTo>
                <a:lnTo>
                  <a:pt x="8607418" y="1278836"/>
                </a:lnTo>
                <a:lnTo>
                  <a:pt x="8611324" y="1274929"/>
                </a:lnTo>
                <a:lnTo>
                  <a:pt x="8615229" y="1271022"/>
                </a:lnTo>
                <a:lnTo>
                  <a:pt x="8623041" y="1263208"/>
                </a:lnTo>
                <a:lnTo>
                  <a:pt x="8630201" y="1256697"/>
                </a:lnTo>
                <a:lnTo>
                  <a:pt x="8636711" y="1252790"/>
                </a:lnTo>
                <a:lnTo>
                  <a:pt x="8643220" y="1248883"/>
                </a:lnTo>
                <a:lnTo>
                  <a:pt x="8644522" y="1247581"/>
                </a:lnTo>
                <a:lnTo>
                  <a:pt x="8646475" y="1245627"/>
                </a:lnTo>
                <a:lnTo>
                  <a:pt x="8647777" y="1243023"/>
                </a:lnTo>
                <a:lnTo>
                  <a:pt x="8649078" y="1239767"/>
                </a:lnTo>
                <a:lnTo>
                  <a:pt x="8651031" y="1234558"/>
                </a:lnTo>
                <a:lnTo>
                  <a:pt x="8652984" y="1231302"/>
                </a:lnTo>
                <a:lnTo>
                  <a:pt x="8656890" y="1226744"/>
                </a:lnTo>
                <a:lnTo>
                  <a:pt x="8662097" y="1222186"/>
                </a:lnTo>
                <a:lnTo>
                  <a:pt x="8668607" y="1218280"/>
                </a:lnTo>
                <a:lnTo>
                  <a:pt x="8673163" y="1215675"/>
                </a:lnTo>
                <a:lnTo>
                  <a:pt x="8680323" y="1213722"/>
                </a:lnTo>
                <a:lnTo>
                  <a:pt x="8689437" y="1210466"/>
                </a:lnTo>
                <a:lnTo>
                  <a:pt x="8698550" y="1207861"/>
                </a:lnTo>
                <a:lnTo>
                  <a:pt x="8707012" y="1205908"/>
                </a:lnTo>
                <a:lnTo>
                  <a:pt x="8711569" y="1205908"/>
                </a:lnTo>
                <a:lnTo>
                  <a:pt x="8717427" y="1205257"/>
                </a:lnTo>
                <a:lnTo>
                  <a:pt x="8722635" y="1204606"/>
                </a:lnTo>
                <a:lnTo>
                  <a:pt x="8727191" y="1203303"/>
                </a:lnTo>
                <a:lnTo>
                  <a:pt x="8731748" y="1202001"/>
                </a:lnTo>
                <a:lnTo>
                  <a:pt x="8737606" y="1199397"/>
                </a:lnTo>
                <a:lnTo>
                  <a:pt x="8743465" y="1196792"/>
                </a:lnTo>
                <a:lnTo>
                  <a:pt x="8748021" y="1195490"/>
                </a:lnTo>
                <a:lnTo>
                  <a:pt x="8754531" y="1194188"/>
                </a:lnTo>
                <a:lnTo>
                  <a:pt x="8761691" y="1194839"/>
                </a:lnTo>
                <a:lnTo>
                  <a:pt x="8768851" y="1194839"/>
                </a:lnTo>
                <a:lnTo>
                  <a:pt x="8775361" y="1195490"/>
                </a:lnTo>
                <a:lnTo>
                  <a:pt x="8785125" y="1195490"/>
                </a:lnTo>
                <a:lnTo>
                  <a:pt x="8797493" y="1196141"/>
                </a:lnTo>
                <a:lnTo>
                  <a:pt x="8803351" y="1196792"/>
                </a:lnTo>
                <a:lnTo>
                  <a:pt x="8809210" y="1197443"/>
                </a:lnTo>
                <a:lnTo>
                  <a:pt x="8815068" y="1198745"/>
                </a:lnTo>
                <a:lnTo>
                  <a:pt x="8819625" y="1200699"/>
                </a:lnTo>
                <a:lnTo>
                  <a:pt x="8821578" y="1202001"/>
                </a:lnTo>
                <a:lnTo>
                  <a:pt x="8822880" y="1203955"/>
                </a:lnTo>
                <a:lnTo>
                  <a:pt x="8824181" y="1205908"/>
                </a:lnTo>
                <a:lnTo>
                  <a:pt x="8825483" y="1208513"/>
                </a:lnTo>
                <a:lnTo>
                  <a:pt x="8828087" y="1213722"/>
                </a:lnTo>
                <a:lnTo>
                  <a:pt x="8830040" y="1218280"/>
                </a:lnTo>
                <a:lnTo>
                  <a:pt x="8831993" y="1222838"/>
                </a:lnTo>
                <a:lnTo>
                  <a:pt x="8833295" y="1228698"/>
                </a:lnTo>
                <a:lnTo>
                  <a:pt x="8835247" y="1233907"/>
                </a:lnTo>
                <a:lnTo>
                  <a:pt x="8837201" y="1238465"/>
                </a:lnTo>
                <a:lnTo>
                  <a:pt x="8840455" y="1244976"/>
                </a:lnTo>
                <a:lnTo>
                  <a:pt x="8845012" y="1252139"/>
                </a:lnTo>
                <a:lnTo>
                  <a:pt x="8850870" y="1259301"/>
                </a:lnTo>
                <a:lnTo>
                  <a:pt x="8855427" y="1263859"/>
                </a:lnTo>
                <a:lnTo>
                  <a:pt x="8859983" y="1265813"/>
                </a:lnTo>
                <a:lnTo>
                  <a:pt x="8865842" y="1266464"/>
                </a:lnTo>
                <a:lnTo>
                  <a:pt x="8871700" y="1266464"/>
                </a:lnTo>
                <a:lnTo>
                  <a:pt x="8878210" y="1266464"/>
                </a:lnTo>
                <a:lnTo>
                  <a:pt x="8882766" y="1266464"/>
                </a:lnTo>
                <a:lnTo>
                  <a:pt x="8887974" y="1266464"/>
                </a:lnTo>
                <a:lnTo>
                  <a:pt x="8893832" y="1265813"/>
                </a:lnTo>
                <a:lnTo>
                  <a:pt x="8898389" y="1263859"/>
                </a:lnTo>
                <a:lnTo>
                  <a:pt x="8906851" y="1257999"/>
                </a:lnTo>
                <a:lnTo>
                  <a:pt x="8913361" y="1251488"/>
                </a:lnTo>
                <a:lnTo>
                  <a:pt x="8917917" y="1250185"/>
                </a:lnTo>
                <a:lnTo>
                  <a:pt x="8921823" y="1248883"/>
                </a:lnTo>
                <a:lnTo>
                  <a:pt x="8925729" y="1248883"/>
                </a:lnTo>
                <a:lnTo>
                  <a:pt x="8928983" y="1248883"/>
                </a:lnTo>
                <a:lnTo>
                  <a:pt x="8938096" y="1252790"/>
                </a:lnTo>
                <a:lnTo>
                  <a:pt x="8944606" y="1256697"/>
                </a:lnTo>
                <a:lnTo>
                  <a:pt x="8947209" y="1256046"/>
                </a:lnTo>
                <a:lnTo>
                  <a:pt x="8950464" y="1254743"/>
                </a:lnTo>
                <a:lnTo>
                  <a:pt x="8953719" y="1253441"/>
                </a:lnTo>
                <a:lnTo>
                  <a:pt x="8955021" y="1251488"/>
                </a:lnTo>
                <a:lnTo>
                  <a:pt x="8953068" y="1246279"/>
                </a:lnTo>
                <a:lnTo>
                  <a:pt x="8949813" y="1238465"/>
                </a:lnTo>
                <a:lnTo>
                  <a:pt x="8950464" y="1236511"/>
                </a:lnTo>
                <a:lnTo>
                  <a:pt x="8951115" y="1233907"/>
                </a:lnTo>
                <a:lnTo>
                  <a:pt x="8953068" y="1230651"/>
                </a:lnTo>
                <a:lnTo>
                  <a:pt x="8955021" y="1228698"/>
                </a:lnTo>
                <a:lnTo>
                  <a:pt x="8960228" y="1230000"/>
                </a:lnTo>
                <a:lnTo>
                  <a:pt x="8967389" y="1231302"/>
                </a:lnTo>
                <a:lnTo>
                  <a:pt x="8970643" y="1231954"/>
                </a:lnTo>
                <a:lnTo>
                  <a:pt x="8973898" y="1233256"/>
                </a:lnTo>
                <a:lnTo>
                  <a:pt x="8975851" y="1233907"/>
                </a:lnTo>
                <a:lnTo>
                  <a:pt x="8977804" y="1234558"/>
                </a:lnTo>
                <a:lnTo>
                  <a:pt x="8979105" y="1234558"/>
                </a:lnTo>
                <a:lnTo>
                  <a:pt x="8980407" y="1233907"/>
                </a:lnTo>
                <a:lnTo>
                  <a:pt x="8980407" y="1230000"/>
                </a:lnTo>
                <a:lnTo>
                  <a:pt x="8980407" y="1226093"/>
                </a:lnTo>
                <a:lnTo>
                  <a:pt x="8977804" y="1220884"/>
                </a:lnTo>
                <a:lnTo>
                  <a:pt x="8972596" y="1213071"/>
                </a:lnTo>
                <a:lnTo>
                  <a:pt x="8972596" y="1206559"/>
                </a:lnTo>
                <a:lnTo>
                  <a:pt x="8971945" y="1198094"/>
                </a:lnTo>
                <a:lnTo>
                  <a:pt x="8971945" y="1188978"/>
                </a:lnTo>
                <a:lnTo>
                  <a:pt x="8972596" y="1181816"/>
                </a:lnTo>
                <a:lnTo>
                  <a:pt x="8972596" y="1177258"/>
                </a:lnTo>
                <a:lnTo>
                  <a:pt x="8973247" y="1170746"/>
                </a:lnTo>
                <a:lnTo>
                  <a:pt x="8973898" y="1164235"/>
                </a:lnTo>
                <a:lnTo>
                  <a:pt x="8975200" y="1159026"/>
                </a:lnTo>
                <a:lnTo>
                  <a:pt x="8978455" y="1154468"/>
                </a:lnTo>
                <a:lnTo>
                  <a:pt x="8983011" y="1149259"/>
                </a:lnTo>
                <a:lnTo>
                  <a:pt x="8988219" y="1143399"/>
                </a:lnTo>
                <a:lnTo>
                  <a:pt x="8992775" y="1138841"/>
                </a:lnTo>
                <a:lnTo>
                  <a:pt x="8995379" y="1134283"/>
                </a:lnTo>
                <a:lnTo>
                  <a:pt x="8997983" y="1128423"/>
                </a:lnTo>
                <a:lnTo>
                  <a:pt x="8999936" y="1123213"/>
                </a:lnTo>
                <a:lnTo>
                  <a:pt x="9000587" y="1118656"/>
                </a:lnTo>
                <a:lnTo>
                  <a:pt x="9001889" y="1113446"/>
                </a:lnTo>
                <a:lnTo>
                  <a:pt x="9003191" y="1105633"/>
                </a:lnTo>
                <a:lnTo>
                  <a:pt x="9003841" y="1098470"/>
                </a:lnTo>
                <a:lnTo>
                  <a:pt x="9005794" y="1093261"/>
                </a:lnTo>
                <a:lnTo>
                  <a:pt x="9008398" y="1088052"/>
                </a:lnTo>
                <a:lnTo>
                  <a:pt x="9011002" y="1084145"/>
                </a:lnTo>
                <a:lnTo>
                  <a:pt x="9014907" y="1080238"/>
                </a:lnTo>
                <a:lnTo>
                  <a:pt x="9018813" y="1076983"/>
                </a:lnTo>
                <a:lnTo>
                  <a:pt x="9022068" y="1076331"/>
                </a:lnTo>
                <a:lnTo>
                  <a:pt x="9025973" y="1076331"/>
                </a:lnTo>
                <a:lnTo>
                  <a:pt x="9030530" y="1076983"/>
                </a:lnTo>
                <a:lnTo>
                  <a:pt x="9035087" y="1076983"/>
                </a:lnTo>
                <a:lnTo>
                  <a:pt x="9039643" y="1077634"/>
                </a:lnTo>
                <a:lnTo>
                  <a:pt x="9044200" y="1077634"/>
                </a:lnTo>
                <a:lnTo>
                  <a:pt x="9048105" y="1077634"/>
                </a:lnTo>
                <a:lnTo>
                  <a:pt x="9051360" y="1076983"/>
                </a:lnTo>
                <a:lnTo>
                  <a:pt x="9053313" y="1075680"/>
                </a:lnTo>
                <a:lnTo>
                  <a:pt x="9055266" y="1073727"/>
                </a:lnTo>
                <a:lnTo>
                  <a:pt x="9057219" y="1071122"/>
                </a:lnTo>
                <a:lnTo>
                  <a:pt x="9059171" y="1067867"/>
                </a:lnTo>
                <a:lnTo>
                  <a:pt x="9063728" y="1062006"/>
                </a:lnTo>
                <a:lnTo>
                  <a:pt x="9067633" y="1056797"/>
                </a:lnTo>
                <a:lnTo>
                  <a:pt x="9074794" y="1047681"/>
                </a:lnTo>
                <a:lnTo>
                  <a:pt x="9083907" y="1036612"/>
                </a:lnTo>
                <a:lnTo>
                  <a:pt x="9093020" y="1025543"/>
                </a:lnTo>
                <a:lnTo>
                  <a:pt x="9100181" y="1016427"/>
                </a:lnTo>
                <a:lnTo>
                  <a:pt x="9103435" y="1009264"/>
                </a:lnTo>
                <a:lnTo>
                  <a:pt x="9106690" y="1000799"/>
                </a:lnTo>
                <a:lnTo>
                  <a:pt x="9110596" y="991683"/>
                </a:lnTo>
                <a:lnTo>
                  <a:pt x="9113199" y="982568"/>
                </a:lnTo>
                <a:lnTo>
                  <a:pt x="9112549" y="976056"/>
                </a:lnTo>
                <a:lnTo>
                  <a:pt x="9110596" y="968243"/>
                </a:lnTo>
                <a:lnTo>
                  <a:pt x="9109945" y="964987"/>
                </a:lnTo>
                <a:lnTo>
                  <a:pt x="9109945" y="961080"/>
                </a:lnTo>
                <a:lnTo>
                  <a:pt x="9109945" y="957824"/>
                </a:lnTo>
                <a:lnTo>
                  <a:pt x="9110596" y="954569"/>
                </a:lnTo>
                <a:lnTo>
                  <a:pt x="9112549" y="950011"/>
                </a:lnTo>
                <a:lnTo>
                  <a:pt x="9115803" y="944802"/>
                </a:lnTo>
                <a:lnTo>
                  <a:pt x="9117756" y="942848"/>
                </a:lnTo>
                <a:lnTo>
                  <a:pt x="9119709" y="940895"/>
                </a:lnTo>
                <a:lnTo>
                  <a:pt x="9121662" y="939593"/>
                </a:lnTo>
                <a:lnTo>
                  <a:pt x="9123615" y="938941"/>
                </a:lnTo>
                <a:lnTo>
                  <a:pt x="9124265" y="938290"/>
                </a:lnTo>
                <a:lnTo>
                  <a:pt x="9125567" y="938290"/>
                </a:lnTo>
                <a:lnTo>
                  <a:pt x="9126869" y="938290"/>
                </a:lnTo>
                <a:lnTo>
                  <a:pt x="9128171" y="938290"/>
                </a:lnTo>
                <a:lnTo>
                  <a:pt x="9130124" y="940244"/>
                </a:lnTo>
                <a:lnTo>
                  <a:pt x="9130775" y="941546"/>
                </a:lnTo>
                <a:lnTo>
                  <a:pt x="9133379" y="942197"/>
                </a:lnTo>
                <a:lnTo>
                  <a:pt x="9135983" y="943499"/>
                </a:lnTo>
                <a:lnTo>
                  <a:pt x="9137935" y="944802"/>
                </a:lnTo>
                <a:lnTo>
                  <a:pt x="9138586" y="946755"/>
                </a:lnTo>
                <a:lnTo>
                  <a:pt x="9145747" y="944150"/>
                </a:lnTo>
                <a:lnTo>
                  <a:pt x="9150954" y="941546"/>
                </a:lnTo>
                <a:lnTo>
                  <a:pt x="9154860" y="941546"/>
                </a:lnTo>
                <a:lnTo>
                  <a:pt x="9158765" y="942197"/>
                </a:lnTo>
                <a:lnTo>
                  <a:pt x="9161369" y="942848"/>
                </a:lnTo>
                <a:lnTo>
                  <a:pt x="9163973" y="944150"/>
                </a:lnTo>
                <a:lnTo>
                  <a:pt x="9165926" y="944802"/>
                </a:lnTo>
                <a:lnTo>
                  <a:pt x="9167227" y="946104"/>
                </a:lnTo>
                <a:lnTo>
                  <a:pt x="9167879" y="947406"/>
                </a:lnTo>
                <a:lnTo>
                  <a:pt x="9168529" y="950011"/>
                </a:lnTo>
                <a:lnTo>
                  <a:pt x="9169831" y="953917"/>
                </a:lnTo>
                <a:lnTo>
                  <a:pt x="9171784" y="957173"/>
                </a:lnTo>
                <a:lnTo>
                  <a:pt x="9175690" y="958476"/>
                </a:lnTo>
                <a:lnTo>
                  <a:pt x="9180247" y="959127"/>
                </a:lnTo>
                <a:lnTo>
                  <a:pt x="9184152" y="959778"/>
                </a:lnTo>
                <a:lnTo>
                  <a:pt x="9187407" y="959778"/>
                </a:lnTo>
                <a:lnTo>
                  <a:pt x="9191963" y="955871"/>
                </a:lnTo>
                <a:lnTo>
                  <a:pt x="9197822" y="949359"/>
                </a:lnTo>
                <a:lnTo>
                  <a:pt x="9203029" y="942848"/>
                </a:lnTo>
                <a:lnTo>
                  <a:pt x="9207586" y="938941"/>
                </a:lnTo>
                <a:lnTo>
                  <a:pt x="9212793" y="938290"/>
                </a:lnTo>
                <a:lnTo>
                  <a:pt x="9219303" y="937639"/>
                </a:lnTo>
                <a:lnTo>
                  <a:pt x="9225812" y="937639"/>
                </a:lnTo>
                <a:lnTo>
                  <a:pt x="9230369" y="936337"/>
                </a:lnTo>
                <a:lnTo>
                  <a:pt x="9236878" y="927872"/>
                </a:lnTo>
                <a:lnTo>
                  <a:pt x="9243388" y="918756"/>
                </a:lnTo>
                <a:lnTo>
                  <a:pt x="9244689" y="918105"/>
                </a:lnTo>
                <a:lnTo>
                  <a:pt x="9245991" y="918105"/>
                </a:lnTo>
                <a:lnTo>
                  <a:pt x="9247944" y="918105"/>
                </a:lnTo>
                <a:lnTo>
                  <a:pt x="9249897" y="918105"/>
                </a:lnTo>
                <a:lnTo>
                  <a:pt x="9253152" y="919407"/>
                </a:lnTo>
                <a:lnTo>
                  <a:pt x="9256407" y="921361"/>
                </a:lnTo>
                <a:lnTo>
                  <a:pt x="9257709" y="924616"/>
                </a:lnTo>
                <a:lnTo>
                  <a:pt x="9259010" y="930476"/>
                </a:lnTo>
                <a:lnTo>
                  <a:pt x="9259661" y="933081"/>
                </a:lnTo>
                <a:lnTo>
                  <a:pt x="9260963" y="935686"/>
                </a:lnTo>
                <a:lnTo>
                  <a:pt x="9262265" y="937639"/>
                </a:lnTo>
                <a:lnTo>
                  <a:pt x="9263567" y="938941"/>
                </a:lnTo>
                <a:lnTo>
                  <a:pt x="9268775" y="940244"/>
                </a:lnTo>
                <a:lnTo>
                  <a:pt x="9273982" y="941546"/>
                </a:lnTo>
                <a:lnTo>
                  <a:pt x="9277887" y="939593"/>
                </a:lnTo>
                <a:lnTo>
                  <a:pt x="9281142" y="936337"/>
                </a:lnTo>
                <a:lnTo>
                  <a:pt x="9282444" y="934383"/>
                </a:lnTo>
                <a:lnTo>
                  <a:pt x="9283095" y="933081"/>
                </a:lnTo>
                <a:lnTo>
                  <a:pt x="9283746" y="931128"/>
                </a:lnTo>
                <a:lnTo>
                  <a:pt x="9284397" y="929174"/>
                </a:lnTo>
                <a:lnTo>
                  <a:pt x="9286350" y="921361"/>
                </a:lnTo>
                <a:lnTo>
                  <a:pt x="9288953" y="913547"/>
                </a:lnTo>
                <a:lnTo>
                  <a:pt x="9291557" y="910291"/>
                </a:lnTo>
                <a:lnTo>
                  <a:pt x="9294161" y="907687"/>
                </a:lnTo>
                <a:lnTo>
                  <a:pt x="9296765" y="905733"/>
                </a:lnTo>
                <a:lnTo>
                  <a:pt x="9299369" y="903780"/>
                </a:lnTo>
                <a:lnTo>
                  <a:pt x="9303274" y="903129"/>
                </a:lnTo>
                <a:lnTo>
                  <a:pt x="9307831" y="901826"/>
                </a:lnTo>
                <a:lnTo>
                  <a:pt x="9312387" y="900524"/>
                </a:lnTo>
                <a:lnTo>
                  <a:pt x="9314991" y="898571"/>
                </a:lnTo>
                <a:lnTo>
                  <a:pt x="9317595" y="894013"/>
                </a:lnTo>
                <a:lnTo>
                  <a:pt x="9320850" y="888804"/>
                </a:lnTo>
                <a:lnTo>
                  <a:pt x="9322151" y="886199"/>
                </a:lnTo>
                <a:lnTo>
                  <a:pt x="9322803" y="883595"/>
                </a:lnTo>
                <a:lnTo>
                  <a:pt x="9323453" y="882292"/>
                </a:lnTo>
                <a:lnTo>
                  <a:pt x="9322803" y="880339"/>
                </a:lnTo>
                <a:lnTo>
                  <a:pt x="9321501" y="878385"/>
                </a:lnTo>
                <a:lnTo>
                  <a:pt x="9319548" y="877734"/>
                </a:lnTo>
                <a:lnTo>
                  <a:pt x="9317595" y="877734"/>
                </a:lnTo>
                <a:lnTo>
                  <a:pt x="9314991" y="878385"/>
                </a:lnTo>
                <a:lnTo>
                  <a:pt x="9309133" y="879688"/>
                </a:lnTo>
                <a:lnTo>
                  <a:pt x="9304576" y="880339"/>
                </a:lnTo>
                <a:lnTo>
                  <a:pt x="9299369" y="877734"/>
                </a:lnTo>
                <a:lnTo>
                  <a:pt x="9292859" y="874479"/>
                </a:lnTo>
                <a:lnTo>
                  <a:pt x="9286350" y="871223"/>
                </a:lnTo>
                <a:lnTo>
                  <a:pt x="9281793" y="867316"/>
                </a:lnTo>
                <a:lnTo>
                  <a:pt x="9280491" y="862107"/>
                </a:lnTo>
                <a:lnTo>
                  <a:pt x="9279841" y="855596"/>
                </a:lnTo>
                <a:lnTo>
                  <a:pt x="9279841" y="852340"/>
                </a:lnTo>
                <a:lnTo>
                  <a:pt x="9279189" y="849735"/>
                </a:lnTo>
                <a:lnTo>
                  <a:pt x="9277887" y="846480"/>
                </a:lnTo>
                <a:lnTo>
                  <a:pt x="9276586" y="844526"/>
                </a:lnTo>
                <a:lnTo>
                  <a:pt x="9270727" y="844526"/>
                </a:lnTo>
                <a:lnTo>
                  <a:pt x="9263567" y="844526"/>
                </a:lnTo>
                <a:lnTo>
                  <a:pt x="9258359" y="847131"/>
                </a:lnTo>
                <a:lnTo>
                  <a:pt x="9253803" y="849735"/>
                </a:lnTo>
                <a:lnTo>
                  <a:pt x="9247293" y="847131"/>
                </a:lnTo>
                <a:lnTo>
                  <a:pt x="9240784" y="844526"/>
                </a:lnTo>
                <a:lnTo>
                  <a:pt x="9238180" y="842573"/>
                </a:lnTo>
                <a:lnTo>
                  <a:pt x="9234275" y="841271"/>
                </a:lnTo>
                <a:lnTo>
                  <a:pt x="9231020" y="839968"/>
                </a:lnTo>
                <a:lnTo>
                  <a:pt x="9227765" y="839317"/>
                </a:lnTo>
                <a:lnTo>
                  <a:pt x="9227114" y="838666"/>
                </a:lnTo>
                <a:lnTo>
                  <a:pt x="9225161" y="838666"/>
                </a:lnTo>
                <a:lnTo>
                  <a:pt x="9223209" y="838666"/>
                </a:lnTo>
                <a:lnTo>
                  <a:pt x="9221256" y="838666"/>
                </a:lnTo>
                <a:lnTo>
                  <a:pt x="9217350" y="839968"/>
                </a:lnTo>
                <a:lnTo>
                  <a:pt x="9212793" y="841922"/>
                </a:lnTo>
                <a:lnTo>
                  <a:pt x="9208888" y="847782"/>
                </a:lnTo>
                <a:lnTo>
                  <a:pt x="9205633" y="852340"/>
                </a:lnTo>
                <a:lnTo>
                  <a:pt x="9200425" y="853642"/>
                </a:lnTo>
                <a:lnTo>
                  <a:pt x="9195218" y="854293"/>
                </a:lnTo>
                <a:lnTo>
                  <a:pt x="9189359" y="853642"/>
                </a:lnTo>
                <a:lnTo>
                  <a:pt x="9184152" y="852340"/>
                </a:lnTo>
                <a:lnTo>
                  <a:pt x="9182199" y="851689"/>
                </a:lnTo>
                <a:lnTo>
                  <a:pt x="9179595" y="850386"/>
                </a:lnTo>
                <a:lnTo>
                  <a:pt x="9177643" y="849084"/>
                </a:lnTo>
                <a:lnTo>
                  <a:pt x="9176992" y="847131"/>
                </a:lnTo>
                <a:lnTo>
                  <a:pt x="9176341" y="845829"/>
                </a:lnTo>
                <a:lnTo>
                  <a:pt x="9175690" y="844526"/>
                </a:lnTo>
                <a:lnTo>
                  <a:pt x="9176341" y="842573"/>
                </a:lnTo>
                <a:lnTo>
                  <a:pt x="9176992" y="840619"/>
                </a:lnTo>
                <a:lnTo>
                  <a:pt x="9178293" y="836713"/>
                </a:lnTo>
                <a:lnTo>
                  <a:pt x="9178945" y="834108"/>
                </a:lnTo>
                <a:lnTo>
                  <a:pt x="9178945" y="831503"/>
                </a:lnTo>
                <a:lnTo>
                  <a:pt x="9177643" y="828248"/>
                </a:lnTo>
                <a:lnTo>
                  <a:pt x="9175690" y="824341"/>
                </a:lnTo>
                <a:lnTo>
                  <a:pt x="9174388" y="821736"/>
                </a:lnTo>
                <a:lnTo>
                  <a:pt x="9167879" y="819132"/>
                </a:lnTo>
                <a:lnTo>
                  <a:pt x="9161369" y="816527"/>
                </a:lnTo>
                <a:lnTo>
                  <a:pt x="9155511" y="813923"/>
                </a:lnTo>
                <a:lnTo>
                  <a:pt x="9149001" y="811318"/>
                </a:lnTo>
                <a:lnTo>
                  <a:pt x="9143143" y="808714"/>
                </a:lnTo>
                <a:lnTo>
                  <a:pt x="9138586" y="806109"/>
                </a:lnTo>
                <a:lnTo>
                  <a:pt x="9136633" y="803505"/>
                </a:lnTo>
                <a:lnTo>
                  <a:pt x="9134029" y="798947"/>
                </a:lnTo>
                <a:lnTo>
                  <a:pt x="9133379" y="796342"/>
                </a:lnTo>
                <a:lnTo>
                  <a:pt x="9132728" y="794389"/>
                </a:lnTo>
                <a:lnTo>
                  <a:pt x="9132728" y="792435"/>
                </a:lnTo>
                <a:lnTo>
                  <a:pt x="9133379" y="791133"/>
                </a:lnTo>
                <a:lnTo>
                  <a:pt x="9134029" y="789179"/>
                </a:lnTo>
                <a:lnTo>
                  <a:pt x="9135331" y="786575"/>
                </a:lnTo>
                <a:lnTo>
                  <a:pt x="9137935" y="784622"/>
                </a:lnTo>
                <a:lnTo>
                  <a:pt x="9140539" y="782668"/>
                </a:lnTo>
                <a:lnTo>
                  <a:pt x="9146397" y="778761"/>
                </a:lnTo>
                <a:lnTo>
                  <a:pt x="9150954" y="774854"/>
                </a:lnTo>
                <a:lnTo>
                  <a:pt x="9155511" y="773552"/>
                </a:lnTo>
                <a:lnTo>
                  <a:pt x="9161369" y="772901"/>
                </a:lnTo>
                <a:lnTo>
                  <a:pt x="9167227" y="771599"/>
                </a:lnTo>
                <a:lnTo>
                  <a:pt x="9171784" y="770296"/>
                </a:lnTo>
                <a:lnTo>
                  <a:pt x="9177643" y="763785"/>
                </a:lnTo>
                <a:lnTo>
                  <a:pt x="9184152" y="757274"/>
                </a:lnTo>
                <a:lnTo>
                  <a:pt x="9188709" y="750111"/>
                </a:lnTo>
                <a:lnTo>
                  <a:pt x="9192614" y="740995"/>
                </a:lnTo>
                <a:lnTo>
                  <a:pt x="9196520" y="731879"/>
                </a:lnTo>
                <a:lnTo>
                  <a:pt x="9200425" y="724066"/>
                </a:lnTo>
                <a:lnTo>
                  <a:pt x="9204982" y="720159"/>
                </a:lnTo>
                <a:lnTo>
                  <a:pt x="9210841" y="715601"/>
                </a:lnTo>
                <a:lnTo>
                  <a:pt x="9216699" y="711694"/>
                </a:lnTo>
                <a:lnTo>
                  <a:pt x="9223209" y="709089"/>
                </a:lnTo>
                <a:lnTo>
                  <a:pt x="9231020" y="709089"/>
                </a:lnTo>
                <a:lnTo>
                  <a:pt x="9240784" y="709089"/>
                </a:lnTo>
                <a:lnTo>
                  <a:pt x="9247293" y="703880"/>
                </a:lnTo>
                <a:lnTo>
                  <a:pt x="9253803" y="698671"/>
                </a:lnTo>
                <a:lnTo>
                  <a:pt x="9253803" y="693462"/>
                </a:lnTo>
                <a:lnTo>
                  <a:pt x="9253803" y="688904"/>
                </a:lnTo>
                <a:lnTo>
                  <a:pt x="9245991" y="686300"/>
                </a:lnTo>
                <a:lnTo>
                  <a:pt x="9238180" y="683695"/>
                </a:lnTo>
                <a:lnTo>
                  <a:pt x="9236227" y="681091"/>
                </a:lnTo>
                <a:lnTo>
                  <a:pt x="9233623" y="678486"/>
                </a:lnTo>
                <a:lnTo>
                  <a:pt x="9231671" y="673928"/>
                </a:lnTo>
                <a:lnTo>
                  <a:pt x="9230369" y="670021"/>
                </a:lnTo>
                <a:lnTo>
                  <a:pt x="9236878" y="666114"/>
                </a:lnTo>
                <a:lnTo>
                  <a:pt x="9243388" y="662859"/>
                </a:lnTo>
                <a:lnTo>
                  <a:pt x="9247944" y="660254"/>
                </a:lnTo>
                <a:lnTo>
                  <a:pt x="9251199" y="657650"/>
                </a:lnTo>
                <a:lnTo>
                  <a:pt x="9253803" y="649836"/>
                </a:lnTo>
                <a:lnTo>
                  <a:pt x="9256407" y="642022"/>
                </a:lnTo>
                <a:lnTo>
                  <a:pt x="9256407" y="637464"/>
                </a:lnTo>
                <a:lnTo>
                  <a:pt x="9256407" y="630953"/>
                </a:lnTo>
                <a:lnTo>
                  <a:pt x="9257057" y="625744"/>
                </a:lnTo>
                <a:lnTo>
                  <a:pt x="9258359" y="621837"/>
                </a:lnTo>
                <a:lnTo>
                  <a:pt x="9259661" y="620535"/>
                </a:lnTo>
                <a:lnTo>
                  <a:pt x="9261614" y="619233"/>
                </a:lnTo>
                <a:lnTo>
                  <a:pt x="9262916" y="617930"/>
                </a:lnTo>
                <a:lnTo>
                  <a:pt x="9265520" y="617279"/>
                </a:lnTo>
                <a:lnTo>
                  <a:pt x="9269425" y="615977"/>
                </a:lnTo>
                <a:lnTo>
                  <a:pt x="9273982" y="614023"/>
                </a:lnTo>
                <a:lnTo>
                  <a:pt x="9276586" y="614023"/>
                </a:lnTo>
                <a:lnTo>
                  <a:pt x="9279189" y="612721"/>
                </a:lnTo>
                <a:lnTo>
                  <a:pt x="9281793" y="610768"/>
                </a:lnTo>
                <a:lnTo>
                  <a:pt x="9284397" y="609465"/>
                </a:lnTo>
                <a:lnTo>
                  <a:pt x="9285048" y="604256"/>
                </a:lnTo>
                <a:lnTo>
                  <a:pt x="9285048" y="597745"/>
                </a:lnTo>
                <a:lnTo>
                  <a:pt x="9284397" y="591233"/>
                </a:lnTo>
                <a:lnTo>
                  <a:pt x="9284397" y="586024"/>
                </a:lnTo>
                <a:lnTo>
                  <a:pt x="9284397" y="581466"/>
                </a:lnTo>
                <a:lnTo>
                  <a:pt x="9284397" y="576257"/>
                </a:lnTo>
                <a:lnTo>
                  <a:pt x="9285048" y="571699"/>
                </a:lnTo>
                <a:lnTo>
                  <a:pt x="9286350" y="567792"/>
                </a:lnTo>
                <a:lnTo>
                  <a:pt x="9288303" y="565839"/>
                </a:lnTo>
                <a:lnTo>
                  <a:pt x="9290255" y="564537"/>
                </a:lnTo>
                <a:lnTo>
                  <a:pt x="9292859" y="563234"/>
                </a:lnTo>
                <a:lnTo>
                  <a:pt x="9296114" y="561281"/>
                </a:lnTo>
                <a:lnTo>
                  <a:pt x="9301973" y="558677"/>
                </a:lnTo>
                <a:lnTo>
                  <a:pt x="9306529" y="555421"/>
                </a:lnTo>
                <a:lnTo>
                  <a:pt x="9313689" y="553468"/>
                </a:lnTo>
                <a:lnTo>
                  <a:pt x="9320199" y="550863"/>
                </a:lnTo>
                <a:lnTo>
                  <a:pt x="9326057" y="548258"/>
                </a:lnTo>
                <a:lnTo>
                  <a:pt x="9330614" y="545003"/>
                </a:lnTo>
                <a:lnTo>
                  <a:pt x="9334519" y="537189"/>
                </a:lnTo>
                <a:lnTo>
                  <a:pt x="9340378" y="527422"/>
                </a:lnTo>
                <a:lnTo>
                  <a:pt x="9344283" y="522864"/>
                </a:lnTo>
                <a:lnTo>
                  <a:pt x="9350142" y="517004"/>
                </a:lnTo>
                <a:lnTo>
                  <a:pt x="9356001" y="512446"/>
                </a:lnTo>
                <a:lnTo>
                  <a:pt x="9361208" y="509190"/>
                </a:lnTo>
                <a:lnTo>
                  <a:pt x="9365765" y="509190"/>
                </a:lnTo>
                <a:lnTo>
                  <a:pt x="9370972" y="509190"/>
                </a:lnTo>
                <a:lnTo>
                  <a:pt x="9375529" y="508539"/>
                </a:lnTo>
                <a:lnTo>
                  <a:pt x="9378783" y="506585"/>
                </a:lnTo>
                <a:lnTo>
                  <a:pt x="9380736" y="505283"/>
                </a:lnTo>
                <a:lnTo>
                  <a:pt x="9382038" y="502679"/>
                </a:lnTo>
                <a:lnTo>
                  <a:pt x="9383340" y="500074"/>
                </a:lnTo>
                <a:lnTo>
                  <a:pt x="9384642" y="496167"/>
                </a:lnTo>
                <a:lnTo>
                  <a:pt x="9387246" y="489005"/>
                </a:lnTo>
                <a:lnTo>
                  <a:pt x="9389199" y="483796"/>
                </a:lnTo>
                <a:lnTo>
                  <a:pt x="9393755" y="477284"/>
                </a:lnTo>
                <a:lnTo>
                  <a:pt x="9398963" y="468819"/>
                </a:lnTo>
                <a:lnTo>
                  <a:pt x="9403519" y="463610"/>
                </a:lnTo>
                <a:lnTo>
                  <a:pt x="9408076" y="457750"/>
                </a:lnTo>
                <a:lnTo>
                  <a:pt x="9412633" y="452541"/>
                </a:lnTo>
                <a:lnTo>
                  <a:pt x="9416538" y="447332"/>
                </a:lnTo>
                <a:lnTo>
                  <a:pt x="9419793" y="446030"/>
                </a:lnTo>
                <a:lnTo>
                  <a:pt x="9424349" y="444727"/>
                </a:lnTo>
                <a:lnTo>
                  <a:pt x="9426953" y="444076"/>
                </a:lnTo>
                <a:lnTo>
                  <a:pt x="9428906" y="444076"/>
                </a:lnTo>
                <a:lnTo>
                  <a:pt x="9430859" y="444727"/>
                </a:lnTo>
                <a:lnTo>
                  <a:pt x="9432161" y="445378"/>
                </a:lnTo>
                <a:lnTo>
                  <a:pt x="9433463" y="446030"/>
                </a:lnTo>
                <a:lnTo>
                  <a:pt x="9434113" y="447983"/>
                </a:lnTo>
                <a:lnTo>
                  <a:pt x="9435415" y="449285"/>
                </a:lnTo>
                <a:lnTo>
                  <a:pt x="9435415" y="449936"/>
                </a:lnTo>
                <a:lnTo>
                  <a:pt x="9432161" y="452541"/>
                </a:lnTo>
                <a:lnTo>
                  <a:pt x="9426953" y="455146"/>
                </a:lnTo>
                <a:lnTo>
                  <a:pt x="9426953" y="456448"/>
                </a:lnTo>
                <a:lnTo>
                  <a:pt x="9426302" y="459053"/>
                </a:lnTo>
                <a:lnTo>
                  <a:pt x="9426302" y="460355"/>
                </a:lnTo>
                <a:lnTo>
                  <a:pt x="9426302" y="461657"/>
                </a:lnTo>
                <a:lnTo>
                  <a:pt x="9426302" y="462308"/>
                </a:lnTo>
                <a:lnTo>
                  <a:pt x="9426953" y="462959"/>
                </a:lnTo>
                <a:lnTo>
                  <a:pt x="9429557" y="464261"/>
                </a:lnTo>
                <a:lnTo>
                  <a:pt x="9433463" y="464913"/>
                </a:lnTo>
                <a:lnTo>
                  <a:pt x="9438019" y="464261"/>
                </a:lnTo>
                <a:lnTo>
                  <a:pt x="9440623" y="462959"/>
                </a:lnTo>
                <a:lnTo>
                  <a:pt x="9443227" y="460355"/>
                </a:lnTo>
                <a:lnTo>
                  <a:pt x="9445179" y="455146"/>
                </a:lnTo>
                <a:lnTo>
                  <a:pt x="9454293" y="449936"/>
                </a:lnTo>
                <a:lnTo>
                  <a:pt x="9460802" y="445378"/>
                </a:lnTo>
                <a:lnTo>
                  <a:pt x="9466010" y="445378"/>
                </a:lnTo>
                <a:lnTo>
                  <a:pt x="9471868" y="444727"/>
                </a:lnTo>
                <a:lnTo>
                  <a:pt x="9477727" y="444076"/>
                </a:lnTo>
                <a:lnTo>
                  <a:pt x="9480981" y="442774"/>
                </a:lnTo>
                <a:lnTo>
                  <a:pt x="9484887" y="440170"/>
                </a:lnTo>
                <a:lnTo>
                  <a:pt x="9488142" y="436263"/>
                </a:lnTo>
                <a:lnTo>
                  <a:pt x="9491396" y="432356"/>
                </a:lnTo>
                <a:lnTo>
                  <a:pt x="9494000" y="429751"/>
                </a:lnTo>
                <a:lnTo>
                  <a:pt x="9499859" y="425193"/>
                </a:lnTo>
                <a:lnTo>
                  <a:pt x="9506368" y="419984"/>
                </a:lnTo>
                <a:lnTo>
                  <a:pt x="9512877" y="414124"/>
                </a:lnTo>
                <a:lnTo>
                  <a:pt x="9519387" y="409566"/>
                </a:lnTo>
                <a:lnTo>
                  <a:pt x="9526547" y="405659"/>
                </a:lnTo>
                <a:lnTo>
                  <a:pt x="9536311" y="401101"/>
                </a:lnTo>
                <a:lnTo>
                  <a:pt x="9546075" y="397194"/>
                </a:lnTo>
                <a:lnTo>
                  <a:pt x="9554538" y="393939"/>
                </a:lnTo>
                <a:lnTo>
                  <a:pt x="9562349" y="393287"/>
                </a:lnTo>
                <a:lnTo>
                  <a:pt x="9570160" y="393287"/>
                </a:lnTo>
                <a:lnTo>
                  <a:pt x="9577971" y="392636"/>
                </a:lnTo>
                <a:lnTo>
                  <a:pt x="9583179" y="391985"/>
                </a:lnTo>
                <a:lnTo>
                  <a:pt x="9589689" y="388729"/>
                </a:lnTo>
                <a:lnTo>
                  <a:pt x="9595547" y="383520"/>
                </a:lnTo>
                <a:lnTo>
                  <a:pt x="9601405" y="378311"/>
                </a:lnTo>
                <a:lnTo>
                  <a:pt x="9605962" y="373753"/>
                </a:lnTo>
                <a:lnTo>
                  <a:pt x="9612471" y="366591"/>
                </a:lnTo>
                <a:lnTo>
                  <a:pt x="9620283" y="356824"/>
                </a:lnTo>
                <a:lnTo>
                  <a:pt x="9627443" y="347708"/>
                </a:lnTo>
                <a:lnTo>
                  <a:pt x="9633953" y="339894"/>
                </a:lnTo>
                <a:lnTo>
                  <a:pt x="9644367" y="337941"/>
                </a:lnTo>
                <a:lnTo>
                  <a:pt x="9652179" y="335336"/>
                </a:lnTo>
                <a:lnTo>
                  <a:pt x="9654132" y="334034"/>
                </a:lnTo>
                <a:lnTo>
                  <a:pt x="9655433" y="331429"/>
                </a:lnTo>
                <a:lnTo>
                  <a:pt x="9656735" y="328825"/>
                </a:lnTo>
                <a:lnTo>
                  <a:pt x="9658037" y="326220"/>
                </a:lnTo>
                <a:lnTo>
                  <a:pt x="9659990" y="319709"/>
                </a:lnTo>
                <a:lnTo>
                  <a:pt x="9661943" y="314500"/>
                </a:lnTo>
                <a:lnTo>
                  <a:pt x="9664547" y="311895"/>
                </a:lnTo>
                <a:lnTo>
                  <a:pt x="9667801" y="308639"/>
                </a:lnTo>
                <a:lnTo>
                  <a:pt x="9669103" y="307337"/>
                </a:lnTo>
                <a:lnTo>
                  <a:pt x="9671056" y="306035"/>
                </a:lnTo>
                <a:lnTo>
                  <a:pt x="9673009" y="304733"/>
                </a:lnTo>
                <a:lnTo>
                  <a:pt x="9674962" y="304733"/>
                </a:lnTo>
                <a:lnTo>
                  <a:pt x="9680169" y="308639"/>
                </a:lnTo>
                <a:lnTo>
                  <a:pt x="9686028" y="314500"/>
                </a:lnTo>
                <a:lnTo>
                  <a:pt x="9686028" y="317104"/>
                </a:lnTo>
                <a:lnTo>
                  <a:pt x="9685377" y="319709"/>
                </a:lnTo>
                <a:lnTo>
                  <a:pt x="9684726" y="322964"/>
                </a:lnTo>
                <a:lnTo>
                  <a:pt x="9682122" y="324918"/>
                </a:lnTo>
                <a:lnTo>
                  <a:pt x="9681471" y="326220"/>
                </a:lnTo>
                <a:lnTo>
                  <a:pt x="9680169" y="326871"/>
                </a:lnTo>
                <a:lnTo>
                  <a:pt x="9678217" y="327522"/>
                </a:lnTo>
                <a:lnTo>
                  <a:pt x="9677565" y="327522"/>
                </a:lnTo>
                <a:lnTo>
                  <a:pt x="9676264" y="330127"/>
                </a:lnTo>
                <a:lnTo>
                  <a:pt x="9675613" y="334034"/>
                </a:lnTo>
                <a:lnTo>
                  <a:pt x="9676264" y="337290"/>
                </a:lnTo>
                <a:lnTo>
                  <a:pt x="9677565" y="339894"/>
                </a:lnTo>
                <a:lnTo>
                  <a:pt x="9678867" y="340545"/>
                </a:lnTo>
                <a:lnTo>
                  <a:pt x="9681471" y="341196"/>
                </a:lnTo>
                <a:lnTo>
                  <a:pt x="9684075" y="341196"/>
                </a:lnTo>
                <a:lnTo>
                  <a:pt x="9685377" y="341196"/>
                </a:lnTo>
                <a:lnTo>
                  <a:pt x="9687330" y="341196"/>
                </a:lnTo>
                <a:lnTo>
                  <a:pt x="9688631" y="339894"/>
                </a:lnTo>
                <a:lnTo>
                  <a:pt x="9690584" y="339243"/>
                </a:lnTo>
                <a:lnTo>
                  <a:pt x="9693188" y="335987"/>
                </a:lnTo>
                <a:lnTo>
                  <a:pt x="9696443" y="331429"/>
                </a:lnTo>
                <a:lnTo>
                  <a:pt x="9698396" y="327522"/>
                </a:lnTo>
                <a:lnTo>
                  <a:pt x="9698396" y="322964"/>
                </a:lnTo>
                <a:lnTo>
                  <a:pt x="9698396" y="317104"/>
                </a:lnTo>
                <a:lnTo>
                  <a:pt x="9698396" y="311895"/>
                </a:lnTo>
                <a:lnTo>
                  <a:pt x="9698396" y="307337"/>
                </a:lnTo>
                <a:lnTo>
                  <a:pt x="9700349" y="302779"/>
                </a:lnTo>
                <a:lnTo>
                  <a:pt x="9702301" y="297570"/>
                </a:lnTo>
                <a:lnTo>
                  <a:pt x="9703603" y="294966"/>
                </a:lnTo>
                <a:lnTo>
                  <a:pt x="9704905" y="292361"/>
                </a:lnTo>
                <a:lnTo>
                  <a:pt x="9706858" y="290408"/>
                </a:lnTo>
                <a:lnTo>
                  <a:pt x="9708811" y="289105"/>
                </a:lnTo>
                <a:lnTo>
                  <a:pt x="9711415" y="287152"/>
                </a:lnTo>
                <a:lnTo>
                  <a:pt x="9715971" y="285198"/>
                </a:lnTo>
                <a:lnTo>
                  <a:pt x="9718575" y="283896"/>
                </a:lnTo>
                <a:lnTo>
                  <a:pt x="9720528" y="283896"/>
                </a:lnTo>
                <a:lnTo>
                  <a:pt x="9722481" y="283896"/>
                </a:lnTo>
                <a:lnTo>
                  <a:pt x="9723783" y="284547"/>
                </a:lnTo>
                <a:lnTo>
                  <a:pt x="9727688" y="290408"/>
                </a:lnTo>
                <a:lnTo>
                  <a:pt x="9731594" y="296919"/>
                </a:lnTo>
                <a:lnTo>
                  <a:pt x="9734849" y="299523"/>
                </a:lnTo>
                <a:lnTo>
                  <a:pt x="9739405" y="301477"/>
                </a:lnTo>
                <a:lnTo>
                  <a:pt x="9744613" y="304081"/>
                </a:lnTo>
                <a:lnTo>
                  <a:pt x="9749169" y="304733"/>
                </a:lnTo>
                <a:lnTo>
                  <a:pt x="9751773" y="304081"/>
                </a:lnTo>
                <a:lnTo>
                  <a:pt x="9754377" y="302779"/>
                </a:lnTo>
                <a:lnTo>
                  <a:pt x="9756981" y="301477"/>
                </a:lnTo>
                <a:lnTo>
                  <a:pt x="9759584" y="299523"/>
                </a:lnTo>
                <a:lnTo>
                  <a:pt x="9760886" y="293012"/>
                </a:lnTo>
                <a:lnTo>
                  <a:pt x="9762188" y="286501"/>
                </a:lnTo>
                <a:lnTo>
                  <a:pt x="9761537" y="285198"/>
                </a:lnTo>
                <a:lnTo>
                  <a:pt x="9760235" y="283245"/>
                </a:lnTo>
                <a:lnTo>
                  <a:pt x="9758933" y="281292"/>
                </a:lnTo>
                <a:lnTo>
                  <a:pt x="9756981" y="279338"/>
                </a:lnTo>
                <a:lnTo>
                  <a:pt x="9751773" y="281943"/>
                </a:lnTo>
                <a:lnTo>
                  <a:pt x="9746565" y="284547"/>
                </a:lnTo>
                <a:lnTo>
                  <a:pt x="9740707" y="280640"/>
                </a:lnTo>
                <a:lnTo>
                  <a:pt x="9736801" y="276734"/>
                </a:lnTo>
                <a:lnTo>
                  <a:pt x="9734849" y="272176"/>
                </a:lnTo>
                <a:lnTo>
                  <a:pt x="9734849" y="267618"/>
                </a:lnTo>
                <a:lnTo>
                  <a:pt x="9734849" y="263060"/>
                </a:lnTo>
                <a:lnTo>
                  <a:pt x="9736801" y="257851"/>
                </a:lnTo>
                <a:lnTo>
                  <a:pt x="9737452" y="256548"/>
                </a:lnTo>
                <a:lnTo>
                  <a:pt x="9739405" y="254595"/>
                </a:lnTo>
                <a:lnTo>
                  <a:pt x="9742009" y="252642"/>
                </a:lnTo>
                <a:lnTo>
                  <a:pt x="9743961" y="250688"/>
                </a:lnTo>
                <a:lnTo>
                  <a:pt x="9748518" y="248735"/>
                </a:lnTo>
                <a:lnTo>
                  <a:pt x="9753726" y="248084"/>
                </a:lnTo>
                <a:lnTo>
                  <a:pt x="9758933" y="248084"/>
                </a:lnTo>
                <a:lnTo>
                  <a:pt x="9762188" y="248084"/>
                </a:lnTo>
                <a:lnTo>
                  <a:pt x="9766093" y="248735"/>
                </a:lnTo>
                <a:lnTo>
                  <a:pt x="9769348" y="249386"/>
                </a:lnTo>
                <a:lnTo>
                  <a:pt x="9772603" y="251339"/>
                </a:lnTo>
                <a:lnTo>
                  <a:pt x="9774556" y="253293"/>
                </a:lnTo>
                <a:lnTo>
                  <a:pt x="9779763" y="259804"/>
                </a:lnTo>
                <a:lnTo>
                  <a:pt x="9784971" y="266315"/>
                </a:lnTo>
                <a:lnTo>
                  <a:pt x="9787575" y="266967"/>
                </a:lnTo>
                <a:lnTo>
                  <a:pt x="9792131" y="267618"/>
                </a:lnTo>
                <a:lnTo>
                  <a:pt x="9794735" y="267618"/>
                </a:lnTo>
                <a:lnTo>
                  <a:pt x="9796688" y="267618"/>
                </a:lnTo>
                <a:lnTo>
                  <a:pt x="9798641" y="266967"/>
                </a:lnTo>
                <a:lnTo>
                  <a:pt x="9799943" y="266315"/>
                </a:lnTo>
                <a:lnTo>
                  <a:pt x="9800593" y="265013"/>
                </a:lnTo>
                <a:lnTo>
                  <a:pt x="9800593" y="263060"/>
                </a:lnTo>
                <a:lnTo>
                  <a:pt x="9800593" y="261107"/>
                </a:lnTo>
                <a:lnTo>
                  <a:pt x="9799943" y="257851"/>
                </a:lnTo>
                <a:lnTo>
                  <a:pt x="9797990" y="252642"/>
                </a:lnTo>
                <a:lnTo>
                  <a:pt x="9797339" y="248084"/>
                </a:lnTo>
                <a:lnTo>
                  <a:pt x="9799943" y="246130"/>
                </a:lnTo>
                <a:lnTo>
                  <a:pt x="9803848" y="244177"/>
                </a:lnTo>
                <a:lnTo>
                  <a:pt x="9807754" y="243526"/>
                </a:lnTo>
                <a:lnTo>
                  <a:pt x="9811009" y="242874"/>
                </a:lnTo>
                <a:lnTo>
                  <a:pt x="9812961" y="243526"/>
                </a:lnTo>
                <a:lnTo>
                  <a:pt x="9814263" y="244828"/>
                </a:lnTo>
                <a:lnTo>
                  <a:pt x="9815565" y="246130"/>
                </a:lnTo>
                <a:lnTo>
                  <a:pt x="9816867" y="248084"/>
                </a:lnTo>
                <a:lnTo>
                  <a:pt x="9818820" y="252642"/>
                </a:lnTo>
                <a:lnTo>
                  <a:pt x="9820773" y="255897"/>
                </a:lnTo>
                <a:lnTo>
                  <a:pt x="9829886" y="262409"/>
                </a:lnTo>
                <a:lnTo>
                  <a:pt x="9838999" y="268920"/>
                </a:lnTo>
                <a:lnTo>
                  <a:pt x="9842254" y="270222"/>
                </a:lnTo>
                <a:lnTo>
                  <a:pt x="9846810" y="270873"/>
                </a:lnTo>
                <a:lnTo>
                  <a:pt x="9850716" y="270222"/>
                </a:lnTo>
                <a:lnTo>
                  <a:pt x="9853971" y="268920"/>
                </a:lnTo>
                <a:lnTo>
                  <a:pt x="9861131" y="265013"/>
                </a:lnTo>
                <a:lnTo>
                  <a:pt x="9866989" y="261107"/>
                </a:lnTo>
                <a:lnTo>
                  <a:pt x="9869593" y="259804"/>
                </a:lnTo>
                <a:lnTo>
                  <a:pt x="9874150" y="258502"/>
                </a:lnTo>
                <a:lnTo>
                  <a:pt x="9878707" y="259804"/>
                </a:lnTo>
                <a:lnTo>
                  <a:pt x="9881961" y="261107"/>
                </a:lnTo>
                <a:lnTo>
                  <a:pt x="9889121" y="265013"/>
                </a:lnTo>
                <a:lnTo>
                  <a:pt x="9894980" y="268920"/>
                </a:lnTo>
                <a:lnTo>
                  <a:pt x="9897584" y="270873"/>
                </a:lnTo>
                <a:lnTo>
                  <a:pt x="9900839" y="272176"/>
                </a:lnTo>
                <a:lnTo>
                  <a:pt x="9904744" y="273478"/>
                </a:lnTo>
                <a:lnTo>
                  <a:pt x="9907348" y="274129"/>
                </a:lnTo>
                <a:lnTo>
                  <a:pt x="9916461" y="271525"/>
                </a:lnTo>
                <a:lnTo>
                  <a:pt x="9925574" y="268920"/>
                </a:lnTo>
                <a:lnTo>
                  <a:pt x="9930131" y="270222"/>
                </a:lnTo>
                <a:lnTo>
                  <a:pt x="9935989" y="272176"/>
                </a:lnTo>
                <a:lnTo>
                  <a:pt x="9938593" y="273478"/>
                </a:lnTo>
                <a:lnTo>
                  <a:pt x="9941848" y="274129"/>
                </a:lnTo>
                <a:lnTo>
                  <a:pt x="9943801" y="274780"/>
                </a:lnTo>
                <a:lnTo>
                  <a:pt x="9946404" y="274129"/>
                </a:lnTo>
                <a:lnTo>
                  <a:pt x="9947055" y="273478"/>
                </a:lnTo>
                <a:lnTo>
                  <a:pt x="9948357" y="272176"/>
                </a:lnTo>
                <a:lnTo>
                  <a:pt x="9949659" y="270873"/>
                </a:lnTo>
                <a:lnTo>
                  <a:pt x="9950961" y="268269"/>
                </a:lnTo>
                <a:lnTo>
                  <a:pt x="9952914" y="263060"/>
                </a:lnTo>
                <a:lnTo>
                  <a:pt x="9954215" y="257851"/>
                </a:lnTo>
                <a:lnTo>
                  <a:pt x="9949008" y="250688"/>
                </a:lnTo>
                <a:lnTo>
                  <a:pt x="9943801" y="245479"/>
                </a:lnTo>
                <a:lnTo>
                  <a:pt x="9951612" y="241572"/>
                </a:lnTo>
                <a:lnTo>
                  <a:pt x="9958772" y="237665"/>
                </a:lnTo>
                <a:lnTo>
                  <a:pt x="9960074" y="237665"/>
                </a:lnTo>
                <a:lnTo>
                  <a:pt x="9960725" y="236363"/>
                </a:lnTo>
                <a:lnTo>
                  <a:pt x="9961376" y="235061"/>
                </a:lnTo>
                <a:lnTo>
                  <a:pt x="9962027" y="233759"/>
                </a:lnTo>
                <a:lnTo>
                  <a:pt x="9962678" y="231805"/>
                </a:lnTo>
                <a:lnTo>
                  <a:pt x="9962678" y="230503"/>
                </a:lnTo>
                <a:lnTo>
                  <a:pt x="9962027" y="228549"/>
                </a:lnTo>
                <a:lnTo>
                  <a:pt x="9961376" y="227898"/>
                </a:lnTo>
                <a:lnTo>
                  <a:pt x="9960074" y="225945"/>
                </a:lnTo>
                <a:lnTo>
                  <a:pt x="9957470" y="223991"/>
                </a:lnTo>
                <a:lnTo>
                  <a:pt x="9954215" y="222689"/>
                </a:lnTo>
                <a:lnTo>
                  <a:pt x="9951612" y="222689"/>
                </a:lnTo>
                <a:lnTo>
                  <a:pt x="9948357" y="222689"/>
                </a:lnTo>
                <a:lnTo>
                  <a:pt x="9945103" y="222689"/>
                </a:lnTo>
                <a:lnTo>
                  <a:pt x="9941197" y="223340"/>
                </a:lnTo>
                <a:lnTo>
                  <a:pt x="9938593" y="225294"/>
                </a:lnTo>
                <a:lnTo>
                  <a:pt x="9935989" y="229201"/>
                </a:lnTo>
                <a:lnTo>
                  <a:pt x="9933385" y="235061"/>
                </a:lnTo>
                <a:lnTo>
                  <a:pt x="9927527" y="240270"/>
                </a:lnTo>
                <a:lnTo>
                  <a:pt x="9922971" y="245479"/>
                </a:lnTo>
                <a:lnTo>
                  <a:pt x="9920367" y="244828"/>
                </a:lnTo>
                <a:lnTo>
                  <a:pt x="9916461" y="242874"/>
                </a:lnTo>
                <a:lnTo>
                  <a:pt x="9912555" y="240270"/>
                </a:lnTo>
                <a:lnTo>
                  <a:pt x="9909951" y="237665"/>
                </a:lnTo>
                <a:lnTo>
                  <a:pt x="9907348" y="235061"/>
                </a:lnTo>
                <a:lnTo>
                  <a:pt x="9904744" y="231154"/>
                </a:lnTo>
                <a:lnTo>
                  <a:pt x="9900839" y="227898"/>
                </a:lnTo>
                <a:lnTo>
                  <a:pt x="9897584" y="225294"/>
                </a:lnTo>
                <a:lnTo>
                  <a:pt x="9894980" y="224643"/>
                </a:lnTo>
                <a:lnTo>
                  <a:pt x="9892376" y="223991"/>
                </a:lnTo>
                <a:lnTo>
                  <a:pt x="9889773" y="223991"/>
                </a:lnTo>
                <a:lnTo>
                  <a:pt x="9887169" y="225294"/>
                </a:lnTo>
                <a:lnTo>
                  <a:pt x="9881961" y="227898"/>
                </a:lnTo>
                <a:lnTo>
                  <a:pt x="9877405" y="230503"/>
                </a:lnTo>
                <a:lnTo>
                  <a:pt x="9874801" y="233107"/>
                </a:lnTo>
                <a:lnTo>
                  <a:pt x="9872197" y="236363"/>
                </a:lnTo>
                <a:lnTo>
                  <a:pt x="9868942" y="238968"/>
                </a:lnTo>
                <a:lnTo>
                  <a:pt x="9866989" y="240270"/>
                </a:lnTo>
                <a:lnTo>
                  <a:pt x="9863735" y="241572"/>
                </a:lnTo>
                <a:lnTo>
                  <a:pt x="9860480" y="242224"/>
                </a:lnTo>
                <a:lnTo>
                  <a:pt x="9856575" y="241572"/>
                </a:lnTo>
                <a:lnTo>
                  <a:pt x="9853971" y="240270"/>
                </a:lnTo>
                <a:lnTo>
                  <a:pt x="9852018" y="237014"/>
                </a:lnTo>
                <a:lnTo>
                  <a:pt x="9850716" y="232456"/>
                </a:lnTo>
                <a:lnTo>
                  <a:pt x="9850716" y="230503"/>
                </a:lnTo>
                <a:lnTo>
                  <a:pt x="9850716" y="227898"/>
                </a:lnTo>
                <a:lnTo>
                  <a:pt x="9850716" y="226596"/>
                </a:lnTo>
                <a:lnTo>
                  <a:pt x="9851367" y="225294"/>
                </a:lnTo>
                <a:lnTo>
                  <a:pt x="9855273" y="218782"/>
                </a:lnTo>
                <a:lnTo>
                  <a:pt x="9859178" y="214876"/>
                </a:lnTo>
                <a:lnTo>
                  <a:pt x="9859829" y="211620"/>
                </a:lnTo>
                <a:lnTo>
                  <a:pt x="9859829" y="208364"/>
                </a:lnTo>
                <a:lnTo>
                  <a:pt x="9859829" y="204457"/>
                </a:lnTo>
                <a:lnTo>
                  <a:pt x="9859178" y="201202"/>
                </a:lnTo>
                <a:lnTo>
                  <a:pt x="9858527" y="197295"/>
                </a:lnTo>
                <a:lnTo>
                  <a:pt x="9858527" y="193388"/>
                </a:lnTo>
                <a:lnTo>
                  <a:pt x="9858527" y="190132"/>
                </a:lnTo>
                <a:lnTo>
                  <a:pt x="9859178" y="186877"/>
                </a:lnTo>
                <a:lnTo>
                  <a:pt x="9861131" y="184272"/>
                </a:lnTo>
                <a:lnTo>
                  <a:pt x="9863084" y="181016"/>
                </a:lnTo>
                <a:lnTo>
                  <a:pt x="9864386" y="179063"/>
                </a:lnTo>
                <a:lnTo>
                  <a:pt x="9865687" y="177761"/>
                </a:lnTo>
                <a:lnTo>
                  <a:pt x="9867641" y="177109"/>
                </a:lnTo>
                <a:lnTo>
                  <a:pt x="9868942" y="177109"/>
                </a:lnTo>
                <a:lnTo>
                  <a:pt x="9871546" y="176459"/>
                </a:lnTo>
                <a:lnTo>
                  <a:pt x="9873499" y="177109"/>
                </a:lnTo>
                <a:lnTo>
                  <a:pt x="9876103" y="178412"/>
                </a:lnTo>
                <a:lnTo>
                  <a:pt x="9878055" y="179714"/>
                </a:lnTo>
                <a:lnTo>
                  <a:pt x="9883263" y="182970"/>
                </a:lnTo>
                <a:lnTo>
                  <a:pt x="9887169" y="184272"/>
                </a:lnTo>
                <a:lnTo>
                  <a:pt x="9890423" y="184923"/>
                </a:lnTo>
                <a:lnTo>
                  <a:pt x="9894980" y="184923"/>
                </a:lnTo>
                <a:lnTo>
                  <a:pt x="9896933" y="184923"/>
                </a:lnTo>
                <a:lnTo>
                  <a:pt x="9899537" y="184272"/>
                </a:lnTo>
                <a:lnTo>
                  <a:pt x="9900839" y="183621"/>
                </a:lnTo>
                <a:lnTo>
                  <a:pt x="9902140" y="181667"/>
                </a:lnTo>
                <a:lnTo>
                  <a:pt x="9903442" y="179063"/>
                </a:lnTo>
                <a:lnTo>
                  <a:pt x="9904093" y="175156"/>
                </a:lnTo>
                <a:lnTo>
                  <a:pt x="9903442" y="170598"/>
                </a:lnTo>
                <a:lnTo>
                  <a:pt x="9902140" y="166691"/>
                </a:lnTo>
                <a:lnTo>
                  <a:pt x="9900839" y="162784"/>
                </a:lnTo>
                <a:lnTo>
                  <a:pt x="9899537" y="158878"/>
                </a:lnTo>
                <a:lnTo>
                  <a:pt x="9902140" y="154320"/>
                </a:lnTo>
                <a:lnTo>
                  <a:pt x="9906046" y="150413"/>
                </a:lnTo>
                <a:lnTo>
                  <a:pt x="9907348" y="149111"/>
                </a:lnTo>
                <a:lnTo>
                  <a:pt x="9908650" y="147157"/>
                </a:lnTo>
                <a:lnTo>
                  <a:pt x="9909301" y="145204"/>
                </a:lnTo>
                <a:lnTo>
                  <a:pt x="9909951" y="143250"/>
                </a:lnTo>
                <a:lnTo>
                  <a:pt x="9911253" y="140646"/>
                </a:lnTo>
                <a:lnTo>
                  <a:pt x="9911905" y="136739"/>
                </a:lnTo>
                <a:lnTo>
                  <a:pt x="9911253" y="132832"/>
                </a:lnTo>
                <a:lnTo>
                  <a:pt x="9909951" y="130228"/>
                </a:lnTo>
                <a:lnTo>
                  <a:pt x="9907348" y="130228"/>
                </a:lnTo>
                <a:lnTo>
                  <a:pt x="9902140" y="130228"/>
                </a:lnTo>
                <a:lnTo>
                  <a:pt x="9899537" y="135437"/>
                </a:lnTo>
                <a:lnTo>
                  <a:pt x="9897584" y="140646"/>
                </a:lnTo>
                <a:lnTo>
                  <a:pt x="9895631" y="142599"/>
                </a:lnTo>
                <a:lnTo>
                  <a:pt x="9893678" y="143901"/>
                </a:lnTo>
                <a:lnTo>
                  <a:pt x="9892376" y="143901"/>
                </a:lnTo>
                <a:lnTo>
                  <a:pt x="9891725" y="143901"/>
                </a:lnTo>
                <a:lnTo>
                  <a:pt x="9890423" y="143901"/>
                </a:lnTo>
                <a:lnTo>
                  <a:pt x="9889773" y="143250"/>
                </a:lnTo>
                <a:lnTo>
                  <a:pt x="9887819" y="141948"/>
                </a:lnTo>
                <a:lnTo>
                  <a:pt x="9886518" y="139995"/>
                </a:lnTo>
                <a:lnTo>
                  <a:pt x="9885216" y="137390"/>
                </a:lnTo>
                <a:lnTo>
                  <a:pt x="9884565" y="135437"/>
                </a:lnTo>
                <a:lnTo>
                  <a:pt x="9884565" y="133483"/>
                </a:lnTo>
                <a:lnTo>
                  <a:pt x="9885216" y="132181"/>
                </a:lnTo>
                <a:lnTo>
                  <a:pt x="9886518" y="130879"/>
                </a:lnTo>
                <a:lnTo>
                  <a:pt x="9887819" y="129576"/>
                </a:lnTo>
                <a:lnTo>
                  <a:pt x="9889773" y="126972"/>
                </a:lnTo>
                <a:lnTo>
                  <a:pt x="9892376" y="125018"/>
                </a:lnTo>
                <a:lnTo>
                  <a:pt x="9896282" y="120460"/>
                </a:lnTo>
                <a:lnTo>
                  <a:pt x="9899537" y="115251"/>
                </a:lnTo>
                <a:lnTo>
                  <a:pt x="9902140" y="105484"/>
                </a:lnTo>
                <a:lnTo>
                  <a:pt x="9904744" y="97019"/>
                </a:lnTo>
                <a:lnTo>
                  <a:pt x="9907348" y="93764"/>
                </a:lnTo>
                <a:lnTo>
                  <a:pt x="9910603" y="89857"/>
                </a:lnTo>
                <a:lnTo>
                  <a:pt x="9913857" y="86601"/>
                </a:lnTo>
                <a:lnTo>
                  <a:pt x="9917763" y="84648"/>
                </a:lnTo>
                <a:lnTo>
                  <a:pt x="9920367" y="83997"/>
                </a:lnTo>
                <a:lnTo>
                  <a:pt x="9922971" y="83997"/>
                </a:lnTo>
                <a:lnTo>
                  <a:pt x="9926876" y="83997"/>
                </a:lnTo>
                <a:lnTo>
                  <a:pt x="9930131" y="84648"/>
                </a:lnTo>
                <a:lnTo>
                  <a:pt x="9937942" y="86601"/>
                </a:lnTo>
                <a:lnTo>
                  <a:pt x="9943801" y="87252"/>
                </a:lnTo>
                <a:lnTo>
                  <a:pt x="9946404" y="85950"/>
                </a:lnTo>
                <a:lnTo>
                  <a:pt x="9949659" y="83346"/>
                </a:lnTo>
                <a:lnTo>
                  <a:pt x="9952914" y="80741"/>
                </a:lnTo>
                <a:lnTo>
                  <a:pt x="9956169" y="78136"/>
                </a:lnTo>
                <a:lnTo>
                  <a:pt x="9963329" y="72927"/>
                </a:lnTo>
                <a:lnTo>
                  <a:pt x="9969187" y="69021"/>
                </a:lnTo>
                <a:lnTo>
                  <a:pt x="9976347" y="65114"/>
                </a:lnTo>
                <a:lnTo>
                  <a:pt x="9984159" y="60556"/>
                </a:lnTo>
                <a:lnTo>
                  <a:pt x="9992621" y="55998"/>
                </a:lnTo>
                <a:lnTo>
                  <a:pt x="9999781" y="50789"/>
                </a:lnTo>
                <a:lnTo>
                  <a:pt x="10006291" y="49486"/>
                </a:lnTo>
                <a:lnTo>
                  <a:pt x="10014753" y="48184"/>
                </a:lnTo>
                <a:lnTo>
                  <a:pt x="10018659" y="47533"/>
                </a:lnTo>
                <a:lnTo>
                  <a:pt x="10021913" y="46231"/>
                </a:lnTo>
                <a:lnTo>
                  <a:pt x="10025168" y="44928"/>
                </a:lnTo>
                <a:lnTo>
                  <a:pt x="10027772" y="42975"/>
                </a:lnTo>
                <a:lnTo>
                  <a:pt x="10031677" y="40370"/>
                </a:lnTo>
                <a:lnTo>
                  <a:pt x="10036234" y="35162"/>
                </a:lnTo>
                <a:lnTo>
                  <a:pt x="10040140" y="29952"/>
                </a:lnTo>
                <a:lnTo>
                  <a:pt x="10042743" y="25394"/>
                </a:lnTo>
                <a:lnTo>
                  <a:pt x="10045347" y="17581"/>
                </a:lnTo>
                <a:lnTo>
                  <a:pt x="10047951" y="7814"/>
                </a:lnTo>
                <a:lnTo>
                  <a:pt x="10051857" y="5209"/>
                </a:lnTo>
                <a:lnTo>
                  <a:pt x="10057064" y="2604"/>
                </a:lnTo>
                <a:lnTo>
                  <a:pt x="10062272" y="651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 dirty="0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</a:lstStyle>
          <a:p>
            <a:pPr marL="0" lvl="0" indent="0">
              <a:buNone/>
            </a:pP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0" lvl="0" indent="0">
              <a:buNone/>
            </a:pPr>
            <a:endParaRPr lang="ru-RU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2632614002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1295400" y="1240902"/>
            <a:ext cx="11417962" cy="7697966"/>
          </a:xfrm>
          <a:custGeom>
            <a:avLst/>
            <a:gdLst>
              <a:gd name="connsiteX0" fmla="*/ 6434790 w 10659768"/>
              <a:gd name="connsiteY0" fmla="*/ 6549912 h 7186794"/>
              <a:gd name="connsiteX1" fmla="*/ 6434507 w 10659768"/>
              <a:gd name="connsiteY1" fmla="*/ 6550089 h 7186794"/>
              <a:gd name="connsiteX2" fmla="*/ 6434229 w 10659768"/>
              <a:gd name="connsiteY2" fmla="*/ 6564848 h 7186794"/>
              <a:gd name="connsiteX3" fmla="*/ 6430992 w 10659768"/>
              <a:gd name="connsiteY3" fmla="*/ 6571534 h 7186794"/>
              <a:gd name="connsiteX4" fmla="*/ 6431059 w 10659768"/>
              <a:gd name="connsiteY4" fmla="*/ 6571520 h 7186794"/>
              <a:gd name="connsiteX5" fmla="*/ 6434520 w 10659768"/>
              <a:gd name="connsiteY5" fmla="*/ 6564375 h 7186794"/>
              <a:gd name="connsiteX6" fmla="*/ 6447560 w 10659768"/>
              <a:gd name="connsiteY6" fmla="*/ 6494361 h 7186794"/>
              <a:gd name="connsiteX7" fmla="*/ 6447521 w 10659768"/>
              <a:gd name="connsiteY7" fmla="*/ 6494377 h 7186794"/>
              <a:gd name="connsiteX8" fmla="*/ 6446687 w 10659768"/>
              <a:gd name="connsiteY8" fmla="*/ 6512945 h 7186794"/>
              <a:gd name="connsiteX9" fmla="*/ 6447395 w 10659768"/>
              <a:gd name="connsiteY9" fmla="*/ 6515437 h 7186794"/>
              <a:gd name="connsiteX10" fmla="*/ 6448664 w 10659768"/>
              <a:gd name="connsiteY10" fmla="*/ 6524441 h 7186794"/>
              <a:gd name="connsiteX11" fmla="*/ 6447962 w 10659768"/>
              <a:gd name="connsiteY11" fmla="*/ 6529859 h 7186794"/>
              <a:gd name="connsiteX12" fmla="*/ 6443010 w 10659768"/>
              <a:gd name="connsiteY12" fmla="*/ 6543785 h 7186794"/>
              <a:gd name="connsiteX13" fmla="*/ 6442585 w 10659768"/>
              <a:gd name="connsiteY13" fmla="*/ 6544741 h 7186794"/>
              <a:gd name="connsiteX14" fmla="*/ 6442695 w 10659768"/>
              <a:gd name="connsiteY14" fmla="*/ 6544672 h 7186794"/>
              <a:gd name="connsiteX15" fmla="*/ 6443010 w 10659768"/>
              <a:gd name="connsiteY15" fmla="*/ 6543785 h 7186794"/>
              <a:gd name="connsiteX16" fmla="*/ 6447451 w 10659768"/>
              <a:gd name="connsiteY16" fmla="*/ 6533806 h 7186794"/>
              <a:gd name="connsiteX17" fmla="*/ 6447962 w 10659768"/>
              <a:gd name="connsiteY17" fmla="*/ 6529859 h 7186794"/>
              <a:gd name="connsiteX18" fmla="*/ 6449012 w 10659768"/>
              <a:gd name="connsiteY18" fmla="*/ 6526907 h 7186794"/>
              <a:gd name="connsiteX19" fmla="*/ 6448664 w 10659768"/>
              <a:gd name="connsiteY19" fmla="*/ 6524441 h 7186794"/>
              <a:gd name="connsiteX20" fmla="*/ 6449068 w 10659768"/>
              <a:gd name="connsiteY20" fmla="*/ 6521323 h 7186794"/>
              <a:gd name="connsiteX21" fmla="*/ 6447395 w 10659768"/>
              <a:gd name="connsiteY21" fmla="*/ 6515437 h 7186794"/>
              <a:gd name="connsiteX22" fmla="*/ 6446978 w 10659768"/>
              <a:gd name="connsiteY22" fmla="*/ 6512476 h 7186794"/>
              <a:gd name="connsiteX23" fmla="*/ 6443084 w 10659768"/>
              <a:gd name="connsiteY23" fmla="*/ 6502668 h 7186794"/>
              <a:gd name="connsiteX24" fmla="*/ 8054085 w 10659768"/>
              <a:gd name="connsiteY24" fmla="*/ 6466289 h 7186794"/>
              <a:gd name="connsiteX25" fmla="*/ 8048222 w 10659768"/>
              <a:gd name="connsiteY25" fmla="*/ 6466764 h 7186794"/>
              <a:gd name="connsiteX26" fmla="*/ 8047568 w 10659768"/>
              <a:gd name="connsiteY26" fmla="*/ 6468679 h 7186794"/>
              <a:gd name="connsiteX27" fmla="*/ 8061729 w 10659768"/>
              <a:gd name="connsiteY27" fmla="*/ 6468063 h 7186794"/>
              <a:gd name="connsiteX28" fmla="*/ 8083336 w 10659768"/>
              <a:gd name="connsiteY28" fmla="*/ 6473176 h 7186794"/>
              <a:gd name="connsiteX29" fmla="*/ 8093615 w 10659768"/>
              <a:gd name="connsiteY29" fmla="*/ 6482601 h 7186794"/>
              <a:gd name="connsiteX30" fmla="*/ 8097269 w 10659768"/>
              <a:gd name="connsiteY30" fmla="*/ 6487354 h 7186794"/>
              <a:gd name="connsiteX31" fmla="*/ 8096970 w 10659768"/>
              <a:gd name="connsiteY31" fmla="*/ 6485677 h 7186794"/>
              <a:gd name="connsiteX32" fmla="*/ 8093615 w 10659768"/>
              <a:gd name="connsiteY32" fmla="*/ 6482601 h 7186794"/>
              <a:gd name="connsiteX33" fmla="*/ 8087044 w 10659768"/>
              <a:gd name="connsiteY33" fmla="*/ 6474054 h 7186794"/>
              <a:gd name="connsiteX34" fmla="*/ 8083336 w 10659768"/>
              <a:gd name="connsiteY34" fmla="*/ 6473176 h 7186794"/>
              <a:gd name="connsiteX35" fmla="*/ 8078532 w 10659768"/>
              <a:gd name="connsiteY35" fmla="*/ 6468771 h 7186794"/>
              <a:gd name="connsiteX36" fmla="*/ 8054085 w 10659768"/>
              <a:gd name="connsiteY36" fmla="*/ 6466289 h 7186794"/>
              <a:gd name="connsiteX37" fmla="*/ 6513596 w 10659768"/>
              <a:gd name="connsiteY37" fmla="*/ 6465921 h 7186794"/>
              <a:gd name="connsiteX38" fmla="*/ 6513344 w 10659768"/>
              <a:gd name="connsiteY38" fmla="*/ 6466313 h 7186794"/>
              <a:gd name="connsiteX39" fmla="*/ 6508782 w 10659768"/>
              <a:gd name="connsiteY39" fmla="*/ 6487670 h 7186794"/>
              <a:gd name="connsiteX40" fmla="*/ 6508978 w 10659768"/>
              <a:gd name="connsiteY40" fmla="*/ 6487525 h 7186794"/>
              <a:gd name="connsiteX41" fmla="*/ 6552107 w 10659768"/>
              <a:gd name="connsiteY41" fmla="*/ 6326472 h 7186794"/>
              <a:gd name="connsiteX42" fmla="*/ 6551895 w 10659768"/>
              <a:gd name="connsiteY42" fmla="*/ 6326695 h 7186794"/>
              <a:gd name="connsiteX43" fmla="*/ 6545811 w 10659768"/>
              <a:gd name="connsiteY43" fmla="*/ 6419820 h 7186794"/>
              <a:gd name="connsiteX44" fmla="*/ 6543577 w 10659768"/>
              <a:gd name="connsiteY44" fmla="*/ 6433954 h 7186794"/>
              <a:gd name="connsiteX45" fmla="*/ 6543792 w 10659768"/>
              <a:gd name="connsiteY45" fmla="*/ 6433821 h 7186794"/>
              <a:gd name="connsiteX46" fmla="*/ 6546076 w 10659768"/>
              <a:gd name="connsiteY46" fmla="*/ 6419335 h 7186794"/>
              <a:gd name="connsiteX47" fmla="*/ 6548646 w 10659768"/>
              <a:gd name="connsiteY47" fmla="*/ 6341534 h 7186794"/>
              <a:gd name="connsiteX48" fmla="*/ 8133733 w 10659768"/>
              <a:gd name="connsiteY48" fmla="*/ 6213595 h 7186794"/>
              <a:gd name="connsiteX49" fmla="*/ 8128226 w 10659768"/>
              <a:gd name="connsiteY49" fmla="*/ 6213682 h 7186794"/>
              <a:gd name="connsiteX50" fmla="*/ 7848259 w 10659768"/>
              <a:gd name="connsiteY50" fmla="*/ 6218124 h 7186794"/>
              <a:gd name="connsiteX51" fmla="*/ 7750257 w 10659768"/>
              <a:gd name="connsiteY51" fmla="*/ 6219679 h 7186794"/>
              <a:gd name="connsiteX52" fmla="*/ 7750257 w 10659768"/>
              <a:gd name="connsiteY52" fmla="*/ 6220312 h 7186794"/>
              <a:gd name="connsiteX53" fmla="*/ 8007659 w 10659768"/>
              <a:gd name="connsiteY53" fmla="*/ 6216229 h 7186794"/>
              <a:gd name="connsiteX54" fmla="*/ 8133515 w 10659768"/>
              <a:gd name="connsiteY54" fmla="*/ 6214232 h 7186794"/>
              <a:gd name="connsiteX55" fmla="*/ 7652032 w 10659768"/>
              <a:gd name="connsiteY55" fmla="*/ 6131132 h 7186794"/>
              <a:gd name="connsiteX56" fmla="*/ 7652225 w 10659768"/>
              <a:gd name="connsiteY56" fmla="*/ 6131670 h 7186794"/>
              <a:gd name="connsiteX57" fmla="*/ 7656699 w 10659768"/>
              <a:gd name="connsiteY57" fmla="*/ 6133277 h 7186794"/>
              <a:gd name="connsiteX58" fmla="*/ 7687691 w 10659768"/>
              <a:gd name="connsiteY58" fmla="*/ 6152133 h 7186794"/>
              <a:gd name="connsiteX59" fmla="*/ 7694035 w 10659768"/>
              <a:gd name="connsiteY59" fmla="*/ 6153433 h 7186794"/>
              <a:gd name="connsiteX60" fmla="*/ 7699794 w 10659768"/>
              <a:gd name="connsiteY60" fmla="*/ 6155078 h 7186794"/>
              <a:gd name="connsiteX61" fmla="*/ 7703667 w 10659768"/>
              <a:gd name="connsiteY61" fmla="*/ 6155408 h 7186794"/>
              <a:gd name="connsiteX62" fmla="*/ 7710165 w 10659768"/>
              <a:gd name="connsiteY62" fmla="*/ 6156740 h 7186794"/>
              <a:gd name="connsiteX63" fmla="*/ 7741338 w 10659768"/>
              <a:gd name="connsiteY63" fmla="*/ 6158133 h 7186794"/>
              <a:gd name="connsiteX64" fmla="*/ 7750012 w 10659768"/>
              <a:gd name="connsiteY64" fmla="*/ 6158226 h 7186794"/>
              <a:gd name="connsiteX65" fmla="*/ 7750012 w 10659768"/>
              <a:gd name="connsiteY65" fmla="*/ 6157649 h 7186794"/>
              <a:gd name="connsiteX66" fmla="*/ 7721014 w 10659768"/>
              <a:gd name="connsiteY66" fmla="*/ 6156887 h 7186794"/>
              <a:gd name="connsiteX67" fmla="*/ 7703667 w 10659768"/>
              <a:gd name="connsiteY67" fmla="*/ 6155408 h 7186794"/>
              <a:gd name="connsiteX68" fmla="*/ 7694035 w 10659768"/>
              <a:gd name="connsiteY68" fmla="*/ 6153433 h 7186794"/>
              <a:gd name="connsiteX69" fmla="*/ 7687452 w 10659768"/>
              <a:gd name="connsiteY69" fmla="*/ 6151554 h 7186794"/>
              <a:gd name="connsiteX70" fmla="*/ 7656451 w 10659768"/>
              <a:gd name="connsiteY70" fmla="*/ 6132720 h 7186794"/>
              <a:gd name="connsiteX71" fmla="*/ 8195298 w 10659768"/>
              <a:gd name="connsiteY71" fmla="*/ 6124228 h 7186794"/>
              <a:gd name="connsiteX72" fmla="*/ 8194779 w 10659768"/>
              <a:gd name="connsiteY72" fmla="*/ 6129670 h 7186794"/>
              <a:gd name="connsiteX73" fmla="*/ 8202666 w 10659768"/>
              <a:gd name="connsiteY73" fmla="*/ 6144502 h 7186794"/>
              <a:gd name="connsiteX74" fmla="*/ 8202696 w 10659768"/>
              <a:gd name="connsiteY74" fmla="*/ 6143984 h 7186794"/>
              <a:gd name="connsiteX75" fmla="*/ 8205419 w 10659768"/>
              <a:gd name="connsiteY75" fmla="*/ 6145468 h 7186794"/>
              <a:gd name="connsiteX76" fmla="*/ 8198663 w 10659768"/>
              <a:gd name="connsiteY76" fmla="*/ 6135006 h 7186794"/>
              <a:gd name="connsiteX77" fmla="*/ 7618878 w 10659768"/>
              <a:gd name="connsiteY77" fmla="*/ 6061127 h 7186794"/>
              <a:gd name="connsiteX78" fmla="*/ 7618839 w 10659768"/>
              <a:gd name="connsiteY78" fmla="*/ 6061213 h 7186794"/>
              <a:gd name="connsiteX79" fmla="*/ 7625691 w 10659768"/>
              <a:gd name="connsiteY79" fmla="*/ 6071193 h 7186794"/>
              <a:gd name="connsiteX80" fmla="*/ 7644194 w 10659768"/>
              <a:gd name="connsiteY80" fmla="*/ 6073517 h 7186794"/>
              <a:gd name="connsiteX81" fmla="*/ 7644191 w 10659768"/>
              <a:gd name="connsiteY81" fmla="*/ 6073024 h 7186794"/>
              <a:gd name="connsiteX82" fmla="*/ 7625433 w 10659768"/>
              <a:gd name="connsiteY82" fmla="*/ 6070670 h 7186794"/>
              <a:gd name="connsiteX83" fmla="*/ 8515673 w 10659768"/>
              <a:gd name="connsiteY83" fmla="*/ 6047715 h 7186794"/>
              <a:gd name="connsiteX84" fmla="*/ 8512677 w 10659768"/>
              <a:gd name="connsiteY84" fmla="*/ 6069773 h 7186794"/>
              <a:gd name="connsiteX85" fmla="*/ 8514949 w 10659768"/>
              <a:gd name="connsiteY85" fmla="*/ 6077422 h 7186794"/>
              <a:gd name="connsiteX86" fmla="*/ 8515059 w 10659768"/>
              <a:gd name="connsiteY86" fmla="*/ 6077480 h 7186794"/>
              <a:gd name="connsiteX87" fmla="*/ 8512926 w 10659768"/>
              <a:gd name="connsiteY87" fmla="*/ 6070286 h 7186794"/>
              <a:gd name="connsiteX88" fmla="*/ 8515969 w 10659768"/>
              <a:gd name="connsiteY88" fmla="*/ 6047884 h 7186794"/>
              <a:gd name="connsiteX89" fmla="*/ 9022998 w 10659768"/>
              <a:gd name="connsiteY89" fmla="*/ 6045679 h 7186794"/>
              <a:gd name="connsiteX90" fmla="*/ 9028285 w 10659768"/>
              <a:gd name="connsiteY90" fmla="*/ 6051976 h 7186794"/>
              <a:gd name="connsiteX91" fmla="*/ 9035207 w 10659768"/>
              <a:gd name="connsiteY91" fmla="*/ 6059875 h 7186794"/>
              <a:gd name="connsiteX92" fmla="*/ 9035415 w 10659768"/>
              <a:gd name="connsiteY92" fmla="*/ 6059946 h 7186794"/>
              <a:gd name="connsiteX93" fmla="*/ 9028865 w 10659768"/>
              <a:gd name="connsiteY93" fmla="*/ 6052460 h 7186794"/>
              <a:gd name="connsiteX94" fmla="*/ 9023187 w 10659768"/>
              <a:gd name="connsiteY94" fmla="*/ 6045688 h 7186794"/>
              <a:gd name="connsiteX95" fmla="*/ 6398047 w 10659768"/>
              <a:gd name="connsiteY95" fmla="*/ 6028677 h 7186794"/>
              <a:gd name="connsiteX96" fmla="*/ 6397683 w 10659768"/>
              <a:gd name="connsiteY96" fmla="*/ 6028944 h 7186794"/>
              <a:gd name="connsiteX97" fmla="*/ 6402939 w 10659768"/>
              <a:gd name="connsiteY97" fmla="*/ 6046754 h 7186794"/>
              <a:gd name="connsiteX98" fmla="*/ 6409585 w 10659768"/>
              <a:gd name="connsiteY98" fmla="*/ 6077795 h 7186794"/>
              <a:gd name="connsiteX99" fmla="*/ 6434507 w 10659768"/>
              <a:gd name="connsiteY99" fmla="*/ 6102742 h 7186794"/>
              <a:gd name="connsiteX100" fmla="*/ 6459429 w 10659768"/>
              <a:gd name="connsiteY100" fmla="*/ 6115491 h 7186794"/>
              <a:gd name="connsiteX101" fmla="*/ 6477692 w 10659768"/>
              <a:gd name="connsiteY101" fmla="*/ 6139879 h 7186794"/>
              <a:gd name="connsiteX102" fmla="*/ 6477692 w 10659768"/>
              <a:gd name="connsiteY102" fmla="*/ 6251855 h 7186794"/>
              <a:gd name="connsiteX103" fmla="*/ 6508710 w 10659768"/>
              <a:gd name="connsiteY103" fmla="*/ 6264053 h 7186794"/>
              <a:gd name="connsiteX104" fmla="*/ 6533632 w 10659768"/>
              <a:gd name="connsiteY104" fmla="*/ 6289000 h 7186794"/>
              <a:gd name="connsiteX105" fmla="*/ 6570733 w 10659768"/>
              <a:gd name="connsiteY105" fmla="*/ 6301748 h 7186794"/>
              <a:gd name="connsiteX106" fmla="*/ 6566279 w 10659768"/>
              <a:gd name="connsiteY106" fmla="*/ 6311314 h 7186794"/>
              <a:gd name="connsiteX107" fmla="*/ 6566355 w 10659768"/>
              <a:gd name="connsiteY107" fmla="*/ 6311233 h 7186794"/>
              <a:gd name="connsiteX108" fmla="*/ 6570992 w 10659768"/>
              <a:gd name="connsiteY108" fmla="*/ 6301253 h 7186794"/>
              <a:gd name="connsiteX109" fmla="*/ 6533894 w 10659768"/>
              <a:gd name="connsiteY109" fmla="*/ 6288502 h 7186794"/>
              <a:gd name="connsiteX110" fmla="*/ 6508978 w 10659768"/>
              <a:gd name="connsiteY110" fmla="*/ 6263560 h 7186794"/>
              <a:gd name="connsiteX111" fmla="*/ 6477985 w 10659768"/>
              <a:gd name="connsiteY111" fmla="*/ 6251359 h 7186794"/>
              <a:gd name="connsiteX112" fmla="*/ 6477985 w 10659768"/>
              <a:gd name="connsiteY112" fmla="*/ 6139382 h 7186794"/>
              <a:gd name="connsiteX113" fmla="*/ 6459711 w 10659768"/>
              <a:gd name="connsiteY113" fmla="*/ 6114980 h 7186794"/>
              <a:gd name="connsiteX114" fmla="*/ 6434795 w 10659768"/>
              <a:gd name="connsiteY114" fmla="*/ 6102230 h 7186794"/>
              <a:gd name="connsiteX115" fmla="*/ 6409879 w 10659768"/>
              <a:gd name="connsiteY115" fmla="*/ 6077288 h 7186794"/>
              <a:gd name="connsiteX116" fmla="*/ 6403237 w 10659768"/>
              <a:gd name="connsiteY116" fmla="*/ 6046241 h 7186794"/>
              <a:gd name="connsiteX117" fmla="*/ 8446698 w 10659768"/>
              <a:gd name="connsiteY117" fmla="*/ 6018830 h 7186794"/>
              <a:gd name="connsiteX118" fmla="*/ 8450681 w 10659768"/>
              <a:gd name="connsiteY118" fmla="*/ 6032668 h 7186794"/>
              <a:gd name="connsiteX119" fmla="*/ 8450777 w 10659768"/>
              <a:gd name="connsiteY119" fmla="*/ 6032721 h 7186794"/>
              <a:gd name="connsiteX120" fmla="*/ 8446805 w 10659768"/>
              <a:gd name="connsiteY120" fmla="*/ 6018887 h 7186794"/>
              <a:gd name="connsiteX121" fmla="*/ 7625433 w 10659768"/>
              <a:gd name="connsiteY121" fmla="*/ 5983707 h 7186794"/>
              <a:gd name="connsiteX122" fmla="*/ 7594432 w 10659768"/>
              <a:gd name="connsiteY122" fmla="*/ 5996445 h 7186794"/>
              <a:gd name="connsiteX123" fmla="*/ 7569517 w 10659768"/>
              <a:gd name="connsiteY123" fmla="*/ 6027470 h 7186794"/>
              <a:gd name="connsiteX124" fmla="*/ 7532430 w 10659768"/>
              <a:gd name="connsiteY124" fmla="*/ 6058495 h 7186794"/>
              <a:gd name="connsiteX125" fmla="*/ 7507514 w 10659768"/>
              <a:gd name="connsiteY125" fmla="*/ 6083425 h 7186794"/>
              <a:gd name="connsiteX126" fmla="*/ 7476513 w 10659768"/>
              <a:gd name="connsiteY126" fmla="*/ 6089503 h 7186794"/>
              <a:gd name="connsiteX127" fmla="*/ 7427239 w 10659768"/>
              <a:gd name="connsiteY127" fmla="*/ 6076765 h 7186794"/>
              <a:gd name="connsiteX128" fmla="*/ 7377408 w 10659768"/>
              <a:gd name="connsiteY128" fmla="*/ 6033566 h 7186794"/>
              <a:gd name="connsiteX129" fmla="*/ 7359808 w 10659768"/>
              <a:gd name="connsiteY129" fmla="*/ 6018325 h 7186794"/>
              <a:gd name="connsiteX130" fmla="*/ 7359734 w 10659768"/>
              <a:gd name="connsiteY130" fmla="*/ 6018523 h 7186794"/>
              <a:gd name="connsiteX131" fmla="*/ 7377647 w 10659768"/>
              <a:gd name="connsiteY131" fmla="*/ 6034050 h 7186794"/>
              <a:gd name="connsiteX132" fmla="*/ 7427479 w 10659768"/>
              <a:gd name="connsiteY132" fmla="*/ 6077288 h 7186794"/>
              <a:gd name="connsiteX133" fmla="*/ 7476761 w 10659768"/>
              <a:gd name="connsiteY133" fmla="*/ 6090039 h 7186794"/>
              <a:gd name="connsiteX134" fmla="*/ 7507768 w 10659768"/>
              <a:gd name="connsiteY134" fmla="*/ 6083943 h 7186794"/>
              <a:gd name="connsiteX135" fmla="*/ 7532669 w 10659768"/>
              <a:gd name="connsiteY135" fmla="*/ 6058992 h 7186794"/>
              <a:gd name="connsiteX136" fmla="*/ 7569768 w 10659768"/>
              <a:gd name="connsiteY136" fmla="*/ 6027945 h 7186794"/>
              <a:gd name="connsiteX137" fmla="*/ 7594684 w 10659768"/>
              <a:gd name="connsiteY137" fmla="*/ 5996908 h 7186794"/>
              <a:gd name="connsiteX138" fmla="*/ 7625691 w 10659768"/>
              <a:gd name="connsiteY138" fmla="*/ 5984157 h 7186794"/>
              <a:gd name="connsiteX139" fmla="*/ 7632622 w 10659768"/>
              <a:gd name="connsiteY139" fmla="*/ 5992715 h 7186794"/>
              <a:gd name="connsiteX140" fmla="*/ 7632602 w 10659768"/>
              <a:gd name="connsiteY140" fmla="*/ 5992545 h 7186794"/>
              <a:gd name="connsiteX141" fmla="*/ 7625433 w 10659768"/>
              <a:gd name="connsiteY141" fmla="*/ 5983707 h 7186794"/>
              <a:gd name="connsiteX142" fmla="*/ 6444792 w 10659768"/>
              <a:gd name="connsiteY142" fmla="*/ 5977176 h 7186794"/>
              <a:gd name="connsiteX143" fmla="*/ 6444125 w 10659768"/>
              <a:gd name="connsiteY143" fmla="*/ 5977340 h 7186794"/>
              <a:gd name="connsiteX144" fmla="*/ 6471894 w 10659768"/>
              <a:gd name="connsiteY144" fmla="*/ 5984157 h 7186794"/>
              <a:gd name="connsiteX145" fmla="*/ 6493171 w 10659768"/>
              <a:gd name="connsiteY145" fmla="*/ 5981373 h 7186794"/>
              <a:gd name="connsiteX146" fmla="*/ 6472792 w 10659768"/>
              <a:gd name="connsiteY146" fmla="*/ 5984025 h 7186794"/>
              <a:gd name="connsiteX147" fmla="*/ 6444792 w 10659768"/>
              <a:gd name="connsiteY147" fmla="*/ 5977176 h 7186794"/>
              <a:gd name="connsiteX148" fmla="*/ 8295231 w 10659768"/>
              <a:gd name="connsiteY148" fmla="*/ 5951888 h 7186794"/>
              <a:gd name="connsiteX149" fmla="*/ 8295245 w 10659768"/>
              <a:gd name="connsiteY149" fmla="*/ 5952087 h 7186794"/>
              <a:gd name="connsiteX150" fmla="*/ 8311936 w 10659768"/>
              <a:gd name="connsiteY150" fmla="*/ 5965543 h 7186794"/>
              <a:gd name="connsiteX151" fmla="*/ 8317283 w 10659768"/>
              <a:gd name="connsiteY151" fmla="*/ 5972170 h 7186794"/>
              <a:gd name="connsiteX152" fmla="*/ 8317318 w 10659768"/>
              <a:gd name="connsiteY152" fmla="*/ 5972058 h 7186794"/>
              <a:gd name="connsiteX153" fmla="*/ 8311810 w 10659768"/>
              <a:gd name="connsiteY153" fmla="*/ 5965238 h 7186794"/>
              <a:gd name="connsiteX154" fmla="*/ 6552481 w 10659768"/>
              <a:gd name="connsiteY154" fmla="*/ 5949972 h 7186794"/>
              <a:gd name="connsiteX155" fmla="*/ 6551553 w 10659768"/>
              <a:gd name="connsiteY155" fmla="*/ 5950062 h 7186794"/>
              <a:gd name="connsiteX156" fmla="*/ 6578762 w 10659768"/>
              <a:gd name="connsiteY156" fmla="*/ 5952343 h 7186794"/>
              <a:gd name="connsiteX157" fmla="*/ 6602000 w 10659768"/>
              <a:gd name="connsiteY157" fmla="*/ 5959206 h 7186794"/>
              <a:gd name="connsiteX158" fmla="*/ 6625317 w 10659768"/>
              <a:gd name="connsiteY158" fmla="*/ 5963435 h 7186794"/>
              <a:gd name="connsiteX159" fmla="*/ 6625645 w 10659768"/>
              <a:gd name="connsiteY159" fmla="*/ 5963189 h 7186794"/>
              <a:gd name="connsiteX160" fmla="*/ 6603069 w 10659768"/>
              <a:gd name="connsiteY160" fmla="*/ 5959107 h 7186794"/>
              <a:gd name="connsiteX161" fmla="*/ 6552481 w 10659768"/>
              <a:gd name="connsiteY161" fmla="*/ 5949972 h 7186794"/>
              <a:gd name="connsiteX162" fmla="*/ 8939365 w 10659768"/>
              <a:gd name="connsiteY162" fmla="*/ 5941262 h 7186794"/>
              <a:gd name="connsiteX163" fmla="*/ 8940876 w 10659768"/>
              <a:gd name="connsiteY163" fmla="*/ 5942588 h 7186794"/>
              <a:gd name="connsiteX164" fmla="*/ 8951790 w 10659768"/>
              <a:gd name="connsiteY164" fmla="*/ 5953997 h 7186794"/>
              <a:gd name="connsiteX165" fmla="*/ 8954399 w 10659768"/>
              <a:gd name="connsiteY165" fmla="*/ 5958902 h 7186794"/>
              <a:gd name="connsiteX166" fmla="*/ 8953922 w 10659768"/>
              <a:gd name="connsiteY166" fmla="*/ 5968848 h 7186794"/>
              <a:gd name="connsiteX167" fmla="*/ 8953283 w 10659768"/>
              <a:gd name="connsiteY167" fmla="*/ 5970635 h 7186794"/>
              <a:gd name="connsiteX168" fmla="*/ 8953283 w 10659768"/>
              <a:gd name="connsiteY168" fmla="*/ 6013841 h 7186794"/>
              <a:gd name="connsiteX169" fmla="*/ 8955360 w 10659768"/>
              <a:gd name="connsiteY169" fmla="*/ 6032598 h 7186794"/>
              <a:gd name="connsiteX170" fmla="*/ 8955877 w 10659768"/>
              <a:gd name="connsiteY170" fmla="*/ 6032887 h 7186794"/>
              <a:gd name="connsiteX171" fmla="*/ 8953821 w 10659768"/>
              <a:gd name="connsiteY171" fmla="*/ 6014241 h 7186794"/>
              <a:gd name="connsiteX172" fmla="*/ 8953821 w 10659768"/>
              <a:gd name="connsiteY172" fmla="*/ 5970954 h 7186794"/>
              <a:gd name="connsiteX173" fmla="*/ 8953922 w 10659768"/>
              <a:gd name="connsiteY173" fmla="*/ 5968848 h 7186794"/>
              <a:gd name="connsiteX174" fmla="*/ 8956240 w 10659768"/>
              <a:gd name="connsiteY174" fmla="*/ 5962364 h 7186794"/>
              <a:gd name="connsiteX175" fmla="*/ 8954399 w 10659768"/>
              <a:gd name="connsiteY175" fmla="*/ 5958902 h 7186794"/>
              <a:gd name="connsiteX176" fmla="*/ 8954498 w 10659768"/>
              <a:gd name="connsiteY176" fmla="*/ 5956829 h 7186794"/>
              <a:gd name="connsiteX177" fmla="*/ 8951790 w 10659768"/>
              <a:gd name="connsiteY177" fmla="*/ 5953997 h 7186794"/>
              <a:gd name="connsiteX178" fmla="*/ 8949962 w 10659768"/>
              <a:gd name="connsiteY178" fmla="*/ 5950561 h 7186794"/>
              <a:gd name="connsiteX179" fmla="*/ 8940876 w 10659768"/>
              <a:gd name="connsiteY179" fmla="*/ 5942588 h 7186794"/>
              <a:gd name="connsiteX180" fmla="*/ 8939643 w 10659768"/>
              <a:gd name="connsiteY180" fmla="*/ 5941299 h 7186794"/>
              <a:gd name="connsiteX181" fmla="*/ 6397944 w 10659768"/>
              <a:gd name="connsiteY181" fmla="*/ 5940833 h 7186794"/>
              <a:gd name="connsiteX182" fmla="*/ 6366902 w 10659768"/>
              <a:gd name="connsiteY182" fmla="*/ 5946928 h 7186794"/>
              <a:gd name="connsiteX183" fmla="*/ 6351588 w 10659768"/>
              <a:gd name="connsiteY183" fmla="*/ 5951566 h 7186794"/>
              <a:gd name="connsiteX184" fmla="*/ 6351113 w 10659768"/>
              <a:gd name="connsiteY184" fmla="*/ 5951995 h 7186794"/>
              <a:gd name="connsiteX185" fmla="*/ 6365838 w 10659768"/>
              <a:gd name="connsiteY185" fmla="*/ 5947526 h 7186794"/>
              <a:gd name="connsiteX186" fmla="*/ 6396856 w 10659768"/>
              <a:gd name="connsiteY186" fmla="*/ 5941431 h 7186794"/>
              <a:gd name="connsiteX187" fmla="*/ 6415681 w 10659768"/>
              <a:gd name="connsiteY187" fmla="*/ 5984671 h 7186794"/>
              <a:gd name="connsiteX188" fmla="*/ 6424811 w 10659768"/>
              <a:gd name="connsiteY188" fmla="*/ 6000179 h 7186794"/>
              <a:gd name="connsiteX189" fmla="*/ 6425107 w 10659768"/>
              <a:gd name="connsiteY189" fmla="*/ 5999676 h 7186794"/>
              <a:gd name="connsiteX190" fmla="*/ 6415970 w 10659768"/>
              <a:gd name="connsiteY190" fmla="*/ 5984157 h 7186794"/>
              <a:gd name="connsiteX191" fmla="*/ 6416768 w 10659768"/>
              <a:gd name="connsiteY191" fmla="*/ 5983961 h 7186794"/>
              <a:gd name="connsiteX192" fmla="*/ 6407372 w 10659768"/>
              <a:gd name="connsiteY192" fmla="*/ 5960148 h 7186794"/>
              <a:gd name="connsiteX193" fmla="*/ 6397944 w 10659768"/>
              <a:gd name="connsiteY193" fmla="*/ 5940833 h 7186794"/>
              <a:gd name="connsiteX194" fmla="*/ 8431863 w 10659768"/>
              <a:gd name="connsiteY194" fmla="*/ 5939700 h 7186794"/>
              <a:gd name="connsiteX195" fmla="*/ 8431957 w 10659768"/>
              <a:gd name="connsiteY195" fmla="*/ 5951225 h 7186794"/>
              <a:gd name="connsiteX196" fmla="*/ 8433347 w 10659768"/>
              <a:gd name="connsiteY196" fmla="*/ 5990360 h 7186794"/>
              <a:gd name="connsiteX197" fmla="*/ 8434544 w 10659768"/>
              <a:gd name="connsiteY197" fmla="*/ 6001565 h 7186794"/>
              <a:gd name="connsiteX198" fmla="*/ 8434628 w 10659768"/>
              <a:gd name="connsiteY198" fmla="*/ 6002622 h 7186794"/>
              <a:gd name="connsiteX199" fmla="*/ 8434672 w 10659768"/>
              <a:gd name="connsiteY199" fmla="*/ 6002768 h 7186794"/>
              <a:gd name="connsiteX200" fmla="*/ 8435124 w 10659768"/>
              <a:gd name="connsiteY200" fmla="*/ 6006993 h 7186794"/>
              <a:gd name="connsiteX201" fmla="*/ 8437943 w 10659768"/>
              <a:gd name="connsiteY201" fmla="*/ 6013841 h 7186794"/>
              <a:gd name="connsiteX202" fmla="*/ 8438043 w 10659768"/>
              <a:gd name="connsiteY202" fmla="*/ 6013895 h 7186794"/>
              <a:gd name="connsiteX203" fmla="*/ 8434672 w 10659768"/>
              <a:gd name="connsiteY203" fmla="*/ 6002768 h 7186794"/>
              <a:gd name="connsiteX204" fmla="*/ 8434544 w 10659768"/>
              <a:gd name="connsiteY204" fmla="*/ 6001565 h 7186794"/>
              <a:gd name="connsiteX205" fmla="*/ 8433143 w 10659768"/>
              <a:gd name="connsiteY205" fmla="*/ 5983994 h 7186794"/>
              <a:gd name="connsiteX206" fmla="*/ 8432060 w 10659768"/>
              <a:gd name="connsiteY206" fmla="*/ 5939877 h 7186794"/>
              <a:gd name="connsiteX207" fmla="*/ 8038819 w 10659768"/>
              <a:gd name="connsiteY207" fmla="*/ 5922822 h 7186794"/>
              <a:gd name="connsiteX208" fmla="*/ 8038999 w 10659768"/>
              <a:gd name="connsiteY208" fmla="*/ 5923471 h 7186794"/>
              <a:gd name="connsiteX209" fmla="*/ 8066125 w 10659768"/>
              <a:gd name="connsiteY209" fmla="*/ 5928316 h 7186794"/>
              <a:gd name="connsiteX210" fmla="*/ 8103228 w 10659768"/>
              <a:gd name="connsiteY210" fmla="*/ 5965437 h 7186794"/>
              <a:gd name="connsiteX211" fmla="*/ 8153043 w 10659768"/>
              <a:gd name="connsiteY211" fmla="*/ 5989803 h 7186794"/>
              <a:gd name="connsiteX212" fmla="*/ 8184060 w 10659768"/>
              <a:gd name="connsiteY212" fmla="*/ 6027470 h 7186794"/>
              <a:gd name="connsiteX213" fmla="*/ 8194228 w 10659768"/>
              <a:gd name="connsiteY213" fmla="*/ 6039730 h 7186794"/>
              <a:gd name="connsiteX214" fmla="*/ 8208831 w 10659768"/>
              <a:gd name="connsiteY214" fmla="*/ 6052288 h 7186794"/>
              <a:gd name="connsiteX215" fmla="*/ 8208846 w 10659768"/>
              <a:gd name="connsiteY215" fmla="*/ 6051976 h 7186794"/>
              <a:gd name="connsiteX216" fmla="*/ 8183920 w 10659768"/>
              <a:gd name="connsiteY216" fmla="*/ 6027004 h 7186794"/>
              <a:gd name="connsiteX217" fmla="*/ 8152896 w 10659768"/>
              <a:gd name="connsiteY217" fmla="*/ 5989269 h 7186794"/>
              <a:gd name="connsiteX218" fmla="*/ 8103054 w 10659768"/>
              <a:gd name="connsiteY218" fmla="*/ 5964849 h 7186794"/>
              <a:gd name="connsiteX219" fmla="*/ 8065943 w 10659768"/>
              <a:gd name="connsiteY219" fmla="*/ 5927671 h 7186794"/>
              <a:gd name="connsiteX220" fmla="*/ 8049724 w 10659768"/>
              <a:gd name="connsiteY220" fmla="*/ 5928155 h 7186794"/>
              <a:gd name="connsiteX221" fmla="*/ 8414874 w 10659768"/>
              <a:gd name="connsiteY221" fmla="*/ 5900841 h 7186794"/>
              <a:gd name="connsiteX222" fmla="*/ 8419677 w 10659768"/>
              <a:gd name="connsiteY222" fmla="*/ 5914703 h 7186794"/>
              <a:gd name="connsiteX223" fmla="*/ 8423278 w 10659768"/>
              <a:gd name="connsiteY223" fmla="*/ 5931943 h 7186794"/>
              <a:gd name="connsiteX224" fmla="*/ 8423457 w 10659768"/>
              <a:gd name="connsiteY224" fmla="*/ 5932103 h 7186794"/>
              <a:gd name="connsiteX225" fmla="*/ 8419874 w 10659768"/>
              <a:gd name="connsiteY225" fmla="*/ 5914904 h 7186794"/>
              <a:gd name="connsiteX226" fmla="*/ 8415025 w 10659768"/>
              <a:gd name="connsiteY226" fmla="*/ 5900894 h 7186794"/>
              <a:gd name="connsiteX227" fmla="*/ 8035114 w 10659768"/>
              <a:gd name="connsiteY227" fmla="*/ 5878380 h 7186794"/>
              <a:gd name="connsiteX228" fmla="*/ 8035124 w 10659768"/>
              <a:gd name="connsiteY228" fmla="*/ 5878457 h 7186794"/>
              <a:gd name="connsiteX229" fmla="*/ 8039484 w 10659768"/>
              <a:gd name="connsiteY229" fmla="*/ 5893083 h 7186794"/>
              <a:gd name="connsiteX230" fmla="*/ 8039493 w 10659768"/>
              <a:gd name="connsiteY230" fmla="*/ 5893055 h 7186794"/>
              <a:gd name="connsiteX231" fmla="*/ 5136641 w 10659768"/>
              <a:gd name="connsiteY231" fmla="*/ 5870585 h 7186794"/>
              <a:gd name="connsiteX232" fmla="*/ 5120062 w 10659768"/>
              <a:gd name="connsiteY232" fmla="*/ 5871776 h 7186794"/>
              <a:gd name="connsiteX233" fmla="*/ 5070236 w 10659768"/>
              <a:gd name="connsiteY233" fmla="*/ 5890588 h 7186794"/>
              <a:gd name="connsiteX234" fmla="*/ 5066623 w 10659768"/>
              <a:gd name="connsiteY234" fmla="*/ 5892561 h 7186794"/>
              <a:gd name="connsiteX235" fmla="*/ 5055072 w 10659768"/>
              <a:gd name="connsiteY235" fmla="*/ 5896654 h 7186794"/>
              <a:gd name="connsiteX236" fmla="*/ 5042484 w 10659768"/>
              <a:gd name="connsiteY236" fmla="*/ 5897712 h 7186794"/>
              <a:gd name="connsiteX237" fmla="*/ 5014313 w 10659768"/>
              <a:gd name="connsiteY237" fmla="*/ 5909399 h 7186794"/>
              <a:gd name="connsiteX238" fmla="*/ 5014204 w 10659768"/>
              <a:gd name="connsiteY238" fmla="*/ 5909860 h 7186794"/>
              <a:gd name="connsiteX239" fmla="*/ 5024270 w 10659768"/>
              <a:gd name="connsiteY239" fmla="*/ 5901284 h 7186794"/>
              <a:gd name="connsiteX240" fmla="*/ 5050894 w 10659768"/>
              <a:gd name="connsiteY240" fmla="*/ 5898134 h 7186794"/>
              <a:gd name="connsiteX241" fmla="*/ 5055072 w 10659768"/>
              <a:gd name="connsiteY241" fmla="*/ 5896654 h 7186794"/>
              <a:gd name="connsiteX242" fmla="*/ 5059865 w 10659768"/>
              <a:gd name="connsiteY242" fmla="*/ 5896251 h 7186794"/>
              <a:gd name="connsiteX243" fmla="*/ 5066623 w 10659768"/>
              <a:gd name="connsiteY243" fmla="*/ 5892561 h 7186794"/>
              <a:gd name="connsiteX244" fmla="*/ 5069510 w 10659768"/>
              <a:gd name="connsiteY244" fmla="*/ 5891538 h 7186794"/>
              <a:gd name="connsiteX245" fmla="*/ 5119354 w 10659768"/>
              <a:gd name="connsiteY245" fmla="*/ 5872694 h 7186794"/>
              <a:gd name="connsiteX246" fmla="*/ 5136129 w 10659768"/>
              <a:gd name="connsiteY246" fmla="*/ 5871487 h 7186794"/>
              <a:gd name="connsiteX247" fmla="*/ 8375991 w 10659768"/>
              <a:gd name="connsiteY247" fmla="*/ 5864947 h 7186794"/>
              <a:gd name="connsiteX248" fmla="*/ 8386122 w 10659768"/>
              <a:gd name="connsiteY248" fmla="*/ 5885145 h 7186794"/>
              <a:gd name="connsiteX249" fmla="*/ 8386277 w 10659768"/>
              <a:gd name="connsiteY249" fmla="*/ 5885257 h 7186794"/>
              <a:gd name="connsiteX250" fmla="*/ 8376120 w 10659768"/>
              <a:gd name="connsiteY250" fmla="*/ 5864964 h 7186794"/>
              <a:gd name="connsiteX251" fmla="*/ 8872502 w 10659768"/>
              <a:gd name="connsiteY251" fmla="*/ 5864889 h 7186794"/>
              <a:gd name="connsiteX252" fmla="*/ 8882354 w 10659768"/>
              <a:gd name="connsiteY252" fmla="*/ 5873599 h 7186794"/>
              <a:gd name="connsiteX253" fmla="*/ 8892942 w 10659768"/>
              <a:gd name="connsiteY253" fmla="*/ 5892346 h 7186794"/>
              <a:gd name="connsiteX254" fmla="*/ 8896960 w 10659768"/>
              <a:gd name="connsiteY254" fmla="*/ 5915710 h 7186794"/>
              <a:gd name="connsiteX255" fmla="*/ 8897380 w 10659768"/>
              <a:gd name="connsiteY255" fmla="*/ 5920792 h 7186794"/>
              <a:gd name="connsiteX256" fmla="*/ 8903534 w 10659768"/>
              <a:gd name="connsiteY256" fmla="*/ 5934987 h 7186794"/>
              <a:gd name="connsiteX257" fmla="*/ 8903966 w 10659768"/>
              <a:gd name="connsiteY257" fmla="*/ 5935068 h 7186794"/>
              <a:gd name="connsiteX258" fmla="*/ 8897871 w 10659768"/>
              <a:gd name="connsiteY258" fmla="*/ 5921009 h 7186794"/>
              <a:gd name="connsiteX259" fmla="*/ 8896960 w 10659768"/>
              <a:gd name="connsiteY259" fmla="*/ 5915710 h 7186794"/>
              <a:gd name="connsiteX260" fmla="*/ 8895386 w 10659768"/>
              <a:gd name="connsiteY260" fmla="*/ 5896673 h 7186794"/>
              <a:gd name="connsiteX261" fmla="*/ 8892942 w 10659768"/>
              <a:gd name="connsiteY261" fmla="*/ 5892346 h 7186794"/>
              <a:gd name="connsiteX262" fmla="*/ 8892265 w 10659768"/>
              <a:gd name="connsiteY262" fmla="*/ 5888408 h 7186794"/>
              <a:gd name="connsiteX263" fmla="*/ 8872945 w 10659768"/>
              <a:gd name="connsiteY263" fmla="*/ 5864964 h 7186794"/>
              <a:gd name="connsiteX264" fmla="*/ 6873335 w 10659768"/>
              <a:gd name="connsiteY264" fmla="*/ 5859219 h 7186794"/>
              <a:gd name="connsiteX265" fmla="*/ 6872997 w 10659768"/>
              <a:gd name="connsiteY265" fmla="*/ 5859327 h 7186794"/>
              <a:gd name="connsiteX266" fmla="*/ 6879928 w 10659768"/>
              <a:gd name="connsiteY266" fmla="*/ 5860068 h 7186794"/>
              <a:gd name="connsiteX267" fmla="*/ 6893770 w 10659768"/>
              <a:gd name="connsiteY267" fmla="*/ 5866074 h 7186794"/>
              <a:gd name="connsiteX268" fmla="*/ 6924009 w 10659768"/>
              <a:gd name="connsiteY268" fmla="*/ 5866835 h 7186794"/>
              <a:gd name="connsiteX269" fmla="*/ 6924088 w 10659768"/>
              <a:gd name="connsiteY269" fmla="*/ 5866795 h 7186794"/>
              <a:gd name="connsiteX270" fmla="*/ 6895234 w 10659768"/>
              <a:gd name="connsiteY270" fmla="*/ 5866068 h 7186794"/>
              <a:gd name="connsiteX271" fmla="*/ 6873335 w 10659768"/>
              <a:gd name="connsiteY271" fmla="*/ 5859219 h 7186794"/>
              <a:gd name="connsiteX272" fmla="*/ 8817005 w 10659768"/>
              <a:gd name="connsiteY272" fmla="*/ 5852755 h 7186794"/>
              <a:gd name="connsiteX273" fmla="*/ 8816977 w 10659768"/>
              <a:gd name="connsiteY273" fmla="*/ 5852787 h 7186794"/>
              <a:gd name="connsiteX274" fmla="*/ 8824659 w 10659768"/>
              <a:gd name="connsiteY274" fmla="*/ 5854758 h 7186794"/>
              <a:gd name="connsiteX275" fmla="*/ 8836493 w 10659768"/>
              <a:gd name="connsiteY275" fmla="*/ 5872612 h 7186794"/>
              <a:gd name="connsiteX276" fmla="*/ 8836803 w 10659768"/>
              <a:gd name="connsiteY276" fmla="*/ 5872509 h 7186794"/>
              <a:gd name="connsiteX277" fmla="*/ 8831547 w 10659768"/>
              <a:gd name="connsiteY277" fmla="*/ 5864408 h 7186794"/>
              <a:gd name="connsiteX278" fmla="*/ 8817005 w 10659768"/>
              <a:gd name="connsiteY278" fmla="*/ 5852755 h 7186794"/>
              <a:gd name="connsiteX279" fmla="*/ 7365237 w 10659768"/>
              <a:gd name="connsiteY279" fmla="*/ 5840789 h 7186794"/>
              <a:gd name="connsiteX280" fmla="*/ 7303235 w 10659768"/>
              <a:gd name="connsiteY280" fmla="*/ 5853527 h 7186794"/>
              <a:gd name="connsiteX281" fmla="*/ 7267385 w 10659768"/>
              <a:gd name="connsiteY281" fmla="*/ 5853534 h 7186794"/>
              <a:gd name="connsiteX282" fmla="*/ 7240796 w 10659768"/>
              <a:gd name="connsiteY282" fmla="*/ 5853527 h 7186794"/>
              <a:gd name="connsiteX283" fmla="*/ 7240899 w 10659768"/>
              <a:gd name="connsiteY283" fmla="*/ 5853873 h 7186794"/>
              <a:gd name="connsiteX284" fmla="*/ 7303464 w 10659768"/>
              <a:gd name="connsiteY284" fmla="*/ 5853873 h 7186794"/>
              <a:gd name="connsiteX285" fmla="*/ 7365479 w 10659768"/>
              <a:gd name="connsiteY285" fmla="*/ 5841123 h 7186794"/>
              <a:gd name="connsiteX286" fmla="*/ 7374526 w 10659768"/>
              <a:gd name="connsiteY286" fmla="*/ 5845738 h 7186794"/>
              <a:gd name="connsiteX287" fmla="*/ 7374376 w 10659768"/>
              <a:gd name="connsiteY287" fmla="*/ 5845445 h 7186794"/>
              <a:gd name="connsiteX288" fmla="*/ 7365237 w 10659768"/>
              <a:gd name="connsiteY288" fmla="*/ 5840789 h 7186794"/>
              <a:gd name="connsiteX289" fmla="*/ 6988368 w 10659768"/>
              <a:gd name="connsiteY289" fmla="*/ 5828970 h 7186794"/>
              <a:gd name="connsiteX290" fmla="*/ 6987887 w 10659768"/>
              <a:gd name="connsiteY290" fmla="*/ 5829081 h 7186794"/>
              <a:gd name="connsiteX291" fmla="*/ 7009341 w 10659768"/>
              <a:gd name="connsiteY291" fmla="*/ 5831978 h 7186794"/>
              <a:gd name="connsiteX292" fmla="*/ 7009433 w 10659768"/>
              <a:gd name="connsiteY292" fmla="*/ 5831811 h 7186794"/>
              <a:gd name="connsiteX293" fmla="*/ 6179493 w 10659768"/>
              <a:gd name="connsiteY293" fmla="*/ 5825467 h 7186794"/>
              <a:gd name="connsiteX294" fmla="*/ 6179781 w 10659768"/>
              <a:gd name="connsiteY294" fmla="*/ 5829455 h 7186794"/>
              <a:gd name="connsiteX295" fmla="*/ 6198607 w 10659768"/>
              <a:gd name="connsiteY295" fmla="*/ 5854401 h 7186794"/>
              <a:gd name="connsiteX296" fmla="*/ 6241804 w 10659768"/>
              <a:gd name="connsiteY296" fmla="*/ 5879340 h 7186794"/>
              <a:gd name="connsiteX297" fmla="*/ 6247888 w 10659768"/>
              <a:gd name="connsiteY297" fmla="*/ 5916484 h 7186794"/>
              <a:gd name="connsiteX298" fmla="*/ 6278906 w 10659768"/>
              <a:gd name="connsiteY298" fmla="*/ 5922579 h 7186794"/>
              <a:gd name="connsiteX299" fmla="*/ 6297731 w 10659768"/>
              <a:gd name="connsiteY299" fmla="*/ 5953621 h 7186794"/>
              <a:gd name="connsiteX300" fmla="*/ 6334833 w 10659768"/>
              <a:gd name="connsiteY300" fmla="*/ 5966377 h 7186794"/>
              <a:gd name="connsiteX301" fmla="*/ 6335505 w 10659768"/>
              <a:gd name="connsiteY301" fmla="*/ 5965769 h 7186794"/>
              <a:gd name="connsiteX302" fmla="*/ 6324124 w 10659768"/>
              <a:gd name="connsiteY302" fmla="*/ 5966334 h 7186794"/>
              <a:gd name="connsiteX303" fmla="*/ 6298710 w 10659768"/>
              <a:gd name="connsiteY303" fmla="*/ 5953022 h 7186794"/>
              <a:gd name="connsiteX304" fmla="*/ 6279861 w 10659768"/>
              <a:gd name="connsiteY304" fmla="*/ 5922009 h 7186794"/>
              <a:gd name="connsiteX305" fmla="*/ 6248819 w 10659768"/>
              <a:gd name="connsiteY305" fmla="*/ 5915915 h 7186794"/>
              <a:gd name="connsiteX306" fmla="*/ 6242718 w 10659768"/>
              <a:gd name="connsiteY306" fmla="*/ 5878807 h 7186794"/>
              <a:gd name="connsiteX307" fmla="*/ 6199475 w 10659768"/>
              <a:gd name="connsiteY307" fmla="*/ 5853889 h 7186794"/>
              <a:gd name="connsiteX308" fmla="*/ 6180626 w 10659768"/>
              <a:gd name="connsiteY308" fmla="*/ 5828970 h 7186794"/>
              <a:gd name="connsiteX309" fmla="*/ 6665161 w 10659768"/>
              <a:gd name="connsiteY309" fmla="*/ 5816781 h 7186794"/>
              <a:gd name="connsiteX310" fmla="*/ 6665099 w 10659768"/>
              <a:gd name="connsiteY310" fmla="*/ 5816815 h 7186794"/>
              <a:gd name="connsiteX311" fmla="*/ 6691131 w 10659768"/>
              <a:gd name="connsiteY311" fmla="*/ 5818808 h 7186794"/>
              <a:gd name="connsiteX312" fmla="*/ 6695007 w 10659768"/>
              <a:gd name="connsiteY312" fmla="*/ 5835027 h 7186794"/>
              <a:gd name="connsiteX313" fmla="*/ 6719923 w 10659768"/>
              <a:gd name="connsiteY313" fmla="*/ 5866074 h 7186794"/>
              <a:gd name="connsiteX314" fmla="*/ 6750931 w 10659768"/>
              <a:gd name="connsiteY314" fmla="*/ 5909862 h 7186794"/>
              <a:gd name="connsiteX315" fmla="*/ 6768923 w 10659768"/>
              <a:gd name="connsiteY315" fmla="*/ 5924767 h 7186794"/>
              <a:gd name="connsiteX316" fmla="*/ 6769675 w 10659768"/>
              <a:gd name="connsiteY316" fmla="*/ 5924259 h 7186794"/>
              <a:gd name="connsiteX317" fmla="*/ 6752201 w 10659768"/>
              <a:gd name="connsiteY317" fmla="*/ 5909820 h 7186794"/>
              <a:gd name="connsiteX318" fmla="*/ 6721152 w 10659768"/>
              <a:gd name="connsiteY318" fmla="*/ 5866068 h 7186794"/>
              <a:gd name="connsiteX319" fmla="*/ 6696210 w 10659768"/>
              <a:gd name="connsiteY319" fmla="*/ 5835065 h 7186794"/>
              <a:gd name="connsiteX320" fmla="*/ 6665161 w 10659768"/>
              <a:gd name="connsiteY320" fmla="*/ 5816781 h 7186794"/>
              <a:gd name="connsiteX321" fmla="*/ 7193081 w 10659768"/>
              <a:gd name="connsiteY321" fmla="*/ 5781587 h 7186794"/>
              <a:gd name="connsiteX322" fmla="*/ 7193224 w 10659768"/>
              <a:gd name="connsiteY322" fmla="*/ 5781805 h 7186794"/>
              <a:gd name="connsiteX323" fmla="*/ 7216413 w 10659768"/>
              <a:gd name="connsiteY323" fmla="*/ 5797791 h 7186794"/>
              <a:gd name="connsiteX324" fmla="*/ 7216301 w 10659768"/>
              <a:gd name="connsiteY324" fmla="*/ 5797590 h 7186794"/>
              <a:gd name="connsiteX325" fmla="*/ 7032249 w 10659768"/>
              <a:gd name="connsiteY325" fmla="*/ 5761429 h 7186794"/>
              <a:gd name="connsiteX326" fmla="*/ 7032928 w 10659768"/>
              <a:gd name="connsiteY326" fmla="*/ 5766182 h 7186794"/>
              <a:gd name="connsiteX327" fmla="*/ 7036859 w 10659768"/>
              <a:gd name="connsiteY327" fmla="*/ 5766743 h 7186794"/>
              <a:gd name="connsiteX328" fmla="*/ 7040365 w 10659768"/>
              <a:gd name="connsiteY328" fmla="*/ 5765415 h 7186794"/>
              <a:gd name="connsiteX329" fmla="*/ 8953355 w 10659768"/>
              <a:gd name="connsiteY329" fmla="*/ 5760402 h 7186794"/>
              <a:gd name="connsiteX330" fmla="*/ 8953355 w 10659768"/>
              <a:gd name="connsiteY330" fmla="*/ 5814149 h 7186794"/>
              <a:gd name="connsiteX331" fmla="*/ 8953355 w 10659768"/>
              <a:gd name="connsiteY331" fmla="*/ 5840196 h 7186794"/>
              <a:gd name="connsiteX332" fmla="*/ 8953821 w 10659768"/>
              <a:gd name="connsiteY332" fmla="*/ 5839992 h 7186794"/>
              <a:gd name="connsiteX333" fmla="*/ 8953821 w 10659768"/>
              <a:gd name="connsiteY333" fmla="*/ 5786084 h 7186794"/>
              <a:gd name="connsiteX334" fmla="*/ 8953821 w 10659768"/>
              <a:gd name="connsiteY334" fmla="*/ 5760518 h 7186794"/>
              <a:gd name="connsiteX335" fmla="*/ 5662843 w 10659768"/>
              <a:gd name="connsiteY335" fmla="*/ 5753396 h 7186794"/>
              <a:gd name="connsiteX336" fmla="*/ 5661744 w 10659768"/>
              <a:gd name="connsiteY336" fmla="*/ 5754895 h 7186794"/>
              <a:gd name="connsiteX337" fmla="*/ 5670879 w 10659768"/>
              <a:gd name="connsiteY337" fmla="*/ 5767371 h 7186794"/>
              <a:gd name="connsiteX338" fmla="*/ 5695800 w 10659768"/>
              <a:gd name="connsiteY338" fmla="*/ 5804508 h 7186794"/>
              <a:gd name="connsiteX339" fmla="*/ 5720722 w 10659768"/>
              <a:gd name="connsiteY339" fmla="*/ 5810603 h 7186794"/>
              <a:gd name="connsiteX340" fmla="*/ 5745644 w 10659768"/>
              <a:gd name="connsiteY340" fmla="*/ 5792310 h 7186794"/>
              <a:gd name="connsiteX341" fmla="*/ 5759350 w 10659768"/>
              <a:gd name="connsiteY341" fmla="*/ 5788500 h 7186794"/>
              <a:gd name="connsiteX342" fmla="*/ 5760283 w 10659768"/>
              <a:gd name="connsiteY342" fmla="*/ 5786789 h 7186794"/>
              <a:gd name="connsiteX343" fmla="*/ 5746594 w 10659768"/>
              <a:gd name="connsiteY343" fmla="*/ 5790593 h 7186794"/>
              <a:gd name="connsiteX344" fmla="*/ 5721675 w 10659768"/>
              <a:gd name="connsiteY344" fmla="*/ 5808870 h 7186794"/>
              <a:gd name="connsiteX345" fmla="*/ 5696756 w 10659768"/>
              <a:gd name="connsiteY345" fmla="*/ 5802780 h 7186794"/>
              <a:gd name="connsiteX346" fmla="*/ 5671837 w 10659768"/>
              <a:gd name="connsiteY346" fmla="*/ 5765664 h 7186794"/>
              <a:gd name="connsiteX347" fmla="*/ 5788648 w 10659768"/>
              <a:gd name="connsiteY347" fmla="*/ 5745844 h 7186794"/>
              <a:gd name="connsiteX348" fmla="*/ 5777607 w 10659768"/>
              <a:gd name="connsiteY348" fmla="*/ 5753478 h 7186794"/>
              <a:gd name="connsiteX349" fmla="*/ 5764177 w 10659768"/>
              <a:gd name="connsiteY349" fmla="*/ 5758671 h 7186794"/>
              <a:gd name="connsiteX350" fmla="*/ 5764198 w 10659768"/>
              <a:gd name="connsiteY350" fmla="*/ 5759269 h 7186794"/>
              <a:gd name="connsiteX351" fmla="*/ 5768433 w 10659768"/>
              <a:gd name="connsiteY351" fmla="*/ 5754471 h 7186794"/>
              <a:gd name="connsiteX352" fmla="*/ 5776649 w 10659768"/>
              <a:gd name="connsiteY352" fmla="*/ 5755173 h 7186794"/>
              <a:gd name="connsiteX353" fmla="*/ 5788073 w 10659768"/>
              <a:gd name="connsiteY353" fmla="*/ 5747274 h 7186794"/>
              <a:gd name="connsiteX354" fmla="*/ 5194261 w 10659768"/>
              <a:gd name="connsiteY354" fmla="*/ 5722913 h 7186794"/>
              <a:gd name="connsiteX355" fmla="*/ 5144981 w 10659768"/>
              <a:gd name="connsiteY355" fmla="*/ 5729556 h 7186794"/>
              <a:gd name="connsiteX356" fmla="*/ 5130793 w 10659768"/>
              <a:gd name="connsiteY356" fmla="*/ 5730938 h 7186794"/>
              <a:gd name="connsiteX357" fmla="*/ 5130591 w 10659768"/>
              <a:gd name="connsiteY357" fmla="*/ 5731562 h 7186794"/>
              <a:gd name="connsiteX358" fmla="*/ 5144276 w 10659768"/>
              <a:gd name="connsiteY358" fmla="*/ 5730227 h 7186794"/>
              <a:gd name="connsiteX359" fmla="*/ 5193557 w 10659768"/>
              <a:gd name="connsiteY359" fmla="*/ 5723573 h 7186794"/>
              <a:gd name="connsiteX360" fmla="*/ 5255567 w 10659768"/>
              <a:gd name="connsiteY360" fmla="*/ 5767371 h 7186794"/>
              <a:gd name="connsiteX361" fmla="*/ 5317590 w 10659768"/>
              <a:gd name="connsiteY361" fmla="*/ 5755173 h 7186794"/>
              <a:gd name="connsiteX362" fmla="*/ 5428895 w 10659768"/>
              <a:gd name="connsiteY362" fmla="*/ 5742425 h 7186794"/>
              <a:gd name="connsiteX363" fmla="*/ 5465996 w 10659768"/>
              <a:gd name="connsiteY363" fmla="*/ 5780120 h 7186794"/>
              <a:gd name="connsiteX364" fmla="*/ 5521923 w 10659768"/>
              <a:gd name="connsiteY364" fmla="*/ 5767371 h 7186794"/>
              <a:gd name="connsiteX365" fmla="*/ 5559025 w 10659768"/>
              <a:gd name="connsiteY365" fmla="*/ 5804508 h 7186794"/>
              <a:gd name="connsiteX366" fmla="*/ 5584154 w 10659768"/>
              <a:gd name="connsiteY366" fmla="*/ 5808526 h 7186794"/>
              <a:gd name="connsiteX367" fmla="*/ 5584445 w 10659768"/>
              <a:gd name="connsiteY367" fmla="*/ 5807848 h 7186794"/>
              <a:gd name="connsiteX368" fmla="*/ 5575118 w 10659768"/>
              <a:gd name="connsiteY368" fmla="*/ 5811263 h 7186794"/>
              <a:gd name="connsiteX369" fmla="*/ 5559674 w 10659768"/>
              <a:gd name="connsiteY369" fmla="*/ 5803704 h 7186794"/>
              <a:gd name="connsiteX370" fmla="*/ 5522586 w 10659768"/>
              <a:gd name="connsiteY370" fmla="*/ 5766630 h 7186794"/>
              <a:gd name="connsiteX371" fmla="*/ 5466663 w 10659768"/>
              <a:gd name="connsiteY371" fmla="*/ 5779357 h 7186794"/>
              <a:gd name="connsiteX372" fmla="*/ 5429564 w 10659768"/>
              <a:gd name="connsiteY372" fmla="*/ 5741725 h 7186794"/>
              <a:gd name="connsiteX373" fmla="*/ 5318276 w 10659768"/>
              <a:gd name="connsiteY373" fmla="*/ 5754452 h 7186794"/>
              <a:gd name="connsiteX374" fmla="*/ 5256269 w 10659768"/>
              <a:gd name="connsiteY374" fmla="*/ 5766630 h 7186794"/>
              <a:gd name="connsiteX375" fmla="*/ 5194261 w 10659768"/>
              <a:gd name="connsiteY375" fmla="*/ 5722913 h 7186794"/>
              <a:gd name="connsiteX376" fmla="*/ 6046777 w 10659768"/>
              <a:gd name="connsiteY376" fmla="*/ 5714287 h 7186794"/>
              <a:gd name="connsiteX377" fmla="*/ 6049651 w 10659768"/>
              <a:gd name="connsiteY377" fmla="*/ 5723573 h 7186794"/>
              <a:gd name="connsiteX378" fmla="*/ 6055047 w 10659768"/>
              <a:gd name="connsiteY378" fmla="*/ 5751779 h 7186794"/>
              <a:gd name="connsiteX379" fmla="*/ 6055773 w 10659768"/>
              <a:gd name="connsiteY379" fmla="*/ 5752612 h 7186794"/>
              <a:gd name="connsiteX380" fmla="*/ 6050425 w 10659768"/>
              <a:gd name="connsiteY380" fmla="*/ 5724536 h 7186794"/>
              <a:gd name="connsiteX381" fmla="*/ 6047394 w 10659768"/>
              <a:gd name="connsiteY381" fmla="*/ 5714692 h 7186794"/>
              <a:gd name="connsiteX382" fmla="*/ 6958595 w 10659768"/>
              <a:gd name="connsiteY382" fmla="*/ 5705289 h 7186794"/>
              <a:gd name="connsiteX383" fmla="*/ 6930631 w 10659768"/>
              <a:gd name="connsiteY383" fmla="*/ 5716706 h 7186794"/>
              <a:gd name="connsiteX384" fmla="*/ 6914290 w 10659768"/>
              <a:gd name="connsiteY384" fmla="*/ 5732487 h 7186794"/>
              <a:gd name="connsiteX385" fmla="*/ 6907308 w 10659768"/>
              <a:gd name="connsiteY385" fmla="*/ 5732821 h 7186794"/>
              <a:gd name="connsiteX386" fmla="*/ 6906993 w 10659768"/>
              <a:gd name="connsiteY386" fmla="*/ 5732761 h 7186794"/>
              <a:gd name="connsiteX387" fmla="*/ 6907037 w 10659768"/>
              <a:gd name="connsiteY387" fmla="*/ 5732834 h 7186794"/>
              <a:gd name="connsiteX388" fmla="*/ 6907308 w 10659768"/>
              <a:gd name="connsiteY388" fmla="*/ 5732821 h 7186794"/>
              <a:gd name="connsiteX389" fmla="*/ 6912848 w 10659768"/>
              <a:gd name="connsiteY389" fmla="*/ 5733879 h 7186794"/>
              <a:gd name="connsiteX390" fmla="*/ 6914290 w 10659768"/>
              <a:gd name="connsiteY390" fmla="*/ 5732487 h 7186794"/>
              <a:gd name="connsiteX391" fmla="*/ 6918800 w 10659768"/>
              <a:gd name="connsiteY391" fmla="*/ 5732271 h 7186794"/>
              <a:gd name="connsiteX392" fmla="*/ 6932377 w 10659768"/>
              <a:gd name="connsiteY392" fmla="*/ 5717107 h 7186794"/>
              <a:gd name="connsiteX393" fmla="*/ 6946426 w 10659768"/>
              <a:gd name="connsiteY393" fmla="*/ 5707680 h 7186794"/>
              <a:gd name="connsiteX394" fmla="*/ 6959766 w 10659768"/>
              <a:gd name="connsiteY394" fmla="*/ 5705767 h 7186794"/>
              <a:gd name="connsiteX395" fmla="*/ 5907015 w 10659768"/>
              <a:gd name="connsiteY395" fmla="*/ 5698116 h 7186794"/>
              <a:gd name="connsiteX396" fmla="*/ 5894521 w 10659768"/>
              <a:gd name="connsiteY396" fmla="*/ 5708192 h 7186794"/>
              <a:gd name="connsiteX397" fmla="*/ 5876728 w 10659768"/>
              <a:gd name="connsiteY397" fmla="*/ 5709715 h 7186794"/>
              <a:gd name="connsiteX398" fmla="*/ 5832985 w 10659768"/>
              <a:gd name="connsiteY398" fmla="*/ 5721902 h 7186794"/>
              <a:gd name="connsiteX399" fmla="*/ 5808614 w 10659768"/>
              <a:gd name="connsiteY399" fmla="*/ 5721902 h 7186794"/>
              <a:gd name="connsiteX400" fmla="*/ 5799755 w 10659768"/>
              <a:gd name="connsiteY400" fmla="*/ 5715879 h 7186794"/>
              <a:gd name="connsiteX401" fmla="*/ 5799168 w 10659768"/>
              <a:gd name="connsiteY401" fmla="*/ 5717796 h 7186794"/>
              <a:gd name="connsiteX402" fmla="*/ 5807667 w 10659768"/>
              <a:gd name="connsiteY402" fmla="*/ 5723573 h 7186794"/>
              <a:gd name="connsiteX403" fmla="*/ 5832027 w 10659768"/>
              <a:gd name="connsiteY403" fmla="*/ 5723573 h 7186794"/>
              <a:gd name="connsiteX404" fmla="*/ 5875774 w 10659768"/>
              <a:gd name="connsiteY404" fmla="*/ 5711383 h 7186794"/>
              <a:gd name="connsiteX405" fmla="*/ 5906779 w 10659768"/>
              <a:gd name="connsiteY405" fmla="*/ 5699185 h 7186794"/>
              <a:gd name="connsiteX406" fmla="*/ 5639028 w 10659768"/>
              <a:gd name="connsiteY406" fmla="*/ 5682638 h 7186794"/>
              <a:gd name="connsiteX407" fmla="*/ 5638261 w 10659768"/>
              <a:gd name="connsiteY407" fmla="*/ 5683566 h 7186794"/>
              <a:gd name="connsiteX408" fmla="*/ 5637336 w 10659768"/>
              <a:gd name="connsiteY408" fmla="*/ 5689280 h 7186794"/>
              <a:gd name="connsiteX409" fmla="*/ 5635499 w 10659768"/>
              <a:gd name="connsiteY409" fmla="*/ 5696493 h 7186794"/>
              <a:gd name="connsiteX410" fmla="*/ 5635820 w 10659768"/>
              <a:gd name="connsiteY410" fmla="*/ 5698649 h 7186794"/>
              <a:gd name="connsiteX411" fmla="*/ 5634727 w 10659768"/>
              <a:gd name="connsiteY411" fmla="*/ 5705404 h 7186794"/>
              <a:gd name="connsiteX412" fmla="*/ 5645970 w 10659768"/>
              <a:gd name="connsiteY412" fmla="*/ 5717478 h 7186794"/>
              <a:gd name="connsiteX413" fmla="*/ 5670056 w 10659768"/>
              <a:gd name="connsiteY413" fmla="*/ 5725377 h 7186794"/>
              <a:gd name="connsiteX414" fmla="*/ 5670862 w 10659768"/>
              <a:gd name="connsiteY414" fmla="*/ 5742066 h 7186794"/>
              <a:gd name="connsiteX415" fmla="*/ 5671837 w 10659768"/>
              <a:gd name="connsiteY415" fmla="*/ 5740735 h 7186794"/>
              <a:gd name="connsiteX416" fmla="*/ 5646918 w 10659768"/>
              <a:gd name="connsiteY416" fmla="*/ 5715812 h 7186794"/>
              <a:gd name="connsiteX417" fmla="*/ 5637497 w 10659768"/>
              <a:gd name="connsiteY417" fmla="*/ 5709917 h 7186794"/>
              <a:gd name="connsiteX418" fmla="*/ 5635820 w 10659768"/>
              <a:gd name="connsiteY418" fmla="*/ 5698649 h 7186794"/>
              <a:gd name="connsiteX419" fmla="*/ 5637336 w 10659768"/>
              <a:gd name="connsiteY419" fmla="*/ 5689280 h 7186794"/>
              <a:gd name="connsiteX420" fmla="*/ 6841358 w 10659768"/>
              <a:gd name="connsiteY420" fmla="*/ 5670547 h 7186794"/>
              <a:gd name="connsiteX421" fmla="*/ 6841526 w 10659768"/>
              <a:gd name="connsiteY421" fmla="*/ 5670790 h 7186794"/>
              <a:gd name="connsiteX422" fmla="*/ 6870285 w 10659768"/>
              <a:gd name="connsiteY422" fmla="*/ 5673905 h 7186794"/>
              <a:gd name="connsiteX423" fmla="*/ 6880590 w 10659768"/>
              <a:gd name="connsiteY423" fmla="*/ 5676114 h 7186794"/>
              <a:gd name="connsiteX424" fmla="*/ 6880561 w 10659768"/>
              <a:gd name="connsiteY424" fmla="*/ 5676068 h 7186794"/>
              <a:gd name="connsiteX425" fmla="*/ 6868628 w 10659768"/>
              <a:gd name="connsiteY425" fmla="*/ 5673506 h 7186794"/>
              <a:gd name="connsiteX426" fmla="*/ 5938892 w 10659768"/>
              <a:gd name="connsiteY426" fmla="*/ 5667356 h 7186794"/>
              <a:gd name="connsiteX427" fmla="*/ 5919924 w 10659768"/>
              <a:gd name="connsiteY427" fmla="*/ 5672606 h 7186794"/>
              <a:gd name="connsiteX428" fmla="*/ 5911548 w 10659768"/>
              <a:gd name="connsiteY428" fmla="*/ 5680291 h 7186794"/>
              <a:gd name="connsiteX429" fmla="*/ 5911338 w 10659768"/>
              <a:gd name="connsiteY429" fmla="*/ 5681241 h 7186794"/>
              <a:gd name="connsiteX430" fmla="*/ 5918959 w 10659768"/>
              <a:gd name="connsiteY430" fmla="*/ 5674238 h 7186794"/>
              <a:gd name="connsiteX431" fmla="*/ 5938484 w 10659768"/>
              <a:gd name="connsiteY431" fmla="*/ 5668834 h 7186794"/>
              <a:gd name="connsiteX432" fmla="*/ 7100406 w 10659768"/>
              <a:gd name="connsiteY432" fmla="*/ 5662514 h 7186794"/>
              <a:gd name="connsiteX433" fmla="*/ 7100523 w 10659768"/>
              <a:gd name="connsiteY433" fmla="*/ 5662615 h 7186794"/>
              <a:gd name="connsiteX434" fmla="*/ 7129452 w 10659768"/>
              <a:gd name="connsiteY434" fmla="*/ 5685765 h 7186794"/>
              <a:gd name="connsiteX435" fmla="*/ 7129383 w 10659768"/>
              <a:gd name="connsiteY435" fmla="*/ 5685698 h 7186794"/>
              <a:gd name="connsiteX436" fmla="*/ 7072637 w 10659768"/>
              <a:gd name="connsiteY436" fmla="*/ 5641442 h 7186794"/>
              <a:gd name="connsiteX437" fmla="*/ 7061295 w 10659768"/>
              <a:gd name="connsiteY437" fmla="*/ 5642481 h 7186794"/>
              <a:gd name="connsiteX438" fmla="*/ 7054651 w 10659768"/>
              <a:gd name="connsiteY438" fmla="*/ 5673506 h 7186794"/>
              <a:gd name="connsiteX439" fmla="*/ 7061295 w 10659768"/>
              <a:gd name="connsiteY439" fmla="*/ 5747731 h 7186794"/>
              <a:gd name="connsiteX440" fmla="*/ 7042126 w 10659768"/>
              <a:gd name="connsiteY440" fmla="*/ 5764748 h 7186794"/>
              <a:gd name="connsiteX441" fmla="*/ 7048861 w 10659768"/>
              <a:gd name="connsiteY441" fmla="*/ 5762196 h 7186794"/>
              <a:gd name="connsiteX442" fmla="*/ 7061526 w 10659768"/>
              <a:gd name="connsiteY442" fmla="*/ 5747992 h 7186794"/>
              <a:gd name="connsiteX443" fmla="*/ 7054884 w 10659768"/>
              <a:gd name="connsiteY443" fmla="*/ 5673707 h 7186794"/>
              <a:gd name="connsiteX444" fmla="*/ 7061526 w 10659768"/>
              <a:gd name="connsiteY444" fmla="*/ 5642660 h 7186794"/>
              <a:gd name="connsiteX445" fmla="*/ 7072861 w 10659768"/>
              <a:gd name="connsiteY445" fmla="*/ 5641621 h 7186794"/>
              <a:gd name="connsiteX446" fmla="*/ 7083694 w 10659768"/>
              <a:gd name="connsiteY446" fmla="*/ 5648042 h 7186794"/>
              <a:gd name="connsiteX447" fmla="*/ 7083510 w 10659768"/>
              <a:gd name="connsiteY447" fmla="*/ 5647883 h 7186794"/>
              <a:gd name="connsiteX448" fmla="*/ 7072637 w 10659768"/>
              <a:gd name="connsiteY448" fmla="*/ 5641442 h 7186794"/>
              <a:gd name="connsiteX449" fmla="*/ 5949686 w 10659768"/>
              <a:gd name="connsiteY449" fmla="*/ 5634728 h 7186794"/>
              <a:gd name="connsiteX450" fmla="*/ 5949077 w 10659768"/>
              <a:gd name="connsiteY450" fmla="*/ 5636356 h 7186794"/>
              <a:gd name="connsiteX451" fmla="*/ 5962706 w 10659768"/>
              <a:gd name="connsiteY451" fmla="*/ 5637102 h 7186794"/>
              <a:gd name="connsiteX452" fmla="*/ 5993724 w 10659768"/>
              <a:gd name="connsiteY452" fmla="*/ 5668143 h 7186794"/>
              <a:gd name="connsiteX453" fmla="*/ 6024729 w 10659768"/>
              <a:gd name="connsiteY453" fmla="*/ 5699185 h 7186794"/>
              <a:gd name="connsiteX454" fmla="*/ 6025178 w 10659768"/>
              <a:gd name="connsiteY454" fmla="*/ 5699487 h 7186794"/>
              <a:gd name="connsiteX455" fmla="*/ 6013395 w 10659768"/>
              <a:gd name="connsiteY455" fmla="*/ 5681161 h 7186794"/>
              <a:gd name="connsiteX456" fmla="*/ 6013395 w 10659768"/>
              <a:gd name="connsiteY456" fmla="*/ 5678601 h 7186794"/>
              <a:gd name="connsiteX457" fmla="*/ 6003885 w 10659768"/>
              <a:gd name="connsiteY457" fmla="*/ 5670319 h 7186794"/>
              <a:gd name="connsiteX458" fmla="*/ 5994681 w 10659768"/>
              <a:gd name="connsiteY458" fmla="*/ 5666510 h 7186794"/>
              <a:gd name="connsiteX459" fmla="*/ 5963667 w 10659768"/>
              <a:gd name="connsiteY459" fmla="*/ 5635490 h 7186794"/>
              <a:gd name="connsiteX460" fmla="*/ 5949686 w 10659768"/>
              <a:gd name="connsiteY460" fmla="*/ 5634728 h 7186794"/>
              <a:gd name="connsiteX461" fmla="*/ 5528670 w 10659768"/>
              <a:gd name="connsiteY461" fmla="*/ 5630503 h 7186794"/>
              <a:gd name="connsiteX462" fmla="*/ 5519934 w 10659768"/>
              <a:gd name="connsiteY462" fmla="*/ 5634411 h 7186794"/>
              <a:gd name="connsiteX463" fmla="*/ 5519739 w 10659768"/>
              <a:gd name="connsiteY463" fmla="*/ 5634709 h 7186794"/>
              <a:gd name="connsiteX464" fmla="*/ 5528020 w 10659768"/>
              <a:gd name="connsiteY464" fmla="*/ 5630999 h 7186794"/>
              <a:gd name="connsiteX465" fmla="*/ 5541820 w 10659768"/>
              <a:gd name="connsiteY465" fmla="*/ 5634215 h 7186794"/>
              <a:gd name="connsiteX466" fmla="*/ 5546165 w 10659768"/>
              <a:gd name="connsiteY466" fmla="*/ 5634939 h 7186794"/>
              <a:gd name="connsiteX467" fmla="*/ 5546667 w 10659768"/>
              <a:gd name="connsiteY467" fmla="*/ 5635066 h 7186794"/>
              <a:gd name="connsiteX468" fmla="*/ 5547156 w 10659768"/>
              <a:gd name="connsiteY468" fmla="*/ 5635104 h 7186794"/>
              <a:gd name="connsiteX469" fmla="*/ 5553404 w 10659768"/>
              <a:gd name="connsiteY469" fmla="*/ 5636145 h 7186794"/>
              <a:gd name="connsiteX470" fmla="*/ 5553966 w 10659768"/>
              <a:gd name="connsiteY470" fmla="*/ 5635630 h 7186794"/>
              <a:gd name="connsiteX471" fmla="*/ 5547156 w 10659768"/>
              <a:gd name="connsiteY471" fmla="*/ 5635104 h 7186794"/>
              <a:gd name="connsiteX472" fmla="*/ 5546165 w 10659768"/>
              <a:gd name="connsiteY472" fmla="*/ 5634939 h 7186794"/>
              <a:gd name="connsiteX473" fmla="*/ 10333005 w 10659768"/>
              <a:gd name="connsiteY473" fmla="*/ 5629238 h 7186794"/>
              <a:gd name="connsiteX474" fmla="*/ 10339125 w 10659768"/>
              <a:gd name="connsiteY474" fmla="*/ 5635381 h 7186794"/>
              <a:gd name="connsiteX475" fmla="*/ 10345247 w 10659768"/>
              <a:gd name="connsiteY475" fmla="*/ 5641524 h 7186794"/>
              <a:gd name="connsiteX476" fmla="*/ 10339125 w 10659768"/>
              <a:gd name="connsiteY476" fmla="*/ 5697931 h 7186794"/>
              <a:gd name="connsiteX477" fmla="*/ 10333005 w 10659768"/>
              <a:gd name="connsiteY477" fmla="*/ 5710217 h 7186794"/>
              <a:gd name="connsiteX478" fmla="*/ 10320205 w 10659768"/>
              <a:gd name="connsiteY478" fmla="*/ 5747635 h 7186794"/>
              <a:gd name="connsiteX479" fmla="*/ 10289039 w 10659768"/>
              <a:gd name="connsiteY479" fmla="*/ 5772767 h 7186794"/>
              <a:gd name="connsiteX480" fmla="*/ 10276241 w 10659768"/>
              <a:gd name="connsiteY480" fmla="*/ 5766624 h 7186794"/>
              <a:gd name="connsiteX481" fmla="*/ 10276241 w 10659768"/>
              <a:gd name="connsiteY481" fmla="*/ 5747635 h 7186794"/>
              <a:gd name="connsiteX482" fmla="*/ 10289039 w 10659768"/>
              <a:gd name="connsiteY482" fmla="*/ 5716361 h 7186794"/>
              <a:gd name="connsiteX483" fmla="*/ 10307961 w 10659768"/>
              <a:gd name="connsiteY483" fmla="*/ 5685086 h 7186794"/>
              <a:gd name="connsiteX484" fmla="*/ 10333005 w 10659768"/>
              <a:gd name="connsiteY484" fmla="*/ 5629238 h 7186794"/>
              <a:gd name="connsiteX485" fmla="*/ 5579764 w 10659768"/>
              <a:gd name="connsiteY485" fmla="*/ 5623424 h 7186794"/>
              <a:gd name="connsiteX486" fmla="*/ 5573939 w 10659768"/>
              <a:gd name="connsiteY486" fmla="*/ 5625659 h 7186794"/>
              <a:gd name="connsiteX487" fmla="*/ 5559674 w 10659768"/>
              <a:gd name="connsiteY487" fmla="*/ 5630503 h 7186794"/>
              <a:gd name="connsiteX488" fmla="*/ 5559196 w 10659768"/>
              <a:gd name="connsiteY488" fmla="*/ 5630940 h 7186794"/>
              <a:gd name="connsiteX489" fmla="*/ 5568649 w 10659768"/>
              <a:gd name="connsiteY489" fmla="*/ 5627676 h 7186794"/>
              <a:gd name="connsiteX490" fmla="*/ 5577850 w 10659768"/>
              <a:gd name="connsiteY490" fmla="*/ 5624353 h 7186794"/>
              <a:gd name="connsiteX491" fmla="*/ 5608868 w 10659768"/>
              <a:gd name="connsiteY491" fmla="*/ 5637102 h 7186794"/>
              <a:gd name="connsiteX492" fmla="*/ 5633790 w 10659768"/>
              <a:gd name="connsiteY492" fmla="*/ 5655395 h 7186794"/>
              <a:gd name="connsiteX493" fmla="*/ 5646729 w 10659768"/>
              <a:gd name="connsiteY493" fmla="*/ 5662531 h 7186794"/>
              <a:gd name="connsiteX494" fmla="*/ 5646004 w 10659768"/>
              <a:gd name="connsiteY494" fmla="*/ 5673711 h 7186794"/>
              <a:gd name="connsiteX495" fmla="*/ 5646918 w 10659768"/>
              <a:gd name="connsiteY495" fmla="*/ 5672606 h 7186794"/>
              <a:gd name="connsiteX496" fmla="*/ 5634736 w 10659768"/>
              <a:gd name="connsiteY496" fmla="*/ 5653773 h 7186794"/>
              <a:gd name="connsiteX497" fmla="*/ 5609817 w 10659768"/>
              <a:gd name="connsiteY497" fmla="*/ 5635490 h 7186794"/>
              <a:gd name="connsiteX498" fmla="*/ 5594521 w 10659768"/>
              <a:gd name="connsiteY498" fmla="*/ 5633898 h 7186794"/>
              <a:gd name="connsiteX499" fmla="*/ 6298314 w 10659768"/>
              <a:gd name="connsiteY499" fmla="*/ 5612456 h 7186794"/>
              <a:gd name="connsiteX500" fmla="*/ 6298039 w 10659768"/>
              <a:gd name="connsiteY500" fmla="*/ 5612763 h 7186794"/>
              <a:gd name="connsiteX501" fmla="*/ 6285672 w 10659768"/>
              <a:gd name="connsiteY501" fmla="*/ 5644668 h 7186794"/>
              <a:gd name="connsiteX502" fmla="*/ 6285747 w 10659768"/>
              <a:gd name="connsiteY502" fmla="*/ 5654556 h 7186794"/>
              <a:gd name="connsiteX503" fmla="*/ 6285724 w 10659768"/>
              <a:gd name="connsiteY503" fmla="*/ 5654696 h 7186794"/>
              <a:gd name="connsiteX504" fmla="*/ 6285750 w 10659768"/>
              <a:gd name="connsiteY504" fmla="*/ 5654927 h 7186794"/>
              <a:gd name="connsiteX505" fmla="*/ 6285836 w 10659768"/>
              <a:gd name="connsiteY505" fmla="*/ 5666173 h 7186794"/>
              <a:gd name="connsiteX506" fmla="*/ 6291959 w 10659768"/>
              <a:gd name="connsiteY506" fmla="*/ 5681161 h 7186794"/>
              <a:gd name="connsiteX507" fmla="*/ 6304119 w 10659768"/>
              <a:gd name="connsiteY507" fmla="*/ 5718421 h 7186794"/>
              <a:gd name="connsiteX508" fmla="*/ 6314068 w 10659768"/>
              <a:gd name="connsiteY508" fmla="*/ 5758928 h 7186794"/>
              <a:gd name="connsiteX509" fmla="*/ 6311285 w 10659768"/>
              <a:gd name="connsiteY509" fmla="*/ 5766935 h 7186794"/>
              <a:gd name="connsiteX510" fmla="*/ 6311465 w 10659768"/>
              <a:gd name="connsiteY510" fmla="*/ 5766944 h 7186794"/>
              <a:gd name="connsiteX511" fmla="*/ 6304810 w 10659768"/>
              <a:gd name="connsiteY511" fmla="*/ 5717107 h 7186794"/>
              <a:gd name="connsiteX512" fmla="*/ 6292616 w 10659768"/>
              <a:gd name="connsiteY512" fmla="*/ 5680000 h 7186794"/>
              <a:gd name="connsiteX513" fmla="*/ 6287397 w 10659768"/>
              <a:gd name="connsiteY513" fmla="*/ 5669709 h 7186794"/>
              <a:gd name="connsiteX514" fmla="*/ 6285750 w 10659768"/>
              <a:gd name="connsiteY514" fmla="*/ 5654927 h 7186794"/>
              <a:gd name="connsiteX515" fmla="*/ 6285747 w 10659768"/>
              <a:gd name="connsiteY515" fmla="*/ 5654556 h 7186794"/>
              <a:gd name="connsiteX516" fmla="*/ 6290820 w 10659768"/>
              <a:gd name="connsiteY516" fmla="*/ 5623380 h 7186794"/>
              <a:gd name="connsiteX517" fmla="*/ 6075298 w 10659768"/>
              <a:gd name="connsiteY517" fmla="*/ 5580167 h 7186794"/>
              <a:gd name="connsiteX518" fmla="*/ 6070685 w 10659768"/>
              <a:gd name="connsiteY518" fmla="*/ 5592491 h 7186794"/>
              <a:gd name="connsiteX519" fmla="*/ 6056701 w 10659768"/>
              <a:gd name="connsiteY519" fmla="*/ 5591728 h 7186794"/>
              <a:gd name="connsiteX520" fmla="*/ 6030534 w 10659768"/>
              <a:gd name="connsiteY520" fmla="*/ 5600384 h 7186794"/>
              <a:gd name="connsiteX521" fmla="*/ 6023176 w 10659768"/>
              <a:gd name="connsiteY521" fmla="*/ 5610047 h 7186794"/>
              <a:gd name="connsiteX522" fmla="*/ 6018421 w 10659768"/>
              <a:gd name="connsiteY522" fmla="*/ 5614109 h 7186794"/>
              <a:gd name="connsiteX523" fmla="*/ 6015862 w 10659768"/>
              <a:gd name="connsiteY523" fmla="*/ 5619652 h 7186794"/>
              <a:gd name="connsiteX524" fmla="*/ 6013505 w 10659768"/>
              <a:gd name="connsiteY524" fmla="*/ 5622747 h 7186794"/>
              <a:gd name="connsiteX525" fmla="*/ 6013505 w 10659768"/>
              <a:gd name="connsiteY525" fmla="*/ 5624757 h 7186794"/>
              <a:gd name="connsiteX526" fmla="*/ 6015862 w 10659768"/>
              <a:gd name="connsiteY526" fmla="*/ 5619652 h 7186794"/>
              <a:gd name="connsiteX527" fmla="*/ 6023176 w 10659768"/>
              <a:gd name="connsiteY527" fmla="*/ 5610047 h 7186794"/>
              <a:gd name="connsiteX528" fmla="*/ 6037521 w 10659768"/>
              <a:gd name="connsiteY528" fmla="*/ 5597794 h 7186794"/>
              <a:gd name="connsiteX529" fmla="*/ 6056505 w 10659768"/>
              <a:gd name="connsiteY529" fmla="*/ 5593855 h 7186794"/>
              <a:gd name="connsiteX530" fmla="*/ 6075298 w 10659768"/>
              <a:gd name="connsiteY530" fmla="*/ 5581620 h 7186794"/>
              <a:gd name="connsiteX531" fmla="*/ 6319442 w 10659768"/>
              <a:gd name="connsiteY531" fmla="*/ 5575003 h 7186794"/>
              <a:gd name="connsiteX532" fmla="*/ 6316832 w 10659768"/>
              <a:gd name="connsiteY532" fmla="*/ 5581620 h 7186794"/>
              <a:gd name="connsiteX533" fmla="*/ 6312214 w 10659768"/>
              <a:gd name="connsiteY533" fmla="*/ 5596948 h 7186794"/>
              <a:gd name="connsiteX534" fmla="*/ 6312917 w 10659768"/>
              <a:gd name="connsiteY534" fmla="*/ 5596170 h 7186794"/>
              <a:gd name="connsiteX535" fmla="*/ 6317558 w 10659768"/>
              <a:gd name="connsiteY535" fmla="*/ 5580866 h 7186794"/>
              <a:gd name="connsiteX536" fmla="*/ 4598700 w 10659768"/>
              <a:gd name="connsiteY536" fmla="*/ 5556588 h 7186794"/>
              <a:gd name="connsiteX537" fmla="*/ 4592046 w 10659768"/>
              <a:gd name="connsiteY537" fmla="*/ 5561728 h 7186794"/>
              <a:gd name="connsiteX538" fmla="*/ 4548851 w 10659768"/>
              <a:gd name="connsiteY538" fmla="*/ 5580569 h 7186794"/>
              <a:gd name="connsiteX539" fmla="*/ 4546462 w 10659768"/>
              <a:gd name="connsiteY539" fmla="*/ 5580569 h 7186794"/>
              <a:gd name="connsiteX540" fmla="*/ 4545470 w 10659768"/>
              <a:gd name="connsiteY540" fmla="*/ 5580525 h 7186794"/>
              <a:gd name="connsiteX541" fmla="*/ 4545434 w 10659768"/>
              <a:gd name="connsiteY541" fmla="*/ 5580569 h 7186794"/>
              <a:gd name="connsiteX542" fmla="*/ 4542218 w 10659768"/>
              <a:gd name="connsiteY542" fmla="*/ 5580569 h 7186794"/>
              <a:gd name="connsiteX543" fmla="*/ 4533080 w 10659768"/>
              <a:gd name="connsiteY543" fmla="*/ 5567892 h 7186794"/>
              <a:gd name="connsiteX544" fmla="*/ 4524701 w 10659768"/>
              <a:gd name="connsiteY544" fmla="*/ 5556658 h 7186794"/>
              <a:gd name="connsiteX545" fmla="*/ 4524791 w 10659768"/>
              <a:gd name="connsiteY545" fmla="*/ 5556859 h 7186794"/>
              <a:gd name="connsiteX546" fmla="*/ 4543062 w 10659768"/>
              <a:gd name="connsiteY546" fmla="*/ 5581836 h 7186794"/>
              <a:gd name="connsiteX547" fmla="*/ 4534385 w 10659768"/>
              <a:gd name="connsiteY547" fmla="*/ 5594793 h 7186794"/>
              <a:gd name="connsiteX548" fmla="*/ 4532817 w 10659768"/>
              <a:gd name="connsiteY548" fmla="*/ 5596860 h 7186794"/>
              <a:gd name="connsiteX549" fmla="*/ 4523568 w 10659768"/>
              <a:gd name="connsiteY549" fmla="*/ 5603382 h 7186794"/>
              <a:gd name="connsiteX550" fmla="*/ 4529848 w 10659768"/>
              <a:gd name="connsiteY550" fmla="*/ 5600773 h 7186794"/>
              <a:gd name="connsiteX551" fmla="*/ 4532817 w 10659768"/>
              <a:gd name="connsiteY551" fmla="*/ 5596860 h 7186794"/>
              <a:gd name="connsiteX552" fmla="*/ 4533166 w 10659768"/>
              <a:gd name="connsiteY552" fmla="*/ 5596614 h 7186794"/>
              <a:gd name="connsiteX553" fmla="*/ 4534385 w 10659768"/>
              <a:gd name="connsiteY553" fmla="*/ 5594793 h 7186794"/>
              <a:gd name="connsiteX554" fmla="*/ 4541319 w 10659768"/>
              <a:gd name="connsiteY554" fmla="*/ 5585654 h 7186794"/>
              <a:gd name="connsiteX555" fmla="*/ 4545434 w 10659768"/>
              <a:gd name="connsiteY555" fmla="*/ 5580569 h 7186794"/>
              <a:gd name="connsiteX556" fmla="*/ 4546462 w 10659768"/>
              <a:gd name="connsiteY556" fmla="*/ 5580569 h 7186794"/>
              <a:gd name="connsiteX557" fmla="*/ 4549237 w 10659768"/>
              <a:gd name="connsiteY557" fmla="*/ 5580693 h 7186794"/>
              <a:gd name="connsiteX558" fmla="*/ 4592421 w 10659768"/>
              <a:gd name="connsiteY558" fmla="*/ 5561882 h 7186794"/>
              <a:gd name="connsiteX559" fmla="*/ 4599070 w 10659768"/>
              <a:gd name="connsiteY559" fmla="*/ 5556744 h 7186794"/>
              <a:gd name="connsiteX560" fmla="*/ 4600630 w 10659768"/>
              <a:gd name="connsiteY560" fmla="*/ 5556837 h 7186794"/>
              <a:gd name="connsiteX561" fmla="*/ 4613662 w 10659768"/>
              <a:gd name="connsiteY561" fmla="*/ 5558516 h 7186794"/>
              <a:gd name="connsiteX562" fmla="*/ 4622818 w 10659768"/>
              <a:gd name="connsiteY562" fmla="*/ 5560415 h 7186794"/>
              <a:gd name="connsiteX563" fmla="*/ 4629509 w 10659768"/>
              <a:gd name="connsiteY563" fmla="*/ 5561882 h 7186794"/>
              <a:gd name="connsiteX564" fmla="*/ 4637517 w 10659768"/>
              <a:gd name="connsiteY564" fmla="*/ 5563336 h 7186794"/>
              <a:gd name="connsiteX565" fmla="*/ 4637465 w 10659768"/>
              <a:gd name="connsiteY565" fmla="*/ 5563246 h 7186794"/>
              <a:gd name="connsiteX566" fmla="*/ 4629150 w 10659768"/>
              <a:gd name="connsiteY566" fmla="*/ 5561728 h 7186794"/>
              <a:gd name="connsiteX567" fmla="*/ 4622818 w 10659768"/>
              <a:gd name="connsiteY567" fmla="*/ 5560415 h 7186794"/>
              <a:gd name="connsiteX568" fmla="*/ 4608679 w 10659768"/>
              <a:gd name="connsiteY568" fmla="*/ 5557315 h 7186794"/>
              <a:gd name="connsiteX569" fmla="*/ 4600630 w 10659768"/>
              <a:gd name="connsiteY569" fmla="*/ 5556837 h 7186794"/>
              <a:gd name="connsiteX570" fmla="*/ 8972546 w 10659768"/>
              <a:gd name="connsiteY570" fmla="*/ 5487590 h 7186794"/>
              <a:gd name="connsiteX571" fmla="*/ 8984782 w 10659768"/>
              <a:gd name="connsiteY571" fmla="*/ 5493750 h 7186794"/>
              <a:gd name="connsiteX572" fmla="*/ 8984782 w 10659768"/>
              <a:gd name="connsiteY572" fmla="*/ 5525110 h 7186794"/>
              <a:gd name="connsiteX573" fmla="*/ 8960311 w 10659768"/>
              <a:gd name="connsiteY573" fmla="*/ 5544149 h 7186794"/>
              <a:gd name="connsiteX574" fmla="*/ 8935284 w 10659768"/>
              <a:gd name="connsiteY574" fmla="*/ 5550309 h 7186794"/>
              <a:gd name="connsiteX575" fmla="*/ 8872994 w 10659768"/>
              <a:gd name="connsiteY575" fmla="*/ 5574949 h 7186794"/>
              <a:gd name="connsiteX576" fmla="*/ 8847967 w 10659768"/>
              <a:gd name="connsiteY576" fmla="*/ 5562629 h 7186794"/>
              <a:gd name="connsiteX577" fmla="*/ 8847967 w 10659768"/>
              <a:gd name="connsiteY577" fmla="*/ 5544149 h 7186794"/>
              <a:gd name="connsiteX578" fmla="*/ 8904139 w 10659768"/>
              <a:gd name="connsiteY578" fmla="*/ 5518949 h 7186794"/>
              <a:gd name="connsiteX579" fmla="*/ 8954194 w 10659768"/>
              <a:gd name="connsiteY579" fmla="*/ 5493750 h 7186794"/>
              <a:gd name="connsiteX580" fmla="*/ 8972546 w 10659768"/>
              <a:gd name="connsiteY580" fmla="*/ 5487590 h 7186794"/>
              <a:gd name="connsiteX581" fmla="*/ 4793810 w 10659768"/>
              <a:gd name="connsiteY581" fmla="*/ 5474912 h 7186794"/>
              <a:gd name="connsiteX582" fmla="*/ 4778107 w 10659768"/>
              <a:gd name="connsiteY582" fmla="*/ 5481420 h 7186794"/>
              <a:gd name="connsiteX583" fmla="*/ 4747095 w 10659768"/>
              <a:gd name="connsiteY583" fmla="*/ 5499703 h 7186794"/>
              <a:gd name="connsiteX584" fmla="*/ 4716083 w 10659768"/>
              <a:gd name="connsiteY584" fmla="*/ 5512433 h 7186794"/>
              <a:gd name="connsiteX585" fmla="*/ 4691162 w 10659768"/>
              <a:gd name="connsiteY585" fmla="*/ 5549544 h 7186794"/>
              <a:gd name="connsiteX586" fmla="*/ 4672887 w 10659768"/>
              <a:gd name="connsiteY586" fmla="*/ 5573913 h 7186794"/>
              <a:gd name="connsiteX587" fmla="*/ 4671593 w 10659768"/>
              <a:gd name="connsiteY587" fmla="*/ 5577591 h 7186794"/>
              <a:gd name="connsiteX588" fmla="*/ 4666849 w 10659768"/>
              <a:gd name="connsiteY588" fmla="*/ 5587722 h 7186794"/>
              <a:gd name="connsiteX589" fmla="*/ 4662330 w 10659768"/>
              <a:gd name="connsiteY589" fmla="*/ 5593506 h 7186794"/>
              <a:gd name="connsiteX590" fmla="*/ 4654872 w 10659768"/>
              <a:gd name="connsiteY590" fmla="*/ 5599947 h 7186794"/>
              <a:gd name="connsiteX591" fmla="*/ 4651996 w 10659768"/>
              <a:gd name="connsiteY591" fmla="*/ 5602022 h 7186794"/>
              <a:gd name="connsiteX592" fmla="*/ 4652236 w 10659768"/>
              <a:gd name="connsiteY592" fmla="*/ 5602223 h 7186794"/>
              <a:gd name="connsiteX593" fmla="*/ 4654872 w 10659768"/>
              <a:gd name="connsiteY593" fmla="*/ 5599947 h 7186794"/>
              <a:gd name="connsiteX594" fmla="*/ 4660433 w 10659768"/>
              <a:gd name="connsiteY594" fmla="*/ 5595933 h 7186794"/>
              <a:gd name="connsiteX595" fmla="*/ 4662330 w 10659768"/>
              <a:gd name="connsiteY595" fmla="*/ 5593506 h 7186794"/>
              <a:gd name="connsiteX596" fmla="*/ 4665370 w 10659768"/>
              <a:gd name="connsiteY596" fmla="*/ 5590880 h 7186794"/>
              <a:gd name="connsiteX597" fmla="*/ 4666849 w 10659768"/>
              <a:gd name="connsiteY597" fmla="*/ 5587722 h 7186794"/>
              <a:gd name="connsiteX598" fmla="*/ 4668995 w 10659768"/>
              <a:gd name="connsiteY598" fmla="*/ 5584976 h 7186794"/>
              <a:gd name="connsiteX599" fmla="*/ 4671593 w 10659768"/>
              <a:gd name="connsiteY599" fmla="*/ 5577591 h 7186794"/>
              <a:gd name="connsiteX600" fmla="*/ 4673251 w 10659768"/>
              <a:gd name="connsiteY600" fmla="*/ 5574051 h 7186794"/>
              <a:gd name="connsiteX601" fmla="*/ 4691528 w 10659768"/>
              <a:gd name="connsiteY601" fmla="*/ 5549704 h 7186794"/>
              <a:gd name="connsiteX602" fmla="*/ 4716435 w 10659768"/>
              <a:gd name="connsiteY602" fmla="*/ 5512630 h 7186794"/>
              <a:gd name="connsiteX603" fmla="*/ 4747450 w 10659768"/>
              <a:gd name="connsiteY603" fmla="*/ 5499903 h 7186794"/>
              <a:gd name="connsiteX604" fmla="*/ 4778454 w 10659768"/>
              <a:gd name="connsiteY604" fmla="*/ 5481640 h 7186794"/>
              <a:gd name="connsiteX605" fmla="*/ 4794110 w 10659768"/>
              <a:gd name="connsiteY605" fmla="*/ 5475160 h 7186794"/>
              <a:gd name="connsiteX606" fmla="*/ 6879857 w 10659768"/>
              <a:gd name="connsiteY606" fmla="*/ 5458689 h 7186794"/>
              <a:gd name="connsiteX607" fmla="*/ 6879539 w 10659768"/>
              <a:gd name="connsiteY607" fmla="*/ 5458852 h 7186794"/>
              <a:gd name="connsiteX608" fmla="*/ 6887459 w 10659768"/>
              <a:gd name="connsiteY608" fmla="*/ 5462460 h 7186794"/>
              <a:gd name="connsiteX609" fmla="*/ 6905235 w 10659768"/>
              <a:gd name="connsiteY609" fmla="*/ 5478109 h 7186794"/>
              <a:gd name="connsiteX610" fmla="*/ 6906158 w 10659768"/>
              <a:gd name="connsiteY610" fmla="*/ 5477868 h 7186794"/>
              <a:gd name="connsiteX611" fmla="*/ 6889133 w 10659768"/>
              <a:gd name="connsiteY611" fmla="*/ 5462908 h 7186794"/>
              <a:gd name="connsiteX612" fmla="*/ 6879857 w 10659768"/>
              <a:gd name="connsiteY612" fmla="*/ 5458689 h 7186794"/>
              <a:gd name="connsiteX613" fmla="*/ 6564655 w 10659768"/>
              <a:gd name="connsiteY613" fmla="*/ 5456778 h 7186794"/>
              <a:gd name="connsiteX614" fmla="*/ 6514830 w 10659768"/>
              <a:gd name="connsiteY614" fmla="*/ 5493871 h 7186794"/>
              <a:gd name="connsiteX615" fmla="*/ 6492068 w 10659768"/>
              <a:gd name="connsiteY615" fmla="*/ 5511521 h 7186794"/>
              <a:gd name="connsiteX616" fmla="*/ 6492884 w 10659768"/>
              <a:gd name="connsiteY616" fmla="*/ 5511856 h 7186794"/>
              <a:gd name="connsiteX617" fmla="*/ 6516035 w 10659768"/>
              <a:gd name="connsiteY617" fmla="*/ 5493921 h 7186794"/>
              <a:gd name="connsiteX618" fmla="*/ 6558207 w 10659768"/>
              <a:gd name="connsiteY618" fmla="*/ 5457170 h 7186794"/>
              <a:gd name="connsiteX619" fmla="*/ 6564715 w 10659768"/>
              <a:gd name="connsiteY619" fmla="*/ 5456878 h 7186794"/>
              <a:gd name="connsiteX620" fmla="*/ 6041121 w 10659768"/>
              <a:gd name="connsiteY620" fmla="*/ 5446290 h 7186794"/>
              <a:gd name="connsiteX621" fmla="*/ 6041055 w 10659768"/>
              <a:gd name="connsiteY621" fmla="*/ 5446598 h 7186794"/>
              <a:gd name="connsiteX622" fmla="*/ 6041055 w 10659768"/>
              <a:gd name="connsiteY622" fmla="*/ 5446599 h 7186794"/>
              <a:gd name="connsiteX623" fmla="*/ 6324339 w 10659768"/>
              <a:gd name="connsiteY623" fmla="*/ 5442521 h 7186794"/>
              <a:gd name="connsiteX624" fmla="*/ 6323612 w 10659768"/>
              <a:gd name="connsiteY624" fmla="*/ 5467651 h 7186794"/>
              <a:gd name="connsiteX625" fmla="*/ 6315652 w 10659768"/>
              <a:gd name="connsiteY625" fmla="*/ 5487093 h 7186794"/>
              <a:gd name="connsiteX626" fmla="*/ 6314660 w 10659768"/>
              <a:gd name="connsiteY626" fmla="*/ 5492706 h 7186794"/>
              <a:gd name="connsiteX627" fmla="*/ 6313540 w 10659768"/>
              <a:gd name="connsiteY627" fmla="*/ 5495656 h 7186794"/>
              <a:gd name="connsiteX628" fmla="*/ 6312666 w 10659768"/>
              <a:gd name="connsiteY628" fmla="*/ 5503987 h 7186794"/>
              <a:gd name="connsiteX629" fmla="*/ 6312246 w 10659768"/>
              <a:gd name="connsiteY629" fmla="*/ 5506361 h 7186794"/>
              <a:gd name="connsiteX630" fmla="*/ 6312401 w 10659768"/>
              <a:gd name="connsiteY630" fmla="*/ 5506509 h 7186794"/>
              <a:gd name="connsiteX631" fmla="*/ 6312666 w 10659768"/>
              <a:gd name="connsiteY631" fmla="*/ 5503987 h 7186794"/>
              <a:gd name="connsiteX632" fmla="*/ 6314660 w 10659768"/>
              <a:gd name="connsiteY632" fmla="*/ 5492706 h 7186794"/>
              <a:gd name="connsiteX633" fmla="*/ 6323659 w 10659768"/>
              <a:gd name="connsiteY633" fmla="*/ 5469003 h 7186794"/>
              <a:gd name="connsiteX634" fmla="*/ 6324422 w 10659768"/>
              <a:gd name="connsiteY634" fmla="*/ 5442629 h 7186794"/>
              <a:gd name="connsiteX635" fmla="*/ 5698196 w 10659768"/>
              <a:gd name="connsiteY635" fmla="*/ 5431630 h 7186794"/>
              <a:gd name="connsiteX636" fmla="*/ 5697948 w 10659768"/>
              <a:gd name="connsiteY636" fmla="*/ 5432031 h 7186794"/>
              <a:gd name="connsiteX637" fmla="*/ 5696438 w 10659768"/>
              <a:gd name="connsiteY637" fmla="*/ 5450093 h 7186794"/>
              <a:gd name="connsiteX638" fmla="*/ 5701584 w 10659768"/>
              <a:gd name="connsiteY638" fmla="*/ 5484354 h 7186794"/>
              <a:gd name="connsiteX639" fmla="*/ 5702017 w 10659768"/>
              <a:gd name="connsiteY639" fmla="*/ 5483851 h 7186794"/>
              <a:gd name="connsiteX640" fmla="*/ 5696756 w 10659768"/>
              <a:gd name="connsiteY640" fmla="*/ 5448812 h 7186794"/>
              <a:gd name="connsiteX641" fmla="*/ 6049921 w 10659768"/>
              <a:gd name="connsiteY641" fmla="*/ 5419922 h 7186794"/>
              <a:gd name="connsiteX642" fmla="*/ 6044518 w 10659768"/>
              <a:gd name="connsiteY642" fmla="*/ 5430535 h 7186794"/>
              <a:gd name="connsiteX643" fmla="*/ 6044479 w 10659768"/>
              <a:gd name="connsiteY643" fmla="*/ 5430718 h 7186794"/>
              <a:gd name="connsiteX644" fmla="*/ 6636139 w 10659768"/>
              <a:gd name="connsiteY644" fmla="*/ 5419269 h 7186794"/>
              <a:gd name="connsiteX645" fmla="*/ 6620568 w 10659768"/>
              <a:gd name="connsiteY645" fmla="*/ 5431864 h 7186794"/>
              <a:gd name="connsiteX646" fmla="*/ 6589568 w 10659768"/>
              <a:gd name="connsiteY646" fmla="*/ 5468957 h 7186794"/>
              <a:gd name="connsiteX647" fmla="*/ 6573557 w 10659768"/>
              <a:gd name="connsiteY647" fmla="*/ 5469665 h 7186794"/>
              <a:gd name="connsiteX648" fmla="*/ 6573617 w 10659768"/>
              <a:gd name="connsiteY648" fmla="*/ 5469766 h 7186794"/>
              <a:gd name="connsiteX649" fmla="*/ 6590875 w 10659768"/>
              <a:gd name="connsiteY649" fmla="*/ 5469003 h 7186794"/>
              <a:gd name="connsiteX650" fmla="*/ 6621917 w 10659768"/>
              <a:gd name="connsiteY650" fmla="*/ 5431895 h 7186794"/>
              <a:gd name="connsiteX651" fmla="*/ 6623920 w 10659768"/>
              <a:gd name="connsiteY651" fmla="*/ 5422069 h 7186794"/>
              <a:gd name="connsiteX652" fmla="*/ 6637095 w 10659768"/>
              <a:gd name="connsiteY652" fmla="*/ 5419387 h 7186794"/>
              <a:gd name="connsiteX653" fmla="*/ 4508839 w 10659768"/>
              <a:gd name="connsiteY653" fmla="*/ 5408673 h 7186794"/>
              <a:gd name="connsiteX654" fmla="*/ 4509439 w 10659768"/>
              <a:gd name="connsiteY654" fmla="*/ 5409469 h 7186794"/>
              <a:gd name="connsiteX655" fmla="*/ 4518703 w 10659768"/>
              <a:gd name="connsiteY655" fmla="*/ 5413658 h 7186794"/>
              <a:gd name="connsiteX656" fmla="*/ 4533273 w 10659768"/>
              <a:gd name="connsiteY656" fmla="*/ 5420496 h 7186794"/>
              <a:gd name="connsiteX657" fmla="*/ 4533081 w 10659768"/>
              <a:gd name="connsiteY657" fmla="*/ 5419871 h 7186794"/>
              <a:gd name="connsiteX658" fmla="*/ 4517851 w 10659768"/>
              <a:gd name="connsiteY658" fmla="*/ 5412738 h 7186794"/>
              <a:gd name="connsiteX659" fmla="*/ 6077943 w 10659768"/>
              <a:gd name="connsiteY659" fmla="*/ 5400039 h 7186794"/>
              <a:gd name="connsiteX660" fmla="*/ 6068883 w 10659768"/>
              <a:gd name="connsiteY660" fmla="*/ 5405606 h 7186794"/>
              <a:gd name="connsiteX661" fmla="*/ 6052132 w 10659768"/>
              <a:gd name="connsiteY661" fmla="*/ 5415578 h 7186794"/>
              <a:gd name="connsiteX662" fmla="*/ 6052016 w 10659768"/>
              <a:gd name="connsiteY662" fmla="*/ 5415806 h 7186794"/>
              <a:gd name="connsiteX663" fmla="*/ 6068643 w 10659768"/>
              <a:gd name="connsiteY663" fmla="*/ 5405811 h 7186794"/>
              <a:gd name="connsiteX664" fmla="*/ 6922952 w 10659768"/>
              <a:gd name="connsiteY664" fmla="*/ 5394117 h 7186794"/>
              <a:gd name="connsiteX665" fmla="*/ 6905715 w 10659768"/>
              <a:gd name="connsiteY665" fmla="*/ 5400426 h 7186794"/>
              <a:gd name="connsiteX666" fmla="*/ 6878706 w 10659768"/>
              <a:gd name="connsiteY666" fmla="*/ 5407953 h 7186794"/>
              <a:gd name="connsiteX667" fmla="*/ 6861786 w 10659768"/>
              <a:gd name="connsiteY667" fmla="*/ 5405253 h 7186794"/>
              <a:gd name="connsiteX668" fmla="*/ 6861213 w 10659768"/>
              <a:gd name="connsiteY668" fmla="*/ 5405107 h 7186794"/>
              <a:gd name="connsiteX669" fmla="*/ 6861275 w 10659768"/>
              <a:gd name="connsiteY669" fmla="*/ 5405172 h 7186794"/>
              <a:gd name="connsiteX670" fmla="*/ 6861786 w 10659768"/>
              <a:gd name="connsiteY670" fmla="*/ 5405253 h 7186794"/>
              <a:gd name="connsiteX671" fmla="*/ 6875684 w 10659768"/>
              <a:gd name="connsiteY671" fmla="*/ 5408795 h 7186794"/>
              <a:gd name="connsiteX672" fmla="*/ 6878706 w 10659768"/>
              <a:gd name="connsiteY672" fmla="*/ 5407953 h 7186794"/>
              <a:gd name="connsiteX673" fmla="*/ 6886106 w 10659768"/>
              <a:gd name="connsiteY673" fmla="*/ 5409134 h 7186794"/>
              <a:gd name="connsiteX674" fmla="*/ 6907428 w 10659768"/>
              <a:gd name="connsiteY674" fmla="*/ 5400892 h 7186794"/>
              <a:gd name="connsiteX675" fmla="*/ 6923511 w 10659768"/>
              <a:gd name="connsiteY675" fmla="*/ 5395018 h 7186794"/>
              <a:gd name="connsiteX676" fmla="*/ 6819882 w 10659768"/>
              <a:gd name="connsiteY676" fmla="*/ 5375610 h 7186794"/>
              <a:gd name="connsiteX677" fmla="*/ 6820387 w 10659768"/>
              <a:gd name="connsiteY677" fmla="*/ 5375964 h 7186794"/>
              <a:gd name="connsiteX678" fmla="*/ 6841521 w 10659768"/>
              <a:gd name="connsiteY678" fmla="*/ 5378166 h 7186794"/>
              <a:gd name="connsiteX679" fmla="*/ 6841359 w 10659768"/>
              <a:gd name="connsiteY679" fmla="*/ 5377851 h 7186794"/>
              <a:gd name="connsiteX680" fmla="*/ 6316292 w 10659768"/>
              <a:gd name="connsiteY680" fmla="*/ 5363280 h 7186794"/>
              <a:gd name="connsiteX681" fmla="*/ 6312192 w 10659768"/>
              <a:gd name="connsiteY681" fmla="*/ 5366210 h 7186794"/>
              <a:gd name="connsiteX682" fmla="*/ 6311430 w 10659768"/>
              <a:gd name="connsiteY682" fmla="*/ 5374587 h 7186794"/>
              <a:gd name="connsiteX683" fmla="*/ 6308072 w 10659768"/>
              <a:gd name="connsiteY683" fmla="*/ 5398636 h 7186794"/>
              <a:gd name="connsiteX684" fmla="*/ 6308065 w 10659768"/>
              <a:gd name="connsiteY684" fmla="*/ 5398698 h 7186794"/>
              <a:gd name="connsiteX685" fmla="*/ 6306682 w 10659768"/>
              <a:gd name="connsiteY685" fmla="*/ 5407950 h 7186794"/>
              <a:gd name="connsiteX686" fmla="*/ 6306234 w 10659768"/>
              <a:gd name="connsiteY686" fmla="*/ 5417478 h 7186794"/>
              <a:gd name="connsiteX687" fmla="*/ 6306057 w 10659768"/>
              <a:gd name="connsiteY687" fmla="*/ 5419298 h 7186794"/>
              <a:gd name="connsiteX688" fmla="*/ 6306145 w 10659768"/>
              <a:gd name="connsiteY688" fmla="*/ 5419382 h 7186794"/>
              <a:gd name="connsiteX689" fmla="*/ 6306234 w 10659768"/>
              <a:gd name="connsiteY689" fmla="*/ 5417478 h 7186794"/>
              <a:gd name="connsiteX690" fmla="*/ 6308065 w 10659768"/>
              <a:gd name="connsiteY690" fmla="*/ 5398698 h 7186794"/>
              <a:gd name="connsiteX691" fmla="*/ 6311465 w 10659768"/>
              <a:gd name="connsiteY691" fmla="*/ 5375964 h 7186794"/>
              <a:gd name="connsiteX692" fmla="*/ 6315665 w 10659768"/>
              <a:gd name="connsiteY692" fmla="*/ 5363739 h 7186794"/>
              <a:gd name="connsiteX693" fmla="*/ 6316522 w 10659768"/>
              <a:gd name="connsiteY693" fmla="*/ 5363609 h 7186794"/>
              <a:gd name="connsiteX694" fmla="*/ 6333658 w 10659768"/>
              <a:gd name="connsiteY694" fmla="*/ 5363006 h 7186794"/>
              <a:gd name="connsiteX695" fmla="*/ 6329558 w 10659768"/>
              <a:gd name="connsiteY695" fmla="*/ 5363189 h 7186794"/>
              <a:gd name="connsiteX696" fmla="*/ 6355323 w 10659768"/>
              <a:gd name="connsiteY696" fmla="*/ 5373724 h 7186794"/>
              <a:gd name="connsiteX697" fmla="*/ 4479709 w 10659768"/>
              <a:gd name="connsiteY697" fmla="*/ 5359640 h 7186794"/>
              <a:gd name="connsiteX698" fmla="*/ 4461918 w 10659768"/>
              <a:gd name="connsiteY698" fmla="*/ 5363442 h 7186794"/>
              <a:gd name="connsiteX699" fmla="*/ 4424814 w 10659768"/>
              <a:gd name="connsiteY699" fmla="*/ 5387811 h 7186794"/>
              <a:gd name="connsiteX700" fmla="*/ 4412158 w 10659768"/>
              <a:gd name="connsiteY700" fmla="*/ 5402774 h 7186794"/>
              <a:gd name="connsiteX701" fmla="*/ 4400246 w 10659768"/>
              <a:gd name="connsiteY701" fmla="*/ 5394697 h 7186794"/>
              <a:gd name="connsiteX702" fmla="*/ 4400782 w 10659768"/>
              <a:gd name="connsiteY702" fmla="*/ 5395341 h 7186794"/>
              <a:gd name="connsiteX703" fmla="*/ 4425695 w 10659768"/>
              <a:gd name="connsiteY703" fmla="*/ 5388681 h 7186794"/>
              <a:gd name="connsiteX704" fmla="*/ 4462787 w 10659768"/>
              <a:gd name="connsiteY704" fmla="*/ 5364259 h 7186794"/>
              <a:gd name="connsiteX705" fmla="*/ 4480572 w 10659768"/>
              <a:gd name="connsiteY705" fmla="*/ 5360444 h 7186794"/>
              <a:gd name="connsiteX706" fmla="*/ 4492991 w 10659768"/>
              <a:gd name="connsiteY706" fmla="*/ 5369764 h 7186794"/>
              <a:gd name="connsiteX707" fmla="*/ 4492931 w 10659768"/>
              <a:gd name="connsiteY707" fmla="*/ 5369540 h 7186794"/>
              <a:gd name="connsiteX708" fmla="*/ 4479709 w 10659768"/>
              <a:gd name="connsiteY708" fmla="*/ 5359640 h 7186794"/>
              <a:gd name="connsiteX709" fmla="*/ 4865210 w 10659768"/>
              <a:gd name="connsiteY709" fmla="*/ 5351010 h 7186794"/>
              <a:gd name="connsiteX710" fmla="*/ 4875423 w 10659768"/>
              <a:gd name="connsiteY710" fmla="*/ 5368776 h 7186794"/>
              <a:gd name="connsiteX711" fmla="*/ 4871685 w 10659768"/>
              <a:gd name="connsiteY711" fmla="*/ 5400553 h 7186794"/>
              <a:gd name="connsiteX712" fmla="*/ 4840119 w 10659768"/>
              <a:gd name="connsiteY712" fmla="*/ 5468677 h 7186794"/>
              <a:gd name="connsiteX713" fmla="*/ 4825847 w 10659768"/>
              <a:gd name="connsiteY713" fmla="*/ 5488057 h 7186794"/>
              <a:gd name="connsiteX714" fmla="*/ 4817876 w 10659768"/>
              <a:gd name="connsiteY714" fmla="*/ 5491714 h 7186794"/>
              <a:gd name="connsiteX715" fmla="*/ 4815716 w 10659768"/>
              <a:gd name="connsiteY715" fmla="*/ 5492349 h 7186794"/>
              <a:gd name="connsiteX716" fmla="*/ 4816013 w 10659768"/>
              <a:gd name="connsiteY716" fmla="*/ 5492569 h 7186794"/>
              <a:gd name="connsiteX717" fmla="*/ 4817876 w 10659768"/>
              <a:gd name="connsiteY717" fmla="*/ 5491714 h 7186794"/>
              <a:gd name="connsiteX718" fmla="*/ 4824613 w 10659768"/>
              <a:gd name="connsiteY718" fmla="*/ 5489732 h 7186794"/>
              <a:gd name="connsiteX719" fmla="*/ 4825847 w 10659768"/>
              <a:gd name="connsiteY719" fmla="*/ 5488057 h 7186794"/>
              <a:gd name="connsiteX720" fmla="*/ 4829581 w 10659768"/>
              <a:gd name="connsiteY720" fmla="*/ 5486343 h 7186794"/>
              <a:gd name="connsiteX721" fmla="*/ 4840461 w 10659768"/>
              <a:gd name="connsiteY721" fmla="*/ 5468913 h 7186794"/>
              <a:gd name="connsiteX722" fmla="*/ 4872022 w 10659768"/>
              <a:gd name="connsiteY722" fmla="*/ 5400841 h 7186794"/>
              <a:gd name="connsiteX723" fmla="*/ 4865380 w 10659768"/>
              <a:gd name="connsiteY723" fmla="*/ 5351040 h 7186794"/>
              <a:gd name="connsiteX724" fmla="*/ 4793092 w 10659768"/>
              <a:gd name="connsiteY724" fmla="*/ 5325412 h 7186794"/>
              <a:gd name="connsiteX725" fmla="*/ 4803015 w 10659768"/>
              <a:gd name="connsiteY725" fmla="*/ 5350712 h 7186794"/>
              <a:gd name="connsiteX726" fmla="*/ 4812983 w 10659768"/>
              <a:gd name="connsiteY726" fmla="*/ 5365664 h 7186794"/>
              <a:gd name="connsiteX727" fmla="*/ 4813083 w 10659768"/>
              <a:gd name="connsiteY727" fmla="*/ 5365608 h 7186794"/>
              <a:gd name="connsiteX728" fmla="*/ 4803361 w 10659768"/>
              <a:gd name="connsiteY728" fmla="*/ 5351040 h 7186794"/>
              <a:gd name="connsiteX729" fmla="*/ 4793403 w 10659768"/>
              <a:gd name="connsiteY729" fmla="*/ 5325655 h 7186794"/>
              <a:gd name="connsiteX730" fmla="*/ 1794528 w 10659768"/>
              <a:gd name="connsiteY730" fmla="*/ 5314195 h 7186794"/>
              <a:gd name="connsiteX731" fmla="*/ 1800647 w 10659768"/>
              <a:gd name="connsiteY731" fmla="*/ 5314195 h 7186794"/>
              <a:gd name="connsiteX732" fmla="*/ 1819561 w 10659768"/>
              <a:gd name="connsiteY732" fmla="*/ 5326257 h 7186794"/>
              <a:gd name="connsiteX733" fmla="*/ 1812886 w 10659768"/>
              <a:gd name="connsiteY733" fmla="*/ 5369567 h 7186794"/>
              <a:gd name="connsiteX734" fmla="*/ 1763376 w 10659768"/>
              <a:gd name="connsiteY734" fmla="*/ 5394239 h 7186794"/>
              <a:gd name="connsiteX735" fmla="*/ 1744462 w 10659768"/>
              <a:gd name="connsiteY735" fmla="*/ 5381629 h 7186794"/>
              <a:gd name="connsiteX736" fmla="*/ 1750581 w 10659768"/>
              <a:gd name="connsiteY736" fmla="*/ 5357506 h 7186794"/>
              <a:gd name="connsiteX737" fmla="*/ 1750581 w 10659768"/>
              <a:gd name="connsiteY737" fmla="*/ 5344897 h 7186794"/>
              <a:gd name="connsiteX738" fmla="*/ 1794528 w 10659768"/>
              <a:gd name="connsiteY738" fmla="*/ 5314195 h 7186794"/>
              <a:gd name="connsiteX739" fmla="*/ 6144125 w 10659768"/>
              <a:gd name="connsiteY739" fmla="*/ 5308465 h 7186794"/>
              <a:gd name="connsiteX740" fmla="*/ 6149030 w 10659768"/>
              <a:gd name="connsiteY740" fmla="*/ 5312362 h 7186794"/>
              <a:gd name="connsiteX741" fmla="*/ 6149030 w 10659768"/>
              <a:gd name="connsiteY741" fmla="*/ 5349631 h 7186794"/>
              <a:gd name="connsiteX742" fmla="*/ 6167751 w 10659768"/>
              <a:gd name="connsiteY742" fmla="*/ 5374661 h 7186794"/>
              <a:gd name="connsiteX743" fmla="*/ 6198585 w 10659768"/>
              <a:gd name="connsiteY743" fmla="*/ 5411931 h 7186794"/>
              <a:gd name="connsiteX744" fmla="*/ 6216755 w 10659768"/>
              <a:gd name="connsiteY744" fmla="*/ 5449198 h 7186794"/>
              <a:gd name="connsiteX745" fmla="*/ 6210698 w 10659768"/>
              <a:gd name="connsiteY745" fmla="*/ 5474230 h 7186794"/>
              <a:gd name="connsiteX746" fmla="*/ 6222810 w 10659768"/>
              <a:gd name="connsiteY746" fmla="*/ 5518173 h 7186794"/>
              <a:gd name="connsiteX747" fmla="*/ 6210698 w 10659768"/>
              <a:gd name="connsiteY747" fmla="*/ 5524291 h 7186794"/>
              <a:gd name="connsiteX748" fmla="*/ 6173807 w 10659768"/>
              <a:gd name="connsiteY748" fmla="*/ 5530409 h 7186794"/>
              <a:gd name="connsiteX749" fmla="*/ 6112141 w 10659768"/>
              <a:gd name="connsiteY749" fmla="*/ 5518173 h 7186794"/>
              <a:gd name="connsiteX750" fmla="*/ 6082132 w 10659768"/>
              <a:gd name="connsiteY750" fmla="*/ 5518173 h 7186794"/>
              <a:gd name="connsiteX751" fmla="*/ 6075532 w 10659768"/>
              <a:gd name="connsiteY751" fmla="*/ 5518173 h 7186794"/>
              <a:gd name="connsiteX752" fmla="*/ 6075532 w 10659768"/>
              <a:gd name="connsiteY752" fmla="*/ 5519339 h 7186794"/>
              <a:gd name="connsiteX753" fmla="*/ 6082207 w 10659768"/>
              <a:gd name="connsiteY753" fmla="*/ 5519339 h 7186794"/>
              <a:gd name="connsiteX754" fmla="*/ 6112328 w 10659768"/>
              <a:gd name="connsiteY754" fmla="*/ 5519339 h 7186794"/>
              <a:gd name="connsiteX755" fmla="*/ 6174231 w 10659768"/>
              <a:gd name="connsiteY755" fmla="*/ 5531572 h 7186794"/>
              <a:gd name="connsiteX756" fmla="*/ 6211264 w 10659768"/>
              <a:gd name="connsiteY756" fmla="*/ 5525454 h 7186794"/>
              <a:gd name="connsiteX757" fmla="*/ 6236136 w 10659768"/>
              <a:gd name="connsiteY757" fmla="*/ 5531572 h 7186794"/>
              <a:gd name="connsiteX758" fmla="*/ 6273166 w 10659768"/>
              <a:gd name="connsiteY758" fmla="*/ 5568830 h 7186794"/>
              <a:gd name="connsiteX759" fmla="*/ 6322912 w 10659768"/>
              <a:gd name="connsiteY759" fmla="*/ 5550480 h 7186794"/>
              <a:gd name="connsiteX760" fmla="*/ 6322230 w 10659768"/>
              <a:gd name="connsiteY760" fmla="*/ 5566330 h 7186794"/>
              <a:gd name="connsiteX761" fmla="*/ 6322704 w 10659768"/>
              <a:gd name="connsiteY761" fmla="*/ 5564854 h 7186794"/>
              <a:gd name="connsiteX762" fmla="*/ 6326706 w 10659768"/>
              <a:gd name="connsiteY762" fmla="*/ 5542037 h 7186794"/>
              <a:gd name="connsiteX763" fmla="*/ 6326369 w 10659768"/>
              <a:gd name="connsiteY763" fmla="*/ 5529988 h 7186794"/>
              <a:gd name="connsiteX764" fmla="*/ 6323612 w 10659768"/>
              <a:gd name="connsiteY764" fmla="*/ 5548522 h 7186794"/>
              <a:gd name="connsiteX765" fmla="*/ 6273774 w 10659768"/>
              <a:gd name="connsiteY765" fmla="*/ 5566805 h 7186794"/>
              <a:gd name="connsiteX766" fmla="*/ 6236673 w 10659768"/>
              <a:gd name="connsiteY766" fmla="*/ 5529690 h 7186794"/>
              <a:gd name="connsiteX767" fmla="*/ 6223937 w 10659768"/>
              <a:gd name="connsiteY767" fmla="*/ 5517503 h 7186794"/>
              <a:gd name="connsiteX768" fmla="*/ 6211754 w 10659768"/>
              <a:gd name="connsiteY768" fmla="*/ 5473741 h 7186794"/>
              <a:gd name="connsiteX769" fmla="*/ 6217842 w 10659768"/>
              <a:gd name="connsiteY769" fmla="*/ 5448812 h 7186794"/>
              <a:gd name="connsiteX770" fmla="*/ 6199572 w 10659768"/>
              <a:gd name="connsiteY770" fmla="*/ 5411702 h 7186794"/>
              <a:gd name="connsiteX771" fmla="*/ 6168559 w 10659768"/>
              <a:gd name="connsiteY771" fmla="*/ 5374587 h 7186794"/>
              <a:gd name="connsiteX772" fmla="*/ 6149734 w 10659768"/>
              <a:gd name="connsiteY772" fmla="*/ 5349664 h 7186794"/>
              <a:gd name="connsiteX773" fmla="*/ 6149734 w 10659768"/>
              <a:gd name="connsiteY773" fmla="*/ 5312548 h 7186794"/>
              <a:gd name="connsiteX774" fmla="*/ 6366038 w 10659768"/>
              <a:gd name="connsiteY774" fmla="*/ 5307775 h 7186794"/>
              <a:gd name="connsiteX775" fmla="*/ 6354303 w 10659768"/>
              <a:gd name="connsiteY775" fmla="*/ 5309832 h 7186794"/>
              <a:gd name="connsiteX776" fmla="*/ 6350041 w 10659768"/>
              <a:gd name="connsiteY776" fmla="*/ 5309291 h 7186794"/>
              <a:gd name="connsiteX777" fmla="*/ 6352136 w 10659768"/>
              <a:gd name="connsiteY777" fmla="*/ 5309927 h 7186794"/>
              <a:gd name="connsiteX778" fmla="*/ 6365909 w 10659768"/>
              <a:gd name="connsiteY778" fmla="*/ 5307851 h 7186794"/>
              <a:gd name="connsiteX779" fmla="*/ 6329707 w 10659768"/>
              <a:gd name="connsiteY779" fmla="*/ 5306452 h 7186794"/>
              <a:gd name="connsiteX780" fmla="*/ 6305061 w 10659768"/>
              <a:gd name="connsiteY780" fmla="*/ 5319471 h 7186794"/>
              <a:gd name="connsiteX781" fmla="*/ 6304658 w 10659768"/>
              <a:gd name="connsiteY781" fmla="*/ 5320608 h 7186794"/>
              <a:gd name="connsiteX782" fmla="*/ 6328817 w 10659768"/>
              <a:gd name="connsiteY782" fmla="*/ 5307851 h 7186794"/>
              <a:gd name="connsiteX783" fmla="*/ 6336108 w 10659768"/>
              <a:gd name="connsiteY783" fmla="*/ 5307234 h 7186794"/>
              <a:gd name="connsiteX784" fmla="*/ 6335666 w 10659768"/>
              <a:gd name="connsiteY784" fmla="*/ 5306452 h 7186794"/>
              <a:gd name="connsiteX785" fmla="*/ 5715815 w 10659768"/>
              <a:gd name="connsiteY785" fmla="*/ 5300813 h 7186794"/>
              <a:gd name="connsiteX786" fmla="*/ 5715512 w 10659768"/>
              <a:gd name="connsiteY786" fmla="*/ 5301184 h 7186794"/>
              <a:gd name="connsiteX787" fmla="*/ 5715261 w 10659768"/>
              <a:gd name="connsiteY787" fmla="*/ 5313966 h 7186794"/>
              <a:gd name="connsiteX788" fmla="*/ 5752360 w 10659768"/>
              <a:gd name="connsiteY788" fmla="*/ 5351040 h 7186794"/>
              <a:gd name="connsiteX789" fmla="*/ 5752942 w 10659768"/>
              <a:gd name="connsiteY789" fmla="*/ 5352703 h 7186794"/>
              <a:gd name="connsiteX790" fmla="*/ 5754889 w 10659768"/>
              <a:gd name="connsiteY790" fmla="*/ 5375953 h 7186794"/>
              <a:gd name="connsiteX791" fmla="*/ 5754846 w 10659768"/>
              <a:gd name="connsiteY791" fmla="*/ 5376158 h 7186794"/>
              <a:gd name="connsiteX792" fmla="*/ 5754902 w 10659768"/>
              <a:gd name="connsiteY792" fmla="*/ 5376112 h 7186794"/>
              <a:gd name="connsiteX793" fmla="*/ 5754889 w 10659768"/>
              <a:gd name="connsiteY793" fmla="*/ 5375953 h 7186794"/>
              <a:gd name="connsiteX794" fmla="*/ 5757205 w 10659768"/>
              <a:gd name="connsiteY794" fmla="*/ 5364873 h 7186794"/>
              <a:gd name="connsiteX795" fmla="*/ 5752942 w 10659768"/>
              <a:gd name="connsiteY795" fmla="*/ 5352703 h 7186794"/>
              <a:gd name="connsiteX796" fmla="*/ 5752688 w 10659768"/>
              <a:gd name="connsiteY796" fmla="*/ 5349664 h 7186794"/>
              <a:gd name="connsiteX797" fmla="*/ 5715587 w 10659768"/>
              <a:gd name="connsiteY797" fmla="*/ 5312548 h 7186794"/>
              <a:gd name="connsiteX798" fmla="*/ 6125535 w 10659768"/>
              <a:gd name="connsiteY798" fmla="*/ 5298655 h 7186794"/>
              <a:gd name="connsiteX799" fmla="*/ 6135634 w 10659768"/>
              <a:gd name="connsiteY799" fmla="*/ 5302285 h 7186794"/>
              <a:gd name="connsiteX800" fmla="*/ 6132704 w 10659768"/>
              <a:gd name="connsiteY800" fmla="*/ 5300151 h 7186794"/>
              <a:gd name="connsiteX801" fmla="*/ 6421172 w 10659768"/>
              <a:gd name="connsiteY801" fmla="*/ 5292704 h 7186794"/>
              <a:gd name="connsiteX802" fmla="*/ 6404482 w 10659768"/>
              <a:gd name="connsiteY802" fmla="*/ 5294811 h 7186794"/>
              <a:gd name="connsiteX803" fmla="*/ 6386115 w 10659768"/>
              <a:gd name="connsiteY803" fmla="*/ 5296403 h 7186794"/>
              <a:gd name="connsiteX804" fmla="*/ 6385760 w 10659768"/>
              <a:gd name="connsiteY804" fmla="*/ 5296614 h 7186794"/>
              <a:gd name="connsiteX805" fmla="*/ 6403000 w 10659768"/>
              <a:gd name="connsiteY805" fmla="*/ 5295116 h 7186794"/>
              <a:gd name="connsiteX806" fmla="*/ 6421062 w 10659768"/>
              <a:gd name="connsiteY806" fmla="*/ 5292834 h 7186794"/>
              <a:gd name="connsiteX807" fmla="*/ 6522038 w 10659768"/>
              <a:gd name="connsiteY807" fmla="*/ 5268758 h 7186794"/>
              <a:gd name="connsiteX808" fmla="*/ 6521422 w 10659768"/>
              <a:gd name="connsiteY808" fmla="*/ 5268905 h 7186794"/>
              <a:gd name="connsiteX809" fmla="*/ 6531121 w 10659768"/>
              <a:gd name="connsiteY809" fmla="*/ 5271124 h 7186794"/>
              <a:gd name="connsiteX810" fmla="*/ 6536101 w 10659768"/>
              <a:gd name="connsiteY810" fmla="*/ 5272421 h 7186794"/>
              <a:gd name="connsiteX811" fmla="*/ 6564655 w 10659768"/>
              <a:gd name="connsiteY811" fmla="*/ 5282937 h 7186794"/>
              <a:gd name="connsiteX812" fmla="*/ 6583476 w 10659768"/>
              <a:gd name="connsiteY812" fmla="*/ 5313940 h 7186794"/>
              <a:gd name="connsiteX813" fmla="*/ 6614480 w 10659768"/>
              <a:gd name="connsiteY813" fmla="*/ 5344944 h 7186794"/>
              <a:gd name="connsiteX814" fmla="*/ 6645481 w 10659768"/>
              <a:gd name="connsiteY814" fmla="*/ 5369856 h 7186794"/>
              <a:gd name="connsiteX815" fmla="*/ 6688664 w 10659768"/>
              <a:gd name="connsiteY815" fmla="*/ 5394770 h 7186794"/>
              <a:gd name="connsiteX816" fmla="*/ 6696359 w 10659768"/>
              <a:gd name="connsiteY816" fmla="*/ 5400093 h 7186794"/>
              <a:gd name="connsiteX817" fmla="*/ 6706743 w 10659768"/>
              <a:gd name="connsiteY817" fmla="*/ 5408892 h 7186794"/>
              <a:gd name="connsiteX818" fmla="*/ 6706959 w 10659768"/>
              <a:gd name="connsiteY818" fmla="*/ 5421785 h 7186794"/>
              <a:gd name="connsiteX819" fmla="*/ 6689076 w 10659768"/>
              <a:gd name="connsiteY819" fmla="*/ 5425683 h 7186794"/>
              <a:gd name="connsiteX820" fmla="*/ 6690110 w 10659768"/>
              <a:gd name="connsiteY820" fmla="*/ 5425811 h 7186794"/>
              <a:gd name="connsiteX821" fmla="*/ 6711106 w 10659768"/>
              <a:gd name="connsiteY821" fmla="*/ 5412590 h 7186794"/>
              <a:gd name="connsiteX822" fmla="*/ 6706743 w 10659768"/>
              <a:gd name="connsiteY822" fmla="*/ 5408892 h 7186794"/>
              <a:gd name="connsiteX823" fmla="*/ 6706715 w 10659768"/>
              <a:gd name="connsiteY823" fmla="*/ 5407256 h 7186794"/>
              <a:gd name="connsiteX824" fmla="*/ 6696359 w 10659768"/>
              <a:gd name="connsiteY824" fmla="*/ 5400093 h 7186794"/>
              <a:gd name="connsiteX825" fmla="*/ 6690110 w 10659768"/>
              <a:gd name="connsiteY825" fmla="*/ 5394798 h 7186794"/>
              <a:gd name="connsiteX826" fmla="*/ 6646866 w 10659768"/>
              <a:gd name="connsiteY826" fmla="*/ 5369879 h 7186794"/>
              <a:gd name="connsiteX827" fmla="*/ 6615824 w 10659768"/>
              <a:gd name="connsiteY827" fmla="*/ 5344951 h 7186794"/>
              <a:gd name="connsiteX828" fmla="*/ 6584775 w 10659768"/>
              <a:gd name="connsiteY828" fmla="*/ 5313938 h 7186794"/>
              <a:gd name="connsiteX829" fmla="*/ 6565926 w 10659768"/>
              <a:gd name="connsiteY829" fmla="*/ 5282935 h 7186794"/>
              <a:gd name="connsiteX830" fmla="*/ 6544538 w 10659768"/>
              <a:gd name="connsiteY830" fmla="*/ 5274619 h 7186794"/>
              <a:gd name="connsiteX831" fmla="*/ 6536101 w 10659768"/>
              <a:gd name="connsiteY831" fmla="*/ 5272421 h 7186794"/>
              <a:gd name="connsiteX832" fmla="*/ 6534968 w 10659768"/>
              <a:gd name="connsiteY832" fmla="*/ 5272004 h 7186794"/>
              <a:gd name="connsiteX833" fmla="*/ 6531121 w 10659768"/>
              <a:gd name="connsiteY833" fmla="*/ 5271124 h 7186794"/>
              <a:gd name="connsiteX834" fmla="*/ 5764726 w 10659768"/>
              <a:gd name="connsiteY834" fmla="*/ 5257668 h 7186794"/>
              <a:gd name="connsiteX835" fmla="*/ 5764541 w 10659768"/>
              <a:gd name="connsiteY835" fmla="*/ 5258072 h 7186794"/>
              <a:gd name="connsiteX836" fmla="*/ 5762439 w 10659768"/>
              <a:gd name="connsiteY836" fmla="*/ 5273705 h 7186794"/>
              <a:gd name="connsiteX837" fmla="*/ 5762583 w 10659768"/>
              <a:gd name="connsiteY837" fmla="*/ 5273634 h 7186794"/>
              <a:gd name="connsiteX838" fmla="*/ 6329253 w 10659768"/>
              <a:gd name="connsiteY838" fmla="*/ 5240121 h 7186794"/>
              <a:gd name="connsiteX839" fmla="*/ 6331366 w 10659768"/>
              <a:gd name="connsiteY839" fmla="*/ 5251562 h 7186794"/>
              <a:gd name="connsiteX840" fmla="*/ 6323612 w 10659768"/>
              <a:gd name="connsiteY840" fmla="*/ 5256599 h 7186794"/>
              <a:gd name="connsiteX841" fmla="*/ 6298306 w 10659768"/>
              <a:gd name="connsiteY841" fmla="*/ 5281060 h 7186794"/>
              <a:gd name="connsiteX842" fmla="*/ 6299367 w 10659768"/>
              <a:gd name="connsiteY842" fmla="*/ 5281137 h 7186794"/>
              <a:gd name="connsiteX843" fmla="*/ 6303228 w 10659768"/>
              <a:gd name="connsiteY843" fmla="*/ 5274739 h 7186794"/>
              <a:gd name="connsiteX844" fmla="*/ 6324089 w 10659768"/>
              <a:gd name="connsiteY844" fmla="*/ 5257712 h 7186794"/>
              <a:gd name="connsiteX845" fmla="*/ 6329634 w 10659768"/>
              <a:gd name="connsiteY845" fmla="*/ 5240682 h 7186794"/>
              <a:gd name="connsiteX846" fmla="*/ 6449629 w 10659768"/>
              <a:gd name="connsiteY846" fmla="*/ 5217280 h 7186794"/>
              <a:gd name="connsiteX847" fmla="*/ 6457707 w 10659768"/>
              <a:gd name="connsiteY847" fmla="*/ 5233827 h 7186794"/>
              <a:gd name="connsiteX848" fmla="*/ 6467130 w 10659768"/>
              <a:gd name="connsiteY848" fmla="*/ 5257712 h 7186794"/>
              <a:gd name="connsiteX849" fmla="*/ 6465615 w 10659768"/>
              <a:gd name="connsiteY849" fmla="*/ 5258102 h 7186794"/>
              <a:gd name="connsiteX850" fmla="*/ 6471647 w 10659768"/>
              <a:gd name="connsiteY850" fmla="*/ 5266398 h 7186794"/>
              <a:gd name="connsiteX851" fmla="*/ 6477738 w 10659768"/>
              <a:gd name="connsiteY851" fmla="*/ 5270205 h 7186794"/>
              <a:gd name="connsiteX852" fmla="*/ 6494000 w 10659768"/>
              <a:gd name="connsiteY852" fmla="*/ 5279754 h 7186794"/>
              <a:gd name="connsiteX853" fmla="*/ 6494375 w 10659768"/>
              <a:gd name="connsiteY853" fmla="*/ 5279582 h 7186794"/>
              <a:gd name="connsiteX854" fmla="*/ 6483832 w 10659768"/>
              <a:gd name="connsiteY854" fmla="*/ 5277361 h 7186794"/>
              <a:gd name="connsiteX855" fmla="*/ 6478885 w 10659768"/>
              <a:gd name="connsiteY855" fmla="*/ 5270195 h 7186794"/>
              <a:gd name="connsiteX856" fmla="*/ 6457214 w 10659768"/>
              <a:gd name="connsiteY856" fmla="*/ 5227749 h 7186794"/>
              <a:gd name="connsiteX857" fmla="*/ 4809933 w 10659768"/>
              <a:gd name="connsiteY857" fmla="*/ 5207558 h 7186794"/>
              <a:gd name="connsiteX858" fmla="*/ 4815198 w 10659768"/>
              <a:gd name="connsiteY858" fmla="*/ 5226635 h 7186794"/>
              <a:gd name="connsiteX859" fmla="*/ 4790831 w 10659768"/>
              <a:gd name="connsiteY859" fmla="*/ 5238820 h 7186794"/>
              <a:gd name="connsiteX860" fmla="*/ 4772015 w 10659768"/>
              <a:gd name="connsiteY860" fmla="*/ 5269845 h 7186794"/>
              <a:gd name="connsiteX861" fmla="*/ 4778107 w 10659768"/>
              <a:gd name="connsiteY861" fmla="*/ 5313600 h 7186794"/>
              <a:gd name="connsiteX862" fmla="*/ 4778345 w 10659768"/>
              <a:gd name="connsiteY862" fmla="*/ 5313786 h 7186794"/>
              <a:gd name="connsiteX863" fmla="*/ 4770838 w 10659768"/>
              <a:gd name="connsiteY863" fmla="*/ 5301444 h 7186794"/>
              <a:gd name="connsiteX864" fmla="*/ 4772358 w 10659768"/>
              <a:gd name="connsiteY864" fmla="*/ 5270249 h 7186794"/>
              <a:gd name="connsiteX865" fmla="*/ 4791192 w 10659768"/>
              <a:gd name="connsiteY865" fmla="*/ 5239260 h 7186794"/>
              <a:gd name="connsiteX866" fmla="*/ 4815542 w 10659768"/>
              <a:gd name="connsiteY866" fmla="*/ 5227082 h 7186794"/>
              <a:gd name="connsiteX867" fmla="*/ 4810217 w 10659768"/>
              <a:gd name="connsiteY867" fmla="*/ 5207785 h 7186794"/>
              <a:gd name="connsiteX868" fmla="*/ 6199598 w 10659768"/>
              <a:gd name="connsiteY868" fmla="*/ 5184845 h 7186794"/>
              <a:gd name="connsiteX869" fmla="*/ 6193477 w 10659768"/>
              <a:gd name="connsiteY869" fmla="*/ 5194561 h 7186794"/>
              <a:gd name="connsiteX870" fmla="*/ 6175482 w 10659768"/>
              <a:gd name="connsiteY870" fmla="*/ 5218654 h 7186794"/>
              <a:gd name="connsiteX871" fmla="*/ 6175787 w 10659768"/>
              <a:gd name="connsiteY871" fmla="*/ 5219762 h 7186794"/>
              <a:gd name="connsiteX872" fmla="*/ 6193797 w 10659768"/>
              <a:gd name="connsiteY872" fmla="*/ 5195688 h 7186794"/>
              <a:gd name="connsiteX873" fmla="*/ 6200093 w 10659768"/>
              <a:gd name="connsiteY873" fmla="*/ 5185704 h 7186794"/>
              <a:gd name="connsiteX874" fmla="*/ 6013829 w 10659768"/>
              <a:gd name="connsiteY874" fmla="*/ 5171940 h 7186794"/>
              <a:gd name="connsiteX875" fmla="*/ 6006863 w 10659768"/>
              <a:gd name="connsiteY875" fmla="*/ 5188464 h 7186794"/>
              <a:gd name="connsiteX876" fmla="*/ 6003904 w 10659768"/>
              <a:gd name="connsiteY876" fmla="*/ 5194265 h 7186794"/>
              <a:gd name="connsiteX877" fmla="*/ 6004302 w 10659768"/>
              <a:gd name="connsiteY877" fmla="*/ 5194783 h 7186794"/>
              <a:gd name="connsiteX878" fmla="*/ 6006953 w 10659768"/>
              <a:gd name="connsiteY878" fmla="*/ 5189597 h 7186794"/>
              <a:gd name="connsiteX879" fmla="*/ 6014229 w 10659768"/>
              <a:gd name="connsiteY879" fmla="*/ 5172362 h 7186794"/>
              <a:gd name="connsiteX880" fmla="*/ 5767755 w 10659768"/>
              <a:gd name="connsiteY880" fmla="*/ 5163415 h 7186794"/>
              <a:gd name="connsiteX881" fmla="*/ 5767402 w 10659768"/>
              <a:gd name="connsiteY881" fmla="*/ 5163956 h 7186794"/>
              <a:gd name="connsiteX882" fmla="*/ 5767854 w 10659768"/>
              <a:gd name="connsiteY882" fmla="*/ 5167852 h 7186794"/>
              <a:gd name="connsiteX883" fmla="*/ 5767984 w 10659768"/>
              <a:gd name="connsiteY883" fmla="*/ 5173717 h 7186794"/>
              <a:gd name="connsiteX884" fmla="*/ 5768762 w 10659768"/>
              <a:gd name="connsiteY884" fmla="*/ 5175687 h 7186794"/>
              <a:gd name="connsiteX885" fmla="*/ 5769457 w 10659768"/>
              <a:gd name="connsiteY885" fmla="*/ 5181688 h 7186794"/>
              <a:gd name="connsiteX886" fmla="*/ 5772287 w 10659768"/>
              <a:gd name="connsiteY886" fmla="*/ 5184619 h 7186794"/>
              <a:gd name="connsiteX887" fmla="*/ 5772907 w 10659768"/>
              <a:gd name="connsiteY887" fmla="*/ 5186190 h 7186794"/>
              <a:gd name="connsiteX888" fmla="*/ 5776480 w 10659768"/>
              <a:gd name="connsiteY888" fmla="*/ 5188962 h 7186794"/>
              <a:gd name="connsiteX889" fmla="*/ 5783364 w 10659768"/>
              <a:gd name="connsiteY889" fmla="*/ 5196093 h 7186794"/>
              <a:gd name="connsiteX890" fmla="*/ 5792218 w 10659768"/>
              <a:gd name="connsiteY890" fmla="*/ 5211110 h 7186794"/>
              <a:gd name="connsiteX891" fmla="*/ 5792832 w 10659768"/>
              <a:gd name="connsiteY891" fmla="*/ 5210068 h 7186794"/>
              <a:gd name="connsiteX892" fmla="*/ 5783695 w 10659768"/>
              <a:gd name="connsiteY892" fmla="*/ 5194561 h 7186794"/>
              <a:gd name="connsiteX893" fmla="*/ 5776480 w 10659768"/>
              <a:gd name="connsiteY893" fmla="*/ 5188962 h 7186794"/>
              <a:gd name="connsiteX894" fmla="*/ 5772287 w 10659768"/>
              <a:gd name="connsiteY894" fmla="*/ 5184619 h 7186794"/>
              <a:gd name="connsiteX895" fmla="*/ 5768762 w 10659768"/>
              <a:gd name="connsiteY895" fmla="*/ 5175687 h 7186794"/>
              <a:gd name="connsiteX896" fmla="*/ 5767854 w 10659768"/>
              <a:gd name="connsiteY896" fmla="*/ 5167852 h 7186794"/>
              <a:gd name="connsiteX897" fmla="*/ 5778870 w 10659768"/>
              <a:gd name="connsiteY897" fmla="*/ 5150065 h 7186794"/>
              <a:gd name="connsiteX898" fmla="*/ 5775383 w 10659768"/>
              <a:gd name="connsiteY898" fmla="*/ 5153852 h 7186794"/>
              <a:gd name="connsiteX899" fmla="*/ 5779059 w 10659768"/>
              <a:gd name="connsiteY899" fmla="*/ 5150868 h 7186794"/>
              <a:gd name="connsiteX900" fmla="*/ 5799835 w 10659768"/>
              <a:gd name="connsiteY900" fmla="*/ 5141331 h 7186794"/>
              <a:gd name="connsiteX901" fmla="*/ 5786916 w 10659768"/>
              <a:gd name="connsiteY901" fmla="*/ 5143908 h 7186794"/>
              <a:gd name="connsiteX902" fmla="*/ 5796919 w 10659768"/>
              <a:gd name="connsiteY902" fmla="*/ 5142418 h 7186794"/>
              <a:gd name="connsiteX903" fmla="*/ 5414918 w 10659768"/>
              <a:gd name="connsiteY903" fmla="*/ 5127688 h 7186794"/>
              <a:gd name="connsiteX904" fmla="*/ 5402691 w 10659768"/>
              <a:gd name="connsiteY904" fmla="*/ 5131561 h 7186794"/>
              <a:gd name="connsiteX905" fmla="*/ 5402369 w 10659768"/>
              <a:gd name="connsiteY905" fmla="*/ 5131624 h 7186794"/>
              <a:gd name="connsiteX906" fmla="*/ 5402304 w 10659768"/>
              <a:gd name="connsiteY906" fmla="*/ 5131684 h 7186794"/>
              <a:gd name="connsiteX907" fmla="*/ 5395398 w 10659768"/>
              <a:gd name="connsiteY907" fmla="*/ 5133871 h 7186794"/>
              <a:gd name="connsiteX908" fmla="*/ 5378980 w 10659768"/>
              <a:gd name="connsiteY908" fmla="*/ 5151021 h 7186794"/>
              <a:gd name="connsiteX909" fmla="*/ 5342388 w 10659768"/>
              <a:gd name="connsiteY909" fmla="*/ 5169821 h 7186794"/>
              <a:gd name="connsiteX910" fmla="*/ 5313904 w 10659768"/>
              <a:gd name="connsiteY910" fmla="*/ 5166020 h 7186794"/>
              <a:gd name="connsiteX911" fmla="*/ 5301954 w 10659768"/>
              <a:gd name="connsiteY911" fmla="*/ 5163895 h 7186794"/>
              <a:gd name="connsiteX912" fmla="*/ 5302473 w 10659768"/>
              <a:gd name="connsiteY912" fmla="*/ 5165199 h 7186794"/>
              <a:gd name="connsiteX913" fmla="*/ 5343195 w 10659768"/>
              <a:gd name="connsiteY913" fmla="*/ 5171188 h 7186794"/>
              <a:gd name="connsiteX914" fmla="*/ 5379737 w 10659768"/>
              <a:gd name="connsiteY914" fmla="*/ 5152376 h 7186794"/>
              <a:gd name="connsiteX915" fmla="*/ 5402304 w 10659768"/>
              <a:gd name="connsiteY915" fmla="*/ 5131684 h 7186794"/>
              <a:gd name="connsiteX916" fmla="*/ 5402691 w 10659768"/>
              <a:gd name="connsiteY916" fmla="*/ 5131561 h 7186794"/>
              <a:gd name="connsiteX917" fmla="*/ 5415629 w 10659768"/>
              <a:gd name="connsiteY917" fmla="*/ 5129030 h 7186794"/>
              <a:gd name="connsiteX918" fmla="*/ 5429564 w 10659768"/>
              <a:gd name="connsiteY918" fmla="*/ 5134114 h 7186794"/>
              <a:gd name="connsiteX919" fmla="*/ 5438271 w 10659768"/>
              <a:gd name="connsiteY919" fmla="*/ 5144563 h 7186794"/>
              <a:gd name="connsiteX920" fmla="*/ 5438073 w 10659768"/>
              <a:gd name="connsiteY920" fmla="*/ 5143787 h 7186794"/>
              <a:gd name="connsiteX921" fmla="*/ 5428873 w 10659768"/>
              <a:gd name="connsiteY921" fmla="*/ 5132769 h 7186794"/>
              <a:gd name="connsiteX922" fmla="*/ 5414918 w 10659768"/>
              <a:gd name="connsiteY922" fmla="*/ 5127688 h 7186794"/>
              <a:gd name="connsiteX923" fmla="*/ 5284123 w 10659768"/>
              <a:gd name="connsiteY923" fmla="*/ 5116632 h 7186794"/>
              <a:gd name="connsiteX924" fmla="*/ 5286405 w 10659768"/>
              <a:gd name="connsiteY924" fmla="*/ 5120078 h 7186794"/>
              <a:gd name="connsiteX925" fmla="*/ 5286392 w 10659768"/>
              <a:gd name="connsiteY925" fmla="*/ 5120050 h 7186794"/>
              <a:gd name="connsiteX926" fmla="*/ 5284124 w 10659768"/>
              <a:gd name="connsiteY926" fmla="*/ 5116632 h 7186794"/>
              <a:gd name="connsiteX927" fmla="*/ 5700586 w 10659768"/>
              <a:gd name="connsiteY927" fmla="*/ 5078662 h 7186794"/>
              <a:gd name="connsiteX928" fmla="*/ 5727441 w 10659768"/>
              <a:gd name="connsiteY928" fmla="*/ 5103125 h 7186794"/>
              <a:gd name="connsiteX929" fmla="*/ 5770626 w 10659768"/>
              <a:gd name="connsiteY929" fmla="*/ 5134114 h 7186794"/>
              <a:gd name="connsiteX930" fmla="*/ 5775920 w 10659768"/>
              <a:gd name="connsiteY930" fmla="*/ 5142165 h 7186794"/>
              <a:gd name="connsiteX931" fmla="*/ 5775494 w 10659768"/>
              <a:gd name="connsiteY931" fmla="*/ 5139035 h 7186794"/>
              <a:gd name="connsiteX932" fmla="*/ 5769682 w 10659768"/>
              <a:gd name="connsiteY932" fmla="*/ 5132943 h 7186794"/>
              <a:gd name="connsiteX933" fmla="*/ 5726497 w 10659768"/>
              <a:gd name="connsiteY933" fmla="*/ 5101915 h 7186794"/>
              <a:gd name="connsiteX934" fmla="*/ 5704388 w 10659768"/>
              <a:gd name="connsiteY934" fmla="*/ 5080931 h 7186794"/>
              <a:gd name="connsiteX935" fmla="*/ 6795561 w 10659768"/>
              <a:gd name="connsiteY935" fmla="*/ 5071543 h 7186794"/>
              <a:gd name="connsiteX936" fmla="*/ 6795999 w 10659768"/>
              <a:gd name="connsiteY936" fmla="*/ 5071938 h 7186794"/>
              <a:gd name="connsiteX937" fmla="*/ 6821430 w 10659768"/>
              <a:gd name="connsiteY937" fmla="*/ 5075742 h 7186794"/>
              <a:gd name="connsiteX938" fmla="*/ 6849892 w 10659768"/>
              <a:gd name="connsiteY938" fmla="*/ 5083686 h 7186794"/>
              <a:gd name="connsiteX939" fmla="*/ 6849798 w 10659768"/>
              <a:gd name="connsiteY939" fmla="*/ 5083566 h 7186794"/>
              <a:gd name="connsiteX940" fmla="*/ 6819843 w 10659768"/>
              <a:gd name="connsiteY940" fmla="*/ 5075185 h 7186794"/>
              <a:gd name="connsiteX941" fmla="*/ 5686949 w 10659768"/>
              <a:gd name="connsiteY941" fmla="*/ 5070520 h 7186794"/>
              <a:gd name="connsiteX942" fmla="*/ 5683161 w 10659768"/>
              <a:gd name="connsiteY942" fmla="*/ 5076371 h 7186794"/>
              <a:gd name="connsiteX943" fmla="*/ 5683346 w 10659768"/>
              <a:gd name="connsiteY943" fmla="*/ 5076915 h 7186794"/>
              <a:gd name="connsiteX944" fmla="*/ 5677243 w 10659768"/>
              <a:gd name="connsiteY944" fmla="*/ 5113968 h 7186794"/>
              <a:gd name="connsiteX945" fmla="*/ 5677243 w 10659768"/>
              <a:gd name="connsiteY945" fmla="*/ 5151021 h 7186794"/>
              <a:gd name="connsiteX946" fmla="*/ 5658951 w 10659768"/>
              <a:gd name="connsiteY946" fmla="*/ 5175903 h 7186794"/>
              <a:gd name="connsiteX947" fmla="*/ 5621803 w 10659768"/>
              <a:gd name="connsiteY947" fmla="*/ 5188622 h 7186794"/>
              <a:gd name="connsiteX948" fmla="*/ 5559157 w 10659768"/>
              <a:gd name="connsiteY948" fmla="*/ 5200792 h 7186794"/>
              <a:gd name="connsiteX949" fmla="*/ 5528112 w 10659768"/>
              <a:gd name="connsiteY949" fmla="*/ 5200792 h 7186794"/>
              <a:gd name="connsiteX950" fmla="*/ 5490964 w 10659768"/>
              <a:gd name="connsiteY950" fmla="*/ 5194710 h 7186794"/>
              <a:gd name="connsiteX951" fmla="*/ 5453823 w 10659768"/>
              <a:gd name="connsiteY951" fmla="*/ 5175903 h 7186794"/>
              <a:gd name="connsiteX952" fmla="*/ 5444998 w 10659768"/>
              <a:gd name="connsiteY952" fmla="*/ 5168618 h 7186794"/>
              <a:gd name="connsiteX953" fmla="*/ 5445295 w 10659768"/>
              <a:gd name="connsiteY953" fmla="*/ 5169678 h 7186794"/>
              <a:gd name="connsiteX954" fmla="*/ 5454482 w 10659768"/>
              <a:gd name="connsiteY954" fmla="*/ 5177281 h 7186794"/>
              <a:gd name="connsiteX955" fmla="*/ 5491582 w 10659768"/>
              <a:gd name="connsiteY955" fmla="*/ 5196093 h 7186794"/>
              <a:gd name="connsiteX956" fmla="*/ 5528670 w 10659768"/>
              <a:gd name="connsiteY956" fmla="*/ 5202178 h 7186794"/>
              <a:gd name="connsiteX957" fmla="*/ 5559674 w 10659768"/>
              <a:gd name="connsiteY957" fmla="*/ 5202178 h 7186794"/>
              <a:gd name="connsiteX958" fmla="*/ 5622239 w 10659768"/>
              <a:gd name="connsiteY958" fmla="*/ 5190008 h 7186794"/>
              <a:gd name="connsiteX959" fmla="*/ 5659338 w 10659768"/>
              <a:gd name="connsiteY959" fmla="*/ 5177281 h 7186794"/>
              <a:gd name="connsiteX960" fmla="*/ 5677615 w 10659768"/>
              <a:gd name="connsiteY960" fmla="*/ 5152376 h 7186794"/>
              <a:gd name="connsiteX961" fmla="*/ 5677615 w 10659768"/>
              <a:gd name="connsiteY961" fmla="*/ 5115302 h 7186794"/>
              <a:gd name="connsiteX962" fmla="*/ 5683700 w 10659768"/>
              <a:gd name="connsiteY962" fmla="*/ 5078220 h 7186794"/>
              <a:gd name="connsiteX963" fmla="*/ 5687888 w 10659768"/>
              <a:gd name="connsiteY963" fmla="*/ 5071765 h 7186794"/>
              <a:gd name="connsiteX964" fmla="*/ 5693332 w 10659768"/>
              <a:gd name="connsiteY964" fmla="*/ 5074331 h 7186794"/>
              <a:gd name="connsiteX965" fmla="*/ 5841230 w 10659768"/>
              <a:gd name="connsiteY965" fmla="*/ 5053491 h 7186794"/>
              <a:gd name="connsiteX966" fmla="*/ 5840292 w 10659768"/>
              <a:gd name="connsiteY966" fmla="*/ 5053579 h 7186794"/>
              <a:gd name="connsiteX967" fmla="*/ 5836676 w 10659768"/>
              <a:gd name="connsiteY967" fmla="*/ 5057520 h 7186794"/>
              <a:gd name="connsiteX968" fmla="*/ 5830009 w 10659768"/>
              <a:gd name="connsiteY968" fmla="*/ 5063417 h 7186794"/>
              <a:gd name="connsiteX969" fmla="*/ 5829215 w 10659768"/>
              <a:gd name="connsiteY969" fmla="*/ 5065652 h 7186794"/>
              <a:gd name="connsiteX970" fmla="*/ 5824673 w 10659768"/>
              <a:gd name="connsiteY970" fmla="*/ 5070601 h 7186794"/>
              <a:gd name="connsiteX971" fmla="*/ 5819505 w 10659768"/>
              <a:gd name="connsiteY971" fmla="*/ 5089727 h 7186794"/>
              <a:gd name="connsiteX972" fmla="*/ 5819505 w 10659768"/>
              <a:gd name="connsiteY972" fmla="*/ 5126846 h 7186794"/>
              <a:gd name="connsiteX973" fmla="*/ 5804386 w 10659768"/>
              <a:gd name="connsiteY973" fmla="*/ 5139636 h 7186794"/>
              <a:gd name="connsiteX974" fmla="*/ 5811482 w 10659768"/>
              <a:gd name="connsiteY974" fmla="*/ 5136992 h 7186794"/>
              <a:gd name="connsiteX975" fmla="*/ 5820803 w 10659768"/>
              <a:gd name="connsiteY975" fmla="*/ 5126426 h 7186794"/>
              <a:gd name="connsiteX976" fmla="*/ 5820803 w 10659768"/>
              <a:gd name="connsiteY976" fmla="*/ 5089310 h 7186794"/>
              <a:gd name="connsiteX977" fmla="*/ 5829215 w 10659768"/>
              <a:gd name="connsiteY977" fmla="*/ 5065652 h 7186794"/>
              <a:gd name="connsiteX978" fmla="*/ 5836676 w 10659768"/>
              <a:gd name="connsiteY978" fmla="*/ 5057520 h 7186794"/>
              <a:gd name="connsiteX979" fmla="*/ 6763438 w 10659768"/>
              <a:gd name="connsiteY979" fmla="*/ 5052541 h 7186794"/>
              <a:gd name="connsiteX980" fmla="*/ 6738522 w 10659768"/>
              <a:gd name="connsiteY980" fmla="*/ 5083566 h 7186794"/>
              <a:gd name="connsiteX981" fmla="*/ 6725310 w 10659768"/>
              <a:gd name="connsiteY981" fmla="*/ 5101570 h 7186794"/>
              <a:gd name="connsiteX982" fmla="*/ 6708465 w 10659768"/>
              <a:gd name="connsiteY982" fmla="*/ 5096584 h 7186794"/>
              <a:gd name="connsiteX983" fmla="*/ 6708958 w 10659768"/>
              <a:gd name="connsiteY983" fmla="*/ 5096857 h 7186794"/>
              <a:gd name="connsiteX984" fmla="*/ 6740001 w 10659768"/>
              <a:gd name="connsiteY984" fmla="*/ 5084117 h 7186794"/>
              <a:gd name="connsiteX985" fmla="*/ 6764950 w 10659768"/>
              <a:gd name="connsiteY985" fmla="*/ 5053104 h 7186794"/>
              <a:gd name="connsiteX986" fmla="*/ 6776806 w 10659768"/>
              <a:gd name="connsiteY986" fmla="*/ 5055438 h 7186794"/>
              <a:gd name="connsiteX987" fmla="*/ 6776447 w 10659768"/>
              <a:gd name="connsiteY987" fmla="*/ 5055113 h 7186794"/>
              <a:gd name="connsiteX988" fmla="*/ 6763438 w 10659768"/>
              <a:gd name="connsiteY988" fmla="*/ 5052541 h 7186794"/>
              <a:gd name="connsiteX989" fmla="*/ 5255346 w 10659768"/>
              <a:gd name="connsiteY989" fmla="*/ 5045945 h 7186794"/>
              <a:gd name="connsiteX990" fmla="*/ 5193256 w 10659768"/>
              <a:gd name="connsiteY990" fmla="*/ 5082997 h 7186794"/>
              <a:gd name="connsiteX991" fmla="*/ 5118968 w 10659768"/>
              <a:gd name="connsiteY991" fmla="*/ 5089634 h 7186794"/>
              <a:gd name="connsiteX992" fmla="*/ 5104448 w 10659768"/>
              <a:gd name="connsiteY992" fmla="*/ 5088874 h 7186794"/>
              <a:gd name="connsiteX993" fmla="*/ 5103665 w 10659768"/>
              <a:gd name="connsiteY993" fmla="*/ 5087955 h 7186794"/>
              <a:gd name="connsiteX994" fmla="*/ 5105567 w 10659768"/>
              <a:gd name="connsiteY994" fmla="*/ 5090192 h 7186794"/>
              <a:gd name="connsiteX995" fmla="*/ 5120062 w 10659768"/>
              <a:gd name="connsiteY995" fmla="*/ 5090955 h 7186794"/>
              <a:gd name="connsiteX996" fmla="*/ 5194261 w 10659768"/>
              <a:gd name="connsiteY996" fmla="*/ 5084313 h 7186794"/>
              <a:gd name="connsiteX997" fmla="*/ 5256269 w 10659768"/>
              <a:gd name="connsiteY997" fmla="*/ 5047230 h 7186794"/>
              <a:gd name="connsiteX998" fmla="*/ 5279841 w 10659768"/>
              <a:gd name="connsiteY998" fmla="*/ 5052271 h 7186794"/>
              <a:gd name="connsiteX999" fmla="*/ 5293812 w 10659768"/>
              <a:gd name="connsiteY999" fmla="*/ 5063721 h 7186794"/>
              <a:gd name="connsiteX1000" fmla="*/ 5293667 w 10659768"/>
              <a:gd name="connsiteY1000" fmla="*/ 5063020 h 7186794"/>
              <a:gd name="connsiteX1001" fmla="*/ 5255346 w 10659768"/>
              <a:gd name="connsiteY1001" fmla="*/ 5045945 h 7186794"/>
              <a:gd name="connsiteX1002" fmla="*/ 5082571 w 10659768"/>
              <a:gd name="connsiteY1002" fmla="*/ 5031130 h 7186794"/>
              <a:gd name="connsiteX1003" fmla="*/ 5086248 w 10659768"/>
              <a:gd name="connsiteY1003" fmla="*/ 5040255 h 7186794"/>
              <a:gd name="connsiteX1004" fmla="*/ 5083874 w 10659768"/>
              <a:gd name="connsiteY1004" fmla="*/ 5032150 h 7186794"/>
              <a:gd name="connsiteX1005" fmla="*/ 6486685 w 10659768"/>
              <a:gd name="connsiteY1005" fmla="*/ 5029041 h 7186794"/>
              <a:gd name="connsiteX1006" fmla="*/ 6467130 w 10659768"/>
              <a:gd name="connsiteY1006" fmla="*/ 5034553 h 7186794"/>
              <a:gd name="connsiteX1007" fmla="*/ 6438924 w 10659768"/>
              <a:gd name="connsiteY1007" fmla="*/ 5037460 h 7186794"/>
              <a:gd name="connsiteX1008" fmla="*/ 6438677 w 10659768"/>
              <a:gd name="connsiteY1008" fmla="*/ 5037719 h 7186794"/>
              <a:gd name="connsiteX1009" fmla="*/ 6466691 w 10659768"/>
              <a:gd name="connsiteY1009" fmla="*/ 5034830 h 7186794"/>
              <a:gd name="connsiteX1010" fmla="*/ 6486580 w 10659768"/>
              <a:gd name="connsiteY1010" fmla="*/ 5029224 h 7186794"/>
              <a:gd name="connsiteX1011" fmla="*/ 5067677 w 10659768"/>
              <a:gd name="connsiteY1011" fmla="*/ 5023395 h 7186794"/>
              <a:gd name="connsiteX1012" fmla="*/ 5080330 w 10659768"/>
              <a:gd name="connsiteY1012" fmla="*/ 5029375 h 7186794"/>
              <a:gd name="connsiteX1013" fmla="*/ 5074059 w 10659768"/>
              <a:gd name="connsiteY1013" fmla="*/ 5024464 h 7186794"/>
              <a:gd name="connsiteX1014" fmla="*/ 5050966 w 10659768"/>
              <a:gd name="connsiteY1014" fmla="*/ 5020596 h 7186794"/>
              <a:gd name="connsiteX1015" fmla="*/ 5045090 w 10659768"/>
              <a:gd name="connsiteY1015" fmla="*/ 5020996 h 7186794"/>
              <a:gd name="connsiteX1016" fmla="*/ 5044996 w 10659768"/>
              <a:gd name="connsiteY1016" fmla="*/ 5021705 h 7186794"/>
              <a:gd name="connsiteX1017" fmla="*/ 5013996 w 10659768"/>
              <a:gd name="connsiteY1017" fmla="*/ 5034447 h 7186794"/>
              <a:gd name="connsiteX1018" fmla="*/ 4976892 w 10659768"/>
              <a:gd name="connsiteY1018" fmla="*/ 5034447 h 7186794"/>
              <a:gd name="connsiteX1019" fmla="*/ 4927051 w 10659768"/>
              <a:gd name="connsiteY1019" fmla="*/ 5040546 h 7186794"/>
              <a:gd name="connsiteX1020" fmla="*/ 4889960 w 10659768"/>
              <a:gd name="connsiteY1020" fmla="*/ 5034447 h 7186794"/>
              <a:gd name="connsiteX1021" fmla="*/ 4865039 w 10659768"/>
              <a:gd name="connsiteY1021" fmla="*/ 5071558 h 7186794"/>
              <a:gd name="connsiteX1022" fmla="*/ 4834027 w 10659768"/>
              <a:gd name="connsiteY1022" fmla="*/ 5083743 h 7186794"/>
              <a:gd name="connsiteX1023" fmla="*/ 4784186 w 10659768"/>
              <a:gd name="connsiteY1023" fmla="*/ 5108670 h 7186794"/>
              <a:gd name="connsiteX1024" fmla="*/ 4728820 w 10659768"/>
              <a:gd name="connsiteY1024" fmla="*/ 5090387 h 7186794"/>
              <a:gd name="connsiteX1025" fmla="*/ 4697807 w 10659768"/>
              <a:gd name="connsiteY1025" fmla="*/ 5133597 h 7186794"/>
              <a:gd name="connsiteX1026" fmla="*/ 4685070 w 10659768"/>
              <a:gd name="connsiteY1026" fmla="*/ 5189536 h 7186794"/>
              <a:gd name="connsiteX1027" fmla="*/ 4685169 w 10659768"/>
              <a:gd name="connsiteY1027" fmla="*/ 5189604 h 7186794"/>
              <a:gd name="connsiteX1028" fmla="*/ 4678547 w 10659768"/>
              <a:gd name="connsiteY1028" fmla="*/ 5179408 h 7186794"/>
              <a:gd name="connsiteX1029" fmla="*/ 4698170 w 10659768"/>
              <a:gd name="connsiteY1029" fmla="*/ 5134114 h 7186794"/>
              <a:gd name="connsiteX1030" fmla="*/ 4729173 w 10659768"/>
              <a:gd name="connsiteY1030" fmla="*/ 5090955 h 7186794"/>
              <a:gd name="connsiteX1031" fmla="*/ 4784539 w 10659768"/>
              <a:gd name="connsiteY1031" fmla="*/ 5109209 h 7186794"/>
              <a:gd name="connsiteX1032" fmla="*/ 4834376 w 10659768"/>
              <a:gd name="connsiteY1032" fmla="*/ 5084313 h 7186794"/>
              <a:gd name="connsiteX1033" fmla="*/ 4865380 w 10659768"/>
              <a:gd name="connsiteY1033" fmla="*/ 5072135 h 7186794"/>
              <a:gd name="connsiteX1034" fmla="*/ 4890288 w 10659768"/>
              <a:gd name="connsiteY1034" fmla="*/ 5035061 h 7186794"/>
              <a:gd name="connsiteX1035" fmla="*/ 4927387 w 10659768"/>
              <a:gd name="connsiteY1035" fmla="*/ 5041146 h 7186794"/>
              <a:gd name="connsiteX1036" fmla="*/ 4977225 w 10659768"/>
              <a:gd name="connsiteY1036" fmla="*/ 5035061 h 7186794"/>
              <a:gd name="connsiteX1037" fmla="*/ 5014313 w 10659768"/>
              <a:gd name="connsiteY1037" fmla="*/ 5035061 h 7186794"/>
              <a:gd name="connsiteX1038" fmla="*/ 5045317 w 10659768"/>
              <a:gd name="connsiteY1038" fmla="*/ 5022334 h 7186794"/>
              <a:gd name="connsiteX1039" fmla="*/ 5052152 w 10659768"/>
              <a:gd name="connsiteY1039" fmla="*/ 5021867 h 7186794"/>
              <a:gd name="connsiteX1040" fmla="*/ 5065353 w 10659768"/>
              <a:gd name="connsiteY1040" fmla="*/ 5023006 h 7186794"/>
              <a:gd name="connsiteX1041" fmla="*/ 6669935 w 10659768"/>
              <a:gd name="connsiteY1041" fmla="*/ 4981621 h 7186794"/>
              <a:gd name="connsiteX1042" fmla="*/ 6688691 w 10659768"/>
              <a:gd name="connsiteY1042" fmla="*/ 4990508 h 7186794"/>
              <a:gd name="connsiteX1043" fmla="*/ 6688771 w 10659768"/>
              <a:gd name="connsiteY1043" fmla="*/ 4990445 h 7186794"/>
              <a:gd name="connsiteX1044" fmla="*/ 6670773 w 10659768"/>
              <a:gd name="connsiteY1044" fmla="*/ 4981941 h 7186794"/>
              <a:gd name="connsiteX1045" fmla="*/ 8750306 w 10659768"/>
              <a:gd name="connsiteY1045" fmla="*/ 4940542 h 7186794"/>
              <a:gd name="connsiteX1046" fmla="*/ 8756431 w 10659768"/>
              <a:gd name="connsiteY1046" fmla="*/ 4940542 h 7186794"/>
              <a:gd name="connsiteX1047" fmla="*/ 8775364 w 10659768"/>
              <a:gd name="connsiteY1047" fmla="*/ 4964527 h 7186794"/>
              <a:gd name="connsiteX1048" fmla="*/ 8775364 w 10659768"/>
              <a:gd name="connsiteY1048" fmla="*/ 4971069 h 7186794"/>
              <a:gd name="connsiteX1049" fmla="*/ 8775364 w 10659768"/>
              <a:gd name="connsiteY1049" fmla="*/ 4995054 h 7186794"/>
              <a:gd name="connsiteX1050" fmla="*/ 8756431 w 10659768"/>
              <a:gd name="connsiteY1050" fmla="*/ 5001051 h 7186794"/>
              <a:gd name="connsiteX1051" fmla="*/ 8725249 w 10659768"/>
              <a:gd name="connsiteY1051" fmla="*/ 4983062 h 7186794"/>
              <a:gd name="connsiteX1052" fmla="*/ 8725249 w 10659768"/>
              <a:gd name="connsiteY1052" fmla="*/ 4971069 h 7186794"/>
              <a:gd name="connsiteX1053" fmla="*/ 8731374 w 10659768"/>
              <a:gd name="connsiteY1053" fmla="*/ 4958531 h 7186794"/>
              <a:gd name="connsiteX1054" fmla="*/ 8750306 w 10659768"/>
              <a:gd name="connsiteY1054" fmla="*/ 4940542 h 7186794"/>
              <a:gd name="connsiteX1055" fmla="*/ 6645692 w 10659768"/>
              <a:gd name="connsiteY1055" fmla="*/ 4922216 h 7186794"/>
              <a:gd name="connsiteX1056" fmla="*/ 6645732 w 10659768"/>
              <a:gd name="connsiteY1056" fmla="*/ 4922299 h 7186794"/>
              <a:gd name="connsiteX1057" fmla="*/ 6646685 w 10659768"/>
              <a:gd name="connsiteY1057" fmla="*/ 4922600 h 7186794"/>
              <a:gd name="connsiteX1058" fmla="*/ 6663849 w 10659768"/>
              <a:gd name="connsiteY1058" fmla="*/ 4929228 h 7186794"/>
              <a:gd name="connsiteX1059" fmla="*/ 6672191 w 10659768"/>
              <a:gd name="connsiteY1059" fmla="*/ 4930641 h 7186794"/>
              <a:gd name="connsiteX1060" fmla="*/ 6677317 w 10659768"/>
              <a:gd name="connsiteY1060" fmla="*/ 4932257 h 7186794"/>
              <a:gd name="connsiteX1061" fmla="*/ 6686892 w 10659768"/>
              <a:gd name="connsiteY1061" fmla="*/ 4933131 h 7186794"/>
              <a:gd name="connsiteX1062" fmla="*/ 6687993 w 10659768"/>
              <a:gd name="connsiteY1062" fmla="*/ 4933318 h 7186794"/>
              <a:gd name="connsiteX1063" fmla="*/ 6691057 w 10659768"/>
              <a:gd name="connsiteY1063" fmla="*/ 4933512 h 7186794"/>
              <a:gd name="connsiteX1064" fmla="*/ 6708958 w 10659768"/>
              <a:gd name="connsiteY1064" fmla="*/ 4935146 h 7186794"/>
              <a:gd name="connsiteX1065" fmla="*/ 6717132 w 10659768"/>
              <a:gd name="connsiteY1065" fmla="*/ 4934894 h 7186794"/>
              <a:gd name="connsiteX1066" fmla="*/ 6716944 w 10659768"/>
              <a:gd name="connsiteY1066" fmla="*/ 4934267 h 7186794"/>
              <a:gd name="connsiteX1067" fmla="*/ 6707521 w 10659768"/>
              <a:gd name="connsiteY1067" fmla="*/ 4934553 h 7186794"/>
              <a:gd name="connsiteX1068" fmla="*/ 6691057 w 10659768"/>
              <a:gd name="connsiteY1068" fmla="*/ 4933512 h 7186794"/>
              <a:gd name="connsiteX1069" fmla="*/ 6686892 w 10659768"/>
              <a:gd name="connsiteY1069" fmla="*/ 4933131 h 7186794"/>
              <a:gd name="connsiteX1070" fmla="*/ 6672191 w 10659768"/>
              <a:gd name="connsiteY1070" fmla="*/ 4930641 h 7186794"/>
              <a:gd name="connsiteX1071" fmla="*/ 6646685 w 10659768"/>
              <a:gd name="connsiteY1071" fmla="*/ 4922600 h 7186794"/>
              <a:gd name="connsiteX1072" fmla="*/ 6506571 w 10659768"/>
              <a:gd name="connsiteY1072" fmla="*/ 4909584 h 7186794"/>
              <a:gd name="connsiteX1073" fmla="*/ 6477768 w 10659768"/>
              <a:gd name="connsiteY1073" fmla="*/ 4941212 h 7186794"/>
              <a:gd name="connsiteX1074" fmla="*/ 6421851 w 10659768"/>
              <a:gd name="connsiteY1074" fmla="*/ 4978316 h 7186794"/>
              <a:gd name="connsiteX1075" fmla="*/ 6384749 w 10659768"/>
              <a:gd name="connsiteY1075" fmla="*/ 5015437 h 7186794"/>
              <a:gd name="connsiteX1076" fmla="*/ 6361207 w 10659768"/>
              <a:gd name="connsiteY1076" fmla="*/ 5022821 h 7186794"/>
              <a:gd name="connsiteX1077" fmla="*/ 6362067 w 10659768"/>
              <a:gd name="connsiteY1077" fmla="*/ 5023270 h 7186794"/>
              <a:gd name="connsiteX1078" fmla="*/ 6386184 w 10659768"/>
              <a:gd name="connsiteY1078" fmla="*/ 5015726 h 7186794"/>
              <a:gd name="connsiteX1079" fmla="*/ 6423333 w 10659768"/>
              <a:gd name="connsiteY1079" fmla="*/ 4978627 h 7186794"/>
              <a:gd name="connsiteX1080" fmla="*/ 6479327 w 10659768"/>
              <a:gd name="connsiteY1080" fmla="*/ 4941521 h 7186794"/>
              <a:gd name="connsiteX1081" fmla="*/ 6508177 w 10659768"/>
              <a:gd name="connsiteY1081" fmla="*/ 4909906 h 7186794"/>
              <a:gd name="connsiteX1082" fmla="*/ 6515183 w 10659768"/>
              <a:gd name="connsiteY1082" fmla="*/ 4910418 h 7186794"/>
              <a:gd name="connsiteX1083" fmla="*/ 6514855 w 10659768"/>
              <a:gd name="connsiteY1083" fmla="*/ 4910187 h 7186794"/>
              <a:gd name="connsiteX1084" fmla="*/ 6506571 w 10659768"/>
              <a:gd name="connsiteY1084" fmla="*/ 4909584 h 7186794"/>
              <a:gd name="connsiteX1085" fmla="*/ 9642326 w 10659768"/>
              <a:gd name="connsiteY1085" fmla="*/ 4904657 h 7186794"/>
              <a:gd name="connsiteX1086" fmla="*/ 9642407 w 10659768"/>
              <a:gd name="connsiteY1086" fmla="*/ 4906151 h 7186794"/>
              <a:gd name="connsiteX1087" fmla="*/ 9648411 w 10659768"/>
              <a:gd name="connsiteY1087" fmla="*/ 5016184 h 7186794"/>
              <a:gd name="connsiteX1088" fmla="*/ 9648444 w 10659768"/>
              <a:gd name="connsiteY1088" fmla="*/ 5016222 h 7186794"/>
              <a:gd name="connsiteX1089" fmla="*/ 9648375 w 10659768"/>
              <a:gd name="connsiteY1089" fmla="*/ 5014957 h 7186794"/>
              <a:gd name="connsiteX1090" fmla="*/ 9642388 w 10659768"/>
              <a:gd name="connsiteY1090" fmla="*/ 4904691 h 7186794"/>
              <a:gd name="connsiteX1091" fmla="*/ 9990127 w 10659768"/>
              <a:gd name="connsiteY1091" fmla="*/ 4892357 h 7186794"/>
              <a:gd name="connsiteX1092" fmla="*/ 9989425 w 10659768"/>
              <a:gd name="connsiteY1092" fmla="*/ 4892495 h 7186794"/>
              <a:gd name="connsiteX1093" fmla="*/ 9989425 w 10659768"/>
              <a:gd name="connsiteY1093" fmla="*/ 4929108 h 7186794"/>
              <a:gd name="connsiteX1094" fmla="*/ 9990127 w 10659768"/>
              <a:gd name="connsiteY1094" fmla="*/ 4928364 h 7186794"/>
              <a:gd name="connsiteX1095" fmla="*/ 9990127 w 10659768"/>
              <a:gd name="connsiteY1095" fmla="*/ 4912701 h 7186794"/>
              <a:gd name="connsiteX1096" fmla="*/ 5063578 w 10659768"/>
              <a:gd name="connsiteY1096" fmla="*/ 4891377 h 7186794"/>
              <a:gd name="connsiteX1097" fmla="*/ 5063825 w 10659768"/>
              <a:gd name="connsiteY1097" fmla="*/ 4891555 h 7186794"/>
              <a:gd name="connsiteX1098" fmla="*/ 5072111 w 10659768"/>
              <a:gd name="connsiteY1098" fmla="*/ 4895300 h 7186794"/>
              <a:gd name="connsiteX1099" fmla="*/ 5072015 w 10659768"/>
              <a:gd name="connsiteY1099" fmla="*/ 4895181 h 7186794"/>
              <a:gd name="connsiteX1100" fmla="*/ 5590333 w 10659768"/>
              <a:gd name="connsiteY1100" fmla="*/ 4890846 h 7186794"/>
              <a:gd name="connsiteX1101" fmla="*/ 5590758 w 10659768"/>
              <a:gd name="connsiteY1101" fmla="*/ 4891103 h 7186794"/>
              <a:gd name="connsiteX1102" fmla="*/ 5604606 w 10659768"/>
              <a:gd name="connsiteY1102" fmla="*/ 4893085 h 7186794"/>
              <a:gd name="connsiteX1103" fmla="*/ 5604293 w 10659768"/>
              <a:gd name="connsiteY1103" fmla="*/ 4892851 h 7186794"/>
              <a:gd name="connsiteX1104" fmla="*/ 5581012 w 10659768"/>
              <a:gd name="connsiteY1104" fmla="*/ 4885204 h 7186794"/>
              <a:gd name="connsiteX1105" fmla="*/ 5581013 w 10659768"/>
              <a:gd name="connsiteY1105" fmla="*/ 4885210 h 7186794"/>
              <a:gd name="connsiteX1106" fmla="*/ 5583764 w 10659768"/>
              <a:gd name="connsiteY1106" fmla="*/ 4886874 h 7186794"/>
              <a:gd name="connsiteX1107" fmla="*/ 10020429 w 10659768"/>
              <a:gd name="connsiteY1107" fmla="*/ 4842585 h 7186794"/>
              <a:gd name="connsiteX1108" fmla="*/ 10020429 w 10659768"/>
              <a:gd name="connsiteY1108" fmla="*/ 4861067 h 7186794"/>
              <a:gd name="connsiteX1109" fmla="*/ 10020429 w 10659768"/>
              <a:gd name="connsiteY1109" fmla="*/ 4885281 h 7186794"/>
              <a:gd name="connsiteX1110" fmla="*/ 10021103 w 10659768"/>
              <a:gd name="connsiteY1110" fmla="*/ 4885148 h 7186794"/>
              <a:gd name="connsiteX1111" fmla="*/ 10021103 w 10659768"/>
              <a:gd name="connsiteY1111" fmla="*/ 4866680 h 7186794"/>
              <a:gd name="connsiteX1112" fmla="*/ 10021103 w 10659768"/>
              <a:gd name="connsiteY1112" fmla="*/ 4842585 h 7186794"/>
              <a:gd name="connsiteX1113" fmla="*/ 4226243 w 10659768"/>
              <a:gd name="connsiteY1113" fmla="*/ 4835950 h 7186794"/>
              <a:gd name="connsiteX1114" fmla="*/ 4225410 w 10659768"/>
              <a:gd name="connsiteY1114" fmla="*/ 4837066 h 7186794"/>
              <a:gd name="connsiteX1115" fmla="*/ 4237852 w 10659768"/>
              <a:gd name="connsiteY1115" fmla="*/ 4857994 h 7186794"/>
              <a:gd name="connsiteX1116" fmla="*/ 4246208 w 10659768"/>
              <a:gd name="connsiteY1116" fmla="*/ 4875933 h 7186794"/>
              <a:gd name="connsiteX1117" fmla="*/ 4246633 w 10659768"/>
              <a:gd name="connsiteY1117" fmla="*/ 4877331 h 7186794"/>
              <a:gd name="connsiteX1118" fmla="*/ 4250294 w 10659768"/>
              <a:gd name="connsiteY1118" fmla="*/ 4893054 h 7186794"/>
              <a:gd name="connsiteX1119" fmla="*/ 4249138 w 10659768"/>
              <a:gd name="connsiteY1119" fmla="*/ 4905641 h 7186794"/>
              <a:gd name="connsiteX1120" fmla="*/ 4249721 w 10659768"/>
              <a:gd name="connsiteY1120" fmla="*/ 4904903 h 7186794"/>
              <a:gd name="connsiteX1121" fmla="*/ 4250950 w 10659768"/>
              <a:gd name="connsiteY1121" fmla="*/ 4891555 h 7186794"/>
              <a:gd name="connsiteX1122" fmla="*/ 4246633 w 10659768"/>
              <a:gd name="connsiteY1122" fmla="*/ 4877331 h 7186794"/>
              <a:gd name="connsiteX1123" fmla="*/ 4246406 w 10659768"/>
              <a:gd name="connsiteY1123" fmla="*/ 4876357 h 7186794"/>
              <a:gd name="connsiteX1124" fmla="*/ 4246208 w 10659768"/>
              <a:gd name="connsiteY1124" fmla="*/ 4875933 h 7186794"/>
              <a:gd name="connsiteX1125" fmla="*/ 4243065 w 10659768"/>
              <a:gd name="connsiteY1125" fmla="*/ 4865575 h 7186794"/>
              <a:gd name="connsiteX1126" fmla="*/ 4229923 w 10659768"/>
              <a:gd name="connsiteY1126" fmla="*/ 4841706 h 7186794"/>
              <a:gd name="connsiteX1127" fmla="*/ 9530467 w 10659768"/>
              <a:gd name="connsiteY1127" fmla="*/ 4824288 h 7186794"/>
              <a:gd name="connsiteX1128" fmla="*/ 9530635 w 10659768"/>
              <a:gd name="connsiteY1128" fmla="*/ 4825144 h 7186794"/>
              <a:gd name="connsiteX1129" fmla="*/ 9542630 w 10659768"/>
              <a:gd name="connsiteY1129" fmla="*/ 4886151 h 7186794"/>
              <a:gd name="connsiteX1130" fmla="*/ 9542719 w 10659768"/>
              <a:gd name="connsiteY1130" fmla="*/ 4886227 h 7186794"/>
              <a:gd name="connsiteX1131" fmla="*/ 9542562 w 10659768"/>
              <a:gd name="connsiteY1131" fmla="*/ 4885424 h 7186794"/>
              <a:gd name="connsiteX1132" fmla="*/ 9530578 w 10659768"/>
              <a:gd name="connsiteY1132" fmla="*/ 4824288 h 7186794"/>
              <a:gd name="connsiteX1133" fmla="*/ 6416027 w 10659768"/>
              <a:gd name="connsiteY1133" fmla="*/ 4819038 h 7186794"/>
              <a:gd name="connsiteX1134" fmla="*/ 6421851 w 10659768"/>
              <a:gd name="connsiteY1134" fmla="*/ 4829320 h 7186794"/>
              <a:gd name="connsiteX1135" fmla="*/ 6424448 w 10659768"/>
              <a:gd name="connsiteY1135" fmla="*/ 4852981 h 7186794"/>
              <a:gd name="connsiteX1136" fmla="*/ 6427306 w 10659768"/>
              <a:gd name="connsiteY1136" fmla="*/ 4856084 h 7186794"/>
              <a:gd name="connsiteX1137" fmla="*/ 6427975 w 10659768"/>
              <a:gd name="connsiteY1137" fmla="*/ 4858323 h 7186794"/>
              <a:gd name="connsiteX1138" fmla="*/ 6431145 w 10659768"/>
              <a:gd name="connsiteY1138" fmla="*/ 4860253 h 7186794"/>
              <a:gd name="connsiteX1139" fmla="*/ 6432356 w 10659768"/>
              <a:gd name="connsiteY1139" fmla="*/ 4861568 h 7186794"/>
              <a:gd name="connsiteX1140" fmla="*/ 6432744 w 10659768"/>
              <a:gd name="connsiteY1140" fmla="*/ 4861226 h 7186794"/>
              <a:gd name="connsiteX1141" fmla="*/ 6431145 w 10659768"/>
              <a:gd name="connsiteY1141" fmla="*/ 4860253 h 7186794"/>
              <a:gd name="connsiteX1142" fmla="*/ 6427306 w 10659768"/>
              <a:gd name="connsiteY1142" fmla="*/ 4856084 h 7186794"/>
              <a:gd name="connsiteX1143" fmla="*/ 6424485 w 10659768"/>
              <a:gd name="connsiteY1143" fmla="*/ 4846643 h 7186794"/>
              <a:gd name="connsiteX1144" fmla="*/ 6423333 w 10659768"/>
              <a:gd name="connsiteY1144" fmla="*/ 4829667 h 7186794"/>
              <a:gd name="connsiteX1145" fmla="*/ 6417433 w 10659768"/>
              <a:gd name="connsiteY1145" fmla="*/ 4819267 h 7186794"/>
              <a:gd name="connsiteX1146" fmla="*/ 6623442 w 10659768"/>
              <a:gd name="connsiteY1146" fmla="*/ 4813600 h 7186794"/>
              <a:gd name="connsiteX1147" fmla="*/ 6601773 w 10659768"/>
              <a:gd name="connsiteY1147" fmla="*/ 4816565 h 7186794"/>
              <a:gd name="connsiteX1148" fmla="*/ 6576857 w 10659768"/>
              <a:gd name="connsiteY1148" fmla="*/ 4885258 h 7186794"/>
              <a:gd name="connsiteX1149" fmla="*/ 6558601 w 10659768"/>
              <a:gd name="connsiteY1149" fmla="*/ 4934553 h 7186794"/>
              <a:gd name="connsiteX1150" fmla="*/ 6549037 w 10659768"/>
              <a:gd name="connsiteY1150" fmla="*/ 4934412 h 7186794"/>
              <a:gd name="connsiteX1151" fmla="*/ 6540124 w 10659768"/>
              <a:gd name="connsiteY1151" fmla="*/ 4927960 h 7186794"/>
              <a:gd name="connsiteX1152" fmla="*/ 6547524 w 10659768"/>
              <a:gd name="connsiteY1152" fmla="*/ 4934881 h 7186794"/>
              <a:gd name="connsiteX1153" fmla="*/ 6547464 w 10659768"/>
              <a:gd name="connsiteY1153" fmla="*/ 4935146 h 7186794"/>
              <a:gd name="connsiteX1154" fmla="*/ 6559825 w 10659768"/>
              <a:gd name="connsiteY1154" fmla="*/ 4935146 h 7186794"/>
              <a:gd name="connsiteX1155" fmla="*/ 6578119 w 10659768"/>
              <a:gd name="connsiteY1155" fmla="*/ 4885860 h 7186794"/>
              <a:gd name="connsiteX1156" fmla="*/ 6603069 w 10659768"/>
              <a:gd name="connsiteY1156" fmla="*/ 4817189 h 7186794"/>
              <a:gd name="connsiteX1157" fmla="*/ 6624382 w 10659768"/>
              <a:gd name="connsiteY1157" fmla="*/ 4814270 h 7186794"/>
              <a:gd name="connsiteX1158" fmla="*/ 10095153 w 10659768"/>
              <a:gd name="connsiteY1158" fmla="*/ 4811532 h 7186794"/>
              <a:gd name="connsiteX1159" fmla="*/ 10095153 w 10659768"/>
              <a:gd name="connsiteY1159" fmla="*/ 4824632 h 7186794"/>
              <a:gd name="connsiteX1160" fmla="*/ 10095153 w 10659768"/>
              <a:gd name="connsiteY1160" fmla="*/ 4841372 h 7186794"/>
              <a:gd name="connsiteX1161" fmla="*/ 10095773 w 10659768"/>
              <a:gd name="connsiteY1161" fmla="*/ 4841372 h 7186794"/>
              <a:gd name="connsiteX1162" fmla="*/ 10095773 w 10659768"/>
              <a:gd name="connsiteY1162" fmla="*/ 4828282 h 7186794"/>
              <a:gd name="connsiteX1163" fmla="*/ 10095773 w 10659768"/>
              <a:gd name="connsiteY1163" fmla="*/ 4811532 h 7186794"/>
              <a:gd name="connsiteX1164" fmla="*/ 5634001 w 10659768"/>
              <a:gd name="connsiteY1164" fmla="*/ 4798198 h 7186794"/>
              <a:gd name="connsiteX1165" fmla="*/ 5633655 w 10659768"/>
              <a:gd name="connsiteY1165" fmla="*/ 4798763 h 7186794"/>
              <a:gd name="connsiteX1166" fmla="*/ 5634250 w 10659768"/>
              <a:gd name="connsiteY1166" fmla="*/ 4802338 h 7186794"/>
              <a:gd name="connsiteX1167" fmla="*/ 5639577 w 10659768"/>
              <a:gd name="connsiteY1167" fmla="*/ 4816051 h 7186794"/>
              <a:gd name="connsiteX1168" fmla="*/ 5639982 w 10659768"/>
              <a:gd name="connsiteY1168" fmla="*/ 4816132 h 7186794"/>
              <a:gd name="connsiteX1169" fmla="*/ 5634764 w 10659768"/>
              <a:gd name="connsiteY1169" fmla="*/ 4802759 h 7186794"/>
              <a:gd name="connsiteX1170" fmla="*/ 5634001 w 10659768"/>
              <a:gd name="connsiteY1170" fmla="*/ 4798198 h 7186794"/>
              <a:gd name="connsiteX1171" fmla="*/ 10194925 w 10659768"/>
              <a:gd name="connsiteY1171" fmla="*/ 4786508 h 7186794"/>
              <a:gd name="connsiteX1172" fmla="*/ 10194225 w 10659768"/>
              <a:gd name="connsiteY1172" fmla="*/ 4787134 h 7186794"/>
              <a:gd name="connsiteX1173" fmla="*/ 10196795 w 10659768"/>
              <a:gd name="connsiteY1173" fmla="*/ 4797427 h 7186794"/>
              <a:gd name="connsiteX1174" fmla="*/ 10200021 w 10659768"/>
              <a:gd name="connsiteY1174" fmla="*/ 4810345 h 7186794"/>
              <a:gd name="connsiteX1175" fmla="*/ 10200873 w 10659768"/>
              <a:gd name="connsiteY1175" fmla="*/ 4810345 h 7186794"/>
              <a:gd name="connsiteX1176" fmla="*/ 10198307 w 10659768"/>
              <a:gd name="connsiteY1176" fmla="*/ 4800061 h 7186794"/>
              <a:gd name="connsiteX1177" fmla="*/ 9406391 w 10659768"/>
              <a:gd name="connsiteY1177" fmla="*/ 4774378 h 7186794"/>
              <a:gd name="connsiteX1178" fmla="*/ 9406391 w 10659768"/>
              <a:gd name="connsiteY1178" fmla="*/ 4775149 h 7186794"/>
              <a:gd name="connsiteX1179" fmla="*/ 9406391 w 10659768"/>
              <a:gd name="connsiteY1179" fmla="*/ 4824175 h 7186794"/>
              <a:gd name="connsiteX1180" fmla="*/ 9406595 w 10659768"/>
              <a:gd name="connsiteY1180" fmla="*/ 4824175 h 7186794"/>
              <a:gd name="connsiteX1181" fmla="*/ 9406595 w 10659768"/>
              <a:gd name="connsiteY1181" fmla="*/ 4823508 h 7186794"/>
              <a:gd name="connsiteX1182" fmla="*/ 9406595 w 10659768"/>
              <a:gd name="connsiteY1182" fmla="*/ 4774378 h 7186794"/>
              <a:gd name="connsiteX1183" fmla="*/ 4262979 w 10659768"/>
              <a:gd name="connsiteY1183" fmla="*/ 4706493 h 7186794"/>
              <a:gd name="connsiteX1184" fmla="*/ 4262457 w 10659768"/>
              <a:gd name="connsiteY1184" fmla="*/ 4706796 h 7186794"/>
              <a:gd name="connsiteX1185" fmla="*/ 4259036 w 10659768"/>
              <a:gd name="connsiteY1185" fmla="*/ 4781947 h 7186794"/>
              <a:gd name="connsiteX1186" fmla="*/ 4256495 w 10659768"/>
              <a:gd name="connsiteY1186" fmla="*/ 4799126 h 7186794"/>
              <a:gd name="connsiteX1187" fmla="*/ 4257041 w 10659768"/>
              <a:gd name="connsiteY1187" fmla="*/ 4798503 h 7186794"/>
              <a:gd name="connsiteX1188" fmla="*/ 4260468 w 10659768"/>
              <a:gd name="connsiteY1188" fmla="*/ 4723418 h 7186794"/>
              <a:gd name="connsiteX1189" fmla="*/ 10293801 w 10659768"/>
              <a:gd name="connsiteY1189" fmla="*/ 4699455 h 7186794"/>
              <a:gd name="connsiteX1190" fmla="*/ 10293307 w 10659768"/>
              <a:gd name="connsiteY1190" fmla="*/ 4699515 h 7186794"/>
              <a:gd name="connsiteX1191" fmla="*/ 10293307 w 10659768"/>
              <a:gd name="connsiteY1191" fmla="*/ 4737223 h 7186794"/>
              <a:gd name="connsiteX1192" fmla="*/ 10301243 w 10659768"/>
              <a:gd name="connsiteY1192" fmla="*/ 4750324 h 7186794"/>
              <a:gd name="connsiteX1193" fmla="*/ 10311423 w 10659768"/>
              <a:gd name="connsiteY1193" fmla="*/ 4767130 h 7186794"/>
              <a:gd name="connsiteX1194" fmla="*/ 10312607 w 10659768"/>
              <a:gd name="connsiteY1194" fmla="*/ 4767130 h 7186794"/>
              <a:gd name="connsiteX1195" fmla="*/ 10293801 w 10659768"/>
              <a:gd name="connsiteY1195" fmla="*/ 4736104 h 7186794"/>
              <a:gd name="connsiteX1196" fmla="*/ 10293801 w 10659768"/>
              <a:gd name="connsiteY1196" fmla="*/ 4720209 h 7186794"/>
              <a:gd name="connsiteX1197" fmla="*/ 6455834 w 10659768"/>
              <a:gd name="connsiteY1197" fmla="*/ 4693451 h 7186794"/>
              <a:gd name="connsiteX1198" fmla="*/ 6444475 w 10659768"/>
              <a:gd name="connsiteY1198" fmla="*/ 4694022 h 7186794"/>
              <a:gd name="connsiteX1199" fmla="*/ 6409677 w 10659768"/>
              <a:gd name="connsiteY1199" fmla="*/ 4698593 h 7186794"/>
              <a:gd name="connsiteX1200" fmla="*/ 6411136 w 10659768"/>
              <a:gd name="connsiteY1200" fmla="*/ 4698987 h 7186794"/>
              <a:gd name="connsiteX1201" fmla="*/ 6445995 w 10659768"/>
              <a:gd name="connsiteY1201" fmla="*/ 4694419 h 7186794"/>
              <a:gd name="connsiteX1202" fmla="*/ 6456653 w 10659768"/>
              <a:gd name="connsiteY1202" fmla="*/ 4693884 h 7186794"/>
              <a:gd name="connsiteX1203" fmla="*/ 5845231 w 10659768"/>
              <a:gd name="connsiteY1203" fmla="*/ 4692573 h 7186794"/>
              <a:gd name="connsiteX1204" fmla="*/ 5845104 w 10659768"/>
              <a:gd name="connsiteY1204" fmla="*/ 4692597 h 7186794"/>
              <a:gd name="connsiteX1205" fmla="*/ 5854384 w 10659768"/>
              <a:gd name="connsiteY1205" fmla="*/ 4701372 h 7186794"/>
              <a:gd name="connsiteX1206" fmla="*/ 5854944 w 10659768"/>
              <a:gd name="connsiteY1206" fmla="*/ 4701724 h 7186794"/>
              <a:gd name="connsiteX1207" fmla="*/ 6379869 w 10659768"/>
              <a:gd name="connsiteY1207" fmla="*/ 4690527 h 7186794"/>
              <a:gd name="connsiteX1208" fmla="*/ 6379877 w 10659768"/>
              <a:gd name="connsiteY1208" fmla="*/ 4690543 h 7186794"/>
              <a:gd name="connsiteX1209" fmla="*/ 6401354 w 10659768"/>
              <a:gd name="connsiteY1209" fmla="*/ 4696344 h 7186794"/>
              <a:gd name="connsiteX1210" fmla="*/ 6150153 w 10659768"/>
              <a:gd name="connsiteY1210" fmla="*/ 4657458 h 7186794"/>
              <a:gd name="connsiteX1211" fmla="*/ 6148667 w 10659768"/>
              <a:gd name="connsiteY1211" fmla="*/ 4658091 h 7186794"/>
              <a:gd name="connsiteX1212" fmla="*/ 6150640 w 10659768"/>
              <a:gd name="connsiteY1212" fmla="*/ 4678725 h 7186794"/>
              <a:gd name="connsiteX1213" fmla="*/ 6148355 w 10659768"/>
              <a:gd name="connsiteY1213" fmla="*/ 4698049 h 7186794"/>
              <a:gd name="connsiteX1214" fmla="*/ 6111263 w 10659768"/>
              <a:gd name="connsiteY1214" fmla="*/ 4710791 h 7186794"/>
              <a:gd name="connsiteX1215" fmla="*/ 6086351 w 10659768"/>
              <a:gd name="connsiteY1215" fmla="*/ 4729071 h 7186794"/>
              <a:gd name="connsiteX1216" fmla="*/ 6036524 w 10659768"/>
              <a:gd name="connsiteY1216" fmla="*/ 4716883 h 7186794"/>
              <a:gd name="connsiteX1217" fmla="*/ 6024343 w 10659768"/>
              <a:gd name="connsiteY1217" fmla="*/ 4754001 h 7186794"/>
              <a:gd name="connsiteX1218" fmla="*/ 6030436 w 10659768"/>
              <a:gd name="connsiteY1218" fmla="*/ 4791674 h 7186794"/>
              <a:gd name="connsiteX1219" fmla="*/ 6012167 w 10659768"/>
              <a:gd name="connsiteY1219" fmla="*/ 4816051 h 7186794"/>
              <a:gd name="connsiteX1220" fmla="*/ 5987251 w 10659768"/>
              <a:gd name="connsiteY1220" fmla="*/ 4840981 h 7186794"/>
              <a:gd name="connsiteX1221" fmla="*/ 5980609 w 10659768"/>
              <a:gd name="connsiteY1221" fmla="*/ 4903030 h 7186794"/>
              <a:gd name="connsiteX1222" fmla="*/ 5931335 w 10659768"/>
              <a:gd name="connsiteY1222" fmla="*/ 4934052 h 7186794"/>
              <a:gd name="connsiteX1223" fmla="*/ 5881513 w 10659768"/>
              <a:gd name="connsiteY1223" fmla="*/ 4958983 h 7186794"/>
              <a:gd name="connsiteX1224" fmla="*/ 5869332 w 10659768"/>
              <a:gd name="connsiteY1224" fmla="*/ 4965074 h 7186794"/>
              <a:gd name="connsiteX1225" fmla="*/ 5863244 w 10659768"/>
              <a:gd name="connsiteY1225" fmla="*/ 5052054 h 7186794"/>
              <a:gd name="connsiteX1226" fmla="*/ 5858687 w 10659768"/>
              <a:gd name="connsiteY1226" fmla="*/ 5052054 h 7186794"/>
              <a:gd name="connsiteX1227" fmla="*/ 5869331 w 10659768"/>
              <a:gd name="connsiteY1227" fmla="*/ 5057630 h 7186794"/>
              <a:gd name="connsiteX1228" fmla="*/ 5864464 w 10659768"/>
              <a:gd name="connsiteY1228" fmla="*/ 5052826 h 7186794"/>
              <a:gd name="connsiteX1229" fmla="*/ 5870560 w 10659768"/>
              <a:gd name="connsiteY1229" fmla="*/ 4965890 h 7186794"/>
              <a:gd name="connsiteX1230" fmla="*/ 5882756 w 10659768"/>
              <a:gd name="connsiteY1230" fmla="*/ 4959799 h 7186794"/>
              <a:gd name="connsiteX1231" fmla="*/ 5932655 w 10659768"/>
              <a:gd name="connsiteY1231" fmla="*/ 4934881 h 7186794"/>
              <a:gd name="connsiteX1232" fmla="*/ 5982001 w 10659768"/>
              <a:gd name="connsiteY1232" fmla="*/ 4903867 h 7186794"/>
              <a:gd name="connsiteX1233" fmla="*/ 5988655 w 10659768"/>
              <a:gd name="connsiteY1233" fmla="*/ 4841849 h 7186794"/>
              <a:gd name="connsiteX1234" fmla="*/ 6013607 w 10659768"/>
              <a:gd name="connsiteY1234" fmla="*/ 4816931 h 7186794"/>
              <a:gd name="connsiteX1235" fmla="*/ 6031899 w 10659768"/>
              <a:gd name="connsiteY1235" fmla="*/ 4792568 h 7186794"/>
              <a:gd name="connsiteX1236" fmla="*/ 6025804 w 10659768"/>
              <a:gd name="connsiteY1236" fmla="*/ 4754913 h 7186794"/>
              <a:gd name="connsiteX1237" fmla="*/ 6038000 w 10659768"/>
              <a:gd name="connsiteY1237" fmla="*/ 4717814 h 7186794"/>
              <a:gd name="connsiteX1238" fmla="*/ 6087899 w 10659768"/>
              <a:gd name="connsiteY1238" fmla="*/ 4729995 h 7186794"/>
              <a:gd name="connsiteX1239" fmla="*/ 6112845 w 10659768"/>
              <a:gd name="connsiteY1239" fmla="*/ 4711723 h 7186794"/>
              <a:gd name="connsiteX1240" fmla="*/ 6149994 w 10659768"/>
              <a:gd name="connsiteY1240" fmla="*/ 4698987 h 7186794"/>
              <a:gd name="connsiteX1241" fmla="*/ 6152282 w 10659768"/>
              <a:gd name="connsiteY1241" fmla="*/ 4679675 h 7186794"/>
              <a:gd name="connsiteX1242" fmla="*/ 8599891 w 10659768"/>
              <a:gd name="connsiteY1242" fmla="*/ 4649921 h 7186794"/>
              <a:gd name="connsiteX1243" fmla="*/ 8599891 w 10659768"/>
              <a:gd name="connsiteY1243" fmla="*/ 4662163 h 7186794"/>
              <a:gd name="connsiteX1244" fmla="*/ 8617158 w 10659768"/>
              <a:gd name="connsiteY1244" fmla="*/ 4665903 h 7186794"/>
              <a:gd name="connsiteX1245" fmla="*/ 8625225 w 10659768"/>
              <a:gd name="connsiteY1245" fmla="*/ 4674522 h 7186794"/>
              <a:gd name="connsiteX1246" fmla="*/ 8605976 w 10659768"/>
              <a:gd name="connsiteY1246" fmla="*/ 4692299 h 7186794"/>
              <a:gd name="connsiteX1247" fmla="*/ 8605729 w 10659768"/>
              <a:gd name="connsiteY1247" fmla="*/ 4692244 h 7186794"/>
              <a:gd name="connsiteX1248" fmla="*/ 8605729 w 10659768"/>
              <a:gd name="connsiteY1248" fmla="*/ 4695087 h 7186794"/>
              <a:gd name="connsiteX1249" fmla="*/ 8605729 w 10659768"/>
              <a:gd name="connsiteY1249" fmla="*/ 4705541 h 7186794"/>
              <a:gd name="connsiteX1250" fmla="*/ 8581845 w 10659768"/>
              <a:gd name="connsiteY1250" fmla="*/ 4680760 h 7186794"/>
              <a:gd name="connsiteX1251" fmla="*/ 8587683 w 10659768"/>
              <a:gd name="connsiteY1251" fmla="*/ 4662036 h 7186794"/>
              <a:gd name="connsiteX1252" fmla="*/ 8599891 w 10659768"/>
              <a:gd name="connsiteY1252" fmla="*/ 4649921 h 7186794"/>
              <a:gd name="connsiteX1253" fmla="*/ 5898604 w 10659768"/>
              <a:gd name="connsiteY1253" fmla="*/ 4647217 h 7186794"/>
              <a:gd name="connsiteX1254" fmla="*/ 5886556 w 10659768"/>
              <a:gd name="connsiteY1254" fmla="*/ 4647980 h 7186794"/>
              <a:gd name="connsiteX1255" fmla="*/ 5882228 w 10659768"/>
              <a:gd name="connsiteY1255" fmla="*/ 4648634 h 7186794"/>
              <a:gd name="connsiteX1256" fmla="*/ 5882371 w 10659768"/>
              <a:gd name="connsiteY1256" fmla="*/ 4649438 h 7186794"/>
              <a:gd name="connsiteX1257" fmla="*/ 5899488 w 10659768"/>
              <a:gd name="connsiteY1257" fmla="*/ 4647916 h 7186794"/>
              <a:gd name="connsiteX1258" fmla="*/ 5925245 w 10659768"/>
              <a:gd name="connsiteY1258" fmla="*/ 4655257 h 7186794"/>
              <a:gd name="connsiteX1259" fmla="*/ 5925247 w 10659768"/>
              <a:gd name="connsiteY1259" fmla="*/ 4654833 h 7186794"/>
              <a:gd name="connsiteX1260" fmla="*/ 5898604 w 10659768"/>
              <a:gd name="connsiteY1260" fmla="*/ 4647217 h 7186794"/>
              <a:gd name="connsiteX1261" fmla="*/ 6173062 w 10659768"/>
              <a:gd name="connsiteY1261" fmla="*/ 4642364 h 7186794"/>
              <a:gd name="connsiteX1262" fmla="*/ 6154237 w 10659768"/>
              <a:gd name="connsiteY1262" fmla="*/ 4655716 h 7186794"/>
              <a:gd name="connsiteX1263" fmla="*/ 6154049 w 10659768"/>
              <a:gd name="connsiteY1263" fmla="*/ 4655796 h 7186794"/>
              <a:gd name="connsiteX1264" fmla="*/ 6156095 w 10659768"/>
              <a:gd name="connsiteY1264" fmla="*/ 4655796 h 7186794"/>
              <a:gd name="connsiteX1265" fmla="*/ 6163857 w 10659768"/>
              <a:gd name="connsiteY1265" fmla="*/ 4645301 h 7186794"/>
              <a:gd name="connsiteX1266" fmla="*/ 6173818 w 10659768"/>
              <a:gd name="connsiteY1266" fmla="*/ 4642729 h 7186794"/>
              <a:gd name="connsiteX1267" fmla="*/ 4446375 w 10659768"/>
              <a:gd name="connsiteY1267" fmla="*/ 4626090 h 7186794"/>
              <a:gd name="connsiteX1268" fmla="*/ 4446273 w 10659768"/>
              <a:gd name="connsiteY1268" fmla="*/ 4626172 h 7186794"/>
              <a:gd name="connsiteX1269" fmla="*/ 4455827 w 10659768"/>
              <a:gd name="connsiteY1269" fmla="*/ 4643414 h 7186794"/>
              <a:gd name="connsiteX1270" fmla="*/ 4474102 w 10659768"/>
              <a:gd name="connsiteY1270" fmla="*/ 4692710 h 7186794"/>
              <a:gd name="connsiteX1271" fmla="*/ 4492931 w 10659768"/>
              <a:gd name="connsiteY1271" fmla="*/ 4711538 h 7186794"/>
              <a:gd name="connsiteX1272" fmla="*/ 4511206 w 10659768"/>
              <a:gd name="connsiteY1272" fmla="*/ 4723723 h 7186794"/>
              <a:gd name="connsiteX1273" fmla="*/ 4512774 w 10659768"/>
              <a:gd name="connsiteY1273" fmla="*/ 4723041 h 7186794"/>
              <a:gd name="connsiteX1274" fmla="*/ 4532988 w 10659768"/>
              <a:gd name="connsiteY1274" fmla="*/ 4716962 h 7186794"/>
              <a:gd name="connsiteX1275" fmla="*/ 4549900 w 10659768"/>
              <a:gd name="connsiteY1275" fmla="*/ 4722245 h 7186794"/>
              <a:gd name="connsiteX1276" fmla="*/ 4561013 w 10659768"/>
              <a:gd name="connsiteY1276" fmla="*/ 4736438 h 7186794"/>
              <a:gd name="connsiteX1277" fmla="*/ 4560959 w 10659768"/>
              <a:gd name="connsiteY1277" fmla="*/ 4736262 h 7186794"/>
              <a:gd name="connsiteX1278" fmla="*/ 4536271 w 10659768"/>
              <a:gd name="connsiteY1278" fmla="*/ 4715974 h 7186794"/>
              <a:gd name="connsiteX1279" fmla="*/ 4532988 w 10659768"/>
              <a:gd name="connsiteY1279" fmla="*/ 4716962 h 7186794"/>
              <a:gd name="connsiteX1280" fmla="*/ 4529357 w 10659768"/>
              <a:gd name="connsiteY1280" fmla="*/ 4715827 h 7186794"/>
              <a:gd name="connsiteX1281" fmla="*/ 4512774 w 10659768"/>
              <a:gd name="connsiteY1281" fmla="*/ 4723041 h 7186794"/>
              <a:gd name="connsiteX1282" fmla="*/ 4511173 w 10659768"/>
              <a:gd name="connsiteY1282" fmla="*/ 4723522 h 7186794"/>
              <a:gd name="connsiteX1283" fmla="*/ 4492908 w 10659768"/>
              <a:gd name="connsiteY1283" fmla="*/ 4711335 h 7186794"/>
              <a:gd name="connsiteX1284" fmla="*/ 4474107 w 10659768"/>
              <a:gd name="connsiteY1284" fmla="*/ 4692501 h 7186794"/>
              <a:gd name="connsiteX1285" fmla="*/ 4455842 w 10659768"/>
              <a:gd name="connsiteY1285" fmla="*/ 4643198 h 7186794"/>
              <a:gd name="connsiteX1286" fmla="*/ 10648643 w 10659768"/>
              <a:gd name="connsiteY1286" fmla="*/ 4618172 h 7186794"/>
              <a:gd name="connsiteX1287" fmla="*/ 10654763 w 10659768"/>
              <a:gd name="connsiteY1287" fmla="*/ 4636337 h 7186794"/>
              <a:gd name="connsiteX1288" fmla="*/ 10654763 w 10659768"/>
              <a:gd name="connsiteY1288" fmla="*/ 4667162 h 7186794"/>
              <a:gd name="connsiteX1289" fmla="*/ 10654763 w 10659768"/>
              <a:gd name="connsiteY1289" fmla="*/ 4679822 h 7186794"/>
              <a:gd name="connsiteX1290" fmla="*/ 10623611 w 10659768"/>
              <a:gd name="connsiteY1290" fmla="*/ 4728813 h 7186794"/>
              <a:gd name="connsiteX1291" fmla="*/ 10611373 w 10659768"/>
              <a:gd name="connsiteY1291" fmla="*/ 4760188 h 7186794"/>
              <a:gd name="connsiteX1292" fmla="*/ 10605253 w 10659768"/>
              <a:gd name="connsiteY1292" fmla="*/ 4778354 h 7186794"/>
              <a:gd name="connsiteX1293" fmla="*/ 10586339 w 10659768"/>
              <a:gd name="connsiteY1293" fmla="*/ 4791015 h 7186794"/>
              <a:gd name="connsiteX1294" fmla="*/ 10555187 w 10659768"/>
              <a:gd name="connsiteY1294" fmla="*/ 4772298 h 7186794"/>
              <a:gd name="connsiteX1295" fmla="*/ 10549067 w 10659768"/>
              <a:gd name="connsiteY1295" fmla="*/ 4753584 h 7186794"/>
              <a:gd name="connsiteX1296" fmla="*/ 10530153 w 10659768"/>
              <a:gd name="connsiteY1296" fmla="*/ 4722757 h 7186794"/>
              <a:gd name="connsiteX1297" fmla="*/ 10542393 w 10659768"/>
              <a:gd name="connsiteY1297" fmla="*/ 4673768 h 7186794"/>
              <a:gd name="connsiteX1298" fmla="*/ 10542393 w 10659768"/>
              <a:gd name="connsiteY1298" fmla="*/ 4667162 h 7186794"/>
              <a:gd name="connsiteX1299" fmla="*/ 10573543 w 10659768"/>
              <a:gd name="connsiteY1299" fmla="*/ 4655051 h 7186794"/>
              <a:gd name="connsiteX1300" fmla="*/ 10586339 w 10659768"/>
              <a:gd name="connsiteY1300" fmla="*/ 4655051 h 7186794"/>
              <a:gd name="connsiteX1301" fmla="*/ 10592457 w 10659768"/>
              <a:gd name="connsiteY1301" fmla="*/ 4655051 h 7186794"/>
              <a:gd name="connsiteX1302" fmla="*/ 10611373 w 10659768"/>
              <a:gd name="connsiteY1302" fmla="*/ 4655051 h 7186794"/>
              <a:gd name="connsiteX1303" fmla="*/ 10636405 w 10659768"/>
              <a:gd name="connsiteY1303" fmla="*/ 4636337 h 7186794"/>
              <a:gd name="connsiteX1304" fmla="*/ 10648643 w 10659768"/>
              <a:gd name="connsiteY1304" fmla="*/ 4618172 h 7186794"/>
              <a:gd name="connsiteX1305" fmla="*/ 3507296 w 10659768"/>
              <a:gd name="connsiteY1305" fmla="*/ 4605960 h 7186794"/>
              <a:gd name="connsiteX1306" fmla="*/ 3532000 w 10659768"/>
              <a:gd name="connsiteY1306" fmla="*/ 4618570 h 7186794"/>
              <a:gd name="connsiteX1307" fmla="*/ 3532000 w 10659768"/>
              <a:gd name="connsiteY1307" fmla="*/ 4624601 h 7186794"/>
              <a:gd name="connsiteX1308" fmla="*/ 3544077 w 10659768"/>
              <a:gd name="connsiteY1308" fmla="*/ 4636662 h 7186794"/>
              <a:gd name="connsiteX1309" fmla="*/ 3556703 w 10659768"/>
              <a:gd name="connsiteY1309" fmla="*/ 4655302 h 7186794"/>
              <a:gd name="connsiteX1310" fmla="*/ 3519373 w 10659768"/>
              <a:gd name="connsiteY1310" fmla="*/ 4686004 h 7186794"/>
              <a:gd name="connsiteX1311" fmla="*/ 3513335 w 10659768"/>
              <a:gd name="connsiteY1311" fmla="*/ 4686004 h 7186794"/>
              <a:gd name="connsiteX1312" fmla="*/ 3488630 w 10659768"/>
              <a:gd name="connsiteY1312" fmla="*/ 4667363 h 7186794"/>
              <a:gd name="connsiteX1313" fmla="*/ 3464476 w 10659768"/>
              <a:gd name="connsiteY1313" fmla="*/ 4655302 h 7186794"/>
              <a:gd name="connsiteX1314" fmla="*/ 3488630 w 10659768"/>
              <a:gd name="connsiteY1314" fmla="*/ 4630631 h 7186794"/>
              <a:gd name="connsiteX1315" fmla="*/ 3488630 w 10659768"/>
              <a:gd name="connsiteY1315" fmla="*/ 4624601 h 7186794"/>
              <a:gd name="connsiteX1316" fmla="*/ 3488630 w 10659768"/>
              <a:gd name="connsiteY1316" fmla="*/ 4618570 h 7186794"/>
              <a:gd name="connsiteX1317" fmla="*/ 3507296 w 10659768"/>
              <a:gd name="connsiteY1317" fmla="*/ 4605960 h 7186794"/>
              <a:gd name="connsiteX1318" fmla="*/ 4466544 w 10659768"/>
              <a:gd name="connsiteY1318" fmla="*/ 4584035 h 7186794"/>
              <a:gd name="connsiteX1319" fmla="*/ 4466487 w 10659768"/>
              <a:gd name="connsiteY1319" fmla="*/ 4584151 h 7186794"/>
              <a:gd name="connsiteX1320" fmla="*/ 4480193 w 10659768"/>
              <a:gd name="connsiteY1320" fmla="*/ 4593573 h 7186794"/>
              <a:gd name="connsiteX1321" fmla="*/ 4503418 w 10659768"/>
              <a:gd name="connsiteY1321" fmla="*/ 4600465 h 7186794"/>
              <a:gd name="connsiteX1322" fmla="*/ 4503494 w 10659768"/>
              <a:gd name="connsiteY1322" fmla="*/ 4600264 h 7186794"/>
              <a:gd name="connsiteX1323" fmla="*/ 4480188 w 10659768"/>
              <a:gd name="connsiteY1323" fmla="*/ 4593344 h 7186794"/>
              <a:gd name="connsiteX1324" fmla="*/ 4469920 w 10659768"/>
              <a:gd name="connsiteY1324" fmla="*/ 4592679 h 7186794"/>
              <a:gd name="connsiteX1325" fmla="*/ 6823990 w 10659768"/>
              <a:gd name="connsiteY1325" fmla="*/ 4542464 h 7186794"/>
              <a:gd name="connsiteX1326" fmla="*/ 6830553 w 10659768"/>
              <a:gd name="connsiteY1326" fmla="*/ 4542464 h 7186794"/>
              <a:gd name="connsiteX1327" fmla="*/ 6848600 w 10659768"/>
              <a:gd name="connsiteY1327" fmla="*/ 4561105 h 7186794"/>
              <a:gd name="connsiteX1328" fmla="*/ 6842585 w 10659768"/>
              <a:gd name="connsiteY1328" fmla="*/ 4610446 h 7186794"/>
              <a:gd name="connsiteX1329" fmla="*/ 6823990 w 10659768"/>
              <a:gd name="connsiteY1329" fmla="*/ 4622508 h 7186794"/>
              <a:gd name="connsiteX1330" fmla="*/ 6787349 w 10659768"/>
              <a:gd name="connsiteY1330" fmla="*/ 4591806 h 7186794"/>
              <a:gd name="connsiteX1331" fmla="*/ 6793912 w 10659768"/>
              <a:gd name="connsiteY1331" fmla="*/ 4555074 h 7186794"/>
              <a:gd name="connsiteX1332" fmla="*/ 6823990 w 10659768"/>
              <a:gd name="connsiteY1332" fmla="*/ 4542464 h 7186794"/>
              <a:gd name="connsiteX1333" fmla="*/ 10355383 w 10659768"/>
              <a:gd name="connsiteY1333" fmla="*/ 4525937 h 7186794"/>
              <a:gd name="connsiteX1334" fmla="*/ 10355293 w 10659768"/>
              <a:gd name="connsiteY1334" fmla="*/ 4525946 h 7186794"/>
              <a:gd name="connsiteX1335" fmla="*/ 10318209 w 10659768"/>
              <a:gd name="connsiteY1335" fmla="*/ 4619105 h 7186794"/>
              <a:gd name="connsiteX1336" fmla="*/ 10343121 w 10659768"/>
              <a:gd name="connsiteY1336" fmla="*/ 4619105 h 7186794"/>
              <a:gd name="connsiteX1337" fmla="*/ 10343121 w 10659768"/>
              <a:gd name="connsiteY1337" fmla="*/ 4650454 h 7186794"/>
              <a:gd name="connsiteX1338" fmla="*/ 10343121 w 10659768"/>
              <a:gd name="connsiteY1338" fmla="*/ 4692396 h 7186794"/>
              <a:gd name="connsiteX1339" fmla="*/ 10343583 w 10659768"/>
              <a:gd name="connsiteY1339" fmla="*/ 4692339 h 7186794"/>
              <a:gd name="connsiteX1340" fmla="*/ 10343583 w 10659768"/>
              <a:gd name="connsiteY1340" fmla="*/ 4618085 h 7186794"/>
              <a:gd name="connsiteX1341" fmla="*/ 10318695 w 10659768"/>
              <a:gd name="connsiteY1341" fmla="*/ 4618085 h 7186794"/>
              <a:gd name="connsiteX1342" fmla="*/ 10343523 w 10659768"/>
              <a:gd name="connsiteY1342" fmla="*/ 4555729 h 7186794"/>
              <a:gd name="connsiteX1343" fmla="*/ 4798843 w 10659768"/>
              <a:gd name="connsiteY1343" fmla="*/ 4521313 h 7186794"/>
              <a:gd name="connsiteX1344" fmla="*/ 4798257 w 10659768"/>
              <a:gd name="connsiteY1344" fmla="*/ 4534717 h 7186794"/>
              <a:gd name="connsiteX1345" fmla="*/ 4802727 w 10659768"/>
              <a:gd name="connsiteY1345" fmla="*/ 4543476 h 7186794"/>
              <a:gd name="connsiteX1346" fmla="*/ 4833701 w 10659768"/>
              <a:gd name="connsiteY1346" fmla="*/ 4574497 h 7186794"/>
              <a:gd name="connsiteX1347" fmla="*/ 4839793 w 10659768"/>
              <a:gd name="connsiteY1347" fmla="*/ 4630459 h 7186794"/>
              <a:gd name="connsiteX1348" fmla="*/ 4814899 w 10659768"/>
              <a:gd name="connsiteY1348" fmla="*/ 4649292 h 7186794"/>
              <a:gd name="connsiteX1349" fmla="*/ 4783914 w 10659768"/>
              <a:gd name="connsiteY1349" fmla="*/ 4661480 h 7186794"/>
              <a:gd name="connsiteX1350" fmla="*/ 4753488 w 10659768"/>
              <a:gd name="connsiteY1350" fmla="*/ 4680313 h 7186794"/>
              <a:gd name="connsiteX1351" fmla="*/ 4728594 w 10659768"/>
              <a:gd name="connsiteY1351" fmla="*/ 4686407 h 7186794"/>
              <a:gd name="connsiteX1352" fmla="*/ 4690970 w 10659768"/>
              <a:gd name="connsiteY1352" fmla="*/ 4686407 h 7186794"/>
              <a:gd name="connsiteX1353" fmla="*/ 4684889 w 10659768"/>
              <a:gd name="connsiteY1353" fmla="*/ 4742356 h 7186794"/>
              <a:gd name="connsiteX1354" fmla="*/ 4659995 w 10659768"/>
              <a:gd name="connsiteY1354" fmla="*/ 4761189 h 7186794"/>
              <a:gd name="connsiteX1355" fmla="*/ 4591944 w 10659768"/>
              <a:gd name="connsiteY1355" fmla="*/ 4779471 h 7186794"/>
              <a:gd name="connsiteX1356" fmla="*/ 4580259 w 10659768"/>
              <a:gd name="connsiteY1356" fmla="*/ 4779885 h 7186794"/>
              <a:gd name="connsiteX1357" fmla="*/ 4571919 w 10659768"/>
              <a:gd name="connsiteY1357" fmla="*/ 4772017 h 7186794"/>
              <a:gd name="connsiteX1358" fmla="*/ 4571971 w 10659768"/>
              <a:gd name="connsiteY1358" fmla="*/ 4772190 h 7186794"/>
              <a:gd name="connsiteX1359" fmla="*/ 4592046 w 10659768"/>
              <a:gd name="connsiteY1359" fmla="*/ 4779662 h 7186794"/>
              <a:gd name="connsiteX1360" fmla="*/ 4660163 w 10659768"/>
              <a:gd name="connsiteY1360" fmla="*/ 4761392 h 7186794"/>
              <a:gd name="connsiteX1361" fmla="*/ 4685070 w 10659768"/>
              <a:gd name="connsiteY1361" fmla="*/ 4742564 h 7186794"/>
              <a:gd name="connsiteX1362" fmla="*/ 4691162 w 10659768"/>
              <a:gd name="connsiteY1362" fmla="*/ 4686624 h 7186794"/>
              <a:gd name="connsiteX1363" fmla="*/ 4728820 w 10659768"/>
              <a:gd name="connsiteY1363" fmla="*/ 4686624 h 7186794"/>
              <a:gd name="connsiteX1364" fmla="*/ 4753740 w 10659768"/>
              <a:gd name="connsiteY1364" fmla="*/ 4680525 h 7186794"/>
              <a:gd name="connsiteX1365" fmla="*/ 4784186 w 10659768"/>
              <a:gd name="connsiteY1365" fmla="*/ 4661697 h 7186794"/>
              <a:gd name="connsiteX1366" fmla="*/ 4815198 w 10659768"/>
              <a:gd name="connsiteY1366" fmla="*/ 4649513 h 7186794"/>
              <a:gd name="connsiteX1367" fmla="*/ 4840119 w 10659768"/>
              <a:gd name="connsiteY1367" fmla="*/ 4630672 h 7186794"/>
              <a:gd name="connsiteX1368" fmla="*/ 4834027 w 10659768"/>
              <a:gd name="connsiteY1368" fmla="*/ 4574732 h 7186794"/>
              <a:gd name="connsiteX1369" fmla="*/ 4803015 w 10659768"/>
              <a:gd name="connsiteY1369" fmla="*/ 4543719 h 7186794"/>
              <a:gd name="connsiteX1370" fmla="*/ 4799969 w 10659768"/>
              <a:gd name="connsiteY1370" fmla="*/ 4529942 h 7186794"/>
              <a:gd name="connsiteX1371" fmla="*/ 5687621 w 10659768"/>
              <a:gd name="connsiteY1371" fmla="*/ 4502575 h 7186794"/>
              <a:gd name="connsiteX1372" fmla="*/ 5686872 w 10659768"/>
              <a:gd name="connsiteY1372" fmla="*/ 4502645 h 7186794"/>
              <a:gd name="connsiteX1373" fmla="*/ 5602337 w 10659768"/>
              <a:gd name="connsiteY1373" fmla="*/ 4562733 h 7186794"/>
              <a:gd name="connsiteX1374" fmla="*/ 5575405 w 10659768"/>
              <a:gd name="connsiteY1374" fmla="*/ 4579514 h 7186794"/>
              <a:gd name="connsiteX1375" fmla="*/ 5575720 w 10659768"/>
              <a:gd name="connsiteY1375" fmla="*/ 4579547 h 7186794"/>
              <a:gd name="connsiteX1376" fmla="*/ 5602955 w 10659768"/>
              <a:gd name="connsiteY1376" fmla="*/ 4562614 h 7186794"/>
              <a:gd name="connsiteX1377" fmla="*/ 5658119 w 10659768"/>
              <a:gd name="connsiteY1377" fmla="*/ 4520029 h 7186794"/>
              <a:gd name="connsiteX1378" fmla="*/ 5707511 w 10659768"/>
              <a:gd name="connsiteY1378" fmla="*/ 4500740 h 7186794"/>
              <a:gd name="connsiteX1379" fmla="*/ 5690243 w 10659768"/>
              <a:gd name="connsiteY1379" fmla="*/ 4502333 h 7186794"/>
              <a:gd name="connsiteX1380" fmla="*/ 5707515 w 10659768"/>
              <a:gd name="connsiteY1380" fmla="*/ 4500744 h 7186794"/>
              <a:gd name="connsiteX1381" fmla="*/ 6310561 w 10659768"/>
              <a:gd name="connsiteY1381" fmla="*/ 4500459 h 7186794"/>
              <a:gd name="connsiteX1382" fmla="*/ 6309794 w 10659768"/>
              <a:gd name="connsiteY1382" fmla="*/ 4500740 h 7186794"/>
              <a:gd name="connsiteX1383" fmla="*/ 6334148 w 10659768"/>
              <a:gd name="connsiteY1383" fmla="*/ 4562733 h 7186794"/>
              <a:gd name="connsiteX1384" fmla="*/ 6352974 w 10659768"/>
              <a:gd name="connsiteY1384" fmla="*/ 4605908 h 7186794"/>
              <a:gd name="connsiteX1385" fmla="*/ 6284885 w 10659768"/>
              <a:gd name="connsiteY1385" fmla="*/ 4630812 h 7186794"/>
              <a:gd name="connsiteX1386" fmla="*/ 6303145 w 10659768"/>
              <a:gd name="connsiteY1386" fmla="*/ 4661803 h 7186794"/>
              <a:gd name="connsiteX1387" fmla="*/ 6284885 w 10659768"/>
              <a:gd name="connsiteY1387" fmla="*/ 4692805 h 7186794"/>
              <a:gd name="connsiteX1388" fmla="*/ 6271637 w 10659768"/>
              <a:gd name="connsiteY1388" fmla="*/ 4698173 h 7186794"/>
              <a:gd name="connsiteX1389" fmla="*/ 6273668 w 10659768"/>
              <a:gd name="connsiteY1389" fmla="*/ 4698269 h 7186794"/>
              <a:gd name="connsiteX1390" fmla="*/ 6286940 w 10659768"/>
              <a:gd name="connsiteY1390" fmla="*/ 4692896 h 7186794"/>
              <a:gd name="connsiteX1391" fmla="*/ 6305238 w 10659768"/>
              <a:gd name="connsiteY1391" fmla="*/ 4661887 h 7186794"/>
              <a:gd name="connsiteX1392" fmla="*/ 6286940 w 10659768"/>
              <a:gd name="connsiteY1392" fmla="*/ 4630878 h 7186794"/>
              <a:gd name="connsiteX1393" fmla="*/ 6347054 w 10659768"/>
              <a:gd name="connsiteY1393" fmla="*/ 4608996 h 7186794"/>
              <a:gd name="connsiteX1394" fmla="*/ 6354425 w 10659768"/>
              <a:gd name="connsiteY1394" fmla="*/ 4606228 h 7186794"/>
              <a:gd name="connsiteX1395" fmla="*/ 6353747 w 10659768"/>
              <a:gd name="connsiteY1395" fmla="*/ 4605519 h 7186794"/>
              <a:gd name="connsiteX1396" fmla="*/ 6334933 w 10659768"/>
              <a:gd name="connsiteY1396" fmla="*/ 4562319 h 7186794"/>
              <a:gd name="connsiteX1397" fmla="*/ 6309865 w 10659768"/>
              <a:gd name="connsiteY1397" fmla="*/ 4509121 h 7186794"/>
              <a:gd name="connsiteX1398" fmla="*/ 4835491 w 10659768"/>
              <a:gd name="connsiteY1398" fmla="*/ 4473595 h 7186794"/>
              <a:gd name="connsiteX1399" fmla="*/ 4834448 w 10659768"/>
              <a:gd name="connsiteY1399" fmla="*/ 4474368 h 7186794"/>
              <a:gd name="connsiteX1400" fmla="*/ 4852856 w 10659768"/>
              <a:gd name="connsiteY1400" fmla="*/ 4488337 h 7186794"/>
              <a:gd name="connsiteX1401" fmla="*/ 4889960 w 10659768"/>
              <a:gd name="connsiteY1401" fmla="*/ 4500522 h 7186794"/>
              <a:gd name="connsiteX1402" fmla="*/ 4927051 w 10659768"/>
              <a:gd name="connsiteY1402" fmla="*/ 4531534 h 7186794"/>
              <a:gd name="connsiteX1403" fmla="*/ 4957509 w 10659768"/>
              <a:gd name="connsiteY1403" fmla="*/ 4541437 h 7186794"/>
              <a:gd name="connsiteX1404" fmla="*/ 4958798 w 10659768"/>
              <a:gd name="connsiteY1404" fmla="*/ 4540845 h 7186794"/>
              <a:gd name="connsiteX1405" fmla="*/ 4941821 w 10659768"/>
              <a:gd name="connsiteY1405" fmla="*/ 4540188 h 7186794"/>
              <a:gd name="connsiteX1406" fmla="*/ 4928534 w 10659768"/>
              <a:gd name="connsiteY1406" fmla="*/ 4530949 h 7186794"/>
              <a:gd name="connsiteX1407" fmla="*/ 4891343 w 10659768"/>
              <a:gd name="connsiteY1407" fmla="*/ 4499916 h 7186794"/>
              <a:gd name="connsiteX1408" fmla="*/ 4854154 w 10659768"/>
              <a:gd name="connsiteY1408" fmla="*/ 4487727 h 7186794"/>
              <a:gd name="connsiteX1409" fmla="*/ 4835491 w 10659768"/>
              <a:gd name="connsiteY1409" fmla="*/ 4473595 h 7186794"/>
              <a:gd name="connsiteX1410" fmla="*/ 4512810 w 10659768"/>
              <a:gd name="connsiteY1410" fmla="*/ 4473465 h 7186794"/>
              <a:gd name="connsiteX1411" fmla="*/ 4512763 w 10659768"/>
              <a:gd name="connsiteY1411" fmla="*/ 4473582 h 7186794"/>
              <a:gd name="connsiteX1412" fmla="*/ 4517851 w 10659768"/>
              <a:gd name="connsiteY1412" fmla="*/ 4481681 h 7186794"/>
              <a:gd name="connsiteX1413" fmla="*/ 4526915 w 10659768"/>
              <a:gd name="connsiteY1413" fmla="*/ 4501878 h 7186794"/>
              <a:gd name="connsiteX1414" fmla="*/ 4526942 w 10659768"/>
              <a:gd name="connsiteY1414" fmla="*/ 4501790 h 7186794"/>
              <a:gd name="connsiteX1415" fmla="*/ 4517812 w 10659768"/>
              <a:gd name="connsiteY1415" fmla="*/ 4481434 h 7186794"/>
              <a:gd name="connsiteX1416" fmla="*/ 10318695 w 10659768"/>
              <a:gd name="connsiteY1416" fmla="*/ 4426006 h 7186794"/>
              <a:gd name="connsiteX1417" fmla="*/ 10318209 w 10659768"/>
              <a:gd name="connsiteY1417" fmla="*/ 4426125 h 7186794"/>
              <a:gd name="connsiteX1418" fmla="*/ 10318209 w 10659768"/>
              <a:gd name="connsiteY1418" fmla="*/ 4488792 h 7186794"/>
              <a:gd name="connsiteX1419" fmla="*/ 10417289 w 10659768"/>
              <a:gd name="connsiteY1419" fmla="*/ 4488792 h 7186794"/>
              <a:gd name="connsiteX1420" fmla="*/ 10417289 w 10659768"/>
              <a:gd name="connsiteY1420" fmla="*/ 4501893 h 7186794"/>
              <a:gd name="connsiteX1421" fmla="*/ 10417289 w 10659768"/>
              <a:gd name="connsiteY1421" fmla="*/ 4518958 h 7186794"/>
              <a:gd name="connsiteX1422" fmla="*/ 10417707 w 10659768"/>
              <a:gd name="connsiteY1422" fmla="*/ 4518917 h 7186794"/>
              <a:gd name="connsiteX1423" fmla="*/ 10417707 w 10659768"/>
              <a:gd name="connsiteY1423" fmla="*/ 4487891 h 7186794"/>
              <a:gd name="connsiteX1424" fmla="*/ 10318695 w 10659768"/>
              <a:gd name="connsiteY1424" fmla="*/ 4487891 h 7186794"/>
              <a:gd name="connsiteX1425" fmla="*/ 10318695 w 10659768"/>
              <a:gd name="connsiteY1425" fmla="*/ 4461475 h 7186794"/>
              <a:gd name="connsiteX1426" fmla="*/ 3352561 w 10659768"/>
              <a:gd name="connsiteY1426" fmla="*/ 4425239 h 7186794"/>
              <a:gd name="connsiteX1427" fmla="*/ 3383434 w 10659768"/>
              <a:gd name="connsiteY1427" fmla="*/ 4437821 h 7186794"/>
              <a:gd name="connsiteX1428" fmla="*/ 3389498 w 10659768"/>
              <a:gd name="connsiteY1428" fmla="*/ 4474474 h 7186794"/>
              <a:gd name="connsiteX1429" fmla="*/ 3376055 w 10659768"/>
              <a:gd name="connsiteY1429" fmla="*/ 4487814 h 7186794"/>
              <a:gd name="connsiteX1430" fmla="*/ 3394899 w 10659768"/>
              <a:gd name="connsiteY1430" fmla="*/ 4481410 h 7186794"/>
              <a:gd name="connsiteX1431" fmla="*/ 3401017 w 10659768"/>
              <a:gd name="connsiteY1431" fmla="*/ 4481410 h 7186794"/>
              <a:gd name="connsiteX1432" fmla="*/ 3419927 w 10659768"/>
              <a:gd name="connsiteY1432" fmla="*/ 4494205 h 7186794"/>
              <a:gd name="connsiteX1433" fmla="*/ 3432718 w 10659768"/>
              <a:gd name="connsiteY1433" fmla="*/ 4543718 h 7186794"/>
              <a:gd name="connsiteX1434" fmla="*/ 3438836 w 10659768"/>
              <a:gd name="connsiteY1434" fmla="*/ 4556514 h 7186794"/>
              <a:gd name="connsiteX1435" fmla="*/ 3444953 w 10659768"/>
              <a:gd name="connsiteY1435" fmla="*/ 4562633 h 7186794"/>
              <a:gd name="connsiteX1436" fmla="*/ 3451072 w 10659768"/>
              <a:gd name="connsiteY1436" fmla="*/ 4562633 h 7186794"/>
              <a:gd name="connsiteX1437" fmla="*/ 3476099 w 10659768"/>
              <a:gd name="connsiteY1437" fmla="*/ 4574872 h 7186794"/>
              <a:gd name="connsiteX1438" fmla="*/ 3488334 w 10659768"/>
              <a:gd name="connsiteY1438" fmla="*/ 4587668 h 7186794"/>
              <a:gd name="connsiteX1439" fmla="*/ 3457189 w 10659768"/>
              <a:gd name="connsiteY1439" fmla="*/ 4624941 h 7186794"/>
              <a:gd name="connsiteX1440" fmla="*/ 3451072 w 10659768"/>
              <a:gd name="connsiteY1440" fmla="*/ 4624941 h 7186794"/>
              <a:gd name="connsiteX1441" fmla="*/ 3432718 w 10659768"/>
              <a:gd name="connsiteY1441" fmla="*/ 4606026 h 7186794"/>
              <a:gd name="connsiteX1442" fmla="*/ 3413808 w 10659768"/>
              <a:gd name="connsiteY1442" fmla="*/ 4599907 h 7186794"/>
              <a:gd name="connsiteX1443" fmla="*/ 3407691 w 10659768"/>
              <a:gd name="connsiteY1443" fmla="*/ 4568753 h 7186794"/>
              <a:gd name="connsiteX1444" fmla="*/ 3394899 w 10659768"/>
              <a:gd name="connsiteY1444" fmla="*/ 4556514 h 7186794"/>
              <a:gd name="connsiteX1445" fmla="*/ 3382663 w 10659768"/>
              <a:gd name="connsiteY1445" fmla="*/ 4562633 h 7186794"/>
              <a:gd name="connsiteX1446" fmla="*/ 3344845 w 10659768"/>
              <a:gd name="connsiteY1446" fmla="*/ 4525359 h 7186794"/>
              <a:gd name="connsiteX1447" fmla="*/ 3351518 w 10659768"/>
              <a:gd name="connsiteY1447" fmla="*/ 4500324 h 7186794"/>
              <a:gd name="connsiteX1448" fmla="*/ 3365143 w 10659768"/>
              <a:gd name="connsiteY1448" fmla="*/ 4493073 h 7186794"/>
              <a:gd name="connsiteX1449" fmla="*/ 3364690 w 10659768"/>
              <a:gd name="connsiteY1449" fmla="*/ 4493073 h 7186794"/>
              <a:gd name="connsiteX1450" fmla="*/ 3333817 w 10659768"/>
              <a:gd name="connsiteY1450" fmla="*/ 4462439 h 7186794"/>
              <a:gd name="connsiteX1451" fmla="*/ 3333817 w 10659768"/>
              <a:gd name="connsiteY1451" fmla="*/ 4431257 h 7186794"/>
              <a:gd name="connsiteX1452" fmla="*/ 3352561 w 10659768"/>
              <a:gd name="connsiteY1452" fmla="*/ 4425239 h 7186794"/>
              <a:gd name="connsiteX1453" fmla="*/ 6646349 w 10659768"/>
              <a:gd name="connsiteY1453" fmla="*/ 4413028 h 7186794"/>
              <a:gd name="connsiteX1454" fmla="*/ 6664698 w 10659768"/>
              <a:gd name="connsiteY1454" fmla="*/ 4425263 h 7186794"/>
              <a:gd name="connsiteX1455" fmla="*/ 6664698 w 10659768"/>
              <a:gd name="connsiteY1455" fmla="*/ 4431381 h 7186794"/>
              <a:gd name="connsiteX1456" fmla="*/ 6701955 w 10659768"/>
              <a:gd name="connsiteY1456" fmla="*/ 4475321 h 7186794"/>
              <a:gd name="connsiteX1457" fmla="*/ 6764790 w 10659768"/>
              <a:gd name="connsiteY1457" fmla="*/ 4543732 h 7186794"/>
              <a:gd name="connsiteX1458" fmla="*/ 6758118 w 10659768"/>
              <a:gd name="connsiteY1458" fmla="*/ 4568761 h 7186794"/>
              <a:gd name="connsiteX1459" fmla="*/ 6758118 w 10659768"/>
              <a:gd name="connsiteY1459" fmla="*/ 4624935 h 7186794"/>
              <a:gd name="connsiteX1460" fmla="*/ 6777024 w 10659768"/>
              <a:gd name="connsiteY1460" fmla="*/ 4662200 h 7186794"/>
              <a:gd name="connsiteX1461" fmla="*/ 6752001 w 10659768"/>
              <a:gd name="connsiteY1461" fmla="*/ 4681110 h 7186794"/>
              <a:gd name="connsiteX1462" fmla="*/ 6726978 w 10659768"/>
              <a:gd name="connsiteY1462" fmla="*/ 4668318 h 7186794"/>
              <a:gd name="connsiteX1463" fmla="*/ 6714744 w 10659768"/>
              <a:gd name="connsiteY1463" fmla="*/ 4580997 h 7186794"/>
              <a:gd name="connsiteX1464" fmla="*/ 6695839 w 10659768"/>
              <a:gd name="connsiteY1464" fmla="*/ 4531496 h 7186794"/>
              <a:gd name="connsiteX1465" fmla="*/ 6633559 w 10659768"/>
              <a:gd name="connsiteY1465" fmla="*/ 4475321 h 7186794"/>
              <a:gd name="connsiteX1466" fmla="*/ 6627442 w 10659768"/>
              <a:gd name="connsiteY1466" fmla="*/ 4425263 h 7186794"/>
              <a:gd name="connsiteX1467" fmla="*/ 6646349 w 10659768"/>
              <a:gd name="connsiteY1467" fmla="*/ 4413028 h 7186794"/>
              <a:gd name="connsiteX1468" fmla="*/ 3650030 w 10659768"/>
              <a:gd name="connsiteY1468" fmla="*/ 4408144 h 7186794"/>
              <a:gd name="connsiteX1469" fmla="*/ 3661966 w 10659768"/>
              <a:gd name="connsiteY1469" fmla="*/ 4408144 h 7186794"/>
              <a:gd name="connsiteX1470" fmla="*/ 3667934 w 10659768"/>
              <a:gd name="connsiteY1470" fmla="*/ 4420506 h 7186794"/>
              <a:gd name="connsiteX1471" fmla="*/ 3661966 w 10659768"/>
              <a:gd name="connsiteY1471" fmla="*/ 4464898 h 7186794"/>
              <a:gd name="connsiteX1472" fmla="*/ 3650030 w 10659768"/>
              <a:gd name="connsiteY1472" fmla="*/ 4471079 h 7186794"/>
              <a:gd name="connsiteX1473" fmla="*/ 3625615 w 10659768"/>
              <a:gd name="connsiteY1473" fmla="*/ 4445793 h 7186794"/>
              <a:gd name="connsiteX1474" fmla="*/ 3625615 w 10659768"/>
              <a:gd name="connsiteY1474" fmla="*/ 4420506 h 7186794"/>
              <a:gd name="connsiteX1475" fmla="*/ 3650030 w 10659768"/>
              <a:gd name="connsiteY1475" fmla="*/ 4408144 h 7186794"/>
              <a:gd name="connsiteX1476" fmla="*/ 5151165 w 10659768"/>
              <a:gd name="connsiteY1476" fmla="*/ 4373560 h 7186794"/>
              <a:gd name="connsiteX1477" fmla="*/ 5120609 w 10659768"/>
              <a:gd name="connsiteY1477" fmla="*/ 4374581 h 7186794"/>
              <a:gd name="connsiteX1478" fmla="*/ 5115026 w 10659768"/>
              <a:gd name="connsiteY1478" fmla="*/ 4375688 h 7186794"/>
              <a:gd name="connsiteX1479" fmla="*/ 5115033 w 10659768"/>
              <a:gd name="connsiteY1479" fmla="*/ 4375790 h 7186794"/>
              <a:gd name="connsiteX1480" fmla="*/ 5121695 w 10659768"/>
              <a:gd name="connsiteY1480" fmla="*/ 4375790 h 7186794"/>
              <a:gd name="connsiteX1481" fmla="*/ 5121584 w 10659768"/>
              <a:gd name="connsiteY1481" fmla="*/ 4376396 h 7186794"/>
              <a:gd name="connsiteX1482" fmla="*/ 5148271 w 10659768"/>
              <a:gd name="connsiteY1482" fmla="*/ 4375687 h 7186794"/>
              <a:gd name="connsiteX1483" fmla="*/ 5165850 w 10659768"/>
              <a:gd name="connsiteY1483" fmla="*/ 4379023 h 7186794"/>
              <a:gd name="connsiteX1484" fmla="*/ 5180493 w 10659768"/>
              <a:gd name="connsiteY1484" fmla="*/ 4387871 h 7186794"/>
              <a:gd name="connsiteX1485" fmla="*/ 5167820 w 10659768"/>
              <a:gd name="connsiteY1485" fmla="*/ 4377989 h 7186794"/>
              <a:gd name="connsiteX1486" fmla="*/ 5151165 w 10659768"/>
              <a:gd name="connsiteY1486" fmla="*/ 4373560 h 7186794"/>
              <a:gd name="connsiteX1487" fmla="*/ 4657678 w 10659768"/>
              <a:gd name="connsiteY1487" fmla="*/ 4334834 h 7186794"/>
              <a:gd name="connsiteX1488" fmla="*/ 4657682 w 10659768"/>
              <a:gd name="connsiteY1488" fmla="*/ 4334917 h 7186794"/>
              <a:gd name="connsiteX1489" fmla="*/ 4666155 w 10659768"/>
              <a:gd name="connsiteY1489" fmla="*/ 4345327 h 7186794"/>
              <a:gd name="connsiteX1490" fmla="*/ 4666076 w 10659768"/>
              <a:gd name="connsiteY1490" fmla="*/ 4345161 h 7186794"/>
              <a:gd name="connsiteX1491" fmla="*/ 5312653 w 10659768"/>
              <a:gd name="connsiteY1491" fmla="*/ 4308996 h 7186794"/>
              <a:gd name="connsiteX1492" fmla="*/ 5311144 w 10659768"/>
              <a:gd name="connsiteY1492" fmla="*/ 4357349 h 7186794"/>
              <a:gd name="connsiteX1493" fmla="*/ 5261357 w 10659768"/>
              <a:gd name="connsiteY1493" fmla="*/ 4438225 h 7186794"/>
              <a:gd name="connsiteX1494" fmla="*/ 5258311 w 10659768"/>
              <a:gd name="connsiteY1494" fmla="*/ 4447366 h 7186794"/>
              <a:gd name="connsiteX1495" fmla="*/ 5256664 w 10659768"/>
              <a:gd name="connsiteY1495" fmla="*/ 4452308 h 7186794"/>
              <a:gd name="connsiteX1496" fmla="*/ 5257532 w 10659768"/>
              <a:gd name="connsiteY1496" fmla="*/ 4450995 h 7186794"/>
              <a:gd name="connsiteX1497" fmla="*/ 5261340 w 10659768"/>
              <a:gd name="connsiteY1497" fmla="*/ 4438748 h 7186794"/>
              <a:gd name="connsiteX1498" fmla="*/ 5311157 w 10659768"/>
              <a:gd name="connsiteY1498" fmla="*/ 4357938 h 7186794"/>
              <a:gd name="connsiteX1499" fmla="*/ 5312682 w 10659768"/>
              <a:gd name="connsiteY1499" fmla="*/ 4309164 h 7186794"/>
              <a:gd name="connsiteX1500" fmla="*/ 4846005 w 10659768"/>
              <a:gd name="connsiteY1500" fmla="*/ 4267679 h 7186794"/>
              <a:gd name="connsiteX1501" fmla="*/ 4845204 w 10659768"/>
              <a:gd name="connsiteY1501" fmla="*/ 4267700 h 7186794"/>
              <a:gd name="connsiteX1502" fmla="*/ 4839793 w 10659768"/>
              <a:gd name="connsiteY1502" fmla="*/ 4270366 h 7186794"/>
              <a:gd name="connsiteX1503" fmla="*/ 4821539 w 10659768"/>
              <a:gd name="connsiteY1503" fmla="*/ 4339067 h 7186794"/>
              <a:gd name="connsiteX1504" fmla="*/ 4790554 w 10659768"/>
              <a:gd name="connsiteY1504" fmla="*/ 4401110 h 7186794"/>
              <a:gd name="connsiteX1505" fmla="*/ 4790554 w 10659768"/>
              <a:gd name="connsiteY1505" fmla="*/ 4481434 h 7186794"/>
              <a:gd name="connsiteX1506" fmla="*/ 4797648 w 10659768"/>
              <a:gd name="connsiteY1506" fmla="*/ 4498832 h 7186794"/>
              <a:gd name="connsiteX1507" fmla="*/ 4797332 w 10659768"/>
              <a:gd name="connsiteY1507" fmla="*/ 4493752 h 7186794"/>
              <a:gd name="connsiteX1508" fmla="*/ 4791988 w 10659768"/>
              <a:gd name="connsiteY1508" fmla="*/ 4481077 h 7186794"/>
              <a:gd name="connsiteX1509" fmla="*/ 4791988 w 10659768"/>
              <a:gd name="connsiteY1509" fmla="*/ 4400726 h 7186794"/>
              <a:gd name="connsiteX1510" fmla="*/ 4823072 w 10659768"/>
              <a:gd name="connsiteY1510" fmla="*/ 4338661 h 7186794"/>
              <a:gd name="connsiteX1511" fmla="*/ 4841387 w 10659768"/>
              <a:gd name="connsiteY1511" fmla="*/ 4269947 h 7186794"/>
              <a:gd name="connsiteX1512" fmla="*/ 10591553 w 10659768"/>
              <a:gd name="connsiteY1512" fmla="*/ 4259171 h 7186794"/>
              <a:gd name="connsiteX1513" fmla="*/ 10604215 w 10659768"/>
              <a:gd name="connsiteY1513" fmla="*/ 4277677 h 7186794"/>
              <a:gd name="connsiteX1514" fmla="*/ 10610271 w 10659768"/>
              <a:gd name="connsiteY1514" fmla="*/ 4284407 h 7186794"/>
              <a:gd name="connsiteX1515" fmla="*/ 10616327 w 10659768"/>
              <a:gd name="connsiteY1515" fmla="*/ 4296744 h 7186794"/>
              <a:gd name="connsiteX1516" fmla="*/ 10622383 w 10659768"/>
              <a:gd name="connsiteY1516" fmla="*/ 4321980 h 7186794"/>
              <a:gd name="connsiteX1517" fmla="*/ 10597609 w 10659768"/>
              <a:gd name="connsiteY1517" fmla="*/ 4334318 h 7186794"/>
              <a:gd name="connsiteX1518" fmla="*/ 10566779 w 10659768"/>
              <a:gd name="connsiteY1518" fmla="*/ 4302913 h 7186794"/>
              <a:gd name="connsiteX1519" fmla="*/ 10572835 w 10659768"/>
              <a:gd name="connsiteY1519" fmla="*/ 4271508 h 7186794"/>
              <a:gd name="connsiteX1520" fmla="*/ 10591553 w 10659768"/>
              <a:gd name="connsiteY1520" fmla="*/ 4259171 h 7186794"/>
              <a:gd name="connsiteX1521" fmla="*/ 10477777 w 10659768"/>
              <a:gd name="connsiteY1521" fmla="*/ 4250125 h 7186794"/>
              <a:gd name="connsiteX1522" fmla="*/ 10485655 w 10659768"/>
              <a:gd name="connsiteY1522" fmla="*/ 4263117 h 7186794"/>
              <a:gd name="connsiteX1523" fmla="*/ 10472941 w 10659768"/>
              <a:gd name="connsiteY1523" fmla="*/ 4287734 h 7186794"/>
              <a:gd name="connsiteX1524" fmla="*/ 10386153 w 10659768"/>
              <a:gd name="connsiteY1524" fmla="*/ 4312351 h 7186794"/>
              <a:gd name="connsiteX1525" fmla="*/ 10380071 w 10659768"/>
              <a:gd name="connsiteY1525" fmla="*/ 4312351 h 7186794"/>
              <a:gd name="connsiteX1526" fmla="*/ 10361829 w 10659768"/>
              <a:gd name="connsiteY1526" fmla="*/ 4312351 h 7186794"/>
              <a:gd name="connsiteX1527" fmla="*/ 10336953 w 10659768"/>
              <a:gd name="connsiteY1527" fmla="*/ 4312351 h 7186794"/>
              <a:gd name="connsiteX1528" fmla="*/ 10318159 w 10659768"/>
              <a:gd name="connsiteY1528" fmla="*/ 4312351 h 7186794"/>
              <a:gd name="connsiteX1529" fmla="*/ 10287203 w 10659768"/>
              <a:gd name="connsiteY1529" fmla="*/ 4305787 h 7186794"/>
              <a:gd name="connsiteX1530" fmla="*/ 10281123 w 10659768"/>
              <a:gd name="connsiteY1530" fmla="*/ 4293752 h 7186794"/>
              <a:gd name="connsiteX1531" fmla="*/ 10349115 w 10659768"/>
              <a:gd name="connsiteY1531" fmla="*/ 4275152 h 7186794"/>
              <a:gd name="connsiteX1532" fmla="*/ 10373991 w 10659768"/>
              <a:gd name="connsiteY1532" fmla="*/ 4269134 h 7186794"/>
              <a:gd name="connsiteX1533" fmla="*/ 10435905 w 10659768"/>
              <a:gd name="connsiteY1533" fmla="*/ 4257099 h 7186794"/>
              <a:gd name="connsiteX1534" fmla="*/ 10460779 w 10659768"/>
              <a:gd name="connsiteY1534" fmla="*/ 4251082 h 7186794"/>
              <a:gd name="connsiteX1535" fmla="*/ 10477777 w 10659768"/>
              <a:gd name="connsiteY1535" fmla="*/ 4250125 h 7186794"/>
              <a:gd name="connsiteX1536" fmla="*/ 6323131 w 10659768"/>
              <a:gd name="connsiteY1536" fmla="*/ 4233781 h 7186794"/>
              <a:gd name="connsiteX1537" fmla="*/ 6322394 w 10659768"/>
              <a:gd name="connsiteY1537" fmla="*/ 4234497 h 7186794"/>
              <a:gd name="connsiteX1538" fmla="*/ 6335191 w 10659768"/>
              <a:gd name="connsiteY1538" fmla="*/ 4250979 h 7186794"/>
              <a:gd name="connsiteX1539" fmla="*/ 6352974 w 10659768"/>
              <a:gd name="connsiteY1539" fmla="*/ 4258868 h 7186794"/>
              <a:gd name="connsiteX1540" fmla="*/ 6390059 w 10659768"/>
              <a:gd name="connsiteY1540" fmla="*/ 4277128 h 7186794"/>
              <a:gd name="connsiteX1541" fmla="*/ 6359056 w 10659768"/>
              <a:gd name="connsiteY1541" fmla="*/ 4357938 h 7186794"/>
              <a:gd name="connsiteX1542" fmla="*/ 6352974 w 10659768"/>
              <a:gd name="connsiteY1542" fmla="*/ 4432104 h 7186794"/>
              <a:gd name="connsiteX1543" fmla="*/ 6359056 w 10659768"/>
              <a:gd name="connsiteY1543" fmla="*/ 4469749 h 7186794"/>
              <a:gd name="connsiteX1544" fmla="*/ 6353083 w 10659768"/>
              <a:gd name="connsiteY1544" fmla="*/ 4481650 h 7186794"/>
              <a:gd name="connsiteX1545" fmla="*/ 6353848 w 10659768"/>
              <a:gd name="connsiteY1545" fmla="*/ 4481196 h 7186794"/>
              <a:gd name="connsiteX1546" fmla="*/ 6359833 w 10659768"/>
              <a:gd name="connsiteY1546" fmla="*/ 4469260 h 7186794"/>
              <a:gd name="connsiteX1547" fmla="*/ 6353747 w 10659768"/>
              <a:gd name="connsiteY1547" fmla="*/ 4431593 h 7186794"/>
              <a:gd name="connsiteX1548" fmla="*/ 6359833 w 10659768"/>
              <a:gd name="connsiteY1548" fmla="*/ 4357368 h 7186794"/>
              <a:gd name="connsiteX1549" fmla="*/ 6390850 w 10659768"/>
              <a:gd name="connsiteY1549" fmla="*/ 4276484 h 7186794"/>
              <a:gd name="connsiteX1550" fmla="*/ 6353747 w 10659768"/>
              <a:gd name="connsiteY1550" fmla="*/ 4258214 h 7186794"/>
              <a:gd name="connsiteX1551" fmla="*/ 6335965 w 10659768"/>
              <a:gd name="connsiteY1551" fmla="*/ 4250321 h 7186794"/>
              <a:gd name="connsiteX1552" fmla="*/ 6306195 w 10659768"/>
              <a:gd name="connsiteY1552" fmla="*/ 4230658 h 7186794"/>
              <a:gd name="connsiteX1553" fmla="*/ 6308963 w 10659768"/>
              <a:gd name="connsiteY1553" fmla="*/ 4233192 h 7186794"/>
              <a:gd name="connsiteX1554" fmla="*/ 6309794 w 10659768"/>
              <a:gd name="connsiteY1554" fmla="*/ 4233953 h 7186794"/>
              <a:gd name="connsiteX1555" fmla="*/ 6311661 w 10659768"/>
              <a:gd name="connsiteY1555" fmla="*/ 4233953 h 7186794"/>
              <a:gd name="connsiteX1556" fmla="*/ 4610757 w 10659768"/>
              <a:gd name="connsiteY1556" fmla="*/ 4221063 h 7186794"/>
              <a:gd name="connsiteX1557" fmla="*/ 4585853 w 10659768"/>
              <a:gd name="connsiteY1557" fmla="*/ 4276460 h 7186794"/>
              <a:gd name="connsiteX1558" fmla="*/ 4573691 w 10659768"/>
              <a:gd name="connsiteY1558" fmla="*/ 4307481 h 7186794"/>
              <a:gd name="connsiteX1559" fmla="*/ 4536066 w 10659768"/>
              <a:gd name="connsiteY1559" fmla="*/ 4339067 h 7186794"/>
              <a:gd name="connsiteX1560" fmla="*/ 4513368 w 10659768"/>
              <a:gd name="connsiteY1560" fmla="*/ 4339690 h 7186794"/>
              <a:gd name="connsiteX1561" fmla="*/ 4501006 w 10659768"/>
              <a:gd name="connsiteY1561" fmla="*/ 4339876 h 7186794"/>
              <a:gd name="connsiteX1562" fmla="*/ 4472582 w 10659768"/>
              <a:gd name="connsiteY1562" fmla="*/ 4336258 h 7186794"/>
              <a:gd name="connsiteX1563" fmla="*/ 4468077 w 10659768"/>
              <a:gd name="connsiteY1563" fmla="*/ 4326450 h 7186794"/>
              <a:gd name="connsiteX1564" fmla="*/ 4468010 w 10659768"/>
              <a:gd name="connsiteY1564" fmla="*/ 4326604 h 7186794"/>
              <a:gd name="connsiteX1565" fmla="*/ 4490439 w 10659768"/>
              <a:gd name="connsiteY1565" fmla="*/ 4340036 h 7186794"/>
              <a:gd name="connsiteX1566" fmla="*/ 4501006 w 10659768"/>
              <a:gd name="connsiteY1566" fmla="*/ 4339876 h 7186794"/>
              <a:gd name="connsiteX1567" fmla="*/ 4501992 w 10659768"/>
              <a:gd name="connsiteY1567" fmla="*/ 4340002 h 7186794"/>
              <a:gd name="connsiteX1568" fmla="*/ 4513368 w 10659768"/>
              <a:gd name="connsiteY1568" fmla="*/ 4339690 h 7186794"/>
              <a:gd name="connsiteX1569" fmla="*/ 4536126 w 10659768"/>
              <a:gd name="connsiteY1569" fmla="*/ 4339346 h 7186794"/>
              <a:gd name="connsiteX1570" fmla="*/ 4573771 w 10659768"/>
              <a:gd name="connsiteY1570" fmla="*/ 4307775 h 7186794"/>
              <a:gd name="connsiteX1571" fmla="*/ 4585955 w 10659768"/>
              <a:gd name="connsiteY1571" fmla="*/ 4276750 h 7186794"/>
              <a:gd name="connsiteX1572" fmla="*/ 4610875 w 10659768"/>
              <a:gd name="connsiteY1572" fmla="*/ 4221368 h 7186794"/>
              <a:gd name="connsiteX1573" fmla="*/ 4634757 w 10659768"/>
              <a:gd name="connsiteY1573" fmla="*/ 4226696 h 7186794"/>
              <a:gd name="connsiteX1574" fmla="*/ 4654048 w 10659768"/>
              <a:gd name="connsiteY1574" fmla="*/ 4245714 h 7186794"/>
              <a:gd name="connsiteX1575" fmla="*/ 4653904 w 10659768"/>
              <a:gd name="connsiteY1575" fmla="*/ 4245439 h 7186794"/>
              <a:gd name="connsiteX1576" fmla="*/ 4610757 w 10659768"/>
              <a:gd name="connsiteY1576" fmla="*/ 4221063 h 7186794"/>
              <a:gd name="connsiteX1577" fmla="*/ 4945249 w 10659768"/>
              <a:gd name="connsiteY1577" fmla="*/ 4213032 h 7186794"/>
              <a:gd name="connsiteX1578" fmla="*/ 4926645 w 10659768"/>
              <a:gd name="connsiteY1578" fmla="*/ 4233251 h 7186794"/>
              <a:gd name="connsiteX1579" fmla="*/ 4925362 w 10659768"/>
              <a:gd name="connsiteY1579" fmla="*/ 4252414 h 7186794"/>
              <a:gd name="connsiteX1580" fmla="*/ 4919156 w 10659768"/>
              <a:gd name="connsiteY1580" fmla="*/ 4257903 h 7186794"/>
              <a:gd name="connsiteX1581" fmla="*/ 4904790 w 10659768"/>
              <a:gd name="connsiteY1581" fmla="*/ 4263583 h 7186794"/>
              <a:gd name="connsiteX1582" fmla="*/ 4903723 w 10659768"/>
              <a:gd name="connsiteY1582" fmla="*/ 4263880 h 7186794"/>
              <a:gd name="connsiteX1583" fmla="*/ 4904109 w 10659768"/>
              <a:gd name="connsiteY1583" fmla="*/ 4263852 h 7186794"/>
              <a:gd name="connsiteX1584" fmla="*/ 4904790 w 10659768"/>
              <a:gd name="connsiteY1584" fmla="*/ 4263583 h 7186794"/>
              <a:gd name="connsiteX1585" fmla="*/ 4916379 w 10659768"/>
              <a:gd name="connsiteY1585" fmla="*/ 4260360 h 7186794"/>
              <a:gd name="connsiteX1586" fmla="*/ 4919156 w 10659768"/>
              <a:gd name="connsiteY1586" fmla="*/ 4257903 h 7186794"/>
              <a:gd name="connsiteX1587" fmla="*/ 4925481 w 10659768"/>
              <a:gd name="connsiteY1587" fmla="*/ 4255403 h 7186794"/>
              <a:gd name="connsiteX1588" fmla="*/ 4928534 w 10659768"/>
              <a:gd name="connsiteY1588" fmla="*/ 4232822 h 7186794"/>
              <a:gd name="connsiteX1589" fmla="*/ 4933781 w 10659768"/>
              <a:gd name="connsiteY1589" fmla="*/ 4218604 h 7186794"/>
              <a:gd name="connsiteX1590" fmla="*/ 4945905 w 10659768"/>
              <a:gd name="connsiteY1590" fmla="*/ 4213174 h 7186794"/>
              <a:gd name="connsiteX1591" fmla="*/ 5333015 w 10659768"/>
              <a:gd name="connsiteY1591" fmla="*/ 4194817 h 7186794"/>
              <a:gd name="connsiteX1592" fmla="*/ 5329956 w 10659768"/>
              <a:gd name="connsiteY1592" fmla="*/ 4208324 h 7186794"/>
              <a:gd name="connsiteX1593" fmla="*/ 5314883 w 10659768"/>
              <a:gd name="connsiteY1593" fmla="*/ 4230408 h 7186794"/>
              <a:gd name="connsiteX1594" fmla="*/ 5314069 w 10659768"/>
              <a:gd name="connsiteY1594" fmla="*/ 4231841 h 7186794"/>
              <a:gd name="connsiteX1595" fmla="*/ 5310469 w 10659768"/>
              <a:gd name="connsiteY1595" fmla="*/ 4236998 h 7186794"/>
              <a:gd name="connsiteX1596" fmla="*/ 5306807 w 10659768"/>
              <a:gd name="connsiteY1596" fmla="*/ 4244624 h 7186794"/>
              <a:gd name="connsiteX1597" fmla="*/ 5304594 w 10659768"/>
              <a:gd name="connsiteY1597" fmla="*/ 4248520 h 7186794"/>
              <a:gd name="connsiteX1598" fmla="*/ 5304614 w 10659768"/>
              <a:gd name="connsiteY1598" fmla="*/ 4249192 h 7186794"/>
              <a:gd name="connsiteX1599" fmla="*/ 5306807 w 10659768"/>
              <a:gd name="connsiteY1599" fmla="*/ 4244624 h 7186794"/>
              <a:gd name="connsiteX1600" fmla="*/ 5314069 w 10659768"/>
              <a:gd name="connsiteY1600" fmla="*/ 4231841 h 7186794"/>
              <a:gd name="connsiteX1601" fmla="*/ 5329983 w 10659768"/>
              <a:gd name="connsiteY1601" fmla="*/ 4209049 h 7186794"/>
              <a:gd name="connsiteX1602" fmla="*/ 5333131 w 10659768"/>
              <a:gd name="connsiteY1602" fmla="*/ 4195161 h 7186794"/>
              <a:gd name="connsiteX1603" fmla="*/ 6078963 w 10659768"/>
              <a:gd name="connsiteY1603" fmla="*/ 4192803 h 7186794"/>
              <a:gd name="connsiteX1604" fmla="*/ 6078708 w 10659768"/>
              <a:gd name="connsiteY1604" fmla="*/ 4194332 h 7186794"/>
              <a:gd name="connsiteX1605" fmla="*/ 6077257 w 10659768"/>
              <a:gd name="connsiteY1605" fmla="*/ 4198848 h 7186794"/>
              <a:gd name="connsiteX1606" fmla="*/ 6076527 w 10659768"/>
              <a:gd name="connsiteY1606" fmla="*/ 4201382 h 7186794"/>
              <a:gd name="connsiteX1607" fmla="*/ 6073971 w 10659768"/>
              <a:gd name="connsiteY1607" fmla="*/ 4209049 h 7186794"/>
              <a:gd name="connsiteX1608" fmla="*/ 6072244 w 10659768"/>
              <a:gd name="connsiteY1608" fmla="*/ 4223231 h 7186794"/>
              <a:gd name="connsiteX1609" fmla="*/ 6072423 w 10659768"/>
              <a:gd name="connsiteY1609" fmla="*/ 4223337 h 7186794"/>
              <a:gd name="connsiteX1610" fmla="*/ 6074047 w 10659768"/>
              <a:gd name="connsiteY1610" fmla="*/ 4209995 h 7186794"/>
              <a:gd name="connsiteX1611" fmla="*/ 6076527 w 10659768"/>
              <a:gd name="connsiteY1611" fmla="*/ 4201382 h 7186794"/>
              <a:gd name="connsiteX1612" fmla="*/ 6078537 w 10659768"/>
              <a:gd name="connsiteY1612" fmla="*/ 4195353 h 7186794"/>
              <a:gd name="connsiteX1613" fmla="*/ 6078708 w 10659768"/>
              <a:gd name="connsiteY1613" fmla="*/ 4194332 h 7186794"/>
              <a:gd name="connsiteX1614" fmla="*/ 6079183 w 10659768"/>
              <a:gd name="connsiteY1614" fmla="*/ 4192852 h 7186794"/>
              <a:gd name="connsiteX1615" fmla="*/ 4386549 w 10659768"/>
              <a:gd name="connsiteY1615" fmla="*/ 4181259 h 7186794"/>
              <a:gd name="connsiteX1616" fmla="*/ 4386477 w 10659768"/>
              <a:gd name="connsiteY1616" fmla="*/ 4181493 h 7186794"/>
              <a:gd name="connsiteX1617" fmla="*/ 4387169 w 10659768"/>
              <a:gd name="connsiteY1617" fmla="*/ 4245737 h 7186794"/>
              <a:gd name="connsiteX1618" fmla="*/ 4389507 w 10659768"/>
              <a:gd name="connsiteY1618" fmla="*/ 4253826 h 7186794"/>
              <a:gd name="connsiteX1619" fmla="*/ 4393747 w 10659768"/>
              <a:gd name="connsiteY1619" fmla="*/ 4269527 h 7186794"/>
              <a:gd name="connsiteX1620" fmla="*/ 4394492 w 10659768"/>
              <a:gd name="connsiteY1620" fmla="*/ 4271071 h 7186794"/>
              <a:gd name="connsiteX1621" fmla="*/ 4395580 w 10659768"/>
              <a:gd name="connsiteY1621" fmla="*/ 4274833 h 7186794"/>
              <a:gd name="connsiteX1622" fmla="*/ 4397244 w 10659768"/>
              <a:gd name="connsiteY1622" fmla="*/ 4276767 h 7186794"/>
              <a:gd name="connsiteX1623" fmla="*/ 4399111 w 10659768"/>
              <a:gd name="connsiteY1623" fmla="*/ 4280629 h 7186794"/>
              <a:gd name="connsiteX1624" fmla="*/ 4400830 w 10659768"/>
              <a:gd name="connsiteY1624" fmla="*/ 4280932 h 7186794"/>
              <a:gd name="connsiteX1625" fmla="*/ 4402122 w 10659768"/>
              <a:gd name="connsiteY1625" fmla="*/ 4282433 h 7186794"/>
              <a:gd name="connsiteX1626" fmla="*/ 4402916 w 10659768"/>
              <a:gd name="connsiteY1626" fmla="*/ 4281300 h 7186794"/>
              <a:gd name="connsiteX1627" fmla="*/ 4403598 w 10659768"/>
              <a:gd name="connsiteY1627" fmla="*/ 4281420 h 7186794"/>
              <a:gd name="connsiteX1628" fmla="*/ 4406821 w 10659768"/>
              <a:gd name="connsiteY1628" fmla="*/ 4275722 h 7186794"/>
              <a:gd name="connsiteX1629" fmla="*/ 4407417 w 10659768"/>
              <a:gd name="connsiteY1629" fmla="*/ 4274871 h 7186794"/>
              <a:gd name="connsiteX1630" fmla="*/ 4412090 w 10659768"/>
              <a:gd name="connsiteY1630" fmla="*/ 4258479 h 7186794"/>
              <a:gd name="connsiteX1631" fmla="*/ 4412132 w 10659768"/>
              <a:gd name="connsiteY1631" fmla="*/ 4258196 h 7186794"/>
              <a:gd name="connsiteX1632" fmla="*/ 4407472 w 10659768"/>
              <a:gd name="connsiteY1632" fmla="*/ 4274572 h 7186794"/>
              <a:gd name="connsiteX1633" fmla="*/ 4406821 w 10659768"/>
              <a:gd name="connsiteY1633" fmla="*/ 4275722 h 7186794"/>
              <a:gd name="connsiteX1634" fmla="*/ 4402916 w 10659768"/>
              <a:gd name="connsiteY1634" fmla="*/ 4281300 h 7186794"/>
              <a:gd name="connsiteX1635" fmla="*/ 4400830 w 10659768"/>
              <a:gd name="connsiteY1635" fmla="*/ 4280932 h 7186794"/>
              <a:gd name="connsiteX1636" fmla="*/ 4397244 w 10659768"/>
              <a:gd name="connsiteY1636" fmla="*/ 4276767 h 7186794"/>
              <a:gd name="connsiteX1637" fmla="*/ 4394492 w 10659768"/>
              <a:gd name="connsiteY1637" fmla="*/ 4271071 h 7186794"/>
              <a:gd name="connsiteX1638" fmla="*/ 4389507 w 10659768"/>
              <a:gd name="connsiteY1638" fmla="*/ 4253826 h 7186794"/>
              <a:gd name="connsiteX1639" fmla="*/ 4387243 w 10659768"/>
              <a:gd name="connsiteY1639" fmla="*/ 4245439 h 7186794"/>
              <a:gd name="connsiteX1640" fmla="*/ 4384876 w 10659768"/>
              <a:gd name="connsiteY1640" fmla="*/ 4208480 h 7186794"/>
              <a:gd name="connsiteX1641" fmla="*/ 4288218 w 10659768"/>
              <a:gd name="connsiteY1641" fmla="*/ 4171209 h 7186794"/>
              <a:gd name="connsiteX1642" fmla="*/ 4274247 w 10659768"/>
              <a:gd name="connsiteY1642" fmla="*/ 4185196 h 7186794"/>
              <a:gd name="connsiteX1643" fmla="*/ 4274244 w 10659768"/>
              <a:gd name="connsiteY1643" fmla="*/ 4185210 h 7186794"/>
              <a:gd name="connsiteX1644" fmla="*/ 4279972 w 10659768"/>
              <a:gd name="connsiteY1644" fmla="*/ 4175600 h 7186794"/>
              <a:gd name="connsiteX1645" fmla="*/ 4288054 w 10659768"/>
              <a:gd name="connsiteY1645" fmla="*/ 4171514 h 7186794"/>
              <a:gd name="connsiteX1646" fmla="*/ 4319053 w 10659768"/>
              <a:gd name="connsiteY1646" fmla="*/ 4233553 h 7186794"/>
              <a:gd name="connsiteX1647" fmla="*/ 4343974 w 10659768"/>
              <a:gd name="connsiteY1647" fmla="*/ 4221368 h 7186794"/>
              <a:gd name="connsiteX1648" fmla="*/ 4354634 w 10659768"/>
              <a:gd name="connsiteY1648" fmla="*/ 4201773 h 7186794"/>
              <a:gd name="connsiteX1649" fmla="*/ 4354642 w 10659768"/>
              <a:gd name="connsiteY1649" fmla="*/ 4201656 h 7186794"/>
              <a:gd name="connsiteX1650" fmla="*/ 4344096 w 10659768"/>
              <a:gd name="connsiteY1650" fmla="*/ 4221063 h 7186794"/>
              <a:gd name="connsiteX1651" fmla="*/ 4319203 w 10659768"/>
              <a:gd name="connsiteY1651" fmla="*/ 4233251 h 7186794"/>
              <a:gd name="connsiteX1652" fmla="*/ 4288218 w 10659768"/>
              <a:gd name="connsiteY1652" fmla="*/ 4171209 h 7186794"/>
              <a:gd name="connsiteX1653" fmla="*/ 4459443 w 10659768"/>
              <a:gd name="connsiteY1653" fmla="*/ 4164147 h 7186794"/>
              <a:gd name="connsiteX1654" fmla="*/ 4430949 w 10659768"/>
              <a:gd name="connsiteY1654" fmla="*/ 4171209 h 7186794"/>
              <a:gd name="connsiteX1655" fmla="*/ 4419263 w 10659768"/>
              <a:gd name="connsiteY1655" fmla="*/ 4210123 h 7186794"/>
              <a:gd name="connsiteX1656" fmla="*/ 4419221 w 10659768"/>
              <a:gd name="connsiteY1656" fmla="*/ 4210401 h 7186794"/>
              <a:gd name="connsiteX1657" fmla="*/ 4430906 w 10659768"/>
              <a:gd name="connsiteY1657" fmla="*/ 4171514 h 7186794"/>
              <a:gd name="connsiteX1658" fmla="*/ 4492931 w 10659768"/>
              <a:gd name="connsiteY1658" fmla="*/ 4171514 h 7186794"/>
              <a:gd name="connsiteX1659" fmla="*/ 4511206 w 10659768"/>
              <a:gd name="connsiteY1659" fmla="*/ 4202540 h 7186794"/>
              <a:gd name="connsiteX1660" fmla="*/ 4517611 w 10659768"/>
              <a:gd name="connsiteY1660" fmla="*/ 4214052 h 7186794"/>
              <a:gd name="connsiteX1661" fmla="*/ 4517671 w 10659768"/>
              <a:gd name="connsiteY1661" fmla="*/ 4213932 h 7186794"/>
              <a:gd name="connsiteX1662" fmla="*/ 4511173 w 10659768"/>
              <a:gd name="connsiteY1662" fmla="*/ 4202230 h 7186794"/>
              <a:gd name="connsiteX1663" fmla="*/ 4492908 w 10659768"/>
              <a:gd name="connsiteY1663" fmla="*/ 4171209 h 7186794"/>
              <a:gd name="connsiteX1664" fmla="*/ 4459443 w 10659768"/>
              <a:gd name="connsiteY1664" fmla="*/ 4164147 h 7186794"/>
              <a:gd name="connsiteX1665" fmla="*/ 6061317 w 10659768"/>
              <a:gd name="connsiteY1665" fmla="*/ 4160120 h 7186794"/>
              <a:gd name="connsiteX1666" fmla="*/ 6062831 w 10659768"/>
              <a:gd name="connsiteY1666" fmla="*/ 4177292 h 7186794"/>
              <a:gd name="connsiteX1667" fmla="*/ 6061320 w 10659768"/>
              <a:gd name="connsiteY1667" fmla="*/ 4160131 h 7186794"/>
              <a:gd name="connsiteX1668" fmla="*/ 4064195 w 10659768"/>
              <a:gd name="connsiteY1668" fmla="*/ 4131134 h 7186794"/>
              <a:gd name="connsiteX1669" fmla="*/ 4061233 w 10659768"/>
              <a:gd name="connsiteY1669" fmla="*/ 4133227 h 7186794"/>
              <a:gd name="connsiteX1670" fmla="*/ 4059638 w 10659768"/>
              <a:gd name="connsiteY1670" fmla="*/ 4132735 h 7186794"/>
              <a:gd name="connsiteX1671" fmla="*/ 4055505 w 10659768"/>
              <a:gd name="connsiteY1671" fmla="*/ 4137272 h 7186794"/>
              <a:gd name="connsiteX1672" fmla="*/ 4051741 w 10659768"/>
              <a:gd name="connsiteY1672" fmla="*/ 4139931 h 7186794"/>
              <a:gd name="connsiteX1673" fmla="*/ 4014658 w 10659768"/>
              <a:gd name="connsiteY1673" fmla="*/ 4177029 h 7186794"/>
              <a:gd name="connsiteX1674" fmla="*/ 4003881 w 10659768"/>
              <a:gd name="connsiteY1674" fmla="*/ 4178315 h 7186794"/>
              <a:gd name="connsiteX1675" fmla="*/ 3999081 w 10659768"/>
              <a:gd name="connsiteY1675" fmla="*/ 4167955 h 7186794"/>
              <a:gd name="connsiteX1676" fmla="*/ 3999089 w 10659768"/>
              <a:gd name="connsiteY1676" fmla="*/ 4169304 h 7186794"/>
              <a:gd name="connsiteX1677" fmla="*/ 4014712 w 10659768"/>
              <a:gd name="connsiteY1677" fmla="*/ 4178515 h 7186794"/>
              <a:gd name="connsiteX1678" fmla="*/ 4051765 w 10659768"/>
              <a:gd name="connsiteY1678" fmla="*/ 4141378 h 7186794"/>
              <a:gd name="connsiteX1679" fmla="*/ 4055505 w 10659768"/>
              <a:gd name="connsiteY1679" fmla="*/ 4137272 h 7186794"/>
              <a:gd name="connsiteX1680" fmla="*/ 4061233 w 10659768"/>
              <a:gd name="connsiteY1680" fmla="*/ 4133227 h 7186794"/>
              <a:gd name="connsiteX1681" fmla="*/ 4067583 w 10659768"/>
              <a:gd name="connsiteY1681" fmla="*/ 4135183 h 7186794"/>
              <a:gd name="connsiteX1682" fmla="*/ 4075713 w 10659768"/>
              <a:gd name="connsiteY1682" fmla="*/ 4144900 h 7186794"/>
              <a:gd name="connsiteX1683" fmla="*/ 4076598 w 10659768"/>
              <a:gd name="connsiteY1683" fmla="*/ 4147335 h 7186794"/>
              <a:gd name="connsiteX1684" fmla="*/ 4076649 w 10659768"/>
              <a:gd name="connsiteY1684" fmla="*/ 4146019 h 7186794"/>
              <a:gd name="connsiteX1685" fmla="*/ 4075713 w 10659768"/>
              <a:gd name="connsiteY1685" fmla="*/ 4144900 h 7186794"/>
              <a:gd name="connsiteX1686" fmla="*/ 4072760 w 10659768"/>
              <a:gd name="connsiteY1686" fmla="*/ 4136778 h 7186794"/>
              <a:gd name="connsiteX1687" fmla="*/ 4067583 w 10659768"/>
              <a:gd name="connsiteY1687" fmla="*/ 4135183 h 7186794"/>
              <a:gd name="connsiteX1688" fmla="*/ 3964917 w 10659768"/>
              <a:gd name="connsiteY1688" fmla="*/ 4121159 h 7186794"/>
              <a:gd name="connsiteX1689" fmla="*/ 3964939 w 10659768"/>
              <a:gd name="connsiteY1689" fmla="*/ 4122534 h 7186794"/>
              <a:gd name="connsiteX1690" fmla="*/ 3971202 w 10659768"/>
              <a:gd name="connsiteY1690" fmla="*/ 4125369 h 7186794"/>
              <a:gd name="connsiteX1691" fmla="*/ 3973282 w 10659768"/>
              <a:gd name="connsiteY1691" fmla="*/ 4126763 h 7186794"/>
              <a:gd name="connsiteX1692" fmla="*/ 3974646 w 10659768"/>
              <a:gd name="connsiteY1692" fmla="*/ 4126929 h 7186794"/>
              <a:gd name="connsiteX1693" fmla="*/ 3979509 w 10659768"/>
              <a:gd name="connsiteY1693" fmla="*/ 4129130 h 7186794"/>
              <a:gd name="connsiteX1694" fmla="*/ 3994764 w 10659768"/>
              <a:gd name="connsiteY1694" fmla="*/ 4131795 h 7186794"/>
              <a:gd name="connsiteX1695" fmla="*/ 4000733 w 10659768"/>
              <a:gd name="connsiteY1695" fmla="*/ 4138098 h 7186794"/>
              <a:gd name="connsiteX1696" fmla="*/ 4002226 w 10659768"/>
              <a:gd name="connsiteY1696" fmla="*/ 4140805 h 7186794"/>
              <a:gd name="connsiteX1697" fmla="*/ 4002469 w 10659768"/>
              <a:gd name="connsiteY1697" fmla="*/ 4139931 h 7186794"/>
              <a:gd name="connsiteX1698" fmla="*/ 4000733 w 10659768"/>
              <a:gd name="connsiteY1698" fmla="*/ 4138098 h 7186794"/>
              <a:gd name="connsiteX1699" fmla="*/ 3997522 w 10659768"/>
              <a:gd name="connsiteY1699" fmla="*/ 4132277 h 7186794"/>
              <a:gd name="connsiteX1700" fmla="*/ 3994764 w 10659768"/>
              <a:gd name="connsiteY1700" fmla="*/ 4131795 h 7186794"/>
              <a:gd name="connsiteX1701" fmla="*/ 3992167 w 10659768"/>
              <a:gd name="connsiteY1701" fmla="*/ 4129053 h 7186794"/>
              <a:gd name="connsiteX1702" fmla="*/ 3974646 w 10659768"/>
              <a:gd name="connsiteY1702" fmla="*/ 4126929 h 7186794"/>
              <a:gd name="connsiteX1703" fmla="*/ 3971202 w 10659768"/>
              <a:gd name="connsiteY1703" fmla="*/ 4125369 h 7186794"/>
              <a:gd name="connsiteX1704" fmla="*/ 5973216 w 10659768"/>
              <a:gd name="connsiteY1704" fmla="*/ 4097078 h 7186794"/>
              <a:gd name="connsiteX1705" fmla="*/ 5974329 w 10659768"/>
              <a:gd name="connsiteY1705" fmla="*/ 4104012 h 7186794"/>
              <a:gd name="connsiteX1706" fmla="*/ 5974325 w 10659768"/>
              <a:gd name="connsiteY1706" fmla="*/ 4103881 h 7186794"/>
              <a:gd name="connsiteX1707" fmla="*/ 5973239 w 10659768"/>
              <a:gd name="connsiteY1707" fmla="*/ 4097091 h 7186794"/>
              <a:gd name="connsiteX1708" fmla="*/ 4405224 w 10659768"/>
              <a:gd name="connsiteY1708" fmla="*/ 4094973 h 7186794"/>
              <a:gd name="connsiteX1709" fmla="*/ 4356269 w 10659768"/>
              <a:gd name="connsiteY1709" fmla="*/ 4096427 h 7186794"/>
              <a:gd name="connsiteX1710" fmla="*/ 4341390 w 10659768"/>
              <a:gd name="connsiteY1710" fmla="*/ 4100616 h 7186794"/>
              <a:gd name="connsiteX1711" fmla="*/ 4341332 w 10659768"/>
              <a:gd name="connsiteY1711" fmla="*/ 4100917 h 7186794"/>
              <a:gd name="connsiteX1712" fmla="*/ 4356157 w 10659768"/>
              <a:gd name="connsiteY1712" fmla="*/ 4096746 h 7186794"/>
              <a:gd name="connsiteX1713" fmla="*/ 4430906 w 10659768"/>
              <a:gd name="connsiteY1713" fmla="*/ 4103390 h 7186794"/>
              <a:gd name="connsiteX1714" fmla="*/ 4431711 w 10659768"/>
              <a:gd name="connsiteY1714" fmla="*/ 4104981 h 7186794"/>
              <a:gd name="connsiteX1715" fmla="*/ 4435893 w 10659768"/>
              <a:gd name="connsiteY1715" fmla="*/ 4115454 h 7186794"/>
              <a:gd name="connsiteX1716" fmla="*/ 4436849 w 10659768"/>
              <a:gd name="connsiteY1716" fmla="*/ 4120343 h 7186794"/>
              <a:gd name="connsiteX1717" fmla="*/ 4436940 w 10659768"/>
              <a:gd name="connsiteY1717" fmla="*/ 4137558 h 7186794"/>
              <a:gd name="connsiteX1718" fmla="*/ 4436921 w 10659768"/>
              <a:gd name="connsiteY1718" fmla="*/ 4137845 h 7186794"/>
              <a:gd name="connsiteX1719" fmla="*/ 4436941 w 10659768"/>
              <a:gd name="connsiteY1719" fmla="*/ 4137816 h 7186794"/>
              <a:gd name="connsiteX1720" fmla="*/ 4436940 w 10659768"/>
              <a:gd name="connsiteY1720" fmla="*/ 4137558 h 7186794"/>
              <a:gd name="connsiteX1721" fmla="*/ 4437759 w 10659768"/>
              <a:gd name="connsiteY1721" fmla="*/ 4124995 h 7186794"/>
              <a:gd name="connsiteX1722" fmla="*/ 4436849 w 10659768"/>
              <a:gd name="connsiteY1722" fmla="*/ 4120343 h 7186794"/>
              <a:gd name="connsiteX1723" fmla="*/ 4436836 w 10659768"/>
              <a:gd name="connsiteY1723" fmla="*/ 4117816 h 7186794"/>
              <a:gd name="connsiteX1724" fmla="*/ 4435893 w 10659768"/>
              <a:gd name="connsiteY1724" fmla="*/ 4115454 h 7186794"/>
              <a:gd name="connsiteX1725" fmla="*/ 4435189 w 10659768"/>
              <a:gd name="connsiteY1725" fmla="*/ 4111857 h 7186794"/>
              <a:gd name="connsiteX1726" fmla="*/ 4431711 w 10659768"/>
              <a:gd name="connsiteY1726" fmla="*/ 4104981 h 7186794"/>
              <a:gd name="connsiteX1727" fmla="*/ 4430949 w 10659768"/>
              <a:gd name="connsiteY1727" fmla="*/ 4103073 h 7186794"/>
              <a:gd name="connsiteX1728" fmla="*/ 4405224 w 10659768"/>
              <a:gd name="connsiteY1728" fmla="*/ 4094973 h 7186794"/>
              <a:gd name="connsiteX1729" fmla="*/ 5849407 w 10659768"/>
              <a:gd name="connsiteY1729" fmla="*/ 4094120 h 7186794"/>
              <a:gd name="connsiteX1730" fmla="*/ 5844242 w 10659768"/>
              <a:gd name="connsiteY1730" fmla="*/ 4116065 h 7186794"/>
              <a:gd name="connsiteX1731" fmla="*/ 5844494 w 10659768"/>
              <a:gd name="connsiteY1731" fmla="*/ 4116516 h 7186794"/>
              <a:gd name="connsiteX1732" fmla="*/ 5849656 w 10659768"/>
              <a:gd name="connsiteY1732" fmla="*/ 4094556 h 7186794"/>
              <a:gd name="connsiteX1733" fmla="*/ 3989153 w 10659768"/>
              <a:gd name="connsiteY1733" fmla="*/ 4031780 h 7186794"/>
              <a:gd name="connsiteX1734" fmla="*/ 3989132 w 10659768"/>
              <a:gd name="connsiteY1734" fmla="*/ 4032658 h 7186794"/>
              <a:gd name="connsiteX1735" fmla="*/ 3989534 w 10659768"/>
              <a:gd name="connsiteY1735" fmla="*/ 4033491 h 7186794"/>
              <a:gd name="connsiteX1736" fmla="*/ 3992541 w 10659768"/>
              <a:gd name="connsiteY1736" fmla="*/ 4046994 h 7186794"/>
              <a:gd name="connsiteX1737" fmla="*/ 4001051 w 10659768"/>
              <a:gd name="connsiteY1737" fmla="*/ 4057354 h 7186794"/>
              <a:gd name="connsiteX1738" fmla="*/ 4002542 w 10659768"/>
              <a:gd name="connsiteY1738" fmla="*/ 4060443 h 7186794"/>
              <a:gd name="connsiteX1739" fmla="*/ 4018171 w 10659768"/>
              <a:gd name="connsiteY1739" fmla="*/ 4083299 h 7186794"/>
              <a:gd name="connsiteX1740" fmla="*/ 4018459 w 10659768"/>
              <a:gd name="connsiteY1740" fmla="*/ 4082403 h 7186794"/>
              <a:gd name="connsiteX1741" fmla="*/ 4002469 w 10659768"/>
              <a:gd name="connsiteY1741" fmla="*/ 4059080 h 7186794"/>
              <a:gd name="connsiteX1742" fmla="*/ 4001051 w 10659768"/>
              <a:gd name="connsiteY1742" fmla="*/ 4057354 h 7186794"/>
              <a:gd name="connsiteX1743" fmla="*/ 3989534 w 10659768"/>
              <a:gd name="connsiteY1743" fmla="*/ 4033491 h 7186794"/>
              <a:gd name="connsiteX1744" fmla="*/ 3846672 w 10659768"/>
              <a:gd name="connsiteY1744" fmla="*/ 3969592 h 7186794"/>
              <a:gd name="connsiteX1745" fmla="*/ 3836955 w 10659768"/>
              <a:gd name="connsiteY1745" fmla="*/ 3972197 h 7186794"/>
              <a:gd name="connsiteX1746" fmla="*/ 3835490 w 10659768"/>
              <a:gd name="connsiteY1746" fmla="*/ 3973247 h 7186794"/>
              <a:gd name="connsiteX1747" fmla="*/ 3846662 w 10659768"/>
              <a:gd name="connsiteY1747" fmla="*/ 3969604 h 7186794"/>
              <a:gd name="connsiteX1748" fmla="*/ 5782198 w 10659768"/>
              <a:gd name="connsiteY1748" fmla="*/ 3967690 h 7186794"/>
              <a:gd name="connsiteX1749" fmla="*/ 5782132 w 10659768"/>
              <a:gd name="connsiteY1749" fmla="*/ 3968354 h 7186794"/>
              <a:gd name="connsiteX1750" fmla="*/ 5775968 w 10659768"/>
              <a:gd name="connsiteY1750" fmla="*/ 3977783 h 7186794"/>
              <a:gd name="connsiteX1751" fmla="*/ 5768010 w 10659768"/>
              <a:gd name="connsiteY1751" fmla="*/ 3984617 h 7186794"/>
              <a:gd name="connsiteX1752" fmla="*/ 5751245 w 10659768"/>
              <a:gd name="connsiteY1752" fmla="*/ 3998167 h 7186794"/>
              <a:gd name="connsiteX1753" fmla="*/ 5745154 w 10659768"/>
              <a:gd name="connsiteY1753" fmla="*/ 4027642 h 7186794"/>
              <a:gd name="connsiteX1754" fmla="*/ 5745350 w 10659768"/>
              <a:gd name="connsiteY1754" fmla="*/ 4028284 h 7186794"/>
              <a:gd name="connsiteX1755" fmla="*/ 5745537 w 10659768"/>
              <a:gd name="connsiteY1755" fmla="*/ 4011861 h 7186794"/>
              <a:gd name="connsiteX1756" fmla="*/ 5751433 w 10659768"/>
              <a:gd name="connsiteY1756" fmla="*/ 3998930 h 7186794"/>
              <a:gd name="connsiteX1757" fmla="*/ 5773775 w 10659768"/>
              <a:gd name="connsiteY1757" fmla="*/ 3981137 h 7186794"/>
              <a:gd name="connsiteX1758" fmla="*/ 5775968 w 10659768"/>
              <a:gd name="connsiteY1758" fmla="*/ 3977783 h 7186794"/>
              <a:gd name="connsiteX1759" fmla="*/ 5781683 w 10659768"/>
              <a:gd name="connsiteY1759" fmla="*/ 3972875 h 7186794"/>
              <a:gd name="connsiteX1760" fmla="*/ 5782132 w 10659768"/>
              <a:gd name="connsiteY1760" fmla="*/ 3968354 h 7186794"/>
              <a:gd name="connsiteX1761" fmla="*/ 5782425 w 10659768"/>
              <a:gd name="connsiteY1761" fmla="*/ 3967906 h 7186794"/>
              <a:gd name="connsiteX1762" fmla="*/ 3856632 w 10659768"/>
              <a:gd name="connsiteY1762" fmla="*/ 3963034 h 7186794"/>
              <a:gd name="connsiteX1763" fmla="*/ 3856250 w 10659768"/>
              <a:gd name="connsiteY1763" fmla="*/ 3963697 h 7186794"/>
              <a:gd name="connsiteX1764" fmla="*/ 3859867 w 10659768"/>
              <a:gd name="connsiteY1764" fmla="*/ 3967318 h 7186794"/>
              <a:gd name="connsiteX1765" fmla="*/ 3865950 w 10659768"/>
              <a:gd name="connsiteY1765" fmla="*/ 3973413 h 7186794"/>
              <a:gd name="connsiteX1766" fmla="*/ 3884751 w 10659768"/>
              <a:gd name="connsiteY1766" fmla="*/ 3998360 h 7186794"/>
              <a:gd name="connsiteX1767" fmla="*/ 3974261 w 10659768"/>
              <a:gd name="connsiteY1767" fmla="*/ 4000074 h 7186794"/>
              <a:gd name="connsiteX1768" fmla="*/ 3989717 w 10659768"/>
              <a:gd name="connsiteY1768" fmla="*/ 4004425 h 7186794"/>
              <a:gd name="connsiteX1769" fmla="*/ 3989749 w 10659768"/>
              <a:gd name="connsiteY1769" fmla="*/ 4003151 h 7186794"/>
              <a:gd name="connsiteX1770" fmla="*/ 3884573 w 10659768"/>
              <a:gd name="connsiteY1770" fmla="*/ 3997062 h 7186794"/>
              <a:gd name="connsiteX1771" fmla="*/ 3865752 w 10659768"/>
              <a:gd name="connsiteY1771" fmla="*/ 3972141 h 7186794"/>
              <a:gd name="connsiteX1772" fmla="*/ 3859652 w 10659768"/>
              <a:gd name="connsiteY1772" fmla="*/ 3966053 h 7186794"/>
              <a:gd name="connsiteX1773" fmla="*/ 5753674 w 10659768"/>
              <a:gd name="connsiteY1773" fmla="*/ 3938443 h 7186794"/>
              <a:gd name="connsiteX1774" fmla="*/ 5757328 w 10659768"/>
              <a:gd name="connsiteY1774" fmla="*/ 3954992 h 7186794"/>
              <a:gd name="connsiteX1775" fmla="*/ 5757372 w 10659768"/>
              <a:gd name="connsiteY1775" fmla="*/ 3955034 h 7186794"/>
              <a:gd name="connsiteX1776" fmla="*/ 5753718 w 10659768"/>
              <a:gd name="connsiteY1776" fmla="*/ 3938483 h 7186794"/>
              <a:gd name="connsiteX1777" fmla="*/ 3832406 w 10659768"/>
              <a:gd name="connsiteY1777" fmla="*/ 3928482 h 7186794"/>
              <a:gd name="connsiteX1778" fmla="*/ 3815921 w 10659768"/>
              <a:gd name="connsiteY1778" fmla="*/ 3928955 h 7186794"/>
              <a:gd name="connsiteX1779" fmla="*/ 3801330 w 10659768"/>
              <a:gd name="connsiteY1779" fmla="*/ 3929716 h 7186794"/>
              <a:gd name="connsiteX1780" fmla="*/ 3794406 w 10659768"/>
              <a:gd name="connsiteY1780" fmla="*/ 3930319 h 7186794"/>
              <a:gd name="connsiteX1781" fmla="*/ 3794795 w 10659768"/>
              <a:gd name="connsiteY1781" fmla="*/ 3930533 h 7186794"/>
              <a:gd name="connsiteX1782" fmla="*/ 3818133 w 10659768"/>
              <a:gd name="connsiteY1782" fmla="*/ 3929014 h 7186794"/>
              <a:gd name="connsiteX1783" fmla="*/ 3832651 w 10659768"/>
              <a:gd name="connsiteY1783" fmla="*/ 3928598 h 7186794"/>
              <a:gd name="connsiteX1784" fmla="*/ 5700624 w 10659768"/>
              <a:gd name="connsiteY1784" fmla="*/ 3885026 h 7186794"/>
              <a:gd name="connsiteX1785" fmla="*/ 5692623 w 10659768"/>
              <a:gd name="connsiteY1785" fmla="*/ 3887620 h 7186794"/>
              <a:gd name="connsiteX1786" fmla="*/ 5691666 w 10659768"/>
              <a:gd name="connsiteY1786" fmla="*/ 3890133 h 7186794"/>
              <a:gd name="connsiteX1787" fmla="*/ 5698482 w 10659768"/>
              <a:gd name="connsiteY1787" fmla="*/ 3887920 h 7186794"/>
              <a:gd name="connsiteX1788" fmla="*/ 5707511 w 10659768"/>
              <a:gd name="connsiteY1788" fmla="*/ 3893010 h 7186794"/>
              <a:gd name="connsiteX1789" fmla="*/ 5732420 w 10659768"/>
              <a:gd name="connsiteY1789" fmla="*/ 3911271 h 7186794"/>
              <a:gd name="connsiteX1790" fmla="*/ 5734011 w 10659768"/>
              <a:gd name="connsiteY1790" fmla="*/ 3923170 h 7186794"/>
              <a:gd name="connsiteX1791" fmla="*/ 5734131 w 10659768"/>
              <a:gd name="connsiteY1791" fmla="*/ 3923244 h 7186794"/>
              <a:gd name="connsiteX1792" fmla="*/ 5732624 w 10659768"/>
              <a:gd name="connsiteY1792" fmla="*/ 3911959 h 7186794"/>
              <a:gd name="connsiteX1793" fmla="*/ 5739260 w 10659768"/>
              <a:gd name="connsiteY1793" fmla="*/ 3905859 h 7186794"/>
              <a:gd name="connsiteX1794" fmla="*/ 5740960 w 10659768"/>
              <a:gd name="connsiteY1794" fmla="*/ 3902549 h 7186794"/>
              <a:gd name="connsiteX1795" fmla="*/ 5734600 w 10659768"/>
              <a:gd name="connsiteY1795" fmla="*/ 3908370 h 7186794"/>
              <a:gd name="connsiteX1796" fmla="*/ 5709662 w 10659768"/>
              <a:gd name="connsiteY1796" fmla="*/ 3890112 h 7186794"/>
              <a:gd name="connsiteX1797" fmla="*/ 5700624 w 10659768"/>
              <a:gd name="connsiteY1797" fmla="*/ 3885026 h 7186794"/>
              <a:gd name="connsiteX1798" fmla="*/ 5094094 w 10659768"/>
              <a:gd name="connsiteY1798" fmla="*/ 3837694 h 7186794"/>
              <a:gd name="connsiteX1799" fmla="*/ 5092860 w 10659768"/>
              <a:gd name="connsiteY1799" fmla="*/ 3839660 h 7186794"/>
              <a:gd name="connsiteX1800" fmla="*/ 5078800 w 10659768"/>
              <a:gd name="connsiteY1800" fmla="*/ 3852260 h 7186794"/>
              <a:gd name="connsiteX1801" fmla="*/ 5075468 w 10659768"/>
              <a:gd name="connsiteY1801" fmla="*/ 3854339 h 7186794"/>
              <a:gd name="connsiteX1802" fmla="*/ 5013509 w 10659768"/>
              <a:gd name="connsiteY1802" fmla="*/ 3867078 h 7186794"/>
              <a:gd name="connsiteX1803" fmla="*/ 4970351 w 10659768"/>
              <a:gd name="connsiteY1803" fmla="*/ 3842151 h 7186794"/>
              <a:gd name="connsiteX1804" fmla="*/ 4956940 w 10659768"/>
              <a:gd name="connsiteY1804" fmla="*/ 3867771 h 7186794"/>
              <a:gd name="connsiteX1805" fmla="*/ 4956924 w 10659768"/>
              <a:gd name="connsiteY1805" fmla="*/ 3868096 h 7186794"/>
              <a:gd name="connsiteX1806" fmla="*/ 4961944 w 10659768"/>
              <a:gd name="connsiteY1806" fmla="*/ 3849296 h 7186794"/>
              <a:gd name="connsiteX1807" fmla="*/ 4970160 w 10659768"/>
              <a:gd name="connsiteY1807" fmla="*/ 3843191 h 7186794"/>
              <a:gd name="connsiteX1808" fmla="*/ 5013340 w 10659768"/>
              <a:gd name="connsiteY1808" fmla="*/ 3868095 h 7186794"/>
              <a:gd name="connsiteX1809" fmla="*/ 5075334 w 10659768"/>
              <a:gd name="connsiteY1809" fmla="*/ 3855365 h 7186794"/>
              <a:gd name="connsiteX1810" fmla="*/ 5078800 w 10659768"/>
              <a:gd name="connsiteY1810" fmla="*/ 3852260 h 7186794"/>
              <a:gd name="connsiteX1811" fmla="*/ 5088909 w 10659768"/>
              <a:gd name="connsiteY1811" fmla="*/ 3845951 h 7186794"/>
              <a:gd name="connsiteX1812" fmla="*/ 5092860 w 10659768"/>
              <a:gd name="connsiteY1812" fmla="*/ 3839660 h 7186794"/>
              <a:gd name="connsiteX1813" fmla="*/ 5094092 w 10659768"/>
              <a:gd name="connsiteY1813" fmla="*/ 3838555 h 7186794"/>
              <a:gd name="connsiteX1814" fmla="*/ 5781919 w 10659768"/>
              <a:gd name="connsiteY1814" fmla="*/ 3823894 h 7186794"/>
              <a:gd name="connsiteX1815" fmla="*/ 5765640 w 10659768"/>
              <a:gd name="connsiteY1815" fmla="*/ 3834206 h 7186794"/>
              <a:gd name="connsiteX1816" fmla="*/ 5763932 w 10659768"/>
              <a:gd name="connsiteY1816" fmla="*/ 3837522 h 7186794"/>
              <a:gd name="connsiteX1817" fmla="*/ 5779863 w 10659768"/>
              <a:gd name="connsiteY1817" fmla="*/ 3827413 h 7186794"/>
              <a:gd name="connsiteX1818" fmla="*/ 5800680 w 10659768"/>
              <a:gd name="connsiteY1818" fmla="*/ 3831645 h 7186794"/>
              <a:gd name="connsiteX1819" fmla="*/ 5814105 w 10659768"/>
              <a:gd name="connsiteY1819" fmla="*/ 3827552 h 7186794"/>
              <a:gd name="connsiteX1820" fmla="*/ 5814032 w 10659768"/>
              <a:gd name="connsiteY1820" fmla="*/ 3824696 h 7186794"/>
              <a:gd name="connsiteX1821" fmla="*/ 5802774 w 10659768"/>
              <a:gd name="connsiteY1821" fmla="*/ 3828114 h 7186794"/>
              <a:gd name="connsiteX1822" fmla="*/ 5781919 w 10659768"/>
              <a:gd name="connsiteY1822" fmla="*/ 3823894 h 7186794"/>
              <a:gd name="connsiteX1823" fmla="*/ 5609460 w 10659768"/>
              <a:gd name="connsiteY1823" fmla="*/ 3757358 h 7186794"/>
              <a:gd name="connsiteX1824" fmla="*/ 5607732 w 10659768"/>
              <a:gd name="connsiteY1824" fmla="*/ 3758645 h 7186794"/>
              <a:gd name="connsiteX1825" fmla="*/ 5602337 w 10659768"/>
              <a:gd name="connsiteY1825" fmla="*/ 3787286 h 7186794"/>
              <a:gd name="connsiteX1826" fmla="*/ 5602337 w 10659768"/>
              <a:gd name="connsiteY1826" fmla="*/ 3849278 h 7186794"/>
              <a:gd name="connsiteX1827" fmla="*/ 5608420 w 10659768"/>
              <a:gd name="connsiteY1827" fmla="*/ 3880269 h 7186794"/>
              <a:gd name="connsiteX1828" fmla="*/ 5608420 w 10659768"/>
              <a:gd name="connsiteY1828" fmla="*/ 3917914 h 7186794"/>
              <a:gd name="connsiteX1829" fmla="*/ 5639423 w 10659768"/>
              <a:gd name="connsiteY1829" fmla="*/ 3924001 h 7186794"/>
              <a:gd name="connsiteX1830" fmla="*/ 5664331 w 10659768"/>
              <a:gd name="connsiteY1830" fmla="*/ 3942261 h 7186794"/>
              <a:gd name="connsiteX1831" fmla="*/ 5675864 w 10659768"/>
              <a:gd name="connsiteY1831" fmla="*/ 3938418 h 7186794"/>
              <a:gd name="connsiteX1832" fmla="*/ 5679812 w 10659768"/>
              <a:gd name="connsiteY1832" fmla="*/ 3938023 h 7186794"/>
              <a:gd name="connsiteX1833" fmla="*/ 5681328 w 10659768"/>
              <a:gd name="connsiteY1833" fmla="*/ 3936598 h 7186794"/>
              <a:gd name="connsiteX1834" fmla="*/ 5682807 w 10659768"/>
              <a:gd name="connsiteY1834" fmla="*/ 3936105 h 7186794"/>
              <a:gd name="connsiteX1835" fmla="*/ 5682800 w 10659768"/>
              <a:gd name="connsiteY1835" fmla="*/ 3935213 h 7186794"/>
              <a:gd name="connsiteX1836" fmla="*/ 5681328 w 10659768"/>
              <a:gd name="connsiteY1836" fmla="*/ 3936598 h 7186794"/>
              <a:gd name="connsiteX1837" fmla="*/ 5675864 w 10659768"/>
              <a:gd name="connsiteY1837" fmla="*/ 3938418 h 7186794"/>
              <a:gd name="connsiteX1838" fmla="*/ 5666434 w 10659768"/>
              <a:gd name="connsiteY1838" fmla="*/ 3939362 h 7186794"/>
              <a:gd name="connsiteX1839" fmla="*/ 5641496 w 10659768"/>
              <a:gd name="connsiteY1839" fmla="*/ 3921104 h 7186794"/>
              <a:gd name="connsiteX1840" fmla="*/ 5610456 w 10659768"/>
              <a:gd name="connsiteY1840" fmla="*/ 3915013 h 7186794"/>
              <a:gd name="connsiteX1841" fmla="*/ 5610456 w 10659768"/>
              <a:gd name="connsiteY1841" fmla="*/ 3877379 h 7186794"/>
              <a:gd name="connsiteX1842" fmla="*/ 5604362 w 10659768"/>
              <a:gd name="connsiteY1842" fmla="*/ 3846372 h 7186794"/>
              <a:gd name="connsiteX1843" fmla="*/ 5604362 w 10659768"/>
              <a:gd name="connsiteY1843" fmla="*/ 3784390 h 7186794"/>
              <a:gd name="connsiteX1844" fmla="*/ 3695059 w 10659768"/>
              <a:gd name="connsiteY1844" fmla="*/ 3746259 h 7186794"/>
              <a:gd name="connsiteX1845" fmla="*/ 3686528 w 10659768"/>
              <a:gd name="connsiteY1845" fmla="*/ 3751266 h 7186794"/>
              <a:gd name="connsiteX1846" fmla="*/ 3680409 w 10659768"/>
              <a:gd name="connsiteY1846" fmla="*/ 3754427 h 7186794"/>
              <a:gd name="connsiteX1847" fmla="*/ 3681177 w 10659768"/>
              <a:gd name="connsiteY1847" fmla="*/ 3755222 h 7186794"/>
              <a:gd name="connsiteX1848" fmla="*/ 3688672 w 10659768"/>
              <a:gd name="connsiteY1848" fmla="*/ 3751353 h 7186794"/>
              <a:gd name="connsiteX1849" fmla="*/ 3696571 w 10659768"/>
              <a:gd name="connsiteY1849" fmla="*/ 3746715 h 7186794"/>
              <a:gd name="connsiteX1850" fmla="*/ 5985850 w 10659768"/>
              <a:gd name="connsiteY1850" fmla="*/ 3651536 h 7186794"/>
              <a:gd name="connsiteX1851" fmla="*/ 5984412 w 10659768"/>
              <a:gd name="connsiteY1851" fmla="*/ 3653293 h 7186794"/>
              <a:gd name="connsiteX1852" fmla="*/ 5975199 w 10659768"/>
              <a:gd name="connsiteY1852" fmla="*/ 3661692 h 7186794"/>
              <a:gd name="connsiteX1853" fmla="*/ 5959588 w 10659768"/>
              <a:gd name="connsiteY1853" fmla="*/ 3669662 h 7186794"/>
              <a:gd name="connsiteX1854" fmla="*/ 5933565 w 10659768"/>
              <a:gd name="connsiteY1854" fmla="*/ 3679218 h 7186794"/>
              <a:gd name="connsiteX1855" fmla="*/ 5833806 w 10659768"/>
              <a:gd name="connsiteY1855" fmla="*/ 3685309 h 7186794"/>
              <a:gd name="connsiteX1856" fmla="*/ 5832198 w 10659768"/>
              <a:gd name="connsiteY1856" fmla="*/ 3688634 h 7186794"/>
              <a:gd name="connsiteX1857" fmla="*/ 5849960 w 10659768"/>
              <a:gd name="connsiteY1857" fmla="*/ 3686049 h 7186794"/>
              <a:gd name="connsiteX1858" fmla="*/ 5931281 w 10659768"/>
              <a:gd name="connsiteY1858" fmla="*/ 3682627 h 7186794"/>
              <a:gd name="connsiteX1859" fmla="*/ 5968117 w 10659768"/>
              <a:gd name="connsiteY1859" fmla="*/ 3668149 h 7186794"/>
              <a:gd name="connsiteX1860" fmla="*/ 5975199 w 10659768"/>
              <a:gd name="connsiteY1860" fmla="*/ 3661692 h 7186794"/>
              <a:gd name="connsiteX1861" fmla="*/ 5979219 w 10659768"/>
              <a:gd name="connsiteY1861" fmla="*/ 3659640 h 7186794"/>
              <a:gd name="connsiteX1862" fmla="*/ 5984412 w 10659768"/>
              <a:gd name="connsiteY1862" fmla="*/ 3653293 h 7186794"/>
              <a:gd name="connsiteX1863" fmla="*/ 5985986 w 10659768"/>
              <a:gd name="connsiteY1863" fmla="*/ 3651858 h 7186794"/>
              <a:gd name="connsiteX1864" fmla="*/ 5365009 w 10659768"/>
              <a:gd name="connsiteY1864" fmla="*/ 3598940 h 7186794"/>
              <a:gd name="connsiteX1865" fmla="*/ 5360941 w 10659768"/>
              <a:gd name="connsiteY1865" fmla="*/ 3618895 h 7186794"/>
              <a:gd name="connsiteX1866" fmla="*/ 5255265 w 10659768"/>
              <a:gd name="connsiteY1866" fmla="*/ 3724147 h 7186794"/>
              <a:gd name="connsiteX1867" fmla="*/ 5168412 w 10659768"/>
              <a:gd name="connsiteY1867" fmla="*/ 3805036 h 7186794"/>
              <a:gd name="connsiteX1868" fmla="*/ 5156240 w 10659768"/>
              <a:gd name="connsiteY1868" fmla="*/ 3798942 h 7186794"/>
              <a:gd name="connsiteX1869" fmla="*/ 5125255 w 10659768"/>
              <a:gd name="connsiteY1869" fmla="*/ 3792283 h 7186794"/>
              <a:gd name="connsiteX1870" fmla="*/ 5121487 w 10659768"/>
              <a:gd name="connsiteY1870" fmla="*/ 3795056 h 7186794"/>
              <a:gd name="connsiteX1871" fmla="*/ 5117000 w 10659768"/>
              <a:gd name="connsiteY1871" fmla="*/ 3797110 h 7186794"/>
              <a:gd name="connsiteX1872" fmla="*/ 5109768 w 10659768"/>
              <a:gd name="connsiteY1872" fmla="*/ 3797141 h 7186794"/>
              <a:gd name="connsiteX1873" fmla="*/ 5094280 w 10659768"/>
              <a:gd name="connsiteY1873" fmla="*/ 3811130 h 7186794"/>
              <a:gd name="connsiteX1874" fmla="*/ 5094278 w 10659768"/>
              <a:gd name="connsiteY1874" fmla="*/ 3811980 h 7186794"/>
              <a:gd name="connsiteX1875" fmla="*/ 5100718 w 10659768"/>
              <a:gd name="connsiteY1875" fmla="*/ 3800533 h 7186794"/>
              <a:gd name="connsiteX1876" fmla="*/ 5114282 w 10659768"/>
              <a:gd name="connsiteY1876" fmla="*/ 3798354 h 7186794"/>
              <a:gd name="connsiteX1877" fmla="*/ 5117000 w 10659768"/>
              <a:gd name="connsiteY1877" fmla="*/ 3797110 h 7186794"/>
              <a:gd name="connsiteX1878" fmla="*/ 5118705 w 10659768"/>
              <a:gd name="connsiteY1878" fmla="*/ 3797102 h 7186794"/>
              <a:gd name="connsiteX1879" fmla="*/ 5121487 w 10659768"/>
              <a:gd name="connsiteY1879" fmla="*/ 3795056 h 7186794"/>
              <a:gd name="connsiteX1880" fmla="*/ 5125163 w 10659768"/>
              <a:gd name="connsiteY1880" fmla="*/ 3793372 h 7186794"/>
              <a:gd name="connsiteX1881" fmla="*/ 5156154 w 10659768"/>
              <a:gd name="connsiteY1881" fmla="*/ 3800016 h 7186794"/>
              <a:gd name="connsiteX1882" fmla="*/ 5168343 w 10659768"/>
              <a:gd name="connsiteY1882" fmla="*/ 3806103 h 7186794"/>
              <a:gd name="connsiteX1883" fmla="*/ 5255245 w 10659768"/>
              <a:gd name="connsiteY1883" fmla="*/ 3725293 h 7186794"/>
              <a:gd name="connsiteX1884" fmla="*/ 5360974 w 10659768"/>
              <a:gd name="connsiteY1884" fmla="*/ 3620136 h 7186794"/>
              <a:gd name="connsiteX1885" fmla="*/ 5365129 w 10659768"/>
              <a:gd name="connsiteY1885" fmla="*/ 3599791 h 7186794"/>
              <a:gd name="connsiteX1886" fmla="*/ 4471512 w 10659768"/>
              <a:gd name="connsiteY1886" fmla="*/ 3557843 h 7186794"/>
              <a:gd name="connsiteX1887" fmla="*/ 4470655 w 10659768"/>
              <a:gd name="connsiteY1887" fmla="*/ 3558091 h 7186794"/>
              <a:gd name="connsiteX1888" fmla="*/ 4456400 w 10659768"/>
              <a:gd name="connsiteY1888" fmla="*/ 3560455 h 7186794"/>
              <a:gd name="connsiteX1889" fmla="*/ 4455015 w 10659768"/>
              <a:gd name="connsiteY1889" fmla="*/ 3562622 h 7186794"/>
              <a:gd name="connsiteX1890" fmla="*/ 4450145 w 10659768"/>
              <a:gd name="connsiteY1890" fmla="*/ 3564033 h 7186794"/>
              <a:gd name="connsiteX1891" fmla="*/ 4442555 w 10659768"/>
              <a:gd name="connsiteY1891" fmla="*/ 3581199 h 7186794"/>
              <a:gd name="connsiteX1892" fmla="*/ 4417647 w 10659768"/>
              <a:gd name="connsiteY1892" fmla="*/ 3600031 h 7186794"/>
              <a:gd name="connsiteX1893" fmla="*/ 4417647 w 10659768"/>
              <a:gd name="connsiteY1893" fmla="*/ 3662050 h 7186794"/>
              <a:gd name="connsiteX1894" fmla="*/ 4424293 w 10659768"/>
              <a:gd name="connsiteY1894" fmla="*/ 3730157 h 7186794"/>
              <a:gd name="connsiteX1895" fmla="*/ 4411559 w 10659768"/>
              <a:gd name="connsiteY1895" fmla="*/ 3755077 h 7186794"/>
              <a:gd name="connsiteX1896" fmla="*/ 4374462 w 10659768"/>
              <a:gd name="connsiteY1896" fmla="*/ 3798816 h 7186794"/>
              <a:gd name="connsiteX1897" fmla="*/ 4324645 w 10659768"/>
              <a:gd name="connsiteY1897" fmla="*/ 3848105 h 7186794"/>
              <a:gd name="connsiteX1898" fmla="*/ 4312470 w 10659768"/>
              <a:gd name="connsiteY1898" fmla="*/ 3897946 h 7186794"/>
              <a:gd name="connsiteX1899" fmla="*/ 4306383 w 10659768"/>
              <a:gd name="connsiteY1899" fmla="*/ 3928955 h 7186794"/>
              <a:gd name="connsiteX1900" fmla="*/ 4281474 w 10659768"/>
              <a:gd name="connsiteY1900" fmla="*/ 3966053 h 7186794"/>
              <a:gd name="connsiteX1901" fmla="*/ 4293649 w 10659768"/>
              <a:gd name="connsiteY1901" fmla="*/ 4021983 h 7186794"/>
              <a:gd name="connsiteX1902" fmla="*/ 4312470 w 10659768"/>
              <a:gd name="connsiteY1902" fmla="*/ 4059080 h 7186794"/>
              <a:gd name="connsiteX1903" fmla="*/ 4281474 w 10659768"/>
              <a:gd name="connsiteY1903" fmla="*/ 4077913 h 7186794"/>
              <a:gd name="connsiteX1904" fmla="*/ 4256566 w 10659768"/>
              <a:gd name="connsiteY1904" fmla="*/ 4108922 h 7186794"/>
              <a:gd name="connsiteX1905" fmla="*/ 4243832 w 10659768"/>
              <a:gd name="connsiteY1905" fmla="*/ 4146019 h 7186794"/>
              <a:gd name="connsiteX1906" fmla="*/ 4237745 w 10659768"/>
              <a:gd name="connsiteY1906" fmla="*/ 4220767 h 7186794"/>
              <a:gd name="connsiteX1907" fmla="*/ 4169651 w 10659768"/>
              <a:gd name="connsiteY1907" fmla="*/ 4220767 h 7186794"/>
              <a:gd name="connsiteX1908" fmla="*/ 4113747 w 10659768"/>
              <a:gd name="connsiteY1908" fmla="*/ 4208038 h 7186794"/>
              <a:gd name="connsiteX1909" fmla="*/ 4088824 w 10659768"/>
              <a:gd name="connsiteY1909" fmla="*/ 4170940 h 7186794"/>
              <a:gd name="connsiteX1910" fmla="*/ 4083675 w 10659768"/>
              <a:gd name="connsiteY1910" fmla="*/ 4170272 h 7186794"/>
              <a:gd name="connsiteX1911" fmla="*/ 4077670 w 10659768"/>
              <a:gd name="connsiteY1911" fmla="*/ 4167761 h 7186794"/>
              <a:gd name="connsiteX1912" fmla="*/ 4075943 w 10659768"/>
              <a:gd name="connsiteY1912" fmla="*/ 4165604 h 7186794"/>
              <a:gd name="connsiteX1913" fmla="*/ 4075888 w 10659768"/>
              <a:gd name="connsiteY1913" fmla="*/ 4167016 h 7186794"/>
              <a:gd name="connsiteX1914" fmla="*/ 4077670 w 10659768"/>
              <a:gd name="connsiteY1914" fmla="*/ 4167761 h 7186794"/>
              <a:gd name="connsiteX1915" fmla="*/ 4079217 w 10659768"/>
              <a:gd name="connsiteY1915" fmla="*/ 4169693 h 7186794"/>
              <a:gd name="connsiteX1916" fmla="*/ 4083675 w 10659768"/>
              <a:gd name="connsiteY1916" fmla="*/ 4170272 h 7186794"/>
              <a:gd name="connsiteX1917" fmla="*/ 4088812 w 10659768"/>
              <a:gd name="connsiteY1917" fmla="*/ 4172420 h 7186794"/>
              <a:gd name="connsiteX1918" fmla="*/ 4113701 w 10659768"/>
              <a:gd name="connsiteY1918" fmla="*/ 4209564 h 7186794"/>
              <a:gd name="connsiteX1919" fmla="*/ 4169556 w 10659768"/>
              <a:gd name="connsiteY1919" fmla="*/ 4222313 h 7186794"/>
              <a:gd name="connsiteX1920" fmla="*/ 4237574 w 10659768"/>
              <a:gd name="connsiteY1920" fmla="*/ 4222313 h 7186794"/>
              <a:gd name="connsiteX1921" fmla="*/ 4237574 w 10659768"/>
              <a:gd name="connsiteY1921" fmla="*/ 4234503 h 7186794"/>
              <a:gd name="connsiteX1922" fmla="*/ 4219323 w 10659768"/>
              <a:gd name="connsiteY1922" fmla="*/ 4296594 h 7186794"/>
              <a:gd name="connsiteX1923" fmla="*/ 4200521 w 10659768"/>
              <a:gd name="connsiteY1923" fmla="*/ 4358677 h 7186794"/>
              <a:gd name="connsiteX1924" fmla="*/ 4243656 w 10659768"/>
              <a:gd name="connsiteY1924" fmla="*/ 4377521 h 7186794"/>
              <a:gd name="connsiteX1925" fmla="*/ 4287347 w 10659768"/>
              <a:gd name="connsiteY1925" fmla="*/ 4402467 h 7186794"/>
              <a:gd name="connsiteX1926" fmla="*/ 4281265 w 10659768"/>
              <a:gd name="connsiteY1926" fmla="*/ 4457905 h 7186794"/>
              <a:gd name="connsiteX1927" fmla="*/ 4330481 w 10659768"/>
              <a:gd name="connsiteY1927" fmla="*/ 4464559 h 7186794"/>
              <a:gd name="connsiteX1928" fmla="*/ 4368085 w 10659768"/>
              <a:gd name="connsiteY1928" fmla="*/ 4520547 h 7186794"/>
              <a:gd name="connsiteX1929" fmla="*/ 4368085 w 10659768"/>
              <a:gd name="connsiteY1929" fmla="*/ 4575977 h 7186794"/>
              <a:gd name="connsiteX1930" fmla="*/ 4411219 w 10659768"/>
              <a:gd name="connsiteY1930" fmla="*/ 4594820 h 7186794"/>
              <a:gd name="connsiteX1931" fmla="*/ 4399056 w 10659768"/>
              <a:gd name="connsiteY1931" fmla="*/ 4644713 h 7186794"/>
              <a:gd name="connsiteX1932" fmla="*/ 4395205 w 10659768"/>
              <a:gd name="connsiteY1932" fmla="*/ 4675920 h 7186794"/>
              <a:gd name="connsiteX1933" fmla="*/ 4392824 w 10659768"/>
              <a:gd name="connsiteY1933" fmla="*/ 4682734 h 7186794"/>
              <a:gd name="connsiteX1934" fmla="*/ 4391446 w 10659768"/>
              <a:gd name="connsiteY1934" fmla="*/ 4685914 h 7186794"/>
              <a:gd name="connsiteX1935" fmla="*/ 4391729 w 10659768"/>
              <a:gd name="connsiteY1935" fmla="*/ 4685867 h 7186794"/>
              <a:gd name="connsiteX1936" fmla="*/ 4392824 w 10659768"/>
              <a:gd name="connsiteY1936" fmla="*/ 4682734 h 7186794"/>
              <a:gd name="connsiteX1937" fmla="*/ 4394977 w 10659768"/>
              <a:gd name="connsiteY1937" fmla="*/ 4677764 h 7186794"/>
              <a:gd name="connsiteX1938" fmla="*/ 4395205 w 10659768"/>
              <a:gd name="connsiteY1938" fmla="*/ 4675920 h 7186794"/>
              <a:gd name="connsiteX1939" fmla="*/ 4397483 w 10659768"/>
              <a:gd name="connsiteY1939" fmla="*/ 4669400 h 7186794"/>
              <a:gd name="connsiteX1940" fmla="*/ 4399907 w 10659768"/>
              <a:gd name="connsiteY1940" fmla="*/ 4643414 h 7186794"/>
              <a:gd name="connsiteX1941" fmla="*/ 4412090 w 10659768"/>
              <a:gd name="connsiteY1941" fmla="*/ 4593573 h 7186794"/>
              <a:gd name="connsiteX1942" fmla="*/ 4368894 w 10659768"/>
              <a:gd name="connsiteY1942" fmla="*/ 4574732 h 7186794"/>
              <a:gd name="connsiteX1943" fmla="*/ 4368894 w 10659768"/>
              <a:gd name="connsiteY1943" fmla="*/ 4519350 h 7186794"/>
              <a:gd name="connsiteX1944" fmla="*/ 4331237 w 10659768"/>
              <a:gd name="connsiteY1944" fmla="*/ 4463410 h 7186794"/>
              <a:gd name="connsiteX1945" fmla="*/ 4281962 w 10659768"/>
              <a:gd name="connsiteY1945" fmla="*/ 4456766 h 7186794"/>
              <a:gd name="connsiteX1946" fmla="*/ 4288054 w 10659768"/>
              <a:gd name="connsiteY1946" fmla="*/ 4401372 h 7186794"/>
              <a:gd name="connsiteX1947" fmla="*/ 4244304 w 10659768"/>
              <a:gd name="connsiteY1947" fmla="*/ 4376445 h 7186794"/>
              <a:gd name="connsiteX1948" fmla="*/ 4201109 w 10659768"/>
              <a:gd name="connsiteY1948" fmla="*/ 4357617 h 7186794"/>
              <a:gd name="connsiteX1949" fmla="*/ 4219937 w 10659768"/>
              <a:gd name="connsiteY1949" fmla="*/ 4295591 h 7186794"/>
              <a:gd name="connsiteX1950" fmla="*/ 4238213 w 10659768"/>
              <a:gd name="connsiteY1950" fmla="*/ 4233553 h 7186794"/>
              <a:gd name="connsiteX1951" fmla="*/ 4238213 w 10659768"/>
              <a:gd name="connsiteY1951" fmla="*/ 4221368 h 7186794"/>
              <a:gd name="connsiteX1952" fmla="*/ 4269225 w 10659768"/>
              <a:gd name="connsiteY1952" fmla="*/ 4208626 h 7186794"/>
              <a:gd name="connsiteX1953" fmla="*/ 4269263 w 10659768"/>
              <a:gd name="connsiteY1953" fmla="*/ 4208446 h 7186794"/>
              <a:gd name="connsiteX1954" fmla="*/ 4256408 w 10659768"/>
              <a:gd name="connsiteY1954" fmla="*/ 4219471 h 7186794"/>
              <a:gd name="connsiteX1955" fmla="*/ 4238431 w 10659768"/>
              <a:gd name="connsiteY1955" fmla="*/ 4221063 h 7186794"/>
              <a:gd name="connsiteX1956" fmla="*/ 4244512 w 10659768"/>
              <a:gd name="connsiteY1956" fmla="*/ 4146282 h 7186794"/>
              <a:gd name="connsiteX1957" fmla="*/ 4257233 w 10659768"/>
              <a:gd name="connsiteY1957" fmla="*/ 4109167 h 7186794"/>
              <a:gd name="connsiteX1958" fmla="*/ 4282126 w 10659768"/>
              <a:gd name="connsiteY1958" fmla="*/ 4078146 h 7186794"/>
              <a:gd name="connsiteX1959" fmla="*/ 4313111 w 10659768"/>
              <a:gd name="connsiteY1959" fmla="*/ 4059299 h 7186794"/>
              <a:gd name="connsiteX1960" fmla="*/ 4294299 w 10659768"/>
              <a:gd name="connsiteY1960" fmla="*/ 4022184 h 7186794"/>
              <a:gd name="connsiteX1961" fmla="*/ 4282126 w 10659768"/>
              <a:gd name="connsiteY1961" fmla="*/ 3966235 h 7186794"/>
              <a:gd name="connsiteX1962" fmla="*/ 4307030 w 10659768"/>
              <a:gd name="connsiteY1962" fmla="*/ 3929120 h 7186794"/>
              <a:gd name="connsiteX1963" fmla="*/ 4313111 w 10659768"/>
              <a:gd name="connsiteY1963" fmla="*/ 3898099 h 7186794"/>
              <a:gd name="connsiteX1964" fmla="*/ 4325284 w 10659768"/>
              <a:gd name="connsiteY1964" fmla="*/ 3848245 h 7186794"/>
              <a:gd name="connsiteX1965" fmla="*/ 4375071 w 10659768"/>
              <a:gd name="connsiteY1965" fmla="*/ 3798942 h 7186794"/>
              <a:gd name="connsiteX1966" fmla="*/ 4412137 w 10659768"/>
              <a:gd name="connsiteY1966" fmla="*/ 3755168 h 7186794"/>
              <a:gd name="connsiteX1967" fmla="*/ 4424868 w 10659768"/>
              <a:gd name="connsiteY1967" fmla="*/ 3730241 h 7186794"/>
              <a:gd name="connsiteX1968" fmla="*/ 4418228 w 10659768"/>
              <a:gd name="connsiteY1968" fmla="*/ 3662104 h 7186794"/>
              <a:gd name="connsiteX1969" fmla="*/ 4418228 w 10659768"/>
              <a:gd name="connsiteY1969" fmla="*/ 3600062 h 7186794"/>
              <a:gd name="connsiteX1970" fmla="*/ 4443122 w 10659768"/>
              <a:gd name="connsiteY1970" fmla="*/ 3581229 h 7186794"/>
              <a:gd name="connsiteX1971" fmla="*/ 4455015 w 10659768"/>
              <a:gd name="connsiteY1971" fmla="*/ 3562622 h 7186794"/>
              <a:gd name="connsiteX1972" fmla="*/ 4470655 w 10659768"/>
              <a:gd name="connsiteY1972" fmla="*/ 3558091 h 7186794"/>
              <a:gd name="connsiteX1973" fmla="*/ 4471772 w 10659768"/>
              <a:gd name="connsiteY1973" fmla="*/ 3557906 h 7186794"/>
              <a:gd name="connsiteX1974" fmla="*/ 4865612 w 10659768"/>
              <a:gd name="connsiteY1974" fmla="*/ 3446890 h 7186794"/>
              <a:gd name="connsiteX1975" fmla="*/ 4865301 w 10659768"/>
              <a:gd name="connsiteY1975" fmla="*/ 3446907 h 7186794"/>
              <a:gd name="connsiteX1976" fmla="*/ 4858278 w 10659768"/>
              <a:gd name="connsiteY1976" fmla="*/ 3457715 h 7186794"/>
              <a:gd name="connsiteX1977" fmla="*/ 4852579 w 10659768"/>
              <a:gd name="connsiteY1977" fmla="*/ 3471932 h 7186794"/>
              <a:gd name="connsiteX1978" fmla="*/ 4845190 w 10659768"/>
              <a:gd name="connsiteY1978" fmla="*/ 3477896 h 7186794"/>
              <a:gd name="connsiteX1979" fmla="*/ 4845393 w 10659768"/>
              <a:gd name="connsiteY1979" fmla="*/ 3477982 h 7186794"/>
              <a:gd name="connsiteX1980" fmla="*/ 4858605 w 10659768"/>
              <a:gd name="connsiteY1980" fmla="*/ 3457682 h 7186794"/>
              <a:gd name="connsiteX1981" fmla="*/ 3561838 w 10659768"/>
              <a:gd name="connsiteY1981" fmla="*/ 3438897 h 7186794"/>
              <a:gd name="connsiteX1982" fmla="*/ 3536929 w 10659768"/>
              <a:gd name="connsiteY1982" fmla="*/ 3457715 h 7186794"/>
              <a:gd name="connsiteX1983" fmla="*/ 3505933 w 10659768"/>
              <a:gd name="connsiteY1983" fmla="*/ 3476547 h 7186794"/>
              <a:gd name="connsiteX1984" fmla="*/ 3489010 w 10659768"/>
              <a:gd name="connsiteY1984" fmla="*/ 3482990 h 7186794"/>
              <a:gd name="connsiteX1985" fmla="*/ 3489989 w 10659768"/>
              <a:gd name="connsiteY1985" fmla="*/ 3483506 h 7186794"/>
              <a:gd name="connsiteX1986" fmla="*/ 3507986 w 10659768"/>
              <a:gd name="connsiteY1986" fmla="*/ 3476660 h 7186794"/>
              <a:gd name="connsiteX1987" fmla="*/ 3539005 w 10659768"/>
              <a:gd name="connsiteY1987" fmla="*/ 3457833 h 7186794"/>
              <a:gd name="connsiteX1988" fmla="*/ 3551258 w 10659768"/>
              <a:gd name="connsiteY1988" fmla="*/ 3443851 h 7186794"/>
              <a:gd name="connsiteX1989" fmla="*/ 3562765 w 10659768"/>
              <a:gd name="connsiteY1989" fmla="*/ 3439451 h 7186794"/>
              <a:gd name="connsiteX1990" fmla="*/ 3091177 w 10659768"/>
              <a:gd name="connsiteY1990" fmla="*/ 3438596 h 7186794"/>
              <a:gd name="connsiteX1991" fmla="*/ 3115840 w 10659768"/>
              <a:gd name="connsiteY1991" fmla="*/ 3451178 h 7186794"/>
              <a:gd name="connsiteX1992" fmla="*/ 3121869 w 10659768"/>
              <a:gd name="connsiteY1992" fmla="*/ 3463213 h 7186794"/>
              <a:gd name="connsiteX1993" fmla="*/ 3140504 w 10659768"/>
              <a:gd name="connsiteY1993" fmla="*/ 3494395 h 7186794"/>
              <a:gd name="connsiteX1994" fmla="*/ 3127898 w 10659768"/>
              <a:gd name="connsiteY1994" fmla="*/ 3506430 h 7186794"/>
              <a:gd name="connsiteX1995" fmla="*/ 3103234 w 10659768"/>
              <a:gd name="connsiteY1995" fmla="*/ 3500413 h 7186794"/>
              <a:gd name="connsiteX1996" fmla="*/ 3091177 w 10659768"/>
              <a:gd name="connsiteY1996" fmla="*/ 3487831 h 7186794"/>
              <a:gd name="connsiteX1997" fmla="*/ 3066514 w 10659768"/>
              <a:gd name="connsiteY1997" fmla="*/ 3469778 h 7186794"/>
              <a:gd name="connsiteX1998" fmla="*/ 3079119 w 10659768"/>
              <a:gd name="connsiteY1998" fmla="*/ 3445161 h 7186794"/>
              <a:gd name="connsiteX1999" fmla="*/ 3091177 w 10659768"/>
              <a:gd name="connsiteY1999" fmla="*/ 3438596 h 7186794"/>
              <a:gd name="connsiteX2000" fmla="*/ 4699672 w 10659768"/>
              <a:gd name="connsiteY2000" fmla="*/ 3429027 h 7186794"/>
              <a:gd name="connsiteX2001" fmla="*/ 4699270 w 10659768"/>
              <a:gd name="connsiteY2001" fmla="*/ 3429060 h 7186794"/>
              <a:gd name="connsiteX2002" fmla="*/ 4684463 w 10659768"/>
              <a:gd name="connsiteY2002" fmla="*/ 3445538 h 7186794"/>
              <a:gd name="connsiteX2003" fmla="*/ 4684243 w 10659768"/>
              <a:gd name="connsiteY2003" fmla="*/ 3446066 h 7186794"/>
              <a:gd name="connsiteX2004" fmla="*/ 4669574 w 10659768"/>
              <a:gd name="connsiteY2004" fmla="*/ 3459051 h 7186794"/>
              <a:gd name="connsiteX2005" fmla="*/ 4669256 w 10659768"/>
              <a:gd name="connsiteY2005" fmla="*/ 3459148 h 7186794"/>
              <a:gd name="connsiteX2006" fmla="*/ 4669399 w 10659768"/>
              <a:gd name="connsiteY2006" fmla="*/ 3459206 h 7186794"/>
              <a:gd name="connsiteX2007" fmla="*/ 4669574 w 10659768"/>
              <a:gd name="connsiteY2007" fmla="*/ 3459051 h 7186794"/>
              <a:gd name="connsiteX2008" fmla="*/ 4680190 w 10659768"/>
              <a:gd name="connsiteY2008" fmla="*/ 3455812 h 7186794"/>
              <a:gd name="connsiteX2009" fmla="*/ 4684243 w 10659768"/>
              <a:gd name="connsiteY2009" fmla="*/ 3446066 h 7186794"/>
              <a:gd name="connsiteX2010" fmla="*/ 4684889 w 10659768"/>
              <a:gd name="connsiteY2010" fmla="*/ 3445495 h 7186794"/>
              <a:gd name="connsiteX2011" fmla="*/ 4583663 w 10659768"/>
              <a:gd name="connsiteY2011" fmla="*/ 3427862 h 7186794"/>
              <a:gd name="connsiteX2012" fmla="*/ 4579287 w 10659768"/>
              <a:gd name="connsiteY2012" fmla="*/ 3438897 h 7186794"/>
              <a:gd name="connsiteX2013" fmla="*/ 4548291 w 10659768"/>
              <a:gd name="connsiteY2013" fmla="*/ 3488724 h 7186794"/>
              <a:gd name="connsiteX2014" fmla="*/ 4517281 w 10659768"/>
              <a:gd name="connsiteY2014" fmla="*/ 3519733 h 7186794"/>
              <a:gd name="connsiteX2015" fmla="*/ 4505840 w 10659768"/>
              <a:gd name="connsiteY2015" fmla="*/ 3562179 h 7186794"/>
              <a:gd name="connsiteX2016" fmla="*/ 4492763 w 10659768"/>
              <a:gd name="connsiteY2016" fmla="*/ 3562912 h 7186794"/>
              <a:gd name="connsiteX2017" fmla="*/ 4492908 w 10659768"/>
              <a:gd name="connsiteY2017" fmla="*/ 3562947 h 7186794"/>
              <a:gd name="connsiteX2018" fmla="*/ 4517812 w 10659768"/>
              <a:gd name="connsiteY2018" fmla="*/ 3519738 h 7186794"/>
              <a:gd name="connsiteX2019" fmla="*/ 4548787 w 10659768"/>
              <a:gd name="connsiteY2019" fmla="*/ 3488717 h 7186794"/>
              <a:gd name="connsiteX2020" fmla="*/ 4579772 w 10659768"/>
              <a:gd name="connsiteY2020" fmla="*/ 3438849 h 7186794"/>
              <a:gd name="connsiteX2021" fmla="*/ 4584119 w 10659768"/>
              <a:gd name="connsiteY2021" fmla="*/ 3427879 h 7186794"/>
              <a:gd name="connsiteX2022" fmla="*/ 5504930 w 10659768"/>
              <a:gd name="connsiteY2022" fmla="*/ 3394380 h 7186794"/>
              <a:gd name="connsiteX2023" fmla="*/ 5504835 w 10659768"/>
              <a:gd name="connsiteY2023" fmla="*/ 3396508 h 7186794"/>
              <a:gd name="connsiteX2024" fmla="*/ 5502335 w 10659768"/>
              <a:gd name="connsiteY2024" fmla="*/ 3396197 h 7186794"/>
              <a:gd name="connsiteX2025" fmla="*/ 5492677 w 10659768"/>
              <a:gd name="connsiteY2025" fmla="*/ 3419599 h 7186794"/>
              <a:gd name="connsiteX2026" fmla="*/ 5478220 w 10659768"/>
              <a:gd name="connsiteY2026" fmla="*/ 3457682 h 7186794"/>
              <a:gd name="connsiteX2027" fmla="*/ 5409621 w 10659768"/>
              <a:gd name="connsiteY2027" fmla="*/ 3562947 h 7186794"/>
              <a:gd name="connsiteX2028" fmla="*/ 5360941 w 10659768"/>
              <a:gd name="connsiteY2028" fmla="*/ 3569041 h 7186794"/>
              <a:gd name="connsiteX2029" fmla="*/ 5361085 w 10659768"/>
              <a:gd name="connsiteY2029" fmla="*/ 3570065 h 7186794"/>
              <a:gd name="connsiteX2030" fmla="*/ 5366017 w 10659768"/>
              <a:gd name="connsiteY2030" fmla="*/ 3558860 h 7186794"/>
              <a:gd name="connsiteX2031" fmla="*/ 5409694 w 10659768"/>
              <a:gd name="connsiteY2031" fmla="*/ 3564230 h 7186794"/>
              <a:gd name="connsiteX2032" fmla="*/ 5478337 w 10659768"/>
              <a:gd name="connsiteY2032" fmla="*/ 3459062 h 7186794"/>
              <a:gd name="connsiteX2033" fmla="*/ 5502691 w 10659768"/>
              <a:gd name="connsiteY2033" fmla="*/ 3397080 h 7186794"/>
              <a:gd name="connsiteX2034" fmla="*/ 5546426 w 10659768"/>
              <a:gd name="connsiteY2034" fmla="*/ 3428071 h 7186794"/>
              <a:gd name="connsiteX2035" fmla="*/ 5577429 w 10659768"/>
              <a:gd name="connsiteY2035" fmla="*/ 3477890 h 7186794"/>
              <a:gd name="connsiteX2036" fmla="*/ 5577429 w 10659768"/>
              <a:gd name="connsiteY2036" fmla="*/ 3521054 h 7186794"/>
              <a:gd name="connsiteX2037" fmla="*/ 5596242 w 10659768"/>
              <a:gd name="connsiteY2037" fmla="*/ 3557587 h 7186794"/>
              <a:gd name="connsiteX2038" fmla="*/ 5602337 w 10659768"/>
              <a:gd name="connsiteY2038" fmla="*/ 3663300 h 7186794"/>
              <a:gd name="connsiteX2039" fmla="*/ 5621151 w 10659768"/>
              <a:gd name="connsiteY2039" fmla="*/ 3700389 h 7186794"/>
              <a:gd name="connsiteX2040" fmla="*/ 5645517 w 10659768"/>
              <a:gd name="connsiteY2040" fmla="*/ 3725293 h 7186794"/>
              <a:gd name="connsiteX2041" fmla="*/ 5649472 w 10659768"/>
              <a:gd name="connsiteY2041" fmla="*/ 3734984 h 7186794"/>
              <a:gd name="connsiteX2042" fmla="*/ 5652373 w 10659768"/>
              <a:gd name="connsiteY2042" fmla="*/ 3734088 h 7186794"/>
              <a:gd name="connsiteX2043" fmla="*/ 5647590 w 10659768"/>
              <a:gd name="connsiteY2043" fmla="*/ 3722392 h 7186794"/>
              <a:gd name="connsiteX2044" fmla="*/ 5623205 w 10659768"/>
              <a:gd name="connsiteY2044" fmla="*/ 3697492 h 7186794"/>
              <a:gd name="connsiteX2045" fmla="*/ 5604362 w 10659768"/>
              <a:gd name="connsiteY2045" fmla="*/ 3660394 h 7186794"/>
              <a:gd name="connsiteX2046" fmla="*/ 5598267 w 10659768"/>
              <a:gd name="connsiteY2046" fmla="*/ 3554687 h 7186794"/>
              <a:gd name="connsiteX2047" fmla="*/ 5579424 w 10659768"/>
              <a:gd name="connsiteY2047" fmla="*/ 3518155 h 7186794"/>
              <a:gd name="connsiteX2048" fmla="*/ 5579424 w 10659768"/>
              <a:gd name="connsiteY2048" fmla="*/ 3474981 h 7186794"/>
              <a:gd name="connsiteX2049" fmla="*/ 5548392 w 10659768"/>
              <a:gd name="connsiteY2049" fmla="*/ 3425166 h 7186794"/>
              <a:gd name="connsiteX2050" fmla="*/ 5517142 w 10659768"/>
              <a:gd name="connsiteY2050" fmla="*/ 3402603 h 7186794"/>
              <a:gd name="connsiteX2051" fmla="*/ 5490696 w 10659768"/>
              <a:gd name="connsiteY2051" fmla="*/ 3389812 h 7186794"/>
              <a:gd name="connsiteX2052" fmla="*/ 5496483 w 10659768"/>
              <a:gd name="connsiteY2052" fmla="*/ 3394878 h 7186794"/>
              <a:gd name="connsiteX2053" fmla="*/ 5497954 w 10659768"/>
              <a:gd name="connsiteY2053" fmla="*/ 3395063 h 7186794"/>
              <a:gd name="connsiteX2054" fmla="*/ 5492650 w 10659768"/>
              <a:gd name="connsiteY2054" fmla="*/ 3390426 h 7186794"/>
              <a:gd name="connsiteX2055" fmla="*/ 2227665 w 10659768"/>
              <a:gd name="connsiteY2055" fmla="*/ 3384867 h 7186794"/>
              <a:gd name="connsiteX2056" fmla="*/ 2233704 w 10659768"/>
              <a:gd name="connsiteY2056" fmla="*/ 3384867 h 7186794"/>
              <a:gd name="connsiteX2057" fmla="*/ 2252370 w 10659768"/>
              <a:gd name="connsiteY2057" fmla="*/ 3409229 h 7186794"/>
              <a:gd name="connsiteX2058" fmla="*/ 2258409 w 10659768"/>
              <a:gd name="connsiteY2058" fmla="*/ 3421964 h 7186794"/>
              <a:gd name="connsiteX2059" fmla="*/ 2271035 w 10659768"/>
              <a:gd name="connsiteY2059" fmla="*/ 3459062 h 7186794"/>
              <a:gd name="connsiteX2060" fmla="*/ 2301777 w 10659768"/>
              <a:gd name="connsiteY2060" fmla="*/ 3496712 h 7186794"/>
              <a:gd name="connsiteX2061" fmla="*/ 2295739 w 10659768"/>
              <a:gd name="connsiteY2061" fmla="*/ 3514985 h 7186794"/>
              <a:gd name="connsiteX2062" fmla="*/ 2277074 w 10659768"/>
              <a:gd name="connsiteY2062" fmla="*/ 3521075 h 7186794"/>
              <a:gd name="connsiteX2063" fmla="*/ 2240292 w 10659768"/>
              <a:gd name="connsiteY2063" fmla="*/ 3490068 h 7186794"/>
              <a:gd name="connsiteX2064" fmla="*/ 2227665 w 10659768"/>
              <a:gd name="connsiteY2064" fmla="*/ 3477887 h 7186794"/>
              <a:gd name="connsiteX2065" fmla="*/ 2209550 w 10659768"/>
              <a:gd name="connsiteY2065" fmla="*/ 3459062 h 7186794"/>
              <a:gd name="connsiteX2066" fmla="*/ 2221627 w 10659768"/>
              <a:gd name="connsiteY2066" fmla="*/ 3390958 h 7186794"/>
              <a:gd name="connsiteX2067" fmla="*/ 2227665 w 10659768"/>
              <a:gd name="connsiteY2067" fmla="*/ 3384867 h 7186794"/>
              <a:gd name="connsiteX2068" fmla="*/ 1627136 w 10659768"/>
              <a:gd name="connsiteY2068" fmla="*/ 3345792 h 7186794"/>
              <a:gd name="connsiteX2069" fmla="*/ 1664073 w 10659768"/>
              <a:gd name="connsiteY2069" fmla="*/ 3357732 h 7186794"/>
              <a:gd name="connsiteX2070" fmla="*/ 1670688 w 10659768"/>
              <a:gd name="connsiteY2070" fmla="*/ 3382153 h 7186794"/>
              <a:gd name="connsiteX2071" fmla="*/ 1651944 w 10659768"/>
              <a:gd name="connsiteY2071" fmla="*/ 3394092 h 7186794"/>
              <a:gd name="connsiteX2072" fmla="*/ 1633200 w 10659768"/>
              <a:gd name="connsiteY2072" fmla="*/ 3388123 h 7186794"/>
              <a:gd name="connsiteX2073" fmla="*/ 1621071 w 10659768"/>
              <a:gd name="connsiteY2073" fmla="*/ 3376183 h 7186794"/>
              <a:gd name="connsiteX2074" fmla="*/ 1608943 w 10659768"/>
              <a:gd name="connsiteY2074" fmla="*/ 3363701 h 7186794"/>
              <a:gd name="connsiteX2075" fmla="*/ 1615007 w 10659768"/>
              <a:gd name="connsiteY2075" fmla="*/ 3351762 h 7186794"/>
              <a:gd name="connsiteX2076" fmla="*/ 1627136 w 10659768"/>
              <a:gd name="connsiteY2076" fmla="*/ 3345792 h 7186794"/>
              <a:gd name="connsiteX2077" fmla="*/ 5964242 w 10659768"/>
              <a:gd name="connsiteY2077" fmla="*/ 3345167 h 7186794"/>
              <a:gd name="connsiteX2078" fmla="*/ 5957968 w 10659768"/>
              <a:gd name="connsiteY2078" fmla="*/ 3349701 h 7186794"/>
              <a:gd name="connsiteX2079" fmla="*/ 5951161 w 10659768"/>
              <a:gd name="connsiteY2079" fmla="*/ 3352326 h 7186794"/>
              <a:gd name="connsiteX2080" fmla="*/ 5930086 w 10659768"/>
              <a:gd name="connsiteY2080" fmla="*/ 3354948 h 7186794"/>
              <a:gd name="connsiteX2081" fmla="*/ 5908628 w 10659768"/>
              <a:gd name="connsiteY2081" fmla="*/ 3350985 h 7186794"/>
              <a:gd name="connsiteX2082" fmla="*/ 5898772 w 10659768"/>
              <a:gd name="connsiteY2082" fmla="*/ 3355259 h 7186794"/>
              <a:gd name="connsiteX2083" fmla="*/ 5898038 w 10659768"/>
              <a:gd name="connsiteY2083" fmla="*/ 3357750 h 7186794"/>
              <a:gd name="connsiteX2084" fmla="*/ 5906381 w 10659768"/>
              <a:gd name="connsiteY2084" fmla="*/ 3354123 h 7186794"/>
              <a:gd name="connsiteX2085" fmla="*/ 5936608 w 10659768"/>
              <a:gd name="connsiteY2085" fmla="*/ 3357938 h 7186794"/>
              <a:gd name="connsiteX2086" fmla="*/ 5951161 w 10659768"/>
              <a:gd name="connsiteY2086" fmla="*/ 3352326 h 7186794"/>
              <a:gd name="connsiteX2087" fmla="*/ 5954995 w 10659768"/>
              <a:gd name="connsiteY2087" fmla="*/ 3351849 h 7186794"/>
              <a:gd name="connsiteX2088" fmla="*/ 5957968 w 10659768"/>
              <a:gd name="connsiteY2088" fmla="*/ 3349701 h 7186794"/>
              <a:gd name="connsiteX2089" fmla="*/ 5962273 w 10659768"/>
              <a:gd name="connsiteY2089" fmla="*/ 3348040 h 7186794"/>
              <a:gd name="connsiteX2090" fmla="*/ 6010457 w 10659768"/>
              <a:gd name="connsiteY2090" fmla="*/ 3319051 h 7186794"/>
              <a:gd name="connsiteX2091" fmla="*/ 6004676 w 10659768"/>
              <a:gd name="connsiteY2091" fmla="*/ 3325420 h 7186794"/>
              <a:gd name="connsiteX2092" fmla="*/ 5995638 w 10659768"/>
              <a:gd name="connsiteY2092" fmla="*/ 3326085 h 7186794"/>
              <a:gd name="connsiteX2093" fmla="*/ 5977625 w 10659768"/>
              <a:gd name="connsiteY2093" fmla="*/ 3325948 h 7186794"/>
              <a:gd name="connsiteX2094" fmla="*/ 5975585 w 10659768"/>
              <a:gd name="connsiteY2094" fmla="*/ 3328917 h 7186794"/>
              <a:gd name="connsiteX2095" fmla="*/ 5983900 w 10659768"/>
              <a:gd name="connsiteY2095" fmla="*/ 3324978 h 7186794"/>
              <a:gd name="connsiteX2096" fmla="*/ 5993255 w 10659768"/>
              <a:gd name="connsiteY2096" fmla="*/ 3329200 h 7186794"/>
              <a:gd name="connsiteX2097" fmla="*/ 6010270 w 10659768"/>
              <a:gd name="connsiteY2097" fmla="*/ 3319721 h 7186794"/>
              <a:gd name="connsiteX2098" fmla="*/ 5360214 w 10659768"/>
              <a:gd name="connsiteY2098" fmla="*/ 3299154 h 7186794"/>
              <a:gd name="connsiteX2099" fmla="*/ 5359985 w 10659768"/>
              <a:gd name="connsiteY2099" fmla="*/ 3299208 h 7186794"/>
              <a:gd name="connsiteX2100" fmla="*/ 5366474 w 10659768"/>
              <a:gd name="connsiteY2100" fmla="*/ 3302577 h 7186794"/>
              <a:gd name="connsiteX2101" fmla="*/ 5378636 w 10659768"/>
              <a:gd name="connsiteY2101" fmla="*/ 3346337 h 7186794"/>
              <a:gd name="connsiteX2102" fmla="*/ 5409621 w 10659768"/>
              <a:gd name="connsiteY2102" fmla="*/ 3370713 h 7186794"/>
              <a:gd name="connsiteX2103" fmla="*/ 5421585 w 10659768"/>
              <a:gd name="connsiteY2103" fmla="*/ 3387192 h 7186794"/>
              <a:gd name="connsiteX2104" fmla="*/ 5423221 w 10659768"/>
              <a:gd name="connsiteY2104" fmla="*/ 3387342 h 7186794"/>
              <a:gd name="connsiteX2105" fmla="*/ 5411768 w 10659768"/>
              <a:gd name="connsiteY2105" fmla="*/ 3371592 h 7186794"/>
              <a:gd name="connsiteX2106" fmla="*/ 5380753 w 10659768"/>
              <a:gd name="connsiteY2106" fmla="*/ 3347230 h 7186794"/>
              <a:gd name="connsiteX2107" fmla="*/ 5368557 w 10659768"/>
              <a:gd name="connsiteY2107" fmla="*/ 3303481 h 7186794"/>
              <a:gd name="connsiteX2108" fmla="*/ 5360214 w 10659768"/>
              <a:gd name="connsiteY2108" fmla="*/ 3299154 h 7186794"/>
              <a:gd name="connsiteX2109" fmla="*/ 5300976 w 10659768"/>
              <a:gd name="connsiteY2109" fmla="*/ 3297381 h 7186794"/>
              <a:gd name="connsiteX2110" fmla="*/ 5298785 w 10659768"/>
              <a:gd name="connsiteY2110" fmla="*/ 3297544 h 7186794"/>
              <a:gd name="connsiteX2111" fmla="*/ 5298306 w 10659768"/>
              <a:gd name="connsiteY2111" fmla="*/ 3300274 h 7186794"/>
              <a:gd name="connsiteX2112" fmla="*/ 5300219 w 10659768"/>
              <a:gd name="connsiteY2112" fmla="*/ 3308814 h 7186794"/>
              <a:gd name="connsiteX2113" fmla="*/ 5300217 w 10659768"/>
              <a:gd name="connsiteY2113" fmla="*/ 3309016 h 7186794"/>
              <a:gd name="connsiteX2114" fmla="*/ 5300303 w 10659768"/>
              <a:gd name="connsiteY2114" fmla="*/ 3309186 h 7186794"/>
              <a:gd name="connsiteX2115" fmla="*/ 5301541 w 10659768"/>
              <a:gd name="connsiteY2115" fmla="*/ 3314712 h 7186794"/>
              <a:gd name="connsiteX2116" fmla="*/ 5303098 w 10659768"/>
              <a:gd name="connsiteY2116" fmla="*/ 3314720 h 7186794"/>
              <a:gd name="connsiteX2117" fmla="*/ 5300303 w 10659768"/>
              <a:gd name="connsiteY2117" fmla="*/ 3309186 h 7186794"/>
              <a:gd name="connsiteX2118" fmla="*/ 5300219 w 10659768"/>
              <a:gd name="connsiteY2118" fmla="*/ 3308814 h 7186794"/>
              <a:gd name="connsiteX2119" fmla="*/ 5300310 w 10659768"/>
              <a:gd name="connsiteY2119" fmla="*/ 3301173 h 7186794"/>
              <a:gd name="connsiteX2120" fmla="*/ 5300976 w 10659768"/>
              <a:gd name="connsiteY2120" fmla="*/ 3297381 h 7186794"/>
              <a:gd name="connsiteX2121" fmla="*/ 2084877 w 10659768"/>
              <a:gd name="connsiteY2121" fmla="*/ 3289623 h 7186794"/>
              <a:gd name="connsiteX2122" fmla="*/ 2103621 w 10659768"/>
              <a:gd name="connsiteY2122" fmla="*/ 3308438 h 7186794"/>
              <a:gd name="connsiteX2123" fmla="*/ 2109686 w 10659768"/>
              <a:gd name="connsiteY2123" fmla="*/ 3321167 h 7186794"/>
              <a:gd name="connsiteX2124" fmla="*/ 2116301 w 10659768"/>
              <a:gd name="connsiteY2124" fmla="*/ 3358245 h 7186794"/>
              <a:gd name="connsiteX2125" fmla="*/ 2109686 w 10659768"/>
              <a:gd name="connsiteY2125" fmla="*/ 3370420 h 7186794"/>
              <a:gd name="connsiteX2126" fmla="*/ 2091492 w 10659768"/>
              <a:gd name="connsiteY2126" fmla="*/ 3401410 h 7186794"/>
              <a:gd name="connsiteX2127" fmla="*/ 2084877 w 10659768"/>
              <a:gd name="connsiteY2127" fmla="*/ 3401410 h 7186794"/>
              <a:gd name="connsiteX2128" fmla="*/ 2066684 w 10659768"/>
              <a:gd name="connsiteY2128" fmla="*/ 3352158 h 7186794"/>
              <a:gd name="connsiteX2129" fmla="*/ 2066684 w 10659768"/>
              <a:gd name="connsiteY2129" fmla="*/ 3333342 h 7186794"/>
              <a:gd name="connsiteX2130" fmla="*/ 2066684 w 10659768"/>
              <a:gd name="connsiteY2130" fmla="*/ 3296264 h 7186794"/>
              <a:gd name="connsiteX2131" fmla="*/ 2084877 w 10659768"/>
              <a:gd name="connsiteY2131" fmla="*/ 3289623 h 7186794"/>
              <a:gd name="connsiteX2132" fmla="*/ 5490923 w 10659768"/>
              <a:gd name="connsiteY2132" fmla="*/ 3279528 h 7186794"/>
              <a:gd name="connsiteX2133" fmla="*/ 5490361 w 10659768"/>
              <a:gd name="connsiteY2133" fmla="*/ 3280913 h 7186794"/>
              <a:gd name="connsiteX2134" fmla="*/ 5504835 w 10659768"/>
              <a:gd name="connsiteY2134" fmla="*/ 3297381 h 7186794"/>
              <a:gd name="connsiteX2135" fmla="*/ 5514402 w 10659768"/>
              <a:gd name="connsiteY2135" fmla="*/ 3321548 h 7186794"/>
              <a:gd name="connsiteX2136" fmla="*/ 5514997 w 10659768"/>
              <a:gd name="connsiteY2136" fmla="*/ 3315986 h 7186794"/>
              <a:gd name="connsiteX2137" fmla="*/ 5504602 w 10659768"/>
              <a:gd name="connsiteY2137" fmla="*/ 3295094 h 7186794"/>
              <a:gd name="connsiteX2138" fmla="*/ 4704752 w 10659768"/>
              <a:gd name="connsiteY2138" fmla="*/ 3278541 h 7186794"/>
              <a:gd name="connsiteX2139" fmla="*/ 4719120 w 10659768"/>
              <a:gd name="connsiteY2139" fmla="*/ 3286297 h 7186794"/>
              <a:gd name="connsiteX2140" fmla="*/ 4746016 w 10659768"/>
              <a:gd name="connsiteY2140" fmla="*/ 3319802 h 7186794"/>
              <a:gd name="connsiteX2141" fmla="*/ 4747033 w 10659768"/>
              <a:gd name="connsiteY2141" fmla="*/ 3319892 h 7186794"/>
              <a:gd name="connsiteX2142" fmla="*/ 4733652 w 10659768"/>
              <a:gd name="connsiteY2142" fmla="*/ 3305008 h 7186794"/>
              <a:gd name="connsiteX2143" fmla="*/ 4704913 w 10659768"/>
              <a:gd name="connsiteY2143" fmla="*/ 3278565 h 7186794"/>
              <a:gd name="connsiteX2144" fmla="*/ 6086300 w 10659768"/>
              <a:gd name="connsiteY2144" fmla="*/ 3273019 h 7186794"/>
              <a:gd name="connsiteX2145" fmla="*/ 6084162 w 10659768"/>
              <a:gd name="connsiteY2145" fmla="*/ 3275508 h 7186794"/>
              <a:gd name="connsiteX2146" fmla="*/ 6077178 w 10659768"/>
              <a:gd name="connsiteY2146" fmla="*/ 3276365 h 7186794"/>
              <a:gd name="connsiteX2147" fmla="*/ 6072718 w 10659768"/>
              <a:gd name="connsiteY2147" fmla="*/ 3280038 h 7186794"/>
              <a:gd name="connsiteX2148" fmla="*/ 6072294 w 10659768"/>
              <a:gd name="connsiteY2148" fmla="*/ 3280106 h 7186794"/>
              <a:gd name="connsiteX2149" fmla="*/ 6071247 w 10659768"/>
              <a:gd name="connsiteY2149" fmla="*/ 3281250 h 7186794"/>
              <a:gd name="connsiteX2150" fmla="*/ 6069898 w 10659768"/>
              <a:gd name="connsiteY2150" fmla="*/ 3282361 h 7186794"/>
              <a:gd name="connsiteX2151" fmla="*/ 6038866 w 10659768"/>
              <a:gd name="connsiteY2151" fmla="*/ 3295094 h 7186794"/>
              <a:gd name="connsiteX2152" fmla="*/ 6025147 w 10659768"/>
              <a:gd name="connsiteY2152" fmla="*/ 3282430 h 7186794"/>
              <a:gd name="connsiteX2153" fmla="*/ 6022773 w 10659768"/>
              <a:gd name="connsiteY2153" fmla="*/ 3285557 h 7186794"/>
              <a:gd name="connsiteX2154" fmla="*/ 6036420 w 10659768"/>
              <a:gd name="connsiteY2154" fmla="*/ 3298176 h 7186794"/>
              <a:gd name="connsiteX2155" fmla="*/ 6067411 w 10659768"/>
              <a:gd name="connsiteY2155" fmla="*/ 3285437 h 7186794"/>
              <a:gd name="connsiteX2156" fmla="*/ 6071247 w 10659768"/>
              <a:gd name="connsiteY2156" fmla="*/ 3281250 h 7186794"/>
              <a:gd name="connsiteX2157" fmla="*/ 6072718 w 10659768"/>
              <a:gd name="connsiteY2157" fmla="*/ 3280038 h 7186794"/>
              <a:gd name="connsiteX2158" fmla="*/ 6077023 w 10659768"/>
              <a:gd name="connsiteY2158" fmla="*/ 3279345 h 7186794"/>
              <a:gd name="connsiteX2159" fmla="*/ 6086220 w 10659768"/>
              <a:gd name="connsiteY2159" fmla="*/ 3273253 h 7186794"/>
              <a:gd name="connsiteX2160" fmla="*/ 5214007 w 10659768"/>
              <a:gd name="connsiteY2160" fmla="*/ 3260285 h 7186794"/>
              <a:gd name="connsiteX2161" fmla="*/ 5213056 w 10659768"/>
              <a:gd name="connsiteY2161" fmla="*/ 3260533 h 7186794"/>
              <a:gd name="connsiteX2162" fmla="*/ 5225050 w 10659768"/>
              <a:gd name="connsiteY2162" fmla="*/ 3275433 h 7186794"/>
              <a:gd name="connsiteX2163" fmla="*/ 5224291 w 10659768"/>
              <a:gd name="connsiteY2163" fmla="*/ 3296483 h 7186794"/>
              <a:gd name="connsiteX2164" fmla="*/ 5228163 w 10659768"/>
              <a:gd name="connsiteY2164" fmla="*/ 3310956 h 7186794"/>
              <a:gd name="connsiteX2165" fmla="*/ 5229754 w 10659768"/>
              <a:gd name="connsiteY2165" fmla="*/ 3310676 h 7186794"/>
              <a:gd name="connsiteX2166" fmla="*/ 5226192 w 10659768"/>
              <a:gd name="connsiteY2166" fmla="*/ 3297381 h 7186794"/>
              <a:gd name="connsiteX2167" fmla="*/ 5214007 w 10659768"/>
              <a:gd name="connsiteY2167" fmla="*/ 3260285 h 7186794"/>
              <a:gd name="connsiteX2168" fmla="*/ 5489851 w 10659768"/>
              <a:gd name="connsiteY2168" fmla="*/ 3224537 h 7186794"/>
              <a:gd name="connsiteX2169" fmla="*/ 5490077 w 10659768"/>
              <a:gd name="connsiteY2169" fmla="*/ 3226798 h 7186794"/>
              <a:gd name="connsiteX2170" fmla="*/ 5498737 w 10659768"/>
              <a:gd name="connsiteY2170" fmla="*/ 3229270 h 7186794"/>
              <a:gd name="connsiteX2171" fmla="*/ 5508478 w 10659768"/>
              <a:gd name="connsiteY2171" fmla="*/ 3228661 h 7186794"/>
              <a:gd name="connsiteX2172" fmla="*/ 5510058 w 10659768"/>
              <a:gd name="connsiteY2172" fmla="*/ 3233588 h 7186794"/>
              <a:gd name="connsiteX2173" fmla="*/ 5510356 w 10659768"/>
              <a:gd name="connsiteY2173" fmla="*/ 3232958 h 7186794"/>
              <a:gd name="connsiteX2174" fmla="*/ 5498508 w 10659768"/>
              <a:gd name="connsiteY2174" fmla="*/ 3227005 h 7186794"/>
              <a:gd name="connsiteX2175" fmla="*/ 6095149 w 10659768"/>
              <a:gd name="connsiteY2175" fmla="*/ 3208157 h 7186794"/>
              <a:gd name="connsiteX2176" fmla="*/ 6076553 w 10659768"/>
              <a:gd name="connsiteY2176" fmla="*/ 3220363 h 7186794"/>
              <a:gd name="connsiteX2177" fmla="*/ 6067753 w 10659768"/>
              <a:gd name="connsiteY2177" fmla="*/ 3227491 h 7186794"/>
              <a:gd name="connsiteX2178" fmla="*/ 6068395 w 10659768"/>
              <a:gd name="connsiteY2178" fmla="*/ 3227995 h 7186794"/>
              <a:gd name="connsiteX2179" fmla="*/ 6074047 w 10659768"/>
              <a:gd name="connsiteY2179" fmla="*/ 3223407 h 7186794"/>
              <a:gd name="connsiteX2180" fmla="*/ 6093830 w 10659768"/>
              <a:gd name="connsiteY2180" fmla="*/ 3210385 h 7186794"/>
              <a:gd name="connsiteX2181" fmla="*/ 4829972 w 10659768"/>
              <a:gd name="connsiteY2181" fmla="*/ 3207622 h 7186794"/>
              <a:gd name="connsiteX2182" fmla="*/ 4829701 w 10659768"/>
              <a:gd name="connsiteY2182" fmla="*/ 3207872 h 7186794"/>
              <a:gd name="connsiteX2183" fmla="*/ 4837244 w 10659768"/>
              <a:gd name="connsiteY2183" fmla="*/ 3221341 h 7186794"/>
              <a:gd name="connsiteX2184" fmla="*/ 4852191 w 10659768"/>
              <a:gd name="connsiteY2184" fmla="*/ 3234562 h 7186794"/>
              <a:gd name="connsiteX2185" fmla="*/ 4883186 w 10659768"/>
              <a:gd name="connsiteY2185" fmla="*/ 3283851 h 7186794"/>
              <a:gd name="connsiteX2186" fmla="*/ 4883186 w 10659768"/>
              <a:gd name="connsiteY2186" fmla="*/ 3352510 h 7186794"/>
              <a:gd name="connsiteX2187" fmla="*/ 4914197 w 10659768"/>
              <a:gd name="connsiteY2187" fmla="*/ 3438897 h 7186794"/>
              <a:gd name="connsiteX2188" fmla="*/ 4900398 w 10659768"/>
              <a:gd name="connsiteY2188" fmla="*/ 3446229 h 7186794"/>
              <a:gd name="connsiteX2189" fmla="*/ 4900613 w 10659768"/>
              <a:gd name="connsiteY2189" fmla="*/ 3446232 h 7186794"/>
              <a:gd name="connsiteX2190" fmla="*/ 4914473 w 10659768"/>
              <a:gd name="connsiteY2190" fmla="*/ 3438849 h 7186794"/>
              <a:gd name="connsiteX2191" fmla="*/ 4883498 w 10659768"/>
              <a:gd name="connsiteY2191" fmla="*/ 3352431 h 7186794"/>
              <a:gd name="connsiteX2192" fmla="*/ 4883498 w 10659768"/>
              <a:gd name="connsiteY2192" fmla="*/ 3283743 h 7186794"/>
              <a:gd name="connsiteX2193" fmla="*/ 4852513 w 10659768"/>
              <a:gd name="connsiteY2193" fmla="*/ 3234441 h 7186794"/>
              <a:gd name="connsiteX2194" fmla="*/ 4837577 w 10659768"/>
              <a:gd name="connsiteY2194" fmla="*/ 3221215 h 7186794"/>
              <a:gd name="connsiteX2195" fmla="*/ 5118367 w 10659768"/>
              <a:gd name="connsiteY2195" fmla="*/ 3206914 h 7186794"/>
              <a:gd name="connsiteX2196" fmla="*/ 5131346 w 10659768"/>
              <a:gd name="connsiteY2196" fmla="*/ 3215607 h 7186794"/>
              <a:gd name="connsiteX2197" fmla="*/ 5175052 w 10659768"/>
              <a:gd name="connsiteY2197" fmla="*/ 3271556 h 7186794"/>
              <a:gd name="connsiteX2198" fmla="*/ 5175803 w 10659768"/>
              <a:gd name="connsiteY2198" fmla="*/ 3271199 h 7186794"/>
              <a:gd name="connsiteX2199" fmla="*/ 5170913 w 10659768"/>
              <a:gd name="connsiteY2199" fmla="*/ 3265518 h 7186794"/>
              <a:gd name="connsiteX2200" fmla="*/ 5133125 w 10659768"/>
              <a:gd name="connsiteY2200" fmla="*/ 3216535 h 7186794"/>
              <a:gd name="connsiteX2201" fmla="*/ 5119329 w 10659768"/>
              <a:gd name="connsiteY2201" fmla="*/ 3207310 h 7186794"/>
              <a:gd name="connsiteX2202" fmla="*/ 3275367 w 10659768"/>
              <a:gd name="connsiteY2202" fmla="*/ 3206443 h 7186794"/>
              <a:gd name="connsiteX2203" fmla="*/ 3275396 w 10659768"/>
              <a:gd name="connsiteY2203" fmla="*/ 3206452 h 7186794"/>
              <a:gd name="connsiteX2204" fmla="*/ 3288796 w 10659768"/>
              <a:gd name="connsiteY2204" fmla="*/ 3207368 h 7186794"/>
              <a:gd name="connsiteX2205" fmla="*/ 3288724 w 10659768"/>
              <a:gd name="connsiteY2205" fmla="*/ 3207358 h 7186794"/>
              <a:gd name="connsiteX2206" fmla="*/ 4579216 w 10659768"/>
              <a:gd name="connsiteY2206" fmla="*/ 3145271 h 7186794"/>
              <a:gd name="connsiteX2207" fmla="*/ 4585374 w 10659768"/>
              <a:gd name="connsiteY2207" fmla="*/ 3153711 h 7186794"/>
              <a:gd name="connsiteX2208" fmla="*/ 4622457 w 10659768"/>
              <a:gd name="connsiteY2208" fmla="*/ 3246739 h 7186794"/>
              <a:gd name="connsiteX2209" fmla="*/ 4662876 w 10659768"/>
              <a:gd name="connsiteY2209" fmla="*/ 3271589 h 7186794"/>
              <a:gd name="connsiteX2210" fmla="*/ 4663248 w 10659768"/>
              <a:gd name="connsiteY2210" fmla="*/ 3271646 h 7186794"/>
              <a:gd name="connsiteX2211" fmla="*/ 4624042 w 10659768"/>
              <a:gd name="connsiteY2211" fmla="*/ 3247550 h 7186794"/>
              <a:gd name="connsiteX2212" fmla="*/ 4586929 w 10659768"/>
              <a:gd name="connsiteY2212" fmla="*/ 3154506 h 7186794"/>
              <a:gd name="connsiteX2213" fmla="*/ 4580366 w 10659768"/>
              <a:gd name="connsiteY2213" fmla="*/ 3145512 h 7186794"/>
              <a:gd name="connsiteX2214" fmla="*/ 3246495 w 10659768"/>
              <a:gd name="connsiteY2214" fmla="*/ 3088563 h 7186794"/>
              <a:gd name="connsiteX2215" fmla="*/ 3233849 w 10659768"/>
              <a:gd name="connsiteY2215" fmla="*/ 3091503 h 7186794"/>
              <a:gd name="connsiteX2216" fmla="*/ 3234955 w 10659768"/>
              <a:gd name="connsiteY2216" fmla="*/ 3091846 h 7186794"/>
              <a:gd name="connsiteX2217" fmla="*/ 3248044 w 10659768"/>
              <a:gd name="connsiteY2217" fmla="*/ 3088806 h 7186794"/>
              <a:gd name="connsiteX2218" fmla="*/ 1967224 w 10659768"/>
              <a:gd name="connsiteY2218" fmla="*/ 3086921 h 7186794"/>
              <a:gd name="connsiteX2219" fmla="*/ 1985582 w 10659768"/>
              <a:gd name="connsiteY2219" fmla="*/ 3099223 h 7186794"/>
              <a:gd name="connsiteX2220" fmla="*/ 1985582 w 10659768"/>
              <a:gd name="connsiteY2220" fmla="*/ 3105374 h 7186794"/>
              <a:gd name="connsiteX2221" fmla="*/ 1998377 w 10659768"/>
              <a:gd name="connsiteY2221" fmla="*/ 3112084 h 7186794"/>
              <a:gd name="connsiteX2222" fmla="*/ 2035648 w 10659768"/>
              <a:gd name="connsiteY2222" fmla="*/ 3168004 h 7186794"/>
              <a:gd name="connsiteX2223" fmla="*/ 2029529 w 10659768"/>
              <a:gd name="connsiteY2223" fmla="*/ 3193168 h 7186794"/>
              <a:gd name="connsiteX2224" fmla="*/ 2016734 w 10659768"/>
              <a:gd name="connsiteY2224" fmla="*/ 3206029 h 7186794"/>
              <a:gd name="connsiteX2225" fmla="*/ 1992258 w 10659768"/>
              <a:gd name="connsiteY2225" fmla="*/ 3180865 h 7186794"/>
              <a:gd name="connsiteX2226" fmla="*/ 1960549 w 10659768"/>
              <a:gd name="connsiteY2226" fmla="*/ 3136689 h 7186794"/>
              <a:gd name="connsiteX2227" fmla="*/ 1954430 w 10659768"/>
              <a:gd name="connsiteY2227" fmla="*/ 3099223 h 7186794"/>
              <a:gd name="connsiteX2228" fmla="*/ 1967224 w 10659768"/>
              <a:gd name="connsiteY2228" fmla="*/ 3086921 h 7186794"/>
              <a:gd name="connsiteX2229" fmla="*/ 1452333 w 10659768"/>
              <a:gd name="connsiteY2229" fmla="*/ 3074710 h 7186794"/>
              <a:gd name="connsiteX2230" fmla="*/ 1458968 w 10659768"/>
              <a:gd name="connsiteY2230" fmla="*/ 3074710 h 7186794"/>
              <a:gd name="connsiteX2231" fmla="*/ 1458968 w 10659768"/>
              <a:gd name="connsiteY2231" fmla="*/ 3130005 h 7186794"/>
              <a:gd name="connsiteX2232" fmla="*/ 1452333 w 10659768"/>
              <a:gd name="connsiteY2232" fmla="*/ 3136087 h 7186794"/>
              <a:gd name="connsiteX2233" fmla="*/ 1452333 w 10659768"/>
              <a:gd name="connsiteY2233" fmla="*/ 3191934 h 7186794"/>
              <a:gd name="connsiteX2234" fmla="*/ 1458968 w 10659768"/>
              <a:gd name="connsiteY2234" fmla="*/ 3204652 h 7186794"/>
              <a:gd name="connsiteX2235" fmla="*/ 1477213 w 10659768"/>
              <a:gd name="connsiteY2235" fmla="*/ 3229533 h 7186794"/>
              <a:gd name="connsiteX2236" fmla="*/ 1489930 w 10659768"/>
              <a:gd name="connsiteY2236" fmla="*/ 3253864 h 7186794"/>
              <a:gd name="connsiteX2237" fmla="*/ 1489930 w 10659768"/>
              <a:gd name="connsiteY2237" fmla="*/ 3260500 h 7186794"/>
              <a:gd name="connsiteX2238" fmla="*/ 1526975 w 10659768"/>
              <a:gd name="connsiteY2238" fmla="*/ 3284830 h 7186794"/>
              <a:gd name="connsiteX2239" fmla="*/ 1539140 w 10659768"/>
              <a:gd name="connsiteY2239" fmla="*/ 3297548 h 7186794"/>
              <a:gd name="connsiteX2240" fmla="*/ 1576737 w 10659768"/>
              <a:gd name="connsiteY2240" fmla="*/ 3322429 h 7186794"/>
              <a:gd name="connsiteX2241" fmla="*/ 1588902 w 10659768"/>
              <a:gd name="connsiteY2241" fmla="*/ 3334593 h 7186794"/>
              <a:gd name="connsiteX2242" fmla="*/ 1601065 w 10659768"/>
              <a:gd name="connsiteY2242" fmla="*/ 3384359 h 7186794"/>
              <a:gd name="connsiteX2243" fmla="*/ 1588902 w 10659768"/>
              <a:gd name="connsiteY2243" fmla="*/ 3396526 h 7186794"/>
              <a:gd name="connsiteX2244" fmla="*/ 1576737 w 10659768"/>
              <a:gd name="connsiteY2244" fmla="*/ 3384359 h 7186794"/>
              <a:gd name="connsiteX2245" fmla="*/ 1514258 w 10659768"/>
              <a:gd name="connsiteY2245" fmla="*/ 3328511 h 7186794"/>
              <a:gd name="connsiteX2246" fmla="*/ 1477213 w 10659768"/>
              <a:gd name="connsiteY2246" fmla="*/ 3309712 h 7186794"/>
              <a:gd name="connsiteX2247" fmla="*/ 1471131 w 10659768"/>
              <a:gd name="connsiteY2247" fmla="*/ 3303630 h 7186794"/>
              <a:gd name="connsiteX2248" fmla="*/ 1434086 w 10659768"/>
              <a:gd name="connsiteY2248" fmla="*/ 3253864 h 7186794"/>
              <a:gd name="connsiteX2249" fmla="*/ 1409205 w 10659768"/>
              <a:gd name="connsiteY2249" fmla="*/ 3210734 h 7186794"/>
              <a:gd name="connsiteX2250" fmla="*/ 1384325 w 10659768"/>
              <a:gd name="connsiteY2250" fmla="*/ 3198570 h 7186794"/>
              <a:gd name="connsiteX2251" fmla="*/ 1397041 w 10659768"/>
              <a:gd name="connsiteY2251" fmla="*/ 3173686 h 7186794"/>
              <a:gd name="connsiteX2252" fmla="*/ 1415288 w 10659768"/>
              <a:gd name="connsiteY2252" fmla="*/ 3136087 h 7186794"/>
              <a:gd name="connsiteX2253" fmla="*/ 1452333 w 10659768"/>
              <a:gd name="connsiteY2253" fmla="*/ 3074710 h 7186794"/>
              <a:gd name="connsiteX2254" fmla="*/ 6328628 w 10659768"/>
              <a:gd name="connsiteY2254" fmla="*/ 3044646 h 7186794"/>
              <a:gd name="connsiteX2255" fmla="*/ 6319229 w 10659768"/>
              <a:gd name="connsiteY2255" fmla="*/ 3047810 h 7186794"/>
              <a:gd name="connsiteX2256" fmla="*/ 6305998 w 10659768"/>
              <a:gd name="connsiteY2256" fmla="*/ 3047117 h 7186794"/>
              <a:gd name="connsiteX2257" fmla="*/ 6175760 w 10659768"/>
              <a:gd name="connsiteY2257" fmla="*/ 3164456 h 7186794"/>
              <a:gd name="connsiteX2258" fmla="*/ 6138625 w 10659768"/>
              <a:gd name="connsiteY2258" fmla="*/ 3177189 h 7186794"/>
              <a:gd name="connsiteX2259" fmla="*/ 6124361 w 10659768"/>
              <a:gd name="connsiteY2259" fmla="*/ 3162324 h 7186794"/>
              <a:gd name="connsiteX2260" fmla="*/ 6122804 w 10659768"/>
              <a:gd name="connsiteY2260" fmla="*/ 3165308 h 7186794"/>
              <a:gd name="connsiteX2261" fmla="*/ 6126413 w 10659768"/>
              <a:gd name="connsiteY2261" fmla="*/ 3165300 h 7186794"/>
              <a:gd name="connsiteX2262" fmla="*/ 6136030 w 10659768"/>
              <a:gd name="connsiteY2262" fmla="*/ 3180199 h 7186794"/>
              <a:gd name="connsiteX2263" fmla="*/ 6173103 w 10659768"/>
              <a:gd name="connsiteY2263" fmla="*/ 3167442 h 7186794"/>
              <a:gd name="connsiteX2264" fmla="*/ 6303142 w 10659768"/>
              <a:gd name="connsiteY2264" fmla="*/ 3050004 h 7186794"/>
              <a:gd name="connsiteX2265" fmla="*/ 6326721 w 10659768"/>
              <a:gd name="connsiteY2265" fmla="*/ 3047203 h 7186794"/>
              <a:gd name="connsiteX2266" fmla="*/ 1968202 w 10659768"/>
              <a:gd name="connsiteY2266" fmla="*/ 3003887 h 7186794"/>
              <a:gd name="connsiteX2267" fmla="*/ 1992975 w 10659768"/>
              <a:gd name="connsiteY2267" fmla="*/ 3022992 h 7186794"/>
              <a:gd name="connsiteX2268" fmla="*/ 1999031 w 10659768"/>
              <a:gd name="connsiteY2268" fmla="*/ 3048279 h 7186794"/>
              <a:gd name="connsiteX2269" fmla="*/ 1974257 w 10659768"/>
              <a:gd name="connsiteY2269" fmla="*/ 3066822 h 7186794"/>
              <a:gd name="connsiteX2270" fmla="*/ 1968202 w 10659768"/>
              <a:gd name="connsiteY2270" fmla="*/ 3066822 h 7186794"/>
              <a:gd name="connsiteX2271" fmla="*/ 1955539 w 10659768"/>
              <a:gd name="connsiteY2271" fmla="*/ 3060641 h 7186794"/>
              <a:gd name="connsiteX2272" fmla="*/ 1949484 w 10659768"/>
              <a:gd name="connsiteY2272" fmla="*/ 3041536 h 7186794"/>
              <a:gd name="connsiteX2273" fmla="*/ 1949484 w 10659768"/>
              <a:gd name="connsiteY2273" fmla="*/ 3010068 h 7186794"/>
              <a:gd name="connsiteX2274" fmla="*/ 1968202 w 10659768"/>
              <a:gd name="connsiteY2274" fmla="*/ 3003887 h 7186794"/>
              <a:gd name="connsiteX2275" fmla="*/ 5533937 w 10659768"/>
              <a:gd name="connsiteY2275" fmla="*/ 2986642 h 7186794"/>
              <a:gd name="connsiteX2276" fmla="*/ 5533641 w 10659768"/>
              <a:gd name="connsiteY2276" fmla="*/ 2988507 h 7186794"/>
              <a:gd name="connsiteX2277" fmla="*/ 5554691 w 10659768"/>
              <a:gd name="connsiteY2277" fmla="*/ 2993350 h 7186794"/>
              <a:gd name="connsiteX2278" fmla="*/ 5585717 w 10659768"/>
              <a:gd name="connsiteY2278" fmla="*/ 3017712 h 7186794"/>
              <a:gd name="connsiteX2279" fmla="*/ 5610645 w 10659768"/>
              <a:gd name="connsiteY2279" fmla="*/ 3074213 h 7186794"/>
              <a:gd name="connsiteX2280" fmla="*/ 5641660 w 10659768"/>
              <a:gd name="connsiteY2280" fmla="*/ 3086394 h 7186794"/>
              <a:gd name="connsiteX2281" fmla="*/ 5678773 w 10659768"/>
              <a:gd name="connsiteY2281" fmla="*/ 3092476 h 7186794"/>
              <a:gd name="connsiteX2282" fmla="*/ 5703701 w 10659768"/>
              <a:gd name="connsiteY2282" fmla="*/ 3111310 h 7186794"/>
              <a:gd name="connsiteX2283" fmla="*/ 5708643 w 10659768"/>
              <a:gd name="connsiteY2283" fmla="*/ 3126251 h 7186794"/>
              <a:gd name="connsiteX2284" fmla="*/ 5709110 w 10659768"/>
              <a:gd name="connsiteY2284" fmla="*/ 3125852 h 7186794"/>
              <a:gd name="connsiteX2285" fmla="*/ 5703568 w 10659768"/>
              <a:gd name="connsiteY2285" fmla="*/ 3109115 h 7186794"/>
              <a:gd name="connsiteX2286" fmla="*/ 5678630 w 10659768"/>
              <a:gd name="connsiteY2286" fmla="*/ 3090291 h 7186794"/>
              <a:gd name="connsiteX2287" fmla="*/ 5641496 w 10659768"/>
              <a:gd name="connsiteY2287" fmla="*/ 3084200 h 7186794"/>
              <a:gd name="connsiteX2288" fmla="*/ 5610456 w 10659768"/>
              <a:gd name="connsiteY2288" fmla="*/ 3072033 h 7186794"/>
              <a:gd name="connsiteX2289" fmla="*/ 5585518 w 10659768"/>
              <a:gd name="connsiteY2289" fmla="*/ 3015575 h 7186794"/>
              <a:gd name="connsiteX2290" fmla="*/ 5554486 w 10659768"/>
              <a:gd name="connsiteY2290" fmla="*/ 2991210 h 7186794"/>
              <a:gd name="connsiteX2291" fmla="*/ 5540164 w 10659768"/>
              <a:gd name="connsiteY2291" fmla="*/ 2989982 h 7186794"/>
              <a:gd name="connsiteX2292" fmla="*/ 5494783 w 10659768"/>
              <a:gd name="connsiteY2292" fmla="*/ 2951590 h 7186794"/>
              <a:gd name="connsiteX2293" fmla="*/ 5495004 w 10659768"/>
              <a:gd name="connsiteY2293" fmla="*/ 2953689 h 7186794"/>
              <a:gd name="connsiteX2294" fmla="*/ 5511480 w 10659768"/>
              <a:gd name="connsiteY2294" fmla="*/ 2962335 h 7186794"/>
              <a:gd name="connsiteX2295" fmla="*/ 5530527 w 10659768"/>
              <a:gd name="connsiteY2295" fmla="*/ 2959296 h 7186794"/>
              <a:gd name="connsiteX2296" fmla="*/ 5535479 w 10659768"/>
              <a:gd name="connsiteY2296" fmla="*/ 2973427 h 7186794"/>
              <a:gd name="connsiteX2297" fmla="*/ 5535642 w 10659768"/>
              <a:gd name="connsiteY2297" fmla="*/ 2972401 h 7186794"/>
              <a:gd name="connsiteX2298" fmla="*/ 5511258 w 10659768"/>
              <a:gd name="connsiteY2298" fmla="*/ 2960219 h 7186794"/>
              <a:gd name="connsiteX2299" fmla="*/ 5500364 w 10659768"/>
              <a:gd name="connsiteY2299" fmla="*/ 2959657 h 7186794"/>
              <a:gd name="connsiteX2300" fmla="*/ 3296992 w 10659768"/>
              <a:gd name="connsiteY2300" fmla="*/ 2949000 h 7186794"/>
              <a:gd name="connsiteX2301" fmla="*/ 3295715 w 10659768"/>
              <a:gd name="connsiteY2301" fmla="*/ 2949076 h 7186794"/>
              <a:gd name="connsiteX2302" fmla="*/ 3301112 w 10659768"/>
              <a:gd name="connsiteY2302" fmla="*/ 2950923 h 7186794"/>
              <a:gd name="connsiteX2303" fmla="*/ 3350940 w 10659768"/>
              <a:gd name="connsiteY2303" fmla="*/ 2967656 h 7186794"/>
              <a:gd name="connsiteX2304" fmla="*/ 3400198 w 10659768"/>
              <a:gd name="connsiteY2304" fmla="*/ 2985936 h 7186794"/>
              <a:gd name="connsiteX2305" fmla="*/ 3400491 w 10659768"/>
              <a:gd name="connsiteY2305" fmla="*/ 2985776 h 7186794"/>
              <a:gd name="connsiteX2306" fmla="*/ 3395830 w 10659768"/>
              <a:gd name="connsiteY2306" fmla="*/ 2984223 h 7186794"/>
              <a:gd name="connsiteX2307" fmla="*/ 3352516 w 10659768"/>
              <a:gd name="connsiteY2307" fmla="*/ 2967955 h 7186794"/>
              <a:gd name="connsiteX2308" fmla="*/ 3296571 w 10659768"/>
              <a:gd name="connsiteY2308" fmla="*/ 2949140 h 7186794"/>
              <a:gd name="connsiteX2309" fmla="*/ 3302666 w 10659768"/>
              <a:gd name="connsiteY2309" fmla="*/ 2949140 h 7186794"/>
              <a:gd name="connsiteX2310" fmla="*/ 3302654 w 10659768"/>
              <a:gd name="connsiteY2310" fmla="*/ 2949000 h 7186794"/>
              <a:gd name="connsiteX2311" fmla="*/ 3302317 w 10659768"/>
              <a:gd name="connsiteY2311" fmla="*/ 2949000 h 7186794"/>
              <a:gd name="connsiteX2312" fmla="*/ 3296992 w 10659768"/>
              <a:gd name="connsiteY2312" fmla="*/ 2949000 h 7186794"/>
              <a:gd name="connsiteX2313" fmla="*/ 5467812 w 10659768"/>
              <a:gd name="connsiteY2313" fmla="*/ 2904715 h 7186794"/>
              <a:gd name="connsiteX2314" fmla="*/ 5467722 w 10659768"/>
              <a:gd name="connsiteY2314" fmla="*/ 2906404 h 7186794"/>
              <a:gd name="connsiteX2315" fmla="*/ 5475609 w 10659768"/>
              <a:gd name="connsiteY2315" fmla="*/ 2913610 h 7186794"/>
              <a:gd name="connsiteX2316" fmla="*/ 5487739 w 10659768"/>
              <a:gd name="connsiteY2316" fmla="*/ 2922193 h 7186794"/>
              <a:gd name="connsiteX2317" fmla="*/ 5489994 w 10659768"/>
              <a:gd name="connsiteY2317" fmla="*/ 2925586 h 7186794"/>
              <a:gd name="connsiteX2318" fmla="*/ 5492630 w 10659768"/>
              <a:gd name="connsiteY2318" fmla="*/ 2931277 h 7186794"/>
              <a:gd name="connsiteX2319" fmla="*/ 5492414 w 10659768"/>
              <a:gd name="connsiteY2319" fmla="*/ 2929228 h 7186794"/>
              <a:gd name="connsiteX2320" fmla="*/ 5489994 w 10659768"/>
              <a:gd name="connsiteY2320" fmla="*/ 2925586 h 7186794"/>
              <a:gd name="connsiteX2321" fmla="*/ 5488755 w 10659768"/>
              <a:gd name="connsiteY2321" fmla="*/ 2922912 h 7186794"/>
              <a:gd name="connsiteX2322" fmla="*/ 5487739 w 10659768"/>
              <a:gd name="connsiteY2322" fmla="*/ 2922193 h 7186794"/>
              <a:gd name="connsiteX2323" fmla="*/ 5484523 w 10659768"/>
              <a:gd name="connsiteY2323" fmla="*/ 2917355 h 7186794"/>
              <a:gd name="connsiteX2324" fmla="*/ 5471373 w 10659768"/>
              <a:gd name="connsiteY2324" fmla="*/ 2908984 h 7186794"/>
              <a:gd name="connsiteX2325" fmla="*/ 1949327 w 10659768"/>
              <a:gd name="connsiteY2325" fmla="*/ 2854914 h 7186794"/>
              <a:gd name="connsiteX2326" fmla="*/ 1961686 w 10659768"/>
              <a:gd name="connsiteY2326" fmla="*/ 2861095 h 7186794"/>
              <a:gd name="connsiteX2327" fmla="*/ 1974606 w 10659768"/>
              <a:gd name="connsiteY2327" fmla="*/ 2886382 h 7186794"/>
              <a:gd name="connsiteX2328" fmla="*/ 1949327 w 10659768"/>
              <a:gd name="connsiteY2328" fmla="*/ 2917849 h 7186794"/>
              <a:gd name="connsiteX2329" fmla="*/ 1943148 w 10659768"/>
              <a:gd name="connsiteY2329" fmla="*/ 2911668 h 7186794"/>
              <a:gd name="connsiteX2330" fmla="*/ 1930227 w 10659768"/>
              <a:gd name="connsiteY2330" fmla="*/ 2905487 h 7186794"/>
              <a:gd name="connsiteX2331" fmla="*/ 1917868 w 10659768"/>
              <a:gd name="connsiteY2331" fmla="*/ 2899306 h 7186794"/>
              <a:gd name="connsiteX2332" fmla="*/ 1924047 w 10659768"/>
              <a:gd name="connsiteY2332" fmla="*/ 2874019 h 7186794"/>
              <a:gd name="connsiteX2333" fmla="*/ 1930227 w 10659768"/>
              <a:gd name="connsiteY2333" fmla="*/ 2861095 h 7186794"/>
              <a:gd name="connsiteX2334" fmla="*/ 1949327 w 10659768"/>
              <a:gd name="connsiteY2334" fmla="*/ 2854914 h 7186794"/>
              <a:gd name="connsiteX2335" fmla="*/ 5452797 w 10659768"/>
              <a:gd name="connsiteY2335" fmla="*/ 2838110 h 7186794"/>
              <a:gd name="connsiteX2336" fmla="*/ 5452487 w 10659768"/>
              <a:gd name="connsiteY2336" fmla="*/ 2839535 h 7186794"/>
              <a:gd name="connsiteX2337" fmla="*/ 5467722 w 10659768"/>
              <a:gd name="connsiteY2337" fmla="*/ 2844375 h 7186794"/>
              <a:gd name="connsiteX2338" fmla="*/ 5481423 w 10659768"/>
              <a:gd name="connsiteY2338" fmla="*/ 2848564 h 7186794"/>
              <a:gd name="connsiteX2339" fmla="*/ 5482440 w 10659768"/>
              <a:gd name="connsiteY2339" fmla="*/ 2846890 h 7186794"/>
              <a:gd name="connsiteX2340" fmla="*/ 5467476 w 10659768"/>
              <a:gd name="connsiteY2340" fmla="*/ 2842330 h 7186794"/>
              <a:gd name="connsiteX2341" fmla="*/ 5456997 w 10659768"/>
              <a:gd name="connsiteY2341" fmla="*/ 2842808 h 7186794"/>
              <a:gd name="connsiteX2342" fmla="*/ 1856399 w 10659768"/>
              <a:gd name="connsiteY2342" fmla="*/ 2837817 h 7186794"/>
              <a:gd name="connsiteX2343" fmla="*/ 1875499 w 10659768"/>
              <a:gd name="connsiteY2343" fmla="*/ 2844425 h 7186794"/>
              <a:gd name="connsiteX2344" fmla="*/ 1894037 w 10659768"/>
              <a:gd name="connsiteY2344" fmla="*/ 2868656 h 7186794"/>
              <a:gd name="connsiteX2345" fmla="*/ 1887858 w 10659768"/>
              <a:gd name="connsiteY2345" fmla="*/ 2887380 h 7186794"/>
              <a:gd name="connsiteX2346" fmla="*/ 1875499 w 10659768"/>
              <a:gd name="connsiteY2346" fmla="*/ 2893437 h 7186794"/>
              <a:gd name="connsiteX2347" fmla="*/ 1837299 w 10659768"/>
              <a:gd name="connsiteY2347" fmla="*/ 2875265 h 7186794"/>
              <a:gd name="connsiteX2348" fmla="*/ 1837299 w 10659768"/>
              <a:gd name="connsiteY2348" fmla="*/ 2850483 h 7186794"/>
              <a:gd name="connsiteX2349" fmla="*/ 1856399 w 10659768"/>
              <a:gd name="connsiteY2349" fmla="*/ 2837817 h 7186794"/>
              <a:gd name="connsiteX2350" fmla="*/ 6106565 w 10659768"/>
              <a:gd name="connsiteY2350" fmla="*/ 2790961 h 7186794"/>
              <a:gd name="connsiteX2351" fmla="*/ 6103999 w 10659768"/>
              <a:gd name="connsiteY2351" fmla="*/ 2793392 h 7186794"/>
              <a:gd name="connsiteX2352" fmla="*/ 6104485 w 10659768"/>
              <a:gd name="connsiteY2352" fmla="*/ 2801293 h 7186794"/>
              <a:gd name="connsiteX2353" fmla="*/ 6104258 w 10659768"/>
              <a:gd name="connsiteY2353" fmla="*/ 2801697 h 7186794"/>
              <a:gd name="connsiteX2354" fmla="*/ 6105078 w 10659768"/>
              <a:gd name="connsiteY2354" fmla="*/ 2802061 h 7186794"/>
              <a:gd name="connsiteX2355" fmla="*/ 6107032 w 10659768"/>
              <a:gd name="connsiteY2355" fmla="*/ 2798590 h 7186794"/>
              <a:gd name="connsiteX2356" fmla="*/ 1844904 w 10659768"/>
              <a:gd name="connsiteY2356" fmla="*/ 2713267 h 7186794"/>
              <a:gd name="connsiteX2357" fmla="*/ 1869621 w 10659768"/>
              <a:gd name="connsiteY2357" fmla="*/ 2744246 h 7186794"/>
              <a:gd name="connsiteX2358" fmla="*/ 1838163 w 10659768"/>
              <a:gd name="connsiteY2358" fmla="*/ 2812842 h 7186794"/>
              <a:gd name="connsiteX2359" fmla="*/ 1831983 w 10659768"/>
              <a:gd name="connsiteY2359" fmla="*/ 2812842 h 7186794"/>
              <a:gd name="connsiteX2360" fmla="*/ 1812883 w 10659768"/>
              <a:gd name="connsiteY2360" fmla="*/ 2806757 h 7186794"/>
              <a:gd name="connsiteX2361" fmla="*/ 1812883 w 10659768"/>
              <a:gd name="connsiteY2361" fmla="*/ 2775778 h 7186794"/>
              <a:gd name="connsiteX2362" fmla="*/ 1819624 w 10659768"/>
              <a:gd name="connsiteY2362" fmla="*/ 2744246 h 7186794"/>
              <a:gd name="connsiteX2363" fmla="*/ 1825804 w 10659768"/>
              <a:gd name="connsiteY2363" fmla="*/ 2725990 h 7186794"/>
              <a:gd name="connsiteX2364" fmla="*/ 1844904 w 10659768"/>
              <a:gd name="connsiteY2364" fmla="*/ 2713267 h 7186794"/>
              <a:gd name="connsiteX2365" fmla="*/ 5357691 w 10659768"/>
              <a:gd name="connsiteY2365" fmla="*/ 2688604 h 7186794"/>
              <a:gd name="connsiteX2366" fmla="*/ 5356930 w 10659768"/>
              <a:gd name="connsiteY2366" fmla="*/ 2689318 h 7186794"/>
              <a:gd name="connsiteX2367" fmla="*/ 5455537 w 10659768"/>
              <a:gd name="connsiteY2367" fmla="*/ 2807278 h 7186794"/>
              <a:gd name="connsiteX2368" fmla="*/ 5460053 w 10659768"/>
              <a:gd name="connsiteY2368" fmla="*/ 2811790 h 7186794"/>
              <a:gd name="connsiteX2369" fmla="*/ 5459853 w 10659768"/>
              <a:gd name="connsiteY2369" fmla="*/ 2809800 h 7186794"/>
              <a:gd name="connsiteX2370" fmla="*/ 5455280 w 10659768"/>
              <a:gd name="connsiteY2370" fmla="*/ 2805232 h 7186794"/>
              <a:gd name="connsiteX2371" fmla="*/ 5389196 w 10659768"/>
              <a:gd name="connsiteY2371" fmla="*/ 2726255 h 7186794"/>
              <a:gd name="connsiteX2372" fmla="*/ 3985150 w 10659768"/>
              <a:gd name="connsiteY2372" fmla="*/ 2628807 h 7186794"/>
              <a:gd name="connsiteX2373" fmla="*/ 3984624 w 10659768"/>
              <a:gd name="connsiteY2373" fmla="*/ 2629203 h 7186794"/>
              <a:gd name="connsiteX2374" fmla="*/ 3990573 w 10659768"/>
              <a:gd name="connsiteY2374" fmla="*/ 2632444 h 7186794"/>
              <a:gd name="connsiteX2375" fmla="*/ 4008570 w 10659768"/>
              <a:gd name="connsiteY2375" fmla="*/ 2650924 h 7186794"/>
              <a:gd name="connsiteX2376" fmla="*/ 4010052 w 10659768"/>
              <a:gd name="connsiteY2376" fmla="*/ 2650813 h 7186794"/>
              <a:gd name="connsiteX2377" fmla="*/ 3992538 w 10659768"/>
              <a:gd name="connsiteY2377" fmla="*/ 2632833 h 7186794"/>
              <a:gd name="connsiteX2378" fmla="*/ 3985150 w 10659768"/>
              <a:gd name="connsiteY2378" fmla="*/ 2628807 h 7186794"/>
              <a:gd name="connsiteX2379" fmla="*/ 4078669 w 10659768"/>
              <a:gd name="connsiteY2379" fmla="*/ 2620313 h 7186794"/>
              <a:gd name="connsiteX2380" fmla="*/ 4078401 w 10659768"/>
              <a:gd name="connsiteY2380" fmla="*/ 2620436 h 7186794"/>
              <a:gd name="connsiteX2381" fmla="*/ 4097700 w 10659768"/>
              <a:gd name="connsiteY2381" fmla="*/ 2626178 h 7186794"/>
              <a:gd name="connsiteX2382" fmla="*/ 4138656 w 10659768"/>
              <a:gd name="connsiteY2382" fmla="*/ 2681933 h 7186794"/>
              <a:gd name="connsiteX2383" fmla="*/ 4156187 w 10659768"/>
              <a:gd name="connsiteY2383" fmla="*/ 2690526 h 7186794"/>
              <a:gd name="connsiteX2384" fmla="*/ 4157345 w 10659768"/>
              <a:gd name="connsiteY2384" fmla="*/ 2690449 h 7186794"/>
              <a:gd name="connsiteX2385" fmla="*/ 4140709 w 10659768"/>
              <a:gd name="connsiteY2385" fmla="*/ 2682307 h 7186794"/>
              <a:gd name="connsiteX2386" fmla="*/ 4078669 w 10659768"/>
              <a:gd name="connsiteY2386" fmla="*/ 2620313 h 7186794"/>
              <a:gd name="connsiteX2387" fmla="*/ 3823607 w 10659768"/>
              <a:gd name="connsiteY2387" fmla="*/ 2571150 h 7186794"/>
              <a:gd name="connsiteX2388" fmla="*/ 3827823 w 10659768"/>
              <a:gd name="connsiteY2388" fmla="*/ 2578037 h 7186794"/>
              <a:gd name="connsiteX2389" fmla="*/ 3834741 w 10659768"/>
              <a:gd name="connsiteY2389" fmla="*/ 2594994 h 7186794"/>
              <a:gd name="connsiteX2390" fmla="*/ 3890660 w 10659768"/>
              <a:gd name="connsiteY2390" fmla="*/ 2626556 h 7186794"/>
              <a:gd name="connsiteX2391" fmla="*/ 3904213 w 10659768"/>
              <a:gd name="connsiteY2391" fmla="*/ 2634140 h 7186794"/>
              <a:gd name="connsiteX2392" fmla="*/ 3917147 w 10659768"/>
              <a:gd name="connsiteY2392" fmla="*/ 2642131 h 7186794"/>
              <a:gd name="connsiteX2393" fmla="*/ 3934801 w 10659768"/>
              <a:gd name="connsiteY2393" fmla="*/ 2655772 h 7186794"/>
              <a:gd name="connsiteX2394" fmla="*/ 3964827 w 10659768"/>
              <a:gd name="connsiteY2394" fmla="*/ 2675845 h 7186794"/>
              <a:gd name="connsiteX2395" fmla="*/ 3965230 w 10659768"/>
              <a:gd name="connsiteY2395" fmla="*/ 2675476 h 7186794"/>
              <a:gd name="connsiteX2396" fmla="*/ 3954411 w 10659768"/>
              <a:gd name="connsiteY2396" fmla="*/ 2670239 h 7186794"/>
              <a:gd name="connsiteX2397" fmla="*/ 3926472 w 10659768"/>
              <a:gd name="connsiteY2397" fmla="*/ 2647892 h 7186794"/>
              <a:gd name="connsiteX2398" fmla="*/ 3917147 w 10659768"/>
              <a:gd name="connsiteY2398" fmla="*/ 2642131 h 7186794"/>
              <a:gd name="connsiteX2399" fmla="*/ 3913613 w 10659768"/>
              <a:gd name="connsiteY2399" fmla="*/ 2639400 h 7186794"/>
              <a:gd name="connsiteX2400" fmla="*/ 3904213 w 10659768"/>
              <a:gd name="connsiteY2400" fmla="*/ 2634140 h 7186794"/>
              <a:gd name="connsiteX2401" fmla="*/ 3892569 w 10659768"/>
              <a:gd name="connsiteY2401" fmla="*/ 2626946 h 7186794"/>
              <a:gd name="connsiteX2402" fmla="*/ 3836624 w 10659768"/>
              <a:gd name="connsiteY2402" fmla="*/ 2595396 h 7186794"/>
              <a:gd name="connsiteX2403" fmla="*/ 3825251 w 10659768"/>
              <a:gd name="connsiteY2403" fmla="*/ 2571183 h 7186794"/>
              <a:gd name="connsiteX2404" fmla="*/ 4474080 w 10659768"/>
              <a:gd name="connsiteY2404" fmla="*/ 2545984 h 7186794"/>
              <a:gd name="connsiteX2405" fmla="*/ 4475298 w 10659768"/>
              <a:gd name="connsiteY2405" fmla="*/ 2546593 h 7186794"/>
              <a:gd name="connsiteX2406" fmla="*/ 4585374 w 10659768"/>
              <a:gd name="connsiteY2406" fmla="*/ 2601635 h 7186794"/>
              <a:gd name="connsiteX2407" fmla="*/ 4635191 w 10659768"/>
              <a:gd name="connsiteY2407" fmla="*/ 2719031 h 7186794"/>
              <a:gd name="connsiteX2408" fmla="*/ 4604195 w 10659768"/>
              <a:gd name="connsiteY2408" fmla="*/ 2750592 h 7186794"/>
              <a:gd name="connsiteX2409" fmla="*/ 4597549 w 10659768"/>
              <a:gd name="connsiteY2409" fmla="*/ 2799881 h 7186794"/>
              <a:gd name="connsiteX2410" fmla="*/ 4591461 w 10659768"/>
              <a:gd name="connsiteY2410" fmla="*/ 2849708 h 7186794"/>
              <a:gd name="connsiteX2411" fmla="*/ 4610282 w 10659768"/>
              <a:gd name="connsiteY2411" fmla="*/ 2924470 h 7186794"/>
              <a:gd name="connsiteX2412" fmla="*/ 4585374 w 10659768"/>
              <a:gd name="connsiteY2412" fmla="*/ 2979848 h 7186794"/>
              <a:gd name="connsiteX2413" fmla="*/ 4566553 w 10659768"/>
              <a:gd name="connsiteY2413" fmla="*/ 3010857 h 7186794"/>
              <a:gd name="connsiteX2414" fmla="*/ 4573199 w 10659768"/>
              <a:gd name="connsiteY2414" fmla="*/ 3054595 h 7186794"/>
              <a:gd name="connsiteX2415" fmla="*/ 4560466 w 10659768"/>
              <a:gd name="connsiteY2415" fmla="*/ 3073428 h 7186794"/>
              <a:gd name="connsiteX2416" fmla="*/ 4554378 w 10659768"/>
              <a:gd name="connsiteY2416" fmla="*/ 3141534 h 7186794"/>
              <a:gd name="connsiteX2417" fmla="*/ 4555711 w 10659768"/>
              <a:gd name="connsiteY2417" fmla="*/ 3141647 h 7186794"/>
              <a:gd name="connsiteX2418" fmla="*/ 4552568 w 10659768"/>
              <a:gd name="connsiteY2418" fmla="*/ 3130589 h 7186794"/>
              <a:gd name="connsiteX2419" fmla="*/ 4562001 w 10659768"/>
              <a:gd name="connsiteY2419" fmla="*/ 3074213 h 7186794"/>
              <a:gd name="connsiteX2420" fmla="*/ 4574733 w 10659768"/>
              <a:gd name="connsiteY2420" fmla="*/ 3055379 h 7186794"/>
              <a:gd name="connsiteX2421" fmla="*/ 4568088 w 10659768"/>
              <a:gd name="connsiteY2421" fmla="*/ 3011630 h 7186794"/>
              <a:gd name="connsiteX2422" fmla="*/ 4586929 w 10659768"/>
              <a:gd name="connsiteY2422" fmla="*/ 2980615 h 7186794"/>
              <a:gd name="connsiteX2423" fmla="*/ 4611857 w 10659768"/>
              <a:gd name="connsiteY2423" fmla="*/ 2925238 h 7186794"/>
              <a:gd name="connsiteX2424" fmla="*/ 4593016 w 10659768"/>
              <a:gd name="connsiteY2424" fmla="*/ 2850474 h 7186794"/>
              <a:gd name="connsiteX2425" fmla="*/ 4599114 w 10659768"/>
              <a:gd name="connsiteY2425" fmla="*/ 2800626 h 7186794"/>
              <a:gd name="connsiteX2426" fmla="*/ 4605759 w 10659768"/>
              <a:gd name="connsiteY2426" fmla="*/ 2751347 h 7186794"/>
              <a:gd name="connsiteX2427" fmla="*/ 4636785 w 10659768"/>
              <a:gd name="connsiteY2427" fmla="*/ 2719780 h 7186794"/>
              <a:gd name="connsiteX2428" fmla="*/ 4586929 w 10659768"/>
              <a:gd name="connsiteY2428" fmla="*/ 2602372 h 7186794"/>
              <a:gd name="connsiteX2429" fmla="*/ 4475020 w 10659768"/>
              <a:gd name="connsiteY2429" fmla="*/ 2546442 h 7186794"/>
              <a:gd name="connsiteX2430" fmla="*/ 4474965 w 10659768"/>
              <a:gd name="connsiteY2430" fmla="*/ 2546052 h 7186794"/>
              <a:gd name="connsiteX2431" fmla="*/ 5517578 w 10659768"/>
              <a:gd name="connsiteY2431" fmla="*/ 2533708 h 7186794"/>
              <a:gd name="connsiteX2432" fmla="*/ 5517524 w 10659768"/>
              <a:gd name="connsiteY2432" fmla="*/ 2533761 h 7186794"/>
              <a:gd name="connsiteX2433" fmla="*/ 5518114 w 10659768"/>
              <a:gd name="connsiteY2433" fmla="*/ 2540455 h 7186794"/>
              <a:gd name="connsiteX2434" fmla="*/ 5518205 w 10659768"/>
              <a:gd name="connsiteY2434" fmla="*/ 2540838 h 7186794"/>
              <a:gd name="connsiteX2435" fmla="*/ 3718640 w 10659768"/>
              <a:gd name="connsiteY2435" fmla="*/ 2521220 h 7186794"/>
              <a:gd name="connsiteX2436" fmla="*/ 3718179 w 10659768"/>
              <a:gd name="connsiteY2436" fmla="*/ 2521236 h 7186794"/>
              <a:gd name="connsiteX2437" fmla="*/ 3735322 w 10659768"/>
              <a:gd name="connsiteY2437" fmla="*/ 2526794 h 7186794"/>
              <a:gd name="connsiteX2438" fmla="*/ 3778837 w 10659768"/>
              <a:gd name="connsiteY2438" fmla="*/ 2570626 h 7186794"/>
              <a:gd name="connsiteX2439" fmla="*/ 3786344 w 10659768"/>
              <a:gd name="connsiteY2439" fmla="*/ 2579196 h 7186794"/>
              <a:gd name="connsiteX2440" fmla="*/ 3787916 w 10659768"/>
              <a:gd name="connsiteY2440" fmla="*/ 2579278 h 7186794"/>
              <a:gd name="connsiteX2441" fmla="*/ 3780679 w 10659768"/>
              <a:gd name="connsiteY2441" fmla="*/ 2571033 h 7186794"/>
              <a:gd name="connsiteX2442" fmla="*/ 3718640 w 10659768"/>
              <a:gd name="connsiteY2442" fmla="*/ 2521220 h 7186794"/>
              <a:gd name="connsiteX2443" fmla="*/ 3671349 w 10659768"/>
              <a:gd name="connsiteY2443" fmla="*/ 2494919 h 7186794"/>
              <a:gd name="connsiteX2444" fmla="*/ 3670275 w 10659768"/>
              <a:gd name="connsiteY2444" fmla="*/ 2495101 h 7186794"/>
              <a:gd name="connsiteX2445" fmla="*/ 3685835 w 10659768"/>
              <a:gd name="connsiteY2445" fmla="*/ 2508607 h 7186794"/>
              <a:gd name="connsiteX2446" fmla="*/ 3694275 w 10659768"/>
              <a:gd name="connsiteY2446" fmla="*/ 2521558 h 7186794"/>
              <a:gd name="connsiteX2447" fmla="*/ 3695762 w 10659768"/>
              <a:gd name="connsiteY2447" fmla="*/ 2521508 h 7186794"/>
              <a:gd name="connsiteX2448" fmla="*/ 3687620 w 10659768"/>
              <a:gd name="connsiteY2448" fmla="*/ 2509038 h 7186794"/>
              <a:gd name="connsiteX2449" fmla="*/ 3671349 w 10659768"/>
              <a:gd name="connsiteY2449" fmla="*/ 2494919 h 7186794"/>
              <a:gd name="connsiteX2450" fmla="*/ 5900182 w 10659768"/>
              <a:gd name="connsiteY2450" fmla="*/ 2409735 h 7186794"/>
              <a:gd name="connsiteX2451" fmla="*/ 5890059 w 10659768"/>
              <a:gd name="connsiteY2451" fmla="*/ 2417995 h 7186794"/>
              <a:gd name="connsiteX2452" fmla="*/ 5888496 w 10659768"/>
              <a:gd name="connsiteY2452" fmla="*/ 2419842 h 7186794"/>
              <a:gd name="connsiteX2453" fmla="*/ 5900290 w 10659768"/>
              <a:gd name="connsiteY2453" fmla="*/ 2410203 h 7186794"/>
              <a:gd name="connsiteX2454" fmla="*/ 5535642 w 10659768"/>
              <a:gd name="connsiteY2454" fmla="*/ 2395642 h 7186794"/>
              <a:gd name="connsiteX2455" fmla="*/ 5511258 w 10659768"/>
              <a:gd name="connsiteY2455" fmla="*/ 2413914 h 7186794"/>
              <a:gd name="connsiteX2456" fmla="*/ 5486320 w 10659768"/>
              <a:gd name="connsiteY2456" fmla="*/ 2426648 h 7186794"/>
              <a:gd name="connsiteX2457" fmla="*/ 5482842 w 10659768"/>
              <a:gd name="connsiteY2457" fmla="*/ 2409552 h 7186794"/>
              <a:gd name="connsiteX2458" fmla="*/ 5482749 w 10659768"/>
              <a:gd name="connsiteY2458" fmla="*/ 2409724 h 7186794"/>
              <a:gd name="connsiteX2459" fmla="*/ 5486552 w 10659768"/>
              <a:gd name="connsiteY2459" fmla="*/ 2428482 h 7186794"/>
              <a:gd name="connsiteX2460" fmla="*/ 5511480 w 10659768"/>
              <a:gd name="connsiteY2460" fmla="*/ 2415748 h 7186794"/>
              <a:gd name="connsiteX2461" fmla="*/ 5535861 w 10659768"/>
              <a:gd name="connsiteY2461" fmla="*/ 2397468 h 7186794"/>
              <a:gd name="connsiteX2462" fmla="*/ 5565564 w 10659768"/>
              <a:gd name="connsiteY2462" fmla="*/ 2414493 h 7186794"/>
              <a:gd name="connsiteX2463" fmla="*/ 5585518 w 10659768"/>
              <a:gd name="connsiteY2463" fmla="*/ 2422305 h 7186794"/>
              <a:gd name="connsiteX2464" fmla="*/ 5585518 w 10659768"/>
              <a:gd name="connsiteY2464" fmla="*/ 2420557 h 7186794"/>
              <a:gd name="connsiteX2465" fmla="*/ 5535642 w 10659768"/>
              <a:gd name="connsiteY2465" fmla="*/ 2395642 h 7186794"/>
              <a:gd name="connsiteX2466" fmla="*/ 2791330 w 10659768"/>
              <a:gd name="connsiteY2466" fmla="*/ 2386592 h 7186794"/>
              <a:gd name="connsiteX2467" fmla="*/ 2792725 w 10659768"/>
              <a:gd name="connsiteY2467" fmla="*/ 2390138 h 7186794"/>
              <a:gd name="connsiteX2468" fmla="*/ 2793250 w 10659768"/>
              <a:gd name="connsiteY2468" fmla="*/ 2390138 h 7186794"/>
              <a:gd name="connsiteX2469" fmla="*/ 2792109 w 10659768"/>
              <a:gd name="connsiteY2469" fmla="*/ 2387239 h 7186794"/>
              <a:gd name="connsiteX2470" fmla="*/ 2733895 w 10659768"/>
              <a:gd name="connsiteY2470" fmla="*/ 2105104 h 7186794"/>
              <a:gd name="connsiteX2471" fmla="*/ 2736428 w 10659768"/>
              <a:gd name="connsiteY2471" fmla="*/ 2116480 h 7186794"/>
              <a:gd name="connsiteX2472" fmla="*/ 2736808 w 10659768"/>
              <a:gd name="connsiteY2472" fmla="*/ 2135449 h 7186794"/>
              <a:gd name="connsiteX2473" fmla="*/ 2767799 w 10659768"/>
              <a:gd name="connsiteY2473" fmla="*/ 2222374 h 7186794"/>
              <a:gd name="connsiteX2474" fmla="*/ 2755633 w 10659768"/>
              <a:gd name="connsiteY2474" fmla="*/ 2290490 h 7186794"/>
              <a:gd name="connsiteX2475" fmla="*/ 2755633 w 10659768"/>
              <a:gd name="connsiteY2475" fmla="*/ 2334217 h 7186794"/>
              <a:gd name="connsiteX2476" fmla="*/ 2780540 w 10659768"/>
              <a:gd name="connsiteY2476" fmla="*/ 2377414 h 7186794"/>
              <a:gd name="connsiteX2477" fmla="*/ 2781167 w 10659768"/>
              <a:gd name="connsiteY2477" fmla="*/ 2377935 h 7186794"/>
              <a:gd name="connsiteX2478" fmla="*/ 2766491 w 10659768"/>
              <a:gd name="connsiteY2478" fmla="*/ 2354515 h 7186794"/>
              <a:gd name="connsiteX2479" fmla="*/ 2756519 w 10659768"/>
              <a:gd name="connsiteY2479" fmla="*/ 2335198 h 7186794"/>
              <a:gd name="connsiteX2480" fmla="*/ 2756519 w 10659768"/>
              <a:gd name="connsiteY2480" fmla="*/ 2291466 h 7186794"/>
              <a:gd name="connsiteX2481" fmla="*/ 2768708 w 10659768"/>
              <a:gd name="connsiteY2481" fmla="*/ 2223371 h 7186794"/>
              <a:gd name="connsiteX2482" fmla="*/ 2737688 w 10659768"/>
              <a:gd name="connsiteY2482" fmla="*/ 2136461 h 7186794"/>
              <a:gd name="connsiteX2483" fmla="*/ 2734643 w 10659768"/>
              <a:gd name="connsiteY2483" fmla="*/ 2105534 h 7186794"/>
              <a:gd name="connsiteX2484" fmla="*/ 2684539 w 10659768"/>
              <a:gd name="connsiteY2484" fmla="*/ 2041603 h 7186794"/>
              <a:gd name="connsiteX2485" fmla="*/ 2687531 w 10659768"/>
              <a:gd name="connsiteY2485" fmla="*/ 2055163 h 7186794"/>
              <a:gd name="connsiteX2486" fmla="*/ 2688157 w 10659768"/>
              <a:gd name="connsiteY2486" fmla="*/ 2080562 h 7186794"/>
              <a:gd name="connsiteX2487" fmla="*/ 2689015 w 10659768"/>
              <a:gd name="connsiteY2487" fmla="*/ 2081379 h 7186794"/>
              <a:gd name="connsiteX2488" fmla="*/ 2688401 w 10659768"/>
              <a:gd name="connsiteY2488" fmla="*/ 2056203 h 7186794"/>
              <a:gd name="connsiteX2489" fmla="*/ 2685364 w 10659768"/>
              <a:gd name="connsiteY2489" fmla="*/ 2042454 h 7186794"/>
              <a:gd name="connsiteX2490" fmla="*/ 821029 w 10659768"/>
              <a:gd name="connsiteY2490" fmla="*/ 1868272 h 7186794"/>
              <a:gd name="connsiteX2491" fmla="*/ 1330130 w 10659768"/>
              <a:gd name="connsiteY2491" fmla="*/ 1911992 h 7186794"/>
              <a:gd name="connsiteX2492" fmla="*/ 1342874 w 10659768"/>
              <a:gd name="connsiteY2492" fmla="*/ 1980079 h 7186794"/>
              <a:gd name="connsiteX2493" fmla="*/ 1379993 w 10659768"/>
              <a:gd name="connsiteY2493" fmla="*/ 2073083 h 7186794"/>
              <a:gd name="connsiteX2494" fmla="*/ 1448129 w 10659768"/>
              <a:gd name="connsiteY2494" fmla="*/ 2104085 h 7186794"/>
              <a:gd name="connsiteX2495" fmla="*/ 1473061 w 10659768"/>
              <a:gd name="connsiteY2495" fmla="*/ 2135069 h 7186794"/>
              <a:gd name="connsiteX2496" fmla="*/ 1491906 w 10659768"/>
              <a:gd name="connsiteY2496" fmla="*/ 2215891 h 7186794"/>
              <a:gd name="connsiteX2497" fmla="*/ 1541197 w 10659768"/>
              <a:gd name="connsiteY2497" fmla="*/ 2277895 h 7186794"/>
              <a:gd name="connsiteX2498" fmla="*/ 1560043 w 10659768"/>
              <a:gd name="connsiteY2498" fmla="*/ 2327716 h 7186794"/>
              <a:gd name="connsiteX2499" fmla="*/ 1578872 w 10659768"/>
              <a:gd name="connsiteY2499" fmla="*/ 2364800 h 7186794"/>
              <a:gd name="connsiteX2500" fmla="*/ 1572786 w 10659768"/>
              <a:gd name="connsiteY2500" fmla="*/ 2414065 h 7186794"/>
              <a:gd name="connsiteX2501" fmla="*/ 1591060 w 10659768"/>
              <a:gd name="connsiteY2501" fmla="*/ 2457803 h 7186794"/>
              <a:gd name="connsiteX2502" fmla="*/ 1628179 w 10659768"/>
              <a:gd name="connsiteY2502" fmla="*/ 2501524 h 7186794"/>
              <a:gd name="connsiteX2503" fmla="*/ 1678042 w 10659768"/>
              <a:gd name="connsiteY2503" fmla="*/ 2501524 h 7186794"/>
              <a:gd name="connsiteX2504" fmla="*/ 1640923 w 10659768"/>
              <a:gd name="connsiteY2504" fmla="*/ 2469968 h 7186794"/>
              <a:gd name="connsiteX2505" fmla="*/ 1622077 w 10659768"/>
              <a:gd name="connsiteY2505" fmla="*/ 2438984 h 7186794"/>
              <a:gd name="connsiteX2506" fmla="*/ 1615991 w 10659768"/>
              <a:gd name="connsiteY2506" fmla="*/ 2401884 h 7186794"/>
              <a:gd name="connsiteX2507" fmla="*/ 1603248 w 10659768"/>
              <a:gd name="connsiteY2507" fmla="*/ 2376982 h 7186794"/>
              <a:gd name="connsiteX2508" fmla="*/ 1634265 w 10659768"/>
              <a:gd name="connsiteY2508" fmla="*/ 2376982 h 7186794"/>
              <a:gd name="connsiteX2509" fmla="*/ 1684128 w 10659768"/>
              <a:gd name="connsiteY2509" fmla="*/ 2426802 h 7186794"/>
              <a:gd name="connsiteX2510" fmla="*/ 1721247 w 10659768"/>
              <a:gd name="connsiteY2510" fmla="*/ 2488787 h 7186794"/>
              <a:gd name="connsiteX2511" fmla="*/ 1752264 w 10659768"/>
              <a:gd name="connsiteY2511" fmla="*/ 2562973 h 7186794"/>
              <a:gd name="connsiteX2512" fmla="*/ 1771110 w 10659768"/>
              <a:gd name="connsiteY2512" fmla="*/ 2643795 h 7186794"/>
              <a:gd name="connsiteX2513" fmla="*/ 1796041 w 10659768"/>
              <a:gd name="connsiteY2513" fmla="*/ 2680879 h 7186794"/>
              <a:gd name="connsiteX2514" fmla="*/ 1789383 w 10659768"/>
              <a:gd name="connsiteY2514" fmla="*/ 2705781 h 7186794"/>
              <a:gd name="connsiteX2515" fmla="*/ 1783298 w 10659768"/>
              <a:gd name="connsiteY2515" fmla="*/ 2780521 h 7186794"/>
              <a:gd name="connsiteX2516" fmla="*/ 1808229 w 10659768"/>
              <a:gd name="connsiteY2516" fmla="*/ 2860789 h 7186794"/>
              <a:gd name="connsiteX2517" fmla="*/ 1870264 w 10659768"/>
              <a:gd name="connsiteY2517" fmla="*/ 2929429 h 7186794"/>
              <a:gd name="connsiteX2518" fmla="*/ 1889109 w 10659768"/>
              <a:gd name="connsiteY2518" fmla="*/ 3015779 h 7186794"/>
              <a:gd name="connsiteX2519" fmla="*/ 1932314 w 10659768"/>
              <a:gd name="connsiteY2519" fmla="*/ 3109321 h 7186794"/>
              <a:gd name="connsiteX2520" fmla="*/ 1982177 w 10659768"/>
              <a:gd name="connsiteY2520" fmla="*/ 3214508 h 7186794"/>
              <a:gd name="connsiteX2521" fmla="*/ 1951144 w 10659768"/>
              <a:gd name="connsiteY2521" fmla="*/ 3270411 h 7186794"/>
              <a:gd name="connsiteX2522" fmla="*/ 1951144 w 10659768"/>
              <a:gd name="connsiteY2522" fmla="*/ 3307495 h 7186794"/>
              <a:gd name="connsiteX2523" fmla="*/ 1982177 w 10659768"/>
              <a:gd name="connsiteY2523" fmla="*/ 3363416 h 7186794"/>
              <a:gd name="connsiteX2524" fmla="*/ 2044212 w 10659768"/>
              <a:gd name="connsiteY2524" fmla="*/ 3444221 h 7186794"/>
              <a:gd name="connsiteX2525" fmla="*/ 2069143 w 10659768"/>
              <a:gd name="connsiteY2525" fmla="*/ 3494041 h 7186794"/>
              <a:gd name="connsiteX2526" fmla="*/ 2106263 w 10659768"/>
              <a:gd name="connsiteY2526" fmla="*/ 3512324 h 7186794"/>
              <a:gd name="connsiteX2527" fmla="*/ 2100177 w 10659768"/>
              <a:gd name="connsiteY2527" fmla="*/ 3481322 h 7186794"/>
              <a:gd name="connsiteX2528" fmla="*/ 2100177 w 10659768"/>
              <a:gd name="connsiteY2528" fmla="*/ 3456403 h 7186794"/>
              <a:gd name="connsiteX2529" fmla="*/ 2112364 w 10659768"/>
              <a:gd name="connsiteY2529" fmla="*/ 3431501 h 7186794"/>
              <a:gd name="connsiteX2530" fmla="*/ 2119006 w 10659768"/>
              <a:gd name="connsiteY2530" fmla="*/ 3406582 h 7186794"/>
              <a:gd name="connsiteX2531" fmla="*/ 2143938 w 10659768"/>
              <a:gd name="connsiteY2531" fmla="*/ 3419319 h 7186794"/>
              <a:gd name="connsiteX2532" fmla="*/ 2181057 w 10659768"/>
              <a:gd name="connsiteY2532" fmla="*/ 3475222 h 7186794"/>
              <a:gd name="connsiteX2533" fmla="*/ 2230364 w 10659768"/>
              <a:gd name="connsiteY2533" fmla="*/ 3530589 h 7186794"/>
              <a:gd name="connsiteX2534" fmla="*/ 2268023 w 10659768"/>
              <a:gd name="connsiteY2534" fmla="*/ 3573755 h 7186794"/>
              <a:gd name="connsiteX2535" fmla="*/ 2305142 w 10659768"/>
              <a:gd name="connsiteY2535" fmla="*/ 3623576 h 7186794"/>
              <a:gd name="connsiteX2536" fmla="*/ 2342261 w 10659768"/>
              <a:gd name="connsiteY2536" fmla="*/ 3685579 h 7186794"/>
              <a:gd name="connsiteX2537" fmla="*/ 2379380 w 10659768"/>
              <a:gd name="connsiteY2537" fmla="*/ 3728763 h 7186794"/>
              <a:gd name="connsiteX2538" fmla="*/ 2398210 w 10659768"/>
              <a:gd name="connsiteY2538" fmla="*/ 3821750 h 7186794"/>
              <a:gd name="connsiteX2539" fmla="*/ 2330074 w 10659768"/>
              <a:gd name="connsiteY2539" fmla="*/ 3902572 h 7186794"/>
              <a:gd name="connsiteX2540" fmla="*/ 2224262 w 10659768"/>
              <a:gd name="connsiteY2540" fmla="*/ 3983395 h 7186794"/>
              <a:gd name="connsiteX2541" fmla="*/ 2168313 w 10659768"/>
              <a:gd name="connsiteY2541" fmla="*/ 3983395 h 7186794"/>
              <a:gd name="connsiteX2542" fmla="*/ 2156125 w 10659768"/>
              <a:gd name="connsiteY2542" fmla="*/ 3946293 h 7186794"/>
              <a:gd name="connsiteX2543" fmla="*/ 2150024 w 10659768"/>
              <a:gd name="connsiteY2543" fmla="*/ 3896490 h 7186794"/>
              <a:gd name="connsiteX2544" fmla="*/ 2150024 w 10659768"/>
              <a:gd name="connsiteY2544" fmla="*/ 3846669 h 7186794"/>
              <a:gd name="connsiteX2545" fmla="*/ 2131194 w 10659768"/>
              <a:gd name="connsiteY2545" fmla="*/ 3784666 h 7186794"/>
              <a:gd name="connsiteX2546" fmla="*/ 2106263 w 10659768"/>
              <a:gd name="connsiteY2546" fmla="*/ 3722663 h 7186794"/>
              <a:gd name="connsiteX2547" fmla="*/ 2063057 w 10659768"/>
              <a:gd name="connsiteY2547" fmla="*/ 3666760 h 7186794"/>
              <a:gd name="connsiteX2548" fmla="*/ 1988263 w 10659768"/>
              <a:gd name="connsiteY2548" fmla="*/ 3635758 h 7186794"/>
              <a:gd name="connsiteX2549" fmla="*/ 1932314 w 10659768"/>
              <a:gd name="connsiteY2549" fmla="*/ 3573755 h 7186794"/>
              <a:gd name="connsiteX2550" fmla="*/ 1895195 w 10659768"/>
              <a:gd name="connsiteY2550" fmla="*/ 3536671 h 7186794"/>
              <a:gd name="connsiteX2551" fmla="*/ 1808229 w 10659768"/>
              <a:gd name="connsiteY2551" fmla="*/ 3450321 h 7186794"/>
              <a:gd name="connsiteX2552" fmla="*/ 1690230 w 10659768"/>
              <a:gd name="connsiteY2552" fmla="*/ 3376135 h 7186794"/>
              <a:gd name="connsiteX2553" fmla="*/ 1640923 w 10659768"/>
              <a:gd name="connsiteY2553" fmla="*/ 3307495 h 7186794"/>
              <a:gd name="connsiteX2554" fmla="*/ 1622077 w 10659768"/>
              <a:gd name="connsiteY2554" fmla="*/ 3301413 h 7186794"/>
              <a:gd name="connsiteX2555" fmla="*/ 1591060 w 10659768"/>
              <a:gd name="connsiteY2555" fmla="*/ 3288676 h 7186794"/>
              <a:gd name="connsiteX2556" fmla="*/ 1560043 w 10659768"/>
              <a:gd name="connsiteY2556" fmla="*/ 3258229 h 7186794"/>
              <a:gd name="connsiteX2557" fmla="*/ 1547855 w 10659768"/>
              <a:gd name="connsiteY2557" fmla="*/ 3214508 h 7186794"/>
              <a:gd name="connsiteX2558" fmla="*/ 1529009 w 10659768"/>
              <a:gd name="connsiteY2558" fmla="*/ 3214508 h 7186794"/>
              <a:gd name="connsiteX2559" fmla="*/ 1510180 w 10659768"/>
              <a:gd name="connsiteY2559" fmla="*/ 3183506 h 7186794"/>
              <a:gd name="connsiteX2560" fmla="*/ 1485248 w 10659768"/>
              <a:gd name="connsiteY2560" fmla="*/ 3196243 h 7186794"/>
              <a:gd name="connsiteX2561" fmla="*/ 1473061 w 10659768"/>
              <a:gd name="connsiteY2561" fmla="*/ 3146422 h 7186794"/>
              <a:gd name="connsiteX2562" fmla="*/ 1479163 w 10659768"/>
              <a:gd name="connsiteY2562" fmla="*/ 3090501 h 7186794"/>
              <a:gd name="connsiteX2563" fmla="*/ 1473061 w 10659768"/>
              <a:gd name="connsiteY2563" fmla="*/ 3028516 h 7186794"/>
              <a:gd name="connsiteX2564" fmla="*/ 1497992 w 10659768"/>
              <a:gd name="connsiteY2564" fmla="*/ 2954330 h 7186794"/>
              <a:gd name="connsiteX2565" fmla="*/ 1510180 w 10659768"/>
              <a:gd name="connsiteY2565" fmla="*/ 2885690 h 7186794"/>
              <a:gd name="connsiteX2566" fmla="*/ 1497992 w 10659768"/>
              <a:gd name="connsiteY2566" fmla="*/ 2798785 h 7186794"/>
              <a:gd name="connsiteX2567" fmla="*/ 1460873 w 10659768"/>
              <a:gd name="connsiteY2567" fmla="*/ 2724618 h 7186794"/>
              <a:gd name="connsiteX2568" fmla="*/ 1442043 w 10659768"/>
              <a:gd name="connsiteY2568" fmla="*/ 2693616 h 7186794"/>
              <a:gd name="connsiteX2569" fmla="*/ 1429856 w 10659768"/>
              <a:gd name="connsiteY2569" fmla="*/ 2668697 h 7186794"/>
              <a:gd name="connsiteX2570" fmla="*/ 1392181 w 10659768"/>
              <a:gd name="connsiteY2570" fmla="*/ 2593974 h 7186794"/>
              <a:gd name="connsiteX2571" fmla="*/ 1342874 w 10659768"/>
              <a:gd name="connsiteY2571" fmla="*/ 2593974 h 7186794"/>
              <a:gd name="connsiteX2572" fmla="*/ 1311856 w 10659768"/>
              <a:gd name="connsiteY2572" fmla="*/ 2593974 h 7186794"/>
              <a:gd name="connsiteX2573" fmla="*/ 1293027 w 10659768"/>
              <a:gd name="connsiteY2573" fmla="*/ 2556890 h 7186794"/>
              <a:gd name="connsiteX2574" fmla="*/ 1224874 w 10659768"/>
              <a:gd name="connsiteY2574" fmla="*/ 2488787 h 7186794"/>
              <a:gd name="connsiteX2575" fmla="*/ 1206045 w 10659768"/>
              <a:gd name="connsiteY2575" fmla="*/ 2445066 h 7186794"/>
              <a:gd name="connsiteX2576" fmla="*/ 1181113 w 10659768"/>
              <a:gd name="connsiteY2576" fmla="*/ 2432884 h 7186794"/>
              <a:gd name="connsiteX2577" fmla="*/ 1156738 w 10659768"/>
              <a:gd name="connsiteY2577" fmla="*/ 2426802 h 7186794"/>
              <a:gd name="connsiteX2578" fmla="*/ 1175027 w 10659768"/>
              <a:gd name="connsiteY2578" fmla="*/ 2389719 h 7186794"/>
              <a:gd name="connsiteX2579" fmla="*/ 1175027 w 10659768"/>
              <a:gd name="connsiteY2579" fmla="*/ 2364800 h 7186794"/>
              <a:gd name="connsiteX2580" fmla="*/ 1168926 w 10659768"/>
              <a:gd name="connsiteY2580" fmla="*/ 2314978 h 7186794"/>
              <a:gd name="connsiteX2581" fmla="*/ 1156738 w 10659768"/>
              <a:gd name="connsiteY2581" fmla="*/ 2339898 h 7186794"/>
              <a:gd name="connsiteX2582" fmla="*/ 1137908 w 10659768"/>
              <a:gd name="connsiteY2582" fmla="*/ 2364800 h 7186794"/>
              <a:gd name="connsiteX2583" fmla="*/ 1112977 w 10659768"/>
              <a:gd name="connsiteY2583" fmla="*/ 2383619 h 7186794"/>
              <a:gd name="connsiteX2584" fmla="*/ 1081959 w 10659768"/>
              <a:gd name="connsiteY2584" fmla="*/ 2364800 h 7186794"/>
              <a:gd name="connsiteX2585" fmla="*/ 1069216 w 10659768"/>
              <a:gd name="connsiteY2585" fmla="*/ 2352617 h 7186794"/>
              <a:gd name="connsiteX2586" fmla="*/ 1038738 w 10659768"/>
              <a:gd name="connsiteY2586" fmla="*/ 2370881 h 7186794"/>
              <a:gd name="connsiteX2587" fmla="*/ 1007721 w 10659768"/>
              <a:gd name="connsiteY2587" fmla="*/ 2395801 h 7186794"/>
              <a:gd name="connsiteX2588" fmla="*/ 976704 w 10659768"/>
              <a:gd name="connsiteY2588" fmla="*/ 2364800 h 7186794"/>
              <a:gd name="connsiteX2589" fmla="*/ 939029 w 10659768"/>
              <a:gd name="connsiteY2589" fmla="*/ 2321080 h 7186794"/>
              <a:gd name="connsiteX2590" fmla="*/ 932927 w 10659768"/>
              <a:gd name="connsiteY2590" fmla="*/ 2277895 h 7186794"/>
              <a:gd name="connsiteX2591" fmla="*/ 883080 w 10659768"/>
              <a:gd name="connsiteY2591" fmla="*/ 2277895 h 7186794"/>
              <a:gd name="connsiteX2592" fmla="*/ 858704 w 10659768"/>
              <a:gd name="connsiteY2592" fmla="*/ 2265158 h 7186794"/>
              <a:gd name="connsiteX2593" fmla="*/ 839859 w 10659768"/>
              <a:gd name="connsiteY2593" fmla="*/ 2246894 h 7186794"/>
              <a:gd name="connsiteX2594" fmla="*/ 827671 w 10659768"/>
              <a:gd name="connsiteY2594" fmla="*/ 2221992 h 7186794"/>
              <a:gd name="connsiteX2595" fmla="*/ 814927 w 10659768"/>
              <a:gd name="connsiteY2595" fmla="*/ 2221992 h 7186794"/>
              <a:gd name="connsiteX2596" fmla="*/ 783910 w 10659768"/>
              <a:gd name="connsiteY2596" fmla="*/ 2209808 h 7186794"/>
              <a:gd name="connsiteX2597" fmla="*/ 758979 w 10659768"/>
              <a:gd name="connsiteY2597" fmla="*/ 2190990 h 7186794"/>
              <a:gd name="connsiteX2598" fmla="*/ 715774 w 10659768"/>
              <a:gd name="connsiteY2598" fmla="*/ 2184890 h 7186794"/>
              <a:gd name="connsiteX2599" fmla="*/ 709672 w 10659768"/>
              <a:gd name="connsiteY2599" fmla="*/ 2110167 h 7186794"/>
              <a:gd name="connsiteX2600" fmla="*/ 647081 w 10659768"/>
              <a:gd name="connsiteY2600" fmla="*/ 2054818 h 7186794"/>
              <a:gd name="connsiteX2601" fmla="*/ 616048 w 10659768"/>
              <a:gd name="connsiteY2601" fmla="*/ 2004998 h 7186794"/>
              <a:gd name="connsiteX2602" fmla="*/ 597774 w 10659768"/>
              <a:gd name="connsiteY2602" fmla="*/ 1973996 h 7186794"/>
              <a:gd name="connsiteX2603" fmla="*/ 560655 w 10659768"/>
              <a:gd name="connsiteY2603" fmla="*/ 1967896 h 7186794"/>
              <a:gd name="connsiteX2604" fmla="*/ 522980 w 10659768"/>
              <a:gd name="connsiteY2604" fmla="*/ 1924175 h 7186794"/>
              <a:gd name="connsiteX2605" fmla="*/ 504706 w 10659768"/>
              <a:gd name="connsiteY2605" fmla="*/ 1899255 h 7186794"/>
              <a:gd name="connsiteX2606" fmla="*/ 554569 w 10659768"/>
              <a:gd name="connsiteY2606" fmla="*/ 1911992 h 7186794"/>
              <a:gd name="connsiteX2607" fmla="*/ 622706 w 10659768"/>
              <a:gd name="connsiteY2607" fmla="*/ 1924175 h 7186794"/>
              <a:gd name="connsiteX2608" fmla="*/ 696928 w 10659768"/>
              <a:gd name="connsiteY2608" fmla="*/ 1967896 h 7186794"/>
              <a:gd name="connsiteX2609" fmla="*/ 746791 w 10659768"/>
              <a:gd name="connsiteY2609" fmla="*/ 1949077 h 7186794"/>
              <a:gd name="connsiteX2610" fmla="*/ 771722 w 10659768"/>
              <a:gd name="connsiteY2610" fmla="*/ 1955177 h 7186794"/>
              <a:gd name="connsiteX2611" fmla="*/ 802740 w 10659768"/>
              <a:gd name="connsiteY2611" fmla="*/ 1973996 h 7186794"/>
              <a:gd name="connsiteX2612" fmla="*/ 833773 w 10659768"/>
              <a:gd name="connsiteY2612" fmla="*/ 2017163 h 7186794"/>
              <a:gd name="connsiteX2613" fmla="*/ 864790 w 10659768"/>
              <a:gd name="connsiteY2613" fmla="*/ 2004998 h 7186794"/>
              <a:gd name="connsiteX2614" fmla="*/ 895808 w 10659768"/>
              <a:gd name="connsiteY2614" fmla="*/ 1986179 h 7186794"/>
              <a:gd name="connsiteX2615" fmla="*/ 870892 w 10659768"/>
              <a:gd name="connsiteY2615" fmla="*/ 1980079 h 7186794"/>
              <a:gd name="connsiteX2616" fmla="*/ 852603 w 10659768"/>
              <a:gd name="connsiteY2616" fmla="*/ 1967896 h 7186794"/>
              <a:gd name="connsiteX2617" fmla="*/ 839859 w 10659768"/>
              <a:gd name="connsiteY2617" fmla="*/ 1955177 h 7186794"/>
              <a:gd name="connsiteX2618" fmla="*/ 821029 w 10659768"/>
              <a:gd name="connsiteY2618" fmla="*/ 1942995 h 7186794"/>
              <a:gd name="connsiteX2619" fmla="*/ 827671 w 10659768"/>
              <a:gd name="connsiteY2619" fmla="*/ 1905910 h 7186794"/>
              <a:gd name="connsiteX2620" fmla="*/ 783910 w 10659768"/>
              <a:gd name="connsiteY2620" fmla="*/ 1911992 h 7186794"/>
              <a:gd name="connsiteX2621" fmla="*/ 765080 w 10659768"/>
              <a:gd name="connsiteY2621" fmla="*/ 1880991 h 7186794"/>
              <a:gd name="connsiteX2622" fmla="*/ 796098 w 10659768"/>
              <a:gd name="connsiteY2622" fmla="*/ 1893174 h 7186794"/>
              <a:gd name="connsiteX2623" fmla="*/ 821029 w 10659768"/>
              <a:gd name="connsiteY2623" fmla="*/ 1868272 h 7186794"/>
              <a:gd name="connsiteX2624" fmla="*/ 341870 w 10659768"/>
              <a:gd name="connsiteY2624" fmla="*/ 1694875 h 7186794"/>
              <a:gd name="connsiteX2625" fmla="*/ 360784 w 10659768"/>
              <a:gd name="connsiteY2625" fmla="*/ 1707540 h 7186794"/>
              <a:gd name="connsiteX2626" fmla="*/ 373023 w 10659768"/>
              <a:gd name="connsiteY2626" fmla="*/ 1713599 h 7186794"/>
              <a:gd name="connsiteX2627" fmla="*/ 385817 w 10659768"/>
              <a:gd name="connsiteY2627" fmla="*/ 1707540 h 7186794"/>
              <a:gd name="connsiteX2628" fmla="*/ 404731 w 10659768"/>
              <a:gd name="connsiteY2628" fmla="*/ 1713599 h 7186794"/>
              <a:gd name="connsiteX2629" fmla="*/ 398056 w 10659768"/>
              <a:gd name="connsiteY2629" fmla="*/ 1738380 h 7186794"/>
              <a:gd name="connsiteX2630" fmla="*/ 373023 w 10659768"/>
              <a:gd name="connsiteY2630" fmla="*/ 1750495 h 7186794"/>
              <a:gd name="connsiteX2631" fmla="*/ 341870 w 10659768"/>
              <a:gd name="connsiteY2631" fmla="*/ 1744438 h 7186794"/>
              <a:gd name="connsiteX2632" fmla="*/ 323513 w 10659768"/>
              <a:gd name="connsiteY2632" fmla="*/ 1719656 h 7186794"/>
              <a:gd name="connsiteX2633" fmla="*/ 329632 w 10659768"/>
              <a:gd name="connsiteY2633" fmla="*/ 1701483 h 7186794"/>
              <a:gd name="connsiteX2634" fmla="*/ 341870 w 10659768"/>
              <a:gd name="connsiteY2634" fmla="*/ 1694875 h 7186794"/>
              <a:gd name="connsiteX2635" fmla="*/ 484989 w 10659768"/>
              <a:gd name="connsiteY2635" fmla="*/ 1677780 h 7186794"/>
              <a:gd name="connsiteX2636" fmla="*/ 503997 w 10659768"/>
              <a:gd name="connsiteY2636" fmla="*/ 1689976 h 7186794"/>
              <a:gd name="connsiteX2637" fmla="*/ 503997 w 10659768"/>
              <a:gd name="connsiteY2637" fmla="*/ 1696073 h 7186794"/>
              <a:gd name="connsiteX2638" fmla="*/ 516295 w 10659768"/>
              <a:gd name="connsiteY2638" fmla="*/ 1727117 h 7186794"/>
              <a:gd name="connsiteX2639" fmla="*/ 522444 w 10659768"/>
              <a:gd name="connsiteY2639" fmla="*/ 1783662 h 7186794"/>
              <a:gd name="connsiteX2640" fmla="*/ 516295 w 10659768"/>
              <a:gd name="connsiteY2640" fmla="*/ 1808055 h 7186794"/>
              <a:gd name="connsiteX2641" fmla="*/ 516295 w 10659768"/>
              <a:gd name="connsiteY2641" fmla="*/ 1826903 h 7186794"/>
              <a:gd name="connsiteX2642" fmla="*/ 510146 w 10659768"/>
              <a:gd name="connsiteY2642" fmla="*/ 1851849 h 7186794"/>
              <a:gd name="connsiteX2643" fmla="*/ 497288 w 10659768"/>
              <a:gd name="connsiteY2643" fmla="*/ 1857946 h 7186794"/>
              <a:gd name="connsiteX2644" fmla="*/ 484989 w 10659768"/>
              <a:gd name="connsiteY2644" fmla="*/ 1851849 h 7186794"/>
              <a:gd name="connsiteX2645" fmla="*/ 447534 w 10659768"/>
              <a:gd name="connsiteY2645" fmla="*/ 1826903 h 7186794"/>
              <a:gd name="connsiteX2646" fmla="*/ 428527 w 10659768"/>
              <a:gd name="connsiteY2646" fmla="*/ 1814707 h 7186794"/>
              <a:gd name="connsiteX2647" fmla="*/ 459833 w 10659768"/>
              <a:gd name="connsiteY2647" fmla="*/ 1777010 h 7186794"/>
              <a:gd name="connsiteX2648" fmla="*/ 459833 w 10659768"/>
              <a:gd name="connsiteY2648" fmla="*/ 1770912 h 7186794"/>
              <a:gd name="connsiteX2649" fmla="*/ 465982 w 10659768"/>
              <a:gd name="connsiteY2649" fmla="*/ 1727117 h 7186794"/>
              <a:gd name="connsiteX2650" fmla="*/ 465982 w 10659768"/>
              <a:gd name="connsiteY2650" fmla="*/ 1689976 h 7186794"/>
              <a:gd name="connsiteX2651" fmla="*/ 484989 w 10659768"/>
              <a:gd name="connsiteY2651" fmla="*/ 1677780 h 7186794"/>
              <a:gd name="connsiteX2652" fmla="*/ 2785303 w 10659768"/>
              <a:gd name="connsiteY2652" fmla="*/ 1671845 h 7186794"/>
              <a:gd name="connsiteX2653" fmla="*/ 2789778 w 10659768"/>
              <a:gd name="connsiteY2653" fmla="*/ 1681876 h 7186794"/>
              <a:gd name="connsiteX2654" fmla="*/ 2793011 w 10659768"/>
              <a:gd name="connsiteY2654" fmla="*/ 1689899 h 7186794"/>
              <a:gd name="connsiteX2655" fmla="*/ 2797564 w 10659768"/>
              <a:gd name="connsiteY2655" fmla="*/ 1703264 h 7186794"/>
              <a:gd name="connsiteX2656" fmla="*/ 2799140 w 10659768"/>
              <a:gd name="connsiteY2656" fmla="*/ 1705473 h 7186794"/>
              <a:gd name="connsiteX2657" fmla="*/ 2800047 w 10659768"/>
              <a:gd name="connsiteY2657" fmla="*/ 1707817 h 7186794"/>
              <a:gd name="connsiteX2658" fmla="*/ 2804866 w 10659768"/>
              <a:gd name="connsiteY2658" fmla="*/ 1713494 h 7186794"/>
              <a:gd name="connsiteX2659" fmla="*/ 2804891 w 10659768"/>
              <a:gd name="connsiteY2659" fmla="*/ 1713529 h 7186794"/>
              <a:gd name="connsiteX2660" fmla="*/ 2823716 w 10659768"/>
              <a:gd name="connsiteY2660" fmla="*/ 1874655 h 7186794"/>
              <a:gd name="connsiteX2661" fmla="*/ 2755633 w 10659768"/>
              <a:gd name="connsiteY2661" fmla="*/ 1881314 h 7186794"/>
              <a:gd name="connsiteX2662" fmla="*/ 2712457 w 10659768"/>
              <a:gd name="connsiteY2662" fmla="*/ 1899572 h 7186794"/>
              <a:gd name="connsiteX2663" fmla="*/ 2624993 w 10659768"/>
              <a:gd name="connsiteY2663" fmla="*/ 1899572 h 7186794"/>
              <a:gd name="connsiteX2664" fmla="*/ 2662624 w 10659768"/>
              <a:gd name="connsiteY2664" fmla="*/ 2017521 h 7186794"/>
              <a:gd name="connsiteX2665" fmla="*/ 2669090 w 10659768"/>
              <a:gd name="connsiteY2665" fmla="*/ 2027835 h 7186794"/>
              <a:gd name="connsiteX2666" fmla="*/ 2669475 w 10659768"/>
              <a:gd name="connsiteY2666" fmla="*/ 2028125 h 7186794"/>
              <a:gd name="connsiteX2667" fmla="*/ 2663476 w 10659768"/>
              <a:gd name="connsiteY2667" fmla="*/ 2018552 h 7186794"/>
              <a:gd name="connsiteX2668" fmla="*/ 2625799 w 10659768"/>
              <a:gd name="connsiteY2668" fmla="*/ 1900644 h 7186794"/>
              <a:gd name="connsiteX2669" fmla="*/ 2713326 w 10659768"/>
              <a:gd name="connsiteY2669" fmla="*/ 1900644 h 7186794"/>
              <a:gd name="connsiteX2670" fmla="*/ 2756519 w 10659768"/>
              <a:gd name="connsiteY2670" fmla="*/ 1882362 h 7186794"/>
              <a:gd name="connsiteX2671" fmla="*/ 2824652 w 10659768"/>
              <a:gd name="connsiteY2671" fmla="*/ 1875728 h 7186794"/>
              <a:gd name="connsiteX2672" fmla="*/ 2805822 w 10659768"/>
              <a:gd name="connsiteY2672" fmla="*/ 1714620 h 7186794"/>
              <a:gd name="connsiteX2673" fmla="*/ 2804866 w 10659768"/>
              <a:gd name="connsiteY2673" fmla="*/ 1713494 h 7186794"/>
              <a:gd name="connsiteX2674" fmla="*/ 2799140 w 10659768"/>
              <a:gd name="connsiteY2674" fmla="*/ 1705473 h 7186794"/>
              <a:gd name="connsiteX2675" fmla="*/ 2795616 w 10659768"/>
              <a:gd name="connsiteY2675" fmla="*/ 1696362 h 7186794"/>
              <a:gd name="connsiteX2676" fmla="*/ 2793011 w 10659768"/>
              <a:gd name="connsiteY2676" fmla="*/ 1689899 h 7186794"/>
              <a:gd name="connsiteX2677" fmla="*/ 2791893 w 10659768"/>
              <a:gd name="connsiteY2677" fmla="*/ 1686615 h 7186794"/>
              <a:gd name="connsiteX2678" fmla="*/ 2789778 w 10659768"/>
              <a:gd name="connsiteY2678" fmla="*/ 1681876 h 7186794"/>
              <a:gd name="connsiteX2679" fmla="*/ 2785880 w 10659768"/>
              <a:gd name="connsiteY2679" fmla="*/ 1672202 h 7186794"/>
              <a:gd name="connsiteX2680" fmla="*/ 1421813 w 10659768"/>
              <a:gd name="connsiteY2680" fmla="*/ 1626494 h 7186794"/>
              <a:gd name="connsiteX2681" fmla="*/ 1433942 w 10659768"/>
              <a:gd name="connsiteY2681" fmla="*/ 1626494 h 7186794"/>
              <a:gd name="connsiteX2682" fmla="*/ 1433942 w 10659768"/>
              <a:gd name="connsiteY2682" fmla="*/ 1669999 h 7186794"/>
              <a:gd name="connsiteX2683" fmla="*/ 1427877 w 10659768"/>
              <a:gd name="connsiteY2683" fmla="*/ 1676056 h 7186794"/>
              <a:gd name="connsiteX2684" fmla="*/ 1409133 w 10659768"/>
              <a:gd name="connsiteY2684" fmla="*/ 1682114 h 7186794"/>
              <a:gd name="connsiteX2685" fmla="*/ 1390389 w 10659768"/>
              <a:gd name="connsiteY2685" fmla="*/ 1676056 h 7186794"/>
              <a:gd name="connsiteX2686" fmla="*/ 1390389 w 10659768"/>
              <a:gd name="connsiteY2686" fmla="*/ 1651275 h 7186794"/>
              <a:gd name="connsiteX2687" fmla="*/ 1421813 w 10659768"/>
              <a:gd name="connsiteY2687" fmla="*/ 1626494 h 7186794"/>
              <a:gd name="connsiteX2688" fmla="*/ 1260006 w 10659768"/>
              <a:gd name="connsiteY2688" fmla="*/ 1553228 h 7186794"/>
              <a:gd name="connsiteX2689" fmla="*/ 1272585 w 10659768"/>
              <a:gd name="connsiteY2689" fmla="*/ 1565590 h 7186794"/>
              <a:gd name="connsiteX2690" fmla="*/ 1278600 w 10659768"/>
              <a:gd name="connsiteY2690" fmla="*/ 1577952 h 7186794"/>
              <a:gd name="connsiteX2691" fmla="*/ 1284616 w 10659768"/>
              <a:gd name="connsiteY2691" fmla="*/ 1584695 h 7186794"/>
              <a:gd name="connsiteX2692" fmla="*/ 1296648 w 10659768"/>
              <a:gd name="connsiteY2692" fmla="*/ 1590876 h 7186794"/>
              <a:gd name="connsiteX2693" fmla="*/ 1296648 w 10659768"/>
              <a:gd name="connsiteY2693" fmla="*/ 1609981 h 7186794"/>
              <a:gd name="connsiteX2694" fmla="*/ 1289835 w 10659768"/>
              <a:gd name="connsiteY2694" fmla="*/ 1614436 h 7186794"/>
              <a:gd name="connsiteX2695" fmla="*/ 1292160 w 10659768"/>
              <a:gd name="connsiteY2695" fmla="*/ 1614283 h 7186794"/>
              <a:gd name="connsiteX2696" fmla="*/ 1317186 w 10659768"/>
              <a:gd name="connsiteY2696" fmla="*/ 1626378 h 7186794"/>
              <a:gd name="connsiteX2697" fmla="*/ 1342211 w 10659768"/>
              <a:gd name="connsiteY2697" fmla="*/ 1651120 h 7186794"/>
              <a:gd name="connsiteX2698" fmla="*/ 1366680 w 10659768"/>
              <a:gd name="connsiteY2698" fmla="*/ 1687956 h 7186794"/>
              <a:gd name="connsiteX2699" fmla="*/ 1354445 w 10659768"/>
              <a:gd name="connsiteY2699" fmla="*/ 1712697 h 7186794"/>
              <a:gd name="connsiteX2700" fmla="*/ 1335538 w 10659768"/>
              <a:gd name="connsiteY2700" fmla="*/ 1718745 h 7186794"/>
              <a:gd name="connsiteX2701" fmla="*/ 1298278 w 10659768"/>
              <a:gd name="connsiteY2701" fmla="*/ 1681908 h 7186794"/>
              <a:gd name="connsiteX2702" fmla="*/ 1286043 w 10659768"/>
              <a:gd name="connsiteY2702" fmla="*/ 1657167 h 7186794"/>
              <a:gd name="connsiteX2703" fmla="*/ 1267135 w 10659768"/>
              <a:gd name="connsiteY2703" fmla="*/ 1632976 h 7186794"/>
              <a:gd name="connsiteX2704" fmla="*/ 1273809 w 10659768"/>
              <a:gd name="connsiteY2704" fmla="*/ 1620330 h 7186794"/>
              <a:gd name="connsiteX2705" fmla="*/ 1280691 w 10659768"/>
              <a:gd name="connsiteY2705" fmla="*/ 1615039 h 7186794"/>
              <a:gd name="connsiteX2706" fmla="*/ 1280876 w 10659768"/>
              <a:gd name="connsiteY2706" fmla="*/ 1615027 h 7186794"/>
              <a:gd name="connsiteX2707" fmla="*/ 1270944 w 10659768"/>
              <a:gd name="connsiteY2707" fmla="*/ 1612010 h 7186794"/>
              <a:gd name="connsiteX2708" fmla="*/ 1241412 w 10659768"/>
              <a:gd name="connsiteY2708" fmla="*/ 1577952 h 7186794"/>
              <a:gd name="connsiteX2709" fmla="*/ 1247975 w 10659768"/>
              <a:gd name="connsiteY2709" fmla="*/ 1559409 h 7186794"/>
              <a:gd name="connsiteX2710" fmla="*/ 1260006 w 10659768"/>
              <a:gd name="connsiteY2710" fmla="*/ 1553228 h 7186794"/>
              <a:gd name="connsiteX2711" fmla="*/ 1484137 w 10659768"/>
              <a:gd name="connsiteY2711" fmla="*/ 1460425 h 7186794"/>
              <a:gd name="connsiteX2712" fmla="*/ 1522124 w 10659768"/>
              <a:gd name="connsiteY2712" fmla="*/ 1466506 h 7186794"/>
              <a:gd name="connsiteX2713" fmla="*/ 1528269 w 10659768"/>
              <a:gd name="connsiteY2713" fmla="*/ 1497472 h 7186794"/>
              <a:gd name="connsiteX2714" fmla="*/ 1528269 w 10659768"/>
              <a:gd name="connsiteY2714" fmla="*/ 1516272 h 7186794"/>
              <a:gd name="connsiteX2715" fmla="*/ 1534415 w 10659768"/>
              <a:gd name="connsiteY2715" fmla="*/ 1522354 h 7186794"/>
              <a:gd name="connsiteX2716" fmla="*/ 1540560 w 10659768"/>
              <a:gd name="connsiteY2716" fmla="*/ 1584283 h 7186794"/>
              <a:gd name="connsiteX2717" fmla="*/ 1528269 w 10659768"/>
              <a:gd name="connsiteY2717" fmla="*/ 1621330 h 7186794"/>
              <a:gd name="connsiteX2718" fmla="*/ 1528269 w 10659768"/>
              <a:gd name="connsiteY2718" fmla="*/ 1646215 h 7186794"/>
              <a:gd name="connsiteX2719" fmla="*/ 1509275 w 10659768"/>
              <a:gd name="connsiteY2719" fmla="*/ 1665014 h 7186794"/>
              <a:gd name="connsiteX2720" fmla="*/ 1484137 w 10659768"/>
              <a:gd name="connsiteY2720" fmla="*/ 1634049 h 7186794"/>
              <a:gd name="connsiteX2721" fmla="*/ 1484137 w 10659768"/>
              <a:gd name="connsiteY2721" fmla="*/ 1627413 h 7186794"/>
              <a:gd name="connsiteX2722" fmla="*/ 1459556 w 10659768"/>
              <a:gd name="connsiteY2722" fmla="*/ 1615250 h 7186794"/>
              <a:gd name="connsiteX2723" fmla="*/ 1440562 w 10659768"/>
              <a:gd name="connsiteY2723" fmla="*/ 1609167 h 7186794"/>
              <a:gd name="connsiteX2724" fmla="*/ 1434417 w 10659768"/>
              <a:gd name="connsiteY2724" fmla="*/ 1577649 h 7186794"/>
              <a:gd name="connsiteX2725" fmla="*/ 1452852 w 10659768"/>
              <a:gd name="connsiteY2725" fmla="*/ 1571566 h 7186794"/>
              <a:gd name="connsiteX2726" fmla="*/ 1459556 w 10659768"/>
              <a:gd name="connsiteY2726" fmla="*/ 1571566 h 7186794"/>
              <a:gd name="connsiteX2727" fmla="*/ 1452852 w 10659768"/>
              <a:gd name="connsiteY2727" fmla="*/ 1540602 h 7186794"/>
              <a:gd name="connsiteX2728" fmla="*/ 1459556 w 10659768"/>
              <a:gd name="connsiteY2728" fmla="*/ 1509637 h 7186794"/>
              <a:gd name="connsiteX2729" fmla="*/ 1459556 w 10659768"/>
              <a:gd name="connsiteY2729" fmla="*/ 1503555 h 7186794"/>
              <a:gd name="connsiteX2730" fmla="*/ 1452852 w 10659768"/>
              <a:gd name="connsiteY2730" fmla="*/ 1472588 h 7186794"/>
              <a:gd name="connsiteX2731" fmla="*/ 1484137 w 10659768"/>
              <a:gd name="connsiteY2731" fmla="*/ 1460425 h 7186794"/>
              <a:gd name="connsiteX2732" fmla="*/ 1111213 w 10659768"/>
              <a:gd name="connsiteY2732" fmla="*/ 1279703 h 7186794"/>
              <a:gd name="connsiteX2733" fmla="*/ 1117281 w 10659768"/>
              <a:gd name="connsiteY2733" fmla="*/ 1279703 h 7186794"/>
              <a:gd name="connsiteX2734" fmla="*/ 1160856 w 10659768"/>
              <a:gd name="connsiteY2734" fmla="*/ 1322976 h 7186794"/>
              <a:gd name="connsiteX2735" fmla="*/ 1166924 w 10659768"/>
              <a:gd name="connsiteY2735" fmla="*/ 1335737 h 7186794"/>
              <a:gd name="connsiteX2736" fmla="*/ 1172992 w 10659768"/>
              <a:gd name="connsiteY2736" fmla="*/ 1385113 h 7186794"/>
              <a:gd name="connsiteX2737" fmla="*/ 1172992 w 10659768"/>
              <a:gd name="connsiteY2737" fmla="*/ 1391216 h 7186794"/>
              <a:gd name="connsiteX2738" fmla="*/ 1179059 w 10659768"/>
              <a:gd name="connsiteY2738" fmla="*/ 1391216 h 7186794"/>
              <a:gd name="connsiteX2739" fmla="*/ 1197813 w 10659768"/>
              <a:gd name="connsiteY2739" fmla="*/ 1385113 h 7186794"/>
              <a:gd name="connsiteX2740" fmla="*/ 1216016 w 10659768"/>
              <a:gd name="connsiteY2740" fmla="*/ 1391216 h 7186794"/>
              <a:gd name="connsiteX2741" fmla="*/ 1222635 w 10659768"/>
              <a:gd name="connsiteY2741" fmla="*/ 1416182 h 7186794"/>
              <a:gd name="connsiteX2742" fmla="*/ 1216016 w 10659768"/>
              <a:gd name="connsiteY2742" fmla="*/ 1435044 h 7186794"/>
              <a:gd name="connsiteX2743" fmla="*/ 1216016 w 10659768"/>
              <a:gd name="connsiteY2743" fmla="*/ 1478319 h 7186794"/>
              <a:gd name="connsiteX2744" fmla="*/ 1216016 w 10659768"/>
              <a:gd name="connsiteY2744" fmla="*/ 1516046 h 7186794"/>
              <a:gd name="connsiteX2745" fmla="*/ 1197813 w 10659768"/>
              <a:gd name="connsiteY2745" fmla="*/ 1528250 h 7186794"/>
              <a:gd name="connsiteX2746" fmla="*/ 1185127 w 10659768"/>
              <a:gd name="connsiteY2746" fmla="*/ 1509386 h 7186794"/>
              <a:gd name="connsiteX2747" fmla="*/ 1154789 w 10659768"/>
              <a:gd name="connsiteY2747" fmla="*/ 1441147 h 7186794"/>
              <a:gd name="connsiteX2748" fmla="*/ 1099079 w 10659768"/>
              <a:gd name="connsiteY2748" fmla="*/ 1372907 h 7186794"/>
              <a:gd name="connsiteX2749" fmla="*/ 1086391 w 10659768"/>
              <a:gd name="connsiteY2749" fmla="*/ 1354044 h 7186794"/>
              <a:gd name="connsiteX2750" fmla="*/ 1080324 w 10659768"/>
              <a:gd name="connsiteY2750" fmla="*/ 1304113 h 7186794"/>
              <a:gd name="connsiteX2751" fmla="*/ 1111213 w 10659768"/>
              <a:gd name="connsiteY2751" fmla="*/ 1279703 h 7186794"/>
              <a:gd name="connsiteX2752" fmla="*/ 2804889 w 10659768"/>
              <a:gd name="connsiteY2752" fmla="*/ 975515 h 7186794"/>
              <a:gd name="connsiteX2753" fmla="*/ 2803440 w 10659768"/>
              <a:gd name="connsiteY2753" fmla="*/ 1004679 h 7186794"/>
              <a:gd name="connsiteX2754" fmla="*/ 2811531 w 10659768"/>
              <a:gd name="connsiteY2754" fmla="*/ 1024747 h 7186794"/>
              <a:gd name="connsiteX2755" fmla="*/ 2811531 w 10659768"/>
              <a:gd name="connsiteY2755" fmla="*/ 1229622 h 7186794"/>
              <a:gd name="connsiteX2756" fmla="*/ 2817633 w 10659768"/>
              <a:gd name="connsiteY2756" fmla="*/ 1303802 h 7186794"/>
              <a:gd name="connsiteX2757" fmla="*/ 2798808 w 10659768"/>
              <a:gd name="connsiteY2757" fmla="*/ 1403471 h 7186794"/>
              <a:gd name="connsiteX2758" fmla="*/ 2773901 w 10659768"/>
              <a:gd name="connsiteY2758" fmla="*/ 1446668 h 7186794"/>
              <a:gd name="connsiteX2759" fmla="*/ 2767799 w 10659768"/>
              <a:gd name="connsiteY2759" fmla="*/ 1477672 h 7186794"/>
              <a:gd name="connsiteX2760" fmla="*/ 2755633 w 10659768"/>
              <a:gd name="connsiteY2760" fmla="*/ 1502589 h 7186794"/>
              <a:gd name="connsiteX2761" fmla="*/ 2749531 w 10659768"/>
              <a:gd name="connsiteY2761" fmla="*/ 1527507 h 7186794"/>
              <a:gd name="connsiteX2762" fmla="*/ 2755633 w 10659768"/>
              <a:gd name="connsiteY2762" fmla="*/ 1639349 h 7186794"/>
              <a:gd name="connsiteX2763" fmla="*/ 2757917 w 10659768"/>
              <a:gd name="connsiteY2763" fmla="*/ 1651593 h 7186794"/>
              <a:gd name="connsiteX2764" fmla="*/ 2758717 w 10659768"/>
              <a:gd name="connsiteY2764" fmla="*/ 1652228 h 7186794"/>
              <a:gd name="connsiteX2765" fmla="*/ 2756519 w 10659768"/>
              <a:gd name="connsiteY2765" fmla="*/ 1640444 h 7186794"/>
              <a:gd name="connsiteX2766" fmla="*/ 2750424 w 10659768"/>
              <a:gd name="connsiteY2766" fmla="*/ 1528616 h 7186794"/>
              <a:gd name="connsiteX2767" fmla="*/ 2756519 w 10659768"/>
              <a:gd name="connsiteY2767" fmla="*/ 1503701 h 7186794"/>
              <a:gd name="connsiteX2768" fmla="*/ 2768708 w 10659768"/>
              <a:gd name="connsiteY2768" fmla="*/ 1478804 h 7186794"/>
              <a:gd name="connsiteX2769" fmla="*/ 2774803 w 10659768"/>
              <a:gd name="connsiteY2769" fmla="*/ 1447807 h 7186794"/>
              <a:gd name="connsiteX2770" fmla="*/ 2799727 w 10659768"/>
              <a:gd name="connsiteY2770" fmla="*/ 1404608 h 7186794"/>
              <a:gd name="connsiteX2771" fmla="*/ 2818558 w 10659768"/>
              <a:gd name="connsiteY2771" fmla="*/ 1304962 h 7186794"/>
              <a:gd name="connsiteX2772" fmla="*/ 2812463 w 10659768"/>
              <a:gd name="connsiteY2772" fmla="*/ 1230786 h 7186794"/>
              <a:gd name="connsiteX2773" fmla="*/ 2812463 w 10659768"/>
              <a:gd name="connsiteY2773" fmla="*/ 1025968 h 7186794"/>
              <a:gd name="connsiteX2774" fmla="*/ 2805822 w 10659768"/>
              <a:gd name="connsiteY2774" fmla="*/ 976688 h 7186794"/>
              <a:gd name="connsiteX2775" fmla="*/ 794877 w 10659768"/>
              <a:gd name="connsiteY2775" fmla="*/ 87926 h 7186794"/>
              <a:gd name="connsiteX2776" fmla="*/ 2004977 w 10659768"/>
              <a:gd name="connsiteY2776" fmla="*/ 658769 h 7186794"/>
              <a:gd name="connsiteX2777" fmla="*/ 2749531 w 10659768"/>
              <a:gd name="connsiteY2777" fmla="*/ 701945 h 7186794"/>
              <a:gd name="connsiteX2778" fmla="*/ 2749531 w 10659768"/>
              <a:gd name="connsiteY2778" fmla="*/ 956654 h 7186794"/>
              <a:gd name="connsiteX2779" fmla="*/ 2750424 w 10659768"/>
              <a:gd name="connsiteY2779" fmla="*/ 956685 h 7186794"/>
              <a:gd name="connsiteX2780" fmla="*/ 2750424 w 10659768"/>
              <a:gd name="connsiteY2780" fmla="*/ 953894 h 7186794"/>
              <a:gd name="connsiteX2781" fmla="*/ 2750424 w 10659768"/>
              <a:gd name="connsiteY2781" fmla="*/ 703221 h 7186794"/>
              <a:gd name="connsiteX2782" fmla="*/ 2954826 w 10659768"/>
              <a:gd name="connsiteY2782" fmla="*/ 703221 h 7186794"/>
              <a:gd name="connsiteX2783" fmla="*/ 2973656 w 10659768"/>
              <a:gd name="connsiteY2783" fmla="*/ 529952 h 7186794"/>
              <a:gd name="connsiteX2784" fmla="*/ 3544712 w 10659768"/>
              <a:gd name="connsiteY2784" fmla="*/ 554295 h 7186794"/>
              <a:gd name="connsiteX2785" fmla="*/ 3730829 w 10659768"/>
              <a:gd name="connsiteY2785" fmla="*/ 728138 h 7186794"/>
              <a:gd name="connsiteX2786" fmla="*/ 3823888 w 10659768"/>
              <a:gd name="connsiteY2786" fmla="*/ 815048 h 7186794"/>
              <a:gd name="connsiteX2787" fmla="*/ 3892569 w 10659768"/>
              <a:gd name="connsiteY2787" fmla="*/ 901959 h 7186794"/>
              <a:gd name="connsiteX2788" fmla="*/ 3979533 w 10659768"/>
              <a:gd name="connsiteY2788" fmla="*/ 932956 h 7186794"/>
              <a:gd name="connsiteX2789" fmla="*/ 4059839 w 10659768"/>
              <a:gd name="connsiteY2789" fmla="*/ 1032048 h 7186794"/>
              <a:gd name="connsiteX2790" fmla="*/ 4096953 w 10659768"/>
              <a:gd name="connsiteY2790" fmla="*/ 1094595 h 7186794"/>
              <a:gd name="connsiteX2791" fmla="*/ 4128519 w 10659768"/>
              <a:gd name="connsiteY2791" fmla="*/ 1162691 h 7186794"/>
              <a:gd name="connsiteX2792" fmla="*/ 4165634 w 10659768"/>
              <a:gd name="connsiteY2792" fmla="*/ 1243521 h 7186794"/>
              <a:gd name="connsiteX2793" fmla="*/ 4184464 w 10659768"/>
              <a:gd name="connsiteY2793" fmla="*/ 1354796 h 7186794"/>
              <a:gd name="connsiteX2794" fmla="*/ 4258693 w 10659768"/>
              <a:gd name="connsiteY2794" fmla="*/ 1453888 h 7186794"/>
              <a:gd name="connsiteX2795" fmla="*/ 4326810 w 10659768"/>
              <a:gd name="connsiteY2795" fmla="*/ 1491539 h 7186794"/>
              <a:gd name="connsiteX2796" fmla="*/ 4407679 w 10659768"/>
              <a:gd name="connsiteY2796" fmla="*/ 1540799 h 7186794"/>
              <a:gd name="connsiteX2797" fmla="*/ 4450888 w 10659768"/>
              <a:gd name="connsiteY2797" fmla="*/ 1559614 h 7186794"/>
              <a:gd name="connsiteX2798" fmla="*/ 4512927 w 10659768"/>
              <a:gd name="connsiteY2798" fmla="*/ 1602793 h 7186794"/>
              <a:gd name="connsiteX2799" fmla="*/ 4587703 w 10659768"/>
              <a:gd name="connsiteY2799" fmla="*/ 1640444 h 7186794"/>
              <a:gd name="connsiteX2800" fmla="*/ 4606533 w 10659768"/>
              <a:gd name="connsiteY2800" fmla="*/ 1665360 h 7186794"/>
              <a:gd name="connsiteX2801" fmla="*/ 4606479 w 10659768"/>
              <a:gd name="connsiteY2801" fmla="*/ 1665470 h 7186794"/>
              <a:gd name="connsiteX2802" fmla="*/ 4615566 w 10659768"/>
              <a:gd name="connsiteY2802" fmla="*/ 1667058 h 7186794"/>
              <a:gd name="connsiteX2803" fmla="*/ 4679985 w 10659768"/>
              <a:gd name="connsiteY2803" fmla="*/ 1665344 h 7186794"/>
              <a:gd name="connsiteX2804" fmla="*/ 4723754 w 10659768"/>
              <a:gd name="connsiteY2804" fmla="*/ 1609414 h 7186794"/>
              <a:gd name="connsiteX2805" fmla="*/ 4773052 w 10659768"/>
              <a:gd name="connsiteY2805" fmla="*/ 1602762 h 7186794"/>
              <a:gd name="connsiteX2806" fmla="*/ 4766965 w 10659768"/>
              <a:gd name="connsiteY2806" fmla="*/ 1491453 h 7186794"/>
              <a:gd name="connsiteX2807" fmla="*/ 4804078 w 10659768"/>
              <a:gd name="connsiteY2807" fmla="*/ 1441605 h 7186794"/>
              <a:gd name="connsiteX2808" fmla="*/ 4822908 w 10659768"/>
              <a:gd name="connsiteY2808" fmla="*/ 1404509 h 7186794"/>
              <a:gd name="connsiteX2809" fmla="*/ 4860021 w 10659768"/>
              <a:gd name="connsiteY2809" fmla="*/ 1385675 h 7186794"/>
              <a:gd name="connsiteX2810" fmla="*/ 4928160 w 10659768"/>
              <a:gd name="connsiteY2810" fmla="*/ 1348578 h 7186794"/>
              <a:gd name="connsiteX2811" fmla="*/ 4965273 w 10659768"/>
              <a:gd name="connsiteY2811" fmla="*/ 1336397 h 7186794"/>
              <a:gd name="connsiteX2812" fmla="*/ 5114295 w 10659768"/>
              <a:gd name="connsiteY2812" fmla="*/ 1348578 h 7186794"/>
              <a:gd name="connsiteX2813" fmla="*/ 5164151 w 10659768"/>
              <a:gd name="connsiteY2813" fmla="*/ 1367411 h 7186794"/>
              <a:gd name="connsiteX2814" fmla="*/ 5263305 w 10659768"/>
              <a:gd name="connsiteY2814" fmla="*/ 1373493 h 7186794"/>
              <a:gd name="connsiteX2815" fmla="*/ 5325904 w 10659768"/>
              <a:gd name="connsiteY2815" fmla="*/ 1429424 h 7186794"/>
              <a:gd name="connsiteX2816" fmla="*/ 5325904 w 10659768"/>
              <a:gd name="connsiteY2816" fmla="*/ 1447704 h 7186794"/>
              <a:gd name="connsiteX2817" fmla="*/ 5288233 w 10659768"/>
              <a:gd name="connsiteY2817" fmla="*/ 1404509 h 7186794"/>
              <a:gd name="connsiteX2818" fmla="*/ 5282146 w 10659768"/>
              <a:gd name="connsiteY2818" fmla="*/ 1435523 h 7186794"/>
              <a:gd name="connsiteX2819" fmla="*/ 5282146 w 10659768"/>
              <a:gd name="connsiteY2819" fmla="*/ 1460439 h 7186794"/>
              <a:gd name="connsiteX2820" fmla="*/ 5282146 w 10659768"/>
              <a:gd name="connsiteY2820" fmla="*/ 1503635 h 7186794"/>
              <a:gd name="connsiteX2821" fmla="*/ 5338089 w 10659768"/>
              <a:gd name="connsiteY2821" fmla="*/ 1503635 h 7186794"/>
              <a:gd name="connsiteX2822" fmla="*/ 5374655 w 10659768"/>
              <a:gd name="connsiteY2822" fmla="*/ 1497554 h 7186794"/>
              <a:gd name="connsiteX2823" fmla="*/ 5430609 w 10659768"/>
              <a:gd name="connsiteY2823" fmla="*/ 1522468 h 7186794"/>
              <a:gd name="connsiteX2824" fmla="*/ 5492650 w 10659768"/>
              <a:gd name="connsiteY2824" fmla="*/ 1590580 h 7186794"/>
              <a:gd name="connsiteX2825" fmla="*/ 5511480 w 10659768"/>
              <a:gd name="connsiteY2825" fmla="*/ 1646511 h 7186794"/>
              <a:gd name="connsiteX2826" fmla="*/ 5554691 w 10659768"/>
              <a:gd name="connsiteY2826" fmla="*/ 1739556 h 7186794"/>
              <a:gd name="connsiteX2827" fmla="*/ 5635573 w 10659768"/>
              <a:gd name="connsiteY2827" fmla="*/ 1857516 h 7186794"/>
              <a:gd name="connsiteX2828" fmla="*/ 5728629 w 10659768"/>
              <a:gd name="connsiteY2828" fmla="*/ 2000391 h 7186794"/>
              <a:gd name="connsiteX2829" fmla="*/ 5784583 w 10659768"/>
              <a:gd name="connsiteY2829" fmla="*/ 2074603 h 7186794"/>
              <a:gd name="connsiteX2830" fmla="*/ 5790682 w 10659768"/>
              <a:gd name="connsiteY2830" fmla="*/ 2111700 h 7186794"/>
              <a:gd name="connsiteX2831" fmla="*/ 5801343 w 10659768"/>
              <a:gd name="connsiteY2831" fmla="*/ 2134270 h 7186794"/>
              <a:gd name="connsiteX2832" fmla="*/ 5802608 w 10659768"/>
              <a:gd name="connsiteY2832" fmla="*/ 2141285 h 7186794"/>
              <a:gd name="connsiteX2833" fmla="*/ 5802774 w 10659768"/>
              <a:gd name="connsiteY2833" fmla="*/ 2141038 h 7186794"/>
              <a:gd name="connsiteX2834" fmla="*/ 5840462 w 10659768"/>
              <a:gd name="connsiteY2834" fmla="*/ 2178672 h 7186794"/>
              <a:gd name="connsiteX2835" fmla="*/ 5821618 w 10659768"/>
              <a:gd name="connsiteY2835" fmla="*/ 2196945 h 7186794"/>
              <a:gd name="connsiteX2836" fmla="*/ 5821305 w 10659768"/>
              <a:gd name="connsiteY2836" fmla="*/ 2197385 h 7186794"/>
              <a:gd name="connsiteX2837" fmla="*/ 5821850 w 10659768"/>
              <a:gd name="connsiteY2837" fmla="*/ 2196856 h 7186794"/>
              <a:gd name="connsiteX2838" fmla="*/ 5838316 w 10659768"/>
              <a:gd name="connsiteY2838" fmla="*/ 2180872 h 7186794"/>
              <a:gd name="connsiteX2839" fmla="*/ 5925190 w 10659768"/>
              <a:gd name="connsiteY2839" fmla="*/ 2249003 h 7186794"/>
              <a:gd name="connsiteX2840" fmla="*/ 5949537 w 10659768"/>
              <a:gd name="connsiteY2840" fmla="*/ 2429026 h 7186794"/>
              <a:gd name="connsiteX2841" fmla="*/ 5943455 w 10659768"/>
              <a:gd name="connsiteY2841" fmla="*/ 2453967 h 7186794"/>
              <a:gd name="connsiteX2842" fmla="*/ 5968355 w 10659768"/>
              <a:gd name="connsiteY2842" fmla="*/ 2522097 h 7186794"/>
              <a:gd name="connsiteX2843" fmla="*/ 5968355 w 10659768"/>
              <a:gd name="connsiteY2843" fmla="*/ 2547020 h 7186794"/>
              <a:gd name="connsiteX2844" fmla="*/ 5993255 w 10659768"/>
              <a:gd name="connsiteY2844" fmla="*/ 2547020 h 7186794"/>
              <a:gd name="connsiteX2845" fmla="*/ 6012073 w 10659768"/>
              <a:gd name="connsiteY2845" fmla="*/ 2571944 h 7186794"/>
              <a:gd name="connsiteX2846" fmla="*/ 5993255 w 10659768"/>
              <a:gd name="connsiteY2846" fmla="*/ 2596328 h 7186794"/>
              <a:gd name="connsiteX2847" fmla="*/ 6024246 w 10659768"/>
              <a:gd name="connsiteY2847" fmla="*/ 2609068 h 7186794"/>
              <a:gd name="connsiteX2848" fmla="*/ 6067411 w 10659768"/>
              <a:gd name="connsiteY2848" fmla="*/ 2665015 h 7186794"/>
              <a:gd name="connsiteX2849" fmla="*/ 6104485 w 10659768"/>
              <a:gd name="connsiteY2849" fmla="*/ 2658914 h 7186794"/>
              <a:gd name="connsiteX2850" fmla="*/ 6185276 w 10659768"/>
              <a:gd name="connsiteY2850" fmla="*/ 2689938 h 7186794"/>
              <a:gd name="connsiteX2851" fmla="*/ 6253341 w 10659768"/>
              <a:gd name="connsiteY2851" fmla="*/ 2708222 h 7186794"/>
              <a:gd name="connsiteX2852" fmla="*/ 6297060 w 10659768"/>
              <a:gd name="connsiteY2852" fmla="*/ 2733145 h 7186794"/>
              <a:gd name="connsiteX2853" fmla="*/ 6321960 w 10659768"/>
              <a:gd name="connsiteY2853" fmla="*/ 2764169 h 7186794"/>
              <a:gd name="connsiteX2854" fmla="*/ 6365124 w 10659768"/>
              <a:gd name="connsiteY2854" fmla="*/ 2770269 h 7186794"/>
              <a:gd name="connsiteX2855" fmla="*/ 6408834 w 10659768"/>
              <a:gd name="connsiteY2855" fmla="*/ 2801293 h 7186794"/>
              <a:gd name="connsiteX2856" fmla="*/ 6594773 w 10659768"/>
              <a:gd name="connsiteY2856" fmla="*/ 2801293 h 7186794"/>
              <a:gd name="connsiteX2857" fmla="*/ 6656747 w 10659768"/>
              <a:gd name="connsiteY2857" fmla="*/ 2851140 h 7186794"/>
              <a:gd name="connsiteX2858" fmla="*/ 6699911 w 10659768"/>
              <a:gd name="connsiteY2858" fmla="*/ 2832317 h 7186794"/>
              <a:gd name="connsiteX2859" fmla="*/ 6737539 w 10659768"/>
              <a:gd name="connsiteY2859" fmla="*/ 2814033 h 7186794"/>
              <a:gd name="connsiteX2860" fmla="*/ 6780703 w 10659768"/>
              <a:gd name="connsiteY2860" fmla="*/ 2801293 h 7186794"/>
              <a:gd name="connsiteX2861" fmla="*/ 6786794 w 10659768"/>
              <a:gd name="connsiteY2861" fmla="*/ 2851140 h 7186794"/>
              <a:gd name="connsiteX2862" fmla="*/ 6762439 w 10659768"/>
              <a:gd name="connsiteY2862" fmla="*/ 2932027 h 7186794"/>
              <a:gd name="connsiteX2863" fmla="*/ 6724812 w 10659768"/>
              <a:gd name="connsiteY2863" fmla="*/ 3012341 h 7186794"/>
              <a:gd name="connsiteX2864" fmla="*/ 6706547 w 10659768"/>
              <a:gd name="connsiteY2864" fmla="*/ 3093229 h 7186794"/>
              <a:gd name="connsiteX2865" fmla="*/ 6662838 w 10659768"/>
              <a:gd name="connsiteY2865" fmla="*/ 3186282 h 7186794"/>
              <a:gd name="connsiteX2866" fmla="*/ 6656747 w 10659768"/>
              <a:gd name="connsiteY2866" fmla="*/ 3167442 h 7186794"/>
              <a:gd name="connsiteX2867" fmla="*/ 6668920 w 10659768"/>
              <a:gd name="connsiteY2867" fmla="*/ 3099312 h 7186794"/>
              <a:gd name="connsiteX2868" fmla="*/ 6668920 w 10659768"/>
              <a:gd name="connsiteY2868" fmla="*/ 3062205 h 7186794"/>
              <a:gd name="connsiteX2869" fmla="*/ 6656747 w 10659768"/>
              <a:gd name="connsiteY2869" fmla="*/ 3074945 h 7186794"/>
              <a:gd name="connsiteX2870" fmla="*/ 6619673 w 10659768"/>
              <a:gd name="connsiteY2870" fmla="*/ 3087128 h 7186794"/>
              <a:gd name="connsiteX2871" fmla="*/ 6594773 w 10659768"/>
              <a:gd name="connsiteY2871" fmla="*/ 3062205 h 7186794"/>
              <a:gd name="connsiteX2872" fmla="*/ 6563782 w 10659768"/>
              <a:gd name="connsiteY2872" fmla="*/ 3087128 h 7186794"/>
              <a:gd name="connsiteX2873" fmla="*/ 6551055 w 10659768"/>
              <a:gd name="connsiteY2873" fmla="*/ 3112052 h 7186794"/>
              <a:gd name="connsiteX2874" fmla="*/ 6569873 w 10659768"/>
              <a:gd name="connsiteY2874" fmla="*/ 3105412 h 7186794"/>
              <a:gd name="connsiteX2875" fmla="*/ 6588682 w 10659768"/>
              <a:gd name="connsiteY2875" fmla="*/ 3130336 h 7186794"/>
              <a:gd name="connsiteX2876" fmla="*/ 6569873 w 10659768"/>
              <a:gd name="connsiteY2876" fmla="*/ 3149176 h 7186794"/>
              <a:gd name="connsiteX2877" fmla="*/ 6582600 w 10659768"/>
              <a:gd name="connsiteY2877" fmla="*/ 3161359 h 7186794"/>
              <a:gd name="connsiteX2878" fmla="*/ 6588682 w 10659768"/>
              <a:gd name="connsiteY2878" fmla="*/ 3186282 h 7186794"/>
              <a:gd name="connsiteX2879" fmla="*/ 6557691 w 10659768"/>
              <a:gd name="connsiteY2879" fmla="*/ 3217306 h 7186794"/>
              <a:gd name="connsiteX2880" fmla="*/ 6575955 w 10659768"/>
              <a:gd name="connsiteY2880" fmla="*/ 3230046 h 7186794"/>
              <a:gd name="connsiteX2881" fmla="*/ 6588682 w 10659768"/>
              <a:gd name="connsiteY2881" fmla="*/ 3254413 h 7186794"/>
              <a:gd name="connsiteX2882" fmla="*/ 6588682 w 10659768"/>
              <a:gd name="connsiteY2882" fmla="*/ 3323117 h 7186794"/>
              <a:gd name="connsiteX2883" fmla="*/ 6575955 w 10659768"/>
              <a:gd name="connsiteY2883" fmla="*/ 3366324 h 7186794"/>
              <a:gd name="connsiteX2884" fmla="*/ 6594773 w 10659768"/>
              <a:gd name="connsiteY2884" fmla="*/ 3379064 h 7186794"/>
              <a:gd name="connsiteX2885" fmla="*/ 6588682 w 10659768"/>
              <a:gd name="connsiteY2885" fmla="*/ 3397348 h 7186794"/>
              <a:gd name="connsiteX2886" fmla="*/ 6544964 w 10659768"/>
              <a:gd name="connsiteY2886" fmla="*/ 3391247 h 7186794"/>
              <a:gd name="connsiteX2887" fmla="*/ 6526708 w 10659768"/>
              <a:gd name="connsiteY2887" fmla="*/ 3391247 h 7186794"/>
              <a:gd name="connsiteX2888" fmla="*/ 6520063 w 10659768"/>
              <a:gd name="connsiteY2888" fmla="*/ 3422271 h 7186794"/>
              <a:gd name="connsiteX2889" fmla="*/ 6551055 w 10659768"/>
              <a:gd name="connsiteY2889" fmla="*/ 3434455 h 7186794"/>
              <a:gd name="connsiteX2890" fmla="*/ 6569873 w 10659768"/>
              <a:gd name="connsiteY2890" fmla="*/ 3453295 h 7186794"/>
              <a:gd name="connsiteX2891" fmla="*/ 6582600 w 10659768"/>
              <a:gd name="connsiteY2891" fmla="*/ 3497058 h 7186794"/>
              <a:gd name="connsiteX2892" fmla="*/ 6582600 w 10659768"/>
              <a:gd name="connsiteY2892" fmla="*/ 3527526 h 7186794"/>
              <a:gd name="connsiteX2893" fmla="*/ 6569873 w 10659768"/>
              <a:gd name="connsiteY2893" fmla="*/ 3557993 h 7186794"/>
              <a:gd name="connsiteX2894" fmla="*/ 6557691 w 10659768"/>
              <a:gd name="connsiteY2894" fmla="*/ 3576816 h 7186794"/>
              <a:gd name="connsiteX2895" fmla="*/ 6575955 w 10659768"/>
              <a:gd name="connsiteY2895" fmla="*/ 3601739 h 7186794"/>
              <a:gd name="connsiteX2896" fmla="*/ 6588682 w 10659768"/>
              <a:gd name="connsiteY2896" fmla="*/ 3645503 h 7186794"/>
              <a:gd name="connsiteX2897" fmla="*/ 6557691 w 10659768"/>
              <a:gd name="connsiteY2897" fmla="*/ 3651603 h 7186794"/>
              <a:gd name="connsiteX2898" fmla="*/ 6538881 w 10659768"/>
              <a:gd name="connsiteY2898" fmla="*/ 3669887 h 7186794"/>
              <a:gd name="connsiteX2899" fmla="*/ 6569873 w 10659768"/>
              <a:gd name="connsiteY2899" fmla="*/ 3700911 h 7186794"/>
              <a:gd name="connsiteX2900" fmla="*/ 6582600 w 10659768"/>
              <a:gd name="connsiteY2900" fmla="*/ 3775681 h 7186794"/>
              <a:gd name="connsiteX2901" fmla="*/ 6575955 w 10659768"/>
              <a:gd name="connsiteY2901" fmla="*/ 3849912 h 7186794"/>
              <a:gd name="connsiteX2902" fmla="*/ 6582600 w 10659768"/>
              <a:gd name="connsiteY2902" fmla="*/ 3868752 h 7186794"/>
              <a:gd name="connsiteX2903" fmla="*/ 6588682 w 10659768"/>
              <a:gd name="connsiteY2903" fmla="*/ 3924699 h 7186794"/>
              <a:gd name="connsiteX2904" fmla="*/ 6588682 w 10659768"/>
              <a:gd name="connsiteY2904" fmla="*/ 3992829 h 7186794"/>
              <a:gd name="connsiteX2905" fmla="*/ 6563782 w 10659768"/>
              <a:gd name="connsiteY2905" fmla="*/ 4079800 h 7186794"/>
              <a:gd name="connsiteX2906" fmla="*/ 6557691 w 10659768"/>
              <a:gd name="connsiteY2906" fmla="*/ 4166770 h 7186794"/>
              <a:gd name="connsiteX2907" fmla="*/ 6575955 w 10659768"/>
              <a:gd name="connsiteY2907" fmla="*/ 4234918 h 7186794"/>
              <a:gd name="connsiteX2908" fmla="*/ 6569873 w 10659768"/>
              <a:gd name="connsiteY2908" fmla="*/ 4265942 h 7186794"/>
              <a:gd name="connsiteX2909" fmla="*/ 6551566 w 10659768"/>
              <a:gd name="connsiteY2909" fmla="*/ 4265942 h 7186794"/>
              <a:gd name="connsiteX2910" fmla="*/ 6550500 w 10659768"/>
              <a:gd name="connsiteY2910" fmla="*/ 4270390 h 7186794"/>
              <a:gd name="connsiteX2911" fmla="*/ 6558601 w 10659768"/>
              <a:gd name="connsiteY2911" fmla="*/ 4276484 h 7186794"/>
              <a:gd name="connsiteX2912" fmla="*/ 6589602 w 10659768"/>
              <a:gd name="connsiteY2912" fmla="*/ 4314152 h 7186794"/>
              <a:gd name="connsiteX2913" fmla="*/ 6626689 w 10659768"/>
              <a:gd name="connsiteY2913" fmla="*/ 4407210 h 7186794"/>
              <a:gd name="connsiteX2914" fmla="*/ 6620603 w 10659768"/>
              <a:gd name="connsiteY2914" fmla="*/ 4425497 h 7186794"/>
              <a:gd name="connsiteX2915" fmla="*/ 6638875 w 10659768"/>
              <a:gd name="connsiteY2915" fmla="*/ 4506364 h 7186794"/>
              <a:gd name="connsiteX2916" fmla="*/ 6676520 w 10659768"/>
              <a:gd name="connsiteY2916" fmla="*/ 4568415 h 7186794"/>
              <a:gd name="connsiteX2917" fmla="*/ 6700878 w 10659768"/>
              <a:gd name="connsiteY2917" fmla="*/ 4612178 h 7186794"/>
              <a:gd name="connsiteX2918" fmla="*/ 6744608 w 10659768"/>
              <a:gd name="connsiteY2918" fmla="*/ 4711332 h 7186794"/>
              <a:gd name="connsiteX2919" fmla="*/ 6794439 w 10659768"/>
              <a:gd name="connsiteY2919" fmla="*/ 4810486 h 7186794"/>
              <a:gd name="connsiteX2920" fmla="*/ 6881357 w 10659768"/>
              <a:gd name="connsiteY2920" fmla="*/ 4947308 h 7186794"/>
              <a:gd name="connsiteX2921" fmla="*/ 6986548 w 10659768"/>
              <a:gd name="connsiteY2921" fmla="*/ 5052541 h 7186794"/>
              <a:gd name="connsiteX2922" fmla="*/ 7091738 w 10659768"/>
              <a:gd name="connsiteY2922" fmla="*/ 5183284 h 7186794"/>
              <a:gd name="connsiteX2923" fmla="*/ 7135484 w 10659768"/>
              <a:gd name="connsiteY2923" fmla="*/ 5300708 h 7186794"/>
              <a:gd name="connsiteX2924" fmla="*/ 7172571 w 10659768"/>
              <a:gd name="connsiteY2924" fmla="*/ 5400426 h 7186794"/>
              <a:gd name="connsiteX2925" fmla="*/ 7216301 w 10659768"/>
              <a:gd name="connsiteY2925" fmla="*/ 5431434 h 7186794"/>
              <a:gd name="connsiteX2926" fmla="*/ 7296591 w 10659768"/>
              <a:gd name="connsiteY2926" fmla="*/ 5505659 h 7186794"/>
              <a:gd name="connsiteX2927" fmla="*/ 7309320 w 10659768"/>
              <a:gd name="connsiteY2927" fmla="*/ 5561614 h 7186794"/>
              <a:gd name="connsiteX2928" fmla="*/ 7352508 w 10659768"/>
              <a:gd name="connsiteY2928" fmla="*/ 5592639 h 7186794"/>
              <a:gd name="connsiteX2929" fmla="*/ 7402324 w 10659768"/>
              <a:gd name="connsiteY2929" fmla="*/ 5623647 h 7186794"/>
              <a:gd name="connsiteX2930" fmla="*/ 7582261 w 10659768"/>
              <a:gd name="connsiteY2930" fmla="*/ 5617551 h 7186794"/>
              <a:gd name="connsiteX2931" fmla="*/ 7656451 w 10659768"/>
              <a:gd name="connsiteY2931" fmla="*/ 5654672 h 7186794"/>
              <a:gd name="connsiteX2932" fmla="*/ 7712367 w 10659768"/>
              <a:gd name="connsiteY2932" fmla="*/ 5679602 h 7186794"/>
              <a:gd name="connsiteX2933" fmla="*/ 7750012 w 10659768"/>
              <a:gd name="connsiteY2933" fmla="*/ 5698435 h 7186794"/>
              <a:gd name="connsiteX2934" fmla="*/ 7793184 w 10659768"/>
              <a:gd name="connsiteY2934" fmla="*/ 5747731 h 7186794"/>
              <a:gd name="connsiteX2935" fmla="*/ 7830287 w 10659768"/>
              <a:gd name="connsiteY2935" fmla="*/ 5809781 h 7186794"/>
              <a:gd name="connsiteX2936" fmla="*/ 7892289 w 10659768"/>
              <a:gd name="connsiteY2936" fmla="*/ 5834694 h 7186794"/>
              <a:gd name="connsiteX2937" fmla="*/ 7942120 w 10659768"/>
              <a:gd name="connsiteY2937" fmla="*/ 5828615 h 7186794"/>
              <a:gd name="connsiteX2938" fmla="*/ 8022953 w 10659768"/>
              <a:gd name="connsiteY2938" fmla="*/ 5803686 h 7186794"/>
              <a:gd name="connsiteX2939" fmla="*/ 8031544 w 10659768"/>
              <a:gd name="connsiteY2939" fmla="*/ 5821204 h 7186794"/>
              <a:gd name="connsiteX2940" fmla="*/ 8031499 w 10659768"/>
              <a:gd name="connsiteY2940" fmla="*/ 5820681 h 7186794"/>
              <a:gd name="connsiteX2941" fmla="*/ 8022743 w 10659768"/>
              <a:gd name="connsiteY2941" fmla="*/ 5802810 h 7186794"/>
              <a:gd name="connsiteX2942" fmla="*/ 8115240 w 10659768"/>
              <a:gd name="connsiteY2942" fmla="*/ 5746760 h 7186794"/>
              <a:gd name="connsiteX2943" fmla="*/ 8214934 w 10659768"/>
              <a:gd name="connsiteY2943" fmla="*/ 5709583 h 7186794"/>
              <a:gd name="connsiteX2944" fmla="*/ 8314083 w 10659768"/>
              <a:gd name="connsiteY2944" fmla="*/ 5697373 h 7186794"/>
              <a:gd name="connsiteX2945" fmla="*/ 8351749 w 10659768"/>
              <a:gd name="connsiteY2945" fmla="*/ 5715683 h 7186794"/>
              <a:gd name="connsiteX2946" fmla="*/ 8370023 w 10659768"/>
              <a:gd name="connsiteY2946" fmla="*/ 5740655 h 7186794"/>
              <a:gd name="connsiteX2947" fmla="*/ 8401036 w 10659768"/>
              <a:gd name="connsiteY2947" fmla="*/ 5684610 h 7186794"/>
              <a:gd name="connsiteX2948" fmla="*/ 8469726 w 10659768"/>
              <a:gd name="connsiteY2948" fmla="*/ 5660190 h 7186794"/>
              <a:gd name="connsiteX2949" fmla="*/ 8562223 w 10659768"/>
              <a:gd name="connsiteY2949" fmla="*/ 5597483 h 7186794"/>
              <a:gd name="connsiteX2950" fmla="*/ 8587149 w 10659768"/>
              <a:gd name="connsiteY2950" fmla="*/ 5585278 h 7186794"/>
              <a:gd name="connsiteX2951" fmla="*/ 8589085 w 10659768"/>
              <a:gd name="connsiteY2951" fmla="*/ 5585892 h 7186794"/>
              <a:gd name="connsiteX2952" fmla="*/ 8613377 w 10659768"/>
              <a:gd name="connsiteY2952" fmla="*/ 5578011 h 7186794"/>
              <a:gd name="connsiteX2953" fmla="*/ 8630471 w 10659768"/>
              <a:gd name="connsiteY2953" fmla="*/ 5573927 h 7186794"/>
              <a:gd name="connsiteX2954" fmla="*/ 8698596 w 10659768"/>
              <a:gd name="connsiteY2954" fmla="*/ 5567846 h 7186794"/>
              <a:gd name="connsiteX2955" fmla="*/ 8742349 w 10659768"/>
              <a:gd name="connsiteY2955" fmla="*/ 5549582 h 7186794"/>
              <a:gd name="connsiteX2956" fmla="*/ 8791636 w 10659768"/>
              <a:gd name="connsiteY2956" fmla="*/ 5561755 h 7186794"/>
              <a:gd name="connsiteX2957" fmla="*/ 8791636 w 10659768"/>
              <a:gd name="connsiteY2957" fmla="*/ 5580575 h 7186794"/>
              <a:gd name="connsiteX2958" fmla="*/ 8735707 w 10659768"/>
              <a:gd name="connsiteY2958" fmla="*/ 5573927 h 7186794"/>
              <a:gd name="connsiteX2959" fmla="*/ 8716869 w 10659768"/>
              <a:gd name="connsiteY2959" fmla="*/ 5592748 h 7186794"/>
              <a:gd name="connsiteX2960" fmla="*/ 8704683 w 10659768"/>
              <a:gd name="connsiteY2960" fmla="*/ 5611558 h 7186794"/>
              <a:gd name="connsiteX2961" fmla="*/ 8704683 w 10659768"/>
              <a:gd name="connsiteY2961" fmla="*/ 5623731 h 7186794"/>
              <a:gd name="connsiteX2962" fmla="*/ 8742349 w 10659768"/>
              <a:gd name="connsiteY2962" fmla="*/ 5611558 h 7186794"/>
              <a:gd name="connsiteX2963" fmla="*/ 8766721 w 10659768"/>
              <a:gd name="connsiteY2963" fmla="*/ 5611558 h 7186794"/>
              <a:gd name="connsiteX2964" fmla="*/ 8797734 w 10659768"/>
              <a:gd name="connsiteY2964" fmla="*/ 5617639 h 7186794"/>
              <a:gd name="connsiteX2965" fmla="*/ 8822649 w 10659768"/>
              <a:gd name="connsiteY2965" fmla="*/ 5623731 h 7186794"/>
              <a:gd name="connsiteX2966" fmla="*/ 8841487 w 10659768"/>
              <a:gd name="connsiteY2966" fmla="*/ 5623731 h 7186794"/>
              <a:gd name="connsiteX2967" fmla="*/ 8847575 w 10659768"/>
              <a:gd name="connsiteY2967" fmla="*/ 5642541 h 7186794"/>
              <a:gd name="connsiteX2968" fmla="*/ 8828747 w 10659768"/>
              <a:gd name="connsiteY2968" fmla="*/ 5654713 h 7186794"/>
              <a:gd name="connsiteX2969" fmla="*/ 8847575 w 10659768"/>
              <a:gd name="connsiteY2969" fmla="*/ 5679615 h 7186794"/>
              <a:gd name="connsiteX2970" fmla="*/ 8891328 w 10659768"/>
              <a:gd name="connsiteY2970" fmla="*/ 5673534 h 7186794"/>
              <a:gd name="connsiteX2971" fmla="*/ 8903514 w 10659768"/>
              <a:gd name="connsiteY2971" fmla="*/ 5636460 h 7186794"/>
              <a:gd name="connsiteX2972" fmla="*/ 8940615 w 10659768"/>
              <a:gd name="connsiteY2972" fmla="*/ 5648632 h 7186794"/>
              <a:gd name="connsiteX2973" fmla="*/ 8971628 w 10659768"/>
              <a:gd name="connsiteY2973" fmla="*/ 5623731 h 7186794"/>
              <a:gd name="connsiteX2974" fmla="*/ 9002642 w 10659768"/>
              <a:gd name="connsiteY2974" fmla="*/ 5598829 h 7186794"/>
              <a:gd name="connsiteX2975" fmla="*/ 9033666 w 10659768"/>
              <a:gd name="connsiteY2975" fmla="*/ 5586657 h 7186794"/>
              <a:gd name="connsiteX2976" fmla="*/ 9064679 w 10659768"/>
              <a:gd name="connsiteY2976" fmla="*/ 5561755 h 7186794"/>
              <a:gd name="connsiteX2977" fmla="*/ 9083507 w 10659768"/>
              <a:gd name="connsiteY2977" fmla="*/ 5555674 h 7186794"/>
              <a:gd name="connsiteX2978" fmla="*/ 9052493 w 10659768"/>
              <a:gd name="connsiteY2978" fmla="*/ 5549582 h 7186794"/>
              <a:gd name="connsiteX2979" fmla="*/ 9071321 w 10659768"/>
              <a:gd name="connsiteY2979" fmla="*/ 5518600 h 7186794"/>
              <a:gd name="connsiteX2980" fmla="*/ 9089594 w 10659768"/>
              <a:gd name="connsiteY2980" fmla="*/ 5505870 h 7186794"/>
              <a:gd name="connsiteX2981" fmla="*/ 9046395 w 10659768"/>
              <a:gd name="connsiteY2981" fmla="*/ 5505870 h 7186794"/>
              <a:gd name="connsiteX2982" fmla="*/ 9015382 w 10659768"/>
              <a:gd name="connsiteY2982" fmla="*/ 5487617 h 7186794"/>
              <a:gd name="connsiteX2983" fmla="*/ 9008740 w 10659768"/>
              <a:gd name="connsiteY2983" fmla="*/ 5468796 h 7186794"/>
              <a:gd name="connsiteX2984" fmla="*/ 9083507 w 10659768"/>
              <a:gd name="connsiteY2984" fmla="*/ 5406830 h 7186794"/>
              <a:gd name="connsiteX2985" fmla="*/ 9207560 w 10659768"/>
              <a:gd name="connsiteY2985" fmla="*/ 5288969 h 7186794"/>
              <a:gd name="connsiteX2986" fmla="*/ 9244672 w 10659768"/>
              <a:gd name="connsiteY2986" fmla="*/ 5152298 h 7186794"/>
              <a:gd name="connsiteX2987" fmla="*/ 9306699 w 10659768"/>
              <a:gd name="connsiteY2987" fmla="*/ 5003454 h 7186794"/>
              <a:gd name="connsiteX2988" fmla="*/ 9281773 w 10659768"/>
              <a:gd name="connsiteY2988" fmla="*/ 4898323 h 7186794"/>
              <a:gd name="connsiteX2989" fmla="*/ 9275685 w 10659768"/>
              <a:gd name="connsiteY2989" fmla="*/ 4774371 h 7186794"/>
              <a:gd name="connsiteX2990" fmla="*/ 9306699 w 10659768"/>
              <a:gd name="connsiteY2990" fmla="*/ 4644349 h 7186794"/>
              <a:gd name="connsiteX2991" fmla="*/ 9331624 w 10659768"/>
              <a:gd name="connsiteY2991" fmla="*/ 4687504 h 7186794"/>
              <a:gd name="connsiteX2992" fmla="*/ 9331624 w 10659768"/>
              <a:gd name="connsiteY2992" fmla="*/ 4774371 h 7186794"/>
              <a:gd name="connsiteX2993" fmla="*/ 9331870 w 10659768"/>
              <a:gd name="connsiteY2993" fmla="*/ 4774371 h 7186794"/>
              <a:gd name="connsiteX2994" fmla="*/ 9331870 w 10659768"/>
              <a:gd name="connsiteY2994" fmla="*/ 4767792 h 7186794"/>
              <a:gd name="connsiteX2995" fmla="*/ 9331870 w 10659768"/>
              <a:gd name="connsiteY2995" fmla="*/ 4687313 h 7186794"/>
              <a:gd name="connsiteX2996" fmla="*/ 9306968 w 10659768"/>
              <a:gd name="connsiteY2996" fmla="*/ 4644057 h 7186794"/>
              <a:gd name="connsiteX2997" fmla="*/ 9319697 w 10659768"/>
              <a:gd name="connsiteY2997" fmla="*/ 4619105 h 7186794"/>
              <a:gd name="connsiteX2998" fmla="*/ 9424860 w 10659768"/>
              <a:gd name="connsiteY2998" fmla="*/ 4532041 h 7186794"/>
              <a:gd name="connsiteX2999" fmla="*/ 9592574 w 10659768"/>
              <a:gd name="connsiteY2999" fmla="*/ 4476036 h 7186794"/>
              <a:gd name="connsiteX3000" fmla="*/ 9791273 w 10659768"/>
              <a:gd name="connsiteY3000" fmla="*/ 4420024 h 7186794"/>
              <a:gd name="connsiteX3001" fmla="*/ 9958433 w 10659768"/>
              <a:gd name="connsiteY3001" fmla="*/ 4332966 h 7186794"/>
              <a:gd name="connsiteX3002" fmla="*/ 10132229 w 10659768"/>
              <a:gd name="connsiteY3002" fmla="*/ 4320764 h 7186794"/>
              <a:gd name="connsiteX3003" fmla="*/ 10293307 w 10659768"/>
              <a:gd name="connsiteY3003" fmla="*/ 4326865 h 7186794"/>
              <a:gd name="connsiteX3004" fmla="*/ 10349203 w 10659768"/>
              <a:gd name="connsiteY3004" fmla="*/ 4326865 h 7186794"/>
              <a:gd name="connsiteX3005" fmla="*/ 10345129 w 10659768"/>
              <a:gd name="connsiteY3005" fmla="*/ 4389274 h 7186794"/>
              <a:gd name="connsiteX3006" fmla="*/ 10343169 w 10659768"/>
              <a:gd name="connsiteY3006" fmla="*/ 4419290 h 7186794"/>
              <a:gd name="connsiteX3007" fmla="*/ 10343583 w 10659768"/>
              <a:gd name="connsiteY3007" fmla="*/ 4419188 h 7186794"/>
              <a:gd name="connsiteX3008" fmla="*/ 10349673 w 10659768"/>
              <a:gd name="connsiteY3008" fmla="*/ 4326108 h 7186794"/>
              <a:gd name="connsiteX3009" fmla="*/ 10436513 w 10659768"/>
              <a:gd name="connsiteY3009" fmla="*/ 4313920 h 7186794"/>
              <a:gd name="connsiteX3010" fmla="*/ 10498465 w 10659768"/>
              <a:gd name="connsiteY3010" fmla="*/ 4270143 h 7186794"/>
              <a:gd name="connsiteX3011" fmla="*/ 10506169 w 10659768"/>
              <a:gd name="connsiteY3011" fmla="*/ 4269946 h 7186794"/>
              <a:gd name="connsiteX3012" fmla="*/ 10548253 w 10659768"/>
              <a:gd name="connsiteY3012" fmla="*/ 4307270 h 7186794"/>
              <a:gd name="connsiteX3013" fmla="*/ 10604117 w 10659768"/>
              <a:gd name="connsiteY3013" fmla="*/ 4388162 h 7186794"/>
              <a:gd name="connsiteX3014" fmla="*/ 10604117 w 10659768"/>
              <a:gd name="connsiteY3014" fmla="*/ 4481241 h 7186794"/>
              <a:gd name="connsiteX3015" fmla="*/ 10585313 w 10659768"/>
              <a:gd name="connsiteY3015" fmla="*/ 4580409 h 7186794"/>
              <a:gd name="connsiteX3016" fmla="*/ 10554335 w 10659768"/>
              <a:gd name="connsiteY3016" fmla="*/ 4618085 h 7186794"/>
              <a:gd name="connsiteX3017" fmla="*/ 10504555 w 10659768"/>
              <a:gd name="connsiteY3017" fmla="*/ 4686239 h 7186794"/>
              <a:gd name="connsiteX3018" fmla="*/ 10417707 w 10659768"/>
              <a:gd name="connsiteY3018" fmla="*/ 4798157 h 7186794"/>
              <a:gd name="connsiteX3019" fmla="*/ 10417707 w 10659768"/>
              <a:gd name="connsiteY3019" fmla="*/ 4910074 h 7186794"/>
              <a:gd name="connsiteX3020" fmla="*/ 10411625 w 10659768"/>
              <a:gd name="connsiteY3020" fmla="*/ 4959390 h 7186794"/>
              <a:gd name="connsiteX3021" fmla="*/ 10393373 w 10659768"/>
              <a:gd name="connsiteY3021" fmla="*/ 4996517 h 7186794"/>
              <a:gd name="connsiteX3022" fmla="*/ 10355755 w 10659768"/>
              <a:gd name="connsiteY3022" fmla="*/ 5015355 h 7186794"/>
              <a:gd name="connsiteX3023" fmla="*/ 10343583 w 10659768"/>
              <a:gd name="connsiteY3023" fmla="*/ 5065220 h 7186794"/>
              <a:gd name="connsiteX3024" fmla="*/ 10362395 w 10659768"/>
              <a:gd name="connsiteY3024" fmla="*/ 5077408 h 7186794"/>
              <a:gd name="connsiteX3025" fmla="*/ 10362395 w 10659768"/>
              <a:gd name="connsiteY3025" fmla="*/ 5102335 h 7186794"/>
              <a:gd name="connsiteX3026" fmla="*/ 10386731 w 10659768"/>
              <a:gd name="connsiteY3026" fmla="*/ 5096246 h 7186794"/>
              <a:gd name="connsiteX3027" fmla="*/ 10417707 w 10659768"/>
              <a:gd name="connsiteY3027" fmla="*/ 5065220 h 7186794"/>
              <a:gd name="connsiteX3028" fmla="*/ 10448683 w 10659768"/>
              <a:gd name="connsiteY3028" fmla="*/ 5065220 h 7186794"/>
              <a:gd name="connsiteX3029" fmla="*/ 10436513 w 10659768"/>
              <a:gd name="connsiteY3029" fmla="*/ 5114523 h 7186794"/>
              <a:gd name="connsiteX3030" fmla="*/ 10380649 w 10659768"/>
              <a:gd name="connsiteY3030" fmla="*/ 5145550 h 7186794"/>
              <a:gd name="connsiteX3031" fmla="*/ 10362395 w 10659768"/>
              <a:gd name="connsiteY3031" fmla="*/ 5176576 h 7186794"/>
              <a:gd name="connsiteX3032" fmla="*/ 10362395 w 10659768"/>
              <a:gd name="connsiteY3032" fmla="*/ 5189326 h 7186794"/>
              <a:gd name="connsiteX3033" fmla="*/ 10374559 w 10659768"/>
              <a:gd name="connsiteY3033" fmla="*/ 5208164 h 7186794"/>
              <a:gd name="connsiteX3034" fmla="*/ 10405535 w 10659768"/>
              <a:gd name="connsiteY3034" fmla="*/ 5189326 h 7186794"/>
              <a:gd name="connsiteX3035" fmla="*/ 10417707 w 10659768"/>
              <a:gd name="connsiteY3035" fmla="*/ 5214252 h 7186794"/>
              <a:gd name="connsiteX3036" fmla="*/ 10393373 w 10659768"/>
              <a:gd name="connsiteY3036" fmla="*/ 5332271 h 7186794"/>
              <a:gd name="connsiteX3037" fmla="*/ 10368477 w 10659768"/>
              <a:gd name="connsiteY3037" fmla="*/ 5387674 h 7186794"/>
              <a:gd name="connsiteX3038" fmla="*/ 10355755 w 10659768"/>
              <a:gd name="connsiteY3038" fmla="*/ 5493504 h 7186794"/>
              <a:gd name="connsiteX3039" fmla="*/ 10349673 w 10659768"/>
              <a:gd name="connsiteY3039" fmla="*/ 5611510 h 7186794"/>
              <a:gd name="connsiteX3040" fmla="*/ 10331419 w 10659768"/>
              <a:gd name="connsiteY3040" fmla="*/ 5617610 h 7186794"/>
              <a:gd name="connsiteX3041" fmla="*/ 10293801 w 10659768"/>
              <a:gd name="connsiteY3041" fmla="*/ 5549457 h 7186794"/>
              <a:gd name="connsiteX3042" fmla="*/ 10244573 w 10659768"/>
              <a:gd name="connsiteY3042" fmla="*/ 5493504 h 7186794"/>
              <a:gd name="connsiteX3043" fmla="*/ 10274997 w 10659768"/>
              <a:gd name="connsiteY3043" fmla="*/ 5425350 h 7186794"/>
              <a:gd name="connsiteX3044" fmla="*/ 10231849 w 10659768"/>
              <a:gd name="connsiteY3044" fmla="*/ 5375486 h 7186794"/>
              <a:gd name="connsiteX3045" fmla="*/ 10225767 w 10659768"/>
              <a:gd name="connsiteY3045" fmla="*/ 5400424 h 7186794"/>
              <a:gd name="connsiteX3046" fmla="*/ 10213595 w 10659768"/>
              <a:gd name="connsiteY3046" fmla="*/ 5431451 h 7186794"/>
              <a:gd name="connsiteX3047" fmla="*/ 10206961 w 10659768"/>
              <a:gd name="connsiteY3047" fmla="*/ 5369398 h 7186794"/>
              <a:gd name="connsiteX3048" fmla="*/ 10194791 w 10659768"/>
              <a:gd name="connsiteY3048" fmla="*/ 5350560 h 7186794"/>
              <a:gd name="connsiteX3049" fmla="*/ 10182619 w 10659768"/>
              <a:gd name="connsiteY3049" fmla="*/ 5394324 h 7186794"/>
              <a:gd name="connsiteX3050" fmla="*/ 10163813 w 10659768"/>
              <a:gd name="connsiteY3050" fmla="*/ 5431451 h 7186794"/>
              <a:gd name="connsiteX3051" fmla="*/ 10138919 w 10659768"/>
              <a:gd name="connsiteY3051" fmla="*/ 5474666 h 7186794"/>
              <a:gd name="connsiteX3052" fmla="*/ 10151091 w 10659768"/>
              <a:gd name="connsiteY3052" fmla="*/ 5487404 h 7186794"/>
              <a:gd name="connsiteX3053" fmla="*/ 10194791 w 10659768"/>
              <a:gd name="connsiteY3053" fmla="*/ 5456377 h 7186794"/>
              <a:gd name="connsiteX3054" fmla="*/ 10206961 w 10659768"/>
              <a:gd name="connsiteY3054" fmla="*/ 5481315 h 7186794"/>
              <a:gd name="connsiteX3055" fmla="*/ 10163813 w 10659768"/>
              <a:gd name="connsiteY3055" fmla="*/ 5530619 h 7186794"/>
              <a:gd name="connsiteX3056" fmla="*/ 10163813 w 10659768"/>
              <a:gd name="connsiteY3056" fmla="*/ 5536719 h 7186794"/>
              <a:gd name="connsiteX3057" fmla="*/ 10145009 w 10659768"/>
              <a:gd name="connsiteY3057" fmla="*/ 5524531 h 7186794"/>
              <a:gd name="connsiteX3058" fmla="*/ 10095773 w 10659768"/>
              <a:gd name="connsiteY3058" fmla="*/ 5536719 h 7186794"/>
              <a:gd name="connsiteX3059" fmla="*/ 10058713 w 10659768"/>
              <a:gd name="connsiteY3059" fmla="*/ 5580483 h 7186794"/>
              <a:gd name="connsiteX3060" fmla="*/ 10045991 w 10659768"/>
              <a:gd name="connsiteY3060" fmla="*/ 5642536 h 7186794"/>
              <a:gd name="connsiteX3061" fmla="*/ 10008933 w 10659768"/>
              <a:gd name="connsiteY3061" fmla="*/ 5716791 h 7186794"/>
              <a:gd name="connsiteX3062" fmla="*/ 9965233 w 10659768"/>
              <a:gd name="connsiteY3062" fmla="*/ 5741717 h 7186794"/>
              <a:gd name="connsiteX3063" fmla="*/ 9872303 w 10659768"/>
              <a:gd name="connsiteY3063" fmla="*/ 5760555 h 7186794"/>
              <a:gd name="connsiteX3064" fmla="*/ 9822521 w 10659768"/>
              <a:gd name="connsiteY3064" fmla="*/ 5214252 h 7186794"/>
              <a:gd name="connsiteX3065" fmla="*/ 9801753 w 10659768"/>
              <a:gd name="connsiteY3065" fmla="*/ 5190647 h 7186794"/>
              <a:gd name="connsiteX3066" fmla="*/ 9773564 w 10659768"/>
              <a:gd name="connsiteY3066" fmla="*/ 5158609 h 7186794"/>
              <a:gd name="connsiteX3067" fmla="*/ 9772847 w 10659768"/>
              <a:gd name="connsiteY3067" fmla="*/ 5159370 h 7186794"/>
              <a:gd name="connsiteX3068" fmla="*/ 9773234 w 10659768"/>
              <a:gd name="connsiteY3068" fmla="*/ 5159809 h 7186794"/>
              <a:gd name="connsiteX3069" fmla="*/ 9821761 w 10659768"/>
              <a:gd name="connsiteY3069" fmla="*/ 5214821 h 7186794"/>
              <a:gd name="connsiteX3070" fmla="*/ 9865515 w 10659768"/>
              <a:gd name="connsiteY3070" fmla="*/ 5747672 h 7186794"/>
              <a:gd name="connsiteX3071" fmla="*/ 9865515 w 10659768"/>
              <a:gd name="connsiteY3071" fmla="*/ 5809648 h 7186794"/>
              <a:gd name="connsiteX3072" fmla="*/ 9307864 w 10659768"/>
              <a:gd name="connsiteY3072" fmla="*/ 5845666 h 7186794"/>
              <a:gd name="connsiteX3073" fmla="*/ 9189221 w 10659768"/>
              <a:gd name="connsiteY3073" fmla="*/ 5853329 h 7186794"/>
              <a:gd name="connsiteX3074" fmla="*/ 9189221 w 10659768"/>
              <a:gd name="connsiteY3074" fmla="*/ 5856544 h 7186794"/>
              <a:gd name="connsiteX3075" fmla="*/ 9189221 w 10659768"/>
              <a:gd name="connsiteY3075" fmla="*/ 6095258 h 7186794"/>
              <a:gd name="connsiteX3076" fmla="*/ 9046872 w 10659768"/>
              <a:gd name="connsiteY3076" fmla="*/ 6101363 h 7186794"/>
              <a:gd name="connsiteX3077" fmla="*/ 9051690 w 10659768"/>
              <a:gd name="connsiteY3077" fmla="*/ 6087990 h 7186794"/>
              <a:gd name="connsiteX3078" fmla="*/ 9052549 w 10659768"/>
              <a:gd name="connsiteY3078" fmla="*/ 6081880 h 7186794"/>
              <a:gd name="connsiteX3079" fmla="*/ 9053134 w 10659768"/>
              <a:gd name="connsiteY3079" fmla="*/ 6079942 h 7186794"/>
              <a:gd name="connsiteX3080" fmla="*/ 9053408 w 10659768"/>
              <a:gd name="connsiteY3080" fmla="*/ 6075763 h 7186794"/>
              <a:gd name="connsiteX3081" fmla="*/ 9054581 w 10659768"/>
              <a:gd name="connsiteY3081" fmla="*/ 6067417 h 7186794"/>
              <a:gd name="connsiteX3082" fmla="*/ 9053973 w 10659768"/>
              <a:gd name="connsiteY3082" fmla="*/ 6067162 h 7186794"/>
              <a:gd name="connsiteX3083" fmla="*/ 9053408 w 10659768"/>
              <a:gd name="connsiteY3083" fmla="*/ 6075763 h 7186794"/>
              <a:gd name="connsiteX3084" fmla="*/ 9052549 w 10659768"/>
              <a:gd name="connsiteY3084" fmla="*/ 6081880 h 7186794"/>
              <a:gd name="connsiteX3085" fmla="*/ 9048852 w 10659768"/>
              <a:gd name="connsiteY3085" fmla="*/ 6094124 h 7186794"/>
              <a:gd name="connsiteX3086" fmla="*/ 9046284 w 10659768"/>
              <a:gd name="connsiteY3086" fmla="*/ 6100778 h 7186794"/>
              <a:gd name="connsiteX3087" fmla="*/ 9039639 w 10659768"/>
              <a:gd name="connsiteY3087" fmla="*/ 6106879 h 7186794"/>
              <a:gd name="connsiteX3088" fmla="*/ 9077276 w 10659768"/>
              <a:gd name="connsiteY3088" fmla="*/ 6150621 h 7186794"/>
              <a:gd name="connsiteX3089" fmla="*/ 9108268 w 10659768"/>
              <a:gd name="connsiteY3089" fmla="*/ 6162811 h 7186794"/>
              <a:gd name="connsiteX3090" fmla="*/ 9139272 w 10659768"/>
              <a:gd name="connsiteY3090" fmla="*/ 6193827 h 7186794"/>
              <a:gd name="connsiteX3091" fmla="*/ 9164183 w 10659768"/>
              <a:gd name="connsiteY3091" fmla="*/ 6218743 h 7186794"/>
              <a:gd name="connsiteX3092" fmla="*/ 9188531 w 10659768"/>
              <a:gd name="connsiteY3092" fmla="*/ 6237569 h 7186794"/>
              <a:gd name="connsiteX3093" fmla="*/ 9226180 w 10659768"/>
              <a:gd name="connsiteY3093" fmla="*/ 6268586 h 7186794"/>
              <a:gd name="connsiteX3094" fmla="*/ 9275439 w 10659768"/>
              <a:gd name="connsiteY3094" fmla="*/ 6280764 h 7186794"/>
              <a:gd name="connsiteX3095" fmla="*/ 9331342 w 10659768"/>
              <a:gd name="connsiteY3095" fmla="*/ 6324518 h 7186794"/>
              <a:gd name="connsiteX3096" fmla="*/ 9344079 w 10659768"/>
              <a:gd name="connsiteY3096" fmla="*/ 6367713 h 7186794"/>
              <a:gd name="connsiteX3097" fmla="*/ 9368439 w 10659768"/>
              <a:gd name="connsiteY3097" fmla="*/ 6392639 h 7186794"/>
              <a:gd name="connsiteX3098" fmla="*/ 9406076 w 10659768"/>
              <a:gd name="connsiteY3098" fmla="*/ 6404818 h 7186794"/>
              <a:gd name="connsiteX3099" fmla="*/ 9443161 w 10659768"/>
              <a:gd name="connsiteY3099" fmla="*/ 6423656 h 7186794"/>
              <a:gd name="connsiteX3100" fmla="*/ 9443161 w 10659768"/>
              <a:gd name="connsiteY3100" fmla="*/ 6454661 h 7186794"/>
              <a:gd name="connsiteX3101" fmla="*/ 9443161 w 10659768"/>
              <a:gd name="connsiteY3101" fmla="*/ 6535520 h 7186794"/>
              <a:gd name="connsiteX3102" fmla="*/ 8965457 w 10659768"/>
              <a:gd name="connsiteY3102" fmla="*/ 6553799 h 7186794"/>
              <a:gd name="connsiteX3103" fmla="*/ 8785561 w 10659768"/>
              <a:gd name="connsiteY3103" fmla="*/ 6926508 h 7186794"/>
              <a:gd name="connsiteX3104" fmla="*/ 8847558 w 10659768"/>
              <a:gd name="connsiteY3104" fmla="*/ 6975792 h 7186794"/>
              <a:gd name="connsiteX3105" fmla="*/ 8822646 w 10659768"/>
              <a:gd name="connsiteY3105" fmla="*/ 7062740 h 7186794"/>
              <a:gd name="connsiteX3106" fmla="*/ 8804380 w 10659768"/>
              <a:gd name="connsiteY3106" fmla="*/ 7186794 h 7186794"/>
              <a:gd name="connsiteX3107" fmla="*/ 8785561 w 10659768"/>
              <a:gd name="connsiteY3107" fmla="*/ 7174605 h 7186794"/>
              <a:gd name="connsiteX3108" fmla="*/ 8636669 w 10659768"/>
              <a:gd name="connsiteY3108" fmla="*/ 7019546 h 7186794"/>
              <a:gd name="connsiteX3109" fmla="*/ 8506584 w 10659768"/>
              <a:gd name="connsiteY3109" fmla="*/ 6913771 h 7186794"/>
              <a:gd name="connsiteX3110" fmla="*/ 8332781 w 10659768"/>
              <a:gd name="connsiteY3110" fmla="*/ 6771438 h 7186794"/>
              <a:gd name="connsiteX3111" fmla="*/ 8196051 w 10659768"/>
              <a:gd name="connsiteY3111" fmla="*/ 6702768 h 7186794"/>
              <a:gd name="connsiteX3112" fmla="*/ 8090877 w 10659768"/>
              <a:gd name="connsiteY3112" fmla="*/ 6640747 h 7186794"/>
              <a:gd name="connsiteX3113" fmla="*/ 8080712 w 10659768"/>
              <a:gd name="connsiteY3113" fmla="*/ 6637697 h 7186794"/>
              <a:gd name="connsiteX3114" fmla="*/ 8066903 w 10659768"/>
              <a:gd name="connsiteY3114" fmla="*/ 6634839 h 7186794"/>
              <a:gd name="connsiteX3115" fmla="*/ 8066393 w 10659768"/>
              <a:gd name="connsiteY3115" fmla="*/ 6636654 h 7186794"/>
              <a:gd name="connsiteX3116" fmla="*/ 7973371 w 10659768"/>
              <a:gd name="connsiteY3116" fmla="*/ 6605607 h 7186794"/>
              <a:gd name="connsiteX3117" fmla="*/ 7942378 w 10659768"/>
              <a:gd name="connsiteY3117" fmla="*/ 6592857 h 7186794"/>
              <a:gd name="connsiteX3118" fmla="*/ 7911371 w 10659768"/>
              <a:gd name="connsiteY3118" fmla="*/ 6592857 h 7186794"/>
              <a:gd name="connsiteX3119" fmla="*/ 7824440 w 10659768"/>
              <a:gd name="connsiteY3119" fmla="*/ 6599512 h 7186794"/>
              <a:gd name="connsiteX3120" fmla="*/ 7811706 w 10659768"/>
              <a:gd name="connsiteY3120" fmla="*/ 6592857 h 7186794"/>
              <a:gd name="connsiteX3121" fmla="*/ 7855447 w 10659768"/>
              <a:gd name="connsiteY3121" fmla="*/ 6568465 h 7186794"/>
              <a:gd name="connsiteX3122" fmla="*/ 7867630 w 10659768"/>
              <a:gd name="connsiteY3122" fmla="*/ 6537418 h 7186794"/>
              <a:gd name="connsiteX3123" fmla="*/ 7842713 w 10659768"/>
              <a:gd name="connsiteY3123" fmla="*/ 6530763 h 7186794"/>
              <a:gd name="connsiteX3124" fmla="*/ 7811706 w 10659768"/>
              <a:gd name="connsiteY3124" fmla="*/ 6543513 h 7186794"/>
              <a:gd name="connsiteX3125" fmla="*/ 7799538 w 10659768"/>
              <a:gd name="connsiteY3125" fmla="*/ 6574560 h 7186794"/>
              <a:gd name="connsiteX3126" fmla="*/ 7781265 w 10659768"/>
              <a:gd name="connsiteY3126" fmla="*/ 6561810 h 7186794"/>
              <a:gd name="connsiteX3127" fmla="*/ 7787356 w 10659768"/>
              <a:gd name="connsiteY3127" fmla="*/ 6530763 h 7186794"/>
              <a:gd name="connsiteX3128" fmla="*/ 7756349 w 10659768"/>
              <a:gd name="connsiteY3128" fmla="*/ 6512476 h 7186794"/>
              <a:gd name="connsiteX3129" fmla="*/ 7737524 w 10659768"/>
              <a:gd name="connsiteY3129" fmla="*/ 6537418 h 7186794"/>
              <a:gd name="connsiteX3130" fmla="*/ 7743615 w 10659768"/>
              <a:gd name="connsiteY3130" fmla="*/ 6549619 h 7186794"/>
              <a:gd name="connsiteX3131" fmla="*/ 7700425 w 10659768"/>
              <a:gd name="connsiteY3131" fmla="*/ 6549619 h 7186794"/>
              <a:gd name="connsiteX3132" fmla="*/ 7700425 w 10659768"/>
              <a:gd name="connsiteY3132" fmla="*/ 6568465 h 7186794"/>
              <a:gd name="connsiteX3133" fmla="*/ 7756349 w 10659768"/>
              <a:gd name="connsiteY3133" fmla="*/ 6586761 h 7186794"/>
              <a:gd name="connsiteX3134" fmla="*/ 7743615 w 10659768"/>
              <a:gd name="connsiteY3134" fmla="*/ 6599512 h 7186794"/>
              <a:gd name="connsiteX3135" fmla="*/ 7662775 w 10659768"/>
              <a:gd name="connsiteY3135" fmla="*/ 6592857 h 7186794"/>
              <a:gd name="connsiteX3136" fmla="*/ 7638425 w 10659768"/>
              <a:gd name="connsiteY3136" fmla="*/ 6617798 h 7186794"/>
              <a:gd name="connsiteX3137" fmla="*/ 7607417 w 10659768"/>
              <a:gd name="connsiteY3137" fmla="*/ 6655500 h 7186794"/>
              <a:gd name="connsiteX3138" fmla="*/ 7483403 w 10659768"/>
              <a:gd name="connsiteY3138" fmla="*/ 6723690 h 7186794"/>
              <a:gd name="connsiteX3139" fmla="*/ 7389829 w 10659768"/>
              <a:gd name="connsiteY3139" fmla="*/ 6748631 h 7186794"/>
              <a:gd name="connsiteX3140" fmla="*/ 7334472 w 10659768"/>
              <a:gd name="connsiteY3140" fmla="*/ 6785774 h 7186794"/>
              <a:gd name="connsiteX3141" fmla="*/ 7197723 w 10659768"/>
              <a:gd name="connsiteY3141" fmla="*/ 6822916 h 7186794"/>
              <a:gd name="connsiteX3142" fmla="*/ 7067617 w 10659768"/>
              <a:gd name="connsiteY3142" fmla="*/ 6822916 h 7186794"/>
              <a:gd name="connsiteX3143" fmla="*/ 6887679 w 10659768"/>
              <a:gd name="connsiteY3143" fmla="*/ 6754737 h 7186794"/>
              <a:gd name="connsiteX3144" fmla="*/ 6726015 w 10659768"/>
              <a:gd name="connsiteY3144" fmla="*/ 6760832 h 7186794"/>
              <a:gd name="connsiteX3145" fmla="*/ 6701098 w 10659768"/>
              <a:gd name="connsiteY3145" fmla="*/ 6760832 h 7186794"/>
              <a:gd name="connsiteX3146" fmla="*/ 6626916 w 10659768"/>
              <a:gd name="connsiteY3146" fmla="*/ 6698738 h 7186794"/>
              <a:gd name="connsiteX3147" fmla="*/ 6471894 w 10659768"/>
              <a:gd name="connsiteY3147" fmla="*/ 6655500 h 7186794"/>
              <a:gd name="connsiteX3148" fmla="*/ 6360047 w 10659768"/>
              <a:gd name="connsiteY3148" fmla="*/ 6592857 h 7186794"/>
              <a:gd name="connsiteX3149" fmla="*/ 6351679 w 10659768"/>
              <a:gd name="connsiteY3149" fmla="*/ 6586760 h 7186794"/>
              <a:gd name="connsiteX3150" fmla="*/ 6348068 w 10659768"/>
              <a:gd name="connsiteY3150" fmla="*/ 6580959 h 7186794"/>
              <a:gd name="connsiteX3151" fmla="*/ 6347562 w 10659768"/>
              <a:gd name="connsiteY3151" fmla="*/ 6581131 h 7186794"/>
              <a:gd name="connsiteX3152" fmla="*/ 6278906 w 10659768"/>
              <a:gd name="connsiteY3152" fmla="*/ 6525143 h 7186794"/>
              <a:gd name="connsiteX3153" fmla="*/ 6179781 w 10659768"/>
              <a:gd name="connsiteY3153" fmla="*/ 6512945 h 7186794"/>
              <a:gd name="connsiteX3154" fmla="*/ 6167601 w 10659768"/>
              <a:gd name="connsiteY3154" fmla="*/ 6494101 h 7186794"/>
              <a:gd name="connsiteX3155" fmla="*/ 6105029 w 10659768"/>
              <a:gd name="connsiteY3155" fmla="*/ 6488006 h 7186794"/>
              <a:gd name="connsiteX3156" fmla="*/ 5949977 w 10659768"/>
              <a:gd name="connsiteY3156" fmla="*/ 6475808 h 7186794"/>
              <a:gd name="connsiteX3157" fmla="*/ 5887954 w 10659768"/>
              <a:gd name="connsiteY3157" fmla="*/ 6432018 h 7186794"/>
              <a:gd name="connsiteX3158" fmla="*/ 5639873 w 10659768"/>
              <a:gd name="connsiteY3158" fmla="*/ 6320041 h 7186794"/>
              <a:gd name="connsiteX3159" fmla="*/ 5490918 w 10659768"/>
              <a:gd name="connsiteY3159" fmla="*/ 6295095 h 7186794"/>
              <a:gd name="connsiteX3160" fmla="*/ 5403973 w 10659768"/>
              <a:gd name="connsiteY3160" fmla="*/ 6233562 h 7186794"/>
              <a:gd name="connsiteX3161" fmla="*/ 5286585 w 10659768"/>
              <a:gd name="connsiteY3161" fmla="*/ 6158730 h 7186794"/>
              <a:gd name="connsiteX3162" fmla="*/ 5206286 w 10659768"/>
              <a:gd name="connsiteY3162" fmla="*/ 6090544 h 7186794"/>
              <a:gd name="connsiteX3163" fmla="*/ 5119354 w 10659768"/>
              <a:gd name="connsiteY3163" fmla="*/ 5984671 h 7186794"/>
              <a:gd name="connsiteX3164" fmla="*/ 5038505 w 10659768"/>
              <a:gd name="connsiteY3164" fmla="*/ 5990766 h 7186794"/>
              <a:gd name="connsiteX3165" fmla="*/ 5038190 w 10659768"/>
              <a:gd name="connsiteY3165" fmla="*/ 5990634 h 7186794"/>
              <a:gd name="connsiteX3166" fmla="*/ 5033138 w 10659768"/>
              <a:gd name="connsiteY3166" fmla="*/ 5995453 h 7186794"/>
              <a:gd name="connsiteX3167" fmla="*/ 5027051 w 10659768"/>
              <a:gd name="connsiteY3167" fmla="*/ 5996283 h 7186794"/>
              <a:gd name="connsiteX3168" fmla="*/ 4964487 w 10659768"/>
              <a:gd name="connsiteY3168" fmla="*/ 6002368 h 7186794"/>
              <a:gd name="connsiteX3169" fmla="*/ 4840461 w 10659768"/>
              <a:gd name="connsiteY3169" fmla="*/ 5940389 h 7186794"/>
              <a:gd name="connsiteX3170" fmla="*/ 4611244 w 10659768"/>
              <a:gd name="connsiteY3170" fmla="*/ 5865683 h 7186794"/>
              <a:gd name="connsiteX3171" fmla="*/ 4505495 w 10659768"/>
              <a:gd name="connsiteY3171" fmla="*/ 5822524 h 7186794"/>
              <a:gd name="connsiteX3172" fmla="*/ 4443476 w 10659768"/>
              <a:gd name="connsiteY3172" fmla="*/ 5710736 h 7186794"/>
              <a:gd name="connsiteX3173" fmla="*/ 4435110 w 10659768"/>
              <a:gd name="connsiteY3173" fmla="*/ 5696006 h 7186794"/>
              <a:gd name="connsiteX3174" fmla="*/ 4431803 w 10659768"/>
              <a:gd name="connsiteY3174" fmla="*/ 5687165 h 7186794"/>
              <a:gd name="connsiteX3175" fmla="*/ 4431786 w 10659768"/>
              <a:gd name="connsiteY3175" fmla="*/ 5687292 h 7186794"/>
              <a:gd name="connsiteX3176" fmla="*/ 4400782 w 10659768"/>
              <a:gd name="connsiteY3176" fmla="*/ 5675082 h 7186794"/>
              <a:gd name="connsiteX3177" fmla="*/ 4363136 w 10659768"/>
              <a:gd name="connsiteY3177" fmla="*/ 5637895 h 7186794"/>
              <a:gd name="connsiteX3178" fmla="*/ 4307774 w 10659768"/>
              <a:gd name="connsiteY3178" fmla="*/ 5600150 h 7186794"/>
              <a:gd name="connsiteX3179" fmla="*/ 4233040 w 10659768"/>
              <a:gd name="connsiteY3179" fmla="*/ 5569068 h 7186794"/>
              <a:gd name="connsiteX3180" fmla="*/ 4133940 w 10659768"/>
              <a:gd name="connsiteY3180" fmla="*/ 5500800 h 7186794"/>
              <a:gd name="connsiteX3181" fmla="*/ 4109031 w 10659768"/>
              <a:gd name="connsiteY3181" fmla="*/ 5488587 h 7186794"/>
              <a:gd name="connsiteX3182" fmla="*/ 4195948 w 10659768"/>
              <a:gd name="connsiteY3182" fmla="*/ 5432528 h 7186794"/>
              <a:gd name="connsiteX3183" fmla="*/ 4295044 w 10659768"/>
              <a:gd name="connsiteY3183" fmla="*/ 5407551 h 7186794"/>
              <a:gd name="connsiteX3184" fmla="*/ 4326045 w 10659768"/>
              <a:gd name="connsiteY3184" fmla="*/ 5370364 h 7186794"/>
              <a:gd name="connsiteX3185" fmla="*/ 4369782 w 10659768"/>
              <a:gd name="connsiteY3185" fmla="*/ 5382574 h 7186794"/>
              <a:gd name="connsiteX3186" fmla="*/ 4385075 w 10659768"/>
              <a:gd name="connsiteY3186" fmla="*/ 5386668 h 7186794"/>
              <a:gd name="connsiteX3187" fmla="*/ 4393823 w 10659768"/>
              <a:gd name="connsiteY3187" fmla="*/ 5387170 h 7186794"/>
              <a:gd name="connsiteX3188" fmla="*/ 4393114 w 10659768"/>
              <a:gd name="connsiteY3188" fmla="*/ 5386320 h 7186794"/>
              <a:gd name="connsiteX3189" fmla="*/ 4368894 w 10659768"/>
              <a:gd name="connsiteY3189" fmla="*/ 5381725 h 7186794"/>
              <a:gd name="connsiteX3190" fmla="*/ 4325145 w 10659768"/>
              <a:gd name="connsiteY3190" fmla="*/ 5369540 h 7186794"/>
              <a:gd name="connsiteX3191" fmla="*/ 4294145 w 10659768"/>
              <a:gd name="connsiteY3191" fmla="*/ 5406652 h 7186794"/>
              <a:gd name="connsiteX3192" fmla="*/ 4195017 w 10659768"/>
              <a:gd name="connsiteY3192" fmla="*/ 5431579 h 7186794"/>
              <a:gd name="connsiteX3193" fmla="*/ 4108085 w 10659768"/>
              <a:gd name="connsiteY3193" fmla="*/ 5487518 h 7186794"/>
              <a:gd name="connsiteX3194" fmla="*/ 3965219 w 10659768"/>
              <a:gd name="connsiteY3194" fmla="*/ 5412738 h 7186794"/>
              <a:gd name="connsiteX3195" fmla="*/ 3903208 w 10659768"/>
              <a:gd name="connsiteY3195" fmla="*/ 5313600 h 7186794"/>
              <a:gd name="connsiteX3196" fmla="*/ 3798000 w 10659768"/>
              <a:gd name="connsiteY3196" fmla="*/ 5232734 h 7186794"/>
              <a:gd name="connsiteX3197" fmla="*/ 3773080 w 10659768"/>
              <a:gd name="connsiteY3197" fmla="*/ 5195622 h 7186794"/>
              <a:gd name="connsiteX3198" fmla="*/ 3729330 w 10659768"/>
              <a:gd name="connsiteY3198" fmla="*/ 5102571 h 7186794"/>
              <a:gd name="connsiteX3199" fmla="*/ 3717147 w 10659768"/>
              <a:gd name="connsiteY3199" fmla="*/ 5009520 h 7186794"/>
              <a:gd name="connsiteX3200" fmla="*/ 3760343 w 10659768"/>
              <a:gd name="connsiteY3200" fmla="*/ 4972409 h 7186794"/>
              <a:gd name="connsiteX3201" fmla="*/ 3847275 w 10659768"/>
              <a:gd name="connsiteY3201" fmla="*/ 4965765 h 7186794"/>
              <a:gd name="connsiteX3202" fmla="*/ 3866104 w 10659768"/>
              <a:gd name="connsiteY3202" fmla="*/ 4910383 h 7186794"/>
              <a:gd name="connsiteX3203" fmla="*/ 3866104 w 10659768"/>
              <a:gd name="connsiteY3203" fmla="*/ 4896191 h 7186794"/>
              <a:gd name="connsiteX3204" fmla="*/ 3866104 w 10659768"/>
              <a:gd name="connsiteY3204" fmla="*/ 4892258 h 7186794"/>
              <a:gd name="connsiteX3205" fmla="*/ 3865950 w 10659768"/>
              <a:gd name="connsiteY3205" fmla="*/ 4893054 h 7186794"/>
              <a:gd name="connsiteX3206" fmla="*/ 3834979 w 10659768"/>
              <a:gd name="connsiteY3206" fmla="*/ 4880306 h 7186794"/>
              <a:gd name="connsiteX3207" fmla="*/ 3785211 w 10659768"/>
              <a:gd name="connsiteY3207" fmla="*/ 4874211 h 7186794"/>
              <a:gd name="connsiteX3208" fmla="*/ 3834979 w 10659768"/>
              <a:gd name="connsiteY3208" fmla="*/ 4812119 h 7186794"/>
              <a:gd name="connsiteX3209" fmla="*/ 3884751 w 10659768"/>
              <a:gd name="connsiteY3209" fmla="*/ 4756131 h 7186794"/>
              <a:gd name="connsiteX3210" fmla="*/ 3872031 w 10659768"/>
              <a:gd name="connsiteY3210" fmla="*/ 4675755 h 7186794"/>
              <a:gd name="connsiteX3211" fmla="*/ 3890833 w 10659768"/>
              <a:gd name="connsiteY3211" fmla="*/ 4600923 h 7186794"/>
              <a:gd name="connsiteX3212" fmla="*/ 3828897 w 10659768"/>
              <a:gd name="connsiteY3212" fmla="*/ 4526642 h 7186794"/>
              <a:gd name="connsiteX3213" fmla="*/ 3779124 w 10659768"/>
              <a:gd name="connsiteY3213" fmla="*/ 4482852 h 7186794"/>
              <a:gd name="connsiteX3214" fmla="*/ 3735989 w 10659768"/>
              <a:gd name="connsiteY3214" fmla="*/ 4383624 h 7186794"/>
              <a:gd name="connsiteX3215" fmla="*/ 3729357 w 10659768"/>
              <a:gd name="connsiteY3215" fmla="*/ 4308784 h 7186794"/>
              <a:gd name="connsiteX3216" fmla="*/ 3729357 w 10659768"/>
              <a:gd name="connsiteY3216" fmla="*/ 4259449 h 7186794"/>
              <a:gd name="connsiteX3217" fmla="*/ 3742077 w 10659768"/>
              <a:gd name="connsiteY3217" fmla="*/ 4315438 h 7186794"/>
              <a:gd name="connsiteX3218" fmla="*/ 3754240 w 10659768"/>
              <a:gd name="connsiteY3218" fmla="*/ 4352582 h 7186794"/>
              <a:gd name="connsiteX3219" fmla="*/ 3754240 w 10659768"/>
              <a:gd name="connsiteY3219" fmla="*/ 4364772 h 7186794"/>
              <a:gd name="connsiteX3220" fmla="*/ 3785211 w 10659768"/>
              <a:gd name="connsiteY3220" fmla="*/ 4371426 h 7186794"/>
              <a:gd name="connsiteX3221" fmla="*/ 3828897 w 10659768"/>
              <a:gd name="connsiteY3221" fmla="*/ 4377521 h 7186794"/>
              <a:gd name="connsiteX3222" fmla="*/ 3810095 w 10659768"/>
              <a:gd name="connsiteY3222" fmla="*/ 4346479 h 7186794"/>
              <a:gd name="connsiteX3223" fmla="*/ 3760322 w 10659768"/>
              <a:gd name="connsiteY3223" fmla="*/ 4296594 h 7186794"/>
              <a:gd name="connsiteX3224" fmla="*/ 3754240 w 10659768"/>
              <a:gd name="connsiteY3224" fmla="*/ 4166325 h 7186794"/>
              <a:gd name="connsiteX3225" fmla="*/ 3754240 w 10659768"/>
              <a:gd name="connsiteY3225" fmla="*/ 4153576 h 7186794"/>
              <a:gd name="connsiteX3226" fmla="*/ 3791293 w 10659768"/>
              <a:gd name="connsiteY3226" fmla="*/ 4166325 h 7186794"/>
              <a:gd name="connsiteX3227" fmla="*/ 3811547 w 10659768"/>
              <a:gd name="connsiteY3227" fmla="*/ 4175467 h 7186794"/>
              <a:gd name="connsiteX3228" fmla="*/ 3813336 w 10659768"/>
              <a:gd name="connsiteY3228" fmla="*/ 4173941 h 7186794"/>
              <a:gd name="connsiteX3229" fmla="*/ 3793201 w 10659768"/>
              <a:gd name="connsiteY3229" fmla="*/ 4164882 h 7186794"/>
              <a:gd name="connsiteX3230" fmla="*/ 3756097 w 10659768"/>
              <a:gd name="connsiteY3230" fmla="*/ 4152141 h 7186794"/>
              <a:gd name="connsiteX3231" fmla="*/ 3743913 w 10659768"/>
              <a:gd name="connsiteY3231" fmla="*/ 4090131 h 7186794"/>
              <a:gd name="connsiteX3232" fmla="*/ 3718992 w 10659768"/>
              <a:gd name="connsiteY3232" fmla="*/ 4108958 h 7186794"/>
              <a:gd name="connsiteX3233" fmla="*/ 3725090 w 10659768"/>
              <a:gd name="connsiteY3233" fmla="*/ 4220806 h 7186794"/>
              <a:gd name="connsiteX3234" fmla="*/ 3700170 w 10659768"/>
              <a:gd name="connsiteY3234" fmla="*/ 4214705 h 7186794"/>
              <a:gd name="connsiteX3235" fmla="*/ 3687986 w 10659768"/>
              <a:gd name="connsiteY3235" fmla="*/ 4158226 h 7186794"/>
              <a:gd name="connsiteX3236" fmla="*/ 3638133 w 10659768"/>
              <a:gd name="connsiteY3236" fmla="*/ 4084046 h 7186794"/>
              <a:gd name="connsiteX3237" fmla="*/ 3601029 w 10659768"/>
              <a:gd name="connsiteY3237" fmla="*/ 4053033 h 7186794"/>
              <a:gd name="connsiteX3238" fmla="*/ 3563925 w 10659768"/>
              <a:gd name="connsiteY3238" fmla="*/ 3997109 h 7186794"/>
              <a:gd name="connsiteX3239" fmla="*/ 3495250 w 10659768"/>
              <a:gd name="connsiteY3239" fmla="*/ 3922913 h 7186794"/>
              <a:gd name="connsiteX3240" fmla="*/ 3458146 w 10659768"/>
              <a:gd name="connsiteY3240" fmla="*/ 3854264 h 7186794"/>
              <a:gd name="connsiteX3241" fmla="*/ 3390023 w 10659768"/>
              <a:gd name="connsiteY3241" fmla="*/ 3804979 h 7186794"/>
              <a:gd name="connsiteX3242" fmla="*/ 3315814 w 10659768"/>
              <a:gd name="connsiteY3242" fmla="*/ 3662134 h 7186794"/>
              <a:gd name="connsiteX3243" fmla="*/ 3265974 w 10659768"/>
              <a:gd name="connsiteY3243" fmla="*/ 3618951 h 7186794"/>
              <a:gd name="connsiteX3244" fmla="*/ 3228317 w 10659768"/>
              <a:gd name="connsiteY3244" fmla="*/ 3544200 h 7186794"/>
              <a:gd name="connsiteX3245" fmla="*/ 3179029 w 10659768"/>
              <a:gd name="connsiteY3245" fmla="*/ 3501571 h 7186794"/>
              <a:gd name="connsiteX3246" fmla="*/ 3129176 w 10659768"/>
              <a:gd name="connsiteY3246" fmla="*/ 3420735 h 7186794"/>
              <a:gd name="connsiteX3247" fmla="*/ 3079888 w 10659768"/>
              <a:gd name="connsiteY3247" fmla="*/ 3364811 h 7186794"/>
              <a:gd name="connsiteX3248" fmla="*/ 3067152 w 10659768"/>
              <a:gd name="connsiteY3248" fmla="*/ 3426821 h 7186794"/>
              <a:gd name="connsiteX3249" fmla="*/ 3042231 w 10659768"/>
              <a:gd name="connsiteY3249" fmla="*/ 3426821 h 7186794"/>
              <a:gd name="connsiteX3250" fmla="*/ 2986293 w 10659768"/>
              <a:gd name="connsiteY3250" fmla="*/ 3339900 h 7186794"/>
              <a:gd name="connsiteX3251" fmla="*/ 2887164 w 10659768"/>
              <a:gd name="connsiteY3251" fmla="*/ 3252963 h 7186794"/>
              <a:gd name="connsiteX3252" fmla="*/ 2862796 w 10659768"/>
              <a:gd name="connsiteY3252" fmla="*/ 3159956 h 7186794"/>
              <a:gd name="connsiteX3253" fmla="*/ 2812955 w 10659768"/>
              <a:gd name="connsiteY3253" fmla="*/ 3091846 h 7186794"/>
              <a:gd name="connsiteX3254" fmla="*/ 2819041 w 10659768"/>
              <a:gd name="connsiteY3254" fmla="*/ 3141685 h 7186794"/>
              <a:gd name="connsiteX3255" fmla="*/ 2788023 w 10659768"/>
              <a:gd name="connsiteY3255" fmla="*/ 3079659 h 7186794"/>
              <a:gd name="connsiteX3256" fmla="*/ 2719912 w 10659768"/>
              <a:gd name="connsiteY3256" fmla="*/ 3060849 h 7186794"/>
              <a:gd name="connsiteX3257" fmla="*/ 2682244 w 10659768"/>
              <a:gd name="connsiteY3257" fmla="*/ 3035922 h 7186794"/>
              <a:gd name="connsiteX3258" fmla="*/ 2670059 w 10659768"/>
              <a:gd name="connsiteY3258" fmla="*/ 2979997 h 7186794"/>
              <a:gd name="connsiteX3259" fmla="*/ 2639053 w 10659768"/>
              <a:gd name="connsiteY3259" fmla="*/ 2967826 h 7186794"/>
              <a:gd name="connsiteX3260" fmla="*/ 2651237 w 10659768"/>
              <a:gd name="connsiteY3260" fmla="*/ 3017095 h 7186794"/>
              <a:gd name="connsiteX3261" fmla="*/ 2620219 w 10659768"/>
              <a:gd name="connsiteY3261" fmla="*/ 2992738 h 7186794"/>
              <a:gd name="connsiteX3262" fmla="*/ 2483986 w 10659768"/>
              <a:gd name="connsiteY3262" fmla="*/ 2911902 h 7186794"/>
              <a:gd name="connsiteX3263" fmla="*/ 2446881 w 10659768"/>
              <a:gd name="connsiteY3263" fmla="*/ 2911902 h 7186794"/>
              <a:gd name="connsiteX3264" fmla="*/ 2440231 w 10659768"/>
              <a:gd name="connsiteY3264" fmla="*/ 2886991 h 7186794"/>
              <a:gd name="connsiteX3265" fmla="*/ 2440231 w 10659768"/>
              <a:gd name="connsiteY3265" fmla="*/ 2855978 h 7186794"/>
              <a:gd name="connsiteX3266" fmla="*/ 2440231 w 10659768"/>
              <a:gd name="connsiteY3266" fmla="*/ 2837152 h 7186794"/>
              <a:gd name="connsiteX3267" fmla="*/ 2452967 w 10659768"/>
              <a:gd name="connsiteY3267" fmla="*/ 2806709 h 7186794"/>
              <a:gd name="connsiteX3268" fmla="*/ 2434133 w 10659768"/>
              <a:gd name="connsiteY3268" fmla="*/ 2806709 h 7186794"/>
              <a:gd name="connsiteX3269" fmla="*/ 2446881 w 10659768"/>
              <a:gd name="connsiteY3269" fmla="*/ 2762956 h 7186794"/>
              <a:gd name="connsiteX3270" fmla="*/ 2477888 w 10659768"/>
              <a:gd name="connsiteY3270" fmla="*/ 2744145 h 7186794"/>
              <a:gd name="connsiteX3271" fmla="*/ 2502256 w 10659768"/>
              <a:gd name="connsiteY3271" fmla="*/ 2707047 h 7186794"/>
              <a:gd name="connsiteX3272" fmla="*/ 2521090 w 10659768"/>
              <a:gd name="connsiteY3272" fmla="*/ 2663848 h 7186794"/>
              <a:gd name="connsiteX3273" fmla="*/ 2539912 w 10659768"/>
              <a:gd name="connsiteY3273" fmla="*/ 2707047 h 7186794"/>
              <a:gd name="connsiteX3274" fmla="*/ 2570931 w 10659768"/>
              <a:gd name="connsiteY3274" fmla="*/ 2725873 h 7186794"/>
              <a:gd name="connsiteX3275" fmla="*/ 2564845 w 10659768"/>
              <a:gd name="connsiteY3275" fmla="*/ 2676035 h 7186794"/>
              <a:gd name="connsiteX3276" fmla="*/ 2546010 w 10659768"/>
              <a:gd name="connsiteY3276" fmla="*/ 2651123 h 7186794"/>
              <a:gd name="connsiteX3277" fmla="*/ 2527176 w 10659768"/>
              <a:gd name="connsiteY3277" fmla="*/ 2626750 h 7186794"/>
              <a:gd name="connsiteX3278" fmla="*/ 2564845 w 10659768"/>
              <a:gd name="connsiteY3278" fmla="*/ 2632851 h 7186794"/>
              <a:gd name="connsiteX3279" fmla="*/ 2663973 w 10659768"/>
              <a:gd name="connsiteY3279" fmla="*/ 2595199 h 7186794"/>
              <a:gd name="connsiteX3280" fmla="*/ 2663973 w 10659768"/>
              <a:gd name="connsiteY3280" fmla="*/ 2564186 h 7186794"/>
              <a:gd name="connsiteX3281" fmla="*/ 2738182 w 10659768"/>
              <a:gd name="connsiteY3281" fmla="*/ 2521003 h 7186794"/>
              <a:gd name="connsiteX3282" fmla="*/ 2783819 w 10659768"/>
              <a:gd name="connsiteY3282" fmla="*/ 2433843 h 7186794"/>
              <a:gd name="connsiteX3283" fmla="*/ 2806194 w 10659768"/>
              <a:gd name="connsiteY3283" fmla="*/ 2391111 h 7186794"/>
              <a:gd name="connsiteX3284" fmla="*/ 2805822 w 10659768"/>
              <a:gd name="connsiteY3284" fmla="*/ 2391111 h 7186794"/>
              <a:gd name="connsiteX3285" fmla="*/ 2804382 w 10659768"/>
              <a:gd name="connsiteY3285" fmla="*/ 2391111 h 7186794"/>
              <a:gd name="connsiteX3286" fmla="*/ 2803827 w 10659768"/>
              <a:gd name="connsiteY3286" fmla="*/ 2392171 h 7186794"/>
              <a:gd name="connsiteX3287" fmla="*/ 2736808 w 10659768"/>
              <a:gd name="connsiteY3287" fmla="*/ 2520258 h 7186794"/>
              <a:gd name="connsiteX3288" fmla="*/ 2662624 w 10659768"/>
              <a:gd name="connsiteY3288" fmla="*/ 2563456 h 7186794"/>
              <a:gd name="connsiteX3289" fmla="*/ 2662624 w 10659768"/>
              <a:gd name="connsiteY3289" fmla="*/ 2594459 h 7186794"/>
              <a:gd name="connsiteX3290" fmla="*/ 2563532 w 10659768"/>
              <a:gd name="connsiteY3290" fmla="*/ 2632101 h 7186794"/>
              <a:gd name="connsiteX3291" fmla="*/ 2525901 w 10659768"/>
              <a:gd name="connsiteY3291" fmla="*/ 2626014 h 7186794"/>
              <a:gd name="connsiteX3292" fmla="*/ 2507077 w 10659768"/>
              <a:gd name="connsiteY3292" fmla="*/ 2582287 h 7186794"/>
              <a:gd name="connsiteX3293" fmla="*/ 2438994 w 10659768"/>
              <a:gd name="connsiteY3293" fmla="*/ 2489255 h 7186794"/>
              <a:gd name="connsiteX3294" fmla="*/ 2401902 w 10659768"/>
              <a:gd name="connsiteY3294" fmla="*/ 2508086 h 7186794"/>
              <a:gd name="connsiteX3295" fmla="*/ 2352069 w 10659768"/>
              <a:gd name="connsiteY3295" fmla="*/ 2502000 h 7186794"/>
              <a:gd name="connsiteX3296" fmla="*/ 2339902 w 10659768"/>
              <a:gd name="connsiteY3296" fmla="*/ 2452165 h 7186794"/>
              <a:gd name="connsiteX3297" fmla="*/ 2321077 w 10659768"/>
              <a:gd name="connsiteY3297" fmla="*/ 2414503 h 7186794"/>
              <a:gd name="connsiteX3298" fmla="*/ 2271801 w 10659768"/>
              <a:gd name="connsiteY3298" fmla="*/ 2340324 h 7186794"/>
              <a:gd name="connsiteX3299" fmla="*/ 2228069 w 10659768"/>
              <a:gd name="connsiteY3299" fmla="*/ 2334217 h 7186794"/>
              <a:gd name="connsiteX3300" fmla="*/ 2135078 w 10659768"/>
              <a:gd name="connsiteY3300" fmla="*/ 2265572 h 7186794"/>
              <a:gd name="connsiteX3301" fmla="*/ 2104069 w 10659768"/>
              <a:gd name="connsiteY3301" fmla="*/ 2210202 h 7186794"/>
              <a:gd name="connsiteX3302" fmla="*/ 2097986 w 10659768"/>
              <a:gd name="connsiteY3302" fmla="*/ 2147623 h 7186794"/>
              <a:gd name="connsiteX3303" fmla="*/ 2085245 w 10659768"/>
              <a:gd name="connsiteY3303" fmla="*/ 2104447 h 7186794"/>
              <a:gd name="connsiteX3304" fmla="*/ 2079161 w 10659768"/>
              <a:gd name="connsiteY3304" fmla="*/ 2086166 h 7186794"/>
              <a:gd name="connsiteX3305" fmla="*/ 2073078 w 10659768"/>
              <a:gd name="connsiteY3305" fmla="*/ 2055163 h 7186794"/>
              <a:gd name="connsiteX3306" fmla="*/ 2097986 w 10659768"/>
              <a:gd name="connsiteY3306" fmla="*/ 2023608 h 7186794"/>
              <a:gd name="connsiteX3307" fmla="*/ 2060893 w 10659768"/>
              <a:gd name="connsiteY3307" fmla="*/ 2011414 h 7186794"/>
              <a:gd name="connsiteX3308" fmla="*/ 1980069 w 10659768"/>
              <a:gd name="connsiteY3308" fmla="*/ 1955493 h 7186794"/>
              <a:gd name="connsiteX3309" fmla="*/ 1967903 w 10659768"/>
              <a:gd name="connsiteY3309" fmla="*/ 1980410 h 7186794"/>
              <a:gd name="connsiteX3310" fmla="*/ 1880977 w 10659768"/>
              <a:gd name="connsiteY3310" fmla="*/ 1937235 h 7186794"/>
              <a:gd name="connsiteX3311" fmla="*/ 1800171 w 10659768"/>
              <a:gd name="connsiteY3311" fmla="*/ 1831478 h 7186794"/>
              <a:gd name="connsiteX3312" fmla="*/ 1744255 w 10659768"/>
              <a:gd name="connsiteY3312" fmla="*/ 1794367 h 7186794"/>
              <a:gd name="connsiteX3313" fmla="*/ 1694978 w 10659768"/>
              <a:gd name="connsiteY3313" fmla="*/ 1750640 h 7186794"/>
              <a:gd name="connsiteX3314" fmla="*/ 1670070 w 10659768"/>
              <a:gd name="connsiteY3314" fmla="*/ 1701356 h 7186794"/>
              <a:gd name="connsiteX3315" fmla="*/ 1651246 w 10659768"/>
              <a:gd name="connsiteY3315" fmla="*/ 1676439 h 7186794"/>
              <a:gd name="connsiteX3316" fmla="*/ 1657347 w 10659768"/>
              <a:gd name="connsiteY3316" fmla="*/ 1633263 h 7186794"/>
              <a:gd name="connsiteX3317" fmla="*/ 1626338 w 10659768"/>
              <a:gd name="connsiteY3317" fmla="*/ 1633263 h 7186794"/>
              <a:gd name="connsiteX3318" fmla="*/ 1564339 w 10659768"/>
              <a:gd name="connsiteY3318" fmla="*/ 1533593 h 7186794"/>
              <a:gd name="connsiteX3319" fmla="*/ 1558255 w 10659768"/>
              <a:gd name="connsiteY3319" fmla="*/ 1440561 h 7186794"/>
              <a:gd name="connsiteX3320" fmla="*/ 1502339 w 10659768"/>
              <a:gd name="connsiteY3320" fmla="*/ 1421751 h 7186794"/>
              <a:gd name="connsiteX3321" fmla="*/ 1496255 w 10659768"/>
              <a:gd name="connsiteY3321" fmla="*/ 1390747 h 7186794"/>
              <a:gd name="connsiteX3322" fmla="*/ 1483515 w 10659768"/>
              <a:gd name="connsiteY3322" fmla="*/ 1303802 h 7186794"/>
              <a:gd name="connsiteX3323" fmla="*/ 1397164 w 10659768"/>
              <a:gd name="connsiteY3323" fmla="*/ 1148783 h 7186794"/>
              <a:gd name="connsiteX3324" fmla="*/ 1359515 w 10659768"/>
              <a:gd name="connsiteY3324" fmla="*/ 993744 h 7186794"/>
              <a:gd name="connsiteX3325" fmla="*/ 1316340 w 10659768"/>
              <a:gd name="connsiteY3325" fmla="*/ 900712 h 7186794"/>
              <a:gd name="connsiteX3326" fmla="*/ 1310256 w 10659768"/>
              <a:gd name="connsiteY3326" fmla="*/ 795528 h 7186794"/>
              <a:gd name="connsiteX3327" fmla="*/ 1328524 w 10659768"/>
              <a:gd name="connsiteY3327" fmla="*/ 695859 h 7186794"/>
              <a:gd name="connsiteX3328" fmla="*/ 1328524 w 10659768"/>
              <a:gd name="connsiteY3328" fmla="*/ 664855 h 7186794"/>
              <a:gd name="connsiteX3329" fmla="*/ 1248256 w 10659768"/>
              <a:gd name="connsiteY3329" fmla="*/ 627744 h 7186794"/>
              <a:gd name="connsiteX3330" fmla="*/ 1210608 w 10659768"/>
              <a:gd name="connsiteY3330" fmla="*/ 621658 h 7186794"/>
              <a:gd name="connsiteX3331" fmla="*/ 1142525 w 10659768"/>
              <a:gd name="connsiteY3331" fmla="*/ 596741 h 7186794"/>
              <a:gd name="connsiteX3332" fmla="*/ 1130340 w 10659768"/>
              <a:gd name="connsiteY3332" fmla="*/ 528647 h 7186794"/>
              <a:gd name="connsiteX3333" fmla="*/ 1061701 w 10659768"/>
              <a:gd name="connsiteY3333" fmla="*/ 472726 h 7186794"/>
              <a:gd name="connsiteX3334" fmla="*/ 1024608 w 10659768"/>
              <a:gd name="connsiteY3334" fmla="*/ 484899 h 7186794"/>
              <a:gd name="connsiteX3335" fmla="*/ 999701 w 10659768"/>
              <a:gd name="connsiteY3335" fmla="*/ 534734 h 7186794"/>
              <a:gd name="connsiteX3336" fmla="*/ 956525 w 10659768"/>
              <a:gd name="connsiteY3336" fmla="*/ 503730 h 7186794"/>
              <a:gd name="connsiteX3337" fmla="*/ 919433 w 10659768"/>
              <a:gd name="connsiteY3337" fmla="*/ 491537 h 7186794"/>
              <a:gd name="connsiteX3338" fmla="*/ 863516 w 10659768"/>
              <a:gd name="connsiteY3338" fmla="*/ 447809 h 7186794"/>
              <a:gd name="connsiteX3339" fmla="*/ 826424 w 10659768"/>
              <a:gd name="connsiteY3339" fmla="*/ 422892 h 7186794"/>
              <a:gd name="connsiteX3340" fmla="*/ 826424 w 10659768"/>
              <a:gd name="connsiteY3340" fmla="*/ 391888 h 7186794"/>
              <a:gd name="connsiteX3341" fmla="*/ 794877 w 10659768"/>
              <a:gd name="connsiteY3341" fmla="*/ 385780 h 7186794"/>
              <a:gd name="connsiteX3342" fmla="*/ 751701 w 10659768"/>
              <a:gd name="connsiteY3342" fmla="*/ 373608 h 7186794"/>
              <a:gd name="connsiteX3343" fmla="*/ 708411 w 10659768"/>
              <a:gd name="connsiteY3343" fmla="*/ 317320 h 7186794"/>
              <a:gd name="connsiteX3344" fmla="*/ 703150 w 10659768"/>
              <a:gd name="connsiteY3344" fmla="*/ 311810 h 7186794"/>
              <a:gd name="connsiteX3345" fmla="*/ 702425 w 10659768"/>
              <a:gd name="connsiteY3345" fmla="*/ 311049 h 7186794"/>
              <a:gd name="connsiteX3346" fmla="*/ 702425 w 10659768"/>
              <a:gd name="connsiteY3346" fmla="*/ 304946 h 7186794"/>
              <a:gd name="connsiteX3347" fmla="*/ 708526 w 10659768"/>
              <a:gd name="connsiteY3347" fmla="*/ 224678 h 7186794"/>
              <a:gd name="connsiteX3348" fmla="*/ 683618 w 10659768"/>
              <a:gd name="connsiteY3348" fmla="*/ 180930 h 7186794"/>
              <a:gd name="connsiteX3349" fmla="*/ 782692 w 10659768"/>
              <a:gd name="connsiteY3349" fmla="*/ 94005 h 7186794"/>
              <a:gd name="connsiteX3350" fmla="*/ 788794 w 10659768"/>
              <a:gd name="connsiteY3350" fmla="*/ 94005 h 7186794"/>
              <a:gd name="connsiteX3351" fmla="*/ 794877 w 10659768"/>
              <a:gd name="connsiteY3351" fmla="*/ 94005 h 7186794"/>
              <a:gd name="connsiteX3352" fmla="*/ 24903 w 10659768"/>
              <a:gd name="connsiteY3352" fmla="*/ 0 h 7186794"/>
              <a:gd name="connsiteX3353" fmla="*/ 812730 w 10659768"/>
              <a:gd name="connsiteY3353" fmla="*/ 0 h 7186794"/>
              <a:gd name="connsiteX3354" fmla="*/ 812730 w 10659768"/>
              <a:gd name="connsiteY3354" fmla="*/ 55929 h 7186794"/>
              <a:gd name="connsiteX3355" fmla="*/ 793903 w 10659768"/>
              <a:gd name="connsiteY3355" fmla="*/ 86955 h 7186794"/>
              <a:gd name="connsiteX3356" fmla="*/ 793903 w 10659768"/>
              <a:gd name="connsiteY3356" fmla="*/ 93034 h 7186794"/>
              <a:gd name="connsiteX3357" fmla="*/ 787816 w 10659768"/>
              <a:gd name="connsiteY3357" fmla="*/ 93034 h 7186794"/>
              <a:gd name="connsiteX3358" fmla="*/ 781728 w 10659768"/>
              <a:gd name="connsiteY3358" fmla="*/ 93034 h 7186794"/>
              <a:gd name="connsiteX3359" fmla="*/ 682625 w 10659768"/>
              <a:gd name="connsiteY3359" fmla="*/ 179985 h 7186794"/>
              <a:gd name="connsiteX3360" fmla="*/ 707539 w 10659768"/>
              <a:gd name="connsiteY3360" fmla="*/ 223728 h 7186794"/>
              <a:gd name="connsiteX3361" fmla="*/ 701452 w 10659768"/>
              <a:gd name="connsiteY3361" fmla="*/ 304029 h 7186794"/>
              <a:gd name="connsiteX3362" fmla="*/ 701452 w 10659768"/>
              <a:gd name="connsiteY3362" fmla="*/ 310115 h 7186794"/>
              <a:gd name="connsiteX3363" fmla="*/ 688712 w 10659768"/>
              <a:gd name="connsiteY3363" fmla="*/ 310115 h 7186794"/>
              <a:gd name="connsiteX3364" fmla="*/ 676537 w 10659768"/>
              <a:gd name="connsiteY3364" fmla="*/ 328935 h 7186794"/>
              <a:gd name="connsiteX3365" fmla="*/ 701452 w 10659768"/>
              <a:gd name="connsiteY3365" fmla="*/ 359961 h 7186794"/>
              <a:gd name="connsiteX3366" fmla="*/ 713626 w 10659768"/>
              <a:gd name="connsiteY3366" fmla="*/ 390970 h 7186794"/>
              <a:gd name="connsiteX3367" fmla="*/ 731900 w 10659768"/>
              <a:gd name="connsiteY3367" fmla="*/ 409790 h 7186794"/>
              <a:gd name="connsiteX3368" fmla="*/ 750727 w 10659768"/>
              <a:gd name="connsiteY3368" fmla="*/ 434155 h 7186794"/>
              <a:gd name="connsiteX3369" fmla="*/ 775641 w 10659768"/>
              <a:gd name="connsiteY3369" fmla="*/ 440800 h 7186794"/>
              <a:gd name="connsiteX3370" fmla="*/ 725812 w 10659768"/>
              <a:gd name="connsiteY3370" fmla="*/ 502836 h 7186794"/>
              <a:gd name="connsiteX3371" fmla="*/ 713626 w 10659768"/>
              <a:gd name="connsiteY3371" fmla="*/ 589779 h 7186794"/>
              <a:gd name="connsiteX3372" fmla="*/ 713626 w 10659768"/>
              <a:gd name="connsiteY3372" fmla="*/ 688896 h 7186794"/>
              <a:gd name="connsiteX3373" fmla="*/ 738541 w 10659768"/>
              <a:gd name="connsiteY3373" fmla="*/ 707731 h 7186794"/>
              <a:gd name="connsiteX3374" fmla="*/ 750727 w 10659768"/>
              <a:gd name="connsiteY3374" fmla="*/ 719922 h 7186794"/>
              <a:gd name="connsiteX3375" fmla="*/ 756814 w 10659768"/>
              <a:gd name="connsiteY3375" fmla="*/ 905983 h 7186794"/>
              <a:gd name="connsiteX3376" fmla="*/ 762902 w 10659768"/>
              <a:gd name="connsiteY3376" fmla="*/ 1017848 h 7186794"/>
              <a:gd name="connsiteX3377" fmla="*/ 781728 w 10659768"/>
              <a:gd name="connsiteY3377" fmla="*/ 1030038 h 7186794"/>
              <a:gd name="connsiteX3378" fmla="*/ 762902 w 10659768"/>
              <a:gd name="connsiteY3378" fmla="*/ 1054961 h 7186794"/>
              <a:gd name="connsiteX3379" fmla="*/ 775641 w 10659768"/>
              <a:gd name="connsiteY3379" fmla="*/ 1079884 h 7186794"/>
              <a:gd name="connsiteX3380" fmla="*/ 793903 w 10659768"/>
              <a:gd name="connsiteY3380" fmla="*/ 1104807 h 7186794"/>
              <a:gd name="connsiteX3381" fmla="*/ 800555 w 10659768"/>
              <a:gd name="connsiteY3381" fmla="*/ 1123068 h 7186794"/>
              <a:gd name="connsiteX3382" fmla="*/ 818818 w 10659768"/>
              <a:gd name="connsiteY3382" fmla="*/ 1110894 h 7186794"/>
              <a:gd name="connsiteX3383" fmla="*/ 818818 w 10659768"/>
              <a:gd name="connsiteY3383" fmla="*/ 1147991 h 7186794"/>
              <a:gd name="connsiteX3384" fmla="*/ 825470 w 10659768"/>
              <a:gd name="connsiteY3384" fmla="*/ 1172914 h 7186794"/>
              <a:gd name="connsiteX3385" fmla="*/ 862559 w 10659768"/>
              <a:gd name="connsiteY3385" fmla="*/ 1179001 h 7186794"/>
              <a:gd name="connsiteX3386" fmla="*/ 899648 w 10659768"/>
              <a:gd name="connsiteY3386" fmla="*/ 1203924 h 7186794"/>
              <a:gd name="connsiteX3387" fmla="*/ 986577 w 10659768"/>
              <a:gd name="connsiteY3387" fmla="*/ 1290866 h 7186794"/>
              <a:gd name="connsiteX3388" fmla="*/ 1054668 w 10659768"/>
              <a:gd name="connsiteY3388" fmla="*/ 1377809 h 7186794"/>
              <a:gd name="connsiteX3389" fmla="*/ 1073494 w 10659768"/>
              <a:gd name="connsiteY3389" fmla="*/ 1421010 h 7186794"/>
              <a:gd name="connsiteX3390" fmla="*/ 1091768 w 10659768"/>
              <a:gd name="connsiteY3390" fmla="*/ 1452020 h 7186794"/>
              <a:gd name="connsiteX3391" fmla="*/ 1110584 w 10659768"/>
              <a:gd name="connsiteY3391" fmla="*/ 1464768 h 7186794"/>
              <a:gd name="connsiteX3392" fmla="*/ 1091768 w 10659768"/>
              <a:gd name="connsiteY3392" fmla="*/ 1489675 h 7186794"/>
              <a:gd name="connsiteX3393" fmla="*/ 1091768 w 10659768"/>
              <a:gd name="connsiteY3393" fmla="*/ 1520701 h 7186794"/>
              <a:gd name="connsiteX3394" fmla="*/ 1110584 w 10659768"/>
              <a:gd name="connsiteY3394" fmla="*/ 1532875 h 7186794"/>
              <a:gd name="connsiteX3395" fmla="*/ 1123323 w 10659768"/>
              <a:gd name="connsiteY3395" fmla="*/ 1520701 h 7186794"/>
              <a:gd name="connsiteX3396" fmla="*/ 1154325 w 10659768"/>
              <a:gd name="connsiteY3396" fmla="*/ 1557799 h 7186794"/>
              <a:gd name="connsiteX3397" fmla="*/ 1166500 w 10659768"/>
              <a:gd name="connsiteY3397" fmla="*/ 1588808 h 7186794"/>
              <a:gd name="connsiteX3398" fmla="*/ 1184773 w 10659768"/>
              <a:gd name="connsiteY3398" fmla="*/ 1588808 h 7186794"/>
              <a:gd name="connsiteX3399" fmla="*/ 1203600 w 10659768"/>
              <a:gd name="connsiteY3399" fmla="*/ 1650828 h 7186794"/>
              <a:gd name="connsiteX3400" fmla="*/ 1222427 w 10659768"/>
              <a:gd name="connsiteY3400" fmla="*/ 1700674 h 7186794"/>
              <a:gd name="connsiteX3401" fmla="*/ 1278343 w 10659768"/>
              <a:gd name="connsiteY3401" fmla="*/ 1743875 h 7186794"/>
              <a:gd name="connsiteX3402" fmla="*/ 1296605 w 10659768"/>
              <a:gd name="connsiteY3402" fmla="*/ 1799807 h 7186794"/>
              <a:gd name="connsiteX3403" fmla="*/ 1315432 w 10659768"/>
              <a:gd name="connsiteY3403" fmla="*/ 1861827 h 7186794"/>
              <a:gd name="connsiteX3404" fmla="*/ 1327607 w 10659768"/>
              <a:gd name="connsiteY3404" fmla="*/ 1911674 h 7186794"/>
              <a:gd name="connsiteX3405" fmla="*/ 818818 w 10659768"/>
              <a:gd name="connsiteY3405" fmla="*/ 1867915 h 7186794"/>
              <a:gd name="connsiteX3406" fmla="*/ 850384 w 10659768"/>
              <a:gd name="connsiteY3406" fmla="*/ 1861827 h 7186794"/>
              <a:gd name="connsiteX3407" fmla="*/ 856471 w 10659768"/>
              <a:gd name="connsiteY3407" fmla="*/ 1830818 h 7186794"/>
              <a:gd name="connsiteX3408" fmla="*/ 874734 w 10659768"/>
              <a:gd name="connsiteY3408" fmla="*/ 1812540 h 7186794"/>
              <a:gd name="connsiteX3409" fmla="*/ 856471 w 10659768"/>
              <a:gd name="connsiteY3409" fmla="*/ 1793704 h 7186794"/>
              <a:gd name="connsiteX3410" fmla="*/ 850384 w 10659768"/>
              <a:gd name="connsiteY3410" fmla="*/ 1774884 h 7186794"/>
              <a:gd name="connsiteX3411" fmla="*/ 868646 w 10659768"/>
              <a:gd name="connsiteY3411" fmla="*/ 1749963 h 7186794"/>
              <a:gd name="connsiteX3412" fmla="*/ 887473 w 10659768"/>
              <a:gd name="connsiteY3412" fmla="*/ 1725039 h 7186794"/>
              <a:gd name="connsiteX3413" fmla="*/ 887473 w 10659768"/>
              <a:gd name="connsiteY3413" fmla="*/ 1687941 h 7186794"/>
              <a:gd name="connsiteX3414" fmla="*/ 868646 w 10659768"/>
              <a:gd name="connsiteY3414" fmla="*/ 1638654 h 7186794"/>
              <a:gd name="connsiteX3415" fmla="*/ 837644 w 10659768"/>
              <a:gd name="connsiteY3415" fmla="*/ 1613731 h 7186794"/>
              <a:gd name="connsiteX3416" fmla="*/ 818818 w 10659768"/>
              <a:gd name="connsiteY3416" fmla="*/ 1582721 h 7186794"/>
              <a:gd name="connsiteX3417" fmla="*/ 793903 w 10659768"/>
              <a:gd name="connsiteY3417" fmla="*/ 1563886 h 7186794"/>
              <a:gd name="connsiteX3418" fmla="*/ 781728 w 10659768"/>
              <a:gd name="connsiteY3418" fmla="*/ 1532875 h 7186794"/>
              <a:gd name="connsiteX3419" fmla="*/ 750727 w 10659768"/>
              <a:gd name="connsiteY3419" fmla="*/ 1507953 h 7186794"/>
              <a:gd name="connsiteX3420" fmla="*/ 719725 w 10659768"/>
              <a:gd name="connsiteY3420" fmla="*/ 1483588 h 7186794"/>
              <a:gd name="connsiteX3421" fmla="*/ 713626 w 10659768"/>
              <a:gd name="connsiteY3421" fmla="*/ 1439845 h 7186794"/>
              <a:gd name="connsiteX3422" fmla="*/ 657710 w 10659768"/>
              <a:gd name="connsiteY3422" fmla="*/ 1390000 h 7186794"/>
              <a:gd name="connsiteX3423" fmla="*/ 638895 w 10659768"/>
              <a:gd name="connsiteY3423" fmla="*/ 1334626 h 7186794"/>
              <a:gd name="connsiteX3424" fmla="*/ 589620 w 10659768"/>
              <a:gd name="connsiteY3424" fmla="*/ 1321876 h 7186794"/>
              <a:gd name="connsiteX3425" fmla="*/ 552519 w 10659768"/>
              <a:gd name="connsiteY3425" fmla="*/ 1303057 h 7186794"/>
              <a:gd name="connsiteX3426" fmla="*/ 520964 w 10659768"/>
              <a:gd name="connsiteY3426" fmla="*/ 1272047 h 7186794"/>
              <a:gd name="connsiteX3427" fmla="*/ 465048 w 10659768"/>
              <a:gd name="connsiteY3427" fmla="*/ 1228847 h 7186794"/>
              <a:gd name="connsiteX3428" fmla="*/ 434599 w 10659768"/>
              <a:gd name="connsiteY3428" fmla="*/ 1179001 h 7186794"/>
              <a:gd name="connsiteX3429" fmla="*/ 403598 w 10659768"/>
              <a:gd name="connsiteY3429" fmla="*/ 1179001 h 7186794"/>
              <a:gd name="connsiteX3430" fmla="*/ 378683 w 10659768"/>
              <a:gd name="connsiteY3430" fmla="*/ 1166827 h 7186794"/>
              <a:gd name="connsiteX3431" fmla="*/ 396946 w 10659768"/>
              <a:gd name="connsiteY3431" fmla="*/ 1123068 h 7186794"/>
              <a:gd name="connsiteX3432" fmla="*/ 390858 w 10659768"/>
              <a:gd name="connsiteY3432" fmla="*/ 1116981 h 7186794"/>
              <a:gd name="connsiteX3433" fmla="*/ 384771 w 10659768"/>
              <a:gd name="connsiteY3433" fmla="*/ 1085971 h 7186794"/>
              <a:gd name="connsiteX3434" fmla="*/ 353769 w 10659768"/>
              <a:gd name="connsiteY3434" fmla="*/ 1073781 h 7186794"/>
              <a:gd name="connsiteX3435" fmla="*/ 334942 w 10659768"/>
              <a:gd name="connsiteY3435" fmla="*/ 1061049 h 7186794"/>
              <a:gd name="connsiteX3436" fmla="*/ 347128 w 10659768"/>
              <a:gd name="connsiteY3436" fmla="*/ 1030038 h 7186794"/>
              <a:gd name="connsiteX3437" fmla="*/ 365944 w 10659768"/>
              <a:gd name="connsiteY3437" fmla="*/ 968018 h 7186794"/>
              <a:gd name="connsiteX3438" fmla="*/ 347128 w 10659768"/>
              <a:gd name="connsiteY3438" fmla="*/ 937008 h 7186794"/>
              <a:gd name="connsiteX3439" fmla="*/ 341030 w 10659768"/>
              <a:gd name="connsiteY3439" fmla="*/ 905983 h 7186794"/>
              <a:gd name="connsiteX3440" fmla="*/ 322767 w 10659768"/>
              <a:gd name="connsiteY3440" fmla="*/ 881076 h 7186794"/>
              <a:gd name="connsiteX3441" fmla="*/ 316669 w 10659768"/>
              <a:gd name="connsiteY3441" fmla="*/ 899895 h 7186794"/>
              <a:gd name="connsiteX3442" fmla="*/ 291755 w 10659768"/>
              <a:gd name="connsiteY3442" fmla="*/ 856695 h 7186794"/>
              <a:gd name="connsiteX3443" fmla="*/ 303941 w 10659768"/>
              <a:gd name="connsiteY3443" fmla="*/ 819040 h 7186794"/>
              <a:gd name="connsiteX3444" fmla="*/ 297853 w 10659768"/>
              <a:gd name="connsiteY3444" fmla="*/ 794675 h 7186794"/>
              <a:gd name="connsiteX3445" fmla="*/ 303941 w 10659768"/>
              <a:gd name="connsiteY3445" fmla="*/ 769752 h 7186794"/>
              <a:gd name="connsiteX3446" fmla="*/ 297853 w 10659768"/>
              <a:gd name="connsiteY3446" fmla="*/ 726009 h 7186794"/>
              <a:gd name="connsiteX3447" fmla="*/ 260753 w 10659768"/>
              <a:gd name="connsiteY3447" fmla="*/ 682809 h 7186794"/>
              <a:gd name="connsiteX3448" fmla="*/ 229751 w 10659768"/>
              <a:gd name="connsiteY3448" fmla="*/ 670635 h 7186794"/>
              <a:gd name="connsiteX3449" fmla="*/ 217023 w 10659768"/>
              <a:gd name="connsiteY3449" fmla="*/ 657886 h 7186794"/>
              <a:gd name="connsiteX3450" fmla="*/ 223110 w 10659768"/>
              <a:gd name="connsiteY3450" fmla="*/ 626876 h 7186794"/>
              <a:gd name="connsiteX3451" fmla="*/ 217023 w 10659768"/>
              <a:gd name="connsiteY3451" fmla="*/ 558768 h 7186794"/>
              <a:gd name="connsiteX3452" fmla="*/ 192109 w 10659768"/>
              <a:gd name="connsiteY3452" fmla="*/ 508923 h 7186794"/>
              <a:gd name="connsiteX3453" fmla="*/ 142833 w 10659768"/>
              <a:gd name="connsiteY3453" fmla="*/ 452990 h 7186794"/>
              <a:gd name="connsiteX3454" fmla="*/ 124007 w 10659768"/>
              <a:gd name="connsiteY3454" fmla="*/ 415893 h 7186794"/>
              <a:gd name="connsiteX3455" fmla="*/ 130648 w 10659768"/>
              <a:gd name="connsiteY3455" fmla="*/ 397058 h 7186794"/>
              <a:gd name="connsiteX3456" fmla="*/ 124007 w 10659768"/>
              <a:gd name="connsiteY3456" fmla="*/ 372693 h 7186794"/>
              <a:gd name="connsiteX3457" fmla="*/ 74178 w 10659768"/>
              <a:gd name="connsiteY3457" fmla="*/ 322847 h 7186794"/>
              <a:gd name="connsiteX3458" fmla="*/ 93005 w 10659768"/>
              <a:gd name="connsiteY3458" fmla="*/ 316760 h 7186794"/>
              <a:gd name="connsiteX3459" fmla="*/ 142833 w 10659768"/>
              <a:gd name="connsiteY3459" fmla="*/ 347770 h 7186794"/>
              <a:gd name="connsiteX3460" fmla="*/ 148921 w 10659768"/>
              <a:gd name="connsiteY3460" fmla="*/ 316760 h 7186794"/>
              <a:gd name="connsiteX3461" fmla="*/ 117919 w 10659768"/>
              <a:gd name="connsiteY3461" fmla="*/ 297936 h 7186794"/>
              <a:gd name="connsiteX3462" fmla="*/ 105733 w 10659768"/>
              <a:gd name="connsiteY3462" fmla="*/ 273004 h 7186794"/>
              <a:gd name="connsiteX3463" fmla="*/ 93005 w 10659768"/>
              <a:gd name="connsiteY3463" fmla="*/ 260833 h 7186794"/>
              <a:gd name="connsiteX3464" fmla="*/ 80830 w 10659768"/>
              <a:gd name="connsiteY3464" fmla="*/ 248097 h 7186794"/>
              <a:gd name="connsiteX3465" fmla="*/ 74178 w 10659768"/>
              <a:gd name="connsiteY3465" fmla="*/ 210985 h 7186794"/>
              <a:gd name="connsiteX3466" fmla="*/ 55916 w 10659768"/>
              <a:gd name="connsiteY3466" fmla="*/ 186069 h 7186794"/>
              <a:gd name="connsiteX3467" fmla="*/ 55916 w 10659768"/>
              <a:gd name="connsiteY3467" fmla="*/ 142888 h 7186794"/>
              <a:gd name="connsiteX3468" fmla="*/ 37089 w 10659768"/>
              <a:gd name="connsiteY3468" fmla="*/ 124053 h 7186794"/>
              <a:gd name="connsiteX3469" fmla="*/ 18816 w 10659768"/>
              <a:gd name="connsiteY3469" fmla="*/ 130137 h 7186794"/>
              <a:gd name="connsiteX3470" fmla="*/ 18816 w 10659768"/>
              <a:gd name="connsiteY3470" fmla="*/ 111862 h 7186794"/>
              <a:gd name="connsiteX3471" fmla="*/ 24903 w 10659768"/>
              <a:gd name="connsiteY3471" fmla="*/ 86955 h 7186794"/>
              <a:gd name="connsiteX3472" fmla="*/ 6087 w 10659768"/>
              <a:gd name="connsiteY3472" fmla="*/ 62021 h 7186794"/>
              <a:gd name="connsiteX3473" fmla="*/ 0 w 10659768"/>
              <a:gd name="connsiteY3473" fmla="*/ 18830 h 7186794"/>
              <a:gd name="connsiteX3474" fmla="*/ 18816 w 10659768"/>
              <a:gd name="connsiteY3474" fmla="*/ 6089 h 7186794"/>
              <a:gd name="connsiteX3475" fmla="*/ 24903 w 10659768"/>
              <a:gd name="connsiteY3475" fmla="*/ 0 h 7186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</a:cxnLst>
            <a:rect l="l" t="t" r="r" b="b"/>
            <a:pathLst>
              <a:path w="10659768" h="7186794">
                <a:moveTo>
                  <a:pt x="6434790" y="6549912"/>
                </a:moveTo>
                <a:lnTo>
                  <a:pt x="6434507" y="6550089"/>
                </a:lnTo>
                <a:cubicBezTo>
                  <a:pt x="6431184" y="6553137"/>
                  <a:pt x="6434229" y="6559373"/>
                  <a:pt x="6434229" y="6564848"/>
                </a:cubicBezTo>
                <a:lnTo>
                  <a:pt x="6430992" y="6571534"/>
                </a:lnTo>
                <a:lnTo>
                  <a:pt x="6431059" y="6571520"/>
                </a:lnTo>
                <a:cubicBezTo>
                  <a:pt x="6433758" y="6569658"/>
                  <a:pt x="6434520" y="6567112"/>
                  <a:pt x="6434520" y="6564375"/>
                </a:cubicBezTo>
                <a:close/>
                <a:moveTo>
                  <a:pt x="6447560" y="6494361"/>
                </a:moveTo>
                <a:lnTo>
                  <a:pt x="6447521" y="6494377"/>
                </a:lnTo>
                <a:cubicBezTo>
                  <a:pt x="6442121" y="6499089"/>
                  <a:pt x="6440597" y="6506850"/>
                  <a:pt x="6446687" y="6512945"/>
                </a:cubicBezTo>
                <a:lnTo>
                  <a:pt x="6447395" y="6515437"/>
                </a:lnTo>
                <a:lnTo>
                  <a:pt x="6448664" y="6524441"/>
                </a:lnTo>
                <a:lnTo>
                  <a:pt x="6447962" y="6529859"/>
                </a:lnTo>
                <a:lnTo>
                  <a:pt x="6443010" y="6543785"/>
                </a:lnTo>
                <a:lnTo>
                  <a:pt x="6442585" y="6544741"/>
                </a:lnTo>
                <a:lnTo>
                  <a:pt x="6442695" y="6544672"/>
                </a:lnTo>
                <a:lnTo>
                  <a:pt x="6443010" y="6543785"/>
                </a:lnTo>
                <a:lnTo>
                  <a:pt x="6447451" y="6533806"/>
                </a:lnTo>
                <a:lnTo>
                  <a:pt x="6447962" y="6529859"/>
                </a:lnTo>
                <a:lnTo>
                  <a:pt x="6449012" y="6526907"/>
                </a:lnTo>
                <a:lnTo>
                  <a:pt x="6448664" y="6524441"/>
                </a:lnTo>
                <a:lnTo>
                  <a:pt x="6449068" y="6521323"/>
                </a:lnTo>
                <a:lnTo>
                  <a:pt x="6447395" y="6515437"/>
                </a:lnTo>
                <a:lnTo>
                  <a:pt x="6446978" y="6512476"/>
                </a:lnTo>
                <a:cubicBezTo>
                  <a:pt x="6443932" y="6509426"/>
                  <a:pt x="6442790" y="6505960"/>
                  <a:pt x="6443084" y="6502668"/>
                </a:cubicBezTo>
                <a:close/>
                <a:moveTo>
                  <a:pt x="8054085" y="6466289"/>
                </a:moveTo>
                <a:lnTo>
                  <a:pt x="8048222" y="6466764"/>
                </a:lnTo>
                <a:lnTo>
                  <a:pt x="8047568" y="6468679"/>
                </a:lnTo>
                <a:cubicBezTo>
                  <a:pt x="8047568" y="6468679"/>
                  <a:pt x="8053719" y="6467820"/>
                  <a:pt x="8061729" y="6468063"/>
                </a:cubicBezTo>
                <a:lnTo>
                  <a:pt x="8083336" y="6473176"/>
                </a:lnTo>
                <a:lnTo>
                  <a:pt x="8093615" y="6482601"/>
                </a:lnTo>
                <a:lnTo>
                  <a:pt x="8097269" y="6487354"/>
                </a:lnTo>
                <a:lnTo>
                  <a:pt x="8096970" y="6485677"/>
                </a:lnTo>
                <a:lnTo>
                  <a:pt x="8093615" y="6482601"/>
                </a:lnTo>
                <a:lnTo>
                  <a:pt x="8087044" y="6474054"/>
                </a:lnTo>
                <a:lnTo>
                  <a:pt x="8083336" y="6473176"/>
                </a:lnTo>
                <a:lnTo>
                  <a:pt x="8078532" y="6468771"/>
                </a:lnTo>
                <a:cubicBezTo>
                  <a:pt x="8069954" y="6466192"/>
                  <a:pt x="8060376" y="6466016"/>
                  <a:pt x="8054085" y="6466289"/>
                </a:cubicBezTo>
                <a:close/>
                <a:moveTo>
                  <a:pt x="6513596" y="6465921"/>
                </a:moveTo>
                <a:lnTo>
                  <a:pt x="6513344" y="6466313"/>
                </a:lnTo>
                <a:lnTo>
                  <a:pt x="6508782" y="6487670"/>
                </a:lnTo>
                <a:lnTo>
                  <a:pt x="6508978" y="6487525"/>
                </a:lnTo>
                <a:close/>
                <a:moveTo>
                  <a:pt x="6552107" y="6326472"/>
                </a:moveTo>
                <a:lnTo>
                  <a:pt x="6551895" y="6326695"/>
                </a:lnTo>
                <a:cubicBezTo>
                  <a:pt x="6545811" y="6332790"/>
                  <a:pt x="6545811" y="6407071"/>
                  <a:pt x="6545811" y="6419820"/>
                </a:cubicBezTo>
                <a:lnTo>
                  <a:pt x="6543577" y="6433954"/>
                </a:lnTo>
                <a:lnTo>
                  <a:pt x="6543792" y="6433821"/>
                </a:lnTo>
                <a:cubicBezTo>
                  <a:pt x="6547599" y="6430010"/>
                  <a:pt x="6549122" y="6425436"/>
                  <a:pt x="6546076" y="6419335"/>
                </a:cubicBezTo>
                <a:cubicBezTo>
                  <a:pt x="6546076" y="6409772"/>
                  <a:pt x="6546076" y="6365596"/>
                  <a:pt x="6548646" y="6341534"/>
                </a:cubicBezTo>
                <a:close/>
                <a:moveTo>
                  <a:pt x="8133733" y="6213595"/>
                </a:moveTo>
                <a:lnTo>
                  <a:pt x="8128226" y="6213682"/>
                </a:lnTo>
                <a:cubicBezTo>
                  <a:pt x="8112466" y="6213932"/>
                  <a:pt x="8055341" y="6214839"/>
                  <a:pt x="7848259" y="6218124"/>
                </a:cubicBezTo>
                <a:lnTo>
                  <a:pt x="7750257" y="6219679"/>
                </a:lnTo>
                <a:lnTo>
                  <a:pt x="7750257" y="6220312"/>
                </a:lnTo>
                <a:cubicBezTo>
                  <a:pt x="7750257" y="6220312"/>
                  <a:pt x="7750257" y="6220312"/>
                  <a:pt x="8007659" y="6216229"/>
                </a:cubicBezTo>
                <a:lnTo>
                  <a:pt x="8133515" y="6214232"/>
                </a:lnTo>
                <a:close/>
                <a:moveTo>
                  <a:pt x="7652032" y="6131132"/>
                </a:moveTo>
                <a:lnTo>
                  <a:pt x="7652225" y="6131670"/>
                </a:lnTo>
                <a:cubicBezTo>
                  <a:pt x="7653653" y="6134007"/>
                  <a:pt x="7655176" y="6134803"/>
                  <a:pt x="7656699" y="6133277"/>
                </a:cubicBezTo>
                <a:cubicBezTo>
                  <a:pt x="7669432" y="6133277"/>
                  <a:pt x="7681600" y="6139382"/>
                  <a:pt x="7687691" y="6152133"/>
                </a:cubicBezTo>
                <a:lnTo>
                  <a:pt x="7694035" y="6153433"/>
                </a:lnTo>
                <a:lnTo>
                  <a:pt x="7699794" y="6155078"/>
                </a:lnTo>
                <a:lnTo>
                  <a:pt x="7703667" y="6155408"/>
                </a:lnTo>
                <a:lnTo>
                  <a:pt x="7710165" y="6156740"/>
                </a:lnTo>
                <a:cubicBezTo>
                  <a:pt x="7720984" y="6157633"/>
                  <a:pt x="7733253" y="6157990"/>
                  <a:pt x="7741338" y="6158133"/>
                </a:cubicBezTo>
                <a:lnTo>
                  <a:pt x="7750012" y="6158226"/>
                </a:lnTo>
                <a:lnTo>
                  <a:pt x="7750012" y="6157649"/>
                </a:lnTo>
                <a:cubicBezTo>
                  <a:pt x="7750012" y="6157649"/>
                  <a:pt x="7735893" y="6157649"/>
                  <a:pt x="7721014" y="6156887"/>
                </a:cubicBezTo>
                <a:lnTo>
                  <a:pt x="7703667" y="6155408"/>
                </a:lnTo>
                <a:lnTo>
                  <a:pt x="7694035" y="6153433"/>
                </a:lnTo>
                <a:lnTo>
                  <a:pt x="7687452" y="6151554"/>
                </a:lnTo>
                <a:cubicBezTo>
                  <a:pt x="7681350" y="6138816"/>
                  <a:pt x="7669179" y="6132720"/>
                  <a:pt x="7656451" y="6132720"/>
                </a:cubicBezTo>
                <a:close/>
                <a:moveTo>
                  <a:pt x="8195298" y="6124228"/>
                </a:moveTo>
                <a:lnTo>
                  <a:pt x="8194779" y="6129670"/>
                </a:lnTo>
                <a:lnTo>
                  <a:pt x="8202666" y="6144502"/>
                </a:lnTo>
                <a:lnTo>
                  <a:pt x="8202696" y="6143984"/>
                </a:lnTo>
                <a:lnTo>
                  <a:pt x="8205419" y="6145468"/>
                </a:lnTo>
                <a:lnTo>
                  <a:pt x="8198663" y="6135006"/>
                </a:lnTo>
                <a:close/>
                <a:moveTo>
                  <a:pt x="7618878" y="6061127"/>
                </a:moveTo>
                <a:lnTo>
                  <a:pt x="7618839" y="6061213"/>
                </a:lnTo>
                <a:cubicBezTo>
                  <a:pt x="7618077" y="6066619"/>
                  <a:pt x="7619600" y="6071193"/>
                  <a:pt x="7625691" y="6071193"/>
                </a:cubicBezTo>
                <a:lnTo>
                  <a:pt x="7644194" y="6073517"/>
                </a:lnTo>
                <a:lnTo>
                  <a:pt x="7644191" y="6073024"/>
                </a:lnTo>
                <a:cubicBezTo>
                  <a:pt x="7641077" y="6070670"/>
                  <a:pt x="7634848" y="6070670"/>
                  <a:pt x="7625433" y="6070670"/>
                </a:cubicBezTo>
                <a:close/>
                <a:moveTo>
                  <a:pt x="8515673" y="6047715"/>
                </a:moveTo>
                <a:lnTo>
                  <a:pt x="8512677" y="6069773"/>
                </a:lnTo>
                <a:cubicBezTo>
                  <a:pt x="8511154" y="6072957"/>
                  <a:pt x="8512329" y="6075346"/>
                  <a:pt x="8514949" y="6077422"/>
                </a:cubicBezTo>
                <a:lnTo>
                  <a:pt x="8515059" y="6077480"/>
                </a:lnTo>
                <a:lnTo>
                  <a:pt x="8512926" y="6070286"/>
                </a:lnTo>
                <a:cubicBezTo>
                  <a:pt x="8515970" y="6061131"/>
                  <a:pt x="8517492" y="6053363"/>
                  <a:pt x="8515969" y="6047884"/>
                </a:cubicBezTo>
                <a:close/>
                <a:moveTo>
                  <a:pt x="9022998" y="6045679"/>
                </a:moveTo>
                <a:lnTo>
                  <a:pt x="9028285" y="6051976"/>
                </a:lnTo>
                <a:cubicBezTo>
                  <a:pt x="9030223" y="6054710"/>
                  <a:pt x="9032369" y="6057634"/>
                  <a:pt x="9035207" y="6059875"/>
                </a:cubicBezTo>
                <a:lnTo>
                  <a:pt x="9035415" y="6059946"/>
                </a:lnTo>
                <a:lnTo>
                  <a:pt x="9028865" y="6052460"/>
                </a:lnTo>
                <a:cubicBezTo>
                  <a:pt x="9026927" y="6049720"/>
                  <a:pt x="9025195" y="6047171"/>
                  <a:pt x="9023187" y="6045688"/>
                </a:cubicBezTo>
                <a:close/>
                <a:moveTo>
                  <a:pt x="6398047" y="6028677"/>
                </a:moveTo>
                <a:lnTo>
                  <a:pt x="6397683" y="6028944"/>
                </a:lnTo>
                <a:cubicBezTo>
                  <a:pt x="6395329" y="6034418"/>
                  <a:pt x="6396849" y="6040655"/>
                  <a:pt x="6402939" y="6046754"/>
                </a:cubicBezTo>
                <a:cubicBezTo>
                  <a:pt x="6409585" y="6053407"/>
                  <a:pt x="6402939" y="6071700"/>
                  <a:pt x="6409585" y="6077795"/>
                </a:cubicBezTo>
                <a:cubicBezTo>
                  <a:pt x="6421765" y="6084449"/>
                  <a:pt x="6434507" y="6084449"/>
                  <a:pt x="6434507" y="6102742"/>
                </a:cubicBezTo>
                <a:cubicBezTo>
                  <a:pt x="6434507" y="6115491"/>
                  <a:pt x="6440590" y="6115491"/>
                  <a:pt x="6459429" y="6115491"/>
                </a:cubicBezTo>
                <a:cubicBezTo>
                  <a:pt x="6477692" y="6115491"/>
                  <a:pt x="6489884" y="6127689"/>
                  <a:pt x="6477692" y="6139879"/>
                </a:cubicBezTo>
                <a:cubicBezTo>
                  <a:pt x="6465512" y="6152627"/>
                  <a:pt x="6471608" y="6245760"/>
                  <a:pt x="6477692" y="6251855"/>
                </a:cubicBezTo>
                <a:cubicBezTo>
                  <a:pt x="6477692" y="6257950"/>
                  <a:pt x="6496530" y="6264053"/>
                  <a:pt x="6508710" y="6264053"/>
                </a:cubicBezTo>
                <a:cubicBezTo>
                  <a:pt x="6520889" y="6264053"/>
                  <a:pt x="6520889" y="6282897"/>
                  <a:pt x="6533632" y="6289000"/>
                </a:cubicBezTo>
                <a:cubicBezTo>
                  <a:pt x="6545811" y="6295095"/>
                  <a:pt x="6564637" y="6295095"/>
                  <a:pt x="6570733" y="6301748"/>
                </a:cubicBezTo>
                <a:lnTo>
                  <a:pt x="6566279" y="6311314"/>
                </a:lnTo>
                <a:lnTo>
                  <a:pt x="6566355" y="6311233"/>
                </a:lnTo>
                <a:cubicBezTo>
                  <a:pt x="6570992" y="6307351"/>
                  <a:pt x="6574038" y="6304300"/>
                  <a:pt x="6570992" y="6301253"/>
                </a:cubicBezTo>
                <a:cubicBezTo>
                  <a:pt x="6564901" y="6294597"/>
                  <a:pt x="6546076" y="6294597"/>
                  <a:pt x="6533894" y="6288502"/>
                </a:cubicBezTo>
                <a:cubicBezTo>
                  <a:pt x="6521160" y="6282406"/>
                  <a:pt x="6521160" y="6263560"/>
                  <a:pt x="6508978" y="6263560"/>
                </a:cubicBezTo>
                <a:cubicBezTo>
                  <a:pt x="6496810" y="6263560"/>
                  <a:pt x="6477985" y="6257455"/>
                  <a:pt x="6477985" y="6251359"/>
                </a:cubicBezTo>
                <a:cubicBezTo>
                  <a:pt x="6471894" y="6245264"/>
                  <a:pt x="6465803" y="6152133"/>
                  <a:pt x="6477985" y="6139382"/>
                </a:cubicBezTo>
                <a:cubicBezTo>
                  <a:pt x="6490153" y="6127181"/>
                  <a:pt x="6477985" y="6114980"/>
                  <a:pt x="6459711" y="6114980"/>
                </a:cubicBezTo>
                <a:cubicBezTo>
                  <a:pt x="6440886" y="6114980"/>
                  <a:pt x="6434795" y="6114980"/>
                  <a:pt x="6434795" y="6102230"/>
                </a:cubicBezTo>
                <a:cubicBezTo>
                  <a:pt x="6434795" y="6083943"/>
                  <a:pt x="6422061" y="6083943"/>
                  <a:pt x="6409879" y="6077288"/>
                </a:cubicBezTo>
                <a:cubicBezTo>
                  <a:pt x="6403237" y="6071193"/>
                  <a:pt x="6409879" y="6052896"/>
                  <a:pt x="6403237" y="6046241"/>
                </a:cubicBezTo>
                <a:close/>
                <a:moveTo>
                  <a:pt x="8446698" y="6018830"/>
                </a:moveTo>
                <a:lnTo>
                  <a:pt x="8450681" y="6032668"/>
                </a:lnTo>
                <a:lnTo>
                  <a:pt x="8450777" y="6032721"/>
                </a:lnTo>
                <a:lnTo>
                  <a:pt x="8446805" y="6018887"/>
                </a:lnTo>
                <a:close/>
                <a:moveTo>
                  <a:pt x="7625433" y="5983707"/>
                </a:moveTo>
                <a:cubicBezTo>
                  <a:pt x="7613262" y="5983707"/>
                  <a:pt x="7607177" y="5996445"/>
                  <a:pt x="7594432" y="5996445"/>
                </a:cubicBezTo>
                <a:cubicBezTo>
                  <a:pt x="7576160" y="5989803"/>
                  <a:pt x="7569517" y="6008636"/>
                  <a:pt x="7569517" y="6027470"/>
                </a:cubicBezTo>
                <a:cubicBezTo>
                  <a:pt x="7563431" y="6039661"/>
                  <a:pt x="7544617" y="6052399"/>
                  <a:pt x="7532430" y="6058495"/>
                </a:cubicBezTo>
                <a:cubicBezTo>
                  <a:pt x="7520243" y="6058495"/>
                  <a:pt x="7520243" y="6076765"/>
                  <a:pt x="7507514" y="6083425"/>
                </a:cubicBezTo>
                <a:cubicBezTo>
                  <a:pt x="7495343" y="6095599"/>
                  <a:pt x="7495343" y="6089503"/>
                  <a:pt x="7476513" y="6089503"/>
                </a:cubicBezTo>
                <a:cubicBezTo>
                  <a:pt x="7458241" y="6089503"/>
                  <a:pt x="7439426" y="6095599"/>
                  <a:pt x="7427239" y="6076765"/>
                </a:cubicBezTo>
                <a:cubicBezTo>
                  <a:pt x="7420596" y="6064591"/>
                  <a:pt x="7396238" y="6039661"/>
                  <a:pt x="7377408" y="6033566"/>
                </a:cubicBezTo>
                <a:lnTo>
                  <a:pt x="7359808" y="6018325"/>
                </a:lnTo>
                <a:lnTo>
                  <a:pt x="7359734" y="6018523"/>
                </a:lnTo>
                <a:cubicBezTo>
                  <a:pt x="7362017" y="6024760"/>
                  <a:pt x="7368242" y="6030997"/>
                  <a:pt x="7377647" y="6034050"/>
                </a:cubicBezTo>
                <a:cubicBezTo>
                  <a:pt x="7396472" y="6040146"/>
                  <a:pt x="7420837" y="6065087"/>
                  <a:pt x="7427479" y="6077288"/>
                </a:cubicBezTo>
                <a:cubicBezTo>
                  <a:pt x="7439662" y="6096134"/>
                  <a:pt x="7458487" y="6090039"/>
                  <a:pt x="7476761" y="6090039"/>
                </a:cubicBezTo>
                <a:cubicBezTo>
                  <a:pt x="7495585" y="6090039"/>
                  <a:pt x="7495585" y="6096134"/>
                  <a:pt x="7507768" y="6083943"/>
                </a:cubicBezTo>
                <a:cubicBezTo>
                  <a:pt x="7520501" y="6077288"/>
                  <a:pt x="7520501" y="6058992"/>
                  <a:pt x="7532669" y="6058992"/>
                </a:cubicBezTo>
                <a:cubicBezTo>
                  <a:pt x="7544852" y="6052896"/>
                  <a:pt x="7563677" y="6040146"/>
                  <a:pt x="7569768" y="6027945"/>
                </a:cubicBezTo>
                <a:cubicBezTo>
                  <a:pt x="7569768" y="6009099"/>
                  <a:pt x="7576410" y="5990253"/>
                  <a:pt x="7594684" y="5996908"/>
                </a:cubicBezTo>
                <a:cubicBezTo>
                  <a:pt x="7607417" y="5996908"/>
                  <a:pt x="7613509" y="5984157"/>
                  <a:pt x="7625691" y="5984157"/>
                </a:cubicBezTo>
                <a:lnTo>
                  <a:pt x="7632622" y="5992715"/>
                </a:lnTo>
                <a:lnTo>
                  <a:pt x="7632602" y="5992545"/>
                </a:lnTo>
                <a:cubicBezTo>
                  <a:pt x="7631009" y="5987204"/>
                  <a:pt x="7628619" y="5983707"/>
                  <a:pt x="7625433" y="5983707"/>
                </a:cubicBezTo>
                <a:close/>
                <a:moveTo>
                  <a:pt x="6444792" y="5977176"/>
                </a:moveTo>
                <a:lnTo>
                  <a:pt x="6444125" y="5977340"/>
                </a:lnTo>
                <a:lnTo>
                  <a:pt x="6471894" y="5984157"/>
                </a:lnTo>
                <a:lnTo>
                  <a:pt x="6493171" y="5981373"/>
                </a:lnTo>
                <a:lnTo>
                  <a:pt x="6472792" y="5984025"/>
                </a:lnTo>
                <a:cubicBezTo>
                  <a:pt x="6466692" y="5980983"/>
                  <a:pt x="6455742" y="5977938"/>
                  <a:pt x="6444792" y="5977176"/>
                </a:cubicBezTo>
                <a:close/>
                <a:moveTo>
                  <a:pt x="8295231" y="5951888"/>
                </a:moveTo>
                <a:lnTo>
                  <a:pt x="8295245" y="5952087"/>
                </a:lnTo>
                <a:cubicBezTo>
                  <a:pt x="8298571" y="5958468"/>
                  <a:pt x="8306465" y="5961659"/>
                  <a:pt x="8311936" y="5965543"/>
                </a:cubicBezTo>
                <a:lnTo>
                  <a:pt x="8317283" y="5972170"/>
                </a:lnTo>
                <a:lnTo>
                  <a:pt x="8317318" y="5972058"/>
                </a:lnTo>
                <a:cubicBezTo>
                  <a:pt x="8316670" y="5969289"/>
                  <a:pt x="8314543" y="5967177"/>
                  <a:pt x="8311810" y="5965238"/>
                </a:cubicBezTo>
                <a:close/>
                <a:moveTo>
                  <a:pt x="6552481" y="5949972"/>
                </a:moveTo>
                <a:lnTo>
                  <a:pt x="6551553" y="5950062"/>
                </a:lnTo>
                <a:lnTo>
                  <a:pt x="6578762" y="5952343"/>
                </a:lnTo>
                <a:cubicBezTo>
                  <a:pt x="6587604" y="5953868"/>
                  <a:pt x="6595771" y="5956155"/>
                  <a:pt x="6602000" y="5959206"/>
                </a:cubicBezTo>
                <a:cubicBezTo>
                  <a:pt x="6611412" y="5962533"/>
                  <a:pt x="6619160" y="5964197"/>
                  <a:pt x="6625317" y="5963435"/>
                </a:cubicBezTo>
                <a:lnTo>
                  <a:pt x="6625645" y="5963189"/>
                </a:lnTo>
                <a:lnTo>
                  <a:pt x="6603069" y="5959107"/>
                </a:lnTo>
                <a:cubicBezTo>
                  <a:pt x="6590594" y="5953017"/>
                  <a:pt x="6570359" y="5949973"/>
                  <a:pt x="6552481" y="5949972"/>
                </a:cubicBezTo>
                <a:close/>
                <a:moveTo>
                  <a:pt x="8939365" y="5941262"/>
                </a:moveTo>
                <a:lnTo>
                  <a:pt x="8940876" y="5942588"/>
                </a:lnTo>
                <a:lnTo>
                  <a:pt x="8951790" y="5953997"/>
                </a:lnTo>
                <a:lnTo>
                  <a:pt x="8954399" y="5958902"/>
                </a:lnTo>
                <a:lnTo>
                  <a:pt x="8953922" y="5968848"/>
                </a:lnTo>
                <a:lnTo>
                  <a:pt x="8953283" y="5970635"/>
                </a:lnTo>
                <a:cubicBezTo>
                  <a:pt x="8940558" y="5976735"/>
                  <a:pt x="8965457" y="5995562"/>
                  <a:pt x="8953283" y="6013841"/>
                </a:cubicBezTo>
                <a:cubicBezTo>
                  <a:pt x="8949961" y="6020210"/>
                  <a:pt x="8951484" y="6027961"/>
                  <a:pt x="8955360" y="6032598"/>
                </a:cubicBezTo>
                <a:lnTo>
                  <a:pt x="8955877" y="6032887"/>
                </a:lnTo>
                <a:lnTo>
                  <a:pt x="8953821" y="6014241"/>
                </a:lnTo>
                <a:cubicBezTo>
                  <a:pt x="8965997" y="5995926"/>
                  <a:pt x="8941081" y="5977059"/>
                  <a:pt x="8953821" y="5970954"/>
                </a:cubicBezTo>
                <a:lnTo>
                  <a:pt x="8953922" y="5968848"/>
                </a:lnTo>
                <a:lnTo>
                  <a:pt x="8956240" y="5962364"/>
                </a:lnTo>
                <a:lnTo>
                  <a:pt x="8954399" y="5958902"/>
                </a:lnTo>
                <a:lnTo>
                  <a:pt x="8954498" y="5956829"/>
                </a:lnTo>
                <a:lnTo>
                  <a:pt x="8951790" y="5953997"/>
                </a:lnTo>
                <a:lnTo>
                  <a:pt x="8949962" y="5950561"/>
                </a:lnTo>
                <a:lnTo>
                  <a:pt x="8940876" y="5942588"/>
                </a:lnTo>
                <a:lnTo>
                  <a:pt x="8939643" y="5941299"/>
                </a:lnTo>
                <a:close/>
                <a:moveTo>
                  <a:pt x="6397944" y="5940833"/>
                </a:moveTo>
                <a:cubicBezTo>
                  <a:pt x="6391851" y="5934739"/>
                  <a:pt x="6379650" y="5946928"/>
                  <a:pt x="6366902" y="5946928"/>
                </a:cubicBezTo>
                <a:cubicBezTo>
                  <a:pt x="6360805" y="5946928"/>
                  <a:pt x="6356232" y="5948451"/>
                  <a:pt x="6351588" y="5951566"/>
                </a:cubicBezTo>
                <a:lnTo>
                  <a:pt x="6351113" y="5951995"/>
                </a:lnTo>
                <a:lnTo>
                  <a:pt x="6365838" y="5947526"/>
                </a:lnTo>
                <a:cubicBezTo>
                  <a:pt x="6378580" y="5947526"/>
                  <a:pt x="6390760" y="5935328"/>
                  <a:pt x="6396856" y="5941431"/>
                </a:cubicBezTo>
                <a:cubicBezTo>
                  <a:pt x="6402939" y="5947526"/>
                  <a:pt x="6409585" y="5978568"/>
                  <a:pt x="6415681" y="5984671"/>
                </a:cubicBezTo>
                <a:lnTo>
                  <a:pt x="6424811" y="6000179"/>
                </a:lnTo>
                <a:lnTo>
                  <a:pt x="6425107" y="5999676"/>
                </a:lnTo>
                <a:cubicBezTo>
                  <a:pt x="6425107" y="5993440"/>
                  <a:pt x="6422061" y="5987205"/>
                  <a:pt x="6415970" y="5984157"/>
                </a:cubicBezTo>
                <a:lnTo>
                  <a:pt x="6416768" y="5983961"/>
                </a:lnTo>
                <a:lnTo>
                  <a:pt x="6407372" y="5960148"/>
                </a:lnTo>
                <a:cubicBezTo>
                  <a:pt x="6404184" y="5951634"/>
                  <a:pt x="6400995" y="5943881"/>
                  <a:pt x="6397944" y="5940833"/>
                </a:cubicBezTo>
                <a:close/>
                <a:moveTo>
                  <a:pt x="8431863" y="5939700"/>
                </a:moveTo>
                <a:lnTo>
                  <a:pt x="8431957" y="5951225"/>
                </a:lnTo>
                <a:cubicBezTo>
                  <a:pt x="8432100" y="5961661"/>
                  <a:pt x="8432456" y="5977315"/>
                  <a:pt x="8433347" y="5990360"/>
                </a:cubicBezTo>
                <a:lnTo>
                  <a:pt x="8434544" y="6001565"/>
                </a:lnTo>
                <a:lnTo>
                  <a:pt x="8434628" y="6002622"/>
                </a:lnTo>
                <a:lnTo>
                  <a:pt x="8434672" y="6002768"/>
                </a:lnTo>
                <a:lnTo>
                  <a:pt x="8435124" y="6006993"/>
                </a:lnTo>
                <a:cubicBezTo>
                  <a:pt x="8435876" y="6011232"/>
                  <a:pt x="8436803" y="6013841"/>
                  <a:pt x="8437943" y="6013841"/>
                </a:cubicBezTo>
                <a:lnTo>
                  <a:pt x="8438043" y="6013895"/>
                </a:lnTo>
                <a:lnTo>
                  <a:pt x="8434672" y="6002768"/>
                </a:lnTo>
                <a:lnTo>
                  <a:pt x="8434544" y="6001565"/>
                </a:lnTo>
                <a:lnTo>
                  <a:pt x="8433143" y="5983994"/>
                </a:lnTo>
                <a:cubicBezTo>
                  <a:pt x="8432060" y="5963406"/>
                  <a:pt x="8432060" y="5939877"/>
                  <a:pt x="8432060" y="5939877"/>
                </a:cubicBezTo>
                <a:close/>
                <a:moveTo>
                  <a:pt x="8038819" y="5922822"/>
                </a:moveTo>
                <a:lnTo>
                  <a:pt x="8038999" y="5923471"/>
                </a:lnTo>
                <a:cubicBezTo>
                  <a:pt x="8044395" y="5928179"/>
                  <a:pt x="8053667" y="5931364"/>
                  <a:pt x="8066125" y="5928316"/>
                </a:cubicBezTo>
                <a:cubicBezTo>
                  <a:pt x="8084955" y="5921673"/>
                  <a:pt x="8091041" y="5952682"/>
                  <a:pt x="8103228" y="5965437"/>
                </a:cubicBezTo>
                <a:cubicBezTo>
                  <a:pt x="8122042" y="5983707"/>
                  <a:pt x="8134229" y="5989803"/>
                  <a:pt x="8153043" y="5989803"/>
                </a:cubicBezTo>
                <a:cubicBezTo>
                  <a:pt x="8171873" y="5996445"/>
                  <a:pt x="8184060" y="6014732"/>
                  <a:pt x="8184060" y="6027470"/>
                </a:cubicBezTo>
                <a:cubicBezTo>
                  <a:pt x="8184060" y="6033566"/>
                  <a:pt x="8188764" y="6036614"/>
                  <a:pt x="8194228" y="6039730"/>
                </a:cubicBezTo>
                <a:lnTo>
                  <a:pt x="8208831" y="6052288"/>
                </a:lnTo>
                <a:lnTo>
                  <a:pt x="8208846" y="6051976"/>
                </a:lnTo>
                <a:cubicBezTo>
                  <a:pt x="8202748" y="6039214"/>
                  <a:pt x="8183920" y="6039214"/>
                  <a:pt x="8183920" y="6027004"/>
                </a:cubicBezTo>
                <a:cubicBezTo>
                  <a:pt x="8183920" y="6014241"/>
                  <a:pt x="8171734" y="5995926"/>
                  <a:pt x="8152896" y="5989269"/>
                </a:cubicBezTo>
                <a:cubicBezTo>
                  <a:pt x="8134068" y="5989269"/>
                  <a:pt x="8121882" y="5983164"/>
                  <a:pt x="8103054" y="5964849"/>
                </a:cubicBezTo>
                <a:cubicBezTo>
                  <a:pt x="8090868" y="5952087"/>
                  <a:pt x="8084771" y="5921009"/>
                  <a:pt x="8065943" y="5927671"/>
                </a:cubicBezTo>
                <a:cubicBezTo>
                  <a:pt x="8059711" y="5929196"/>
                  <a:pt x="8054276" y="5929161"/>
                  <a:pt x="8049724" y="5928155"/>
                </a:cubicBezTo>
                <a:close/>
                <a:moveTo>
                  <a:pt x="8414874" y="5900841"/>
                </a:moveTo>
                <a:lnTo>
                  <a:pt x="8419677" y="5914703"/>
                </a:lnTo>
                <a:cubicBezTo>
                  <a:pt x="8416355" y="5921072"/>
                  <a:pt x="8419401" y="5927303"/>
                  <a:pt x="8423278" y="5931943"/>
                </a:cubicBezTo>
                <a:lnTo>
                  <a:pt x="8423457" y="5932103"/>
                </a:lnTo>
                <a:lnTo>
                  <a:pt x="8419874" y="5914904"/>
                </a:lnTo>
                <a:cubicBezTo>
                  <a:pt x="8419874" y="5908802"/>
                  <a:pt x="8418211" y="5904085"/>
                  <a:pt x="8415025" y="5900894"/>
                </a:cubicBezTo>
                <a:close/>
                <a:moveTo>
                  <a:pt x="8035114" y="5878380"/>
                </a:moveTo>
                <a:lnTo>
                  <a:pt x="8035124" y="5878457"/>
                </a:lnTo>
                <a:lnTo>
                  <a:pt x="8039484" y="5893083"/>
                </a:lnTo>
                <a:lnTo>
                  <a:pt x="8039493" y="5893055"/>
                </a:lnTo>
                <a:close/>
                <a:moveTo>
                  <a:pt x="5136641" y="5870585"/>
                </a:moveTo>
                <a:lnTo>
                  <a:pt x="5120062" y="5871776"/>
                </a:lnTo>
                <a:cubicBezTo>
                  <a:pt x="5095155" y="5865683"/>
                  <a:pt x="5076321" y="5884503"/>
                  <a:pt x="5070236" y="5890588"/>
                </a:cubicBezTo>
                <a:lnTo>
                  <a:pt x="5066623" y="5892561"/>
                </a:lnTo>
                <a:lnTo>
                  <a:pt x="5055072" y="5896654"/>
                </a:lnTo>
                <a:lnTo>
                  <a:pt x="5042484" y="5897712"/>
                </a:lnTo>
                <a:cubicBezTo>
                  <a:pt x="5030094" y="5898472"/>
                  <a:pt x="5017634" y="5899994"/>
                  <a:pt x="5014313" y="5909399"/>
                </a:cubicBezTo>
                <a:lnTo>
                  <a:pt x="5014204" y="5909860"/>
                </a:lnTo>
                <a:lnTo>
                  <a:pt x="5024270" y="5901284"/>
                </a:lnTo>
                <a:cubicBezTo>
                  <a:pt x="5031889" y="5898801"/>
                  <a:pt x="5042059" y="5898755"/>
                  <a:pt x="5050894" y="5898134"/>
                </a:cubicBezTo>
                <a:lnTo>
                  <a:pt x="5055072" y="5896654"/>
                </a:lnTo>
                <a:lnTo>
                  <a:pt x="5059865" y="5896251"/>
                </a:lnTo>
                <a:lnTo>
                  <a:pt x="5066623" y="5892561"/>
                </a:lnTo>
                <a:lnTo>
                  <a:pt x="5069510" y="5891538"/>
                </a:lnTo>
                <a:cubicBezTo>
                  <a:pt x="5075607" y="5885443"/>
                  <a:pt x="5094432" y="5866591"/>
                  <a:pt x="5119354" y="5872694"/>
                </a:cubicBezTo>
                <a:cubicBezTo>
                  <a:pt x="5127105" y="5874356"/>
                  <a:pt x="5132539" y="5873662"/>
                  <a:pt x="5136129" y="5871487"/>
                </a:cubicBezTo>
                <a:close/>
                <a:moveTo>
                  <a:pt x="8375991" y="5864947"/>
                </a:moveTo>
                <a:lnTo>
                  <a:pt x="8386122" y="5885145"/>
                </a:lnTo>
                <a:lnTo>
                  <a:pt x="8386277" y="5885257"/>
                </a:lnTo>
                <a:lnTo>
                  <a:pt x="8376120" y="5864964"/>
                </a:lnTo>
                <a:close/>
                <a:moveTo>
                  <a:pt x="8872502" y="5864889"/>
                </a:moveTo>
                <a:lnTo>
                  <a:pt x="8882354" y="5873599"/>
                </a:lnTo>
                <a:lnTo>
                  <a:pt x="8892942" y="5892346"/>
                </a:lnTo>
                <a:lnTo>
                  <a:pt x="8896960" y="5915710"/>
                </a:lnTo>
                <a:lnTo>
                  <a:pt x="8897380" y="5920792"/>
                </a:lnTo>
                <a:cubicBezTo>
                  <a:pt x="8894333" y="5927161"/>
                  <a:pt x="8897377" y="5931870"/>
                  <a:pt x="8903534" y="5934987"/>
                </a:cubicBezTo>
                <a:lnTo>
                  <a:pt x="8903966" y="5935068"/>
                </a:lnTo>
                <a:lnTo>
                  <a:pt x="8897871" y="5921009"/>
                </a:lnTo>
                <a:lnTo>
                  <a:pt x="8896960" y="5915710"/>
                </a:lnTo>
                <a:lnTo>
                  <a:pt x="8895386" y="5896673"/>
                </a:lnTo>
                <a:lnTo>
                  <a:pt x="8892942" y="5892346"/>
                </a:lnTo>
                <a:lnTo>
                  <a:pt x="8892265" y="5888408"/>
                </a:lnTo>
                <a:cubicBezTo>
                  <a:pt x="8886794" y="5877448"/>
                  <a:pt x="8879038" y="5868015"/>
                  <a:pt x="8872945" y="5864964"/>
                </a:cubicBezTo>
                <a:close/>
                <a:moveTo>
                  <a:pt x="6873335" y="5859219"/>
                </a:moveTo>
                <a:lnTo>
                  <a:pt x="6872997" y="5859327"/>
                </a:lnTo>
                <a:lnTo>
                  <a:pt x="6879928" y="5860068"/>
                </a:lnTo>
                <a:cubicBezTo>
                  <a:pt x="6883250" y="5861117"/>
                  <a:pt x="6887541" y="5863024"/>
                  <a:pt x="6893770" y="5866074"/>
                </a:cubicBezTo>
                <a:cubicBezTo>
                  <a:pt x="6903182" y="5869122"/>
                  <a:pt x="6913976" y="5869122"/>
                  <a:pt x="6924009" y="5866835"/>
                </a:cubicBezTo>
                <a:lnTo>
                  <a:pt x="6924088" y="5866795"/>
                </a:lnTo>
                <a:lnTo>
                  <a:pt x="6895234" y="5866068"/>
                </a:lnTo>
                <a:cubicBezTo>
                  <a:pt x="6882760" y="5859978"/>
                  <a:pt x="6878047" y="5858457"/>
                  <a:pt x="6873335" y="5859219"/>
                </a:cubicBezTo>
                <a:close/>
                <a:moveTo>
                  <a:pt x="8817005" y="5852755"/>
                </a:moveTo>
                <a:lnTo>
                  <a:pt x="8816977" y="5852787"/>
                </a:lnTo>
                <a:lnTo>
                  <a:pt x="8824659" y="5854758"/>
                </a:lnTo>
                <a:cubicBezTo>
                  <a:pt x="8829433" y="5859603"/>
                  <a:pt x="8833101" y="5869430"/>
                  <a:pt x="8836493" y="5872612"/>
                </a:cubicBezTo>
                <a:lnTo>
                  <a:pt x="8836803" y="5872509"/>
                </a:lnTo>
                <a:lnTo>
                  <a:pt x="8831547" y="5864408"/>
                </a:lnTo>
                <a:cubicBezTo>
                  <a:pt x="8827669" y="5857471"/>
                  <a:pt x="8823098" y="5849702"/>
                  <a:pt x="8817005" y="5852755"/>
                </a:cubicBezTo>
                <a:close/>
                <a:moveTo>
                  <a:pt x="7365237" y="5840789"/>
                </a:moveTo>
                <a:cubicBezTo>
                  <a:pt x="7352508" y="5847449"/>
                  <a:pt x="7321491" y="5859623"/>
                  <a:pt x="7303235" y="5853527"/>
                </a:cubicBezTo>
                <a:cubicBezTo>
                  <a:pt x="7290777" y="5850488"/>
                  <a:pt x="7278319" y="5852012"/>
                  <a:pt x="7267385" y="5853534"/>
                </a:cubicBezTo>
                <a:lnTo>
                  <a:pt x="7240796" y="5853527"/>
                </a:lnTo>
                <a:lnTo>
                  <a:pt x="7240899" y="5853873"/>
                </a:lnTo>
                <a:cubicBezTo>
                  <a:pt x="7253632" y="5859969"/>
                  <a:pt x="7278548" y="5847778"/>
                  <a:pt x="7303464" y="5853873"/>
                </a:cubicBezTo>
                <a:cubicBezTo>
                  <a:pt x="7321738" y="5859969"/>
                  <a:pt x="7352746" y="5847778"/>
                  <a:pt x="7365479" y="5841123"/>
                </a:cubicBezTo>
                <a:lnTo>
                  <a:pt x="7374526" y="5845738"/>
                </a:lnTo>
                <a:lnTo>
                  <a:pt x="7374376" y="5845445"/>
                </a:lnTo>
                <a:cubicBezTo>
                  <a:pt x="7371324" y="5841239"/>
                  <a:pt x="7368280" y="5839265"/>
                  <a:pt x="7365237" y="5840789"/>
                </a:cubicBezTo>
                <a:close/>
                <a:moveTo>
                  <a:pt x="6988368" y="5828970"/>
                </a:moveTo>
                <a:lnTo>
                  <a:pt x="6987887" y="5829081"/>
                </a:lnTo>
                <a:lnTo>
                  <a:pt x="7009341" y="5831978"/>
                </a:lnTo>
                <a:lnTo>
                  <a:pt x="7009433" y="5831811"/>
                </a:lnTo>
                <a:close/>
                <a:moveTo>
                  <a:pt x="6179493" y="5825467"/>
                </a:moveTo>
                <a:lnTo>
                  <a:pt x="6179781" y="5829455"/>
                </a:lnTo>
                <a:cubicBezTo>
                  <a:pt x="6179781" y="5841645"/>
                  <a:pt x="6179781" y="5841645"/>
                  <a:pt x="6198607" y="5854401"/>
                </a:cubicBezTo>
                <a:cubicBezTo>
                  <a:pt x="6210786" y="5860496"/>
                  <a:pt x="6235708" y="5866591"/>
                  <a:pt x="6241804" y="5879340"/>
                </a:cubicBezTo>
                <a:cubicBezTo>
                  <a:pt x="6241804" y="5891538"/>
                  <a:pt x="6241804" y="5910389"/>
                  <a:pt x="6247888" y="5916484"/>
                </a:cubicBezTo>
                <a:cubicBezTo>
                  <a:pt x="6247888" y="5922579"/>
                  <a:pt x="6272809" y="5910389"/>
                  <a:pt x="6278906" y="5922579"/>
                </a:cubicBezTo>
                <a:cubicBezTo>
                  <a:pt x="6278906" y="5935328"/>
                  <a:pt x="6285552" y="5953621"/>
                  <a:pt x="6297731" y="5953621"/>
                </a:cubicBezTo>
                <a:cubicBezTo>
                  <a:pt x="6310460" y="5953621"/>
                  <a:pt x="6316557" y="5972473"/>
                  <a:pt x="6334833" y="5966377"/>
                </a:cubicBezTo>
                <a:lnTo>
                  <a:pt x="6335505" y="5965769"/>
                </a:lnTo>
                <a:lnTo>
                  <a:pt x="6324124" y="5966334"/>
                </a:lnTo>
                <a:cubicBezTo>
                  <a:pt x="6314095" y="5963611"/>
                  <a:pt x="6308276" y="5953022"/>
                  <a:pt x="6298710" y="5953022"/>
                </a:cubicBezTo>
                <a:cubicBezTo>
                  <a:pt x="6286516" y="5953022"/>
                  <a:pt x="6279861" y="5934739"/>
                  <a:pt x="6279861" y="5922009"/>
                </a:cubicBezTo>
                <a:cubicBezTo>
                  <a:pt x="6273768" y="5909820"/>
                  <a:pt x="6248819" y="5922009"/>
                  <a:pt x="6248819" y="5915915"/>
                </a:cubicBezTo>
                <a:cubicBezTo>
                  <a:pt x="6242718" y="5909820"/>
                  <a:pt x="6242718" y="5890996"/>
                  <a:pt x="6242718" y="5878807"/>
                </a:cubicBezTo>
                <a:cubicBezTo>
                  <a:pt x="6236618" y="5866068"/>
                  <a:pt x="6211676" y="5859983"/>
                  <a:pt x="6199475" y="5853889"/>
                </a:cubicBezTo>
                <a:cubicBezTo>
                  <a:pt x="6180626" y="5841149"/>
                  <a:pt x="6180626" y="5841149"/>
                  <a:pt x="6180626" y="5828970"/>
                </a:cubicBezTo>
                <a:close/>
                <a:moveTo>
                  <a:pt x="6665161" y="5816781"/>
                </a:moveTo>
                <a:lnTo>
                  <a:pt x="6665099" y="5816815"/>
                </a:lnTo>
                <a:lnTo>
                  <a:pt x="6691131" y="5818808"/>
                </a:lnTo>
                <a:cubicBezTo>
                  <a:pt x="6696530" y="5822689"/>
                  <a:pt x="6698052" y="5828927"/>
                  <a:pt x="6695007" y="5835027"/>
                </a:cubicBezTo>
                <a:cubicBezTo>
                  <a:pt x="6695007" y="5847778"/>
                  <a:pt x="6707741" y="5859969"/>
                  <a:pt x="6719923" y="5866074"/>
                </a:cubicBezTo>
                <a:cubicBezTo>
                  <a:pt x="6732657" y="5872170"/>
                  <a:pt x="6744839" y="5891016"/>
                  <a:pt x="6750931" y="5909862"/>
                </a:cubicBezTo>
                <a:cubicBezTo>
                  <a:pt x="6757297" y="5919290"/>
                  <a:pt x="6763526" y="5924004"/>
                  <a:pt x="6768923" y="5924767"/>
                </a:cubicBezTo>
                <a:lnTo>
                  <a:pt x="6769675" y="5924259"/>
                </a:lnTo>
                <a:lnTo>
                  <a:pt x="6752201" y="5909820"/>
                </a:lnTo>
                <a:cubicBezTo>
                  <a:pt x="6746101" y="5890996"/>
                  <a:pt x="6733907" y="5872162"/>
                  <a:pt x="6721152" y="5866068"/>
                </a:cubicBezTo>
                <a:cubicBezTo>
                  <a:pt x="6708958" y="5859983"/>
                  <a:pt x="6696210" y="5847794"/>
                  <a:pt x="6696210" y="5835065"/>
                </a:cubicBezTo>
                <a:cubicBezTo>
                  <a:pt x="6702303" y="5822876"/>
                  <a:pt x="6690110" y="5810136"/>
                  <a:pt x="6665161" y="5816781"/>
                </a:cubicBezTo>
                <a:close/>
                <a:moveTo>
                  <a:pt x="7193081" y="5781587"/>
                </a:moveTo>
                <a:lnTo>
                  <a:pt x="7193224" y="5781805"/>
                </a:lnTo>
                <a:lnTo>
                  <a:pt x="7216413" y="5797791"/>
                </a:lnTo>
                <a:lnTo>
                  <a:pt x="7216301" y="5797590"/>
                </a:lnTo>
                <a:close/>
                <a:moveTo>
                  <a:pt x="7032249" y="5761429"/>
                </a:moveTo>
                <a:lnTo>
                  <a:pt x="7032928" y="5766182"/>
                </a:lnTo>
                <a:lnTo>
                  <a:pt x="7036859" y="5766743"/>
                </a:lnTo>
                <a:lnTo>
                  <a:pt x="7040365" y="5765415"/>
                </a:lnTo>
                <a:close/>
                <a:moveTo>
                  <a:pt x="8953355" y="5760402"/>
                </a:moveTo>
                <a:cubicBezTo>
                  <a:pt x="8953355" y="5760402"/>
                  <a:pt x="8953355" y="5760402"/>
                  <a:pt x="8953355" y="5814149"/>
                </a:cubicBezTo>
                <a:lnTo>
                  <a:pt x="8953355" y="5840196"/>
                </a:lnTo>
                <a:lnTo>
                  <a:pt x="8953821" y="5839992"/>
                </a:lnTo>
                <a:cubicBezTo>
                  <a:pt x="8953821" y="5839992"/>
                  <a:pt x="8953821" y="5839992"/>
                  <a:pt x="8953821" y="5786084"/>
                </a:cubicBezTo>
                <a:lnTo>
                  <a:pt x="8953821" y="5760518"/>
                </a:lnTo>
                <a:close/>
                <a:moveTo>
                  <a:pt x="5662843" y="5753396"/>
                </a:moveTo>
                <a:lnTo>
                  <a:pt x="5661744" y="5754895"/>
                </a:lnTo>
                <a:cubicBezTo>
                  <a:pt x="5661744" y="5759607"/>
                  <a:pt x="5664789" y="5764320"/>
                  <a:pt x="5670879" y="5767371"/>
                </a:cubicBezTo>
                <a:cubicBezTo>
                  <a:pt x="5683071" y="5773466"/>
                  <a:pt x="5689717" y="5792310"/>
                  <a:pt x="5695800" y="5804508"/>
                </a:cubicBezTo>
                <a:cubicBezTo>
                  <a:pt x="5701897" y="5823351"/>
                  <a:pt x="5714626" y="5823351"/>
                  <a:pt x="5720722" y="5810603"/>
                </a:cubicBezTo>
                <a:cubicBezTo>
                  <a:pt x="5726819" y="5798413"/>
                  <a:pt x="5732902" y="5792310"/>
                  <a:pt x="5745644" y="5792310"/>
                </a:cubicBezTo>
                <a:cubicBezTo>
                  <a:pt x="5751734" y="5792310"/>
                  <a:pt x="5756303" y="5790786"/>
                  <a:pt x="5759350" y="5788500"/>
                </a:cubicBezTo>
                <a:lnTo>
                  <a:pt x="5760283" y="5786789"/>
                </a:lnTo>
                <a:lnTo>
                  <a:pt x="5746594" y="5790593"/>
                </a:lnTo>
                <a:cubicBezTo>
                  <a:pt x="5733857" y="5790593"/>
                  <a:pt x="5727769" y="5796683"/>
                  <a:pt x="5721675" y="5808870"/>
                </a:cubicBezTo>
                <a:cubicBezTo>
                  <a:pt x="5715587" y="5821613"/>
                  <a:pt x="5702850" y="5821613"/>
                  <a:pt x="5696756" y="5802780"/>
                </a:cubicBezTo>
                <a:cubicBezTo>
                  <a:pt x="5690668" y="5790593"/>
                  <a:pt x="5684019" y="5771760"/>
                  <a:pt x="5671837" y="5765664"/>
                </a:cubicBezTo>
                <a:close/>
                <a:moveTo>
                  <a:pt x="5788648" y="5745844"/>
                </a:moveTo>
                <a:lnTo>
                  <a:pt x="5777607" y="5753478"/>
                </a:lnTo>
                <a:cubicBezTo>
                  <a:pt x="5771238" y="5750155"/>
                  <a:pt x="5766531" y="5753201"/>
                  <a:pt x="5764177" y="5758671"/>
                </a:cubicBezTo>
                <a:lnTo>
                  <a:pt x="5764198" y="5759269"/>
                </a:lnTo>
                <a:lnTo>
                  <a:pt x="5768433" y="5754471"/>
                </a:lnTo>
                <a:cubicBezTo>
                  <a:pt x="5770699" y="5753441"/>
                  <a:pt x="5773467" y="5753510"/>
                  <a:pt x="5776649" y="5755173"/>
                </a:cubicBezTo>
                <a:cubicBezTo>
                  <a:pt x="5779697" y="5755173"/>
                  <a:pt x="5784266" y="5751986"/>
                  <a:pt x="5788073" y="5747274"/>
                </a:cubicBezTo>
                <a:close/>
                <a:moveTo>
                  <a:pt x="5194261" y="5722913"/>
                </a:moveTo>
                <a:cubicBezTo>
                  <a:pt x="5182081" y="5722913"/>
                  <a:pt x="5163247" y="5729556"/>
                  <a:pt x="5144981" y="5729556"/>
                </a:cubicBezTo>
                <a:cubicBezTo>
                  <a:pt x="5138612" y="5726234"/>
                  <a:pt x="5133906" y="5726234"/>
                  <a:pt x="5130793" y="5730938"/>
                </a:cubicBezTo>
                <a:lnTo>
                  <a:pt x="5130591" y="5731562"/>
                </a:lnTo>
                <a:lnTo>
                  <a:pt x="5144276" y="5730227"/>
                </a:lnTo>
                <a:cubicBezTo>
                  <a:pt x="5162539" y="5730227"/>
                  <a:pt x="5181377" y="5723573"/>
                  <a:pt x="5193557" y="5723573"/>
                </a:cubicBezTo>
                <a:cubicBezTo>
                  <a:pt x="5212382" y="5717478"/>
                  <a:pt x="5243387" y="5748520"/>
                  <a:pt x="5255567" y="5767371"/>
                </a:cubicBezTo>
                <a:cubicBezTo>
                  <a:pt x="5261663" y="5780120"/>
                  <a:pt x="5293231" y="5767371"/>
                  <a:pt x="5317590" y="5755173"/>
                </a:cubicBezTo>
                <a:cubicBezTo>
                  <a:pt x="5342512" y="5736322"/>
                  <a:pt x="5410069" y="5742425"/>
                  <a:pt x="5428895" y="5742425"/>
                </a:cubicBezTo>
                <a:cubicBezTo>
                  <a:pt x="5447720" y="5742425"/>
                  <a:pt x="5447720" y="5773466"/>
                  <a:pt x="5465996" y="5780120"/>
                </a:cubicBezTo>
                <a:cubicBezTo>
                  <a:pt x="5478738" y="5786215"/>
                  <a:pt x="5509744" y="5767371"/>
                  <a:pt x="5521923" y="5767371"/>
                </a:cubicBezTo>
                <a:cubicBezTo>
                  <a:pt x="5528020" y="5767371"/>
                  <a:pt x="5540749" y="5786215"/>
                  <a:pt x="5559025" y="5804508"/>
                </a:cubicBezTo>
                <a:cubicBezTo>
                  <a:pt x="5571486" y="5813929"/>
                  <a:pt x="5579378" y="5813929"/>
                  <a:pt x="5584154" y="5808526"/>
                </a:cubicBezTo>
                <a:lnTo>
                  <a:pt x="5584445" y="5807848"/>
                </a:lnTo>
                <a:lnTo>
                  <a:pt x="5575118" y="5811263"/>
                </a:lnTo>
                <a:cubicBezTo>
                  <a:pt x="5570991" y="5810762"/>
                  <a:pt x="5565904" y="5808409"/>
                  <a:pt x="5559674" y="5803704"/>
                </a:cubicBezTo>
                <a:cubicBezTo>
                  <a:pt x="5541409" y="5785442"/>
                  <a:pt x="5528670" y="5766630"/>
                  <a:pt x="5522586" y="5766630"/>
                </a:cubicBezTo>
                <a:cubicBezTo>
                  <a:pt x="5510405" y="5766630"/>
                  <a:pt x="5479401" y="5785442"/>
                  <a:pt x="5466663" y="5779357"/>
                </a:cubicBezTo>
                <a:cubicBezTo>
                  <a:pt x="5448386" y="5772715"/>
                  <a:pt x="5448386" y="5741725"/>
                  <a:pt x="5429564" y="5741725"/>
                </a:cubicBezTo>
                <a:cubicBezTo>
                  <a:pt x="5410741" y="5741725"/>
                  <a:pt x="5343195" y="5735641"/>
                  <a:pt x="5318276" y="5754452"/>
                </a:cubicBezTo>
                <a:cubicBezTo>
                  <a:pt x="5293914" y="5766630"/>
                  <a:pt x="5262353" y="5779357"/>
                  <a:pt x="5256269" y="5766630"/>
                </a:cubicBezTo>
                <a:cubicBezTo>
                  <a:pt x="5244088" y="5747818"/>
                  <a:pt x="5213084" y="5716829"/>
                  <a:pt x="5194261" y="5722913"/>
                </a:cubicBezTo>
                <a:close/>
                <a:moveTo>
                  <a:pt x="6046777" y="5714287"/>
                </a:moveTo>
                <a:lnTo>
                  <a:pt x="6049651" y="5723573"/>
                </a:lnTo>
                <a:cubicBezTo>
                  <a:pt x="6049651" y="5732999"/>
                  <a:pt x="6051172" y="5743948"/>
                  <a:pt x="6055047" y="5751779"/>
                </a:cubicBezTo>
                <a:lnTo>
                  <a:pt x="6055773" y="5752612"/>
                </a:lnTo>
                <a:lnTo>
                  <a:pt x="6050425" y="5724536"/>
                </a:lnTo>
                <a:cubicBezTo>
                  <a:pt x="6050425" y="5719949"/>
                  <a:pt x="6049250" y="5716890"/>
                  <a:pt x="6047394" y="5714692"/>
                </a:cubicBezTo>
                <a:close/>
                <a:moveTo>
                  <a:pt x="6958595" y="5705289"/>
                </a:moveTo>
                <a:cubicBezTo>
                  <a:pt x="6949322" y="5704527"/>
                  <a:pt x="6940046" y="5707570"/>
                  <a:pt x="6930631" y="5716706"/>
                </a:cubicBezTo>
                <a:lnTo>
                  <a:pt x="6914290" y="5732487"/>
                </a:lnTo>
                <a:lnTo>
                  <a:pt x="6907308" y="5732821"/>
                </a:lnTo>
                <a:lnTo>
                  <a:pt x="6906993" y="5732761"/>
                </a:lnTo>
                <a:lnTo>
                  <a:pt x="6907037" y="5732834"/>
                </a:lnTo>
                <a:lnTo>
                  <a:pt x="6907308" y="5732821"/>
                </a:lnTo>
                <a:lnTo>
                  <a:pt x="6912848" y="5733879"/>
                </a:lnTo>
                <a:lnTo>
                  <a:pt x="6914290" y="5732487"/>
                </a:lnTo>
                <a:lnTo>
                  <a:pt x="6918800" y="5732271"/>
                </a:lnTo>
                <a:cubicBezTo>
                  <a:pt x="6923149" y="5729435"/>
                  <a:pt x="6927802" y="5724166"/>
                  <a:pt x="6932377" y="5717107"/>
                </a:cubicBezTo>
                <a:cubicBezTo>
                  <a:pt x="6937089" y="5712536"/>
                  <a:pt x="6941766" y="5709489"/>
                  <a:pt x="6946426" y="5707680"/>
                </a:cubicBezTo>
                <a:lnTo>
                  <a:pt x="6959766" y="5705767"/>
                </a:lnTo>
                <a:close/>
                <a:moveTo>
                  <a:pt x="5907015" y="5698116"/>
                </a:moveTo>
                <a:lnTo>
                  <a:pt x="5894521" y="5708192"/>
                </a:lnTo>
                <a:cubicBezTo>
                  <a:pt x="5887529" y="5709715"/>
                  <a:pt x="5879776" y="5709715"/>
                  <a:pt x="5876728" y="5709715"/>
                </a:cubicBezTo>
                <a:cubicBezTo>
                  <a:pt x="5864546" y="5709715"/>
                  <a:pt x="5839627" y="5709715"/>
                  <a:pt x="5832985" y="5721902"/>
                </a:cubicBezTo>
                <a:cubicBezTo>
                  <a:pt x="5826891" y="5734645"/>
                  <a:pt x="5820803" y="5734645"/>
                  <a:pt x="5808614" y="5721902"/>
                </a:cubicBezTo>
                <a:cubicBezTo>
                  <a:pt x="5805293" y="5715808"/>
                  <a:pt x="5802109" y="5714286"/>
                  <a:pt x="5799755" y="5715879"/>
                </a:cubicBezTo>
                <a:lnTo>
                  <a:pt x="5799168" y="5717796"/>
                </a:lnTo>
                <a:lnTo>
                  <a:pt x="5807667" y="5723573"/>
                </a:lnTo>
                <a:cubicBezTo>
                  <a:pt x="5819847" y="5736322"/>
                  <a:pt x="5825930" y="5736322"/>
                  <a:pt x="5832027" y="5723573"/>
                </a:cubicBezTo>
                <a:cubicBezTo>
                  <a:pt x="5838672" y="5711383"/>
                  <a:pt x="5863594" y="5711383"/>
                  <a:pt x="5875774" y="5711383"/>
                </a:cubicBezTo>
                <a:cubicBezTo>
                  <a:pt x="5881857" y="5711383"/>
                  <a:pt x="5906779" y="5711383"/>
                  <a:pt x="5906779" y="5699185"/>
                </a:cubicBezTo>
                <a:close/>
                <a:moveTo>
                  <a:pt x="5639028" y="5682638"/>
                </a:moveTo>
                <a:lnTo>
                  <a:pt x="5638261" y="5683566"/>
                </a:lnTo>
                <a:lnTo>
                  <a:pt x="5637336" y="5689280"/>
                </a:lnTo>
                <a:lnTo>
                  <a:pt x="5635499" y="5696493"/>
                </a:lnTo>
                <a:lnTo>
                  <a:pt x="5635820" y="5698649"/>
                </a:lnTo>
                <a:lnTo>
                  <a:pt x="5634727" y="5705404"/>
                </a:lnTo>
                <a:cubicBezTo>
                  <a:pt x="5635690" y="5712255"/>
                  <a:pt x="5639116" y="5717478"/>
                  <a:pt x="5645970" y="5717478"/>
                </a:cubicBezTo>
                <a:cubicBezTo>
                  <a:pt x="5655383" y="5717478"/>
                  <a:pt x="5664658" y="5720665"/>
                  <a:pt x="5670056" y="5725377"/>
                </a:cubicBezTo>
                <a:lnTo>
                  <a:pt x="5670862" y="5742066"/>
                </a:lnTo>
                <a:lnTo>
                  <a:pt x="5671837" y="5740735"/>
                </a:lnTo>
                <a:cubicBezTo>
                  <a:pt x="5684019" y="5728548"/>
                  <a:pt x="5665749" y="5715812"/>
                  <a:pt x="5646918" y="5715812"/>
                </a:cubicBezTo>
                <a:cubicBezTo>
                  <a:pt x="5642351" y="5715812"/>
                  <a:pt x="5639306" y="5713492"/>
                  <a:pt x="5637497" y="5709917"/>
                </a:cubicBezTo>
                <a:lnTo>
                  <a:pt x="5635820" y="5698649"/>
                </a:lnTo>
                <a:lnTo>
                  <a:pt x="5637336" y="5689280"/>
                </a:lnTo>
                <a:close/>
                <a:moveTo>
                  <a:pt x="6841358" y="5670547"/>
                </a:moveTo>
                <a:lnTo>
                  <a:pt x="6841526" y="5670790"/>
                </a:lnTo>
                <a:cubicBezTo>
                  <a:pt x="6848525" y="5675429"/>
                  <a:pt x="6857810" y="5676953"/>
                  <a:pt x="6870285" y="5673905"/>
                </a:cubicBezTo>
                <a:lnTo>
                  <a:pt x="6880590" y="5676114"/>
                </a:lnTo>
                <a:lnTo>
                  <a:pt x="6880561" y="5676068"/>
                </a:lnTo>
                <a:cubicBezTo>
                  <a:pt x="6877247" y="5673159"/>
                  <a:pt x="6873336" y="5671982"/>
                  <a:pt x="6868628" y="5673506"/>
                </a:cubicBezTo>
                <a:close/>
                <a:moveTo>
                  <a:pt x="5938892" y="5667356"/>
                </a:moveTo>
                <a:lnTo>
                  <a:pt x="5919924" y="5672606"/>
                </a:lnTo>
                <a:cubicBezTo>
                  <a:pt x="5913833" y="5672606"/>
                  <a:pt x="5912310" y="5675653"/>
                  <a:pt x="5911548" y="5680291"/>
                </a:cubicBezTo>
                <a:lnTo>
                  <a:pt x="5911338" y="5681241"/>
                </a:lnTo>
                <a:lnTo>
                  <a:pt x="5918959" y="5674238"/>
                </a:lnTo>
                <a:cubicBezTo>
                  <a:pt x="5928378" y="5674238"/>
                  <a:pt x="5934608" y="5672715"/>
                  <a:pt x="5938484" y="5668834"/>
                </a:cubicBezTo>
                <a:close/>
                <a:moveTo>
                  <a:pt x="7100406" y="5662514"/>
                </a:moveTo>
                <a:lnTo>
                  <a:pt x="7100523" y="5662615"/>
                </a:lnTo>
                <a:lnTo>
                  <a:pt x="7129452" y="5685765"/>
                </a:lnTo>
                <a:lnTo>
                  <a:pt x="7129383" y="5685698"/>
                </a:lnTo>
                <a:close/>
                <a:moveTo>
                  <a:pt x="7072637" y="5641442"/>
                </a:moveTo>
                <a:cubicBezTo>
                  <a:pt x="7069289" y="5640576"/>
                  <a:pt x="7065863" y="5640957"/>
                  <a:pt x="7061295" y="5642481"/>
                </a:cubicBezTo>
                <a:cubicBezTo>
                  <a:pt x="7048550" y="5642481"/>
                  <a:pt x="7042465" y="5654672"/>
                  <a:pt x="7054651" y="5673506"/>
                </a:cubicBezTo>
                <a:cubicBezTo>
                  <a:pt x="7067380" y="5685698"/>
                  <a:pt x="7073466" y="5729461"/>
                  <a:pt x="7061295" y="5747731"/>
                </a:cubicBezTo>
                <a:lnTo>
                  <a:pt x="7042126" y="5764748"/>
                </a:lnTo>
                <a:lnTo>
                  <a:pt x="7048861" y="5762196"/>
                </a:lnTo>
                <a:cubicBezTo>
                  <a:pt x="7053499" y="5759078"/>
                  <a:pt x="7058205" y="5754367"/>
                  <a:pt x="7061526" y="5747992"/>
                </a:cubicBezTo>
                <a:cubicBezTo>
                  <a:pt x="7073709" y="5729695"/>
                  <a:pt x="7067617" y="5685898"/>
                  <a:pt x="7054884" y="5673707"/>
                </a:cubicBezTo>
                <a:cubicBezTo>
                  <a:pt x="7042701" y="5654851"/>
                  <a:pt x="7048793" y="5642660"/>
                  <a:pt x="7061526" y="5642660"/>
                </a:cubicBezTo>
                <a:cubicBezTo>
                  <a:pt x="7066091" y="5641136"/>
                  <a:pt x="7069514" y="5640755"/>
                  <a:pt x="7072861" y="5641621"/>
                </a:cubicBezTo>
                <a:lnTo>
                  <a:pt x="7083694" y="5648042"/>
                </a:lnTo>
                <a:lnTo>
                  <a:pt x="7083510" y="5647883"/>
                </a:lnTo>
                <a:cubicBezTo>
                  <a:pt x="7079254" y="5644420"/>
                  <a:pt x="7075985" y="5642308"/>
                  <a:pt x="7072637" y="5641442"/>
                </a:cubicBezTo>
                <a:close/>
                <a:moveTo>
                  <a:pt x="5949686" y="5634728"/>
                </a:moveTo>
                <a:lnTo>
                  <a:pt x="5949077" y="5636356"/>
                </a:lnTo>
                <a:lnTo>
                  <a:pt x="5962706" y="5637102"/>
                </a:lnTo>
                <a:cubicBezTo>
                  <a:pt x="5968802" y="5649292"/>
                  <a:pt x="5987628" y="5668143"/>
                  <a:pt x="5993724" y="5668143"/>
                </a:cubicBezTo>
                <a:cubicBezTo>
                  <a:pt x="6005904" y="5668143"/>
                  <a:pt x="6018646" y="5686436"/>
                  <a:pt x="6024729" y="5699185"/>
                </a:cubicBezTo>
                <a:lnTo>
                  <a:pt x="6025178" y="5699487"/>
                </a:lnTo>
                <a:lnTo>
                  <a:pt x="6013395" y="5681161"/>
                </a:lnTo>
                <a:lnTo>
                  <a:pt x="6013395" y="5678601"/>
                </a:lnTo>
                <a:lnTo>
                  <a:pt x="6003885" y="5670319"/>
                </a:lnTo>
                <a:cubicBezTo>
                  <a:pt x="6000771" y="5668034"/>
                  <a:pt x="5997725" y="5666510"/>
                  <a:pt x="5994681" y="5666510"/>
                </a:cubicBezTo>
                <a:cubicBezTo>
                  <a:pt x="5988586" y="5666510"/>
                  <a:pt x="5969762" y="5647677"/>
                  <a:pt x="5963667" y="5635490"/>
                </a:cubicBezTo>
                <a:cubicBezTo>
                  <a:pt x="5960623" y="5632442"/>
                  <a:pt x="5954393" y="5632442"/>
                  <a:pt x="5949686" y="5634728"/>
                </a:cubicBezTo>
                <a:close/>
                <a:moveTo>
                  <a:pt x="5528670" y="5630503"/>
                </a:moveTo>
                <a:cubicBezTo>
                  <a:pt x="5525625" y="5630503"/>
                  <a:pt x="5522546" y="5632024"/>
                  <a:pt x="5519934" y="5634411"/>
                </a:cubicBezTo>
                <a:lnTo>
                  <a:pt x="5519739" y="5634709"/>
                </a:lnTo>
                <a:lnTo>
                  <a:pt x="5528020" y="5630999"/>
                </a:lnTo>
                <a:cubicBezTo>
                  <a:pt x="5532793" y="5630999"/>
                  <a:pt x="5537491" y="5632714"/>
                  <a:pt x="5541820" y="5634215"/>
                </a:cubicBezTo>
                <a:lnTo>
                  <a:pt x="5546165" y="5634939"/>
                </a:lnTo>
                <a:lnTo>
                  <a:pt x="5546667" y="5635066"/>
                </a:lnTo>
                <a:lnTo>
                  <a:pt x="5547156" y="5635104"/>
                </a:lnTo>
                <a:lnTo>
                  <a:pt x="5553404" y="5636145"/>
                </a:lnTo>
                <a:lnTo>
                  <a:pt x="5553966" y="5635630"/>
                </a:lnTo>
                <a:lnTo>
                  <a:pt x="5547156" y="5635104"/>
                </a:lnTo>
                <a:lnTo>
                  <a:pt x="5546165" y="5634939"/>
                </a:lnTo>
                <a:close/>
                <a:moveTo>
                  <a:pt x="10333005" y="5629238"/>
                </a:moveTo>
                <a:cubicBezTo>
                  <a:pt x="10333005" y="5629238"/>
                  <a:pt x="10333005" y="5629238"/>
                  <a:pt x="10339125" y="5635381"/>
                </a:cubicBezTo>
                <a:cubicBezTo>
                  <a:pt x="10339125" y="5635381"/>
                  <a:pt x="10345247" y="5635381"/>
                  <a:pt x="10345247" y="5641524"/>
                </a:cubicBezTo>
                <a:cubicBezTo>
                  <a:pt x="10351369" y="5653811"/>
                  <a:pt x="10351369" y="5666656"/>
                  <a:pt x="10339125" y="5697931"/>
                </a:cubicBezTo>
                <a:cubicBezTo>
                  <a:pt x="10333005" y="5704074"/>
                  <a:pt x="10333005" y="5704074"/>
                  <a:pt x="10333005" y="5710217"/>
                </a:cubicBezTo>
                <a:cubicBezTo>
                  <a:pt x="10333005" y="5716361"/>
                  <a:pt x="10326325" y="5729205"/>
                  <a:pt x="10320205" y="5747635"/>
                </a:cubicBezTo>
                <a:cubicBezTo>
                  <a:pt x="10307961" y="5766624"/>
                  <a:pt x="10301283" y="5772767"/>
                  <a:pt x="10289039" y="5772767"/>
                </a:cubicBezTo>
                <a:cubicBezTo>
                  <a:pt x="10289039" y="5772767"/>
                  <a:pt x="10282919" y="5772767"/>
                  <a:pt x="10276241" y="5766624"/>
                </a:cubicBezTo>
                <a:cubicBezTo>
                  <a:pt x="10276241" y="5766624"/>
                  <a:pt x="10276241" y="5760481"/>
                  <a:pt x="10276241" y="5747635"/>
                </a:cubicBezTo>
                <a:cubicBezTo>
                  <a:pt x="10276241" y="5735349"/>
                  <a:pt x="10282919" y="5729205"/>
                  <a:pt x="10289039" y="5716361"/>
                </a:cubicBezTo>
                <a:cubicBezTo>
                  <a:pt x="10301283" y="5710217"/>
                  <a:pt x="10307961" y="5697931"/>
                  <a:pt x="10307961" y="5685086"/>
                </a:cubicBezTo>
                <a:cubicBezTo>
                  <a:pt x="10307961" y="5660513"/>
                  <a:pt x="10307961" y="5629238"/>
                  <a:pt x="10333005" y="5629238"/>
                </a:cubicBezTo>
                <a:close/>
                <a:moveTo>
                  <a:pt x="5579764" y="5623424"/>
                </a:moveTo>
                <a:lnTo>
                  <a:pt x="5573939" y="5625659"/>
                </a:lnTo>
                <a:cubicBezTo>
                  <a:pt x="5567709" y="5627181"/>
                  <a:pt x="5563000" y="5627181"/>
                  <a:pt x="5559674" y="5630503"/>
                </a:cubicBezTo>
                <a:lnTo>
                  <a:pt x="5559196" y="5630940"/>
                </a:lnTo>
                <a:lnTo>
                  <a:pt x="5568649" y="5627676"/>
                </a:lnTo>
                <a:cubicBezTo>
                  <a:pt x="5571764" y="5626015"/>
                  <a:pt x="5574809" y="5624353"/>
                  <a:pt x="5577850" y="5624353"/>
                </a:cubicBezTo>
                <a:cubicBezTo>
                  <a:pt x="5590592" y="5630999"/>
                  <a:pt x="5596689" y="5643197"/>
                  <a:pt x="5608868" y="5637102"/>
                </a:cubicBezTo>
                <a:cubicBezTo>
                  <a:pt x="5621597" y="5637102"/>
                  <a:pt x="5621597" y="5655395"/>
                  <a:pt x="5633790" y="5655395"/>
                </a:cubicBezTo>
                <a:cubicBezTo>
                  <a:pt x="5639880" y="5655395"/>
                  <a:pt x="5644446" y="5658582"/>
                  <a:pt x="5646729" y="5662531"/>
                </a:cubicBezTo>
                <a:lnTo>
                  <a:pt x="5646004" y="5673711"/>
                </a:lnTo>
                <a:lnTo>
                  <a:pt x="5646918" y="5672606"/>
                </a:lnTo>
                <a:cubicBezTo>
                  <a:pt x="5653013" y="5666510"/>
                  <a:pt x="5646918" y="5653773"/>
                  <a:pt x="5634736" y="5653773"/>
                </a:cubicBezTo>
                <a:cubicBezTo>
                  <a:pt x="5622553" y="5653773"/>
                  <a:pt x="5622553" y="5635490"/>
                  <a:pt x="5609817" y="5635490"/>
                </a:cubicBezTo>
                <a:cubicBezTo>
                  <a:pt x="5603725" y="5638539"/>
                  <a:pt x="5599158" y="5637014"/>
                  <a:pt x="5594521" y="5633898"/>
                </a:cubicBezTo>
                <a:close/>
                <a:moveTo>
                  <a:pt x="6298314" y="5612456"/>
                </a:moveTo>
                <a:lnTo>
                  <a:pt x="6298039" y="5612763"/>
                </a:lnTo>
                <a:cubicBezTo>
                  <a:pt x="6291959" y="5615821"/>
                  <a:pt x="6287261" y="5629863"/>
                  <a:pt x="6285672" y="5644668"/>
                </a:cubicBezTo>
                <a:lnTo>
                  <a:pt x="6285747" y="5654556"/>
                </a:lnTo>
                <a:lnTo>
                  <a:pt x="6285724" y="5654696"/>
                </a:lnTo>
                <a:lnTo>
                  <a:pt x="6285750" y="5654927"/>
                </a:lnTo>
                <a:lnTo>
                  <a:pt x="6285836" y="5666173"/>
                </a:lnTo>
                <a:cubicBezTo>
                  <a:pt x="6286812" y="5672681"/>
                  <a:pt x="6288781" y="5678102"/>
                  <a:pt x="6291959" y="5681161"/>
                </a:cubicBezTo>
                <a:cubicBezTo>
                  <a:pt x="6304119" y="5693396"/>
                  <a:pt x="6291959" y="5712303"/>
                  <a:pt x="6304119" y="5718421"/>
                </a:cubicBezTo>
                <a:cubicBezTo>
                  <a:pt x="6313654" y="5723008"/>
                  <a:pt x="6316037" y="5745425"/>
                  <a:pt x="6314068" y="5758928"/>
                </a:cubicBezTo>
                <a:lnTo>
                  <a:pt x="6311285" y="5766935"/>
                </a:lnTo>
                <a:lnTo>
                  <a:pt x="6311465" y="5766944"/>
                </a:lnTo>
                <a:cubicBezTo>
                  <a:pt x="6317558" y="5760850"/>
                  <a:pt x="6317558" y="5723192"/>
                  <a:pt x="6304810" y="5717107"/>
                </a:cubicBezTo>
                <a:cubicBezTo>
                  <a:pt x="6292616" y="5711013"/>
                  <a:pt x="6304810" y="5692179"/>
                  <a:pt x="6292616" y="5680000"/>
                </a:cubicBezTo>
                <a:cubicBezTo>
                  <a:pt x="6290225" y="5677714"/>
                  <a:pt x="6288515" y="5674105"/>
                  <a:pt x="6287397" y="5669709"/>
                </a:cubicBezTo>
                <a:lnTo>
                  <a:pt x="6285750" y="5654927"/>
                </a:lnTo>
                <a:lnTo>
                  <a:pt x="6285747" y="5654556"/>
                </a:lnTo>
                <a:lnTo>
                  <a:pt x="6290820" y="5623380"/>
                </a:lnTo>
                <a:close/>
                <a:moveTo>
                  <a:pt x="6075298" y="5580167"/>
                </a:moveTo>
                <a:lnTo>
                  <a:pt x="6070685" y="5592491"/>
                </a:lnTo>
                <a:cubicBezTo>
                  <a:pt x="6067500" y="5594776"/>
                  <a:pt x="6062792" y="5594776"/>
                  <a:pt x="6056701" y="5591728"/>
                </a:cubicBezTo>
                <a:cubicBezTo>
                  <a:pt x="6050610" y="5588683"/>
                  <a:pt x="6039811" y="5593392"/>
                  <a:pt x="6030534" y="5600384"/>
                </a:cubicBezTo>
                <a:lnTo>
                  <a:pt x="6023176" y="5610047"/>
                </a:lnTo>
                <a:lnTo>
                  <a:pt x="6018421" y="5614109"/>
                </a:lnTo>
                <a:lnTo>
                  <a:pt x="6015862" y="5619652"/>
                </a:lnTo>
                <a:lnTo>
                  <a:pt x="6013505" y="5622747"/>
                </a:lnTo>
                <a:lnTo>
                  <a:pt x="6013505" y="5624757"/>
                </a:lnTo>
                <a:lnTo>
                  <a:pt x="6015862" y="5619652"/>
                </a:lnTo>
                <a:lnTo>
                  <a:pt x="6023176" y="5610047"/>
                </a:lnTo>
                <a:lnTo>
                  <a:pt x="6037521" y="5597794"/>
                </a:lnTo>
                <a:cubicBezTo>
                  <a:pt x="6044743" y="5593646"/>
                  <a:pt x="6051945" y="5591561"/>
                  <a:pt x="6056505" y="5593855"/>
                </a:cubicBezTo>
                <a:cubicBezTo>
                  <a:pt x="6068665" y="5599973"/>
                  <a:pt x="6075298" y="5593855"/>
                  <a:pt x="6075298" y="5581620"/>
                </a:cubicBezTo>
                <a:close/>
                <a:moveTo>
                  <a:pt x="6319442" y="5575003"/>
                </a:moveTo>
                <a:lnTo>
                  <a:pt x="6316832" y="5581620"/>
                </a:lnTo>
                <a:lnTo>
                  <a:pt x="6312214" y="5596948"/>
                </a:lnTo>
                <a:lnTo>
                  <a:pt x="6312917" y="5596170"/>
                </a:lnTo>
                <a:cubicBezTo>
                  <a:pt x="6316035" y="5591531"/>
                  <a:pt x="6317558" y="5586961"/>
                  <a:pt x="6317558" y="5580866"/>
                </a:cubicBezTo>
                <a:close/>
                <a:moveTo>
                  <a:pt x="4598700" y="5556588"/>
                </a:moveTo>
                <a:cubicBezTo>
                  <a:pt x="4595888" y="5557159"/>
                  <a:pt x="4593569" y="5558682"/>
                  <a:pt x="4592046" y="5561728"/>
                </a:cubicBezTo>
                <a:cubicBezTo>
                  <a:pt x="4585955" y="5573913"/>
                  <a:pt x="4561034" y="5580569"/>
                  <a:pt x="4548851" y="5580569"/>
                </a:cubicBezTo>
                <a:lnTo>
                  <a:pt x="4546462" y="5580569"/>
                </a:lnTo>
                <a:lnTo>
                  <a:pt x="4545470" y="5580525"/>
                </a:lnTo>
                <a:lnTo>
                  <a:pt x="4545434" y="5580569"/>
                </a:lnTo>
                <a:lnTo>
                  <a:pt x="4542218" y="5580569"/>
                </a:lnTo>
                <a:cubicBezTo>
                  <a:pt x="4539172" y="5577241"/>
                  <a:pt x="4536126" y="5572531"/>
                  <a:pt x="4533080" y="5567892"/>
                </a:cubicBezTo>
                <a:lnTo>
                  <a:pt x="4524701" y="5556658"/>
                </a:lnTo>
                <a:lnTo>
                  <a:pt x="4524791" y="5556859"/>
                </a:lnTo>
                <a:cubicBezTo>
                  <a:pt x="4530883" y="5562964"/>
                  <a:pt x="4536970" y="5575173"/>
                  <a:pt x="4543062" y="5581836"/>
                </a:cubicBezTo>
                <a:lnTo>
                  <a:pt x="4534385" y="5594793"/>
                </a:lnTo>
                <a:lnTo>
                  <a:pt x="4532817" y="5596860"/>
                </a:lnTo>
                <a:lnTo>
                  <a:pt x="4523568" y="5603382"/>
                </a:lnTo>
                <a:lnTo>
                  <a:pt x="4529848" y="5600773"/>
                </a:lnTo>
                <a:lnTo>
                  <a:pt x="4532817" y="5596860"/>
                </a:lnTo>
                <a:lnTo>
                  <a:pt x="4533166" y="5596614"/>
                </a:lnTo>
                <a:lnTo>
                  <a:pt x="4534385" y="5594793"/>
                </a:lnTo>
                <a:lnTo>
                  <a:pt x="4541319" y="5585654"/>
                </a:lnTo>
                <a:lnTo>
                  <a:pt x="4545434" y="5580569"/>
                </a:lnTo>
                <a:lnTo>
                  <a:pt x="4546462" y="5580569"/>
                </a:lnTo>
                <a:lnTo>
                  <a:pt x="4549237" y="5580693"/>
                </a:lnTo>
                <a:cubicBezTo>
                  <a:pt x="4561417" y="5580693"/>
                  <a:pt x="4586325" y="5574051"/>
                  <a:pt x="4592421" y="5561882"/>
                </a:cubicBezTo>
                <a:cubicBezTo>
                  <a:pt x="4593942" y="5558837"/>
                  <a:pt x="4596260" y="5557315"/>
                  <a:pt x="4599070" y="5556744"/>
                </a:cubicBezTo>
                <a:lnTo>
                  <a:pt x="4600630" y="5556837"/>
                </a:lnTo>
                <a:lnTo>
                  <a:pt x="4613662" y="5558516"/>
                </a:lnTo>
                <a:lnTo>
                  <a:pt x="4622818" y="5560415"/>
                </a:lnTo>
                <a:lnTo>
                  <a:pt x="4629509" y="5561882"/>
                </a:lnTo>
                <a:lnTo>
                  <a:pt x="4637517" y="5563336"/>
                </a:lnTo>
                <a:lnTo>
                  <a:pt x="4637465" y="5563246"/>
                </a:lnTo>
                <a:cubicBezTo>
                  <a:pt x="4635103" y="5561004"/>
                  <a:pt x="4632334" y="5560207"/>
                  <a:pt x="4629150" y="5561728"/>
                </a:cubicBezTo>
                <a:lnTo>
                  <a:pt x="4622818" y="5560415"/>
                </a:lnTo>
                <a:lnTo>
                  <a:pt x="4608679" y="5557315"/>
                </a:lnTo>
                <a:lnTo>
                  <a:pt x="4600630" y="5556837"/>
                </a:lnTo>
                <a:close/>
                <a:moveTo>
                  <a:pt x="8972546" y="5487590"/>
                </a:moveTo>
                <a:cubicBezTo>
                  <a:pt x="8972546" y="5487590"/>
                  <a:pt x="8978665" y="5487590"/>
                  <a:pt x="8984782" y="5493750"/>
                </a:cubicBezTo>
                <a:cubicBezTo>
                  <a:pt x="8991456" y="5506069"/>
                  <a:pt x="8984782" y="5518949"/>
                  <a:pt x="8984782" y="5525110"/>
                </a:cubicBezTo>
                <a:cubicBezTo>
                  <a:pt x="8978665" y="5537429"/>
                  <a:pt x="8972546" y="5537429"/>
                  <a:pt x="8960311" y="5544149"/>
                </a:cubicBezTo>
                <a:cubicBezTo>
                  <a:pt x="8947520" y="5544149"/>
                  <a:pt x="8941401" y="5550309"/>
                  <a:pt x="8935284" y="5550309"/>
                </a:cubicBezTo>
                <a:cubicBezTo>
                  <a:pt x="8923049" y="5562629"/>
                  <a:pt x="8891903" y="5574949"/>
                  <a:pt x="8872994" y="5574949"/>
                </a:cubicBezTo>
                <a:cubicBezTo>
                  <a:pt x="8854084" y="5574949"/>
                  <a:pt x="8854084" y="5568789"/>
                  <a:pt x="8847967" y="5562629"/>
                </a:cubicBezTo>
                <a:cubicBezTo>
                  <a:pt x="8847967" y="5556469"/>
                  <a:pt x="8847967" y="5550309"/>
                  <a:pt x="8847967" y="5544149"/>
                </a:cubicBezTo>
                <a:cubicBezTo>
                  <a:pt x="8860203" y="5531269"/>
                  <a:pt x="8891903" y="5518949"/>
                  <a:pt x="8904139" y="5518949"/>
                </a:cubicBezTo>
                <a:cubicBezTo>
                  <a:pt x="8929166" y="5518949"/>
                  <a:pt x="8941401" y="5506069"/>
                  <a:pt x="8954194" y="5493750"/>
                </a:cubicBezTo>
                <a:cubicBezTo>
                  <a:pt x="8960311" y="5487590"/>
                  <a:pt x="8966429" y="5487590"/>
                  <a:pt x="8972546" y="5487590"/>
                </a:cubicBezTo>
                <a:close/>
                <a:moveTo>
                  <a:pt x="4793810" y="5474912"/>
                </a:moveTo>
                <a:cubicBezTo>
                  <a:pt x="4789173" y="5473388"/>
                  <a:pt x="4784469" y="5475048"/>
                  <a:pt x="4778107" y="5481420"/>
                </a:cubicBezTo>
                <a:cubicBezTo>
                  <a:pt x="4772015" y="5493604"/>
                  <a:pt x="4765924" y="5499703"/>
                  <a:pt x="4747095" y="5499703"/>
                </a:cubicBezTo>
                <a:cubicBezTo>
                  <a:pt x="4734911" y="5493604"/>
                  <a:pt x="4716083" y="5499703"/>
                  <a:pt x="4716083" y="5512433"/>
                </a:cubicBezTo>
                <a:cubicBezTo>
                  <a:pt x="4716083" y="5524617"/>
                  <a:pt x="4709991" y="5543458"/>
                  <a:pt x="4691162" y="5549544"/>
                </a:cubicBezTo>
                <a:cubicBezTo>
                  <a:pt x="4678979" y="5549544"/>
                  <a:pt x="4672887" y="5555643"/>
                  <a:pt x="4672887" y="5573913"/>
                </a:cubicBezTo>
                <a:lnTo>
                  <a:pt x="4671593" y="5577591"/>
                </a:lnTo>
                <a:lnTo>
                  <a:pt x="4666849" y="5587722"/>
                </a:lnTo>
                <a:lnTo>
                  <a:pt x="4662330" y="5593506"/>
                </a:lnTo>
                <a:lnTo>
                  <a:pt x="4654872" y="5599947"/>
                </a:lnTo>
                <a:lnTo>
                  <a:pt x="4651996" y="5602022"/>
                </a:lnTo>
                <a:lnTo>
                  <a:pt x="4652236" y="5602223"/>
                </a:lnTo>
                <a:lnTo>
                  <a:pt x="4654872" y="5599947"/>
                </a:lnTo>
                <a:lnTo>
                  <a:pt x="4660433" y="5595933"/>
                </a:lnTo>
                <a:lnTo>
                  <a:pt x="4662330" y="5593506"/>
                </a:lnTo>
                <a:lnTo>
                  <a:pt x="4665370" y="5590880"/>
                </a:lnTo>
                <a:lnTo>
                  <a:pt x="4666849" y="5587722"/>
                </a:lnTo>
                <a:lnTo>
                  <a:pt x="4668995" y="5584976"/>
                </a:lnTo>
                <a:lnTo>
                  <a:pt x="4671593" y="5577591"/>
                </a:lnTo>
                <a:lnTo>
                  <a:pt x="4673251" y="5574051"/>
                </a:lnTo>
                <a:cubicBezTo>
                  <a:pt x="4673251" y="5555789"/>
                  <a:pt x="4679347" y="5549704"/>
                  <a:pt x="4691528" y="5549704"/>
                </a:cubicBezTo>
                <a:cubicBezTo>
                  <a:pt x="4710351" y="5543619"/>
                  <a:pt x="4716435" y="5524799"/>
                  <a:pt x="4716435" y="5512630"/>
                </a:cubicBezTo>
                <a:cubicBezTo>
                  <a:pt x="4716435" y="5499903"/>
                  <a:pt x="4735270" y="5493810"/>
                  <a:pt x="4747450" y="5499903"/>
                </a:cubicBezTo>
                <a:cubicBezTo>
                  <a:pt x="4766273" y="5499903"/>
                  <a:pt x="4772358" y="5493810"/>
                  <a:pt x="4778454" y="5481640"/>
                </a:cubicBezTo>
                <a:lnTo>
                  <a:pt x="4794110" y="5475160"/>
                </a:lnTo>
                <a:close/>
                <a:moveTo>
                  <a:pt x="6879857" y="5458689"/>
                </a:moveTo>
                <a:lnTo>
                  <a:pt x="6879539" y="5458852"/>
                </a:lnTo>
                <a:lnTo>
                  <a:pt x="6887459" y="5462460"/>
                </a:lnTo>
                <a:cubicBezTo>
                  <a:pt x="6893544" y="5471876"/>
                  <a:pt x="6899769" y="5476585"/>
                  <a:pt x="6905235" y="5478109"/>
                </a:cubicBezTo>
                <a:lnTo>
                  <a:pt x="6906158" y="5477868"/>
                </a:lnTo>
                <a:lnTo>
                  <a:pt x="6889133" y="5462908"/>
                </a:lnTo>
                <a:cubicBezTo>
                  <a:pt x="6885946" y="5459726"/>
                  <a:pt x="6882793" y="5458516"/>
                  <a:pt x="6879857" y="5458689"/>
                </a:cubicBezTo>
                <a:close/>
                <a:moveTo>
                  <a:pt x="6564655" y="5456778"/>
                </a:moveTo>
                <a:cubicBezTo>
                  <a:pt x="6558564" y="5450134"/>
                  <a:pt x="6533651" y="5475048"/>
                  <a:pt x="6514830" y="5493871"/>
                </a:cubicBezTo>
                <a:lnTo>
                  <a:pt x="6492068" y="5511521"/>
                </a:lnTo>
                <a:lnTo>
                  <a:pt x="6492884" y="5511856"/>
                </a:lnTo>
                <a:cubicBezTo>
                  <a:pt x="6499122" y="5509570"/>
                  <a:pt x="6506884" y="5503338"/>
                  <a:pt x="6516035" y="5493921"/>
                </a:cubicBezTo>
                <a:cubicBezTo>
                  <a:pt x="6530171" y="5479803"/>
                  <a:pt x="6547735" y="5462257"/>
                  <a:pt x="6558207" y="5457170"/>
                </a:cubicBezTo>
                <a:lnTo>
                  <a:pt x="6564715" y="5456878"/>
                </a:lnTo>
                <a:close/>
                <a:moveTo>
                  <a:pt x="6041121" y="5446290"/>
                </a:moveTo>
                <a:lnTo>
                  <a:pt x="6041055" y="5446598"/>
                </a:lnTo>
                <a:lnTo>
                  <a:pt x="6041055" y="5446599"/>
                </a:lnTo>
                <a:close/>
                <a:moveTo>
                  <a:pt x="6324339" y="5442521"/>
                </a:moveTo>
                <a:lnTo>
                  <a:pt x="6323612" y="5467651"/>
                </a:lnTo>
                <a:cubicBezTo>
                  <a:pt x="6321329" y="5472427"/>
                  <a:pt x="6318111" y="5479774"/>
                  <a:pt x="6315652" y="5487093"/>
                </a:cubicBezTo>
                <a:lnTo>
                  <a:pt x="6314660" y="5492706"/>
                </a:lnTo>
                <a:lnTo>
                  <a:pt x="6313540" y="5495656"/>
                </a:lnTo>
                <a:lnTo>
                  <a:pt x="6312666" y="5503987"/>
                </a:lnTo>
                <a:lnTo>
                  <a:pt x="6312246" y="5506361"/>
                </a:lnTo>
                <a:lnTo>
                  <a:pt x="6312401" y="5506509"/>
                </a:lnTo>
                <a:lnTo>
                  <a:pt x="6312666" y="5503987"/>
                </a:lnTo>
                <a:lnTo>
                  <a:pt x="6314660" y="5492706"/>
                </a:lnTo>
                <a:lnTo>
                  <a:pt x="6323659" y="5469003"/>
                </a:lnTo>
                <a:cubicBezTo>
                  <a:pt x="6326709" y="5459591"/>
                  <a:pt x="6326709" y="5450314"/>
                  <a:pt x="6324422" y="5442629"/>
                </a:cubicBezTo>
                <a:close/>
                <a:moveTo>
                  <a:pt x="5698196" y="5431630"/>
                </a:moveTo>
                <a:lnTo>
                  <a:pt x="5697948" y="5432031"/>
                </a:lnTo>
                <a:cubicBezTo>
                  <a:pt x="5695709" y="5437885"/>
                  <a:pt x="5694914" y="5444007"/>
                  <a:pt x="5696438" y="5450093"/>
                </a:cubicBezTo>
                <a:lnTo>
                  <a:pt x="5701584" y="5484354"/>
                </a:lnTo>
                <a:lnTo>
                  <a:pt x="5702017" y="5483851"/>
                </a:lnTo>
                <a:cubicBezTo>
                  <a:pt x="5704371" y="5473741"/>
                  <a:pt x="5702847" y="5461276"/>
                  <a:pt x="5696756" y="5448812"/>
                </a:cubicBezTo>
                <a:close/>
                <a:moveTo>
                  <a:pt x="6049921" y="5419922"/>
                </a:moveTo>
                <a:lnTo>
                  <a:pt x="6044518" y="5430535"/>
                </a:lnTo>
                <a:lnTo>
                  <a:pt x="6044479" y="5430718"/>
                </a:lnTo>
                <a:close/>
                <a:moveTo>
                  <a:pt x="6636139" y="5419269"/>
                </a:moveTo>
                <a:cubicBezTo>
                  <a:pt x="6623752" y="5419269"/>
                  <a:pt x="6617524" y="5422452"/>
                  <a:pt x="6620568" y="5431864"/>
                </a:cubicBezTo>
                <a:cubicBezTo>
                  <a:pt x="6620568" y="5450134"/>
                  <a:pt x="6601747" y="5468957"/>
                  <a:pt x="6589568" y="5468957"/>
                </a:cubicBezTo>
                <a:lnTo>
                  <a:pt x="6573557" y="5469665"/>
                </a:lnTo>
                <a:lnTo>
                  <a:pt x="6573617" y="5469766"/>
                </a:lnTo>
                <a:cubicBezTo>
                  <a:pt x="6578260" y="5472050"/>
                  <a:pt x="6584497" y="5472050"/>
                  <a:pt x="6590875" y="5469003"/>
                </a:cubicBezTo>
                <a:cubicBezTo>
                  <a:pt x="6603069" y="5469003"/>
                  <a:pt x="6621917" y="5450179"/>
                  <a:pt x="6621917" y="5431895"/>
                </a:cubicBezTo>
                <a:cubicBezTo>
                  <a:pt x="6620394" y="5427189"/>
                  <a:pt x="6621191" y="5424041"/>
                  <a:pt x="6623920" y="5422069"/>
                </a:cubicBezTo>
                <a:lnTo>
                  <a:pt x="6637095" y="5419387"/>
                </a:lnTo>
                <a:close/>
                <a:moveTo>
                  <a:pt x="4508839" y="5408673"/>
                </a:moveTo>
                <a:lnTo>
                  <a:pt x="4509439" y="5409469"/>
                </a:lnTo>
                <a:cubicBezTo>
                  <a:pt x="4512371" y="5412097"/>
                  <a:pt x="4515520" y="5413658"/>
                  <a:pt x="4518703" y="5413658"/>
                </a:cubicBezTo>
                <a:lnTo>
                  <a:pt x="4533273" y="5420496"/>
                </a:lnTo>
                <a:lnTo>
                  <a:pt x="4533081" y="5419871"/>
                </a:lnTo>
                <a:cubicBezTo>
                  <a:pt x="4530035" y="5415923"/>
                  <a:pt x="4523943" y="5412738"/>
                  <a:pt x="4517851" y="5412738"/>
                </a:cubicBezTo>
                <a:close/>
                <a:moveTo>
                  <a:pt x="6077943" y="5400039"/>
                </a:moveTo>
                <a:lnTo>
                  <a:pt x="6068883" y="5405606"/>
                </a:lnTo>
                <a:cubicBezTo>
                  <a:pt x="6062792" y="5408654"/>
                  <a:pt x="6056701" y="5411701"/>
                  <a:pt x="6052132" y="5415578"/>
                </a:cubicBezTo>
                <a:lnTo>
                  <a:pt x="6052016" y="5415806"/>
                </a:lnTo>
                <a:lnTo>
                  <a:pt x="6068643" y="5405811"/>
                </a:lnTo>
                <a:close/>
                <a:moveTo>
                  <a:pt x="6922952" y="5394117"/>
                </a:moveTo>
                <a:cubicBezTo>
                  <a:pt x="6919837" y="5392525"/>
                  <a:pt x="6915130" y="5394049"/>
                  <a:pt x="6905715" y="5400426"/>
                </a:cubicBezTo>
                <a:lnTo>
                  <a:pt x="6878706" y="5407953"/>
                </a:lnTo>
                <a:lnTo>
                  <a:pt x="6861786" y="5405253"/>
                </a:lnTo>
                <a:lnTo>
                  <a:pt x="6861213" y="5405107"/>
                </a:lnTo>
                <a:lnTo>
                  <a:pt x="6861275" y="5405172"/>
                </a:lnTo>
                <a:lnTo>
                  <a:pt x="6861786" y="5405253"/>
                </a:lnTo>
                <a:lnTo>
                  <a:pt x="6875684" y="5408795"/>
                </a:lnTo>
                <a:lnTo>
                  <a:pt x="6878706" y="5407953"/>
                </a:lnTo>
                <a:lnTo>
                  <a:pt x="6886106" y="5409134"/>
                </a:lnTo>
                <a:cubicBezTo>
                  <a:pt x="6894773" y="5408314"/>
                  <a:pt x="6902856" y="5405459"/>
                  <a:pt x="6907428" y="5400892"/>
                </a:cubicBezTo>
                <a:lnTo>
                  <a:pt x="6923511" y="5395018"/>
                </a:lnTo>
                <a:close/>
                <a:moveTo>
                  <a:pt x="6819882" y="5375610"/>
                </a:moveTo>
                <a:lnTo>
                  <a:pt x="6820387" y="5375964"/>
                </a:lnTo>
                <a:lnTo>
                  <a:pt x="6841521" y="5378166"/>
                </a:lnTo>
                <a:lnTo>
                  <a:pt x="6841359" y="5377851"/>
                </a:lnTo>
                <a:close/>
                <a:moveTo>
                  <a:pt x="6316292" y="5363280"/>
                </a:moveTo>
                <a:lnTo>
                  <a:pt x="6312192" y="5366210"/>
                </a:lnTo>
                <a:cubicBezTo>
                  <a:pt x="6311430" y="5368495"/>
                  <a:pt x="6311430" y="5371542"/>
                  <a:pt x="6311430" y="5374587"/>
                </a:cubicBezTo>
                <a:cubicBezTo>
                  <a:pt x="6311430" y="5381649"/>
                  <a:pt x="6309639" y="5390425"/>
                  <a:pt x="6308072" y="5398636"/>
                </a:cubicBezTo>
                <a:lnTo>
                  <a:pt x="6308065" y="5398698"/>
                </a:lnTo>
                <a:lnTo>
                  <a:pt x="6306682" y="5407950"/>
                </a:lnTo>
                <a:lnTo>
                  <a:pt x="6306234" y="5417478"/>
                </a:lnTo>
                <a:lnTo>
                  <a:pt x="6306057" y="5419298"/>
                </a:lnTo>
                <a:lnTo>
                  <a:pt x="6306145" y="5419382"/>
                </a:lnTo>
                <a:lnTo>
                  <a:pt x="6306234" y="5417478"/>
                </a:lnTo>
                <a:lnTo>
                  <a:pt x="6308065" y="5398698"/>
                </a:lnTo>
                <a:lnTo>
                  <a:pt x="6311465" y="5375964"/>
                </a:lnTo>
                <a:cubicBezTo>
                  <a:pt x="6311465" y="5369734"/>
                  <a:pt x="6312989" y="5365858"/>
                  <a:pt x="6315665" y="5363739"/>
                </a:cubicBezTo>
                <a:lnTo>
                  <a:pt x="6316522" y="5363609"/>
                </a:lnTo>
                <a:close/>
                <a:moveTo>
                  <a:pt x="6333658" y="5363006"/>
                </a:moveTo>
                <a:lnTo>
                  <a:pt x="6329558" y="5363189"/>
                </a:lnTo>
                <a:lnTo>
                  <a:pt x="6355323" y="5373724"/>
                </a:lnTo>
                <a:close/>
                <a:moveTo>
                  <a:pt x="4479709" y="5359640"/>
                </a:moveTo>
                <a:cubicBezTo>
                  <a:pt x="4474240" y="5358877"/>
                  <a:pt x="4468010" y="5360399"/>
                  <a:pt x="4461918" y="5363442"/>
                </a:cubicBezTo>
                <a:cubicBezTo>
                  <a:pt x="4443089" y="5375626"/>
                  <a:pt x="4430906" y="5369540"/>
                  <a:pt x="4424814" y="5387811"/>
                </a:cubicBezTo>
                <a:cubicBezTo>
                  <a:pt x="4421498" y="5397231"/>
                  <a:pt x="4416794" y="5401941"/>
                  <a:pt x="4412158" y="5402774"/>
                </a:cubicBezTo>
                <a:lnTo>
                  <a:pt x="4400246" y="5394697"/>
                </a:lnTo>
                <a:lnTo>
                  <a:pt x="4400782" y="5395341"/>
                </a:lnTo>
                <a:cubicBezTo>
                  <a:pt x="4406874" y="5407551"/>
                  <a:pt x="4419053" y="5407551"/>
                  <a:pt x="4425695" y="5388681"/>
                </a:cubicBezTo>
                <a:cubicBezTo>
                  <a:pt x="4431786" y="5370364"/>
                  <a:pt x="4443966" y="5376469"/>
                  <a:pt x="4462787" y="5364259"/>
                </a:cubicBezTo>
                <a:cubicBezTo>
                  <a:pt x="4468877" y="5361207"/>
                  <a:pt x="4475104" y="5359681"/>
                  <a:pt x="4480572" y="5360444"/>
                </a:cubicBezTo>
                <a:lnTo>
                  <a:pt x="4492991" y="5369764"/>
                </a:lnTo>
                <a:lnTo>
                  <a:pt x="4492931" y="5369540"/>
                </a:lnTo>
                <a:cubicBezTo>
                  <a:pt x="4489885" y="5363448"/>
                  <a:pt x="4485178" y="5360402"/>
                  <a:pt x="4479709" y="5359640"/>
                </a:cubicBezTo>
                <a:close/>
                <a:moveTo>
                  <a:pt x="4865210" y="5351010"/>
                </a:moveTo>
                <a:lnTo>
                  <a:pt x="4875423" y="5368776"/>
                </a:lnTo>
                <a:cubicBezTo>
                  <a:pt x="4876254" y="5377290"/>
                  <a:pt x="4874731" y="5388090"/>
                  <a:pt x="4871685" y="5400553"/>
                </a:cubicBezTo>
                <a:cubicBezTo>
                  <a:pt x="4865039" y="5425480"/>
                  <a:pt x="4846764" y="5449849"/>
                  <a:pt x="4840119" y="5468677"/>
                </a:cubicBezTo>
                <a:lnTo>
                  <a:pt x="4825847" y="5488057"/>
                </a:lnTo>
                <a:lnTo>
                  <a:pt x="4817876" y="5491714"/>
                </a:lnTo>
                <a:lnTo>
                  <a:pt x="4815716" y="5492349"/>
                </a:lnTo>
                <a:lnTo>
                  <a:pt x="4816013" y="5492569"/>
                </a:lnTo>
                <a:lnTo>
                  <a:pt x="4817876" y="5491714"/>
                </a:lnTo>
                <a:lnTo>
                  <a:pt x="4824613" y="5489732"/>
                </a:lnTo>
                <a:lnTo>
                  <a:pt x="4825847" y="5488057"/>
                </a:lnTo>
                <a:lnTo>
                  <a:pt x="4829581" y="5486343"/>
                </a:lnTo>
                <a:cubicBezTo>
                  <a:pt x="4834104" y="5482089"/>
                  <a:pt x="4838179" y="5475968"/>
                  <a:pt x="4840461" y="5468913"/>
                </a:cubicBezTo>
                <a:cubicBezTo>
                  <a:pt x="4847103" y="5450093"/>
                  <a:pt x="4865380" y="5425746"/>
                  <a:pt x="4872022" y="5400841"/>
                </a:cubicBezTo>
                <a:cubicBezTo>
                  <a:pt x="4878118" y="5375945"/>
                  <a:pt x="4878118" y="5357683"/>
                  <a:pt x="4865380" y="5351040"/>
                </a:cubicBezTo>
                <a:close/>
                <a:moveTo>
                  <a:pt x="4793092" y="5325412"/>
                </a:moveTo>
                <a:lnTo>
                  <a:pt x="4803015" y="5350712"/>
                </a:lnTo>
                <a:cubicBezTo>
                  <a:pt x="4806061" y="5360126"/>
                  <a:pt x="4809107" y="5364833"/>
                  <a:pt x="4812983" y="5365664"/>
                </a:cubicBezTo>
                <a:lnTo>
                  <a:pt x="4813083" y="5365608"/>
                </a:lnTo>
                <a:lnTo>
                  <a:pt x="4803361" y="5351040"/>
                </a:lnTo>
                <a:cubicBezTo>
                  <a:pt x="4800319" y="5341909"/>
                  <a:pt x="4797277" y="5332640"/>
                  <a:pt x="4793403" y="5325655"/>
                </a:cubicBezTo>
                <a:close/>
                <a:moveTo>
                  <a:pt x="1794528" y="5314195"/>
                </a:moveTo>
                <a:cubicBezTo>
                  <a:pt x="1800647" y="5314195"/>
                  <a:pt x="1800647" y="5314195"/>
                  <a:pt x="1800647" y="5314195"/>
                </a:cubicBezTo>
                <a:cubicBezTo>
                  <a:pt x="1812886" y="5314195"/>
                  <a:pt x="1819561" y="5320226"/>
                  <a:pt x="1819561" y="5326257"/>
                </a:cubicBezTo>
                <a:cubicBezTo>
                  <a:pt x="1825680" y="5338866"/>
                  <a:pt x="1819561" y="5350927"/>
                  <a:pt x="1812886" y="5369567"/>
                </a:cubicBezTo>
                <a:cubicBezTo>
                  <a:pt x="1800647" y="5381629"/>
                  <a:pt x="1781733" y="5394239"/>
                  <a:pt x="1763376" y="5394239"/>
                </a:cubicBezTo>
                <a:cubicBezTo>
                  <a:pt x="1757256" y="5394239"/>
                  <a:pt x="1750581" y="5387660"/>
                  <a:pt x="1744462" y="5381629"/>
                </a:cubicBezTo>
                <a:cubicBezTo>
                  <a:pt x="1738343" y="5375598"/>
                  <a:pt x="1744462" y="5363537"/>
                  <a:pt x="1750581" y="5357506"/>
                </a:cubicBezTo>
                <a:cubicBezTo>
                  <a:pt x="1750581" y="5350927"/>
                  <a:pt x="1750581" y="5350927"/>
                  <a:pt x="1750581" y="5344897"/>
                </a:cubicBezTo>
                <a:cubicBezTo>
                  <a:pt x="1750581" y="5320226"/>
                  <a:pt x="1775614" y="5314195"/>
                  <a:pt x="1794528" y="5314195"/>
                </a:cubicBezTo>
                <a:close/>
                <a:moveTo>
                  <a:pt x="6144125" y="5308465"/>
                </a:moveTo>
                <a:lnTo>
                  <a:pt x="6149030" y="5312362"/>
                </a:lnTo>
                <a:cubicBezTo>
                  <a:pt x="6149030" y="5324600"/>
                  <a:pt x="6136916" y="5349631"/>
                  <a:pt x="6149030" y="5349631"/>
                </a:cubicBezTo>
                <a:cubicBezTo>
                  <a:pt x="6161694" y="5349631"/>
                  <a:pt x="6167751" y="5356305"/>
                  <a:pt x="6167751" y="5374661"/>
                </a:cubicBezTo>
                <a:cubicBezTo>
                  <a:pt x="6167751" y="5393575"/>
                  <a:pt x="6179864" y="5405811"/>
                  <a:pt x="6198585" y="5411931"/>
                </a:cubicBezTo>
                <a:cubicBezTo>
                  <a:pt x="6222810" y="5411931"/>
                  <a:pt x="6210698" y="5424724"/>
                  <a:pt x="6216755" y="5449198"/>
                </a:cubicBezTo>
                <a:cubicBezTo>
                  <a:pt x="6222810" y="5468110"/>
                  <a:pt x="6222810" y="5468110"/>
                  <a:pt x="6210698" y="5474230"/>
                </a:cubicBezTo>
                <a:cubicBezTo>
                  <a:pt x="6204641" y="5487023"/>
                  <a:pt x="6222810" y="5518173"/>
                  <a:pt x="6222810" y="5518173"/>
                </a:cubicBezTo>
                <a:cubicBezTo>
                  <a:pt x="6222810" y="5518173"/>
                  <a:pt x="6216755" y="5518173"/>
                  <a:pt x="6210698" y="5524291"/>
                </a:cubicBezTo>
                <a:cubicBezTo>
                  <a:pt x="6204641" y="5530409"/>
                  <a:pt x="6192528" y="5518173"/>
                  <a:pt x="6173807" y="5530409"/>
                </a:cubicBezTo>
                <a:cubicBezTo>
                  <a:pt x="6161694" y="5543203"/>
                  <a:pt x="6136916" y="5518173"/>
                  <a:pt x="6112141" y="5518173"/>
                </a:cubicBezTo>
                <a:cubicBezTo>
                  <a:pt x="6096723" y="5518173"/>
                  <a:pt x="6087501" y="5518173"/>
                  <a:pt x="6082132" y="5518173"/>
                </a:cubicBezTo>
                <a:lnTo>
                  <a:pt x="6075532" y="5518173"/>
                </a:lnTo>
                <a:lnTo>
                  <a:pt x="6075532" y="5519339"/>
                </a:lnTo>
                <a:lnTo>
                  <a:pt x="6082207" y="5519339"/>
                </a:lnTo>
                <a:cubicBezTo>
                  <a:pt x="6087595" y="5519339"/>
                  <a:pt x="6096853" y="5519339"/>
                  <a:pt x="6112328" y="5519339"/>
                </a:cubicBezTo>
                <a:cubicBezTo>
                  <a:pt x="6137201" y="5519339"/>
                  <a:pt x="6162074" y="5544362"/>
                  <a:pt x="6174231" y="5531572"/>
                </a:cubicBezTo>
                <a:cubicBezTo>
                  <a:pt x="6193024" y="5519339"/>
                  <a:pt x="6205184" y="5531572"/>
                  <a:pt x="6211264" y="5525454"/>
                </a:cubicBezTo>
                <a:cubicBezTo>
                  <a:pt x="6217344" y="5519339"/>
                  <a:pt x="6223423" y="5519339"/>
                  <a:pt x="6236136" y="5531572"/>
                </a:cubicBezTo>
                <a:cubicBezTo>
                  <a:pt x="6242216" y="5544362"/>
                  <a:pt x="6254376" y="5556597"/>
                  <a:pt x="6273166" y="5568830"/>
                </a:cubicBezTo>
                <a:cubicBezTo>
                  <a:pt x="6291959" y="5574948"/>
                  <a:pt x="6310752" y="5556597"/>
                  <a:pt x="6322912" y="5550480"/>
                </a:cubicBezTo>
                <a:lnTo>
                  <a:pt x="6322230" y="5566330"/>
                </a:lnTo>
                <a:lnTo>
                  <a:pt x="6322704" y="5564854"/>
                </a:lnTo>
                <a:cubicBezTo>
                  <a:pt x="6324420" y="5557871"/>
                  <a:pt x="6325944" y="5549755"/>
                  <a:pt x="6326706" y="5542037"/>
                </a:cubicBezTo>
                <a:lnTo>
                  <a:pt x="6326369" y="5529988"/>
                </a:lnTo>
                <a:lnTo>
                  <a:pt x="6323612" y="5548522"/>
                </a:lnTo>
                <a:cubicBezTo>
                  <a:pt x="6311430" y="5554619"/>
                  <a:pt x="6292599" y="5572895"/>
                  <a:pt x="6273774" y="5566805"/>
                </a:cubicBezTo>
                <a:cubicBezTo>
                  <a:pt x="6254944" y="5554619"/>
                  <a:pt x="6242761" y="5542433"/>
                  <a:pt x="6236673" y="5529690"/>
                </a:cubicBezTo>
                <a:cubicBezTo>
                  <a:pt x="6230579" y="5523593"/>
                  <a:pt x="6230579" y="5517503"/>
                  <a:pt x="6223937" y="5517503"/>
                </a:cubicBezTo>
                <a:cubicBezTo>
                  <a:pt x="6223937" y="5517503"/>
                  <a:pt x="6205660" y="5486484"/>
                  <a:pt x="6211754" y="5473741"/>
                </a:cubicBezTo>
                <a:cubicBezTo>
                  <a:pt x="6223937" y="5467651"/>
                  <a:pt x="6223937" y="5467651"/>
                  <a:pt x="6217842" y="5448812"/>
                </a:cubicBezTo>
                <a:cubicBezTo>
                  <a:pt x="6211754" y="5424439"/>
                  <a:pt x="6223937" y="5411702"/>
                  <a:pt x="6199572" y="5411702"/>
                </a:cubicBezTo>
                <a:cubicBezTo>
                  <a:pt x="6180741" y="5405606"/>
                  <a:pt x="6168559" y="5393420"/>
                  <a:pt x="6168559" y="5374587"/>
                </a:cubicBezTo>
                <a:cubicBezTo>
                  <a:pt x="6168559" y="5356310"/>
                  <a:pt x="6162471" y="5349664"/>
                  <a:pt x="6149734" y="5349664"/>
                </a:cubicBezTo>
                <a:cubicBezTo>
                  <a:pt x="6137552" y="5349664"/>
                  <a:pt x="6149734" y="5324734"/>
                  <a:pt x="6149734" y="5312548"/>
                </a:cubicBezTo>
                <a:close/>
                <a:moveTo>
                  <a:pt x="6366038" y="5307775"/>
                </a:moveTo>
                <a:lnTo>
                  <a:pt x="6354303" y="5309832"/>
                </a:lnTo>
                <a:lnTo>
                  <a:pt x="6350041" y="5309291"/>
                </a:lnTo>
                <a:lnTo>
                  <a:pt x="6352136" y="5309927"/>
                </a:lnTo>
                <a:cubicBezTo>
                  <a:pt x="6358295" y="5312280"/>
                  <a:pt x="6362863" y="5313941"/>
                  <a:pt x="6365909" y="5307851"/>
                </a:cubicBezTo>
                <a:close/>
                <a:moveTo>
                  <a:pt x="6329707" y="5306452"/>
                </a:moveTo>
                <a:cubicBezTo>
                  <a:pt x="6320568" y="5309500"/>
                  <a:pt x="6311291" y="5314071"/>
                  <a:pt x="6305061" y="5319471"/>
                </a:cubicBezTo>
                <a:lnTo>
                  <a:pt x="6304658" y="5320608"/>
                </a:lnTo>
                <a:lnTo>
                  <a:pt x="6328817" y="5307851"/>
                </a:lnTo>
                <a:lnTo>
                  <a:pt x="6336108" y="5307234"/>
                </a:lnTo>
                <a:lnTo>
                  <a:pt x="6335666" y="5306452"/>
                </a:lnTo>
                <a:close/>
                <a:moveTo>
                  <a:pt x="5715815" y="5300813"/>
                </a:moveTo>
                <a:lnTo>
                  <a:pt x="5715512" y="5301184"/>
                </a:lnTo>
                <a:cubicBezTo>
                  <a:pt x="5713912" y="5304972"/>
                  <a:pt x="5713601" y="5309261"/>
                  <a:pt x="5715261" y="5313966"/>
                </a:cubicBezTo>
                <a:cubicBezTo>
                  <a:pt x="5721345" y="5326135"/>
                  <a:pt x="5746264" y="5338871"/>
                  <a:pt x="5752360" y="5351040"/>
                </a:cubicBezTo>
                <a:lnTo>
                  <a:pt x="5752942" y="5352703"/>
                </a:lnTo>
                <a:lnTo>
                  <a:pt x="5754889" y="5375953"/>
                </a:lnTo>
                <a:lnTo>
                  <a:pt x="5754846" y="5376158"/>
                </a:lnTo>
                <a:lnTo>
                  <a:pt x="5754902" y="5376112"/>
                </a:lnTo>
                <a:lnTo>
                  <a:pt x="5754889" y="5375953"/>
                </a:lnTo>
                <a:lnTo>
                  <a:pt x="5757205" y="5364873"/>
                </a:lnTo>
                <a:lnTo>
                  <a:pt x="5752942" y="5352703"/>
                </a:lnTo>
                <a:lnTo>
                  <a:pt x="5752688" y="5349664"/>
                </a:lnTo>
                <a:cubicBezTo>
                  <a:pt x="5746594" y="5337471"/>
                  <a:pt x="5721675" y="5324734"/>
                  <a:pt x="5715587" y="5312548"/>
                </a:cubicBezTo>
                <a:close/>
                <a:moveTo>
                  <a:pt x="6125535" y="5298655"/>
                </a:moveTo>
                <a:lnTo>
                  <a:pt x="6135634" y="5302285"/>
                </a:lnTo>
                <a:lnTo>
                  <a:pt x="6132704" y="5300151"/>
                </a:lnTo>
                <a:close/>
                <a:moveTo>
                  <a:pt x="6421172" y="5292704"/>
                </a:moveTo>
                <a:lnTo>
                  <a:pt x="6404482" y="5294811"/>
                </a:lnTo>
                <a:cubicBezTo>
                  <a:pt x="6398384" y="5291766"/>
                  <a:pt x="6392284" y="5293288"/>
                  <a:pt x="6386115" y="5296403"/>
                </a:cubicBezTo>
                <a:lnTo>
                  <a:pt x="6385760" y="5296614"/>
                </a:lnTo>
                <a:lnTo>
                  <a:pt x="6403000" y="5295116"/>
                </a:lnTo>
                <a:cubicBezTo>
                  <a:pt x="6409367" y="5298162"/>
                  <a:pt x="6415595" y="5296640"/>
                  <a:pt x="6421062" y="5292834"/>
                </a:cubicBezTo>
                <a:close/>
                <a:moveTo>
                  <a:pt x="6522038" y="5268758"/>
                </a:moveTo>
                <a:lnTo>
                  <a:pt x="6521422" y="5268905"/>
                </a:lnTo>
                <a:lnTo>
                  <a:pt x="6531121" y="5271124"/>
                </a:lnTo>
                <a:lnTo>
                  <a:pt x="6536101" y="5272421"/>
                </a:lnTo>
                <a:lnTo>
                  <a:pt x="6564655" y="5282937"/>
                </a:lnTo>
                <a:cubicBezTo>
                  <a:pt x="6576835" y="5289028"/>
                  <a:pt x="6564655" y="5313940"/>
                  <a:pt x="6583476" y="5313940"/>
                </a:cubicBezTo>
                <a:cubicBezTo>
                  <a:pt x="6595656" y="5313940"/>
                  <a:pt x="6595656" y="5351033"/>
                  <a:pt x="6614480" y="5344944"/>
                </a:cubicBezTo>
                <a:cubicBezTo>
                  <a:pt x="6632747" y="5344944"/>
                  <a:pt x="6645481" y="5357677"/>
                  <a:pt x="6645481" y="5369856"/>
                </a:cubicBezTo>
                <a:cubicBezTo>
                  <a:pt x="6645481" y="5382038"/>
                  <a:pt x="6669839" y="5388126"/>
                  <a:pt x="6688664" y="5394770"/>
                </a:cubicBezTo>
                <a:lnTo>
                  <a:pt x="6696359" y="5400093"/>
                </a:lnTo>
                <a:lnTo>
                  <a:pt x="6706743" y="5408892"/>
                </a:lnTo>
                <a:lnTo>
                  <a:pt x="6706959" y="5421785"/>
                </a:lnTo>
                <a:lnTo>
                  <a:pt x="6689076" y="5425683"/>
                </a:lnTo>
                <a:lnTo>
                  <a:pt x="6690110" y="5425811"/>
                </a:lnTo>
                <a:cubicBezTo>
                  <a:pt x="6708681" y="5425811"/>
                  <a:pt x="6713393" y="5419581"/>
                  <a:pt x="6711106" y="5412590"/>
                </a:cubicBezTo>
                <a:lnTo>
                  <a:pt x="6706743" y="5408892"/>
                </a:lnTo>
                <a:lnTo>
                  <a:pt x="6706715" y="5407256"/>
                </a:lnTo>
                <a:lnTo>
                  <a:pt x="6696359" y="5400093"/>
                </a:lnTo>
                <a:lnTo>
                  <a:pt x="6690110" y="5394798"/>
                </a:lnTo>
                <a:cubicBezTo>
                  <a:pt x="6671261" y="5388153"/>
                  <a:pt x="6646866" y="5382058"/>
                  <a:pt x="6646866" y="5369879"/>
                </a:cubicBezTo>
                <a:cubicBezTo>
                  <a:pt x="6646866" y="5357690"/>
                  <a:pt x="6634118" y="5344951"/>
                  <a:pt x="6615824" y="5344951"/>
                </a:cubicBezTo>
                <a:cubicBezTo>
                  <a:pt x="6596968" y="5351045"/>
                  <a:pt x="6596968" y="5313938"/>
                  <a:pt x="6584775" y="5313938"/>
                </a:cubicBezTo>
                <a:cubicBezTo>
                  <a:pt x="6565926" y="5313938"/>
                  <a:pt x="6578119" y="5289019"/>
                  <a:pt x="6565926" y="5282935"/>
                </a:cubicBezTo>
                <a:cubicBezTo>
                  <a:pt x="6561145" y="5280649"/>
                  <a:pt x="6552934" y="5277429"/>
                  <a:pt x="6544538" y="5274619"/>
                </a:cubicBezTo>
                <a:lnTo>
                  <a:pt x="6536101" y="5272421"/>
                </a:lnTo>
                <a:lnTo>
                  <a:pt x="6534968" y="5272004"/>
                </a:lnTo>
                <a:lnTo>
                  <a:pt x="6531121" y="5271124"/>
                </a:lnTo>
                <a:close/>
                <a:moveTo>
                  <a:pt x="5764726" y="5257668"/>
                </a:moveTo>
                <a:lnTo>
                  <a:pt x="5764541" y="5258072"/>
                </a:lnTo>
                <a:lnTo>
                  <a:pt x="5762439" y="5273705"/>
                </a:lnTo>
                <a:lnTo>
                  <a:pt x="5762583" y="5273634"/>
                </a:lnTo>
                <a:close/>
                <a:moveTo>
                  <a:pt x="6329253" y="5240121"/>
                </a:moveTo>
                <a:lnTo>
                  <a:pt x="6331366" y="5251562"/>
                </a:lnTo>
                <a:cubicBezTo>
                  <a:pt x="6330674" y="5254661"/>
                  <a:pt x="6328320" y="5256599"/>
                  <a:pt x="6323612" y="5256599"/>
                </a:cubicBezTo>
                <a:cubicBezTo>
                  <a:pt x="6314476" y="5261172"/>
                  <a:pt x="6298174" y="5276334"/>
                  <a:pt x="6298306" y="5281060"/>
                </a:cubicBezTo>
                <a:lnTo>
                  <a:pt x="6299367" y="5281137"/>
                </a:lnTo>
                <a:lnTo>
                  <a:pt x="6303228" y="5274739"/>
                </a:lnTo>
                <a:cubicBezTo>
                  <a:pt x="6308703" y="5268509"/>
                  <a:pt x="6317991" y="5260757"/>
                  <a:pt x="6324089" y="5257712"/>
                </a:cubicBezTo>
                <a:cubicBezTo>
                  <a:pt x="6333514" y="5257712"/>
                  <a:pt x="6333514" y="5249958"/>
                  <a:pt x="6329634" y="5240682"/>
                </a:cubicBezTo>
                <a:close/>
                <a:moveTo>
                  <a:pt x="6449629" y="5217280"/>
                </a:moveTo>
                <a:lnTo>
                  <a:pt x="6457707" y="5233827"/>
                </a:lnTo>
                <a:cubicBezTo>
                  <a:pt x="6460895" y="5242342"/>
                  <a:pt x="6464083" y="5251618"/>
                  <a:pt x="6467130" y="5257712"/>
                </a:cubicBezTo>
                <a:lnTo>
                  <a:pt x="6465615" y="5258102"/>
                </a:lnTo>
                <a:lnTo>
                  <a:pt x="6471647" y="5266398"/>
                </a:lnTo>
                <a:cubicBezTo>
                  <a:pt x="6473170" y="5268682"/>
                  <a:pt x="6474692" y="5270205"/>
                  <a:pt x="6477738" y="5270205"/>
                </a:cubicBezTo>
                <a:cubicBezTo>
                  <a:pt x="6477738" y="5276571"/>
                  <a:pt x="6485488" y="5279754"/>
                  <a:pt x="6494000" y="5279754"/>
                </a:cubicBezTo>
                <a:lnTo>
                  <a:pt x="6494375" y="5279582"/>
                </a:lnTo>
                <a:lnTo>
                  <a:pt x="6483832" y="5277361"/>
                </a:lnTo>
                <a:cubicBezTo>
                  <a:pt x="6480826" y="5275769"/>
                  <a:pt x="6478885" y="5273380"/>
                  <a:pt x="6478885" y="5270195"/>
                </a:cubicBezTo>
                <a:cubicBezTo>
                  <a:pt x="6474315" y="5265624"/>
                  <a:pt x="6466310" y="5243609"/>
                  <a:pt x="6457214" y="5227749"/>
                </a:cubicBezTo>
                <a:close/>
                <a:moveTo>
                  <a:pt x="4809933" y="5207558"/>
                </a:moveTo>
                <a:lnTo>
                  <a:pt x="4815198" y="5226635"/>
                </a:lnTo>
                <a:cubicBezTo>
                  <a:pt x="4815198" y="5238820"/>
                  <a:pt x="4803015" y="5238820"/>
                  <a:pt x="4790831" y="5238820"/>
                </a:cubicBezTo>
                <a:cubicBezTo>
                  <a:pt x="4778107" y="5238820"/>
                  <a:pt x="4778107" y="5245476"/>
                  <a:pt x="4772015" y="5269845"/>
                </a:cubicBezTo>
                <a:cubicBezTo>
                  <a:pt x="4772015" y="5294772"/>
                  <a:pt x="4765924" y="5313600"/>
                  <a:pt x="4778107" y="5313600"/>
                </a:cubicBezTo>
                <a:lnTo>
                  <a:pt x="4778345" y="5313786"/>
                </a:lnTo>
                <a:lnTo>
                  <a:pt x="4770838" y="5301444"/>
                </a:lnTo>
                <a:cubicBezTo>
                  <a:pt x="4770837" y="5293627"/>
                  <a:pt x="4772358" y="5282698"/>
                  <a:pt x="4772358" y="5270249"/>
                </a:cubicBezTo>
                <a:cubicBezTo>
                  <a:pt x="4778454" y="5245902"/>
                  <a:pt x="4778454" y="5239260"/>
                  <a:pt x="4791192" y="5239260"/>
                </a:cubicBezTo>
                <a:cubicBezTo>
                  <a:pt x="4803361" y="5239260"/>
                  <a:pt x="4815542" y="5239260"/>
                  <a:pt x="4815542" y="5227082"/>
                </a:cubicBezTo>
                <a:cubicBezTo>
                  <a:pt x="4815542" y="5220997"/>
                  <a:pt x="4814021" y="5213250"/>
                  <a:pt x="4810217" y="5207785"/>
                </a:cubicBezTo>
                <a:close/>
                <a:moveTo>
                  <a:pt x="6199598" y="5184845"/>
                </a:moveTo>
                <a:lnTo>
                  <a:pt x="6193477" y="5194561"/>
                </a:lnTo>
                <a:cubicBezTo>
                  <a:pt x="6184065" y="5200929"/>
                  <a:pt x="6177836" y="5210206"/>
                  <a:pt x="6175482" y="5218654"/>
                </a:cubicBezTo>
                <a:lnTo>
                  <a:pt x="6175787" y="5219762"/>
                </a:lnTo>
                <a:lnTo>
                  <a:pt x="6193797" y="5195688"/>
                </a:lnTo>
                <a:cubicBezTo>
                  <a:pt x="6198370" y="5192643"/>
                  <a:pt x="6200241" y="5189182"/>
                  <a:pt x="6200093" y="5185704"/>
                </a:cubicBezTo>
                <a:close/>
                <a:moveTo>
                  <a:pt x="6013829" y="5171940"/>
                </a:moveTo>
                <a:lnTo>
                  <a:pt x="6006863" y="5188464"/>
                </a:lnTo>
                <a:cubicBezTo>
                  <a:pt x="6003817" y="5189988"/>
                  <a:pt x="6003091" y="5191928"/>
                  <a:pt x="6003904" y="5194265"/>
                </a:cubicBezTo>
                <a:lnTo>
                  <a:pt x="6004302" y="5194783"/>
                </a:lnTo>
                <a:lnTo>
                  <a:pt x="6006953" y="5189597"/>
                </a:lnTo>
                <a:cubicBezTo>
                  <a:pt x="6010280" y="5183229"/>
                  <a:pt x="6013467" y="5177000"/>
                  <a:pt x="6014229" y="5172362"/>
                </a:cubicBezTo>
                <a:close/>
                <a:moveTo>
                  <a:pt x="5767755" y="5163415"/>
                </a:moveTo>
                <a:lnTo>
                  <a:pt x="5767402" y="5163956"/>
                </a:lnTo>
                <a:lnTo>
                  <a:pt x="5767854" y="5167852"/>
                </a:lnTo>
                <a:lnTo>
                  <a:pt x="5767984" y="5173717"/>
                </a:lnTo>
                <a:lnTo>
                  <a:pt x="5768762" y="5175687"/>
                </a:lnTo>
                <a:lnTo>
                  <a:pt x="5769457" y="5181688"/>
                </a:lnTo>
                <a:lnTo>
                  <a:pt x="5772287" y="5184619"/>
                </a:lnTo>
                <a:lnTo>
                  <a:pt x="5772907" y="5186190"/>
                </a:lnTo>
                <a:lnTo>
                  <a:pt x="5776480" y="5188962"/>
                </a:lnTo>
                <a:lnTo>
                  <a:pt x="5783364" y="5196093"/>
                </a:lnTo>
                <a:lnTo>
                  <a:pt x="5792218" y="5211110"/>
                </a:lnTo>
                <a:lnTo>
                  <a:pt x="5792832" y="5210068"/>
                </a:lnTo>
                <a:cubicBezTo>
                  <a:pt x="5792831" y="5203836"/>
                  <a:pt x="5789786" y="5197606"/>
                  <a:pt x="5783695" y="5194561"/>
                </a:cubicBezTo>
                <a:lnTo>
                  <a:pt x="5776480" y="5188962"/>
                </a:lnTo>
                <a:lnTo>
                  <a:pt x="5772287" y="5184619"/>
                </a:lnTo>
                <a:lnTo>
                  <a:pt x="5768762" y="5175687"/>
                </a:lnTo>
                <a:lnTo>
                  <a:pt x="5767854" y="5167852"/>
                </a:lnTo>
                <a:close/>
                <a:moveTo>
                  <a:pt x="5778870" y="5150065"/>
                </a:moveTo>
                <a:lnTo>
                  <a:pt x="5775383" y="5153852"/>
                </a:lnTo>
                <a:lnTo>
                  <a:pt x="5779059" y="5150868"/>
                </a:lnTo>
                <a:close/>
                <a:moveTo>
                  <a:pt x="5799835" y="5141331"/>
                </a:moveTo>
                <a:lnTo>
                  <a:pt x="5786916" y="5143908"/>
                </a:lnTo>
                <a:lnTo>
                  <a:pt x="5796919" y="5142418"/>
                </a:lnTo>
                <a:close/>
                <a:moveTo>
                  <a:pt x="5414918" y="5127688"/>
                </a:moveTo>
                <a:lnTo>
                  <a:pt x="5402691" y="5131561"/>
                </a:lnTo>
                <a:lnTo>
                  <a:pt x="5402369" y="5131624"/>
                </a:lnTo>
                <a:lnTo>
                  <a:pt x="5402304" y="5131684"/>
                </a:lnTo>
                <a:lnTo>
                  <a:pt x="5395398" y="5133871"/>
                </a:lnTo>
                <a:cubicBezTo>
                  <a:pt x="5389320" y="5138110"/>
                  <a:pt x="5383759" y="5144176"/>
                  <a:pt x="5378980" y="5151021"/>
                </a:cubicBezTo>
                <a:cubicBezTo>
                  <a:pt x="5366782" y="5163740"/>
                  <a:pt x="5348483" y="5182540"/>
                  <a:pt x="5342388" y="5169821"/>
                </a:cubicBezTo>
                <a:cubicBezTo>
                  <a:pt x="5336289" y="5166781"/>
                  <a:pt x="5323952" y="5166781"/>
                  <a:pt x="5313904" y="5166020"/>
                </a:cubicBezTo>
                <a:lnTo>
                  <a:pt x="5301954" y="5163895"/>
                </a:lnTo>
                <a:lnTo>
                  <a:pt x="5302473" y="5165199"/>
                </a:lnTo>
                <a:cubicBezTo>
                  <a:pt x="5310907" y="5168906"/>
                  <a:pt x="5334059" y="5166625"/>
                  <a:pt x="5343195" y="5171188"/>
                </a:cubicBezTo>
                <a:cubicBezTo>
                  <a:pt x="5349279" y="5183924"/>
                  <a:pt x="5367556" y="5165103"/>
                  <a:pt x="5379737" y="5152376"/>
                </a:cubicBezTo>
                <a:lnTo>
                  <a:pt x="5402304" y="5131684"/>
                </a:lnTo>
                <a:lnTo>
                  <a:pt x="5402691" y="5131561"/>
                </a:lnTo>
                <a:lnTo>
                  <a:pt x="5415629" y="5129030"/>
                </a:lnTo>
                <a:cubicBezTo>
                  <a:pt x="5420187" y="5129341"/>
                  <a:pt x="5424858" y="5130932"/>
                  <a:pt x="5429564" y="5134114"/>
                </a:cubicBezTo>
                <a:lnTo>
                  <a:pt x="5438271" y="5144563"/>
                </a:lnTo>
                <a:lnTo>
                  <a:pt x="5438073" y="5143787"/>
                </a:lnTo>
                <a:cubicBezTo>
                  <a:pt x="5436322" y="5139648"/>
                  <a:pt x="5433585" y="5135811"/>
                  <a:pt x="5428873" y="5132769"/>
                </a:cubicBezTo>
                <a:cubicBezTo>
                  <a:pt x="5424161" y="5129589"/>
                  <a:pt x="5419483" y="5127999"/>
                  <a:pt x="5414918" y="5127688"/>
                </a:cubicBezTo>
                <a:close/>
                <a:moveTo>
                  <a:pt x="5284123" y="5116632"/>
                </a:moveTo>
                <a:lnTo>
                  <a:pt x="5286405" y="5120078"/>
                </a:lnTo>
                <a:lnTo>
                  <a:pt x="5286392" y="5120050"/>
                </a:lnTo>
                <a:lnTo>
                  <a:pt x="5284124" y="5116632"/>
                </a:lnTo>
                <a:close/>
                <a:moveTo>
                  <a:pt x="5700586" y="5078662"/>
                </a:moveTo>
                <a:lnTo>
                  <a:pt x="5727441" y="5103125"/>
                </a:lnTo>
                <a:cubicBezTo>
                  <a:pt x="5752360" y="5121387"/>
                  <a:pt x="5758445" y="5128029"/>
                  <a:pt x="5770626" y="5134114"/>
                </a:cubicBezTo>
                <a:lnTo>
                  <a:pt x="5775920" y="5142165"/>
                </a:lnTo>
                <a:lnTo>
                  <a:pt x="5775494" y="5139035"/>
                </a:lnTo>
                <a:cubicBezTo>
                  <a:pt x="5774663" y="5137511"/>
                  <a:pt x="5773003" y="5135989"/>
                  <a:pt x="5769682" y="5132943"/>
                </a:cubicBezTo>
                <a:cubicBezTo>
                  <a:pt x="5757501" y="5126846"/>
                  <a:pt x="5751408" y="5120200"/>
                  <a:pt x="5726497" y="5101915"/>
                </a:cubicBezTo>
                <a:cubicBezTo>
                  <a:pt x="5719438" y="5094853"/>
                  <a:pt x="5711524" y="5087011"/>
                  <a:pt x="5704388" y="5080931"/>
                </a:cubicBezTo>
                <a:close/>
                <a:moveTo>
                  <a:pt x="6795561" y="5071543"/>
                </a:moveTo>
                <a:lnTo>
                  <a:pt x="6795999" y="5071938"/>
                </a:lnTo>
                <a:cubicBezTo>
                  <a:pt x="6802096" y="5074981"/>
                  <a:pt x="6811382" y="5074981"/>
                  <a:pt x="6821430" y="5075742"/>
                </a:cubicBezTo>
                <a:lnTo>
                  <a:pt x="6849892" y="5083686"/>
                </a:lnTo>
                <a:lnTo>
                  <a:pt x="6849798" y="5083566"/>
                </a:lnTo>
                <a:cubicBezTo>
                  <a:pt x="6840670" y="5077471"/>
                  <a:pt x="6829877" y="5075947"/>
                  <a:pt x="6819843" y="5075185"/>
                </a:cubicBezTo>
                <a:close/>
                <a:moveTo>
                  <a:pt x="5686949" y="5070520"/>
                </a:moveTo>
                <a:lnTo>
                  <a:pt x="5683161" y="5076371"/>
                </a:lnTo>
                <a:lnTo>
                  <a:pt x="5683346" y="5076915"/>
                </a:lnTo>
                <a:cubicBezTo>
                  <a:pt x="5683346" y="5089634"/>
                  <a:pt x="5677243" y="5101798"/>
                  <a:pt x="5677243" y="5113968"/>
                </a:cubicBezTo>
                <a:cubicBezTo>
                  <a:pt x="5671148" y="5120050"/>
                  <a:pt x="5671148" y="5144939"/>
                  <a:pt x="5677243" y="5151021"/>
                </a:cubicBezTo>
                <a:cubicBezTo>
                  <a:pt x="5683346" y="5157658"/>
                  <a:pt x="5665046" y="5169821"/>
                  <a:pt x="5658951" y="5175903"/>
                </a:cubicBezTo>
                <a:cubicBezTo>
                  <a:pt x="5646198" y="5188622"/>
                  <a:pt x="5634001" y="5200792"/>
                  <a:pt x="5621803" y="5188622"/>
                </a:cubicBezTo>
                <a:cubicBezTo>
                  <a:pt x="5609050" y="5182540"/>
                  <a:pt x="5571910" y="5188622"/>
                  <a:pt x="5559157" y="5200792"/>
                </a:cubicBezTo>
                <a:cubicBezTo>
                  <a:pt x="5546960" y="5213511"/>
                  <a:pt x="5534207" y="5213511"/>
                  <a:pt x="5528112" y="5200792"/>
                </a:cubicBezTo>
                <a:cubicBezTo>
                  <a:pt x="5515914" y="5188622"/>
                  <a:pt x="5503161" y="5200792"/>
                  <a:pt x="5490964" y="5194710"/>
                </a:cubicBezTo>
                <a:cubicBezTo>
                  <a:pt x="5478766" y="5188622"/>
                  <a:pt x="5472671" y="5175903"/>
                  <a:pt x="5453823" y="5175903"/>
                </a:cubicBezTo>
                <a:lnTo>
                  <a:pt x="5444998" y="5168618"/>
                </a:lnTo>
                <a:lnTo>
                  <a:pt x="5445295" y="5169678"/>
                </a:lnTo>
                <a:cubicBezTo>
                  <a:pt x="5447043" y="5173060"/>
                  <a:pt x="5449777" y="5175758"/>
                  <a:pt x="5454482" y="5177281"/>
                </a:cubicBezTo>
                <a:cubicBezTo>
                  <a:pt x="5473305" y="5177281"/>
                  <a:pt x="5479401" y="5190008"/>
                  <a:pt x="5491582" y="5196093"/>
                </a:cubicBezTo>
                <a:cubicBezTo>
                  <a:pt x="5503763" y="5202178"/>
                  <a:pt x="5516490" y="5190008"/>
                  <a:pt x="5528670" y="5202178"/>
                </a:cubicBezTo>
                <a:cubicBezTo>
                  <a:pt x="5534767" y="5214913"/>
                  <a:pt x="5547493" y="5214913"/>
                  <a:pt x="5559674" y="5202178"/>
                </a:cubicBezTo>
                <a:cubicBezTo>
                  <a:pt x="5572412" y="5190008"/>
                  <a:pt x="5609512" y="5183924"/>
                  <a:pt x="5622239" y="5190008"/>
                </a:cubicBezTo>
                <a:cubicBezTo>
                  <a:pt x="5634419" y="5202178"/>
                  <a:pt x="5646600" y="5190008"/>
                  <a:pt x="5659338" y="5177281"/>
                </a:cubicBezTo>
                <a:cubicBezTo>
                  <a:pt x="5665434" y="5171188"/>
                  <a:pt x="5683700" y="5159019"/>
                  <a:pt x="5677615" y="5152376"/>
                </a:cubicBezTo>
                <a:cubicBezTo>
                  <a:pt x="5671519" y="5146292"/>
                  <a:pt x="5671519" y="5121387"/>
                  <a:pt x="5677615" y="5115302"/>
                </a:cubicBezTo>
                <a:cubicBezTo>
                  <a:pt x="5677615" y="5103125"/>
                  <a:pt x="5683700" y="5090955"/>
                  <a:pt x="5683700" y="5078220"/>
                </a:cubicBezTo>
                <a:cubicBezTo>
                  <a:pt x="5683700" y="5073656"/>
                  <a:pt x="5685257" y="5071755"/>
                  <a:pt x="5687888" y="5071765"/>
                </a:cubicBezTo>
                <a:lnTo>
                  <a:pt x="5693332" y="5074331"/>
                </a:lnTo>
                <a:close/>
                <a:moveTo>
                  <a:pt x="5841230" y="5053491"/>
                </a:moveTo>
                <a:lnTo>
                  <a:pt x="5840292" y="5053579"/>
                </a:lnTo>
                <a:lnTo>
                  <a:pt x="5836676" y="5057520"/>
                </a:lnTo>
                <a:lnTo>
                  <a:pt x="5830009" y="5063417"/>
                </a:lnTo>
                <a:lnTo>
                  <a:pt x="5829215" y="5065652"/>
                </a:lnTo>
                <a:lnTo>
                  <a:pt x="5824673" y="5070601"/>
                </a:lnTo>
                <a:cubicBezTo>
                  <a:pt x="5821218" y="5077600"/>
                  <a:pt x="5819505" y="5084949"/>
                  <a:pt x="5819505" y="5089727"/>
                </a:cubicBezTo>
                <a:cubicBezTo>
                  <a:pt x="5825597" y="5101915"/>
                  <a:pt x="5825597" y="5114104"/>
                  <a:pt x="5819505" y="5126846"/>
                </a:cubicBezTo>
                <a:lnTo>
                  <a:pt x="5804386" y="5139636"/>
                </a:lnTo>
                <a:lnTo>
                  <a:pt x="5811482" y="5136992"/>
                </a:lnTo>
                <a:cubicBezTo>
                  <a:pt x="5815818" y="5134422"/>
                  <a:pt x="5819279" y="5130995"/>
                  <a:pt x="5820803" y="5126426"/>
                </a:cubicBezTo>
                <a:cubicBezTo>
                  <a:pt x="5826891" y="5113683"/>
                  <a:pt x="5826891" y="5101496"/>
                  <a:pt x="5820803" y="5089310"/>
                </a:cubicBezTo>
                <a:lnTo>
                  <a:pt x="5829215" y="5065652"/>
                </a:lnTo>
                <a:lnTo>
                  <a:pt x="5836676" y="5057520"/>
                </a:lnTo>
                <a:close/>
                <a:moveTo>
                  <a:pt x="6763438" y="5052541"/>
                </a:moveTo>
                <a:cubicBezTo>
                  <a:pt x="6750709" y="5059200"/>
                  <a:pt x="6744608" y="5071375"/>
                  <a:pt x="6738522" y="5083566"/>
                </a:cubicBezTo>
                <a:cubicBezTo>
                  <a:pt x="6735480" y="5092983"/>
                  <a:pt x="6730776" y="5099215"/>
                  <a:pt x="6725310" y="5101570"/>
                </a:cubicBezTo>
                <a:lnTo>
                  <a:pt x="6708465" y="5096584"/>
                </a:lnTo>
                <a:lnTo>
                  <a:pt x="6708958" y="5096857"/>
                </a:lnTo>
                <a:cubicBezTo>
                  <a:pt x="6721152" y="5109036"/>
                  <a:pt x="6733907" y="5102951"/>
                  <a:pt x="6740001" y="5084117"/>
                </a:cubicBezTo>
                <a:cubicBezTo>
                  <a:pt x="6746101" y="5071938"/>
                  <a:pt x="6752201" y="5059749"/>
                  <a:pt x="6764950" y="5053104"/>
                </a:cubicBezTo>
                <a:lnTo>
                  <a:pt x="6776806" y="5055438"/>
                </a:lnTo>
                <a:lnTo>
                  <a:pt x="6776447" y="5055113"/>
                </a:lnTo>
                <a:cubicBezTo>
                  <a:pt x="6771048" y="5051167"/>
                  <a:pt x="6766481" y="5049502"/>
                  <a:pt x="6763438" y="5052541"/>
                </a:cubicBezTo>
                <a:close/>
                <a:moveTo>
                  <a:pt x="5255346" y="5045945"/>
                </a:moveTo>
                <a:cubicBezTo>
                  <a:pt x="5224301" y="5045945"/>
                  <a:pt x="5199351" y="5070834"/>
                  <a:pt x="5193256" y="5082997"/>
                </a:cubicBezTo>
                <a:cubicBezTo>
                  <a:pt x="5181058" y="5095716"/>
                  <a:pt x="5143911" y="5089634"/>
                  <a:pt x="5118968" y="5089634"/>
                </a:cubicBezTo>
                <a:cubicBezTo>
                  <a:pt x="5112730" y="5091155"/>
                  <a:pt x="5108052" y="5090740"/>
                  <a:pt x="5104448" y="5088874"/>
                </a:cubicBezTo>
                <a:lnTo>
                  <a:pt x="5103665" y="5087955"/>
                </a:lnTo>
                <a:lnTo>
                  <a:pt x="5105567" y="5090192"/>
                </a:lnTo>
                <a:cubicBezTo>
                  <a:pt x="5109165" y="5092061"/>
                  <a:pt x="5113835" y="5092476"/>
                  <a:pt x="5120062" y="5090955"/>
                </a:cubicBezTo>
                <a:cubicBezTo>
                  <a:pt x="5144981" y="5090955"/>
                  <a:pt x="5182081" y="5097040"/>
                  <a:pt x="5194261" y="5084313"/>
                </a:cubicBezTo>
                <a:cubicBezTo>
                  <a:pt x="5200346" y="5072135"/>
                  <a:pt x="5225265" y="5047230"/>
                  <a:pt x="5256269" y="5047230"/>
                </a:cubicBezTo>
                <a:cubicBezTo>
                  <a:pt x="5265680" y="5047230"/>
                  <a:pt x="5273500" y="5049167"/>
                  <a:pt x="5279841" y="5052271"/>
                </a:cubicBezTo>
                <a:lnTo>
                  <a:pt x="5293812" y="5063721"/>
                </a:lnTo>
                <a:lnTo>
                  <a:pt x="5293667" y="5063020"/>
                </a:lnTo>
                <a:cubicBezTo>
                  <a:pt x="5286667" y="5053687"/>
                  <a:pt x="5274194" y="5045945"/>
                  <a:pt x="5255346" y="5045945"/>
                </a:cubicBezTo>
                <a:close/>
                <a:moveTo>
                  <a:pt x="5082571" y="5031130"/>
                </a:moveTo>
                <a:lnTo>
                  <a:pt x="5086248" y="5040255"/>
                </a:lnTo>
                <a:lnTo>
                  <a:pt x="5083874" y="5032150"/>
                </a:lnTo>
                <a:close/>
                <a:moveTo>
                  <a:pt x="6486685" y="5029041"/>
                </a:moveTo>
                <a:lnTo>
                  <a:pt x="6467130" y="5034553"/>
                </a:lnTo>
                <a:cubicBezTo>
                  <a:pt x="6457704" y="5031230"/>
                  <a:pt x="6446755" y="5032753"/>
                  <a:pt x="6438924" y="5037460"/>
                </a:cubicBezTo>
                <a:lnTo>
                  <a:pt x="6438677" y="5037719"/>
                </a:lnTo>
                <a:lnTo>
                  <a:pt x="6466691" y="5034830"/>
                </a:lnTo>
                <a:cubicBezTo>
                  <a:pt x="6475838" y="5034830"/>
                  <a:pt x="6481937" y="5033169"/>
                  <a:pt x="6486580" y="5029224"/>
                </a:cubicBezTo>
                <a:close/>
                <a:moveTo>
                  <a:pt x="5067677" y="5023395"/>
                </a:moveTo>
                <a:lnTo>
                  <a:pt x="5080330" y="5029375"/>
                </a:lnTo>
                <a:lnTo>
                  <a:pt x="5074059" y="5024464"/>
                </a:lnTo>
                <a:close/>
                <a:moveTo>
                  <a:pt x="5050966" y="5020596"/>
                </a:moveTo>
                <a:lnTo>
                  <a:pt x="5045090" y="5020996"/>
                </a:lnTo>
                <a:lnTo>
                  <a:pt x="5044996" y="5021705"/>
                </a:lnTo>
                <a:cubicBezTo>
                  <a:pt x="5044996" y="5027803"/>
                  <a:pt x="5026721" y="5015619"/>
                  <a:pt x="5013996" y="5034447"/>
                </a:cubicBezTo>
                <a:cubicBezTo>
                  <a:pt x="4995721" y="5052730"/>
                  <a:pt x="4995721" y="5034447"/>
                  <a:pt x="4976892" y="5034447"/>
                </a:cubicBezTo>
                <a:cubicBezTo>
                  <a:pt x="4958063" y="5034447"/>
                  <a:pt x="4939788" y="5040546"/>
                  <a:pt x="4927051" y="5040546"/>
                </a:cubicBezTo>
                <a:cubicBezTo>
                  <a:pt x="4908776" y="5046631"/>
                  <a:pt x="4896052" y="5034447"/>
                  <a:pt x="4889960" y="5034447"/>
                </a:cubicBezTo>
                <a:cubicBezTo>
                  <a:pt x="4883868" y="5034447"/>
                  <a:pt x="4871685" y="5052730"/>
                  <a:pt x="4865039" y="5071558"/>
                </a:cubicBezTo>
                <a:cubicBezTo>
                  <a:pt x="4865039" y="5083743"/>
                  <a:pt x="4846764" y="5065460"/>
                  <a:pt x="4834027" y="5083743"/>
                </a:cubicBezTo>
                <a:cubicBezTo>
                  <a:pt x="4821844" y="5102571"/>
                  <a:pt x="4803015" y="5120854"/>
                  <a:pt x="4784186" y="5108670"/>
                </a:cubicBezTo>
                <a:cubicBezTo>
                  <a:pt x="4765924" y="5090387"/>
                  <a:pt x="4747095" y="5083743"/>
                  <a:pt x="4728820" y="5090387"/>
                </a:cubicBezTo>
                <a:cubicBezTo>
                  <a:pt x="4716083" y="5096485"/>
                  <a:pt x="4703899" y="5102571"/>
                  <a:pt x="4697807" y="5133597"/>
                </a:cubicBezTo>
                <a:cubicBezTo>
                  <a:pt x="4691162" y="5158511"/>
                  <a:pt x="4666241" y="5176794"/>
                  <a:pt x="4685070" y="5189536"/>
                </a:cubicBezTo>
                <a:lnTo>
                  <a:pt x="4685169" y="5189604"/>
                </a:lnTo>
                <a:lnTo>
                  <a:pt x="4678547" y="5179408"/>
                </a:lnTo>
                <a:cubicBezTo>
                  <a:pt x="4677926" y="5167735"/>
                  <a:pt x="4693188" y="5152793"/>
                  <a:pt x="4698170" y="5134114"/>
                </a:cubicBezTo>
                <a:cubicBezTo>
                  <a:pt x="4704266" y="5103125"/>
                  <a:pt x="4716435" y="5097040"/>
                  <a:pt x="4729173" y="5090955"/>
                </a:cubicBezTo>
                <a:cubicBezTo>
                  <a:pt x="4747450" y="5084313"/>
                  <a:pt x="4766273" y="5090955"/>
                  <a:pt x="4784539" y="5109209"/>
                </a:cubicBezTo>
                <a:cubicBezTo>
                  <a:pt x="4803361" y="5121387"/>
                  <a:pt x="4822196" y="5103125"/>
                  <a:pt x="4834376" y="5084313"/>
                </a:cubicBezTo>
                <a:cubicBezTo>
                  <a:pt x="4847103" y="5066050"/>
                  <a:pt x="4865380" y="5084313"/>
                  <a:pt x="4865380" y="5072135"/>
                </a:cubicBezTo>
                <a:cubicBezTo>
                  <a:pt x="4872022" y="5053323"/>
                  <a:pt x="4884203" y="5035061"/>
                  <a:pt x="4890288" y="5035061"/>
                </a:cubicBezTo>
                <a:cubicBezTo>
                  <a:pt x="4896384" y="5035061"/>
                  <a:pt x="4909122" y="5047230"/>
                  <a:pt x="4927387" y="5041146"/>
                </a:cubicBezTo>
                <a:cubicBezTo>
                  <a:pt x="4940125" y="5041146"/>
                  <a:pt x="4958391" y="5035061"/>
                  <a:pt x="4977225" y="5035061"/>
                </a:cubicBezTo>
                <a:cubicBezTo>
                  <a:pt x="4996048" y="5035061"/>
                  <a:pt x="4996048" y="5053323"/>
                  <a:pt x="5014313" y="5035061"/>
                </a:cubicBezTo>
                <a:cubicBezTo>
                  <a:pt x="5027051" y="5016249"/>
                  <a:pt x="5045317" y="5028419"/>
                  <a:pt x="5045317" y="5022334"/>
                </a:cubicBezTo>
                <a:cubicBezTo>
                  <a:pt x="5045317" y="5022334"/>
                  <a:pt x="5048051" y="5021953"/>
                  <a:pt x="5052152" y="5021867"/>
                </a:cubicBezTo>
                <a:lnTo>
                  <a:pt x="5065353" y="5023006"/>
                </a:lnTo>
                <a:close/>
                <a:moveTo>
                  <a:pt x="6669935" y="4981621"/>
                </a:moveTo>
                <a:lnTo>
                  <a:pt x="6688691" y="4990508"/>
                </a:lnTo>
                <a:lnTo>
                  <a:pt x="6688771" y="4990445"/>
                </a:lnTo>
                <a:lnTo>
                  <a:pt x="6670773" y="4981941"/>
                </a:lnTo>
                <a:close/>
                <a:moveTo>
                  <a:pt x="8750306" y="4940542"/>
                </a:moveTo>
                <a:cubicBezTo>
                  <a:pt x="8750306" y="4940542"/>
                  <a:pt x="8750306" y="4940542"/>
                  <a:pt x="8756431" y="4940542"/>
                </a:cubicBezTo>
                <a:cubicBezTo>
                  <a:pt x="8768682" y="4940542"/>
                  <a:pt x="8775364" y="4952535"/>
                  <a:pt x="8775364" y="4964527"/>
                </a:cubicBezTo>
                <a:lnTo>
                  <a:pt x="8775364" y="4971069"/>
                </a:lnTo>
                <a:cubicBezTo>
                  <a:pt x="8781489" y="4977065"/>
                  <a:pt x="8781489" y="4989058"/>
                  <a:pt x="8775364" y="4995054"/>
                </a:cubicBezTo>
                <a:cubicBezTo>
                  <a:pt x="8768682" y="5001051"/>
                  <a:pt x="8762556" y="5001051"/>
                  <a:pt x="8756431" y="5001051"/>
                </a:cubicBezTo>
                <a:cubicBezTo>
                  <a:pt x="8750306" y="5001051"/>
                  <a:pt x="8725249" y="5001051"/>
                  <a:pt x="8725249" y="4983062"/>
                </a:cubicBezTo>
                <a:cubicBezTo>
                  <a:pt x="8718567" y="4983062"/>
                  <a:pt x="8725249" y="4977065"/>
                  <a:pt x="8725249" y="4971069"/>
                </a:cubicBezTo>
                <a:cubicBezTo>
                  <a:pt x="8731374" y="4971069"/>
                  <a:pt x="8731374" y="4964527"/>
                  <a:pt x="8731374" y="4958531"/>
                </a:cubicBezTo>
                <a:cubicBezTo>
                  <a:pt x="8737499" y="4952535"/>
                  <a:pt x="8737499" y="4940542"/>
                  <a:pt x="8750306" y="4940542"/>
                </a:cubicBezTo>
                <a:close/>
                <a:moveTo>
                  <a:pt x="6645692" y="4922216"/>
                </a:moveTo>
                <a:lnTo>
                  <a:pt x="6645732" y="4922299"/>
                </a:lnTo>
                <a:lnTo>
                  <a:pt x="6646685" y="4922600"/>
                </a:lnTo>
                <a:lnTo>
                  <a:pt x="6663849" y="4929228"/>
                </a:lnTo>
                <a:lnTo>
                  <a:pt x="6672191" y="4930641"/>
                </a:lnTo>
                <a:lnTo>
                  <a:pt x="6677317" y="4932257"/>
                </a:lnTo>
                <a:lnTo>
                  <a:pt x="6686892" y="4933131"/>
                </a:lnTo>
                <a:lnTo>
                  <a:pt x="6687993" y="4933318"/>
                </a:lnTo>
                <a:lnTo>
                  <a:pt x="6691057" y="4933512"/>
                </a:lnTo>
                <a:lnTo>
                  <a:pt x="6708958" y="4935146"/>
                </a:lnTo>
                <a:lnTo>
                  <a:pt x="6717132" y="4934894"/>
                </a:lnTo>
                <a:lnTo>
                  <a:pt x="6716944" y="4934267"/>
                </a:lnTo>
                <a:cubicBezTo>
                  <a:pt x="6715135" y="4933071"/>
                  <a:pt x="6712089" y="4933034"/>
                  <a:pt x="6707521" y="4934553"/>
                </a:cubicBezTo>
                <a:lnTo>
                  <a:pt x="6691057" y="4933512"/>
                </a:lnTo>
                <a:lnTo>
                  <a:pt x="6686892" y="4933131"/>
                </a:lnTo>
                <a:lnTo>
                  <a:pt x="6672191" y="4930641"/>
                </a:lnTo>
                <a:lnTo>
                  <a:pt x="6646685" y="4922600"/>
                </a:lnTo>
                <a:close/>
                <a:moveTo>
                  <a:pt x="6506571" y="4909584"/>
                </a:moveTo>
                <a:cubicBezTo>
                  <a:pt x="6498838" y="4912962"/>
                  <a:pt x="6491878" y="4927087"/>
                  <a:pt x="6477768" y="4941212"/>
                </a:cubicBezTo>
                <a:cubicBezTo>
                  <a:pt x="6465581" y="4959483"/>
                  <a:pt x="6440665" y="4978316"/>
                  <a:pt x="6421851" y="4978316"/>
                </a:cubicBezTo>
                <a:cubicBezTo>
                  <a:pt x="6403021" y="4984412"/>
                  <a:pt x="6396936" y="4996603"/>
                  <a:pt x="6384749" y="5015437"/>
                </a:cubicBezTo>
                <a:lnTo>
                  <a:pt x="6361207" y="5022821"/>
                </a:lnTo>
                <a:lnTo>
                  <a:pt x="6362067" y="5023270"/>
                </a:lnTo>
                <a:cubicBezTo>
                  <a:pt x="6370522" y="5024862"/>
                  <a:pt x="6379810" y="5021817"/>
                  <a:pt x="6386184" y="5015726"/>
                </a:cubicBezTo>
                <a:cubicBezTo>
                  <a:pt x="6398381" y="4996899"/>
                  <a:pt x="6404482" y="4984717"/>
                  <a:pt x="6423333" y="4978627"/>
                </a:cubicBezTo>
                <a:cubicBezTo>
                  <a:pt x="6442184" y="4978627"/>
                  <a:pt x="6467130" y="4959799"/>
                  <a:pt x="6479327" y="4941521"/>
                </a:cubicBezTo>
                <a:cubicBezTo>
                  <a:pt x="6493465" y="4927401"/>
                  <a:pt x="6500432" y="4913280"/>
                  <a:pt x="6508177" y="4909906"/>
                </a:cubicBezTo>
                <a:lnTo>
                  <a:pt x="6515183" y="4910418"/>
                </a:lnTo>
                <a:lnTo>
                  <a:pt x="6514855" y="4910187"/>
                </a:lnTo>
                <a:cubicBezTo>
                  <a:pt x="6511812" y="4908527"/>
                  <a:pt x="6509149" y="4908458"/>
                  <a:pt x="6506571" y="4909584"/>
                </a:cubicBezTo>
                <a:close/>
                <a:moveTo>
                  <a:pt x="9642326" y="4904657"/>
                </a:moveTo>
                <a:lnTo>
                  <a:pt x="9642407" y="4906151"/>
                </a:lnTo>
                <a:cubicBezTo>
                  <a:pt x="9642693" y="4911390"/>
                  <a:pt x="9643837" y="4932349"/>
                  <a:pt x="9648411" y="5016184"/>
                </a:cubicBezTo>
                <a:lnTo>
                  <a:pt x="9648444" y="5016222"/>
                </a:lnTo>
                <a:lnTo>
                  <a:pt x="9648375" y="5014957"/>
                </a:lnTo>
                <a:cubicBezTo>
                  <a:pt x="9648090" y="5009706"/>
                  <a:pt x="9646950" y="4988703"/>
                  <a:pt x="9642388" y="4904691"/>
                </a:cubicBezTo>
                <a:close/>
                <a:moveTo>
                  <a:pt x="9990127" y="4892357"/>
                </a:moveTo>
                <a:lnTo>
                  <a:pt x="9989425" y="4892495"/>
                </a:lnTo>
                <a:lnTo>
                  <a:pt x="9989425" y="4929108"/>
                </a:lnTo>
                <a:lnTo>
                  <a:pt x="9990127" y="4928364"/>
                </a:lnTo>
                <a:cubicBezTo>
                  <a:pt x="9990127" y="4928364"/>
                  <a:pt x="9990127" y="4928364"/>
                  <a:pt x="9990127" y="4912701"/>
                </a:cubicBezTo>
                <a:close/>
                <a:moveTo>
                  <a:pt x="5063578" y="4891377"/>
                </a:moveTo>
                <a:lnTo>
                  <a:pt x="5063825" y="4891555"/>
                </a:lnTo>
                <a:lnTo>
                  <a:pt x="5072111" y="4895300"/>
                </a:lnTo>
                <a:lnTo>
                  <a:pt x="5072015" y="4895181"/>
                </a:lnTo>
                <a:close/>
                <a:moveTo>
                  <a:pt x="5590333" y="4890846"/>
                </a:moveTo>
                <a:lnTo>
                  <a:pt x="5590758" y="4891103"/>
                </a:lnTo>
                <a:lnTo>
                  <a:pt x="5604606" y="4893085"/>
                </a:lnTo>
                <a:lnTo>
                  <a:pt x="5604293" y="4892851"/>
                </a:lnTo>
                <a:close/>
                <a:moveTo>
                  <a:pt x="5581012" y="4885204"/>
                </a:moveTo>
                <a:lnTo>
                  <a:pt x="5581013" y="4885210"/>
                </a:lnTo>
                <a:lnTo>
                  <a:pt x="5583764" y="4886874"/>
                </a:lnTo>
                <a:close/>
                <a:moveTo>
                  <a:pt x="10020429" y="4842585"/>
                </a:moveTo>
                <a:cubicBezTo>
                  <a:pt x="10020429" y="4842585"/>
                  <a:pt x="10020429" y="4842585"/>
                  <a:pt x="10020429" y="4861067"/>
                </a:cubicBezTo>
                <a:lnTo>
                  <a:pt x="10020429" y="4885281"/>
                </a:lnTo>
                <a:lnTo>
                  <a:pt x="10021103" y="4885148"/>
                </a:lnTo>
                <a:cubicBezTo>
                  <a:pt x="10021103" y="4885148"/>
                  <a:pt x="10021103" y="4885148"/>
                  <a:pt x="10021103" y="4866680"/>
                </a:cubicBezTo>
                <a:lnTo>
                  <a:pt x="10021103" y="4842585"/>
                </a:lnTo>
                <a:close/>
                <a:moveTo>
                  <a:pt x="4226243" y="4835950"/>
                </a:moveTo>
                <a:lnTo>
                  <a:pt x="4225410" y="4837066"/>
                </a:lnTo>
                <a:cubicBezTo>
                  <a:pt x="4225410" y="4837066"/>
                  <a:pt x="4231631" y="4846352"/>
                  <a:pt x="4237852" y="4857994"/>
                </a:cubicBezTo>
                <a:lnTo>
                  <a:pt x="4246208" y="4875933"/>
                </a:lnTo>
                <a:lnTo>
                  <a:pt x="4246633" y="4877331"/>
                </a:lnTo>
                <a:lnTo>
                  <a:pt x="4250294" y="4893054"/>
                </a:lnTo>
                <a:lnTo>
                  <a:pt x="4249138" y="4905641"/>
                </a:lnTo>
                <a:lnTo>
                  <a:pt x="4249721" y="4904903"/>
                </a:lnTo>
                <a:cubicBezTo>
                  <a:pt x="4250535" y="4902074"/>
                  <a:pt x="4250950" y="4897783"/>
                  <a:pt x="4250950" y="4891555"/>
                </a:cubicBezTo>
                <a:lnTo>
                  <a:pt x="4246633" y="4877331"/>
                </a:lnTo>
                <a:lnTo>
                  <a:pt x="4246406" y="4876357"/>
                </a:lnTo>
                <a:lnTo>
                  <a:pt x="4246208" y="4875933"/>
                </a:lnTo>
                <a:lnTo>
                  <a:pt x="4243065" y="4865575"/>
                </a:lnTo>
                <a:cubicBezTo>
                  <a:pt x="4238684" y="4856294"/>
                  <a:pt x="4233427" y="4847365"/>
                  <a:pt x="4229923" y="4841706"/>
                </a:cubicBezTo>
                <a:close/>
                <a:moveTo>
                  <a:pt x="9530467" y="4824288"/>
                </a:moveTo>
                <a:lnTo>
                  <a:pt x="9530635" y="4825144"/>
                </a:lnTo>
                <a:cubicBezTo>
                  <a:pt x="9531207" y="4828049"/>
                  <a:pt x="9533491" y="4839669"/>
                  <a:pt x="9542630" y="4886151"/>
                </a:cubicBezTo>
                <a:lnTo>
                  <a:pt x="9542719" y="4886227"/>
                </a:lnTo>
                <a:lnTo>
                  <a:pt x="9542562" y="4885424"/>
                </a:lnTo>
                <a:cubicBezTo>
                  <a:pt x="9541991" y="4882513"/>
                  <a:pt x="9539708" y="4870868"/>
                  <a:pt x="9530578" y="4824288"/>
                </a:cubicBezTo>
                <a:close/>
                <a:moveTo>
                  <a:pt x="6416027" y="4819038"/>
                </a:moveTo>
                <a:lnTo>
                  <a:pt x="6421851" y="4829320"/>
                </a:lnTo>
                <a:cubicBezTo>
                  <a:pt x="6421851" y="4838669"/>
                  <a:pt x="6422707" y="4847081"/>
                  <a:pt x="6424448" y="4852981"/>
                </a:cubicBezTo>
                <a:lnTo>
                  <a:pt x="6427306" y="4856084"/>
                </a:lnTo>
                <a:lnTo>
                  <a:pt x="6427975" y="4858323"/>
                </a:lnTo>
                <a:lnTo>
                  <a:pt x="6431145" y="4860253"/>
                </a:lnTo>
                <a:lnTo>
                  <a:pt x="6432356" y="4861568"/>
                </a:lnTo>
                <a:lnTo>
                  <a:pt x="6432744" y="4861226"/>
                </a:lnTo>
                <a:lnTo>
                  <a:pt x="6431145" y="4860253"/>
                </a:lnTo>
                <a:lnTo>
                  <a:pt x="6427306" y="4856084"/>
                </a:lnTo>
                <a:lnTo>
                  <a:pt x="6424485" y="4846643"/>
                </a:lnTo>
                <a:cubicBezTo>
                  <a:pt x="6423714" y="4841711"/>
                  <a:pt x="6423333" y="4835897"/>
                  <a:pt x="6423333" y="4829667"/>
                </a:cubicBezTo>
                <a:cubicBezTo>
                  <a:pt x="6423333" y="4824960"/>
                  <a:pt x="6421011" y="4821430"/>
                  <a:pt x="6417433" y="4819267"/>
                </a:cubicBezTo>
                <a:close/>
                <a:moveTo>
                  <a:pt x="6623442" y="4813600"/>
                </a:moveTo>
                <a:cubicBezTo>
                  <a:pt x="6614099" y="4812006"/>
                  <a:pt x="6604824" y="4813526"/>
                  <a:pt x="6601773" y="4816565"/>
                </a:cubicBezTo>
                <a:cubicBezTo>
                  <a:pt x="6589602" y="4829320"/>
                  <a:pt x="6570772" y="4872520"/>
                  <a:pt x="6576857" y="4885258"/>
                </a:cubicBezTo>
                <a:cubicBezTo>
                  <a:pt x="6583500" y="4903545"/>
                  <a:pt x="6570772" y="4934553"/>
                  <a:pt x="6558601" y="4934553"/>
                </a:cubicBezTo>
                <a:cubicBezTo>
                  <a:pt x="6555415" y="4936218"/>
                  <a:pt x="6552264" y="4935908"/>
                  <a:pt x="6549037" y="4934412"/>
                </a:cubicBezTo>
                <a:lnTo>
                  <a:pt x="6540124" y="4927960"/>
                </a:lnTo>
                <a:lnTo>
                  <a:pt x="6547524" y="4934881"/>
                </a:lnTo>
                <a:lnTo>
                  <a:pt x="6547464" y="4935146"/>
                </a:lnTo>
                <a:lnTo>
                  <a:pt x="6559825" y="4935146"/>
                </a:lnTo>
                <a:cubicBezTo>
                  <a:pt x="6572026" y="4935146"/>
                  <a:pt x="6584775" y="4904133"/>
                  <a:pt x="6578119" y="4885860"/>
                </a:cubicBezTo>
                <a:cubicBezTo>
                  <a:pt x="6572026" y="4873120"/>
                  <a:pt x="6590875" y="4829928"/>
                  <a:pt x="6603069" y="4817189"/>
                </a:cubicBezTo>
                <a:lnTo>
                  <a:pt x="6624382" y="4814270"/>
                </a:lnTo>
                <a:close/>
                <a:moveTo>
                  <a:pt x="10095153" y="4811532"/>
                </a:moveTo>
                <a:cubicBezTo>
                  <a:pt x="10095153" y="4811532"/>
                  <a:pt x="10095153" y="4811532"/>
                  <a:pt x="10095153" y="4824632"/>
                </a:cubicBezTo>
                <a:lnTo>
                  <a:pt x="10095153" y="4841372"/>
                </a:lnTo>
                <a:lnTo>
                  <a:pt x="10095773" y="4841372"/>
                </a:lnTo>
                <a:cubicBezTo>
                  <a:pt x="10095773" y="4841372"/>
                  <a:pt x="10095773" y="4841372"/>
                  <a:pt x="10095773" y="4828282"/>
                </a:cubicBezTo>
                <a:lnTo>
                  <a:pt x="10095773" y="4811532"/>
                </a:lnTo>
                <a:close/>
                <a:moveTo>
                  <a:pt x="5634001" y="4798198"/>
                </a:moveTo>
                <a:lnTo>
                  <a:pt x="5633655" y="4798763"/>
                </a:lnTo>
                <a:lnTo>
                  <a:pt x="5634250" y="4802338"/>
                </a:lnTo>
                <a:cubicBezTo>
                  <a:pt x="5635011" y="4805385"/>
                  <a:pt x="5636533" y="4809957"/>
                  <a:pt x="5639577" y="4816051"/>
                </a:cubicBezTo>
                <a:lnTo>
                  <a:pt x="5639982" y="4816132"/>
                </a:lnTo>
                <a:lnTo>
                  <a:pt x="5634764" y="4802759"/>
                </a:lnTo>
                <a:cubicBezTo>
                  <a:pt x="5634001" y="4799718"/>
                  <a:pt x="5634001" y="4798198"/>
                  <a:pt x="5634001" y="4798198"/>
                </a:cubicBezTo>
                <a:close/>
                <a:moveTo>
                  <a:pt x="10194925" y="4786508"/>
                </a:moveTo>
                <a:lnTo>
                  <a:pt x="10194225" y="4787134"/>
                </a:lnTo>
                <a:cubicBezTo>
                  <a:pt x="10194225" y="4787134"/>
                  <a:pt x="10194225" y="4787134"/>
                  <a:pt x="10196795" y="4797427"/>
                </a:cubicBezTo>
                <a:lnTo>
                  <a:pt x="10200021" y="4810345"/>
                </a:lnTo>
                <a:lnTo>
                  <a:pt x="10200873" y="4810345"/>
                </a:lnTo>
                <a:cubicBezTo>
                  <a:pt x="10200873" y="4810345"/>
                  <a:pt x="10200873" y="4810345"/>
                  <a:pt x="10198307" y="4800061"/>
                </a:cubicBezTo>
                <a:close/>
                <a:moveTo>
                  <a:pt x="9406391" y="4774378"/>
                </a:moveTo>
                <a:lnTo>
                  <a:pt x="9406391" y="4775149"/>
                </a:lnTo>
                <a:cubicBezTo>
                  <a:pt x="9406391" y="4777484"/>
                  <a:pt x="9406391" y="4786822"/>
                  <a:pt x="9406391" y="4824175"/>
                </a:cubicBezTo>
                <a:lnTo>
                  <a:pt x="9406595" y="4824175"/>
                </a:lnTo>
                <a:lnTo>
                  <a:pt x="9406595" y="4823508"/>
                </a:lnTo>
                <a:cubicBezTo>
                  <a:pt x="9406595" y="4821169"/>
                  <a:pt x="9406595" y="4811811"/>
                  <a:pt x="9406595" y="4774378"/>
                </a:cubicBezTo>
                <a:close/>
                <a:moveTo>
                  <a:pt x="4262979" y="4706493"/>
                </a:moveTo>
                <a:lnTo>
                  <a:pt x="4262457" y="4706796"/>
                </a:lnTo>
                <a:cubicBezTo>
                  <a:pt x="4257896" y="4715945"/>
                  <a:pt x="4260177" y="4756897"/>
                  <a:pt x="4259036" y="4781947"/>
                </a:cubicBezTo>
                <a:lnTo>
                  <a:pt x="4256495" y="4799126"/>
                </a:lnTo>
                <a:lnTo>
                  <a:pt x="4257041" y="4798503"/>
                </a:lnTo>
                <a:cubicBezTo>
                  <a:pt x="4261610" y="4789365"/>
                  <a:pt x="4259326" y="4748447"/>
                  <a:pt x="4260468" y="4723418"/>
                </a:cubicBezTo>
                <a:close/>
                <a:moveTo>
                  <a:pt x="10293801" y="4699455"/>
                </a:moveTo>
                <a:lnTo>
                  <a:pt x="10293307" y="4699515"/>
                </a:lnTo>
                <a:cubicBezTo>
                  <a:pt x="10293307" y="4699515"/>
                  <a:pt x="10293307" y="4699515"/>
                  <a:pt x="10293307" y="4737223"/>
                </a:cubicBezTo>
                <a:cubicBezTo>
                  <a:pt x="10293307" y="4737223"/>
                  <a:pt x="10293307" y="4737223"/>
                  <a:pt x="10301243" y="4750324"/>
                </a:cubicBezTo>
                <a:lnTo>
                  <a:pt x="10311423" y="4767130"/>
                </a:lnTo>
                <a:lnTo>
                  <a:pt x="10312607" y="4767130"/>
                </a:lnTo>
                <a:cubicBezTo>
                  <a:pt x="10312607" y="4767130"/>
                  <a:pt x="10312607" y="4767130"/>
                  <a:pt x="10293801" y="4736104"/>
                </a:cubicBezTo>
                <a:cubicBezTo>
                  <a:pt x="10293801" y="4736104"/>
                  <a:pt x="10293801" y="4736104"/>
                  <a:pt x="10293801" y="4720209"/>
                </a:cubicBezTo>
                <a:close/>
                <a:moveTo>
                  <a:pt x="6455834" y="4693451"/>
                </a:moveTo>
                <a:cubicBezTo>
                  <a:pt x="6452417" y="4692879"/>
                  <a:pt x="6448731" y="4693260"/>
                  <a:pt x="6444475" y="4694022"/>
                </a:cubicBezTo>
                <a:lnTo>
                  <a:pt x="6409677" y="4698593"/>
                </a:lnTo>
                <a:lnTo>
                  <a:pt x="6411136" y="4698987"/>
                </a:lnTo>
                <a:cubicBezTo>
                  <a:pt x="6426660" y="4698987"/>
                  <a:pt x="6437471" y="4695941"/>
                  <a:pt x="6445995" y="4694419"/>
                </a:cubicBezTo>
                <a:lnTo>
                  <a:pt x="6456653" y="4693884"/>
                </a:lnTo>
                <a:close/>
                <a:moveTo>
                  <a:pt x="5845231" y="4692573"/>
                </a:moveTo>
                <a:lnTo>
                  <a:pt x="5845104" y="4692597"/>
                </a:lnTo>
                <a:lnTo>
                  <a:pt x="5854384" y="4701372"/>
                </a:lnTo>
                <a:lnTo>
                  <a:pt x="5854944" y="4701724"/>
                </a:lnTo>
                <a:close/>
                <a:moveTo>
                  <a:pt x="6379869" y="4690527"/>
                </a:moveTo>
                <a:lnTo>
                  <a:pt x="6379877" y="4690543"/>
                </a:lnTo>
                <a:lnTo>
                  <a:pt x="6401354" y="4696344"/>
                </a:lnTo>
                <a:close/>
                <a:moveTo>
                  <a:pt x="6150153" y="4657458"/>
                </a:moveTo>
                <a:lnTo>
                  <a:pt x="6148667" y="4658091"/>
                </a:lnTo>
                <a:lnTo>
                  <a:pt x="6150640" y="4678725"/>
                </a:lnTo>
                <a:cubicBezTo>
                  <a:pt x="6151401" y="4687243"/>
                  <a:pt x="6151401" y="4695000"/>
                  <a:pt x="6148355" y="4698049"/>
                </a:cubicBezTo>
                <a:cubicBezTo>
                  <a:pt x="6142267" y="4710791"/>
                  <a:pt x="6129531" y="4710791"/>
                  <a:pt x="6111263" y="4710791"/>
                </a:cubicBezTo>
                <a:cubicBezTo>
                  <a:pt x="6098532" y="4710791"/>
                  <a:pt x="6098532" y="4729071"/>
                  <a:pt x="6086351" y="4729071"/>
                </a:cubicBezTo>
                <a:cubicBezTo>
                  <a:pt x="6074170" y="4735716"/>
                  <a:pt x="6049259" y="4716883"/>
                  <a:pt x="6036524" y="4716883"/>
                </a:cubicBezTo>
                <a:cubicBezTo>
                  <a:pt x="6018255" y="4722979"/>
                  <a:pt x="6012167" y="4747904"/>
                  <a:pt x="6024343" y="4754001"/>
                </a:cubicBezTo>
                <a:cubicBezTo>
                  <a:pt x="6036524" y="4760647"/>
                  <a:pt x="6043166" y="4785577"/>
                  <a:pt x="6030436" y="4791674"/>
                </a:cubicBezTo>
                <a:cubicBezTo>
                  <a:pt x="6018255" y="4797766"/>
                  <a:pt x="6030436" y="4822696"/>
                  <a:pt x="6012167" y="4816051"/>
                </a:cubicBezTo>
                <a:cubicBezTo>
                  <a:pt x="5993344" y="4816051"/>
                  <a:pt x="5974521" y="4816051"/>
                  <a:pt x="5987251" y="4840981"/>
                </a:cubicBezTo>
                <a:cubicBezTo>
                  <a:pt x="5993344" y="4872003"/>
                  <a:pt x="5993344" y="4896934"/>
                  <a:pt x="5980609" y="4903030"/>
                </a:cubicBezTo>
                <a:cubicBezTo>
                  <a:pt x="5974521" y="4909676"/>
                  <a:pt x="5956252" y="4927961"/>
                  <a:pt x="5931335" y="4934052"/>
                </a:cubicBezTo>
                <a:cubicBezTo>
                  <a:pt x="5906424" y="4946795"/>
                  <a:pt x="5900336" y="4958983"/>
                  <a:pt x="5881513" y="4958983"/>
                </a:cubicBezTo>
                <a:cubicBezTo>
                  <a:pt x="5869332" y="4952886"/>
                  <a:pt x="5869332" y="4965074"/>
                  <a:pt x="5869332" y="4965074"/>
                </a:cubicBezTo>
                <a:cubicBezTo>
                  <a:pt x="5869332" y="4965074"/>
                  <a:pt x="5869332" y="4965074"/>
                  <a:pt x="5863244" y="5052054"/>
                </a:cubicBezTo>
                <a:lnTo>
                  <a:pt x="5858687" y="5052054"/>
                </a:lnTo>
                <a:lnTo>
                  <a:pt x="5869331" y="5057630"/>
                </a:lnTo>
                <a:lnTo>
                  <a:pt x="5864464" y="5052826"/>
                </a:lnTo>
                <a:cubicBezTo>
                  <a:pt x="5864464" y="5052826"/>
                  <a:pt x="5864464" y="5052826"/>
                  <a:pt x="5870560" y="4965890"/>
                </a:cubicBezTo>
                <a:cubicBezTo>
                  <a:pt x="5870560" y="4965890"/>
                  <a:pt x="5870560" y="4953709"/>
                  <a:pt x="5882756" y="4959799"/>
                </a:cubicBezTo>
                <a:cubicBezTo>
                  <a:pt x="5901607" y="4959799"/>
                  <a:pt x="5907709" y="4947612"/>
                  <a:pt x="5932655" y="4934881"/>
                </a:cubicBezTo>
                <a:cubicBezTo>
                  <a:pt x="5957607" y="4928785"/>
                  <a:pt x="5975905" y="4910512"/>
                  <a:pt x="5982001" y="4903867"/>
                </a:cubicBezTo>
                <a:cubicBezTo>
                  <a:pt x="5994756" y="4897776"/>
                  <a:pt x="5994756" y="4872858"/>
                  <a:pt x="5988655" y="4841849"/>
                </a:cubicBezTo>
                <a:cubicBezTo>
                  <a:pt x="5975905" y="4816931"/>
                  <a:pt x="5994756" y="4816931"/>
                  <a:pt x="6013607" y="4816931"/>
                </a:cubicBezTo>
                <a:cubicBezTo>
                  <a:pt x="6031899" y="4823577"/>
                  <a:pt x="6019702" y="4798659"/>
                  <a:pt x="6031899" y="4792568"/>
                </a:cubicBezTo>
                <a:cubicBezTo>
                  <a:pt x="6044654" y="4786477"/>
                  <a:pt x="6038000" y="4761559"/>
                  <a:pt x="6025804" y="4754913"/>
                </a:cubicBezTo>
                <a:cubicBezTo>
                  <a:pt x="6013607" y="4748823"/>
                  <a:pt x="6019702" y="4723905"/>
                  <a:pt x="6038000" y="4717814"/>
                </a:cubicBezTo>
                <a:cubicBezTo>
                  <a:pt x="6050750" y="4717814"/>
                  <a:pt x="6075702" y="4736641"/>
                  <a:pt x="6087899" y="4729995"/>
                </a:cubicBezTo>
                <a:cubicBezTo>
                  <a:pt x="6100096" y="4729995"/>
                  <a:pt x="6100096" y="4711723"/>
                  <a:pt x="6112845" y="4711723"/>
                </a:cubicBezTo>
                <a:cubicBezTo>
                  <a:pt x="6131143" y="4711723"/>
                  <a:pt x="6143899" y="4711723"/>
                  <a:pt x="6149994" y="4698987"/>
                </a:cubicBezTo>
                <a:cubicBezTo>
                  <a:pt x="6153045" y="4695941"/>
                  <a:pt x="6153045" y="4688189"/>
                  <a:pt x="6152282" y="4679675"/>
                </a:cubicBezTo>
                <a:close/>
                <a:moveTo>
                  <a:pt x="8599891" y="4649921"/>
                </a:moveTo>
                <a:lnTo>
                  <a:pt x="8599891" y="4662163"/>
                </a:lnTo>
                <a:lnTo>
                  <a:pt x="8617158" y="4665903"/>
                </a:lnTo>
                <a:cubicBezTo>
                  <a:pt x="8621970" y="4666711"/>
                  <a:pt x="8625225" y="4668327"/>
                  <a:pt x="8625225" y="4674522"/>
                </a:cubicBezTo>
                <a:cubicBezTo>
                  <a:pt x="8625225" y="4680448"/>
                  <a:pt x="8625225" y="4692299"/>
                  <a:pt x="8605976" y="4692299"/>
                </a:cubicBezTo>
                <a:lnTo>
                  <a:pt x="8605729" y="4692244"/>
                </a:lnTo>
                <a:lnTo>
                  <a:pt x="8605729" y="4695087"/>
                </a:lnTo>
                <a:cubicBezTo>
                  <a:pt x="8605729" y="4705541"/>
                  <a:pt x="8605729" y="4705541"/>
                  <a:pt x="8605729" y="4705541"/>
                </a:cubicBezTo>
                <a:cubicBezTo>
                  <a:pt x="8594053" y="4705541"/>
                  <a:pt x="8581845" y="4692875"/>
                  <a:pt x="8581845" y="4680760"/>
                </a:cubicBezTo>
                <a:cubicBezTo>
                  <a:pt x="8581845" y="4674702"/>
                  <a:pt x="8581845" y="4668094"/>
                  <a:pt x="8587683" y="4662036"/>
                </a:cubicBezTo>
                <a:cubicBezTo>
                  <a:pt x="8587683" y="4655979"/>
                  <a:pt x="8599891" y="4649921"/>
                  <a:pt x="8599891" y="4649921"/>
                </a:cubicBezTo>
                <a:close/>
                <a:moveTo>
                  <a:pt x="5898604" y="4647217"/>
                </a:moveTo>
                <a:cubicBezTo>
                  <a:pt x="5893934" y="4647217"/>
                  <a:pt x="5889661" y="4647598"/>
                  <a:pt x="5886556" y="4647980"/>
                </a:cubicBezTo>
                <a:lnTo>
                  <a:pt x="5882228" y="4648634"/>
                </a:lnTo>
                <a:lnTo>
                  <a:pt x="5882371" y="4649438"/>
                </a:lnTo>
                <a:cubicBezTo>
                  <a:pt x="5882371" y="4649438"/>
                  <a:pt x="5890132" y="4647916"/>
                  <a:pt x="5899488" y="4647916"/>
                </a:cubicBezTo>
                <a:lnTo>
                  <a:pt x="5925245" y="4655257"/>
                </a:lnTo>
                <a:lnTo>
                  <a:pt x="5925247" y="4654833"/>
                </a:lnTo>
                <a:cubicBezTo>
                  <a:pt x="5918880" y="4648739"/>
                  <a:pt x="5907946" y="4647216"/>
                  <a:pt x="5898604" y="4647217"/>
                </a:cubicBezTo>
                <a:close/>
                <a:moveTo>
                  <a:pt x="6173062" y="4642364"/>
                </a:moveTo>
                <a:cubicBezTo>
                  <a:pt x="6165312" y="4641604"/>
                  <a:pt x="6157561" y="4646308"/>
                  <a:pt x="6154237" y="4655716"/>
                </a:cubicBezTo>
                <a:lnTo>
                  <a:pt x="6154049" y="4655796"/>
                </a:lnTo>
                <a:lnTo>
                  <a:pt x="6156095" y="4655796"/>
                </a:lnTo>
                <a:cubicBezTo>
                  <a:pt x="6157758" y="4651089"/>
                  <a:pt x="6160531" y="4647559"/>
                  <a:pt x="6163857" y="4645301"/>
                </a:cubicBezTo>
                <a:lnTo>
                  <a:pt x="6173818" y="4642729"/>
                </a:lnTo>
                <a:close/>
                <a:moveTo>
                  <a:pt x="4446375" y="4626090"/>
                </a:moveTo>
                <a:lnTo>
                  <a:pt x="4446273" y="4626172"/>
                </a:lnTo>
                <a:cubicBezTo>
                  <a:pt x="4446273" y="4630811"/>
                  <a:pt x="4449458" y="4637043"/>
                  <a:pt x="4455827" y="4643414"/>
                </a:cubicBezTo>
                <a:cubicBezTo>
                  <a:pt x="4468010" y="4661697"/>
                  <a:pt x="4474102" y="4680525"/>
                  <a:pt x="4474102" y="4692710"/>
                </a:cubicBezTo>
                <a:cubicBezTo>
                  <a:pt x="4468010" y="4698808"/>
                  <a:pt x="4499022" y="4692710"/>
                  <a:pt x="4492931" y="4711538"/>
                </a:cubicBezTo>
                <a:cubicBezTo>
                  <a:pt x="4492931" y="4729821"/>
                  <a:pt x="4499022" y="4736465"/>
                  <a:pt x="4511206" y="4723723"/>
                </a:cubicBezTo>
                <a:lnTo>
                  <a:pt x="4512774" y="4723041"/>
                </a:lnTo>
                <a:lnTo>
                  <a:pt x="4532988" y="4716962"/>
                </a:lnTo>
                <a:lnTo>
                  <a:pt x="4549900" y="4722245"/>
                </a:lnTo>
                <a:lnTo>
                  <a:pt x="4561013" y="4736438"/>
                </a:lnTo>
                <a:lnTo>
                  <a:pt x="4560959" y="4736262"/>
                </a:lnTo>
                <a:cubicBezTo>
                  <a:pt x="4554873" y="4723798"/>
                  <a:pt x="4545606" y="4717566"/>
                  <a:pt x="4536271" y="4715974"/>
                </a:cubicBezTo>
                <a:lnTo>
                  <a:pt x="4532988" y="4716962"/>
                </a:lnTo>
                <a:lnTo>
                  <a:pt x="4529357" y="4715827"/>
                </a:lnTo>
                <a:lnTo>
                  <a:pt x="4512774" y="4723041"/>
                </a:lnTo>
                <a:lnTo>
                  <a:pt x="4511173" y="4723522"/>
                </a:lnTo>
                <a:cubicBezTo>
                  <a:pt x="4499000" y="4736262"/>
                  <a:pt x="4492908" y="4729616"/>
                  <a:pt x="4492908" y="4711335"/>
                </a:cubicBezTo>
                <a:cubicBezTo>
                  <a:pt x="4499000" y="4692501"/>
                  <a:pt x="4468015" y="4698595"/>
                  <a:pt x="4474107" y="4692501"/>
                </a:cubicBezTo>
                <a:cubicBezTo>
                  <a:pt x="4474107" y="4680313"/>
                  <a:pt x="4468015" y="4661480"/>
                  <a:pt x="4455842" y="4643198"/>
                </a:cubicBezTo>
                <a:close/>
                <a:moveTo>
                  <a:pt x="10648643" y="4618172"/>
                </a:moveTo>
                <a:cubicBezTo>
                  <a:pt x="10654763" y="4636337"/>
                  <a:pt x="10654763" y="4636337"/>
                  <a:pt x="10654763" y="4636337"/>
                </a:cubicBezTo>
                <a:cubicBezTo>
                  <a:pt x="10661437" y="4648997"/>
                  <a:pt x="10661437" y="4661107"/>
                  <a:pt x="10654763" y="4667162"/>
                </a:cubicBezTo>
                <a:cubicBezTo>
                  <a:pt x="10654763" y="4673768"/>
                  <a:pt x="10654763" y="4679822"/>
                  <a:pt x="10654763" y="4679822"/>
                </a:cubicBezTo>
                <a:cubicBezTo>
                  <a:pt x="10654763" y="4697988"/>
                  <a:pt x="10642525" y="4716703"/>
                  <a:pt x="10623611" y="4728813"/>
                </a:cubicBezTo>
                <a:cubicBezTo>
                  <a:pt x="10617491" y="4735418"/>
                  <a:pt x="10611373" y="4747528"/>
                  <a:pt x="10611373" y="4760188"/>
                </a:cubicBezTo>
                <a:cubicBezTo>
                  <a:pt x="10611373" y="4766244"/>
                  <a:pt x="10611373" y="4772298"/>
                  <a:pt x="10605253" y="4778354"/>
                </a:cubicBezTo>
                <a:cubicBezTo>
                  <a:pt x="10605253" y="4784959"/>
                  <a:pt x="10592457" y="4791015"/>
                  <a:pt x="10586339" y="4791015"/>
                </a:cubicBezTo>
                <a:cubicBezTo>
                  <a:pt x="10573543" y="4791015"/>
                  <a:pt x="10561305" y="4784959"/>
                  <a:pt x="10555187" y="4772298"/>
                </a:cubicBezTo>
                <a:cubicBezTo>
                  <a:pt x="10555187" y="4766244"/>
                  <a:pt x="10555187" y="4760188"/>
                  <a:pt x="10549067" y="4753584"/>
                </a:cubicBezTo>
                <a:cubicBezTo>
                  <a:pt x="10542393" y="4747528"/>
                  <a:pt x="10536273" y="4741473"/>
                  <a:pt x="10530153" y="4722757"/>
                </a:cubicBezTo>
                <a:cubicBezTo>
                  <a:pt x="10530153" y="4697988"/>
                  <a:pt x="10536273" y="4685878"/>
                  <a:pt x="10542393" y="4673768"/>
                </a:cubicBezTo>
                <a:lnTo>
                  <a:pt x="10542393" y="4667162"/>
                </a:lnTo>
                <a:cubicBezTo>
                  <a:pt x="10549067" y="4655051"/>
                  <a:pt x="10567425" y="4655051"/>
                  <a:pt x="10573543" y="4655051"/>
                </a:cubicBezTo>
                <a:cubicBezTo>
                  <a:pt x="10580219" y="4655051"/>
                  <a:pt x="10580219" y="4655051"/>
                  <a:pt x="10586339" y="4655051"/>
                </a:cubicBezTo>
                <a:lnTo>
                  <a:pt x="10592457" y="4655051"/>
                </a:lnTo>
                <a:cubicBezTo>
                  <a:pt x="10598577" y="4655051"/>
                  <a:pt x="10605253" y="4655051"/>
                  <a:pt x="10611373" y="4655051"/>
                </a:cubicBezTo>
                <a:cubicBezTo>
                  <a:pt x="10630287" y="4648997"/>
                  <a:pt x="10636405" y="4636337"/>
                  <a:pt x="10636405" y="4636337"/>
                </a:cubicBezTo>
                <a:cubicBezTo>
                  <a:pt x="10648643" y="4618172"/>
                  <a:pt x="10648643" y="4618172"/>
                  <a:pt x="10648643" y="4618172"/>
                </a:cubicBezTo>
                <a:close/>
                <a:moveTo>
                  <a:pt x="3507296" y="4605960"/>
                </a:moveTo>
                <a:cubicBezTo>
                  <a:pt x="3519373" y="4605960"/>
                  <a:pt x="3532000" y="4612539"/>
                  <a:pt x="3532000" y="4618570"/>
                </a:cubicBezTo>
                <a:lnTo>
                  <a:pt x="3532000" y="4624601"/>
                </a:lnTo>
                <a:cubicBezTo>
                  <a:pt x="3538038" y="4630631"/>
                  <a:pt x="3538038" y="4636662"/>
                  <a:pt x="3544077" y="4636662"/>
                </a:cubicBezTo>
                <a:cubicBezTo>
                  <a:pt x="3550116" y="4643241"/>
                  <a:pt x="3556703" y="4649271"/>
                  <a:pt x="3556703" y="4655302"/>
                </a:cubicBezTo>
                <a:cubicBezTo>
                  <a:pt x="3556703" y="4667363"/>
                  <a:pt x="3538038" y="4679973"/>
                  <a:pt x="3519373" y="4686004"/>
                </a:cubicBezTo>
                <a:lnTo>
                  <a:pt x="3513335" y="4686004"/>
                </a:lnTo>
                <a:cubicBezTo>
                  <a:pt x="3494670" y="4686004"/>
                  <a:pt x="3494670" y="4673942"/>
                  <a:pt x="3488630" y="4667363"/>
                </a:cubicBezTo>
                <a:cubicBezTo>
                  <a:pt x="3476553" y="4673942"/>
                  <a:pt x="3470514" y="4661332"/>
                  <a:pt x="3464476" y="4655302"/>
                </a:cubicBezTo>
                <a:cubicBezTo>
                  <a:pt x="3464476" y="4643241"/>
                  <a:pt x="3476553" y="4630631"/>
                  <a:pt x="3488630" y="4630631"/>
                </a:cubicBezTo>
                <a:lnTo>
                  <a:pt x="3488630" y="4624601"/>
                </a:lnTo>
                <a:cubicBezTo>
                  <a:pt x="3488630" y="4618570"/>
                  <a:pt x="3488630" y="4618570"/>
                  <a:pt x="3488630" y="4618570"/>
                </a:cubicBezTo>
                <a:cubicBezTo>
                  <a:pt x="3494670" y="4612539"/>
                  <a:pt x="3501257" y="4605960"/>
                  <a:pt x="3507296" y="4605960"/>
                </a:cubicBezTo>
                <a:close/>
                <a:moveTo>
                  <a:pt x="4466544" y="4584035"/>
                </a:moveTo>
                <a:lnTo>
                  <a:pt x="4466487" y="4584151"/>
                </a:lnTo>
                <a:cubicBezTo>
                  <a:pt x="4466487" y="4591905"/>
                  <a:pt x="4471055" y="4596616"/>
                  <a:pt x="4480193" y="4593573"/>
                </a:cubicBezTo>
                <a:lnTo>
                  <a:pt x="4503418" y="4600465"/>
                </a:lnTo>
                <a:lnTo>
                  <a:pt x="4503494" y="4600264"/>
                </a:lnTo>
                <a:cubicBezTo>
                  <a:pt x="4500381" y="4596388"/>
                  <a:pt x="4492635" y="4593344"/>
                  <a:pt x="4480188" y="4593344"/>
                </a:cubicBezTo>
                <a:cubicBezTo>
                  <a:pt x="4475625" y="4594864"/>
                  <a:pt x="4472202" y="4594446"/>
                  <a:pt x="4469920" y="4592679"/>
                </a:cubicBezTo>
                <a:close/>
                <a:moveTo>
                  <a:pt x="6823990" y="4542464"/>
                </a:moveTo>
                <a:lnTo>
                  <a:pt x="6830553" y="4542464"/>
                </a:lnTo>
                <a:cubicBezTo>
                  <a:pt x="6836569" y="4542464"/>
                  <a:pt x="6842585" y="4548495"/>
                  <a:pt x="6848600" y="4561105"/>
                </a:cubicBezTo>
                <a:cubicBezTo>
                  <a:pt x="6855163" y="4579196"/>
                  <a:pt x="6848600" y="4597836"/>
                  <a:pt x="6842585" y="4610446"/>
                </a:cubicBezTo>
                <a:cubicBezTo>
                  <a:pt x="6836569" y="4616477"/>
                  <a:pt x="6830553" y="4622508"/>
                  <a:pt x="6823990" y="4622508"/>
                </a:cubicBezTo>
                <a:cubicBezTo>
                  <a:pt x="6817975" y="4622508"/>
                  <a:pt x="6799927" y="4616477"/>
                  <a:pt x="6787349" y="4591806"/>
                </a:cubicBezTo>
                <a:cubicBezTo>
                  <a:pt x="6787349" y="4573166"/>
                  <a:pt x="6787349" y="4561105"/>
                  <a:pt x="6793912" y="4555074"/>
                </a:cubicBezTo>
                <a:cubicBezTo>
                  <a:pt x="6805943" y="4542464"/>
                  <a:pt x="6811959" y="4542464"/>
                  <a:pt x="6823990" y="4542464"/>
                </a:cubicBezTo>
                <a:close/>
                <a:moveTo>
                  <a:pt x="10355383" y="4525937"/>
                </a:moveTo>
                <a:lnTo>
                  <a:pt x="10355293" y="4525946"/>
                </a:lnTo>
                <a:cubicBezTo>
                  <a:pt x="10355293" y="4525946"/>
                  <a:pt x="10355293" y="4525946"/>
                  <a:pt x="10318209" y="4619105"/>
                </a:cubicBezTo>
                <a:cubicBezTo>
                  <a:pt x="10318209" y="4619105"/>
                  <a:pt x="10318209" y="4619105"/>
                  <a:pt x="10343121" y="4619105"/>
                </a:cubicBezTo>
                <a:cubicBezTo>
                  <a:pt x="10343121" y="4619105"/>
                  <a:pt x="10343121" y="4619105"/>
                  <a:pt x="10343121" y="4650454"/>
                </a:cubicBezTo>
                <a:lnTo>
                  <a:pt x="10343121" y="4692396"/>
                </a:lnTo>
                <a:lnTo>
                  <a:pt x="10343583" y="4692339"/>
                </a:lnTo>
                <a:cubicBezTo>
                  <a:pt x="10343583" y="4692339"/>
                  <a:pt x="10343583" y="4692339"/>
                  <a:pt x="10343583" y="4618085"/>
                </a:cubicBezTo>
                <a:cubicBezTo>
                  <a:pt x="10343583" y="4618085"/>
                  <a:pt x="10343583" y="4618085"/>
                  <a:pt x="10318695" y="4618085"/>
                </a:cubicBezTo>
                <a:cubicBezTo>
                  <a:pt x="10318695" y="4618085"/>
                  <a:pt x="10318695" y="4618085"/>
                  <a:pt x="10343523" y="4555729"/>
                </a:cubicBezTo>
                <a:close/>
                <a:moveTo>
                  <a:pt x="4798843" y="4521313"/>
                </a:moveTo>
                <a:lnTo>
                  <a:pt x="4798257" y="4534717"/>
                </a:lnTo>
                <a:cubicBezTo>
                  <a:pt x="4798543" y="4538871"/>
                  <a:pt x="4799684" y="4541953"/>
                  <a:pt x="4802727" y="4543476"/>
                </a:cubicBezTo>
                <a:cubicBezTo>
                  <a:pt x="4814899" y="4556215"/>
                  <a:pt x="4833701" y="4574497"/>
                  <a:pt x="4833701" y="4574497"/>
                </a:cubicBezTo>
                <a:cubicBezTo>
                  <a:pt x="4833701" y="4574497"/>
                  <a:pt x="4839793" y="4612177"/>
                  <a:pt x="4839793" y="4630459"/>
                </a:cubicBezTo>
                <a:cubicBezTo>
                  <a:pt x="4839793" y="4649292"/>
                  <a:pt x="4827620" y="4649292"/>
                  <a:pt x="4814899" y="4649292"/>
                </a:cubicBezTo>
                <a:cubicBezTo>
                  <a:pt x="4802727" y="4643198"/>
                  <a:pt x="4790554" y="4649292"/>
                  <a:pt x="4783914" y="4661480"/>
                </a:cubicBezTo>
                <a:cubicBezTo>
                  <a:pt x="4771741" y="4674219"/>
                  <a:pt x="4753488" y="4661480"/>
                  <a:pt x="4753488" y="4680313"/>
                </a:cubicBezTo>
                <a:cubicBezTo>
                  <a:pt x="4753488" y="4692501"/>
                  <a:pt x="4740767" y="4698595"/>
                  <a:pt x="4728594" y="4686407"/>
                </a:cubicBezTo>
                <a:cubicBezTo>
                  <a:pt x="4715863" y="4674219"/>
                  <a:pt x="4690970" y="4686407"/>
                  <a:pt x="4690970" y="4686407"/>
                </a:cubicBezTo>
                <a:cubicBezTo>
                  <a:pt x="4690970" y="4686407"/>
                  <a:pt x="4684889" y="4717428"/>
                  <a:pt x="4684889" y="4742356"/>
                </a:cubicBezTo>
                <a:cubicBezTo>
                  <a:pt x="4690970" y="4761189"/>
                  <a:pt x="4684889" y="4754544"/>
                  <a:pt x="4659995" y="4761189"/>
                </a:cubicBezTo>
                <a:cubicBezTo>
                  <a:pt x="4641731" y="4761189"/>
                  <a:pt x="4610757" y="4767283"/>
                  <a:pt x="4591944" y="4779471"/>
                </a:cubicBezTo>
                <a:cubicBezTo>
                  <a:pt x="4587381" y="4781132"/>
                  <a:pt x="4583543" y="4781201"/>
                  <a:pt x="4580259" y="4779885"/>
                </a:cubicBezTo>
                <a:lnTo>
                  <a:pt x="4571919" y="4772017"/>
                </a:lnTo>
                <a:lnTo>
                  <a:pt x="4571971" y="4772190"/>
                </a:lnTo>
                <a:cubicBezTo>
                  <a:pt x="4576679" y="4779944"/>
                  <a:pt x="4582909" y="4782991"/>
                  <a:pt x="4592046" y="4779662"/>
                </a:cubicBezTo>
                <a:cubicBezTo>
                  <a:pt x="4610875" y="4767478"/>
                  <a:pt x="4641887" y="4761392"/>
                  <a:pt x="4660163" y="4761392"/>
                </a:cubicBezTo>
                <a:cubicBezTo>
                  <a:pt x="4685070" y="4754748"/>
                  <a:pt x="4691162" y="4761392"/>
                  <a:pt x="4685070" y="4742564"/>
                </a:cubicBezTo>
                <a:cubicBezTo>
                  <a:pt x="4685070" y="4717637"/>
                  <a:pt x="4691162" y="4686624"/>
                  <a:pt x="4691162" y="4686624"/>
                </a:cubicBezTo>
                <a:cubicBezTo>
                  <a:pt x="4691162" y="4686624"/>
                  <a:pt x="4716083" y="4674427"/>
                  <a:pt x="4728820" y="4686624"/>
                </a:cubicBezTo>
                <a:cubicBezTo>
                  <a:pt x="4741003" y="4698808"/>
                  <a:pt x="4753740" y="4692710"/>
                  <a:pt x="4753740" y="4680525"/>
                </a:cubicBezTo>
                <a:cubicBezTo>
                  <a:pt x="4753740" y="4661697"/>
                  <a:pt x="4772015" y="4674427"/>
                  <a:pt x="4784186" y="4661697"/>
                </a:cubicBezTo>
                <a:cubicBezTo>
                  <a:pt x="4790831" y="4649513"/>
                  <a:pt x="4803015" y="4643414"/>
                  <a:pt x="4815198" y="4649513"/>
                </a:cubicBezTo>
                <a:cubicBezTo>
                  <a:pt x="4827935" y="4649513"/>
                  <a:pt x="4840119" y="4649513"/>
                  <a:pt x="4840119" y="4630672"/>
                </a:cubicBezTo>
                <a:cubicBezTo>
                  <a:pt x="4840119" y="4612401"/>
                  <a:pt x="4834027" y="4574732"/>
                  <a:pt x="4834027" y="4574732"/>
                </a:cubicBezTo>
                <a:cubicBezTo>
                  <a:pt x="4834027" y="4574732"/>
                  <a:pt x="4815198" y="4556461"/>
                  <a:pt x="4803015" y="4543719"/>
                </a:cubicBezTo>
                <a:cubicBezTo>
                  <a:pt x="4799969" y="4540676"/>
                  <a:pt x="4799969" y="4536105"/>
                  <a:pt x="4799969" y="4529942"/>
                </a:cubicBezTo>
                <a:close/>
                <a:moveTo>
                  <a:pt x="5687621" y="4502575"/>
                </a:moveTo>
                <a:lnTo>
                  <a:pt x="5686872" y="4502645"/>
                </a:lnTo>
                <a:cubicBezTo>
                  <a:pt x="5660560" y="4513958"/>
                  <a:pt x="5621018" y="4548620"/>
                  <a:pt x="5602337" y="4562733"/>
                </a:cubicBezTo>
                <a:lnTo>
                  <a:pt x="5575405" y="4579514"/>
                </a:lnTo>
                <a:lnTo>
                  <a:pt x="5575720" y="4579547"/>
                </a:lnTo>
                <a:cubicBezTo>
                  <a:pt x="5584244" y="4577958"/>
                  <a:pt x="5593531" y="4571737"/>
                  <a:pt x="5602955" y="4562614"/>
                </a:cubicBezTo>
                <a:cubicBezTo>
                  <a:pt x="5615431" y="4553211"/>
                  <a:pt x="5637191" y="4534684"/>
                  <a:pt x="5658119" y="4520029"/>
                </a:cubicBezTo>
                <a:close/>
                <a:moveTo>
                  <a:pt x="5707511" y="4500740"/>
                </a:moveTo>
                <a:lnTo>
                  <a:pt x="5690243" y="4502333"/>
                </a:lnTo>
                <a:lnTo>
                  <a:pt x="5707515" y="4500744"/>
                </a:lnTo>
                <a:close/>
                <a:moveTo>
                  <a:pt x="6310561" y="4500459"/>
                </a:moveTo>
                <a:lnTo>
                  <a:pt x="6309794" y="4500740"/>
                </a:lnTo>
                <a:cubicBezTo>
                  <a:pt x="6303145" y="4500740"/>
                  <a:pt x="6321971" y="4556646"/>
                  <a:pt x="6334148" y="4562733"/>
                </a:cubicBezTo>
                <a:cubicBezTo>
                  <a:pt x="6346879" y="4568820"/>
                  <a:pt x="6352974" y="4605908"/>
                  <a:pt x="6352974" y="4605908"/>
                </a:cubicBezTo>
                <a:cubicBezTo>
                  <a:pt x="6352974" y="4605908"/>
                  <a:pt x="6303145" y="4624725"/>
                  <a:pt x="6284885" y="4630812"/>
                </a:cubicBezTo>
                <a:cubicBezTo>
                  <a:pt x="6272154" y="4630812"/>
                  <a:pt x="6290968" y="4655716"/>
                  <a:pt x="6303145" y="4661803"/>
                </a:cubicBezTo>
                <a:cubicBezTo>
                  <a:pt x="6321971" y="4661803"/>
                  <a:pt x="6309794" y="4680620"/>
                  <a:pt x="6284885" y="4692805"/>
                </a:cubicBezTo>
                <a:lnTo>
                  <a:pt x="6271637" y="4698173"/>
                </a:lnTo>
                <a:lnTo>
                  <a:pt x="6273668" y="4698269"/>
                </a:lnTo>
                <a:cubicBezTo>
                  <a:pt x="6277896" y="4697672"/>
                  <a:pt x="6282227" y="4696080"/>
                  <a:pt x="6286940" y="4692896"/>
                </a:cubicBezTo>
                <a:cubicBezTo>
                  <a:pt x="6311892" y="4680714"/>
                  <a:pt x="6324089" y="4661887"/>
                  <a:pt x="6305238" y="4661887"/>
                </a:cubicBezTo>
                <a:cubicBezTo>
                  <a:pt x="6293041" y="4655796"/>
                  <a:pt x="6274190" y="4630878"/>
                  <a:pt x="6286940" y="4630878"/>
                </a:cubicBezTo>
                <a:cubicBezTo>
                  <a:pt x="6300663" y="4626306"/>
                  <a:pt x="6332163" y="4614576"/>
                  <a:pt x="6347054" y="4608996"/>
                </a:cubicBezTo>
                <a:lnTo>
                  <a:pt x="6354425" y="4606228"/>
                </a:lnTo>
                <a:lnTo>
                  <a:pt x="6353747" y="4605519"/>
                </a:lnTo>
                <a:cubicBezTo>
                  <a:pt x="6353747" y="4605519"/>
                  <a:pt x="6347662" y="4568415"/>
                  <a:pt x="6334933" y="4562319"/>
                </a:cubicBezTo>
                <a:cubicBezTo>
                  <a:pt x="6325793" y="4557747"/>
                  <a:pt x="6312925" y="4525139"/>
                  <a:pt x="6309865" y="4509121"/>
                </a:cubicBezTo>
                <a:close/>
                <a:moveTo>
                  <a:pt x="4835491" y="4473595"/>
                </a:moveTo>
                <a:lnTo>
                  <a:pt x="4834448" y="4474368"/>
                </a:lnTo>
                <a:lnTo>
                  <a:pt x="4852856" y="4488337"/>
                </a:lnTo>
                <a:cubicBezTo>
                  <a:pt x="4865039" y="4512706"/>
                  <a:pt x="4883868" y="4488337"/>
                  <a:pt x="4889960" y="4500522"/>
                </a:cubicBezTo>
                <a:cubicBezTo>
                  <a:pt x="4896052" y="4512706"/>
                  <a:pt x="4920959" y="4512706"/>
                  <a:pt x="4927051" y="4531534"/>
                </a:cubicBezTo>
                <a:cubicBezTo>
                  <a:pt x="4933419" y="4540676"/>
                  <a:pt x="4945880" y="4543722"/>
                  <a:pt x="4957509" y="4541437"/>
                </a:cubicBezTo>
                <a:lnTo>
                  <a:pt x="4958798" y="4540845"/>
                </a:lnTo>
                <a:lnTo>
                  <a:pt x="4941821" y="4540188"/>
                </a:lnTo>
                <a:cubicBezTo>
                  <a:pt x="4936444" y="4538569"/>
                  <a:pt x="4931726" y="4535521"/>
                  <a:pt x="4928534" y="4530949"/>
                </a:cubicBezTo>
                <a:cubicBezTo>
                  <a:pt x="4922427" y="4512107"/>
                  <a:pt x="4897449" y="4512107"/>
                  <a:pt x="4891343" y="4499916"/>
                </a:cubicBezTo>
                <a:cubicBezTo>
                  <a:pt x="4885238" y="4487727"/>
                  <a:pt x="4866365" y="4512107"/>
                  <a:pt x="4854154" y="4487727"/>
                </a:cubicBezTo>
                <a:cubicBezTo>
                  <a:pt x="4851102" y="4478306"/>
                  <a:pt x="4843332" y="4473595"/>
                  <a:pt x="4835491" y="4473595"/>
                </a:cubicBezTo>
                <a:close/>
                <a:moveTo>
                  <a:pt x="4512810" y="4473465"/>
                </a:moveTo>
                <a:lnTo>
                  <a:pt x="4512763" y="4473582"/>
                </a:lnTo>
                <a:cubicBezTo>
                  <a:pt x="4513075" y="4475970"/>
                  <a:pt x="4514667" y="4478635"/>
                  <a:pt x="4517851" y="4481681"/>
                </a:cubicBezTo>
                <a:lnTo>
                  <a:pt x="4526915" y="4501878"/>
                </a:lnTo>
                <a:lnTo>
                  <a:pt x="4526942" y="4501790"/>
                </a:lnTo>
                <a:cubicBezTo>
                  <a:pt x="4526942" y="4492512"/>
                  <a:pt x="4523899" y="4484757"/>
                  <a:pt x="4517812" y="4481434"/>
                </a:cubicBezTo>
                <a:close/>
                <a:moveTo>
                  <a:pt x="10318695" y="4426006"/>
                </a:moveTo>
                <a:lnTo>
                  <a:pt x="10318209" y="4426125"/>
                </a:lnTo>
                <a:cubicBezTo>
                  <a:pt x="10318209" y="4426125"/>
                  <a:pt x="10318209" y="4426125"/>
                  <a:pt x="10318209" y="4488792"/>
                </a:cubicBezTo>
                <a:cubicBezTo>
                  <a:pt x="10318209" y="4488792"/>
                  <a:pt x="10318209" y="4488792"/>
                  <a:pt x="10417289" y="4488792"/>
                </a:cubicBezTo>
                <a:cubicBezTo>
                  <a:pt x="10417289" y="4488792"/>
                  <a:pt x="10417289" y="4488792"/>
                  <a:pt x="10417289" y="4501893"/>
                </a:cubicBezTo>
                <a:lnTo>
                  <a:pt x="10417289" y="4518958"/>
                </a:lnTo>
                <a:lnTo>
                  <a:pt x="10417707" y="4518917"/>
                </a:lnTo>
                <a:cubicBezTo>
                  <a:pt x="10417707" y="4518917"/>
                  <a:pt x="10417707" y="4518917"/>
                  <a:pt x="10417707" y="4487891"/>
                </a:cubicBezTo>
                <a:cubicBezTo>
                  <a:pt x="10417707" y="4487891"/>
                  <a:pt x="10417707" y="4487891"/>
                  <a:pt x="10318695" y="4487891"/>
                </a:cubicBezTo>
                <a:cubicBezTo>
                  <a:pt x="10318695" y="4487891"/>
                  <a:pt x="10318695" y="4487891"/>
                  <a:pt x="10318695" y="4461475"/>
                </a:cubicBezTo>
                <a:close/>
                <a:moveTo>
                  <a:pt x="3352561" y="4425239"/>
                </a:moveTo>
                <a:cubicBezTo>
                  <a:pt x="3364690" y="4425239"/>
                  <a:pt x="3376819" y="4431257"/>
                  <a:pt x="3383434" y="4437821"/>
                </a:cubicBezTo>
                <a:cubicBezTo>
                  <a:pt x="3389498" y="4449856"/>
                  <a:pt x="3395563" y="4462439"/>
                  <a:pt x="3389498" y="4474474"/>
                </a:cubicBezTo>
                <a:lnTo>
                  <a:pt x="3376055" y="4487814"/>
                </a:lnTo>
                <a:lnTo>
                  <a:pt x="3394899" y="4481410"/>
                </a:lnTo>
                <a:cubicBezTo>
                  <a:pt x="3401017" y="4481410"/>
                  <a:pt x="3401017" y="4481410"/>
                  <a:pt x="3401017" y="4481410"/>
                </a:cubicBezTo>
                <a:cubicBezTo>
                  <a:pt x="3407691" y="4481410"/>
                  <a:pt x="3413808" y="4488085"/>
                  <a:pt x="3419927" y="4494205"/>
                </a:cubicBezTo>
                <a:cubicBezTo>
                  <a:pt x="3432718" y="4506444"/>
                  <a:pt x="3438836" y="4531478"/>
                  <a:pt x="3432718" y="4543718"/>
                </a:cubicBezTo>
                <a:cubicBezTo>
                  <a:pt x="3432718" y="4549838"/>
                  <a:pt x="3438836" y="4549838"/>
                  <a:pt x="3438836" y="4556514"/>
                </a:cubicBezTo>
                <a:cubicBezTo>
                  <a:pt x="3444953" y="4556514"/>
                  <a:pt x="3444953" y="4562633"/>
                  <a:pt x="3444953" y="4562633"/>
                </a:cubicBezTo>
                <a:cubicBezTo>
                  <a:pt x="3451072" y="4562633"/>
                  <a:pt x="3451072" y="4562633"/>
                  <a:pt x="3451072" y="4562633"/>
                </a:cubicBezTo>
                <a:cubicBezTo>
                  <a:pt x="3463863" y="4562633"/>
                  <a:pt x="3469981" y="4568753"/>
                  <a:pt x="3476099" y="4574872"/>
                </a:cubicBezTo>
                <a:cubicBezTo>
                  <a:pt x="3482217" y="4580992"/>
                  <a:pt x="3488334" y="4580992"/>
                  <a:pt x="3488334" y="4587668"/>
                </a:cubicBezTo>
                <a:cubicBezTo>
                  <a:pt x="3488334" y="4599907"/>
                  <a:pt x="3482217" y="4606026"/>
                  <a:pt x="3457189" y="4624941"/>
                </a:cubicBezTo>
                <a:lnTo>
                  <a:pt x="3451072" y="4624941"/>
                </a:lnTo>
                <a:cubicBezTo>
                  <a:pt x="3438836" y="4624941"/>
                  <a:pt x="3432718" y="4612702"/>
                  <a:pt x="3432718" y="4606026"/>
                </a:cubicBezTo>
                <a:cubicBezTo>
                  <a:pt x="3426044" y="4606026"/>
                  <a:pt x="3419927" y="4606026"/>
                  <a:pt x="3413808" y="4599907"/>
                </a:cubicBezTo>
                <a:cubicBezTo>
                  <a:pt x="3407691" y="4587668"/>
                  <a:pt x="3407691" y="4574872"/>
                  <a:pt x="3407691" y="4568753"/>
                </a:cubicBezTo>
                <a:lnTo>
                  <a:pt x="3394899" y="4556514"/>
                </a:lnTo>
                <a:cubicBezTo>
                  <a:pt x="3388781" y="4556514"/>
                  <a:pt x="3388781" y="4562633"/>
                  <a:pt x="3382663" y="4562633"/>
                </a:cubicBezTo>
                <a:cubicBezTo>
                  <a:pt x="3363753" y="4562633"/>
                  <a:pt x="3351518" y="4549838"/>
                  <a:pt x="3344845" y="4525359"/>
                </a:cubicBezTo>
                <a:cubicBezTo>
                  <a:pt x="3344845" y="4519239"/>
                  <a:pt x="3344845" y="4512563"/>
                  <a:pt x="3351518" y="4500324"/>
                </a:cubicBezTo>
                <a:lnTo>
                  <a:pt x="3365143" y="4493073"/>
                </a:lnTo>
                <a:lnTo>
                  <a:pt x="3364690" y="4493073"/>
                </a:lnTo>
                <a:cubicBezTo>
                  <a:pt x="3352561" y="4493073"/>
                  <a:pt x="3339881" y="4474474"/>
                  <a:pt x="3333817" y="4462439"/>
                </a:cubicBezTo>
                <a:cubicBezTo>
                  <a:pt x="3327753" y="4449856"/>
                  <a:pt x="3327753" y="4443839"/>
                  <a:pt x="3333817" y="4431257"/>
                </a:cubicBezTo>
                <a:cubicBezTo>
                  <a:pt x="3339881" y="4425239"/>
                  <a:pt x="3352561" y="4425239"/>
                  <a:pt x="3352561" y="4425239"/>
                </a:cubicBezTo>
                <a:close/>
                <a:moveTo>
                  <a:pt x="6646349" y="4413028"/>
                </a:moveTo>
                <a:cubicBezTo>
                  <a:pt x="6646349" y="4413028"/>
                  <a:pt x="6658582" y="4419144"/>
                  <a:pt x="6664698" y="4425263"/>
                </a:cubicBezTo>
                <a:cubicBezTo>
                  <a:pt x="6664698" y="4431381"/>
                  <a:pt x="6664698" y="4431381"/>
                  <a:pt x="6664698" y="4431381"/>
                </a:cubicBezTo>
                <a:cubicBezTo>
                  <a:pt x="6677488" y="4463085"/>
                  <a:pt x="6689721" y="4475321"/>
                  <a:pt x="6701955" y="4475321"/>
                </a:cubicBezTo>
                <a:cubicBezTo>
                  <a:pt x="6733651" y="4481439"/>
                  <a:pt x="6770908" y="4512586"/>
                  <a:pt x="6764790" y="4543732"/>
                </a:cubicBezTo>
                <a:cubicBezTo>
                  <a:pt x="6764790" y="4549851"/>
                  <a:pt x="6758118" y="4556524"/>
                  <a:pt x="6758118" y="4568761"/>
                </a:cubicBezTo>
                <a:cubicBezTo>
                  <a:pt x="6752001" y="4587670"/>
                  <a:pt x="6745885" y="4618817"/>
                  <a:pt x="6758118" y="4624935"/>
                </a:cubicBezTo>
                <a:cubicBezTo>
                  <a:pt x="6777024" y="4643845"/>
                  <a:pt x="6777024" y="4656082"/>
                  <a:pt x="6777024" y="4662200"/>
                </a:cubicBezTo>
                <a:cubicBezTo>
                  <a:pt x="6770908" y="4668318"/>
                  <a:pt x="6764790" y="4681110"/>
                  <a:pt x="6752001" y="4681110"/>
                </a:cubicBezTo>
                <a:cubicBezTo>
                  <a:pt x="6745885" y="4681110"/>
                  <a:pt x="6733651" y="4674992"/>
                  <a:pt x="6726978" y="4668318"/>
                </a:cubicBezTo>
                <a:cubicBezTo>
                  <a:pt x="6714744" y="4649963"/>
                  <a:pt x="6701955" y="4612699"/>
                  <a:pt x="6714744" y="4580997"/>
                </a:cubicBezTo>
                <a:cubicBezTo>
                  <a:pt x="6720862" y="4549851"/>
                  <a:pt x="6714744" y="4543732"/>
                  <a:pt x="6695839" y="4531496"/>
                </a:cubicBezTo>
                <a:cubicBezTo>
                  <a:pt x="6664698" y="4512586"/>
                  <a:pt x="6646349" y="4500349"/>
                  <a:pt x="6633559" y="4475321"/>
                </a:cubicBezTo>
                <a:cubicBezTo>
                  <a:pt x="6621326" y="4450291"/>
                  <a:pt x="6627442" y="4431381"/>
                  <a:pt x="6627442" y="4425263"/>
                </a:cubicBezTo>
                <a:cubicBezTo>
                  <a:pt x="6633559" y="4419144"/>
                  <a:pt x="6639676" y="4413028"/>
                  <a:pt x="6646349" y="4413028"/>
                </a:cubicBezTo>
                <a:close/>
                <a:moveTo>
                  <a:pt x="3650030" y="4408144"/>
                </a:moveTo>
                <a:cubicBezTo>
                  <a:pt x="3650030" y="4408144"/>
                  <a:pt x="3655998" y="4408144"/>
                  <a:pt x="3661966" y="4408144"/>
                </a:cubicBezTo>
                <a:cubicBezTo>
                  <a:pt x="3667934" y="4414325"/>
                  <a:pt x="3667934" y="4414325"/>
                  <a:pt x="3667934" y="4420506"/>
                </a:cubicBezTo>
                <a:cubicBezTo>
                  <a:pt x="3673902" y="4439612"/>
                  <a:pt x="3667934" y="4451974"/>
                  <a:pt x="3661966" y="4464898"/>
                </a:cubicBezTo>
                <a:cubicBezTo>
                  <a:pt x="3661966" y="4464898"/>
                  <a:pt x="3655998" y="4471079"/>
                  <a:pt x="3650030" y="4471079"/>
                </a:cubicBezTo>
                <a:cubicBezTo>
                  <a:pt x="3643519" y="4471079"/>
                  <a:pt x="3637551" y="4458155"/>
                  <a:pt x="3625615" y="4445793"/>
                </a:cubicBezTo>
                <a:cubicBezTo>
                  <a:pt x="3625615" y="4432868"/>
                  <a:pt x="3625615" y="4426687"/>
                  <a:pt x="3625615" y="4420506"/>
                </a:cubicBezTo>
                <a:cubicBezTo>
                  <a:pt x="3631583" y="4408144"/>
                  <a:pt x="3637551" y="4408144"/>
                  <a:pt x="3650030" y="4408144"/>
                </a:cubicBezTo>
                <a:close/>
                <a:moveTo>
                  <a:pt x="5151165" y="4373560"/>
                </a:moveTo>
                <a:cubicBezTo>
                  <a:pt x="5139657" y="4372148"/>
                  <a:pt x="5128052" y="4373374"/>
                  <a:pt x="5120609" y="4374581"/>
                </a:cubicBezTo>
                <a:lnTo>
                  <a:pt x="5115026" y="4375688"/>
                </a:lnTo>
                <a:lnTo>
                  <a:pt x="5115033" y="4375790"/>
                </a:lnTo>
                <a:cubicBezTo>
                  <a:pt x="5115033" y="4375790"/>
                  <a:pt x="5115033" y="4375790"/>
                  <a:pt x="5121695" y="4375790"/>
                </a:cubicBezTo>
                <a:lnTo>
                  <a:pt x="5121584" y="4376396"/>
                </a:lnTo>
                <a:lnTo>
                  <a:pt x="5148271" y="4375687"/>
                </a:lnTo>
                <a:cubicBezTo>
                  <a:pt x="5154084" y="4376069"/>
                  <a:pt x="5160105" y="4377023"/>
                  <a:pt x="5165850" y="4379023"/>
                </a:cubicBezTo>
                <a:lnTo>
                  <a:pt x="5180493" y="4387871"/>
                </a:lnTo>
                <a:lnTo>
                  <a:pt x="5167820" y="4377989"/>
                </a:lnTo>
                <a:cubicBezTo>
                  <a:pt x="5162648" y="4375632"/>
                  <a:pt x="5156919" y="4374266"/>
                  <a:pt x="5151165" y="4373560"/>
                </a:cubicBezTo>
                <a:close/>
                <a:moveTo>
                  <a:pt x="4657678" y="4334834"/>
                </a:moveTo>
                <a:lnTo>
                  <a:pt x="4657682" y="4334917"/>
                </a:lnTo>
                <a:lnTo>
                  <a:pt x="4666155" y="4345327"/>
                </a:lnTo>
                <a:lnTo>
                  <a:pt x="4666076" y="4345161"/>
                </a:lnTo>
                <a:close/>
                <a:moveTo>
                  <a:pt x="5312653" y="4308996"/>
                </a:moveTo>
                <a:lnTo>
                  <a:pt x="5311144" y="4357349"/>
                </a:lnTo>
                <a:cubicBezTo>
                  <a:pt x="5298971" y="4382276"/>
                  <a:pt x="5274078" y="4419391"/>
                  <a:pt x="5261357" y="4438225"/>
                </a:cubicBezTo>
                <a:cubicBezTo>
                  <a:pt x="5261357" y="4441272"/>
                  <a:pt x="5259834" y="4444319"/>
                  <a:pt x="5258311" y="4447366"/>
                </a:cubicBezTo>
                <a:lnTo>
                  <a:pt x="5256664" y="4452308"/>
                </a:lnTo>
                <a:lnTo>
                  <a:pt x="5257532" y="4450995"/>
                </a:lnTo>
                <a:cubicBezTo>
                  <a:pt x="5259816" y="4446359"/>
                  <a:pt x="5261340" y="4441791"/>
                  <a:pt x="5261340" y="4438748"/>
                </a:cubicBezTo>
                <a:cubicBezTo>
                  <a:pt x="5274071" y="4419931"/>
                  <a:pt x="5298980" y="4382842"/>
                  <a:pt x="5311157" y="4357938"/>
                </a:cubicBezTo>
                <a:cubicBezTo>
                  <a:pt x="5314204" y="4342442"/>
                  <a:pt x="5314204" y="4325423"/>
                  <a:pt x="5312682" y="4309164"/>
                </a:cubicBezTo>
                <a:close/>
                <a:moveTo>
                  <a:pt x="4846005" y="4267679"/>
                </a:moveTo>
                <a:lnTo>
                  <a:pt x="4845204" y="4267700"/>
                </a:lnTo>
                <a:cubicBezTo>
                  <a:pt x="4841764" y="4268081"/>
                  <a:pt x="4839793" y="4268843"/>
                  <a:pt x="4839793" y="4270366"/>
                </a:cubicBezTo>
                <a:cubicBezTo>
                  <a:pt x="4833701" y="4276460"/>
                  <a:pt x="4839793" y="4326315"/>
                  <a:pt x="4821539" y="4339067"/>
                </a:cubicBezTo>
                <a:cubicBezTo>
                  <a:pt x="4802727" y="4345161"/>
                  <a:pt x="4802727" y="4388370"/>
                  <a:pt x="4790554" y="4401110"/>
                </a:cubicBezTo>
                <a:cubicBezTo>
                  <a:pt x="4771741" y="4419391"/>
                  <a:pt x="4777833" y="4456507"/>
                  <a:pt x="4790554" y="4481434"/>
                </a:cubicBezTo>
                <a:lnTo>
                  <a:pt x="4797648" y="4498832"/>
                </a:lnTo>
                <a:lnTo>
                  <a:pt x="4797332" y="4493752"/>
                </a:lnTo>
                <a:cubicBezTo>
                  <a:pt x="4796568" y="4489111"/>
                  <a:pt x="4795041" y="4484402"/>
                  <a:pt x="4791988" y="4481077"/>
                </a:cubicBezTo>
                <a:cubicBezTo>
                  <a:pt x="4779221" y="4456140"/>
                  <a:pt x="4773117" y="4419012"/>
                  <a:pt x="4791988" y="4400726"/>
                </a:cubicBezTo>
                <a:cubicBezTo>
                  <a:pt x="4804199" y="4387981"/>
                  <a:pt x="4804199" y="4344756"/>
                  <a:pt x="4823072" y="4338661"/>
                </a:cubicBezTo>
                <a:cubicBezTo>
                  <a:pt x="4841387" y="4325917"/>
                  <a:pt x="4835283" y="4276044"/>
                  <a:pt x="4841387" y="4269947"/>
                </a:cubicBezTo>
                <a:close/>
                <a:moveTo>
                  <a:pt x="10591553" y="4259171"/>
                </a:moveTo>
                <a:cubicBezTo>
                  <a:pt x="10597609" y="4259171"/>
                  <a:pt x="10604215" y="4265340"/>
                  <a:pt x="10604215" y="4277677"/>
                </a:cubicBezTo>
                <a:cubicBezTo>
                  <a:pt x="10610271" y="4277677"/>
                  <a:pt x="10610271" y="4277677"/>
                  <a:pt x="10610271" y="4284407"/>
                </a:cubicBezTo>
                <a:cubicBezTo>
                  <a:pt x="10610271" y="4290576"/>
                  <a:pt x="10610271" y="4290576"/>
                  <a:pt x="10616327" y="4296744"/>
                </a:cubicBezTo>
                <a:cubicBezTo>
                  <a:pt x="10622383" y="4309082"/>
                  <a:pt x="10622383" y="4315812"/>
                  <a:pt x="10622383" y="4321980"/>
                </a:cubicBezTo>
                <a:cubicBezTo>
                  <a:pt x="10616327" y="4328149"/>
                  <a:pt x="10610271" y="4334318"/>
                  <a:pt x="10597609" y="4334318"/>
                </a:cubicBezTo>
                <a:cubicBezTo>
                  <a:pt x="10585497" y="4334318"/>
                  <a:pt x="10572835" y="4321980"/>
                  <a:pt x="10566779" y="4302913"/>
                </a:cubicBezTo>
                <a:cubicBezTo>
                  <a:pt x="10566779" y="4290576"/>
                  <a:pt x="10566779" y="4277677"/>
                  <a:pt x="10572835" y="4271508"/>
                </a:cubicBezTo>
                <a:cubicBezTo>
                  <a:pt x="10579441" y="4265340"/>
                  <a:pt x="10585497" y="4259171"/>
                  <a:pt x="10591553" y="4259171"/>
                </a:cubicBezTo>
                <a:close/>
                <a:moveTo>
                  <a:pt x="10477777" y="4250125"/>
                </a:moveTo>
                <a:cubicBezTo>
                  <a:pt x="10482477" y="4252449"/>
                  <a:pt x="10485655" y="4257099"/>
                  <a:pt x="10485655" y="4263117"/>
                </a:cubicBezTo>
                <a:cubicBezTo>
                  <a:pt x="10485655" y="4269134"/>
                  <a:pt x="10485655" y="4275152"/>
                  <a:pt x="10472941" y="4287734"/>
                </a:cubicBezTo>
                <a:cubicBezTo>
                  <a:pt x="10466859" y="4293752"/>
                  <a:pt x="10423189" y="4312351"/>
                  <a:pt x="10386153" y="4312351"/>
                </a:cubicBezTo>
                <a:lnTo>
                  <a:pt x="10380071" y="4312351"/>
                </a:lnTo>
                <a:cubicBezTo>
                  <a:pt x="10373991" y="4312351"/>
                  <a:pt x="10367909" y="4312351"/>
                  <a:pt x="10361829" y="4312351"/>
                </a:cubicBezTo>
                <a:cubicBezTo>
                  <a:pt x="10355197" y="4312351"/>
                  <a:pt x="10349115" y="4312351"/>
                  <a:pt x="10336953" y="4312351"/>
                </a:cubicBezTo>
                <a:cubicBezTo>
                  <a:pt x="10330873" y="4312351"/>
                  <a:pt x="10324241" y="4312351"/>
                  <a:pt x="10318159" y="4312351"/>
                </a:cubicBezTo>
                <a:cubicBezTo>
                  <a:pt x="10299363" y="4312351"/>
                  <a:pt x="10293283" y="4312351"/>
                  <a:pt x="10287203" y="4305787"/>
                </a:cubicBezTo>
                <a:cubicBezTo>
                  <a:pt x="10281123" y="4299769"/>
                  <a:pt x="10281123" y="4293752"/>
                  <a:pt x="10281123" y="4293752"/>
                </a:cubicBezTo>
                <a:cubicBezTo>
                  <a:pt x="10287203" y="4275152"/>
                  <a:pt x="10312079" y="4275152"/>
                  <a:pt x="10349115" y="4275152"/>
                </a:cubicBezTo>
                <a:cubicBezTo>
                  <a:pt x="10355197" y="4275152"/>
                  <a:pt x="10367909" y="4269134"/>
                  <a:pt x="10373991" y="4269134"/>
                </a:cubicBezTo>
                <a:cubicBezTo>
                  <a:pt x="10392785" y="4269134"/>
                  <a:pt x="10417109" y="4263117"/>
                  <a:pt x="10435905" y="4257099"/>
                </a:cubicBezTo>
                <a:cubicBezTo>
                  <a:pt x="10448063" y="4251082"/>
                  <a:pt x="10460779" y="4251082"/>
                  <a:pt x="10460779" y="4251082"/>
                </a:cubicBezTo>
                <a:cubicBezTo>
                  <a:pt x="10466861" y="4247800"/>
                  <a:pt x="10473079" y="4247800"/>
                  <a:pt x="10477777" y="4250125"/>
                </a:cubicBezTo>
                <a:close/>
                <a:moveTo>
                  <a:pt x="6323131" y="4233781"/>
                </a:moveTo>
                <a:lnTo>
                  <a:pt x="6322394" y="4234497"/>
                </a:lnTo>
                <a:lnTo>
                  <a:pt x="6335191" y="4250979"/>
                </a:lnTo>
                <a:cubicBezTo>
                  <a:pt x="6340658" y="4255685"/>
                  <a:pt x="6346885" y="4258868"/>
                  <a:pt x="6352974" y="4258868"/>
                </a:cubicBezTo>
                <a:cubicBezTo>
                  <a:pt x="6371233" y="4264955"/>
                  <a:pt x="6383965" y="4264955"/>
                  <a:pt x="6390059" y="4277128"/>
                </a:cubicBezTo>
                <a:cubicBezTo>
                  <a:pt x="6396154" y="4295945"/>
                  <a:pt x="6383965" y="4339677"/>
                  <a:pt x="6359056" y="4357938"/>
                </a:cubicBezTo>
                <a:cubicBezTo>
                  <a:pt x="6334148" y="4370668"/>
                  <a:pt x="6334148" y="4432104"/>
                  <a:pt x="6352974" y="4432104"/>
                </a:cubicBezTo>
                <a:cubicBezTo>
                  <a:pt x="6365151" y="4432104"/>
                  <a:pt x="6359056" y="4450921"/>
                  <a:pt x="6359056" y="4469749"/>
                </a:cubicBezTo>
                <a:lnTo>
                  <a:pt x="6353083" y="4481650"/>
                </a:lnTo>
                <a:lnTo>
                  <a:pt x="6353848" y="4481196"/>
                </a:lnTo>
                <a:cubicBezTo>
                  <a:pt x="6357515" y="4477881"/>
                  <a:pt x="6359833" y="4473969"/>
                  <a:pt x="6359833" y="4469260"/>
                </a:cubicBezTo>
                <a:cubicBezTo>
                  <a:pt x="6359833" y="4450427"/>
                  <a:pt x="6365934" y="4431593"/>
                  <a:pt x="6353747" y="4431593"/>
                </a:cubicBezTo>
                <a:cubicBezTo>
                  <a:pt x="6334933" y="4431593"/>
                  <a:pt x="6334933" y="4370106"/>
                  <a:pt x="6359833" y="4357368"/>
                </a:cubicBezTo>
                <a:cubicBezTo>
                  <a:pt x="6384749" y="4339081"/>
                  <a:pt x="6396936" y="4295318"/>
                  <a:pt x="6390850" y="4276484"/>
                </a:cubicBezTo>
                <a:cubicBezTo>
                  <a:pt x="6384749" y="4264310"/>
                  <a:pt x="6372020" y="4264310"/>
                  <a:pt x="6353747" y="4258214"/>
                </a:cubicBezTo>
                <a:cubicBezTo>
                  <a:pt x="6347662" y="4258214"/>
                  <a:pt x="6341433" y="4255030"/>
                  <a:pt x="6335965" y="4250321"/>
                </a:cubicBezTo>
                <a:close/>
                <a:moveTo>
                  <a:pt x="6306195" y="4230658"/>
                </a:moveTo>
                <a:lnTo>
                  <a:pt x="6308963" y="4233192"/>
                </a:lnTo>
                <a:cubicBezTo>
                  <a:pt x="6309794" y="4233953"/>
                  <a:pt x="6309794" y="4233953"/>
                  <a:pt x="6309794" y="4233953"/>
                </a:cubicBezTo>
                <a:lnTo>
                  <a:pt x="6311661" y="4233953"/>
                </a:lnTo>
                <a:close/>
                <a:moveTo>
                  <a:pt x="4610757" y="4221063"/>
                </a:moveTo>
                <a:cubicBezTo>
                  <a:pt x="4598025" y="4227157"/>
                  <a:pt x="4579772" y="4264272"/>
                  <a:pt x="4585853" y="4276460"/>
                </a:cubicBezTo>
                <a:cubicBezTo>
                  <a:pt x="4591944" y="4289200"/>
                  <a:pt x="4598025" y="4301387"/>
                  <a:pt x="4573691" y="4307481"/>
                </a:cubicBezTo>
                <a:cubicBezTo>
                  <a:pt x="4554878" y="4307481"/>
                  <a:pt x="4560959" y="4339067"/>
                  <a:pt x="4536066" y="4339067"/>
                </a:cubicBezTo>
                <a:lnTo>
                  <a:pt x="4513368" y="4339690"/>
                </a:lnTo>
                <a:lnTo>
                  <a:pt x="4501006" y="4339876"/>
                </a:lnTo>
                <a:lnTo>
                  <a:pt x="4472582" y="4336258"/>
                </a:lnTo>
                <a:lnTo>
                  <a:pt x="4468077" y="4326450"/>
                </a:lnTo>
                <a:lnTo>
                  <a:pt x="4468010" y="4326604"/>
                </a:lnTo>
                <a:cubicBezTo>
                  <a:pt x="4464964" y="4336018"/>
                  <a:pt x="4475763" y="4339204"/>
                  <a:pt x="4490439" y="4340036"/>
                </a:cubicBezTo>
                <a:lnTo>
                  <a:pt x="4501006" y="4339876"/>
                </a:lnTo>
                <a:lnTo>
                  <a:pt x="4501992" y="4340002"/>
                </a:lnTo>
                <a:lnTo>
                  <a:pt x="4513368" y="4339690"/>
                </a:lnTo>
                <a:lnTo>
                  <a:pt x="4536126" y="4339346"/>
                </a:lnTo>
                <a:cubicBezTo>
                  <a:pt x="4561034" y="4339346"/>
                  <a:pt x="4554942" y="4307775"/>
                  <a:pt x="4573771" y="4307775"/>
                </a:cubicBezTo>
                <a:cubicBezTo>
                  <a:pt x="4598138" y="4301677"/>
                  <a:pt x="4592046" y="4289492"/>
                  <a:pt x="4585955" y="4276750"/>
                </a:cubicBezTo>
                <a:cubicBezTo>
                  <a:pt x="4579863" y="4264565"/>
                  <a:pt x="4598138" y="4227454"/>
                  <a:pt x="4610875" y="4221368"/>
                </a:cubicBezTo>
                <a:cubicBezTo>
                  <a:pt x="4620012" y="4221368"/>
                  <a:pt x="4627765" y="4222890"/>
                  <a:pt x="4634757" y="4226696"/>
                </a:cubicBezTo>
                <a:lnTo>
                  <a:pt x="4654048" y="4245714"/>
                </a:lnTo>
                <a:lnTo>
                  <a:pt x="4653904" y="4245439"/>
                </a:lnTo>
                <a:cubicBezTo>
                  <a:pt x="4641731" y="4227157"/>
                  <a:pt x="4629010" y="4221063"/>
                  <a:pt x="4610757" y="4221063"/>
                </a:cubicBezTo>
                <a:close/>
                <a:moveTo>
                  <a:pt x="4945249" y="4213032"/>
                </a:moveTo>
                <a:cubicBezTo>
                  <a:pt x="4934391" y="4214556"/>
                  <a:pt x="4926645" y="4220788"/>
                  <a:pt x="4926645" y="4233251"/>
                </a:cubicBezTo>
                <a:cubicBezTo>
                  <a:pt x="4926645" y="4242599"/>
                  <a:pt x="4926645" y="4248441"/>
                  <a:pt x="4925362" y="4252414"/>
                </a:cubicBezTo>
                <a:lnTo>
                  <a:pt x="4919156" y="4257903"/>
                </a:lnTo>
                <a:lnTo>
                  <a:pt x="4904790" y="4263583"/>
                </a:lnTo>
                <a:lnTo>
                  <a:pt x="4903723" y="4263880"/>
                </a:lnTo>
                <a:lnTo>
                  <a:pt x="4904109" y="4263852"/>
                </a:lnTo>
                <a:lnTo>
                  <a:pt x="4904790" y="4263583"/>
                </a:lnTo>
                <a:lnTo>
                  <a:pt x="4916379" y="4260360"/>
                </a:lnTo>
                <a:lnTo>
                  <a:pt x="4919156" y="4257903"/>
                </a:lnTo>
                <a:lnTo>
                  <a:pt x="4925481" y="4255403"/>
                </a:lnTo>
                <a:cubicBezTo>
                  <a:pt x="4928534" y="4251524"/>
                  <a:pt x="4928534" y="4245290"/>
                  <a:pt x="4928534" y="4232822"/>
                </a:cubicBezTo>
                <a:cubicBezTo>
                  <a:pt x="4928534" y="4226588"/>
                  <a:pt x="4930477" y="4221912"/>
                  <a:pt x="4933781" y="4218604"/>
                </a:cubicBezTo>
                <a:lnTo>
                  <a:pt x="4945905" y="4213174"/>
                </a:lnTo>
                <a:close/>
                <a:moveTo>
                  <a:pt x="5333015" y="4194817"/>
                </a:moveTo>
                <a:lnTo>
                  <a:pt x="5329956" y="4208324"/>
                </a:lnTo>
                <a:cubicBezTo>
                  <a:pt x="5325186" y="4217672"/>
                  <a:pt x="5319636" y="4224371"/>
                  <a:pt x="5314883" y="4230408"/>
                </a:cubicBezTo>
                <a:lnTo>
                  <a:pt x="5314069" y="4231841"/>
                </a:lnTo>
                <a:lnTo>
                  <a:pt x="5310469" y="4236998"/>
                </a:lnTo>
                <a:lnTo>
                  <a:pt x="5306807" y="4244624"/>
                </a:lnTo>
                <a:lnTo>
                  <a:pt x="5304594" y="4248520"/>
                </a:lnTo>
                <a:lnTo>
                  <a:pt x="5304614" y="4249192"/>
                </a:lnTo>
                <a:lnTo>
                  <a:pt x="5306807" y="4244624"/>
                </a:lnTo>
                <a:lnTo>
                  <a:pt x="5314069" y="4231841"/>
                </a:lnTo>
                <a:lnTo>
                  <a:pt x="5329983" y="4209049"/>
                </a:lnTo>
                <a:cubicBezTo>
                  <a:pt x="5333027" y="4204484"/>
                  <a:pt x="5333754" y="4199883"/>
                  <a:pt x="5333131" y="4195161"/>
                </a:cubicBezTo>
                <a:close/>
                <a:moveTo>
                  <a:pt x="6078963" y="4192803"/>
                </a:moveTo>
                <a:lnTo>
                  <a:pt x="6078708" y="4194332"/>
                </a:lnTo>
                <a:lnTo>
                  <a:pt x="6077257" y="4198848"/>
                </a:lnTo>
                <a:lnTo>
                  <a:pt x="6076527" y="4201382"/>
                </a:lnTo>
                <a:lnTo>
                  <a:pt x="6073971" y="4209049"/>
                </a:lnTo>
                <a:cubicBezTo>
                  <a:pt x="6070653" y="4215414"/>
                  <a:pt x="6070653" y="4220118"/>
                  <a:pt x="6072244" y="4223231"/>
                </a:cubicBezTo>
                <a:lnTo>
                  <a:pt x="6072423" y="4223337"/>
                </a:lnTo>
                <a:lnTo>
                  <a:pt x="6074047" y="4209995"/>
                </a:lnTo>
                <a:lnTo>
                  <a:pt x="6076527" y="4201382"/>
                </a:lnTo>
                <a:lnTo>
                  <a:pt x="6078537" y="4195353"/>
                </a:lnTo>
                <a:lnTo>
                  <a:pt x="6078708" y="4194332"/>
                </a:lnTo>
                <a:lnTo>
                  <a:pt x="6079183" y="4192852"/>
                </a:lnTo>
                <a:close/>
                <a:moveTo>
                  <a:pt x="4386549" y="4181259"/>
                </a:moveTo>
                <a:lnTo>
                  <a:pt x="4386477" y="4181493"/>
                </a:lnTo>
                <a:cubicBezTo>
                  <a:pt x="4384124" y="4196308"/>
                  <a:pt x="4384124" y="4218046"/>
                  <a:pt x="4387169" y="4245737"/>
                </a:cubicBezTo>
                <a:lnTo>
                  <a:pt x="4389507" y="4253826"/>
                </a:lnTo>
                <a:lnTo>
                  <a:pt x="4393747" y="4269527"/>
                </a:lnTo>
                <a:lnTo>
                  <a:pt x="4394492" y="4271071"/>
                </a:lnTo>
                <a:lnTo>
                  <a:pt x="4395580" y="4274833"/>
                </a:lnTo>
                <a:lnTo>
                  <a:pt x="4397244" y="4276767"/>
                </a:lnTo>
                <a:lnTo>
                  <a:pt x="4399111" y="4280629"/>
                </a:lnTo>
                <a:lnTo>
                  <a:pt x="4400830" y="4280932"/>
                </a:lnTo>
                <a:lnTo>
                  <a:pt x="4402122" y="4282433"/>
                </a:lnTo>
                <a:lnTo>
                  <a:pt x="4402916" y="4281300"/>
                </a:lnTo>
                <a:lnTo>
                  <a:pt x="4403598" y="4281420"/>
                </a:lnTo>
                <a:lnTo>
                  <a:pt x="4406821" y="4275722"/>
                </a:lnTo>
                <a:lnTo>
                  <a:pt x="4407417" y="4274871"/>
                </a:lnTo>
                <a:cubicBezTo>
                  <a:pt x="4409044" y="4270527"/>
                  <a:pt x="4410567" y="4264711"/>
                  <a:pt x="4412090" y="4258479"/>
                </a:cubicBezTo>
                <a:lnTo>
                  <a:pt x="4412132" y="4258196"/>
                </a:lnTo>
                <a:lnTo>
                  <a:pt x="4407472" y="4274572"/>
                </a:lnTo>
                <a:lnTo>
                  <a:pt x="4406821" y="4275722"/>
                </a:lnTo>
                <a:lnTo>
                  <a:pt x="4402916" y="4281300"/>
                </a:lnTo>
                <a:lnTo>
                  <a:pt x="4400830" y="4280932"/>
                </a:lnTo>
                <a:lnTo>
                  <a:pt x="4397244" y="4276767"/>
                </a:lnTo>
                <a:lnTo>
                  <a:pt x="4394492" y="4271071"/>
                </a:lnTo>
                <a:lnTo>
                  <a:pt x="4389507" y="4253826"/>
                </a:lnTo>
                <a:lnTo>
                  <a:pt x="4387243" y="4245439"/>
                </a:lnTo>
                <a:cubicBezTo>
                  <a:pt x="4385723" y="4231590"/>
                  <a:pt x="4384963" y="4219230"/>
                  <a:pt x="4384876" y="4208480"/>
                </a:cubicBezTo>
                <a:close/>
                <a:moveTo>
                  <a:pt x="4288218" y="4171209"/>
                </a:moveTo>
                <a:cubicBezTo>
                  <a:pt x="4282131" y="4171209"/>
                  <a:pt x="4277428" y="4177441"/>
                  <a:pt x="4274247" y="4185196"/>
                </a:cubicBezTo>
                <a:lnTo>
                  <a:pt x="4274244" y="4185210"/>
                </a:lnTo>
                <a:lnTo>
                  <a:pt x="4279972" y="4175600"/>
                </a:lnTo>
                <a:cubicBezTo>
                  <a:pt x="4282308" y="4173072"/>
                  <a:pt x="4285008" y="4171514"/>
                  <a:pt x="4288054" y="4171514"/>
                </a:cubicBezTo>
                <a:cubicBezTo>
                  <a:pt x="4300791" y="4171514"/>
                  <a:pt x="4312961" y="4221368"/>
                  <a:pt x="4319053" y="4233553"/>
                </a:cubicBezTo>
                <a:cubicBezTo>
                  <a:pt x="4319053" y="4245737"/>
                  <a:pt x="4337882" y="4233553"/>
                  <a:pt x="4343974" y="4221368"/>
                </a:cubicBezTo>
                <a:cubicBezTo>
                  <a:pt x="4347020" y="4214997"/>
                  <a:pt x="4351588" y="4208765"/>
                  <a:pt x="4354634" y="4201773"/>
                </a:cubicBezTo>
                <a:lnTo>
                  <a:pt x="4354642" y="4201656"/>
                </a:lnTo>
                <a:lnTo>
                  <a:pt x="4344096" y="4221063"/>
                </a:lnTo>
                <a:cubicBezTo>
                  <a:pt x="4338004" y="4233251"/>
                  <a:pt x="4319203" y="4245439"/>
                  <a:pt x="4319203" y="4233251"/>
                </a:cubicBezTo>
                <a:cubicBezTo>
                  <a:pt x="4313111" y="4221063"/>
                  <a:pt x="4300938" y="4171209"/>
                  <a:pt x="4288218" y="4171209"/>
                </a:cubicBezTo>
                <a:close/>
                <a:moveTo>
                  <a:pt x="4459443" y="4164147"/>
                </a:moveTo>
                <a:cubicBezTo>
                  <a:pt x="4446305" y="4163316"/>
                  <a:pt x="4433995" y="4164839"/>
                  <a:pt x="4430949" y="4171209"/>
                </a:cubicBezTo>
                <a:cubicBezTo>
                  <a:pt x="4427908" y="4180626"/>
                  <a:pt x="4423205" y="4194613"/>
                  <a:pt x="4419263" y="4210123"/>
                </a:cubicBezTo>
                <a:lnTo>
                  <a:pt x="4419221" y="4210401"/>
                </a:lnTo>
                <a:lnTo>
                  <a:pt x="4430906" y="4171514"/>
                </a:lnTo>
                <a:cubicBezTo>
                  <a:pt x="4436998" y="4158785"/>
                  <a:pt x="4480193" y="4165428"/>
                  <a:pt x="4492931" y="4171514"/>
                </a:cubicBezTo>
                <a:cubicBezTo>
                  <a:pt x="4499022" y="4183699"/>
                  <a:pt x="4499022" y="4196441"/>
                  <a:pt x="4511206" y="4202540"/>
                </a:cubicBezTo>
                <a:lnTo>
                  <a:pt x="4517611" y="4214052"/>
                </a:lnTo>
                <a:lnTo>
                  <a:pt x="4517671" y="4213932"/>
                </a:lnTo>
                <a:cubicBezTo>
                  <a:pt x="4519193" y="4208462"/>
                  <a:pt x="4517533" y="4205277"/>
                  <a:pt x="4511173" y="4202230"/>
                </a:cubicBezTo>
                <a:cubicBezTo>
                  <a:pt x="4499000" y="4196136"/>
                  <a:pt x="4499000" y="4183397"/>
                  <a:pt x="4492908" y="4171209"/>
                </a:cubicBezTo>
                <a:cubicBezTo>
                  <a:pt x="4486548" y="4168162"/>
                  <a:pt x="4472581" y="4164977"/>
                  <a:pt x="4459443" y="4164147"/>
                </a:cubicBezTo>
                <a:close/>
                <a:moveTo>
                  <a:pt x="6061317" y="4160120"/>
                </a:moveTo>
                <a:lnTo>
                  <a:pt x="6062831" y="4177292"/>
                </a:lnTo>
                <a:lnTo>
                  <a:pt x="6061320" y="4160131"/>
                </a:lnTo>
                <a:close/>
                <a:moveTo>
                  <a:pt x="4064195" y="4131134"/>
                </a:moveTo>
                <a:lnTo>
                  <a:pt x="4061233" y="4133227"/>
                </a:lnTo>
                <a:lnTo>
                  <a:pt x="4059638" y="4132735"/>
                </a:lnTo>
                <a:lnTo>
                  <a:pt x="4055505" y="4137272"/>
                </a:lnTo>
                <a:lnTo>
                  <a:pt x="4051741" y="4139931"/>
                </a:lnTo>
                <a:cubicBezTo>
                  <a:pt x="4057829" y="4152108"/>
                  <a:pt x="4033479" y="4164837"/>
                  <a:pt x="4014658" y="4177029"/>
                </a:cubicBezTo>
                <a:cubicBezTo>
                  <a:pt x="4009953" y="4180211"/>
                  <a:pt x="4006424" y="4180245"/>
                  <a:pt x="4003881" y="4178315"/>
                </a:cubicBezTo>
                <a:lnTo>
                  <a:pt x="3999081" y="4167955"/>
                </a:lnTo>
                <a:lnTo>
                  <a:pt x="3999089" y="4169304"/>
                </a:lnTo>
                <a:cubicBezTo>
                  <a:pt x="4000610" y="4178658"/>
                  <a:pt x="4005311" y="4184893"/>
                  <a:pt x="4014712" y="4178515"/>
                </a:cubicBezTo>
                <a:cubicBezTo>
                  <a:pt x="4033514" y="4166325"/>
                  <a:pt x="4057846" y="4153576"/>
                  <a:pt x="4051765" y="4141378"/>
                </a:cubicBezTo>
                <a:lnTo>
                  <a:pt x="4055505" y="4137272"/>
                </a:lnTo>
                <a:lnTo>
                  <a:pt x="4061233" y="4133227"/>
                </a:lnTo>
                <a:lnTo>
                  <a:pt x="4067583" y="4135183"/>
                </a:lnTo>
                <a:lnTo>
                  <a:pt x="4075713" y="4144900"/>
                </a:lnTo>
                <a:lnTo>
                  <a:pt x="4076598" y="4147335"/>
                </a:lnTo>
                <a:lnTo>
                  <a:pt x="4076649" y="4146019"/>
                </a:lnTo>
                <a:lnTo>
                  <a:pt x="4075713" y="4144900"/>
                </a:lnTo>
                <a:lnTo>
                  <a:pt x="4072760" y="4136778"/>
                </a:lnTo>
                <a:lnTo>
                  <a:pt x="4067583" y="4135183"/>
                </a:lnTo>
                <a:close/>
                <a:moveTo>
                  <a:pt x="3964917" y="4121159"/>
                </a:moveTo>
                <a:lnTo>
                  <a:pt x="3964939" y="4122534"/>
                </a:lnTo>
                <a:lnTo>
                  <a:pt x="3971202" y="4125369"/>
                </a:lnTo>
                <a:lnTo>
                  <a:pt x="3973282" y="4126763"/>
                </a:lnTo>
                <a:lnTo>
                  <a:pt x="3974646" y="4126929"/>
                </a:lnTo>
                <a:lnTo>
                  <a:pt x="3979509" y="4129130"/>
                </a:lnTo>
                <a:lnTo>
                  <a:pt x="3994764" y="4131795"/>
                </a:lnTo>
                <a:lnTo>
                  <a:pt x="4000733" y="4138098"/>
                </a:lnTo>
                <a:lnTo>
                  <a:pt x="4002226" y="4140805"/>
                </a:lnTo>
                <a:lnTo>
                  <a:pt x="4002469" y="4139931"/>
                </a:lnTo>
                <a:lnTo>
                  <a:pt x="4000733" y="4138098"/>
                </a:lnTo>
                <a:lnTo>
                  <a:pt x="3997522" y="4132277"/>
                </a:lnTo>
                <a:lnTo>
                  <a:pt x="3994764" y="4131795"/>
                </a:lnTo>
                <a:lnTo>
                  <a:pt x="3992167" y="4129053"/>
                </a:lnTo>
                <a:lnTo>
                  <a:pt x="3974646" y="4126929"/>
                </a:lnTo>
                <a:lnTo>
                  <a:pt x="3971202" y="4125369"/>
                </a:lnTo>
                <a:close/>
                <a:moveTo>
                  <a:pt x="5973216" y="4097078"/>
                </a:moveTo>
                <a:lnTo>
                  <a:pt x="5974329" y="4104012"/>
                </a:lnTo>
                <a:lnTo>
                  <a:pt x="5974325" y="4103881"/>
                </a:lnTo>
                <a:lnTo>
                  <a:pt x="5973239" y="4097091"/>
                </a:lnTo>
                <a:close/>
                <a:moveTo>
                  <a:pt x="4405224" y="4094973"/>
                </a:moveTo>
                <a:cubicBezTo>
                  <a:pt x="4390426" y="4093380"/>
                  <a:pt x="4371756" y="4093380"/>
                  <a:pt x="4356269" y="4096427"/>
                </a:cubicBezTo>
                <a:cubicBezTo>
                  <a:pt x="4348523" y="4096427"/>
                  <a:pt x="4343889" y="4097985"/>
                  <a:pt x="4341390" y="4100616"/>
                </a:cubicBezTo>
                <a:lnTo>
                  <a:pt x="4341332" y="4100917"/>
                </a:lnTo>
                <a:lnTo>
                  <a:pt x="4356157" y="4096746"/>
                </a:lnTo>
                <a:cubicBezTo>
                  <a:pt x="4387169" y="4090660"/>
                  <a:pt x="4430906" y="4096746"/>
                  <a:pt x="4430906" y="4103390"/>
                </a:cubicBezTo>
                <a:lnTo>
                  <a:pt x="4431711" y="4104981"/>
                </a:lnTo>
                <a:lnTo>
                  <a:pt x="4435893" y="4115454"/>
                </a:lnTo>
                <a:lnTo>
                  <a:pt x="4436849" y="4120343"/>
                </a:lnTo>
                <a:lnTo>
                  <a:pt x="4436940" y="4137558"/>
                </a:lnTo>
                <a:lnTo>
                  <a:pt x="4436921" y="4137845"/>
                </a:lnTo>
                <a:lnTo>
                  <a:pt x="4436941" y="4137816"/>
                </a:lnTo>
                <a:lnTo>
                  <a:pt x="4436940" y="4137558"/>
                </a:lnTo>
                <a:lnTo>
                  <a:pt x="4437759" y="4124995"/>
                </a:lnTo>
                <a:lnTo>
                  <a:pt x="4436849" y="4120343"/>
                </a:lnTo>
                <a:lnTo>
                  <a:pt x="4436836" y="4117816"/>
                </a:lnTo>
                <a:lnTo>
                  <a:pt x="4435893" y="4115454"/>
                </a:lnTo>
                <a:lnTo>
                  <a:pt x="4435189" y="4111857"/>
                </a:lnTo>
                <a:lnTo>
                  <a:pt x="4431711" y="4104981"/>
                </a:lnTo>
                <a:lnTo>
                  <a:pt x="4430949" y="4103073"/>
                </a:lnTo>
                <a:cubicBezTo>
                  <a:pt x="4430949" y="4099750"/>
                  <a:pt x="4420022" y="4096565"/>
                  <a:pt x="4405224" y="4094973"/>
                </a:cubicBezTo>
                <a:close/>
                <a:moveTo>
                  <a:pt x="5849407" y="4094120"/>
                </a:moveTo>
                <a:lnTo>
                  <a:pt x="5844242" y="4116065"/>
                </a:lnTo>
                <a:lnTo>
                  <a:pt x="5844494" y="4116516"/>
                </a:lnTo>
                <a:lnTo>
                  <a:pt x="5849656" y="4094556"/>
                </a:lnTo>
                <a:close/>
                <a:moveTo>
                  <a:pt x="3989153" y="4031780"/>
                </a:moveTo>
                <a:lnTo>
                  <a:pt x="3989132" y="4032658"/>
                </a:lnTo>
                <a:lnTo>
                  <a:pt x="3989534" y="4033491"/>
                </a:lnTo>
                <a:lnTo>
                  <a:pt x="3992541" y="4046994"/>
                </a:lnTo>
                <a:lnTo>
                  <a:pt x="4001051" y="4057354"/>
                </a:lnTo>
                <a:lnTo>
                  <a:pt x="4002542" y="4060443"/>
                </a:lnTo>
                <a:lnTo>
                  <a:pt x="4018171" y="4083299"/>
                </a:lnTo>
                <a:lnTo>
                  <a:pt x="4018459" y="4082403"/>
                </a:lnTo>
                <a:cubicBezTo>
                  <a:pt x="4017698" y="4074720"/>
                  <a:pt x="4011607" y="4065445"/>
                  <a:pt x="4002469" y="4059080"/>
                </a:cubicBezTo>
                <a:lnTo>
                  <a:pt x="4001051" y="4057354"/>
                </a:lnTo>
                <a:lnTo>
                  <a:pt x="3989534" y="4033491"/>
                </a:lnTo>
                <a:close/>
                <a:moveTo>
                  <a:pt x="3846672" y="3969592"/>
                </a:moveTo>
                <a:lnTo>
                  <a:pt x="3836955" y="3972197"/>
                </a:lnTo>
                <a:lnTo>
                  <a:pt x="3835490" y="3973247"/>
                </a:lnTo>
                <a:lnTo>
                  <a:pt x="3846662" y="3969604"/>
                </a:lnTo>
                <a:close/>
                <a:moveTo>
                  <a:pt x="5782198" y="3967690"/>
                </a:moveTo>
                <a:lnTo>
                  <a:pt x="5782132" y="3968354"/>
                </a:lnTo>
                <a:lnTo>
                  <a:pt x="5775968" y="3977783"/>
                </a:lnTo>
                <a:lnTo>
                  <a:pt x="5768010" y="3984617"/>
                </a:lnTo>
                <a:cubicBezTo>
                  <a:pt x="5762168" y="3988959"/>
                  <a:pt x="5755811" y="3993602"/>
                  <a:pt x="5751245" y="3998167"/>
                </a:cubicBezTo>
                <a:cubicBezTo>
                  <a:pt x="5745156" y="4004254"/>
                  <a:pt x="5743633" y="4016709"/>
                  <a:pt x="5745154" y="4027642"/>
                </a:cubicBezTo>
                <a:lnTo>
                  <a:pt x="5745350" y="4028284"/>
                </a:lnTo>
                <a:lnTo>
                  <a:pt x="5745537" y="4011861"/>
                </a:lnTo>
                <a:cubicBezTo>
                  <a:pt x="5746488" y="4006615"/>
                  <a:pt x="5748390" y="4001976"/>
                  <a:pt x="5751433" y="3998930"/>
                </a:cubicBezTo>
                <a:cubicBezTo>
                  <a:pt x="5757520" y="3992838"/>
                  <a:pt x="5766789" y="3986607"/>
                  <a:pt x="5773775" y="3981137"/>
                </a:cubicBezTo>
                <a:lnTo>
                  <a:pt x="5775968" y="3977783"/>
                </a:lnTo>
                <a:lnTo>
                  <a:pt x="5781683" y="3972875"/>
                </a:lnTo>
                <a:lnTo>
                  <a:pt x="5782132" y="3968354"/>
                </a:lnTo>
                <a:lnTo>
                  <a:pt x="5782425" y="3967906"/>
                </a:lnTo>
                <a:close/>
                <a:moveTo>
                  <a:pt x="3856632" y="3963034"/>
                </a:moveTo>
                <a:lnTo>
                  <a:pt x="3856250" y="3963697"/>
                </a:lnTo>
                <a:lnTo>
                  <a:pt x="3859867" y="3967318"/>
                </a:lnTo>
                <a:cubicBezTo>
                  <a:pt x="3861388" y="3968842"/>
                  <a:pt x="3862909" y="3970366"/>
                  <a:pt x="3865950" y="3973413"/>
                </a:cubicBezTo>
                <a:cubicBezTo>
                  <a:pt x="3872031" y="3992265"/>
                  <a:pt x="3865950" y="4004455"/>
                  <a:pt x="3884751" y="3998360"/>
                </a:cubicBezTo>
                <a:cubicBezTo>
                  <a:pt x="3903001" y="3993788"/>
                  <a:pt x="3949558" y="3996074"/>
                  <a:pt x="3974261" y="4000074"/>
                </a:cubicBezTo>
                <a:lnTo>
                  <a:pt x="3989717" y="4004425"/>
                </a:lnTo>
                <a:lnTo>
                  <a:pt x="3989749" y="4003151"/>
                </a:lnTo>
                <a:cubicBezTo>
                  <a:pt x="3983648" y="3997062"/>
                  <a:pt x="3908922" y="3990974"/>
                  <a:pt x="3884573" y="3997062"/>
                </a:cubicBezTo>
                <a:cubicBezTo>
                  <a:pt x="3865752" y="4003151"/>
                  <a:pt x="3871839" y="3990974"/>
                  <a:pt x="3865752" y="3972141"/>
                </a:cubicBezTo>
                <a:cubicBezTo>
                  <a:pt x="3862701" y="3969097"/>
                  <a:pt x="3861175" y="3967575"/>
                  <a:pt x="3859652" y="3966053"/>
                </a:cubicBezTo>
                <a:close/>
                <a:moveTo>
                  <a:pt x="5753674" y="3938443"/>
                </a:moveTo>
                <a:lnTo>
                  <a:pt x="5757328" y="3954992"/>
                </a:lnTo>
                <a:lnTo>
                  <a:pt x="5757372" y="3955034"/>
                </a:lnTo>
                <a:lnTo>
                  <a:pt x="5753718" y="3938483"/>
                </a:lnTo>
                <a:close/>
                <a:moveTo>
                  <a:pt x="3832406" y="3928482"/>
                </a:moveTo>
                <a:cubicBezTo>
                  <a:pt x="3827614" y="3927428"/>
                  <a:pt x="3822148" y="3927429"/>
                  <a:pt x="3815921" y="3928955"/>
                </a:cubicBezTo>
                <a:cubicBezTo>
                  <a:pt x="3809694" y="3928955"/>
                  <a:pt x="3805023" y="3929336"/>
                  <a:pt x="3801330" y="3929716"/>
                </a:cubicBezTo>
                <a:lnTo>
                  <a:pt x="3794406" y="3930319"/>
                </a:lnTo>
                <a:lnTo>
                  <a:pt x="3794795" y="3930533"/>
                </a:lnTo>
                <a:cubicBezTo>
                  <a:pt x="3799434" y="3930535"/>
                  <a:pt x="3805667" y="3929014"/>
                  <a:pt x="3818133" y="3929014"/>
                </a:cubicBezTo>
                <a:lnTo>
                  <a:pt x="3832651" y="3928598"/>
                </a:lnTo>
                <a:close/>
                <a:moveTo>
                  <a:pt x="5700624" y="3885026"/>
                </a:moveTo>
                <a:cubicBezTo>
                  <a:pt x="5697714" y="3884714"/>
                  <a:pt x="5694978" y="3885683"/>
                  <a:pt x="5692623" y="3887620"/>
                </a:cubicBezTo>
                <a:lnTo>
                  <a:pt x="5691666" y="3890133"/>
                </a:lnTo>
                <a:lnTo>
                  <a:pt x="5698482" y="3887920"/>
                </a:lnTo>
                <a:cubicBezTo>
                  <a:pt x="5701388" y="3888232"/>
                  <a:pt x="5704467" y="3889824"/>
                  <a:pt x="5707511" y="3893010"/>
                </a:cubicBezTo>
                <a:cubicBezTo>
                  <a:pt x="5714160" y="3905184"/>
                  <a:pt x="5720242" y="3911271"/>
                  <a:pt x="5732420" y="3911271"/>
                </a:cubicBezTo>
                <a:cubicBezTo>
                  <a:pt x="5732420" y="3914592"/>
                  <a:pt x="5732420" y="3919296"/>
                  <a:pt x="5734011" y="3923170"/>
                </a:cubicBezTo>
                <a:lnTo>
                  <a:pt x="5734131" y="3923244"/>
                </a:lnTo>
                <a:lnTo>
                  <a:pt x="5732624" y="3911959"/>
                </a:lnTo>
                <a:lnTo>
                  <a:pt x="5739260" y="3905859"/>
                </a:lnTo>
                <a:lnTo>
                  <a:pt x="5740960" y="3902549"/>
                </a:lnTo>
                <a:lnTo>
                  <a:pt x="5734600" y="3908370"/>
                </a:lnTo>
                <a:cubicBezTo>
                  <a:pt x="5722412" y="3908370"/>
                  <a:pt x="5716318" y="3902279"/>
                  <a:pt x="5709662" y="3890112"/>
                </a:cubicBezTo>
                <a:cubicBezTo>
                  <a:pt x="5706615" y="3886929"/>
                  <a:pt x="5703533" y="3885337"/>
                  <a:pt x="5700624" y="3885026"/>
                </a:cubicBezTo>
                <a:close/>
                <a:moveTo>
                  <a:pt x="5094094" y="3837694"/>
                </a:moveTo>
                <a:lnTo>
                  <a:pt x="5092860" y="3839660"/>
                </a:lnTo>
                <a:lnTo>
                  <a:pt x="5078800" y="3852260"/>
                </a:lnTo>
                <a:lnTo>
                  <a:pt x="5075468" y="3854339"/>
                </a:lnTo>
                <a:cubicBezTo>
                  <a:pt x="5057214" y="3867078"/>
                  <a:pt x="5026229" y="3873172"/>
                  <a:pt x="5013509" y="3867078"/>
                </a:cubicBezTo>
                <a:cubicBezTo>
                  <a:pt x="5001336" y="3860433"/>
                  <a:pt x="4982524" y="3836057"/>
                  <a:pt x="4970351" y="3842151"/>
                </a:cubicBezTo>
                <a:cubicBezTo>
                  <a:pt x="4963991" y="3842151"/>
                  <a:pt x="4959290" y="3849906"/>
                  <a:pt x="4956940" y="3867771"/>
                </a:cubicBezTo>
                <a:lnTo>
                  <a:pt x="4956924" y="3868096"/>
                </a:lnTo>
                <a:lnTo>
                  <a:pt x="4961944" y="3849296"/>
                </a:lnTo>
                <a:cubicBezTo>
                  <a:pt x="4964210" y="3845128"/>
                  <a:pt x="4966977" y="3843191"/>
                  <a:pt x="4970160" y="3843191"/>
                </a:cubicBezTo>
                <a:cubicBezTo>
                  <a:pt x="4982337" y="3837104"/>
                  <a:pt x="5001163" y="3861452"/>
                  <a:pt x="5013340" y="3868095"/>
                </a:cubicBezTo>
                <a:cubicBezTo>
                  <a:pt x="5026071" y="3874182"/>
                  <a:pt x="5057074" y="3868095"/>
                  <a:pt x="5075334" y="3855365"/>
                </a:cubicBezTo>
                <a:lnTo>
                  <a:pt x="5078800" y="3852260"/>
                </a:lnTo>
                <a:lnTo>
                  <a:pt x="5088909" y="3845951"/>
                </a:lnTo>
                <a:lnTo>
                  <a:pt x="5092860" y="3839660"/>
                </a:lnTo>
                <a:lnTo>
                  <a:pt x="5094092" y="3838555"/>
                </a:lnTo>
                <a:close/>
                <a:moveTo>
                  <a:pt x="5781919" y="3823894"/>
                </a:moveTo>
                <a:cubicBezTo>
                  <a:pt x="5774922" y="3824656"/>
                  <a:pt x="5768687" y="3827839"/>
                  <a:pt x="5765640" y="3834206"/>
                </a:cubicBezTo>
                <a:lnTo>
                  <a:pt x="5763932" y="3837522"/>
                </a:lnTo>
                <a:lnTo>
                  <a:pt x="5779863" y="3827413"/>
                </a:lnTo>
                <a:cubicBezTo>
                  <a:pt x="5786848" y="3826653"/>
                  <a:pt x="5794594" y="3828317"/>
                  <a:pt x="5800680" y="3831645"/>
                </a:cubicBezTo>
                <a:cubicBezTo>
                  <a:pt x="5807048" y="3834687"/>
                  <a:pt x="5811753" y="3833022"/>
                  <a:pt x="5814105" y="3827552"/>
                </a:cubicBezTo>
                <a:lnTo>
                  <a:pt x="5814032" y="3824696"/>
                </a:lnTo>
                <a:lnTo>
                  <a:pt x="5802774" y="3828114"/>
                </a:lnTo>
                <a:cubicBezTo>
                  <a:pt x="5796676" y="3824793"/>
                  <a:pt x="5788916" y="3823133"/>
                  <a:pt x="5781919" y="3823894"/>
                </a:cubicBezTo>
                <a:close/>
                <a:moveTo>
                  <a:pt x="5609460" y="3757358"/>
                </a:moveTo>
                <a:lnTo>
                  <a:pt x="5607732" y="3758645"/>
                </a:lnTo>
                <a:cubicBezTo>
                  <a:pt x="5603858" y="3765564"/>
                  <a:pt x="5602337" y="3774834"/>
                  <a:pt x="5602337" y="3787286"/>
                </a:cubicBezTo>
                <a:cubicBezTo>
                  <a:pt x="5602337" y="3806103"/>
                  <a:pt x="5596242" y="3849278"/>
                  <a:pt x="5602337" y="3849278"/>
                </a:cubicBezTo>
                <a:cubicBezTo>
                  <a:pt x="5614514" y="3855365"/>
                  <a:pt x="5621151" y="3861452"/>
                  <a:pt x="5608420" y="3880269"/>
                </a:cubicBezTo>
                <a:cubicBezTo>
                  <a:pt x="5602337" y="3893010"/>
                  <a:pt x="5602337" y="3917914"/>
                  <a:pt x="5608420" y="3917914"/>
                </a:cubicBezTo>
                <a:cubicBezTo>
                  <a:pt x="5621151" y="3917914"/>
                  <a:pt x="5639423" y="3917914"/>
                  <a:pt x="5639423" y="3924001"/>
                </a:cubicBezTo>
                <a:cubicBezTo>
                  <a:pt x="5645517" y="3936175"/>
                  <a:pt x="5633328" y="3948905"/>
                  <a:pt x="5664331" y="3942261"/>
                </a:cubicBezTo>
                <a:lnTo>
                  <a:pt x="5675864" y="3938418"/>
                </a:lnTo>
                <a:lnTo>
                  <a:pt x="5679812" y="3938023"/>
                </a:lnTo>
                <a:lnTo>
                  <a:pt x="5681328" y="3936598"/>
                </a:lnTo>
                <a:lnTo>
                  <a:pt x="5682807" y="3936105"/>
                </a:lnTo>
                <a:lnTo>
                  <a:pt x="5682800" y="3935213"/>
                </a:lnTo>
                <a:lnTo>
                  <a:pt x="5681328" y="3936598"/>
                </a:lnTo>
                <a:lnTo>
                  <a:pt x="5675864" y="3938418"/>
                </a:lnTo>
                <a:lnTo>
                  <a:pt x="5666434" y="3939362"/>
                </a:lnTo>
                <a:cubicBezTo>
                  <a:pt x="5635402" y="3946004"/>
                  <a:pt x="5647590" y="3933286"/>
                  <a:pt x="5641496" y="3921104"/>
                </a:cubicBezTo>
                <a:cubicBezTo>
                  <a:pt x="5641496" y="3915013"/>
                  <a:pt x="5623205" y="3915013"/>
                  <a:pt x="5610456" y="3915013"/>
                </a:cubicBezTo>
                <a:cubicBezTo>
                  <a:pt x="5604362" y="3915013"/>
                  <a:pt x="5604362" y="3890112"/>
                  <a:pt x="5610456" y="3877379"/>
                </a:cubicBezTo>
                <a:cubicBezTo>
                  <a:pt x="5623205" y="3858555"/>
                  <a:pt x="5616558" y="3852464"/>
                  <a:pt x="5604362" y="3846372"/>
                </a:cubicBezTo>
                <a:cubicBezTo>
                  <a:pt x="5598267" y="3846372"/>
                  <a:pt x="5604362" y="3803199"/>
                  <a:pt x="5604362" y="3784390"/>
                </a:cubicBezTo>
                <a:close/>
                <a:moveTo>
                  <a:pt x="3695059" y="3746259"/>
                </a:moveTo>
                <a:cubicBezTo>
                  <a:pt x="3692100" y="3747132"/>
                  <a:pt x="3689227" y="3749294"/>
                  <a:pt x="3686528" y="3751266"/>
                </a:cubicBezTo>
                <a:lnTo>
                  <a:pt x="3680409" y="3754427"/>
                </a:lnTo>
                <a:lnTo>
                  <a:pt x="3681177" y="3755222"/>
                </a:lnTo>
                <a:cubicBezTo>
                  <a:pt x="3683444" y="3755109"/>
                  <a:pt x="3685972" y="3753326"/>
                  <a:pt x="3688672" y="3751353"/>
                </a:cubicBezTo>
                <a:lnTo>
                  <a:pt x="3696571" y="3746715"/>
                </a:lnTo>
                <a:close/>
                <a:moveTo>
                  <a:pt x="5985850" y="3651536"/>
                </a:moveTo>
                <a:lnTo>
                  <a:pt x="5984412" y="3653293"/>
                </a:lnTo>
                <a:lnTo>
                  <a:pt x="5975199" y="3661692"/>
                </a:lnTo>
                <a:lnTo>
                  <a:pt x="5959588" y="3669662"/>
                </a:lnTo>
                <a:cubicBezTo>
                  <a:pt x="5951751" y="3672887"/>
                  <a:pt x="5942848" y="3676035"/>
                  <a:pt x="5933565" y="3679218"/>
                </a:cubicBezTo>
                <a:cubicBezTo>
                  <a:pt x="5896431" y="3685309"/>
                  <a:pt x="5852650" y="3679218"/>
                  <a:pt x="5833806" y="3685309"/>
                </a:cubicBezTo>
                <a:lnTo>
                  <a:pt x="5832198" y="3688634"/>
                </a:lnTo>
                <a:lnTo>
                  <a:pt x="5849960" y="3686049"/>
                </a:lnTo>
                <a:cubicBezTo>
                  <a:pt x="5871933" y="3684908"/>
                  <a:pt x="5903476" y="3687190"/>
                  <a:pt x="5931281" y="3682627"/>
                </a:cubicBezTo>
                <a:cubicBezTo>
                  <a:pt x="5945184" y="3677850"/>
                  <a:pt x="5958231" y="3673150"/>
                  <a:pt x="5968117" y="3668149"/>
                </a:cubicBezTo>
                <a:lnTo>
                  <a:pt x="5975199" y="3661692"/>
                </a:lnTo>
                <a:lnTo>
                  <a:pt x="5979219" y="3659640"/>
                </a:lnTo>
                <a:lnTo>
                  <a:pt x="5984412" y="3653293"/>
                </a:lnTo>
                <a:lnTo>
                  <a:pt x="5985986" y="3651858"/>
                </a:lnTo>
                <a:close/>
                <a:moveTo>
                  <a:pt x="5365009" y="3598940"/>
                </a:moveTo>
                <a:lnTo>
                  <a:pt x="5360941" y="3618895"/>
                </a:lnTo>
                <a:cubicBezTo>
                  <a:pt x="5354849" y="3631083"/>
                  <a:pt x="5286250" y="3693126"/>
                  <a:pt x="5255265" y="3724147"/>
                </a:cubicBezTo>
                <a:cubicBezTo>
                  <a:pt x="5230372" y="3749074"/>
                  <a:pt x="5168412" y="3805036"/>
                  <a:pt x="5168412" y="3805036"/>
                </a:cubicBezTo>
                <a:cubicBezTo>
                  <a:pt x="5168412" y="3805036"/>
                  <a:pt x="5162331" y="3805036"/>
                  <a:pt x="5156240" y="3798942"/>
                </a:cubicBezTo>
                <a:cubicBezTo>
                  <a:pt x="5144067" y="3792283"/>
                  <a:pt x="5125255" y="3780109"/>
                  <a:pt x="5125255" y="3792283"/>
                </a:cubicBezTo>
                <a:lnTo>
                  <a:pt x="5121487" y="3795056"/>
                </a:lnTo>
                <a:lnTo>
                  <a:pt x="5117000" y="3797110"/>
                </a:lnTo>
                <a:lnTo>
                  <a:pt x="5109768" y="3797141"/>
                </a:lnTo>
                <a:cubicBezTo>
                  <a:pt x="5103544" y="3797142"/>
                  <a:pt x="5097321" y="3798666"/>
                  <a:pt x="5094280" y="3811130"/>
                </a:cubicBezTo>
                <a:lnTo>
                  <a:pt x="5094278" y="3811980"/>
                </a:lnTo>
                <a:lnTo>
                  <a:pt x="5100718" y="3800533"/>
                </a:lnTo>
                <a:cubicBezTo>
                  <a:pt x="5104792" y="3797628"/>
                  <a:pt x="5109761" y="3798225"/>
                  <a:pt x="5114282" y="3798354"/>
                </a:cubicBezTo>
                <a:lnTo>
                  <a:pt x="5117000" y="3797110"/>
                </a:lnTo>
                <a:lnTo>
                  <a:pt x="5118705" y="3797102"/>
                </a:lnTo>
                <a:lnTo>
                  <a:pt x="5121487" y="3795056"/>
                </a:lnTo>
                <a:lnTo>
                  <a:pt x="5125163" y="3793372"/>
                </a:lnTo>
                <a:cubicBezTo>
                  <a:pt x="5125163" y="3781199"/>
                  <a:pt x="5143977" y="3793372"/>
                  <a:pt x="5156154" y="3800016"/>
                </a:cubicBezTo>
                <a:cubicBezTo>
                  <a:pt x="5162248" y="3806103"/>
                  <a:pt x="5168343" y="3806103"/>
                  <a:pt x="5168343" y="3806103"/>
                </a:cubicBezTo>
                <a:cubicBezTo>
                  <a:pt x="5168343" y="3806103"/>
                  <a:pt x="5230337" y="3750208"/>
                  <a:pt x="5255245" y="3725293"/>
                </a:cubicBezTo>
                <a:cubicBezTo>
                  <a:pt x="5286248" y="3694302"/>
                  <a:pt x="5354891" y="3632310"/>
                  <a:pt x="5360974" y="3620136"/>
                </a:cubicBezTo>
                <a:cubicBezTo>
                  <a:pt x="5363744" y="3613771"/>
                  <a:pt x="5365129" y="3607542"/>
                  <a:pt x="5365129" y="3599791"/>
                </a:cubicBezTo>
                <a:close/>
                <a:moveTo>
                  <a:pt x="4471512" y="3557843"/>
                </a:moveTo>
                <a:lnTo>
                  <a:pt x="4470655" y="3558091"/>
                </a:lnTo>
                <a:lnTo>
                  <a:pt x="4456400" y="3560455"/>
                </a:lnTo>
                <a:lnTo>
                  <a:pt x="4455015" y="3562622"/>
                </a:lnTo>
                <a:lnTo>
                  <a:pt x="4450145" y="3564033"/>
                </a:lnTo>
                <a:cubicBezTo>
                  <a:pt x="4445202" y="3568277"/>
                  <a:pt x="4442555" y="3574350"/>
                  <a:pt x="4442555" y="3581199"/>
                </a:cubicBezTo>
                <a:cubicBezTo>
                  <a:pt x="4442555" y="3593943"/>
                  <a:pt x="4430380" y="3600031"/>
                  <a:pt x="4417647" y="3600031"/>
                </a:cubicBezTo>
                <a:cubicBezTo>
                  <a:pt x="4411559" y="3600031"/>
                  <a:pt x="4411559" y="3643770"/>
                  <a:pt x="4417647" y="3662050"/>
                </a:cubicBezTo>
                <a:cubicBezTo>
                  <a:pt x="4424293" y="3680882"/>
                  <a:pt x="4417647" y="3717980"/>
                  <a:pt x="4424293" y="3730157"/>
                </a:cubicBezTo>
                <a:cubicBezTo>
                  <a:pt x="4430380" y="3742900"/>
                  <a:pt x="4436468" y="3748989"/>
                  <a:pt x="4411559" y="3755077"/>
                </a:cubicBezTo>
                <a:cubicBezTo>
                  <a:pt x="4392739" y="3767806"/>
                  <a:pt x="4399385" y="3798816"/>
                  <a:pt x="4374462" y="3798816"/>
                </a:cubicBezTo>
                <a:cubicBezTo>
                  <a:pt x="4349553" y="3804919"/>
                  <a:pt x="4330733" y="3817096"/>
                  <a:pt x="4324645" y="3848105"/>
                </a:cubicBezTo>
                <a:cubicBezTo>
                  <a:pt x="4318557" y="3885202"/>
                  <a:pt x="4324645" y="3891843"/>
                  <a:pt x="4312470" y="3897946"/>
                </a:cubicBezTo>
                <a:cubicBezTo>
                  <a:pt x="4306383" y="3904035"/>
                  <a:pt x="4324645" y="3928955"/>
                  <a:pt x="4306383" y="3928955"/>
                </a:cubicBezTo>
                <a:cubicBezTo>
                  <a:pt x="4287562" y="3922852"/>
                  <a:pt x="4275387" y="3941132"/>
                  <a:pt x="4281474" y="3966053"/>
                </a:cubicBezTo>
                <a:cubicBezTo>
                  <a:pt x="4293649" y="3990974"/>
                  <a:pt x="4287562" y="4015880"/>
                  <a:pt x="4293649" y="4021983"/>
                </a:cubicBezTo>
                <a:cubicBezTo>
                  <a:pt x="4306383" y="4028071"/>
                  <a:pt x="4312470" y="4040800"/>
                  <a:pt x="4312470" y="4059080"/>
                </a:cubicBezTo>
                <a:cubicBezTo>
                  <a:pt x="4312470" y="4071810"/>
                  <a:pt x="4300295" y="4077913"/>
                  <a:pt x="4281474" y="4077913"/>
                </a:cubicBezTo>
                <a:cubicBezTo>
                  <a:pt x="4256566" y="4084001"/>
                  <a:pt x="4250464" y="4090090"/>
                  <a:pt x="4256566" y="4108922"/>
                </a:cubicBezTo>
                <a:cubicBezTo>
                  <a:pt x="4256566" y="4133828"/>
                  <a:pt x="4256566" y="4146019"/>
                  <a:pt x="4243832" y="4146019"/>
                </a:cubicBezTo>
                <a:cubicBezTo>
                  <a:pt x="4237745" y="4152108"/>
                  <a:pt x="4237745" y="4201949"/>
                  <a:pt x="4237745" y="4220767"/>
                </a:cubicBezTo>
                <a:cubicBezTo>
                  <a:pt x="4225556" y="4220767"/>
                  <a:pt x="4194560" y="4220767"/>
                  <a:pt x="4169651" y="4220767"/>
                </a:cubicBezTo>
                <a:cubicBezTo>
                  <a:pt x="4132568" y="4226855"/>
                  <a:pt x="4119835" y="4226855"/>
                  <a:pt x="4113747" y="4208038"/>
                </a:cubicBezTo>
                <a:cubicBezTo>
                  <a:pt x="4113747" y="4195846"/>
                  <a:pt x="4107645" y="4170940"/>
                  <a:pt x="4088824" y="4170940"/>
                </a:cubicBezTo>
                <a:lnTo>
                  <a:pt x="4083675" y="4170272"/>
                </a:lnTo>
                <a:lnTo>
                  <a:pt x="4077670" y="4167761"/>
                </a:lnTo>
                <a:lnTo>
                  <a:pt x="4075943" y="4165604"/>
                </a:lnTo>
                <a:lnTo>
                  <a:pt x="4075888" y="4167016"/>
                </a:lnTo>
                <a:lnTo>
                  <a:pt x="4077670" y="4167761"/>
                </a:lnTo>
                <a:lnTo>
                  <a:pt x="4079217" y="4169693"/>
                </a:lnTo>
                <a:lnTo>
                  <a:pt x="4083675" y="4170272"/>
                </a:lnTo>
                <a:lnTo>
                  <a:pt x="4088812" y="4172420"/>
                </a:lnTo>
                <a:cubicBezTo>
                  <a:pt x="4107613" y="4172420"/>
                  <a:pt x="4113701" y="4197366"/>
                  <a:pt x="4113701" y="4209564"/>
                </a:cubicBezTo>
                <a:cubicBezTo>
                  <a:pt x="4119783" y="4228408"/>
                  <a:pt x="4132503" y="4228408"/>
                  <a:pt x="4169556" y="4222313"/>
                </a:cubicBezTo>
                <a:cubicBezTo>
                  <a:pt x="4194439" y="4222313"/>
                  <a:pt x="4225410" y="4222313"/>
                  <a:pt x="4237574" y="4222313"/>
                </a:cubicBezTo>
                <a:cubicBezTo>
                  <a:pt x="4237574" y="4228408"/>
                  <a:pt x="4237574" y="4234503"/>
                  <a:pt x="4237574" y="4234503"/>
                </a:cubicBezTo>
                <a:cubicBezTo>
                  <a:pt x="4237574" y="4234503"/>
                  <a:pt x="4225410" y="4277742"/>
                  <a:pt x="4219323" y="4296594"/>
                </a:cubicBezTo>
                <a:cubicBezTo>
                  <a:pt x="4212690" y="4321541"/>
                  <a:pt x="4200521" y="4333731"/>
                  <a:pt x="4200521" y="4358677"/>
                </a:cubicBezTo>
                <a:cubicBezTo>
                  <a:pt x="4200521" y="4389719"/>
                  <a:pt x="4212690" y="4383624"/>
                  <a:pt x="4243656" y="4377521"/>
                </a:cubicBezTo>
                <a:cubicBezTo>
                  <a:pt x="4275177" y="4377521"/>
                  <a:pt x="4293428" y="4389719"/>
                  <a:pt x="4287347" y="4402467"/>
                </a:cubicBezTo>
                <a:cubicBezTo>
                  <a:pt x="4275177" y="4420760"/>
                  <a:pt x="4268545" y="4451802"/>
                  <a:pt x="4281265" y="4457905"/>
                </a:cubicBezTo>
                <a:cubicBezTo>
                  <a:pt x="4300067" y="4464559"/>
                  <a:pt x="4312230" y="4451802"/>
                  <a:pt x="4330481" y="4464559"/>
                </a:cubicBezTo>
                <a:cubicBezTo>
                  <a:pt x="4349283" y="4482852"/>
                  <a:pt x="4368085" y="4495600"/>
                  <a:pt x="4368085" y="4520547"/>
                </a:cubicBezTo>
                <a:cubicBezTo>
                  <a:pt x="4361447" y="4544935"/>
                  <a:pt x="4361447" y="4569881"/>
                  <a:pt x="4368085" y="4575977"/>
                </a:cubicBezTo>
                <a:cubicBezTo>
                  <a:pt x="4380254" y="4575977"/>
                  <a:pt x="4411219" y="4582072"/>
                  <a:pt x="4411219" y="4594820"/>
                </a:cubicBezTo>
                <a:cubicBezTo>
                  <a:pt x="4411219" y="4600923"/>
                  <a:pt x="4399056" y="4619767"/>
                  <a:pt x="4399056" y="4644713"/>
                </a:cubicBezTo>
                <a:lnTo>
                  <a:pt x="4395205" y="4675920"/>
                </a:lnTo>
                <a:lnTo>
                  <a:pt x="4392824" y="4682734"/>
                </a:lnTo>
                <a:lnTo>
                  <a:pt x="4391446" y="4685914"/>
                </a:lnTo>
                <a:lnTo>
                  <a:pt x="4391729" y="4685867"/>
                </a:lnTo>
                <a:lnTo>
                  <a:pt x="4392824" y="4682734"/>
                </a:lnTo>
                <a:lnTo>
                  <a:pt x="4394977" y="4677764"/>
                </a:lnTo>
                <a:lnTo>
                  <a:pt x="4395205" y="4675920"/>
                </a:lnTo>
                <a:lnTo>
                  <a:pt x="4397483" y="4669400"/>
                </a:lnTo>
                <a:cubicBezTo>
                  <a:pt x="4398973" y="4661769"/>
                  <a:pt x="4399907" y="4652552"/>
                  <a:pt x="4399907" y="4643414"/>
                </a:cubicBezTo>
                <a:cubicBezTo>
                  <a:pt x="4399907" y="4618487"/>
                  <a:pt x="4412090" y="4599659"/>
                  <a:pt x="4412090" y="4593573"/>
                </a:cubicBezTo>
                <a:cubicBezTo>
                  <a:pt x="4412090" y="4580830"/>
                  <a:pt x="4381078" y="4574732"/>
                  <a:pt x="4368894" y="4574732"/>
                </a:cubicBezTo>
                <a:cubicBezTo>
                  <a:pt x="4362249" y="4568646"/>
                  <a:pt x="4362249" y="4543719"/>
                  <a:pt x="4368894" y="4519350"/>
                </a:cubicBezTo>
                <a:cubicBezTo>
                  <a:pt x="4368894" y="4494423"/>
                  <a:pt x="4350065" y="4481681"/>
                  <a:pt x="4331237" y="4463410"/>
                </a:cubicBezTo>
                <a:cubicBezTo>
                  <a:pt x="4312961" y="4450668"/>
                  <a:pt x="4300791" y="4463410"/>
                  <a:pt x="4281962" y="4456766"/>
                </a:cubicBezTo>
                <a:cubicBezTo>
                  <a:pt x="4269225" y="4450668"/>
                  <a:pt x="4275870" y="4419655"/>
                  <a:pt x="4288054" y="4401372"/>
                </a:cubicBezTo>
                <a:cubicBezTo>
                  <a:pt x="4294145" y="4388642"/>
                  <a:pt x="4275870" y="4376445"/>
                  <a:pt x="4244304" y="4376445"/>
                </a:cubicBezTo>
                <a:cubicBezTo>
                  <a:pt x="4213292" y="4382543"/>
                  <a:pt x="4201109" y="4388642"/>
                  <a:pt x="4201109" y="4357617"/>
                </a:cubicBezTo>
                <a:cubicBezTo>
                  <a:pt x="4201109" y="4332690"/>
                  <a:pt x="4213292" y="4320505"/>
                  <a:pt x="4219937" y="4295591"/>
                </a:cubicBezTo>
                <a:cubicBezTo>
                  <a:pt x="4226029" y="4276750"/>
                  <a:pt x="4238213" y="4233553"/>
                  <a:pt x="4238213" y="4233553"/>
                </a:cubicBezTo>
                <a:cubicBezTo>
                  <a:pt x="4238213" y="4233553"/>
                  <a:pt x="4238213" y="4227454"/>
                  <a:pt x="4238213" y="4221368"/>
                </a:cubicBezTo>
                <a:cubicBezTo>
                  <a:pt x="4250950" y="4221368"/>
                  <a:pt x="4263133" y="4221368"/>
                  <a:pt x="4269225" y="4208626"/>
                </a:cubicBezTo>
                <a:lnTo>
                  <a:pt x="4269263" y="4208446"/>
                </a:lnTo>
                <a:lnTo>
                  <a:pt x="4256408" y="4219471"/>
                </a:lnTo>
                <a:cubicBezTo>
                  <a:pt x="4251015" y="4221063"/>
                  <a:pt x="4244792" y="4221063"/>
                  <a:pt x="4238431" y="4221063"/>
                </a:cubicBezTo>
                <a:cubicBezTo>
                  <a:pt x="4238431" y="4202230"/>
                  <a:pt x="4238431" y="4152376"/>
                  <a:pt x="4244512" y="4146282"/>
                </a:cubicBezTo>
                <a:cubicBezTo>
                  <a:pt x="4257233" y="4146282"/>
                  <a:pt x="4257233" y="4134094"/>
                  <a:pt x="4257233" y="4109167"/>
                </a:cubicBezTo>
                <a:cubicBezTo>
                  <a:pt x="4251152" y="4090333"/>
                  <a:pt x="4257233" y="4084239"/>
                  <a:pt x="4282126" y="4078146"/>
                </a:cubicBezTo>
                <a:cubicBezTo>
                  <a:pt x="4300938" y="4078146"/>
                  <a:pt x="4313111" y="4072052"/>
                  <a:pt x="4313111" y="4059299"/>
                </a:cubicBezTo>
                <a:cubicBezTo>
                  <a:pt x="4313111" y="4041030"/>
                  <a:pt x="4307030" y="4028278"/>
                  <a:pt x="4294299" y="4022184"/>
                </a:cubicBezTo>
                <a:cubicBezTo>
                  <a:pt x="4288218" y="4016090"/>
                  <a:pt x="4294299" y="3991163"/>
                  <a:pt x="4282126" y="3966235"/>
                </a:cubicBezTo>
                <a:cubicBezTo>
                  <a:pt x="4276045" y="3941308"/>
                  <a:pt x="4288218" y="3923026"/>
                  <a:pt x="4307030" y="3929120"/>
                </a:cubicBezTo>
                <a:cubicBezTo>
                  <a:pt x="4325284" y="3929120"/>
                  <a:pt x="4307030" y="3904193"/>
                  <a:pt x="4313111" y="3898099"/>
                </a:cubicBezTo>
                <a:cubicBezTo>
                  <a:pt x="4325284" y="3892005"/>
                  <a:pt x="4319203" y="3885360"/>
                  <a:pt x="4325284" y="3848245"/>
                </a:cubicBezTo>
                <a:cubicBezTo>
                  <a:pt x="4331365" y="3817224"/>
                  <a:pt x="4350177" y="3805036"/>
                  <a:pt x="4375071" y="3798942"/>
                </a:cubicBezTo>
                <a:cubicBezTo>
                  <a:pt x="4399974" y="3798942"/>
                  <a:pt x="4393335" y="3767921"/>
                  <a:pt x="4412137" y="3755168"/>
                </a:cubicBezTo>
                <a:cubicBezTo>
                  <a:pt x="4437041" y="3749074"/>
                  <a:pt x="4430949" y="3742980"/>
                  <a:pt x="4424868" y="3730241"/>
                </a:cubicBezTo>
                <a:cubicBezTo>
                  <a:pt x="4418228" y="3718053"/>
                  <a:pt x="4424868" y="3680938"/>
                  <a:pt x="4418228" y="3662104"/>
                </a:cubicBezTo>
                <a:cubicBezTo>
                  <a:pt x="4412137" y="3643823"/>
                  <a:pt x="4412137" y="3600062"/>
                  <a:pt x="4418228" y="3600062"/>
                </a:cubicBezTo>
                <a:cubicBezTo>
                  <a:pt x="4430949" y="3600062"/>
                  <a:pt x="4443122" y="3593968"/>
                  <a:pt x="4443122" y="3581229"/>
                </a:cubicBezTo>
                <a:lnTo>
                  <a:pt x="4455015" y="3562622"/>
                </a:lnTo>
                <a:lnTo>
                  <a:pt x="4470655" y="3558091"/>
                </a:lnTo>
                <a:lnTo>
                  <a:pt x="4471772" y="3557906"/>
                </a:lnTo>
                <a:close/>
                <a:moveTo>
                  <a:pt x="4865612" y="3446890"/>
                </a:moveTo>
                <a:lnTo>
                  <a:pt x="4865301" y="3446907"/>
                </a:lnTo>
                <a:cubicBezTo>
                  <a:pt x="4861011" y="3448370"/>
                  <a:pt x="4858278" y="3451485"/>
                  <a:pt x="4858278" y="3457715"/>
                </a:cubicBezTo>
                <a:cubicBezTo>
                  <a:pt x="4856756" y="3463945"/>
                  <a:pt x="4854819" y="3468617"/>
                  <a:pt x="4852579" y="3471932"/>
                </a:cubicBezTo>
                <a:lnTo>
                  <a:pt x="4845190" y="3477896"/>
                </a:lnTo>
                <a:lnTo>
                  <a:pt x="4845393" y="3477982"/>
                </a:lnTo>
                <a:cubicBezTo>
                  <a:pt x="4850856" y="3476388"/>
                  <a:pt x="4855559" y="3470153"/>
                  <a:pt x="4858605" y="3457682"/>
                </a:cubicBezTo>
                <a:close/>
                <a:moveTo>
                  <a:pt x="3561838" y="3438897"/>
                </a:moveTo>
                <a:cubicBezTo>
                  <a:pt x="3549104" y="3438897"/>
                  <a:pt x="3549104" y="3445538"/>
                  <a:pt x="3536929" y="3457715"/>
                </a:cubicBezTo>
                <a:cubicBezTo>
                  <a:pt x="3518108" y="3463803"/>
                  <a:pt x="3524196" y="3470458"/>
                  <a:pt x="3505933" y="3476547"/>
                </a:cubicBezTo>
                <a:lnTo>
                  <a:pt x="3489010" y="3482990"/>
                </a:lnTo>
                <a:lnTo>
                  <a:pt x="3489989" y="3483506"/>
                </a:lnTo>
                <a:cubicBezTo>
                  <a:pt x="3495388" y="3484266"/>
                  <a:pt x="3501618" y="3482745"/>
                  <a:pt x="3507986" y="3476660"/>
                </a:cubicBezTo>
                <a:cubicBezTo>
                  <a:pt x="3526268" y="3470559"/>
                  <a:pt x="3520170" y="3463919"/>
                  <a:pt x="3539005" y="3457833"/>
                </a:cubicBezTo>
                <a:cubicBezTo>
                  <a:pt x="3545097" y="3451740"/>
                  <a:pt x="3548143" y="3447034"/>
                  <a:pt x="3551258" y="3443851"/>
                </a:cubicBezTo>
                <a:lnTo>
                  <a:pt x="3562765" y="3439451"/>
                </a:lnTo>
                <a:close/>
                <a:moveTo>
                  <a:pt x="3091177" y="3438596"/>
                </a:moveTo>
                <a:cubicBezTo>
                  <a:pt x="3103234" y="3438596"/>
                  <a:pt x="3109811" y="3445161"/>
                  <a:pt x="3115840" y="3451178"/>
                </a:cubicBezTo>
                <a:cubicBezTo>
                  <a:pt x="3121869" y="3457196"/>
                  <a:pt x="3121869" y="3457196"/>
                  <a:pt x="3121869" y="3463213"/>
                </a:cubicBezTo>
                <a:cubicBezTo>
                  <a:pt x="3134475" y="3469778"/>
                  <a:pt x="3146532" y="3481813"/>
                  <a:pt x="3140504" y="3494395"/>
                </a:cubicBezTo>
                <a:cubicBezTo>
                  <a:pt x="3140504" y="3506430"/>
                  <a:pt x="3127898" y="3506430"/>
                  <a:pt x="3127898" y="3506430"/>
                </a:cubicBezTo>
                <a:cubicBezTo>
                  <a:pt x="3115840" y="3506430"/>
                  <a:pt x="3109811" y="3506430"/>
                  <a:pt x="3103234" y="3500413"/>
                </a:cubicBezTo>
                <a:cubicBezTo>
                  <a:pt x="3103234" y="3494395"/>
                  <a:pt x="3097206" y="3487831"/>
                  <a:pt x="3091177" y="3487831"/>
                </a:cubicBezTo>
                <a:cubicBezTo>
                  <a:pt x="3079119" y="3487831"/>
                  <a:pt x="3072542" y="3475796"/>
                  <a:pt x="3066514" y="3469778"/>
                </a:cubicBezTo>
                <a:cubicBezTo>
                  <a:pt x="3066514" y="3469778"/>
                  <a:pt x="3066514" y="3457196"/>
                  <a:pt x="3079119" y="3445161"/>
                </a:cubicBezTo>
                <a:cubicBezTo>
                  <a:pt x="3085148" y="3438596"/>
                  <a:pt x="3091177" y="3438596"/>
                  <a:pt x="3091177" y="3438596"/>
                </a:cubicBezTo>
                <a:close/>
                <a:moveTo>
                  <a:pt x="4699672" y="3429027"/>
                </a:moveTo>
                <a:lnTo>
                  <a:pt x="4699270" y="3429060"/>
                </a:lnTo>
                <a:cubicBezTo>
                  <a:pt x="4692212" y="3432936"/>
                  <a:pt x="4687507" y="3439166"/>
                  <a:pt x="4684463" y="3445538"/>
                </a:cubicBezTo>
                <a:lnTo>
                  <a:pt x="4684243" y="3446066"/>
                </a:lnTo>
                <a:lnTo>
                  <a:pt x="4669574" y="3459051"/>
                </a:lnTo>
                <a:lnTo>
                  <a:pt x="4669256" y="3459148"/>
                </a:lnTo>
                <a:lnTo>
                  <a:pt x="4669399" y="3459206"/>
                </a:lnTo>
                <a:lnTo>
                  <a:pt x="4669574" y="3459051"/>
                </a:lnTo>
                <a:lnTo>
                  <a:pt x="4680190" y="3455812"/>
                </a:lnTo>
                <a:lnTo>
                  <a:pt x="4684243" y="3446066"/>
                </a:lnTo>
                <a:lnTo>
                  <a:pt x="4684889" y="3445495"/>
                </a:lnTo>
                <a:close/>
                <a:moveTo>
                  <a:pt x="4583663" y="3427862"/>
                </a:moveTo>
                <a:cubicBezTo>
                  <a:pt x="4580844" y="3429378"/>
                  <a:pt x="4579287" y="3432805"/>
                  <a:pt x="4579287" y="3438897"/>
                </a:cubicBezTo>
                <a:cubicBezTo>
                  <a:pt x="4579287" y="3463803"/>
                  <a:pt x="4560466" y="3488724"/>
                  <a:pt x="4548291" y="3488724"/>
                </a:cubicBezTo>
                <a:cubicBezTo>
                  <a:pt x="4535557" y="3488724"/>
                  <a:pt x="4523382" y="3495379"/>
                  <a:pt x="4517281" y="3519733"/>
                </a:cubicBezTo>
                <a:cubicBezTo>
                  <a:pt x="4512307" y="3538010"/>
                  <a:pt x="4514794" y="3556597"/>
                  <a:pt x="4505840" y="3562179"/>
                </a:cubicBezTo>
                <a:lnTo>
                  <a:pt x="4492763" y="3562912"/>
                </a:lnTo>
                <a:lnTo>
                  <a:pt x="4492908" y="3562947"/>
                </a:lnTo>
                <a:cubicBezTo>
                  <a:pt x="4517812" y="3569041"/>
                  <a:pt x="4511173" y="3544114"/>
                  <a:pt x="4517812" y="3519738"/>
                </a:cubicBezTo>
                <a:cubicBezTo>
                  <a:pt x="4523893" y="3495362"/>
                  <a:pt x="4536066" y="3488717"/>
                  <a:pt x="4548787" y="3488717"/>
                </a:cubicBezTo>
                <a:cubicBezTo>
                  <a:pt x="4560959" y="3488717"/>
                  <a:pt x="4579772" y="3463776"/>
                  <a:pt x="4579772" y="3438849"/>
                </a:cubicBezTo>
                <a:lnTo>
                  <a:pt x="4584119" y="3427879"/>
                </a:lnTo>
                <a:close/>
                <a:moveTo>
                  <a:pt x="5504930" y="3394380"/>
                </a:moveTo>
                <a:lnTo>
                  <a:pt x="5504835" y="3396508"/>
                </a:lnTo>
                <a:lnTo>
                  <a:pt x="5502335" y="3396197"/>
                </a:lnTo>
                <a:lnTo>
                  <a:pt x="5492677" y="3419599"/>
                </a:lnTo>
                <a:cubicBezTo>
                  <a:pt x="5488872" y="3429708"/>
                  <a:pt x="5484306" y="3442172"/>
                  <a:pt x="5478220" y="3457682"/>
                </a:cubicBezTo>
                <a:cubicBezTo>
                  <a:pt x="5441154" y="3513644"/>
                  <a:pt x="5422342" y="3556302"/>
                  <a:pt x="5409621" y="3562947"/>
                </a:cubicBezTo>
                <a:cubicBezTo>
                  <a:pt x="5391367" y="3562947"/>
                  <a:pt x="5360941" y="3544114"/>
                  <a:pt x="5360941" y="3569041"/>
                </a:cubicBezTo>
                <a:lnTo>
                  <a:pt x="5361085" y="3570065"/>
                </a:lnTo>
                <a:lnTo>
                  <a:pt x="5366017" y="3558860"/>
                </a:lnTo>
                <a:cubicBezTo>
                  <a:pt x="5375437" y="3553646"/>
                  <a:pt x="5395991" y="3564230"/>
                  <a:pt x="5409694" y="3564230"/>
                </a:cubicBezTo>
                <a:cubicBezTo>
                  <a:pt x="5422426" y="3557587"/>
                  <a:pt x="5441251" y="3514968"/>
                  <a:pt x="5478337" y="3459062"/>
                </a:cubicBezTo>
                <a:cubicBezTo>
                  <a:pt x="5490514" y="3428071"/>
                  <a:pt x="5496609" y="3409254"/>
                  <a:pt x="5502691" y="3397080"/>
                </a:cubicBezTo>
                <a:cubicBezTo>
                  <a:pt x="5502691" y="3397080"/>
                  <a:pt x="5521517" y="3409254"/>
                  <a:pt x="5546426" y="3428071"/>
                </a:cubicBezTo>
                <a:cubicBezTo>
                  <a:pt x="5571334" y="3452975"/>
                  <a:pt x="5583511" y="3465160"/>
                  <a:pt x="5577429" y="3477890"/>
                </a:cubicBezTo>
                <a:cubicBezTo>
                  <a:pt x="5571334" y="3490064"/>
                  <a:pt x="5565239" y="3508881"/>
                  <a:pt x="5577429" y="3521054"/>
                </a:cubicBezTo>
                <a:cubicBezTo>
                  <a:pt x="5596242" y="3533239"/>
                  <a:pt x="5602337" y="3545413"/>
                  <a:pt x="5596242" y="3557587"/>
                </a:cubicBezTo>
                <a:cubicBezTo>
                  <a:pt x="5590160" y="3576404"/>
                  <a:pt x="5583511" y="3645040"/>
                  <a:pt x="5602337" y="3663300"/>
                </a:cubicBezTo>
                <a:cubicBezTo>
                  <a:pt x="5621151" y="3688215"/>
                  <a:pt x="5621151" y="3675485"/>
                  <a:pt x="5621151" y="3700389"/>
                </a:cubicBezTo>
                <a:cubicBezTo>
                  <a:pt x="5621151" y="3719206"/>
                  <a:pt x="5627245" y="3719206"/>
                  <a:pt x="5645517" y="3725293"/>
                </a:cubicBezTo>
                <a:lnTo>
                  <a:pt x="5649472" y="3734984"/>
                </a:lnTo>
                <a:lnTo>
                  <a:pt x="5652373" y="3734088"/>
                </a:lnTo>
                <a:cubicBezTo>
                  <a:pt x="5655490" y="3730144"/>
                  <a:pt x="5653965" y="3725437"/>
                  <a:pt x="5647590" y="3722392"/>
                </a:cubicBezTo>
                <a:cubicBezTo>
                  <a:pt x="5629299" y="3716301"/>
                  <a:pt x="5623205" y="3716301"/>
                  <a:pt x="5623205" y="3697492"/>
                </a:cubicBezTo>
                <a:cubicBezTo>
                  <a:pt x="5623205" y="3672576"/>
                  <a:pt x="5623205" y="3685309"/>
                  <a:pt x="5604362" y="3660394"/>
                </a:cubicBezTo>
                <a:cubicBezTo>
                  <a:pt x="5585518" y="3642136"/>
                  <a:pt x="5592173" y="3573496"/>
                  <a:pt x="5598267" y="3554687"/>
                </a:cubicBezTo>
                <a:cubicBezTo>
                  <a:pt x="5604362" y="3542504"/>
                  <a:pt x="5598267" y="3530322"/>
                  <a:pt x="5579424" y="3518155"/>
                </a:cubicBezTo>
                <a:cubicBezTo>
                  <a:pt x="5567227" y="3505973"/>
                  <a:pt x="5573330" y="3487148"/>
                  <a:pt x="5579424" y="3474981"/>
                </a:cubicBezTo>
                <a:cubicBezTo>
                  <a:pt x="5585518" y="3462248"/>
                  <a:pt x="5573330" y="3450066"/>
                  <a:pt x="5548392" y="3425166"/>
                </a:cubicBezTo>
                <a:cubicBezTo>
                  <a:pt x="5535919" y="3415754"/>
                  <a:pt x="5524971" y="3408002"/>
                  <a:pt x="5517142" y="3402603"/>
                </a:cubicBezTo>
                <a:close/>
                <a:moveTo>
                  <a:pt x="5490696" y="3389812"/>
                </a:moveTo>
                <a:lnTo>
                  <a:pt x="5496483" y="3394878"/>
                </a:lnTo>
                <a:lnTo>
                  <a:pt x="5497954" y="3395063"/>
                </a:lnTo>
                <a:lnTo>
                  <a:pt x="5492650" y="3390426"/>
                </a:lnTo>
                <a:close/>
                <a:moveTo>
                  <a:pt x="2227665" y="3384867"/>
                </a:moveTo>
                <a:cubicBezTo>
                  <a:pt x="2233704" y="3384867"/>
                  <a:pt x="2233704" y="3384867"/>
                  <a:pt x="2233704" y="3384867"/>
                </a:cubicBezTo>
                <a:cubicBezTo>
                  <a:pt x="2246331" y="3384867"/>
                  <a:pt x="2246331" y="3397048"/>
                  <a:pt x="2252370" y="3409229"/>
                </a:cubicBezTo>
                <a:cubicBezTo>
                  <a:pt x="2252370" y="3415873"/>
                  <a:pt x="2252370" y="3421964"/>
                  <a:pt x="2258409" y="3421964"/>
                </a:cubicBezTo>
                <a:cubicBezTo>
                  <a:pt x="2264996" y="3440235"/>
                  <a:pt x="2271035" y="3452971"/>
                  <a:pt x="2271035" y="3459062"/>
                </a:cubicBezTo>
                <a:cubicBezTo>
                  <a:pt x="2277074" y="3465152"/>
                  <a:pt x="2301777" y="3483978"/>
                  <a:pt x="2301777" y="3496712"/>
                </a:cubicBezTo>
                <a:cubicBezTo>
                  <a:pt x="2301777" y="3502803"/>
                  <a:pt x="2301777" y="3508893"/>
                  <a:pt x="2295739" y="3514985"/>
                </a:cubicBezTo>
                <a:cubicBezTo>
                  <a:pt x="2289700" y="3521075"/>
                  <a:pt x="2283112" y="3521075"/>
                  <a:pt x="2277074" y="3521075"/>
                </a:cubicBezTo>
                <a:cubicBezTo>
                  <a:pt x="2258409" y="3521075"/>
                  <a:pt x="2240292" y="3508893"/>
                  <a:pt x="2240292" y="3490068"/>
                </a:cubicBezTo>
                <a:cubicBezTo>
                  <a:pt x="2240292" y="3490068"/>
                  <a:pt x="2233704" y="3483978"/>
                  <a:pt x="2227665" y="3477887"/>
                </a:cubicBezTo>
                <a:cubicBezTo>
                  <a:pt x="2215588" y="3471797"/>
                  <a:pt x="2209550" y="3465152"/>
                  <a:pt x="2209550" y="3459062"/>
                </a:cubicBezTo>
                <a:cubicBezTo>
                  <a:pt x="2209550" y="3446880"/>
                  <a:pt x="2209550" y="3403139"/>
                  <a:pt x="2221627" y="3390958"/>
                </a:cubicBezTo>
                <a:cubicBezTo>
                  <a:pt x="2221627" y="3384867"/>
                  <a:pt x="2227665" y="3384867"/>
                  <a:pt x="2227665" y="3384867"/>
                </a:cubicBezTo>
                <a:close/>
                <a:moveTo>
                  <a:pt x="1627136" y="3345792"/>
                </a:moveTo>
                <a:cubicBezTo>
                  <a:pt x="1639815" y="3345792"/>
                  <a:pt x="1658009" y="3351762"/>
                  <a:pt x="1664073" y="3357732"/>
                </a:cubicBezTo>
                <a:cubicBezTo>
                  <a:pt x="1676753" y="3369671"/>
                  <a:pt x="1670688" y="3382153"/>
                  <a:pt x="1670688" y="3382153"/>
                </a:cubicBezTo>
                <a:cubicBezTo>
                  <a:pt x="1670688" y="3388123"/>
                  <a:pt x="1658009" y="3394092"/>
                  <a:pt x="1651944" y="3394092"/>
                </a:cubicBezTo>
                <a:cubicBezTo>
                  <a:pt x="1645880" y="3394092"/>
                  <a:pt x="1639815" y="3394092"/>
                  <a:pt x="1633200" y="3388123"/>
                </a:cubicBezTo>
                <a:cubicBezTo>
                  <a:pt x="1627136" y="3382153"/>
                  <a:pt x="1621071" y="3382153"/>
                  <a:pt x="1621071" y="3376183"/>
                </a:cubicBezTo>
                <a:cubicBezTo>
                  <a:pt x="1615007" y="3376183"/>
                  <a:pt x="1608943" y="3369671"/>
                  <a:pt x="1608943" y="3363701"/>
                </a:cubicBezTo>
                <a:cubicBezTo>
                  <a:pt x="1608943" y="3363701"/>
                  <a:pt x="1608943" y="3357732"/>
                  <a:pt x="1615007" y="3351762"/>
                </a:cubicBezTo>
                <a:cubicBezTo>
                  <a:pt x="1615007" y="3345792"/>
                  <a:pt x="1621071" y="3345792"/>
                  <a:pt x="1627136" y="3345792"/>
                </a:cubicBezTo>
                <a:close/>
                <a:moveTo>
                  <a:pt x="5964242" y="3345167"/>
                </a:moveTo>
                <a:lnTo>
                  <a:pt x="5957968" y="3349701"/>
                </a:lnTo>
                <a:lnTo>
                  <a:pt x="5951161" y="3352326"/>
                </a:lnTo>
                <a:lnTo>
                  <a:pt x="5930086" y="3354948"/>
                </a:lnTo>
                <a:cubicBezTo>
                  <a:pt x="5921355" y="3354697"/>
                  <a:pt x="5913199" y="3353269"/>
                  <a:pt x="5908628" y="3350985"/>
                </a:cubicBezTo>
                <a:cubicBezTo>
                  <a:pt x="5903917" y="3350985"/>
                  <a:pt x="5900799" y="3352543"/>
                  <a:pt x="5898772" y="3355259"/>
                </a:cubicBezTo>
                <a:lnTo>
                  <a:pt x="5898038" y="3357750"/>
                </a:lnTo>
                <a:lnTo>
                  <a:pt x="5906381" y="3354123"/>
                </a:lnTo>
                <a:cubicBezTo>
                  <a:pt x="5912468" y="3357174"/>
                  <a:pt x="5924918" y="3358699"/>
                  <a:pt x="5936608" y="3357938"/>
                </a:cubicBezTo>
                <a:lnTo>
                  <a:pt x="5951161" y="3352326"/>
                </a:lnTo>
                <a:lnTo>
                  <a:pt x="5954995" y="3351849"/>
                </a:lnTo>
                <a:lnTo>
                  <a:pt x="5957968" y="3349701"/>
                </a:lnTo>
                <a:lnTo>
                  <a:pt x="5962273" y="3348040"/>
                </a:lnTo>
                <a:close/>
                <a:moveTo>
                  <a:pt x="6010457" y="3319051"/>
                </a:moveTo>
                <a:lnTo>
                  <a:pt x="6004676" y="3325420"/>
                </a:lnTo>
                <a:cubicBezTo>
                  <a:pt x="6001767" y="3327193"/>
                  <a:pt x="5998685" y="3327608"/>
                  <a:pt x="5995638" y="3326085"/>
                </a:cubicBezTo>
                <a:cubicBezTo>
                  <a:pt x="5989263" y="3319719"/>
                  <a:pt x="5983029" y="3321241"/>
                  <a:pt x="5977625" y="3325948"/>
                </a:cubicBezTo>
                <a:lnTo>
                  <a:pt x="5975585" y="3328917"/>
                </a:lnTo>
                <a:lnTo>
                  <a:pt x="5983900" y="3324978"/>
                </a:lnTo>
                <a:cubicBezTo>
                  <a:pt x="5986926" y="3324804"/>
                  <a:pt x="5990073" y="3326015"/>
                  <a:pt x="5993255" y="3329200"/>
                </a:cubicBezTo>
                <a:cubicBezTo>
                  <a:pt x="5999341" y="3332250"/>
                  <a:pt x="6005566" y="3327544"/>
                  <a:pt x="6010270" y="3319721"/>
                </a:cubicBezTo>
                <a:close/>
                <a:moveTo>
                  <a:pt x="5360214" y="3299154"/>
                </a:moveTo>
                <a:lnTo>
                  <a:pt x="5359985" y="3299208"/>
                </a:lnTo>
                <a:lnTo>
                  <a:pt x="5366474" y="3302577"/>
                </a:lnTo>
                <a:cubicBezTo>
                  <a:pt x="5378636" y="3314765"/>
                  <a:pt x="5366474" y="3339692"/>
                  <a:pt x="5378636" y="3346337"/>
                </a:cubicBezTo>
                <a:cubicBezTo>
                  <a:pt x="5391367" y="3352431"/>
                  <a:pt x="5403540" y="3358525"/>
                  <a:pt x="5409621" y="3370713"/>
                </a:cubicBezTo>
                <a:cubicBezTo>
                  <a:pt x="5412941" y="3377083"/>
                  <a:pt x="5416121" y="3383314"/>
                  <a:pt x="5421585" y="3387192"/>
                </a:cubicBezTo>
                <a:lnTo>
                  <a:pt x="5423221" y="3387342"/>
                </a:lnTo>
                <a:lnTo>
                  <a:pt x="5411768" y="3371592"/>
                </a:lnTo>
                <a:cubicBezTo>
                  <a:pt x="5405681" y="3359411"/>
                  <a:pt x="5393485" y="3353312"/>
                  <a:pt x="5380753" y="3347230"/>
                </a:cubicBezTo>
                <a:cubicBezTo>
                  <a:pt x="5368557" y="3340578"/>
                  <a:pt x="5380753" y="3315662"/>
                  <a:pt x="5368557" y="3303481"/>
                </a:cubicBezTo>
                <a:cubicBezTo>
                  <a:pt x="5367172" y="3300297"/>
                  <a:pt x="5364195" y="3299086"/>
                  <a:pt x="5360214" y="3299154"/>
                </a:cubicBezTo>
                <a:close/>
                <a:moveTo>
                  <a:pt x="5300976" y="3297381"/>
                </a:moveTo>
                <a:lnTo>
                  <a:pt x="5298785" y="3297544"/>
                </a:lnTo>
                <a:lnTo>
                  <a:pt x="5298306" y="3300274"/>
                </a:lnTo>
                <a:lnTo>
                  <a:pt x="5300219" y="3308814"/>
                </a:lnTo>
                <a:lnTo>
                  <a:pt x="5300217" y="3309016"/>
                </a:lnTo>
                <a:lnTo>
                  <a:pt x="5300303" y="3309186"/>
                </a:lnTo>
                <a:lnTo>
                  <a:pt x="5301541" y="3314712"/>
                </a:lnTo>
                <a:lnTo>
                  <a:pt x="5303098" y="3314720"/>
                </a:lnTo>
                <a:lnTo>
                  <a:pt x="5300303" y="3309186"/>
                </a:lnTo>
                <a:lnTo>
                  <a:pt x="5300219" y="3308814"/>
                </a:lnTo>
                <a:lnTo>
                  <a:pt x="5300310" y="3301173"/>
                </a:lnTo>
                <a:cubicBezTo>
                  <a:pt x="5300595" y="3298940"/>
                  <a:pt x="5300976" y="3297381"/>
                  <a:pt x="5300976" y="3297381"/>
                </a:cubicBezTo>
                <a:close/>
                <a:moveTo>
                  <a:pt x="2084877" y="3289623"/>
                </a:moveTo>
                <a:cubicBezTo>
                  <a:pt x="2097557" y="3296264"/>
                  <a:pt x="2103621" y="3302351"/>
                  <a:pt x="2103621" y="3308438"/>
                </a:cubicBezTo>
                <a:cubicBezTo>
                  <a:pt x="2103621" y="3314526"/>
                  <a:pt x="2109686" y="3314526"/>
                  <a:pt x="2109686" y="3321167"/>
                </a:cubicBezTo>
                <a:cubicBezTo>
                  <a:pt x="2122365" y="3333342"/>
                  <a:pt x="2128430" y="3346070"/>
                  <a:pt x="2116301" y="3358245"/>
                </a:cubicBezTo>
                <a:cubicBezTo>
                  <a:pt x="2116301" y="3364332"/>
                  <a:pt x="2109686" y="3370420"/>
                  <a:pt x="2109686" y="3370420"/>
                </a:cubicBezTo>
                <a:cubicBezTo>
                  <a:pt x="2109686" y="3383148"/>
                  <a:pt x="2103621" y="3395323"/>
                  <a:pt x="2091492" y="3401410"/>
                </a:cubicBezTo>
                <a:lnTo>
                  <a:pt x="2084877" y="3401410"/>
                </a:lnTo>
                <a:cubicBezTo>
                  <a:pt x="2066684" y="3401410"/>
                  <a:pt x="2066684" y="3377061"/>
                  <a:pt x="2066684" y="3352158"/>
                </a:cubicBezTo>
                <a:cubicBezTo>
                  <a:pt x="2066684" y="3346070"/>
                  <a:pt x="2066684" y="3339429"/>
                  <a:pt x="2066684" y="3333342"/>
                </a:cubicBezTo>
                <a:cubicBezTo>
                  <a:pt x="2060620" y="3314526"/>
                  <a:pt x="2060620" y="3308438"/>
                  <a:pt x="2066684" y="3296264"/>
                </a:cubicBezTo>
                <a:cubicBezTo>
                  <a:pt x="2072748" y="3296264"/>
                  <a:pt x="2078813" y="3289623"/>
                  <a:pt x="2084877" y="3289623"/>
                </a:cubicBezTo>
                <a:close/>
                <a:moveTo>
                  <a:pt x="5490923" y="3279528"/>
                </a:moveTo>
                <a:lnTo>
                  <a:pt x="5490361" y="3280913"/>
                </a:lnTo>
                <a:cubicBezTo>
                  <a:pt x="5491123" y="3287835"/>
                  <a:pt x="5495693" y="3294064"/>
                  <a:pt x="5504835" y="3297381"/>
                </a:cubicBezTo>
                <a:lnTo>
                  <a:pt x="5514402" y="3321548"/>
                </a:lnTo>
                <a:lnTo>
                  <a:pt x="5514997" y="3315986"/>
                </a:lnTo>
                <a:cubicBezTo>
                  <a:pt x="5514164" y="3305888"/>
                  <a:pt x="5510977" y="3298140"/>
                  <a:pt x="5504602" y="3295094"/>
                </a:cubicBezTo>
                <a:close/>
                <a:moveTo>
                  <a:pt x="4704752" y="3278541"/>
                </a:moveTo>
                <a:lnTo>
                  <a:pt x="4719120" y="3286297"/>
                </a:lnTo>
                <a:cubicBezTo>
                  <a:pt x="4728235" y="3296403"/>
                  <a:pt x="4735379" y="3312740"/>
                  <a:pt x="4746016" y="3319802"/>
                </a:cubicBezTo>
                <a:lnTo>
                  <a:pt x="4747033" y="3319892"/>
                </a:lnTo>
                <a:lnTo>
                  <a:pt x="4733652" y="3305008"/>
                </a:lnTo>
                <a:cubicBezTo>
                  <a:pt x="4725133" y="3292548"/>
                  <a:pt x="4717377" y="3278565"/>
                  <a:pt x="4704913" y="3278565"/>
                </a:cubicBezTo>
                <a:close/>
                <a:moveTo>
                  <a:pt x="6086300" y="3273019"/>
                </a:moveTo>
                <a:lnTo>
                  <a:pt x="6084162" y="3275508"/>
                </a:lnTo>
                <a:cubicBezTo>
                  <a:pt x="6081864" y="3276650"/>
                  <a:pt x="6079545" y="3276079"/>
                  <a:pt x="6077178" y="3276365"/>
                </a:cubicBezTo>
                <a:lnTo>
                  <a:pt x="6072718" y="3280038"/>
                </a:lnTo>
                <a:lnTo>
                  <a:pt x="6072294" y="3280106"/>
                </a:lnTo>
                <a:lnTo>
                  <a:pt x="6071247" y="3281250"/>
                </a:lnTo>
                <a:lnTo>
                  <a:pt x="6069898" y="3282361"/>
                </a:lnTo>
                <a:cubicBezTo>
                  <a:pt x="6063804" y="3295094"/>
                  <a:pt x="6051616" y="3301185"/>
                  <a:pt x="6038866" y="3295094"/>
                </a:cubicBezTo>
                <a:cubicBezTo>
                  <a:pt x="6032768" y="3288728"/>
                  <a:pt x="6028195" y="3284021"/>
                  <a:pt x="6025147" y="3282430"/>
                </a:cubicBezTo>
                <a:lnTo>
                  <a:pt x="6022773" y="3285557"/>
                </a:lnTo>
                <a:lnTo>
                  <a:pt x="6036420" y="3298176"/>
                </a:lnTo>
                <a:cubicBezTo>
                  <a:pt x="6049147" y="3304277"/>
                  <a:pt x="6061320" y="3298176"/>
                  <a:pt x="6067411" y="3285437"/>
                </a:cubicBezTo>
                <a:lnTo>
                  <a:pt x="6071247" y="3281250"/>
                </a:lnTo>
                <a:lnTo>
                  <a:pt x="6072718" y="3280038"/>
                </a:lnTo>
                <a:lnTo>
                  <a:pt x="6077023" y="3279345"/>
                </a:lnTo>
                <a:cubicBezTo>
                  <a:pt x="6080136" y="3279345"/>
                  <a:pt x="6083179" y="3279345"/>
                  <a:pt x="6086220" y="3273253"/>
                </a:cubicBezTo>
                <a:close/>
                <a:moveTo>
                  <a:pt x="5214007" y="3260285"/>
                </a:moveTo>
                <a:lnTo>
                  <a:pt x="5213056" y="3260533"/>
                </a:lnTo>
                <a:lnTo>
                  <a:pt x="5225050" y="3275433"/>
                </a:lnTo>
                <a:cubicBezTo>
                  <a:pt x="5227332" y="3282358"/>
                  <a:pt x="5227332" y="3290113"/>
                  <a:pt x="5224291" y="3296483"/>
                </a:cubicBezTo>
                <a:cubicBezTo>
                  <a:pt x="5224291" y="3305624"/>
                  <a:pt x="5224291" y="3310194"/>
                  <a:pt x="5228163" y="3310956"/>
                </a:cubicBezTo>
                <a:lnTo>
                  <a:pt x="5229754" y="3310676"/>
                </a:lnTo>
                <a:lnTo>
                  <a:pt x="5226192" y="3297381"/>
                </a:lnTo>
                <a:cubicBezTo>
                  <a:pt x="5232290" y="3284647"/>
                  <a:pt x="5226192" y="3266367"/>
                  <a:pt x="5214007" y="3260285"/>
                </a:cubicBezTo>
                <a:close/>
                <a:moveTo>
                  <a:pt x="5489851" y="3224537"/>
                </a:moveTo>
                <a:lnTo>
                  <a:pt x="5490077" y="3226798"/>
                </a:lnTo>
                <a:cubicBezTo>
                  <a:pt x="5491505" y="3229619"/>
                  <a:pt x="5494169" y="3230795"/>
                  <a:pt x="5498737" y="3229270"/>
                </a:cubicBezTo>
                <a:cubicBezTo>
                  <a:pt x="5503447" y="3227607"/>
                  <a:pt x="5506599" y="3227537"/>
                  <a:pt x="5508478" y="3228661"/>
                </a:cubicBezTo>
                <a:lnTo>
                  <a:pt x="5510058" y="3233588"/>
                </a:lnTo>
                <a:lnTo>
                  <a:pt x="5510356" y="3232958"/>
                </a:lnTo>
                <a:cubicBezTo>
                  <a:pt x="5511118" y="3226729"/>
                  <a:pt x="5507930" y="3223684"/>
                  <a:pt x="5498508" y="3227005"/>
                </a:cubicBezTo>
                <a:close/>
                <a:moveTo>
                  <a:pt x="6095149" y="3208157"/>
                </a:moveTo>
                <a:lnTo>
                  <a:pt x="6076553" y="3220363"/>
                </a:lnTo>
                <a:cubicBezTo>
                  <a:pt x="6070179" y="3220363"/>
                  <a:pt x="6066991" y="3223546"/>
                  <a:pt x="6067753" y="3227491"/>
                </a:cubicBezTo>
                <a:lnTo>
                  <a:pt x="6068395" y="3227995"/>
                </a:lnTo>
                <a:lnTo>
                  <a:pt x="6074047" y="3223407"/>
                </a:lnTo>
                <a:cubicBezTo>
                  <a:pt x="6083179" y="3220357"/>
                  <a:pt x="6089265" y="3215786"/>
                  <a:pt x="6093830" y="3210385"/>
                </a:cubicBezTo>
                <a:close/>
                <a:moveTo>
                  <a:pt x="4829972" y="3207622"/>
                </a:moveTo>
                <a:lnTo>
                  <a:pt x="4829701" y="3207872"/>
                </a:lnTo>
                <a:lnTo>
                  <a:pt x="4837244" y="3221341"/>
                </a:lnTo>
                <a:cubicBezTo>
                  <a:pt x="4841119" y="3226810"/>
                  <a:pt x="4845824" y="3231518"/>
                  <a:pt x="4852191" y="3234562"/>
                </a:cubicBezTo>
                <a:cubicBezTo>
                  <a:pt x="4871011" y="3240651"/>
                  <a:pt x="4889274" y="3234562"/>
                  <a:pt x="4883186" y="3283851"/>
                </a:cubicBezTo>
                <a:cubicBezTo>
                  <a:pt x="4877099" y="3327590"/>
                  <a:pt x="4871011" y="3346422"/>
                  <a:pt x="4883186" y="3352510"/>
                </a:cubicBezTo>
                <a:cubicBezTo>
                  <a:pt x="4895375" y="3358599"/>
                  <a:pt x="4926371" y="3414529"/>
                  <a:pt x="4914197" y="3438897"/>
                </a:cubicBezTo>
                <a:lnTo>
                  <a:pt x="4900398" y="3446229"/>
                </a:lnTo>
                <a:lnTo>
                  <a:pt x="4900613" y="3446232"/>
                </a:lnTo>
                <a:cubicBezTo>
                  <a:pt x="4906420" y="3445531"/>
                  <a:pt x="4911432" y="3443558"/>
                  <a:pt x="4914473" y="3438849"/>
                </a:cubicBezTo>
                <a:cubicBezTo>
                  <a:pt x="4926645" y="3414473"/>
                  <a:pt x="4895671" y="3358525"/>
                  <a:pt x="4883498" y="3352431"/>
                </a:cubicBezTo>
                <a:cubicBezTo>
                  <a:pt x="4871326" y="3346337"/>
                  <a:pt x="4877407" y="3327504"/>
                  <a:pt x="4883498" y="3283743"/>
                </a:cubicBezTo>
                <a:cubicBezTo>
                  <a:pt x="4889579" y="3234441"/>
                  <a:pt x="4871326" y="3240534"/>
                  <a:pt x="4852513" y="3234441"/>
                </a:cubicBezTo>
                <a:cubicBezTo>
                  <a:pt x="4846153" y="3231394"/>
                  <a:pt x="4841450" y="3226685"/>
                  <a:pt x="4837577" y="3221215"/>
                </a:cubicBezTo>
                <a:close/>
                <a:moveTo>
                  <a:pt x="5118367" y="3206914"/>
                </a:moveTo>
                <a:lnTo>
                  <a:pt x="5131346" y="3215607"/>
                </a:lnTo>
                <a:cubicBezTo>
                  <a:pt x="5137427" y="3228347"/>
                  <a:pt x="5175052" y="3271556"/>
                  <a:pt x="5175052" y="3271556"/>
                </a:cubicBezTo>
                <a:lnTo>
                  <a:pt x="5175803" y="3271199"/>
                </a:lnTo>
                <a:lnTo>
                  <a:pt x="5170913" y="3265518"/>
                </a:lnTo>
                <a:cubicBezTo>
                  <a:pt x="5160032" y="3252772"/>
                  <a:pt x="5137699" y="3226086"/>
                  <a:pt x="5133125" y="3216535"/>
                </a:cubicBezTo>
                <a:cubicBezTo>
                  <a:pt x="5130079" y="3213490"/>
                  <a:pt x="5125440" y="3210409"/>
                  <a:pt x="5119329" y="3207310"/>
                </a:cubicBezTo>
                <a:close/>
                <a:moveTo>
                  <a:pt x="3275367" y="3206443"/>
                </a:moveTo>
                <a:lnTo>
                  <a:pt x="3275396" y="3206452"/>
                </a:lnTo>
                <a:lnTo>
                  <a:pt x="3288796" y="3207368"/>
                </a:lnTo>
                <a:lnTo>
                  <a:pt x="3288724" y="3207358"/>
                </a:lnTo>
                <a:close/>
                <a:moveTo>
                  <a:pt x="4579216" y="3145271"/>
                </a:moveTo>
                <a:lnTo>
                  <a:pt x="4585374" y="3153711"/>
                </a:lnTo>
                <a:cubicBezTo>
                  <a:pt x="4585374" y="3165903"/>
                  <a:pt x="4591461" y="3215730"/>
                  <a:pt x="4622457" y="3246739"/>
                </a:cubicBezTo>
                <a:cubicBezTo>
                  <a:pt x="4637962" y="3259199"/>
                  <a:pt x="4650420" y="3266952"/>
                  <a:pt x="4662876" y="3271589"/>
                </a:cubicBezTo>
                <a:lnTo>
                  <a:pt x="4663248" y="3271646"/>
                </a:lnTo>
                <a:lnTo>
                  <a:pt x="4624042" y="3247550"/>
                </a:lnTo>
                <a:cubicBezTo>
                  <a:pt x="4593016" y="3216535"/>
                  <a:pt x="4586929" y="3166687"/>
                  <a:pt x="4586929" y="3154506"/>
                </a:cubicBezTo>
                <a:cubicBezTo>
                  <a:pt x="4585404" y="3149797"/>
                  <a:pt x="4583084" y="3147062"/>
                  <a:pt x="4580366" y="3145512"/>
                </a:cubicBezTo>
                <a:close/>
                <a:moveTo>
                  <a:pt x="3246495" y="3088563"/>
                </a:moveTo>
                <a:lnTo>
                  <a:pt x="3233849" y="3091503"/>
                </a:lnTo>
                <a:lnTo>
                  <a:pt x="3234955" y="3091846"/>
                </a:lnTo>
                <a:lnTo>
                  <a:pt x="3248044" y="3088806"/>
                </a:lnTo>
                <a:close/>
                <a:moveTo>
                  <a:pt x="1967224" y="3086921"/>
                </a:moveTo>
                <a:cubicBezTo>
                  <a:pt x="1973344" y="3086921"/>
                  <a:pt x="1979463" y="3093072"/>
                  <a:pt x="1985582" y="3099223"/>
                </a:cubicBezTo>
                <a:lnTo>
                  <a:pt x="1985582" y="3105374"/>
                </a:lnTo>
                <a:cubicBezTo>
                  <a:pt x="1992258" y="3112084"/>
                  <a:pt x="1992258" y="3112084"/>
                  <a:pt x="1998377" y="3112084"/>
                </a:cubicBezTo>
                <a:cubicBezTo>
                  <a:pt x="2010615" y="3118235"/>
                  <a:pt x="2029529" y="3130538"/>
                  <a:pt x="2035648" y="3168004"/>
                </a:cubicBezTo>
                <a:cubicBezTo>
                  <a:pt x="2035648" y="3180865"/>
                  <a:pt x="2035648" y="3187016"/>
                  <a:pt x="2029529" y="3193168"/>
                </a:cubicBezTo>
                <a:cubicBezTo>
                  <a:pt x="2023410" y="3199878"/>
                  <a:pt x="2023410" y="3206029"/>
                  <a:pt x="2016734" y="3206029"/>
                </a:cubicBezTo>
                <a:cubicBezTo>
                  <a:pt x="2004496" y="3206029"/>
                  <a:pt x="1992258" y="3193168"/>
                  <a:pt x="1992258" y="3180865"/>
                </a:cubicBezTo>
                <a:cubicBezTo>
                  <a:pt x="1992258" y="3168004"/>
                  <a:pt x="1979463" y="3149550"/>
                  <a:pt x="1960549" y="3136689"/>
                </a:cubicBezTo>
                <a:cubicBezTo>
                  <a:pt x="1948311" y="3124387"/>
                  <a:pt x="1948311" y="3112084"/>
                  <a:pt x="1954430" y="3099223"/>
                </a:cubicBezTo>
                <a:cubicBezTo>
                  <a:pt x="1954430" y="3093072"/>
                  <a:pt x="1960549" y="3086921"/>
                  <a:pt x="1967224" y="3086921"/>
                </a:cubicBezTo>
                <a:close/>
                <a:moveTo>
                  <a:pt x="1452333" y="3074710"/>
                </a:moveTo>
                <a:lnTo>
                  <a:pt x="1458968" y="3074710"/>
                </a:lnTo>
                <a:cubicBezTo>
                  <a:pt x="1471131" y="3086874"/>
                  <a:pt x="1465050" y="3105120"/>
                  <a:pt x="1458968" y="3130005"/>
                </a:cubicBezTo>
                <a:cubicBezTo>
                  <a:pt x="1452333" y="3130005"/>
                  <a:pt x="1452333" y="3136087"/>
                  <a:pt x="1452333" y="3136087"/>
                </a:cubicBezTo>
                <a:cubicBezTo>
                  <a:pt x="1446250" y="3154886"/>
                  <a:pt x="1446250" y="3185852"/>
                  <a:pt x="1452333" y="3191934"/>
                </a:cubicBezTo>
                <a:cubicBezTo>
                  <a:pt x="1452333" y="3191934"/>
                  <a:pt x="1458968" y="3198570"/>
                  <a:pt x="1458968" y="3204652"/>
                </a:cubicBezTo>
                <a:cubicBezTo>
                  <a:pt x="1465050" y="3210734"/>
                  <a:pt x="1471131" y="3222898"/>
                  <a:pt x="1477213" y="3229533"/>
                </a:cubicBezTo>
                <a:cubicBezTo>
                  <a:pt x="1489930" y="3229533"/>
                  <a:pt x="1489930" y="3247782"/>
                  <a:pt x="1489930" y="3253864"/>
                </a:cubicBezTo>
                <a:lnTo>
                  <a:pt x="1489930" y="3260500"/>
                </a:lnTo>
                <a:cubicBezTo>
                  <a:pt x="1508175" y="3266582"/>
                  <a:pt x="1514258" y="3272664"/>
                  <a:pt x="1526975" y="3284830"/>
                </a:cubicBezTo>
                <a:cubicBezTo>
                  <a:pt x="1526975" y="3290912"/>
                  <a:pt x="1533057" y="3297548"/>
                  <a:pt x="1539140" y="3297548"/>
                </a:cubicBezTo>
                <a:cubicBezTo>
                  <a:pt x="1551857" y="3303630"/>
                  <a:pt x="1564020" y="3315794"/>
                  <a:pt x="1576737" y="3322429"/>
                </a:cubicBezTo>
                <a:cubicBezTo>
                  <a:pt x="1576737" y="3328511"/>
                  <a:pt x="1582819" y="3334593"/>
                  <a:pt x="1588902" y="3334593"/>
                </a:cubicBezTo>
                <a:cubicBezTo>
                  <a:pt x="1601065" y="3347314"/>
                  <a:pt x="1601065" y="3371642"/>
                  <a:pt x="1601065" y="3384359"/>
                </a:cubicBezTo>
                <a:cubicBezTo>
                  <a:pt x="1594982" y="3390444"/>
                  <a:pt x="1594982" y="3396526"/>
                  <a:pt x="1588902" y="3396526"/>
                </a:cubicBezTo>
                <a:cubicBezTo>
                  <a:pt x="1582819" y="3396526"/>
                  <a:pt x="1576737" y="3390444"/>
                  <a:pt x="1576737" y="3384359"/>
                </a:cubicBezTo>
                <a:cubicBezTo>
                  <a:pt x="1570655" y="3371642"/>
                  <a:pt x="1526975" y="3328511"/>
                  <a:pt x="1514258" y="3328511"/>
                </a:cubicBezTo>
                <a:cubicBezTo>
                  <a:pt x="1502095" y="3328511"/>
                  <a:pt x="1489930" y="3315794"/>
                  <a:pt x="1477213" y="3309712"/>
                </a:cubicBezTo>
                <a:lnTo>
                  <a:pt x="1471131" y="3303630"/>
                </a:lnTo>
                <a:cubicBezTo>
                  <a:pt x="1452333" y="3297548"/>
                  <a:pt x="1434086" y="3272664"/>
                  <a:pt x="1434086" y="3253864"/>
                </a:cubicBezTo>
                <a:cubicBezTo>
                  <a:pt x="1434086" y="3247782"/>
                  <a:pt x="1421923" y="3216816"/>
                  <a:pt x="1409205" y="3210734"/>
                </a:cubicBezTo>
                <a:cubicBezTo>
                  <a:pt x="1397041" y="3210734"/>
                  <a:pt x="1390406" y="3204652"/>
                  <a:pt x="1384325" y="3198570"/>
                </a:cubicBezTo>
                <a:cubicBezTo>
                  <a:pt x="1384325" y="3185852"/>
                  <a:pt x="1384325" y="3179770"/>
                  <a:pt x="1397041" y="3173686"/>
                </a:cubicBezTo>
                <a:cubicBezTo>
                  <a:pt x="1403123" y="3167050"/>
                  <a:pt x="1409205" y="3154886"/>
                  <a:pt x="1415288" y="3136087"/>
                </a:cubicBezTo>
                <a:cubicBezTo>
                  <a:pt x="1415288" y="3136087"/>
                  <a:pt x="1428005" y="3074710"/>
                  <a:pt x="1452333" y="3074710"/>
                </a:cubicBezTo>
                <a:close/>
                <a:moveTo>
                  <a:pt x="6328628" y="3044646"/>
                </a:moveTo>
                <a:lnTo>
                  <a:pt x="6319229" y="3047810"/>
                </a:lnTo>
                <a:cubicBezTo>
                  <a:pt x="6312232" y="3048640"/>
                  <a:pt x="6305998" y="3047117"/>
                  <a:pt x="6305998" y="3047117"/>
                </a:cubicBezTo>
                <a:cubicBezTo>
                  <a:pt x="6305998" y="3047117"/>
                  <a:pt x="6194595" y="3146198"/>
                  <a:pt x="6175760" y="3164456"/>
                </a:cubicBezTo>
                <a:cubicBezTo>
                  <a:pt x="6163563" y="3177189"/>
                  <a:pt x="6144719" y="3183280"/>
                  <a:pt x="6138625" y="3177189"/>
                </a:cubicBezTo>
                <a:cubicBezTo>
                  <a:pt x="6133634" y="3167639"/>
                  <a:pt x="6128958" y="3158408"/>
                  <a:pt x="6124361" y="3162324"/>
                </a:cubicBezTo>
                <a:lnTo>
                  <a:pt x="6122804" y="3165308"/>
                </a:lnTo>
                <a:lnTo>
                  <a:pt x="6126413" y="3165300"/>
                </a:lnTo>
                <a:cubicBezTo>
                  <a:pt x="6129526" y="3167586"/>
                  <a:pt x="6132707" y="3173821"/>
                  <a:pt x="6136030" y="3180199"/>
                </a:cubicBezTo>
                <a:cubicBezTo>
                  <a:pt x="6142112" y="3186282"/>
                  <a:pt x="6160930" y="3180199"/>
                  <a:pt x="6173103" y="3167442"/>
                </a:cubicBezTo>
                <a:cubicBezTo>
                  <a:pt x="6191921" y="3149176"/>
                  <a:pt x="6303142" y="3050004"/>
                  <a:pt x="6303142" y="3050004"/>
                </a:cubicBezTo>
                <a:cubicBezTo>
                  <a:pt x="6303142" y="3050004"/>
                  <a:pt x="6317148" y="3053436"/>
                  <a:pt x="6326721" y="3047203"/>
                </a:cubicBezTo>
                <a:close/>
                <a:moveTo>
                  <a:pt x="1968202" y="3003887"/>
                </a:moveTo>
                <a:cubicBezTo>
                  <a:pt x="1980313" y="3003887"/>
                  <a:pt x="1986369" y="3016249"/>
                  <a:pt x="1992975" y="3022992"/>
                </a:cubicBezTo>
                <a:cubicBezTo>
                  <a:pt x="1999031" y="3029173"/>
                  <a:pt x="1999031" y="3035355"/>
                  <a:pt x="1999031" y="3048279"/>
                </a:cubicBezTo>
                <a:cubicBezTo>
                  <a:pt x="1992975" y="3054460"/>
                  <a:pt x="1986369" y="3066822"/>
                  <a:pt x="1974257" y="3066822"/>
                </a:cubicBezTo>
                <a:cubicBezTo>
                  <a:pt x="1968202" y="3066822"/>
                  <a:pt x="1968202" y="3066822"/>
                  <a:pt x="1968202" y="3066822"/>
                </a:cubicBezTo>
                <a:cubicBezTo>
                  <a:pt x="1961595" y="3066822"/>
                  <a:pt x="1961595" y="3066822"/>
                  <a:pt x="1955539" y="3060641"/>
                </a:cubicBezTo>
                <a:cubicBezTo>
                  <a:pt x="1949484" y="3054460"/>
                  <a:pt x="1949484" y="3048279"/>
                  <a:pt x="1949484" y="3041536"/>
                </a:cubicBezTo>
                <a:cubicBezTo>
                  <a:pt x="1949484" y="3029173"/>
                  <a:pt x="1943428" y="3016249"/>
                  <a:pt x="1949484" y="3010068"/>
                </a:cubicBezTo>
                <a:cubicBezTo>
                  <a:pt x="1955539" y="3010068"/>
                  <a:pt x="1955539" y="3003887"/>
                  <a:pt x="1968202" y="3003887"/>
                </a:cubicBezTo>
                <a:close/>
                <a:moveTo>
                  <a:pt x="5533937" y="2986642"/>
                </a:moveTo>
                <a:lnTo>
                  <a:pt x="5533641" y="2988507"/>
                </a:lnTo>
                <a:cubicBezTo>
                  <a:pt x="5535995" y="2991691"/>
                  <a:pt x="5542227" y="2993350"/>
                  <a:pt x="5554691" y="2993350"/>
                </a:cubicBezTo>
                <a:cubicBezTo>
                  <a:pt x="5573521" y="2986715"/>
                  <a:pt x="5579619" y="2993350"/>
                  <a:pt x="5585717" y="3017712"/>
                </a:cubicBezTo>
                <a:cubicBezTo>
                  <a:pt x="5585717" y="3036546"/>
                  <a:pt x="5598449" y="3067561"/>
                  <a:pt x="5610645" y="3074213"/>
                </a:cubicBezTo>
                <a:cubicBezTo>
                  <a:pt x="5623377" y="3080295"/>
                  <a:pt x="5635573" y="3067561"/>
                  <a:pt x="5641660" y="3086394"/>
                </a:cubicBezTo>
                <a:cubicBezTo>
                  <a:pt x="5653845" y="3098575"/>
                  <a:pt x="5660502" y="3098575"/>
                  <a:pt x="5678773" y="3092476"/>
                </a:cubicBezTo>
                <a:cubicBezTo>
                  <a:pt x="5697614" y="3092476"/>
                  <a:pt x="5703701" y="3098575"/>
                  <a:pt x="5703701" y="3111310"/>
                </a:cubicBezTo>
                <a:lnTo>
                  <a:pt x="5708643" y="3126251"/>
                </a:lnTo>
                <a:lnTo>
                  <a:pt x="5709110" y="3125852"/>
                </a:lnTo>
                <a:cubicBezTo>
                  <a:pt x="5709802" y="3122809"/>
                  <a:pt x="5706615" y="3118244"/>
                  <a:pt x="5703568" y="3109115"/>
                </a:cubicBezTo>
                <a:cubicBezTo>
                  <a:pt x="5703568" y="3096382"/>
                  <a:pt x="5697474" y="3090291"/>
                  <a:pt x="5678630" y="3090291"/>
                </a:cubicBezTo>
                <a:cubicBezTo>
                  <a:pt x="5660340" y="3096382"/>
                  <a:pt x="5653692" y="3096382"/>
                  <a:pt x="5641496" y="3084200"/>
                </a:cubicBezTo>
                <a:cubicBezTo>
                  <a:pt x="5635402" y="3065391"/>
                  <a:pt x="5623205" y="3078109"/>
                  <a:pt x="5610456" y="3072033"/>
                </a:cubicBezTo>
                <a:cubicBezTo>
                  <a:pt x="5598267" y="3065391"/>
                  <a:pt x="5585518" y="3034384"/>
                  <a:pt x="5585518" y="3015575"/>
                </a:cubicBezTo>
                <a:cubicBezTo>
                  <a:pt x="5579424" y="2991210"/>
                  <a:pt x="5573330" y="2984568"/>
                  <a:pt x="5554486" y="2991210"/>
                </a:cubicBezTo>
                <a:cubicBezTo>
                  <a:pt x="5548251" y="2991210"/>
                  <a:pt x="5543576" y="2990795"/>
                  <a:pt x="5540164" y="2989982"/>
                </a:cubicBezTo>
                <a:close/>
                <a:moveTo>
                  <a:pt x="5494783" y="2951590"/>
                </a:moveTo>
                <a:lnTo>
                  <a:pt x="5495004" y="2953689"/>
                </a:lnTo>
                <a:cubicBezTo>
                  <a:pt x="5497358" y="2960680"/>
                  <a:pt x="5502065" y="2965385"/>
                  <a:pt x="5511480" y="2962335"/>
                </a:cubicBezTo>
                <a:cubicBezTo>
                  <a:pt x="5520622" y="2959294"/>
                  <a:pt x="5526717" y="2957773"/>
                  <a:pt x="5530527" y="2959296"/>
                </a:cubicBezTo>
                <a:lnTo>
                  <a:pt x="5535479" y="2973427"/>
                </a:lnTo>
                <a:lnTo>
                  <a:pt x="5535642" y="2972401"/>
                </a:lnTo>
                <a:cubicBezTo>
                  <a:pt x="5535642" y="2954128"/>
                  <a:pt x="5529548" y="2954128"/>
                  <a:pt x="5511258" y="2960219"/>
                </a:cubicBezTo>
                <a:cubicBezTo>
                  <a:pt x="5506547" y="2961742"/>
                  <a:pt x="5503014" y="2961327"/>
                  <a:pt x="5500364" y="2959657"/>
                </a:cubicBezTo>
                <a:close/>
                <a:moveTo>
                  <a:pt x="3296992" y="2949000"/>
                </a:moveTo>
                <a:lnTo>
                  <a:pt x="3295715" y="2949076"/>
                </a:lnTo>
                <a:lnTo>
                  <a:pt x="3301112" y="2950923"/>
                </a:lnTo>
                <a:cubicBezTo>
                  <a:pt x="3312428" y="2954788"/>
                  <a:pt x="3336824" y="2963090"/>
                  <a:pt x="3350940" y="2967656"/>
                </a:cubicBezTo>
                <a:cubicBezTo>
                  <a:pt x="3363115" y="2973745"/>
                  <a:pt x="3400198" y="2985936"/>
                  <a:pt x="3400198" y="2985936"/>
                </a:cubicBezTo>
                <a:lnTo>
                  <a:pt x="3400491" y="2985776"/>
                </a:lnTo>
                <a:lnTo>
                  <a:pt x="3395830" y="2984223"/>
                </a:lnTo>
                <a:cubicBezTo>
                  <a:pt x="3384820" y="2980516"/>
                  <a:pt x="3361658" y="2972531"/>
                  <a:pt x="3352516" y="2967955"/>
                </a:cubicBezTo>
                <a:cubicBezTo>
                  <a:pt x="3333685" y="2961875"/>
                  <a:pt x="3296571" y="2949140"/>
                  <a:pt x="3296571" y="2949140"/>
                </a:cubicBezTo>
                <a:cubicBezTo>
                  <a:pt x="3302666" y="2949140"/>
                  <a:pt x="3302666" y="2949140"/>
                  <a:pt x="3302666" y="2949140"/>
                </a:cubicBezTo>
                <a:lnTo>
                  <a:pt x="3302654" y="2949000"/>
                </a:lnTo>
                <a:lnTo>
                  <a:pt x="3302317" y="2949000"/>
                </a:lnTo>
                <a:cubicBezTo>
                  <a:pt x="3301556" y="2949000"/>
                  <a:pt x="3300035" y="2949000"/>
                  <a:pt x="3296992" y="2949000"/>
                </a:cubicBezTo>
                <a:close/>
                <a:moveTo>
                  <a:pt x="5467812" y="2904715"/>
                </a:moveTo>
                <a:lnTo>
                  <a:pt x="5467722" y="2906404"/>
                </a:lnTo>
                <a:cubicBezTo>
                  <a:pt x="5467722" y="2908691"/>
                  <a:pt x="5471228" y="2910976"/>
                  <a:pt x="5475609" y="2913610"/>
                </a:cubicBezTo>
                <a:lnTo>
                  <a:pt x="5487739" y="2922193"/>
                </a:lnTo>
                <a:lnTo>
                  <a:pt x="5489994" y="2925586"/>
                </a:lnTo>
                <a:lnTo>
                  <a:pt x="5492630" y="2931277"/>
                </a:lnTo>
                <a:lnTo>
                  <a:pt x="5492414" y="2929228"/>
                </a:lnTo>
                <a:lnTo>
                  <a:pt x="5489994" y="2925586"/>
                </a:lnTo>
                <a:lnTo>
                  <a:pt x="5488755" y="2922912"/>
                </a:lnTo>
                <a:lnTo>
                  <a:pt x="5487739" y="2922193"/>
                </a:lnTo>
                <a:lnTo>
                  <a:pt x="5484523" y="2917355"/>
                </a:lnTo>
                <a:cubicBezTo>
                  <a:pt x="5480140" y="2914098"/>
                  <a:pt x="5474879" y="2911424"/>
                  <a:pt x="5471373" y="2908984"/>
                </a:cubicBezTo>
                <a:close/>
                <a:moveTo>
                  <a:pt x="1949327" y="2854914"/>
                </a:moveTo>
                <a:cubicBezTo>
                  <a:pt x="1949327" y="2854914"/>
                  <a:pt x="1955506" y="2854914"/>
                  <a:pt x="1961686" y="2861095"/>
                </a:cubicBezTo>
                <a:cubicBezTo>
                  <a:pt x="1968427" y="2867276"/>
                  <a:pt x="1974606" y="2880200"/>
                  <a:pt x="1974606" y="2886382"/>
                </a:cubicBezTo>
                <a:cubicBezTo>
                  <a:pt x="1968427" y="2905487"/>
                  <a:pt x="1961686" y="2917849"/>
                  <a:pt x="1949327" y="2917849"/>
                </a:cubicBezTo>
                <a:cubicBezTo>
                  <a:pt x="1949327" y="2917849"/>
                  <a:pt x="1943148" y="2917849"/>
                  <a:pt x="1943148" y="2911668"/>
                </a:cubicBezTo>
                <a:cubicBezTo>
                  <a:pt x="1936406" y="2911668"/>
                  <a:pt x="1936406" y="2905487"/>
                  <a:pt x="1930227" y="2905487"/>
                </a:cubicBezTo>
                <a:cubicBezTo>
                  <a:pt x="1924047" y="2905487"/>
                  <a:pt x="1917868" y="2899306"/>
                  <a:pt x="1917868" y="2899306"/>
                </a:cubicBezTo>
                <a:cubicBezTo>
                  <a:pt x="1911689" y="2886382"/>
                  <a:pt x="1917868" y="2880200"/>
                  <a:pt x="1924047" y="2874019"/>
                </a:cubicBezTo>
                <a:cubicBezTo>
                  <a:pt x="1930227" y="2874019"/>
                  <a:pt x="1930227" y="2867276"/>
                  <a:pt x="1930227" y="2861095"/>
                </a:cubicBezTo>
                <a:cubicBezTo>
                  <a:pt x="1936406" y="2854914"/>
                  <a:pt x="1943148" y="2854914"/>
                  <a:pt x="1949327" y="2854914"/>
                </a:cubicBezTo>
                <a:close/>
                <a:moveTo>
                  <a:pt x="5452797" y="2838110"/>
                </a:moveTo>
                <a:lnTo>
                  <a:pt x="5452487" y="2839535"/>
                </a:lnTo>
                <a:cubicBezTo>
                  <a:pt x="5454010" y="2844241"/>
                  <a:pt x="5458580" y="2847425"/>
                  <a:pt x="5467722" y="2844375"/>
                </a:cubicBezTo>
                <a:lnTo>
                  <a:pt x="5481423" y="2848564"/>
                </a:lnTo>
                <a:lnTo>
                  <a:pt x="5482440" y="2846890"/>
                </a:lnTo>
                <a:cubicBezTo>
                  <a:pt x="5481609" y="2843849"/>
                  <a:pt x="5476898" y="2842330"/>
                  <a:pt x="5467476" y="2842330"/>
                </a:cubicBezTo>
                <a:cubicBezTo>
                  <a:pt x="5462903" y="2843849"/>
                  <a:pt x="5459474" y="2843812"/>
                  <a:pt x="5456997" y="2842808"/>
                </a:cubicBezTo>
                <a:close/>
                <a:moveTo>
                  <a:pt x="1856399" y="2837817"/>
                </a:moveTo>
                <a:cubicBezTo>
                  <a:pt x="1862579" y="2837817"/>
                  <a:pt x="1868758" y="2837817"/>
                  <a:pt x="1875499" y="2844425"/>
                </a:cubicBezTo>
                <a:cubicBezTo>
                  <a:pt x="1881678" y="2850483"/>
                  <a:pt x="1894037" y="2856541"/>
                  <a:pt x="1894037" y="2868656"/>
                </a:cubicBezTo>
                <a:cubicBezTo>
                  <a:pt x="1894037" y="2875265"/>
                  <a:pt x="1894037" y="2881322"/>
                  <a:pt x="1887858" y="2887380"/>
                </a:cubicBezTo>
                <a:cubicBezTo>
                  <a:pt x="1887858" y="2887380"/>
                  <a:pt x="1881678" y="2893437"/>
                  <a:pt x="1875499" y="2893437"/>
                </a:cubicBezTo>
                <a:cubicBezTo>
                  <a:pt x="1862579" y="2893437"/>
                  <a:pt x="1844040" y="2881322"/>
                  <a:pt x="1837299" y="2875265"/>
                </a:cubicBezTo>
                <a:cubicBezTo>
                  <a:pt x="1831120" y="2868656"/>
                  <a:pt x="1831120" y="2856541"/>
                  <a:pt x="1837299" y="2850483"/>
                </a:cubicBezTo>
                <a:cubicBezTo>
                  <a:pt x="1837299" y="2844425"/>
                  <a:pt x="1850220" y="2837817"/>
                  <a:pt x="1856399" y="2837817"/>
                </a:cubicBezTo>
                <a:close/>
                <a:moveTo>
                  <a:pt x="6106565" y="2790961"/>
                </a:moveTo>
                <a:lnTo>
                  <a:pt x="6103999" y="2793392"/>
                </a:lnTo>
                <a:cubicBezTo>
                  <a:pt x="6102996" y="2795582"/>
                  <a:pt x="6102962" y="2798247"/>
                  <a:pt x="6104485" y="2801293"/>
                </a:cubicBezTo>
                <a:lnTo>
                  <a:pt x="6104258" y="2801697"/>
                </a:lnTo>
                <a:lnTo>
                  <a:pt x="6105078" y="2802061"/>
                </a:lnTo>
                <a:cubicBezTo>
                  <a:pt x="6107623" y="2802604"/>
                  <a:pt x="6108696" y="2801773"/>
                  <a:pt x="6107032" y="2798590"/>
                </a:cubicBezTo>
                <a:close/>
                <a:moveTo>
                  <a:pt x="1844904" y="2713267"/>
                </a:moveTo>
                <a:cubicBezTo>
                  <a:pt x="1857262" y="2713267"/>
                  <a:pt x="1869621" y="2725990"/>
                  <a:pt x="1869621" y="2744246"/>
                </a:cubicBezTo>
                <a:cubicBezTo>
                  <a:pt x="1869621" y="2775778"/>
                  <a:pt x="1863442" y="2812842"/>
                  <a:pt x="1838163" y="2812842"/>
                </a:cubicBezTo>
                <a:cubicBezTo>
                  <a:pt x="1831983" y="2812842"/>
                  <a:pt x="1831983" y="2812842"/>
                  <a:pt x="1831983" y="2812842"/>
                </a:cubicBezTo>
                <a:cubicBezTo>
                  <a:pt x="1825804" y="2812842"/>
                  <a:pt x="1819624" y="2806757"/>
                  <a:pt x="1812883" y="2806757"/>
                </a:cubicBezTo>
                <a:cubicBezTo>
                  <a:pt x="1806704" y="2794033"/>
                  <a:pt x="1806704" y="2781862"/>
                  <a:pt x="1812883" y="2775778"/>
                </a:cubicBezTo>
                <a:cubicBezTo>
                  <a:pt x="1812883" y="2763054"/>
                  <a:pt x="1819624" y="2756969"/>
                  <a:pt x="1819624" y="2744246"/>
                </a:cubicBezTo>
                <a:cubicBezTo>
                  <a:pt x="1825804" y="2738161"/>
                  <a:pt x="1825804" y="2732075"/>
                  <a:pt x="1825804" y="2725990"/>
                </a:cubicBezTo>
                <a:cubicBezTo>
                  <a:pt x="1825804" y="2719352"/>
                  <a:pt x="1838163" y="2713267"/>
                  <a:pt x="1844904" y="2713267"/>
                </a:cubicBezTo>
                <a:close/>
                <a:moveTo>
                  <a:pt x="5357691" y="2688604"/>
                </a:moveTo>
                <a:lnTo>
                  <a:pt x="5356930" y="2689318"/>
                </a:lnTo>
                <a:cubicBezTo>
                  <a:pt x="5356930" y="2689318"/>
                  <a:pt x="5356930" y="2689318"/>
                  <a:pt x="5455537" y="2807278"/>
                </a:cubicBezTo>
                <a:lnTo>
                  <a:pt x="5460053" y="2811790"/>
                </a:lnTo>
                <a:lnTo>
                  <a:pt x="5459853" y="2809800"/>
                </a:lnTo>
                <a:cubicBezTo>
                  <a:pt x="5458329" y="2806755"/>
                  <a:pt x="5455280" y="2805232"/>
                  <a:pt x="5455280" y="2805232"/>
                </a:cubicBezTo>
                <a:cubicBezTo>
                  <a:pt x="5455280" y="2805232"/>
                  <a:pt x="5455280" y="2805232"/>
                  <a:pt x="5389196" y="2726255"/>
                </a:cubicBezTo>
                <a:close/>
                <a:moveTo>
                  <a:pt x="3985150" y="2628807"/>
                </a:moveTo>
                <a:lnTo>
                  <a:pt x="3984624" y="2629203"/>
                </a:lnTo>
                <a:lnTo>
                  <a:pt x="3990573" y="2632444"/>
                </a:lnTo>
                <a:cubicBezTo>
                  <a:pt x="3995973" y="2637083"/>
                  <a:pt x="4002203" y="2644836"/>
                  <a:pt x="4008570" y="2650924"/>
                </a:cubicBezTo>
                <a:lnTo>
                  <a:pt x="4010052" y="2650813"/>
                </a:lnTo>
                <a:lnTo>
                  <a:pt x="3992538" y="2632833"/>
                </a:lnTo>
                <a:cubicBezTo>
                  <a:pt x="3989838" y="2630514"/>
                  <a:pt x="3987347" y="2628973"/>
                  <a:pt x="3985150" y="2628807"/>
                </a:cubicBezTo>
                <a:close/>
                <a:moveTo>
                  <a:pt x="4078669" y="2620313"/>
                </a:moveTo>
                <a:lnTo>
                  <a:pt x="4078401" y="2620436"/>
                </a:lnTo>
                <a:lnTo>
                  <a:pt x="4097700" y="2626178"/>
                </a:lnTo>
                <a:cubicBezTo>
                  <a:pt x="4116641" y="2637910"/>
                  <a:pt x="4129513" y="2663657"/>
                  <a:pt x="4138656" y="2681933"/>
                </a:cubicBezTo>
                <a:cubicBezTo>
                  <a:pt x="4143361" y="2686641"/>
                  <a:pt x="4149588" y="2689410"/>
                  <a:pt x="4156187" y="2690526"/>
                </a:cubicBezTo>
                <a:lnTo>
                  <a:pt x="4157345" y="2690449"/>
                </a:lnTo>
                <a:lnTo>
                  <a:pt x="4140709" y="2682307"/>
                </a:lnTo>
                <a:cubicBezTo>
                  <a:pt x="4128519" y="2657943"/>
                  <a:pt x="4109689" y="2620313"/>
                  <a:pt x="4078669" y="2620313"/>
                </a:cubicBezTo>
                <a:close/>
                <a:moveTo>
                  <a:pt x="3823607" y="2571150"/>
                </a:moveTo>
                <a:lnTo>
                  <a:pt x="3827823" y="2578037"/>
                </a:lnTo>
                <a:cubicBezTo>
                  <a:pt x="3830176" y="2584198"/>
                  <a:pt x="3831697" y="2591950"/>
                  <a:pt x="3834741" y="2594994"/>
                </a:cubicBezTo>
                <a:cubicBezTo>
                  <a:pt x="3834741" y="2607738"/>
                  <a:pt x="3859650" y="2619915"/>
                  <a:pt x="3890660" y="2626556"/>
                </a:cubicBezTo>
                <a:lnTo>
                  <a:pt x="3904213" y="2634140"/>
                </a:lnTo>
                <a:lnTo>
                  <a:pt x="3917147" y="2642131"/>
                </a:lnTo>
                <a:lnTo>
                  <a:pt x="3934801" y="2655772"/>
                </a:lnTo>
                <a:cubicBezTo>
                  <a:pt x="3947947" y="2666570"/>
                  <a:pt x="3958739" y="2675845"/>
                  <a:pt x="3964827" y="2675845"/>
                </a:cubicBezTo>
                <a:lnTo>
                  <a:pt x="3965230" y="2675476"/>
                </a:lnTo>
                <a:lnTo>
                  <a:pt x="3954411" y="2670239"/>
                </a:lnTo>
                <a:cubicBezTo>
                  <a:pt x="3946754" y="2664737"/>
                  <a:pt x="3937110" y="2656198"/>
                  <a:pt x="3926472" y="2647892"/>
                </a:cubicBezTo>
                <a:lnTo>
                  <a:pt x="3917147" y="2642131"/>
                </a:lnTo>
                <a:lnTo>
                  <a:pt x="3913613" y="2639400"/>
                </a:lnTo>
                <a:lnTo>
                  <a:pt x="3904213" y="2634140"/>
                </a:lnTo>
                <a:lnTo>
                  <a:pt x="3892569" y="2626946"/>
                </a:lnTo>
                <a:cubicBezTo>
                  <a:pt x="3861549" y="2620313"/>
                  <a:pt x="3836624" y="2608131"/>
                  <a:pt x="3836624" y="2595396"/>
                </a:cubicBezTo>
                <a:cubicBezTo>
                  <a:pt x="3832053" y="2590821"/>
                  <a:pt x="3830910" y="2575673"/>
                  <a:pt x="3825251" y="2571183"/>
                </a:cubicBezTo>
                <a:close/>
                <a:moveTo>
                  <a:pt x="4474080" y="2545984"/>
                </a:moveTo>
                <a:lnTo>
                  <a:pt x="4475298" y="2546593"/>
                </a:lnTo>
                <a:cubicBezTo>
                  <a:pt x="4480540" y="2549214"/>
                  <a:pt x="4501507" y="2559699"/>
                  <a:pt x="4585374" y="2601635"/>
                </a:cubicBezTo>
                <a:cubicBezTo>
                  <a:pt x="4585374" y="2601635"/>
                  <a:pt x="4585374" y="2601635"/>
                  <a:pt x="4635191" y="2719031"/>
                </a:cubicBezTo>
                <a:cubicBezTo>
                  <a:pt x="4635191" y="2719031"/>
                  <a:pt x="4635191" y="2719031"/>
                  <a:pt x="4604195" y="2750592"/>
                </a:cubicBezTo>
                <a:cubicBezTo>
                  <a:pt x="4604195" y="2750592"/>
                  <a:pt x="4610282" y="2787690"/>
                  <a:pt x="4597549" y="2799881"/>
                </a:cubicBezTo>
                <a:cubicBezTo>
                  <a:pt x="4585374" y="2812611"/>
                  <a:pt x="4579287" y="2830891"/>
                  <a:pt x="4591461" y="2849708"/>
                </a:cubicBezTo>
                <a:cubicBezTo>
                  <a:pt x="4597549" y="2861900"/>
                  <a:pt x="4610282" y="2880717"/>
                  <a:pt x="4610282" y="2924470"/>
                </a:cubicBezTo>
                <a:cubicBezTo>
                  <a:pt x="4604195" y="2961568"/>
                  <a:pt x="4604195" y="2967656"/>
                  <a:pt x="4585374" y="2979848"/>
                </a:cubicBezTo>
                <a:cubicBezTo>
                  <a:pt x="4573199" y="2985936"/>
                  <a:pt x="4560466" y="2985936"/>
                  <a:pt x="4566553" y="3010857"/>
                </a:cubicBezTo>
                <a:cubicBezTo>
                  <a:pt x="4573199" y="3035778"/>
                  <a:pt x="4566553" y="3054595"/>
                  <a:pt x="4573199" y="3054595"/>
                </a:cubicBezTo>
                <a:cubicBezTo>
                  <a:pt x="4579287" y="3060684"/>
                  <a:pt x="4566553" y="3066787"/>
                  <a:pt x="4560466" y="3073428"/>
                </a:cubicBezTo>
                <a:cubicBezTo>
                  <a:pt x="4548291" y="3085605"/>
                  <a:pt x="4548291" y="3134894"/>
                  <a:pt x="4554378" y="3141534"/>
                </a:cubicBezTo>
                <a:lnTo>
                  <a:pt x="4555711" y="3141647"/>
                </a:lnTo>
                <a:lnTo>
                  <a:pt x="4552568" y="3130589"/>
                </a:lnTo>
                <a:cubicBezTo>
                  <a:pt x="4550567" y="3113352"/>
                  <a:pt x="4552854" y="3083349"/>
                  <a:pt x="4562001" y="3074213"/>
                </a:cubicBezTo>
                <a:cubicBezTo>
                  <a:pt x="4568088" y="3067561"/>
                  <a:pt x="4580831" y="3061461"/>
                  <a:pt x="4574733" y="3055379"/>
                </a:cubicBezTo>
                <a:cubicBezTo>
                  <a:pt x="4568088" y="3055379"/>
                  <a:pt x="4574733" y="3036546"/>
                  <a:pt x="4568088" y="3011630"/>
                </a:cubicBezTo>
                <a:cubicBezTo>
                  <a:pt x="4562001" y="2986715"/>
                  <a:pt x="4574733" y="2986715"/>
                  <a:pt x="4586929" y="2980615"/>
                </a:cubicBezTo>
                <a:cubicBezTo>
                  <a:pt x="4605759" y="2968434"/>
                  <a:pt x="4605759" y="2962335"/>
                  <a:pt x="4611857" y="2925238"/>
                </a:cubicBezTo>
                <a:cubicBezTo>
                  <a:pt x="4611857" y="2881489"/>
                  <a:pt x="4599114" y="2862655"/>
                  <a:pt x="4593016" y="2850474"/>
                </a:cubicBezTo>
                <a:cubicBezTo>
                  <a:pt x="4580831" y="2831640"/>
                  <a:pt x="4586929" y="2813360"/>
                  <a:pt x="4599114" y="2800626"/>
                </a:cubicBezTo>
                <a:cubicBezTo>
                  <a:pt x="4611857" y="2788444"/>
                  <a:pt x="4605759" y="2751347"/>
                  <a:pt x="4605759" y="2751347"/>
                </a:cubicBezTo>
                <a:cubicBezTo>
                  <a:pt x="4605759" y="2751347"/>
                  <a:pt x="4605759" y="2751347"/>
                  <a:pt x="4636785" y="2719780"/>
                </a:cubicBezTo>
                <a:cubicBezTo>
                  <a:pt x="4636785" y="2719780"/>
                  <a:pt x="4636785" y="2719780"/>
                  <a:pt x="4586929" y="2602372"/>
                </a:cubicBezTo>
                <a:cubicBezTo>
                  <a:pt x="4586929" y="2602372"/>
                  <a:pt x="4586929" y="2602372"/>
                  <a:pt x="4475020" y="2546442"/>
                </a:cubicBezTo>
                <a:lnTo>
                  <a:pt x="4474965" y="2546052"/>
                </a:lnTo>
                <a:close/>
                <a:moveTo>
                  <a:pt x="5517578" y="2533708"/>
                </a:moveTo>
                <a:lnTo>
                  <a:pt x="5517524" y="2533761"/>
                </a:lnTo>
                <a:lnTo>
                  <a:pt x="5518114" y="2540455"/>
                </a:lnTo>
                <a:lnTo>
                  <a:pt x="5518205" y="2540838"/>
                </a:lnTo>
                <a:close/>
                <a:moveTo>
                  <a:pt x="3718640" y="2521220"/>
                </a:moveTo>
                <a:lnTo>
                  <a:pt x="3718179" y="2521236"/>
                </a:lnTo>
                <a:lnTo>
                  <a:pt x="3735322" y="2526794"/>
                </a:lnTo>
                <a:cubicBezTo>
                  <a:pt x="3753412" y="2537825"/>
                  <a:pt x="3769706" y="2561079"/>
                  <a:pt x="3778837" y="2570626"/>
                </a:cubicBezTo>
                <a:cubicBezTo>
                  <a:pt x="3780359" y="2575196"/>
                  <a:pt x="3783057" y="2577862"/>
                  <a:pt x="3786344" y="2579196"/>
                </a:cubicBezTo>
                <a:lnTo>
                  <a:pt x="3787916" y="2579278"/>
                </a:lnTo>
                <a:lnTo>
                  <a:pt x="3780679" y="2571033"/>
                </a:lnTo>
                <a:cubicBezTo>
                  <a:pt x="3768490" y="2558298"/>
                  <a:pt x="3743565" y="2521220"/>
                  <a:pt x="3718640" y="2521220"/>
                </a:cubicBezTo>
                <a:close/>
                <a:moveTo>
                  <a:pt x="3671349" y="2494919"/>
                </a:moveTo>
                <a:lnTo>
                  <a:pt x="3670275" y="2495101"/>
                </a:lnTo>
                <a:lnTo>
                  <a:pt x="3685835" y="2508607"/>
                </a:lnTo>
                <a:cubicBezTo>
                  <a:pt x="3685835" y="2514703"/>
                  <a:pt x="3688879" y="2519273"/>
                  <a:pt x="3694275" y="2521558"/>
                </a:cubicBezTo>
                <a:lnTo>
                  <a:pt x="3695762" y="2521508"/>
                </a:lnTo>
                <a:lnTo>
                  <a:pt x="3687620" y="2509038"/>
                </a:lnTo>
                <a:cubicBezTo>
                  <a:pt x="3684573" y="2502671"/>
                  <a:pt x="3678342" y="2496442"/>
                  <a:pt x="3671349" y="2494919"/>
                </a:cubicBezTo>
                <a:close/>
                <a:moveTo>
                  <a:pt x="5900182" y="2409735"/>
                </a:moveTo>
                <a:lnTo>
                  <a:pt x="5890059" y="2417995"/>
                </a:lnTo>
                <a:lnTo>
                  <a:pt x="5888496" y="2419842"/>
                </a:lnTo>
                <a:lnTo>
                  <a:pt x="5900290" y="2410203"/>
                </a:lnTo>
                <a:close/>
                <a:moveTo>
                  <a:pt x="5535642" y="2395642"/>
                </a:moveTo>
                <a:cubicBezTo>
                  <a:pt x="5517352" y="2389566"/>
                  <a:pt x="5517352" y="2401733"/>
                  <a:pt x="5511258" y="2413914"/>
                </a:cubicBezTo>
                <a:cubicBezTo>
                  <a:pt x="5504602" y="2426648"/>
                  <a:pt x="5498508" y="2432724"/>
                  <a:pt x="5486320" y="2426648"/>
                </a:cubicBezTo>
                <a:lnTo>
                  <a:pt x="5482842" y="2409552"/>
                </a:lnTo>
                <a:lnTo>
                  <a:pt x="5482749" y="2409724"/>
                </a:lnTo>
                <a:cubicBezTo>
                  <a:pt x="5481987" y="2415886"/>
                  <a:pt x="5483508" y="2422115"/>
                  <a:pt x="5486552" y="2428482"/>
                </a:cubicBezTo>
                <a:cubicBezTo>
                  <a:pt x="5498737" y="2434564"/>
                  <a:pt x="5504835" y="2428482"/>
                  <a:pt x="5511480" y="2415748"/>
                </a:cubicBezTo>
                <a:cubicBezTo>
                  <a:pt x="5517578" y="2403567"/>
                  <a:pt x="5517578" y="2391369"/>
                  <a:pt x="5535861" y="2397468"/>
                </a:cubicBezTo>
                <a:cubicBezTo>
                  <a:pt x="5545276" y="2403559"/>
                  <a:pt x="5556216" y="2409787"/>
                  <a:pt x="5565564" y="2414493"/>
                </a:cubicBezTo>
                <a:lnTo>
                  <a:pt x="5585518" y="2422305"/>
                </a:lnTo>
                <a:lnTo>
                  <a:pt x="5585518" y="2420557"/>
                </a:lnTo>
                <a:cubicBezTo>
                  <a:pt x="5579424" y="2420557"/>
                  <a:pt x="5554486" y="2407823"/>
                  <a:pt x="5535642" y="2395642"/>
                </a:cubicBezTo>
                <a:close/>
                <a:moveTo>
                  <a:pt x="2791330" y="2386592"/>
                </a:moveTo>
                <a:lnTo>
                  <a:pt x="2792725" y="2390138"/>
                </a:lnTo>
                <a:lnTo>
                  <a:pt x="2793250" y="2390138"/>
                </a:lnTo>
                <a:lnTo>
                  <a:pt x="2792109" y="2387239"/>
                </a:lnTo>
                <a:close/>
                <a:moveTo>
                  <a:pt x="2733895" y="2105104"/>
                </a:moveTo>
                <a:lnTo>
                  <a:pt x="2736428" y="2116480"/>
                </a:lnTo>
                <a:cubicBezTo>
                  <a:pt x="2736808" y="2121505"/>
                  <a:pt x="2736808" y="2127699"/>
                  <a:pt x="2736808" y="2135449"/>
                </a:cubicBezTo>
                <a:cubicBezTo>
                  <a:pt x="2736808" y="2160367"/>
                  <a:pt x="2767799" y="2204116"/>
                  <a:pt x="2767799" y="2222374"/>
                </a:cubicBezTo>
                <a:cubicBezTo>
                  <a:pt x="2767799" y="2247292"/>
                  <a:pt x="2761716" y="2265572"/>
                  <a:pt x="2755633" y="2290490"/>
                </a:cubicBezTo>
                <a:cubicBezTo>
                  <a:pt x="2743448" y="2309300"/>
                  <a:pt x="2743448" y="2328131"/>
                  <a:pt x="2755633" y="2334217"/>
                </a:cubicBezTo>
                <a:cubicBezTo>
                  <a:pt x="2767799" y="2340324"/>
                  <a:pt x="2761716" y="2365241"/>
                  <a:pt x="2780540" y="2377414"/>
                </a:cubicBezTo>
                <a:lnTo>
                  <a:pt x="2781167" y="2377935"/>
                </a:lnTo>
                <a:lnTo>
                  <a:pt x="2766491" y="2354515"/>
                </a:lnTo>
                <a:cubicBezTo>
                  <a:pt x="2764137" y="2346003"/>
                  <a:pt x="2762614" y="2338249"/>
                  <a:pt x="2756519" y="2335198"/>
                </a:cubicBezTo>
                <a:cubicBezTo>
                  <a:pt x="2744346" y="2329117"/>
                  <a:pt x="2744346" y="2310302"/>
                  <a:pt x="2756519" y="2291466"/>
                </a:cubicBezTo>
                <a:cubicBezTo>
                  <a:pt x="2762613" y="2266551"/>
                  <a:pt x="2768708" y="2248287"/>
                  <a:pt x="2768708" y="2223371"/>
                </a:cubicBezTo>
                <a:cubicBezTo>
                  <a:pt x="2768708" y="2205107"/>
                  <a:pt x="2737688" y="2161377"/>
                  <a:pt x="2737688" y="2136461"/>
                </a:cubicBezTo>
                <a:cubicBezTo>
                  <a:pt x="2737688" y="2120962"/>
                  <a:pt x="2737688" y="2111691"/>
                  <a:pt x="2734643" y="2105534"/>
                </a:cubicBezTo>
                <a:close/>
                <a:moveTo>
                  <a:pt x="2684539" y="2041603"/>
                </a:moveTo>
                <a:lnTo>
                  <a:pt x="2687531" y="2055163"/>
                </a:lnTo>
                <a:cubicBezTo>
                  <a:pt x="2687531" y="2067346"/>
                  <a:pt x="2685871" y="2075097"/>
                  <a:pt x="2688157" y="2080562"/>
                </a:cubicBezTo>
                <a:lnTo>
                  <a:pt x="2689015" y="2081379"/>
                </a:lnTo>
                <a:lnTo>
                  <a:pt x="2688401" y="2056203"/>
                </a:lnTo>
                <a:cubicBezTo>
                  <a:pt x="2688401" y="2049974"/>
                  <a:pt x="2687224" y="2045682"/>
                  <a:pt x="2685364" y="2042454"/>
                </a:cubicBezTo>
                <a:close/>
                <a:moveTo>
                  <a:pt x="821029" y="1868272"/>
                </a:moveTo>
                <a:cubicBezTo>
                  <a:pt x="821029" y="1868272"/>
                  <a:pt x="821029" y="1868272"/>
                  <a:pt x="1330130" y="1911992"/>
                </a:cubicBezTo>
                <a:cubicBezTo>
                  <a:pt x="1330130" y="1911992"/>
                  <a:pt x="1336232" y="1955177"/>
                  <a:pt x="1342874" y="1980079"/>
                </a:cubicBezTo>
                <a:cubicBezTo>
                  <a:pt x="1342874" y="2004998"/>
                  <a:pt x="1361163" y="2048164"/>
                  <a:pt x="1379993" y="2073083"/>
                </a:cubicBezTo>
                <a:cubicBezTo>
                  <a:pt x="1398823" y="2091902"/>
                  <a:pt x="1435942" y="2104085"/>
                  <a:pt x="1448129" y="2104085"/>
                </a:cubicBezTo>
                <a:cubicBezTo>
                  <a:pt x="1460873" y="2110167"/>
                  <a:pt x="1466975" y="2122905"/>
                  <a:pt x="1473061" y="2135069"/>
                </a:cubicBezTo>
                <a:cubicBezTo>
                  <a:pt x="1473061" y="2153888"/>
                  <a:pt x="1479163" y="2184890"/>
                  <a:pt x="1491906" y="2215891"/>
                </a:cubicBezTo>
                <a:cubicBezTo>
                  <a:pt x="1497992" y="2246894"/>
                  <a:pt x="1522923" y="2265158"/>
                  <a:pt x="1541197" y="2277895"/>
                </a:cubicBezTo>
                <a:cubicBezTo>
                  <a:pt x="1553941" y="2290077"/>
                  <a:pt x="1553941" y="2308896"/>
                  <a:pt x="1560043" y="2327716"/>
                </a:cubicBezTo>
                <a:cubicBezTo>
                  <a:pt x="1560043" y="2339898"/>
                  <a:pt x="1566129" y="2345980"/>
                  <a:pt x="1578872" y="2364800"/>
                </a:cubicBezTo>
                <a:cubicBezTo>
                  <a:pt x="1584974" y="2383619"/>
                  <a:pt x="1584974" y="2395801"/>
                  <a:pt x="1572786" y="2414065"/>
                </a:cubicBezTo>
                <a:cubicBezTo>
                  <a:pt x="1566129" y="2432884"/>
                  <a:pt x="1578872" y="2451703"/>
                  <a:pt x="1591060" y="2457803"/>
                </a:cubicBezTo>
                <a:cubicBezTo>
                  <a:pt x="1603248" y="2463885"/>
                  <a:pt x="1609890" y="2476622"/>
                  <a:pt x="1628179" y="2501524"/>
                </a:cubicBezTo>
                <a:cubicBezTo>
                  <a:pt x="1640923" y="2519789"/>
                  <a:pt x="1671940" y="2513706"/>
                  <a:pt x="1678042" y="2501524"/>
                </a:cubicBezTo>
                <a:cubicBezTo>
                  <a:pt x="1678042" y="2488787"/>
                  <a:pt x="1671940" y="2469968"/>
                  <a:pt x="1640923" y="2469968"/>
                </a:cubicBezTo>
                <a:cubicBezTo>
                  <a:pt x="1615991" y="2469968"/>
                  <a:pt x="1615991" y="2451703"/>
                  <a:pt x="1622077" y="2438984"/>
                </a:cubicBezTo>
                <a:cubicBezTo>
                  <a:pt x="1628179" y="2426802"/>
                  <a:pt x="1628179" y="2407982"/>
                  <a:pt x="1615991" y="2401884"/>
                </a:cubicBezTo>
                <a:cubicBezTo>
                  <a:pt x="1603248" y="2395801"/>
                  <a:pt x="1603248" y="2389719"/>
                  <a:pt x="1603248" y="2376982"/>
                </a:cubicBezTo>
                <a:cubicBezTo>
                  <a:pt x="1603248" y="2364800"/>
                  <a:pt x="1609890" y="2364800"/>
                  <a:pt x="1634265" y="2376982"/>
                </a:cubicBezTo>
                <a:cubicBezTo>
                  <a:pt x="1659196" y="2395801"/>
                  <a:pt x="1671940" y="2414065"/>
                  <a:pt x="1684128" y="2426802"/>
                </a:cubicBezTo>
                <a:cubicBezTo>
                  <a:pt x="1690230" y="2438984"/>
                  <a:pt x="1702973" y="2463885"/>
                  <a:pt x="1721247" y="2488787"/>
                </a:cubicBezTo>
                <a:cubicBezTo>
                  <a:pt x="1740077" y="2513706"/>
                  <a:pt x="1746179" y="2538608"/>
                  <a:pt x="1752264" y="2562973"/>
                </a:cubicBezTo>
                <a:cubicBezTo>
                  <a:pt x="1758922" y="2581792"/>
                  <a:pt x="1765008" y="2625530"/>
                  <a:pt x="1771110" y="2643795"/>
                </a:cubicBezTo>
                <a:cubicBezTo>
                  <a:pt x="1771110" y="2662614"/>
                  <a:pt x="1783298" y="2680879"/>
                  <a:pt x="1796041" y="2680879"/>
                </a:cubicBezTo>
                <a:cubicBezTo>
                  <a:pt x="1802127" y="2680879"/>
                  <a:pt x="1808229" y="2687516"/>
                  <a:pt x="1789383" y="2705781"/>
                </a:cubicBezTo>
                <a:cubicBezTo>
                  <a:pt x="1771110" y="2717963"/>
                  <a:pt x="1771110" y="2755601"/>
                  <a:pt x="1783298" y="2780521"/>
                </a:cubicBezTo>
                <a:cubicBezTo>
                  <a:pt x="1789383" y="2798785"/>
                  <a:pt x="1796041" y="2842524"/>
                  <a:pt x="1808229" y="2860789"/>
                </a:cubicBezTo>
                <a:cubicBezTo>
                  <a:pt x="1820957" y="2885690"/>
                  <a:pt x="1851990" y="2916692"/>
                  <a:pt x="1870264" y="2929429"/>
                </a:cubicBezTo>
                <a:cubicBezTo>
                  <a:pt x="1889109" y="2947693"/>
                  <a:pt x="1889109" y="2984777"/>
                  <a:pt x="1889109" y="3015779"/>
                </a:cubicBezTo>
                <a:cubicBezTo>
                  <a:pt x="1883007" y="3053417"/>
                  <a:pt x="1907383" y="3084419"/>
                  <a:pt x="1932314" y="3109321"/>
                </a:cubicBezTo>
                <a:cubicBezTo>
                  <a:pt x="1957246" y="3140322"/>
                  <a:pt x="1982177" y="3189589"/>
                  <a:pt x="1982177" y="3214508"/>
                </a:cubicBezTo>
                <a:cubicBezTo>
                  <a:pt x="1976075" y="3239409"/>
                  <a:pt x="1957246" y="3264329"/>
                  <a:pt x="1951144" y="3270411"/>
                </a:cubicBezTo>
                <a:cubicBezTo>
                  <a:pt x="1951144" y="3276493"/>
                  <a:pt x="1945058" y="3301413"/>
                  <a:pt x="1951144" y="3307495"/>
                </a:cubicBezTo>
                <a:cubicBezTo>
                  <a:pt x="1951144" y="3307495"/>
                  <a:pt x="1969990" y="3338497"/>
                  <a:pt x="1982177" y="3363416"/>
                </a:cubicBezTo>
                <a:cubicBezTo>
                  <a:pt x="2001007" y="3388317"/>
                  <a:pt x="2032024" y="3431501"/>
                  <a:pt x="2044212" y="3444221"/>
                </a:cubicBezTo>
                <a:cubicBezTo>
                  <a:pt x="2063057" y="3462503"/>
                  <a:pt x="2069143" y="3475222"/>
                  <a:pt x="2069143" y="3494041"/>
                </a:cubicBezTo>
                <a:cubicBezTo>
                  <a:pt x="2063057" y="3512324"/>
                  <a:pt x="2087433" y="3524488"/>
                  <a:pt x="2106263" y="3512324"/>
                </a:cubicBezTo>
                <a:cubicBezTo>
                  <a:pt x="2125092" y="3500142"/>
                  <a:pt x="2119006" y="3475222"/>
                  <a:pt x="2100177" y="3481322"/>
                </a:cubicBezTo>
                <a:cubicBezTo>
                  <a:pt x="2081331" y="3481322"/>
                  <a:pt x="2087433" y="3456403"/>
                  <a:pt x="2100177" y="3456403"/>
                </a:cubicBezTo>
                <a:cubicBezTo>
                  <a:pt x="2112364" y="3450321"/>
                  <a:pt x="2119006" y="3450321"/>
                  <a:pt x="2112364" y="3431501"/>
                </a:cubicBezTo>
                <a:cubicBezTo>
                  <a:pt x="2106263" y="3413237"/>
                  <a:pt x="2106263" y="3406582"/>
                  <a:pt x="2119006" y="3406582"/>
                </a:cubicBezTo>
                <a:cubicBezTo>
                  <a:pt x="2131194" y="3400500"/>
                  <a:pt x="2137280" y="3413237"/>
                  <a:pt x="2143938" y="3419319"/>
                </a:cubicBezTo>
                <a:cubicBezTo>
                  <a:pt x="2150024" y="3431501"/>
                  <a:pt x="2156125" y="3450321"/>
                  <a:pt x="2181057" y="3475222"/>
                </a:cubicBezTo>
                <a:cubicBezTo>
                  <a:pt x="2212074" y="3494041"/>
                  <a:pt x="2212074" y="3512324"/>
                  <a:pt x="2230364" y="3530589"/>
                </a:cubicBezTo>
                <a:cubicBezTo>
                  <a:pt x="2255279" y="3542753"/>
                  <a:pt x="2255279" y="3561590"/>
                  <a:pt x="2268023" y="3573755"/>
                </a:cubicBezTo>
                <a:cubicBezTo>
                  <a:pt x="2274125" y="3585937"/>
                  <a:pt x="2299056" y="3610857"/>
                  <a:pt x="2305142" y="3623576"/>
                </a:cubicBezTo>
                <a:cubicBezTo>
                  <a:pt x="2317330" y="3635758"/>
                  <a:pt x="2323432" y="3672842"/>
                  <a:pt x="2342261" y="3685579"/>
                </a:cubicBezTo>
                <a:cubicBezTo>
                  <a:pt x="2354449" y="3697761"/>
                  <a:pt x="2367193" y="3703844"/>
                  <a:pt x="2379380" y="3728763"/>
                </a:cubicBezTo>
                <a:cubicBezTo>
                  <a:pt x="2398210" y="3753664"/>
                  <a:pt x="2404312" y="3803485"/>
                  <a:pt x="2398210" y="3821750"/>
                </a:cubicBezTo>
                <a:cubicBezTo>
                  <a:pt x="2385466" y="3840569"/>
                  <a:pt x="2342261" y="3890390"/>
                  <a:pt x="2330074" y="3902572"/>
                </a:cubicBezTo>
                <a:cubicBezTo>
                  <a:pt x="2317330" y="3921392"/>
                  <a:pt x="2261381" y="3958476"/>
                  <a:pt x="2224262" y="3983395"/>
                </a:cubicBezTo>
                <a:cubicBezTo>
                  <a:pt x="2187143" y="4014397"/>
                  <a:pt x="2174399" y="3995559"/>
                  <a:pt x="2168313" y="3983395"/>
                </a:cubicBezTo>
                <a:cubicBezTo>
                  <a:pt x="2168313" y="3976740"/>
                  <a:pt x="2168313" y="3952393"/>
                  <a:pt x="2156125" y="3946293"/>
                </a:cubicBezTo>
                <a:cubicBezTo>
                  <a:pt x="2143938" y="3939656"/>
                  <a:pt x="2137280" y="3902572"/>
                  <a:pt x="2150024" y="3896490"/>
                </a:cubicBezTo>
                <a:cubicBezTo>
                  <a:pt x="2156125" y="3890390"/>
                  <a:pt x="2156125" y="3871571"/>
                  <a:pt x="2150024" y="3846669"/>
                </a:cubicBezTo>
                <a:cubicBezTo>
                  <a:pt x="2137280" y="3828387"/>
                  <a:pt x="2137280" y="3784666"/>
                  <a:pt x="2131194" y="3784666"/>
                </a:cubicBezTo>
                <a:cubicBezTo>
                  <a:pt x="2119006" y="3778584"/>
                  <a:pt x="2119006" y="3753664"/>
                  <a:pt x="2106263" y="3722663"/>
                </a:cubicBezTo>
                <a:cubicBezTo>
                  <a:pt x="2094075" y="3691661"/>
                  <a:pt x="2081331" y="3672842"/>
                  <a:pt x="2063057" y="3666760"/>
                </a:cubicBezTo>
                <a:cubicBezTo>
                  <a:pt x="2038126" y="3666760"/>
                  <a:pt x="2019296" y="3654577"/>
                  <a:pt x="1988263" y="3635758"/>
                </a:cubicBezTo>
                <a:cubicBezTo>
                  <a:pt x="1957246" y="3623576"/>
                  <a:pt x="1945058" y="3598674"/>
                  <a:pt x="1932314" y="3573755"/>
                </a:cubicBezTo>
                <a:cubicBezTo>
                  <a:pt x="1926213" y="3548853"/>
                  <a:pt x="1920127" y="3554936"/>
                  <a:pt x="1895195" y="3536671"/>
                </a:cubicBezTo>
                <a:cubicBezTo>
                  <a:pt x="1864178" y="3518406"/>
                  <a:pt x="1833145" y="3462503"/>
                  <a:pt x="1808229" y="3450321"/>
                </a:cubicBezTo>
                <a:cubicBezTo>
                  <a:pt x="1789383" y="3437584"/>
                  <a:pt x="1721247" y="3400500"/>
                  <a:pt x="1690230" y="3376135"/>
                </a:cubicBezTo>
                <a:cubicBezTo>
                  <a:pt x="1659196" y="3351234"/>
                  <a:pt x="1640923" y="3320232"/>
                  <a:pt x="1640923" y="3307495"/>
                </a:cubicBezTo>
                <a:cubicBezTo>
                  <a:pt x="1640923" y="3295330"/>
                  <a:pt x="1634265" y="3295330"/>
                  <a:pt x="1622077" y="3301413"/>
                </a:cubicBezTo>
                <a:cubicBezTo>
                  <a:pt x="1603248" y="3313595"/>
                  <a:pt x="1591060" y="3295330"/>
                  <a:pt x="1591060" y="3288676"/>
                </a:cubicBezTo>
                <a:cubicBezTo>
                  <a:pt x="1584974" y="3276493"/>
                  <a:pt x="1578872" y="3258229"/>
                  <a:pt x="1560043" y="3258229"/>
                </a:cubicBezTo>
                <a:cubicBezTo>
                  <a:pt x="1541197" y="3258229"/>
                  <a:pt x="1547855" y="3227227"/>
                  <a:pt x="1547855" y="3214508"/>
                </a:cubicBezTo>
                <a:cubicBezTo>
                  <a:pt x="1547855" y="3202325"/>
                  <a:pt x="1535111" y="3208408"/>
                  <a:pt x="1529009" y="3214508"/>
                </a:cubicBezTo>
                <a:cubicBezTo>
                  <a:pt x="1516281" y="3220590"/>
                  <a:pt x="1510180" y="3196243"/>
                  <a:pt x="1510180" y="3183506"/>
                </a:cubicBezTo>
                <a:cubicBezTo>
                  <a:pt x="1504094" y="3171324"/>
                  <a:pt x="1491906" y="3208408"/>
                  <a:pt x="1485248" y="3196243"/>
                </a:cubicBezTo>
                <a:cubicBezTo>
                  <a:pt x="1479163" y="3189589"/>
                  <a:pt x="1479163" y="3164687"/>
                  <a:pt x="1473061" y="3146422"/>
                </a:cubicBezTo>
                <a:cubicBezTo>
                  <a:pt x="1466975" y="3127603"/>
                  <a:pt x="1466975" y="3109321"/>
                  <a:pt x="1479163" y="3090501"/>
                </a:cubicBezTo>
                <a:cubicBezTo>
                  <a:pt x="1485248" y="3072237"/>
                  <a:pt x="1473061" y="3053417"/>
                  <a:pt x="1473061" y="3028516"/>
                </a:cubicBezTo>
                <a:cubicBezTo>
                  <a:pt x="1473061" y="3003597"/>
                  <a:pt x="1491906" y="2966513"/>
                  <a:pt x="1497992" y="2954330"/>
                </a:cubicBezTo>
                <a:cubicBezTo>
                  <a:pt x="1510180" y="2941611"/>
                  <a:pt x="1510180" y="2923329"/>
                  <a:pt x="1510180" y="2885690"/>
                </a:cubicBezTo>
                <a:cubicBezTo>
                  <a:pt x="1510180" y="2848606"/>
                  <a:pt x="1504094" y="2811522"/>
                  <a:pt x="1497992" y="2798785"/>
                </a:cubicBezTo>
                <a:cubicBezTo>
                  <a:pt x="1491906" y="2786603"/>
                  <a:pt x="1466975" y="2749519"/>
                  <a:pt x="1460873" y="2724618"/>
                </a:cubicBezTo>
                <a:cubicBezTo>
                  <a:pt x="1454231" y="2699698"/>
                  <a:pt x="1454231" y="2693616"/>
                  <a:pt x="1442043" y="2693616"/>
                </a:cubicBezTo>
                <a:cubicBezTo>
                  <a:pt x="1429856" y="2693616"/>
                  <a:pt x="1429856" y="2680879"/>
                  <a:pt x="1429856" y="2668697"/>
                </a:cubicBezTo>
                <a:cubicBezTo>
                  <a:pt x="1423754" y="2656514"/>
                  <a:pt x="1404924" y="2606711"/>
                  <a:pt x="1392181" y="2593974"/>
                </a:cubicBezTo>
                <a:cubicBezTo>
                  <a:pt x="1379993" y="2587874"/>
                  <a:pt x="1355061" y="2587874"/>
                  <a:pt x="1342874" y="2593974"/>
                </a:cubicBezTo>
                <a:cubicBezTo>
                  <a:pt x="1324044" y="2600611"/>
                  <a:pt x="1311856" y="2600611"/>
                  <a:pt x="1311856" y="2593974"/>
                </a:cubicBezTo>
                <a:cubicBezTo>
                  <a:pt x="1311856" y="2587874"/>
                  <a:pt x="1299113" y="2569609"/>
                  <a:pt x="1293027" y="2556890"/>
                </a:cubicBezTo>
                <a:cubicBezTo>
                  <a:pt x="1280839" y="2550790"/>
                  <a:pt x="1237062" y="2494887"/>
                  <a:pt x="1224874" y="2488787"/>
                </a:cubicBezTo>
                <a:cubicBezTo>
                  <a:pt x="1212131" y="2476622"/>
                  <a:pt x="1206045" y="2463885"/>
                  <a:pt x="1206045" y="2445066"/>
                </a:cubicBezTo>
                <a:cubicBezTo>
                  <a:pt x="1206045" y="2432884"/>
                  <a:pt x="1199943" y="2432884"/>
                  <a:pt x="1181113" y="2432884"/>
                </a:cubicBezTo>
                <a:cubicBezTo>
                  <a:pt x="1162840" y="2438984"/>
                  <a:pt x="1156738" y="2438984"/>
                  <a:pt x="1156738" y="2426802"/>
                </a:cubicBezTo>
                <a:cubicBezTo>
                  <a:pt x="1156738" y="2414065"/>
                  <a:pt x="1168926" y="2407982"/>
                  <a:pt x="1175027" y="2389719"/>
                </a:cubicBezTo>
                <a:cubicBezTo>
                  <a:pt x="1187215" y="2376982"/>
                  <a:pt x="1175027" y="2376982"/>
                  <a:pt x="1175027" y="2364800"/>
                </a:cubicBezTo>
                <a:cubicBezTo>
                  <a:pt x="1168926" y="2352617"/>
                  <a:pt x="1168926" y="2321080"/>
                  <a:pt x="1168926" y="2314978"/>
                </a:cubicBezTo>
                <a:cubicBezTo>
                  <a:pt x="1162840" y="2308896"/>
                  <a:pt x="1156738" y="2321080"/>
                  <a:pt x="1156738" y="2339898"/>
                </a:cubicBezTo>
                <a:cubicBezTo>
                  <a:pt x="1162840" y="2358717"/>
                  <a:pt x="1150096" y="2364800"/>
                  <a:pt x="1137908" y="2364800"/>
                </a:cubicBezTo>
                <a:cubicBezTo>
                  <a:pt x="1125721" y="2364800"/>
                  <a:pt x="1137908" y="2383619"/>
                  <a:pt x="1112977" y="2383619"/>
                </a:cubicBezTo>
                <a:cubicBezTo>
                  <a:pt x="1088045" y="2389719"/>
                  <a:pt x="1081959" y="2383619"/>
                  <a:pt x="1081959" y="2364800"/>
                </a:cubicBezTo>
                <a:cubicBezTo>
                  <a:pt x="1081959" y="2345980"/>
                  <a:pt x="1075858" y="2345980"/>
                  <a:pt x="1069216" y="2352617"/>
                </a:cubicBezTo>
                <a:cubicBezTo>
                  <a:pt x="1057028" y="2364800"/>
                  <a:pt x="1038738" y="2358717"/>
                  <a:pt x="1038738" y="2370881"/>
                </a:cubicBezTo>
                <a:cubicBezTo>
                  <a:pt x="1032096" y="2383619"/>
                  <a:pt x="1019909" y="2395801"/>
                  <a:pt x="1007721" y="2395801"/>
                </a:cubicBezTo>
                <a:cubicBezTo>
                  <a:pt x="994977" y="2395801"/>
                  <a:pt x="988891" y="2376982"/>
                  <a:pt x="976704" y="2364800"/>
                </a:cubicBezTo>
                <a:cubicBezTo>
                  <a:pt x="970046" y="2345980"/>
                  <a:pt x="951772" y="2327716"/>
                  <a:pt x="939029" y="2321080"/>
                </a:cubicBezTo>
                <a:cubicBezTo>
                  <a:pt x="926841" y="2308896"/>
                  <a:pt x="939029" y="2283977"/>
                  <a:pt x="932927" y="2277895"/>
                </a:cubicBezTo>
                <a:cubicBezTo>
                  <a:pt x="926841" y="2271812"/>
                  <a:pt x="901909" y="2271812"/>
                  <a:pt x="883080" y="2277895"/>
                </a:cubicBezTo>
                <a:cubicBezTo>
                  <a:pt x="864790" y="2283977"/>
                  <a:pt x="858704" y="2277895"/>
                  <a:pt x="858704" y="2265158"/>
                </a:cubicBezTo>
                <a:cubicBezTo>
                  <a:pt x="858704" y="2259076"/>
                  <a:pt x="852603" y="2246894"/>
                  <a:pt x="839859" y="2246894"/>
                </a:cubicBezTo>
                <a:cubicBezTo>
                  <a:pt x="833773" y="2246894"/>
                  <a:pt x="827671" y="2240811"/>
                  <a:pt x="827671" y="2221992"/>
                </a:cubicBezTo>
                <a:cubicBezTo>
                  <a:pt x="827671" y="2209808"/>
                  <a:pt x="827671" y="2209808"/>
                  <a:pt x="814927" y="2221992"/>
                </a:cubicBezTo>
                <a:cubicBezTo>
                  <a:pt x="802740" y="2228074"/>
                  <a:pt x="783910" y="2221992"/>
                  <a:pt x="783910" y="2209808"/>
                </a:cubicBezTo>
                <a:cubicBezTo>
                  <a:pt x="783910" y="2197072"/>
                  <a:pt x="777824" y="2190990"/>
                  <a:pt x="758979" y="2190990"/>
                </a:cubicBezTo>
                <a:cubicBezTo>
                  <a:pt x="746791" y="2197072"/>
                  <a:pt x="727961" y="2197072"/>
                  <a:pt x="715774" y="2184890"/>
                </a:cubicBezTo>
                <a:cubicBezTo>
                  <a:pt x="703586" y="2172170"/>
                  <a:pt x="709672" y="2135069"/>
                  <a:pt x="709672" y="2110167"/>
                </a:cubicBezTo>
                <a:cubicBezTo>
                  <a:pt x="703586" y="2085803"/>
                  <a:pt x="665911" y="2066982"/>
                  <a:pt x="647081" y="2054818"/>
                </a:cubicBezTo>
                <a:cubicBezTo>
                  <a:pt x="628792" y="2048164"/>
                  <a:pt x="622706" y="2023262"/>
                  <a:pt x="616048" y="2004998"/>
                </a:cubicBezTo>
                <a:cubicBezTo>
                  <a:pt x="616048" y="1992261"/>
                  <a:pt x="609962" y="1973996"/>
                  <a:pt x="597774" y="1973996"/>
                </a:cubicBezTo>
                <a:cubicBezTo>
                  <a:pt x="585587" y="1973996"/>
                  <a:pt x="560655" y="1980079"/>
                  <a:pt x="560655" y="1967896"/>
                </a:cubicBezTo>
                <a:cubicBezTo>
                  <a:pt x="554569" y="1955177"/>
                  <a:pt x="541825" y="1936912"/>
                  <a:pt x="522980" y="1924175"/>
                </a:cubicBezTo>
                <a:cubicBezTo>
                  <a:pt x="504706" y="1918075"/>
                  <a:pt x="498064" y="1899255"/>
                  <a:pt x="504706" y="1899255"/>
                </a:cubicBezTo>
                <a:cubicBezTo>
                  <a:pt x="510792" y="1899255"/>
                  <a:pt x="529638" y="1905910"/>
                  <a:pt x="554569" y="1911992"/>
                </a:cubicBezTo>
                <a:cubicBezTo>
                  <a:pt x="572843" y="1918075"/>
                  <a:pt x="597774" y="1918075"/>
                  <a:pt x="622706" y="1924175"/>
                </a:cubicBezTo>
                <a:cubicBezTo>
                  <a:pt x="640979" y="1924175"/>
                  <a:pt x="678654" y="1961259"/>
                  <a:pt x="696928" y="1967896"/>
                </a:cubicBezTo>
                <a:cubicBezTo>
                  <a:pt x="709672" y="1973996"/>
                  <a:pt x="740705" y="1967896"/>
                  <a:pt x="746791" y="1949077"/>
                </a:cubicBezTo>
                <a:cubicBezTo>
                  <a:pt x="758979" y="1930812"/>
                  <a:pt x="765080" y="1936912"/>
                  <a:pt x="771722" y="1955177"/>
                </a:cubicBezTo>
                <a:cubicBezTo>
                  <a:pt x="771722" y="1967896"/>
                  <a:pt x="783910" y="1967896"/>
                  <a:pt x="802740" y="1973996"/>
                </a:cubicBezTo>
                <a:cubicBezTo>
                  <a:pt x="821029" y="1980079"/>
                  <a:pt x="821029" y="2017163"/>
                  <a:pt x="833773" y="2017163"/>
                </a:cubicBezTo>
                <a:cubicBezTo>
                  <a:pt x="839859" y="2017163"/>
                  <a:pt x="858704" y="2011080"/>
                  <a:pt x="864790" y="2004998"/>
                </a:cubicBezTo>
                <a:cubicBezTo>
                  <a:pt x="876978" y="1998897"/>
                  <a:pt x="901909" y="1998897"/>
                  <a:pt x="895808" y="1986179"/>
                </a:cubicBezTo>
                <a:cubicBezTo>
                  <a:pt x="889722" y="1973996"/>
                  <a:pt x="876978" y="1986179"/>
                  <a:pt x="870892" y="1980079"/>
                </a:cubicBezTo>
                <a:cubicBezTo>
                  <a:pt x="870892" y="1973996"/>
                  <a:pt x="864790" y="1961259"/>
                  <a:pt x="852603" y="1967896"/>
                </a:cubicBezTo>
                <a:cubicBezTo>
                  <a:pt x="839859" y="1973996"/>
                  <a:pt x="845961" y="1955177"/>
                  <a:pt x="839859" y="1955177"/>
                </a:cubicBezTo>
                <a:cubicBezTo>
                  <a:pt x="827671" y="1961259"/>
                  <a:pt x="814927" y="1955177"/>
                  <a:pt x="821029" y="1942995"/>
                </a:cubicBezTo>
                <a:cubicBezTo>
                  <a:pt x="827671" y="1936912"/>
                  <a:pt x="833773" y="1924175"/>
                  <a:pt x="827671" y="1905910"/>
                </a:cubicBezTo>
                <a:cubicBezTo>
                  <a:pt x="814927" y="1893174"/>
                  <a:pt x="796098" y="1918075"/>
                  <a:pt x="783910" y="1911992"/>
                </a:cubicBezTo>
                <a:cubicBezTo>
                  <a:pt x="777824" y="1905910"/>
                  <a:pt x="758979" y="1874354"/>
                  <a:pt x="765080" y="1880991"/>
                </a:cubicBezTo>
                <a:cubicBezTo>
                  <a:pt x="777824" y="1880991"/>
                  <a:pt x="783910" y="1893174"/>
                  <a:pt x="796098" y="1893174"/>
                </a:cubicBezTo>
                <a:cubicBezTo>
                  <a:pt x="808842" y="1887091"/>
                  <a:pt x="814927" y="1880991"/>
                  <a:pt x="821029" y="1868272"/>
                </a:cubicBezTo>
                <a:close/>
                <a:moveTo>
                  <a:pt x="341870" y="1694875"/>
                </a:moveTo>
                <a:cubicBezTo>
                  <a:pt x="347990" y="1694875"/>
                  <a:pt x="354665" y="1701483"/>
                  <a:pt x="360784" y="1707540"/>
                </a:cubicBezTo>
                <a:cubicBezTo>
                  <a:pt x="360784" y="1707540"/>
                  <a:pt x="366903" y="1713599"/>
                  <a:pt x="373023" y="1713599"/>
                </a:cubicBezTo>
                <a:cubicBezTo>
                  <a:pt x="373023" y="1707540"/>
                  <a:pt x="379698" y="1707540"/>
                  <a:pt x="385817" y="1707540"/>
                </a:cubicBezTo>
                <a:cubicBezTo>
                  <a:pt x="391937" y="1707540"/>
                  <a:pt x="398056" y="1707540"/>
                  <a:pt x="404731" y="1713599"/>
                </a:cubicBezTo>
                <a:cubicBezTo>
                  <a:pt x="404731" y="1725714"/>
                  <a:pt x="404731" y="1732322"/>
                  <a:pt x="398056" y="1738380"/>
                </a:cubicBezTo>
                <a:cubicBezTo>
                  <a:pt x="385817" y="1744438"/>
                  <a:pt x="379698" y="1750495"/>
                  <a:pt x="373023" y="1750495"/>
                </a:cubicBezTo>
                <a:cubicBezTo>
                  <a:pt x="360784" y="1750495"/>
                  <a:pt x="354665" y="1750495"/>
                  <a:pt x="341870" y="1744438"/>
                </a:cubicBezTo>
                <a:cubicBezTo>
                  <a:pt x="323513" y="1732322"/>
                  <a:pt x="323513" y="1725714"/>
                  <a:pt x="323513" y="1719656"/>
                </a:cubicBezTo>
                <a:cubicBezTo>
                  <a:pt x="317394" y="1713599"/>
                  <a:pt x="323513" y="1701483"/>
                  <a:pt x="329632" y="1701483"/>
                </a:cubicBezTo>
                <a:cubicBezTo>
                  <a:pt x="329632" y="1694875"/>
                  <a:pt x="335751" y="1694875"/>
                  <a:pt x="341870" y="1694875"/>
                </a:cubicBezTo>
                <a:close/>
                <a:moveTo>
                  <a:pt x="484989" y="1677780"/>
                </a:moveTo>
                <a:cubicBezTo>
                  <a:pt x="497288" y="1677780"/>
                  <a:pt x="503997" y="1683878"/>
                  <a:pt x="503997" y="1689976"/>
                </a:cubicBezTo>
                <a:cubicBezTo>
                  <a:pt x="503997" y="1696073"/>
                  <a:pt x="503997" y="1696073"/>
                  <a:pt x="503997" y="1696073"/>
                </a:cubicBezTo>
                <a:cubicBezTo>
                  <a:pt x="503997" y="1708823"/>
                  <a:pt x="510146" y="1721019"/>
                  <a:pt x="516295" y="1727117"/>
                </a:cubicBezTo>
                <a:cubicBezTo>
                  <a:pt x="541452" y="1739867"/>
                  <a:pt x="529153" y="1764814"/>
                  <a:pt x="522444" y="1783662"/>
                </a:cubicBezTo>
                <a:cubicBezTo>
                  <a:pt x="516295" y="1795858"/>
                  <a:pt x="516295" y="1801956"/>
                  <a:pt x="516295" y="1808055"/>
                </a:cubicBezTo>
                <a:cubicBezTo>
                  <a:pt x="516295" y="1814707"/>
                  <a:pt x="516295" y="1820805"/>
                  <a:pt x="516295" y="1826903"/>
                </a:cubicBezTo>
                <a:cubicBezTo>
                  <a:pt x="516295" y="1839099"/>
                  <a:pt x="516295" y="1845196"/>
                  <a:pt x="510146" y="1851849"/>
                </a:cubicBezTo>
                <a:cubicBezTo>
                  <a:pt x="510146" y="1857946"/>
                  <a:pt x="503997" y="1857946"/>
                  <a:pt x="497288" y="1857946"/>
                </a:cubicBezTo>
                <a:cubicBezTo>
                  <a:pt x="491138" y="1857946"/>
                  <a:pt x="484989" y="1851849"/>
                  <a:pt x="484989" y="1851849"/>
                </a:cubicBezTo>
                <a:cubicBezTo>
                  <a:pt x="465982" y="1833001"/>
                  <a:pt x="459833" y="1826903"/>
                  <a:pt x="447534" y="1826903"/>
                </a:cubicBezTo>
                <a:cubicBezTo>
                  <a:pt x="435235" y="1826903"/>
                  <a:pt x="428527" y="1820805"/>
                  <a:pt x="428527" y="1814707"/>
                </a:cubicBezTo>
                <a:cubicBezTo>
                  <a:pt x="422378" y="1801956"/>
                  <a:pt x="441384" y="1789760"/>
                  <a:pt x="459833" y="1777010"/>
                </a:cubicBezTo>
                <a:cubicBezTo>
                  <a:pt x="459833" y="1770912"/>
                  <a:pt x="459833" y="1770912"/>
                  <a:pt x="459833" y="1770912"/>
                </a:cubicBezTo>
                <a:cubicBezTo>
                  <a:pt x="472690" y="1758162"/>
                  <a:pt x="478840" y="1739867"/>
                  <a:pt x="465982" y="1727117"/>
                </a:cubicBezTo>
                <a:cubicBezTo>
                  <a:pt x="459833" y="1714921"/>
                  <a:pt x="459833" y="1702726"/>
                  <a:pt x="465982" y="1689976"/>
                </a:cubicBezTo>
                <a:cubicBezTo>
                  <a:pt x="472690" y="1683878"/>
                  <a:pt x="478840" y="1677780"/>
                  <a:pt x="484989" y="1677780"/>
                </a:cubicBezTo>
                <a:close/>
                <a:moveTo>
                  <a:pt x="2785303" y="1671845"/>
                </a:moveTo>
                <a:lnTo>
                  <a:pt x="2789778" y="1681876"/>
                </a:lnTo>
                <a:lnTo>
                  <a:pt x="2793011" y="1689899"/>
                </a:lnTo>
                <a:lnTo>
                  <a:pt x="2797564" y="1703264"/>
                </a:lnTo>
                <a:lnTo>
                  <a:pt x="2799140" y="1705473"/>
                </a:lnTo>
                <a:lnTo>
                  <a:pt x="2800047" y="1707817"/>
                </a:lnTo>
                <a:lnTo>
                  <a:pt x="2804866" y="1713494"/>
                </a:lnTo>
                <a:lnTo>
                  <a:pt x="2804891" y="1713529"/>
                </a:lnTo>
                <a:cubicBezTo>
                  <a:pt x="2823716" y="1719636"/>
                  <a:pt x="2836457" y="1862482"/>
                  <a:pt x="2823716" y="1874655"/>
                </a:cubicBezTo>
                <a:cubicBezTo>
                  <a:pt x="2811531" y="1881314"/>
                  <a:pt x="2767799" y="1874655"/>
                  <a:pt x="2755633" y="1881314"/>
                </a:cubicBezTo>
                <a:cubicBezTo>
                  <a:pt x="2749531" y="1887399"/>
                  <a:pt x="2743448" y="1906231"/>
                  <a:pt x="2712457" y="1899572"/>
                </a:cubicBezTo>
                <a:cubicBezTo>
                  <a:pt x="2680892" y="1893486"/>
                  <a:pt x="2631633" y="1887399"/>
                  <a:pt x="2624993" y="1899572"/>
                </a:cubicBezTo>
                <a:cubicBezTo>
                  <a:pt x="2618892" y="1912317"/>
                  <a:pt x="2649901" y="2005328"/>
                  <a:pt x="2662624" y="2017521"/>
                </a:cubicBezTo>
                <a:cubicBezTo>
                  <a:pt x="2664149" y="2022224"/>
                  <a:pt x="2666469" y="2025370"/>
                  <a:pt x="2669090" y="2027835"/>
                </a:cubicBezTo>
                <a:lnTo>
                  <a:pt x="2669475" y="2028125"/>
                </a:lnTo>
                <a:lnTo>
                  <a:pt x="2663476" y="2018552"/>
                </a:lnTo>
                <a:cubicBezTo>
                  <a:pt x="2650724" y="2006370"/>
                  <a:pt x="2619721" y="1913358"/>
                  <a:pt x="2625799" y="1900644"/>
                </a:cubicBezTo>
                <a:cubicBezTo>
                  <a:pt x="2632457" y="1888462"/>
                  <a:pt x="2681744" y="1894542"/>
                  <a:pt x="2713326" y="1900644"/>
                </a:cubicBezTo>
                <a:cubicBezTo>
                  <a:pt x="2744346" y="1907277"/>
                  <a:pt x="2750424" y="1888462"/>
                  <a:pt x="2756519" y="1882362"/>
                </a:cubicBezTo>
                <a:cubicBezTo>
                  <a:pt x="2768708" y="1875728"/>
                  <a:pt x="2812463" y="1882362"/>
                  <a:pt x="2824652" y="1875728"/>
                </a:cubicBezTo>
                <a:cubicBezTo>
                  <a:pt x="2837388" y="1863546"/>
                  <a:pt x="2824652" y="1720721"/>
                  <a:pt x="2805822" y="1714620"/>
                </a:cubicBezTo>
                <a:lnTo>
                  <a:pt x="2804866" y="1713494"/>
                </a:lnTo>
                <a:lnTo>
                  <a:pt x="2799140" y="1705473"/>
                </a:lnTo>
                <a:lnTo>
                  <a:pt x="2795616" y="1696362"/>
                </a:lnTo>
                <a:lnTo>
                  <a:pt x="2793011" y="1689899"/>
                </a:lnTo>
                <a:lnTo>
                  <a:pt x="2791893" y="1686615"/>
                </a:lnTo>
                <a:lnTo>
                  <a:pt x="2789778" y="1681876"/>
                </a:lnTo>
                <a:lnTo>
                  <a:pt x="2785880" y="1672202"/>
                </a:lnTo>
                <a:close/>
                <a:moveTo>
                  <a:pt x="1421813" y="1626494"/>
                </a:moveTo>
                <a:cubicBezTo>
                  <a:pt x="1421813" y="1626494"/>
                  <a:pt x="1427877" y="1626494"/>
                  <a:pt x="1433942" y="1626494"/>
                </a:cubicBezTo>
                <a:cubicBezTo>
                  <a:pt x="1452135" y="1645218"/>
                  <a:pt x="1440006" y="1663941"/>
                  <a:pt x="1433942" y="1669999"/>
                </a:cubicBezTo>
                <a:cubicBezTo>
                  <a:pt x="1427877" y="1669999"/>
                  <a:pt x="1427877" y="1669999"/>
                  <a:pt x="1427877" y="1676056"/>
                </a:cubicBezTo>
                <a:cubicBezTo>
                  <a:pt x="1427877" y="1682114"/>
                  <a:pt x="1421813" y="1682114"/>
                  <a:pt x="1409133" y="1682114"/>
                </a:cubicBezTo>
                <a:cubicBezTo>
                  <a:pt x="1403069" y="1682114"/>
                  <a:pt x="1397005" y="1682114"/>
                  <a:pt x="1390389" y="1676056"/>
                </a:cubicBezTo>
                <a:cubicBezTo>
                  <a:pt x="1384325" y="1663941"/>
                  <a:pt x="1384325" y="1657333"/>
                  <a:pt x="1390389" y="1651275"/>
                </a:cubicBezTo>
                <a:cubicBezTo>
                  <a:pt x="1390389" y="1639160"/>
                  <a:pt x="1403069" y="1626494"/>
                  <a:pt x="1421813" y="1626494"/>
                </a:cubicBezTo>
                <a:close/>
                <a:moveTo>
                  <a:pt x="1260006" y="1553228"/>
                </a:moveTo>
                <a:cubicBezTo>
                  <a:pt x="1272585" y="1553228"/>
                  <a:pt x="1272585" y="1559409"/>
                  <a:pt x="1272585" y="1565590"/>
                </a:cubicBezTo>
                <a:cubicBezTo>
                  <a:pt x="1278600" y="1571771"/>
                  <a:pt x="1278600" y="1571771"/>
                  <a:pt x="1278600" y="1577952"/>
                </a:cubicBezTo>
                <a:cubicBezTo>
                  <a:pt x="1278600" y="1577952"/>
                  <a:pt x="1278600" y="1577952"/>
                  <a:pt x="1284616" y="1584695"/>
                </a:cubicBezTo>
                <a:cubicBezTo>
                  <a:pt x="1290632" y="1584695"/>
                  <a:pt x="1296648" y="1584695"/>
                  <a:pt x="1296648" y="1590876"/>
                </a:cubicBezTo>
                <a:cubicBezTo>
                  <a:pt x="1303210" y="1597057"/>
                  <a:pt x="1296648" y="1609981"/>
                  <a:pt x="1296648" y="1609981"/>
                </a:cubicBezTo>
                <a:lnTo>
                  <a:pt x="1289835" y="1614436"/>
                </a:lnTo>
                <a:lnTo>
                  <a:pt x="1292160" y="1614283"/>
                </a:lnTo>
                <a:cubicBezTo>
                  <a:pt x="1298278" y="1614283"/>
                  <a:pt x="1311068" y="1620330"/>
                  <a:pt x="1317186" y="1626378"/>
                </a:cubicBezTo>
                <a:cubicBezTo>
                  <a:pt x="1323303" y="1632976"/>
                  <a:pt x="1329420" y="1645072"/>
                  <a:pt x="1342211" y="1651120"/>
                </a:cubicBezTo>
                <a:cubicBezTo>
                  <a:pt x="1354445" y="1651120"/>
                  <a:pt x="1360563" y="1675860"/>
                  <a:pt x="1366680" y="1687956"/>
                </a:cubicBezTo>
                <a:cubicBezTo>
                  <a:pt x="1366680" y="1700601"/>
                  <a:pt x="1360563" y="1706649"/>
                  <a:pt x="1354445" y="1712697"/>
                </a:cubicBezTo>
                <a:cubicBezTo>
                  <a:pt x="1348328" y="1718745"/>
                  <a:pt x="1342211" y="1718745"/>
                  <a:pt x="1335538" y="1718745"/>
                </a:cubicBezTo>
                <a:cubicBezTo>
                  <a:pt x="1317186" y="1718745"/>
                  <a:pt x="1304951" y="1706649"/>
                  <a:pt x="1298278" y="1681908"/>
                </a:cubicBezTo>
                <a:cubicBezTo>
                  <a:pt x="1298278" y="1675860"/>
                  <a:pt x="1292160" y="1663765"/>
                  <a:pt x="1286043" y="1657167"/>
                </a:cubicBezTo>
                <a:cubicBezTo>
                  <a:pt x="1279926" y="1651120"/>
                  <a:pt x="1267135" y="1645072"/>
                  <a:pt x="1267135" y="1632976"/>
                </a:cubicBezTo>
                <a:cubicBezTo>
                  <a:pt x="1267135" y="1632976"/>
                  <a:pt x="1267135" y="1626378"/>
                  <a:pt x="1273809" y="1620330"/>
                </a:cubicBezTo>
                <a:cubicBezTo>
                  <a:pt x="1276867" y="1617307"/>
                  <a:pt x="1278397" y="1615795"/>
                  <a:pt x="1280691" y="1615039"/>
                </a:cubicBezTo>
                <a:lnTo>
                  <a:pt x="1280876" y="1615027"/>
                </a:lnTo>
                <a:lnTo>
                  <a:pt x="1270944" y="1612010"/>
                </a:lnTo>
                <a:cubicBezTo>
                  <a:pt x="1257716" y="1604292"/>
                  <a:pt x="1246334" y="1587645"/>
                  <a:pt x="1241412" y="1577952"/>
                </a:cubicBezTo>
                <a:cubicBezTo>
                  <a:pt x="1235396" y="1571771"/>
                  <a:pt x="1241412" y="1559409"/>
                  <a:pt x="1247975" y="1559409"/>
                </a:cubicBezTo>
                <a:cubicBezTo>
                  <a:pt x="1247975" y="1553228"/>
                  <a:pt x="1253990" y="1553228"/>
                  <a:pt x="1260006" y="1553228"/>
                </a:cubicBezTo>
                <a:close/>
                <a:moveTo>
                  <a:pt x="1484137" y="1460425"/>
                </a:moveTo>
                <a:cubicBezTo>
                  <a:pt x="1503130" y="1460425"/>
                  <a:pt x="1515421" y="1460425"/>
                  <a:pt x="1522124" y="1466506"/>
                </a:cubicBezTo>
                <a:cubicBezTo>
                  <a:pt x="1528269" y="1472588"/>
                  <a:pt x="1528269" y="1485307"/>
                  <a:pt x="1528269" y="1497472"/>
                </a:cubicBezTo>
                <a:cubicBezTo>
                  <a:pt x="1522124" y="1509637"/>
                  <a:pt x="1522124" y="1509637"/>
                  <a:pt x="1528269" y="1516272"/>
                </a:cubicBezTo>
                <a:cubicBezTo>
                  <a:pt x="1528269" y="1516272"/>
                  <a:pt x="1534415" y="1516272"/>
                  <a:pt x="1534415" y="1522354"/>
                </a:cubicBezTo>
                <a:cubicBezTo>
                  <a:pt x="1547264" y="1540602"/>
                  <a:pt x="1559554" y="1559401"/>
                  <a:pt x="1540560" y="1584283"/>
                </a:cubicBezTo>
                <a:cubicBezTo>
                  <a:pt x="1534415" y="1590366"/>
                  <a:pt x="1534415" y="1609167"/>
                  <a:pt x="1528269" y="1621330"/>
                </a:cubicBezTo>
                <a:cubicBezTo>
                  <a:pt x="1528269" y="1627413"/>
                  <a:pt x="1528269" y="1640132"/>
                  <a:pt x="1528269" y="1646215"/>
                </a:cubicBezTo>
                <a:cubicBezTo>
                  <a:pt x="1528269" y="1652297"/>
                  <a:pt x="1522124" y="1665014"/>
                  <a:pt x="1509275" y="1665014"/>
                </a:cubicBezTo>
                <a:cubicBezTo>
                  <a:pt x="1496985" y="1665014"/>
                  <a:pt x="1490840" y="1652297"/>
                  <a:pt x="1484137" y="1634049"/>
                </a:cubicBezTo>
                <a:lnTo>
                  <a:pt x="1484137" y="1627413"/>
                </a:lnTo>
                <a:cubicBezTo>
                  <a:pt x="1477992" y="1621330"/>
                  <a:pt x="1471847" y="1621330"/>
                  <a:pt x="1459556" y="1615250"/>
                </a:cubicBezTo>
                <a:cubicBezTo>
                  <a:pt x="1452852" y="1615250"/>
                  <a:pt x="1440562" y="1615250"/>
                  <a:pt x="1440562" y="1609167"/>
                </a:cubicBezTo>
                <a:cubicBezTo>
                  <a:pt x="1434417" y="1596449"/>
                  <a:pt x="1428272" y="1584283"/>
                  <a:pt x="1434417" y="1577649"/>
                </a:cubicBezTo>
                <a:cubicBezTo>
                  <a:pt x="1440562" y="1571566"/>
                  <a:pt x="1446707" y="1571566"/>
                  <a:pt x="1452852" y="1571566"/>
                </a:cubicBezTo>
                <a:cubicBezTo>
                  <a:pt x="1452852" y="1571566"/>
                  <a:pt x="1452852" y="1571566"/>
                  <a:pt x="1459556" y="1571566"/>
                </a:cubicBezTo>
                <a:cubicBezTo>
                  <a:pt x="1459556" y="1565484"/>
                  <a:pt x="1459556" y="1547237"/>
                  <a:pt x="1452852" y="1540602"/>
                </a:cubicBezTo>
                <a:cubicBezTo>
                  <a:pt x="1446707" y="1522354"/>
                  <a:pt x="1452852" y="1516272"/>
                  <a:pt x="1459556" y="1509637"/>
                </a:cubicBezTo>
                <a:cubicBezTo>
                  <a:pt x="1459556" y="1509637"/>
                  <a:pt x="1459556" y="1509637"/>
                  <a:pt x="1459556" y="1503555"/>
                </a:cubicBezTo>
                <a:cubicBezTo>
                  <a:pt x="1446707" y="1491390"/>
                  <a:pt x="1452852" y="1478671"/>
                  <a:pt x="1452852" y="1472588"/>
                </a:cubicBezTo>
                <a:cubicBezTo>
                  <a:pt x="1459556" y="1460425"/>
                  <a:pt x="1471847" y="1460425"/>
                  <a:pt x="1484137" y="1460425"/>
                </a:cubicBezTo>
                <a:close/>
                <a:moveTo>
                  <a:pt x="1111213" y="1279703"/>
                </a:moveTo>
                <a:cubicBezTo>
                  <a:pt x="1111213" y="1279703"/>
                  <a:pt x="1111213" y="1279703"/>
                  <a:pt x="1117281" y="1279703"/>
                </a:cubicBezTo>
                <a:cubicBezTo>
                  <a:pt x="1136035" y="1279703"/>
                  <a:pt x="1148170" y="1298010"/>
                  <a:pt x="1160856" y="1322976"/>
                </a:cubicBezTo>
                <a:cubicBezTo>
                  <a:pt x="1160856" y="1322976"/>
                  <a:pt x="1160856" y="1329079"/>
                  <a:pt x="1166924" y="1335737"/>
                </a:cubicBezTo>
                <a:cubicBezTo>
                  <a:pt x="1166924" y="1335737"/>
                  <a:pt x="1179059" y="1360703"/>
                  <a:pt x="1172992" y="1385113"/>
                </a:cubicBezTo>
                <a:lnTo>
                  <a:pt x="1172992" y="1391216"/>
                </a:lnTo>
                <a:lnTo>
                  <a:pt x="1179059" y="1391216"/>
                </a:lnTo>
                <a:cubicBezTo>
                  <a:pt x="1185127" y="1385113"/>
                  <a:pt x="1191746" y="1385113"/>
                  <a:pt x="1197813" y="1385113"/>
                </a:cubicBezTo>
                <a:cubicBezTo>
                  <a:pt x="1209949" y="1385113"/>
                  <a:pt x="1209949" y="1391216"/>
                  <a:pt x="1216016" y="1391216"/>
                </a:cubicBezTo>
                <a:cubicBezTo>
                  <a:pt x="1222635" y="1397873"/>
                  <a:pt x="1222635" y="1403976"/>
                  <a:pt x="1222635" y="1416182"/>
                </a:cubicBezTo>
                <a:cubicBezTo>
                  <a:pt x="1222635" y="1422283"/>
                  <a:pt x="1222635" y="1428943"/>
                  <a:pt x="1216016" y="1435044"/>
                </a:cubicBezTo>
                <a:cubicBezTo>
                  <a:pt x="1216016" y="1447250"/>
                  <a:pt x="1216016" y="1466113"/>
                  <a:pt x="1216016" y="1478319"/>
                </a:cubicBezTo>
                <a:cubicBezTo>
                  <a:pt x="1222635" y="1497182"/>
                  <a:pt x="1222635" y="1509386"/>
                  <a:pt x="1216016" y="1516046"/>
                </a:cubicBezTo>
                <a:cubicBezTo>
                  <a:pt x="1209949" y="1522147"/>
                  <a:pt x="1203881" y="1528250"/>
                  <a:pt x="1197813" y="1528250"/>
                </a:cubicBezTo>
                <a:cubicBezTo>
                  <a:pt x="1191746" y="1528250"/>
                  <a:pt x="1185127" y="1522147"/>
                  <a:pt x="1185127" y="1509386"/>
                </a:cubicBezTo>
                <a:cubicBezTo>
                  <a:pt x="1185127" y="1497182"/>
                  <a:pt x="1166924" y="1460010"/>
                  <a:pt x="1154789" y="1441147"/>
                </a:cubicBezTo>
                <a:cubicBezTo>
                  <a:pt x="1136035" y="1422283"/>
                  <a:pt x="1117281" y="1391216"/>
                  <a:pt x="1099079" y="1372907"/>
                </a:cubicBezTo>
                <a:cubicBezTo>
                  <a:pt x="1092459" y="1366804"/>
                  <a:pt x="1092459" y="1360703"/>
                  <a:pt x="1086391" y="1354044"/>
                </a:cubicBezTo>
                <a:cubicBezTo>
                  <a:pt x="1080324" y="1341840"/>
                  <a:pt x="1074257" y="1322976"/>
                  <a:pt x="1080324" y="1304113"/>
                </a:cubicBezTo>
                <a:cubicBezTo>
                  <a:pt x="1086391" y="1291907"/>
                  <a:pt x="1099079" y="1279703"/>
                  <a:pt x="1111213" y="1279703"/>
                </a:cubicBezTo>
                <a:close/>
                <a:moveTo>
                  <a:pt x="2804889" y="975515"/>
                </a:moveTo>
                <a:lnTo>
                  <a:pt x="2803440" y="1004679"/>
                </a:lnTo>
                <a:cubicBezTo>
                  <a:pt x="2803510" y="1013954"/>
                  <a:pt x="2805170" y="1021704"/>
                  <a:pt x="2811531" y="1024747"/>
                </a:cubicBezTo>
                <a:cubicBezTo>
                  <a:pt x="2829799" y="1037492"/>
                  <a:pt x="2829799" y="1192511"/>
                  <a:pt x="2811531" y="1229622"/>
                </a:cubicBezTo>
                <a:cubicBezTo>
                  <a:pt x="2798808" y="1266711"/>
                  <a:pt x="2811531" y="1285543"/>
                  <a:pt x="2817633" y="1303802"/>
                </a:cubicBezTo>
                <a:cubicBezTo>
                  <a:pt x="2823716" y="1322632"/>
                  <a:pt x="2804891" y="1384640"/>
                  <a:pt x="2798808" y="1403471"/>
                </a:cubicBezTo>
                <a:cubicBezTo>
                  <a:pt x="2786623" y="1428388"/>
                  <a:pt x="2792725" y="1446668"/>
                  <a:pt x="2773901" y="1446668"/>
                </a:cubicBezTo>
                <a:cubicBezTo>
                  <a:pt x="2761716" y="1452754"/>
                  <a:pt x="2761716" y="1465479"/>
                  <a:pt x="2767799" y="1477672"/>
                </a:cubicBezTo>
                <a:cubicBezTo>
                  <a:pt x="2773901" y="1490396"/>
                  <a:pt x="2767799" y="1496482"/>
                  <a:pt x="2755633" y="1502589"/>
                </a:cubicBezTo>
                <a:cubicBezTo>
                  <a:pt x="2749531" y="1502589"/>
                  <a:pt x="2749531" y="1515313"/>
                  <a:pt x="2749531" y="1527507"/>
                </a:cubicBezTo>
                <a:cubicBezTo>
                  <a:pt x="2749531" y="1570683"/>
                  <a:pt x="2755633" y="1633263"/>
                  <a:pt x="2755633" y="1639349"/>
                </a:cubicBezTo>
                <a:cubicBezTo>
                  <a:pt x="2755633" y="1642392"/>
                  <a:pt x="2755633" y="1646956"/>
                  <a:pt x="2757917" y="1651593"/>
                </a:cubicBezTo>
                <a:lnTo>
                  <a:pt x="2758717" y="1652228"/>
                </a:lnTo>
                <a:lnTo>
                  <a:pt x="2756519" y="1640444"/>
                </a:lnTo>
                <a:cubicBezTo>
                  <a:pt x="2756519" y="1634363"/>
                  <a:pt x="2750424" y="1571795"/>
                  <a:pt x="2750424" y="1528616"/>
                </a:cubicBezTo>
                <a:cubicBezTo>
                  <a:pt x="2750424" y="1516435"/>
                  <a:pt x="2750424" y="1503701"/>
                  <a:pt x="2756519" y="1503701"/>
                </a:cubicBezTo>
                <a:cubicBezTo>
                  <a:pt x="2768708" y="1497620"/>
                  <a:pt x="2774803" y="1491539"/>
                  <a:pt x="2768708" y="1478804"/>
                </a:cubicBezTo>
                <a:cubicBezTo>
                  <a:pt x="2762613" y="1466622"/>
                  <a:pt x="2762613" y="1453888"/>
                  <a:pt x="2774803" y="1447807"/>
                </a:cubicBezTo>
                <a:cubicBezTo>
                  <a:pt x="2793633" y="1447807"/>
                  <a:pt x="2787538" y="1429524"/>
                  <a:pt x="2799727" y="1404608"/>
                </a:cubicBezTo>
                <a:cubicBezTo>
                  <a:pt x="2805822" y="1385792"/>
                  <a:pt x="2824652" y="1323798"/>
                  <a:pt x="2818558" y="1304962"/>
                </a:cubicBezTo>
                <a:cubicBezTo>
                  <a:pt x="2812463" y="1286700"/>
                  <a:pt x="2799727" y="1267884"/>
                  <a:pt x="2812463" y="1230786"/>
                </a:cubicBezTo>
                <a:cubicBezTo>
                  <a:pt x="2830747" y="1193708"/>
                  <a:pt x="2830747" y="1038702"/>
                  <a:pt x="2812463" y="1025968"/>
                </a:cubicBezTo>
                <a:cubicBezTo>
                  <a:pt x="2799727" y="1019867"/>
                  <a:pt x="2805822" y="994951"/>
                  <a:pt x="2805822" y="976688"/>
                </a:cubicBezTo>
                <a:close/>
                <a:moveTo>
                  <a:pt x="794877" y="87926"/>
                </a:moveTo>
                <a:cubicBezTo>
                  <a:pt x="794877" y="87926"/>
                  <a:pt x="794877" y="87926"/>
                  <a:pt x="2004977" y="658769"/>
                </a:cubicBezTo>
                <a:cubicBezTo>
                  <a:pt x="2004977" y="658769"/>
                  <a:pt x="2004977" y="658769"/>
                  <a:pt x="2749531" y="701945"/>
                </a:cubicBezTo>
                <a:cubicBezTo>
                  <a:pt x="2749531" y="701945"/>
                  <a:pt x="2749531" y="701945"/>
                  <a:pt x="2749531" y="956654"/>
                </a:cubicBezTo>
                <a:lnTo>
                  <a:pt x="2750424" y="956685"/>
                </a:lnTo>
                <a:lnTo>
                  <a:pt x="2750424" y="953894"/>
                </a:lnTo>
                <a:cubicBezTo>
                  <a:pt x="2750424" y="941957"/>
                  <a:pt x="2750424" y="894210"/>
                  <a:pt x="2750424" y="703221"/>
                </a:cubicBezTo>
                <a:cubicBezTo>
                  <a:pt x="2750424" y="703221"/>
                  <a:pt x="2750424" y="703221"/>
                  <a:pt x="2954826" y="703221"/>
                </a:cubicBezTo>
                <a:cubicBezTo>
                  <a:pt x="2954826" y="703221"/>
                  <a:pt x="2954826" y="703221"/>
                  <a:pt x="2973656" y="529952"/>
                </a:cubicBezTo>
                <a:cubicBezTo>
                  <a:pt x="2973656" y="529952"/>
                  <a:pt x="2973656" y="529952"/>
                  <a:pt x="3544712" y="554295"/>
                </a:cubicBezTo>
                <a:cubicBezTo>
                  <a:pt x="3544712" y="554295"/>
                  <a:pt x="3687620" y="660042"/>
                  <a:pt x="3730829" y="728138"/>
                </a:cubicBezTo>
                <a:cubicBezTo>
                  <a:pt x="3768490" y="802866"/>
                  <a:pt x="3799510" y="802866"/>
                  <a:pt x="3823888" y="815048"/>
                </a:cubicBezTo>
                <a:cubicBezTo>
                  <a:pt x="3842719" y="833864"/>
                  <a:pt x="3867643" y="883143"/>
                  <a:pt x="3892569" y="901959"/>
                </a:cubicBezTo>
                <a:cubicBezTo>
                  <a:pt x="3917493" y="914694"/>
                  <a:pt x="3954608" y="932956"/>
                  <a:pt x="3979533" y="932956"/>
                </a:cubicBezTo>
                <a:cubicBezTo>
                  <a:pt x="4004458" y="939037"/>
                  <a:pt x="4041555" y="1025968"/>
                  <a:pt x="4059839" y="1032048"/>
                </a:cubicBezTo>
                <a:cubicBezTo>
                  <a:pt x="4072575" y="1038702"/>
                  <a:pt x="4096953" y="1063045"/>
                  <a:pt x="4096953" y="1094595"/>
                </a:cubicBezTo>
                <a:cubicBezTo>
                  <a:pt x="4103595" y="1125060"/>
                  <a:pt x="4115784" y="1162691"/>
                  <a:pt x="4128519" y="1162691"/>
                </a:cubicBezTo>
                <a:cubicBezTo>
                  <a:pt x="4146803" y="1162691"/>
                  <a:pt x="4165634" y="1180975"/>
                  <a:pt x="4165634" y="1243521"/>
                </a:cubicBezTo>
                <a:cubicBezTo>
                  <a:pt x="4171728" y="1304962"/>
                  <a:pt x="4165634" y="1329878"/>
                  <a:pt x="4184464" y="1354796"/>
                </a:cubicBezTo>
                <a:cubicBezTo>
                  <a:pt x="4202748" y="1379712"/>
                  <a:pt x="4245940" y="1441705"/>
                  <a:pt x="4258693" y="1453888"/>
                </a:cubicBezTo>
                <a:cubicBezTo>
                  <a:pt x="4277523" y="1466622"/>
                  <a:pt x="4302448" y="1466622"/>
                  <a:pt x="4326810" y="1491539"/>
                </a:cubicBezTo>
                <a:cubicBezTo>
                  <a:pt x="4351735" y="1522536"/>
                  <a:pt x="4382755" y="1540799"/>
                  <a:pt x="4407679" y="1540799"/>
                </a:cubicBezTo>
                <a:cubicBezTo>
                  <a:pt x="4426510" y="1540799"/>
                  <a:pt x="4438699" y="1534718"/>
                  <a:pt x="4450888" y="1559614"/>
                </a:cubicBezTo>
                <a:cubicBezTo>
                  <a:pt x="4463624" y="1584530"/>
                  <a:pt x="4481908" y="1602793"/>
                  <a:pt x="4512927" y="1602793"/>
                </a:cubicBezTo>
                <a:cubicBezTo>
                  <a:pt x="4543947" y="1609447"/>
                  <a:pt x="4575513" y="1627709"/>
                  <a:pt x="4587703" y="1640444"/>
                </a:cubicBezTo>
                <a:cubicBezTo>
                  <a:pt x="4599892" y="1658706"/>
                  <a:pt x="4606533" y="1665360"/>
                  <a:pt x="4606533" y="1665360"/>
                </a:cubicBezTo>
                <a:lnTo>
                  <a:pt x="4606479" y="1665470"/>
                </a:lnTo>
                <a:lnTo>
                  <a:pt x="4615566" y="1667058"/>
                </a:lnTo>
                <a:cubicBezTo>
                  <a:pt x="4633458" y="1669912"/>
                  <a:pt x="4670436" y="1674481"/>
                  <a:pt x="4679985" y="1665344"/>
                </a:cubicBezTo>
                <a:cubicBezTo>
                  <a:pt x="4698826" y="1646511"/>
                  <a:pt x="4686083" y="1621595"/>
                  <a:pt x="4723754" y="1609414"/>
                </a:cubicBezTo>
                <a:cubicBezTo>
                  <a:pt x="4754769" y="1596680"/>
                  <a:pt x="4773052" y="1602762"/>
                  <a:pt x="4773052" y="1602762"/>
                </a:cubicBezTo>
                <a:cubicBezTo>
                  <a:pt x="4773052" y="1602762"/>
                  <a:pt x="4754769" y="1522468"/>
                  <a:pt x="4766965" y="1491453"/>
                </a:cubicBezTo>
                <a:cubicBezTo>
                  <a:pt x="4773052" y="1460439"/>
                  <a:pt x="4791894" y="1447704"/>
                  <a:pt x="4804078" y="1441605"/>
                </a:cubicBezTo>
                <a:cubicBezTo>
                  <a:pt x="4816263" y="1441605"/>
                  <a:pt x="4822908" y="1422789"/>
                  <a:pt x="4822908" y="1404509"/>
                </a:cubicBezTo>
                <a:cubicBezTo>
                  <a:pt x="4822908" y="1391775"/>
                  <a:pt x="4841191" y="1385675"/>
                  <a:pt x="4860021" y="1385675"/>
                </a:cubicBezTo>
                <a:cubicBezTo>
                  <a:pt x="4878863" y="1385675"/>
                  <a:pt x="4922074" y="1361312"/>
                  <a:pt x="4928160" y="1348578"/>
                </a:cubicBezTo>
                <a:cubicBezTo>
                  <a:pt x="4928160" y="1336397"/>
                  <a:pt x="4959187" y="1323662"/>
                  <a:pt x="4965273" y="1336397"/>
                </a:cubicBezTo>
                <a:cubicBezTo>
                  <a:pt x="4978016" y="1354660"/>
                  <a:pt x="5102110" y="1342479"/>
                  <a:pt x="5114295" y="1348578"/>
                </a:cubicBezTo>
                <a:cubicBezTo>
                  <a:pt x="5127038" y="1348578"/>
                  <a:pt x="5139223" y="1367411"/>
                  <a:pt x="5164151" y="1367411"/>
                </a:cubicBezTo>
                <a:cubicBezTo>
                  <a:pt x="5182981" y="1361312"/>
                  <a:pt x="5238935" y="1361312"/>
                  <a:pt x="5263305" y="1373493"/>
                </a:cubicBezTo>
                <a:cubicBezTo>
                  <a:pt x="5294889" y="1385675"/>
                  <a:pt x="5313161" y="1410607"/>
                  <a:pt x="5325904" y="1429424"/>
                </a:cubicBezTo>
                <a:cubicBezTo>
                  <a:pt x="5338089" y="1447704"/>
                  <a:pt x="5344187" y="1460439"/>
                  <a:pt x="5325904" y="1447704"/>
                </a:cubicBezTo>
                <a:cubicBezTo>
                  <a:pt x="5307074" y="1441605"/>
                  <a:pt x="5300976" y="1410607"/>
                  <a:pt x="5288233" y="1404509"/>
                </a:cubicBezTo>
                <a:cubicBezTo>
                  <a:pt x="5276048" y="1404509"/>
                  <a:pt x="5263305" y="1429424"/>
                  <a:pt x="5282146" y="1435523"/>
                </a:cubicBezTo>
                <a:cubicBezTo>
                  <a:pt x="5300976" y="1447704"/>
                  <a:pt x="5294889" y="1453804"/>
                  <a:pt x="5282146" y="1460439"/>
                </a:cubicBezTo>
                <a:cubicBezTo>
                  <a:pt x="5269961" y="1466538"/>
                  <a:pt x="5263305" y="1503635"/>
                  <a:pt x="5282146" y="1503635"/>
                </a:cubicBezTo>
                <a:cubicBezTo>
                  <a:pt x="5300976" y="1497554"/>
                  <a:pt x="5325904" y="1491453"/>
                  <a:pt x="5338089" y="1503635"/>
                </a:cubicBezTo>
                <a:cubicBezTo>
                  <a:pt x="5350285" y="1509734"/>
                  <a:pt x="5363017" y="1503635"/>
                  <a:pt x="5374655" y="1497554"/>
                </a:cubicBezTo>
                <a:cubicBezTo>
                  <a:pt x="5386839" y="1491453"/>
                  <a:pt x="5411768" y="1491453"/>
                  <a:pt x="5430609" y="1522468"/>
                </a:cubicBezTo>
                <a:cubicBezTo>
                  <a:pt x="5449439" y="1547384"/>
                  <a:pt x="5474367" y="1577846"/>
                  <a:pt x="5492650" y="1590580"/>
                </a:cubicBezTo>
                <a:cubicBezTo>
                  <a:pt x="5511480" y="1602762"/>
                  <a:pt x="5511480" y="1621595"/>
                  <a:pt x="5511480" y="1646511"/>
                </a:cubicBezTo>
                <a:cubicBezTo>
                  <a:pt x="5517578" y="1665344"/>
                  <a:pt x="5529763" y="1708540"/>
                  <a:pt x="5554691" y="1739556"/>
                </a:cubicBezTo>
                <a:cubicBezTo>
                  <a:pt x="5585717" y="1770570"/>
                  <a:pt x="5629475" y="1826501"/>
                  <a:pt x="5635573" y="1857516"/>
                </a:cubicBezTo>
                <a:cubicBezTo>
                  <a:pt x="5647758" y="1888531"/>
                  <a:pt x="5691516" y="1956643"/>
                  <a:pt x="5728629" y="2000391"/>
                </a:cubicBezTo>
                <a:cubicBezTo>
                  <a:pt x="5765753" y="2049687"/>
                  <a:pt x="5778485" y="2062421"/>
                  <a:pt x="5784583" y="2074603"/>
                </a:cubicBezTo>
                <a:cubicBezTo>
                  <a:pt x="5796768" y="2087337"/>
                  <a:pt x="5784583" y="2093436"/>
                  <a:pt x="5790682" y="2111700"/>
                </a:cubicBezTo>
                <a:cubicBezTo>
                  <a:pt x="5796774" y="2121117"/>
                  <a:pt x="5799820" y="2128870"/>
                  <a:pt x="5801343" y="2134270"/>
                </a:cubicBezTo>
                <a:lnTo>
                  <a:pt x="5802608" y="2141285"/>
                </a:lnTo>
                <a:lnTo>
                  <a:pt x="5802774" y="2141038"/>
                </a:lnTo>
                <a:cubicBezTo>
                  <a:pt x="5802774" y="2141038"/>
                  <a:pt x="5827712" y="2172030"/>
                  <a:pt x="5840462" y="2178672"/>
                </a:cubicBezTo>
                <a:cubicBezTo>
                  <a:pt x="5840462" y="2178672"/>
                  <a:pt x="5840462" y="2178672"/>
                  <a:pt x="5821618" y="2196945"/>
                </a:cubicBezTo>
                <a:lnTo>
                  <a:pt x="5821305" y="2197385"/>
                </a:lnTo>
                <a:lnTo>
                  <a:pt x="5821850" y="2196856"/>
                </a:lnTo>
                <a:cubicBezTo>
                  <a:pt x="5824202" y="2194573"/>
                  <a:pt x="5828907" y="2190006"/>
                  <a:pt x="5838316" y="2180872"/>
                </a:cubicBezTo>
                <a:cubicBezTo>
                  <a:pt x="5844398" y="2186955"/>
                  <a:pt x="5912463" y="2230163"/>
                  <a:pt x="5925190" y="2249003"/>
                </a:cubicBezTo>
                <a:cubicBezTo>
                  <a:pt x="5931281" y="2273927"/>
                  <a:pt x="5943455" y="2416286"/>
                  <a:pt x="5949537" y="2429026"/>
                </a:cubicBezTo>
                <a:cubicBezTo>
                  <a:pt x="5956182" y="2441227"/>
                  <a:pt x="5937363" y="2422943"/>
                  <a:pt x="5943455" y="2453967"/>
                </a:cubicBezTo>
                <a:cubicBezTo>
                  <a:pt x="5949537" y="2484990"/>
                  <a:pt x="5962273" y="2515997"/>
                  <a:pt x="5968355" y="2522097"/>
                </a:cubicBezTo>
                <a:cubicBezTo>
                  <a:pt x="5968355" y="2528198"/>
                  <a:pt x="5956182" y="2534281"/>
                  <a:pt x="5968355" y="2547020"/>
                </a:cubicBezTo>
                <a:cubicBezTo>
                  <a:pt x="5974446" y="2559204"/>
                  <a:pt x="5993255" y="2553121"/>
                  <a:pt x="5993255" y="2547020"/>
                </a:cubicBezTo>
                <a:cubicBezTo>
                  <a:pt x="5999346" y="2540937"/>
                  <a:pt x="6012073" y="2565304"/>
                  <a:pt x="6012073" y="2571944"/>
                </a:cubicBezTo>
                <a:cubicBezTo>
                  <a:pt x="6005428" y="2584145"/>
                  <a:pt x="5993255" y="2584145"/>
                  <a:pt x="5993255" y="2596328"/>
                </a:cubicBezTo>
                <a:cubicBezTo>
                  <a:pt x="5999346" y="2602967"/>
                  <a:pt x="6018155" y="2596328"/>
                  <a:pt x="6024246" y="2609068"/>
                </a:cubicBezTo>
                <a:cubicBezTo>
                  <a:pt x="6030329" y="2621251"/>
                  <a:pt x="6049147" y="2652275"/>
                  <a:pt x="6067411" y="2665015"/>
                </a:cubicBezTo>
                <a:cubicBezTo>
                  <a:pt x="6086220" y="2671115"/>
                  <a:pt x="6098393" y="2652275"/>
                  <a:pt x="6104485" y="2658914"/>
                </a:cubicBezTo>
                <a:cubicBezTo>
                  <a:pt x="6117212" y="2665015"/>
                  <a:pt x="6148203" y="2689938"/>
                  <a:pt x="6185276" y="2689938"/>
                </a:cubicBezTo>
                <a:cubicBezTo>
                  <a:pt x="6222350" y="2696038"/>
                  <a:pt x="6228995" y="2696038"/>
                  <a:pt x="6253341" y="2708222"/>
                </a:cubicBezTo>
                <a:cubicBezTo>
                  <a:pt x="6272159" y="2720406"/>
                  <a:pt x="6284886" y="2733145"/>
                  <a:pt x="6297060" y="2733145"/>
                </a:cubicBezTo>
                <a:cubicBezTo>
                  <a:pt x="6309787" y="2733145"/>
                  <a:pt x="6297060" y="2764169"/>
                  <a:pt x="6321960" y="2764169"/>
                </a:cubicBezTo>
                <a:cubicBezTo>
                  <a:pt x="6340778" y="2764169"/>
                  <a:pt x="6352951" y="2758086"/>
                  <a:pt x="6365124" y="2770269"/>
                </a:cubicBezTo>
                <a:cubicBezTo>
                  <a:pt x="6377851" y="2789110"/>
                  <a:pt x="6371207" y="2801293"/>
                  <a:pt x="6408834" y="2801293"/>
                </a:cubicBezTo>
                <a:cubicBezTo>
                  <a:pt x="6445916" y="2801293"/>
                  <a:pt x="6582600" y="2795193"/>
                  <a:pt x="6594773" y="2801293"/>
                </a:cubicBezTo>
                <a:cubicBezTo>
                  <a:pt x="6613582" y="2807932"/>
                  <a:pt x="6637938" y="2851140"/>
                  <a:pt x="6656747" y="2851140"/>
                </a:cubicBezTo>
                <a:cubicBezTo>
                  <a:pt x="6675565" y="2851140"/>
                  <a:pt x="6681647" y="2832317"/>
                  <a:pt x="6699911" y="2832317"/>
                </a:cubicBezTo>
                <a:cubicBezTo>
                  <a:pt x="6712638" y="2832317"/>
                  <a:pt x="6718729" y="2826216"/>
                  <a:pt x="6737539" y="2814033"/>
                </a:cubicBezTo>
                <a:cubicBezTo>
                  <a:pt x="6749712" y="2807932"/>
                  <a:pt x="6768530" y="2801293"/>
                  <a:pt x="6780703" y="2801293"/>
                </a:cubicBezTo>
                <a:cubicBezTo>
                  <a:pt x="6780703" y="2820116"/>
                  <a:pt x="6786794" y="2838400"/>
                  <a:pt x="6786794" y="2851140"/>
                </a:cubicBezTo>
                <a:cubicBezTo>
                  <a:pt x="6786794" y="2882163"/>
                  <a:pt x="6780703" y="2907087"/>
                  <a:pt x="6762439" y="2932027"/>
                </a:cubicBezTo>
                <a:cubicBezTo>
                  <a:pt x="6749712" y="2950294"/>
                  <a:pt x="6718729" y="2994057"/>
                  <a:pt x="6724812" y="3012341"/>
                </a:cubicBezTo>
                <a:cubicBezTo>
                  <a:pt x="6724812" y="3037264"/>
                  <a:pt x="6718729" y="3068288"/>
                  <a:pt x="6706547" y="3093229"/>
                </a:cubicBezTo>
                <a:cubicBezTo>
                  <a:pt x="6699911" y="3118152"/>
                  <a:pt x="6675565" y="3161359"/>
                  <a:pt x="6662838" y="3186282"/>
                </a:cubicBezTo>
                <a:cubicBezTo>
                  <a:pt x="6650665" y="3205123"/>
                  <a:pt x="6644573" y="3192383"/>
                  <a:pt x="6656747" y="3167442"/>
                </a:cubicBezTo>
                <a:cubicBezTo>
                  <a:pt x="6662838" y="3143075"/>
                  <a:pt x="6662838" y="3124235"/>
                  <a:pt x="6668920" y="3099312"/>
                </a:cubicBezTo>
                <a:cubicBezTo>
                  <a:pt x="6668920" y="3074945"/>
                  <a:pt x="6681647" y="3068288"/>
                  <a:pt x="6668920" y="3062205"/>
                </a:cubicBezTo>
                <a:cubicBezTo>
                  <a:pt x="6662838" y="3056105"/>
                  <a:pt x="6656747" y="3068288"/>
                  <a:pt x="6656747" y="3074945"/>
                </a:cubicBezTo>
                <a:cubicBezTo>
                  <a:pt x="6656747" y="3081028"/>
                  <a:pt x="6637938" y="3093229"/>
                  <a:pt x="6619673" y="3087128"/>
                </a:cubicBezTo>
                <a:cubicBezTo>
                  <a:pt x="6606946" y="3087128"/>
                  <a:pt x="6613582" y="3062205"/>
                  <a:pt x="6594773" y="3062205"/>
                </a:cubicBezTo>
                <a:cubicBezTo>
                  <a:pt x="6575955" y="3062205"/>
                  <a:pt x="6588682" y="3068288"/>
                  <a:pt x="6563782" y="3087128"/>
                </a:cubicBezTo>
                <a:cubicBezTo>
                  <a:pt x="6544964" y="3099312"/>
                  <a:pt x="6544964" y="3118152"/>
                  <a:pt x="6551055" y="3112052"/>
                </a:cubicBezTo>
                <a:cubicBezTo>
                  <a:pt x="6557691" y="3105412"/>
                  <a:pt x="6557691" y="3105412"/>
                  <a:pt x="6569873" y="3105412"/>
                </a:cubicBezTo>
                <a:cubicBezTo>
                  <a:pt x="6582600" y="3112052"/>
                  <a:pt x="6582600" y="3124235"/>
                  <a:pt x="6588682" y="3130336"/>
                </a:cubicBezTo>
                <a:cubicBezTo>
                  <a:pt x="6594773" y="3136436"/>
                  <a:pt x="6594773" y="3143075"/>
                  <a:pt x="6569873" y="3149176"/>
                </a:cubicBezTo>
                <a:cubicBezTo>
                  <a:pt x="6544964" y="3155259"/>
                  <a:pt x="6563782" y="3161359"/>
                  <a:pt x="6582600" y="3161359"/>
                </a:cubicBezTo>
                <a:cubicBezTo>
                  <a:pt x="6600855" y="3155259"/>
                  <a:pt x="6600855" y="3167442"/>
                  <a:pt x="6588682" y="3186282"/>
                </a:cubicBezTo>
                <a:cubicBezTo>
                  <a:pt x="6575955" y="3205123"/>
                  <a:pt x="6557691" y="3211206"/>
                  <a:pt x="6557691" y="3217306"/>
                </a:cubicBezTo>
                <a:cubicBezTo>
                  <a:pt x="6557691" y="3223407"/>
                  <a:pt x="6563782" y="3236146"/>
                  <a:pt x="6575955" y="3230046"/>
                </a:cubicBezTo>
                <a:cubicBezTo>
                  <a:pt x="6582600" y="3223407"/>
                  <a:pt x="6588682" y="3236146"/>
                  <a:pt x="6588682" y="3254413"/>
                </a:cubicBezTo>
                <a:cubicBezTo>
                  <a:pt x="6588682" y="3279354"/>
                  <a:pt x="6600855" y="3316460"/>
                  <a:pt x="6588682" y="3323117"/>
                </a:cubicBezTo>
                <a:cubicBezTo>
                  <a:pt x="6569873" y="3335300"/>
                  <a:pt x="6569873" y="3354123"/>
                  <a:pt x="6575955" y="3366324"/>
                </a:cubicBezTo>
                <a:cubicBezTo>
                  <a:pt x="6588682" y="3372407"/>
                  <a:pt x="6594773" y="3372407"/>
                  <a:pt x="6594773" y="3379064"/>
                </a:cubicBezTo>
                <a:cubicBezTo>
                  <a:pt x="6600855" y="3391247"/>
                  <a:pt x="6594773" y="3409531"/>
                  <a:pt x="6588682" y="3397348"/>
                </a:cubicBezTo>
                <a:cubicBezTo>
                  <a:pt x="6575955" y="3385147"/>
                  <a:pt x="6551055" y="3403431"/>
                  <a:pt x="6544964" y="3391247"/>
                </a:cubicBezTo>
                <a:cubicBezTo>
                  <a:pt x="6538881" y="3379064"/>
                  <a:pt x="6532790" y="3379064"/>
                  <a:pt x="6526708" y="3391247"/>
                </a:cubicBezTo>
                <a:cubicBezTo>
                  <a:pt x="6520063" y="3403431"/>
                  <a:pt x="6513981" y="3428354"/>
                  <a:pt x="6520063" y="3422271"/>
                </a:cubicBezTo>
                <a:cubicBezTo>
                  <a:pt x="6526708" y="3422271"/>
                  <a:pt x="6538881" y="3440555"/>
                  <a:pt x="6551055" y="3434455"/>
                </a:cubicBezTo>
                <a:cubicBezTo>
                  <a:pt x="6563782" y="3428354"/>
                  <a:pt x="6563782" y="3434455"/>
                  <a:pt x="6569873" y="3453295"/>
                </a:cubicBezTo>
                <a:cubicBezTo>
                  <a:pt x="6569873" y="3465478"/>
                  <a:pt x="6575955" y="3484319"/>
                  <a:pt x="6582600" y="3497058"/>
                </a:cubicBezTo>
                <a:cubicBezTo>
                  <a:pt x="6588682" y="3515325"/>
                  <a:pt x="6594773" y="3527526"/>
                  <a:pt x="6582600" y="3527526"/>
                </a:cubicBezTo>
                <a:cubicBezTo>
                  <a:pt x="6569873" y="3533609"/>
                  <a:pt x="6569873" y="3539709"/>
                  <a:pt x="6569873" y="3557993"/>
                </a:cubicBezTo>
                <a:cubicBezTo>
                  <a:pt x="6569873" y="3570733"/>
                  <a:pt x="6557691" y="3564633"/>
                  <a:pt x="6557691" y="3576816"/>
                </a:cubicBezTo>
                <a:cubicBezTo>
                  <a:pt x="6557691" y="3589000"/>
                  <a:pt x="6563782" y="3601739"/>
                  <a:pt x="6575955" y="3601739"/>
                </a:cubicBezTo>
                <a:cubicBezTo>
                  <a:pt x="6582600" y="3607840"/>
                  <a:pt x="6588682" y="3632763"/>
                  <a:pt x="6588682" y="3645503"/>
                </a:cubicBezTo>
                <a:cubicBezTo>
                  <a:pt x="6588682" y="3657704"/>
                  <a:pt x="6582600" y="3651603"/>
                  <a:pt x="6557691" y="3651603"/>
                </a:cubicBezTo>
                <a:cubicBezTo>
                  <a:pt x="6538881" y="3657704"/>
                  <a:pt x="6538881" y="3657704"/>
                  <a:pt x="6538881" y="3669887"/>
                </a:cubicBezTo>
                <a:cubicBezTo>
                  <a:pt x="6538881" y="3682627"/>
                  <a:pt x="6551055" y="3682627"/>
                  <a:pt x="6569873" y="3700911"/>
                </a:cubicBezTo>
                <a:cubicBezTo>
                  <a:pt x="6582600" y="3713651"/>
                  <a:pt x="6582600" y="3731935"/>
                  <a:pt x="6582600" y="3775681"/>
                </a:cubicBezTo>
                <a:cubicBezTo>
                  <a:pt x="6588682" y="3824988"/>
                  <a:pt x="6582600" y="3837728"/>
                  <a:pt x="6575955" y="3849912"/>
                </a:cubicBezTo>
                <a:cubicBezTo>
                  <a:pt x="6563782" y="3862112"/>
                  <a:pt x="6575955" y="3862112"/>
                  <a:pt x="6582600" y="3868752"/>
                </a:cubicBezTo>
                <a:cubicBezTo>
                  <a:pt x="6588682" y="3868752"/>
                  <a:pt x="6588682" y="3899775"/>
                  <a:pt x="6588682" y="3924699"/>
                </a:cubicBezTo>
                <a:cubicBezTo>
                  <a:pt x="6594773" y="3942983"/>
                  <a:pt x="6588682" y="3955722"/>
                  <a:pt x="6588682" y="3992829"/>
                </a:cubicBezTo>
                <a:cubicBezTo>
                  <a:pt x="6582600" y="4023853"/>
                  <a:pt x="6569873" y="4067616"/>
                  <a:pt x="6563782" y="4079800"/>
                </a:cubicBezTo>
                <a:cubicBezTo>
                  <a:pt x="6557691" y="4098084"/>
                  <a:pt x="6557691" y="4116924"/>
                  <a:pt x="6557691" y="4166770"/>
                </a:cubicBezTo>
                <a:cubicBezTo>
                  <a:pt x="6557691" y="4222735"/>
                  <a:pt x="6563782" y="4222735"/>
                  <a:pt x="6575955" y="4234918"/>
                </a:cubicBezTo>
                <a:cubicBezTo>
                  <a:pt x="6588682" y="4247102"/>
                  <a:pt x="6594773" y="4265942"/>
                  <a:pt x="6569873" y="4265942"/>
                </a:cubicBezTo>
                <a:lnTo>
                  <a:pt x="6551566" y="4265942"/>
                </a:lnTo>
                <a:lnTo>
                  <a:pt x="6550500" y="4270390"/>
                </a:lnTo>
                <a:cubicBezTo>
                  <a:pt x="6552093" y="4271912"/>
                  <a:pt x="6555279" y="4273436"/>
                  <a:pt x="6558601" y="4276484"/>
                </a:cubicBezTo>
                <a:cubicBezTo>
                  <a:pt x="6570772" y="4276484"/>
                  <a:pt x="6583500" y="4289222"/>
                  <a:pt x="6589602" y="4314152"/>
                </a:cubicBezTo>
                <a:cubicBezTo>
                  <a:pt x="6595687" y="4339081"/>
                  <a:pt x="6620603" y="4388376"/>
                  <a:pt x="6626689" y="4407210"/>
                </a:cubicBezTo>
                <a:cubicBezTo>
                  <a:pt x="6638875" y="4419402"/>
                  <a:pt x="6632774" y="4419402"/>
                  <a:pt x="6620603" y="4425497"/>
                </a:cubicBezTo>
                <a:cubicBezTo>
                  <a:pt x="6601773" y="4431593"/>
                  <a:pt x="6632774" y="4475356"/>
                  <a:pt x="6638875" y="4506364"/>
                </a:cubicBezTo>
                <a:cubicBezTo>
                  <a:pt x="6651604" y="4537390"/>
                  <a:pt x="6663791" y="4562319"/>
                  <a:pt x="6676520" y="4568415"/>
                </a:cubicBezTo>
                <a:cubicBezTo>
                  <a:pt x="6688691" y="4574511"/>
                  <a:pt x="6694792" y="4593344"/>
                  <a:pt x="6700878" y="4612178"/>
                </a:cubicBezTo>
                <a:cubicBezTo>
                  <a:pt x="6700878" y="4636544"/>
                  <a:pt x="6738522" y="4698594"/>
                  <a:pt x="6744608" y="4711332"/>
                </a:cubicBezTo>
                <a:cubicBezTo>
                  <a:pt x="6744608" y="4723507"/>
                  <a:pt x="6769523" y="4773365"/>
                  <a:pt x="6794439" y="4810486"/>
                </a:cubicBezTo>
                <a:cubicBezTo>
                  <a:pt x="6812712" y="4847590"/>
                  <a:pt x="6862543" y="4934553"/>
                  <a:pt x="6881357" y="4947308"/>
                </a:cubicBezTo>
                <a:cubicBezTo>
                  <a:pt x="6893544" y="4959483"/>
                  <a:pt x="6955546" y="5027629"/>
                  <a:pt x="6986548" y="5052541"/>
                </a:cubicBezTo>
                <a:cubicBezTo>
                  <a:pt x="7017549" y="5083566"/>
                  <a:pt x="7073466" y="5151695"/>
                  <a:pt x="7091738" y="5183284"/>
                </a:cubicBezTo>
                <a:cubicBezTo>
                  <a:pt x="7110568" y="5220388"/>
                  <a:pt x="7129383" y="5288517"/>
                  <a:pt x="7135484" y="5300708"/>
                </a:cubicBezTo>
                <a:cubicBezTo>
                  <a:pt x="7141569" y="5313446"/>
                  <a:pt x="7154298" y="5357209"/>
                  <a:pt x="7172571" y="5400426"/>
                </a:cubicBezTo>
                <a:cubicBezTo>
                  <a:pt x="7185299" y="5437530"/>
                  <a:pt x="7203572" y="5425339"/>
                  <a:pt x="7216301" y="5431434"/>
                </a:cubicBezTo>
                <a:cubicBezTo>
                  <a:pt x="7234573" y="5443626"/>
                  <a:pt x="7284404" y="5493485"/>
                  <a:pt x="7296591" y="5505659"/>
                </a:cubicBezTo>
                <a:cubicBezTo>
                  <a:pt x="7303235" y="5518397"/>
                  <a:pt x="7309320" y="5536684"/>
                  <a:pt x="7309320" y="5561614"/>
                </a:cubicBezTo>
                <a:cubicBezTo>
                  <a:pt x="7303235" y="5580447"/>
                  <a:pt x="7327593" y="5586543"/>
                  <a:pt x="7352508" y="5592639"/>
                </a:cubicBezTo>
                <a:cubicBezTo>
                  <a:pt x="7371322" y="5605377"/>
                  <a:pt x="7383509" y="5617551"/>
                  <a:pt x="7402324" y="5623647"/>
                </a:cubicBezTo>
                <a:cubicBezTo>
                  <a:pt x="7420596" y="5623647"/>
                  <a:pt x="7526344" y="5623647"/>
                  <a:pt x="7582261" y="5617551"/>
                </a:cubicBezTo>
                <a:cubicBezTo>
                  <a:pt x="7638178" y="5617551"/>
                  <a:pt x="7638178" y="5630306"/>
                  <a:pt x="7656451" y="5654672"/>
                </a:cubicBezTo>
                <a:cubicBezTo>
                  <a:pt x="7675265" y="5673506"/>
                  <a:pt x="7687452" y="5679602"/>
                  <a:pt x="7712367" y="5679602"/>
                </a:cubicBezTo>
                <a:cubicBezTo>
                  <a:pt x="7731182" y="5673506"/>
                  <a:pt x="7743369" y="5685698"/>
                  <a:pt x="7750012" y="5698435"/>
                </a:cubicBezTo>
                <a:cubicBezTo>
                  <a:pt x="7762183" y="5716706"/>
                  <a:pt x="7781013" y="5741635"/>
                  <a:pt x="7793184" y="5747731"/>
                </a:cubicBezTo>
                <a:cubicBezTo>
                  <a:pt x="7805371" y="5754373"/>
                  <a:pt x="7818100" y="5779302"/>
                  <a:pt x="7830287" y="5809781"/>
                </a:cubicBezTo>
                <a:cubicBezTo>
                  <a:pt x="7842458" y="5840789"/>
                  <a:pt x="7880118" y="5840789"/>
                  <a:pt x="7892289" y="5834694"/>
                </a:cubicBezTo>
                <a:cubicBezTo>
                  <a:pt x="7905018" y="5822519"/>
                  <a:pt x="7923290" y="5828615"/>
                  <a:pt x="7942120" y="5828615"/>
                </a:cubicBezTo>
                <a:cubicBezTo>
                  <a:pt x="7960393" y="5828615"/>
                  <a:pt x="8004123" y="5816423"/>
                  <a:pt x="8022953" y="5803686"/>
                </a:cubicBezTo>
                <a:lnTo>
                  <a:pt x="8031544" y="5821204"/>
                </a:lnTo>
                <a:lnTo>
                  <a:pt x="8031499" y="5820681"/>
                </a:lnTo>
                <a:cubicBezTo>
                  <a:pt x="8029976" y="5813770"/>
                  <a:pt x="8027312" y="5807527"/>
                  <a:pt x="8022743" y="5802810"/>
                </a:cubicBezTo>
                <a:cubicBezTo>
                  <a:pt x="8041017" y="5784495"/>
                  <a:pt x="8078128" y="5759523"/>
                  <a:pt x="8115240" y="5746760"/>
                </a:cubicBezTo>
                <a:cubicBezTo>
                  <a:pt x="8152896" y="5734555"/>
                  <a:pt x="8190008" y="5728450"/>
                  <a:pt x="8214934" y="5709583"/>
                </a:cubicBezTo>
                <a:cubicBezTo>
                  <a:pt x="8239860" y="5690715"/>
                  <a:pt x="8283059" y="5697373"/>
                  <a:pt x="8314083" y="5697373"/>
                </a:cubicBezTo>
                <a:cubicBezTo>
                  <a:pt x="8345097" y="5697373"/>
                  <a:pt x="8363935" y="5703478"/>
                  <a:pt x="8351749" y="5715683"/>
                </a:cubicBezTo>
                <a:cubicBezTo>
                  <a:pt x="8339009" y="5721788"/>
                  <a:pt x="8351749" y="5746760"/>
                  <a:pt x="8370023" y="5740655"/>
                </a:cubicBezTo>
                <a:cubicBezTo>
                  <a:pt x="8394948" y="5728450"/>
                  <a:pt x="8382208" y="5690715"/>
                  <a:pt x="8401036" y="5684610"/>
                </a:cubicBezTo>
                <a:cubicBezTo>
                  <a:pt x="8413222" y="5684610"/>
                  <a:pt x="8450888" y="5678505"/>
                  <a:pt x="8469726" y="5660190"/>
                </a:cubicBezTo>
                <a:cubicBezTo>
                  <a:pt x="8488000" y="5635218"/>
                  <a:pt x="8537851" y="5604146"/>
                  <a:pt x="8562223" y="5597483"/>
                </a:cubicBezTo>
                <a:cubicBezTo>
                  <a:pt x="8568865" y="5591379"/>
                  <a:pt x="8581051" y="5585278"/>
                  <a:pt x="8587149" y="5585278"/>
                </a:cubicBezTo>
                <a:lnTo>
                  <a:pt x="8589085" y="5585892"/>
                </a:lnTo>
                <a:lnTo>
                  <a:pt x="8613377" y="5578011"/>
                </a:lnTo>
                <a:cubicBezTo>
                  <a:pt x="8621198" y="5575589"/>
                  <a:pt x="8627427" y="5573927"/>
                  <a:pt x="8630471" y="5573927"/>
                </a:cubicBezTo>
                <a:cubicBezTo>
                  <a:pt x="8648755" y="5567846"/>
                  <a:pt x="8686410" y="5573927"/>
                  <a:pt x="8698596" y="5567846"/>
                </a:cubicBezTo>
                <a:cubicBezTo>
                  <a:pt x="8716869" y="5567846"/>
                  <a:pt x="8723522" y="5549582"/>
                  <a:pt x="8742349" y="5549582"/>
                </a:cubicBezTo>
                <a:cubicBezTo>
                  <a:pt x="8760622" y="5543501"/>
                  <a:pt x="8773363" y="5561755"/>
                  <a:pt x="8791636" y="5561755"/>
                </a:cubicBezTo>
                <a:cubicBezTo>
                  <a:pt x="8810474" y="5567846"/>
                  <a:pt x="8810474" y="5573927"/>
                  <a:pt x="8791636" y="5580575"/>
                </a:cubicBezTo>
                <a:cubicBezTo>
                  <a:pt x="8766721" y="5586657"/>
                  <a:pt x="8748437" y="5573927"/>
                  <a:pt x="8735707" y="5573927"/>
                </a:cubicBezTo>
                <a:cubicBezTo>
                  <a:pt x="8716869" y="5573927"/>
                  <a:pt x="8716869" y="5580575"/>
                  <a:pt x="8716869" y="5592748"/>
                </a:cubicBezTo>
                <a:cubicBezTo>
                  <a:pt x="8723522" y="5605467"/>
                  <a:pt x="8723522" y="5611558"/>
                  <a:pt x="8704683" y="5611558"/>
                </a:cubicBezTo>
                <a:cubicBezTo>
                  <a:pt x="8679768" y="5611558"/>
                  <a:pt x="8692508" y="5617639"/>
                  <a:pt x="8704683" y="5623731"/>
                </a:cubicBezTo>
                <a:cubicBezTo>
                  <a:pt x="8716869" y="5623731"/>
                  <a:pt x="8735707" y="5617639"/>
                  <a:pt x="8742349" y="5611558"/>
                </a:cubicBezTo>
                <a:cubicBezTo>
                  <a:pt x="8748437" y="5605467"/>
                  <a:pt x="8754535" y="5605467"/>
                  <a:pt x="8766721" y="5611558"/>
                </a:cubicBezTo>
                <a:cubicBezTo>
                  <a:pt x="8773363" y="5623731"/>
                  <a:pt x="8785548" y="5630369"/>
                  <a:pt x="8797734" y="5617639"/>
                </a:cubicBezTo>
                <a:cubicBezTo>
                  <a:pt x="8804376" y="5611558"/>
                  <a:pt x="8810474" y="5611558"/>
                  <a:pt x="8822649" y="5623731"/>
                </a:cubicBezTo>
                <a:cubicBezTo>
                  <a:pt x="8834835" y="5630369"/>
                  <a:pt x="8834835" y="5617639"/>
                  <a:pt x="8841487" y="5623731"/>
                </a:cubicBezTo>
                <a:cubicBezTo>
                  <a:pt x="8847575" y="5630369"/>
                  <a:pt x="8841487" y="5636460"/>
                  <a:pt x="8847575" y="5642541"/>
                </a:cubicBezTo>
                <a:cubicBezTo>
                  <a:pt x="8859761" y="5648632"/>
                  <a:pt x="8847575" y="5648632"/>
                  <a:pt x="8828747" y="5654713"/>
                </a:cubicBezTo>
                <a:cubicBezTo>
                  <a:pt x="8816562" y="5667443"/>
                  <a:pt x="8834835" y="5679615"/>
                  <a:pt x="8847575" y="5679615"/>
                </a:cubicBezTo>
                <a:cubicBezTo>
                  <a:pt x="8866403" y="5679615"/>
                  <a:pt x="8891328" y="5685707"/>
                  <a:pt x="8891328" y="5673534"/>
                </a:cubicBezTo>
                <a:cubicBezTo>
                  <a:pt x="8891328" y="5661352"/>
                  <a:pt x="8897416" y="5642541"/>
                  <a:pt x="8903514" y="5636460"/>
                </a:cubicBezTo>
                <a:cubicBezTo>
                  <a:pt x="8915700" y="5636460"/>
                  <a:pt x="8928429" y="5642541"/>
                  <a:pt x="8940615" y="5648632"/>
                </a:cubicBezTo>
                <a:cubicBezTo>
                  <a:pt x="8953355" y="5654713"/>
                  <a:pt x="8965541" y="5642541"/>
                  <a:pt x="8971628" y="5623731"/>
                </a:cubicBezTo>
                <a:cubicBezTo>
                  <a:pt x="8977727" y="5598829"/>
                  <a:pt x="8983814" y="5598829"/>
                  <a:pt x="9002642" y="5598829"/>
                </a:cubicBezTo>
                <a:cubicBezTo>
                  <a:pt x="9015382" y="5605467"/>
                  <a:pt x="9021480" y="5598829"/>
                  <a:pt x="9033666" y="5586657"/>
                </a:cubicBezTo>
                <a:cubicBezTo>
                  <a:pt x="9046395" y="5573927"/>
                  <a:pt x="9046395" y="5567846"/>
                  <a:pt x="9064679" y="5561755"/>
                </a:cubicBezTo>
                <a:cubicBezTo>
                  <a:pt x="9083507" y="5561755"/>
                  <a:pt x="9095693" y="5555674"/>
                  <a:pt x="9083507" y="5555674"/>
                </a:cubicBezTo>
                <a:cubicBezTo>
                  <a:pt x="9071321" y="5555674"/>
                  <a:pt x="9052493" y="5561755"/>
                  <a:pt x="9052493" y="5549582"/>
                </a:cubicBezTo>
                <a:cubicBezTo>
                  <a:pt x="9052493" y="5536863"/>
                  <a:pt x="9052493" y="5524681"/>
                  <a:pt x="9071321" y="5518600"/>
                </a:cubicBezTo>
                <a:cubicBezTo>
                  <a:pt x="9095693" y="5512508"/>
                  <a:pt x="9114520" y="5505870"/>
                  <a:pt x="9089594" y="5505870"/>
                </a:cubicBezTo>
                <a:cubicBezTo>
                  <a:pt x="9071321" y="5505870"/>
                  <a:pt x="9046395" y="5518600"/>
                  <a:pt x="9046395" y="5505870"/>
                </a:cubicBezTo>
                <a:cubicBezTo>
                  <a:pt x="9039753" y="5499789"/>
                  <a:pt x="9039753" y="5487617"/>
                  <a:pt x="9015382" y="5487617"/>
                </a:cubicBezTo>
                <a:cubicBezTo>
                  <a:pt x="8996554" y="5487617"/>
                  <a:pt x="8996554" y="5474887"/>
                  <a:pt x="9008740" y="5468796"/>
                </a:cubicBezTo>
                <a:cubicBezTo>
                  <a:pt x="9015382" y="5462715"/>
                  <a:pt x="9052493" y="5437813"/>
                  <a:pt x="9083507" y="5406830"/>
                </a:cubicBezTo>
                <a:cubicBezTo>
                  <a:pt x="9114520" y="5381928"/>
                  <a:pt x="9188733" y="5313871"/>
                  <a:pt x="9207560" y="5288969"/>
                </a:cubicBezTo>
                <a:cubicBezTo>
                  <a:pt x="9232486" y="5264067"/>
                  <a:pt x="9232486" y="5226993"/>
                  <a:pt x="9244672" y="5152298"/>
                </a:cubicBezTo>
                <a:cubicBezTo>
                  <a:pt x="9257412" y="5084241"/>
                  <a:pt x="9294513" y="5041076"/>
                  <a:pt x="9306699" y="5003454"/>
                </a:cubicBezTo>
                <a:cubicBezTo>
                  <a:pt x="9319439" y="4960289"/>
                  <a:pt x="9300611" y="4923225"/>
                  <a:pt x="9281773" y="4898323"/>
                </a:cubicBezTo>
                <a:cubicBezTo>
                  <a:pt x="9269587" y="4873421"/>
                  <a:pt x="9263499" y="4861249"/>
                  <a:pt x="9275685" y="4774371"/>
                </a:cubicBezTo>
                <a:cubicBezTo>
                  <a:pt x="9281773" y="4712406"/>
                  <a:pt x="9294513" y="4668693"/>
                  <a:pt x="9306699" y="4644349"/>
                </a:cubicBezTo>
                <a:cubicBezTo>
                  <a:pt x="9306699" y="4644349"/>
                  <a:pt x="9325526" y="4637710"/>
                  <a:pt x="9331624" y="4687504"/>
                </a:cubicBezTo>
                <a:cubicBezTo>
                  <a:pt x="9331624" y="4737308"/>
                  <a:pt x="9331624" y="4774371"/>
                  <a:pt x="9331624" y="4774371"/>
                </a:cubicBezTo>
                <a:lnTo>
                  <a:pt x="9331870" y="4774371"/>
                </a:lnTo>
                <a:lnTo>
                  <a:pt x="9331870" y="4767792"/>
                </a:lnTo>
                <a:cubicBezTo>
                  <a:pt x="9331870" y="4755003"/>
                  <a:pt x="9331870" y="4724746"/>
                  <a:pt x="9331870" y="4687313"/>
                </a:cubicBezTo>
                <a:cubicBezTo>
                  <a:pt x="9325779" y="4637409"/>
                  <a:pt x="9306968" y="4644057"/>
                  <a:pt x="9306968" y="4644057"/>
                </a:cubicBezTo>
                <a:cubicBezTo>
                  <a:pt x="9313605" y="4631308"/>
                  <a:pt x="9313605" y="4625207"/>
                  <a:pt x="9319697" y="4619105"/>
                </a:cubicBezTo>
                <a:cubicBezTo>
                  <a:pt x="9331870" y="4600255"/>
                  <a:pt x="9356782" y="4581397"/>
                  <a:pt x="9424860" y="4532041"/>
                </a:cubicBezTo>
                <a:cubicBezTo>
                  <a:pt x="9493493" y="4482137"/>
                  <a:pt x="9573754" y="4482137"/>
                  <a:pt x="9592574" y="4476036"/>
                </a:cubicBezTo>
                <a:cubicBezTo>
                  <a:pt x="9611385" y="4469934"/>
                  <a:pt x="9697737" y="4451084"/>
                  <a:pt x="9791273" y="4420024"/>
                </a:cubicBezTo>
                <a:cubicBezTo>
                  <a:pt x="9883707" y="4388971"/>
                  <a:pt x="9915265" y="4351817"/>
                  <a:pt x="9958433" y="4332966"/>
                </a:cubicBezTo>
                <a:cubicBezTo>
                  <a:pt x="9995517" y="4308014"/>
                  <a:pt x="10095153" y="4314662"/>
                  <a:pt x="10132229" y="4320764"/>
                </a:cubicBezTo>
                <a:cubicBezTo>
                  <a:pt x="10163233" y="4320764"/>
                  <a:pt x="10256221" y="4326865"/>
                  <a:pt x="10293307" y="4326865"/>
                </a:cubicBezTo>
                <a:cubicBezTo>
                  <a:pt x="10306035" y="4326865"/>
                  <a:pt x="10324299" y="4326865"/>
                  <a:pt x="10349203" y="4326865"/>
                </a:cubicBezTo>
                <a:cubicBezTo>
                  <a:pt x="10349203" y="4326865"/>
                  <a:pt x="10349203" y="4326865"/>
                  <a:pt x="10345129" y="4389274"/>
                </a:cubicBezTo>
                <a:lnTo>
                  <a:pt x="10343169" y="4419290"/>
                </a:lnTo>
                <a:lnTo>
                  <a:pt x="10343583" y="4419188"/>
                </a:lnTo>
                <a:cubicBezTo>
                  <a:pt x="10343583" y="4419188"/>
                  <a:pt x="10343583" y="4419188"/>
                  <a:pt x="10349673" y="4326108"/>
                </a:cubicBezTo>
                <a:cubicBezTo>
                  <a:pt x="10380649" y="4326108"/>
                  <a:pt x="10417707" y="4320008"/>
                  <a:pt x="10436513" y="4313920"/>
                </a:cubicBezTo>
                <a:cubicBezTo>
                  <a:pt x="10473577" y="4307270"/>
                  <a:pt x="10492383" y="4270143"/>
                  <a:pt x="10498465" y="4270143"/>
                </a:cubicBezTo>
                <a:cubicBezTo>
                  <a:pt x="10499987" y="4268621"/>
                  <a:pt x="10502685" y="4268656"/>
                  <a:pt x="10506169" y="4269946"/>
                </a:cubicBezTo>
                <a:cubicBezTo>
                  <a:pt x="10516619" y="4273816"/>
                  <a:pt x="10534143" y="4288978"/>
                  <a:pt x="10548253" y="4307270"/>
                </a:cubicBezTo>
                <a:cubicBezTo>
                  <a:pt x="10566507" y="4332196"/>
                  <a:pt x="10591395" y="4369873"/>
                  <a:pt x="10604117" y="4388162"/>
                </a:cubicBezTo>
                <a:cubicBezTo>
                  <a:pt x="10622371" y="4413088"/>
                  <a:pt x="10622371" y="4438026"/>
                  <a:pt x="10604117" y="4481241"/>
                </a:cubicBezTo>
                <a:cubicBezTo>
                  <a:pt x="10591395" y="4525005"/>
                  <a:pt x="10585313" y="4568221"/>
                  <a:pt x="10585313" y="4580409"/>
                </a:cubicBezTo>
                <a:cubicBezTo>
                  <a:pt x="10585313" y="4587059"/>
                  <a:pt x="10579231" y="4587059"/>
                  <a:pt x="10554335" y="4618085"/>
                </a:cubicBezTo>
                <a:cubicBezTo>
                  <a:pt x="10523359" y="4643024"/>
                  <a:pt x="10535531" y="4643024"/>
                  <a:pt x="10504555" y="4686239"/>
                </a:cubicBezTo>
                <a:cubicBezTo>
                  <a:pt x="10480213" y="4723366"/>
                  <a:pt x="10436513" y="4767130"/>
                  <a:pt x="10417707" y="4798157"/>
                </a:cubicBezTo>
                <a:cubicBezTo>
                  <a:pt x="10399453" y="4829183"/>
                  <a:pt x="10405535" y="4891236"/>
                  <a:pt x="10417707" y="4910074"/>
                </a:cubicBezTo>
                <a:cubicBezTo>
                  <a:pt x="10430431" y="4928364"/>
                  <a:pt x="10423797" y="4947202"/>
                  <a:pt x="10411625" y="4959390"/>
                </a:cubicBezTo>
                <a:cubicBezTo>
                  <a:pt x="10393373" y="4978228"/>
                  <a:pt x="10399453" y="4990417"/>
                  <a:pt x="10393373" y="4996517"/>
                </a:cubicBezTo>
                <a:cubicBezTo>
                  <a:pt x="10380649" y="5002605"/>
                  <a:pt x="10368477" y="4996517"/>
                  <a:pt x="10355755" y="5015355"/>
                </a:cubicBezTo>
                <a:cubicBezTo>
                  <a:pt x="10343583" y="5034193"/>
                  <a:pt x="10337501" y="5065220"/>
                  <a:pt x="10343583" y="5065220"/>
                </a:cubicBezTo>
                <a:cubicBezTo>
                  <a:pt x="10355755" y="5071308"/>
                  <a:pt x="10368477" y="5071308"/>
                  <a:pt x="10362395" y="5077408"/>
                </a:cubicBezTo>
                <a:cubicBezTo>
                  <a:pt x="10355755" y="5090146"/>
                  <a:pt x="10355755" y="5096246"/>
                  <a:pt x="10362395" y="5102335"/>
                </a:cubicBezTo>
                <a:cubicBezTo>
                  <a:pt x="10368477" y="5108435"/>
                  <a:pt x="10393373" y="5108435"/>
                  <a:pt x="10386731" y="5096246"/>
                </a:cubicBezTo>
                <a:cubicBezTo>
                  <a:pt x="10386731" y="5083497"/>
                  <a:pt x="10393373" y="5077408"/>
                  <a:pt x="10417707" y="5065220"/>
                </a:cubicBezTo>
                <a:cubicBezTo>
                  <a:pt x="10436513" y="5052470"/>
                  <a:pt x="10448683" y="5046382"/>
                  <a:pt x="10448683" y="5065220"/>
                </a:cubicBezTo>
                <a:cubicBezTo>
                  <a:pt x="10455325" y="5083497"/>
                  <a:pt x="10455325" y="5102335"/>
                  <a:pt x="10436513" y="5114523"/>
                </a:cubicBezTo>
                <a:cubicBezTo>
                  <a:pt x="10423797" y="5127273"/>
                  <a:pt x="10380649" y="5133361"/>
                  <a:pt x="10380649" y="5145550"/>
                </a:cubicBezTo>
                <a:cubicBezTo>
                  <a:pt x="10380649" y="5151650"/>
                  <a:pt x="10374559" y="5170488"/>
                  <a:pt x="10362395" y="5176576"/>
                </a:cubicBezTo>
                <a:cubicBezTo>
                  <a:pt x="10343583" y="5183226"/>
                  <a:pt x="10349673" y="5189326"/>
                  <a:pt x="10362395" y="5189326"/>
                </a:cubicBezTo>
                <a:cubicBezTo>
                  <a:pt x="10374559" y="5189326"/>
                  <a:pt x="10368477" y="5195414"/>
                  <a:pt x="10374559" y="5208164"/>
                </a:cubicBezTo>
                <a:cubicBezTo>
                  <a:pt x="10380649" y="5220353"/>
                  <a:pt x="10393373" y="5201515"/>
                  <a:pt x="10405535" y="5189326"/>
                </a:cubicBezTo>
                <a:cubicBezTo>
                  <a:pt x="10411625" y="5176576"/>
                  <a:pt x="10411625" y="5183226"/>
                  <a:pt x="10417707" y="5214252"/>
                </a:cubicBezTo>
                <a:cubicBezTo>
                  <a:pt x="10417707" y="5245279"/>
                  <a:pt x="10411625" y="5282406"/>
                  <a:pt x="10393373" y="5332271"/>
                </a:cubicBezTo>
                <a:cubicBezTo>
                  <a:pt x="10380649" y="5375486"/>
                  <a:pt x="10368477" y="5375486"/>
                  <a:pt x="10368477" y="5387674"/>
                </a:cubicBezTo>
                <a:cubicBezTo>
                  <a:pt x="10362395" y="5394324"/>
                  <a:pt x="10355755" y="5462477"/>
                  <a:pt x="10355755" y="5493504"/>
                </a:cubicBezTo>
                <a:cubicBezTo>
                  <a:pt x="10355755" y="5530619"/>
                  <a:pt x="10349673" y="5592672"/>
                  <a:pt x="10349673" y="5611510"/>
                </a:cubicBezTo>
                <a:cubicBezTo>
                  <a:pt x="10349673" y="5630348"/>
                  <a:pt x="10324777" y="5630348"/>
                  <a:pt x="10331419" y="5617610"/>
                </a:cubicBezTo>
                <a:cubicBezTo>
                  <a:pt x="10331419" y="5605422"/>
                  <a:pt x="10318695" y="5561645"/>
                  <a:pt x="10293801" y="5549457"/>
                </a:cubicBezTo>
                <a:cubicBezTo>
                  <a:pt x="10262825" y="5543369"/>
                  <a:pt x="10244573" y="5524531"/>
                  <a:pt x="10244573" y="5493504"/>
                </a:cubicBezTo>
                <a:cubicBezTo>
                  <a:pt x="10244573" y="5462477"/>
                  <a:pt x="10274997" y="5456377"/>
                  <a:pt x="10274997" y="5425350"/>
                </a:cubicBezTo>
                <a:cubicBezTo>
                  <a:pt x="10281631" y="5400424"/>
                  <a:pt x="10250655" y="5381586"/>
                  <a:pt x="10231849" y="5375486"/>
                </a:cubicBezTo>
                <a:cubicBezTo>
                  <a:pt x="10213595" y="5369398"/>
                  <a:pt x="10219677" y="5387674"/>
                  <a:pt x="10225767" y="5400424"/>
                </a:cubicBezTo>
                <a:cubicBezTo>
                  <a:pt x="10231849" y="5418701"/>
                  <a:pt x="10219677" y="5431451"/>
                  <a:pt x="10213595" y="5431451"/>
                </a:cubicBezTo>
                <a:cubicBezTo>
                  <a:pt x="10200873" y="5437539"/>
                  <a:pt x="10206961" y="5400424"/>
                  <a:pt x="10206961" y="5369398"/>
                </a:cubicBezTo>
                <a:cubicBezTo>
                  <a:pt x="10206961" y="5344459"/>
                  <a:pt x="10200873" y="5344459"/>
                  <a:pt x="10194791" y="5350560"/>
                </a:cubicBezTo>
                <a:cubicBezTo>
                  <a:pt x="10188701" y="5357197"/>
                  <a:pt x="10188701" y="5375486"/>
                  <a:pt x="10182619" y="5394324"/>
                </a:cubicBezTo>
                <a:cubicBezTo>
                  <a:pt x="10175985" y="5418701"/>
                  <a:pt x="10163813" y="5418701"/>
                  <a:pt x="10163813" y="5431451"/>
                </a:cubicBezTo>
                <a:cubicBezTo>
                  <a:pt x="10163813" y="5437539"/>
                  <a:pt x="10151091" y="5456377"/>
                  <a:pt x="10138919" y="5474666"/>
                </a:cubicBezTo>
                <a:cubicBezTo>
                  <a:pt x="10120115" y="5493504"/>
                  <a:pt x="10138919" y="5493504"/>
                  <a:pt x="10151091" y="5487404"/>
                </a:cubicBezTo>
                <a:cubicBezTo>
                  <a:pt x="10157725" y="5481315"/>
                  <a:pt x="10175985" y="5462477"/>
                  <a:pt x="10194791" y="5456377"/>
                </a:cubicBezTo>
                <a:cubicBezTo>
                  <a:pt x="10206961" y="5449727"/>
                  <a:pt x="10219677" y="5462477"/>
                  <a:pt x="10206961" y="5481315"/>
                </a:cubicBezTo>
                <a:cubicBezTo>
                  <a:pt x="10194791" y="5493504"/>
                  <a:pt x="10182619" y="5512342"/>
                  <a:pt x="10163813" y="5530619"/>
                </a:cubicBezTo>
                <a:cubicBezTo>
                  <a:pt x="10163813" y="5530619"/>
                  <a:pt x="10163813" y="5530619"/>
                  <a:pt x="10163813" y="5536719"/>
                </a:cubicBezTo>
                <a:cubicBezTo>
                  <a:pt x="10157725" y="5530619"/>
                  <a:pt x="10151091" y="5524531"/>
                  <a:pt x="10145009" y="5524531"/>
                </a:cubicBezTo>
                <a:cubicBezTo>
                  <a:pt x="10132837" y="5524531"/>
                  <a:pt x="10101861" y="5524531"/>
                  <a:pt x="10095773" y="5536719"/>
                </a:cubicBezTo>
                <a:cubicBezTo>
                  <a:pt x="10089137" y="5549457"/>
                  <a:pt x="10070885" y="5580483"/>
                  <a:pt x="10058713" y="5580483"/>
                </a:cubicBezTo>
                <a:cubicBezTo>
                  <a:pt x="10039909" y="5586584"/>
                  <a:pt x="10039909" y="5605422"/>
                  <a:pt x="10045991" y="5642536"/>
                </a:cubicBezTo>
                <a:cubicBezTo>
                  <a:pt x="10045991" y="5679664"/>
                  <a:pt x="10027185" y="5710690"/>
                  <a:pt x="10008933" y="5716791"/>
                </a:cubicBezTo>
                <a:cubicBezTo>
                  <a:pt x="9996209" y="5722879"/>
                  <a:pt x="9990127" y="5747817"/>
                  <a:pt x="9965233" y="5741717"/>
                </a:cubicBezTo>
                <a:cubicBezTo>
                  <a:pt x="9946979" y="5735629"/>
                  <a:pt x="9872303" y="5760555"/>
                  <a:pt x="9872303" y="5760555"/>
                </a:cubicBezTo>
                <a:cubicBezTo>
                  <a:pt x="9872303" y="5760555"/>
                  <a:pt x="9872303" y="5760555"/>
                  <a:pt x="9822521" y="5214252"/>
                </a:cubicBezTo>
                <a:cubicBezTo>
                  <a:pt x="9822521" y="5214252"/>
                  <a:pt x="9822521" y="5214252"/>
                  <a:pt x="9801753" y="5190647"/>
                </a:cubicBezTo>
                <a:lnTo>
                  <a:pt x="9773564" y="5158609"/>
                </a:lnTo>
                <a:lnTo>
                  <a:pt x="9772847" y="5159370"/>
                </a:lnTo>
                <a:lnTo>
                  <a:pt x="9773234" y="5159809"/>
                </a:lnTo>
                <a:cubicBezTo>
                  <a:pt x="9775545" y="5162429"/>
                  <a:pt x="9784788" y="5172907"/>
                  <a:pt x="9821761" y="5214821"/>
                </a:cubicBezTo>
                <a:cubicBezTo>
                  <a:pt x="9821761" y="5214821"/>
                  <a:pt x="9821761" y="5214821"/>
                  <a:pt x="9865515" y="5747672"/>
                </a:cubicBezTo>
                <a:cubicBezTo>
                  <a:pt x="9865515" y="5747672"/>
                  <a:pt x="9865515" y="5747672"/>
                  <a:pt x="9865515" y="5809648"/>
                </a:cubicBezTo>
                <a:cubicBezTo>
                  <a:pt x="9865515" y="5809648"/>
                  <a:pt x="9865515" y="5809648"/>
                  <a:pt x="9307864" y="5845666"/>
                </a:cubicBezTo>
                <a:lnTo>
                  <a:pt x="9189221" y="5853329"/>
                </a:lnTo>
                <a:lnTo>
                  <a:pt x="9189221" y="5856544"/>
                </a:lnTo>
                <a:cubicBezTo>
                  <a:pt x="9189221" y="5867911"/>
                  <a:pt x="9189221" y="5913381"/>
                  <a:pt x="9189221" y="6095258"/>
                </a:cubicBezTo>
                <a:cubicBezTo>
                  <a:pt x="9189221" y="6095258"/>
                  <a:pt x="9189221" y="6095258"/>
                  <a:pt x="9046872" y="6101363"/>
                </a:cubicBezTo>
                <a:cubicBezTo>
                  <a:pt x="9046872" y="6101363"/>
                  <a:pt x="9049442" y="6095277"/>
                  <a:pt x="9051690" y="6087990"/>
                </a:cubicBezTo>
                <a:lnTo>
                  <a:pt x="9052549" y="6081880"/>
                </a:lnTo>
                <a:lnTo>
                  <a:pt x="9053134" y="6079942"/>
                </a:lnTo>
                <a:lnTo>
                  <a:pt x="9053408" y="6075763"/>
                </a:lnTo>
                <a:lnTo>
                  <a:pt x="9054581" y="6067417"/>
                </a:lnTo>
                <a:lnTo>
                  <a:pt x="9053973" y="6067162"/>
                </a:lnTo>
                <a:lnTo>
                  <a:pt x="9053408" y="6075763"/>
                </a:lnTo>
                <a:lnTo>
                  <a:pt x="9052549" y="6081880"/>
                </a:lnTo>
                <a:lnTo>
                  <a:pt x="9048852" y="6094124"/>
                </a:lnTo>
                <a:cubicBezTo>
                  <a:pt x="9047425" y="6098078"/>
                  <a:pt x="9046284" y="6100778"/>
                  <a:pt x="9046284" y="6100778"/>
                </a:cubicBezTo>
                <a:cubicBezTo>
                  <a:pt x="9039639" y="6100778"/>
                  <a:pt x="9039639" y="6106879"/>
                  <a:pt x="9039639" y="6106879"/>
                </a:cubicBezTo>
                <a:cubicBezTo>
                  <a:pt x="9039639" y="6106879"/>
                  <a:pt x="9058457" y="6137884"/>
                  <a:pt x="9077276" y="6150621"/>
                </a:cubicBezTo>
                <a:cubicBezTo>
                  <a:pt x="9095543" y="6156721"/>
                  <a:pt x="9095543" y="6150621"/>
                  <a:pt x="9108268" y="6162811"/>
                </a:cubicBezTo>
                <a:cubicBezTo>
                  <a:pt x="9114361" y="6175548"/>
                  <a:pt x="9126535" y="6181637"/>
                  <a:pt x="9139272" y="6193827"/>
                </a:cubicBezTo>
                <a:cubicBezTo>
                  <a:pt x="9151446" y="6206564"/>
                  <a:pt x="9145365" y="6218743"/>
                  <a:pt x="9164183" y="6218743"/>
                </a:cubicBezTo>
                <a:cubicBezTo>
                  <a:pt x="9176357" y="6212654"/>
                  <a:pt x="9182450" y="6212654"/>
                  <a:pt x="9188531" y="6237569"/>
                </a:cubicBezTo>
                <a:cubicBezTo>
                  <a:pt x="9195176" y="6268586"/>
                  <a:pt x="9220087" y="6255848"/>
                  <a:pt x="9226180" y="6268586"/>
                </a:cubicBezTo>
                <a:cubicBezTo>
                  <a:pt x="9232261" y="6280764"/>
                  <a:pt x="9257172" y="6280764"/>
                  <a:pt x="9275439" y="6280764"/>
                </a:cubicBezTo>
                <a:cubicBezTo>
                  <a:pt x="9294257" y="6280764"/>
                  <a:pt x="9325261" y="6305691"/>
                  <a:pt x="9331342" y="6324518"/>
                </a:cubicBezTo>
                <a:cubicBezTo>
                  <a:pt x="9331342" y="6336707"/>
                  <a:pt x="9337987" y="6361623"/>
                  <a:pt x="9344079" y="6367713"/>
                </a:cubicBezTo>
                <a:cubicBezTo>
                  <a:pt x="9350172" y="6367713"/>
                  <a:pt x="9362346" y="6379902"/>
                  <a:pt x="9368439" y="6392639"/>
                </a:cubicBezTo>
                <a:cubicBezTo>
                  <a:pt x="9375072" y="6404818"/>
                  <a:pt x="9381164" y="6410919"/>
                  <a:pt x="9406076" y="6404818"/>
                </a:cubicBezTo>
                <a:cubicBezTo>
                  <a:pt x="9424342" y="6398729"/>
                  <a:pt x="9424342" y="6417555"/>
                  <a:pt x="9443161" y="6423656"/>
                </a:cubicBezTo>
                <a:cubicBezTo>
                  <a:pt x="9455335" y="6429745"/>
                  <a:pt x="9455335" y="6435834"/>
                  <a:pt x="9443161" y="6454661"/>
                </a:cubicBezTo>
                <a:cubicBezTo>
                  <a:pt x="9424342" y="6473499"/>
                  <a:pt x="9443161" y="6535520"/>
                  <a:pt x="9443161" y="6535520"/>
                </a:cubicBezTo>
                <a:cubicBezTo>
                  <a:pt x="9443161" y="6535520"/>
                  <a:pt x="9443161" y="6535520"/>
                  <a:pt x="8965457" y="6553799"/>
                </a:cubicBezTo>
                <a:cubicBezTo>
                  <a:pt x="8965457" y="6553799"/>
                  <a:pt x="8965457" y="6553799"/>
                  <a:pt x="8785561" y="6926508"/>
                </a:cubicBezTo>
                <a:cubicBezTo>
                  <a:pt x="8785561" y="6926508"/>
                  <a:pt x="8841477" y="6963614"/>
                  <a:pt x="8847558" y="6975792"/>
                </a:cubicBezTo>
                <a:cubicBezTo>
                  <a:pt x="8853650" y="6994619"/>
                  <a:pt x="8828739" y="7037825"/>
                  <a:pt x="8822646" y="7062740"/>
                </a:cubicBezTo>
                <a:cubicBezTo>
                  <a:pt x="8822646" y="7093757"/>
                  <a:pt x="8804380" y="7186794"/>
                  <a:pt x="8804380" y="7186794"/>
                </a:cubicBezTo>
                <a:cubicBezTo>
                  <a:pt x="8797747" y="7180705"/>
                  <a:pt x="8791654" y="7174605"/>
                  <a:pt x="8785561" y="7174605"/>
                </a:cubicBezTo>
                <a:cubicBezTo>
                  <a:pt x="8754569" y="7149689"/>
                  <a:pt x="8648843" y="7031724"/>
                  <a:pt x="8636669" y="7019546"/>
                </a:cubicBezTo>
                <a:cubicBezTo>
                  <a:pt x="8624484" y="7000719"/>
                  <a:pt x="8568580" y="6957513"/>
                  <a:pt x="8506584" y="6913771"/>
                </a:cubicBezTo>
                <a:cubicBezTo>
                  <a:pt x="8450681" y="6870576"/>
                  <a:pt x="8344955" y="6789717"/>
                  <a:pt x="8332781" y="6771438"/>
                </a:cubicBezTo>
                <a:cubicBezTo>
                  <a:pt x="8313951" y="6758701"/>
                  <a:pt x="8251954" y="6727684"/>
                  <a:pt x="8196051" y="6702768"/>
                </a:cubicBezTo>
                <a:cubicBezTo>
                  <a:pt x="8146792" y="6677853"/>
                  <a:pt x="8115236" y="6640747"/>
                  <a:pt x="8090877" y="6640747"/>
                </a:cubicBezTo>
                <a:cubicBezTo>
                  <a:pt x="8087836" y="6640747"/>
                  <a:pt x="8084655" y="6639222"/>
                  <a:pt x="8080712" y="6637697"/>
                </a:cubicBezTo>
                <a:lnTo>
                  <a:pt x="8066903" y="6634839"/>
                </a:lnTo>
                <a:lnTo>
                  <a:pt x="8066393" y="6636654"/>
                </a:lnTo>
                <a:cubicBezTo>
                  <a:pt x="8035385" y="6630549"/>
                  <a:pt x="7991644" y="6611703"/>
                  <a:pt x="7973371" y="6605607"/>
                </a:cubicBezTo>
                <a:cubicBezTo>
                  <a:pt x="7967294" y="6599512"/>
                  <a:pt x="7954561" y="6599512"/>
                  <a:pt x="7942378" y="6592857"/>
                </a:cubicBezTo>
                <a:cubicBezTo>
                  <a:pt x="7929645" y="6592857"/>
                  <a:pt x="7923553" y="6592857"/>
                  <a:pt x="7911371" y="6592857"/>
                </a:cubicBezTo>
                <a:cubicBezTo>
                  <a:pt x="7886455" y="6592857"/>
                  <a:pt x="7855447" y="6599512"/>
                  <a:pt x="7824440" y="6599512"/>
                </a:cubicBezTo>
                <a:cubicBezTo>
                  <a:pt x="7799538" y="6605607"/>
                  <a:pt x="7799538" y="6599512"/>
                  <a:pt x="7811706" y="6592857"/>
                </a:cubicBezTo>
                <a:cubicBezTo>
                  <a:pt x="7818363" y="6586761"/>
                  <a:pt x="7836622" y="6586761"/>
                  <a:pt x="7855447" y="6568465"/>
                </a:cubicBezTo>
                <a:cubicBezTo>
                  <a:pt x="7874272" y="6555714"/>
                  <a:pt x="7874272" y="6543513"/>
                  <a:pt x="7867630" y="6537418"/>
                </a:cubicBezTo>
                <a:cubicBezTo>
                  <a:pt x="7861538" y="6524667"/>
                  <a:pt x="7849356" y="6524667"/>
                  <a:pt x="7842713" y="6530763"/>
                </a:cubicBezTo>
                <a:cubicBezTo>
                  <a:pt x="7830531" y="6537418"/>
                  <a:pt x="7818363" y="6537418"/>
                  <a:pt x="7811706" y="6543513"/>
                </a:cubicBezTo>
                <a:cubicBezTo>
                  <a:pt x="7805630" y="6549619"/>
                  <a:pt x="7805630" y="6568465"/>
                  <a:pt x="7799538" y="6574560"/>
                </a:cubicBezTo>
                <a:cubicBezTo>
                  <a:pt x="7787356" y="6580656"/>
                  <a:pt x="7781265" y="6574560"/>
                  <a:pt x="7781265" y="6561810"/>
                </a:cubicBezTo>
                <a:cubicBezTo>
                  <a:pt x="7774622" y="6549619"/>
                  <a:pt x="7793447" y="6543513"/>
                  <a:pt x="7787356" y="6530763"/>
                </a:cubicBezTo>
                <a:cubicBezTo>
                  <a:pt x="7787356" y="6524667"/>
                  <a:pt x="7768531" y="6518572"/>
                  <a:pt x="7756349" y="6512476"/>
                </a:cubicBezTo>
                <a:cubicBezTo>
                  <a:pt x="7743615" y="6512476"/>
                  <a:pt x="7731432" y="6524667"/>
                  <a:pt x="7737524" y="6537418"/>
                </a:cubicBezTo>
                <a:cubicBezTo>
                  <a:pt x="7750257" y="6543513"/>
                  <a:pt x="7750257" y="6549619"/>
                  <a:pt x="7743615" y="6549619"/>
                </a:cubicBezTo>
                <a:cubicBezTo>
                  <a:pt x="7737524" y="6555714"/>
                  <a:pt x="7718699" y="6549619"/>
                  <a:pt x="7700425" y="6549619"/>
                </a:cubicBezTo>
                <a:cubicBezTo>
                  <a:pt x="7675509" y="6549619"/>
                  <a:pt x="7687691" y="6561810"/>
                  <a:pt x="7700425" y="6568465"/>
                </a:cubicBezTo>
                <a:cubicBezTo>
                  <a:pt x="7718699" y="6568465"/>
                  <a:pt x="7743615" y="6586761"/>
                  <a:pt x="7756349" y="6586761"/>
                </a:cubicBezTo>
                <a:cubicBezTo>
                  <a:pt x="7768531" y="6586761"/>
                  <a:pt x="7762440" y="6599512"/>
                  <a:pt x="7743615" y="6599512"/>
                </a:cubicBezTo>
                <a:cubicBezTo>
                  <a:pt x="7725341" y="6592857"/>
                  <a:pt x="7687691" y="6586761"/>
                  <a:pt x="7662775" y="6592857"/>
                </a:cubicBezTo>
                <a:cubicBezTo>
                  <a:pt x="7638425" y="6599512"/>
                  <a:pt x="7638425" y="6599512"/>
                  <a:pt x="7638425" y="6617798"/>
                </a:cubicBezTo>
                <a:cubicBezTo>
                  <a:pt x="7638425" y="6630549"/>
                  <a:pt x="7638425" y="6630549"/>
                  <a:pt x="7607417" y="6655500"/>
                </a:cubicBezTo>
                <a:cubicBezTo>
                  <a:pt x="7582501" y="6679892"/>
                  <a:pt x="7514410" y="6704844"/>
                  <a:pt x="7483403" y="6723690"/>
                </a:cubicBezTo>
                <a:cubicBezTo>
                  <a:pt x="7445753" y="6735881"/>
                  <a:pt x="7408654" y="6741986"/>
                  <a:pt x="7389829" y="6748631"/>
                </a:cubicBezTo>
                <a:cubicBezTo>
                  <a:pt x="7371571" y="6754737"/>
                  <a:pt x="7365479" y="6766928"/>
                  <a:pt x="7334472" y="6785774"/>
                </a:cubicBezTo>
                <a:cubicBezTo>
                  <a:pt x="7309556" y="6804630"/>
                  <a:pt x="7234807" y="6810726"/>
                  <a:pt x="7197723" y="6822916"/>
                </a:cubicBezTo>
                <a:cubicBezTo>
                  <a:pt x="7160625" y="6835117"/>
                  <a:pt x="7104701" y="6835117"/>
                  <a:pt x="7067617" y="6822916"/>
                </a:cubicBezTo>
                <a:cubicBezTo>
                  <a:pt x="7023876" y="6810726"/>
                  <a:pt x="6943037" y="6766928"/>
                  <a:pt x="6887679" y="6754737"/>
                </a:cubicBezTo>
                <a:cubicBezTo>
                  <a:pt x="6825113" y="6748631"/>
                  <a:pt x="6738748" y="6754737"/>
                  <a:pt x="6726015" y="6760832"/>
                </a:cubicBezTo>
                <a:cubicBezTo>
                  <a:pt x="6719923" y="6766928"/>
                  <a:pt x="6713832" y="6773583"/>
                  <a:pt x="6701098" y="6760832"/>
                </a:cubicBezTo>
                <a:cubicBezTo>
                  <a:pt x="6682825" y="6754737"/>
                  <a:pt x="6651817" y="6717035"/>
                  <a:pt x="6626916" y="6698738"/>
                </a:cubicBezTo>
                <a:cubicBezTo>
                  <a:pt x="6595909" y="6686547"/>
                  <a:pt x="6515069" y="6661596"/>
                  <a:pt x="6471894" y="6655500"/>
                </a:cubicBezTo>
                <a:cubicBezTo>
                  <a:pt x="6428153" y="6648845"/>
                  <a:pt x="6372229" y="6611703"/>
                  <a:pt x="6360047" y="6592857"/>
                </a:cubicBezTo>
                <a:cubicBezTo>
                  <a:pt x="6357001" y="6589809"/>
                  <a:pt x="6353959" y="6588285"/>
                  <a:pt x="6351679" y="6586760"/>
                </a:cubicBezTo>
                <a:lnTo>
                  <a:pt x="6348068" y="6580959"/>
                </a:lnTo>
                <a:lnTo>
                  <a:pt x="6347562" y="6581131"/>
                </a:lnTo>
                <a:cubicBezTo>
                  <a:pt x="6322653" y="6562287"/>
                  <a:pt x="6291635" y="6537891"/>
                  <a:pt x="6278906" y="6525143"/>
                </a:cubicBezTo>
                <a:cubicBezTo>
                  <a:pt x="6253984" y="6512945"/>
                  <a:pt x="6198607" y="6506849"/>
                  <a:pt x="6179781" y="6512945"/>
                </a:cubicBezTo>
                <a:cubicBezTo>
                  <a:pt x="6167601" y="6512945"/>
                  <a:pt x="6167601" y="6506849"/>
                  <a:pt x="6167601" y="6494101"/>
                </a:cubicBezTo>
                <a:cubicBezTo>
                  <a:pt x="6167601" y="6488006"/>
                  <a:pt x="6123854" y="6488006"/>
                  <a:pt x="6105029" y="6488006"/>
                </a:cubicBezTo>
                <a:cubicBezTo>
                  <a:pt x="6080656" y="6481903"/>
                  <a:pt x="5968802" y="6475808"/>
                  <a:pt x="5949977" y="6475808"/>
                </a:cubicBezTo>
                <a:cubicBezTo>
                  <a:pt x="5937797" y="6469154"/>
                  <a:pt x="5931701" y="6463059"/>
                  <a:pt x="5887954" y="6432018"/>
                </a:cubicBezTo>
                <a:cubicBezTo>
                  <a:pt x="5850852" y="6400976"/>
                  <a:pt x="5695800" y="6344988"/>
                  <a:pt x="5639873" y="6320041"/>
                </a:cubicBezTo>
                <a:cubicBezTo>
                  <a:pt x="5583947" y="6295095"/>
                  <a:pt x="5528020" y="6295095"/>
                  <a:pt x="5490918" y="6295095"/>
                </a:cubicBezTo>
                <a:cubicBezTo>
                  <a:pt x="5459913" y="6295095"/>
                  <a:pt x="5422811" y="6257950"/>
                  <a:pt x="5403973" y="6233562"/>
                </a:cubicBezTo>
                <a:cubicBezTo>
                  <a:pt x="5385147" y="6214718"/>
                  <a:pt x="5342512" y="6183677"/>
                  <a:pt x="5286585" y="6158730"/>
                </a:cubicBezTo>
                <a:cubicBezTo>
                  <a:pt x="5237304" y="6133784"/>
                  <a:pt x="5206286" y="6096639"/>
                  <a:pt x="5206286" y="6090544"/>
                </a:cubicBezTo>
                <a:cubicBezTo>
                  <a:pt x="5206286" y="6090544"/>
                  <a:pt x="5150359" y="6003514"/>
                  <a:pt x="5119354" y="5984671"/>
                </a:cubicBezTo>
                <a:cubicBezTo>
                  <a:pt x="5094432" y="5966377"/>
                  <a:pt x="5057331" y="5978568"/>
                  <a:pt x="5038505" y="5990766"/>
                </a:cubicBezTo>
                <a:lnTo>
                  <a:pt x="5038190" y="5990634"/>
                </a:lnTo>
                <a:lnTo>
                  <a:pt x="5033138" y="5995453"/>
                </a:lnTo>
                <a:cubicBezTo>
                  <a:pt x="5031615" y="5996283"/>
                  <a:pt x="5030094" y="5996283"/>
                  <a:pt x="5027051" y="5996283"/>
                </a:cubicBezTo>
                <a:cubicBezTo>
                  <a:pt x="5014313" y="6014546"/>
                  <a:pt x="4996048" y="6014546"/>
                  <a:pt x="4964487" y="6002368"/>
                </a:cubicBezTo>
                <a:cubicBezTo>
                  <a:pt x="4940125" y="5989641"/>
                  <a:pt x="4896384" y="5965294"/>
                  <a:pt x="4840461" y="5940389"/>
                </a:cubicBezTo>
                <a:cubicBezTo>
                  <a:pt x="4791192" y="5915493"/>
                  <a:pt x="4648344" y="5878410"/>
                  <a:pt x="4611244" y="5865683"/>
                </a:cubicBezTo>
                <a:cubicBezTo>
                  <a:pt x="4580240" y="5859598"/>
                  <a:pt x="4518233" y="5828609"/>
                  <a:pt x="4505495" y="5822524"/>
                </a:cubicBezTo>
                <a:cubicBezTo>
                  <a:pt x="4487218" y="5809797"/>
                  <a:pt x="4456215" y="5729556"/>
                  <a:pt x="4443476" y="5710736"/>
                </a:cubicBezTo>
                <a:cubicBezTo>
                  <a:pt x="4440434" y="5704651"/>
                  <a:pt x="4437392" y="5699948"/>
                  <a:pt x="4435110" y="5696006"/>
                </a:cubicBezTo>
                <a:lnTo>
                  <a:pt x="4431803" y="5687165"/>
                </a:lnTo>
                <a:lnTo>
                  <a:pt x="4431786" y="5687292"/>
                </a:lnTo>
                <a:cubicBezTo>
                  <a:pt x="4419053" y="5681187"/>
                  <a:pt x="4412962" y="5681187"/>
                  <a:pt x="4400782" y="5675082"/>
                </a:cubicBezTo>
                <a:cubicBezTo>
                  <a:pt x="4375870" y="5668977"/>
                  <a:pt x="4375870" y="5662872"/>
                  <a:pt x="4363136" y="5637895"/>
                </a:cubicBezTo>
                <a:cubicBezTo>
                  <a:pt x="4357049" y="5606813"/>
                  <a:pt x="4332136" y="5600150"/>
                  <a:pt x="4307774" y="5600150"/>
                </a:cubicBezTo>
                <a:cubicBezTo>
                  <a:pt x="4276774" y="5594046"/>
                  <a:pt x="4251861" y="5587941"/>
                  <a:pt x="4233040" y="5569068"/>
                </a:cubicBezTo>
                <a:cubicBezTo>
                  <a:pt x="4220857" y="5550754"/>
                  <a:pt x="4177123" y="5519669"/>
                  <a:pt x="4133940" y="5500800"/>
                </a:cubicBezTo>
                <a:cubicBezTo>
                  <a:pt x="4127852" y="5494692"/>
                  <a:pt x="4121210" y="5494692"/>
                  <a:pt x="4109031" y="5488587"/>
                </a:cubicBezTo>
                <a:cubicBezTo>
                  <a:pt x="4127852" y="5469718"/>
                  <a:pt x="4171035" y="5432528"/>
                  <a:pt x="4195948" y="5432528"/>
                </a:cubicBezTo>
                <a:cubicBezTo>
                  <a:pt x="4220857" y="5438633"/>
                  <a:pt x="4288953" y="5426423"/>
                  <a:pt x="4295044" y="5407551"/>
                </a:cubicBezTo>
                <a:cubicBezTo>
                  <a:pt x="4301686" y="5395341"/>
                  <a:pt x="4307774" y="5358154"/>
                  <a:pt x="4326045" y="5370364"/>
                </a:cubicBezTo>
                <a:cubicBezTo>
                  <a:pt x="4350957" y="5376469"/>
                  <a:pt x="4357049" y="5370364"/>
                  <a:pt x="4369782" y="5382574"/>
                </a:cubicBezTo>
                <a:cubicBezTo>
                  <a:pt x="4372826" y="5388957"/>
                  <a:pt x="4378916" y="5387431"/>
                  <a:pt x="4385075" y="5386668"/>
                </a:cubicBezTo>
                <a:lnTo>
                  <a:pt x="4393823" y="5387170"/>
                </a:lnTo>
                <a:lnTo>
                  <a:pt x="4393114" y="5386320"/>
                </a:lnTo>
                <a:cubicBezTo>
                  <a:pt x="4384885" y="5383073"/>
                  <a:pt x="4373463" y="5391282"/>
                  <a:pt x="4368894" y="5381725"/>
                </a:cubicBezTo>
                <a:cubicBezTo>
                  <a:pt x="4356157" y="5369540"/>
                  <a:pt x="4350065" y="5375626"/>
                  <a:pt x="4325145" y="5369540"/>
                </a:cubicBezTo>
                <a:cubicBezTo>
                  <a:pt x="4306870" y="5357356"/>
                  <a:pt x="4300791" y="5394467"/>
                  <a:pt x="4294145" y="5406652"/>
                </a:cubicBezTo>
                <a:cubicBezTo>
                  <a:pt x="4288054" y="5425480"/>
                  <a:pt x="4219937" y="5437664"/>
                  <a:pt x="4195017" y="5431579"/>
                </a:cubicBezTo>
                <a:cubicBezTo>
                  <a:pt x="4170109" y="5431579"/>
                  <a:pt x="4126913" y="5468677"/>
                  <a:pt x="4108085" y="5487518"/>
                </a:cubicBezTo>
                <a:cubicBezTo>
                  <a:pt x="4064348" y="5462591"/>
                  <a:pt x="3990140" y="5425480"/>
                  <a:pt x="3965219" y="5412738"/>
                </a:cubicBezTo>
                <a:cubicBezTo>
                  <a:pt x="3934220" y="5394467"/>
                  <a:pt x="3928128" y="5350712"/>
                  <a:pt x="3903208" y="5313600"/>
                </a:cubicBezTo>
                <a:cubicBezTo>
                  <a:pt x="3884933" y="5282588"/>
                  <a:pt x="3810184" y="5238820"/>
                  <a:pt x="3798000" y="5232734"/>
                </a:cubicBezTo>
                <a:cubicBezTo>
                  <a:pt x="3779171" y="5226635"/>
                  <a:pt x="3785263" y="5220549"/>
                  <a:pt x="3773080" y="5195622"/>
                </a:cubicBezTo>
                <a:cubicBezTo>
                  <a:pt x="3766988" y="5170695"/>
                  <a:pt x="3742067" y="5120854"/>
                  <a:pt x="3729330" y="5102571"/>
                </a:cubicBezTo>
                <a:cubicBezTo>
                  <a:pt x="3723239" y="5077644"/>
                  <a:pt x="3711068" y="5027803"/>
                  <a:pt x="3717147" y="5009520"/>
                </a:cubicBezTo>
                <a:cubicBezTo>
                  <a:pt x="3717147" y="4990692"/>
                  <a:pt x="3742067" y="4978507"/>
                  <a:pt x="3760343" y="4972409"/>
                </a:cubicBezTo>
                <a:cubicBezTo>
                  <a:pt x="3773080" y="4972409"/>
                  <a:pt x="3835091" y="4972409"/>
                  <a:pt x="3847275" y="4965765"/>
                </a:cubicBezTo>
                <a:cubicBezTo>
                  <a:pt x="3866104" y="4959679"/>
                  <a:pt x="3872195" y="4947494"/>
                  <a:pt x="3866104" y="4910383"/>
                </a:cubicBezTo>
                <a:cubicBezTo>
                  <a:pt x="3866104" y="4904012"/>
                  <a:pt x="3866104" y="4899305"/>
                  <a:pt x="3866104" y="4896191"/>
                </a:cubicBezTo>
                <a:lnTo>
                  <a:pt x="3866104" y="4892258"/>
                </a:lnTo>
                <a:lnTo>
                  <a:pt x="3865950" y="4893054"/>
                </a:lnTo>
                <a:cubicBezTo>
                  <a:pt x="3859868" y="4874211"/>
                  <a:pt x="3853780" y="4880306"/>
                  <a:pt x="3834979" y="4880306"/>
                </a:cubicBezTo>
                <a:cubicBezTo>
                  <a:pt x="3810095" y="4880306"/>
                  <a:pt x="3785211" y="4893054"/>
                  <a:pt x="3785211" y="4874211"/>
                </a:cubicBezTo>
                <a:cubicBezTo>
                  <a:pt x="3785211" y="4855918"/>
                  <a:pt x="3816177" y="4824876"/>
                  <a:pt x="3834979" y="4812119"/>
                </a:cubicBezTo>
                <a:cubicBezTo>
                  <a:pt x="3853780" y="4793826"/>
                  <a:pt x="3878113" y="4774983"/>
                  <a:pt x="3884751" y="4756131"/>
                </a:cubicBezTo>
                <a:cubicBezTo>
                  <a:pt x="3890833" y="4743941"/>
                  <a:pt x="3878113" y="4712900"/>
                  <a:pt x="3872031" y="4675755"/>
                </a:cubicBezTo>
                <a:cubicBezTo>
                  <a:pt x="3865950" y="4644713"/>
                  <a:pt x="3890833" y="4619767"/>
                  <a:pt x="3890833" y="4600923"/>
                </a:cubicBezTo>
                <a:cubicBezTo>
                  <a:pt x="3884751" y="4582072"/>
                  <a:pt x="3841066" y="4544935"/>
                  <a:pt x="3828897" y="4526642"/>
                </a:cubicBezTo>
                <a:cubicBezTo>
                  <a:pt x="3810095" y="4501695"/>
                  <a:pt x="3797931" y="4495600"/>
                  <a:pt x="3779124" y="4482852"/>
                </a:cubicBezTo>
                <a:cubicBezTo>
                  <a:pt x="3760322" y="4470654"/>
                  <a:pt x="3748159" y="4420760"/>
                  <a:pt x="3735989" y="4383624"/>
                </a:cubicBezTo>
                <a:cubicBezTo>
                  <a:pt x="3723275" y="4352582"/>
                  <a:pt x="3742077" y="4333731"/>
                  <a:pt x="3729357" y="4308784"/>
                </a:cubicBezTo>
                <a:cubicBezTo>
                  <a:pt x="3723275" y="4290491"/>
                  <a:pt x="3723275" y="4253354"/>
                  <a:pt x="3729357" y="4259449"/>
                </a:cubicBezTo>
                <a:cubicBezTo>
                  <a:pt x="3735989" y="4259449"/>
                  <a:pt x="3735989" y="4302689"/>
                  <a:pt x="3742077" y="4315438"/>
                </a:cubicBezTo>
                <a:cubicBezTo>
                  <a:pt x="3754240" y="4321541"/>
                  <a:pt x="3760322" y="4340384"/>
                  <a:pt x="3754240" y="4352582"/>
                </a:cubicBezTo>
                <a:cubicBezTo>
                  <a:pt x="3748159" y="4364772"/>
                  <a:pt x="3748159" y="4371426"/>
                  <a:pt x="3754240" y="4364772"/>
                </a:cubicBezTo>
                <a:cubicBezTo>
                  <a:pt x="3766960" y="4358677"/>
                  <a:pt x="3779124" y="4358677"/>
                  <a:pt x="3785211" y="4371426"/>
                </a:cubicBezTo>
                <a:cubicBezTo>
                  <a:pt x="3797931" y="4383624"/>
                  <a:pt x="3816177" y="4383624"/>
                  <a:pt x="3828897" y="4377521"/>
                </a:cubicBezTo>
                <a:cubicBezTo>
                  <a:pt x="3834979" y="4364772"/>
                  <a:pt x="3828897" y="4352582"/>
                  <a:pt x="3810095" y="4346479"/>
                </a:cubicBezTo>
                <a:cubicBezTo>
                  <a:pt x="3785211" y="4340384"/>
                  <a:pt x="3766960" y="4327636"/>
                  <a:pt x="3760322" y="4296594"/>
                </a:cubicBezTo>
                <a:cubicBezTo>
                  <a:pt x="3748159" y="4259449"/>
                  <a:pt x="3754240" y="4184618"/>
                  <a:pt x="3754240" y="4166325"/>
                </a:cubicBezTo>
                <a:cubicBezTo>
                  <a:pt x="3754240" y="4159671"/>
                  <a:pt x="3754240" y="4153576"/>
                  <a:pt x="3754240" y="4153576"/>
                </a:cubicBezTo>
                <a:cubicBezTo>
                  <a:pt x="3754240" y="4153576"/>
                  <a:pt x="3773042" y="4153576"/>
                  <a:pt x="3791293" y="4166325"/>
                </a:cubicBezTo>
                <a:cubicBezTo>
                  <a:pt x="3800694" y="4172420"/>
                  <a:pt x="3806915" y="4175467"/>
                  <a:pt x="3811547" y="4175467"/>
                </a:cubicBezTo>
                <a:lnTo>
                  <a:pt x="3813336" y="4173941"/>
                </a:lnTo>
                <a:lnTo>
                  <a:pt x="3793201" y="4164882"/>
                </a:lnTo>
                <a:cubicBezTo>
                  <a:pt x="3774931" y="4152141"/>
                  <a:pt x="3756097" y="4152141"/>
                  <a:pt x="3756097" y="4152141"/>
                </a:cubicBezTo>
                <a:cubicBezTo>
                  <a:pt x="3762195" y="4133869"/>
                  <a:pt x="3756097" y="4115043"/>
                  <a:pt x="3743913" y="4090131"/>
                </a:cubicBezTo>
                <a:cubicBezTo>
                  <a:pt x="3731176" y="4059119"/>
                  <a:pt x="3718992" y="4077945"/>
                  <a:pt x="3718992" y="4108958"/>
                </a:cubicBezTo>
                <a:cubicBezTo>
                  <a:pt x="3712906" y="4139955"/>
                  <a:pt x="3725090" y="4201980"/>
                  <a:pt x="3725090" y="4220806"/>
                </a:cubicBezTo>
                <a:cubicBezTo>
                  <a:pt x="3725090" y="4239078"/>
                  <a:pt x="3706256" y="4232977"/>
                  <a:pt x="3700170" y="4214705"/>
                </a:cubicBezTo>
                <a:cubicBezTo>
                  <a:pt x="3700170" y="4195879"/>
                  <a:pt x="3694072" y="4170967"/>
                  <a:pt x="3687986" y="4158226"/>
                </a:cubicBezTo>
                <a:cubicBezTo>
                  <a:pt x="3681888" y="4152141"/>
                  <a:pt x="3650882" y="4108958"/>
                  <a:pt x="3638133" y="4084046"/>
                </a:cubicBezTo>
                <a:cubicBezTo>
                  <a:pt x="3632047" y="4053033"/>
                  <a:pt x="3625949" y="4059119"/>
                  <a:pt x="3601029" y="4053033"/>
                </a:cubicBezTo>
                <a:cubicBezTo>
                  <a:pt x="3576109" y="4046948"/>
                  <a:pt x="3570023" y="4009295"/>
                  <a:pt x="3563925" y="3997109"/>
                </a:cubicBezTo>
                <a:cubicBezTo>
                  <a:pt x="3563925" y="3984938"/>
                  <a:pt x="3532918" y="3941185"/>
                  <a:pt x="3495250" y="3922913"/>
                </a:cubicBezTo>
                <a:cubicBezTo>
                  <a:pt x="3464796" y="3904102"/>
                  <a:pt x="3464796" y="3873090"/>
                  <a:pt x="3458146" y="3854264"/>
                </a:cubicBezTo>
                <a:cubicBezTo>
                  <a:pt x="3458146" y="3835992"/>
                  <a:pt x="3414955" y="3829907"/>
                  <a:pt x="3390023" y="3804979"/>
                </a:cubicBezTo>
                <a:cubicBezTo>
                  <a:pt x="3359017" y="3786169"/>
                  <a:pt x="3327998" y="3699232"/>
                  <a:pt x="3315814" y="3662134"/>
                </a:cubicBezTo>
                <a:cubicBezTo>
                  <a:pt x="3303078" y="3625036"/>
                  <a:pt x="3284808" y="3618951"/>
                  <a:pt x="3265974" y="3618951"/>
                </a:cubicBezTo>
                <a:cubicBezTo>
                  <a:pt x="3247139" y="3618951"/>
                  <a:pt x="3228317" y="3581298"/>
                  <a:pt x="3228317" y="3544200"/>
                </a:cubicBezTo>
                <a:cubicBezTo>
                  <a:pt x="3222219" y="3507657"/>
                  <a:pt x="3203949" y="3501571"/>
                  <a:pt x="3179029" y="3501571"/>
                </a:cubicBezTo>
                <a:cubicBezTo>
                  <a:pt x="3154096" y="3495486"/>
                  <a:pt x="3135826" y="3451733"/>
                  <a:pt x="3129176" y="3420735"/>
                </a:cubicBezTo>
                <a:cubicBezTo>
                  <a:pt x="3116992" y="3395824"/>
                  <a:pt x="3098170" y="3358726"/>
                  <a:pt x="3079888" y="3364811"/>
                </a:cubicBezTo>
                <a:cubicBezTo>
                  <a:pt x="3061065" y="3370897"/>
                  <a:pt x="3061065" y="3401909"/>
                  <a:pt x="3067152" y="3426821"/>
                </a:cubicBezTo>
                <a:cubicBezTo>
                  <a:pt x="3067152" y="3445647"/>
                  <a:pt x="3067152" y="3445647"/>
                  <a:pt x="3042231" y="3426821"/>
                </a:cubicBezTo>
                <a:cubicBezTo>
                  <a:pt x="3023949" y="3401909"/>
                  <a:pt x="3011213" y="3364811"/>
                  <a:pt x="2986293" y="3339900"/>
                </a:cubicBezTo>
                <a:cubicBezTo>
                  <a:pt x="2961372" y="3314988"/>
                  <a:pt x="2912084" y="3277890"/>
                  <a:pt x="2887164" y="3252963"/>
                </a:cubicBezTo>
                <a:cubicBezTo>
                  <a:pt x="2868882" y="3234691"/>
                  <a:pt x="2868882" y="3190953"/>
                  <a:pt x="2862796" y="3159956"/>
                </a:cubicBezTo>
                <a:cubicBezTo>
                  <a:pt x="2856145" y="3122858"/>
                  <a:pt x="2831225" y="3079659"/>
                  <a:pt x="2812955" y="3091846"/>
                </a:cubicBezTo>
                <a:cubicBezTo>
                  <a:pt x="2800207" y="3097931"/>
                  <a:pt x="2825139" y="3141685"/>
                  <a:pt x="2819041" y="3141685"/>
                </a:cubicBezTo>
                <a:cubicBezTo>
                  <a:pt x="2812955" y="3141685"/>
                  <a:pt x="2800207" y="3091846"/>
                  <a:pt x="2788023" y="3079659"/>
                </a:cubicBezTo>
                <a:cubicBezTo>
                  <a:pt x="2775287" y="3073574"/>
                  <a:pt x="2744832" y="3060849"/>
                  <a:pt x="2719912" y="3060849"/>
                </a:cubicBezTo>
                <a:cubicBezTo>
                  <a:pt x="2694992" y="3060849"/>
                  <a:pt x="2682244" y="3048662"/>
                  <a:pt x="2682244" y="3035922"/>
                </a:cubicBezTo>
                <a:cubicBezTo>
                  <a:pt x="2682244" y="3023751"/>
                  <a:pt x="2682244" y="3004924"/>
                  <a:pt x="2670059" y="2979997"/>
                </a:cubicBezTo>
                <a:cubicBezTo>
                  <a:pt x="2663973" y="2955640"/>
                  <a:pt x="2639053" y="2955640"/>
                  <a:pt x="2639053" y="2967826"/>
                </a:cubicBezTo>
                <a:cubicBezTo>
                  <a:pt x="2645139" y="2979997"/>
                  <a:pt x="2657323" y="3011010"/>
                  <a:pt x="2651237" y="3017095"/>
                </a:cubicBezTo>
                <a:cubicBezTo>
                  <a:pt x="2645139" y="3017095"/>
                  <a:pt x="2639053" y="3004924"/>
                  <a:pt x="2620219" y="2992738"/>
                </a:cubicBezTo>
                <a:cubicBezTo>
                  <a:pt x="2595851" y="2973912"/>
                  <a:pt x="2502256" y="2930729"/>
                  <a:pt x="2483986" y="2911902"/>
                </a:cubicBezTo>
                <a:cubicBezTo>
                  <a:pt x="2471249" y="2899716"/>
                  <a:pt x="2465151" y="2911902"/>
                  <a:pt x="2446881" y="2911902"/>
                </a:cubicBezTo>
                <a:cubicBezTo>
                  <a:pt x="2434133" y="2911902"/>
                  <a:pt x="2421961" y="2893076"/>
                  <a:pt x="2440231" y="2886991"/>
                </a:cubicBezTo>
                <a:cubicBezTo>
                  <a:pt x="2452967" y="2880890"/>
                  <a:pt x="2452967" y="2862079"/>
                  <a:pt x="2440231" y="2855978"/>
                </a:cubicBezTo>
                <a:cubicBezTo>
                  <a:pt x="2428047" y="2855978"/>
                  <a:pt x="2421961" y="2843807"/>
                  <a:pt x="2440231" y="2837152"/>
                </a:cubicBezTo>
                <a:cubicBezTo>
                  <a:pt x="2452967" y="2831066"/>
                  <a:pt x="2459065" y="2812795"/>
                  <a:pt x="2452967" y="2806709"/>
                </a:cubicBezTo>
                <a:cubicBezTo>
                  <a:pt x="2446881" y="2793968"/>
                  <a:pt x="2440231" y="2806709"/>
                  <a:pt x="2434133" y="2806709"/>
                </a:cubicBezTo>
                <a:cubicBezTo>
                  <a:pt x="2421961" y="2800054"/>
                  <a:pt x="2434133" y="2769057"/>
                  <a:pt x="2446881" y="2762956"/>
                </a:cubicBezTo>
                <a:cubicBezTo>
                  <a:pt x="2465151" y="2756871"/>
                  <a:pt x="2477888" y="2756871"/>
                  <a:pt x="2477888" y="2744145"/>
                </a:cubicBezTo>
                <a:cubicBezTo>
                  <a:pt x="2477888" y="2731959"/>
                  <a:pt x="2483986" y="2713133"/>
                  <a:pt x="2502256" y="2707047"/>
                </a:cubicBezTo>
                <a:cubicBezTo>
                  <a:pt x="2514992" y="2700946"/>
                  <a:pt x="2514992" y="2663848"/>
                  <a:pt x="2521090" y="2663848"/>
                </a:cubicBezTo>
                <a:cubicBezTo>
                  <a:pt x="2533274" y="2663848"/>
                  <a:pt x="2539912" y="2676035"/>
                  <a:pt x="2539912" y="2707047"/>
                </a:cubicBezTo>
                <a:cubicBezTo>
                  <a:pt x="2539912" y="2738044"/>
                  <a:pt x="2577029" y="2731959"/>
                  <a:pt x="2570931" y="2725873"/>
                </a:cubicBezTo>
                <a:cubicBezTo>
                  <a:pt x="2558194" y="2713133"/>
                  <a:pt x="2558194" y="2694861"/>
                  <a:pt x="2564845" y="2676035"/>
                </a:cubicBezTo>
                <a:cubicBezTo>
                  <a:pt x="2570931" y="2657763"/>
                  <a:pt x="2558194" y="2645022"/>
                  <a:pt x="2546010" y="2651123"/>
                </a:cubicBezTo>
                <a:cubicBezTo>
                  <a:pt x="2539912" y="2651123"/>
                  <a:pt x="2533274" y="2645022"/>
                  <a:pt x="2527176" y="2626750"/>
                </a:cubicBezTo>
                <a:cubicBezTo>
                  <a:pt x="2527176" y="2626750"/>
                  <a:pt x="2527176" y="2626750"/>
                  <a:pt x="2564845" y="2632851"/>
                </a:cubicBezTo>
                <a:cubicBezTo>
                  <a:pt x="2564845" y="2632851"/>
                  <a:pt x="2564845" y="2632851"/>
                  <a:pt x="2663973" y="2595199"/>
                </a:cubicBezTo>
                <a:cubicBezTo>
                  <a:pt x="2663973" y="2595199"/>
                  <a:pt x="2663973" y="2595199"/>
                  <a:pt x="2663973" y="2564186"/>
                </a:cubicBezTo>
                <a:cubicBezTo>
                  <a:pt x="2663973" y="2564186"/>
                  <a:pt x="2663973" y="2564186"/>
                  <a:pt x="2738182" y="2521003"/>
                </a:cubicBezTo>
                <a:cubicBezTo>
                  <a:pt x="2738182" y="2521003"/>
                  <a:pt x="2738182" y="2521003"/>
                  <a:pt x="2783819" y="2433843"/>
                </a:cubicBezTo>
                <a:lnTo>
                  <a:pt x="2806194" y="2391111"/>
                </a:lnTo>
                <a:lnTo>
                  <a:pt x="2805822" y="2391111"/>
                </a:lnTo>
                <a:lnTo>
                  <a:pt x="2804382" y="2391111"/>
                </a:lnTo>
                <a:lnTo>
                  <a:pt x="2803827" y="2392171"/>
                </a:lnTo>
                <a:cubicBezTo>
                  <a:pt x="2800636" y="2398270"/>
                  <a:pt x="2787870" y="2422667"/>
                  <a:pt x="2736808" y="2520258"/>
                </a:cubicBezTo>
                <a:cubicBezTo>
                  <a:pt x="2736808" y="2520258"/>
                  <a:pt x="2736808" y="2520258"/>
                  <a:pt x="2662624" y="2563456"/>
                </a:cubicBezTo>
                <a:cubicBezTo>
                  <a:pt x="2662624" y="2563456"/>
                  <a:pt x="2662624" y="2563456"/>
                  <a:pt x="2662624" y="2594459"/>
                </a:cubicBezTo>
                <a:cubicBezTo>
                  <a:pt x="2662624" y="2594459"/>
                  <a:pt x="2662624" y="2594459"/>
                  <a:pt x="2563532" y="2632101"/>
                </a:cubicBezTo>
                <a:cubicBezTo>
                  <a:pt x="2563532" y="2632101"/>
                  <a:pt x="2563532" y="2632101"/>
                  <a:pt x="2525901" y="2626014"/>
                </a:cubicBezTo>
                <a:cubicBezTo>
                  <a:pt x="2519800" y="2613291"/>
                  <a:pt x="2513717" y="2601097"/>
                  <a:pt x="2507077" y="2582287"/>
                </a:cubicBezTo>
                <a:cubicBezTo>
                  <a:pt x="2482726" y="2539090"/>
                  <a:pt x="2445633" y="2502000"/>
                  <a:pt x="2438994" y="2489255"/>
                </a:cubicBezTo>
                <a:cubicBezTo>
                  <a:pt x="2426809" y="2483169"/>
                  <a:pt x="2407985" y="2495341"/>
                  <a:pt x="2401902" y="2508086"/>
                </a:cubicBezTo>
                <a:cubicBezTo>
                  <a:pt x="2395800" y="2520258"/>
                  <a:pt x="2383077" y="2514172"/>
                  <a:pt x="2352069" y="2502000"/>
                </a:cubicBezTo>
                <a:cubicBezTo>
                  <a:pt x="2321077" y="2489255"/>
                  <a:pt x="2333801" y="2464337"/>
                  <a:pt x="2339902" y="2452165"/>
                </a:cubicBezTo>
                <a:cubicBezTo>
                  <a:pt x="2345985" y="2439420"/>
                  <a:pt x="2339902" y="2421161"/>
                  <a:pt x="2321077" y="2414503"/>
                </a:cubicBezTo>
                <a:cubicBezTo>
                  <a:pt x="2302809" y="2408416"/>
                  <a:pt x="2290625" y="2365241"/>
                  <a:pt x="2271801" y="2340324"/>
                </a:cubicBezTo>
                <a:cubicBezTo>
                  <a:pt x="2252994" y="2315407"/>
                  <a:pt x="2240810" y="2334217"/>
                  <a:pt x="2228069" y="2334217"/>
                </a:cubicBezTo>
                <a:cubicBezTo>
                  <a:pt x="2209801" y="2328131"/>
                  <a:pt x="2147801" y="2272210"/>
                  <a:pt x="2135078" y="2265572"/>
                </a:cubicBezTo>
                <a:cubicBezTo>
                  <a:pt x="2122893" y="2253379"/>
                  <a:pt x="2104069" y="2228461"/>
                  <a:pt x="2104069" y="2210202"/>
                </a:cubicBezTo>
                <a:cubicBezTo>
                  <a:pt x="2104069" y="2185284"/>
                  <a:pt x="2104069" y="2160367"/>
                  <a:pt x="2097986" y="2147623"/>
                </a:cubicBezTo>
                <a:cubicBezTo>
                  <a:pt x="2085245" y="2135449"/>
                  <a:pt x="2079161" y="2110533"/>
                  <a:pt x="2085245" y="2104447"/>
                </a:cubicBezTo>
                <a:cubicBezTo>
                  <a:pt x="2091903" y="2098361"/>
                  <a:pt x="2091903" y="2092253"/>
                  <a:pt x="2079161" y="2086166"/>
                </a:cubicBezTo>
                <a:cubicBezTo>
                  <a:pt x="2073078" y="2086166"/>
                  <a:pt x="2060893" y="2067356"/>
                  <a:pt x="2073078" y="2055163"/>
                </a:cubicBezTo>
                <a:cubicBezTo>
                  <a:pt x="2079161" y="2042439"/>
                  <a:pt x="2097986" y="2030245"/>
                  <a:pt x="2097986" y="2023608"/>
                </a:cubicBezTo>
                <a:cubicBezTo>
                  <a:pt x="2104069" y="2017521"/>
                  <a:pt x="2079161" y="2017521"/>
                  <a:pt x="2060893" y="2011414"/>
                </a:cubicBezTo>
                <a:cubicBezTo>
                  <a:pt x="2035986" y="1999241"/>
                  <a:pt x="1998894" y="1961601"/>
                  <a:pt x="1980069" y="1955493"/>
                </a:cubicBezTo>
                <a:cubicBezTo>
                  <a:pt x="1967903" y="1949407"/>
                  <a:pt x="1980069" y="1980410"/>
                  <a:pt x="1967903" y="1980410"/>
                </a:cubicBezTo>
                <a:cubicBezTo>
                  <a:pt x="1961245" y="1980410"/>
                  <a:pt x="1918070" y="1968238"/>
                  <a:pt x="1880977" y="1937235"/>
                </a:cubicBezTo>
                <a:cubicBezTo>
                  <a:pt x="1843903" y="1906231"/>
                  <a:pt x="1812338" y="1837564"/>
                  <a:pt x="1800171" y="1831478"/>
                </a:cubicBezTo>
                <a:cubicBezTo>
                  <a:pt x="1787430" y="1819285"/>
                  <a:pt x="1769162" y="1800475"/>
                  <a:pt x="1744255" y="1794367"/>
                </a:cubicBezTo>
                <a:cubicBezTo>
                  <a:pt x="1719347" y="1788280"/>
                  <a:pt x="1694978" y="1769471"/>
                  <a:pt x="1694978" y="1750640"/>
                </a:cubicBezTo>
                <a:cubicBezTo>
                  <a:pt x="1694978" y="1725723"/>
                  <a:pt x="1688338" y="1707443"/>
                  <a:pt x="1670070" y="1701356"/>
                </a:cubicBezTo>
                <a:cubicBezTo>
                  <a:pt x="1657347" y="1694719"/>
                  <a:pt x="1645163" y="1682525"/>
                  <a:pt x="1651246" y="1676439"/>
                </a:cubicBezTo>
                <a:cubicBezTo>
                  <a:pt x="1651246" y="1664267"/>
                  <a:pt x="1663431" y="1651521"/>
                  <a:pt x="1657347" y="1633263"/>
                </a:cubicBezTo>
                <a:cubicBezTo>
                  <a:pt x="1651246" y="1620518"/>
                  <a:pt x="1639079" y="1633263"/>
                  <a:pt x="1626338" y="1633263"/>
                </a:cubicBezTo>
                <a:cubicBezTo>
                  <a:pt x="1608071" y="1626604"/>
                  <a:pt x="1570978" y="1558511"/>
                  <a:pt x="1564339" y="1533593"/>
                </a:cubicBezTo>
                <a:cubicBezTo>
                  <a:pt x="1552172" y="1508676"/>
                  <a:pt x="1558255" y="1477672"/>
                  <a:pt x="1558255" y="1440561"/>
                </a:cubicBezTo>
                <a:cubicBezTo>
                  <a:pt x="1564339" y="1409557"/>
                  <a:pt x="1527246" y="1409557"/>
                  <a:pt x="1502339" y="1421751"/>
                </a:cubicBezTo>
                <a:cubicBezTo>
                  <a:pt x="1471348" y="1428388"/>
                  <a:pt x="1490172" y="1403471"/>
                  <a:pt x="1496255" y="1390747"/>
                </a:cubicBezTo>
                <a:cubicBezTo>
                  <a:pt x="1502339" y="1372468"/>
                  <a:pt x="1496255" y="1328719"/>
                  <a:pt x="1483515" y="1303802"/>
                </a:cubicBezTo>
                <a:cubicBezTo>
                  <a:pt x="1465247" y="1279435"/>
                  <a:pt x="1428172" y="1217428"/>
                  <a:pt x="1397164" y="1148783"/>
                </a:cubicBezTo>
                <a:cubicBezTo>
                  <a:pt x="1372256" y="1086755"/>
                  <a:pt x="1365616" y="1037492"/>
                  <a:pt x="1359515" y="993744"/>
                </a:cubicBezTo>
                <a:cubicBezTo>
                  <a:pt x="1359515" y="956654"/>
                  <a:pt x="1341247" y="931737"/>
                  <a:pt x="1316340" y="900712"/>
                </a:cubicBezTo>
                <a:cubicBezTo>
                  <a:pt x="1291432" y="875816"/>
                  <a:pt x="1297515" y="813787"/>
                  <a:pt x="1310256" y="795528"/>
                </a:cubicBezTo>
                <a:cubicBezTo>
                  <a:pt x="1310256" y="782784"/>
                  <a:pt x="1328524" y="739608"/>
                  <a:pt x="1328524" y="695859"/>
                </a:cubicBezTo>
                <a:cubicBezTo>
                  <a:pt x="1334607" y="683666"/>
                  <a:pt x="1334607" y="671493"/>
                  <a:pt x="1328524" y="664855"/>
                </a:cubicBezTo>
                <a:cubicBezTo>
                  <a:pt x="1328524" y="633852"/>
                  <a:pt x="1285349" y="627744"/>
                  <a:pt x="1248256" y="627744"/>
                </a:cubicBezTo>
                <a:cubicBezTo>
                  <a:pt x="1235515" y="627744"/>
                  <a:pt x="1223349" y="627744"/>
                  <a:pt x="1210608" y="621658"/>
                </a:cubicBezTo>
                <a:cubicBezTo>
                  <a:pt x="1173516" y="621658"/>
                  <a:pt x="1148608" y="608934"/>
                  <a:pt x="1142525" y="596741"/>
                </a:cubicBezTo>
                <a:cubicBezTo>
                  <a:pt x="1130340" y="577930"/>
                  <a:pt x="1130340" y="540819"/>
                  <a:pt x="1130340" y="528647"/>
                </a:cubicBezTo>
                <a:cubicBezTo>
                  <a:pt x="1124257" y="515902"/>
                  <a:pt x="1080525" y="491537"/>
                  <a:pt x="1061701" y="472726"/>
                </a:cubicBezTo>
                <a:cubicBezTo>
                  <a:pt x="1037349" y="453895"/>
                  <a:pt x="1030692" y="472726"/>
                  <a:pt x="1024608" y="484899"/>
                </a:cubicBezTo>
                <a:cubicBezTo>
                  <a:pt x="1018525" y="497644"/>
                  <a:pt x="1024608" y="528647"/>
                  <a:pt x="999701" y="534734"/>
                </a:cubicBezTo>
                <a:cubicBezTo>
                  <a:pt x="975349" y="546906"/>
                  <a:pt x="962609" y="515902"/>
                  <a:pt x="956525" y="503730"/>
                </a:cubicBezTo>
                <a:cubicBezTo>
                  <a:pt x="950424" y="484899"/>
                  <a:pt x="943784" y="491537"/>
                  <a:pt x="919433" y="491537"/>
                </a:cubicBezTo>
                <a:cubicBezTo>
                  <a:pt x="894525" y="497644"/>
                  <a:pt x="881784" y="472726"/>
                  <a:pt x="863516" y="447809"/>
                </a:cubicBezTo>
                <a:cubicBezTo>
                  <a:pt x="844692" y="428978"/>
                  <a:pt x="832526" y="422892"/>
                  <a:pt x="826424" y="422892"/>
                </a:cubicBezTo>
                <a:cubicBezTo>
                  <a:pt x="826424" y="422892"/>
                  <a:pt x="826424" y="410698"/>
                  <a:pt x="826424" y="391888"/>
                </a:cubicBezTo>
                <a:cubicBezTo>
                  <a:pt x="826424" y="379694"/>
                  <a:pt x="813701" y="379694"/>
                  <a:pt x="794877" y="385780"/>
                </a:cubicBezTo>
                <a:cubicBezTo>
                  <a:pt x="776609" y="397974"/>
                  <a:pt x="770526" y="404612"/>
                  <a:pt x="751701" y="373608"/>
                </a:cubicBezTo>
                <a:cubicBezTo>
                  <a:pt x="742563" y="354920"/>
                  <a:pt x="719414" y="329075"/>
                  <a:pt x="708411" y="317320"/>
                </a:cubicBezTo>
                <a:lnTo>
                  <a:pt x="703150" y="311810"/>
                </a:lnTo>
                <a:lnTo>
                  <a:pt x="702425" y="311049"/>
                </a:lnTo>
                <a:cubicBezTo>
                  <a:pt x="702425" y="311049"/>
                  <a:pt x="702425" y="311049"/>
                  <a:pt x="702425" y="304946"/>
                </a:cubicBezTo>
                <a:cubicBezTo>
                  <a:pt x="702425" y="286686"/>
                  <a:pt x="708526" y="236856"/>
                  <a:pt x="708526" y="224678"/>
                </a:cubicBezTo>
                <a:cubicBezTo>
                  <a:pt x="708526" y="205847"/>
                  <a:pt x="683618" y="205847"/>
                  <a:pt x="683618" y="180930"/>
                </a:cubicBezTo>
                <a:cubicBezTo>
                  <a:pt x="683618" y="156015"/>
                  <a:pt x="757785" y="100644"/>
                  <a:pt x="782692" y="94005"/>
                </a:cubicBezTo>
                <a:cubicBezTo>
                  <a:pt x="788794" y="94005"/>
                  <a:pt x="788794" y="94005"/>
                  <a:pt x="788794" y="94005"/>
                </a:cubicBezTo>
                <a:lnTo>
                  <a:pt x="794877" y="94005"/>
                </a:lnTo>
                <a:close/>
                <a:moveTo>
                  <a:pt x="24903" y="0"/>
                </a:moveTo>
                <a:cubicBezTo>
                  <a:pt x="24903" y="0"/>
                  <a:pt x="24903" y="0"/>
                  <a:pt x="812730" y="0"/>
                </a:cubicBezTo>
                <a:cubicBezTo>
                  <a:pt x="812730" y="0"/>
                  <a:pt x="812730" y="0"/>
                  <a:pt x="812730" y="55929"/>
                </a:cubicBezTo>
                <a:cubicBezTo>
                  <a:pt x="812730" y="55929"/>
                  <a:pt x="812730" y="74763"/>
                  <a:pt x="793903" y="86955"/>
                </a:cubicBezTo>
                <a:lnTo>
                  <a:pt x="793903" y="93034"/>
                </a:lnTo>
                <a:lnTo>
                  <a:pt x="787816" y="93034"/>
                </a:lnTo>
                <a:cubicBezTo>
                  <a:pt x="787816" y="93034"/>
                  <a:pt x="787816" y="93034"/>
                  <a:pt x="781728" y="93034"/>
                </a:cubicBezTo>
                <a:cubicBezTo>
                  <a:pt x="756814" y="99676"/>
                  <a:pt x="682625" y="155051"/>
                  <a:pt x="682625" y="179985"/>
                </a:cubicBezTo>
                <a:cubicBezTo>
                  <a:pt x="682625" y="204900"/>
                  <a:pt x="707539" y="204900"/>
                  <a:pt x="707539" y="223728"/>
                </a:cubicBezTo>
                <a:cubicBezTo>
                  <a:pt x="707539" y="235918"/>
                  <a:pt x="701452" y="285752"/>
                  <a:pt x="701452" y="304029"/>
                </a:cubicBezTo>
                <a:cubicBezTo>
                  <a:pt x="701452" y="310115"/>
                  <a:pt x="701452" y="310115"/>
                  <a:pt x="701452" y="310115"/>
                </a:cubicBezTo>
                <a:cubicBezTo>
                  <a:pt x="701452" y="316760"/>
                  <a:pt x="694811" y="316760"/>
                  <a:pt x="688712" y="310115"/>
                </a:cubicBezTo>
                <a:cubicBezTo>
                  <a:pt x="669896" y="297936"/>
                  <a:pt x="663798" y="310115"/>
                  <a:pt x="676537" y="328935"/>
                </a:cubicBezTo>
                <a:cubicBezTo>
                  <a:pt x="682625" y="341682"/>
                  <a:pt x="701452" y="335038"/>
                  <a:pt x="701452" y="359961"/>
                </a:cubicBezTo>
                <a:cubicBezTo>
                  <a:pt x="701452" y="378780"/>
                  <a:pt x="688712" y="390970"/>
                  <a:pt x="713626" y="390970"/>
                </a:cubicBezTo>
                <a:cubicBezTo>
                  <a:pt x="731900" y="390970"/>
                  <a:pt x="731900" y="390970"/>
                  <a:pt x="731900" y="409790"/>
                </a:cubicBezTo>
                <a:cubicBezTo>
                  <a:pt x="738541" y="434155"/>
                  <a:pt x="731900" y="440800"/>
                  <a:pt x="750727" y="434155"/>
                </a:cubicBezTo>
                <a:cubicBezTo>
                  <a:pt x="762902" y="428067"/>
                  <a:pt x="769542" y="434155"/>
                  <a:pt x="775641" y="440800"/>
                </a:cubicBezTo>
                <a:cubicBezTo>
                  <a:pt x="762902" y="452990"/>
                  <a:pt x="750727" y="477913"/>
                  <a:pt x="725812" y="502836"/>
                </a:cubicBezTo>
                <a:cubicBezTo>
                  <a:pt x="701452" y="527759"/>
                  <a:pt x="713626" y="577031"/>
                  <a:pt x="713626" y="589779"/>
                </a:cubicBezTo>
                <a:cubicBezTo>
                  <a:pt x="707539" y="608057"/>
                  <a:pt x="707539" y="645712"/>
                  <a:pt x="713626" y="688896"/>
                </a:cubicBezTo>
                <a:cubicBezTo>
                  <a:pt x="719725" y="726009"/>
                  <a:pt x="731900" y="719922"/>
                  <a:pt x="738541" y="707731"/>
                </a:cubicBezTo>
                <a:cubicBezTo>
                  <a:pt x="744639" y="701087"/>
                  <a:pt x="750727" y="694999"/>
                  <a:pt x="750727" y="719922"/>
                </a:cubicBezTo>
                <a:cubicBezTo>
                  <a:pt x="750727" y="738742"/>
                  <a:pt x="750727" y="843962"/>
                  <a:pt x="756814" y="905983"/>
                </a:cubicBezTo>
                <a:cubicBezTo>
                  <a:pt x="756814" y="974663"/>
                  <a:pt x="756814" y="1005116"/>
                  <a:pt x="762902" y="1017848"/>
                </a:cubicBezTo>
                <a:cubicBezTo>
                  <a:pt x="762902" y="1023952"/>
                  <a:pt x="781728" y="1023952"/>
                  <a:pt x="781728" y="1030038"/>
                </a:cubicBezTo>
                <a:cubicBezTo>
                  <a:pt x="787816" y="1036683"/>
                  <a:pt x="781728" y="1048873"/>
                  <a:pt x="762902" y="1054961"/>
                </a:cubicBezTo>
                <a:cubicBezTo>
                  <a:pt x="750727" y="1061049"/>
                  <a:pt x="762902" y="1073781"/>
                  <a:pt x="775641" y="1079884"/>
                </a:cubicBezTo>
                <a:cubicBezTo>
                  <a:pt x="787816" y="1085971"/>
                  <a:pt x="793903" y="1092615"/>
                  <a:pt x="793903" y="1104807"/>
                </a:cubicBezTo>
                <a:cubicBezTo>
                  <a:pt x="793903" y="1110894"/>
                  <a:pt x="793903" y="1129713"/>
                  <a:pt x="800555" y="1123068"/>
                </a:cubicBezTo>
                <a:cubicBezTo>
                  <a:pt x="806643" y="1116981"/>
                  <a:pt x="812730" y="1110894"/>
                  <a:pt x="818818" y="1110894"/>
                </a:cubicBezTo>
                <a:cubicBezTo>
                  <a:pt x="831557" y="1110894"/>
                  <a:pt x="825470" y="1129713"/>
                  <a:pt x="818818" y="1147991"/>
                </a:cubicBezTo>
                <a:cubicBezTo>
                  <a:pt x="818818" y="1160739"/>
                  <a:pt x="818818" y="1172914"/>
                  <a:pt x="825470" y="1172914"/>
                </a:cubicBezTo>
                <a:cubicBezTo>
                  <a:pt x="837644" y="1179001"/>
                  <a:pt x="850384" y="1179001"/>
                  <a:pt x="862559" y="1179001"/>
                </a:cubicBezTo>
                <a:cubicBezTo>
                  <a:pt x="880832" y="1179001"/>
                  <a:pt x="887473" y="1191750"/>
                  <a:pt x="899648" y="1203924"/>
                </a:cubicBezTo>
                <a:cubicBezTo>
                  <a:pt x="918475" y="1210569"/>
                  <a:pt x="974391" y="1265944"/>
                  <a:pt x="986577" y="1290866"/>
                </a:cubicBezTo>
                <a:cubicBezTo>
                  <a:pt x="1005392" y="1309702"/>
                  <a:pt x="1042493" y="1365635"/>
                  <a:pt x="1054668" y="1377809"/>
                </a:cubicBezTo>
                <a:cubicBezTo>
                  <a:pt x="1066854" y="1390000"/>
                  <a:pt x="1066854" y="1402732"/>
                  <a:pt x="1073494" y="1421010"/>
                </a:cubicBezTo>
                <a:cubicBezTo>
                  <a:pt x="1073494" y="1439845"/>
                  <a:pt x="1085669" y="1445932"/>
                  <a:pt x="1091768" y="1452020"/>
                </a:cubicBezTo>
                <a:cubicBezTo>
                  <a:pt x="1104496" y="1458665"/>
                  <a:pt x="1110584" y="1458665"/>
                  <a:pt x="1110584" y="1464768"/>
                </a:cubicBezTo>
                <a:cubicBezTo>
                  <a:pt x="1116682" y="1470855"/>
                  <a:pt x="1110584" y="1483588"/>
                  <a:pt x="1091768" y="1489675"/>
                </a:cubicBezTo>
                <a:cubicBezTo>
                  <a:pt x="1079582" y="1495778"/>
                  <a:pt x="1085669" y="1507953"/>
                  <a:pt x="1091768" y="1520701"/>
                </a:cubicBezTo>
                <a:cubicBezTo>
                  <a:pt x="1104496" y="1532875"/>
                  <a:pt x="1110584" y="1538963"/>
                  <a:pt x="1110584" y="1532875"/>
                </a:cubicBezTo>
                <a:cubicBezTo>
                  <a:pt x="1110584" y="1520701"/>
                  <a:pt x="1110584" y="1514598"/>
                  <a:pt x="1123323" y="1520701"/>
                </a:cubicBezTo>
                <a:cubicBezTo>
                  <a:pt x="1135498" y="1520701"/>
                  <a:pt x="1154325" y="1545608"/>
                  <a:pt x="1154325" y="1557799"/>
                </a:cubicBezTo>
                <a:cubicBezTo>
                  <a:pt x="1154325" y="1569989"/>
                  <a:pt x="1166500" y="1600999"/>
                  <a:pt x="1166500" y="1588808"/>
                </a:cubicBezTo>
                <a:cubicBezTo>
                  <a:pt x="1166500" y="1582721"/>
                  <a:pt x="1178686" y="1576076"/>
                  <a:pt x="1184773" y="1588808"/>
                </a:cubicBezTo>
                <a:cubicBezTo>
                  <a:pt x="1197512" y="1594896"/>
                  <a:pt x="1203600" y="1638654"/>
                  <a:pt x="1203600" y="1650828"/>
                </a:cubicBezTo>
                <a:cubicBezTo>
                  <a:pt x="1203600" y="1669664"/>
                  <a:pt x="1203600" y="1681854"/>
                  <a:pt x="1222427" y="1700674"/>
                </a:cubicBezTo>
                <a:cubicBezTo>
                  <a:pt x="1240689" y="1718952"/>
                  <a:pt x="1272244" y="1737772"/>
                  <a:pt x="1278343" y="1743875"/>
                </a:cubicBezTo>
                <a:cubicBezTo>
                  <a:pt x="1290518" y="1749963"/>
                  <a:pt x="1296605" y="1774884"/>
                  <a:pt x="1296605" y="1799807"/>
                </a:cubicBezTo>
                <a:cubicBezTo>
                  <a:pt x="1296605" y="1824730"/>
                  <a:pt x="1303257" y="1849637"/>
                  <a:pt x="1315432" y="1861827"/>
                </a:cubicBezTo>
                <a:cubicBezTo>
                  <a:pt x="1321519" y="1880663"/>
                  <a:pt x="1327607" y="1898925"/>
                  <a:pt x="1327607" y="1911674"/>
                </a:cubicBezTo>
                <a:cubicBezTo>
                  <a:pt x="1327607" y="1911674"/>
                  <a:pt x="1327607" y="1911674"/>
                  <a:pt x="818818" y="1867915"/>
                </a:cubicBezTo>
                <a:cubicBezTo>
                  <a:pt x="831557" y="1861827"/>
                  <a:pt x="843732" y="1867915"/>
                  <a:pt x="850384" y="1861827"/>
                </a:cubicBezTo>
                <a:cubicBezTo>
                  <a:pt x="856471" y="1861827"/>
                  <a:pt x="850384" y="1836904"/>
                  <a:pt x="856471" y="1830818"/>
                </a:cubicBezTo>
                <a:cubicBezTo>
                  <a:pt x="868646" y="1830818"/>
                  <a:pt x="874734" y="1830818"/>
                  <a:pt x="874734" y="1812540"/>
                </a:cubicBezTo>
                <a:cubicBezTo>
                  <a:pt x="874734" y="1793704"/>
                  <a:pt x="874734" y="1787617"/>
                  <a:pt x="856471" y="1793704"/>
                </a:cubicBezTo>
                <a:cubicBezTo>
                  <a:pt x="843732" y="1799807"/>
                  <a:pt x="843732" y="1774884"/>
                  <a:pt x="850384" y="1774884"/>
                </a:cubicBezTo>
                <a:cubicBezTo>
                  <a:pt x="856471" y="1768798"/>
                  <a:pt x="868646" y="1762694"/>
                  <a:pt x="868646" y="1749963"/>
                </a:cubicBezTo>
                <a:cubicBezTo>
                  <a:pt x="868646" y="1743875"/>
                  <a:pt x="874734" y="1737772"/>
                  <a:pt x="887473" y="1725039"/>
                </a:cubicBezTo>
                <a:cubicBezTo>
                  <a:pt x="893560" y="1712865"/>
                  <a:pt x="899648" y="1694029"/>
                  <a:pt x="887473" y="1687941"/>
                </a:cubicBezTo>
                <a:cubicBezTo>
                  <a:pt x="874734" y="1675751"/>
                  <a:pt x="874734" y="1650828"/>
                  <a:pt x="868646" y="1638654"/>
                </a:cubicBezTo>
                <a:cubicBezTo>
                  <a:pt x="868646" y="1625922"/>
                  <a:pt x="862559" y="1613731"/>
                  <a:pt x="837644" y="1613731"/>
                </a:cubicBezTo>
                <a:cubicBezTo>
                  <a:pt x="818818" y="1613731"/>
                  <a:pt x="825470" y="1607645"/>
                  <a:pt x="818818" y="1582721"/>
                </a:cubicBezTo>
                <a:cubicBezTo>
                  <a:pt x="818818" y="1563886"/>
                  <a:pt x="806643" y="1563886"/>
                  <a:pt x="793903" y="1563886"/>
                </a:cubicBezTo>
                <a:cubicBezTo>
                  <a:pt x="781728" y="1569989"/>
                  <a:pt x="781728" y="1545608"/>
                  <a:pt x="781728" y="1532875"/>
                </a:cubicBezTo>
                <a:cubicBezTo>
                  <a:pt x="775641" y="1514598"/>
                  <a:pt x="769542" y="1514598"/>
                  <a:pt x="750727" y="1507953"/>
                </a:cubicBezTo>
                <a:cubicBezTo>
                  <a:pt x="725812" y="1507953"/>
                  <a:pt x="725812" y="1495778"/>
                  <a:pt x="719725" y="1483588"/>
                </a:cubicBezTo>
                <a:cubicBezTo>
                  <a:pt x="719725" y="1470855"/>
                  <a:pt x="719725" y="1458665"/>
                  <a:pt x="713626" y="1439845"/>
                </a:cubicBezTo>
                <a:cubicBezTo>
                  <a:pt x="701452" y="1427655"/>
                  <a:pt x="669896" y="1402732"/>
                  <a:pt x="657710" y="1390000"/>
                </a:cubicBezTo>
                <a:cubicBezTo>
                  <a:pt x="644982" y="1377809"/>
                  <a:pt x="638895" y="1346799"/>
                  <a:pt x="638895" y="1334626"/>
                </a:cubicBezTo>
                <a:cubicBezTo>
                  <a:pt x="632796" y="1321876"/>
                  <a:pt x="613980" y="1315790"/>
                  <a:pt x="589620" y="1321876"/>
                </a:cubicBezTo>
                <a:cubicBezTo>
                  <a:pt x="564705" y="1321876"/>
                  <a:pt x="558618" y="1315790"/>
                  <a:pt x="552519" y="1303057"/>
                </a:cubicBezTo>
                <a:cubicBezTo>
                  <a:pt x="539791" y="1296970"/>
                  <a:pt x="539791" y="1284779"/>
                  <a:pt x="520964" y="1272047"/>
                </a:cubicBezTo>
                <a:cubicBezTo>
                  <a:pt x="502691" y="1259856"/>
                  <a:pt x="483875" y="1241579"/>
                  <a:pt x="465048" y="1228847"/>
                </a:cubicBezTo>
                <a:cubicBezTo>
                  <a:pt x="452873" y="1216656"/>
                  <a:pt x="440687" y="1191750"/>
                  <a:pt x="434599" y="1179001"/>
                </a:cubicBezTo>
                <a:cubicBezTo>
                  <a:pt x="421860" y="1166827"/>
                  <a:pt x="415773" y="1172914"/>
                  <a:pt x="403598" y="1179001"/>
                </a:cubicBezTo>
                <a:cubicBezTo>
                  <a:pt x="390858" y="1185104"/>
                  <a:pt x="378683" y="1179001"/>
                  <a:pt x="378683" y="1166827"/>
                </a:cubicBezTo>
                <a:cubicBezTo>
                  <a:pt x="378683" y="1154078"/>
                  <a:pt x="384771" y="1135818"/>
                  <a:pt x="396946" y="1123068"/>
                </a:cubicBezTo>
                <a:cubicBezTo>
                  <a:pt x="403598" y="1116981"/>
                  <a:pt x="396946" y="1110894"/>
                  <a:pt x="390858" y="1116981"/>
                </a:cubicBezTo>
                <a:cubicBezTo>
                  <a:pt x="384771" y="1116981"/>
                  <a:pt x="390858" y="1098704"/>
                  <a:pt x="384771" y="1085971"/>
                </a:cubicBezTo>
                <a:cubicBezTo>
                  <a:pt x="384771" y="1079884"/>
                  <a:pt x="372043" y="1073781"/>
                  <a:pt x="353769" y="1073781"/>
                </a:cubicBezTo>
                <a:cubicBezTo>
                  <a:pt x="334942" y="1073781"/>
                  <a:pt x="341030" y="1067694"/>
                  <a:pt x="334942" y="1061049"/>
                </a:cubicBezTo>
                <a:cubicBezTo>
                  <a:pt x="334942" y="1048873"/>
                  <a:pt x="341030" y="1042771"/>
                  <a:pt x="347128" y="1030038"/>
                </a:cubicBezTo>
                <a:cubicBezTo>
                  <a:pt x="359857" y="1011761"/>
                  <a:pt x="372043" y="974663"/>
                  <a:pt x="365944" y="968018"/>
                </a:cubicBezTo>
                <a:cubicBezTo>
                  <a:pt x="353769" y="961915"/>
                  <a:pt x="353769" y="949741"/>
                  <a:pt x="347128" y="937008"/>
                </a:cubicBezTo>
                <a:cubicBezTo>
                  <a:pt x="347128" y="924818"/>
                  <a:pt x="347128" y="905983"/>
                  <a:pt x="341030" y="905983"/>
                </a:cubicBezTo>
                <a:cubicBezTo>
                  <a:pt x="334942" y="899895"/>
                  <a:pt x="328855" y="881076"/>
                  <a:pt x="322767" y="881076"/>
                </a:cubicBezTo>
                <a:cubicBezTo>
                  <a:pt x="316669" y="881076"/>
                  <a:pt x="322767" y="899895"/>
                  <a:pt x="316669" y="899895"/>
                </a:cubicBezTo>
                <a:cubicBezTo>
                  <a:pt x="303941" y="899895"/>
                  <a:pt x="303941" y="862798"/>
                  <a:pt x="291755" y="856695"/>
                </a:cubicBezTo>
                <a:cubicBezTo>
                  <a:pt x="279026" y="850049"/>
                  <a:pt x="291755" y="831787"/>
                  <a:pt x="303941" y="819040"/>
                </a:cubicBezTo>
                <a:cubicBezTo>
                  <a:pt x="316669" y="812952"/>
                  <a:pt x="310028" y="800761"/>
                  <a:pt x="297853" y="794675"/>
                </a:cubicBezTo>
                <a:cubicBezTo>
                  <a:pt x="285667" y="794675"/>
                  <a:pt x="297853" y="775855"/>
                  <a:pt x="303941" y="769752"/>
                </a:cubicBezTo>
                <a:cubicBezTo>
                  <a:pt x="310028" y="757020"/>
                  <a:pt x="310028" y="738742"/>
                  <a:pt x="297853" y="726009"/>
                </a:cubicBezTo>
                <a:cubicBezTo>
                  <a:pt x="285667" y="719922"/>
                  <a:pt x="260753" y="694999"/>
                  <a:pt x="260753" y="682809"/>
                </a:cubicBezTo>
                <a:cubicBezTo>
                  <a:pt x="254665" y="670635"/>
                  <a:pt x="254665" y="663989"/>
                  <a:pt x="229751" y="670635"/>
                </a:cubicBezTo>
                <a:cubicBezTo>
                  <a:pt x="210924" y="670635"/>
                  <a:pt x="210924" y="657886"/>
                  <a:pt x="217023" y="657886"/>
                </a:cubicBezTo>
                <a:cubicBezTo>
                  <a:pt x="223110" y="651799"/>
                  <a:pt x="223110" y="645712"/>
                  <a:pt x="223110" y="626876"/>
                </a:cubicBezTo>
                <a:cubicBezTo>
                  <a:pt x="223110" y="608057"/>
                  <a:pt x="223110" y="564856"/>
                  <a:pt x="217023" y="558768"/>
                </a:cubicBezTo>
                <a:cubicBezTo>
                  <a:pt x="204837" y="546020"/>
                  <a:pt x="192109" y="527759"/>
                  <a:pt x="192109" y="508923"/>
                </a:cubicBezTo>
                <a:cubicBezTo>
                  <a:pt x="192109" y="490646"/>
                  <a:pt x="161107" y="465723"/>
                  <a:pt x="142833" y="452990"/>
                </a:cubicBezTo>
                <a:cubicBezTo>
                  <a:pt x="124007" y="440800"/>
                  <a:pt x="117919" y="428067"/>
                  <a:pt x="124007" y="415893"/>
                </a:cubicBezTo>
                <a:cubicBezTo>
                  <a:pt x="136746" y="403702"/>
                  <a:pt x="142833" y="397058"/>
                  <a:pt x="130648" y="397058"/>
                </a:cubicBezTo>
                <a:cubicBezTo>
                  <a:pt x="124007" y="397058"/>
                  <a:pt x="130648" y="378780"/>
                  <a:pt x="124007" y="372693"/>
                </a:cubicBezTo>
                <a:cubicBezTo>
                  <a:pt x="117919" y="359961"/>
                  <a:pt x="80830" y="335038"/>
                  <a:pt x="74178" y="322847"/>
                </a:cubicBezTo>
                <a:cubicBezTo>
                  <a:pt x="62003" y="316760"/>
                  <a:pt x="80830" y="310115"/>
                  <a:pt x="93005" y="316760"/>
                </a:cubicBezTo>
                <a:cubicBezTo>
                  <a:pt x="105733" y="322847"/>
                  <a:pt x="130648" y="347770"/>
                  <a:pt x="142833" y="347770"/>
                </a:cubicBezTo>
                <a:cubicBezTo>
                  <a:pt x="148921" y="341682"/>
                  <a:pt x="155008" y="328935"/>
                  <a:pt x="148921" y="316760"/>
                </a:cubicBezTo>
                <a:cubicBezTo>
                  <a:pt x="142833" y="304029"/>
                  <a:pt x="130648" y="297936"/>
                  <a:pt x="117919" y="297936"/>
                </a:cubicBezTo>
                <a:cubicBezTo>
                  <a:pt x="105733" y="297936"/>
                  <a:pt x="105733" y="285752"/>
                  <a:pt x="105733" y="273004"/>
                </a:cubicBezTo>
                <a:cubicBezTo>
                  <a:pt x="105733" y="260833"/>
                  <a:pt x="105733" y="254754"/>
                  <a:pt x="93005" y="260833"/>
                </a:cubicBezTo>
                <a:cubicBezTo>
                  <a:pt x="80830" y="260833"/>
                  <a:pt x="80830" y="260833"/>
                  <a:pt x="80830" y="248097"/>
                </a:cubicBezTo>
                <a:cubicBezTo>
                  <a:pt x="80830" y="229820"/>
                  <a:pt x="80830" y="217629"/>
                  <a:pt x="74178" y="210985"/>
                </a:cubicBezTo>
                <a:cubicBezTo>
                  <a:pt x="68091" y="210985"/>
                  <a:pt x="55916" y="192707"/>
                  <a:pt x="55916" y="186069"/>
                </a:cubicBezTo>
                <a:cubicBezTo>
                  <a:pt x="49817" y="179985"/>
                  <a:pt x="55916" y="155051"/>
                  <a:pt x="55916" y="142888"/>
                </a:cubicBezTo>
                <a:cubicBezTo>
                  <a:pt x="55916" y="124053"/>
                  <a:pt x="43176" y="124053"/>
                  <a:pt x="37089" y="124053"/>
                </a:cubicBezTo>
                <a:cubicBezTo>
                  <a:pt x="24903" y="124053"/>
                  <a:pt x="24903" y="136774"/>
                  <a:pt x="18816" y="130137"/>
                </a:cubicBezTo>
                <a:cubicBezTo>
                  <a:pt x="12175" y="130137"/>
                  <a:pt x="12175" y="117954"/>
                  <a:pt x="18816" y="111862"/>
                </a:cubicBezTo>
                <a:cubicBezTo>
                  <a:pt x="18816" y="105764"/>
                  <a:pt x="24903" y="93034"/>
                  <a:pt x="24903" y="86955"/>
                </a:cubicBezTo>
                <a:cubicBezTo>
                  <a:pt x="24903" y="80841"/>
                  <a:pt x="12175" y="68666"/>
                  <a:pt x="6087" y="62021"/>
                </a:cubicBezTo>
                <a:cubicBezTo>
                  <a:pt x="0" y="62021"/>
                  <a:pt x="0" y="24908"/>
                  <a:pt x="0" y="18830"/>
                </a:cubicBezTo>
                <a:cubicBezTo>
                  <a:pt x="6087" y="18830"/>
                  <a:pt x="18816" y="12187"/>
                  <a:pt x="18816" y="6089"/>
                </a:cubicBezTo>
                <a:cubicBezTo>
                  <a:pt x="24903" y="6089"/>
                  <a:pt x="24903" y="6089"/>
                  <a:pt x="24903" y="0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Calibri"/>
                <a:ea typeface="Calibri"/>
                <a:cs typeface="Calibri"/>
                <a:sym typeface="Arial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70227910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8059112" y="645833"/>
            <a:ext cx="12317634" cy="11170599"/>
          </a:xfrm>
          <a:custGeom>
            <a:avLst/>
            <a:gdLst>
              <a:gd name="connsiteX0" fmla="*/ 4956784 w 9352610"/>
              <a:gd name="connsiteY0" fmla="*/ 7394865 h 8481683"/>
              <a:gd name="connsiteX1" fmla="*/ 4956154 w 9352610"/>
              <a:gd name="connsiteY1" fmla="*/ 7395286 h 8481683"/>
              <a:gd name="connsiteX2" fmla="*/ 4956154 w 9352610"/>
              <a:gd name="connsiteY2" fmla="*/ 7396291 h 8481683"/>
              <a:gd name="connsiteX3" fmla="*/ 4956655 w 9352610"/>
              <a:gd name="connsiteY3" fmla="*/ 7397801 h 8481683"/>
              <a:gd name="connsiteX4" fmla="*/ 4958166 w 9352610"/>
              <a:gd name="connsiteY4" fmla="*/ 7398300 h 8481683"/>
              <a:gd name="connsiteX5" fmla="*/ 4965200 w 9352610"/>
              <a:gd name="connsiteY5" fmla="*/ 7403829 h 8481683"/>
              <a:gd name="connsiteX6" fmla="*/ 4966702 w 9352610"/>
              <a:gd name="connsiteY6" fmla="*/ 7405832 h 8481683"/>
              <a:gd name="connsiteX7" fmla="*/ 4967212 w 9352610"/>
              <a:gd name="connsiteY7" fmla="*/ 7406338 h 8481683"/>
              <a:gd name="connsiteX8" fmla="*/ 4968212 w 9352610"/>
              <a:gd name="connsiteY8" fmla="*/ 7407343 h 8481683"/>
              <a:gd name="connsiteX9" fmla="*/ 4969213 w 9352610"/>
              <a:gd name="connsiteY9" fmla="*/ 7409851 h 8481683"/>
              <a:gd name="connsiteX10" fmla="*/ 4969213 w 9352610"/>
              <a:gd name="connsiteY10" fmla="*/ 7410856 h 8481683"/>
              <a:gd name="connsiteX11" fmla="*/ 4969213 w 9352610"/>
              <a:gd name="connsiteY11" fmla="*/ 7412866 h 8481683"/>
              <a:gd name="connsiteX12" fmla="*/ 4969213 w 9352610"/>
              <a:gd name="connsiteY12" fmla="*/ 7415381 h 8481683"/>
              <a:gd name="connsiteX13" fmla="*/ 4968212 w 9352610"/>
              <a:gd name="connsiteY13" fmla="*/ 7417890 h 8481683"/>
              <a:gd name="connsiteX14" fmla="*/ 4967216 w 9352610"/>
              <a:gd name="connsiteY14" fmla="*/ 7418886 h 8481683"/>
              <a:gd name="connsiteX15" fmla="*/ 4967331 w 9352610"/>
              <a:gd name="connsiteY15" fmla="*/ 7418886 h 8481683"/>
              <a:gd name="connsiteX16" fmla="*/ 4968847 w 9352610"/>
              <a:gd name="connsiteY16" fmla="*/ 7417382 h 8481683"/>
              <a:gd name="connsiteX17" fmla="*/ 4969845 w 9352610"/>
              <a:gd name="connsiteY17" fmla="*/ 7414880 h 8481683"/>
              <a:gd name="connsiteX18" fmla="*/ 4969845 w 9352610"/>
              <a:gd name="connsiteY18" fmla="*/ 7412364 h 8481683"/>
              <a:gd name="connsiteX19" fmla="*/ 4969845 w 9352610"/>
              <a:gd name="connsiteY19" fmla="*/ 7410355 h 8481683"/>
              <a:gd name="connsiteX20" fmla="*/ 4969845 w 9352610"/>
              <a:gd name="connsiteY20" fmla="*/ 7409343 h 8481683"/>
              <a:gd name="connsiteX21" fmla="*/ 4968847 w 9352610"/>
              <a:gd name="connsiteY21" fmla="*/ 7406841 h 8481683"/>
              <a:gd name="connsiteX22" fmla="*/ 4967836 w 9352610"/>
              <a:gd name="connsiteY22" fmla="*/ 7405829 h 8481683"/>
              <a:gd name="connsiteX23" fmla="*/ 4967331 w 9352610"/>
              <a:gd name="connsiteY23" fmla="*/ 7405337 h 8481683"/>
              <a:gd name="connsiteX24" fmla="*/ 4965828 w 9352610"/>
              <a:gd name="connsiteY24" fmla="*/ 7403327 h 8481683"/>
              <a:gd name="connsiteX25" fmla="*/ 4958792 w 9352610"/>
              <a:gd name="connsiteY25" fmla="*/ 7397803 h 8481683"/>
              <a:gd name="connsiteX26" fmla="*/ 4957290 w 9352610"/>
              <a:gd name="connsiteY26" fmla="*/ 7397297 h 8481683"/>
              <a:gd name="connsiteX27" fmla="*/ 4956784 w 9352610"/>
              <a:gd name="connsiteY27" fmla="*/ 7395793 h 8481683"/>
              <a:gd name="connsiteX28" fmla="*/ 4970939 w 9352610"/>
              <a:gd name="connsiteY28" fmla="*/ 7389677 h 8481683"/>
              <a:gd name="connsiteX29" fmla="*/ 4970724 w 9352610"/>
              <a:gd name="connsiteY29" fmla="*/ 7389763 h 8481683"/>
              <a:gd name="connsiteX30" fmla="*/ 4969702 w 9352610"/>
              <a:gd name="connsiteY30" fmla="*/ 7390785 h 8481683"/>
              <a:gd name="connsiteX31" fmla="*/ 4969845 w 9352610"/>
              <a:gd name="connsiteY31" fmla="*/ 7390762 h 8481683"/>
              <a:gd name="connsiteX32" fmla="*/ 4984739 w 9352610"/>
              <a:gd name="connsiteY32" fmla="*/ 7381577 h 8481683"/>
              <a:gd name="connsiteX33" fmla="*/ 4984293 w 9352610"/>
              <a:gd name="connsiteY33" fmla="*/ 7381725 h 8481683"/>
              <a:gd name="connsiteX34" fmla="*/ 4983793 w 9352610"/>
              <a:gd name="connsiteY34" fmla="*/ 7382730 h 8481683"/>
              <a:gd name="connsiteX35" fmla="*/ 4982782 w 9352610"/>
              <a:gd name="connsiteY35" fmla="*/ 7385744 h 8481683"/>
              <a:gd name="connsiteX36" fmla="*/ 4981789 w 9352610"/>
              <a:gd name="connsiteY36" fmla="*/ 7386743 h 8481683"/>
              <a:gd name="connsiteX37" fmla="*/ 4981908 w 9352610"/>
              <a:gd name="connsiteY37" fmla="*/ 7386743 h 8481683"/>
              <a:gd name="connsiteX38" fmla="*/ 4983411 w 9352610"/>
              <a:gd name="connsiteY38" fmla="*/ 7385239 h 8481683"/>
              <a:gd name="connsiteX39" fmla="*/ 4984422 w 9352610"/>
              <a:gd name="connsiteY39" fmla="*/ 7382231 h 8481683"/>
              <a:gd name="connsiteX40" fmla="*/ 4947497 w 9352610"/>
              <a:gd name="connsiteY40" fmla="*/ 7376846 h 8481683"/>
              <a:gd name="connsiteX41" fmla="*/ 4944229 w 9352610"/>
              <a:gd name="connsiteY41" fmla="*/ 7378717 h 8481683"/>
              <a:gd name="connsiteX42" fmla="*/ 4943916 w 9352610"/>
              <a:gd name="connsiteY42" fmla="*/ 7379028 h 8481683"/>
              <a:gd name="connsiteX43" fmla="*/ 4947108 w 9352610"/>
              <a:gd name="connsiteY43" fmla="*/ 7377207 h 8481683"/>
              <a:gd name="connsiteX44" fmla="*/ 4970856 w 9352610"/>
              <a:gd name="connsiteY44" fmla="*/ 7359630 h 8481683"/>
              <a:gd name="connsiteX45" fmla="*/ 4970350 w 9352610"/>
              <a:gd name="connsiteY45" fmla="*/ 7360123 h 8481683"/>
              <a:gd name="connsiteX46" fmla="*/ 4970344 w 9352610"/>
              <a:gd name="connsiteY46" fmla="*/ 7360132 h 8481683"/>
              <a:gd name="connsiteX47" fmla="*/ 4970724 w 9352610"/>
              <a:gd name="connsiteY47" fmla="*/ 7360132 h 8481683"/>
              <a:gd name="connsiteX48" fmla="*/ 4972235 w 9352610"/>
              <a:gd name="connsiteY48" fmla="*/ 7360132 h 8481683"/>
              <a:gd name="connsiteX49" fmla="*/ 4973236 w 9352610"/>
              <a:gd name="connsiteY49" fmla="*/ 7360631 h 8481683"/>
              <a:gd name="connsiteX50" fmla="*/ 4975247 w 9352610"/>
              <a:gd name="connsiteY50" fmla="*/ 7360132 h 8481683"/>
              <a:gd name="connsiteX51" fmla="*/ 4975444 w 9352610"/>
              <a:gd name="connsiteY51" fmla="*/ 7359737 h 8481683"/>
              <a:gd name="connsiteX52" fmla="*/ 4973861 w 9352610"/>
              <a:gd name="connsiteY52" fmla="*/ 7360123 h 8481683"/>
              <a:gd name="connsiteX53" fmla="*/ 4972864 w 9352610"/>
              <a:gd name="connsiteY53" fmla="*/ 7359630 h 8481683"/>
              <a:gd name="connsiteX54" fmla="*/ 4971361 w 9352610"/>
              <a:gd name="connsiteY54" fmla="*/ 7359630 h 8481683"/>
              <a:gd name="connsiteX55" fmla="*/ 4962317 w 9352610"/>
              <a:gd name="connsiteY55" fmla="*/ 7356609 h 8481683"/>
              <a:gd name="connsiteX56" fmla="*/ 4961804 w 9352610"/>
              <a:gd name="connsiteY56" fmla="*/ 7357118 h 8481683"/>
              <a:gd name="connsiteX57" fmla="*/ 4962689 w 9352610"/>
              <a:gd name="connsiteY57" fmla="*/ 7357118 h 8481683"/>
              <a:gd name="connsiteX58" fmla="*/ 4963690 w 9352610"/>
              <a:gd name="connsiteY58" fmla="*/ 7357617 h 8481683"/>
              <a:gd name="connsiteX59" fmla="*/ 4964690 w 9352610"/>
              <a:gd name="connsiteY59" fmla="*/ 7359128 h 8481683"/>
              <a:gd name="connsiteX60" fmla="*/ 4965701 w 9352610"/>
              <a:gd name="connsiteY60" fmla="*/ 7361137 h 8481683"/>
              <a:gd name="connsiteX61" fmla="*/ 4966201 w 9352610"/>
              <a:gd name="connsiteY61" fmla="*/ 7362641 h 8481683"/>
              <a:gd name="connsiteX62" fmla="*/ 4966702 w 9352610"/>
              <a:gd name="connsiteY62" fmla="*/ 7363147 h 8481683"/>
              <a:gd name="connsiteX63" fmla="*/ 4968212 w 9352610"/>
              <a:gd name="connsiteY63" fmla="*/ 7363147 h 8481683"/>
              <a:gd name="connsiteX64" fmla="*/ 4968466 w 9352610"/>
              <a:gd name="connsiteY64" fmla="*/ 7362638 h 8481683"/>
              <a:gd name="connsiteX65" fmla="*/ 4967331 w 9352610"/>
              <a:gd name="connsiteY65" fmla="*/ 7362638 h 8481683"/>
              <a:gd name="connsiteX66" fmla="*/ 4966839 w 9352610"/>
              <a:gd name="connsiteY66" fmla="*/ 7362133 h 8481683"/>
              <a:gd name="connsiteX67" fmla="*/ 4966334 w 9352610"/>
              <a:gd name="connsiteY67" fmla="*/ 7360629 h 8481683"/>
              <a:gd name="connsiteX68" fmla="*/ 4965323 w 9352610"/>
              <a:gd name="connsiteY68" fmla="*/ 7358619 h 8481683"/>
              <a:gd name="connsiteX69" fmla="*/ 4964326 w 9352610"/>
              <a:gd name="connsiteY69" fmla="*/ 7357115 h 8481683"/>
              <a:gd name="connsiteX70" fmla="*/ 4963314 w 9352610"/>
              <a:gd name="connsiteY70" fmla="*/ 7356609 h 8481683"/>
              <a:gd name="connsiteX71" fmla="*/ 4990405 w 9352610"/>
              <a:gd name="connsiteY71" fmla="*/ 7281603 h 8481683"/>
              <a:gd name="connsiteX72" fmla="*/ 4988438 w 9352610"/>
              <a:gd name="connsiteY72" fmla="*/ 7282779 h 8481683"/>
              <a:gd name="connsiteX73" fmla="*/ 4988348 w 9352610"/>
              <a:gd name="connsiteY73" fmla="*/ 7282958 h 8481683"/>
              <a:gd name="connsiteX74" fmla="*/ 4990317 w 9352610"/>
              <a:gd name="connsiteY74" fmla="*/ 7281774 h 8481683"/>
              <a:gd name="connsiteX75" fmla="*/ 4994968 w 9352610"/>
              <a:gd name="connsiteY75" fmla="*/ 7267207 h 8481683"/>
              <a:gd name="connsiteX76" fmla="*/ 4993957 w 9352610"/>
              <a:gd name="connsiteY76" fmla="*/ 7267712 h 8481683"/>
              <a:gd name="connsiteX77" fmla="*/ 4993593 w 9352610"/>
              <a:gd name="connsiteY77" fmla="*/ 7268087 h 8481683"/>
              <a:gd name="connsiteX78" fmla="*/ 4994340 w 9352610"/>
              <a:gd name="connsiteY78" fmla="*/ 7267714 h 8481683"/>
              <a:gd name="connsiteX79" fmla="*/ 4994840 w 9352610"/>
              <a:gd name="connsiteY79" fmla="*/ 7268213 h 8481683"/>
              <a:gd name="connsiteX80" fmla="*/ 4995350 w 9352610"/>
              <a:gd name="connsiteY80" fmla="*/ 7268719 h 8481683"/>
              <a:gd name="connsiteX81" fmla="*/ 4995350 w 9352610"/>
              <a:gd name="connsiteY81" fmla="*/ 7270223 h 8481683"/>
              <a:gd name="connsiteX82" fmla="*/ 4995350 w 9352610"/>
              <a:gd name="connsiteY82" fmla="*/ 7271228 h 8481683"/>
              <a:gd name="connsiteX83" fmla="*/ 4996351 w 9352610"/>
              <a:gd name="connsiteY83" fmla="*/ 7272232 h 8481683"/>
              <a:gd name="connsiteX84" fmla="*/ 4996852 w 9352610"/>
              <a:gd name="connsiteY84" fmla="*/ 7272232 h 8481683"/>
              <a:gd name="connsiteX85" fmla="*/ 4997862 w 9352610"/>
              <a:gd name="connsiteY85" fmla="*/ 7271733 h 8481683"/>
              <a:gd name="connsiteX86" fmla="*/ 4998111 w 9352610"/>
              <a:gd name="connsiteY86" fmla="*/ 7271413 h 8481683"/>
              <a:gd name="connsiteX87" fmla="*/ 4997482 w 9352610"/>
              <a:gd name="connsiteY87" fmla="*/ 7271732 h 8481683"/>
              <a:gd name="connsiteX88" fmla="*/ 4996976 w 9352610"/>
              <a:gd name="connsiteY88" fmla="*/ 7271732 h 8481683"/>
              <a:gd name="connsiteX89" fmla="*/ 4995979 w 9352610"/>
              <a:gd name="connsiteY89" fmla="*/ 7270720 h 8481683"/>
              <a:gd name="connsiteX90" fmla="*/ 4995979 w 9352610"/>
              <a:gd name="connsiteY90" fmla="*/ 7269722 h 8481683"/>
              <a:gd name="connsiteX91" fmla="*/ 4995979 w 9352610"/>
              <a:gd name="connsiteY91" fmla="*/ 7268218 h 8481683"/>
              <a:gd name="connsiteX92" fmla="*/ 4995474 w 9352610"/>
              <a:gd name="connsiteY92" fmla="*/ 7267712 h 8481683"/>
              <a:gd name="connsiteX93" fmla="*/ 5008248 w 9352610"/>
              <a:gd name="connsiteY93" fmla="*/ 7263750 h 8481683"/>
              <a:gd name="connsiteX94" fmla="*/ 5006020 w 9352610"/>
              <a:gd name="connsiteY94" fmla="*/ 7264199 h 8481683"/>
              <a:gd name="connsiteX95" fmla="*/ 5005023 w 9352610"/>
              <a:gd name="connsiteY95" fmla="*/ 7264704 h 8481683"/>
              <a:gd name="connsiteX96" fmla="*/ 5002509 w 9352610"/>
              <a:gd name="connsiteY96" fmla="*/ 7266208 h 8481683"/>
              <a:gd name="connsiteX97" fmla="*/ 5002185 w 9352610"/>
              <a:gd name="connsiteY97" fmla="*/ 7266524 h 8481683"/>
              <a:gd name="connsiteX98" fmla="*/ 5004387 w 9352610"/>
              <a:gd name="connsiteY98" fmla="*/ 7265206 h 8481683"/>
              <a:gd name="connsiteX99" fmla="*/ 5005397 w 9352610"/>
              <a:gd name="connsiteY99" fmla="*/ 7264700 h 8481683"/>
              <a:gd name="connsiteX100" fmla="*/ 5007909 w 9352610"/>
              <a:gd name="connsiteY100" fmla="*/ 7264201 h 8481683"/>
              <a:gd name="connsiteX101" fmla="*/ 5022415 w 9352610"/>
              <a:gd name="connsiteY101" fmla="*/ 7243166 h 8481683"/>
              <a:gd name="connsiteX102" fmla="*/ 5021089 w 9352610"/>
              <a:gd name="connsiteY102" fmla="*/ 7243608 h 8481683"/>
              <a:gd name="connsiteX103" fmla="*/ 5020799 w 9352610"/>
              <a:gd name="connsiteY103" fmla="*/ 7243996 h 8481683"/>
              <a:gd name="connsiteX104" fmla="*/ 5021978 w 9352610"/>
              <a:gd name="connsiteY104" fmla="*/ 7243607 h 8481683"/>
              <a:gd name="connsiteX105" fmla="*/ 5023097 w 9352610"/>
              <a:gd name="connsiteY105" fmla="*/ 7242597 h 8481683"/>
              <a:gd name="connsiteX106" fmla="*/ 5022606 w 9352610"/>
              <a:gd name="connsiteY106" fmla="*/ 7243101 h 8481683"/>
              <a:gd name="connsiteX107" fmla="*/ 5023489 w 9352610"/>
              <a:gd name="connsiteY107" fmla="*/ 7243101 h 8481683"/>
              <a:gd name="connsiteX108" fmla="*/ 5025491 w 9352610"/>
              <a:gd name="connsiteY108" fmla="*/ 7243101 h 8481683"/>
              <a:gd name="connsiteX109" fmla="*/ 5026501 w 9352610"/>
              <a:gd name="connsiteY109" fmla="*/ 7243101 h 8481683"/>
              <a:gd name="connsiteX110" fmla="*/ 5027502 w 9352610"/>
              <a:gd name="connsiteY110" fmla="*/ 7243607 h 8481683"/>
              <a:gd name="connsiteX111" fmla="*/ 5029513 w 9352610"/>
              <a:gd name="connsiteY111" fmla="*/ 7244611 h 8481683"/>
              <a:gd name="connsiteX112" fmla="*/ 5030524 w 9352610"/>
              <a:gd name="connsiteY112" fmla="*/ 7245616 h 8481683"/>
              <a:gd name="connsiteX113" fmla="*/ 5032025 w 9352610"/>
              <a:gd name="connsiteY113" fmla="*/ 7245616 h 8481683"/>
              <a:gd name="connsiteX114" fmla="*/ 5033536 w 9352610"/>
              <a:gd name="connsiteY114" fmla="*/ 7245616 h 8481683"/>
              <a:gd name="connsiteX115" fmla="*/ 5034537 w 9352610"/>
              <a:gd name="connsiteY115" fmla="*/ 7245616 h 8481683"/>
              <a:gd name="connsiteX116" fmla="*/ 5037558 w 9352610"/>
              <a:gd name="connsiteY116" fmla="*/ 7243607 h 8481683"/>
              <a:gd name="connsiteX117" fmla="*/ 5037572 w 9352610"/>
              <a:gd name="connsiteY117" fmla="*/ 7243507 h 8481683"/>
              <a:gd name="connsiteX118" fmla="*/ 5035160 w 9352610"/>
              <a:gd name="connsiteY118" fmla="*/ 7245112 h 8481683"/>
              <a:gd name="connsiteX119" fmla="*/ 5034163 w 9352610"/>
              <a:gd name="connsiteY119" fmla="*/ 7245112 h 8481683"/>
              <a:gd name="connsiteX120" fmla="*/ 5032647 w 9352610"/>
              <a:gd name="connsiteY120" fmla="*/ 7245112 h 8481683"/>
              <a:gd name="connsiteX121" fmla="*/ 5031144 w 9352610"/>
              <a:gd name="connsiteY121" fmla="*/ 7245112 h 8481683"/>
              <a:gd name="connsiteX122" fmla="*/ 5030133 w 9352610"/>
              <a:gd name="connsiteY122" fmla="*/ 7244101 h 8481683"/>
              <a:gd name="connsiteX123" fmla="*/ 5028125 w 9352610"/>
              <a:gd name="connsiteY123" fmla="*/ 7243102 h 8481683"/>
              <a:gd name="connsiteX124" fmla="*/ 5027127 w 9352610"/>
              <a:gd name="connsiteY124" fmla="*/ 7242597 h 8481683"/>
              <a:gd name="connsiteX125" fmla="*/ 5026116 w 9352610"/>
              <a:gd name="connsiteY125" fmla="*/ 7242597 h 8481683"/>
              <a:gd name="connsiteX126" fmla="*/ 5024108 w 9352610"/>
              <a:gd name="connsiteY126" fmla="*/ 7242597 h 8481683"/>
              <a:gd name="connsiteX127" fmla="*/ 5036968 w 9352610"/>
              <a:gd name="connsiteY127" fmla="*/ 7225367 h 8481683"/>
              <a:gd name="connsiteX128" fmla="*/ 5036663 w 9352610"/>
              <a:gd name="connsiteY128" fmla="*/ 7225520 h 8481683"/>
              <a:gd name="connsiteX129" fmla="*/ 5036424 w 9352610"/>
              <a:gd name="connsiteY129" fmla="*/ 7225839 h 8481683"/>
              <a:gd name="connsiteX130" fmla="*/ 5037048 w 9352610"/>
              <a:gd name="connsiteY130" fmla="*/ 7225528 h 8481683"/>
              <a:gd name="connsiteX131" fmla="*/ 4971951 w 9352610"/>
              <a:gd name="connsiteY131" fmla="*/ 7211484 h 8481683"/>
              <a:gd name="connsiteX132" fmla="*/ 4971359 w 9352610"/>
              <a:gd name="connsiteY132" fmla="*/ 7211958 h 8481683"/>
              <a:gd name="connsiteX133" fmla="*/ 4971361 w 9352610"/>
              <a:gd name="connsiteY133" fmla="*/ 7211957 h 8481683"/>
              <a:gd name="connsiteX134" fmla="*/ 5024534 w 9352610"/>
              <a:gd name="connsiteY134" fmla="*/ 7211352 h 8481683"/>
              <a:gd name="connsiteX135" fmla="*/ 5023989 w 9352610"/>
              <a:gd name="connsiteY135" fmla="*/ 7211461 h 8481683"/>
              <a:gd name="connsiteX136" fmla="*/ 5023489 w 9352610"/>
              <a:gd name="connsiteY136" fmla="*/ 7213969 h 8481683"/>
              <a:gd name="connsiteX137" fmla="*/ 5022479 w 9352610"/>
              <a:gd name="connsiteY137" fmla="*/ 7215979 h 8481683"/>
              <a:gd name="connsiteX138" fmla="*/ 5021835 w 9352610"/>
              <a:gd name="connsiteY138" fmla="*/ 7216950 h 8481683"/>
              <a:gd name="connsiteX139" fmla="*/ 5022100 w 9352610"/>
              <a:gd name="connsiteY139" fmla="*/ 7216988 h 8481683"/>
              <a:gd name="connsiteX140" fmla="*/ 5023097 w 9352610"/>
              <a:gd name="connsiteY140" fmla="*/ 7215471 h 8481683"/>
              <a:gd name="connsiteX141" fmla="*/ 5024108 w 9352610"/>
              <a:gd name="connsiteY141" fmla="*/ 7213461 h 8481683"/>
              <a:gd name="connsiteX142" fmla="*/ 4990568 w 9352610"/>
              <a:gd name="connsiteY142" fmla="*/ 7210331 h 8481683"/>
              <a:gd name="connsiteX143" fmla="*/ 4990317 w 9352610"/>
              <a:gd name="connsiteY143" fmla="*/ 7210456 h 8481683"/>
              <a:gd name="connsiteX144" fmla="*/ 4989816 w 9352610"/>
              <a:gd name="connsiteY144" fmla="*/ 7210959 h 8481683"/>
              <a:gd name="connsiteX145" fmla="*/ 4989941 w 9352610"/>
              <a:gd name="connsiteY145" fmla="*/ 7210959 h 8481683"/>
              <a:gd name="connsiteX146" fmla="*/ 4948109 w 9352610"/>
              <a:gd name="connsiteY146" fmla="*/ 7204428 h 8481683"/>
              <a:gd name="connsiteX147" fmla="*/ 4946608 w 9352610"/>
              <a:gd name="connsiteY147" fmla="*/ 7207442 h 8481683"/>
              <a:gd name="connsiteX148" fmla="*/ 4946608 w 9352610"/>
              <a:gd name="connsiteY148" fmla="*/ 7211461 h 8481683"/>
              <a:gd name="connsiteX149" fmla="*/ 4945764 w 9352610"/>
              <a:gd name="connsiteY149" fmla="*/ 7213556 h 8481683"/>
              <a:gd name="connsiteX150" fmla="*/ 4946238 w 9352610"/>
              <a:gd name="connsiteY150" fmla="*/ 7213461 h 8481683"/>
              <a:gd name="connsiteX151" fmla="*/ 4947235 w 9352610"/>
              <a:gd name="connsiteY151" fmla="*/ 7210959 h 8481683"/>
              <a:gd name="connsiteX152" fmla="*/ 4947235 w 9352610"/>
              <a:gd name="connsiteY152" fmla="*/ 7206939 h 8481683"/>
              <a:gd name="connsiteX153" fmla="*/ 4948501 w 9352610"/>
              <a:gd name="connsiteY153" fmla="*/ 7204428 h 8481683"/>
              <a:gd name="connsiteX154" fmla="*/ 4694561 w 9352610"/>
              <a:gd name="connsiteY154" fmla="*/ 7014534 h 8481683"/>
              <a:gd name="connsiteX155" fmla="*/ 4694361 w 9352610"/>
              <a:gd name="connsiteY155" fmla="*/ 7014574 h 8481683"/>
              <a:gd name="connsiteX156" fmla="*/ 4688922 w 9352610"/>
              <a:gd name="connsiteY156" fmla="*/ 7020008 h 8481683"/>
              <a:gd name="connsiteX157" fmla="*/ 4688992 w 9352610"/>
              <a:gd name="connsiteY157" fmla="*/ 7020095 h 8481683"/>
              <a:gd name="connsiteX158" fmla="*/ 4639542 w 9352610"/>
              <a:gd name="connsiteY158" fmla="*/ 6982352 h 8481683"/>
              <a:gd name="connsiteX159" fmla="*/ 4639084 w 9352610"/>
              <a:gd name="connsiteY159" fmla="*/ 6982428 h 8481683"/>
              <a:gd name="connsiteX160" fmla="*/ 4637573 w 9352610"/>
              <a:gd name="connsiteY160" fmla="*/ 6985442 h 8481683"/>
              <a:gd name="connsiteX161" fmla="*/ 4637076 w 9352610"/>
              <a:gd name="connsiteY161" fmla="*/ 6985941 h 8481683"/>
              <a:gd name="connsiteX162" fmla="*/ 4637242 w 9352610"/>
              <a:gd name="connsiteY162" fmla="*/ 6985941 h 8481683"/>
              <a:gd name="connsiteX163" fmla="*/ 4638253 w 9352610"/>
              <a:gd name="connsiteY163" fmla="*/ 6984943 h 8481683"/>
              <a:gd name="connsiteX164" fmla="*/ 4607433 w 9352610"/>
              <a:gd name="connsiteY164" fmla="*/ 6981929 h 8481683"/>
              <a:gd name="connsiteX165" fmla="*/ 4605922 w 9352610"/>
              <a:gd name="connsiteY165" fmla="*/ 6984438 h 8481683"/>
              <a:gd name="connsiteX166" fmla="*/ 4607283 w 9352610"/>
              <a:gd name="connsiteY166" fmla="*/ 6988963 h 8481683"/>
              <a:gd name="connsiteX167" fmla="*/ 4608102 w 9352610"/>
              <a:gd name="connsiteY167" fmla="*/ 6988963 h 8481683"/>
              <a:gd name="connsiteX168" fmla="*/ 4606599 w 9352610"/>
              <a:gd name="connsiteY168" fmla="*/ 6983932 h 8481683"/>
              <a:gd name="connsiteX169" fmla="*/ 4607802 w 9352610"/>
              <a:gd name="connsiteY169" fmla="*/ 6981929 h 8481683"/>
              <a:gd name="connsiteX170" fmla="*/ 4627007 w 9352610"/>
              <a:gd name="connsiteY170" fmla="*/ 6979174 h 8481683"/>
              <a:gd name="connsiteX171" fmla="*/ 4626526 w 9352610"/>
              <a:gd name="connsiteY171" fmla="*/ 6979414 h 8481683"/>
              <a:gd name="connsiteX172" fmla="*/ 4625015 w 9352610"/>
              <a:gd name="connsiteY172" fmla="*/ 6981423 h 8481683"/>
              <a:gd name="connsiteX173" fmla="*/ 4622248 w 9352610"/>
              <a:gd name="connsiteY173" fmla="*/ 6985581 h 8481683"/>
              <a:gd name="connsiteX174" fmla="*/ 4622679 w 9352610"/>
              <a:gd name="connsiteY174" fmla="*/ 6985436 h 8481683"/>
              <a:gd name="connsiteX175" fmla="*/ 4625698 w 9352610"/>
              <a:gd name="connsiteY175" fmla="*/ 6980924 h 8481683"/>
              <a:gd name="connsiteX176" fmla="*/ 4590342 w 9352610"/>
              <a:gd name="connsiteY176" fmla="*/ 6978409 h 8481683"/>
              <a:gd name="connsiteX177" fmla="*/ 4588840 w 9352610"/>
              <a:gd name="connsiteY177" fmla="*/ 6985948 h 8481683"/>
              <a:gd name="connsiteX178" fmla="*/ 4587265 w 9352610"/>
              <a:gd name="connsiteY178" fmla="*/ 6988308 h 8481683"/>
              <a:gd name="connsiteX179" fmla="*/ 4587514 w 9352610"/>
              <a:gd name="connsiteY179" fmla="*/ 6988457 h 8481683"/>
              <a:gd name="connsiteX180" fmla="*/ 4589522 w 9352610"/>
              <a:gd name="connsiteY180" fmla="*/ 6985436 h 8481683"/>
              <a:gd name="connsiteX181" fmla="*/ 4590856 w 9352610"/>
              <a:gd name="connsiteY181" fmla="*/ 6978751 h 8481683"/>
              <a:gd name="connsiteX182" fmla="*/ 4578784 w 9352610"/>
              <a:gd name="connsiteY182" fmla="*/ 6972387 h 8481683"/>
              <a:gd name="connsiteX183" fmla="*/ 4577283 w 9352610"/>
              <a:gd name="connsiteY183" fmla="*/ 6974397 h 8481683"/>
              <a:gd name="connsiteX184" fmla="*/ 4575914 w 9352610"/>
              <a:gd name="connsiteY184" fmla="*/ 6975421 h 8481683"/>
              <a:gd name="connsiteX185" fmla="*/ 4575956 w 9352610"/>
              <a:gd name="connsiteY185" fmla="*/ 6975400 h 8481683"/>
              <a:gd name="connsiteX186" fmla="*/ 4577965 w 9352610"/>
              <a:gd name="connsiteY186" fmla="*/ 6973883 h 8481683"/>
              <a:gd name="connsiteX187" fmla="*/ 4578916 w 9352610"/>
              <a:gd name="connsiteY187" fmla="*/ 6972618 h 8481683"/>
              <a:gd name="connsiteX188" fmla="*/ 4575762 w 9352610"/>
              <a:gd name="connsiteY188" fmla="*/ 6971870 h 8481683"/>
              <a:gd name="connsiteX189" fmla="*/ 4571434 w 9352610"/>
              <a:gd name="connsiteY189" fmla="*/ 6974894 h 8481683"/>
              <a:gd name="connsiteX190" fmla="*/ 4571455 w 9352610"/>
              <a:gd name="connsiteY190" fmla="*/ 6974907 h 8481683"/>
              <a:gd name="connsiteX191" fmla="*/ 4575772 w 9352610"/>
              <a:gd name="connsiteY191" fmla="*/ 6971881 h 8481683"/>
              <a:gd name="connsiteX192" fmla="*/ 5302373 w 9352610"/>
              <a:gd name="connsiteY192" fmla="*/ 6958325 h 8481683"/>
              <a:gd name="connsiteX193" fmla="*/ 5305888 w 9352610"/>
              <a:gd name="connsiteY193" fmla="*/ 6960324 h 8481683"/>
              <a:gd name="connsiteX194" fmla="*/ 5309906 w 9352610"/>
              <a:gd name="connsiteY194" fmla="*/ 6964822 h 8481683"/>
              <a:gd name="connsiteX195" fmla="*/ 5311915 w 9352610"/>
              <a:gd name="connsiteY195" fmla="*/ 6968320 h 8481683"/>
              <a:gd name="connsiteX196" fmla="*/ 5312920 w 9352610"/>
              <a:gd name="connsiteY196" fmla="*/ 6973817 h 8481683"/>
              <a:gd name="connsiteX197" fmla="*/ 5312846 w 9352610"/>
              <a:gd name="connsiteY197" fmla="*/ 6973984 h 8481683"/>
              <a:gd name="connsiteX198" fmla="*/ 5312921 w 9352610"/>
              <a:gd name="connsiteY198" fmla="*/ 6974397 h 8481683"/>
              <a:gd name="connsiteX199" fmla="*/ 5310910 w 9352610"/>
              <a:gd name="connsiteY199" fmla="*/ 6978915 h 8481683"/>
              <a:gd name="connsiteX200" fmla="*/ 5308398 w 9352610"/>
              <a:gd name="connsiteY200" fmla="*/ 6982428 h 8481683"/>
              <a:gd name="connsiteX201" fmla="*/ 5306887 w 9352610"/>
              <a:gd name="connsiteY201" fmla="*/ 6987452 h 8481683"/>
              <a:gd name="connsiteX202" fmla="*/ 5306387 w 9352610"/>
              <a:gd name="connsiteY202" fmla="*/ 6988457 h 8481683"/>
              <a:gd name="connsiteX203" fmla="*/ 5304884 w 9352610"/>
              <a:gd name="connsiteY203" fmla="*/ 6989456 h 8481683"/>
              <a:gd name="connsiteX204" fmla="*/ 5304884 w 9352610"/>
              <a:gd name="connsiteY204" fmla="*/ 6991807 h 8481683"/>
              <a:gd name="connsiteX205" fmla="*/ 5304884 w 9352610"/>
              <a:gd name="connsiteY205" fmla="*/ 6994306 h 8481683"/>
              <a:gd name="connsiteX206" fmla="*/ 5306391 w 9352610"/>
              <a:gd name="connsiteY206" fmla="*/ 6999303 h 8481683"/>
              <a:gd name="connsiteX207" fmla="*/ 5306391 w 9352610"/>
              <a:gd name="connsiteY207" fmla="*/ 7001802 h 8481683"/>
              <a:gd name="connsiteX208" fmla="*/ 5306387 w 9352610"/>
              <a:gd name="connsiteY208" fmla="*/ 7001810 h 8481683"/>
              <a:gd name="connsiteX209" fmla="*/ 5306387 w 9352610"/>
              <a:gd name="connsiteY209" fmla="*/ 7002523 h 8481683"/>
              <a:gd name="connsiteX210" fmla="*/ 5304376 w 9352610"/>
              <a:gd name="connsiteY210" fmla="*/ 7006536 h 8481683"/>
              <a:gd name="connsiteX211" fmla="*/ 5302364 w 9352610"/>
              <a:gd name="connsiteY211" fmla="*/ 7010555 h 8481683"/>
              <a:gd name="connsiteX212" fmla="*/ 5299352 w 9352610"/>
              <a:gd name="connsiteY212" fmla="*/ 7014075 h 8481683"/>
              <a:gd name="connsiteX213" fmla="*/ 5296840 w 9352610"/>
              <a:gd name="connsiteY213" fmla="*/ 7015579 h 8481683"/>
              <a:gd name="connsiteX214" fmla="*/ 5287305 w 9352610"/>
              <a:gd name="connsiteY214" fmla="*/ 7031636 h 8481683"/>
              <a:gd name="connsiteX215" fmla="*/ 5287305 w 9352610"/>
              <a:gd name="connsiteY215" fmla="*/ 7035784 h 8481683"/>
              <a:gd name="connsiteX216" fmla="*/ 5290318 w 9352610"/>
              <a:gd name="connsiteY216" fmla="*/ 7043779 h 8481683"/>
              <a:gd name="connsiteX217" fmla="*/ 5290218 w 9352610"/>
              <a:gd name="connsiteY217" fmla="*/ 7044476 h 8481683"/>
              <a:gd name="connsiteX218" fmla="*/ 5290306 w 9352610"/>
              <a:gd name="connsiteY218" fmla="*/ 7044710 h 8481683"/>
              <a:gd name="connsiteX219" fmla="*/ 5289806 w 9352610"/>
              <a:gd name="connsiteY219" fmla="*/ 7048224 h 8481683"/>
              <a:gd name="connsiteX220" fmla="*/ 5288295 w 9352610"/>
              <a:gd name="connsiteY220" fmla="*/ 7049228 h 8481683"/>
              <a:gd name="connsiteX221" fmla="*/ 5284773 w 9352610"/>
              <a:gd name="connsiteY221" fmla="*/ 7050233 h 8481683"/>
              <a:gd name="connsiteX222" fmla="*/ 5282771 w 9352610"/>
              <a:gd name="connsiteY222" fmla="*/ 7051743 h 8481683"/>
              <a:gd name="connsiteX223" fmla="*/ 5279750 w 9352610"/>
              <a:gd name="connsiteY223" fmla="*/ 7055763 h 8481683"/>
              <a:gd name="connsiteX224" fmla="*/ 5278248 w 9352610"/>
              <a:gd name="connsiteY224" fmla="*/ 7058271 h 8481683"/>
              <a:gd name="connsiteX225" fmla="*/ 5276237 w 9352610"/>
              <a:gd name="connsiteY225" fmla="*/ 7058777 h 8481683"/>
              <a:gd name="connsiteX226" fmla="*/ 5274726 w 9352610"/>
              <a:gd name="connsiteY226" fmla="*/ 7058777 h 8481683"/>
              <a:gd name="connsiteX227" fmla="*/ 5274226 w 9352610"/>
              <a:gd name="connsiteY227" fmla="*/ 7058271 h 8481683"/>
              <a:gd name="connsiteX228" fmla="*/ 5273725 w 9352610"/>
              <a:gd name="connsiteY228" fmla="*/ 7057266 h 8481683"/>
              <a:gd name="connsiteX229" fmla="*/ 5273754 w 9352610"/>
              <a:gd name="connsiteY229" fmla="*/ 7056291 h 8481683"/>
              <a:gd name="connsiteX230" fmla="*/ 5273744 w 9352610"/>
              <a:gd name="connsiteY230" fmla="*/ 7056272 h 8481683"/>
              <a:gd name="connsiteX231" fmla="*/ 5274246 w 9352610"/>
              <a:gd name="connsiteY231" fmla="*/ 7039282 h 8481683"/>
              <a:gd name="connsiteX232" fmla="*/ 5275251 w 9352610"/>
              <a:gd name="connsiteY232" fmla="*/ 7032286 h 8481683"/>
              <a:gd name="connsiteX233" fmla="*/ 5277498 w 9352610"/>
              <a:gd name="connsiteY233" fmla="*/ 7026471 h 8481683"/>
              <a:gd name="connsiteX234" fmla="*/ 5274726 w 9352610"/>
              <a:gd name="connsiteY234" fmla="*/ 7024622 h 8481683"/>
              <a:gd name="connsiteX235" fmla="*/ 5275009 w 9352610"/>
              <a:gd name="connsiteY235" fmla="*/ 7023963 h 8481683"/>
              <a:gd name="connsiteX236" fmla="*/ 5274748 w 9352610"/>
              <a:gd name="connsiteY236" fmla="*/ 7023790 h 8481683"/>
              <a:gd name="connsiteX237" fmla="*/ 5276255 w 9352610"/>
              <a:gd name="connsiteY237" fmla="*/ 7020292 h 8481683"/>
              <a:gd name="connsiteX238" fmla="*/ 5282197 w 9352610"/>
              <a:gd name="connsiteY238" fmla="*/ 7014872 h 8481683"/>
              <a:gd name="connsiteX239" fmla="*/ 5281761 w 9352610"/>
              <a:gd name="connsiteY239" fmla="*/ 7010056 h 8481683"/>
              <a:gd name="connsiteX240" fmla="*/ 5278748 w 9352610"/>
              <a:gd name="connsiteY240" fmla="*/ 7005531 h 8481683"/>
              <a:gd name="connsiteX241" fmla="*/ 5277238 w 9352610"/>
              <a:gd name="connsiteY241" fmla="*/ 7002523 h 8481683"/>
              <a:gd name="connsiteX242" fmla="*/ 5277545 w 9352610"/>
              <a:gd name="connsiteY242" fmla="*/ 7002370 h 8481683"/>
              <a:gd name="connsiteX243" fmla="*/ 5277260 w 9352610"/>
              <a:gd name="connsiteY243" fmla="*/ 7001802 h 8481683"/>
              <a:gd name="connsiteX244" fmla="*/ 5281278 w 9352610"/>
              <a:gd name="connsiteY244" fmla="*/ 6999803 h 8481683"/>
              <a:gd name="connsiteX245" fmla="*/ 5283789 w 9352610"/>
              <a:gd name="connsiteY245" fmla="*/ 6999803 h 8481683"/>
              <a:gd name="connsiteX246" fmla="*/ 5285296 w 9352610"/>
              <a:gd name="connsiteY246" fmla="*/ 6998803 h 8481683"/>
              <a:gd name="connsiteX247" fmla="*/ 5286284 w 9352610"/>
              <a:gd name="connsiteY247" fmla="*/ 6996345 h 8481683"/>
              <a:gd name="connsiteX248" fmla="*/ 5286284 w 9352610"/>
              <a:gd name="connsiteY248" fmla="*/ 6994984 h 8481683"/>
              <a:gd name="connsiteX249" fmla="*/ 5285783 w 9352610"/>
              <a:gd name="connsiteY249" fmla="*/ 6993481 h 8481683"/>
              <a:gd name="connsiteX250" fmla="*/ 5283772 w 9352610"/>
              <a:gd name="connsiteY250" fmla="*/ 6992476 h 8481683"/>
              <a:gd name="connsiteX251" fmla="*/ 5282261 w 9352610"/>
              <a:gd name="connsiteY251" fmla="*/ 6991471 h 8481683"/>
              <a:gd name="connsiteX252" fmla="*/ 5282261 w 9352610"/>
              <a:gd name="connsiteY252" fmla="*/ 6989461 h 8481683"/>
              <a:gd name="connsiteX253" fmla="*/ 5282261 w 9352610"/>
              <a:gd name="connsiteY253" fmla="*/ 6988457 h 8481683"/>
              <a:gd name="connsiteX254" fmla="*/ 5282282 w 9352610"/>
              <a:gd name="connsiteY254" fmla="*/ 6988436 h 8481683"/>
              <a:gd name="connsiteX255" fmla="*/ 5282282 w 9352610"/>
              <a:gd name="connsiteY255" fmla="*/ 6987809 h 8481683"/>
              <a:gd name="connsiteX256" fmla="*/ 5283272 w 9352610"/>
              <a:gd name="connsiteY256" fmla="*/ 6986824 h 8481683"/>
              <a:gd name="connsiteX257" fmla="*/ 5283272 w 9352610"/>
              <a:gd name="connsiteY257" fmla="*/ 6985948 h 8481683"/>
              <a:gd name="connsiteX258" fmla="*/ 5282771 w 9352610"/>
              <a:gd name="connsiteY258" fmla="*/ 6982934 h 8481683"/>
              <a:gd name="connsiteX259" fmla="*/ 5279750 w 9352610"/>
              <a:gd name="connsiteY259" fmla="*/ 6980924 h 8481683"/>
              <a:gd name="connsiteX260" fmla="*/ 5279249 w 9352610"/>
              <a:gd name="connsiteY260" fmla="*/ 6978409 h 8481683"/>
              <a:gd name="connsiteX261" fmla="*/ 5279336 w 9352610"/>
              <a:gd name="connsiteY261" fmla="*/ 6978149 h 8481683"/>
              <a:gd name="connsiteX262" fmla="*/ 5279269 w 9352610"/>
              <a:gd name="connsiteY262" fmla="*/ 6977814 h 8481683"/>
              <a:gd name="connsiteX263" fmla="*/ 5280273 w 9352610"/>
              <a:gd name="connsiteY263" fmla="*/ 6974816 h 8481683"/>
              <a:gd name="connsiteX264" fmla="*/ 5282785 w 9352610"/>
              <a:gd name="connsiteY264" fmla="*/ 6973317 h 8481683"/>
              <a:gd name="connsiteX265" fmla="*/ 5284623 w 9352610"/>
              <a:gd name="connsiteY265" fmla="*/ 6971031 h 8481683"/>
              <a:gd name="connsiteX266" fmla="*/ 5283272 w 9352610"/>
              <a:gd name="connsiteY266" fmla="*/ 6967862 h 8481683"/>
              <a:gd name="connsiteX267" fmla="*/ 5283506 w 9352610"/>
              <a:gd name="connsiteY267" fmla="*/ 6967829 h 8481683"/>
              <a:gd name="connsiteX268" fmla="*/ 5283287 w 9352610"/>
              <a:gd name="connsiteY268" fmla="*/ 6967320 h 8481683"/>
              <a:gd name="connsiteX269" fmla="*/ 5286803 w 9352610"/>
              <a:gd name="connsiteY269" fmla="*/ 6966821 h 8481683"/>
              <a:gd name="connsiteX270" fmla="*/ 5297852 w 9352610"/>
              <a:gd name="connsiteY270" fmla="*/ 6963322 h 8481683"/>
              <a:gd name="connsiteX271" fmla="*/ 5300363 w 9352610"/>
              <a:gd name="connsiteY271" fmla="*/ 6961823 h 8481683"/>
              <a:gd name="connsiteX272" fmla="*/ 4565410 w 9352610"/>
              <a:gd name="connsiteY272" fmla="*/ 6957312 h 8481683"/>
              <a:gd name="connsiteX273" fmla="*/ 4562390 w 9352610"/>
              <a:gd name="connsiteY273" fmla="*/ 6958323 h 8481683"/>
              <a:gd name="connsiteX274" fmla="*/ 4559877 w 9352610"/>
              <a:gd name="connsiteY274" fmla="*/ 6959322 h 8481683"/>
              <a:gd name="connsiteX275" fmla="*/ 4560116 w 9352610"/>
              <a:gd name="connsiteY275" fmla="*/ 6959461 h 8481683"/>
              <a:gd name="connsiteX276" fmla="*/ 4561703 w 9352610"/>
              <a:gd name="connsiteY276" fmla="*/ 6958826 h 8481683"/>
              <a:gd name="connsiteX277" fmla="*/ 4564715 w 9352610"/>
              <a:gd name="connsiteY277" fmla="*/ 6957821 h 8481683"/>
              <a:gd name="connsiteX278" fmla="*/ 4571750 w 9352610"/>
              <a:gd name="connsiteY278" fmla="*/ 6957821 h 8481683"/>
              <a:gd name="connsiteX279" fmla="*/ 4571368 w 9352610"/>
              <a:gd name="connsiteY279" fmla="*/ 6957312 h 8481683"/>
              <a:gd name="connsiteX280" fmla="*/ 4557180 w 9352610"/>
              <a:gd name="connsiteY280" fmla="*/ 6944760 h 8481683"/>
              <a:gd name="connsiteX281" fmla="*/ 4557179 w 9352610"/>
              <a:gd name="connsiteY281" fmla="*/ 6944761 h 8481683"/>
              <a:gd name="connsiteX282" fmla="*/ 4557181 w 9352610"/>
              <a:gd name="connsiteY282" fmla="*/ 6944761 h 8481683"/>
              <a:gd name="connsiteX283" fmla="*/ 4483709 w 9352610"/>
              <a:gd name="connsiteY283" fmla="*/ 6934015 h 8481683"/>
              <a:gd name="connsiteX284" fmla="*/ 4483311 w 9352610"/>
              <a:gd name="connsiteY284" fmla="*/ 6934213 h 8481683"/>
              <a:gd name="connsiteX285" fmla="*/ 4482972 w 9352610"/>
              <a:gd name="connsiteY285" fmla="*/ 6934553 h 8481683"/>
              <a:gd name="connsiteX286" fmla="*/ 4483004 w 9352610"/>
              <a:gd name="connsiteY286" fmla="*/ 6934712 h 8481683"/>
              <a:gd name="connsiteX287" fmla="*/ 4524518 w 9352610"/>
              <a:gd name="connsiteY287" fmla="*/ 6930699 h 8481683"/>
              <a:gd name="connsiteX288" fmla="*/ 4519995 w 9352610"/>
              <a:gd name="connsiteY288" fmla="*/ 6934718 h 8481683"/>
              <a:gd name="connsiteX289" fmla="*/ 4513960 w 9352610"/>
              <a:gd name="connsiteY289" fmla="*/ 6941676 h 8481683"/>
              <a:gd name="connsiteX290" fmla="*/ 4514152 w 9352610"/>
              <a:gd name="connsiteY290" fmla="*/ 6941739 h 8481683"/>
              <a:gd name="connsiteX291" fmla="*/ 4520682 w 9352610"/>
              <a:gd name="connsiteY291" fmla="*/ 6934206 h 8481683"/>
              <a:gd name="connsiteX292" fmla="*/ 4524583 w 9352610"/>
              <a:gd name="connsiteY292" fmla="*/ 6930738 h 8481683"/>
              <a:gd name="connsiteX293" fmla="*/ 4510630 w 9352610"/>
              <a:gd name="connsiteY293" fmla="*/ 6930244 h 8481683"/>
              <a:gd name="connsiteX294" fmla="*/ 4506624 w 9352610"/>
              <a:gd name="connsiteY294" fmla="*/ 6930692 h 8481683"/>
              <a:gd name="connsiteX295" fmla="*/ 4506624 w 9352610"/>
              <a:gd name="connsiteY295" fmla="*/ 6931122 h 8481683"/>
              <a:gd name="connsiteX296" fmla="*/ 4510449 w 9352610"/>
              <a:gd name="connsiteY296" fmla="*/ 6930699 h 8481683"/>
              <a:gd name="connsiteX297" fmla="*/ 4422010 w 9352610"/>
              <a:gd name="connsiteY297" fmla="*/ 6926175 h 8481683"/>
              <a:gd name="connsiteX298" fmla="*/ 4421009 w 9352610"/>
              <a:gd name="connsiteY298" fmla="*/ 6927685 h 8481683"/>
              <a:gd name="connsiteX299" fmla="*/ 4419155 w 9352610"/>
              <a:gd name="connsiteY299" fmla="*/ 6930464 h 8481683"/>
              <a:gd name="connsiteX300" fmla="*/ 4419710 w 9352610"/>
              <a:gd name="connsiteY300" fmla="*/ 6930186 h 8481683"/>
              <a:gd name="connsiteX301" fmla="*/ 4421718 w 9352610"/>
              <a:gd name="connsiteY301" fmla="*/ 6927178 h 8481683"/>
              <a:gd name="connsiteX302" fmla="*/ 4422383 w 9352610"/>
              <a:gd name="connsiteY302" fmla="*/ 6926175 h 8481683"/>
              <a:gd name="connsiteX303" fmla="*/ 4500102 w 9352610"/>
              <a:gd name="connsiteY303" fmla="*/ 6925150 h 8481683"/>
              <a:gd name="connsiteX304" fmla="*/ 4499901 w 9352610"/>
              <a:gd name="connsiteY304" fmla="*/ 6925170 h 8481683"/>
              <a:gd name="connsiteX305" fmla="*/ 4497380 w 9352610"/>
              <a:gd name="connsiteY305" fmla="*/ 6927685 h 8481683"/>
              <a:gd name="connsiteX306" fmla="*/ 4497380 w 9352610"/>
              <a:gd name="connsiteY306" fmla="*/ 6931199 h 8481683"/>
              <a:gd name="connsiteX307" fmla="*/ 4499288 w 9352610"/>
              <a:gd name="connsiteY307" fmla="*/ 6935484 h 8481683"/>
              <a:gd name="connsiteX308" fmla="*/ 4500094 w 9352610"/>
              <a:gd name="connsiteY308" fmla="*/ 6935217 h 8481683"/>
              <a:gd name="connsiteX309" fmla="*/ 4498086 w 9352610"/>
              <a:gd name="connsiteY309" fmla="*/ 6930692 h 8481683"/>
              <a:gd name="connsiteX310" fmla="*/ 4498086 w 9352610"/>
              <a:gd name="connsiteY310" fmla="*/ 6927178 h 8481683"/>
              <a:gd name="connsiteX311" fmla="*/ 4476283 w 9352610"/>
              <a:gd name="connsiteY311" fmla="*/ 6924039 h 8481683"/>
              <a:gd name="connsiteX312" fmla="*/ 4475776 w 9352610"/>
              <a:gd name="connsiteY312" fmla="*/ 6924165 h 8481683"/>
              <a:gd name="connsiteX313" fmla="*/ 4475275 w 9352610"/>
              <a:gd name="connsiteY313" fmla="*/ 6925170 h 8481683"/>
              <a:gd name="connsiteX314" fmla="*/ 4475275 w 9352610"/>
              <a:gd name="connsiteY314" fmla="*/ 6927180 h 8481683"/>
              <a:gd name="connsiteX315" fmla="*/ 4475776 w 9352610"/>
              <a:gd name="connsiteY315" fmla="*/ 6927685 h 8481683"/>
              <a:gd name="connsiteX316" fmla="*/ 4475776 w 9352610"/>
              <a:gd name="connsiteY316" fmla="*/ 6928690 h 8481683"/>
              <a:gd name="connsiteX317" fmla="*/ 4475475 w 9352610"/>
              <a:gd name="connsiteY317" fmla="*/ 6930198 h 8481683"/>
              <a:gd name="connsiteX318" fmla="*/ 4475968 w 9352610"/>
              <a:gd name="connsiteY318" fmla="*/ 6930692 h 8481683"/>
              <a:gd name="connsiteX319" fmla="*/ 4476473 w 9352610"/>
              <a:gd name="connsiteY319" fmla="*/ 6928190 h 8481683"/>
              <a:gd name="connsiteX320" fmla="*/ 4476473 w 9352610"/>
              <a:gd name="connsiteY320" fmla="*/ 6927178 h 8481683"/>
              <a:gd name="connsiteX321" fmla="*/ 4475968 w 9352610"/>
              <a:gd name="connsiteY321" fmla="*/ 6926672 h 8481683"/>
              <a:gd name="connsiteX322" fmla="*/ 4475968 w 9352610"/>
              <a:gd name="connsiteY322" fmla="*/ 6924663 h 8481683"/>
              <a:gd name="connsiteX323" fmla="*/ 4410452 w 9352610"/>
              <a:gd name="connsiteY323" fmla="*/ 6923666 h 8481683"/>
              <a:gd name="connsiteX324" fmla="*/ 4408973 w 9352610"/>
              <a:gd name="connsiteY324" fmla="*/ 6925511 h 8481683"/>
              <a:gd name="connsiteX325" fmla="*/ 4409149 w 9352610"/>
              <a:gd name="connsiteY325" fmla="*/ 6925674 h 8481683"/>
              <a:gd name="connsiteX326" fmla="*/ 4410753 w 9352610"/>
              <a:gd name="connsiteY326" fmla="*/ 6923666 h 8481683"/>
              <a:gd name="connsiteX327" fmla="*/ 4465875 w 9352610"/>
              <a:gd name="connsiteY327" fmla="*/ 6918715 h 8481683"/>
              <a:gd name="connsiteX328" fmla="*/ 4465228 w 9352610"/>
              <a:gd name="connsiteY328" fmla="*/ 6919148 h 8481683"/>
              <a:gd name="connsiteX329" fmla="*/ 4463718 w 9352610"/>
              <a:gd name="connsiteY329" fmla="*/ 6921158 h 8481683"/>
              <a:gd name="connsiteX330" fmla="*/ 4463217 w 9352610"/>
              <a:gd name="connsiteY330" fmla="*/ 6923666 h 8481683"/>
              <a:gd name="connsiteX331" fmla="*/ 4462207 w 9352610"/>
              <a:gd name="connsiteY331" fmla="*/ 6925170 h 8481683"/>
              <a:gd name="connsiteX332" fmla="*/ 4460955 w 9352610"/>
              <a:gd name="connsiteY332" fmla="*/ 6927684 h 8481683"/>
              <a:gd name="connsiteX333" fmla="*/ 4461405 w 9352610"/>
              <a:gd name="connsiteY333" fmla="*/ 6927684 h 8481683"/>
              <a:gd name="connsiteX334" fmla="*/ 4462907 w 9352610"/>
              <a:gd name="connsiteY334" fmla="*/ 6924663 h 8481683"/>
              <a:gd name="connsiteX335" fmla="*/ 4463918 w 9352610"/>
              <a:gd name="connsiteY335" fmla="*/ 6923159 h 8481683"/>
              <a:gd name="connsiteX336" fmla="*/ 4464424 w 9352610"/>
              <a:gd name="connsiteY336" fmla="*/ 6920643 h 8481683"/>
              <a:gd name="connsiteX337" fmla="*/ 4229202 w 9352610"/>
              <a:gd name="connsiteY337" fmla="*/ 6910703 h 8481683"/>
              <a:gd name="connsiteX338" fmla="*/ 4228552 w 9352610"/>
              <a:gd name="connsiteY338" fmla="*/ 6911110 h 8481683"/>
              <a:gd name="connsiteX339" fmla="*/ 4223873 w 9352610"/>
              <a:gd name="connsiteY339" fmla="*/ 6916724 h 8481683"/>
              <a:gd name="connsiteX340" fmla="*/ 4224268 w 9352610"/>
              <a:gd name="connsiteY340" fmla="*/ 6916637 h 8481683"/>
              <a:gd name="connsiteX341" fmla="*/ 4379337 w 9352610"/>
              <a:gd name="connsiteY341" fmla="*/ 6907328 h 8481683"/>
              <a:gd name="connsiteX342" fmla="*/ 4378801 w 9352610"/>
              <a:gd name="connsiteY342" fmla="*/ 6907597 h 8481683"/>
              <a:gd name="connsiteX343" fmla="*/ 4376289 w 9352610"/>
              <a:gd name="connsiteY343" fmla="*/ 6911110 h 8481683"/>
              <a:gd name="connsiteX344" fmla="*/ 4373708 w 9352610"/>
              <a:gd name="connsiteY344" fmla="*/ 6913685 h 8481683"/>
              <a:gd name="connsiteX345" fmla="*/ 4373985 w 9352610"/>
              <a:gd name="connsiteY345" fmla="*/ 6913615 h 8481683"/>
              <a:gd name="connsiteX346" fmla="*/ 4377004 w 9352610"/>
              <a:gd name="connsiteY346" fmla="*/ 6910607 h 8481683"/>
              <a:gd name="connsiteX347" fmla="*/ 4365733 w 9352610"/>
              <a:gd name="connsiteY347" fmla="*/ 6906086 h 8481683"/>
              <a:gd name="connsiteX348" fmla="*/ 4361710 w 9352610"/>
              <a:gd name="connsiteY348" fmla="*/ 6911609 h 8481683"/>
              <a:gd name="connsiteX349" fmla="*/ 4360709 w 9352610"/>
              <a:gd name="connsiteY349" fmla="*/ 6914124 h 8481683"/>
              <a:gd name="connsiteX350" fmla="*/ 4360209 w 9352610"/>
              <a:gd name="connsiteY350" fmla="*/ 6916633 h 8481683"/>
              <a:gd name="connsiteX351" fmla="*/ 4359198 w 9352610"/>
              <a:gd name="connsiteY351" fmla="*/ 6918642 h 8481683"/>
              <a:gd name="connsiteX352" fmla="*/ 4358202 w 9352610"/>
              <a:gd name="connsiteY352" fmla="*/ 6919645 h 8481683"/>
              <a:gd name="connsiteX353" fmla="*/ 4358411 w 9352610"/>
              <a:gd name="connsiteY353" fmla="*/ 6919645 h 8481683"/>
              <a:gd name="connsiteX354" fmla="*/ 4359913 w 9352610"/>
              <a:gd name="connsiteY354" fmla="*/ 6918141 h 8481683"/>
              <a:gd name="connsiteX355" fmla="*/ 4360924 w 9352610"/>
              <a:gd name="connsiteY355" fmla="*/ 6916131 h 8481683"/>
              <a:gd name="connsiteX356" fmla="*/ 4361416 w 9352610"/>
              <a:gd name="connsiteY356" fmla="*/ 6913615 h 8481683"/>
              <a:gd name="connsiteX357" fmla="*/ 4362427 w 9352610"/>
              <a:gd name="connsiteY357" fmla="*/ 6911113 h 8481683"/>
              <a:gd name="connsiteX358" fmla="*/ 4365820 w 9352610"/>
              <a:gd name="connsiteY358" fmla="*/ 6906436 h 8481683"/>
              <a:gd name="connsiteX359" fmla="*/ 4185316 w 9352610"/>
              <a:gd name="connsiteY359" fmla="*/ 6904463 h 8481683"/>
              <a:gd name="connsiteX360" fmla="*/ 4184842 w 9352610"/>
              <a:gd name="connsiteY360" fmla="*/ 6904582 h 8481683"/>
              <a:gd name="connsiteX361" fmla="*/ 4183850 w 9352610"/>
              <a:gd name="connsiteY361" fmla="*/ 6906059 h 8481683"/>
              <a:gd name="connsiteX362" fmla="*/ 4184568 w 9352610"/>
              <a:gd name="connsiteY362" fmla="*/ 6905576 h 8481683"/>
              <a:gd name="connsiteX363" fmla="*/ 4211971 w 9352610"/>
              <a:gd name="connsiteY363" fmla="*/ 6904077 h 8481683"/>
              <a:gd name="connsiteX364" fmla="*/ 4210970 w 9352610"/>
              <a:gd name="connsiteY364" fmla="*/ 6905081 h 8481683"/>
              <a:gd name="connsiteX365" fmla="*/ 4208597 w 9352610"/>
              <a:gd name="connsiteY365" fmla="*/ 6906979 h 8481683"/>
              <a:gd name="connsiteX366" fmla="*/ 4209186 w 9352610"/>
              <a:gd name="connsiteY366" fmla="*/ 6906588 h 8481683"/>
              <a:gd name="connsiteX367" fmla="*/ 4211700 w 9352610"/>
              <a:gd name="connsiteY367" fmla="*/ 6904578 h 8481683"/>
              <a:gd name="connsiteX368" fmla="*/ 4212201 w 9352610"/>
              <a:gd name="connsiteY368" fmla="*/ 6904077 h 8481683"/>
              <a:gd name="connsiteX369" fmla="*/ 4353813 w 9352610"/>
              <a:gd name="connsiteY369" fmla="*/ 6900994 h 8481683"/>
              <a:gd name="connsiteX370" fmla="*/ 4353675 w 9352610"/>
              <a:gd name="connsiteY370" fmla="*/ 6901062 h 8481683"/>
              <a:gd name="connsiteX371" fmla="*/ 4352343 w 9352610"/>
              <a:gd name="connsiteY371" fmla="*/ 6902062 h 8481683"/>
              <a:gd name="connsiteX372" fmla="*/ 4352386 w 9352610"/>
              <a:gd name="connsiteY372" fmla="*/ 6902062 h 8481683"/>
              <a:gd name="connsiteX373" fmla="*/ 4323024 w 9352610"/>
              <a:gd name="connsiteY373" fmla="*/ 6899558 h 8481683"/>
              <a:gd name="connsiteX374" fmla="*/ 4321513 w 9352610"/>
              <a:gd name="connsiteY374" fmla="*/ 6906086 h 8481683"/>
              <a:gd name="connsiteX375" fmla="*/ 4320012 w 9352610"/>
              <a:gd name="connsiteY375" fmla="*/ 6908595 h 8481683"/>
              <a:gd name="connsiteX376" fmla="*/ 4318548 w 9352610"/>
              <a:gd name="connsiteY376" fmla="*/ 6910058 h 8481683"/>
              <a:gd name="connsiteX377" fmla="*/ 4318724 w 9352610"/>
              <a:gd name="connsiteY377" fmla="*/ 6910102 h 8481683"/>
              <a:gd name="connsiteX378" fmla="*/ 4320732 w 9352610"/>
              <a:gd name="connsiteY378" fmla="*/ 6908092 h 8481683"/>
              <a:gd name="connsiteX379" fmla="*/ 4322235 w 9352610"/>
              <a:gd name="connsiteY379" fmla="*/ 6905576 h 8481683"/>
              <a:gd name="connsiteX380" fmla="*/ 4323518 w 9352610"/>
              <a:gd name="connsiteY380" fmla="*/ 6900008 h 8481683"/>
              <a:gd name="connsiteX381" fmla="*/ 4265289 w 9352610"/>
              <a:gd name="connsiteY381" fmla="*/ 6898031 h 8481683"/>
              <a:gd name="connsiteX382" fmla="*/ 4265236 w 9352610"/>
              <a:gd name="connsiteY382" fmla="*/ 6898048 h 8481683"/>
              <a:gd name="connsiteX383" fmla="*/ 4262436 w 9352610"/>
              <a:gd name="connsiteY383" fmla="*/ 6900053 h 8481683"/>
              <a:gd name="connsiteX384" fmla="*/ 4262452 w 9352610"/>
              <a:gd name="connsiteY384" fmla="*/ 6900053 h 8481683"/>
              <a:gd name="connsiteX385" fmla="*/ 4253678 w 9352610"/>
              <a:gd name="connsiteY385" fmla="*/ 6894535 h 8481683"/>
              <a:gd name="connsiteX386" fmla="*/ 4250666 w 9352610"/>
              <a:gd name="connsiteY386" fmla="*/ 6897549 h 8481683"/>
              <a:gd name="connsiteX387" fmla="*/ 4250666 w 9352610"/>
              <a:gd name="connsiteY387" fmla="*/ 6903072 h 8481683"/>
              <a:gd name="connsiteX388" fmla="*/ 4251167 w 9352610"/>
              <a:gd name="connsiteY388" fmla="*/ 6908096 h 8481683"/>
              <a:gd name="connsiteX389" fmla="*/ 4250245 w 9352610"/>
              <a:gd name="connsiteY389" fmla="*/ 6912723 h 8481683"/>
              <a:gd name="connsiteX390" fmla="*/ 4250895 w 9352610"/>
              <a:gd name="connsiteY390" fmla="*/ 6912617 h 8481683"/>
              <a:gd name="connsiteX391" fmla="*/ 4251892 w 9352610"/>
              <a:gd name="connsiteY391" fmla="*/ 6907586 h 8481683"/>
              <a:gd name="connsiteX392" fmla="*/ 4251400 w 9352610"/>
              <a:gd name="connsiteY392" fmla="*/ 6902568 h 8481683"/>
              <a:gd name="connsiteX393" fmla="*/ 4251400 w 9352610"/>
              <a:gd name="connsiteY393" fmla="*/ 6897045 h 8481683"/>
              <a:gd name="connsiteX394" fmla="*/ 4253824 w 9352610"/>
              <a:gd name="connsiteY394" fmla="*/ 6894608 h 8481683"/>
              <a:gd name="connsiteX395" fmla="*/ 4343834 w 9352610"/>
              <a:gd name="connsiteY395" fmla="*/ 6890510 h 8481683"/>
              <a:gd name="connsiteX396" fmla="*/ 4343118 w 9352610"/>
              <a:gd name="connsiteY396" fmla="*/ 6891021 h 8481683"/>
              <a:gd name="connsiteX397" fmla="*/ 4342117 w 9352610"/>
              <a:gd name="connsiteY397" fmla="*/ 6896039 h 8481683"/>
              <a:gd name="connsiteX398" fmla="*/ 4341116 w 9352610"/>
              <a:gd name="connsiteY398" fmla="*/ 6900058 h 8481683"/>
              <a:gd name="connsiteX399" fmla="*/ 4340106 w 9352610"/>
              <a:gd name="connsiteY399" fmla="*/ 6903072 h 8481683"/>
              <a:gd name="connsiteX400" fmla="*/ 4336758 w 9352610"/>
              <a:gd name="connsiteY400" fmla="*/ 6905581 h 8481683"/>
              <a:gd name="connsiteX401" fmla="*/ 4336798 w 9352610"/>
              <a:gd name="connsiteY401" fmla="*/ 6905576 h 8481683"/>
              <a:gd name="connsiteX402" fmla="*/ 4340828 w 9352610"/>
              <a:gd name="connsiteY402" fmla="*/ 6902568 h 8481683"/>
              <a:gd name="connsiteX403" fmla="*/ 4341826 w 9352610"/>
              <a:gd name="connsiteY403" fmla="*/ 6899560 h 8481683"/>
              <a:gd name="connsiteX404" fmla="*/ 4342836 w 9352610"/>
              <a:gd name="connsiteY404" fmla="*/ 6895540 h 8481683"/>
              <a:gd name="connsiteX405" fmla="*/ 4346664 w 9352610"/>
              <a:gd name="connsiteY405" fmla="*/ 6888500 h 8481683"/>
              <a:gd name="connsiteX406" fmla="*/ 4346640 w 9352610"/>
              <a:gd name="connsiteY406" fmla="*/ 6888506 h 8481683"/>
              <a:gd name="connsiteX407" fmla="*/ 4344004 w 9352610"/>
              <a:gd name="connsiteY407" fmla="*/ 6890389 h 8481683"/>
              <a:gd name="connsiteX408" fmla="*/ 4278304 w 9352610"/>
              <a:gd name="connsiteY408" fmla="*/ 6884993 h 8481683"/>
              <a:gd name="connsiteX409" fmla="*/ 4273781 w 9352610"/>
              <a:gd name="connsiteY409" fmla="*/ 6892525 h 8481683"/>
              <a:gd name="connsiteX410" fmla="*/ 4271514 w 9352610"/>
              <a:gd name="connsiteY410" fmla="*/ 6895698 h 8481683"/>
              <a:gd name="connsiteX411" fmla="*/ 4271988 w 9352610"/>
              <a:gd name="connsiteY411" fmla="*/ 6895540 h 8481683"/>
              <a:gd name="connsiteX412" fmla="*/ 4274502 w 9352610"/>
              <a:gd name="connsiteY412" fmla="*/ 6892027 h 8481683"/>
              <a:gd name="connsiteX413" fmla="*/ 4278596 w 9352610"/>
              <a:gd name="connsiteY413" fmla="*/ 6885207 h 8481683"/>
              <a:gd name="connsiteX414" fmla="*/ 4664499 w 9352610"/>
              <a:gd name="connsiteY414" fmla="*/ 6776002 h 8481683"/>
              <a:gd name="connsiteX415" fmla="*/ 4642068 w 9352610"/>
              <a:gd name="connsiteY415" fmla="*/ 6776999 h 8481683"/>
              <a:gd name="connsiteX416" fmla="*/ 4642096 w 9352610"/>
              <a:gd name="connsiteY416" fmla="*/ 6777004 h 8481683"/>
              <a:gd name="connsiteX417" fmla="*/ 4664654 w 9352610"/>
              <a:gd name="connsiteY417" fmla="*/ 6776002 h 8481683"/>
              <a:gd name="connsiteX418" fmla="*/ 4632851 w 9352610"/>
              <a:gd name="connsiteY418" fmla="*/ 6771983 h 8481683"/>
              <a:gd name="connsiteX419" fmla="*/ 4631851 w 9352610"/>
              <a:gd name="connsiteY419" fmla="*/ 6772481 h 8481683"/>
              <a:gd name="connsiteX420" fmla="*/ 4630840 w 9352610"/>
              <a:gd name="connsiteY420" fmla="*/ 6772988 h 8481683"/>
              <a:gd name="connsiteX421" fmla="*/ 4627328 w 9352610"/>
              <a:gd name="connsiteY421" fmla="*/ 6775495 h 8481683"/>
              <a:gd name="connsiteX422" fmla="*/ 4624817 w 9352610"/>
              <a:gd name="connsiteY422" fmla="*/ 6776002 h 8481683"/>
              <a:gd name="connsiteX423" fmla="*/ 4621806 w 9352610"/>
              <a:gd name="connsiteY423" fmla="*/ 6776500 h 8481683"/>
              <a:gd name="connsiteX424" fmla="*/ 4614158 w 9352610"/>
              <a:gd name="connsiteY424" fmla="*/ 6776389 h 8481683"/>
              <a:gd name="connsiteX425" fmla="*/ 4622003 w 9352610"/>
              <a:gd name="connsiteY425" fmla="*/ 6776505 h 8481683"/>
              <a:gd name="connsiteX426" fmla="*/ 4625015 w 9352610"/>
              <a:gd name="connsiteY426" fmla="*/ 6775999 h 8481683"/>
              <a:gd name="connsiteX427" fmla="*/ 4627526 w 9352610"/>
              <a:gd name="connsiteY427" fmla="*/ 6775500 h 8481683"/>
              <a:gd name="connsiteX428" fmla="*/ 4631049 w 9352610"/>
              <a:gd name="connsiteY428" fmla="*/ 6772985 h 8481683"/>
              <a:gd name="connsiteX429" fmla="*/ 4632049 w 9352610"/>
              <a:gd name="connsiteY429" fmla="*/ 6772486 h 8481683"/>
              <a:gd name="connsiteX430" fmla="*/ 4632987 w 9352610"/>
              <a:gd name="connsiteY430" fmla="*/ 6772017 h 8481683"/>
              <a:gd name="connsiteX431" fmla="*/ 4569567 w 9352610"/>
              <a:gd name="connsiteY431" fmla="*/ 6771477 h 8481683"/>
              <a:gd name="connsiteX432" fmla="*/ 4561579 w 9352610"/>
              <a:gd name="connsiteY432" fmla="*/ 6771980 h 8481683"/>
              <a:gd name="connsiteX433" fmla="*/ 4561703 w 9352610"/>
              <a:gd name="connsiteY433" fmla="*/ 6771980 h 8481683"/>
              <a:gd name="connsiteX434" fmla="*/ 4569647 w 9352610"/>
              <a:gd name="connsiteY434" fmla="*/ 6771487 h 8481683"/>
              <a:gd name="connsiteX435" fmla="*/ 4518340 w 9352610"/>
              <a:gd name="connsiteY435" fmla="*/ 6741844 h 8481683"/>
              <a:gd name="connsiteX436" fmla="*/ 4514415 w 9352610"/>
              <a:gd name="connsiteY436" fmla="*/ 6742337 h 8481683"/>
              <a:gd name="connsiteX437" fmla="*/ 4514471 w 9352610"/>
              <a:gd name="connsiteY437" fmla="*/ 6742350 h 8481683"/>
              <a:gd name="connsiteX438" fmla="*/ 4518484 w 9352610"/>
              <a:gd name="connsiteY438" fmla="*/ 6741851 h 8481683"/>
              <a:gd name="connsiteX439" fmla="*/ 4520372 w 9352610"/>
              <a:gd name="connsiteY439" fmla="*/ 6741851 h 8481683"/>
              <a:gd name="connsiteX440" fmla="*/ 4520351 w 9352610"/>
              <a:gd name="connsiteY440" fmla="*/ 6741844 h 8481683"/>
              <a:gd name="connsiteX441" fmla="*/ 4487806 w 9352610"/>
              <a:gd name="connsiteY441" fmla="*/ 6739834 h 8481683"/>
              <a:gd name="connsiteX442" fmla="*/ 4487834 w 9352610"/>
              <a:gd name="connsiteY442" fmla="*/ 6739841 h 8481683"/>
              <a:gd name="connsiteX443" fmla="*/ 4490243 w 9352610"/>
              <a:gd name="connsiteY443" fmla="*/ 6739841 h 8481683"/>
              <a:gd name="connsiteX444" fmla="*/ 4490215 w 9352610"/>
              <a:gd name="connsiteY444" fmla="*/ 6739834 h 8481683"/>
              <a:gd name="connsiteX445" fmla="*/ 4498749 w 9352610"/>
              <a:gd name="connsiteY445" fmla="*/ 6738331 h 8481683"/>
              <a:gd name="connsiteX446" fmla="*/ 4492279 w 9352610"/>
              <a:gd name="connsiteY446" fmla="*/ 6740321 h 8481683"/>
              <a:gd name="connsiteX447" fmla="*/ 4492357 w 9352610"/>
              <a:gd name="connsiteY447" fmla="*/ 6740340 h 8481683"/>
              <a:gd name="connsiteX448" fmla="*/ 4498820 w 9352610"/>
              <a:gd name="connsiteY448" fmla="*/ 6738353 h 8481683"/>
              <a:gd name="connsiteX449" fmla="*/ 4449021 w 9352610"/>
              <a:gd name="connsiteY449" fmla="*/ 6730294 h 8481683"/>
              <a:gd name="connsiteX450" fmla="*/ 4433056 w 9352610"/>
              <a:gd name="connsiteY450" fmla="*/ 6730797 h 8481683"/>
              <a:gd name="connsiteX451" fmla="*/ 4433067 w 9352610"/>
              <a:gd name="connsiteY451" fmla="*/ 6730798 h 8481683"/>
              <a:gd name="connsiteX452" fmla="*/ 4449028 w 9352610"/>
              <a:gd name="connsiteY452" fmla="*/ 6730296 h 8481683"/>
              <a:gd name="connsiteX453" fmla="*/ 4355601 w 9352610"/>
              <a:gd name="connsiteY453" fmla="*/ 6718745 h 8481683"/>
              <a:gd name="connsiteX454" fmla="*/ 4354101 w 9352610"/>
              <a:gd name="connsiteY454" fmla="*/ 6719243 h 8481683"/>
              <a:gd name="connsiteX455" fmla="*/ 4345555 w 9352610"/>
              <a:gd name="connsiteY455" fmla="*/ 6722257 h 8481683"/>
              <a:gd name="connsiteX456" fmla="*/ 4334046 w 9352610"/>
              <a:gd name="connsiteY456" fmla="*/ 6723259 h 8481683"/>
              <a:gd name="connsiteX457" fmla="*/ 4334081 w 9352610"/>
              <a:gd name="connsiteY457" fmla="*/ 6723266 h 8481683"/>
              <a:gd name="connsiteX458" fmla="*/ 4345630 w 9352610"/>
              <a:gd name="connsiteY458" fmla="*/ 6722261 h 8481683"/>
              <a:gd name="connsiteX459" fmla="*/ 4354175 w 9352610"/>
              <a:gd name="connsiteY459" fmla="*/ 6719247 h 8481683"/>
              <a:gd name="connsiteX460" fmla="*/ 4355676 w 9352610"/>
              <a:gd name="connsiteY460" fmla="*/ 6718745 h 8481683"/>
              <a:gd name="connsiteX461" fmla="*/ 4392271 w 9352610"/>
              <a:gd name="connsiteY461" fmla="*/ 6715224 h 8481683"/>
              <a:gd name="connsiteX462" fmla="*/ 4389760 w 9352610"/>
              <a:gd name="connsiteY462" fmla="*/ 6715731 h 8481683"/>
              <a:gd name="connsiteX463" fmla="*/ 4385737 w 9352610"/>
              <a:gd name="connsiteY463" fmla="*/ 6716229 h 8481683"/>
              <a:gd name="connsiteX464" fmla="*/ 4383226 w 9352610"/>
              <a:gd name="connsiteY464" fmla="*/ 6716735 h 8481683"/>
              <a:gd name="connsiteX465" fmla="*/ 4379214 w 9352610"/>
              <a:gd name="connsiteY465" fmla="*/ 6719243 h 8481683"/>
              <a:gd name="connsiteX466" fmla="*/ 4371680 w 9352610"/>
              <a:gd name="connsiteY466" fmla="*/ 6721759 h 8481683"/>
              <a:gd name="connsiteX467" fmla="*/ 4366208 w 9352610"/>
              <a:gd name="connsiteY467" fmla="*/ 6722754 h 8481683"/>
              <a:gd name="connsiteX468" fmla="*/ 4366233 w 9352610"/>
              <a:gd name="connsiteY468" fmla="*/ 6722760 h 8481683"/>
              <a:gd name="connsiteX469" fmla="*/ 4371766 w 9352610"/>
              <a:gd name="connsiteY469" fmla="*/ 6721755 h 8481683"/>
              <a:gd name="connsiteX470" fmla="*/ 4379302 w 9352610"/>
              <a:gd name="connsiteY470" fmla="*/ 6719247 h 8481683"/>
              <a:gd name="connsiteX471" fmla="*/ 4383324 w 9352610"/>
              <a:gd name="connsiteY471" fmla="*/ 6716732 h 8481683"/>
              <a:gd name="connsiteX472" fmla="*/ 4385836 w 9352610"/>
              <a:gd name="connsiteY472" fmla="*/ 6716232 h 8481683"/>
              <a:gd name="connsiteX473" fmla="*/ 4389849 w 9352610"/>
              <a:gd name="connsiteY473" fmla="*/ 6715727 h 8481683"/>
              <a:gd name="connsiteX474" fmla="*/ 4392313 w 9352610"/>
              <a:gd name="connsiteY474" fmla="*/ 6715237 h 8481683"/>
              <a:gd name="connsiteX475" fmla="*/ 4225521 w 9352610"/>
              <a:gd name="connsiteY475" fmla="*/ 6697149 h 8481683"/>
              <a:gd name="connsiteX476" fmla="*/ 4223009 w 9352610"/>
              <a:gd name="connsiteY476" fmla="*/ 6697647 h 8481683"/>
              <a:gd name="connsiteX477" fmla="*/ 4219498 w 9352610"/>
              <a:gd name="connsiteY477" fmla="*/ 6698152 h 8481683"/>
              <a:gd name="connsiteX478" fmla="*/ 4219506 w 9352610"/>
              <a:gd name="connsiteY478" fmla="*/ 6698153 h 8481683"/>
              <a:gd name="connsiteX479" fmla="*/ 4223028 w 9352610"/>
              <a:gd name="connsiteY479" fmla="*/ 6697648 h 8481683"/>
              <a:gd name="connsiteX480" fmla="*/ 4225540 w 9352610"/>
              <a:gd name="connsiteY480" fmla="*/ 6697149 h 8481683"/>
              <a:gd name="connsiteX481" fmla="*/ 4794579 w 9352610"/>
              <a:gd name="connsiteY481" fmla="*/ 6695638 h 8481683"/>
              <a:gd name="connsiteX482" fmla="*/ 4792067 w 9352610"/>
              <a:gd name="connsiteY482" fmla="*/ 6696144 h 8481683"/>
              <a:gd name="connsiteX483" fmla="*/ 4791067 w 9352610"/>
              <a:gd name="connsiteY483" fmla="*/ 6697149 h 8481683"/>
              <a:gd name="connsiteX484" fmla="*/ 4790567 w 9352610"/>
              <a:gd name="connsiteY484" fmla="*/ 6698652 h 8481683"/>
              <a:gd name="connsiteX485" fmla="*/ 4790056 w 9352610"/>
              <a:gd name="connsiteY485" fmla="*/ 6699656 h 8481683"/>
              <a:gd name="connsiteX486" fmla="*/ 4789056 w 9352610"/>
              <a:gd name="connsiteY486" fmla="*/ 6701666 h 8481683"/>
              <a:gd name="connsiteX487" fmla="*/ 4788068 w 9352610"/>
              <a:gd name="connsiteY487" fmla="*/ 6702166 h 8481683"/>
              <a:gd name="connsiteX488" fmla="*/ 4788323 w 9352610"/>
              <a:gd name="connsiteY488" fmla="*/ 6702166 h 8481683"/>
              <a:gd name="connsiteX489" fmla="*/ 4789324 w 9352610"/>
              <a:gd name="connsiteY489" fmla="*/ 6701667 h 8481683"/>
              <a:gd name="connsiteX490" fmla="*/ 4790334 w 9352610"/>
              <a:gd name="connsiteY490" fmla="*/ 6699657 h 8481683"/>
              <a:gd name="connsiteX491" fmla="*/ 4790835 w 9352610"/>
              <a:gd name="connsiteY491" fmla="*/ 6698652 h 8481683"/>
              <a:gd name="connsiteX492" fmla="*/ 4791335 w 9352610"/>
              <a:gd name="connsiteY492" fmla="*/ 6697149 h 8481683"/>
              <a:gd name="connsiteX493" fmla="*/ 4792346 w 9352610"/>
              <a:gd name="connsiteY493" fmla="*/ 6696144 h 8481683"/>
              <a:gd name="connsiteX494" fmla="*/ 4794732 w 9352610"/>
              <a:gd name="connsiteY494" fmla="*/ 6695663 h 8481683"/>
              <a:gd name="connsiteX495" fmla="*/ 4782022 w 9352610"/>
              <a:gd name="connsiteY495" fmla="*/ 6694135 h 8481683"/>
              <a:gd name="connsiteX496" fmla="*/ 4780522 w 9352610"/>
              <a:gd name="connsiteY496" fmla="*/ 6694633 h 8481683"/>
              <a:gd name="connsiteX497" fmla="*/ 4779511 w 9352610"/>
              <a:gd name="connsiteY497" fmla="*/ 6695139 h 8481683"/>
              <a:gd name="connsiteX498" fmla="*/ 4778011 w 9352610"/>
              <a:gd name="connsiteY498" fmla="*/ 6697149 h 8481683"/>
              <a:gd name="connsiteX499" fmla="*/ 4776999 w 9352610"/>
              <a:gd name="connsiteY499" fmla="*/ 6698652 h 8481683"/>
              <a:gd name="connsiteX500" fmla="*/ 4776565 w 9352610"/>
              <a:gd name="connsiteY500" fmla="*/ 6699091 h 8481683"/>
              <a:gd name="connsiteX501" fmla="*/ 4776765 w 9352610"/>
              <a:gd name="connsiteY501" fmla="*/ 6699158 h 8481683"/>
              <a:gd name="connsiteX502" fmla="*/ 4777266 w 9352610"/>
              <a:gd name="connsiteY502" fmla="*/ 6698652 h 8481683"/>
              <a:gd name="connsiteX503" fmla="*/ 4778276 w 9352610"/>
              <a:gd name="connsiteY503" fmla="*/ 6697149 h 8481683"/>
              <a:gd name="connsiteX504" fmla="*/ 4779778 w 9352610"/>
              <a:gd name="connsiteY504" fmla="*/ 6695139 h 8481683"/>
              <a:gd name="connsiteX505" fmla="*/ 4780788 w 9352610"/>
              <a:gd name="connsiteY505" fmla="*/ 6694633 h 8481683"/>
              <a:gd name="connsiteX506" fmla="*/ 4782174 w 9352610"/>
              <a:gd name="connsiteY506" fmla="*/ 6694172 h 8481683"/>
              <a:gd name="connsiteX507" fmla="*/ 4275748 w 9352610"/>
              <a:gd name="connsiteY507" fmla="*/ 6694135 h 8481683"/>
              <a:gd name="connsiteX508" fmla="*/ 4258669 w 9352610"/>
              <a:gd name="connsiteY508" fmla="*/ 6704181 h 8481683"/>
              <a:gd name="connsiteX509" fmla="*/ 4257669 w 9352610"/>
              <a:gd name="connsiteY509" fmla="*/ 6704680 h 8481683"/>
              <a:gd name="connsiteX510" fmla="*/ 4255185 w 9352610"/>
              <a:gd name="connsiteY510" fmla="*/ 6705180 h 8481683"/>
              <a:gd name="connsiteX511" fmla="*/ 4255189 w 9352610"/>
              <a:gd name="connsiteY511" fmla="*/ 6705180 h 8481683"/>
              <a:gd name="connsiteX512" fmla="*/ 4257701 w 9352610"/>
              <a:gd name="connsiteY512" fmla="*/ 6704681 h 8481683"/>
              <a:gd name="connsiteX513" fmla="*/ 4258702 w 9352610"/>
              <a:gd name="connsiteY513" fmla="*/ 6704175 h 8481683"/>
              <a:gd name="connsiteX514" fmla="*/ 4275792 w 9352610"/>
              <a:gd name="connsiteY514" fmla="*/ 6694135 h 8481683"/>
              <a:gd name="connsiteX515" fmla="*/ 4278260 w 9352610"/>
              <a:gd name="connsiteY515" fmla="*/ 6693628 h 8481683"/>
              <a:gd name="connsiteX516" fmla="*/ 4276250 w 9352610"/>
              <a:gd name="connsiteY516" fmla="*/ 6694134 h 8481683"/>
              <a:gd name="connsiteX517" fmla="*/ 4276293 w 9352610"/>
              <a:gd name="connsiteY517" fmla="*/ 6694134 h 8481683"/>
              <a:gd name="connsiteX518" fmla="*/ 4278304 w 9352610"/>
              <a:gd name="connsiteY518" fmla="*/ 6693629 h 8481683"/>
              <a:gd name="connsiteX519" fmla="*/ 4280274 w 9352610"/>
              <a:gd name="connsiteY519" fmla="*/ 6693629 h 8481683"/>
              <a:gd name="connsiteX520" fmla="*/ 4280271 w 9352610"/>
              <a:gd name="connsiteY520" fmla="*/ 6693628 h 8481683"/>
              <a:gd name="connsiteX521" fmla="*/ 4768465 w 9352610"/>
              <a:gd name="connsiteY521" fmla="*/ 6692125 h 8481683"/>
              <a:gd name="connsiteX522" fmla="*/ 4764942 w 9352610"/>
              <a:gd name="connsiteY522" fmla="*/ 6692624 h 8481683"/>
              <a:gd name="connsiteX523" fmla="*/ 4761931 w 9352610"/>
              <a:gd name="connsiteY523" fmla="*/ 6694135 h 8481683"/>
              <a:gd name="connsiteX524" fmla="*/ 4759420 w 9352610"/>
              <a:gd name="connsiteY524" fmla="*/ 6694633 h 8481683"/>
              <a:gd name="connsiteX525" fmla="*/ 4759684 w 9352610"/>
              <a:gd name="connsiteY525" fmla="*/ 6694633 h 8481683"/>
              <a:gd name="connsiteX526" fmla="*/ 4762196 w 9352610"/>
              <a:gd name="connsiteY526" fmla="*/ 6694134 h 8481683"/>
              <a:gd name="connsiteX527" fmla="*/ 4765208 w 9352610"/>
              <a:gd name="connsiteY527" fmla="*/ 6692624 h 8481683"/>
              <a:gd name="connsiteX528" fmla="*/ 4768727 w 9352610"/>
              <a:gd name="connsiteY528" fmla="*/ 6692125 h 8481683"/>
              <a:gd name="connsiteX529" fmla="*/ 4753397 w 9352610"/>
              <a:gd name="connsiteY529" fmla="*/ 6691619 h 8481683"/>
              <a:gd name="connsiteX530" fmla="*/ 4752386 w 9352610"/>
              <a:gd name="connsiteY530" fmla="*/ 6692125 h 8481683"/>
              <a:gd name="connsiteX531" fmla="*/ 4751886 w 9352610"/>
              <a:gd name="connsiteY531" fmla="*/ 6692624 h 8481683"/>
              <a:gd name="connsiteX532" fmla="*/ 4749374 w 9352610"/>
              <a:gd name="connsiteY532" fmla="*/ 6695139 h 8481683"/>
              <a:gd name="connsiteX533" fmla="*/ 4747374 w 9352610"/>
              <a:gd name="connsiteY533" fmla="*/ 6698652 h 8481683"/>
              <a:gd name="connsiteX534" fmla="*/ 4745863 w 9352610"/>
              <a:gd name="connsiteY534" fmla="*/ 6699656 h 8481683"/>
              <a:gd name="connsiteX535" fmla="*/ 4743851 w 9352610"/>
              <a:gd name="connsiteY535" fmla="*/ 6702172 h 8481683"/>
              <a:gd name="connsiteX536" fmla="*/ 4741840 w 9352610"/>
              <a:gd name="connsiteY536" fmla="*/ 6703177 h 8481683"/>
              <a:gd name="connsiteX537" fmla="*/ 4740340 w 9352610"/>
              <a:gd name="connsiteY537" fmla="*/ 6704181 h 8481683"/>
              <a:gd name="connsiteX538" fmla="*/ 4727783 w 9352610"/>
              <a:gd name="connsiteY538" fmla="*/ 6707693 h 8481683"/>
              <a:gd name="connsiteX539" fmla="*/ 4726272 w 9352610"/>
              <a:gd name="connsiteY539" fmla="*/ 6708698 h 8481683"/>
              <a:gd name="connsiteX540" fmla="*/ 4724260 w 9352610"/>
              <a:gd name="connsiteY540" fmla="*/ 6709703 h 8481683"/>
              <a:gd name="connsiteX541" fmla="*/ 4722260 w 9352610"/>
              <a:gd name="connsiteY541" fmla="*/ 6712717 h 8481683"/>
              <a:gd name="connsiteX542" fmla="*/ 4719238 w 9352610"/>
              <a:gd name="connsiteY542" fmla="*/ 6715224 h 8481683"/>
              <a:gd name="connsiteX543" fmla="*/ 4717738 w 9352610"/>
              <a:gd name="connsiteY543" fmla="*/ 6716735 h 8481683"/>
              <a:gd name="connsiteX544" fmla="*/ 4716726 w 9352610"/>
              <a:gd name="connsiteY544" fmla="*/ 6718238 h 8481683"/>
              <a:gd name="connsiteX545" fmla="*/ 4716226 w 9352610"/>
              <a:gd name="connsiteY545" fmla="*/ 6719243 h 8481683"/>
              <a:gd name="connsiteX546" fmla="*/ 4716226 w 9352610"/>
              <a:gd name="connsiteY546" fmla="*/ 6720248 h 8481683"/>
              <a:gd name="connsiteX547" fmla="*/ 4715726 w 9352610"/>
              <a:gd name="connsiteY547" fmla="*/ 6726276 h 8481683"/>
              <a:gd name="connsiteX548" fmla="*/ 4714215 w 9352610"/>
              <a:gd name="connsiteY548" fmla="*/ 6727786 h 8481683"/>
              <a:gd name="connsiteX549" fmla="*/ 4713715 w 9352610"/>
              <a:gd name="connsiteY549" fmla="*/ 6729796 h 8481683"/>
              <a:gd name="connsiteX550" fmla="*/ 4709704 w 9352610"/>
              <a:gd name="connsiteY550" fmla="*/ 6734313 h 8481683"/>
              <a:gd name="connsiteX551" fmla="*/ 4708692 w 9352610"/>
              <a:gd name="connsiteY551" fmla="*/ 6735317 h 8481683"/>
              <a:gd name="connsiteX552" fmla="*/ 4708692 w 9352610"/>
              <a:gd name="connsiteY552" fmla="*/ 6736828 h 8481683"/>
              <a:gd name="connsiteX553" fmla="*/ 4708192 w 9352610"/>
              <a:gd name="connsiteY553" fmla="*/ 6737825 h 8481683"/>
              <a:gd name="connsiteX554" fmla="*/ 4708692 w 9352610"/>
              <a:gd name="connsiteY554" fmla="*/ 6738830 h 8481683"/>
              <a:gd name="connsiteX555" fmla="*/ 4708692 w 9352610"/>
              <a:gd name="connsiteY555" fmla="*/ 6740341 h 8481683"/>
              <a:gd name="connsiteX556" fmla="*/ 4709704 w 9352610"/>
              <a:gd name="connsiteY556" fmla="*/ 6741844 h 8481683"/>
              <a:gd name="connsiteX557" fmla="*/ 4712715 w 9352610"/>
              <a:gd name="connsiteY557" fmla="*/ 6744359 h 8481683"/>
              <a:gd name="connsiteX558" fmla="*/ 4713215 w 9352610"/>
              <a:gd name="connsiteY558" fmla="*/ 6745364 h 8481683"/>
              <a:gd name="connsiteX559" fmla="*/ 4713215 w 9352610"/>
              <a:gd name="connsiteY559" fmla="*/ 6746867 h 8481683"/>
              <a:gd name="connsiteX560" fmla="*/ 4713215 w 9352610"/>
              <a:gd name="connsiteY560" fmla="*/ 6747872 h 8481683"/>
              <a:gd name="connsiteX561" fmla="*/ 4711704 w 9352610"/>
              <a:gd name="connsiteY561" fmla="*/ 6751392 h 8481683"/>
              <a:gd name="connsiteX562" fmla="*/ 4710704 w 9352610"/>
              <a:gd name="connsiteY562" fmla="*/ 6751890 h 8481683"/>
              <a:gd name="connsiteX563" fmla="*/ 4710704 w 9352610"/>
              <a:gd name="connsiteY563" fmla="*/ 6752895 h 8481683"/>
              <a:gd name="connsiteX564" fmla="*/ 4717238 w 9352610"/>
              <a:gd name="connsiteY564" fmla="*/ 6764452 h 8481683"/>
              <a:gd name="connsiteX565" fmla="*/ 4718738 w 9352610"/>
              <a:gd name="connsiteY565" fmla="*/ 6768969 h 8481683"/>
              <a:gd name="connsiteX566" fmla="*/ 4719749 w 9352610"/>
              <a:gd name="connsiteY566" fmla="*/ 6771477 h 8481683"/>
              <a:gd name="connsiteX567" fmla="*/ 4719749 w 9352610"/>
              <a:gd name="connsiteY567" fmla="*/ 6773992 h 8481683"/>
              <a:gd name="connsiteX568" fmla="*/ 4719238 w 9352610"/>
              <a:gd name="connsiteY568" fmla="*/ 6777505 h 8481683"/>
              <a:gd name="connsiteX569" fmla="*/ 4716226 w 9352610"/>
              <a:gd name="connsiteY569" fmla="*/ 6783034 h 8481683"/>
              <a:gd name="connsiteX570" fmla="*/ 4709704 w 9352610"/>
              <a:gd name="connsiteY570" fmla="*/ 6788057 h 8481683"/>
              <a:gd name="connsiteX571" fmla="*/ 4708192 w 9352610"/>
              <a:gd name="connsiteY571" fmla="*/ 6789062 h 8481683"/>
              <a:gd name="connsiteX572" fmla="*/ 4706181 w 9352610"/>
              <a:gd name="connsiteY572" fmla="*/ 6789560 h 8481683"/>
              <a:gd name="connsiteX573" fmla="*/ 4699658 w 9352610"/>
              <a:gd name="connsiteY573" fmla="*/ 6790067 h 8481683"/>
              <a:gd name="connsiteX574" fmla="*/ 4688101 w 9352610"/>
              <a:gd name="connsiteY574" fmla="*/ 6793579 h 8481683"/>
              <a:gd name="connsiteX575" fmla="*/ 4685590 w 9352610"/>
              <a:gd name="connsiteY575" fmla="*/ 6794584 h 8481683"/>
              <a:gd name="connsiteX576" fmla="*/ 4685090 w 9352610"/>
              <a:gd name="connsiteY576" fmla="*/ 6795090 h 8481683"/>
              <a:gd name="connsiteX577" fmla="*/ 4684590 w 9352610"/>
              <a:gd name="connsiteY577" fmla="*/ 6798104 h 8481683"/>
              <a:gd name="connsiteX578" fmla="*/ 4683582 w 9352610"/>
              <a:gd name="connsiteY578" fmla="*/ 6800107 h 8481683"/>
              <a:gd name="connsiteX579" fmla="*/ 4683804 w 9352610"/>
              <a:gd name="connsiteY579" fmla="*/ 6800107 h 8481683"/>
              <a:gd name="connsiteX580" fmla="*/ 4684814 w 9352610"/>
              <a:gd name="connsiteY580" fmla="*/ 6798097 h 8481683"/>
              <a:gd name="connsiteX581" fmla="*/ 4685315 w 9352610"/>
              <a:gd name="connsiteY581" fmla="*/ 6795090 h 8481683"/>
              <a:gd name="connsiteX582" fmla="*/ 4685815 w 9352610"/>
              <a:gd name="connsiteY582" fmla="*/ 6794584 h 8481683"/>
              <a:gd name="connsiteX583" fmla="*/ 4688327 w 9352610"/>
              <a:gd name="connsiteY583" fmla="*/ 6793579 h 8481683"/>
              <a:gd name="connsiteX584" fmla="*/ 4699884 w 9352610"/>
              <a:gd name="connsiteY584" fmla="*/ 6790066 h 8481683"/>
              <a:gd name="connsiteX585" fmla="*/ 4706419 w 9352610"/>
              <a:gd name="connsiteY585" fmla="*/ 6789560 h 8481683"/>
              <a:gd name="connsiteX586" fmla="*/ 4708430 w 9352610"/>
              <a:gd name="connsiteY586" fmla="*/ 6789061 h 8481683"/>
              <a:gd name="connsiteX587" fmla="*/ 4709931 w 9352610"/>
              <a:gd name="connsiteY587" fmla="*/ 6788056 h 8481683"/>
              <a:gd name="connsiteX588" fmla="*/ 4716466 w 9352610"/>
              <a:gd name="connsiteY588" fmla="*/ 6783033 h 8481683"/>
              <a:gd name="connsiteX589" fmla="*/ 4719478 w 9352610"/>
              <a:gd name="connsiteY589" fmla="*/ 6777510 h 8481683"/>
              <a:gd name="connsiteX590" fmla="*/ 4719988 w 9352610"/>
              <a:gd name="connsiteY590" fmla="*/ 6773990 h 8481683"/>
              <a:gd name="connsiteX591" fmla="*/ 4719988 w 9352610"/>
              <a:gd name="connsiteY591" fmla="*/ 6771481 h 8481683"/>
              <a:gd name="connsiteX592" fmla="*/ 4718977 w 9352610"/>
              <a:gd name="connsiteY592" fmla="*/ 6768973 h 8481683"/>
              <a:gd name="connsiteX593" fmla="*/ 4717476 w 9352610"/>
              <a:gd name="connsiteY593" fmla="*/ 6764448 h 8481683"/>
              <a:gd name="connsiteX594" fmla="*/ 4710942 w 9352610"/>
              <a:gd name="connsiteY594" fmla="*/ 6752896 h 8481683"/>
              <a:gd name="connsiteX595" fmla="*/ 4710942 w 9352610"/>
              <a:gd name="connsiteY595" fmla="*/ 6751892 h 8481683"/>
              <a:gd name="connsiteX596" fmla="*/ 4711943 w 9352610"/>
              <a:gd name="connsiteY596" fmla="*/ 6751393 h 8481683"/>
              <a:gd name="connsiteX597" fmla="*/ 4713453 w 9352610"/>
              <a:gd name="connsiteY597" fmla="*/ 6747873 h 8481683"/>
              <a:gd name="connsiteX598" fmla="*/ 4713453 w 9352610"/>
              <a:gd name="connsiteY598" fmla="*/ 6746868 h 8481683"/>
              <a:gd name="connsiteX599" fmla="*/ 4713453 w 9352610"/>
              <a:gd name="connsiteY599" fmla="*/ 6745364 h 8481683"/>
              <a:gd name="connsiteX600" fmla="*/ 4712953 w 9352610"/>
              <a:gd name="connsiteY600" fmla="*/ 6744359 h 8481683"/>
              <a:gd name="connsiteX601" fmla="*/ 4709931 w 9352610"/>
              <a:gd name="connsiteY601" fmla="*/ 6741851 h 8481683"/>
              <a:gd name="connsiteX602" fmla="*/ 4708930 w 9352610"/>
              <a:gd name="connsiteY602" fmla="*/ 6740340 h 8481683"/>
              <a:gd name="connsiteX603" fmla="*/ 4708930 w 9352610"/>
              <a:gd name="connsiteY603" fmla="*/ 6738836 h 8481683"/>
              <a:gd name="connsiteX604" fmla="*/ 4708430 w 9352610"/>
              <a:gd name="connsiteY604" fmla="*/ 6737832 h 8481683"/>
              <a:gd name="connsiteX605" fmla="*/ 4708930 w 9352610"/>
              <a:gd name="connsiteY605" fmla="*/ 6736827 h 8481683"/>
              <a:gd name="connsiteX606" fmla="*/ 4708930 w 9352610"/>
              <a:gd name="connsiteY606" fmla="*/ 6735316 h 8481683"/>
              <a:gd name="connsiteX607" fmla="*/ 4709931 w 9352610"/>
              <a:gd name="connsiteY607" fmla="*/ 6734312 h 8481683"/>
              <a:gd name="connsiteX608" fmla="*/ 4713954 w 9352610"/>
              <a:gd name="connsiteY608" fmla="*/ 6729793 h 8481683"/>
              <a:gd name="connsiteX609" fmla="*/ 4714454 w 9352610"/>
              <a:gd name="connsiteY609" fmla="*/ 6727784 h 8481683"/>
              <a:gd name="connsiteX610" fmla="*/ 4715965 w 9352610"/>
              <a:gd name="connsiteY610" fmla="*/ 6726280 h 8481683"/>
              <a:gd name="connsiteX611" fmla="*/ 4716466 w 9352610"/>
              <a:gd name="connsiteY611" fmla="*/ 6720252 h 8481683"/>
              <a:gd name="connsiteX612" fmla="*/ 4716466 w 9352610"/>
              <a:gd name="connsiteY612" fmla="*/ 6719247 h 8481683"/>
              <a:gd name="connsiteX613" fmla="*/ 4716966 w 9352610"/>
              <a:gd name="connsiteY613" fmla="*/ 6718242 h 8481683"/>
              <a:gd name="connsiteX614" fmla="*/ 4717976 w 9352610"/>
              <a:gd name="connsiteY614" fmla="*/ 6716732 h 8481683"/>
              <a:gd name="connsiteX615" fmla="*/ 4719478 w 9352610"/>
              <a:gd name="connsiteY615" fmla="*/ 6715228 h 8481683"/>
              <a:gd name="connsiteX616" fmla="*/ 4722499 w 9352610"/>
              <a:gd name="connsiteY616" fmla="*/ 6712719 h 8481683"/>
              <a:gd name="connsiteX617" fmla="*/ 4724511 w 9352610"/>
              <a:gd name="connsiteY617" fmla="*/ 6709705 h 8481683"/>
              <a:gd name="connsiteX618" fmla="*/ 4726522 w 9352610"/>
              <a:gd name="connsiteY618" fmla="*/ 6708700 h 8481683"/>
              <a:gd name="connsiteX619" fmla="*/ 4728023 w 9352610"/>
              <a:gd name="connsiteY619" fmla="*/ 6707695 h 8481683"/>
              <a:gd name="connsiteX620" fmla="*/ 4740591 w 9352610"/>
              <a:gd name="connsiteY620" fmla="*/ 6704175 h 8481683"/>
              <a:gd name="connsiteX621" fmla="*/ 4742093 w 9352610"/>
              <a:gd name="connsiteY621" fmla="*/ 6703171 h 8481683"/>
              <a:gd name="connsiteX622" fmla="*/ 4744104 w 9352610"/>
              <a:gd name="connsiteY622" fmla="*/ 6702166 h 8481683"/>
              <a:gd name="connsiteX623" fmla="*/ 4746115 w 9352610"/>
              <a:gd name="connsiteY623" fmla="*/ 6699657 h 8481683"/>
              <a:gd name="connsiteX624" fmla="*/ 4747626 w 9352610"/>
              <a:gd name="connsiteY624" fmla="*/ 6698652 h 8481683"/>
              <a:gd name="connsiteX625" fmla="*/ 4749628 w 9352610"/>
              <a:gd name="connsiteY625" fmla="*/ 6695139 h 8481683"/>
              <a:gd name="connsiteX626" fmla="*/ 4752139 w 9352610"/>
              <a:gd name="connsiteY626" fmla="*/ 6692624 h 8481683"/>
              <a:gd name="connsiteX627" fmla="*/ 4752649 w 9352610"/>
              <a:gd name="connsiteY627" fmla="*/ 6692125 h 8481683"/>
              <a:gd name="connsiteX628" fmla="*/ 4753549 w 9352610"/>
              <a:gd name="connsiteY628" fmla="*/ 6691670 h 8481683"/>
              <a:gd name="connsiteX629" fmla="*/ 4815170 w 9352610"/>
              <a:gd name="connsiteY629" fmla="*/ 6688605 h 8481683"/>
              <a:gd name="connsiteX630" fmla="*/ 4812158 w 9352610"/>
              <a:gd name="connsiteY630" fmla="*/ 6689111 h 8481683"/>
              <a:gd name="connsiteX631" fmla="*/ 4810147 w 9352610"/>
              <a:gd name="connsiteY631" fmla="*/ 6690614 h 8481683"/>
              <a:gd name="connsiteX632" fmla="*/ 4803124 w 9352610"/>
              <a:gd name="connsiteY632" fmla="*/ 6695638 h 8481683"/>
              <a:gd name="connsiteX633" fmla="*/ 4802113 w 9352610"/>
              <a:gd name="connsiteY633" fmla="*/ 6696144 h 8481683"/>
              <a:gd name="connsiteX634" fmla="*/ 4801113 w 9352610"/>
              <a:gd name="connsiteY634" fmla="*/ 6697149 h 8481683"/>
              <a:gd name="connsiteX635" fmla="*/ 4801392 w 9352610"/>
              <a:gd name="connsiteY635" fmla="*/ 6697149 h 8481683"/>
              <a:gd name="connsiteX636" fmla="*/ 4802392 w 9352610"/>
              <a:gd name="connsiteY636" fmla="*/ 6696144 h 8481683"/>
              <a:gd name="connsiteX637" fmla="*/ 4803393 w 9352610"/>
              <a:gd name="connsiteY637" fmla="*/ 6695638 h 8481683"/>
              <a:gd name="connsiteX638" fmla="*/ 4810428 w 9352610"/>
              <a:gd name="connsiteY638" fmla="*/ 6690614 h 8481683"/>
              <a:gd name="connsiteX639" fmla="*/ 4812439 w 9352610"/>
              <a:gd name="connsiteY639" fmla="*/ 6689111 h 8481683"/>
              <a:gd name="connsiteX640" fmla="*/ 4815458 w 9352610"/>
              <a:gd name="connsiteY640" fmla="*/ 6688605 h 8481683"/>
              <a:gd name="connsiteX641" fmla="*/ 5277238 w 9352610"/>
              <a:gd name="connsiteY641" fmla="*/ 6676554 h 8481683"/>
              <a:gd name="connsiteX642" fmla="*/ 5280259 w 9352610"/>
              <a:gd name="connsiteY642" fmla="*/ 6677053 h 8481683"/>
              <a:gd name="connsiteX643" fmla="*/ 5283272 w 9352610"/>
              <a:gd name="connsiteY643" fmla="*/ 6680068 h 8481683"/>
              <a:gd name="connsiteX644" fmla="*/ 5288295 w 9352610"/>
              <a:gd name="connsiteY644" fmla="*/ 6688106 h 8481683"/>
              <a:gd name="connsiteX645" fmla="*/ 5289296 w 9352610"/>
              <a:gd name="connsiteY645" fmla="*/ 6690614 h 8481683"/>
              <a:gd name="connsiteX646" fmla="*/ 5289296 w 9352610"/>
              <a:gd name="connsiteY646" fmla="*/ 6692125 h 8481683"/>
              <a:gd name="connsiteX647" fmla="*/ 5288795 w 9352610"/>
              <a:gd name="connsiteY647" fmla="*/ 6694134 h 8481683"/>
              <a:gd name="connsiteX648" fmla="*/ 5285283 w 9352610"/>
              <a:gd name="connsiteY648" fmla="*/ 6697149 h 8481683"/>
              <a:gd name="connsiteX649" fmla="*/ 5283272 w 9352610"/>
              <a:gd name="connsiteY649" fmla="*/ 6702671 h 8481683"/>
              <a:gd name="connsiteX650" fmla="*/ 5278748 w 9352610"/>
              <a:gd name="connsiteY650" fmla="*/ 6711209 h 8481683"/>
              <a:gd name="connsiteX651" fmla="*/ 5277738 w 9352610"/>
              <a:gd name="connsiteY651" fmla="*/ 6716232 h 8481683"/>
              <a:gd name="connsiteX652" fmla="*/ 5277238 w 9352610"/>
              <a:gd name="connsiteY652" fmla="*/ 6718741 h 8481683"/>
              <a:gd name="connsiteX653" fmla="*/ 5271213 w 9352610"/>
              <a:gd name="connsiteY653" fmla="*/ 6724271 h 8481683"/>
              <a:gd name="connsiteX654" fmla="*/ 5270704 w 9352610"/>
              <a:gd name="connsiteY654" fmla="*/ 6726280 h 8481683"/>
              <a:gd name="connsiteX655" fmla="*/ 5270704 w 9352610"/>
              <a:gd name="connsiteY655" fmla="*/ 6729288 h 8481683"/>
              <a:gd name="connsiteX656" fmla="*/ 5270704 w 9352610"/>
              <a:gd name="connsiteY656" fmla="*/ 6734312 h 8481683"/>
              <a:gd name="connsiteX657" fmla="*/ 5270203 w 9352610"/>
              <a:gd name="connsiteY657" fmla="*/ 6734817 h 8481683"/>
              <a:gd name="connsiteX658" fmla="*/ 5269202 w 9352610"/>
              <a:gd name="connsiteY658" fmla="*/ 6734312 h 8481683"/>
              <a:gd name="connsiteX659" fmla="*/ 5267691 w 9352610"/>
              <a:gd name="connsiteY659" fmla="*/ 6733307 h 8481683"/>
              <a:gd name="connsiteX660" fmla="*/ 5264179 w 9352610"/>
              <a:gd name="connsiteY660" fmla="*/ 6732808 h 8481683"/>
              <a:gd name="connsiteX661" fmla="*/ 5260657 w 9352610"/>
              <a:gd name="connsiteY661" fmla="*/ 6726779 h 8481683"/>
              <a:gd name="connsiteX662" fmla="*/ 5257144 w 9352610"/>
              <a:gd name="connsiteY662" fmla="*/ 6720252 h 8481683"/>
              <a:gd name="connsiteX663" fmla="*/ 5254122 w 9352610"/>
              <a:gd name="connsiteY663" fmla="*/ 6717237 h 8481683"/>
              <a:gd name="connsiteX664" fmla="*/ 5245586 w 9352610"/>
              <a:gd name="connsiteY664" fmla="*/ 6710204 h 8481683"/>
              <a:gd name="connsiteX665" fmla="*/ 5244576 w 9352610"/>
              <a:gd name="connsiteY665" fmla="*/ 6709705 h 8481683"/>
              <a:gd name="connsiteX666" fmla="*/ 5245139 w 9352610"/>
              <a:gd name="connsiteY666" fmla="*/ 6709145 h 8481683"/>
              <a:gd name="connsiteX667" fmla="*/ 5245117 w 9352610"/>
              <a:gd name="connsiteY667" fmla="*/ 6709134 h 8481683"/>
              <a:gd name="connsiteX668" fmla="*/ 5245639 w 9352610"/>
              <a:gd name="connsiteY668" fmla="*/ 6708609 h 8481683"/>
              <a:gd name="connsiteX669" fmla="*/ 5249099 w 9352610"/>
              <a:gd name="connsiteY669" fmla="*/ 6702671 h 8481683"/>
              <a:gd name="connsiteX670" fmla="*/ 5249520 w 9352610"/>
              <a:gd name="connsiteY670" fmla="*/ 6702251 h 8481683"/>
              <a:gd name="connsiteX671" fmla="*/ 5249535 w 9352610"/>
              <a:gd name="connsiteY671" fmla="*/ 6702224 h 8481683"/>
              <a:gd name="connsiteX672" fmla="*/ 5251008 w 9352610"/>
              <a:gd name="connsiteY672" fmla="*/ 6700743 h 8481683"/>
              <a:gd name="connsiteX673" fmla="*/ 5253463 w 9352610"/>
              <a:gd name="connsiteY673" fmla="*/ 6699263 h 8481683"/>
              <a:gd name="connsiteX674" fmla="*/ 5256900 w 9352610"/>
              <a:gd name="connsiteY674" fmla="*/ 6698769 h 8481683"/>
              <a:gd name="connsiteX675" fmla="*/ 5258195 w 9352610"/>
              <a:gd name="connsiteY675" fmla="*/ 6697900 h 8481683"/>
              <a:gd name="connsiteX676" fmla="*/ 5258645 w 9352610"/>
              <a:gd name="connsiteY676" fmla="*/ 6695638 h 8481683"/>
              <a:gd name="connsiteX677" fmla="*/ 5260156 w 9352610"/>
              <a:gd name="connsiteY677" fmla="*/ 6692624 h 8481683"/>
              <a:gd name="connsiteX678" fmla="*/ 5260219 w 9352610"/>
              <a:gd name="connsiteY678" fmla="*/ 6692589 h 8481683"/>
              <a:gd name="connsiteX679" fmla="*/ 5260337 w 9352610"/>
              <a:gd name="connsiteY679" fmla="*/ 6692352 h 8481683"/>
              <a:gd name="connsiteX680" fmla="*/ 5264755 w 9352610"/>
              <a:gd name="connsiteY680" fmla="*/ 6689884 h 8481683"/>
              <a:gd name="connsiteX681" fmla="*/ 5271138 w 9352610"/>
              <a:gd name="connsiteY681" fmla="*/ 6687910 h 8481683"/>
              <a:gd name="connsiteX682" fmla="*/ 5275066 w 9352610"/>
              <a:gd name="connsiteY682" fmla="*/ 6684948 h 8481683"/>
              <a:gd name="connsiteX683" fmla="*/ 5273593 w 9352610"/>
              <a:gd name="connsiteY683" fmla="*/ 6679518 h 8481683"/>
              <a:gd name="connsiteX684" fmla="*/ 5277030 w 9352610"/>
              <a:gd name="connsiteY684" fmla="*/ 6676557 h 8481683"/>
              <a:gd name="connsiteX685" fmla="*/ 5277201 w 9352610"/>
              <a:gd name="connsiteY685" fmla="*/ 6676586 h 8481683"/>
              <a:gd name="connsiteX686" fmla="*/ 4885296 w 9352610"/>
              <a:gd name="connsiteY686" fmla="*/ 6649930 h 8481683"/>
              <a:gd name="connsiteX687" fmla="*/ 4885298 w 9352610"/>
              <a:gd name="connsiteY687" fmla="*/ 6649931 h 8481683"/>
              <a:gd name="connsiteX688" fmla="*/ 4886513 w 9352610"/>
              <a:gd name="connsiteY688" fmla="*/ 6649931 h 8481683"/>
              <a:gd name="connsiteX689" fmla="*/ 4886499 w 9352610"/>
              <a:gd name="connsiteY689" fmla="*/ 6649930 h 8481683"/>
              <a:gd name="connsiteX690" fmla="*/ 4944761 w 9352610"/>
              <a:gd name="connsiteY690" fmla="*/ 6647921 h 8481683"/>
              <a:gd name="connsiteX691" fmla="*/ 4942750 w 9352610"/>
              <a:gd name="connsiteY691" fmla="*/ 6648427 h 8481683"/>
              <a:gd name="connsiteX692" fmla="*/ 4939738 w 9352610"/>
              <a:gd name="connsiteY692" fmla="*/ 6649432 h 8481683"/>
              <a:gd name="connsiteX693" fmla="*/ 4937727 w 9352610"/>
              <a:gd name="connsiteY693" fmla="*/ 6649930 h 8481683"/>
              <a:gd name="connsiteX694" fmla="*/ 4936545 w 9352610"/>
              <a:gd name="connsiteY694" fmla="*/ 6649930 h 8481683"/>
              <a:gd name="connsiteX695" fmla="*/ 4936552 w 9352610"/>
              <a:gd name="connsiteY695" fmla="*/ 6649931 h 8481683"/>
              <a:gd name="connsiteX696" fmla="*/ 4938062 w 9352610"/>
              <a:gd name="connsiteY696" fmla="*/ 6649931 h 8481683"/>
              <a:gd name="connsiteX697" fmla="*/ 4940074 w 9352610"/>
              <a:gd name="connsiteY697" fmla="*/ 6649432 h 8481683"/>
              <a:gd name="connsiteX698" fmla="*/ 4943086 w 9352610"/>
              <a:gd name="connsiteY698" fmla="*/ 6648428 h 8481683"/>
              <a:gd name="connsiteX699" fmla="*/ 4945025 w 9352610"/>
              <a:gd name="connsiteY699" fmla="*/ 6647940 h 8481683"/>
              <a:gd name="connsiteX700" fmla="*/ 4916636 w 9352610"/>
              <a:gd name="connsiteY700" fmla="*/ 6646418 h 8481683"/>
              <a:gd name="connsiteX701" fmla="*/ 4915124 w 9352610"/>
              <a:gd name="connsiteY701" fmla="*/ 6646916 h 8481683"/>
              <a:gd name="connsiteX702" fmla="*/ 4913613 w 9352610"/>
              <a:gd name="connsiteY702" fmla="*/ 6647921 h 8481683"/>
              <a:gd name="connsiteX703" fmla="*/ 4909602 w 9352610"/>
              <a:gd name="connsiteY703" fmla="*/ 6649930 h 8481683"/>
              <a:gd name="connsiteX704" fmla="*/ 4909102 w 9352610"/>
              <a:gd name="connsiteY704" fmla="*/ 6650436 h 8481683"/>
              <a:gd name="connsiteX705" fmla="*/ 4908090 w 9352610"/>
              <a:gd name="connsiteY705" fmla="*/ 6652944 h 8481683"/>
              <a:gd name="connsiteX706" fmla="*/ 4908090 w 9352610"/>
              <a:gd name="connsiteY706" fmla="*/ 6653949 h 8481683"/>
              <a:gd name="connsiteX707" fmla="*/ 4907590 w 9352610"/>
              <a:gd name="connsiteY707" fmla="*/ 6655460 h 8481683"/>
              <a:gd name="connsiteX708" fmla="*/ 4907590 w 9352610"/>
              <a:gd name="connsiteY708" fmla="*/ 6656464 h 8481683"/>
              <a:gd name="connsiteX709" fmla="*/ 4908090 w 9352610"/>
              <a:gd name="connsiteY709" fmla="*/ 6657469 h 8481683"/>
              <a:gd name="connsiteX710" fmla="*/ 4908590 w 9352610"/>
              <a:gd name="connsiteY710" fmla="*/ 6658972 h 8481683"/>
              <a:gd name="connsiteX711" fmla="*/ 4908590 w 9352610"/>
              <a:gd name="connsiteY711" fmla="*/ 6660483 h 8481683"/>
              <a:gd name="connsiteX712" fmla="*/ 4908590 w 9352610"/>
              <a:gd name="connsiteY712" fmla="*/ 6661986 h 8481683"/>
              <a:gd name="connsiteX713" fmla="*/ 4907590 w 9352610"/>
              <a:gd name="connsiteY713" fmla="*/ 6662991 h 8481683"/>
              <a:gd name="connsiteX714" fmla="*/ 4905597 w 9352610"/>
              <a:gd name="connsiteY714" fmla="*/ 6663492 h 8481683"/>
              <a:gd name="connsiteX715" fmla="*/ 4905901 w 9352610"/>
              <a:gd name="connsiteY715" fmla="*/ 6663492 h 8481683"/>
              <a:gd name="connsiteX716" fmla="*/ 4907913 w 9352610"/>
              <a:gd name="connsiteY716" fmla="*/ 6662993 h 8481683"/>
              <a:gd name="connsiteX717" fmla="*/ 4908923 w 9352610"/>
              <a:gd name="connsiteY717" fmla="*/ 6661989 h 8481683"/>
              <a:gd name="connsiteX718" fmla="*/ 4908923 w 9352610"/>
              <a:gd name="connsiteY718" fmla="*/ 6660478 h 8481683"/>
              <a:gd name="connsiteX719" fmla="*/ 4908923 w 9352610"/>
              <a:gd name="connsiteY719" fmla="*/ 6658974 h 8481683"/>
              <a:gd name="connsiteX720" fmla="*/ 4908413 w 9352610"/>
              <a:gd name="connsiteY720" fmla="*/ 6657470 h 8481683"/>
              <a:gd name="connsiteX721" fmla="*/ 4907913 w 9352610"/>
              <a:gd name="connsiteY721" fmla="*/ 6656466 h 8481683"/>
              <a:gd name="connsiteX722" fmla="*/ 4907913 w 9352610"/>
              <a:gd name="connsiteY722" fmla="*/ 6655461 h 8481683"/>
              <a:gd name="connsiteX723" fmla="*/ 4908413 w 9352610"/>
              <a:gd name="connsiteY723" fmla="*/ 6653950 h 8481683"/>
              <a:gd name="connsiteX724" fmla="*/ 4908413 w 9352610"/>
              <a:gd name="connsiteY724" fmla="*/ 6652946 h 8481683"/>
              <a:gd name="connsiteX725" fmla="*/ 4909423 w 9352610"/>
              <a:gd name="connsiteY725" fmla="*/ 6650437 h 8481683"/>
              <a:gd name="connsiteX726" fmla="*/ 4909924 w 9352610"/>
              <a:gd name="connsiteY726" fmla="*/ 6649931 h 8481683"/>
              <a:gd name="connsiteX727" fmla="*/ 4913946 w 9352610"/>
              <a:gd name="connsiteY727" fmla="*/ 6647922 h 8481683"/>
              <a:gd name="connsiteX728" fmla="*/ 4915448 w 9352610"/>
              <a:gd name="connsiteY728" fmla="*/ 6646917 h 8481683"/>
              <a:gd name="connsiteX729" fmla="*/ 4916958 w 9352610"/>
              <a:gd name="connsiteY729" fmla="*/ 6646418 h 8481683"/>
              <a:gd name="connsiteX730" fmla="*/ 4919971 w 9352610"/>
              <a:gd name="connsiteY730" fmla="*/ 6646418 h 8481683"/>
              <a:gd name="connsiteX731" fmla="*/ 4925172 w 9352610"/>
              <a:gd name="connsiteY731" fmla="*/ 6646418 h 8481683"/>
              <a:gd name="connsiteX732" fmla="*/ 4925170 w 9352610"/>
              <a:gd name="connsiteY732" fmla="*/ 6646418 h 8481683"/>
              <a:gd name="connsiteX733" fmla="*/ 4919647 w 9352610"/>
              <a:gd name="connsiteY733" fmla="*/ 6646418 h 8481683"/>
              <a:gd name="connsiteX734" fmla="*/ 4993302 w 9352610"/>
              <a:gd name="connsiteY734" fmla="*/ 6644907 h 8481683"/>
              <a:gd name="connsiteX735" fmla="*/ 4993339 w 9352610"/>
              <a:gd name="connsiteY735" fmla="*/ 6644914 h 8481683"/>
              <a:gd name="connsiteX736" fmla="*/ 4996018 w 9352610"/>
              <a:gd name="connsiteY736" fmla="*/ 6644914 h 8481683"/>
              <a:gd name="connsiteX737" fmla="*/ 4995988 w 9352610"/>
              <a:gd name="connsiteY737" fmla="*/ 6644907 h 8481683"/>
              <a:gd name="connsiteX738" fmla="*/ 4876954 w 9352610"/>
              <a:gd name="connsiteY738" fmla="*/ 6642898 h 8481683"/>
              <a:gd name="connsiteX739" fmla="*/ 4863662 w 9352610"/>
              <a:gd name="connsiteY739" fmla="*/ 6643394 h 8481683"/>
              <a:gd name="connsiteX740" fmla="*/ 4863693 w 9352610"/>
              <a:gd name="connsiteY740" fmla="*/ 6643404 h 8481683"/>
              <a:gd name="connsiteX741" fmla="*/ 4877055 w 9352610"/>
              <a:gd name="connsiteY741" fmla="*/ 6642912 h 8481683"/>
              <a:gd name="connsiteX742" fmla="*/ 4985943 w 9352610"/>
              <a:gd name="connsiteY742" fmla="*/ 6640896 h 8481683"/>
              <a:gd name="connsiteX743" fmla="*/ 4983051 w 9352610"/>
              <a:gd name="connsiteY743" fmla="*/ 6641375 h 8481683"/>
              <a:gd name="connsiteX744" fmla="*/ 4983283 w 9352610"/>
              <a:gd name="connsiteY744" fmla="*/ 6641394 h 8481683"/>
              <a:gd name="connsiteX745" fmla="*/ 4986031 w 9352610"/>
              <a:gd name="connsiteY745" fmla="*/ 6640940 h 8481683"/>
              <a:gd name="connsiteX746" fmla="*/ 4976897 w 9352610"/>
              <a:gd name="connsiteY746" fmla="*/ 6640896 h 8481683"/>
              <a:gd name="connsiteX747" fmla="*/ 4973886 w 9352610"/>
              <a:gd name="connsiteY747" fmla="*/ 6642399 h 8481683"/>
              <a:gd name="connsiteX748" fmla="*/ 4972886 w 9352610"/>
              <a:gd name="connsiteY748" fmla="*/ 6643404 h 8481683"/>
              <a:gd name="connsiteX749" fmla="*/ 4970375 w 9352610"/>
              <a:gd name="connsiteY749" fmla="*/ 6644907 h 8481683"/>
              <a:gd name="connsiteX750" fmla="*/ 4951878 w 9352610"/>
              <a:gd name="connsiteY750" fmla="*/ 6648410 h 8481683"/>
              <a:gd name="connsiteX751" fmla="*/ 4952132 w 9352610"/>
              <a:gd name="connsiteY751" fmla="*/ 6648428 h 8481683"/>
              <a:gd name="connsiteX752" fmla="*/ 4970724 w 9352610"/>
              <a:gd name="connsiteY752" fmla="*/ 6644914 h 8481683"/>
              <a:gd name="connsiteX753" fmla="*/ 4973236 w 9352610"/>
              <a:gd name="connsiteY753" fmla="*/ 6643404 h 8481683"/>
              <a:gd name="connsiteX754" fmla="*/ 4974246 w 9352610"/>
              <a:gd name="connsiteY754" fmla="*/ 6642399 h 8481683"/>
              <a:gd name="connsiteX755" fmla="*/ 4977205 w 9352610"/>
              <a:gd name="connsiteY755" fmla="*/ 6640922 h 8481683"/>
              <a:gd name="connsiteX756" fmla="*/ 5167261 w 9352610"/>
              <a:gd name="connsiteY756" fmla="*/ 6640390 h 8481683"/>
              <a:gd name="connsiteX757" fmla="*/ 5164396 w 9352610"/>
              <a:gd name="connsiteY757" fmla="*/ 6641828 h 8481683"/>
              <a:gd name="connsiteX758" fmla="*/ 5164683 w 9352610"/>
              <a:gd name="connsiteY758" fmla="*/ 6641900 h 8481683"/>
              <a:gd name="connsiteX759" fmla="*/ 5167694 w 9352610"/>
              <a:gd name="connsiteY759" fmla="*/ 6640390 h 8481683"/>
              <a:gd name="connsiteX760" fmla="*/ 5186852 w 9352610"/>
              <a:gd name="connsiteY760" fmla="*/ 6639385 h 8481683"/>
              <a:gd name="connsiteX761" fmla="*/ 5182609 w 9352610"/>
              <a:gd name="connsiteY761" fmla="*/ 6640803 h 8481683"/>
              <a:gd name="connsiteX762" fmla="*/ 5182775 w 9352610"/>
              <a:gd name="connsiteY762" fmla="*/ 6640895 h 8481683"/>
              <a:gd name="connsiteX763" fmla="*/ 5187297 w 9352610"/>
              <a:gd name="connsiteY763" fmla="*/ 6639385 h 8481683"/>
              <a:gd name="connsiteX764" fmla="*/ 4853852 w 9352610"/>
              <a:gd name="connsiteY764" fmla="*/ 6639385 h 8481683"/>
              <a:gd name="connsiteX765" fmla="*/ 4852840 w 9352610"/>
              <a:gd name="connsiteY765" fmla="*/ 6640390 h 8481683"/>
              <a:gd name="connsiteX766" fmla="*/ 4852340 w 9352610"/>
              <a:gd name="connsiteY766" fmla="*/ 6640896 h 8481683"/>
              <a:gd name="connsiteX767" fmla="*/ 4852340 w 9352610"/>
              <a:gd name="connsiteY767" fmla="*/ 6641901 h 8481683"/>
              <a:gd name="connsiteX768" fmla="*/ 4853852 w 9352610"/>
              <a:gd name="connsiteY768" fmla="*/ 6642399 h 8481683"/>
              <a:gd name="connsiteX769" fmla="*/ 4854352 w 9352610"/>
              <a:gd name="connsiteY769" fmla="*/ 6643404 h 8481683"/>
              <a:gd name="connsiteX770" fmla="*/ 4858363 w 9352610"/>
              <a:gd name="connsiteY770" fmla="*/ 6645413 h 8481683"/>
              <a:gd name="connsiteX771" fmla="*/ 4859374 w 9352610"/>
              <a:gd name="connsiteY771" fmla="*/ 6645912 h 8481683"/>
              <a:gd name="connsiteX772" fmla="*/ 4859874 w 9352610"/>
              <a:gd name="connsiteY772" fmla="*/ 6646916 h 8481683"/>
              <a:gd name="connsiteX773" fmla="*/ 4859874 w 9352610"/>
              <a:gd name="connsiteY773" fmla="*/ 6647921 h 8481683"/>
              <a:gd name="connsiteX774" fmla="*/ 4858874 w 9352610"/>
              <a:gd name="connsiteY774" fmla="*/ 6648926 h 8481683"/>
              <a:gd name="connsiteX775" fmla="*/ 4855852 w 9352610"/>
              <a:gd name="connsiteY775" fmla="*/ 6649432 h 8481683"/>
              <a:gd name="connsiteX776" fmla="*/ 4846818 w 9352610"/>
              <a:gd name="connsiteY776" fmla="*/ 6651441 h 8481683"/>
              <a:gd name="connsiteX777" fmla="*/ 4844306 w 9352610"/>
              <a:gd name="connsiteY777" fmla="*/ 6651939 h 8481683"/>
              <a:gd name="connsiteX778" fmla="*/ 4843295 w 9352610"/>
              <a:gd name="connsiteY778" fmla="*/ 6652446 h 8481683"/>
              <a:gd name="connsiteX779" fmla="*/ 4841795 w 9352610"/>
              <a:gd name="connsiteY779" fmla="*/ 6653949 h 8481683"/>
              <a:gd name="connsiteX780" fmla="*/ 4838283 w 9352610"/>
              <a:gd name="connsiteY780" fmla="*/ 6666511 h 8481683"/>
              <a:gd name="connsiteX781" fmla="*/ 4836272 w 9352610"/>
              <a:gd name="connsiteY781" fmla="*/ 6671028 h 8481683"/>
              <a:gd name="connsiteX782" fmla="*/ 4834261 w 9352610"/>
              <a:gd name="connsiteY782" fmla="*/ 6673543 h 8481683"/>
              <a:gd name="connsiteX783" fmla="*/ 4830749 w 9352610"/>
              <a:gd name="connsiteY783" fmla="*/ 6677554 h 8481683"/>
              <a:gd name="connsiteX784" fmla="*/ 4826727 w 9352610"/>
              <a:gd name="connsiteY784" fmla="*/ 6683582 h 8481683"/>
              <a:gd name="connsiteX785" fmla="*/ 4825727 w 9352610"/>
              <a:gd name="connsiteY785" fmla="*/ 6685591 h 8481683"/>
              <a:gd name="connsiteX786" fmla="*/ 4824215 w 9352610"/>
              <a:gd name="connsiteY786" fmla="*/ 6688605 h 8481683"/>
              <a:gd name="connsiteX787" fmla="*/ 4823715 w 9352610"/>
              <a:gd name="connsiteY787" fmla="*/ 6691121 h 8481683"/>
              <a:gd name="connsiteX788" fmla="*/ 4823215 w 9352610"/>
              <a:gd name="connsiteY788" fmla="*/ 6692125 h 8481683"/>
              <a:gd name="connsiteX789" fmla="*/ 4823496 w 9352610"/>
              <a:gd name="connsiteY789" fmla="*/ 6692125 h 8481683"/>
              <a:gd name="connsiteX790" fmla="*/ 4823997 w 9352610"/>
              <a:gd name="connsiteY790" fmla="*/ 6691120 h 8481683"/>
              <a:gd name="connsiteX791" fmla="*/ 4824497 w 9352610"/>
              <a:gd name="connsiteY791" fmla="*/ 6688605 h 8481683"/>
              <a:gd name="connsiteX792" fmla="*/ 4826008 w 9352610"/>
              <a:gd name="connsiteY792" fmla="*/ 6685597 h 8481683"/>
              <a:gd name="connsiteX793" fmla="*/ 4827019 w 9352610"/>
              <a:gd name="connsiteY793" fmla="*/ 6683588 h 8481683"/>
              <a:gd name="connsiteX794" fmla="*/ 4831032 w 9352610"/>
              <a:gd name="connsiteY794" fmla="*/ 6677559 h 8481683"/>
              <a:gd name="connsiteX795" fmla="*/ 4834554 w 9352610"/>
              <a:gd name="connsiteY795" fmla="*/ 6673540 h 8481683"/>
              <a:gd name="connsiteX796" fmla="*/ 4836565 w 9352610"/>
              <a:gd name="connsiteY796" fmla="*/ 6671031 h 8481683"/>
              <a:gd name="connsiteX797" fmla="*/ 4838567 w 9352610"/>
              <a:gd name="connsiteY797" fmla="*/ 6666507 h 8481683"/>
              <a:gd name="connsiteX798" fmla="*/ 4842089 w 9352610"/>
              <a:gd name="connsiteY798" fmla="*/ 6653950 h 8481683"/>
              <a:gd name="connsiteX799" fmla="*/ 4843600 w 9352610"/>
              <a:gd name="connsiteY799" fmla="*/ 6652447 h 8481683"/>
              <a:gd name="connsiteX800" fmla="*/ 4844600 w 9352610"/>
              <a:gd name="connsiteY800" fmla="*/ 6651941 h 8481683"/>
              <a:gd name="connsiteX801" fmla="*/ 4847112 w 9352610"/>
              <a:gd name="connsiteY801" fmla="*/ 6651442 h 8481683"/>
              <a:gd name="connsiteX802" fmla="*/ 4856158 w 9352610"/>
              <a:gd name="connsiteY802" fmla="*/ 6649432 h 8481683"/>
              <a:gd name="connsiteX803" fmla="*/ 4859170 w 9352610"/>
              <a:gd name="connsiteY803" fmla="*/ 6648927 h 8481683"/>
              <a:gd name="connsiteX804" fmla="*/ 4860181 w 9352610"/>
              <a:gd name="connsiteY804" fmla="*/ 6647922 h 8481683"/>
              <a:gd name="connsiteX805" fmla="*/ 4860181 w 9352610"/>
              <a:gd name="connsiteY805" fmla="*/ 6646917 h 8481683"/>
              <a:gd name="connsiteX806" fmla="*/ 4859680 w 9352610"/>
              <a:gd name="connsiteY806" fmla="*/ 6645912 h 8481683"/>
              <a:gd name="connsiteX807" fmla="*/ 4858670 w 9352610"/>
              <a:gd name="connsiteY807" fmla="*/ 6645413 h 8481683"/>
              <a:gd name="connsiteX808" fmla="*/ 4854647 w 9352610"/>
              <a:gd name="connsiteY808" fmla="*/ 6643404 h 8481683"/>
              <a:gd name="connsiteX809" fmla="*/ 4854147 w 9352610"/>
              <a:gd name="connsiteY809" fmla="*/ 6642399 h 8481683"/>
              <a:gd name="connsiteX810" fmla="*/ 4852636 w 9352610"/>
              <a:gd name="connsiteY810" fmla="*/ 6641900 h 8481683"/>
              <a:gd name="connsiteX811" fmla="*/ 4852636 w 9352610"/>
              <a:gd name="connsiteY811" fmla="*/ 6640895 h 8481683"/>
              <a:gd name="connsiteX812" fmla="*/ 4853146 w 9352610"/>
              <a:gd name="connsiteY812" fmla="*/ 6640390 h 8481683"/>
              <a:gd name="connsiteX813" fmla="*/ 4854147 w 9352610"/>
              <a:gd name="connsiteY813" fmla="*/ 6639385 h 8481683"/>
              <a:gd name="connsiteX814" fmla="*/ 5175795 w 9352610"/>
              <a:gd name="connsiteY814" fmla="*/ 6637882 h 8481683"/>
              <a:gd name="connsiteX815" fmla="*/ 5175795 w 9352610"/>
              <a:gd name="connsiteY815" fmla="*/ 6638381 h 8481683"/>
              <a:gd name="connsiteX816" fmla="*/ 5175295 w 9352610"/>
              <a:gd name="connsiteY816" fmla="*/ 6638887 h 8481683"/>
              <a:gd name="connsiteX817" fmla="*/ 5174795 w 9352610"/>
              <a:gd name="connsiteY817" fmla="*/ 6640390 h 8481683"/>
              <a:gd name="connsiteX818" fmla="*/ 5174295 w 9352610"/>
              <a:gd name="connsiteY818" fmla="*/ 6641395 h 8481683"/>
              <a:gd name="connsiteX819" fmla="*/ 5172787 w 9352610"/>
              <a:gd name="connsiteY819" fmla="*/ 6641900 h 8481683"/>
              <a:gd name="connsiteX820" fmla="*/ 5173228 w 9352610"/>
              <a:gd name="connsiteY820" fmla="*/ 6641900 h 8481683"/>
              <a:gd name="connsiteX821" fmla="*/ 5174730 w 9352610"/>
              <a:gd name="connsiteY821" fmla="*/ 6641394 h 8481683"/>
              <a:gd name="connsiteX822" fmla="*/ 5175240 w 9352610"/>
              <a:gd name="connsiteY822" fmla="*/ 6640390 h 8481683"/>
              <a:gd name="connsiteX823" fmla="*/ 5175740 w 9352610"/>
              <a:gd name="connsiteY823" fmla="*/ 6638886 h 8481683"/>
              <a:gd name="connsiteX824" fmla="*/ 5176241 w 9352610"/>
              <a:gd name="connsiteY824" fmla="*/ 6638380 h 8481683"/>
              <a:gd name="connsiteX825" fmla="*/ 5176241 w 9352610"/>
              <a:gd name="connsiteY825" fmla="*/ 6637993 h 8481683"/>
              <a:gd name="connsiteX826" fmla="*/ 5158716 w 9352610"/>
              <a:gd name="connsiteY826" fmla="*/ 6635873 h 8481683"/>
              <a:gd name="connsiteX827" fmla="*/ 5157716 w 9352610"/>
              <a:gd name="connsiteY827" fmla="*/ 6636878 h 8481683"/>
              <a:gd name="connsiteX828" fmla="*/ 5157216 w 9352610"/>
              <a:gd name="connsiteY828" fmla="*/ 6637376 h 8481683"/>
              <a:gd name="connsiteX829" fmla="*/ 5156204 w 9352610"/>
              <a:gd name="connsiteY829" fmla="*/ 6637882 h 8481683"/>
              <a:gd name="connsiteX830" fmla="*/ 5156204 w 9352610"/>
              <a:gd name="connsiteY830" fmla="*/ 6638381 h 8481683"/>
              <a:gd name="connsiteX831" fmla="*/ 5154704 w 9352610"/>
              <a:gd name="connsiteY831" fmla="*/ 6638887 h 8481683"/>
              <a:gd name="connsiteX832" fmla="*/ 5153693 w 9352610"/>
              <a:gd name="connsiteY832" fmla="*/ 6639385 h 8481683"/>
              <a:gd name="connsiteX833" fmla="*/ 5146670 w 9352610"/>
              <a:gd name="connsiteY833" fmla="*/ 6640896 h 8481683"/>
              <a:gd name="connsiteX834" fmla="*/ 5142148 w 9352610"/>
              <a:gd name="connsiteY834" fmla="*/ 6642399 h 8481683"/>
              <a:gd name="connsiteX835" fmla="*/ 5138625 w 9352610"/>
              <a:gd name="connsiteY835" fmla="*/ 6644409 h 8481683"/>
              <a:gd name="connsiteX836" fmla="*/ 5133602 w 9352610"/>
              <a:gd name="connsiteY836" fmla="*/ 6647921 h 8481683"/>
              <a:gd name="connsiteX837" fmla="*/ 5131091 w 9352610"/>
              <a:gd name="connsiteY837" fmla="*/ 6651441 h 8481683"/>
              <a:gd name="connsiteX838" fmla="*/ 5125068 w 9352610"/>
              <a:gd name="connsiteY838" fmla="*/ 6659478 h 8481683"/>
              <a:gd name="connsiteX839" fmla="*/ 5123057 w 9352610"/>
              <a:gd name="connsiteY839" fmla="*/ 6660981 h 8481683"/>
              <a:gd name="connsiteX840" fmla="*/ 5121557 w 9352610"/>
              <a:gd name="connsiteY840" fmla="*/ 6662492 h 8481683"/>
              <a:gd name="connsiteX841" fmla="*/ 5104977 w 9352610"/>
              <a:gd name="connsiteY841" fmla="*/ 6671534 h 8481683"/>
              <a:gd name="connsiteX842" fmla="*/ 5094432 w 9352610"/>
              <a:gd name="connsiteY842" fmla="*/ 6675046 h 8481683"/>
              <a:gd name="connsiteX843" fmla="*/ 5091920 w 9352610"/>
              <a:gd name="connsiteY843" fmla="*/ 6676051 h 8481683"/>
              <a:gd name="connsiteX844" fmla="*/ 5089909 w 9352610"/>
              <a:gd name="connsiteY844" fmla="*/ 6676549 h 8481683"/>
              <a:gd name="connsiteX845" fmla="*/ 5088909 w 9352610"/>
              <a:gd name="connsiteY845" fmla="*/ 6677056 h 8481683"/>
              <a:gd name="connsiteX846" fmla="*/ 5086898 w 9352610"/>
              <a:gd name="connsiteY846" fmla="*/ 6678060 h 8481683"/>
              <a:gd name="connsiteX847" fmla="*/ 5085386 w 9352610"/>
              <a:gd name="connsiteY847" fmla="*/ 6680070 h 8481683"/>
              <a:gd name="connsiteX848" fmla="*/ 5083886 w 9352610"/>
              <a:gd name="connsiteY848" fmla="*/ 6682079 h 8481683"/>
              <a:gd name="connsiteX849" fmla="*/ 5082875 w 9352610"/>
              <a:gd name="connsiteY849" fmla="*/ 6687102 h 8481683"/>
              <a:gd name="connsiteX850" fmla="*/ 5081875 w 9352610"/>
              <a:gd name="connsiteY850" fmla="*/ 6688605 h 8481683"/>
              <a:gd name="connsiteX851" fmla="*/ 5076352 w 9352610"/>
              <a:gd name="connsiteY851" fmla="*/ 6690614 h 8481683"/>
              <a:gd name="connsiteX852" fmla="*/ 5076745 w 9352610"/>
              <a:gd name="connsiteY852" fmla="*/ 6690614 h 8481683"/>
              <a:gd name="connsiteX853" fmla="*/ 5082278 w 9352610"/>
              <a:gd name="connsiteY853" fmla="*/ 6688605 h 8481683"/>
              <a:gd name="connsiteX854" fmla="*/ 5083279 w 9352610"/>
              <a:gd name="connsiteY854" fmla="*/ 6687101 h 8481683"/>
              <a:gd name="connsiteX855" fmla="*/ 5084289 w 9352610"/>
              <a:gd name="connsiteY855" fmla="*/ 6682077 h 8481683"/>
              <a:gd name="connsiteX856" fmla="*/ 5085791 w 9352610"/>
              <a:gd name="connsiteY856" fmla="*/ 6680068 h 8481683"/>
              <a:gd name="connsiteX857" fmla="*/ 5087302 w 9352610"/>
              <a:gd name="connsiteY857" fmla="*/ 6678058 h 8481683"/>
              <a:gd name="connsiteX858" fmla="*/ 5089313 w 9352610"/>
              <a:gd name="connsiteY858" fmla="*/ 6677053 h 8481683"/>
              <a:gd name="connsiteX859" fmla="*/ 5090314 w 9352610"/>
              <a:gd name="connsiteY859" fmla="*/ 6676554 h 8481683"/>
              <a:gd name="connsiteX860" fmla="*/ 5092325 w 9352610"/>
              <a:gd name="connsiteY860" fmla="*/ 6676049 h 8481683"/>
              <a:gd name="connsiteX861" fmla="*/ 5094837 w 9352610"/>
              <a:gd name="connsiteY861" fmla="*/ 6675044 h 8481683"/>
              <a:gd name="connsiteX862" fmla="*/ 5105393 w 9352610"/>
              <a:gd name="connsiteY862" fmla="*/ 6671531 h 8481683"/>
              <a:gd name="connsiteX863" fmla="*/ 5121974 w 9352610"/>
              <a:gd name="connsiteY863" fmla="*/ 6662488 h 8481683"/>
              <a:gd name="connsiteX864" fmla="*/ 5123476 w 9352610"/>
              <a:gd name="connsiteY864" fmla="*/ 6660984 h 8481683"/>
              <a:gd name="connsiteX865" fmla="*/ 5125487 w 9352610"/>
              <a:gd name="connsiteY865" fmla="*/ 6659473 h 8481683"/>
              <a:gd name="connsiteX866" fmla="*/ 5131521 w 9352610"/>
              <a:gd name="connsiteY866" fmla="*/ 6651442 h 8481683"/>
              <a:gd name="connsiteX867" fmla="*/ 5134032 w 9352610"/>
              <a:gd name="connsiteY867" fmla="*/ 6647922 h 8481683"/>
              <a:gd name="connsiteX868" fmla="*/ 5139056 w 9352610"/>
              <a:gd name="connsiteY868" fmla="*/ 6644409 h 8481683"/>
              <a:gd name="connsiteX869" fmla="*/ 5142578 w 9352610"/>
              <a:gd name="connsiteY869" fmla="*/ 6642399 h 8481683"/>
              <a:gd name="connsiteX870" fmla="*/ 5147101 w 9352610"/>
              <a:gd name="connsiteY870" fmla="*/ 6640895 h 8481683"/>
              <a:gd name="connsiteX871" fmla="*/ 5154136 w 9352610"/>
              <a:gd name="connsiteY871" fmla="*/ 6639385 h 8481683"/>
              <a:gd name="connsiteX872" fmla="*/ 5155137 w 9352610"/>
              <a:gd name="connsiteY872" fmla="*/ 6638886 h 8481683"/>
              <a:gd name="connsiteX873" fmla="*/ 5156647 w 9352610"/>
              <a:gd name="connsiteY873" fmla="*/ 6638380 h 8481683"/>
              <a:gd name="connsiteX874" fmla="*/ 5156647 w 9352610"/>
              <a:gd name="connsiteY874" fmla="*/ 6637881 h 8481683"/>
              <a:gd name="connsiteX875" fmla="*/ 5157648 w 9352610"/>
              <a:gd name="connsiteY875" fmla="*/ 6637375 h 8481683"/>
              <a:gd name="connsiteX876" fmla="*/ 5158149 w 9352610"/>
              <a:gd name="connsiteY876" fmla="*/ 6636876 h 8481683"/>
              <a:gd name="connsiteX877" fmla="*/ 5159157 w 9352610"/>
              <a:gd name="connsiteY877" fmla="*/ 6635873 h 8481683"/>
              <a:gd name="connsiteX878" fmla="*/ 5268716 w 9352610"/>
              <a:gd name="connsiteY878" fmla="*/ 6633864 h 8481683"/>
              <a:gd name="connsiteX879" fmla="*/ 5264002 w 9352610"/>
              <a:gd name="connsiteY879" fmla="*/ 6634332 h 8481683"/>
              <a:gd name="connsiteX880" fmla="*/ 5264179 w 9352610"/>
              <a:gd name="connsiteY880" fmla="*/ 6634361 h 8481683"/>
              <a:gd name="connsiteX881" fmla="*/ 5269182 w 9352610"/>
              <a:gd name="connsiteY881" fmla="*/ 6633864 h 8481683"/>
              <a:gd name="connsiteX882" fmla="*/ 5255659 w 9352610"/>
              <a:gd name="connsiteY882" fmla="*/ 6631348 h 8481683"/>
              <a:gd name="connsiteX883" fmla="*/ 5199909 w 9352610"/>
              <a:gd name="connsiteY883" fmla="*/ 6633357 h 8481683"/>
              <a:gd name="connsiteX884" fmla="*/ 5198898 w 9352610"/>
              <a:gd name="connsiteY884" fmla="*/ 6633864 h 8481683"/>
              <a:gd name="connsiteX885" fmla="*/ 5197898 w 9352610"/>
              <a:gd name="connsiteY885" fmla="*/ 6634362 h 8481683"/>
              <a:gd name="connsiteX886" fmla="*/ 5197398 w 9352610"/>
              <a:gd name="connsiteY886" fmla="*/ 6635367 h 8481683"/>
              <a:gd name="connsiteX887" fmla="*/ 5196898 w 9352610"/>
              <a:gd name="connsiteY887" fmla="*/ 6637376 h 8481683"/>
              <a:gd name="connsiteX888" fmla="*/ 5193876 w 9352610"/>
              <a:gd name="connsiteY888" fmla="*/ 6639385 h 8481683"/>
              <a:gd name="connsiteX889" fmla="*/ 5194332 w 9352610"/>
              <a:gd name="connsiteY889" fmla="*/ 6639385 h 8481683"/>
              <a:gd name="connsiteX890" fmla="*/ 5197345 w 9352610"/>
              <a:gd name="connsiteY890" fmla="*/ 6637375 h 8481683"/>
              <a:gd name="connsiteX891" fmla="*/ 5197845 w 9352610"/>
              <a:gd name="connsiteY891" fmla="*/ 6635366 h 8481683"/>
              <a:gd name="connsiteX892" fmla="*/ 5198346 w 9352610"/>
              <a:gd name="connsiteY892" fmla="*/ 6634361 h 8481683"/>
              <a:gd name="connsiteX893" fmla="*/ 5199356 w 9352610"/>
              <a:gd name="connsiteY893" fmla="*/ 6633862 h 8481683"/>
              <a:gd name="connsiteX894" fmla="*/ 5200357 w 9352610"/>
              <a:gd name="connsiteY894" fmla="*/ 6633356 h 8481683"/>
              <a:gd name="connsiteX895" fmla="*/ 5255700 w 9352610"/>
              <a:gd name="connsiteY895" fmla="*/ 6631369 h 8481683"/>
              <a:gd name="connsiteX896" fmla="*/ 5335020 w 9352610"/>
              <a:gd name="connsiteY896" fmla="*/ 6488208 h 8481683"/>
              <a:gd name="connsiteX897" fmla="*/ 5338034 w 9352610"/>
              <a:gd name="connsiteY897" fmla="*/ 6488208 h 8481683"/>
              <a:gd name="connsiteX898" fmla="*/ 5338536 w 9352610"/>
              <a:gd name="connsiteY898" fmla="*/ 6492163 h 8481683"/>
              <a:gd name="connsiteX899" fmla="*/ 5337029 w 9352610"/>
              <a:gd name="connsiteY899" fmla="*/ 6497107 h 8481683"/>
              <a:gd name="connsiteX900" fmla="*/ 5335020 w 9352610"/>
              <a:gd name="connsiteY900" fmla="*/ 6506006 h 8481683"/>
              <a:gd name="connsiteX901" fmla="*/ 5335523 w 9352610"/>
              <a:gd name="connsiteY901" fmla="*/ 6510456 h 8481683"/>
              <a:gd name="connsiteX902" fmla="*/ 5338034 w 9352610"/>
              <a:gd name="connsiteY902" fmla="*/ 6514411 h 8481683"/>
              <a:gd name="connsiteX903" fmla="*/ 5337316 w 9352610"/>
              <a:gd name="connsiteY903" fmla="*/ 6515000 h 8481683"/>
              <a:gd name="connsiteX904" fmla="*/ 5337523 w 9352610"/>
              <a:gd name="connsiteY904" fmla="*/ 6515331 h 8481683"/>
              <a:gd name="connsiteX905" fmla="*/ 5334512 w 9352610"/>
              <a:gd name="connsiteY905" fmla="*/ 6517839 h 8481683"/>
              <a:gd name="connsiteX906" fmla="*/ 5329489 w 9352610"/>
              <a:gd name="connsiteY906" fmla="*/ 6520853 h 8481683"/>
              <a:gd name="connsiteX907" fmla="*/ 5325978 w 9352610"/>
              <a:gd name="connsiteY907" fmla="*/ 6520346 h 8481683"/>
              <a:gd name="connsiteX908" fmla="*/ 5323466 w 9352610"/>
              <a:gd name="connsiteY908" fmla="*/ 6515829 h 8481683"/>
              <a:gd name="connsiteX909" fmla="*/ 5323966 w 9352610"/>
              <a:gd name="connsiteY909" fmla="*/ 6513322 h 8481683"/>
              <a:gd name="connsiteX910" fmla="*/ 5323466 w 9352610"/>
              <a:gd name="connsiteY910" fmla="*/ 6510308 h 8481683"/>
              <a:gd name="connsiteX911" fmla="*/ 5319943 w 9352610"/>
              <a:gd name="connsiteY911" fmla="*/ 6506788 h 8481683"/>
              <a:gd name="connsiteX912" fmla="*/ 5319943 w 9352610"/>
              <a:gd name="connsiteY912" fmla="*/ 6502769 h 8481683"/>
              <a:gd name="connsiteX913" fmla="*/ 5323466 w 9352610"/>
              <a:gd name="connsiteY913" fmla="*/ 6496741 h 8481683"/>
              <a:gd name="connsiteX914" fmla="*/ 5323726 w 9352610"/>
              <a:gd name="connsiteY914" fmla="*/ 6496533 h 8481683"/>
              <a:gd name="connsiteX915" fmla="*/ 5323972 w 9352610"/>
              <a:gd name="connsiteY915" fmla="*/ 6496118 h 8481683"/>
              <a:gd name="connsiteX916" fmla="*/ 5328994 w 9352610"/>
              <a:gd name="connsiteY916" fmla="*/ 6492163 h 8481683"/>
              <a:gd name="connsiteX917" fmla="*/ 5375921 w 9352610"/>
              <a:gd name="connsiteY917" fmla="*/ 6473132 h 8481683"/>
              <a:gd name="connsiteX918" fmla="*/ 5374413 w 9352610"/>
              <a:gd name="connsiteY918" fmla="*/ 6476144 h 8481683"/>
              <a:gd name="connsiteX919" fmla="*/ 5373402 w 9352610"/>
              <a:gd name="connsiteY919" fmla="*/ 6479157 h 8481683"/>
              <a:gd name="connsiteX920" fmla="*/ 5373402 w 9352610"/>
              <a:gd name="connsiteY920" fmla="*/ 6476648 h 8481683"/>
              <a:gd name="connsiteX921" fmla="*/ 5374413 w 9352610"/>
              <a:gd name="connsiteY921" fmla="*/ 6474642 h 8481683"/>
              <a:gd name="connsiteX922" fmla="*/ 5375922 w 9352610"/>
              <a:gd name="connsiteY922" fmla="*/ 6473130 h 8481683"/>
              <a:gd name="connsiteX923" fmla="*/ 5375921 w 9352610"/>
              <a:gd name="connsiteY923" fmla="*/ 6473132 h 8481683"/>
              <a:gd name="connsiteX924" fmla="*/ 5375921 w 9352610"/>
              <a:gd name="connsiteY924" fmla="*/ 6473131 h 8481683"/>
              <a:gd name="connsiteX925" fmla="*/ 5377406 w 9352610"/>
              <a:gd name="connsiteY925" fmla="*/ 6471348 h 8481683"/>
              <a:gd name="connsiteX926" fmla="*/ 5376916 w 9352610"/>
              <a:gd name="connsiteY926" fmla="*/ 6472133 h 8481683"/>
              <a:gd name="connsiteX927" fmla="*/ 5375922 w 9352610"/>
              <a:gd name="connsiteY927" fmla="*/ 6473130 h 8481683"/>
              <a:gd name="connsiteX928" fmla="*/ 5342779 w 9352610"/>
              <a:gd name="connsiteY928" fmla="*/ 6412364 h 8481683"/>
              <a:gd name="connsiteX929" fmla="*/ 5342580 w 9352610"/>
              <a:gd name="connsiteY929" fmla="*/ 6412491 h 8481683"/>
              <a:gd name="connsiteX930" fmla="*/ 5346068 w 9352610"/>
              <a:gd name="connsiteY930" fmla="*/ 6425419 h 8481683"/>
              <a:gd name="connsiteX931" fmla="*/ 5347068 w 9352610"/>
              <a:gd name="connsiteY931" fmla="*/ 6429944 h 8481683"/>
              <a:gd name="connsiteX932" fmla="*/ 5347068 w 9352610"/>
              <a:gd name="connsiteY932" fmla="*/ 6431953 h 8481683"/>
              <a:gd name="connsiteX933" fmla="*/ 5351591 w 9352610"/>
              <a:gd name="connsiteY933" fmla="*/ 6443503 h 8481683"/>
              <a:gd name="connsiteX934" fmla="*/ 5352091 w 9352610"/>
              <a:gd name="connsiteY934" fmla="*/ 6446517 h 8481683"/>
              <a:gd name="connsiteX935" fmla="*/ 5352591 w 9352610"/>
              <a:gd name="connsiteY935" fmla="*/ 6448526 h 8481683"/>
              <a:gd name="connsiteX936" fmla="*/ 5351591 w 9352610"/>
              <a:gd name="connsiteY936" fmla="*/ 6451041 h 8481683"/>
              <a:gd name="connsiteX937" fmla="*/ 5351591 w 9352610"/>
              <a:gd name="connsiteY937" fmla="*/ 6453043 h 8481683"/>
              <a:gd name="connsiteX938" fmla="*/ 5352091 w 9352610"/>
              <a:gd name="connsiteY938" fmla="*/ 6454047 h 8481683"/>
              <a:gd name="connsiteX939" fmla="*/ 5353091 w 9352610"/>
              <a:gd name="connsiteY939" fmla="*/ 6455558 h 8481683"/>
              <a:gd name="connsiteX940" fmla="*/ 5356114 w 9352610"/>
              <a:gd name="connsiteY940" fmla="*/ 6458066 h 8481683"/>
              <a:gd name="connsiteX941" fmla="*/ 5357614 w 9352610"/>
              <a:gd name="connsiteY941" fmla="*/ 6459071 h 8481683"/>
              <a:gd name="connsiteX942" fmla="*/ 5359125 w 9352610"/>
              <a:gd name="connsiteY942" fmla="*/ 6460075 h 8481683"/>
              <a:gd name="connsiteX943" fmla="*/ 5371182 w 9352610"/>
              <a:gd name="connsiteY943" fmla="*/ 6463596 h 8481683"/>
              <a:gd name="connsiteX944" fmla="*/ 5372182 w 9352610"/>
              <a:gd name="connsiteY944" fmla="*/ 6463596 h 8481683"/>
              <a:gd name="connsiteX945" fmla="*/ 5373694 w 9352610"/>
              <a:gd name="connsiteY945" fmla="*/ 6463596 h 8481683"/>
              <a:gd name="connsiteX946" fmla="*/ 5374694 w 9352610"/>
              <a:gd name="connsiteY946" fmla="*/ 6463596 h 8481683"/>
              <a:gd name="connsiteX947" fmla="*/ 5374702 w 9352610"/>
              <a:gd name="connsiteY947" fmla="*/ 6463587 h 8481683"/>
              <a:gd name="connsiteX948" fmla="*/ 5373900 w 9352610"/>
              <a:gd name="connsiteY948" fmla="*/ 6463587 h 8481683"/>
              <a:gd name="connsiteX949" fmla="*/ 5372392 w 9352610"/>
              <a:gd name="connsiteY949" fmla="*/ 6463587 h 8481683"/>
              <a:gd name="connsiteX950" fmla="*/ 5371397 w 9352610"/>
              <a:gd name="connsiteY950" fmla="*/ 6463587 h 8481683"/>
              <a:gd name="connsiteX951" fmla="*/ 5359350 w 9352610"/>
              <a:gd name="connsiteY951" fmla="*/ 6460080 h 8481683"/>
              <a:gd name="connsiteX952" fmla="*/ 5357842 w 9352610"/>
              <a:gd name="connsiteY952" fmla="*/ 6459073 h 8481683"/>
              <a:gd name="connsiteX953" fmla="*/ 5356334 w 9352610"/>
              <a:gd name="connsiteY953" fmla="*/ 6458065 h 8481683"/>
              <a:gd name="connsiteX954" fmla="*/ 5353318 w 9352610"/>
              <a:gd name="connsiteY954" fmla="*/ 6455556 h 8481683"/>
              <a:gd name="connsiteX955" fmla="*/ 5352308 w 9352610"/>
              <a:gd name="connsiteY955" fmla="*/ 6454044 h 8481683"/>
              <a:gd name="connsiteX956" fmla="*/ 5351810 w 9352610"/>
              <a:gd name="connsiteY956" fmla="*/ 6453046 h 8481683"/>
              <a:gd name="connsiteX957" fmla="*/ 5351810 w 9352610"/>
              <a:gd name="connsiteY957" fmla="*/ 6451031 h 8481683"/>
              <a:gd name="connsiteX958" fmla="*/ 5352821 w 9352610"/>
              <a:gd name="connsiteY958" fmla="*/ 6448521 h 8481683"/>
              <a:gd name="connsiteX959" fmla="*/ 5352308 w 9352610"/>
              <a:gd name="connsiteY959" fmla="*/ 6446516 h 8481683"/>
              <a:gd name="connsiteX960" fmla="*/ 5351810 w 9352610"/>
              <a:gd name="connsiteY960" fmla="*/ 6443503 h 8481683"/>
              <a:gd name="connsiteX961" fmla="*/ 5347287 w 9352610"/>
              <a:gd name="connsiteY961" fmla="*/ 6431954 h 8481683"/>
              <a:gd name="connsiteX962" fmla="*/ 5347287 w 9352610"/>
              <a:gd name="connsiteY962" fmla="*/ 6429939 h 8481683"/>
              <a:gd name="connsiteX963" fmla="*/ 5346292 w 9352610"/>
              <a:gd name="connsiteY963" fmla="*/ 6425424 h 8481683"/>
              <a:gd name="connsiteX964" fmla="*/ 5327716 w 9352610"/>
              <a:gd name="connsiteY964" fmla="*/ 6412364 h 8481683"/>
              <a:gd name="connsiteX965" fmla="*/ 5327698 w 9352610"/>
              <a:gd name="connsiteY965" fmla="*/ 6412366 h 8481683"/>
              <a:gd name="connsiteX966" fmla="*/ 5329489 w 9352610"/>
              <a:gd name="connsiteY966" fmla="*/ 6412366 h 8481683"/>
              <a:gd name="connsiteX967" fmla="*/ 5331500 w 9352610"/>
              <a:gd name="connsiteY967" fmla="*/ 6413371 h 8481683"/>
              <a:gd name="connsiteX968" fmla="*/ 5332000 w 9352610"/>
              <a:gd name="connsiteY968" fmla="*/ 6414874 h 8481683"/>
              <a:gd name="connsiteX969" fmla="*/ 5332500 w 9352610"/>
              <a:gd name="connsiteY969" fmla="*/ 6415879 h 8481683"/>
              <a:gd name="connsiteX970" fmla="*/ 5332500 w 9352610"/>
              <a:gd name="connsiteY970" fmla="*/ 6416883 h 8481683"/>
              <a:gd name="connsiteX971" fmla="*/ 5334512 w 9352610"/>
              <a:gd name="connsiteY971" fmla="*/ 6416883 h 8481683"/>
              <a:gd name="connsiteX972" fmla="*/ 5335512 w 9352610"/>
              <a:gd name="connsiteY972" fmla="*/ 6416883 h 8481683"/>
              <a:gd name="connsiteX973" fmla="*/ 5335520 w 9352610"/>
              <a:gd name="connsiteY973" fmla="*/ 6416878 h 8481683"/>
              <a:gd name="connsiteX974" fmla="*/ 5334742 w 9352610"/>
              <a:gd name="connsiteY974" fmla="*/ 6416878 h 8481683"/>
              <a:gd name="connsiteX975" fmla="*/ 5332737 w 9352610"/>
              <a:gd name="connsiteY975" fmla="*/ 6416878 h 8481683"/>
              <a:gd name="connsiteX976" fmla="*/ 5332737 w 9352610"/>
              <a:gd name="connsiteY976" fmla="*/ 6415881 h 8481683"/>
              <a:gd name="connsiteX977" fmla="*/ 5332224 w 9352610"/>
              <a:gd name="connsiteY977" fmla="*/ 6414873 h 8481683"/>
              <a:gd name="connsiteX978" fmla="*/ 5331726 w 9352610"/>
              <a:gd name="connsiteY978" fmla="*/ 6413361 h 8481683"/>
              <a:gd name="connsiteX979" fmla="*/ 5329721 w 9352610"/>
              <a:gd name="connsiteY979" fmla="*/ 6412364 h 8481683"/>
              <a:gd name="connsiteX980" fmla="*/ 5303876 w 9352610"/>
              <a:gd name="connsiteY980" fmla="*/ 6400311 h 8481683"/>
              <a:gd name="connsiteX981" fmla="*/ 5307387 w 9352610"/>
              <a:gd name="connsiteY981" fmla="*/ 6403325 h 8481683"/>
              <a:gd name="connsiteX982" fmla="*/ 5309398 w 9352610"/>
              <a:gd name="connsiteY982" fmla="*/ 6403823 h 8481683"/>
              <a:gd name="connsiteX983" fmla="*/ 5313421 w 9352610"/>
              <a:gd name="connsiteY983" fmla="*/ 6403823 h 8481683"/>
              <a:gd name="connsiteX984" fmla="*/ 5314921 w 9352610"/>
              <a:gd name="connsiteY984" fmla="*/ 6404329 h 8481683"/>
              <a:gd name="connsiteX985" fmla="*/ 5316932 w 9352610"/>
              <a:gd name="connsiteY985" fmla="*/ 6405334 h 8481683"/>
              <a:gd name="connsiteX986" fmla="*/ 5317932 w 9352610"/>
              <a:gd name="connsiteY986" fmla="*/ 6406339 h 8481683"/>
              <a:gd name="connsiteX987" fmla="*/ 5319443 w 9352610"/>
              <a:gd name="connsiteY987" fmla="*/ 6407842 h 8481683"/>
              <a:gd name="connsiteX988" fmla="*/ 5319943 w 9352610"/>
              <a:gd name="connsiteY988" fmla="*/ 6408348 h 8481683"/>
              <a:gd name="connsiteX989" fmla="*/ 5319943 w 9352610"/>
              <a:gd name="connsiteY989" fmla="*/ 6409352 h 8481683"/>
              <a:gd name="connsiteX990" fmla="*/ 5319943 w 9352610"/>
              <a:gd name="connsiteY990" fmla="*/ 6409851 h 8481683"/>
              <a:gd name="connsiteX991" fmla="*/ 5320443 w 9352610"/>
              <a:gd name="connsiteY991" fmla="*/ 6411362 h 8481683"/>
              <a:gd name="connsiteX992" fmla="*/ 5320443 w 9352610"/>
              <a:gd name="connsiteY992" fmla="*/ 6412366 h 8481683"/>
              <a:gd name="connsiteX993" fmla="*/ 5321955 w 9352610"/>
              <a:gd name="connsiteY993" fmla="*/ 6412865 h 8481683"/>
              <a:gd name="connsiteX994" fmla="*/ 5322173 w 9352610"/>
              <a:gd name="connsiteY994" fmla="*/ 6412865 h 8481683"/>
              <a:gd name="connsiteX995" fmla="*/ 5320674 w 9352610"/>
              <a:gd name="connsiteY995" fmla="*/ 6412364 h 8481683"/>
              <a:gd name="connsiteX996" fmla="*/ 5320674 w 9352610"/>
              <a:gd name="connsiteY996" fmla="*/ 6411356 h 8481683"/>
              <a:gd name="connsiteX997" fmla="*/ 5320176 w 9352610"/>
              <a:gd name="connsiteY997" fmla="*/ 6409854 h 8481683"/>
              <a:gd name="connsiteX998" fmla="*/ 5320176 w 9352610"/>
              <a:gd name="connsiteY998" fmla="*/ 6409350 h 8481683"/>
              <a:gd name="connsiteX999" fmla="*/ 5320176 w 9352610"/>
              <a:gd name="connsiteY999" fmla="*/ 6408343 h 8481683"/>
              <a:gd name="connsiteX1000" fmla="*/ 5319679 w 9352610"/>
              <a:gd name="connsiteY1000" fmla="*/ 6407839 h 8481683"/>
              <a:gd name="connsiteX1001" fmla="*/ 5318171 w 9352610"/>
              <a:gd name="connsiteY1001" fmla="*/ 6406337 h 8481683"/>
              <a:gd name="connsiteX1002" fmla="*/ 5317161 w 9352610"/>
              <a:gd name="connsiteY1002" fmla="*/ 6405330 h 8481683"/>
              <a:gd name="connsiteX1003" fmla="*/ 5315155 w 9352610"/>
              <a:gd name="connsiteY1003" fmla="*/ 6404322 h 8481683"/>
              <a:gd name="connsiteX1004" fmla="*/ 5313648 w 9352610"/>
              <a:gd name="connsiteY1004" fmla="*/ 6403818 h 8481683"/>
              <a:gd name="connsiteX1005" fmla="*/ 5309637 w 9352610"/>
              <a:gd name="connsiteY1005" fmla="*/ 6403818 h 8481683"/>
              <a:gd name="connsiteX1006" fmla="*/ 5307632 w 9352610"/>
              <a:gd name="connsiteY1006" fmla="*/ 6403324 h 8481683"/>
              <a:gd name="connsiteX1007" fmla="*/ 5304103 w 9352610"/>
              <a:gd name="connsiteY1007" fmla="*/ 6400311 h 8481683"/>
              <a:gd name="connsiteX1008" fmla="*/ 5232301 w 9352610"/>
              <a:gd name="connsiteY1008" fmla="*/ 6338526 h 8481683"/>
              <a:gd name="connsiteX1009" fmla="*/ 5232267 w 9352610"/>
              <a:gd name="connsiteY1009" fmla="*/ 6338561 h 8481683"/>
              <a:gd name="connsiteX1010" fmla="*/ 5235568 w 9352610"/>
              <a:gd name="connsiteY1010" fmla="*/ 6339035 h 8481683"/>
              <a:gd name="connsiteX1011" fmla="*/ 5236568 w 9352610"/>
              <a:gd name="connsiteY1011" fmla="*/ 6339035 h 8481683"/>
              <a:gd name="connsiteX1012" fmla="*/ 5236645 w 9352610"/>
              <a:gd name="connsiteY1012" fmla="*/ 6339030 h 8481683"/>
              <a:gd name="connsiteX1013" fmla="*/ 5235814 w 9352610"/>
              <a:gd name="connsiteY1013" fmla="*/ 6339030 h 8481683"/>
              <a:gd name="connsiteX1014" fmla="*/ 5505791 w 9352610"/>
              <a:gd name="connsiteY1014" fmla="*/ 6337530 h 8481683"/>
              <a:gd name="connsiteX1015" fmla="*/ 5505791 w 9352610"/>
              <a:gd name="connsiteY1015" fmla="*/ 6339551 h 8481683"/>
              <a:gd name="connsiteX1016" fmla="*/ 5495638 w 9352610"/>
              <a:gd name="connsiteY1016" fmla="*/ 6346627 h 8481683"/>
              <a:gd name="connsiteX1017" fmla="*/ 5495516 w 9352610"/>
              <a:gd name="connsiteY1017" fmla="*/ 6346653 h 8481683"/>
              <a:gd name="connsiteX1018" fmla="*/ 5494918 w 9352610"/>
              <a:gd name="connsiteY1018" fmla="*/ 6347072 h 8481683"/>
              <a:gd name="connsiteX1019" fmla="*/ 5487891 w 9352610"/>
              <a:gd name="connsiteY1019" fmla="*/ 6348573 h 8481683"/>
              <a:gd name="connsiteX1020" fmla="*/ 5484290 w 9352610"/>
              <a:gd name="connsiteY1020" fmla="*/ 6350818 h 8481683"/>
              <a:gd name="connsiteX1021" fmla="*/ 5462836 w 9352610"/>
              <a:gd name="connsiteY1021" fmla="*/ 6368471 h 8481683"/>
              <a:gd name="connsiteX1022" fmla="*/ 5434665 w 9352610"/>
              <a:gd name="connsiteY1022" fmla="*/ 6391765 h 8481683"/>
              <a:gd name="connsiteX1023" fmla="*/ 5427126 w 9352610"/>
              <a:gd name="connsiteY1023" fmla="*/ 6396290 h 8481683"/>
              <a:gd name="connsiteX1024" fmla="*/ 5424110 w 9352610"/>
              <a:gd name="connsiteY1024" fmla="*/ 6400311 h 8481683"/>
              <a:gd name="connsiteX1025" fmla="*/ 5419602 w 9352610"/>
              <a:gd name="connsiteY1025" fmla="*/ 6407335 h 8481683"/>
              <a:gd name="connsiteX1026" fmla="*/ 5416089 w 9352610"/>
              <a:gd name="connsiteY1026" fmla="*/ 6415377 h 8481683"/>
              <a:gd name="connsiteX1027" fmla="*/ 5413571 w 9352610"/>
              <a:gd name="connsiteY1027" fmla="*/ 6418894 h 8481683"/>
              <a:gd name="connsiteX1028" fmla="*/ 5413440 w 9352610"/>
              <a:gd name="connsiteY1028" fmla="*/ 6418841 h 8481683"/>
              <a:gd name="connsiteX1029" fmla="*/ 5413401 w 9352610"/>
              <a:gd name="connsiteY1029" fmla="*/ 6418895 h 8481683"/>
              <a:gd name="connsiteX1030" fmla="*/ 5410863 w 9352610"/>
              <a:gd name="connsiteY1030" fmla="*/ 6417884 h 8481683"/>
              <a:gd name="connsiteX1031" fmla="*/ 5410863 w 9352610"/>
              <a:gd name="connsiteY1031" fmla="*/ 6412830 h 8481683"/>
              <a:gd name="connsiteX1032" fmla="*/ 5413909 w 9352610"/>
              <a:gd name="connsiteY1032" fmla="*/ 6405250 h 8481683"/>
              <a:gd name="connsiteX1033" fmla="*/ 5415431 w 9352610"/>
              <a:gd name="connsiteY1033" fmla="*/ 6401207 h 8481683"/>
              <a:gd name="connsiteX1034" fmla="*/ 5416446 w 9352610"/>
              <a:gd name="connsiteY1034" fmla="*/ 6400196 h 8481683"/>
              <a:gd name="connsiteX1035" fmla="*/ 5425076 w 9352610"/>
              <a:gd name="connsiteY1035" fmla="*/ 6389584 h 8481683"/>
              <a:gd name="connsiteX1036" fmla="*/ 5448935 w 9352610"/>
              <a:gd name="connsiteY1036" fmla="*/ 6370379 h 8481683"/>
              <a:gd name="connsiteX1037" fmla="*/ 5458555 w 9352610"/>
              <a:gd name="connsiteY1037" fmla="*/ 6366347 h 8481683"/>
              <a:gd name="connsiteX1038" fmla="*/ 5470310 w 9352610"/>
              <a:gd name="connsiteY1038" fmla="*/ 6354096 h 8481683"/>
              <a:gd name="connsiteX1039" fmla="*/ 5470440 w 9352610"/>
              <a:gd name="connsiteY1039" fmla="*/ 6354037 h 8481683"/>
              <a:gd name="connsiteX1040" fmla="*/ 5470763 w 9352610"/>
              <a:gd name="connsiteY1040" fmla="*/ 6353702 h 8481683"/>
              <a:gd name="connsiteX1041" fmla="*/ 5481674 w 9352610"/>
              <a:gd name="connsiteY1041" fmla="*/ 6348765 h 8481683"/>
              <a:gd name="connsiteX1042" fmla="*/ 5486881 w 9352610"/>
              <a:gd name="connsiteY1042" fmla="*/ 6343555 h 8481683"/>
              <a:gd name="connsiteX1043" fmla="*/ 5487275 w 9352610"/>
              <a:gd name="connsiteY1043" fmla="*/ 6343329 h 8481683"/>
              <a:gd name="connsiteX1044" fmla="*/ 5487516 w 9352610"/>
              <a:gd name="connsiteY1044" fmla="*/ 6343089 h 8481683"/>
              <a:gd name="connsiteX1045" fmla="*/ 5491069 w 9352610"/>
              <a:gd name="connsiteY1045" fmla="*/ 6341068 h 8481683"/>
              <a:gd name="connsiteX1046" fmla="*/ 5493100 w 9352610"/>
              <a:gd name="connsiteY1046" fmla="*/ 6340562 h 8481683"/>
              <a:gd name="connsiteX1047" fmla="*/ 5498176 w 9352610"/>
              <a:gd name="connsiteY1047" fmla="*/ 6341068 h 8481683"/>
              <a:gd name="connsiteX1048" fmla="*/ 5500207 w 9352610"/>
              <a:gd name="connsiteY1048" fmla="*/ 6340057 h 8481683"/>
              <a:gd name="connsiteX1049" fmla="*/ 5503252 w 9352610"/>
              <a:gd name="connsiteY1049" fmla="*/ 6338541 h 8481683"/>
              <a:gd name="connsiteX1050" fmla="*/ 5268220 w 9352610"/>
              <a:gd name="connsiteY1050" fmla="*/ 6336521 h 8481683"/>
              <a:gd name="connsiteX1051" fmla="*/ 5269716 w 9352610"/>
              <a:gd name="connsiteY1051" fmla="*/ 6337026 h 8481683"/>
              <a:gd name="connsiteX1052" fmla="*/ 5270727 w 9352610"/>
              <a:gd name="connsiteY1052" fmla="*/ 6338030 h 8481683"/>
              <a:gd name="connsiteX1053" fmla="*/ 5271727 w 9352610"/>
              <a:gd name="connsiteY1053" fmla="*/ 6339035 h 8481683"/>
              <a:gd name="connsiteX1054" fmla="*/ 5272227 w 9352610"/>
              <a:gd name="connsiteY1054" fmla="*/ 6340538 h 8481683"/>
              <a:gd name="connsiteX1055" fmla="*/ 5273239 w 9352610"/>
              <a:gd name="connsiteY1055" fmla="*/ 6341543 h 8481683"/>
              <a:gd name="connsiteX1056" fmla="*/ 5274239 w 9352610"/>
              <a:gd name="connsiteY1056" fmla="*/ 6343552 h 8481683"/>
              <a:gd name="connsiteX1057" fmla="*/ 5274739 w 9352610"/>
              <a:gd name="connsiteY1057" fmla="*/ 6344557 h 8481683"/>
              <a:gd name="connsiteX1058" fmla="*/ 5275250 w 9352610"/>
              <a:gd name="connsiteY1058" fmla="*/ 6345063 h 8481683"/>
              <a:gd name="connsiteX1059" fmla="*/ 5276750 w 9352610"/>
              <a:gd name="connsiteY1059" fmla="*/ 6345561 h 8481683"/>
              <a:gd name="connsiteX1060" fmla="*/ 5287807 w 9352610"/>
              <a:gd name="connsiteY1060" fmla="*/ 6349580 h 8481683"/>
              <a:gd name="connsiteX1061" fmla="*/ 5288807 w 9352610"/>
              <a:gd name="connsiteY1061" fmla="*/ 6350585 h 8481683"/>
              <a:gd name="connsiteX1062" fmla="*/ 5288807 w 9352610"/>
              <a:gd name="connsiteY1062" fmla="*/ 6351589 h 8481683"/>
              <a:gd name="connsiteX1063" fmla="*/ 5288807 w 9352610"/>
              <a:gd name="connsiteY1063" fmla="*/ 6354105 h 8481683"/>
              <a:gd name="connsiteX1064" fmla="*/ 5286296 w 9352610"/>
              <a:gd name="connsiteY1064" fmla="*/ 6359120 h 8481683"/>
              <a:gd name="connsiteX1065" fmla="*/ 5284784 w 9352610"/>
              <a:gd name="connsiteY1065" fmla="*/ 6361636 h 8481683"/>
              <a:gd name="connsiteX1066" fmla="*/ 5283284 w 9352610"/>
              <a:gd name="connsiteY1066" fmla="*/ 6362640 h 8481683"/>
              <a:gd name="connsiteX1067" fmla="*/ 5279262 w 9352610"/>
              <a:gd name="connsiteY1067" fmla="*/ 6365148 h 8481683"/>
              <a:gd name="connsiteX1068" fmla="*/ 5277762 w 9352610"/>
              <a:gd name="connsiteY1068" fmla="*/ 6366153 h 8481683"/>
              <a:gd name="connsiteX1069" fmla="*/ 5277250 w 9352610"/>
              <a:gd name="connsiteY1069" fmla="*/ 6368162 h 8481683"/>
              <a:gd name="connsiteX1070" fmla="*/ 5276750 w 9352610"/>
              <a:gd name="connsiteY1070" fmla="*/ 6370677 h 8481683"/>
              <a:gd name="connsiteX1071" fmla="*/ 5277762 w 9352610"/>
              <a:gd name="connsiteY1071" fmla="*/ 6377204 h 8481683"/>
              <a:gd name="connsiteX1072" fmla="*/ 5278262 w 9352610"/>
              <a:gd name="connsiteY1072" fmla="*/ 6380218 h 8481683"/>
              <a:gd name="connsiteX1073" fmla="*/ 5278262 w 9352610"/>
              <a:gd name="connsiteY1073" fmla="*/ 6382227 h 8481683"/>
              <a:gd name="connsiteX1074" fmla="*/ 5277250 w 9352610"/>
              <a:gd name="connsiteY1074" fmla="*/ 6383738 h 8481683"/>
              <a:gd name="connsiteX1075" fmla="*/ 5275250 w 9352610"/>
              <a:gd name="connsiteY1075" fmla="*/ 6385747 h 8481683"/>
              <a:gd name="connsiteX1076" fmla="*/ 5274239 w 9352610"/>
              <a:gd name="connsiteY1076" fmla="*/ 6386246 h 8481683"/>
              <a:gd name="connsiteX1077" fmla="*/ 5273739 w 9352610"/>
              <a:gd name="connsiteY1077" fmla="*/ 6389758 h 8481683"/>
              <a:gd name="connsiteX1078" fmla="*/ 5274739 w 9352610"/>
              <a:gd name="connsiteY1078" fmla="*/ 6396790 h 8481683"/>
              <a:gd name="connsiteX1079" fmla="*/ 5274239 w 9352610"/>
              <a:gd name="connsiteY1079" fmla="*/ 6402320 h 8481683"/>
              <a:gd name="connsiteX1080" fmla="*/ 5273739 w 9352610"/>
              <a:gd name="connsiteY1080" fmla="*/ 6403823 h 8481683"/>
              <a:gd name="connsiteX1081" fmla="*/ 5273239 w 9352610"/>
              <a:gd name="connsiteY1081" fmla="*/ 6405334 h 8481683"/>
              <a:gd name="connsiteX1082" fmla="*/ 5271727 w 9352610"/>
              <a:gd name="connsiteY1082" fmla="*/ 6405832 h 8481683"/>
              <a:gd name="connsiteX1083" fmla="*/ 5268216 w 9352610"/>
              <a:gd name="connsiteY1083" fmla="*/ 6408348 h 8481683"/>
              <a:gd name="connsiteX1084" fmla="*/ 5267716 w 9352610"/>
              <a:gd name="connsiteY1084" fmla="*/ 6409352 h 8481683"/>
              <a:gd name="connsiteX1085" fmla="*/ 5267205 w 9352610"/>
              <a:gd name="connsiteY1085" fmla="*/ 6409851 h 8481683"/>
              <a:gd name="connsiteX1086" fmla="*/ 5267716 w 9352610"/>
              <a:gd name="connsiteY1086" fmla="*/ 6411362 h 8481683"/>
              <a:gd name="connsiteX1087" fmla="*/ 5268216 w 9352610"/>
              <a:gd name="connsiteY1087" fmla="*/ 6412865 h 8481683"/>
              <a:gd name="connsiteX1088" fmla="*/ 5271227 w 9352610"/>
              <a:gd name="connsiteY1088" fmla="*/ 6420404 h 8481683"/>
              <a:gd name="connsiteX1089" fmla="*/ 5271727 w 9352610"/>
              <a:gd name="connsiteY1089" fmla="*/ 6421907 h 8481683"/>
              <a:gd name="connsiteX1090" fmla="*/ 5273239 w 9352610"/>
              <a:gd name="connsiteY1090" fmla="*/ 6422405 h 8481683"/>
              <a:gd name="connsiteX1091" fmla="*/ 5277762 w 9352610"/>
              <a:gd name="connsiteY1091" fmla="*/ 6425419 h 8481683"/>
              <a:gd name="connsiteX1092" fmla="*/ 5284284 w 9352610"/>
              <a:gd name="connsiteY1092" fmla="*/ 6428433 h 8481683"/>
              <a:gd name="connsiteX1093" fmla="*/ 5285296 w 9352610"/>
              <a:gd name="connsiteY1093" fmla="*/ 6428939 h 8481683"/>
              <a:gd name="connsiteX1094" fmla="*/ 5285419 w 9352610"/>
              <a:gd name="connsiteY1094" fmla="*/ 6428877 h 8481683"/>
              <a:gd name="connsiteX1095" fmla="*/ 5284532 w 9352610"/>
              <a:gd name="connsiteY1095" fmla="*/ 6428437 h 8481683"/>
              <a:gd name="connsiteX1096" fmla="*/ 5278003 w 9352610"/>
              <a:gd name="connsiteY1096" fmla="*/ 6425424 h 8481683"/>
              <a:gd name="connsiteX1097" fmla="*/ 5273479 w 9352610"/>
              <a:gd name="connsiteY1097" fmla="*/ 6422411 h 8481683"/>
              <a:gd name="connsiteX1098" fmla="*/ 5271971 w 9352610"/>
              <a:gd name="connsiteY1098" fmla="*/ 6421907 h 8481683"/>
              <a:gd name="connsiteX1099" fmla="*/ 5271474 w 9352610"/>
              <a:gd name="connsiteY1099" fmla="*/ 6420395 h 8481683"/>
              <a:gd name="connsiteX1100" fmla="*/ 5268458 w 9352610"/>
              <a:gd name="connsiteY1100" fmla="*/ 6412868 h 8481683"/>
              <a:gd name="connsiteX1101" fmla="*/ 5267961 w 9352610"/>
              <a:gd name="connsiteY1101" fmla="*/ 6411356 h 8481683"/>
              <a:gd name="connsiteX1102" fmla="*/ 5267448 w 9352610"/>
              <a:gd name="connsiteY1102" fmla="*/ 6409854 h 8481683"/>
              <a:gd name="connsiteX1103" fmla="*/ 5267961 w 9352610"/>
              <a:gd name="connsiteY1103" fmla="*/ 6409350 h 8481683"/>
              <a:gd name="connsiteX1104" fmla="*/ 5268458 w 9352610"/>
              <a:gd name="connsiteY1104" fmla="*/ 6408343 h 8481683"/>
              <a:gd name="connsiteX1105" fmla="*/ 5271971 w 9352610"/>
              <a:gd name="connsiteY1105" fmla="*/ 6405833 h 8481683"/>
              <a:gd name="connsiteX1106" fmla="*/ 5273479 w 9352610"/>
              <a:gd name="connsiteY1106" fmla="*/ 6405330 h 8481683"/>
              <a:gd name="connsiteX1107" fmla="*/ 5273977 w 9352610"/>
              <a:gd name="connsiteY1107" fmla="*/ 6403818 h 8481683"/>
              <a:gd name="connsiteX1108" fmla="*/ 5274490 w 9352610"/>
              <a:gd name="connsiteY1108" fmla="*/ 6402316 h 8481683"/>
              <a:gd name="connsiteX1109" fmla="*/ 5274987 w 9352610"/>
              <a:gd name="connsiteY1109" fmla="*/ 6396794 h 8481683"/>
              <a:gd name="connsiteX1110" fmla="*/ 5273977 w 9352610"/>
              <a:gd name="connsiteY1110" fmla="*/ 6389760 h 8481683"/>
              <a:gd name="connsiteX1111" fmla="*/ 5274490 w 9352610"/>
              <a:gd name="connsiteY1111" fmla="*/ 6386243 h 8481683"/>
              <a:gd name="connsiteX1112" fmla="*/ 5275485 w 9352610"/>
              <a:gd name="connsiteY1112" fmla="*/ 6385739 h 8481683"/>
              <a:gd name="connsiteX1113" fmla="*/ 5277490 w 9352610"/>
              <a:gd name="connsiteY1113" fmla="*/ 6383734 h 8481683"/>
              <a:gd name="connsiteX1114" fmla="*/ 5278500 w 9352610"/>
              <a:gd name="connsiteY1114" fmla="*/ 6382222 h 8481683"/>
              <a:gd name="connsiteX1115" fmla="*/ 5278500 w 9352610"/>
              <a:gd name="connsiteY1115" fmla="*/ 6380216 h 8481683"/>
              <a:gd name="connsiteX1116" fmla="*/ 5278003 w 9352610"/>
              <a:gd name="connsiteY1116" fmla="*/ 6377203 h 8481683"/>
              <a:gd name="connsiteX1117" fmla="*/ 5276992 w 9352610"/>
              <a:gd name="connsiteY1117" fmla="*/ 6370673 h 8481683"/>
              <a:gd name="connsiteX1118" fmla="*/ 5277490 w 9352610"/>
              <a:gd name="connsiteY1118" fmla="*/ 6368164 h 8481683"/>
              <a:gd name="connsiteX1119" fmla="*/ 5278003 w 9352610"/>
              <a:gd name="connsiteY1119" fmla="*/ 6366148 h 8481683"/>
              <a:gd name="connsiteX1120" fmla="*/ 5279511 w 9352610"/>
              <a:gd name="connsiteY1120" fmla="*/ 6365151 h 8481683"/>
              <a:gd name="connsiteX1121" fmla="*/ 5283521 w 9352610"/>
              <a:gd name="connsiteY1121" fmla="*/ 6362641 h 8481683"/>
              <a:gd name="connsiteX1122" fmla="*/ 5285029 w 9352610"/>
              <a:gd name="connsiteY1122" fmla="*/ 6361634 h 8481683"/>
              <a:gd name="connsiteX1123" fmla="*/ 5286537 w 9352610"/>
              <a:gd name="connsiteY1123" fmla="*/ 6359124 h 8481683"/>
              <a:gd name="connsiteX1124" fmla="*/ 5289040 w 9352610"/>
              <a:gd name="connsiteY1124" fmla="*/ 6354096 h 8481683"/>
              <a:gd name="connsiteX1125" fmla="*/ 5289040 w 9352610"/>
              <a:gd name="connsiteY1125" fmla="*/ 6351586 h 8481683"/>
              <a:gd name="connsiteX1126" fmla="*/ 5289040 w 9352610"/>
              <a:gd name="connsiteY1126" fmla="*/ 6350579 h 8481683"/>
              <a:gd name="connsiteX1127" fmla="*/ 5288045 w 9352610"/>
              <a:gd name="connsiteY1127" fmla="*/ 6349581 h 8481683"/>
              <a:gd name="connsiteX1128" fmla="*/ 5276992 w 9352610"/>
              <a:gd name="connsiteY1128" fmla="*/ 6345560 h 8481683"/>
              <a:gd name="connsiteX1129" fmla="*/ 5275485 w 9352610"/>
              <a:gd name="connsiteY1129" fmla="*/ 6345056 h 8481683"/>
              <a:gd name="connsiteX1130" fmla="*/ 5274987 w 9352610"/>
              <a:gd name="connsiteY1130" fmla="*/ 6344552 h 8481683"/>
              <a:gd name="connsiteX1131" fmla="*/ 5274490 w 9352610"/>
              <a:gd name="connsiteY1131" fmla="*/ 6343555 h 8481683"/>
              <a:gd name="connsiteX1132" fmla="*/ 5273479 w 9352610"/>
              <a:gd name="connsiteY1132" fmla="*/ 6341539 h 8481683"/>
              <a:gd name="connsiteX1133" fmla="*/ 5272469 w 9352610"/>
              <a:gd name="connsiteY1133" fmla="*/ 6340542 h 8481683"/>
              <a:gd name="connsiteX1134" fmla="*/ 5271971 w 9352610"/>
              <a:gd name="connsiteY1134" fmla="*/ 6339030 h 8481683"/>
              <a:gd name="connsiteX1135" fmla="*/ 5270977 w 9352610"/>
              <a:gd name="connsiteY1135" fmla="*/ 6338022 h 8481683"/>
              <a:gd name="connsiteX1136" fmla="*/ 5269966 w 9352610"/>
              <a:gd name="connsiteY1136" fmla="*/ 6337025 h 8481683"/>
              <a:gd name="connsiteX1137" fmla="*/ 5268458 w 9352610"/>
              <a:gd name="connsiteY1137" fmla="*/ 6336521 h 8481683"/>
              <a:gd name="connsiteX1138" fmla="*/ 5153472 w 9352610"/>
              <a:gd name="connsiteY1138" fmla="*/ 6336521 h 8481683"/>
              <a:gd name="connsiteX1139" fmla="*/ 5153297 w 9352610"/>
              <a:gd name="connsiteY1139" fmla="*/ 6336538 h 8481683"/>
              <a:gd name="connsiteX1140" fmla="*/ 5164250 w 9352610"/>
              <a:gd name="connsiteY1140" fmla="*/ 6338529 h 8481683"/>
              <a:gd name="connsiteX1141" fmla="*/ 5164416 w 9352610"/>
              <a:gd name="connsiteY1141" fmla="*/ 6338507 h 8481683"/>
              <a:gd name="connsiteX1142" fmla="*/ 5247364 w 9352610"/>
              <a:gd name="connsiteY1142" fmla="*/ 6335009 h 8481683"/>
              <a:gd name="connsiteX1143" fmla="*/ 5247355 w 9352610"/>
              <a:gd name="connsiteY1143" fmla="*/ 6335056 h 8481683"/>
              <a:gd name="connsiteX1144" fmla="*/ 5250136 w 9352610"/>
              <a:gd name="connsiteY1144" fmla="*/ 6335515 h 8481683"/>
              <a:gd name="connsiteX1145" fmla="*/ 5251136 w 9352610"/>
              <a:gd name="connsiteY1145" fmla="*/ 6340040 h 8481683"/>
              <a:gd name="connsiteX1146" fmla="*/ 5252136 w 9352610"/>
              <a:gd name="connsiteY1146" fmla="*/ 6341543 h 8481683"/>
              <a:gd name="connsiteX1147" fmla="*/ 5253648 w 9352610"/>
              <a:gd name="connsiteY1147" fmla="*/ 6342049 h 8481683"/>
              <a:gd name="connsiteX1148" fmla="*/ 5254148 w 9352610"/>
              <a:gd name="connsiteY1148" fmla="*/ 6342049 h 8481683"/>
              <a:gd name="connsiteX1149" fmla="*/ 5254166 w 9352610"/>
              <a:gd name="connsiteY1149" fmla="*/ 6342043 h 8481683"/>
              <a:gd name="connsiteX1150" fmla="*/ 5253893 w 9352610"/>
              <a:gd name="connsiteY1150" fmla="*/ 6342043 h 8481683"/>
              <a:gd name="connsiteX1151" fmla="*/ 5252385 w 9352610"/>
              <a:gd name="connsiteY1151" fmla="*/ 6341539 h 8481683"/>
              <a:gd name="connsiteX1152" fmla="*/ 5251390 w 9352610"/>
              <a:gd name="connsiteY1152" fmla="*/ 6340038 h 8481683"/>
              <a:gd name="connsiteX1153" fmla="*/ 5250379 w 9352610"/>
              <a:gd name="connsiteY1153" fmla="*/ 6335513 h 8481683"/>
              <a:gd name="connsiteX1154" fmla="*/ 5209714 w 9352610"/>
              <a:gd name="connsiteY1154" fmla="*/ 6334011 h 8481683"/>
              <a:gd name="connsiteX1155" fmla="*/ 5209570 w 9352610"/>
              <a:gd name="connsiteY1155" fmla="*/ 6334024 h 8481683"/>
              <a:gd name="connsiteX1156" fmla="*/ 5214466 w 9352610"/>
              <a:gd name="connsiteY1156" fmla="*/ 6334510 h 8481683"/>
              <a:gd name="connsiteX1157" fmla="*/ 5214466 w 9352610"/>
              <a:gd name="connsiteY1157" fmla="*/ 6334488 h 8481683"/>
              <a:gd name="connsiteX1158" fmla="*/ 5213724 w 9352610"/>
              <a:gd name="connsiteY1158" fmla="*/ 6333004 h 8481683"/>
              <a:gd name="connsiteX1159" fmla="*/ 5213728 w 9352610"/>
              <a:gd name="connsiteY1159" fmla="*/ 6333007 h 8481683"/>
              <a:gd name="connsiteX1160" fmla="*/ 5217989 w 9352610"/>
              <a:gd name="connsiteY1160" fmla="*/ 6333007 h 8481683"/>
              <a:gd name="connsiteX1161" fmla="*/ 5221500 w 9352610"/>
              <a:gd name="connsiteY1161" fmla="*/ 6335016 h 8481683"/>
              <a:gd name="connsiteX1162" fmla="*/ 5224511 w 9352610"/>
              <a:gd name="connsiteY1162" fmla="*/ 6338030 h 8481683"/>
              <a:gd name="connsiteX1163" fmla="*/ 5228534 w 9352610"/>
              <a:gd name="connsiteY1163" fmla="*/ 6340538 h 8481683"/>
              <a:gd name="connsiteX1164" fmla="*/ 5228782 w 9352610"/>
              <a:gd name="connsiteY1164" fmla="*/ 6340538 h 8481683"/>
              <a:gd name="connsiteX1165" fmla="*/ 5224777 w 9352610"/>
              <a:gd name="connsiteY1165" fmla="*/ 6338022 h 8481683"/>
              <a:gd name="connsiteX1166" fmla="*/ 5221761 w 9352610"/>
              <a:gd name="connsiteY1166" fmla="*/ 6335009 h 8481683"/>
              <a:gd name="connsiteX1167" fmla="*/ 5218248 w 9352610"/>
              <a:gd name="connsiteY1167" fmla="*/ 6333004 h 8481683"/>
              <a:gd name="connsiteX1168" fmla="*/ 5177567 w 9352610"/>
              <a:gd name="connsiteY1168" fmla="*/ 6326473 h 8481683"/>
              <a:gd name="connsiteX1169" fmla="*/ 5177567 w 9352610"/>
              <a:gd name="connsiteY1169" fmla="*/ 6326531 h 8481683"/>
              <a:gd name="connsiteX1170" fmla="*/ 5181830 w 9352610"/>
              <a:gd name="connsiteY1170" fmla="*/ 6327478 h 8481683"/>
              <a:gd name="connsiteX1171" fmla="*/ 5187352 w 9352610"/>
              <a:gd name="connsiteY1171" fmla="*/ 6334012 h 8481683"/>
              <a:gd name="connsiteX1172" fmla="*/ 5192875 w 9352610"/>
              <a:gd name="connsiteY1172" fmla="*/ 6335515 h 8481683"/>
              <a:gd name="connsiteX1173" fmla="*/ 5193082 w 9352610"/>
              <a:gd name="connsiteY1173" fmla="*/ 6335496 h 8481683"/>
              <a:gd name="connsiteX1174" fmla="*/ 5187609 w 9352610"/>
              <a:gd name="connsiteY1174" fmla="*/ 6334011 h 8481683"/>
              <a:gd name="connsiteX1175" fmla="*/ 5182090 w 9352610"/>
              <a:gd name="connsiteY1175" fmla="*/ 6327481 h 8481683"/>
              <a:gd name="connsiteX1176" fmla="*/ 5118535 w 9352610"/>
              <a:gd name="connsiteY1176" fmla="*/ 6237076 h 8481683"/>
              <a:gd name="connsiteX1177" fmla="*/ 5119545 w 9352610"/>
              <a:gd name="connsiteY1177" fmla="*/ 6238080 h 8481683"/>
              <a:gd name="connsiteX1178" fmla="*/ 5120545 w 9352610"/>
              <a:gd name="connsiteY1178" fmla="*/ 6239583 h 8481683"/>
              <a:gd name="connsiteX1179" fmla="*/ 5123057 w 9352610"/>
              <a:gd name="connsiteY1179" fmla="*/ 6249629 h 8481683"/>
              <a:gd name="connsiteX1180" fmla="*/ 5125068 w 9352610"/>
              <a:gd name="connsiteY1180" fmla="*/ 6252643 h 8481683"/>
              <a:gd name="connsiteX1181" fmla="*/ 5126068 w 9352610"/>
              <a:gd name="connsiteY1181" fmla="*/ 6253648 h 8481683"/>
              <a:gd name="connsiteX1182" fmla="*/ 5127579 w 9352610"/>
              <a:gd name="connsiteY1182" fmla="*/ 6254154 h 8481683"/>
              <a:gd name="connsiteX1183" fmla="*/ 5128579 w 9352610"/>
              <a:gd name="connsiteY1183" fmla="*/ 6255159 h 8481683"/>
              <a:gd name="connsiteX1184" fmla="*/ 5130091 w 9352610"/>
              <a:gd name="connsiteY1184" fmla="*/ 6256662 h 8481683"/>
              <a:gd name="connsiteX1185" fmla="*/ 5131602 w 9352610"/>
              <a:gd name="connsiteY1185" fmla="*/ 6257168 h 8481683"/>
              <a:gd name="connsiteX1186" fmla="*/ 5132602 w 9352610"/>
              <a:gd name="connsiteY1186" fmla="*/ 6257168 h 8481683"/>
              <a:gd name="connsiteX1187" fmla="*/ 5133602 w 9352610"/>
              <a:gd name="connsiteY1187" fmla="*/ 6257666 h 8481683"/>
              <a:gd name="connsiteX1188" fmla="*/ 5135114 w 9352610"/>
              <a:gd name="connsiteY1188" fmla="*/ 6258671 h 8481683"/>
              <a:gd name="connsiteX1189" fmla="*/ 5135614 w 9352610"/>
              <a:gd name="connsiteY1189" fmla="*/ 6259177 h 8481683"/>
              <a:gd name="connsiteX1190" fmla="*/ 5136625 w 9352610"/>
              <a:gd name="connsiteY1190" fmla="*/ 6260182 h 8481683"/>
              <a:gd name="connsiteX1191" fmla="*/ 5136625 w 9352610"/>
              <a:gd name="connsiteY1191" fmla="*/ 6262191 h 8481683"/>
              <a:gd name="connsiteX1192" fmla="*/ 5136114 w 9352610"/>
              <a:gd name="connsiteY1192" fmla="*/ 6264699 h 8481683"/>
              <a:gd name="connsiteX1193" fmla="*/ 5135114 w 9352610"/>
              <a:gd name="connsiteY1193" fmla="*/ 6267207 h 8481683"/>
              <a:gd name="connsiteX1194" fmla="*/ 5133102 w 9352610"/>
              <a:gd name="connsiteY1194" fmla="*/ 6268211 h 8481683"/>
              <a:gd name="connsiteX1195" fmla="*/ 5132102 w 9352610"/>
              <a:gd name="connsiteY1195" fmla="*/ 6269722 h 8481683"/>
              <a:gd name="connsiteX1196" fmla="*/ 5131602 w 9352610"/>
              <a:gd name="connsiteY1196" fmla="*/ 6270221 h 8481683"/>
              <a:gd name="connsiteX1197" fmla="*/ 5131602 w 9352610"/>
              <a:gd name="connsiteY1197" fmla="*/ 6271225 h 8481683"/>
              <a:gd name="connsiteX1198" fmla="*/ 5132102 w 9352610"/>
              <a:gd name="connsiteY1198" fmla="*/ 6273235 h 8481683"/>
              <a:gd name="connsiteX1199" fmla="*/ 5133602 w 9352610"/>
              <a:gd name="connsiteY1199" fmla="*/ 6274745 h 8481683"/>
              <a:gd name="connsiteX1200" fmla="*/ 5133602 w 9352610"/>
              <a:gd name="connsiteY1200" fmla="*/ 6276248 h 8481683"/>
              <a:gd name="connsiteX1201" fmla="*/ 5133102 w 9352610"/>
              <a:gd name="connsiteY1201" fmla="*/ 6277253 h 8481683"/>
              <a:gd name="connsiteX1202" fmla="*/ 5131602 w 9352610"/>
              <a:gd name="connsiteY1202" fmla="*/ 6278764 h 8481683"/>
              <a:gd name="connsiteX1203" fmla="*/ 5130091 w 9352610"/>
              <a:gd name="connsiteY1203" fmla="*/ 6279769 h 8481683"/>
              <a:gd name="connsiteX1204" fmla="*/ 5124568 w 9352610"/>
              <a:gd name="connsiteY1204" fmla="*/ 6281778 h 8481683"/>
              <a:gd name="connsiteX1205" fmla="*/ 5123057 w 9352610"/>
              <a:gd name="connsiteY1205" fmla="*/ 6282276 h 8481683"/>
              <a:gd name="connsiteX1206" fmla="*/ 5122557 w 9352610"/>
              <a:gd name="connsiteY1206" fmla="*/ 6283281 h 8481683"/>
              <a:gd name="connsiteX1207" fmla="*/ 5122057 w 9352610"/>
              <a:gd name="connsiteY1207" fmla="*/ 6284286 h 8481683"/>
              <a:gd name="connsiteX1208" fmla="*/ 5122057 w 9352610"/>
              <a:gd name="connsiteY1208" fmla="*/ 6285290 h 8481683"/>
              <a:gd name="connsiteX1209" fmla="*/ 5122557 w 9352610"/>
              <a:gd name="connsiteY1209" fmla="*/ 6286801 h 8481683"/>
              <a:gd name="connsiteX1210" fmla="*/ 5126579 w 9352610"/>
              <a:gd name="connsiteY1210" fmla="*/ 6289309 h 8481683"/>
              <a:gd name="connsiteX1211" fmla="*/ 5125068 w 9352610"/>
              <a:gd name="connsiteY1211" fmla="*/ 6295337 h 8481683"/>
              <a:gd name="connsiteX1212" fmla="*/ 5125068 w 9352610"/>
              <a:gd name="connsiteY1212" fmla="*/ 6298351 h 8481683"/>
              <a:gd name="connsiteX1213" fmla="*/ 5125068 w 9352610"/>
              <a:gd name="connsiteY1213" fmla="*/ 6299854 h 8481683"/>
              <a:gd name="connsiteX1214" fmla="*/ 5125068 w 9352610"/>
              <a:gd name="connsiteY1214" fmla="*/ 6301365 h 8481683"/>
              <a:gd name="connsiteX1215" fmla="*/ 5124568 w 9352610"/>
              <a:gd name="connsiteY1215" fmla="*/ 6302369 h 8481683"/>
              <a:gd name="connsiteX1216" fmla="*/ 5124068 w 9352610"/>
              <a:gd name="connsiteY1216" fmla="*/ 6302868 h 8481683"/>
              <a:gd name="connsiteX1217" fmla="*/ 5118534 w 9352610"/>
              <a:gd name="connsiteY1217" fmla="*/ 6302868 h 8481683"/>
              <a:gd name="connsiteX1218" fmla="*/ 5117534 w 9352610"/>
              <a:gd name="connsiteY1218" fmla="*/ 6304877 h 8481683"/>
              <a:gd name="connsiteX1219" fmla="*/ 5117034 w 9352610"/>
              <a:gd name="connsiteY1219" fmla="*/ 6305383 h 8481683"/>
              <a:gd name="connsiteX1220" fmla="*/ 5117034 w 9352610"/>
              <a:gd name="connsiteY1220" fmla="*/ 6306886 h 8481683"/>
              <a:gd name="connsiteX1221" fmla="*/ 5117034 w 9352610"/>
              <a:gd name="connsiteY1221" fmla="*/ 6308397 h 8481683"/>
              <a:gd name="connsiteX1222" fmla="*/ 5117034 w 9352610"/>
              <a:gd name="connsiteY1222" fmla="*/ 6309402 h 8481683"/>
              <a:gd name="connsiteX1223" fmla="*/ 5117534 w 9352610"/>
              <a:gd name="connsiteY1223" fmla="*/ 6310407 h 8481683"/>
              <a:gd name="connsiteX1224" fmla="*/ 5121045 w 9352610"/>
              <a:gd name="connsiteY1224" fmla="*/ 6316434 h 8481683"/>
              <a:gd name="connsiteX1225" fmla="*/ 5121045 w 9352610"/>
              <a:gd name="connsiteY1225" fmla="*/ 6318444 h 8481683"/>
              <a:gd name="connsiteX1226" fmla="*/ 5121045 w 9352610"/>
              <a:gd name="connsiteY1226" fmla="*/ 6319448 h 8481683"/>
              <a:gd name="connsiteX1227" fmla="*/ 5119545 w 9352610"/>
              <a:gd name="connsiteY1227" fmla="*/ 6326473 h 8481683"/>
              <a:gd name="connsiteX1228" fmla="*/ 5119545 w 9352610"/>
              <a:gd name="connsiteY1228" fmla="*/ 6327478 h 8481683"/>
              <a:gd name="connsiteX1229" fmla="*/ 5120545 w 9352610"/>
              <a:gd name="connsiteY1229" fmla="*/ 6330492 h 8481683"/>
              <a:gd name="connsiteX1230" fmla="*/ 5120545 w 9352610"/>
              <a:gd name="connsiteY1230" fmla="*/ 6331496 h 8481683"/>
              <a:gd name="connsiteX1231" fmla="*/ 5121045 w 9352610"/>
              <a:gd name="connsiteY1231" fmla="*/ 6333007 h 8481683"/>
              <a:gd name="connsiteX1232" fmla="*/ 5121557 w 9352610"/>
              <a:gd name="connsiteY1232" fmla="*/ 6333506 h 8481683"/>
              <a:gd name="connsiteX1233" fmla="*/ 5124568 w 9352610"/>
              <a:gd name="connsiteY1233" fmla="*/ 6334510 h 8481683"/>
              <a:gd name="connsiteX1234" fmla="*/ 5138125 w 9352610"/>
              <a:gd name="connsiteY1234" fmla="*/ 6338529 h 8481683"/>
              <a:gd name="connsiteX1235" fmla="*/ 5141136 w 9352610"/>
              <a:gd name="connsiteY1235" fmla="*/ 6339035 h 8481683"/>
              <a:gd name="connsiteX1236" fmla="*/ 5144159 w 9352610"/>
              <a:gd name="connsiteY1236" fmla="*/ 6339035 h 8481683"/>
              <a:gd name="connsiteX1237" fmla="*/ 5144170 w 9352610"/>
              <a:gd name="connsiteY1237" fmla="*/ 6339030 h 8481683"/>
              <a:gd name="connsiteX1238" fmla="*/ 5141425 w 9352610"/>
              <a:gd name="connsiteY1238" fmla="*/ 6339030 h 8481683"/>
              <a:gd name="connsiteX1239" fmla="*/ 5138409 w 9352610"/>
              <a:gd name="connsiteY1239" fmla="*/ 6338526 h 8481683"/>
              <a:gd name="connsiteX1240" fmla="*/ 5124854 w 9352610"/>
              <a:gd name="connsiteY1240" fmla="*/ 6334515 h 8481683"/>
              <a:gd name="connsiteX1241" fmla="*/ 5121838 w 9352610"/>
              <a:gd name="connsiteY1241" fmla="*/ 6333507 h 8481683"/>
              <a:gd name="connsiteX1242" fmla="*/ 5121340 w 9352610"/>
              <a:gd name="connsiteY1242" fmla="*/ 6333004 h 8481683"/>
              <a:gd name="connsiteX1243" fmla="*/ 5120828 w 9352610"/>
              <a:gd name="connsiteY1243" fmla="*/ 6331502 h 8481683"/>
              <a:gd name="connsiteX1244" fmla="*/ 5120828 w 9352610"/>
              <a:gd name="connsiteY1244" fmla="*/ 6330494 h 8481683"/>
              <a:gd name="connsiteX1245" fmla="*/ 5119833 w 9352610"/>
              <a:gd name="connsiteY1245" fmla="*/ 6327481 h 8481683"/>
              <a:gd name="connsiteX1246" fmla="*/ 5119833 w 9352610"/>
              <a:gd name="connsiteY1246" fmla="*/ 6326473 h 8481683"/>
              <a:gd name="connsiteX1247" fmla="*/ 5121340 w 9352610"/>
              <a:gd name="connsiteY1247" fmla="*/ 6319439 h 8481683"/>
              <a:gd name="connsiteX1248" fmla="*/ 5121340 w 9352610"/>
              <a:gd name="connsiteY1248" fmla="*/ 6318442 h 8481683"/>
              <a:gd name="connsiteX1249" fmla="*/ 5121340 w 9352610"/>
              <a:gd name="connsiteY1249" fmla="*/ 6316426 h 8481683"/>
              <a:gd name="connsiteX1250" fmla="*/ 5117827 w 9352610"/>
              <a:gd name="connsiteY1250" fmla="*/ 6310400 h 8481683"/>
              <a:gd name="connsiteX1251" fmla="*/ 5117314 w 9352610"/>
              <a:gd name="connsiteY1251" fmla="*/ 6309402 h 8481683"/>
              <a:gd name="connsiteX1252" fmla="*/ 5117314 w 9352610"/>
              <a:gd name="connsiteY1252" fmla="*/ 6308394 h 8481683"/>
              <a:gd name="connsiteX1253" fmla="*/ 5117314 w 9352610"/>
              <a:gd name="connsiteY1253" fmla="*/ 6306883 h 8481683"/>
              <a:gd name="connsiteX1254" fmla="*/ 5117314 w 9352610"/>
              <a:gd name="connsiteY1254" fmla="*/ 6305381 h 8481683"/>
              <a:gd name="connsiteX1255" fmla="*/ 5117827 w 9352610"/>
              <a:gd name="connsiteY1255" fmla="*/ 6304877 h 8481683"/>
              <a:gd name="connsiteX1256" fmla="*/ 5118822 w 9352610"/>
              <a:gd name="connsiteY1256" fmla="*/ 6302872 h 8481683"/>
              <a:gd name="connsiteX1257" fmla="*/ 5124341 w 9352610"/>
              <a:gd name="connsiteY1257" fmla="*/ 6302872 h 8481683"/>
              <a:gd name="connsiteX1258" fmla="*/ 5124854 w 9352610"/>
              <a:gd name="connsiteY1258" fmla="*/ 6302368 h 8481683"/>
              <a:gd name="connsiteX1259" fmla="*/ 5125351 w 9352610"/>
              <a:gd name="connsiteY1259" fmla="*/ 6301360 h 8481683"/>
              <a:gd name="connsiteX1260" fmla="*/ 5125351 w 9352610"/>
              <a:gd name="connsiteY1260" fmla="*/ 6299859 h 8481683"/>
              <a:gd name="connsiteX1261" fmla="*/ 5125351 w 9352610"/>
              <a:gd name="connsiteY1261" fmla="*/ 6298347 h 8481683"/>
              <a:gd name="connsiteX1262" fmla="*/ 5125351 w 9352610"/>
              <a:gd name="connsiteY1262" fmla="*/ 6295334 h 8481683"/>
              <a:gd name="connsiteX1263" fmla="*/ 5126859 w 9352610"/>
              <a:gd name="connsiteY1263" fmla="*/ 6289308 h 8481683"/>
              <a:gd name="connsiteX1264" fmla="*/ 5122848 w 9352610"/>
              <a:gd name="connsiteY1264" fmla="*/ 6286798 h 8481683"/>
              <a:gd name="connsiteX1265" fmla="*/ 5122335 w 9352610"/>
              <a:gd name="connsiteY1265" fmla="*/ 6285287 h 8481683"/>
              <a:gd name="connsiteX1266" fmla="*/ 5122335 w 9352610"/>
              <a:gd name="connsiteY1266" fmla="*/ 6284289 h 8481683"/>
              <a:gd name="connsiteX1267" fmla="*/ 5122848 w 9352610"/>
              <a:gd name="connsiteY1267" fmla="*/ 6283281 h 8481683"/>
              <a:gd name="connsiteX1268" fmla="*/ 5123346 w 9352610"/>
              <a:gd name="connsiteY1268" fmla="*/ 6282274 h 8481683"/>
              <a:gd name="connsiteX1269" fmla="*/ 5124854 w 9352610"/>
              <a:gd name="connsiteY1269" fmla="*/ 6281770 h 8481683"/>
              <a:gd name="connsiteX1270" fmla="*/ 5130372 w 9352610"/>
              <a:gd name="connsiteY1270" fmla="*/ 6279764 h 8481683"/>
              <a:gd name="connsiteX1271" fmla="*/ 5131880 w 9352610"/>
              <a:gd name="connsiteY1271" fmla="*/ 6278757 h 8481683"/>
              <a:gd name="connsiteX1272" fmla="*/ 5133388 w 9352610"/>
              <a:gd name="connsiteY1272" fmla="*/ 6277255 h 8481683"/>
              <a:gd name="connsiteX1273" fmla="*/ 5133885 w 9352610"/>
              <a:gd name="connsiteY1273" fmla="*/ 6276247 h 8481683"/>
              <a:gd name="connsiteX1274" fmla="*/ 5133885 w 9352610"/>
              <a:gd name="connsiteY1274" fmla="*/ 6274746 h 8481683"/>
              <a:gd name="connsiteX1275" fmla="*/ 5132377 w 9352610"/>
              <a:gd name="connsiteY1275" fmla="*/ 6273234 h 8481683"/>
              <a:gd name="connsiteX1276" fmla="*/ 5131880 w 9352610"/>
              <a:gd name="connsiteY1276" fmla="*/ 6271229 h 8481683"/>
              <a:gd name="connsiteX1277" fmla="*/ 5131880 w 9352610"/>
              <a:gd name="connsiteY1277" fmla="*/ 6270221 h 8481683"/>
              <a:gd name="connsiteX1278" fmla="*/ 5132377 w 9352610"/>
              <a:gd name="connsiteY1278" fmla="*/ 6269717 h 8481683"/>
              <a:gd name="connsiteX1279" fmla="*/ 5133388 w 9352610"/>
              <a:gd name="connsiteY1279" fmla="*/ 6268216 h 8481683"/>
              <a:gd name="connsiteX1280" fmla="*/ 5135393 w 9352610"/>
              <a:gd name="connsiteY1280" fmla="*/ 6267208 h 8481683"/>
              <a:gd name="connsiteX1281" fmla="*/ 5136404 w 9352610"/>
              <a:gd name="connsiteY1281" fmla="*/ 6264699 h 8481683"/>
              <a:gd name="connsiteX1282" fmla="*/ 5136901 w 9352610"/>
              <a:gd name="connsiteY1282" fmla="*/ 6262189 h 8481683"/>
              <a:gd name="connsiteX1283" fmla="*/ 5136901 w 9352610"/>
              <a:gd name="connsiteY1283" fmla="*/ 6260174 h 8481683"/>
              <a:gd name="connsiteX1284" fmla="*/ 5135891 w 9352610"/>
              <a:gd name="connsiteY1284" fmla="*/ 6259176 h 8481683"/>
              <a:gd name="connsiteX1285" fmla="*/ 5135393 w 9352610"/>
              <a:gd name="connsiteY1285" fmla="*/ 6258672 h 8481683"/>
              <a:gd name="connsiteX1286" fmla="*/ 5133885 w 9352610"/>
              <a:gd name="connsiteY1286" fmla="*/ 6257664 h 8481683"/>
              <a:gd name="connsiteX1287" fmla="*/ 5132890 w 9352610"/>
              <a:gd name="connsiteY1287" fmla="*/ 6257161 h 8481683"/>
              <a:gd name="connsiteX1288" fmla="*/ 5131880 w 9352610"/>
              <a:gd name="connsiteY1288" fmla="*/ 6257161 h 8481683"/>
              <a:gd name="connsiteX1289" fmla="*/ 5130372 w 9352610"/>
              <a:gd name="connsiteY1289" fmla="*/ 6256657 h 8481683"/>
              <a:gd name="connsiteX1290" fmla="*/ 5128864 w 9352610"/>
              <a:gd name="connsiteY1290" fmla="*/ 6255155 h 8481683"/>
              <a:gd name="connsiteX1291" fmla="*/ 5127869 w 9352610"/>
              <a:gd name="connsiteY1291" fmla="*/ 6254147 h 8481683"/>
              <a:gd name="connsiteX1292" fmla="*/ 5126362 w 9352610"/>
              <a:gd name="connsiteY1292" fmla="*/ 6253643 h 8481683"/>
              <a:gd name="connsiteX1293" fmla="*/ 5125351 w 9352610"/>
              <a:gd name="connsiteY1293" fmla="*/ 6252646 h 8481683"/>
              <a:gd name="connsiteX1294" fmla="*/ 5123346 w 9352610"/>
              <a:gd name="connsiteY1294" fmla="*/ 6249633 h 8481683"/>
              <a:gd name="connsiteX1295" fmla="*/ 5120828 w 9352610"/>
              <a:gd name="connsiteY1295" fmla="*/ 6239586 h 8481683"/>
              <a:gd name="connsiteX1296" fmla="*/ 5119833 w 9352610"/>
              <a:gd name="connsiteY1296" fmla="*/ 6238074 h 8481683"/>
              <a:gd name="connsiteX1297" fmla="*/ 5118822 w 9352610"/>
              <a:gd name="connsiteY1297" fmla="*/ 6237076 h 8481683"/>
              <a:gd name="connsiteX1298" fmla="*/ 5075853 w 9352610"/>
              <a:gd name="connsiteY1298" fmla="*/ 6167763 h 8481683"/>
              <a:gd name="connsiteX1299" fmla="*/ 5076352 w 9352610"/>
              <a:gd name="connsiteY1299" fmla="*/ 6168261 h 8481683"/>
              <a:gd name="connsiteX1300" fmla="*/ 5076852 w 9352610"/>
              <a:gd name="connsiteY1300" fmla="*/ 6168767 h 8481683"/>
              <a:gd name="connsiteX1301" fmla="*/ 5076352 w 9352610"/>
              <a:gd name="connsiteY1301" fmla="*/ 6171781 h 8481683"/>
              <a:gd name="connsiteX1302" fmla="*/ 5076352 w 9352610"/>
              <a:gd name="connsiteY1302" fmla="*/ 6172786 h 8481683"/>
              <a:gd name="connsiteX1303" fmla="*/ 5077852 w 9352610"/>
              <a:gd name="connsiteY1303" fmla="*/ 6174289 h 8481683"/>
              <a:gd name="connsiteX1304" fmla="*/ 5078363 w 9352610"/>
              <a:gd name="connsiteY1304" fmla="*/ 6175293 h 8481683"/>
              <a:gd name="connsiteX1305" fmla="*/ 5079363 w 9352610"/>
              <a:gd name="connsiteY1305" fmla="*/ 6177809 h 8481683"/>
              <a:gd name="connsiteX1306" fmla="*/ 5080363 w 9352610"/>
              <a:gd name="connsiteY1306" fmla="*/ 6180823 h 8481683"/>
              <a:gd name="connsiteX1307" fmla="*/ 5083886 w 9352610"/>
              <a:gd name="connsiteY1307" fmla="*/ 6185846 h 8481683"/>
              <a:gd name="connsiteX1308" fmla="*/ 5086898 w 9352610"/>
              <a:gd name="connsiteY1308" fmla="*/ 6189865 h 8481683"/>
              <a:gd name="connsiteX1309" fmla="*/ 5089409 w 9352610"/>
              <a:gd name="connsiteY1309" fmla="*/ 6193377 h 8481683"/>
              <a:gd name="connsiteX1310" fmla="*/ 5089909 w 9352610"/>
              <a:gd name="connsiteY1310" fmla="*/ 6194888 h 8481683"/>
              <a:gd name="connsiteX1311" fmla="*/ 5090920 w 9352610"/>
              <a:gd name="connsiteY1311" fmla="*/ 6195386 h 8481683"/>
              <a:gd name="connsiteX1312" fmla="*/ 5093432 w 9352610"/>
              <a:gd name="connsiteY1312" fmla="*/ 6196391 h 8481683"/>
              <a:gd name="connsiteX1313" fmla="*/ 5094432 w 9352610"/>
              <a:gd name="connsiteY1313" fmla="*/ 6196897 h 8481683"/>
              <a:gd name="connsiteX1314" fmla="*/ 5094932 w 9352610"/>
              <a:gd name="connsiteY1314" fmla="*/ 6198906 h 8481683"/>
              <a:gd name="connsiteX1315" fmla="*/ 5096943 w 9352610"/>
              <a:gd name="connsiteY1315" fmla="*/ 6200908 h 8481683"/>
              <a:gd name="connsiteX1316" fmla="*/ 5097943 w 9352610"/>
              <a:gd name="connsiteY1316" fmla="*/ 6202419 h 8481683"/>
              <a:gd name="connsiteX1317" fmla="*/ 5099454 w 9352610"/>
              <a:gd name="connsiteY1317" fmla="*/ 6202917 h 8481683"/>
              <a:gd name="connsiteX1318" fmla="*/ 5100454 w 9352610"/>
              <a:gd name="connsiteY1318" fmla="*/ 6203423 h 8481683"/>
              <a:gd name="connsiteX1319" fmla="*/ 5104977 w 9352610"/>
              <a:gd name="connsiteY1319" fmla="*/ 6205433 h 8481683"/>
              <a:gd name="connsiteX1320" fmla="*/ 5105477 w 9352610"/>
              <a:gd name="connsiteY1320" fmla="*/ 6205931 h 8481683"/>
              <a:gd name="connsiteX1321" fmla="*/ 5107488 w 9352610"/>
              <a:gd name="connsiteY1321" fmla="*/ 6206437 h 8481683"/>
              <a:gd name="connsiteX1322" fmla="*/ 5109000 w 9352610"/>
              <a:gd name="connsiteY1322" fmla="*/ 6207442 h 8481683"/>
              <a:gd name="connsiteX1323" fmla="*/ 5110000 w 9352610"/>
              <a:gd name="connsiteY1323" fmla="*/ 6208945 h 8481683"/>
              <a:gd name="connsiteX1324" fmla="*/ 5111511 w 9352610"/>
              <a:gd name="connsiteY1324" fmla="*/ 6211461 h 8481683"/>
              <a:gd name="connsiteX1325" fmla="*/ 5113511 w 9352610"/>
              <a:gd name="connsiteY1325" fmla="*/ 6213470 h 8481683"/>
              <a:gd name="connsiteX1326" fmla="*/ 5114023 w 9352610"/>
              <a:gd name="connsiteY1326" fmla="*/ 6214474 h 8481683"/>
              <a:gd name="connsiteX1327" fmla="*/ 5114523 w 9352610"/>
              <a:gd name="connsiteY1327" fmla="*/ 6216982 h 8481683"/>
              <a:gd name="connsiteX1328" fmla="*/ 5114023 w 9352610"/>
              <a:gd name="connsiteY1328" fmla="*/ 6225526 h 8481683"/>
              <a:gd name="connsiteX1329" fmla="*/ 5114023 w 9352610"/>
              <a:gd name="connsiteY1329" fmla="*/ 6228033 h 8481683"/>
              <a:gd name="connsiteX1330" fmla="*/ 5112511 w 9352610"/>
              <a:gd name="connsiteY1330" fmla="*/ 6231047 h 8481683"/>
              <a:gd name="connsiteX1331" fmla="*/ 5112511 w 9352610"/>
              <a:gd name="connsiteY1331" fmla="*/ 6232052 h 8481683"/>
              <a:gd name="connsiteX1332" fmla="*/ 5113511 w 9352610"/>
              <a:gd name="connsiteY1332" fmla="*/ 6234061 h 8481683"/>
              <a:gd name="connsiteX1333" fmla="*/ 5114523 w 9352610"/>
              <a:gd name="connsiteY1333" fmla="*/ 6235066 h 8481683"/>
              <a:gd name="connsiteX1334" fmla="*/ 5116023 w 9352610"/>
              <a:gd name="connsiteY1334" fmla="*/ 6236070 h 8481683"/>
              <a:gd name="connsiteX1335" fmla="*/ 5117534 w 9352610"/>
              <a:gd name="connsiteY1335" fmla="*/ 6237075 h 8481683"/>
              <a:gd name="connsiteX1336" fmla="*/ 5117826 w 9352610"/>
              <a:gd name="connsiteY1336" fmla="*/ 6237075 h 8481683"/>
              <a:gd name="connsiteX1337" fmla="*/ 5116320 w 9352610"/>
              <a:gd name="connsiteY1337" fmla="*/ 6236068 h 8481683"/>
              <a:gd name="connsiteX1338" fmla="*/ 5114812 w 9352610"/>
              <a:gd name="connsiteY1338" fmla="*/ 6235061 h 8481683"/>
              <a:gd name="connsiteX1339" fmla="*/ 5113801 w 9352610"/>
              <a:gd name="connsiteY1339" fmla="*/ 6234063 h 8481683"/>
              <a:gd name="connsiteX1340" fmla="*/ 5112806 w 9352610"/>
              <a:gd name="connsiteY1340" fmla="*/ 6232048 h 8481683"/>
              <a:gd name="connsiteX1341" fmla="*/ 5112806 w 9352610"/>
              <a:gd name="connsiteY1341" fmla="*/ 6231050 h 8481683"/>
              <a:gd name="connsiteX1342" fmla="*/ 5114299 w 9352610"/>
              <a:gd name="connsiteY1342" fmla="*/ 6228027 h 8481683"/>
              <a:gd name="connsiteX1343" fmla="*/ 5114299 w 9352610"/>
              <a:gd name="connsiteY1343" fmla="*/ 6225517 h 8481683"/>
              <a:gd name="connsiteX1344" fmla="*/ 5114812 w 9352610"/>
              <a:gd name="connsiteY1344" fmla="*/ 6216982 h 8481683"/>
              <a:gd name="connsiteX1345" fmla="*/ 5114299 w 9352610"/>
              <a:gd name="connsiteY1345" fmla="*/ 6214472 h 8481683"/>
              <a:gd name="connsiteX1346" fmla="*/ 5113801 w 9352610"/>
              <a:gd name="connsiteY1346" fmla="*/ 6213465 h 8481683"/>
              <a:gd name="connsiteX1347" fmla="*/ 5111796 w 9352610"/>
              <a:gd name="connsiteY1347" fmla="*/ 6211459 h 8481683"/>
              <a:gd name="connsiteX1348" fmla="*/ 5110288 w 9352610"/>
              <a:gd name="connsiteY1348" fmla="*/ 6208950 h 8481683"/>
              <a:gd name="connsiteX1349" fmla="*/ 5109278 w 9352610"/>
              <a:gd name="connsiteY1349" fmla="*/ 6207438 h 8481683"/>
              <a:gd name="connsiteX1350" fmla="*/ 5107785 w 9352610"/>
              <a:gd name="connsiteY1350" fmla="*/ 6206431 h 8481683"/>
              <a:gd name="connsiteX1351" fmla="*/ 5105764 w 9352610"/>
              <a:gd name="connsiteY1351" fmla="*/ 6205937 h 8481683"/>
              <a:gd name="connsiteX1352" fmla="*/ 5105267 w 9352610"/>
              <a:gd name="connsiteY1352" fmla="*/ 6205433 h 8481683"/>
              <a:gd name="connsiteX1353" fmla="*/ 5100743 w 9352610"/>
              <a:gd name="connsiteY1353" fmla="*/ 6203417 h 8481683"/>
              <a:gd name="connsiteX1354" fmla="*/ 5099749 w 9352610"/>
              <a:gd name="connsiteY1354" fmla="*/ 6202913 h 8481683"/>
              <a:gd name="connsiteX1355" fmla="*/ 5098241 w 9352610"/>
              <a:gd name="connsiteY1355" fmla="*/ 6202420 h 8481683"/>
              <a:gd name="connsiteX1356" fmla="*/ 5097230 w 9352610"/>
              <a:gd name="connsiteY1356" fmla="*/ 6200908 h 8481683"/>
              <a:gd name="connsiteX1357" fmla="*/ 5095225 w 9352610"/>
              <a:gd name="connsiteY1357" fmla="*/ 6198903 h 8481683"/>
              <a:gd name="connsiteX1358" fmla="*/ 5094728 w 9352610"/>
              <a:gd name="connsiteY1358" fmla="*/ 6196887 h 8481683"/>
              <a:gd name="connsiteX1359" fmla="*/ 5093717 w 9352610"/>
              <a:gd name="connsiteY1359" fmla="*/ 6196394 h 8481683"/>
              <a:gd name="connsiteX1360" fmla="*/ 5091214 w 9352610"/>
              <a:gd name="connsiteY1360" fmla="*/ 6195386 h 8481683"/>
              <a:gd name="connsiteX1361" fmla="*/ 5090204 w 9352610"/>
              <a:gd name="connsiteY1361" fmla="*/ 6194882 h 8481683"/>
              <a:gd name="connsiteX1362" fmla="*/ 5089706 w 9352610"/>
              <a:gd name="connsiteY1362" fmla="*/ 6193380 h 8481683"/>
              <a:gd name="connsiteX1363" fmla="*/ 5087188 w 9352610"/>
              <a:gd name="connsiteY1363" fmla="*/ 6189863 h 8481683"/>
              <a:gd name="connsiteX1364" fmla="*/ 5084172 w 9352610"/>
              <a:gd name="connsiteY1364" fmla="*/ 6185842 h 8481683"/>
              <a:gd name="connsiteX1365" fmla="*/ 5080659 w 9352610"/>
              <a:gd name="connsiteY1365" fmla="*/ 6180824 h 8481683"/>
              <a:gd name="connsiteX1366" fmla="*/ 5079664 w 9352610"/>
              <a:gd name="connsiteY1366" fmla="*/ 6177800 h 8481683"/>
              <a:gd name="connsiteX1367" fmla="*/ 5078654 w 9352610"/>
              <a:gd name="connsiteY1367" fmla="*/ 6175291 h 8481683"/>
              <a:gd name="connsiteX1368" fmla="*/ 5078157 w 9352610"/>
              <a:gd name="connsiteY1368" fmla="*/ 6174294 h 8481683"/>
              <a:gd name="connsiteX1369" fmla="*/ 5076649 w 9352610"/>
              <a:gd name="connsiteY1369" fmla="*/ 6172782 h 8481683"/>
              <a:gd name="connsiteX1370" fmla="*/ 5076649 w 9352610"/>
              <a:gd name="connsiteY1370" fmla="*/ 6171774 h 8481683"/>
              <a:gd name="connsiteX1371" fmla="*/ 5077146 w 9352610"/>
              <a:gd name="connsiteY1371" fmla="*/ 6168761 h 8481683"/>
              <a:gd name="connsiteX1372" fmla="*/ 5076649 w 9352610"/>
              <a:gd name="connsiteY1372" fmla="*/ 6168267 h 8481683"/>
              <a:gd name="connsiteX1373" fmla="*/ 5076151 w 9352610"/>
              <a:gd name="connsiteY1373" fmla="*/ 6167763 h 8481683"/>
              <a:gd name="connsiteX1374" fmla="*/ 5723173 w 9352610"/>
              <a:gd name="connsiteY1374" fmla="*/ 6164250 h 8481683"/>
              <a:gd name="connsiteX1375" fmla="*/ 5726129 w 9352610"/>
              <a:gd name="connsiteY1375" fmla="*/ 6164250 h 8481683"/>
              <a:gd name="connsiteX1376" fmla="*/ 5732532 w 9352610"/>
              <a:gd name="connsiteY1376" fmla="*/ 6165286 h 8481683"/>
              <a:gd name="connsiteX1377" fmla="*/ 5736473 w 9352610"/>
              <a:gd name="connsiteY1377" fmla="*/ 6165286 h 8481683"/>
              <a:gd name="connsiteX1378" fmla="*/ 5737951 w 9352610"/>
              <a:gd name="connsiteY1378" fmla="*/ 6166322 h 8481683"/>
              <a:gd name="connsiteX1379" fmla="*/ 5738936 w 9352610"/>
              <a:gd name="connsiteY1379" fmla="*/ 6166840 h 8481683"/>
              <a:gd name="connsiteX1380" fmla="*/ 5738669 w 9352610"/>
              <a:gd name="connsiteY1380" fmla="*/ 6167121 h 8481683"/>
              <a:gd name="connsiteX1381" fmla="*/ 5738943 w 9352610"/>
              <a:gd name="connsiteY1381" fmla="*/ 6167260 h 8481683"/>
              <a:gd name="connsiteX1382" fmla="*/ 5738139 w 9352610"/>
              <a:gd name="connsiteY1382" fmla="*/ 6168074 h 8481683"/>
              <a:gd name="connsiteX1383" fmla="*/ 5738936 w 9352610"/>
              <a:gd name="connsiteY1383" fmla="*/ 6168911 h 8481683"/>
              <a:gd name="connsiteX1384" fmla="*/ 5741399 w 9352610"/>
              <a:gd name="connsiteY1384" fmla="*/ 6173573 h 8481683"/>
              <a:gd name="connsiteX1385" fmla="*/ 5742584 w 9352610"/>
              <a:gd name="connsiteY1385" fmla="*/ 6175814 h 8481683"/>
              <a:gd name="connsiteX1386" fmla="*/ 5743964 w 9352610"/>
              <a:gd name="connsiteY1386" fmla="*/ 6178304 h 8481683"/>
              <a:gd name="connsiteX1387" fmla="*/ 5743964 w 9352610"/>
              <a:gd name="connsiteY1387" fmla="*/ 6180824 h 8481683"/>
              <a:gd name="connsiteX1388" fmla="*/ 5743862 w 9352610"/>
              <a:gd name="connsiteY1388" fmla="*/ 6180773 h 8481683"/>
              <a:gd name="connsiteX1389" fmla="*/ 5743862 w 9352610"/>
              <a:gd name="connsiteY1389" fmla="*/ 6180823 h 8481683"/>
              <a:gd name="connsiteX1390" fmla="*/ 5741832 w 9352610"/>
              <a:gd name="connsiteY1390" fmla="*/ 6179756 h 8481683"/>
              <a:gd name="connsiteX1391" fmla="*/ 5733922 w 9352610"/>
              <a:gd name="connsiteY1391" fmla="*/ 6175795 h 8481683"/>
              <a:gd name="connsiteX1392" fmla="*/ 5730958 w 9352610"/>
              <a:gd name="connsiteY1392" fmla="*/ 6175795 h 8481683"/>
              <a:gd name="connsiteX1393" fmla="*/ 5729084 w 9352610"/>
              <a:gd name="connsiteY1393" fmla="*/ 6178752 h 8481683"/>
              <a:gd name="connsiteX1394" fmla="*/ 5728977 w 9352610"/>
              <a:gd name="connsiteY1394" fmla="*/ 6178695 h 8481683"/>
              <a:gd name="connsiteX1395" fmla="*/ 5728901 w 9352610"/>
              <a:gd name="connsiteY1395" fmla="*/ 6178808 h 8481683"/>
              <a:gd name="connsiteX1396" fmla="*/ 5726895 w 9352610"/>
              <a:gd name="connsiteY1396" fmla="*/ 6177800 h 8481683"/>
              <a:gd name="connsiteX1397" fmla="*/ 5723382 w 9352610"/>
              <a:gd name="connsiteY1397" fmla="*/ 6177800 h 8481683"/>
              <a:gd name="connsiteX1398" fmla="*/ 5721874 w 9352610"/>
              <a:gd name="connsiteY1398" fmla="*/ 6177307 h 8481683"/>
              <a:gd name="connsiteX1399" fmla="*/ 5720366 w 9352610"/>
              <a:gd name="connsiteY1399" fmla="*/ 6175795 h 8481683"/>
              <a:gd name="connsiteX1400" fmla="*/ 5717864 w 9352610"/>
              <a:gd name="connsiteY1400" fmla="*/ 6170777 h 8481683"/>
              <a:gd name="connsiteX1401" fmla="*/ 5718277 w 9352610"/>
              <a:gd name="connsiteY1401" fmla="*/ 6170527 h 8481683"/>
              <a:gd name="connsiteX1402" fmla="*/ 5718247 w 9352610"/>
              <a:gd name="connsiteY1402" fmla="*/ 6170465 h 8481683"/>
              <a:gd name="connsiteX1403" fmla="*/ 5720710 w 9352610"/>
              <a:gd name="connsiteY1403" fmla="*/ 6168911 h 8481683"/>
              <a:gd name="connsiteX1404" fmla="*/ 5721695 w 9352610"/>
              <a:gd name="connsiteY1404" fmla="*/ 6169947 h 8481683"/>
              <a:gd name="connsiteX1405" fmla="*/ 5723007 w 9352610"/>
              <a:gd name="connsiteY1405" fmla="*/ 6170407 h 8481683"/>
              <a:gd name="connsiteX1406" fmla="*/ 5723382 w 9352610"/>
              <a:gd name="connsiteY1406" fmla="*/ 6169265 h 8481683"/>
              <a:gd name="connsiteX1407" fmla="*/ 5723880 w 9352610"/>
              <a:gd name="connsiteY1407" fmla="*/ 6168267 h 8481683"/>
              <a:gd name="connsiteX1408" fmla="*/ 5723880 w 9352610"/>
              <a:gd name="connsiteY1408" fmla="*/ 6167260 h 8481683"/>
              <a:gd name="connsiteX1409" fmla="*/ 5722885 w 9352610"/>
              <a:gd name="connsiteY1409" fmla="*/ 6164750 h 8481683"/>
              <a:gd name="connsiteX1410" fmla="*/ 5723363 w 9352610"/>
              <a:gd name="connsiteY1410" fmla="*/ 6164750 h 8481683"/>
              <a:gd name="connsiteX1411" fmla="*/ 5947277 w 9352610"/>
              <a:gd name="connsiteY1411" fmla="*/ 6119047 h 8481683"/>
              <a:gd name="connsiteX1412" fmla="*/ 5948784 w 9352610"/>
              <a:gd name="connsiteY1412" fmla="*/ 6119047 h 8481683"/>
              <a:gd name="connsiteX1413" fmla="*/ 5951295 w 9352610"/>
              <a:gd name="connsiteY1413" fmla="*/ 6120554 h 8481683"/>
              <a:gd name="connsiteX1414" fmla="*/ 5953304 w 9352610"/>
              <a:gd name="connsiteY1414" fmla="*/ 6121056 h 8481683"/>
              <a:gd name="connsiteX1415" fmla="*/ 5963851 w 9352610"/>
              <a:gd name="connsiteY1415" fmla="*/ 6128590 h 8481683"/>
              <a:gd name="connsiteX1416" fmla="*/ 5965358 w 9352610"/>
              <a:gd name="connsiteY1416" fmla="*/ 6131101 h 8481683"/>
              <a:gd name="connsiteX1417" fmla="*/ 5964354 w 9352610"/>
              <a:gd name="connsiteY1417" fmla="*/ 6147174 h 8481683"/>
              <a:gd name="connsiteX1418" fmla="*/ 5963437 w 9352610"/>
              <a:gd name="connsiteY1418" fmla="*/ 6147033 h 8481683"/>
              <a:gd name="connsiteX1419" fmla="*/ 5963397 w 9352610"/>
              <a:gd name="connsiteY1419" fmla="*/ 6147669 h 8481683"/>
              <a:gd name="connsiteX1420" fmla="*/ 5957728 w 9352610"/>
              <a:gd name="connsiteY1420" fmla="*/ 6146794 h 8481683"/>
              <a:gd name="connsiteX1421" fmla="*/ 5956820 w 9352610"/>
              <a:gd name="connsiteY1421" fmla="*/ 6152699 h 8481683"/>
              <a:gd name="connsiteX1422" fmla="*/ 5960336 w 9352610"/>
              <a:gd name="connsiteY1422" fmla="*/ 6159730 h 8481683"/>
              <a:gd name="connsiteX1423" fmla="*/ 5966363 w 9352610"/>
              <a:gd name="connsiteY1423" fmla="*/ 6157721 h 8481683"/>
              <a:gd name="connsiteX1424" fmla="*/ 5967869 w 9352610"/>
              <a:gd name="connsiteY1424" fmla="*/ 6159730 h 8481683"/>
              <a:gd name="connsiteX1425" fmla="*/ 5968372 w 9352610"/>
              <a:gd name="connsiteY1425" fmla="*/ 6160232 h 8481683"/>
              <a:gd name="connsiteX1426" fmla="*/ 5968372 w 9352610"/>
              <a:gd name="connsiteY1426" fmla="*/ 6161237 h 8481683"/>
              <a:gd name="connsiteX1427" fmla="*/ 5967423 w 9352610"/>
              <a:gd name="connsiteY1427" fmla="*/ 6161616 h 8481683"/>
              <a:gd name="connsiteX1428" fmla="*/ 5967423 w 9352610"/>
              <a:gd name="connsiteY1428" fmla="*/ 6161737 h 8481683"/>
              <a:gd name="connsiteX1429" fmla="*/ 5965817 w 9352610"/>
              <a:gd name="connsiteY1429" fmla="*/ 6162374 h 8481683"/>
              <a:gd name="connsiteX1430" fmla="*/ 5965358 w 9352610"/>
              <a:gd name="connsiteY1430" fmla="*/ 6163748 h 8481683"/>
              <a:gd name="connsiteX1431" fmla="*/ 5966363 w 9352610"/>
              <a:gd name="connsiteY1431" fmla="*/ 6166260 h 8481683"/>
              <a:gd name="connsiteX1432" fmla="*/ 5966363 w 9352610"/>
              <a:gd name="connsiteY1432" fmla="*/ 6168771 h 8481683"/>
              <a:gd name="connsiteX1433" fmla="*/ 5967869 w 9352610"/>
              <a:gd name="connsiteY1433" fmla="*/ 6170278 h 8481683"/>
              <a:gd name="connsiteX1434" fmla="*/ 5967869 w 9352610"/>
              <a:gd name="connsiteY1434" fmla="*/ 6170780 h 8481683"/>
              <a:gd name="connsiteX1435" fmla="*/ 5965861 w 9352610"/>
              <a:gd name="connsiteY1435" fmla="*/ 6172287 h 8481683"/>
              <a:gd name="connsiteX1436" fmla="*/ 5965358 w 9352610"/>
              <a:gd name="connsiteY1436" fmla="*/ 6173793 h 8481683"/>
              <a:gd name="connsiteX1437" fmla="*/ 5964475 w 9352610"/>
              <a:gd name="connsiteY1437" fmla="*/ 6174088 h 8481683"/>
              <a:gd name="connsiteX1438" fmla="*/ 5964407 w 9352610"/>
              <a:gd name="connsiteY1438" fmla="*/ 6174294 h 8481683"/>
              <a:gd name="connsiteX1439" fmla="*/ 5961391 w 9352610"/>
              <a:gd name="connsiteY1439" fmla="*/ 6175291 h 8481683"/>
              <a:gd name="connsiteX1440" fmla="*/ 5960894 w 9352610"/>
              <a:gd name="connsiteY1440" fmla="*/ 6174787 h 8481683"/>
              <a:gd name="connsiteX1441" fmla="*/ 5959884 w 9352610"/>
              <a:gd name="connsiteY1441" fmla="*/ 6174294 h 8481683"/>
              <a:gd name="connsiteX1442" fmla="*/ 5958376 w 9352610"/>
              <a:gd name="connsiteY1442" fmla="*/ 6174294 h 8481683"/>
              <a:gd name="connsiteX1443" fmla="*/ 5957381 w 9352610"/>
              <a:gd name="connsiteY1443" fmla="*/ 6174294 h 8481683"/>
              <a:gd name="connsiteX1444" fmla="*/ 5955873 w 9352610"/>
              <a:gd name="connsiteY1444" fmla="*/ 6170777 h 8481683"/>
              <a:gd name="connsiteX1445" fmla="*/ 5953868 w 9352610"/>
              <a:gd name="connsiteY1445" fmla="*/ 6165748 h 8481683"/>
              <a:gd name="connsiteX1446" fmla="*/ 5951396 w 9352610"/>
              <a:gd name="connsiteY1446" fmla="*/ 6163286 h 8481683"/>
              <a:gd name="connsiteX1447" fmla="*/ 5949788 w 9352610"/>
              <a:gd name="connsiteY1447" fmla="*/ 6164251 h 8481683"/>
              <a:gd name="connsiteX1448" fmla="*/ 5949745 w 9352610"/>
              <a:gd name="connsiteY1448" fmla="*/ 6164208 h 8481683"/>
              <a:gd name="connsiteX1449" fmla="*/ 5948847 w 9352610"/>
              <a:gd name="connsiteY1449" fmla="*/ 6164750 h 8481683"/>
              <a:gd name="connsiteX1450" fmla="*/ 5947339 w 9352610"/>
              <a:gd name="connsiteY1450" fmla="*/ 6163239 h 8481683"/>
              <a:gd name="connsiteX1451" fmla="*/ 5939800 w 9352610"/>
              <a:gd name="connsiteY1451" fmla="*/ 6166756 h 8481683"/>
              <a:gd name="connsiteX1452" fmla="*/ 5931763 w 9352610"/>
              <a:gd name="connsiteY1452" fmla="*/ 6168761 h 8481683"/>
              <a:gd name="connsiteX1453" fmla="*/ 5924239 w 9352610"/>
              <a:gd name="connsiteY1453" fmla="*/ 6168267 h 8481683"/>
              <a:gd name="connsiteX1454" fmla="*/ 5918705 w 9352610"/>
              <a:gd name="connsiteY1454" fmla="*/ 6163239 h 8481683"/>
              <a:gd name="connsiteX1455" fmla="*/ 5917710 w 9352610"/>
              <a:gd name="connsiteY1455" fmla="*/ 6158220 h 8481683"/>
              <a:gd name="connsiteX1456" fmla="*/ 5918705 w 9352610"/>
              <a:gd name="connsiteY1456" fmla="*/ 6154703 h 8481683"/>
              <a:gd name="connsiteX1457" fmla="*/ 5919644 w 9352610"/>
              <a:gd name="connsiteY1457" fmla="*/ 6154232 h 8481683"/>
              <a:gd name="connsiteX1458" fmla="*/ 5919652 w 9352610"/>
              <a:gd name="connsiteY1458" fmla="*/ 6154205 h 8481683"/>
              <a:gd name="connsiteX1459" fmla="*/ 5921782 w 9352610"/>
              <a:gd name="connsiteY1459" fmla="*/ 6153141 h 8481683"/>
              <a:gd name="connsiteX1460" fmla="*/ 5924736 w 9352610"/>
              <a:gd name="connsiteY1460" fmla="*/ 6150682 h 8481683"/>
              <a:gd name="connsiteX1461" fmla="*/ 5938292 w 9352610"/>
              <a:gd name="connsiteY1461" fmla="*/ 6138126 h 8481683"/>
              <a:gd name="connsiteX1462" fmla="*/ 5940297 w 9352610"/>
              <a:gd name="connsiteY1462" fmla="*/ 6133611 h 8481683"/>
              <a:gd name="connsiteX1463" fmla="*/ 5941805 w 9352610"/>
              <a:gd name="connsiteY1463" fmla="*/ 6126577 h 8481683"/>
              <a:gd name="connsiteX1464" fmla="*/ 5942815 w 9352610"/>
              <a:gd name="connsiteY1464" fmla="*/ 6125569 h 8481683"/>
              <a:gd name="connsiteX1465" fmla="*/ 5943313 w 9352610"/>
              <a:gd name="connsiteY1465" fmla="*/ 6124068 h 8481683"/>
              <a:gd name="connsiteX1466" fmla="*/ 5943810 w 9352610"/>
              <a:gd name="connsiteY1466" fmla="*/ 6122052 h 8481683"/>
              <a:gd name="connsiteX1467" fmla="*/ 5944323 w 9352610"/>
              <a:gd name="connsiteY1467" fmla="*/ 6121054 h 8481683"/>
              <a:gd name="connsiteX1468" fmla="*/ 5946328 w 9352610"/>
              <a:gd name="connsiteY1468" fmla="*/ 6119543 h 8481683"/>
              <a:gd name="connsiteX1469" fmla="*/ 5946616 w 9352610"/>
              <a:gd name="connsiteY1469" fmla="*/ 6119543 h 8481683"/>
              <a:gd name="connsiteX1470" fmla="*/ 4204120 w 9352610"/>
              <a:gd name="connsiteY1470" fmla="*/ 6023711 h 8481683"/>
              <a:gd name="connsiteX1471" fmla="*/ 4198512 w 9352610"/>
              <a:gd name="connsiteY1471" fmla="*/ 6030249 h 8481683"/>
              <a:gd name="connsiteX1472" fmla="*/ 4176395 w 9352610"/>
              <a:gd name="connsiteY1472" fmla="*/ 6045299 h 8481683"/>
              <a:gd name="connsiteX1473" fmla="*/ 4158797 w 9352610"/>
              <a:gd name="connsiteY1473" fmla="*/ 6052327 h 8481683"/>
              <a:gd name="connsiteX1474" fmla="*/ 4154279 w 9352610"/>
              <a:gd name="connsiteY1474" fmla="*/ 6056848 h 8481683"/>
              <a:gd name="connsiteX1475" fmla="*/ 4153268 w 9352610"/>
              <a:gd name="connsiteY1475" fmla="*/ 6058360 h 8481683"/>
              <a:gd name="connsiteX1476" fmla="*/ 4153268 w 9352610"/>
              <a:gd name="connsiteY1476" fmla="*/ 6058404 h 8481683"/>
              <a:gd name="connsiteX1477" fmla="*/ 4153691 w 9352610"/>
              <a:gd name="connsiteY1477" fmla="*/ 6057765 h 8481683"/>
              <a:gd name="connsiteX1478" fmla="*/ 4158214 w 9352610"/>
              <a:gd name="connsiteY1478" fmla="*/ 6053248 h 8481683"/>
              <a:gd name="connsiteX1479" fmla="*/ 4175793 w 9352610"/>
              <a:gd name="connsiteY1479" fmla="*/ 6046216 h 8481683"/>
              <a:gd name="connsiteX1480" fmla="*/ 4197896 w 9352610"/>
              <a:gd name="connsiteY1480" fmla="*/ 6031146 h 8481683"/>
              <a:gd name="connsiteX1481" fmla="*/ 4203919 w 9352610"/>
              <a:gd name="connsiteY1481" fmla="*/ 6024113 h 8481683"/>
              <a:gd name="connsiteX1482" fmla="*/ 6052283 w 9352610"/>
              <a:gd name="connsiteY1482" fmla="*/ 5981556 h 8481683"/>
              <a:gd name="connsiteX1483" fmla="*/ 6052283 w 9352610"/>
              <a:gd name="connsiteY1483" fmla="*/ 5982429 h 8481683"/>
              <a:gd name="connsiteX1484" fmla="*/ 6052762 w 9352610"/>
              <a:gd name="connsiteY1484" fmla="*/ 5984361 h 8481683"/>
              <a:gd name="connsiteX1485" fmla="*/ 6052762 w 9352610"/>
              <a:gd name="connsiteY1485" fmla="*/ 5983481 h 8481683"/>
              <a:gd name="connsiteX1486" fmla="*/ 5029642 w 9352610"/>
              <a:gd name="connsiteY1486" fmla="*/ 5979416 h 8481683"/>
              <a:gd name="connsiteX1487" fmla="*/ 5030647 w 9352610"/>
              <a:gd name="connsiteY1487" fmla="*/ 5980415 h 8481683"/>
              <a:gd name="connsiteX1488" fmla="*/ 5032147 w 9352610"/>
              <a:gd name="connsiteY1488" fmla="*/ 5981420 h 8481683"/>
              <a:gd name="connsiteX1489" fmla="*/ 5032147 w 9352610"/>
              <a:gd name="connsiteY1489" fmla="*/ 5984434 h 8481683"/>
              <a:gd name="connsiteX1490" fmla="*/ 5032647 w 9352610"/>
              <a:gd name="connsiteY1490" fmla="*/ 5986443 h 8481683"/>
              <a:gd name="connsiteX1491" fmla="*/ 5032647 w 9352610"/>
              <a:gd name="connsiteY1491" fmla="*/ 5987954 h 8481683"/>
              <a:gd name="connsiteX1492" fmla="*/ 5033659 w 9352610"/>
              <a:gd name="connsiteY1492" fmla="*/ 5989457 h 8481683"/>
              <a:gd name="connsiteX1493" fmla="*/ 5038682 w 9352610"/>
              <a:gd name="connsiteY1493" fmla="*/ 5993982 h 8481683"/>
              <a:gd name="connsiteX1494" fmla="*/ 5044204 w 9352610"/>
              <a:gd name="connsiteY1494" fmla="*/ 6002019 h 8481683"/>
              <a:gd name="connsiteX1495" fmla="*/ 5050738 w 9352610"/>
              <a:gd name="connsiteY1495" fmla="*/ 6016076 h 8481683"/>
              <a:gd name="connsiteX1496" fmla="*/ 5054750 w 9352610"/>
              <a:gd name="connsiteY1496" fmla="*/ 6036169 h 8481683"/>
              <a:gd name="connsiteX1497" fmla="*/ 5055761 w 9352610"/>
              <a:gd name="connsiteY1497" fmla="*/ 6046216 h 8481683"/>
              <a:gd name="connsiteX1498" fmla="*/ 5055250 w 9352610"/>
              <a:gd name="connsiteY1498" fmla="*/ 6049728 h 8481683"/>
              <a:gd name="connsiteX1499" fmla="*/ 5050227 w 9352610"/>
              <a:gd name="connsiteY1499" fmla="*/ 6064798 h 8481683"/>
              <a:gd name="connsiteX1500" fmla="*/ 5048727 w 9352610"/>
              <a:gd name="connsiteY1500" fmla="*/ 6067313 h 8481683"/>
              <a:gd name="connsiteX1501" fmla="*/ 5048227 w 9352610"/>
              <a:gd name="connsiteY1501" fmla="*/ 6068318 h 8481683"/>
              <a:gd name="connsiteX1502" fmla="*/ 5048227 w 9352610"/>
              <a:gd name="connsiteY1502" fmla="*/ 6069323 h 8481683"/>
              <a:gd name="connsiteX1503" fmla="*/ 5047716 w 9352610"/>
              <a:gd name="connsiteY1503" fmla="*/ 6070826 h 8481683"/>
              <a:gd name="connsiteX1504" fmla="*/ 5047216 w 9352610"/>
              <a:gd name="connsiteY1504" fmla="*/ 6071830 h 8481683"/>
              <a:gd name="connsiteX1505" fmla="*/ 5047716 w 9352610"/>
              <a:gd name="connsiteY1505" fmla="*/ 6072835 h 8481683"/>
              <a:gd name="connsiteX1506" fmla="*/ 5048727 w 9352610"/>
              <a:gd name="connsiteY1506" fmla="*/ 6074844 h 8481683"/>
              <a:gd name="connsiteX1507" fmla="*/ 5051238 w 9352610"/>
              <a:gd name="connsiteY1507" fmla="*/ 6076347 h 8481683"/>
              <a:gd name="connsiteX1508" fmla="*/ 5051738 w 9352610"/>
              <a:gd name="connsiteY1508" fmla="*/ 6077858 h 8481683"/>
              <a:gd name="connsiteX1509" fmla="*/ 5053250 w 9352610"/>
              <a:gd name="connsiteY1509" fmla="*/ 6079361 h 8481683"/>
              <a:gd name="connsiteX1510" fmla="*/ 5053250 w 9352610"/>
              <a:gd name="connsiteY1510" fmla="*/ 6082375 h 8481683"/>
              <a:gd name="connsiteX1511" fmla="*/ 5053750 w 9352610"/>
              <a:gd name="connsiteY1511" fmla="*/ 6091417 h 8481683"/>
              <a:gd name="connsiteX1512" fmla="*/ 5054750 w 9352610"/>
              <a:gd name="connsiteY1512" fmla="*/ 6095942 h 8481683"/>
              <a:gd name="connsiteX1513" fmla="*/ 5057261 w 9352610"/>
              <a:gd name="connsiteY1513" fmla="*/ 6101970 h 8481683"/>
              <a:gd name="connsiteX1514" fmla="*/ 5061284 w 9352610"/>
              <a:gd name="connsiteY1514" fmla="*/ 6108496 h 8481683"/>
              <a:gd name="connsiteX1515" fmla="*/ 5062784 w 9352610"/>
              <a:gd name="connsiteY1515" fmla="*/ 6111004 h 8481683"/>
              <a:gd name="connsiteX1516" fmla="*/ 5065807 w 9352610"/>
              <a:gd name="connsiteY1516" fmla="*/ 6113519 h 8481683"/>
              <a:gd name="connsiteX1517" fmla="*/ 5067807 w 9352610"/>
              <a:gd name="connsiteY1517" fmla="*/ 6114524 h 8481683"/>
              <a:gd name="connsiteX1518" fmla="*/ 5068318 w 9352610"/>
              <a:gd name="connsiteY1518" fmla="*/ 6115528 h 8481683"/>
              <a:gd name="connsiteX1519" fmla="*/ 5068318 w 9352610"/>
              <a:gd name="connsiteY1519" fmla="*/ 6118036 h 8481683"/>
              <a:gd name="connsiteX1520" fmla="*/ 5066307 w 9352610"/>
              <a:gd name="connsiteY1520" fmla="*/ 6129087 h 8481683"/>
              <a:gd name="connsiteX1521" fmla="*/ 5065807 w 9352610"/>
              <a:gd name="connsiteY1521" fmla="*/ 6139632 h 8481683"/>
              <a:gd name="connsiteX1522" fmla="*/ 5065807 w 9352610"/>
              <a:gd name="connsiteY1522" fmla="*/ 6143152 h 8481683"/>
              <a:gd name="connsiteX1523" fmla="*/ 5065295 w 9352610"/>
              <a:gd name="connsiteY1523" fmla="*/ 6145162 h 8481683"/>
              <a:gd name="connsiteX1524" fmla="*/ 5064295 w 9352610"/>
              <a:gd name="connsiteY1524" fmla="*/ 6147171 h 8481683"/>
              <a:gd name="connsiteX1525" fmla="*/ 5062784 w 9352610"/>
              <a:gd name="connsiteY1525" fmla="*/ 6147669 h 8481683"/>
              <a:gd name="connsiteX1526" fmla="*/ 5062284 w 9352610"/>
              <a:gd name="connsiteY1526" fmla="*/ 6148674 h 8481683"/>
              <a:gd name="connsiteX1527" fmla="*/ 5059272 w 9352610"/>
              <a:gd name="connsiteY1527" fmla="*/ 6149180 h 8481683"/>
              <a:gd name="connsiteX1528" fmla="*/ 5058772 w 9352610"/>
              <a:gd name="connsiteY1528" fmla="*/ 6149679 h 8481683"/>
              <a:gd name="connsiteX1529" fmla="*/ 5058272 w 9352610"/>
              <a:gd name="connsiteY1529" fmla="*/ 6150683 h 8481683"/>
              <a:gd name="connsiteX1530" fmla="*/ 5058272 w 9352610"/>
              <a:gd name="connsiteY1530" fmla="*/ 6152693 h 8481683"/>
              <a:gd name="connsiteX1531" fmla="*/ 5059272 w 9352610"/>
              <a:gd name="connsiteY1531" fmla="*/ 6156213 h 8481683"/>
              <a:gd name="connsiteX1532" fmla="*/ 5060784 w 9352610"/>
              <a:gd name="connsiteY1532" fmla="*/ 6157716 h 8481683"/>
              <a:gd name="connsiteX1533" fmla="*/ 5061284 w 9352610"/>
              <a:gd name="connsiteY1533" fmla="*/ 6158222 h 8481683"/>
              <a:gd name="connsiteX1534" fmla="*/ 5062784 w 9352610"/>
              <a:gd name="connsiteY1534" fmla="*/ 6159227 h 8481683"/>
              <a:gd name="connsiteX1535" fmla="*/ 5064295 w 9352610"/>
              <a:gd name="connsiteY1535" fmla="*/ 6159725 h 8481683"/>
              <a:gd name="connsiteX1536" fmla="*/ 5065295 w 9352610"/>
              <a:gd name="connsiteY1536" fmla="*/ 6160231 h 8481683"/>
              <a:gd name="connsiteX1537" fmla="*/ 5069318 w 9352610"/>
              <a:gd name="connsiteY1537" fmla="*/ 6166758 h 8481683"/>
              <a:gd name="connsiteX1538" fmla="*/ 5071829 w 9352610"/>
              <a:gd name="connsiteY1538" fmla="*/ 6168261 h 8481683"/>
              <a:gd name="connsiteX1539" fmla="*/ 5072114 w 9352610"/>
              <a:gd name="connsiteY1539" fmla="*/ 6168261 h 8481683"/>
              <a:gd name="connsiteX1540" fmla="*/ 5069622 w 9352610"/>
              <a:gd name="connsiteY1540" fmla="*/ 6166756 h 8481683"/>
              <a:gd name="connsiteX1541" fmla="*/ 5065596 w 9352610"/>
              <a:gd name="connsiteY1541" fmla="*/ 6160225 h 8481683"/>
              <a:gd name="connsiteX1542" fmla="*/ 5064601 w 9352610"/>
              <a:gd name="connsiteY1542" fmla="*/ 6159722 h 8481683"/>
              <a:gd name="connsiteX1543" fmla="*/ 5063094 w 9352610"/>
              <a:gd name="connsiteY1543" fmla="*/ 6159218 h 8481683"/>
              <a:gd name="connsiteX1544" fmla="*/ 5061586 w 9352610"/>
              <a:gd name="connsiteY1544" fmla="*/ 6158220 h 8481683"/>
              <a:gd name="connsiteX1545" fmla="*/ 5061073 w 9352610"/>
              <a:gd name="connsiteY1545" fmla="*/ 6157716 h 8481683"/>
              <a:gd name="connsiteX1546" fmla="*/ 5059580 w 9352610"/>
              <a:gd name="connsiteY1546" fmla="*/ 6156204 h 8481683"/>
              <a:gd name="connsiteX1547" fmla="*/ 5058570 w 9352610"/>
              <a:gd name="connsiteY1547" fmla="*/ 6152687 h 8481683"/>
              <a:gd name="connsiteX1548" fmla="*/ 5058570 w 9352610"/>
              <a:gd name="connsiteY1548" fmla="*/ 6150682 h 8481683"/>
              <a:gd name="connsiteX1549" fmla="*/ 5059067 w 9352610"/>
              <a:gd name="connsiteY1549" fmla="*/ 6149674 h 8481683"/>
              <a:gd name="connsiteX1550" fmla="*/ 5059580 w 9352610"/>
              <a:gd name="connsiteY1550" fmla="*/ 6149181 h 8481683"/>
              <a:gd name="connsiteX1551" fmla="*/ 5062580 w 9352610"/>
              <a:gd name="connsiteY1551" fmla="*/ 6148677 h 8481683"/>
              <a:gd name="connsiteX1552" fmla="*/ 5063094 w 9352610"/>
              <a:gd name="connsiteY1552" fmla="*/ 6147669 h 8481683"/>
              <a:gd name="connsiteX1553" fmla="*/ 5064601 w 9352610"/>
              <a:gd name="connsiteY1553" fmla="*/ 6147165 h 8481683"/>
              <a:gd name="connsiteX1554" fmla="*/ 5065596 w 9352610"/>
              <a:gd name="connsiteY1554" fmla="*/ 6145160 h 8481683"/>
              <a:gd name="connsiteX1555" fmla="*/ 5066109 w 9352610"/>
              <a:gd name="connsiteY1555" fmla="*/ 6143154 h 8481683"/>
              <a:gd name="connsiteX1556" fmla="*/ 5066109 w 9352610"/>
              <a:gd name="connsiteY1556" fmla="*/ 6139637 h 8481683"/>
              <a:gd name="connsiteX1557" fmla="*/ 5066607 w 9352610"/>
              <a:gd name="connsiteY1557" fmla="*/ 6129086 h 8481683"/>
              <a:gd name="connsiteX1558" fmla="*/ 5068612 w 9352610"/>
              <a:gd name="connsiteY1558" fmla="*/ 6118041 h 8481683"/>
              <a:gd name="connsiteX1559" fmla="*/ 5068612 w 9352610"/>
              <a:gd name="connsiteY1559" fmla="*/ 6115522 h 8481683"/>
              <a:gd name="connsiteX1560" fmla="*/ 5068114 w 9352610"/>
              <a:gd name="connsiteY1560" fmla="*/ 6114524 h 8481683"/>
              <a:gd name="connsiteX1561" fmla="*/ 5066109 w 9352610"/>
              <a:gd name="connsiteY1561" fmla="*/ 6113516 h 8481683"/>
              <a:gd name="connsiteX1562" fmla="*/ 5063094 w 9352610"/>
              <a:gd name="connsiteY1562" fmla="*/ 6111007 h 8481683"/>
              <a:gd name="connsiteX1563" fmla="*/ 5061586 w 9352610"/>
              <a:gd name="connsiteY1563" fmla="*/ 6108498 h 8481683"/>
              <a:gd name="connsiteX1564" fmla="*/ 5057559 w 9352610"/>
              <a:gd name="connsiteY1564" fmla="*/ 6101968 h 8481683"/>
              <a:gd name="connsiteX1565" fmla="*/ 5055057 w 9352610"/>
              <a:gd name="connsiteY1565" fmla="*/ 6095941 h 8481683"/>
              <a:gd name="connsiteX1566" fmla="*/ 5054046 w 9352610"/>
              <a:gd name="connsiteY1566" fmla="*/ 6091417 h 8481683"/>
              <a:gd name="connsiteX1567" fmla="*/ 5053549 w 9352610"/>
              <a:gd name="connsiteY1567" fmla="*/ 6082377 h 8481683"/>
              <a:gd name="connsiteX1568" fmla="*/ 5053549 w 9352610"/>
              <a:gd name="connsiteY1568" fmla="*/ 6079364 h 8481683"/>
              <a:gd name="connsiteX1569" fmla="*/ 5052041 w 9352610"/>
              <a:gd name="connsiteY1569" fmla="*/ 6077852 h 8481683"/>
              <a:gd name="connsiteX1570" fmla="*/ 5051544 w 9352610"/>
              <a:gd name="connsiteY1570" fmla="*/ 6076351 h 8481683"/>
              <a:gd name="connsiteX1571" fmla="*/ 5049025 w 9352610"/>
              <a:gd name="connsiteY1571" fmla="*/ 6074839 h 8481683"/>
              <a:gd name="connsiteX1572" fmla="*/ 5048030 w 9352610"/>
              <a:gd name="connsiteY1572" fmla="*/ 6072834 h 8481683"/>
              <a:gd name="connsiteX1573" fmla="*/ 5047517 w 9352610"/>
              <a:gd name="connsiteY1573" fmla="*/ 6071826 h 8481683"/>
              <a:gd name="connsiteX1574" fmla="*/ 5048030 w 9352610"/>
              <a:gd name="connsiteY1574" fmla="*/ 6070828 h 8481683"/>
              <a:gd name="connsiteX1575" fmla="*/ 5048528 w 9352610"/>
              <a:gd name="connsiteY1575" fmla="*/ 6069317 h 8481683"/>
              <a:gd name="connsiteX1576" fmla="*/ 5048528 w 9352610"/>
              <a:gd name="connsiteY1576" fmla="*/ 6068309 h 8481683"/>
              <a:gd name="connsiteX1577" fmla="*/ 5049025 w 9352610"/>
              <a:gd name="connsiteY1577" fmla="*/ 6067311 h 8481683"/>
              <a:gd name="connsiteX1578" fmla="*/ 5050533 w 9352610"/>
              <a:gd name="connsiteY1578" fmla="*/ 6064792 h 8481683"/>
              <a:gd name="connsiteX1579" fmla="*/ 5055554 w 9352610"/>
              <a:gd name="connsiteY1579" fmla="*/ 6049726 h 8481683"/>
              <a:gd name="connsiteX1580" fmla="*/ 5056052 w 9352610"/>
              <a:gd name="connsiteY1580" fmla="*/ 6046209 h 8481683"/>
              <a:gd name="connsiteX1581" fmla="*/ 5055057 w 9352610"/>
              <a:gd name="connsiteY1581" fmla="*/ 6036172 h 8481683"/>
              <a:gd name="connsiteX1582" fmla="*/ 5051031 w 9352610"/>
              <a:gd name="connsiteY1582" fmla="*/ 6016077 h 8481683"/>
              <a:gd name="connsiteX1583" fmla="*/ 5044517 w 9352610"/>
              <a:gd name="connsiteY1583" fmla="*/ 6002009 h 8481683"/>
              <a:gd name="connsiteX1584" fmla="*/ 5038983 w 9352610"/>
              <a:gd name="connsiteY1584" fmla="*/ 5993978 h 8481683"/>
              <a:gd name="connsiteX1585" fmla="*/ 5033962 w 9352610"/>
              <a:gd name="connsiteY1585" fmla="*/ 5989453 h 8481683"/>
              <a:gd name="connsiteX1586" fmla="*/ 5032967 w 9352610"/>
              <a:gd name="connsiteY1586" fmla="*/ 5987951 h 8481683"/>
              <a:gd name="connsiteX1587" fmla="*/ 5032967 w 9352610"/>
              <a:gd name="connsiteY1587" fmla="*/ 5986440 h 8481683"/>
              <a:gd name="connsiteX1588" fmla="*/ 5032454 w 9352610"/>
              <a:gd name="connsiteY1588" fmla="*/ 5984434 h 8481683"/>
              <a:gd name="connsiteX1589" fmla="*/ 5032454 w 9352610"/>
              <a:gd name="connsiteY1589" fmla="*/ 5981421 h 8481683"/>
              <a:gd name="connsiteX1590" fmla="*/ 5030946 w 9352610"/>
              <a:gd name="connsiteY1590" fmla="*/ 5980413 h 8481683"/>
              <a:gd name="connsiteX1591" fmla="*/ 5029952 w 9352610"/>
              <a:gd name="connsiteY1591" fmla="*/ 5979416 h 8481683"/>
              <a:gd name="connsiteX1592" fmla="*/ 6169434 w 9352610"/>
              <a:gd name="connsiteY1592" fmla="*/ 5972440 h 8481683"/>
              <a:gd name="connsiteX1593" fmla="*/ 6170441 w 9352610"/>
              <a:gd name="connsiteY1593" fmla="*/ 5972440 h 8481683"/>
              <a:gd name="connsiteX1594" fmla="*/ 6170941 w 9352610"/>
              <a:gd name="connsiteY1594" fmla="*/ 5972941 h 8481683"/>
              <a:gd name="connsiteX1595" fmla="*/ 6171447 w 9352610"/>
              <a:gd name="connsiteY1595" fmla="*/ 5973442 h 8481683"/>
              <a:gd name="connsiteX1596" fmla="*/ 6171447 w 9352610"/>
              <a:gd name="connsiteY1596" fmla="*/ 5973806 h 8481683"/>
              <a:gd name="connsiteX1597" fmla="*/ 6171546 w 9352610"/>
              <a:gd name="connsiteY1597" fmla="*/ 5973907 h 8481683"/>
              <a:gd name="connsiteX1598" fmla="*/ 6171546 w 9352610"/>
              <a:gd name="connsiteY1598" fmla="*/ 5974444 h 8481683"/>
              <a:gd name="connsiteX1599" fmla="*/ 6173454 w 9352610"/>
              <a:gd name="connsiteY1599" fmla="*/ 5974444 h 8481683"/>
              <a:gd name="connsiteX1600" fmla="*/ 6175467 w 9352610"/>
              <a:gd name="connsiteY1600" fmla="*/ 5975450 h 8481683"/>
              <a:gd name="connsiteX1601" fmla="*/ 6177980 w 9352610"/>
              <a:gd name="connsiteY1601" fmla="*/ 5975951 h 8481683"/>
              <a:gd name="connsiteX1602" fmla="*/ 6180500 w 9352610"/>
              <a:gd name="connsiteY1602" fmla="*/ 5977960 h 8481683"/>
              <a:gd name="connsiteX1603" fmla="*/ 6180500 w 9352610"/>
              <a:gd name="connsiteY1603" fmla="*/ 5978485 h 8481683"/>
              <a:gd name="connsiteX1604" fmla="*/ 6180511 w 9352610"/>
              <a:gd name="connsiteY1604" fmla="*/ 5978494 h 8481683"/>
              <a:gd name="connsiteX1605" fmla="*/ 6180511 w 9352610"/>
              <a:gd name="connsiteY1605" fmla="*/ 5979514 h 8481683"/>
              <a:gd name="connsiteX1606" fmla="*/ 6179016 w 9352610"/>
              <a:gd name="connsiteY1606" fmla="*/ 5979514 h 8481683"/>
              <a:gd name="connsiteX1607" fmla="*/ 6178020 w 9352610"/>
              <a:gd name="connsiteY1607" fmla="*/ 5980023 h 8481683"/>
              <a:gd name="connsiteX1608" fmla="*/ 6177522 w 9352610"/>
              <a:gd name="connsiteY1608" fmla="*/ 5980533 h 8481683"/>
              <a:gd name="connsiteX1609" fmla="*/ 6176949 w 9352610"/>
              <a:gd name="connsiteY1609" fmla="*/ 5980826 h 8481683"/>
              <a:gd name="connsiteX1610" fmla="*/ 6180500 w 9352610"/>
              <a:gd name="connsiteY1610" fmla="*/ 5983481 h 8481683"/>
              <a:gd name="connsiteX1611" fmla="*/ 6184019 w 9352610"/>
              <a:gd name="connsiteY1611" fmla="*/ 5981973 h 8481683"/>
              <a:gd name="connsiteX1612" fmla="*/ 6185026 w 9352610"/>
              <a:gd name="connsiteY1612" fmla="*/ 5982975 h 8481683"/>
              <a:gd name="connsiteX1613" fmla="*/ 6187032 w 9352610"/>
              <a:gd name="connsiteY1613" fmla="*/ 5985485 h 8481683"/>
              <a:gd name="connsiteX1614" fmla="*/ 6189552 w 9352610"/>
              <a:gd name="connsiteY1614" fmla="*/ 5986492 h 8481683"/>
              <a:gd name="connsiteX1615" fmla="*/ 6191058 w 9352610"/>
              <a:gd name="connsiteY1615" fmla="*/ 5985986 h 8481683"/>
              <a:gd name="connsiteX1616" fmla="*/ 6192065 w 9352610"/>
              <a:gd name="connsiteY1616" fmla="*/ 5983982 h 8481683"/>
              <a:gd name="connsiteX1617" fmla="*/ 6192565 w 9352610"/>
              <a:gd name="connsiteY1617" fmla="*/ 5982474 h 8481683"/>
              <a:gd name="connsiteX1618" fmla="*/ 6193071 w 9352610"/>
              <a:gd name="connsiteY1618" fmla="*/ 5981973 h 8481683"/>
              <a:gd name="connsiteX1619" fmla="*/ 6195584 w 9352610"/>
              <a:gd name="connsiteY1619" fmla="*/ 5982975 h 8481683"/>
              <a:gd name="connsiteX1620" fmla="*/ 6195584 w 9352610"/>
              <a:gd name="connsiteY1620" fmla="*/ 5983982 h 8481683"/>
              <a:gd name="connsiteX1621" fmla="*/ 6195451 w 9352610"/>
              <a:gd name="connsiteY1621" fmla="*/ 5984377 h 8481683"/>
              <a:gd name="connsiteX1622" fmla="*/ 6195451 w 9352610"/>
              <a:gd name="connsiteY1622" fmla="*/ 5984610 h 8481683"/>
              <a:gd name="connsiteX1623" fmla="*/ 6194953 w 9352610"/>
              <a:gd name="connsiteY1623" fmla="*/ 5986139 h 8481683"/>
              <a:gd name="connsiteX1624" fmla="*/ 6194700 w 9352610"/>
              <a:gd name="connsiteY1624" fmla="*/ 5986655 h 8481683"/>
              <a:gd name="connsiteX1625" fmla="*/ 6196084 w 9352610"/>
              <a:gd name="connsiteY1625" fmla="*/ 5988496 h 8481683"/>
              <a:gd name="connsiteX1626" fmla="*/ 6198097 w 9352610"/>
              <a:gd name="connsiteY1626" fmla="*/ 5990504 h 8481683"/>
              <a:gd name="connsiteX1627" fmla="*/ 6201617 w 9352610"/>
              <a:gd name="connsiteY1627" fmla="*/ 5993515 h 8481683"/>
              <a:gd name="connsiteX1628" fmla="*/ 6202124 w 9352610"/>
              <a:gd name="connsiteY1628" fmla="*/ 5995524 h 8481683"/>
              <a:gd name="connsiteX1629" fmla="*/ 6201741 w 9352610"/>
              <a:gd name="connsiteY1629" fmla="*/ 5995579 h 8481683"/>
              <a:gd name="connsiteX1630" fmla="*/ 6201925 w 9352610"/>
              <a:gd name="connsiteY1630" fmla="*/ 5996332 h 8481683"/>
              <a:gd name="connsiteX1631" fmla="*/ 6198439 w 9352610"/>
              <a:gd name="connsiteY1631" fmla="*/ 5996842 h 8481683"/>
              <a:gd name="connsiteX1632" fmla="*/ 6197443 w 9352610"/>
              <a:gd name="connsiteY1632" fmla="*/ 5997861 h 8481683"/>
              <a:gd name="connsiteX1633" fmla="*/ 6196447 w 9352610"/>
              <a:gd name="connsiteY1633" fmla="*/ 5997861 h 8481683"/>
              <a:gd name="connsiteX1634" fmla="*/ 6195451 w 9352610"/>
              <a:gd name="connsiteY1634" fmla="*/ 5997861 h 8481683"/>
              <a:gd name="connsiteX1635" fmla="*/ 6194953 w 9352610"/>
              <a:gd name="connsiteY1635" fmla="*/ 5996842 h 8481683"/>
              <a:gd name="connsiteX1636" fmla="*/ 6194454 w 9352610"/>
              <a:gd name="connsiteY1636" fmla="*/ 5995313 h 8481683"/>
              <a:gd name="connsiteX1637" fmla="*/ 6194454 w 9352610"/>
              <a:gd name="connsiteY1637" fmla="*/ 5994803 h 8481683"/>
              <a:gd name="connsiteX1638" fmla="*/ 6192462 w 9352610"/>
              <a:gd name="connsiteY1638" fmla="*/ 5994803 h 8481683"/>
              <a:gd name="connsiteX1639" fmla="*/ 6190969 w 9352610"/>
              <a:gd name="connsiteY1639" fmla="*/ 5994803 h 8481683"/>
              <a:gd name="connsiteX1640" fmla="*/ 6189475 w 9352610"/>
              <a:gd name="connsiteY1640" fmla="*/ 5995313 h 8481683"/>
              <a:gd name="connsiteX1641" fmla="*/ 6188479 w 9352610"/>
              <a:gd name="connsiteY1641" fmla="*/ 5996842 h 8481683"/>
              <a:gd name="connsiteX1642" fmla="*/ 6185988 w 9352610"/>
              <a:gd name="connsiteY1642" fmla="*/ 5994803 h 8481683"/>
              <a:gd name="connsiteX1643" fmla="*/ 6183996 w 9352610"/>
              <a:gd name="connsiteY1643" fmla="*/ 5996332 h 8481683"/>
              <a:gd name="connsiteX1644" fmla="*/ 6182005 w 9352610"/>
              <a:gd name="connsiteY1644" fmla="*/ 5998371 h 8481683"/>
              <a:gd name="connsiteX1645" fmla="*/ 6180013 w 9352610"/>
              <a:gd name="connsiteY1645" fmla="*/ 5999899 h 8481683"/>
              <a:gd name="connsiteX1646" fmla="*/ 6171048 w 9352610"/>
              <a:gd name="connsiteY1646" fmla="*/ 6001428 h 8481683"/>
              <a:gd name="connsiteX1647" fmla="*/ 6169554 w 9352610"/>
              <a:gd name="connsiteY1647" fmla="*/ 6001428 h 8481683"/>
              <a:gd name="connsiteX1648" fmla="*/ 6166068 w 9352610"/>
              <a:gd name="connsiteY1648" fmla="*/ 6000409 h 8481683"/>
              <a:gd name="connsiteX1649" fmla="*/ 6164076 w 9352610"/>
              <a:gd name="connsiteY1649" fmla="*/ 5998371 h 8481683"/>
              <a:gd name="connsiteX1650" fmla="*/ 6161586 w 9352610"/>
              <a:gd name="connsiteY1650" fmla="*/ 5997351 h 8481683"/>
              <a:gd name="connsiteX1651" fmla="*/ 6158598 w 9352610"/>
              <a:gd name="connsiteY1651" fmla="*/ 5996842 h 8481683"/>
              <a:gd name="connsiteX1652" fmla="*/ 6156606 w 9352610"/>
              <a:gd name="connsiteY1652" fmla="*/ 5997861 h 8481683"/>
              <a:gd name="connsiteX1653" fmla="*/ 6155112 w 9352610"/>
              <a:gd name="connsiteY1653" fmla="*/ 6000919 h 8481683"/>
              <a:gd name="connsiteX1654" fmla="*/ 6153120 w 9352610"/>
              <a:gd name="connsiteY1654" fmla="*/ 6004486 h 8481683"/>
              <a:gd name="connsiteX1655" fmla="*/ 6152622 w 9352610"/>
              <a:gd name="connsiteY1655" fmla="*/ 6007544 h 8481683"/>
              <a:gd name="connsiteX1656" fmla="*/ 6151626 w 9352610"/>
              <a:gd name="connsiteY1656" fmla="*/ 6007544 h 8481683"/>
              <a:gd name="connsiteX1657" fmla="*/ 6150630 w 9352610"/>
              <a:gd name="connsiteY1657" fmla="*/ 6006525 h 8481683"/>
              <a:gd name="connsiteX1658" fmla="*/ 6150630 w 9352610"/>
              <a:gd name="connsiteY1658" fmla="*/ 6006015 h 8481683"/>
              <a:gd name="connsiteX1659" fmla="*/ 6149136 w 9352610"/>
              <a:gd name="connsiteY1659" fmla="*/ 6004486 h 8481683"/>
              <a:gd name="connsiteX1660" fmla="*/ 6148936 w 9352610"/>
              <a:gd name="connsiteY1660" fmla="*/ 6003669 h 8481683"/>
              <a:gd name="connsiteX1661" fmla="*/ 6148817 w 9352610"/>
              <a:gd name="connsiteY1661" fmla="*/ 6003550 h 8481683"/>
              <a:gd name="connsiteX1662" fmla="*/ 6148310 w 9352610"/>
              <a:gd name="connsiteY1662" fmla="*/ 6001546 h 8481683"/>
              <a:gd name="connsiteX1663" fmla="*/ 6148310 w 9352610"/>
              <a:gd name="connsiteY1663" fmla="*/ 5999537 h 8481683"/>
              <a:gd name="connsiteX1664" fmla="*/ 6148947 w 9352610"/>
              <a:gd name="connsiteY1664" fmla="*/ 5997949 h 8481683"/>
              <a:gd name="connsiteX1665" fmla="*/ 6145650 w 9352610"/>
              <a:gd name="connsiteY1665" fmla="*/ 5998371 h 8481683"/>
              <a:gd name="connsiteX1666" fmla="*/ 6144654 w 9352610"/>
              <a:gd name="connsiteY1666" fmla="*/ 5997861 h 8481683"/>
              <a:gd name="connsiteX1667" fmla="*/ 6143658 w 9352610"/>
              <a:gd name="connsiteY1667" fmla="*/ 5996842 h 8481683"/>
              <a:gd name="connsiteX1668" fmla="*/ 6143515 w 9352610"/>
              <a:gd name="connsiteY1668" fmla="*/ 5996255 h 8481683"/>
              <a:gd name="connsiteX1669" fmla="*/ 6143284 w 9352610"/>
              <a:gd name="connsiteY1669" fmla="*/ 5996025 h 8481683"/>
              <a:gd name="connsiteX1670" fmla="*/ 6142777 w 9352610"/>
              <a:gd name="connsiteY1670" fmla="*/ 5994016 h 8481683"/>
              <a:gd name="connsiteX1671" fmla="*/ 6143284 w 9352610"/>
              <a:gd name="connsiteY1671" fmla="*/ 5993515 h 8481683"/>
              <a:gd name="connsiteX1672" fmla="*/ 6144791 w 9352610"/>
              <a:gd name="connsiteY1672" fmla="*/ 5993515 h 8481683"/>
              <a:gd name="connsiteX1673" fmla="*/ 6152336 w 9352610"/>
              <a:gd name="connsiteY1673" fmla="*/ 5989502 h 8481683"/>
              <a:gd name="connsiteX1674" fmla="*/ 6157362 w 9352610"/>
              <a:gd name="connsiteY1674" fmla="*/ 5983481 h 8481683"/>
              <a:gd name="connsiteX1675" fmla="*/ 6159882 w 9352610"/>
              <a:gd name="connsiteY1675" fmla="*/ 5984984 h 8481683"/>
              <a:gd name="connsiteX1676" fmla="*/ 6162895 w 9352610"/>
              <a:gd name="connsiteY1676" fmla="*/ 5982975 h 8481683"/>
              <a:gd name="connsiteX1677" fmla="*/ 6167421 w 9352610"/>
              <a:gd name="connsiteY1677" fmla="*/ 5977960 h 8481683"/>
              <a:gd name="connsiteX1678" fmla="*/ 6167928 w 9352610"/>
              <a:gd name="connsiteY1678" fmla="*/ 5976452 h 8481683"/>
              <a:gd name="connsiteX1679" fmla="*/ 6053791 w 9352610"/>
              <a:gd name="connsiteY1679" fmla="*/ 5957408 h 8481683"/>
              <a:gd name="connsiteX1680" fmla="*/ 6053791 w 9352610"/>
              <a:gd name="connsiteY1680" fmla="*/ 5957820 h 8481683"/>
              <a:gd name="connsiteX1681" fmla="*/ 6053791 w 9352610"/>
              <a:gd name="connsiteY1681" fmla="*/ 5958313 h 8481683"/>
              <a:gd name="connsiteX1682" fmla="*/ 6054275 w 9352610"/>
              <a:gd name="connsiteY1682" fmla="*/ 5958804 h 8481683"/>
              <a:gd name="connsiteX1683" fmla="*/ 6054275 w 9352610"/>
              <a:gd name="connsiteY1683" fmla="*/ 5957887 h 8481683"/>
              <a:gd name="connsiteX1684" fmla="*/ 4884839 w 9352610"/>
              <a:gd name="connsiteY1684" fmla="*/ 5945263 h 8481683"/>
              <a:gd name="connsiteX1685" fmla="*/ 4884558 w 9352610"/>
              <a:gd name="connsiteY1685" fmla="*/ 5945274 h 8481683"/>
              <a:gd name="connsiteX1686" fmla="*/ 4886999 w 9352610"/>
              <a:gd name="connsiteY1686" fmla="*/ 5945767 h 8481683"/>
              <a:gd name="connsiteX1687" fmla="*/ 4887051 w 9352610"/>
              <a:gd name="connsiteY1687" fmla="*/ 5945699 h 8481683"/>
              <a:gd name="connsiteX1688" fmla="*/ 4921992 w 9352610"/>
              <a:gd name="connsiteY1688" fmla="*/ 5943751 h 8481683"/>
              <a:gd name="connsiteX1689" fmla="*/ 4921805 w 9352610"/>
              <a:gd name="connsiteY1689" fmla="*/ 5943778 h 8481683"/>
              <a:gd name="connsiteX1690" fmla="*/ 4925170 w 9352610"/>
              <a:gd name="connsiteY1690" fmla="*/ 5944256 h 8481683"/>
              <a:gd name="connsiteX1691" fmla="*/ 4927181 w 9352610"/>
              <a:gd name="connsiteY1691" fmla="*/ 5945260 h 8481683"/>
              <a:gd name="connsiteX1692" fmla="*/ 4932704 w 9352610"/>
              <a:gd name="connsiteY1692" fmla="*/ 5946265 h 8481683"/>
              <a:gd name="connsiteX1693" fmla="*/ 4932952 w 9352610"/>
              <a:gd name="connsiteY1693" fmla="*/ 5946244 h 8481683"/>
              <a:gd name="connsiteX1694" fmla="*/ 4927510 w 9352610"/>
              <a:gd name="connsiteY1694" fmla="*/ 5945263 h 8481683"/>
              <a:gd name="connsiteX1695" fmla="*/ 4925505 w 9352610"/>
              <a:gd name="connsiteY1695" fmla="*/ 5944255 h 8481683"/>
              <a:gd name="connsiteX1696" fmla="*/ 4840645 w 9352610"/>
              <a:gd name="connsiteY1696" fmla="*/ 5940738 h 8481683"/>
              <a:gd name="connsiteX1697" fmla="*/ 4840606 w 9352610"/>
              <a:gd name="connsiteY1697" fmla="*/ 5940743 h 8481683"/>
              <a:gd name="connsiteX1698" fmla="*/ 4845306 w 9352610"/>
              <a:gd name="connsiteY1698" fmla="*/ 5940743 h 8481683"/>
              <a:gd name="connsiteX1699" fmla="*/ 4862886 w 9352610"/>
              <a:gd name="connsiteY1699" fmla="*/ 5942753 h 8481683"/>
              <a:gd name="connsiteX1700" fmla="*/ 4867408 w 9352610"/>
              <a:gd name="connsiteY1700" fmla="*/ 5944256 h 8481683"/>
              <a:gd name="connsiteX1701" fmla="*/ 4868408 w 9352610"/>
              <a:gd name="connsiteY1701" fmla="*/ 5944762 h 8481683"/>
              <a:gd name="connsiteX1702" fmla="*/ 4869420 w 9352610"/>
              <a:gd name="connsiteY1702" fmla="*/ 5945260 h 8481683"/>
              <a:gd name="connsiteX1703" fmla="*/ 4870420 w 9352610"/>
              <a:gd name="connsiteY1703" fmla="*/ 5945767 h 8481683"/>
              <a:gd name="connsiteX1704" fmla="*/ 4871931 w 9352610"/>
              <a:gd name="connsiteY1704" fmla="*/ 5945767 h 8481683"/>
              <a:gd name="connsiteX1705" fmla="*/ 4872179 w 9352610"/>
              <a:gd name="connsiteY1705" fmla="*/ 5945757 h 8481683"/>
              <a:gd name="connsiteX1706" fmla="*/ 4870771 w 9352610"/>
              <a:gd name="connsiteY1706" fmla="*/ 5945757 h 8481683"/>
              <a:gd name="connsiteX1707" fmla="*/ 4869776 w 9352610"/>
              <a:gd name="connsiteY1707" fmla="*/ 5945263 h 8481683"/>
              <a:gd name="connsiteX1708" fmla="*/ 4868766 w 9352610"/>
              <a:gd name="connsiteY1708" fmla="*/ 5944759 h 8481683"/>
              <a:gd name="connsiteX1709" fmla="*/ 4867755 w 9352610"/>
              <a:gd name="connsiteY1709" fmla="*/ 5944255 h 8481683"/>
              <a:gd name="connsiteX1710" fmla="*/ 4863247 w 9352610"/>
              <a:gd name="connsiteY1710" fmla="*/ 5942744 h 8481683"/>
              <a:gd name="connsiteX1711" fmla="*/ 4845666 w 9352610"/>
              <a:gd name="connsiteY1711" fmla="*/ 5940738 h 8481683"/>
              <a:gd name="connsiteX1712" fmla="*/ 4972389 w 9352610"/>
              <a:gd name="connsiteY1712" fmla="*/ 5938229 h 8481683"/>
              <a:gd name="connsiteX1713" fmla="*/ 4976397 w 9352610"/>
              <a:gd name="connsiteY1713" fmla="*/ 5940237 h 8481683"/>
              <a:gd name="connsiteX1714" fmla="*/ 4976397 w 9352610"/>
              <a:gd name="connsiteY1714" fmla="*/ 5940070 h 8481683"/>
              <a:gd name="connsiteX1715" fmla="*/ 4972699 w 9352610"/>
              <a:gd name="connsiteY1715" fmla="*/ 5938229 h 8481683"/>
              <a:gd name="connsiteX1716" fmla="*/ 4896886 w 9352610"/>
              <a:gd name="connsiteY1716" fmla="*/ 5938229 h 8481683"/>
              <a:gd name="connsiteX1717" fmla="*/ 4896720 w 9352610"/>
              <a:gd name="connsiteY1717" fmla="*/ 5938253 h 8481683"/>
              <a:gd name="connsiteX1718" fmla="*/ 4900056 w 9352610"/>
              <a:gd name="connsiteY1718" fmla="*/ 5938734 h 8481683"/>
              <a:gd name="connsiteX1719" fmla="*/ 4902568 w 9352610"/>
              <a:gd name="connsiteY1719" fmla="*/ 5940743 h 8481683"/>
              <a:gd name="connsiteX1720" fmla="*/ 4907090 w 9352610"/>
              <a:gd name="connsiteY1720" fmla="*/ 5944762 h 8481683"/>
              <a:gd name="connsiteX1721" fmla="*/ 4909102 w 9352610"/>
              <a:gd name="connsiteY1721" fmla="*/ 5945767 h 8481683"/>
              <a:gd name="connsiteX1722" fmla="*/ 4912113 w 9352610"/>
              <a:gd name="connsiteY1722" fmla="*/ 5947270 h 8481683"/>
              <a:gd name="connsiteX1723" fmla="*/ 4915624 w 9352610"/>
              <a:gd name="connsiteY1723" fmla="*/ 5947768 h 8481683"/>
              <a:gd name="connsiteX1724" fmla="*/ 4915641 w 9352610"/>
              <a:gd name="connsiteY1724" fmla="*/ 5947726 h 8481683"/>
              <a:gd name="connsiteX1725" fmla="*/ 4912447 w 9352610"/>
              <a:gd name="connsiteY1725" fmla="*/ 5947269 h 8481683"/>
              <a:gd name="connsiteX1726" fmla="*/ 4909431 w 9352610"/>
              <a:gd name="connsiteY1726" fmla="*/ 5945757 h 8481683"/>
              <a:gd name="connsiteX1727" fmla="*/ 4907426 w 9352610"/>
              <a:gd name="connsiteY1727" fmla="*/ 5944759 h 8481683"/>
              <a:gd name="connsiteX1728" fmla="*/ 4902918 w 9352610"/>
              <a:gd name="connsiteY1728" fmla="*/ 5940738 h 8481683"/>
              <a:gd name="connsiteX1729" fmla="*/ 4900400 w 9352610"/>
              <a:gd name="connsiteY1729" fmla="*/ 5938733 h 8481683"/>
              <a:gd name="connsiteX1730" fmla="*/ 4978731 w 9352610"/>
              <a:gd name="connsiteY1730" fmla="*/ 5935216 h 8481683"/>
              <a:gd name="connsiteX1731" fmla="*/ 4978571 w 9352610"/>
              <a:gd name="connsiteY1731" fmla="*/ 5935336 h 8481683"/>
              <a:gd name="connsiteX1732" fmla="*/ 4980420 w 9352610"/>
              <a:gd name="connsiteY1732" fmla="*/ 5936725 h 8481683"/>
              <a:gd name="connsiteX1733" fmla="*/ 4981920 w 9352610"/>
              <a:gd name="connsiteY1733" fmla="*/ 5938228 h 8481683"/>
              <a:gd name="connsiteX1734" fmla="*/ 4982931 w 9352610"/>
              <a:gd name="connsiteY1734" fmla="*/ 5941748 h 8481683"/>
              <a:gd name="connsiteX1735" fmla="*/ 4982431 w 9352610"/>
              <a:gd name="connsiteY1735" fmla="*/ 5947768 h 8481683"/>
              <a:gd name="connsiteX1736" fmla="*/ 4983931 w 9352610"/>
              <a:gd name="connsiteY1736" fmla="*/ 5949777 h 8481683"/>
              <a:gd name="connsiteX1737" fmla="*/ 4990466 w 9352610"/>
              <a:gd name="connsiteY1737" fmla="*/ 5952791 h 8481683"/>
              <a:gd name="connsiteX1738" fmla="*/ 4993477 w 9352610"/>
              <a:gd name="connsiteY1738" fmla="*/ 5954801 h 8481683"/>
              <a:gd name="connsiteX1739" fmla="*/ 4994477 w 9352610"/>
              <a:gd name="connsiteY1739" fmla="*/ 5957815 h 8481683"/>
              <a:gd name="connsiteX1740" fmla="*/ 4993977 w 9352610"/>
              <a:gd name="connsiteY1740" fmla="*/ 5963842 h 8481683"/>
              <a:gd name="connsiteX1741" fmla="*/ 4994477 w 9352610"/>
              <a:gd name="connsiteY1741" fmla="*/ 5965852 h 8481683"/>
              <a:gd name="connsiteX1742" fmla="*/ 4997500 w 9352610"/>
              <a:gd name="connsiteY1742" fmla="*/ 5969372 h 8481683"/>
              <a:gd name="connsiteX1743" fmla="*/ 5000511 w 9352610"/>
              <a:gd name="connsiteY1743" fmla="*/ 5970875 h 8481683"/>
              <a:gd name="connsiteX1744" fmla="*/ 5002522 w 9352610"/>
              <a:gd name="connsiteY1744" fmla="*/ 5971880 h 8481683"/>
              <a:gd name="connsiteX1745" fmla="*/ 5009045 w 9352610"/>
              <a:gd name="connsiteY1745" fmla="*/ 5972386 h 8481683"/>
              <a:gd name="connsiteX1746" fmla="*/ 5011056 w 9352610"/>
              <a:gd name="connsiteY1746" fmla="*/ 5972884 h 8481683"/>
              <a:gd name="connsiteX1747" fmla="*/ 5016579 w 9352610"/>
              <a:gd name="connsiteY1747" fmla="*/ 5976404 h 8481683"/>
              <a:gd name="connsiteX1748" fmla="*/ 5019091 w 9352610"/>
              <a:gd name="connsiteY1748" fmla="*/ 5977409 h 8481683"/>
              <a:gd name="connsiteX1749" fmla="*/ 5023113 w 9352610"/>
              <a:gd name="connsiteY1749" fmla="*/ 5979917 h 8481683"/>
              <a:gd name="connsiteX1750" fmla="*/ 5025113 w 9352610"/>
              <a:gd name="connsiteY1750" fmla="*/ 5979917 h 8481683"/>
              <a:gd name="connsiteX1751" fmla="*/ 5026125 w 9352610"/>
              <a:gd name="connsiteY1751" fmla="*/ 5979917 h 8481683"/>
              <a:gd name="connsiteX1752" fmla="*/ 5026162 w 9352610"/>
              <a:gd name="connsiteY1752" fmla="*/ 5979909 h 8481683"/>
              <a:gd name="connsiteX1753" fmla="*/ 5025428 w 9352610"/>
              <a:gd name="connsiteY1753" fmla="*/ 5979909 h 8481683"/>
              <a:gd name="connsiteX1754" fmla="*/ 5023423 w 9352610"/>
              <a:gd name="connsiteY1754" fmla="*/ 5979909 h 8481683"/>
              <a:gd name="connsiteX1755" fmla="*/ 5019396 w 9352610"/>
              <a:gd name="connsiteY1755" fmla="*/ 5977400 h 8481683"/>
              <a:gd name="connsiteX1756" fmla="*/ 5016894 w 9352610"/>
              <a:gd name="connsiteY1756" fmla="*/ 5976403 h 8481683"/>
              <a:gd name="connsiteX1757" fmla="*/ 5011375 w 9352610"/>
              <a:gd name="connsiteY1757" fmla="*/ 5972885 h 8481683"/>
              <a:gd name="connsiteX1758" fmla="*/ 5009354 w 9352610"/>
              <a:gd name="connsiteY1758" fmla="*/ 5972382 h 8481683"/>
              <a:gd name="connsiteX1759" fmla="*/ 5002841 w 9352610"/>
              <a:gd name="connsiteY1759" fmla="*/ 5971878 h 8481683"/>
              <a:gd name="connsiteX1760" fmla="*/ 5000820 w 9352610"/>
              <a:gd name="connsiteY1760" fmla="*/ 5970870 h 8481683"/>
              <a:gd name="connsiteX1761" fmla="*/ 4997805 w 9352610"/>
              <a:gd name="connsiteY1761" fmla="*/ 5969368 h 8481683"/>
              <a:gd name="connsiteX1762" fmla="*/ 4994804 w 9352610"/>
              <a:gd name="connsiteY1762" fmla="*/ 5965851 h 8481683"/>
              <a:gd name="connsiteX1763" fmla="*/ 4994291 w 9352610"/>
              <a:gd name="connsiteY1763" fmla="*/ 5963846 h 8481683"/>
              <a:gd name="connsiteX1764" fmla="*/ 4994804 w 9352610"/>
              <a:gd name="connsiteY1764" fmla="*/ 5957820 h 8481683"/>
              <a:gd name="connsiteX1765" fmla="*/ 4993794 w 9352610"/>
              <a:gd name="connsiteY1765" fmla="*/ 5954796 h 8481683"/>
              <a:gd name="connsiteX1766" fmla="*/ 4990778 w 9352610"/>
              <a:gd name="connsiteY1766" fmla="*/ 5952791 h 8481683"/>
              <a:gd name="connsiteX1767" fmla="*/ 4984249 w 9352610"/>
              <a:gd name="connsiteY1767" fmla="*/ 5949778 h 8481683"/>
              <a:gd name="connsiteX1768" fmla="*/ 4982741 w 9352610"/>
              <a:gd name="connsiteY1768" fmla="*/ 5947772 h 8481683"/>
              <a:gd name="connsiteX1769" fmla="*/ 4983254 w 9352610"/>
              <a:gd name="connsiteY1769" fmla="*/ 5941746 h 8481683"/>
              <a:gd name="connsiteX1770" fmla="*/ 4982244 w 9352610"/>
              <a:gd name="connsiteY1770" fmla="*/ 5938229 h 8481683"/>
              <a:gd name="connsiteX1771" fmla="*/ 4980736 w 9352610"/>
              <a:gd name="connsiteY1771" fmla="*/ 5936717 h 8481683"/>
              <a:gd name="connsiteX1772" fmla="*/ 5762269 w 9352610"/>
              <a:gd name="connsiteY1772" fmla="*/ 5927234 h 8481683"/>
              <a:gd name="connsiteX1773" fmla="*/ 5761367 w 9352610"/>
              <a:gd name="connsiteY1773" fmla="*/ 5927685 h 8481683"/>
              <a:gd name="connsiteX1774" fmla="*/ 5759863 w 9352610"/>
              <a:gd name="connsiteY1774" fmla="*/ 5929192 h 8481683"/>
              <a:gd name="connsiteX1775" fmla="*/ 5757838 w 9352610"/>
              <a:gd name="connsiteY1775" fmla="*/ 5929694 h 8481683"/>
              <a:gd name="connsiteX1776" fmla="*/ 5755832 w 9352610"/>
              <a:gd name="connsiteY1776" fmla="*/ 5929694 h 8481683"/>
              <a:gd name="connsiteX1777" fmla="*/ 5754829 w 9352610"/>
              <a:gd name="connsiteY1777" fmla="*/ 5929192 h 8481683"/>
              <a:gd name="connsiteX1778" fmla="*/ 5752823 w 9352610"/>
              <a:gd name="connsiteY1778" fmla="*/ 5927685 h 8481683"/>
              <a:gd name="connsiteX1779" fmla="*/ 5751820 w 9352610"/>
              <a:gd name="connsiteY1779" fmla="*/ 5927685 h 8481683"/>
              <a:gd name="connsiteX1780" fmla="*/ 5750817 w 9352610"/>
              <a:gd name="connsiteY1780" fmla="*/ 5928187 h 8481683"/>
              <a:gd name="connsiteX1781" fmla="*/ 5750683 w 9352610"/>
              <a:gd name="connsiteY1781" fmla="*/ 5928591 h 8481683"/>
              <a:gd name="connsiteX1782" fmla="*/ 5751503 w 9352610"/>
              <a:gd name="connsiteY1782" fmla="*/ 5928182 h 8481683"/>
              <a:gd name="connsiteX1783" fmla="*/ 5752514 w 9352610"/>
              <a:gd name="connsiteY1783" fmla="*/ 5928182 h 8481683"/>
              <a:gd name="connsiteX1784" fmla="*/ 5754519 w 9352610"/>
              <a:gd name="connsiteY1784" fmla="*/ 5929683 h 8481683"/>
              <a:gd name="connsiteX1785" fmla="*/ 5755514 w 9352610"/>
              <a:gd name="connsiteY1785" fmla="*/ 5930187 h 8481683"/>
              <a:gd name="connsiteX1786" fmla="*/ 5757534 w 9352610"/>
              <a:gd name="connsiteY1786" fmla="*/ 5930187 h 8481683"/>
              <a:gd name="connsiteX1787" fmla="*/ 5759540 w 9352610"/>
              <a:gd name="connsiteY1787" fmla="*/ 5929683 h 8481683"/>
              <a:gd name="connsiteX1788" fmla="*/ 5761048 w 9352610"/>
              <a:gd name="connsiteY1788" fmla="*/ 5928182 h 8481683"/>
              <a:gd name="connsiteX1789" fmla="*/ 5762042 w 9352610"/>
              <a:gd name="connsiteY1789" fmla="*/ 5927678 h 8481683"/>
              <a:gd name="connsiteX1790" fmla="*/ 5764297 w 9352610"/>
              <a:gd name="connsiteY1790" fmla="*/ 5925702 h 8481683"/>
              <a:gd name="connsiteX1791" fmla="*/ 5762871 w 9352610"/>
              <a:gd name="connsiteY1791" fmla="*/ 5926178 h 8481683"/>
              <a:gd name="connsiteX1792" fmla="*/ 5762639 w 9352610"/>
              <a:gd name="connsiteY1792" fmla="*/ 5926643 h 8481683"/>
              <a:gd name="connsiteX1793" fmla="*/ 5764063 w 9352610"/>
              <a:gd name="connsiteY1793" fmla="*/ 5926176 h 8481683"/>
              <a:gd name="connsiteX1794" fmla="*/ 5808378 w 9352610"/>
              <a:gd name="connsiteY1794" fmla="*/ 5924894 h 8481683"/>
              <a:gd name="connsiteX1795" fmla="*/ 5807096 w 9352610"/>
              <a:gd name="connsiteY1795" fmla="*/ 5926178 h 8481683"/>
              <a:gd name="connsiteX1796" fmla="*/ 5804570 w 9352610"/>
              <a:gd name="connsiteY1796" fmla="*/ 5927685 h 8481683"/>
              <a:gd name="connsiteX1797" fmla="*/ 5802564 w 9352610"/>
              <a:gd name="connsiteY1797" fmla="*/ 5929192 h 8481683"/>
              <a:gd name="connsiteX1798" fmla="*/ 5801059 w 9352610"/>
              <a:gd name="connsiteY1798" fmla="*/ 5929694 h 8481683"/>
              <a:gd name="connsiteX1799" fmla="*/ 5795524 w 9352610"/>
              <a:gd name="connsiteY1799" fmla="*/ 5930196 h 8481683"/>
              <a:gd name="connsiteX1800" fmla="*/ 5779458 w 9352610"/>
              <a:gd name="connsiteY1800" fmla="*/ 5933712 h 8481683"/>
              <a:gd name="connsiteX1801" fmla="*/ 5774926 w 9352610"/>
              <a:gd name="connsiteY1801" fmla="*/ 5933210 h 8481683"/>
              <a:gd name="connsiteX1802" fmla="*/ 5774926 w 9352610"/>
              <a:gd name="connsiteY1802" fmla="*/ 5931703 h 8481683"/>
              <a:gd name="connsiteX1803" fmla="*/ 5773923 w 9352610"/>
              <a:gd name="connsiteY1803" fmla="*/ 5930699 h 8481683"/>
              <a:gd name="connsiteX1804" fmla="*/ 5773923 w 9352610"/>
              <a:gd name="connsiteY1804" fmla="*/ 5930361 h 8481683"/>
              <a:gd name="connsiteX1805" fmla="*/ 5773592 w 9352610"/>
              <a:gd name="connsiteY1805" fmla="*/ 5930691 h 8481683"/>
              <a:gd name="connsiteX1806" fmla="*/ 5773592 w 9352610"/>
              <a:gd name="connsiteY1806" fmla="*/ 5931195 h 8481683"/>
              <a:gd name="connsiteX1807" fmla="*/ 5774603 w 9352610"/>
              <a:gd name="connsiteY1807" fmla="*/ 5932203 h 8481683"/>
              <a:gd name="connsiteX1808" fmla="*/ 5774603 w 9352610"/>
              <a:gd name="connsiteY1808" fmla="*/ 5933704 h 8481683"/>
              <a:gd name="connsiteX1809" fmla="*/ 5779126 w 9352610"/>
              <a:gd name="connsiteY1809" fmla="*/ 5934208 h 8481683"/>
              <a:gd name="connsiteX1810" fmla="*/ 5795184 w 9352610"/>
              <a:gd name="connsiteY1810" fmla="*/ 5930691 h 8481683"/>
              <a:gd name="connsiteX1811" fmla="*/ 5800718 w 9352610"/>
              <a:gd name="connsiteY1811" fmla="*/ 5930187 h 8481683"/>
              <a:gd name="connsiteX1812" fmla="*/ 5802211 w 9352610"/>
              <a:gd name="connsiteY1812" fmla="*/ 5929683 h 8481683"/>
              <a:gd name="connsiteX1813" fmla="*/ 5804232 w 9352610"/>
              <a:gd name="connsiteY1813" fmla="*/ 5928182 h 8481683"/>
              <a:gd name="connsiteX1814" fmla="*/ 5806734 w 9352610"/>
              <a:gd name="connsiteY1814" fmla="*/ 5926670 h 8481683"/>
              <a:gd name="connsiteX1815" fmla="*/ 5808242 w 9352610"/>
              <a:gd name="connsiteY1815" fmla="*/ 5925169 h 8481683"/>
              <a:gd name="connsiteX1816" fmla="*/ 5772418 w 9352610"/>
              <a:gd name="connsiteY1816" fmla="*/ 5923667 h 8481683"/>
              <a:gd name="connsiteX1817" fmla="*/ 5765880 w 9352610"/>
              <a:gd name="connsiteY1817" fmla="*/ 5924671 h 8481683"/>
              <a:gd name="connsiteX1818" fmla="*/ 5764877 w 9352610"/>
              <a:gd name="connsiteY1818" fmla="*/ 5924671 h 8481683"/>
              <a:gd name="connsiteX1819" fmla="*/ 5764629 w 9352610"/>
              <a:gd name="connsiteY1819" fmla="*/ 5925169 h 8481683"/>
              <a:gd name="connsiteX1820" fmla="*/ 5765556 w 9352610"/>
              <a:gd name="connsiteY1820" fmla="*/ 5925169 h 8481683"/>
              <a:gd name="connsiteX1821" fmla="*/ 5772085 w 9352610"/>
              <a:gd name="connsiteY1821" fmla="*/ 5924161 h 8481683"/>
              <a:gd name="connsiteX1822" fmla="*/ 5773592 w 9352610"/>
              <a:gd name="connsiteY1822" fmla="*/ 5924161 h 8481683"/>
              <a:gd name="connsiteX1823" fmla="*/ 5775100 w 9352610"/>
              <a:gd name="connsiteY1823" fmla="*/ 5924665 h 8481683"/>
              <a:gd name="connsiteX1824" fmla="*/ 5775598 w 9352610"/>
              <a:gd name="connsiteY1824" fmla="*/ 5926176 h 8481683"/>
              <a:gd name="connsiteX1825" fmla="*/ 5775598 w 9352610"/>
              <a:gd name="connsiteY1825" fmla="*/ 5927174 h 8481683"/>
              <a:gd name="connsiteX1826" fmla="*/ 5775100 w 9352610"/>
              <a:gd name="connsiteY1826" fmla="*/ 5928182 h 8481683"/>
              <a:gd name="connsiteX1827" fmla="*/ 5774686 w 9352610"/>
              <a:gd name="connsiteY1827" fmla="*/ 5929432 h 8481683"/>
              <a:gd name="connsiteX1828" fmla="*/ 5774926 w 9352610"/>
              <a:gd name="connsiteY1828" fmla="*/ 5929192 h 8481683"/>
              <a:gd name="connsiteX1829" fmla="*/ 5775427 w 9352610"/>
              <a:gd name="connsiteY1829" fmla="*/ 5927685 h 8481683"/>
              <a:gd name="connsiteX1830" fmla="*/ 5775929 w 9352610"/>
              <a:gd name="connsiteY1830" fmla="*/ 5926681 h 8481683"/>
              <a:gd name="connsiteX1831" fmla="*/ 5775929 w 9352610"/>
              <a:gd name="connsiteY1831" fmla="*/ 5925676 h 8481683"/>
              <a:gd name="connsiteX1832" fmla="*/ 5775427 w 9352610"/>
              <a:gd name="connsiteY1832" fmla="*/ 5924169 h 8481683"/>
              <a:gd name="connsiteX1833" fmla="*/ 5773923 w 9352610"/>
              <a:gd name="connsiteY1833" fmla="*/ 5923667 h 8481683"/>
              <a:gd name="connsiteX1834" fmla="*/ 5812612 w 9352610"/>
              <a:gd name="connsiteY1834" fmla="*/ 5920151 h 8481683"/>
              <a:gd name="connsiteX1835" fmla="*/ 5811609 w 9352610"/>
              <a:gd name="connsiteY1835" fmla="*/ 5920653 h 8481683"/>
              <a:gd name="connsiteX1836" fmla="*/ 5810606 w 9352610"/>
              <a:gd name="connsiteY1836" fmla="*/ 5921658 h 8481683"/>
              <a:gd name="connsiteX1837" fmla="*/ 5809102 w 9352610"/>
              <a:gd name="connsiteY1837" fmla="*/ 5923667 h 8481683"/>
              <a:gd name="connsiteX1838" fmla="*/ 5809084 w 9352610"/>
              <a:gd name="connsiteY1838" fmla="*/ 5923703 h 8481683"/>
              <a:gd name="connsiteX1839" fmla="*/ 5810248 w 9352610"/>
              <a:gd name="connsiteY1839" fmla="*/ 5922155 h 8481683"/>
              <a:gd name="connsiteX1840" fmla="*/ 5811258 w 9352610"/>
              <a:gd name="connsiteY1840" fmla="*/ 5921148 h 8481683"/>
              <a:gd name="connsiteX1841" fmla="*/ 5812268 w 9352610"/>
              <a:gd name="connsiteY1841" fmla="*/ 5920644 h 8481683"/>
              <a:gd name="connsiteX1842" fmla="*/ 5814274 w 9352610"/>
              <a:gd name="connsiteY1842" fmla="*/ 5921148 h 8481683"/>
              <a:gd name="connsiteX1843" fmla="*/ 5817289 w 9352610"/>
              <a:gd name="connsiteY1843" fmla="*/ 5922155 h 8481683"/>
              <a:gd name="connsiteX1844" fmla="*/ 5818284 w 9352610"/>
              <a:gd name="connsiteY1844" fmla="*/ 5922155 h 8481683"/>
              <a:gd name="connsiteX1845" fmla="*/ 5818448 w 9352610"/>
              <a:gd name="connsiteY1845" fmla="*/ 5921658 h 8481683"/>
              <a:gd name="connsiteX1846" fmla="*/ 5817646 w 9352610"/>
              <a:gd name="connsiteY1846" fmla="*/ 5921658 h 8481683"/>
              <a:gd name="connsiteX1847" fmla="*/ 5814618 w 9352610"/>
              <a:gd name="connsiteY1847" fmla="*/ 5920653 h 8481683"/>
              <a:gd name="connsiteX1848" fmla="*/ 5841253 w 9352610"/>
              <a:gd name="connsiteY1848" fmla="*/ 5918644 h 8481683"/>
              <a:gd name="connsiteX1849" fmla="*/ 5840250 w 9352610"/>
              <a:gd name="connsiteY1849" fmla="*/ 5919147 h 8481683"/>
              <a:gd name="connsiteX1850" fmla="*/ 5839247 w 9352610"/>
              <a:gd name="connsiteY1850" fmla="*/ 5920151 h 8481683"/>
              <a:gd name="connsiteX1851" fmla="*/ 5838244 w 9352610"/>
              <a:gd name="connsiteY1851" fmla="*/ 5920653 h 8481683"/>
              <a:gd name="connsiteX1852" fmla="*/ 5838091 w 9352610"/>
              <a:gd name="connsiteY1852" fmla="*/ 5921036 h 8481683"/>
              <a:gd name="connsiteX1853" fmla="*/ 5838866 w 9352610"/>
              <a:gd name="connsiteY1853" fmla="*/ 5920644 h 8481683"/>
              <a:gd name="connsiteX1854" fmla="*/ 5839876 w 9352610"/>
              <a:gd name="connsiteY1854" fmla="*/ 5919646 h 8481683"/>
              <a:gd name="connsiteX1855" fmla="*/ 5840887 w 9352610"/>
              <a:gd name="connsiteY1855" fmla="*/ 5919142 h 8481683"/>
              <a:gd name="connsiteX1856" fmla="*/ 5843390 w 9352610"/>
              <a:gd name="connsiteY1856" fmla="*/ 5919142 h 8481683"/>
              <a:gd name="connsiteX1857" fmla="*/ 5844400 w 9352610"/>
              <a:gd name="connsiteY1857" fmla="*/ 5920150 h 8481683"/>
              <a:gd name="connsiteX1858" fmla="*/ 5844897 w 9352610"/>
              <a:gd name="connsiteY1858" fmla="*/ 5921148 h 8481683"/>
              <a:gd name="connsiteX1859" fmla="*/ 5844897 w 9352610"/>
              <a:gd name="connsiteY1859" fmla="*/ 5922659 h 8481683"/>
              <a:gd name="connsiteX1860" fmla="*/ 5845908 w 9352610"/>
              <a:gd name="connsiteY1860" fmla="*/ 5923163 h 8481683"/>
              <a:gd name="connsiteX1861" fmla="*/ 5846405 w 9352610"/>
              <a:gd name="connsiteY1861" fmla="*/ 5924161 h 8481683"/>
              <a:gd name="connsiteX1862" fmla="*/ 5847416 w 9352610"/>
              <a:gd name="connsiteY1862" fmla="*/ 5924161 h 8481683"/>
              <a:gd name="connsiteX1863" fmla="*/ 5848410 w 9352610"/>
              <a:gd name="connsiteY1863" fmla="*/ 5924161 h 8481683"/>
              <a:gd name="connsiteX1864" fmla="*/ 5849918 w 9352610"/>
              <a:gd name="connsiteY1864" fmla="*/ 5923657 h 8481683"/>
              <a:gd name="connsiteX1865" fmla="*/ 5851426 w 9352610"/>
              <a:gd name="connsiteY1865" fmla="*/ 5922155 h 8481683"/>
              <a:gd name="connsiteX1866" fmla="*/ 5851485 w 9352610"/>
              <a:gd name="connsiteY1866" fmla="*/ 5921977 h 8481683"/>
              <a:gd name="connsiteX1867" fmla="*/ 5850299 w 9352610"/>
              <a:gd name="connsiteY1867" fmla="*/ 5923165 h 8481683"/>
              <a:gd name="connsiteX1868" fmla="*/ 5848794 w 9352610"/>
              <a:gd name="connsiteY1868" fmla="*/ 5923667 h 8481683"/>
              <a:gd name="connsiteX1869" fmla="*/ 5847791 w 9352610"/>
              <a:gd name="connsiteY1869" fmla="*/ 5923667 h 8481683"/>
              <a:gd name="connsiteX1870" fmla="*/ 5846788 w 9352610"/>
              <a:gd name="connsiteY1870" fmla="*/ 5923667 h 8481683"/>
              <a:gd name="connsiteX1871" fmla="*/ 5846287 w 9352610"/>
              <a:gd name="connsiteY1871" fmla="*/ 5922662 h 8481683"/>
              <a:gd name="connsiteX1872" fmla="*/ 5845284 w 9352610"/>
              <a:gd name="connsiteY1872" fmla="*/ 5922160 h 8481683"/>
              <a:gd name="connsiteX1873" fmla="*/ 5845284 w 9352610"/>
              <a:gd name="connsiteY1873" fmla="*/ 5920653 h 8481683"/>
              <a:gd name="connsiteX1874" fmla="*/ 5844783 w 9352610"/>
              <a:gd name="connsiteY1874" fmla="*/ 5919649 h 8481683"/>
              <a:gd name="connsiteX1875" fmla="*/ 5843760 w 9352610"/>
              <a:gd name="connsiteY1875" fmla="*/ 5918644 h 8481683"/>
              <a:gd name="connsiteX1876" fmla="*/ 5820942 w 9352610"/>
              <a:gd name="connsiteY1876" fmla="*/ 5918357 h 8481683"/>
              <a:gd name="connsiteX1877" fmla="*/ 5819150 w 9352610"/>
              <a:gd name="connsiteY1877" fmla="*/ 5920151 h 8481683"/>
              <a:gd name="connsiteX1878" fmla="*/ 5819087 w 9352610"/>
              <a:gd name="connsiteY1878" fmla="*/ 5920341 h 8481683"/>
              <a:gd name="connsiteX1879" fmla="*/ 5820803 w 9352610"/>
              <a:gd name="connsiteY1879" fmla="*/ 5918638 h 8481683"/>
              <a:gd name="connsiteX1880" fmla="*/ 5822661 w 9352610"/>
              <a:gd name="connsiteY1880" fmla="*/ 5916635 h 8481683"/>
              <a:gd name="connsiteX1881" fmla="*/ 5821658 w 9352610"/>
              <a:gd name="connsiteY1881" fmla="*/ 5917138 h 8481683"/>
              <a:gd name="connsiteX1882" fmla="*/ 5821449 w 9352610"/>
              <a:gd name="connsiteY1882" fmla="*/ 5917557 h 8481683"/>
              <a:gd name="connsiteX1883" fmla="*/ 5822310 w 9352610"/>
              <a:gd name="connsiteY1883" fmla="*/ 5917127 h 8481683"/>
              <a:gd name="connsiteX1884" fmla="*/ 5823305 w 9352610"/>
              <a:gd name="connsiteY1884" fmla="*/ 5917631 h 8481683"/>
              <a:gd name="connsiteX1885" fmla="*/ 5824316 w 9352610"/>
              <a:gd name="connsiteY1885" fmla="*/ 5919142 h 8481683"/>
              <a:gd name="connsiteX1886" fmla="*/ 5825311 w 9352610"/>
              <a:gd name="connsiteY1886" fmla="*/ 5921148 h 8481683"/>
              <a:gd name="connsiteX1887" fmla="*/ 5825824 w 9352610"/>
              <a:gd name="connsiteY1887" fmla="*/ 5922155 h 8481683"/>
              <a:gd name="connsiteX1888" fmla="*/ 5826321 w 9352610"/>
              <a:gd name="connsiteY1888" fmla="*/ 5922659 h 8481683"/>
              <a:gd name="connsiteX1889" fmla="*/ 5828326 w 9352610"/>
              <a:gd name="connsiteY1889" fmla="*/ 5923657 h 8481683"/>
              <a:gd name="connsiteX1890" fmla="*/ 5829834 w 9352610"/>
              <a:gd name="connsiteY1890" fmla="*/ 5925169 h 8481683"/>
              <a:gd name="connsiteX1891" fmla="*/ 5831840 w 9352610"/>
              <a:gd name="connsiteY1891" fmla="*/ 5926670 h 8481683"/>
              <a:gd name="connsiteX1892" fmla="*/ 5832850 w 9352610"/>
              <a:gd name="connsiteY1892" fmla="*/ 5927174 h 8481683"/>
              <a:gd name="connsiteX1893" fmla="*/ 5833845 w 9352610"/>
              <a:gd name="connsiteY1893" fmla="*/ 5926670 h 8481683"/>
              <a:gd name="connsiteX1894" fmla="*/ 5835866 w 9352610"/>
              <a:gd name="connsiteY1894" fmla="*/ 5924665 h 8481683"/>
              <a:gd name="connsiteX1895" fmla="*/ 5836861 w 9352610"/>
              <a:gd name="connsiteY1895" fmla="*/ 5923657 h 8481683"/>
              <a:gd name="connsiteX1896" fmla="*/ 5836936 w 9352610"/>
              <a:gd name="connsiteY1896" fmla="*/ 5923471 h 8481683"/>
              <a:gd name="connsiteX1897" fmla="*/ 5836238 w 9352610"/>
              <a:gd name="connsiteY1897" fmla="*/ 5924169 h 8481683"/>
              <a:gd name="connsiteX1898" fmla="*/ 5834213 w 9352610"/>
              <a:gd name="connsiteY1898" fmla="*/ 5926178 h 8481683"/>
              <a:gd name="connsiteX1899" fmla="*/ 5833210 w 9352610"/>
              <a:gd name="connsiteY1899" fmla="*/ 5926681 h 8481683"/>
              <a:gd name="connsiteX1900" fmla="*/ 5832208 w 9352610"/>
              <a:gd name="connsiteY1900" fmla="*/ 5926178 h 8481683"/>
              <a:gd name="connsiteX1901" fmla="*/ 5830202 w 9352610"/>
              <a:gd name="connsiteY1901" fmla="*/ 5924671 h 8481683"/>
              <a:gd name="connsiteX1902" fmla="*/ 5828697 w 9352610"/>
              <a:gd name="connsiteY1902" fmla="*/ 5923165 h 8481683"/>
              <a:gd name="connsiteX1903" fmla="*/ 5826692 w 9352610"/>
              <a:gd name="connsiteY1903" fmla="*/ 5922160 h 8481683"/>
              <a:gd name="connsiteX1904" fmla="*/ 5826190 w 9352610"/>
              <a:gd name="connsiteY1904" fmla="*/ 5921658 h 8481683"/>
              <a:gd name="connsiteX1905" fmla="*/ 5825689 w 9352610"/>
              <a:gd name="connsiteY1905" fmla="*/ 5920653 h 8481683"/>
              <a:gd name="connsiteX1906" fmla="*/ 5824666 w 9352610"/>
              <a:gd name="connsiteY1906" fmla="*/ 5918644 h 8481683"/>
              <a:gd name="connsiteX1907" fmla="*/ 5823664 w 9352610"/>
              <a:gd name="connsiteY1907" fmla="*/ 5917138 h 8481683"/>
              <a:gd name="connsiteX1908" fmla="*/ 5852304 w 9352610"/>
              <a:gd name="connsiteY1908" fmla="*/ 5910106 h 8481683"/>
              <a:gd name="connsiteX1909" fmla="*/ 5852138 w 9352610"/>
              <a:gd name="connsiteY1909" fmla="*/ 5910607 h 8481683"/>
              <a:gd name="connsiteX1910" fmla="*/ 5853432 w 9352610"/>
              <a:gd name="connsiteY1910" fmla="*/ 5910607 h 8481683"/>
              <a:gd name="connsiteX1911" fmla="*/ 5854442 w 9352610"/>
              <a:gd name="connsiteY1911" fmla="*/ 5910607 h 8481683"/>
              <a:gd name="connsiteX1912" fmla="*/ 5856447 w 9352610"/>
              <a:gd name="connsiteY1912" fmla="*/ 5912108 h 8481683"/>
              <a:gd name="connsiteX1913" fmla="*/ 5857458 w 9352610"/>
              <a:gd name="connsiteY1913" fmla="*/ 5912612 h 8481683"/>
              <a:gd name="connsiteX1914" fmla="*/ 5857955 w 9352610"/>
              <a:gd name="connsiteY1914" fmla="*/ 5912612 h 8481683"/>
              <a:gd name="connsiteX1915" fmla="*/ 5858966 w 9352610"/>
              <a:gd name="connsiteY1915" fmla="*/ 5911604 h 8481683"/>
              <a:gd name="connsiteX1916" fmla="*/ 5859303 w 9352610"/>
              <a:gd name="connsiteY1916" fmla="*/ 5911151 h 8481683"/>
              <a:gd name="connsiteX1917" fmla="*/ 5858341 w 9352610"/>
              <a:gd name="connsiteY1917" fmla="*/ 5912115 h 8481683"/>
              <a:gd name="connsiteX1918" fmla="*/ 5857840 w 9352610"/>
              <a:gd name="connsiteY1918" fmla="*/ 5912115 h 8481683"/>
              <a:gd name="connsiteX1919" fmla="*/ 5856837 w 9352610"/>
              <a:gd name="connsiteY1919" fmla="*/ 5911613 h 8481683"/>
              <a:gd name="connsiteX1920" fmla="*/ 5854831 w 9352610"/>
              <a:gd name="connsiteY1920" fmla="*/ 5910106 h 8481683"/>
              <a:gd name="connsiteX1921" fmla="*/ 5853828 w 9352610"/>
              <a:gd name="connsiteY1921" fmla="*/ 5910106 h 8481683"/>
              <a:gd name="connsiteX1922" fmla="*/ 5730079 w 9352610"/>
              <a:gd name="connsiteY1922" fmla="*/ 5908338 h 8481683"/>
              <a:gd name="connsiteX1923" fmla="*/ 5729911 w 9352610"/>
              <a:gd name="connsiteY1923" fmla="*/ 5908591 h 8481683"/>
              <a:gd name="connsiteX1924" fmla="*/ 5729414 w 9352610"/>
              <a:gd name="connsiteY1924" fmla="*/ 5909599 h 8481683"/>
              <a:gd name="connsiteX1925" fmla="*/ 5729414 w 9352610"/>
              <a:gd name="connsiteY1925" fmla="*/ 5910607 h 8481683"/>
              <a:gd name="connsiteX1926" fmla="*/ 5728901 w 9352610"/>
              <a:gd name="connsiteY1926" fmla="*/ 5915625 h 8481683"/>
              <a:gd name="connsiteX1927" fmla="*/ 5728901 w 9352610"/>
              <a:gd name="connsiteY1927" fmla="*/ 5918638 h 8481683"/>
              <a:gd name="connsiteX1928" fmla="*/ 5729414 w 9352610"/>
              <a:gd name="connsiteY1928" fmla="*/ 5920644 h 8481683"/>
              <a:gd name="connsiteX1929" fmla="*/ 5729911 w 9352610"/>
              <a:gd name="connsiteY1929" fmla="*/ 5923163 h 8481683"/>
              <a:gd name="connsiteX1930" fmla="*/ 5731916 w 9352610"/>
              <a:gd name="connsiteY1930" fmla="*/ 5926176 h 8481683"/>
              <a:gd name="connsiteX1931" fmla="*/ 5732429 w 9352610"/>
              <a:gd name="connsiteY1931" fmla="*/ 5927174 h 8481683"/>
              <a:gd name="connsiteX1932" fmla="*/ 5732927 w 9352610"/>
              <a:gd name="connsiteY1932" fmla="*/ 5927678 h 8481683"/>
              <a:gd name="connsiteX1933" fmla="*/ 5734435 w 9352610"/>
              <a:gd name="connsiteY1933" fmla="*/ 5928182 h 8481683"/>
              <a:gd name="connsiteX1934" fmla="*/ 5736440 w 9352610"/>
              <a:gd name="connsiteY1934" fmla="*/ 5928686 h 8481683"/>
              <a:gd name="connsiteX1935" fmla="*/ 5740451 w 9352610"/>
              <a:gd name="connsiteY1935" fmla="*/ 5928686 h 8481683"/>
              <a:gd name="connsiteX1936" fmla="*/ 5742969 w 9352610"/>
              <a:gd name="connsiteY1936" fmla="*/ 5930187 h 8481683"/>
              <a:gd name="connsiteX1937" fmla="*/ 5744974 w 9352610"/>
              <a:gd name="connsiteY1937" fmla="*/ 5931195 h 8481683"/>
              <a:gd name="connsiteX1938" fmla="*/ 5746482 w 9352610"/>
              <a:gd name="connsiteY1938" fmla="*/ 5931195 h 8481683"/>
              <a:gd name="connsiteX1939" fmla="*/ 5748487 w 9352610"/>
              <a:gd name="connsiteY1939" fmla="*/ 5930691 h 8481683"/>
              <a:gd name="connsiteX1940" fmla="*/ 5749995 w 9352610"/>
              <a:gd name="connsiteY1940" fmla="*/ 5930187 h 8481683"/>
              <a:gd name="connsiteX1941" fmla="*/ 5750139 w 9352610"/>
              <a:gd name="connsiteY1941" fmla="*/ 5929753 h 8481683"/>
              <a:gd name="connsiteX1942" fmla="*/ 5748792 w 9352610"/>
              <a:gd name="connsiteY1942" fmla="*/ 5930196 h 8481683"/>
              <a:gd name="connsiteX1943" fmla="*/ 5746786 w 9352610"/>
              <a:gd name="connsiteY1943" fmla="*/ 5930699 h 8481683"/>
              <a:gd name="connsiteX1944" fmla="*/ 5745282 w 9352610"/>
              <a:gd name="connsiteY1944" fmla="*/ 5930699 h 8481683"/>
              <a:gd name="connsiteX1945" fmla="*/ 5743276 w 9352610"/>
              <a:gd name="connsiteY1945" fmla="*/ 5929694 h 8481683"/>
              <a:gd name="connsiteX1946" fmla="*/ 5740769 w 9352610"/>
              <a:gd name="connsiteY1946" fmla="*/ 5928187 h 8481683"/>
              <a:gd name="connsiteX1947" fmla="*/ 5736738 w 9352610"/>
              <a:gd name="connsiteY1947" fmla="*/ 5928187 h 8481683"/>
              <a:gd name="connsiteX1948" fmla="*/ 5734732 w 9352610"/>
              <a:gd name="connsiteY1948" fmla="*/ 5927685 h 8481683"/>
              <a:gd name="connsiteX1949" fmla="*/ 5733228 w 9352610"/>
              <a:gd name="connsiteY1949" fmla="*/ 5927183 h 8481683"/>
              <a:gd name="connsiteX1950" fmla="*/ 5732726 w 9352610"/>
              <a:gd name="connsiteY1950" fmla="*/ 5926681 h 8481683"/>
              <a:gd name="connsiteX1951" fmla="*/ 5732225 w 9352610"/>
              <a:gd name="connsiteY1951" fmla="*/ 5925676 h 8481683"/>
              <a:gd name="connsiteX1952" fmla="*/ 5730200 w 9352610"/>
              <a:gd name="connsiteY1952" fmla="*/ 5922662 h 8481683"/>
              <a:gd name="connsiteX1953" fmla="*/ 5729698 w 9352610"/>
              <a:gd name="connsiteY1953" fmla="*/ 5920151 h 8481683"/>
              <a:gd name="connsiteX1954" fmla="*/ 5729197 w 9352610"/>
              <a:gd name="connsiteY1954" fmla="*/ 5918142 h 8481683"/>
              <a:gd name="connsiteX1955" fmla="*/ 5729197 w 9352610"/>
              <a:gd name="connsiteY1955" fmla="*/ 5915129 h 8481683"/>
              <a:gd name="connsiteX1956" fmla="*/ 5729698 w 9352610"/>
              <a:gd name="connsiteY1956" fmla="*/ 5910106 h 8481683"/>
              <a:gd name="connsiteX1957" fmla="*/ 5729698 w 9352610"/>
              <a:gd name="connsiteY1957" fmla="*/ 5909101 h 8481683"/>
              <a:gd name="connsiteX1958" fmla="*/ 6166971 w 9352610"/>
              <a:gd name="connsiteY1958" fmla="*/ 5902435 h 8481683"/>
              <a:gd name="connsiteX1959" fmla="*/ 6166756 w 9352610"/>
              <a:gd name="connsiteY1959" fmla="*/ 5903069 h 8481683"/>
              <a:gd name="connsiteX1960" fmla="*/ 6167269 w 9352610"/>
              <a:gd name="connsiteY1960" fmla="*/ 5905578 h 8481683"/>
              <a:gd name="connsiteX1961" fmla="*/ 6167767 w 9352610"/>
              <a:gd name="connsiteY1961" fmla="*/ 5906586 h 8481683"/>
              <a:gd name="connsiteX1962" fmla="*/ 6167767 w 9352610"/>
              <a:gd name="connsiteY1962" fmla="*/ 5907682 h 8481683"/>
              <a:gd name="connsiteX1963" fmla="*/ 6167928 w 9352610"/>
              <a:gd name="connsiteY1963" fmla="*/ 5907204 h 8481683"/>
              <a:gd name="connsiteX1964" fmla="*/ 6167928 w 9352610"/>
              <a:gd name="connsiteY1964" fmla="*/ 5905696 h 8481683"/>
              <a:gd name="connsiteX1965" fmla="*/ 6167421 w 9352610"/>
              <a:gd name="connsiteY1965" fmla="*/ 5904694 h 8481683"/>
              <a:gd name="connsiteX1966" fmla="*/ 5706441 w 9352610"/>
              <a:gd name="connsiteY1966" fmla="*/ 5883287 h 8481683"/>
              <a:gd name="connsiteX1967" fmla="*/ 5706314 w 9352610"/>
              <a:gd name="connsiteY1967" fmla="*/ 5883478 h 8481683"/>
              <a:gd name="connsiteX1968" fmla="*/ 5705816 w 9352610"/>
              <a:gd name="connsiteY1968" fmla="*/ 5884486 h 8481683"/>
              <a:gd name="connsiteX1969" fmla="*/ 5706314 w 9352610"/>
              <a:gd name="connsiteY1969" fmla="*/ 5885494 h 8481683"/>
              <a:gd name="connsiteX1970" fmla="*/ 5707309 w 9352610"/>
              <a:gd name="connsiteY1970" fmla="*/ 5886995 h 8481683"/>
              <a:gd name="connsiteX1971" fmla="*/ 5712843 w 9352610"/>
              <a:gd name="connsiteY1971" fmla="*/ 5891520 h 8481683"/>
              <a:gd name="connsiteX1972" fmla="*/ 5716356 w 9352610"/>
              <a:gd name="connsiteY1972" fmla="*/ 5894533 h 8481683"/>
              <a:gd name="connsiteX1973" fmla="*/ 5728901 w 9352610"/>
              <a:gd name="connsiteY1973" fmla="*/ 5901557 h 8481683"/>
              <a:gd name="connsiteX1974" fmla="*/ 5730408 w 9352610"/>
              <a:gd name="connsiteY1974" fmla="*/ 5903573 h 8481683"/>
              <a:gd name="connsiteX1975" fmla="*/ 5731903 w 9352610"/>
              <a:gd name="connsiteY1975" fmla="*/ 5905562 h 8481683"/>
              <a:gd name="connsiteX1976" fmla="*/ 5732225 w 9352610"/>
              <a:gd name="connsiteY1976" fmla="*/ 5905083 h 8481683"/>
              <a:gd name="connsiteX1977" fmla="*/ 5730720 w 9352610"/>
              <a:gd name="connsiteY1977" fmla="*/ 5903074 h 8481683"/>
              <a:gd name="connsiteX1978" fmla="*/ 5729197 w 9352610"/>
              <a:gd name="connsiteY1978" fmla="*/ 5901065 h 8481683"/>
              <a:gd name="connsiteX1979" fmla="*/ 5716641 w 9352610"/>
              <a:gd name="connsiteY1979" fmla="*/ 5894034 h 8481683"/>
              <a:gd name="connsiteX1980" fmla="*/ 5713131 w 9352610"/>
              <a:gd name="connsiteY1980" fmla="*/ 5891020 h 8481683"/>
              <a:gd name="connsiteX1981" fmla="*/ 5707595 w 9352610"/>
              <a:gd name="connsiteY1981" fmla="*/ 5886500 h 8481683"/>
              <a:gd name="connsiteX1982" fmla="*/ 5706592 w 9352610"/>
              <a:gd name="connsiteY1982" fmla="*/ 5884993 h 8481683"/>
              <a:gd name="connsiteX1983" fmla="*/ 5706091 w 9352610"/>
              <a:gd name="connsiteY1983" fmla="*/ 5883988 h 8481683"/>
              <a:gd name="connsiteX1984" fmla="*/ 4689003 w 9352610"/>
              <a:gd name="connsiteY1984" fmla="*/ 5880969 h 8481683"/>
              <a:gd name="connsiteX1985" fmla="*/ 4688993 w 9352610"/>
              <a:gd name="connsiteY1985" fmla="*/ 5880971 h 8481683"/>
              <a:gd name="connsiteX1986" fmla="*/ 4690613 w 9352610"/>
              <a:gd name="connsiteY1986" fmla="*/ 5880971 h 8481683"/>
              <a:gd name="connsiteX1987" fmla="*/ 4690619 w 9352610"/>
              <a:gd name="connsiteY1987" fmla="*/ 5880969 h 8481683"/>
              <a:gd name="connsiteX1988" fmla="*/ 4678464 w 9352610"/>
              <a:gd name="connsiteY1988" fmla="*/ 5880969 h 8481683"/>
              <a:gd name="connsiteX1989" fmla="*/ 4678462 w 9352610"/>
              <a:gd name="connsiteY1989" fmla="*/ 5880971 h 8481683"/>
              <a:gd name="connsiteX1990" fmla="*/ 4680067 w 9352610"/>
              <a:gd name="connsiteY1990" fmla="*/ 5880971 h 8481683"/>
              <a:gd name="connsiteX1991" fmla="*/ 4682079 w 9352610"/>
              <a:gd name="connsiteY1991" fmla="*/ 5880971 h 8481683"/>
              <a:gd name="connsiteX1992" fmla="*/ 4686090 w 9352610"/>
              <a:gd name="connsiteY1992" fmla="*/ 5881477 h 8481683"/>
              <a:gd name="connsiteX1993" fmla="*/ 4686261 w 9352610"/>
              <a:gd name="connsiteY1993" fmla="*/ 5881443 h 8481683"/>
              <a:gd name="connsiteX1994" fmla="*/ 4682475 w 9352610"/>
              <a:gd name="connsiteY1994" fmla="*/ 5880969 h 8481683"/>
              <a:gd name="connsiteX1995" fmla="*/ 4680469 w 9352610"/>
              <a:gd name="connsiteY1995" fmla="*/ 5880969 h 8481683"/>
              <a:gd name="connsiteX1996" fmla="*/ 4632264 w 9352610"/>
              <a:gd name="connsiteY1996" fmla="*/ 5880465 h 8481683"/>
              <a:gd name="connsiteX1997" fmla="*/ 4632250 w 9352610"/>
              <a:gd name="connsiteY1997" fmla="*/ 5880472 h 8481683"/>
              <a:gd name="connsiteX1998" fmla="*/ 4635863 w 9352610"/>
              <a:gd name="connsiteY1998" fmla="*/ 5880472 h 8481683"/>
              <a:gd name="connsiteX1999" fmla="*/ 4639385 w 9352610"/>
              <a:gd name="connsiteY1999" fmla="*/ 5881477 h 8481683"/>
              <a:gd name="connsiteX2000" fmla="*/ 4646919 w 9352610"/>
              <a:gd name="connsiteY2000" fmla="*/ 5885488 h 8481683"/>
              <a:gd name="connsiteX2001" fmla="*/ 4651442 w 9352610"/>
              <a:gd name="connsiteY2001" fmla="*/ 5886999 h 8481683"/>
              <a:gd name="connsiteX2002" fmla="*/ 4655454 w 9352610"/>
              <a:gd name="connsiteY2002" fmla="*/ 5887497 h 8481683"/>
              <a:gd name="connsiteX2003" fmla="*/ 4662988 w 9352610"/>
              <a:gd name="connsiteY2003" fmla="*/ 5888003 h 8481683"/>
              <a:gd name="connsiteX2004" fmla="*/ 4663084 w 9352610"/>
              <a:gd name="connsiteY2004" fmla="*/ 5887982 h 8481683"/>
              <a:gd name="connsiteX2005" fmla="*/ 4655862 w 9352610"/>
              <a:gd name="connsiteY2005" fmla="*/ 5887499 h 8481683"/>
              <a:gd name="connsiteX2006" fmla="*/ 4651851 w 9352610"/>
              <a:gd name="connsiteY2006" fmla="*/ 5886995 h 8481683"/>
              <a:gd name="connsiteX2007" fmla="*/ 4647327 w 9352610"/>
              <a:gd name="connsiteY2007" fmla="*/ 5885494 h 8481683"/>
              <a:gd name="connsiteX2008" fmla="*/ 4639804 w 9352610"/>
              <a:gd name="connsiteY2008" fmla="*/ 5881473 h 8481683"/>
              <a:gd name="connsiteX2009" fmla="*/ 4636275 w 9352610"/>
              <a:gd name="connsiteY2009" fmla="*/ 5880465 h 8481683"/>
              <a:gd name="connsiteX2010" fmla="*/ 5863662 w 9352610"/>
              <a:gd name="connsiteY2010" fmla="*/ 5880091 h 8481683"/>
              <a:gd name="connsiteX2011" fmla="*/ 5845284 w 9352610"/>
              <a:gd name="connsiteY2011" fmla="*/ 5890518 h 8481683"/>
              <a:gd name="connsiteX2012" fmla="*/ 5844783 w 9352610"/>
              <a:gd name="connsiteY2012" fmla="*/ 5891020 h 8481683"/>
              <a:gd name="connsiteX2013" fmla="*/ 5844783 w 9352610"/>
              <a:gd name="connsiteY2013" fmla="*/ 5891132 h 8481683"/>
              <a:gd name="connsiteX2014" fmla="*/ 5844897 w 9352610"/>
              <a:gd name="connsiteY2014" fmla="*/ 5891016 h 8481683"/>
              <a:gd name="connsiteX2015" fmla="*/ 5863474 w 9352610"/>
              <a:gd name="connsiteY2015" fmla="*/ 5880465 h 8481683"/>
              <a:gd name="connsiteX2016" fmla="*/ 4693527 w 9352610"/>
              <a:gd name="connsiteY2016" fmla="*/ 5879961 h 8481683"/>
              <a:gd name="connsiteX2017" fmla="*/ 4693517 w 9352610"/>
              <a:gd name="connsiteY2017" fmla="*/ 5879966 h 8481683"/>
              <a:gd name="connsiteX2018" fmla="*/ 4695135 w 9352610"/>
              <a:gd name="connsiteY2018" fmla="*/ 5879966 h 8481683"/>
              <a:gd name="connsiteX2019" fmla="*/ 4696635 w 9352610"/>
              <a:gd name="connsiteY2019" fmla="*/ 5880472 h 8481683"/>
              <a:gd name="connsiteX2020" fmla="*/ 4699147 w 9352610"/>
              <a:gd name="connsiteY2020" fmla="*/ 5880971 h 8481683"/>
              <a:gd name="connsiteX2021" fmla="*/ 4703170 w 9352610"/>
              <a:gd name="connsiteY2021" fmla="*/ 5883478 h 8481683"/>
              <a:gd name="connsiteX2022" fmla="*/ 4709192 w 9352610"/>
              <a:gd name="connsiteY2022" fmla="*/ 5885488 h 8481683"/>
              <a:gd name="connsiteX2023" fmla="*/ 4713715 w 9352610"/>
              <a:gd name="connsiteY2023" fmla="*/ 5888502 h 8481683"/>
              <a:gd name="connsiteX2024" fmla="*/ 4730795 w 9352610"/>
              <a:gd name="connsiteY2024" fmla="*/ 5899553 h 8481683"/>
              <a:gd name="connsiteX2025" fmla="*/ 4745363 w 9352610"/>
              <a:gd name="connsiteY2025" fmla="*/ 5906087 h 8481683"/>
              <a:gd name="connsiteX2026" fmla="*/ 4768465 w 9352610"/>
              <a:gd name="connsiteY2026" fmla="*/ 5912115 h 8481683"/>
              <a:gd name="connsiteX2027" fmla="*/ 4793579 w 9352610"/>
              <a:gd name="connsiteY2027" fmla="*/ 5918641 h 8481683"/>
              <a:gd name="connsiteX2028" fmla="*/ 4795590 w 9352610"/>
              <a:gd name="connsiteY2028" fmla="*/ 5919646 h 8481683"/>
              <a:gd name="connsiteX2029" fmla="*/ 4798102 w 9352610"/>
              <a:gd name="connsiteY2029" fmla="*/ 5921149 h 8481683"/>
              <a:gd name="connsiteX2030" fmla="*/ 4806636 w 9352610"/>
              <a:gd name="connsiteY2030" fmla="*/ 5932200 h 8481683"/>
              <a:gd name="connsiteX2031" fmla="*/ 4808147 w 9352610"/>
              <a:gd name="connsiteY2031" fmla="*/ 5935214 h 8481683"/>
              <a:gd name="connsiteX2032" fmla="*/ 4810147 w 9352610"/>
              <a:gd name="connsiteY2032" fmla="*/ 5941242 h 8481683"/>
              <a:gd name="connsiteX2033" fmla="*/ 4811658 w 9352610"/>
              <a:gd name="connsiteY2033" fmla="*/ 5943757 h 8481683"/>
              <a:gd name="connsiteX2034" fmla="*/ 4813170 w 9352610"/>
              <a:gd name="connsiteY2034" fmla="*/ 5945260 h 8481683"/>
              <a:gd name="connsiteX2035" fmla="*/ 4814670 w 9352610"/>
              <a:gd name="connsiteY2035" fmla="*/ 5946265 h 8481683"/>
              <a:gd name="connsiteX2036" fmla="*/ 4817181 w 9352610"/>
              <a:gd name="connsiteY2036" fmla="*/ 5947768 h 8481683"/>
              <a:gd name="connsiteX2037" fmla="*/ 4817539 w 9352610"/>
              <a:gd name="connsiteY2037" fmla="*/ 5947768 h 8481683"/>
              <a:gd name="connsiteX2038" fmla="*/ 4815042 w 9352610"/>
              <a:gd name="connsiteY2038" fmla="*/ 5946261 h 8481683"/>
              <a:gd name="connsiteX2039" fmla="*/ 4813534 w 9352610"/>
              <a:gd name="connsiteY2039" fmla="*/ 5945263 h 8481683"/>
              <a:gd name="connsiteX2040" fmla="*/ 4812026 w 9352610"/>
              <a:gd name="connsiteY2040" fmla="*/ 5943751 h 8481683"/>
              <a:gd name="connsiteX2041" fmla="*/ 4810519 w 9352610"/>
              <a:gd name="connsiteY2041" fmla="*/ 5941242 h 8481683"/>
              <a:gd name="connsiteX2042" fmla="*/ 4808513 w 9352610"/>
              <a:gd name="connsiteY2042" fmla="*/ 5935216 h 8481683"/>
              <a:gd name="connsiteX2043" fmla="*/ 4807005 w 9352610"/>
              <a:gd name="connsiteY2043" fmla="*/ 5932203 h 8481683"/>
              <a:gd name="connsiteX2044" fmla="*/ 4798471 w 9352610"/>
              <a:gd name="connsiteY2044" fmla="*/ 5921148 h 8481683"/>
              <a:gd name="connsiteX2045" fmla="*/ 4795953 w 9352610"/>
              <a:gd name="connsiteY2045" fmla="*/ 5919646 h 8481683"/>
              <a:gd name="connsiteX2046" fmla="*/ 4793948 w 9352610"/>
              <a:gd name="connsiteY2046" fmla="*/ 5918638 h 8481683"/>
              <a:gd name="connsiteX2047" fmla="*/ 4768842 w 9352610"/>
              <a:gd name="connsiteY2047" fmla="*/ 5912108 h 8481683"/>
              <a:gd name="connsiteX2048" fmla="*/ 4745743 w 9352610"/>
              <a:gd name="connsiteY2048" fmla="*/ 5906082 h 8481683"/>
              <a:gd name="connsiteX2049" fmla="*/ 4731177 w 9352610"/>
              <a:gd name="connsiteY2049" fmla="*/ 5899552 h 8481683"/>
              <a:gd name="connsiteX2050" fmla="*/ 4714109 w 9352610"/>
              <a:gd name="connsiteY2050" fmla="*/ 5888507 h 8481683"/>
              <a:gd name="connsiteX2051" fmla="*/ 4709585 w 9352610"/>
              <a:gd name="connsiteY2051" fmla="*/ 5885494 h 8481683"/>
              <a:gd name="connsiteX2052" fmla="*/ 4703569 w 9352610"/>
              <a:gd name="connsiteY2052" fmla="*/ 5883478 h 8481683"/>
              <a:gd name="connsiteX2053" fmla="*/ 4699543 w 9352610"/>
              <a:gd name="connsiteY2053" fmla="*/ 5880969 h 8481683"/>
              <a:gd name="connsiteX2054" fmla="*/ 4697040 w 9352610"/>
              <a:gd name="connsiteY2054" fmla="*/ 5880465 h 8481683"/>
              <a:gd name="connsiteX2055" fmla="*/ 4695532 w 9352610"/>
              <a:gd name="connsiteY2055" fmla="*/ 5879961 h 8481683"/>
              <a:gd name="connsiteX2056" fmla="*/ 5914438 w 9352610"/>
              <a:gd name="connsiteY2056" fmla="*/ 5873030 h 8481683"/>
              <a:gd name="connsiteX2057" fmla="*/ 5912614 w 9352610"/>
              <a:gd name="connsiteY2057" fmla="*/ 5873943 h 8481683"/>
              <a:gd name="connsiteX2058" fmla="*/ 5912283 w 9352610"/>
              <a:gd name="connsiteY2058" fmla="*/ 5874385 h 8481683"/>
              <a:gd name="connsiteX2059" fmla="*/ 5914197 w 9352610"/>
              <a:gd name="connsiteY2059" fmla="*/ 5873431 h 8481683"/>
              <a:gd name="connsiteX2060" fmla="*/ 5890994 w 9352610"/>
              <a:gd name="connsiteY2060" fmla="*/ 5871432 h 8481683"/>
              <a:gd name="connsiteX2061" fmla="*/ 5889991 w 9352610"/>
              <a:gd name="connsiteY2061" fmla="*/ 5872436 h 8481683"/>
              <a:gd name="connsiteX2062" fmla="*/ 5889490 w 9352610"/>
              <a:gd name="connsiteY2062" fmla="*/ 5872939 h 8481683"/>
              <a:gd name="connsiteX2063" fmla="*/ 5885478 w 9352610"/>
              <a:gd name="connsiteY2063" fmla="*/ 5875952 h 8481683"/>
              <a:gd name="connsiteX2064" fmla="*/ 5879942 w 9352610"/>
              <a:gd name="connsiteY2064" fmla="*/ 5878463 h 8481683"/>
              <a:gd name="connsiteX2065" fmla="*/ 5878438 w 9352610"/>
              <a:gd name="connsiteY2065" fmla="*/ 5879468 h 8481683"/>
              <a:gd name="connsiteX2066" fmla="*/ 5875931 w 9352610"/>
              <a:gd name="connsiteY2066" fmla="*/ 5879970 h 8481683"/>
              <a:gd name="connsiteX2067" fmla="*/ 5874928 w 9352610"/>
              <a:gd name="connsiteY2067" fmla="*/ 5879468 h 8481683"/>
              <a:gd name="connsiteX2068" fmla="*/ 5873424 w 9352610"/>
              <a:gd name="connsiteY2068" fmla="*/ 5879468 h 8481683"/>
              <a:gd name="connsiteX2069" fmla="*/ 5872401 w 9352610"/>
              <a:gd name="connsiteY2069" fmla="*/ 5878463 h 8481683"/>
              <a:gd name="connsiteX2070" fmla="*/ 5871398 w 9352610"/>
              <a:gd name="connsiteY2070" fmla="*/ 5877961 h 8481683"/>
              <a:gd name="connsiteX2071" fmla="*/ 5871398 w 9352610"/>
              <a:gd name="connsiteY2071" fmla="*/ 5876957 h 8481683"/>
              <a:gd name="connsiteX2072" fmla="*/ 5870897 w 9352610"/>
              <a:gd name="connsiteY2072" fmla="*/ 5875952 h 8481683"/>
              <a:gd name="connsiteX2073" fmla="*/ 5871398 w 9352610"/>
              <a:gd name="connsiteY2073" fmla="*/ 5874445 h 8481683"/>
              <a:gd name="connsiteX2074" fmla="*/ 5871900 w 9352610"/>
              <a:gd name="connsiteY2074" fmla="*/ 5873441 h 8481683"/>
              <a:gd name="connsiteX2075" fmla="*/ 5872246 w 9352610"/>
              <a:gd name="connsiteY2075" fmla="*/ 5872747 h 8481683"/>
              <a:gd name="connsiteX2076" fmla="*/ 5872008 w 9352610"/>
              <a:gd name="connsiteY2076" fmla="*/ 5872937 h 8481683"/>
              <a:gd name="connsiteX2077" fmla="*/ 5871510 w 9352610"/>
              <a:gd name="connsiteY2077" fmla="*/ 5873935 h 8481683"/>
              <a:gd name="connsiteX2078" fmla="*/ 5871013 w 9352610"/>
              <a:gd name="connsiteY2078" fmla="*/ 5874943 h 8481683"/>
              <a:gd name="connsiteX2079" fmla="*/ 5870500 w 9352610"/>
              <a:gd name="connsiteY2079" fmla="*/ 5876444 h 8481683"/>
              <a:gd name="connsiteX2080" fmla="*/ 5871013 w 9352610"/>
              <a:gd name="connsiteY2080" fmla="*/ 5877452 h 8481683"/>
              <a:gd name="connsiteX2081" fmla="*/ 5871013 w 9352610"/>
              <a:gd name="connsiteY2081" fmla="*/ 5878460 h 8481683"/>
              <a:gd name="connsiteX2082" fmla="*/ 5872008 w 9352610"/>
              <a:gd name="connsiteY2082" fmla="*/ 5878964 h 8481683"/>
              <a:gd name="connsiteX2083" fmla="*/ 5873018 w 9352610"/>
              <a:gd name="connsiteY2083" fmla="*/ 5879961 h 8481683"/>
              <a:gd name="connsiteX2084" fmla="*/ 5874526 w 9352610"/>
              <a:gd name="connsiteY2084" fmla="*/ 5879961 h 8481683"/>
              <a:gd name="connsiteX2085" fmla="*/ 5875521 w 9352610"/>
              <a:gd name="connsiteY2085" fmla="*/ 5880465 h 8481683"/>
              <a:gd name="connsiteX2086" fmla="*/ 5878039 w 9352610"/>
              <a:gd name="connsiteY2086" fmla="*/ 5879961 h 8481683"/>
              <a:gd name="connsiteX2087" fmla="*/ 5879547 w 9352610"/>
              <a:gd name="connsiteY2087" fmla="*/ 5878964 h 8481683"/>
              <a:gd name="connsiteX2088" fmla="*/ 5885066 w 9352610"/>
              <a:gd name="connsiteY2088" fmla="*/ 5876444 h 8481683"/>
              <a:gd name="connsiteX2089" fmla="*/ 5889092 w 9352610"/>
              <a:gd name="connsiteY2089" fmla="*/ 5873431 h 8481683"/>
              <a:gd name="connsiteX2090" fmla="*/ 5889589 w 9352610"/>
              <a:gd name="connsiteY2090" fmla="*/ 5872937 h 8481683"/>
              <a:gd name="connsiteX2091" fmla="*/ 5890600 w 9352610"/>
              <a:gd name="connsiteY2091" fmla="*/ 5871929 h 8481683"/>
              <a:gd name="connsiteX2092" fmla="*/ 5892605 w 9352610"/>
              <a:gd name="connsiteY2092" fmla="*/ 5872937 h 8481683"/>
              <a:gd name="connsiteX2093" fmla="*/ 5893102 w 9352610"/>
              <a:gd name="connsiteY2093" fmla="*/ 5873935 h 8481683"/>
              <a:gd name="connsiteX2094" fmla="*/ 5893600 w 9352610"/>
              <a:gd name="connsiteY2094" fmla="*/ 5874943 h 8481683"/>
              <a:gd name="connsiteX2095" fmla="*/ 5893600 w 9352610"/>
              <a:gd name="connsiteY2095" fmla="*/ 5876444 h 8481683"/>
              <a:gd name="connsiteX2096" fmla="*/ 5893600 w 9352610"/>
              <a:gd name="connsiteY2096" fmla="*/ 5877452 h 8481683"/>
              <a:gd name="connsiteX2097" fmla="*/ 5894113 w 9352610"/>
              <a:gd name="connsiteY2097" fmla="*/ 5877956 h 8481683"/>
              <a:gd name="connsiteX2098" fmla="*/ 5894610 w 9352610"/>
              <a:gd name="connsiteY2098" fmla="*/ 5878460 h 8481683"/>
              <a:gd name="connsiteX2099" fmla="*/ 5901636 w 9352610"/>
              <a:gd name="connsiteY2099" fmla="*/ 5879961 h 8481683"/>
              <a:gd name="connsiteX2100" fmla="*/ 5904155 w 9352610"/>
              <a:gd name="connsiteY2100" fmla="*/ 5879961 h 8481683"/>
              <a:gd name="connsiteX2101" fmla="*/ 5906658 w 9352610"/>
              <a:gd name="connsiteY2101" fmla="*/ 5878460 h 8481683"/>
              <a:gd name="connsiteX2102" fmla="*/ 5910684 w 9352610"/>
              <a:gd name="connsiteY2102" fmla="*/ 5876444 h 8481683"/>
              <a:gd name="connsiteX2103" fmla="*/ 5911015 w 9352610"/>
              <a:gd name="connsiteY2103" fmla="*/ 5876000 h 8481683"/>
              <a:gd name="connsiteX2104" fmla="*/ 5907079 w 9352610"/>
              <a:gd name="connsiteY2104" fmla="*/ 5877961 h 8481683"/>
              <a:gd name="connsiteX2105" fmla="*/ 5904572 w 9352610"/>
              <a:gd name="connsiteY2105" fmla="*/ 5879468 h 8481683"/>
              <a:gd name="connsiteX2106" fmla="*/ 5902064 w 9352610"/>
              <a:gd name="connsiteY2106" fmla="*/ 5879468 h 8481683"/>
              <a:gd name="connsiteX2107" fmla="*/ 5895025 w 9352610"/>
              <a:gd name="connsiteY2107" fmla="*/ 5877961 h 8481683"/>
              <a:gd name="connsiteX2108" fmla="*/ 5894523 w 9352610"/>
              <a:gd name="connsiteY2108" fmla="*/ 5877459 h 8481683"/>
              <a:gd name="connsiteX2109" fmla="*/ 5894022 w 9352610"/>
              <a:gd name="connsiteY2109" fmla="*/ 5876957 h 8481683"/>
              <a:gd name="connsiteX2110" fmla="*/ 5894022 w 9352610"/>
              <a:gd name="connsiteY2110" fmla="*/ 5875952 h 8481683"/>
              <a:gd name="connsiteX2111" fmla="*/ 5894022 w 9352610"/>
              <a:gd name="connsiteY2111" fmla="*/ 5874445 h 8481683"/>
              <a:gd name="connsiteX2112" fmla="*/ 5893520 w 9352610"/>
              <a:gd name="connsiteY2112" fmla="*/ 5873441 h 8481683"/>
              <a:gd name="connsiteX2113" fmla="*/ 5893019 w 9352610"/>
              <a:gd name="connsiteY2113" fmla="*/ 5872436 h 8481683"/>
              <a:gd name="connsiteX2114" fmla="*/ 4610175 w 9352610"/>
              <a:gd name="connsiteY2114" fmla="*/ 5870922 h 8481683"/>
              <a:gd name="connsiteX2115" fmla="*/ 4609855 w 9352610"/>
              <a:gd name="connsiteY2115" fmla="*/ 5870971 h 8481683"/>
              <a:gd name="connsiteX2116" fmla="*/ 4614272 w 9352610"/>
              <a:gd name="connsiteY2116" fmla="*/ 5872934 h 8481683"/>
              <a:gd name="connsiteX2117" fmla="*/ 4620794 w 9352610"/>
              <a:gd name="connsiteY2117" fmla="*/ 5878961 h 8481683"/>
              <a:gd name="connsiteX2118" fmla="*/ 4624317 w 9352610"/>
              <a:gd name="connsiteY2118" fmla="*/ 5882482 h 8481683"/>
              <a:gd name="connsiteX2119" fmla="*/ 4627828 w 9352610"/>
              <a:gd name="connsiteY2119" fmla="*/ 5882482 h 8481683"/>
              <a:gd name="connsiteX2120" fmla="*/ 4627830 w 9352610"/>
              <a:gd name="connsiteY2120" fmla="*/ 5882481 h 8481683"/>
              <a:gd name="connsiteX2121" fmla="*/ 4624725 w 9352610"/>
              <a:gd name="connsiteY2121" fmla="*/ 5882481 h 8481683"/>
              <a:gd name="connsiteX2122" fmla="*/ 4621212 w 9352610"/>
              <a:gd name="connsiteY2122" fmla="*/ 5878964 h 8481683"/>
              <a:gd name="connsiteX2123" fmla="*/ 4614683 w 9352610"/>
              <a:gd name="connsiteY2123" fmla="*/ 5872937 h 8481683"/>
              <a:gd name="connsiteX2124" fmla="*/ 4469570 w 9352610"/>
              <a:gd name="connsiteY2124" fmla="*/ 5869420 h 8481683"/>
              <a:gd name="connsiteX2125" fmla="*/ 4469563 w 9352610"/>
              <a:gd name="connsiteY2125" fmla="*/ 5869421 h 8481683"/>
              <a:gd name="connsiteX2126" fmla="*/ 4477658 w 9352610"/>
              <a:gd name="connsiteY2126" fmla="*/ 5869421 h 8481683"/>
              <a:gd name="connsiteX2127" fmla="*/ 4482169 w 9352610"/>
              <a:gd name="connsiteY2127" fmla="*/ 5869920 h 8481683"/>
              <a:gd name="connsiteX2128" fmla="*/ 4491715 w 9352610"/>
              <a:gd name="connsiteY2128" fmla="*/ 5872934 h 8481683"/>
              <a:gd name="connsiteX2129" fmla="*/ 4492162 w 9352610"/>
              <a:gd name="connsiteY2129" fmla="*/ 5872934 h 8481683"/>
              <a:gd name="connsiteX2130" fmla="*/ 4482628 w 9352610"/>
              <a:gd name="connsiteY2130" fmla="*/ 5869924 h 8481683"/>
              <a:gd name="connsiteX2131" fmla="*/ 4478105 w 9352610"/>
              <a:gd name="connsiteY2131" fmla="*/ 5869420 h 8481683"/>
              <a:gd name="connsiteX2132" fmla="*/ 4504718 w 9352610"/>
              <a:gd name="connsiteY2132" fmla="*/ 5867908 h 8481683"/>
              <a:gd name="connsiteX2133" fmla="*/ 4504515 w 9352610"/>
              <a:gd name="connsiteY2133" fmla="*/ 5867959 h 8481683"/>
              <a:gd name="connsiteX2134" fmla="*/ 4506783 w 9352610"/>
              <a:gd name="connsiteY2134" fmla="*/ 5868417 h 8481683"/>
              <a:gd name="connsiteX2135" fmla="*/ 4508294 w 9352610"/>
              <a:gd name="connsiteY2135" fmla="*/ 5869421 h 8481683"/>
              <a:gd name="connsiteX2136" fmla="*/ 4510306 w 9352610"/>
              <a:gd name="connsiteY2136" fmla="*/ 5870426 h 8481683"/>
              <a:gd name="connsiteX2137" fmla="*/ 4511306 w 9352610"/>
              <a:gd name="connsiteY2137" fmla="*/ 5870924 h 8481683"/>
              <a:gd name="connsiteX2138" fmla="*/ 4513317 w 9352610"/>
              <a:gd name="connsiteY2138" fmla="*/ 5872934 h 8481683"/>
              <a:gd name="connsiteX2139" fmla="*/ 4513817 w 9352610"/>
              <a:gd name="connsiteY2139" fmla="*/ 5876454 h 8481683"/>
              <a:gd name="connsiteX2140" fmla="*/ 4516828 w 9352610"/>
              <a:gd name="connsiteY2140" fmla="*/ 5878463 h 8481683"/>
              <a:gd name="connsiteX2141" fmla="*/ 4517178 w 9352610"/>
              <a:gd name="connsiteY2141" fmla="*/ 5878393 h 8481683"/>
              <a:gd name="connsiteX2142" fmla="*/ 4514262 w 9352610"/>
              <a:gd name="connsiteY2142" fmla="*/ 5876444 h 8481683"/>
              <a:gd name="connsiteX2143" fmla="*/ 4513765 w 9352610"/>
              <a:gd name="connsiteY2143" fmla="*/ 5872937 h 8481683"/>
              <a:gd name="connsiteX2144" fmla="*/ 4511760 w 9352610"/>
              <a:gd name="connsiteY2144" fmla="*/ 5870922 h 8481683"/>
              <a:gd name="connsiteX2145" fmla="*/ 4510749 w 9352610"/>
              <a:gd name="connsiteY2145" fmla="*/ 5870418 h 8481683"/>
              <a:gd name="connsiteX2146" fmla="*/ 4508744 w 9352610"/>
              <a:gd name="connsiteY2146" fmla="*/ 5869420 h 8481683"/>
              <a:gd name="connsiteX2147" fmla="*/ 4507236 w 9352610"/>
              <a:gd name="connsiteY2147" fmla="*/ 5868412 h 8481683"/>
              <a:gd name="connsiteX2148" fmla="*/ 5876872 w 9352610"/>
              <a:gd name="connsiteY2148" fmla="*/ 5866564 h 8481683"/>
              <a:gd name="connsiteX2149" fmla="*/ 5876531 w 9352610"/>
              <a:gd name="connsiteY2149" fmla="*/ 5866901 h 8481683"/>
              <a:gd name="connsiteX2150" fmla="*/ 5875521 w 9352610"/>
              <a:gd name="connsiteY2150" fmla="*/ 5869420 h 8481683"/>
              <a:gd name="connsiteX2151" fmla="*/ 5874771 w 9352610"/>
              <a:gd name="connsiteY2151" fmla="*/ 5870552 h 8481683"/>
              <a:gd name="connsiteX2152" fmla="*/ 5874928 w 9352610"/>
              <a:gd name="connsiteY2152" fmla="*/ 5870427 h 8481683"/>
              <a:gd name="connsiteX2153" fmla="*/ 5875931 w 9352610"/>
              <a:gd name="connsiteY2153" fmla="*/ 5868921 h 8481683"/>
              <a:gd name="connsiteX2154" fmla="*/ 4396794 w 9352610"/>
              <a:gd name="connsiteY2154" fmla="*/ 5866407 h 8481683"/>
              <a:gd name="connsiteX2155" fmla="*/ 4417885 w 9352610"/>
              <a:gd name="connsiteY2155" fmla="*/ 5869421 h 8481683"/>
              <a:gd name="connsiteX2156" fmla="*/ 4418076 w 9352610"/>
              <a:gd name="connsiteY2156" fmla="*/ 5869379 h 8481683"/>
              <a:gd name="connsiteX2157" fmla="*/ 4397271 w 9352610"/>
              <a:gd name="connsiteY2157" fmla="*/ 5866407 h 8481683"/>
              <a:gd name="connsiteX2158" fmla="*/ 5959884 w 9352610"/>
              <a:gd name="connsiteY2158" fmla="*/ 5865871 h 8481683"/>
              <a:gd name="connsiteX2159" fmla="*/ 5958845 w 9352610"/>
              <a:gd name="connsiteY2159" fmla="*/ 5866911 h 8481683"/>
              <a:gd name="connsiteX2160" fmla="*/ 5957823 w 9352610"/>
              <a:gd name="connsiteY2160" fmla="*/ 5867916 h 8481683"/>
              <a:gd name="connsiteX2161" fmla="*/ 5956318 w 9352610"/>
              <a:gd name="connsiteY2161" fmla="*/ 5869423 h 8481683"/>
              <a:gd name="connsiteX2162" fmla="*/ 5940252 w 9352610"/>
              <a:gd name="connsiteY2162" fmla="*/ 5873943 h 8481683"/>
              <a:gd name="connsiteX2163" fmla="*/ 5931708 w 9352610"/>
              <a:gd name="connsiteY2163" fmla="*/ 5878463 h 8481683"/>
              <a:gd name="connsiteX2164" fmla="*/ 5929182 w 9352610"/>
              <a:gd name="connsiteY2164" fmla="*/ 5879468 h 8481683"/>
              <a:gd name="connsiteX2165" fmla="*/ 5928179 w 9352610"/>
              <a:gd name="connsiteY2165" fmla="*/ 5879468 h 8481683"/>
              <a:gd name="connsiteX2166" fmla="*/ 5926674 w 9352610"/>
              <a:gd name="connsiteY2166" fmla="*/ 5878463 h 8481683"/>
              <a:gd name="connsiteX2167" fmla="*/ 5926674 w 9352610"/>
              <a:gd name="connsiteY2167" fmla="*/ 5877459 h 8481683"/>
              <a:gd name="connsiteX2168" fmla="*/ 5926173 w 9352610"/>
              <a:gd name="connsiteY2168" fmla="*/ 5876454 h 8481683"/>
              <a:gd name="connsiteX2169" fmla="*/ 5926173 w 9352610"/>
              <a:gd name="connsiteY2169" fmla="*/ 5873441 h 8481683"/>
              <a:gd name="connsiteX2170" fmla="*/ 5926173 w 9352610"/>
              <a:gd name="connsiteY2170" fmla="*/ 5872436 h 8481683"/>
              <a:gd name="connsiteX2171" fmla="*/ 5925672 w 9352610"/>
              <a:gd name="connsiteY2171" fmla="*/ 5870930 h 8481683"/>
              <a:gd name="connsiteX2172" fmla="*/ 5925170 w 9352610"/>
              <a:gd name="connsiteY2172" fmla="*/ 5870427 h 8481683"/>
              <a:gd name="connsiteX2173" fmla="*/ 5923164 w 9352610"/>
              <a:gd name="connsiteY2173" fmla="*/ 5868921 h 8481683"/>
              <a:gd name="connsiteX2174" fmla="*/ 5922161 w 9352610"/>
              <a:gd name="connsiteY2174" fmla="*/ 5867916 h 8481683"/>
              <a:gd name="connsiteX2175" fmla="*/ 5921158 w 9352610"/>
              <a:gd name="connsiteY2175" fmla="*/ 5867414 h 8481683"/>
              <a:gd name="connsiteX2176" fmla="*/ 5919133 w 9352610"/>
              <a:gd name="connsiteY2176" fmla="*/ 5866911 h 8481683"/>
              <a:gd name="connsiteX2177" fmla="*/ 5918130 w 9352610"/>
              <a:gd name="connsiteY2177" fmla="*/ 5867414 h 8481683"/>
              <a:gd name="connsiteX2178" fmla="*/ 5917629 w 9352610"/>
              <a:gd name="connsiteY2178" fmla="*/ 5867916 h 8481683"/>
              <a:gd name="connsiteX2179" fmla="*/ 5917516 w 9352610"/>
              <a:gd name="connsiteY2179" fmla="*/ 5868105 h 8481683"/>
              <a:gd name="connsiteX2180" fmla="*/ 5917710 w 9352610"/>
              <a:gd name="connsiteY2180" fmla="*/ 5867908 h 8481683"/>
              <a:gd name="connsiteX2181" fmla="*/ 5918705 w 9352610"/>
              <a:gd name="connsiteY2181" fmla="*/ 5867405 h 8481683"/>
              <a:gd name="connsiteX2182" fmla="*/ 5920726 w 9352610"/>
              <a:gd name="connsiteY2182" fmla="*/ 5867908 h 8481683"/>
              <a:gd name="connsiteX2183" fmla="*/ 5921721 w 9352610"/>
              <a:gd name="connsiteY2183" fmla="*/ 5868412 h 8481683"/>
              <a:gd name="connsiteX2184" fmla="*/ 5922731 w 9352610"/>
              <a:gd name="connsiteY2184" fmla="*/ 5869420 h 8481683"/>
              <a:gd name="connsiteX2185" fmla="*/ 5924736 w 9352610"/>
              <a:gd name="connsiteY2185" fmla="*/ 5870922 h 8481683"/>
              <a:gd name="connsiteX2186" fmla="*/ 5925234 w 9352610"/>
              <a:gd name="connsiteY2186" fmla="*/ 5871425 h 8481683"/>
              <a:gd name="connsiteX2187" fmla="*/ 5925747 w 9352610"/>
              <a:gd name="connsiteY2187" fmla="*/ 5872937 h 8481683"/>
              <a:gd name="connsiteX2188" fmla="*/ 5925747 w 9352610"/>
              <a:gd name="connsiteY2188" fmla="*/ 5873935 h 8481683"/>
              <a:gd name="connsiteX2189" fmla="*/ 5925747 w 9352610"/>
              <a:gd name="connsiteY2189" fmla="*/ 5876948 h 8481683"/>
              <a:gd name="connsiteX2190" fmla="*/ 5926244 w 9352610"/>
              <a:gd name="connsiteY2190" fmla="*/ 5877956 h 8481683"/>
              <a:gd name="connsiteX2191" fmla="*/ 5926244 w 9352610"/>
              <a:gd name="connsiteY2191" fmla="*/ 5878964 h 8481683"/>
              <a:gd name="connsiteX2192" fmla="*/ 5927752 w 9352610"/>
              <a:gd name="connsiteY2192" fmla="*/ 5879961 h 8481683"/>
              <a:gd name="connsiteX2193" fmla="*/ 5928747 w 9352610"/>
              <a:gd name="connsiteY2193" fmla="*/ 5879961 h 8481683"/>
              <a:gd name="connsiteX2194" fmla="*/ 5931265 w 9352610"/>
              <a:gd name="connsiteY2194" fmla="*/ 5878964 h 8481683"/>
              <a:gd name="connsiteX2195" fmla="*/ 5939800 w 9352610"/>
              <a:gd name="connsiteY2195" fmla="*/ 5874439 h 8481683"/>
              <a:gd name="connsiteX2196" fmla="*/ 5955873 w 9352610"/>
              <a:gd name="connsiteY2196" fmla="*/ 5869924 h 8481683"/>
              <a:gd name="connsiteX2197" fmla="*/ 5957381 w 9352610"/>
              <a:gd name="connsiteY2197" fmla="*/ 5868412 h 8481683"/>
              <a:gd name="connsiteX2198" fmla="*/ 5958376 w 9352610"/>
              <a:gd name="connsiteY2198" fmla="*/ 5867405 h 8481683"/>
              <a:gd name="connsiteX2199" fmla="*/ 5959884 w 9352610"/>
              <a:gd name="connsiteY2199" fmla="*/ 5865903 h 8481683"/>
              <a:gd name="connsiteX2200" fmla="*/ 5873424 w 9352610"/>
              <a:gd name="connsiteY2200" fmla="*/ 5863898 h 8481683"/>
              <a:gd name="connsiteX2201" fmla="*/ 5864880 w 9352610"/>
              <a:gd name="connsiteY2201" fmla="*/ 5864400 h 8481683"/>
              <a:gd name="connsiteX2202" fmla="*/ 5861851 w 9352610"/>
              <a:gd name="connsiteY2202" fmla="*/ 5865907 h 8481683"/>
              <a:gd name="connsiteX2203" fmla="*/ 5860347 w 9352610"/>
              <a:gd name="connsiteY2203" fmla="*/ 5866911 h 8481683"/>
              <a:gd name="connsiteX2204" fmla="*/ 5860347 w 9352610"/>
              <a:gd name="connsiteY2204" fmla="*/ 5867149 h 8481683"/>
              <a:gd name="connsiteX2205" fmla="*/ 5861468 w 9352610"/>
              <a:gd name="connsiteY2205" fmla="*/ 5866407 h 8481683"/>
              <a:gd name="connsiteX2206" fmla="*/ 5864484 w 9352610"/>
              <a:gd name="connsiteY2206" fmla="*/ 5864895 h 8481683"/>
              <a:gd name="connsiteX2207" fmla="*/ 5873018 w 9352610"/>
              <a:gd name="connsiteY2207" fmla="*/ 5864391 h 8481683"/>
              <a:gd name="connsiteX2208" fmla="*/ 5876034 w 9352610"/>
              <a:gd name="connsiteY2208" fmla="*/ 5864895 h 8481683"/>
              <a:gd name="connsiteX2209" fmla="*/ 5877480 w 9352610"/>
              <a:gd name="connsiteY2209" fmla="*/ 5865862 h 8481683"/>
              <a:gd name="connsiteX2210" fmla="*/ 5877937 w 9352610"/>
              <a:gd name="connsiteY2210" fmla="*/ 5865405 h 8481683"/>
              <a:gd name="connsiteX2211" fmla="*/ 5876432 w 9352610"/>
              <a:gd name="connsiteY2211" fmla="*/ 5864400 h 8481683"/>
              <a:gd name="connsiteX2212" fmla="*/ 4434936 w 9352610"/>
              <a:gd name="connsiteY2212" fmla="*/ 5861378 h 8481683"/>
              <a:gd name="connsiteX2213" fmla="*/ 4434802 w 9352610"/>
              <a:gd name="connsiteY2213" fmla="*/ 5861457 h 8481683"/>
              <a:gd name="connsiteX2214" fmla="*/ 4441487 w 9352610"/>
              <a:gd name="connsiteY2214" fmla="*/ 5862887 h 8481683"/>
              <a:gd name="connsiteX2215" fmla="*/ 4447021 w 9352610"/>
              <a:gd name="connsiteY2215" fmla="*/ 5867412 h 8481683"/>
              <a:gd name="connsiteX2216" fmla="*/ 4453544 w 9352610"/>
              <a:gd name="connsiteY2216" fmla="*/ 5871431 h 8481683"/>
              <a:gd name="connsiteX2217" fmla="*/ 4453977 w 9352610"/>
              <a:gd name="connsiteY2217" fmla="*/ 5871405 h 8481683"/>
              <a:gd name="connsiteX2218" fmla="*/ 4447481 w 9352610"/>
              <a:gd name="connsiteY2218" fmla="*/ 5867405 h 8481683"/>
              <a:gd name="connsiteX2219" fmla="*/ 4441963 w 9352610"/>
              <a:gd name="connsiteY2219" fmla="*/ 5862890 h 8481683"/>
              <a:gd name="connsiteX2220" fmla="*/ 4376689 w 9352610"/>
              <a:gd name="connsiteY2220" fmla="*/ 5861378 h 8481683"/>
              <a:gd name="connsiteX2221" fmla="*/ 4376293 w 9352610"/>
              <a:gd name="connsiteY2221" fmla="*/ 5861414 h 8481683"/>
              <a:gd name="connsiteX2222" fmla="*/ 4379214 w 9352610"/>
              <a:gd name="connsiteY2222" fmla="*/ 5862389 h 8481683"/>
              <a:gd name="connsiteX2223" fmla="*/ 4384737 w 9352610"/>
              <a:gd name="connsiteY2223" fmla="*/ 5865901 h 8481683"/>
              <a:gd name="connsiteX2224" fmla="*/ 4388248 w 9352610"/>
              <a:gd name="connsiteY2224" fmla="*/ 5866407 h 8481683"/>
              <a:gd name="connsiteX2225" fmla="*/ 4388737 w 9352610"/>
              <a:gd name="connsiteY2225" fmla="*/ 5866407 h 8481683"/>
              <a:gd name="connsiteX2226" fmla="*/ 4385223 w 9352610"/>
              <a:gd name="connsiteY2226" fmla="*/ 5865903 h 8481683"/>
              <a:gd name="connsiteX2227" fmla="*/ 4379689 w 9352610"/>
              <a:gd name="connsiteY2227" fmla="*/ 5862386 h 8481683"/>
              <a:gd name="connsiteX2228" fmla="*/ 5718942 w 9352610"/>
              <a:gd name="connsiteY2228" fmla="*/ 5858787 h 8481683"/>
              <a:gd name="connsiteX2229" fmla="*/ 5718859 w 9352610"/>
              <a:gd name="connsiteY2229" fmla="*/ 5858869 h 8481683"/>
              <a:gd name="connsiteX2230" fmla="*/ 5718361 w 9352610"/>
              <a:gd name="connsiteY2230" fmla="*/ 5859877 h 8481683"/>
              <a:gd name="connsiteX2231" fmla="*/ 5718361 w 9352610"/>
              <a:gd name="connsiteY2231" fmla="*/ 5861378 h 8481683"/>
              <a:gd name="connsiteX2232" fmla="*/ 5718859 w 9352610"/>
              <a:gd name="connsiteY2232" fmla="*/ 5864391 h 8481683"/>
              <a:gd name="connsiteX2233" fmla="*/ 5719372 w 9352610"/>
              <a:gd name="connsiteY2233" fmla="*/ 5866407 h 8481683"/>
              <a:gd name="connsiteX2234" fmla="*/ 5719869 w 9352610"/>
              <a:gd name="connsiteY2234" fmla="*/ 5867405 h 8481683"/>
              <a:gd name="connsiteX2235" fmla="*/ 5722885 w 9352610"/>
              <a:gd name="connsiteY2235" fmla="*/ 5871929 h 8481683"/>
              <a:gd name="connsiteX2236" fmla="*/ 5722885 w 9352610"/>
              <a:gd name="connsiteY2236" fmla="*/ 5873431 h 8481683"/>
              <a:gd name="connsiteX2237" fmla="*/ 5722885 w 9352610"/>
              <a:gd name="connsiteY2237" fmla="*/ 5874140 h 8481683"/>
              <a:gd name="connsiteX2238" fmla="*/ 5723179 w 9352610"/>
              <a:gd name="connsiteY2238" fmla="*/ 5873943 h 8481683"/>
              <a:gd name="connsiteX2239" fmla="*/ 5723179 w 9352610"/>
              <a:gd name="connsiteY2239" fmla="*/ 5872939 h 8481683"/>
              <a:gd name="connsiteX2240" fmla="*/ 5723179 w 9352610"/>
              <a:gd name="connsiteY2240" fmla="*/ 5871432 h 8481683"/>
              <a:gd name="connsiteX2241" fmla="*/ 5720151 w 9352610"/>
              <a:gd name="connsiteY2241" fmla="*/ 5866911 h 8481683"/>
              <a:gd name="connsiteX2242" fmla="*/ 5719650 w 9352610"/>
              <a:gd name="connsiteY2242" fmla="*/ 5865907 h 8481683"/>
              <a:gd name="connsiteX2243" fmla="*/ 5719148 w 9352610"/>
              <a:gd name="connsiteY2243" fmla="*/ 5863898 h 8481683"/>
              <a:gd name="connsiteX2244" fmla="*/ 5718647 w 9352610"/>
              <a:gd name="connsiteY2244" fmla="*/ 5860884 h 8481683"/>
              <a:gd name="connsiteX2245" fmla="*/ 5718647 w 9352610"/>
              <a:gd name="connsiteY2245" fmla="*/ 5859378 h 8481683"/>
              <a:gd name="connsiteX2246" fmla="*/ 5970104 w 9352610"/>
              <a:gd name="connsiteY2246" fmla="*/ 5856615 h 8481683"/>
              <a:gd name="connsiteX2247" fmla="*/ 5966868 w 9352610"/>
              <a:gd name="connsiteY2247" fmla="*/ 5859378 h 8481683"/>
              <a:gd name="connsiteX2248" fmla="*/ 5964862 w 9352610"/>
              <a:gd name="connsiteY2248" fmla="*/ 5859880 h 8481683"/>
              <a:gd name="connsiteX2249" fmla="*/ 5963358 w 9352610"/>
              <a:gd name="connsiteY2249" fmla="*/ 5859880 h 8481683"/>
              <a:gd name="connsiteX2250" fmla="*/ 5961352 w 9352610"/>
              <a:gd name="connsiteY2250" fmla="*/ 5859880 h 8481683"/>
              <a:gd name="connsiteX2251" fmla="*/ 5960349 w 9352610"/>
              <a:gd name="connsiteY2251" fmla="*/ 5859880 h 8481683"/>
              <a:gd name="connsiteX2252" fmla="*/ 5960349 w 9352610"/>
              <a:gd name="connsiteY2252" fmla="*/ 5860381 h 8481683"/>
              <a:gd name="connsiteX2253" fmla="*/ 5960894 w 9352610"/>
              <a:gd name="connsiteY2253" fmla="*/ 5860381 h 8481683"/>
              <a:gd name="connsiteX2254" fmla="*/ 5962899 w 9352610"/>
              <a:gd name="connsiteY2254" fmla="*/ 5860381 h 8481683"/>
              <a:gd name="connsiteX2255" fmla="*/ 5964407 w 9352610"/>
              <a:gd name="connsiteY2255" fmla="*/ 5860381 h 8481683"/>
              <a:gd name="connsiteX2256" fmla="*/ 5966412 w 9352610"/>
              <a:gd name="connsiteY2256" fmla="*/ 5859877 h 8481683"/>
              <a:gd name="connsiteX2257" fmla="*/ 5969926 w 9352610"/>
              <a:gd name="connsiteY2257" fmla="*/ 5856864 h 8481683"/>
              <a:gd name="connsiteX2258" fmla="*/ 5723537 w 9352610"/>
              <a:gd name="connsiteY2258" fmla="*/ 5855146 h 8481683"/>
              <a:gd name="connsiteX2259" fmla="*/ 5723382 w 9352610"/>
              <a:gd name="connsiteY2259" fmla="*/ 5855352 h 8481683"/>
              <a:gd name="connsiteX2260" fmla="*/ 5723115 w 9352610"/>
              <a:gd name="connsiteY2260" fmla="*/ 5855894 h 8481683"/>
              <a:gd name="connsiteX2261" fmla="*/ 5723179 w 9352610"/>
              <a:gd name="connsiteY2261" fmla="*/ 5855862 h 8481683"/>
              <a:gd name="connsiteX2262" fmla="*/ 4543394 w 9352610"/>
              <a:gd name="connsiteY2262" fmla="*/ 5850837 h 8481683"/>
              <a:gd name="connsiteX2263" fmla="*/ 4543388 w 9352610"/>
              <a:gd name="connsiteY2263" fmla="*/ 5850839 h 8481683"/>
              <a:gd name="connsiteX2264" fmla="*/ 4547465 w 9352610"/>
              <a:gd name="connsiteY2264" fmla="*/ 5850839 h 8481683"/>
              <a:gd name="connsiteX2265" fmla="*/ 4556010 w 9352610"/>
              <a:gd name="connsiteY2265" fmla="*/ 5853347 h 8481683"/>
              <a:gd name="connsiteX2266" fmla="*/ 4564544 w 9352610"/>
              <a:gd name="connsiteY2266" fmla="*/ 5856859 h 8481683"/>
              <a:gd name="connsiteX2267" fmla="*/ 4587647 w 9352610"/>
              <a:gd name="connsiteY2267" fmla="*/ 5870924 h 8481683"/>
              <a:gd name="connsiteX2268" fmla="*/ 4591169 w 9352610"/>
              <a:gd name="connsiteY2268" fmla="*/ 5871929 h 8481683"/>
              <a:gd name="connsiteX2269" fmla="*/ 4596692 w 9352610"/>
              <a:gd name="connsiteY2269" fmla="*/ 5872934 h 8481683"/>
              <a:gd name="connsiteX2270" fmla="*/ 4596913 w 9352610"/>
              <a:gd name="connsiteY2270" fmla="*/ 5872900 h 8481683"/>
              <a:gd name="connsiteX2271" fmla="*/ 4591599 w 9352610"/>
              <a:gd name="connsiteY2271" fmla="*/ 5871929 h 8481683"/>
              <a:gd name="connsiteX2272" fmla="*/ 4588070 w 9352610"/>
              <a:gd name="connsiteY2272" fmla="*/ 5870922 h 8481683"/>
              <a:gd name="connsiteX2273" fmla="*/ 4564986 w 9352610"/>
              <a:gd name="connsiteY2273" fmla="*/ 5856864 h 8481683"/>
              <a:gd name="connsiteX2274" fmla="*/ 4556436 w 9352610"/>
              <a:gd name="connsiteY2274" fmla="*/ 5853347 h 8481683"/>
              <a:gd name="connsiteX2275" fmla="*/ 4547902 w 9352610"/>
              <a:gd name="connsiteY2275" fmla="*/ 5850837 h 8481683"/>
              <a:gd name="connsiteX2276" fmla="*/ 4388936 w 9352610"/>
              <a:gd name="connsiteY2276" fmla="*/ 5826498 h 8481683"/>
              <a:gd name="connsiteX2277" fmla="*/ 4387477 w 9352610"/>
              <a:gd name="connsiteY2277" fmla="*/ 5827470 h 8481683"/>
              <a:gd name="connsiteX2278" fmla="*/ 4371901 w 9352610"/>
              <a:gd name="connsiteY2278" fmla="*/ 5835505 h 8481683"/>
              <a:gd name="connsiteX2279" fmla="*/ 4368381 w 9352610"/>
              <a:gd name="connsiteY2279" fmla="*/ 5837004 h 8481683"/>
              <a:gd name="connsiteX2280" fmla="*/ 4364861 w 9352610"/>
              <a:gd name="connsiteY2280" fmla="*/ 5837004 h 8481683"/>
              <a:gd name="connsiteX2281" fmla="*/ 4362852 w 9352610"/>
              <a:gd name="connsiteY2281" fmla="*/ 5835505 h 8481683"/>
              <a:gd name="connsiteX2282" fmla="*/ 4361853 w 9352610"/>
              <a:gd name="connsiteY2282" fmla="*/ 5836500 h 8481683"/>
              <a:gd name="connsiteX2283" fmla="*/ 4357834 w 9352610"/>
              <a:gd name="connsiteY2283" fmla="*/ 5842029 h 8481683"/>
              <a:gd name="connsiteX2284" fmla="*/ 4354315 w 9352610"/>
              <a:gd name="connsiteY2284" fmla="*/ 5849548 h 8481683"/>
              <a:gd name="connsiteX2285" fmla="*/ 4352305 w 9352610"/>
              <a:gd name="connsiteY2285" fmla="*/ 5852067 h 8481683"/>
              <a:gd name="connsiteX2286" fmla="*/ 4350296 w 9352610"/>
              <a:gd name="connsiteY2286" fmla="*/ 5852570 h 8481683"/>
              <a:gd name="connsiteX2287" fmla="*/ 4347775 w 9352610"/>
              <a:gd name="connsiteY2287" fmla="*/ 5853061 h 8481683"/>
              <a:gd name="connsiteX2288" fmla="*/ 4344767 w 9352610"/>
              <a:gd name="connsiteY2288" fmla="*/ 5854573 h 8481683"/>
              <a:gd name="connsiteX2289" fmla="*/ 4343756 w 9352610"/>
              <a:gd name="connsiteY2289" fmla="*/ 5855580 h 8481683"/>
              <a:gd name="connsiteX2290" fmla="*/ 4332198 w 9352610"/>
              <a:gd name="connsiteY2290" fmla="*/ 5877658 h 8481683"/>
              <a:gd name="connsiteX2291" fmla="*/ 4326669 w 9352610"/>
              <a:gd name="connsiteY2291" fmla="*/ 5884686 h 8481683"/>
              <a:gd name="connsiteX2292" fmla="*/ 4320141 w 9352610"/>
              <a:gd name="connsiteY2292" fmla="*/ 5890706 h 8481683"/>
              <a:gd name="connsiteX2293" fmla="*/ 4255302 w 9352610"/>
              <a:gd name="connsiteY2293" fmla="*/ 5919320 h 8481683"/>
              <a:gd name="connsiteX2294" fmla="*/ 4240224 w 9352610"/>
              <a:gd name="connsiteY2294" fmla="*/ 5928853 h 8481683"/>
              <a:gd name="connsiteX2295" fmla="*/ 4233684 w 9352610"/>
              <a:gd name="connsiteY2295" fmla="*/ 5934886 h 8481683"/>
              <a:gd name="connsiteX2296" fmla="*/ 4233394 w 9352610"/>
              <a:gd name="connsiteY2296" fmla="*/ 5935407 h 8481683"/>
              <a:gd name="connsiteX2297" fmla="*/ 4239578 w 9352610"/>
              <a:gd name="connsiteY2297" fmla="*/ 5929692 h 8481683"/>
              <a:gd name="connsiteX2298" fmla="*/ 4254646 w 9352610"/>
              <a:gd name="connsiteY2298" fmla="*/ 5920144 h 8481683"/>
              <a:gd name="connsiteX2299" fmla="*/ 4319442 w 9352610"/>
              <a:gd name="connsiteY2299" fmla="*/ 5891516 h 8481683"/>
              <a:gd name="connsiteX2300" fmla="*/ 4320048 w 9352610"/>
              <a:gd name="connsiteY2300" fmla="*/ 5891430 h 8481683"/>
              <a:gd name="connsiteX2301" fmla="*/ 4326463 w 9352610"/>
              <a:gd name="connsiteY2301" fmla="*/ 5885494 h 8481683"/>
              <a:gd name="connsiteX2302" fmla="*/ 4331997 w 9352610"/>
              <a:gd name="connsiteY2302" fmla="*/ 5878460 h 8481683"/>
              <a:gd name="connsiteX2303" fmla="*/ 4343547 w 9352610"/>
              <a:gd name="connsiteY2303" fmla="*/ 5856360 h 8481683"/>
              <a:gd name="connsiteX2304" fmla="*/ 4344542 w 9352610"/>
              <a:gd name="connsiteY2304" fmla="*/ 5855352 h 8481683"/>
              <a:gd name="connsiteX2305" fmla="*/ 4347558 w 9352610"/>
              <a:gd name="connsiteY2305" fmla="*/ 5853850 h 8481683"/>
              <a:gd name="connsiteX2306" fmla="*/ 4350076 w 9352610"/>
              <a:gd name="connsiteY2306" fmla="*/ 5853347 h 8481683"/>
              <a:gd name="connsiteX2307" fmla="*/ 4352081 w 9352610"/>
              <a:gd name="connsiteY2307" fmla="*/ 5852843 h 8481683"/>
              <a:gd name="connsiteX2308" fmla="*/ 4354087 w 9352610"/>
              <a:gd name="connsiteY2308" fmla="*/ 5850333 h 8481683"/>
              <a:gd name="connsiteX2309" fmla="*/ 4357600 w 9352610"/>
              <a:gd name="connsiteY2309" fmla="*/ 5842795 h 8481683"/>
              <a:gd name="connsiteX2310" fmla="*/ 4361626 w 9352610"/>
              <a:gd name="connsiteY2310" fmla="*/ 5837273 h 8481683"/>
              <a:gd name="connsiteX2311" fmla="*/ 4362621 w 9352610"/>
              <a:gd name="connsiteY2311" fmla="*/ 5836265 h 8481683"/>
              <a:gd name="connsiteX2312" fmla="*/ 4364626 w 9352610"/>
              <a:gd name="connsiteY2312" fmla="*/ 5837777 h 8481683"/>
              <a:gd name="connsiteX2313" fmla="*/ 4368139 w 9352610"/>
              <a:gd name="connsiteY2313" fmla="*/ 5837777 h 8481683"/>
              <a:gd name="connsiteX2314" fmla="*/ 4371668 w 9352610"/>
              <a:gd name="connsiteY2314" fmla="*/ 5836265 h 8481683"/>
              <a:gd name="connsiteX2315" fmla="*/ 4387229 w 9352610"/>
              <a:gd name="connsiteY2315" fmla="*/ 5828234 h 8481683"/>
              <a:gd name="connsiteX2316" fmla="*/ 4388737 w 9352610"/>
              <a:gd name="connsiteY2316" fmla="*/ 5827226 h 8481683"/>
              <a:gd name="connsiteX2317" fmla="*/ 6047531 w 9352610"/>
              <a:gd name="connsiteY2317" fmla="*/ 5824534 h 8481683"/>
              <a:gd name="connsiteX2318" fmla="*/ 6047275 w 9352610"/>
              <a:gd name="connsiteY2318" fmla="*/ 5824722 h 8481683"/>
              <a:gd name="connsiteX2319" fmla="*/ 6033697 w 9352610"/>
              <a:gd name="connsiteY2319" fmla="*/ 5832255 h 8481683"/>
              <a:gd name="connsiteX2320" fmla="*/ 6028181 w 9352610"/>
              <a:gd name="connsiteY2320" fmla="*/ 5834767 h 8481683"/>
              <a:gd name="connsiteX2321" fmla="*/ 6026677 w 9352610"/>
              <a:gd name="connsiteY2321" fmla="*/ 5834767 h 8481683"/>
              <a:gd name="connsiteX2322" fmla="*/ 6023147 w 9352610"/>
              <a:gd name="connsiteY2322" fmla="*/ 5834264 h 8481683"/>
              <a:gd name="connsiteX2323" fmla="*/ 6018133 w 9352610"/>
              <a:gd name="connsiteY2323" fmla="*/ 5834264 h 8481683"/>
              <a:gd name="connsiteX2324" fmla="*/ 6015625 w 9352610"/>
              <a:gd name="connsiteY2324" fmla="*/ 5834767 h 8481683"/>
              <a:gd name="connsiteX2325" fmla="*/ 6013600 w 9352610"/>
              <a:gd name="connsiteY2325" fmla="*/ 5835771 h 8481683"/>
              <a:gd name="connsiteX2326" fmla="*/ 6010591 w 9352610"/>
              <a:gd name="connsiteY2326" fmla="*/ 5837780 h 8481683"/>
              <a:gd name="connsiteX2327" fmla="*/ 6008084 w 9352610"/>
              <a:gd name="connsiteY2327" fmla="*/ 5838283 h 8481683"/>
              <a:gd name="connsiteX2328" fmla="*/ 6006580 w 9352610"/>
              <a:gd name="connsiteY2328" fmla="*/ 5838283 h 8481683"/>
              <a:gd name="connsiteX2329" fmla="*/ 6002549 w 9352610"/>
              <a:gd name="connsiteY2329" fmla="*/ 5837780 h 8481683"/>
              <a:gd name="connsiteX2330" fmla="*/ 6000042 w 9352610"/>
              <a:gd name="connsiteY2330" fmla="*/ 5838283 h 8481683"/>
              <a:gd name="connsiteX2331" fmla="*/ 5988489 w 9352610"/>
              <a:gd name="connsiteY2331" fmla="*/ 5843305 h 8481683"/>
              <a:gd name="connsiteX2332" fmla="*/ 5985962 w 9352610"/>
              <a:gd name="connsiteY2332" fmla="*/ 5845314 h 8481683"/>
              <a:gd name="connsiteX2333" fmla="*/ 5974911 w 9352610"/>
              <a:gd name="connsiteY2333" fmla="*/ 5851844 h 8481683"/>
              <a:gd name="connsiteX2334" fmla="*/ 5972905 w 9352610"/>
              <a:gd name="connsiteY2334" fmla="*/ 5852848 h 8481683"/>
              <a:gd name="connsiteX2335" fmla="*/ 5972609 w 9352610"/>
              <a:gd name="connsiteY2335" fmla="*/ 5853264 h 8481683"/>
              <a:gd name="connsiteX2336" fmla="*/ 5974449 w 9352610"/>
              <a:gd name="connsiteY2336" fmla="*/ 5852339 h 8481683"/>
              <a:gd name="connsiteX2337" fmla="*/ 5985502 w 9352610"/>
              <a:gd name="connsiteY2337" fmla="*/ 5845809 h 8481683"/>
              <a:gd name="connsiteX2338" fmla="*/ 5988004 w 9352610"/>
              <a:gd name="connsiteY2338" fmla="*/ 5843803 h 8481683"/>
              <a:gd name="connsiteX2339" fmla="*/ 5999554 w 9352610"/>
              <a:gd name="connsiteY2339" fmla="*/ 5838774 h 8481683"/>
              <a:gd name="connsiteX2340" fmla="*/ 6002057 w 9352610"/>
              <a:gd name="connsiteY2340" fmla="*/ 5838281 h 8481683"/>
              <a:gd name="connsiteX2341" fmla="*/ 6006083 w 9352610"/>
              <a:gd name="connsiteY2341" fmla="*/ 5838774 h 8481683"/>
              <a:gd name="connsiteX2342" fmla="*/ 6007591 w 9352610"/>
              <a:gd name="connsiteY2342" fmla="*/ 5838774 h 8481683"/>
              <a:gd name="connsiteX2343" fmla="*/ 6010094 w 9352610"/>
              <a:gd name="connsiteY2343" fmla="*/ 5838281 h 8481683"/>
              <a:gd name="connsiteX2344" fmla="*/ 6013110 w 9352610"/>
              <a:gd name="connsiteY2344" fmla="*/ 5836265 h 8481683"/>
              <a:gd name="connsiteX2345" fmla="*/ 6015115 w 9352610"/>
              <a:gd name="connsiteY2345" fmla="*/ 5835268 h 8481683"/>
              <a:gd name="connsiteX2346" fmla="*/ 6017633 w 9352610"/>
              <a:gd name="connsiteY2346" fmla="*/ 5834764 h 8481683"/>
              <a:gd name="connsiteX2347" fmla="*/ 6022654 w 9352610"/>
              <a:gd name="connsiteY2347" fmla="*/ 5834764 h 8481683"/>
              <a:gd name="connsiteX2348" fmla="*/ 6026167 w 9352610"/>
              <a:gd name="connsiteY2348" fmla="*/ 5835268 h 8481683"/>
              <a:gd name="connsiteX2349" fmla="*/ 6027675 w 9352610"/>
              <a:gd name="connsiteY2349" fmla="*/ 5835268 h 8481683"/>
              <a:gd name="connsiteX2350" fmla="*/ 6033194 w 9352610"/>
              <a:gd name="connsiteY2350" fmla="*/ 5832748 h 8481683"/>
              <a:gd name="connsiteX2351" fmla="*/ 6046749 w 9352610"/>
              <a:gd name="connsiteY2351" fmla="*/ 5825220 h 8481683"/>
              <a:gd name="connsiteX2352" fmla="*/ 6049765 w 9352610"/>
              <a:gd name="connsiteY2352" fmla="*/ 5825724 h 8481683"/>
              <a:gd name="connsiteX2353" fmla="*/ 6052283 w 9352610"/>
              <a:gd name="connsiteY2353" fmla="*/ 5826722 h 8481683"/>
              <a:gd name="connsiteX2354" fmla="*/ 6059309 w 9352610"/>
              <a:gd name="connsiteY2354" fmla="*/ 5828737 h 8481683"/>
              <a:gd name="connsiteX2355" fmla="*/ 6061315 w 9352610"/>
              <a:gd name="connsiteY2355" fmla="*/ 5831247 h 8481683"/>
              <a:gd name="connsiteX2356" fmla="*/ 6063320 w 9352610"/>
              <a:gd name="connsiteY2356" fmla="*/ 5832748 h 8481683"/>
              <a:gd name="connsiteX2357" fmla="*/ 6064828 w 9352610"/>
              <a:gd name="connsiteY2357" fmla="*/ 5835268 h 8481683"/>
              <a:gd name="connsiteX2358" fmla="*/ 6070346 w 9352610"/>
              <a:gd name="connsiteY2358" fmla="*/ 5845809 h 8481683"/>
              <a:gd name="connsiteX2359" fmla="*/ 6070859 w 9352610"/>
              <a:gd name="connsiteY2359" fmla="*/ 5846816 h 8481683"/>
              <a:gd name="connsiteX2360" fmla="*/ 6072367 w 9352610"/>
              <a:gd name="connsiteY2360" fmla="*/ 5848822 h 8481683"/>
              <a:gd name="connsiteX2361" fmla="*/ 6075367 w 9352610"/>
              <a:gd name="connsiteY2361" fmla="*/ 5850837 h 8481683"/>
              <a:gd name="connsiteX2362" fmla="*/ 6078896 w 9352610"/>
              <a:gd name="connsiteY2362" fmla="*/ 5855352 h 8481683"/>
              <a:gd name="connsiteX2363" fmla="*/ 6079393 w 9352610"/>
              <a:gd name="connsiteY2363" fmla="*/ 5856864 h 8481683"/>
              <a:gd name="connsiteX2364" fmla="*/ 6080388 w 9352610"/>
              <a:gd name="connsiteY2364" fmla="*/ 5857368 h 8481683"/>
              <a:gd name="connsiteX2365" fmla="*/ 6080901 w 9352610"/>
              <a:gd name="connsiteY2365" fmla="*/ 5857861 h 8481683"/>
              <a:gd name="connsiteX2366" fmla="*/ 6082409 w 9352610"/>
              <a:gd name="connsiteY2366" fmla="*/ 5857861 h 8481683"/>
              <a:gd name="connsiteX2367" fmla="*/ 6083917 w 9352610"/>
              <a:gd name="connsiteY2367" fmla="*/ 5858869 h 8481683"/>
              <a:gd name="connsiteX2368" fmla="*/ 6084912 w 9352610"/>
              <a:gd name="connsiteY2368" fmla="*/ 5859877 h 8481683"/>
              <a:gd name="connsiteX2369" fmla="*/ 6085922 w 9352610"/>
              <a:gd name="connsiteY2369" fmla="*/ 5866407 h 8481683"/>
              <a:gd name="connsiteX2370" fmla="*/ 6085922 w 9352610"/>
              <a:gd name="connsiteY2370" fmla="*/ 5867405 h 8481683"/>
              <a:gd name="connsiteX2371" fmla="*/ 6086420 w 9352610"/>
              <a:gd name="connsiteY2371" fmla="*/ 5868412 h 8481683"/>
              <a:gd name="connsiteX2372" fmla="*/ 6087928 w 9352610"/>
              <a:gd name="connsiteY2372" fmla="*/ 5869420 h 8481683"/>
              <a:gd name="connsiteX2373" fmla="*/ 6088938 w 9352610"/>
              <a:gd name="connsiteY2373" fmla="*/ 5869924 h 8481683"/>
              <a:gd name="connsiteX2374" fmla="*/ 6093446 w 9352610"/>
              <a:gd name="connsiteY2374" fmla="*/ 5871425 h 8481683"/>
              <a:gd name="connsiteX2375" fmla="*/ 6094954 w 9352610"/>
              <a:gd name="connsiteY2375" fmla="*/ 5871425 h 8481683"/>
              <a:gd name="connsiteX2376" fmla="*/ 6096462 w 9352610"/>
              <a:gd name="connsiteY2376" fmla="*/ 5871929 h 8481683"/>
              <a:gd name="connsiteX2377" fmla="*/ 6099478 w 9352610"/>
              <a:gd name="connsiteY2377" fmla="*/ 5871425 h 8481683"/>
              <a:gd name="connsiteX2378" fmla="*/ 6101483 w 9352610"/>
              <a:gd name="connsiteY2378" fmla="*/ 5870922 h 8481683"/>
              <a:gd name="connsiteX2379" fmla="*/ 6102493 w 9352610"/>
              <a:gd name="connsiteY2379" fmla="*/ 5870418 h 8481683"/>
              <a:gd name="connsiteX2380" fmla="*/ 6103488 w 9352610"/>
              <a:gd name="connsiteY2380" fmla="*/ 5870418 h 8481683"/>
              <a:gd name="connsiteX2381" fmla="*/ 6107001 w 9352610"/>
              <a:gd name="connsiteY2381" fmla="*/ 5873431 h 8481683"/>
              <a:gd name="connsiteX2382" fmla="*/ 6108509 w 9352610"/>
              <a:gd name="connsiteY2382" fmla="*/ 5873935 h 8481683"/>
              <a:gd name="connsiteX2383" fmla="*/ 6110017 w 9352610"/>
              <a:gd name="connsiteY2383" fmla="*/ 5873935 h 8481683"/>
              <a:gd name="connsiteX2384" fmla="*/ 6113530 w 9352610"/>
              <a:gd name="connsiteY2384" fmla="*/ 5873431 h 8481683"/>
              <a:gd name="connsiteX2385" fmla="*/ 6114541 w 9352610"/>
              <a:gd name="connsiteY2385" fmla="*/ 5873431 h 8481683"/>
              <a:gd name="connsiteX2386" fmla="*/ 6116048 w 9352610"/>
              <a:gd name="connsiteY2386" fmla="*/ 5872937 h 8481683"/>
              <a:gd name="connsiteX2387" fmla="*/ 6116546 w 9352610"/>
              <a:gd name="connsiteY2387" fmla="*/ 5871929 h 8481683"/>
              <a:gd name="connsiteX2388" fmla="*/ 6117556 w 9352610"/>
              <a:gd name="connsiteY2388" fmla="*/ 5871425 h 8481683"/>
              <a:gd name="connsiteX2389" fmla="*/ 6118551 w 9352610"/>
              <a:gd name="connsiteY2389" fmla="*/ 5871425 h 8481683"/>
              <a:gd name="connsiteX2390" fmla="*/ 6127101 w 9352610"/>
              <a:gd name="connsiteY2390" fmla="*/ 5870922 h 8481683"/>
              <a:gd name="connsiteX2391" fmla="*/ 6128096 w 9352610"/>
              <a:gd name="connsiteY2391" fmla="*/ 5870418 h 8481683"/>
              <a:gd name="connsiteX2392" fmla="*/ 6129106 w 9352610"/>
              <a:gd name="connsiteY2392" fmla="*/ 5869420 h 8481683"/>
              <a:gd name="connsiteX2393" fmla="*/ 6130614 w 9352610"/>
              <a:gd name="connsiteY2393" fmla="*/ 5868412 h 8481683"/>
              <a:gd name="connsiteX2394" fmla="*/ 6132122 w 9352610"/>
              <a:gd name="connsiteY2394" fmla="*/ 5867908 h 8481683"/>
              <a:gd name="connsiteX2395" fmla="*/ 6136133 w 9352610"/>
              <a:gd name="connsiteY2395" fmla="*/ 5868412 h 8481683"/>
              <a:gd name="connsiteX2396" fmla="*/ 6138635 w 9352610"/>
              <a:gd name="connsiteY2396" fmla="*/ 5867908 h 8481683"/>
              <a:gd name="connsiteX2397" fmla="*/ 6139646 w 9352610"/>
              <a:gd name="connsiteY2397" fmla="*/ 5867405 h 8481683"/>
              <a:gd name="connsiteX2398" fmla="*/ 6141154 w 9352610"/>
              <a:gd name="connsiteY2398" fmla="*/ 5864895 h 8481683"/>
              <a:gd name="connsiteX2399" fmla="*/ 6141651 w 9352610"/>
              <a:gd name="connsiteY2399" fmla="*/ 5864895 h 8481683"/>
              <a:gd name="connsiteX2400" fmla="*/ 6142662 w 9352610"/>
              <a:gd name="connsiteY2400" fmla="*/ 5864895 h 8481683"/>
              <a:gd name="connsiteX2401" fmla="*/ 6145164 w 9352610"/>
              <a:gd name="connsiteY2401" fmla="*/ 5867908 h 8481683"/>
              <a:gd name="connsiteX2402" fmla="*/ 6146175 w 9352610"/>
              <a:gd name="connsiteY2402" fmla="*/ 5868412 h 8481683"/>
              <a:gd name="connsiteX2403" fmla="*/ 6148677 w 9352610"/>
              <a:gd name="connsiteY2403" fmla="*/ 5867908 h 8481683"/>
              <a:gd name="connsiteX2404" fmla="*/ 6151693 w 9352610"/>
              <a:gd name="connsiteY2404" fmla="*/ 5867405 h 8481683"/>
              <a:gd name="connsiteX2405" fmla="*/ 6153714 w 9352610"/>
              <a:gd name="connsiteY2405" fmla="*/ 5866901 h 8481683"/>
              <a:gd name="connsiteX2406" fmla="*/ 6159730 w 9352610"/>
              <a:gd name="connsiteY2406" fmla="*/ 5866901 h 8481683"/>
              <a:gd name="connsiteX2407" fmla="*/ 6166756 w 9352610"/>
              <a:gd name="connsiteY2407" fmla="*/ 5867908 h 8481683"/>
              <a:gd name="connsiteX2408" fmla="*/ 6169274 w 9352610"/>
              <a:gd name="connsiteY2408" fmla="*/ 5867908 h 8481683"/>
              <a:gd name="connsiteX2409" fmla="*/ 6170269 w 9352610"/>
              <a:gd name="connsiteY2409" fmla="*/ 5867405 h 8481683"/>
              <a:gd name="connsiteX2410" fmla="*/ 6171280 w 9352610"/>
              <a:gd name="connsiteY2410" fmla="*/ 5866901 h 8481683"/>
              <a:gd name="connsiteX2411" fmla="*/ 6172788 w 9352610"/>
              <a:gd name="connsiteY2411" fmla="*/ 5866407 h 8481683"/>
              <a:gd name="connsiteX2412" fmla="*/ 6173285 w 9352610"/>
              <a:gd name="connsiteY2412" fmla="*/ 5866407 h 8481683"/>
              <a:gd name="connsiteX2413" fmla="*/ 6174296 w 9352610"/>
              <a:gd name="connsiteY2413" fmla="*/ 5866407 h 8481683"/>
              <a:gd name="connsiteX2414" fmla="*/ 6176301 w 9352610"/>
              <a:gd name="connsiteY2414" fmla="*/ 5870418 h 8481683"/>
              <a:gd name="connsiteX2415" fmla="*/ 6180311 w 9352610"/>
              <a:gd name="connsiteY2415" fmla="*/ 5875446 h 8481683"/>
              <a:gd name="connsiteX2416" fmla="*/ 6184338 w 9352610"/>
              <a:gd name="connsiteY2416" fmla="*/ 5883982 h 8481683"/>
              <a:gd name="connsiteX2417" fmla="*/ 6184835 w 9352610"/>
              <a:gd name="connsiteY2417" fmla="*/ 5884990 h 8481683"/>
              <a:gd name="connsiteX2418" fmla="*/ 6185348 w 9352610"/>
              <a:gd name="connsiteY2418" fmla="*/ 5886995 h 8481683"/>
              <a:gd name="connsiteX2419" fmla="*/ 6185348 w 9352610"/>
              <a:gd name="connsiteY2419" fmla="*/ 5887487 h 8481683"/>
              <a:gd name="connsiteX2420" fmla="*/ 6185526 w 9352610"/>
              <a:gd name="connsiteY2420" fmla="*/ 5887130 h 8481683"/>
              <a:gd name="connsiteX2421" fmla="*/ 6185526 w 9352610"/>
              <a:gd name="connsiteY2421" fmla="*/ 5886124 h 8481683"/>
              <a:gd name="connsiteX2422" fmla="*/ 6185026 w 9352610"/>
              <a:gd name="connsiteY2422" fmla="*/ 5884120 h 8481683"/>
              <a:gd name="connsiteX2423" fmla="*/ 6184519 w 9352610"/>
              <a:gd name="connsiteY2423" fmla="*/ 5883113 h 8481683"/>
              <a:gd name="connsiteX2424" fmla="*/ 6180500 w 9352610"/>
              <a:gd name="connsiteY2424" fmla="*/ 5874581 h 8481683"/>
              <a:gd name="connsiteX2425" fmla="*/ 6176473 w 9352610"/>
              <a:gd name="connsiteY2425" fmla="*/ 5869567 h 8481683"/>
              <a:gd name="connsiteX2426" fmla="*/ 6174460 w 9352610"/>
              <a:gd name="connsiteY2426" fmla="*/ 5865549 h 8481683"/>
              <a:gd name="connsiteX2427" fmla="*/ 6173454 w 9352610"/>
              <a:gd name="connsiteY2427" fmla="*/ 5865549 h 8481683"/>
              <a:gd name="connsiteX2428" fmla="*/ 6172954 w 9352610"/>
              <a:gd name="connsiteY2428" fmla="*/ 5865549 h 8481683"/>
              <a:gd name="connsiteX2429" fmla="*/ 6171447 w 9352610"/>
              <a:gd name="connsiteY2429" fmla="*/ 5866055 h 8481683"/>
              <a:gd name="connsiteX2430" fmla="*/ 6170441 w 9352610"/>
              <a:gd name="connsiteY2430" fmla="*/ 5866556 h 8481683"/>
              <a:gd name="connsiteX2431" fmla="*/ 6169434 w 9352610"/>
              <a:gd name="connsiteY2431" fmla="*/ 5867057 h 8481683"/>
              <a:gd name="connsiteX2432" fmla="*/ 6166921 w 9352610"/>
              <a:gd name="connsiteY2432" fmla="*/ 5867057 h 8481683"/>
              <a:gd name="connsiteX2433" fmla="*/ 6159882 w 9352610"/>
              <a:gd name="connsiteY2433" fmla="*/ 5866055 h 8481683"/>
              <a:gd name="connsiteX2434" fmla="*/ 6153843 w 9352610"/>
              <a:gd name="connsiteY2434" fmla="*/ 5866055 h 8481683"/>
              <a:gd name="connsiteX2435" fmla="*/ 6151830 w 9352610"/>
              <a:gd name="connsiteY2435" fmla="*/ 5866556 h 8481683"/>
              <a:gd name="connsiteX2436" fmla="*/ 6148817 w 9352610"/>
              <a:gd name="connsiteY2436" fmla="*/ 5867057 h 8481683"/>
              <a:gd name="connsiteX2437" fmla="*/ 6146304 w 9352610"/>
              <a:gd name="connsiteY2437" fmla="*/ 5867558 h 8481683"/>
              <a:gd name="connsiteX2438" fmla="*/ 6145297 w 9352610"/>
              <a:gd name="connsiteY2438" fmla="*/ 5867057 h 8481683"/>
              <a:gd name="connsiteX2439" fmla="*/ 6142777 w 9352610"/>
              <a:gd name="connsiteY2439" fmla="*/ 5864046 h 8481683"/>
              <a:gd name="connsiteX2440" fmla="*/ 6141778 w 9352610"/>
              <a:gd name="connsiteY2440" fmla="*/ 5864046 h 8481683"/>
              <a:gd name="connsiteX2441" fmla="*/ 6141271 w 9352610"/>
              <a:gd name="connsiteY2441" fmla="*/ 5864046 h 8481683"/>
              <a:gd name="connsiteX2442" fmla="*/ 6139765 w 9352610"/>
              <a:gd name="connsiteY2442" fmla="*/ 5866556 h 8481683"/>
              <a:gd name="connsiteX2443" fmla="*/ 6138758 w 9352610"/>
              <a:gd name="connsiteY2443" fmla="*/ 5867057 h 8481683"/>
              <a:gd name="connsiteX2444" fmla="*/ 6136245 w 9352610"/>
              <a:gd name="connsiteY2444" fmla="*/ 5867558 h 8481683"/>
              <a:gd name="connsiteX2445" fmla="*/ 6132219 w 9352610"/>
              <a:gd name="connsiteY2445" fmla="*/ 5867057 h 8481683"/>
              <a:gd name="connsiteX2446" fmla="*/ 6130712 w 9352610"/>
              <a:gd name="connsiteY2446" fmla="*/ 5867558 h 8481683"/>
              <a:gd name="connsiteX2447" fmla="*/ 6129206 w 9352610"/>
              <a:gd name="connsiteY2447" fmla="*/ 5868560 h 8481683"/>
              <a:gd name="connsiteX2448" fmla="*/ 6128199 w 9352610"/>
              <a:gd name="connsiteY2448" fmla="*/ 5869567 h 8481683"/>
              <a:gd name="connsiteX2449" fmla="*/ 6127193 w 9352610"/>
              <a:gd name="connsiteY2449" fmla="*/ 5870068 h 8481683"/>
              <a:gd name="connsiteX2450" fmla="*/ 6118640 w 9352610"/>
              <a:gd name="connsiteY2450" fmla="*/ 5870569 h 8481683"/>
              <a:gd name="connsiteX2451" fmla="*/ 6117634 w 9352610"/>
              <a:gd name="connsiteY2451" fmla="*/ 5870569 h 8481683"/>
              <a:gd name="connsiteX2452" fmla="*/ 6116634 w 9352610"/>
              <a:gd name="connsiteY2452" fmla="*/ 5871070 h 8481683"/>
              <a:gd name="connsiteX2453" fmla="*/ 6116127 w 9352610"/>
              <a:gd name="connsiteY2453" fmla="*/ 5872076 h 8481683"/>
              <a:gd name="connsiteX2454" fmla="*/ 6114621 w 9352610"/>
              <a:gd name="connsiteY2454" fmla="*/ 5872577 h 8481683"/>
              <a:gd name="connsiteX2455" fmla="*/ 6113614 w 9352610"/>
              <a:gd name="connsiteY2455" fmla="*/ 5872577 h 8481683"/>
              <a:gd name="connsiteX2456" fmla="*/ 6110095 w 9352610"/>
              <a:gd name="connsiteY2456" fmla="*/ 5873078 h 8481683"/>
              <a:gd name="connsiteX2457" fmla="*/ 6108582 w 9352610"/>
              <a:gd name="connsiteY2457" fmla="*/ 5873078 h 8481683"/>
              <a:gd name="connsiteX2458" fmla="*/ 6107075 w 9352610"/>
              <a:gd name="connsiteY2458" fmla="*/ 5872577 h 8481683"/>
              <a:gd name="connsiteX2459" fmla="*/ 6103556 w 9352610"/>
              <a:gd name="connsiteY2459" fmla="*/ 5869567 h 8481683"/>
              <a:gd name="connsiteX2460" fmla="*/ 6102549 w 9352610"/>
              <a:gd name="connsiteY2460" fmla="*/ 5869567 h 8481683"/>
              <a:gd name="connsiteX2461" fmla="*/ 6101542 w 9352610"/>
              <a:gd name="connsiteY2461" fmla="*/ 5870068 h 8481683"/>
              <a:gd name="connsiteX2462" fmla="*/ 6099536 w 9352610"/>
              <a:gd name="connsiteY2462" fmla="*/ 5870569 h 8481683"/>
              <a:gd name="connsiteX2463" fmla="*/ 6096516 w 9352610"/>
              <a:gd name="connsiteY2463" fmla="*/ 5871070 h 8481683"/>
              <a:gd name="connsiteX2464" fmla="*/ 6095010 w 9352610"/>
              <a:gd name="connsiteY2464" fmla="*/ 5870569 h 8481683"/>
              <a:gd name="connsiteX2465" fmla="*/ 6093497 w 9352610"/>
              <a:gd name="connsiteY2465" fmla="*/ 5870569 h 8481683"/>
              <a:gd name="connsiteX2466" fmla="*/ 6088971 w 9352610"/>
              <a:gd name="connsiteY2466" fmla="*/ 5869066 h 8481683"/>
              <a:gd name="connsiteX2467" fmla="*/ 6087964 w 9352610"/>
              <a:gd name="connsiteY2467" fmla="*/ 5868560 h 8481683"/>
              <a:gd name="connsiteX2468" fmla="*/ 6086458 w 9352610"/>
              <a:gd name="connsiteY2468" fmla="*/ 5867558 h 8481683"/>
              <a:gd name="connsiteX2469" fmla="*/ 6085958 w 9352610"/>
              <a:gd name="connsiteY2469" fmla="*/ 5866556 h 8481683"/>
              <a:gd name="connsiteX2470" fmla="*/ 6085958 w 9352610"/>
              <a:gd name="connsiteY2470" fmla="*/ 5865549 h 8481683"/>
              <a:gd name="connsiteX2471" fmla="*/ 6084951 w 9352610"/>
              <a:gd name="connsiteY2471" fmla="*/ 5859026 h 8481683"/>
              <a:gd name="connsiteX2472" fmla="*/ 6083945 w 9352610"/>
              <a:gd name="connsiteY2472" fmla="*/ 5858024 h 8481683"/>
              <a:gd name="connsiteX2473" fmla="*/ 6082431 w 9352610"/>
              <a:gd name="connsiteY2473" fmla="*/ 5857018 h 8481683"/>
              <a:gd name="connsiteX2474" fmla="*/ 6080925 w 9352610"/>
              <a:gd name="connsiteY2474" fmla="*/ 5857018 h 8481683"/>
              <a:gd name="connsiteX2475" fmla="*/ 6080425 w 9352610"/>
              <a:gd name="connsiteY2475" fmla="*/ 5856517 h 8481683"/>
              <a:gd name="connsiteX2476" fmla="*/ 6079418 w 9352610"/>
              <a:gd name="connsiteY2476" fmla="*/ 5856016 h 8481683"/>
              <a:gd name="connsiteX2477" fmla="*/ 6078912 w 9352610"/>
              <a:gd name="connsiteY2477" fmla="*/ 5854513 h 8481683"/>
              <a:gd name="connsiteX2478" fmla="*/ 6075392 w 9352610"/>
              <a:gd name="connsiteY2478" fmla="*/ 5849994 h 8481683"/>
              <a:gd name="connsiteX2479" fmla="*/ 6072379 w 9352610"/>
              <a:gd name="connsiteY2479" fmla="*/ 5847985 h 8481683"/>
              <a:gd name="connsiteX2480" fmla="*/ 6070866 w 9352610"/>
              <a:gd name="connsiteY2480" fmla="*/ 5845981 h 8481683"/>
              <a:gd name="connsiteX2481" fmla="*/ 6070366 w 9352610"/>
              <a:gd name="connsiteY2481" fmla="*/ 5844974 h 8481683"/>
              <a:gd name="connsiteX2482" fmla="*/ 6064834 w 9352610"/>
              <a:gd name="connsiteY2482" fmla="*/ 5834439 h 8481683"/>
              <a:gd name="connsiteX2483" fmla="*/ 6063327 w 9352610"/>
              <a:gd name="connsiteY2483" fmla="*/ 5831929 h 8481683"/>
              <a:gd name="connsiteX2484" fmla="*/ 6061314 w 9352610"/>
              <a:gd name="connsiteY2484" fmla="*/ 5830421 h 8481683"/>
              <a:gd name="connsiteX2485" fmla="*/ 6059301 w 9352610"/>
              <a:gd name="connsiteY2485" fmla="*/ 5827916 h 8481683"/>
              <a:gd name="connsiteX2486" fmla="*/ 6052262 w 9352610"/>
              <a:gd name="connsiteY2486" fmla="*/ 5825908 h 8481683"/>
              <a:gd name="connsiteX2487" fmla="*/ 6049749 w 9352610"/>
              <a:gd name="connsiteY2487" fmla="*/ 5824906 h 8481683"/>
              <a:gd name="connsiteX2488" fmla="*/ 6131646 w 9352610"/>
              <a:gd name="connsiteY2488" fmla="*/ 5790066 h 8481683"/>
              <a:gd name="connsiteX2489" fmla="*/ 6132725 w 9352610"/>
              <a:gd name="connsiteY2489" fmla="*/ 5790780 h 8481683"/>
              <a:gd name="connsiteX2490" fmla="*/ 6132763 w 9352610"/>
              <a:gd name="connsiteY2490" fmla="*/ 5790780 h 8481683"/>
              <a:gd name="connsiteX2491" fmla="*/ 6131693 w 9352610"/>
              <a:gd name="connsiteY2491" fmla="*/ 5790066 h 8481683"/>
              <a:gd name="connsiteX2492" fmla="*/ 6162685 w 9352610"/>
              <a:gd name="connsiteY2492" fmla="*/ 5788559 h 8481683"/>
              <a:gd name="connsiteX2493" fmla="*/ 6163402 w 9352610"/>
              <a:gd name="connsiteY2493" fmla="*/ 5789272 h 8481683"/>
              <a:gd name="connsiteX2494" fmla="*/ 6164401 w 9352610"/>
              <a:gd name="connsiteY2494" fmla="*/ 5790780 h 8481683"/>
              <a:gd name="connsiteX2495" fmla="*/ 6164727 w 9352610"/>
              <a:gd name="connsiteY2495" fmla="*/ 5790888 h 8481683"/>
              <a:gd name="connsiteX2496" fmla="*/ 6163844 w 9352610"/>
              <a:gd name="connsiteY2496" fmla="*/ 5789563 h 8481683"/>
              <a:gd name="connsiteX2497" fmla="*/ 6162842 w 9352610"/>
              <a:gd name="connsiteY2497" fmla="*/ 5788559 h 8481683"/>
              <a:gd name="connsiteX2498" fmla="*/ 5666774 w 9352610"/>
              <a:gd name="connsiteY2498" fmla="*/ 5779832 h 8481683"/>
              <a:gd name="connsiteX2499" fmla="*/ 5666643 w 9352610"/>
              <a:gd name="connsiteY2499" fmla="*/ 5780013 h 8481683"/>
              <a:gd name="connsiteX2500" fmla="*/ 5659617 w 9352610"/>
              <a:gd name="connsiteY2500" fmla="*/ 5797598 h 8481683"/>
              <a:gd name="connsiteX2501" fmla="*/ 5658606 w 9352610"/>
              <a:gd name="connsiteY2501" fmla="*/ 5803120 h 8481683"/>
              <a:gd name="connsiteX2502" fmla="*/ 5659119 w 9352610"/>
              <a:gd name="connsiteY2502" fmla="*/ 5804622 h 8481683"/>
              <a:gd name="connsiteX2503" fmla="*/ 5659119 w 9352610"/>
              <a:gd name="connsiteY2503" fmla="*/ 5805630 h 8481683"/>
              <a:gd name="connsiteX2504" fmla="*/ 5659617 w 9352610"/>
              <a:gd name="connsiteY2504" fmla="*/ 5806638 h 8481683"/>
              <a:gd name="connsiteX2505" fmla="*/ 5667140 w 9352610"/>
              <a:gd name="connsiteY2505" fmla="*/ 5814669 h 8481683"/>
              <a:gd name="connsiteX2506" fmla="*/ 5668151 w 9352610"/>
              <a:gd name="connsiteY2506" fmla="*/ 5816675 h 8481683"/>
              <a:gd name="connsiteX2507" fmla="*/ 5668648 w 9352610"/>
              <a:gd name="connsiteY2507" fmla="*/ 5817682 h 8481683"/>
              <a:gd name="connsiteX2508" fmla="*/ 5668151 w 9352610"/>
              <a:gd name="connsiteY2508" fmla="*/ 5821703 h 8481683"/>
              <a:gd name="connsiteX2509" fmla="*/ 5668151 w 9352610"/>
              <a:gd name="connsiteY2509" fmla="*/ 5823709 h 8481683"/>
              <a:gd name="connsiteX2510" fmla="*/ 5669161 w 9352610"/>
              <a:gd name="connsiteY2510" fmla="*/ 5824716 h 8481683"/>
              <a:gd name="connsiteX2511" fmla="*/ 5671664 w 9352610"/>
              <a:gd name="connsiteY2511" fmla="*/ 5826722 h 8481683"/>
              <a:gd name="connsiteX2512" fmla="*/ 5682204 w 9352610"/>
              <a:gd name="connsiteY2512" fmla="*/ 5830743 h 8481683"/>
              <a:gd name="connsiteX2513" fmla="*/ 5689245 w 9352610"/>
              <a:gd name="connsiteY2513" fmla="*/ 5831751 h 8481683"/>
              <a:gd name="connsiteX2514" fmla="*/ 5690240 w 9352610"/>
              <a:gd name="connsiteY2514" fmla="*/ 5832254 h 8481683"/>
              <a:gd name="connsiteX2515" fmla="*/ 5691251 w 9352610"/>
              <a:gd name="connsiteY2515" fmla="*/ 5833756 h 8481683"/>
              <a:gd name="connsiteX2516" fmla="*/ 5691251 w 9352610"/>
              <a:gd name="connsiteY2516" fmla="*/ 5835268 h 8481683"/>
              <a:gd name="connsiteX2517" fmla="*/ 5691251 w 9352610"/>
              <a:gd name="connsiteY2517" fmla="*/ 5838774 h 8481683"/>
              <a:gd name="connsiteX2518" fmla="*/ 5691748 w 9352610"/>
              <a:gd name="connsiteY2518" fmla="*/ 5839782 h 8481683"/>
              <a:gd name="connsiteX2519" fmla="*/ 5692759 w 9352610"/>
              <a:gd name="connsiteY2519" fmla="*/ 5841294 h 8481683"/>
              <a:gd name="connsiteX2520" fmla="*/ 5693754 w 9352610"/>
              <a:gd name="connsiteY2520" fmla="*/ 5841788 h 8481683"/>
              <a:gd name="connsiteX2521" fmla="*/ 5697780 w 9352610"/>
              <a:gd name="connsiteY2521" fmla="*/ 5842795 h 8481683"/>
              <a:gd name="connsiteX2522" fmla="*/ 5701790 w 9352610"/>
              <a:gd name="connsiteY2522" fmla="*/ 5844811 h 8481683"/>
              <a:gd name="connsiteX2523" fmla="*/ 5710837 w 9352610"/>
              <a:gd name="connsiteY2523" fmla="*/ 5849830 h 8481683"/>
              <a:gd name="connsiteX2524" fmla="*/ 5712345 w 9352610"/>
              <a:gd name="connsiteY2524" fmla="*/ 5850837 h 8481683"/>
              <a:gd name="connsiteX2525" fmla="*/ 5717864 w 9352610"/>
              <a:gd name="connsiteY2525" fmla="*/ 5852339 h 8481683"/>
              <a:gd name="connsiteX2526" fmla="*/ 5720366 w 9352610"/>
              <a:gd name="connsiteY2526" fmla="*/ 5852843 h 8481683"/>
              <a:gd name="connsiteX2527" fmla="*/ 5723382 w 9352610"/>
              <a:gd name="connsiteY2527" fmla="*/ 5852843 h 8481683"/>
              <a:gd name="connsiteX2528" fmla="*/ 5723880 w 9352610"/>
              <a:gd name="connsiteY2528" fmla="*/ 5852843 h 8481683"/>
              <a:gd name="connsiteX2529" fmla="*/ 5724833 w 9352610"/>
              <a:gd name="connsiteY2529" fmla="*/ 5853318 h 8481683"/>
              <a:gd name="connsiteX2530" fmla="*/ 5725185 w 9352610"/>
              <a:gd name="connsiteY2530" fmla="*/ 5852848 h 8481683"/>
              <a:gd name="connsiteX2531" fmla="*/ 5724182 w 9352610"/>
              <a:gd name="connsiteY2531" fmla="*/ 5852346 h 8481683"/>
              <a:gd name="connsiteX2532" fmla="*/ 5723681 w 9352610"/>
              <a:gd name="connsiteY2532" fmla="*/ 5852346 h 8481683"/>
              <a:gd name="connsiteX2533" fmla="*/ 5720653 w 9352610"/>
              <a:gd name="connsiteY2533" fmla="*/ 5852346 h 8481683"/>
              <a:gd name="connsiteX2534" fmla="*/ 5718145 w 9352610"/>
              <a:gd name="connsiteY2534" fmla="*/ 5851844 h 8481683"/>
              <a:gd name="connsiteX2535" fmla="*/ 5712629 w 9352610"/>
              <a:gd name="connsiteY2535" fmla="*/ 5850337 h 8481683"/>
              <a:gd name="connsiteX2536" fmla="*/ 5711106 w 9352610"/>
              <a:gd name="connsiteY2536" fmla="*/ 5849332 h 8481683"/>
              <a:gd name="connsiteX2537" fmla="*/ 5702079 w 9352610"/>
              <a:gd name="connsiteY2537" fmla="*/ 5844310 h 8481683"/>
              <a:gd name="connsiteX2538" fmla="*/ 5698048 w 9352610"/>
              <a:gd name="connsiteY2538" fmla="*/ 5842301 h 8481683"/>
              <a:gd name="connsiteX2539" fmla="*/ 5694037 w 9352610"/>
              <a:gd name="connsiteY2539" fmla="*/ 5841296 h 8481683"/>
              <a:gd name="connsiteX2540" fmla="*/ 5693034 w 9352610"/>
              <a:gd name="connsiteY2540" fmla="*/ 5840794 h 8481683"/>
              <a:gd name="connsiteX2541" fmla="*/ 5692012 w 9352610"/>
              <a:gd name="connsiteY2541" fmla="*/ 5839287 h 8481683"/>
              <a:gd name="connsiteX2542" fmla="*/ 5691510 w 9352610"/>
              <a:gd name="connsiteY2542" fmla="*/ 5838283 h 8481683"/>
              <a:gd name="connsiteX2543" fmla="*/ 5691510 w 9352610"/>
              <a:gd name="connsiteY2543" fmla="*/ 5834767 h 8481683"/>
              <a:gd name="connsiteX2544" fmla="*/ 5691510 w 9352610"/>
              <a:gd name="connsiteY2544" fmla="*/ 5833260 h 8481683"/>
              <a:gd name="connsiteX2545" fmla="*/ 5690507 w 9352610"/>
              <a:gd name="connsiteY2545" fmla="*/ 5831753 h 8481683"/>
              <a:gd name="connsiteX2546" fmla="*/ 5689504 w 9352610"/>
              <a:gd name="connsiteY2546" fmla="*/ 5831251 h 8481683"/>
              <a:gd name="connsiteX2547" fmla="*/ 5682465 w 9352610"/>
              <a:gd name="connsiteY2547" fmla="*/ 5830246 h 8481683"/>
              <a:gd name="connsiteX2548" fmla="*/ 5671915 w 9352610"/>
              <a:gd name="connsiteY2548" fmla="*/ 5826228 h 8481683"/>
              <a:gd name="connsiteX2549" fmla="*/ 5669408 w 9352610"/>
              <a:gd name="connsiteY2549" fmla="*/ 5824219 h 8481683"/>
              <a:gd name="connsiteX2550" fmla="*/ 5668405 w 9352610"/>
              <a:gd name="connsiteY2550" fmla="*/ 5823215 h 8481683"/>
              <a:gd name="connsiteX2551" fmla="*/ 5668405 w 9352610"/>
              <a:gd name="connsiteY2551" fmla="*/ 5821206 h 8481683"/>
              <a:gd name="connsiteX2552" fmla="*/ 5668906 w 9352610"/>
              <a:gd name="connsiteY2552" fmla="*/ 5817188 h 8481683"/>
              <a:gd name="connsiteX2553" fmla="*/ 5668405 w 9352610"/>
              <a:gd name="connsiteY2553" fmla="*/ 5816183 h 8481683"/>
              <a:gd name="connsiteX2554" fmla="*/ 5667402 w 9352610"/>
              <a:gd name="connsiteY2554" fmla="*/ 5814174 h 8481683"/>
              <a:gd name="connsiteX2555" fmla="*/ 5659860 w 9352610"/>
              <a:gd name="connsiteY2555" fmla="*/ 5806138 h 8481683"/>
              <a:gd name="connsiteX2556" fmla="*/ 5659359 w 9352610"/>
              <a:gd name="connsiteY2556" fmla="*/ 5805133 h 8481683"/>
              <a:gd name="connsiteX2557" fmla="*/ 5659359 w 9352610"/>
              <a:gd name="connsiteY2557" fmla="*/ 5804129 h 8481683"/>
              <a:gd name="connsiteX2558" fmla="*/ 5658858 w 9352610"/>
              <a:gd name="connsiteY2558" fmla="*/ 5802622 h 8481683"/>
              <a:gd name="connsiteX2559" fmla="*/ 5659860 w 9352610"/>
              <a:gd name="connsiteY2559" fmla="*/ 5797097 h 8481683"/>
              <a:gd name="connsiteX2560" fmla="*/ 4485775 w 9352610"/>
              <a:gd name="connsiteY2560" fmla="*/ 5756385 h 8481683"/>
              <a:gd name="connsiteX2561" fmla="*/ 4471413 w 9352610"/>
              <a:gd name="connsiteY2561" fmla="*/ 5768743 h 8481683"/>
              <a:gd name="connsiteX2562" fmla="*/ 4467894 w 9352610"/>
              <a:gd name="connsiteY2562" fmla="*/ 5773768 h 8481683"/>
              <a:gd name="connsiteX2563" fmla="*/ 4466396 w 9352610"/>
              <a:gd name="connsiteY2563" fmla="*/ 5774763 h 8481683"/>
              <a:gd name="connsiteX2564" fmla="*/ 4461366 w 9352610"/>
              <a:gd name="connsiteY2564" fmla="*/ 5777270 h 8481683"/>
              <a:gd name="connsiteX2565" fmla="*/ 4459356 w 9352610"/>
              <a:gd name="connsiteY2565" fmla="*/ 5778277 h 8481683"/>
              <a:gd name="connsiteX2566" fmla="*/ 4454826 w 9352610"/>
              <a:gd name="connsiteY2566" fmla="*/ 5783806 h 8481683"/>
              <a:gd name="connsiteX2567" fmla="*/ 4452317 w 9352610"/>
              <a:gd name="connsiteY2567" fmla="*/ 5785305 h 8481683"/>
              <a:gd name="connsiteX2568" fmla="*/ 4450807 w 9352610"/>
              <a:gd name="connsiteY2568" fmla="*/ 5785808 h 8481683"/>
              <a:gd name="connsiteX2569" fmla="*/ 4446289 w 9352610"/>
              <a:gd name="connsiteY2569" fmla="*/ 5786312 h 8481683"/>
              <a:gd name="connsiteX2570" fmla="*/ 4443780 w 9352610"/>
              <a:gd name="connsiteY2570" fmla="*/ 5787320 h 8481683"/>
              <a:gd name="connsiteX2571" fmla="*/ 4440260 w 9352610"/>
              <a:gd name="connsiteY2571" fmla="*/ 5789322 h 8481683"/>
              <a:gd name="connsiteX2572" fmla="*/ 4433221 w 9352610"/>
              <a:gd name="connsiteY2572" fmla="*/ 5795342 h 8481683"/>
              <a:gd name="connsiteX2573" fmla="*/ 4422162 w 9352610"/>
              <a:gd name="connsiteY2573" fmla="*/ 5799360 h 8481683"/>
              <a:gd name="connsiteX2574" fmla="*/ 4418643 w 9352610"/>
              <a:gd name="connsiteY2574" fmla="*/ 5801866 h 8481683"/>
              <a:gd name="connsiteX2575" fmla="*/ 4412115 w 9352610"/>
              <a:gd name="connsiteY2575" fmla="*/ 5806891 h 8481683"/>
              <a:gd name="connsiteX2576" fmla="*/ 4393006 w 9352610"/>
              <a:gd name="connsiteY2576" fmla="*/ 5818931 h 8481683"/>
              <a:gd name="connsiteX2577" fmla="*/ 4391509 w 9352610"/>
              <a:gd name="connsiteY2577" fmla="*/ 5819939 h 8481683"/>
              <a:gd name="connsiteX2578" fmla="*/ 4390498 w 9352610"/>
              <a:gd name="connsiteY2578" fmla="*/ 5820946 h 8481683"/>
              <a:gd name="connsiteX2579" fmla="*/ 4390309 w 9352610"/>
              <a:gd name="connsiteY2579" fmla="*/ 5821638 h 8481683"/>
              <a:gd name="connsiteX2580" fmla="*/ 4391239 w 9352610"/>
              <a:gd name="connsiteY2580" fmla="*/ 5820696 h 8481683"/>
              <a:gd name="connsiteX2581" fmla="*/ 4392747 w 9352610"/>
              <a:gd name="connsiteY2581" fmla="*/ 5819698 h 8481683"/>
              <a:gd name="connsiteX2582" fmla="*/ 4411836 w 9352610"/>
              <a:gd name="connsiteY2582" fmla="*/ 5807635 h 8481683"/>
              <a:gd name="connsiteX2583" fmla="*/ 4418365 w 9352610"/>
              <a:gd name="connsiteY2583" fmla="*/ 5802617 h 8481683"/>
              <a:gd name="connsiteX2584" fmla="*/ 4421878 w 9352610"/>
              <a:gd name="connsiteY2584" fmla="*/ 5800107 h 8481683"/>
              <a:gd name="connsiteX2585" fmla="*/ 4432915 w 9352610"/>
              <a:gd name="connsiteY2585" fmla="*/ 5796086 h 8481683"/>
              <a:gd name="connsiteX2586" fmla="*/ 4439957 w 9352610"/>
              <a:gd name="connsiteY2586" fmla="*/ 5790060 h 8481683"/>
              <a:gd name="connsiteX2587" fmla="*/ 4443470 w 9352610"/>
              <a:gd name="connsiteY2587" fmla="*/ 5788055 h 8481683"/>
              <a:gd name="connsiteX2588" fmla="*/ 4445973 w 9352610"/>
              <a:gd name="connsiteY2588" fmla="*/ 5787047 h 8481683"/>
              <a:gd name="connsiteX2589" fmla="*/ 4450497 w 9352610"/>
              <a:gd name="connsiteY2589" fmla="*/ 5786543 h 8481683"/>
              <a:gd name="connsiteX2590" fmla="*/ 4452005 w 9352610"/>
              <a:gd name="connsiteY2590" fmla="*/ 5786039 h 8481683"/>
              <a:gd name="connsiteX2591" fmla="*/ 4454507 w 9352610"/>
              <a:gd name="connsiteY2591" fmla="*/ 5784538 h 8481683"/>
              <a:gd name="connsiteX2592" fmla="*/ 4459031 w 9352610"/>
              <a:gd name="connsiteY2592" fmla="*/ 5779005 h 8481683"/>
              <a:gd name="connsiteX2593" fmla="*/ 4461036 w 9352610"/>
              <a:gd name="connsiteY2593" fmla="*/ 5778007 h 8481683"/>
              <a:gd name="connsiteX2594" fmla="*/ 4466057 w 9352610"/>
              <a:gd name="connsiteY2594" fmla="*/ 5775498 h 8481683"/>
              <a:gd name="connsiteX2595" fmla="*/ 4467565 w 9352610"/>
              <a:gd name="connsiteY2595" fmla="*/ 5774490 h 8481683"/>
              <a:gd name="connsiteX2596" fmla="*/ 4471078 w 9352610"/>
              <a:gd name="connsiteY2596" fmla="*/ 5769472 h 8481683"/>
              <a:gd name="connsiteX2597" fmla="*/ 4485644 w 9352610"/>
              <a:gd name="connsiteY2597" fmla="*/ 5756915 h 8481683"/>
              <a:gd name="connsiteX2598" fmla="*/ 5659860 w 9352610"/>
              <a:gd name="connsiteY2598" fmla="*/ 5749389 h 8481683"/>
              <a:gd name="connsiteX2599" fmla="*/ 5659617 w 9352610"/>
              <a:gd name="connsiteY2599" fmla="*/ 5749881 h 8481683"/>
              <a:gd name="connsiteX2600" fmla="*/ 5659617 w 9352610"/>
              <a:gd name="connsiteY2600" fmla="*/ 5750879 h 8481683"/>
              <a:gd name="connsiteX2601" fmla="*/ 5661622 w 9352610"/>
              <a:gd name="connsiteY2601" fmla="*/ 5753398 h 8481683"/>
              <a:gd name="connsiteX2602" fmla="*/ 5662632 w 9352610"/>
              <a:gd name="connsiteY2602" fmla="*/ 5753892 h 8481683"/>
              <a:gd name="connsiteX2603" fmla="*/ 5663627 w 9352610"/>
              <a:gd name="connsiteY2603" fmla="*/ 5754396 h 8481683"/>
              <a:gd name="connsiteX2604" fmla="*/ 5665135 w 9352610"/>
              <a:gd name="connsiteY2604" fmla="*/ 5754900 h 8481683"/>
              <a:gd name="connsiteX2605" fmla="*/ 5672162 w 9352610"/>
              <a:gd name="connsiteY2605" fmla="*/ 5755908 h 8481683"/>
              <a:gd name="connsiteX2606" fmla="*/ 5673172 w 9352610"/>
              <a:gd name="connsiteY2606" fmla="*/ 5755908 h 8481683"/>
              <a:gd name="connsiteX2607" fmla="*/ 5674182 w 9352610"/>
              <a:gd name="connsiteY2607" fmla="*/ 5756411 h 8481683"/>
              <a:gd name="connsiteX2608" fmla="*/ 5675177 w 9352610"/>
              <a:gd name="connsiteY2608" fmla="*/ 5757409 h 8481683"/>
              <a:gd name="connsiteX2609" fmla="*/ 5680198 w 9352610"/>
              <a:gd name="connsiteY2609" fmla="*/ 5764443 h 8481683"/>
              <a:gd name="connsiteX2610" fmla="*/ 5680198 w 9352610"/>
              <a:gd name="connsiteY2610" fmla="*/ 5765451 h 8481683"/>
              <a:gd name="connsiteX2611" fmla="*/ 5679443 w 9352610"/>
              <a:gd name="connsiteY2611" fmla="*/ 5766972 h 8481683"/>
              <a:gd name="connsiteX2612" fmla="*/ 5679456 w 9352610"/>
              <a:gd name="connsiteY2612" fmla="*/ 5766962 h 8481683"/>
              <a:gd name="connsiteX2613" fmla="*/ 5680459 w 9352610"/>
              <a:gd name="connsiteY2613" fmla="*/ 5764952 h 8481683"/>
              <a:gd name="connsiteX2614" fmla="*/ 5680459 w 9352610"/>
              <a:gd name="connsiteY2614" fmla="*/ 5763948 h 8481683"/>
              <a:gd name="connsiteX2615" fmla="*/ 5675444 w 9352610"/>
              <a:gd name="connsiteY2615" fmla="*/ 5756916 h 8481683"/>
              <a:gd name="connsiteX2616" fmla="*/ 5674441 w 9352610"/>
              <a:gd name="connsiteY2616" fmla="*/ 5755912 h 8481683"/>
              <a:gd name="connsiteX2617" fmla="*/ 5673419 w 9352610"/>
              <a:gd name="connsiteY2617" fmla="*/ 5755410 h 8481683"/>
              <a:gd name="connsiteX2618" fmla="*/ 5672416 w 9352610"/>
              <a:gd name="connsiteY2618" fmla="*/ 5755410 h 8481683"/>
              <a:gd name="connsiteX2619" fmla="*/ 5665396 w 9352610"/>
              <a:gd name="connsiteY2619" fmla="*/ 5754405 h 8481683"/>
              <a:gd name="connsiteX2620" fmla="*/ 5663872 w 9352610"/>
              <a:gd name="connsiteY2620" fmla="*/ 5753903 h 8481683"/>
              <a:gd name="connsiteX2621" fmla="*/ 5662869 w 9352610"/>
              <a:gd name="connsiteY2621" fmla="*/ 5753400 h 8481683"/>
              <a:gd name="connsiteX2622" fmla="*/ 5661866 w 9352610"/>
              <a:gd name="connsiteY2622" fmla="*/ 5752898 h 8481683"/>
              <a:gd name="connsiteX2623" fmla="*/ 5659860 w 9352610"/>
              <a:gd name="connsiteY2623" fmla="*/ 5750387 h 8481683"/>
              <a:gd name="connsiteX2624" fmla="*/ 5660115 w 9352610"/>
              <a:gd name="connsiteY2624" fmla="*/ 5748873 h 8481683"/>
              <a:gd name="connsiteX2625" fmla="*/ 5660114 w 9352610"/>
              <a:gd name="connsiteY2625" fmla="*/ 5748873 h 8481683"/>
              <a:gd name="connsiteX2626" fmla="*/ 5660085 w 9352610"/>
              <a:gd name="connsiteY2626" fmla="*/ 5748932 h 8481683"/>
              <a:gd name="connsiteX2627" fmla="*/ 6284934 w 9352610"/>
              <a:gd name="connsiteY2627" fmla="*/ 5748378 h 8481683"/>
              <a:gd name="connsiteX2628" fmla="*/ 6286607 w 9352610"/>
              <a:gd name="connsiteY2628" fmla="*/ 5749631 h 8481683"/>
              <a:gd name="connsiteX2629" fmla="*/ 6286628 w 9352610"/>
              <a:gd name="connsiteY2629" fmla="*/ 5749641 h 8481683"/>
              <a:gd name="connsiteX2630" fmla="*/ 6284946 w 9352610"/>
              <a:gd name="connsiteY2630" fmla="*/ 5748378 h 8481683"/>
              <a:gd name="connsiteX2631" fmla="*/ 6266743 w 9352610"/>
              <a:gd name="connsiteY2631" fmla="*/ 5746871 h 8481683"/>
              <a:gd name="connsiteX2632" fmla="*/ 6266996 w 9352610"/>
              <a:gd name="connsiteY2632" fmla="*/ 5747121 h 8481683"/>
              <a:gd name="connsiteX2633" fmla="*/ 6267496 w 9352610"/>
              <a:gd name="connsiteY2633" fmla="*/ 5748629 h 8481683"/>
              <a:gd name="connsiteX2634" fmla="*/ 6267996 w 9352610"/>
              <a:gd name="connsiteY2634" fmla="*/ 5749130 h 8481683"/>
              <a:gd name="connsiteX2635" fmla="*/ 6268326 w 9352610"/>
              <a:gd name="connsiteY2635" fmla="*/ 5749348 h 8481683"/>
              <a:gd name="connsiteX2636" fmla="*/ 6267858 w 9352610"/>
              <a:gd name="connsiteY2636" fmla="*/ 5748880 h 8481683"/>
              <a:gd name="connsiteX2637" fmla="*/ 6267357 w 9352610"/>
              <a:gd name="connsiteY2637" fmla="*/ 5747373 h 8481683"/>
              <a:gd name="connsiteX2638" fmla="*/ 6266856 w 9352610"/>
              <a:gd name="connsiteY2638" fmla="*/ 5746871 h 8481683"/>
              <a:gd name="connsiteX2639" fmla="*/ 4488925 w 9352610"/>
              <a:gd name="connsiteY2639" fmla="*/ 5746769 h 8481683"/>
              <a:gd name="connsiteX2640" fmla="*/ 4487502 w 9352610"/>
              <a:gd name="connsiteY2640" fmla="*/ 5748668 h 8481683"/>
              <a:gd name="connsiteX2641" fmla="*/ 4487443 w 9352610"/>
              <a:gd name="connsiteY2641" fmla="*/ 5748990 h 8481683"/>
              <a:gd name="connsiteX2642" fmla="*/ 4488660 w 9352610"/>
              <a:gd name="connsiteY2642" fmla="*/ 5747372 h 8481683"/>
              <a:gd name="connsiteX2643" fmla="*/ 6305823 w 9352610"/>
              <a:gd name="connsiteY2643" fmla="*/ 5745253 h 8481683"/>
              <a:gd name="connsiteX2644" fmla="*/ 6307224 w 9352610"/>
              <a:gd name="connsiteY2644" fmla="*/ 5747121 h 8481683"/>
              <a:gd name="connsiteX2645" fmla="*/ 6308231 w 9352610"/>
              <a:gd name="connsiteY2645" fmla="*/ 5748123 h 8481683"/>
              <a:gd name="connsiteX2646" fmla="*/ 6308369 w 9352610"/>
              <a:gd name="connsiteY2646" fmla="*/ 5748193 h 8481683"/>
              <a:gd name="connsiteX2647" fmla="*/ 6307551 w 9352610"/>
              <a:gd name="connsiteY2647" fmla="*/ 5747373 h 8481683"/>
              <a:gd name="connsiteX2648" fmla="*/ 6306046 w 9352610"/>
              <a:gd name="connsiteY2648" fmla="*/ 5745364 h 8481683"/>
              <a:gd name="connsiteX2649" fmla="*/ 6398980 w 9352610"/>
              <a:gd name="connsiteY2649" fmla="*/ 5739825 h 8481683"/>
              <a:gd name="connsiteX2650" fmla="*/ 6399253 w 9352610"/>
              <a:gd name="connsiteY2650" fmla="*/ 5740097 h 8481683"/>
              <a:gd name="connsiteX2651" fmla="*/ 6399253 w 9352610"/>
              <a:gd name="connsiteY2651" fmla="*/ 5741600 h 8481683"/>
              <a:gd name="connsiteX2652" fmla="*/ 6399253 w 9352610"/>
              <a:gd name="connsiteY2652" fmla="*/ 5742607 h 8481683"/>
              <a:gd name="connsiteX2653" fmla="*/ 6399253 w 9352610"/>
              <a:gd name="connsiteY2653" fmla="*/ 5744611 h 8481683"/>
              <a:gd name="connsiteX2654" fmla="*/ 6398747 w 9352610"/>
              <a:gd name="connsiteY2654" fmla="*/ 5745618 h 8481683"/>
              <a:gd name="connsiteX2655" fmla="*/ 6398247 w 9352610"/>
              <a:gd name="connsiteY2655" fmla="*/ 5746119 h 8481683"/>
              <a:gd name="connsiteX2656" fmla="*/ 6397740 w 9352610"/>
              <a:gd name="connsiteY2656" fmla="*/ 5747121 h 8481683"/>
              <a:gd name="connsiteX2657" fmla="*/ 6397240 w 9352610"/>
              <a:gd name="connsiteY2657" fmla="*/ 5748123 h 8481683"/>
              <a:gd name="connsiteX2658" fmla="*/ 6396234 w 9352610"/>
              <a:gd name="connsiteY2658" fmla="*/ 5749130 h 8481683"/>
              <a:gd name="connsiteX2659" fmla="*/ 6395734 w 9352610"/>
              <a:gd name="connsiteY2659" fmla="*/ 5750132 h 8481683"/>
              <a:gd name="connsiteX2660" fmla="*/ 6395734 w 9352610"/>
              <a:gd name="connsiteY2660" fmla="*/ 5751640 h 8481683"/>
              <a:gd name="connsiteX2661" fmla="*/ 6396234 w 9352610"/>
              <a:gd name="connsiteY2661" fmla="*/ 5752141 h 8481683"/>
              <a:gd name="connsiteX2662" fmla="*/ 6397240 w 9352610"/>
              <a:gd name="connsiteY2662" fmla="*/ 5753644 h 8481683"/>
              <a:gd name="connsiteX2663" fmla="*/ 6397740 w 9352610"/>
              <a:gd name="connsiteY2663" fmla="*/ 5755151 h 8481683"/>
              <a:gd name="connsiteX2664" fmla="*/ 6397740 w 9352610"/>
              <a:gd name="connsiteY2664" fmla="*/ 5755652 h 8481683"/>
              <a:gd name="connsiteX2665" fmla="*/ 6398006 w 9352610"/>
              <a:gd name="connsiteY2665" fmla="*/ 5755586 h 8481683"/>
              <a:gd name="connsiteX2666" fmla="*/ 6398006 w 9352610"/>
              <a:gd name="connsiteY2666" fmla="*/ 5755410 h 8481683"/>
              <a:gd name="connsiteX2667" fmla="*/ 6397504 w 9352610"/>
              <a:gd name="connsiteY2667" fmla="*/ 5753903 h 8481683"/>
              <a:gd name="connsiteX2668" fmla="*/ 6396502 w 9352610"/>
              <a:gd name="connsiteY2668" fmla="*/ 5752396 h 8481683"/>
              <a:gd name="connsiteX2669" fmla="*/ 6396000 w 9352610"/>
              <a:gd name="connsiteY2669" fmla="*/ 5751894 h 8481683"/>
              <a:gd name="connsiteX2670" fmla="*/ 6396000 w 9352610"/>
              <a:gd name="connsiteY2670" fmla="*/ 5750387 h 8481683"/>
              <a:gd name="connsiteX2671" fmla="*/ 6396502 w 9352610"/>
              <a:gd name="connsiteY2671" fmla="*/ 5749382 h 8481683"/>
              <a:gd name="connsiteX2672" fmla="*/ 6397504 w 9352610"/>
              <a:gd name="connsiteY2672" fmla="*/ 5748378 h 8481683"/>
              <a:gd name="connsiteX2673" fmla="*/ 6398006 w 9352610"/>
              <a:gd name="connsiteY2673" fmla="*/ 5747373 h 8481683"/>
              <a:gd name="connsiteX2674" fmla="*/ 6398507 w 9352610"/>
              <a:gd name="connsiteY2674" fmla="*/ 5746369 h 8481683"/>
              <a:gd name="connsiteX2675" fmla="*/ 6399009 w 9352610"/>
              <a:gd name="connsiteY2675" fmla="*/ 5745867 h 8481683"/>
              <a:gd name="connsiteX2676" fmla="*/ 6399510 w 9352610"/>
              <a:gd name="connsiteY2676" fmla="*/ 5744862 h 8481683"/>
              <a:gd name="connsiteX2677" fmla="*/ 6399510 w 9352610"/>
              <a:gd name="connsiteY2677" fmla="*/ 5742853 h 8481683"/>
              <a:gd name="connsiteX2678" fmla="*/ 6399510 w 9352610"/>
              <a:gd name="connsiteY2678" fmla="*/ 5741848 h 8481683"/>
              <a:gd name="connsiteX2679" fmla="*/ 6399510 w 9352610"/>
              <a:gd name="connsiteY2679" fmla="*/ 5740342 h 8481683"/>
              <a:gd name="connsiteX2680" fmla="*/ 6399009 w 9352610"/>
              <a:gd name="connsiteY2680" fmla="*/ 5739839 h 8481683"/>
              <a:gd name="connsiteX2681" fmla="*/ 5667156 w 9352610"/>
              <a:gd name="connsiteY2681" fmla="*/ 5737320 h 8481683"/>
              <a:gd name="connsiteX2682" fmla="*/ 5667140 w 9352610"/>
              <a:gd name="connsiteY2682" fmla="*/ 5737325 h 8481683"/>
              <a:gd name="connsiteX2683" fmla="*/ 5666146 w 9352610"/>
              <a:gd name="connsiteY2683" fmla="*/ 5739330 h 8481683"/>
              <a:gd name="connsiteX2684" fmla="*/ 5665633 w 9352610"/>
              <a:gd name="connsiteY2684" fmla="*/ 5740338 h 8481683"/>
              <a:gd name="connsiteX2685" fmla="*/ 5665633 w 9352610"/>
              <a:gd name="connsiteY2685" fmla="*/ 5741839 h 8481683"/>
              <a:gd name="connsiteX2686" fmla="*/ 5666146 w 9352610"/>
              <a:gd name="connsiteY2686" fmla="*/ 5743351 h 8481683"/>
              <a:gd name="connsiteX2687" fmla="*/ 5666643 w 9352610"/>
              <a:gd name="connsiteY2687" fmla="*/ 5744359 h 8481683"/>
              <a:gd name="connsiteX2688" fmla="*/ 5668151 w 9352610"/>
              <a:gd name="connsiteY2688" fmla="*/ 5745356 h 8481683"/>
              <a:gd name="connsiteX2689" fmla="*/ 5668151 w 9352610"/>
              <a:gd name="connsiteY2689" fmla="*/ 5745951 h 8481683"/>
              <a:gd name="connsiteX2690" fmla="*/ 5668405 w 9352610"/>
              <a:gd name="connsiteY2690" fmla="*/ 5745867 h 8481683"/>
              <a:gd name="connsiteX2691" fmla="*/ 5668405 w 9352610"/>
              <a:gd name="connsiteY2691" fmla="*/ 5744862 h 8481683"/>
              <a:gd name="connsiteX2692" fmla="*/ 5666900 w 9352610"/>
              <a:gd name="connsiteY2692" fmla="*/ 5743858 h 8481683"/>
              <a:gd name="connsiteX2693" fmla="*/ 5666399 w 9352610"/>
              <a:gd name="connsiteY2693" fmla="*/ 5742853 h 8481683"/>
              <a:gd name="connsiteX2694" fmla="*/ 5665897 w 9352610"/>
              <a:gd name="connsiteY2694" fmla="*/ 5741346 h 8481683"/>
              <a:gd name="connsiteX2695" fmla="*/ 5665897 w 9352610"/>
              <a:gd name="connsiteY2695" fmla="*/ 5739839 h 8481683"/>
              <a:gd name="connsiteX2696" fmla="*/ 5666399 w 9352610"/>
              <a:gd name="connsiteY2696" fmla="*/ 5738835 h 8481683"/>
              <a:gd name="connsiteX2697" fmla="*/ 6375838 w 9352610"/>
              <a:gd name="connsiteY2697" fmla="*/ 5736302 h 8481683"/>
              <a:gd name="connsiteX2698" fmla="*/ 6376116 w 9352610"/>
              <a:gd name="connsiteY2698" fmla="*/ 5736581 h 8481683"/>
              <a:gd name="connsiteX2699" fmla="*/ 6377629 w 9352610"/>
              <a:gd name="connsiteY2699" fmla="*/ 5738089 h 8481683"/>
              <a:gd name="connsiteX2700" fmla="*/ 6377677 w 9352610"/>
              <a:gd name="connsiteY2700" fmla="*/ 5738101 h 8481683"/>
              <a:gd name="connsiteX2701" fmla="*/ 6376405 w 9352610"/>
              <a:gd name="connsiteY2701" fmla="*/ 5736826 h 8481683"/>
              <a:gd name="connsiteX2702" fmla="*/ 6375903 w 9352610"/>
              <a:gd name="connsiteY2702" fmla="*/ 5736324 h 8481683"/>
              <a:gd name="connsiteX2703" fmla="*/ 5667469 w 9352610"/>
              <a:gd name="connsiteY2703" fmla="*/ 5710876 h 8481683"/>
              <a:gd name="connsiteX2704" fmla="*/ 5667140 w 9352610"/>
              <a:gd name="connsiteY2704" fmla="*/ 5711204 h 8481683"/>
              <a:gd name="connsiteX2705" fmla="*/ 5668151 w 9352610"/>
              <a:gd name="connsiteY2705" fmla="*/ 5713713 h 8481683"/>
              <a:gd name="connsiteX2706" fmla="*/ 5672674 w 9352610"/>
              <a:gd name="connsiteY2706" fmla="*/ 5725766 h 8481683"/>
              <a:gd name="connsiteX2707" fmla="*/ 5676685 w 9352610"/>
              <a:gd name="connsiteY2707" fmla="*/ 5731802 h 8481683"/>
              <a:gd name="connsiteX2708" fmla="*/ 5676685 w 9352610"/>
              <a:gd name="connsiteY2708" fmla="*/ 5732800 h 8481683"/>
              <a:gd name="connsiteX2709" fmla="*/ 5676188 w 9352610"/>
              <a:gd name="connsiteY2709" fmla="*/ 5733808 h 8481683"/>
              <a:gd name="connsiteX2710" fmla="*/ 5675423 w 9352610"/>
              <a:gd name="connsiteY2710" fmla="*/ 5735324 h 8481683"/>
              <a:gd name="connsiteX2711" fmla="*/ 5675444 w 9352610"/>
              <a:gd name="connsiteY2711" fmla="*/ 5735319 h 8481683"/>
              <a:gd name="connsiteX2712" fmla="*/ 5676447 w 9352610"/>
              <a:gd name="connsiteY2712" fmla="*/ 5733310 h 8481683"/>
              <a:gd name="connsiteX2713" fmla="*/ 5676949 w 9352610"/>
              <a:gd name="connsiteY2713" fmla="*/ 5732305 h 8481683"/>
              <a:gd name="connsiteX2714" fmla="*/ 5676949 w 9352610"/>
              <a:gd name="connsiteY2714" fmla="*/ 5731301 h 8481683"/>
              <a:gd name="connsiteX2715" fmla="*/ 5672918 w 9352610"/>
              <a:gd name="connsiteY2715" fmla="*/ 5725274 h 8481683"/>
              <a:gd name="connsiteX2716" fmla="*/ 5668405 w 9352610"/>
              <a:gd name="connsiteY2716" fmla="*/ 5713220 h 8481683"/>
              <a:gd name="connsiteX2717" fmla="*/ 4521813 w 9352610"/>
              <a:gd name="connsiteY2717" fmla="*/ 5697574 h 8481683"/>
              <a:gd name="connsiteX2718" fmla="*/ 4520677 w 9352610"/>
              <a:gd name="connsiteY2718" fmla="*/ 5699475 h 8481683"/>
              <a:gd name="connsiteX2719" fmla="*/ 4519166 w 9352610"/>
              <a:gd name="connsiteY2719" fmla="*/ 5701490 h 8481683"/>
              <a:gd name="connsiteX2720" fmla="*/ 4517157 w 9352610"/>
              <a:gd name="connsiteY2720" fmla="*/ 5703493 h 8481683"/>
              <a:gd name="connsiteX2721" fmla="*/ 4515147 w 9352610"/>
              <a:gd name="connsiteY2721" fmla="*/ 5704500 h 8481683"/>
              <a:gd name="connsiteX2722" fmla="*/ 4511128 w 9352610"/>
              <a:gd name="connsiteY2722" fmla="*/ 5706503 h 8481683"/>
              <a:gd name="connsiteX2723" fmla="*/ 4510118 w 9352610"/>
              <a:gd name="connsiteY2723" fmla="*/ 5707510 h 8481683"/>
              <a:gd name="connsiteX2724" fmla="*/ 4499558 w 9352610"/>
              <a:gd name="connsiteY2724" fmla="*/ 5717548 h 8481683"/>
              <a:gd name="connsiteX2725" fmla="*/ 4497050 w 9352610"/>
              <a:gd name="connsiteY2725" fmla="*/ 5721062 h 8481683"/>
              <a:gd name="connsiteX2726" fmla="*/ 4497008 w 9352610"/>
              <a:gd name="connsiteY2726" fmla="*/ 5721317 h 8481683"/>
              <a:gd name="connsiteX2727" fmla="*/ 4499199 w 9352610"/>
              <a:gd name="connsiteY2727" fmla="*/ 5718238 h 8481683"/>
              <a:gd name="connsiteX2728" fmla="*/ 4509739 w 9352610"/>
              <a:gd name="connsiteY2728" fmla="*/ 5708191 h 8481683"/>
              <a:gd name="connsiteX2729" fmla="*/ 4510749 w 9352610"/>
              <a:gd name="connsiteY2729" fmla="*/ 5707183 h 8481683"/>
              <a:gd name="connsiteX2730" fmla="*/ 4514760 w 9352610"/>
              <a:gd name="connsiteY2730" fmla="*/ 5705178 h 8481683"/>
              <a:gd name="connsiteX2731" fmla="*/ 4516781 w 9352610"/>
              <a:gd name="connsiteY2731" fmla="*/ 5704170 h 8481683"/>
              <a:gd name="connsiteX2732" fmla="*/ 4518786 w 9352610"/>
              <a:gd name="connsiteY2732" fmla="*/ 5702164 h 8481683"/>
              <a:gd name="connsiteX2733" fmla="*/ 4520294 w 9352610"/>
              <a:gd name="connsiteY2733" fmla="*/ 5700159 h 8481683"/>
              <a:gd name="connsiteX2734" fmla="*/ 4521802 w 9352610"/>
              <a:gd name="connsiteY2734" fmla="*/ 5697640 h 8481683"/>
              <a:gd name="connsiteX2735" fmla="*/ 5666278 w 9352610"/>
              <a:gd name="connsiteY2735" fmla="*/ 5692992 h 8481683"/>
              <a:gd name="connsiteX2736" fmla="*/ 5666146 w 9352610"/>
              <a:gd name="connsiteY2736" fmla="*/ 5693125 h 8481683"/>
              <a:gd name="connsiteX2737" fmla="*/ 5665633 w 9352610"/>
              <a:gd name="connsiteY2737" fmla="*/ 5694626 h 8481683"/>
              <a:gd name="connsiteX2738" fmla="*/ 5666146 w 9352610"/>
              <a:gd name="connsiteY2738" fmla="*/ 5696642 h 8481683"/>
              <a:gd name="connsiteX2739" fmla="*/ 5666643 w 9352610"/>
              <a:gd name="connsiteY2739" fmla="*/ 5699655 h 8481683"/>
              <a:gd name="connsiteX2740" fmla="*/ 5668151 w 9352610"/>
              <a:gd name="connsiteY2740" fmla="*/ 5701157 h 8481683"/>
              <a:gd name="connsiteX2741" fmla="*/ 5668648 w 9352610"/>
              <a:gd name="connsiteY2741" fmla="*/ 5701661 h 8481683"/>
              <a:gd name="connsiteX2742" fmla="*/ 5669161 w 9352610"/>
              <a:gd name="connsiteY2742" fmla="*/ 5702164 h 8481683"/>
              <a:gd name="connsiteX2743" fmla="*/ 5670156 w 9352610"/>
              <a:gd name="connsiteY2743" fmla="*/ 5703172 h 8481683"/>
              <a:gd name="connsiteX2744" fmla="*/ 5670654 w 9352610"/>
              <a:gd name="connsiteY2744" fmla="*/ 5703666 h 8481683"/>
              <a:gd name="connsiteX2745" fmla="*/ 5670654 w 9352610"/>
              <a:gd name="connsiteY2745" fmla="*/ 5704674 h 8481683"/>
              <a:gd name="connsiteX2746" fmla="*/ 5670654 w 9352610"/>
              <a:gd name="connsiteY2746" fmla="*/ 5706576 h 8481683"/>
              <a:gd name="connsiteX2747" fmla="*/ 5670912 w 9352610"/>
              <a:gd name="connsiteY2747" fmla="*/ 5706188 h 8481683"/>
              <a:gd name="connsiteX2748" fmla="*/ 5670912 w 9352610"/>
              <a:gd name="connsiteY2748" fmla="*/ 5704179 h 8481683"/>
              <a:gd name="connsiteX2749" fmla="*/ 5670912 w 9352610"/>
              <a:gd name="connsiteY2749" fmla="*/ 5703174 h 8481683"/>
              <a:gd name="connsiteX2750" fmla="*/ 5670410 w 9352610"/>
              <a:gd name="connsiteY2750" fmla="*/ 5702672 h 8481683"/>
              <a:gd name="connsiteX2751" fmla="*/ 5669408 w 9352610"/>
              <a:gd name="connsiteY2751" fmla="*/ 5701668 h 8481683"/>
              <a:gd name="connsiteX2752" fmla="*/ 5668906 w 9352610"/>
              <a:gd name="connsiteY2752" fmla="*/ 5701165 h 8481683"/>
              <a:gd name="connsiteX2753" fmla="*/ 5668405 w 9352610"/>
              <a:gd name="connsiteY2753" fmla="*/ 5700663 h 8481683"/>
              <a:gd name="connsiteX2754" fmla="*/ 5666900 w 9352610"/>
              <a:gd name="connsiteY2754" fmla="*/ 5699156 h 8481683"/>
              <a:gd name="connsiteX2755" fmla="*/ 5666399 w 9352610"/>
              <a:gd name="connsiteY2755" fmla="*/ 5696143 h 8481683"/>
              <a:gd name="connsiteX2756" fmla="*/ 5665897 w 9352610"/>
              <a:gd name="connsiteY2756" fmla="*/ 5694134 h 8481683"/>
              <a:gd name="connsiteX2757" fmla="*/ 5667258 w 9352610"/>
              <a:gd name="connsiteY2757" fmla="*/ 5691051 h 8481683"/>
              <a:gd name="connsiteX2758" fmla="*/ 5667140 w 9352610"/>
              <a:gd name="connsiteY2758" fmla="*/ 5691109 h 8481683"/>
              <a:gd name="connsiteX2759" fmla="*/ 5666760 w 9352610"/>
              <a:gd name="connsiteY2759" fmla="*/ 5692265 h 8481683"/>
              <a:gd name="connsiteX2760" fmla="*/ 5666900 w 9352610"/>
              <a:gd name="connsiteY2760" fmla="*/ 5692125 h 8481683"/>
              <a:gd name="connsiteX2761" fmla="*/ 5677911 w 9352610"/>
              <a:gd name="connsiteY2761" fmla="*/ 5665710 h 8481683"/>
              <a:gd name="connsiteX2762" fmla="*/ 5677696 w 9352610"/>
              <a:gd name="connsiteY2762" fmla="*/ 5665996 h 8481683"/>
              <a:gd name="connsiteX2763" fmla="*/ 5674182 w 9352610"/>
              <a:gd name="connsiteY2763" fmla="*/ 5683582 h 8481683"/>
              <a:gd name="connsiteX2764" fmla="*/ 5673298 w 9352610"/>
              <a:gd name="connsiteY2764" fmla="*/ 5686218 h 8481683"/>
              <a:gd name="connsiteX2765" fmla="*/ 5673419 w 9352610"/>
              <a:gd name="connsiteY2765" fmla="*/ 5686097 h 8481683"/>
              <a:gd name="connsiteX2766" fmla="*/ 5674441 w 9352610"/>
              <a:gd name="connsiteY2766" fmla="*/ 5683084 h 8481683"/>
              <a:gd name="connsiteX2767" fmla="*/ 4552941 w 9352610"/>
              <a:gd name="connsiteY2767" fmla="*/ 5660786 h 8481683"/>
              <a:gd name="connsiteX2768" fmla="*/ 4549820 w 9352610"/>
              <a:gd name="connsiteY2768" fmla="*/ 5664337 h 8481683"/>
              <a:gd name="connsiteX2769" fmla="*/ 4545801 w 9352610"/>
              <a:gd name="connsiteY2769" fmla="*/ 5667851 h 8481683"/>
              <a:gd name="connsiteX2770" fmla="*/ 4540771 w 9352610"/>
              <a:gd name="connsiteY2770" fmla="*/ 5671365 h 8481683"/>
              <a:gd name="connsiteX2771" fmla="*/ 4533233 w 9352610"/>
              <a:gd name="connsiteY2771" fmla="*/ 5674375 h 8481683"/>
              <a:gd name="connsiteX2772" fmla="*/ 4530225 w 9352610"/>
              <a:gd name="connsiteY2772" fmla="*/ 5676390 h 8481683"/>
              <a:gd name="connsiteX2773" fmla="*/ 4529853 w 9352610"/>
              <a:gd name="connsiteY2773" fmla="*/ 5677041 h 8481683"/>
              <a:gd name="connsiteX2774" fmla="*/ 4532839 w 9352610"/>
              <a:gd name="connsiteY2774" fmla="*/ 5675046 h 8481683"/>
              <a:gd name="connsiteX2775" fmla="*/ 4540378 w 9352610"/>
              <a:gd name="connsiteY2775" fmla="*/ 5672033 h 8481683"/>
              <a:gd name="connsiteX2776" fmla="*/ 4545399 w 9352610"/>
              <a:gd name="connsiteY2776" fmla="*/ 5668516 h 8481683"/>
              <a:gd name="connsiteX2777" fmla="*/ 4549410 w 9352610"/>
              <a:gd name="connsiteY2777" fmla="*/ 5664999 h 8481683"/>
              <a:gd name="connsiteX2778" fmla="*/ 4552923 w 9352610"/>
              <a:gd name="connsiteY2778" fmla="*/ 5660978 h 8481683"/>
              <a:gd name="connsiteX2779" fmla="*/ 6576864 w 9352610"/>
              <a:gd name="connsiteY2779" fmla="*/ 5656884 h 8481683"/>
              <a:gd name="connsiteX2780" fmla="*/ 6576891 w 9352610"/>
              <a:gd name="connsiteY2780" fmla="*/ 5656966 h 8481683"/>
              <a:gd name="connsiteX2781" fmla="*/ 6577862 w 9352610"/>
              <a:gd name="connsiteY2781" fmla="*/ 5657939 h 8481683"/>
              <a:gd name="connsiteX2782" fmla="*/ 6577778 w 9352610"/>
              <a:gd name="connsiteY2782" fmla="*/ 5657799 h 8481683"/>
              <a:gd name="connsiteX2783" fmla="*/ 6557740 w 9352610"/>
              <a:gd name="connsiteY2783" fmla="*/ 5653280 h 8481683"/>
              <a:gd name="connsiteX2784" fmla="*/ 6557797 w 9352610"/>
              <a:gd name="connsiteY2784" fmla="*/ 5653451 h 8481683"/>
              <a:gd name="connsiteX2785" fmla="*/ 6558800 w 9352610"/>
              <a:gd name="connsiteY2785" fmla="*/ 5653451 h 8481683"/>
              <a:gd name="connsiteX2786" fmla="*/ 6559803 w 9352610"/>
              <a:gd name="connsiteY2786" fmla="*/ 5653451 h 8481683"/>
              <a:gd name="connsiteX2787" fmla="*/ 6561809 w 9352610"/>
              <a:gd name="connsiteY2787" fmla="*/ 5653451 h 8481683"/>
              <a:gd name="connsiteX2788" fmla="*/ 6562812 w 9352610"/>
              <a:gd name="connsiteY2788" fmla="*/ 5653953 h 8481683"/>
              <a:gd name="connsiteX2789" fmla="*/ 6565338 w 9352610"/>
              <a:gd name="connsiteY2789" fmla="*/ 5654957 h 8481683"/>
              <a:gd name="connsiteX2790" fmla="*/ 6566843 w 9352610"/>
              <a:gd name="connsiteY2790" fmla="*/ 5654957 h 8481683"/>
              <a:gd name="connsiteX2791" fmla="*/ 6568347 w 9352610"/>
              <a:gd name="connsiteY2791" fmla="*/ 5654957 h 8481683"/>
              <a:gd name="connsiteX2792" fmla="*/ 6569350 w 9352610"/>
              <a:gd name="connsiteY2792" fmla="*/ 5654455 h 8481683"/>
              <a:gd name="connsiteX2793" fmla="*/ 6570353 w 9352610"/>
              <a:gd name="connsiteY2793" fmla="*/ 5654455 h 8481683"/>
              <a:gd name="connsiteX2794" fmla="*/ 6571857 w 9352610"/>
              <a:gd name="connsiteY2794" fmla="*/ 5653953 h 8481683"/>
              <a:gd name="connsiteX2795" fmla="*/ 6572860 w 9352610"/>
              <a:gd name="connsiteY2795" fmla="*/ 5654455 h 8481683"/>
              <a:gd name="connsiteX2796" fmla="*/ 6573863 w 9352610"/>
              <a:gd name="connsiteY2796" fmla="*/ 5654455 h 8481683"/>
              <a:gd name="connsiteX2797" fmla="*/ 6575387 w 9352610"/>
              <a:gd name="connsiteY2797" fmla="*/ 5654957 h 8481683"/>
              <a:gd name="connsiteX2798" fmla="*/ 6576309 w 9352610"/>
              <a:gd name="connsiteY2798" fmla="*/ 5655419 h 8481683"/>
              <a:gd name="connsiteX2799" fmla="*/ 6576265 w 9352610"/>
              <a:gd name="connsiteY2799" fmla="*/ 5655289 h 8481683"/>
              <a:gd name="connsiteX2800" fmla="*/ 6575259 w 9352610"/>
              <a:gd name="connsiteY2800" fmla="*/ 5654788 h 8481683"/>
              <a:gd name="connsiteX2801" fmla="*/ 6573752 w 9352610"/>
              <a:gd name="connsiteY2801" fmla="*/ 5654282 h 8481683"/>
              <a:gd name="connsiteX2802" fmla="*/ 6572746 w 9352610"/>
              <a:gd name="connsiteY2802" fmla="*/ 5654282 h 8481683"/>
              <a:gd name="connsiteX2803" fmla="*/ 6571739 w 9352610"/>
              <a:gd name="connsiteY2803" fmla="*/ 5653781 h 8481683"/>
              <a:gd name="connsiteX2804" fmla="*/ 6570233 w 9352610"/>
              <a:gd name="connsiteY2804" fmla="*/ 5654282 h 8481683"/>
              <a:gd name="connsiteX2805" fmla="*/ 6569226 w 9352610"/>
              <a:gd name="connsiteY2805" fmla="*/ 5654282 h 8481683"/>
              <a:gd name="connsiteX2806" fmla="*/ 6568220 w 9352610"/>
              <a:gd name="connsiteY2806" fmla="*/ 5654788 h 8481683"/>
              <a:gd name="connsiteX2807" fmla="*/ 6566713 w 9352610"/>
              <a:gd name="connsiteY2807" fmla="*/ 5654788 h 8481683"/>
              <a:gd name="connsiteX2808" fmla="*/ 6565207 w 9352610"/>
              <a:gd name="connsiteY2808" fmla="*/ 5654788 h 8481683"/>
              <a:gd name="connsiteX2809" fmla="*/ 6562687 w 9352610"/>
              <a:gd name="connsiteY2809" fmla="*/ 5653781 h 8481683"/>
              <a:gd name="connsiteX2810" fmla="*/ 6561680 w 9352610"/>
              <a:gd name="connsiteY2810" fmla="*/ 5653280 h 8481683"/>
              <a:gd name="connsiteX2811" fmla="*/ 6559674 w 9352610"/>
              <a:gd name="connsiteY2811" fmla="*/ 5653280 h 8481683"/>
              <a:gd name="connsiteX2812" fmla="*/ 6558667 w 9352610"/>
              <a:gd name="connsiteY2812" fmla="*/ 5653280 h 8481683"/>
              <a:gd name="connsiteX2813" fmla="*/ 5693322 w 9352610"/>
              <a:gd name="connsiteY2813" fmla="*/ 5650864 h 8481683"/>
              <a:gd name="connsiteX2814" fmla="*/ 5693256 w 9352610"/>
              <a:gd name="connsiteY2814" fmla="*/ 5650931 h 8481683"/>
              <a:gd name="connsiteX2815" fmla="*/ 5692759 w 9352610"/>
              <a:gd name="connsiteY2815" fmla="*/ 5651938 h 8481683"/>
              <a:gd name="connsiteX2816" fmla="*/ 5688235 w 9352610"/>
              <a:gd name="connsiteY2816" fmla="*/ 5662490 h 8481683"/>
              <a:gd name="connsiteX2817" fmla="*/ 5687883 w 9352610"/>
              <a:gd name="connsiteY2817" fmla="*/ 5663555 h 8481683"/>
              <a:gd name="connsiteX2818" fmla="*/ 5688000 w 9352610"/>
              <a:gd name="connsiteY2818" fmla="*/ 5663496 h 8481683"/>
              <a:gd name="connsiteX2819" fmla="*/ 5688501 w 9352610"/>
              <a:gd name="connsiteY2819" fmla="*/ 5661989 h 8481683"/>
              <a:gd name="connsiteX2820" fmla="*/ 5693034 w 9352610"/>
              <a:gd name="connsiteY2820" fmla="*/ 5651441 h 8481683"/>
              <a:gd name="connsiteX2821" fmla="*/ 5694403 w 9352610"/>
              <a:gd name="connsiteY2821" fmla="*/ 5648834 h 8481683"/>
              <a:gd name="connsiteX2822" fmla="*/ 5694266 w 9352610"/>
              <a:gd name="connsiteY2822" fmla="*/ 5648925 h 8481683"/>
              <a:gd name="connsiteX2823" fmla="*/ 5693862 w 9352610"/>
              <a:gd name="connsiteY2823" fmla="*/ 5650110 h 8481683"/>
              <a:gd name="connsiteX2824" fmla="*/ 5694037 w 9352610"/>
              <a:gd name="connsiteY2824" fmla="*/ 5649935 h 8481683"/>
              <a:gd name="connsiteX2825" fmla="*/ 5698402 w 9352610"/>
              <a:gd name="connsiteY2825" fmla="*/ 5633229 h 8481683"/>
              <a:gd name="connsiteX2826" fmla="*/ 5698277 w 9352610"/>
              <a:gd name="connsiteY2826" fmla="*/ 5633356 h 8481683"/>
              <a:gd name="connsiteX2827" fmla="*/ 5697267 w 9352610"/>
              <a:gd name="connsiteY2827" fmla="*/ 5635865 h 8481683"/>
              <a:gd name="connsiteX2828" fmla="*/ 5696769 w 9352610"/>
              <a:gd name="connsiteY2828" fmla="*/ 5638374 h 8481683"/>
              <a:gd name="connsiteX2829" fmla="*/ 5696769 w 9352610"/>
              <a:gd name="connsiteY2829" fmla="*/ 5644400 h 8481683"/>
              <a:gd name="connsiteX2830" fmla="*/ 5697267 w 9352610"/>
              <a:gd name="connsiteY2830" fmla="*/ 5645408 h 8481683"/>
              <a:gd name="connsiteX2831" fmla="*/ 5697267 w 9352610"/>
              <a:gd name="connsiteY2831" fmla="*/ 5646606 h 8481683"/>
              <a:gd name="connsiteX2832" fmla="*/ 5697547 w 9352610"/>
              <a:gd name="connsiteY2832" fmla="*/ 5646419 h 8481683"/>
              <a:gd name="connsiteX2833" fmla="*/ 5697547 w 9352610"/>
              <a:gd name="connsiteY2833" fmla="*/ 5644912 h 8481683"/>
              <a:gd name="connsiteX2834" fmla="*/ 5697046 w 9352610"/>
              <a:gd name="connsiteY2834" fmla="*/ 5643908 h 8481683"/>
              <a:gd name="connsiteX2835" fmla="*/ 5697046 w 9352610"/>
              <a:gd name="connsiteY2835" fmla="*/ 5637880 h 8481683"/>
              <a:gd name="connsiteX2836" fmla="*/ 5697547 w 9352610"/>
              <a:gd name="connsiteY2836" fmla="*/ 5635369 h 8481683"/>
              <a:gd name="connsiteX2837" fmla="*/ 4543624 w 9352610"/>
              <a:gd name="connsiteY2837" fmla="*/ 5626862 h 8481683"/>
              <a:gd name="connsiteX2838" fmla="*/ 4543292 w 9352610"/>
              <a:gd name="connsiteY2838" fmla="*/ 5627197 h 8481683"/>
              <a:gd name="connsiteX2839" fmla="*/ 4541283 w 9352610"/>
              <a:gd name="connsiteY2839" fmla="*/ 5628205 h 8481683"/>
              <a:gd name="connsiteX2840" fmla="*/ 4540771 w 9352610"/>
              <a:gd name="connsiteY2840" fmla="*/ 5628708 h 8481683"/>
              <a:gd name="connsiteX2841" fmla="*/ 4540748 w 9352610"/>
              <a:gd name="connsiteY2841" fmla="*/ 5628959 h 8481683"/>
              <a:gd name="connsiteX2842" fmla="*/ 4540875 w 9352610"/>
              <a:gd name="connsiteY2842" fmla="*/ 5628831 h 8481683"/>
              <a:gd name="connsiteX2843" fmla="*/ 4542881 w 9352610"/>
              <a:gd name="connsiteY2843" fmla="*/ 5627833 h 8481683"/>
              <a:gd name="connsiteX2844" fmla="*/ 4543394 w 9352610"/>
              <a:gd name="connsiteY2844" fmla="*/ 5627329 h 8481683"/>
              <a:gd name="connsiteX2845" fmla="*/ 4569332 w 9352610"/>
              <a:gd name="connsiteY2845" fmla="*/ 5615743 h 8481683"/>
              <a:gd name="connsiteX2846" fmla="*/ 4565908 w 9352610"/>
              <a:gd name="connsiteY2846" fmla="*/ 5618671 h 8481683"/>
              <a:gd name="connsiteX2847" fmla="*/ 4562389 w 9352610"/>
              <a:gd name="connsiteY2847" fmla="*/ 5619666 h 8481683"/>
              <a:gd name="connsiteX2848" fmla="*/ 4558869 w 9352610"/>
              <a:gd name="connsiteY2848" fmla="*/ 5619666 h 8481683"/>
              <a:gd name="connsiteX2849" fmla="*/ 4556360 w 9352610"/>
              <a:gd name="connsiteY2849" fmla="*/ 5618671 h 8481683"/>
              <a:gd name="connsiteX2850" fmla="*/ 4551830 w 9352610"/>
              <a:gd name="connsiteY2850" fmla="*/ 5618167 h 8481683"/>
              <a:gd name="connsiteX2851" fmla="*/ 4549820 w 9352610"/>
              <a:gd name="connsiteY2851" fmla="*/ 5618671 h 8481683"/>
              <a:gd name="connsiteX2852" fmla="*/ 4547312 w 9352610"/>
              <a:gd name="connsiteY2852" fmla="*/ 5618671 h 8481683"/>
              <a:gd name="connsiteX2853" fmla="*/ 4546300 w 9352610"/>
              <a:gd name="connsiteY2853" fmla="*/ 5620170 h 8481683"/>
              <a:gd name="connsiteX2854" fmla="*/ 4544803 w 9352610"/>
              <a:gd name="connsiteY2854" fmla="*/ 5622185 h 8481683"/>
              <a:gd name="connsiteX2855" fmla="*/ 4544803 w 9352610"/>
              <a:gd name="connsiteY2855" fmla="*/ 5622252 h 8481683"/>
              <a:gd name="connsiteX2856" fmla="*/ 4545896 w 9352610"/>
              <a:gd name="connsiteY2856" fmla="*/ 5620799 h 8481683"/>
              <a:gd name="connsiteX2857" fmla="*/ 4546907 w 9352610"/>
              <a:gd name="connsiteY2857" fmla="*/ 5619287 h 8481683"/>
              <a:gd name="connsiteX2858" fmla="*/ 4549410 w 9352610"/>
              <a:gd name="connsiteY2858" fmla="*/ 5619287 h 8481683"/>
              <a:gd name="connsiteX2859" fmla="*/ 4551415 w 9352610"/>
              <a:gd name="connsiteY2859" fmla="*/ 5618783 h 8481683"/>
              <a:gd name="connsiteX2860" fmla="*/ 4555938 w 9352610"/>
              <a:gd name="connsiteY2860" fmla="*/ 5619287 h 8481683"/>
              <a:gd name="connsiteX2861" fmla="*/ 4558457 w 9352610"/>
              <a:gd name="connsiteY2861" fmla="*/ 5620295 h 8481683"/>
              <a:gd name="connsiteX2862" fmla="*/ 4561970 w 9352610"/>
              <a:gd name="connsiteY2862" fmla="*/ 5620295 h 8481683"/>
              <a:gd name="connsiteX2863" fmla="*/ 4565483 w 9352610"/>
              <a:gd name="connsiteY2863" fmla="*/ 5619287 h 8481683"/>
              <a:gd name="connsiteX2864" fmla="*/ 4568996 w 9352610"/>
              <a:gd name="connsiteY2864" fmla="*/ 5616274 h 8481683"/>
              <a:gd name="connsiteX2865" fmla="*/ 5669909 w 9352610"/>
              <a:gd name="connsiteY2865" fmla="*/ 5594686 h 8481683"/>
              <a:gd name="connsiteX2866" fmla="*/ 5668906 w 9352610"/>
              <a:gd name="connsiteY2866" fmla="*/ 5595188 h 8481683"/>
              <a:gd name="connsiteX2867" fmla="*/ 5666900 w 9352610"/>
              <a:gd name="connsiteY2867" fmla="*/ 5596695 h 8481683"/>
              <a:gd name="connsiteX2868" fmla="*/ 5666399 w 9352610"/>
              <a:gd name="connsiteY2868" fmla="*/ 5597197 h 8481683"/>
              <a:gd name="connsiteX2869" fmla="*/ 5666159 w 9352610"/>
              <a:gd name="connsiteY2869" fmla="*/ 5597678 h 8481683"/>
              <a:gd name="connsiteX2870" fmla="*/ 5666643 w 9352610"/>
              <a:gd name="connsiteY2870" fmla="*/ 5597187 h 8481683"/>
              <a:gd name="connsiteX2871" fmla="*/ 5668648 w 9352610"/>
              <a:gd name="connsiteY2871" fmla="*/ 5595686 h 8481683"/>
              <a:gd name="connsiteX2872" fmla="*/ 5669659 w 9352610"/>
              <a:gd name="connsiteY2872" fmla="*/ 5595182 h 8481683"/>
              <a:gd name="connsiteX2873" fmla="*/ 5670156 w 9352610"/>
              <a:gd name="connsiteY2873" fmla="*/ 5595182 h 8481683"/>
              <a:gd name="connsiteX2874" fmla="*/ 5671664 w 9352610"/>
              <a:gd name="connsiteY2874" fmla="*/ 5595686 h 8481683"/>
              <a:gd name="connsiteX2875" fmla="*/ 5672162 w 9352610"/>
              <a:gd name="connsiteY2875" fmla="*/ 5600201 h 8481683"/>
              <a:gd name="connsiteX2876" fmla="*/ 5672162 w 9352610"/>
              <a:gd name="connsiteY2876" fmla="*/ 5601208 h 8481683"/>
              <a:gd name="connsiteX2877" fmla="*/ 5673669 w 9352610"/>
              <a:gd name="connsiteY2877" fmla="*/ 5602720 h 8481683"/>
              <a:gd name="connsiteX2878" fmla="*/ 5676685 w 9352610"/>
              <a:gd name="connsiteY2878" fmla="*/ 5603214 h 8481683"/>
              <a:gd name="connsiteX2879" fmla="*/ 5677696 w 9352610"/>
              <a:gd name="connsiteY2879" fmla="*/ 5604222 h 8481683"/>
              <a:gd name="connsiteX2880" fmla="*/ 5678690 w 9352610"/>
              <a:gd name="connsiteY2880" fmla="*/ 5605229 h 8481683"/>
              <a:gd name="connsiteX2881" fmla="*/ 5679203 w 9352610"/>
              <a:gd name="connsiteY2881" fmla="*/ 5606731 h 8481683"/>
              <a:gd name="connsiteX2882" fmla="*/ 5679701 w 9352610"/>
              <a:gd name="connsiteY2882" fmla="*/ 5608242 h 8481683"/>
              <a:gd name="connsiteX2883" fmla="*/ 5681209 w 9352610"/>
              <a:gd name="connsiteY2883" fmla="*/ 5609250 h 8481683"/>
              <a:gd name="connsiteX2884" fmla="*/ 5682716 w 9352610"/>
              <a:gd name="connsiteY2884" fmla="*/ 5609250 h 8481683"/>
              <a:gd name="connsiteX2885" fmla="*/ 5683711 w 9352610"/>
              <a:gd name="connsiteY2885" fmla="*/ 5608746 h 8481683"/>
              <a:gd name="connsiteX2886" fmla="*/ 5684722 w 9352610"/>
              <a:gd name="connsiteY2886" fmla="*/ 5608242 h 8481683"/>
              <a:gd name="connsiteX2887" fmla="*/ 5686230 w 9352610"/>
              <a:gd name="connsiteY2887" fmla="*/ 5608242 h 8481683"/>
              <a:gd name="connsiteX2888" fmla="*/ 5687224 w 9352610"/>
              <a:gd name="connsiteY2888" fmla="*/ 5608242 h 8481683"/>
              <a:gd name="connsiteX2889" fmla="*/ 5689245 w 9352610"/>
              <a:gd name="connsiteY2889" fmla="*/ 5608242 h 8481683"/>
              <a:gd name="connsiteX2890" fmla="*/ 5691251 w 9352610"/>
              <a:gd name="connsiteY2890" fmla="*/ 5608746 h 8481683"/>
              <a:gd name="connsiteX2891" fmla="*/ 5694266 w 9352610"/>
              <a:gd name="connsiteY2891" fmla="*/ 5609250 h 8481683"/>
              <a:gd name="connsiteX2892" fmla="*/ 5695261 w 9352610"/>
              <a:gd name="connsiteY2892" fmla="*/ 5609744 h 8481683"/>
              <a:gd name="connsiteX2893" fmla="*/ 5696769 w 9352610"/>
              <a:gd name="connsiteY2893" fmla="*/ 5610248 h 8481683"/>
              <a:gd name="connsiteX2894" fmla="*/ 5697780 w 9352610"/>
              <a:gd name="connsiteY2894" fmla="*/ 5611760 h 8481683"/>
              <a:gd name="connsiteX2895" fmla="*/ 5698277 w 9352610"/>
              <a:gd name="connsiteY2895" fmla="*/ 5612757 h 8481683"/>
              <a:gd name="connsiteX2896" fmla="*/ 5698774 w 9352610"/>
              <a:gd name="connsiteY2896" fmla="*/ 5613261 h 8481683"/>
              <a:gd name="connsiteX2897" fmla="*/ 5699288 w 9352610"/>
              <a:gd name="connsiteY2897" fmla="*/ 5614773 h 8481683"/>
              <a:gd name="connsiteX2898" fmla="*/ 5700795 w 9352610"/>
              <a:gd name="connsiteY2898" fmla="*/ 5624316 h 8481683"/>
              <a:gd name="connsiteX2899" fmla="*/ 5701293 w 9352610"/>
              <a:gd name="connsiteY2899" fmla="*/ 5626825 h 8481683"/>
              <a:gd name="connsiteX2900" fmla="*/ 5701790 w 9352610"/>
              <a:gd name="connsiteY2900" fmla="*/ 5627833 h 8481683"/>
              <a:gd name="connsiteX2901" fmla="*/ 5702288 w 9352610"/>
              <a:gd name="connsiteY2901" fmla="*/ 5628831 h 8481683"/>
              <a:gd name="connsiteX2902" fmla="*/ 5702288 w 9352610"/>
              <a:gd name="connsiteY2902" fmla="*/ 5629335 h 8481683"/>
              <a:gd name="connsiteX2903" fmla="*/ 5702008 w 9352610"/>
              <a:gd name="connsiteY2903" fmla="*/ 5629900 h 8481683"/>
              <a:gd name="connsiteX2904" fmla="*/ 5702079 w 9352610"/>
              <a:gd name="connsiteY2904" fmla="*/ 5629844 h 8481683"/>
              <a:gd name="connsiteX2905" fmla="*/ 5702581 w 9352610"/>
              <a:gd name="connsiteY2905" fmla="*/ 5628840 h 8481683"/>
              <a:gd name="connsiteX2906" fmla="*/ 5702581 w 9352610"/>
              <a:gd name="connsiteY2906" fmla="*/ 5628337 h 8481683"/>
              <a:gd name="connsiteX2907" fmla="*/ 5702079 w 9352610"/>
              <a:gd name="connsiteY2907" fmla="*/ 5627333 h 8481683"/>
              <a:gd name="connsiteX2908" fmla="*/ 5701559 w 9352610"/>
              <a:gd name="connsiteY2908" fmla="*/ 5626328 h 8481683"/>
              <a:gd name="connsiteX2909" fmla="*/ 5701057 w 9352610"/>
              <a:gd name="connsiteY2909" fmla="*/ 5623817 h 8481683"/>
              <a:gd name="connsiteX2910" fmla="*/ 5699553 w 9352610"/>
              <a:gd name="connsiteY2910" fmla="*/ 5614274 h 8481683"/>
              <a:gd name="connsiteX2911" fmla="*/ 5699051 w 9352610"/>
              <a:gd name="connsiteY2911" fmla="*/ 5612767 h 8481683"/>
              <a:gd name="connsiteX2912" fmla="*/ 5698550 w 9352610"/>
              <a:gd name="connsiteY2912" fmla="*/ 5612265 h 8481683"/>
              <a:gd name="connsiteX2913" fmla="*/ 5698048 w 9352610"/>
              <a:gd name="connsiteY2913" fmla="*/ 5611261 h 8481683"/>
              <a:gd name="connsiteX2914" fmla="*/ 5697046 w 9352610"/>
              <a:gd name="connsiteY2914" fmla="*/ 5609754 h 8481683"/>
              <a:gd name="connsiteX2915" fmla="*/ 5695541 w 9352610"/>
              <a:gd name="connsiteY2915" fmla="*/ 5609252 h 8481683"/>
              <a:gd name="connsiteX2916" fmla="*/ 5694538 w 9352610"/>
              <a:gd name="connsiteY2916" fmla="*/ 5608749 h 8481683"/>
              <a:gd name="connsiteX2917" fmla="*/ 5691510 w 9352610"/>
              <a:gd name="connsiteY2917" fmla="*/ 5608247 h 8481683"/>
              <a:gd name="connsiteX2918" fmla="*/ 5689504 w 9352610"/>
              <a:gd name="connsiteY2918" fmla="*/ 5607745 h 8481683"/>
              <a:gd name="connsiteX2919" fmla="*/ 5687498 w 9352610"/>
              <a:gd name="connsiteY2919" fmla="*/ 5607745 h 8481683"/>
              <a:gd name="connsiteX2920" fmla="*/ 5686496 w 9352610"/>
              <a:gd name="connsiteY2920" fmla="*/ 5607745 h 8481683"/>
              <a:gd name="connsiteX2921" fmla="*/ 5684991 w 9352610"/>
              <a:gd name="connsiteY2921" fmla="*/ 5607745 h 8481683"/>
              <a:gd name="connsiteX2922" fmla="*/ 5683988 w 9352610"/>
              <a:gd name="connsiteY2922" fmla="*/ 5608247 h 8481683"/>
              <a:gd name="connsiteX2923" fmla="*/ 5682966 w 9352610"/>
              <a:gd name="connsiteY2923" fmla="*/ 5608749 h 8481683"/>
              <a:gd name="connsiteX2924" fmla="*/ 5681462 w 9352610"/>
              <a:gd name="connsiteY2924" fmla="*/ 5608749 h 8481683"/>
              <a:gd name="connsiteX2925" fmla="*/ 5679957 w 9352610"/>
              <a:gd name="connsiteY2925" fmla="*/ 5607745 h 8481683"/>
              <a:gd name="connsiteX2926" fmla="*/ 5679456 w 9352610"/>
              <a:gd name="connsiteY2926" fmla="*/ 5606238 h 8481683"/>
              <a:gd name="connsiteX2927" fmla="*/ 5678954 w 9352610"/>
              <a:gd name="connsiteY2927" fmla="*/ 5604731 h 8481683"/>
              <a:gd name="connsiteX2928" fmla="*/ 5677952 w 9352610"/>
              <a:gd name="connsiteY2928" fmla="*/ 5603727 h 8481683"/>
              <a:gd name="connsiteX2929" fmla="*/ 5676949 w 9352610"/>
              <a:gd name="connsiteY2929" fmla="*/ 5602722 h 8481683"/>
              <a:gd name="connsiteX2930" fmla="*/ 5673940 w 9352610"/>
              <a:gd name="connsiteY2930" fmla="*/ 5602220 h 8481683"/>
              <a:gd name="connsiteX2931" fmla="*/ 5672416 w 9352610"/>
              <a:gd name="connsiteY2931" fmla="*/ 5600713 h 8481683"/>
              <a:gd name="connsiteX2932" fmla="*/ 5672416 w 9352610"/>
              <a:gd name="connsiteY2932" fmla="*/ 5599709 h 8481683"/>
              <a:gd name="connsiteX2933" fmla="*/ 5671915 w 9352610"/>
              <a:gd name="connsiteY2933" fmla="*/ 5595188 h 8481683"/>
              <a:gd name="connsiteX2934" fmla="*/ 5670410 w 9352610"/>
              <a:gd name="connsiteY2934" fmla="*/ 5594686 h 8481683"/>
              <a:gd name="connsiteX2935" fmla="*/ 4589162 w 9352610"/>
              <a:gd name="connsiteY2935" fmla="*/ 5589425 h 8481683"/>
              <a:gd name="connsiteX2936" fmla="*/ 4577466 w 9352610"/>
              <a:gd name="connsiteY2936" fmla="*/ 5601606 h 8481683"/>
              <a:gd name="connsiteX2937" fmla="*/ 4577334 w 9352610"/>
              <a:gd name="connsiteY2937" fmla="*/ 5601903 h 8481683"/>
              <a:gd name="connsiteX2938" fmla="*/ 4589080 w 9352610"/>
              <a:gd name="connsiteY2938" fmla="*/ 5589660 h 8481683"/>
              <a:gd name="connsiteX2939" fmla="*/ 6693438 w 9352610"/>
              <a:gd name="connsiteY2939" fmla="*/ 5534174 h 8481683"/>
              <a:gd name="connsiteX2940" fmla="*/ 6693438 w 9352610"/>
              <a:gd name="connsiteY2940" fmla="*/ 5534852 h 8481683"/>
              <a:gd name="connsiteX2941" fmla="*/ 6693438 w 9352610"/>
              <a:gd name="connsiteY2941" fmla="*/ 5536856 h 8481683"/>
              <a:gd name="connsiteX2942" fmla="*/ 6693616 w 9352610"/>
              <a:gd name="connsiteY2942" fmla="*/ 5537034 h 8481683"/>
              <a:gd name="connsiteX2943" fmla="*/ 6693616 w 9352610"/>
              <a:gd name="connsiteY2943" fmla="*/ 5535360 h 8481683"/>
              <a:gd name="connsiteX2944" fmla="*/ 6693616 w 9352610"/>
              <a:gd name="connsiteY2944" fmla="*/ 5534355 h 8481683"/>
              <a:gd name="connsiteX2945" fmla="*/ 4606228 w 9352610"/>
              <a:gd name="connsiteY2945" fmla="*/ 5531724 h 8481683"/>
              <a:gd name="connsiteX2946" fmla="*/ 4605112 w 9352610"/>
              <a:gd name="connsiteY2946" fmla="*/ 5532841 h 8481683"/>
              <a:gd name="connsiteX2947" fmla="*/ 4603602 w 9352610"/>
              <a:gd name="connsiteY2947" fmla="*/ 5533345 h 8481683"/>
              <a:gd name="connsiteX2948" fmla="*/ 4600581 w 9352610"/>
              <a:gd name="connsiteY2948" fmla="*/ 5534844 h 8481683"/>
              <a:gd name="connsiteX2949" fmla="*/ 4595564 w 9352610"/>
              <a:gd name="connsiteY2949" fmla="*/ 5538861 h 8481683"/>
              <a:gd name="connsiteX2950" fmla="*/ 4592044 w 9352610"/>
              <a:gd name="connsiteY2950" fmla="*/ 5541368 h 8481683"/>
              <a:gd name="connsiteX2951" fmla="*/ 4589024 w 9352610"/>
              <a:gd name="connsiteY2951" fmla="*/ 5544378 h 8481683"/>
              <a:gd name="connsiteX2952" fmla="*/ 4589013 w 9352610"/>
              <a:gd name="connsiteY2952" fmla="*/ 5544527 h 8481683"/>
              <a:gd name="connsiteX2953" fmla="*/ 4591599 w 9352610"/>
              <a:gd name="connsiteY2953" fmla="*/ 5541943 h 8481683"/>
              <a:gd name="connsiteX2954" fmla="*/ 4595112 w 9352610"/>
              <a:gd name="connsiteY2954" fmla="*/ 5539434 h 8481683"/>
              <a:gd name="connsiteX2955" fmla="*/ 4600133 w 9352610"/>
              <a:gd name="connsiteY2955" fmla="*/ 5535413 h 8481683"/>
              <a:gd name="connsiteX2956" fmla="*/ 4603148 w 9352610"/>
              <a:gd name="connsiteY2956" fmla="*/ 5533911 h 8481683"/>
              <a:gd name="connsiteX2957" fmla="*/ 4604641 w 9352610"/>
              <a:gd name="connsiteY2957" fmla="*/ 5533407 h 8481683"/>
              <a:gd name="connsiteX2958" fmla="*/ 4606149 w 9352610"/>
              <a:gd name="connsiteY2958" fmla="*/ 5531896 h 8481683"/>
              <a:gd name="connsiteX2959" fmla="*/ 5565895 w 9352610"/>
              <a:gd name="connsiteY2959" fmla="*/ 5512947 h 8481683"/>
              <a:gd name="connsiteX2960" fmla="*/ 5565709 w 9352610"/>
              <a:gd name="connsiteY2960" fmla="*/ 5513313 h 8481683"/>
              <a:gd name="connsiteX2961" fmla="*/ 5565709 w 9352610"/>
              <a:gd name="connsiteY2961" fmla="*/ 5514321 h 8481683"/>
              <a:gd name="connsiteX2962" fmla="*/ 5566222 w 9352610"/>
              <a:gd name="connsiteY2962" fmla="*/ 5516830 h 8481683"/>
              <a:gd name="connsiteX2963" fmla="*/ 5569736 w 9352610"/>
              <a:gd name="connsiteY2963" fmla="*/ 5530888 h 8481683"/>
              <a:gd name="connsiteX2964" fmla="*/ 5570233 w 9352610"/>
              <a:gd name="connsiteY2964" fmla="*/ 5532399 h 8481683"/>
              <a:gd name="connsiteX2965" fmla="*/ 5570233 w 9352610"/>
              <a:gd name="connsiteY2965" fmla="*/ 5538426 h 8481683"/>
              <a:gd name="connsiteX2966" fmla="*/ 5570233 w 9352610"/>
              <a:gd name="connsiteY2966" fmla="*/ 5540431 h 8481683"/>
              <a:gd name="connsiteX2967" fmla="*/ 5571243 w 9352610"/>
              <a:gd name="connsiteY2967" fmla="*/ 5541943 h 8481683"/>
              <a:gd name="connsiteX2968" fmla="*/ 5581286 w 9352610"/>
              <a:gd name="connsiteY2968" fmla="*/ 5554499 h 8481683"/>
              <a:gd name="connsiteX2969" fmla="*/ 5583291 w 9352610"/>
              <a:gd name="connsiteY2969" fmla="*/ 5555507 h 8481683"/>
              <a:gd name="connsiteX2970" fmla="*/ 5584799 w 9352610"/>
              <a:gd name="connsiteY2970" fmla="*/ 5556001 h 8481683"/>
              <a:gd name="connsiteX2971" fmla="*/ 5586306 w 9352610"/>
              <a:gd name="connsiteY2971" fmla="*/ 5556505 h 8481683"/>
              <a:gd name="connsiteX2972" fmla="*/ 5586804 w 9352610"/>
              <a:gd name="connsiteY2972" fmla="*/ 5558520 h 8481683"/>
              <a:gd name="connsiteX2973" fmla="*/ 5587814 w 9352610"/>
              <a:gd name="connsiteY2973" fmla="*/ 5564043 h 8481683"/>
              <a:gd name="connsiteX2974" fmla="*/ 5591825 w 9352610"/>
              <a:gd name="connsiteY2974" fmla="*/ 5573586 h 8481683"/>
              <a:gd name="connsiteX2975" fmla="*/ 5592322 w 9352610"/>
              <a:gd name="connsiteY2975" fmla="*/ 5576095 h 8481683"/>
              <a:gd name="connsiteX2976" fmla="*/ 5593830 w 9352610"/>
              <a:gd name="connsiteY2976" fmla="*/ 5580620 h 8481683"/>
              <a:gd name="connsiteX2977" fmla="*/ 5594841 w 9352610"/>
              <a:gd name="connsiteY2977" fmla="*/ 5583129 h 8481683"/>
              <a:gd name="connsiteX2978" fmla="*/ 5598354 w 9352610"/>
              <a:gd name="connsiteY2978" fmla="*/ 5589660 h 8481683"/>
              <a:gd name="connsiteX2979" fmla="*/ 5598851 w 9352610"/>
              <a:gd name="connsiteY2979" fmla="*/ 5590657 h 8481683"/>
              <a:gd name="connsiteX2980" fmla="*/ 5598851 w 9352610"/>
              <a:gd name="connsiteY2980" fmla="*/ 5591665 h 8481683"/>
              <a:gd name="connsiteX2981" fmla="*/ 5599364 w 9352610"/>
              <a:gd name="connsiteY2981" fmla="*/ 5593177 h 8481683"/>
              <a:gd name="connsiteX2982" fmla="*/ 5598851 w 9352610"/>
              <a:gd name="connsiteY2982" fmla="*/ 5594678 h 8481683"/>
              <a:gd name="connsiteX2983" fmla="*/ 5597344 w 9352610"/>
              <a:gd name="connsiteY2983" fmla="*/ 5600201 h 8481683"/>
              <a:gd name="connsiteX2984" fmla="*/ 5597344 w 9352610"/>
              <a:gd name="connsiteY2984" fmla="*/ 5600704 h 8481683"/>
              <a:gd name="connsiteX2985" fmla="*/ 5597344 w 9352610"/>
              <a:gd name="connsiteY2985" fmla="*/ 5601712 h 8481683"/>
              <a:gd name="connsiteX2986" fmla="*/ 5598354 w 9352610"/>
              <a:gd name="connsiteY2986" fmla="*/ 5602720 h 8481683"/>
              <a:gd name="connsiteX2987" fmla="*/ 5599364 w 9352610"/>
              <a:gd name="connsiteY2987" fmla="*/ 5604222 h 8481683"/>
              <a:gd name="connsiteX2988" fmla="*/ 5602364 w 9352610"/>
              <a:gd name="connsiteY2988" fmla="*/ 5604222 h 8481683"/>
              <a:gd name="connsiteX2989" fmla="*/ 5619448 w 9352610"/>
              <a:gd name="connsiteY2989" fmla="*/ 5602720 h 8481683"/>
              <a:gd name="connsiteX2990" fmla="*/ 5620443 w 9352610"/>
              <a:gd name="connsiteY2990" fmla="*/ 5602720 h 8481683"/>
              <a:gd name="connsiteX2991" fmla="*/ 5621951 w 9352610"/>
              <a:gd name="connsiteY2991" fmla="*/ 5602216 h 8481683"/>
              <a:gd name="connsiteX2992" fmla="*/ 5622464 w 9352610"/>
              <a:gd name="connsiteY2992" fmla="*/ 5601712 h 8481683"/>
              <a:gd name="connsiteX2993" fmla="*/ 5623956 w 9352610"/>
              <a:gd name="connsiteY2993" fmla="*/ 5600201 h 8481683"/>
              <a:gd name="connsiteX2994" fmla="*/ 5625464 w 9352610"/>
              <a:gd name="connsiteY2994" fmla="*/ 5599203 h 8481683"/>
              <a:gd name="connsiteX2995" fmla="*/ 5625977 w 9352610"/>
              <a:gd name="connsiteY2995" fmla="*/ 5598699 h 8481683"/>
              <a:gd name="connsiteX2996" fmla="*/ 5628978 w 9352610"/>
              <a:gd name="connsiteY2996" fmla="*/ 5598699 h 8481683"/>
              <a:gd name="connsiteX2997" fmla="*/ 5629988 w 9352610"/>
              <a:gd name="connsiteY2997" fmla="*/ 5598699 h 8481683"/>
              <a:gd name="connsiteX2998" fmla="*/ 5630485 w 9352610"/>
              <a:gd name="connsiteY2998" fmla="*/ 5598195 h 8481683"/>
              <a:gd name="connsiteX2999" fmla="*/ 5631496 w 9352610"/>
              <a:gd name="connsiteY2999" fmla="*/ 5597691 h 8481683"/>
              <a:gd name="connsiteX3000" fmla="*/ 5632506 w 9352610"/>
              <a:gd name="connsiteY3000" fmla="*/ 5596694 h 8481683"/>
              <a:gd name="connsiteX3001" fmla="*/ 5633501 w 9352610"/>
              <a:gd name="connsiteY3001" fmla="*/ 5594678 h 8481683"/>
              <a:gd name="connsiteX3002" fmla="*/ 5633998 w 9352610"/>
              <a:gd name="connsiteY3002" fmla="*/ 5593670 h 8481683"/>
              <a:gd name="connsiteX3003" fmla="*/ 5634512 w 9352610"/>
              <a:gd name="connsiteY3003" fmla="*/ 5593177 h 8481683"/>
              <a:gd name="connsiteX3004" fmla="*/ 5636019 w 9352610"/>
              <a:gd name="connsiteY3004" fmla="*/ 5593177 h 8481683"/>
              <a:gd name="connsiteX3005" fmla="*/ 5641538 w 9352610"/>
              <a:gd name="connsiteY3005" fmla="*/ 5593177 h 8481683"/>
              <a:gd name="connsiteX3006" fmla="*/ 5644056 w 9352610"/>
              <a:gd name="connsiteY3006" fmla="*/ 5593177 h 8481683"/>
              <a:gd name="connsiteX3007" fmla="*/ 5645548 w 9352610"/>
              <a:gd name="connsiteY3007" fmla="*/ 5593177 h 8481683"/>
              <a:gd name="connsiteX3008" fmla="*/ 5646559 w 9352610"/>
              <a:gd name="connsiteY3008" fmla="*/ 5593177 h 8481683"/>
              <a:gd name="connsiteX3009" fmla="*/ 5651082 w 9352610"/>
              <a:gd name="connsiteY3009" fmla="*/ 5594678 h 8481683"/>
              <a:gd name="connsiteX3010" fmla="*/ 5656104 w 9352610"/>
              <a:gd name="connsiteY3010" fmla="*/ 5597691 h 8481683"/>
              <a:gd name="connsiteX3011" fmla="*/ 5660114 w 9352610"/>
              <a:gd name="connsiteY3011" fmla="*/ 5600704 h 8481683"/>
              <a:gd name="connsiteX3012" fmla="*/ 5661124 w 9352610"/>
              <a:gd name="connsiteY3012" fmla="*/ 5601208 h 8481683"/>
              <a:gd name="connsiteX3013" fmla="*/ 5662119 w 9352610"/>
              <a:gd name="connsiteY3013" fmla="*/ 5601208 h 8481683"/>
              <a:gd name="connsiteX3014" fmla="*/ 5663130 w 9352610"/>
              <a:gd name="connsiteY3014" fmla="*/ 5601208 h 8481683"/>
              <a:gd name="connsiteX3015" fmla="*/ 5664638 w 9352610"/>
              <a:gd name="connsiteY3015" fmla="*/ 5600704 h 8481683"/>
              <a:gd name="connsiteX3016" fmla="*/ 5664883 w 9352610"/>
              <a:gd name="connsiteY3016" fmla="*/ 5600214 h 8481683"/>
              <a:gd name="connsiteX3017" fmla="*/ 5663371 w 9352610"/>
              <a:gd name="connsiteY3017" fmla="*/ 5600713 h 8481683"/>
              <a:gd name="connsiteX3018" fmla="*/ 5662368 w 9352610"/>
              <a:gd name="connsiteY3018" fmla="*/ 5600713 h 8481683"/>
              <a:gd name="connsiteX3019" fmla="*/ 5661365 w 9352610"/>
              <a:gd name="connsiteY3019" fmla="*/ 5600713 h 8481683"/>
              <a:gd name="connsiteX3020" fmla="*/ 5660362 w 9352610"/>
              <a:gd name="connsiteY3020" fmla="*/ 5600211 h 8481683"/>
              <a:gd name="connsiteX3021" fmla="*/ 5656350 w 9352610"/>
              <a:gd name="connsiteY3021" fmla="*/ 5597197 h 8481683"/>
              <a:gd name="connsiteX3022" fmla="*/ 5651316 w 9352610"/>
              <a:gd name="connsiteY3022" fmla="*/ 5594184 h 8481683"/>
              <a:gd name="connsiteX3023" fmla="*/ 5646803 w 9352610"/>
              <a:gd name="connsiteY3023" fmla="*/ 5592677 h 8481683"/>
              <a:gd name="connsiteX3024" fmla="*/ 5645800 w 9352610"/>
              <a:gd name="connsiteY3024" fmla="*/ 5592677 h 8481683"/>
              <a:gd name="connsiteX3025" fmla="*/ 5644277 w 9352610"/>
              <a:gd name="connsiteY3025" fmla="*/ 5592677 h 8481683"/>
              <a:gd name="connsiteX3026" fmla="*/ 5641769 w 9352610"/>
              <a:gd name="connsiteY3026" fmla="*/ 5592677 h 8481683"/>
              <a:gd name="connsiteX3027" fmla="*/ 5636253 w 9352610"/>
              <a:gd name="connsiteY3027" fmla="*/ 5592677 h 8481683"/>
              <a:gd name="connsiteX3028" fmla="*/ 5634730 w 9352610"/>
              <a:gd name="connsiteY3028" fmla="*/ 5592677 h 8481683"/>
              <a:gd name="connsiteX3029" fmla="*/ 5634228 w 9352610"/>
              <a:gd name="connsiteY3029" fmla="*/ 5593179 h 8481683"/>
              <a:gd name="connsiteX3030" fmla="*/ 5633727 w 9352610"/>
              <a:gd name="connsiteY3030" fmla="*/ 5594184 h 8481683"/>
              <a:gd name="connsiteX3031" fmla="*/ 5632724 w 9352610"/>
              <a:gd name="connsiteY3031" fmla="*/ 5596193 h 8481683"/>
              <a:gd name="connsiteX3032" fmla="*/ 5631721 w 9352610"/>
              <a:gd name="connsiteY3032" fmla="*/ 5597197 h 8481683"/>
              <a:gd name="connsiteX3033" fmla="*/ 5630718 w 9352610"/>
              <a:gd name="connsiteY3033" fmla="*/ 5597700 h 8481683"/>
              <a:gd name="connsiteX3034" fmla="*/ 5630217 w 9352610"/>
              <a:gd name="connsiteY3034" fmla="*/ 5598202 h 8481683"/>
              <a:gd name="connsiteX3035" fmla="*/ 5629214 w 9352610"/>
              <a:gd name="connsiteY3035" fmla="*/ 5598202 h 8481683"/>
              <a:gd name="connsiteX3036" fmla="*/ 5626205 w 9352610"/>
              <a:gd name="connsiteY3036" fmla="*/ 5598202 h 8481683"/>
              <a:gd name="connsiteX3037" fmla="*/ 5625684 w 9352610"/>
              <a:gd name="connsiteY3037" fmla="*/ 5598704 h 8481683"/>
              <a:gd name="connsiteX3038" fmla="*/ 5624180 w 9352610"/>
              <a:gd name="connsiteY3038" fmla="*/ 5599709 h 8481683"/>
              <a:gd name="connsiteX3039" fmla="*/ 5622676 w 9352610"/>
              <a:gd name="connsiteY3039" fmla="*/ 5601215 h 8481683"/>
              <a:gd name="connsiteX3040" fmla="*/ 5622174 w 9352610"/>
              <a:gd name="connsiteY3040" fmla="*/ 5601718 h 8481683"/>
              <a:gd name="connsiteX3041" fmla="*/ 5620670 w 9352610"/>
              <a:gd name="connsiteY3041" fmla="*/ 5602220 h 8481683"/>
              <a:gd name="connsiteX3042" fmla="*/ 5619667 w 9352610"/>
              <a:gd name="connsiteY3042" fmla="*/ 5602220 h 8481683"/>
              <a:gd name="connsiteX3043" fmla="*/ 5602579 w 9352610"/>
              <a:gd name="connsiteY3043" fmla="*/ 5603727 h 8481683"/>
              <a:gd name="connsiteX3044" fmla="*/ 5599570 w 9352610"/>
              <a:gd name="connsiteY3044" fmla="*/ 5603727 h 8481683"/>
              <a:gd name="connsiteX3045" fmla="*/ 5598567 w 9352610"/>
              <a:gd name="connsiteY3045" fmla="*/ 5602220 h 8481683"/>
              <a:gd name="connsiteX3046" fmla="*/ 5597545 w 9352610"/>
              <a:gd name="connsiteY3046" fmla="*/ 5601215 h 8481683"/>
              <a:gd name="connsiteX3047" fmla="*/ 5597545 w 9352610"/>
              <a:gd name="connsiteY3047" fmla="*/ 5600211 h 8481683"/>
              <a:gd name="connsiteX3048" fmla="*/ 5597545 w 9352610"/>
              <a:gd name="connsiteY3048" fmla="*/ 5599709 h 8481683"/>
              <a:gd name="connsiteX3049" fmla="*/ 5599068 w 9352610"/>
              <a:gd name="connsiteY3049" fmla="*/ 5594184 h 8481683"/>
              <a:gd name="connsiteX3050" fmla="*/ 5599570 w 9352610"/>
              <a:gd name="connsiteY3050" fmla="*/ 5592677 h 8481683"/>
              <a:gd name="connsiteX3051" fmla="*/ 5599068 w 9352610"/>
              <a:gd name="connsiteY3051" fmla="*/ 5591170 h 8481683"/>
              <a:gd name="connsiteX3052" fmla="*/ 5599068 w 9352610"/>
              <a:gd name="connsiteY3052" fmla="*/ 5590166 h 8481683"/>
              <a:gd name="connsiteX3053" fmla="*/ 5598567 w 9352610"/>
              <a:gd name="connsiteY3053" fmla="*/ 5589161 h 8481683"/>
              <a:gd name="connsiteX3054" fmla="*/ 5595038 w 9352610"/>
              <a:gd name="connsiteY3054" fmla="*/ 5582632 h 8481683"/>
              <a:gd name="connsiteX3055" fmla="*/ 5594035 w 9352610"/>
              <a:gd name="connsiteY3055" fmla="*/ 5580120 h 8481683"/>
              <a:gd name="connsiteX3056" fmla="*/ 5592530 w 9352610"/>
              <a:gd name="connsiteY3056" fmla="*/ 5575600 h 8481683"/>
              <a:gd name="connsiteX3057" fmla="*/ 5592029 w 9352610"/>
              <a:gd name="connsiteY3057" fmla="*/ 5573089 h 8481683"/>
              <a:gd name="connsiteX3058" fmla="*/ 5587998 w 9352610"/>
              <a:gd name="connsiteY3058" fmla="*/ 5563546 h 8481683"/>
              <a:gd name="connsiteX3059" fmla="*/ 5586995 w 9352610"/>
              <a:gd name="connsiteY3059" fmla="*/ 5558021 h 8481683"/>
              <a:gd name="connsiteX3060" fmla="*/ 5586493 w 9352610"/>
              <a:gd name="connsiteY3060" fmla="*/ 5556012 h 8481683"/>
              <a:gd name="connsiteX3061" fmla="*/ 5584989 w 9352610"/>
              <a:gd name="connsiteY3061" fmla="*/ 5555510 h 8481683"/>
              <a:gd name="connsiteX3062" fmla="*/ 5583485 w 9352610"/>
              <a:gd name="connsiteY3062" fmla="*/ 5555007 h 8481683"/>
              <a:gd name="connsiteX3063" fmla="*/ 5581479 w 9352610"/>
              <a:gd name="connsiteY3063" fmla="*/ 5554003 h 8481683"/>
              <a:gd name="connsiteX3064" fmla="*/ 5571430 w 9352610"/>
              <a:gd name="connsiteY3064" fmla="*/ 5541446 h 8481683"/>
              <a:gd name="connsiteX3065" fmla="*/ 5570428 w 9352610"/>
              <a:gd name="connsiteY3065" fmla="*/ 5539940 h 8481683"/>
              <a:gd name="connsiteX3066" fmla="*/ 5570428 w 9352610"/>
              <a:gd name="connsiteY3066" fmla="*/ 5537930 h 8481683"/>
              <a:gd name="connsiteX3067" fmla="*/ 5570428 w 9352610"/>
              <a:gd name="connsiteY3067" fmla="*/ 5531903 h 8481683"/>
              <a:gd name="connsiteX3068" fmla="*/ 5569926 w 9352610"/>
              <a:gd name="connsiteY3068" fmla="*/ 5530397 h 8481683"/>
              <a:gd name="connsiteX3069" fmla="*/ 5566397 w 9352610"/>
              <a:gd name="connsiteY3069" fmla="*/ 5516333 h 8481683"/>
              <a:gd name="connsiteX3070" fmla="*/ 5565895 w 9352610"/>
              <a:gd name="connsiteY3070" fmla="*/ 5513822 h 8481683"/>
              <a:gd name="connsiteX3071" fmla="*/ 6608962 w 9352610"/>
              <a:gd name="connsiteY3071" fmla="*/ 5512024 h 8481683"/>
              <a:gd name="connsiteX3072" fmla="*/ 6609544 w 9352610"/>
              <a:gd name="connsiteY3072" fmla="*/ 5512315 h 8481683"/>
              <a:gd name="connsiteX3073" fmla="*/ 6612552 w 9352610"/>
              <a:gd name="connsiteY3073" fmla="*/ 5512315 h 8481683"/>
              <a:gd name="connsiteX3074" fmla="*/ 6614076 w 9352610"/>
              <a:gd name="connsiteY3074" fmla="*/ 5512817 h 8481683"/>
              <a:gd name="connsiteX3075" fmla="*/ 6614477 w 9352610"/>
              <a:gd name="connsiteY3075" fmla="*/ 5512817 h 8481683"/>
              <a:gd name="connsiteX3076" fmla="*/ 6614487 w 9352610"/>
              <a:gd name="connsiteY3076" fmla="*/ 5512770 h 8481683"/>
              <a:gd name="connsiteX3077" fmla="*/ 6613981 w 9352610"/>
              <a:gd name="connsiteY3077" fmla="*/ 5512770 h 8481683"/>
              <a:gd name="connsiteX3078" fmla="*/ 6612474 w 9352610"/>
              <a:gd name="connsiteY3078" fmla="*/ 5512269 h 8481683"/>
              <a:gd name="connsiteX3079" fmla="*/ 6609455 w 9352610"/>
              <a:gd name="connsiteY3079" fmla="*/ 5512269 h 8481683"/>
              <a:gd name="connsiteX3080" fmla="*/ 6607493 w 9352610"/>
              <a:gd name="connsiteY3080" fmla="*/ 5511768 h 8481683"/>
              <a:gd name="connsiteX3081" fmla="*/ 6607538 w 9352610"/>
              <a:gd name="connsiteY3081" fmla="*/ 5511813 h 8481683"/>
              <a:gd name="connsiteX3082" fmla="*/ 6608538 w 9352610"/>
              <a:gd name="connsiteY3082" fmla="*/ 5511813 h 8481683"/>
              <a:gd name="connsiteX3083" fmla="*/ 6608448 w 9352610"/>
              <a:gd name="connsiteY3083" fmla="*/ 5511768 h 8481683"/>
              <a:gd name="connsiteX3084" fmla="*/ 4622192 w 9352610"/>
              <a:gd name="connsiteY3084" fmla="*/ 5505241 h 8481683"/>
              <a:gd name="connsiteX3085" fmla="*/ 4617668 w 9352610"/>
              <a:gd name="connsiteY3085" fmla="*/ 5509252 h 8481683"/>
              <a:gd name="connsiteX3086" fmla="*/ 4617169 w 9352610"/>
              <a:gd name="connsiteY3086" fmla="*/ 5509744 h 8481683"/>
              <a:gd name="connsiteX3087" fmla="*/ 4614660 w 9352610"/>
              <a:gd name="connsiteY3087" fmla="*/ 5511759 h 8481683"/>
              <a:gd name="connsiteX3088" fmla="*/ 4614567 w 9352610"/>
              <a:gd name="connsiteY3088" fmla="*/ 5512001 h 8481683"/>
              <a:gd name="connsiteX3089" fmla="*/ 4616704 w 9352610"/>
              <a:gd name="connsiteY3089" fmla="*/ 5510300 h 8481683"/>
              <a:gd name="connsiteX3090" fmla="*/ 4617201 w 9352610"/>
              <a:gd name="connsiteY3090" fmla="*/ 5509796 h 8481683"/>
              <a:gd name="connsiteX3091" fmla="*/ 4621725 w 9352610"/>
              <a:gd name="connsiteY3091" fmla="*/ 5505775 h 8481683"/>
              <a:gd name="connsiteX3092" fmla="*/ 6692466 w 9352610"/>
              <a:gd name="connsiteY3092" fmla="*/ 5503393 h 8481683"/>
              <a:gd name="connsiteX3093" fmla="*/ 6693438 w 9352610"/>
              <a:gd name="connsiteY3093" fmla="*/ 5507755 h 8481683"/>
              <a:gd name="connsiteX3094" fmla="*/ 6693438 w 9352610"/>
              <a:gd name="connsiteY3094" fmla="*/ 5508757 h 8481683"/>
              <a:gd name="connsiteX3095" fmla="*/ 6693438 w 9352610"/>
              <a:gd name="connsiteY3095" fmla="*/ 5509759 h 8481683"/>
              <a:gd name="connsiteX3096" fmla="*/ 6692431 w 9352610"/>
              <a:gd name="connsiteY3096" fmla="*/ 5512770 h 8481683"/>
              <a:gd name="connsiteX3097" fmla="*/ 6692431 w 9352610"/>
              <a:gd name="connsiteY3097" fmla="*/ 5515280 h 8481683"/>
              <a:gd name="connsiteX3098" fmla="*/ 6692431 w 9352610"/>
              <a:gd name="connsiteY3098" fmla="*/ 5516282 h 8481683"/>
              <a:gd name="connsiteX3099" fmla="*/ 6691425 w 9352610"/>
              <a:gd name="connsiteY3099" fmla="*/ 5518291 h 8481683"/>
              <a:gd name="connsiteX3100" fmla="*/ 6691425 w 9352610"/>
              <a:gd name="connsiteY3100" fmla="*/ 5519293 h 8481683"/>
              <a:gd name="connsiteX3101" fmla="*/ 6690925 w 9352610"/>
              <a:gd name="connsiteY3101" fmla="*/ 5520299 h 8481683"/>
              <a:gd name="connsiteX3102" fmla="*/ 6690418 w 9352610"/>
              <a:gd name="connsiteY3102" fmla="*/ 5521802 h 8481683"/>
              <a:gd name="connsiteX3103" fmla="*/ 6690418 w 9352610"/>
              <a:gd name="connsiteY3103" fmla="*/ 5522809 h 8481683"/>
              <a:gd name="connsiteX3104" fmla="*/ 6690925 w 9352610"/>
              <a:gd name="connsiteY3104" fmla="*/ 5526321 h 8481683"/>
              <a:gd name="connsiteX3105" fmla="*/ 6690925 w 9352610"/>
              <a:gd name="connsiteY3105" fmla="*/ 5527824 h 8481683"/>
              <a:gd name="connsiteX3106" fmla="*/ 6690925 w 9352610"/>
              <a:gd name="connsiteY3106" fmla="*/ 5529332 h 8481683"/>
              <a:gd name="connsiteX3107" fmla="*/ 6690925 w 9352610"/>
              <a:gd name="connsiteY3107" fmla="*/ 5531341 h 8481683"/>
              <a:gd name="connsiteX3108" fmla="*/ 6691425 w 9352610"/>
              <a:gd name="connsiteY3108" fmla="*/ 5532844 h 8481683"/>
              <a:gd name="connsiteX3109" fmla="*/ 6691447 w 9352610"/>
              <a:gd name="connsiteY3109" fmla="*/ 5532851 h 8481683"/>
              <a:gd name="connsiteX3110" fmla="*/ 6691101 w 9352610"/>
              <a:gd name="connsiteY3110" fmla="*/ 5531843 h 8481683"/>
              <a:gd name="connsiteX3111" fmla="*/ 6691101 w 9352610"/>
              <a:gd name="connsiteY3111" fmla="*/ 5529827 h 8481683"/>
              <a:gd name="connsiteX3112" fmla="*/ 6691101 w 9352610"/>
              <a:gd name="connsiteY3112" fmla="*/ 5528319 h 8481683"/>
              <a:gd name="connsiteX3113" fmla="*/ 6691101 w 9352610"/>
              <a:gd name="connsiteY3113" fmla="*/ 5526812 h 8481683"/>
              <a:gd name="connsiteX3114" fmla="*/ 6690608 w 9352610"/>
              <a:gd name="connsiteY3114" fmla="*/ 5523289 h 8481683"/>
              <a:gd name="connsiteX3115" fmla="*/ 6690608 w 9352610"/>
              <a:gd name="connsiteY3115" fmla="*/ 5522284 h 8481683"/>
              <a:gd name="connsiteX3116" fmla="*/ 6691101 w 9352610"/>
              <a:gd name="connsiteY3116" fmla="*/ 5520777 h 8481683"/>
              <a:gd name="connsiteX3117" fmla="*/ 6691618 w 9352610"/>
              <a:gd name="connsiteY3117" fmla="*/ 5519772 h 8481683"/>
              <a:gd name="connsiteX3118" fmla="*/ 6691618 w 9352610"/>
              <a:gd name="connsiteY3118" fmla="*/ 5518767 h 8481683"/>
              <a:gd name="connsiteX3119" fmla="*/ 6692606 w 9352610"/>
              <a:gd name="connsiteY3119" fmla="*/ 5516751 h 8481683"/>
              <a:gd name="connsiteX3120" fmla="*/ 6692606 w 9352610"/>
              <a:gd name="connsiteY3120" fmla="*/ 5515746 h 8481683"/>
              <a:gd name="connsiteX3121" fmla="*/ 6692606 w 9352610"/>
              <a:gd name="connsiteY3121" fmla="*/ 5513234 h 8481683"/>
              <a:gd name="connsiteX3122" fmla="*/ 6693616 w 9352610"/>
              <a:gd name="connsiteY3122" fmla="*/ 5510213 h 8481683"/>
              <a:gd name="connsiteX3123" fmla="*/ 6693616 w 9352610"/>
              <a:gd name="connsiteY3123" fmla="*/ 5509208 h 8481683"/>
              <a:gd name="connsiteX3124" fmla="*/ 6693616 w 9352610"/>
              <a:gd name="connsiteY3124" fmla="*/ 5508203 h 8481683"/>
              <a:gd name="connsiteX3125" fmla="*/ 6692606 w 9352610"/>
              <a:gd name="connsiteY3125" fmla="*/ 5503675 h 8481683"/>
              <a:gd name="connsiteX3126" fmla="*/ 6619558 w 9352610"/>
              <a:gd name="connsiteY3126" fmla="*/ 5496243 h 8481683"/>
              <a:gd name="connsiteX3127" fmla="*/ 6621027 w 9352610"/>
              <a:gd name="connsiteY3127" fmla="*/ 5497215 h 8481683"/>
              <a:gd name="connsiteX3128" fmla="*/ 6621049 w 9352610"/>
              <a:gd name="connsiteY3128" fmla="*/ 5497215 h 8481683"/>
              <a:gd name="connsiteX3129" fmla="*/ 6619592 w 9352610"/>
              <a:gd name="connsiteY3129" fmla="*/ 5496243 h 8481683"/>
              <a:gd name="connsiteX3130" fmla="*/ 6629104 w 9352610"/>
              <a:gd name="connsiteY3130" fmla="*/ 5495238 h 8481683"/>
              <a:gd name="connsiteX3131" fmla="*/ 6629572 w 9352610"/>
              <a:gd name="connsiteY3131" fmla="*/ 5495707 h 8481683"/>
              <a:gd name="connsiteX3132" fmla="*/ 6630579 w 9352610"/>
              <a:gd name="connsiteY3132" fmla="*/ 5496213 h 8481683"/>
              <a:gd name="connsiteX3133" fmla="*/ 6631079 w 9352610"/>
              <a:gd name="connsiteY3133" fmla="*/ 5497716 h 8481683"/>
              <a:gd name="connsiteX3134" fmla="*/ 6631134 w 9352610"/>
              <a:gd name="connsiteY3134" fmla="*/ 5497716 h 8481683"/>
              <a:gd name="connsiteX3135" fmla="*/ 6630644 w 9352610"/>
              <a:gd name="connsiteY3135" fmla="*/ 5496243 h 8481683"/>
              <a:gd name="connsiteX3136" fmla="*/ 6629641 w 9352610"/>
              <a:gd name="connsiteY3136" fmla="*/ 5495741 h 8481683"/>
              <a:gd name="connsiteX3137" fmla="*/ 6629139 w 9352610"/>
              <a:gd name="connsiteY3137" fmla="*/ 5495238 h 8481683"/>
              <a:gd name="connsiteX3138" fmla="*/ 6616074 w 9352610"/>
              <a:gd name="connsiteY3138" fmla="*/ 5495238 h 8481683"/>
              <a:gd name="connsiteX3139" fmla="*/ 6618507 w 9352610"/>
              <a:gd name="connsiteY3139" fmla="*/ 5496213 h 8481683"/>
              <a:gd name="connsiteX3140" fmla="*/ 6618515 w 9352610"/>
              <a:gd name="connsiteY3140" fmla="*/ 5496213 h 8481683"/>
              <a:gd name="connsiteX3141" fmla="*/ 6616082 w 9352610"/>
              <a:gd name="connsiteY3141" fmla="*/ 5495238 h 8481683"/>
              <a:gd name="connsiteX3142" fmla="*/ 6692431 w 9352610"/>
              <a:gd name="connsiteY3142" fmla="*/ 5484977 h 8481683"/>
              <a:gd name="connsiteX3143" fmla="*/ 6692431 w 9352610"/>
              <a:gd name="connsiteY3143" fmla="*/ 5485673 h 8481683"/>
              <a:gd name="connsiteX3144" fmla="*/ 6691425 w 9352610"/>
              <a:gd name="connsiteY3144" fmla="*/ 5487181 h 8481683"/>
              <a:gd name="connsiteX3145" fmla="*/ 6690925 w 9352610"/>
              <a:gd name="connsiteY3145" fmla="*/ 5488183 h 8481683"/>
              <a:gd name="connsiteX3146" fmla="*/ 6690925 w 9352610"/>
              <a:gd name="connsiteY3146" fmla="*/ 5491694 h 8481683"/>
              <a:gd name="connsiteX3147" fmla="*/ 6690925 w 9352610"/>
              <a:gd name="connsiteY3147" fmla="*/ 5493703 h 8481683"/>
              <a:gd name="connsiteX3148" fmla="*/ 6690418 w 9352610"/>
              <a:gd name="connsiteY3148" fmla="*/ 5495707 h 8481683"/>
              <a:gd name="connsiteX3149" fmla="*/ 6689918 w 9352610"/>
              <a:gd name="connsiteY3149" fmla="*/ 5497215 h 8481683"/>
              <a:gd name="connsiteX3150" fmla="*/ 6690418 w 9352610"/>
              <a:gd name="connsiteY3150" fmla="*/ 5499224 h 8481683"/>
              <a:gd name="connsiteX3151" fmla="*/ 6690582 w 9352610"/>
              <a:gd name="connsiteY3151" fmla="*/ 5499551 h 8481683"/>
              <a:gd name="connsiteX3152" fmla="*/ 6690114 w 9352610"/>
              <a:gd name="connsiteY3152" fmla="*/ 5497640 h 8481683"/>
              <a:gd name="connsiteX3153" fmla="*/ 6690608 w 9352610"/>
              <a:gd name="connsiteY3153" fmla="*/ 5496132 h 8481683"/>
              <a:gd name="connsiteX3154" fmla="*/ 6691101 w 9352610"/>
              <a:gd name="connsiteY3154" fmla="*/ 5494123 h 8481683"/>
              <a:gd name="connsiteX3155" fmla="*/ 6691101 w 9352610"/>
              <a:gd name="connsiteY3155" fmla="*/ 5492107 h 8481683"/>
              <a:gd name="connsiteX3156" fmla="*/ 6691101 w 9352610"/>
              <a:gd name="connsiteY3156" fmla="*/ 5488590 h 8481683"/>
              <a:gd name="connsiteX3157" fmla="*/ 6691618 w 9352610"/>
              <a:gd name="connsiteY3157" fmla="*/ 5487585 h 8481683"/>
              <a:gd name="connsiteX3158" fmla="*/ 6692606 w 9352610"/>
              <a:gd name="connsiteY3158" fmla="*/ 5486071 h 8481683"/>
              <a:gd name="connsiteX3159" fmla="*/ 6692606 w 9352610"/>
              <a:gd name="connsiteY3159" fmla="*/ 5485066 h 8481683"/>
              <a:gd name="connsiteX3160" fmla="*/ 6687188 w 9352610"/>
              <a:gd name="connsiteY3160" fmla="*/ 5473199 h 8481683"/>
              <a:gd name="connsiteX3161" fmla="*/ 6687405 w 9352610"/>
              <a:gd name="connsiteY3161" fmla="*/ 5473630 h 8481683"/>
              <a:gd name="connsiteX3162" fmla="*/ 6687905 w 9352610"/>
              <a:gd name="connsiteY3162" fmla="*/ 5474632 h 8481683"/>
              <a:gd name="connsiteX3163" fmla="*/ 6687905 w 9352610"/>
              <a:gd name="connsiteY3163" fmla="*/ 5476139 h 8481683"/>
              <a:gd name="connsiteX3164" fmla="*/ 6687405 w 9352610"/>
              <a:gd name="connsiteY3164" fmla="*/ 5479651 h 8481683"/>
              <a:gd name="connsiteX3165" fmla="*/ 6687405 w 9352610"/>
              <a:gd name="connsiteY3165" fmla="*/ 5481154 h 8481683"/>
              <a:gd name="connsiteX3166" fmla="*/ 6687599 w 9352610"/>
              <a:gd name="connsiteY3166" fmla="*/ 5481284 h 8481683"/>
              <a:gd name="connsiteX3167" fmla="*/ 6687599 w 9352610"/>
              <a:gd name="connsiteY3167" fmla="*/ 5480036 h 8481683"/>
              <a:gd name="connsiteX3168" fmla="*/ 6688093 w 9352610"/>
              <a:gd name="connsiteY3168" fmla="*/ 5476519 h 8481683"/>
              <a:gd name="connsiteX3169" fmla="*/ 6688093 w 9352610"/>
              <a:gd name="connsiteY3169" fmla="*/ 5475011 h 8481683"/>
              <a:gd name="connsiteX3170" fmla="*/ 6687599 w 9352610"/>
              <a:gd name="connsiteY3170" fmla="*/ 5474000 h 8481683"/>
              <a:gd name="connsiteX3171" fmla="*/ 5555687 w 9352610"/>
              <a:gd name="connsiteY3171" fmla="*/ 5466588 h 8481683"/>
              <a:gd name="connsiteX3172" fmla="*/ 5555667 w 9352610"/>
              <a:gd name="connsiteY3172" fmla="*/ 5466604 h 8481683"/>
              <a:gd name="connsiteX3173" fmla="*/ 5554175 w 9352610"/>
              <a:gd name="connsiteY3173" fmla="*/ 5471129 h 8481683"/>
              <a:gd name="connsiteX3174" fmla="*/ 5552154 w 9352610"/>
              <a:gd name="connsiteY3174" fmla="*/ 5487192 h 8481683"/>
              <a:gd name="connsiteX3175" fmla="*/ 5551159 w 9352610"/>
              <a:gd name="connsiteY3175" fmla="*/ 5491717 h 8481683"/>
              <a:gd name="connsiteX3176" fmla="*/ 5551159 w 9352610"/>
              <a:gd name="connsiteY3176" fmla="*/ 5492725 h 8481683"/>
              <a:gd name="connsiteX3177" fmla="*/ 5551657 w 9352610"/>
              <a:gd name="connsiteY3177" fmla="*/ 5494730 h 8481683"/>
              <a:gd name="connsiteX3178" fmla="*/ 5553165 w 9352610"/>
              <a:gd name="connsiteY3178" fmla="*/ 5496242 h 8481683"/>
              <a:gd name="connsiteX3179" fmla="*/ 5554672 w 9352610"/>
              <a:gd name="connsiteY3179" fmla="*/ 5497743 h 8481683"/>
              <a:gd name="connsiteX3180" fmla="*/ 5556180 w 9352610"/>
              <a:gd name="connsiteY3180" fmla="*/ 5497743 h 8481683"/>
              <a:gd name="connsiteX3181" fmla="*/ 5557175 w 9352610"/>
              <a:gd name="connsiteY3181" fmla="*/ 5497743 h 8481683"/>
              <a:gd name="connsiteX3182" fmla="*/ 5559196 w 9352610"/>
              <a:gd name="connsiteY3182" fmla="*/ 5498751 h 8481683"/>
              <a:gd name="connsiteX3183" fmla="*/ 5560191 w 9352610"/>
              <a:gd name="connsiteY3183" fmla="*/ 5500252 h 8481683"/>
              <a:gd name="connsiteX3184" fmla="*/ 5563207 w 9352610"/>
              <a:gd name="connsiteY3184" fmla="*/ 5504777 h 8481683"/>
              <a:gd name="connsiteX3185" fmla="*/ 5564217 w 9352610"/>
              <a:gd name="connsiteY3185" fmla="*/ 5506279 h 8481683"/>
              <a:gd name="connsiteX3186" fmla="*/ 5566720 w 9352610"/>
              <a:gd name="connsiteY3186" fmla="*/ 5508294 h 8481683"/>
              <a:gd name="connsiteX3187" fmla="*/ 5567217 w 9352610"/>
              <a:gd name="connsiteY3187" fmla="*/ 5509292 h 8481683"/>
              <a:gd name="connsiteX3188" fmla="*/ 5567217 w 9352610"/>
              <a:gd name="connsiteY3188" fmla="*/ 5510170 h 8481683"/>
              <a:gd name="connsiteX3189" fmla="*/ 5567400 w 9352610"/>
              <a:gd name="connsiteY3189" fmla="*/ 5509804 h 8481683"/>
              <a:gd name="connsiteX3190" fmla="*/ 5567400 w 9352610"/>
              <a:gd name="connsiteY3190" fmla="*/ 5508799 h 8481683"/>
              <a:gd name="connsiteX3191" fmla="*/ 5566898 w 9352610"/>
              <a:gd name="connsiteY3191" fmla="*/ 5507795 h 8481683"/>
              <a:gd name="connsiteX3192" fmla="*/ 5564391 w 9352610"/>
              <a:gd name="connsiteY3192" fmla="*/ 5505786 h 8481683"/>
              <a:gd name="connsiteX3193" fmla="*/ 5563388 w 9352610"/>
              <a:gd name="connsiteY3193" fmla="*/ 5504279 h 8481683"/>
              <a:gd name="connsiteX3194" fmla="*/ 5560379 w 9352610"/>
              <a:gd name="connsiteY3194" fmla="*/ 5499759 h 8481683"/>
              <a:gd name="connsiteX3195" fmla="*/ 5559357 w 9352610"/>
              <a:gd name="connsiteY3195" fmla="*/ 5498252 h 8481683"/>
              <a:gd name="connsiteX3196" fmla="*/ 5557351 w 9352610"/>
              <a:gd name="connsiteY3196" fmla="*/ 5497247 h 8481683"/>
              <a:gd name="connsiteX3197" fmla="*/ 5556348 w 9352610"/>
              <a:gd name="connsiteY3197" fmla="*/ 5497247 h 8481683"/>
              <a:gd name="connsiteX3198" fmla="*/ 5554844 w 9352610"/>
              <a:gd name="connsiteY3198" fmla="*/ 5497247 h 8481683"/>
              <a:gd name="connsiteX3199" fmla="*/ 5553339 w 9352610"/>
              <a:gd name="connsiteY3199" fmla="*/ 5495741 h 8481683"/>
              <a:gd name="connsiteX3200" fmla="*/ 5551835 w 9352610"/>
              <a:gd name="connsiteY3200" fmla="*/ 5494234 h 8481683"/>
              <a:gd name="connsiteX3201" fmla="*/ 5551334 w 9352610"/>
              <a:gd name="connsiteY3201" fmla="*/ 5492225 h 8481683"/>
              <a:gd name="connsiteX3202" fmla="*/ 5551334 w 9352610"/>
              <a:gd name="connsiteY3202" fmla="*/ 5491220 h 8481683"/>
              <a:gd name="connsiteX3203" fmla="*/ 5552336 w 9352610"/>
              <a:gd name="connsiteY3203" fmla="*/ 5486700 h 8481683"/>
              <a:gd name="connsiteX3204" fmla="*/ 5554342 w 9352610"/>
              <a:gd name="connsiteY3204" fmla="*/ 5470627 h 8481683"/>
              <a:gd name="connsiteX3205" fmla="*/ 5564391 w 9352610"/>
              <a:gd name="connsiteY3205" fmla="*/ 5448290 h 8481683"/>
              <a:gd name="connsiteX3206" fmla="*/ 5564217 w 9352610"/>
              <a:gd name="connsiteY3206" fmla="*/ 5448525 h 8481683"/>
              <a:gd name="connsiteX3207" fmla="*/ 5564217 w 9352610"/>
              <a:gd name="connsiteY3207" fmla="*/ 5453039 h 8481683"/>
              <a:gd name="connsiteX3208" fmla="*/ 5563716 w 9352610"/>
              <a:gd name="connsiteY3208" fmla="*/ 5455491 h 8481683"/>
              <a:gd name="connsiteX3209" fmla="*/ 5563889 w 9352610"/>
              <a:gd name="connsiteY3209" fmla="*/ 5455057 h 8481683"/>
              <a:gd name="connsiteX3210" fmla="*/ 5564391 w 9352610"/>
              <a:gd name="connsiteY3210" fmla="*/ 5452546 h 8481683"/>
              <a:gd name="connsiteX3211" fmla="*/ 6673016 w 9352610"/>
              <a:gd name="connsiteY3211" fmla="*/ 5431256 h 8481683"/>
              <a:gd name="connsiteX3212" fmla="*/ 6673364 w 9352610"/>
              <a:gd name="connsiteY3212" fmla="*/ 5431953 h 8481683"/>
              <a:gd name="connsiteX3213" fmla="*/ 6673364 w 9352610"/>
              <a:gd name="connsiteY3213" fmla="*/ 5433460 h 8481683"/>
              <a:gd name="connsiteX3214" fmla="*/ 6672862 w 9352610"/>
              <a:gd name="connsiteY3214" fmla="*/ 5434967 h 8481683"/>
              <a:gd name="connsiteX3215" fmla="*/ 6668330 w 9352610"/>
              <a:gd name="connsiteY3215" fmla="*/ 5440994 h 8481683"/>
              <a:gd name="connsiteX3216" fmla="*/ 6667327 w 9352610"/>
              <a:gd name="connsiteY3216" fmla="*/ 5443505 h 8481683"/>
              <a:gd name="connsiteX3217" fmla="*/ 6662814 w 9352610"/>
              <a:gd name="connsiteY3217" fmla="*/ 5453551 h 8481683"/>
              <a:gd name="connsiteX3218" fmla="*/ 6661310 w 9352610"/>
              <a:gd name="connsiteY3218" fmla="*/ 5456062 h 8481683"/>
              <a:gd name="connsiteX3219" fmla="*/ 6660307 w 9352610"/>
              <a:gd name="connsiteY3219" fmla="*/ 5457066 h 8481683"/>
              <a:gd name="connsiteX3220" fmla="*/ 6658783 w 9352610"/>
              <a:gd name="connsiteY3220" fmla="*/ 5458573 h 8481683"/>
              <a:gd name="connsiteX3221" fmla="*/ 6658282 w 9352610"/>
              <a:gd name="connsiteY3221" fmla="*/ 5459075 h 8481683"/>
              <a:gd name="connsiteX3222" fmla="*/ 6658783 w 9352610"/>
              <a:gd name="connsiteY3222" fmla="*/ 5460582 h 8481683"/>
              <a:gd name="connsiteX3223" fmla="*/ 6658783 w 9352610"/>
              <a:gd name="connsiteY3223" fmla="*/ 5462089 h 8481683"/>
              <a:gd name="connsiteX3224" fmla="*/ 6658974 w 9352610"/>
              <a:gd name="connsiteY3224" fmla="*/ 5462171 h 8481683"/>
              <a:gd name="connsiteX3225" fmla="*/ 6658974 w 9352610"/>
              <a:gd name="connsiteY3225" fmla="*/ 5460925 h 8481683"/>
              <a:gd name="connsiteX3226" fmla="*/ 6658480 w 9352610"/>
              <a:gd name="connsiteY3226" fmla="*/ 5459417 h 8481683"/>
              <a:gd name="connsiteX3227" fmla="*/ 6658974 w 9352610"/>
              <a:gd name="connsiteY3227" fmla="*/ 5458915 h 8481683"/>
              <a:gd name="connsiteX3228" fmla="*/ 6660478 w 9352610"/>
              <a:gd name="connsiteY3228" fmla="*/ 5457408 h 8481683"/>
              <a:gd name="connsiteX3229" fmla="*/ 6661488 w 9352610"/>
              <a:gd name="connsiteY3229" fmla="*/ 5456403 h 8481683"/>
              <a:gd name="connsiteX3230" fmla="*/ 6662993 w 9352610"/>
              <a:gd name="connsiteY3230" fmla="*/ 5453884 h 8481683"/>
              <a:gd name="connsiteX3231" fmla="*/ 6667505 w 9352610"/>
              <a:gd name="connsiteY3231" fmla="*/ 5443829 h 8481683"/>
              <a:gd name="connsiteX3232" fmla="*/ 6668516 w 9352610"/>
              <a:gd name="connsiteY3232" fmla="*/ 5441311 h 8481683"/>
              <a:gd name="connsiteX3233" fmla="*/ 6673028 w 9352610"/>
              <a:gd name="connsiteY3233" fmla="*/ 5435276 h 8481683"/>
              <a:gd name="connsiteX3234" fmla="*/ 6673545 w 9352610"/>
              <a:gd name="connsiteY3234" fmla="*/ 5433768 h 8481683"/>
              <a:gd name="connsiteX3235" fmla="*/ 6673545 w 9352610"/>
              <a:gd name="connsiteY3235" fmla="*/ 5432261 h 8481683"/>
              <a:gd name="connsiteX3236" fmla="*/ 6673028 w 9352610"/>
              <a:gd name="connsiteY3236" fmla="*/ 5431256 h 8481683"/>
              <a:gd name="connsiteX3237" fmla="*/ 4662823 w 9352610"/>
              <a:gd name="connsiteY3237" fmla="*/ 5419423 h 8481683"/>
              <a:gd name="connsiteX3238" fmla="*/ 4652852 w 9352610"/>
              <a:gd name="connsiteY3238" fmla="*/ 5421408 h 8481683"/>
              <a:gd name="connsiteX3239" fmla="*/ 4649333 w 9352610"/>
              <a:gd name="connsiteY3239" fmla="*/ 5423914 h 8481683"/>
              <a:gd name="connsiteX3240" fmla="*/ 4649242 w 9352610"/>
              <a:gd name="connsiteY3240" fmla="*/ 5424118 h 8481683"/>
              <a:gd name="connsiteX3241" fmla="*/ 4652348 w 9352610"/>
              <a:gd name="connsiteY3241" fmla="*/ 5421900 h 8481683"/>
              <a:gd name="connsiteX3242" fmla="*/ 4662390 w 9352610"/>
              <a:gd name="connsiteY3242" fmla="*/ 5419895 h 8481683"/>
              <a:gd name="connsiteX3243" fmla="*/ 9255688 w 9352610"/>
              <a:gd name="connsiteY3243" fmla="*/ 5414155 h 8481683"/>
              <a:gd name="connsiteX3244" fmla="*/ 9258698 w 9352610"/>
              <a:gd name="connsiteY3244" fmla="*/ 5414657 h 8481683"/>
              <a:gd name="connsiteX3245" fmla="*/ 9261706 w 9352610"/>
              <a:gd name="connsiteY3245" fmla="*/ 5418174 h 8481683"/>
              <a:gd name="connsiteX3246" fmla="*/ 9259708 w 9352610"/>
              <a:gd name="connsiteY3246" fmla="*/ 5418683 h 8481683"/>
              <a:gd name="connsiteX3247" fmla="*/ 9259190 w 9352610"/>
              <a:gd name="connsiteY3247" fmla="*/ 5419688 h 8481683"/>
              <a:gd name="connsiteX3248" fmla="*/ 9258180 w 9352610"/>
              <a:gd name="connsiteY3248" fmla="*/ 5420693 h 8481683"/>
              <a:gd name="connsiteX3249" fmla="*/ 9256676 w 9352610"/>
              <a:gd name="connsiteY3249" fmla="*/ 5421195 h 8481683"/>
              <a:gd name="connsiteX3250" fmla="*/ 9255172 w 9352610"/>
              <a:gd name="connsiteY3250" fmla="*/ 5416667 h 8481683"/>
              <a:gd name="connsiteX3251" fmla="*/ 9351600 w 9352610"/>
              <a:gd name="connsiteY3251" fmla="*/ 5405601 h 8481683"/>
              <a:gd name="connsiteX3252" fmla="*/ 9352610 w 9352610"/>
              <a:gd name="connsiteY3252" fmla="*/ 5405601 h 8481683"/>
              <a:gd name="connsiteX3253" fmla="*/ 9352094 w 9352610"/>
              <a:gd name="connsiteY3253" fmla="*/ 5406109 h 8481683"/>
              <a:gd name="connsiteX3254" fmla="*/ 9352094 w 9352610"/>
              <a:gd name="connsiteY3254" fmla="*/ 5406612 h 8481683"/>
              <a:gd name="connsiteX3255" fmla="*/ 9351600 w 9352610"/>
              <a:gd name="connsiteY3255" fmla="*/ 5406612 h 8481683"/>
              <a:gd name="connsiteX3256" fmla="*/ 6676337 w 9352610"/>
              <a:gd name="connsiteY3256" fmla="*/ 5386397 h 8481683"/>
              <a:gd name="connsiteX3257" fmla="*/ 6673865 w 9352610"/>
              <a:gd name="connsiteY3257" fmla="*/ 5396795 h 8481683"/>
              <a:gd name="connsiteX3258" fmla="*/ 6673865 w 9352610"/>
              <a:gd name="connsiteY3258" fmla="*/ 5402320 h 8481683"/>
              <a:gd name="connsiteX3259" fmla="*/ 6673865 w 9352610"/>
              <a:gd name="connsiteY3259" fmla="*/ 5403827 h 8481683"/>
              <a:gd name="connsiteX3260" fmla="*/ 6675871 w 9352610"/>
              <a:gd name="connsiteY3260" fmla="*/ 5407845 h 8481683"/>
              <a:gd name="connsiteX3261" fmla="*/ 6676373 w 9352610"/>
              <a:gd name="connsiteY3261" fmla="*/ 5409352 h 8481683"/>
              <a:gd name="connsiteX3262" fmla="*/ 6675871 w 9352610"/>
              <a:gd name="connsiteY3262" fmla="*/ 5410356 h 8481683"/>
              <a:gd name="connsiteX3263" fmla="*/ 6674868 w 9352610"/>
              <a:gd name="connsiteY3263" fmla="*/ 5411361 h 8481683"/>
              <a:gd name="connsiteX3264" fmla="*/ 6672361 w 9352610"/>
              <a:gd name="connsiteY3264" fmla="*/ 5412867 h 8481683"/>
              <a:gd name="connsiteX3265" fmla="*/ 6671860 w 9352610"/>
              <a:gd name="connsiteY3265" fmla="*/ 5413872 h 8481683"/>
              <a:gd name="connsiteX3266" fmla="*/ 6671358 w 9352610"/>
              <a:gd name="connsiteY3266" fmla="*/ 5414877 h 8481683"/>
              <a:gd name="connsiteX3267" fmla="*/ 6668330 w 9352610"/>
              <a:gd name="connsiteY3267" fmla="*/ 5423917 h 8481683"/>
              <a:gd name="connsiteX3268" fmla="*/ 6667327 w 9352610"/>
              <a:gd name="connsiteY3268" fmla="*/ 5426429 h 8481683"/>
              <a:gd name="connsiteX3269" fmla="*/ 6664820 w 9352610"/>
              <a:gd name="connsiteY3269" fmla="*/ 5429944 h 8481683"/>
              <a:gd name="connsiteX3270" fmla="*/ 6664318 w 9352610"/>
              <a:gd name="connsiteY3270" fmla="*/ 5430949 h 8481683"/>
              <a:gd name="connsiteX3271" fmla="*/ 6664318 w 9352610"/>
              <a:gd name="connsiteY3271" fmla="*/ 5431451 h 8481683"/>
              <a:gd name="connsiteX3272" fmla="*/ 6664497 w 9352610"/>
              <a:gd name="connsiteY3272" fmla="*/ 5431631 h 8481683"/>
              <a:gd name="connsiteX3273" fmla="*/ 6664497 w 9352610"/>
              <a:gd name="connsiteY3273" fmla="*/ 5431256 h 8481683"/>
              <a:gd name="connsiteX3274" fmla="*/ 6664991 w 9352610"/>
              <a:gd name="connsiteY3274" fmla="*/ 5430245 h 8481683"/>
              <a:gd name="connsiteX3275" fmla="*/ 6667505 w 9352610"/>
              <a:gd name="connsiteY3275" fmla="*/ 5426728 h 8481683"/>
              <a:gd name="connsiteX3276" fmla="*/ 6668516 w 9352610"/>
              <a:gd name="connsiteY3276" fmla="*/ 5424210 h 8481683"/>
              <a:gd name="connsiteX3277" fmla="*/ 6671524 w 9352610"/>
              <a:gd name="connsiteY3277" fmla="*/ 5415160 h 8481683"/>
              <a:gd name="connsiteX3278" fmla="*/ 6672018 w 9352610"/>
              <a:gd name="connsiteY3278" fmla="*/ 5414155 h 8481683"/>
              <a:gd name="connsiteX3279" fmla="*/ 6672534 w 9352610"/>
              <a:gd name="connsiteY3279" fmla="*/ 5413150 h 8481683"/>
              <a:gd name="connsiteX3280" fmla="*/ 6675049 w 9352610"/>
              <a:gd name="connsiteY3280" fmla="*/ 5411636 h 8481683"/>
              <a:gd name="connsiteX3281" fmla="*/ 6676037 w 9352610"/>
              <a:gd name="connsiteY3281" fmla="*/ 5410631 h 8481683"/>
              <a:gd name="connsiteX3282" fmla="*/ 6676553 w 9352610"/>
              <a:gd name="connsiteY3282" fmla="*/ 5409627 h 8481683"/>
              <a:gd name="connsiteX3283" fmla="*/ 6676037 w 9352610"/>
              <a:gd name="connsiteY3283" fmla="*/ 5408119 h 8481683"/>
              <a:gd name="connsiteX3284" fmla="*/ 6674039 w 9352610"/>
              <a:gd name="connsiteY3284" fmla="*/ 5404094 h 8481683"/>
              <a:gd name="connsiteX3285" fmla="*/ 6674039 w 9352610"/>
              <a:gd name="connsiteY3285" fmla="*/ 5402586 h 8481683"/>
              <a:gd name="connsiteX3286" fmla="*/ 6674039 w 9352610"/>
              <a:gd name="connsiteY3286" fmla="*/ 5397053 h 8481683"/>
              <a:gd name="connsiteX3287" fmla="*/ 6676553 w 9352610"/>
              <a:gd name="connsiteY3287" fmla="*/ 5386490 h 8481683"/>
              <a:gd name="connsiteX3288" fmla="*/ 5189581 w 9352610"/>
              <a:gd name="connsiteY3288" fmla="*/ 5380804 h 8481683"/>
              <a:gd name="connsiteX3289" fmla="*/ 5189630 w 9352610"/>
              <a:gd name="connsiteY3289" fmla="*/ 5381217 h 8481683"/>
              <a:gd name="connsiteX3290" fmla="*/ 5191138 w 9352610"/>
              <a:gd name="connsiteY3290" fmla="*/ 5383727 h 8481683"/>
              <a:gd name="connsiteX3291" fmla="*/ 5200667 w 9352610"/>
              <a:gd name="connsiteY3291" fmla="*/ 5387244 h 8481683"/>
              <a:gd name="connsiteX3292" fmla="*/ 5203682 w 9352610"/>
              <a:gd name="connsiteY3292" fmla="*/ 5389753 h 8481683"/>
              <a:gd name="connsiteX3293" fmla="*/ 5209714 w 9352610"/>
              <a:gd name="connsiteY3293" fmla="*/ 5384734 h 8481683"/>
              <a:gd name="connsiteX3294" fmla="*/ 5210709 w 9352610"/>
              <a:gd name="connsiteY3294" fmla="*/ 5382729 h 8481683"/>
              <a:gd name="connsiteX3295" fmla="*/ 5210633 w 9352610"/>
              <a:gd name="connsiteY3295" fmla="*/ 5382267 h 8481683"/>
              <a:gd name="connsiteX3296" fmla="*/ 5209648 w 9352610"/>
              <a:gd name="connsiteY3296" fmla="*/ 5384239 h 8481683"/>
              <a:gd name="connsiteX3297" fmla="*/ 5203611 w 9352610"/>
              <a:gd name="connsiteY3297" fmla="*/ 5389261 h 8481683"/>
              <a:gd name="connsiteX3298" fmla="*/ 5200603 w 9352610"/>
              <a:gd name="connsiteY3298" fmla="*/ 5386750 h 8481683"/>
              <a:gd name="connsiteX3299" fmla="*/ 5191056 w 9352610"/>
              <a:gd name="connsiteY3299" fmla="*/ 5383234 h 8481683"/>
              <a:gd name="connsiteX3300" fmla="*/ 5540759 w 9352610"/>
              <a:gd name="connsiteY3300" fmla="*/ 5358312 h 8481683"/>
              <a:gd name="connsiteX3301" fmla="*/ 5540604 w 9352610"/>
              <a:gd name="connsiteY3301" fmla="*/ 5358614 h 8481683"/>
              <a:gd name="connsiteX3302" fmla="*/ 5540107 w 9352610"/>
              <a:gd name="connsiteY3302" fmla="*/ 5362635 h 8481683"/>
              <a:gd name="connsiteX3303" fmla="*/ 5539096 w 9352610"/>
              <a:gd name="connsiteY3303" fmla="*/ 5376199 h 8481683"/>
              <a:gd name="connsiteX3304" fmla="*/ 5538102 w 9352610"/>
              <a:gd name="connsiteY3304" fmla="*/ 5381721 h 8481683"/>
              <a:gd name="connsiteX3305" fmla="*/ 5537604 w 9352610"/>
              <a:gd name="connsiteY3305" fmla="*/ 5383727 h 8481683"/>
              <a:gd name="connsiteX3306" fmla="*/ 5537091 w 9352610"/>
              <a:gd name="connsiteY3306" fmla="*/ 5386246 h 8481683"/>
              <a:gd name="connsiteX3307" fmla="*/ 5536594 w 9352610"/>
              <a:gd name="connsiteY3307" fmla="*/ 5388251 h 8481683"/>
              <a:gd name="connsiteX3308" fmla="*/ 5537091 w 9352610"/>
              <a:gd name="connsiteY3308" fmla="*/ 5389259 h 8481683"/>
              <a:gd name="connsiteX3309" fmla="*/ 5538102 w 9352610"/>
              <a:gd name="connsiteY3309" fmla="*/ 5390761 h 8481683"/>
              <a:gd name="connsiteX3310" fmla="*/ 5544133 w 9352610"/>
              <a:gd name="connsiteY3310" fmla="*/ 5396787 h 8481683"/>
              <a:gd name="connsiteX3311" fmla="*/ 5545128 w 9352610"/>
              <a:gd name="connsiteY3311" fmla="*/ 5398803 h 8481683"/>
              <a:gd name="connsiteX3312" fmla="*/ 5565709 w 9352610"/>
              <a:gd name="connsiteY3312" fmla="*/ 5408346 h 8481683"/>
              <a:gd name="connsiteX3313" fmla="*/ 5566720 w 9352610"/>
              <a:gd name="connsiteY3313" fmla="*/ 5409344 h 8481683"/>
              <a:gd name="connsiteX3314" fmla="*/ 5567217 w 9352610"/>
              <a:gd name="connsiteY3314" fmla="*/ 5410351 h 8481683"/>
              <a:gd name="connsiteX3315" fmla="*/ 5567730 w 9352610"/>
              <a:gd name="connsiteY3315" fmla="*/ 5410855 h 8481683"/>
              <a:gd name="connsiteX3316" fmla="*/ 5568725 w 9352610"/>
              <a:gd name="connsiteY3316" fmla="*/ 5411853 h 8481683"/>
              <a:gd name="connsiteX3317" fmla="*/ 5569736 w 9352610"/>
              <a:gd name="connsiteY3317" fmla="*/ 5413868 h 8481683"/>
              <a:gd name="connsiteX3318" fmla="*/ 5574259 w 9352610"/>
              <a:gd name="connsiteY3318" fmla="*/ 5431947 h 8481683"/>
              <a:gd name="connsiteX3319" fmla="*/ 5574757 w 9352610"/>
              <a:gd name="connsiteY3319" fmla="*/ 5434457 h 8481683"/>
              <a:gd name="connsiteX3320" fmla="*/ 5574757 w 9352610"/>
              <a:gd name="connsiteY3320" fmla="*/ 5437974 h 8481683"/>
              <a:gd name="connsiteX3321" fmla="*/ 5574259 w 9352610"/>
              <a:gd name="connsiteY3321" fmla="*/ 5439485 h 8481683"/>
              <a:gd name="connsiteX3322" fmla="*/ 5573839 w 9352610"/>
              <a:gd name="connsiteY3322" fmla="*/ 5441126 h 8481683"/>
              <a:gd name="connsiteX3323" fmla="*/ 5573938 w 9352610"/>
              <a:gd name="connsiteY3323" fmla="*/ 5440994 h 8481683"/>
              <a:gd name="connsiteX3324" fmla="*/ 5574439 w 9352610"/>
              <a:gd name="connsiteY3324" fmla="*/ 5438985 h 8481683"/>
              <a:gd name="connsiteX3325" fmla="*/ 5574941 w 9352610"/>
              <a:gd name="connsiteY3325" fmla="*/ 5437478 h 8481683"/>
              <a:gd name="connsiteX3326" fmla="*/ 5574941 w 9352610"/>
              <a:gd name="connsiteY3326" fmla="*/ 5433962 h 8481683"/>
              <a:gd name="connsiteX3327" fmla="*/ 5574439 w 9352610"/>
              <a:gd name="connsiteY3327" fmla="*/ 5431451 h 8481683"/>
              <a:gd name="connsiteX3328" fmla="*/ 5569926 w 9352610"/>
              <a:gd name="connsiteY3328" fmla="*/ 5413370 h 8481683"/>
              <a:gd name="connsiteX3329" fmla="*/ 5568904 w 9352610"/>
              <a:gd name="connsiteY3329" fmla="*/ 5411361 h 8481683"/>
              <a:gd name="connsiteX3330" fmla="*/ 5567901 w 9352610"/>
              <a:gd name="connsiteY3330" fmla="*/ 5410356 h 8481683"/>
              <a:gd name="connsiteX3331" fmla="*/ 5567400 w 9352610"/>
              <a:gd name="connsiteY3331" fmla="*/ 5409854 h 8481683"/>
              <a:gd name="connsiteX3332" fmla="*/ 5566898 w 9352610"/>
              <a:gd name="connsiteY3332" fmla="*/ 5408849 h 8481683"/>
              <a:gd name="connsiteX3333" fmla="*/ 5565895 w 9352610"/>
              <a:gd name="connsiteY3333" fmla="*/ 5407845 h 8481683"/>
              <a:gd name="connsiteX3334" fmla="*/ 5545297 w 9352610"/>
              <a:gd name="connsiteY3334" fmla="*/ 5398302 h 8481683"/>
              <a:gd name="connsiteX3335" fmla="*/ 5544294 w 9352610"/>
              <a:gd name="connsiteY3335" fmla="*/ 5396293 h 8481683"/>
              <a:gd name="connsiteX3336" fmla="*/ 5538257 w 9352610"/>
              <a:gd name="connsiteY3336" fmla="*/ 5390266 h 8481683"/>
              <a:gd name="connsiteX3337" fmla="*/ 5537254 w 9352610"/>
              <a:gd name="connsiteY3337" fmla="*/ 5388759 h 8481683"/>
              <a:gd name="connsiteX3338" fmla="*/ 5536753 w 9352610"/>
              <a:gd name="connsiteY3338" fmla="*/ 5387754 h 8481683"/>
              <a:gd name="connsiteX3339" fmla="*/ 5537254 w 9352610"/>
              <a:gd name="connsiteY3339" fmla="*/ 5385745 h 8481683"/>
              <a:gd name="connsiteX3340" fmla="*/ 5537756 w 9352610"/>
              <a:gd name="connsiteY3340" fmla="*/ 5383234 h 8481683"/>
              <a:gd name="connsiteX3341" fmla="*/ 5538257 w 9352610"/>
              <a:gd name="connsiteY3341" fmla="*/ 5381225 h 8481683"/>
              <a:gd name="connsiteX3342" fmla="*/ 5539260 w 9352610"/>
              <a:gd name="connsiteY3342" fmla="*/ 5375700 h 8481683"/>
              <a:gd name="connsiteX3343" fmla="*/ 5540263 w 9352610"/>
              <a:gd name="connsiteY3343" fmla="*/ 5362139 h 8481683"/>
              <a:gd name="connsiteX3344" fmla="*/ 5208124 w 9352610"/>
              <a:gd name="connsiteY3344" fmla="*/ 5358289 h 8481683"/>
              <a:gd name="connsiteX3345" fmla="*/ 5208124 w 9352610"/>
              <a:gd name="connsiteY3345" fmla="*/ 5370175 h 8481683"/>
              <a:gd name="connsiteX3346" fmla="*/ 5208124 w 9352610"/>
              <a:gd name="connsiteY3346" fmla="*/ 5372687 h 8481683"/>
              <a:gd name="connsiteX3347" fmla="*/ 5208206 w 9352610"/>
              <a:gd name="connsiteY3347" fmla="*/ 5372951 h 8481683"/>
              <a:gd name="connsiteX3348" fmla="*/ 5208206 w 9352610"/>
              <a:gd name="connsiteY3348" fmla="*/ 5370676 h 8481683"/>
              <a:gd name="connsiteX3349" fmla="*/ 5208206 w 9352610"/>
              <a:gd name="connsiteY3349" fmla="*/ 5358614 h 8481683"/>
              <a:gd name="connsiteX3350" fmla="*/ 4741280 w 9352610"/>
              <a:gd name="connsiteY3350" fmla="*/ 5358180 h 8481683"/>
              <a:gd name="connsiteX3351" fmla="*/ 4714172 w 9352610"/>
              <a:gd name="connsiteY3351" fmla="*/ 5365691 h 8481683"/>
              <a:gd name="connsiteX3352" fmla="*/ 4702116 w 9352610"/>
              <a:gd name="connsiteY3352" fmla="*/ 5372215 h 8481683"/>
              <a:gd name="connsiteX3353" fmla="*/ 4697585 w 9352610"/>
              <a:gd name="connsiteY3353" fmla="*/ 5375729 h 8481683"/>
              <a:gd name="connsiteX3354" fmla="*/ 4697475 w 9352610"/>
              <a:gd name="connsiteY3354" fmla="*/ 5375860 h 8481683"/>
              <a:gd name="connsiteX3355" fmla="*/ 4701564 w 9352610"/>
              <a:gd name="connsiteY3355" fmla="*/ 5372682 h 8481683"/>
              <a:gd name="connsiteX3356" fmla="*/ 4713611 w 9352610"/>
              <a:gd name="connsiteY3356" fmla="*/ 5366152 h 8481683"/>
              <a:gd name="connsiteX3357" fmla="*/ 4740722 w 9352610"/>
              <a:gd name="connsiteY3357" fmla="*/ 5358614 h 8481683"/>
              <a:gd name="connsiteX3358" fmla="*/ 5541285 w 9352610"/>
              <a:gd name="connsiteY3358" fmla="*/ 5356353 h 8481683"/>
              <a:gd name="connsiteX3359" fmla="*/ 5541117 w 9352610"/>
              <a:gd name="connsiteY3359" fmla="*/ 5356608 h 8481683"/>
              <a:gd name="connsiteX3360" fmla="*/ 5541117 w 9352610"/>
              <a:gd name="connsiteY3360" fmla="*/ 5357453 h 8481683"/>
              <a:gd name="connsiteX3361" fmla="*/ 5541285 w 9352610"/>
              <a:gd name="connsiteY3361" fmla="*/ 5357116 h 8481683"/>
              <a:gd name="connsiteX3362" fmla="*/ 4751332 w 9352610"/>
              <a:gd name="connsiteY3362" fmla="*/ 5350997 h 8481683"/>
              <a:gd name="connsiteX3363" fmla="*/ 4745837 w 9352610"/>
              <a:gd name="connsiteY3363" fmla="*/ 5354659 h 8481683"/>
              <a:gd name="connsiteX3364" fmla="*/ 4745445 w 9352610"/>
              <a:gd name="connsiteY3364" fmla="*/ 5354963 h 8481683"/>
              <a:gd name="connsiteX3365" fmla="*/ 4751261 w 9352610"/>
              <a:gd name="connsiteY3365" fmla="*/ 5351086 h 8481683"/>
              <a:gd name="connsiteX3366" fmla="*/ 5547362 w 9352610"/>
              <a:gd name="connsiteY3366" fmla="*/ 5349906 h 8481683"/>
              <a:gd name="connsiteX3367" fmla="*/ 5547301 w 9352610"/>
              <a:gd name="connsiteY3367" fmla="*/ 5350087 h 8481683"/>
              <a:gd name="connsiteX3368" fmla="*/ 5547303 w 9352610"/>
              <a:gd name="connsiteY3368" fmla="*/ 5350085 h 8481683"/>
              <a:gd name="connsiteX3369" fmla="*/ 5174469 w 9352610"/>
              <a:gd name="connsiteY3369" fmla="*/ 5324470 h 8481683"/>
              <a:gd name="connsiteX3370" fmla="*/ 5168934 w 9352610"/>
              <a:gd name="connsiteY3370" fmla="*/ 5329994 h 8481683"/>
              <a:gd name="connsiteX3371" fmla="*/ 5162415 w 9352610"/>
              <a:gd name="connsiteY3371" fmla="*/ 5345564 h 8481683"/>
              <a:gd name="connsiteX3372" fmla="*/ 5157882 w 9352610"/>
              <a:gd name="connsiteY3372" fmla="*/ 5352094 h 8481683"/>
              <a:gd name="connsiteX3373" fmla="*/ 5151865 w 9352610"/>
              <a:gd name="connsiteY3373" fmla="*/ 5357619 h 8481683"/>
              <a:gd name="connsiteX3374" fmla="*/ 5145828 w 9352610"/>
              <a:gd name="connsiteY3374" fmla="*/ 5360632 h 8481683"/>
              <a:gd name="connsiteX3375" fmla="*/ 5138287 w 9352610"/>
              <a:gd name="connsiteY3375" fmla="*/ 5357116 h 8481683"/>
              <a:gd name="connsiteX3376" fmla="*/ 5135780 w 9352610"/>
              <a:gd name="connsiteY3376" fmla="*/ 5354103 h 8481683"/>
              <a:gd name="connsiteX3377" fmla="*/ 5133272 w 9352610"/>
              <a:gd name="connsiteY3377" fmla="*/ 5346569 h 8481683"/>
              <a:gd name="connsiteX3378" fmla="*/ 5127737 w 9352610"/>
              <a:gd name="connsiteY3378" fmla="*/ 5339537 h 8481683"/>
              <a:gd name="connsiteX3379" fmla="*/ 5122703 w 9352610"/>
              <a:gd name="connsiteY3379" fmla="*/ 5328990 h 8481683"/>
              <a:gd name="connsiteX3380" fmla="*/ 5121319 w 9352610"/>
              <a:gd name="connsiteY3380" fmla="*/ 5324829 h 8481683"/>
              <a:gd name="connsiteX3381" fmla="*/ 5121340 w 9352610"/>
              <a:gd name="connsiteY3381" fmla="*/ 5324965 h 8481683"/>
              <a:gd name="connsiteX3382" fmla="*/ 5122848 w 9352610"/>
              <a:gd name="connsiteY3382" fmla="*/ 5329490 h 8481683"/>
              <a:gd name="connsiteX3383" fmla="*/ 5127869 w 9352610"/>
              <a:gd name="connsiteY3383" fmla="*/ 5340031 h 8481683"/>
              <a:gd name="connsiteX3384" fmla="*/ 5133388 w 9352610"/>
              <a:gd name="connsiteY3384" fmla="*/ 5347065 h 8481683"/>
              <a:gd name="connsiteX3385" fmla="*/ 5135891 w 9352610"/>
              <a:gd name="connsiteY3385" fmla="*/ 5354603 h 8481683"/>
              <a:gd name="connsiteX3386" fmla="*/ 5138409 w 9352610"/>
              <a:gd name="connsiteY3386" fmla="*/ 5357616 h 8481683"/>
              <a:gd name="connsiteX3387" fmla="*/ 5145933 w 9352610"/>
              <a:gd name="connsiteY3387" fmla="*/ 5361133 h 8481683"/>
              <a:gd name="connsiteX3388" fmla="*/ 5151964 w 9352610"/>
              <a:gd name="connsiteY3388" fmla="*/ 5358120 h 8481683"/>
              <a:gd name="connsiteX3389" fmla="*/ 5157996 w 9352610"/>
              <a:gd name="connsiteY3389" fmla="*/ 5352587 h 8481683"/>
              <a:gd name="connsiteX3390" fmla="*/ 5162504 w 9352610"/>
              <a:gd name="connsiteY3390" fmla="*/ 5346057 h 8481683"/>
              <a:gd name="connsiteX3391" fmla="*/ 5169033 w 9352610"/>
              <a:gd name="connsiteY3391" fmla="*/ 5330487 h 8481683"/>
              <a:gd name="connsiteX3392" fmla="*/ 5174567 w 9352610"/>
              <a:gd name="connsiteY3392" fmla="*/ 5324965 h 8481683"/>
              <a:gd name="connsiteX3393" fmla="*/ 5182588 w 9352610"/>
              <a:gd name="connsiteY3393" fmla="*/ 5326477 h 8481683"/>
              <a:gd name="connsiteX3394" fmla="*/ 5187111 w 9352610"/>
              <a:gd name="connsiteY3394" fmla="*/ 5333501 h 8481683"/>
              <a:gd name="connsiteX3395" fmla="*/ 5189029 w 9352610"/>
              <a:gd name="connsiteY3395" fmla="*/ 5343587 h 8481683"/>
              <a:gd name="connsiteX3396" fmla="*/ 5189031 w 9352610"/>
              <a:gd name="connsiteY3396" fmla="*/ 5343555 h 8481683"/>
              <a:gd name="connsiteX3397" fmla="*/ 5187025 w 9352610"/>
              <a:gd name="connsiteY3397" fmla="*/ 5333008 h 8481683"/>
              <a:gd name="connsiteX3398" fmla="*/ 5182512 w 9352610"/>
              <a:gd name="connsiteY3398" fmla="*/ 5325976 h 8481683"/>
              <a:gd name="connsiteX3399" fmla="*/ 5307124 w 9352610"/>
              <a:gd name="connsiteY3399" fmla="*/ 5316936 h 8481683"/>
              <a:gd name="connsiteX3400" fmla="*/ 5298580 w 9352610"/>
              <a:gd name="connsiteY3400" fmla="*/ 5318442 h 8481683"/>
              <a:gd name="connsiteX3401" fmla="*/ 5293546 w 9352610"/>
              <a:gd name="connsiteY3401" fmla="*/ 5319447 h 8481683"/>
              <a:gd name="connsiteX3402" fmla="*/ 5292042 w 9352610"/>
              <a:gd name="connsiteY3402" fmla="*/ 5320954 h 8481683"/>
              <a:gd name="connsiteX3403" fmla="*/ 5289033 w 9352610"/>
              <a:gd name="connsiteY3403" fmla="*/ 5321456 h 8481683"/>
              <a:gd name="connsiteX3404" fmla="*/ 5273449 w 9352610"/>
              <a:gd name="connsiteY3404" fmla="*/ 5319447 h 8481683"/>
              <a:gd name="connsiteX3405" fmla="*/ 5268936 w 9352610"/>
              <a:gd name="connsiteY3405" fmla="*/ 5321456 h 8481683"/>
              <a:gd name="connsiteX3406" fmla="*/ 5261896 w 9352610"/>
              <a:gd name="connsiteY3406" fmla="*/ 5325976 h 8481683"/>
              <a:gd name="connsiteX3407" fmla="*/ 5258386 w 9352610"/>
              <a:gd name="connsiteY3407" fmla="*/ 5327483 h 8481683"/>
              <a:gd name="connsiteX3408" fmla="*/ 5253854 w 9352610"/>
              <a:gd name="connsiteY3408" fmla="*/ 5326479 h 8481683"/>
              <a:gd name="connsiteX3409" fmla="*/ 5242301 w 9352610"/>
              <a:gd name="connsiteY3409" fmla="*/ 5324470 h 8481683"/>
              <a:gd name="connsiteX3410" fmla="*/ 5238791 w 9352610"/>
              <a:gd name="connsiteY3410" fmla="*/ 5324470 h 8481683"/>
              <a:gd name="connsiteX3411" fmla="*/ 5230748 w 9352610"/>
              <a:gd name="connsiteY3411" fmla="*/ 5325976 h 8481683"/>
              <a:gd name="connsiteX3412" fmla="*/ 5220700 w 9352610"/>
              <a:gd name="connsiteY3412" fmla="*/ 5325976 h 8481683"/>
              <a:gd name="connsiteX3413" fmla="*/ 5215164 w 9352610"/>
              <a:gd name="connsiteY3413" fmla="*/ 5328990 h 8481683"/>
              <a:gd name="connsiteX3414" fmla="*/ 5213158 w 9352610"/>
              <a:gd name="connsiteY3414" fmla="*/ 5333510 h 8481683"/>
              <a:gd name="connsiteX3415" fmla="*/ 5211153 w 9352610"/>
              <a:gd name="connsiteY3415" fmla="*/ 5340040 h 8481683"/>
              <a:gd name="connsiteX3416" fmla="*/ 5208626 w 9352610"/>
              <a:gd name="connsiteY3416" fmla="*/ 5346067 h 8481683"/>
              <a:gd name="connsiteX3417" fmla="*/ 5206620 w 9352610"/>
              <a:gd name="connsiteY3417" fmla="*/ 5350085 h 8481683"/>
              <a:gd name="connsiteX3418" fmla="*/ 5206620 w 9352610"/>
              <a:gd name="connsiteY3418" fmla="*/ 5352596 h 8481683"/>
              <a:gd name="connsiteX3419" fmla="*/ 5206698 w 9352610"/>
              <a:gd name="connsiteY3419" fmla="*/ 5352830 h 8481683"/>
              <a:gd name="connsiteX3420" fmla="*/ 5206698 w 9352610"/>
              <a:gd name="connsiteY3420" fmla="*/ 5350582 h 8481683"/>
              <a:gd name="connsiteX3421" fmla="*/ 5208703 w 9352610"/>
              <a:gd name="connsiteY3421" fmla="*/ 5346561 h 8481683"/>
              <a:gd name="connsiteX3422" fmla="*/ 5211222 w 9352610"/>
              <a:gd name="connsiteY3422" fmla="*/ 5340535 h 8481683"/>
              <a:gd name="connsiteX3423" fmla="*/ 5213227 w 9352610"/>
              <a:gd name="connsiteY3423" fmla="*/ 5334004 h 8481683"/>
              <a:gd name="connsiteX3424" fmla="*/ 5215232 w 9352610"/>
              <a:gd name="connsiteY3424" fmla="*/ 5329490 h 8481683"/>
              <a:gd name="connsiteX3425" fmla="*/ 5220751 w 9352610"/>
              <a:gd name="connsiteY3425" fmla="*/ 5326477 h 8481683"/>
              <a:gd name="connsiteX3426" fmla="*/ 5230793 w 9352610"/>
              <a:gd name="connsiteY3426" fmla="*/ 5326477 h 8481683"/>
              <a:gd name="connsiteX3427" fmla="*/ 5238830 w 9352610"/>
              <a:gd name="connsiteY3427" fmla="*/ 5324965 h 8481683"/>
              <a:gd name="connsiteX3428" fmla="*/ 5242343 w 9352610"/>
              <a:gd name="connsiteY3428" fmla="*/ 5324965 h 8481683"/>
              <a:gd name="connsiteX3429" fmla="*/ 5253893 w 9352610"/>
              <a:gd name="connsiteY3429" fmla="*/ 5326970 h 8481683"/>
              <a:gd name="connsiteX3430" fmla="*/ 5258416 w 9352610"/>
              <a:gd name="connsiteY3430" fmla="*/ 5327978 h 8481683"/>
              <a:gd name="connsiteX3431" fmla="*/ 5261929 w 9352610"/>
              <a:gd name="connsiteY3431" fmla="*/ 5326477 h 8481683"/>
              <a:gd name="connsiteX3432" fmla="*/ 5268956 w 9352610"/>
              <a:gd name="connsiteY3432" fmla="*/ 5321952 h 8481683"/>
              <a:gd name="connsiteX3433" fmla="*/ 5273479 w 9352610"/>
              <a:gd name="connsiteY3433" fmla="*/ 5319946 h 8481683"/>
              <a:gd name="connsiteX3434" fmla="*/ 5289040 w 9352610"/>
              <a:gd name="connsiteY3434" fmla="*/ 5321952 h 8481683"/>
              <a:gd name="connsiteX3435" fmla="*/ 5292056 w 9352610"/>
              <a:gd name="connsiteY3435" fmla="*/ 5321448 h 8481683"/>
              <a:gd name="connsiteX3436" fmla="*/ 5293563 w 9352610"/>
              <a:gd name="connsiteY3436" fmla="*/ 5319946 h 8481683"/>
              <a:gd name="connsiteX3437" fmla="*/ 5298584 w 9352610"/>
              <a:gd name="connsiteY3437" fmla="*/ 5318939 h 8481683"/>
              <a:gd name="connsiteX3438" fmla="*/ 5307119 w 9352610"/>
              <a:gd name="connsiteY3438" fmla="*/ 5317427 h 8481683"/>
              <a:gd name="connsiteX3439" fmla="*/ 5325197 w 9352610"/>
              <a:gd name="connsiteY3439" fmla="*/ 5317427 h 8481683"/>
              <a:gd name="connsiteX3440" fmla="*/ 5329721 w 9352610"/>
              <a:gd name="connsiteY3440" fmla="*/ 5318435 h 8481683"/>
              <a:gd name="connsiteX3441" fmla="*/ 5336250 w 9352610"/>
              <a:gd name="connsiteY3441" fmla="*/ 5323464 h 8481683"/>
              <a:gd name="connsiteX3442" fmla="*/ 5339763 w 9352610"/>
              <a:gd name="connsiteY3442" fmla="*/ 5323464 h 8481683"/>
              <a:gd name="connsiteX3443" fmla="*/ 5344784 w 9352610"/>
              <a:gd name="connsiteY3443" fmla="*/ 5318435 h 8481683"/>
              <a:gd name="connsiteX3444" fmla="*/ 5344673 w 9352610"/>
              <a:gd name="connsiteY3444" fmla="*/ 5318078 h 8481683"/>
              <a:gd name="connsiteX3445" fmla="*/ 5339776 w 9352610"/>
              <a:gd name="connsiteY3445" fmla="*/ 5322963 h 8481683"/>
              <a:gd name="connsiteX3446" fmla="*/ 5336266 w 9352610"/>
              <a:gd name="connsiteY3446" fmla="*/ 5322963 h 8481683"/>
              <a:gd name="connsiteX3447" fmla="*/ 5329728 w 9352610"/>
              <a:gd name="connsiteY3447" fmla="*/ 5317940 h 8481683"/>
              <a:gd name="connsiteX3448" fmla="*/ 5325215 w 9352610"/>
              <a:gd name="connsiteY3448" fmla="*/ 5316936 h 8481683"/>
              <a:gd name="connsiteX3449" fmla="*/ 5506607 w 9352610"/>
              <a:gd name="connsiteY3449" fmla="*/ 5299933 h 8481683"/>
              <a:gd name="connsiteX3450" fmla="*/ 5506468 w 9352610"/>
              <a:gd name="connsiteY3450" fmla="*/ 5300356 h 8481683"/>
              <a:gd name="connsiteX3451" fmla="*/ 5506468 w 9352610"/>
              <a:gd name="connsiteY3451" fmla="*/ 5301364 h 8481683"/>
              <a:gd name="connsiteX3452" fmla="*/ 5511986 w 9352610"/>
              <a:gd name="connsiteY3452" fmla="*/ 5306886 h 8481683"/>
              <a:gd name="connsiteX3453" fmla="*/ 5514504 w 9352610"/>
              <a:gd name="connsiteY3453" fmla="*/ 5308891 h 8481683"/>
              <a:gd name="connsiteX3454" fmla="*/ 5516510 w 9352610"/>
              <a:gd name="connsiteY3454" fmla="*/ 5309395 h 8481683"/>
              <a:gd name="connsiteX3455" fmla="*/ 5519525 w 9352610"/>
              <a:gd name="connsiteY3455" fmla="*/ 5309395 h 8481683"/>
              <a:gd name="connsiteX3456" fmla="*/ 5534588 w 9352610"/>
              <a:gd name="connsiteY3456" fmla="*/ 5319443 h 8481683"/>
              <a:gd name="connsiteX3457" fmla="*/ 5536594 w 9352610"/>
              <a:gd name="connsiteY3457" fmla="*/ 5322960 h 8481683"/>
              <a:gd name="connsiteX3458" fmla="*/ 5544630 w 9352610"/>
              <a:gd name="connsiteY3458" fmla="*/ 5329490 h 8481683"/>
              <a:gd name="connsiteX3459" fmla="*/ 5545625 w 9352610"/>
              <a:gd name="connsiteY3459" fmla="*/ 5334004 h 8481683"/>
              <a:gd name="connsiteX3460" fmla="*/ 5548641 w 9352610"/>
              <a:gd name="connsiteY3460" fmla="*/ 5338529 h 8481683"/>
              <a:gd name="connsiteX3461" fmla="*/ 5548144 w 9352610"/>
              <a:gd name="connsiteY3461" fmla="*/ 5342540 h 8481683"/>
              <a:gd name="connsiteX3462" fmla="*/ 5548144 w 9352610"/>
              <a:gd name="connsiteY3462" fmla="*/ 5343548 h 8481683"/>
              <a:gd name="connsiteX3463" fmla="*/ 5548144 w 9352610"/>
              <a:gd name="connsiteY3463" fmla="*/ 5345563 h 8481683"/>
              <a:gd name="connsiteX3464" fmla="*/ 5547650 w 9352610"/>
              <a:gd name="connsiteY3464" fmla="*/ 5349041 h 8481683"/>
              <a:gd name="connsiteX3465" fmla="*/ 5547804 w 9352610"/>
              <a:gd name="connsiteY3465" fmla="*/ 5348578 h 8481683"/>
              <a:gd name="connsiteX3466" fmla="*/ 5548306 w 9352610"/>
              <a:gd name="connsiteY3466" fmla="*/ 5345062 h 8481683"/>
              <a:gd name="connsiteX3467" fmla="*/ 5548306 w 9352610"/>
              <a:gd name="connsiteY3467" fmla="*/ 5343053 h 8481683"/>
              <a:gd name="connsiteX3468" fmla="*/ 5548306 w 9352610"/>
              <a:gd name="connsiteY3468" fmla="*/ 5342049 h 8481683"/>
              <a:gd name="connsiteX3469" fmla="*/ 5548807 w 9352610"/>
              <a:gd name="connsiteY3469" fmla="*/ 5338031 h 8481683"/>
              <a:gd name="connsiteX3470" fmla="*/ 5545798 w 9352610"/>
              <a:gd name="connsiteY3470" fmla="*/ 5333510 h 8481683"/>
              <a:gd name="connsiteX3471" fmla="*/ 5544795 w 9352610"/>
              <a:gd name="connsiteY3471" fmla="*/ 5328990 h 8481683"/>
              <a:gd name="connsiteX3472" fmla="*/ 5536753 w 9352610"/>
              <a:gd name="connsiteY3472" fmla="*/ 5322460 h 8481683"/>
              <a:gd name="connsiteX3473" fmla="*/ 5534747 w 9352610"/>
              <a:gd name="connsiteY3473" fmla="*/ 5318945 h 8481683"/>
              <a:gd name="connsiteX3474" fmla="*/ 5519665 w 9352610"/>
              <a:gd name="connsiteY3474" fmla="*/ 5308899 h 8481683"/>
              <a:gd name="connsiteX3475" fmla="*/ 5516656 w 9352610"/>
              <a:gd name="connsiteY3475" fmla="*/ 5308899 h 8481683"/>
              <a:gd name="connsiteX3476" fmla="*/ 5514650 w 9352610"/>
              <a:gd name="connsiteY3476" fmla="*/ 5308397 h 8481683"/>
              <a:gd name="connsiteX3477" fmla="*/ 5512123 w 9352610"/>
              <a:gd name="connsiteY3477" fmla="*/ 5306388 h 8481683"/>
              <a:gd name="connsiteX3478" fmla="*/ 5506607 w 9352610"/>
              <a:gd name="connsiteY3478" fmla="*/ 5300863 h 8481683"/>
              <a:gd name="connsiteX3479" fmla="*/ 5392545 w 9352610"/>
              <a:gd name="connsiteY3479" fmla="*/ 5298352 h 8481683"/>
              <a:gd name="connsiteX3480" fmla="*/ 5392545 w 9352610"/>
              <a:gd name="connsiteY3480" fmla="*/ 5298879 h 8481683"/>
              <a:gd name="connsiteX3481" fmla="*/ 5395492 w 9352610"/>
              <a:gd name="connsiteY3481" fmla="*/ 5300356 h 8481683"/>
              <a:gd name="connsiteX3482" fmla="*/ 5398010 w 9352610"/>
              <a:gd name="connsiteY3482" fmla="*/ 5301857 h 8481683"/>
              <a:gd name="connsiteX3483" fmla="*/ 5399518 w 9352610"/>
              <a:gd name="connsiteY3483" fmla="*/ 5304377 h 8481683"/>
              <a:gd name="connsiteX3484" fmla="*/ 5401523 w 9352610"/>
              <a:gd name="connsiteY3484" fmla="*/ 5306886 h 8481683"/>
              <a:gd name="connsiteX3485" fmla="*/ 5401523 w 9352610"/>
              <a:gd name="connsiteY3485" fmla="*/ 5309395 h 8481683"/>
              <a:gd name="connsiteX3486" fmla="*/ 5401523 w 9352610"/>
              <a:gd name="connsiteY3486" fmla="*/ 5311905 h 8481683"/>
              <a:gd name="connsiteX3487" fmla="*/ 5402021 w 9352610"/>
              <a:gd name="connsiteY3487" fmla="*/ 5314414 h 8481683"/>
              <a:gd name="connsiteX3488" fmla="*/ 5403031 w 9352610"/>
              <a:gd name="connsiteY3488" fmla="*/ 5316429 h 8481683"/>
              <a:gd name="connsiteX3489" fmla="*/ 5405534 w 9352610"/>
              <a:gd name="connsiteY3489" fmla="*/ 5318435 h 8481683"/>
              <a:gd name="connsiteX3490" fmla="*/ 5407555 w 9352610"/>
              <a:gd name="connsiteY3490" fmla="*/ 5318435 h 8481683"/>
              <a:gd name="connsiteX3491" fmla="*/ 5409560 w 9352610"/>
              <a:gd name="connsiteY3491" fmla="*/ 5317931 h 8481683"/>
              <a:gd name="connsiteX3492" fmla="*/ 5412063 w 9352610"/>
              <a:gd name="connsiteY3492" fmla="*/ 5317427 h 8481683"/>
              <a:gd name="connsiteX3493" fmla="*/ 5414581 w 9352610"/>
              <a:gd name="connsiteY3493" fmla="*/ 5314918 h 8481683"/>
              <a:gd name="connsiteX3494" fmla="*/ 5416586 w 9352610"/>
              <a:gd name="connsiteY3494" fmla="*/ 5310403 h 8481683"/>
              <a:gd name="connsiteX3495" fmla="*/ 5417597 w 9352610"/>
              <a:gd name="connsiteY3495" fmla="*/ 5304377 h 8481683"/>
              <a:gd name="connsiteX3496" fmla="*/ 5417626 w 9352610"/>
              <a:gd name="connsiteY3496" fmla="*/ 5304170 h 8481683"/>
              <a:gd name="connsiteX3497" fmla="*/ 5416654 w 9352610"/>
              <a:gd name="connsiteY3497" fmla="*/ 5309904 h 8481683"/>
              <a:gd name="connsiteX3498" fmla="*/ 5414648 w 9352610"/>
              <a:gd name="connsiteY3498" fmla="*/ 5314424 h 8481683"/>
              <a:gd name="connsiteX3499" fmla="*/ 5412140 w 9352610"/>
              <a:gd name="connsiteY3499" fmla="*/ 5316936 h 8481683"/>
              <a:gd name="connsiteX3500" fmla="*/ 5409633 w 9352610"/>
              <a:gd name="connsiteY3500" fmla="*/ 5317438 h 8481683"/>
              <a:gd name="connsiteX3501" fmla="*/ 5407608 w 9352610"/>
              <a:gd name="connsiteY3501" fmla="*/ 5317940 h 8481683"/>
              <a:gd name="connsiteX3502" fmla="*/ 5405602 w 9352610"/>
              <a:gd name="connsiteY3502" fmla="*/ 5317940 h 8481683"/>
              <a:gd name="connsiteX3503" fmla="*/ 5403095 w 9352610"/>
              <a:gd name="connsiteY3503" fmla="*/ 5315931 h 8481683"/>
              <a:gd name="connsiteX3504" fmla="*/ 5402092 w 9352610"/>
              <a:gd name="connsiteY3504" fmla="*/ 5313922 h 8481683"/>
              <a:gd name="connsiteX3505" fmla="*/ 5401591 w 9352610"/>
              <a:gd name="connsiteY3505" fmla="*/ 5311411 h 8481683"/>
              <a:gd name="connsiteX3506" fmla="*/ 5401591 w 9352610"/>
              <a:gd name="connsiteY3506" fmla="*/ 5308899 h 8481683"/>
              <a:gd name="connsiteX3507" fmla="*/ 5401591 w 9352610"/>
              <a:gd name="connsiteY3507" fmla="*/ 5306388 h 8481683"/>
              <a:gd name="connsiteX3508" fmla="*/ 5399585 w 9352610"/>
              <a:gd name="connsiteY3508" fmla="*/ 5303877 h 8481683"/>
              <a:gd name="connsiteX3509" fmla="*/ 5398061 w 9352610"/>
              <a:gd name="connsiteY3509" fmla="*/ 5301366 h 8481683"/>
              <a:gd name="connsiteX3510" fmla="*/ 5395554 w 9352610"/>
              <a:gd name="connsiteY3510" fmla="*/ 5299859 h 8481683"/>
              <a:gd name="connsiteX3511" fmla="*/ 5343807 w 9352610"/>
              <a:gd name="connsiteY3511" fmla="*/ 5295841 h 8481683"/>
              <a:gd name="connsiteX3512" fmla="*/ 5339776 w 9352610"/>
              <a:gd name="connsiteY3512" fmla="*/ 5301868 h 8481683"/>
              <a:gd name="connsiteX3513" fmla="*/ 5339877 w 9352610"/>
              <a:gd name="connsiteY3513" fmla="*/ 5302190 h 8481683"/>
              <a:gd name="connsiteX3514" fmla="*/ 5343774 w 9352610"/>
              <a:gd name="connsiteY3514" fmla="*/ 5296335 h 8481683"/>
              <a:gd name="connsiteX3515" fmla="*/ 5348795 w 9352610"/>
              <a:gd name="connsiteY3515" fmla="*/ 5300356 h 8481683"/>
              <a:gd name="connsiteX3516" fmla="*/ 5351810 w 9352610"/>
              <a:gd name="connsiteY3516" fmla="*/ 5305374 h 8481683"/>
              <a:gd name="connsiteX3517" fmla="*/ 5352821 w 9352610"/>
              <a:gd name="connsiteY3517" fmla="*/ 5310907 h 8481683"/>
              <a:gd name="connsiteX3518" fmla="*/ 5355821 w 9352610"/>
              <a:gd name="connsiteY3518" fmla="*/ 5315925 h 8481683"/>
              <a:gd name="connsiteX3519" fmla="*/ 5358837 w 9352610"/>
              <a:gd name="connsiteY3519" fmla="*/ 5318939 h 8481683"/>
              <a:gd name="connsiteX3520" fmla="*/ 5366874 w 9352610"/>
              <a:gd name="connsiteY3520" fmla="*/ 5321952 h 8481683"/>
              <a:gd name="connsiteX3521" fmla="*/ 5373402 w 9352610"/>
              <a:gd name="connsiteY3521" fmla="*/ 5325973 h 8481683"/>
              <a:gd name="connsiteX3522" fmla="*/ 5375408 w 9352610"/>
              <a:gd name="connsiteY3522" fmla="*/ 5326477 h 8481683"/>
              <a:gd name="connsiteX3523" fmla="*/ 5377926 w 9352610"/>
              <a:gd name="connsiteY3523" fmla="*/ 5325973 h 8481683"/>
              <a:gd name="connsiteX3524" fmla="*/ 5380429 w 9352610"/>
              <a:gd name="connsiteY3524" fmla="*/ 5324461 h 8481683"/>
              <a:gd name="connsiteX3525" fmla="*/ 5381439 w 9352610"/>
              <a:gd name="connsiteY3525" fmla="*/ 5322960 h 8481683"/>
              <a:gd name="connsiteX3526" fmla="*/ 5382947 w 9352610"/>
              <a:gd name="connsiteY3526" fmla="*/ 5321448 h 8481683"/>
              <a:gd name="connsiteX3527" fmla="*/ 5383942 w 9352610"/>
              <a:gd name="connsiteY3527" fmla="*/ 5319946 h 8481683"/>
              <a:gd name="connsiteX3528" fmla="*/ 5385450 w 9352610"/>
              <a:gd name="connsiteY3528" fmla="*/ 5319443 h 8481683"/>
              <a:gd name="connsiteX3529" fmla="*/ 5387968 w 9352610"/>
              <a:gd name="connsiteY3529" fmla="*/ 5318939 h 8481683"/>
              <a:gd name="connsiteX3530" fmla="*/ 5388963 w 9352610"/>
              <a:gd name="connsiteY3530" fmla="*/ 5318435 h 8481683"/>
              <a:gd name="connsiteX3531" fmla="*/ 5391481 w 9352610"/>
              <a:gd name="connsiteY3531" fmla="*/ 5314414 h 8481683"/>
              <a:gd name="connsiteX3532" fmla="*/ 5392476 w 9352610"/>
              <a:gd name="connsiteY3532" fmla="*/ 5309395 h 8481683"/>
              <a:gd name="connsiteX3533" fmla="*/ 5392476 w 9352610"/>
              <a:gd name="connsiteY3533" fmla="*/ 5309245 h 8481683"/>
              <a:gd name="connsiteX3534" fmla="*/ 5391542 w 9352610"/>
              <a:gd name="connsiteY3534" fmla="*/ 5313922 h 8481683"/>
              <a:gd name="connsiteX3535" fmla="*/ 5389035 w 9352610"/>
              <a:gd name="connsiteY3535" fmla="*/ 5317940 h 8481683"/>
              <a:gd name="connsiteX3536" fmla="*/ 5388013 w 9352610"/>
              <a:gd name="connsiteY3536" fmla="*/ 5318442 h 8481683"/>
              <a:gd name="connsiteX3537" fmla="*/ 5385505 w 9352610"/>
              <a:gd name="connsiteY3537" fmla="*/ 5318945 h 8481683"/>
              <a:gd name="connsiteX3538" fmla="*/ 5384001 w 9352610"/>
              <a:gd name="connsiteY3538" fmla="*/ 5319447 h 8481683"/>
              <a:gd name="connsiteX3539" fmla="*/ 5382998 w 9352610"/>
              <a:gd name="connsiteY3539" fmla="*/ 5320954 h 8481683"/>
              <a:gd name="connsiteX3540" fmla="*/ 5381494 w 9352610"/>
              <a:gd name="connsiteY3540" fmla="*/ 5322460 h 8481683"/>
              <a:gd name="connsiteX3541" fmla="*/ 5380491 w 9352610"/>
              <a:gd name="connsiteY3541" fmla="*/ 5323967 h 8481683"/>
              <a:gd name="connsiteX3542" fmla="*/ 5377964 w 9352610"/>
              <a:gd name="connsiteY3542" fmla="*/ 5325474 h 8481683"/>
              <a:gd name="connsiteX3543" fmla="*/ 5375457 w 9352610"/>
              <a:gd name="connsiteY3543" fmla="*/ 5325976 h 8481683"/>
              <a:gd name="connsiteX3544" fmla="*/ 5373451 w 9352610"/>
              <a:gd name="connsiteY3544" fmla="*/ 5325474 h 8481683"/>
              <a:gd name="connsiteX3545" fmla="*/ 5366913 w 9352610"/>
              <a:gd name="connsiteY3545" fmla="*/ 5321456 h 8481683"/>
              <a:gd name="connsiteX3546" fmla="*/ 5358870 w 9352610"/>
              <a:gd name="connsiteY3546" fmla="*/ 5318442 h 8481683"/>
              <a:gd name="connsiteX3547" fmla="*/ 5355862 w 9352610"/>
              <a:gd name="connsiteY3547" fmla="*/ 5315429 h 8481683"/>
              <a:gd name="connsiteX3548" fmla="*/ 5352853 w 9352610"/>
              <a:gd name="connsiteY3548" fmla="*/ 5310406 h 8481683"/>
              <a:gd name="connsiteX3549" fmla="*/ 5351850 w 9352610"/>
              <a:gd name="connsiteY3549" fmla="*/ 5304881 h 8481683"/>
              <a:gd name="connsiteX3550" fmla="*/ 5348822 w 9352610"/>
              <a:gd name="connsiteY3550" fmla="*/ 5299859 h 8481683"/>
              <a:gd name="connsiteX3551" fmla="*/ 5500069 w 9352610"/>
              <a:gd name="connsiteY3551" fmla="*/ 5283786 h 8481683"/>
              <a:gd name="connsiteX3552" fmla="*/ 5496559 w 9352610"/>
              <a:gd name="connsiteY3552" fmla="*/ 5286298 h 8481683"/>
              <a:gd name="connsiteX3553" fmla="*/ 5492027 w 9352610"/>
              <a:gd name="connsiteY3553" fmla="*/ 5287804 h 8481683"/>
              <a:gd name="connsiteX3554" fmla="*/ 5487513 w 9352610"/>
              <a:gd name="connsiteY3554" fmla="*/ 5289311 h 8481683"/>
              <a:gd name="connsiteX3555" fmla="*/ 5482480 w 9352610"/>
              <a:gd name="connsiteY3555" fmla="*/ 5289814 h 8481683"/>
              <a:gd name="connsiteX3556" fmla="*/ 5477465 w 9352610"/>
              <a:gd name="connsiteY3556" fmla="*/ 5290818 h 8481683"/>
              <a:gd name="connsiteX3557" fmla="*/ 5474958 w 9352610"/>
              <a:gd name="connsiteY3557" fmla="*/ 5293832 h 8481683"/>
              <a:gd name="connsiteX3558" fmla="*/ 5473936 w 9352610"/>
              <a:gd name="connsiteY3558" fmla="*/ 5297347 h 8481683"/>
              <a:gd name="connsiteX3559" fmla="*/ 5470927 w 9352610"/>
              <a:gd name="connsiteY3559" fmla="*/ 5300361 h 8481683"/>
              <a:gd name="connsiteX3560" fmla="*/ 5465912 w 9352610"/>
              <a:gd name="connsiteY3560" fmla="*/ 5300863 h 8481683"/>
              <a:gd name="connsiteX3561" fmla="*/ 5462383 w 9352610"/>
              <a:gd name="connsiteY3561" fmla="*/ 5299356 h 8481683"/>
              <a:gd name="connsiteX3562" fmla="*/ 5456867 w 9352610"/>
              <a:gd name="connsiteY3562" fmla="*/ 5292325 h 8481683"/>
              <a:gd name="connsiteX3563" fmla="*/ 5452836 w 9352610"/>
              <a:gd name="connsiteY3563" fmla="*/ 5287804 h 8481683"/>
              <a:gd name="connsiteX3564" fmla="*/ 5449326 w 9352610"/>
              <a:gd name="connsiteY3564" fmla="*/ 5287302 h 8481683"/>
              <a:gd name="connsiteX3565" fmla="*/ 5423192 w 9352610"/>
              <a:gd name="connsiteY3565" fmla="*/ 5287804 h 8481683"/>
              <a:gd name="connsiteX3566" fmla="*/ 5420685 w 9352610"/>
              <a:gd name="connsiteY3566" fmla="*/ 5289311 h 8481683"/>
              <a:gd name="connsiteX3567" fmla="*/ 5418679 w 9352610"/>
              <a:gd name="connsiteY3567" fmla="*/ 5290316 h 8481683"/>
              <a:gd name="connsiteX3568" fmla="*/ 5417155 w 9352610"/>
              <a:gd name="connsiteY3568" fmla="*/ 5292827 h 8481683"/>
              <a:gd name="connsiteX3569" fmla="*/ 5416152 w 9352610"/>
              <a:gd name="connsiteY3569" fmla="*/ 5293832 h 8481683"/>
              <a:gd name="connsiteX3570" fmla="*/ 5416152 w 9352610"/>
              <a:gd name="connsiteY3570" fmla="*/ 5294266 h 8481683"/>
              <a:gd name="connsiteX3571" fmla="*/ 5417084 w 9352610"/>
              <a:gd name="connsiteY3571" fmla="*/ 5293322 h 8481683"/>
              <a:gd name="connsiteX3572" fmla="*/ 5418592 w 9352610"/>
              <a:gd name="connsiteY3572" fmla="*/ 5290812 h 8481683"/>
              <a:gd name="connsiteX3573" fmla="*/ 5420597 w 9352610"/>
              <a:gd name="connsiteY3573" fmla="*/ 5289805 h 8481683"/>
              <a:gd name="connsiteX3574" fmla="*/ 5423115 w 9352610"/>
              <a:gd name="connsiteY3574" fmla="*/ 5288303 h 8481683"/>
              <a:gd name="connsiteX3575" fmla="*/ 5449231 w 9352610"/>
              <a:gd name="connsiteY3575" fmla="*/ 5287799 h 8481683"/>
              <a:gd name="connsiteX3576" fmla="*/ 5452744 w 9352610"/>
              <a:gd name="connsiteY3576" fmla="*/ 5288303 h 8481683"/>
              <a:gd name="connsiteX3577" fmla="*/ 5456755 w 9352610"/>
              <a:gd name="connsiteY3577" fmla="*/ 5292818 h 8481683"/>
              <a:gd name="connsiteX3578" fmla="*/ 5462273 w 9352610"/>
              <a:gd name="connsiteY3578" fmla="*/ 5299852 h 8481683"/>
              <a:gd name="connsiteX3579" fmla="*/ 5465786 w 9352610"/>
              <a:gd name="connsiteY3579" fmla="*/ 5301364 h 8481683"/>
              <a:gd name="connsiteX3580" fmla="*/ 5470807 w 9352610"/>
              <a:gd name="connsiteY3580" fmla="*/ 5300860 h 8481683"/>
              <a:gd name="connsiteX3581" fmla="*/ 5473823 w 9352610"/>
              <a:gd name="connsiteY3581" fmla="*/ 5297847 h 8481683"/>
              <a:gd name="connsiteX3582" fmla="*/ 5474834 w 9352610"/>
              <a:gd name="connsiteY3582" fmla="*/ 5294330 h 8481683"/>
              <a:gd name="connsiteX3583" fmla="*/ 5477336 w 9352610"/>
              <a:gd name="connsiteY3583" fmla="*/ 5291316 h 8481683"/>
              <a:gd name="connsiteX3584" fmla="*/ 5482357 w 9352610"/>
              <a:gd name="connsiteY3584" fmla="*/ 5290309 h 8481683"/>
              <a:gd name="connsiteX3585" fmla="*/ 5487378 w 9352610"/>
              <a:gd name="connsiteY3585" fmla="*/ 5289805 h 8481683"/>
              <a:gd name="connsiteX3586" fmla="*/ 5491902 w 9352610"/>
              <a:gd name="connsiteY3586" fmla="*/ 5288303 h 8481683"/>
              <a:gd name="connsiteX3587" fmla="*/ 5496425 w 9352610"/>
              <a:gd name="connsiteY3587" fmla="*/ 5286791 h 8481683"/>
              <a:gd name="connsiteX3588" fmla="*/ 5499939 w 9352610"/>
              <a:gd name="connsiteY3588" fmla="*/ 5284282 h 8481683"/>
              <a:gd name="connsiteX3589" fmla="*/ 5502441 w 9352610"/>
              <a:gd name="connsiteY3589" fmla="*/ 5286288 h 8481683"/>
              <a:gd name="connsiteX3590" fmla="*/ 5506468 w 9352610"/>
              <a:gd name="connsiteY3590" fmla="*/ 5289301 h 8481683"/>
              <a:gd name="connsiteX3591" fmla="*/ 5507975 w 9352610"/>
              <a:gd name="connsiteY3591" fmla="*/ 5290309 h 8481683"/>
              <a:gd name="connsiteX3592" fmla="*/ 5508473 w 9352610"/>
              <a:gd name="connsiteY3592" fmla="*/ 5292818 h 8481683"/>
              <a:gd name="connsiteX3593" fmla="*/ 5508473 w 9352610"/>
              <a:gd name="connsiteY3593" fmla="*/ 5294330 h 8481683"/>
              <a:gd name="connsiteX3594" fmla="*/ 5507975 w 9352610"/>
              <a:gd name="connsiteY3594" fmla="*/ 5296335 h 8481683"/>
              <a:gd name="connsiteX3595" fmla="*/ 5507975 w 9352610"/>
              <a:gd name="connsiteY3595" fmla="*/ 5297485 h 8481683"/>
              <a:gd name="connsiteX3596" fmla="*/ 5508112 w 9352610"/>
              <a:gd name="connsiteY3596" fmla="*/ 5297347 h 8481683"/>
              <a:gd name="connsiteX3597" fmla="*/ 5508112 w 9352610"/>
              <a:gd name="connsiteY3597" fmla="*/ 5295841 h 8481683"/>
              <a:gd name="connsiteX3598" fmla="*/ 5508613 w 9352610"/>
              <a:gd name="connsiteY3598" fmla="*/ 5293832 h 8481683"/>
              <a:gd name="connsiteX3599" fmla="*/ 5508613 w 9352610"/>
              <a:gd name="connsiteY3599" fmla="*/ 5292325 h 8481683"/>
              <a:gd name="connsiteX3600" fmla="*/ 5508112 w 9352610"/>
              <a:gd name="connsiteY3600" fmla="*/ 5289814 h 8481683"/>
              <a:gd name="connsiteX3601" fmla="*/ 5506607 w 9352610"/>
              <a:gd name="connsiteY3601" fmla="*/ 5288809 h 8481683"/>
              <a:gd name="connsiteX3602" fmla="*/ 5502576 w 9352610"/>
              <a:gd name="connsiteY3602" fmla="*/ 5285795 h 8481683"/>
              <a:gd name="connsiteX3603" fmla="*/ 4881020 w 9352610"/>
              <a:gd name="connsiteY3603" fmla="*/ 5244610 h 8481683"/>
              <a:gd name="connsiteX3604" fmla="*/ 4873980 w 9352610"/>
              <a:gd name="connsiteY3604" fmla="*/ 5245112 h 8481683"/>
              <a:gd name="connsiteX3605" fmla="*/ 4866941 w 9352610"/>
              <a:gd name="connsiteY3605" fmla="*/ 5247121 h 8481683"/>
              <a:gd name="connsiteX3606" fmla="*/ 4859920 w 9352610"/>
              <a:gd name="connsiteY3606" fmla="*/ 5250637 h 8481683"/>
              <a:gd name="connsiteX3607" fmla="*/ 4855889 w 9352610"/>
              <a:gd name="connsiteY3607" fmla="*/ 5259176 h 8481683"/>
              <a:gd name="connsiteX3608" fmla="*/ 4840325 w 9352610"/>
              <a:gd name="connsiteY3608" fmla="*/ 5274243 h 8481683"/>
              <a:gd name="connsiteX3609" fmla="*/ 4836294 w 9352610"/>
              <a:gd name="connsiteY3609" fmla="*/ 5276252 h 8481683"/>
              <a:gd name="connsiteX3610" fmla="*/ 4830778 w 9352610"/>
              <a:gd name="connsiteY3610" fmla="*/ 5278764 h 8481683"/>
              <a:gd name="connsiteX3611" fmla="*/ 4795097 w 9352610"/>
              <a:gd name="connsiteY3611" fmla="*/ 5291320 h 8481683"/>
              <a:gd name="connsiteX3612" fmla="*/ 4790565 w 9352610"/>
              <a:gd name="connsiteY3612" fmla="*/ 5294334 h 8481683"/>
              <a:gd name="connsiteX3613" fmla="*/ 4778009 w 9352610"/>
              <a:gd name="connsiteY3613" fmla="*/ 5304379 h 8481683"/>
              <a:gd name="connsiteX3614" fmla="*/ 4770778 w 9352610"/>
              <a:gd name="connsiteY3614" fmla="*/ 5313861 h 8481683"/>
              <a:gd name="connsiteX3615" fmla="*/ 4770911 w 9352610"/>
              <a:gd name="connsiteY3615" fmla="*/ 5314685 h 8481683"/>
              <a:gd name="connsiteX3616" fmla="*/ 4778387 w 9352610"/>
              <a:gd name="connsiteY3616" fmla="*/ 5304870 h 8481683"/>
              <a:gd name="connsiteX3617" fmla="*/ 4790932 w 9352610"/>
              <a:gd name="connsiteY3617" fmla="*/ 5294833 h 8481683"/>
              <a:gd name="connsiteX3618" fmla="*/ 4795456 w 9352610"/>
              <a:gd name="connsiteY3618" fmla="*/ 5291820 h 8481683"/>
              <a:gd name="connsiteX3619" fmla="*/ 4831100 w 9352610"/>
              <a:gd name="connsiteY3619" fmla="*/ 5279264 h 8481683"/>
              <a:gd name="connsiteX3620" fmla="*/ 4836634 w 9352610"/>
              <a:gd name="connsiteY3620" fmla="*/ 5276744 h 8481683"/>
              <a:gd name="connsiteX3621" fmla="*/ 4840645 w 9352610"/>
              <a:gd name="connsiteY3621" fmla="*/ 5274739 h 8481683"/>
              <a:gd name="connsiteX3622" fmla="*/ 4856205 w 9352610"/>
              <a:gd name="connsiteY3622" fmla="*/ 5259673 h 8481683"/>
              <a:gd name="connsiteX3623" fmla="*/ 4860231 w 9352610"/>
              <a:gd name="connsiteY3623" fmla="*/ 5251138 h 8481683"/>
              <a:gd name="connsiteX3624" fmla="*/ 4867258 w 9352610"/>
              <a:gd name="connsiteY3624" fmla="*/ 5247620 h 8481683"/>
              <a:gd name="connsiteX3625" fmla="*/ 4874284 w 9352610"/>
              <a:gd name="connsiteY3625" fmla="*/ 5245605 h 8481683"/>
              <a:gd name="connsiteX3626" fmla="*/ 4881326 w 9352610"/>
              <a:gd name="connsiteY3626" fmla="*/ 5245111 h 8481683"/>
              <a:gd name="connsiteX3627" fmla="*/ 4887839 w 9352610"/>
              <a:gd name="connsiteY3627" fmla="*/ 5247620 h 8481683"/>
              <a:gd name="connsiteX3628" fmla="*/ 4893373 w 9352610"/>
              <a:gd name="connsiteY3628" fmla="*/ 5252135 h 8481683"/>
              <a:gd name="connsiteX3629" fmla="*/ 4900897 w 9352610"/>
              <a:gd name="connsiteY3629" fmla="*/ 5262182 h 8481683"/>
              <a:gd name="connsiteX3630" fmla="*/ 4905918 w 9352610"/>
              <a:gd name="connsiteY3630" fmla="*/ 5264692 h 8481683"/>
              <a:gd name="connsiteX3631" fmla="*/ 4972699 w 9352610"/>
              <a:gd name="connsiteY3631" fmla="*/ 5273731 h 8481683"/>
              <a:gd name="connsiteX3632" fmla="*/ 5000820 w 9352610"/>
              <a:gd name="connsiteY3632" fmla="*/ 5278256 h 8481683"/>
              <a:gd name="connsiteX3633" fmla="*/ 5069622 w 9352610"/>
              <a:gd name="connsiteY3633" fmla="*/ 5278256 h 8481683"/>
              <a:gd name="connsiteX3634" fmla="*/ 5079664 w 9352610"/>
              <a:gd name="connsiteY3634" fmla="*/ 5279757 h 8481683"/>
              <a:gd name="connsiteX3635" fmla="*/ 5098738 w 9352610"/>
              <a:gd name="connsiteY3635" fmla="*/ 5285794 h 8481683"/>
              <a:gd name="connsiteX3636" fmla="*/ 5103759 w 9352610"/>
              <a:gd name="connsiteY3636" fmla="*/ 5289301 h 8481683"/>
              <a:gd name="connsiteX3637" fmla="*/ 5117827 w 9352610"/>
              <a:gd name="connsiteY3637" fmla="*/ 5286288 h 8481683"/>
              <a:gd name="connsiteX3638" fmla="*/ 5122335 w 9352610"/>
              <a:gd name="connsiteY3638" fmla="*/ 5285794 h 8481683"/>
              <a:gd name="connsiteX3639" fmla="*/ 5126362 w 9352610"/>
              <a:gd name="connsiteY3639" fmla="*/ 5286288 h 8481683"/>
              <a:gd name="connsiteX3640" fmla="*/ 5130372 w 9352610"/>
              <a:gd name="connsiteY3640" fmla="*/ 5287799 h 8481683"/>
              <a:gd name="connsiteX3641" fmla="*/ 5132688 w 9352610"/>
              <a:gd name="connsiteY3641" fmla="*/ 5290571 h 8481683"/>
              <a:gd name="connsiteX3642" fmla="*/ 5132752 w 9352610"/>
              <a:gd name="connsiteY3642" fmla="*/ 5290316 h 8481683"/>
              <a:gd name="connsiteX3643" fmla="*/ 5130244 w 9352610"/>
              <a:gd name="connsiteY3643" fmla="*/ 5287302 h 8481683"/>
              <a:gd name="connsiteX3644" fmla="*/ 5126233 w 9352610"/>
              <a:gd name="connsiteY3644" fmla="*/ 5285795 h 8481683"/>
              <a:gd name="connsiteX3645" fmla="*/ 5122202 w 9352610"/>
              <a:gd name="connsiteY3645" fmla="*/ 5285293 h 8481683"/>
              <a:gd name="connsiteX3646" fmla="*/ 5117689 w 9352610"/>
              <a:gd name="connsiteY3646" fmla="*/ 5285795 h 8481683"/>
              <a:gd name="connsiteX3647" fmla="*/ 5103609 w 9352610"/>
              <a:gd name="connsiteY3647" fmla="*/ 5288809 h 8481683"/>
              <a:gd name="connsiteX3648" fmla="*/ 5098595 w 9352610"/>
              <a:gd name="connsiteY3648" fmla="*/ 5285293 h 8481683"/>
              <a:gd name="connsiteX3649" fmla="*/ 5079501 w 9352610"/>
              <a:gd name="connsiteY3649" fmla="*/ 5279266 h 8481683"/>
              <a:gd name="connsiteX3650" fmla="*/ 5069452 w 9352610"/>
              <a:gd name="connsiteY3650" fmla="*/ 5277759 h 8481683"/>
              <a:gd name="connsiteX3651" fmla="*/ 5000618 w 9352610"/>
              <a:gd name="connsiteY3651" fmla="*/ 5277759 h 8481683"/>
              <a:gd name="connsiteX3652" fmla="*/ 4972478 w 9352610"/>
              <a:gd name="connsiteY3652" fmla="*/ 5273239 h 8481683"/>
              <a:gd name="connsiteX3653" fmla="*/ 4905649 w 9352610"/>
              <a:gd name="connsiteY3653" fmla="*/ 5264198 h 8481683"/>
              <a:gd name="connsiteX3654" fmla="*/ 4900615 w 9352610"/>
              <a:gd name="connsiteY3654" fmla="*/ 5261687 h 8481683"/>
              <a:gd name="connsiteX3655" fmla="*/ 4893074 w 9352610"/>
              <a:gd name="connsiteY3655" fmla="*/ 5251642 h 8481683"/>
              <a:gd name="connsiteX3656" fmla="*/ 4887558 w 9352610"/>
              <a:gd name="connsiteY3656" fmla="*/ 5247121 h 8481683"/>
              <a:gd name="connsiteX3657" fmla="*/ 6823107 w 9352610"/>
              <a:gd name="connsiteY3657" fmla="*/ 5204931 h 8481683"/>
              <a:gd name="connsiteX3658" fmla="*/ 6822104 w 9352610"/>
              <a:gd name="connsiteY3658" fmla="*/ 5205936 h 8481683"/>
              <a:gd name="connsiteX3659" fmla="*/ 6821082 w 9352610"/>
              <a:gd name="connsiteY3659" fmla="*/ 5208447 h 8481683"/>
              <a:gd name="connsiteX3660" fmla="*/ 6819076 w 9352610"/>
              <a:gd name="connsiteY3660" fmla="*/ 5210959 h 8481683"/>
              <a:gd name="connsiteX3661" fmla="*/ 6818073 w 9352610"/>
              <a:gd name="connsiteY3661" fmla="*/ 5211963 h 8481683"/>
              <a:gd name="connsiteX3662" fmla="*/ 6811033 w 9352610"/>
              <a:gd name="connsiteY3662" fmla="*/ 5215981 h 8481683"/>
              <a:gd name="connsiteX3663" fmla="*/ 6810030 w 9352610"/>
              <a:gd name="connsiteY3663" fmla="*/ 5216483 h 8481683"/>
              <a:gd name="connsiteX3664" fmla="*/ 6808526 w 9352610"/>
              <a:gd name="connsiteY3664" fmla="*/ 5218492 h 8481683"/>
              <a:gd name="connsiteX3665" fmla="*/ 6807022 w 9352610"/>
              <a:gd name="connsiteY3665" fmla="*/ 5224017 h 8481683"/>
              <a:gd name="connsiteX3666" fmla="*/ 6804013 w 9352610"/>
              <a:gd name="connsiteY3666" fmla="*/ 5246117 h 8481683"/>
              <a:gd name="connsiteX3667" fmla="*/ 6804514 w 9352610"/>
              <a:gd name="connsiteY3667" fmla="*/ 5248126 h 8481683"/>
              <a:gd name="connsiteX3668" fmla="*/ 6804514 w 9352610"/>
              <a:gd name="connsiteY3668" fmla="*/ 5251139 h 8481683"/>
              <a:gd name="connsiteX3669" fmla="*/ 6803010 w 9352610"/>
              <a:gd name="connsiteY3669" fmla="*/ 5263696 h 8481683"/>
              <a:gd name="connsiteX3670" fmla="*/ 6802508 w 9352610"/>
              <a:gd name="connsiteY3670" fmla="*/ 5264700 h 8481683"/>
              <a:gd name="connsiteX3671" fmla="*/ 6800985 w 9352610"/>
              <a:gd name="connsiteY3671" fmla="*/ 5265705 h 8481683"/>
              <a:gd name="connsiteX3672" fmla="*/ 6797976 w 9352610"/>
              <a:gd name="connsiteY3672" fmla="*/ 5267714 h 8481683"/>
              <a:gd name="connsiteX3673" fmla="*/ 6796973 w 9352610"/>
              <a:gd name="connsiteY3673" fmla="*/ 5268719 h 8481683"/>
              <a:gd name="connsiteX3674" fmla="*/ 6792962 w 9352610"/>
              <a:gd name="connsiteY3674" fmla="*/ 5273239 h 8481683"/>
              <a:gd name="connsiteX3675" fmla="*/ 6790936 w 9352610"/>
              <a:gd name="connsiteY3675" fmla="*/ 5274746 h 8481683"/>
              <a:gd name="connsiteX3676" fmla="*/ 6789432 w 9352610"/>
              <a:gd name="connsiteY3676" fmla="*/ 5274746 h 8481683"/>
              <a:gd name="connsiteX3677" fmla="*/ 6788429 w 9352610"/>
              <a:gd name="connsiteY3677" fmla="*/ 5274746 h 8481683"/>
              <a:gd name="connsiteX3678" fmla="*/ 6786925 w 9352610"/>
              <a:gd name="connsiteY3678" fmla="*/ 5274746 h 8481683"/>
              <a:gd name="connsiteX3679" fmla="*/ 6785922 w 9352610"/>
              <a:gd name="connsiteY3679" fmla="*/ 5274746 h 8481683"/>
              <a:gd name="connsiteX3680" fmla="*/ 6784919 w 9352610"/>
              <a:gd name="connsiteY3680" fmla="*/ 5275248 h 8481683"/>
              <a:gd name="connsiteX3681" fmla="*/ 6783414 w 9352610"/>
              <a:gd name="connsiteY3681" fmla="*/ 5275750 h 8481683"/>
              <a:gd name="connsiteX3682" fmla="*/ 6782894 w 9352610"/>
              <a:gd name="connsiteY3682" fmla="*/ 5276252 h 8481683"/>
              <a:gd name="connsiteX3683" fmla="*/ 6780386 w 9352610"/>
              <a:gd name="connsiteY3683" fmla="*/ 5279266 h 8481683"/>
              <a:gd name="connsiteX3684" fmla="*/ 6778882 w 9352610"/>
              <a:gd name="connsiteY3684" fmla="*/ 5281777 h 8481683"/>
              <a:gd name="connsiteX3685" fmla="*/ 6778381 w 9352610"/>
              <a:gd name="connsiteY3685" fmla="*/ 5282782 h 8481683"/>
              <a:gd name="connsiteX3686" fmla="*/ 6777879 w 9352610"/>
              <a:gd name="connsiteY3686" fmla="*/ 5283786 h 8481683"/>
              <a:gd name="connsiteX3687" fmla="*/ 6776876 w 9352610"/>
              <a:gd name="connsiteY3687" fmla="*/ 5286800 h 8481683"/>
              <a:gd name="connsiteX3688" fmla="*/ 6776876 w 9352610"/>
              <a:gd name="connsiteY3688" fmla="*/ 5291320 h 8481683"/>
              <a:gd name="connsiteX3689" fmla="*/ 6776876 w 9352610"/>
              <a:gd name="connsiteY3689" fmla="*/ 5292827 h 8481683"/>
              <a:gd name="connsiteX3690" fmla="*/ 6776375 w 9352610"/>
              <a:gd name="connsiteY3690" fmla="*/ 5294334 h 8481683"/>
              <a:gd name="connsiteX3691" fmla="*/ 6771842 w 9352610"/>
              <a:gd name="connsiteY3691" fmla="*/ 5308899 h 8481683"/>
              <a:gd name="connsiteX3692" fmla="*/ 6770840 w 9352610"/>
              <a:gd name="connsiteY3692" fmla="*/ 5315931 h 8481683"/>
              <a:gd name="connsiteX3693" fmla="*/ 6770840 w 9352610"/>
              <a:gd name="connsiteY3693" fmla="*/ 5318945 h 8481683"/>
              <a:gd name="connsiteX3694" fmla="*/ 6770840 w 9352610"/>
              <a:gd name="connsiteY3694" fmla="*/ 5320451 h 8481683"/>
              <a:gd name="connsiteX3695" fmla="*/ 6769837 w 9352610"/>
              <a:gd name="connsiteY3695" fmla="*/ 5321456 h 8481683"/>
              <a:gd name="connsiteX3696" fmla="*/ 6765324 w 9352610"/>
              <a:gd name="connsiteY3696" fmla="*/ 5333510 h 8481683"/>
              <a:gd name="connsiteX3697" fmla="*/ 6764822 w 9352610"/>
              <a:gd name="connsiteY3697" fmla="*/ 5335017 h 8481683"/>
              <a:gd name="connsiteX3698" fmla="*/ 6762797 w 9352610"/>
              <a:gd name="connsiteY3698" fmla="*/ 5335519 h 8481683"/>
              <a:gd name="connsiteX3699" fmla="*/ 6759788 w 9352610"/>
              <a:gd name="connsiteY3699" fmla="*/ 5336524 h 8481683"/>
              <a:gd name="connsiteX3700" fmla="*/ 6757281 w 9352610"/>
              <a:gd name="connsiteY3700" fmla="*/ 5339537 h 8481683"/>
              <a:gd name="connsiteX3701" fmla="*/ 6751244 w 9352610"/>
              <a:gd name="connsiteY3701" fmla="*/ 5339537 h 8481683"/>
              <a:gd name="connsiteX3702" fmla="*/ 6692959 w 9352610"/>
              <a:gd name="connsiteY3702" fmla="*/ 5338533 h 8481683"/>
              <a:gd name="connsiteX3703" fmla="*/ 6690452 w 9352610"/>
              <a:gd name="connsiteY3703" fmla="*/ 5339035 h 8481683"/>
              <a:gd name="connsiteX3704" fmla="*/ 6687925 w 9352610"/>
              <a:gd name="connsiteY3704" fmla="*/ 5339537 h 8481683"/>
              <a:gd name="connsiteX3705" fmla="*/ 6686922 w 9352610"/>
              <a:gd name="connsiteY3705" fmla="*/ 5340542 h 8481683"/>
              <a:gd name="connsiteX3706" fmla="*/ 6686421 w 9352610"/>
              <a:gd name="connsiteY3706" fmla="*/ 5341546 h 8481683"/>
              <a:gd name="connsiteX3707" fmla="*/ 6685418 w 9352610"/>
              <a:gd name="connsiteY3707" fmla="*/ 5343053 h 8481683"/>
              <a:gd name="connsiteX3708" fmla="*/ 6684415 w 9352610"/>
              <a:gd name="connsiteY3708" fmla="*/ 5344058 h 8481683"/>
              <a:gd name="connsiteX3709" fmla="*/ 6681908 w 9352610"/>
              <a:gd name="connsiteY3709" fmla="*/ 5353601 h 8481683"/>
              <a:gd name="connsiteX3710" fmla="*/ 6679902 w 9352610"/>
              <a:gd name="connsiteY3710" fmla="*/ 5356112 h 8481683"/>
              <a:gd name="connsiteX3711" fmla="*/ 6678880 w 9352610"/>
              <a:gd name="connsiteY3711" fmla="*/ 5357116 h 8481683"/>
              <a:gd name="connsiteX3712" fmla="*/ 6672361 w 9352610"/>
              <a:gd name="connsiteY3712" fmla="*/ 5361135 h 8481683"/>
              <a:gd name="connsiteX3713" fmla="*/ 6668330 w 9352610"/>
              <a:gd name="connsiteY3713" fmla="*/ 5363646 h 8481683"/>
              <a:gd name="connsiteX3714" fmla="*/ 6667327 w 9352610"/>
              <a:gd name="connsiteY3714" fmla="*/ 5365153 h 8481683"/>
              <a:gd name="connsiteX3715" fmla="*/ 6665321 w 9352610"/>
              <a:gd name="connsiteY3715" fmla="*/ 5367664 h 8481683"/>
              <a:gd name="connsiteX3716" fmla="*/ 6664820 w 9352610"/>
              <a:gd name="connsiteY3716" fmla="*/ 5368668 h 8481683"/>
              <a:gd name="connsiteX3717" fmla="*/ 6664318 w 9352610"/>
              <a:gd name="connsiteY3717" fmla="*/ 5370175 h 8481683"/>
              <a:gd name="connsiteX3718" fmla="*/ 6664318 w 9352610"/>
              <a:gd name="connsiteY3718" fmla="*/ 5371682 h 8481683"/>
              <a:gd name="connsiteX3719" fmla="*/ 6664318 w 9352610"/>
              <a:gd name="connsiteY3719" fmla="*/ 5373691 h 8481683"/>
              <a:gd name="connsiteX3720" fmla="*/ 6664820 w 9352610"/>
              <a:gd name="connsiteY3720" fmla="*/ 5375198 h 8481683"/>
              <a:gd name="connsiteX3721" fmla="*/ 6665823 w 9352610"/>
              <a:gd name="connsiteY3721" fmla="*/ 5377709 h 8481683"/>
              <a:gd name="connsiteX3722" fmla="*/ 6667327 w 9352610"/>
              <a:gd name="connsiteY3722" fmla="*/ 5381225 h 8481683"/>
              <a:gd name="connsiteX3723" fmla="*/ 6667459 w 9352610"/>
              <a:gd name="connsiteY3723" fmla="*/ 5381357 h 8481683"/>
              <a:gd name="connsiteX3724" fmla="*/ 6666001 w 9352610"/>
              <a:gd name="connsiteY3724" fmla="*/ 5377942 h 8481683"/>
              <a:gd name="connsiteX3725" fmla="*/ 6664991 w 9352610"/>
              <a:gd name="connsiteY3725" fmla="*/ 5375430 h 8481683"/>
              <a:gd name="connsiteX3726" fmla="*/ 6664497 w 9352610"/>
              <a:gd name="connsiteY3726" fmla="*/ 5373916 h 8481683"/>
              <a:gd name="connsiteX3727" fmla="*/ 6664497 w 9352610"/>
              <a:gd name="connsiteY3727" fmla="*/ 5371907 h 8481683"/>
              <a:gd name="connsiteX3728" fmla="*/ 6664497 w 9352610"/>
              <a:gd name="connsiteY3728" fmla="*/ 5370399 h 8481683"/>
              <a:gd name="connsiteX3729" fmla="*/ 6664991 w 9352610"/>
              <a:gd name="connsiteY3729" fmla="*/ 5368892 h 8481683"/>
              <a:gd name="connsiteX3730" fmla="*/ 6665507 w 9352610"/>
              <a:gd name="connsiteY3730" fmla="*/ 5367881 h 8481683"/>
              <a:gd name="connsiteX3731" fmla="*/ 6667505 w 9352610"/>
              <a:gd name="connsiteY3731" fmla="*/ 5365369 h 8481683"/>
              <a:gd name="connsiteX3732" fmla="*/ 6668516 w 9352610"/>
              <a:gd name="connsiteY3732" fmla="*/ 5363861 h 8481683"/>
              <a:gd name="connsiteX3733" fmla="*/ 6672534 w 9352610"/>
              <a:gd name="connsiteY3733" fmla="*/ 5361343 h 8481683"/>
              <a:gd name="connsiteX3734" fmla="*/ 6679068 w 9352610"/>
              <a:gd name="connsiteY3734" fmla="*/ 5357324 h 8481683"/>
              <a:gd name="connsiteX3735" fmla="*/ 6680055 w 9352610"/>
              <a:gd name="connsiteY3735" fmla="*/ 5356312 h 8481683"/>
              <a:gd name="connsiteX3736" fmla="*/ 6682076 w 9352610"/>
              <a:gd name="connsiteY3736" fmla="*/ 5353800 h 8481683"/>
              <a:gd name="connsiteX3737" fmla="*/ 6684591 w 9352610"/>
              <a:gd name="connsiteY3737" fmla="*/ 5344248 h 8481683"/>
              <a:gd name="connsiteX3738" fmla="*/ 6685578 w 9352610"/>
              <a:gd name="connsiteY3738" fmla="*/ 5343237 h 8481683"/>
              <a:gd name="connsiteX3739" fmla="*/ 6686589 w 9352610"/>
              <a:gd name="connsiteY3739" fmla="*/ 5341729 h 8481683"/>
              <a:gd name="connsiteX3740" fmla="*/ 6687083 w 9352610"/>
              <a:gd name="connsiteY3740" fmla="*/ 5340725 h 8481683"/>
              <a:gd name="connsiteX3741" fmla="*/ 6688093 w 9352610"/>
              <a:gd name="connsiteY3741" fmla="*/ 5339720 h 8481683"/>
              <a:gd name="connsiteX3742" fmla="*/ 6690608 w 9352610"/>
              <a:gd name="connsiteY3742" fmla="*/ 5339217 h 8481683"/>
              <a:gd name="connsiteX3743" fmla="*/ 6693122 w 9352610"/>
              <a:gd name="connsiteY3743" fmla="*/ 5338715 h 8481683"/>
              <a:gd name="connsiteX3744" fmla="*/ 6751360 w 9352610"/>
              <a:gd name="connsiteY3744" fmla="*/ 5339720 h 8481683"/>
              <a:gd name="connsiteX3745" fmla="*/ 6757399 w 9352610"/>
              <a:gd name="connsiteY3745" fmla="*/ 5339720 h 8481683"/>
              <a:gd name="connsiteX3746" fmla="*/ 6759914 w 9352610"/>
              <a:gd name="connsiteY3746" fmla="*/ 5336699 h 8481683"/>
              <a:gd name="connsiteX3747" fmla="*/ 6762922 w 9352610"/>
              <a:gd name="connsiteY3747" fmla="*/ 5335694 h 8481683"/>
              <a:gd name="connsiteX3748" fmla="*/ 6764921 w 9352610"/>
              <a:gd name="connsiteY3748" fmla="*/ 5335192 h 8481683"/>
              <a:gd name="connsiteX3749" fmla="*/ 6765437 w 9352610"/>
              <a:gd name="connsiteY3749" fmla="*/ 5333684 h 8481683"/>
              <a:gd name="connsiteX3750" fmla="*/ 6769950 w 9352610"/>
              <a:gd name="connsiteY3750" fmla="*/ 5321613 h 8481683"/>
              <a:gd name="connsiteX3751" fmla="*/ 6770960 w 9352610"/>
              <a:gd name="connsiteY3751" fmla="*/ 5320608 h 8481683"/>
              <a:gd name="connsiteX3752" fmla="*/ 6770960 w 9352610"/>
              <a:gd name="connsiteY3752" fmla="*/ 5319095 h 8481683"/>
              <a:gd name="connsiteX3753" fmla="*/ 6770960 w 9352610"/>
              <a:gd name="connsiteY3753" fmla="*/ 5316080 h 8481683"/>
              <a:gd name="connsiteX3754" fmla="*/ 6771948 w 9352610"/>
              <a:gd name="connsiteY3754" fmla="*/ 5309040 h 8481683"/>
              <a:gd name="connsiteX3755" fmla="*/ 6776483 w 9352610"/>
              <a:gd name="connsiteY3755" fmla="*/ 5294457 h 8481683"/>
              <a:gd name="connsiteX3756" fmla="*/ 6776977 w 9352610"/>
              <a:gd name="connsiteY3756" fmla="*/ 5292943 h 8481683"/>
              <a:gd name="connsiteX3757" fmla="*/ 6776977 w 9352610"/>
              <a:gd name="connsiteY3757" fmla="*/ 5291436 h 8481683"/>
              <a:gd name="connsiteX3758" fmla="*/ 6776977 w 9352610"/>
              <a:gd name="connsiteY3758" fmla="*/ 5286908 h 8481683"/>
              <a:gd name="connsiteX3759" fmla="*/ 6777987 w 9352610"/>
              <a:gd name="connsiteY3759" fmla="*/ 5283893 h 8481683"/>
              <a:gd name="connsiteX3760" fmla="*/ 6778481 w 9352610"/>
              <a:gd name="connsiteY3760" fmla="*/ 5282889 h 8481683"/>
              <a:gd name="connsiteX3761" fmla="*/ 6778997 w 9352610"/>
              <a:gd name="connsiteY3761" fmla="*/ 5281877 h 8481683"/>
              <a:gd name="connsiteX3762" fmla="*/ 6780502 w 9352610"/>
              <a:gd name="connsiteY3762" fmla="*/ 5279365 h 8481683"/>
              <a:gd name="connsiteX3763" fmla="*/ 6783016 w 9352610"/>
              <a:gd name="connsiteY3763" fmla="*/ 5276351 h 8481683"/>
              <a:gd name="connsiteX3764" fmla="*/ 6783510 w 9352610"/>
              <a:gd name="connsiteY3764" fmla="*/ 5275848 h 8481683"/>
              <a:gd name="connsiteX3765" fmla="*/ 6785014 w 9352610"/>
              <a:gd name="connsiteY3765" fmla="*/ 5275340 h 8481683"/>
              <a:gd name="connsiteX3766" fmla="*/ 6786025 w 9352610"/>
              <a:gd name="connsiteY3766" fmla="*/ 5274837 h 8481683"/>
              <a:gd name="connsiteX3767" fmla="*/ 6787035 w 9352610"/>
              <a:gd name="connsiteY3767" fmla="*/ 5274837 h 8481683"/>
              <a:gd name="connsiteX3768" fmla="*/ 6788539 w 9352610"/>
              <a:gd name="connsiteY3768" fmla="*/ 5274837 h 8481683"/>
              <a:gd name="connsiteX3769" fmla="*/ 6789527 w 9352610"/>
              <a:gd name="connsiteY3769" fmla="*/ 5274837 h 8481683"/>
              <a:gd name="connsiteX3770" fmla="*/ 6791031 w 9352610"/>
              <a:gd name="connsiteY3770" fmla="*/ 5274837 h 8481683"/>
              <a:gd name="connsiteX3771" fmla="*/ 6793052 w 9352610"/>
              <a:gd name="connsiteY3771" fmla="*/ 5273330 h 8481683"/>
              <a:gd name="connsiteX3772" fmla="*/ 6797071 w 9352610"/>
              <a:gd name="connsiteY3772" fmla="*/ 5268802 h 8481683"/>
              <a:gd name="connsiteX3773" fmla="*/ 6798081 w 9352610"/>
              <a:gd name="connsiteY3773" fmla="*/ 5267797 h 8481683"/>
              <a:gd name="connsiteX3774" fmla="*/ 6801089 w 9352610"/>
              <a:gd name="connsiteY3774" fmla="*/ 5265787 h 8481683"/>
              <a:gd name="connsiteX3775" fmla="*/ 6802594 w 9352610"/>
              <a:gd name="connsiteY3775" fmla="*/ 5264782 h 8481683"/>
              <a:gd name="connsiteX3776" fmla="*/ 6803087 w 9352610"/>
              <a:gd name="connsiteY3776" fmla="*/ 5263777 h 8481683"/>
              <a:gd name="connsiteX3777" fmla="*/ 6804592 w 9352610"/>
              <a:gd name="connsiteY3777" fmla="*/ 5251204 h 8481683"/>
              <a:gd name="connsiteX3778" fmla="*/ 6804592 w 9352610"/>
              <a:gd name="connsiteY3778" fmla="*/ 5248183 h 8481683"/>
              <a:gd name="connsiteX3779" fmla="*/ 6804098 w 9352610"/>
              <a:gd name="connsiteY3779" fmla="*/ 5246173 h 8481683"/>
              <a:gd name="connsiteX3780" fmla="*/ 6807106 w 9352610"/>
              <a:gd name="connsiteY3780" fmla="*/ 5224041 h 8481683"/>
              <a:gd name="connsiteX3781" fmla="*/ 6808610 w 9352610"/>
              <a:gd name="connsiteY3781" fmla="*/ 5218508 h 8481683"/>
              <a:gd name="connsiteX3782" fmla="*/ 6810115 w 9352610"/>
              <a:gd name="connsiteY3782" fmla="*/ 5216499 h 8481683"/>
              <a:gd name="connsiteX3783" fmla="*/ 6811125 w 9352610"/>
              <a:gd name="connsiteY3783" fmla="*/ 5215996 h 8481683"/>
              <a:gd name="connsiteX3784" fmla="*/ 6818152 w 9352610"/>
              <a:gd name="connsiteY3784" fmla="*/ 5211971 h 8481683"/>
              <a:gd name="connsiteX3785" fmla="*/ 6819162 w 9352610"/>
              <a:gd name="connsiteY3785" fmla="*/ 5210966 h 8481683"/>
              <a:gd name="connsiteX3786" fmla="*/ 6821161 w 9352610"/>
              <a:gd name="connsiteY3786" fmla="*/ 5208454 h 8481683"/>
              <a:gd name="connsiteX3787" fmla="*/ 6822171 w 9352610"/>
              <a:gd name="connsiteY3787" fmla="*/ 5205935 h 8481683"/>
              <a:gd name="connsiteX3788" fmla="*/ 6823180 w 9352610"/>
              <a:gd name="connsiteY3788" fmla="*/ 5204931 h 8481683"/>
              <a:gd name="connsiteX3789" fmla="*/ 6843235 w 9352610"/>
              <a:gd name="connsiteY3789" fmla="*/ 5183326 h 8481683"/>
              <a:gd name="connsiteX3790" fmla="*/ 6843204 w 9352610"/>
              <a:gd name="connsiteY3790" fmla="*/ 5183334 h 8481683"/>
              <a:gd name="connsiteX3791" fmla="*/ 6842255 w 9352610"/>
              <a:gd name="connsiteY3791" fmla="*/ 5183809 h 8481683"/>
              <a:gd name="connsiteX3792" fmla="*/ 6842265 w 9352610"/>
              <a:gd name="connsiteY3792" fmla="*/ 5183809 h 8481683"/>
              <a:gd name="connsiteX3793" fmla="*/ 6832654 w 9352610"/>
              <a:gd name="connsiteY3793" fmla="*/ 5180823 h 8481683"/>
              <a:gd name="connsiteX3794" fmla="*/ 6832152 w 9352610"/>
              <a:gd name="connsiteY3794" fmla="*/ 5181325 h 8481683"/>
              <a:gd name="connsiteX3795" fmla="*/ 6831651 w 9352610"/>
              <a:gd name="connsiteY3795" fmla="*/ 5183334 h 8481683"/>
              <a:gd name="connsiteX3796" fmla="*/ 6831149 w 9352610"/>
              <a:gd name="connsiteY3796" fmla="*/ 5184339 h 8481683"/>
              <a:gd name="connsiteX3797" fmla="*/ 6831651 w 9352610"/>
              <a:gd name="connsiteY3797" fmla="*/ 5185845 h 8481683"/>
              <a:gd name="connsiteX3798" fmla="*/ 6831651 w 9352610"/>
              <a:gd name="connsiteY3798" fmla="*/ 5186850 h 8481683"/>
              <a:gd name="connsiteX3799" fmla="*/ 6835161 w 9352610"/>
              <a:gd name="connsiteY3799" fmla="*/ 5192877 h 8481683"/>
              <a:gd name="connsiteX3800" fmla="*/ 6835161 w 9352610"/>
              <a:gd name="connsiteY3800" fmla="*/ 5193882 h 8481683"/>
              <a:gd name="connsiteX3801" fmla="*/ 6834660 w 9352610"/>
              <a:gd name="connsiteY3801" fmla="*/ 5194886 h 8481683"/>
              <a:gd name="connsiteX3802" fmla="*/ 6833657 w 9352610"/>
              <a:gd name="connsiteY3802" fmla="*/ 5196895 h 8481683"/>
              <a:gd name="connsiteX3803" fmla="*/ 6827620 w 9352610"/>
              <a:gd name="connsiteY3803" fmla="*/ 5203927 h 8481683"/>
              <a:gd name="connsiteX3804" fmla="*/ 6826617 w 9352610"/>
              <a:gd name="connsiteY3804" fmla="*/ 5204429 h 8481683"/>
              <a:gd name="connsiteX3805" fmla="*/ 6825616 w 9352610"/>
              <a:gd name="connsiteY3805" fmla="*/ 5204930 h 8481683"/>
              <a:gd name="connsiteX3806" fmla="*/ 6825696 w 9352610"/>
              <a:gd name="connsiteY3806" fmla="*/ 5204930 h 8481683"/>
              <a:gd name="connsiteX3807" fmla="*/ 6826706 w 9352610"/>
              <a:gd name="connsiteY3807" fmla="*/ 5204428 h 8481683"/>
              <a:gd name="connsiteX3808" fmla="*/ 6827694 w 9352610"/>
              <a:gd name="connsiteY3808" fmla="*/ 5203925 h 8481683"/>
              <a:gd name="connsiteX3809" fmla="*/ 6833733 w 9352610"/>
              <a:gd name="connsiteY3809" fmla="*/ 5196885 h 8481683"/>
              <a:gd name="connsiteX3810" fmla="*/ 6834721 w 9352610"/>
              <a:gd name="connsiteY3810" fmla="*/ 5194869 h 8481683"/>
              <a:gd name="connsiteX3811" fmla="*/ 6835237 w 9352610"/>
              <a:gd name="connsiteY3811" fmla="*/ 5193864 h 8481683"/>
              <a:gd name="connsiteX3812" fmla="*/ 6835237 w 9352610"/>
              <a:gd name="connsiteY3812" fmla="*/ 5192859 h 8481683"/>
              <a:gd name="connsiteX3813" fmla="*/ 6831713 w 9352610"/>
              <a:gd name="connsiteY3813" fmla="*/ 5186824 h 8481683"/>
              <a:gd name="connsiteX3814" fmla="*/ 6831713 w 9352610"/>
              <a:gd name="connsiteY3814" fmla="*/ 5185819 h 8481683"/>
              <a:gd name="connsiteX3815" fmla="*/ 6831219 w 9352610"/>
              <a:gd name="connsiteY3815" fmla="*/ 5184312 h 8481683"/>
              <a:gd name="connsiteX3816" fmla="*/ 6831713 w 9352610"/>
              <a:gd name="connsiteY3816" fmla="*/ 5183307 h 8481683"/>
              <a:gd name="connsiteX3817" fmla="*/ 6832229 w 9352610"/>
              <a:gd name="connsiteY3817" fmla="*/ 5181291 h 8481683"/>
              <a:gd name="connsiteX3818" fmla="*/ 6832690 w 9352610"/>
              <a:gd name="connsiteY3818" fmla="*/ 5180823 h 8481683"/>
              <a:gd name="connsiteX3819" fmla="*/ 4799605 w 9352610"/>
              <a:gd name="connsiteY3819" fmla="*/ 5177294 h 8481683"/>
              <a:gd name="connsiteX3820" fmla="*/ 4799592 w 9352610"/>
              <a:gd name="connsiteY3820" fmla="*/ 5177307 h 8481683"/>
              <a:gd name="connsiteX3821" fmla="*/ 4799610 w 9352610"/>
              <a:gd name="connsiteY3821" fmla="*/ 5177307 h 8481683"/>
              <a:gd name="connsiteX3822" fmla="*/ 4799626 w 9352610"/>
              <a:gd name="connsiteY3822" fmla="*/ 5177294 h 8481683"/>
              <a:gd name="connsiteX3823" fmla="*/ 4782531 w 9352610"/>
              <a:gd name="connsiteY3823" fmla="*/ 5173282 h 8481683"/>
              <a:gd name="connsiteX3824" fmla="*/ 4782099 w 9352610"/>
              <a:gd name="connsiteY3824" fmla="*/ 5173405 h 8481683"/>
              <a:gd name="connsiteX3825" fmla="*/ 4786553 w 9352610"/>
              <a:gd name="connsiteY3825" fmla="*/ 5174293 h 8481683"/>
              <a:gd name="connsiteX3826" fmla="*/ 4788057 w 9352610"/>
              <a:gd name="connsiteY3826" fmla="*/ 5175800 h 8481683"/>
              <a:gd name="connsiteX3827" fmla="*/ 4790565 w 9352610"/>
              <a:gd name="connsiteY3827" fmla="*/ 5178814 h 8481683"/>
              <a:gd name="connsiteX3828" fmla="*/ 4793593 w 9352610"/>
              <a:gd name="connsiteY3828" fmla="*/ 5179316 h 8481683"/>
              <a:gd name="connsiteX3829" fmla="*/ 4793593 w 9352610"/>
              <a:gd name="connsiteY3829" fmla="*/ 5179818 h 8481683"/>
              <a:gd name="connsiteX3830" fmla="*/ 4794094 w 9352610"/>
              <a:gd name="connsiteY3830" fmla="*/ 5179818 h 8481683"/>
              <a:gd name="connsiteX3831" fmla="*/ 4795097 w 9352610"/>
              <a:gd name="connsiteY3831" fmla="*/ 5180321 h 8481683"/>
              <a:gd name="connsiteX3832" fmla="*/ 4795596 w 9352610"/>
              <a:gd name="connsiteY3832" fmla="*/ 5180071 h 8481683"/>
              <a:gd name="connsiteX3833" fmla="*/ 4795087 w 9352610"/>
              <a:gd name="connsiteY3833" fmla="*/ 5179813 h 8481683"/>
              <a:gd name="connsiteX3834" fmla="*/ 4794580 w 9352610"/>
              <a:gd name="connsiteY3834" fmla="*/ 5179813 h 8481683"/>
              <a:gd name="connsiteX3835" fmla="*/ 4794580 w 9352610"/>
              <a:gd name="connsiteY3835" fmla="*/ 5179307 h 8481683"/>
              <a:gd name="connsiteX3836" fmla="*/ 4791568 w 9352610"/>
              <a:gd name="connsiteY3836" fmla="*/ 5178800 h 8481683"/>
              <a:gd name="connsiteX3837" fmla="*/ 4789049 w 9352610"/>
              <a:gd name="connsiteY3837" fmla="*/ 5175788 h 8481683"/>
              <a:gd name="connsiteX3838" fmla="*/ 4787543 w 9352610"/>
              <a:gd name="connsiteY3838" fmla="*/ 5174282 h 8481683"/>
              <a:gd name="connsiteX3839" fmla="*/ 4841285 w 9352610"/>
              <a:gd name="connsiteY3839" fmla="*/ 5098467 h 8481683"/>
              <a:gd name="connsiteX3840" fmla="*/ 4840954 w 9352610"/>
              <a:gd name="connsiteY3840" fmla="*/ 5098674 h 8481683"/>
              <a:gd name="connsiteX3841" fmla="*/ 4848869 w 9352610"/>
              <a:gd name="connsiteY3841" fmla="*/ 5101466 h 8481683"/>
              <a:gd name="connsiteX3842" fmla="*/ 4849790 w 9352610"/>
              <a:gd name="connsiteY3842" fmla="*/ 5101466 h 8481683"/>
              <a:gd name="connsiteX3843" fmla="*/ 6830208 w 9352610"/>
              <a:gd name="connsiteY3843" fmla="*/ 5083225 h 8481683"/>
              <a:gd name="connsiteX3844" fmla="*/ 6830127 w 9352610"/>
              <a:gd name="connsiteY3844" fmla="*/ 5083384 h 8481683"/>
              <a:gd name="connsiteX3845" fmla="*/ 6830127 w 9352610"/>
              <a:gd name="connsiteY3845" fmla="*/ 5084389 h 8481683"/>
              <a:gd name="connsiteX3846" fmla="*/ 6831651 w 9352610"/>
              <a:gd name="connsiteY3846" fmla="*/ 5085896 h 8481683"/>
              <a:gd name="connsiteX3847" fmla="*/ 6832654 w 9352610"/>
              <a:gd name="connsiteY3847" fmla="*/ 5086900 h 8481683"/>
              <a:gd name="connsiteX3848" fmla="*/ 6835662 w 9352610"/>
              <a:gd name="connsiteY3848" fmla="*/ 5087402 h 8481683"/>
              <a:gd name="connsiteX3849" fmla="*/ 6836665 w 9352610"/>
              <a:gd name="connsiteY3849" fmla="*/ 5087402 h 8481683"/>
              <a:gd name="connsiteX3850" fmla="*/ 6837167 w 9352610"/>
              <a:gd name="connsiteY3850" fmla="*/ 5087905 h 8481683"/>
              <a:gd name="connsiteX3851" fmla="*/ 6848720 w 9352610"/>
              <a:gd name="connsiteY3851" fmla="*/ 5098452 h 8481683"/>
              <a:gd name="connsiteX3852" fmla="*/ 6849742 w 9352610"/>
              <a:gd name="connsiteY3852" fmla="*/ 5099959 h 8481683"/>
              <a:gd name="connsiteX3853" fmla="*/ 6852751 w 9352610"/>
              <a:gd name="connsiteY3853" fmla="*/ 5104981 h 8481683"/>
              <a:gd name="connsiteX3854" fmla="*/ 6853252 w 9352610"/>
              <a:gd name="connsiteY3854" fmla="*/ 5105986 h 8481683"/>
              <a:gd name="connsiteX3855" fmla="*/ 6854255 w 9352610"/>
              <a:gd name="connsiteY3855" fmla="*/ 5112013 h 8481683"/>
              <a:gd name="connsiteX3856" fmla="*/ 6854756 w 9352610"/>
              <a:gd name="connsiteY3856" fmla="*/ 5119547 h 8481683"/>
              <a:gd name="connsiteX3857" fmla="*/ 6854255 w 9352610"/>
              <a:gd name="connsiteY3857" fmla="*/ 5124570 h 8481683"/>
              <a:gd name="connsiteX3858" fmla="*/ 6853252 w 9352610"/>
              <a:gd name="connsiteY3858" fmla="*/ 5130597 h 8481683"/>
              <a:gd name="connsiteX3859" fmla="*/ 6853754 w 9352610"/>
              <a:gd name="connsiteY3859" fmla="*/ 5132104 h 8481683"/>
              <a:gd name="connsiteX3860" fmla="*/ 6854255 w 9352610"/>
              <a:gd name="connsiteY3860" fmla="*/ 5134113 h 8481683"/>
              <a:gd name="connsiteX3861" fmla="*/ 6855258 w 9352610"/>
              <a:gd name="connsiteY3861" fmla="*/ 5134615 h 8481683"/>
              <a:gd name="connsiteX3862" fmla="*/ 6856261 w 9352610"/>
              <a:gd name="connsiteY3862" fmla="*/ 5135117 h 8481683"/>
              <a:gd name="connsiteX3863" fmla="*/ 6856762 w 9352610"/>
              <a:gd name="connsiteY3863" fmla="*/ 5136624 h 8481683"/>
              <a:gd name="connsiteX3864" fmla="*/ 6856762 w 9352610"/>
              <a:gd name="connsiteY3864" fmla="*/ 5138633 h 8481683"/>
              <a:gd name="connsiteX3865" fmla="*/ 6855258 w 9352610"/>
              <a:gd name="connsiteY3865" fmla="*/ 5144158 h 8481683"/>
              <a:gd name="connsiteX3866" fmla="*/ 6855258 w 9352610"/>
              <a:gd name="connsiteY3866" fmla="*/ 5150687 h 8481683"/>
              <a:gd name="connsiteX3867" fmla="*/ 6854756 w 9352610"/>
              <a:gd name="connsiteY3867" fmla="*/ 5152696 h 8481683"/>
              <a:gd name="connsiteX3868" fmla="*/ 6854756 w 9352610"/>
              <a:gd name="connsiteY3868" fmla="*/ 5154203 h 8481683"/>
              <a:gd name="connsiteX3869" fmla="*/ 6850243 w 9352610"/>
              <a:gd name="connsiteY3869" fmla="*/ 5164750 h 8481683"/>
              <a:gd name="connsiteX3870" fmla="*/ 6849742 w 9352610"/>
              <a:gd name="connsiteY3870" fmla="*/ 5167262 h 8481683"/>
              <a:gd name="connsiteX3871" fmla="*/ 6849742 w 9352610"/>
              <a:gd name="connsiteY3871" fmla="*/ 5169773 h 8481683"/>
              <a:gd name="connsiteX3872" fmla="*/ 6850243 w 9352610"/>
              <a:gd name="connsiteY3872" fmla="*/ 5172284 h 8481683"/>
              <a:gd name="connsiteX3873" fmla="*/ 6850243 w 9352610"/>
              <a:gd name="connsiteY3873" fmla="*/ 5173289 h 8481683"/>
              <a:gd name="connsiteX3874" fmla="*/ 6850243 w 9352610"/>
              <a:gd name="connsiteY3874" fmla="*/ 5174293 h 8481683"/>
              <a:gd name="connsiteX3875" fmla="*/ 6850243 w 9352610"/>
              <a:gd name="connsiteY3875" fmla="*/ 5175800 h 8481683"/>
              <a:gd name="connsiteX3876" fmla="*/ 6849742 w 9352610"/>
              <a:gd name="connsiteY3876" fmla="*/ 5176805 h 8481683"/>
              <a:gd name="connsiteX3877" fmla="*/ 6849221 w 9352610"/>
              <a:gd name="connsiteY3877" fmla="*/ 5178814 h 8481683"/>
              <a:gd name="connsiteX3878" fmla="*/ 6847717 w 9352610"/>
              <a:gd name="connsiteY3878" fmla="*/ 5180321 h 8481683"/>
              <a:gd name="connsiteX3879" fmla="*/ 6845226 w 9352610"/>
              <a:gd name="connsiteY3879" fmla="*/ 5182816 h 8481683"/>
              <a:gd name="connsiteX3880" fmla="*/ 6845273 w 9352610"/>
              <a:gd name="connsiteY3880" fmla="*/ 5182804 h 8481683"/>
              <a:gd name="connsiteX3881" fmla="*/ 6847788 w 9352610"/>
              <a:gd name="connsiteY3881" fmla="*/ 5180286 h 8481683"/>
              <a:gd name="connsiteX3882" fmla="*/ 6849292 w 9352610"/>
              <a:gd name="connsiteY3882" fmla="*/ 5178779 h 8481683"/>
              <a:gd name="connsiteX3883" fmla="*/ 6849786 w 9352610"/>
              <a:gd name="connsiteY3883" fmla="*/ 5176769 h 8481683"/>
              <a:gd name="connsiteX3884" fmla="*/ 6850302 w 9352610"/>
              <a:gd name="connsiteY3884" fmla="*/ 5175758 h 8481683"/>
              <a:gd name="connsiteX3885" fmla="*/ 6850302 w 9352610"/>
              <a:gd name="connsiteY3885" fmla="*/ 5174251 h 8481683"/>
              <a:gd name="connsiteX3886" fmla="*/ 6850302 w 9352610"/>
              <a:gd name="connsiteY3886" fmla="*/ 5173246 h 8481683"/>
              <a:gd name="connsiteX3887" fmla="*/ 6850302 w 9352610"/>
              <a:gd name="connsiteY3887" fmla="*/ 5172241 h 8481683"/>
              <a:gd name="connsiteX3888" fmla="*/ 6849786 w 9352610"/>
              <a:gd name="connsiteY3888" fmla="*/ 5169723 h 8481683"/>
              <a:gd name="connsiteX3889" fmla="*/ 6849786 w 9352610"/>
              <a:gd name="connsiteY3889" fmla="*/ 5167210 h 8481683"/>
              <a:gd name="connsiteX3890" fmla="*/ 6850302 w 9352610"/>
              <a:gd name="connsiteY3890" fmla="*/ 5164698 h 8481683"/>
              <a:gd name="connsiteX3891" fmla="*/ 6854815 w 9352610"/>
              <a:gd name="connsiteY3891" fmla="*/ 5154135 h 8481683"/>
              <a:gd name="connsiteX3892" fmla="*/ 6854815 w 9352610"/>
              <a:gd name="connsiteY3892" fmla="*/ 5152627 h 8481683"/>
              <a:gd name="connsiteX3893" fmla="*/ 6855309 w 9352610"/>
              <a:gd name="connsiteY3893" fmla="*/ 5150611 h 8481683"/>
              <a:gd name="connsiteX3894" fmla="*/ 6855309 w 9352610"/>
              <a:gd name="connsiteY3894" fmla="*/ 5144073 h 8481683"/>
              <a:gd name="connsiteX3895" fmla="*/ 6856835 w 9352610"/>
              <a:gd name="connsiteY3895" fmla="*/ 5138540 h 8481683"/>
              <a:gd name="connsiteX3896" fmla="*/ 6856835 w 9352610"/>
              <a:gd name="connsiteY3896" fmla="*/ 5136531 h 8481683"/>
              <a:gd name="connsiteX3897" fmla="*/ 6856319 w 9352610"/>
              <a:gd name="connsiteY3897" fmla="*/ 5135023 h 8481683"/>
              <a:gd name="connsiteX3898" fmla="*/ 6855309 w 9352610"/>
              <a:gd name="connsiteY3898" fmla="*/ 5134521 h 8481683"/>
              <a:gd name="connsiteX3899" fmla="*/ 6854321 w 9352610"/>
              <a:gd name="connsiteY3899" fmla="*/ 5134019 h 8481683"/>
              <a:gd name="connsiteX3900" fmla="*/ 6853804 w 9352610"/>
              <a:gd name="connsiteY3900" fmla="*/ 5132003 h 8481683"/>
              <a:gd name="connsiteX3901" fmla="*/ 6853310 w 9352610"/>
              <a:gd name="connsiteY3901" fmla="*/ 5130495 h 8481683"/>
              <a:gd name="connsiteX3902" fmla="*/ 6854321 w 9352610"/>
              <a:gd name="connsiteY3902" fmla="*/ 5124460 h 8481683"/>
              <a:gd name="connsiteX3903" fmla="*/ 6854815 w 9352610"/>
              <a:gd name="connsiteY3903" fmla="*/ 5119429 h 8481683"/>
              <a:gd name="connsiteX3904" fmla="*/ 6854321 w 9352610"/>
              <a:gd name="connsiteY3904" fmla="*/ 5111887 h 8481683"/>
              <a:gd name="connsiteX3905" fmla="*/ 6853310 w 9352610"/>
              <a:gd name="connsiteY3905" fmla="*/ 5105851 h 8481683"/>
              <a:gd name="connsiteX3906" fmla="*/ 6852817 w 9352610"/>
              <a:gd name="connsiteY3906" fmla="*/ 5104846 h 8481683"/>
              <a:gd name="connsiteX3907" fmla="*/ 6849786 w 9352610"/>
              <a:gd name="connsiteY3907" fmla="*/ 5099816 h 8481683"/>
              <a:gd name="connsiteX3908" fmla="*/ 6848798 w 9352610"/>
              <a:gd name="connsiteY3908" fmla="*/ 5098308 h 8481683"/>
              <a:gd name="connsiteX3909" fmla="*/ 6837236 w 9352610"/>
              <a:gd name="connsiteY3909" fmla="*/ 5087745 h 8481683"/>
              <a:gd name="connsiteX3910" fmla="*/ 6836742 w 9352610"/>
              <a:gd name="connsiteY3910" fmla="*/ 5087242 h 8481683"/>
              <a:gd name="connsiteX3911" fmla="*/ 6835731 w 9352610"/>
              <a:gd name="connsiteY3911" fmla="*/ 5087242 h 8481683"/>
              <a:gd name="connsiteX3912" fmla="*/ 6832723 w 9352610"/>
              <a:gd name="connsiteY3912" fmla="*/ 5086740 h 8481683"/>
              <a:gd name="connsiteX3913" fmla="*/ 6831713 w 9352610"/>
              <a:gd name="connsiteY3913" fmla="*/ 5085735 h 8481683"/>
              <a:gd name="connsiteX3914" fmla="*/ 6830208 w 9352610"/>
              <a:gd name="connsiteY3914" fmla="*/ 5084228 h 8481683"/>
              <a:gd name="connsiteX3915" fmla="*/ 6792042 w 9352610"/>
              <a:gd name="connsiteY3915" fmla="*/ 5038477 h 8481683"/>
              <a:gd name="connsiteX3916" fmla="*/ 6791939 w 9352610"/>
              <a:gd name="connsiteY3916" fmla="*/ 5038683 h 8481683"/>
              <a:gd name="connsiteX3917" fmla="*/ 6791939 w 9352610"/>
              <a:gd name="connsiteY3917" fmla="*/ 5039688 h 8481683"/>
              <a:gd name="connsiteX3918" fmla="*/ 6791939 w 9352610"/>
              <a:gd name="connsiteY3918" fmla="*/ 5041194 h 8481683"/>
              <a:gd name="connsiteX3919" fmla="*/ 6792441 w 9352610"/>
              <a:gd name="connsiteY3919" fmla="*/ 5042199 h 8481683"/>
              <a:gd name="connsiteX3920" fmla="*/ 6795970 w 9352610"/>
              <a:gd name="connsiteY3920" fmla="*/ 5043706 h 8481683"/>
              <a:gd name="connsiteX3921" fmla="*/ 6797475 w 9352610"/>
              <a:gd name="connsiteY3921" fmla="*/ 5048728 h 8481683"/>
              <a:gd name="connsiteX3922" fmla="*/ 6797976 w 9352610"/>
              <a:gd name="connsiteY3922" fmla="*/ 5049733 h 8481683"/>
              <a:gd name="connsiteX3923" fmla="*/ 6799480 w 9352610"/>
              <a:gd name="connsiteY3923" fmla="*/ 5050235 h 8481683"/>
              <a:gd name="connsiteX3924" fmla="*/ 6802508 w 9352610"/>
              <a:gd name="connsiteY3924" fmla="*/ 5051742 h 8481683"/>
              <a:gd name="connsiteX3925" fmla="*/ 6804013 w 9352610"/>
              <a:gd name="connsiteY3925" fmla="*/ 5052244 h 8481683"/>
              <a:gd name="connsiteX3926" fmla="*/ 6806520 w 9352610"/>
              <a:gd name="connsiteY3926" fmla="*/ 5053249 h 8481683"/>
              <a:gd name="connsiteX3927" fmla="*/ 6807022 w 9352610"/>
              <a:gd name="connsiteY3927" fmla="*/ 5053751 h 8481683"/>
              <a:gd name="connsiteX3928" fmla="*/ 6808024 w 9352610"/>
              <a:gd name="connsiteY3928" fmla="*/ 5053751 h 8481683"/>
              <a:gd name="connsiteX3929" fmla="*/ 6809027 w 9352610"/>
              <a:gd name="connsiteY3929" fmla="*/ 5053249 h 8481683"/>
              <a:gd name="connsiteX3930" fmla="*/ 6811535 w 9352610"/>
              <a:gd name="connsiteY3930" fmla="*/ 5050737 h 8481683"/>
              <a:gd name="connsiteX3931" fmla="*/ 6812055 w 9352610"/>
              <a:gd name="connsiteY3931" fmla="*/ 5050737 h 8481683"/>
              <a:gd name="connsiteX3932" fmla="*/ 6814563 w 9352610"/>
              <a:gd name="connsiteY3932" fmla="*/ 5049733 h 8481683"/>
              <a:gd name="connsiteX3933" fmla="*/ 6815566 w 9352610"/>
              <a:gd name="connsiteY3933" fmla="*/ 5049230 h 8481683"/>
              <a:gd name="connsiteX3934" fmla="*/ 6817070 w 9352610"/>
              <a:gd name="connsiteY3934" fmla="*/ 5049230 h 8481683"/>
              <a:gd name="connsiteX3935" fmla="*/ 6818574 w 9352610"/>
              <a:gd name="connsiteY3935" fmla="*/ 5049733 h 8481683"/>
              <a:gd name="connsiteX3936" fmla="*/ 6819577 w 9352610"/>
              <a:gd name="connsiteY3936" fmla="*/ 5049733 h 8481683"/>
              <a:gd name="connsiteX3937" fmla="*/ 6820580 w 9352610"/>
              <a:gd name="connsiteY3937" fmla="*/ 5050235 h 8481683"/>
              <a:gd name="connsiteX3938" fmla="*/ 6821602 w 9352610"/>
              <a:gd name="connsiteY3938" fmla="*/ 5050737 h 8481683"/>
              <a:gd name="connsiteX3939" fmla="*/ 6822104 w 9352610"/>
              <a:gd name="connsiteY3939" fmla="*/ 5052244 h 8481683"/>
              <a:gd name="connsiteX3940" fmla="*/ 6824611 w 9352610"/>
              <a:gd name="connsiteY3940" fmla="*/ 5055760 h 8481683"/>
              <a:gd name="connsiteX3941" fmla="*/ 6825113 w 9352610"/>
              <a:gd name="connsiteY3941" fmla="*/ 5056262 h 8481683"/>
              <a:gd name="connsiteX3942" fmla="*/ 6826116 w 9352610"/>
              <a:gd name="connsiteY3942" fmla="*/ 5056764 h 8481683"/>
              <a:gd name="connsiteX3943" fmla="*/ 6827620 w 9352610"/>
              <a:gd name="connsiteY3943" fmla="*/ 5057267 h 8481683"/>
              <a:gd name="connsiteX3944" fmla="*/ 6829626 w 9352610"/>
              <a:gd name="connsiteY3944" fmla="*/ 5057769 h 8481683"/>
              <a:gd name="connsiteX3945" fmla="*/ 6830127 w 9352610"/>
              <a:gd name="connsiteY3945" fmla="*/ 5059276 h 8481683"/>
              <a:gd name="connsiteX3946" fmla="*/ 6830127 w 9352610"/>
              <a:gd name="connsiteY3946" fmla="*/ 5059778 h 8481683"/>
              <a:gd name="connsiteX3947" fmla="*/ 6829626 w 9352610"/>
              <a:gd name="connsiteY3947" fmla="*/ 5062289 h 8481683"/>
              <a:gd name="connsiteX3948" fmla="*/ 6829626 w 9352610"/>
              <a:gd name="connsiteY3948" fmla="*/ 5063294 h 8481683"/>
              <a:gd name="connsiteX3949" fmla="*/ 6830127 w 9352610"/>
              <a:gd name="connsiteY3949" fmla="*/ 5065805 h 8481683"/>
              <a:gd name="connsiteX3950" fmla="*/ 6831651 w 9352610"/>
              <a:gd name="connsiteY3950" fmla="*/ 5066307 h 8481683"/>
              <a:gd name="connsiteX3951" fmla="*/ 6832654 w 9352610"/>
              <a:gd name="connsiteY3951" fmla="*/ 5066810 h 8481683"/>
              <a:gd name="connsiteX3952" fmla="*/ 6833657 w 9352610"/>
              <a:gd name="connsiteY3952" fmla="*/ 5066810 h 8481683"/>
              <a:gd name="connsiteX3953" fmla="*/ 6835161 w 9352610"/>
              <a:gd name="connsiteY3953" fmla="*/ 5067312 h 8481683"/>
              <a:gd name="connsiteX3954" fmla="*/ 6835662 w 9352610"/>
              <a:gd name="connsiteY3954" fmla="*/ 5068316 h 8481683"/>
              <a:gd name="connsiteX3955" fmla="*/ 6835662 w 9352610"/>
              <a:gd name="connsiteY3955" fmla="*/ 5070325 h 8481683"/>
              <a:gd name="connsiteX3956" fmla="*/ 6834693 w 9352610"/>
              <a:gd name="connsiteY3956" fmla="*/ 5073724 h 8481683"/>
              <a:gd name="connsiteX3957" fmla="*/ 6834721 w 9352610"/>
              <a:gd name="connsiteY3957" fmla="*/ 5073664 h 8481683"/>
              <a:gd name="connsiteX3958" fmla="*/ 6835731 w 9352610"/>
              <a:gd name="connsiteY3958" fmla="*/ 5070141 h 8481683"/>
              <a:gd name="connsiteX3959" fmla="*/ 6835731 w 9352610"/>
              <a:gd name="connsiteY3959" fmla="*/ 5068131 h 8481683"/>
              <a:gd name="connsiteX3960" fmla="*/ 6835237 w 9352610"/>
              <a:gd name="connsiteY3960" fmla="*/ 5067126 h 8481683"/>
              <a:gd name="connsiteX3961" fmla="*/ 6833733 w 9352610"/>
              <a:gd name="connsiteY3961" fmla="*/ 5066624 h 8481683"/>
              <a:gd name="connsiteX3962" fmla="*/ 6832723 w 9352610"/>
              <a:gd name="connsiteY3962" fmla="*/ 5066624 h 8481683"/>
              <a:gd name="connsiteX3963" fmla="*/ 6831713 w 9352610"/>
              <a:gd name="connsiteY3963" fmla="*/ 5066121 h 8481683"/>
              <a:gd name="connsiteX3964" fmla="*/ 6830208 w 9352610"/>
              <a:gd name="connsiteY3964" fmla="*/ 5065619 h 8481683"/>
              <a:gd name="connsiteX3965" fmla="*/ 6829714 w 9352610"/>
              <a:gd name="connsiteY3965" fmla="*/ 5063101 h 8481683"/>
              <a:gd name="connsiteX3966" fmla="*/ 6829714 w 9352610"/>
              <a:gd name="connsiteY3966" fmla="*/ 5062096 h 8481683"/>
              <a:gd name="connsiteX3967" fmla="*/ 6830208 w 9352610"/>
              <a:gd name="connsiteY3967" fmla="*/ 5059584 h 8481683"/>
              <a:gd name="connsiteX3968" fmla="*/ 6830208 w 9352610"/>
              <a:gd name="connsiteY3968" fmla="*/ 5059081 h 8481683"/>
              <a:gd name="connsiteX3969" fmla="*/ 6829714 w 9352610"/>
              <a:gd name="connsiteY3969" fmla="*/ 5057568 h 8481683"/>
              <a:gd name="connsiteX3970" fmla="*/ 6827694 w 9352610"/>
              <a:gd name="connsiteY3970" fmla="*/ 5057065 h 8481683"/>
              <a:gd name="connsiteX3971" fmla="*/ 6826190 w 9352610"/>
              <a:gd name="connsiteY3971" fmla="*/ 5056563 h 8481683"/>
              <a:gd name="connsiteX3972" fmla="*/ 6825179 w 9352610"/>
              <a:gd name="connsiteY3972" fmla="*/ 5056060 h 8481683"/>
              <a:gd name="connsiteX3973" fmla="*/ 6824685 w 9352610"/>
              <a:gd name="connsiteY3973" fmla="*/ 5055558 h 8481683"/>
              <a:gd name="connsiteX3974" fmla="*/ 6822171 w 9352610"/>
              <a:gd name="connsiteY3974" fmla="*/ 5052035 h 8481683"/>
              <a:gd name="connsiteX3975" fmla="*/ 6821677 w 9352610"/>
              <a:gd name="connsiteY3975" fmla="*/ 5050527 h 8481683"/>
              <a:gd name="connsiteX3976" fmla="*/ 6820667 w 9352610"/>
              <a:gd name="connsiteY3976" fmla="*/ 5050025 h 8481683"/>
              <a:gd name="connsiteX3977" fmla="*/ 6819656 w 9352610"/>
              <a:gd name="connsiteY3977" fmla="*/ 5049522 h 8481683"/>
              <a:gd name="connsiteX3978" fmla="*/ 6818668 w 9352610"/>
              <a:gd name="connsiteY3978" fmla="*/ 5049522 h 8481683"/>
              <a:gd name="connsiteX3979" fmla="*/ 6817164 w 9352610"/>
              <a:gd name="connsiteY3979" fmla="*/ 5049020 h 8481683"/>
              <a:gd name="connsiteX3980" fmla="*/ 6815638 w 9352610"/>
              <a:gd name="connsiteY3980" fmla="*/ 5049020 h 8481683"/>
              <a:gd name="connsiteX3981" fmla="*/ 6814650 w 9352610"/>
              <a:gd name="connsiteY3981" fmla="*/ 5049522 h 8481683"/>
              <a:gd name="connsiteX3982" fmla="*/ 6812135 w 9352610"/>
              <a:gd name="connsiteY3982" fmla="*/ 5050527 h 8481683"/>
              <a:gd name="connsiteX3983" fmla="*/ 6811619 w 9352610"/>
              <a:gd name="connsiteY3983" fmla="*/ 5050527 h 8481683"/>
              <a:gd name="connsiteX3984" fmla="*/ 6809127 w 9352610"/>
              <a:gd name="connsiteY3984" fmla="*/ 5053046 h 8481683"/>
              <a:gd name="connsiteX3985" fmla="*/ 6808116 w 9352610"/>
              <a:gd name="connsiteY3985" fmla="*/ 5053548 h 8481683"/>
              <a:gd name="connsiteX3986" fmla="*/ 6807106 w 9352610"/>
              <a:gd name="connsiteY3986" fmla="*/ 5053548 h 8481683"/>
              <a:gd name="connsiteX3987" fmla="*/ 6806612 w 9352610"/>
              <a:gd name="connsiteY3987" fmla="*/ 5053046 h 8481683"/>
              <a:gd name="connsiteX3988" fmla="*/ 6804098 w 9352610"/>
              <a:gd name="connsiteY3988" fmla="*/ 5052035 h 8481683"/>
              <a:gd name="connsiteX3989" fmla="*/ 6802594 w 9352610"/>
              <a:gd name="connsiteY3989" fmla="*/ 5051532 h 8481683"/>
              <a:gd name="connsiteX3990" fmla="*/ 6799585 w 9352610"/>
              <a:gd name="connsiteY3990" fmla="*/ 5050025 h 8481683"/>
              <a:gd name="connsiteX3991" fmla="*/ 6798081 w 9352610"/>
              <a:gd name="connsiteY3991" fmla="*/ 5049522 h 8481683"/>
              <a:gd name="connsiteX3992" fmla="*/ 6797564 w 9352610"/>
              <a:gd name="connsiteY3992" fmla="*/ 5048518 h 8481683"/>
              <a:gd name="connsiteX3993" fmla="*/ 6796060 w 9352610"/>
              <a:gd name="connsiteY3993" fmla="*/ 5043487 h 8481683"/>
              <a:gd name="connsiteX3994" fmla="*/ 6792558 w 9352610"/>
              <a:gd name="connsiteY3994" fmla="*/ 5041980 h 8481683"/>
              <a:gd name="connsiteX3995" fmla="*/ 6792042 w 9352610"/>
              <a:gd name="connsiteY3995" fmla="*/ 5040975 h 8481683"/>
              <a:gd name="connsiteX3996" fmla="*/ 6792042 w 9352610"/>
              <a:gd name="connsiteY3996" fmla="*/ 5039461 h 8481683"/>
              <a:gd name="connsiteX3997" fmla="*/ 6792442 w 9352610"/>
              <a:gd name="connsiteY3997" fmla="*/ 5037677 h 8481683"/>
              <a:gd name="connsiteX3998" fmla="*/ 6792441 w 9352610"/>
              <a:gd name="connsiteY3998" fmla="*/ 5037678 h 8481683"/>
              <a:gd name="connsiteX3999" fmla="*/ 6792420 w 9352610"/>
              <a:gd name="connsiteY3999" fmla="*/ 5037721 h 8481683"/>
              <a:gd name="connsiteX4000" fmla="*/ 6857782 w 9352610"/>
              <a:gd name="connsiteY4000" fmla="*/ 5027599 h 8481683"/>
              <a:gd name="connsiteX4001" fmla="*/ 6857765 w 9352610"/>
              <a:gd name="connsiteY4001" fmla="*/ 5027633 h 8481683"/>
              <a:gd name="connsiteX4002" fmla="*/ 6857307 w 9352610"/>
              <a:gd name="connsiteY4002" fmla="*/ 5029931 h 8481683"/>
              <a:gd name="connsiteX4003" fmla="*/ 6857329 w 9352610"/>
              <a:gd name="connsiteY4003" fmla="*/ 5029909 h 8481683"/>
              <a:gd name="connsiteX4004" fmla="*/ 4978410 w 9352610"/>
              <a:gd name="connsiteY4004" fmla="*/ 4990022 h 8481683"/>
              <a:gd name="connsiteX4005" fmla="*/ 4978339 w 9352610"/>
              <a:gd name="connsiteY4005" fmla="*/ 4990029 h 8481683"/>
              <a:gd name="connsiteX4006" fmla="*/ 4997088 w 9352610"/>
              <a:gd name="connsiteY4006" fmla="*/ 4991470 h 8481683"/>
              <a:gd name="connsiteX4007" fmla="*/ 5009663 w 9352610"/>
              <a:gd name="connsiteY4007" fmla="*/ 4992977 h 8481683"/>
              <a:gd name="connsiteX4008" fmla="*/ 5009863 w 9352610"/>
              <a:gd name="connsiteY4008" fmla="*/ 4992952 h 8481683"/>
              <a:gd name="connsiteX4009" fmla="*/ 4997991 w 9352610"/>
              <a:gd name="connsiteY4009" fmla="*/ 4991528 h 8481683"/>
              <a:gd name="connsiteX4010" fmla="*/ 5080207 w 9352610"/>
              <a:gd name="connsiteY4010" fmla="*/ 4964417 h 8481683"/>
              <a:gd name="connsiteX4011" fmla="*/ 5081506 w 9352610"/>
              <a:gd name="connsiteY4011" fmla="*/ 4964851 h 8481683"/>
              <a:gd name="connsiteX4012" fmla="*/ 5082008 w 9352610"/>
              <a:gd name="connsiteY4012" fmla="*/ 4965353 h 8481683"/>
              <a:gd name="connsiteX4013" fmla="*/ 5082509 w 9352610"/>
              <a:gd name="connsiteY4013" fmla="*/ 4965353 h 8481683"/>
              <a:gd name="connsiteX4014" fmla="*/ 5083011 w 9352610"/>
              <a:gd name="connsiteY4014" fmla="*/ 4965855 h 8481683"/>
              <a:gd name="connsiteX4015" fmla="*/ 5083512 w 9352610"/>
              <a:gd name="connsiteY4015" fmla="*/ 4967362 h 8481683"/>
              <a:gd name="connsiteX4016" fmla="*/ 5086540 w 9352610"/>
              <a:gd name="connsiteY4016" fmla="*/ 4975900 h 8481683"/>
              <a:gd name="connsiteX4017" fmla="*/ 5089048 w 9352610"/>
              <a:gd name="connsiteY4017" fmla="*/ 4979918 h 8481683"/>
              <a:gd name="connsiteX4018" fmla="*/ 5095084 w 9352610"/>
              <a:gd name="connsiteY4018" fmla="*/ 4988457 h 8481683"/>
              <a:gd name="connsiteX4019" fmla="*/ 5099598 w 9352610"/>
              <a:gd name="connsiteY4019" fmla="*/ 4991973 h 8481683"/>
              <a:gd name="connsiteX4020" fmla="*/ 5102105 w 9352610"/>
              <a:gd name="connsiteY4020" fmla="*/ 4993982 h 8481683"/>
              <a:gd name="connsiteX4021" fmla="*/ 5102767 w 9352610"/>
              <a:gd name="connsiteY4021" fmla="*/ 4993872 h 8481683"/>
              <a:gd name="connsiteX4022" fmla="*/ 5100462 w 9352610"/>
              <a:gd name="connsiteY4022" fmla="*/ 4992021 h 8481683"/>
              <a:gd name="connsiteX4023" fmla="*/ 5095943 w 9352610"/>
              <a:gd name="connsiteY4023" fmla="*/ 4988515 h 8481683"/>
              <a:gd name="connsiteX4024" fmla="*/ 5089906 w 9352610"/>
              <a:gd name="connsiteY4024" fmla="*/ 4979972 h 8481683"/>
              <a:gd name="connsiteX4025" fmla="*/ 5087400 w 9352610"/>
              <a:gd name="connsiteY4025" fmla="*/ 4975960 h 8481683"/>
              <a:gd name="connsiteX4026" fmla="*/ 5084387 w 9352610"/>
              <a:gd name="connsiteY4026" fmla="*/ 4967429 h 8481683"/>
              <a:gd name="connsiteX4027" fmla="*/ 5083881 w 9352610"/>
              <a:gd name="connsiteY4027" fmla="*/ 4965923 h 8481683"/>
              <a:gd name="connsiteX4028" fmla="*/ 5083375 w 9352610"/>
              <a:gd name="connsiteY4028" fmla="*/ 4965416 h 8481683"/>
              <a:gd name="connsiteX4029" fmla="*/ 5082881 w 9352610"/>
              <a:gd name="connsiteY4029" fmla="*/ 4965416 h 8481683"/>
              <a:gd name="connsiteX4030" fmla="*/ 5082375 w 9352610"/>
              <a:gd name="connsiteY4030" fmla="*/ 4964910 h 8481683"/>
              <a:gd name="connsiteX4031" fmla="*/ 5080868 w 9352610"/>
              <a:gd name="connsiteY4031" fmla="*/ 4964417 h 8481683"/>
              <a:gd name="connsiteX4032" fmla="*/ 5395723 w 9352610"/>
              <a:gd name="connsiteY4032" fmla="*/ 4951355 h 8481683"/>
              <a:gd name="connsiteX4033" fmla="*/ 5402092 w 9352610"/>
              <a:gd name="connsiteY4033" fmla="*/ 4953801 h 8481683"/>
              <a:gd name="connsiteX4034" fmla="*/ 5403596 w 9352610"/>
              <a:gd name="connsiteY4034" fmla="*/ 4954805 h 8481683"/>
              <a:gd name="connsiteX4035" fmla="*/ 5404228 w 9352610"/>
              <a:gd name="connsiteY4035" fmla="*/ 4954805 h 8481683"/>
              <a:gd name="connsiteX4036" fmla="*/ 5402824 w 9352610"/>
              <a:gd name="connsiteY4036" fmla="*/ 4953873 h 8481683"/>
              <a:gd name="connsiteX4037" fmla="*/ 5396293 w 9352610"/>
              <a:gd name="connsiteY4037" fmla="*/ 4951355 h 8481683"/>
              <a:gd name="connsiteX4038" fmla="*/ 5378206 w 9352610"/>
              <a:gd name="connsiteY4038" fmla="*/ 4944330 h 8481683"/>
              <a:gd name="connsiteX4039" fmla="*/ 5377787 w 9352610"/>
              <a:gd name="connsiteY4039" fmla="*/ 4944582 h 8481683"/>
              <a:gd name="connsiteX4040" fmla="*/ 5378466 w 9352610"/>
              <a:gd name="connsiteY4040" fmla="*/ 4945262 h 8481683"/>
              <a:gd name="connsiteX4041" fmla="*/ 5378967 w 9352610"/>
              <a:gd name="connsiteY4041" fmla="*/ 4945765 h 8481683"/>
              <a:gd name="connsiteX4042" fmla="*/ 5379469 w 9352610"/>
              <a:gd name="connsiteY4042" fmla="*/ 4946267 h 8481683"/>
              <a:gd name="connsiteX4043" fmla="*/ 5380491 w 9352610"/>
              <a:gd name="connsiteY4043" fmla="*/ 4947271 h 8481683"/>
              <a:gd name="connsiteX4044" fmla="*/ 5380992 w 9352610"/>
              <a:gd name="connsiteY4044" fmla="*/ 4947774 h 8481683"/>
              <a:gd name="connsiteX4045" fmla="*/ 5381995 w 9352610"/>
              <a:gd name="connsiteY4045" fmla="*/ 4949281 h 8481683"/>
              <a:gd name="connsiteX4046" fmla="*/ 5382998 w 9352610"/>
              <a:gd name="connsiteY4046" fmla="*/ 4949783 h 8481683"/>
              <a:gd name="connsiteX4047" fmla="*/ 5386007 w 9352610"/>
              <a:gd name="connsiteY4047" fmla="*/ 4950787 h 8481683"/>
              <a:gd name="connsiteX4048" fmla="*/ 5389035 w 9352610"/>
              <a:gd name="connsiteY4048" fmla="*/ 4951290 h 8481683"/>
              <a:gd name="connsiteX4049" fmla="*/ 5389365 w 9352610"/>
              <a:gd name="connsiteY4049" fmla="*/ 4951290 h 8481683"/>
              <a:gd name="connsiteX4050" fmla="*/ 5386750 w 9352610"/>
              <a:gd name="connsiteY4050" fmla="*/ 4950861 h 8481683"/>
              <a:gd name="connsiteX4051" fmla="*/ 5383737 w 9352610"/>
              <a:gd name="connsiteY4051" fmla="*/ 4949848 h 8481683"/>
              <a:gd name="connsiteX4052" fmla="*/ 5382725 w 9352610"/>
              <a:gd name="connsiteY4052" fmla="*/ 4949355 h 8481683"/>
              <a:gd name="connsiteX4053" fmla="*/ 5381725 w 9352610"/>
              <a:gd name="connsiteY4053" fmla="*/ 4947849 h 8481683"/>
              <a:gd name="connsiteX4054" fmla="*/ 5381218 w 9352610"/>
              <a:gd name="connsiteY4054" fmla="*/ 4947342 h 8481683"/>
              <a:gd name="connsiteX4055" fmla="*/ 5380219 w 9352610"/>
              <a:gd name="connsiteY4055" fmla="*/ 4946342 h 8481683"/>
              <a:gd name="connsiteX4056" fmla="*/ 5379712 w 9352610"/>
              <a:gd name="connsiteY4056" fmla="*/ 4945836 h 8481683"/>
              <a:gd name="connsiteX4057" fmla="*/ 5379206 w 9352610"/>
              <a:gd name="connsiteY4057" fmla="*/ 4945330 h 8481683"/>
              <a:gd name="connsiteX4058" fmla="*/ 6822687 w 9352610"/>
              <a:gd name="connsiteY4058" fmla="*/ 4933342 h 8481683"/>
              <a:gd name="connsiteX4059" fmla="*/ 6816154 w 9352610"/>
              <a:gd name="connsiteY4059" fmla="*/ 4939880 h 8481683"/>
              <a:gd name="connsiteX4060" fmla="*/ 6813639 w 9352610"/>
              <a:gd name="connsiteY4060" fmla="*/ 4941393 h 8481683"/>
              <a:gd name="connsiteX4061" fmla="*/ 6812135 w 9352610"/>
              <a:gd name="connsiteY4061" fmla="*/ 4941393 h 8481683"/>
              <a:gd name="connsiteX4062" fmla="*/ 6810677 w 9352610"/>
              <a:gd name="connsiteY4062" fmla="*/ 4940413 h 8481683"/>
              <a:gd name="connsiteX4063" fmla="*/ 6810532 w 9352610"/>
              <a:gd name="connsiteY4063" fmla="*/ 4940742 h 8481683"/>
              <a:gd name="connsiteX4064" fmla="*/ 6812055 w 9352610"/>
              <a:gd name="connsiteY4064" fmla="*/ 4941747 h 8481683"/>
              <a:gd name="connsiteX4065" fmla="*/ 6813560 w 9352610"/>
              <a:gd name="connsiteY4065" fmla="*/ 4941747 h 8481683"/>
              <a:gd name="connsiteX4066" fmla="*/ 6816067 w 9352610"/>
              <a:gd name="connsiteY4066" fmla="*/ 4940240 h 8481683"/>
              <a:gd name="connsiteX4067" fmla="*/ 6822605 w 9352610"/>
              <a:gd name="connsiteY4067" fmla="*/ 4933710 h 8481683"/>
              <a:gd name="connsiteX4068" fmla="*/ 6824110 w 9352610"/>
              <a:gd name="connsiteY4068" fmla="*/ 4935719 h 8481683"/>
              <a:gd name="connsiteX4069" fmla="*/ 6825614 w 9352610"/>
              <a:gd name="connsiteY4069" fmla="*/ 4936724 h 8481683"/>
              <a:gd name="connsiteX4070" fmla="*/ 6827620 w 9352610"/>
              <a:gd name="connsiteY4070" fmla="*/ 4938231 h 8481683"/>
              <a:gd name="connsiteX4071" fmla="*/ 6831149 w 9352610"/>
              <a:gd name="connsiteY4071" fmla="*/ 4939738 h 8481683"/>
              <a:gd name="connsiteX4072" fmla="*/ 6832654 w 9352610"/>
              <a:gd name="connsiteY4072" fmla="*/ 4940742 h 8481683"/>
              <a:gd name="connsiteX4073" fmla="*/ 6835161 w 9352610"/>
              <a:gd name="connsiteY4073" fmla="*/ 4942751 h 8481683"/>
              <a:gd name="connsiteX4074" fmla="*/ 6836665 w 9352610"/>
              <a:gd name="connsiteY4074" fmla="*/ 4944258 h 8481683"/>
              <a:gd name="connsiteX4075" fmla="*/ 6839173 w 9352610"/>
              <a:gd name="connsiteY4075" fmla="*/ 4947774 h 8481683"/>
              <a:gd name="connsiteX4076" fmla="*/ 6839173 w 9352610"/>
              <a:gd name="connsiteY4076" fmla="*/ 4949281 h 8481683"/>
              <a:gd name="connsiteX4077" fmla="*/ 6840176 w 9352610"/>
              <a:gd name="connsiteY4077" fmla="*/ 4950787 h 8481683"/>
              <a:gd name="connsiteX4078" fmla="*/ 6840696 w 9352610"/>
              <a:gd name="connsiteY4078" fmla="*/ 4954805 h 8481683"/>
              <a:gd name="connsiteX4079" fmla="*/ 6840696 w 9352610"/>
              <a:gd name="connsiteY4079" fmla="*/ 4957819 h 8481683"/>
              <a:gd name="connsiteX4080" fmla="*/ 6839674 w 9352610"/>
              <a:gd name="connsiteY4080" fmla="*/ 4964348 h 8481683"/>
              <a:gd name="connsiteX4081" fmla="*/ 6839173 w 9352610"/>
              <a:gd name="connsiteY4081" fmla="*/ 4974394 h 8481683"/>
              <a:gd name="connsiteX4082" fmla="*/ 6836665 w 9352610"/>
              <a:gd name="connsiteY4082" fmla="*/ 4984941 h 8481683"/>
              <a:gd name="connsiteX4083" fmla="*/ 6835161 w 9352610"/>
              <a:gd name="connsiteY4083" fmla="*/ 4995489 h 8481683"/>
              <a:gd name="connsiteX4084" fmla="*/ 6835662 w 9352610"/>
              <a:gd name="connsiteY4084" fmla="*/ 4996493 h 8481683"/>
              <a:gd name="connsiteX4085" fmla="*/ 6835662 w 9352610"/>
              <a:gd name="connsiteY4085" fmla="*/ 4997498 h 8481683"/>
              <a:gd name="connsiteX4086" fmla="*/ 6835662 w 9352610"/>
              <a:gd name="connsiteY4086" fmla="*/ 4999004 h 8481683"/>
              <a:gd name="connsiteX4087" fmla="*/ 6836665 w 9352610"/>
              <a:gd name="connsiteY4087" fmla="*/ 5000009 h 8481683"/>
              <a:gd name="connsiteX4088" fmla="*/ 6837167 w 9352610"/>
              <a:gd name="connsiteY4088" fmla="*/ 5000511 h 8481683"/>
              <a:gd name="connsiteX4089" fmla="*/ 6838671 w 9352610"/>
              <a:gd name="connsiteY4089" fmla="*/ 5001013 h 8481683"/>
              <a:gd name="connsiteX4090" fmla="*/ 6840176 w 9352610"/>
              <a:gd name="connsiteY4090" fmla="*/ 5002018 h 8481683"/>
              <a:gd name="connsiteX4091" fmla="*/ 6851246 w 9352610"/>
              <a:gd name="connsiteY4091" fmla="*/ 5002018 h 8481683"/>
              <a:gd name="connsiteX4092" fmla="*/ 6852751 w 9352610"/>
              <a:gd name="connsiteY4092" fmla="*/ 5002520 h 8481683"/>
              <a:gd name="connsiteX4093" fmla="*/ 6853252 w 9352610"/>
              <a:gd name="connsiteY4093" fmla="*/ 5003022 h 8481683"/>
              <a:gd name="connsiteX4094" fmla="*/ 6854255 w 9352610"/>
              <a:gd name="connsiteY4094" fmla="*/ 5003525 h 8481683"/>
              <a:gd name="connsiteX4095" fmla="*/ 6854756 w 9352610"/>
              <a:gd name="connsiteY4095" fmla="*/ 5004027 h 8481683"/>
              <a:gd name="connsiteX4096" fmla="*/ 6855258 w 9352610"/>
              <a:gd name="connsiteY4096" fmla="*/ 5005534 h 8481683"/>
              <a:gd name="connsiteX4097" fmla="*/ 6856261 w 9352610"/>
              <a:gd name="connsiteY4097" fmla="*/ 5006036 h 8481683"/>
              <a:gd name="connsiteX4098" fmla="*/ 6856762 w 9352610"/>
              <a:gd name="connsiteY4098" fmla="*/ 5007041 h 8481683"/>
              <a:gd name="connsiteX4099" fmla="*/ 6858267 w 9352610"/>
              <a:gd name="connsiteY4099" fmla="*/ 5021606 h 8481683"/>
              <a:gd name="connsiteX4100" fmla="*/ 6858267 w 9352610"/>
              <a:gd name="connsiteY4100" fmla="*/ 5024620 h 8481683"/>
              <a:gd name="connsiteX4101" fmla="*/ 6858267 w 9352610"/>
              <a:gd name="connsiteY4101" fmla="*/ 5026528 h 8481683"/>
              <a:gd name="connsiteX4102" fmla="*/ 6858340 w 9352610"/>
              <a:gd name="connsiteY4102" fmla="*/ 5026386 h 8481683"/>
              <a:gd name="connsiteX4103" fmla="*/ 6858340 w 9352610"/>
              <a:gd name="connsiteY4103" fmla="*/ 5024376 h 8481683"/>
              <a:gd name="connsiteX4104" fmla="*/ 6858340 w 9352610"/>
              <a:gd name="connsiteY4104" fmla="*/ 5021355 h 8481683"/>
              <a:gd name="connsiteX4105" fmla="*/ 6856835 w 9352610"/>
              <a:gd name="connsiteY4105" fmla="*/ 5006772 h 8481683"/>
              <a:gd name="connsiteX4106" fmla="*/ 6856319 w 9352610"/>
              <a:gd name="connsiteY4106" fmla="*/ 5005767 h 8481683"/>
              <a:gd name="connsiteX4107" fmla="*/ 6855309 w 9352610"/>
              <a:gd name="connsiteY4107" fmla="*/ 5005265 h 8481683"/>
              <a:gd name="connsiteX4108" fmla="*/ 6854815 w 9352610"/>
              <a:gd name="connsiteY4108" fmla="*/ 5003757 h 8481683"/>
              <a:gd name="connsiteX4109" fmla="*/ 6854321 w 9352610"/>
              <a:gd name="connsiteY4109" fmla="*/ 5003255 h 8481683"/>
              <a:gd name="connsiteX4110" fmla="*/ 6853310 w 9352610"/>
              <a:gd name="connsiteY4110" fmla="*/ 5002746 h 8481683"/>
              <a:gd name="connsiteX4111" fmla="*/ 6852817 w 9352610"/>
              <a:gd name="connsiteY4111" fmla="*/ 5002244 h 8481683"/>
              <a:gd name="connsiteX4112" fmla="*/ 6851312 w 9352610"/>
              <a:gd name="connsiteY4112" fmla="*/ 5001741 h 8481683"/>
              <a:gd name="connsiteX4113" fmla="*/ 6840244 w 9352610"/>
              <a:gd name="connsiteY4113" fmla="*/ 5001741 h 8481683"/>
              <a:gd name="connsiteX4114" fmla="*/ 6838740 w 9352610"/>
              <a:gd name="connsiteY4114" fmla="*/ 5000736 h 8481683"/>
              <a:gd name="connsiteX4115" fmla="*/ 6837236 w 9352610"/>
              <a:gd name="connsiteY4115" fmla="*/ 5000234 h 8481683"/>
              <a:gd name="connsiteX4116" fmla="*/ 6836742 w 9352610"/>
              <a:gd name="connsiteY4116" fmla="*/ 4999732 h 8481683"/>
              <a:gd name="connsiteX4117" fmla="*/ 6835731 w 9352610"/>
              <a:gd name="connsiteY4117" fmla="*/ 4998727 h 8481683"/>
              <a:gd name="connsiteX4118" fmla="*/ 6835731 w 9352610"/>
              <a:gd name="connsiteY4118" fmla="*/ 4997219 h 8481683"/>
              <a:gd name="connsiteX4119" fmla="*/ 6835731 w 9352610"/>
              <a:gd name="connsiteY4119" fmla="*/ 4996208 h 8481683"/>
              <a:gd name="connsiteX4120" fmla="*/ 6835237 w 9352610"/>
              <a:gd name="connsiteY4120" fmla="*/ 4995203 h 8481683"/>
              <a:gd name="connsiteX4121" fmla="*/ 6836742 w 9352610"/>
              <a:gd name="connsiteY4121" fmla="*/ 4984646 h 8481683"/>
              <a:gd name="connsiteX4122" fmla="*/ 6839256 w 9352610"/>
              <a:gd name="connsiteY4122" fmla="*/ 4974083 h 8481683"/>
              <a:gd name="connsiteX4123" fmla="*/ 6839750 w 9352610"/>
              <a:gd name="connsiteY4123" fmla="*/ 4964021 h 8481683"/>
              <a:gd name="connsiteX4124" fmla="*/ 6840760 w 9352610"/>
              <a:gd name="connsiteY4124" fmla="*/ 4957484 h 8481683"/>
              <a:gd name="connsiteX4125" fmla="*/ 6840760 w 9352610"/>
              <a:gd name="connsiteY4125" fmla="*/ 4954469 h 8481683"/>
              <a:gd name="connsiteX4126" fmla="*/ 6840244 w 9352610"/>
              <a:gd name="connsiteY4126" fmla="*/ 4950443 h 8481683"/>
              <a:gd name="connsiteX4127" fmla="*/ 6839256 w 9352610"/>
              <a:gd name="connsiteY4127" fmla="*/ 4948936 h 8481683"/>
              <a:gd name="connsiteX4128" fmla="*/ 6839256 w 9352610"/>
              <a:gd name="connsiteY4128" fmla="*/ 4947429 h 8481683"/>
              <a:gd name="connsiteX4129" fmla="*/ 6836742 w 9352610"/>
              <a:gd name="connsiteY4129" fmla="*/ 4943905 h 8481683"/>
              <a:gd name="connsiteX4130" fmla="*/ 6835237 w 9352610"/>
              <a:gd name="connsiteY4130" fmla="*/ 4942398 h 8481683"/>
              <a:gd name="connsiteX4131" fmla="*/ 6832723 w 9352610"/>
              <a:gd name="connsiteY4131" fmla="*/ 4940382 h 8481683"/>
              <a:gd name="connsiteX4132" fmla="*/ 6831219 w 9352610"/>
              <a:gd name="connsiteY4132" fmla="*/ 4939377 h 8481683"/>
              <a:gd name="connsiteX4133" fmla="*/ 6827694 w 9352610"/>
              <a:gd name="connsiteY4133" fmla="*/ 4937870 h 8481683"/>
              <a:gd name="connsiteX4134" fmla="*/ 6825696 w 9352610"/>
              <a:gd name="connsiteY4134" fmla="*/ 4936363 h 8481683"/>
              <a:gd name="connsiteX4135" fmla="*/ 6824191 w 9352610"/>
              <a:gd name="connsiteY4135" fmla="*/ 4935358 h 8481683"/>
              <a:gd name="connsiteX4136" fmla="*/ 5336363 w 9352610"/>
              <a:gd name="connsiteY4136" fmla="*/ 4932731 h 8481683"/>
              <a:gd name="connsiteX4137" fmla="*/ 5345813 w 9352610"/>
              <a:gd name="connsiteY4137" fmla="*/ 4935217 h 8481683"/>
              <a:gd name="connsiteX4138" fmla="*/ 5355360 w 9352610"/>
              <a:gd name="connsiteY4138" fmla="*/ 4939235 h 8481683"/>
              <a:gd name="connsiteX4139" fmla="*/ 5360375 w 9352610"/>
              <a:gd name="connsiteY4139" fmla="*/ 4942751 h 8481683"/>
              <a:gd name="connsiteX4140" fmla="*/ 5362901 w 9352610"/>
              <a:gd name="connsiteY4140" fmla="*/ 4944258 h 8481683"/>
              <a:gd name="connsiteX4141" fmla="*/ 5363904 w 9352610"/>
              <a:gd name="connsiteY4141" fmla="*/ 4945765 h 8481683"/>
              <a:gd name="connsiteX4142" fmla="*/ 5364907 w 9352610"/>
              <a:gd name="connsiteY4142" fmla="*/ 4946267 h 8481683"/>
              <a:gd name="connsiteX4143" fmla="*/ 5365502 w 9352610"/>
              <a:gd name="connsiteY4143" fmla="*/ 4946267 h 8481683"/>
              <a:gd name="connsiteX4144" fmla="*/ 5364650 w 9352610"/>
              <a:gd name="connsiteY4144" fmla="*/ 4945836 h 8481683"/>
              <a:gd name="connsiteX4145" fmla="*/ 5363638 w 9352610"/>
              <a:gd name="connsiteY4145" fmla="*/ 4944330 h 8481683"/>
              <a:gd name="connsiteX4146" fmla="*/ 5361132 w 9352610"/>
              <a:gd name="connsiteY4146" fmla="*/ 4942824 h 8481683"/>
              <a:gd name="connsiteX4147" fmla="*/ 5356107 w 9352610"/>
              <a:gd name="connsiteY4147" fmla="*/ 4939305 h 8481683"/>
              <a:gd name="connsiteX4148" fmla="*/ 5346564 w 9352610"/>
              <a:gd name="connsiteY4148" fmla="*/ 4935293 h 8481683"/>
              <a:gd name="connsiteX4149" fmla="*/ 5337020 w 9352610"/>
              <a:gd name="connsiteY4149" fmla="*/ 4932774 h 8481683"/>
              <a:gd name="connsiteX4150" fmla="*/ 5200673 w 9352610"/>
              <a:gd name="connsiteY4150" fmla="*/ 4928207 h 8481683"/>
              <a:gd name="connsiteX4151" fmla="*/ 5213660 w 9352610"/>
              <a:gd name="connsiteY4151" fmla="*/ 4932204 h 8481683"/>
              <a:gd name="connsiteX4152" fmla="*/ 5220700 w 9352610"/>
              <a:gd name="connsiteY4152" fmla="*/ 4933208 h 8481683"/>
              <a:gd name="connsiteX4153" fmla="*/ 5220922 w 9352610"/>
              <a:gd name="connsiteY4153" fmla="*/ 4933198 h 8481683"/>
              <a:gd name="connsiteX4154" fmla="*/ 5214476 w 9352610"/>
              <a:gd name="connsiteY4154" fmla="*/ 4932280 h 8481683"/>
              <a:gd name="connsiteX4155" fmla="*/ 5201414 w 9352610"/>
              <a:gd name="connsiteY4155" fmla="*/ 4928256 h 8481683"/>
              <a:gd name="connsiteX4156" fmla="*/ 6811619 w 9352610"/>
              <a:gd name="connsiteY4156" fmla="*/ 4918982 h 8481683"/>
              <a:gd name="connsiteX4157" fmla="*/ 6811535 w 9352610"/>
              <a:gd name="connsiteY4157" fmla="*/ 4919145 h 8481683"/>
              <a:gd name="connsiteX4158" fmla="*/ 6811535 w 9352610"/>
              <a:gd name="connsiteY4158" fmla="*/ 4921154 h 8481683"/>
              <a:gd name="connsiteX4159" fmla="*/ 6812055 w 9352610"/>
              <a:gd name="connsiteY4159" fmla="*/ 4924670 h 8481683"/>
              <a:gd name="connsiteX4160" fmla="*/ 6812557 w 9352610"/>
              <a:gd name="connsiteY4160" fmla="*/ 4926177 h 8481683"/>
              <a:gd name="connsiteX4161" fmla="*/ 6814563 w 9352610"/>
              <a:gd name="connsiteY4161" fmla="*/ 4929190 h 8481683"/>
              <a:gd name="connsiteX4162" fmla="*/ 6814104 w 9352610"/>
              <a:gd name="connsiteY4162" fmla="*/ 4932403 h 8481683"/>
              <a:gd name="connsiteX4163" fmla="*/ 6814133 w 9352610"/>
              <a:gd name="connsiteY4163" fmla="*/ 4932337 h 8481683"/>
              <a:gd name="connsiteX4164" fmla="*/ 6814650 w 9352610"/>
              <a:gd name="connsiteY4164" fmla="*/ 4928820 h 8481683"/>
              <a:gd name="connsiteX4165" fmla="*/ 6812629 w 9352610"/>
              <a:gd name="connsiteY4165" fmla="*/ 4925799 h 8481683"/>
              <a:gd name="connsiteX4166" fmla="*/ 6812135 w 9352610"/>
              <a:gd name="connsiteY4166" fmla="*/ 4924292 h 8481683"/>
              <a:gd name="connsiteX4167" fmla="*/ 6811619 w 9352610"/>
              <a:gd name="connsiteY4167" fmla="*/ 4920768 h 8481683"/>
              <a:gd name="connsiteX4168" fmla="*/ 6858383 w 9352610"/>
              <a:gd name="connsiteY4168" fmla="*/ 4847978 h 8481683"/>
              <a:gd name="connsiteX4169" fmla="*/ 6858267 w 9352610"/>
              <a:gd name="connsiteY4169" fmla="*/ 4848326 h 8481683"/>
              <a:gd name="connsiteX4170" fmla="*/ 6858768 w 9352610"/>
              <a:gd name="connsiteY4170" fmla="*/ 4849833 h 8481683"/>
              <a:gd name="connsiteX4171" fmla="*/ 6859790 w 9352610"/>
              <a:gd name="connsiteY4171" fmla="*/ 4850837 h 8481683"/>
              <a:gd name="connsiteX4172" fmla="*/ 6887930 w 9352610"/>
              <a:gd name="connsiteY4172" fmla="*/ 4876955 h 8481683"/>
              <a:gd name="connsiteX4173" fmla="*/ 6888431 w 9352610"/>
              <a:gd name="connsiteY4173" fmla="*/ 4877959 h 8481683"/>
              <a:gd name="connsiteX4174" fmla="*/ 6888933 w 9352610"/>
              <a:gd name="connsiteY4174" fmla="*/ 4878964 h 8481683"/>
              <a:gd name="connsiteX4175" fmla="*/ 6888933 w 9352610"/>
              <a:gd name="connsiteY4175" fmla="*/ 4879969 h 8481683"/>
              <a:gd name="connsiteX4176" fmla="*/ 6889434 w 9352610"/>
              <a:gd name="connsiteY4176" fmla="*/ 4882480 h 8481683"/>
              <a:gd name="connsiteX4177" fmla="*/ 6889434 w 9352610"/>
              <a:gd name="connsiteY4177" fmla="*/ 4886618 h 8481683"/>
              <a:gd name="connsiteX4178" fmla="*/ 6889457 w 9352610"/>
              <a:gd name="connsiteY4178" fmla="*/ 4886572 h 8481683"/>
              <a:gd name="connsiteX4179" fmla="*/ 6889457 w 9352610"/>
              <a:gd name="connsiteY4179" fmla="*/ 4882044 h 8481683"/>
              <a:gd name="connsiteX4180" fmla="*/ 6888963 w 9352610"/>
              <a:gd name="connsiteY4180" fmla="*/ 4879531 h 8481683"/>
              <a:gd name="connsiteX4181" fmla="*/ 6888963 w 9352610"/>
              <a:gd name="connsiteY4181" fmla="*/ 4878520 h 8481683"/>
              <a:gd name="connsiteX4182" fmla="*/ 6888469 w 9352610"/>
              <a:gd name="connsiteY4182" fmla="*/ 4877516 h 8481683"/>
              <a:gd name="connsiteX4183" fmla="*/ 6887953 w 9352610"/>
              <a:gd name="connsiteY4183" fmla="*/ 4876511 h 8481683"/>
              <a:gd name="connsiteX4184" fmla="*/ 6859844 w 9352610"/>
              <a:gd name="connsiteY4184" fmla="*/ 4850359 h 8481683"/>
              <a:gd name="connsiteX4185" fmla="*/ 6858833 w 9352610"/>
              <a:gd name="connsiteY4185" fmla="*/ 4849354 h 8481683"/>
              <a:gd name="connsiteX4186" fmla="*/ 3428829 w 9352610"/>
              <a:gd name="connsiteY4186" fmla="*/ 4843891 h 8481683"/>
              <a:gd name="connsiteX4187" fmla="*/ 3428419 w 9352610"/>
              <a:gd name="connsiteY4187" fmla="*/ 4844292 h 8481683"/>
              <a:gd name="connsiteX4188" fmla="*/ 3428419 w 9352610"/>
              <a:gd name="connsiteY4188" fmla="*/ 4844300 h 8481683"/>
              <a:gd name="connsiteX4189" fmla="*/ 6954257 w 9352610"/>
              <a:gd name="connsiteY4189" fmla="*/ 4833809 h 8481683"/>
              <a:gd name="connsiteX4190" fmla="*/ 6954257 w 9352610"/>
              <a:gd name="connsiteY4190" fmla="*/ 4834263 h 8481683"/>
              <a:gd name="connsiteX4191" fmla="*/ 6954744 w 9352610"/>
              <a:gd name="connsiteY4191" fmla="*/ 4838161 h 8481683"/>
              <a:gd name="connsiteX4192" fmla="*/ 6954744 w 9352610"/>
              <a:gd name="connsiteY4192" fmla="*/ 4837786 h 8481683"/>
              <a:gd name="connsiteX4193" fmla="*/ 7007003 w 9352610"/>
              <a:gd name="connsiteY4193" fmla="*/ 4829747 h 8481683"/>
              <a:gd name="connsiteX4194" fmla="*/ 7003496 w 9352610"/>
              <a:gd name="connsiteY4194" fmla="*/ 4833760 h 8481683"/>
              <a:gd name="connsiteX4195" fmla="*/ 7002494 w 9352610"/>
              <a:gd name="connsiteY4195" fmla="*/ 4835770 h 8481683"/>
              <a:gd name="connsiteX4196" fmla="*/ 7000970 w 9352610"/>
              <a:gd name="connsiteY4196" fmla="*/ 4837779 h 8481683"/>
              <a:gd name="connsiteX4197" fmla="*/ 7000970 w 9352610"/>
              <a:gd name="connsiteY4197" fmla="*/ 4838095 h 8481683"/>
              <a:gd name="connsiteX4198" fmla="*/ 7002367 w 9352610"/>
              <a:gd name="connsiteY4198" fmla="*/ 4836237 h 8481683"/>
              <a:gd name="connsiteX4199" fmla="*/ 7003370 w 9352610"/>
              <a:gd name="connsiteY4199" fmla="*/ 4834229 h 8481683"/>
              <a:gd name="connsiteX4200" fmla="*/ 7006885 w 9352610"/>
              <a:gd name="connsiteY4200" fmla="*/ 4830212 h 8481683"/>
              <a:gd name="connsiteX4201" fmla="*/ 3436457 w 9352610"/>
              <a:gd name="connsiteY4201" fmla="*/ 4829746 h 8481683"/>
              <a:gd name="connsiteX4202" fmla="*/ 3434959 w 9352610"/>
              <a:gd name="connsiteY4202" fmla="*/ 4830232 h 8481683"/>
              <a:gd name="connsiteX4203" fmla="*/ 3434796 w 9352610"/>
              <a:gd name="connsiteY4203" fmla="*/ 4830561 h 8481683"/>
              <a:gd name="connsiteX4204" fmla="*/ 3436061 w 9352610"/>
              <a:gd name="connsiteY4204" fmla="*/ 4830135 h 8481683"/>
              <a:gd name="connsiteX4205" fmla="*/ 7009892 w 9352610"/>
              <a:gd name="connsiteY4205" fmla="*/ 4821986 h 8481683"/>
              <a:gd name="connsiteX4206" fmla="*/ 7008010 w 9352610"/>
              <a:gd name="connsiteY4206" fmla="*/ 4826227 h 8481683"/>
              <a:gd name="connsiteX4207" fmla="*/ 7007508 w 9352610"/>
              <a:gd name="connsiteY4207" fmla="*/ 4827733 h 8481683"/>
              <a:gd name="connsiteX4208" fmla="*/ 7007190 w 9352610"/>
              <a:gd name="connsiteY4208" fmla="*/ 4829008 h 8481683"/>
              <a:gd name="connsiteX4209" fmla="*/ 7007394 w 9352610"/>
              <a:gd name="connsiteY4209" fmla="*/ 4828203 h 8481683"/>
              <a:gd name="connsiteX4210" fmla="*/ 7007888 w 9352610"/>
              <a:gd name="connsiteY4210" fmla="*/ 4826697 h 8481683"/>
              <a:gd name="connsiteX4211" fmla="*/ 7009892 w 9352610"/>
              <a:gd name="connsiteY4211" fmla="*/ 4822177 h 8481683"/>
              <a:gd name="connsiteX4212" fmla="*/ 3377693 w 9352610"/>
              <a:gd name="connsiteY4212" fmla="*/ 4798097 h 8481683"/>
              <a:gd name="connsiteX4213" fmla="*/ 3377359 w 9352610"/>
              <a:gd name="connsiteY4213" fmla="*/ 4798549 h 8481683"/>
              <a:gd name="connsiteX4214" fmla="*/ 3383790 w 9352610"/>
              <a:gd name="connsiteY4214" fmla="*/ 4801030 h 8481683"/>
              <a:gd name="connsiteX4215" fmla="*/ 3385300 w 9352610"/>
              <a:gd name="connsiteY4215" fmla="*/ 4801030 h 8481683"/>
              <a:gd name="connsiteX4216" fmla="*/ 3391328 w 9352610"/>
              <a:gd name="connsiteY4216" fmla="*/ 4801030 h 8481683"/>
              <a:gd name="connsiteX4217" fmla="*/ 3393338 w 9352610"/>
              <a:gd name="connsiteY4217" fmla="*/ 4801030 h 8481683"/>
              <a:gd name="connsiteX4218" fmla="*/ 3394349 w 9352610"/>
              <a:gd name="connsiteY4218" fmla="*/ 4801534 h 8481683"/>
              <a:gd name="connsiteX4219" fmla="*/ 3398368 w 9352610"/>
              <a:gd name="connsiteY4219" fmla="*/ 4806546 h 8481683"/>
              <a:gd name="connsiteX4220" fmla="*/ 3399379 w 9352610"/>
              <a:gd name="connsiteY4220" fmla="*/ 4809053 h 8481683"/>
              <a:gd name="connsiteX4221" fmla="*/ 3399379 w 9352610"/>
              <a:gd name="connsiteY4221" fmla="*/ 4809557 h 8481683"/>
              <a:gd name="connsiteX4222" fmla="*/ 3400377 w 9352610"/>
              <a:gd name="connsiteY4222" fmla="*/ 4810060 h 8481683"/>
              <a:gd name="connsiteX4223" fmla="*/ 3399379 w 9352610"/>
              <a:gd name="connsiteY4223" fmla="*/ 4814078 h 8481683"/>
              <a:gd name="connsiteX4224" fmla="*/ 3399379 w 9352610"/>
              <a:gd name="connsiteY4224" fmla="*/ 4815577 h 8481683"/>
              <a:gd name="connsiteX4225" fmla="*/ 3400377 w 9352610"/>
              <a:gd name="connsiteY4225" fmla="*/ 4816584 h 8481683"/>
              <a:gd name="connsiteX4226" fmla="*/ 3400377 w 9352610"/>
              <a:gd name="connsiteY4226" fmla="*/ 4817088 h 8481683"/>
              <a:gd name="connsiteX4227" fmla="*/ 3400889 w 9352610"/>
              <a:gd name="connsiteY4227" fmla="*/ 4817592 h 8481683"/>
              <a:gd name="connsiteX4228" fmla="*/ 3401388 w 9352610"/>
              <a:gd name="connsiteY4228" fmla="*/ 4818599 h 8481683"/>
              <a:gd name="connsiteX4229" fmla="*/ 3402387 w 9352610"/>
              <a:gd name="connsiteY4229" fmla="*/ 4819090 h 8481683"/>
              <a:gd name="connsiteX4230" fmla="*/ 3405906 w 9352610"/>
              <a:gd name="connsiteY4230" fmla="*/ 4819594 h 8481683"/>
              <a:gd name="connsiteX4231" fmla="*/ 3407417 w 9352610"/>
              <a:gd name="connsiteY4231" fmla="*/ 4820098 h 8481683"/>
              <a:gd name="connsiteX4232" fmla="*/ 3409925 w 9352610"/>
              <a:gd name="connsiteY4232" fmla="*/ 4822604 h 8481683"/>
              <a:gd name="connsiteX4233" fmla="*/ 3412447 w 9352610"/>
              <a:gd name="connsiteY4233" fmla="*/ 4823612 h 8481683"/>
              <a:gd name="connsiteX4234" fmla="*/ 3415966 w 9352610"/>
              <a:gd name="connsiteY4234" fmla="*/ 4826622 h 8481683"/>
              <a:gd name="connsiteX4235" fmla="*/ 3416466 w 9352610"/>
              <a:gd name="connsiteY4235" fmla="*/ 4826622 h 8481683"/>
              <a:gd name="connsiteX4236" fmla="*/ 3417976 w 9352610"/>
              <a:gd name="connsiteY4236" fmla="*/ 4827125 h 8481683"/>
              <a:gd name="connsiteX4237" fmla="*/ 3422494 w 9352610"/>
              <a:gd name="connsiteY4237" fmla="*/ 4828133 h 8481683"/>
              <a:gd name="connsiteX4238" fmla="*/ 3422993 w 9352610"/>
              <a:gd name="connsiteY4238" fmla="*/ 4828133 h 8481683"/>
              <a:gd name="connsiteX4239" fmla="*/ 3423505 w 9352610"/>
              <a:gd name="connsiteY4239" fmla="*/ 4829140 h 8481683"/>
              <a:gd name="connsiteX4240" fmla="*/ 3424004 w 9352610"/>
              <a:gd name="connsiteY4240" fmla="*/ 4829632 h 8481683"/>
              <a:gd name="connsiteX4241" fmla="*/ 3425514 w 9352610"/>
              <a:gd name="connsiteY4241" fmla="*/ 4831647 h 8481683"/>
              <a:gd name="connsiteX4242" fmla="*/ 3427012 w 9352610"/>
              <a:gd name="connsiteY4242" fmla="*/ 4833649 h 8481683"/>
              <a:gd name="connsiteX4243" fmla="*/ 3427524 w 9352610"/>
              <a:gd name="connsiteY4243" fmla="*/ 4834657 h 8481683"/>
              <a:gd name="connsiteX4244" fmla="*/ 3428023 w 9352610"/>
              <a:gd name="connsiteY4244" fmla="*/ 4836155 h 8481683"/>
              <a:gd name="connsiteX4245" fmla="*/ 3428023 w 9352610"/>
              <a:gd name="connsiteY4245" fmla="*/ 4837163 h 8481683"/>
              <a:gd name="connsiteX4246" fmla="*/ 3428023 w 9352610"/>
              <a:gd name="connsiteY4246" fmla="*/ 4838171 h 8481683"/>
              <a:gd name="connsiteX4247" fmla="*/ 3427012 w 9352610"/>
              <a:gd name="connsiteY4247" fmla="*/ 4841181 h 8481683"/>
              <a:gd name="connsiteX4248" fmla="*/ 3427012 w 9352610"/>
              <a:gd name="connsiteY4248" fmla="*/ 4842188 h 8481683"/>
              <a:gd name="connsiteX4249" fmla="*/ 3427012 w 9352610"/>
              <a:gd name="connsiteY4249" fmla="*/ 4843687 h 8481683"/>
              <a:gd name="connsiteX4250" fmla="*/ 3427012 w 9352610"/>
              <a:gd name="connsiteY4250" fmla="*/ 4844694 h 8481683"/>
              <a:gd name="connsiteX4251" fmla="*/ 3427012 w 9352610"/>
              <a:gd name="connsiteY4251" fmla="*/ 4845198 h 8481683"/>
              <a:gd name="connsiteX4252" fmla="*/ 3427524 w 9352610"/>
              <a:gd name="connsiteY4252" fmla="*/ 4845702 h 8481683"/>
              <a:gd name="connsiteX4253" fmla="*/ 3428023 w 9352610"/>
              <a:gd name="connsiteY4253" fmla="*/ 4845702 h 8481683"/>
              <a:gd name="connsiteX4254" fmla="*/ 3428023 w 9352610"/>
              <a:gd name="connsiteY4254" fmla="*/ 4845310 h 8481683"/>
              <a:gd name="connsiteX4255" fmla="*/ 3427928 w 9352610"/>
              <a:gd name="connsiteY4255" fmla="*/ 4845310 h 8481683"/>
              <a:gd name="connsiteX4256" fmla="*/ 3427418 w 9352610"/>
              <a:gd name="connsiteY4256" fmla="*/ 4844801 h 8481683"/>
              <a:gd name="connsiteX4257" fmla="*/ 3427418 w 9352610"/>
              <a:gd name="connsiteY4257" fmla="*/ 4844292 h 8481683"/>
              <a:gd name="connsiteX4258" fmla="*/ 3427418 w 9352610"/>
              <a:gd name="connsiteY4258" fmla="*/ 4843293 h 8481683"/>
              <a:gd name="connsiteX4259" fmla="*/ 3427418 w 9352610"/>
              <a:gd name="connsiteY4259" fmla="*/ 4841785 h 8481683"/>
              <a:gd name="connsiteX4260" fmla="*/ 3427418 w 9352610"/>
              <a:gd name="connsiteY4260" fmla="*/ 4840786 h 8481683"/>
              <a:gd name="connsiteX4261" fmla="*/ 3428419 w 9352610"/>
              <a:gd name="connsiteY4261" fmla="*/ 4837771 h 8481683"/>
              <a:gd name="connsiteX4262" fmla="*/ 3428419 w 9352610"/>
              <a:gd name="connsiteY4262" fmla="*/ 4836772 h 8481683"/>
              <a:gd name="connsiteX4263" fmla="*/ 3428419 w 9352610"/>
              <a:gd name="connsiteY4263" fmla="*/ 4835754 h 8481683"/>
              <a:gd name="connsiteX4264" fmla="*/ 3427928 w 9352610"/>
              <a:gd name="connsiteY4264" fmla="*/ 4834265 h 8481683"/>
              <a:gd name="connsiteX4265" fmla="*/ 3427418 w 9352610"/>
              <a:gd name="connsiteY4265" fmla="*/ 4833247 h 8481683"/>
              <a:gd name="connsiteX4266" fmla="*/ 3425906 w 9352610"/>
              <a:gd name="connsiteY4266" fmla="*/ 4831250 h 8481683"/>
              <a:gd name="connsiteX4267" fmla="*/ 3424413 w 9352610"/>
              <a:gd name="connsiteY4267" fmla="*/ 4829233 h 8481683"/>
              <a:gd name="connsiteX4268" fmla="*/ 3423902 w 9352610"/>
              <a:gd name="connsiteY4268" fmla="*/ 4828724 h 8481683"/>
              <a:gd name="connsiteX4269" fmla="*/ 3423412 w 9352610"/>
              <a:gd name="connsiteY4269" fmla="*/ 4827725 h 8481683"/>
              <a:gd name="connsiteX4270" fmla="*/ 3422901 w 9352610"/>
              <a:gd name="connsiteY4270" fmla="*/ 4827725 h 8481683"/>
              <a:gd name="connsiteX4271" fmla="*/ 3418384 w 9352610"/>
              <a:gd name="connsiteY4271" fmla="*/ 4826726 h 8481683"/>
              <a:gd name="connsiteX4272" fmla="*/ 3416872 w 9352610"/>
              <a:gd name="connsiteY4272" fmla="*/ 4826217 h 8481683"/>
              <a:gd name="connsiteX4273" fmla="*/ 3416381 w 9352610"/>
              <a:gd name="connsiteY4273" fmla="*/ 4826217 h 8481683"/>
              <a:gd name="connsiteX4274" fmla="*/ 3412866 w 9352610"/>
              <a:gd name="connsiteY4274" fmla="*/ 4823202 h 8481683"/>
              <a:gd name="connsiteX4275" fmla="*/ 3410352 w 9352610"/>
              <a:gd name="connsiteY4275" fmla="*/ 4822203 h 8481683"/>
              <a:gd name="connsiteX4276" fmla="*/ 3407838 w 9352610"/>
              <a:gd name="connsiteY4276" fmla="*/ 4819696 h 8481683"/>
              <a:gd name="connsiteX4277" fmla="*/ 3406326 w 9352610"/>
              <a:gd name="connsiteY4277" fmla="*/ 4819187 h 8481683"/>
              <a:gd name="connsiteX4278" fmla="*/ 3402811 w 9352610"/>
              <a:gd name="connsiteY4278" fmla="*/ 4818697 h 8481683"/>
              <a:gd name="connsiteX4279" fmla="*/ 3401809 w 9352610"/>
              <a:gd name="connsiteY4279" fmla="*/ 4818188 h 8481683"/>
              <a:gd name="connsiteX4280" fmla="*/ 3401299 w 9352610"/>
              <a:gd name="connsiteY4280" fmla="*/ 4817189 h 8481683"/>
              <a:gd name="connsiteX4281" fmla="*/ 3400808 w 9352610"/>
              <a:gd name="connsiteY4281" fmla="*/ 4816681 h 8481683"/>
              <a:gd name="connsiteX4282" fmla="*/ 3400808 w 9352610"/>
              <a:gd name="connsiteY4282" fmla="*/ 4816172 h 8481683"/>
              <a:gd name="connsiteX4283" fmla="*/ 3399806 w 9352610"/>
              <a:gd name="connsiteY4283" fmla="*/ 4815173 h 8481683"/>
              <a:gd name="connsiteX4284" fmla="*/ 3399806 w 9352610"/>
              <a:gd name="connsiteY4284" fmla="*/ 4813665 h 8481683"/>
              <a:gd name="connsiteX4285" fmla="*/ 3400808 w 9352610"/>
              <a:gd name="connsiteY4285" fmla="*/ 4809650 h 8481683"/>
              <a:gd name="connsiteX4286" fmla="*/ 3399806 w 9352610"/>
              <a:gd name="connsiteY4286" fmla="*/ 4809142 h 8481683"/>
              <a:gd name="connsiteX4287" fmla="*/ 3399806 w 9352610"/>
              <a:gd name="connsiteY4287" fmla="*/ 4808652 h 8481683"/>
              <a:gd name="connsiteX4288" fmla="*/ 3398785 w 9352610"/>
              <a:gd name="connsiteY4288" fmla="*/ 4806145 h 8481683"/>
              <a:gd name="connsiteX4289" fmla="*/ 3394779 w 9352610"/>
              <a:gd name="connsiteY4289" fmla="*/ 4801113 h 8481683"/>
              <a:gd name="connsiteX4290" fmla="*/ 3393777 w 9352610"/>
              <a:gd name="connsiteY4290" fmla="*/ 4800604 h 8481683"/>
              <a:gd name="connsiteX4291" fmla="*/ 3391754 w 9352610"/>
              <a:gd name="connsiteY4291" fmla="*/ 4800604 h 8481683"/>
              <a:gd name="connsiteX4292" fmla="*/ 3385725 w 9352610"/>
              <a:gd name="connsiteY4292" fmla="*/ 4800604 h 8481683"/>
              <a:gd name="connsiteX4293" fmla="*/ 3384233 w 9352610"/>
              <a:gd name="connsiteY4293" fmla="*/ 4800604 h 8481683"/>
              <a:gd name="connsiteX4294" fmla="*/ 3530142 w 9352610"/>
              <a:gd name="connsiteY4294" fmla="*/ 4782786 h 8481683"/>
              <a:gd name="connsiteX4295" fmla="*/ 3508780 w 9352610"/>
              <a:gd name="connsiteY4295" fmla="*/ 4805636 h 8481683"/>
              <a:gd name="connsiteX4296" fmla="*/ 3505775 w 9352610"/>
              <a:gd name="connsiteY4296" fmla="*/ 4807634 h 8481683"/>
              <a:gd name="connsiteX4297" fmla="*/ 3500748 w 9352610"/>
              <a:gd name="connsiteY4297" fmla="*/ 4809650 h 8481683"/>
              <a:gd name="connsiteX4298" fmla="*/ 3498744 w 9352610"/>
              <a:gd name="connsiteY4298" fmla="*/ 4810159 h 8481683"/>
              <a:gd name="connsiteX4299" fmla="*/ 3484173 w 9352610"/>
              <a:gd name="connsiteY4299" fmla="*/ 4812666 h 8481683"/>
              <a:gd name="connsiteX4300" fmla="*/ 3479656 w 9352610"/>
              <a:gd name="connsiteY4300" fmla="*/ 4814664 h 8481683"/>
              <a:gd name="connsiteX4301" fmla="*/ 3473136 w 9352610"/>
              <a:gd name="connsiteY4301" fmla="*/ 4818697 h 8481683"/>
              <a:gd name="connsiteX4302" fmla="*/ 3438965 w 9352610"/>
              <a:gd name="connsiteY4302" fmla="*/ 4827235 h 8481683"/>
              <a:gd name="connsiteX4303" fmla="*/ 3437473 w 9352610"/>
              <a:gd name="connsiteY4303" fmla="*/ 4827725 h 8481683"/>
              <a:gd name="connsiteX4304" fmla="*/ 3437368 w 9352610"/>
              <a:gd name="connsiteY4304" fmla="*/ 4828034 h 8481683"/>
              <a:gd name="connsiteX4305" fmla="*/ 3438582 w 9352610"/>
              <a:gd name="connsiteY4305" fmla="*/ 4827629 h 8481683"/>
              <a:gd name="connsiteX4306" fmla="*/ 3472756 w 9352610"/>
              <a:gd name="connsiteY4306" fmla="*/ 4819090 h 8481683"/>
              <a:gd name="connsiteX4307" fmla="*/ 3479283 w 9352610"/>
              <a:gd name="connsiteY4307" fmla="*/ 4815085 h 8481683"/>
              <a:gd name="connsiteX4308" fmla="*/ 3483814 w 9352610"/>
              <a:gd name="connsiteY4308" fmla="*/ 4813070 h 8481683"/>
              <a:gd name="connsiteX4309" fmla="*/ 3498392 w 9352610"/>
              <a:gd name="connsiteY4309" fmla="*/ 4810564 h 8481683"/>
              <a:gd name="connsiteX4310" fmla="*/ 3500402 w 9352610"/>
              <a:gd name="connsiteY4310" fmla="*/ 4810060 h 8481683"/>
              <a:gd name="connsiteX4311" fmla="*/ 3505419 w 9352610"/>
              <a:gd name="connsiteY4311" fmla="*/ 4808058 h 8481683"/>
              <a:gd name="connsiteX4312" fmla="*/ 3508439 w 9352610"/>
              <a:gd name="connsiteY4312" fmla="*/ 4806043 h 8481683"/>
              <a:gd name="connsiteX4313" fmla="*/ 3530057 w 9352610"/>
              <a:gd name="connsiteY4313" fmla="*/ 4782958 h 8481683"/>
              <a:gd name="connsiteX4314" fmla="*/ 3530661 w 9352610"/>
              <a:gd name="connsiteY4314" fmla="*/ 4767193 h 8481683"/>
              <a:gd name="connsiteX4315" fmla="*/ 3530382 w 9352610"/>
              <a:gd name="connsiteY4315" fmla="*/ 4767470 h 8481683"/>
              <a:gd name="connsiteX4316" fmla="*/ 3530382 w 9352610"/>
              <a:gd name="connsiteY4316" fmla="*/ 4767575 h 8481683"/>
              <a:gd name="connsiteX4317" fmla="*/ 3530556 w 9352610"/>
              <a:gd name="connsiteY4317" fmla="*/ 4767404 h 8481683"/>
              <a:gd name="connsiteX4318" fmla="*/ 3548391 w 9352610"/>
              <a:gd name="connsiteY4318" fmla="*/ 4754996 h 8481683"/>
              <a:gd name="connsiteX4319" fmla="*/ 3547958 w 9352610"/>
              <a:gd name="connsiteY4319" fmla="*/ 4755427 h 8481683"/>
              <a:gd name="connsiteX4320" fmla="*/ 3547467 w 9352610"/>
              <a:gd name="connsiteY4320" fmla="*/ 4755917 h 8481683"/>
              <a:gd name="connsiteX4321" fmla="*/ 3546466 w 9352610"/>
              <a:gd name="connsiteY4321" fmla="*/ 4756426 h 8481683"/>
              <a:gd name="connsiteX4322" fmla="*/ 3543442 w 9352610"/>
              <a:gd name="connsiteY4322" fmla="*/ 4758423 h 8481683"/>
              <a:gd name="connsiteX4323" fmla="*/ 3542951 w 9352610"/>
              <a:gd name="connsiteY4323" fmla="*/ 4758932 h 8481683"/>
              <a:gd name="connsiteX4324" fmla="*/ 3540437 w 9352610"/>
              <a:gd name="connsiteY4324" fmla="*/ 4761439 h 8481683"/>
              <a:gd name="connsiteX4325" fmla="*/ 3537412 w 9352610"/>
              <a:gd name="connsiteY4325" fmla="*/ 4762947 h 8481683"/>
              <a:gd name="connsiteX4326" fmla="*/ 3532385 w 9352610"/>
              <a:gd name="connsiteY4326" fmla="*/ 4765453 h 8481683"/>
              <a:gd name="connsiteX4327" fmla="*/ 3531384 w 9352610"/>
              <a:gd name="connsiteY4327" fmla="*/ 4765962 h 8481683"/>
              <a:gd name="connsiteX4328" fmla="*/ 3531208 w 9352610"/>
              <a:gd name="connsiteY4328" fmla="*/ 4766320 h 8481683"/>
              <a:gd name="connsiteX4329" fmla="*/ 3532066 w 9352610"/>
              <a:gd name="connsiteY4329" fmla="*/ 4765892 h 8481683"/>
              <a:gd name="connsiteX4330" fmla="*/ 3537084 w 9352610"/>
              <a:gd name="connsiteY4330" fmla="*/ 4763386 h 8481683"/>
              <a:gd name="connsiteX4331" fmla="*/ 3540104 w 9352610"/>
              <a:gd name="connsiteY4331" fmla="*/ 4761875 h 8481683"/>
              <a:gd name="connsiteX4332" fmla="*/ 3542613 w 9352610"/>
              <a:gd name="connsiteY4332" fmla="*/ 4759369 h 8481683"/>
              <a:gd name="connsiteX4333" fmla="*/ 3543112 w 9352610"/>
              <a:gd name="connsiteY4333" fmla="*/ 4758865 h 8481683"/>
              <a:gd name="connsiteX4334" fmla="*/ 3546133 w 9352610"/>
              <a:gd name="connsiteY4334" fmla="*/ 4756862 h 8481683"/>
              <a:gd name="connsiteX4335" fmla="*/ 3547144 w 9352610"/>
              <a:gd name="connsiteY4335" fmla="*/ 4756359 h 8481683"/>
              <a:gd name="connsiteX4336" fmla="*/ 3547643 w 9352610"/>
              <a:gd name="connsiteY4336" fmla="*/ 4755855 h 8481683"/>
              <a:gd name="connsiteX4337" fmla="*/ 3548142 w 9352610"/>
              <a:gd name="connsiteY4337" fmla="*/ 4755351 h 8481683"/>
              <a:gd name="connsiteX4338" fmla="*/ 5519659 w 9352610"/>
              <a:gd name="connsiteY4338" fmla="*/ 4751390 h 8481683"/>
              <a:gd name="connsiteX4339" fmla="*/ 5519850 w 9352610"/>
              <a:gd name="connsiteY4339" fmla="*/ 4751526 h 8481683"/>
              <a:gd name="connsiteX4340" fmla="*/ 5520850 w 9352610"/>
              <a:gd name="connsiteY4340" fmla="*/ 4751526 h 8481683"/>
              <a:gd name="connsiteX4341" fmla="*/ 5521850 w 9352610"/>
              <a:gd name="connsiteY4341" fmla="*/ 4751526 h 8481683"/>
              <a:gd name="connsiteX4342" fmla="*/ 5524470 w 9352610"/>
              <a:gd name="connsiteY4342" fmla="*/ 4751526 h 8481683"/>
              <a:gd name="connsiteX4343" fmla="*/ 5524197 w 9352610"/>
              <a:gd name="connsiteY4343" fmla="*/ 4751390 h 8481683"/>
              <a:gd name="connsiteX4344" fmla="*/ 5521169 w 9352610"/>
              <a:gd name="connsiteY4344" fmla="*/ 4751390 h 8481683"/>
              <a:gd name="connsiteX4345" fmla="*/ 5520166 w 9352610"/>
              <a:gd name="connsiteY4345" fmla="*/ 4751390 h 8481683"/>
              <a:gd name="connsiteX4346" fmla="*/ 5511120 w 9352610"/>
              <a:gd name="connsiteY4346" fmla="*/ 4748376 h 8481683"/>
              <a:gd name="connsiteX4347" fmla="*/ 5508613 w 9352610"/>
              <a:gd name="connsiteY4347" fmla="*/ 4749381 h 8481683"/>
              <a:gd name="connsiteX4348" fmla="*/ 5507109 w 9352610"/>
              <a:gd name="connsiteY4348" fmla="*/ 4749883 h 8481683"/>
              <a:gd name="connsiteX4349" fmla="*/ 5506607 w 9352610"/>
              <a:gd name="connsiteY4349" fmla="*/ 4750887 h 8481683"/>
              <a:gd name="connsiteX4350" fmla="*/ 5505604 w 9352610"/>
              <a:gd name="connsiteY4350" fmla="*/ 4751892 h 8481683"/>
              <a:gd name="connsiteX4351" fmla="*/ 5503599 w 9352610"/>
              <a:gd name="connsiteY4351" fmla="*/ 4754403 h 8481683"/>
              <a:gd name="connsiteX4352" fmla="*/ 5502576 w 9352610"/>
              <a:gd name="connsiteY4352" fmla="*/ 4754905 h 8481683"/>
              <a:gd name="connsiteX4353" fmla="*/ 5501574 w 9352610"/>
              <a:gd name="connsiteY4353" fmla="*/ 4754905 h 8481683"/>
              <a:gd name="connsiteX4354" fmla="*/ 5501072 w 9352610"/>
              <a:gd name="connsiteY4354" fmla="*/ 4754905 h 8481683"/>
              <a:gd name="connsiteX4355" fmla="*/ 5499982 w 9352610"/>
              <a:gd name="connsiteY4355" fmla="*/ 4754905 h 8481683"/>
              <a:gd name="connsiteX4356" fmla="*/ 5500257 w 9352610"/>
              <a:gd name="connsiteY4356" fmla="*/ 4755045 h 8481683"/>
              <a:gd name="connsiteX4357" fmla="*/ 5501764 w 9352610"/>
              <a:gd name="connsiteY4357" fmla="*/ 4755045 h 8481683"/>
              <a:gd name="connsiteX4358" fmla="*/ 5502270 w 9352610"/>
              <a:gd name="connsiteY4358" fmla="*/ 4755045 h 8481683"/>
              <a:gd name="connsiteX4359" fmla="*/ 5503270 w 9352610"/>
              <a:gd name="connsiteY4359" fmla="*/ 4755045 h 8481683"/>
              <a:gd name="connsiteX4360" fmla="*/ 5504270 w 9352610"/>
              <a:gd name="connsiteY4360" fmla="*/ 4754539 h 8481683"/>
              <a:gd name="connsiteX4361" fmla="*/ 5506282 w 9352610"/>
              <a:gd name="connsiteY4361" fmla="*/ 4752020 h 8481683"/>
              <a:gd name="connsiteX4362" fmla="*/ 5507295 w 9352610"/>
              <a:gd name="connsiteY4362" fmla="*/ 4751020 h 8481683"/>
              <a:gd name="connsiteX4363" fmla="*/ 5507788 w 9352610"/>
              <a:gd name="connsiteY4363" fmla="*/ 4750020 h 8481683"/>
              <a:gd name="connsiteX4364" fmla="*/ 5509294 w 9352610"/>
              <a:gd name="connsiteY4364" fmla="*/ 4749514 h 8481683"/>
              <a:gd name="connsiteX4365" fmla="*/ 5511813 w 9352610"/>
              <a:gd name="connsiteY4365" fmla="*/ 4748514 h 8481683"/>
              <a:gd name="connsiteX4366" fmla="*/ 5513319 w 9352610"/>
              <a:gd name="connsiteY4366" fmla="*/ 4748514 h 8481683"/>
              <a:gd name="connsiteX4367" fmla="*/ 5514319 w 9352610"/>
              <a:gd name="connsiteY4367" fmla="*/ 4748514 h 8481683"/>
              <a:gd name="connsiteX4368" fmla="*/ 5514925 w 9352610"/>
              <a:gd name="connsiteY4368" fmla="*/ 4748514 h 8481683"/>
              <a:gd name="connsiteX4369" fmla="*/ 5514650 w 9352610"/>
              <a:gd name="connsiteY4369" fmla="*/ 4748376 h 8481683"/>
              <a:gd name="connsiteX4370" fmla="*/ 5513647 w 9352610"/>
              <a:gd name="connsiteY4370" fmla="*/ 4748376 h 8481683"/>
              <a:gd name="connsiteX4371" fmla="*/ 5512644 w 9352610"/>
              <a:gd name="connsiteY4371" fmla="*/ 4748376 h 8481683"/>
              <a:gd name="connsiteX4372" fmla="*/ 3556857 w 9352610"/>
              <a:gd name="connsiteY4372" fmla="*/ 4745484 h 8481683"/>
              <a:gd name="connsiteX4373" fmla="*/ 3555500 w 9352610"/>
              <a:gd name="connsiteY4373" fmla="*/ 4746380 h 8481683"/>
              <a:gd name="connsiteX4374" fmla="*/ 3554498 w 9352610"/>
              <a:gd name="connsiteY4374" fmla="*/ 4747379 h 8481683"/>
              <a:gd name="connsiteX4375" fmla="*/ 3551984 w 9352610"/>
              <a:gd name="connsiteY4375" fmla="*/ 4749904 h 8481683"/>
              <a:gd name="connsiteX4376" fmla="*/ 3551751 w 9352610"/>
              <a:gd name="connsiteY4376" fmla="*/ 4750237 h 8481683"/>
              <a:gd name="connsiteX4377" fmla="*/ 3554171 w 9352610"/>
              <a:gd name="connsiteY4377" fmla="*/ 4747820 h 8481683"/>
              <a:gd name="connsiteX4378" fmla="*/ 3555182 w 9352610"/>
              <a:gd name="connsiteY4378" fmla="*/ 4746825 h 8481683"/>
              <a:gd name="connsiteX4379" fmla="*/ 3556692 w 9352610"/>
              <a:gd name="connsiteY4379" fmla="*/ 4745817 h 8481683"/>
              <a:gd name="connsiteX4380" fmla="*/ 6949103 w 9352610"/>
              <a:gd name="connsiteY4380" fmla="*/ 4741645 h 8481683"/>
              <a:gd name="connsiteX4381" fmla="*/ 6946214 w 9352610"/>
              <a:gd name="connsiteY4381" fmla="*/ 4748878 h 8481683"/>
              <a:gd name="connsiteX4382" fmla="*/ 6945713 w 9352610"/>
              <a:gd name="connsiteY4382" fmla="*/ 4749883 h 8481683"/>
              <a:gd name="connsiteX4383" fmla="*/ 6945713 w 9352610"/>
              <a:gd name="connsiteY4383" fmla="*/ 4750089 h 8481683"/>
              <a:gd name="connsiteX4384" fmla="*/ 6946097 w 9352610"/>
              <a:gd name="connsiteY4384" fmla="*/ 4749331 h 8481683"/>
              <a:gd name="connsiteX4385" fmla="*/ 6949103 w 9352610"/>
              <a:gd name="connsiteY4385" fmla="*/ 4741799 h 8481683"/>
              <a:gd name="connsiteX4386" fmla="*/ 6937553 w 9352610"/>
              <a:gd name="connsiteY4386" fmla="*/ 4730412 h 8481683"/>
              <a:gd name="connsiteX4387" fmla="*/ 6936668 w 9352610"/>
              <a:gd name="connsiteY4387" fmla="*/ 4731299 h 8481683"/>
              <a:gd name="connsiteX4388" fmla="*/ 6936668 w 9352610"/>
              <a:gd name="connsiteY4388" fmla="*/ 4731621 h 8481683"/>
              <a:gd name="connsiteX4389" fmla="*/ 6937553 w 9352610"/>
              <a:gd name="connsiteY4389" fmla="*/ 4730734 h 8481683"/>
              <a:gd name="connsiteX4390" fmla="*/ 6941578 w 9352610"/>
              <a:gd name="connsiteY4390" fmla="*/ 4723884 h 8481683"/>
              <a:gd name="connsiteX4391" fmla="*/ 6938172 w 9352610"/>
              <a:gd name="connsiteY4391" fmla="*/ 4727783 h 8481683"/>
              <a:gd name="connsiteX4392" fmla="*/ 6937670 w 9352610"/>
              <a:gd name="connsiteY4392" fmla="*/ 4728788 h 8481683"/>
              <a:gd name="connsiteX4393" fmla="*/ 6937670 w 9352610"/>
              <a:gd name="connsiteY4393" fmla="*/ 4728997 h 8481683"/>
              <a:gd name="connsiteX4394" fmla="*/ 6938062 w 9352610"/>
              <a:gd name="connsiteY4394" fmla="*/ 4728224 h 8481683"/>
              <a:gd name="connsiteX4395" fmla="*/ 6941578 w 9352610"/>
              <a:gd name="connsiteY4395" fmla="*/ 4724206 h 8481683"/>
              <a:gd name="connsiteX4396" fmla="*/ 6931545 w 9352610"/>
              <a:gd name="connsiteY4396" fmla="*/ 4723160 h 8481683"/>
              <a:gd name="connsiteX4397" fmla="*/ 6931524 w 9352610"/>
              <a:gd name="connsiteY4397" fmla="*/ 4723202 h 8481683"/>
              <a:gd name="connsiteX4398" fmla="*/ 6930618 w 9352610"/>
              <a:gd name="connsiteY4398" fmla="*/ 4727288 h 8481683"/>
              <a:gd name="connsiteX4399" fmla="*/ 6930631 w 9352610"/>
              <a:gd name="connsiteY4399" fmla="*/ 4727281 h 8481683"/>
              <a:gd name="connsiteX4400" fmla="*/ 3568249 w 9352610"/>
              <a:gd name="connsiteY4400" fmla="*/ 4722015 h 8481683"/>
              <a:gd name="connsiteX4401" fmla="*/ 3566556 w 9352610"/>
              <a:gd name="connsiteY4401" fmla="*/ 4723273 h 8481683"/>
              <a:gd name="connsiteX4402" fmla="*/ 3562019 w 9352610"/>
              <a:gd name="connsiteY4402" fmla="*/ 4724781 h 8481683"/>
              <a:gd name="connsiteX4403" fmla="*/ 3560527 w 9352610"/>
              <a:gd name="connsiteY4403" fmla="*/ 4725290 h 8481683"/>
              <a:gd name="connsiteX4404" fmla="*/ 3559525 w 9352610"/>
              <a:gd name="connsiteY4404" fmla="*/ 4726289 h 8481683"/>
              <a:gd name="connsiteX4405" fmla="*/ 3559398 w 9352610"/>
              <a:gd name="connsiteY4405" fmla="*/ 4726543 h 8481683"/>
              <a:gd name="connsiteX4406" fmla="*/ 3560211 w 9352610"/>
              <a:gd name="connsiteY4406" fmla="*/ 4725742 h 8481683"/>
              <a:gd name="connsiteX4407" fmla="*/ 3561709 w 9352610"/>
              <a:gd name="connsiteY4407" fmla="*/ 4725238 h 8481683"/>
              <a:gd name="connsiteX4408" fmla="*/ 3566240 w 9352610"/>
              <a:gd name="connsiteY4408" fmla="*/ 4723727 h 8481683"/>
              <a:gd name="connsiteX4409" fmla="*/ 3568249 w 9352610"/>
              <a:gd name="connsiteY4409" fmla="*/ 4722228 h 8481683"/>
              <a:gd name="connsiteX4410" fmla="*/ 6942057 w 9352610"/>
              <a:gd name="connsiteY4410" fmla="*/ 4721635 h 8481683"/>
              <a:gd name="connsiteX4411" fmla="*/ 6941682 w 9352610"/>
              <a:gd name="connsiteY4411" fmla="*/ 4722761 h 8481683"/>
              <a:gd name="connsiteX4412" fmla="*/ 6941682 w 9352610"/>
              <a:gd name="connsiteY4412" fmla="*/ 4722885 h 8481683"/>
              <a:gd name="connsiteX4413" fmla="*/ 6942072 w 9352610"/>
              <a:gd name="connsiteY4413" fmla="*/ 4721696 h 8481683"/>
              <a:gd name="connsiteX4414" fmla="*/ 3568894 w 9352610"/>
              <a:gd name="connsiteY4414" fmla="*/ 4720928 h 8481683"/>
              <a:gd name="connsiteX4415" fmla="*/ 3568559 w 9352610"/>
              <a:gd name="connsiteY4415" fmla="*/ 4721275 h 8481683"/>
              <a:gd name="connsiteX4416" fmla="*/ 3568559 w 9352610"/>
              <a:gd name="connsiteY4416" fmla="*/ 4721412 h 8481683"/>
              <a:gd name="connsiteX4417" fmla="*/ 3568749 w 9352610"/>
              <a:gd name="connsiteY4417" fmla="*/ 4721221 h 8481683"/>
              <a:gd name="connsiteX4418" fmla="*/ 5496304 w 9352610"/>
              <a:gd name="connsiteY4418" fmla="*/ 4711859 h 8481683"/>
              <a:gd name="connsiteX4419" fmla="*/ 5498565 w 9352610"/>
              <a:gd name="connsiteY4419" fmla="*/ 4713218 h 8481683"/>
              <a:gd name="connsiteX4420" fmla="*/ 5499568 w 9352610"/>
              <a:gd name="connsiteY4420" fmla="*/ 4713720 h 8481683"/>
              <a:gd name="connsiteX4421" fmla="*/ 5501072 w 9352610"/>
              <a:gd name="connsiteY4421" fmla="*/ 4714222 h 8481683"/>
              <a:gd name="connsiteX4422" fmla="*/ 5502576 w 9352610"/>
              <a:gd name="connsiteY4422" fmla="*/ 4715227 h 8481683"/>
              <a:gd name="connsiteX4423" fmla="*/ 5503599 w 9352610"/>
              <a:gd name="connsiteY4423" fmla="*/ 4715729 h 8481683"/>
              <a:gd name="connsiteX4424" fmla="*/ 5503789 w 9352610"/>
              <a:gd name="connsiteY4424" fmla="*/ 4715634 h 8481683"/>
              <a:gd name="connsiteX4425" fmla="*/ 5503270 w 9352610"/>
              <a:gd name="connsiteY4425" fmla="*/ 4715378 h 8481683"/>
              <a:gd name="connsiteX4426" fmla="*/ 5501764 w 9352610"/>
              <a:gd name="connsiteY4426" fmla="*/ 4714365 h 8481683"/>
              <a:gd name="connsiteX4427" fmla="*/ 5500257 w 9352610"/>
              <a:gd name="connsiteY4427" fmla="*/ 4713872 h 8481683"/>
              <a:gd name="connsiteX4428" fmla="*/ 5499258 w 9352610"/>
              <a:gd name="connsiteY4428" fmla="*/ 4713365 h 8481683"/>
              <a:gd name="connsiteX4429" fmla="*/ 5496739 w 9352610"/>
              <a:gd name="connsiteY4429" fmla="*/ 4711859 h 8481683"/>
              <a:gd name="connsiteX4430" fmla="*/ 6931524 w 9352610"/>
              <a:gd name="connsiteY4430" fmla="*/ 4698260 h 8481683"/>
              <a:gd name="connsiteX4431" fmla="*/ 6930631 w 9352610"/>
              <a:gd name="connsiteY4431" fmla="*/ 4699155 h 8481683"/>
              <a:gd name="connsiteX4432" fmla="*/ 6929628 w 9352610"/>
              <a:gd name="connsiteY4432" fmla="*/ 4699657 h 8481683"/>
              <a:gd name="connsiteX4433" fmla="*/ 6927121 w 9352610"/>
              <a:gd name="connsiteY4433" fmla="*/ 4701164 h 8481683"/>
              <a:gd name="connsiteX4434" fmla="*/ 6926118 w 9352610"/>
              <a:gd name="connsiteY4434" fmla="*/ 4702168 h 8481683"/>
              <a:gd name="connsiteX4435" fmla="*/ 6925096 w 9352610"/>
              <a:gd name="connsiteY4435" fmla="*/ 4702670 h 8481683"/>
              <a:gd name="connsiteX4436" fmla="*/ 6924092 w 9352610"/>
              <a:gd name="connsiteY4436" fmla="*/ 4705684 h 8481683"/>
              <a:gd name="connsiteX4437" fmla="*/ 6924052 w 9352610"/>
              <a:gd name="connsiteY4437" fmla="*/ 4705923 h 8481683"/>
              <a:gd name="connsiteX4438" fmla="*/ 6925001 w 9352610"/>
              <a:gd name="connsiteY4438" fmla="*/ 4703099 h 8481683"/>
              <a:gd name="connsiteX4439" fmla="*/ 6926003 w 9352610"/>
              <a:gd name="connsiteY4439" fmla="*/ 4702597 h 8481683"/>
              <a:gd name="connsiteX4440" fmla="*/ 6927006 w 9352610"/>
              <a:gd name="connsiteY4440" fmla="*/ 4701593 h 8481683"/>
              <a:gd name="connsiteX4441" fmla="*/ 6929519 w 9352610"/>
              <a:gd name="connsiteY4441" fmla="*/ 4700086 h 8481683"/>
              <a:gd name="connsiteX4442" fmla="*/ 6930522 w 9352610"/>
              <a:gd name="connsiteY4442" fmla="*/ 4699584 h 8481683"/>
              <a:gd name="connsiteX4443" fmla="*/ 6931524 w 9352610"/>
              <a:gd name="connsiteY4443" fmla="*/ 4698580 h 8481683"/>
              <a:gd name="connsiteX4444" fmla="*/ 6932033 w 9352610"/>
              <a:gd name="connsiteY4444" fmla="*/ 4696048 h 8481683"/>
              <a:gd name="connsiteX4445" fmla="*/ 6931700 w 9352610"/>
              <a:gd name="connsiteY4445" fmla="*/ 4697384 h 8481683"/>
              <a:gd name="connsiteX4446" fmla="*/ 6932033 w 9352610"/>
              <a:gd name="connsiteY4446" fmla="*/ 4696069 h 8481683"/>
              <a:gd name="connsiteX4447" fmla="*/ 4211953 w 9352610"/>
              <a:gd name="connsiteY4447" fmla="*/ 4694663 h 8481683"/>
              <a:gd name="connsiteX4448" fmla="*/ 4200896 w 9352610"/>
              <a:gd name="connsiteY4448" fmla="*/ 4695662 h 8481683"/>
              <a:gd name="connsiteX4449" fmla="*/ 4197892 w 9352610"/>
              <a:gd name="connsiteY4449" fmla="*/ 4696661 h 8481683"/>
              <a:gd name="connsiteX4450" fmla="*/ 4194376 w 9352610"/>
              <a:gd name="connsiteY4450" fmla="*/ 4698677 h 8481683"/>
              <a:gd name="connsiteX4451" fmla="*/ 4184322 w 9352610"/>
              <a:gd name="connsiteY4451" fmla="*/ 4706706 h 8481683"/>
              <a:gd name="connsiteX4452" fmla="*/ 4181828 w 9352610"/>
              <a:gd name="connsiteY4452" fmla="*/ 4709213 h 8481683"/>
              <a:gd name="connsiteX4453" fmla="*/ 4180315 w 9352610"/>
              <a:gd name="connsiteY4453" fmla="*/ 4711739 h 8481683"/>
              <a:gd name="connsiteX4454" fmla="*/ 4179805 w 9352610"/>
              <a:gd name="connsiteY4454" fmla="*/ 4713736 h 8481683"/>
              <a:gd name="connsiteX4455" fmla="*/ 4176800 w 9352610"/>
              <a:gd name="connsiteY4455" fmla="*/ 4719259 h 8481683"/>
              <a:gd name="connsiteX4456" fmla="*/ 4157712 w 9352610"/>
              <a:gd name="connsiteY4456" fmla="*/ 4739350 h 8481683"/>
              <a:gd name="connsiteX4457" fmla="*/ 4151683 w 9352610"/>
              <a:gd name="connsiteY4457" fmla="*/ 4744872 h 8481683"/>
              <a:gd name="connsiteX4458" fmla="*/ 4139134 w 9352610"/>
              <a:gd name="connsiteY4458" fmla="*/ 4750903 h 8481683"/>
              <a:gd name="connsiteX4459" fmla="*/ 4137111 w 9352610"/>
              <a:gd name="connsiteY4459" fmla="*/ 4752901 h 8481683"/>
              <a:gd name="connsiteX4460" fmla="*/ 4135618 w 9352610"/>
              <a:gd name="connsiteY4460" fmla="*/ 4755427 h 8481683"/>
              <a:gd name="connsiteX4461" fmla="*/ 4134597 w 9352610"/>
              <a:gd name="connsiteY4461" fmla="*/ 4757933 h 8481683"/>
              <a:gd name="connsiteX4462" fmla="*/ 4134106 w 9352610"/>
              <a:gd name="connsiteY4462" fmla="*/ 4759931 h 8481683"/>
              <a:gd name="connsiteX4463" fmla="*/ 4132103 w 9352610"/>
              <a:gd name="connsiteY4463" fmla="*/ 4763456 h 8481683"/>
              <a:gd name="connsiteX4464" fmla="*/ 4130080 w 9352610"/>
              <a:gd name="connsiteY4464" fmla="*/ 4766961 h 8481683"/>
              <a:gd name="connsiteX4465" fmla="*/ 4124562 w 9352610"/>
              <a:gd name="connsiteY4465" fmla="*/ 4773501 h 8481683"/>
              <a:gd name="connsiteX4466" fmla="*/ 4121047 w 9352610"/>
              <a:gd name="connsiteY4466" fmla="*/ 4775499 h 8481683"/>
              <a:gd name="connsiteX4467" fmla="*/ 4117531 w 9352610"/>
              <a:gd name="connsiteY4467" fmla="*/ 4776008 h 8481683"/>
              <a:gd name="connsiteX4468" fmla="*/ 4113014 w 9352610"/>
              <a:gd name="connsiteY4468" fmla="*/ 4775499 h 8481683"/>
              <a:gd name="connsiteX4469" fmla="*/ 4108498 w 9352610"/>
              <a:gd name="connsiteY4469" fmla="*/ 4776008 h 8481683"/>
              <a:gd name="connsiteX4470" fmla="*/ 4098953 w 9352610"/>
              <a:gd name="connsiteY4470" fmla="*/ 4778025 h 8481683"/>
              <a:gd name="connsiteX4471" fmla="*/ 4081357 w 9352610"/>
              <a:gd name="connsiteY4471" fmla="*/ 4786054 h 8481683"/>
              <a:gd name="connsiteX4472" fmla="*/ 4077842 w 9352610"/>
              <a:gd name="connsiteY4472" fmla="*/ 4787053 h 8481683"/>
              <a:gd name="connsiteX4473" fmla="*/ 4074838 w 9352610"/>
              <a:gd name="connsiteY4473" fmla="*/ 4787561 h 8481683"/>
              <a:gd name="connsiteX4474" fmla="*/ 4067807 w 9352610"/>
              <a:gd name="connsiteY4474" fmla="*/ 4786544 h 8481683"/>
              <a:gd name="connsiteX4475" fmla="*/ 4066295 w 9352610"/>
              <a:gd name="connsiteY4475" fmla="*/ 4786054 h 8481683"/>
              <a:gd name="connsiteX4476" fmla="*/ 4064292 w 9352610"/>
              <a:gd name="connsiteY4476" fmla="*/ 4784037 h 8481683"/>
              <a:gd name="connsiteX4477" fmla="*/ 4063781 w 9352610"/>
              <a:gd name="connsiteY4477" fmla="*/ 4782529 h 8481683"/>
              <a:gd name="connsiteX4478" fmla="*/ 4063290 w 9352610"/>
              <a:gd name="connsiteY4478" fmla="*/ 4778025 h 8481683"/>
              <a:gd name="connsiteX4479" fmla="*/ 4062780 w 9352610"/>
              <a:gd name="connsiteY4479" fmla="*/ 4776517 h 8481683"/>
              <a:gd name="connsiteX4480" fmla="*/ 4062305 w 9352610"/>
              <a:gd name="connsiteY4480" fmla="*/ 4772150 h 8481683"/>
              <a:gd name="connsiteX4481" fmla="*/ 4062305 w 9352610"/>
              <a:gd name="connsiteY4481" fmla="*/ 4772416 h 8481683"/>
              <a:gd name="connsiteX4482" fmla="*/ 4062804 w 9352610"/>
              <a:gd name="connsiteY4482" fmla="*/ 4776938 h 8481683"/>
              <a:gd name="connsiteX4483" fmla="*/ 4063303 w 9352610"/>
              <a:gd name="connsiteY4483" fmla="*/ 4778436 h 8481683"/>
              <a:gd name="connsiteX4484" fmla="*/ 4063815 w 9352610"/>
              <a:gd name="connsiteY4484" fmla="*/ 4782958 h 8481683"/>
              <a:gd name="connsiteX4485" fmla="*/ 4064314 w 9352610"/>
              <a:gd name="connsiteY4485" fmla="*/ 4784469 h 8481683"/>
              <a:gd name="connsiteX4486" fmla="*/ 4066324 w 9352610"/>
              <a:gd name="connsiteY4486" fmla="*/ 4786471 h 8481683"/>
              <a:gd name="connsiteX4487" fmla="*/ 4067834 w 9352610"/>
              <a:gd name="connsiteY4487" fmla="*/ 4786975 h 8481683"/>
              <a:gd name="connsiteX4488" fmla="*/ 4074873 w 9352610"/>
              <a:gd name="connsiteY4488" fmla="*/ 4787983 h 8481683"/>
              <a:gd name="connsiteX4489" fmla="*/ 4077881 w 9352610"/>
              <a:gd name="connsiteY4489" fmla="*/ 4787479 h 8481683"/>
              <a:gd name="connsiteX4490" fmla="*/ 4081401 w 9352610"/>
              <a:gd name="connsiteY4490" fmla="*/ 4786471 h 8481683"/>
              <a:gd name="connsiteX4491" fmla="*/ 4098987 w 9352610"/>
              <a:gd name="connsiteY4491" fmla="*/ 4778436 h 8481683"/>
              <a:gd name="connsiteX4492" fmla="*/ 4108548 w 9352610"/>
              <a:gd name="connsiteY4492" fmla="*/ 4776434 h 8481683"/>
              <a:gd name="connsiteX4493" fmla="*/ 4113066 w 9352610"/>
              <a:gd name="connsiteY4493" fmla="*/ 4775930 h 8481683"/>
              <a:gd name="connsiteX4494" fmla="*/ 4117584 w 9352610"/>
              <a:gd name="connsiteY4494" fmla="*/ 4776434 h 8481683"/>
              <a:gd name="connsiteX4495" fmla="*/ 4121104 w 9352610"/>
              <a:gd name="connsiteY4495" fmla="*/ 4775930 h 8481683"/>
              <a:gd name="connsiteX4496" fmla="*/ 4124623 w 9352610"/>
              <a:gd name="connsiteY4496" fmla="*/ 4773928 h 8481683"/>
              <a:gd name="connsiteX4497" fmla="*/ 4130153 w 9352610"/>
              <a:gd name="connsiteY4497" fmla="*/ 4767404 h 8481683"/>
              <a:gd name="connsiteX4498" fmla="*/ 4132162 w 9352610"/>
              <a:gd name="connsiteY4498" fmla="*/ 4763890 h 8481683"/>
              <a:gd name="connsiteX4499" fmla="*/ 4134172 w 9352610"/>
              <a:gd name="connsiteY4499" fmla="*/ 4760376 h 8481683"/>
              <a:gd name="connsiteX4500" fmla="*/ 4134671 w 9352610"/>
              <a:gd name="connsiteY4500" fmla="*/ 4758361 h 8481683"/>
              <a:gd name="connsiteX4501" fmla="*/ 4135682 w 9352610"/>
              <a:gd name="connsiteY4501" fmla="*/ 4755855 h 8481683"/>
              <a:gd name="connsiteX4502" fmla="*/ 4137192 w 9352610"/>
              <a:gd name="connsiteY4502" fmla="*/ 4753349 h 8481683"/>
              <a:gd name="connsiteX4503" fmla="*/ 4139201 w 9352610"/>
              <a:gd name="connsiteY4503" fmla="*/ 4751334 h 8481683"/>
              <a:gd name="connsiteX4504" fmla="*/ 4151770 w 9352610"/>
              <a:gd name="connsiteY4504" fmla="*/ 4745313 h 8481683"/>
              <a:gd name="connsiteX4505" fmla="*/ 4157798 w 9352610"/>
              <a:gd name="connsiteY4505" fmla="*/ 4739797 h 8481683"/>
              <a:gd name="connsiteX4506" fmla="*/ 4176895 w 9352610"/>
              <a:gd name="connsiteY4506" fmla="*/ 4719709 h 8481683"/>
              <a:gd name="connsiteX4507" fmla="*/ 4179915 w 9352610"/>
              <a:gd name="connsiteY4507" fmla="*/ 4714193 h 8481683"/>
              <a:gd name="connsiteX4508" fmla="*/ 4180414 w 9352610"/>
              <a:gd name="connsiteY4508" fmla="*/ 4712191 h 8481683"/>
              <a:gd name="connsiteX4509" fmla="*/ 4181925 w 9352610"/>
              <a:gd name="connsiteY4509" fmla="*/ 4709672 h 8481683"/>
              <a:gd name="connsiteX4510" fmla="*/ 4184433 w 9352610"/>
              <a:gd name="connsiteY4510" fmla="*/ 4707166 h 8481683"/>
              <a:gd name="connsiteX4511" fmla="*/ 4194481 w 9352610"/>
              <a:gd name="connsiteY4511" fmla="*/ 4699131 h 8481683"/>
              <a:gd name="connsiteX4512" fmla="*/ 4198000 w 9352610"/>
              <a:gd name="connsiteY4512" fmla="*/ 4697128 h 8481683"/>
              <a:gd name="connsiteX4513" fmla="*/ 4201021 w 9352610"/>
              <a:gd name="connsiteY4513" fmla="*/ 4696121 h 8481683"/>
              <a:gd name="connsiteX4514" fmla="*/ 4212079 w 9352610"/>
              <a:gd name="connsiteY4514" fmla="*/ 4695126 h 8481683"/>
              <a:gd name="connsiteX4515" fmla="*/ 4213465 w 9352610"/>
              <a:gd name="connsiteY4515" fmla="*/ 4696501 h 8481683"/>
              <a:gd name="connsiteX4516" fmla="*/ 4213465 w 9352610"/>
              <a:gd name="connsiteY4516" fmla="*/ 4696171 h 8481683"/>
              <a:gd name="connsiteX4517" fmla="*/ 5516825 w 9352610"/>
              <a:gd name="connsiteY4517" fmla="*/ 4691773 h 8481683"/>
              <a:gd name="connsiteX4518" fmla="*/ 5516705 w 9352610"/>
              <a:gd name="connsiteY4518" fmla="*/ 4691896 h 8481683"/>
              <a:gd name="connsiteX4519" fmla="*/ 5517157 w 9352610"/>
              <a:gd name="connsiteY4519" fmla="*/ 4692123 h 8481683"/>
              <a:gd name="connsiteX4520" fmla="*/ 5517526 w 9352610"/>
              <a:gd name="connsiteY4520" fmla="*/ 4692123 h 8481683"/>
              <a:gd name="connsiteX4521" fmla="*/ 3708188 w 9352610"/>
              <a:gd name="connsiteY4521" fmla="*/ 4681093 h 8481683"/>
              <a:gd name="connsiteX4522" fmla="*/ 3705674 w 9352610"/>
              <a:gd name="connsiteY4522" fmla="*/ 4681602 h 8481683"/>
              <a:gd name="connsiteX4523" fmla="*/ 3701158 w 9352610"/>
              <a:gd name="connsiteY4523" fmla="*/ 4683618 h 8481683"/>
              <a:gd name="connsiteX4524" fmla="*/ 3690612 w 9352610"/>
              <a:gd name="connsiteY4524" fmla="*/ 4684617 h 8481683"/>
              <a:gd name="connsiteX4525" fmla="*/ 3686095 w 9352610"/>
              <a:gd name="connsiteY4525" fmla="*/ 4685616 h 8481683"/>
              <a:gd name="connsiteX4526" fmla="*/ 3683581 w 9352610"/>
              <a:gd name="connsiteY4526" fmla="*/ 4687124 h 8481683"/>
              <a:gd name="connsiteX4527" fmla="*/ 3681558 w 9352610"/>
              <a:gd name="connsiteY4527" fmla="*/ 4688123 h 8481683"/>
              <a:gd name="connsiteX4528" fmla="*/ 3679555 w 9352610"/>
              <a:gd name="connsiteY4528" fmla="*/ 4689141 h 8481683"/>
              <a:gd name="connsiteX4529" fmla="*/ 3678554 w 9352610"/>
              <a:gd name="connsiteY4529" fmla="*/ 4690648 h 8481683"/>
              <a:gd name="connsiteX4530" fmla="*/ 3671523 w 9352610"/>
              <a:gd name="connsiteY4530" fmla="*/ 4698677 h 8481683"/>
              <a:gd name="connsiteX4531" fmla="*/ 3669520 w 9352610"/>
              <a:gd name="connsiteY4531" fmla="*/ 4700185 h 8481683"/>
              <a:gd name="connsiteX4532" fmla="*/ 3668008 w 9352610"/>
              <a:gd name="connsiteY4532" fmla="*/ 4701693 h 8481683"/>
              <a:gd name="connsiteX4533" fmla="*/ 3664984 w 9352610"/>
              <a:gd name="connsiteY4533" fmla="*/ 4702692 h 8481683"/>
              <a:gd name="connsiteX4534" fmla="*/ 3662490 w 9352610"/>
              <a:gd name="connsiteY4534" fmla="*/ 4702183 h 8481683"/>
              <a:gd name="connsiteX4535" fmla="*/ 3660467 w 9352610"/>
              <a:gd name="connsiteY4535" fmla="*/ 4701184 h 8481683"/>
              <a:gd name="connsiteX4536" fmla="*/ 3658464 w 9352610"/>
              <a:gd name="connsiteY4536" fmla="*/ 4701693 h 8481683"/>
              <a:gd name="connsiteX4537" fmla="*/ 3653947 w 9352610"/>
              <a:gd name="connsiteY4537" fmla="*/ 4705707 h 8481683"/>
              <a:gd name="connsiteX4538" fmla="*/ 3649921 w 9352610"/>
              <a:gd name="connsiteY4538" fmla="*/ 4708214 h 8481683"/>
              <a:gd name="connsiteX4539" fmla="*/ 3646916 w 9352610"/>
              <a:gd name="connsiteY4539" fmla="*/ 4708723 h 8481683"/>
              <a:gd name="connsiteX4540" fmla="*/ 3642890 w 9352610"/>
              <a:gd name="connsiteY4540" fmla="*/ 4709722 h 8481683"/>
              <a:gd name="connsiteX4541" fmla="*/ 3639886 w 9352610"/>
              <a:gd name="connsiteY4541" fmla="*/ 4709213 h 8481683"/>
              <a:gd name="connsiteX4542" fmla="*/ 3632345 w 9352610"/>
              <a:gd name="connsiteY4542" fmla="*/ 4706216 h 8481683"/>
              <a:gd name="connsiteX4543" fmla="*/ 3629831 w 9352610"/>
              <a:gd name="connsiteY4543" fmla="*/ 4706216 h 8481683"/>
              <a:gd name="connsiteX4544" fmla="*/ 3628829 w 9352610"/>
              <a:gd name="connsiteY4544" fmla="*/ 4706216 h 8481683"/>
              <a:gd name="connsiteX4545" fmla="*/ 3626316 w 9352610"/>
              <a:gd name="connsiteY4545" fmla="*/ 4707215 h 8481683"/>
              <a:gd name="connsiteX4546" fmla="*/ 3623802 w 9352610"/>
              <a:gd name="connsiteY4546" fmla="*/ 4708214 h 8481683"/>
              <a:gd name="connsiteX4547" fmla="*/ 3594678 w 9352610"/>
              <a:gd name="connsiteY4547" fmla="*/ 4710231 h 8481683"/>
              <a:gd name="connsiteX4548" fmla="*/ 3578594 w 9352610"/>
              <a:gd name="connsiteY4548" fmla="*/ 4709213 h 8481683"/>
              <a:gd name="connsiteX4549" fmla="*/ 3576591 w 9352610"/>
              <a:gd name="connsiteY4549" fmla="*/ 4709213 h 8481683"/>
              <a:gd name="connsiteX4550" fmla="*/ 3571564 w 9352610"/>
              <a:gd name="connsiteY4550" fmla="*/ 4713246 h 8481683"/>
              <a:gd name="connsiteX4551" fmla="*/ 3570562 w 9352610"/>
              <a:gd name="connsiteY4551" fmla="*/ 4714245 h 8481683"/>
              <a:gd name="connsiteX4552" fmla="*/ 3570418 w 9352610"/>
              <a:gd name="connsiteY4552" fmla="*/ 4714538 h 8481683"/>
              <a:gd name="connsiteX4553" fmla="*/ 3571270 w 9352610"/>
              <a:gd name="connsiteY4553" fmla="*/ 4713689 h 8481683"/>
              <a:gd name="connsiteX4554" fmla="*/ 3576287 w 9352610"/>
              <a:gd name="connsiteY4554" fmla="*/ 4709672 h 8481683"/>
              <a:gd name="connsiteX4555" fmla="*/ 3578297 w 9352610"/>
              <a:gd name="connsiteY4555" fmla="*/ 4709672 h 8481683"/>
              <a:gd name="connsiteX4556" fmla="*/ 3594385 w 9352610"/>
              <a:gd name="connsiteY4556" fmla="*/ 4710679 h 8481683"/>
              <a:gd name="connsiteX4557" fmla="*/ 3623529 w 9352610"/>
              <a:gd name="connsiteY4557" fmla="*/ 4708677 h 8481683"/>
              <a:gd name="connsiteX4558" fmla="*/ 3626050 w 9352610"/>
              <a:gd name="connsiteY4558" fmla="*/ 4707669 h 8481683"/>
              <a:gd name="connsiteX4559" fmla="*/ 3628558 w 9352610"/>
              <a:gd name="connsiteY4559" fmla="*/ 4706662 h 8481683"/>
              <a:gd name="connsiteX4560" fmla="*/ 3629569 w 9352610"/>
              <a:gd name="connsiteY4560" fmla="*/ 4706662 h 8481683"/>
              <a:gd name="connsiteX4561" fmla="*/ 3632078 w 9352610"/>
              <a:gd name="connsiteY4561" fmla="*/ 4706662 h 8481683"/>
              <a:gd name="connsiteX4562" fmla="*/ 3639617 w 9352610"/>
              <a:gd name="connsiteY4562" fmla="*/ 4709672 h 8481683"/>
              <a:gd name="connsiteX4563" fmla="*/ 3642637 w 9352610"/>
              <a:gd name="connsiteY4563" fmla="*/ 4710176 h 8481683"/>
              <a:gd name="connsiteX4564" fmla="*/ 3646656 w 9352610"/>
              <a:gd name="connsiteY4564" fmla="*/ 4709168 h 8481683"/>
              <a:gd name="connsiteX4565" fmla="*/ 3649664 w 9352610"/>
              <a:gd name="connsiteY4565" fmla="*/ 4708677 h 8481683"/>
              <a:gd name="connsiteX4566" fmla="*/ 3653696 w 9352610"/>
              <a:gd name="connsiteY4566" fmla="*/ 4706158 h 8481683"/>
              <a:gd name="connsiteX4567" fmla="*/ 3658214 w 9352610"/>
              <a:gd name="connsiteY4567" fmla="*/ 4702153 h 8481683"/>
              <a:gd name="connsiteX4568" fmla="*/ 3660223 w 9352610"/>
              <a:gd name="connsiteY4568" fmla="*/ 4701649 h 8481683"/>
              <a:gd name="connsiteX4569" fmla="*/ 3662233 w 9352610"/>
              <a:gd name="connsiteY4569" fmla="*/ 4702644 h 8481683"/>
              <a:gd name="connsiteX4570" fmla="*/ 3664741 w 9352610"/>
              <a:gd name="connsiteY4570" fmla="*/ 4703148 h 8481683"/>
              <a:gd name="connsiteX4571" fmla="*/ 3667762 w 9352610"/>
              <a:gd name="connsiteY4571" fmla="*/ 4702153 h 8481683"/>
              <a:gd name="connsiteX4572" fmla="*/ 3669272 w 9352610"/>
              <a:gd name="connsiteY4572" fmla="*/ 4700642 h 8481683"/>
              <a:gd name="connsiteX4573" fmla="*/ 3671282 w 9352610"/>
              <a:gd name="connsiteY4573" fmla="*/ 4699131 h 8481683"/>
              <a:gd name="connsiteX4574" fmla="*/ 3678321 w 9352610"/>
              <a:gd name="connsiteY4574" fmla="*/ 4691108 h 8481683"/>
              <a:gd name="connsiteX4575" fmla="*/ 3679319 w 9352610"/>
              <a:gd name="connsiteY4575" fmla="*/ 4689597 h 8481683"/>
              <a:gd name="connsiteX4576" fmla="*/ 3681329 w 9352610"/>
              <a:gd name="connsiteY4576" fmla="*/ 4688589 h 8481683"/>
              <a:gd name="connsiteX4577" fmla="*/ 3683338 w 9352610"/>
              <a:gd name="connsiteY4577" fmla="*/ 4687594 h 8481683"/>
              <a:gd name="connsiteX4578" fmla="*/ 3685860 w 9352610"/>
              <a:gd name="connsiteY4578" fmla="*/ 4686083 h 8481683"/>
              <a:gd name="connsiteX4579" fmla="*/ 3690378 w 9352610"/>
              <a:gd name="connsiteY4579" fmla="*/ 4685075 h 8481683"/>
              <a:gd name="connsiteX4580" fmla="*/ 3700937 w 9352610"/>
              <a:gd name="connsiteY4580" fmla="*/ 4684080 h 8481683"/>
              <a:gd name="connsiteX4581" fmla="*/ 3705455 w 9352610"/>
              <a:gd name="connsiteY4581" fmla="*/ 4682065 h 8481683"/>
              <a:gd name="connsiteX4582" fmla="*/ 3707976 w 9352610"/>
              <a:gd name="connsiteY4582" fmla="*/ 4681574 h 8481683"/>
              <a:gd name="connsiteX4583" fmla="*/ 3711484 w 9352610"/>
              <a:gd name="connsiteY4583" fmla="*/ 4681574 h 8481683"/>
              <a:gd name="connsiteX4584" fmla="*/ 3720532 w 9352610"/>
              <a:gd name="connsiteY4584" fmla="*/ 4682569 h 8481683"/>
              <a:gd name="connsiteX4585" fmla="*/ 3724052 w 9352610"/>
              <a:gd name="connsiteY4585" fmla="*/ 4684080 h 8481683"/>
              <a:gd name="connsiteX4586" fmla="*/ 3728071 w 9352610"/>
              <a:gd name="connsiteY4586" fmla="*/ 4686587 h 8481683"/>
              <a:gd name="connsiteX4587" fmla="*/ 3729581 w 9352610"/>
              <a:gd name="connsiteY4587" fmla="*/ 4689597 h 8481683"/>
              <a:gd name="connsiteX4588" fmla="*/ 3730080 w 9352610"/>
              <a:gd name="connsiteY4588" fmla="*/ 4691612 h 8481683"/>
              <a:gd name="connsiteX4589" fmla="*/ 3731591 w 9352610"/>
              <a:gd name="connsiteY4589" fmla="*/ 4693614 h 8481683"/>
              <a:gd name="connsiteX4590" fmla="*/ 3732090 w 9352610"/>
              <a:gd name="connsiteY4590" fmla="*/ 4695126 h 8481683"/>
              <a:gd name="connsiteX4591" fmla="*/ 3733101 w 9352610"/>
              <a:gd name="connsiteY4591" fmla="*/ 4696121 h 8481683"/>
              <a:gd name="connsiteX4592" fmla="*/ 3733600 w 9352610"/>
              <a:gd name="connsiteY4592" fmla="*/ 4697128 h 8481683"/>
              <a:gd name="connsiteX4593" fmla="*/ 3736621 w 9352610"/>
              <a:gd name="connsiteY4593" fmla="*/ 4698639 h 8481683"/>
              <a:gd name="connsiteX4594" fmla="*/ 3751698 w 9352610"/>
              <a:gd name="connsiteY4594" fmla="*/ 4702153 h 8481683"/>
              <a:gd name="connsiteX4595" fmla="*/ 3758226 w 9352610"/>
              <a:gd name="connsiteY4595" fmla="*/ 4705654 h 8481683"/>
              <a:gd name="connsiteX4596" fmla="*/ 3764766 w 9352610"/>
              <a:gd name="connsiteY4596" fmla="*/ 4707166 h 8481683"/>
              <a:gd name="connsiteX4597" fmla="*/ 3767274 w 9352610"/>
              <a:gd name="connsiteY4597" fmla="*/ 4709168 h 8481683"/>
              <a:gd name="connsiteX4598" fmla="*/ 3768785 w 9352610"/>
              <a:gd name="connsiteY4598" fmla="*/ 4710679 h 8481683"/>
              <a:gd name="connsiteX4599" fmla="*/ 3771805 w 9352610"/>
              <a:gd name="connsiteY4599" fmla="*/ 4714193 h 8481683"/>
              <a:gd name="connsiteX4600" fmla="*/ 3774314 w 9352610"/>
              <a:gd name="connsiteY4600" fmla="*/ 4715705 h 8481683"/>
              <a:gd name="connsiteX4601" fmla="*/ 3777334 w 9352610"/>
              <a:gd name="connsiteY4601" fmla="*/ 4717203 h 8481683"/>
              <a:gd name="connsiteX4602" fmla="*/ 3788892 w 9352610"/>
              <a:gd name="connsiteY4602" fmla="*/ 4719709 h 8481683"/>
              <a:gd name="connsiteX4603" fmla="*/ 3793410 w 9352610"/>
              <a:gd name="connsiteY4603" fmla="*/ 4718211 h 8481683"/>
              <a:gd name="connsiteX4604" fmla="*/ 3799950 w 9352610"/>
              <a:gd name="connsiteY4604" fmla="*/ 4720717 h 8481683"/>
              <a:gd name="connsiteX4605" fmla="*/ 3805979 w 9352610"/>
              <a:gd name="connsiteY4605" fmla="*/ 4721725 h 8481683"/>
              <a:gd name="connsiteX4606" fmla="*/ 3809498 w 9352610"/>
              <a:gd name="connsiteY4606" fmla="*/ 4723223 h 8481683"/>
              <a:gd name="connsiteX4607" fmla="*/ 3814016 w 9352610"/>
              <a:gd name="connsiteY4607" fmla="*/ 4725742 h 8481683"/>
              <a:gd name="connsiteX4608" fmla="*/ 3817037 w 9352610"/>
              <a:gd name="connsiteY4608" fmla="*/ 4729256 h 8481683"/>
              <a:gd name="connsiteX4609" fmla="*/ 3818035 w 9352610"/>
              <a:gd name="connsiteY4609" fmla="*/ 4731762 h 8481683"/>
              <a:gd name="connsiteX4610" fmla="*/ 3819046 w 9352610"/>
              <a:gd name="connsiteY4610" fmla="*/ 4735780 h 8481683"/>
              <a:gd name="connsiteX4611" fmla="*/ 3820045 w 9352610"/>
              <a:gd name="connsiteY4611" fmla="*/ 4737278 h 8481683"/>
              <a:gd name="connsiteX4612" fmla="*/ 3821056 w 9352610"/>
              <a:gd name="connsiteY4612" fmla="*/ 4738790 h 8481683"/>
              <a:gd name="connsiteX4613" fmla="*/ 3827084 w 9352610"/>
              <a:gd name="connsiteY4613" fmla="*/ 4745313 h 8481683"/>
              <a:gd name="connsiteX4614" fmla="*/ 3829094 w 9352610"/>
              <a:gd name="connsiteY4614" fmla="*/ 4749331 h 8481683"/>
              <a:gd name="connsiteX4615" fmla="*/ 3835122 w 9352610"/>
              <a:gd name="connsiteY4615" fmla="*/ 4752845 h 8481683"/>
              <a:gd name="connsiteX4616" fmla="*/ 3847691 w 9352610"/>
              <a:gd name="connsiteY4616" fmla="*/ 4758865 h 8481683"/>
              <a:gd name="connsiteX4617" fmla="*/ 3856740 w 9352610"/>
              <a:gd name="connsiteY4617" fmla="*/ 4761875 h 8481683"/>
              <a:gd name="connsiteX4618" fmla="*/ 3859760 w 9352610"/>
              <a:gd name="connsiteY4618" fmla="*/ 4763890 h 8481683"/>
              <a:gd name="connsiteX4619" fmla="*/ 3862768 w 9352610"/>
              <a:gd name="connsiteY4619" fmla="*/ 4765389 h 8481683"/>
              <a:gd name="connsiteX4620" fmla="*/ 3867299 w 9352610"/>
              <a:gd name="connsiteY4620" fmla="*/ 4766396 h 8481683"/>
              <a:gd name="connsiteX4621" fmla="*/ 3870307 w 9352610"/>
              <a:gd name="connsiteY4621" fmla="*/ 4767404 h 8481683"/>
              <a:gd name="connsiteX4622" fmla="*/ 3873826 w 9352610"/>
              <a:gd name="connsiteY4622" fmla="*/ 4770414 h 8481683"/>
              <a:gd name="connsiteX4623" fmla="*/ 3875337 w 9352610"/>
              <a:gd name="connsiteY4623" fmla="*/ 4772920 h 8481683"/>
              <a:gd name="connsiteX4624" fmla="*/ 3880366 w 9352610"/>
              <a:gd name="connsiteY4624" fmla="*/ 4776938 h 8481683"/>
              <a:gd name="connsiteX4625" fmla="*/ 3902982 w 9352610"/>
              <a:gd name="connsiteY4625" fmla="*/ 4788978 h 8481683"/>
              <a:gd name="connsiteX4626" fmla="*/ 3916050 w 9352610"/>
              <a:gd name="connsiteY4626" fmla="*/ 4787479 h 8481683"/>
              <a:gd name="connsiteX4627" fmla="*/ 3918559 w 9352610"/>
              <a:gd name="connsiteY4627" fmla="*/ 4787983 h 8481683"/>
              <a:gd name="connsiteX4628" fmla="*/ 3924587 w 9352610"/>
              <a:gd name="connsiteY4628" fmla="*/ 4787983 h 8481683"/>
              <a:gd name="connsiteX4629" fmla="*/ 3945706 w 9352610"/>
              <a:gd name="connsiteY4629" fmla="*/ 4782958 h 8481683"/>
              <a:gd name="connsiteX4630" fmla="*/ 3949213 w 9352610"/>
              <a:gd name="connsiteY4630" fmla="*/ 4782958 h 8481683"/>
              <a:gd name="connsiteX4631" fmla="*/ 3955254 w 9352610"/>
              <a:gd name="connsiteY4631" fmla="*/ 4783461 h 8481683"/>
              <a:gd name="connsiteX4632" fmla="*/ 3957762 w 9352610"/>
              <a:gd name="connsiteY4632" fmla="*/ 4782958 h 8481683"/>
              <a:gd name="connsiteX4633" fmla="*/ 3961282 w 9352610"/>
              <a:gd name="connsiteY4633" fmla="*/ 4781446 h 8481683"/>
              <a:gd name="connsiteX4634" fmla="*/ 3979879 w 9352610"/>
              <a:gd name="connsiteY4634" fmla="*/ 4770905 h 8481683"/>
              <a:gd name="connsiteX4635" fmla="*/ 3981389 w 9352610"/>
              <a:gd name="connsiteY4635" fmla="*/ 4769406 h 8481683"/>
              <a:gd name="connsiteX4636" fmla="*/ 3982388 w 9352610"/>
              <a:gd name="connsiteY4636" fmla="*/ 4766900 h 8481683"/>
              <a:gd name="connsiteX4637" fmla="*/ 3984896 w 9352610"/>
              <a:gd name="connsiteY4637" fmla="*/ 4762882 h 8481683"/>
              <a:gd name="connsiteX4638" fmla="*/ 3985907 w 9352610"/>
              <a:gd name="connsiteY4638" fmla="*/ 4760867 h 8481683"/>
              <a:gd name="connsiteX4639" fmla="*/ 3988416 w 9352610"/>
              <a:gd name="connsiteY4639" fmla="*/ 4759369 h 8481683"/>
              <a:gd name="connsiteX4640" fmla="*/ 3991936 w 9352610"/>
              <a:gd name="connsiteY4640" fmla="*/ 4756862 h 8481683"/>
              <a:gd name="connsiteX4641" fmla="*/ 4002994 w 9352610"/>
              <a:gd name="connsiteY4641" fmla="*/ 4752845 h 8481683"/>
              <a:gd name="connsiteX4642" fmla="*/ 4021591 w 9352610"/>
              <a:gd name="connsiteY4642" fmla="*/ 4749835 h 8481683"/>
              <a:gd name="connsiteX4643" fmla="*/ 4024100 w 9352610"/>
              <a:gd name="connsiteY4643" fmla="*/ 4750326 h 8481683"/>
              <a:gd name="connsiteX4644" fmla="*/ 4026621 w 9352610"/>
              <a:gd name="connsiteY4644" fmla="*/ 4750326 h 8481683"/>
              <a:gd name="connsiteX4645" fmla="*/ 4034160 w 9352610"/>
              <a:gd name="connsiteY4645" fmla="*/ 4750326 h 8481683"/>
              <a:gd name="connsiteX4646" fmla="*/ 4036169 w 9352610"/>
              <a:gd name="connsiteY4646" fmla="*/ 4751334 h 8481683"/>
              <a:gd name="connsiteX4647" fmla="*/ 4038678 w 9352610"/>
              <a:gd name="connsiteY4647" fmla="*/ 4751837 h 8481683"/>
              <a:gd name="connsiteX4648" fmla="*/ 4042198 w 9352610"/>
              <a:gd name="connsiteY4648" fmla="*/ 4754847 h 8481683"/>
              <a:gd name="connsiteX4649" fmla="*/ 4047727 w 9352610"/>
              <a:gd name="connsiteY4649" fmla="*/ 4758865 h 8481683"/>
              <a:gd name="connsiteX4650" fmla="*/ 4058785 w 9352610"/>
              <a:gd name="connsiteY4650" fmla="*/ 4765389 h 8481683"/>
              <a:gd name="connsiteX4651" fmla="*/ 4060295 w 9352610"/>
              <a:gd name="connsiteY4651" fmla="*/ 4766396 h 8481683"/>
              <a:gd name="connsiteX4652" fmla="*/ 4061806 w 9352610"/>
              <a:gd name="connsiteY4652" fmla="*/ 4767895 h 8481683"/>
              <a:gd name="connsiteX4653" fmla="*/ 4062288 w 9352610"/>
              <a:gd name="connsiteY4653" fmla="*/ 4770328 h 8481683"/>
              <a:gd name="connsiteX4654" fmla="*/ 4062288 w 9352610"/>
              <a:gd name="connsiteY4654" fmla="*/ 4769977 h 8481683"/>
              <a:gd name="connsiteX4655" fmla="*/ 4061778 w 9352610"/>
              <a:gd name="connsiteY4655" fmla="*/ 4767470 h 8481683"/>
              <a:gd name="connsiteX4656" fmla="*/ 4060266 w 9352610"/>
              <a:gd name="connsiteY4656" fmla="*/ 4765962 h 8481683"/>
              <a:gd name="connsiteX4657" fmla="*/ 4058773 w 9352610"/>
              <a:gd name="connsiteY4657" fmla="*/ 4764963 h 8481683"/>
              <a:gd name="connsiteX4658" fmla="*/ 4047717 w 9352610"/>
              <a:gd name="connsiteY4658" fmla="*/ 4758423 h 8481683"/>
              <a:gd name="connsiteX4659" fmla="*/ 4042198 w 9352610"/>
              <a:gd name="connsiteY4659" fmla="*/ 4754409 h 8481683"/>
              <a:gd name="connsiteX4660" fmla="*/ 4038683 w 9352610"/>
              <a:gd name="connsiteY4660" fmla="*/ 4751393 h 8481683"/>
              <a:gd name="connsiteX4661" fmla="*/ 4036169 w 9352610"/>
              <a:gd name="connsiteY4661" fmla="*/ 4750903 h 8481683"/>
              <a:gd name="connsiteX4662" fmla="*/ 4034147 w 9352610"/>
              <a:gd name="connsiteY4662" fmla="*/ 4749904 h 8481683"/>
              <a:gd name="connsiteX4663" fmla="*/ 4026625 w 9352610"/>
              <a:gd name="connsiteY4663" fmla="*/ 4749904 h 8481683"/>
              <a:gd name="connsiteX4664" fmla="*/ 4024111 w 9352610"/>
              <a:gd name="connsiteY4664" fmla="*/ 4749904 h 8481683"/>
              <a:gd name="connsiteX4665" fmla="*/ 4021598 w 9352610"/>
              <a:gd name="connsiteY4665" fmla="*/ 4749396 h 8481683"/>
              <a:gd name="connsiteX4666" fmla="*/ 4003020 w 9352610"/>
              <a:gd name="connsiteY4666" fmla="*/ 4752411 h 8481683"/>
              <a:gd name="connsiteX4667" fmla="*/ 3991963 w 9352610"/>
              <a:gd name="connsiteY4667" fmla="*/ 4756426 h 8481683"/>
              <a:gd name="connsiteX4668" fmla="*/ 3988448 w 9352610"/>
              <a:gd name="connsiteY4668" fmla="*/ 4758932 h 8481683"/>
              <a:gd name="connsiteX4669" fmla="*/ 3985934 w 9352610"/>
              <a:gd name="connsiteY4669" fmla="*/ 4760440 h 8481683"/>
              <a:gd name="connsiteX4670" fmla="*/ 3984933 w 9352610"/>
              <a:gd name="connsiteY4670" fmla="*/ 4762457 h 8481683"/>
              <a:gd name="connsiteX4671" fmla="*/ 3982419 w 9352610"/>
              <a:gd name="connsiteY4671" fmla="*/ 4766471 h 8481683"/>
              <a:gd name="connsiteX4672" fmla="*/ 3981418 w 9352610"/>
              <a:gd name="connsiteY4672" fmla="*/ 4768978 h 8481683"/>
              <a:gd name="connsiteX4673" fmla="*/ 3979905 w 9352610"/>
              <a:gd name="connsiteY4673" fmla="*/ 4770486 h 8481683"/>
              <a:gd name="connsiteX4674" fmla="*/ 3961327 w 9352610"/>
              <a:gd name="connsiteY4674" fmla="*/ 4781021 h 8481683"/>
              <a:gd name="connsiteX4675" fmla="*/ 3957812 w 9352610"/>
              <a:gd name="connsiteY4675" fmla="*/ 4782529 h 8481683"/>
              <a:gd name="connsiteX4676" fmla="*/ 3955298 w 9352610"/>
              <a:gd name="connsiteY4676" fmla="*/ 4783038 h 8481683"/>
              <a:gd name="connsiteX4677" fmla="*/ 3949269 w 9352610"/>
              <a:gd name="connsiteY4677" fmla="*/ 4782529 h 8481683"/>
              <a:gd name="connsiteX4678" fmla="*/ 3945754 w 9352610"/>
              <a:gd name="connsiteY4678" fmla="*/ 4782529 h 8481683"/>
              <a:gd name="connsiteX4679" fmla="*/ 3924662 w 9352610"/>
              <a:gd name="connsiteY4679" fmla="*/ 4787561 h 8481683"/>
              <a:gd name="connsiteX4680" fmla="*/ 3918634 w 9352610"/>
              <a:gd name="connsiteY4680" fmla="*/ 4787561 h 8481683"/>
              <a:gd name="connsiteX4681" fmla="*/ 3916120 w 9352610"/>
              <a:gd name="connsiteY4681" fmla="*/ 4787053 h 8481683"/>
              <a:gd name="connsiteX4682" fmla="*/ 3903060 w 9352610"/>
              <a:gd name="connsiteY4682" fmla="*/ 4788560 h 8481683"/>
              <a:gd name="connsiteX4683" fmla="*/ 3880456 w 9352610"/>
              <a:gd name="connsiteY4683" fmla="*/ 4776517 h 8481683"/>
              <a:gd name="connsiteX4684" fmla="*/ 3875449 w 9352610"/>
              <a:gd name="connsiteY4684" fmla="*/ 4772484 h 8481683"/>
              <a:gd name="connsiteX4685" fmla="*/ 3873936 w 9352610"/>
              <a:gd name="connsiteY4685" fmla="*/ 4769977 h 8481683"/>
              <a:gd name="connsiteX4686" fmla="*/ 3870421 w 9352610"/>
              <a:gd name="connsiteY4686" fmla="*/ 4766961 h 8481683"/>
              <a:gd name="connsiteX4687" fmla="*/ 3867397 w 9352610"/>
              <a:gd name="connsiteY4687" fmla="*/ 4765962 h 8481683"/>
              <a:gd name="connsiteX4688" fmla="*/ 3862880 w 9352610"/>
              <a:gd name="connsiteY4688" fmla="*/ 4764963 h 8481683"/>
              <a:gd name="connsiteX4689" fmla="*/ 3859875 w 9352610"/>
              <a:gd name="connsiteY4689" fmla="*/ 4763456 h 8481683"/>
              <a:gd name="connsiteX4690" fmla="*/ 3856851 w 9352610"/>
              <a:gd name="connsiteY4690" fmla="*/ 4761439 h 8481683"/>
              <a:gd name="connsiteX4691" fmla="*/ 3847817 w 9352610"/>
              <a:gd name="connsiteY4691" fmla="*/ 4758423 h 8481683"/>
              <a:gd name="connsiteX4692" fmla="*/ 3835249 w 9352610"/>
              <a:gd name="connsiteY4692" fmla="*/ 4752411 h 8481683"/>
              <a:gd name="connsiteX4693" fmla="*/ 3829239 w 9352610"/>
              <a:gd name="connsiteY4693" fmla="*/ 4748887 h 8481683"/>
              <a:gd name="connsiteX4694" fmla="*/ 3827217 w 9352610"/>
              <a:gd name="connsiteY4694" fmla="*/ 4744872 h 8481683"/>
              <a:gd name="connsiteX4695" fmla="*/ 3821188 w 9352610"/>
              <a:gd name="connsiteY4695" fmla="*/ 4738351 h 8481683"/>
              <a:gd name="connsiteX4696" fmla="*/ 3820186 w 9352610"/>
              <a:gd name="connsiteY4696" fmla="*/ 4736843 h 8481683"/>
              <a:gd name="connsiteX4697" fmla="*/ 3819184 w 9352610"/>
              <a:gd name="connsiteY4697" fmla="*/ 4735335 h 8481683"/>
              <a:gd name="connsiteX4698" fmla="*/ 3818183 w 9352610"/>
              <a:gd name="connsiteY4698" fmla="*/ 4731321 h 8481683"/>
              <a:gd name="connsiteX4699" fmla="*/ 3817181 w 9352610"/>
              <a:gd name="connsiteY4699" fmla="*/ 4728814 h 8481683"/>
              <a:gd name="connsiteX4700" fmla="*/ 3814157 w 9352610"/>
              <a:gd name="connsiteY4700" fmla="*/ 4725290 h 8481683"/>
              <a:gd name="connsiteX4701" fmla="*/ 3809640 w 9352610"/>
              <a:gd name="connsiteY4701" fmla="*/ 4722783 h 8481683"/>
              <a:gd name="connsiteX4702" fmla="*/ 3806125 w 9352610"/>
              <a:gd name="connsiteY4702" fmla="*/ 4721275 h 8481683"/>
              <a:gd name="connsiteX4703" fmla="*/ 3800096 w 9352610"/>
              <a:gd name="connsiteY4703" fmla="*/ 4720276 h 8481683"/>
              <a:gd name="connsiteX4704" fmla="*/ 3793576 w 9352610"/>
              <a:gd name="connsiteY4704" fmla="*/ 4717751 h 8481683"/>
              <a:gd name="connsiteX4705" fmla="*/ 3789059 w 9352610"/>
              <a:gd name="connsiteY4705" fmla="*/ 4719259 h 8481683"/>
              <a:gd name="connsiteX4706" fmla="*/ 3777492 w 9352610"/>
              <a:gd name="connsiteY4706" fmla="*/ 4716752 h 8481683"/>
              <a:gd name="connsiteX4707" fmla="*/ 3774488 w 9352610"/>
              <a:gd name="connsiteY4707" fmla="*/ 4715244 h 8481683"/>
              <a:gd name="connsiteX4708" fmla="*/ 3771974 w 9352610"/>
              <a:gd name="connsiteY4708" fmla="*/ 4713736 h 8481683"/>
              <a:gd name="connsiteX4709" fmla="*/ 3768969 w 9352610"/>
              <a:gd name="connsiteY4709" fmla="*/ 4710231 h 8481683"/>
              <a:gd name="connsiteX4710" fmla="*/ 3767457 w 9352610"/>
              <a:gd name="connsiteY4710" fmla="*/ 4708723 h 8481683"/>
              <a:gd name="connsiteX4711" fmla="*/ 3764943 w 9352610"/>
              <a:gd name="connsiteY4711" fmla="*/ 4706706 h 8481683"/>
              <a:gd name="connsiteX4712" fmla="*/ 3758404 w 9352610"/>
              <a:gd name="connsiteY4712" fmla="*/ 4705199 h 8481683"/>
              <a:gd name="connsiteX4713" fmla="*/ 3751884 w 9352610"/>
              <a:gd name="connsiteY4713" fmla="*/ 4701693 h 8481683"/>
              <a:gd name="connsiteX4714" fmla="*/ 3736821 w 9352610"/>
              <a:gd name="connsiteY4714" fmla="*/ 4698169 h 8481683"/>
              <a:gd name="connsiteX4715" fmla="*/ 3733797 w 9352610"/>
              <a:gd name="connsiteY4715" fmla="*/ 4696661 h 8481683"/>
              <a:gd name="connsiteX4716" fmla="*/ 3733306 w 9352610"/>
              <a:gd name="connsiteY4716" fmla="*/ 4695662 h 8481683"/>
              <a:gd name="connsiteX4717" fmla="*/ 3732304 w 9352610"/>
              <a:gd name="connsiteY4717" fmla="*/ 4694663 h 8481683"/>
              <a:gd name="connsiteX4718" fmla="*/ 3731794 w 9352610"/>
              <a:gd name="connsiteY4718" fmla="*/ 4693155 h 8481683"/>
              <a:gd name="connsiteX4719" fmla="*/ 3730281 w 9352610"/>
              <a:gd name="connsiteY4719" fmla="*/ 4691138 h 8481683"/>
              <a:gd name="connsiteX4720" fmla="*/ 3729790 w 9352610"/>
              <a:gd name="connsiteY4720" fmla="*/ 4689141 h 8481683"/>
              <a:gd name="connsiteX4721" fmla="*/ 3728278 w 9352610"/>
              <a:gd name="connsiteY4721" fmla="*/ 4686125 h 8481683"/>
              <a:gd name="connsiteX4722" fmla="*/ 3724252 w 9352610"/>
              <a:gd name="connsiteY4722" fmla="*/ 4683618 h 8481683"/>
              <a:gd name="connsiteX4723" fmla="*/ 3720737 w 9352610"/>
              <a:gd name="connsiteY4723" fmla="*/ 4682111 h 8481683"/>
              <a:gd name="connsiteX4724" fmla="*/ 3711704 w 9352610"/>
              <a:gd name="connsiteY4724" fmla="*/ 4681093 h 8481683"/>
              <a:gd name="connsiteX4725" fmla="*/ 5535075 w 9352610"/>
              <a:gd name="connsiteY4725" fmla="*/ 4671192 h 8481683"/>
              <a:gd name="connsiteX4726" fmla="*/ 5535750 w 9352610"/>
              <a:gd name="connsiteY4726" fmla="*/ 4671530 h 8481683"/>
              <a:gd name="connsiteX4727" fmla="*/ 5536753 w 9352610"/>
              <a:gd name="connsiteY4727" fmla="*/ 4672032 h 8481683"/>
              <a:gd name="connsiteX4728" fmla="*/ 5537102 w 9352610"/>
              <a:gd name="connsiteY4728" fmla="*/ 4672032 h 8481683"/>
              <a:gd name="connsiteX4729" fmla="*/ 5536418 w 9352610"/>
              <a:gd name="connsiteY4729" fmla="*/ 4671686 h 8481683"/>
              <a:gd name="connsiteX4730" fmla="*/ 5535418 w 9352610"/>
              <a:gd name="connsiteY4730" fmla="*/ 4671192 h 8481683"/>
              <a:gd name="connsiteX4731" fmla="*/ 6934607 w 9352610"/>
              <a:gd name="connsiteY4731" fmla="*/ 4653538 h 8481683"/>
              <a:gd name="connsiteX4732" fmla="*/ 6931132 w 9352610"/>
              <a:gd name="connsiteY4732" fmla="*/ 4662489 h 8481683"/>
              <a:gd name="connsiteX4733" fmla="*/ 6929628 w 9352610"/>
              <a:gd name="connsiteY4733" fmla="*/ 4667010 h 8481683"/>
              <a:gd name="connsiteX4734" fmla="*/ 6929592 w 9352610"/>
              <a:gd name="connsiteY4734" fmla="*/ 4667228 h 8481683"/>
              <a:gd name="connsiteX4735" fmla="*/ 6931031 w 9352610"/>
              <a:gd name="connsiteY4735" fmla="*/ 4662910 h 8481683"/>
              <a:gd name="connsiteX4736" fmla="*/ 6934547 w 9352610"/>
              <a:gd name="connsiteY4736" fmla="*/ 4653871 h 8481683"/>
              <a:gd name="connsiteX4737" fmla="*/ 5559718 w 9352610"/>
              <a:gd name="connsiteY4737" fmla="*/ 4638056 h 8481683"/>
              <a:gd name="connsiteX4738" fmla="*/ 5560379 w 9352610"/>
              <a:gd name="connsiteY4738" fmla="*/ 4638381 h 8481683"/>
              <a:gd name="connsiteX4739" fmla="*/ 5560880 w 9352610"/>
              <a:gd name="connsiteY4739" fmla="*/ 4638883 h 8481683"/>
              <a:gd name="connsiteX4740" fmla="*/ 5561361 w 9352610"/>
              <a:gd name="connsiteY4740" fmla="*/ 4638883 h 8481683"/>
              <a:gd name="connsiteX4741" fmla="*/ 5561036 w 9352610"/>
              <a:gd name="connsiteY4741" fmla="*/ 4638550 h 8481683"/>
              <a:gd name="connsiteX4742" fmla="*/ 5560024 w 9352610"/>
              <a:gd name="connsiteY4742" fmla="*/ 4638056 h 8481683"/>
              <a:gd name="connsiteX4743" fmla="*/ 6998342 w 9352610"/>
              <a:gd name="connsiteY4743" fmla="*/ 4604850 h 8481683"/>
              <a:gd name="connsiteX4744" fmla="*/ 6996958 w 9352610"/>
              <a:gd name="connsiteY4744" fmla="*/ 4606236 h 8481683"/>
              <a:gd name="connsiteX4745" fmla="*/ 6995955 w 9352610"/>
              <a:gd name="connsiteY4745" fmla="*/ 4607241 h 8481683"/>
              <a:gd name="connsiteX4746" fmla="*/ 6992445 w 9352610"/>
              <a:gd name="connsiteY4746" fmla="*/ 4609250 h 8481683"/>
              <a:gd name="connsiteX4747" fmla="*/ 6991423 w 9352610"/>
              <a:gd name="connsiteY4747" fmla="*/ 4610254 h 8481683"/>
              <a:gd name="connsiteX4748" fmla="*/ 6989918 w 9352610"/>
              <a:gd name="connsiteY4748" fmla="*/ 4611259 h 8481683"/>
              <a:gd name="connsiteX4749" fmla="*/ 6989417 w 9352610"/>
              <a:gd name="connsiteY4749" fmla="*/ 4612766 h 8481683"/>
              <a:gd name="connsiteX4750" fmla="*/ 6988414 w 9352610"/>
              <a:gd name="connsiteY4750" fmla="*/ 4614272 h 8481683"/>
              <a:gd name="connsiteX4751" fmla="*/ 6987411 w 9352610"/>
              <a:gd name="connsiteY4751" fmla="*/ 4614775 h 8481683"/>
              <a:gd name="connsiteX4752" fmla="*/ 6984402 w 9352610"/>
              <a:gd name="connsiteY4752" fmla="*/ 4615277 h 8481683"/>
              <a:gd name="connsiteX4753" fmla="*/ 6980372 w 9352610"/>
              <a:gd name="connsiteY4753" fmla="*/ 4615277 h 8481683"/>
              <a:gd name="connsiteX4754" fmla="*/ 6963804 w 9352610"/>
              <a:gd name="connsiteY4754" fmla="*/ 4616281 h 8481683"/>
              <a:gd name="connsiteX4755" fmla="*/ 6956764 w 9352610"/>
              <a:gd name="connsiteY4755" fmla="*/ 4614272 h 8481683"/>
              <a:gd name="connsiteX4756" fmla="*/ 6950728 w 9352610"/>
              <a:gd name="connsiteY4756" fmla="*/ 4612766 h 8481683"/>
              <a:gd name="connsiteX4757" fmla="*/ 6949725 w 9352610"/>
              <a:gd name="connsiteY4757" fmla="*/ 4612766 h 8481683"/>
              <a:gd name="connsiteX4758" fmla="*/ 6949223 w 9352610"/>
              <a:gd name="connsiteY4758" fmla="*/ 4613268 h 8481683"/>
              <a:gd name="connsiteX4759" fmla="*/ 6948722 w 9352610"/>
              <a:gd name="connsiteY4759" fmla="*/ 4613770 h 8481683"/>
              <a:gd name="connsiteX4760" fmla="*/ 6946716 w 9352610"/>
              <a:gd name="connsiteY4760" fmla="*/ 4616784 h 8481683"/>
              <a:gd name="connsiteX4761" fmla="*/ 6946214 w 9352610"/>
              <a:gd name="connsiteY4761" fmla="*/ 4617286 h 8481683"/>
              <a:gd name="connsiteX4762" fmla="*/ 6942184 w 9352610"/>
              <a:gd name="connsiteY4762" fmla="*/ 4621806 h 8481683"/>
              <a:gd name="connsiteX4763" fmla="*/ 6941181 w 9352610"/>
              <a:gd name="connsiteY4763" fmla="*/ 4623313 h 8481683"/>
              <a:gd name="connsiteX4764" fmla="*/ 6940178 w 9352610"/>
              <a:gd name="connsiteY4764" fmla="*/ 4623815 h 8481683"/>
              <a:gd name="connsiteX4765" fmla="*/ 6940076 w 9352610"/>
              <a:gd name="connsiteY4765" fmla="*/ 4624223 h 8481683"/>
              <a:gd name="connsiteX4766" fmla="*/ 6941069 w 9352610"/>
              <a:gd name="connsiteY4766" fmla="*/ 4623725 h 8481683"/>
              <a:gd name="connsiteX4767" fmla="*/ 6942072 w 9352610"/>
              <a:gd name="connsiteY4767" fmla="*/ 4622218 h 8481683"/>
              <a:gd name="connsiteX4768" fmla="*/ 6946097 w 9352610"/>
              <a:gd name="connsiteY4768" fmla="*/ 4617699 h 8481683"/>
              <a:gd name="connsiteX4769" fmla="*/ 6946606 w 9352610"/>
              <a:gd name="connsiteY4769" fmla="*/ 4617197 h 8481683"/>
              <a:gd name="connsiteX4770" fmla="*/ 6948610 w 9352610"/>
              <a:gd name="connsiteY4770" fmla="*/ 4614184 h 8481683"/>
              <a:gd name="connsiteX4771" fmla="*/ 6949103 w 9352610"/>
              <a:gd name="connsiteY4771" fmla="*/ 4613682 h 8481683"/>
              <a:gd name="connsiteX4772" fmla="*/ 6949612 w 9352610"/>
              <a:gd name="connsiteY4772" fmla="*/ 4613180 h 8481683"/>
              <a:gd name="connsiteX4773" fmla="*/ 6950615 w 9352610"/>
              <a:gd name="connsiteY4773" fmla="*/ 4613180 h 8481683"/>
              <a:gd name="connsiteX4774" fmla="*/ 6956644 w 9352610"/>
              <a:gd name="connsiteY4774" fmla="*/ 4614686 h 8481683"/>
              <a:gd name="connsiteX4775" fmla="*/ 6963676 w 9352610"/>
              <a:gd name="connsiteY4775" fmla="*/ 4616695 h 8481683"/>
              <a:gd name="connsiteX4776" fmla="*/ 6980254 w 9352610"/>
              <a:gd name="connsiteY4776" fmla="*/ 4615691 h 8481683"/>
              <a:gd name="connsiteX4777" fmla="*/ 6984278 w 9352610"/>
              <a:gd name="connsiteY4777" fmla="*/ 4615691 h 8481683"/>
              <a:gd name="connsiteX4778" fmla="*/ 6987285 w 9352610"/>
              <a:gd name="connsiteY4778" fmla="*/ 4615188 h 8481683"/>
              <a:gd name="connsiteX4779" fmla="*/ 6988304 w 9352610"/>
              <a:gd name="connsiteY4779" fmla="*/ 4614686 h 8481683"/>
              <a:gd name="connsiteX4780" fmla="*/ 6989306 w 9352610"/>
              <a:gd name="connsiteY4780" fmla="*/ 4613180 h 8481683"/>
              <a:gd name="connsiteX4781" fmla="*/ 6989799 w 9352610"/>
              <a:gd name="connsiteY4781" fmla="*/ 4611673 h 8481683"/>
              <a:gd name="connsiteX4782" fmla="*/ 6991310 w 9352610"/>
              <a:gd name="connsiteY4782" fmla="*/ 4610669 h 8481683"/>
              <a:gd name="connsiteX4783" fmla="*/ 6992313 w 9352610"/>
              <a:gd name="connsiteY4783" fmla="*/ 4609665 h 8481683"/>
              <a:gd name="connsiteX4784" fmla="*/ 6995828 w 9352610"/>
              <a:gd name="connsiteY4784" fmla="*/ 4607656 h 8481683"/>
              <a:gd name="connsiteX4785" fmla="*/ 6996831 w 9352610"/>
              <a:gd name="connsiteY4785" fmla="*/ 4606652 h 8481683"/>
              <a:gd name="connsiteX4786" fmla="*/ 6998342 w 9352610"/>
              <a:gd name="connsiteY4786" fmla="*/ 4605145 h 8481683"/>
              <a:gd name="connsiteX4787" fmla="*/ 7020456 w 9352610"/>
              <a:gd name="connsiteY4787" fmla="*/ 4542194 h 8481683"/>
              <a:gd name="connsiteX4788" fmla="*/ 7020064 w 9352610"/>
              <a:gd name="connsiteY4788" fmla="*/ 4542951 h 8481683"/>
              <a:gd name="connsiteX4789" fmla="*/ 7019562 w 9352610"/>
              <a:gd name="connsiteY4789" fmla="*/ 4543454 h 8481683"/>
              <a:gd name="connsiteX4790" fmla="*/ 7017556 w 9352610"/>
              <a:gd name="connsiteY4790" fmla="*/ 4543956 h 8481683"/>
              <a:gd name="connsiteX4791" fmla="*/ 7016554 w 9352610"/>
              <a:gd name="connsiteY4791" fmla="*/ 4543956 h 8481683"/>
              <a:gd name="connsiteX4792" fmla="*/ 7015049 w 9352610"/>
              <a:gd name="connsiteY4792" fmla="*/ 4543956 h 8481683"/>
              <a:gd name="connsiteX4793" fmla="*/ 7013044 w 9352610"/>
              <a:gd name="connsiteY4793" fmla="*/ 4542951 h 8481683"/>
              <a:gd name="connsiteX4794" fmla="*/ 7010517 w 9352610"/>
              <a:gd name="connsiteY4794" fmla="*/ 4542449 h 8481683"/>
              <a:gd name="connsiteX4795" fmla="*/ 7007508 w 9352610"/>
              <a:gd name="connsiteY4795" fmla="*/ 4542951 h 8481683"/>
              <a:gd name="connsiteX4796" fmla="*/ 6995955 w 9352610"/>
              <a:gd name="connsiteY4796" fmla="*/ 4546969 h 8481683"/>
              <a:gd name="connsiteX4797" fmla="*/ 6995454 w 9352610"/>
              <a:gd name="connsiteY4797" fmla="*/ 4547472 h 8481683"/>
              <a:gd name="connsiteX4798" fmla="*/ 6993950 w 9352610"/>
              <a:gd name="connsiteY4798" fmla="*/ 4548978 h 8481683"/>
              <a:gd name="connsiteX4799" fmla="*/ 6993448 w 9352610"/>
              <a:gd name="connsiteY4799" fmla="*/ 4550485 h 8481683"/>
              <a:gd name="connsiteX4800" fmla="*/ 6993448 w 9352610"/>
              <a:gd name="connsiteY4800" fmla="*/ 4550486 h 8481683"/>
              <a:gd name="connsiteX4801" fmla="*/ 6993824 w 9352610"/>
              <a:gd name="connsiteY4801" fmla="*/ 4549372 h 8481683"/>
              <a:gd name="connsiteX4802" fmla="*/ 6995335 w 9352610"/>
              <a:gd name="connsiteY4802" fmla="*/ 4547866 h 8481683"/>
              <a:gd name="connsiteX4803" fmla="*/ 6995828 w 9352610"/>
              <a:gd name="connsiteY4803" fmla="*/ 4547364 h 8481683"/>
              <a:gd name="connsiteX4804" fmla="*/ 7007394 w 9352610"/>
              <a:gd name="connsiteY4804" fmla="*/ 4543347 h 8481683"/>
              <a:gd name="connsiteX4805" fmla="*/ 7010401 w 9352610"/>
              <a:gd name="connsiteY4805" fmla="*/ 4542844 h 8481683"/>
              <a:gd name="connsiteX4806" fmla="*/ 7012915 w 9352610"/>
              <a:gd name="connsiteY4806" fmla="*/ 4543347 h 8481683"/>
              <a:gd name="connsiteX4807" fmla="*/ 7014920 w 9352610"/>
              <a:gd name="connsiteY4807" fmla="*/ 4544351 h 8481683"/>
              <a:gd name="connsiteX4808" fmla="*/ 7016431 w 9352610"/>
              <a:gd name="connsiteY4808" fmla="*/ 4544351 h 8481683"/>
              <a:gd name="connsiteX4809" fmla="*/ 7017433 w 9352610"/>
              <a:gd name="connsiteY4809" fmla="*/ 4544351 h 8481683"/>
              <a:gd name="connsiteX4810" fmla="*/ 7019438 w 9352610"/>
              <a:gd name="connsiteY4810" fmla="*/ 4543849 h 8481683"/>
              <a:gd name="connsiteX4811" fmla="*/ 7019947 w 9352610"/>
              <a:gd name="connsiteY4811" fmla="*/ 4543347 h 8481683"/>
              <a:gd name="connsiteX4812" fmla="*/ 7020456 w 9352610"/>
              <a:gd name="connsiteY4812" fmla="*/ 4542342 h 8481683"/>
              <a:gd name="connsiteX4813" fmla="*/ 7063236 w 9352610"/>
              <a:gd name="connsiteY4813" fmla="*/ 4489782 h 8481683"/>
              <a:gd name="connsiteX4814" fmla="*/ 7060778 w 9352610"/>
              <a:gd name="connsiteY4814" fmla="*/ 4493227 h 8481683"/>
              <a:gd name="connsiteX4815" fmla="*/ 7059776 w 9352610"/>
              <a:gd name="connsiteY4815" fmla="*/ 4494232 h 8481683"/>
              <a:gd name="connsiteX4816" fmla="*/ 7054240 w 9352610"/>
              <a:gd name="connsiteY4816" fmla="*/ 4498752 h 8481683"/>
              <a:gd name="connsiteX4817" fmla="*/ 7051733 w 9352610"/>
              <a:gd name="connsiteY4817" fmla="*/ 4501264 h 8481683"/>
              <a:gd name="connsiteX4818" fmla="*/ 7037152 w 9352610"/>
              <a:gd name="connsiteY4818" fmla="*/ 4510807 h 8481683"/>
              <a:gd name="connsiteX4819" fmla="*/ 7021086 w 9352610"/>
              <a:gd name="connsiteY4819" fmla="*/ 4533408 h 8481683"/>
              <a:gd name="connsiteX4820" fmla="*/ 7019562 w 9352610"/>
              <a:gd name="connsiteY4820" fmla="*/ 4536924 h 8481683"/>
              <a:gd name="connsiteX4821" fmla="*/ 7019587 w 9352610"/>
              <a:gd name="connsiteY4821" fmla="*/ 4536974 h 8481683"/>
              <a:gd name="connsiteX4822" fmla="*/ 7020949 w 9352610"/>
              <a:gd name="connsiteY4822" fmla="*/ 4533806 h 8481683"/>
              <a:gd name="connsiteX4823" fmla="*/ 7037033 w 9352610"/>
              <a:gd name="connsiteY4823" fmla="*/ 4511192 h 8481683"/>
              <a:gd name="connsiteX4824" fmla="*/ 7051606 w 9352610"/>
              <a:gd name="connsiteY4824" fmla="*/ 4501651 h 8481683"/>
              <a:gd name="connsiteX4825" fmla="*/ 7054104 w 9352610"/>
              <a:gd name="connsiteY4825" fmla="*/ 4499140 h 8481683"/>
              <a:gd name="connsiteX4826" fmla="*/ 7059640 w 9352610"/>
              <a:gd name="connsiteY4826" fmla="*/ 4494621 h 8481683"/>
              <a:gd name="connsiteX4827" fmla="*/ 7060642 w 9352610"/>
              <a:gd name="connsiteY4827" fmla="*/ 4493617 h 8481683"/>
              <a:gd name="connsiteX4828" fmla="*/ 7063156 w 9352610"/>
              <a:gd name="connsiteY4828" fmla="*/ 4490102 h 8481683"/>
              <a:gd name="connsiteX4829" fmla="*/ 7065688 w 9352610"/>
              <a:gd name="connsiteY4829" fmla="*/ 4481435 h 8481683"/>
              <a:gd name="connsiteX4830" fmla="*/ 7064790 w 9352610"/>
              <a:gd name="connsiteY4830" fmla="*/ 4483685 h 8481683"/>
              <a:gd name="connsiteX4831" fmla="*/ 7064736 w 9352610"/>
              <a:gd name="connsiteY4831" fmla="*/ 4483903 h 8481683"/>
              <a:gd name="connsiteX4832" fmla="*/ 7065670 w 9352610"/>
              <a:gd name="connsiteY4832" fmla="*/ 4481548 h 8481683"/>
              <a:gd name="connsiteX4833" fmla="*/ 7076781 w 9352610"/>
              <a:gd name="connsiteY4833" fmla="*/ 4457598 h 8481683"/>
              <a:gd name="connsiteX4834" fmla="*/ 7074838 w 9352610"/>
              <a:gd name="connsiteY4834" fmla="*/ 4458571 h 8481683"/>
              <a:gd name="connsiteX4835" fmla="*/ 7072832 w 9352610"/>
              <a:gd name="connsiteY4835" fmla="*/ 4459074 h 8481683"/>
              <a:gd name="connsiteX4836" fmla="*/ 7071328 w 9352610"/>
              <a:gd name="connsiteY4836" fmla="*/ 4460581 h 8481683"/>
              <a:gd name="connsiteX4837" fmla="*/ 7070325 w 9352610"/>
              <a:gd name="connsiteY4837" fmla="*/ 4462087 h 8481683"/>
              <a:gd name="connsiteX4838" fmla="*/ 7067297 w 9352610"/>
              <a:gd name="connsiteY4838" fmla="*/ 4469119 h 8481683"/>
              <a:gd name="connsiteX4839" fmla="*/ 7067237 w 9352610"/>
              <a:gd name="connsiteY4839" fmla="*/ 4469328 h 8481683"/>
              <a:gd name="connsiteX4840" fmla="*/ 7070188 w 9352610"/>
              <a:gd name="connsiteY4840" fmla="*/ 4462466 h 8481683"/>
              <a:gd name="connsiteX4841" fmla="*/ 7071190 w 9352610"/>
              <a:gd name="connsiteY4841" fmla="*/ 4460960 h 8481683"/>
              <a:gd name="connsiteX4842" fmla="*/ 7072701 w 9352610"/>
              <a:gd name="connsiteY4842" fmla="*/ 4459453 h 8481683"/>
              <a:gd name="connsiteX4843" fmla="*/ 7074706 w 9352610"/>
              <a:gd name="connsiteY4843" fmla="*/ 4458951 h 8481683"/>
              <a:gd name="connsiteX4844" fmla="*/ 7076710 w 9352610"/>
              <a:gd name="connsiteY4844" fmla="*/ 4457947 h 8481683"/>
              <a:gd name="connsiteX4845" fmla="*/ 5575067 w 9352610"/>
              <a:gd name="connsiteY4845" fmla="*/ 4411610 h 8481683"/>
              <a:gd name="connsiteX4846" fmla="*/ 5576946 w 9352610"/>
              <a:gd name="connsiteY4846" fmla="*/ 4412363 h 8481683"/>
              <a:gd name="connsiteX4847" fmla="*/ 5576985 w 9352610"/>
              <a:gd name="connsiteY4847" fmla="*/ 4412363 h 8481683"/>
              <a:gd name="connsiteX4848" fmla="*/ 5575098 w 9352610"/>
              <a:gd name="connsiteY4848" fmla="*/ 4411610 h 8481683"/>
              <a:gd name="connsiteX4849" fmla="*/ 5572976 w 9352610"/>
              <a:gd name="connsiteY4849" fmla="*/ 4409391 h 8481683"/>
              <a:gd name="connsiteX4850" fmla="*/ 5573436 w 9352610"/>
              <a:gd name="connsiteY4850" fmla="*/ 4409852 h 8481683"/>
              <a:gd name="connsiteX4851" fmla="*/ 5573436 w 9352610"/>
              <a:gd name="connsiteY4851" fmla="*/ 4410354 h 8481683"/>
              <a:gd name="connsiteX4852" fmla="*/ 5573938 w 9352610"/>
              <a:gd name="connsiteY4852" fmla="*/ 4411359 h 8481683"/>
              <a:gd name="connsiteX4853" fmla="*/ 5574439 w 9352610"/>
              <a:gd name="connsiteY4853" fmla="*/ 4411359 h 8481683"/>
              <a:gd name="connsiteX4854" fmla="*/ 5574473 w 9352610"/>
              <a:gd name="connsiteY4854" fmla="*/ 4411372 h 8481683"/>
              <a:gd name="connsiteX4855" fmla="*/ 5574086 w 9352610"/>
              <a:gd name="connsiteY4855" fmla="*/ 4410598 h 8481683"/>
              <a:gd name="connsiteX4856" fmla="*/ 5574086 w 9352610"/>
              <a:gd name="connsiteY4856" fmla="*/ 4410104 h 8481683"/>
              <a:gd name="connsiteX4857" fmla="*/ 5573592 w 9352610"/>
              <a:gd name="connsiteY4857" fmla="*/ 4409598 h 8481683"/>
              <a:gd name="connsiteX4858" fmla="*/ 4571572 w 9352610"/>
              <a:gd name="connsiteY4858" fmla="*/ 4382834 h 8481683"/>
              <a:gd name="connsiteX4859" fmla="*/ 4568567 w 9352610"/>
              <a:gd name="connsiteY4859" fmla="*/ 4383324 h 8481683"/>
              <a:gd name="connsiteX4860" fmla="*/ 4568056 w 9352610"/>
              <a:gd name="connsiteY4860" fmla="*/ 4384323 h 8481683"/>
              <a:gd name="connsiteX4861" fmla="*/ 4568056 w 9352610"/>
              <a:gd name="connsiteY4861" fmla="*/ 4386339 h 8481683"/>
              <a:gd name="connsiteX4862" fmla="*/ 4567546 w 9352610"/>
              <a:gd name="connsiteY4862" fmla="*/ 4387847 h 8481683"/>
              <a:gd name="connsiteX4863" fmla="*/ 4560024 w 9352610"/>
              <a:gd name="connsiteY4863" fmla="*/ 4394877 h 8481683"/>
              <a:gd name="connsiteX4864" fmla="*/ 4555998 w 9352610"/>
              <a:gd name="connsiteY4864" fmla="*/ 4397893 h 8481683"/>
              <a:gd name="connsiteX4865" fmla="*/ 4550971 w 9352610"/>
              <a:gd name="connsiteY4865" fmla="*/ 4398892 h 8481683"/>
              <a:gd name="connsiteX4866" fmla="*/ 4528878 w 9352610"/>
              <a:gd name="connsiteY4866" fmla="*/ 4400399 h 8481683"/>
              <a:gd name="connsiteX4867" fmla="*/ 4518842 w 9352610"/>
              <a:gd name="connsiteY4867" fmla="*/ 4402416 h 8481683"/>
              <a:gd name="connsiteX4868" fmla="*/ 4514306 w 9352610"/>
              <a:gd name="connsiteY4868" fmla="*/ 4404414 h 8481683"/>
              <a:gd name="connsiteX4869" fmla="*/ 4511812 w 9352610"/>
              <a:gd name="connsiteY4869" fmla="*/ 4405413 h 8481683"/>
              <a:gd name="connsiteX4870" fmla="*/ 4510300 w 9352610"/>
              <a:gd name="connsiteY4870" fmla="*/ 4406921 h 8481683"/>
              <a:gd name="connsiteX4871" fmla="*/ 4508788 w 9352610"/>
              <a:gd name="connsiteY4871" fmla="*/ 4408937 h 8481683"/>
              <a:gd name="connsiteX4872" fmla="*/ 4507786 w 9352610"/>
              <a:gd name="connsiteY4872" fmla="*/ 4412443 h 8481683"/>
              <a:gd name="connsiteX4873" fmla="*/ 4498242 w 9352610"/>
              <a:gd name="connsiteY4873" fmla="*/ 4422997 h 8481683"/>
              <a:gd name="connsiteX4874" fmla="*/ 4493725 w 9352610"/>
              <a:gd name="connsiteY4874" fmla="*/ 4434042 h 8481683"/>
              <a:gd name="connsiteX4875" fmla="*/ 4492723 w 9352610"/>
              <a:gd name="connsiteY4875" fmla="*/ 4436059 h 8481683"/>
              <a:gd name="connsiteX4876" fmla="*/ 4490700 w 9352610"/>
              <a:gd name="connsiteY4876" fmla="*/ 4436549 h 8481683"/>
              <a:gd name="connsiteX4877" fmla="*/ 4489208 w 9352610"/>
              <a:gd name="connsiteY4877" fmla="*/ 4436549 h 8481683"/>
              <a:gd name="connsiteX4878" fmla="*/ 4486694 w 9352610"/>
              <a:gd name="connsiteY4878" fmla="*/ 4436549 h 8481683"/>
              <a:gd name="connsiteX4879" fmla="*/ 4481667 w 9352610"/>
              <a:gd name="connsiteY4879" fmla="*/ 4440563 h 8481683"/>
              <a:gd name="connsiteX4880" fmla="*/ 4472633 w 9352610"/>
              <a:gd name="connsiteY4880" fmla="*/ 4443579 h 8481683"/>
              <a:gd name="connsiteX4881" fmla="*/ 4469609 w 9352610"/>
              <a:gd name="connsiteY4881" fmla="*/ 4446594 h 8481683"/>
              <a:gd name="connsiteX4882" fmla="*/ 4468607 w 9352610"/>
              <a:gd name="connsiteY4882" fmla="*/ 4450119 h 8481683"/>
              <a:gd name="connsiteX4883" fmla="*/ 4466094 w 9352610"/>
              <a:gd name="connsiteY4883" fmla="*/ 4451626 h 8481683"/>
              <a:gd name="connsiteX4884" fmla="*/ 4455057 w 9352610"/>
              <a:gd name="connsiteY4884" fmla="*/ 4455641 h 8481683"/>
              <a:gd name="connsiteX4885" fmla="*/ 4453034 w 9352610"/>
              <a:gd name="connsiteY4885" fmla="*/ 4457149 h 8481683"/>
              <a:gd name="connsiteX4886" fmla="*/ 4451542 w 9352610"/>
              <a:gd name="connsiteY4886" fmla="*/ 4458656 h 8481683"/>
              <a:gd name="connsiteX4887" fmla="*/ 4450520 w 9352610"/>
              <a:gd name="connsiteY4887" fmla="*/ 4460654 h 8481683"/>
              <a:gd name="connsiteX4888" fmla="*/ 4450029 w 9352610"/>
              <a:gd name="connsiteY4888" fmla="*/ 4462162 h 8481683"/>
              <a:gd name="connsiteX4889" fmla="*/ 4451031 w 9352610"/>
              <a:gd name="connsiteY4889" fmla="*/ 4471699 h 8481683"/>
              <a:gd name="connsiteX4890" fmla="*/ 4451031 w 9352610"/>
              <a:gd name="connsiteY4890" fmla="*/ 4473207 h 8481683"/>
              <a:gd name="connsiteX4891" fmla="*/ 4451031 w 9352610"/>
              <a:gd name="connsiteY4891" fmla="*/ 4474714 h 8481683"/>
              <a:gd name="connsiteX4892" fmla="*/ 4450029 w 9352610"/>
              <a:gd name="connsiteY4892" fmla="*/ 4476222 h 8481683"/>
              <a:gd name="connsiteX4893" fmla="*/ 4448517 w 9352610"/>
              <a:gd name="connsiteY4893" fmla="*/ 4477221 h 8481683"/>
              <a:gd name="connsiteX4894" fmla="*/ 4446514 w 9352610"/>
              <a:gd name="connsiteY4894" fmla="*/ 4478729 h 8481683"/>
              <a:gd name="connsiteX4895" fmla="*/ 4444000 w 9352610"/>
              <a:gd name="connsiteY4895" fmla="*/ 4479747 h 8481683"/>
              <a:gd name="connsiteX4896" fmla="*/ 4432944 w 9352610"/>
              <a:gd name="connsiteY4896" fmla="*/ 4482743 h 8481683"/>
              <a:gd name="connsiteX4897" fmla="*/ 4428427 w 9352610"/>
              <a:gd name="connsiteY4897" fmla="*/ 4484760 h 8481683"/>
              <a:gd name="connsiteX4898" fmla="*/ 4424401 w 9352610"/>
              <a:gd name="connsiteY4898" fmla="*/ 4487267 h 8481683"/>
              <a:gd name="connsiteX4899" fmla="*/ 4422909 w 9352610"/>
              <a:gd name="connsiteY4899" fmla="*/ 4488285 h 8481683"/>
              <a:gd name="connsiteX4900" fmla="*/ 4421907 w 9352610"/>
              <a:gd name="connsiteY4900" fmla="*/ 4490282 h 8481683"/>
              <a:gd name="connsiteX4901" fmla="*/ 4421397 w 9352610"/>
              <a:gd name="connsiteY4901" fmla="*/ 4493298 h 8481683"/>
              <a:gd name="connsiteX4902" fmla="*/ 4420886 w 9352610"/>
              <a:gd name="connsiteY4902" fmla="*/ 4498820 h 8481683"/>
              <a:gd name="connsiteX4903" fmla="*/ 4420886 w 9352610"/>
              <a:gd name="connsiteY4903" fmla="*/ 4503834 h 8481683"/>
              <a:gd name="connsiteX4904" fmla="*/ 4420886 w 9352610"/>
              <a:gd name="connsiteY4904" fmla="*/ 4504851 h 8481683"/>
              <a:gd name="connsiteX4905" fmla="*/ 4421907 w 9352610"/>
              <a:gd name="connsiteY4905" fmla="*/ 4507867 h 8481683"/>
              <a:gd name="connsiteX4906" fmla="*/ 4422398 w 9352610"/>
              <a:gd name="connsiteY4906" fmla="*/ 4509375 h 8481683"/>
              <a:gd name="connsiteX4907" fmla="*/ 4423400 w 9352610"/>
              <a:gd name="connsiteY4907" fmla="*/ 4510864 h 8481683"/>
              <a:gd name="connsiteX4908" fmla="*/ 4424912 w 9352610"/>
              <a:gd name="connsiteY4908" fmla="*/ 4511373 h 8481683"/>
              <a:gd name="connsiteX4909" fmla="*/ 4425913 w 9352610"/>
              <a:gd name="connsiteY4909" fmla="*/ 4512371 h 8481683"/>
              <a:gd name="connsiteX4910" fmla="*/ 4429939 w 9352610"/>
              <a:gd name="connsiteY4910" fmla="*/ 4514388 h 8481683"/>
              <a:gd name="connsiteX4911" fmla="*/ 4430430 w 9352610"/>
              <a:gd name="connsiteY4911" fmla="*/ 4514897 h 8481683"/>
              <a:gd name="connsiteX4912" fmla="*/ 4431452 w 9352610"/>
              <a:gd name="connsiteY4912" fmla="*/ 4515387 h 8481683"/>
              <a:gd name="connsiteX4913" fmla="*/ 4433946 w 9352610"/>
              <a:gd name="connsiteY4913" fmla="*/ 4517404 h 8481683"/>
              <a:gd name="connsiteX4914" fmla="*/ 4432453 w 9352610"/>
              <a:gd name="connsiteY4914" fmla="*/ 4525433 h 8481683"/>
              <a:gd name="connsiteX4915" fmla="*/ 4431942 w 9352610"/>
              <a:gd name="connsiteY4915" fmla="*/ 4535478 h 8481683"/>
              <a:gd name="connsiteX4916" fmla="*/ 4430430 w 9352610"/>
              <a:gd name="connsiteY4916" fmla="*/ 4539493 h 8481683"/>
              <a:gd name="connsiteX4917" fmla="*/ 4428938 w 9352610"/>
              <a:gd name="connsiteY4917" fmla="*/ 4542508 h 8481683"/>
              <a:gd name="connsiteX4918" fmla="*/ 4422909 w 9352610"/>
              <a:gd name="connsiteY4918" fmla="*/ 4546014 h 8481683"/>
              <a:gd name="connsiteX4919" fmla="*/ 4419394 w 9352610"/>
              <a:gd name="connsiteY4919" fmla="*/ 4549029 h 8481683"/>
              <a:gd name="connsiteX4920" fmla="*/ 4417881 w 9352610"/>
              <a:gd name="connsiteY4920" fmla="*/ 4552554 h 8481683"/>
              <a:gd name="connsiteX4921" fmla="*/ 4416369 w 9352610"/>
              <a:gd name="connsiteY4921" fmla="*/ 4556568 h 8481683"/>
              <a:gd name="connsiteX4922" fmla="*/ 4415878 w 9352610"/>
              <a:gd name="connsiteY4922" fmla="*/ 4561582 h 8481683"/>
              <a:gd name="connsiteX4923" fmla="*/ 4414366 w 9352610"/>
              <a:gd name="connsiteY4923" fmla="*/ 4565615 h 8481683"/>
              <a:gd name="connsiteX4924" fmla="*/ 4410340 w 9352610"/>
              <a:gd name="connsiteY4924" fmla="*/ 4569630 h 8481683"/>
              <a:gd name="connsiteX4925" fmla="*/ 4401817 w 9352610"/>
              <a:gd name="connsiteY4925" fmla="*/ 4576660 h 8481683"/>
              <a:gd name="connsiteX4926" fmla="*/ 4394276 w 9352610"/>
              <a:gd name="connsiteY4926" fmla="*/ 4586196 h 8481683"/>
              <a:gd name="connsiteX4927" fmla="*/ 4390250 w 9352610"/>
              <a:gd name="connsiteY4927" fmla="*/ 4588213 h 8481683"/>
              <a:gd name="connsiteX4928" fmla="*/ 4386735 w 9352610"/>
              <a:gd name="connsiteY4928" fmla="*/ 4590720 h 8481683"/>
              <a:gd name="connsiteX4929" fmla="*/ 4385242 w 9352610"/>
              <a:gd name="connsiteY4929" fmla="*/ 4591719 h 8481683"/>
              <a:gd name="connsiteX4930" fmla="*/ 4376189 w 9352610"/>
              <a:gd name="connsiteY4930" fmla="*/ 4595243 h 8481683"/>
              <a:gd name="connsiteX4931" fmla="*/ 4362128 w 9352610"/>
              <a:gd name="connsiteY4931" fmla="*/ 4602273 h 8481683"/>
              <a:gd name="connsiteX4932" fmla="*/ 4356099 w 9352610"/>
              <a:gd name="connsiteY4932" fmla="*/ 4606288 h 8481683"/>
              <a:gd name="connsiteX4933" fmla="*/ 4350580 w 9352610"/>
              <a:gd name="connsiteY4933" fmla="*/ 4612809 h 8481683"/>
              <a:gd name="connsiteX4934" fmla="*/ 4351582 w 9352610"/>
              <a:gd name="connsiteY4934" fmla="*/ 4616333 h 8481683"/>
              <a:gd name="connsiteX4935" fmla="*/ 4348577 w 9352610"/>
              <a:gd name="connsiteY4935" fmla="*/ 4630393 h 8481683"/>
              <a:gd name="connsiteX4936" fmla="*/ 4347065 w 9352610"/>
              <a:gd name="connsiteY4936" fmla="*/ 4634898 h 8481683"/>
              <a:gd name="connsiteX4937" fmla="*/ 4346555 w 9352610"/>
              <a:gd name="connsiteY4937" fmla="*/ 4636406 h 8481683"/>
              <a:gd name="connsiteX4938" fmla="*/ 4346555 w 9352610"/>
              <a:gd name="connsiteY4938" fmla="*/ 4638912 h 8481683"/>
              <a:gd name="connsiteX4939" fmla="*/ 4347556 w 9352610"/>
              <a:gd name="connsiteY4939" fmla="*/ 4642946 h 8481683"/>
              <a:gd name="connsiteX4940" fmla="*/ 4348067 w 9352610"/>
              <a:gd name="connsiteY4940" fmla="*/ 4644944 h 8481683"/>
              <a:gd name="connsiteX4941" fmla="*/ 4347065 w 9352610"/>
              <a:gd name="connsiteY4941" fmla="*/ 4648958 h 8481683"/>
              <a:gd name="connsiteX4942" fmla="*/ 4345062 w 9352610"/>
              <a:gd name="connsiteY4942" fmla="*/ 4652973 h 8481683"/>
              <a:gd name="connsiteX4943" fmla="*/ 4342548 w 9352610"/>
              <a:gd name="connsiteY4943" fmla="*/ 4656497 h 8481683"/>
              <a:gd name="connsiteX4944" fmla="*/ 4340035 w 9352610"/>
              <a:gd name="connsiteY4944" fmla="*/ 4658005 h 8481683"/>
              <a:gd name="connsiteX4945" fmla="*/ 4338032 w 9352610"/>
              <a:gd name="connsiteY4945" fmla="*/ 4660003 h 8481683"/>
              <a:gd name="connsiteX4946" fmla="*/ 4330490 w 9352610"/>
              <a:gd name="connsiteY4946" fmla="*/ 4671556 h 8481683"/>
              <a:gd name="connsiteX4947" fmla="*/ 4327466 w 9352610"/>
              <a:gd name="connsiteY4947" fmla="*/ 4675081 h 8481683"/>
              <a:gd name="connsiteX4948" fmla="*/ 4326464 w 9352610"/>
              <a:gd name="connsiteY4948" fmla="*/ 4675571 h 8481683"/>
              <a:gd name="connsiteX4949" fmla="*/ 4325463 w 9352610"/>
              <a:gd name="connsiteY4949" fmla="*/ 4681093 h 8481683"/>
              <a:gd name="connsiteX4950" fmla="*/ 4323460 w 9352610"/>
              <a:gd name="connsiteY4950" fmla="*/ 4684617 h 8481683"/>
              <a:gd name="connsiteX4951" fmla="*/ 4321948 w 9352610"/>
              <a:gd name="connsiteY4951" fmla="*/ 4689141 h 8481683"/>
              <a:gd name="connsiteX4952" fmla="*/ 4319944 w 9352610"/>
              <a:gd name="connsiteY4952" fmla="*/ 4691647 h 8481683"/>
              <a:gd name="connsiteX4953" fmla="*/ 4314917 w 9352610"/>
              <a:gd name="connsiteY4953" fmla="*/ 4695662 h 8481683"/>
              <a:gd name="connsiteX4954" fmla="*/ 4313405 w 9352610"/>
              <a:gd name="connsiteY4954" fmla="*/ 4698169 h 8481683"/>
              <a:gd name="connsiteX4955" fmla="*/ 4312403 w 9352610"/>
              <a:gd name="connsiteY4955" fmla="*/ 4701693 h 8481683"/>
              <a:gd name="connsiteX4956" fmla="*/ 4313405 w 9352610"/>
              <a:gd name="connsiteY4956" fmla="*/ 4712229 h 8481683"/>
              <a:gd name="connsiteX4957" fmla="*/ 4314406 w 9352610"/>
              <a:gd name="connsiteY4957" fmla="*/ 4714245 h 8481683"/>
              <a:gd name="connsiteX4958" fmla="*/ 4314917 w 9352610"/>
              <a:gd name="connsiteY4958" fmla="*/ 4716752 h 8481683"/>
              <a:gd name="connsiteX4959" fmla="*/ 4315428 w 9352610"/>
              <a:gd name="connsiteY4959" fmla="*/ 4719259 h 8481683"/>
              <a:gd name="connsiteX4960" fmla="*/ 4314406 w 9352610"/>
              <a:gd name="connsiteY4960" fmla="*/ 4720766 h 8481683"/>
              <a:gd name="connsiteX4961" fmla="*/ 4312914 w 9352610"/>
              <a:gd name="connsiteY4961" fmla="*/ 4722783 h 8481683"/>
              <a:gd name="connsiteX4962" fmla="*/ 4312403 w 9352610"/>
              <a:gd name="connsiteY4962" fmla="*/ 4724781 h 8481683"/>
              <a:gd name="connsiteX4963" fmla="*/ 4310891 w 9352610"/>
              <a:gd name="connsiteY4963" fmla="*/ 4728814 h 8481683"/>
              <a:gd name="connsiteX4964" fmla="*/ 4308888 w 9352610"/>
              <a:gd name="connsiteY4964" fmla="*/ 4737842 h 8481683"/>
              <a:gd name="connsiteX4965" fmla="*/ 4308397 w 9352610"/>
              <a:gd name="connsiteY4965" fmla="*/ 4746380 h 8481683"/>
              <a:gd name="connsiteX4966" fmla="*/ 4308888 w 9352610"/>
              <a:gd name="connsiteY4966" fmla="*/ 4748887 h 8481683"/>
              <a:gd name="connsiteX4967" fmla="*/ 4306374 w 9352610"/>
              <a:gd name="connsiteY4967" fmla="*/ 4751902 h 8481683"/>
              <a:gd name="connsiteX4968" fmla="*/ 4304371 w 9352610"/>
              <a:gd name="connsiteY4968" fmla="*/ 4762457 h 8481683"/>
              <a:gd name="connsiteX4969" fmla="*/ 4304371 w 9352610"/>
              <a:gd name="connsiteY4969" fmla="*/ 4768978 h 8481683"/>
              <a:gd name="connsiteX4970" fmla="*/ 4304882 w 9352610"/>
              <a:gd name="connsiteY4970" fmla="*/ 4774500 h 8481683"/>
              <a:gd name="connsiteX4971" fmla="*/ 4306374 w 9352610"/>
              <a:gd name="connsiteY4971" fmla="*/ 4781530 h 8481683"/>
              <a:gd name="connsiteX4972" fmla="*/ 4317922 w 9352610"/>
              <a:gd name="connsiteY4972" fmla="*/ 4801113 h 8481683"/>
              <a:gd name="connsiteX4973" fmla="*/ 4323951 w 9352610"/>
              <a:gd name="connsiteY4973" fmla="*/ 4808652 h 8481683"/>
              <a:gd name="connsiteX4974" fmla="*/ 4324972 w 9352610"/>
              <a:gd name="connsiteY4974" fmla="*/ 4811158 h 8481683"/>
              <a:gd name="connsiteX4975" fmla="*/ 4325974 w 9352610"/>
              <a:gd name="connsiteY4975" fmla="*/ 4813175 h 8481683"/>
              <a:gd name="connsiteX4976" fmla="*/ 4326975 w 9352610"/>
              <a:gd name="connsiteY4976" fmla="*/ 4819696 h 8481683"/>
              <a:gd name="connsiteX4977" fmla="*/ 4332494 w 9352610"/>
              <a:gd name="connsiteY4977" fmla="*/ 4834265 h 8481683"/>
              <a:gd name="connsiteX4978" fmla="*/ 4340035 w 9352610"/>
              <a:gd name="connsiteY4978" fmla="*/ 4851322 h 8481683"/>
              <a:gd name="connsiteX4979" fmla="*/ 4343550 w 9352610"/>
              <a:gd name="connsiteY4979" fmla="*/ 4860369 h 8481683"/>
              <a:gd name="connsiteX4980" fmla="*/ 4341036 w 9352610"/>
              <a:gd name="connsiteY4980" fmla="*/ 4861368 h 8481683"/>
              <a:gd name="connsiteX4981" fmla="*/ 4323951 w 9352610"/>
              <a:gd name="connsiteY4981" fmla="*/ 4863893 h 8481683"/>
              <a:gd name="connsiteX4982" fmla="*/ 4315919 w 9352610"/>
              <a:gd name="connsiteY4982" fmla="*/ 4861876 h 8481683"/>
              <a:gd name="connsiteX4983" fmla="*/ 4310891 w 9352610"/>
              <a:gd name="connsiteY4983" fmla="*/ 4860369 h 8481683"/>
              <a:gd name="connsiteX4984" fmla="*/ 4294827 w 9352610"/>
              <a:gd name="connsiteY4984" fmla="*/ 4856844 h 8481683"/>
              <a:gd name="connsiteX4985" fmla="*/ 4290801 w 9352610"/>
              <a:gd name="connsiteY4985" fmla="*/ 4855845 h 8481683"/>
              <a:gd name="connsiteX4986" fmla="*/ 4271732 w 9352610"/>
              <a:gd name="connsiteY4986" fmla="*/ 4857353 h 8481683"/>
              <a:gd name="connsiteX4987" fmla="*/ 4267196 w 9352610"/>
              <a:gd name="connsiteY4987" fmla="*/ 4856844 h 8481683"/>
              <a:gd name="connsiteX4988" fmla="*/ 4265193 w 9352610"/>
              <a:gd name="connsiteY4988" fmla="*/ 4858861 h 8481683"/>
              <a:gd name="connsiteX4989" fmla="*/ 4258673 w 9352610"/>
              <a:gd name="connsiteY4989" fmla="*/ 4859370 h 8481683"/>
              <a:gd name="connsiteX4990" fmla="*/ 4252133 w 9352610"/>
              <a:gd name="connsiteY4990" fmla="*/ 4859370 h 8481683"/>
              <a:gd name="connsiteX4991" fmla="*/ 4234557 w 9352610"/>
              <a:gd name="connsiteY4991" fmla="*/ 4855355 h 8481683"/>
              <a:gd name="connsiteX4992" fmla="*/ 4229529 w 9352610"/>
              <a:gd name="connsiteY4992" fmla="*/ 4855355 h 8481683"/>
              <a:gd name="connsiteX4993" fmla="*/ 4203921 w 9352610"/>
              <a:gd name="connsiteY4993" fmla="*/ 4858352 h 8481683"/>
              <a:gd name="connsiteX4994" fmla="*/ 4195378 w 9352610"/>
              <a:gd name="connsiteY4994" fmla="*/ 4857353 h 8481683"/>
              <a:gd name="connsiteX4995" fmla="*/ 4174286 w 9352610"/>
              <a:gd name="connsiteY4995" fmla="*/ 4845310 h 8481683"/>
              <a:gd name="connsiteX4996" fmla="*/ 4159715 w 9352610"/>
              <a:gd name="connsiteY4996" fmla="*/ 4841295 h 8481683"/>
              <a:gd name="connsiteX4997" fmla="*/ 4152193 w 9352610"/>
              <a:gd name="connsiteY4997" fmla="*/ 4842784 h 8481683"/>
              <a:gd name="connsiteX4998" fmla="*/ 4150681 w 9352610"/>
              <a:gd name="connsiteY4998" fmla="*/ 4839787 h 8481683"/>
              <a:gd name="connsiteX4999" fmla="*/ 4149761 w 9352610"/>
              <a:gd name="connsiteY4999" fmla="*/ 4837934 h 8481683"/>
              <a:gd name="connsiteX5000" fmla="*/ 4149761 w 9352610"/>
              <a:gd name="connsiteY5000" fmla="*/ 4838171 h 8481683"/>
              <a:gd name="connsiteX5001" fmla="*/ 4150759 w 9352610"/>
              <a:gd name="connsiteY5001" fmla="*/ 4840173 h 8481683"/>
              <a:gd name="connsiteX5002" fmla="*/ 4152269 w 9352610"/>
              <a:gd name="connsiteY5002" fmla="*/ 4843183 h 8481683"/>
              <a:gd name="connsiteX5003" fmla="*/ 4159808 w 9352610"/>
              <a:gd name="connsiteY5003" fmla="*/ 4841684 h 8481683"/>
              <a:gd name="connsiteX5004" fmla="*/ 4174386 w 9352610"/>
              <a:gd name="connsiteY5004" fmla="*/ 4845702 h 8481683"/>
              <a:gd name="connsiteX5005" fmla="*/ 4195492 w 9352610"/>
              <a:gd name="connsiteY5005" fmla="*/ 4857742 h 8481683"/>
              <a:gd name="connsiteX5006" fmla="*/ 4204041 w 9352610"/>
              <a:gd name="connsiteY5006" fmla="*/ 4858749 h 8481683"/>
              <a:gd name="connsiteX5007" fmla="*/ 4229665 w 9352610"/>
              <a:gd name="connsiteY5007" fmla="*/ 4855739 h 8481683"/>
              <a:gd name="connsiteX5008" fmla="*/ 4234695 w 9352610"/>
              <a:gd name="connsiteY5008" fmla="*/ 4855739 h 8481683"/>
              <a:gd name="connsiteX5009" fmla="*/ 4252281 w 9352610"/>
              <a:gd name="connsiteY5009" fmla="*/ 4859757 h 8481683"/>
              <a:gd name="connsiteX5010" fmla="*/ 4258821 w 9352610"/>
              <a:gd name="connsiteY5010" fmla="*/ 4859757 h 8481683"/>
              <a:gd name="connsiteX5011" fmla="*/ 4265349 w 9352610"/>
              <a:gd name="connsiteY5011" fmla="*/ 4859253 h 8481683"/>
              <a:gd name="connsiteX5012" fmla="*/ 4267358 w 9352610"/>
              <a:gd name="connsiteY5012" fmla="*/ 4857238 h 8481683"/>
              <a:gd name="connsiteX5013" fmla="*/ 4271889 w 9352610"/>
              <a:gd name="connsiteY5013" fmla="*/ 4857742 h 8481683"/>
              <a:gd name="connsiteX5014" fmla="*/ 4290985 w 9352610"/>
              <a:gd name="connsiteY5014" fmla="*/ 4856243 h 8481683"/>
              <a:gd name="connsiteX5015" fmla="*/ 4295004 w 9352610"/>
              <a:gd name="connsiteY5015" fmla="*/ 4857238 h 8481683"/>
              <a:gd name="connsiteX5016" fmla="*/ 4311092 w 9352610"/>
              <a:gd name="connsiteY5016" fmla="*/ 4860752 h 8481683"/>
              <a:gd name="connsiteX5017" fmla="*/ 4316110 w 9352610"/>
              <a:gd name="connsiteY5017" fmla="*/ 4862263 h 8481683"/>
              <a:gd name="connsiteX5018" fmla="*/ 4324160 w 9352610"/>
              <a:gd name="connsiteY5018" fmla="*/ 4864266 h 8481683"/>
              <a:gd name="connsiteX5019" fmla="*/ 4341247 w 9352610"/>
              <a:gd name="connsiteY5019" fmla="*/ 4861759 h 8481683"/>
              <a:gd name="connsiteX5020" fmla="*/ 4343756 w 9352610"/>
              <a:gd name="connsiteY5020" fmla="*/ 4860752 h 8481683"/>
              <a:gd name="connsiteX5021" fmla="*/ 4344767 w 9352610"/>
              <a:gd name="connsiteY5021" fmla="*/ 4866785 h 8481683"/>
              <a:gd name="connsiteX5022" fmla="*/ 4346264 w 9352610"/>
              <a:gd name="connsiteY5022" fmla="*/ 4871797 h 8481683"/>
              <a:gd name="connsiteX5023" fmla="*/ 4346776 w 9352610"/>
              <a:gd name="connsiteY5023" fmla="*/ 4878321 h 8481683"/>
              <a:gd name="connsiteX5024" fmla="*/ 4343256 w 9352610"/>
              <a:gd name="connsiteY5024" fmla="*/ 4920990 h 8481683"/>
              <a:gd name="connsiteX5025" fmla="*/ 4343756 w 9352610"/>
              <a:gd name="connsiteY5025" fmla="*/ 4925499 h 8481683"/>
              <a:gd name="connsiteX5026" fmla="*/ 4344255 w 9352610"/>
              <a:gd name="connsiteY5026" fmla="*/ 4928018 h 8481683"/>
              <a:gd name="connsiteX5027" fmla="*/ 4346264 w 9352610"/>
              <a:gd name="connsiteY5027" fmla="*/ 4931531 h 8481683"/>
              <a:gd name="connsiteX5028" fmla="*/ 4347775 w 9352610"/>
              <a:gd name="connsiteY5028" fmla="*/ 4935045 h 8481683"/>
              <a:gd name="connsiteX5029" fmla="*/ 4352305 w 9352610"/>
              <a:gd name="connsiteY5029" fmla="*/ 4939554 h 8481683"/>
              <a:gd name="connsiteX5030" fmla="*/ 4354814 w 9352610"/>
              <a:gd name="connsiteY5030" fmla="*/ 4940561 h 8481683"/>
              <a:gd name="connsiteX5031" fmla="*/ 4357834 w 9352610"/>
              <a:gd name="connsiteY5031" fmla="*/ 4941065 h 8481683"/>
              <a:gd name="connsiteX5032" fmla="*/ 4359332 w 9352610"/>
              <a:gd name="connsiteY5032" fmla="*/ 4940561 h 8481683"/>
              <a:gd name="connsiteX5033" fmla="*/ 4361853 w 9352610"/>
              <a:gd name="connsiteY5033" fmla="*/ 4939554 h 8481683"/>
              <a:gd name="connsiteX5034" fmla="*/ 4370391 w 9352610"/>
              <a:gd name="connsiteY5034" fmla="*/ 4933030 h 8481683"/>
              <a:gd name="connsiteX5035" fmla="*/ 4372400 w 9352610"/>
              <a:gd name="connsiteY5035" fmla="*/ 4932526 h 8481683"/>
              <a:gd name="connsiteX5036" fmla="*/ 4373411 w 9352610"/>
              <a:gd name="connsiteY5036" fmla="*/ 4932526 h 8481683"/>
              <a:gd name="connsiteX5037" fmla="*/ 4374921 w 9352610"/>
              <a:gd name="connsiteY5037" fmla="*/ 4932526 h 8481683"/>
              <a:gd name="connsiteX5038" fmla="*/ 4376931 w 9352610"/>
              <a:gd name="connsiteY5038" fmla="*/ 4932526 h 8481683"/>
              <a:gd name="connsiteX5039" fmla="*/ 4380950 w 9352610"/>
              <a:gd name="connsiteY5039" fmla="*/ 4933534 h 8481683"/>
              <a:gd name="connsiteX5040" fmla="*/ 4400046 w 9352610"/>
              <a:gd name="connsiteY5040" fmla="*/ 4942073 h 8481683"/>
              <a:gd name="connsiteX5041" fmla="*/ 4401556 w 9352610"/>
              <a:gd name="connsiteY5041" fmla="*/ 4943571 h 8481683"/>
              <a:gd name="connsiteX5042" fmla="*/ 4402567 w 9352610"/>
              <a:gd name="connsiteY5042" fmla="*/ 4946581 h 8481683"/>
              <a:gd name="connsiteX5043" fmla="*/ 4402055 w 9352610"/>
              <a:gd name="connsiteY5043" fmla="*/ 4951103 h 8481683"/>
              <a:gd name="connsiteX5044" fmla="*/ 4401057 w 9352610"/>
              <a:gd name="connsiteY5044" fmla="*/ 4954616 h 8481683"/>
              <a:gd name="connsiteX5045" fmla="*/ 4399047 w 9352610"/>
              <a:gd name="connsiteY5045" fmla="*/ 4957627 h 8481683"/>
              <a:gd name="connsiteX5046" fmla="*/ 4386978 w 9352610"/>
              <a:gd name="connsiteY5046" fmla="*/ 4973193 h 8481683"/>
              <a:gd name="connsiteX5047" fmla="*/ 4384469 w 9352610"/>
              <a:gd name="connsiteY5047" fmla="*/ 4978205 h 8481683"/>
              <a:gd name="connsiteX5048" fmla="*/ 4376931 w 9352610"/>
              <a:gd name="connsiteY5048" fmla="*/ 4995774 h 8481683"/>
              <a:gd name="connsiteX5049" fmla="*/ 4376432 w 9352610"/>
              <a:gd name="connsiteY5049" fmla="*/ 4999288 h 8481683"/>
              <a:gd name="connsiteX5050" fmla="*/ 4376432 w 9352610"/>
              <a:gd name="connsiteY5050" fmla="*/ 5000296 h 8481683"/>
              <a:gd name="connsiteX5051" fmla="*/ 4376432 w 9352610"/>
              <a:gd name="connsiteY5051" fmla="*/ 5001291 h 8481683"/>
              <a:gd name="connsiteX5052" fmla="*/ 4381961 w 9352610"/>
              <a:gd name="connsiteY5052" fmla="*/ 5004804 h 8481683"/>
              <a:gd name="connsiteX5053" fmla="*/ 4404576 w 9352610"/>
              <a:gd name="connsiteY5053" fmla="*/ 5011328 h 8481683"/>
              <a:gd name="connsiteX5054" fmla="*/ 4419142 w 9352610"/>
              <a:gd name="connsiteY5054" fmla="*/ 5011328 h 8481683"/>
              <a:gd name="connsiteX5055" fmla="*/ 4429202 w 9352610"/>
              <a:gd name="connsiteY5055" fmla="*/ 5013343 h 8481683"/>
              <a:gd name="connsiteX5056" fmla="*/ 4434219 w 9352610"/>
              <a:gd name="connsiteY5056" fmla="*/ 5013847 h 8481683"/>
              <a:gd name="connsiteX5057" fmla="*/ 4459356 w 9352610"/>
              <a:gd name="connsiteY5057" fmla="*/ 5010333 h 8481683"/>
              <a:gd name="connsiteX5058" fmla="*/ 4461865 w 9352610"/>
              <a:gd name="connsiteY5058" fmla="*/ 5010837 h 8481683"/>
              <a:gd name="connsiteX5059" fmla="*/ 4464886 w 9352610"/>
              <a:gd name="connsiteY5059" fmla="*/ 5011832 h 8481683"/>
              <a:gd name="connsiteX5060" fmla="*/ 4470914 w 9352610"/>
              <a:gd name="connsiteY5060" fmla="*/ 5016353 h 8481683"/>
              <a:gd name="connsiteX5061" fmla="*/ 4486491 w 9352610"/>
              <a:gd name="connsiteY5061" fmla="*/ 5031920 h 8481683"/>
              <a:gd name="connsiteX5062" fmla="*/ 4488500 w 9352610"/>
              <a:gd name="connsiteY5062" fmla="*/ 5032915 h 8481683"/>
              <a:gd name="connsiteX5063" fmla="*/ 4491021 w 9352610"/>
              <a:gd name="connsiteY5063" fmla="*/ 5034426 h 8481683"/>
              <a:gd name="connsiteX5064" fmla="*/ 4495040 w 9352610"/>
              <a:gd name="connsiteY5064" fmla="*/ 5034426 h 8481683"/>
              <a:gd name="connsiteX5065" fmla="*/ 4506598 w 9352610"/>
              <a:gd name="connsiteY5065" fmla="*/ 5033922 h 8481683"/>
              <a:gd name="connsiteX5066" fmla="*/ 4508607 w 9352610"/>
              <a:gd name="connsiteY5066" fmla="*/ 5033922 h 8481683"/>
              <a:gd name="connsiteX5067" fmla="*/ 4514136 w 9352610"/>
              <a:gd name="connsiteY5067" fmla="*/ 5035421 h 8481683"/>
              <a:gd name="connsiteX5068" fmla="*/ 4526206 w 9352610"/>
              <a:gd name="connsiteY5068" fmla="*/ 5041453 h 8481683"/>
              <a:gd name="connsiteX5069" fmla="*/ 4542282 w 9352610"/>
              <a:gd name="connsiteY5069" fmla="*/ 5051995 h 8481683"/>
              <a:gd name="connsiteX5070" fmla="*/ 4544803 w 9352610"/>
              <a:gd name="connsiteY5070" fmla="*/ 5054501 h 8481683"/>
              <a:gd name="connsiteX5071" fmla="*/ 4545801 w 9352610"/>
              <a:gd name="connsiteY5071" fmla="*/ 5056504 h 8481683"/>
              <a:gd name="connsiteX5072" fmla="*/ 4546812 w 9352610"/>
              <a:gd name="connsiteY5072" fmla="*/ 5058015 h 8481683"/>
              <a:gd name="connsiteX5073" fmla="*/ 4547312 w 9352610"/>
              <a:gd name="connsiteY5073" fmla="*/ 5060521 h 8481683"/>
              <a:gd name="connsiteX5074" fmla="*/ 4549820 w 9352610"/>
              <a:gd name="connsiteY5074" fmla="*/ 5062536 h 8481683"/>
              <a:gd name="connsiteX5075" fmla="*/ 4553839 w 9352610"/>
              <a:gd name="connsiteY5075" fmla="*/ 5064035 h 8481683"/>
              <a:gd name="connsiteX5076" fmla="*/ 4561378 w 9352610"/>
              <a:gd name="connsiteY5076" fmla="*/ 5067045 h 8481683"/>
              <a:gd name="connsiteX5077" fmla="*/ 4572436 w 9352610"/>
              <a:gd name="connsiteY5077" fmla="*/ 5068556 h 8481683"/>
              <a:gd name="connsiteX5078" fmla="*/ 4579975 w 9352610"/>
              <a:gd name="connsiteY5078" fmla="*/ 5071566 h 8481683"/>
              <a:gd name="connsiteX5079" fmla="*/ 4587513 w 9352610"/>
              <a:gd name="connsiteY5079" fmla="*/ 5077586 h 8481683"/>
              <a:gd name="connsiteX5080" fmla="*/ 4592543 w 9352610"/>
              <a:gd name="connsiteY5080" fmla="*/ 5082611 h 8481683"/>
              <a:gd name="connsiteX5081" fmla="*/ 4594553 w 9352610"/>
              <a:gd name="connsiteY5081" fmla="*/ 5084614 h 8481683"/>
              <a:gd name="connsiteX5082" fmla="*/ 4636265 w 9352610"/>
              <a:gd name="connsiteY5082" fmla="*/ 5102686 h 8481683"/>
              <a:gd name="connsiteX5083" fmla="*/ 4638786 w 9352610"/>
              <a:gd name="connsiteY5083" fmla="*/ 5103190 h 8481683"/>
              <a:gd name="connsiteX5084" fmla="*/ 4648834 w 9352610"/>
              <a:gd name="connsiteY5084" fmla="*/ 5104689 h 8481683"/>
              <a:gd name="connsiteX5085" fmla="*/ 4657383 w 9352610"/>
              <a:gd name="connsiteY5085" fmla="*/ 5103694 h 8481683"/>
              <a:gd name="connsiteX5086" fmla="*/ 4659892 w 9352610"/>
              <a:gd name="connsiteY5086" fmla="*/ 5104689 h 8481683"/>
              <a:gd name="connsiteX5087" fmla="*/ 4672460 w 9352610"/>
              <a:gd name="connsiteY5087" fmla="*/ 5107208 h 8481683"/>
              <a:gd name="connsiteX5088" fmla="*/ 4679999 w 9352610"/>
              <a:gd name="connsiteY5088" fmla="*/ 5108707 h 8481683"/>
              <a:gd name="connsiteX5089" fmla="*/ 4682508 w 9352610"/>
              <a:gd name="connsiteY5089" fmla="*/ 5109714 h 8481683"/>
              <a:gd name="connsiteX5090" fmla="*/ 4685528 w 9352610"/>
              <a:gd name="connsiteY5090" fmla="*/ 5111717 h 8481683"/>
              <a:gd name="connsiteX5091" fmla="*/ 4699095 w 9352610"/>
              <a:gd name="connsiteY5091" fmla="*/ 5123265 h 8481683"/>
              <a:gd name="connsiteX5092" fmla="*/ 4703114 w 9352610"/>
              <a:gd name="connsiteY5092" fmla="*/ 5127787 h 8481683"/>
              <a:gd name="connsiteX5093" fmla="*/ 4705623 w 9352610"/>
              <a:gd name="connsiteY5093" fmla="*/ 5129789 h 8481683"/>
              <a:gd name="connsiteX5094" fmla="*/ 4708144 w 9352610"/>
              <a:gd name="connsiteY5094" fmla="*/ 5130797 h 8481683"/>
              <a:gd name="connsiteX5095" fmla="*/ 4711152 w 9352610"/>
              <a:gd name="connsiteY5095" fmla="*/ 5131792 h 8481683"/>
              <a:gd name="connsiteX5096" fmla="*/ 4714172 w 9352610"/>
              <a:gd name="connsiteY5096" fmla="*/ 5132295 h 8481683"/>
              <a:gd name="connsiteX5097" fmla="*/ 4721711 w 9352610"/>
              <a:gd name="connsiteY5097" fmla="*/ 5133303 h 8481683"/>
              <a:gd name="connsiteX5098" fmla="*/ 4724732 w 9352610"/>
              <a:gd name="connsiteY5098" fmla="*/ 5133807 h 8481683"/>
              <a:gd name="connsiteX5099" fmla="*/ 4731259 w 9352610"/>
              <a:gd name="connsiteY5099" fmla="*/ 5136817 h 8481683"/>
              <a:gd name="connsiteX5100" fmla="*/ 4733269 w 9352610"/>
              <a:gd name="connsiteY5100" fmla="*/ 5137321 h 8481683"/>
              <a:gd name="connsiteX5101" fmla="*/ 4738299 w 9352610"/>
              <a:gd name="connsiteY5101" fmla="*/ 5136817 h 8481683"/>
              <a:gd name="connsiteX5102" fmla="*/ 4741307 w 9352610"/>
              <a:gd name="connsiteY5102" fmla="*/ 5136817 h 8481683"/>
              <a:gd name="connsiteX5103" fmla="*/ 4743329 w 9352610"/>
              <a:gd name="connsiteY5103" fmla="*/ 5137321 h 8481683"/>
              <a:gd name="connsiteX5104" fmla="*/ 4746336 w 9352610"/>
              <a:gd name="connsiteY5104" fmla="*/ 5138328 h 8481683"/>
              <a:gd name="connsiteX5105" fmla="*/ 4749357 w 9352610"/>
              <a:gd name="connsiteY5105" fmla="*/ 5140331 h 8481683"/>
              <a:gd name="connsiteX5106" fmla="*/ 4752365 w 9352610"/>
              <a:gd name="connsiteY5106" fmla="*/ 5142837 h 8481683"/>
              <a:gd name="connsiteX5107" fmla="*/ 4762425 w 9352610"/>
              <a:gd name="connsiteY5107" fmla="*/ 5154889 h 8481683"/>
              <a:gd name="connsiteX5108" fmla="*/ 4776885 w 9352610"/>
              <a:gd name="connsiteY5108" fmla="*/ 5176546 h 8481683"/>
              <a:gd name="connsiteX5109" fmla="*/ 4776937 w 9352610"/>
              <a:gd name="connsiteY5109" fmla="*/ 5176442 h 8481683"/>
              <a:gd name="connsiteX5110" fmla="*/ 4762432 w 9352610"/>
              <a:gd name="connsiteY5110" fmla="*/ 5154701 h 8481683"/>
              <a:gd name="connsiteX5111" fmla="*/ 4752395 w 9352610"/>
              <a:gd name="connsiteY5111" fmla="*/ 5142652 h 8481683"/>
              <a:gd name="connsiteX5112" fmla="*/ 4749382 w 9352610"/>
              <a:gd name="connsiteY5112" fmla="*/ 5140146 h 8481683"/>
              <a:gd name="connsiteX5113" fmla="*/ 4746357 w 9352610"/>
              <a:gd name="connsiteY5113" fmla="*/ 5138133 h 8481683"/>
              <a:gd name="connsiteX5114" fmla="*/ 4743345 w 9352610"/>
              <a:gd name="connsiteY5114" fmla="*/ 5137134 h 8481683"/>
              <a:gd name="connsiteX5115" fmla="*/ 4741345 w 9352610"/>
              <a:gd name="connsiteY5115" fmla="*/ 5136627 h 8481683"/>
              <a:gd name="connsiteX5116" fmla="*/ 4738333 w 9352610"/>
              <a:gd name="connsiteY5116" fmla="*/ 5136627 h 8481683"/>
              <a:gd name="connsiteX5117" fmla="*/ 4733308 w 9352610"/>
              <a:gd name="connsiteY5117" fmla="*/ 5137134 h 8481683"/>
              <a:gd name="connsiteX5118" fmla="*/ 4731296 w 9352610"/>
              <a:gd name="connsiteY5118" fmla="*/ 5136627 h 8481683"/>
              <a:gd name="connsiteX5119" fmla="*/ 4724764 w 9352610"/>
              <a:gd name="connsiteY5119" fmla="*/ 5133615 h 8481683"/>
              <a:gd name="connsiteX5120" fmla="*/ 4721752 w 9352610"/>
              <a:gd name="connsiteY5120" fmla="*/ 5133121 h 8481683"/>
              <a:gd name="connsiteX5121" fmla="*/ 4714221 w 9352610"/>
              <a:gd name="connsiteY5121" fmla="*/ 5132109 h 8481683"/>
              <a:gd name="connsiteX5122" fmla="*/ 4711209 w 9352610"/>
              <a:gd name="connsiteY5122" fmla="*/ 5131615 h 8481683"/>
              <a:gd name="connsiteX5123" fmla="*/ 4708196 w 9352610"/>
              <a:gd name="connsiteY5123" fmla="*/ 5130603 h 8481683"/>
              <a:gd name="connsiteX5124" fmla="*/ 4705678 w 9352610"/>
              <a:gd name="connsiteY5124" fmla="*/ 5129603 h 8481683"/>
              <a:gd name="connsiteX5125" fmla="*/ 4703172 w 9352610"/>
              <a:gd name="connsiteY5125" fmla="*/ 5127590 h 8481683"/>
              <a:gd name="connsiteX5126" fmla="*/ 4699147 w 9352610"/>
              <a:gd name="connsiteY5126" fmla="*/ 5123072 h 8481683"/>
              <a:gd name="connsiteX5127" fmla="*/ 4685591 w 9352610"/>
              <a:gd name="connsiteY5127" fmla="*/ 5111529 h 8481683"/>
              <a:gd name="connsiteX5128" fmla="*/ 4682579 w 9352610"/>
              <a:gd name="connsiteY5128" fmla="*/ 5109516 h 8481683"/>
              <a:gd name="connsiteX5129" fmla="*/ 4680060 w 9352610"/>
              <a:gd name="connsiteY5129" fmla="*/ 5108516 h 8481683"/>
              <a:gd name="connsiteX5130" fmla="*/ 4672529 w 9352610"/>
              <a:gd name="connsiteY5130" fmla="*/ 5107010 h 8481683"/>
              <a:gd name="connsiteX5131" fmla="*/ 4659973 w 9352610"/>
              <a:gd name="connsiteY5131" fmla="*/ 5104491 h 8481683"/>
              <a:gd name="connsiteX5132" fmla="*/ 4657467 w 9352610"/>
              <a:gd name="connsiteY5132" fmla="*/ 5103491 h 8481683"/>
              <a:gd name="connsiteX5133" fmla="*/ 4648924 w 9352610"/>
              <a:gd name="connsiteY5133" fmla="*/ 5104491 h 8481683"/>
              <a:gd name="connsiteX5134" fmla="*/ 4638874 w 9352610"/>
              <a:gd name="connsiteY5134" fmla="*/ 5102985 h 8481683"/>
              <a:gd name="connsiteX5135" fmla="*/ 4636368 w 9352610"/>
              <a:gd name="connsiteY5135" fmla="*/ 5102491 h 8481683"/>
              <a:gd name="connsiteX5136" fmla="*/ 4594676 w 9352610"/>
              <a:gd name="connsiteY5136" fmla="*/ 5084417 h 8481683"/>
              <a:gd name="connsiteX5137" fmla="*/ 4592676 w 9352610"/>
              <a:gd name="connsiteY5137" fmla="*/ 5082405 h 8481683"/>
              <a:gd name="connsiteX5138" fmla="*/ 4587651 w 9352610"/>
              <a:gd name="connsiteY5138" fmla="*/ 5077380 h 8481683"/>
              <a:gd name="connsiteX5139" fmla="*/ 4580121 w 9352610"/>
              <a:gd name="connsiteY5139" fmla="*/ 5071355 h 8481683"/>
              <a:gd name="connsiteX5140" fmla="*/ 4572577 w 9352610"/>
              <a:gd name="connsiteY5140" fmla="*/ 5068343 h 8481683"/>
              <a:gd name="connsiteX5141" fmla="*/ 4561527 w 9352610"/>
              <a:gd name="connsiteY5141" fmla="*/ 5066837 h 8481683"/>
              <a:gd name="connsiteX5142" fmla="*/ 4553997 w 9352610"/>
              <a:gd name="connsiteY5142" fmla="*/ 5063824 h 8481683"/>
              <a:gd name="connsiteX5143" fmla="*/ 4549984 w 9352610"/>
              <a:gd name="connsiteY5143" fmla="*/ 5062318 h 8481683"/>
              <a:gd name="connsiteX5144" fmla="*/ 4547466 w 9352610"/>
              <a:gd name="connsiteY5144" fmla="*/ 5060318 h 8481683"/>
              <a:gd name="connsiteX5145" fmla="*/ 4546959 w 9352610"/>
              <a:gd name="connsiteY5145" fmla="*/ 5057800 h 8481683"/>
              <a:gd name="connsiteX5146" fmla="*/ 4545959 w 9352610"/>
              <a:gd name="connsiteY5146" fmla="*/ 5056293 h 8481683"/>
              <a:gd name="connsiteX5147" fmla="*/ 4544960 w 9352610"/>
              <a:gd name="connsiteY5147" fmla="*/ 5054281 h 8481683"/>
              <a:gd name="connsiteX5148" fmla="*/ 4542441 w 9352610"/>
              <a:gd name="connsiteY5148" fmla="*/ 5051775 h 8481683"/>
              <a:gd name="connsiteX5149" fmla="*/ 4526379 w 9352610"/>
              <a:gd name="connsiteY5149" fmla="*/ 5041232 h 8481683"/>
              <a:gd name="connsiteX5150" fmla="*/ 4514317 w 9352610"/>
              <a:gd name="connsiteY5150" fmla="*/ 5035207 h 8481683"/>
              <a:gd name="connsiteX5151" fmla="*/ 4508799 w 9352610"/>
              <a:gd name="connsiteY5151" fmla="*/ 5033701 h 8481683"/>
              <a:gd name="connsiteX5152" fmla="*/ 4506786 w 9352610"/>
              <a:gd name="connsiteY5152" fmla="*/ 5033701 h 8481683"/>
              <a:gd name="connsiteX5153" fmla="*/ 4495230 w 9352610"/>
              <a:gd name="connsiteY5153" fmla="*/ 5034207 h 8481683"/>
              <a:gd name="connsiteX5154" fmla="*/ 4491218 w 9352610"/>
              <a:gd name="connsiteY5154" fmla="*/ 5034207 h 8481683"/>
              <a:gd name="connsiteX5155" fmla="*/ 4488699 w 9352610"/>
              <a:gd name="connsiteY5155" fmla="*/ 5032701 h 8481683"/>
              <a:gd name="connsiteX5156" fmla="*/ 4486699 w 9352610"/>
              <a:gd name="connsiteY5156" fmla="*/ 5031688 h 8481683"/>
              <a:gd name="connsiteX5157" fmla="*/ 4471119 w 9352610"/>
              <a:gd name="connsiteY5157" fmla="*/ 5016133 h 8481683"/>
              <a:gd name="connsiteX5158" fmla="*/ 4465094 w 9352610"/>
              <a:gd name="connsiteY5158" fmla="*/ 5011614 h 8481683"/>
              <a:gd name="connsiteX5159" fmla="*/ 4462082 w 9352610"/>
              <a:gd name="connsiteY5159" fmla="*/ 5010602 h 8481683"/>
              <a:gd name="connsiteX5160" fmla="*/ 4459576 w 9352610"/>
              <a:gd name="connsiteY5160" fmla="*/ 5010108 h 8481683"/>
              <a:gd name="connsiteX5161" fmla="*/ 4434464 w 9352610"/>
              <a:gd name="connsiteY5161" fmla="*/ 5013614 h 8481683"/>
              <a:gd name="connsiteX5162" fmla="*/ 4429439 w 9352610"/>
              <a:gd name="connsiteY5162" fmla="*/ 5013121 h 8481683"/>
              <a:gd name="connsiteX5163" fmla="*/ 4419390 w 9352610"/>
              <a:gd name="connsiteY5163" fmla="*/ 5011108 h 8481683"/>
              <a:gd name="connsiteX5164" fmla="*/ 4404821 w 9352610"/>
              <a:gd name="connsiteY5164" fmla="*/ 5011108 h 8481683"/>
              <a:gd name="connsiteX5165" fmla="*/ 4382229 w 9352610"/>
              <a:gd name="connsiteY5165" fmla="*/ 5004577 h 8481683"/>
              <a:gd name="connsiteX5166" fmla="*/ 4376698 w 9352610"/>
              <a:gd name="connsiteY5166" fmla="*/ 5001071 h 8481683"/>
              <a:gd name="connsiteX5167" fmla="*/ 4376698 w 9352610"/>
              <a:gd name="connsiteY5167" fmla="*/ 5000059 h 8481683"/>
              <a:gd name="connsiteX5168" fmla="*/ 4376698 w 9352610"/>
              <a:gd name="connsiteY5168" fmla="*/ 4999059 h 8481683"/>
              <a:gd name="connsiteX5169" fmla="*/ 4377204 w 9352610"/>
              <a:gd name="connsiteY5169" fmla="*/ 4995540 h 8481683"/>
              <a:gd name="connsiteX5170" fmla="*/ 4384735 w 9352610"/>
              <a:gd name="connsiteY5170" fmla="*/ 4977972 h 8481683"/>
              <a:gd name="connsiteX5171" fmla="*/ 4387241 w 9352610"/>
              <a:gd name="connsiteY5171" fmla="*/ 4972947 h 8481683"/>
              <a:gd name="connsiteX5172" fmla="*/ 4399303 w 9352610"/>
              <a:gd name="connsiteY5172" fmla="*/ 4957379 h 8481683"/>
              <a:gd name="connsiteX5173" fmla="*/ 4401315 w 9352610"/>
              <a:gd name="connsiteY5173" fmla="*/ 4954367 h 8481683"/>
              <a:gd name="connsiteX5174" fmla="*/ 4402315 w 9352610"/>
              <a:gd name="connsiteY5174" fmla="*/ 4950861 h 8481683"/>
              <a:gd name="connsiteX5175" fmla="*/ 4402822 w 9352610"/>
              <a:gd name="connsiteY5175" fmla="*/ 4946342 h 8481683"/>
              <a:gd name="connsiteX5176" fmla="*/ 4401809 w 9352610"/>
              <a:gd name="connsiteY5176" fmla="*/ 4943330 h 8481683"/>
              <a:gd name="connsiteX5177" fmla="*/ 4400303 w 9352610"/>
              <a:gd name="connsiteY5177" fmla="*/ 4941824 h 8481683"/>
              <a:gd name="connsiteX5178" fmla="*/ 4381216 w 9352610"/>
              <a:gd name="connsiteY5178" fmla="*/ 4933280 h 8481683"/>
              <a:gd name="connsiteX5179" fmla="*/ 4377204 w 9352610"/>
              <a:gd name="connsiteY5179" fmla="*/ 4932280 h 8481683"/>
              <a:gd name="connsiteX5180" fmla="*/ 4375192 w 9352610"/>
              <a:gd name="connsiteY5180" fmla="*/ 4932280 h 8481683"/>
              <a:gd name="connsiteX5181" fmla="*/ 4373685 w 9352610"/>
              <a:gd name="connsiteY5181" fmla="*/ 4932280 h 8481683"/>
              <a:gd name="connsiteX5182" fmla="*/ 4372685 w 9352610"/>
              <a:gd name="connsiteY5182" fmla="*/ 4932280 h 8481683"/>
              <a:gd name="connsiteX5183" fmla="*/ 4370673 w 9352610"/>
              <a:gd name="connsiteY5183" fmla="*/ 4932774 h 8481683"/>
              <a:gd name="connsiteX5184" fmla="*/ 4362129 w 9352610"/>
              <a:gd name="connsiteY5184" fmla="*/ 4939305 h 8481683"/>
              <a:gd name="connsiteX5185" fmla="*/ 4359623 w 9352610"/>
              <a:gd name="connsiteY5185" fmla="*/ 4940318 h 8481683"/>
              <a:gd name="connsiteX5186" fmla="*/ 4358117 w 9352610"/>
              <a:gd name="connsiteY5186" fmla="*/ 4940811 h 8481683"/>
              <a:gd name="connsiteX5187" fmla="*/ 4355105 w 9352610"/>
              <a:gd name="connsiteY5187" fmla="*/ 4940318 h 8481683"/>
              <a:gd name="connsiteX5188" fmla="*/ 4352586 w 9352610"/>
              <a:gd name="connsiteY5188" fmla="*/ 4939305 h 8481683"/>
              <a:gd name="connsiteX5189" fmla="*/ 4348068 w 9352610"/>
              <a:gd name="connsiteY5189" fmla="*/ 4934787 h 8481683"/>
              <a:gd name="connsiteX5190" fmla="*/ 4346561 w 9352610"/>
              <a:gd name="connsiteY5190" fmla="*/ 4931268 h 8481683"/>
              <a:gd name="connsiteX5191" fmla="*/ 4344549 w 9352610"/>
              <a:gd name="connsiteY5191" fmla="*/ 4927762 h 8481683"/>
              <a:gd name="connsiteX5192" fmla="*/ 4344055 w 9352610"/>
              <a:gd name="connsiteY5192" fmla="*/ 4925243 h 8481683"/>
              <a:gd name="connsiteX5193" fmla="*/ 4343549 w 9352610"/>
              <a:gd name="connsiteY5193" fmla="*/ 4920725 h 8481683"/>
              <a:gd name="connsiteX5194" fmla="*/ 4347068 w 9352610"/>
              <a:gd name="connsiteY5194" fmla="*/ 4878058 h 8481683"/>
              <a:gd name="connsiteX5195" fmla="*/ 4346561 w 9352610"/>
              <a:gd name="connsiteY5195" fmla="*/ 4871527 h 8481683"/>
              <a:gd name="connsiteX5196" fmla="*/ 4345055 w 9352610"/>
              <a:gd name="connsiteY5196" fmla="*/ 4866502 h 8481683"/>
              <a:gd name="connsiteX5197" fmla="*/ 4344055 w 9352610"/>
              <a:gd name="connsiteY5197" fmla="*/ 4860477 h 8481683"/>
              <a:gd name="connsiteX5198" fmla="*/ 4340537 w 9352610"/>
              <a:gd name="connsiteY5198" fmla="*/ 4851440 h 8481683"/>
              <a:gd name="connsiteX5199" fmla="*/ 4333006 w 9352610"/>
              <a:gd name="connsiteY5199" fmla="*/ 4834366 h 8481683"/>
              <a:gd name="connsiteX5200" fmla="*/ 4327475 w 9352610"/>
              <a:gd name="connsiteY5200" fmla="*/ 4819811 h 8481683"/>
              <a:gd name="connsiteX5201" fmla="*/ 4326475 w 9352610"/>
              <a:gd name="connsiteY5201" fmla="*/ 4813280 h 8481683"/>
              <a:gd name="connsiteX5202" fmla="*/ 4325462 w 9352610"/>
              <a:gd name="connsiteY5202" fmla="*/ 4811267 h 8481683"/>
              <a:gd name="connsiteX5203" fmla="*/ 4324462 w 9352610"/>
              <a:gd name="connsiteY5203" fmla="*/ 4808761 h 8481683"/>
              <a:gd name="connsiteX5204" fmla="*/ 4318438 w 9352610"/>
              <a:gd name="connsiteY5204" fmla="*/ 4801230 h 8481683"/>
              <a:gd name="connsiteX5205" fmla="*/ 4306882 w 9352610"/>
              <a:gd name="connsiteY5205" fmla="*/ 4781650 h 8481683"/>
              <a:gd name="connsiteX5206" fmla="*/ 4305376 w 9352610"/>
              <a:gd name="connsiteY5206" fmla="*/ 4774625 h 8481683"/>
              <a:gd name="connsiteX5207" fmla="*/ 4304882 w 9352610"/>
              <a:gd name="connsiteY5207" fmla="*/ 4769094 h 8481683"/>
              <a:gd name="connsiteX5208" fmla="*/ 4304882 w 9352610"/>
              <a:gd name="connsiteY5208" fmla="*/ 4762576 h 8481683"/>
              <a:gd name="connsiteX5209" fmla="*/ 4306882 w 9352610"/>
              <a:gd name="connsiteY5209" fmla="*/ 4752020 h 8481683"/>
              <a:gd name="connsiteX5210" fmla="*/ 4309401 w 9352610"/>
              <a:gd name="connsiteY5210" fmla="*/ 4749007 h 8481683"/>
              <a:gd name="connsiteX5211" fmla="*/ 4308894 w 9352610"/>
              <a:gd name="connsiteY5211" fmla="*/ 4746501 h 8481683"/>
              <a:gd name="connsiteX5212" fmla="*/ 4309401 w 9352610"/>
              <a:gd name="connsiteY5212" fmla="*/ 4737971 h 8481683"/>
              <a:gd name="connsiteX5213" fmla="*/ 4311400 w 9352610"/>
              <a:gd name="connsiteY5213" fmla="*/ 4728933 h 8481683"/>
              <a:gd name="connsiteX5214" fmla="*/ 4312907 w 9352610"/>
              <a:gd name="connsiteY5214" fmla="*/ 4724909 h 8481683"/>
              <a:gd name="connsiteX5215" fmla="*/ 4313413 w 9352610"/>
              <a:gd name="connsiteY5215" fmla="*/ 4722909 h 8481683"/>
              <a:gd name="connsiteX5216" fmla="*/ 4314919 w 9352610"/>
              <a:gd name="connsiteY5216" fmla="*/ 4720896 h 8481683"/>
              <a:gd name="connsiteX5217" fmla="*/ 4315932 w 9352610"/>
              <a:gd name="connsiteY5217" fmla="*/ 4719390 h 8481683"/>
              <a:gd name="connsiteX5218" fmla="*/ 4315425 w 9352610"/>
              <a:gd name="connsiteY5218" fmla="*/ 4716884 h 8481683"/>
              <a:gd name="connsiteX5219" fmla="*/ 4314919 w 9352610"/>
              <a:gd name="connsiteY5219" fmla="*/ 4714365 h 8481683"/>
              <a:gd name="connsiteX5220" fmla="*/ 4313919 w 9352610"/>
              <a:gd name="connsiteY5220" fmla="*/ 4712366 h 8481683"/>
              <a:gd name="connsiteX5221" fmla="*/ 4312907 w 9352610"/>
              <a:gd name="connsiteY5221" fmla="*/ 4701822 h 8481683"/>
              <a:gd name="connsiteX5222" fmla="*/ 4313919 w 9352610"/>
              <a:gd name="connsiteY5222" fmla="*/ 4698304 h 8481683"/>
              <a:gd name="connsiteX5223" fmla="*/ 4315425 w 9352610"/>
              <a:gd name="connsiteY5223" fmla="*/ 4695798 h 8481683"/>
              <a:gd name="connsiteX5224" fmla="*/ 4320450 w 9352610"/>
              <a:gd name="connsiteY5224" fmla="*/ 4691773 h 8481683"/>
              <a:gd name="connsiteX5225" fmla="*/ 4322450 w 9352610"/>
              <a:gd name="connsiteY5225" fmla="*/ 4689267 h 8481683"/>
              <a:gd name="connsiteX5226" fmla="*/ 4323956 w 9352610"/>
              <a:gd name="connsiteY5226" fmla="*/ 4684748 h 8481683"/>
              <a:gd name="connsiteX5227" fmla="*/ 4325969 w 9352610"/>
              <a:gd name="connsiteY5227" fmla="*/ 4681229 h 8481683"/>
              <a:gd name="connsiteX5228" fmla="*/ 4326981 w 9352610"/>
              <a:gd name="connsiteY5228" fmla="*/ 4675711 h 8481683"/>
              <a:gd name="connsiteX5229" fmla="*/ 4327981 w 9352610"/>
              <a:gd name="connsiteY5229" fmla="*/ 4675205 h 8481683"/>
              <a:gd name="connsiteX5230" fmla="*/ 4330993 w 9352610"/>
              <a:gd name="connsiteY5230" fmla="*/ 4671686 h 8481683"/>
              <a:gd name="connsiteX5231" fmla="*/ 4338524 w 9352610"/>
              <a:gd name="connsiteY5231" fmla="*/ 4660143 h 8481683"/>
              <a:gd name="connsiteX5232" fmla="*/ 4340537 w 9352610"/>
              <a:gd name="connsiteY5232" fmla="*/ 4658130 h 8481683"/>
              <a:gd name="connsiteX5233" fmla="*/ 4343043 w 9352610"/>
              <a:gd name="connsiteY5233" fmla="*/ 4656624 h 8481683"/>
              <a:gd name="connsiteX5234" fmla="*/ 4345562 w 9352610"/>
              <a:gd name="connsiteY5234" fmla="*/ 4653118 h 8481683"/>
              <a:gd name="connsiteX5235" fmla="*/ 4347574 w 9352610"/>
              <a:gd name="connsiteY5235" fmla="*/ 4649093 h 8481683"/>
              <a:gd name="connsiteX5236" fmla="*/ 4348574 w 9352610"/>
              <a:gd name="connsiteY5236" fmla="*/ 4645081 h 8481683"/>
              <a:gd name="connsiteX5237" fmla="*/ 4348068 w 9352610"/>
              <a:gd name="connsiteY5237" fmla="*/ 4643069 h 8481683"/>
              <a:gd name="connsiteX5238" fmla="*/ 4347068 w 9352610"/>
              <a:gd name="connsiteY5238" fmla="*/ 4639056 h 8481683"/>
              <a:gd name="connsiteX5239" fmla="*/ 4347068 w 9352610"/>
              <a:gd name="connsiteY5239" fmla="*/ 4636550 h 8481683"/>
              <a:gd name="connsiteX5240" fmla="*/ 4347574 w 9352610"/>
              <a:gd name="connsiteY5240" fmla="*/ 4635044 h 8481683"/>
              <a:gd name="connsiteX5241" fmla="*/ 4349080 w 9352610"/>
              <a:gd name="connsiteY5241" fmla="*/ 4630513 h 8481683"/>
              <a:gd name="connsiteX5242" fmla="*/ 4352093 w 9352610"/>
              <a:gd name="connsiteY5242" fmla="*/ 4616464 h 8481683"/>
              <a:gd name="connsiteX5243" fmla="*/ 4351080 w 9352610"/>
              <a:gd name="connsiteY5243" fmla="*/ 4612945 h 8481683"/>
              <a:gd name="connsiteX5244" fmla="*/ 4356611 w 9352610"/>
              <a:gd name="connsiteY5244" fmla="*/ 4606414 h 8481683"/>
              <a:gd name="connsiteX5245" fmla="*/ 4362636 w 9352610"/>
              <a:gd name="connsiteY5245" fmla="*/ 4602402 h 8481683"/>
              <a:gd name="connsiteX5246" fmla="*/ 4376698 w 9352610"/>
              <a:gd name="connsiteY5246" fmla="*/ 4595377 h 8481683"/>
              <a:gd name="connsiteX5247" fmla="*/ 4385735 w 9352610"/>
              <a:gd name="connsiteY5247" fmla="*/ 4591858 h 8481683"/>
              <a:gd name="connsiteX5248" fmla="*/ 4387241 w 9352610"/>
              <a:gd name="connsiteY5248" fmla="*/ 4590859 h 8481683"/>
              <a:gd name="connsiteX5249" fmla="*/ 4390760 w 9352610"/>
              <a:gd name="connsiteY5249" fmla="*/ 4588340 h 8481683"/>
              <a:gd name="connsiteX5250" fmla="*/ 4394784 w 9352610"/>
              <a:gd name="connsiteY5250" fmla="*/ 4586340 h 8481683"/>
              <a:gd name="connsiteX5251" fmla="*/ 4402315 w 9352610"/>
              <a:gd name="connsiteY5251" fmla="*/ 4576797 h 8481683"/>
              <a:gd name="connsiteX5252" fmla="*/ 4410859 w 9352610"/>
              <a:gd name="connsiteY5252" fmla="*/ 4569759 h 8481683"/>
              <a:gd name="connsiteX5253" fmla="*/ 4414871 w 9352610"/>
              <a:gd name="connsiteY5253" fmla="*/ 4565747 h 8481683"/>
              <a:gd name="connsiteX5254" fmla="*/ 4416377 w 9352610"/>
              <a:gd name="connsiteY5254" fmla="*/ 4561735 h 8481683"/>
              <a:gd name="connsiteX5255" fmla="*/ 4416884 w 9352610"/>
              <a:gd name="connsiteY5255" fmla="*/ 4556710 h 8481683"/>
              <a:gd name="connsiteX5256" fmla="*/ 4418390 w 9352610"/>
              <a:gd name="connsiteY5256" fmla="*/ 4552698 h 8481683"/>
              <a:gd name="connsiteX5257" fmla="*/ 4419896 w 9352610"/>
              <a:gd name="connsiteY5257" fmla="*/ 4549179 h 8481683"/>
              <a:gd name="connsiteX5258" fmla="*/ 4423415 w 9352610"/>
              <a:gd name="connsiteY5258" fmla="*/ 4546167 h 8481683"/>
              <a:gd name="connsiteX5259" fmla="*/ 4429439 w 9352610"/>
              <a:gd name="connsiteY5259" fmla="*/ 4542648 h 8481683"/>
              <a:gd name="connsiteX5260" fmla="*/ 4430945 w 9352610"/>
              <a:gd name="connsiteY5260" fmla="*/ 4539636 h 8481683"/>
              <a:gd name="connsiteX5261" fmla="*/ 4432452 w 9352610"/>
              <a:gd name="connsiteY5261" fmla="*/ 4535624 h 8481683"/>
              <a:gd name="connsiteX5262" fmla="*/ 4432958 w 9352610"/>
              <a:gd name="connsiteY5262" fmla="*/ 4525587 h 8481683"/>
              <a:gd name="connsiteX5263" fmla="*/ 4434464 w 9352610"/>
              <a:gd name="connsiteY5263" fmla="*/ 4517549 h 8481683"/>
              <a:gd name="connsiteX5264" fmla="*/ 4431945 w 9352610"/>
              <a:gd name="connsiteY5264" fmla="*/ 4515537 h 8481683"/>
              <a:gd name="connsiteX5265" fmla="*/ 4430945 w 9352610"/>
              <a:gd name="connsiteY5265" fmla="*/ 4515043 h 8481683"/>
              <a:gd name="connsiteX5266" fmla="*/ 4430439 w 9352610"/>
              <a:gd name="connsiteY5266" fmla="*/ 4514537 h 8481683"/>
              <a:gd name="connsiteX5267" fmla="*/ 4426427 w 9352610"/>
              <a:gd name="connsiteY5267" fmla="*/ 4512525 h 8481683"/>
              <a:gd name="connsiteX5268" fmla="*/ 4425414 w 9352610"/>
              <a:gd name="connsiteY5268" fmla="*/ 4511525 h 8481683"/>
              <a:gd name="connsiteX5269" fmla="*/ 4423908 w 9352610"/>
              <a:gd name="connsiteY5269" fmla="*/ 4511018 h 8481683"/>
              <a:gd name="connsiteX5270" fmla="*/ 4422908 w 9352610"/>
              <a:gd name="connsiteY5270" fmla="*/ 4509512 h 8481683"/>
              <a:gd name="connsiteX5271" fmla="*/ 4422402 w 9352610"/>
              <a:gd name="connsiteY5271" fmla="*/ 4508006 h 8481683"/>
              <a:gd name="connsiteX5272" fmla="*/ 4421402 w 9352610"/>
              <a:gd name="connsiteY5272" fmla="*/ 4504994 h 8481683"/>
              <a:gd name="connsiteX5273" fmla="*/ 4421402 w 9352610"/>
              <a:gd name="connsiteY5273" fmla="*/ 4503994 h 8481683"/>
              <a:gd name="connsiteX5274" fmla="*/ 4421402 w 9352610"/>
              <a:gd name="connsiteY5274" fmla="*/ 4498969 h 8481683"/>
              <a:gd name="connsiteX5275" fmla="*/ 4421908 w 9352610"/>
              <a:gd name="connsiteY5275" fmla="*/ 4493450 h 8481683"/>
              <a:gd name="connsiteX5276" fmla="*/ 4422402 w 9352610"/>
              <a:gd name="connsiteY5276" fmla="*/ 4490438 h 8481683"/>
              <a:gd name="connsiteX5277" fmla="*/ 4423415 w 9352610"/>
              <a:gd name="connsiteY5277" fmla="*/ 4488426 h 8481683"/>
              <a:gd name="connsiteX5278" fmla="*/ 4424921 w 9352610"/>
              <a:gd name="connsiteY5278" fmla="*/ 4487426 h 8481683"/>
              <a:gd name="connsiteX5279" fmla="*/ 4428933 w 9352610"/>
              <a:gd name="connsiteY5279" fmla="*/ 4484907 h 8481683"/>
              <a:gd name="connsiteX5280" fmla="*/ 4433452 w 9352610"/>
              <a:gd name="connsiteY5280" fmla="*/ 4482907 h 8481683"/>
              <a:gd name="connsiteX5281" fmla="*/ 4444501 w 9352610"/>
              <a:gd name="connsiteY5281" fmla="*/ 4479895 h 8481683"/>
              <a:gd name="connsiteX5282" fmla="*/ 4447020 w 9352610"/>
              <a:gd name="connsiteY5282" fmla="*/ 4478882 h 8481683"/>
              <a:gd name="connsiteX5283" fmla="*/ 4449020 w 9352610"/>
              <a:gd name="connsiteY5283" fmla="*/ 4477376 h 8481683"/>
              <a:gd name="connsiteX5284" fmla="*/ 4450526 w 9352610"/>
              <a:gd name="connsiteY5284" fmla="*/ 4476376 h 8481683"/>
              <a:gd name="connsiteX5285" fmla="*/ 4451538 w 9352610"/>
              <a:gd name="connsiteY5285" fmla="*/ 4474870 h 8481683"/>
              <a:gd name="connsiteX5286" fmla="*/ 4451538 w 9352610"/>
              <a:gd name="connsiteY5286" fmla="*/ 4473364 h 8481683"/>
              <a:gd name="connsiteX5287" fmla="*/ 4451538 w 9352610"/>
              <a:gd name="connsiteY5287" fmla="*/ 4471858 h 8481683"/>
              <a:gd name="connsiteX5288" fmla="*/ 4450526 w 9352610"/>
              <a:gd name="connsiteY5288" fmla="*/ 4462314 h 8481683"/>
              <a:gd name="connsiteX5289" fmla="*/ 4451032 w 9352610"/>
              <a:gd name="connsiteY5289" fmla="*/ 4460808 h 8481683"/>
              <a:gd name="connsiteX5290" fmla="*/ 4452032 w 9352610"/>
              <a:gd name="connsiteY5290" fmla="*/ 4458808 h 8481683"/>
              <a:gd name="connsiteX5291" fmla="*/ 4453551 w 9352610"/>
              <a:gd name="connsiteY5291" fmla="*/ 4457302 h 8481683"/>
              <a:gd name="connsiteX5292" fmla="*/ 4455551 w 9352610"/>
              <a:gd name="connsiteY5292" fmla="*/ 4455796 h 8481683"/>
              <a:gd name="connsiteX5293" fmla="*/ 4466600 w 9352610"/>
              <a:gd name="connsiteY5293" fmla="*/ 4451771 h 8481683"/>
              <a:gd name="connsiteX5294" fmla="*/ 4469119 w 9352610"/>
              <a:gd name="connsiteY5294" fmla="*/ 4450265 h 8481683"/>
              <a:gd name="connsiteX5295" fmla="*/ 4470119 w 9352610"/>
              <a:gd name="connsiteY5295" fmla="*/ 4446746 h 8481683"/>
              <a:gd name="connsiteX5296" fmla="*/ 4473131 w 9352610"/>
              <a:gd name="connsiteY5296" fmla="*/ 4443734 h 8481683"/>
              <a:gd name="connsiteX5297" fmla="*/ 4482168 w 9352610"/>
              <a:gd name="connsiteY5297" fmla="*/ 4440722 h 8481683"/>
              <a:gd name="connsiteX5298" fmla="*/ 4487193 w 9352610"/>
              <a:gd name="connsiteY5298" fmla="*/ 4436709 h 8481683"/>
              <a:gd name="connsiteX5299" fmla="*/ 4489712 w 9352610"/>
              <a:gd name="connsiteY5299" fmla="*/ 4436709 h 8481683"/>
              <a:gd name="connsiteX5300" fmla="*/ 4491218 w 9352610"/>
              <a:gd name="connsiteY5300" fmla="*/ 4436709 h 8481683"/>
              <a:gd name="connsiteX5301" fmla="*/ 4493218 w 9352610"/>
              <a:gd name="connsiteY5301" fmla="*/ 4436203 h 8481683"/>
              <a:gd name="connsiteX5302" fmla="*/ 4494230 w 9352610"/>
              <a:gd name="connsiteY5302" fmla="*/ 4434203 h 8481683"/>
              <a:gd name="connsiteX5303" fmla="*/ 4498749 w 9352610"/>
              <a:gd name="connsiteY5303" fmla="*/ 4423154 h 8481683"/>
              <a:gd name="connsiteX5304" fmla="*/ 4508292 w 9352610"/>
              <a:gd name="connsiteY5304" fmla="*/ 4412610 h 8481683"/>
              <a:gd name="connsiteX5305" fmla="*/ 4509292 w 9352610"/>
              <a:gd name="connsiteY5305" fmla="*/ 4409092 h 8481683"/>
              <a:gd name="connsiteX5306" fmla="*/ 4510798 w 9352610"/>
              <a:gd name="connsiteY5306" fmla="*/ 4407092 h 8481683"/>
              <a:gd name="connsiteX5307" fmla="*/ 4512304 w 9352610"/>
              <a:gd name="connsiteY5307" fmla="*/ 4405586 h 8481683"/>
              <a:gd name="connsiteX5308" fmla="*/ 4514823 w 9352610"/>
              <a:gd name="connsiteY5308" fmla="*/ 4404573 h 8481683"/>
              <a:gd name="connsiteX5309" fmla="*/ 4519342 w 9352610"/>
              <a:gd name="connsiteY5309" fmla="*/ 4402573 h 8481683"/>
              <a:gd name="connsiteX5310" fmla="*/ 4529391 w 9352610"/>
              <a:gd name="connsiteY5310" fmla="*/ 4400561 h 8481683"/>
              <a:gd name="connsiteX5311" fmla="*/ 4551490 w 9352610"/>
              <a:gd name="connsiteY5311" fmla="*/ 4399055 h 8481683"/>
              <a:gd name="connsiteX5312" fmla="*/ 4556503 w 9352610"/>
              <a:gd name="connsiteY5312" fmla="*/ 4398055 h 8481683"/>
              <a:gd name="connsiteX5313" fmla="*/ 4560528 w 9352610"/>
              <a:gd name="connsiteY5313" fmla="*/ 4395043 h 8481683"/>
              <a:gd name="connsiteX5314" fmla="*/ 4568058 w 9352610"/>
              <a:gd name="connsiteY5314" fmla="*/ 4388005 h 8481683"/>
              <a:gd name="connsiteX5315" fmla="*/ 4568565 w 9352610"/>
              <a:gd name="connsiteY5315" fmla="*/ 4386499 h 8481683"/>
              <a:gd name="connsiteX5316" fmla="*/ 4568565 w 9352610"/>
              <a:gd name="connsiteY5316" fmla="*/ 4384487 h 8481683"/>
              <a:gd name="connsiteX5317" fmla="*/ 4569071 w 9352610"/>
              <a:gd name="connsiteY5317" fmla="*/ 4383487 h 8481683"/>
              <a:gd name="connsiteX5318" fmla="*/ 4572083 w 9352610"/>
              <a:gd name="connsiteY5318" fmla="*/ 4382980 h 8481683"/>
              <a:gd name="connsiteX5319" fmla="*/ 4574355 w 9352610"/>
              <a:gd name="connsiteY5319" fmla="*/ 4383439 h 8481683"/>
              <a:gd name="connsiteX5320" fmla="*/ 4574085 w 9352610"/>
              <a:gd name="connsiteY5320" fmla="*/ 4383324 h 8481683"/>
              <a:gd name="connsiteX5321" fmla="*/ 5623769 w 9352610"/>
              <a:gd name="connsiteY5321" fmla="*/ 4336020 h 8481683"/>
              <a:gd name="connsiteX5322" fmla="*/ 5624237 w 9352610"/>
              <a:gd name="connsiteY5322" fmla="*/ 4336248 h 8481683"/>
              <a:gd name="connsiteX5323" fmla="*/ 5624180 w 9352610"/>
              <a:gd name="connsiteY5323" fmla="*/ 4336020 h 8481683"/>
              <a:gd name="connsiteX5324" fmla="*/ 5617790 w 9352610"/>
              <a:gd name="connsiteY5324" fmla="*/ 4334539 h 8481683"/>
              <a:gd name="connsiteX5325" fmla="*/ 5618284 w 9352610"/>
              <a:gd name="connsiteY5325" fmla="*/ 4334783 h 8481683"/>
              <a:gd name="connsiteX5326" fmla="*/ 5623178 w 9352610"/>
              <a:gd name="connsiteY5326" fmla="*/ 4335769 h 8481683"/>
              <a:gd name="connsiteX5327" fmla="*/ 5622676 w 9352610"/>
              <a:gd name="connsiteY5327" fmla="*/ 4335518 h 8481683"/>
              <a:gd name="connsiteX5328" fmla="*/ 4606233 w 9352610"/>
              <a:gd name="connsiteY5328" fmla="*/ 4324068 h 8481683"/>
              <a:gd name="connsiteX5329" fmla="*/ 4604721 w 9352610"/>
              <a:gd name="connsiteY5329" fmla="*/ 4327083 h 8481683"/>
              <a:gd name="connsiteX5330" fmla="*/ 4607235 w 9352610"/>
              <a:gd name="connsiteY5330" fmla="*/ 4331607 h 8481683"/>
              <a:gd name="connsiteX5331" fmla="*/ 4608236 w 9352610"/>
              <a:gd name="connsiteY5331" fmla="*/ 4337129 h 8481683"/>
              <a:gd name="connsiteX5332" fmla="*/ 4608236 w 9352610"/>
              <a:gd name="connsiteY5332" fmla="*/ 4342651 h 8481683"/>
              <a:gd name="connsiteX5333" fmla="*/ 4606724 w 9352610"/>
              <a:gd name="connsiteY5333" fmla="*/ 4346666 h 8481683"/>
              <a:gd name="connsiteX5334" fmla="*/ 4604211 w 9352610"/>
              <a:gd name="connsiteY5334" fmla="*/ 4351698 h 8481683"/>
              <a:gd name="connsiteX5335" fmla="*/ 4597691 w 9352610"/>
              <a:gd name="connsiteY5335" fmla="*/ 4365249 h 8481683"/>
              <a:gd name="connsiteX5336" fmla="*/ 4590150 w 9352610"/>
              <a:gd name="connsiteY5336" fmla="*/ 4374296 h 8481683"/>
              <a:gd name="connsiteX5337" fmla="*/ 4588657 w 9352610"/>
              <a:gd name="connsiteY5337" fmla="*/ 4381326 h 8481683"/>
              <a:gd name="connsiteX5338" fmla="*/ 4586143 w 9352610"/>
              <a:gd name="connsiteY5338" fmla="*/ 4384323 h 8481683"/>
              <a:gd name="connsiteX5339" fmla="*/ 4582628 w 9352610"/>
              <a:gd name="connsiteY5339" fmla="*/ 4385340 h 8481683"/>
              <a:gd name="connsiteX5340" fmla="*/ 4579141 w 9352610"/>
              <a:gd name="connsiteY5340" fmla="*/ 4385340 h 8481683"/>
              <a:gd name="connsiteX5341" fmla="*/ 4579614 w 9352610"/>
              <a:gd name="connsiteY5341" fmla="*/ 4385499 h 8481683"/>
              <a:gd name="connsiteX5342" fmla="*/ 4583133 w 9352610"/>
              <a:gd name="connsiteY5342" fmla="*/ 4385499 h 8481683"/>
              <a:gd name="connsiteX5343" fmla="*/ 4586639 w 9352610"/>
              <a:gd name="connsiteY5343" fmla="*/ 4384487 h 8481683"/>
              <a:gd name="connsiteX5344" fmla="*/ 4589158 w 9352610"/>
              <a:gd name="connsiteY5344" fmla="*/ 4381474 h 8481683"/>
              <a:gd name="connsiteX5345" fmla="*/ 4590664 w 9352610"/>
              <a:gd name="connsiteY5345" fmla="*/ 4374450 h 8481683"/>
              <a:gd name="connsiteX5346" fmla="*/ 4598195 w 9352610"/>
              <a:gd name="connsiteY5346" fmla="*/ 4365413 h 8481683"/>
              <a:gd name="connsiteX5347" fmla="*/ 4604726 w 9352610"/>
              <a:gd name="connsiteY5347" fmla="*/ 4351857 h 8481683"/>
              <a:gd name="connsiteX5348" fmla="*/ 4607232 w 9352610"/>
              <a:gd name="connsiteY5348" fmla="*/ 4346832 h 8481683"/>
              <a:gd name="connsiteX5349" fmla="*/ 4608738 w 9352610"/>
              <a:gd name="connsiteY5349" fmla="*/ 4342820 h 8481683"/>
              <a:gd name="connsiteX5350" fmla="*/ 4608738 w 9352610"/>
              <a:gd name="connsiteY5350" fmla="*/ 4337301 h 8481683"/>
              <a:gd name="connsiteX5351" fmla="*/ 4607738 w 9352610"/>
              <a:gd name="connsiteY5351" fmla="*/ 4331770 h 8481683"/>
              <a:gd name="connsiteX5352" fmla="*/ 4605232 w 9352610"/>
              <a:gd name="connsiteY5352" fmla="*/ 4327252 h 8481683"/>
              <a:gd name="connsiteX5353" fmla="*/ 4606676 w 9352610"/>
              <a:gd name="connsiteY5353" fmla="*/ 4324363 h 8481683"/>
              <a:gd name="connsiteX5354" fmla="*/ 5354095 w 9352610"/>
              <a:gd name="connsiteY5354" fmla="*/ 4316709 h 8481683"/>
              <a:gd name="connsiteX5355" fmla="*/ 5353898 w 9352610"/>
              <a:gd name="connsiteY5355" fmla="*/ 4316945 h 8481683"/>
              <a:gd name="connsiteX5356" fmla="*/ 5383739 w 9352610"/>
              <a:gd name="connsiteY5356" fmla="*/ 4317432 h 8481683"/>
              <a:gd name="connsiteX5357" fmla="*/ 5438486 w 9352610"/>
              <a:gd name="connsiteY5357" fmla="*/ 4317432 h 8481683"/>
              <a:gd name="connsiteX5358" fmla="*/ 5509807 w 9352610"/>
              <a:gd name="connsiteY5358" fmla="*/ 4319433 h 8481683"/>
              <a:gd name="connsiteX5359" fmla="*/ 5509807 w 9352610"/>
              <a:gd name="connsiteY5359" fmla="*/ 4320433 h 8481683"/>
              <a:gd name="connsiteX5360" fmla="*/ 5509807 w 9352610"/>
              <a:gd name="connsiteY5360" fmla="*/ 4323933 h 8481683"/>
              <a:gd name="connsiteX5361" fmla="*/ 5510812 w 9352610"/>
              <a:gd name="connsiteY5361" fmla="*/ 4325934 h 8481683"/>
              <a:gd name="connsiteX5362" fmla="*/ 5511816 w 9352610"/>
              <a:gd name="connsiteY5362" fmla="*/ 4327434 h 8481683"/>
              <a:gd name="connsiteX5363" fmla="*/ 5512821 w 9352610"/>
              <a:gd name="connsiteY5363" fmla="*/ 4327935 h 8481683"/>
              <a:gd name="connsiteX5364" fmla="*/ 5513322 w 9352610"/>
              <a:gd name="connsiteY5364" fmla="*/ 4328434 h 8481683"/>
              <a:gd name="connsiteX5365" fmla="*/ 5516335 w 9352610"/>
              <a:gd name="connsiteY5365" fmla="*/ 4330435 h 8481683"/>
              <a:gd name="connsiteX5366" fmla="*/ 5517340 w 9352610"/>
              <a:gd name="connsiteY5366" fmla="*/ 4330935 h 8481683"/>
              <a:gd name="connsiteX5367" fmla="*/ 5522362 w 9352610"/>
              <a:gd name="connsiteY5367" fmla="*/ 4332936 h 8481683"/>
              <a:gd name="connsiteX5368" fmla="*/ 5528389 w 9352610"/>
              <a:gd name="connsiteY5368" fmla="*/ 4335937 h 8481683"/>
              <a:gd name="connsiteX5369" fmla="*/ 5531906 w 9352610"/>
              <a:gd name="connsiteY5369" fmla="*/ 4337437 h 8481683"/>
              <a:gd name="connsiteX5370" fmla="*/ 5533915 w 9352610"/>
              <a:gd name="connsiteY5370" fmla="*/ 4338437 h 8481683"/>
              <a:gd name="connsiteX5371" fmla="*/ 5533915 w 9352610"/>
              <a:gd name="connsiteY5371" fmla="*/ 4339437 h 8481683"/>
              <a:gd name="connsiteX5372" fmla="*/ 5533915 w 9352610"/>
              <a:gd name="connsiteY5372" fmla="*/ 4339937 h 8481683"/>
              <a:gd name="connsiteX5373" fmla="*/ 5532910 w 9352610"/>
              <a:gd name="connsiteY5373" fmla="*/ 4343438 h 8481683"/>
              <a:gd name="connsiteX5374" fmla="*/ 5531906 w 9352610"/>
              <a:gd name="connsiteY5374" fmla="*/ 4345939 h 8481683"/>
              <a:gd name="connsiteX5375" fmla="*/ 5531403 w 9352610"/>
              <a:gd name="connsiteY5375" fmla="*/ 4354941 h 8481683"/>
              <a:gd name="connsiteX5376" fmla="*/ 5531403 w 9352610"/>
              <a:gd name="connsiteY5376" fmla="*/ 4358441 h 8481683"/>
              <a:gd name="connsiteX5377" fmla="*/ 5531906 w 9352610"/>
              <a:gd name="connsiteY5377" fmla="*/ 4359442 h 8481683"/>
              <a:gd name="connsiteX5378" fmla="*/ 5533412 w 9352610"/>
              <a:gd name="connsiteY5378" fmla="*/ 4362443 h 8481683"/>
              <a:gd name="connsiteX5379" fmla="*/ 5533915 w 9352610"/>
              <a:gd name="connsiteY5379" fmla="*/ 4363943 h 8481683"/>
              <a:gd name="connsiteX5380" fmla="*/ 5531906 w 9352610"/>
              <a:gd name="connsiteY5380" fmla="*/ 4373945 h 8481683"/>
              <a:gd name="connsiteX5381" fmla="*/ 5529897 w 9352610"/>
              <a:gd name="connsiteY5381" fmla="*/ 4381447 h 8481683"/>
              <a:gd name="connsiteX5382" fmla="*/ 5528389 w 9352610"/>
              <a:gd name="connsiteY5382" fmla="*/ 4384448 h 8481683"/>
              <a:gd name="connsiteX5383" fmla="*/ 5524874 w 9352610"/>
              <a:gd name="connsiteY5383" fmla="*/ 4390449 h 8481683"/>
              <a:gd name="connsiteX5384" fmla="*/ 5523870 w 9352610"/>
              <a:gd name="connsiteY5384" fmla="*/ 4394950 h 8481683"/>
              <a:gd name="connsiteX5385" fmla="*/ 5523367 w 9352610"/>
              <a:gd name="connsiteY5385" fmla="*/ 4401952 h 8481683"/>
              <a:gd name="connsiteX5386" fmla="*/ 5523367 w 9352610"/>
              <a:gd name="connsiteY5386" fmla="*/ 4402952 h 8481683"/>
              <a:gd name="connsiteX5387" fmla="*/ 5524371 w 9352610"/>
              <a:gd name="connsiteY5387" fmla="*/ 4405452 h 8481683"/>
              <a:gd name="connsiteX5388" fmla="*/ 5524371 w 9352610"/>
              <a:gd name="connsiteY5388" fmla="*/ 4407954 h 8481683"/>
              <a:gd name="connsiteX5389" fmla="*/ 5524371 w 9352610"/>
              <a:gd name="connsiteY5389" fmla="*/ 4412454 h 8481683"/>
              <a:gd name="connsiteX5390" fmla="*/ 5523367 w 9352610"/>
              <a:gd name="connsiteY5390" fmla="*/ 4417456 h 8481683"/>
              <a:gd name="connsiteX5391" fmla="*/ 5522866 w 9352610"/>
              <a:gd name="connsiteY5391" fmla="*/ 4420457 h 8481683"/>
              <a:gd name="connsiteX5392" fmla="*/ 5522866 w 9352610"/>
              <a:gd name="connsiteY5392" fmla="*/ 4422457 h 8481683"/>
              <a:gd name="connsiteX5393" fmla="*/ 5523367 w 9352610"/>
              <a:gd name="connsiteY5393" fmla="*/ 4423457 h 8481683"/>
              <a:gd name="connsiteX5394" fmla="*/ 5524371 w 9352610"/>
              <a:gd name="connsiteY5394" fmla="*/ 4425458 h 8481683"/>
              <a:gd name="connsiteX5395" fmla="*/ 5524874 w 9352610"/>
              <a:gd name="connsiteY5395" fmla="*/ 4425958 h 8481683"/>
              <a:gd name="connsiteX5396" fmla="*/ 5526883 w 9352610"/>
              <a:gd name="connsiteY5396" fmla="*/ 4426958 h 8481683"/>
              <a:gd name="connsiteX5397" fmla="*/ 5531403 w 9352610"/>
              <a:gd name="connsiteY5397" fmla="*/ 4429959 h 8481683"/>
              <a:gd name="connsiteX5398" fmla="*/ 5533412 w 9352610"/>
              <a:gd name="connsiteY5398" fmla="*/ 4431459 h 8481683"/>
              <a:gd name="connsiteX5399" fmla="*/ 5534418 w 9352610"/>
              <a:gd name="connsiteY5399" fmla="*/ 4434460 h 8481683"/>
              <a:gd name="connsiteX5400" fmla="*/ 5471635 w 9352610"/>
              <a:gd name="connsiteY5400" fmla="*/ 4434460 h 8481683"/>
              <a:gd name="connsiteX5401" fmla="*/ 5419903 w 9352610"/>
              <a:gd name="connsiteY5401" fmla="*/ 4434460 h 8481683"/>
              <a:gd name="connsiteX5402" fmla="*/ 5352600 w 9352610"/>
              <a:gd name="connsiteY5402" fmla="*/ 4433960 h 8481683"/>
              <a:gd name="connsiteX5403" fmla="*/ 5339033 w 9352610"/>
              <a:gd name="connsiteY5403" fmla="*/ 4433028 h 8481683"/>
              <a:gd name="connsiteX5404" fmla="*/ 5339033 w 9352610"/>
              <a:gd name="connsiteY5404" fmla="*/ 4433191 h 8481683"/>
              <a:gd name="connsiteX5405" fmla="*/ 5353601 w 9352610"/>
              <a:gd name="connsiteY5405" fmla="*/ 4434203 h 8481683"/>
              <a:gd name="connsiteX5406" fmla="*/ 5420898 w 9352610"/>
              <a:gd name="connsiteY5406" fmla="*/ 4434697 h 8481683"/>
              <a:gd name="connsiteX5407" fmla="*/ 5472627 w 9352610"/>
              <a:gd name="connsiteY5407" fmla="*/ 4434697 h 8481683"/>
              <a:gd name="connsiteX5408" fmla="*/ 5534730 w 9352610"/>
              <a:gd name="connsiteY5408" fmla="*/ 4434697 h 8481683"/>
              <a:gd name="connsiteX5409" fmla="*/ 5534747 w 9352610"/>
              <a:gd name="connsiteY5409" fmla="*/ 4434463 h 8481683"/>
              <a:gd name="connsiteX5410" fmla="*/ 5535265 w 9352610"/>
              <a:gd name="connsiteY5410" fmla="*/ 4434241 h 8481683"/>
              <a:gd name="connsiteX5411" fmla="*/ 5534406 w 9352610"/>
              <a:gd name="connsiteY5411" fmla="*/ 4431684 h 8481683"/>
              <a:gd name="connsiteX5412" fmla="*/ 5532406 w 9352610"/>
              <a:gd name="connsiteY5412" fmla="*/ 4430178 h 8481683"/>
              <a:gd name="connsiteX5413" fmla="*/ 5527875 w 9352610"/>
              <a:gd name="connsiteY5413" fmla="*/ 4427166 h 8481683"/>
              <a:gd name="connsiteX5414" fmla="*/ 5525875 w 9352610"/>
              <a:gd name="connsiteY5414" fmla="*/ 4426166 h 8481683"/>
              <a:gd name="connsiteX5415" fmla="*/ 5525369 w 9352610"/>
              <a:gd name="connsiteY5415" fmla="*/ 4425660 h 8481683"/>
              <a:gd name="connsiteX5416" fmla="*/ 5524369 w 9352610"/>
              <a:gd name="connsiteY5416" fmla="*/ 4423660 h 8481683"/>
              <a:gd name="connsiteX5417" fmla="*/ 5523863 w 9352610"/>
              <a:gd name="connsiteY5417" fmla="*/ 4422647 h 8481683"/>
              <a:gd name="connsiteX5418" fmla="*/ 5523863 w 9352610"/>
              <a:gd name="connsiteY5418" fmla="*/ 4420648 h 8481683"/>
              <a:gd name="connsiteX5419" fmla="*/ 5524369 w 9352610"/>
              <a:gd name="connsiteY5419" fmla="*/ 4417635 h 8481683"/>
              <a:gd name="connsiteX5420" fmla="*/ 5525369 w 9352610"/>
              <a:gd name="connsiteY5420" fmla="*/ 4412610 h 8481683"/>
              <a:gd name="connsiteX5421" fmla="*/ 5525369 w 9352610"/>
              <a:gd name="connsiteY5421" fmla="*/ 4408092 h 8481683"/>
              <a:gd name="connsiteX5422" fmla="*/ 5525369 w 9352610"/>
              <a:gd name="connsiteY5422" fmla="*/ 4405586 h 8481683"/>
              <a:gd name="connsiteX5423" fmla="*/ 5524369 w 9352610"/>
              <a:gd name="connsiteY5423" fmla="*/ 4403067 h 8481683"/>
              <a:gd name="connsiteX5424" fmla="*/ 5524369 w 9352610"/>
              <a:gd name="connsiteY5424" fmla="*/ 4402067 h 8481683"/>
              <a:gd name="connsiteX5425" fmla="*/ 5524862 w 9352610"/>
              <a:gd name="connsiteY5425" fmla="*/ 4395043 h 8481683"/>
              <a:gd name="connsiteX5426" fmla="*/ 5525875 w 9352610"/>
              <a:gd name="connsiteY5426" fmla="*/ 4390524 h 8481683"/>
              <a:gd name="connsiteX5427" fmla="*/ 5529394 w 9352610"/>
              <a:gd name="connsiteY5427" fmla="*/ 4384487 h 8481683"/>
              <a:gd name="connsiteX5428" fmla="*/ 5530900 w 9352610"/>
              <a:gd name="connsiteY5428" fmla="*/ 4381474 h 8481683"/>
              <a:gd name="connsiteX5429" fmla="*/ 5532900 w 9352610"/>
              <a:gd name="connsiteY5429" fmla="*/ 4373943 h 8481683"/>
              <a:gd name="connsiteX5430" fmla="*/ 5534912 w 9352610"/>
              <a:gd name="connsiteY5430" fmla="*/ 4363906 h 8481683"/>
              <a:gd name="connsiteX5431" fmla="*/ 5534406 w 9352610"/>
              <a:gd name="connsiteY5431" fmla="*/ 4362400 h 8481683"/>
              <a:gd name="connsiteX5432" fmla="*/ 5532900 w 9352610"/>
              <a:gd name="connsiteY5432" fmla="*/ 4359388 h 8481683"/>
              <a:gd name="connsiteX5433" fmla="*/ 5532406 w 9352610"/>
              <a:gd name="connsiteY5433" fmla="*/ 4358388 h 8481683"/>
              <a:gd name="connsiteX5434" fmla="*/ 5532406 w 9352610"/>
              <a:gd name="connsiteY5434" fmla="*/ 4354869 h 8481683"/>
              <a:gd name="connsiteX5435" fmla="*/ 5532900 w 9352610"/>
              <a:gd name="connsiteY5435" fmla="*/ 4345832 h 8481683"/>
              <a:gd name="connsiteX5436" fmla="*/ 5533912 w 9352610"/>
              <a:gd name="connsiteY5436" fmla="*/ 4343326 h 8481683"/>
              <a:gd name="connsiteX5437" fmla="*/ 5534912 w 9352610"/>
              <a:gd name="connsiteY5437" fmla="*/ 4339807 h 8481683"/>
              <a:gd name="connsiteX5438" fmla="*/ 5534912 w 9352610"/>
              <a:gd name="connsiteY5438" fmla="*/ 4339301 h 8481683"/>
              <a:gd name="connsiteX5439" fmla="*/ 5534912 w 9352610"/>
              <a:gd name="connsiteY5439" fmla="*/ 4338301 h 8481683"/>
              <a:gd name="connsiteX5440" fmla="*/ 5532900 w 9352610"/>
              <a:gd name="connsiteY5440" fmla="*/ 4337301 h 8481683"/>
              <a:gd name="connsiteX5441" fmla="*/ 5529394 w 9352610"/>
              <a:gd name="connsiteY5441" fmla="*/ 4335795 h 8481683"/>
              <a:gd name="connsiteX5442" fmla="*/ 5523356 w 9352610"/>
              <a:gd name="connsiteY5442" fmla="*/ 4332783 h 8481683"/>
              <a:gd name="connsiteX5443" fmla="*/ 5518344 w 9352610"/>
              <a:gd name="connsiteY5443" fmla="*/ 4330770 h 8481683"/>
              <a:gd name="connsiteX5444" fmla="*/ 5517332 w 9352610"/>
              <a:gd name="connsiteY5444" fmla="*/ 4330264 h 8481683"/>
              <a:gd name="connsiteX5445" fmla="*/ 5514319 w 9352610"/>
              <a:gd name="connsiteY5445" fmla="*/ 4328252 h 8481683"/>
              <a:gd name="connsiteX5446" fmla="*/ 5513813 w 9352610"/>
              <a:gd name="connsiteY5446" fmla="*/ 4327758 h 8481683"/>
              <a:gd name="connsiteX5447" fmla="*/ 5512813 w 9352610"/>
              <a:gd name="connsiteY5447" fmla="*/ 4327252 h 8481683"/>
              <a:gd name="connsiteX5448" fmla="*/ 5511813 w 9352610"/>
              <a:gd name="connsiteY5448" fmla="*/ 4325746 h 8481683"/>
              <a:gd name="connsiteX5449" fmla="*/ 5510801 w 9352610"/>
              <a:gd name="connsiteY5449" fmla="*/ 4323733 h 8481683"/>
              <a:gd name="connsiteX5450" fmla="*/ 5510801 w 9352610"/>
              <a:gd name="connsiteY5450" fmla="*/ 4320227 h 8481683"/>
              <a:gd name="connsiteX5451" fmla="*/ 5510801 w 9352610"/>
              <a:gd name="connsiteY5451" fmla="*/ 4319215 h 8481683"/>
              <a:gd name="connsiteX5452" fmla="*/ 5439478 w 9352610"/>
              <a:gd name="connsiteY5452" fmla="*/ 4317215 h 8481683"/>
              <a:gd name="connsiteX5453" fmla="*/ 5384737 w 9352610"/>
              <a:gd name="connsiteY5453" fmla="*/ 4317215 h 8481683"/>
              <a:gd name="connsiteX5454" fmla="*/ 5617160 w 9352610"/>
              <a:gd name="connsiteY5454" fmla="*/ 4262690 h 8481683"/>
              <a:gd name="connsiteX5455" fmla="*/ 5613630 w 9352610"/>
              <a:gd name="connsiteY5455" fmla="*/ 4263694 h 8481683"/>
              <a:gd name="connsiteX5456" fmla="*/ 5613222 w 9352610"/>
              <a:gd name="connsiteY5456" fmla="*/ 4263694 h 8481683"/>
              <a:gd name="connsiteX5457" fmla="*/ 5613272 w 9352610"/>
              <a:gd name="connsiteY5457" fmla="*/ 4263992 h 8481683"/>
              <a:gd name="connsiteX5458" fmla="*/ 5614271 w 9352610"/>
              <a:gd name="connsiteY5458" fmla="*/ 4263992 h 8481683"/>
              <a:gd name="connsiteX5459" fmla="*/ 5617790 w 9352610"/>
              <a:gd name="connsiteY5459" fmla="*/ 4262980 h 8481683"/>
              <a:gd name="connsiteX5460" fmla="*/ 5620246 w 9352610"/>
              <a:gd name="connsiteY5460" fmla="*/ 4262980 h 8481683"/>
              <a:gd name="connsiteX5461" fmla="*/ 5619667 w 9352610"/>
              <a:gd name="connsiteY5461" fmla="*/ 4262690 h 8481683"/>
              <a:gd name="connsiteX5462" fmla="*/ 5651061 w 9352610"/>
              <a:gd name="connsiteY5462" fmla="*/ 4215221 h 8481683"/>
              <a:gd name="connsiteX5463" fmla="*/ 5652319 w 9352610"/>
              <a:gd name="connsiteY5463" fmla="*/ 4216482 h 8481683"/>
              <a:gd name="connsiteX5464" fmla="*/ 5672918 w 9352610"/>
              <a:gd name="connsiteY5464" fmla="*/ 4227029 h 8481683"/>
              <a:gd name="connsiteX5465" fmla="*/ 5672948 w 9352610"/>
              <a:gd name="connsiteY5465" fmla="*/ 4227039 h 8481683"/>
              <a:gd name="connsiteX5466" fmla="*/ 5652938 w 9352610"/>
              <a:gd name="connsiteY5466" fmla="*/ 4216794 h 8481683"/>
              <a:gd name="connsiteX5467" fmla="*/ 5651432 w 9352610"/>
              <a:gd name="connsiteY5467" fmla="*/ 4215288 h 8481683"/>
              <a:gd name="connsiteX5468" fmla="*/ 5810606 w 9352610"/>
              <a:gd name="connsiteY5468" fmla="*/ 4210725 h 8481683"/>
              <a:gd name="connsiteX5469" fmla="*/ 5810606 w 9352610"/>
              <a:gd name="connsiteY5469" fmla="*/ 4211459 h 8481683"/>
              <a:gd name="connsiteX5470" fmla="*/ 5809603 w 9352610"/>
              <a:gd name="connsiteY5470" fmla="*/ 4211961 h 8481683"/>
              <a:gd name="connsiteX5471" fmla="*/ 5809603 w 9352610"/>
              <a:gd name="connsiteY5471" fmla="*/ 4213468 h 8481683"/>
              <a:gd name="connsiteX5472" fmla="*/ 5807096 w 9352610"/>
              <a:gd name="connsiteY5472" fmla="*/ 4216482 h 8481683"/>
              <a:gd name="connsiteX5473" fmla="*/ 5805572 w 9352610"/>
              <a:gd name="connsiteY5473" fmla="*/ 4217988 h 8481683"/>
              <a:gd name="connsiteX5474" fmla="*/ 5802062 w 9352610"/>
              <a:gd name="connsiteY5474" fmla="*/ 4226025 h 8481683"/>
              <a:gd name="connsiteX5475" fmla="*/ 5801059 w 9352610"/>
              <a:gd name="connsiteY5475" fmla="*/ 4234061 h 8481683"/>
              <a:gd name="connsiteX5476" fmla="*/ 5797048 w 9352610"/>
              <a:gd name="connsiteY5476" fmla="*/ 4243101 h 8481683"/>
              <a:gd name="connsiteX5477" fmla="*/ 5793017 w 9352610"/>
              <a:gd name="connsiteY5477" fmla="*/ 4251138 h 8481683"/>
              <a:gd name="connsiteX5478" fmla="*/ 5790509 w 9352610"/>
              <a:gd name="connsiteY5478" fmla="*/ 4254151 h 8481683"/>
              <a:gd name="connsiteX5479" fmla="*/ 5790008 w 9352610"/>
              <a:gd name="connsiteY5479" fmla="*/ 4255658 h 8481683"/>
              <a:gd name="connsiteX5480" fmla="*/ 5788002 w 9352610"/>
              <a:gd name="connsiteY5480" fmla="*/ 4259676 h 8481683"/>
              <a:gd name="connsiteX5481" fmla="*/ 5787501 w 9352610"/>
              <a:gd name="connsiteY5481" fmla="*/ 4260681 h 8481683"/>
              <a:gd name="connsiteX5482" fmla="*/ 5787501 w 9352610"/>
              <a:gd name="connsiteY5482" fmla="*/ 4261685 h 8481683"/>
              <a:gd name="connsiteX5483" fmla="*/ 5787501 w 9352610"/>
              <a:gd name="connsiteY5483" fmla="*/ 4263192 h 8481683"/>
              <a:gd name="connsiteX5484" fmla="*/ 5787578 w 9352610"/>
              <a:gd name="connsiteY5484" fmla="*/ 4263230 h 8481683"/>
              <a:gd name="connsiteX5485" fmla="*/ 5787578 w 9352610"/>
              <a:gd name="connsiteY5485" fmla="*/ 4262022 h 8481683"/>
              <a:gd name="connsiteX5486" fmla="*/ 5787578 w 9352610"/>
              <a:gd name="connsiteY5486" fmla="*/ 4261018 h 8481683"/>
              <a:gd name="connsiteX5487" fmla="*/ 5788071 w 9352610"/>
              <a:gd name="connsiteY5487" fmla="*/ 4260014 h 8481683"/>
              <a:gd name="connsiteX5488" fmla="*/ 5790092 w 9352610"/>
              <a:gd name="connsiteY5488" fmla="*/ 4255979 h 8481683"/>
              <a:gd name="connsiteX5489" fmla="*/ 5790585 w 9352610"/>
              <a:gd name="connsiteY5489" fmla="*/ 4254473 h 8481683"/>
              <a:gd name="connsiteX5490" fmla="*/ 5793099 w 9352610"/>
              <a:gd name="connsiteY5490" fmla="*/ 4251460 h 8481683"/>
              <a:gd name="connsiteX5491" fmla="*/ 5797124 w 9352610"/>
              <a:gd name="connsiteY5491" fmla="*/ 4243426 h 8481683"/>
              <a:gd name="connsiteX5492" fmla="*/ 5801149 w 9352610"/>
              <a:gd name="connsiteY5492" fmla="*/ 4234387 h 8481683"/>
              <a:gd name="connsiteX5493" fmla="*/ 5802151 w 9352610"/>
              <a:gd name="connsiteY5493" fmla="*/ 4226353 h 8481683"/>
              <a:gd name="connsiteX5494" fmla="*/ 5805667 w 9352610"/>
              <a:gd name="connsiteY5494" fmla="*/ 4218301 h 8481683"/>
              <a:gd name="connsiteX5495" fmla="*/ 5807162 w 9352610"/>
              <a:gd name="connsiteY5495" fmla="*/ 4216795 h 8481683"/>
              <a:gd name="connsiteX5496" fmla="*/ 5809676 w 9352610"/>
              <a:gd name="connsiteY5496" fmla="*/ 4213782 h 8481683"/>
              <a:gd name="connsiteX5497" fmla="*/ 5809676 w 9352610"/>
              <a:gd name="connsiteY5497" fmla="*/ 4212275 h 8481683"/>
              <a:gd name="connsiteX5498" fmla="*/ 5810694 w 9352610"/>
              <a:gd name="connsiteY5498" fmla="*/ 4211773 h 8481683"/>
              <a:gd name="connsiteX5499" fmla="*/ 5810694 w 9352610"/>
              <a:gd name="connsiteY5499" fmla="*/ 4210769 h 8481683"/>
              <a:gd name="connsiteX5500" fmla="*/ 5809603 w 9352610"/>
              <a:gd name="connsiteY5500" fmla="*/ 4208643 h 8481683"/>
              <a:gd name="connsiteX5501" fmla="*/ 5809603 w 9352610"/>
              <a:gd name="connsiteY5501" fmla="*/ 4209952 h 8481683"/>
              <a:gd name="connsiteX5502" fmla="*/ 5809676 w 9352610"/>
              <a:gd name="connsiteY5502" fmla="*/ 4209989 h 8481683"/>
              <a:gd name="connsiteX5503" fmla="*/ 5809676 w 9352610"/>
              <a:gd name="connsiteY5503" fmla="*/ 4208760 h 8481683"/>
              <a:gd name="connsiteX5504" fmla="*/ 4702658 w 9352610"/>
              <a:gd name="connsiteY5504" fmla="*/ 4203049 h 8481683"/>
              <a:gd name="connsiteX5505" fmla="*/ 4696138 w 9352610"/>
              <a:gd name="connsiteY5505" fmla="*/ 4208081 h 8481683"/>
              <a:gd name="connsiteX5506" fmla="*/ 4692623 w 9352610"/>
              <a:gd name="connsiteY5506" fmla="*/ 4210079 h 8481683"/>
              <a:gd name="connsiteX5507" fmla="*/ 4688106 w 9352610"/>
              <a:gd name="connsiteY5507" fmla="*/ 4210079 h 8481683"/>
              <a:gd name="connsiteX5508" fmla="*/ 4684080 w 9352610"/>
              <a:gd name="connsiteY5508" fmla="*/ 4211097 h 8481683"/>
              <a:gd name="connsiteX5509" fmla="*/ 4680565 w 9352610"/>
              <a:gd name="connsiteY5509" fmla="*/ 4213603 h 8481683"/>
              <a:gd name="connsiteX5510" fmla="*/ 4675046 w 9352610"/>
              <a:gd name="connsiteY5510" fmla="*/ 4220125 h 8481683"/>
              <a:gd name="connsiteX5511" fmla="*/ 4671020 w 9352610"/>
              <a:gd name="connsiteY5511" fmla="*/ 4222141 h 8481683"/>
              <a:gd name="connsiteX5512" fmla="*/ 4662988 w 9352610"/>
              <a:gd name="connsiteY5512" fmla="*/ 4225647 h 8481683"/>
              <a:gd name="connsiteX5513" fmla="*/ 4658962 w 9352610"/>
              <a:gd name="connsiteY5513" fmla="*/ 4229171 h 8481683"/>
              <a:gd name="connsiteX5514" fmla="*/ 4649929 w 9352610"/>
              <a:gd name="connsiteY5514" fmla="*/ 4242214 h 8481683"/>
              <a:gd name="connsiteX5515" fmla="*/ 4646414 w 9352610"/>
              <a:gd name="connsiteY5515" fmla="*/ 4243721 h 8481683"/>
              <a:gd name="connsiteX5516" fmla="*/ 4642898 w 9352610"/>
              <a:gd name="connsiteY5516" fmla="*/ 4245229 h 8481683"/>
              <a:gd name="connsiteX5517" fmla="*/ 4639383 w 9352610"/>
              <a:gd name="connsiteY5517" fmla="*/ 4247246 h 8481683"/>
              <a:gd name="connsiteX5518" fmla="*/ 4636359 w 9352610"/>
              <a:gd name="connsiteY5518" fmla="*/ 4250261 h 8481683"/>
              <a:gd name="connsiteX5519" fmla="*/ 4634866 w 9352610"/>
              <a:gd name="connsiteY5519" fmla="*/ 4252768 h 8481683"/>
              <a:gd name="connsiteX5520" fmla="*/ 4632843 w 9352610"/>
              <a:gd name="connsiteY5520" fmla="*/ 4256783 h 8481683"/>
              <a:gd name="connsiteX5521" fmla="*/ 4633354 w 9352610"/>
              <a:gd name="connsiteY5521" fmla="*/ 4260307 h 8481683"/>
              <a:gd name="connsiteX5522" fmla="*/ 4634866 w 9352610"/>
              <a:gd name="connsiteY5522" fmla="*/ 4263813 h 8481683"/>
              <a:gd name="connsiteX5523" fmla="*/ 4634866 w 9352610"/>
              <a:gd name="connsiteY5523" fmla="*/ 4268336 h 8481683"/>
              <a:gd name="connsiteX5524" fmla="*/ 4633354 w 9352610"/>
              <a:gd name="connsiteY5524" fmla="*/ 4270334 h 8481683"/>
              <a:gd name="connsiteX5525" fmla="*/ 4629839 w 9352610"/>
              <a:gd name="connsiteY5525" fmla="*/ 4272351 h 8481683"/>
              <a:gd name="connsiteX5526" fmla="*/ 4628837 w 9352610"/>
              <a:gd name="connsiteY5526" fmla="*/ 4273858 h 8481683"/>
              <a:gd name="connsiteX5527" fmla="*/ 4628837 w 9352610"/>
              <a:gd name="connsiteY5527" fmla="*/ 4275366 h 8481683"/>
              <a:gd name="connsiteX5528" fmla="*/ 4627836 w 9352610"/>
              <a:gd name="connsiteY5528" fmla="*/ 4278382 h 8481683"/>
              <a:gd name="connsiteX5529" fmla="*/ 4627836 w 9352610"/>
              <a:gd name="connsiteY5529" fmla="*/ 4280888 h 8481683"/>
              <a:gd name="connsiteX5530" fmla="*/ 4627836 w 9352610"/>
              <a:gd name="connsiteY5530" fmla="*/ 4282905 h 8481683"/>
              <a:gd name="connsiteX5531" fmla="*/ 4628837 w 9352610"/>
              <a:gd name="connsiteY5531" fmla="*/ 4287918 h 8481683"/>
              <a:gd name="connsiteX5532" fmla="*/ 4628837 w 9352610"/>
              <a:gd name="connsiteY5532" fmla="*/ 4290934 h 8481683"/>
              <a:gd name="connsiteX5533" fmla="*/ 4628327 w 9352610"/>
              <a:gd name="connsiteY5533" fmla="*/ 4292932 h 8481683"/>
              <a:gd name="connsiteX5534" fmla="*/ 4625322 w 9352610"/>
              <a:gd name="connsiteY5534" fmla="*/ 4296965 h 8481683"/>
              <a:gd name="connsiteX5535" fmla="*/ 4624811 w 9352610"/>
              <a:gd name="connsiteY5535" fmla="*/ 4299472 h 8481683"/>
              <a:gd name="connsiteX5536" fmla="*/ 4623299 w 9352610"/>
              <a:gd name="connsiteY5536" fmla="*/ 4309517 h 8481683"/>
              <a:gd name="connsiteX5537" fmla="*/ 4621807 w 9352610"/>
              <a:gd name="connsiteY5537" fmla="*/ 4313532 h 8481683"/>
              <a:gd name="connsiteX5538" fmla="*/ 4618291 w 9352610"/>
              <a:gd name="connsiteY5538" fmla="*/ 4317546 h 8481683"/>
              <a:gd name="connsiteX5539" fmla="*/ 4613755 w 9352610"/>
              <a:gd name="connsiteY5539" fmla="*/ 4325085 h 8481683"/>
              <a:gd name="connsiteX5540" fmla="*/ 4610877 w 9352610"/>
              <a:gd name="connsiteY5540" fmla="*/ 4326999 h 8481683"/>
              <a:gd name="connsiteX5541" fmla="*/ 4611257 w 9352610"/>
              <a:gd name="connsiteY5541" fmla="*/ 4327252 h 8481683"/>
              <a:gd name="connsiteX5542" fmla="*/ 4614269 w 9352610"/>
              <a:gd name="connsiteY5542" fmla="*/ 4325239 h 8481683"/>
              <a:gd name="connsiteX5543" fmla="*/ 4618788 w 9352610"/>
              <a:gd name="connsiteY5543" fmla="*/ 4317708 h 8481683"/>
              <a:gd name="connsiteX5544" fmla="*/ 4622306 w 9352610"/>
              <a:gd name="connsiteY5544" fmla="*/ 4313696 h 8481683"/>
              <a:gd name="connsiteX5545" fmla="*/ 4623812 w 9352610"/>
              <a:gd name="connsiteY5545" fmla="*/ 4309684 h 8481683"/>
              <a:gd name="connsiteX5546" fmla="*/ 4625319 w 9352610"/>
              <a:gd name="connsiteY5546" fmla="*/ 4299634 h 8481683"/>
              <a:gd name="connsiteX5547" fmla="*/ 4625825 w 9352610"/>
              <a:gd name="connsiteY5547" fmla="*/ 4297128 h 8481683"/>
              <a:gd name="connsiteX5548" fmla="*/ 4628837 w 9352610"/>
              <a:gd name="connsiteY5548" fmla="*/ 4293116 h 8481683"/>
              <a:gd name="connsiteX5549" fmla="*/ 4629331 w 9352610"/>
              <a:gd name="connsiteY5549" fmla="*/ 4291103 h 8481683"/>
              <a:gd name="connsiteX5550" fmla="*/ 4629331 w 9352610"/>
              <a:gd name="connsiteY5550" fmla="*/ 4288091 h 8481683"/>
              <a:gd name="connsiteX5551" fmla="*/ 4628331 w 9352610"/>
              <a:gd name="connsiteY5551" fmla="*/ 4283066 h 8481683"/>
              <a:gd name="connsiteX5552" fmla="*/ 4628331 w 9352610"/>
              <a:gd name="connsiteY5552" fmla="*/ 4281066 h 8481683"/>
              <a:gd name="connsiteX5553" fmla="*/ 4628331 w 9352610"/>
              <a:gd name="connsiteY5553" fmla="*/ 4278548 h 8481683"/>
              <a:gd name="connsiteX5554" fmla="*/ 4629331 w 9352610"/>
              <a:gd name="connsiteY5554" fmla="*/ 4275535 h 8481683"/>
              <a:gd name="connsiteX5555" fmla="*/ 4629331 w 9352610"/>
              <a:gd name="connsiteY5555" fmla="*/ 4274029 h 8481683"/>
              <a:gd name="connsiteX5556" fmla="*/ 4630343 w 9352610"/>
              <a:gd name="connsiteY5556" fmla="*/ 4272523 h 8481683"/>
              <a:gd name="connsiteX5557" fmla="*/ 4633862 w 9352610"/>
              <a:gd name="connsiteY5557" fmla="*/ 4270523 h 8481683"/>
              <a:gd name="connsiteX5558" fmla="*/ 4635368 w 9352610"/>
              <a:gd name="connsiteY5558" fmla="*/ 4268511 h 8481683"/>
              <a:gd name="connsiteX5559" fmla="*/ 4635368 w 9352610"/>
              <a:gd name="connsiteY5559" fmla="*/ 4263992 h 8481683"/>
              <a:gd name="connsiteX5560" fmla="*/ 4633862 w 9352610"/>
              <a:gd name="connsiteY5560" fmla="*/ 4260474 h 8481683"/>
              <a:gd name="connsiteX5561" fmla="*/ 4633356 w 9352610"/>
              <a:gd name="connsiteY5561" fmla="*/ 4256955 h 8481683"/>
              <a:gd name="connsiteX5562" fmla="*/ 4635368 w 9352610"/>
              <a:gd name="connsiteY5562" fmla="*/ 4252943 h 8481683"/>
              <a:gd name="connsiteX5563" fmla="*/ 4636874 w 9352610"/>
              <a:gd name="connsiteY5563" fmla="*/ 4250437 h 8481683"/>
              <a:gd name="connsiteX5564" fmla="*/ 4639887 w 9352610"/>
              <a:gd name="connsiteY5564" fmla="*/ 4247424 h 8481683"/>
              <a:gd name="connsiteX5565" fmla="*/ 4643405 w 9352610"/>
              <a:gd name="connsiteY5565" fmla="*/ 4245412 h 8481683"/>
              <a:gd name="connsiteX5566" fmla="*/ 4646911 w 9352610"/>
              <a:gd name="connsiteY5566" fmla="*/ 4243906 h 8481683"/>
              <a:gd name="connsiteX5567" fmla="*/ 4650430 w 9352610"/>
              <a:gd name="connsiteY5567" fmla="*/ 4242399 h 8481683"/>
              <a:gd name="connsiteX5568" fmla="*/ 4659467 w 9352610"/>
              <a:gd name="connsiteY5568" fmla="*/ 4229350 h 8481683"/>
              <a:gd name="connsiteX5569" fmla="*/ 4663492 w 9352610"/>
              <a:gd name="connsiteY5569" fmla="*/ 4225831 h 8481683"/>
              <a:gd name="connsiteX5570" fmla="*/ 4671529 w 9352610"/>
              <a:gd name="connsiteY5570" fmla="*/ 4222313 h 8481683"/>
              <a:gd name="connsiteX5571" fmla="*/ 4675542 w 9352610"/>
              <a:gd name="connsiteY5571" fmla="*/ 4220313 h 8481683"/>
              <a:gd name="connsiteX5572" fmla="*/ 4681073 w 9352610"/>
              <a:gd name="connsiteY5572" fmla="*/ 4213782 h 8481683"/>
              <a:gd name="connsiteX5573" fmla="*/ 4684591 w 9352610"/>
              <a:gd name="connsiteY5573" fmla="*/ 4211276 h 8481683"/>
              <a:gd name="connsiteX5574" fmla="*/ 4688604 w 9352610"/>
              <a:gd name="connsiteY5574" fmla="*/ 4210263 h 8481683"/>
              <a:gd name="connsiteX5575" fmla="*/ 4693122 w 9352610"/>
              <a:gd name="connsiteY5575" fmla="*/ 4210263 h 8481683"/>
              <a:gd name="connsiteX5576" fmla="*/ 4696641 w 9352610"/>
              <a:gd name="connsiteY5576" fmla="*/ 4208264 h 8481683"/>
              <a:gd name="connsiteX5577" fmla="*/ 4702989 w 9352610"/>
              <a:gd name="connsiteY5577" fmla="*/ 4203379 h 8481683"/>
              <a:gd name="connsiteX5578" fmla="*/ 5689099 w 9352610"/>
              <a:gd name="connsiteY5578" fmla="*/ 4199705 h 8481683"/>
              <a:gd name="connsiteX5579" fmla="*/ 5689112 w 9352610"/>
              <a:gd name="connsiteY5579" fmla="*/ 4199720 h 8481683"/>
              <a:gd name="connsiteX5580" fmla="*/ 5689512 w 9352610"/>
              <a:gd name="connsiteY5580" fmla="*/ 4199923 h 8481683"/>
              <a:gd name="connsiteX5581" fmla="*/ 5689504 w 9352610"/>
              <a:gd name="connsiteY5581" fmla="*/ 4199907 h 8481683"/>
              <a:gd name="connsiteX5582" fmla="*/ 5760055 w 9352610"/>
              <a:gd name="connsiteY5582" fmla="*/ 4194510 h 8481683"/>
              <a:gd name="connsiteX5583" fmla="*/ 5761367 w 9352610"/>
              <a:gd name="connsiteY5583" fmla="*/ 4195387 h 8481683"/>
              <a:gd name="connsiteX5584" fmla="*/ 5764376 w 9352610"/>
              <a:gd name="connsiteY5584" fmla="*/ 4197396 h 8481683"/>
              <a:gd name="connsiteX5585" fmla="*/ 5764812 w 9352610"/>
              <a:gd name="connsiteY5585" fmla="*/ 4197614 h 8481683"/>
              <a:gd name="connsiteX5586" fmla="*/ 5761940 w 9352610"/>
              <a:gd name="connsiteY5586" fmla="*/ 4195708 h 8481683"/>
              <a:gd name="connsiteX5587" fmla="*/ 5760434 w 9352610"/>
              <a:gd name="connsiteY5587" fmla="*/ 4194695 h 8481683"/>
              <a:gd name="connsiteX5588" fmla="*/ 5803567 w 9352610"/>
              <a:gd name="connsiteY5588" fmla="*/ 4193537 h 8481683"/>
              <a:gd name="connsiteX5589" fmla="*/ 5803567 w 9352610"/>
              <a:gd name="connsiteY5589" fmla="*/ 4194382 h 8481683"/>
              <a:gd name="connsiteX5590" fmla="*/ 5803567 w 9352610"/>
              <a:gd name="connsiteY5590" fmla="*/ 4198903 h 8481683"/>
              <a:gd name="connsiteX5591" fmla="*/ 5803646 w 9352610"/>
              <a:gd name="connsiteY5591" fmla="*/ 4199061 h 8481683"/>
              <a:gd name="connsiteX5592" fmla="*/ 5803646 w 9352610"/>
              <a:gd name="connsiteY5592" fmla="*/ 4194700 h 8481683"/>
              <a:gd name="connsiteX5593" fmla="*/ 5803646 w 9352610"/>
              <a:gd name="connsiteY5593" fmla="*/ 4193696 h 8481683"/>
              <a:gd name="connsiteX5594" fmla="*/ 5800177 w 9352610"/>
              <a:gd name="connsiteY5594" fmla="*/ 4184368 h 8481683"/>
              <a:gd name="connsiteX5595" fmla="*/ 5800164 w 9352610"/>
              <a:gd name="connsiteY5595" fmla="*/ 4184374 h 8481683"/>
              <a:gd name="connsiteX5596" fmla="*/ 5800558 w 9352610"/>
              <a:gd name="connsiteY5596" fmla="*/ 4186346 h 8481683"/>
              <a:gd name="connsiteX5597" fmla="*/ 5801059 w 9352610"/>
              <a:gd name="connsiteY5597" fmla="*/ 4188355 h 8481683"/>
              <a:gd name="connsiteX5598" fmla="*/ 5801078 w 9352610"/>
              <a:gd name="connsiteY5598" fmla="*/ 4188393 h 8481683"/>
              <a:gd name="connsiteX5599" fmla="*/ 5800640 w 9352610"/>
              <a:gd name="connsiteY5599" fmla="*/ 4186666 h 8481683"/>
              <a:gd name="connsiteX5600" fmla="*/ 5689101 w 9352610"/>
              <a:gd name="connsiteY5600" fmla="*/ 4181624 h 8481683"/>
              <a:gd name="connsiteX5601" fmla="*/ 5689112 w 9352610"/>
              <a:gd name="connsiteY5601" fmla="*/ 4181646 h 8481683"/>
              <a:gd name="connsiteX5602" fmla="*/ 5689504 w 9352610"/>
              <a:gd name="connsiteY5602" fmla="*/ 4181844 h 8481683"/>
              <a:gd name="connsiteX5603" fmla="*/ 5689504 w 9352610"/>
              <a:gd name="connsiteY5603" fmla="*/ 4181826 h 8481683"/>
              <a:gd name="connsiteX5604" fmla="*/ 5685575 w 9352610"/>
              <a:gd name="connsiteY5604" fmla="*/ 4176091 h 8481683"/>
              <a:gd name="connsiteX5605" fmla="*/ 5685593 w 9352610"/>
              <a:gd name="connsiteY5605" fmla="*/ 4176127 h 8481683"/>
              <a:gd name="connsiteX5606" fmla="*/ 5686010 w 9352610"/>
              <a:gd name="connsiteY5606" fmla="*/ 4176334 h 8481683"/>
              <a:gd name="connsiteX5607" fmla="*/ 5685994 w 9352610"/>
              <a:gd name="connsiteY5607" fmla="*/ 4176301 h 8481683"/>
              <a:gd name="connsiteX5608" fmla="*/ 5725327 w 9352610"/>
              <a:gd name="connsiteY5608" fmla="*/ 4163858 h 8481683"/>
              <a:gd name="connsiteX5609" fmla="*/ 5727692 w 9352610"/>
              <a:gd name="connsiteY5609" fmla="*/ 4165753 h 8481683"/>
              <a:gd name="connsiteX5610" fmla="*/ 5732225 w 9352610"/>
              <a:gd name="connsiteY5610" fmla="*/ 4169269 h 8481683"/>
              <a:gd name="connsiteX5611" fmla="*/ 5737741 w 9352610"/>
              <a:gd name="connsiteY5611" fmla="*/ 4176803 h 8481683"/>
              <a:gd name="connsiteX5612" fmla="*/ 5738242 w 9352610"/>
              <a:gd name="connsiteY5612" fmla="*/ 4177808 h 8481683"/>
              <a:gd name="connsiteX5613" fmla="*/ 5739245 w 9352610"/>
              <a:gd name="connsiteY5613" fmla="*/ 4179817 h 8481683"/>
              <a:gd name="connsiteX5614" fmla="*/ 5743276 w 9352610"/>
              <a:gd name="connsiteY5614" fmla="*/ 4191871 h 8481683"/>
              <a:gd name="connsiteX5615" fmla="*/ 5743778 w 9352610"/>
              <a:gd name="connsiteY5615" fmla="*/ 4192875 h 8481683"/>
              <a:gd name="connsiteX5616" fmla="*/ 5744287 w 9352610"/>
              <a:gd name="connsiteY5616" fmla="*/ 4193046 h 8481683"/>
              <a:gd name="connsiteX5617" fmla="*/ 5743854 w 9352610"/>
              <a:gd name="connsiteY5617" fmla="*/ 4192189 h 8481683"/>
              <a:gd name="connsiteX5618" fmla="*/ 5739841 w 9352610"/>
              <a:gd name="connsiteY5618" fmla="*/ 4180140 h 8481683"/>
              <a:gd name="connsiteX5619" fmla="*/ 5738829 w 9352610"/>
              <a:gd name="connsiteY5619" fmla="*/ 4178127 h 8481683"/>
              <a:gd name="connsiteX5620" fmla="*/ 5738322 w 9352610"/>
              <a:gd name="connsiteY5620" fmla="*/ 4177127 h 8481683"/>
              <a:gd name="connsiteX5621" fmla="*/ 5732804 w 9352610"/>
              <a:gd name="connsiteY5621" fmla="*/ 4169596 h 8481683"/>
              <a:gd name="connsiteX5622" fmla="*/ 5728285 w 9352610"/>
              <a:gd name="connsiteY5622" fmla="*/ 4166078 h 8481683"/>
              <a:gd name="connsiteX5623" fmla="*/ 5725767 w 9352610"/>
              <a:gd name="connsiteY5623" fmla="*/ 4164078 h 8481683"/>
              <a:gd name="connsiteX5624" fmla="*/ 5703426 w 9352610"/>
              <a:gd name="connsiteY5624" fmla="*/ 4151931 h 8481683"/>
              <a:gd name="connsiteX5625" fmla="*/ 5708097 w 9352610"/>
              <a:gd name="connsiteY5625" fmla="*/ 4155206 h 8481683"/>
              <a:gd name="connsiteX5626" fmla="*/ 5708532 w 9352610"/>
              <a:gd name="connsiteY5626" fmla="*/ 4155423 h 8481683"/>
              <a:gd name="connsiteX5627" fmla="*/ 5703668 w 9352610"/>
              <a:gd name="connsiteY5627" fmla="*/ 4152029 h 8481683"/>
              <a:gd name="connsiteX5628" fmla="*/ 6247762 w 9352610"/>
              <a:gd name="connsiteY5628" fmla="*/ 4128376 h 8481683"/>
              <a:gd name="connsiteX5629" fmla="*/ 6247762 w 9352610"/>
              <a:gd name="connsiteY5629" fmla="*/ 4130093 h 8481683"/>
              <a:gd name="connsiteX5630" fmla="*/ 6247762 w 9352610"/>
              <a:gd name="connsiteY5630" fmla="*/ 4131600 h 8481683"/>
              <a:gd name="connsiteX5631" fmla="*/ 6247762 w 9352610"/>
              <a:gd name="connsiteY5631" fmla="*/ 4132604 h 8481683"/>
              <a:gd name="connsiteX5632" fmla="*/ 6246759 w 9352610"/>
              <a:gd name="connsiteY5632" fmla="*/ 4133609 h 8481683"/>
              <a:gd name="connsiteX5633" fmla="*/ 6246257 w 9352610"/>
              <a:gd name="connsiteY5633" fmla="*/ 4135115 h 8481683"/>
              <a:gd name="connsiteX5634" fmla="*/ 6246257 w 9352610"/>
              <a:gd name="connsiteY5634" fmla="*/ 4135403 h 8481683"/>
              <a:gd name="connsiteX5635" fmla="*/ 6246763 w 9352610"/>
              <a:gd name="connsiteY5635" fmla="*/ 4133905 h 8481683"/>
              <a:gd name="connsiteX5636" fmla="*/ 6247766 w 9352610"/>
              <a:gd name="connsiteY5636" fmla="*/ 4132901 h 8481683"/>
              <a:gd name="connsiteX5637" fmla="*/ 6247766 w 9352610"/>
              <a:gd name="connsiteY5637" fmla="*/ 4131897 h 8481683"/>
              <a:gd name="connsiteX5638" fmla="*/ 6247766 w 9352610"/>
              <a:gd name="connsiteY5638" fmla="*/ 4130390 h 8481683"/>
              <a:gd name="connsiteX5639" fmla="*/ 6247766 w 9352610"/>
              <a:gd name="connsiteY5639" fmla="*/ 4128382 h 8481683"/>
              <a:gd name="connsiteX5640" fmla="*/ 6246759 w 9352610"/>
              <a:gd name="connsiteY5640" fmla="*/ 4125361 h 8481683"/>
              <a:gd name="connsiteX5641" fmla="*/ 6246759 w 9352610"/>
              <a:gd name="connsiteY5641" fmla="*/ 4126577 h 8481683"/>
              <a:gd name="connsiteX5642" fmla="*/ 6246763 w 9352610"/>
              <a:gd name="connsiteY5642" fmla="*/ 4126583 h 8481683"/>
              <a:gd name="connsiteX5643" fmla="*/ 6246763 w 9352610"/>
              <a:gd name="connsiteY5643" fmla="*/ 4125369 h 8481683"/>
              <a:gd name="connsiteX5644" fmla="*/ 6262734 w 9352610"/>
              <a:gd name="connsiteY5644" fmla="*/ 4072497 h 8481683"/>
              <a:gd name="connsiteX5645" fmla="*/ 6259816 w 9352610"/>
              <a:gd name="connsiteY5645" fmla="*/ 4076853 h 8481683"/>
              <a:gd name="connsiteX5646" fmla="*/ 6255804 w 9352610"/>
              <a:gd name="connsiteY5646" fmla="*/ 4082880 h 8481683"/>
              <a:gd name="connsiteX5647" fmla="*/ 6252795 w 9352610"/>
              <a:gd name="connsiteY5647" fmla="*/ 4089912 h 8481683"/>
              <a:gd name="connsiteX5648" fmla="*/ 6251272 w 9352610"/>
              <a:gd name="connsiteY5648" fmla="*/ 4098450 h 8481683"/>
              <a:gd name="connsiteX5649" fmla="*/ 6246759 w 9352610"/>
              <a:gd name="connsiteY5649" fmla="*/ 4105482 h 8481683"/>
              <a:gd name="connsiteX5650" fmla="*/ 6245756 w 9352610"/>
              <a:gd name="connsiteY5650" fmla="*/ 4108496 h 8481683"/>
              <a:gd name="connsiteX5651" fmla="*/ 6245756 w 9352610"/>
              <a:gd name="connsiteY5651" fmla="*/ 4111509 h 8481683"/>
              <a:gd name="connsiteX5652" fmla="*/ 6244251 w 9352610"/>
              <a:gd name="connsiteY5652" fmla="*/ 4118541 h 8481683"/>
              <a:gd name="connsiteX5653" fmla="*/ 6244279 w 9352610"/>
              <a:gd name="connsiteY5653" fmla="*/ 4118707 h 8481683"/>
              <a:gd name="connsiteX5654" fmla="*/ 6245761 w 9352610"/>
              <a:gd name="connsiteY5654" fmla="*/ 4111811 h 8481683"/>
              <a:gd name="connsiteX5655" fmla="*/ 6245761 w 9352610"/>
              <a:gd name="connsiteY5655" fmla="*/ 4108781 h 8481683"/>
              <a:gd name="connsiteX5656" fmla="*/ 6246763 w 9352610"/>
              <a:gd name="connsiteY5656" fmla="*/ 4105768 h 8481683"/>
              <a:gd name="connsiteX5657" fmla="*/ 6251282 w 9352610"/>
              <a:gd name="connsiteY5657" fmla="*/ 4098738 h 8481683"/>
              <a:gd name="connsiteX5658" fmla="*/ 6252793 w 9352610"/>
              <a:gd name="connsiteY5658" fmla="*/ 4090201 h 8481683"/>
              <a:gd name="connsiteX5659" fmla="*/ 6255800 w 9352610"/>
              <a:gd name="connsiteY5659" fmla="*/ 4083171 h 8481683"/>
              <a:gd name="connsiteX5660" fmla="*/ 6259825 w 9352610"/>
              <a:gd name="connsiteY5660" fmla="*/ 4077145 h 8481683"/>
              <a:gd name="connsiteX5661" fmla="*/ 6262847 w 9352610"/>
              <a:gd name="connsiteY5661" fmla="*/ 4072609 h 8481683"/>
              <a:gd name="connsiteX5662" fmla="*/ 7273249 w 9352610"/>
              <a:gd name="connsiteY5662" fmla="*/ 3867910 h 8481683"/>
              <a:gd name="connsiteX5663" fmla="*/ 7274755 w 9352610"/>
              <a:gd name="connsiteY5663" fmla="*/ 3869442 h 8481683"/>
              <a:gd name="connsiteX5664" fmla="*/ 7277267 w 9352610"/>
              <a:gd name="connsiteY5664" fmla="*/ 3882716 h 8481683"/>
              <a:gd name="connsiteX5665" fmla="*/ 7276764 w 9352610"/>
              <a:gd name="connsiteY5665" fmla="*/ 3887311 h 8481683"/>
              <a:gd name="connsiteX5666" fmla="*/ 7276715 w 9352610"/>
              <a:gd name="connsiteY5666" fmla="*/ 3887339 h 8481683"/>
              <a:gd name="connsiteX5667" fmla="*/ 7276672 w 9352610"/>
              <a:gd name="connsiteY5667" fmla="*/ 3887732 h 8481683"/>
              <a:gd name="connsiteX5668" fmla="*/ 7273362 w 9352610"/>
              <a:gd name="connsiteY5668" fmla="*/ 3889639 h 8481683"/>
              <a:gd name="connsiteX5669" fmla="*/ 7274253 w 9352610"/>
              <a:gd name="connsiteY5669" fmla="*/ 3891906 h 8481683"/>
              <a:gd name="connsiteX5670" fmla="*/ 7274145 w 9352610"/>
              <a:gd name="connsiteY5670" fmla="*/ 3892234 h 8481683"/>
              <a:gd name="connsiteX5671" fmla="*/ 7274159 w 9352610"/>
              <a:gd name="connsiteY5671" fmla="*/ 3892268 h 8481683"/>
              <a:gd name="connsiteX5672" fmla="*/ 7273156 w 9352610"/>
              <a:gd name="connsiteY5672" fmla="*/ 3895281 h 8481683"/>
              <a:gd name="connsiteX5673" fmla="*/ 7271175 w 9352610"/>
              <a:gd name="connsiteY5673" fmla="*/ 3898259 h 8481683"/>
              <a:gd name="connsiteX5674" fmla="*/ 7270235 w 9352610"/>
              <a:gd name="connsiteY5674" fmla="*/ 3901607 h 8481683"/>
              <a:gd name="connsiteX5675" fmla="*/ 7269230 w 9352610"/>
              <a:gd name="connsiteY5675" fmla="*/ 3905180 h 8481683"/>
              <a:gd name="connsiteX5676" fmla="*/ 7269732 w 9352610"/>
              <a:gd name="connsiteY5676" fmla="*/ 3907733 h 8481683"/>
              <a:gd name="connsiteX5677" fmla="*/ 7272746 w 9352610"/>
              <a:gd name="connsiteY5677" fmla="*/ 3910286 h 8481683"/>
              <a:gd name="connsiteX5678" fmla="*/ 7273249 w 9352610"/>
              <a:gd name="connsiteY5678" fmla="*/ 3912839 h 8481683"/>
              <a:gd name="connsiteX5679" fmla="*/ 7275760 w 9352610"/>
              <a:gd name="connsiteY5679" fmla="*/ 3914370 h 8481683"/>
              <a:gd name="connsiteX5680" fmla="*/ 7274755 w 9352610"/>
              <a:gd name="connsiteY5680" fmla="*/ 3915902 h 8481683"/>
              <a:gd name="connsiteX5681" fmla="*/ 7274755 w 9352610"/>
              <a:gd name="connsiteY5681" fmla="*/ 3919437 h 8481683"/>
              <a:gd name="connsiteX5682" fmla="*/ 7277166 w 9352610"/>
              <a:gd name="connsiteY5682" fmla="*/ 3920891 h 8481683"/>
              <a:gd name="connsiteX5683" fmla="*/ 7277190 w 9352610"/>
              <a:gd name="connsiteY5683" fmla="*/ 3920961 h 8481683"/>
              <a:gd name="connsiteX5684" fmla="*/ 7277267 w 9352610"/>
              <a:gd name="connsiteY5684" fmla="*/ 3921008 h 8481683"/>
              <a:gd name="connsiteX5685" fmla="*/ 7277769 w 9352610"/>
              <a:gd name="connsiteY5685" fmla="*/ 3922539 h 8481683"/>
              <a:gd name="connsiteX5686" fmla="*/ 7276262 w 9352610"/>
              <a:gd name="connsiteY5686" fmla="*/ 3929687 h 8481683"/>
              <a:gd name="connsiteX5687" fmla="*/ 7273751 w 9352610"/>
              <a:gd name="connsiteY5687" fmla="*/ 3929687 h 8481683"/>
              <a:gd name="connsiteX5688" fmla="*/ 7272746 w 9352610"/>
              <a:gd name="connsiteY5688" fmla="*/ 3929177 h 8481683"/>
              <a:gd name="connsiteX5689" fmla="*/ 7272713 w 9352610"/>
              <a:gd name="connsiteY5689" fmla="*/ 3928976 h 8481683"/>
              <a:gd name="connsiteX5690" fmla="*/ 7272647 w 9352610"/>
              <a:gd name="connsiteY5690" fmla="*/ 3928942 h 8481683"/>
              <a:gd name="connsiteX5691" fmla="*/ 7272184 w 9352610"/>
              <a:gd name="connsiteY5691" fmla="*/ 3926113 h 8481683"/>
              <a:gd name="connsiteX5692" fmla="*/ 7268728 w 9352610"/>
              <a:gd name="connsiteY5692" fmla="*/ 3926113 h 8481683"/>
              <a:gd name="connsiteX5693" fmla="*/ 7266217 w 9352610"/>
              <a:gd name="connsiteY5693" fmla="*/ 3927134 h 8481683"/>
              <a:gd name="connsiteX5694" fmla="*/ 7266160 w 9352610"/>
              <a:gd name="connsiteY5694" fmla="*/ 3926921 h 8481683"/>
              <a:gd name="connsiteX5695" fmla="*/ 7266125 w 9352610"/>
              <a:gd name="connsiteY5695" fmla="*/ 3926934 h 8481683"/>
              <a:gd name="connsiteX5696" fmla="*/ 7264613 w 9352610"/>
              <a:gd name="connsiteY5696" fmla="*/ 3921393 h 8481683"/>
              <a:gd name="connsiteX5697" fmla="*/ 7259586 w 9352610"/>
              <a:gd name="connsiteY5697" fmla="*/ 3914363 h 8481683"/>
              <a:gd name="connsiteX5698" fmla="*/ 7258584 w 9352610"/>
              <a:gd name="connsiteY5698" fmla="*/ 3909341 h 8481683"/>
              <a:gd name="connsiteX5699" fmla="*/ 7259093 w 9352610"/>
              <a:gd name="connsiteY5699" fmla="*/ 3905826 h 8481683"/>
              <a:gd name="connsiteX5700" fmla="*/ 7259586 w 9352610"/>
              <a:gd name="connsiteY5700" fmla="*/ 3903316 h 8481683"/>
              <a:gd name="connsiteX5701" fmla="*/ 7260095 w 9352610"/>
              <a:gd name="connsiteY5701" fmla="*/ 3896788 h 8481683"/>
              <a:gd name="connsiteX5702" fmla="*/ 7260173 w 9352610"/>
              <a:gd name="connsiteY5702" fmla="*/ 3896710 h 8481683"/>
              <a:gd name="connsiteX5703" fmla="*/ 7260189 w 9352610"/>
              <a:gd name="connsiteY5703" fmla="*/ 3896501 h 8481683"/>
              <a:gd name="connsiteX5704" fmla="*/ 7261696 w 9352610"/>
              <a:gd name="connsiteY5704" fmla="*/ 3894969 h 8481683"/>
              <a:gd name="connsiteX5705" fmla="*/ 7262100 w 9352610"/>
              <a:gd name="connsiteY5705" fmla="*/ 3893739 h 8481683"/>
              <a:gd name="connsiteX5706" fmla="*/ 7262100 w 9352610"/>
              <a:gd name="connsiteY5706" fmla="*/ 3892771 h 8481683"/>
              <a:gd name="connsiteX5707" fmla="*/ 7260095 w 9352610"/>
              <a:gd name="connsiteY5707" fmla="*/ 3891264 h 8481683"/>
              <a:gd name="connsiteX5708" fmla="*/ 7250550 w 9352610"/>
              <a:gd name="connsiteY5708" fmla="*/ 3887732 h 8481683"/>
              <a:gd name="connsiteX5709" fmla="*/ 7246031 w 9352610"/>
              <a:gd name="connsiteY5709" fmla="*/ 3884719 h 8481683"/>
              <a:gd name="connsiteX5710" fmla="*/ 7246288 w 9352610"/>
              <a:gd name="connsiteY5710" fmla="*/ 3884358 h 8481683"/>
              <a:gd name="connsiteX5711" fmla="*/ 7246126 w 9352610"/>
              <a:gd name="connsiteY5711" fmla="*/ 3884248 h 8481683"/>
              <a:gd name="connsiteX5712" fmla="*/ 7248437 w 9352610"/>
              <a:gd name="connsiteY5712" fmla="*/ 3880958 h 8481683"/>
              <a:gd name="connsiteX5713" fmla="*/ 7247034 w 9352610"/>
              <a:gd name="connsiteY5713" fmla="*/ 3877187 h 8481683"/>
              <a:gd name="connsiteX5714" fmla="*/ 7247034 w 9352610"/>
              <a:gd name="connsiteY5714" fmla="*/ 3873672 h 8481683"/>
              <a:gd name="connsiteX5715" fmla="*/ 7247130 w 9352610"/>
              <a:gd name="connsiteY5715" fmla="*/ 3873528 h 8481683"/>
              <a:gd name="connsiteX5716" fmla="*/ 7247130 w 9352610"/>
              <a:gd name="connsiteY5716" fmla="*/ 3873016 h 8481683"/>
              <a:gd name="connsiteX5717" fmla="*/ 7249139 w 9352610"/>
              <a:gd name="connsiteY5717" fmla="*/ 3869952 h 8481683"/>
              <a:gd name="connsiteX5718" fmla="*/ 7252655 w 9352610"/>
              <a:gd name="connsiteY5718" fmla="*/ 3868420 h 8481683"/>
              <a:gd name="connsiteX5719" fmla="*/ 7255669 w 9352610"/>
              <a:gd name="connsiteY5719" fmla="*/ 3869442 h 8481683"/>
              <a:gd name="connsiteX5720" fmla="*/ 7259185 w 9352610"/>
              <a:gd name="connsiteY5720" fmla="*/ 3870463 h 8481683"/>
              <a:gd name="connsiteX5721" fmla="*/ 7262701 w 9352610"/>
              <a:gd name="connsiteY5721" fmla="*/ 3870973 h 8481683"/>
              <a:gd name="connsiteX5722" fmla="*/ 7267221 w 9352610"/>
              <a:gd name="connsiteY5722" fmla="*/ 3870463 h 8481683"/>
              <a:gd name="connsiteX5723" fmla="*/ 2827705 w 9352610"/>
              <a:gd name="connsiteY5723" fmla="*/ 3862308 h 8481683"/>
              <a:gd name="connsiteX5724" fmla="*/ 2827691 w 9352610"/>
              <a:gd name="connsiteY5724" fmla="*/ 3862349 h 8481683"/>
              <a:gd name="connsiteX5725" fmla="*/ 2827193 w 9352610"/>
              <a:gd name="connsiteY5725" fmla="*/ 3869235 h 8481683"/>
              <a:gd name="connsiteX5726" fmla="*/ 2827228 w 9352610"/>
              <a:gd name="connsiteY5726" fmla="*/ 3869130 h 8481683"/>
              <a:gd name="connsiteX5727" fmla="*/ 2830223 w 9352610"/>
              <a:gd name="connsiteY5727" fmla="*/ 3849680 h 8481683"/>
              <a:gd name="connsiteX5728" fmla="*/ 2830196 w 9352610"/>
              <a:gd name="connsiteY5728" fmla="*/ 3849786 h 8481683"/>
              <a:gd name="connsiteX5729" fmla="*/ 2829718 w 9352610"/>
              <a:gd name="connsiteY5729" fmla="*/ 3856083 h 8481683"/>
              <a:gd name="connsiteX5730" fmla="*/ 2829723 w 9352610"/>
              <a:gd name="connsiteY5730" fmla="*/ 3856069 h 8481683"/>
              <a:gd name="connsiteX5731" fmla="*/ 5507650 w 9352610"/>
              <a:gd name="connsiteY5731" fmla="*/ 3839879 h 8481683"/>
              <a:gd name="connsiteX5732" fmla="*/ 5494560 w 9352610"/>
              <a:gd name="connsiteY5732" fmla="*/ 3841290 h 8481683"/>
              <a:gd name="connsiteX5733" fmla="*/ 5494370 w 9352610"/>
              <a:gd name="connsiteY5733" fmla="*/ 3842054 h 8481683"/>
              <a:gd name="connsiteX5734" fmla="*/ 5506788 w 9352610"/>
              <a:gd name="connsiteY5734" fmla="*/ 3840224 h 8481683"/>
              <a:gd name="connsiteX5735" fmla="*/ 5403610 w 9352610"/>
              <a:gd name="connsiteY5735" fmla="*/ 3838771 h 8481683"/>
              <a:gd name="connsiteX5736" fmla="*/ 5403162 w 9352610"/>
              <a:gd name="connsiteY5736" fmla="*/ 3838994 h 8481683"/>
              <a:gd name="connsiteX5737" fmla="*/ 5403824 w 9352610"/>
              <a:gd name="connsiteY5737" fmla="*/ 3839211 h 8481683"/>
              <a:gd name="connsiteX5738" fmla="*/ 5407342 w 9352610"/>
              <a:gd name="connsiteY5738" fmla="*/ 3840718 h 8481683"/>
              <a:gd name="connsiteX5739" fmla="*/ 5412861 w 9352610"/>
              <a:gd name="connsiteY5739" fmla="*/ 3844743 h 8481683"/>
              <a:gd name="connsiteX5740" fmla="*/ 5420898 w 9352610"/>
              <a:gd name="connsiteY5740" fmla="*/ 3850261 h 8481683"/>
              <a:gd name="connsiteX5741" fmla="*/ 5457059 w 9352610"/>
              <a:gd name="connsiteY5741" fmla="*/ 3862310 h 8481683"/>
              <a:gd name="connsiteX5742" fmla="*/ 5460072 w 9352610"/>
              <a:gd name="connsiteY5742" fmla="*/ 3863323 h 8481683"/>
              <a:gd name="connsiteX5743" fmla="*/ 5461481 w 9352610"/>
              <a:gd name="connsiteY5743" fmla="*/ 3862375 h 8481683"/>
              <a:gd name="connsiteX5744" fmla="*/ 5458882 w 9352610"/>
              <a:gd name="connsiteY5744" fmla="*/ 3862375 h 8481683"/>
              <a:gd name="connsiteX5745" fmla="*/ 5422198 w 9352610"/>
              <a:gd name="connsiteY5745" fmla="*/ 3849822 h 8481683"/>
              <a:gd name="connsiteX5746" fmla="*/ 5414156 w 9352610"/>
              <a:gd name="connsiteY5746" fmla="*/ 3844797 h 8481683"/>
              <a:gd name="connsiteX5747" fmla="*/ 5409132 w 9352610"/>
              <a:gd name="connsiteY5747" fmla="*/ 3840789 h 8481683"/>
              <a:gd name="connsiteX5748" fmla="*/ 5405615 w 9352610"/>
              <a:gd name="connsiteY5748" fmla="*/ 3839272 h 8481683"/>
              <a:gd name="connsiteX5749" fmla="*/ 5773798 w 9352610"/>
              <a:gd name="connsiteY5749" fmla="*/ 3836084 h 8481683"/>
              <a:gd name="connsiteX5750" fmla="*/ 5773990 w 9352610"/>
              <a:gd name="connsiteY5750" fmla="*/ 3836199 h 8481683"/>
              <a:gd name="connsiteX5751" fmla="*/ 5787871 w 9352610"/>
              <a:gd name="connsiteY5751" fmla="*/ 3840660 h 8481683"/>
              <a:gd name="connsiteX5752" fmla="*/ 5787578 w 9352610"/>
              <a:gd name="connsiteY5752" fmla="*/ 3840513 h 8481683"/>
              <a:gd name="connsiteX5753" fmla="*/ 5534254 w 9352610"/>
              <a:gd name="connsiteY5753" fmla="*/ 3828722 h 8481683"/>
              <a:gd name="connsiteX5754" fmla="*/ 5531244 w 9352610"/>
              <a:gd name="connsiteY5754" fmla="*/ 3829223 h 8481683"/>
              <a:gd name="connsiteX5755" fmla="*/ 5530683 w 9352610"/>
              <a:gd name="connsiteY5755" fmla="*/ 3829464 h 8481683"/>
              <a:gd name="connsiteX5756" fmla="*/ 5532406 w 9352610"/>
              <a:gd name="connsiteY5756" fmla="*/ 3829175 h 8481683"/>
              <a:gd name="connsiteX5757" fmla="*/ 5534406 w 9352610"/>
              <a:gd name="connsiteY5757" fmla="*/ 3829175 h 8481683"/>
              <a:gd name="connsiteX5758" fmla="*/ 5537418 w 9352610"/>
              <a:gd name="connsiteY5758" fmla="*/ 3829681 h 8481683"/>
              <a:gd name="connsiteX5759" fmla="*/ 5538828 w 9352610"/>
              <a:gd name="connsiteY5759" fmla="*/ 3829211 h 8481683"/>
              <a:gd name="connsiteX5760" fmla="*/ 5538779 w 9352610"/>
              <a:gd name="connsiteY5760" fmla="*/ 3829223 h 8481683"/>
              <a:gd name="connsiteX5761" fmla="*/ 5535768 w 9352610"/>
              <a:gd name="connsiteY5761" fmla="*/ 3828722 h 8481683"/>
              <a:gd name="connsiteX5762" fmla="*/ 5361166 w 9352610"/>
              <a:gd name="connsiteY5762" fmla="*/ 3825716 h 8481683"/>
              <a:gd name="connsiteX5763" fmla="*/ 5365144 w 9352610"/>
              <a:gd name="connsiteY5763" fmla="*/ 3826162 h 8481683"/>
              <a:gd name="connsiteX5764" fmla="*/ 5370675 w 9352610"/>
              <a:gd name="connsiteY5764" fmla="*/ 3827668 h 8481683"/>
              <a:gd name="connsiteX5765" fmla="*/ 5375700 w 9352610"/>
              <a:gd name="connsiteY5765" fmla="*/ 3829175 h 8481683"/>
              <a:gd name="connsiteX5766" fmla="*/ 5382725 w 9352610"/>
              <a:gd name="connsiteY5766" fmla="*/ 3833693 h 8481683"/>
              <a:gd name="connsiteX5767" fmla="*/ 5390256 w 9352610"/>
              <a:gd name="connsiteY5767" fmla="*/ 3840224 h 8481683"/>
              <a:gd name="connsiteX5768" fmla="*/ 5394280 w 9352610"/>
              <a:gd name="connsiteY5768" fmla="*/ 3842730 h 8481683"/>
              <a:gd name="connsiteX5769" fmla="*/ 5395966 w 9352610"/>
              <a:gd name="connsiteY5769" fmla="*/ 3842730 h 8481683"/>
              <a:gd name="connsiteX5770" fmla="*/ 5392050 w 9352610"/>
              <a:gd name="connsiteY5770" fmla="*/ 3840274 h 8481683"/>
              <a:gd name="connsiteX5771" fmla="*/ 5384516 w 9352610"/>
              <a:gd name="connsiteY5771" fmla="*/ 3833747 h 8481683"/>
              <a:gd name="connsiteX5772" fmla="*/ 5377480 w 9352610"/>
              <a:gd name="connsiteY5772" fmla="*/ 3829223 h 8481683"/>
              <a:gd name="connsiteX5773" fmla="*/ 5371949 w 9352610"/>
              <a:gd name="connsiteY5773" fmla="*/ 3827720 h 8481683"/>
              <a:gd name="connsiteX5774" fmla="*/ 5366926 w 9352610"/>
              <a:gd name="connsiteY5774" fmla="*/ 3826217 h 8481683"/>
              <a:gd name="connsiteX5775" fmla="*/ 5362402 w 9352610"/>
              <a:gd name="connsiteY5775" fmla="*/ 3825716 h 8481683"/>
              <a:gd name="connsiteX5776" fmla="*/ 5266498 w 9352610"/>
              <a:gd name="connsiteY5776" fmla="*/ 3820692 h 8481683"/>
              <a:gd name="connsiteX5777" fmla="*/ 5269217 w 9352610"/>
              <a:gd name="connsiteY5777" fmla="*/ 3821137 h 8481683"/>
              <a:gd name="connsiteX5778" fmla="*/ 5272736 w 9352610"/>
              <a:gd name="connsiteY5778" fmla="*/ 3822150 h 8481683"/>
              <a:gd name="connsiteX5779" fmla="*/ 5284279 w 9352610"/>
              <a:gd name="connsiteY5779" fmla="*/ 3827668 h 8481683"/>
              <a:gd name="connsiteX5780" fmla="*/ 5291316 w 9352610"/>
              <a:gd name="connsiteY5780" fmla="*/ 3829175 h 8481683"/>
              <a:gd name="connsiteX5781" fmla="*/ 5292217 w 9352610"/>
              <a:gd name="connsiteY5781" fmla="*/ 3829146 h 8481683"/>
              <a:gd name="connsiteX5782" fmla="*/ 5286023 w 9352610"/>
              <a:gd name="connsiteY5782" fmla="*/ 3827720 h 8481683"/>
              <a:gd name="connsiteX5783" fmla="*/ 5274463 w 9352610"/>
              <a:gd name="connsiteY5783" fmla="*/ 3822696 h 8481683"/>
              <a:gd name="connsiteX5784" fmla="*/ 5270945 w 9352610"/>
              <a:gd name="connsiteY5784" fmla="*/ 3821193 h 8481683"/>
              <a:gd name="connsiteX5785" fmla="*/ 5267926 w 9352610"/>
              <a:gd name="connsiteY5785" fmla="*/ 3820692 h 8481683"/>
              <a:gd name="connsiteX5786" fmla="*/ 5463905 w 9352610"/>
              <a:gd name="connsiteY5786" fmla="*/ 3808639 h 8481683"/>
              <a:gd name="connsiteX5787" fmla="*/ 5463004 w 9352610"/>
              <a:gd name="connsiteY5787" fmla="*/ 3809088 h 8481683"/>
              <a:gd name="connsiteX5788" fmla="*/ 5463590 w 9352610"/>
              <a:gd name="connsiteY5788" fmla="*/ 3809088 h 8481683"/>
              <a:gd name="connsiteX5789" fmla="*/ 5464590 w 9352610"/>
              <a:gd name="connsiteY5789" fmla="*/ 3810100 h 8481683"/>
              <a:gd name="connsiteX5790" fmla="*/ 5465096 w 9352610"/>
              <a:gd name="connsiteY5790" fmla="*/ 3811100 h 8481683"/>
              <a:gd name="connsiteX5791" fmla="*/ 5465602 w 9352610"/>
              <a:gd name="connsiteY5791" fmla="*/ 3811607 h 8481683"/>
              <a:gd name="connsiteX5792" fmla="*/ 5467109 w 9352610"/>
              <a:gd name="connsiteY5792" fmla="*/ 3815619 h 8481683"/>
              <a:gd name="connsiteX5793" fmla="*/ 5468615 w 9352610"/>
              <a:gd name="connsiteY5793" fmla="*/ 3818631 h 8481683"/>
              <a:gd name="connsiteX5794" fmla="*/ 5474640 w 9352610"/>
              <a:gd name="connsiteY5794" fmla="*/ 3824656 h 8481683"/>
              <a:gd name="connsiteX5795" fmla="*/ 5475146 w 9352610"/>
              <a:gd name="connsiteY5795" fmla="*/ 3825162 h 8481683"/>
              <a:gd name="connsiteX5796" fmla="*/ 5475652 w 9352610"/>
              <a:gd name="connsiteY5796" fmla="*/ 3826162 h 8481683"/>
              <a:gd name="connsiteX5797" fmla="*/ 5476146 w 9352610"/>
              <a:gd name="connsiteY5797" fmla="*/ 3827668 h 8481683"/>
              <a:gd name="connsiteX5798" fmla="*/ 5476146 w 9352610"/>
              <a:gd name="connsiteY5798" fmla="*/ 3829681 h 8481683"/>
              <a:gd name="connsiteX5799" fmla="*/ 5476146 w 9352610"/>
              <a:gd name="connsiteY5799" fmla="*/ 3831187 h 8481683"/>
              <a:gd name="connsiteX5800" fmla="*/ 5477158 w 9352610"/>
              <a:gd name="connsiteY5800" fmla="*/ 3832187 h 8481683"/>
              <a:gd name="connsiteX5801" fmla="*/ 5483183 w 9352610"/>
              <a:gd name="connsiteY5801" fmla="*/ 3839211 h 8481683"/>
              <a:gd name="connsiteX5802" fmla="*/ 5484183 w 9352610"/>
              <a:gd name="connsiteY5802" fmla="*/ 3839718 h 8481683"/>
              <a:gd name="connsiteX5803" fmla="*/ 5484183 w 9352610"/>
              <a:gd name="connsiteY5803" fmla="*/ 3840718 h 8481683"/>
              <a:gd name="connsiteX5804" fmla="*/ 5484183 w 9352610"/>
              <a:gd name="connsiteY5804" fmla="*/ 3842224 h 8481683"/>
              <a:gd name="connsiteX5805" fmla="*/ 5484183 w 9352610"/>
              <a:gd name="connsiteY5805" fmla="*/ 3842730 h 8481683"/>
              <a:gd name="connsiteX5806" fmla="*/ 5484183 w 9352610"/>
              <a:gd name="connsiteY5806" fmla="*/ 3843743 h 8481683"/>
              <a:gd name="connsiteX5807" fmla="*/ 5486196 w 9352610"/>
              <a:gd name="connsiteY5807" fmla="*/ 3849767 h 8481683"/>
              <a:gd name="connsiteX5808" fmla="*/ 5486702 w 9352610"/>
              <a:gd name="connsiteY5808" fmla="*/ 3850767 h 8481683"/>
              <a:gd name="connsiteX5809" fmla="*/ 5488208 w 9352610"/>
              <a:gd name="connsiteY5809" fmla="*/ 3850767 h 8481683"/>
              <a:gd name="connsiteX5810" fmla="*/ 5488642 w 9352610"/>
              <a:gd name="connsiteY5810" fmla="*/ 3850323 h 8481683"/>
              <a:gd name="connsiteX5811" fmla="*/ 5488530 w 9352610"/>
              <a:gd name="connsiteY5811" fmla="*/ 3850323 h 8481683"/>
              <a:gd name="connsiteX5812" fmla="*/ 5488032 w 9352610"/>
              <a:gd name="connsiteY5812" fmla="*/ 3849321 h 8481683"/>
              <a:gd name="connsiteX5813" fmla="*/ 5485511 w 9352610"/>
              <a:gd name="connsiteY5813" fmla="*/ 3843795 h 8481683"/>
              <a:gd name="connsiteX5814" fmla="*/ 5485511 w 9352610"/>
              <a:gd name="connsiteY5814" fmla="*/ 3842793 h 8481683"/>
              <a:gd name="connsiteX5815" fmla="*/ 5485511 w 9352610"/>
              <a:gd name="connsiteY5815" fmla="*/ 3841290 h 8481683"/>
              <a:gd name="connsiteX5816" fmla="*/ 5485511 w 9352610"/>
              <a:gd name="connsiteY5816" fmla="*/ 3840274 h 8481683"/>
              <a:gd name="connsiteX5817" fmla="*/ 5485511 w 9352610"/>
              <a:gd name="connsiteY5817" fmla="*/ 3839773 h 8481683"/>
              <a:gd name="connsiteX5818" fmla="*/ 5485012 w 9352610"/>
              <a:gd name="connsiteY5818" fmla="*/ 3838771 h 8481683"/>
              <a:gd name="connsiteX5819" fmla="*/ 5478484 w 9352610"/>
              <a:gd name="connsiteY5819" fmla="*/ 3831743 h 8481683"/>
              <a:gd name="connsiteX5820" fmla="*/ 5477977 w 9352610"/>
              <a:gd name="connsiteY5820" fmla="*/ 3831242 h 8481683"/>
              <a:gd name="connsiteX5821" fmla="*/ 5477977 w 9352610"/>
              <a:gd name="connsiteY5821" fmla="*/ 3829739 h 8481683"/>
              <a:gd name="connsiteX5822" fmla="*/ 5477478 w 9352610"/>
              <a:gd name="connsiteY5822" fmla="*/ 3826718 h 8481683"/>
              <a:gd name="connsiteX5823" fmla="*/ 5477478 w 9352610"/>
              <a:gd name="connsiteY5823" fmla="*/ 3825716 h 8481683"/>
              <a:gd name="connsiteX5824" fmla="*/ 5476970 w 9352610"/>
              <a:gd name="connsiteY5824" fmla="*/ 3825215 h 8481683"/>
              <a:gd name="connsiteX5825" fmla="*/ 5476471 w 9352610"/>
              <a:gd name="connsiteY5825" fmla="*/ 3824213 h 8481683"/>
              <a:gd name="connsiteX5826" fmla="*/ 5470442 w 9352610"/>
              <a:gd name="connsiteY5826" fmla="*/ 3818688 h 8481683"/>
              <a:gd name="connsiteX5827" fmla="*/ 5468429 w 9352610"/>
              <a:gd name="connsiteY5827" fmla="*/ 3815667 h 8481683"/>
              <a:gd name="connsiteX5828" fmla="*/ 5467423 w 9352610"/>
              <a:gd name="connsiteY5828" fmla="*/ 3811645 h 8481683"/>
              <a:gd name="connsiteX5829" fmla="*/ 5466924 w 9352610"/>
              <a:gd name="connsiteY5829" fmla="*/ 3810643 h 8481683"/>
              <a:gd name="connsiteX5830" fmla="*/ 5465918 w 9352610"/>
              <a:gd name="connsiteY5830" fmla="*/ 3810142 h 8481683"/>
              <a:gd name="connsiteX5831" fmla="*/ 5464911 w 9352610"/>
              <a:gd name="connsiteY5831" fmla="*/ 3809140 h 8481683"/>
              <a:gd name="connsiteX5832" fmla="*/ 2848320 w 9352610"/>
              <a:gd name="connsiteY5832" fmla="*/ 3802001 h 8481683"/>
              <a:gd name="connsiteX5833" fmla="*/ 2848280 w 9352610"/>
              <a:gd name="connsiteY5833" fmla="*/ 3802054 h 8481683"/>
              <a:gd name="connsiteX5834" fmla="*/ 2848280 w 9352610"/>
              <a:gd name="connsiteY5834" fmla="*/ 3804570 h 8481683"/>
              <a:gd name="connsiteX5835" fmla="*/ 2848789 w 9352610"/>
              <a:gd name="connsiteY5835" fmla="*/ 3810594 h 8481683"/>
              <a:gd name="connsiteX5836" fmla="*/ 2848789 w 9352610"/>
              <a:gd name="connsiteY5836" fmla="*/ 3812448 h 8481683"/>
              <a:gd name="connsiteX5837" fmla="*/ 2848811 w 9352610"/>
              <a:gd name="connsiteY5837" fmla="*/ 3812381 h 8481683"/>
              <a:gd name="connsiteX5838" fmla="*/ 2848811 w 9352610"/>
              <a:gd name="connsiteY5838" fmla="*/ 3810383 h 8481683"/>
              <a:gd name="connsiteX5839" fmla="*/ 2848320 w 9352610"/>
              <a:gd name="connsiteY5839" fmla="*/ 3804352 h 8481683"/>
              <a:gd name="connsiteX5840" fmla="*/ 5360680 w 9352610"/>
              <a:gd name="connsiteY5840" fmla="*/ 3801611 h 8481683"/>
              <a:gd name="connsiteX5841" fmla="*/ 5361132 w 9352610"/>
              <a:gd name="connsiteY5841" fmla="*/ 3802063 h 8481683"/>
              <a:gd name="connsiteX5842" fmla="*/ 5361638 w 9352610"/>
              <a:gd name="connsiteY5842" fmla="*/ 3803569 h 8481683"/>
              <a:gd name="connsiteX5843" fmla="*/ 5361638 w 9352610"/>
              <a:gd name="connsiteY5843" fmla="*/ 3804569 h 8481683"/>
              <a:gd name="connsiteX5844" fmla="*/ 5361638 w 9352610"/>
              <a:gd name="connsiteY5844" fmla="*/ 3805582 h 8481683"/>
              <a:gd name="connsiteX5845" fmla="*/ 5361132 w 9352610"/>
              <a:gd name="connsiteY5845" fmla="*/ 3808088 h 8481683"/>
              <a:gd name="connsiteX5846" fmla="*/ 5356613 w 9352610"/>
              <a:gd name="connsiteY5846" fmla="*/ 3819138 h 8481683"/>
              <a:gd name="connsiteX5847" fmla="*/ 5355107 w 9352610"/>
              <a:gd name="connsiteY5847" fmla="*/ 3824150 h 8481683"/>
              <a:gd name="connsiteX5848" fmla="*/ 5355107 w 9352610"/>
              <a:gd name="connsiteY5848" fmla="*/ 3825162 h 8481683"/>
              <a:gd name="connsiteX5849" fmla="*/ 5356613 w 9352610"/>
              <a:gd name="connsiteY5849" fmla="*/ 3825656 h 8481683"/>
              <a:gd name="connsiteX5850" fmla="*/ 5357318 w 9352610"/>
              <a:gd name="connsiteY5850" fmla="*/ 3825656 h 8481683"/>
              <a:gd name="connsiteX5851" fmla="*/ 5356871 w 9352610"/>
              <a:gd name="connsiteY5851" fmla="*/ 3825215 h 8481683"/>
              <a:gd name="connsiteX5852" fmla="*/ 5356871 w 9352610"/>
              <a:gd name="connsiteY5852" fmla="*/ 3824213 h 8481683"/>
              <a:gd name="connsiteX5853" fmla="*/ 5357878 w 9352610"/>
              <a:gd name="connsiteY5853" fmla="*/ 3819189 h 8481683"/>
              <a:gd name="connsiteX5854" fmla="*/ 5362901 w 9352610"/>
              <a:gd name="connsiteY5854" fmla="*/ 3808138 h 8481683"/>
              <a:gd name="connsiteX5855" fmla="*/ 5363408 w 9352610"/>
              <a:gd name="connsiteY5855" fmla="*/ 3805619 h 8481683"/>
              <a:gd name="connsiteX5856" fmla="*/ 5363408 w 9352610"/>
              <a:gd name="connsiteY5856" fmla="*/ 3804617 h 8481683"/>
              <a:gd name="connsiteX5857" fmla="*/ 5363408 w 9352610"/>
              <a:gd name="connsiteY5857" fmla="*/ 3803615 h 8481683"/>
              <a:gd name="connsiteX5858" fmla="*/ 5362901 w 9352610"/>
              <a:gd name="connsiteY5858" fmla="*/ 3802112 h 8481683"/>
              <a:gd name="connsiteX5859" fmla="*/ 5361396 w 9352610"/>
              <a:gd name="connsiteY5859" fmla="*/ 3801611 h 8481683"/>
              <a:gd name="connsiteX5860" fmla="*/ 4992506 w 9352610"/>
              <a:gd name="connsiteY5860" fmla="*/ 3801022 h 8481683"/>
              <a:gd name="connsiteX5861" fmla="*/ 4994978 w 9352610"/>
              <a:gd name="connsiteY5861" fmla="*/ 3803063 h 8481683"/>
              <a:gd name="connsiteX5862" fmla="*/ 4995532 w 9352610"/>
              <a:gd name="connsiteY5862" fmla="*/ 3803323 h 8481683"/>
              <a:gd name="connsiteX5863" fmla="*/ 5647485 w 9352610"/>
              <a:gd name="connsiteY5863" fmla="*/ 3797480 h 8481683"/>
              <a:gd name="connsiteX5864" fmla="*/ 5645812 w 9352610"/>
              <a:gd name="connsiteY5864" fmla="*/ 3798590 h 8481683"/>
              <a:gd name="connsiteX5865" fmla="*/ 5641288 w 9352610"/>
              <a:gd name="connsiteY5865" fmla="*/ 3800093 h 8481683"/>
              <a:gd name="connsiteX5866" fmla="*/ 5635259 w 9352610"/>
              <a:gd name="connsiteY5866" fmla="*/ 3801611 h 8481683"/>
              <a:gd name="connsiteX5867" fmla="*/ 5625711 w 9352610"/>
              <a:gd name="connsiteY5867" fmla="*/ 3803114 h 8481683"/>
              <a:gd name="connsiteX5868" fmla="*/ 5615665 w 9352610"/>
              <a:gd name="connsiteY5868" fmla="*/ 3803114 h 8481683"/>
              <a:gd name="connsiteX5869" fmla="*/ 5610642 w 9352610"/>
              <a:gd name="connsiteY5869" fmla="*/ 3801611 h 8481683"/>
              <a:gd name="connsiteX5870" fmla="*/ 5607124 w 9352610"/>
              <a:gd name="connsiteY5870" fmla="*/ 3801611 h 8481683"/>
              <a:gd name="connsiteX5871" fmla="*/ 5605610 w 9352610"/>
              <a:gd name="connsiteY5871" fmla="*/ 3801611 h 8481683"/>
              <a:gd name="connsiteX5872" fmla="*/ 5590033 w 9352610"/>
              <a:gd name="connsiteY5872" fmla="*/ 3804617 h 8481683"/>
              <a:gd name="connsiteX5873" fmla="*/ 5589363 w 9352610"/>
              <a:gd name="connsiteY5873" fmla="*/ 3804841 h 8481683"/>
              <a:gd name="connsiteX5874" fmla="*/ 5603728 w 9352610"/>
              <a:gd name="connsiteY5874" fmla="*/ 3802063 h 8481683"/>
              <a:gd name="connsiteX5875" fmla="*/ 5605728 w 9352610"/>
              <a:gd name="connsiteY5875" fmla="*/ 3802063 h 8481683"/>
              <a:gd name="connsiteX5876" fmla="*/ 5609246 w 9352610"/>
              <a:gd name="connsiteY5876" fmla="*/ 3802063 h 8481683"/>
              <a:gd name="connsiteX5877" fmla="*/ 5614271 w 9352610"/>
              <a:gd name="connsiteY5877" fmla="*/ 3803569 h 8481683"/>
              <a:gd name="connsiteX5878" fmla="*/ 5623815 w 9352610"/>
              <a:gd name="connsiteY5878" fmla="*/ 3803569 h 8481683"/>
              <a:gd name="connsiteX5879" fmla="*/ 5633864 w 9352610"/>
              <a:gd name="connsiteY5879" fmla="*/ 3802063 h 8481683"/>
              <a:gd name="connsiteX5880" fmla="*/ 5639383 w 9352610"/>
              <a:gd name="connsiteY5880" fmla="*/ 3801063 h 8481683"/>
              <a:gd name="connsiteX5881" fmla="*/ 5644408 w 9352610"/>
              <a:gd name="connsiteY5881" fmla="*/ 3799557 h 8481683"/>
              <a:gd name="connsiteX5882" fmla="*/ 5647420 w 9352610"/>
              <a:gd name="connsiteY5882" fmla="*/ 3797545 h 8481683"/>
              <a:gd name="connsiteX5883" fmla="*/ 7320884 w 9352610"/>
              <a:gd name="connsiteY5883" fmla="*/ 3760636 h 8481683"/>
              <a:gd name="connsiteX5884" fmla="*/ 7329920 w 9352610"/>
              <a:gd name="connsiteY5884" fmla="*/ 3764654 h 8481683"/>
              <a:gd name="connsiteX5885" fmla="*/ 7333945 w 9352610"/>
              <a:gd name="connsiteY5885" fmla="*/ 3767666 h 8481683"/>
              <a:gd name="connsiteX5886" fmla="*/ 7335950 w 9352610"/>
              <a:gd name="connsiteY5886" fmla="*/ 3771684 h 8481683"/>
              <a:gd name="connsiteX5887" fmla="*/ 7337999 w 9352610"/>
              <a:gd name="connsiteY5887" fmla="*/ 3775783 h 8481683"/>
              <a:gd name="connsiteX5888" fmla="*/ 7340025 w 9352610"/>
              <a:gd name="connsiteY5888" fmla="*/ 3779669 h 8481683"/>
              <a:gd name="connsiteX5889" fmla="*/ 7341053 w 9352610"/>
              <a:gd name="connsiteY5889" fmla="*/ 3784107 h 8481683"/>
              <a:gd name="connsiteX5890" fmla="*/ 7340959 w 9352610"/>
              <a:gd name="connsiteY5890" fmla="*/ 3784172 h 8481683"/>
              <a:gd name="connsiteX5891" fmla="*/ 7340977 w 9352610"/>
              <a:gd name="connsiteY5891" fmla="*/ 3784255 h 8481683"/>
              <a:gd name="connsiteX5892" fmla="*/ 7337461 w 9352610"/>
              <a:gd name="connsiteY5892" fmla="*/ 3786765 h 8481683"/>
              <a:gd name="connsiteX5893" fmla="*/ 7333436 w 9352610"/>
              <a:gd name="connsiteY5893" fmla="*/ 3787770 h 8481683"/>
              <a:gd name="connsiteX5894" fmla="*/ 7329920 w 9352610"/>
              <a:gd name="connsiteY5894" fmla="*/ 3790280 h 8481683"/>
              <a:gd name="connsiteX5895" fmla="*/ 7322888 w 9352610"/>
              <a:gd name="connsiteY5895" fmla="*/ 3796808 h 8481683"/>
              <a:gd name="connsiteX5896" fmla="*/ 7314345 w 9352610"/>
              <a:gd name="connsiteY5896" fmla="*/ 3803336 h 8481683"/>
              <a:gd name="connsiteX5897" fmla="*/ 7309827 w 9352610"/>
              <a:gd name="connsiteY5897" fmla="*/ 3806851 h 8481683"/>
              <a:gd name="connsiteX5898" fmla="*/ 7307313 w 9352610"/>
              <a:gd name="connsiteY5898" fmla="*/ 3811371 h 8481683"/>
              <a:gd name="connsiteX5899" fmla="*/ 7304800 w 9352610"/>
              <a:gd name="connsiteY5899" fmla="*/ 3811873 h 8481683"/>
              <a:gd name="connsiteX5900" fmla="*/ 7302795 w 9352610"/>
              <a:gd name="connsiteY5900" fmla="*/ 3813379 h 8481683"/>
              <a:gd name="connsiteX5901" fmla="*/ 7302286 w 9352610"/>
              <a:gd name="connsiteY5901" fmla="*/ 3814401 h 8481683"/>
              <a:gd name="connsiteX5902" fmla="*/ 7301284 w 9352610"/>
              <a:gd name="connsiteY5902" fmla="*/ 3815907 h 8481683"/>
              <a:gd name="connsiteX5903" fmla="*/ 7300282 w 9352610"/>
              <a:gd name="connsiteY5903" fmla="*/ 3815907 h 8481683"/>
              <a:gd name="connsiteX5904" fmla="*/ 7300282 w 9352610"/>
              <a:gd name="connsiteY5904" fmla="*/ 3815174 h 8481683"/>
              <a:gd name="connsiteX5905" fmla="*/ 7299413 w 9352610"/>
              <a:gd name="connsiteY5905" fmla="*/ 3815174 h 8481683"/>
              <a:gd name="connsiteX5906" fmla="*/ 7299413 w 9352610"/>
              <a:gd name="connsiteY5906" fmla="*/ 3811722 h 8481683"/>
              <a:gd name="connsiteX5907" fmla="*/ 7297357 w 9352610"/>
              <a:gd name="connsiteY5907" fmla="*/ 3802846 h 8481683"/>
              <a:gd name="connsiteX5908" fmla="*/ 7297871 w 9352610"/>
              <a:gd name="connsiteY5908" fmla="*/ 3799394 h 8481683"/>
              <a:gd name="connsiteX5909" fmla="*/ 7299413 w 9352610"/>
              <a:gd name="connsiteY5909" fmla="*/ 3797422 h 8481683"/>
              <a:gd name="connsiteX5910" fmla="*/ 7304554 w 9352610"/>
              <a:gd name="connsiteY5910" fmla="*/ 3795449 h 8481683"/>
              <a:gd name="connsiteX5911" fmla="*/ 7310723 w 9352610"/>
              <a:gd name="connsiteY5911" fmla="*/ 3791011 h 8481683"/>
              <a:gd name="connsiteX5912" fmla="*/ 7323575 w 9352610"/>
              <a:gd name="connsiteY5912" fmla="*/ 3779176 h 8481683"/>
              <a:gd name="connsiteX5913" fmla="*/ 7323575 w 9352610"/>
              <a:gd name="connsiteY5913" fmla="*/ 3778189 h 8481683"/>
              <a:gd name="connsiteX5914" fmla="*/ 7322032 w 9352610"/>
              <a:gd name="connsiteY5914" fmla="*/ 3777203 h 8481683"/>
              <a:gd name="connsiteX5915" fmla="*/ 7320490 w 9352610"/>
              <a:gd name="connsiteY5915" fmla="*/ 3776710 h 8481683"/>
              <a:gd name="connsiteX5916" fmla="*/ 7320490 w 9352610"/>
              <a:gd name="connsiteY5916" fmla="*/ 3775724 h 8481683"/>
              <a:gd name="connsiteX5917" fmla="*/ 7322546 w 9352610"/>
              <a:gd name="connsiteY5917" fmla="*/ 3773751 h 8481683"/>
              <a:gd name="connsiteX5918" fmla="*/ 7322546 w 9352610"/>
              <a:gd name="connsiteY5918" fmla="*/ 3774035 h 8481683"/>
              <a:gd name="connsiteX5919" fmla="*/ 7322888 w 9352610"/>
              <a:gd name="connsiteY5919" fmla="*/ 3773692 h 8481683"/>
              <a:gd name="connsiteX5920" fmla="*/ 7322888 w 9352610"/>
              <a:gd name="connsiteY5920" fmla="*/ 3774696 h 8481683"/>
              <a:gd name="connsiteX5921" fmla="*/ 7323397 w 9352610"/>
              <a:gd name="connsiteY5921" fmla="*/ 3775199 h 8481683"/>
              <a:gd name="connsiteX5922" fmla="*/ 7323575 w 9352610"/>
              <a:gd name="connsiteY5922" fmla="*/ 3775199 h 8481683"/>
              <a:gd name="connsiteX5923" fmla="*/ 7323575 w 9352610"/>
              <a:gd name="connsiteY5923" fmla="*/ 3771779 h 8481683"/>
              <a:gd name="connsiteX5924" fmla="*/ 7322032 w 9352610"/>
              <a:gd name="connsiteY5924" fmla="*/ 3768820 h 8481683"/>
              <a:gd name="connsiteX5925" fmla="*/ 7319462 w 9352610"/>
              <a:gd name="connsiteY5925" fmla="*/ 3765861 h 8481683"/>
              <a:gd name="connsiteX5926" fmla="*/ 7317920 w 9352610"/>
              <a:gd name="connsiteY5926" fmla="*/ 3762409 h 8481683"/>
              <a:gd name="connsiteX5927" fmla="*/ 7318373 w 9352610"/>
              <a:gd name="connsiteY5927" fmla="*/ 3762149 h 8481683"/>
              <a:gd name="connsiteX5928" fmla="*/ 7318370 w 9352610"/>
              <a:gd name="connsiteY5928" fmla="*/ 3762143 h 8481683"/>
              <a:gd name="connsiteX5929" fmla="*/ 4876497 w 9352610"/>
              <a:gd name="connsiteY5929" fmla="*/ 3755741 h 8481683"/>
              <a:gd name="connsiteX5930" fmla="*/ 4876949 w 9352610"/>
              <a:gd name="connsiteY5930" fmla="*/ 3756650 h 8481683"/>
              <a:gd name="connsiteX5931" fmla="*/ 4876949 w 9352610"/>
              <a:gd name="connsiteY5931" fmla="*/ 3758647 h 8481683"/>
              <a:gd name="connsiteX5932" fmla="*/ 4876949 w 9352610"/>
              <a:gd name="connsiteY5932" fmla="*/ 3762172 h 8481683"/>
              <a:gd name="connsiteX5933" fmla="*/ 4873434 w 9352610"/>
              <a:gd name="connsiteY5933" fmla="*/ 3776722 h 8481683"/>
              <a:gd name="connsiteX5934" fmla="*/ 4872923 w 9352610"/>
              <a:gd name="connsiteY5934" fmla="*/ 3778739 h 8481683"/>
              <a:gd name="connsiteX5935" fmla="*/ 4871430 w 9352610"/>
              <a:gd name="connsiteY5935" fmla="*/ 3780755 h 8481683"/>
              <a:gd name="connsiteX5936" fmla="*/ 4869918 w 9352610"/>
              <a:gd name="connsiteY5936" fmla="*/ 3783262 h 8481683"/>
              <a:gd name="connsiteX5937" fmla="*/ 4869408 w 9352610"/>
              <a:gd name="connsiteY5937" fmla="*/ 3783752 h 8481683"/>
              <a:gd name="connsiteX5938" fmla="*/ 4861886 w 9352610"/>
              <a:gd name="connsiteY5938" fmla="*/ 3788784 h 8481683"/>
              <a:gd name="connsiteX5939" fmla="*/ 4860374 w 9352610"/>
              <a:gd name="connsiteY5939" fmla="*/ 3789783 h 8481683"/>
              <a:gd name="connsiteX5940" fmla="*/ 4859864 w 9352610"/>
              <a:gd name="connsiteY5940" fmla="*/ 3790292 h 8481683"/>
              <a:gd name="connsiteX5941" fmla="*/ 4859372 w 9352610"/>
              <a:gd name="connsiteY5941" fmla="*/ 3791291 h 8481683"/>
              <a:gd name="connsiteX5942" fmla="*/ 4859864 w 9352610"/>
              <a:gd name="connsiteY5942" fmla="*/ 3792799 h 8481683"/>
              <a:gd name="connsiteX5943" fmla="*/ 4861886 w 9352610"/>
              <a:gd name="connsiteY5943" fmla="*/ 3794307 h 8481683"/>
              <a:gd name="connsiteX5944" fmla="*/ 4862377 w 9352610"/>
              <a:gd name="connsiteY5944" fmla="*/ 3794815 h 8481683"/>
              <a:gd name="connsiteX5945" fmla="*/ 4862377 w 9352610"/>
              <a:gd name="connsiteY5945" fmla="*/ 3796323 h 8481683"/>
              <a:gd name="connsiteX5946" fmla="*/ 4862377 w 9352610"/>
              <a:gd name="connsiteY5946" fmla="*/ 3796813 h 8481683"/>
              <a:gd name="connsiteX5947" fmla="*/ 4862377 w 9352610"/>
              <a:gd name="connsiteY5947" fmla="*/ 3797812 h 8481683"/>
              <a:gd name="connsiteX5948" fmla="*/ 4861376 w 9352610"/>
              <a:gd name="connsiteY5948" fmla="*/ 3799320 h 8481683"/>
              <a:gd name="connsiteX5949" fmla="*/ 4859864 w 9352610"/>
              <a:gd name="connsiteY5949" fmla="*/ 3799829 h 8481683"/>
              <a:gd name="connsiteX5950" fmla="*/ 4856859 w 9352610"/>
              <a:gd name="connsiteY5950" fmla="*/ 3800828 h 8481683"/>
              <a:gd name="connsiteX5951" fmla="*/ 4855857 w 9352610"/>
              <a:gd name="connsiteY5951" fmla="*/ 3801337 h 8481683"/>
              <a:gd name="connsiteX5952" fmla="*/ 4855347 w 9352610"/>
              <a:gd name="connsiteY5952" fmla="*/ 3801845 h 8481683"/>
              <a:gd name="connsiteX5953" fmla="*/ 4854856 w 9352610"/>
              <a:gd name="connsiteY5953" fmla="*/ 3803353 h 8481683"/>
              <a:gd name="connsiteX5954" fmla="*/ 4854856 w 9352610"/>
              <a:gd name="connsiteY5954" fmla="*/ 3804352 h 8481683"/>
              <a:gd name="connsiteX5955" fmla="*/ 4854856 w 9352610"/>
              <a:gd name="connsiteY5955" fmla="*/ 3805351 h 8481683"/>
              <a:gd name="connsiteX5956" fmla="*/ 4856348 w 9352610"/>
              <a:gd name="connsiteY5956" fmla="*/ 3808367 h 8481683"/>
              <a:gd name="connsiteX5957" fmla="*/ 4856859 w 9352610"/>
              <a:gd name="connsiteY5957" fmla="*/ 3810873 h 8481683"/>
              <a:gd name="connsiteX5958" fmla="*/ 4857860 w 9352610"/>
              <a:gd name="connsiteY5958" fmla="*/ 3813380 h 8481683"/>
              <a:gd name="connsiteX5959" fmla="*/ 4856348 w 9352610"/>
              <a:gd name="connsiteY5959" fmla="*/ 3821918 h 8481683"/>
              <a:gd name="connsiteX5960" fmla="*/ 4856348 w 9352610"/>
              <a:gd name="connsiteY5960" fmla="*/ 3824933 h 8481683"/>
              <a:gd name="connsiteX5961" fmla="*/ 4855857 w 9352610"/>
              <a:gd name="connsiteY5961" fmla="*/ 3828458 h 8481683"/>
              <a:gd name="connsiteX5962" fmla="*/ 4856348 w 9352610"/>
              <a:gd name="connsiteY5962" fmla="*/ 3829457 h 8481683"/>
              <a:gd name="connsiteX5963" fmla="*/ 4858371 w 9352610"/>
              <a:gd name="connsiteY5963" fmla="*/ 3833471 h 8481683"/>
              <a:gd name="connsiteX5964" fmla="*/ 4858371 w 9352610"/>
              <a:gd name="connsiteY5964" fmla="*/ 3834979 h 8481683"/>
              <a:gd name="connsiteX5965" fmla="*/ 4858371 w 9352610"/>
              <a:gd name="connsiteY5965" fmla="*/ 3835978 h 8481683"/>
              <a:gd name="connsiteX5966" fmla="*/ 4858371 w 9352610"/>
              <a:gd name="connsiteY5966" fmla="*/ 3836996 h 8481683"/>
              <a:gd name="connsiteX5967" fmla="*/ 4856859 w 9352610"/>
              <a:gd name="connsiteY5967" fmla="*/ 3839502 h 8481683"/>
              <a:gd name="connsiteX5968" fmla="*/ 4851832 w 9352610"/>
              <a:gd name="connsiteY5968" fmla="*/ 3851546 h 8481683"/>
              <a:gd name="connsiteX5969" fmla="*/ 4848827 w 9352610"/>
              <a:gd name="connsiteY5969" fmla="*/ 3857068 h 8481683"/>
              <a:gd name="connsiteX5970" fmla="*/ 4845802 w 9352610"/>
              <a:gd name="connsiteY5970" fmla="*/ 3861592 h 8481683"/>
              <a:gd name="connsiteX5971" fmla="*/ 4842798 w 9352610"/>
              <a:gd name="connsiteY5971" fmla="*/ 3864607 h 8481683"/>
              <a:gd name="connsiteX5972" fmla="*/ 4840794 w 9352610"/>
              <a:gd name="connsiteY5972" fmla="*/ 3868113 h 8481683"/>
              <a:gd name="connsiteX5973" fmla="*/ 4840284 w 9352610"/>
              <a:gd name="connsiteY5973" fmla="*/ 3869130 h 8481683"/>
              <a:gd name="connsiteX5974" fmla="*/ 4839282 w 9352610"/>
              <a:gd name="connsiteY5974" fmla="*/ 3871128 h 8481683"/>
              <a:gd name="connsiteX5975" fmla="*/ 4838772 w 9352610"/>
              <a:gd name="connsiteY5975" fmla="*/ 3877159 h 8481683"/>
              <a:gd name="connsiteX5976" fmla="*/ 4838281 w 9352610"/>
              <a:gd name="connsiteY5976" fmla="*/ 3878667 h 8481683"/>
              <a:gd name="connsiteX5977" fmla="*/ 4837770 w 9352610"/>
              <a:gd name="connsiteY5977" fmla="*/ 3879666 h 8481683"/>
              <a:gd name="connsiteX5978" fmla="*/ 4835767 w 9352610"/>
              <a:gd name="connsiteY5978" fmla="*/ 3882173 h 8481683"/>
              <a:gd name="connsiteX5979" fmla="*/ 4833254 w 9352610"/>
              <a:gd name="connsiteY5979" fmla="*/ 3884698 h 8481683"/>
              <a:gd name="connsiteX5980" fmla="*/ 4831741 w 9352610"/>
              <a:gd name="connsiteY5980" fmla="*/ 3887714 h 8481683"/>
              <a:gd name="connsiteX5981" fmla="*/ 4831250 w 9352610"/>
              <a:gd name="connsiteY5981" fmla="*/ 3888713 h 8481683"/>
              <a:gd name="connsiteX5982" fmla="*/ 4830229 w 9352610"/>
              <a:gd name="connsiteY5982" fmla="*/ 3889203 h 8481683"/>
              <a:gd name="connsiteX5983" fmla="*/ 4827735 w 9352610"/>
              <a:gd name="connsiteY5983" fmla="*/ 3892727 h 8481683"/>
              <a:gd name="connsiteX5984" fmla="*/ 4827224 w 9352610"/>
              <a:gd name="connsiteY5984" fmla="*/ 3893236 h 8481683"/>
              <a:gd name="connsiteX5985" fmla="*/ 4824220 w 9352610"/>
              <a:gd name="connsiteY5985" fmla="*/ 3895234 h 8481683"/>
              <a:gd name="connsiteX5986" fmla="*/ 4823709 w 9352610"/>
              <a:gd name="connsiteY5986" fmla="*/ 3895743 h 8481683"/>
              <a:gd name="connsiteX5987" fmla="*/ 4823198 w 9352610"/>
              <a:gd name="connsiteY5987" fmla="*/ 3896233 h 8481683"/>
              <a:gd name="connsiteX5988" fmla="*/ 4819683 w 9352610"/>
              <a:gd name="connsiteY5988" fmla="*/ 3900266 h 8481683"/>
              <a:gd name="connsiteX5989" fmla="*/ 4819192 w 9352610"/>
              <a:gd name="connsiteY5989" fmla="*/ 3902264 h 8481683"/>
              <a:gd name="connsiteX5990" fmla="*/ 4816679 w 9352610"/>
              <a:gd name="connsiteY5990" fmla="*/ 3914816 h 8481683"/>
              <a:gd name="connsiteX5991" fmla="*/ 4812653 w 9352610"/>
              <a:gd name="connsiteY5991" fmla="*/ 3927878 h 8481683"/>
              <a:gd name="connsiteX5992" fmla="*/ 4812162 w 9352610"/>
              <a:gd name="connsiteY5992" fmla="*/ 3929385 h 8481683"/>
              <a:gd name="connsiteX5993" fmla="*/ 4811651 w 9352610"/>
              <a:gd name="connsiteY5993" fmla="*/ 3930893 h 8481683"/>
              <a:gd name="connsiteX5994" fmla="*/ 4810650 w 9352610"/>
              <a:gd name="connsiteY5994" fmla="*/ 3931383 h 8481683"/>
              <a:gd name="connsiteX5995" fmla="*/ 4809138 w 9352610"/>
              <a:gd name="connsiteY5995" fmla="*/ 3932401 h 8481683"/>
              <a:gd name="connsiteX5996" fmla="*/ 4806133 w 9352610"/>
              <a:gd name="connsiteY5996" fmla="*/ 3935417 h 8481683"/>
              <a:gd name="connsiteX5997" fmla="*/ 4805131 w 9352610"/>
              <a:gd name="connsiteY5997" fmla="*/ 3935907 h 8481683"/>
              <a:gd name="connsiteX5998" fmla="*/ 4803619 w 9352610"/>
              <a:gd name="connsiteY5998" fmla="*/ 3935907 h 8481683"/>
              <a:gd name="connsiteX5999" fmla="*/ 4801616 w 9352610"/>
              <a:gd name="connsiteY5999" fmla="*/ 3936416 h 8481683"/>
              <a:gd name="connsiteX6000" fmla="*/ 4798592 w 9352610"/>
              <a:gd name="connsiteY6000" fmla="*/ 3937923 h 8481683"/>
              <a:gd name="connsiteX6001" fmla="*/ 4797590 w 9352610"/>
              <a:gd name="connsiteY6001" fmla="*/ 3938413 h 8481683"/>
              <a:gd name="connsiteX6002" fmla="*/ 4796588 w 9352610"/>
              <a:gd name="connsiteY6002" fmla="*/ 3938922 h 8481683"/>
              <a:gd name="connsiteX6003" fmla="*/ 4796078 w 9352610"/>
              <a:gd name="connsiteY6003" fmla="*/ 3939921 h 8481683"/>
              <a:gd name="connsiteX6004" fmla="*/ 4796588 w 9352610"/>
              <a:gd name="connsiteY6004" fmla="*/ 3942447 h 8481683"/>
              <a:gd name="connsiteX6005" fmla="*/ 4798101 w 9352610"/>
              <a:gd name="connsiteY6005" fmla="*/ 3945952 h 8481683"/>
              <a:gd name="connsiteX6006" fmla="*/ 4798592 w 9352610"/>
              <a:gd name="connsiteY6006" fmla="*/ 3946951 h 8481683"/>
              <a:gd name="connsiteX6007" fmla="*/ 4798592 w 9352610"/>
              <a:gd name="connsiteY6007" fmla="*/ 3948459 h 8481683"/>
              <a:gd name="connsiteX6008" fmla="*/ 4798592 w 9352610"/>
              <a:gd name="connsiteY6008" fmla="*/ 3960012 h 8481683"/>
              <a:gd name="connsiteX6009" fmla="*/ 4798592 w 9352610"/>
              <a:gd name="connsiteY6009" fmla="*/ 3962029 h 8481683"/>
              <a:gd name="connsiteX6010" fmla="*/ 4799593 w 9352610"/>
              <a:gd name="connsiteY6010" fmla="*/ 3965535 h 8481683"/>
              <a:gd name="connsiteX6011" fmla="*/ 4801105 w 9352610"/>
              <a:gd name="connsiteY6011" fmla="*/ 3969549 h 8481683"/>
              <a:gd name="connsiteX6012" fmla="*/ 4801616 w 9352610"/>
              <a:gd name="connsiteY6012" fmla="*/ 3971057 h 8481683"/>
              <a:gd name="connsiteX6013" fmla="*/ 4801616 w 9352610"/>
              <a:gd name="connsiteY6013" fmla="*/ 3974072 h 8481683"/>
              <a:gd name="connsiteX6014" fmla="*/ 4800104 w 9352610"/>
              <a:gd name="connsiteY6014" fmla="*/ 3982101 h 8481683"/>
              <a:gd name="connsiteX6015" fmla="*/ 4797590 w 9352610"/>
              <a:gd name="connsiteY6015" fmla="*/ 3990149 h 8481683"/>
              <a:gd name="connsiteX6016" fmla="*/ 4796588 w 9352610"/>
              <a:gd name="connsiteY6016" fmla="*/ 3991657 h 8481683"/>
              <a:gd name="connsiteX6017" fmla="*/ 4797590 w 9352610"/>
              <a:gd name="connsiteY6017" fmla="*/ 3994654 h 8481683"/>
              <a:gd name="connsiteX6018" fmla="*/ 4797590 w 9352610"/>
              <a:gd name="connsiteY6018" fmla="*/ 3996162 h 8481683"/>
              <a:gd name="connsiteX6019" fmla="*/ 4798592 w 9352610"/>
              <a:gd name="connsiteY6019" fmla="*/ 3999177 h 8481683"/>
              <a:gd name="connsiteX6020" fmla="*/ 4798592 w 9352610"/>
              <a:gd name="connsiteY6020" fmla="*/ 4000685 h 8481683"/>
              <a:gd name="connsiteX6021" fmla="*/ 4798101 w 9352610"/>
              <a:gd name="connsiteY6021" fmla="*/ 4005208 h 8481683"/>
              <a:gd name="connsiteX6022" fmla="*/ 4798592 w 9352610"/>
              <a:gd name="connsiteY6022" fmla="*/ 4008224 h 8481683"/>
              <a:gd name="connsiteX6023" fmla="*/ 4798592 w 9352610"/>
              <a:gd name="connsiteY6023" fmla="*/ 4009223 h 8481683"/>
              <a:gd name="connsiteX6024" fmla="*/ 4799102 w 9352610"/>
              <a:gd name="connsiteY6024" fmla="*/ 4009732 h 8481683"/>
              <a:gd name="connsiteX6025" fmla="*/ 4801105 w 9352610"/>
              <a:gd name="connsiteY6025" fmla="*/ 4012747 h 8481683"/>
              <a:gd name="connsiteX6026" fmla="*/ 4801616 w 9352610"/>
              <a:gd name="connsiteY6026" fmla="*/ 4013746 h 8481683"/>
              <a:gd name="connsiteX6027" fmla="*/ 4801616 w 9352610"/>
              <a:gd name="connsiteY6027" fmla="*/ 4015254 h 8481683"/>
              <a:gd name="connsiteX6028" fmla="*/ 4801105 w 9352610"/>
              <a:gd name="connsiteY6028" fmla="*/ 4017252 h 8481683"/>
              <a:gd name="connsiteX6029" fmla="*/ 4801105 w 9352610"/>
              <a:gd name="connsiteY6029" fmla="*/ 4018760 h 8481683"/>
              <a:gd name="connsiteX6030" fmla="*/ 4800104 w 9352610"/>
              <a:gd name="connsiteY6030" fmla="*/ 4019777 h 8481683"/>
              <a:gd name="connsiteX6031" fmla="*/ 4799593 w 9352610"/>
              <a:gd name="connsiteY6031" fmla="*/ 4020267 h 8481683"/>
              <a:gd name="connsiteX6032" fmla="*/ 4799102 w 9352610"/>
              <a:gd name="connsiteY6032" fmla="*/ 4021285 h 8481683"/>
              <a:gd name="connsiteX6033" fmla="*/ 4796078 w 9352610"/>
              <a:gd name="connsiteY6033" fmla="*/ 4022793 h 8481683"/>
              <a:gd name="connsiteX6034" fmla="*/ 4789558 w 9352610"/>
              <a:gd name="connsiteY6034" fmla="*/ 4024282 h 8481683"/>
              <a:gd name="connsiteX6035" fmla="*/ 4787044 w 9352610"/>
              <a:gd name="connsiteY6035" fmla="*/ 4023792 h 8481683"/>
              <a:gd name="connsiteX6036" fmla="*/ 4785532 w 9352610"/>
              <a:gd name="connsiteY6036" fmla="*/ 4023792 h 8481683"/>
              <a:gd name="connsiteX6037" fmla="*/ 4785041 w 9352610"/>
              <a:gd name="connsiteY6037" fmla="*/ 4024282 h 8481683"/>
              <a:gd name="connsiteX6038" fmla="*/ 4784530 w 9352610"/>
              <a:gd name="connsiteY6038" fmla="*/ 4024791 h 8481683"/>
              <a:gd name="connsiteX6039" fmla="*/ 4784530 w 9352610"/>
              <a:gd name="connsiteY6039" fmla="*/ 4026807 h 8481683"/>
              <a:gd name="connsiteX6040" fmla="*/ 4785041 w 9352610"/>
              <a:gd name="connsiteY6040" fmla="*/ 4027806 h 8481683"/>
              <a:gd name="connsiteX6041" fmla="*/ 4785532 w 9352610"/>
              <a:gd name="connsiteY6041" fmla="*/ 4029823 h 8481683"/>
              <a:gd name="connsiteX6042" fmla="*/ 4786043 w 9352610"/>
              <a:gd name="connsiteY6042" fmla="*/ 4030822 h 8481683"/>
              <a:gd name="connsiteX6043" fmla="*/ 4785532 w 9352610"/>
              <a:gd name="connsiteY6043" fmla="*/ 4032820 h 8481683"/>
              <a:gd name="connsiteX6044" fmla="*/ 4785041 w 9352610"/>
              <a:gd name="connsiteY6044" fmla="*/ 4034836 h 8481683"/>
              <a:gd name="connsiteX6045" fmla="*/ 4777500 w 9352610"/>
              <a:gd name="connsiteY6045" fmla="*/ 4049405 h 8481683"/>
              <a:gd name="connsiteX6046" fmla="*/ 4774495 w 9352610"/>
              <a:gd name="connsiteY6046" fmla="*/ 4059941 h 8481683"/>
              <a:gd name="connsiteX6047" fmla="*/ 4774495 w 9352610"/>
              <a:gd name="connsiteY6047" fmla="*/ 4061449 h 8481683"/>
              <a:gd name="connsiteX6048" fmla="*/ 4774495 w 9352610"/>
              <a:gd name="connsiteY6048" fmla="*/ 4062957 h 8481683"/>
              <a:gd name="connsiteX6049" fmla="*/ 4774986 w 9352610"/>
              <a:gd name="connsiteY6049" fmla="*/ 4065972 h 8481683"/>
              <a:gd name="connsiteX6050" fmla="*/ 4774495 w 9352610"/>
              <a:gd name="connsiteY6050" fmla="*/ 4068479 h 8481683"/>
              <a:gd name="connsiteX6051" fmla="*/ 4773985 w 9352610"/>
              <a:gd name="connsiteY6051" fmla="*/ 4070495 h 8481683"/>
              <a:gd name="connsiteX6052" fmla="*/ 4771982 w 9352610"/>
              <a:gd name="connsiteY6052" fmla="*/ 4075000 h 8481683"/>
              <a:gd name="connsiteX6053" fmla="*/ 4770470 w 9352610"/>
              <a:gd name="connsiteY6053" fmla="*/ 4079523 h 8481683"/>
              <a:gd name="connsiteX6054" fmla="*/ 4770470 w 9352610"/>
              <a:gd name="connsiteY6054" fmla="*/ 4080522 h 8481683"/>
              <a:gd name="connsiteX6055" fmla="*/ 4769468 w 9352610"/>
              <a:gd name="connsiteY6055" fmla="*/ 4084047 h 8481683"/>
              <a:gd name="connsiteX6056" fmla="*/ 4769468 w 9352610"/>
              <a:gd name="connsiteY6056" fmla="*/ 4085046 h 8481683"/>
              <a:gd name="connsiteX6057" fmla="*/ 4769959 w 9352610"/>
              <a:gd name="connsiteY6057" fmla="*/ 4086553 h 8481683"/>
              <a:gd name="connsiteX6058" fmla="*/ 4770470 w 9352610"/>
              <a:gd name="connsiteY6058" fmla="*/ 4088061 h 8481683"/>
              <a:gd name="connsiteX6059" fmla="*/ 4771471 w 9352610"/>
              <a:gd name="connsiteY6059" fmla="*/ 4091586 h 8481683"/>
              <a:gd name="connsiteX6060" fmla="*/ 4771982 w 9352610"/>
              <a:gd name="connsiteY6060" fmla="*/ 4094092 h 8481683"/>
              <a:gd name="connsiteX6061" fmla="*/ 4772983 w 9352610"/>
              <a:gd name="connsiteY6061" fmla="*/ 4095091 h 8481683"/>
              <a:gd name="connsiteX6062" fmla="*/ 4774986 w 9352610"/>
              <a:gd name="connsiteY6062" fmla="*/ 4102630 h 8481683"/>
              <a:gd name="connsiteX6063" fmla="*/ 4775497 w 9352610"/>
              <a:gd name="connsiteY6063" fmla="*/ 4106136 h 8481683"/>
              <a:gd name="connsiteX6064" fmla="*/ 4774986 w 9352610"/>
              <a:gd name="connsiteY6064" fmla="*/ 4109660 h 8481683"/>
              <a:gd name="connsiteX6065" fmla="*/ 4773985 w 9352610"/>
              <a:gd name="connsiteY6065" fmla="*/ 4112167 h 8481683"/>
              <a:gd name="connsiteX6066" fmla="*/ 4772983 w 9352610"/>
              <a:gd name="connsiteY6066" fmla="*/ 4115183 h 8481683"/>
              <a:gd name="connsiteX6067" fmla="*/ 4771471 w 9352610"/>
              <a:gd name="connsiteY6067" fmla="*/ 4117689 h 8481683"/>
              <a:gd name="connsiteX6068" fmla="*/ 4771982 w 9352610"/>
              <a:gd name="connsiteY6068" fmla="*/ 4119706 h 8481683"/>
              <a:gd name="connsiteX6069" fmla="*/ 4771471 w 9352610"/>
              <a:gd name="connsiteY6069" fmla="*/ 4120196 h 8481683"/>
              <a:gd name="connsiteX6070" fmla="*/ 4770980 w 9352610"/>
              <a:gd name="connsiteY6070" fmla="*/ 4121214 h 8481683"/>
              <a:gd name="connsiteX6071" fmla="*/ 4770470 w 9352610"/>
              <a:gd name="connsiteY6071" fmla="*/ 4124719 h 8481683"/>
              <a:gd name="connsiteX6072" fmla="*/ 4768957 w 9352610"/>
              <a:gd name="connsiteY6072" fmla="*/ 4128734 h 8481683"/>
              <a:gd name="connsiteX6073" fmla="*/ 4767956 w 9352610"/>
              <a:gd name="connsiteY6073" fmla="*/ 4130242 h 8481683"/>
              <a:gd name="connsiteX6074" fmla="*/ 4766954 w 9352610"/>
              <a:gd name="connsiteY6074" fmla="*/ 4132748 h 8481683"/>
              <a:gd name="connsiteX6075" fmla="*/ 4762437 w 9352610"/>
              <a:gd name="connsiteY6075" fmla="*/ 4136763 h 8481683"/>
              <a:gd name="connsiteX6076" fmla="*/ 4760925 w 9352610"/>
              <a:gd name="connsiteY6076" fmla="*/ 4139288 h 8481683"/>
              <a:gd name="connsiteX6077" fmla="*/ 4760414 w 9352610"/>
              <a:gd name="connsiteY6077" fmla="*/ 4144811 h 8481683"/>
              <a:gd name="connsiteX6078" fmla="*/ 4756899 w 9352610"/>
              <a:gd name="connsiteY6078" fmla="*/ 4152840 h 8481683"/>
              <a:gd name="connsiteX6079" fmla="*/ 4755407 w 9352610"/>
              <a:gd name="connsiteY6079" fmla="*/ 4157363 h 8481683"/>
              <a:gd name="connsiteX6080" fmla="*/ 4755898 w 9352610"/>
              <a:gd name="connsiteY6080" fmla="*/ 4166391 h 8481683"/>
              <a:gd name="connsiteX6081" fmla="*/ 4754896 w 9352610"/>
              <a:gd name="connsiteY6081" fmla="*/ 4170914 h 8481683"/>
              <a:gd name="connsiteX6082" fmla="*/ 4751892 w 9352610"/>
              <a:gd name="connsiteY6082" fmla="*/ 4171913 h 8481683"/>
              <a:gd name="connsiteX6083" fmla="*/ 4749869 w 9352610"/>
              <a:gd name="connsiteY6083" fmla="*/ 4174439 h 8481683"/>
              <a:gd name="connsiteX6084" fmla="*/ 4748376 w 9352610"/>
              <a:gd name="connsiteY6084" fmla="*/ 4188499 h 8481683"/>
              <a:gd name="connsiteX6085" fmla="*/ 4746864 w 9352610"/>
              <a:gd name="connsiteY6085" fmla="*/ 4189498 h 8481683"/>
              <a:gd name="connsiteX6086" fmla="*/ 4742347 w 9352610"/>
              <a:gd name="connsiteY6086" fmla="*/ 4192004 h 8481683"/>
              <a:gd name="connsiteX6087" fmla="*/ 4740835 w 9352610"/>
              <a:gd name="connsiteY6087" fmla="*/ 4193512 h 8481683"/>
              <a:gd name="connsiteX6088" fmla="*/ 4739323 w 9352610"/>
              <a:gd name="connsiteY6088" fmla="*/ 4195529 h 8481683"/>
              <a:gd name="connsiteX6089" fmla="*/ 4738321 w 9352610"/>
              <a:gd name="connsiteY6089" fmla="*/ 4200542 h 8481683"/>
              <a:gd name="connsiteX6090" fmla="*/ 4737830 w 9352610"/>
              <a:gd name="connsiteY6090" fmla="*/ 4201051 h 8481683"/>
              <a:gd name="connsiteX6091" fmla="*/ 4737830 w 9352610"/>
              <a:gd name="connsiteY6091" fmla="*/ 4202559 h 8481683"/>
              <a:gd name="connsiteX6092" fmla="*/ 4735808 w 9352610"/>
              <a:gd name="connsiteY6092" fmla="*/ 4204067 h 8481683"/>
              <a:gd name="connsiteX6093" fmla="*/ 4732292 w 9352610"/>
              <a:gd name="connsiteY6093" fmla="*/ 4207063 h 8481683"/>
              <a:gd name="connsiteX6094" fmla="*/ 4725262 w 9352610"/>
              <a:gd name="connsiteY6094" fmla="*/ 4210079 h 8481683"/>
              <a:gd name="connsiteX6095" fmla="*/ 4719744 w 9352610"/>
              <a:gd name="connsiteY6095" fmla="*/ 4214093 h 8481683"/>
              <a:gd name="connsiteX6096" fmla="*/ 4716228 w 9352610"/>
              <a:gd name="connsiteY6096" fmla="*/ 4215111 h 8481683"/>
              <a:gd name="connsiteX6097" fmla="*/ 4712202 w 9352610"/>
              <a:gd name="connsiteY6097" fmla="*/ 4215601 h 8481683"/>
              <a:gd name="connsiteX6098" fmla="*/ 4707670 w 9352610"/>
              <a:gd name="connsiteY6098" fmla="*/ 4214701 h 8481683"/>
              <a:gd name="connsiteX6099" fmla="*/ 4707690 w 9352610"/>
              <a:gd name="connsiteY6099" fmla="*/ 4214782 h 8481683"/>
              <a:gd name="connsiteX6100" fmla="*/ 4712715 w 9352610"/>
              <a:gd name="connsiteY6100" fmla="*/ 4215794 h 8481683"/>
              <a:gd name="connsiteX6101" fmla="*/ 4716727 w 9352610"/>
              <a:gd name="connsiteY6101" fmla="*/ 4215288 h 8481683"/>
              <a:gd name="connsiteX6102" fmla="*/ 4720246 w 9352610"/>
              <a:gd name="connsiteY6102" fmla="*/ 4214288 h 8481683"/>
              <a:gd name="connsiteX6103" fmla="*/ 4725764 w 9352610"/>
              <a:gd name="connsiteY6103" fmla="*/ 4210263 h 8481683"/>
              <a:gd name="connsiteX6104" fmla="*/ 4732802 w 9352610"/>
              <a:gd name="connsiteY6104" fmla="*/ 4207251 h 8481683"/>
              <a:gd name="connsiteX6105" fmla="*/ 4736320 w 9352610"/>
              <a:gd name="connsiteY6105" fmla="*/ 4204239 h 8481683"/>
              <a:gd name="connsiteX6106" fmla="*/ 4738333 w 9352610"/>
              <a:gd name="connsiteY6106" fmla="*/ 4202732 h 8481683"/>
              <a:gd name="connsiteX6107" fmla="*/ 4738333 w 9352610"/>
              <a:gd name="connsiteY6107" fmla="*/ 4201226 h 8481683"/>
              <a:gd name="connsiteX6108" fmla="*/ 4738826 w 9352610"/>
              <a:gd name="connsiteY6108" fmla="*/ 4200720 h 8481683"/>
              <a:gd name="connsiteX6109" fmla="*/ 4739839 w 9352610"/>
              <a:gd name="connsiteY6109" fmla="*/ 4195708 h 8481683"/>
              <a:gd name="connsiteX6110" fmla="*/ 4741345 w 9352610"/>
              <a:gd name="connsiteY6110" fmla="*/ 4193695 h 8481683"/>
              <a:gd name="connsiteX6111" fmla="*/ 4742851 w 9352610"/>
              <a:gd name="connsiteY6111" fmla="*/ 4192189 h 8481683"/>
              <a:gd name="connsiteX6112" fmla="*/ 4747370 w 9352610"/>
              <a:gd name="connsiteY6112" fmla="*/ 4189683 h 8481683"/>
              <a:gd name="connsiteX6113" fmla="*/ 4748876 w 9352610"/>
              <a:gd name="connsiteY6113" fmla="*/ 4188671 h 8481683"/>
              <a:gd name="connsiteX6114" fmla="*/ 4750382 w 9352610"/>
              <a:gd name="connsiteY6114" fmla="*/ 4174621 h 8481683"/>
              <a:gd name="connsiteX6115" fmla="*/ 4752395 w 9352610"/>
              <a:gd name="connsiteY6115" fmla="*/ 4172103 h 8481683"/>
              <a:gd name="connsiteX6116" fmla="*/ 4755407 w 9352610"/>
              <a:gd name="connsiteY6116" fmla="*/ 4171103 h 8481683"/>
              <a:gd name="connsiteX6117" fmla="*/ 4756407 w 9352610"/>
              <a:gd name="connsiteY6117" fmla="*/ 4166584 h 8481683"/>
              <a:gd name="connsiteX6118" fmla="*/ 4755901 w 9352610"/>
              <a:gd name="connsiteY6118" fmla="*/ 4157547 h 8481683"/>
              <a:gd name="connsiteX6119" fmla="*/ 4757407 w 9352610"/>
              <a:gd name="connsiteY6119" fmla="*/ 4153029 h 8481683"/>
              <a:gd name="connsiteX6120" fmla="*/ 4760925 w 9352610"/>
              <a:gd name="connsiteY6120" fmla="*/ 4144991 h 8481683"/>
              <a:gd name="connsiteX6121" fmla="*/ 4761432 w 9352610"/>
              <a:gd name="connsiteY6121" fmla="*/ 4139473 h 8481683"/>
              <a:gd name="connsiteX6122" fmla="*/ 4762938 w 9352610"/>
              <a:gd name="connsiteY6122" fmla="*/ 4136954 h 8481683"/>
              <a:gd name="connsiteX6123" fmla="*/ 4767456 w 9352610"/>
              <a:gd name="connsiteY6123" fmla="*/ 4132942 h 8481683"/>
              <a:gd name="connsiteX6124" fmla="*/ 4768456 w 9352610"/>
              <a:gd name="connsiteY6124" fmla="*/ 4130436 h 8481683"/>
              <a:gd name="connsiteX6125" fmla="*/ 4769469 w 9352610"/>
              <a:gd name="connsiteY6125" fmla="*/ 4128930 h 8481683"/>
              <a:gd name="connsiteX6126" fmla="*/ 4770975 w 9352610"/>
              <a:gd name="connsiteY6126" fmla="*/ 4124905 h 8481683"/>
              <a:gd name="connsiteX6127" fmla="*/ 4771481 w 9352610"/>
              <a:gd name="connsiteY6127" fmla="*/ 4121399 h 8481683"/>
              <a:gd name="connsiteX6128" fmla="*/ 4771975 w 9352610"/>
              <a:gd name="connsiteY6128" fmla="*/ 4120386 h 8481683"/>
              <a:gd name="connsiteX6129" fmla="*/ 4772481 w 9352610"/>
              <a:gd name="connsiteY6129" fmla="*/ 4119893 h 8481683"/>
              <a:gd name="connsiteX6130" fmla="*/ 4771975 w 9352610"/>
              <a:gd name="connsiteY6130" fmla="*/ 4117880 h 8481683"/>
              <a:gd name="connsiteX6131" fmla="*/ 4773481 w 9352610"/>
              <a:gd name="connsiteY6131" fmla="*/ 4115374 h 8481683"/>
              <a:gd name="connsiteX6132" fmla="*/ 4774494 w 9352610"/>
              <a:gd name="connsiteY6132" fmla="*/ 4112362 h 8481683"/>
              <a:gd name="connsiteX6133" fmla="*/ 4775494 w 9352610"/>
              <a:gd name="connsiteY6133" fmla="*/ 4109843 h 8481683"/>
              <a:gd name="connsiteX6134" fmla="*/ 4776000 w 9352610"/>
              <a:gd name="connsiteY6134" fmla="*/ 4106337 h 8481683"/>
              <a:gd name="connsiteX6135" fmla="*/ 4775494 w 9352610"/>
              <a:gd name="connsiteY6135" fmla="*/ 4102818 h 8481683"/>
              <a:gd name="connsiteX6136" fmla="*/ 4773481 w 9352610"/>
              <a:gd name="connsiteY6136" fmla="*/ 4095287 h 8481683"/>
              <a:gd name="connsiteX6137" fmla="*/ 4772481 w 9352610"/>
              <a:gd name="connsiteY6137" fmla="*/ 4094287 h 8481683"/>
              <a:gd name="connsiteX6138" fmla="*/ 4771975 w 9352610"/>
              <a:gd name="connsiteY6138" fmla="*/ 4091769 h 8481683"/>
              <a:gd name="connsiteX6139" fmla="*/ 4770975 w 9352610"/>
              <a:gd name="connsiteY6139" fmla="*/ 4088263 h 8481683"/>
              <a:gd name="connsiteX6140" fmla="*/ 4770469 w 9352610"/>
              <a:gd name="connsiteY6140" fmla="*/ 4086757 h 8481683"/>
              <a:gd name="connsiteX6141" fmla="*/ 4769975 w 9352610"/>
              <a:gd name="connsiteY6141" fmla="*/ 4085238 h 8481683"/>
              <a:gd name="connsiteX6142" fmla="*/ 4769975 w 9352610"/>
              <a:gd name="connsiteY6142" fmla="*/ 4084238 h 8481683"/>
              <a:gd name="connsiteX6143" fmla="*/ 4770975 w 9352610"/>
              <a:gd name="connsiteY6143" fmla="*/ 4080719 h 8481683"/>
              <a:gd name="connsiteX6144" fmla="*/ 4770975 w 9352610"/>
              <a:gd name="connsiteY6144" fmla="*/ 4079719 h 8481683"/>
              <a:gd name="connsiteX6145" fmla="*/ 4772481 w 9352610"/>
              <a:gd name="connsiteY6145" fmla="*/ 4075201 h 8481683"/>
              <a:gd name="connsiteX6146" fmla="*/ 4774494 w 9352610"/>
              <a:gd name="connsiteY6146" fmla="*/ 4070682 h 8481683"/>
              <a:gd name="connsiteX6147" fmla="*/ 4774987 w 9352610"/>
              <a:gd name="connsiteY6147" fmla="*/ 4068670 h 8481683"/>
              <a:gd name="connsiteX6148" fmla="*/ 4775494 w 9352610"/>
              <a:gd name="connsiteY6148" fmla="*/ 4066164 h 8481683"/>
              <a:gd name="connsiteX6149" fmla="*/ 4774987 w 9352610"/>
              <a:gd name="connsiteY6149" fmla="*/ 4063151 h 8481683"/>
              <a:gd name="connsiteX6150" fmla="*/ 4774987 w 9352610"/>
              <a:gd name="connsiteY6150" fmla="*/ 4061645 h 8481683"/>
              <a:gd name="connsiteX6151" fmla="*/ 4774987 w 9352610"/>
              <a:gd name="connsiteY6151" fmla="*/ 4060139 h 8481683"/>
              <a:gd name="connsiteX6152" fmla="*/ 4778000 w 9352610"/>
              <a:gd name="connsiteY6152" fmla="*/ 4049596 h 8481683"/>
              <a:gd name="connsiteX6153" fmla="*/ 4785543 w 9352610"/>
              <a:gd name="connsiteY6153" fmla="*/ 4035040 h 8481683"/>
              <a:gd name="connsiteX6154" fmla="*/ 4786037 w 9352610"/>
              <a:gd name="connsiteY6154" fmla="*/ 4033028 h 8481683"/>
              <a:gd name="connsiteX6155" fmla="*/ 4786543 w 9352610"/>
              <a:gd name="connsiteY6155" fmla="*/ 4031015 h 8481683"/>
              <a:gd name="connsiteX6156" fmla="*/ 4786037 w 9352610"/>
              <a:gd name="connsiteY6156" fmla="*/ 4030015 h 8481683"/>
              <a:gd name="connsiteX6157" fmla="*/ 4785543 w 9352610"/>
              <a:gd name="connsiteY6157" fmla="*/ 4028003 h 8481683"/>
              <a:gd name="connsiteX6158" fmla="*/ 4785037 w 9352610"/>
              <a:gd name="connsiteY6158" fmla="*/ 4027003 h 8481683"/>
              <a:gd name="connsiteX6159" fmla="*/ 4785037 w 9352610"/>
              <a:gd name="connsiteY6159" fmla="*/ 4024991 h 8481683"/>
              <a:gd name="connsiteX6160" fmla="*/ 4785543 w 9352610"/>
              <a:gd name="connsiteY6160" fmla="*/ 4024484 h 8481683"/>
              <a:gd name="connsiteX6161" fmla="*/ 4786037 w 9352610"/>
              <a:gd name="connsiteY6161" fmla="*/ 4023991 h 8481683"/>
              <a:gd name="connsiteX6162" fmla="*/ 4787543 w 9352610"/>
              <a:gd name="connsiteY6162" fmla="*/ 4023991 h 8481683"/>
              <a:gd name="connsiteX6163" fmla="*/ 4790062 w 9352610"/>
              <a:gd name="connsiteY6163" fmla="*/ 4024484 h 8481683"/>
              <a:gd name="connsiteX6164" fmla="*/ 4796593 w 9352610"/>
              <a:gd name="connsiteY6164" fmla="*/ 4022978 h 8481683"/>
              <a:gd name="connsiteX6165" fmla="*/ 4799605 w 9352610"/>
              <a:gd name="connsiteY6165" fmla="*/ 4021472 h 8481683"/>
              <a:gd name="connsiteX6166" fmla="*/ 4800099 w 9352610"/>
              <a:gd name="connsiteY6166" fmla="*/ 4020472 h 8481683"/>
              <a:gd name="connsiteX6167" fmla="*/ 4800605 w 9352610"/>
              <a:gd name="connsiteY6167" fmla="*/ 4019966 h 8481683"/>
              <a:gd name="connsiteX6168" fmla="*/ 4801618 w 9352610"/>
              <a:gd name="connsiteY6168" fmla="*/ 4018966 h 8481683"/>
              <a:gd name="connsiteX6169" fmla="*/ 4801618 w 9352610"/>
              <a:gd name="connsiteY6169" fmla="*/ 4017460 h 8481683"/>
              <a:gd name="connsiteX6170" fmla="*/ 4802111 w 9352610"/>
              <a:gd name="connsiteY6170" fmla="*/ 4015447 h 8481683"/>
              <a:gd name="connsiteX6171" fmla="*/ 4802111 w 9352610"/>
              <a:gd name="connsiteY6171" fmla="*/ 4013941 h 8481683"/>
              <a:gd name="connsiteX6172" fmla="*/ 4801618 w 9352610"/>
              <a:gd name="connsiteY6172" fmla="*/ 4012941 h 8481683"/>
              <a:gd name="connsiteX6173" fmla="*/ 4799605 w 9352610"/>
              <a:gd name="connsiteY6173" fmla="*/ 4009929 h 8481683"/>
              <a:gd name="connsiteX6174" fmla="*/ 4799099 w 9352610"/>
              <a:gd name="connsiteY6174" fmla="*/ 4009422 h 8481683"/>
              <a:gd name="connsiteX6175" fmla="*/ 4799099 w 9352610"/>
              <a:gd name="connsiteY6175" fmla="*/ 4008423 h 8481683"/>
              <a:gd name="connsiteX6176" fmla="*/ 4798593 w 9352610"/>
              <a:gd name="connsiteY6176" fmla="*/ 4005410 h 8481683"/>
              <a:gd name="connsiteX6177" fmla="*/ 4799099 w 9352610"/>
              <a:gd name="connsiteY6177" fmla="*/ 4000892 h 8481683"/>
              <a:gd name="connsiteX6178" fmla="*/ 4799099 w 9352610"/>
              <a:gd name="connsiteY6178" fmla="*/ 3999385 h 8481683"/>
              <a:gd name="connsiteX6179" fmla="*/ 4798099 w 9352610"/>
              <a:gd name="connsiteY6179" fmla="*/ 3996373 h 8481683"/>
              <a:gd name="connsiteX6180" fmla="*/ 4798099 w 9352610"/>
              <a:gd name="connsiteY6180" fmla="*/ 3994867 h 8481683"/>
              <a:gd name="connsiteX6181" fmla="*/ 4797086 w 9352610"/>
              <a:gd name="connsiteY6181" fmla="*/ 3991855 h 8481683"/>
              <a:gd name="connsiteX6182" fmla="*/ 4798099 w 9352610"/>
              <a:gd name="connsiteY6182" fmla="*/ 3990348 h 8481683"/>
              <a:gd name="connsiteX6183" fmla="*/ 4800605 w 9352610"/>
              <a:gd name="connsiteY6183" fmla="*/ 3982311 h 8481683"/>
              <a:gd name="connsiteX6184" fmla="*/ 4802111 w 9352610"/>
              <a:gd name="connsiteY6184" fmla="*/ 3974287 h 8481683"/>
              <a:gd name="connsiteX6185" fmla="*/ 4802111 w 9352610"/>
              <a:gd name="connsiteY6185" fmla="*/ 3971274 h 8481683"/>
              <a:gd name="connsiteX6186" fmla="*/ 4801618 w 9352610"/>
              <a:gd name="connsiteY6186" fmla="*/ 3969768 h 8481683"/>
              <a:gd name="connsiteX6187" fmla="*/ 4800099 w 9352610"/>
              <a:gd name="connsiteY6187" fmla="*/ 3965743 h 8481683"/>
              <a:gd name="connsiteX6188" fmla="*/ 4799099 w 9352610"/>
              <a:gd name="connsiteY6188" fmla="*/ 3962225 h 8481683"/>
              <a:gd name="connsiteX6189" fmla="*/ 4799099 w 9352610"/>
              <a:gd name="connsiteY6189" fmla="*/ 3960225 h 8481683"/>
              <a:gd name="connsiteX6190" fmla="*/ 4799099 w 9352610"/>
              <a:gd name="connsiteY6190" fmla="*/ 3948669 h 8481683"/>
              <a:gd name="connsiteX6191" fmla="*/ 4799099 w 9352610"/>
              <a:gd name="connsiteY6191" fmla="*/ 3947163 h 8481683"/>
              <a:gd name="connsiteX6192" fmla="*/ 4798593 w 9352610"/>
              <a:gd name="connsiteY6192" fmla="*/ 3946163 h 8481683"/>
              <a:gd name="connsiteX6193" fmla="*/ 4797086 w 9352610"/>
              <a:gd name="connsiteY6193" fmla="*/ 3942644 h 8481683"/>
              <a:gd name="connsiteX6194" fmla="*/ 4796593 w 9352610"/>
              <a:gd name="connsiteY6194" fmla="*/ 3940138 h 8481683"/>
              <a:gd name="connsiteX6195" fmla="*/ 4797086 w 9352610"/>
              <a:gd name="connsiteY6195" fmla="*/ 3939138 h 8481683"/>
              <a:gd name="connsiteX6196" fmla="*/ 4798099 w 9352610"/>
              <a:gd name="connsiteY6196" fmla="*/ 3938632 h 8481683"/>
              <a:gd name="connsiteX6197" fmla="*/ 4799099 w 9352610"/>
              <a:gd name="connsiteY6197" fmla="*/ 3938126 h 8481683"/>
              <a:gd name="connsiteX6198" fmla="*/ 4802111 w 9352610"/>
              <a:gd name="connsiteY6198" fmla="*/ 3936620 h 8481683"/>
              <a:gd name="connsiteX6199" fmla="*/ 4804124 w 9352610"/>
              <a:gd name="connsiteY6199" fmla="*/ 3936126 h 8481683"/>
              <a:gd name="connsiteX6200" fmla="*/ 4805630 w 9352610"/>
              <a:gd name="connsiteY6200" fmla="*/ 3936126 h 8481683"/>
              <a:gd name="connsiteX6201" fmla="*/ 4806630 w 9352610"/>
              <a:gd name="connsiteY6201" fmla="*/ 3935620 h 8481683"/>
              <a:gd name="connsiteX6202" fmla="*/ 4809642 w 9352610"/>
              <a:gd name="connsiteY6202" fmla="*/ 3932607 h 8481683"/>
              <a:gd name="connsiteX6203" fmla="*/ 4811161 w 9352610"/>
              <a:gd name="connsiteY6203" fmla="*/ 3931607 h 8481683"/>
              <a:gd name="connsiteX6204" fmla="*/ 4812161 w 9352610"/>
              <a:gd name="connsiteY6204" fmla="*/ 3931101 h 8481683"/>
              <a:gd name="connsiteX6205" fmla="*/ 4812667 w 9352610"/>
              <a:gd name="connsiteY6205" fmla="*/ 3929595 h 8481683"/>
              <a:gd name="connsiteX6206" fmla="*/ 4813161 w 9352610"/>
              <a:gd name="connsiteY6206" fmla="*/ 3928089 h 8481683"/>
              <a:gd name="connsiteX6207" fmla="*/ 4817186 w 9352610"/>
              <a:gd name="connsiteY6207" fmla="*/ 3915039 h 8481683"/>
              <a:gd name="connsiteX6208" fmla="*/ 4819692 w 9352610"/>
              <a:gd name="connsiteY6208" fmla="*/ 3902484 h 8481683"/>
              <a:gd name="connsiteX6209" fmla="*/ 4820198 w 9352610"/>
              <a:gd name="connsiteY6209" fmla="*/ 3900471 h 8481683"/>
              <a:gd name="connsiteX6210" fmla="*/ 4823717 w 9352610"/>
              <a:gd name="connsiteY6210" fmla="*/ 3896459 h 8481683"/>
              <a:gd name="connsiteX6211" fmla="*/ 4824210 w 9352610"/>
              <a:gd name="connsiteY6211" fmla="*/ 3895953 h 8481683"/>
              <a:gd name="connsiteX6212" fmla="*/ 4824717 w 9352610"/>
              <a:gd name="connsiteY6212" fmla="*/ 3895446 h 8481683"/>
              <a:gd name="connsiteX6213" fmla="*/ 4827729 w 9352610"/>
              <a:gd name="connsiteY6213" fmla="*/ 3893447 h 8481683"/>
              <a:gd name="connsiteX6214" fmla="*/ 4828235 w 9352610"/>
              <a:gd name="connsiteY6214" fmla="*/ 3892940 h 8481683"/>
              <a:gd name="connsiteX6215" fmla="*/ 4830741 w 9352610"/>
              <a:gd name="connsiteY6215" fmla="*/ 3889422 h 8481683"/>
              <a:gd name="connsiteX6216" fmla="*/ 4831741 w 9352610"/>
              <a:gd name="connsiteY6216" fmla="*/ 3888928 h 8481683"/>
              <a:gd name="connsiteX6217" fmla="*/ 4832248 w 9352610"/>
              <a:gd name="connsiteY6217" fmla="*/ 3887916 h 8481683"/>
              <a:gd name="connsiteX6218" fmla="*/ 4833754 w 9352610"/>
              <a:gd name="connsiteY6218" fmla="*/ 3884903 h 8481683"/>
              <a:gd name="connsiteX6219" fmla="*/ 4836272 w 9352610"/>
              <a:gd name="connsiteY6219" fmla="*/ 3882397 h 8481683"/>
              <a:gd name="connsiteX6220" fmla="*/ 4838272 w 9352610"/>
              <a:gd name="connsiteY6220" fmla="*/ 3879891 h 8481683"/>
              <a:gd name="connsiteX6221" fmla="*/ 4838778 w 9352610"/>
              <a:gd name="connsiteY6221" fmla="*/ 3878878 h 8481683"/>
              <a:gd name="connsiteX6222" fmla="*/ 4839285 w 9352610"/>
              <a:gd name="connsiteY6222" fmla="*/ 3877372 h 8481683"/>
              <a:gd name="connsiteX6223" fmla="*/ 4839778 w 9352610"/>
              <a:gd name="connsiteY6223" fmla="*/ 3871348 h 8481683"/>
              <a:gd name="connsiteX6224" fmla="*/ 4840791 w 9352610"/>
              <a:gd name="connsiteY6224" fmla="*/ 3869348 h 8481683"/>
              <a:gd name="connsiteX6225" fmla="*/ 4841285 w 9352610"/>
              <a:gd name="connsiteY6225" fmla="*/ 3868335 h 8481683"/>
              <a:gd name="connsiteX6226" fmla="*/ 4843297 w 9352610"/>
              <a:gd name="connsiteY6226" fmla="*/ 3864829 h 8481683"/>
              <a:gd name="connsiteX6227" fmla="*/ 4846309 w 9352610"/>
              <a:gd name="connsiteY6227" fmla="*/ 3861817 h 8481683"/>
              <a:gd name="connsiteX6228" fmla="*/ 4849322 w 9352610"/>
              <a:gd name="connsiteY6228" fmla="*/ 3857298 h 8481683"/>
              <a:gd name="connsiteX6229" fmla="*/ 4852334 w 9352610"/>
              <a:gd name="connsiteY6229" fmla="*/ 3851767 h 8481683"/>
              <a:gd name="connsiteX6230" fmla="*/ 4857359 w 9352610"/>
              <a:gd name="connsiteY6230" fmla="*/ 3839718 h 8481683"/>
              <a:gd name="connsiteX6231" fmla="*/ 4858865 w 9352610"/>
              <a:gd name="connsiteY6231" fmla="*/ 3837212 h 8481683"/>
              <a:gd name="connsiteX6232" fmla="*/ 4858865 w 9352610"/>
              <a:gd name="connsiteY6232" fmla="*/ 3836199 h 8481683"/>
              <a:gd name="connsiteX6233" fmla="*/ 4858865 w 9352610"/>
              <a:gd name="connsiteY6233" fmla="*/ 3835199 h 8481683"/>
              <a:gd name="connsiteX6234" fmla="*/ 4858865 w 9352610"/>
              <a:gd name="connsiteY6234" fmla="*/ 3833693 h 8481683"/>
              <a:gd name="connsiteX6235" fmla="*/ 4856865 w 9352610"/>
              <a:gd name="connsiteY6235" fmla="*/ 3829681 h 8481683"/>
              <a:gd name="connsiteX6236" fmla="*/ 4856359 w 9352610"/>
              <a:gd name="connsiteY6236" fmla="*/ 3828668 h 8481683"/>
              <a:gd name="connsiteX6237" fmla="*/ 4856865 w 9352610"/>
              <a:gd name="connsiteY6237" fmla="*/ 3825162 h 8481683"/>
              <a:gd name="connsiteX6238" fmla="*/ 4856865 w 9352610"/>
              <a:gd name="connsiteY6238" fmla="*/ 3822150 h 8481683"/>
              <a:gd name="connsiteX6239" fmla="*/ 4858372 w 9352610"/>
              <a:gd name="connsiteY6239" fmla="*/ 3813606 h 8481683"/>
              <a:gd name="connsiteX6240" fmla="*/ 4857359 w 9352610"/>
              <a:gd name="connsiteY6240" fmla="*/ 3811100 h 8481683"/>
              <a:gd name="connsiteX6241" fmla="*/ 4856865 w 9352610"/>
              <a:gd name="connsiteY6241" fmla="*/ 3808594 h 8481683"/>
              <a:gd name="connsiteX6242" fmla="*/ 4855359 w 9352610"/>
              <a:gd name="connsiteY6242" fmla="*/ 3805582 h 8481683"/>
              <a:gd name="connsiteX6243" fmla="*/ 4855359 w 9352610"/>
              <a:gd name="connsiteY6243" fmla="*/ 3804569 h 8481683"/>
              <a:gd name="connsiteX6244" fmla="*/ 4855359 w 9352610"/>
              <a:gd name="connsiteY6244" fmla="*/ 3803569 h 8481683"/>
              <a:gd name="connsiteX6245" fmla="*/ 4855853 w 9352610"/>
              <a:gd name="connsiteY6245" fmla="*/ 3802063 h 8481683"/>
              <a:gd name="connsiteX6246" fmla="*/ 4856359 w 9352610"/>
              <a:gd name="connsiteY6246" fmla="*/ 3801557 h 8481683"/>
              <a:gd name="connsiteX6247" fmla="*/ 4857359 w 9352610"/>
              <a:gd name="connsiteY6247" fmla="*/ 3801063 h 8481683"/>
              <a:gd name="connsiteX6248" fmla="*/ 4860371 w 9352610"/>
              <a:gd name="connsiteY6248" fmla="*/ 3800051 h 8481683"/>
              <a:gd name="connsiteX6249" fmla="*/ 4861878 w 9352610"/>
              <a:gd name="connsiteY6249" fmla="*/ 3799557 h 8481683"/>
              <a:gd name="connsiteX6250" fmla="*/ 4862890 w 9352610"/>
              <a:gd name="connsiteY6250" fmla="*/ 3798051 h 8481683"/>
              <a:gd name="connsiteX6251" fmla="*/ 4862890 w 9352610"/>
              <a:gd name="connsiteY6251" fmla="*/ 3797038 h 8481683"/>
              <a:gd name="connsiteX6252" fmla="*/ 4862890 w 9352610"/>
              <a:gd name="connsiteY6252" fmla="*/ 3796545 h 8481683"/>
              <a:gd name="connsiteX6253" fmla="*/ 4862890 w 9352610"/>
              <a:gd name="connsiteY6253" fmla="*/ 3795039 h 8481683"/>
              <a:gd name="connsiteX6254" fmla="*/ 4862384 w 9352610"/>
              <a:gd name="connsiteY6254" fmla="*/ 3794532 h 8481683"/>
              <a:gd name="connsiteX6255" fmla="*/ 4860371 w 9352610"/>
              <a:gd name="connsiteY6255" fmla="*/ 3793026 h 8481683"/>
              <a:gd name="connsiteX6256" fmla="*/ 4859878 w 9352610"/>
              <a:gd name="connsiteY6256" fmla="*/ 3791520 h 8481683"/>
              <a:gd name="connsiteX6257" fmla="*/ 4860371 w 9352610"/>
              <a:gd name="connsiteY6257" fmla="*/ 3790520 h 8481683"/>
              <a:gd name="connsiteX6258" fmla="*/ 4860878 w 9352610"/>
              <a:gd name="connsiteY6258" fmla="*/ 3790014 h 8481683"/>
              <a:gd name="connsiteX6259" fmla="*/ 4862384 w 9352610"/>
              <a:gd name="connsiteY6259" fmla="*/ 3789014 h 8481683"/>
              <a:gd name="connsiteX6260" fmla="*/ 4869915 w 9352610"/>
              <a:gd name="connsiteY6260" fmla="*/ 3783989 h 8481683"/>
              <a:gd name="connsiteX6261" fmla="*/ 4870421 w 9352610"/>
              <a:gd name="connsiteY6261" fmla="*/ 3783483 h 8481683"/>
              <a:gd name="connsiteX6262" fmla="*/ 4871927 w 9352610"/>
              <a:gd name="connsiteY6262" fmla="*/ 3780977 h 8481683"/>
              <a:gd name="connsiteX6263" fmla="*/ 4873433 w 9352610"/>
              <a:gd name="connsiteY6263" fmla="*/ 3778964 h 8481683"/>
              <a:gd name="connsiteX6264" fmla="*/ 4873940 w 9352610"/>
              <a:gd name="connsiteY6264" fmla="*/ 3776952 h 8481683"/>
              <a:gd name="connsiteX6265" fmla="*/ 4877458 w 9352610"/>
              <a:gd name="connsiteY6265" fmla="*/ 3762396 h 8481683"/>
              <a:gd name="connsiteX6266" fmla="*/ 4877458 w 9352610"/>
              <a:gd name="connsiteY6266" fmla="*/ 3758878 h 8481683"/>
              <a:gd name="connsiteX6267" fmla="*/ 4877458 w 9352610"/>
              <a:gd name="connsiteY6267" fmla="*/ 3756878 h 8481683"/>
              <a:gd name="connsiteX6268" fmla="*/ 4876922 w 9352610"/>
              <a:gd name="connsiteY6268" fmla="*/ 3755812 h 8481683"/>
              <a:gd name="connsiteX6269" fmla="*/ 5744565 w 9352610"/>
              <a:gd name="connsiteY6269" fmla="*/ 3751443 h 8481683"/>
              <a:gd name="connsiteX6270" fmla="*/ 5734758 w 9352610"/>
              <a:gd name="connsiteY6270" fmla="*/ 3753886 h 8481683"/>
              <a:gd name="connsiteX6271" fmla="*/ 5716669 w 9352610"/>
              <a:gd name="connsiteY6271" fmla="*/ 3754387 h 8481683"/>
              <a:gd name="connsiteX6272" fmla="*/ 5714657 w 9352610"/>
              <a:gd name="connsiteY6272" fmla="*/ 3754387 h 8481683"/>
              <a:gd name="connsiteX6273" fmla="*/ 5712644 w 9352610"/>
              <a:gd name="connsiteY6273" fmla="*/ 3755404 h 8481683"/>
              <a:gd name="connsiteX6274" fmla="*/ 5705617 w 9352610"/>
              <a:gd name="connsiteY6274" fmla="*/ 3759412 h 8481683"/>
              <a:gd name="connsiteX6275" fmla="*/ 5698073 w 9352610"/>
              <a:gd name="connsiteY6275" fmla="*/ 3761931 h 8481683"/>
              <a:gd name="connsiteX6276" fmla="*/ 5684509 w 9352610"/>
              <a:gd name="connsiteY6276" fmla="*/ 3764436 h 8481683"/>
              <a:gd name="connsiteX6277" fmla="*/ 5678979 w 9352610"/>
              <a:gd name="connsiteY6277" fmla="*/ 3766454 h 8481683"/>
              <a:gd name="connsiteX6278" fmla="*/ 5675461 w 9352610"/>
              <a:gd name="connsiteY6278" fmla="*/ 3768959 h 8481683"/>
              <a:gd name="connsiteX6279" fmla="*/ 5672949 w 9352610"/>
              <a:gd name="connsiteY6279" fmla="*/ 3770462 h 8481683"/>
              <a:gd name="connsiteX6280" fmla="*/ 5671776 w 9352610"/>
              <a:gd name="connsiteY6280" fmla="*/ 3771744 h 8481683"/>
              <a:gd name="connsiteX6281" fmla="*/ 5674038 w 9352610"/>
              <a:gd name="connsiteY6281" fmla="*/ 3769927 h 8481683"/>
              <a:gd name="connsiteX6282" fmla="*/ 5677556 w 9352610"/>
              <a:gd name="connsiteY6282" fmla="*/ 3767915 h 8481683"/>
              <a:gd name="connsiteX6283" fmla="*/ 5683075 w 9352610"/>
              <a:gd name="connsiteY6283" fmla="*/ 3765409 h 8481683"/>
              <a:gd name="connsiteX6284" fmla="*/ 5696137 w 9352610"/>
              <a:gd name="connsiteY6284" fmla="*/ 3762396 h 8481683"/>
              <a:gd name="connsiteX6285" fmla="*/ 5703668 w 9352610"/>
              <a:gd name="connsiteY6285" fmla="*/ 3760890 h 8481683"/>
              <a:gd name="connsiteX6286" fmla="*/ 5710705 w 9352610"/>
              <a:gd name="connsiteY6286" fmla="*/ 3756878 h 8481683"/>
              <a:gd name="connsiteX6287" fmla="*/ 5713211 w 9352610"/>
              <a:gd name="connsiteY6287" fmla="*/ 3755372 h 8481683"/>
              <a:gd name="connsiteX6288" fmla="*/ 5715730 w 9352610"/>
              <a:gd name="connsiteY6288" fmla="*/ 3754865 h 8481683"/>
              <a:gd name="connsiteX6289" fmla="*/ 5733804 w 9352610"/>
              <a:gd name="connsiteY6289" fmla="*/ 3754865 h 8481683"/>
              <a:gd name="connsiteX6290" fmla="*/ 5742854 w 9352610"/>
              <a:gd name="connsiteY6290" fmla="*/ 3752359 h 8481683"/>
              <a:gd name="connsiteX6291" fmla="*/ 4858616 w 9352610"/>
              <a:gd name="connsiteY6291" fmla="*/ 3747359 h 8481683"/>
              <a:gd name="connsiteX6292" fmla="*/ 4858371 w 9352610"/>
              <a:gd name="connsiteY6292" fmla="*/ 3747603 h 8481683"/>
              <a:gd name="connsiteX6293" fmla="*/ 4858371 w 9352610"/>
              <a:gd name="connsiteY6293" fmla="*/ 3748602 h 8481683"/>
              <a:gd name="connsiteX6294" fmla="*/ 4858371 w 9352610"/>
              <a:gd name="connsiteY6294" fmla="*/ 3750110 h 8481683"/>
              <a:gd name="connsiteX6295" fmla="*/ 4858862 w 9352610"/>
              <a:gd name="connsiteY6295" fmla="*/ 3750618 h 8481683"/>
              <a:gd name="connsiteX6296" fmla="*/ 4859864 w 9352610"/>
              <a:gd name="connsiteY6296" fmla="*/ 3751617 h 8481683"/>
              <a:gd name="connsiteX6297" fmla="*/ 4860266 w 9352610"/>
              <a:gd name="connsiteY6297" fmla="*/ 3751753 h 8481683"/>
              <a:gd name="connsiteX6298" fmla="*/ 4859893 w 9352610"/>
              <a:gd name="connsiteY6298" fmla="*/ 3751381 h 8481683"/>
              <a:gd name="connsiteX6299" fmla="*/ 4859394 w 9352610"/>
              <a:gd name="connsiteY6299" fmla="*/ 3750379 h 8481683"/>
              <a:gd name="connsiteX6300" fmla="*/ 4859893 w 9352610"/>
              <a:gd name="connsiteY6300" fmla="*/ 3749878 h 8481683"/>
              <a:gd name="connsiteX6301" fmla="*/ 4860899 w 9352610"/>
              <a:gd name="connsiteY6301" fmla="*/ 3748361 h 8481683"/>
              <a:gd name="connsiteX6302" fmla="*/ 4861406 w 9352610"/>
              <a:gd name="connsiteY6302" fmla="*/ 3747860 h 8481683"/>
              <a:gd name="connsiteX6303" fmla="*/ 4860899 w 9352610"/>
              <a:gd name="connsiteY6303" fmla="*/ 3747860 h 8481683"/>
              <a:gd name="connsiteX6304" fmla="*/ 4859394 w 9352610"/>
              <a:gd name="connsiteY6304" fmla="*/ 3747359 h 8481683"/>
              <a:gd name="connsiteX6305" fmla="*/ 5756621 w 9352610"/>
              <a:gd name="connsiteY6305" fmla="*/ 3744826 h 8481683"/>
              <a:gd name="connsiteX6306" fmla="*/ 5748434 w 9352610"/>
              <a:gd name="connsiteY6306" fmla="*/ 3749371 h 8481683"/>
              <a:gd name="connsiteX6307" fmla="*/ 5756707 w 9352610"/>
              <a:gd name="connsiteY6307" fmla="*/ 3744940 h 8481683"/>
              <a:gd name="connsiteX6308" fmla="*/ 4846223 w 9352610"/>
              <a:gd name="connsiteY6308" fmla="*/ 3715291 h 8481683"/>
              <a:gd name="connsiteX6309" fmla="*/ 4846313 w 9352610"/>
              <a:gd name="connsiteY6309" fmla="*/ 3715468 h 8481683"/>
              <a:gd name="connsiteX6310" fmla="*/ 4847314 w 9352610"/>
              <a:gd name="connsiteY6310" fmla="*/ 3719991 h 8481683"/>
              <a:gd name="connsiteX6311" fmla="*/ 4847314 w 9352610"/>
              <a:gd name="connsiteY6311" fmla="*/ 3721499 h 8481683"/>
              <a:gd name="connsiteX6312" fmla="*/ 4848827 w 9352610"/>
              <a:gd name="connsiteY6312" fmla="*/ 3725005 h 8481683"/>
              <a:gd name="connsiteX6313" fmla="*/ 4849318 w 9352610"/>
              <a:gd name="connsiteY6313" fmla="*/ 3726004 h 8481683"/>
              <a:gd name="connsiteX6314" fmla="*/ 4849828 w 9352610"/>
              <a:gd name="connsiteY6314" fmla="*/ 3728529 h 8481683"/>
              <a:gd name="connsiteX6315" fmla="*/ 4849828 w 9352610"/>
              <a:gd name="connsiteY6315" fmla="*/ 3732544 h 8481683"/>
              <a:gd name="connsiteX6316" fmla="*/ 4849828 w 9352610"/>
              <a:gd name="connsiteY6316" fmla="*/ 3734542 h 8481683"/>
              <a:gd name="connsiteX6317" fmla="*/ 4849828 w 9352610"/>
              <a:gd name="connsiteY6317" fmla="*/ 3737557 h 8481683"/>
              <a:gd name="connsiteX6318" fmla="*/ 4849828 w 9352610"/>
              <a:gd name="connsiteY6318" fmla="*/ 3739065 h 8481683"/>
              <a:gd name="connsiteX6319" fmla="*/ 4850830 w 9352610"/>
              <a:gd name="connsiteY6319" fmla="*/ 3740083 h 8481683"/>
              <a:gd name="connsiteX6320" fmla="*/ 4851340 w 9352610"/>
              <a:gd name="connsiteY6320" fmla="*/ 3742589 h 8481683"/>
              <a:gd name="connsiteX6321" fmla="*/ 4851832 w 9352610"/>
              <a:gd name="connsiteY6321" fmla="*/ 3745096 h 8481683"/>
              <a:gd name="connsiteX6322" fmla="*/ 4852342 w 9352610"/>
              <a:gd name="connsiteY6322" fmla="*/ 3746604 h 8481683"/>
              <a:gd name="connsiteX6323" fmla="*/ 4852833 w 9352610"/>
              <a:gd name="connsiteY6323" fmla="*/ 3747113 h 8481683"/>
              <a:gd name="connsiteX6324" fmla="*/ 4853836 w 9352610"/>
              <a:gd name="connsiteY6324" fmla="*/ 3746776 h 8481683"/>
              <a:gd name="connsiteX6325" fmla="*/ 4852857 w 9352610"/>
              <a:gd name="connsiteY6325" fmla="*/ 3743852 h 8481683"/>
              <a:gd name="connsiteX6326" fmla="*/ 4851859 w 9352610"/>
              <a:gd name="connsiteY6326" fmla="*/ 3741833 h 8481683"/>
              <a:gd name="connsiteX6327" fmla="*/ 4851352 w 9352610"/>
              <a:gd name="connsiteY6327" fmla="*/ 3740330 h 8481683"/>
              <a:gd name="connsiteX6328" fmla="*/ 4851352 w 9352610"/>
              <a:gd name="connsiteY6328" fmla="*/ 3739328 h 8481683"/>
              <a:gd name="connsiteX6329" fmla="*/ 4851859 w 9352610"/>
              <a:gd name="connsiteY6329" fmla="*/ 3736809 h 8481683"/>
              <a:gd name="connsiteX6330" fmla="*/ 4851859 w 9352610"/>
              <a:gd name="connsiteY6330" fmla="*/ 3733803 h 8481683"/>
              <a:gd name="connsiteX6331" fmla="*/ 4851352 w 9352610"/>
              <a:gd name="connsiteY6331" fmla="*/ 3730282 h 8481683"/>
              <a:gd name="connsiteX6332" fmla="*/ 4850853 w 9352610"/>
              <a:gd name="connsiteY6332" fmla="*/ 3727777 h 8481683"/>
              <a:gd name="connsiteX6333" fmla="*/ 4850853 w 9352610"/>
              <a:gd name="connsiteY6333" fmla="*/ 3726775 h 8481683"/>
              <a:gd name="connsiteX6334" fmla="*/ 4848341 w 9352610"/>
              <a:gd name="connsiteY6334" fmla="*/ 3723253 h 8481683"/>
              <a:gd name="connsiteX6335" fmla="*/ 4848341 w 9352610"/>
              <a:gd name="connsiteY6335" fmla="*/ 3722251 h 8481683"/>
              <a:gd name="connsiteX6336" fmla="*/ 4847834 w 9352610"/>
              <a:gd name="connsiteY6336" fmla="*/ 3717227 h 8481683"/>
              <a:gd name="connsiteX6337" fmla="*/ 4847335 w 9352610"/>
              <a:gd name="connsiteY6337" fmla="*/ 3716225 h 8481683"/>
              <a:gd name="connsiteX6338" fmla="*/ 4846827 w 9352610"/>
              <a:gd name="connsiteY6338" fmla="*/ 3715724 h 8481683"/>
              <a:gd name="connsiteX6339" fmla="*/ 5183327 w 9352610"/>
              <a:gd name="connsiteY6339" fmla="*/ 3715223 h 8481683"/>
              <a:gd name="connsiteX6340" fmla="*/ 5183327 w 9352610"/>
              <a:gd name="connsiteY6340" fmla="*/ 3715705 h 8481683"/>
              <a:gd name="connsiteX6341" fmla="*/ 5180821 w 9352610"/>
              <a:gd name="connsiteY6341" fmla="*/ 3725742 h 8481683"/>
              <a:gd name="connsiteX6342" fmla="*/ 5180821 w 9352610"/>
              <a:gd name="connsiteY6342" fmla="*/ 3727754 h 8481683"/>
              <a:gd name="connsiteX6343" fmla="*/ 5180821 w 9352610"/>
              <a:gd name="connsiteY6343" fmla="*/ 3729767 h 8481683"/>
              <a:gd name="connsiteX6344" fmla="*/ 5181820 w 9352610"/>
              <a:gd name="connsiteY6344" fmla="*/ 3731273 h 8481683"/>
              <a:gd name="connsiteX6345" fmla="*/ 5182327 w 9352610"/>
              <a:gd name="connsiteY6345" fmla="*/ 3732779 h 8481683"/>
              <a:gd name="connsiteX6346" fmla="*/ 5183327 w 9352610"/>
              <a:gd name="connsiteY6346" fmla="*/ 3733779 h 8481683"/>
              <a:gd name="connsiteX6347" fmla="*/ 5184339 w 9352610"/>
              <a:gd name="connsiteY6347" fmla="*/ 3734779 h 8481683"/>
              <a:gd name="connsiteX6348" fmla="*/ 5199907 w 9352610"/>
              <a:gd name="connsiteY6348" fmla="*/ 3742816 h 8481683"/>
              <a:gd name="connsiteX6349" fmla="*/ 5212463 w 9352610"/>
              <a:gd name="connsiteY6349" fmla="*/ 3752359 h 8481683"/>
              <a:gd name="connsiteX6350" fmla="*/ 5217488 w 9352610"/>
              <a:gd name="connsiteY6350" fmla="*/ 3756878 h 8481683"/>
              <a:gd name="connsiteX6351" fmla="*/ 5219994 w 9352610"/>
              <a:gd name="connsiteY6351" fmla="*/ 3761396 h 8481683"/>
              <a:gd name="connsiteX6352" fmla="*/ 5223513 w 9352610"/>
              <a:gd name="connsiteY6352" fmla="*/ 3766409 h 8481683"/>
              <a:gd name="connsiteX6353" fmla="*/ 5226019 w 9352610"/>
              <a:gd name="connsiteY6353" fmla="*/ 3772940 h 8481683"/>
              <a:gd name="connsiteX6354" fmla="*/ 5226525 w 9352610"/>
              <a:gd name="connsiteY6354" fmla="*/ 3775952 h 8481683"/>
              <a:gd name="connsiteX6355" fmla="*/ 5226525 w 9352610"/>
              <a:gd name="connsiteY6355" fmla="*/ 3778458 h 8481683"/>
              <a:gd name="connsiteX6356" fmla="*/ 5225019 w 9352610"/>
              <a:gd name="connsiteY6356" fmla="*/ 3787001 h 8481683"/>
              <a:gd name="connsiteX6357" fmla="*/ 5225019 w 9352610"/>
              <a:gd name="connsiteY6357" fmla="*/ 3788001 h 8481683"/>
              <a:gd name="connsiteX6358" fmla="*/ 5225019 w 9352610"/>
              <a:gd name="connsiteY6358" fmla="*/ 3790014 h 8481683"/>
              <a:gd name="connsiteX6359" fmla="*/ 5225525 w 9352610"/>
              <a:gd name="connsiteY6359" fmla="*/ 3792520 h 8481683"/>
              <a:gd name="connsiteX6360" fmla="*/ 5226019 w 9352610"/>
              <a:gd name="connsiteY6360" fmla="*/ 3795039 h 8481683"/>
              <a:gd name="connsiteX6361" fmla="*/ 5230537 w 9352610"/>
              <a:gd name="connsiteY6361" fmla="*/ 3804076 h 8481683"/>
              <a:gd name="connsiteX6362" fmla="*/ 5232043 w 9352610"/>
              <a:gd name="connsiteY6362" fmla="*/ 3808088 h 8481683"/>
              <a:gd name="connsiteX6363" fmla="*/ 5233562 w 9352610"/>
              <a:gd name="connsiteY6363" fmla="*/ 3832187 h 8481683"/>
              <a:gd name="connsiteX6364" fmla="*/ 5230044 w 9352610"/>
              <a:gd name="connsiteY6364" fmla="*/ 3849261 h 8481683"/>
              <a:gd name="connsiteX6365" fmla="*/ 5229537 w 9352610"/>
              <a:gd name="connsiteY6365" fmla="*/ 3851767 h 8481683"/>
              <a:gd name="connsiteX6366" fmla="*/ 5229537 w 9352610"/>
              <a:gd name="connsiteY6366" fmla="*/ 3854780 h 8481683"/>
              <a:gd name="connsiteX6367" fmla="*/ 5229537 w 9352610"/>
              <a:gd name="connsiteY6367" fmla="*/ 3857298 h 8481683"/>
              <a:gd name="connsiteX6368" fmla="*/ 5230537 w 9352610"/>
              <a:gd name="connsiteY6368" fmla="*/ 3861817 h 8481683"/>
              <a:gd name="connsiteX6369" fmla="*/ 5232043 w 9352610"/>
              <a:gd name="connsiteY6369" fmla="*/ 3864323 h 8481683"/>
              <a:gd name="connsiteX6370" fmla="*/ 5233056 w 9352610"/>
              <a:gd name="connsiteY6370" fmla="*/ 3866829 h 8481683"/>
              <a:gd name="connsiteX6371" fmla="*/ 5234056 w 9352610"/>
              <a:gd name="connsiteY6371" fmla="*/ 3868335 h 8481683"/>
              <a:gd name="connsiteX6372" fmla="*/ 5235657 w 9352610"/>
              <a:gd name="connsiteY6372" fmla="*/ 3868738 h 8481683"/>
              <a:gd name="connsiteX6373" fmla="*/ 5234768 w 9352610"/>
              <a:gd name="connsiteY6373" fmla="*/ 3867400 h 8481683"/>
              <a:gd name="connsiteX6374" fmla="*/ 5233255 w 9352610"/>
              <a:gd name="connsiteY6374" fmla="*/ 3864895 h 8481683"/>
              <a:gd name="connsiteX6375" fmla="*/ 5232248 w 9352610"/>
              <a:gd name="connsiteY6375" fmla="*/ 3862375 h 8481683"/>
              <a:gd name="connsiteX6376" fmla="*/ 5231749 w 9352610"/>
              <a:gd name="connsiteY6376" fmla="*/ 3857852 h 8481683"/>
              <a:gd name="connsiteX6377" fmla="*/ 5231250 w 9352610"/>
              <a:gd name="connsiteY6377" fmla="*/ 3854846 h 8481683"/>
              <a:gd name="connsiteX6378" fmla="*/ 5231250 w 9352610"/>
              <a:gd name="connsiteY6378" fmla="*/ 3852842 h 8481683"/>
              <a:gd name="connsiteX6379" fmla="*/ 5231749 w 9352610"/>
              <a:gd name="connsiteY6379" fmla="*/ 3849321 h 8481683"/>
              <a:gd name="connsiteX6380" fmla="*/ 5235267 w 9352610"/>
              <a:gd name="connsiteY6380" fmla="*/ 3832745 h 8481683"/>
              <a:gd name="connsiteX6381" fmla="*/ 5233255 w 9352610"/>
              <a:gd name="connsiteY6381" fmla="*/ 3808639 h 8481683"/>
              <a:gd name="connsiteX6382" fmla="*/ 5232248 w 9352610"/>
              <a:gd name="connsiteY6382" fmla="*/ 3804617 h 8481683"/>
              <a:gd name="connsiteX6383" fmla="*/ 5227733 w 9352610"/>
              <a:gd name="connsiteY6383" fmla="*/ 3795083 h 8481683"/>
              <a:gd name="connsiteX6384" fmla="*/ 5226219 w 9352610"/>
              <a:gd name="connsiteY6384" fmla="*/ 3793065 h 8481683"/>
              <a:gd name="connsiteX6385" fmla="*/ 5226219 w 9352610"/>
              <a:gd name="connsiteY6385" fmla="*/ 3790560 h 8481683"/>
              <a:gd name="connsiteX6386" fmla="*/ 5225720 w 9352610"/>
              <a:gd name="connsiteY6386" fmla="*/ 3789043 h 8481683"/>
              <a:gd name="connsiteX6387" fmla="*/ 5225720 w 9352610"/>
              <a:gd name="connsiteY6387" fmla="*/ 3787540 h 8481683"/>
              <a:gd name="connsiteX6388" fmla="*/ 5227733 w 9352610"/>
              <a:gd name="connsiteY6388" fmla="*/ 3779008 h 8481683"/>
              <a:gd name="connsiteX6389" fmla="*/ 5227733 w 9352610"/>
              <a:gd name="connsiteY6389" fmla="*/ 3775988 h 8481683"/>
              <a:gd name="connsiteX6390" fmla="*/ 5227225 w 9352610"/>
              <a:gd name="connsiteY6390" fmla="*/ 3772982 h 8481683"/>
              <a:gd name="connsiteX6391" fmla="*/ 5224714 w 9352610"/>
              <a:gd name="connsiteY6391" fmla="*/ 3766454 h 8481683"/>
              <a:gd name="connsiteX6392" fmla="*/ 5221703 w 9352610"/>
              <a:gd name="connsiteY6392" fmla="*/ 3761430 h 8481683"/>
              <a:gd name="connsiteX6393" fmla="*/ 5218185 w 9352610"/>
              <a:gd name="connsiteY6393" fmla="*/ 3757408 h 8481683"/>
              <a:gd name="connsiteX6394" fmla="*/ 5214160 w 9352610"/>
              <a:gd name="connsiteY6394" fmla="*/ 3753385 h 8481683"/>
              <a:gd name="connsiteX6395" fmla="*/ 5200596 w 9352610"/>
              <a:gd name="connsiteY6395" fmla="*/ 3742836 h 8481683"/>
              <a:gd name="connsiteX6396" fmla="*/ 5186025 w 9352610"/>
              <a:gd name="connsiteY6396" fmla="*/ 3734805 h 8481683"/>
              <a:gd name="connsiteX6397" fmla="*/ 5184511 w 9352610"/>
              <a:gd name="connsiteY6397" fmla="*/ 3734304 h 8481683"/>
              <a:gd name="connsiteX6398" fmla="*/ 5183505 w 9352610"/>
              <a:gd name="connsiteY6398" fmla="*/ 3733302 h 8481683"/>
              <a:gd name="connsiteX6399" fmla="*/ 5182507 w 9352610"/>
              <a:gd name="connsiteY6399" fmla="*/ 3731284 h 8481683"/>
              <a:gd name="connsiteX6400" fmla="*/ 5182000 w 9352610"/>
              <a:gd name="connsiteY6400" fmla="*/ 3729781 h 8481683"/>
              <a:gd name="connsiteX6401" fmla="*/ 5182000 w 9352610"/>
              <a:gd name="connsiteY6401" fmla="*/ 3727777 h 8481683"/>
              <a:gd name="connsiteX6402" fmla="*/ 5182507 w 9352610"/>
              <a:gd name="connsiteY6402" fmla="*/ 3726274 h 8481683"/>
              <a:gd name="connsiteX6403" fmla="*/ 5185019 w 9352610"/>
              <a:gd name="connsiteY6403" fmla="*/ 3716225 h 8481683"/>
              <a:gd name="connsiteX6404" fmla="*/ 5184511 w 9352610"/>
              <a:gd name="connsiteY6404" fmla="*/ 3715724 h 8481683"/>
              <a:gd name="connsiteX6405" fmla="*/ 5184511 w 9352610"/>
              <a:gd name="connsiteY6405" fmla="*/ 3715223 h 8481683"/>
              <a:gd name="connsiteX6406" fmla="*/ 5183505 w 9352610"/>
              <a:gd name="connsiteY6406" fmla="*/ 3715223 h 8481683"/>
              <a:gd name="connsiteX6407" fmla="*/ 4949603 w 9352610"/>
              <a:gd name="connsiteY6407" fmla="*/ 3664754 h 8481683"/>
              <a:gd name="connsiteX6408" fmla="*/ 4949780 w 9352610"/>
              <a:gd name="connsiteY6408" fmla="*/ 3664988 h 8481683"/>
              <a:gd name="connsiteX6409" fmla="*/ 4950780 w 9352610"/>
              <a:gd name="connsiteY6409" fmla="*/ 3666494 h 8481683"/>
              <a:gd name="connsiteX6410" fmla="*/ 4951286 w 9352610"/>
              <a:gd name="connsiteY6410" fmla="*/ 3669507 h 8481683"/>
              <a:gd name="connsiteX6411" fmla="*/ 4950780 w 9352610"/>
              <a:gd name="connsiteY6411" fmla="*/ 3673025 h 8481683"/>
              <a:gd name="connsiteX6412" fmla="*/ 4949274 w 9352610"/>
              <a:gd name="connsiteY6412" fmla="*/ 3675531 h 8481683"/>
              <a:gd name="connsiteX6413" fmla="*/ 4948274 w 9352610"/>
              <a:gd name="connsiteY6413" fmla="*/ 3677544 h 8481683"/>
              <a:gd name="connsiteX6414" fmla="*/ 4937731 w 9352610"/>
              <a:gd name="connsiteY6414" fmla="*/ 3688593 h 8481683"/>
              <a:gd name="connsiteX6415" fmla="*/ 4935718 w 9352610"/>
              <a:gd name="connsiteY6415" fmla="*/ 3691100 h 8481683"/>
              <a:gd name="connsiteX6416" fmla="*/ 4935212 w 9352610"/>
              <a:gd name="connsiteY6416" fmla="*/ 3693606 h 8481683"/>
              <a:gd name="connsiteX6417" fmla="*/ 4934706 w 9352610"/>
              <a:gd name="connsiteY6417" fmla="*/ 3695112 h 8481683"/>
              <a:gd name="connsiteX6418" fmla="*/ 4934706 w 9352610"/>
              <a:gd name="connsiteY6418" fmla="*/ 3697631 h 8481683"/>
              <a:gd name="connsiteX6419" fmla="*/ 4935718 w 9352610"/>
              <a:gd name="connsiteY6419" fmla="*/ 3706668 h 8481683"/>
              <a:gd name="connsiteX6420" fmla="*/ 4935718 w 9352610"/>
              <a:gd name="connsiteY6420" fmla="*/ 3711186 h 8481683"/>
              <a:gd name="connsiteX6421" fmla="*/ 4935212 w 9352610"/>
              <a:gd name="connsiteY6421" fmla="*/ 3715198 h 8481683"/>
              <a:gd name="connsiteX6422" fmla="*/ 4933706 w 9352610"/>
              <a:gd name="connsiteY6422" fmla="*/ 3717211 h 8481683"/>
              <a:gd name="connsiteX6423" fmla="*/ 4923163 w 9352610"/>
              <a:gd name="connsiteY6423" fmla="*/ 3733779 h 8481683"/>
              <a:gd name="connsiteX6424" fmla="*/ 4921150 w 9352610"/>
              <a:gd name="connsiteY6424" fmla="*/ 3736791 h 8481683"/>
              <a:gd name="connsiteX6425" fmla="*/ 4920150 w 9352610"/>
              <a:gd name="connsiteY6425" fmla="*/ 3739804 h 8481683"/>
              <a:gd name="connsiteX6426" fmla="*/ 4919644 w 9352610"/>
              <a:gd name="connsiteY6426" fmla="*/ 3743322 h 8481683"/>
              <a:gd name="connsiteX6427" fmla="*/ 4920644 w 9352610"/>
              <a:gd name="connsiteY6427" fmla="*/ 3765409 h 8481683"/>
              <a:gd name="connsiteX6428" fmla="*/ 4921656 w 9352610"/>
              <a:gd name="connsiteY6428" fmla="*/ 3768421 h 8481683"/>
              <a:gd name="connsiteX6429" fmla="*/ 4923163 w 9352610"/>
              <a:gd name="connsiteY6429" fmla="*/ 3771433 h 8481683"/>
              <a:gd name="connsiteX6430" fmla="*/ 4924209 w 9352610"/>
              <a:gd name="connsiteY6430" fmla="*/ 3771958 h 8481683"/>
              <a:gd name="connsiteX6431" fmla="*/ 4922707 w 9352610"/>
              <a:gd name="connsiteY6431" fmla="*/ 3769460 h 8481683"/>
              <a:gd name="connsiteX6432" fmla="*/ 4922208 w 9352610"/>
              <a:gd name="connsiteY6432" fmla="*/ 3766454 h 8481683"/>
              <a:gd name="connsiteX6433" fmla="*/ 4920695 w 9352610"/>
              <a:gd name="connsiteY6433" fmla="*/ 3744353 h 8481683"/>
              <a:gd name="connsiteX6434" fmla="*/ 4921701 w 9352610"/>
              <a:gd name="connsiteY6434" fmla="*/ 3740831 h 8481683"/>
              <a:gd name="connsiteX6435" fmla="*/ 4922208 w 9352610"/>
              <a:gd name="connsiteY6435" fmla="*/ 3737825 h 8481683"/>
              <a:gd name="connsiteX6436" fmla="*/ 4923714 w 9352610"/>
              <a:gd name="connsiteY6436" fmla="*/ 3734805 h 8481683"/>
              <a:gd name="connsiteX6437" fmla="*/ 4934766 w 9352610"/>
              <a:gd name="connsiteY6437" fmla="*/ 3718730 h 8481683"/>
              <a:gd name="connsiteX6438" fmla="*/ 4936280 w 9352610"/>
              <a:gd name="connsiteY6438" fmla="*/ 3715724 h 8481683"/>
              <a:gd name="connsiteX6439" fmla="*/ 4937278 w 9352610"/>
              <a:gd name="connsiteY6439" fmla="*/ 3712203 h 8481683"/>
              <a:gd name="connsiteX6440" fmla="*/ 4937278 w 9352610"/>
              <a:gd name="connsiteY6440" fmla="*/ 3708180 h 8481683"/>
              <a:gd name="connsiteX6441" fmla="*/ 4935773 w 9352610"/>
              <a:gd name="connsiteY6441" fmla="*/ 3698647 h 8481683"/>
              <a:gd name="connsiteX6442" fmla="*/ 4935773 w 9352610"/>
              <a:gd name="connsiteY6442" fmla="*/ 3696127 h 8481683"/>
              <a:gd name="connsiteX6443" fmla="*/ 4936280 w 9352610"/>
              <a:gd name="connsiteY6443" fmla="*/ 3694123 h 8481683"/>
              <a:gd name="connsiteX6444" fmla="*/ 4937278 w 9352610"/>
              <a:gd name="connsiteY6444" fmla="*/ 3692119 h 8481683"/>
              <a:gd name="connsiteX6445" fmla="*/ 4938284 w 9352610"/>
              <a:gd name="connsiteY6445" fmla="*/ 3690101 h 8481683"/>
              <a:gd name="connsiteX6446" fmla="*/ 4949844 w 9352610"/>
              <a:gd name="connsiteY6446" fmla="*/ 3679050 h 8481683"/>
              <a:gd name="connsiteX6447" fmla="*/ 4950851 w 9352610"/>
              <a:gd name="connsiteY6447" fmla="*/ 3676545 h 8481683"/>
              <a:gd name="connsiteX6448" fmla="*/ 4951349 w 9352610"/>
              <a:gd name="connsiteY6448" fmla="*/ 3674026 h 8481683"/>
              <a:gd name="connsiteX6449" fmla="*/ 4951857 w 9352610"/>
              <a:gd name="connsiteY6449" fmla="*/ 3670018 h 8481683"/>
              <a:gd name="connsiteX6450" fmla="*/ 4951349 w 9352610"/>
              <a:gd name="connsiteY6450" fmla="*/ 3667499 h 8481683"/>
              <a:gd name="connsiteX6451" fmla="*/ 4950851 w 9352610"/>
              <a:gd name="connsiteY6451" fmla="*/ 3665996 h 8481683"/>
              <a:gd name="connsiteX6452" fmla="*/ 2927171 w 9352610"/>
              <a:gd name="connsiteY6452" fmla="*/ 3627592 h 8481683"/>
              <a:gd name="connsiteX6453" fmla="*/ 2927166 w 9352610"/>
              <a:gd name="connsiteY6453" fmla="*/ 3627699 h 8481683"/>
              <a:gd name="connsiteX6454" fmla="*/ 2928170 w 9352610"/>
              <a:gd name="connsiteY6454" fmla="*/ 3631216 h 8481683"/>
              <a:gd name="connsiteX6455" fmla="*/ 2928678 w 9352610"/>
              <a:gd name="connsiteY6455" fmla="*/ 3635238 h 8481683"/>
              <a:gd name="connsiteX6456" fmla="*/ 2933194 w 9352610"/>
              <a:gd name="connsiteY6456" fmla="*/ 3645284 h 8481683"/>
              <a:gd name="connsiteX6457" fmla="*/ 2937721 w 9352610"/>
              <a:gd name="connsiteY6457" fmla="*/ 3652824 h 8481683"/>
              <a:gd name="connsiteX6458" fmla="*/ 2940735 w 9352610"/>
              <a:gd name="connsiteY6458" fmla="*/ 3658352 h 8481683"/>
              <a:gd name="connsiteX6459" fmla="*/ 2941217 w 9352610"/>
              <a:gd name="connsiteY6459" fmla="*/ 3659814 h 8481683"/>
              <a:gd name="connsiteX6460" fmla="*/ 2941229 w 9352610"/>
              <a:gd name="connsiteY6460" fmla="*/ 3659737 h 8481683"/>
              <a:gd name="connsiteX6461" fmla="*/ 2940739 w 9352610"/>
              <a:gd name="connsiteY6461" fmla="*/ 3658229 h 8481683"/>
              <a:gd name="connsiteX6462" fmla="*/ 2937714 w 9352610"/>
              <a:gd name="connsiteY6462" fmla="*/ 3652706 h 8481683"/>
              <a:gd name="connsiteX6463" fmla="*/ 2933197 w 9352610"/>
              <a:gd name="connsiteY6463" fmla="*/ 3645168 h 8481683"/>
              <a:gd name="connsiteX6464" fmla="*/ 2928681 w 9352610"/>
              <a:gd name="connsiteY6464" fmla="*/ 3635122 h 8481683"/>
              <a:gd name="connsiteX6465" fmla="*/ 2928170 w 9352610"/>
              <a:gd name="connsiteY6465" fmla="*/ 3631107 h 8481683"/>
              <a:gd name="connsiteX6466" fmla="*/ 4843935 w 9352610"/>
              <a:gd name="connsiteY6466" fmla="*/ 3626993 h 8481683"/>
              <a:gd name="connsiteX6467" fmla="*/ 4846313 w 9352610"/>
              <a:gd name="connsiteY6467" fmla="*/ 3634123 h 8481683"/>
              <a:gd name="connsiteX6468" fmla="*/ 4847314 w 9352610"/>
              <a:gd name="connsiteY6468" fmla="*/ 3636630 h 8481683"/>
              <a:gd name="connsiteX6469" fmla="*/ 4847314 w 9352610"/>
              <a:gd name="connsiteY6469" fmla="*/ 3638138 h 8481683"/>
              <a:gd name="connsiteX6470" fmla="*/ 4845802 w 9352610"/>
              <a:gd name="connsiteY6470" fmla="*/ 3640644 h 8481683"/>
              <a:gd name="connsiteX6471" fmla="*/ 4845802 w 9352610"/>
              <a:gd name="connsiteY6471" fmla="*/ 3641643 h 8481683"/>
              <a:gd name="connsiteX6472" fmla="*/ 4849318 w 9352610"/>
              <a:gd name="connsiteY6472" fmla="*/ 3667257 h 8481683"/>
              <a:gd name="connsiteX6473" fmla="*/ 4849318 w 9352610"/>
              <a:gd name="connsiteY6473" fmla="*/ 3668764 h 8481683"/>
              <a:gd name="connsiteX6474" fmla="*/ 4848827 w 9352610"/>
              <a:gd name="connsiteY6474" fmla="*/ 3669763 h 8481683"/>
              <a:gd name="connsiteX6475" fmla="*/ 4848316 w 9352610"/>
              <a:gd name="connsiteY6475" fmla="*/ 3670781 h 8481683"/>
              <a:gd name="connsiteX6476" fmla="*/ 4847825 w 9352610"/>
              <a:gd name="connsiteY6476" fmla="*/ 3670781 h 8481683"/>
              <a:gd name="connsiteX6477" fmla="*/ 4846313 w 9352610"/>
              <a:gd name="connsiteY6477" fmla="*/ 3671780 h 8481683"/>
              <a:gd name="connsiteX6478" fmla="*/ 4845312 w 9352610"/>
              <a:gd name="connsiteY6478" fmla="*/ 3671780 h 8481683"/>
              <a:gd name="connsiteX6479" fmla="*/ 4844801 w 9352610"/>
              <a:gd name="connsiteY6479" fmla="*/ 3672779 h 8481683"/>
              <a:gd name="connsiteX6480" fmla="*/ 4844801 w 9352610"/>
              <a:gd name="connsiteY6480" fmla="*/ 3675304 h 8481683"/>
              <a:gd name="connsiteX6481" fmla="*/ 4845312 w 9352610"/>
              <a:gd name="connsiteY6481" fmla="*/ 3678810 h 8481683"/>
              <a:gd name="connsiteX6482" fmla="*/ 4845312 w 9352610"/>
              <a:gd name="connsiteY6482" fmla="*/ 3681317 h 8481683"/>
              <a:gd name="connsiteX6483" fmla="*/ 4844310 w 9352610"/>
              <a:gd name="connsiteY6483" fmla="*/ 3684841 h 8481683"/>
              <a:gd name="connsiteX6484" fmla="*/ 4844310 w 9352610"/>
              <a:gd name="connsiteY6484" fmla="*/ 3687348 h 8481683"/>
              <a:gd name="connsiteX6485" fmla="*/ 4843799 w 9352610"/>
              <a:gd name="connsiteY6485" fmla="*/ 3688347 h 8481683"/>
              <a:gd name="connsiteX6486" fmla="*/ 4841796 w 9352610"/>
              <a:gd name="connsiteY6486" fmla="*/ 3692361 h 8481683"/>
              <a:gd name="connsiteX6487" fmla="*/ 4841286 w 9352610"/>
              <a:gd name="connsiteY6487" fmla="*/ 3693869 h 8481683"/>
              <a:gd name="connsiteX6488" fmla="*/ 4841286 w 9352610"/>
              <a:gd name="connsiteY6488" fmla="*/ 3694887 h 8481683"/>
              <a:gd name="connsiteX6489" fmla="*/ 4841286 w 9352610"/>
              <a:gd name="connsiteY6489" fmla="*/ 3696885 h 8481683"/>
              <a:gd name="connsiteX6490" fmla="*/ 4841796 w 9352610"/>
              <a:gd name="connsiteY6490" fmla="*/ 3701408 h 8481683"/>
              <a:gd name="connsiteX6491" fmla="*/ 4841796 w 9352610"/>
              <a:gd name="connsiteY6491" fmla="*/ 3702916 h 8481683"/>
              <a:gd name="connsiteX6492" fmla="*/ 4841286 w 9352610"/>
              <a:gd name="connsiteY6492" fmla="*/ 3703915 h 8481683"/>
              <a:gd name="connsiteX6493" fmla="*/ 4840794 w 9352610"/>
              <a:gd name="connsiteY6493" fmla="*/ 3704424 h 8481683"/>
              <a:gd name="connsiteX6494" fmla="*/ 4840284 w 9352610"/>
              <a:gd name="connsiteY6494" fmla="*/ 3704424 h 8481683"/>
              <a:gd name="connsiteX6495" fmla="*/ 4839282 w 9352610"/>
              <a:gd name="connsiteY6495" fmla="*/ 3703915 h 8481683"/>
              <a:gd name="connsiteX6496" fmla="*/ 4838281 w 9352610"/>
              <a:gd name="connsiteY6496" fmla="*/ 3702916 h 8481683"/>
              <a:gd name="connsiteX6497" fmla="*/ 4837770 w 9352610"/>
              <a:gd name="connsiteY6497" fmla="*/ 3702916 h 8481683"/>
              <a:gd name="connsiteX6498" fmla="*/ 4836769 w 9352610"/>
              <a:gd name="connsiteY6498" fmla="*/ 3703915 h 8481683"/>
              <a:gd name="connsiteX6499" fmla="*/ 4836769 w 9352610"/>
              <a:gd name="connsiteY6499" fmla="*/ 3704914 h 8481683"/>
              <a:gd name="connsiteX6500" fmla="*/ 4836769 w 9352610"/>
              <a:gd name="connsiteY6500" fmla="*/ 3705931 h 8481683"/>
              <a:gd name="connsiteX6501" fmla="*/ 4837260 w 9352610"/>
              <a:gd name="connsiteY6501" fmla="*/ 3707929 h 8481683"/>
              <a:gd name="connsiteX6502" fmla="*/ 4838124 w 9352610"/>
              <a:gd name="connsiteY6502" fmla="*/ 3709206 h 8481683"/>
              <a:gd name="connsiteX6503" fmla="*/ 4837787 w 9352610"/>
              <a:gd name="connsiteY6503" fmla="*/ 3708180 h 8481683"/>
              <a:gd name="connsiteX6504" fmla="*/ 4837787 w 9352610"/>
              <a:gd name="connsiteY6504" fmla="*/ 3706176 h 8481683"/>
              <a:gd name="connsiteX6505" fmla="*/ 4838286 w 9352610"/>
              <a:gd name="connsiteY6505" fmla="*/ 3705174 h 8481683"/>
              <a:gd name="connsiteX6506" fmla="*/ 4838794 w 9352610"/>
              <a:gd name="connsiteY6506" fmla="*/ 3704673 h 8481683"/>
              <a:gd name="connsiteX6507" fmla="*/ 4840299 w 9352610"/>
              <a:gd name="connsiteY6507" fmla="*/ 3704673 h 8481683"/>
              <a:gd name="connsiteX6508" fmla="*/ 4840798 w 9352610"/>
              <a:gd name="connsiteY6508" fmla="*/ 3705174 h 8481683"/>
              <a:gd name="connsiteX6509" fmla="*/ 4841305 w 9352610"/>
              <a:gd name="connsiteY6509" fmla="*/ 3705675 h 8481683"/>
              <a:gd name="connsiteX6510" fmla="*/ 4842312 w 9352610"/>
              <a:gd name="connsiteY6510" fmla="*/ 3706176 h 8481683"/>
              <a:gd name="connsiteX6511" fmla="*/ 4843309 w 9352610"/>
              <a:gd name="connsiteY6511" fmla="*/ 3705675 h 8481683"/>
              <a:gd name="connsiteX6512" fmla="*/ 4843309 w 9352610"/>
              <a:gd name="connsiteY6512" fmla="*/ 3704673 h 8481683"/>
              <a:gd name="connsiteX6513" fmla="*/ 4843309 w 9352610"/>
              <a:gd name="connsiteY6513" fmla="*/ 3702655 h 8481683"/>
              <a:gd name="connsiteX6514" fmla="*/ 4842312 w 9352610"/>
              <a:gd name="connsiteY6514" fmla="*/ 3698146 h 8481683"/>
              <a:gd name="connsiteX6515" fmla="*/ 4842312 w 9352610"/>
              <a:gd name="connsiteY6515" fmla="*/ 3696127 h 8481683"/>
              <a:gd name="connsiteX6516" fmla="*/ 4843309 w 9352610"/>
              <a:gd name="connsiteY6516" fmla="*/ 3695125 h 8481683"/>
              <a:gd name="connsiteX6517" fmla="*/ 4843309 w 9352610"/>
              <a:gd name="connsiteY6517" fmla="*/ 3694123 h 8481683"/>
              <a:gd name="connsiteX6518" fmla="*/ 4844823 w 9352610"/>
              <a:gd name="connsiteY6518" fmla="*/ 3690101 h 8481683"/>
              <a:gd name="connsiteX6519" fmla="*/ 4845322 w 9352610"/>
              <a:gd name="connsiteY6519" fmla="*/ 3688598 h 8481683"/>
              <a:gd name="connsiteX6520" fmla="*/ 4845322 w 9352610"/>
              <a:gd name="connsiteY6520" fmla="*/ 3686594 h 8481683"/>
              <a:gd name="connsiteX6521" fmla="*/ 4846827 w 9352610"/>
              <a:gd name="connsiteY6521" fmla="*/ 3683574 h 8481683"/>
              <a:gd name="connsiteX6522" fmla="*/ 4846827 w 9352610"/>
              <a:gd name="connsiteY6522" fmla="*/ 3680568 h 8481683"/>
              <a:gd name="connsiteX6523" fmla="*/ 4845830 w 9352610"/>
              <a:gd name="connsiteY6523" fmla="*/ 3676545 h 8481683"/>
              <a:gd name="connsiteX6524" fmla="*/ 4845830 w 9352610"/>
              <a:gd name="connsiteY6524" fmla="*/ 3674527 h 8481683"/>
              <a:gd name="connsiteX6525" fmla="*/ 4846827 w 9352610"/>
              <a:gd name="connsiteY6525" fmla="*/ 3673525 h 8481683"/>
              <a:gd name="connsiteX6526" fmla="*/ 4847834 w 9352610"/>
              <a:gd name="connsiteY6526" fmla="*/ 3673024 h 8481683"/>
              <a:gd name="connsiteX6527" fmla="*/ 4848840 w 9352610"/>
              <a:gd name="connsiteY6527" fmla="*/ 3673024 h 8481683"/>
              <a:gd name="connsiteX6528" fmla="*/ 4850345 w 9352610"/>
              <a:gd name="connsiteY6528" fmla="*/ 3672523 h 8481683"/>
              <a:gd name="connsiteX6529" fmla="*/ 4850345 w 9352610"/>
              <a:gd name="connsiteY6529" fmla="*/ 3671020 h 8481683"/>
              <a:gd name="connsiteX6530" fmla="*/ 4850853 w 9352610"/>
              <a:gd name="connsiteY6530" fmla="*/ 3670519 h 8481683"/>
              <a:gd name="connsiteX6531" fmla="*/ 4850853 w 9352610"/>
              <a:gd name="connsiteY6531" fmla="*/ 3669016 h 8481683"/>
              <a:gd name="connsiteX6532" fmla="*/ 4847335 w 9352610"/>
              <a:gd name="connsiteY6532" fmla="*/ 3642892 h 8481683"/>
              <a:gd name="connsiteX6533" fmla="*/ 4847335 w 9352610"/>
              <a:gd name="connsiteY6533" fmla="*/ 3641890 h 8481683"/>
              <a:gd name="connsiteX6534" fmla="*/ 4848341 w 9352610"/>
              <a:gd name="connsiteY6534" fmla="*/ 3639371 h 8481683"/>
              <a:gd name="connsiteX6535" fmla="*/ 4848341 w 9352610"/>
              <a:gd name="connsiteY6535" fmla="*/ 3637868 h 8481683"/>
              <a:gd name="connsiteX6536" fmla="*/ 4847834 w 9352610"/>
              <a:gd name="connsiteY6536" fmla="*/ 3635363 h 8481683"/>
              <a:gd name="connsiteX6537" fmla="*/ 4844823 w 9352610"/>
              <a:gd name="connsiteY6537" fmla="*/ 3627819 h 8481683"/>
              <a:gd name="connsiteX6538" fmla="*/ 4844316 w 9352610"/>
              <a:gd name="connsiteY6538" fmla="*/ 3627318 h 8481683"/>
              <a:gd name="connsiteX6539" fmla="*/ 5749730 w 9352610"/>
              <a:gd name="connsiteY6539" fmla="*/ 3589762 h 8481683"/>
              <a:gd name="connsiteX6540" fmla="*/ 5746542 w 9352610"/>
              <a:gd name="connsiteY6540" fmla="*/ 3591498 h 8481683"/>
              <a:gd name="connsiteX6541" fmla="*/ 5748887 w 9352610"/>
              <a:gd name="connsiteY6541" fmla="*/ 3590322 h 8481683"/>
              <a:gd name="connsiteX6542" fmla="*/ 5778225 w 9352610"/>
              <a:gd name="connsiteY6542" fmla="*/ 3569637 h 8481683"/>
              <a:gd name="connsiteX6543" fmla="*/ 5765412 w 9352610"/>
              <a:gd name="connsiteY6543" fmla="*/ 3573581 h 8481683"/>
              <a:gd name="connsiteX6544" fmla="*/ 5762901 w 9352610"/>
              <a:gd name="connsiteY6544" fmla="*/ 3575084 h 8481683"/>
              <a:gd name="connsiteX6545" fmla="*/ 5762393 w 9352610"/>
              <a:gd name="connsiteY6545" fmla="*/ 3575585 h 8481683"/>
              <a:gd name="connsiteX6546" fmla="*/ 5761894 w 9352610"/>
              <a:gd name="connsiteY6546" fmla="*/ 3575585 h 8481683"/>
              <a:gd name="connsiteX6547" fmla="*/ 5761421 w 9352610"/>
              <a:gd name="connsiteY6547" fmla="*/ 3576295 h 8481683"/>
              <a:gd name="connsiteX6548" fmla="*/ 5761455 w 9352610"/>
              <a:gd name="connsiteY6548" fmla="*/ 3576261 h 8481683"/>
              <a:gd name="connsiteX6549" fmla="*/ 5764462 w 9352610"/>
              <a:gd name="connsiteY6549" fmla="*/ 3574253 h 8481683"/>
              <a:gd name="connsiteX6550" fmla="*/ 5777030 w 9352610"/>
              <a:gd name="connsiteY6550" fmla="*/ 3570236 h 8481683"/>
              <a:gd name="connsiteX6551" fmla="*/ 5780457 w 9352610"/>
              <a:gd name="connsiteY6551" fmla="*/ 3567635 h 8481683"/>
              <a:gd name="connsiteX6552" fmla="*/ 5779983 w 9352610"/>
              <a:gd name="connsiteY6552" fmla="*/ 3568056 h 8481683"/>
              <a:gd name="connsiteX6553" fmla="*/ 5778576 w 9352610"/>
              <a:gd name="connsiteY6553" fmla="*/ 3569461 h 8481683"/>
              <a:gd name="connsiteX6554" fmla="*/ 5779035 w 9352610"/>
              <a:gd name="connsiteY6554" fmla="*/ 3569231 h 8481683"/>
              <a:gd name="connsiteX6555" fmla="*/ 5788555 w 9352610"/>
              <a:gd name="connsiteY6555" fmla="*/ 3561222 h 8481683"/>
              <a:gd name="connsiteX6556" fmla="*/ 5787019 w 9352610"/>
              <a:gd name="connsiteY6556" fmla="*/ 3561529 h 8481683"/>
              <a:gd name="connsiteX6557" fmla="*/ 5786520 w 9352610"/>
              <a:gd name="connsiteY6557" fmla="*/ 3562531 h 8481683"/>
              <a:gd name="connsiteX6558" fmla="*/ 5785255 w 9352610"/>
              <a:gd name="connsiteY6558" fmla="*/ 3563476 h 8481683"/>
              <a:gd name="connsiteX6559" fmla="*/ 5786067 w 9352610"/>
              <a:gd name="connsiteY6559" fmla="*/ 3563206 h 8481683"/>
              <a:gd name="connsiteX6560" fmla="*/ 5787578 w 9352610"/>
              <a:gd name="connsiteY6560" fmla="*/ 3562201 h 8481683"/>
              <a:gd name="connsiteX6561" fmla="*/ 4842485 w 9352610"/>
              <a:gd name="connsiteY6561" fmla="*/ 3552656 h 8481683"/>
              <a:gd name="connsiteX6562" fmla="*/ 4842798 w 9352610"/>
              <a:gd name="connsiteY6562" fmla="*/ 3553268 h 8481683"/>
              <a:gd name="connsiteX6563" fmla="*/ 4842287 w 9352610"/>
              <a:gd name="connsiteY6563" fmla="*/ 3555793 h 8481683"/>
              <a:gd name="connsiteX6564" fmla="*/ 4842287 w 9352610"/>
              <a:gd name="connsiteY6564" fmla="*/ 3557282 h 8481683"/>
              <a:gd name="connsiteX6565" fmla="*/ 4841286 w 9352610"/>
              <a:gd name="connsiteY6565" fmla="*/ 3558790 h 8481683"/>
              <a:gd name="connsiteX6566" fmla="*/ 4840794 w 9352610"/>
              <a:gd name="connsiteY6566" fmla="*/ 3559299 h 8481683"/>
              <a:gd name="connsiteX6567" fmla="*/ 4839282 w 9352610"/>
              <a:gd name="connsiteY6567" fmla="*/ 3559808 h 8481683"/>
              <a:gd name="connsiteX6568" fmla="*/ 4838772 w 9352610"/>
              <a:gd name="connsiteY6568" fmla="*/ 3560298 h 8481683"/>
              <a:gd name="connsiteX6569" fmla="*/ 4838281 w 9352610"/>
              <a:gd name="connsiteY6569" fmla="*/ 3561316 h 8481683"/>
              <a:gd name="connsiteX6570" fmla="*/ 4838281 w 9352610"/>
              <a:gd name="connsiteY6570" fmla="*/ 3562824 h 8481683"/>
              <a:gd name="connsiteX6571" fmla="*/ 4838772 w 9352610"/>
              <a:gd name="connsiteY6571" fmla="*/ 3564312 h 8481683"/>
              <a:gd name="connsiteX6572" fmla="*/ 4839282 w 9352610"/>
              <a:gd name="connsiteY6572" fmla="*/ 3566329 h 8481683"/>
              <a:gd name="connsiteX6573" fmla="*/ 4840284 w 9352610"/>
              <a:gd name="connsiteY6573" fmla="*/ 3567837 h 8481683"/>
              <a:gd name="connsiteX6574" fmla="*/ 4840284 w 9352610"/>
              <a:gd name="connsiteY6574" fmla="*/ 3570852 h 8481683"/>
              <a:gd name="connsiteX6575" fmla="*/ 4839282 w 9352610"/>
              <a:gd name="connsiteY6575" fmla="*/ 3571851 h 8481683"/>
              <a:gd name="connsiteX6576" fmla="*/ 4838772 w 9352610"/>
              <a:gd name="connsiteY6576" fmla="*/ 3573359 h 8481683"/>
              <a:gd name="connsiteX6577" fmla="*/ 4835767 w 9352610"/>
              <a:gd name="connsiteY6577" fmla="*/ 3574867 h 8481683"/>
              <a:gd name="connsiteX6578" fmla="*/ 4835256 w 9352610"/>
              <a:gd name="connsiteY6578" fmla="*/ 3575376 h 8481683"/>
              <a:gd name="connsiteX6579" fmla="*/ 4834766 w 9352610"/>
              <a:gd name="connsiteY6579" fmla="*/ 3576884 h 8481683"/>
              <a:gd name="connsiteX6580" fmla="*/ 4834766 w 9352610"/>
              <a:gd name="connsiteY6580" fmla="*/ 3580898 h 8481683"/>
              <a:gd name="connsiteX6581" fmla="*/ 4834766 w 9352610"/>
              <a:gd name="connsiteY6581" fmla="*/ 3585403 h 8481683"/>
              <a:gd name="connsiteX6582" fmla="*/ 4837260 w 9352610"/>
              <a:gd name="connsiteY6582" fmla="*/ 3617047 h 8481683"/>
              <a:gd name="connsiteX6583" fmla="*/ 4837770 w 9352610"/>
              <a:gd name="connsiteY6583" fmla="*/ 3619064 h 8481683"/>
              <a:gd name="connsiteX6584" fmla="*/ 4839282 w 9352610"/>
              <a:gd name="connsiteY6584" fmla="*/ 3622570 h 8481683"/>
              <a:gd name="connsiteX6585" fmla="*/ 4840165 w 9352610"/>
              <a:gd name="connsiteY6585" fmla="*/ 3623199 h 8481683"/>
              <a:gd name="connsiteX6586" fmla="*/ 4838794 w 9352610"/>
              <a:gd name="connsiteY6586" fmla="*/ 3620791 h 8481683"/>
              <a:gd name="connsiteX6587" fmla="*/ 4838286 w 9352610"/>
              <a:gd name="connsiteY6587" fmla="*/ 3618285 h 8481683"/>
              <a:gd name="connsiteX6588" fmla="*/ 4836274 w 9352610"/>
              <a:gd name="connsiteY6588" fmla="*/ 3587137 h 8481683"/>
              <a:gd name="connsiteX6589" fmla="*/ 4836274 w 9352610"/>
              <a:gd name="connsiteY6589" fmla="*/ 3582113 h 8481683"/>
              <a:gd name="connsiteX6590" fmla="*/ 4836274 w 9352610"/>
              <a:gd name="connsiteY6590" fmla="*/ 3578105 h 8481683"/>
              <a:gd name="connsiteX6591" fmla="*/ 4836781 w 9352610"/>
              <a:gd name="connsiteY6591" fmla="*/ 3577088 h 8481683"/>
              <a:gd name="connsiteX6592" fmla="*/ 4837280 w 9352610"/>
              <a:gd name="connsiteY6592" fmla="*/ 3576587 h 8481683"/>
              <a:gd name="connsiteX6593" fmla="*/ 4839792 w 9352610"/>
              <a:gd name="connsiteY6593" fmla="*/ 3574583 h 8481683"/>
              <a:gd name="connsiteX6594" fmla="*/ 4840798 w 9352610"/>
              <a:gd name="connsiteY6594" fmla="*/ 3573581 h 8481683"/>
              <a:gd name="connsiteX6595" fmla="*/ 4841305 w 9352610"/>
              <a:gd name="connsiteY6595" fmla="*/ 3572078 h 8481683"/>
              <a:gd name="connsiteX6596" fmla="*/ 4841305 w 9352610"/>
              <a:gd name="connsiteY6596" fmla="*/ 3570060 h 8481683"/>
              <a:gd name="connsiteX6597" fmla="*/ 4840798 w 9352610"/>
              <a:gd name="connsiteY6597" fmla="*/ 3568056 h 8481683"/>
              <a:gd name="connsiteX6598" fmla="*/ 4840299 w 9352610"/>
              <a:gd name="connsiteY6598" fmla="*/ 3566052 h 8481683"/>
              <a:gd name="connsiteX6599" fmla="*/ 4839792 w 9352610"/>
              <a:gd name="connsiteY6599" fmla="*/ 3564535 h 8481683"/>
              <a:gd name="connsiteX6600" fmla="*/ 4839792 w 9352610"/>
              <a:gd name="connsiteY6600" fmla="*/ 3563032 h 8481683"/>
              <a:gd name="connsiteX6601" fmla="*/ 4840299 w 9352610"/>
              <a:gd name="connsiteY6601" fmla="*/ 3562531 h 8481683"/>
              <a:gd name="connsiteX6602" fmla="*/ 4840798 w 9352610"/>
              <a:gd name="connsiteY6602" fmla="*/ 3561028 h 8481683"/>
              <a:gd name="connsiteX6603" fmla="*/ 4841305 w 9352610"/>
              <a:gd name="connsiteY6603" fmla="*/ 3561028 h 8481683"/>
              <a:gd name="connsiteX6604" fmla="*/ 4842312 w 9352610"/>
              <a:gd name="connsiteY6604" fmla="*/ 3560011 h 8481683"/>
              <a:gd name="connsiteX6605" fmla="*/ 4843309 w 9352610"/>
              <a:gd name="connsiteY6605" fmla="*/ 3559510 h 8481683"/>
              <a:gd name="connsiteX6606" fmla="*/ 4843817 w 9352610"/>
              <a:gd name="connsiteY6606" fmla="*/ 3557005 h 8481683"/>
              <a:gd name="connsiteX6607" fmla="*/ 4843817 w 9352610"/>
              <a:gd name="connsiteY6607" fmla="*/ 3554500 h 8481683"/>
              <a:gd name="connsiteX6608" fmla="*/ 4843309 w 9352610"/>
              <a:gd name="connsiteY6608" fmla="*/ 3553484 h 8481683"/>
              <a:gd name="connsiteX6609" fmla="*/ 4831440 w 9352610"/>
              <a:gd name="connsiteY6609" fmla="*/ 3528059 h 8481683"/>
              <a:gd name="connsiteX6610" fmla="*/ 4831741 w 9352610"/>
              <a:gd name="connsiteY6610" fmla="*/ 3528672 h 8481683"/>
              <a:gd name="connsiteX6611" fmla="*/ 4832252 w 9352610"/>
              <a:gd name="connsiteY6611" fmla="*/ 3530670 h 8481683"/>
              <a:gd name="connsiteX6612" fmla="*/ 4833254 w 9352610"/>
              <a:gd name="connsiteY6612" fmla="*/ 3534194 h 8481683"/>
              <a:gd name="connsiteX6613" fmla="*/ 4834255 w 9352610"/>
              <a:gd name="connsiteY6613" fmla="*/ 3538209 h 8481683"/>
              <a:gd name="connsiteX6614" fmla="*/ 4834766 w 9352610"/>
              <a:gd name="connsiteY6614" fmla="*/ 3539208 h 8481683"/>
              <a:gd name="connsiteX6615" fmla="*/ 4835256 w 9352610"/>
              <a:gd name="connsiteY6615" fmla="*/ 3540226 h 8481683"/>
              <a:gd name="connsiteX6616" fmla="*/ 4835256 w 9352610"/>
              <a:gd name="connsiteY6616" fmla="*/ 3545748 h 8481683"/>
              <a:gd name="connsiteX6617" fmla="*/ 4835767 w 9352610"/>
              <a:gd name="connsiteY6617" fmla="*/ 3547256 h 8481683"/>
              <a:gd name="connsiteX6618" fmla="*/ 4836781 w 9352610"/>
              <a:gd name="connsiteY6618" fmla="*/ 3548613 h 8481683"/>
              <a:gd name="connsiteX6619" fmla="*/ 4836781 w 9352610"/>
              <a:gd name="connsiteY6619" fmla="*/ 3546957 h 8481683"/>
              <a:gd name="connsiteX6620" fmla="*/ 4836274 w 9352610"/>
              <a:gd name="connsiteY6620" fmla="*/ 3542433 h 8481683"/>
              <a:gd name="connsiteX6621" fmla="*/ 4836274 w 9352610"/>
              <a:gd name="connsiteY6621" fmla="*/ 3540429 h 8481683"/>
              <a:gd name="connsiteX6622" fmla="*/ 4835276 w 9352610"/>
              <a:gd name="connsiteY6622" fmla="*/ 3539427 h 8481683"/>
              <a:gd name="connsiteX6623" fmla="*/ 4833762 w 9352610"/>
              <a:gd name="connsiteY6623" fmla="*/ 3535405 h 8481683"/>
              <a:gd name="connsiteX6624" fmla="*/ 4833762 w 9352610"/>
              <a:gd name="connsiteY6624" fmla="*/ 3532399 h 8481683"/>
              <a:gd name="connsiteX6625" fmla="*/ 4833263 w 9352610"/>
              <a:gd name="connsiteY6625" fmla="*/ 3530881 h 8481683"/>
              <a:gd name="connsiteX6626" fmla="*/ 4832764 w 9352610"/>
              <a:gd name="connsiteY6626" fmla="*/ 3529378 h 8481683"/>
              <a:gd name="connsiteX6627" fmla="*/ 5780039 w 9352610"/>
              <a:gd name="connsiteY6627" fmla="*/ 3508440 h 8481683"/>
              <a:gd name="connsiteX6628" fmla="*/ 5766419 w 9352610"/>
              <a:gd name="connsiteY6628" fmla="*/ 3513303 h 8481683"/>
              <a:gd name="connsiteX6629" fmla="*/ 5755358 w 9352610"/>
              <a:gd name="connsiteY6629" fmla="*/ 3517827 h 8481683"/>
              <a:gd name="connsiteX6630" fmla="*/ 5753852 w 9352610"/>
              <a:gd name="connsiteY6630" fmla="*/ 3518829 h 8481683"/>
              <a:gd name="connsiteX6631" fmla="*/ 5753491 w 9352610"/>
              <a:gd name="connsiteY6631" fmla="*/ 3519193 h 8481683"/>
              <a:gd name="connsiteX6632" fmla="*/ 5754424 w 9352610"/>
              <a:gd name="connsiteY6632" fmla="*/ 3518497 h 8481683"/>
              <a:gd name="connsiteX6633" fmla="*/ 5765465 w 9352610"/>
              <a:gd name="connsiteY6633" fmla="*/ 3513960 h 8481683"/>
              <a:gd name="connsiteX6634" fmla="*/ 5779035 w 9352610"/>
              <a:gd name="connsiteY6634" fmla="*/ 3509441 h 8481683"/>
              <a:gd name="connsiteX6635" fmla="*/ 5784253 w 9352610"/>
              <a:gd name="connsiteY6635" fmla="*/ 3505025 h 8481683"/>
              <a:gd name="connsiteX6636" fmla="*/ 5783501 w 9352610"/>
              <a:gd name="connsiteY6636" fmla="*/ 3505774 h 8481683"/>
              <a:gd name="connsiteX6637" fmla="*/ 5783050 w 9352610"/>
              <a:gd name="connsiteY6637" fmla="*/ 3506680 h 8481683"/>
              <a:gd name="connsiteX6638" fmla="*/ 5783553 w 9352610"/>
              <a:gd name="connsiteY6638" fmla="*/ 3506428 h 8481683"/>
              <a:gd name="connsiteX6639" fmla="*/ 2882962 w 9352610"/>
              <a:gd name="connsiteY6639" fmla="*/ 3495035 h 8481683"/>
              <a:gd name="connsiteX6640" fmla="*/ 2882960 w 9352610"/>
              <a:gd name="connsiteY6640" fmla="*/ 3495043 h 8481683"/>
              <a:gd name="connsiteX6641" fmla="*/ 2882452 w 9352610"/>
              <a:gd name="connsiteY6641" fmla="*/ 3504594 h 8481683"/>
              <a:gd name="connsiteX6642" fmla="*/ 2883456 w 9352610"/>
              <a:gd name="connsiteY6642" fmla="*/ 3522684 h 8481683"/>
              <a:gd name="connsiteX6643" fmla="*/ 2883964 w 9352610"/>
              <a:gd name="connsiteY6643" fmla="*/ 3525190 h 8481683"/>
              <a:gd name="connsiteX6644" fmla="*/ 2885974 w 9352610"/>
              <a:gd name="connsiteY6644" fmla="*/ 3531224 h 8481683"/>
              <a:gd name="connsiteX6645" fmla="*/ 2886470 w 9352610"/>
              <a:gd name="connsiteY6645" fmla="*/ 3533235 h 8481683"/>
              <a:gd name="connsiteX6646" fmla="*/ 2886470 w 9352610"/>
              <a:gd name="connsiteY6646" fmla="*/ 3542776 h 8481683"/>
              <a:gd name="connsiteX6647" fmla="*/ 2886978 w 9352610"/>
              <a:gd name="connsiteY6647" fmla="*/ 3545797 h 8481683"/>
              <a:gd name="connsiteX6648" fmla="*/ 2887983 w 9352610"/>
              <a:gd name="connsiteY6648" fmla="*/ 3550315 h 8481683"/>
              <a:gd name="connsiteX6649" fmla="*/ 2889992 w 9352610"/>
              <a:gd name="connsiteY6649" fmla="*/ 3553832 h 8481683"/>
              <a:gd name="connsiteX6650" fmla="*/ 2891494 w 9352610"/>
              <a:gd name="connsiteY6650" fmla="*/ 3556348 h 8481683"/>
              <a:gd name="connsiteX6651" fmla="*/ 2894011 w 9352610"/>
              <a:gd name="connsiteY6651" fmla="*/ 3557349 h 8481683"/>
              <a:gd name="connsiteX6652" fmla="*/ 2896517 w 9352610"/>
              <a:gd name="connsiteY6652" fmla="*/ 3557349 h 8481683"/>
              <a:gd name="connsiteX6653" fmla="*/ 2901044 w 9352610"/>
              <a:gd name="connsiteY6653" fmla="*/ 3556348 h 8481683"/>
              <a:gd name="connsiteX6654" fmla="*/ 2903053 w 9352610"/>
              <a:gd name="connsiteY6654" fmla="*/ 3556348 h 8481683"/>
              <a:gd name="connsiteX6655" fmla="*/ 2904554 w 9352610"/>
              <a:gd name="connsiteY6655" fmla="*/ 3556348 h 8481683"/>
              <a:gd name="connsiteX6656" fmla="*/ 2905559 w 9352610"/>
              <a:gd name="connsiteY6656" fmla="*/ 3556854 h 8481683"/>
              <a:gd name="connsiteX6657" fmla="*/ 2908077 w 9352610"/>
              <a:gd name="connsiteY6657" fmla="*/ 3559360 h 8481683"/>
              <a:gd name="connsiteX6658" fmla="*/ 2911599 w 9352610"/>
              <a:gd name="connsiteY6658" fmla="*/ 3569911 h 8481683"/>
              <a:gd name="connsiteX6659" fmla="*/ 2916114 w 9352610"/>
              <a:gd name="connsiteY6659" fmla="*/ 3578956 h 8481683"/>
              <a:gd name="connsiteX6660" fmla="*/ 2918632 w 9352610"/>
              <a:gd name="connsiteY6660" fmla="*/ 3588001 h 8481683"/>
              <a:gd name="connsiteX6661" fmla="*/ 2926161 w 9352610"/>
              <a:gd name="connsiteY6661" fmla="*/ 3598047 h 8481683"/>
              <a:gd name="connsiteX6662" fmla="*/ 2927166 w 9352610"/>
              <a:gd name="connsiteY6662" fmla="*/ 3601564 h 8481683"/>
              <a:gd name="connsiteX6663" fmla="*/ 2928167 w 9352610"/>
              <a:gd name="connsiteY6663" fmla="*/ 3603569 h 8481683"/>
              <a:gd name="connsiteX6664" fmla="*/ 2928170 w 9352610"/>
              <a:gd name="connsiteY6664" fmla="*/ 3603496 h 8481683"/>
              <a:gd name="connsiteX6665" fmla="*/ 2927168 w 9352610"/>
              <a:gd name="connsiteY6665" fmla="*/ 3601479 h 8481683"/>
              <a:gd name="connsiteX6666" fmla="*/ 2926167 w 9352610"/>
              <a:gd name="connsiteY6666" fmla="*/ 3597974 h 8481683"/>
              <a:gd name="connsiteX6667" fmla="*/ 2918626 w 9352610"/>
              <a:gd name="connsiteY6667" fmla="*/ 3587928 h 8481683"/>
              <a:gd name="connsiteX6668" fmla="*/ 2916112 w 9352610"/>
              <a:gd name="connsiteY6668" fmla="*/ 3578881 h 8481683"/>
              <a:gd name="connsiteX6669" fmla="*/ 2911595 w 9352610"/>
              <a:gd name="connsiteY6669" fmla="*/ 3569854 h 8481683"/>
              <a:gd name="connsiteX6670" fmla="*/ 2908080 w 9352610"/>
              <a:gd name="connsiteY6670" fmla="*/ 3559299 h 8481683"/>
              <a:gd name="connsiteX6671" fmla="*/ 2905566 w 9352610"/>
              <a:gd name="connsiteY6671" fmla="*/ 3556792 h 8481683"/>
              <a:gd name="connsiteX6672" fmla="*/ 2904565 w 9352610"/>
              <a:gd name="connsiteY6672" fmla="*/ 3556284 h 8481683"/>
              <a:gd name="connsiteX6673" fmla="*/ 2903052 w 9352610"/>
              <a:gd name="connsiteY6673" fmla="*/ 3556284 h 8481683"/>
              <a:gd name="connsiteX6674" fmla="*/ 2901049 w 9352610"/>
              <a:gd name="connsiteY6674" fmla="*/ 3556284 h 8481683"/>
              <a:gd name="connsiteX6675" fmla="*/ 2896532 w 9352610"/>
              <a:gd name="connsiteY6675" fmla="*/ 3557282 h 8481683"/>
              <a:gd name="connsiteX6676" fmla="*/ 2894019 w 9352610"/>
              <a:gd name="connsiteY6676" fmla="*/ 3557282 h 8481683"/>
              <a:gd name="connsiteX6677" fmla="*/ 2891505 w 9352610"/>
              <a:gd name="connsiteY6677" fmla="*/ 3556284 h 8481683"/>
              <a:gd name="connsiteX6678" fmla="*/ 2889993 w 9352610"/>
              <a:gd name="connsiteY6678" fmla="*/ 3553777 h 8481683"/>
              <a:gd name="connsiteX6679" fmla="*/ 2887990 w 9352610"/>
              <a:gd name="connsiteY6679" fmla="*/ 3550252 h 8481683"/>
              <a:gd name="connsiteX6680" fmla="*/ 2886988 w 9352610"/>
              <a:gd name="connsiteY6680" fmla="*/ 3545748 h 8481683"/>
              <a:gd name="connsiteX6681" fmla="*/ 2886478 w 9352610"/>
              <a:gd name="connsiteY6681" fmla="*/ 3542732 h 8481683"/>
              <a:gd name="connsiteX6682" fmla="*/ 2886478 w 9352610"/>
              <a:gd name="connsiteY6682" fmla="*/ 3533196 h 8481683"/>
              <a:gd name="connsiteX6683" fmla="*/ 2885987 w 9352610"/>
              <a:gd name="connsiteY6683" fmla="*/ 3531179 h 8481683"/>
              <a:gd name="connsiteX6684" fmla="*/ 2883984 w 9352610"/>
              <a:gd name="connsiteY6684" fmla="*/ 3525148 h 8481683"/>
              <a:gd name="connsiteX6685" fmla="*/ 2883473 w 9352610"/>
              <a:gd name="connsiteY6685" fmla="*/ 3522641 h 8481683"/>
              <a:gd name="connsiteX6686" fmla="*/ 2882471 w 9352610"/>
              <a:gd name="connsiteY6686" fmla="*/ 3504566 h 8481683"/>
              <a:gd name="connsiteX6687" fmla="*/ 4841286 w 9352610"/>
              <a:gd name="connsiteY6687" fmla="*/ 3492162 h 8481683"/>
              <a:gd name="connsiteX6688" fmla="*/ 4841286 w 9352610"/>
              <a:gd name="connsiteY6688" fmla="*/ 3492523 h 8481683"/>
              <a:gd name="connsiteX6689" fmla="*/ 4841796 w 9352610"/>
              <a:gd name="connsiteY6689" fmla="*/ 3494012 h 8481683"/>
              <a:gd name="connsiteX6690" fmla="*/ 4840794 w 9352610"/>
              <a:gd name="connsiteY6690" fmla="*/ 3503567 h 8481683"/>
              <a:gd name="connsiteX6691" fmla="*/ 4840284 w 9352610"/>
              <a:gd name="connsiteY6691" fmla="*/ 3504566 h 8481683"/>
              <a:gd name="connsiteX6692" fmla="*/ 4840284 w 9352610"/>
              <a:gd name="connsiteY6692" fmla="*/ 3506074 h 8481683"/>
              <a:gd name="connsiteX6693" fmla="*/ 4839282 w 9352610"/>
              <a:gd name="connsiteY6693" fmla="*/ 3506583 h 8481683"/>
              <a:gd name="connsiteX6694" fmla="*/ 4838772 w 9352610"/>
              <a:gd name="connsiteY6694" fmla="*/ 3507073 h 8481683"/>
              <a:gd name="connsiteX6695" fmla="*/ 4837260 w 9352610"/>
              <a:gd name="connsiteY6695" fmla="*/ 3509090 h 8481683"/>
              <a:gd name="connsiteX6696" fmla="*/ 4834766 w 9352610"/>
              <a:gd name="connsiteY6696" fmla="*/ 3510598 h 8481683"/>
              <a:gd name="connsiteX6697" fmla="*/ 4833254 w 9352610"/>
              <a:gd name="connsiteY6697" fmla="*/ 3512595 h 8481683"/>
              <a:gd name="connsiteX6698" fmla="*/ 4831741 w 9352610"/>
              <a:gd name="connsiteY6698" fmla="*/ 3513613 h 8481683"/>
              <a:gd name="connsiteX6699" fmla="*/ 4829738 w 9352610"/>
              <a:gd name="connsiteY6699" fmla="*/ 3516120 h 8481683"/>
              <a:gd name="connsiteX6700" fmla="*/ 4828736 w 9352610"/>
              <a:gd name="connsiteY6700" fmla="*/ 3517119 h 8481683"/>
              <a:gd name="connsiteX6701" fmla="*/ 4828736 w 9352610"/>
              <a:gd name="connsiteY6701" fmla="*/ 3518118 h 8481683"/>
              <a:gd name="connsiteX6702" fmla="*/ 4828226 w 9352610"/>
              <a:gd name="connsiteY6702" fmla="*/ 3521642 h 8481683"/>
              <a:gd name="connsiteX6703" fmla="*/ 4828226 w 9352610"/>
              <a:gd name="connsiteY6703" fmla="*/ 3522641 h 8481683"/>
              <a:gd name="connsiteX6704" fmla="*/ 4828736 w 9352610"/>
              <a:gd name="connsiteY6704" fmla="*/ 3524149 h 8481683"/>
              <a:gd name="connsiteX6705" fmla="*/ 4829745 w 9352610"/>
              <a:gd name="connsiteY6705" fmla="*/ 3525168 h 8481683"/>
              <a:gd name="connsiteX6706" fmla="*/ 4829745 w 9352610"/>
              <a:gd name="connsiteY6706" fmla="*/ 3524855 h 8481683"/>
              <a:gd name="connsiteX6707" fmla="*/ 4829745 w 9352610"/>
              <a:gd name="connsiteY6707" fmla="*/ 3522851 h 8481683"/>
              <a:gd name="connsiteX6708" fmla="*/ 4829745 w 9352610"/>
              <a:gd name="connsiteY6708" fmla="*/ 3519831 h 8481683"/>
              <a:gd name="connsiteX6709" fmla="*/ 4830244 w 9352610"/>
              <a:gd name="connsiteY6709" fmla="*/ 3518328 h 8481683"/>
              <a:gd name="connsiteX6710" fmla="*/ 4830752 w 9352610"/>
              <a:gd name="connsiteY6710" fmla="*/ 3517326 h 8481683"/>
              <a:gd name="connsiteX6711" fmla="*/ 4832764 w 9352610"/>
              <a:gd name="connsiteY6711" fmla="*/ 3514821 h 8481683"/>
              <a:gd name="connsiteX6712" fmla="*/ 4834270 w 9352610"/>
              <a:gd name="connsiteY6712" fmla="*/ 3513804 h 8481683"/>
              <a:gd name="connsiteX6713" fmla="*/ 4836274 w 9352610"/>
              <a:gd name="connsiteY6713" fmla="*/ 3512802 h 8481683"/>
              <a:gd name="connsiteX6714" fmla="*/ 4837787 w 9352610"/>
              <a:gd name="connsiteY6714" fmla="*/ 3510297 h 8481683"/>
              <a:gd name="connsiteX6715" fmla="*/ 4839792 w 9352610"/>
              <a:gd name="connsiteY6715" fmla="*/ 3509295 h 8481683"/>
              <a:gd name="connsiteX6716" fmla="*/ 4840299 w 9352610"/>
              <a:gd name="connsiteY6716" fmla="*/ 3508279 h 8481683"/>
              <a:gd name="connsiteX6717" fmla="*/ 4840798 w 9352610"/>
              <a:gd name="connsiteY6717" fmla="*/ 3507277 h 8481683"/>
              <a:gd name="connsiteX6718" fmla="*/ 4841305 w 9352610"/>
              <a:gd name="connsiteY6718" fmla="*/ 3506275 h 8481683"/>
              <a:gd name="connsiteX6719" fmla="*/ 4841305 w 9352610"/>
              <a:gd name="connsiteY6719" fmla="*/ 3504772 h 8481683"/>
              <a:gd name="connsiteX6720" fmla="*/ 4842312 w 9352610"/>
              <a:gd name="connsiteY6720" fmla="*/ 3495725 h 8481683"/>
              <a:gd name="connsiteX6721" fmla="*/ 4842312 w 9352610"/>
              <a:gd name="connsiteY6721" fmla="*/ 3493721 h 8481683"/>
              <a:gd name="connsiteX6722" fmla="*/ 4841804 w 9352610"/>
              <a:gd name="connsiteY6722" fmla="*/ 3492719 h 8481683"/>
              <a:gd name="connsiteX6723" fmla="*/ 4841305 w 9352610"/>
              <a:gd name="connsiteY6723" fmla="*/ 3492218 h 8481683"/>
              <a:gd name="connsiteX6724" fmla="*/ 2884467 w 9352610"/>
              <a:gd name="connsiteY6724" fmla="*/ 3490016 h 8481683"/>
              <a:gd name="connsiteX6725" fmla="*/ 2884461 w 9352610"/>
              <a:gd name="connsiteY6725" fmla="*/ 3490020 h 8481683"/>
              <a:gd name="connsiteX6726" fmla="*/ 2883456 w 9352610"/>
              <a:gd name="connsiteY6726" fmla="*/ 3492537 h 8481683"/>
              <a:gd name="connsiteX6727" fmla="*/ 2882986 w 9352610"/>
              <a:gd name="connsiteY6727" fmla="*/ 3494911 h 8481683"/>
              <a:gd name="connsiteX6728" fmla="*/ 2883473 w 9352610"/>
              <a:gd name="connsiteY6728" fmla="*/ 3492523 h 8481683"/>
              <a:gd name="connsiteX6729" fmla="*/ 4823726 w 9352610"/>
              <a:gd name="connsiteY6729" fmla="*/ 3475660 h 8481683"/>
              <a:gd name="connsiteX6730" fmla="*/ 4824711 w 9352610"/>
              <a:gd name="connsiteY6730" fmla="*/ 3477954 h 8481683"/>
              <a:gd name="connsiteX6731" fmla="*/ 4825322 w 9352610"/>
              <a:gd name="connsiteY6731" fmla="*/ 3478440 h 8481683"/>
              <a:gd name="connsiteX6732" fmla="*/ 2919630 w 9352610"/>
              <a:gd name="connsiteY6732" fmla="*/ 3453845 h 8481683"/>
              <a:gd name="connsiteX6733" fmla="*/ 2917627 w 9352610"/>
              <a:gd name="connsiteY6733" fmla="*/ 3455345 h 8481683"/>
              <a:gd name="connsiteX6734" fmla="*/ 2915109 w 9352610"/>
              <a:gd name="connsiteY6734" fmla="*/ 3456861 h 8481683"/>
              <a:gd name="connsiteX6735" fmla="*/ 2913608 w 9352610"/>
              <a:gd name="connsiteY6735" fmla="*/ 3457862 h 8481683"/>
              <a:gd name="connsiteX6736" fmla="*/ 2911091 w 9352610"/>
              <a:gd name="connsiteY6736" fmla="*/ 3459873 h 8481683"/>
              <a:gd name="connsiteX6737" fmla="*/ 2910086 w 9352610"/>
              <a:gd name="connsiteY6737" fmla="*/ 3461884 h 8481683"/>
              <a:gd name="connsiteX6738" fmla="*/ 2908573 w 9352610"/>
              <a:gd name="connsiteY6738" fmla="*/ 3466907 h 8481683"/>
              <a:gd name="connsiteX6739" fmla="*/ 2907568 w 9352610"/>
              <a:gd name="connsiteY6739" fmla="*/ 3468918 h 8481683"/>
              <a:gd name="connsiteX6740" fmla="*/ 2905063 w 9352610"/>
              <a:gd name="connsiteY6740" fmla="*/ 3471930 h 8481683"/>
              <a:gd name="connsiteX6741" fmla="*/ 2901540 w 9352610"/>
              <a:gd name="connsiteY6741" fmla="*/ 3476457 h 8481683"/>
              <a:gd name="connsiteX6742" fmla="*/ 2899986 w 9352610"/>
              <a:gd name="connsiteY6742" fmla="*/ 3478397 h 8481683"/>
              <a:gd name="connsiteX6743" fmla="*/ 2901560 w 9352610"/>
              <a:gd name="connsiteY6743" fmla="*/ 3476446 h 8481683"/>
              <a:gd name="connsiteX6744" fmla="*/ 2905075 w 9352610"/>
              <a:gd name="connsiteY6744" fmla="*/ 3471923 h 8481683"/>
              <a:gd name="connsiteX6745" fmla="*/ 2907589 w 9352610"/>
              <a:gd name="connsiteY6745" fmla="*/ 3468907 h 8481683"/>
              <a:gd name="connsiteX6746" fmla="*/ 2908590 w 9352610"/>
              <a:gd name="connsiteY6746" fmla="*/ 3466909 h 8481683"/>
              <a:gd name="connsiteX6747" fmla="*/ 2910103 w 9352610"/>
              <a:gd name="connsiteY6747" fmla="*/ 3461877 h 8481683"/>
              <a:gd name="connsiteX6748" fmla="*/ 2911104 w 9352610"/>
              <a:gd name="connsiteY6748" fmla="*/ 3459879 h 8481683"/>
              <a:gd name="connsiteX6749" fmla="*/ 2913618 w 9352610"/>
              <a:gd name="connsiteY6749" fmla="*/ 3457863 h 8481683"/>
              <a:gd name="connsiteX6750" fmla="*/ 2915110 w 9352610"/>
              <a:gd name="connsiteY6750" fmla="*/ 3456864 h 8481683"/>
              <a:gd name="connsiteX6751" fmla="*/ 2917624 w 9352610"/>
              <a:gd name="connsiteY6751" fmla="*/ 3455356 h 8481683"/>
              <a:gd name="connsiteX6752" fmla="*/ 2919627 w 9352610"/>
              <a:gd name="connsiteY6752" fmla="*/ 3453848 h 8481683"/>
              <a:gd name="connsiteX6753" fmla="*/ 2922650 w 9352610"/>
              <a:gd name="connsiteY6753" fmla="*/ 3446808 h 8481683"/>
              <a:gd name="connsiteX6754" fmla="*/ 2922142 w 9352610"/>
              <a:gd name="connsiteY6754" fmla="*/ 3449817 h 8481683"/>
              <a:gd name="connsiteX6755" fmla="*/ 2921137 w 9352610"/>
              <a:gd name="connsiteY6755" fmla="*/ 3451828 h 8481683"/>
              <a:gd name="connsiteX6756" fmla="*/ 2920187 w 9352610"/>
              <a:gd name="connsiteY6756" fmla="*/ 3453102 h 8481683"/>
              <a:gd name="connsiteX6757" fmla="*/ 2921139 w 9352610"/>
              <a:gd name="connsiteY6757" fmla="*/ 3451832 h 8481683"/>
              <a:gd name="connsiteX6758" fmla="*/ 2922141 w 9352610"/>
              <a:gd name="connsiteY6758" fmla="*/ 3449834 h 8481683"/>
              <a:gd name="connsiteX6759" fmla="*/ 2922652 w 9352610"/>
              <a:gd name="connsiteY6759" fmla="*/ 3446818 h 8481683"/>
              <a:gd name="connsiteX6760" fmla="*/ 7462865 w 9352610"/>
              <a:gd name="connsiteY6760" fmla="*/ 3445154 h 8481683"/>
              <a:gd name="connsiteX6761" fmla="*/ 7463064 w 9352610"/>
              <a:gd name="connsiteY6761" fmla="*/ 3445651 h 8481683"/>
              <a:gd name="connsiteX6762" fmla="*/ 7465068 w 9352610"/>
              <a:gd name="connsiteY6762" fmla="*/ 3447157 h 8481683"/>
              <a:gd name="connsiteX6763" fmla="*/ 7469093 w 9352610"/>
              <a:gd name="connsiteY6763" fmla="*/ 3450170 h 8481683"/>
              <a:gd name="connsiteX6764" fmla="*/ 7476125 w 9352610"/>
              <a:gd name="connsiteY6764" fmla="*/ 3451175 h 8481683"/>
              <a:gd name="connsiteX6765" fmla="*/ 7478130 w 9352610"/>
              <a:gd name="connsiteY6765" fmla="*/ 3452681 h 8481683"/>
              <a:gd name="connsiteX6766" fmla="*/ 7479132 w 9352610"/>
              <a:gd name="connsiteY6766" fmla="*/ 3453183 h 8481683"/>
              <a:gd name="connsiteX6767" fmla="*/ 7480134 w 9352610"/>
              <a:gd name="connsiteY6767" fmla="*/ 3453183 h 8481683"/>
              <a:gd name="connsiteX6768" fmla="*/ 7481646 w 9352610"/>
              <a:gd name="connsiteY6768" fmla="*/ 3451677 h 8481683"/>
              <a:gd name="connsiteX6769" fmla="*/ 7483157 w 9352610"/>
              <a:gd name="connsiteY6769" fmla="*/ 3451175 h 8481683"/>
              <a:gd name="connsiteX6770" fmla="*/ 7485161 w 9352610"/>
              <a:gd name="connsiteY6770" fmla="*/ 3451677 h 8481683"/>
              <a:gd name="connsiteX6771" fmla="*/ 7487166 w 9352610"/>
              <a:gd name="connsiteY6771" fmla="*/ 3454188 h 8481683"/>
              <a:gd name="connsiteX6772" fmla="*/ 7489680 w 9352610"/>
              <a:gd name="connsiteY6772" fmla="*/ 3456196 h 8481683"/>
              <a:gd name="connsiteX6773" fmla="*/ 7492193 w 9352610"/>
              <a:gd name="connsiteY6773" fmla="*/ 3457200 h 8481683"/>
              <a:gd name="connsiteX6774" fmla="*/ 7494214 w 9352610"/>
              <a:gd name="connsiteY6774" fmla="*/ 3458707 h 8481683"/>
              <a:gd name="connsiteX6775" fmla="*/ 7495993 w 9352610"/>
              <a:gd name="connsiteY6775" fmla="*/ 3460935 h 8481683"/>
              <a:gd name="connsiteX6776" fmla="*/ 7495857 w 9352610"/>
              <a:gd name="connsiteY6776" fmla="*/ 3460574 h 8481683"/>
              <a:gd name="connsiteX6777" fmla="*/ 7493846 w 9352610"/>
              <a:gd name="connsiteY6777" fmla="*/ 3458064 h 8481683"/>
              <a:gd name="connsiteX6778" fmla="*/ 7491835 w 9352610"/>
              <a:gd name="connsiteY6778" fmla="*/ 3456555 h 8481683"/>
              <a:gd name="connsiteX6779" fmla="*/ 7489319 w 9352610"/>
              <a:gd name="connsiteY6779" fmla="*/ 3455553 h 8481683"/>
              <a:gd name="connsiteX6780" fmla="*/ 7486807 w 9352610"/>
              <a:gd name="connsiteY6780" fmla="*/ 3453542 h 8481683"/>
              <a:gd name="connsiteX6781" fmla="*/ 7484796 w 9352610"/>
              <a:gd name="connsiteY6781" fmla="*/ 3451032 h 8481683"/>
              <a:gd name="connsiteX6782" fmla="*/ 7482782 w 9352610"/>
              <a:gd name="connsiteY6782" fmla="*/ 3450529 h 8481683"/>
              <a:gd name="connsiteX6783" fmla="*/ 7481273 w 9352610"/>
              <a:gd name="connsiteY6783" fmla="*/ 3451032 h 8481683"/>
              <a:gd name="connsiteX6784" fmla="*/ 7479767 w 9352610"/>
              <a:gd name="connsiteY6784" fmla="*/ 3452540 h 8481683"/>
              <a:gd name="connsiteX6785" fmla="*/ 7478760 w 9352610"/>
              <a:gd name="connsiteY6785" fmla="*/ 3452540 h 8481683"/>
              <a:gd name="connsiteX6786" fmla="*/ 7477753 w 9352610"/>
              <a:gd name="connsiteY6786" fmla="*/ 3452037 h 8481683"/>
              <a:gd name="connsiteX6787" fmla="*/ 7475742 w 9352610"/>
              <a:gd name="connsiteY6787" fmla="*/ 3450529 h 8481683"/>
              <a:gd name="connsiteX6788" fmla="*/ 7468702 w 9352610"/>
              <a:gd name="connsiteY6788" fmla="*/ 3449523 h 8481683"/>
              <a:gd name="connsiteX6789" fmla="*/ 7464677 w 9352610"/>
              <a:gd name="connsiteY6789" fmla="*/ 3446510 h 8481683"/>
              <a:gd name="connsiteX6790" fmla="*/ 2919576 w 9352610"/>
              <a:gd name="connsiteY6790" fmla="*/ 3437760 h 8481683"/>
              <a:gd name="connsiteX6791" fmla="*/ 2921646 w 9352610"/>
              <a:gd name="connsiteY6791" fmla="*/ 3442288 h 8481683"/>
              <a:gd name="connsiteX6792" fmla="*/ 2922398 w 9352610"/>
              <a:gd name="connsiteY6792" fmla="*/ 3445671 h 8481683"/>
              <a:gd name="connsiteX6793" fmla="*/ 2921650 w 9352610"/>
              <a:gd name="connsiteY6793" fmla="*/ 3442295 h 8481683"/>
              <a:gd name="connsiteX6794" fmla="*/ 2910730 w 9352610"/>
              <a:gd name="connsiteY6794" fmla="*/ 3415382 h 8481683"/>
              <a:gd name="connsiteX6795" fmla="*/ 2911091 w 9352610"/>
              <a:gd name="connsiteY6795" fmla="*/ 3418669 h 8481683"/>
              <a:gd name="connsiteX6796" fmla="*/ 2912385 w 9352610"/>
              <a:gd name="connsiteY6796" fmla="*/ 3421772 h 8481683"/>
              <a:gd name="connsiteX6797" fmla="*/ 2911104 w 9352610"/>
              <a:gd name="connsiteY6797" fmla="*/ 3418698 h 8481683"/>
              <a:gd name="connsiteX6798" fmla="*/ 5700256 w 9352610"/>
              <a:gd name="connsiteY6798" fmla="*/ 3411438 h 8481683"/>
              <a:gd name="connsiteX6799" fmla="*/ 5698581 w 9352610"/>
              <a:gd name="connsiteY6799" fmla="*/ 3411857 h 8481683"/>
              <a:gd name="connsiteX6800" fmla="*/ 5698207 w 9352610"/>
              <a:gd name="connsiteY6800" fmla="*/ 3412305 h 8481683"/>
              <a:gd name="connsiteX6801" fmla="*/ 5699155 w 9352610"/>
              <a:gd name="connsiteY6801" fmla="*/ 3411990 h 8481683"/>
              <a:gd name="connsiteX6802" fmla="*/ 5701281 w 9352610"/>
              <a:gd name="connsiteY6802" fmla="*/ 3410888 h 8481683"/>
              <a:gd name="connsiteX6803" fmla="*/ 5701069 w 9352610"/>
              <a:gd name="connsiteY6803" fmla="*/ 3411031 h 8481683"/>
              <a:gd name="connsiteX6804" fmla="*/ 5701160 w 9352610"/>
              <a:gd name="connsiteY6804" fmla="*/ 3410985 h 8481683"/>
              <a:gd name="connsiteX6805" fmla="*/ 2909572 w 9352610"/>
              <a:gd name="connsiteY6805" fmla="*/ 3409836 h 8481683"/>
              <a:gd name="connsiteX6806" fmla="*/ 2910086 w 9352610"/>
              <a:gd name="connsiteY6806" fmla="*/ 3411635 h 8481683"/>
              <a:gd name="connsiteX6807" fmla="*/ 2910402 w 9352610"/>
              <a:gd name="connsiteY6807" fmla="*/ 3413196 h 8481683"/>
              <a:gd name="connsiteX6808" fmla="*/ 2910103 w 9352610"/>
              <a:gd name="connsiteY6808" fmla="*/ 3411668 h 8481683"/>
              <a:gd name="connsiteX6809" fmla="*/ 7448456 w 9352610"/>
              <a:gd name="connsiteY6809" fmla="*/ 3399296 h 8481683"/>
              <a:gd name="connsiteX6810" fmla="*/ 7448491 w 9352610"/>
              <a:gd name="connsiteY6810" fmla="*/ 3399419 h 8481683"/>
              <a:gd name="connsiteX6811" fmla="*/ 7450002 w 9352610"/>
              <a:gd name="connsiteY6811" fmla="*/ 3401427 h 8481683"/>
              <a:gd name="connsiteX6812" fmla="*/ 7454520 w 9352610"/>
              <a:gd name="connsiteY6812" fmla="*/ 3403938 h 8481683"/>
              <a:gd name="connsiteX6813" fmla="*/ 7460550 w 9352610"/>
              <a:gd name="connsiteY6813" fmla="*/ 3406968 h 8481683"/>
              <a:gd name="connsiteX6814" fmla="*/ 7462061 w 9352610"/>
              <a:gd name="connsiteY6814" fmla="*/ 3407973 h 8481683"/>
              <a:gd name="connsiteX6815" fmla="*/ 7463064 w 9352610"/>
              <a:gd name="connsiteY6815" fmla="*/ 3408475 h 8481683"/>
              <a:gd name="connsiteX6816" fmla="*/ 7464428 w 9352610"/>
              <a:gd name="connsiteY6816" fmla="*/ 3409850 h 8481683"/>
              <a:gd name="connsiteX6817" fmla="*/ 7464175 w 9352610"/>
              <a:gd name="connsiteY6817" fmla="*/ 3409344 h 8481683"/>
              <a:gd name="connsiteX6818" fmla="*/ 7462666 w 9352610"/>
              <a:gd name="connsiteY6818" fmla="*/ 3407836 h 8481683"/>
              <a:gd name="connsiteX6819" fmla="*/ 7461659 w 9352610"/>
              <a:gd name="connsiteY6819" fmla="*/ 3407337 h 8481683"/>
              <a:gd name="connsiteX6820" fmla="*/ 7460150 w 9352610"/>
              <a:gd name="connsiteY6820" fmla="*/ 3406331 h 8481683"/>
              <a:gd name="connsiteX6821" fmla="*/ 7454117 w 9352610"/>
              <a:gd name="connsiteY6821" fmla="*/ 3403318 h 8481683"/>
              <a:gd name="connsiteX6822" fmla="*/ 7449590 w 9352610"/>
              <a:gd name="connsiteY6822" fmla="*/ 3400807 h 8481683"/>
              <a:gd name="connsiteX6823" fmla="*/ 2814609 w 9352610"/>
              <a:gd name="connsiteY6823" fmla="*/ 3368450 h 8481683"/>
              <a:gd name="connsiteX6824" fmla="*/ 2814122 w 9352610"/>
              <a:gd name="connsiteY6824" fmla="*/ 3369927 h 8481683"/>
              <a:gd name="connsiteX6825" fmla="*/ 2813117 w 9352610"/>
              <a:gd name="connsiteY6825" fmla="*/ 3372443 h 8481683"/>
              <a:gd name="connsiteX6826" fmla="*/ 2812608 w 9352610"/>
              <a:gd name="connsiteY6826" fmla="*/ 3374949 h 8481683"/>
              <a:gd name="connsiteX6827" fmla="*/ 2814618 w 9352610"/>
              <a:gd name="connsiteY6827" fmla="*/ 3377466 h 8481683"/>
              <a:gd name="connsiteX6828" fmla="*/ 2814625 w 9352610"/>
              <a:gd name="connsiteY6828" fmla="*/ 3377472 h 8481683"/>
              <a:gd name="connsiteX6829" fmla="*/ 2812657 w 9352610"/>
              <a:gd name="connsiteY6829" fmla="*/ 3375010 h 8481683"/>
              <a:gd name="connsiteX6830" fmla="*/ 2813148 w 9352610"/>
              <a:gd name="connsiteY6830" fmla="*/ 3372503 h 8481683"/>
              <a:gd name="connsiteX6831" fmla="*/ 2814169 w 9352610"/>
              <a:gd name="connsiteY6831" fmla="*/ 3369996 h 8481683"/>
              <a:gd name="connsiteX6832" fmla="*/ 2814660 w 9352610"/>
              <a:gd name="connsiteY6832" fmla="*/ 3368489 h 8481683"/>
              <a:gd name="connsiteX6833" fmla="*/ 5726606 w 9352610"/>
              <a:gd name="connsiteY6833" fmla="*/ 3362611 h 8481683"/>
              <a:gd name="connsiteX6834" fmla="*/ 5726217 w 9352610"/>
              <a:gd name="connsiteY6834" fmla="*/ 3363130 h 8481683"/>
              <a:gd name="connsiteX6835" fmla="*/ 5724769 w 9352610"/>
              <a:gd name="connsiteY6835" fmla="*/ 3366386 h 8481683"/>
              <a:gd name="connsiteX6836" fmla="*/ 5725787 w 9352610"/>
              <a:gd name="connsiteY6836" fmla="*/ 3364251 h 8481683"/>
              <a:gd name="connsiteX6837" fmla="*/ 7426232 w 9352610"/>
              <a:gd name="connsiteY6837" fmla="*/ 3361376 h 8481683"/>
              <a:gd name="connsiteX6838" fmla="*/ 7426377 w 9352610"/>
              <a:gd name="connsiteY6838" fmla="*/ 3361740 h 8481683"/>
              <a:gd name="connsiteX6839" fmla="*/ 7430911 w 9352610"/>
              <a:gd name="connsiteY6839" fmla="*/ 3365758 h 8481683"/>
              <a:gd name="connsiteX6840" fmla="*/ 7431914 w 9352610"/>
              <a:gd name="connsiteY6840" fmla="*/ 3366762 h 8481683"/>
              <a:gd name="connsiteX6841" fmla="*/ 7435923 w 9352610"/>
              <a:gd name="connsiteY6841" fmla="*/ 3369792 h 8481683"/>
              <a:gd name="connsiteX6842" fmla="*/ 7437943 w 9352610"/>
              <a:gd name="connsiteY6842" fmla="*/ 3370294 h 8481683"/>
              <a:gd name="connsiteX6843" fmla="*/ 7440166 w 9352610"/>
              <a:gd name="connsiteY6843" fmla="*/ 3372070 h 8481683"/>
              <a:gd name="connsiteX6844" fmla="*/ 7440034 w 9352610"/>
              <a:gd name="connsiteY6844" fmla="*/ 3371676 h 8481683"/>
              <a:gd name="connsiteX6845" fmla="*/ 7437518 w 9352610"/>
              <a:gd name="connsiteY6845" fmla="*/ 3369665 h 8481683"/>
              <a:gd name="connsiteX6846" fmla="*/ 7435507 w 9352610"/>
              <a:gd name="connsiteY6846" fmla="*/ 3369162 h 8481683"/>
              <a:gd name="connsiteX6847" fmla="*/ 7431486 w 9352610"/>
              <a:gd name="connsiteY6847" fmla="*/ 3366149 h 8481683"/>
              <a:gd name="connsiteX6848" fmla="*/ 7430479 w 9352610"/>
              <a:gd name="connsiteY6848" fmla="*/ 3365147 h 8481683"/>
              <a:gd name="connsiteX6849" fmla="*/ 4846170 w 9352610"/>
              <a:gd name="connsiteY6849" fmla="*/ 3357966 h 8481683"/>
              <a:gd name="connsiteX6850" fmla="*/ 4846313 w 9352610"/>
              <a:gd name="connsiteY6850" fmla="*/ 3358443 h 8481683"/>
              <a:gd name="connsiteX6851" fmla="*/ 4848316 w 9352610"/>
              <a:gd name="connsiteY6851" fmla="*/ 3368979 h 8481683"/>
              <a:gd name="connsiteX6852" fmla="*/ 4848827 w 9352610"/>
              <a:gd name="connsiteY6852" fmla="*/ 3371504 h 8481683"/>
              <a:gd name="connsiteX6853" fmla="*/ 4849318 w 9352610"/>
              <a:gd name="connsiteY6853" fmla="*/ 3372993 h 8481683"/>
              <a:gd name="connsiteX6854" fmla="*/ 4849318 w 9352610"/>
              <a:gd name="connsiteY6854" fmla="*/ 3379533 h 8481683"/>
              <a:gd name="connsiteX6855" fmla="*/ 4848827 w 9352610"/>
              <a:gd name="connsiteY6855" fmla="*/ 3382549 h 8481683"/>
              <a:gd name="connsiteX6856" fmla="*/ 4848316 w 9352610"/>
              <a:gd name="connsiteY6856" fmla="*/ 3384056 h 8481683"/>
              <a:gd name="connsiteX6857" fmla="*/ 4847825 w 9352610"/>
              <a:gd name="connsiteY6857" fmla="*/ 3384547 h 8481683"/>
              <a:gd name="connsiteX6858" fmla="*/ 4846313 w 9352610"/>
              <a:gd name="connsiteY6858" fmla="*/ 3385564 h 8481683"/>
              <a:gd name="connsiteX6859" fmla="*/ 4845802 w 9352610"/>
              <a:gd name="connsiteY6859" fmla="*/ 3386054 h 8481683"/>
              <a:gd name="connsiteX6860" fmla="*/ 4844310 w 9352610"/>
              <a:gd name="connsiteY6860" fmla="*/ 3387053 h 8481683"/>
              <a:gd name="connsiteX6861" fmla="*/ 4843799 w 9352610"/>
              <a:gd name="connsiteY6861" fmla="*/ 3387562 h 8481683"/>
              <a:gd name="connsiteX6862" fmla="*/ 4842798 w 9352610"/>
              <a:gd name="connsiteY6862" fmla="*/ 3389070 h 8481683"/>
              <a:gd name="connsiteX6863" fmla="*/ 4839282 w 9352610"/>
              <a:gd name="connsiteY6863" fmla="*/ 3394083 h 8481683"/>
              <a:gd name="connsiteX6864" fmla="*/ 4838281 w 9352610"/>
              <a:gd name="connsiteY6864" fmla="*/ 3396609 h 8481683"/>
              <a:gd name="connsiteX6865" fmla="*/ 4838281 w 9352610"/>
              <a:gd name="connsiteY6865" fmla="*/ 3414175 h 8481683"/>
              <a:gd name="connsiteX6866" fmla="*/ 4837260 w 9352610"/>
              <a:gd name="connsiteY6866" fmla="*/ 3421205 h 8481683"/>
              <a:gd name="connsiteX6867" fmla="*/ 4836769 w 9352610"/>
              <a:gd name="connsiteY6867" fmla="*/ 3421713 h 8481683"/>
              <a:gd name="connsiteX6868" fmla="*/ 4835256 w 9352610"/>
              <a:gd name="connsiteY6868" fmla="*/ 3426237 h 8481683"/>
              <a:gd name="connsiteX6869" fmla="*/ 4834255 w 9352610"/>
              <a:gd name="connsiteY6869" fmla="*/ 3428235 h 8481683"/>
              <a:gd name="connsiteX6870" fmla="*/ 4833744 w 9352610"/>
              <a:gd name="connsiteY6870" fmla="*/ 3428744 h 8481683"/>
              <a:gd name="connsiteX6871" fmla="*/ 4832252 w 9352610"/>
              <a:gd name="connsiteY6871" fmla="*/ 3430251 h 8481683"/>
              <a:gd name="connsiteX6872" fmla="*/ 4826223 w 9352610"/>
              <a:gd name="connsiteY6872" fmla="*/ 3450833 h 8481683"/>
              <a:gd name="connsiteX6873" fmla="*/ 4825221 w 9352610"/>
              <a:gd name="connsiteY6873" fmla="*/ 3456355 h 8481683"/>
              <a:gd name="connsiteX6874" fmla="*/ 4824220 w 9352610"/>
              <a:gd name="connsiteY6874" fmla="*/ 3458372 h 8481683"/>
              <a:gd name="connsiteX6875" fmla="*/ 4823198 w 9352610"/>
              <a:gd name="connsiteY6875" fmla="*/ 3461387 h 8481683"/>
              <a:gd name="connsiteX6876" fmla="*/ 4822708 w 9352610"/>
              <a:gd name="connsiteY6876" fmla="*/ 3465402 h 8481683"/>
              <a:gd name="connsiteX6877" fmla="*/ 4822708 w 9352610"/>
              <a:gd name="connsiteY6877" fmla="*/ 3471923 h 8481683"/>
              <a:gd name="connsiteX6878" fmla="*/ 4823198 w 9352610"/>
              <a:gd name="connsiteY6878" fmla="*/ 3474429 h 8481683"/>
              <a:gd name="connsiteX6879" fmla="*/ 4823714 w 9352610"/>
              <a:gd name="connsiteY6879" fmla="*/ 3475631 h 8481683"/>
              <a:gd name="connsiteX6880" fmla="*/ 4823217 w 9352610"/>
              <a:gd name="connsiteY6880" fmla="*/ 3473123 h 8481683"/>
              <a:gd name="connsiteX6881" fmla="*/ 4823716 w 9352610"/>
              <a:gd name="connsiteY6881" fmla="*/ 3467096 h 8481683"/>
              <a:gd name="connsiteX6882" fmla="*/ 4823716 w 9352610"/>
              <a:gd name="connsiteY6882" fmla="*/ 3463589 h 8481683"/>
              <a:gd name="connsiteX6883" fmla="*/ 4825729 w 9352610"/>
              <a:gd name="connsiteY6883" fmla="*/ 3460068 h 8481683"/>
              <a:gd name="connsiteX6884" fmla="*/ 4826227 w 9352610"/>
              <a:gd name="connsiteY6884" fmla="*/ 3457563 h 8481683"/>
              <a:gd name="connsiteX6885" fmla="*/ 4826726 w 9352610"/>
              <a:gd name="connsiteY6885" fmla="*/ 3452037 h 8481683"/>
              <a:gd name="connsiteX6886" fmla="*/ 4833263 w 9352610"/>
              <a:gd name="connsiteY6886" fmla="*/ 3432441 h 8481683"/>
              <a:gd name="connsiteX6887" fmla="*/ 4834270 w 9352610"/>
              <a:gd name="connsiteY6887" fmla="*/ 3430437 h 8481683"/>
              <a:gd name="connsiteX6888" fmla="*/ 4834768 w 9352610"/>
              <a:gd name="connsiteY6888" fmla="*/ 3429435 h 8481683"/>
              <a:gd name="connsiteX6889" fmla="*/ 4836274 w 9352610"/>
              <a:gd name="connsiteY6889" fmla="*/ 3427918 h 8481683"/>
              <a:gd name="connsiteX6890" fmla="*/ 4837280 w 9352610"/>
              <a:gd name="connsiteY6890" fmla="*/ 3423409 h 8481683"/>
              <a:gd name="connsiteX6891" fmla="*/ 4837787 w 9352610"/>
              <a:gd name="connsiteY6891" fmla="*/ 3422392 h 8481683"/>
              <a:gd name="connsiteX6892" fmla="*/ 4838794 w 9352610"/>
              <a:gd name="connsiteY6892" fmla="*/ 3415364 h 8481683"/>
              <a:gd name="connsiteX6893" fmla="*/ 4838794 w 9352610"/>
              <a:gd name="connsiteY6893" fmla="*/ 3397786 h 8481683"/>
              <a:gd name="connsiteX6894" fmla="*/ 4840299 w 9352610"/>
              <a:gd name="connsiteY6894" fmla="*/ 3396283 h 8481683"/>
              <a:gd name="connsiteX6895" fmla="*/ 4843309 w 9352610"/>
              <a:gd name="connsiteY6895" fmla="*/ 3390256 h 8481683"/>
              <a:gd name="connsiteX6896" fmla="*/ 4843817 w 9352610"/>
              <a:gd name="connsiteY6896" fmla="*/ 3389755 h 8481683"/>
              <a:gd name="connsiteX6897" fmla="*/ 4844823 w 9352610"/>
              <a:gd name="connsiteY6897" fmla="*/ 3388238 h 8481683"/>
              <a:gd name="connsiteX6898" fmla="*/ 4845830 w 9352610"/>
              <a:gd name="connsiteY6898" fmla="*/ 3387236 h 8481683"/>
              <a:gd name="connsiteX6899" fmla="*/ 4847335 w 9352610"/>
              <a:gd name="connsiteY6899" fmla="*/ 3387236 h 8481683"/>
              <a:gd name="connsiteX6900" fmla="*/ 4848341 w 9352610"/>
              <a:gd name="connsiteY6900" fmla="*/ 3386735 h 8481683"/>
              <a:gd name="connsiteX6901" fmla="*/ 4848840 w 9352610"/>
              <a:gd name="connsiteY6901" fmla="*/ 3385733 h 8481683"/>
              <a:gd name="connsiteX6902" fmla="*/ 4849339 w 9352610"/>
              <a:gd name="connsiteY6902" fmla="*/ 3383729 h 8481683"/>
              <a:gd name="connsiteX6903" fmla="*/ 4850345 w 9352610"/>
              <a:gd name="connsiteY6903" fmla="*/ 3380709 h 8481683"/>
              <a:gd name="connsiteX6904" fmla="*/ 4849339 w 9352610"/>
              <a:gd name="connsiteY6904" fmla="*/ 3374181 h 8481683"/>
              <a:gd name="connsiteX6905" fmla="*/ 4849339 w 9352610"/>
              <a:gd name="connsiteY6905" fmla="*/ 3372678 h 8481683"/>
              <a:gd name="connsiteX6906" fmla="*/ 4848840 w 9352610"/>
              <a:gd name="connsiteY6906" fmla="*/ 3370660 h 8481683"/>
              <a:gd name="connsiteX6907" fmla="*/ 4846827 w 9352610"/>
              <a:gd name="connsiteY6907" fmla="*/ 3359609 h 8481683"/>
              <a:gd name="connsiteX6908" fmla="*/ 5752698 w 9352610"/>
              <a:gd name="connsiteY6908" fmla="*/ 3348396 h 8481683"/>
              <a:gd name="connsiteX6909" fmla="*/ 5752347 w 9352610"/>
              <a:gd name="connsiteY6909" fmla="*/ 3348573 h 8481683"/>
              <a:gd name="connsiteX6910" fmla="*/ 5750842 w 9352610"/>
              <a:gd name="connsiteY6910" fmla="*/ 3349074 h 8481683"/>
              <a:gd name="connsiteX6911" fmla="*/ 5747324 w 9352610"/>
              <a:gd name="connsiteY6911" fmla="*/ 3350076 h 8481683"/>
              <a:gd name="connsiteX6912" fmla="*/ 5739781 w 9352610"/>
              <a:gd name="connsiteY6912" fmla="*/ 3352080 h 8481683"/>
              <a:gd name="connsiteX6913" fmla="*/ 5734259 w 9352610"/>
              <a:gd name="connsiteY6913" fmla="*/ 3355100 h 8481683"/>
              <a:gd name="connsiteX6914" fmla="*/ 5733514 w 9352610"/>
              <a:gd name="connsiteY6914" fmla="*/ 3355631 h 8481683"/>
              <a:gd name="connsiteX6915" fmla="*/ 5739342 w 9352610"/>
              <a:gd name="connsiteY6915" fmla="*/ 3353204 h 8481683"/>
              <a:gd name="connsiteX6916" fmla="*/ 5745880 w 9352610"/>
              <a:gd name="connsiteY6916" fmla="*/ 3350693 h 8481683"/>
              <a:gd name="connsiteX6917" fmla="*/ 5750399 w 9352610"/>
              <a:gd name="connsiteY6917" fmla="*/ 3350191 h 8481683"/>
              <a:gd name="connsiteX6918" fmla="*/ 5751401 w 9352610"/>
              <a:gd name="connsiteY6918" fmla="*/ 3349689 h 8481683"/>
              <a:gd name="connsiteX6919" fmla="*/ 5757430 w 9352610"/>
              <a:gd name="connsiteY6919" fmla="*/ 3344494 h 8481683"/>
              <a:gd name="connsiteX6920" fmla="*/ 5756364 w 9352610"/>
              <a:gd name="connsiteY6920" fmla="*/ 3345552 h 8481683"/>
              <a:gd name="connsiteX6921" fmla="*/ 5754559 w 9352610"/>
              <a:gd name="connsiteY6921" fmla="*/ 3347357 h 8481683"/>
              <a:gd name="connsiteX6922" fmla="*/ 5755919 w 9352610"/>
              <a:gd name="connsiteY6922" fmla="*/ 3346676 h 8481683"/>
              <a:gd name="connsiteX6923" fmla="*/ 5757430 w 9352610"/>
              <a:gd name="connsiteY6923" fmla="*/ 3344667 h 8481683"/>
              <a:gd name="connsiteX6924" fmla="*/ 7414524 w 9352610"/>
              <a:gd name="connsiteY6924" fmla="*/ 3344212 h 8481683"/>
              <a:gd name="connsiteX6925" fmla="*/ 7414827 w 9352610"/>
              <a:gd name="connsiteY6925" fmla="*/ 3344667 h 8481683"/>
              <a:gd name="connsiteX6926" fmla="*/ 7417850 w 9352610"/>
              <a:gd name="connsiteY6926" fmla="*/ 3348182 h 8481683"/>
              <a:gd name="connsiteX6927" fmla="*/ 7420348 w 9352610"/>
              <a:gd name="connsiteY6927" fmla="*/ 3350191 h 8481683"/>
              <a:gd name="connsiteX6928" fmla="*/ 7423491 w 9352610"/>
              <a:gd name="connsiteY6928" fmla="*/ 3353766 h 8481683"/>
              <a:gd name="connsiteX6929" fmla="*/ 7423439 w 9352610"/>
              <a:gd name="connsiteY6929" fmla="*/ 3353593 h 8481683"/>
              <a:gd name="connsiteX6930" fmla="*/ 7419916 w 9352610"/>
              <a:gd name="connsiteY6930" fmla="*/ 3349574 h 8481683"/>
              <a:gd name="connsiteX6931" fmla="*/ 7417403 w 9352610"/>
              <a:gd name="connsiteY6931" fmla="*/ 3347566 h 8481683"/>
              <a:gd name="connsiteX6932" fmla="*/ 4849318 w 9352610"/>
              <a:gd name="connsiteY6932" fmla="*/ 3340966 h 8481683"/>
              <a:gd name="connsiteX6933" fmla="*/ 4849318 w 9352610"/>
              <a:gd name="connsiteY6933" fmla="*/ 3341876 h 8481683"/>
              <a:gd name="connsiteX6934" fmla="*/ 4848827 w 9352610"/>
              <a:gd name="connsiteY6934" fmla="*/ 3344383 h 8481683"/>
              <a:gd name="connsiteX6935" fmla="*/ 4848316 w 9352610"/>
              <a:gd name="connsiteY6935" fmla="*/ 3345382 h 8481683"/>
              <a:gd name="connsiteX6936" fmla="*/ 4847825 w 9352610"/>
              <a:gd name="connsiteY6936" fmla="*/ 3346890 h 8481683"/>
              <a:gd name="connsiteX6937" fmla="*/ 4844801 w 9352610"/>
              <a:gd name="connsiteY6937" fmla="*/ 3350414 h 8481683"/>
              <a:gd name="connsiteX6938" fmla="*/ 4844801 w 9352610"/>
              <a:gd name="connsiteY6938" fmla="*/ 3351413 h 8481683"/>
              <a:gd name="connsiteX6939" fmla="*/ 4844801 w 9352610"/>
              <a:gd name="connsiteY6939" fmla="*/ 3353411 h 8481683"/>
              <a:gd name="connsiteX6940" fmla="*/ 4844823 w 9352610"/>
              <a:gd name="connsiteY6940" fmla="*/ 3353484 h 8481683"/>
              <a:gd name="connsiteX6941" fmla="*/ 4844823 w 9352610"/>
              <a:gd name="connsiteY6941" fmla="*/ 3352581 h 8481683"/>
              <a:gd name="connsiteX6942" fmla="*/ 4845322 w 9352610"/>
              <a:gd name="connsiteY6942" fmla="*/ 3351579 h 8481683"/>
              <a:gd name="connsiteX6943" fmla="*/ 4847834 w 9352610"/>
              <a:gd name="connsiteY6943" fmla="*/ 3348057 h 8481683"/>
              <a:gd name="connsiteX6944" fmla="*/ 4848341 w 9352610"/>
              <a:gd name="connsiteY6944" fmla="*/ 3347055 h 8481683"/>
              <a:gd name="connsiteX6945" fmla="*/ 4848840 w 9352610"/>
              <a:gd name="connsiteY6945" fmla="*/ 3345552 h 8481683"/>
              <a:gd name="connsiteX6946" fmla="*/ 4849339 w 9352610"/>
              <a:gd name="connsiteY6946" fmla="*/ 3343548 h 8481683"/>
              <a:gd name="connsiteX6947" fmla="*/ 4849339 w 9352610"/>
              <a:gd name="connsiteY6947" fmla="*/ 3342031 h 8481683"/>
              <a:gd name="connsiteX6948" fmla="*/ 4849339 w 9352610"/>
              <a:gd name="connsiteY6948" fmla="*/ 3341029 h 8481683"/>
              <a:gd name="connsiteX6949" fmla="*/ 5751983 w 9352610"/>
              <a:gd name="connsiteY6949" fmla="*/ 3308060 h 8481683"/>
              <a:gd name="connsiteX6950" fmla="*/ 5749328 w 9352610"/>
              <a:gd name="connsiteY6950" fmla="*/ 3309394 h 8481683"/>
              <a:gd name="connsiteX6951" fmla="*/ 5745966 w 9352610"/>
              <a:gd name="connsiteY6951" fmla="*/ 3312476 h 8481683"/>
              <a:gd name="connsiteX6952" fmla="*/ 5748887 w 9352610"/>
              <a:gd name="connsiteY6952" fmla="*/ 3310002 h 8481683"/>
              <a:gd name="connsiteX6953" fmla="*/ 5751401 w 9352610"/>
              <a:gd name="connsiteY6953" fmla="*/ 3308495 h 8481683"/>
              <a:gd name="connsiteX6954" fmla="*/ 2599606 w 9352610"/>
              <a:gd name="connsiteY6954" fmla="*/ 3305157 h 8481683"/>
              <a:gd name="connsiteX6955" fmla="*/ 2601082 w 9352610"/>
              <a:gd name="connsiteY6955" fmla="*/ 3307621 h 8481683"/>
              <a:gd name="connsiteX6956" fmla="*/ 2600078 w 9352610"/>
              <a:gd name="connsiteY6956" fmla="*/ 3310137 h 8481683"/>
              <a:gd name="connsiteX6957" fmla="*/ 2599073 w 9352610"/>
              <a:gd name="connsiteY6957" fmla="*/ 3315665 h 8481683"/>
              <a:gd name="connsiteX6958" fmla="*/ 2598068 w 9352610"/>
              <a:gd name="connsiteY6958" fmla="*/ 3318677 h 8481683"/>
              <a:gd name="connsiteX6959" fmla="*/ 2596059 w 9352610"/>
              <a:gd name="connsiteY6959" fmla="*/ 3319678 h 8481683"/>
              <a:gd name="connsiteX6960" fmla="*/ 2594558 w 9352610"/>
              <a:gd name="connsiteY6960" fmla="*/ 3319678 h 8481683"/>
              <a:gd name="connsiteX6961" fmla="*/ 2593045 w 9352610"/>
              <a:gd name="connsiteY6961" fmla="*/ 3319182 h 8481683"/>
              <a:gd name="connsiteX6962" fmla="*/ 2591544 w 9352610"/>
              <a:gd name="connsiteY6962" fmla="*/ 3319182 h 8481683"/>
              <a:gd name="connsiteX6963" fmla="*/ 2590539 w 9352610"/>
              <a:gd name="connsiteY6963" fmla="*/ 3319678 h 8481683"/>
              <a:gd name="connsiteX6964" fmla="*/ 2589026 w 9352610"/>
              <a:gd name="connsiteY6964" fmla="*/ 3322194 h 8481683"/>
              <a:gd name="connsiteX6965" fmla="*/ 2590031 w 9352610"/>
              <a:gd name="connsiteY6965" fmla="*/ 3325711 h 8481683"/>
              <a:gd name="connsiteX6966" fmla="*/ 2591544 w 9352610"/>
              <a:gd name="connsiteY6966" fmla="*/ 3334251 h 8481683"/>
              <a:gd name="connsiteX6967" fmla="*/ 2592040 w 9352610"/>
              <a:gd name="connsiteY6967" fmla="*/ 3337768 h 8481683"/>
              <a:gd name="connsiteX6968" fmla="*/ 2592040 w 9352610"/>
              <a:gd name="connsiteY6968" fmla="*/ 3340790 h 8481683"/>
              <a:gd name="connsiteX6969" fmla="*/ 2589026 w 9352610"/>
              <a:gd name="connsiteY6969" fmla="*/ 3356869 h 8481683"/>
              <a:gd name="connsiteX6970" fmla="*/ 2589026 w 9352610"/>
              <a:gd name="connsiteY6970" fmla="*/ 3359375 h 8481683"/>
              <a:gd name="connsiteX6971" fmla="*/ 2591544 w 9352610"/>
              <a:gd name="connsiteY6971" fmla="*/ 3364398 h 8481683"/>
              <a:gd name="connsiteX6972" fmla="*/ 2591634 w 9352610"/>
              <a:gd name="connsiteY6972" fmla="*/ 3364410 h 8481683"/>
              <a:gd name="connsiteX6973" fmla="*/ 2589152 w 9352610"/>
              <a:gd name="connsiteY6973" fmla="*/ 3359442 h 8481683"/>
              <a:gd name="connsiteX6974" fmla="*/ 2589152 w 9352610"/>
              <a:gd name="connsiteY6974" fmla="*/ 3356935 h 8481683"/>
              <a:gd name="connsiteX6975" fmla="*/ 2592157 w 9352610"/>
              <a:gd name="connsiteY6975" fmla="*/ 3340858 h 8481683"/>
              <a:gd name="connsiteX6976" fmla="*/ 2592157 w 9352610"/>
              <a:gd name="connsiteY6976" fmla="*/ 3337843 h 8481683"/>
              <a:gd name="connsiteX6977" fmla="*/ 2591666 w 9352610"/>
              <a:gd name="connsiteY6977" fmla="*/ 3334337 h 8481683"/>
              <a:gd name="connsiteX6978" fmla="*/ 2590154 w 9352610"/>
              <a:gd name="connsiteY6978" fmla="*/ 3325799 h 8481683"/>
              <a:gd name="connsiteX6979" fmla="*/ 2589152 w 9352610"/>
              <a:gd name="connsiteY6979" fmla="*/ 3322294 h 8481683"/>
              <a:gd name="connsiteX6980" fmla="*/ 2590664 w 9352610"/>
              <a:gd name="connsiteY6980" fmla="*/ 3319768 h 8481683"/>
              <a:gd name="connsiteX6981" fmla="*/ 2591666 w 9352610"/>
              <a:gd name="connsiteY6981" fmla="*/ 3319278 h 8481683"/>
              <a:gd name="connsiteX6982" fmla="*/ 2593158 w 9352610"/>
              <a:gd name="connsiteY6982" fmla="*/ 3319278 h 8481683"/>
              <a:gd name="connsiteX6983" fmla="*/ 2594670 w 9352610"/>
              <a:gd name="connsiteY6983" fmla="*/ 3319768 h 8481683"/>
              <a:gd name="connsiteX6984" fmla="*/ 2596182 w 9352610"/>
              <a:gd name="connsiteY6984" fmla="*/ 3319768 h 8481683"/>
              <a:gd name="connsiteX6985" fmla="*/ 2598186 w 9352610"/>
              <a:gd name="connsiteY6985" fmla="*/ 3318769 h 8481683"/>
              <a:gd name="connsiteX6986" fmla="*/ 2599187 w 9352610"/>
              <a:gd name="connsiteY6986" fmla="*/ 3315754 h 8481683"/>
              <a:gd name="connsiteX6987" fmla="*/ 2600189 w 9352610"/>
              <a:gd name="connsiteY6987" fmla="*/ 3310231 h 8481683"/>
              <a:gd name="connsiteX6988" fmla="*/ 2601210 w 9352610"/>
              <a:gd name="connsiteY6988" fmla="*/ 3307725 h 8481683"/>
              <a:gd name="connsiteX6989" fmla="*/ 2599698 w 9352610"/>
              <a:gd name="connsiteY6989" fmla="*/ 3305218 h 8481683"/>
              <a:gd name="connsiteX6990" fmla="*/ 5756246 w 9352610"/>
              <a:gd name="connsiteY6990" fmla="*/ 3304445 h 8481683"/>
              <a:gd name="connsiteX6991" fmla="*/ 5755865 w 9352610"/>
              <a:gd name="connsiteY6991" fmla="*/ 3304871 h 8481683"/>
              <a:gd name="connsiteX6992" fmla="*/ 5753193 w 9352610"/>
              <a:gd name="connsiteY6992" fmla="*/ 3307154 h 8481683"/>
              <a:gd name="connsiteX6993" fmla="*/ 5755426 w 9352610"/>
              <a:gd name="connsiteY6993" fmla="*/ 3305482 h 8481683"/>
              <a:gd name="connsiteX6994" fmla="*/ 4854367 w 9352610"/>
              <a:gd name="connsiteY6994" fmla="*/ 3304266 h 8481683"/>
              <a:gd name="connsiteX6995" fmla="*/ 4854856 w 9352610"/>
              <a:gd name="connsiteY6995" fmla="*/ 3305708 h 8481683"/>
              <a:gd name="connsiteX6996" fmla="*/ 4854856 w 9352610"/>
              <a:gd name="connsiteY6996" fmla="*/ 3314755 h 8481683"/>
              <a:gd name="connsiteX6997" fmla="*/ 4853344 w 9352610"/>
              <a:gd name="connsiteY6997" fmla="*/ 3318769 h 8481683"/>
              <a:gd name="connsiteX6998" fmla="*/ 4851832 w 9352610"/>
              <a:gd name="connsiteY6998" fmla="*/ 3322294 h 8481683"/>
              <a:gd name="connsiteX6999" fmla="*/ 4851832 w 9352610"/>
              <a:gd name="connsiteY6999" fmla="*/ 3322784 h 8481683"/>
              <a:gd name="connsiteX7000" fmla="*/ 4850830 w 9352610"/>
              <a:gd name="connsiteY7000" fmla="*/ 3324292 h 8481683"/>
              <a:gd name="connsiteX7001" fmla="*/ 4849318 w 9352610"/>
              <a:gd name="connsiteY7001" fmla="*/ 3325290 h 8481683"/>
              <a:gd name="connsiteX7002" fmla="*/ 4848316 w 9352610"/>
              <a:gd name="connsiteY7002" fmla="*/ 3326308 h 8481683"/>
              <a:gd name="connsiteX7003" fmla="*/ 4846313 w 9352610"/>
              <a:gd name="connsiteY7003" fmla="*/ 3329324 h 8481683"/>
              <a:gd name="connsiteX7004" fmla="*/ 4845802 w 9352610"/>
              <a:gd name="connsiteY7004" fmla="*/ 3330323 h 8481683"/>
              <a:gd name="connsiteX7005" fmla="*/ 4845802 w 9352610"/>
              <a:gd name="connsiteY7005" fmla="*/ 3331322 h 8481683"/>
              <a:gd name="connsiteX7006" fmla="*/ 4847151 w 9352610"/>
              <a:gd name="connsiteY7006" fmla="*/ 3334465 h 8481683"/>
              <a:gd name="connsiteX7007" fmla="*/ 4846827 w 9352610"/>
              <a:gd name="connsiteY7007" fmla="*/ 3333499 h 8481683"/>
              <a:gd name="connsiteX7008" fmla="*/ 4846827 w 9352610"/>
              <a:gd name="connsiteY7008" fmla="*/ 3331495 h 8481683"/>
              <a:gd name="connsiteX7009" fmla="*/ 4846827 w 9352610"/>
              <a:gd name="connsiteY7009" fmla="*/ 3330479 h 8481683"/>
              <a:gd name="connsiteX7010" fmla="*/ 4848341 w 9352610"/>
              <a:gd name="connsiteY7010" fmla="*/ 3327974 h 8481683"/>
              <a:gd name="connsiteX7011" fmla="*/ 4850345 w 9352610"/>
              <a:gd name="connsiteY7011" fmla="*/ 3326471 h 8481683"/>
              <a:gd name="connsiteX7012" fmla="*/ 4850853 w 9352610"/>
              <a:gd name="connsiteY7012" fmla="*/ 3325970 h 8481683"/>
              <a:gd name="connsiteX7013" fmla="*/ 4852358 w 9352610"/>
              <a:gd name="connsiteY7013" fmla="*/ 3323952 h 8481683"/>
              <a:gd name="connsiteX7014" fmla="*/ 4852358 w 9352610"/>
              <a:gd name="connsiteY7014" fmla="*/ 3323451 h 8481683"/>
              <a:gd name="connsiteX7015" fmla="*/ 4854371 w 9352610"/>
              <a:gd name="connsiteY7015" fmla="*/ 3319944 h 8481683"/>
              <a:gd name="connsiteX7016" fmla="*/ 4854870 w 9352610"/>
              <a:gd name="connsiteY7016" fmla="*/ 3315921 h 8481683"/>
              <a:gd name="connsiteX7017" fmla="*/ 4855377 w 9352610"/>
              <a:gd name="connsiteY7017" fmla="*/ 3307877 h 8481683"/>
              <a:gd name="connsiteX7018" fmla="*/ 4854870 w 9352610"/>
              <a:gd name="connsiteY7018" fmla="*/ 3305372 h 8481683"/>
              <a:gd name="connsiteX7019" fmla="*/ 7506612 w 9352610"/>
              <a:gd name="connsiteY7019" fmla="*/ 3283564 h 8481683"/>
              <a:gd name="connsiteX7020" fmla="*/ 7506766 w 9352610"/>
              <a:gd name="connsiteY7020" fmla="*/ 3283873 h 8481683"/>
              <a:gd name="connsiteX7021" fmla="*/ 7507427 w 9352610"/>
              <a:gd name="connsiteY7021" fmla="*/ 3284867 h 8481683"/>
              <a:gd name="connsiteX7022" fmla="*/ 7507427 w 9352610"/>
              <a:gd name="connsiteY7022" fmla="*/ 3284782 h 8481683"/>
              <a:gd name="connsiteX7023" fmla="*/ 7500964 w 9352610"/>
              <a:gd name="connsiteY7023" fmla="*/ 3279292 h 8481683"/>
              <a:gd name="connsiteX7024" fmla="*/ 7501246 w 9352610"/>
              <a:gd name="connsiteY7024" fmla="*/ 3279856 h 8481683"/>
              <a:gd name="connsiteX7025" fmla="*/ 7505698 w 9352610"/>
              <a:gd name="connsiteY7025" fmla="*/ 3281835 h 8481683"/>
              <a:gd name="connsiteX7026" fmla="*/ 7505413 w 9352610"/>
              <a:gd name="connsiteY7026" fmla="*/ 3281266 h 8481683"/>
              <a:gd name="connsiteX7027" fmla="*/ 5801148 w 9352610"/>
              <a:gd name="connsiteY7027" fmla="*/ 3272933 h 8481683"/>
              <a:gd name="connsiteX7028" fmla="*/ 5797572 w 9352610"/>
              <a:gd name="connsiteY7028" fmla="*/ 3275741 h 8481683"/>
              <a:gd name="connsiteX7029" fmla="*/ 5796566 w 9352610"/>
              <a:gd name="connsiteY7029" fmla="*/ 3276242 h 8481683"/>
              <a:gd name="connsiteX7030" fmla="*/ 5791035 w 9352610"/>
              <a:gd name="connsiteY7030" fmla="*/ 3276743 h 8481683"/>
              <a:gd name="connsiteX7031" fmla="*/ 5788025 w 9352610"/>
              <a:gd name="connsiteY7031" fmla="*/ 3277745 h 8481683"/>
              <a:gd name="connsiteX7032" fmla="*/ 5787019 w 9352610"/>
              <a:gd name="connsiteY7032" fmla="*/ 3278246 h 8481683"/>
              <a:gd name="connsiteX7033" fmla="*/ 5778976 w 9352610"/>
              <a:gd name="connsiteY7033" fmla="*/ 3287292 h 8481683"/>
              <a:gd name="connsiteX7034" fmla="*/ 5776972 w 9352610"/>
              <a:gd name="connsiteY7034" fmla="*/ 3288294 h 8481683"/>
              <a:gd name="connsiteX7035" fmla="*/ 5766419 w 9352610"/>
              <a:gd name="connsiteY7035" fmla="*/ 3293820 h 8481683"/>
              <a:gd name="connsiteX7036" fmla="*/ 5765412 w 9352610"/>
              <a:gd name="connsiteY7036" fmla="*/ 3294321 h 8481683"/>
              <a:gd name="connsiteX7037" fmla="*/ 5764613 w 9352610"/>
              <a:gd name="connsiteY7037" fmla="*/ 3295117 h 8481683"/>
              <a:gd name="connsiteX7038" fmla="*/ 5764971 w 9352610"/>
              <a:gd name="connsiteY7038" fmla="*/ 3294937 h 8481683"/>
              <a:gd name="connsiteX7039" fmla="*/ 5765974 w 9352610"/>
              <a:gd name="connsiteY7039" fmla="*/ 3294418 h 8481683"/>
              <a:gd name="connsiteX7040" fmla="*/ 5776521 w 9352610"/>
              <a:gd name="connsiteY7040" fmla="*/ 3288894 h 8481683"/>
              <a:gd name="connsiteX7041" fmla="*/ 5778526 w 9352610"/>
              <a:gd name="connsiteY7041" fmla="*/ 3287890 h 8481683"/>
              <a:gd name="connsiteX7042" fmla="*/ 5786576 w 9352610"/>
              <a:gd name="connsiteY7042" fmla="*/ 3279353 h 8481683"/>
              <a:gd name="connsiteX7043" fmla="*/ 5787578 w 9352610"/>
              <a:gd name="connsiteY7043" fmla="*/ 3278851 h 8481683"/>
              <a:gd name="connsiteX7044" fmla="*/ 5790585 w 9352610"/>
              <a:gd name="connsiteY7044" fmla="*/ 3277345 h 8481683"/>
              <a:gd name="connsiteX7045" fmla="*/ 5795612 w 9352610"/>
              <a:gd name="connsiteY7045" fmla="*/ 3276843 h 8481683"/>
              <a:gd name="connsiteX7046" fmla="*/ 5797124 w 9352610"/>
              <a:gd name="connsiteY7046" fmla="*/ 3276341 h 8481683"/>
              <a:gd name="connsiteX7047" fmla="*/ 4868917 w 9352610"/>
              <a:gd name="connsiteY7047" fmla="*/ 3272640 h 8481683"/>
              <a:gd name="connsiteX7048" fmla="*/ 4868917 w 9352610"/>
              <a:gd name="connsiteY7048" fmla="*/ 3273573 h 8481683"/>
              <a:gd name="connsiteX7049" fmla="*/ 4866894 w 9352610"/>
              <a:gd name="connsiteY7049" fmla="*/ 3274572 h 8481683"/>
              <a:gd name="connsiteX7050" fmla="*/ 4865892 w 9352610"/>
              <a:gd name="connsiteY7050" fmla="*/ 3276080 h 8481683"/>
              <a:gd name="connsiteX7051" fmla="*/ 4862888 w 9352610"/>
              <a:gd name="connsiteY7051" fmla="*/ 3283110 h 8481683"/>
              <a:gd name="connsiteX7052" fmla="*/ 4861376 w 9352610"/>
              <a:gd name="connsiteY7052" fmla="*/ 3284128 h 8481683"/>
              <a:gd name="connsiteX7053" fmla="*/ 4859372 w 9352610"/>
              <a:gd name="connsiteY7053" fmla="*/ 3284128 h 8481683"/>
              <a:gd name="connsiteX7054" fmla="*/ 4857860 w 9352610"/>
              <a:gd name="connsiteY7054" fmla="*/ 3285127 h 8481683"/>
              <a:gd name="connsiteX7055" fmla="*/ 4856348 w 9352610"/>
              <a:gd name="connsiteY7055" fmla="*/ 3286635 h 8481683"/>
              <a:gd name="connsiteX7056" fmla="*/ 4855857 w 9352610"/>
              <a:gd name="connsiteY7056" fmla="*/ 3289141 h 8481683"/>
              <a:gd name="connsiteX7057" fmla="*/ 4854856 w 9352610"/>
              <a:gd name="connsiteY7057" fmla="*/ 3291158 h 8481683"/>
              <a:gd name="connsiteX7058" fmla="*/ 4852342 w 9352610"/>
              <a:gd name="connsiteY7058" fmla="*/ 3294664 h 8481683"/>
              <a:gd name="connsiteX7059" fmla="*/ 4851832 w 9352610"/>
              <a:gd name="connsiteY7059" fmla="*/ 3295662 h 8481683"/>
              <a:gd name="connsiteX7060" fmla="*/ 4851832 w 9352610"/>
              <a:gd name="connsiteY7060" fmla="*/ 3298678 h 8481683"/>
              <a:gd name="connsiteX7061" fmla="*/ 4852358 w 9352610"/>
              <a:gd name="connsiteY7061" fmla="*/ 3299834 h 8481683"/>
              <a:gd name="connsiteX7062" fmla="*/ 4852358 w 9352610"/>
              <a:gd name="connsiteY7062" fmla="*/ 3297341 h 8481683"/>
              <a:gd name="connsiteX7063" fmla="*/ 4852358 w 9352610"/>
              <a:gd name="connsiteY7063" fmla="*/ 3295824 h 8481683"/>
              <a:gd name="connsiteX7064" fmla="*/ 4855377 w 9352610"/>
              <a:gd name="connsiteY7064" fmla="*/ 3292317 h 8481683"/>
              <a:gd name="connsiteX7065" fmla="*/ 4855876 w 9352610"/>
              <a:gd name="connsiteY7065" fmla="*/ 3290799 h 8481683"/>
              <a:gd name="connsiteX7066" fmla="*/ 4857381 w 9352610"/>
              <a:gd name="connsiteY7066" fmla="*/ 3287793 h 8481683"/>
              <a:gd name="connsiteX7067" fmla="*/ 4857889 w 9352610"/>
              <a:gd name="connsiteY7067" fmla="*/ 3286791 h 8481683"/>
              <a:gd name="connsiteX7068" fmla="*/ 4859394 w 9352610"/>
              <a:gd name="connsiteY7068" fmla="*/ 3285789 h 8481683"/>
              <a:gd name="connsiteX7069" fmla="*/ 4861406 w 9352610"/>
              <a:gd name="connsiteY7069" fmla="*/ 3285274 h 8481683"/>
              <a:gd name="connsiteX7070" fmla="*/ 4862912 w 9352610"/>
              <a:gd name="connsiteY7070" fmla="*/ 3284773 h 8481683"/>
              <a:gd name="connsiteX7071" fmla="*/ 4866430 w 9352610"/>
              <a:gd name="connsiteY7071" fmla="*/ 3277244 h 8481683"/>
              <a:gd name="connsiteX7072" fmla="*/ 4866928 w 9352610"/>
              <a:gd name="connsiteY7072" fmla="*/ 3276743 h 8481683"/>
              <a:gd name="connsiteX7073" fmla="*/ 4868941 w 9352610"/>
              <a:gd name="connsiteY7073" fmla="*/ 3275741 h 8481683"/>
              <a:gd name="connsiteX7074" fmla="*/ 4868941 w 9352610"/>
              <a:gd name="connsiteY7074" fmla="*/ 3272720 h 8481683"/>
              <a:gd name="connsiteX7075" fmla="*/ 5915694 w 9352610"/>
              <a:gd name="connsiteY7075" fmla="*/ 3268287 h 8481683"/>
              <a:gd name="connsiteX7076" fmla="*/ 5915694 w 9352610"/>
              <a:gd name="connsiteY7076" fmla="*/ 3268808 h 8481683"/>
              <a:gd name="connsiteX7077" fmla="*/ 5917187 w 9352610"/>
              <a:gd name="connsiteY7077" fmla="*/ 3275824 h 8481683"/>
              <a:gd name="connsiteX7078" fmla="*/ 5917187 w 9352610"/>
              <a:gd name="connsiteY7078" fmla="*/ 3275230 h 8481683"/>
              <a:gd name="connsiteX7079" fmla="*/ 5814810 w 9352610"/>
              <a:gd name="connsiteY7079" fmla="*/ 3265359 h 8481683"/>
              <a:gd name="connsiteX7080" fmla="*/ 5804608 w 9352610"/>
              <a:gd name="connsiteY7080" fmla="*/ 3270215 h 8481683"/>
              <a:gd name="connsiteX7081" fmla="*/ 5804143 w 9352610"/>
              <a:gd name="connsiteY7081" fmla="*/ 3270581 h 8481683"/>
              <a:gd name="connsiteX7082" fmla="*/ 5814210 w 9352610"/>
              <a:gd name="connsiteY7082" fmla="*/ 3265795 h 8481683"/>
              <a:gd name="connsiteX7083" fmla="*/ 4873396 w 9352610"/>
              <a:gd name="connsiteY7083" fmla="*/ 3255686 h 8481683"/>
              <a:gd name="connsiteX7084" fmla="*/ 4872923 w 9352610"/>
              <a:gd name="connsiteY7084" fmla="*/ 3258005 h 8481683"/>
              <a:gd name="connsiteX7085" fmla="*/ 4872432 w 9352610"/>
              <a:gd name="connsiteY7085" fmla="*/ 3260022 h 8481683"/>
              <a:gd name="connsiteX7086" fmla="*/ 4868917 w 9352610"/>
              <a:gd name="connsiteY7086" fmla="*/ 3264037 h 8481683"/>
              <a:gd name="connsiteX7087" fmla="*/ 4867405 w 9352610"/>
              <a:gd name="connsiteY7087" fmla="*/ 3266543 h 8481683"/>
              <a:gd name="connsiteX7088" fmla="*/ 4867681 w 9352610"/>
              <a:gd name="connsiteY7088" fmla="*/ 3267370 h 8481683"/>
              <a:gd name="connsiteX7089" fmla="*/ 4868941 w 9352610"/>
              <a:gd name="connsiteY7089" fmla="*/ 3265692 h 8481683"/>
              <a:gd name="connsiteX7090" fmla="*/ 4872459 w 9352610"/>
              <a:gd name="connsiteY7090" fmla="*/ 3261670 h 8481683"/>
              <a:gd name="connsiteX7091" fmla="*/ 4873465 w 9352610"/>
              <a:gd name="connsiteY7091" fmla="*/ 3259165 h 8481683"/>
              <a:gd name="connsiteX7092" fmla="*/ 4873465 w 9352610"/>
              <a:gd name="connsiteY7092" fmla="*/ 3256645 h 8481683"/>
              <a:gd name="connsiteX7093" fmla="*/ 5836089 w 9352610"/>
              <a:gd name="connsiteY7093" fmla="*/ 3253195 h 8481683"/>
              <a:gd name="connsiteX7094" fmla="*/ 5834755 w 9352610"/>
              <a:gd name="connsiteY7094" fmla="*/ 3253639 h 8481683"/>
              <a:gd name="connsiteX7095" fmla="*/ 5832244 w 9352610"/>
              <a:gd name="connsiteY7095" fmla="*/ 3255142 h 8481683"/>
              <a:gd name="connsiteX7096" fmla="*/ 5828726 w 9352610"/>
              <a:gd name="connsiteY7096" fmla="*/ 3257161 h 8481683"/>
              <a:gd name="connsiteX7097" fmla="*/ 5822697 w 9352610"/>
              <a:gd name="connsiteY7097" fmla="*/ 3259666 h 8481683"/>
              <a:gd name="connsiteX7098" fmla="*/ 5820185 w 9352610"/>
              <a:gd name="connsiteY7098" fmla="*/ 3260668 h 8481683"/>
              <a:gd name="connsiteX7099" fmla="*/ 5815675 w 9352610"/>
              <a:gd name="connsiteY7099" fmla="*/ 3264730 h 8481683"/>
              <a:gd name="connsiteX7100" fmla="*/ 5819731 w 9352610"/>
              <a:gd name="connsiteY7100" fmla="*/ 3261778 h 8481683"/>
              <a:gd name="connsiteX7101" fmla="*/ 5821735 w 9352610"/>
              <a:gd name="connsiteY7101" fmla="*/ 3260272 h 8481683"/>
              <a:gd name="connsiteX7102" fmla="*/ 5828274 w 9352610"/>
              <a:gd name="connsiteY7102" fmla="*/ 3258263 h 8481683"/>
              <a:gd name="connsiteX7103" fmla="*/ 5831790 w 9352610"/>
              <a:gd name="connsiteY7103" fmla="*/ 3255735 h 8481683"/>
              <a:gd name="connsiteX7104" fmla="*/ 5834303 w 9352610"/>
              <a:gd name="connsiteY7104" fmla="*/ 3254731 h 8481683"/>
              <a:gd name="connsiteX7105" fmla="*/ 5834796 w 9352610"/>
              <a:gd name="connsiteY7105" fmla="*/ 3254229 h 8481683"/>
              <a:gd name="connsiteX7106" fmla="*/ 5844851 w 9352610"/>
              <a:gd name="connsiteY7106" fmla="*/ 3244547 h 8481683"/>
              <a:gd name="connsiteX7107" fmla="*/ 5844303 w 9352610"/>
              <a:gd name="connsiteY7107" fmla="*/ 3245093 h 8481683"/>
              <a:gd name="connsiteX7108" fmla="*/ 5843296 w 9352610"/>
              <a:gd name="connsiteY7108" fmla="*/ 3246611 h 8481683"/>
              <a:gd name="connsiteX7109" fmla="*/ 5837774 w 9352610"/>
              <a:gd name="connsiteY7109" fmla="*/ 3251635 h 8481683"/>
              <a:gd name="connsiteX7110" fmla="*/ 5836672 w 9352610"/>
              <a:gd name="connsiteY7110" fmla="*/ 3252730 h 8481683"/>
              <a:gd name="connsiteX7111" fmla="*/ 5837310 w 9352610"/>
              <a:gd name="connsiteY7111" fmla="*/ 3252220 h 8481683"/>
              <a:gd name="connsiteX7112" fmla="*/ 5842847 w 9352610"/>
              <a:gd name="connsiteY7112" fmla="*/ 3248203 h 8481683"/>
              <a:gd name="connsiteX7113" fmla="*/ 5843849 w 9352610"/>
              <a:gd name="connsiteY7113" fmla="*/ 3246194 h 8481683"/>
              <a:gd name="connsiteX7114" fmla="*/ 5844851 w 9352610"/>
              <a:gd name="connsiteY7114" fmla="*/ 3244688 h 8481683"/>
              <a:gd name="connsiteX7115" fmla="*/ 7781107 w 9352610"/>
              <a:gd name="connsiteY7115" fmla="*/ 3241114 h 8481683"/>
              <a:gd name="connsiteX7116" fmla="*/ 7769117 w 9352610"/>
              <a:gd name="connsiteY7116" fmla="*/ 3244100 h 8481683"/>
              <a:gd name="connsiteX7117" fmla="*/ 7769450 w 9352610"/>
              <a:gd name="connsiteY7117" fmla="*/ 3244100 h 8481683"/>
              <a:gd name="connsiteX7118" fmla="*/ 7781190 w 9352610"/>
              <a:gd name="connsiteY7118" fmla="*/ 3241169 h 8481683"/>
              <a:gd name="connsiteX7119" fmla="*/ 2595107 w 9352610"/>
              <a:gd name="connsiteY7119" fmla="*/ 3237350 h 8481683"/>
              <a:gd name="connsiteX7120" fmla="*/ 2596567 w 9352610"/>
              <a:gd name="connsiteY7120" fmla="*/ 3239282 h 8481683"/>
              <a:gd name="connsiteX7121" fmla="*/ 2598068 w 9352610"/>
              <a:gd name="connsiteY7121" fmla="*/ 3241798 h 8481683"/>
              <a:gd name="connsiteX7122" fmla="*/ 2599073 w 9352610"/>
              <a:gd name="connsiteY7122" fmla="*/ 3245315 h 8481683"/>
              <a:gd name="connsiteX7123" fmla="*/ 2599581 w 9352610"/>
              <a:gd name="connsiteY7123" fmla="*/ 3247832 h 8481683"/>
              <a:gd name="connsiteX7124" fmla="*/ 2599073 w 9352610"/>
              <a:gd name="connsiteY7124" fmla="*/ 3251844 h 8481683"/>
              <a:gd name="connsiteX7125" fmla="*/ 2597572 w 9352610"/>
              <a:gd name="connsiteY7125" fmla="*/ 3261900 h 8481683"/>
              <a:gd name="connsiteX7126" fmla="*/ 2596567 w 9352610"/>
              <a:gd name="connsiteY7126" fmla="*/ 3275462 h 8481683"/>
              <a:gd name="connsiteX7127" fmla="*/ 2594558 w 9352610"/>
              <a:gd name="connsiteY7127" fmla="*/ 3286519 h 8481683"/>
              <a:gd name="connsiteX7128" fmla="*/ 2594558 w 9352610"/>
              <a:gd name="connsiteY7128" fmla="*/ 3294058 h 8481683"/>
              <a:gd name="connsiteX7129" fmla="*/ 2592549 w 9352610"/>
              <a:gd name="connsiteY7129" fmla="*/ 3300587 h 8481683"/>
              <a:gd name="connsiteX7130" fmla="*/ 2594050 w 9352610"/>
              <a:gd name="connsiteY7130" fmla="*/ 3302093 h 8481683"/>
              <a:gd name="connsiteX7131" fmla="*/ 2594558 w 9352610"/>
              <a:gd name="connsiteY7131" fmla="*/ 3302598 h 8481683"/>
              <a:gd name="connsiteX7132" fmla="*/ 2594584 w 9352610"/>
              <a:gd name="connsiteY7132" fmla="*/ 3302606 h 8481683"/>
              <a:gd name="connsiteX7133" fmla="*/ 2594179 w 9352610"/>
              <a:gd name="connsiteY7133" fmla="*/ 3302202 h 8481683"/>
              <a:gd name="connsiteX7134" fmla="*/ 2592667 w 9352610"/>
              <a:gd name="connsiteY7134" fmla="*/ 3300695 h 8481683"/>
              <a:gd name="connsiteX7135" fmla="*/ 2594670 w 9352610"/>
              <a:gd name="connsiteY7135" fmla="*/ 3294174 h 8481683"/>
              <a:gd name="connsiteX7136" fmla="*/ 2594670 w 9352610"/>
              <a:gd name="connsiteY7136" fmla="*/ 3286635 h 8481683"/>
              <a:gd name="connsiteX7137" fmla="*/ 2596673 w 9352610"/>
              <a:gd name="connsiteY7137" fmla="*/ 3275590 h 8481683"/>
              <a:gd name="connsiteX7138" fmla="*/ 2597695 w 9352610"/>
              <a:gd name="connsiteY7138" fmla="*/ 3262020 h 8481683"/>
              <a:gd name="connsiteX7139" fmla="*/ 2599187 w 9352610"/>
              <a:gd name="connsiteY7139" fmla="*/ 3251993 h 8481683"/>
              <a:gd name="connsiteX7140" fmla="*/ 2599698 w 9352610"/>
              <a:gd name="connsiteY7140" fmla="*/ 3247960 h 8481683"/>
              <a:gd name="connsiteX7141" fmla="*/ 2599187 w 9352610"/>
              <a:gd name="connsiteY7141" fmla="*/ 3245453 h 8481683"/>
              <a:gd name="connsiteX7142" fmla="*/ 2598186 w 9352610"/>
              <a:gd name="connsiteY7142" fmla="*/ 3241948 h 8481683"/>
              <a:gd name="connsiteX7143" fmla="*/ 2596673 w 9352610"/>
              <a:gd name="connsiteY7143" fmla="*/ 3239422 h 8481683"/>
              <a:gd name="connsiteX7144" fmla="*/ 2595181 w 9352610"/>
              <a:gd name="connsiteY7144" fmla="*/ 3237424 h 8481683"/>
              <a:gd name="connsiteX7145" fmla="*/ 5849860 w 9352610"/>
              <a:gd name="connsiteY7145" fmla="*/ 3228650 h 8481683"/>
              <a:gd name="connsiteX7146" fmla="*/ 5848827 w 9352610"/>
              <a:gd name="connsiteY7146" fmla="*/ 3230035 h 8481683"/>
              <a:gd name="connsiteX7147" fmla="*/ 5847322 w 9352610"/>
              <a:gd name="connsiteY7147" fmla="*/ 3233542 h 8481683"/>
              <a:gd name="connsiteX7148" fmla="*/ 5847311 w 9352610"/>
              <a:gd name="connsiteY7148" fmla="*/ 3233587 h 8481683"/>
              <a:gd name="connsiteX7149" fmla="*/ 5848367 w 9352610"/>
              <a:gd name="connsiteY7149" fmla="*/ 3231130 h 8481683"/>
              <a:gd name="connsiteX7150" fmla="*/ 5880503 w 9352610"/>
              <a:gd name="connsiteY7150" fmla="*/ 3224509 h 8481683"/>
              <a:gd name="connsiteX7151" fmla="*/ 5854880 w 9352610"/>
              <a:gd name="connsiteY7151" fmla="*/ 3225510 h 8481683"/>
              <a:gd name="connsiteX7152" fmla="*/ 5853354 w 9352610"/>
              <a:gd name="connsiteY7152" fmla="*/ 3225510 h 8481683"/>
              <a:gd name="connsiteX7153" fmla="*/ 5853351 w 9352610"/>
              <a:gd name="connsiteY7153" fmla="*/ 3225511 h 8481683"/>
              <a:gd name="connsiteX7154" fmla="*/ 5851339 w 9352610"/>
              <a:gd name="connsiteY7154" fmla="*/ 3227014 h 8481683"/>
              <a:gd name="connsiteX7155" fmla="*/ 5850332 w 9352610"/>
              <a:gd name="connsiteY7155" fmla="*/ 3228016 h 8481683"/>
              <a:gd name="connsiteX7156" fmla="*/ 5849895 w 9352610"/>
              <a:gd name="connsiteY7156" fmla="*/ 3228602 h 8481683"/>
              <a:gd name="connsiteX7157" fmla="*/ 5850881 w 9352610"/>
              <a:gd name="connsiteY7157" fmla="*/ 3227615 h 8481683"/>
              <a:gd name="connsiteX7158" fmla="*/ 5852392 w 9352610"/>
              <a:gd name="connsiteY7158" fmla="*/ 3226611 h 8481683"/>
              <a:gd name="connsiteX7159" fmla="*/ 5854890 w 9352610"/>
              <a:gd name="connsiteY7159" fmla="*/ 3226108 h 8481683"/>
              <a:gd name="connsiteX7160" fmla="*/ 5880519 w 9352610"/>
              <a:gd name="connsiteY7160" fmla="*/ 3225104 h 8481683"/>
              <a:gd name="connsiteX7161" fmla="*/ 5887058 w 9352610"/>
              <a:gd name="connsiteY7161" fmla="*/ 3226108 h 8481683"/>
              <a:gd name="connsiteX7162" fmla="*/ 5889556 w 9352610"/>
              <a:gd name="connsiteY7162" fmla="*/ 3227615 h 8481683"/>
              <a:gd name="connsiteX7163" fmla="*/ 5891576 w 9352610"/>
              <a:gd name="connsiteY7163" fmla="*/ 3229623 h 8481683"/>
              <a:gd name="connsiteX7164" fmla="*/ 5905131 w 9352610"/>
              <a:gd name="connsiteY7164" fmla="*/ 3243684 h 8481683"/>
              <a:gd name="connsiteX7165" fmla="*/ 5912163 w 9352610"/>
              <a:gd name="connsiteY7165" fmla="*/ 3254229 h 8481683"/>
              <a:gd name="connsiteX7166" fmla="*/ 5914183 w 9352610"/>
              <a:gd name="connsiteY7166" fmla="*/ 3257761 h 8481683"/>
              <a:gd name="connsiteX7167" fmla="*/ 5914676 w 9352610"/>
              <a:gd name="connsiteY7167" fmla="*/ 3258765 h 8481683"/>
              <a:gd name="connsiteX7168" fmla="*/ 5915677 w 9352610"/>
              <a:gd name="connsiteY7168" fmla="*/ 3263209 h 8481683"/>
              <a:gd name="connsiteX7169" fmla="*/ 5915677 w 9352610"/>
              <a:gd name="connsiteY7169" fmla="*/ 3262680 h 8481683"/>
              <a:gd name="connsiteX7170" fmla="*/ 5914677 w 9352610"/>
              <a:gd name="connsiteY7170" fmla="*/ 3258154 h 8481683"/>
              <a:gd name="connsiteX7171" fmla="*/ 5914167 w 9352610"/>
              <a:gd name="connsiteY7171" fmla="*/ 3257152 h 8481683"/>
              <a:gd name="connsiteX7172" fmla="*/ 5912157 w 9352610"/>
              <a:gd name="connsiteY7172" fmla="*/ 3253641 h 8481683"/>
              <a:gd name="connsiteX7173" fmla="*/ 5905126 w 9352610"/>
              <a:gd name="connsiteY7173" fmla="*/ 3243094 h 8481683"/>
              <a:gd name="connsiteX7174" fmla="*/ 5891554 w 9352610"/>
              <a:gd name="connsiteY7174" fmla="*/ 3229021 h 8481683"/>
              <a:gd name="connsiteX7175" fmla="*/ 5889544 w 9352610"/>
              <a:gd name="connsiteY7175" fmla="*/ 3227019 h 8481683"/>
              <a:gd name="connsiteX7176" fmla="*/ 5887034 w 9352610"/>
              <a:gd name="connsiteY7176" fmla="*/ 3225510 h 8481683"/>
              <a:gd name="connsiteX7177" fmla="*/ 7745390 w 9352610"/>
              <a:gd name="connsiteY7177" fmla="*/ 3208515 h 8481683"/>
              <a:gd name="connsiteX7178" fmla="*/ 7741366 w 9352610"/>
              <a:gd name="connsiteY7178" fmla="*/ 3209518 h 8481683"/>
              <a:gd name="connsiteX7179" fmla="*/ 7737844 w 9352610"/>
              <a:gd name="connsiteY7179" fmla="*/ 3213028 h 8481683"/>
              <a:gd name="connsiteX7180" fmla="*/ 7736109 w 9352610"/>
              <a:gd name="connsiteY7180" fmla="*/ 3213461 h 8481683"/>
              <a:gd name="connsiteX7181" fmla="*/ 7736256 w 9352610"/>
              <a:gd name="connsiteY7181" fmla="*/ 3213461 h 8481683"/>
              <a:gd name="connsiteX7182" fmla="*/ 7738270 w 9352610"/>
              <a:gd name="connsiteY7182" fmla="*/ 3212958 h 8481683"/>
              <a:gd name="connsiteX7183" fmla="*/ 7741790 w 9352610"/>
              <a:gd name="connsiteY7183" fmla="*/ 3209445 h 8481683"/>
              <a:gd name="connsiteX7184" fmla="*/ 7745463 w 9352610"/>
              <a:gd name="connsiteY7184" fmla="*/ 3208527 h 8481683"/>
              <a:gd name="connsiteX7185" fmla="*/ 4895493 w 9352610"/>
              <a:gd name="connsiteY7185" fmla="*/ 3202321 h 8481683"/>
              <a:gd name="connsiteX7186" fmla="*/ 4895036 w 9352610"/>
              <a:gd name="connsiteY7186" fmla="*/ 3209813 h 8481683"/>
              <a:gd name="connsiteX7187" fmla="*/ 4892012 w 9352610"/>
              <a:gd name="connsiteY7187" fmla="*/ 3219840 h 8481683"/>
              <a:gd name="connsiteX7188" fmla="*/ 4888005 w 9352610"/>
              <a:gd name="connsiteY7188" fmla="*/ 3228377 h 8481683"/>
              <a:gd name="connsiteX7189" fmla="*/ 4883469 w 9352610"/>
              <a:gd name="connsiteY7189" fmla="*/ 3234917 h 8481683"/>
              <a:gd name="connsiteX7190" fmla="*/ 4876438 w 9352610"/>
              <a:gd name="connsiteY7190" fmla="*/ 3240930 h 8481683"/>
              <a:gd name="connsiteX7191" fmla="*/ 4873944 w 9352610"/>
              <a:gd name="connsiteY7191" fmla="*/ 3244454 h 8481683"/>
              <a:gd name="connsiteX7192" fmla="*/ 4872923 w 9352610"/>
              <a:gd name="connsiteY7192" fmla="*/ 3248469 h 8481683"/>
              <a:gd name="connsiteX7193" fmla="*/ 4872996 w 9352610"/>
              <a:gd name="connsiteY7193" fmla="*/ 3249467 h 8481683"/>
              <a:gd name="connsiteX7194" fmla="*/ 4873964 w 9352610"/>
              <a:gd name="connsiteY7194" fmla="*/ 3245609 h 8481683"/>
              <a:gd name="connsiteX7195" fmla="*/ 4876476 w 9352610"/>
              <a:gd name="connsiteY7195" fmla="*/ 3242087 h 8481683"/>
              <a:gd name="connsiteX7196" fmla="*/ 4883512 w 9352610"/>
              <a:gd name="connsiteY7196" fmla="*/ 3236061 h 8481683"/>
              <a:gd name="connsiteX7197" fmla="*/ 4888036 w 9352610"/>
              <a:gd name="connsiteY7197" fmla="*/ 3230035 h 8481683"/>
              <a:gd name="connsiteX7198" fmla="*/ 4892053 w 9352610"/>
              <a:gd name="connsiteY7198" fmla="*/ 3220988 h 8481683"/>
              <a:gd name="connsiteX7199" fmla="*/ 4895072 w 9352610"/>
              <a:gd name="connsiteY7199" fmla="*/ 3211454 h 8481683"/>
              <a:gd name="connsiteX7200" fmla="*/ 4895571 w 9352610"/>
              <a:gd name="connsiteY7200" fmla="*/ 3202909 h 8481683"/>
              <a:gd name="connsiteX7201" fmla="*/ 2581013 w 9352610"/>
              <a:gd name="connsiteY7201" fmla="*/ 3192630 h 8481683"/>
              <a:gd name="connsiteX7202" fmla="*/ 2581994 w 9352610"/>
              <a:gd name="connsiteY7202" fmla="*/ 3195572 h 8481683"/>
              <a:gd name="connsiteX7203" fmla="*/ 2581994 w 9352610"/>
              <a:gd name="connsiteY7203" fmla="*/ 3198583 h 8481683"/>
              <a:gd name="connsiteX7204" fmla="*/ 2579984 w 9352610"/>
              <a:gd name="connsiteY7204" fmla="*/ 3205617 h 8481683"/>
              <a:gd name="connsiteX7205" fmla="*/ 2579984 w 9352610"/>
              <a:gd name="connsiteY7205" fmla="*/ 3208639 h 8481683"/>
              <a:gd name="connsiteX7206" fmla="*/ 2580493 w 9352610"/>
              <a:gd name="connsiteY7206" fmla="*/ 3211146 h 8481683"/>
              <a:gd name="connsiteX7207" fmla="*/ 2590031 w 9352610"/>
              <a:gd name="connsiteY7207" fmla="*/ 3231247 h 8481683"/>
              <a:gd name="connsiteX7208" fmla="*/ 2591036 w 9352610"/>
              <a:gd name="connsiteY7208" fmla="*/ 3233258 h 8481683"/>
              <a:gd name="connsiteX7209" fmla="*/ 2591123 w 9352610"/>
              <a:gd name="connsiteY7209" fmla="*/ 3233346 h 8481683"/>
              <a:gd name="connsiteX7210" fmla="*/ 2590154 w 9352610"/>
              <a:gd name="connsiteY7210" fmla="*/ 3231393 h 8481683"/>
              <a:gd name="connsiteX7211" fmla="*/ 2580609 w 9352610"/>
              <a:gd name="connsiteY7211" fmla="*/ 3211302 h 8481683"/>
              <a:gd name="connsiteX7212" fmla="*/ 2580099 w 9352610"/>
              <a:gd name="connsiteY7212" fmla="*/ 3208795 h 8481683"/>
              <a:gd name="connsiteX7213" fmla="*/ 2580099 w 9352610"/>
              <a:gd name="connsiteY7213" fmla="*/ 3205779 h 8481683"/>
              <a:gd name="connsiteX7214" fmla="*/ 2582121 w 9352610"/>
              <a:gd name="connsiteY7214" fmla="*/ 3198749 h 8481683"/>
              <a:gd name="connsiteX7215" fmla="*/ 2582121 w 9352610"/>
              <a:gd name="connsiteY7215" fmla="*/ 3195753 h 8481683"/>
              <a:gd name="connsiteX7216" fmla="*/ 2581120 w 9352610"/>
              <a:gd name="connsiteY7216" fmla="*/ 3192737 h 8481683"/>
              <a:gd name="connsiteX7217" fmla="*/ 6269370 w 9352610"/>
              <a:gd name="connsiteY7217" fmla="*/ 3190924 h 8481683"/>
              <a:gd name="connsiteX7218" fmla="*/ 6268418 w 9352610"/>
              <a:gd name="connsiteY7218" fmla="*/ 3192358 h 8481683"/>
              <a:gd name="connsiteX7219" fmla="*/ 6267408 w 9352610"/>
              <a:gd name="connsiteY7219" fmla="*/ 3193867 h 8481683"/>
              <a:gd name="connsiteX7220" fmla="*/ 6264898 w 9352610"/>
              <a:gd name="connsiteY7220" fmla="*/ 3195376 h 8481683"/>
              <a:gd name="connsiteX7221" fmla="*/ 6262388 w 9352610"/>
              <a:gd name="connsiteY7221" fmla="*/ 3196885 h 8481683"/>
              <a:gd name="connsiteX7222" fmla="*/ 6260878 w 9352610"/>
              <a:gd name="connsiteY7222" fmla="*/ 3197886 h 8481683"/>
              <a:gd name="connsiteX7223" fmla="*/ 6260377 w 9352610"/>
              <a:gd name="connsiteY7223" fmla="*/ 3198887 h 8481683"/>
              <a:gd name="connsiteX7224" fmla="*/ 6259377 w 9352610"/>
              <a:gd name="connsiteY7224" fmla="*/ 3202412 h 8481683"/>
              <a:gd name="connsiteX7225" fmla="*/ 6258867 w 9352610"/>
              <a:gd name="connsiteY7225" fmla="*/ 3204922 h 8481683"/>
              <a:gd name="connsiteX7226" fmla="*/ 6257867 w 9352610"/>
              <a:gd name="connsiteY7226" fmla="*/ 3205924 h 8481683"/>
              <a:gd name="connsiteX7227" fmla="*/ 6251336 w 9352610"/>
              <a:gd name="connsiteY7227" fmla="*/ 3216979 h 8481683"/>
              <a:gd name="connsiteX7228" fmla="*/ 6248826 w 9352610"/>
              <a:gd name="connsiteY7228" fmla="*/ 3222492 h 8481683"/>
              <a:gd name="connsiteX7229" fmla="*/ 6246816 w 9352610"/>
              <a:gd name="connsiteY7229" fmla="*/ 3228020 h 8481683"/>
              <a:gd name="connsiteX7230" fmla="*/ 6246306 w 9352610"/>
              <a:gd name="connsiteY7230" fmla="*/ 3230530 h 8481683"/>
              <a:gd name="connsiteX7231" fmla="*/ 6245306 w 9352610"/>
              <a:gd name="connsiteY7231" fmla="*/ 3231037 h 8481683"/>
              <a:gd name="connsiteX7232" fmla="*/ 6244296 w 9352610"/>
              <a:gd name="connsiteY7232" fmla="*/ 3232546 h 8481683"/>
              <a:gd name="connsiteX7233" fmla="*/ 6240785 w 9352610"/>
              <a:gd name="connsiteY7233" fmla="*/ 3234549 h 8481683"/>
              <a:gd name="connsiteX7234" fmla="*/ 6239275 w 9352610"/>
              <a:gd name="connsiteY7234" fmla="*/ 3235056 h 8481683"/>
              <a:gd name="connsiteX7235" fmla="*/ 6238775 w 9352610"/>
              <a:gd name="connsiteY7235" fmla="*/ 3237059 h 8481683"/>
              <a:gd name="connsiteX7236" fmla="*/ 6237765 w 9352610"/>
              <a:gd name="connsiteY7236" fmla="*/ 3244095 h 8481683"/>
              <a:gd name="connsiteX7237" fmla="*/ 6237265 w 9352610"/>
              <a:gd name="connsiteY7237" fmla="*/ 3246605 h 8481683"/>
              <a:gd name="connsiteX7238" fmla="*/ 6236255 w 9352610"/>
              <a:gd name="connsiteY7238" fmla="*/ 3247606 h 8481683"/>
              <a:gd name="connsiteX7239" fmla="*/ 6235254 w 9352610"/>
              <a:gd name="connsiteY7239" fmla="*/ 3248114 h 8481683"/>
              <a:gd name="connsiteX7240" fmla="*/ 6232244 w 9352610"/>
              <a:gd name="connsiteY7240" fmla="*/ 3250116 h 8481683"/>
              <a:gd name="connsiteX7241" fmla="*/ 6230734 w 9352610"/>
              <a:gd name="connsiteY7241" fmla="*/ 3250116 h 8481683"/>
              <a:gd name="connsiteX7242" fmla="*/ 6228724 w 9352610"/>
              <a:gd name="connsiteY7242" fmla="*/ 3250116 h 8481683"/>
              <a:gd name="connsiteX7243" fmla="*/ 6226713 w 9352610"/>
              <a:gd name="connsiteY7243" fmla="*/ 3249115 h 8481683"/>
              <a:gd name="connsiteX7244" fmla="*/ 6224203 w 9352610"/>
              <a:gd name="connsiteY7244" fmla="*/ 3249115 h 8481683"/>
              <a:gd name="connsiteX7245" fmla="*/ 6223193 w 9352610"/>
              <a:gd name="connsiteY7245" fmla="*/ 3250116 h 8481683"/>
              <a:gd name="connsiteX7246" fmla="*/ 6221183 w 9352610"/>
              <a:gd name="connsiteY7246" fmla="*/ 3251131 h 8481683"/>
              <a:gd name="connsiteX7247" fmla="*/ 6198070 w 9352610"/>
              <a:gd name="connsiteY7247" fmla="*/ 3275738 h 8481683"/>
              <a:gd name="connsiteX7248" fmla="*/ 6195060 w 9352610"/>
              <a:gd name="connsiteY7248" fmla="*/ 3279249 h 8481683"/>
              <a:gd name="connsiteX7249" fmla="*/ 6191539 w 9352610"/>
              <a:gd name="connsiteY7249" fmla="*/ 3282266 h 8481683"/>
              <a:gd name="connsiteX7250" fmla="*/ 6189529 w 9352610"/>
              <a:gd name="connsiteY7250" fmla="*/ 3282774 h 8481683"/>
              <a:gd name="connsiteX7251" fmla="*/ 6174457 w 9352610"/>
              <a:gd name="connsiteY7251" fmla="*/ 3287794 h 8481683"/>
              <a:gd name="connsiteX7252" fmla="*/ 6173447 w 9352610"/>
              <a:gd name="connsiteY7252" fmla="*/ 3287794 h 8481683"/>
              <a:gd name="connsiteX7253" fmla="*/ 6171437 w 9352610"/>
              <a:gd name="connsiteY7253" fmla="*/ 3287794 h 8481683"/>
              <a:gd name="connsiteX7254" fmla="*/ 6168927 w 9352610"/>
              <a:gd name="connsiteY7254" fmla="*/ 3287286 h 8481683"/>
              <a:gd name="connsiteX7255" fmla="*/ 6155365 w 9352610"/>
              <a:gd name="connsiteY7255" fmla="*/ 3281265 h 8481683"/>
              <a:gd name="connsiteX7256" fmla="*/ 6135263 w 9352610"/>
              <a:gd name="connsiteY7256" fmla="*/ 3279249 h 8481683"/>
              <a:gd name="connsiteX7257" fmla="*/ 6132242 w 9352610"/>
              <a:gd name="connsiteY7257" fmla="*/ 3279756 h 8481683"/>
              <a:gd name="connsiteX7258" fmla="*/ 6131742 w 9352610"/>
              <a:gd name="connsiteY7258" fmla="*/ 3280264 h 8481683"/>
              <a:gd name="connsiteX7259" fmla="*/ 6128732 w 9352610"/>
              <a:gd name="connsiteY7259" fmla="*/ 3281265 h 8481683"/>
              <a:gd name="connsiteX7260" fmla="*/ 6123701 w 9352610"/>
              <a:gd name="connsiteY7260" fmla="*/ 3284776 h 8481683"/>
              <a:gd name="connsiteX7261" fmla="*/ 6117171 w 9352610"/>
              <a:gd name="connsiteY7261" fmla="*/ 3286793 h 8481683"/>
              <a:gd name="connsiteX7262" fmla="*/ 6110140 w 9352610"/>
              <a:gd name="connsiteY7262" fmla="*/ 3287286 h 8481683"/>
              <a:gd name="connsiteX7263" fmla="*/ 6107629 w 9352610"/>
              <a:gd name="connsiteY7263" fmla="*/ 3287794 h 8481683"/>
              <a:gd name="connsiteX7264" fmla="*/ 6107119 w 9352610"/>
              <a:gd name="connsiteY7264" fmla="*/ 3288287 h 8481683"/>
              <a:gd name="connsiteX7265" fmla="*/ 6105619 w 9352610"/>
              <a:gd name="connsiteY7265" fmla="*/ 3289303 h 8481683"/>
              <a:gd name="connsiteX7266" fmla="*/ 6104109 w 9352610"/>
              <a:gd name="connsiteY7266" fmla="*/ 3289796 h 8481683"/>
              <a:gd name="connsiteX7267" fmla="*/ 6100589 w 9352610"/>
              <a:gd name="connsiteY7267" fmla="*/ 3294816 h 8481683"/>
              <a:gd name="connsiteX7268" fmla="*/ 6099588 w 9352610"/>
              <a:gd name="connsiteY7268" fmla="*/ 3296833 h 8481683"/>
              <a:gd name="connsiteX7269" fmla="*/ 6098578 w 9352610"/>
              <a:gd name="connsiteY7269" fmla="*/ 3297340 h 8481683"/>
              <a:gd name="connsiteX7270" fmla="*/ 6097068 w 9352610"/>
              <a:gd name="connsiteY7270" fmla="*/ 3297340 h 8481683"/>
              <a:gd name="connsiteX7271" fmla="*/ 6094058 w 9352610"/>
              <a:gd name="connsiteY7271" fmla="*/ 3298341 h 8481683"/>
              <a:gd name="connsiteX7272" fmla="*/ 6092048 w 9352610"/>
              <a:gd name="connsiteY7272" fmla="*/ 3298835 h 8481683"/>
              <a:gd name="connsiteX7273" fmla="*/ 6091547 w 9352610"/>
              <a:gd name="connsiteY7273" fmla="*/ 3299850 h 8481683"/>
              <a:gd name="connsiteX7274" fmla="*/ 6090538 w 9352610"/>
              <a:gd name="connsiteY7274" fmla="*/ 3300851 h 8481683"/>
              <a:gd name="connsiteX7275" fmla="*/ 6090037 w 9352610"/>
              <a:gd name="connsiteY7275" fmla="*/ 3301359 h 8481683"/>
              <a:gd name="connsiteX7276" fmla="*/ 6088027 w 9352610"/>
              <a:gd name="connsiteY7276" fmla="*/ 3306873 h 8481683"/>
              <a:gd name="connsiteX7277" fmla="*/ 6086517 w 9352610"/>
              <a:gd name="connsiteY7277" fmla="*/ 3308381 h 8481683"/>
              <a:gd name="connsiteX7278" fmla="*/ 6086017 w 9352610"/>
              <a:gd name="connsiteY7278" fmla="*/ 3308889 h 8481683"/>
              <a:gd name="connsiteX7279" fmla="*/ 6085517 w 9352610"/>
              <a:gd name="connsiteY7279" fmla="*/ 3310398 h 8481683"/>
              <a:gd name="connsiteX7280" fmla="*/ 6084507 w 9352610"/>
              <a:gd name="connsiteY7280" fmla="*/ 3310891 h 8481683"/>
              <a:gd name="connsiteX7281" fmla="*/ 6083507 w 9352610"/>
              <a:gd name="connsiteY7281" fmla="*/ 3311399 h 8481683"/>
              <a:gd name="connsiteX7282" fmla="*/ 6081496 w 9352610"/>
              <a:gd name="connsiteY7282" fmla="*/ 3311907 h 8481683"/>
              <a:gd name="connsiteX7283" fmla="*/ 6075466 w 9352610"/>
              <a:gd name="connsiteY7283" fmla="*/ 3312908 h 8481683"/>
              <a:gd name="connsiteX7284" fmla="*/ 6067425 w 9352610"/>
              <a:gd name="connsiteY7284" fmla="*/ 3316419 h 8481683"/>
              <a:gd name="connsiteX7285" fmla="*/ 6065415 w 9352610"/>
              <a:gd name="connsiteY7285" fmla="*/ 3317928 h 8481683"/>
              <a:gd name="connsiteX7286" fmla="*/ 6063904 w 9352610"/>
              <a:gd name="connsiteY7286" fmla="*/ 3318929 h 8481683"/>
              <a:gd name="connsiteX7287" fmla="*/ 6063404 w 9352610"/>
              <a:gd name="connsiteY7287" fmla="*/ 3319930 h 8481683"/>
              <a:gd name="connsiteX7288" fmla="*/ 6056873 w 9352610"/>
              <a:gd name="connsiteY7288" fmla="*/ 3335512 h 8481683"/>
              <a:gd name="connsiteX7289" fmla="*/ 6056373 w 9352610"/>
              <a:gd name="connsiteY7289" fmla="*/ 3336513 h 8481683"/>
              <a:gd name="connsiteX7290" fmla="*/ 6055873 w 9352610"/>
              <a:gd name="connsiteY7290" fmla="*/ 3337006 h 8481683"/>
              <a:gd name="connsiteX7291" fmla="*/ 6054863 w 9352610"/>
              <a:gd name="connsiteY7291" fmla="*/ 3337514 h 8481683"/>
              <a:gd name="connsiteX7292" fmla="*/ 6053353 w 9352610"/>
              <a:gd name="connsiteY7292" fmla="*/ 3339023 h 8481683"/>
              <a:gd name="connsiteX7293" fmla="*/ 6050843 w 9352610"/>
              <a:gd name="connsiteY7293" fmla="*/ 3339530 h 8481683"/>
              <a:gd name="connsiteX7294" fmla="*/ 6048833 w 9352610"/>
              <a:gd name="connsiteY7294" fmla="*/ 3340024 h 8481683"/>
              <a:gd name="connsiteX7295" fmla="*/ 6046322 w 9352610"/>
              <a:gd name="connsiteY7295" fmla="*/ 3340024 h 8481683"/>
              <a:gd name="connsiteX7296" fmla="*/ 6042802 w 9352610"/>
              <a:gd name="connsiteY7296" fmla="*/ 3340024 h 8481683"/>
              <a:gd name="connsiteX7297" fmla="*/ 6025720 w 9352610"/>
              <a:gd name="connsiteY7297" fmla="*/ 3336513 h 8481683"/>
              <a:gd name="connsiteX7298" fmla="*/ 6023209 w 9352610"/>
              <a:gd name="connsiteY7298" fmla="*/ 3336513 h 8481683"/>
              <a:gd name="connsiteX7299" fmla="*/ 6016679 w 9352610"/>
              <a:gd name="connsiteY7299" fmla="*/ 3338515 h 8481683"/>
              <a:gd name="connsiteX7300" fmla="*/ 6014168 w 9352610"/>
              <a:gd name="connsiteY7300" fmla="*/ 3339023 h 8481683"/>
              <a:gd name="connsiteX7301" fmla="*/ 6012158 w 9352610"/>
              <a:gd name="connsiteY7301" fmla="*/ 3339530 h 8481683"/>
              <a:gd name="connsiteX7302" fmla="*/ 6010148 w 9352610"/>
              <a:gd name="connsiteY7302" fmla="*/ 3342040 h 8481683"/>
              <a:gd name="connsiteX7303" fmla="*/ 6008638 w 9352610"/>
              <a:gd name="connsiteY7303" fmla="*/ 3342534 h 8481683"/>
              <a:gd name="connsiteX7304" fmla="*/ 6007628 w 9352610"/>
              <a:gd name="connsiteY7304" fmla="*/ 3342534 h 8481683"/>
              <a:gd name="connsiteX7305" fmla="*/ 6006127 w 9352610"/>
              <a:gd name="connsiteY7305" fmla="*/ 3343535 h 8481683"/>
              <a:gd name="connsiteX7306" fmla="*/ 6003107 w 9352610"/>
              <a:gd name="connsiteY7306" fmla="*/ 3343535 h 8481683"/>
              <a:gd name="connsiteX7307" fmla="*/ 6001597 w 9352610"/>
              <a:gd name="connsiteY7307" fmla="*/ 3343535 h 8481683"/>
              <a:gd name="connsiteX7308" fmla="*/ 6000097 w 9352610"/>
              <a:gd name="connsiteY7308" fmla="*/ 3343535 h 8481683"/>
              <a:gd name="connsiteX7309" fmla="*/ 5998086 w 9352610"/>
              <a:gd name="connsiteY7309" fmla="*/ 3343042 h 8481683"/>
              <a:gd name="connsiteX7310" fmla="*/ 5987025 w 9352610"/>
              <a:gd name="connsiteY7310" fmla="*/ 3338515 h 8481683"/>
              <a:gd name="connsiteX7311" fmla="*/ 5983515 w 9352610"/>
              <a:gd name="connsiteY7311" fmla="*/ 3337006 h 8481683"/>
              <a:gd name="connsiteX7312" fmla="*/ 5982505 w 9352610"/>
              <a:gd name="connsiteY7312" fmla="*/ 3336513 h 8481683"/>
              <a:gd name="connsiteX7313" fmla="*/ 5974464 w 9352610"/>
              <a:gd name="connsiteY7313" fmla="*/ 3330478 h 8481683"/>
              <a:gd name="connsiteX7314" fmla="*/ 5970443 w 9352610"/>
              <a:gd name="connsiteY7314" fmla="*/ 3328983 h 8481683"/>
              <a:gd name="connsiteX7315" fmla="*/ 5960902 w 9352610"/>
              <a:gd name="connsiteY7315" fmla="*/ 3325965 h 8481683"/>
              <a:gd name="connsiteX7316" fmla="*/ 5953861 w 9352610"/>
              <a:gd name="connsiteY7316" fmla="*/ 3321439 h 8481683"/>
              <a:gd name="connsiteX7317" fmla="*/ 5951351 w 9352610"/>
              <a:gd name="connsiteY7317" fmla="*/ 3320945 h 8481683"/>
              <a:gd name="connsiteX7318" fmla="*/ 5949851 w 9352610"/>
              <a:gd name="connsiteY7318" fmla="*/ 3319930 h 8481683"/>
              <a:gd name="connsiteX7319" fmla="*/ 5946830 w 9352610"/>
              <a:gd name="connsiteY7319" fmla="*/ 3319437 h 8481683"/>
              <a:gd name="connsiteX7320" fmla="*/ 5945830 w 9352610"/>
              <a:gd name="connsiteY7320" fmla="*/ 3318929 h 8481683"/>
              <a:gd name="connsiteX7321" fmla="*/ 5944320 w 9352610"/>
              <a:gd name="connsiteY7321" fmla="*/ 3317928 h 8481683"/>
              <a:gd name="connsiteX7322" fmla="*/ 5941300 w 9352610"/>
              <a:gd name="connsiteY7322" fmla="*/ 3314417 h 8481683"/>
              <a:gd name="connsiteX7323" fmla="*/ 5933769 w 9352610"/>
              <a:gd name="connsiteY7323" fmla="*/ 3300344 h 8481683"/>
              <a:gd name="connsiteX7324" fmla="*/ 5921708 w 9352610"/>
              <a:gd name="connsiteY7324" fmla="*/ 3286285 h 8481683"/>
              <a:gd name="connsiteX7325" fmla="*/ 5920698 w 9352610"/>
              <a:gd name="connsiteY7325" fmla="*/ 3284269 h 8481683"/>
              <a:gd name="connsiteX7326" fmla="*/ 5917190 w 9352610"/>
              <a:gd name="connsiteY7326" fmla="*/ 3276252 h 8481683"/>
              <a:gd name="connsiteX7327" fmla="*/ 5917190 w 9352610"/>
              <a:gd name="connsiteY7327" fmla="*/ 3276843 h 8481683"/>
              <a:gd name="connsiteX7328" fmla="*/ 5920706 w 9352610"/>
              <a:gd name="connsiteY7328" fmla="*/ 3284877 h 8481683"/>
              <a:gd name="connsiteX7329" fmla="*/ 5921708 w 9352610"/>
              <a:gd name="connsiteY7329" fmla="*/ 3286886 h 8481683"/>
              <a:gd name="connsiteX7330" fmla="*/ 5933767 w 9352610"/>
              <a:gd name="connsiteY7330" fmla="*/ 3300963 h 8481683"/>
              <a:gd name="connsiteX7331" fmla="*/ 5941308 w 9352610"/>
              <a:gd name="connsiteY7331" fmla="*/ 3315023 h 8481683"/>
              <a:gd name="connsiteX7332" fmla="*/ 5944331 w 9352610"/>
              <a:gd name="connsiteY7332" fmla="*/ 3318538 h 8481683"/>
              <a:gd name="connsiteX7333" fmla="*/ 5945826 w 9352610"/>
              <a:gd name="connsiteY7333" fmla="*/ 3319543 h 8481683"/>
              <a:gd name="connsiteX7334" fmla="*/ 5946829 w 9352610"/>
              <a:gd name="connsiteY7334" fmla="*/ 3320045 h 8481683"/>
              <a:gd name="connsiteX7335" fmla="*/ 5949851 w 9352610"/>
              <a:gd name="connsiteY7335" fmla="*/ 3320547 h 8481683"/>
              <a:gd name="connsiteX7336" fmla="*/ 5951363 w 9352610"/>
              <a:gd name="connsiteY7336" fmla="*/ 3321551 h 8481683"/>
              <a:gd name="connsiteX7337" fmla="*/ 5953876 w 9352610"/>
              <a:gd name="connsiteY7337" fmla="*/ 3322053 h 8481683"/>
              <a:gd name="connsiteX7338" fmla="*/ 5960908 w 9352610"/>
              <a:gd name="connsiteY7338" fmla="*/ 3326573 h 8481683"/>
              <a:gd name="connsiteX7339" fmla="*/ 5970454 w 9352610"/>
              <a:gd name="connsiteY7339" fmla="*/ 3329586 h 8481683"/>
              <a:gd name="connsiteX7340" fmla="*/ 5974463 w 9352610"/>
              <a:gd name="connsiteY7340" fmla="*/ 3331092 h 8481683"/>
              <a:gd name="connsiteX7341" fmla="*/ 5982513 w 9352610"/>
              <a:gd name="connsiteY7341" fmla="*/ 3337135 h 8481683"/>
              <a:gd name="connsiteX7342" fmla="*/ 5983515 w 9352610"/>
              <a:gd name="connsiteY7342" fmla="*/ 3337637 h 8481683"/>
              <a:gd name="connsiteX7343" fmla="*/ 5987031 w 9352610"/>
              <a:gd name="connsiteY7343" fmla="*/ 3339144 h 8481683"/>
              <a:gd name="connsiteX7344" fmla="*/ 5998072 w 9352610"/>
              <a:gd name="connsiteY7344" fmla="*/ 3343663 h 8481683"/>
              <a:gd name="connsiteX7345" fmla="*/ 6000092 w 9352610"/>
              <a:gd name="connsiteY7345" fmla="*/ 3344165 h 8481683"/>
              <a:gd name="connsiteX7346" fmla="*/ 6001604 w 9352610"/>
              <a:gd name="connsiteY7346" fmla="*/ 3344165 h 8481683"/>
              <a:gd name="connsiteX7347" fmla="*/ 6003099 w 9352610"/>
              <a:gd name="connsiteY7347" fmla="*/ 3344165 h 8481683"/>
              <a:gd name="connsiteX7348" fmla="*/ 6006122 w 9352610"/>
              <a:gd name="connsiteY7348" fmla="*/ 3344165 h 8481683"/>
              <a:gd name="connsiteX7349" fmla="*/ 6007617 w 9352610"/>
              <a:gd name="connsiteY7349" fmla="*/ 3343161 h 8481683"/>
              <a:gd name="connsiteX7350" fmla="*/ 6008636 w 9352610"/>
              <a:gd name="connsiteY7350" fmla="*/ 3343161 h 8481683"/>
              <a:gd name="connsiteX7351" fmla="*/ 6010131 w 9352610"/>
              <a:gd name="connsiteY7351" fmla="*/ 3342659 h 8481683"/>
              <a:gd name="connsiteX7352" fmla="*/ 6012151 w 9352610"/>
              <a:gd name="connsiteY7352" fmla="*/ 3340148 h 8481683"/>
              <a:gd name="connsiteX7353" fmla="*/ 6014156 w 9352610"/>
              <a:gd name="connsiteY7353" fmla="*/ 3339646 h 8481683"/>
              <a:gd name="connsiteX7354" fmla="*/ 6016670 w 9352610"/>
              <a:gd name="connsiteY7354" fmla="*/ 3339144 h 8481683"/>
              <a:gd name="connsiteX7355" fmla="*/ 6023192 w 9352610"/>
              <a:gd name="connsiteY7355" fmla="*/ 3337135 h 8481683"/>
              <a:gd name="connsiteX7356" fmla="*/ 6025706 w 9352610"/>
              <a:gd name="connsiteY7356" fmla="*/ 3337135 h 8481683"/>
              <a:gd name="connsiteX7357" fmla="*/ 6042792 w 9352610"/>
              <a:gd name="connsiteY7357" fmla="*/ 3340650 h 8481683"/>
              <a:gd name="connsiteX7358" fmla="*/ 6046308 w 9352610"/>
              <a:gd name="connsiteY7358" fmla="*/ 3340650 h 8481683"/>
              <a:gd name="connsiteX7359" fmla="*/ 6048822 w 9352610"/>
              <a:gd name="connsiteY7359" fmla="*/ 3340650 h 8481683"/>
              <a:gd name="connsiteX7360" fmla="*/ 6050826 w 9352610"/>
              <a:gd name="connsiteY7360" fmla="*/ 3340148 h 8481683"/>
              <a:gd name="connsiteX7361" fmla="*/ 6053340 w 9352610"/>
              <a:gd name="connsiteY7361" fmla="*/ 3339646 h 8481683"/>
              <a:gd name="connsiteX7362" fmla="*/ 6054852 w 9352610"/>
              <a:gd name="connsiteY7362" fmla="*/ 3338139 h 8481683"/>
              <a:gd name="connsiteX7363" fmla="*/ 6055854 w 9352610"/>
              <a:gd name="connsiteY7363" fmla="*/ 3337637 h 8481683"/>
              <a:gd name="connsiteX7364" fmla="*/ 6056363 w 9352610"/>
              <a:gd name="connsiteY7364" fmla="*/ 3337135 h 8481683"/>
              <a:gd name="connsiteX7365" fmla="*/ 6056856 w 9352610"/>
              <a:gd name="connsiteY7365" fmla="*/ 3336131 h 8481683"/>
              <a:gd name="connsiteX7366" fmla="*/ 6063395 w 9352610"/>
              <a:gd name="connsiteY7366" fmla="*/ 3320547 h 8481683"/>
              <a:gd name="connsiteX7367" fmla="*/ 6063888 w 9352610"/>
              <a:gd name="connsiteY7367" fmla="*/ 3319543 h 8481683"/>
              <a:gd name="connsiteX7368" fmla="*/ 6065399 w 9352610"/>
              <a:gd name="connsiteY7368" fmla="*/ 3318538 h 8481683"/>
              <a:gd name="connsiteX7369" fmla="*/ 6067404 w 9352610"/>
              <a:gd name="connsiteY7369" fmla="*/ 3317032 h 8481683"/>
              <a:gd name="connsiteX7370" fmla="*/ 6075454 w 9352610"/>
              <a:gd name="connsiteY7370" fmla="*/ 3313517 h 8481683"/>
              <a:gd name="connsiteX7371" fmla="*/ 6081483 w 9352610"/>
              <a:gd name="connsiteY7371" fmla="*/ 3312513 h 8481683"/>
              <a:gd name="connsiteX7372" fmla="*/ 6083488 w 9352610"/>
              <a:gd name="connsiteY7372" fmla="*/ 3312010 h 8481683"/>
              <a:gd name="connsiteX7373" fmla="*/ 6084490 w 9352610"/>
              <a:gd name="connsiteY7373" fmla="*/ 3311508 h 8481683"/>
              <a:gd name="connsiteX7374" fmla="*/ 6085492 w 9352610"/>
              <a:gd name="connsiteY7374" fmla="*/ 3311006 h 8481683"/>
              <a:gd name="connsiteX7375" fmla="*/ 6086002 w 9352610"/>
              <a:gd name="connsiteY7375" fmla="*/ 3309500 h 8481683"/>
              <a:gd name="connsiteX7376" fmla="*/ 6086495 w 9352610"/>
              <a:gd name="connsiteY7376" fmla="*/ 3308997 h 8481683"/>
              <a:gd name="connsiteX7377" fmla="*/ 6088006 w 9352610"/>
              <a:gd name="connsiteY7377" fmla="*/ 3307491 h 8481683"/>
              <a:gd name="connsiteX7378" fmla="*/ 6090011 w 9352610"/>
              <a:gd name="connsiteY7378" fmla="*/ 3301967 h 8481683"/>
              <a:gd name="connsiteX7379" fmla="*/ 6090520 w 9352610"/>
              <a:gd name="connsiteY7379" fmla="*/ 3301465 h 8481683"/>
              <a:gd name="connsiteX7380" fmla="*/ 6091522 w 9352610"/>
              <a:gd name="connsiteY7380" fmla="*/ 3300461 h 8481683"/>
              <a:gd name="connsiteX7381" fmla="*/ 6092031 w 9352610"/>
              <a:gd name="connsiteY7381" fmla="*/ 3299457 h 8481683"/>
              <a:gd name="connsiteX7382" fmla="*/ 6094036 w 9352610"/>
              <a:gd name="connsiteY7382" fmla="*/ 3298955 h 8481683"/>
              <a:gd name="connsiteX7383" fmla="*/ 6097058 w 9352610"/>
              <a:gd name="connsiteY7383" fmla="*/ 3297950 h 8481683"/>
              <a:gd name="connsiteX7384" fmla="*/ 6098554 w 9352610"/>
              <a:gd name="connsiteY7384" fmla="*/ 3297950 h 8481683"/>
              <a:gd name="connsiteX7385" fmla="*/ 6099556 w 9352610"/>
              <a:gd name="connsiteY7385" fmla="*/ 3297448 h 8481683"/>
              <a:gd name="connsiteX7386" fmla="*/ 6100574 w 9352610"/>
              <a:gd name="connsiteY7386" fmla="*/ 3295439 h 8481683"/>
              <a:gd name="connsiteX7387" fmla="*/ 6104090 w 9352610"/>
              <a:gd name="connsiteY7387" fmla="*/ 3290401 h 8481683"/>
              <a:gd name="connsiteX7388" fmla="*/ 6105586 w 9352610"/>
              <a:gd name="connsiteY7388" fmla="*/ 3289899 h 8481683"/>
              <a:gd name="connsiteX7389" fmla="*/ 6107097 w 9352610"/>
              <a:gd name="connsiteY7389" fmla="*/ 3288894 h 8481683"/>
              <a:gd name="connsiteX7390" fmla="*/ 6107606 w 9352610"/>
              <a:gd name="connsiteY7390" fmla="*/ 3288392 h 8481683"/>
              <a:gd name="connsiteX7391" fmla="*/ 6110120 w 9352610"/>
              <a:gd name="connsiteY7391" fmla="*/ 3287890 h 8481683"/>
              <a:gd name="connsiteX7392" fmla="*/ 6117152 w 9352610"/>
              <a:gd name="connsiteY7392" fmla="*/ 3287388 h 8481683"/>
              <a:gd name="connsiteX7393" fmla="*/ 6123674 w 9352610"/>
              <a:gd name="connsiteY7393" fmla="*/ 3285379 h 8481683"/>
              <a:gd name="connsiteX7394" fmla="*/ 6128702 w 9352610"/>
              <a:gd name="connsiteY7394" fmla="*/ 3281864 h 8481683"/>
              <a:gd name="connsiteX7395" fmla="*/ 6131708 w 9352610"/>
              <a:gd name="connsiteY7395" fmla="*/ 3280860 h 8481683"/>
              <a:gd name="connsiteX7396" fmla="*/ 6132218 w 9352610"/>
              <a:gd name="connsiteY7396" fmla="*/ 3280358 h 8481683"/>
              <a:gd name="connsiteX7397" fmla="*/ 6135240 w 9352610"/>
              <a:gd name="connsiteY7397" fmla="*/ 3279856 h 8481683"/>
              <a:gd name="connsiteX7398" fmla="*/ 6155334 w 9352610"/>
              <a:gd name="connsiteY7398" fmla="*/ 3281864 h 8481683"/>
              <a:gd name="connsiteX7399" fmla="*/ 6168888 w 9352610"/>
              <a:gd name="connsiteY7399" fmla="*/ 3287890 h 8481683"/>
              <a:gd name="connsiteX7400" fmla="*/ 6171402 w 9352610"/>
              <a:gd name="connsiteY7400" fmla="*/ 3288392 h 8481683"/>
              <a:gd name="connsiteX7401" fmla="*/ 6173422 w 9352610"/>
              <a:gd name="connsiteY7401" fmla="*/ 3288392 h 8481683"/>
              <a:gd name="connsiteX7402" fmla="*/ 6174424 w 9352610"/>
              <a:gd name="connsiteY7402" fmla="*/ 3288392 h 8481683"/>
              <a:gd name="connsiteX7403" fmla="*/ 6189490 w 9352610"/>
              <a:gd name="connsiteY7403" fmla="*/ 3283371 h 8481683"/>
              <a:gd name="connsiteX7404" fmla="*/ 6191495 w 9352610"/>
              <a:gd name="connsiteY7404" fmla="*/ 3282868 h 8481683"/>
              <a:gd name="connsiteX7405" fmla="*/ 6195011 w 9352610"/>
              <a:gd name="connsiteY7405" fmla="*/ 3279856 h 8481683"/>
              <a:gd name="connsiteX7406" fmla="*/ 6198034 w 9352610"/>
              <a:gd name="connsiteY7406" fmla="*/ 3276341 h 8481683"/>
              <a:gd name="connsiteX7407" fmla="*/ 6221150 w 9352610"/>
              <a:gd name="connsiteY7407" fmla="*/ 3251718 h 8481683"/>
              <a:gd name="connsiteX7408" fmla="*/ 6223154 w 9352610"/>
              <a:gd name="connsiteY7408" fmla="*/ 3250714 h 8481683"/>
              <a:gd name="connsiteX7409" fmla="*/ 6224156 w 9352610"/>
              <a:gd name="connsiteY7409" fmla="*/ 3249709 h 8481683"/>
              <a:gd name="connsiteX7410" fmla="*/ 6226670 w 9352610"/>
              <a:gd name="connsiteY7410" fmla="*/ 3249709 h 8481683"/>
              <a:gd name="connsiteX7411" fmla="*/ 6228675 w 9352610"/>
              <a:gd name="connsiteY7411" fmla="*/ 3250714 h 8481683"/>
              <a:gd name="connsiteX7412" fmla="*/ 6230695 w 9352610"/>
              <a:gd name="connsiteY7412" fmla="*/ 3250714 h 8481683"/>
              <a:gd name="connsiteX7413" fmla="*/ 6232191 w 9352610"/>
              <a:gd name="connsiteY7413" fmla="*/ 3250714 h 8481683"/>
              <a:gd name="connsiteX7414" fmla="*/ 6235213 w 9352610"/>
              <a:gd name="connsiteY7414" fmla="*/ 3248705 h 8481683"/>
              <a:gd name="connsiteX7415" fmla="*/ 6236216 w 9352610"/>
              <a:gd name="connsiteY7415" fmla="*/ 3248203 h 8481683"/>
              <a:gd name="connsiteX7416" fmla="*/ 6237218 w 9352610"/>
              <a:gd name="connsiteY7416" fmla="*/ 3247199 h 8481683"/>
              <a:gd name="connsiteX7417" fmla="*/ 6237727 w 9352610"/>
              <a:gd name="connsiteY7417" fmla="*/ 3244688 h 8481683"/>
              <a:gd name="connsiteX7418" fmla="*/ 6238729 w 9352610"/>
              <a:gd name="connsiteY7418" fmla="*/ 3237658 h 8481683"/>
              <a:gd name="connsiteX7419" fmla="*/ 6239222 w 9352610"/>
              <a:gd name="connsiteY7419" fmla="*/ 3235649 h 8481683"/>
              <a:gd name="connsiteX7420" fmla="*/ 6240734 w 9352610"/>
              <a:gd name="connsiteY7420" fmla="*/ 3235147 h 8481683"/>
              <a:gd name="connsiteX7421" fmla="*/ 6244250 w 9352610"/>
              <a:gd name="connsiteY7421" fmla="*/ 3233138 h 8481683"/>
              <a:gd name="connsiteX7422" fmla="*/ 6245252 w 9352610"/>
              <a:gd name="connsiteY7422" fmla="*/ 3231632 h 8481683"/>
              <a:gd name="connsiteX7423" fmla="*/ 6246254 w 9352610"/>
              <a:gd name="connsiteY7423" fmla="*/ 3231130 h 8481683"/>
              <a:gd name="connsiteX7424" fmla="*/ 6246763 w 9352610"/>
              <a:gd name="connsiteY7424" fmla="*/ 3228619 h 8481683"/>
              <a:gd name="connsiteX7425" fmla="*/ 6248768 w 9352610"/>
              <a:gd name="connsiteY7425" fmla="*/ 3223096 h 8481683"/>
              <a:gd name="connsiteX7426" fmla="*/ 6251282 w 9352610"/>
              <a:gd name="connsiteY7426" fmla="*/ 3217555 h 8481683"/>
              <a:gd name="connsiteX7427" fmla="*/ 6257820 w 9352610"/>
              <a:gd name="connsiteY7427" fmla="*/ 3206507 h 8481683"/>
              <a:gd name="connsiteX7428" fmla="*/ 6258822 w 9352610"/>
              <a:gd name="connsiteY7428" fmla="*/ 3205503 h 8481683"/>
              <a:gd name="connsiteX7429" fmla="*/ 6259332 w 9352610"/>
              <a:gd name="connsiteY7429" fmla="*/ 3202992 h 8481683"/>
              <a:gd name="connsiteX7430" fmla="*/ 6260334 w 9352610"/>
              <a:gd name="connsiteY7430" fmla="*/ 3199477 h 8481683"/>
              <a:gd name="connsiteX7431" fmla="*/ 6260827 w 9352610"/>
              <a:gd name="connsiteY7431" fmla="*/ 3198473 h 8481683"/>
              <a:gd name="connsiteX7432" fmla="*/ 6262338 w 9352610"/>
              <a:gd name="connsiteY7432" fmla="*/ 3197469 h 8481683"/>
              <a:gd name="connsiteX7433" fmla="*/ 6264852 w 9352610"/>
              <a:gd name="connsiteY7433" fmla="*/ 3195962 h 8481683"/>
              <a:gd name="connsiteX7434" fmla="*/ 6267366 w 9352610"/>
              <a:gd name="connsiteY7434" fmla="*/ 3194456 h 8481683"/>
              <a:gd name="connsiteX7435" fmla="*/ 6268368 w 9352610"/>
              <a:gd name="connsiteY7435" fmla="*/ 3192949 h 8481683"/>
              <a:gd name="connsiteX7436" fmla="*/ 6269370 w 9352610"/>
              <a:gd name="connsiteY7436" fmla="*/ 3191443 h 8481683"/>
              <a:gd name="connsiteX7437" fmla="*/ 5825712 w 9352610"/>
              <a:gd name="connsiteY7437" fmla="*/ 3160929 h 8481683"/>
              <a:gd name="connsiteX7438" fmla="*/ 5825217 w 9352610"/>
              <a:gd name="connsiteY7438" fmla="*/ 3161228 h 8481683"/>
              <a:gd name="connsiteX7439" fmla="*/ 5824726 w 9352610"/>
              <a:gd name="connsiteY7439" fmla="*/ 3165739 h 8481683"/>
              <a:gd name="connsiteX7440" fmla="*/ 5825217 w 9352610"/>
              <a:gd name="connsiteY7440" fmla="*/ 3170266 h 8481683"/>
              <a:gd name="connsiteX7441" fmla="*/ 5825217 w 9352610"/>
              <a:gd name="connsiteY7441" fmla="*/ 3174281 h 8481683"/>
              <a:gd name="connsiteX7442" fmla="*/ 5815177 w 9352610"/>
              <a:gd name="connsiteY7442" fmla="*/ 3190854 h 8481683"/>
              <a:gd name="connsiteX7443" fmla="*/ 5814172 w 9352610"/>
              <a:gd name="connsiteY7443" fmla="*/ 3194374 h 8481683"/>
              <a:gd name="connsiteX7444" fmla="*/ 5815680 w 9352610"/>
              <a:gd name="connsiteY7444" fmla="*/ 3195877 h 8481683"/>
              <a:gd name="connsiteX7445" fmla="*/ 5817188 w 9352610"/>
              <a:gd name="connsiteY7445" fmla="*/ 3199397 h 8481683"/>
              <a:gd name="connsiteX7446" fmla="*/ 5817690 w 9352610"/>
              <a:gd name="connsiteY7446" fmla="*/ 3200404 h 8481683"/>
              <a:gd name="connsiteX7447" fmla="*/ 5817690 w 9352610"/>
              <a:gd name="connsiteY7447" fmla="*/ 3202404 h 8481683"/>
              <a:gd name="connsiteX7448" fmla="*/ 5817690 w 9352610"/>
              <a:gd name="connsiteY7448" fmla="*/ 3205427 h 8481683"/>
              <a:gd name="connsiteX7449" fmla="*/ 5815680 w 9352610"/>
              <a:gd name="connsiteY7449" fmla="*/ 3211954 h 8481683"/>
              <a:gd name="connsiteX7450" fmla="*/ 5815177 w 9352610"/>
              <a:gd name="connsiteY7450" fmla="*/ 3215474 h 8481683"/>
              <a:gd name="connsiteX7451" fmla="*/ 5815579 w 9352610"/>
              <a:gd name="connsiteY7451" fmla="*/ 3221492 h 8481683"/>
              <a:gd name="connsiteX7452" fmla="*/ 5816135 w 9352610"/>
              <a:gd name="connsiteY7452" fmla="*/ 3221747 h 8481683"/>
              <a:gd name="connsiteX7453" fmla="*/ 5815685 w 9352610"/>
              <a:gd name="connsiteY7453" fmla="*/ 3214962 h 8481683"/>
              <a:gd name="connsiteX7454" fmla="*/ 5816185 w 9352610"/>
              <a:gd name="connsiteY7454" fmla="*/ 3211451 h 8481683"/>
              <a:gd name="connsiteX7455" fmla="*/ 5818195 w 9352610"/>
              <a:gd name="connsiteY7455" fmla="*/ 3204922 h 8481683"/>
              <a:gd name="connsiteX7456" fmla="*/ 5818195 w 9352610"/>
              <a:gd name="connsiteY7456" fmla="*/ 3201905 h 8481683"/>
              <a:gd name="connsiteX7457" fmla="*/ 5818195 w 9352610"/>
              <a:gd name="connsiteY7457" fmla="*/ 3199902 h 8481683"/>
              <a:gd name="connsiteX7458" fmla="*/ 5817695 w 9352610"/>
              <a:gd name="connsiteY7458" fmla="*/ 3198887 h 8481683"/>
              <a:gd name="connsiteX7459" fmla="*/ 5816185 w 9352610"/>
              <a:gd name="connsiteY7459" fmla="*/ 3195376 h 8481683"/>
              <a:gd name="connsiteX7460" fmla="*/ 5814675 w 9352610"/>
              <a:gd name="connsiteY7460" fmla="*/ 3193867 h 8481683"/>
              <a:gd name="connsiteX7461" fmla="*/ 5815685 w 9352610"/>
              <a:gd name="connsiteY7461" fmla="*/ 3190356 h 8481683"/>
              <a:gd name="connsiteX7462" fmla="*/ 5825736 w 9352610"/>
              <a:gd name="connsiteY7462" fmla="*/ 3173773 h 8481683"/>
              <a:gd name="connsiteX7463" fmla="*/ 5825736 w 9352610"/>
              <a:gd name="connsiteY7463" fmla="*/ 3169755 h 8481683"/>
              <a:gd name="connsiteX7464" fmla="*/ 5825226 w 9352610"/>
              <a:gd name="connsiteY7464" fmla="*/ 3165242 h 8481683"/>
              <a:gd name="connsiteX7465" fmla="*/ 6281938 w 9352610"/>
              <a:gd name="connsiteY7465" fmla="*/ 3160124 h 8481683"/>
              <a:gd name="connsiteX7466" fmla="*/ 6281480 w 9352610"/>
              <a:gd name="connsiteY7466" fmla="*/ 3163733 h 8481683"/>
              <a:gd name="connsiteX7467" fmla="*/ 6280480 w 9352610"/>
              <a:gd name="connsiteY7467" fmla="*/ 3166751 h 8481683"/>
              <a:gd name="connsiteX7468" fmla="*/ 6278469 w 9352610"/>
              <a:gd name="connsiteY7468" fmla="*/ 3169755 h 8481683"/>
              <a:gd name="connsiteX7469" fmla="*/ 6270929 w 9352610"/>
              <a:gd name="connsiteY7469" fmla="*/ 3177792 h 8481683"/>
              <a:gd name="connsiteX7470" fmla="*/ 6270429 w 9352610"/>
              <a:gd name="connsiteY7470" fmla="*/ 3179301 h 8481683"/>
              <a:gd name="connsiteX7471" fmla="*/ 6269928 w 9352610"/>
              <a:gd name="connsiteY7471" fmla="*/ 3181317 h 8481683"/>
              <a:gd name="connsiteX7472" fmla="*/ 6269419 w 9352610"/>
              <a:gd name="connsiteY7472" fmla="*/ 3183320 h 8481683"/>
              <a:gd name="connsiteX7473" fmla="*/ 6269419 w 9352610"/>
              <a:gd name="connsiteY7473" fmla="*/ 3183716 h 8481683"/>
              <a:gd name="connsiteX7474" fmla="*/ 6269879 w 9352610"/>
              <a:gd name="connsiteY7474" fmla="*/ 3181885 h 8481683"/>
              <a:gd name="connsiteX7475" fmla="*/ 6270372 w 9352610"/>
              <a:gd name="connsiteY7475" fmla="*/ 3179876 h 8481683"/>
              <a:gd name="connsiteX7476" fmla="*/ 6270882 w 9352610"/>
              <a:gd name="connsiteY7476" fmla="*/ 3178370 h 8481683"/>
              <a:gd name="connsiteX7477" fmla="*/ 6278422 w 9352610"/>
              <a:gd name="connsiteY7477" fmla="*/ 3170335 h 8481683"/>
              <a:gd name="connsiteX7478" fmla="*/ 6280427 w 9352610"/>
              <a:gd name="connsiteY7478" fmla="*/ 3167322 h 8481683"/>
              <a:gd name="connsiteX7479" fmla="*/ 6281429 w 9352610"/>
              <a:gd name="connsiteY7479" fmla="*/ 3164310 h 8481683"/>
              <a:gd name="connsiteX7480" fmla="*/ 6281938 w 9352610"/>
              <a:gd name="connsiteY7480" fmla="*/ 3160292 h 8481683"/>
              <a:gd name="connsiteX7481" fmla="*/ 4914665 w 9352610"/>
              <a:gd name="connsiteY7481" fmla="*/ 3155635 h 8481683"/>
              <a:gd name="connsiteX7482" fmla="*/ 4914124 w 9352610"/>
              <a:gd name="connsiteY7482" fmla="*/ 3158077 h 8481683"/>
              <a:gd name="connsiteX7483" fmla="*/ 4913103 w 9352610"/>
              <a:gd name="connsiteY7483" fmla="*/ 3161092 h 8481683"/>
              <a:gd name="connsiteX7484" fmla="*/ 4910609 w 9352610"/>
              <a:gd name="connsiteY7484" fmla="*/ 3164617 h 8481683"/>
              <a:gd name="connsiteX7485" fmla="*/ 4899553 w 9352610"/>
              <a:gd name="connsiteY7485" fmla="*/ 3176660 h 8481683"/>
              <a:gd name="connsiteX7486" fmla="*/ 4898040 w 9352610"/>
              <a:gd name="connsiteY7486" fmla="*/ 3178677 h 8481683"/>
              <a:gd name="connsiteX7487" fmla="*/ 4896038 w 9352610"/>
              <a:gd name="connsiteY7487" fmla="*/ 3183690 h 8481683"/>
              <a:gd name="connsiteX7488" fmla="*/ 4895036 w 9352610"/>
              <a:gd name="connsiteY7488" fmla="*/ 3185198 h 8481683"/>
              <a:gd name="connsiteX7489" fmla="*/ 4894034 w 9352610"/>
              <a:gd name="connsiteY7489" fmla="*/ 3188723 h 8481683"/>
              <a:gd name="connsiteX7490" fmla="*/ 4894179 w 9352610"/>
              <a:gd name="connsiteY7490" fmla="*/ 3190347 h 8481683"/>
              <a:gd name="connsiteX7491" fmla="*/ 4895072 w 9352610"/>
              <a:gd name="connsiteY7491" fmla="*/ 3186333 h 8481683"/>
              <a:gd name="connsiteX7492" fmla="*/ 4896577 w 9352610"/>
              <a:gd name="connsiteY7492" fmla="*/ 3184830 h 8481683"/>
              <a:gd name="connsiteX7493" fmla="*/ 4898082 w 9352610"/>
              <a:gd name="connsiteY7493" fmla="*/ 3180306 h 8481683"/>
              <a:gd name="connsiteX7494" fmla="*/ 4899088 w 9352610"/>
              <a:gd name="connsiteY7494" fmla="*/ 3178302 h 8481683"/>
              <a:gd name="connsiteX7495" fmla="*/ 4911147 w 9352610"/>
              <a:gd name="connsiteY7495" fmla="*/ 3166249 h 8481683"/>
              <a:gd name="connsiteX7496" fmla="*/ 4913160 w 9352610"/>
              <a:gd name="connsiteY7496" fmla="*/ 3162728 h 8481683"/>
              <a:gd name="connsiteX7497" fmla="*/ 4914665 w 9352610"/>
              <a:gd name="connsiteY7497" fmla="*/ 3159722 h 8481683"/>
              <a:gd name="connsiteX7498" fmla="*/ 7669636 w 9352610"/>
              <a:gd name="connsiteY7498" fmla="*/ 3149804 h 8481683"/>
              <a:gd name="connsiteX7499" fmla="*/ 7669430 w 9352610"/>
              <a:gd name="connsiteY7499" fmla="*/ 3149834 h 8481683"/>
              <a:gd name="connsiteX7500" fmla="*/ 7665233 w 9352610"/>
              <a:gd name="connsiteY7500" fmla="*/ 3152158 h 8481683"/>
              <a:gd name="connsiteX7501" fmla="*/ 7665343 w 9352610"/>
              <a:gd name="connsiteY7501" fmla="*/ 3152185 h 8481683"/>
              <a:gd name="connsiteX7502" fmla="*/ 7483517 w 9352610"/>
              <a:gd name="connsiteY7502" fmla="*/ 3145897 h 8481683"/>
              <a:gd name="connsiteX7503" fmla="*/ 7483650 w 9352610"/>
              <a:gd name="connsiteY7503" fmla="*/ 3146232 h 8481683"/>
              <a:gd name="connsiteX7504" fmla="*/ 7493705 w 9352610"/>
              <a:gd name="connsiteY7504" fmla="*/ 3156777 h 8481683"/>
              <a:gd name="connsiteX7505" fmla="*/ 7496711 w 9352610"/>
              <a:gd name="connsiteY7505" fmla="*/ 3158786 h 8481683"/>
              <a:gd name="connsiteX7506" fmla="*/ 7498223 w 9352610"/>
              <a:gd name="connsiteY7506" fmla="*/ 3159790 h 8481683"/>
              <a:gd name="connsiteX7507" fmla="*/ 7499734 w 9352610"/>
              <a:gd name="connsiteY7507" fmla="*/ 3161297 h 8481683"/>
              <a:gd name="connsiteX7508" fmla="*/ 7507957 w 9352610"/>
              <a:gd name="connsiteY7508" fmla="*/ 3173381 h 8481683"/>
              <a:gd name="connsiteX7509" fmla="*/ 7507929 w 9352610"/>
              <a:gd name="connsiteY7509" fmla="*/ 3173282 h 8481683"/>
              <a:gd name="connsiteX7510" fmla="*/ 7499380 w 9352610"/>
              <a:gd name="connsiteY7510" fmla="*/ 3160726 h 8481683"/>
              <a:gd name="connsiteX7511" fmla="*/ 7497871 w 9352610"/>
              <a:gd name="connsiteY7511" fmla="*/ 3159217 h 8481683"/>
              <a:gd name="connsiteX7512" fmla="*/ 7496362 w 9352610"/>
              <a:gd name="connsiteY7512" fmla="*/ 3158212 h 8481683"/>
              <a:gd name="connsiteX7513" fmla="*/ 7493344 w 9352610"/>
              <a:gd name="connsiteY7513" fmla="*/ 3156204 h 8481683"/>
              <a:gd name="connsiteX7514" fmla="*/ 7469934 w 9352610"/>
              <a:gd name="connsiteY7514" fmla="*/ 3130261 h 8481683"/>
              <a:gd name="connsiteX7515" fmla="*/ 7470096 w 9352610"/>
              <a:gd name="connsiteY7515" fmla="*/ 3130649 h 8481683"/>
              <a:gd name="connsiteX7516" fmla="*/ 7472100 w 9352610"/>
              <a:gd name="connsiteY7516" fmla="*/ 3132156 h 8481683"/>
              <a:gd name="connsiteX7517" fmla="*/ 7475123 w 9352610"/>
              <a:gd name="connsiteY7517" fmla="*/ 3134666 h 8481683"/>
              <a:gd name="connsiteX7518" fmla="*/ 7477127 w 9352610"/>
              <a:gd name="connsiteY7518" fmla="*/ 3135670 h 8481683"/>
              <a:gd name="connsiteX7519" fmla="*/ 7482151 w 9352610"/>
              <a:gd name="connsiteY7519" fmla="*/ 3136674 h 8481683"/>
              <a:gd name="connsiteX7520" fmla="*/ 7481778 w 9352610"/>
              <a:gd name="connsiteY7520" fmla="*/ 3136113 h 8481683"/>
              <a:gd name="connsiteX7521" fmla="*/ 7476749 w 9352610"/>
              <a:gd name="connsiteY7521" fmla="*/ 3135107 h 8481683"/>
              <a:gd name="connsiteX7522" fmla="*/ 7474735 w 9352610"/>
              <a:gd name="connsiteY7522" fmla="*/ 3134105 h 8481683"/>
              <a:gd name="connsiteX7523" fmla="*/ 7471720 w 9352610"/>
              <a:gd name="connsiteY7523" fmla="*/ 3131599 h 8481683"/>
              <a:gd name="connsiteX7524" fmla="*/ 6285947 w 9352610"/>
              <a:gd name="connsiteY7524" fmla="*/ 3125382 h 8481683"/>
              <a:gd name="connsiteX7525" fmla="*/ 6285500 w 9352610"/>
              <a:gd name="connsiteY7525" fmla="*/ 3128075 h 8481683"/>
              <a:gd name="connsiteX7526" fmla="*/ 6284500 w 9352610"/>
              <a:gd name="connsiteY7526" fmla="*/ 3131093 h 8481683"/>
              <a:gd name="connsiteX7527" fmla="*/ 6279980 w 9352610"/>
              <a:gd name="connsiteY7527" fmla="*/ 3141637 h 8481683"/>
              <a:gd name="connsiteX7528" fmla="*/ 6278970 w 9352610"/>
              <a:gd name="connsiteY7528" fmla="*/ 3144147 h 8481683"/>
              <a:gd name="connsiteX7529" fmla="*/ 6278970 w 9352610"/>
              <a:gd name="connsiteY7529" fmla="*/ 3144573 h 8481683"/>
              <a:gd name="connsiteX7530" fmla="*/ 6279918 w 9352610"/>
              <a:gd name="connsiteY7530" fmla="*/ 3142198 h 8481683"/>
              <a:gd name="connsiteX7531" fmla="*/ 6284436 w 9352610"/>
              <a:gd name="connsiteY7531" fmla="*/ 3131654 h 8481683"/>
              <a:gd name="connsiteX7532" fmla="*/ 6285454 w 9352610"/>
              <a:gd name="connsiteY7532" fmla="*/ 3128641 h 8481683"/>
              <a:gd name="connsiteX7533" fmla="*/ 6285947 w 9352610"/>
              <a:gd name="connsiteY7533" fmla="*/ 3125628 h 8481683"/>
              <a:gd name="connsiteX7534" fmla="*/ 2585017 w 9352610"/>
              <a:gd name="connsiteY7534" fmla="*/ 3106198 h 8481683"/>
              <a:gd name="connsiteX7535" fmla="*/ 2585516 w 9352610"/>
              <a:gd name="connsiteY7535" fmla="*/ 3109651 h 8481683"/>
              <a:gd name="connsiteX7536" fmla="*/ 2586521 w 9352610"/>
              <a:gd name="connsiteY7536" fmla="*/ 3116685 h 8481683"/>
              <a:gd name="connsiteX7537" fmla="*/ 2587017 w 9352610"/>
              <a:gd name="connsiteY7537" fmla="*/ 3119697 h 8481683"/>
              <a:gd name="connsiteX7538" fmla="*/ 2589026 w 9352610"/>
              <a:gd name="connsiteY7538" fmla="*/ 3127741 h 8481683"/>
              <a:gd name="connsiteX7539" fmla="*/ 2590031 w 9352610"/>
              <a:gd name="connsiteY7539" fmla="*/ 3130753 h 8481683"/>
              <a:gd name="connsiteX7540" fmla="*/ 2589026 w 9352610"/>
              <a:gd name="connsiteY7540" fmla="*/ 3132764 h 8481683"/>
              <a:gd name="connsiteX7541" fmla="*/ 2587017 w 9352610"/>
              <a:gd name="connsiteY7541" fmla="*/ 3139795 h 8481683"/>
              <a:gd name="connsiteX7542" fmla="*/ 2586521 w 9352610"/>
              <a:gd name="connsiteY7542" fmla="*/ 3143312 h 8481683"/>
              <a:gd name="connsiteX7543" fmla="*/ 2586521 w 9352610"/>
              <a:gd name="connsiteY7543" fmla="*/ 3146829 h 8481683"/>
              <a:gd name="connsiteX7544" fmla="*/ 2587525 w 9352610"/>
              <a:gd name="connsiteY7544" fmla="*/ 3150851 h 8481683"/>
              <a:gd name="connsiteX7545" fmla="*/ 2587017 w 9352610"/>
              <a:gd name="connsiteY7545" fmla="*/ 3153863 h 8481683"/>
              <a:gd name="connsiteX7546" fmla="*/ 2586521 w 9352610"/>
              <a:gd name="connsiteY7546" fmla="*/ 3155874 h 8481683"/>
              <a:gd name="connsiteX7547" fmla="*/ 2581497 w 9352610"/>
              <a:gd name="connsiteY7547" fmla="*/ 3163918 h 8481683"/>
              <a:gd name="connsiteX7548" fmla="*/ 2578483 w 9352610"/>
              <a:gd name="connsiteY7548" fmla="*/ 3169447 h 8481683"/>
              <a:gd name="connsiteX7549" fmla="*/ 2577975 w 9352610"/>
              <a:gd name="connsiteY7549" fmla="*/ 3172964 h 8481683"/>
              <a:gd name="connsiteX7550" fmla="*/ 2577479 w 9352610"/>
              <a:gd name="connsiteY7550" fmla="*/ 3176976 h 8481683"/>
              <a:gd name="connsiteX7551" fmla="*/ 2576970 w 9352610"/>
              <a:gd name="connsiteY7551" fmla="*/ 3184010 h 8481683"/>
              <a:gd name="connsiteX7552" fmla="*/ 2577975 w 9352610"/>
              <a:gd name="connsiteY7552" fmla="*/ 3188032 h 8481683"/>
              <a:gd name="connsiteX7553" fmla="*/ 2579488 w 9352610"/>
              <a:gd name="connsiteY7553" fmla="*/ 3191044 h 8481683"/>
              <a:gd name="connsiteX7554" fmla="*/ 2579543 w 9352610"/>
              <a:gd name="connsiteY7554" fmla="*/ 3191100 h 8481683"/>
              <a:gd name="connsiteX7555" fmla="*/ 2578096 w 9352610"/>
              <a:gd name="connsiteY7555" fmla="*/ 3188214 h 8481683"/>
              <a:gd name="connsiteX7556" fmla="*/ 2577094 w 9352610"/>
              <a:gd name="connsiteY7556" fmla="*/ 3184199 h 8481683"/>
              <a:gd name="connsiteX7557" fmla="*/ 2577605 w 9352610"/>
              <a:gd name="connsiteY7557" fmla="*/ 3177169 h 8481683"/>
              <a:gd name="connsiteX7558" fmla="*/ 2578096 w 9352610"/>
              <a:gd name="connsiteY7558" fmla="*/ 3173155 h 8481683"/>
              <a:gd name="connsiteX7559" fmla="*/ 2578606 w 9352610"/>
              <a:gd name="connsiteY7559" fmla="*/ 3169630 h 8481683"/>
              <a:gd name="connsiteX7560" fmla="*/ 2581611 w 9352610"/>
              <a:gd name="connsiteY7560" fmla="*/ 3164108 h 8481683"/>
              <a:gd name="connsiteX7561" fmla="*/ 2586638 w 9352610"/>
              <a:gd name="connsiteY7561" fmla="*/ 3156079 h 8481683"/>
              <a:gd name="connsiteX7562" fmla="*/ 2587129 w 9352610"/>
              <a:gd name="connsiteY7562" fmla="*/ 3154062 h 8481683"/>
              <a:gd name="connsiteX7563" fmla="*/ 2587640 w 9352610"/>
              <a:gd name="connsiteY7563" fmla="*/ 3151047 h 8481683"/>
              <a:gd name="connsiteX7564" fmla="*/ 2586638 w 9352610"/>
              <a:gd name="connsiteY7564" fmla="*/ 3147032 h 8481683"/>
              <a:gd name="connsiteX7565" fmla="*/ 2586638 w 9352610"/>
              <a:gd name="connsiteY7565" fmla="*/ 3143527 h 8481683"/>
              <a:gd name="connsiteX7566" fmla="*/ 2587129 w 9352610"/>
              <a:gd name="connsiteY7566" fmla="*/ 3140002 h 8481683"/>
              <a:gd name="connsiteX7567" fmla="*/ 2589152 w 9352610"/>
              <a:gd name="connsiteY7567" fmla="*/ 3132974 h 8481683"/>
              <a:gd name="connsiteX7568" fmla="*/ 2590154 w 9352610"/>
              <a:gd name="connsiteY7568" fmla="*/ 3130976 h 8481683"/>
              <a:gd name="connsiteX7569" fmla="*/ 2589152 w 9352610"/>
              <a:gd name="connsiteY7569" fmla="*/ 3127961 h 8481683"/>
              <a:gd name="connsiteX7570" fmla="*/ 2587129 w 9352610"/>
              <a:gd name="connsiteY7570" fmla="*/ 3119913 h 8481683"/>
              <a:gd name="connsiteX7571" fmla="*/ 2586638 w 9352610"/>
              <a:gd name="connsiteY7571" fmla="*/ 3116916 h 8481683"/>
              <a:gd name="connsiteX7572" fmla="*/ 2585637 w 9352610"/>
              <a:gd name="connsiteY7572" fmla="*/ 3109886 h 8481683"/>
              <a:gd name="connsiteX7573" fmla="*/ 2585126 w 9352610"/>
              <a:gd name="connsiteY7573" fmla="*/ 3106361 h 8481683"/>
              <a:gd name="connsiteX7574" fmla="*/ 5672564 w 9352610"/>
              <a:gd name="connsiteY7574" fmla="*/ 3085892 h 8481683"/>
              <a:gd name="connsiteX7575" fmla="*/ 5674046 w 9352610"/>
              <a:gd name="connsiteY7575" fmla="*/ 3086379 h 8481683"/>
              <a:gd name="connsiteX7576" fmla="*/ 5675527 w 9352610"/>
              <a:gd name="connsiteY7576" fmla="*/ 3085892 h 8481683"/>
              <a:gd name="connsiteX7577" fmla="*/ 5675461 w 9352610"/>
              <a:gd name="connsiteY7577" fmla="*/ 3085892 h 8481683"/>
              <a:gd name="connsiteX7578" fmla="*/ 5672949 w 9352610"/>
              <a:gd name="connsiteY7578" fmla="*/ 3085892 h 8481683"/>
              <a:gd name="connsiteX7579" fmla="*/ 5670438 w 9352610"/>
              <a:gd name="connsiteY7579" fmla="*/ 3085892 h 8481683"/>
              <a:gd name="connsiteX7580" fmla="*/ 5669939 w 9352610"/>
              <a:gd name="connsiteY7580" fmla="*/ 3086393 h 8481683"/>
              <a:gd name="connsiteX7581" fmla="*/ 5669862 w 9352610"/>
              <a:gd name="connsiteY7581" fmla="*/ 3086546 h 8481683"/>
              <a:gd name="connsiteX7582" fmla="*/ 5670025 w 9352610"/>
              <a:gd name="connsiteY7582" fmla="*/ 3086379 h 8481683"/>
              <a:gd name="connsiteX7583" fmla="*/ 5671507 w 9352610"/>
              <a:gd name="connsiteY7583" fmla="*/ 3085892 h 8481683"/>
              <a:gd name="connsiteX7584" fmla="*/ 5676966 w 9352610"/>
              <a:gd name="connsiteY7584" fmla="*/ 3085391 h 8481683"/>
              <a:gd name="connsiteX7585" fmla="*/ 5676476 w 9352610"/>
              <a:gd name="connsiteY7585" fmla="*/ 3085883 h 8481683"/>
              <a:gd name="connsiteX7586" fmla="*/ 5676559 w 9352610"/>
              <a:gd name="connsiteY7586" fmla="*/ 3085883 h 8481683"/>
              <a:gd name="connsiteX7587" fmla="*/ 5677557 w 9352610"/>
              <a:gd name="connsiteY7587" fmla="*/ 3085391 h 8481683"/>
              <a:gd name="connsiteX7588" fmla="*/ 5679717 w 9352610"/>
              <a:gd name="connsiteY7588" fmla="*/ 3084411 h 8481683"/>
              <a:gd name="connsiteX7589" fmla="*/ 5679486 w 9352610"/>
              <a:gd name="connsiteY7589" fmla="*/ 3084876 h 8481683"/>
              <a:gd name="connsiteX7590" fmla="*/ 5677982 w 9352610"/>
              <a:gd name="connsiteY7590" fmla="*/ 3085387 h 8481683"/>
              <a:gd name="connsiteX7591" fmla="*/ 5679060 w 9352610"/>
              <a:gd name="connsiteY7591" fmla="*/ 3085387 h 8481683"/>
              <a:gd name="connsiteX7592" fmla="*/ 5679562 w 9352610"/>
              <a:gd name="connsiteY7592" fmla="*/ 3084876 h 8481683"/>
              <a:gd name="connsiteX7593" fmla="*/ 2597572 w 9352610"/>
              <a:gd name="connsiteY7593" fmla="*/ 3079118 h 8481683"/>
              <a:gd name="connsiteX7594" fmla="*/ 2597572 w 9352610"/>
              <a:gd name="connsiteY7594" fmla="*/ 3081010 h 8481683"/>
              <a:gd name="connsiteX7595" fmla="*/ 2596059 w 9352610"/>
              <a:gd name="connsiteY7595" fmla="*/ 3083021 h 8481683"/>
              <a:gd name="connsiteX7596" fmla="*/ 2595054 w 9352610"/>
              <a:gd name="connsiteY7596" fmla="*/ 3084526 h 8481683"/>
              <a:gd name="connsiteX7597" fmla="*/ 2594050 w 9352610"/>
              <a:gd name="connsiteY7597" fmla="*/ 3085537 h 8481683"/>
              <a:gd name="connsiteX7598" fmla="*/ 2592549 w 9352610"/>
              <a:gd name="connsiteY7598" fmla="*/ 3086538 h 8481683"/>
              <a:gd name="connsiteX7599" fmla="*/ 2590539 w 9352610"/>
              <a:gd name="connsiteY7599" fmla="*/ 3093572 h 8481683"/>
              <a:gd name="connsiteX7600" fmla="*/ 2589026 w 9352610"/>
              <a:gd name="connsiteY7600" fmla="*/ 3095583 h 8481683"/>
              <a:gd name="connsiteX7601" fmla="*/ 2587525 w 9352610"/>
              <a:gd name="connsiteY7601" fmla="*/ 3096089 h 8481683"/>
              <a:gd name="connsiteX7602" fmla="*/ 2582998 w 9352610"/>
              <a:gd name="connsiteY7602" fmla="*/ 3097089 h 8481683"/>
              <a:gd name="connsiteX7603" fmla="*/ 2580989 w 9352610"/>
              <a:gd name="connsiteY7603" fmla="*/ 3098595 h 8481683"/>
              <a:gd name="connsiteX7604" fmla="*/ 2580493 w 9352610"/>
              <a:gd name="connsiteY7604" fmla="*/ 3099605 h 8481683"/>
              <a:gd name="connsiteX7605" fmla="*/ 2580627 w 9352610"/>
              <a:gd name="connsiteY7605" fmla="*/ 3099806 h 8481683"/>
              <a:gd name="connsiteX7606" fmla="*/ 2581120 w 9352610"/>
              <a:gd name="connsiteY7606" fmla="*/ 3098823 h 8481683"/>
              <a:gd name="connsiteX7607" fmla="*/ 2583123 w 9352610"/>
              <a:gd name="connsiteY7607" fmla="*/ 3097315 h 8481683"/>
              <a:gd name="connsiteX7608" fmla="*/ 2587640 w 9352610"/>
              <a:gd name="connsiteY7608" fmla="*/ 3096316 h 8481683"/>
              <a:gd name="connsiteX7609" fmla="*/ 2589152 w 9352610"/>
              <a:gd name="connsiteY7609" fmla="*/ 3095826 h 8481683"/>
              <a:gd name="connsiteX7610" fmla="*/ 2590664 w 9352610"/>
              <a:gd name="connsiteY7610" fmla="*/ 3093809 h 8481683"/>
              <a:gd name="connsiteX7611" fmla="*/ 2592667 w 9352610"/>
              <a:gd name="connsiteY7611" fmla="*/ 3086779 h 8481683"/>
              <a:gd name="connsiteX7612" fmla="*/ 2594179 w 9352610"/>
              <a:gd name="connsiteY7612" fmla="*/ 3085780 h 8481683"/>
              <a:gd name="connsiteX7613" fmla="*/ 2595181 w 9352610"/>
              <a:gd name="connsiteY7613" fmla="*/ 3084762 h 8481683"/>
              <a:gd name="connsiteX7614" fmla="*/ 2596182 w 9352610"/>
              <a:gd name="connsiteY7614" fmla="*/ 3083255 h 8481683"/>
              <a:gd name="connsiteX7615" fmla="*/ 2597695 w 9352610"/>
              <a:gd name="connsiteY7615" fmla="*/ 3081257 h 8481683"/>
              <a:gd name="connsiteX7616" fmla="*/ 2597695 w 9352610"/>
              <a:gd name="connsiteY7616" fmla="*/ 3079240 h 8481683"/>
              <a:gd name="connsiteX7617" fmla="*/ 7454298 w 9352610"/>
              <a:gd name="connsiteY7617" fmla="*/ 3077963 h 8481683"/>
              <a:gd name="connsiteX7618" fmla="*/ 7454520 w 9352610"/>
              <a:gd name="connsiteY7618" fmla="*/ 3078408 h 8481683"/>
              <a:gd name="connsiteX7619" fmla="*/ 7457034 w 9352610"/>
              <a:gd name="connsiteY7619" fmla="*/ 3079915 h 8481683"/>
              <a:gd name="connsiteX7620" fmla="*/ 7458530 w 9352610"/>
              <a:gd name="connsiteY7620" fmla="*/ 3080919 h 8481683"/>
              <a:gd name="connsiteX7621" fmla="*/ 7462554 w 9352610"/>
              <a:gd name="connsiteY7621" fmla="*/ 3081421 h 8481683"/>
              <a:gd name="connsiteX7622" fmla="*/ 7463926 w 9352610"/>
              <a:gd name="connsiteY7622" fmla="*/ 3081877 h 8481683"/>
              <a:gd name="connsiteX7623" fmla="*/ 7463673 w 9352610"/>
              <a:gd name="connsiteY7623" fmla="*/ 3081370 h 8481683"/>
              <a:gd name="connsiteX7624" fmla="*/ 7462164 w 9352610"/>
              <a:gd name="connsiteY7624" fmla="*/ 3080867 h 8481683"/>
              <a:gd name="connsiteX7625" fmla="*/ 7458139 w 9352610"/>
              <a:gd name="connsiteY7625" fmla="*/ 3080365 h 8481683"/>
              <a:gd name="connsiteX7626" fmla="*/ 7456630 w 9352610"/>
              <a:gd name="connsiteY7626" fmla="*/ 3079363 h 8481683"/>
              <a:gd name="connsiteX7627" fmla="*/ 5683146 w 9352610"/>
              <a:gd name="connsiteY7627" fmla="*/ 3074699 h 8481683"/>
              <a:gd name="connsiteX7628" fmla="*/ 5683004 w 9352610"/>
              <a:gd name="connsiteY7628" fmla="*/ 3074841 h 8481683"/>
              <a:gd name="connsiteX7629" fmla="*/ 5682984 w 9352610"/>
              <a:gd name="connsiteY7629" fmla="*/ 3074928 h 8481683"/>
              <a:gd name="connsiteX7630" fmla="*/ 5683080 w 9352610"/>
              <a:gd name="connsiteY7630" fmla="*/ 3074829 h 8481683"/>
              <a:gd name="connsiteX7631" fmla="*/ 2591586 w 9352610"/>
              <a:gd name="connsiteY7631" fmla="*/ 3069583 h 8481683"/>
              <a:gd name="connsiteX7632" fmla="*/ 2592549 w 9352610"/>
              <a:gd name="connsiteY7632" fmla="*/ 3072470 h 8481683"/>
              <a:gd name="connsiteX7633" fmla="*/ 2592619 w 9352610"/>
              <a:gd name="connsiteY7633" fmla="*/ 3072574 h 8481683"/>
              <a:gd name="connsiteX7634" fmla="*/ 2591666 w 9352610"/>
              <a:gd name="connsiteY7634" fmla="*/ 3069703 h 8481683"/>
              <a:gd name="connsiteX7635" fmla="*/ 4953882 w 9352610"/>
              <a:gd name="connsiteY7635" fmla="*/ 3067559 h 8481683"/>
              <a:gd name="connsiteX7636" fmla="*/ 4953141 w 9352610"/>
              <a:gd name="connsiteY7636" fmla="*/ 3069805 h 8481683"/>
              <a:gd name="connsiteX7637" fmla="*/ 4949107 w 9352610"/>
              <a:gd name="connsiteY7637" fmla="*/ 3078840 h 8481683"/>
              <a:gd name="connsiteX7638" fmla="*/ 4947101 w 9352610"/>
              <a:gd name="connsiteY7638" fmla="*/ 3084870 h 8481683"/>
              <a:gd name="connsiteX7639" fmla="*/ 4946148 w 9352610"/>
              <a:gd name="connsiteY7639" fmla="*/ 3088704 h 8481683"/>
              <a:gd name="connsiteX7640" fmla="*/ 4946825 w 9352610"/>
              <a:gd name="connsiteY7640" fmla="*/ 3086894 h 8481683"/>
              <a:gd name="connsiteX7641" fmla="*/ 4948339 w 9352610"/>
              <a:gd name="connsiteY7641" fmla="*/ 3081369 h 8481683"/>
              <a:gd name="connsiteX7642" fmla="*/ 4953362 w 9352610"/>
              <a:gd name="connsiteY7642" fmla="*/ 3071821 h 8481683"/>
              <a:gd name="connsiteX7643" fmla="*/ 4953861 w 9352610"/>
              <a:gd name="connsiteY7643" fmla="*/ 3067812 h 8481683"/>
              <a:gd name="connsiteX7644" fmla="*/ 5690200 w 9352610"/>
              <a:gd name="connsiteY7644" fmla="*/ 3066212 h 8481683"/>
              <a:gd name="connsiteX7645" fmla="*/ 5690031 w 9352610"/>
              <a:gd name="connsiteY7645" fmla="*/ 3066296 h 8481683"/>
              <a:gd name="connsiteX7646" fmla="*/ 5686014 w 9352610"/>
              <a:gd name="connsiteY7646" fmla="*/ 3070819 h 8481683"/>
              <a:gd name="connsiteX7647" fmla="*/ 5684509 w 9352610"/>
              <a:gd name="connsiteY7647" fmla="*/ 3072322 h 8481683"/>
              <a:gd name="connsiteX7648" fmla="*/ 5684425 w 9352610"/>
              <a:gd name="connsiteY7648" fmla="*/ 3072491 h 8481683"/>
              <a:gd name="connsiteX7649" fmla="*/ 5685593 w 9352610"/>
              <a:gd name="connsiteY7649" fmla="*/ 3071326 h 8481683"/>
              <a:gd name="connsiteX7650" fmla="*/ 5689614 w 9352610"/>
              <a:gd name="connsiteY7650" fmla="*/ 3066799 h 8481683"/>
              <a:gd name="connsiteX7651" fmla="*/ 5693797 w 9352610"/>
              <a:gd name="connsiteY7651" fmla="*/ 3063302 h 8481683"/>
              <a:gd name="connsiteX7652" fmla="*/ 5693549 w 9352610"/>
              <a:gd name="connsiteY7652" fmla="*/ 3063790 h 8481683"/>
              <a:gd name="connsiteX7653" fmla="*/ 5693465 w 9352610"/>
              <a:gd name="connsiteY7653" fmla="*/ 3063959 h 8481683"/>
              <a:gd name="connsiteX7654" fmla="*/ 5693635 w 9352610"/>
              <a:gd name="connsiteY7654" fmla="*/ 3063791 h 8481683"/>
              <a:gd name="connsiteX7655" fmla="*/ 5838289 w 9352610"/>
              <a:gd name="connsiteY7655" fmla="*/ 3058362 h 8481683"/>
              <a:gd name="connsiteX7656" fmla="*/ 5837782 w 9352610"/>
              <a:gd name="connsiteY7656" fmla="*/ 3058768 h 8481683"/>
              <a:gd name="connsiteX7657" fmla="*/ 5837279 w 9352610"/>
              <a:gd name="connsiteY7657" fmla="*/ 3064288 h 8481683"/>
              <a:gd name="connsiteX7658" fmla="*/ 5837782 w 9352610"/>
              <a:gd name="connsiteY7658" fmla="*/ 3073838 h 8481683"/>
              <a:gd name="connsiteX7659" fmla="*/ 5836274 w 9352610"/>
              <a:gd name="connsiteY7659" fmla="*/ 3092410 h 8481683"/>
              <a:gd name="connsiteX7660" fmla="*/ 5836776 w 9352610"/>
              <a:gd name="connsiteY7660" fmla="*/ 3101960 h 8481683"/>
              <a:gd name="connsiteX7661" fmla="*/ 5839289 w 9352610"/>
              <a:gd name="connsiteY7661" fmla="*/ 3109495 h 8481683"/>
              <a:gd name="connsiteX7662" fmla="*/ 5836274 w 9352610"/>
              <a:gd name="connsiteY7662" fmla="*/ 3114518 h 8481683"/>
              <a:gd name="connsiteX7663" fmla="*/ 5833761 w 9352610"/>
              <a:gd name="connsiteY7663" fmla="*/ 3121541 h 8481683"/>
              <a:gd name="connsiteX7664" fmla="*/ 5832756 w 9352610"/>
              <a:gd name="connsiteY7664" fmla="*/ 3134609 h 8481683"/>
              <a:gd name="connsiteX7665" fmla="*/ 5834264 w 9352610"/>
              <a:gd name="connsiteY7665" fmla="*/ 3149678 h 8481683"/>
              <a:gd name="connsiteX7666" fmla="*/ 5833291 w 9352610"/>
              <a:gd name="connsiteY7666" fmla="*/ 3156468 h 8481683"/>
              <a:gd name="connsiteX7667" fmla="*/ 5833777 w 9352610"/>
              <a:gd name="connsiteY7667" fmla="*/ 3156204 h 8481683"/>
              <a:gd name="connsiteX7668" fmla="*/ 5834777 w 9352610"/>
              <a:gd name="connsiteY7668" fmla="*/ 3149167 h 8481683"/>
              <a:gd name="connsiteX7669" fmla="*/ 5833267 w 9352610"/>
              <a:gd name="connsiteY7669" fmla="*/ 3134093 h 8481683"/>
              <a:gd name="connsiteX7670" fmla="*/ 5834277 w 9352610"/>
              <a:gd name="connsiteY7670" fmla="*/ 3121039 h 8481683"/>
              <a:gd name="connsiteX7671" fmla="*/ 5836788 w 9352610"/>
              <a:gd name="connsiteY7671" fmla="*/ 3114016 h 8481683"/>
              <a:gd name="connsiteX7672" fmla="*/ 5839808 w 9352610"/>
              <a:gd name="connsiteY7672" fmla="*/ 3108982 h 8481683"/>
              <a:gd name="connsiteX7673" fmla="*/ 5837288 w 9352610"/>
              <a:gd name="connsiteY7673" fmla="*/ 3101452 h 8481683"/>
              <a:gd name="connsiteX7674" fmla="*/ 5836788 w 9352610"/>
              <a:gd name="connsiteY7674" fmla="*/ 3091906 h 8481683"/>
              <a:gd name="connsiteX7675" fmla="*/ 5838298 w 9352610"/>
              <a:gd name="connsiteY7675" fmla="*/ 3073335 h 8481683"/>
              <a:gd name="connsiteX7676" fmla="*/ 5837797 w 9352610"/>
              <a:gd name="connsiteY7676" fmla="*/ 3063789 h 8481683"/>
              <a:gd name="connsiteX7677" fmla="*/ 1577893 w 9352610"/>
              <a:gd name="connsiteY7677" fmla="*/ 3056854 h 8481683"/>
              <a:gd name="connsiteX7678" fmla="*/ 1563433 w 9352610"/>
              <a:gd name="connsiteY7678" fmla="*/ 3071806 h 8481683"/>
              <a:gd name="connsiteX7679" fmla="*/ 1559414 w 9352610"/>
              <a:gd name="connsiteY7679" fmla="*/ 3077840 h 8481683"/>
              <a:gd name="connsiteX7680" fmla="*/ 1556905 w 9352610"/>
              <a:gd name="connsiteY7680" fmla="*/ 3079358 h 8481683"/>
              <a:gd name="connsiteX7681" fmla="*/ 1551374 w 9352610"/>
              <a:gd name="connsiteY7681" fmla="*/ 3081855 h 8481683"/>
              <a:gd name="connsiteX7682" fmla="*/ 1539829 w 9352610"/>
              <a:gd name="connsiteY7682" fmla="*/ 3084872 h 8481683"/>
              <a:gd name="connsiteX7683" fmla="*/ 1537320 w 9352610"/>
              <a:gd name="connsiteY7683" fmla="*/ 3085871 h 8481683"/>
              <a:gd name="connsiteX7684" fmla="*/ 1529794 w 9352610"/>
              <a:gd name="connsiteY7684" fmla="*/ 3091405 h 8481683"/>
              <a:gd name="connsiteX7685" fmla="*/ 1517221 w 9352610"/>
              <a:gd name="connsiteY7685" fmla="*/ 3103452 h 8481683"/>
              <a:gd name="connsiteX7686" fmla="*/ 1514199 w 9352610"/>
              <a:gd name="connsiteY7686" fmla="*/ 3103452 h 8481683"/>
              <a:gd name="connsiteX7687" fmla="*/ 1508668 w 9352610"/>
              <a:gd name="connsiteY7687" fmla="*/ 3102953 h 8481683"/>
              <a:gd name="connsiteX7688" fmla="*/ 1507187 w 9352610"/>
              <a:gd name="connsiteY7688" fmla="*/ 3103452 h 8481683"/>
              <a:gd name="connsiteX7689" fmla="*/ 1506933 w 9352610"/>
              <a:gd name="connsiteY7689" fmla="*/ 3104074 h 8481683"/>
              <a:gd name="connsiteX7690" fmla="*/ 1508288 w 9352610"/>
              <a:gd name="connsiteY7690" fmla="*/ 3103617 h 8481683"/>
              <a:gd name="connsiteX7691" fmla="*/ 1513820 w 9352610"/>
              <a:gd name="connsiteY7691" fmla="*/ 3104123 h 8481683"/>
              <a:gd name="connsiteX7692" fmla="*/ 1516834 w 9352610"/>
              <a:gd name="connsiteY7692" fmla="*/ 3104123 h 8481683"/>
              <a:gd name="connsiteX7693" fmla="*/ 1529398 w 9352610"/>
              <a:gd name="connsiteY7693" fmla="*/ 3092066 h 8481683"/>
              <a:gd name="connsiteX7694" fmla="*/ 1536927 w 9352610"/>
              <a:gd name="connsiteY7694" fmla="*/ 3086538 h 8481683"/>
              <a:gd name="connsiteX7695" fmla="*/ 1539445 w 9352610"/>
              <a:gd name="connsiteY7695" fmla="*/ 3085537 h 8481683"/>
              <a:gd name="connsiteX7696" fmla="*/ 1551005 w 9352610"/>
              <a:gd name="connsiteY7696" fmla="*/ 3082516 h 8481683"/>
              <a:gd name="connsiteX7697" fmla="*/ 1556525 w 9352610"/>
              <a:gd name="connsiteY7697" fmla="*/ 3080009 h 8481683"/>
              <a:gd name="connsiteX7698" fmla="*/ 1559042 w 9352610"/>
              <a:gd name="connsiteY7698" fmla="*/ 3078494 h 8481683"/>
              <a:gd name="connsiteX7699" fmla="*/ 1563061 w 9352610"/>
              <a:gd name="connsiteY7699" fmla="*/ 3072470 h 8481683"/>
              <a:gd name="connsiteX7700" fmla="*/ 1577623 w 9352610"/>
              <a:gd name="connsiteY7700" fmla="*/ 3057391 h 8481683"/>
              <a:gd name="connsiteX7701" fmla="*/ 6515137 w 9352610"/>
              <a:gd name="connsiteY7701" fmla="*/ 3048715 h 8481683"/>
              <a:gd name="connsiteX7702" fmla="*/ 6513127 w 9352610"/>
              <a:gd name="connsiteY7702" fmla="*/ 3049222 h 8481683"/>
              <a:gd name="connsiteX7703" fmla="*/ 6512117 w 9352610"/>
              <a:gd name="connsiteY7703" fmla="*/ 3049716 h 8481683"/>
              <a:gd name="connsiteX7704" fmla="*/ 6511617 w 9352610"/>
              <a:gd name="connsiteY7704" fmla="*/ 3050731 h 8481683"/>
              <a:gd name="connsiteX7705" fmla="*/ 6511117 w 9352610"/>
              <a:gd name="connsiteY7705" fmla="*/ 3051225 h 8481683"/>
              <a:gd name="connsiteX7706" fmla="*/ 6508607 w 9352610"/>
              <a:gd name="connsiteY7706" fmla="*/ 3060263 h 8481683"/>
              <a:gd name="connsiteX7707" fmla="*/ 6508097 w 9352610"/>
              <a:gd name="connsiteY7707" fmla="*/ 3062788 h 8481683"/>
              <a:gd name="connsiteX7708" fmla="*/ 6506596 w 9352610"/>
              <a:gd name="connsiteY7708" fmla="*/ 3064282 h 8481683"/>
              <a:gd name="connsiteX7709" fmla="*/ 6506087 w 9352610"/>
              <a:gd name="connsiteY7709" fmla="*/ 3064790 h 8481683"/>
              <a:gd name="connsiteX7710" fmla="*/ 6505086 w 9352610"/>
              <a:gd name="connsiteY7710" fmla="*/ 3065297 h 8481683"/>
              <a:gd name="connsiteX7711" fmla="*/ 6504086 w 9352610"/>
              <a:gd name="connsiteY7711" fmla="*/ 3065297 h 8481683"/>
              <a:gd name="connsiteX7712" fmla="*/ 6501566 w 9352610"/>
              <a:gd name="connsiteY7712" fmla="*/ 3064282 h 8481683"/>
              <a:gd name="connsiteX7713" fmla="*/ 6499556 w 9352610"/>
              <a:gd name="connsiteY7713" fmla="*/ 3063789 h 8481683"/>
              <a:gd name="connsiteX7714" fmla="*/ 6499056 w 9352610"/>
              <a:gd name="connsiteY7714" fmla="*/ 3062788 h 8481683"/>
              <a:gd name="connsiteX7715" fmla="*/ 6495535 w 9352610"/>
              <a:gd name="connsiteY7715" fmla="*/ 3059262 h 8481683"/>
              <a:gd name="connsiteX7716" fmla="*/ 6494535 w 9352610"/>
              <a:gd name="connsiteY7716" fmla="*/ 3058261 h 8481683"/>
              <a:gd name="connsiteX7717" fmla="*/ 6492525 w 9352610"/>
              <a:gd name="connsiteY7717" fmla="*/ 3057753 h 8481683"/>
              <a:gd name="connsiteX7718" fmla="*/ 6483984 w 9352610"/>
              <a:gd name="connsiteY7718" fmla="*/ 3056752 h 8481683"/>
              <a:gd name="connsiteX7719" fmla="*/ 6477953 w 9352610"/>
              <a:gd name="connsiteY7719" fmla="*/ 3056259 h 8481683"/>
              <a:gd name="connsiteX7720" fmla="*/ 6471922 w 9352610"/>
              <a:gd name="connsiteY7720" fmla="*/ 3057260 h 8481683"/>
              <a:gd name="connsiteX7721" fmla="*/ 6468912 w 9352610"/>
              <a:gd name="connsiteY7721" fmla="*/ 3057260 h 8481683"/>
              <a:gd name="connsiteX7722" fmla="*/ 6465892 w 9352610"/>
              <a:gd name="connsiteY7722" fmla="*/ 3057753 h 8481683"/>
              <a:gd name="connsiteX7723" fmla="*/ 6463881 w 9352610"/>
              <a:gd name="connsiteY7723" fmla="*/ 3058261 h 8481683"/>
              <a:gd name="connsiteX7724" fmla="*/ 6462371 w 9352610"/>
              <a:gd name="connsiteY7724" fmla="*/ 3059770 h 8481683"/>
              <a:gd name="connsiteX7725" fmla="*/ 6461871 w 9352610"/>
              <a:gd name="connsiteY7725" fmla="*/ 3060263 h 8481683"/>
              <a:gd name="connsiteX7726" fmla="*/ 6459861 w 9352610"/>
              <a:gd name="connsiteY7726" fmla="*/ 3061279 h 8481683"/>
              <a:gd name="connsiteX7727" fmla="*/ 6458861 w 9352610"/>
              <a:gd name="connsiteY7727" fmla="*/ 3061773 h 8481683"/>
              <a:gd name="connsiteX7728" fmla="*/ 6457851 w 9352610"/>
              <a:gd name="connsiteY7728" fmla="*/ 3061773 h 8481683"/>
              <a:gd name="connsiteX7729" fmla="*/ 6447800 w 9352610"/>
              <a:gd name="connsiteY7729" fmla="*/ 3056752 h 8481683"/>
              <a:gd name="connsiteX7730" fmla="*/ 6442779 w 9352610"/>
              <a:gd name="connsiteY7730" fmla="*/ 3055751 h 8481683"/>
              <a:gd name="connsiteX7731" fmla="*/ 6441769 w 9352610"/>
              <a:gd name="connsiteY7731" fmla="*/ 3055751 h 8481683"/>
              <a:gd name="connsiteX7732" fmla="*/ 6441269 w 9352610"/>
              <a:gd name="connsiteY7732" fmla="*/ 3054750 h 8481683"/>
              <a:gd name="connsiteX7733" fmla="*/ 6440268 w 9352610"/>
              <a:gd name="connsiteY7733" fmla="*/ 3053734 h 8481683"/>
              <a:gd name="connsiteX7734" fmla="*/ 6439259 w 9352610"/>
              <a:gd name="connsiteY7734" fmla="*/ 3053241 h 8481683"/>
              <a:gd name="connsiteX7735" fmla="*/ 6439259 w 9352610"/>
              <a:gd name="connsiteY7735" fmla="*/ 3052733 h 8481683"/>
              <a:gd name="connsiteX7736" fmla="*/ 6438758 w 9352610"/>
              <a:gd name="connsiteY7736" fmla="*/ 3052240 h 8481683"/>
              <a:gd name="connsiteX7737" fmla="*/ 6438758 w 9352610"/>
              <a:gd name="connsiteY7737" fmla="*/ 3051225 h 8481683"/>
              <a:gd name="connsiteX7738" fmla="*/ 6438758 w 9352610"/>
              <a:gd name="connsiteY7738" fmla="*/ 3050948 h 8481683"/>
              <a:gd name="connsiteX7739" fmla="*/ 6438675 w 9352610"/>
              <a:gd name="connsiteY7739" fmla="*/ 3051275 h 8481683"/>
              <a:gd name="connsiteX7740" fmla="*/ 6438675 w 9352610"/>
              <a:gd name="connsiteY7740" fmla="*/ 3051777 h 8481683"/>
              <a:gd name="connsiteX7741" fmla="*/ 6438675 w 9352610"/>
              <a:gd name="connsiteY7741" fmla="*/ 3052781 h 8481683"/>
              <a:gd name="connsiteX7742" fmla="*/ 6439184 w 9352610"/>
              <a:gd name="connsiteY7742" fmla="*/ 3053284 h 8481683"/>
              <a:gd name="connsiteX7743" fmla="*/ 6439184 w 9352610"/>
              <a:gd name="connsiteY7743" fmla="*/ 3053786 h 8481683"/>
              <a:gd name="connsiteX7744" fmla="*/ 6440186 w 9352610"/>
              <a:gd name="connsiteY7744" fmla="*/ 3054288 h 8481683"/>
              <a:gd name="connsiteX7745" fmla="*/ 6441189 w 9352610"/>
              <a:gd name="connsiteY7745" fmla="*/ 3055292 h 8481683"/>
              <a:gd name="connsiteX7746" fmla="*/ 6441698 w 9352610"/>
              <a:gd name="connsiteY7746" fmla="*/ 3056296 h 8481683"/>
              <a:gd name="connsiteX7747" fmla="*/ 6442700 w 9352610"/>
              <a:gd name="connsiteY7747" fmla="*/ 3056296 h 8481683"/>
              <a:gd name="connsiteX7748" fmla="*/ 6447727 w 9352610"/>
              <a:gd name="connsiteY7748" fmla="*/ 3057301 h 8481683"/>
              <a:gd name="connsiteX7749" fmla="*/ 6457766 w 9352610"/>
              <a:gd name="connsiteY7749" fmla="*/ 3062322 h 8481683"/>
              <a:gd name="connsiteX7750" fmla="*/ 6458768 w 9352610"/>
              <a:gd name="connsiteY7750" fmla="*/ 3062322 h 8481683"/>
              <a:gd name="connsiteX7751" fmla="*/ 6459786 w 9352610"/>
              <a:gd name="connsiteY7751" fmla="*/ 3061820 h 8481683"/>
              <a:gd name="connsiteX7752" fmla="*/ 6461791 w 9352610"/>
              <a:gd name="connsiteY7752" fmla="*/ 3060816 h 8481683"/>
              <a:gd name="connsiteX7753" fmla="*/ 6462284 w 9352610"/>
              <a:gd name="connsiteY7753" fmla="*/ 3060314 h 8481683"/>
              <a:gd name="connsiteX7754" fmla="*/ 6463796 w 9352610"/>
              <a:gd name="connsiteY7754" fmla="*/ 3058807 h 8481683"/>
              <a:gd name="connsiteX7755" fmla="*/ 6465800 w 9352610"/>
              <a:gd name="connsiteY7755" fmla="*/ 3058305 h 8481683"/>
              <a:gd name="connsiteX7756" fmla="*/ 6468823 w 9352610"/>
              <a:gd name="connsiteY7756" fmla="*/ 3057803 h 8481683"/>
              <a:gd name="connsiteX7757" fmla="*/ 6471830 w 9352610"/>
              <a:gd name="connsiteY7757" fmla="*/ 3057803 h 8481683"/>
              <a:gd name="connsiteX7758" fmla="*/ 6477859 w 9352610"/>
              <a:gd name="connsiteY7758" fmla="*/ 3056799 h 8481683"/>
              <a:gd name="connsiteX7759" fmla="*/ 6483889 w 9352610"/>
              <a:gd name="connsiteY7759" fmla="*/ 3057301 h 8481683"/>
              <a:gd name="connsiteX7760" fmla="*/ 6492432 w 9352610"/>
              <a:gd name="connsiteY7760" fmla="*/ 3058305 h 8481683"/>
              <a:gd name="connsiteX7761" fmla="*/ 6494437 w 9352610"/>
              <a:gd name="connsiteY7761" fmla="*/ 3058807 h 8481683"/>
              <a:gd name="connsiteX7762" fmla="*/ 6495455 w 9352610"/>
              <a:gd name="connsiteY7762" fmla="*/ 3059812 h 8481683"/>
              <a:gd name="connsiteX7763" fmla="*/ 6498971 w 9352610"/>
              <a:gd name="connsiteY7763" fmla="*/ 3063327 h 8481683"/>
              <a:gd name="connsiteX7764" fmla="*/ 6499464 w 9352610"/>
              <a:gd name="connsiteY7764" fmla="*/ 3064331 h 8481683"/>
              <a:gd name="connsiteX7765" fmla="*/ 6501484 w 9352610"/>
              <a:gd name="connsiteY7765" fmla="*/ 3064833 h 8481683"/>
              <a:gd name="connsiteX7766" fmla="*/ 6503982 w 9352610"/>
              <a:gd name="connsiteY7766" fmla="*/ 3065837 h 8481683"/>
              <a:gd name="connsiteX7767" fmla="*/ 6505000 w 9352610"/>
              <a:gd name="connsiteY7767" fmla="*/ 3065837 h 8481683"/>
              <a:gd name="connsiteX7768" fmla="*/ 6506002 w 9352610"/>
              <a:gd name="connsiteY7768" fmla="*/ 3065335 h 8481683"/>
              <a:gd name="connsiteX7769" fmla="*/ 6506496 w 9352610"/>
              <a:gd name="connsiteY7769" fmla="*/ 3064833 h 8481683"/>
              <a:gd name="connsiteX7770" fmla="*/ 6508007 w 9352610"/>
              <a:gd name="connsiteY7770" fmla="*/ 3063327 h 8481683"/>
              <a:gd name="connsiteX7771" fmla="*/ 6508516 w 9352610"/>
              <a:gd name="connsiteY7771" fmla="*/ 3060816 h 8481683"/>
              <a:gd name="connsiteX7772" fmla="*/ 6511030 w 9352610"/>
              <a:gd name="connsiteY7772" fmla="*/ 3051777 h 8481683"/>
              <a:gd name="connsiteX7773" fmla="*/ 6511523 w 9352610"/>
              <a:gd name="connsiteY7773" fmla="*/ 3051275 h 8481683"/>
              <a:gd name="connsiteX7774" fmla="*/ 6512032 w 9352610"/>
              <a:gd name="connsiteY7774" fmla="*/ 3050271 h 8481683"/>
              <a:gd name="connsiteX7775" fmla="*/ 6513034 w 9352610"/>
              <a:gd name="connsiteY7775" fmla="*/ 3049769 h 8481683"/>
              <a:gd name="connsiteX7776" fmla="*/ 6515039 w 9352610"/>
              <a:gd name="connsiteY7776" fmla="*/ 3049267 h 8481683"/>
              <a:gd name="connsiteX7777" fmla="*/ 6516041 w 9352610"/>
              <a:gd name="connsiteY7777" fmla="*/ 3049267 h 8481683"/>
              <a:gd name="connsiteX7778" fmla="*/ 6517059 w 9352610"/>
              <a:gd name="connsiteY7778" fmla="*/ 3049267 h 8481683"/>
              <a:gd name="connsiteX7779" fmla="*/ 6519557 w 9352610"/>
              <a:gd name="connsiteY7779" fmla="*/ 3050271 h 8481683"/>
              <a:gd name="connsiteX7780" fmla="*/ 6529612 w 9352610"/>
              <a:gd name="connsiteY7780" fmla="*/ 3051777 h 8481683"/>
              <a:gd name="connsiteX7781" fmla="*/ 6533128 w 9352610"/>
              <a:gd name="connsiteY7781" fmla="*/ 3051777 h 8481683"/>
              <a:gd name="connsiteX7782" fmla="*/ 6533637 w 9352610"/>
              <a:gd name="connsiteY7782" fmla="*/ 3051275 h 8481683"/>
              <a:gd name="connsiteX7783" fmla="*/ 6534130 w 9352610"/>
              <a:gd name="connsiteY7783" fmla="*/ 3050773 h 8481683"/>
              <a:gd name="connsiteX7784" fmla="*/ 6534130 w 9352610"/>
              <a:gd name="connsiteY7784" fmla="*/ 3050325 h 8481683"/>
              <a:gd name="connsiteX7785" fmla="*/ 6533730 w 9352610"/>
              <a:gd name="connsiteY7785" fmla="*/ 3050731 h 8481683"/>
              <a:gd name="connsiteX7786" fmla="*/ 6533229 w 9352610"/>
              <a:gd name="connsiteY7786" fmla="*/ 3051225 h 8481683"/>
              <a:gd name="connsiteX7787" fmla="*/ 6529709 w 9352610"/>
              <a:gd name="connsiteY7787" fmla="*/ 3051225 h 8481683"/>
              <a:gd name="connsiteX7788" fmla="*/ 6519658 w 9352610"/>
              <a:gd name="connsiteY7788" fmla="*/ 3049716 h 8481683"/>
              <a:gd name="connsiteX7789" fmla="*/ 6517148 w 9352610"/>
              <a:gd name="connsiteY7789" fmla="*/ 3048715 h 8481683"/>
              <a:gd name="connsiteX7790" fmla="*/ 6516138 w 9352610"/>
              <a:gd name="connsiteY7790" fmla="*/ 3048715 h 8481683"/>
              <a:gd name="connsiteX7791" fmla="*/ 6898056 w 9352610"/>
              <a:gd name="connsiteY7791" fmla="*/ 3040677 h 8481683"/>
              <a:gd name="connsiteX7792" fmla="*/ 6892523 w 9352610"/>
              <a:gd name="connsiteY7792" fmla="*/ 3041178 h 8481683"/>
              <a:gd name="connsiteX7793" fmla="*/ 6891558 w 9352610"/>
              <a:gd name="connsiteY7793" fmla="*/ 3041827 h 8481683"/>
              <a:gd name="connsiteX7794" fmla="*/ 6891337 w 9352610"/>
              <a:gd name="connsiteY7794" fmla="*/ 3042237 h 8481683"/>
              <a:gd name="connsiteX7795" fmla="*/ 6892849 w 9352610"/>
              <a:gd name="connsiteY7795" fmla="*/ 3041232 h 8481683"/>
              <a:gd name="connsiteX7796" fmla="*/ 6898369 w 9352610"/>
              <a:gd name="connsiteY7796" fmla="*/ 3040730 h 8481683"/>
              <a:gd name="connsiteX7797" fmla="*/ 6899125 w 9352610"/>
              <a:gd name="connsiteY7797" fmla="*/ 3040730 h 8481683"/>
              <a:gd name="connsiteX7798" fmla="*/ 6899054 w 9352610"/>
              <a:gd name="connsiteY7798" fmla="*/ 3040677 h 8481683"/>
              <a:gd name="connsiteX7799" fmla="*/ 7429786 w 9352610"/>
              <a:gd name="connsiteY7799" fmla="*/ 3038014 h 8481683"/>
              <a:gd name="connsiteX7800" fmla="*/ 7430402 w 9352610"/>
              <a:gd name="connsiteY7800" fmla="*/ 3038219 h 8481683"/>
              <a:gd name="connsiteX7801" fmla="*/ 7437434 w 9352610"/>
              <a:gd name="connsiteY7801" fmla="*/ 3038722 h 8481683"/>
              <a:gd name="connsiteX7802" fmla="*/ 7440845 w 9352610"/>
              <a:gd name="connsiteY7802" fmla="*/ 3039147 h 8481683"/>
              <a:gd name="connsiteX7803" fmla="*/ 7440541 w 9352610"/>
              <a:gd name="connsiteY7803" fmla="*/ 3038995 h 8481683"/>
              <a:gd name="connsiteX7804" fmla="*/ 7436517 w 9352610"/>
              <a:gd name="connsiteY7804" fmla="*/ 3038493 h 8481683"/>
              <a:gd name="connsiteX7805" fmla="*/ 1754869 w 9352610"/>
              <a:gd name="connsiteY7805" fmla="*/ 3032648 h 8481683"/>
              <a:gd name="connsiteX7806" fmla="*/ 1751847 w 9352610"/>
              <a:gd name="connsiteY7806" fmla="*/ 3033148 h 8481683"/>
              <a:gd name="connsiteX7807" fmla="*/ 1737763 w 9352610"/>
              <a:gd name="connsiteY7807" fmla="*/ 3040679 h 8481683"/>
              <a:gd name="connsiteX7808" fmla="*/ 1734771 w 9352610"/>
              <a:gd name="connsiteY7808" fmla="*/ 3043197 h 8481683"/>
              <a:gd name="connsiteX7809" fmla="*/ 1732746 w 9352610"/>
              <a:gd name="connsiteY7809" fmla="*/ 3045694 h 8481683"/>
              <a:gd name="connsiteX7810" fmla="*/ 1731748 w 9352610"/>
              <a:gd name="connsiteY7810" fmla="*/ 3047213 h 8481683"/>
              <a:gd name="connsiteX7811" fmla="*/ 1731734 w 9352610"/>
              <a:gd name="connsiteY7811" fmla="*/ 3047311 h 8481683"/>
              <a:gd name="connsiteX7812" fmla="*/ 1732379 w 9352610"/>
              <a:gd name="connsiteY7812" fmla="*/ 3046344 h 8481683"/>
              <a:gd name="connsiteX7813" fmla="*/ 1734388 w 9352610"/>
              <a:gd name="connsiteY7813" fmla="*/ 3043828 h 8481683"/>
              <a:gd name="connsiteX7814" fmla="*/ 1737402 w 9352610"/>
              <a:gd name="connsiteY7814" fmla="*/ 3041312 h 8481683"/>
              <a:gd name="connsiteX7815" fmla="*/ 1751468 w 9352610"/>
              <a:gd name="connsiteY7815" fmla="*/ 3033783 h 8481683"/>
              <a:gd name="connsiteX7816" fmla="*/ 1754482 w 9352610"/>
              <a:gd name="connsiteY7816" fmla="*/ 3033277 h 8481683"/>
              <a:gd name="connsiteX7817" fmla="*/ 1756999 w 9352610"/>
              <a:gd name="connsiteY7817" fmla="*/ 3033277 h 8481683"/>
              <a:gd name="connsiteX7818" fmla="*/ 1759505 w 9352610"/>
              <a:gd name="connsiteY7818" fmla="*/ 3033783 h 8481683"/>
              <a:gd name="connsiteX7819" fmla="*/ 1761018 w 9352610"/>
              <a:gd name="connsiteY7819" fmla="*/ 3035289 h 8481683"/>
              <a:gd name="connsiteX7820" fmla="*/ 1763027 w 9352610"/>
              <a:gd name="connsiteY7820" fmla="*/ 3036289 h 8481683"/>
              <a:gd name="connsiteX7821" fmla="*/ 1764032 w 9352610"/>
              <a:gd name="connsiteY7821" fmla="*/ 3037299 h 8481683"/>
              <a:gd name="connsiteX7822" fmla="*/ 1765533 w 9352610"/>
              <a:gd name="connsiteY7822" fmla="*/ 3039301 h 8481683"/>
              <a:gd name="connsiteX7823" fmla="*/ 1766538 w 9352610"/>
              <a:gd name="connsiteY7823" fmla="*/ 3040816 h 8481683"/>
              <a:gd name="connsiteX7824" fmla="*/ 1768051 w 9352610"/>
              <a:gd name="connsiteY7824" fmla="*/ 3042322 h 8481683"/>
              <a:gd name="connsiteX7825" fmla="*/ 1772578 w 9352610"/>
              <a:gd name="connsiteY7825" fmla="*/ 3043323 h 8481683"/>
              <a:gd name="connsiteX7826" fmla="*/ 1774587 w 9352610"/>
              <a:gd name="connsiteY7826" fmla="*/ 3042818 h 8481683"/>
              <a:gd name="connsiteX7827" fmla="*/ 1776596 w 9352610"/>
              <a:gd name="connsiteY7827" fmla="*/ 3040816 h 8481683"/>
              <a:gd name="connsiteX7828" fmla="*/ 1776727 w 9352610"/>
              <a:gd name="connsiteY7828" fmla="*/ 3040417 h 8481683"/>
              <a:gd name="connsiteX7829" fmla="*/ 1774968 w 9352610"/>
              <a:gd name="connsiteY7829" fmla="*/ 3042178 h 8481683"/>
              <a:gd name="connsiteX7830" fmla="*/ 1772943 w 9352610"/>
              <a:gd name="connsiteY7830" fmla="*/ 3042677 h 8481683"/>
              <a:gd name="connsiteX7831" fmla="*/ 1768410 w 9352610"/>
              <a:gd name="connsiteY7831" fmla="*/ 3041678 h 8481683"/>
              <a:gd name="connsiteX7832" fmla="*/ 1766928 w 9352610"/>
              <a:gd name="connsiteY7832" fmla="*/ 3040180 h 8481683"/>
              <a:gd name="connsiteX7833" fmla="*/ 1765901 w 9352610"/>
              <a:gd name="connsiteY7833" fmla="*/ 3038661 h 8481683"/>
              <a:gd name="connsiteX7834" fmla="*/ 1764390 w 9352610"/>
              <a:gd name="connsiteY7834" fmla="*/ 3036664 h 8481683"/>
              <a:gd name="connsiteX7835" fmla="*/ 1763392 w 9352610"/>
              <a:gd name="connsiteY7835" fmla="*/ 3035645 h 8481683"/>
              <a:gd name="connsiteX7836" fmla="*/ 1761398 w 9352610"/>
              <a:gd name="connsiteY7836" fmla="*/ 3034646 h 8481683"/>
              <a:gd name="connsiteX7837" fmla="*/ 1759886 w 9352610"/>
              <a:gd name="connsiteY7837" fmla="*/ 3033148 h 8481683"/>
              <a:gd name="connsiteX7838" fmla="*/ 1757378 w 9352610"/>
              <a:gd name="connsiteY7838" fmla="*/ 3032648 h 8481683"/>
              <a:gd name="connsiteX7839" fmla="*/ 1664924 w 9352610"/>
              <a:gd name="connsiteY7839" fmla="*/ 3030630 h 8481683"/>
              <a:gd name="connsiteX7840" fmla="*/ 1661418 w 9352610"/>
              <a:gd name="connsiteY7840" fmla="*/ 3031130 h 8481683"/>
              <a:gd name="connsiteX7841" fmla="*/ 1639808 w 9352610"/>
              <a:gd name="connsiteY7841" fmla="*/ 3034646 h 8481683"/>
              <a:gd name="connsiteX7842" fmla="*/ 1629774 w 9352610"/>
              <a:gd name="connsiteY7842" fmla="*/ 3035145 h 8481683"/>
              <a:gd name="connsiteX7843" fmla="*/ 1620223 w 9352610"/>
              <a:gd name="connsiteY7843" fmla="*/ 3034646 h 8481683"/>
              <a:gd name="connsiteX7844" fmla="*/ 1614692 w 9352610"/>
              <a:gd name="connsiteY7844" fmla="*/ 3033148 h 8481683"/>
              <a:gd name="connsiteX7845" fmla="*/ 1610159 w 9352610"/>
              <a:gd name="connsiteY7845" fmla="*/ 3031629 h 8481683"/>
              <a:gd name="connsiteX7846" fmla="*/ 1607167 w 9352610"/>
              <a:gd name="connsiteY7846" fmla="*/ 3031629 h 8481683"/>
              <a:gd name="connsiteX7847" fmla="*/ 1604144 w 9352610"/>
              <a:gd name="connsiteY7847" fmla="*/ 3032128 h 8481683"/>
              <a:gd name="connsiteX7848" fmla="*/ 1599611 w 9352610"/>
              <a:gd name="connsiteY7848" fmla="*/ 3033148 h 8481683"/>
              <a:gd name="connsiteX7849" fmla="*/ 1593596 w 9352610"/>
              <a:gd name="connsiteY7849" fmla="*/ 3032648 h 8481683"/>
              <a:gd name="connsiteX7850" fmla="*/ 1589063 w 9352610"/>
              <a:gd name="connsiteY7850" fmla="*/ 3032128 h 8481683"/>
              <a:gd name="connsiteX7851" fmla="*/ 1587068 w 9352610"/>
              <a:gd name="connsiteY7851" fmla="*/ 3032128 h 8481683"/>
              <a:gd name="connsiteX7852" fmla="*/ 1582534 w 9352610"/>
              <a:gd name="connsiteY7852" fmla="*/ 3031130 h 8481683"/>
              <a:gd name="connsiteX7853" fmla="*/ 1581023 w 9352610"/>
              <a:gd name="connsiteY7853" fmla="*/ 3031130 h 8481683"/>
              <a:gd name="connsiteX7854" fmla="*/ 1579029 w 9352610"/>
              <a:gd name="connsiteY7854" fmla="*/ 3031629 h 8481683"/>
              <a:gd name="connsiteX7855" fmla="*/ 1578829 w 9352610"/>
              <a:gd name="connsiteY7855" fmla="*/ 3032217 h 8481683"/>
              <a:gd name="connsiteX7856" fmla="*/ 1580637 w 9352610"/>
              <a:gd name="connsiteY7856" fmla="*/ 3031771 h 8481683"/>
              <a:gd name="connsiteX7857" fmla="*/ 1582150 w 9352610"/>
              <a:gd name="connsiteY7857" fmla="*/ 3031771 h 8481683"/>
              <a:gd name="connsiteX7858" fmla="*/ 1586677 w 9352610"/>
              <a:gd name="connsiteY7858" fmla="*/ 3032772 h 8481683"/>
              <a:gd name="connsiteX7859" fmla="*/ 1588686 w 9352610"/>
              <a:gd name="connsiteY7859" fmla="*/ 3032772 h 8481683"/>
              <a:gd name="connsiteX7860" fmla="*/ 1593201 w 9352610"/>
              <a:gd name="connsiteY7860" fmla="*/ 3033277 h 8481683"/>
              <a:gd name="connsiteX7861" fmla="*/ 1599229 w 9352610"/>
              <a:gd name="connsiteY7861" fmla="*/ 3033783 h 8481683"/>
              <a:gd name="connsiteX7862" fmla="*/ 1603756 w 9352610"/>
              <a:gd name="connsiteY7862" fmla="*/ 3032772 h 8481683"/>
              <a:gd name="connsiteX7863" fmla="*/ 1606770 w 9352610"/>
              <a:gd name="connsiteY7863" fmla="*/ 3032267 h 8481683"/>
              <a:gd name="connsiteX7864" fmla="*/ 1609784 w 9352610"/>
              <a:gd name="connsiteY7864" fmla="*/ 3032267 h 8481683"/>
              <a:gd name="connsiteX7865" fmla="*/ 1614311 w 9352610"/>
              <a:gd name="connsiteY7865" fmla="*/ 3033783 h 8481683"/>
              <a:gd name="connsiteX7866" fmla="*/ 1619831 w 9352610"/>
              <a:gd name="connsiteY7866" fmla="*/ 3035289 h 8481683"/>
              <a:gd name="connsiteX7867" fmla="*/ 1629382 w 9352610"/>
              <a:gd name="connsiteY7867" fmla="*/ 3035784 h 8481683"/>
              <a:gd name="connsiteX7868" fmla="*/ 1639428 w 9352610"/>
              <a:gd name="connsiteY7868" fmla="*/ 3035289 h 8481683"/>
              <a:gd name="connsiteX7869" fmla="*/ 1661035 w 9352610"/>
              <a:gd name="connsiteY7869" fmla="*/ 3031771 h 8481683"/>
              <a:gd name="connsiteX7870" fmla="*/ 1664545 w 9352610"/>
              <a:gd name="connsiteY7870" fmla="*/ 3031266 h 8481683"/>
              <a:gd name="connsiteX7871" fmla="*/ 1670573 w 9352610"/>
              <a:gd name="connsiteY7871" fmla="*/ 3032267 h 8481683"/>
              <a:gd name="connsiteX7872" fmla="*/ 1673091 w 9352610"/>
              <a:gd name="connsiteY7872" fmla="*/ 3032772 h 8481683"/>
              <a:gd name="connsiteX7873" fmla="*/ 1675100 w 9352610"/>
              <a:gd name="connsiteY7873" fmla="*/ 3034783 h 8481683"/>
              <a:gd name="connsiteX7874" fmla="*/ 1678114 w 9352610"/>
              <a:gd name="connsiteY7874" fmla="*/ 3036289 h 8481683"/>
              <a:gd name="connsiteX7875" fmla="*/ 1682133 w 9352610"/>
              <a:gd name="connsiteY7875" fmla="*/ 3040816 h 8481683"/>
              <a:gd name="connsiteX7876" fmla="*/ 1686152 w 9352610"/>
              <a:gd name="connsiteY7876" fmla="*/ 3047345 h 8481683"/>
              <a:gd name="connsiteX7877" fmla="*/ 1688669 w 9352610"/>
              <a:gd name="connsiteY7877" fmla="*/ 3049357 h 8481683"/>
              <a:gd name="connsiteX7878" fmla="*/ 1695194 w 9352610"/>
              <a:gd name="connsiteY7878" fmla="*/ 3051367 h 8481683"/>
              <a:gd name="connsiteX7879" fmla="*/ 1695702 w 9352610"/>
              <a:gd name="connsiteY7879" fmla="*/ 3051863 h 8481683"/>
              <a:gd name="connsiteX7880" fmla="*/ 1695702 w 9352610"/>
              <a:gd name="connsiteY7880" fmla="*/ 3052874 h 8481683"/>
              <a:gd name="connsiteX7881" fmla="*/ 1696198 w 9352610"/>
              <a:gd name="connsiteY7881" fmla="*/ 3053874 h 8481683"/>
              <a:gd name="connsiteX7882" fmla="*/ 1697711 w 9352610"/>
              <a:gd name="connsiteY7882" fmla="*/ 3054885 h 8481683"/>
              <a:gd name="connsiteX7883" fmla="*/ 1699212 w 9352610"/>
              <a:gd name="connsiteY7883" fmla="*/ 3056391 h 8481683"/>
              <a:gd name="connsiteX7884" fmla="*/ 1703231 w 9352610"/>
              <a:gd name="connsiteY7884" fmla="*/ 3058402 h 8481683"/>
              <a:gd name="connsiteX7885" fmla="*/ 1705252 w 9352610"/>
              <a:gd name="connsiteY7885" fmla="*/ 3060413 h 8481683"/>
              <a:gd name="connsiteX7886" fmla="*/ 1707262 w 9352610"/>
              <a:gd name="connsiteY7886" fmla="*/ 3064425 h 8481683"/>
              <a:gd name="connsiteX7887" fmla="*/ 1709271 w 9352610"/>
              <a:gd name="connsiteY7887" fmla="*/ 3065941 h 8481683"/>
              <a:gd name="connsiteX7888" fmla="*/ 1712285 w 9352610"/>
              <a:gd name="connsiteY7888" fmla="*/ 3066942 h 8481683"/>
              <a:gd name="connsiteX7889" fmla="*/ 1714295 w 9352610"/>
              <a:gd name="connsiteY7889" fmla="*/ 3065941 h 8481683"/>
              <a:gd name="connsiteX7890" fmla="*/ 1717309 w 9352610"/>
              <a:gd name="connsiteY7890" fmla="*/ 3064930 h 8481683"/>
              <a:gd name="connsiteX7891" fmla="*/ 1720323 w 9352610"/>
              <a:gd name="connsiteY7891" fmla="*/ 3062424 h 8481683"/>
              <a:gd name="connsiteX7892" fmla="*/ 1725346 w 9352610"/>
              <a:gd name="connsiteY7892" fmla="*/ 3060908 h 8481683"/>
              <a:gd name="connsiteX7893" fmla="*/ 1727852 w 9352610"/>
              <a:gd name="connsiteY7893" fmla="*/ 3058897 h 8481683"/>
              <a:gd name="connsiteX7894" fmla="*/ 1729861 w 9352610"/>
              <a:gd name="connsiteY7894" fmla="*/ 3056896 h 8481683"/>
              <a:gd name="connsiteX7895" fmla="*/ 1729954 w 9352610"/>
              <a:gd name="connsiteY7895" fmla="*/ 3056529 h 8481683"/>
              <a:gd name="connsiteX7896" fmla="*/ 1728242 w 9352610"/>
              <a:gd name="connsiteY7896" fmla="*/ 3058261 h 8481683"/>
              <a:gd name="connsiteX7897" fmla="*/ 1725734 w 9352610"/>
              <a:gd name="connsiteY7897" fmla="*/ 3060258 h 8481683"/>
              <a:gd name="connsiteX7898" fmla="*/ 1720686 w 9352610"/>
              <a:gd name="connsiteY7898" fmla="*/ 3061777 h 8481683"/>
              <a:gd name="connsiteX7899" fmla="*/ 1717694 w 9352610"/>
              <a:gd name="connsiteY7899" fmla="*/ 3064274 h 8481683"/>
              <a:gd name="connsiteX7900" fmla="*/ 1714672 w 9352610"/>
              <a:gd name="connsiteY7900" fmla="*/ 3065293 h 8481683"/>
              <a:gd name="connsiteX7901" fmla="*/ 1712647 w 9352610"/>
              <a:gd name="connsiteY7901" fmla="*/ 3066292 h 8481683"/>
              <a:gd name="connsiteX7902" fmla="*/ 1709655 w 9352610"/>
              <a:gd name="connsiteY7902" fmla="*/ 3065293 h 8481683"/>
              <a:gd name="connsiteX7903" fmla="*/ 1707630 w 9352610"/>
              <a:gd name="connsiteY7903" fmla="*/ 3063775 h 8481683"/>
              <a:gd name="connsiteX7904" fmla="*/ 1705635 w 9352610"/>
              <a:gd name="connsiteY7904" fmla="*/ 3059759 h 8481683"/>
              <a:gd name="connsiteX7905" fmla="*/ 1703610 w 9352610"/>
              <a:gd name="connsiteY7905" fmla="*/ 3057762 h 8481683"/>
              <a:gd name="connsiteX7906" fmla="*/ 1699590 w 9352610"/>
              <a:gd name="connsiteY7906" fmla="*/ 3055743 h 8481683"/>
              <a:gd name="connsiteX7907" fmla="*/ 1698079 w 9352610"/>
              <a:gd name="connsiteY7907" fmla="*/ 3054245 h 8481683"/>
              <a:gd name="connsiteX7908" fmla="*/ 1696568 w 9352610"/>
              <a:gd name="connsiteY7908" fmla="*/ 3053226 h 8481683"/>
              <a:gd name="connsiteX7909" fmla="*/ 1696084 w 9352610"/>
              <a:gd name="connsiteY7909" fmla="*/ 3052227 h 8481683"/>
              <a:gd name="connsiteX7910" fmla="*/ 1696084 w 9352610"/>
              <a:gd name="connsiteY7910" fmla="*/ 3051228 h 8481683"/>
              <a:gd name="connsiteX7911" fmla="*/ 1695571 w 9352610"/>
              <a:gd name="connsiteY7911" fmla="*/ 3050729 h 8481683"/>
              <a:gd name="connsiteX7912" fmla="*/ 1689042 w 9352610"/>
              <a:gd name="connsiteY7912" fmla="*/ 3048711 h 8481683"/>
              <a:gd name="connsiteX7913" fmla="*/ 1686534 w 9352610"/>
              <a:gd name="connsiteY7913" fmla="*/ 3046693 h 8481683"/>
              <a:gd name="connsiteX7914" fmla="*/ 1682514 w 9352610"/>
              <a:gd name="connsiteY7914" fmla="*/ 3040180 h 8481683"/>
              <a:gd name="connsiteX7915" fmla="*/ 1678494 w 9352610"/>
              <a:gd name="connsiteY7915" fmla="*/ 3035645 h 8481683"/>
              <a:gd name="connsiteX7916" fmla="*/ 1675472 w 9352610"/>
              <a:gd name="connsiteY7916" fmla="*/ 3034147 h 8481683"/>
              <a:gd name="connsiteX7917" fmla="*/ 1673477 w 9352610"/>
              <a:gd name="connsiteY7917" fmla="*/ 3032128 h 8481683"/>
              <a:gd name="connsiteX7918" fmla="*/ 1670969 w 9352610"/>
              <a:gd name="connsiteY7918" fmla="*/ 3031629 h 8481683"/>
              <a:gd name="connsiteX7919" fmla="*/ 4962060 w 9352610"/>
              <a:gd name="connsiteY7919" fmla="*/ 3028857 h 8481683"/>
              <a:gd name="connsiteX7920" fmla="*/ 4960675 w 9352610"/>
              <a:gd name="connsiteY7920" fmla="*/ 3031630 h 8481683"/>
              <a:gd name="connsiteX7921" fmla="*/ 4960379 w 9352610"/>
              <a:gd name="connsiteY7921" fmla="*/ 3032682 h 8481683"/>
              <a:gd name="connsiteX7922" fmla="*/ 4961903 w 9352610"/>
              <a:gd name="connsiteY7922" fmla="*/ 3029637 h 8481683"/>
              <a:gd name="connsiteX7923" fmla="*/ 2581076 w 9352610"/>
              <a:gd name="connsiteY7923" fmla="*/ 3025997 h 8481683"/>
              <a:gd name="connsiteX7924" fmla="*/ 2581994 w 9352610"/>
              <a:gd name="connsiteY7924" fmla="*/ 3028750 h 8481683"/>
              <a:gd name="connsiteX7925" fmla="*/ 2583507 w 9352610"/>
              <a:gd name="connsiteY7925" fmla="*/ 3032772 h 8481683"/>
              <a:gd name="connsiteX7926" fmla="*/ 2584003 w 9352610"/>
              <a:gd name="connsiteY7926" fmla="*/ 3036289 h 8481683"/>
              <a:gd name="connsiteX7927" fmla="*/ 2582998 w 9352610"/>
              <a:gd name="connsiteY7927" fmla="*/ 3043828 h 8481683"/>
              <a:gd name="connsiteX7928" fmla="*/ 2589026 w 9352610"/>
              <a:gd name="connsiteY7928" fmla="*/ 3065435 h 8481683"/>
              <a:gd name="connsiteX7929" fmla="*/ 2589129 w 9352610"/>
              <a:gd name="connsiteY7929" fmla="*/ 3065606 h 8481683"/>
              <a:gd name="connsiteX7930" fmla="*/ 2583123 w 9352610"/>
              <a:gd name="connsiteY7930" fmla="*/ 3044090 h 8481683"/>
              <a:gd name="connsiteX7931" fmla="*/ 2584125 w 9352610"/>
              <a:gd name="connsiteY7931" fmla="*/ 3036570 h 8481683"/>
              <a:gd name="connsiteX7932" fmla="*/ 2583614 w 9352610"/>
              <a:gd name="connsiteY7932" fmla="*/ 3033046 h 8481683"/>
              <a:gd name="connsiteX7933" fmla="*/ 2582121 w 9352610"/>
              <a:gd name="connsiteY7933" fmla="*/ 3029031 h 8481683"/>
              <a:gd name="connsiteX7934" fmla="*/ 2581120 w 9352610"/>
              <a:gd name="connsiteY7934" fmla="*/ 3026016 h 8481683"/>
              <a:gd name="connsiteX7935" fmla="*/ 6963854 w 9352610"/>
              <a:gd name="connsiteY7935" fmla="*/ 3022074 h 8481683"/>
              <a:gd name="connsiteX7936" fmla="*/ 6960339 w 9352610"/>
              <a:gd name="connsiteY7936" fmla="*/ 3024082 h 8481683"/>
              <a:gd name="connsiteX7937" fmla="*/ 6954307 w 9352610"/>
              <a:gd name="connsiteY7937" fmla="*/ 3030119 h 8481683"/>
              <a:gd name="connsiteX7938" fmla="*/ 6950293 w 9352610"/>
              <a:gd name="connsiteY7938" fmla="*/ 3032632 h 8481683"/>
              <a:gd name="connsiteX7939" fmla="*/ 6941755 w 9352610"/>
              <a:gd name="connsiteY7939" fmla="*/ 3033133 h 8481683"/>
              <a:gd name="connsiteX7940" fmla="*/ 6938739 w 9352610"/>
              <a:gd name="connsiteY7940" fmla="*/ 3035145 h 8481683"/>
              <a:gd name="connsiteX7941" fmla="*/ 6936222 w 9352610"/>
              <a:gd name="connsiteY7941" fmla="*/ 3042685 h 8481683"/>
              <a:gd name="connsiteX7942" fmla="*/ 6933716 w 9352610"/>
              <a:gd name="connsiteY7942" fmla="*/ 3044197 h 8481683"/>
              <a:gd name="connsiteX7943" fmla="*/ 6919656 w 9352610"/>
              <a:gd name="connsiteY7943" fmla="*/ 3049223 h 8481683"/>
              <a:gd name="connsiteX7944" fmla="*/ 6917197 w 9352610"/>
              <a:gd name="connsiteY7944" fmla="*/ 3049716 h 8481683"/>
              <a:gd name="connsiteX7945" fmla="*/ 6917460 w 9352610"/>
              <a:gd name="connsiteY7945" fmla="*/ 3049769 h 8481683"/>
              <a:gd name="connsiteX7946" fmla="*/ 6919974 w 9352610"/>
              <a:gd name="connsiteY7946" fmla="*/ 3049267 h 8481683"/>
              <a:gd name="connsiteX7947" fmla="*/ 6934038 w 9352610"/>
              <a:gd name="connsiteY7947" fmla="*/ 3044245 h 8481683"/>
              <a:gd name="connsiteX7948" fmla="*/ 6936551 w 9352610"/>
              <a:gd name="connsiteY7948" fmla="*/ 3042739 h 8481683"/>
              <a:gd name="connsiteX7949" fmla="*/ 6939065 w 9352610"/>
              <a:gd name="connsiteY7949" fmla="*/ 3035206 h 8481683"/>
              <a:gd name="connsiteX7950" fmla="*/ 6942072 w 9352610"/>
              <a:gd name="connsiteY7950" fmla="*/ 3033181 h 8481683"/>
              <a:gd name="connsiteX7951" fmla="*/ 6950615 w 9352610"/>
              <a:gd name="connsiteY7951" fmla="*/ 3032678 h 8481683"/>
              <a:gd name="connsiteX7952" fmla="*/ 6954640 w 9352610"/>
              <a:gd name="connsiteY7952" fmla="*/ 3030168 h 8481683"/>
              <a:gd name="connsiteX7953" fmla="*/ 6960669 w 9352610"/>
              <a:gd name="connsiteY7953" fmla="*/ 3024142 h 8481683"/>
              <a:gd name="connsiteX7954" fmla="*/ 6964157 w 9352610"/>
              <a:gd name="connsiteY7954" fmla="*/ 3022149 h 8481683"/>
              <a:gd name="connsiteX7955" fmla="*/ 1874150 w 9352610"/>
              <a:gd name="connsiteY7955" fmla="*/ 3014333 h 8481683"/>
              <a:gd name="connsiteX7956" fmla="*/ 1872923 w 9352610"/>
              <a:gd name="connsiteY7956" fmla="*/ 3015567 h 8481683"/>
              <a:gd name="connsiteX7957" fmla="*/ 1869417 w 9352610"/>
              <a:gd name="connsiteY7957" fmla="*/ 3017564 h 8481683"/>
              <a:gd name="connsiteX7958" fmla="*/ 1867906 w 9352610"/>
              <a:gd name="connsiteY7958" fmla="*/ 3018584 h 8481683"/>
              <a:gd name="connsiteX7959" fmla="*/ 1866908 w 9352610"/>
              <a:gd name="connsiteY7959" fmla="*/ 3020082 h 8481683"/>
              <a:gd name="connsiteX7960" fmla="*/ 1866766 w 9352610"/>
              <a:gd name="connsiteY7960" fmla="*/ 3020366 h 8481683"/>
              <a:gd name="connsiteX7961" fmla="*/ 1867538 w 9352610"/>
              <a:gd name="connsiteY7961" fmla="*/ 3019208 h 8481683"/>
              <a:gd name="connsiteX7962" fmla="*/ 1869038 w 9352610"/>
              <a:gd name="connsiteY7962" fmla="*/ 3018198 h 8481683"/>
              <a:gd name="connsiteX7963" fmla="*/ 1872561 w 9352610"/>
              <a:gd name="connsiteY7963" fmla="*/ 3016188 h 8481683"/>
              <a:gd name="connsiteX7964" fmla="*/ 1874062 w 9352610"/>
              <a:gd name="connsiteY7964" fmla="*/ 3014682 h 8481683"/>
              <a:gd name="connsiteX7965" fmla="*/ 7670020 w 9352610"/>
              <a:gd name="connsiteY7965" fmla="*/ 3011506 h 8481683"/>
              <a:gd name="connsiteX7966" fmla="*/ 7671089 w 9352610"/>
              <a:gd name="connsiteY7966" fmla="*/ 3012647 h 8481683"/>
              <a:gd name="connsiteX7967" fmla="*/ 7670030 w 9352610"/>
              <a:gd name="connsiteY7967" fmla="*/ 3011511 h 8481683"/>
              <a:gd name="connsiteX7968" fmla="*/ 6332236 w 9352610"/>
              <a:gd name="connsiteY7968" fmla="*/ 3010543 h 8481683"/>
              <a:gd name="connsiteX7969" fmla="*/ 6330226 w 9352610"/>
              <a:gd name="connsiteY7969" fmla="*/ 3011051 h 8481683"/>
              <a:gd name="connsiteX7970" fmla="*/ 6327205 w 9352610"/>
              <a:gd name="connsiteY7970" fmla="*/ 3013054 h 8481683"/>
              <a:gd name="connsiteX7971" fmla="*/ 6325195 w 9352610"/>
              <a:gd name="connsiteY7971" fmla="*/ 3014069 h 8481683"/>
              <a:gd name="connsiteX7972" fmla="*/ 6324695 w 9352610"/>
              <a:gd name="connsiteY7972" fmla="*/ 3015563 h 8481683"/>
              <a:gd name="connsiteX7973" fmla="*/ 6323695 w 9352610"/>
              <a:gd name="connsiteY7973" fmla="*/ 3018581 h 8481683"/>
              <a:gd name="connsiteX7974" fmla="*/ 6323185 w 9352610"/>
              <a:gd name="connsiteY7974" fmla="*/ 3020090 h 8481683"/>
              <a:gd name="connsiteX7975" fmla="*/ 6321684 w 9352610"/>
              <a:gd name="connsiteY7975" fmla="*/ 3021091 h 8481683"/>
              <a:gd name="connsiteX7976" fmla="*/ 6320675 w 9352610"/>
              <a:gd name="connsiteY7976" fmla="*/ 3021599 h 8481683"/>
              <a:gd name="connsiteX7977" fmla="*/ 6319674 w 9352610"/>
              <a:gd name="connsiteY7977" fmla="*/ 3022092 h 8481683"/>
              <a:gd name="connsiteX7978" fmla="*/ 6317664 w 9352610"/>
              <a:gd name="connsiteY7978" fmla="*/ 3022600 h 8481683"/>
              <a:gd name="connsiteX7979" fmla="*/ 6315654 w 9352610"/>
              <a:gd name="connsiteY7979" fmla="*/ 3022092 h 8481683"/>
              <a:gd name="connsiteX7980" fmla="*/ 6312634 w 9352610"/>
              <a:gd name="connsiteY7980" fmla="*/ 3021599 h 8481683"/>
              <a:gd name="connsiteX7981" fmla="*/ 6311133 w 9352610"/>
              <a:gd name="connsiteY7981" fmla="*/ 3021599 h 8481683"/>
              <a:gd name="connsiteX7982" fmla="*/ 6307613 w 9352610"/>
              <a:gd name="connsiteY7982" fmla="*/ 3019089 h 8481683"/>
              <a:gd name="connsiteX7983" fmla="*/ 6300572 w 9352610"/>
              <a:gd name="connsiteY7983" fmla="*/ 3017580 h 8481683"/>
              <a:gd name="connsiteX7984" fmla="*/ 6299072 w 9352610"/>
              <a:gd name="connsiteY7984" fmla="*/ 3017580 h 8481683"/>
              <a:gd name="connsiteX7985" fmla="*/ 6297562 w 9352610"/>
              <a:gd name="connsiteY7985" fmla="*/ 3018073 h 8481683"/>
              <a:gd name="connsiteX7986" fmla="*/ 6293041 w 9352610"/>
              <a:gd name="connsiteY7986" fmla="*/ 3020597 h 8481683"/>
              <a:gd name="connsiteX7987" fmla="*/ 6291531 w 9352610"/>
              <a:gd name="connsiteY7987" fmla="*/ 3022092 h 8481683"/>
              <a:gd name="connsiteX7988" fmla="*/ 6290531 w 9352610"/>
              <a:gd name="connsiteY7988" fmla="*/ 3023601 h 8481683"/>
              <a:gd name="connsiteX7989" fmla="*/ 6288521 w 9352610"/>
              <a:gd name="connsiteY7989" fmla="*/ 3027126 h 8481683"/>
              <a:gd name="connsiteX7990" fmla="*/ 6287511 w 9352610"/>
              <a:gd name="connsiteY7990" fmla="*/ 3029128 h 8481683"/>
              <a:gd name="connsiteX7991" fmla="*/ 6286001 w 9352610"/>
              <a:gd name="connsiteY7991" fmla="*/ 3036165 h 8481683"/>
              <a:gd name="connsiteX7992" fmla="*/ 6285500 w 9352610"/>
              <a:gd name="connsiteY7992" fmla="*/ 3037674 h 8481683"/>
              <a:gd name="connsiteX7993" fmla="*/ 6285000 w 9352610"/>
              <a:gd name="connsiteY7993" fmla="*/ 3038675 h 8481683"/>
              <a:gd name="connsiteX7994" fmla="*/ 6284500 w 9352610"/>
              <a:gd name="connsiteY7994" fmla="*/ 3039168 h 8481683"/>
              <a:gd name="connsiteX7995" fmla="*/ 6283490 w 9352610"/>
              <a:gd name="connsiteY7995" fmla="*/ 3039676 h 8481683"/>
              <a:gd name="connsiteX7996" fmla="*/ 6282490 w 9352610"/>
              <a:gd name="connsiteY7996" fmla="*/ 3040184 h 8481683"/>
              <a:gd name="connsiteX7997" fmla="*/ 6280980 w 9352610"/>
              <a:gd name="connsiteY7997" fmla="*/ 3040184 h 8481683"/>
              <a:gd name="connsiteX7998" fmla="*/ 6278970 w 9352610"/>
              <a:gd name="connsiteY7998" fmla="*/ 3040184 h 8481683"/>
              <a:gd name="connsiteX7999" fmla="*/ 6270429 w 9352610"/>
              <a:gd name="connsiteY7999" fmla="*/ 3038167 h 8481683"/>
              <a:gd name="connsiteX8000" fmla="*/ 6266408 w 9352610"/>
              <a:gd name="connsiteY8000" fmla="*/ 3036658 h 8481683"/>
              <a:gd name="connsiteX8001" fmla="*/ 6257867 w 9352610"/>
              <a:gd name="connsiteY8001" fmla="*/ 3036658 h 8481683"/>
              <a:gd name="connsiteX8002" fmla="*/ 6256357 w 9352610"/>
              <a:gd name="connsiteY8002" fmla="*/ 3037674 h 8481683"/>
              <a:gd name="connsiteX8003" fmla="*/ 6255857 w 9352610"/>
              <a:gd name="connsiteY8003" fmla="*/ 3038167 h 8481683"/>
              <a:gd name="connsiteX8004" fmla="*/ 6254347 w 9352610"/>
              <a:gd name="connsiteY8004" fmla="*/ 3040184 h 8481683"/>
              <a:gd name="connsiteX8005" fmla="*/ 6253346 w 9352610"/>
              <a:gd name="connsiteY8005" fmla="*/ 3047206 h 8481683"/>
              <a:gd name="connsiteX8006" fmla="*/ 6253368 w 9352610"/>
              <a:gd name="connsiteY8006" fmla="*/ 3047295 h 8481683"/>
              <a:gd name="connsiteX8007" fmla="*/ 6254304 w 9352610"/>
              <a:gd name="connsiteY8007" fmla="*/ 3040730 h 8481683"/>
              <a:gd name="connsiteX8008" fmla="*/ 6255800 w 9352610"/>
              <a:gd name="connsiteY8008" fmla="*/ 3038722 h 8481683"/>
              <a:gd name="connsiteX8009" fmla="*/ 6256309 w 9352610"/>
              <a:gd name="connsiteY8009" fmla="*/ 3038219 h 8481683"/>
              <a:gd name="connsiteX8010" fmla="*/ 6257820 w 9352610"/>
              <a:gd name="connsiteY8010" fmla="*/ 3037215 h 8481683"/>
              <a:gd name="connsiteX8011" fmla="*/ 6266363 w 9352610"/>
              <a:gd name="connsiteY8011" fmla="*/ 3037215 h 8481683"/>
              <a:gd name="connsiteX8012" fmla="*/ 6270372 w 9352610"/>
              <a:gd name="connsiteY8012" fmla="*/ 3038722 h 8481683"/>
              <a:gd name="connsiteX8013" fmla="*/ 6278916 w 9352610"/>
              <a:gd name="connsiteY8013" fmla="*/ 3040730 h 8481683"/>
              <a:gd name="connsiteX8014" fmla="*/ 6280920 w 9352610"/>
              <a:gd name="connsiteY8014" fmla="*/ 3040730 h 8481683"/>
              <a:gd name="connsiteX8015" fmla="*/ 6282432 w 9352610"/>
              <a:gd name="connsiteY8015" fmla="*/ 3040730 h 8481683"/>
              <a:gd name="connsiteX8016" fmla="*/ 6283434 w 9352610"/>
              <a:gd name="connsiteY8016" fmla="*/ 3040228 h 8481683"/>
              <a:gd name="connsiteX8017" fmla="*/ 6284436 w 9352610"/>
              <a:gd name="connsiteY8017" fmla="*/ 3039726 h 8481683"/>
              <a:gd name="connsiteX8018" fmla="*/ 6284945 w 9352610"/>
              <a:gd name="connsiteY8018" fmla="*/ 3039224 h 8481683"/>
              <a:gd name="connsiteX8019" fmla="*/ 6285454 w 9352610"/>
              <a:gd name="connsiteY8019" fmla="*/ 3038219 h 8481683"/>
              <a:gd name="connsiteX8020" fmla="*/ 6285947 w 9352610"/>
              <a:gd name="connsiteY8020" fmla="*/ 3036713 h 8481683"/>
              <a:gd name="connsiteX8021" fmla="*/ 6287459 w 9352610"/>
              <a:gd name="connsiteY8021" fmla="*/ 3029666 h 8481683"/>
              <a:gd name="connsiteX8022" fmla="*/ 6288461 w 9352610"/>
              <a:gd name="connsiteY8022" fmla="*/ 3027657 h 8481683"/>
              <a:gd name="connsiteX8023" fmla="*/ 6290466 w 9352610"/>
              <a:gd name="connsiteY8023" fmla="*/ 3024142 h 8481683"/>
              <a:gd name="connsiteX8024" fmla="*/ 6291484 w 9352610"/>
              <a:gd name="connsiteY8024" fmla="*/ 3022635 h 8481683"/>
              <a:gd name="connsiteX8025" fmla="*/ 6292979 w 9352610"/>
              <a:gd name="connsiteY8025" fmla="*/ 3021129 h 8481683"/>
              <a:gd name="connsiteX8026" fmla="*/ 6297513 w 9352610"/>
              <a:gd name="connsiteY8026" fmla="*/ 3018618 h 8481683"/>
              <a:gd name="connsiteX8027" fmla="*/ 6299009 w 9352610"/>
              <a:gd name="connsiteY8027" fmla="*/ 3018116 h 8481683"/>
              <a:gd name="connsiteX8028" fmla="*/ 6300520 w 9352610"/>
              <a:gd name="connsiteY8028" fmla="*/ 3018116 h 8481683"/>
              <a:gd name="connsiteX8029" fmla="*/ 6307552 w 9352610"/>
              <a:gd name="connsiteY8029" fmla="*/ 3019622 h 8481683"/>
              <a:gd name="connsiteX8030" fmla="*/ 6311068 w 9352610"/>
              <a:gd name="connsiteY8030" fmla="*/ 3022133 h 8481683"/>
              <a:gd name="connsiteX8031" fmla="*/ 6312579 w 9352610"/>
              <a:gd name="connsiteY8031" fmla="*/ 3022133 h 8481683"/>
              <a:gd name="connsiteX8032" fmla="*/ 6315586 w 9352610"/>
              <a:gd name="connsiteY8032" fmla="*/ 3022635 h 8481683"/>
              <a:gd name="connsiteX8033" fmla="*/ 6317607 w 9352610"/>
              <a:gd name="connsiteY8033" fmla="*/ 3023138 h 8481683"/>
              <a:gd name="connsiteX8034" fmla="*/ 6319611 w 9352610"/>
              <a:gd name="connsiteY8034" fmla="*/ 3022635 h 8481683"/>
              <a:gd name="connsiteX8035" fmla="*/ 6320613 w 9352610"/>
              <a:gd name="connsiteY8035" fmla="*/ 3022133 h 8481683"/>
              <a:gd name="connsiteX8036" fmla="*/ 6321616 w 9352610"/>
              <a:gd name="connsiteY8036" fmla="*/ 3021631 h 8481683"/>
              <a:gd name="connsiteX8037" fmla="*/ 6323127 w 9352610"/>
              <a:gd name="connsiteY8037" fmla="*/ 3020627 h 8481683"/>
              <a:gd name="connsiteX8038" fmla="*/ 6323636 w 9352610"/>
              <a:gd name="connsiteY8038" fmla="*/ 3019120 h 8481683"/>
              <a:gd name="connsiteX8039" fmla="*/ 6324638 w 9352610"/>
              <a:gd name="connsiteY8039" fmla="*/ 3016108 h 8481683"/>
              <a:gd name="connsiteX8040" fmla="*/ 6325132 w 9352610"/>
              <a:gd name="connsiteY8040" fmla="*/ 3014601 h 8481683"/>
              <a:gd name="connsiteX8041" fmla="*/ 6327152 w 9352610"/>
              <a:gd name="connsiteY8041" fmla="*/ 3013597 h 8481683"/>
              <a:gd name="connsiteX8042" fmla="*/ 6330159 w 9352610"/>
              <a:gd name="connsiteY8042" fmla="*/ 3011588 h 8481683"/>
              <a:gd name="connsiteX8043" fmla="*/ 6332164 w 9352610"/>
              <a:gd name="connsiteY8043" fmla="*/ 3011086 h 8481683"/>
              <a:gd name="connsiteX8044" fmla="*/ 6333675 w 9352610"/>
              <a:gd name="connsiteY8044" fmla="*/ 3011086 h 8481683"/>
              <a:gd name="connsiteX8045" fmla="*/ 6339211 w 9352610"/>
              <a:gd name="connsiteY8045" fmla="*/ 3017112 h 8481683"/>
              <a:gd name="connsiteX8046" fmla="*/ 6341709 w 9352610"/>
              <a:gd name="connsiteY8046" fmla="*/ 3018618 h 8481683"/>
              <a:gd name="connsiteX8047" fmla="*/ 6342727 w 9352610"/>
              <a:gd name="connsiteY8047" fmla="*/ 3019120 h 8481683"/>
              <a:gd name="connsiteX8048" fmla="*/ 6343729 w 9352610"/>
              <a:gd name="connsiteY8048" fmla="*/ 3020627 h 8481683"/>
              <a:gd name="connsiteX8049" fmla="*/ 6348248 w 9352610"/>
              <a:gd name="connsiteY8049" fmla="*/ 3033683 h 8481683"/>
              <a:gd name="connsiteX8050" fmla="*/ 6348757 w 9352610"/>
              <a:gd name="connsiteY8050" fmla="*/ 3034687 h 8481683"/>
              <a:gd name="connsiteX8051" fmla="*/ 6349250 w 9352610"/>
              <a:gd name="connsiteY8051" fmla="*/ 3035709 h 8481683"/>
              <a:gd name="connsiteX8052" fmla="*/ 6350252 w 9352610"/>
              <a:gd name="connsiteY8052" fmla="*/ 3036211 h 8481683"/>
              <a:gd name="connsiteX8053" fmla="*/ 6351764 w 9352610"/>
              <a:gd name="connsiteY8053" fmla="*/ 3036713 h 8481683"/>
              <a:gd name="connsiteX8054" fmla="*/ 6353768 w 9352610"/>
              <a:gd name="connsiteY8054" fmla="*/ 3038219 h 8481683"/>
              <a:gd name="connsiteX8055" fmla="*/ 6355788 w 9352610"/>
              <a:gd name="connsiteY8055" fmla="*/ 3038219 h 8481683"/>
              <a:gd name="connsiteX8056" fmla="*/ 6356791 w 9352610"/>
              <a:gd name="connsiteY8056" fmla="*/ 3037215 h 8481683"/>
              <a:gd name="connsiteX8057" fmla="*/ 6358302 w 9352610"/>
              <a:gd name="connsiteY8057" fmla="*/ 3036713 h 8481683"/>
              <a:gd name="connsiteX8058" fmla="*/ 6358795 w 9352610"/>
              <a:gd name="connsiteY8058" fmla="*/ 3036211 h 8481683"/>
              <a:gd name="connsiteX8059" fmla="*/ 6359798 w 9352610"/>
              <a:gd name="connsiteY8059" fmla="*/ 3035206 h 8481683"/>
              <a:gd name="connsiteX8060" fmla="*/ 6360800 w 9352610"/>
              <a:gd name="connsiteY8060" fmla="*/ 3033683 h 8481683"/>
              <a:gd name="connsiteX8061" fmla="*/ 6362311 w 9352610"/>
              <a:gd name="connsiteY8061" fmla="*/ 3033181 h 8481683"/>
              <a:gd name="connsiteX8062" fmla="*/ 6363823 w 9352610"/>
              <a:gd name="connsiteY8062" fmla="*/ 3032678 h 8481683"/>
              <a:gd name="connsiteX8063" fmla="*/ 6365827 w 9352610"/>
              <a:gd name="connsiteY8063" fmla="*/ 3032678 h 8481683"/>
              <a:gd name="connsiteX8064" fmla="*/ 6372366 w 9352610"/>
              <a:gd name="connsiteY8064" fmla="*/ 3033181 h 8481683"/>
              <a:gd name="connsiteX8065" fmla="*/ 6374370 w 9352610"/>
              <a:gd name="connsiteY8065" fmla="*/ 3033181 h 8481683"/>
              <a:gd name="connsiteX8066" fmla="*/ 6378395 w 9352610"/>
              <a:gd name="connsiteY8066" fmla="*/ 3032678 h 8481683"/>
              <a:gd name="connsiteX8067" fmla="*/ 6380400 w 9352610"/>
              <a:gd name="connsiteY8067" fmla="*/ 3032678 h 8481683"/>
              <a:gd name="connsiteX8068" fmla="*/ 6381911 w 9352610"/>
              <a:gd name="connsiteY8068" fmla="*/ 3032678 h 8481683"/>
              <a:gd name="connsiteX8069" fmla="*/ 6382914 w 9352610"/>
              <a:gd name="connsiteY8069" fmla="*/ 3033181 h 8481683"/>
              <a:gd name="connsiteX8070" fmla="*/ 6384425 w 9352610"/>
              <a:gd name="connsiteY8070" fmla="*/ 3034687 h 8481683"/>
              <a:gd name="connsiteX8071" fmla="*/ 6386430 w 9352610"/>
              <a:gd name="connsiteY8071" fmla="*/ 3035206 h 8481683"/>
              <a:gd name="connsiteX8072" fmla="*/ 6387432 w 9352610"/>
              <a:gd name="connsiteY8072" fmla="*/ 3035709 h 8481683"/>
              <a:gd name="connsiteX8073" fmla="*/ 6388434 w 9352610"/>
              <a:gd name="connsiteY8073" fmla="*/ 3035206 h 8481683"/>
              <a:gd name="connsiteX8074" fmla="*/ 6388943 w 9352610"/>
              <a:gd name="connsiteY8074" fmla="*/ 3034687 h 8481683"/>
              <a:gd name="connsiteX8075" fmla="*/ 6389945 w 9352610"/>
              <a:gd name="connsiteY8075" fmla="*/ 3033683 h 8481683"/>
              <a:gd name="connsiteX8076" fmla="*/ 6390948 w 9352610"/>
              <a:gd name="connsiteY8076" fmla="*/ 3030168 h 8481683"/>
              <a:gd name="connsiteX8077" fmla="*/ 6391457 w 9352610"/>
              <a:gd name="connsiteY8077" fmla="*/ 3029666 h 8481683"/>
              <a:gd name="connsiteX8078" fmla="*/ 6391950 w 9352610"/>
              <a:gd name="connsiteY8078" fmla="*/ 3028661 h 8481683"/>
              <a:gd name="connsiteX8079" fmla="*/ 6397486 w 9352610"/>
              <a:gd name="connsiteY8079" fmla="*/ 3026151 h 8481683"/>
              <a:gd name="connsiteX8080" fmla="*/ 6400000 w 9352610"/>
              <a:gd name="connsiteY8080" fmla="*/ 3025648 h 8481683"/>
              <a:gd name="connsiteX8081" fmla="*/ 6402005 w 9352610"/>
              <a:gd name="connsiteY8081" fmla="*/ 3025648 h 8481683"/>
              <a:gd name="connsiteX8082" fmla="*/ 6403007 w 9352610"/>
              <a:gd name="connsiteY8082" fmla="*/ 3025648 h 8481683"/>
              <a:gd name="connsiteX8083" fmla="*/ 6407032 w 9352610"/>
              <a:gd name="connsiteY8083" fmla="*/ 3028159 h 8481683"/>
              <a:gd name="connsiteX8084" fmla="*/ 6408527 w 9352610"/>
              <a:gd name="connsiteY8084" fmla="*/ 3028159 h 8481683"/>
              <a:gd name="connsiteX8085" fmla="*/ 6417580 w 9352610"/>
              <a:gd name="connsiteY8085" fmla="*/ 3030168 h 8481683"/>
              <a:gd name="connsiteX8086" fmla="*/ 6418582 w 9352610"/>
              <a:gd name="connsiteY8086" fmla="*/ 3030168 h 8481683"/>
              <a:gd name="connsiteX8087" fmla="*/ 6419091 w 9352610"/>
              <a:gd name="connsiteY8087" fmla="*/ 3031674 h 8481683"/>
              <a:gd name="connsiteX8088" fmla="*/ 6419584 w 9352610"/>
              <a:gd name="connsiteY8088" fmla="*/ 3032678 h 8481683"/>
              <a:gd name="connsiteX8089" fmla="*/ 6420093 w 9352610"/>
              <a:gd name="connsiteY8089" fmla="*/ 3036211 h 8481683"/>
              <a:gd name="connsiteX8090" fmla="*/ 6420093 w 9352610"/>
              <a:gd name="connsiteY8090" fmla="*/ 3037215 h 8481683"/>
              <a:gd name="connsiteX8091" fmla="*/ 6421096 w 9352610"/>
              <a:gd name="connsiteY8091" fmla="*/ 3038722 h 8481683"/>
              <a:gd name="connsiteX8092" fmla="*/ 6422098 w 9352610"/>
              <a:gd name="connsiteY8092" fmla="*/ 3039224 h 8481683"/>
              <a:gd name="connsiteX8093" fmla="*/ 6423609 w 9352610"/>
              <a:gd name="connsiteY8093" fmla="*/ 3039224 h 8481683"/>
              <a:gd name="connsiteX8094" fmla="*/ 6427618 w 9352610"/>
              <a:gd name="connsiteY8094" fmla="*/ 3038219 h 8481683"/>
              <a:gd name="connsiteX8095" fmla="*/ 6430132 w 9352610"/>
              <a:gd name="connsiteY8095" fmla="*/ 3038722 h 8481683"/>
              <a:gd name="connsiteX8096" fmla="*/ 6431150 w 9352610"/>
              <a:gd name="connsiteY8096" fmla="*/ 3038722 h 8481683"/>
              <a:gd name="connsiteX8097" fmla="*/ 6434157 w 9352610"/>
              <a:gd name="connsiteY8097" fmla="*/ 3040228 h 8481683"/>
              <a:gd name="connsiteX8098" fmla="*/ 6438675 w 9352610"/>
              <a:gd name="connsiteY8098" fmla="*/ 3041232 h 8481683"/>
              <a:gd name="connsiteX8099" fmla="*/ 6440186 w 9352610"/>
              <a:gd name="connsiteY8099" fmla="*/ 3041232 h 8481683"/>
              <a:gd name="connsiteX8100" fmla="*/ 6440696 w 9352610"/>
              <a:gd name="connsiteY8100" fmla="*/ 3042739 h 8481683"/>
              <a:gd name="connsiteX8101" fmla="*/ 6441189 w 9352610"/>
              <a:gd name="connsiteY8101" fmla="*/ 3043241 h 8481683"/>
              <a:gd name="connsiteX8102" fmla="*/ 6441189 w 9352610"/>
              <a:gd name="connsiteY8102" fmla="*/ 3044245 h 8481683"/>
              <a:gd name="connsiteX8103" fmla="*/ 6441189 w 9352610"/>
              <a:gd name="connsiteY8103" fmla="*/ 3045751 h 8481683"/>
              <a:gd name="connsiteX8104" fmla="*/ 6441189 w 9352610"/>
              <a:gd name="connsiteY8104" fmla="*/ 3045831 h 8481683"/>
              <a:gd name="connsiteX8105" fmla="*/ 6441269 w 9352610"/>
              <a:gd name="connsiteY8105" fmla="*/ 3045712 h 8481683"/>
              <a:gd name="connsiteX8106" fmla="*/ 6441269 w 9352610"/>
              <a:gd name="connsiteY8106" fmla="*/ 3045204 h 8481683"/>
              <a:gd name="connsiteX8107" fmla="*/ 6441269 w 9352610"/>
              <a:gd name="connsiteY8107" fmla="*/ 3043695 h 8481683"/>
              <a:gd name="connsiteX8108" fmla="*/ 6441269 w 9352610"/>
              <a:gd name="connsiteY8108" fmla="*/ 3042694 h 8481683"/>
              <a:gd name="connsiteX8109" fmla="*/ 6440769 w 9352610"/>
              <a:gd name="connsiteY8109" fmla="*/ 3042186 h 8481683"/>
              <a:gd name="connsiteX8110" fmla="*/ 6440268 w 9352610"/>
              <a:gd name="connsiteY8110" fmla="*/ 3040677 h 8481683"/>
              <a:gd name="connsiteX8111" fmla="*/ 6438758 w 9352610"/>
              <a:gd name="connsiteY8111" fmla="*/ 3040677 h 8481683"/>
              <a:gd name="connsiteX8112" fmla="*/ 6434238 w 9352610"/>
              <a:gd name="connsiteY8112" fmla="*/ 3039676 h 8481683"/>
              <a:gd name="connsiteX8113" fmla="*/ 6431218 w 9352610"/>
              <a:gd name="connsiteY8113" fmla="*/ 3038167 h 8481683"/>
              <a:gd name="connsiteX8114" fmla="*/ 6430217 w 9352610"/>
              <a:gd name="connsiteY8114" fmla="*/ 3038167 h 8481683"/>
              <a:gd name="connsiteX8115" fmla="*/ 6427707 w 9352610"/>
              <a:gd name="connsiteY8115" fmla="*/ 3037674 h 8481683"/>
              <a:gd name="connsiteX8116" fmla="*/ 6423687 w 9352610"/>
              <a:gd name="connsiteY8116" fmla="*/ 3038675 h 8481683"/>
              <a:gd name="connsiteX8117" fmla="*/ 6422176 w 9352610"/>
              <a:gd name="connsiteY8117" fmla="*/ 3038675 h 8481683"/>
              <a:gd name="connsiteX8118" fmla="*/ 6421176 w 9352610"/>
              <a:gd name="connsiteY8118" fmla="*/ 3038167 h 8481683"/>
              <a:gd name="connsiteX8119" fmla="*/ 6420166 w 9352610"/>
              <a:gd name="connsiteY8119" fmla="*/ 3036658 h 8481683"/>
              <a:gd name="connsiteX8120" fmla="*/ 6420166 w 9352610"/>
              <a:gd name="connsiteY8120" fmla="*/ 3035657 h 8481683"/>
              <a:gd name="connsiteX8121" fmla="*/ 6419666 w 9352610"/>
              <a:gd name="connsiteY8121" fmla="*/ 3032146 h 8481683"/>
              <a:gd name="connsiteX8122" fmla="*/ 6419166 w 9352610"/>
              <a:gd name="connsiteY8122" fmla="*/ 3031145 h 8481683"/>
              <a:gd name="connsiteX8123" fmla="*/ 6418656 w 9352610"/>
              <a:gd name="connsiteY8123" fmla="*/ 3029637 h 8481683"/>
              <a:gd name="connsiteX8124" fmla="*/ 6417656 w 9352610"/>
              <a:gd name="connsiteY8124" fmla="*/ 3029637 h 8481683"/>
              <a:gd name="connsiteX8125" fmla="*/ 6408615 w 9352610"/>
              <a:gd name="connsiteY8125" fmla="*/ 3027620 h 8481683"/>
              <a:gd name="connsiteX8126" fmla="*/ 6407105 w 9352610"/>
              <a:gd name="connsiteY8126" fmla="*/ 3027620 h 8481683"/>
              <a:gd name="connsiteX8127" fmla="*/ 6403084 w 9352610"/>
              <a:gd name="connsiteY8127" fmla="*/ 3025110 h 8481683"/>
              <a:gd name="connsiteX8128" fmla="*/ 6402074 w 9352610"/>
              <a:gd name="connsiteY8128" fmla="*/ 3025110 h 8481683"/>
              <a:gd name="connsiteX8129" fmla="*/ 6400064 w 9352610"/>
              <a:gd name="connsiteY8129" fmla="*/ 3025110 h 8481683"/>
              <a:gd name="connsiteX8130" fmla="*/ 6397554 w 9352610"/>
              <a:gd name="connsiteY8130" fmla="*/ 3025617 h 8481683"/>
              <a:gd name="connsiteX8131" fmla="*/ 6392033 w 9352610"/>
              <a:gd name="connsiteY8131" fmla="*/ 3028127 h 8481683"/>
              <a:gd name="connsiteX8132" fmla="*/ 6391523 w 9352610"/>
              <a:gd name="connsiteY8132" fmla="*/ 3029128 h 8481683"/>
              <a:gd name="connsiteX8133" fmla="*/ 6391023 w 9352610"/>
              <a:gd name="connsiteY8133" fmla="*/ 3029637 h 8481683"/>
              <a:gd name="connsiteX8134" fmla="*/ 6390022 w 9352610"/>
              <a:gd name="connsiteY8134" fmla="*/ 3033147 h 8481683"/>
              <a:gd name="connsiteX8135" fmla="*/ 6389013 w 9352610"/>
              <a:gd name="connsiteY8135" fmla="*/ 3034149 h 8481683"/>
              <a:gd name="connsiteX8136" fmla="*/ 6388512 w 9352610"/>
              <a:gd name="connsiteY8136" fmla="*/ 3034656 h 8481683"/>
              <a:gd name="connsiteX8137" fmla="*/ 6387502 w 9352610"/>
              <a:gd name="connsiteY8137" fmla="*/ 3035164 h 8481683"/>
              <a:gd name="connsiteX8138" fmla="*/ 6386502 w 9352610"/>
              <a:gd name="connsiteY8138" fmla="*/ 3034656 h 8481683"/>
              <a:gd name="connsiteX8139" fmla="*/ 6384492 w 9352610"/>
              <a:gd name="connsiteY8139" fmla="*/ 3034149 h 8481683"/>
              <a:gd name="connsiteX8140" fmla="*/ 6382982 w 9352610"/>
              <a:gd name="connsiteY8140" fmla="*/ 3032640 h 8481683"/>
              <a:gd name="connsiteX8141" fmla="*/ 6381982 w 9352610"/>
              <a:gd name="connsiteY8141" fmla="*/ 3032146 h 8481683"/>
              <a:gd name="connsiteX8142" fmla="*/ 6380472 w 9352610"/>
              <a:gd name="connsiteY8142" fmla="*/ 3032146 h 8481683"/>
              <a:gd name="connsiteX8143" fmla="*/ 6378461 w 9352610"/>
              <a:gd name="connsiteY8143" fmla="*/ 3032146 h 8481683"/>
              <a:gd name="connsiteX8144" fmla="*/ 6374441 w 9352610"/>
              <a:gd name="connsiteY8144" fmla="*/ 3032640 h 8481683"/>
              <a:gd name="connsiteX8145" fmla="*/ 6372431 w 9352610"/>
              <a:gd name="connsiteY8145" fmla="*/ 3032640 h 8481683"/>
              <a:gd name="connsiteX8146" fmla="*/ 6365900 w 9352610"/>
              <a:gd name="connsiteY8146" fmla="*/ 3032146 h 8481683"/>
              <a:gd name="connsiteX8147" fmla="*/ 6363890 w 9352610"/>
              <a:gd name="connsiteY8147" fmla="*/ 3032146 h 8481683"/>
              <a:gd name="connsiteX8148" fmla="*/ 6362380 w 9352610"/>
              <a:gd name="connsiteY8148" fmla="*/ 3032640 h 8481683"/>
              <a:gd name="connsiteX8149" fmla="*/ 6360879 w 9352610"/>
              <a:gd name="connsiteY8149" fmla="*/ 3033147 h 8481683"/>
              <a:gd name="connsiteX8150" fmla="*/ 6359869 w 9352610"/>
              <a:gd name="connsiteY8150" fmla="*/ 3034656 h 8481683"/>
              <a:gd name="connsiteX8151" fmla="*/ 6358869 w 9352610"/>
              <a:gd name="connsiteY8151" fmla="*/ 3035657 h 8481683"/>
              <a:gd name="connsiteX8152" fmla="*/ 6358359 w 9352610"/>
              <a:gd name="connsiteY8152" fmla="*/ 3036165 h 8481683"/>
              <a:gd name="connsiteX8153" fmla="*/ 6356859 w 9352610"/>
              <a:gd name="connsiteY8153" fmla="*/ 3036658 h 8481683"/>
              <a:gd name="connsiteX8154" fmla="*/ 6355849 w 9352610"/>
              <a:gd name="connsiteY8154" fmla="*/ 3037674 h 8481683"/>
              <a:gd name="connsiteX8155" fmla="*/ 6353838 w 9352610"/>
              <a:gd name="connsiteY8155" fmla="*/ 3037674 h 8481683"/>
              <a:gd name="connsiteX8156" fmla="*/ 6351828 w 9352610"/>
              <a:gd name="connsiteY8156" fmla="*/ 3036165 h 8481683"/>
              <a:gd name="connsiteX8157" fmla="*/ 6350318 w 9352610"/>
              <a:gd name="connsiteY8157" fmla="*/ 3035657 h 8481683"/>
              <a:gd name="connsiteX8158" fmla="*/ 6349318 w 9352610"/>
              <a:gd name="connsiteY8158" fmla="*/ 3035164 h 8481683"/>
              <a:gd name="connsiteX8159" fmla="*/ 6348818 w 9352610"/>
              <a:gd name="connsiteY8159" fmla="*/ 3034149 h 8481683"/>
              <a:gd name="connsiteX8160" fmla="*/ 6348308 w 9352610"/>
              <a:gd name="connsiteY8160" fmla="*/ 3033147 h 8481683"/>
              <a:gd name="connsiteX8161" fmla="*/ 6343787 w 9352610"/>
              <a:gd name="connsiteY8161" fmla="*/ 3020090 h 8481683"/>
              <a:gd name="connsiteX8162" fmla="*/ 6342787 w 9352610"/>
              <a:gd name="connsiteY8162" fmla="*/ 3018581 h 8481683"/>
              <a:gd name="connsiteX8163" fmla="*/ 6341777 w 9352610"/>
              <a:gd name="connsiteY8163" fmla="*/ 3018073 h 8481683"/>
              <a:gd name="connsiteX8164" fmla="*/ 6339267 w 9352610"/>
              <a:gd name="connsiteY8164" fmla="*/ 3016579 h 8481683"/>
              <a:gd name="connsiteX8165" fmla="*/ 6333736 w 9352610"/>
              <a:gd name="connsiteY8165" fmla="*/ 3010543 h 8481683"/>
              <a:gd name="connsiteX8166" fmla="*/ 4976790 w 9352610"/>
              <a:gd name="connsiteY8166" fmla="*/ 3000404 h 8481683"/>
              <a:gd name="connsiteX8167" fmla="*/ 4976232 w 9352610"/>
              <a:gd name="connsiteY8167" fmla="*/ 3001501 h 8481683"/>
              <a:gd name="connsiteX8168" fmla="*/ 4970214 w 9352610"/>
              <a:gd name="connsiteY8168" fmla="*/ 3007531 h 8481683"/>
              <a:gd name="connsiteX8169" fmla="*/ 4965689 w 9352610"/>
              <a:gd name="connsiteY8169" fmla="*/ 3014055 h 8481683"/>
              <a:gd name="connsiteX8170" fmla="*/ 4964174 w 9352610"/>
              <a:gd name="connsiteY8170" fmla="*/ 3016565 h 8481683"/>
              <a:gd name="connsiteX8171" fmla="*/ 4964070 w 9352610"/>
              <a:gd name="connsiteY8171" fmla="*/ 3016984 h 8481683"/>
              <a:gd name="connsiteX8172" fmla="*/ 4964922 w 9352610"/>
              <a:gd name="connsiteY8172" fmla="*/ 3015565 h 8481683"/>
              <a:gd name="connsiteX8173" fmla="*/ 4969438 w 9352610"/>
              <a:gd name="connsiteY8173" fmla="*/ 3009538 h 8481683"/>
              <a:gd name="connsiteX8174" fmla="*/ 4975476 w 9352610"/>
              <a:gd name="connsiteY8174" fmla="*/ 3004013 h 8481683"/>
              <a:gd name="connsiteX8175" fmla="*/ 4976474 w 9352610"/>
              <a:gd name="connsiteY8175" fmla="*/ 3001508 h 8481683"/>
              <a:gd name="connsiteX8176" fmla="*/ 1824686 w 9352610"/>
              <a:gd name="connsiteY8176" fmla="*/ 2999983 h 8481683"/>
              <a:gd name="connsiteX8177" fmla="*/ 1822691 w 9352610"/>
              <a:gd name="connsiteY8177" fmla="*/ 3000503 h 8481683"/>
              <a:gd name="connsiteX8178" fmla="*/ 1818158 w 9352610"/>
              <a:gd name="connsiteY8178" fmla="*/ 3003499 h 8481683"/>
              <a:gd name="connsiteX8179" fmla="*/ 1816163 w 9352610"/>
              <a:gd name="connsiteY8179" fmla="*/ 3005018 h 8481683"/>
              <a:gd name="connsiteX8180" fmla="*/ 1812627 w 9352610"/>
              <a:gd name="connsiteY8180" fmla="*/ 3008035 h 8481683"/>
              <a:gd name="connsiteX8181" fmla="*/ 1799056 w 9352610"/>
              <a:gd name="connsiteY8181" fmla="*/ 3015068 h 8481683"/>
              <a:gd name="connsiteX8182" fmla="*/ 1794553 w 9352610"/>
              <a:gd name="connsiteY8182" fmla="*/ 3018084 h 8481683"/>
              <a:gd name="connsiteX8183" fmla="*/ 1791530 w 9352610"/>
              <a:gd name="connsiteY8183" fmla="*/ 3021080 h 8481683"/>
              <a:gd name="connsiteX8184" fmla="*/ 1789536 w 9352610"/>
              <a:gd name="connsiteY8184" fmla="*/ 3022599 h 8481683"/>
              <a:gd name="connsiteX8185" fmla="*/ 1788025 w 9352610"/>
              <a:gd name="connsiteY8185" fmla="*/ 3024597 h 8481683"/>
              <a:gd name="connsiteX8186" fmla="*/ 1781496 w 9352610"/>
              <a:gd name="connsiteY8186" fmla="*/ 3028612 h 8481683"/>
              <a:gd name="connsiteX8187" fmla="*/ 1779985 w 9352610"/>
              <a:gd name="connsiteY8187" fmla="*/ 3030630 h 8481683"/>
              <a:gd name="connsiteX8188" fmla="*/ 1778474 w 9352610"/>
              <a:gd name="connsiteY8188" fmla="*/ 3032128 h 8481683"/>
              <a:gd name="connsiteX8189" fmla="*/ 1778405 w 9352610"/>
              <a:gd name="connsiteY8189" fmla="*/ 3032466 h 8481683"/>
              <a:gd name="connsiteX8190" fmla="*/ 1779610 w 9352610"/>
              <a:gd name="connsiteY8190" fmla="*/ 3031266 h 8481683"/>
              <a:gd name="connsiteX8191" fmla="*/ 1781111 w 9352610"/>
              <a:gd name="connsiteY8191" fmla="*/ 3029254 h 8481683"/>
              <a:gd name="connsiteX8192" fmla="*/ 1787648 w 9352610"/>
              <a:gd name="connsiteY8192" fmla="*/ 3025233 h 8481683"/>
              <a:gd name="connsiteX8193" fmla="*/ 1789149 w 9352610"/>
              <a:gd name="connsiteY8193" fmla="*/ 3023221 h 8481683"/>
              <a:gd name="connsiteX8194" fmla="*/ 1791158 w 9352610"/>
              <a:gd name="connsiteY8194" fmla="*/ 3021715 h 8481683"/>
              <a:gd name="connsiteX8195" fmla="*/ 1794172 w 9352610"/>
              <a:gd name="connsiteY8195" fmla="*/ 3018704 h 8481683"/>
              <a:gd name="connsiteX8196" fmla="*/ 1798699 w 9352610"/>
              <a:gd name="connsiteY8196" fmla="*/ 3015692 h 8481683"/>
              <a:gd name="connsiteX8197" fmla="*/ 1812268 w 9352610"/>
              <a:gd name="connsiteY8197" fmla="*/ 3008659 h 8481683"/>
              <a:gd name="connsiteX8198" fmla="*/ 1815779 w 9352610"/>
              <a:gd name="connsiteY8198" fmla="*/ 3005637 h 8481683"/>
              <a:gd name="connsiteX8199" fmla="*/ 1817788 w 9352610"/>
              <a:gd name="connsiteY8199" fmla="*/ 3004130 h 8481683"/>
              <a:gd name="connsiteX8200" fmla="*/ 1822315 w 9352610"/>
              <a:gd name="connsiteY8200" fmla="*/ 3001119 h 8481683"/>
              <a:gd name="connsiteX8201" fmla="*/ 1824324 w 9352610"/>
              <a:gd name="connsiteY8201" fmla="*/ 3000614 h 8481683"/>
              <a:gd name="connsiteX8202" fmla="*/ 1826334 w 9352610"/>
              <a:gd name="connsiteY8202" fmla="*/ 3001119 h 8481683"/>
              <a:gd name="connsiteX8203" fmla="*/ 1826830 w 9352610"/>
              <a:gd name="connsiteY8203" fmla="*/ 3003130 h 8481683"/>
              <a:gd name="connsiteX8204" fmla="*/ 1826830 w 9352610"/>
              <a:gd name="connsiteY8204" fmla="*/ 3007648 h 8481683"/>
              <a:gd name="connsiteX8205" fmla="*/ 1827338 w 9352610"/>
              <a:gd name="connsiteY8205" fmla="*/ 3010164 h 8481683"/>
              <a:gd name="connsiteX8206" fmla="*/ 1829348 w 9352610"/>
              <a:gd name="connsiteY8206" fmla="*/ 3011669 h 8481683"/>
              <a:gd name="connsiteX8207" fmla="*/ 1830861 w 9352610"/>
              <a:gd name="connsiteY8207" fmla="*/ 3013681 h 8481683"/>
              <a:gd name="connsiteX8208" fmla="*/ 1831866 w 9352610"/>
              <a:gd name="connsiteY8208" fmla="*/ 3015187 h 8481683"/>
              <a:gd name="connsiteX8209" fmla="*/ 1832870 w 9352610"/>
              <a:gd name="connsiteY8209" fmla="*/ 3017198 h 8481683"/>
              <a:gd name="connsiteX8210" fmla="*/ 1831866 w 9352610"/>
              <a:gd name="connsiteY8210" fmla="*/ 3021221 h 8481683"/>
              <a:gd name="connsiteX8211" fmla="*/ 1831866 w 9352610"/>
              <a:gd name="connsiteY8211" fmla="*/ 3023221 h 8481683"/>
              <a:gd name="connsiteX8212" fmla="*/ 1832870 w 9352610"/>
              <a:gd name="connsiteY8212" fmla="*/ 3025738 h 8481683"/>
              <a:gd name="connsiteX8213" fmla="*/ 1833367 w 9352610"/>
              <a:gd name="connsiteY8213" fmla="*/ 3028254 h 8481683"/>
              <a:gd name="connsiteX8214" fmla="*/ 1834371 w 9352610"/>
              <a:gd name="connsiteY8214" fmla="*/ 3030266 h 8481683"/>
              <a:gd name="connsiteX8215" fmla="*/ 1836381 w 9352610"/>
              <a:gd name="connsiteY8215" fmla="*/ 3032772 h 8481683"/>
              <a:gd name="connsiteX8216" fmla="*/ 1838390 w 9352610"/>
              <a:gd name="connsiteY8216" fmla="*/ 3034783 h 8481683"/>
              <a:gd name="connsiteX8217" fmla="*/ 1840908 w 9352610"/>
              <a:gd name="connsiteY8217" fmla="*/ 3036289 h 8481683"/>
              <a:gd name="connsiteX8218" fmla="*/ 1843413 w 9352610"/>
              <a:gd name="connsiteY8218" fmla="*/ 3038300 h 8481683"/>
              <a:gd name="connsiteX8219" fmla="*/ 1845931 w 9352610"/>
              <a:gd name="connsiteY8219" fmla="*/ 3038805 h 8481683"/>
              <a:gd name="connsiteX8220" fmla="*/ 1849441 w 9352610"/>
              <a:gd name="connsiteY8220" fmla="*/ 3038805 h 8481683"/>
              <a:gd name="connsiteX8221" fmla="*/ 1851959 w 9352610"/>
              <a:gd name="connsiteY8221" fmla="*/ 3038300 h 8481683"/>
              <a:gd name="connsiteX8222" fmla="*/ 1854465 w 9352610"/>
              <a:gd name="connsiteY8222" fmla="*/ 3036794 h 8481683"/>
              <a:gd name="connsiteX8223" fmla="*/ 1858483 w 9352610"/>
              <a:gd name="connsiteY8223" fmla="*/ 3033277 h 8481683"/>
              <a:gd name="connsiteX8224" fmla="*/ 1860505 w 9352610"/>
              <a:gd name="connsiteY8224" fmla="*/ 3031266 h 8481683"/>
              <a:gd name="connsiteX8225" fmla="*/ 1862006 w 9352610"/>
              <a:gd name="connsiteY8225" fmla="*/ 3029254 h 8481683"/>
              <a:gd name="connsiteX8226" fmla="*/ 1863519 w 9352610"/>
              <a:gd name="connsiteY8226" fmla="*/ 3026739 h 8481683"/>
              <a:gd name="connsiteX8227" fmla="*/ 1863567 w 9352610"/>
              <a:gd name="connsiteY8227" fmla="*/ 3026643 h 8481683"/>
              <a:gd name="connsiteX8228" fmla="*/ 1862375 w 9352610"/>
              <a:gd name="connsiteY8228" fmla="*/ 3028612 h 8481683"/>
              <a:gd name="connsiteX8229" fmla="*/ 1860863 w 9352610"/>
              <a:gd name="connsiteY8229" fmla="*/ 3030630 h 8481683"/>
              <a:gd name="connsiteX8230" fmla="*/ 1858869 w 9352610"/>
              <a:gd name="connsiteY8230" fmla="*/ 3032648 h 8481683"/>
              <a:gd name="connsiteX8231" fmla="*/ 1854849 w 9352610"/>
              <a:gd name="connsiteY8231" fmla="*/ 3036165 h 8481683"/>
              <a:gd name="connsiteX8232" fmla="*/ 1852310 w 9352610"/>
              <a:gd name="connsiteY8232" fmla="*/ 3037663 h 8481683"/>
              <a:gd name="connsiteX8233" fmla="*/ 1849802 w 9352610"/>
              <a:gd name="connsiteY8233" fmla="*/ 3038162 h 8481683"/>
              <a:gd name="connsiteX8234" fmla="*/ 1846296 w 9352610"/>
              <a:gd name="connsiteY8234" fmla="*/ 3038162 h 8481683"/>
              <a:gd name="connsiteX8235" fmla="*/ 1843787 w 9352610"/>
              <a:gd name="connsiteY8235" fmla="*/ 3037663 h 8481683"/>
              <a:gd name="connsiteX8236" fmla="*/ 1841278 w 9352610"/>
              <a:gd name="connsiteY8236" fmla="*/ 3035645 h 8481683"/>
              <a:gd name="connsiteX8237" fmla="*/ 1838770 w 9352610"/>
              <a:gd name="connsiteY8237" fmla="*/ 3034147 h 8481683"/>
              <a:gd name="connsiteX8238" fmla="*/ 1836745 w 9352610"/>
              <a:gd name="connsiteY8238" fmla="*/ 3032128 h 8481683"/>
              <a:gd name="connsiteX8239" fmla="*/ 1834750 w 9352610"/>
              <a:gd name="connsiteY8239" fmla="*/ 3029632 h 8481683"/>
              <a:gd name="connsiteX8240" fmla="*/ 1833723 w 9352610"/>
              <a:gd name="connsiteY8240" fmla="*/ 3027613 h 8481683"/>
              <a:gd name="connsiteX8241" fmla="*/ 1833239 w 9352610"/>
              <a:gd name="connsiteY8241" fmla="*/ 3025096 h 8481683"/>
              <a:gd name="connsiteX8242" fmla="*/ 1832242 w 9352610"/>
              <a:gd name="connsiteY8242" fmla="*/ 3022599 h 8481683"/>
              <a:gd name="connsiteX8243" fmla="*/ 1832242 w 9352610"/>
              <a:gd name="connsiteY8243" fmla="*/ 3020581 h 8481683"/>
              <a:gd name="connsiteX8244" fmla="*/ 1833239 w 9352610"/>
              <a:gd name="connsiteY8244" fmla="*/ 3016565 h 8481683"/>
              <a:gd name="connsiteX8245" fmla="*/ 1832242 w 9352610"/>
              <a:gd name="connsiteY8245" fmla="*/ 3014568 h 8481683"/>
              <a:gd name="connsiteX8246" fmla="*/ 1831214 w 9352610"/>
              <a:gd name="connsiteY8246" fmla="*/ 3013049 h 8481683"/>
              <a:gd name="connsiteX8247" fmla="*/ 1829703 w 9352610"/>
              <a:gd name="connsiteY8247" fmla="*/ 3011052 h 8481683"/>
              <a:gd name="connsiteX8248" fmla="*/ 1827708 w 9352610"/>
              <a:gd name="connsiteY8248" fmla="*/ 3009533 h 8481683"/>
              <a:gd name="connsiteX8249" fmla="*/ 1827194 w 9352610"/>
              <a:gd name="connsiteY8249" fmla="*/ 3007015 h 8481683"/>
              <a:gd name="connsiteX8250" fmla="*/ 1827194 w 9352610"/>
              <a:gd name="connsiteY8250" fmla="*/ 3002500 h 8481683"/>
              <a:gd name="connsiteX8251" fmla="*/ 1826711 w 9352610"/>
              <a:gd name="connsiteY8251" fmla="*/ 3000503 h 8481683"/>
              <a:gd name="connsiteX8252" fmla="*/ 1886901 w 9352610"/>
              <a:gd name="connsiteY8252" fmla="*/ 2996044 h 8481683"/>
              <a:gd name="connsiteX8253" fmla="*/ 1884982 w 9352610"/>
              <a:gd name="connsiteY8253" fmla="*/ 2997985 h 8481683"/>
              <a:gd name="connsiteX8254" fmla="*/ 1878454 w 9352610"/>
              <a:gd name="connsiteY8254" fmla="*/ 3003499 h 8481683"/>
              <a:gd name="connsiteX8255" fmla="*/ 1876942 w 9352610"/>
              <a:gd name="connsiteY8255" fmla="*/ 3005018 h 8481683"/>
              <a:gd name="connsiteX8256" fmla="*/ 1876774 w 9352610"/>
              <a:gd name="connsiteY8256" fmla="*/ 3005441 h 8481683"/>
              <a:gd name="connsiteX8257" fmla="*/ 1878081 w 9352610"/>
              <a:gd name="connsiteY8257" fmla="*/ 3004130 h 8481683"/>
              <a:gd name="connsiteX8258" fmla="*/ 1884617 w 9352610"/>
              <a:gd name="connsiteY8258" fmla="*/ 2998602 h 8481683"/>
              <a:gd name="connsiteX8259" fmla="*/ 1886626 w 9352610"/>
              <a:gd name="connsiteY8259" fmla="*/ 2996592 h 8481683"/>
              <a:gd name="connsiteX8260" fmla="*/ 7785566 w 9352610"/>
              <a:gd name="connsiteY8260" fmla="*/ 2990899 h 8481683"/>
              <a:gd name="connsiteX8261" fmla="*/ 7785547 w 9352610"/>
              <a:gd name="connsiteY8261" fmla="*/ 2990900 h 8481683"/>
              <a:gd name="connsiteX8262" fmla="*/ 7783603 w 9352610"/>
              <a:gd name="connsiteY8262" fmla="*/ 2992359 h 8481683"/>
              <a:gd name="connsiteX8263" fmla="*/ 7783621 w 9352610"/>
              <a:gd name="connsiteY8263" fmla="*/ 2992351 h 8481683"/>
              <a:gd name="connsiteX8264" fmla="*/ 6890207 w 9352610"/>
              <a:gd name="connsiteY8264" fmla="*/ 2989894 h 8481683"/>
              <a:gd name="connsiteX8265" fmla="*/ 6890335 w 9352610"/>
              <a:gd name="connsiteY8265" fmla="*/ 2989979 h 8481683"/>
              <a:gd name="connsiteX8266" fmla="*/ 6891831 w 9352610"/>
              <a:gd name="connsiteY8266" fmla="*/ 2989979 h 8481683"/>
              <a:gd name="connsiteX8267" fmla="*/ 6893851 w 9352610"/>
              <a:gd name="connsiteY8267" fmla="*/ 2990481 h 8481683"/>
              <a:gd name="connsiteX8268" fmla="*/ 6898369 w 9352610"/>
              <a:gd name="connsiteY8268" fmla="*/ 2990481 h 8481683"/>
              <a:gd name="connsiteX8269" fmla="*/ 6900067 w 9352610"/>
              <a:gd name="connsiteY8269" fmla="*/ 2990906 h 8481683"/>
              <a:gd name="connsiteX8270" fmla="*/ 6900063 w 9352610"/>
              <a:gd name="connsiteY8270" fmla="*/ 2990900 h 8481683"/>
              <a:gd name="connsiteX8271" fmla="*/ 6898056 w 9352610"/>
              <a:gd name="connsiteY8271" fmla="*/ 2990395 h 8481683"/>
              <a:gd name="connsiteX8272" fmla="*/ 6893532 w 9352610"/>
              <a:gd name="connsiteY8272" fmla="*/ 2990395 h 8481683"/>
              <a:gd name="connsiteX8273" fmla="*/ 6891525 w 9352610"/>
              <a:gd name="connsiteY8273" fmla="*/ 2989894 h 8481683"/>
              <a:gd name="connsiteX8274" fmla="*/ 2587525 w 9352610"/>
              <a:gd name="connsiteY8274" fmla="*/ 2989089 h 8481683"/>
              <a:gd name="connsiteX8275" fmla="*/ 2587525 w 9352610"/>
              <a:gd name="connsiteY8275" fmla="*/ 2992578 h 8481683"/>
              <a:gd name="connsiteX8276" fmla="*/ 2587525 w 9352610"/>
              <a:gd name="connsiteY8276" fmla="*/ 2994590 h 8481683"/>
              <a:gd name="connsiteX8277" fmla="*/ 2585516 w 9352610"/>
              <a:gd name="connsiteY8277" fmla="*/ 2996096 h 8481683"/>
              <a:gd name="connsiteX8278" fmla="*/ 2583507 w 9352610"/>
              <a:gd name="connsiteY8278" fmla="*/ 2996592 h 8481683"/>
              <a:gd name="connsiteX8279" fmla="*/ 2578483 w 9352610"/>
              <a:gd name="connsiteY8279" fmla="*/ 2996592 h 8481683"/>
              <a:gd name="connsiteX8280" fmla="*/ 2576474 w 9352610"/>
              <a:gd name="connsiteY8280" fmla="*/ 2997097 h 8481683"/>
              <a:gd name="connsiteX8281" fmla="*/ 2574464 w 9352610"/>
              <a:gd name="connsiteY8281" fmla="*/ 2998107 h 8481683"/>
              <a:gd name="connsiteX8282" fmla="*/ 2573460 w 9352610"/>
              <a:gd name="connsiteY8282" fmla="*/ 3000614 h 8481683"/>
              <a:gd name="connsiteX8283" fmla="*/ 2573460 w 9352610"/>
              <a:gd name="connsiteY8283" fmla="*/ 3003130 h 8481683"/>
              <a:gd name="connsiteX8284" fmla="*/ 2573956 w 9352610"/>
              <a:gd name="connsiteY8284" fmla="*/ 3005637 h 8481683"/>
              <a:gd name="connsiteX8285" fmla="*/ 2571450 w 9352610"/>
              <a:gd name="connsiteY8285" fmla="*/ 3011165 h 8481683"/>
              <a:gd name="connsiteX8286" fmla="*/ 2570446 w 9352610"/>
              <a:gd name="connsiteY8286" fmla="*/ 3014682 h 8481683"/>
              <a:gd name="connsiteX8287" fmla="*/ 2570446 w 9352610"/>
              <a:gd name="connsiteY8287" fmla="*/ 3017703 h 8481683"/>
              <a:gd name="connsiteX8288" fmla="*/ 2570574 w 9352610"/>
              <a:gd name="connsiteY8288" fmla="*/ 3017958 h 8481683"/>
              <a:gd name="connsiteX8289" fmla="*/ 2570574 w 9352610"/>
              <a:gd name="connsiteY8289" fmla="*/ 3014971 h 8481683"/>
              <a:gd name="connsiteX8290" fmla="*/ 2571576 w 9352610"/>
              <a:gd name="connsiteY8290" fmla="*/ 3011465 h 8481683"/>
              <a:gd name="connsiteX8291" fmla="*/ 2574089 w 9352610"/>
              <a:gd name="connsiteY8291" fmla="*/ 3005924 h 8481683"/>
              <a:gd name="connsiteX8292" fmla="*/ 2573579 w 9352610"/>
              <a:gd name="connsiteY8292" fmla="*/ 3003418 h 8481683"/>
              <a:gd name="connsiteX8293" fmla="*/ 2573579 w 9352610"/>
              <a:gd name="connsiteY8293" fmla="*/ 3000911 h 8481683"/>
              <a:gd name="connsiteX8294" fmla="*/ 2574580 w 9352610"/>
              <a:gd name="connsiteY8294" fmla="*/ 2998404 h 8481683"/>
              <a:gd name="connsiteX8295" fmla="*/ 2576583 w 9352610"/>
              <a:gd name="connsiteY8295" fmla="*/ 2997405 h 8481683"/>
              <a:gd name="connsiteX8296" fmla="*/ 2578606 w 9352610"/>
              <a:gd name="connsiteY8296" fmla="*/ 2996896 h 8481683"/>
              <a:gd name="connsiteX8297" fmla="*/ 2583614 w 9352610"/>
              <a:gd name="connsiteY8297" fmla="*/ 2996896 h 8481683"/>
              <a:gd name="connsiteX8298" fmla="*/ 2585637 w 9352610"/>
              <a:gd name="connsiteY8298" fmla="*/ 2996387 h 8481683"/>
              <a:gd name="connsiteX8299" fmla="*/ 2587640 w 9352610"/>
              <a:gd name="connsiteY8299" fmla="*/ 2994879 h 8481683"/>
              <a:gd name="connsiteX8300" fmla="*/ 2587640 w 9352610"/>
              <a:gd name="connsiteY8300" fmla="*/ 2992882 h 8481683"/>
              <a:gd name="connsiteX8301" fmla="*/ 2587640 w 9352610"/>
              <a:gd name="connsiteY8301" fmla="*/ 2989357 h 8481683"/>
              <a:gd name="connsiteX8302" fmla="*/ 5823226 w 9352610"/>
              <a:gd name="connsiteY8302" fmla="*/ 2987097 h 8481683"/>
              <a:gd name="connsiteX8303" fmla="*/ 5822716 w 9352610"/>
              <a:gd name="connsiteY8303" fmla="*/ 2987438 h 8481683"/>
              <a:gd name="connsiteX8304" fmla="*/ 5822716 w 9352610"/>
              <a:gd name="connsiteY8304" fmla="*/ 2988941 h 8481683"/>
              <a:gd name="connsiteX8305" fmla="*/ 5823219 w 9352610"/>
              <a:gd name="connsiteY8305" fmla="*/ 2989454 h 8481683"/>
              <a:gd name="connsiteX8306" fmla="*/ 5824224 w 9352610"/>
              <a:gd name="connsiteY8306" fmla="*/ 2990957 h 8481683"/>
              <a:gd name="connsiteX8307" fmla="*/ 5823219 w 9352610"/>
              <a:gd name="connsiteY8307" fmla="*/ 3009034 h 8481683"/>
              <a:gd name="connsiteX8308" fmla="*/ 5826222 w 9352610"/>
              <a:gd name="connsiteY8308" fmla="*/ 3016072 h 8481683"/>
              <a:gd name="connsiteX8309" fmla="*/ 5832756 w 9352610"/>
              <a:gd name="connsiteY8309" fmla="*/ 3022103 h 8481683"/>
              <a:gd name="connsiteX8310" fmla="*/ 5838787 w 9352610"/>
              <a:gd name="connsiteY8310" fmla="*/ 3025111 h 8481683"/>
              <a:gd name="connsiteX8311" fmla="*/ 5840295 w 9352610"/>
              <a:gd name="connsiteY8311" fmla="*/ 3026119 h 8481683"/>
              <a:gd name="connsiteX8312" fmla="*/ 5842808 w 9352610"/>
              <a:gd name="connsiteY8312" fmla="*/ 3030134 h 8481683"/>
              <a:gd name="connsiteX8313" fmla="*/ 5844303 w 9352610"/>
              <a:gd name="connsiteY8313" fmla="*/ 3032646 h 8481683"/>
              <a:gd name="connsiteX8314" fmla="*/ 5845811 w 9352610"/>
              <a:gd name="connsiteY8314" fmla="*/ 3037172 h 8481683"/>
              <a:gd name="connsiteX8315" fmla="*/ 5846816 w 9352610"/>
              <a:gd name="connsiteY8315" fmla="*/ 3043699 h 8481683"/>
              <a:gd name="connsiteX8316" fmla="*/ 5846314 w 9352610"/>
              <a:gd name="connsiteY8316" fmla="*/ 3047203 h 8481683"/>
              <a:gd name="connsiteX8317" fmla="*/ 5844303 w 9352610"/>
              <a:gd name="connsiteY8317" fmla="*/ 3051234 h 8481683"/>
              <a:gd name="connsiteX8318" fmla="*/ 5842305 w 9352610"/>
              <a:gd name="connsiteY8318" fmla="*/ 3054737 h 8481683"/>
              <a:gd name="connsiteX8319" fmla="*/ 5840709 w 9352610"/>
              <a:gd name="connsiteY8319" fmla="*/ 3056339 h 8481683"/>
              <a:gd name="connsiteX8320" fmla="*/ 5840808 w 9352610"/>
              <a:gd name="connsiteY8320" fmla="*/ 3056259 h 8481683"/>
              <a:gd name="connsiteX8321" fmla="*/ 5842818 w 9352610"/>
              <a:gd name="connsiteY8321" fmla="*/ 3054243 h 8481683"/>
              <a:gd name="connsiteX8322" fmla="*/ 5844828 w 9352610"/>
              <a:gd name="connsiteY8322" fmla="*/ 3050731 h 8481683"/>
              <a:gd name="connsiteX8323" fmla="*/ 5846839 w 9352610"/>
              <a:gd name="connsiteY8323" fmla="*/ 3046713 h 8481683"/>
              <a:gd name="connsiteX8324" fmla="*/ 5847339 w 9352610"/>
              <a:gd name="connsiteY8324" fmla="*/ 3043187 h 8481683"/>
              <a:gd name="connsiteX8325" fmla="*/ 5846338 w 9352610"/>
              <a:gd name="connsiteY8325" fmla="*/ 3036658 h 8481683"/>
              <a:gd name="connsiteX8326" fmla="*/ 5844828 w 9352610"/>
              <a:gd name="connsiteY8326" fmla="*/ 3032146 h 8481683"/>
              <a:gd name="connsiteX8327" fmla="*/ 5843318 w 9352610"/>
              <a:gd name="connsiteY8327" fmla="*/ 3029637 h 8481683"/>
              <a:gd name="connsiteX8328" fmla="*/ 5840808 w 9352610"/>
              <a:gd name="connsiteY8328" fmla="*/ 3025617 h 8481683"/>
              <a:gd name="connsiteX8329" fmla="*/ 5839298 w 9352610"/>
              <a:gd name="connsiteY8329" fmla="*/ 3024617 h 8481683"/>
              <a:gd name="connsiteX8330" fmla="*/ 5833267 w 9352610"/>
              <a:gd name="connsiteY8330" fmla="*/ 3021599 h 8481683"/>
              <a:gd name="connsiteX8331" fmla="*/ 5826736 w 9352610"/>
              <a:gd name="connsiteY8331" fmla="*/ 3015563 h 8481683"/>
              <a:gd name="connsiteX8332" fmla="*/ 5823726 w 9352610"/>
              <a:gd name="connsiteY8332" fmla="*/ 3008541 h 8481683"/>
              <a:gd name="connsiteX8333" fmla="*/ 5824726 w 9352610"/>
              <a:gd name="connsiteY8333" fmla="*/ 2990449 h 8481683"/>
              <a:gd name="connsiteX8334" fmla="*/ 5823726 w 9352610"/>
              <a:gd name="connsiteY8334" fmla="*/ 2988954 h 8481683"/>
              <a:gd name="connsiteX8335" fmla="*/ 5823226 w 9352610"/>
              <a:gd name="connsiteY8335" fmla="*/ 2988448 h 8481683"/>
              <a:gd name="connsiteX8336" fmla="*/ 4991189 w 9352610"/>
              <a:gd name="connsiteY8336" fmla="*/ 2983540 h 8481683"/>
              <a:gd name="connsiteX8337" fmla="*/ 4987286 w 9352610"/>
              <a:gd name="connsiteY8337" fmla="*/ 2987446 h 8481683"/>
              <a:gd name="connsiteX8338" fmla="*/ 4980756 w 9352610"/>
              <a:gd name="connsiteY8338" fmla="*/ 2992467 h 8481683"/>
              <a:gd name="connsiteX8339" fmla="*/ 4978260 w 9352610"/>
              <a:gd name="connsiteY8339" fmla="*/ 2995986 h 8481683"/>
              <a:gd name="connsiteX8340" fmla="*/ 4977824 w 9352610"/>
              <a:gd name="connsiteY8340" fmla="*/ 2997507 h 8481683"/>
              <a:gd name="connsiteX8341" fmla="*/ 4979992 w 9352610"/>
              <a:gd name="connsiteY8341" fmla="*/ 2994480 h 8481683"/>
              <a:gd name="connsiteX8342" fmla="*/ 4986528 w 9352610"/>
              <a:gd name="connsiteY8342" fmla="*/ 2989455 h 8481683"/>
              <a:gd name="connsiteX8343" fmla="*/ 4990545 w 9352610"/>
              <a:gd name="connsiteY8343" fmla="*/ 2984431 h 8481683"/>
              <a:gd name="connsiteX8344" fmla="*/ 6873551 w 9352610"/>
              <a:gd name="connsiteY8344" fmla="*/ 2980369 h 8481683"/>
              <a:gd name="connsiteX8345" fmla="*/ 6873758 w 9352610"/>
              <a:gd name="connsiteY8345" fmla="*/ 2980437 h 8481683"/>
              <a:gd name="connsiteX8346" fmla="*/ 6875571 w 9352610"/>
              <a:gd name="connsiteY8346" fmla="*/ 2980892 h 8481683"/>
              <a:gd name="connsiteX8347" fmla="*/ 6875447 w 9352610"/>
              <a:gd name="connsiteY8347" fmla="*/ 2980842 h 8481683"/>
              <a:gd name="connsiteX8348" fmla="*/ 6689371 w 9352610"/>
              <a:gd name="connsiteY8348" fmla="*/ 2976141 h 8481683"/>
              <a:gd name="connsiteX8349" fmla="*/ 6688998 w 9352610"/>
              <a:gd name="connsiteY8349" fmla="*/ 2976899 h 8481683"/>
              <a:gd name="connsiteX8350" fmla="*/ 6687988 w 9352610"/>
              <a:gd name="connsiteY8350" fmla="*/ 2977900 h 8481683"/>
              <a:gd name="connsiteX8351" fmla="*/ 6687488 w 9352610"/>
              <a:gd name="connsiteY8351" fmla="*/ 2978901 h 8481683"/>
              <a:gd name="connsiteX8352" fmla="*/ 6686478 w 9352610"/>
              <a:gd name="connsiteY8352" fmla="*/ 2979408 h 8481683"/>
              <a:gd name="connsiteX8353" fmla="*/ 6677437 w 9352610"/>
              <a:gd name="connsiteY8353" fmla="*/ 2982920 h 8481683"/>
              <a:gd name="connsiteX8354" fmla="*/ 6676436 w 9352610"/>
              <a:gd name="connsiteY8354" fmla="*/ 2983427 h 8481683"/>
              <a:gd name="connsiteX8355" fmla="*/ 6675426 w 9352610"/>
              <a:gd name="connsiteY8355" fmla="*/ 2983920 h 8481683"/>
              <a:gd name="connsiteX8356" fmla="*/ 6674926 w 9352610"/>
              <a:gd name="connsiteY8356" fmla="*/ 2985430 h 8481683"/>
              <a:gd name="connsiteX8357" fmla="*/ 6673916 w 9352610"/>
              <a:gd name="connsiteY8357" fmla="*/ 2985937 h 8481683"/>
              <a:gd name="connsiteX8358" fmla="*/ 6669896 w 9352610"/>
              <a:gd name="connsiteY8358" fmla="*/ 2995484 h 8481683"/>
              <a:gd name="connsiteX8359" fmla="*/ 6668395 w 9352610"/>
              <a:gd name="connsiteY8359" fmla="*/ 2996979 h 8481683"/>
              <a:gd name="connsiteX8360" fmla="*/ 6666385 w 9352610"/>
              <a:gd name="connsiteY8360" fmla="*/ 2998995 h 8481683"/>
              <a:gd name="connsiteX8361" fmla="*/ 6665375 w 9352610"/>
              <a:gd name="connsiteY8361" fmla="*/ 2999995 h 8481683"/>
              <a:gd name="connsiteX8362" fmla="*/ 6664375 w 9352610"/>
              <a:gd name="connsiteY8362" fmla="*/ 3000503 h 8481683"/>
              <a:gd name="connsiteX8363" fmla="*/ 6662365 w 9352610"/>
              <a:gd name="connsiteY8363" fmla="*/ 3000503 h 8481683"/>
              <a:gd name="connsiteX8364" fmla="*/ 6660855 w 9352610"/>
              <a:gd name="connsiteY8364" fmla="*/ 2999995 h 8481683"/>
              <a:gd name="connsiteX8365" fmla="*/ 6659345 w 9352610"/>
              <a:gd name="connsiteY8365" fmla="*/ 2999502 h 8481683"/>
              <a:gd name="connsiteX8366" fmla="*/ 6658344 w 9352610"/>
              <a:gd name="connsiteY8366" fmla="*/ 2997994 h 8481683"/>
              <a:gd name="connsiteX8367" fmla="*/ 6657334 w 9352610"/>
              <a:gd name="connsiteY8367" fmla="*/ 2995484 h 8481683"/>
              <a:gd name="connsiteX8368" fmla="*/ 6656834 w 9352610"/>
              <a:gd name="connsiteY8368" fmla="*/ 2993975 h 8481683"/>
              <a:gd name="connsiteX8369" fmla="*/ 6655834 w 9352610"/>
              <a:gd name="connsiteY8369" fmla="*/ 2993467 h 8481683"/>
              <a:gd name="connsiteX8370" fmla="*/ 6655324 w 9352610"/>
              <a:gd name="connsiteY8370" fmla="*/ 2992974 h 8481683"/>
              <a:gd name="connsiteX8371" fmla="*/ 6654324 w 9352610"/>
              <a:gd name="connsiteY8371" fmla="*/ 2992466 h 8481683"/>
              <a:gd name="connsiteX8372" fmla="*/ 6653824 w 9352610"/>
              <a:gd name="connsiteY8372" fmla="*/ 2991959 h 8481683"/>
              <a:gd name="connsiteX8373" fmla="*/ 6651304 w 9352610"/>
              <a:gd name="connsiteY8373" fmla="*/ 2990957 h 8481683"/>
              <a:gd name="connsiteX8374" fmla="*/ 6650303 w 9352610"/>
              <a:gd name="connsiteY8374" fmla="*/ 2990957 h 8481683"/>
              <a:gd name="connsiteX8375" fmla="*/ 6648293 w 9352610"/>
              <a:gd name="connsiteY8375" fmla="*/ 2990957 h 8481683"/>
              <a:gd name="connsiteX8376" fmla="*/ 6647283 w 9352610"/>
              <a:gd name="connsiteY8376" fmla="*/ 2992466 h 8481683"/>
              <a:gd name="connsiteX8377" fmla="*/ 6646783 w 9352610"/>
              <a:gd name="connsiteY8377" fmla="*/ 2992974 h 8481683"/>
              <a:gd name="connsiteX8378" fmla="*/ 6645283 w 9352610"/>
              <a:gd name="connsiteY8378" fmla="*/ 2993467 h 8481683"/>
              <a:gd name="connsiteX8379" fmla="*/ 6644273 w 9352610"/>
              <a:gd name="connsiteY8379" fmla="*/ 2993467 h 8481683"/>
              <a:gd name="connsiteX8380" fmla="*/ 6641762 w 9352610"/>
              <a:gd name="connsiteY8380" fmla="*/ 2993467 h 8481683"/>
              <a:gd name="connsiteX8381" fmla="*/ 6640752 w 9352610"/>
              <a:gd name="connsiteY8381" fmla="*/ 2992974 h 8481683"/>
              <a:gd name="connsiteX8382" fmla="*/ 6639752 w 9352610"/>
              <a:gd name="connsiteY8382" fmla="*/ 2992466 h 8481683"/>
              <a:gd name="connsiteX8383" fmla="*/ 6637742 w 9352610"/>
              <a:gd name="connsiteY8383" fmla="*/ 2990957 h 8481683"/>
              <a:gd name="connsiteX8384" fmla="*/ 6636732 w 9352610"/>
              <a:gd name="connsiteY8384" fmla="*/ 2990449 h 8481683"/>
              <a:gd name="connsiteX8385" fmla="*/ 6635732 w 9352610"/>
              <a:gd name="connsiteY8385" fmla="*/ 2990449 h 8481683"/>
              <a:gd name="connsiteX8386" fmla="*/ 6633721 w 9352610"/>
              <a:gd name="connsiteY8386" fmla="*/ 2991959 h 8481683"/>
              <a:gd name="connsiteX8387" fmla="*/ 6631211 w 9352610"/>
              <a:gd name="connsiteY8387" fmla="*/ 2992974 h 8481683"/>
              <a:gd name="connsiteX8388" fmla="*/ 6630711 w 9352610"/>
              <a:gd name="connsiteY8388" fmla="*/ 2993467 h 8481683"/>
              <a:gd name="connsiteX8389" fmla="*/ 6629201 w 9352610"/>
              <a:gd name="connsiteY8389" fmla="*/ 2992974 h 8481683"/>
              <a:gd name="connsiteX8390" fmla="*/ 6627691 w 9352610"/>
              <a:gd name="connsiteY8390" fmla="*/ 2990957 h 8481683"/>
              <a:gd name="connsiteX8391" fmla="*/ 6626690 w 9352610"/>
              <a:gd name="connsiteY8391" fmla="*/ 2990449 h 8481683"/>
              <a:gd name="connsiteX8392" fmla="*/ 6625180 w 9352610"/>
              <a:gd name="connsiteY8392" fmla="*/ 2990449 h 8481683"/>
              <a:gd name="connsiteX8393" fmla="*/ 6622670 w 9352610"/>
              <a:gd name="connsiteY8393" fmla="*/ 2991959 h 8481683"/>
              <a:gd name="connsiteX8394" fmla="*/ 6621660 w 9352610"/>
              <a:gd name="connsiteY8394" fmla="*/ 2992466 h 8481683"/>
              <a:gd name="connsiteX8395" fmla="*/ 6621160 w 9352610"/>
              <a:gd name="connsiteY8395" fmla="*/ 2993467 h 8481683"/>
              <a:gd name="connsiteX8396" fmla="*/ 6619150 w 9352610"/>
              <a:gd name="connsiteY8396" fmla="*/ 2995977 h 8481683"/>
              <a:gd name="connsiteX8397" fmla="*/ 6613119 w 9352610"/>
              <a:gd name="connsiteY8397" fmla="*/ 3003521 h 8481683"/>
              <a:gd name="connsiteX8398" fmla="*/ 6611609 w 9352610"/>
              <a:gd name="connsiteY8398" fmla="*/ 3004523 h 8481683"/>
              <a:gd name="connsiteX8399" fmla="*/ 6609599 w 9352610"/>
              <a:gd name="connsiteY8399" fmla="*/ 3006031 h 8481683"/>
              <a:gd name="connsiteX8400" fmla="*/ 6605078 w 9352610"/>
              <a:gd name="connsiteY8400" fmla="*/ 3007526 h 8481683"/>
              <a:gd name="connsiteX8401" fmla="*/ 6602568 w 9352610"/>
              <a:gd name="connsiteY8401" fmla="*/ 3008541 h 8481683"/>
              <a:gd name="connsiteX8402" fmla="*/ 6579455 w 9352610"/>
              <a:gd name="connsiteY8402" fmla="*/ 3013561 h 8481683"/>
              <a:gd name="connsiteX8403" fmla="*/ 6577445 w 9352610"/>
              <a:gd name="connsiteY8403" fmla="*/ 3013561 h 8481683"/>
              <a:gd name="connsiteX8404" fmla="*/ 6575434 w 9352610"/>
              <a:gd name="connsiteY8404" fmla="*/ 3013054 h 8481683"/>
              <a:gd name="connsiteX8405" fmla="*/ 6572414 w 9352610"/>
              <a:gd name="connsiteY8405" fmla="*/ 3011544 h 8481683"/>
              <a:gd name="connsiteX8406" fmla="*/ 6571414 w 9352610"/>
              <a:gd name="connsiteY8406" fmla="*/ 3011544 h 8481683"/>
              <a:gd name="connsiteX8407" fmla="*/ 6569904 w 9352610"/>
              <a:gd name="connsiteY8407" fmla="*/ 3011544 h 8481683"/>
              <a:gd name="connsiteX8408" fmla="*/ 6568394 w 9352610"/>
              <a:gd name="connsiteY8408" fmla="*/ 3012053 h 8481683"/>
              <a:gd name="connsiteX8409" fmla="*/ 6565884 w 9352610"/>
              <a:gd name="connsiteY8409" fmla="*/ 3013561 h 8481683"/>
              <a:gd name="connsiteX8410" fmla="*/ 6564383 w 9352610"/>
              <a:gd name="connsiteY8410" fmla="*/ 3015070 h 8481683"/>
              <a:gd name="connsiteX8411" fmla="*/ 6562373 w 9352610"/>
              <a:gd name="connsiteY8411" fmla="*/ 3017580 h 8481683"/>
              <a:gd name="connsiteX8412" fmla="*/ 6561363 w 9352610"/>
              <a:gd name="connsiteY8412" fmla="*/ 3019089 h 8481683"/>
              <a:gd name="connsiteX8413" fmla="*/ 6559853 w 9352610"/>
              <a:gd name="connsiteY8413" fmla="*/ 3023601 h 8481683"/>
              <a:gd name="connsiteX8414" fmla="*/ 6559353 w 9352610"/>
              <a:gd name="connsiteY8414" fmla="*/ 3024617 h 8481683"/>
              <a:gd name="connsiteX8415" fmla="*/ 6558853 w 9352610"/>
              <a:gd name="connsiteY8415" fmla="*/ 3025110 h 8481683"/>
              <a:gd name="connsiteX8416" fmla="*/ 6558352 w 9352610"/>
              <a:gd name="connsiteY8416" fmla="*/ 3025617 h 8481683"/>
              <a:gd name="connsiteX8417" fmla="*/ 6557843 w 9352610"/>
              <a:gd name="connsiteY8417" fmla="*/ 3026111 h 8481683"/>
              <a:gd name="connsiteX8418" fmla="*/ 6555832 w 9352610"/>
              <a:gd name="connsiteY8418" fmla="*/ 3027126 h 8481683"/>
              <a:gd name="connsiteX8419" fmla="*/ 6554332 w 9352610"/>
              <a:gd name="connsiteY8419" fmla="*/ 3028127 h 8481683"/>
              <a:gd name="connsiteX8420" fmla="*/ 6547801 w 9352610"/>
              <a:gd name="connsiteY8420" fmla="*/ 3029637 h 8481683"/>
              <a:gd name="connsiteX8421" fmla="*/ 6546791 w 9352610"/>
              <a:gd name="connsiteY8421" fmla="*/ 3030637 h 8481683"/>
              <a:gd name="connsiteX8422" fmla="*/ 6545791 w 9352610"/>
              <a:gd name="connsiteY8422" fmla="*/ 3031145 h 8481683"/>
              <a:gd name="connsiteX8423" fmla="*/ 6544781 w 9352610"/>
              <a:gd name="connsiteY8423" fmla="*/ 3032640 h 8481683"/>
              <a:gd name="connsiteX8424" fmla="*/ 6542271 w 9352610"/>
              <a:gd name="connsiteY8424" fmla="*/ 3035164 h 8481683"/>
              <a:gd name="connsiteX8425" fmla="*/ 6538250 w 9352610"/>
              <a:gd name="connsiteY8425" fmla="*/ 3042186 h 8481683"/>
              <a:gd name="connsiteX8426" fmla="*/ 6536740 w 9352610"/>
              <a:gd name="connsiteY8426" fmla="*/ 3044202 h 8481683"/>
              <a:gd name="connsiteX8427" fmla="*/ 6535240 w 9352610"/>
              <a:gd name="connsiteY8427" fmla="*/ 3045712 h 8481683"/>
              <a:gd name="connsiteX8428" fmla="*/ 6534730 w 9352610"/>
              <a:gd name="connsiteY8428" fmla="*/ 3046713 h 8481683"/>
              <a:gd name="connsiteX8429" fmla="*/ 6534230 w 9352610"/>
              <a:gd name="connsiteY8429" fmla="*/ 3049222 h 8481683"/>
              <a:gd name="connsiteX8430" fmla="*/ 6534230 w 9352610"/>
              <a:gd name="connsiteY8430" fmla="*/ 3049276 h 8481683"/>
              <a:gd name="connsiteX8431" fmla="*/ 6534639 w 9352610"/>
              <a:gd name="connsiteY8431" fmla="*/ 3047258 h 8481683"/>
              <a:gd name="connsiteX8432" fmla="*/ 6535132 w 9352610"/>
              <a:gd name="connsiteY8432" fmla="*/ 3046253 h 8481683"/>
              <a:gd name="connsiteX8433" fmla="*/ 6536643 w 9352610"/>
              <a:gd name="connsiteY8433" fmla="*/ 3044747 h 8481683"/>
              <a:gd name="connsiteX8434" fmla="*/ 6538155 w 9352610"/>
              <a:gd name="connsiteY8434" fmla="*/ 3042739 h 8481683"/>
              <a:gd name="connsiteX8435" fmla="*/ 6542164 w 9352610"/>
              <a:gd name="connsiteY8435" fmla="*/ 3035709 h 8481683"/>
              <a:gd name="connsiteX8436" fmla="*/ 6544678 w 9352610"/>
              <a:gd name="connsiteY8436" fmla="*/ 3033181 h 8481683"/>
              <a:gd name="connsiteX8437" fmla="*/ 6545696 w 9352610"/>
              <a:gd name="connsiteY8437" fmla="*/ 3031674 h 8481683"/>
              <a:gd name="connsiteX8438" fmla="*/ 6546698 w 9352610"/>
              <a:gd name="connsiteY8438" fmla="*/ 3031172 h 8481683"/>
              <a:gd name="connsiteX8439" fmla="*/ 6547700 w 9352610"/>
              <a:gd name="connsiteY8439" fmla="*/ 3030168 h 8481683"/>
              <a:gd name="connsiteX8440" fmla="*/ 6554223 w 9352610"/>
              <a:gd name="connsiteY8440" fmla="*/ 3028661 h 8481683"/>
              <a:gd name="connsiteX8441" fmla="*/ 6555734 w 9352610"/>
              <a:gd name="connsiteY8441" fmla="*/ 3027657 h 8481683"/>
              <a:gd name="connsiteX8442" fmla="*/ 6557739 w 9352610"/>
              <a:gd name="connsiteY8442" fmla="*/ 3026653 h 8481683"/>
              <a:gd name="connsiteX8443" fmla="*/ 6558248 w 9352610"/>
              <a:gd name="connsiteY8443" fmla="*/ 3026151 h 8481683"/>
              <a:gd name="connsiteX8444" fmla="*/ 6558757 w 9352610"/>
              <a:gd name="connsiteY8444" fmla="*/ 3025648 h 8481683"/>
              <a:gd name="connsiteX8445" fmla="*/ 6559250 w 9352610"/>
              <a:gd name="connsiteY8445" fmla="*/ 3025146 h 8481683"/>
              <a:gd name="connsiteX8446" fmla="*/ 6559759 w 9352610"/>
              <a:gd name="connsiteY8446" fmla="*/ 3024142 h 8481683"/>
              <a:gd name="connsiteX8447" fmla="*/ 6561255 w 9352610"/>
              <a:gd name="connsiteY8447" fmla="*/ 3019622 h 8481683"/>
              <a:gd name="connsiteX8448" fmla="*/ 6562273 w 9352610"/>
              <a:gd name="connsiteY8448" fmla="*/ 3018116 h 8481683"/>
              <a:gd name="connsiteX8449" fmla="*/ 6564278 w 9352610"/>
              <a:gd name="connsiteY8449" fmla="*/ 3015605 h 8481683"/>
              <a:gd name="connsiteX8450" fmla="*/ 6565789 w 9352610"/>
              <a:gd name="connsiteY8450" fmla="*/ 3014099 h 8481683"/>
              <a:gd name="connsiteX8451" fmla="*/ 6568303 w 9352610"/>
              <a:gd name="connsiteY8451" fmla="*/ 3012592 h 8481683"/>
              <a:gd name="connsiteX8452" fmla="*/ 6569798 w 9352610"/>
              <a:gd name="connsiteY8452" fmla="*/ 3012090 h 8481683"/>
              <a:gd name="connsiteX8453" fmla="*/ 6571309 w 9352610"/>
              <a:gd name="connsiteY8453" fmla="*/ 3012090 h 8481683"/>
              <a:gd name="connsiteX8454" fmla="*/ 6572312 w 9352610"/>
              <a:gd name="connsiteY8454" fmla="*/ 3012090 h 8481683"/>
              <a:gd name="connsiteX8455" fmla="*/ 6575334 w 9352610"/>
              <a:gd name="connsiteY8455" fmla="*/ 3013597 h 8481683"/>
              <a:gd name="connsiteX8456" fmla="*/ 6577339 w 9352610"/>
              <a:gd name="connsiteY8456" fmla="*/ 3014099 h 8481683"/>
              <a:gd name="connsiteX8457" fmla="*/ 6579344 w 9352610"/>
              <a:gd name="connsiteY8457" fmla="*/ 3014099 h 8481683"/>
              <a:gd name="connsiteX8458" fmla="*/ 6602460 w 9352610"/>
              <a:gd name="connsiteY8458" fmla="*/ 3009077 h 8481683"/>
              <a:gd name="connsiteX8459" fmla="*/ 6604973 w 9352610"/>
              <a:gd name="connsiteY8459" fmla="*/ 3008073 h 8481683"/>
              <a:gd name="connsiteX8460" fmla="*/ 6609491 w 9352610"/>
              <a:gd name="connsiteY8460" fmla="*/ 3006566 h 8481683"/>
              <a:gd name="connsiteX8461" fmla="*/ 6611496 w 9352610"/>
              <a:gd name="connsiteY8461" fmla="*/ 3005060 h 8481683"/>
              <a:gd name="connsiteX8462" fmla="*/ 6613007 w 9352610"/>
              <a:gd name="connsiteY8462" fmla="*/ 3004056 h 8481683"/>
              <a:gd name="connsiteX8463" fmla="*/ 6619037 w 9352610"/>
              <a:gd name="connsiteY8463" fmla="*/ 2996506 h 8481683"/>
              <a:gd name="connsiteX8464" fmla="*/ 6621041 w 9352610"/>
              <a:gd name="connsiteY8464" fmla="*/ 2993995 h 8481683"/>
              <a:gd name="connsiteX8465" fmla="*/ 6621550 w 9352610"/>
              <a:gd name="connsiteY8465" fmla="*/ 2992991 h 8481683"/>
              <a:gd name="connsiteX8466" fmla="*/ 6622553 w 9352610"/>
              <a:gd name="connsiteY8466" fmla="*/ 2992489 h 8481683"/>
              <a:gd name="connsiteX8467" fmla="*/ 6625066 w 9352610"/>
              <a:gd name="connsiteY8467" fmla="*/ 2990983 h 8481683"/>
              <a:gd name="connsiteX8468" fmla="*/ 6626578 w 9352610"/>
              <a:gd name="connsiteY8468" fmla="*/ 2990983 h 8481683"/>
              <a:gd name="connsiteX8469" fmla="*/ 6627580 w 9352610"/>
              <a:gd name="connsiteY8469" fmla="*/ 2991485 h 8481683"/>
              <a:gd name="connsiteX8470" fmla="*/ 6629091 w 9352610"/>
              <a:gd name="connsiteY8470" fmla="*/ 2993494 h 8481683"/>
              <a:gd name="connsiteX8471" fmla="*/ 6630587 w 9352610"/>
              <a:gd name="connsiteY8471" fmla="*/ 2993995 h 8481683"/>
              <a:gd name="connsiteX8472" fmla="*/ 6631096 w 9352610"/>
              <a:gd name="connsiteY8472" fmla="*/ 2993494 h 8481683"/>
              <a:gd name="connsiteX8473" fmla="*/ 6633610 w 9352610"/>
              <a:gd name="connsiteY8473" fmla="*/ 2992489 h 8481683"/>
              <a:gd name="connsiteX8474" fmla="*/ 6635614 w 9352610"/>
              <a:gd name="connsiteY8474" fmla="*/ 2990983 h 8481683"/>
              <a:gd name="connsiteX8475" fmla="*/ 6636616 w 9352610"/>
              <a:gd name="connsiteY8475" fmla="*/ 2990983 h 8481683"/>
              <a:gd name="connsiteX8476" fmla="*/ 6637619 w 9352610"/>
              <a:gd name="connsiteY8476" fmla="*/ 2991485 h 8481683"/>
              <a:gd name="connsiteX8477" fmla="*/ 6639639 w 9352610"/>
              <a:gd name="connsiteY8477" fmla="*/ 2992991 h 8481683"/>
              <a:gd name="connsiteX8478" fmla="*/ 6640641 w 9352610"/>
              <a:gd name="connsiteY8478" fmla="*/ 2993494 h 8481683"/>
              <a:gd name="connsiteX8479" fmla="*/ 6641644 w 9352610"/>
              <a:gd name="connsiteY8479" fmla="*/ 2993995 h 8481683"/>
              <a:gd name="connsiteX8480" fmla="*/ 6644157 w 9352610"/>
              <a:gd name="connsiteY8480" fmla="*/ 2993995 h 8481683"/>
              <a:gd name="connsiteX8481" fmla="*/ 6645160 w 9352610"/>
              <a:gd name="connsiteY8481" fmla="*/ 2993995 h 8481683"/>
              <a:gd name="connsiteX8482" fmla="*/ 6646671 w 9352610"/>
              <a:gd name="connsiteY8482" fmla="*/ 2993494 h 8481683"/>
              <a:gd name="connsiteX8483" fmla="*/ 6647164 w 9352610"/>
              <a:gd name="connsiteY8483" fmla="*/ 2992991 h 8481683"/>
              <a:gd name="connsiteX8484" fmla="*/ 6648182 w 9352610"/>
              <a:gd name="connsiteY8484" fmla="*/ 2991485 h 8481683"/>
              <a:gd name="connsiteX8485" fmla="*/ 6650187 w 9352610"/>
              <a:gd name="connsiteY8485" fmla="*/ 2991485 h 8481683"/>
              <a:gd name="connsiteX8486" fmla="*/ 6651189 w 9352610"/>
              <a:gd name="connsiteY8486" fmla="*/ 2991485 h 8481683"/>
              <a:gd name="connsiteX8487" fmla="*/ 6653703 w 9352610"/>
              <a:gd name="connsiteY8487" fmla="*/ 2992489 h 8481683"/>
              <a:gd name="connsiteX8488" fmla="*/ 6654212 w 9352610"/>
              <a:gd name="connsiteY8488" fmla="*/ 2992991 h 8481683"/>
              <a:gd name="connsiteX8489" fmla="*/ 6655214 w 9352610"/>
              <a:gd name="connsiteY8489" fmla="*/ 2993494 h 8481683"/>
              <a:gd name="connsiteX8490" fmla="*/ 6655707 w 9352610"/>
              <a:gd name="connsiteY8490" fmla="*/ 2993995 h 8481683"/>
              <a:gd name="connsiteX8491" fmla="*/ 6656710 w 9352610"/>
              <a:gd name="connsiteY8491" fmla="*/ 2994498 h 8481683"/>
              <a:gd name="connsiteX8492" fmla="*/ 6657219 w 9352610"/>
              <a:gd name="connsiteY8492" fmla="*/ 2996004 h 8481683"/>
              <a:gd name="connsiteX8493" fmla="*/ 6658221 w 9352610"/>
              <a:gd name="connsiteY8493" fmla="*/ 2998532 h 8481683"/>
              <a:gd name="connsiteX8494" fmla="*/ 6659223 w 9352610"/>
              <a:gd name="connsiteY8494" fmla="*/ 3000039 h 8481683"/>
              <a:gd name="connsiteX8495" fmla="*/ 6660735 w 9352610"/>
              <a:gd name="connsiteY8495" fmla="*/ 3000541 h 8481683"/>
              <a:gd name="connsiteX8496" fmla="*/ 6662246 w 9352610"/>
              <a:gd name="connsiteY8496" fmla="*/ 3001043 h 8481683"/>
              <a:gd name="connsiteX8497" fmla="*/ 6664251 w 9352610"/>
              <a:gd name="connsiteY8497" fmla="*/ 3001043 h 8481683"/>
              <a:gd name="connsiteX8498" fmla="*/ 6665253 w 9352610"/>
              <a:gd name="connsiteY8498" fmla="*/ 3000541 h 8481683"/>
              <a:gd name="connsiteX8499" fmla="*/ 6666255 w 9352610"/>
              <a:gd name="connsiteY8499" fmla="*/ 2999536 h 8481683"/>
              <a:gd name="connsiteX8500" fmla="*/ 6668276 w 9352610"/>
              <a:gd name="connsiteY8500" fmla="*/ 2997511 h 8481683"/>
              <a:gd name="connsiteX8501" fmla="*/ 6669787 w 9352610"/>
              <a:gd name="connsiteY8501" fmla="*/ 2996004 h 8481683"/>
              <a:gd name="connsiteX8502" fmla="*/ 6673796 w 9352610"/>
              <a:gd name="connsiteY8502" fmla="*/ 2986463 h 8481683"/>
              <a:gd name="connsiteX8503" fmla="*/ 6674798 w 9352610"/>
              <a:gd name="connsiteY8503" fmla="*/ 2985961 h 8481683"/>
              <a:gd name="connsiteX8504" fmla="*/ 6675307 w 9352610"/>
              <a:gd name="connsiteY8504" fmla="*/ 2984455 h 8481683"/>
              <a:gd name="connsiteX8505" fmla="*/ 6676310 w 9352610"/>
              <a:gd name="connsiteY8505" fmla="*/ 2983953 h 8481683"/>
              <a:gd name="connsiteX8506" fmla="*/ 6677312 w 9352610"/>
              <a:gd name="connsiteY8506" fmla="*/ 2983451 h 8481683"/>
              <a:gd name="connsiteX8507" fmla="*/ 6686364 w 9352610"/>
              <a:gd name="connsiteY8507" fmla="*/ 2979935 h 8481683"/>
              <a:gd name="connsiteX8508" fmla="*/ 6687366 w 9352610"/>
              <a:gd name="connsiteY8508" fmla="*/ 2979433 h 8481683"/>
              <a:gd name="connsiteX8509" fmla="*/ 6687860 w 9352610"/>
              <a:gd name="connsiteY8509" fmla="*/ 2978429 h 8481683"/>
              <a:gd name="connsiteX8510" fmla="*/ 6688878 w 9352610"/>
              <a:gd name="connsiteY8510" fmla="*/ 2977425 h 8481683"/>
              <a:gd name="connsiteX8511" fmla="*/ 6689371 w 9352610"/>
              <a:gd name="connsiteY8511" fmla="*/ 2976421 h 8481683"/>
              <a:gd name="connsiteX8512" fmla="*/ 5620588 w 9352610"/>
              <a:gd name="connsiteY8512" fmla="*/ 2969755 h 8481683"/>
              <a:gd name="connsiteX8513" fmla="*/ 5621196 w 9352610"/>
              <a:gd name="connsiteY8513" fmla="*/ 2970361 h 8481683"/>
              <a:gd name="connsiteX8514" fmla="*/ 5625184 w 9352610"/>
              <a:gd name="connsiteY8514" fmla="*/ 2975995 h 8481683"/>
              <a:gd name="connsiteX8515" fmla="*/ 5621812 w 9352610"/>
              <a:gd name="connsiteY8515" fmla="*/ 2970369 h 8481683"/>
              <a:gd name="connsiteX8516" fmla="*/ 7015808 w 9352610"/>
              <a:gd name="connsiteY8516" fmla="*/ 2968271 h 8481683"/>
              <a:gd name="connsiteX8517" fmla="*/ 7015922 w 9352610"/>
              <a:gd name="connsiteY8517" fmla="*/ 2968386 h 8481683"/>
              <a:gd name="connsiteX8518" fmla="*/ 7016940 w 9352610"/>
              <a:gd name="connsiteY8518" fmla="*/ 2968386 h 8481683"/>
              <a:gd name="connsiteX8519" fmla="*/ 7019831 w 9352610"/>
              <a:gd name="connsiteY8519" fmla="*/ 2968386 h 8481683"/>
              <a:gd name="connsiteX8520" fmla="*/ 7019605 w 9352610"/>
              <a:gd name="connsiteY8520" fmla="*/ 2968271 h 8481683"/>
              <a:gd name="connsiteX8521" fmla="*/ 7016589 w 9352610"/>
              <a:gd name="connsiteY8521" fmla="*/ 2968271 h 8481683"/>
              <a:gd name="connsiteX8522" fmla="*/ 1889808 w 9352610"/>
              <a:gd name="connsiteY8522" fmla="*/ 2964014 h 8481683"/>
              <a:gd name="connsiteX8523" fmla="*/ 1888488 w 9352610"/>
              <a:gd name="connsiteY8523" fmla="*/ 2965341 h 8481683"/>
              <a:gd name="connsiteX8524" fmla="*/ 1884982 w 9352610"/>
              <a:gd name="connsiteY8524" fmla="*/ 2969855 h 8481683"/>
              <a:gd name="connsiteX8525" fmla="*/ 1884868 w 9352610"/>
              <a:gd name="connsiteY8525" fmla="*/ 2970144 h 8481683"/>
              <a:gd name="connsiteX8526" fmla="*/ 1888127 w 9352610"/>
              <a:gd name="connsiteY8526" fmla="*/ 2965948 h 8481683"/>
              <a:gd name="connsiteX8527" fmla="*/ 1889640 w 9352610"/>
              <a:gd name="connsiteY8527" fmla="*/ 2964433 h 8481683"/>
              <a:gd name="connsiteX8528" fmla="*/ 5603229 w 9352610"/>
              <a:gd name="connsiteY8528" fmla="*/ 2961330 h 8481683"/>
              <a:gd name="connsiteX8529" fmla="*/ 5594182 w 9352610"/>
              <a:gd name="connsiteY8529" fmla="*/ 2961827 h 8481683"/>
              <a:gd name="connsiteX8530" fmla="*/ 5591669 w 9352610"/>
              <a:gd name="connsiteY8530" fmla="*/ 2961827 h 8481683"/>
              <a:gd name="connsiteX8531" fmla="*/ 5590906 w 9352610"/>
              <a:gd name="connsiteY8531" fmla="*/ 2961701 h 8481683"/>
              <a:gd name="connsiteX8532" fmla="*/ 5591547 w 9352610"/>
              <a:gd name="connsiteY8532" fmla="*/ 2961829 h 8481683"/>
              <a:gd name="connsiteX8533" fmla="*/ 5594558 w 9352610"/>
              <a:gd name="connsiteY8533" fmla="*/ 2961829 h 8481683"/>
              <a:gd name="connsiteX8534" fmla="*/ 5603556 w 9352610"/>
              <a:gd name="connsiteY8534" fmla="*/ 2961330 h 8481683"/>
              <a:gd name="connsiteX8535" fmla="*/ 7004026 w 9352610"/>
              <a:gd name="connsiteY8535" fmla="*/ 2960731 h 8481683"/>
              <a:gd name="connsiteX8536" fmla="*/ 6995998 w 9352610"/>
              <a:gd name="connsiteY8536" fmla="*/ 2962239 h 8481683"/>
              <a:gd name="connsiteX8537" fmla="*/ 6991474 w 9352610"/>
              <a:gd name="connsiteY8537" fmla="*/ 2969278 h 8481683"/>
              <a:gd name="connsiteX8538" fmla="*/ 6982438 w 9352610"/>
              <a:gd name="connsiteY8538" fmla="*/ 3007991 h 8481683"/>
              <a:gd name="connsiteX8539" fmla="*/ 6980419 w 9352610"/>
              <a:gd name="connsiteY8539" fmla="*/ 3014028 h 8481683"/>
              <a:gd name="connsiteX8540" fmla="*/ 6980419 w 9352610"/>
              <a:gd name="connsiteY8540" fmla="*/ 3021067 h 8481683"/>
              <a:gd name="connsiteX8541" fmla="*/ 6978412 w 9352610"/>
              <a:gd name="connsiteY8541" fmla="*/ 3022575 h 8481683"/>
              <a:gd name="connsiteX8542" fmla="*/ 6976904 w 9352610"/>
              <a:gd name="connsiteY8542" fmla="*/ 3024587 h 8481683"/>
              <a:gd name="connsiteX8543" fmla="*/ 6974897 w 9352610"/>
              <a:gd name="connsiteY8543" fmla="*/ 3025088 h 8481683"/>
              <a:gd name="connsiteX8544" fmla="*/ 6971881 w 9352610"/>
              <a:gd name="connsiteY8544" fmla="*/ 3025088 h 8481683"/>
              <a:gd name="connsiteX8545" fmla="*/ 6970122 w 9352610"/>
              <a:gd name="connsiteY8545" fmla="*/ 3025088 h 8481683"/>
              <a:gd name="connsiteX8546" fmla="*/ 6970215 w 9352610"/>
              <a:gd name="connsiteY8546" fmla="*/ 3025146 h 8481683"/>
              <a:gd name="connsiteX8547" fmla="*/ 6972219 w 9352610"/>
              <a:gd name="connsiteY8547" fmla="*/ 3025146 h 8481683"/>
              <a:gd name="connsiteX8548" fmla="*/ 6975242 w 9352610"/>
              <a:gd name="connsiteY8548" fmla="*/ 3025146 h 8481683"/>
              <a:gd name="connsiteX8549" fmla="*/ 6977247 w 9352610"/>
              <a:gd name="connsiteY8549" fmla="*/ 3024644 h 8481683"/>
              <a:gd name="connsiteX8550" fmla="*/ 6978758 w 9352610"/>
              <a:gd name="connsiteY8550" fmla="*/ 3022635 h 8481683"/>
              <a:gd name="connsiteX8551" fmla="*/ 6980763 w 9352610"/>
              <a:gd name="connsiteY8551" fmla="*/ 3021129 h 8481683"/>
              <a:gd name="connsiteX8552" fmla="*/ 6980763 w 9352610"/>
              <a:gd name="connsiteY8552" fmla="*/ 3014099 h 8481683"/>
              <a:gd name="connsiteX8553" fmla="*/ 6982767 w 9352610"/>
              <a:gd name="connsiteY8553" fmla="*/ 3008073 h 8481683"/>
              <a:gd name="connsiteX8554" fmla="*/ 6991819 w 9352610"/>
              <a:gd name="connsiteY8554" fmla="*/ 2969390 h 8481683"/>
              <a:gd name="connsiteX8555" fmla="*/ 6996338 w 9352610"/>
              <a:gd name="connsiteY8555" fmla="*/ 2962360 h 8481683"/>
              <a:gd name="connsiteX8556" fmla="*/ 7004372 w 9352610"/>
              <a:gd name="connsiteY8556" fmla="*/ 2960854 h 8481683"/>
              <a:gd name="connsiteX8557" fmla="*/ 7008680 w 9352610"/>
              <a:gd name="connsiteY8557" fmla="*/ 2961811 h 8481683"/>
              <a:gd name="connsiteX8558" fmla="*/ 7008550 w 9352610"/>
              <a:gd name="connsiteY8558" fmla="*/ 2961733 h 8481683"/>
              <a:gd name="connsiteX8559" fmla="*/ 5013376 w 9352610"/>
              <a:gd name="connsiteY8559" fmla="*/ 2954150 h 8481683"/>
              <a:gd name="connsiteX8560" fmla="*/ 5011402 w 9352610"/>
              <a:gd name="connsiteY8560" fmla="*/ 2957296 h 8481683"/>
              <a:gd name="connsiteX8561" fmla="*/ 5004381 w 9352610"/>
              <a:gd name="connsiteY8561" fmla="*/ 2964827 h 8481683"/>
              <a:gd name="connsiteX8562" fmla="*/ 4996114 w 9352610"/>
              <a:gd name="connsiteY8562" fmla="*/ 2976725 h 8481683"/>
              <a:gd name="connsiteX8563" fmla="*/ 5003610 w 9352610"/>
              <a:gd name="connsiteY8563" fmla="*/ 2966352 h 8481683"/>
              <a:gd name="connsiteX8564" fmla="*/ 5010646 w 9352610"/>
              <a:gd name="connsiteY8564" fmla="*/ 2958808 h 8481683"/>
              <a:gd name="connsiteX8565" fmla="*/ 5013158 w 9352610"/>
              <a:gd name="connsiteY8565" fmla="*/ 2954800 h 8481683"/>
              <a:gd name="connsiteX8566" fmla="*/ 5580122 w 9352610"/>
              <a:gd name="connsiteY8566" fmla="*/ 2952511 h 8481683"/>
              <a:gd name="connsiteX8567" fmla="*/ 5579987 w 9352610"/>
              <a:gd name="connsiteY8567" fmla="*/ 2952782 h 8481683"/>
              <a:gd name="connsiteX8568" fmla="*/ 5580122 w 9352610"/>
              <a:gd name="connsiteY8568" fmla="*/ 2953052 h 8481683"/>
              <a:gd name="connsiteX8569" fmla="*/ 5581898 w 9352610"/>
              <a:gd name="connsiteY8569" fmla="*/ 2947092 h 8481683"/>
              <a:gd name="connsiteX8570" fmla="*/ 5581492 w 9352610"/>
              <a:gd name="connsiteY8570" fmla="*/ 2947772 h 8481683"/>
              <a:gd name="connsiteX8571" fmla="*/ 5581233 w 9352610"/>
              <a:gd name="connsiteY8571" fmla="*/ 2948552 h 8481683"/>
              <a:gd name="connsiteX8572" fmla="*/ 5581629 w 9352610"/>
              <a:gd name="connsiteY8572" fmla="*/ 2947765 h 8481683"/>
              <a:gd name="connsiteX8573" fmla="*/ 7396295 w 9352610"/>
              <a:gd name="connsiteY8573" fmla="*/ 2944642 h 8481683"/>
              <a:gd name="connsiteX8574" fmla="*/ 7392780 w 9352610"/>
              <a:gd name="connsiteY8574" fmla="*/ 2947155 h 8481683"/>
              <a:gd name="connsiteX8575" fmla="*/ 7387757 w 9352610"/>
              <a:gd name="connsiteY8575" fmla="*/ 2950674 h 8481683"/>
              <a:gd name="connsiteX8576" fmla="*/ 7383233 w 9352610"/>
              <a:gd name="connsiteY8576" fmla="*/ 2953689 h 8481683"/>
              <a:gd name="connsiteX8577" fmla="*/ 7377300 w 9352610"/>
              <a:gd name="connsiteY8577" fmla="*/ 2954680 h 8481683"/>
              <a:gd name="connsiteX8578" fmla="*/ 7377648 w 9352610"/>
              <a:gd name="connsiteY8578" fmla="*/ 2954811 h 8481683"/>
              <a:gd name="connsiteX8579" fmla="*/ 7383677 w 9352610"/>
              <a:gd name="connsiteY8579" fmla="*/ 2953806 h 8481683"/>
              <a:gd name="connsiteX8580" fmla="*/ 7388195 w 9352610"/>
              <a:gd name="connsiteY8580" fmla="*/ 2950794 h 8481683"/>
              <a:gd name="connsiteX8581" fmla="*/ 7393223 w 9352610"/>
              <a:gd name="connsiteY8581" fmla="*/ 2947278 h 8481683"/>
              <a:gd name="connsiteX8582" fmla="*/ 7396553 w 9352610"/>
              <a:gd name="connsiteY8582" fmla="*/ 2944900 h 8481683"/>
              <a:gd name="connsiteX8583" fmla="*/ 5020194 w 9352610"/>
              <a:gd name="connsiteY8583" fmla="*/ 2942970 h 8481683"/>
              <a:gd name="connsiteX8584" fmla="*/ 5016439 w 9352610"/>
              <a:gd name="connsiteY8584" fmla="*/ 2946244 h 8481683"/>
              <a:gd name="connsiteX8585" fmla="*/ 5015436 w 9352610"/>
              <a:gd name="connsiteY8585" fmla="*/ 2948261 h 8481683"/>
              <a:gd name="connsiteX8586" fmla="*/ 5015067 w 9352610"/>
              <a:gd name="connsiteY8586" fmla="*/ 2949482 h 8481683"/>
              <a:gd name="connsiteX8587" fmla="*/ 5015669 w 9352610"/>
              <a:gd name="connsiteY8587" fmla="*/ 2948273 h 8481683"/>
              <a:gd name="connsiteX8588" fmla="*/ 5019187 w 9352610"/>
              <a:gd name="connsiteY8588" fmla="*/ 2944251 h 8481683"/>
              <a:gd name="connsiteX8589" fmla="*/ 5020194 w 9352610"/>
              <a:gd name="connsiteY8589" fmla="*/ 2943249 h 8481683"/>
              <a:gd name="connsiteX8590" fmla="*/ 7558028 w 9352610"/>
              <a:gd name="connsiteY8590" fmla="*/ 2935590 h 8481683"/>
              <a:gd name="connsiteX8591" fmla="*/ 7553504 w 9352610"/>
              <a:gd name="connsiteY8591" fmla="*/ 2936091 h 8481683"/>
              <a:gd name="connsiteX8592" fmla="*/ 7550998 w 9352610"/>
              <a:gd name="connsiteY8592" fmla="*/ 2936596 h 8481683"/>
              <a:gd name="connsiteX8593" fmla="*/ 7550863 w 9352610"/>
              <a:gd name="connsiteY8593" fmla="*/ 2936650 h 8481683"/>
              <a:gd name="connsiteX8594" fmla="*/ 7553222 w 9352610"/>
              <a:gd name="connsiteY8594" fmla="*/ 2936179 h 8481683"/>
              <a:gd name="connsiteX8595" fmla="*/ 7557752 w 9352610"/>
              <a:gd name="connsiteY8595" fmla="*/ 2935677 h 8481683"/>
              <a:gd name="connsiteX8596" fmla="*/ 7561776 w 9352610"/>
              <a:gd name="connsiteY8596" fmla="*/ 2936179 h 8481683"/>
              <a:gd name="connsiteX8597" fmla="*/ 7565298 w 9352610"/>
              <a:gd name="connsiteY8597" fmla="*/ 2940692 h 8481683"/>
              <a:gd name="connsiteX8598" fmla="*/ 7567812 w 9352610"/>
              <a:gd name="connsiteY8598" fmla="*/ 2945209 h 8481683"/>
              <a:gd name="connsiteX8599" fmla="*/ 7569824 w 9352610"/>
              <a:gd name="connsiteY8599" fmla="*/ 2947213 h 8481683"/>
              <a:gd name="connsiteX8600" fmla="*/ 7571334 w 9352610"/>
              <a:gd name="connsiteY8600" fmla="*/ 2948718 h 8481683"/>
              <a:gd name="connsiteX8601" fmla="*/ 7576868 w 9352610"/>
              <a:gd name="connsiteY8601" fmla="*/ 2950224 h 8481683"/>
              <a:gd name="connsiteX8602" fmla="*/ 7578880 w 9352610"/>
              <a:gd name="connsiteY8602" fmla="*/ 2951227 h 8481683"/>
              <a:gd name="connsiteX8603" fmla="*/ 7587936 w 9352610"/>
              <a:gd name="connsiteY8603" fmla="*/ 2956744 h 8481683"/>
              <a:gd name="connsiteX8604" fmla="*/ 7631701 w 9352610"/>
              <a:gd name="connsiteY8604" fmla="*/ 2997868 h 8481683"/>
              <a:gd name="connsiteX8605" fmla="*/ 7640011 w 9352610"/>
              <a:gd name="connsiteY8605" fmla="*/ 3002552 h 8481683"/>
              <a:gd name="connsiteX8606" fmla="*/ 7631853 w 9352610"/>
              <a:gd name="connsiteY8606" fmla="*/ 2997939 h 8481683"/>
              <a:gd name="connsiteX8607" fmla="*/ 7588166 w 9352610"/>
              <a:gd name="connsiteY8607" fmla="*/ 2956707 h 8481683"/>
              <a:gd name="connsiteX8608" fmla="*/ 7579117 w 9352610"/>
              <a:gd name="connsiteY8608" fmla="*/ 2951175 h 8481683"/>
              <a:gd name="connsiteX8609" fmla="*/ 7577110 w 9352610"/>
              <a:gd name="connsiteY8609" fmla="*/ 2950169 h 8481683"/>
              <a:gd name="connsiteX8610" fmla="*/ 7571589 w 9352610"/>
              <a:gd name="connsiteY8610" fmla="*/ 2948662 h 8481683"/>
              <a:gd name="connsiteX8611" fmla="*/ 7570081 w 9352610"/>
              <a:gd name="connsiteY8611" fmla="*/ 2947155 h 8481683"/>
              <a:gd name="connsiteX8612" fmla="*/ 7568074 w 9352610"/>
              <a:gd name="connsiteY8612" fmla="*/ 2945143 h 8481683"/>
              <a:gd name="connsiteX8613" fmla="*/ 7565556 w 9352610"/>
              <a:gd name="connsiteY8613" fmla="*/ 2940617 h 8481683"/>
              <a:gd name="connsiteX8614" fmla="*/ 7562042 w 9352610"/>
              <a:gd name="connsiteY8614" fmla="*/ 2936091 h 8481683"/>
              <a:gd name="connsiteX8615" fmla="*/ 6737608 w 9352610"/>
              <a:gd name="connsiteY8615" fmla="*/ 2933756 h 8481683"/>
              <a:gd name="connsiteX8616" fmla="*/ 6731703 w 9352610"/>
              <a:gd name="connsiteY8616" fmla="*/ 2936711 h 8481683"/>
              <a:gd name="connsiteX8617" fmla="*/ 6729693 w 9352610"/>
              <a:gd name="connsiteY8617" fmla="*/ 2937712 h 8481683"/>
              <a:gd name="connsiteX8618" fmla="*/ 6728183 w 9352610"/>
              <a:gd name="connsiteY8618" fmla="*/ 2940235 h 8481683"/>
              <a:gd name="connsiteX8619" fmla="*/ 6726682 w 9352610"/>
              <a:gd name="connsiteY8619" fmla="*/ 2940729 h 8481683"/>
              <a:gd name="connsiteX8620" fmla="*/ 6725672 w 9352610"/>
              <a:gd name="connsiteY8620" fmla="*/ 2941237 h 8481683"/>
              <a:gd name="connsiteX8621" fmla="*/ 6724672 w 9352610"/>
              <a:gd name="connsiteY8621" fmla="*/ 2941237 h 8481683"/>
              <a:gd name="connsiteX8622" fmla="*/ 6721652 w 9352610"/>
              <a:gd name="connsiteY8622" fmla="*/ 2941237 h 8481683"/>
              <a:gd name="connsiteX8623" fmla="*/ 6719642 w 9352610"/>
              <a:gd name="connsiteY8623" fmla="*/ 2940729 h 8481683"/>
              <a:gd name="connsiteX8624" fmla="*/ 6718641 w 9352610"/>
              <a:gd name="connsiteY8624" fmla="*/ 2940235 h 8481683"/>
              <a:gd name="connsiteX8625" fmla="*/ 6717631 w 9352610"/>
              <a:gd name="connsiteY8625" fmla="*/ 2940235 h 8481683"/>
              <a:gd name="connsiteX8626" fmla="*/ 6716131 w 9352610"/>
              <a:gd name="connsiteY8626" fmla="*/ 2939728 h 8481683"/>
              <a:gd name="connsiteX8627" fmla="*/ 6715121 w 9352610"/>
              <a:gd name="connsiteY8627" fmla="*/ 2939728 h 8481683"/>
              <a:gd name="connsiteX8628" fmla="*/ 6714121 w 9352610"/>
              <a:gd name="connsiteY8628" fmla="*/ 2939728 h 8481683"/>
              <a:gd name="connsiteX8629" fmla="*/ 6712111 w 9352610"/>
              <a:gd name="connsiteY8629" fmla="*/ 2939728 h 8481683"/>
              <a:gd name="connsiteX8630" fmla="*/ 6704570 w 9352610"/>
              <a:gd name="connsiteY8630" fmla="*/ 2942745 h 8481683"/>
              <a:gd name="connsiteX8631" fmla="*/ 6702059 w 9352610"/>
              <a:gd name="connsiteY8631" fmla="*/ 2942745 h 8481683"/>
              <a:gd name="connsiteX8632" fmla="*/ 6695019 w 9352610"/>
              <a:gd name="connsiteY8632" fmla="*/ 2942238 h 8481683"/>
              <a:gd name="connsiteX8633" fmla="*/ 6693518 w 9352610"/>
              <a:gd name="connsiteY8633" fmla="*/ 2942745 h 8481683"/>
              <a:gd name="connsiteX8634" fmla="*/ 6690498 w 9352610"/>
              <a:gd name="connsiteY8634" fmla="*/ 2942745 h 8481683"/>
              <a:gd name="connsiteX8635" fmla="*/ 6688998 w 9352610"/>
              <a:gd name="connsiteY8635" fmla="*/ 2943240 h 8481683"/>
              <a:gd name="connsiteX8636" fmla="*/ 6687488 w 9352610"/>
              <a:gd name="connsiteY8636" fmla="*/ 2944748 h 8481683"/>
              <a:gd name="connsiteX8637" fmla="*/ 6686988 w 9352610"/>
              <a:gd name="connsiteY8637" fmla="*/ 2946257 h 8481683"/>
              <a:gd name="connsiteX8638" fmla="*/ 6686478 w 9352610"/>
              <a:gd name="connsiteY8638" fmla="*/ 2946765 h 8481683"/>
              <a:gd name="connsiteX8639" fmla="*/ 6686478 w 9352610"/>
              <a:gd name="connsiteY8639" fmla="*/ 2947162 h 8481683"/>
              <a:gd name="connsiteX8640" fmla="*/ 6686857 w 9352610"/>
              <a:gd name="connsiteY8640" fmla="*/ 2946776 h 8481683"/>
              <a:gd name="connsiteX8641" fmla="*/ 6687366 w 9352610"/>
              <a:gd name="connsiteY8641" fmla="*/ 2945270 h 8481683"/>
              <a:gd name="connsiteX8642" fmla="*/ 6688878 w 9352610"/>
              <a:gd name="connsiteY8642" fmla="*/ 2943764 h 8481683"/>
              <a:gd name="connsiteX8643" fmla="*/ 6690373 w 9352610"/>
              <a:gd name="connsiteY8643" fmla="*/ 2943261 h 8481683"/>
              <a:gd name="connsiteX8644" fmla="*/ 6693396 w 9352610"/>
              <a:gd name="connsiteY8644" fmla="*/ 2943261 h 8481683"/>
              <a:gd name="connsiteX8645" fmla="*/ 6694892 w 9352610"/>
              <a:gd name="connsiteY8645" fmla="*/ 2942759 h 8481683"/>
              <a:gd name="connsiteX8646" fmla="*/ 6701939 w 9352610"/>
              <a:gd name="connsiteY8646" fmla="*/ 2943261 h 8481683"/>
              <a:gd name="connsiteX8647" fmla="*/ 6704437 w 9352610"/>
              <a:gd name="connsiteY8647" fmla="*/ 2943261 h 8481683"/>
              <a:gd name="connsiteX8648" fmla="*/ 6711978 w 9352610"/>
              <a:gd name="connsiteY8648" fmla="*/ 2940249 h 8481683"/>
              <a:gd name="connsiteX8649" fmla="*/ 6713982 w 9352610"/>
              <a:gd name="connsiteY8649" fmla="*/ 2940249 h 8481683"/>
              <a:gd name="connsiteX8650" fmla="*/ 6715001 w 9352610"/>
              <a:gd name="connsiteY8650" fmla="*/ 2940249 h 8481683"/>
              <a:gd name="connsiteX8651" fmla="*/ 6716003 w 9352610"/>
              <a:gd name="connsiteY8651" fmla="*/ 2940249 h 8481683"/>
              <a:gd name="connsiteX8652" fmla="*/ 6717514 w 9352610"/>
              <a:gd name="connsiteY8652" fmla="*/ 2940750 h 8481683"/>
              <a:gd name="connsiteX8653" fmla="*/ 6718517 w 9352610"/>
              <a:gd name="connsiteY8653" fmla="*/ 2940750 h 8481683"/>
              <a:gd name="connsiteX8654" fmla="*/ 6719519 w 9352610"/>
              <a:gd name="connsiteY8654" fmla="*/ 2941253 h 8481683"/>
              <a:gd name="connsiteX8655" fmla="*/ 6721523 w 9352610"/>
              <a:gd name="connsiteY8655" fmla="*/ 2941755 h 8481683"/>
              <a:gd name="connsiteX8656" fmla="*/ 6724546 w 9352610"/>
              <a:gd name="connsiteY8656" fmla="*/ 2941755 h 8481683"/>
              <a:gd name="connsiteX8657" fmla="*/ 6725548 w 9352610"/>
              <a:gd name="connsiteY8657" fmla="*/ 2941755 h 8481683"/>
              <a:gd name="connsiteX8658" fmla="*/ 6726551 w 9352610"/>
              <a:gd name="connsiteY8658" fmla="*/ 2941253 h 8481683"/>
              <a:gd name="connsiteX8659" fmla="*/ 6728062 w 9352610"/>
              <a:gd name="connsiteY8659" fmla="*/ 2940750 h 8481683"/>
              <a:gd name="connsiteX8660" fmla="*/ 6729558 w 9352610"/>
              <a:gd name="connsiteY8660" fmla="*/ 2938240 h 8481683"/>
              <a:gd name="connsiteX8661" fmla="*/ 6731578 w 9352610"/>
              <a:gd name="connsiteY8661" fmla="*/ 2937236 h 8481683"/>
              <a:gd name="connsiteX8662" fmla="*/ 6737608 w 9352610"/>
              <a:gd name="connsiteY8662" fmla="*/ 2934223 h 8481683"/>
              <a:gd name="connsiteX8663" fmla="*/ 2039726 w 9352610"/>
              <a:gd name="connsiteY8663" fmla="*/ 2933195 h 8481683"/>
              <a:gd name="connsiteX8664" fmla="*/ 2036704 w 9352610"/>
              <a:gd name="connsiteY8664" fmla="*/ 2933694 h 8481683"/>
              <a:gd name="connsiteX8665" fmla="*/ 2030690 w 9352610"/>
              <a:gd name="connsiteY8665" fmla="*/ 2936711 h 8481683"/>
              <a:gd name="connsiteX8666" fmla="*/ 2028665 w 9352610"/>
              <a:gd name="connsiteY8666" fmla="*/ 2936711 h 8481683"/>
              <a:gd name="connsiteX8667" fmla="*/ 2023134 w 9352610"/>
              <a:gd name="connsiteY8667" fmla="*/ 2934194 h 8481683"/>
              <a:gd name="connsiteX8668" fmla="*/ 2019628 w 9352610"/>
              <a:gd name="connsiteY8668" fmla="*/ 2933694 h 8481683"/>
              <a:gd name="connsiteX8669" fmla="*/ 2012586 w 9352610"/>
              <a:gd name="connsiteY8669" fmla="*/ 2934194 h 8481683"/>
              <a:gd name="connsiteX8670" fmla="*/ 2001040 w 9352610"/>
              <a:gd name="connsiteY8670" fmla="*/ 2933694 h 8481683"/>
              <a:gd name="connsiteX8671" fmla="*/ 1998532 w 9352610"/>
              <a:gd name="connsiteY8671" fmla="*/ 2933694 h 8481683"/>
              <a:gd name="connsiteX8672" fmla="*/ 1996023 w 9352610"/>
              <a:gd name="connsiteY8672" fmla="*/ 2934194 h 8481683"/>
              <a:gd name="connsiteX8673" fmla="*/ 1994512 w 9352610"/>
              <a:gd name="connsiteY8673" fmla="*/ 2936212 h 8481683"/>
              <a:gd name="connsiteX8674" fmla="*/ 1990976 w 9352610"/>
              <a:gd name="connsiteY8674" fmla="*/ 2939728 h 8481683"/>
              <a:gd name="connsiteX8675" fmla="*/ 1988467 w 9352610"/>
              <a:gd name="connsiteY8675" fmla="*/ 2940727 h 8481683"/>
              <a:gd name="connsiteX8676" fmla="*/ 1986956 w 9352610"/>
              <a:gd name="connsiteY8676" fmla="*/ 2940727 h 8481683"/>
              <a:gd name="connsiteX8677" fmla="*/ 1984448 w 9352610"/>
              <a:gd name="connsiteY8677" fmla="*/ 2940227 h 8481683"/>
              <a:gd name="connsiteX8678" fmla="*/ 1979944 w 9352610"/>
              <a:gd name="connsiteY8678" fmla="*/ 2937211 h 8481683"/>
              <a:gd name="connsiteX8679" fmla="*/ 1977436 w 9352610"/>
              <a:gd name="connsiteY8679" fmla="*/ 2937211 h 8481683"/>
              <a:gd name="connsiteX8680" fmla="*/ 1974413 w 9352610"/>
              <a:gd name="connsiteY8680" fmla="*/ 2937710 h 8481683"/>
              <a:gd name="connsiteX8681" fmla="*/ 1970394 w 9352610"/>
              <a:gd name="connsiteY8681" fmla="*/ 2939728 h 8481683"/>
              <a:gd name="connsiteX8682" fmla="*/ 1966374 w 9352610"/>
              <a:gd name="connsiteY8682" fmla="*/ 2942745 h 8481683"/>
              <a:gd name="connsiteX8683" fmla="*/ 1963352 w 9352610"/>
              <a:gd name="connsiteY8683" fmla="*/ 2944742 h 8481683"/>
              <a:gd name="connsiteX8684" fmla="*/ 1960329 w 9352610"/>
              <a:gd name="connsiteY8684" fmla="*/ 2949757 h 8481683"/>
              <a:gd name="connsiteX8685" fmla="*/ 1958334 w 9352610"/>
              <a:gd name="connsiteY8685" fmla="*/ 2950776 h 8481683"/>
              <a:gd name="connsiteX8686" fmla="*/ 1955826 w 9352610"/>
              <a:gd name="connsiteY8686" fmla="*/ 2951775 h 8481683"/>
              <a:gd name="connsiteX8687" fmla="*/ 1951806 w 9352610"/>
              <a:gd name="connsiteY8687" fmla="*/ 2952774 h 8481683"/>
              <a:gd name="connsiteX8688" fmla="*/ 1933219 w 9352610"/>
              <a:gd name="connsiteY8688" fmla="*/ 2951276 h 8481683"/>
              <a:gd name="connsiteX8689" fmla="*/ 1930710 w 9352610"/>
              <a:gd name="connsiteY8689" fmla="*/ 2950776 h 8481683"/>
              <a:gd name="connsiteX8690" fmla="*/ 1928171 w 9352610"/>
              <a:gd name="connsiteY8690" fmla="*/ 2950277 h 8481683"/>
              <a:gd name="connsiteX8691" fmla="*/ 1926690 w 9352610"/>
              <a:gd name="connsiteY8691" fmla="*/ 2949257 h 8481683"/>
              <a:gd name="connsiteX8692" fmla="*/ 1923668 w 9352610"/>
              <a:gd name="connsiteY8692" fmla="*/ 2946240 h 8481683"/>
              <a:gd name="connsiteX8693" fmla="*/ 1922157 w 9352610"/>
              <a:gd name="connsiteY8693" fmla="*/ 2944742 h 8481683"/>
              <a:gd name="connsiteX8694" fmla="*/ 1919648 w 9352610"/>
              <a:gd name="connsiteY8694" fmla="*/ 2944243 h 8481683"/>
              <a:gd name="connsiteX8695" fmla="*/ 1917140 w 9352610"/>
              <a:gd name="connsiteY8695" fmla="*/ 2943744 h 8481683"/>
              <a:gd name="connsiteX8696" fmla="*/ 1914117 w 9352610"/>
              <a:gd name="connsiteY8696" fmla="*/ 2944243 h 8481683"/>
              <a:gd name="connsiteX8697" fmla="*/ 1901544 w 9352610"/>
              <a:gd name="connsiteY8697" fmla="*/ 2951775 h 8481683"/>
              <a:gd name="connsiteX8698" fmla="*/ 1896044 w 9352610"/>
              <a:gd name="connsiteY8698" fmla="*/ 2955291 h 8481683"/>
              <a:gd name="connsiteX8699" fmla="*/ 1892024 w 9352610"/>
              <a:gd name="connsiteY8699" fmla="*/ 2959307 h 8481683"/>
              <a:gd name="connsiteX8700" fmla="*/ 1891780 w 9352610"/>
              <a:gd name="connsiteY8700" fmla="*/ 2959785 h 8481683"/>
              <a:gd name="connsiteX8701" fmla="*/ 1895668 w 9352610"/>
              <a:gd name="connsiteY8701" fmla="*/ 2955893 h 8481683"/>
              <a:gd name="connsiteX8702" fmla="*/ 1901200 w 9352610"/>
              <a:gd name="connsiteY8702" fmla="*/ 2952376 h 8481683"/>
              <a:gd name="connsiteX8703" fmla="*/ 1913753 w 9352610"/>
              <a:gd name="connsiteY8703" fmla="*/ 2944837 h 8481683"/>
              <a:gd name="connsiteX8704" fmla="*/ 1916767 w 9352610"/>
              <a:gd name="connsiteY8704" fmla="*/ 2944341 h 8481683"/>
              <a:gd name="connsiteX8705" fmla="*/ 1919284 w 9352610"/>
              <a:gd name="connsiteY8705" fmla="*/ 2944837 h 8481683"/>
              <a:gd name="connsiteX8706" fmla="*/ 1921802 w 9352610"/>
              <a:gd name="connsiteY8706" fmla="*/ 2945341 h 8481683"/>
              <a:gd name="connsiteX8707" fmla="*/ 1923303 w 9352610"/>
              <a:gd name="connsiteY8707" fmla="*/ 2946848 h 8481683"/>
              <a:gd name="connsiteX8708" fmla="*/ 1926317 w 9352610"/>
              <a:gd name="connsiteY8708" fmla="*/ 2949870 h 8481683"/>
              <a:gd name="connsiteX8709" fmla="*/ 1927830 w 9352610"/>
              <a:gd name="connsiteY8709" fmla="*/ 2950870 h 8481683"/>
              <a:gd name="connsiteX8710" fmla="*/ 1930336 w 9352610"/>
              <a:gd name="connsiteY8710" fmla="*/ 2951375 h 8481683"/>
              <a:gd name="connsiteX8711" fmla="*/ 1932853 w 9352610"/>
              <a:gd name="connsiteY8711" fmla="*/ 2951870 h 8481683"/>
              <a:gd name="connsiteX8712" fmla="*/ 1951434 w 9352610"/>
              <a:gd name="connsiteY8712" fmla="*/ 2953387 h 8481683"/>
              <a:gd name="connsiteX8713" fmla="*/ 1955465 w 9352610"/>
              <a:gd name="connsiteY8713" fmla="*/ 2952376 h 8481683"/>
              <a:gd name="connsiteX8714" fmla="*/ 1957970 w 9352610"/>
              <a:gd name="connsiteY8714" fmla="*/ 2951375 h 8481683"/>
              <a:gd name="connsiteX8715" fmla="*/ 1959980 w 9352610"/>
              <a:gd name="connsiteY8715" fmla="*/ 2950365 h 8481683"/>
              <a:gd name="connsiteX8716" fmla="*/ 1962994 w 9352610"/>
              <a:gd name="connsiteY8716" fmla="*/ 2945341 h 8481683"/>
              <a:gd name="connsiteX8717" fmla="*/ 1966008 w 9352610"/>
              <a:gd name="connsiteY8717" fmla="*/ 2943331 h 8481683"/>
              <a:gd name="connsiteX8718" fmla="*/ 1970026 w 9352610"/>
              <a:gd name="connsiteY8718" fmla="*/ 2940319 h 8481683"/>
              <a:gd name="connsiteX8719" fmla="*/ 1974045 w 9352610"/>
              <a:gd name="connsiteY8719" fmla="*/ 2938308 h 8481683"/>
              <a:gd name="connsiteX8720" fmla="*/ 1977059 w 9352610"/>
              <a:gd name="connsiteY8720" fmla="*/ 2937802 h 8481683"/>
              <a:gd name="connsiteX8721" fmla="*/ 1979577 w 9352610"/>
              <a:gd name="connsiteY8721" fmla="*/ 2937802 h 8481683"/>
              <a:gd name="connsiteX8722" fmla="*/ 1984104 w 9352610"/>
              <a:gd name="connsiteY8722" fmla="*/ 2940825 h 8481683"/>
              <a:gd name="connsiteX8723" fmla="*/ 1986610 w 9352610"/>
              <a:gd name="connsiteY8723" fmla="*/ 2941319 h 8481683"/>
              <a:gd name="connsiteX8724" fmla="*/ 1988123 w 9352610"/>
              <a:gd name="connsiteY8724" fmla="*/ 2941319 h 8481683"/>
              <a:gd name="connsiteX8725" fmla="*/ 1990628 w 9352610"/>
              <a:gd name="connsiteY8725" fmla="*/ 2940319 h 8481683"/>
              <a:gd name="connsiteX8726" fmla="*/ 1994151 w 9352610"/>
              <a:gd name="connsiteY8726" fmla="*/ 2936803 h 8481683"/>
              <a:gd name="connsiteX8727" fmla="*/ 1995652 w 9352610"/>
              <a:gd name="connsiteY8727" fmla="*/ 2934791 h 8481683"/>
              <a:gd name="connsiteX8728" fmla="*/ 1998169 w 9352610"/>
              <a:gd name="connsiteY8728" fmla="*/ 2934286 h 8481683"/>
              <a:gd name="connsiteX8729" fmla="*/ 2000675 w 9352610"/>
              <a:gd name="connsiteY8729" fmla="*/ 2934286 h 8481683"/>
              <a:gd name="connsiteX8730" fmla="*/ 2012235 w 9352610"/>
              <a:gd name="connsiteY8730" fmla="*/ 2934791 h 8481683"/>
              <a:gd name="connsiteX8731" fmla="*/ 2019267 w 9352610"/>
              <a:gd name="connsiteY8731" fmla="*/ 2934286 h 8481683"/>
              <a:gd name="connsiteX8732" fmla="*/ 2022790 w 9352610"/>
              <a:gd name="connsiteY8732" fmla="*/ 2934791 h 8481683"/>
              <a:gd name="connsiteX8733" fmla="*/ 2028310 w 9352610"/>
              <a:gd name="connsiteY8733" fmla="*/ 2937308 h 8481683"/>
              <a:gd name="connsiteX8734" fmla="*/ 2030319 w 9352610"/>
              <a:gd name="connsiteY8734" fmla="*/ 2937308 h 8481683"/>
              <a:gd name="connsiteX8735" fmla="*/ 2036347 w 9352610"/>
              <a:gd name="connsiteY8735" fmla="*/ 2934286 h 8481683"/>
              <a:gd name="connsiteX8736" fmla="*/ 2039361 w 9352610"/>
              <a:gd name="connsiteY8736" fmla="*/ 2933790 h 8481683"/>
              <a:gd name="connsiteX8737" fmla="*/ 2041370 w 9352610"/>
              <a:gd name="connsiteY8737" fmla="*/ 2934791 h 8481683"/>
              <a:gd name="connsiteX8738" fmla="*/ 2046406 w 9352610"/>
              <a:gd name="connsiteY8738" fmla="*/ 2938308 h 8481683"/>
              <a:gd name="connsiteX8739" fmla="*/ 2048415 w 9352610"/>
              <a:gd name="connsiteY8739" fmla="*/ 2939814 h 8481683"/>
              <a:gd name="connsiteX8740" fmla="*/ 2050921 w 9352610"/>
              <a:gd name="connsiteY8740" fmla="*/ 2938308 h 8481683"/>
              <a:gd name="connsiteX8741" fmla="*/ 2051085 w 9352610"/>
              <a:gd name="connsiteY8741" fmla="*/ 2937823 h 8481683"/>
              <a:gd name="connsiteX8742" fmla="*/ 2048763 w 9352610"/>
              <a:gd name="connsiteY8742" fmla="*/ 2939229 h 8481683"/>
              <a:gd name="connsiteX8743" fmla="*/ 2046738 w 9352610"/>
              <a:gd name="connsiteY8743" fmla="*/ 2937710 h 8481683"/>
              <a:gd name="connsiteX8744" fmla="*/ 2041721 w 9352610"/>
              <a:gd name="connsiteY8744" fmla="*/ 2934194 h 8481683"/>
              <a:gd name="connsiteX8745" fmla="*/ 7920858 w 9352610"/>
              <a:gd name="connsiteY8745" fmla="*/ 2926589 h 8481683"/>
              <a:gd name="connsiteX8746" fmla="*/ 7920951 w 9352610"/>
              <a:gd name="connsiteY8746" fmla="*/ 2926651 h 8481683"/>
              <a:gd name="connsiteX8747" fmla="*/ 7924863 w 9352610"/>
              <a:gd name="connsiteY8747" fmla="*/ 2927625 h 8481683"/>
              <a:gd name="connsiteX8748" fmla="*/ 7924671 w 9352610"/>
              <a:gd name="connsiteY8748" fmla="*/ 2927545 h 8481683"/>
              <a:gd name="connsiteX8749" fmla="*/ 5600573 w 9352610"/>
              <a:gd name="connsiteY8749" fmla="*/ 2925688 h 8481683"/>
              <a:gd name="connsiteX8750" fmla="*/ 5598583 w 9352610"/>
              <a:gd name="connsiteY8750" fmla="*/ 2928175 h 8481683"/>
              <a:gd name="connsiteX8751" fmla="*/ 5597069 w 9352610"/>
              <a:gd name="connsiteY8751" fmla="*/ 2929678 h 8481683"/>
              <a:gd name="connsiteX8752" fmla="*/ 5594558 w 9352610"/>
              <a:gd name="connsiteY8752" fmla="*/ 2933199 h 8481683"/>
              <a:gd name="connsiteX8753" fmla="*/ 5591547 w 9352610"/>
              <a:gd name="connsiteY8753" fmla="*/ 2935204 h 8481683"/>
              <a:gd name="connsiteX8754" fmla="*/ 5588528 w 9352610"/>
              <a:gd name="connsiteY8754" fmla="*/ 2938224 h 8481683"/>
              <a:gd name="connsiteX8755" fmla="*/ 5584004 w 9352610"/>
              <a:gd name="connsiteY8755" fmla="*/ 2942247 h 8481683"/>
              <a:gd name="connsiteX8756" fmla="*/ 5583505 w 9352610"/>
              <a:gd name="connsiteY8756" fmla="*/ 2943749 h 8481683"/>
              <a:gd name="connsiteX8757" fmla="*/ 5582998 w 9352610"/>
              <a:gd name="connsiteY8757" fmla="*/ 2944251 h 8481683"/>
              <a:gd name="connsiteX8758" fmla="*/ 5582998 w 9352610"/>
              <a:gd name="connsiteY8758" fmla="*/ 2944525 h 8481683"/>
              <a:gd name="connsiteX8759" fmla="*/ 5583137 w 9352610"/>
              <a:gd name="connsiteY8759" fmla="*/ 2944246 h 8481683"/>
              <a:gd name="connsiteX8760" fmla="*/ 5583640 w 9352610"/>
              <a:gd name="connsiteY8760" fmla="*/ 2943750 h 8481683"/>
              <a:gd name="connsiteX8761" fmla="*/ 5584142 w 9352610"/>
              <a:gd name="connsiteY8761" fmla="*/ 2943238 h 8481683"/>
              <a:gd name="connsiteX8762" fmla="*/ 5588654 w 9352610"/>
              <a:gd name="connsiteY8762" fmla="*/ 2939223 h 8481683"/>
              <a:gd name="connsiteX8763" fmla="*/ 5591166 w 9352610"/>
              <a:gd name="connsiteY8763" fmla="*/ 2936215 h 8481683"/>
              <a:gd name="connsiteX8764" fmla="*/ 5594685 w 9352610"/>
              <a:gd name="connsiteY8764" fmla="*/ 2933192 h 8481683"/>
              <a:gd name="connsiteX8765" fmla="*/ 5597198 w 9352610"/>
              <a:gd name="connsiteY8765" fmla="*/ 2929688 h 8481683"/>
              <a:gd name="connsiteX8766" fmla="*/ 5598203 w 9352610"/>
              <a:gd name="connsiteY8766" fmla="*/ 2928681 h 8481683"/>
              <a:gd name="connsiteX8767" fmla="*/ 5600213 w 9352610"/>
              <a:gd name="connsiteY8767" fmla="*/ 2926169 h 8481683"/>
              <a:gd name="connsiteX8768" fmla="*/ 7877457 w 9352610"/>
              <a:gd name="connsiteY8768" fmla="*/ 2925032 h 8481683"/>
              <a:gd name="connsiteX8769" fmla="*/ 7875961 w 9352610"/>
              <a:gd name="connsiteY8769" fmla="*/ 2925533 h 8481683"/>
              <a:gd name="connsiteX8770" fmla="*/ 7873942 w 9352610"/>
              <a:gd name="connsiteY8770" fmla="*/ 2925533 h 8481683"/>
              <a:gd name="connsiteX8771" fmla="*/ 7862400 w 9352610"/>
              <a:gd name="connsiteY8771" fmla="*/ 2933578 h 8481683"/>
              <a:gd name="connsiteX8772" fmla="*/ 7858374 w 9352610"/>
              <a:gd name="connsiteY8772" fmla="*/ 2938103 h 8481683"/>
              <a:gd name="connsiteX8773" fmla="*/ 7852853 w 9352610"/>
              <a:gd name="connsiteY8773" fmla="*/ 2940116 h 8481683"/>
              <a:gd name="connsiteX8774" fmla="*/ 7851844 w 9352610"/>
              <a:gd name="connsiteY8774" fmla="*/ 2941122 h 8481683"/>
              <a:gd name="connsiteX8775" fmla="*/ 7851844 w 9352610"/>
              <a:gd name="connsiteY8775" fmla="*/ 2943130 h 8481683"/>
              <a:gd name="connsiteX8776" fmla="*/ 7852354 w 9352610"/>
              <a:gd name="connsiteY8776" fmla="*/ 2944642 h 8481683"/>
              <a:gd name="connsiteX8777" fmla="*/ 7852853 w 9352610"/>
              <a:gd name="connsiteY8777" fmla="*/ 2946148 h 8481683"/>
              <a:gd name="connsiteX8778" fmla="*/ 7853352 w 9352610"/>
              <a:gd name="connsiteY8778" fmla="*/ 2947155 h 8481683"/>
              <a:gd name="connsiteX8779" fmla="*/ 7853352 w 9352610"/>
              <a:gd name="connsiteY8779" fmla="*/ 2947656 h 8481683"/>
              <a:gd name="connsiteX8780" fmla="*/ 7852853 w 9352610"/>
              <a:gd name="connsiteY8780" fmla="*/ 2948662 h 8481683"/>
              <a:gd name="connsiteX8781" fmla="*/ 7851844 w 9352610"/>
              <a:gd name="connsiteY8781" fmla="*/ 2950674 h 8481683"/>
              <a:gd name="connsiteX8782" fmla="*/ 7827738 w 9352610"/>
              <a:gd name="connsiteY8782" fmla="*/ 2965758 h 8481683"/>
              <a:gd name="connsiteX8783" fmla="*/ 7826230 w 9352610"/>
              <a:gd name="connsiteY8783" fmla="*/ 2967770 h 8481683"/>
              <a:gd name="connsiteX8784" fmla="*/ 7824722 w 9352610"/>
              <a:gd name="connsiteY8784" fmla="*/ 2970284 h 8481683"/>
              <a:gd name="connsiteX8785" fmla="*/ 7823214 w 9352610"/>
              <a:gd name="connsiteY8785" fmla="*/ 2973803 h 8481683"/>
              <a:gd name="connsiteX8786" fmla="*/ 7822216 w 9352610"/>
              <a:gd name="connsiteY8786" fmla="*/ 2976818 h 8481683"/>
              <a:gd name="connsiteX8787" fmla="*/ 7805200 w 9352610"/>
              <a:gd name="connsiteY8787" fmla="*/ 2989848 h 8481683"/>
              <a:gd name="connsiteX8788" fmla="*/ 7805250 w 9352610"/>
              <a:gd name="connsiteY8788" fmla="*/ 2989845 h 8481683"/>
              <a:gd name="connsiteX8789" fmla="*/ 7822353 w 9352610"/>
              <a:gd name="connsiteY8789" fmla="*/ 2976804 h 8481683"/>
              <a:gd name="connsiteX8790" fmla="*/ 7823362 w 9352610"/>
              <a:gd name="connsiteY8790" fmla="*/ 2973796 h 8481683"/>
              <a:gd name="connsiteX8791" fmla="*/ 7824872 w 9352610"/>
              <a:gd name="connsiteY8791" fmla="*/ 2970284 h 8481683"/>
              <a:gd name="connsiteX8792" fmla="*/ 7826377 w 9352610"/>
              <a:gd name="connsiteY8792" fmla="*/ 2967778 h 8481683"/>
              <a:gd name="connsiteX8793" fmla="*/ 7827887 w 9352610"/>
              <a:gd name="connsiteY8793" fmla="*/ 2965771 h 8481683"/>
              <a:gd name="connsiteX8794" fmla="*/ 7852035 w 9352610"/>
              <a:gd name="connsiteY8794" fmla="*/ 2950726 h 8481683"/>
              <a:gd name="connsiteX8795" fmla="*/ 7853044 w 9352610"/>
              <a:gd name="connsiteY8795" fmla="*/ 2948718 h 8481683"/>
              <a:gd name="connsiteX8796" fmla="*/ 7853545 w 9352610"/>
              <a:gd name="connsiteY8796" fmla="*/ 2947715 h 8481683"/>
              <a:gd name="connsiteX8797" fmla="*/ 7853545 w 9352610"/>
              <a:gd name="connsiteY8797" fmla="*/ 2947213 h 8481683"/>
              <a:gd name="connsiteX8798" fmla="*/ 7853044 w 9352610"/>
              <a:gd name="connsiteY8798" fmla="*/ 2946212 h 8481683"/>
              <a:gd name="connsiteX8799" fmla="*/ 7852537 w 9352610"/>
              <a:gd name="connsiteY8799" fmla="*/ 2944707 h 8481683"/>
              <a:gd name="connsiteX8800" fmla="*/ 7852035 w 9352610"/>
              <a:gd name="connsiteY8800" fmla="*/ 2943201 h 8481683"/>
              <a:gd name="connsiteX8801" fmla="*/ 7852035 w 9352610"/>
              <a:gd name="connsiteY8801" fmla="*/ 2941194 h 8481683"/>
              <a:gd name="connsiteX8802" fmla="*/ 7853044 w 9352610"/>
              <a:gd name="connsiteY8802" fmla="*/ 2940194 h 8481683"/>
              <a:gd name="connsiteX8803" fmla="*/ 7858572 w 9352610"/>
              <a:gd name="connsiteY8803" fmla="*/ 2938186 h 8481683"/>
              <a:gd name="connsiteX8804" fmla="*/ 7862601 w 9352610"/>
              <a:gd name="connsiteY8804" fmla="*/ 2933673 h 8481683"/>
              <a:gd name="connsiteX8805" fmla="*/ 7874171 w 9352610"/>
              <a:gd name="connsiteY8805" fmla="*/ 2925647 h 8481683"/>
              <a:gd name="connsiteX8806" fmla="*/ 7876183 w 9352610"/>
              <a:gd name="connsiteY8806" fmla="*/ 2925647 h 8481683"/>
              <a:gd name="connsiteX8807" fmla="*/ 7877602 w 9352610"/>
              <a:gd name="connsiteY8807" fmla="*/ 2925176 h 8481683"/>
              <a:gd name="connsiteX8808" fmla="*/ 2595587 w 9352610"/>
              <a:gd name="connsiteY8808" fmla="*/ 2923352 h 8481683"/>
              <a:gd name="connsiteX8809" fmla="*/ 2596059 w 9352610"/>
              <a:gd name="connsiteY8809" fmla="*/ 2925745 h 8481683"/>
              <a:gd name="connsiteX8810" fmla="*/ 2596567 w 9352610"/>
              <a:gd name="connsiteY8810" fmla="*/ 2927757 h 8481683"/>
              <a:gd name="connsiteX8811" fmla="*/ 2596059 w 9352610"/>
              <a:gd name="connsiteY8811" fmla="*/ 2929768 h 8481683"/>
              <a:gd name="connsiteX8812" fmla="*/ 2587525 w 9352610"/>
              <a:gd name="connsiteY8812" fmla="*/ 2947353 h 8481683"/>
              <a:gd name="connsiteX8813" fmla="*/ 2581994 w 9352610"/>
              <a:gd name="connsiteY8813" fmla="*/ 2964938 h 8481683"/>
              <a:gd name="connsiteX8814" fmla="*/ 2581497 w 9352610"/>
              <a:gd name="connsiteY8814" fmla="*/ 2967950 h 8481683"/>
              <a:gd name="connsiteX8815" fmla="*/ 2581497 w 9352610"/>
              <a:gd name="connsiteY8815" fmla="*/ 2971971 h 8481683"/>
              <a:gd name="connsiteX8816" fmla="*/ 2581497 w 9352610"/>
              <a:gd name="connsiteY8816" fmla="*/ 2974984 h 8481683"/>
              <a:gd name="connsiteX8817" fmla="*/ 2581611 w 9352610"/>
              <a:gd name="connsiteY8817" fmla="*/ 2975250 h 8481683"/>
              <a:gd name="connsiteX8818" fmla="*/ 2581611 w 9352610"/>
              <a:gd name="connsiteY8818" fmla="*/ 2972281 h 8481683"/>
              <a:gd name="connsiteX8819" fmla="*/ 2581611 w 9352610"/>
              <a:gd name="connsiteY8819" fmla="*/ 2968267 h 8481683"/>
              <a:gd name="connsiteX8820" fmla="*/ 2582121 w 9352610"/>
              <a:gd name="connsiteY8820" fmla="*/ 2965251 h 8481683"/>
              <a:gd name="connsiteX8821" fmla="*/ 2587640 w 9352610"/>
              <a:gd name="connsiteY8821" fmla="*/ 2947686 h 8481683"/>
              <a:gd name="connsiteX8822" fmla="*/ 2596182 w 9352610"/>
              <a:gd name="connsiteY8822" fmla="*/ 2930101 h 8481683"/>
              <a:gd name="connsiteX8823" fmla="*/ 2596673 w 9352610"/>
              <a:gd name="connsiteY8823" fmla="*/ 2928103 h 8481683"/>
              <a:gd name="connsiteX8824" fmla="*/ 2596182 w 9352610"/>
              <a:gd name="connsiteY8824" fmla="*/ 2926087 h 8481683"/>
              <a:gd name="connsiteX8825" fmla="*/ 2595672 w 9352610"/>
              <a:gd name="connsiteY8825" fmla="*/ 2923580 h 8481683"/>
              <a:gd name="connsiteX8826" fmla="*/ 8002693 w 9352610"/>
              <a:gd name="connsiteY8826" fmla="*/ 2923024 h 8481683"/>
              <a:gd name="connsiteX8827" fmla="*/ 8002952 w 9352610"/>
              <a:gd name="connsiteY8827" fmla="*/ 2923141 h 8481683"/>
              <a:gd name="connsiteX8828" fmla="*/ 8022067 w 9352610"/>
              <a:gd name="connsiteY8828" fmla="*/ 2923643 h 8481683"/>
              <a:gd name="connsiteX8829" fmla="*/ 8042186 w 9352610"/>
              <a:gd name="connsiteY8829" fmla="*/ 2927153 h 8481683"/>
              <a:gd name="connsiteX8830" fmla="*/ 8048227 w 9352610"/>
              <a:gd name="connsiteY8830" fmla="*/ 2927153 h 8481683"/>
              <a:gd name="connsiteX8831" fmla="*/ 8050268 w 9352610"/>
              <a:gd name="connsiteY8831" fmla="*/ 2927560 h 8481683"/>
              <a:gd name="connsiteX8832" fmla="*/ 8050246 w 9352610"/>
              <a:gd name="connsiteY8832" fmla="*/ 2927545 h 8481683"/>
              <a:gd name="connsiteX8833" fmla="*/ 8047728 w 9352610"/>
              <a:gd name="connsiteY8833" fmla="*/ 2927040 h 8481683"/>
              <a:gd name="connsiteX8834" fmla="*/ 8041708 w 9352610"/>
              <a:gd name="connsiteY8834" fmla="*/ 2927040 h 8481683"/>
              <a:gd name="connsiteX8835" fmla="*/ 8021616 w 9352610"/>
              <a:gd name="connsiteY8835" fmla="*/ 2923521 h 8481683"/>
              <a:gd name="connsiteX8836" fmla="*/ 5605892 w 9352610"/>
              <a:gd name="connsiteY8836" fmla="*/ 2921316 h 8481683"/>
              <a:gd name="connsiteX8837" fmla="*/ 5604051 w 9352610"/>
              <a:gd name="connsiteY8837" fmla="*/ 2922694 h 8481683"/>
              <a:gd name="connsiteX8838" fmla="*/ 5605730 w 9352610"/>
              <a:gd name="connsiteY8838" fmla="*/ 2921642 h 8481683"/>
              <a:gd name="connsiteX8839" fmla="*/ 6743241 w 9352610"/>
              <a:gd name="connsiteY8839" fmla="*/ 2921207 h 8481683"/>
              <a:gd name="connsiteX8840" fmla="*/ 6739744 w 9352610"/>
              <a:gd name="connsiteY8840" fmla="*/ 2930690 h 8481683"/>
              <a:gd name="connsiteX8841" fmla="*/ 6738744 w 9352610"/>
              <a:gd name="connsiteY8841" fmla="*/ 2932692 h 8481683"/>
              <a:gd name="connsiteX8842" fmla="*/ 6737734 w 9352610"/>
              <a:gd name="connsiteY8842" fmla="*/ 2933199 h 8481683"/>
              <a:gd name="connsiteX8843" fmla="*/ 6737734 w 9352610"/>
              <a:gd name="connsiteY8843" fmla="*/ 2933658 h 8481683"/>
              <a:gd name="connsiteX8844" fmla="*/ 6738610 w 9352610"/>
              <a:gd name="connsiteY8844" fmla="*/ 2933218 h 8481683"/>
              <a:gd name="connsiteX8845" fmla="*/ 6739612 w 9352610"/>
              <a:gd name="connsiteY8845" fmla="*/ 2931210 h 8481683"/>
              <a:gd name="connsiteX8846" fmla="*/ 6743128 w 9352610"/>
              <a:gd name="connsiteY8846" fmla="*/ 2921652 h 8481683"/>
              <a:gd name="connsiteX8847" fmla="*/ 7915634 w 9352610"/>
              <a:gd name="connsiteY8847" fmla="*/ 2920001 h 8481683"/>
              <a:gd name="connsiteX8848" fmla="*/ 7911110 w 9352610"/>
              <a:gd name="connsiteY8848" fmla="*/ 2921512 h 8481683"/>
              <a:gd name="connsiteX8849" fmla="*/ 7901064 w 9352610"/>
              <a:gd name="connsiteY8849" fmla="*/ 2922013 h 8481683"/>
              <a:gd name="connsiteX8850" fmla="*/ 7895542 w 9352610"/>
              <a:gd name="connsiteY8850" fmla="*/ 2923020 h 8481683"/>
              <a:gd name="connsiteX8851" fmla="*/ 7885496 w 9352610"/>
              <a:gd name="connsiteY8851" fmla="*/ 2927040 h 8481683"/>
              <a:gd name="connsiteX8852" fmla="*/ 7882990 w 9352610"/>
              <a:gd name="connsiteY8852" fmla="*/ 2928551 h 8481683"/>
              <a:gd name="connsiteX8853" fmla="*/ 7880160 w 9352610"/>
              <a:gd name="connsiteY8853" fmla="*/ 2927607 h 8481683"/>
              <a:gd name="connsiteX8854" fmla="*/ 7880207 w 9352610"/>
              <a:gd name="connsiteY8854" fmla="*/ 2927655 h 8481683"/>
              <a:gd name="connsiteX8855" fmla="*/ 7883222 w 9352610"/>
              <a:gd name="connsiteY8855" fmla="*/ 2928658 h 8481683"/>
              <a:gd name="connsiteX8856" fmla="*/ 7885740 w 9352610"/>
              <a:gd name="connsiteY8856" fmla="*/ 2927153 h 8481683"/>
              <a:gd name="connsiteX8857" fmla="*/ 7895800 w 9352610"/>
              <a:gd name="connsiteY8857" fmla="*/ 2923141 h 8481683"/>
              <a:gd name="connsiteX8858" fmla="*/ 7901334 w 9352610"/>
              <a:gd name="connsiteY8858" fmla="*/ 2922138 h 8481683"/>
              <a:gd name="connsiteX8859" fmla="*/ 7911393 w 9352610"/>
              <a:gd name="connsiteY8859" fmla="*/ 2921636 h 8481683"/>
              <a:gd name="connsiteX8860" fmla="*/ 7915924 w 9352610"/>
              <a:gd name="connsiteY8860" fmla="*/ 2920131 h 8481683"/>
              <a:gd name="connsiteX8861" fmla="*/ 7918204 w 9352610"/>
              <a:gd name="connsiteY8861" fmla="*/ 2920586 h 8481683"/>
              <a:gd name="connsiteX8862" fmla="*/ 7918151 w 9352610"/>
              <a:gd name="connsiteY8862" fmla="*/ 2920506 h 8481683"/>
              <a:gd name="connsiteX8863" fmla="*/ 7990214 w 9352610"/>
              <a:gd name="connsiteY8863" fmla="*/ 2919048 h 8481683"/>
              <a:gd name="connsiteX8864" fmla="*/ 7990374 w 9352610"/>
              <a:gd name="connsiteY8864" fmla="*/ 2919127 h 8481683"/>
              <a:gd name="connsiteX8865" fmla="*/ 7997154 w 9352610"/>
              <a:gd name="connsiteY8865" fmla="*/ 2920576 h 8481683"/>
              <a:gd name="connsiteX8866" fmla="*/ 7997000 w 9352610"/>
              <a:gd name="connsiteY8866" fmla="*/ 2920506 h 8481683"/>
              <a:gd name="connsiteX8867" fmla="*/ 7512322 w 9352610"/>
              <a:gd name="connsiteY8867" fmla="*/ 2918494 h 8481683"/>
              <a:gd name="connsiteX8868" fmla="*/ 7510315 w 9352610"/>
              <a:gd name="connsiteY8868" fmla="*/ 2918995 h 8481683"/>
              <a:gd name="connsiteX8869" fmla="*/ 7510218 w 9352610"/>
              <a:gd name="connsiteY8869" fmla="*/ 2919062 h 8481683"/>
              <a:gd name="connsiteX8870" fmla="*/ 7511976 w 9352610"/>
              <a:gd name="connsiteY8870" fmla="*/ 2918625 h 8481683"/>
              <a:gd name="connsiteX8871" fmla="*/ 7513988 w 9352610"/>
              <a:gd name="connsiteY8871" fmla="*/ 2919127 h 8481683"/>
              <a:gd name="connsiteX8872" fmla="*/ 7518011 w 9352610"/>
              <a:gd name="connsiteY8872" fmla="*/ 2923141 h 8481683"/>
              <a:gd name="connsiteX8873" fmla="*/ 7519015 w 9352610"/>
              <a:gd name="connsiteY8873" fmla="*/ 2925146 h 8481683"/>
              <a:gd name="connsiteX8874" fmla="*/ 7520023 w 9352610"/>
              <a:gd name="connsiteY8874" fmla="*/ 2926651 h 8481683"/>
              <a:gd name="connsiteX8875" fmla="*/ 7521026 w 9352610"/>
              <a:gd name="connsiteY8875" fmla="*/ 2927655 h 8481683"/>
              <a:gd name="connsiteX8876" fmla="*/ 7524548 w 9352610"/>
              <a:gd name="connsiteY8876" fmla="*/ 2933171 h 8481683"/>
              <a:gd name="connsiteX8877" fmla="*/ 7525050 w 9352610"/>
              <a:gd name="connsiteY8877" fmla="*/ 2934677 h 8481683"/>
              <a:gd name="connsiteX8878" fmla="*/ 7525050 w 9352610"/>
              <a:gd name="connsiteY8878" fmla="*/ 2936681 h 8481683"/>
              <a:gd name="connsiteX8879" fmla="*/ 7526059 w 9352610"/>
              <a:gd name="connsiteY8879" fmla="*/ 2939190 h 8481683"/>
              <a:gd name="connsiteX8880" fmla="*/ 7527067 w 9352610"/>
              <a:gd name="connsiteY8880" fmla="*/ 2941194 h 8481683"/>
              <a:gd name="connsiteX8881" fmla="*/ 7528071 w 9352610"/>
              <a:gd name="connsiteY8881" fmla="*/ 2943201 h 8481683"/>
              <a:gd name="connsiteX8882" fmla="*/ 7530584 w 9352610"/>
              <a:gd name="connsiteY8882" fmla="*/ 2944205 h 8481683"/>
              <a:gd name="connsiteX8883" fmla="*/ 7532596 w 9352610"/>
              <a:gd name="connsiteY8883" fmla="*/ 2945209 h 8481683"/>
              <a:gd name="connsiteX8884" fmla="*/ 7536118 w 9352610"/>
              <a:gd name="connsiteY8884" fmla="*/ 2945209 h 8481683"/>
              <a:gd name="connsiteX8885" fmla="*/ 7536317 w 9352610"/>
              <a:gd name="connsiteY8885" fmla="*/ 2945143 h 8481683"/>
              <a:gd name="connsiteX8886" fmla="*/ 7532913 w 9352610"/>
              <a:gd name="connsiteY8886" fmla="*/ 2945143 h 8481683"/>
              <a:gd name="connsiteX8887" fmla="*/ 7530906 w 9352610"/>
              <a:gd name="connsiteY8887" fmla="*/ 2944136 h 8481683"/>
              <a:gd name="connsiteX8888" fmla="*/ 7528389 w 9352610"/>
              <a:gd name="connsiteY8888" fmla="*/ 2943130 h 8481683"/>
              <a:gd name="connsiteX8889" fmla="*/ 7527391 w 9352610"/>
              <a:gd name="connsiteY8889" fmla="*/ 2941122 h 8481683"/>
              <a:gd name="connsiteX8890" fmla="*/ 7526382 w 9352610"/>
              <a:gd name="connsiteY8890" fmla="*/ 2939110 h 8481683"/>
              <a:gd name="connsiteX8891" fmla="*/ 7525373 w 9352610"/>
              <a:gd name="connsiteY8891" fmla="*/ 2936596 h 8481683"/>
              <a:gd name="connsiteX8892" fmla="*/ 7525373 w 9352610"/>
              <a:gd name="connsiteY8892" fmla="*/ 2934584 h 8481683"/>
              <a:gd name="connsiteX8893" fmla="*/ 7524874 w 9352610"/>
              <a:gd name="connsiteY8893" fmla="*/ 2933077 h 8481683"/>
              <a:gd name="connsiteX8894" fmla="*/ 7521359 w 9352610"/>
              <a:gd name="connsiteY8894" fmla="*/ 2927545 h 8481683"/>
              <a:gd name="connsiteX8895" fmla="*/ 7520350 w 9352610"/>
              <a:gd name="connsiteY8895" fmla="*/ 2926539 h 8481683"/>
              <a:gd name="connsiteX8896" fmla="*/ 7519352 w 9352610"/>
              <a:gd name="connsiteY8896" fmla="*/ 2925032 h 8481683"/>
              <a:gd name="connsiteX8897" fmla="*/ 7518343 w 9352610"/>
              <a:gd name="connsiteY8897" fmla="*/ 2923020 h 8481683"/>
              <a:gd name="connsiteX8898" fmla="*/ 7514329 w 9352610"/>
              <a:gd name="connsiteY8898" fmla="*/ 2918995 h 8481683"/>
              <a:gd name="connsiteX8899" fmla="*/ 5814498 w 9352610"/>
              <a:gd name="connsiteY8899" fmla="*/ 2916913 h 8481683"/>
              <a:gd name="connsiteX8900" fmla="*/ 5814172 w 9352610"/>
              <a:gd name="connsiteY8900" fmla="*/ 2917131 h 8481683"/>
              <a:gd name="connsiteX8901" fmla="*/ 5811156 w 9352610"/>
              <a:gd name="connsiteY8901" fmla="*/ 2922154 h 8481683"/>
              <a:gd name="connsiteX8902" fmla="*/ 5809146 w 9352610"/>
              <a:gd name="connsiteY8902" fmla="*/ 2927673 h 8481683"/>
              <a:gd name="connsiteX8903" fmla="*/ 5808141 w 9352610"/>
              <a:gd name="connsiteY8903" fmla="*/ 2933192 h 8481683"/>
              <a:gd name="connsiteX8904" fmla="*/ 5810151 w 9352610"/>
              <a:gd name="connsiteY8904" fmla="*/ 2938215 h 8481683"/>
              <a:gd name="connsiteX8905" fmla="*/ 5816182 w 9352610"/>
              <a:gd name="connsiteY8905" fmla="*/ 2950772 h 8481683"/>
              <a:gd name="connsiteX8906" fmla="*/ 5817188 w 9352610"/>
              <a:gd name="connsiteY8906" fmla="*/ 2953796 h 8481683"/>
              <a:gd name="connsiteX8907" fmla="*/ 5818193 w 9352610"/>
              <a:gd name="connsiteY8907" fmla="*/ 2957811 h 8481683"/>
              <a:gd name="connsiteX8908" fmla="*/ 5818193 w 9352610"/>
              <a:gd name="connsiteY8908" fmla="*/ 2972368 h 8481683"/>
              <a:gd name="connsiteX8909" fmla="*/ 5818695 w 9352610"/>
              <a:gd name="connsiteY8909" fmla="*/ 2976896 h 8481683"/>
              <a:gd name="connsiteX8910" fmla="*/ 5819700 w 9352610"/>
              <a:gd name="connsiteY8910" fmla="*/ 2979903 h 8481683"/>
              <a:gd name="connsiteX8911" fmla="*/ 5821711 w 9352610"/>
              <a:gd name="connsiteY8911" fmla="*/ 2982415 h 8481683"/>
              <a:gd name="connsiteX8912" fmla="*/ 5824224 w 9352610"/>
              <a:gd name="connsiteY8912" fmla="*/ 2985438 h 8481683"/>
              <a:gd name="connsiteX8913" fmla="*/ 5824224 w 9352610"/>
              <a:gd name="connsiteY8913" fmla="*/ 2986272 h 8481683"/>
              <a:gd name="connsiteX8914" fmla="*/ 5824726 w 9352610"/>
              <a:gd name="connsiteY8914" fmla="*/ 2985937 h 8481683"/>
              <a:gd name="connsiteX8915" fmla="*/ 5824726 w 9352610"/>
              <a:gd name="connsiteY8915" fmla="*/ 2984936 h 8481683"/>
              <a:gd name="connsiteX8916" fmla="*/ 5822216 w 9352610"/>
              <a:gd name="connsiteY8916" fmla="*/ 2981918 h 8481683"/>
              <a:gd name="connsiteX8917" fmla="*/ 5820206 w 9352610"/>
              <a:gd name="connsiteY8917" fmla="*/ 2979408 h 8481683"/>
              <a:gd name="connsiteX8918" fmla="*/ 5819205 w 9352610"/>
              <a:gd name="connsiteY8918" fmla="*/ 2976390 h 8481683"/>
              <a:gd name="connsiteX8919" fmla="*/ 5818696 w 9352610"/>
              <a:gd name="connsiteY8919" fmla="*/ 2971878 h 8481683"/>
              <a:gd name="connsiteX8920" fmla="*/ 5818696 w 9352610"/>
              <a:gd name="connsiteY8920" fmla="*/ 2957312 h 8481683"/>
              <a:gd name="connsiteX8921" fmla="*/ 5817695 w 9352610"/>
              <a:gd name="connsiteY8921" fmla="*/ 2953293 h 8481683"/>
              <a:gd name="connsiteX8922" fmla="*/ 5816685 w 9352610"/>
              <a:gd name="connsiteY8922" fmla="*/ 2950275 h 8481683"/>
              <a:gd name="connsiteX8923" fmla="*/ 5810655 w 9352610"/>
              <a:gd name="connsiteY8923" fmla="*/ 2937712 h 8481683"/>
              <a:gd name="connsiteX8924" fmla="*/ 5808654 w 9352610"/>
              <a:gd name="connsiteY8924" fmla="*/ 2932692 h 8481683"/>
              <a:gd name="connsiteX8925" fmla="*/ 5809654 w 9352610"/>
              <a:gd name="connsiteY8925" fmla="*/ 2927164 h 8481683"/>
              <a:gd name="connsiteX8926" fmla="*/ 5811665 w 9352610"/>
              <a:gd name="connsiteY8926" fmla="*/ 2921651 h 8481683"/>
              <a:gd name="connsiteX8927" fmla="*/ 7982940 w 9352610"/>
              <a:gd name="connsiteY8927" fmla="*/ 2912461 h 8481683"/>
              <a:gd name="connsiteX8928" fmla="*/ 7977917 w 9352610"/>
              <a:gd name="connsiteY8928" fmla="*/ 2913467 h 8481683"/>
              <a:gd name="connsiteX8929" fmla="*/ 7957825 w 9352610"/>
              <a:gd name="connsiteY8929" fmla="*/ 2918995 h 8481683"/>
              <a:gd name="connsiteX8930" fmla="*/ 7954310 w 9352610"/>
              <a:gd name="connsiteY8930" fmla="*/ 2920506 h 8481683"/>
              <a:gd name="connsiteX8931" fmla="*/ 7939740 w 9352610"/>
              <a:gd name="connsiteY8931" fmla="*/ 2929557 h 8481683"/>
              <a:gd name="connsiteX8932" fmla="*/ 7937234 w 9352610"/>
              <a:gd name="connsiteY8932" fmla="*/ 2930560 h 8481683"/>
              <a:gd name="connsiteX8933" fmla="*/ 7934218 w 9352610"/>
              <a:gd name="connsiteY8933" fmla="*/ 2930560 h 8481683"/>
              <a:gd name="connsiteX8934" fmla="*/ 7930806 w 9352610"/>
              <a:gd name="connsiteY8934" fmla="*/ 2930073 h 8481683"/>
              <a:gd name="connsiteX8935" fmla="*/ 7931016 w 9352610"/>
              <a:gd name="connsiteY8935" fmla="*/ 2930161 h 8481683"/>
              <a:gd name="connsiteX8936" fmla="*/ 7934538 w 9352610"/>
              <a:gd name="connsiteY8936" fmla="*/ 2930662 h 8481683"/>
              <a:gd name="connsiteX8937" fmla="*/ 7937553 w 9352610"/>
              <a:gd name="connsiteY8937" fmla="*/ 2930662 h 8481683"/>
              <a:gd name="connsiteX8938" fmla="*/ 7940066 w 9352610"/>
              <a:gd name="connsiteY8938" fmla="*/ 2929659 h 8481683"/>
              <a:gd name="connsiteX8939" fmla="*/ 7954656 w 9352610"/>
              <a:gd name="connsiteY8939" fmla="*/ 2920632 h 8481683"/>
              <a:gd name="connsiteX8940" fmla="*/ 7958178 w 9352610"/>
              <a:gd name="connsiteY8940" fmla="*/ 2919127 h 8481683"/>
              <a:gd name="connsiteX8941" fmla="*/ 7978303 w 9352610"/>
              <a:gd name="connsiteY8941" fmla="*/ 2913610 h 8481683"/>
              <a:gd name="connsiteX8942" fmla="*/ 7983330 w 9352610"/>
              <a:gd name="connsiteY8942" fmla="*/ 2912609 h 8481683"/>
              <a:gd name="connsiteX8943" fmla="*/ 7986455 w 9352610"/>
              <a:gd name="connsiteY8943" fmla="*/ 2913052 h 8481683"/>
              <a:gd name="connsiteX8944" fmla="*/ 7986455 w 9352610"/>
              <a:gd name="connsiteY8944" fmla="*/ 2912962 h 8481683"/>
              <a:gd name="connsiteX8945" fmla="*/ 5616903 w 9352610"/>
              <a:gd name="connsiteY8945" fmla="*/ 2912369 h 8481683"/>
              <a:gd name="connsiteX8946" fmla="*/ 5615166 w 9352610"/>
              <a:gd name="connsiteY8946" fmla="*/ 2914119 h 8481683"/>
              <a:gd name="connsiteX8947" fmla="*/ 5610642 w 9352610"/>
              <a:gd name="connsiteY8947" fmla="*/ 2917626 h 8481683"/>
              <a:gd name="connsiteX8948" fmla="*/ 5608629 w 9352610"/>
              <a:gd name="connsiteY8948" fmla="*/ 2919143 h 8481683"/>
              <a:gd name="connsiteX8949" fmla="*/ 5606617 w 9352610"/>
              <a:gd name="connsiteY8949" fmla="*/ 2920145 h 8481683"/>
              <a:gd name="connsiteX8950" fmla="*/ 5606419 w 9352610"/>
              <a:gd name="connsiteY8950" fmla="*/ 2920542 h 8481683"/>
              <a:gd name="connsiteX8951" fmla="*/ 5608242 w 9352610"/>
              <a:gd name="connsiteY8951" fmla="*/ 2919642 h 8481683"/>
              <a:gd name="connsiteX8952" fmla="*/ 5611258 w 9352610"/>
              <a:gd name="connsiteY8952" fmla="*/ 2918123 h 8481683"/>
              <a:gd name="connsiteX8953" fmla="*/ 5614776 w 9352610"/>
              <a:gd name="connsiteY8953" fmla="*/ 2914619 h 8481683"/>
              <a:gd name="connsiteX8954" fmla="*/ 5616786 w 9352610"/>
              <a:gd name="connsiteY8954" fmla="*/ 2912604 h 8481683"/>
              <a:gd name="connsiteX8955" fmla="*/ 6858106 w 9352610"/>
              <a:gd name="connsiteY8955" fmla="*/ 2912034 h 8481683"/>
              <a:gd name="connsiteX8956" fmla="*/ 6858183 w 9352610"/>
              <a:gd name="connsiteY8956" fmla="*/ 2912111 h 8481683"/>
              <a:gd name="connsiteX8957" fmla="*/ 6859458 w 9352610"/>
              <a:gd name="connsiteY8957" fmla="*/ 2912539 h 8481683"/>
              <a:gd name="connsiteX8958" fmla="*/ 6859380 w 9352610"/>
              <a:gd name="connsiteY8958" fmla="*/ 2912461 h 8481683"/>
              <a:gd name="connsiteX8959" fmla="*/ 6856364 w 9352610"/>
              <a:gd name="connsiteY8959" fmla="*/ 2911455 h 8481683"/>
              <a:gd name="connsiteX8960" fmla="*/ 6854856 w 9352610"/>
              <a:gd name="connsiteY8960" fmla="*/ 2911956 h 8481683"/>
              <a:gd name="connsiteX8961" fmla="*/ 6853858 w 9352610"/>
              <a:gd name="connsiteY8961" fmla="*/ 2912962 h 8481683"/>
              <a:gd name="connsiteX8962" fmla="*/ 6852849 w 9352610"/>
              <a:gd name="connsiteY8962" fmla="*/ 2913467 h 8481683"/>
              <a:gd name="connsiteX8963" fmla="*/ 6850842 w 9352610"/>
              <a:gd name="connsiteY8963" fmla="*/ 2913467 h 8481683"/>
              <a:gd name="connsiteX8964" fmla="*/ 6849449 w 9352610"/>
              <a:gd name="connsiteY8964" fmla="*/ 2913001 h 8481683"/>
              <a:gd name="connsiteX8965" fmla="*/ 6849640 w 9352610"/>
              <a:gd name="connsiteY8965" fmla="*/ 2913115 h 8481683"/>
              <a:gd name="connsiteX8966" fmla="*/ 6851151 w 9352610"/>
              <a:gd name="connsiteY8966" fmla="*/ 2913617 h 8481683"/>
              <a:gd name="connsiteX8967" fmla="*/ 6853156 w 9352610"/>
              <a:gd name="connsiteY8967" fmla="*/ 2913617 h 8481683"/>
              <a:gd name="connsiteX8968" fmla="*/ 6854158 w 9352610"/>
              <a:gd name="connsiteY8968" fmla="*/ 2913115 h 8481683"/>
              <a:gd name="connsiteX8969" fmla="*/ 6855160 w 9352610"/>
              <a:gd name="connsiteY8969" fmla="*/ 2912111 h 8481683"/>
              <a:gd name="connsiteX8970" fmla="*/ 6856671 w 9352610"/>
              <a:gd name="connsiteY8970" fmla="*/ 2911609 h 8481683"/>
              <a:gd name="connsiteX8971" fmla="*/ 6857526 w 9352610"/>
              <a:gd name="connsiteY8971" fmla="*/ 2911609 h 8481683"/>
              <a:gd name="connsiteX8972" fmla="*/ 6857373 w 9352610"/>
              <a:gd name="connsiteY8972" fmla="*/ 2911455 h 8481683"/>
              <a:gd name="connsiteX8973" fmla="*/ 5065473 w 9352610"/>
              <a:gd name="connsiteY8973" fmla="*/ 2909460 h 8481683"/>
              <a:gd name="connsiteX8974" fmla="*/ 5063154 w 9352610"/>
              <a:gd name="connsiteY8974" fmla="*/ 2912102 h 8481683"/>
              <a:gd name="connsiteX8975" fmla="*/ 5059120 w 9352610"/>
              <a:gd name="connsiteY8975" fmla="*/ 2915622 h 8481683"/>
              <a:gd name="connsiteX8976" fmla="*/ 5055108 w 9352610"/>
              <a:gd name="connsiteY8976" fmla="*/ 2917617 h 8481683"/>
              <a:gd name="connsiteX8977" fmla="*/ 5043050 w 9352610"/>
              <a:gd name="connsiteY8977" fmla="*/ 2920128 h 8481683"/>
              <a:gd name="connsiteX8978" fmla="*/ 5038526 w 9352610"/>
              <a:gd name="connsiteY8978" fmla="*/ 2922639 h 8481683"/>
              <a:gd name="connsiteX8979" fmla="*/ 5027471 w 9352610"/>
              <a:gd name="connsiteY8979" fmla="*/ 2930686 h 8481683"/>
              <a:gd name="connsiteX8980" fmla="*/ 5023972 w 9352610"/>
              <a:gd name="connsiteY8980" fmla="*/ 2935192 h 8481683"/>
              <a:gd name="connsiteX8981" fmla="*/ 5023575 w 9352610"/>
              <a:gd name="connsiteY8981" fmla="*/ 2935850 h 8481683"/>
              <a:gd name="connsiteX8982" fmla="*/ 5026223 w 9352610"/>
              <a:gd name="connsiteY8982" fmla="*/ 2933199 h 8481683"/>
              <a:gd name="connsiteX8983" fmla="*/ 5037783 w 9352610"/>
              <a:gd name="connsiteY8983" fmla="*/ 2924153 h 8481683"/>
              <a:gd name="connsiteX8984" fmla="*/ 5041301 w 9352610"/>
              <a:gd name="connsiteY8984" fmla="*/ 2922650 h 8481683"/>
              <a:gd name="connsiteX8985" fmla="*/ 5054366 w 9352610"/>
              <a:gd name="connsiteY8985" fmla="*/ 2919644 h 8481683"/>
              <a:gd name="connsiteX8986" fmla="*/ 5058383 w 9352610"/>
              <a:gd name="connsiteY8986" fmla="*/ 2917125 h 8481683"/>
              <a:gd name="connsiteX8987" fmla="*/ 5062408 w 9352610"/>
              <a:gd name="connsiteY8987" fmla="*/ 2913617 h 8481683"/>
              <a:gd name="connsiteX8988" fmla="*/ 5065419 w 9352610"/>
              <a:gd name="connsiteY8988" fmla="*/ 2909595 h 8481683"/>
              <a:gd name="connsiteX8989" fmla="*/ 7353106 w 9352610"/>
              <a:gd name="connsiteY8989" fmla="*/ 2909443 h 8481683"/>
              <a:gd name="connsiteX8990" fmla="*/ 7345067 w 9352610"/>
              <a:gd name="connsiteY8990" fmla="*/ 2911956 h 8481683"/>
              <a:gd name="connsiteX8991" fmla="*/ 7340044 w 9352610"/>
              <a:gd name="connsiteY8991" fmla="*/ 2918494 h 8481683"/>
              <a:gd name="connsiteX8992" fmla="*/ 7337527 w 9352610"/>
              <a:gd name="connsiteY8992" fmla="*/ 2926539 h 8481683"/>
              <a:gd name="connsiteX8993" fmla="*/ 7337527 w 9352610"/>
              <a:gd name="connsiteY8993" fmla="*/ 2936596 h 8481683"/>
              <a:gd name="connsiteX8994" fmla="*/ 7336529 w 9352610"/>
              <a:gd name="connsiteY8994" fmla="*/ 2941122 h 8481683"/>
              <a:gd name="connsiteX8995" fmla="*/ 7333014 w 9352610"/>
              <a:gd name="connsiteY8995" fmla="*/ 2943635 h 8481683"/>
              <a:gd name="connsiteX8996" fmla="*/ 7329340 w 9352610"/>
              <a:gd name="connsiteY8996" fmla="*/ 2943174 h 8481683"/>
              <a:gd name="connsiteX8997" fmla="*/ 7329427 w 9352610"/>
              <a:gd name="connsiteY8997" fmla="*/ 2943261 h 8481683"/>
              <a:gd name="connsiteX8998" fmla="*/ 7333436 w 9352610"/>
              <a:gd name="connsiteY8998" fmla="*/ 2943764 h 8481683"/>
              <a:gd name="connsiteX8999" fmla="*/ 7336952 w 9352610"/>
              <a:gd name="connsiteY8999" fmla="*/ 2941253 h 8481683"/>
              <a:gd name="connsiteX9000" fmla="*/ 7337970 w 9352610"/>
              <a:gd name="connsiteY9000" fmla="*/ 2936734 h 8481683"/>
              <a:gd name="connsiteX9001" fmla="*/ 7337970 w 9352610"/>
              <a:gd name="connsiteY9001" fmla="*/ 2926691 h 8481683"/>
              <a:gd name="connsiteX9002" fmla="*/ 7340468 w 9352610"/>
              <a:gd name="connsiteY9002" fmla="*/ 2918639 h 8481683"/>
              <a:gd name="connsiteX9003" fmla="*/ 7345495 w 9352610"/>
              <a:gd name="connsiteY9003" fmla="*/ 2912111 h 8481683"/>
              <a:gd name="connsiteX9004" fmla="*/ 7353488 w 9352610"/>
              <a:gd name="connsiteY9004" fmla="*/ 2909613 h 8481683"/>
              <a:gd name="connsiteX9005" fmla="*/ 6757824 w 9352610"/>
              <a:gd name="connsiteY9005" fmla="*/ 2904079 h 8481683"/>
              <a:gd name="connsiteX9006" fmla="*/ 6757326 w 9352610"/>
              <a:gd name="connsiteY9006" fmla="*/ 2904574 h 8481683"/>
              <a:gd name="connsiteX9007" fmla="*/ 6754816 w 9352610"/>
              <a:gd name="connsiteY9007" fmla="*/ 2907084 h 8481683"/>
              <a:gd name="connsiteX9008" fmla="*/ 6753816 w 9352610"/>
              <a:gd name="connsiteY9008" fmla="*/ 2908593 h 8481683"/>
              <a:gd name="connsiteX9009" fmla="*/ 6751805 w 9352610"/>
              <a:gd name="connsiteY9009" fmla="*/ 2911103 h 8481683"/>
              <a:gd name="connsiteX9010" fmla="*/ 6751305 w 9352610"/>
              <a:gd name="connsiteY9010" fmla="*/ 2912104 h 8481683"/>
              <a:gd name="connsiteX9011" fmla="*/ 6743764 w 9352610"/>
              <a:gd name="connsiteY9011" fmla="*/ 2919141 h 8481683"/>
              <a:gd name="connsiteX9012" fmla="*/ 6743639 w 9352610"/>
              <a:gd name="connsiteY9012" fmla="*/ 2919641 h 8481683"/>
              <a:gd name="connsiteX9013" fmla="*/ 6751162 w 9352610"/>
              <a:gd name="connsiteY9013" fmla="*/ 2912613 h 8481683"/>
              <a:gd name="connsiteX9014" fmla="*/ 6751671 w 9352610"/>
              <a:gd name="connsiteY9014" fmla="*/ 2911609 h 8481683"/>
              <a:gd name="connsiteX9015" fmla="*/ 6753676 w 9352610"/>
              <a:gd name="connsiteY9015" fmla="*/ 2909098 h 8481683"/>
              <a:gd name="connsiteX9016" fmla="*/ 6754678 w 9352610"/>
              <a:gd name="connsiteY9016" fmla="*/ 2907592 h 8481683"/>
              <a:gd name="connsiteX9017" fmla="*/ 6757192 w 9352610"/>
              <a:gd name="connsiteY9017" fmla="*/ 2905081 h 8481683"/>
              <a:gd name="connsiteX9018" fmla="*/ 6757701 w 9352610"/>
              <a:gd name="connsiteY9018" fmla="*/ 2904578 h 8481683"/>
              <a:gd name="connsiteX9019" fmla="*/ 7291032 w 9352610"/>
              <a:gd name="connsiteY9019" fmla="*/ 2901935 h 8481683"/>
              <a:gd name="connsiteX9020" fmla="*/ 7291245 w 9352610"/>
              <a:gd name="connsiteY9020" fmla="*/ 2902068 h 8481683"/>
              <a:gd name="connsiteX9021" fmla="*/ 7297508 w 9352610"/>
              <a:gd name="connsiteY9021" fmla="*/ 2903032 h 8481683"/>
              <a:gd name="connsiteX9022" fmla="*/ 7297354 w 9352610"/>
              <a:gd name="connsiteY9022" fmla="*/ 2902909 h 8481683"/>
              <a:gd name="connsiteX9023" fmla="*/ 5615511 w 9352610"/>
              <a:gd name="connsiteY9023" fmla="*/ 2900519 h 8481683"/>
              <a:gd name="connsiteX9024" fmla="*/ 5617678 w 9352610"/>
              <a:gd name="connsiteY9024" fmla="*/ 2908092 h 8481683"/>
              <a:gd name="connsiteX9025" fmla="*/ 5617678 w 9352610"/>
              <a:gd name="connsiteY9025" fmla="*/ 2909094 h 8481683"/>
              <a:gd name="connsiteX9026" fmla="*/ 5617678 w 9352610"/>
              <a:gd name="connsiteY9026" fmla="*/ 2910096 h 8481683"/>
              <a:gd name="connsiteX9027" fmla="*/ 5617678 w 9352610"/>
              <a:gd name="connsiteY9027" fmla="*/ 2911404 h 8481683"/>
              <a:gd name="connsiteX9028" fmla="*/ 5618294 w 9352610"/>
              <a:gd name="connsiteY9028" fmla="*/ 2911100 h 8481683"/>
              <a:gd name="connsiteX9029" fmla="*/ 5618294 w 9352610"/>
              <a:gd name="connsiteY9029" fmla="*/ 2909596 h 8481683"/>
              <a:gd name="connsiteX9030" fmla="*/ 5618294 w 9352610"/>
              <a:gd name="connsiteY9030" fmla="*/ 2908589 h 8481683"/>
              <a:gd name="connsiteX9031" fmla="*/ 6839288 w 9352610"/>
              <a:gd name="connsiteY9031" fmla="*/ 2900391 h 8481683"/>
              <a:gd name="connsiteX9032" fmla="*/ 6837780 w 9352610"/>
              <a:gd name="connsiteY9032" fmla="*/ 2900896 h 8481683"/>
              <a:gd name="connsiteX9033" fmla="*/ 6831760 w 9352610"/>
              <a:gd name="connsiteY9033" fmla="*/ 2902404 h 8481683"/>
              <a:gd name="connsiteX9034" fmla="*/ 6826226 w 9352610"/>
              <a:gd name="connsiteY9034" fmla="*/ 2902909 h 8481683"/>
              <a:gd name="connsiteX9035" fmla="*/ 6825229 w 9352610"/>
              <a:gd name="connsiteY9035" fmla="*/ 2902909 h 8481683"/>
              <a:gd name="connsiteX9036" fmla="*/ 6823720 w 9352610"/>
              <a:gd name="connsiteY9036" fmla="*/ 2902909 h 8481683"/>
              <a:gd name="connsiteX9037" fmla="*/ 6822317 w 9352610"/>
              <a:gd name="connsiteY9037" fmla="*/ 2902439 h 8481683"/>
              <a:gd name="connsiteX9038" fmla="*/ 6822514 w 9352610"/>
              <a:gd name="connsiteY9038" fmla="*/ 2902570 h 8481683"/>
              <a:gd name="connsiteX9039" fmla="*/ 6824010 w 9352610"/>
              <a:gd name="connsiteY9039" fmla="*/ 2903072 h 8481683"/>
              <a:gd name="connsiteX9040" fmla="*/ 6825521 w 9352610"/>
              <a:gd name="connsiteY9040" fmla="*/ 2903072 h 8481683"/>
              <a:gd name="connsiteX9041" fmla="*/ 6826524 w 9352610"/>
              <a:gd name="connsiteY9041" fmla="*/ 2903072 h 8481683"/>
              <a:gd name="connsiteX9042" fmla="*/ 6832060 w 9352610"/>
              <a:gd name="connsiteY9042" fmla="*/ 2902570 h 8481683"/>
              <a:gd name="connsiteX9043" fmla="*/ 6838074 w 9352610"/>
              <a:gd name="connsiteY9043" fmla="*/ 2901064 h 8481683"/>
              <a:gd name="connsiteX9044" fmla="*/ 6839585 w 9352610"/>
              <a:gd name="connsiteY9044" fmla="*/ 2900561 h 8481683"/>
              <a:gd name="connsiteX9045" fmla="*/ 6840587 w 9352610"/>
              <a:gd name="connsiteY9045" fmla="*/ 2900561 h 8481683"/>
              <a:gd name="connsiteX9046" fmla="*/ 6841908 w 9352610"/>
              <a:gd name="connsiteY9046" fmla="*/ 2901000 h 8481683"/>
              <a:gd name="connsiteX9047" fmla="*/ 6841805 w 9352610"/>
              <a:gd name="connsiteY9047" fmla="*/ 2900896 h 8481683"/>
              <a:gd name="connsiteX9048" fmla="*/ 6840297 w 9352610"/>
              <a:gd name="connsiteY9048" fmla="*/ 2900391 h 8481683"/>
              <a:gd name="connsiteX9049" fmla="*/ 5823287 w 9352610"/>
              <a:gd name="connsiteY9049" fmla="*/ 2899540 h 8481683"/>
              <a:gd name="connsiteX9050" fmla="*/ 5823219 w 9352610"/>
              <a:gd name="connsiteY9050" fmla="*/ 2899550 h 8481683"/>
              <a:gd name="connsiteX9051" fmla="*/ 5819198 w 9352610"/>
              <a:gd name="connsiteY9051" fmla="*/ 2904061 h 8481683"/>
              <a:gd name="connsiteX9052" fmla="*/ 5816182 w 9352610"/>
              <a:gd name="connsiteY9052" fmla="*/ 2909596 h 8481683"/>
              <a:gd name="connsiteX9053" fmla="*/ 5817161 w 9352610"/>
              <a:gd name="connsiteY9053" fmla="*/ 2914969 h 8481683"/>
              <a:gd name="connsiteX9054" fmla="*/ 5817695 w 9352610"/>
              <a:gd name="connsiteY9054" fmla="*/ 2914615 h 8481683"/>
              <a:gd name="connsiteX9055" fmla="*/ 5816685 w 9352610"/>
              <a:gd name="connsiteY9055" fmla="*/ 2909087 h 8481683"/>
              <a:gd name="connsiteX9056" fmla="*/ 5819705 w 9352610"/>
              <a:gd name="connsiteY9056" fmla="*/ 2903559 h 8481683"/>
              <a:gd name="connsiteX9057" fmla="*/ 7284791 w 9352610"/>
              <a:gd name="connsiteY9057" fmla="*/ 2898885 h 8481683"/>
              <a:gd name="connsiteX9058" fmla="*/ 7283283 w 9352610"/>
              <a:gd name="connsiteY9058" fmla="*/ 2899389 h 8481683"/>
              <a:gd name="connsiteX9059" fmla="*/ 7276764 w 9352610"/>
              <a:gd name="connsiteY9059" fmla="*/ 2901903 h 8481683"/>
              <a:gd name="connsiteX9060" fmla="*/ 7266718 w 9352610"/>
              <a:gd name="connsiteY9060" fmla="*/ 2903911 h 8481683"/>
              <a:gd name="connsiteX9061" fmla="*/ 7262443 w 9352610"/>
              <a:gd name="connsiteY9061" fmla="*/ 2903911 h 8481683"/>
              <a:gd name="connsiteX9062" fmla="*/ 7262609 w 9352610"/>
              <a:gd name="connsiteY9062" fmla="*/ 2904077 h 8481683"/>
              <a:gd name="connsiteX9063" fmla="*/ 7267127 w 9352610"/>
              <a:gd name="connsiteY9063" fmla="*/ 2904077 h 8481683"/>
              <a:gd name="connsiteX9064" fmla="*/ 7277166 w 9352610"/>
              <a:gd name="connsiteY9064" fmla="*/ 2902068 h 8481683"/>
              <a:gd name="connsiteX9065" fmla="*/ 7283704 w 9352610"/>
              <a:gd name="connsiteY9065" fmla="*/ 2899557 h 8481683"/>
              <a:gd name="connsiteX9066" fmla="*/ 7285216 w 9352610"/>
              <a:gd name="connsiteY9066" fmla="*/ 2899055 h 8481683"/>
              <a:gd name="connsiteX9067" fmla="*/ 7286964 w 9352610"/>
              <a:gd name="connsiteY9067" fmla="*/ 2899493 h 8481683"/>
              <a:gd name="connsiteX9068" fmla="*/ 7286798 w 9352610"/>
              <a:gd name="connsiteY9068" fmla="*/ 2899389 h 8481683"/>
              <a:gd name="connsiteX9069" fmla="*/ 3402387 w 9352610"/>
              <a:gd name="connsiteY9069" fmla="*/ 2891587 h 8481683"/>
              <a:gd name="connsiteX9070" fmla="*/ 3402300 w 9352610"/>
              <a:gd name="connsiteY9070" fmla="*/ 2892444 h 8481683"/>
              <a:gd name="connsiteX9071" fmla="*/ 3403321 w 9352610"/>
              <a:gd name="connsiteY9071" fmla="*/ 2894951 h 8481683"/>
              <a:gd name="connsiteX9072" fmla="*/ 3405816 w 9352610"/>
              <a:gd name="connsiteY9072" fmla="*/ 2897476 h 8481683"/>
              <a:gd name="connsiteX9073" fmla="*/ 3419896 w 9352610"/>
              <a:gd name="connsiteY9073" fmla="*/ 2901491 h 8481683"/>
              <a:gd name="connsiteX9074" fmla="*/ 3422901 w 9352610"/>
              <a:gd name="connsiteY9074" fmla="*/ 2902490 h 8481683"/>
              <a:gd name="connsiteX9075" fmla="*/ 3426416 w 9352610"/>
              <a:gd name="connsiteY9075" fmla="*/ 2904996 h 8481683"/>
              <a:gd name="connsiteX9076" fmla="*/ 3433447 w 9352610"/>
              <a:gd name="connsiteY9076" fmla="*/ 2912027 h 8481683"/>
              <a:gd name="connsiteX9077" fmla="*/ 3437473 w 9352610"/>
              <a:gd name="connsiteY9077" fmla="*/ 2915042 h 8481683"/>
              <a:gd name="connsiteX9078" fmla="*/ 3446015 w 9352610"/>
              <a:gd name="connsiteY9078" fmla="*/ 2920075 h 8481683"/>
              <a:gd name="connsiteX9079" fmla="*/ 3448018 w 9352610"/>
              <a:gd name="connsiteY9079" fmla="*/ 2922072 h 8481683"/>
              <a:gd name="connsiteX9080" fmla="*/ 3449531 w 9352610"/>
              <a:gd name="connsiteY9080" fmla="*/ 2923580 h 8481683"/>
              <a:gd name="connsiteX9081" fmla="*/ 3451023 w 9352610"/>
              <a:gd name="connsiteY9081" fmla="*/ 2927594 h 8481683"/>
              <a:gd name="connsiteX9082" fmla="*/ 3451534 w 9352610"/>
              <a:gd name="connsiteY9082" fmla="*/ 2930101 h 8481683"/>
              <a:gd name="connsiteX9083" fmla="*/ 3462080 w 9352610"/>
              <a:gd name="connsiteY9083" fmla="*/ 2937640 h 8481683"/>
              <a:gd name="connsiteX9084" fmla="*/ 3464593 w 9352610"/>
              <a:gd name="connsiteY9084" fmla="*/ 2939657 h 8481683"/>
              <a:gd name="connsiteX9085" fmla="*/ 3479656 w 9352610"/>
              <a:gd name="connsiteY9085" fmla="*/ 2945179 h 8481683"/>
              <a:gd name="connsiteX9086" fmla="*/ 3484683 w 9352610"/>
              <a:gd name="connsiteY9086" fmla="*/ 2948195 h 8481683"/>
              <a:gd name="connsiteX9087" fmla="*/ 3487197 w 9352610"/>
              <a:gd name="connsiteY9087" fmla="*/ 2950702 h 8481683"/>
              <a:gd name="connsiteX9088" fmla="*/ 3489711 w 9352610"/>
              <a:gd name="connsiteY9088" fmla="*/ 2952209 h 8481683"/>
              <a:gd name="connsiteX9089" fmla="*/ 3504774 w 9352610"/>
              <a:gd name="connsiteY9089" fmla="*/ 2958731 h 8481683"/>
              <a:gd name="connsiteX9090" fmla="*/ 3506286 w 9352610"/>
              <a:gd name="connsiteY9090" fmla="*/ 2959729 h 8481683"/>
              <a:gd name="connsiteX9091" fmla="*/ 3508289 w 9352610"/>
              <a:gd name="connsiteY9091" fmla="*/ 2962255 h 8481683"/>
              <a:gd name="connsiteX9092" fmla="*/ 3509290 w 9352610"/>
              <a:gd name="connsiteY9092" fmla="*/ 2964761 h 8481683"/>
              <a:gd name="connsiteX9093" fmla="*/ 3510802 w 9352610"/>
              <a:gd name="connsiteY9093" fmla="*/ 2973790 h 8481683"/>
              <a:gd name="connsiteX9094" fmla="*/ 3510802 w 9352610"/>
              <a:gd name="connsiteY9094" fmla="*/ 2987360 h 8481683"/>
              <a:gd name="connsiteX9095" fmla="*/ 3511293 w 9352610"/>
              <a:gd name="connsiteY9095" fmla="*/ 2989357 h 8481683"/>
              <a:gd name="connsiteX9096" fmla="*/ 3511804 w 9352610"/>
              <a:gd name="connsiteY9096" fmla="*/ 2991374 h 8481683"/>
              <a:gd name="connsiteX9097" fmla="*/ 3513316 w 9352610"/>
              <a:gd name="connsiteY9097" fmla="*/ 2993881 h 8481683"/>
              <a:gd name="connsiteX9098" fmla="*/ 3516321 w 9352610"/>
              <a:gd name="connsiteY9098" fmla="*/ 2996387 h 8481683"/>
              <a:gd name="connsiteX9099" fmla="*/ 3522860 w 9352610"/>
              <a:gd name="connsiteY9099" fmla="*/ 2998404 h 8481683"/>
              <a:gd name="connsiteX9100" fmla="*/ 3525865 w 9352610"/>
              <a:gd name="connsiteY9100" fmla="*/ 2998894 h 8481683"/>
              <a:gd name="connsiteX9101" fmla="*/ 3528870 w 9352610"/>
              <a:gd name="connsiteY9101" fmla="*/ 2998894 h 8481683"/>
              <a:gd name="connsiteX9102" fmla="*/ 3530382 w 9352610"/>
              <a:gd name="connsiteY9102" fmla="*/ 2998404 h 8481683"/>
              <a:gd name="connsiteX9103" fmla="*/ 3532896 w 9352610"/>
              <a:gd name="connsiteY9103" fmla="*/ 2997895 h 8481683"/>
              <a:gd name="connsiteX9104" fmla="*/ 3536922 w 9352610"/>
              <a:gd name="connsiteY9104" fmla="*/ 2998404 h 8481683"/>
              <a:gd name="connsiteX9105" fmla="*/ 3541438 w 9352610"/>
              <a:gd name="connsiteY9105" fmla="*/ 2998894 h 8481683"/>
              <a:gd name="connsiteX9106" fmla="*/ 3556010 w 9352610"/>
              <a:gd name="connsiteY9106" fmla="*/ 3003418 h 8481683"/>
              <a:gd name="connsiteX9107" fmla="*/ 3559525 w 9352610"/>
              <a:gd name="connsiteY9107" fmla="*/ 3004925 h 8481683"/>
              <a:gd name="connsiteX9108" fmla="*/ 3561528 w 9352610"/>
              <a:gd name="connsiteY9108" fmla="*/ 3007432 h 8481683"/>
              <a:gd name="connsiteX9109" fmla="*/ 3563041 w 9352610"/>
              <a:gd name="connsiteY9109" fmla="*/ 3008940 h 8481683"/>
              <a:gd name="connsiteX9110" fmla="*/ 3564533 w 9352610"/>
              <a:gd name="connsiteY9110" fmla="*/ 3011465 h 8481683"/>
              <a:gd name="connsiteX9111" fmla="*/ 3565535 w 9352610"/>
              <a:gd name="connsiteY9111" fmla="*/ 3013972 h 8481683"/>
              <a:gd name="connsiteX9112" fmla="*/ 3566045 w 9352610"/>
              <a:gd name="connsiteY9112" fmla="*/ 3019984 h 8481683"/>
              <a:gd name="connsiteX9113" fmla="*/ 3568048 w 9352610"/>
              <a:gd name="connsiteY9113" fmla="*/ 3026524 h 8481683"/>
              <a:gd name="connsiteX9114" fmla="*/ 3569050 w 9352610"/>
              <a:gd name="connsiteY9114" fmla="*/ 3028522 h 8481683"/>
              <a:gd name="connsiteX9115" fmla="*/ 3570562 w 9352610"/>
              <a:gd name="connsiteY9115" fmla="*/ 3030030 h 8481683"/>
              <a:gd name="connsiteX9116" fmla="*/ 3573586 w 9352610"/>
              <a:gd name="connsiteY9116" fmla="*/ 3031538 h 8481683"/>
              <a:gd name="connsiteX9117" fmla="*/ 3577593 w 9352610"/>
              <a:gd name="connsiteY9117" fmla="*/ 3030539 h 8481683"/>
              <a:gd name="connsiteX9118" fmla="*/ 3580617 w 9352610"/>
              <a:gd name="connsiteY9118" fmla="*/ 3030030 h 8481683"/>
              <a:gd name="connsiteX9119" fmla="*/ 3586135 w 9352610"/>
              <a:gd name="connsiteY9119" fmla="*/ 3028032 h 8481683"/>
              <a:gd name="connsiteX9120" fmla="*/ 3588139 w 9352610"/>
              <a:gd name="connsiteY9120" fmla="*/ 3026524 h 8481683"/>
              <a:gd name="connsiteX9121" fmla="*/ 3590161 w 9352610"/>
              <a:gd name="connsiteY9121" fmla="*/ 3026524 h 8481683"/>
              <a:gd name="connsiteX9122" fmla="*/ 3592675 w 9352610"/>
              <a:gd name="connsiteY9122" fmla="*/ 3026524 h 8481683"/>
              <a:gd name="connsiteX9123" fmla="*/ 3594678 w 9352610"/>
              <a:gd name="connsiteY9123" fmla="*/ 3028032 h 8481683"/>
              <a:gd name="connsiteX9124" fmla="*/ 3597683 w 9352610"/>
              <a:gd name="connsiteY9124" fmla="*/ 3029540 h 8481683"/>
              <a:gd name="connsiteX9125" fmla="*/ 3599706 w 9352610"/>
              <a:gd name="connsiteY9125" fmla="*/ 3030539 h 8481683"/>
              <a:gd name="connsiteX9126" fmla="*/ 3610251 w 9352610"/>
              <a:gd name="connsiteY9126" fmla="*/ 3033046 h 8481683"/>
              <a:gd name="connsiteX9127" fmla="*/ 3612765 w 9352610"/>
              <a:gd name="connsiteY9127" fmla="*/ 3035062 h 8481683"/>
              <a:gd name="connsiteX9128" fmla="*/ 3619285 w 9352610"/>
              <a:gd name="connsiteY9128" fmla="*/ 3040076 h 8481683"/>
              <a:gd name="connsiteX9129" fmla="*/ 3631834 w 9352610"/>
              <a:gd name="connsiteY9129" fmla="*/ 3046107 h 8481683"/>
              <a:gd name="connsiteX9130" fmla="*/ 3636370 w 9352610"/>
              <a:gd name="connsiteY9130" fmla="*/ 3047105 h 8481683"/>
              <a:gd name="connsiteX9131" fmla="*/ 3637372 w 9352610"/>
              <a:gd name="connsiteY9131" fmla="*/ 3045108 h 8481683"/>
              <a:gd name="connsiteX9132" fmla="*/ 3921147 w 9352610"/>
              <a:gd name="connsiteY9132" fmla="*/ 3065689 h 8481683"/>
              <a:gd name="connsiteX9133" fmla="*/ 4707175 w 9352610"/>
              <a:gd name="connsiteY9133" fmla="*/ 3112883 h 8481683"/>
              <a:gd name="connsiteX9134" fmla="*/ 4733804 w 9352610"/>
              <a:gd name="connsiteY9134" fmla="*/ 3114390 h 8481683"/>
              <a:gd name="connsiteX9135" fmla="*/ 4927184 w 9352610"/>
              <a:gd name="connsiteY9135" fmla="*/ 3124436 h 8481683"/>
              <a:gd name="connsiteX9136" fmla="*/ 4922648 w 9352610"/>
              <a:gd name="connsiteY9136" fmla="*/ 3131975 h 8481683"/>
              <a:gd name="connsiteX9137" fmla="*/ 4918641 w 9352610"/>
              <a:gd name="connsiteY9137" fmla="*/ 3140002 h 8481683"/>
              <a:gd name="connsiteX9138" fmla="*/ 4915705 w 9352610"/>
              <a:gd name="connsiteY9138" fmla="*/ 3151323 h 8481683"/>
              <a:gd name="connsiteX9139" fmla="*/ 4918691 w 9352610"/>
              <a:gd name="connsiteY9139" fmla="*/ 3141629 h 8481683"/>
              <a:gd name="connsiteX9140" fmla="*/ 4922707 w 9352610"/>
              <a:gd name="connsiteY9140" fmla="*/ 3133101 h 8481683"/>
              <a:gd name="connsiteX9141" fmla="*/ 4927232 w 9352610"/>
              <a:gd name="connsiteY9141" fmla="*/ 3125572 h 8481683"/>
              <a:gd name="connsiteX9142" fmla="*/ 4930251 w 9352610"/>
              <a:gd name="connsiteY9142" fmla="*/ 3120547 h 8481683"/>
              <a:gd name="connsiteX9143" fmla="*/ 4933760 w 9352610"/>
              <a:gd name="connsiteY9143" fmla="*/ 3113003 h 8481683"/>
              <a:gd name="connsiteX9144" fmla="*/ 4936280 w 9352610"/>
              <a:gd name="connsiteY9144" fmla="*/ 3106476 h 8481683"/>
              <a:gd name="connsiteX9145" fmla="*/ 4936779 w 9352610"/>
              <a:gd name="connsiteY9145" fmla="*/ 3103971 h 8481683"/>
              <a:gd name="connsiteX9146" fmla="*/ 4938284 w 9352610"/>
              <a:gd name="connsiteY9146" fmla="*/ 3102969 h 8481683"/>
              <a:gd name="connsiteX9147" fmla="*/ 4941802 w 9352610"/>
              <a:gd name="connsiteY9147" fmla="*/ 3100450 h 8481683"/>
              <a:gd name="connsiteX9148" fmla="*/ 4943307 w 9352610"/>
              <a:gd name="connsiteY9148" fmla="*/ 3097945 h 8481683"/>
              <a:gd name="connsiteX9149" fmla="*/ 4943815 w 9352610"/>
              <a:gd name="connsiteY9149" fmla="*/ 3096943 h 8481683"/>
              <a:gd name="connsiteX9150" fmla="*/ 4944821 w 9352610"/>
              <a:gd name="connsiteY9150" fmla="*/ 3095927 h 8481683"/>
              <a:gd name="connsiteX9151" fmla="*/ 4945204 w 9352610"/>
              <a:gd name="connsiteY9151" fmla="*/ 3094002 h 8481683"/>
              <a:gd name="connsiteX9152" fmla="*/ 4944583 w 9352610"/>
              <a:gd name="connsiteY9152" fmla="*/ 3094912 h 8481683"/>
              <a:gd name="connsiteX9153" fmla="*/ 4943580 w 9352610"/>
              <a:gd name="connsiteY9153" fmla="*/ 3095921 h 8481683"/>
              <a:gd name="connsiteX9154" fmla="*/ 4942087 w 9352610"/>
              <a:gd name="connsiteY9154" fmla="*/ 3098432 h 8481683"/>
              <a:gd name="connsiteX9155" fmla="*/ 4938565 w 9352610"/>
              <a:gd name="connsiteY9155" fmla="*/ 3100449 h 8481683"/>
              <a:gd name="connsiteX9156" fmla="*/ 4937562 w 9352610"/>
              <a:gd name="connsiteY9156" fmla="*/ 3101951 h 8481683"/>
              <a:gd name="connsiteX9157" fmla="*/ 4936559 w 9352610"/>
              <a:gd name="connsiteY9157" fmla="*/ 3103968 h 8481683"/>
              <a:gd name="connsiteX9158" fmla="*/ 4934553 w 9352610"/>
              <a:gd name="connsiteY9158" fmla="*/ 3110492 h 8481683"/>
              <a:gd name="connsiteX9159" fmla="*/ 4931032 w 9352610"/>
              <a:gd name="connsiteY9159" fmla="*/ 3118024 h 8481683"/>
              <a:gd name="connsiteX9160" fmla="*/ 4927510 w 9352610"/>
              <a:gd name="connsiteY9160" fmla="*/ 3123560 h 8481683"/>
              <a:gd name="connsiteX9161" fmla="*/ 4734096 w 9352610"/>
              <a:gd name="connsiteY9161" fmla="*/ 3113496 h 8481683"/>
              <a:gd name="connsiteX9162" fmla="*/ 4707485 w 9352610"/>
              <a:gd name="connsiteY9162" fmla="*/ 3111994 h 8481683"/>
              <a:gd name="connsiteX9163" fmla="*/ 3921303 w 9352610"/>
              <a:gd name="connsiteY9163" fmla="*/ 3064784 h 8481683"/>
              <a:gd name="connsiteX9164" fmla="*/ 3637468 w 9352610"/>
              <a:gd name="connsiteY9164" fmla="*/ 3044183 h 8481683"/>
              <a:gd name="connsiteX9165" fmla="*/ 3636465 w 9352610"/>
              <a:gd name="connsiteY9165" fmla="*/ 3046201 h 8481683"/>
              <a:gd name="connsiteX9166" fmla="*/ 3631940 w 9352610"/>
              <a:gd name="connsiteY9166" fmla="*/ 3045192 h 8481683"/>
              <a:gd name="connsiteX9167" fmla="*/ 3619370 w 9352610"/>
              <a:gd name="connsiteY9167" fmla="*/ 3039162 h 8481683"/>
              <a:gd name="connsiteX9168" fmla="*/ 3612840 w 9352610"/>
              <a:gd name="connsiteY9168" fmla="*/ 3034140 h 8481683"/>
              <a:gd name="connsiteX9169" fmla="*/ 3610343 w 9352610"/>
              <a:gd name="connsiteY9169" fmla="*/ 3032145 h 8481683"/>
              <a:gd name="connsiteX9170" fmla="*/ 3599779 w 9352610"/>
              <a:gd name="connsiteY9170" fmla="*/ 3029634 h 8481683"/>
              <a:gd name="connsiteX9171" fmla="*/ 3597773 w 9352610"/>
              <a:gd name="connsiteY9171" fmla="*/ 3028626 h 8481683"/>
              <a:gd name="connsiteX9172" fmla="*/ 3594764 w 9352610"/>
              <a:gd name="connsiteY9172" fmla="*/ 3027123 h 8481683"/>
              <a:gd name="connsiteX9173" fmla="*/ 3592758 w 9352610"/>
              <a:gd name="connsiteY9173" fmla="*/ 3025600 h 8481683"/>
              <a:gd name="connsiteX9174" fmla="*/ 3590240 w 9352610"/>
              <a:gd name="connsiteY9174" fmla="*/ 3025600 h 8481683"/>
              <a:gd name="connsiteX9175" fmla="*/ 3588234 w 9352610"/>
              <a:gd name="connsiteY9175" fmla="*/ 3025600 h 8481683"/>
              <a:gd name="connsiteX9176" fmla="*/ 3586228 w 9352610"/>
              <a:gd name="connsiteY9176" fmla="*/ 3027123 h 8481683"/>
              <a:gd name="connsiteX9177" fmla="*/ 3580701 w 9352610"/>
              <a:gd name="connsiteY9177" fmla="*/ 3029119 h 8481683"/>
              <a:gd name="connsiteX9178" fmla="*/ 3577692 w 9352610"/>
              <a:gd name="connsiteY9178" fmla="*/ 3029634 h 8481683"/>
              <a:gd name="connsiteX9179" fmla="*/ 3573658 w 9352610"/>
              <a:gd name="connsiteY9179" fmla="*/ 3030621 h 8481683"/>
              <a:gd name="connsiteX9180" fmla="*/ 3570649 w 9352610"/>
              <a:gd name="connsiteY9180" fmla="*/ 3029119 h 8481683"/>
              <a:gd name="connsiteX9181" fmla="*/ 3569133 w 9352610"/>
              <a:gd name="connsiteY9181" fmla="*/ 3027616 h 8481683"/>
              <a:gd name="connsiteX9182" fmla="*/ 3568130 w 9352610"/>
              <a:gd name="connsiteY9182" fmla="*/ 3025600 h 8481683"/>
              <a:gd name="connsiteX9183" fmla="*/ 3566124 w 9352610"/>
              <a:gd name="connsiteY9183" fmla="*/ 3019076 h 8481683"/>
              <a:gd name="connsiteX9184" fmla="*/ 3565634 w 9352610"/>
              <a:gd name="connsiteY9184" fmla="*/ 3013046 h 8481683"/>
              <a:gd name="connsiteX9185" fmla="*/ 3564631 w 9352610"/>
              <a:gd name="connsiteY9185" fmla="*/ 3010536 h 8481683"/>
              <a:gd name="connsiteX9186" fmla="*/ 3563116 w 9352610"/>
              <a:gd name="connsiteY9186" fmla="*/ 3008025 h 8481683"/>
              <a:gd name="connsiteX9187" fmla="*/ 3561600 w 9352610"/>
              <a:gd name="connsiteY9187" fmla="*/ 3006522 h 8481683"/>
              <a:gd name="connsiteX9188" fmla="*/ 3559594 w 9352610"/>
              <a:gd name="connsiteY9188" fmla="*/ 3004012 h 8481683"/>
              <a:gd name="connsiteX9189" fmla="*/ 3556073 w 9352610"/>
              <a:gd name="connsiteY9189" fmla="*/ 3002509 h 8481683"/>
              <a:gd name="connsiteX9190" fmla="*/ 3541519 w 9352610"/>
              <a:gd name="connsiteY9190" fmla="*/ 2997982 h 8481683"/>
              <a:gd name="connsiteX9191" fmla="*/ 3536994 w 9352610"/>
              <a:gd name="connsiteY9191" fmla="*/ 2997488 h 8481683"/>
              <a:gd name="connsiteX9192" fmla="*/ 3532982 w 9352610"/>
              <a:gd name="connsiteY9192" fmla="*/ 2996973 h 8481683"/>
              <a:gd name="connsiteX9193" fmla="*/ 3530464 w 9352610"/>
              <a:gd name="connsiteY9193" fmla="*/ 2997488 h 8481683"/>
              <a:gd name="connsiteX9194" fmla="*/ 3528948 w 9352610"/>
              <a:gd name="connsiteY9194" fmla="*/ 2997982 h 8481683"/>
              <a:gd name="connsiteX9195" fmla="*/ 3525939 w 9352610"/>
              <a:gd name="connsiteY9195" fmla="*/ 2997982 h 8481683"/>
              <a:gd name="connsiteX9196" fmla="*/ 3522931 w 9352610"/>
              <a:gd name="connsiteY9196" fmla="*/ 2997488 h 8481683"/>
              <a:gd name="connsiteX9197" fmla="*/ 3516400 w 9352610"/>
              <a:gd name="connsiteY9197" fmla="*/ 2995471 h 8481683"/>
              <a:gd name="connsiteX9198" fmla="*/ 3513391 w 9352610"/>
              <a:gd name="connsiteY9198" fmla="*/ 2992960 h 8481683"/>
              <a:gd name="connsiteX9199" fmla="*/ 3511876 w 9352610"/>
              <a:gd name="connsiteY9199" fmla="*/ 2990450 h 8481683"/>
              <a:gd name="connsiteX9200" fmla="*/ 3511363 w 9352610"/>
              <a:gd name="connsiteY9200" fmla="*/ 2988432 h 8481683"/>
              <a:gd name="connsiteX9201" fmla="*/ 3510873 w 9352610"/>
              <a:gd name="connsiteY9201" fmla="*/ 2986437 h 8481683"/>
              <a:gd name="connsiteX9202" fmla="*/ 3510873 w 9352610"/>
              <a:gd name="connsiteY9202" fmla="*/ 2972875 h 8481683"/>
              <a:gd name="connsiteX9203" fmla="*/ 3509357 w 9352610"/>
              <a:gd name="connsiteY9203" fmla="*/ 2963840 h 8481683"/>
              <a:gd name="connsiteX9204" fmla="*/ 3508354 w 9352610"/>
              <a:gd name="connsiteY9204" fmla="*/ 2961330 h 8481683"/>
              <a:gd name="connsiteX9205" fmla="*/ 3506348 w 9352610"/>
              <a:gd name="connsiteY9205" fmla="*/ 2958798 h 8481683"/>
              <a:gd name="connsiteX9206" fmla="*/ 3504833 w 9352610"/>
              <a:gd name="connsiteY9206" fmla="*/ 2957810 h 8481683"/>
              <a:gd name="connsiteX9207" fmla="*/ 3489766 w 9352610"/>
              <a:gd name="connsiteY9207" fmla="*/ 2951265 h 8481683"/>
              <a:gd name="connsiteX9208" fmla="*/ 3487270 w 9352610"/>
              <a:gd name="connsiteY9208" fmla="*/ 2949763 h 8481683"/>
              <a:gd name="connsiteX9209" fmla="*/ 3484751 w 9352610"/>
              <a:gd name="connsiteY9209" fmla="*/ 2947252 h 8481683"/>
              <a:gd name="connsiteX9210" fmla="*/ 3479714 w 9352610"/>
              <a:gd name="connsiteY9210" fmla="*/ 2944248 h 8481683"/>
              <a:gd name="connsiteX9211" fmla="*/ 3464648 w 9352610"/>
              <a:gd name="connsiteY9211" fmla="*/ 2938711 h 8481683"/>
              <a:gd name="connsiteX9212" fmla="*/ 3462152 w 9352610"/>
              <a:gd name="connsiteY9212" fmla="*/ 2936716 h 8481683"/>
              <a:gd name="connsiteX9213" fmla="*/ 3451587 w 9352610"/>
              <a:gd name="connsiteY9213" fmla="*/ 2929184 h 8481683"/>
              <a:gd name="connsiteX9214" fmla="*/ 3451097 w 9352610"/>
              <a:gd name="connsiteY9214" fmla="*/ 2926673 h 8481683"/>
              <a:gd name="connsiteX9215" fmla="*/ 3449581 w 9352610"/>
              <a:gd name="connsiteY9215" fmla="*/ 2922639 h 8481683"/>
              <a:gd name="connsiteX9216" fmla="*/ 3448066 w 9352610"/>
              <a:gd name="connsiteY9216" fmla="*/ 2921136 h 8481683"/>
              <a:gd name="connsiteX9217" fmla="*/ 3446060 w 9352610"/>
              <a:gd name="connsiteY9217" fmla="*/ 2919119 h 8481683"/>
              <a:gd name="connsiteX9218" fmla="*/ 3437524 w 9352610"/>
              <a:gd name="connsiteY9218" fmla="*/ 2914098 h 8481683"/>
              <a:gd name="connsiteX9219" fmla="*/ 3433512 w 9352610"/>
              <a:gd name="connsiteY9219" fmla="*/ 2911094 h 8481683"/>
              <a:gd name="connsiteX9220" fmla="*/ 3426469 w 9352610"/>
              <a:gd name="connsiteY9220" fmla="*/ 2904055 h 8481683"/>
              <a:gd name="connsiteX9221" fmla="*/ 3422947 w 9352610"/>
              <a:gd name="connsiteY9221" fmla="*/ 2901544 h 8481683"/>
              <a:gd name="connsiteX9222" fmla="*/ 3419938 w 9352610"/>
              <a:gd name="connsiteY9222" fmla="*/ 2900536 h 8481683"/>
              <a:gd name="connsiteX9223" fmla="*/ 3405875 w 9352610"/>
              <a:gd name="connsiteY9223" fmla="*/ 2896523 h 8481683"/>
              <a:gd name="connsiteX9224" fmla="*/ 3403356 w 9352610"/>
              <a:gd name="connsiteY9224" fmla="*/ 2894012 h 8481683"/>
              <a:gd name="connsiteX9225" fmla="*/ 5834091 w 9352610"/>
              <a:gd name="connsiteY9225" fmla="*/ 2888873 h 8481683"/>
              <a:gd name="connsiteX9226" fmla="*/ 5833761 w 9352610"/>
              <a:gd name="connsiteY9226" fmla="*/ 2888992 h 8481683"/>
              <a:gd name="connsiteX9227" fmla="*/ 5833258 w 9352610"/>
              <a:gd name="connsiteY9227" fmla="*/ 2890000 h 8481683"/>
              <a:gd name="connsiteX9228" fmla="*/ 5829740 w 9352610"/>
              <a:gd name="connsiteY9228" fmla="*/ 2893519 h 8481683"/>
              <a:gd name="connsiteX9229" fmla="*/ 5828735 w 9352610"/>
              <a:gd name="connsiteY9229" fmla="*/ 2895023 h 8481683"/>
              <a:gd name="connsiteX9230" fmla="*/ 5828735 w 9352610"/>
              <a:gd name="connsiteY9230" fmla="*/ 2896031 h 8481683"/>
              <a:gd name="connsiteX9231" fmla="*/ 5828282 w 9352610"/>
              <a:gd name="connsiteY9231" fmla="*/ 2897847 h 8481683"/>
              <a:gd name="connsiteX9232" fmla="*/ 5828747 w 9352610"/>
              <a:gd name="connsiteY9232" fmla="*/ 2897538 h 8481683"/>
              <a:gd name="connsiteX9233" fmla="*/ 5829247 w 9352610"/>
              <a:gd name="connsiteY9233" fmla="*/ 2895522 h 8481683"/>
              <a:gd name="connsiteX9234" fmla="*/ 5829247 w 9352610"/>
              <a:gd name="connsiteY9234" fmla="*/ 2894521 h 8481683"/>
              <a:gd name="connsiteX9235" fmla="*/ 5830257 w 9352610"/>
              <a:gd name="connsiteY9235" fmla="*/ 2893011 h 8481683"/>
              <a:gd name="connsiteX9236" fmla="*/ 5833777 w 9352610"/>
              <a:gd name="connsiteY9236" fmla="*/ 2889501 h 8481683"/>
              <a:gd name="connsiteX9237" fmla="*/ 6807642 w 9352610"/>
              <a:gd name="connsiteY9237" fmla="*/ 2886819 h 8481683"/>
              <a:gd name="connsiteX9238" fmla="*/ 6796088 w 9352610"/>
              <a:gd name="connsiteY9238" fmla="*/ 2887825 h 8481683"/>
              <a:gd name="connsiteX9239" fmla="*/ 6790567 w 9352610"/>
              <a:gd name="connsiteY9239" fmla="*/ 2889833 h 8481683"/>
              <a:gd name="connsiteX9240" fmla="*/ 6788560 w 9352610"/>
              <a:gd name="connsiteY9240" fmla="*/ 2891344 h 8481683"/>
              <a:gd name="connsiteX9241" fmla="*/ 6786054 w 9352610"/>
              <a:gd name="connsiteY9241" fmla="*/ 2891845 h 8481683"/>
              <a:gd name="connsiteX9242" fmla="*/ 6782528 w 9352610"/>
              <a:gd name="connsiteY9242" fmla="*/ 2892347 h 8481683"/>
              <a:gd name="connsiteX9243" fmla="*/ 6781530 w 9352610"/>
              <a:gd name="connsiteY9243" fmla="*/ 2893352 h 8481683"/>
              <a:gd name="connsiteX9244" fmla="*/ 6779523 w 9352610"/>
              <a:gd name="connsiteY9244" fmla="*/ 2893352 h 8481683"/>
              <a:gd name="connsiteX9245" fmla="*/ 6774999 w 9352610"/>
              <a:gd name="connsiteY9245" fmla="*/ 2892347 h 8481683"/>
              <a:gd name="connsiteX9246" fmla="*/ 6772992 w 9352610"/>
              <a:gd name="connsiteY9246" fmla="*/ 2891845 h 8481683"/>
              <a:gd name="connsiteX9247" fmla="*/ 6769477 w 9352610"/>
              <a:gd name="connsiteY9247" fmla="*/ 2890839 h 8481683"/>
              <a:gd name="connsiteX9248" fmla="*/ 6764142 w 9352610"/>
              <a:gd name="connsiteY9248" fmla="*/ 2887439 h 8481683"/>
              <a:gd name="connsiteX9249" fmla="*/ 6761347 w 9352610"/>
              <a:gd name="connsiteY9249" fmla="*/ 2893011 h 8481683"/>
              <a:gd name="connsiteX9250" fmla="*/ 6758336 w 9352610"/>
              <a:gd name="connsiteY9250" fmla="*/ 2902065 h 8481683"/>
              <a:gd name="connsiteX9251" fmla="*/ 6758256 w 9352610"/>
              <a:gd name="connsiteY9251" fmla="*/ 2902383 h 8481683"/>
              <a:gd name="connsiteX9252" fmla="*/ 6761217 w 9352610"/>
              <a:gd name="connsiteY9252" fmla="*/ 2893531 h 8481683"/>
              <a:gd name="connsiteX9253" fmla="*/ 6764224 w 9352610"/>
              <a:gd name="connsiteY9253" fmla="*/ 2887506 h 8481683"/>
              <a:gd name="connsiteX9254" fmla="*/ 6769760 w 9352610"/>
              <a:gd name="connsiteY9254" fmla="*/ 2891021 h 8481683"/>
              <a:gd name="connsiteX9255" fmla="*/ 6773276 w 9352610"/>
              <a:gd name="connsiteY9255" fmla="*/ 2892025 h 8481683"/>
              <a:gd name="connsiteX9256" fmla="*/ 6775280 w 9352610"/>
              <a:gd name="connsiteY9256" fmla="*/ 2892527 h 8481683"/>
              <a:gd name="connsiteX9257" fmla="*/ 6779798 w 9352610"/>
              <a:gd name="connsiteY9257" fmla="*/ 2893531 h 8481683"/>
              <a:gd name="connsiteX9258" fmla="*/ 6781819 w 9352610"/>
              <a:gd name="connsiteY9258" fmla="*/ 2893531 h 8481683"/>
              <a:gd name="connsiteX9259" fmla="*/ 6782821 w 9352610"/>
              <a:gd name="connsiteY9259" fmla="*/ 2892527 h 8481683"/>
              <a:gd name="connsiteX9260" fmla="*/ 6786337 w 9352610"/>
              <a:gd name="connsiteY9260" fmla="*/ 2892025 h 8481683"/>
              <a:gd name="connsiteX9261" fmla="*/ 6788851 w 9352610"/>
              <a:gd name="connsiteY9261" fmla="*/ 2891523 h 8481683"/>
              <a:gd name="connsiteX9262" fmla="*/ 6790855 w 9352610"/>
              <a:gd name="connsiteY9262" fmla="*/ 2890016 h 8481683"/>
              <a:gd name="connsiteX9263" fmla="*/ 6796376 w 9352610"/>
              <a:gd name="connsiteY9263" fmla="*/ 2888008 h 8481683"/>
              <a:gd name="connsiteX9264" fmla="*/ 6807942 w 9352610"/>
              <a:gd name="connsiteY9264" fmla="*/ 2887004 h 8481683"/>
              <a:gd name="connsiteX9265" fmla="*/ 6811458 w 9352610"/>
              <a:gd name="connsiteY9265" fmla="*/ 2887004 h 8481683"/>
              <a:gd name="connsiteX9266" fmla="*/ 6815976 w 9352610"/>
              <a:gd name="connsiteY9266" fmla="*/ 2888008 h 8481683"/>
              <a:gd name="connsiteX9267" fmla="*/ 6817980 w 9352610"/>
              <a:gd name="connsiteY9267" fmla="*/ 2888510 h 8481683"/>
              <a:gd name="connsiteX9268" fmla="*/ 6818726 w 9352610"/>
              <a:gd name="connsiteY9268" fmla="*/ 2888883 h 8481683"/>
              <a:gd name="connsiteX9269" fmla="*/ 6818698 w 9352610"/>
              <a:gd name="connsiteY9269" fmla="*/ 2888827 h 8481683"/>
              <a:gd name="connsiteX9270" fmla="*/ 6817688 w 9352610"/>
              <a:gd name="connsiteY9270" fmla="*/ 2888326 h 8481683"/>
              <a:gd name="connsiteX9271" fmla="*/ 6815681 w 9352610"/>
              <a:gd name="connsiteY9271" fmla="*/ 2887825 h 8481683"/>
              <a:gd name="connsiteX9272" fmla="*/ 6811157 w 9352610"/>
              <a:gd name="connsiteY9272" fmla="*/ 2886819 h 8481683"/>
              <a:gd name="connsiteX9273" fmla="*/ 7225757 w 9352610"/>
              <a:gd name="connsiteY9273" fmla="*/ 2886333 h 8481683"/>
              <a:gd name="connsiteX9274" fmla="*/ 7225922 w 9352610"/>
              <a:gd name="connsiteY9274" fmla="*/ 2886501 h 8481683"/>
              <a:gd name="connsiteX9275" fmla="*/ 7231952 w 9352610"/>
              <a:gd name="connsiteY9275" fmla="*/ 2887004 h 8481683"/>
              <a:gd name="connsiteX9276" fmla="*/ 7249417 w 9352610"/>
              <a:gd name="connsiteY9276" fmla="*/ 2891988 h 8481683"/>
              <a:gd name="connsiteX9277" fmla="*/ 7249132 w 9352610"/>
              <a:gd name="connsiteY9277" fmla="*/ 2891845 h 8481683"/>
              <a:gd name="connsiteX9278" fmla="*/ 7231557 w 9352610"/>
              <a:gd name="connsiteY9278" fmla="*/ 2886819 h 8481683"/>
              <a:gd name="connsiteX9279" fmla="*/ 2549145 w 9352610"/>
              <a:gd name="connsiteY9279" fmla="*/ 2882470 h 8481683"/>
              <a:gd name="connsiteX9280" fmla="*/ 2545639 w 9352610"/>
              <a:gd name="connsiteY9280" fmla="*/ 2882969 h 8481683"/>
              <a:gd name="connsiteX9281" fmla="*/ 2544128 w 9352610"/>
              <a:gd name="connsiteY9281" fmla="*/ 2884467 h 8481683"/>
              <a:gd name="connsiteX9282" fmla="*/ 2541106 w 9352610"/>
              <a:gd name="connsiteY9282" fmla="*/ 2888483 h 8481683"/>
              <a:gd name="connsiteX9283" fmla="*/ 2539111 w 9352610"/>
              <a:gd name="connsiteY9283" fmla="*/ 2890501 h 8481683"/>
              <a:gd name="connsiteX9284" fmla="*/ 2537086 w 9352610"/>
              <a:gd name="connsiteY9284" fmla="*/ 2891499 h 8481683"/>
              <a:gd name="connsiteX9285" fmla="*/ 2534577 w 9352610"/>
              <a:gd name="connsiteY9285" fmla="*/ 2891999 h 8481683"/>
              <a:gd name="connsiteX9286" fmla="*/ 2528049 w 9352610"/>
              <a:gd name="connsiteY9286" fmla="*/ 2891999 h 8481683"/>
              <a:gd name="connsiteX9287" fmla="*/ 2525540 w 9352610"/>
              <a:gd name="connsiteY9287" fmla="*/ 2893018 h 8481683"/>
              <a:gd name="connsiteX9288" fmla="*/ 2524029 w 9352610"/>
              <a:gd name="connsiteY9288" fmla="*/ 2894017 h 8481683"/>
              <a:gd name="connsiteX9289" fmla="*/ 2522034 w 9352610"/>
              <a:gd name="connsiteY9289" fmla="*/ 2895515 h 8481683"/>
              <a:gd name="connsiteX9290" fmla="*/ 2521835 w 9352610"/>
              <a:gd name="connsiteY9290" fmla="*/ 2896003 h 8481683"/>
              <a:gd name="connsiteX9291" fmla="*/ 2523710 w 9352610"/>
              <a:gd name="connsiteY9291" fmla="*/ 2894597 h 8481683"/>
              <a:gd name="connsiteX9292" fmla="*/ 2525223 w 9352610"/>
              <a:gd name="connsiteY9292" fmla="*/ 2893587 h 8481683"/>
              <a:gd name="connsiteX9293" fmla="*/ 2527729 w 9352610"/>
              <a:gd name="connsiteY9293" fmla="*/ 2892586 h 8481683"/>
              <a:gd name="connsiteX9294" fmla="*/ 2534266 w 9352610"/>
              <a:gd name="connsiteY9294" fmla="*/ 2892586 h 8481683"/>
              <a:gd name="connsiteX9295" fmla="*/ 2536771 w 9352610"/>
              <a:gd name="connsiteY9295" fmla="*/ 2892081 h 8481683"/>
              <a:gd name="connsiteX9296" fmla="*/ 2538780 w 9352610"/>
              <a:gd name="connsiteY9296" fmla="*/ 2891071 h 8481683"/>
              <a:gd name="connsiteX9297" fmla="*/ 2540802 w 9352610"/>
              <a:gd name="connsiteY9297" fmla="*/ 2889069 h 8481683"/>
              <a:gd name="connsiteX9298" fmla="*/ 2543816 w 9352610"/>
              <a:gd name="connsiteY9298" fmla="*/ 2885047 h 8481683"/>
              <a:gd name="connsiteX9299" fmla="*/ 2545317 w 9352610"/>
              <a:gd name="connsiteY9299" fmla="*/ 2883542 h 8481683"/>
              <a:gd name="connsiteX9300" fmla="*/ 2548839 w 9352610"/>
              <a:gd name="connsiteY9300" fmla="*/ 2883036 h 8481683"/>
              <a:gd name="connsiteX9301" fmla="*/ 2551345 w 9352610"/>
              <a:gd name="connsiteY9301" fmla="*/ 2883036 h 8481683"/>
              <a:gd name="connsiteX9302" fmla="*/ 2554867 w 9352610"/>
              <a:gd name="connsiteY9302" fmla="*/ 2884542 h 8481683"/>
              <a:gd name="connsiteX9303" fmla="*/ 2566415 w 9352610"/>
              <a:gd name="connsiteY9303" fmla="*/ 2886553 h 8481683"/>
              <a:gd name="connsiteX9304" fmla="*/ 2568933 w 9352610"/>
              <a:gd name="connsiteY9304" fmla="*/ 2887554 h 8481683"/>
              <a:gd name="connsiteX9305" fmla="*/ 2570942 w 9352610"/>
              <a:gd name="connsiteY9305" fmla="*/ 2890070 h 8481683"/>
              <a:gd name="connsiteX9306" fmla="*/ 2570942 w 9352610"/>
              <a:gd name="connsiteY9306" fmla="*/ 2891576 h 8481683"/>
              <a:gd name="connsiteX9307" fmla="*/ 2570446 w 9352610"/>
              <a:gd name="connsiteY9307" fmla="*/ 2899115 h 8481683"/>
              <a:gd name="connsiteX9308" fmla="*/ 2570832 w 9352610"/>
              <a:gd name="connsiteY9308" fmla="*/ 2899473 h 8481683"/>
              <a:gd name="connsiteX9309" fmla="*/ 3205916 w 9352610"/>
              <a:gd name="connsiteY9309" fmla="*/ 2895459 h 8481683"/>
              <a:gd name="connsiteX9310" fmla="*/ 3214969 w 9352610"/>
              <a:gd name="connsiteY9310" fmla="*/ 2889429 h 8481683"/>
              <a:gd name="connsiteX9311" fmla="*/ 3219486 w 9352610"/>
              <a:gd name="connsiteY9311" fmla="*/ 2886922 h 8481683"/>
              <a:gd name="connsiteX9312" fmla="*/ 3220998 w 9352610"/>
              <a:gd name="connsiteY9312" fmla="*/ 2883416 h 8481683"/>
              <a:gd name="connsiteX9313" fmla="*/ 3221036 w 9352610"/>
              <a:gd name="connsiteY9313" fmla="*/ 2883266 h 8481683"/>
              <a:gd name="connsiteX9314" fmla="*/ 3219866 w 9352610"/>
              <a:gd name="connsiteY9314" fmla="*/ 2885986 h 8481683"/>
              <a:gd name="connsiteX9315" fmla="*/ 3215333 w 9352610"/>
              <a:gd name="connsiteY9315" fmla="*/ 2888483 h 8481683"/>
              <a:gd name="connsiteX9316" fmla="*/ 3206296 w 9352610"/>
              <a:gd name="connsiteY9316" fmla="*/ 2894516 h 8481683"/>
              <a:gd name="connsiteX9317" fmla="*/ 2570755 w 9352610"/>
              <a:gd name="connsiteY9317" fmla="*/ 2898532 h 8481683"/>
              <a:gd name="connsiteX9318" fmla="*/ 2571268 w 9352610"/>
              <a:gd name="connsiteY9318" fmla="*/ 2891000 h 8481683"/>
              <a:gd name="connsiteX9319" fmla="*/ 2571268 w 9352610"/>
              <a:gd name="connsiteY9319" fmla="*/ 2889502 h 8481683"/>
              <a:gd name="connsiteX9320" fmla="*/ 2569244 w 9352610"/>
              <a:gd name="connsiteY9320" fmla="*/ 2886984 h 8481683"/>
              <a:gd name="connsiteX9321" fmla="*/ 2566735 w 9352610"/>
              <a:gd name="connsiteY9321" fmla="*/ 2885986 h 8481683"/>
              <a:gd name="connsiteX9322" fmla="*/ 2555190 w 9352610"/>
              <a:gd name="connsiteY9322" fmla="*/ 2883968 h 8481683"/>
              <a:gd name="connsiteX9323" fmla="*/ 2551654 w 9352610"/>
              <a:gd name="connsiteY9323" fmla="*/ 2882470 h 8481683"/>
              <a:gd name="connsiteX9324" fmla="*/ 7209826 w 9352610"/>
              <a:gd name="connsiteY9324" fmla="*/ 2880373 h 8481683"/>
              <a:gd name="connsiteX9325" fmla="*/ 7209854 w 9352610"/>
              <a:gd name="connsiteY9325" fmla="*/ 2880458 h 8481683"/>
              <a:gd name="connsiteX9326" fmla="*/ 7211858 w 9352610"/>
              <a:gd name="connsiteY9326" fmla="*/ 2880960 h 8481683"/>
              <a:gd name="connsiteX9327" fmla="*/ 7214881 w 9352610"/>
              <a:gd name="connsiteY9327" fmla="*/ 2880960 h 8481683"/>
              <a:gd name="connsiteX9328" fmla="*/ 7219893 w 9352610"/>
              <a:gd name="connsiteY9328" fmla="*/ 2881462 h 8481683"/>
              <a:gd name="connsiteX9329" fmla="*/ 7221612 w 9352610"/>
              <a:gd name="connsiteY9329" fmla="*/ 2881890 h 8481683"/>
              <a:gd name="connsiteX9330" fmla="*/ 7221511 w 9352610"/>
              <a:gd name="connsiteY9330" fmla="*/ 2881788 h 8481683"/>
              <a:gd name="connsiteX9331" fmla="*/ 7219504 w 9352610"/>
              <a:gd name="connsiteY9331" fmla="*/ 2881287 h 8481683"/>
              <a:gd name="connsiteX9332" fmla="*/ 7214481 w 9352610"/>
              <a:gd name="connsiteY9332" fmla="*/ 2880782 h 8481683"/>
              <a:gd name="connsiteX9333" fmla="*/ 7211465 w 9352610"/>
              <a:gd name="connsiteY9333" fmla="*/ 2880782 h 8481683"/>
              <a:gd name="connsiteX9334" fmla="*/ 2076704 w 9352610"/>
              <a:gd name="connsiteY9334" fmla="*/ 2879251 h 8481683"/>
              <a:gd name="connsiteX9335" fmla="*/ 2075904 w 9352610"/>
              <a:gd name="connsiteY9335" fmla="*/ 2880451 h 8481683"/>
              <a:gd name="connsiteX9336" fmla="*/ 2074876 w 9352610"/>
              <a:gd name="connsiteY9336" fmla="*/ 2881450 h 8481683"/>
              <a:gd name="connsiteX9337" fmla="*/ 2072368 w 9352610"/>
              <a:gd name="connsiteY9337" fmla="*/ 2882969 h 8481683"/>
              <a:gd name="connsiteX9338" fmla="*/ 2068348 w 9352610"/>
              <a:gd name="connsiteY9338" fmla="*/ 2884467 h 8481683"/>
              <a:gd name="connsiteX9339" fmla="*/ 2064328 w 9352610"/>
              <a:gd name="connsiteY9339" fmla="*/ 2886485 h 8481683"/>
              <a:gd name="connsiteX9340" fmla="*/ 2060823 w 9352610"/>
              <a:gd name="connsiteY9340" fmla="*/ 2887484 h 8481683"/>
              <a:gd name="connsiteX9341" fmla="*/ 2057317 w 9352610"/>
              <a:gd name="connsiteY9341" fmla="*/ 2886984 h 8481683"/>
              <a:gd name="connsiteX9342" fmla="*/ 2055292 w 9352610"/>
              <a:gd name="connsiteY9342" fmla="*/ 2884966 h 8481683"/>
              <a:gd name="connsiteX9343" fmla="*/ 2054778 w 9352610"/>
              <a:gd name="connsiteY9343" fmla="*/ 2883468 h 8481683"/>
              <a:gd name="connsiteX9344" fmla="*/ 2052783 w 9352610"/>
              <a:gd name="connsiteY9344" fmla="*/ 2881450 h 8481683"/>
              <a:gd name="connsiteX9345" fmla="*/ 2051272 w 9352610"/>
              <a:gd name="connsiteY9345" fmla="*/ 2880951 h 8481683"/>
              <a:gd name="connsiteX9346" fmla="*/ 2049277 w 9352610"/>
              <a:gd name="connsiteY9346" fmla="*/ 2881450 h 8481683"/>
              <a:gd name="connsiteX9347" fmla="*/ 2047766 w 9352610"/>
              <a:gd name="connsiteY9347" fmla="*/ 2883468 h 8481683"/>
              <a:gd name="connsiteX9348" fmla="*/ 2047707 w 9352610"/>
              <a:gd name="connsiteY9348" fmla="*/ 2883641 h 8481683"/>
              <a:gd name="connsiteX9349" fmla="*/ 2048911 w 9352610"/>
              <a:gd name="connsiteY9349" fmla="*/ 2882036 h 8481683"/>
              <a:gd name="connsiteX9350" fmla="*/ 2050921 w 9352610"/>
              <a:gd name="connsiteY9350" fmla="*/ 2881530 h 8481683"/>
              <a:gd name="connsiteX9351" fmla="*/ 2052434 w 9352610"/>
              <a:gd name="connsiteY9351" fmla="*/ 2882036 h 8481683"/>
              <a:gd name="connsiteX9352" fmla="*/ 2054443 w 9352610"/>
              <a:gd name="connsiteY9352" fmla="*/ 2884037 h 8481683"/>
              <a:gd name="connsiteX9353" fmla="*/ 2054939 w 9352610"/>
              <a:gd name="connsiteY9353" fmla="*/ 2885553 h 8481683"/>
              <a:gd name="connsiteX9354" fmla="*/ 2056949 w 9352610"/>
              <a:gd name="connsiteY9354" fmla="*/ 2887554 h 8481683"/>
              <a:gd name="connsiteX9355" fmla="*/ 2060471 w 9352610"/>
              <a:gd name="connsiteY9355" fmla="*/ 2888059 h 8481683"/>
              <a:gd name="connsiteX9356" fmla="*/ 2063981 w 9352610"/>
              <a:gd name="connsiteY9356" fmla="*/ 2887059 h 8481683"/>
              <a:gd name="connsiteX9357" fmla="*/ 2068000 w 9352610"/>
              <a:gd name="connsiteY9357" fmla="*/ 2885047 h 8481683"/>
              <a:gd name="connsiteX9358" fmla="*/ 2072019 w 9352610"/>
              <a:gd name="connsiteY9358" fmla="*/ 2883542 h 8481683"/>
              <a:gd name="connsiteX9359" fmla="*/ 2074537 w 9352610"/>
              <a:gd name="connsiteY9359" fmla="*/ 2882036 h 8481683"/>
              <a:gd name="connsiteX9360" fmla="*/ 2075541 w 9352610"/>
              <a:gd name="connsiteY9360" fmla="*/ 2881025 h 8481683"/>
              <a:gd name="connsiteX9361" fmla="*/ 2076546 w 9352610"/>
              <a:gd name="connsiteY9361" fmla="*/ 2879519 h 8481683"/>
              <a:gd name="connsiteX9362" fmla="*/ 5619299 w 9352610"/>
              <a:gd name="connsiteY9362" fmla="*/ 2875709 h 8481683"/>
              <a:gd name="connsiteX9363" fmla="*/ 5619183 w 9352610"/>
              <a:gd name="connsiteY9363" fmla="*/ 2875942 h 8481683"/>
              <a:gd name="connsiteX9364" fmla="*/ 5618676 w 9352610"/>
              <a:gd name="connsiteY9364" fmla="*/ 2877946 h 8481683"/>
              <a:gd name="connsiteX9365" fmla="*/ 5617678 w 9352610"/>
              <a:gd name="connsiteY9365" fmla="*/ 2882469 h 8481683"/>
              <a:gd name="connsiteX9366" fmla="*/ 5617170 w 9352610"/>
              <a:gd name="connsiteY9366" fmla="*/ 2884988 h 8481683"/>
              <a:gd name="connsiteX9367" fmla="*/ 5613652 w 9352610"/>
              <a:gd name="connsiteY9367" fmla="*/ 2891516 h 8481683"/>
              <a:gd name="connsiteX9368" fmla="*/ 5613652 w 9352610"/>
              <a:gd name="connsiteY9368" fmla="*/ 2891742 h 8481683"/>
              <a:gd name="connsiteX9369" fmla="*/ 5613771 w 9352610"/>
              <a:gd name="connsiteY9369" fmla="*/ 2891504 h 8481683"/>
              <a:gd name="connsiteX9370" fmla="*/ 5617289 w 9352610"/>
              <a:gd name="connsiteY9370" fmla="*/ 2884977 h 8481683"/>
              <a:gd name="connsiteX9371" fmla="*/ 5618294 w 9352610"/>
              <a:gd name="connsiteY9371" fmla="*/ 2883473 h 8481683"/>
              <a:gd name="connsiteX9372" fmla="*/ 5618797 w 9352610"/>
              <a:gd name="connsiteY9372" fmla="*/ 2878946 h 8481683"/>
              <a:gd name="connsiteX9373" fmla="*/ 5619299 w 9352610"/>
              <a:gd name="connsiteY9373" fmla="*/ 2876434 h 8481683"/>
              <a:gd name="connsiteX9374" fmla="*/ 6797259 w 9352610"/>
              <a:gd name="connsiteY9374" fmla="*/ 2871573 h 8481683"/>
              <a:gd name="connsiteX9375" fmla="*/ 6782959 w 9352610"/>
              <a:gd name="connsiteY9375" fmla="*/ 2879461 h 8481683"/>
              <a:gd name="connsiteX9376" fmla="*/ 6764367 w 9352610"/>
              <a:gd name="connsiteY9376" fmla="*/ 2886991 h 8481683"/>
              <a:gd name="connsiteX9377" fmla="*/ 6764265 w 9352610"/>
              <a:gd name="connsiteY9377" fmla="*/ 2887194 h 8481683"/>
              <a:gd name="connsiteX9378" fmla="*/ 6782528 w 9352610"/>
              <a:gd name="connsiteY9378" fmla="*/ 2879780 h 8481683"/>
              <a:gd name="connsiteX9379" fmla="*/ 6797098 w 9352610"/>
              <a:gd name="connsiteY9379" fmla="*/ 2871735 h 8481683"/>
              <a:gd name="connsiteX9380" fmla="*/ 5848249 w 9352610"/>
              <a:gd name="connsiteY9380" fmla="*/ 2869112 h 8481683"/>
              <a:gd name="connsiteX9381" fmla="*/ 5847821 w 9352610"/>
              <a:gd name="connsiteY9381" fmla="*/ 2869412 h 8481683"/>
              <a:gd name="connsiteX9382" fmla="*/ 5846314 w 9352610"/>
              <a:gd name="connsiteY9382" fmla="*/ 2872419 h 8481683"/>
              <a:gd name="connsiteX9383" fmla="*/ 5843801 w 9352610"/>
              <a:gd name="connsiteY9383" fmla="*/ 2880961 h 8481683"/>
              <a:gd name="connsiteX9384" fmla="*/ 5841300 w 9352610"/>
              <a:gd name="connsiteY9384" fmla="*/ 2884977 h 8481683"/>
              <a:gd name="connsiteX9385" fmla="*/ 5839791 w 9352610"/>
              <a:gd name="connsiteY9385" fmla="*/ 2886490 h 8481683"/>
              <a:gd name="connsiteX9386" fmla="*/ 5839808 w 9352610"/>
              <a:gd name="connsiteY9386" fmla="*/ 2886483 h 8481683"/>
              <a:gd name="connsiteX9387" fmla="*/ 5841808 w 9352610"/>
              <a:gd name="connsiteY9387" fmla="*/ 2884480 h 8481683"/>
              <a:gd name="connsiteX9388" fmla="*/ 5844328 w 9352610"/>
              <a:gd name="connsiteY9388" fmla="*/ 2880462 h 8481683"/>
              <a:gd name="connsiteX9389" fmla="*/ 5846839 w 9352610"/>
              <a:gd name="connsiteY9389" fmla="*/ 2871916 h 8481683"/>
              <a:gd name="connsiteX9390" fmla="*/ 5620279 w 9352610"/>
              <a:gd name="connsiteY9390" fmla="*/ 2867646 h 8481683"/>
              <a:gd name="connsiteX9391" fmla="*/ 5619682 w 9352610"/>
              <a:gd name="connsiteY9391" fmla="*/ 2869916 h 8481683"/>
              <a:gd name="connsiteX9392" fmla="*/ 5619682 w 9352610"/>
              <a:gd name="connsiteY9392" fmla="*/ 2871228 h 8481683"/>
              <a:gd name="connsiteX9393" fmla="*/ 5619802 w 9352610"/>
              <a:gd name="connsiteY9393" fmla="*/ 2869907 h 8481683"/>
              <a:gd name="connsiteX9394" fmla="*/ 2086688 w 9352610"/>
              <a:gd name="connsiteY9394" fmla="*/ 2865075 h 8481683"/>
              <a:gd name="connsiteX9395" fmla="*/ 2084941 w 9352610"/>
              <a:gd name="connsiteY9395" fmla="*/ 2866386 h 8481683"/>
              <a:gd name="connsiteX9396" fmla="*/ 2082916 w 9352610"/>
              <a:gd name="connsiteY9396" fmla="*/ 2868904 h 8481683"/>
              <a:gd name="connsiteX9397" fmla="*/ 2081919 w 9352610"/>
              <a:gd name="connsiteY9397" fmla="*/ 2870402 h 8481683"/>
              <a:gd name="connsiteX9398" fmla="*/ 2081661 w 9352610"/>
              <a:gd name="connsiteY9398" fmla="*/ 2870842 h 8481683"/>
              <a:gd name="connsiteX9399" fmla="*/ 2082574 w 9352610"/>
              <a:gd name="connsiteY9399" fmla="*/ 2869474 h 8481683"/>
              <a:gd name="connsiteX9400" fmla="*/ 2084583 w 9352610"/>
              <a:gd name="connsiteY9400" fmla="*/ 2866957 h 8481683"/>
              <a:gd name="connsiteX9401" fmla="*/ 2086593 w 9352610"/>
              <a:gd name="connsiteY9401" fmla="*/ 2865452 h 8481683"/>
              <a:gd name="connsiteX9402" fmla="*/ 3392324 w 9352610"/>
              <a:gd name="connsiteY9402" fmla="*/ 2862295 h 8481683"/>
              <a:gd name="connsiteX9403" fmla="*/ 3392265 w 9352610"/>
              <a:gd name="connsiteY9403" fmla="*/ 2862816 h 8481683"/>
              <a:gd name="connsiteX9404" fmla="*/ 3392265 w 9352610"/>
              <a:gd name="connsiteY9404" fmla="*/ 2865323 h 8481683"/>
              <a:gd name="connsiteX9405" fmla="*/ 3393777 w 9352610"/>
              <a:gd name="connsiteY9405" fmla="*/ 2867339 h 8481683"/>
              <a:gd name="connsiteX9406" fmla="*/ 3395270 w 9352610"/>
              <a:gd name="connsiteY9406" fmla="*/ 2869846 h 8481683"/>
              <a:gd name="connsiteX9407" fmla="*/ 3397292 w 9352610"/>
              <a:gd name="connsiteY9407" fmla="*/ 2871354 h 8481683"/>
              <a:gd name="connsiteX9408" fmla="*/ 3398785 w 9352610"/>
              <a:gd name="connsiteY9408" fmla="*/ 2873861 h 8481683"/>
              <a:gd name="connsiteX9409" fmla="*/ 3399806 w 9352610"/>
              <a:gd name="connsiteY9409" fmla="*/ 2875877 h 8481683"/>
              <a:gd name="connsiteX9410" fmla="*/ 3401809 w 9352610"/>
              <a:gd name="connsiteY9410" fmla="*/ 2880401 h 8481683"/>
              <a:gd name="connsiteX9411" fmla="*/ 3402300 w 9352610"/>
              <a:gd name="connsiteY9411" fmla="*/ 2884924 h 8481683"/>
              <a:gd name="connsiteX9412" fmla="*/ 3402783 w 9352610"/>
              <a:gd name="connsiteY9412" fmla="*/ 2887293 h 8481683"/>
              <a:gd name="connsiteX9413" fmla="*/ 3402866 w 9352610"/>
              <a:gd name="connsiteY9413" fmla="*/ 2886480 h 8481683"/>
              <a:gd name="connsiteX9414" fmla="*/ 3402353 w 9352610"/>
              <a:gd name="connsiteY9414" fmla="*/ 2883970 h 8481683"/>
              <a:gd name="connsiteX9415" fmla="*/ 3401863 w 9352610"/>
              <a:gd name="connsiteY9415" fmla="*/ 2879442 h 8481683"/>
              <a:gd name="connsiteX9416" fmla="*/ 3399857 w 9352610"/>
              <a:gd name="connsiteY9416" fmla="*/ 2874935 h 8481683"/>
              <a:gd name="connsiteX9417" fmla="*/ 3398854 w 9352610"/>
              <a:gd name="connsiteY9417" fmla="*/ 2872918 h 8481683"/>
              <a:gd name="connsiteX9418" fmla="*/ 3397339 w 9352610"/>
              <a:gd name="connsiteY9418" fmla="*/ 2870408 h 8481683"/>
              <a:gd name="connsiteX9419" fmla="*/ 3395333 w 9352610"/>
              <a:gd name="connsiteY9419" fmla="*/ 2868905 h 8481683"/>
              <a:gd name="connsiteX9420" fmla="*/ 3393817 w 9352610"/>
              <a:gd name="connsiteY9420" fmla="*/ 2866395 h 8481683"/>
              <a:gd name="connsiteX9421" fmla="*/ 3392324 w 9352610"/>
              <a:gd name="connsiteY9421" fmla="*/ 2864378 h 8481683"/>
              <a:gd name="connsiteX9422" fmla="*/ 5850359 w 9352610"/>
              <a:gd name="connsiteY9422" fmla="*/ 2860008 h 8481683"/>
              <a:gd name="connsiteX9423" fmla="*/ 5849832 w 9352610"/>
              <a:gd name="connsiteY9423" fmla="*/ 2860374 h 8481683"/>
              <a:gd name="connsiteX9424" fmla="*/ 5849832 w 9352610"/>
              <a:gd name="connsiteY9424" fmla="*/ 2862373 h 8481683"/>
              <a:gd name="connsiteX9425" fmla="*/ 5853350 w 9352610"/>
              <a:gd name="connsiteY9425" fmla="*/ 2863381 h 8481683"/>
              <a:gd name="connsiteX9426" fmla="*/ 5852879 w 9352610"/>
              <a:gd name="connsiteY9426" fmla="*/ 2865732 h 8481683"/>
              <a:gd name="connsiteX9427" fmla="*/ 5853369 w 9352610"/>
              <a:gd name="connsiteY9427" fmla="*/ 2865388 h 8481683"/>
              <a:gd name="connsiteX9428" fmla="*/ 5853870 w 9352610"/>
              <a:gd name="connsiteY9428" fmla="*/ 2862878 h 8481683"/>
              <a:gd name="connsiteX9429" fmla="*/ 5850359 w 9352610"/>
              <a:gd name="connsiteY9429" fmla="*/ 2861877 h 8481683"/>
              <a:gd name="connsiteX9430" fmla="*/ 3231166 w 9352610"/>
              <a:gd name="connsiteY9430" fmla="*/ 2856268 h 8481683"/>
              <a:gd name="connsiteX9431" fmla="*/ 3227392 w 9352610"/>
              <a:gd name="connsiteY9431" fmla="*/ 2862870 h 8481683"/>
              <a:gd name="connsiteX9432" fmla="*/ 3224884 w 9352610"/>
              <a:gd name="connsiteY9432" fmla="*/ 2868405 h 8481683"/>
              <a:gd name="connsiteX9433" fmla="*/ 3224809 w 9352610"/>
              <a:gd name="connsiteY9433" fmla="*/ 2868706 h 8481683"/>
              <a:gd name="connsiteX9434" fmla="*/ 3227027 w 9352610"/>
              <a:gd name="connsiteY9434" fmla="*/ 2863815 h 8481683"/>
              <a:gd name="connsiteX9435" fmla="*/ 3231034 w 9352610"/>
              <a:gd name="connsiteY9435" fmla="*/ 2856785 h 8481683"/>
              <a:gd name="connsiteX9436" fmla="*/ 2090631 w 9352610"/>
              <a:gd name="connsiteY9436" fmla="*/ 2854860 h 8481683"/>
              <a:gd name="connsiteX9437" fmla="*/ 2088447 w 9352610"/>
              <a:gd name="connsiteY9437" fmla="*/ 2858355 h 8481683"/>
              <a:gd name="connsiteX9438" fmla="*/ 2088440 w 9352610"/>
              <a:gd name="connsiteY9438" fmla="*/ 2858385 h 8481683"/>
              <a:gd name="connsiteX9439" fmla="*/ 2090611 w 9352610"/>
              <a:gd name="connsiteY9439" fmla="*/ 2854900 h 8481683"/>
              <a:gd name="connsiteX9440" fmla="*/ 7187959 w 9352610"/>
              <a:gd name="connsiteY9440" fmla="*/ 2854153 h 8481683"/>
              <a:gd name="connsiteX9441" fmla="*/ 7188249 w 9352610"/>
              <a:gd name="connsiteY9441" fmla="*/ 2854347 h 8481683"/>
              <a:gd name="connsiteX9442" fmla="*/ 7195547 w 9352610"/>
              <a:gd name="connsiteY9442" fmla="*/ 2855805 h 8481683"/>
              <a:gd name="connsiteX9443" fmla="*/ 7195387 w 9352610"/>
              <a:gd name="connsiteY9443" fmla="*/ 2855645 h 8481683"/>
              <a:gd name="connsiteX9444" fmla="*/ 5094774 w 9352610"/>
              <a:gd name="connsiteY9444" fmla="*/ 2852884 h 8481683"/>
              <a:gd name="connsiteX9445" fmla="*/ 5087270 w 9352610"/>
              <a:gd name="connsiteY9445" fmla="*/ 2865879 h 8481683"/>
              <a:gd name="connsiteX9446" fmla="*/ 5084751 w 9352610"/>
              <a:gd name="connsiteY9446" fmla="*/ 2867897 h 8481683"/>
              <a:gd name="connsiteX9447" fmla="*/ 5084268 w 9352610"/>
              <a:gd name="connsiteY9447" fmla="*/ 2868961 h 8481683"/>
              <a:gd name="connsiteX9448" fmla="*/ 5086027 w 9352610"/>
              <a:gd name="connsiteY9448" fmla="*/ 2867912 h 8481683"/>
              <a:gd name="connsiteX9449" fmla="*/ 5094061 w 9352610"/>
              <a:gd name="connsiteY9449" fmla="*/ 2854842 h 8481683"/>
              <a:gd name="connsiteX9450" fmla="*/ 5626421 w 9352610"/>
              <a:gd name="connsiteY9450" fmla="*/ 2850630 h 8481683"/>
              <a:gd name="connsiteX9451" fmla="*/ 5624206 w 9352610"/>
              <a:gd name="connsiteY9451" fmla="*/ 2852838 h 8481683"/>
              <a:gd name="connsiteX9452" fmla="*/ 5623762 w 9352610"/>
              <a:gd name="connsiteY9452" fmla="*/ 2854498 h 8481683"/>
              <a:gd name="connsiteX9453" fmla="*/ 5624313 w 9352610"/>
              <a:gd name="connsiteY9453" fmla="*/ 2852839 h 8481683"/>
              <a:gd name="connsiteX9454" fmla="*/ 5626324 w 9352610"/>
              <a:gd name="connsiteY9454" fmla="*/ 2850823 h 8481683"/>
              <a:gd name="connsiteX9455" fmla="*/ 6820475 w 9352610"/>
              <a:gd name="connsiteY9455" fmla="*/ 2850343 h 8481683"/>
              <a:gd name="connsiteX9456" fmla="*/ 6815113 w 9352610"/>
              <a:gd name="connsiteY9456" fmla="*/ 2850822 h 8481683"/>
              <a:gd name="connsiteX9457" fmla="*/ 6811092 w 9352610"/>
              <a:gd name="connsiteY9457" fmla="*/ 2851837 h 8481683"/>
              <a:gd name="connsiteX9458" fmla="*/ 6809082 w 9352610"/>
              <a:gd name="connsiteY9458" fmla="*/ 2852331 h 8481683"/>
              <a:gd name="connsiteX9459" fmla="*/ 6808082 w 9352610"/>
              <a:gd name="connsiteY9459" fmla="*/ 2852838 h 8481683"/>
              <a:gd name="connsiteX9460" fmla="*/ 6808042 w 9352610"/>
              <a:gd name="connsiteY9460" fmla="*/ 2852931 h 8481683"/>
              <a:gd name="connsiteX9461" fmla="*/ 6808652 w 9352610"/>
              <a:gd name="connsiteY9461" fmla="*/ 2852626 h 8481683"/>
              <a:gd name="connsiteX9462" fmla="*/ 6810658 w 9352610"/>
              <a:gd name="connsiteY9462" fmla="*/ 2852125 h 8481683"/>
              <a:gd name="connsiteX9463" fmla="*/ 6814672 w 9352610"/>
              <a:gd name="connsiteY9463" fmla="*/ 2851119 h 8481683"/>
              <a:gd name="connsiteX9464" fmla="*/ 6820206 w 9352610"/>
              <a:gd name="connsiteY9464" fmla="*/ 2850614 h 8481683"/>
              <a:gd name="connsiteX9465" fmla="*/ 7176304 w 9352610"/>
              <a:gd name="connsiteY9465" fmla="*/ 2849107 h 8481683"/>
              <a:gd name="connsiteX9466" fmla="*/ 7171780 w 9352610"/>
              <a:gd name="connsiteY9466" fmla="*/ 2850614 h 8481683"/>
              <a:gd name="connsiteX9467" fmla="*/ 7130099 w 9352610"/>
              <a:gd name="connsiteY9467" fmla="*/ 2872737 h 8481683"/>
              <a:gd name="connsiteX9468" fmla="*/ 7127083 w 9352610"/>
              <a:gd name="connsiteY9468" fmla="*/ 2873242 h 8481683"/>
              <a:gd name="connsiteX9469" fmla="*/ 7118545 w 9352610"/>
              <a:gd name="connsiteY9469" fmla="*/ 2873743 h 8481683"/>
              <a:gd name="connsiteX9470" fmla="*/ 7114021 w 9352610"/>
              <a:gd name="connsiteY9470" fmla="*/ 2874248 h 8481683"/>
              <a:gd name="connsiteX9471" fmla="*/ 7112014 w 9352610"/>
              <a:gd name="connsiteY9471" fmla="*/ 2876260 h 8481683"/>
              <a:gd name="connsiteX9472" fmla="*/ 7112014 w 9352610"/>
              <a:gd name="connsiteY9472" fmla="*/ 2880281 h 8481683"/>
              <a:gd name="connsiteX9473" fmla="*/ 7115031 w 9352610"/>
              <a:gd name="connsiteY9473" fmla="*/ 2894359 h 8481683"/>
              <a:gd name="connsiteX9474" fmla="*/ 7114021 w 9352610"/>
              <a:gd name="connsiteY9474" fmla="*/ 2899389 h 8481683"/>
              <a:gd name="connsiteX9475" fmla="*/ 7112513 w 9352610"/>
              <a:gd name="connsiteY9475" fmla="*/ 2901903 h 8481683"/>
              <a:gd name="connsiteX9476" fmla="*/ 7108998 w 9352610"/>
              <a:gd name="connsiteY9476" fmla="*/ 2902909 h 8481683"/>
              <a:gd name="connsiteX9477" fmla="*/ 7103477 w 9352610"/>
              <a:gd name="connsiteY9477" fmla="*/ 2903911 h 8481683"/>
              <a:gd name="connsiteX9478" fmla="*/ 7098952 w 9352610"/>
              <a:gd name="connsiteY9478" fmla="*/ 2904416 h 8481683"/>
              <a:gd name="connsiteX9479" fmla="*/ 7090415 w 9352610"/>
              <a:gd name="connsiteY9479" fmla="*/ 2907431 h 8481683"/>
              <a:gd name="connsiteX9480" fmla="*/ 7076355 w 9352610"/>
              <a:gd name="connsiteY9480" fmla="*/ 2908437 h 8481683"/>
              <a:gd name="connsiteX9481" fmla="*/ 7072341 w 9352610"/>
              <a:gd name="connsiteY9481" fmla="*/ 2909443 h 8481683"/>
              <a:gd name="connsiteX9482" fmla="*/ 7069824 w 9352610"/>
              <a:gd name="connsiteY9482" fmla="*/ 2912461 h 8481683"/>
              <a:gd name="connsiteX9483" fmla="*/ 7069325 w 9352610"/>
              <a:gd name="connsiteY9483" fmla="*/ 2915981 h 8481683"/>
              <a:gd name="connsiteX9484" fmla="*/ 7070334 w 9352610"/>
              <a:gd name="connsiteY9484" fmla="*/ 2920506 h 8481683"/>
              <a:gd name="connsiteX9485" fmla="*/ 7071332 w 9352610"/>
              <a:gd name="connsiteY9485" fmla="*/ 2925032 h 8481683"/>
              <a:gd name="connsiteX9486" fmla="*/ 7073339 w 9352610"/>
              <a:gd name="connsiteY9486" fmla="*/ 2926539 h 8481683"/>
              <a:gd name="connsiteX9487" fmla="*/ 7073849 w 9352610"/>
              <a:gd name="connsiteY9487" fmla="*/ 2929052 h 8481683"/>
              <a:gd name="connsiteX9488" fmla="*/ 7072840 w 9352610"/>
              <a:gd name="connsiteY9488" fmla="*/ 2933578 h 8481683"/>
              <a:gd name="connsiteX9489" fmla="*/ 7070833 w 9352610"/>
              <a:gd name="connsiteY9489" fmla="*/ 2939110 h 8481683"/>
              <a:gd name="connsiteX9490" fmla="*/ 7069824 w 9352610"/>
              <a:gd name="connsiteY9490" fmla="*/ 2942629 h 8481683"/>
              <a:gd name="connsiteX9491" fmla="*/ 7057272 w 9352610"/>
              <a:gd name="connsiteY9491" fmla="*/ 2954695 h 8481683"/>
              <a:gd name="connsiteX9492" fmla="*/ 7054755 w 9352610"/>
              <a:gd name="connsiteY9492" fmla="*/ 2956707 h 8481683"/>
              <a:gd name="connsiteX9493" fmla="*/ 7045718 w 9352610"/>
              <a:gd name="connsiteY9493" fmla="*/ 2958214 h 8481683"/>
              <a:gd name="connsiteX9494" fmla="*/ 7037180 w 9352610"/>
              <a:gd name="connsiteY9494" fmla="*/ 2960731 h 8481683"/>
              <a:gd name="connsiteX9495" fmla="*/ 7028642 w 9352610"/>
              <a:gd name="connsiteY9495" fmla="*/ 2966259 h 8481683"/>
              <a:gd name="connsiteX9496" fmla="*/ 7024628 w 9352610"/>
              <a:gd name="connsiteY9496" fmla="*/ 2969278 h 8481683"/>
              <a:gd name="connsiteX9497" fmla="*/ 7020767 w 9352610"/>
              <a:gd name="connsiteY9497" fmla="*/ 2968797 h 8481683"/>
              <a:gd name="connsiteX9498" fmla="*/ 7020949 w 9352610"/>
              <a:gd name="connsiteY9498" fmla="*/ 2968888 h 8481683"/>
              <a:gd name="connsiteX9499" fmla="*/ 7024974 w 9352610"/>
              <a:gd name="connsiteY9499" fmla="*/ 2969390 h 8481683"/>
              <a:gd name="connsiteX9500" fmla="*/ 7028983 w 9352610"/>
              <a:gd name="connsiteY9500" fmla="*/ 2966378 h 8481683"/>
              <a:gd name="connsiteX9501" fmla="*/ 7037526 w 9352610"/>
              <a:gd name="connsiteY9501" fmla="*/ 2960854 h 8481683"/>
              <a:gd name="connsiteX9502" fmla="*/ 7046070 w 9352610"/>
              <a:gd name="connsiteY9502" fmla="*/ 2958326 h 8481683"/>
              <a:gd name="connsiteX9503" fmla="*/ 7055122 w 9352610"/>
              <a:gd name="connsiteY9503" fmla="*/ 2956819 h 8481683"/>
              <a:gd name="connsiteX9504" fmla="*/ 7057620 w 9352610"/>
              <a:gd name="connsiteY9504" fmla="*/ 2954811 h 8481683"/>
              <a:gd name="connsiteX9505" fmla="*/ 7070188 w 9352610"/>
              <a:gd name="connsiteY9505" fmla="*/ 2942759 h 8481683"/>
              <a:gd name="connsiteX9506" fmla="*/ 7071190 w 9352610"/>
              <a:gd name="connsiteY9506" fmla="*/ 2939244 h 8481683"/>
              <a:gd name="connsiteX9507" fmla="*/ 7073195 w 9352610"/>
              <a:gd name="connsiteY9507" fmla="*/ 2933721 h 8481683"/>
              <a:gd name="connsiteX9508" fmla="*/ 7074213 w 9352610"/>
              <a:gd name="connsiteY9508" fmla="*/ 2929201 h 8481683"/>
              <a:gd name="connsiteX9509" fmla="*/ 7073704 w 9352610"/>
              <a:gd name="connsiteY9509" fmla="*/ 2926691 h 8481683"/>
              <a:gd name="connsiteX9510" fmla="*/ 7071699 w 9352610"/>
              <a:gd name="connsiteY9510" fmla="*/ 2925184 h 8481683"/>
              <a:gd name="connsiteX9511" fmla="*/ 7070697 w 9352610"/>
              <a:gd name="connsiteY9511" fmla="*/ 2920647 h 8481683"/>
              <a:gd name="connsiteX9512" fmla="*/ 7069679 w 9352610"/>
              <a:gd name="connsiteY9512" fmla="*/ 2916128 h 8481683"/>
              <a:gd name="connsiteX9513" fmla="*/ 7070188 w 9352610"/>
              <a:gd name="connsiteY9513" fmla="*/ 2912613 h 8481683"/>
              <a:gd name="connsiteX9514" fmla="*/ 7072701 w 9352610"/>
              <a:gd name="connsiteY9514" fmla="*/ 2909600 h 8481683"/>
              <a:gd name="connsiteX9515" fmla="*/ 7076710 w 9352610"/>
              <a:gd name="connsiteY9515" fmla="*/ 2908596 h 8481683"/>
              <a:gd name="connsiteX9516" fmla="*/ 7090790 w 9352610"/>
              <a:gd name="connsiteY9516" fmla="*/ 2907592 h 8481683"/>
              <a:gd name="connsiteX9517" fmla="*/ 7099333 w 9352610"/>
              <a:gd name="connsiteY9517" fmla="*/ 2904578 h 8481683"/>
              <a:gd name="connsiteX9518" fmla="*/ 7103852 w 9352610"/>
              <a:gd name="connsiteY9518" fmla="*/ 2904077 h 8481683"/>
              <a:gd name="connsiteX9519" fmla="*/ 7109372 w 9352610"/>
              <a:gd name="connsiteY9519" fmla="*/ 2903072 h 8481683"/>
              <a:gd name="connsiteX9520" fmla="*/ 7112888 w 9352610"/>
              <a:gd name="connsiteY9520" fmla="*/ 2902068 h 8481683"/>
              <a:gd name="connsiteX9521" fmla="*/ 7114399 w 9352610"/>
              <a:gd name="connsiteY9521" fmla="*/ 2899557 h 8481683"/>
              <a:gd name="connsiteX9522" fmla="*/ 7115402 w 9352610"/>
              <a:gd name="connsiteY9522" fmla="*/ 2894536 h 8481683"/>
              <a:gd name="connsiteX9523" fmla="*/ 7112395 w 9352610"/>
              <a:gd name="connsiteY9523" fmla="*/ 2880458 h 8481683"/>
              <a:gd name="connsiteX9524" fmla="*/ 7112395 w 9352610"/>
              <a:gd name="connsiteY9524" fmla="*/ 2876441 h 8481683"/>
              <a:gd name="connsiteX9525" fmla="*/ 7114399 w 9352610"/>
              <a:gd name="connsiteY9525" fmla="*/ 2874433 h 8481683"/>
              <a:gd name="connsiteX9526" fmla="*/ 7118917 w 9352610"/>
              <a:gd name="connsiteY9526" fmla="*/ 2873930 h 8481683"/>
              <a:gd name="connsiteX9527" fmla="*/ 7127461 w 9352610"/>
              <a:gd name="connsiteY9527" fmla="*/ 2873428 h 8481683"/>
              <a:gd name="connsiteX9528" fmla="*/ 7130468 w 9352610"/>
              <a:gd name="connsiteY9528" fmla="*/ 2872926 h 8481683"/>
              <a:gd name="connsiteX9529" fmla="*/ 7172165 w 9352610"/>
              <a:gd name="connsiteY9529" fmla="*/ 2850831 h 8481683"/>
              <a:gd name="connsiteX9530" fmla="*/ 7176699 w 9352610"/>
              <a:gd name="connsiteY9530" fmla="*/ 2849325 h 8481683"/>
              <a:gd name="connsiteX9531" fmla="*/ 7180656 w 9352610"/>
              <a:gd name="connsiteY9531" fmla="*/ 2849325 h 8481683"/>
              <a:gd name="connsiteX9532" fmla="*/ 7180329 w 9352610"/>
              <a:gd name="connsiteY9532" fmla="*/ 2849107 h 8481683"/>
              <a:gd name="connsiteX9533" fmla="*/ 6824300 w 9352610"/>
              <a:gd name="connsiteY9533" fmla="*/ 2848404 h 8481683"/>
              <a:gd name="connsiteX9534" fmla="*/ 6822654 w 9352610"/>
              <a:gd name="connsiteY9534" fmla="*/ 2848820 h 8481683"/>
              <a:gd name="connsiteX9535" fmla="*/ 6821644 w 9352610"/>
              <a:gd name="connsiteY9535" fmla="*/ 2849327 h 8481683"/>
              <a:gd name="connsiteX9536" fmla="*/ 6821521 w 9352610"/>
              <a:gd name="connsiteY9536" fmla="*/ 2849450 h 8481683"/>
              <a:gd name="connsiteX9537" fmla="*/ 6822212 w 9352610"/>
              <a:gd name="connsiteY9537" fmla="*/ 2849107 h 8481683"/>
              <a:gd name="connsiteX9538" fmla="*/ 6824219 w 9352610"/>
              <a:gd name="connsiteY9538" fmla="*/ 2848606 h 8481683"/>
              <a:gd name="connsiteX9539" fmla="*/ 3390900 w 9352610"/>
              <a:gd name="connsiteY9539" fmla="*/ 2847178 h 8481683"/>
              <a:gd name="connsiteX9540" fmla="*/ 3390753 w 9352610"/>
              <a:gd name="connsiteY9540" fmla="*/ 2847757 h 8481683"/>
              <a:gd name="connsiteX9541" fmla="*/ 3391263 w 9352610"/>
              <a:gd name="connsiteY9541" fmla="*/ 2849755 h 8481683"/>
              <a:gd name="connsiteX9542" fmla="*/ 3392776 w 9352610"/>
              <a:gd name="connsiteY9542" fmla="*/ 2856295 h 8481683"/>
              <a:gd name="connsiteX9543" fmla="*/ 3392776 w 9352610"/>
              <a:gd name="connsiteY9543" fmla="*/ 2857710 h 8481683"/>
              <a:gd name="connsiteX9544" fmla="*/ 3392814 w 9352610"/>
              <a:gd name="connsiteY9544" fmla="*/ 2857360 h 8481683"/>
              <a:gd name="connsiteX9545" fmla="*/ 3392814 w 9352610"/>
              <a:gd name="connsiteY9545" fmla="*/ 2855343 h 8481683"/>
              <a:gd name="connsiteX9546" fmla="*/ 3391299 w 9352610"/>
              <a:gd name="connsiteY9546" fmla="*/ 2848820 h 8481683"/>
              <a:gd name="connsiteX9547" fmla="*/ 5639995 w 9352610"/>
              <a:gd name="connsiteY9547" fmla="*/ 2830631 h 8481683"/>
              <a:gd name="connsiteX9548" fmla="*/ 5639783 w 9352610"/>
              <a:gd name="connsiteY9548" fmla="*/ 2830737 h 8481683"/>
              <a:gd name="connsiteX9549" fmla="*/ 5633255 w 9352610"/>
              <a:gd name="connsiteY9549" fmla="*/ 2836262 h 8481683"/>
              <a:gd name="connsiteX9550" fmla="*/ 5631741 w 9352610"/>
              <a:gd name="connsiteY9550" fmla="*/ 2838266 h 8481683"/>
              <a:gd name="connsiteX9551" fmla="*/ 5630743 w 9352610"/>
              <a:gd name="connsiteY9551" fmla="*/ 2839783 h 8481683"/>
              <a:gd name="connsiteX9552" fmla="*/ 5629737 w 9352610"/>
              <a:gd name="connsiteY9552" fmla="*/ 2841788 h 8481683"/>
              <a:gd name="connsiteX9553" fmla="*/ 5629229 w 9352610"/>
              <a:gd name="connsiteY9553" fmla="*/ 2844808 h 8481683"/>
              <a:gd name="connsiteX9554" fmla="*/ 5628208 w 9352610"/>
              <a:gd name="connsiteY9554" fmla="*/ 2847055 h 8481683"/>
              <a:gd name="connsiteX9555" fmla="*/ 5629339 w 9352610"/>
              <a:gd name="connsiteY9555" fmla="*/ 2844792 h 8481683"/>
              <a:gd name="connsiteX9556" fmla="*/ 5629842 w 9352610"/>
              <a:gd name="connsiteY9556" fmla="*/ 2842281 h 8481683"/>
              <a:gd name="connsiteX9557" fmla="*/ 5630847 w 9352610"/>
              <a:gd name="connsiteY9557" fmla="*/ 2840281 h 8481683"/>
              <a:gd name="connsiteX9558" fmla="*/ 5632355 w 9352610"/>
              <a:gd name="connsiteY9558" fmla="*/ 2838265 h 8481683"/>
              <a:gd name="connsiteX9559" fmla="*/ 5633360 w 9352610"/>
              <a:gd name="connsiteY9559" fmla="*/ 2836762 h 8481683"/>
              <a:gd name="connsiteX9560" fmla="*/ 5639894 w 9352610"/>
              <a:gd name="connsiteY9560" fmla="*/ 2830731 h 8481683"/>
              <a:gd name="connsiteX9561" fmla="*/ 3384768 w 9352610"/>
              <a:gd name="connsiteY9561" fmla="*/ 2830572 h 8481683"/>
              <a:gd name="connsiteX9562" fmla="*/ 3384724 w 9352610"/>
              <a:gd name="connsiteY9562" fmla="*/ 2830681 h 8481683"/>
              <a:gd name="connsiteX9563" fmla="*/ 3384724 w 9352610"/>
              <a:gd name="connsiteY9563" fmla="*/ 2832698 h 8481683"/>
              <a:gd name="connsiteX9564" fmla="*/ 3385725 w 9352610"/>
              <a:gd name="connsiteY9564" fmla="*/ 2834696 h 8481683"/>
              <a:gd name="connsiteX9565" fmla="*/ 3390262 w 9352610"/>
              <a:gd name="connsiteY9565" fmla="*/ 2840727 h 8481683"/>
              <a:gd name="connsiteX9566" fmla="*/ 3390753 w 9352610"/>
              <a:gd name="connsiteY9566" fmla="*/ 2842235 h 8481683"/>
              <a:gd name="connsiteX9567" fmla="*/ 3391263 w 9352610"/>
              <a:gd name="connsiteY9567" fmla="*/ 2843234 h 8481683"/>
              <a:gd name="connsiteX9568" fmla="*/ 3391263 w 9352610"/>
              <a:gd name="connsiteY9568" fmla="*/ 2844933 h 8481683"/>
              <a:gd name="connsiteX9569" fmla="*/ 3391299 w 9352610"/>
              <a:gd name="connsiteY9569" fmla="*/ 2844785 h 8481683"/>
              <a:gd name="connsiteX9570" fmla="*/ 3391299 w 9352610"/>
              <a:gd name="connsiteY9570" fmla="*/ 2842274 h 8481683"/>
              <a:gd name="connsiteX9571" fmla="*/ 3390808 w 9352610"/>
              <a:gd name="connsiteY9571" fmla="*/ 2841287 h 8481683"/>
              <a:gd name="connsiteX9572" fmla="*/ 3390296 w 9352610"/>
              <a:gd name="connsiteY9572" fmla="*/ 2839764 h 8481683"/>
              <a:gd name="connsiteX9573" fmla="*/ 3385793 w 9352610"/>
              <a:gd name="connsiteY9573" fmla="*/ 2833755 h 8481683"/>
              <a:gd name="connsiteX9574" fmla="*/ 3384768 w 9352610"/>
              <a:gd name="connsiteY9574" fmla="*/ 2831738 h 8481683"/>
              <a:gd name="connsiteX9575" fmla="*/ 2078162 w 9352610"/>
              <a:gd name="connsiteY9575" fmla="*/ 2828560 h 8481683"/>
              <a:gd name="connsiteX9576" fmla="*/ 2076902 w 9352610"/>
              <a:gd name="connsiteY9576" fmla="*/ 2830225 h 8481683"/>
              <a:gd name="connsiteX9577" fmla="*/ 2076902 w 9352610"/>
              <a:gd name="connsiteY9577" fmla="*/ 2830303 h 8481683"/>
              <a:gd name="connsiteX9578" fmla="*/ 2078059 w 9352610"/>
              <a:gd name="connsiteY9578" fmla="*/ 2828765 h 8481683"/>
              <a:gd name="connsiteX9579" fmla="*/ 6841746 w 9352610"/>
              <a:gd name="connsiteY9579" fmla="*/ 2825708 h 8481683"/>
              <a:gd name="connsiteX9580" fmla="*/ 6838226 w 9352610"/>
              <a:gd name="connsiteY9580" fmla="*/ 2826723 h 8481683"/>
              <a:gd name="connsiteX9581" fmla="*/ 6836225 w 9352610"/>
              <a:gd name="connsiteY9581" fmla="*/ 2827217 h 8481683"/>
              <a:gd name="connsiteX9582" fmla="*/ 6836019 w 9352610"/>
              <a:gd name="connsiteY9582" fmla="*/ 2827423 h 8481683"/>
              <a:gd name="connsiteX9583" fmla="*/ 6837780 w 9352610"/>
              <a:gd name="connsiteY9583" fmla="*/ 2826984 h 8481683"/>
              <a:gd name="connsiteX9584" fmla="*/ 6841295 w 9352610"/>
              <a:gd name="connsiteY9584" fmla="*/ 2825978 h 8481683"/>
              <a:gd name="connsiteX9585" fmla="*/ 6842803 w 9352610"/>
              <a:gd name="connsiteY9585" fmla="*/ 2825978 h 8481683"/>
              <a:gd name="connsiteX9586" fmla="*/ 6844810 w 9352610"/>
              <a:gd name="connsiteY9586" fmla="*/ 2825978 h 8481683"/>
              <a:gd name="connsiteX9587" fmla="*/ 6853348 w 9352610"/>
              <a:gd name="connsiteY9587" fmla="*/ 2827485 h 8481683"/>
              <a:gd name="connsiteX9588" fmla="*/ 6854357 w 9352610"/>
              <a:gd name="connsiteY9588" fmla="*/ 2828491 h 8481683"/>
              <a:gd name="connsiteX9589" fmla="*/ 6856364 w 9352610"/>
              <a:gd name="connsiteY9589" fmla="*/ 2829497 h 8481683"/>
              <a:gd name="connsiteX9590" fmla="*/ 6856863 w 9352610"/>
              <a:gd name="connsiteY9590" fmla="*/ 2829497 h 8481683"/>
              <a:gd name="connsiteX9591" fmla="*/ 6857872 w 9352610"/>
              <a:gd name="connsiteY9591" fmla="*/ 2829497 h 8481683"/>
              <a:gd name="connsiteX9592" fmla="*/ 6858135 w 9352610"/>
              <a:gd name="connsiteY9592" fmla="*/ 2829233 h 8481683"/>
              <a:gd name="connsiteX9593" fmla="*/ 6857328 w 9352610"/>
              <a:gd name="connsiteY9593" fmla="*/ 2829233 h 8481683"/>
              <a:gd name="connsiteX9594" fmla="*/ 6856818 w 9352610"/>
              <a:gd name="connsiteY9594" fmla="*/ 2829233 h 8481683"/>
              <a:gd name="connsiteX9595" fmla="*/ 6854808 w 9352610"/>
              <a:gd name="connsiteY9595" fmla="*/ 2828232 h 8481683"/>
              <a:gd name="connsiteX9596" fmla="*/ 6853807 w 9352610"/>
              <a:gd name="connsiteY9596" fmla="*/ 2827217 h 8481683"/>
              <a:gd name="connsiteX9597" fmla="*/ 6845266 w 9352610"/>
              <a:gd name="connsiteY9597" fmla="*/ 2825708 h 8481683"/>
              <a:gd name="connsiteX9598" fmla="*/ 6843256 w 9352610"/>
              <a:gd name="connsiteY9598" fmla="*/ 2825708 h 8481683"/>
              <a:gd name="connsiteX9599" fmla="*/ 5680484 w 9352610"/>
              <a:gd name="connsiteY9599" fmla="*/ 2821704 h 8481683"/>
              <a:gd name="connsiteX9600" fmla="*/ 5675461 w 9352610"/>
              <a:gd name="connsiteY9600" fmla="*/ 2822205 h 8481683"/>
              <a:gd name="connsiteX9601" fmla="*/ 5673956 w 9352610"/>
              <a:gd name="connsiteY9601" fmla="*/ 2822205 h 8481683"/>
              <a:gd name="connsiteX9602" fmla="*/ 5669226 w 9352610"/>
              <a:gd name="connsiteY9602" fmla="*/ 2821734 h 8481683"/>
              <a:gd name="connsiteX9603" fmla="*/ 5674046 w 9352610"/>
              <a:gd name="connsiteY9603" fmla="*/ 2822701 h 8481683"/>
              <a:gd name="connsiteX9604" fmla="*/ 5675553 w 9352610"/>
              <a:gd name="connsiteY9604" fmla="*/ 2822701 h 8481683"/>
              <a:gd name="connsiteX9605" fmla="*/ 5680507 w 9352610"/>
              <a:gd name="connsiteY9605" fmla="*/ 2821704 h 8481683"/>
              <a:gd name="connsiteX9606" fmla="*/ 5667419 w 9352610"/>
              <a:gd name="connsiteY9606" fmla="*/ 2821704 h 8481683"/>
              <a:gd name="connsiteX9607" fmla="*/ 5655360 w 9352610"/>
              <a:gd name="connsiteY9607" fmla="*/ 2823708 h 8481683"/>
              <a:gd name="connsiteX9608" fmla="*/ 5644108 w 9352610"/>
              <a:gd name="connsiteY9608" fmla="*/ 2828749 h 8481683"/>
              <a:gd name="connsiteX9609" fmla="*/ 5655462 w 9352610"/>
              <a:gd name="connsiteY9609" fmla="*/ 2824204 h 8481683"/>
              <a:gd name="connsiteX9610" fmla="*/ 5667955 w 9352610"/>
              <a:gd name="connsiteY9610" fmla="*/ 2821704 h 8481683"/>
              <a:gd name="connsiteX9611" fmla="*/ 5702598 w 9352610"/>
              <a:gd name="connsiteY9611" fmla="*/ 2820046 h 8481683"/>
              <a:gd name="connsiteX9612" fmla="*/ 5702598 w 9352610"/>
              <a:gd name="connsiteY9612" fmla="*/ 2820187 h 8481683"/>
              <a:gd name="connsiteX9613" fmla="*/ 5702099 w 9352610"/>
              <a:gd name="connsiteY9613" fmla="*/ 2821189 h 8481683"/>
              <a:gd name="connsiteX9614" fmla="*/ 5701092 w 9352610"/>
              <a:gd name="connsiteY9614" fmla="*/ 2821189 h 8481683"/>
              <a:gd name="connsiteX9615" fmla="*/ 5700597 w 9352610"/>
              <a:gd name="connsiteY9615" fmla="*/ 2821692 h 8481683"/>
              <a:gd name="connsiteX9616" fmla="*/ 5700659 w 9352610"/>
              <a:gd name="connsiteY9616" fmla="*/ 2821692 h 8481683"/>
              <a:gd name="connsiteX9617" fmla="*/ 5701161 w 9352610"/>
              <a:gd name="connsiteY9617" fmla="*/ 2821692 h 8481683"/>
              <a:gd name="connsiteX9618" fmla="*/ 5702167 w 9352610"/>
              <a:gd name="connsiteY9618" fmla="*/ 2821692 h 8481683"/>
              <a:gd name="connsiteX9619" fmla="*/ 5702669 w 9352610"/>
              <a:gd name="connsiteY9619" fmla="*/ 2820685 h 8481683"/>
              <a:gd name="connsiteX9620" fmla="*/ 5702669 w 9352610"/>
              <a:gd name="connsiteY9620" fmla="*/ 2820189 h 8481683"/>
              <a:gd name="connsiteX9621" fmla="*/ 5118416 w 9352610"/>
              <a:gd name="connsiteY9621" fmla="*/ 2819498 h 8481683"/>
              <a:gd name="connsiteX9622" fmla="*/ 5116400 w 9352610"/>
              <a:gd name="connsiteY9622" fmla="*/ 2821180 h 8481683"/>
              <a:gd name="connsiteX9623" fmla="*/ 5110872 w 9352610"/>
              <a:gd name="connsiteY9623" fmla="*/ 2824699 h 8481683"/>
              <a:gd name="connsiteX9624" fmla="*/ 5104855 w 9352610"/>
              <a:gd name="connsiteY9624" fmla="*/ 2829721 h 8481683"/>
              <a:gd name="connsiteX9625" fmla="*/ 5104434 w 9352610"/>
              <a:gd name="connsiteY9625" fmla="*/ 2830563 h 8481683"/>
              <a:gd name="connsiteX9626" fmla="*/ 5109139 w 9352610"/>
              <a:gd name="connsiteY9626" fmla="*/ 2826714 h 8481683"/>
              <a:gd name="connsiteX9627" fmla="*/ 5115168 w 9352610"/>
              <a:gd name="connsiteY9627" fmla="*/ 2823207 h 8481683"/>
              <a:gd name="connsiteX9628" fmla="*/ 5118187 w 9352610"/>
              <a:gd name="connsiteY9628" fmla="*/ 2820187 h 8481683"/>
              <a:gd name="connsiteX9629" fmla="*/ 2087277 w 9352610"/>
              <a:gd name="connsiteY9629" fmla="*/ 2817863 h 8481683"/>
              <a:gd name="connsiteX9630" fmla="*/ 2079410 w 9352610"/>
              <a:gd name="connsiteY9630" fmla="*/ 2826210 h 8481683"/>
              <a:gd name="connsiteX9631" fmla="*/ 2079217 w 9352610"/>
              <a:gd name="connsiteY9631" fmla="*/ 2826601 h 8481683"/>
              <a:gd name="connsiteX9632" fmla="*/ 2087101 w 9352610"/>
              <a:gd name="connsiteY9632" fmla="*/ 2818214 h 8481683"/>
              <a:gd name="connsiteX9633" fmla="*/ 5699580 w 9352610"/>
              <a:gd name="connsiteY9633" fmla="*/ 2817181 h 8481683"/>
              <a:gd name="connsiteX9634" fmla="*/ 5701020 w 9352610"/>
              <a:gd name="connsiteY9634" fmla="*/ 2818041 h 8481683"/>
              <a:gd name="connsiteX9635" fmla="*/ 5700156 w 9352610"/>
              <a:gd name="connsiteY9635" fmla="*/ 2817181 h 8481683"/>
              <a:gd name="connsiteX9636" fmla="*/ 3237441 w 9352610"/>
              <a:gd name="connsiteY9636" fmla="*/ 2816675 h 8481683"/>
              <a:gd name="connsiteX9637" fmla="*/ 3235432 w 9352610"/>
              <a:gd name="connsiteY9637" fmla="*/ 2818678 h 8481683"/>
              <a:gd name="connsiteX9638" fmla="*/ 3230414 w 9352610"/>
              <a:gd name="connsiteY9638" fmla="*/ 2823193 h 8481683"/>
              <a:gd name="connsiteX9639" fmla="*/ 3228390 w 9352610"/>
              <a:gd name="connsiteY9639" fmla="*/ 2824712 h 8481683"/>
              <a:gd name="connsiteX9640" fmla="*/ 3228187 w 9352610"/>
              <a:gd name="connsiteY9640" fmla="*/ 2825549 h 8481683"/>
              <a:gd name="connsiteX9641" fmla="*/ 3230032 w 9352610"/>
              <a:gd name="connsiteY9641" fmla="*/ 2824160 h 8481683"/>
              <a:gd name="connsiteX9642" fmla="*/ 3235059 w 9352610"/>
              <a:gd name="connsiteY9642" fmla="*/ 2819637 h 8481683"/>
              <a:gd name="connsiteX9643" fmla="*/ 3237063 w 9352610"/>
              <a:gd name="connsiteY9643" fmla="*/ 2817621 h 8481683"/>
              <a:gd name="connsiteX9644" fmla="*/ 2090127 w 9352610"/>
              <a:gd name="connsiteY9644" fmla="*/ 2813055 h 8481683"/>
              <a:gd name="connsiteX9645" fmla="*/ 2088447 w 9352610"/>
              <a:gd name="connsiteY9645" fmla="*/ 2815661 h 8481683"/>
              <a:gd name="connsiteX9646" fmla="*/ 2088423 w 9352610"/>
              <a:gd name="connsiteY9646" fmla="*/ 2815709 h 8481683"/>
              <a:gd name="connsiteX9647" fmla="*/ 6865869 w 9352610"/>
              <a:gd name="connsiteY9647" fmla="*/ 2810647 h 8481683"/>
              <a:gd name="connsiteX9648" fmla="*/ 6865621 w 9352610"/>
              <a:gd name="connsiteY9648" fmla="*/ 2810893 h 8481683"/>
              <a:gd name="connsiteX9649" fmla="*/ 6867419 w 9352610"/>
              <a:gd name="connsiteY9649" fmla="*/ 2810893 h 8481683"/>
              <a:gd name="connsiteX9650" fmla="*/ 6868417 w 9352610"/>
              <a:gd name="connsiteY9650" fmla="*/ 2810893 h 8481683"/>
              <a:gd name="connsiteX9651" fmla="*/ 6869925 w 9352610"/>
              <a:gd name="connsiteY9651" fmla="*/ 2811900 h 8481683"/>
              <a:gd name="connsiteX9652" fmla="*/ 6873440 w 9352610"/>
              <a:gd name="connsiteY9652" fmla="*/ 2813912 h 8481683"/>
              <a:gd name="connsiteX9653" fmla="*/ 6873939 w 9352610"/>
              <a:gd name="connsiteY9653" fmla="*/ 2814413 h 8481683"/>
              <a:gd name="connsiteX9654" fmla="*/ 6874948 w 9352610"/>
              <a:gd name="connsiteY9654" fmla="*/ 2814413 h 8481683"/>
              <a:gd name="connsiteX9655" fmla="*/ 6875957 w 9352610"/>
              <a:gd name="connsiteY9655" fmla="*/ 2814413 h 8481683"/>
              <a:gd name="connsiteX9656" fmla="*/ 6876338 w 9352610"/>
              <a:gd name="connsiteY9656" fmla="*/ 2814159 h 8481683"/>
              <a:gd name="connsiteX9657" fmla="*/ 6875410 w 9352610"/>
              <a:gd name="connsiteY9657" fmla="*/ 2814159 h 8481683"/>
              <a:gd name="connsiteX9658" fmla="*/ 6874410 w 9352610"/>
              <a:gd name="connsiteY9658" fmla="*/ 2814159 h 8481683"/>
              <a:gd name="connsiteX9659" fmla="*/ 6873910 w 9352610"/>
              <a:gd name="connsiteY9659" fmla="*/ 2813665 h 8481683"/>
              <a:gd name="connsiteX9660" fmla="*/ 6870389 w 9352610"/>
              <a:gd name="connsiteY9660" fmla="*/ 2811649 h 8481683"/>
              <a:gd name="connsiteX9661" fmla="*/ 6868879 w 9352610"/>
              <a:gd name="connsiteY9661" fmla="*/ 2810647 h 8481683"/>
              <a:gd name="connsiteX9662" fmla="*/ 6867879 w 9352610"/>
              <a:gd name="connsiteY9662" fmla="*/ 2810647 h 8481683"/>
              <a:gd name="connsiteX9663" fmla="*/ 5694536 w 9352610"/>
              <a:gd name="connsiteY9663" fmla="*/ 2809732 h 8481683"/>
              <a:gd name="connsiteX9664" fmla="*/ 5695063 w 9352610"/>
              <a:gd name="connsiteY9664" fmla="*/ 2810654 h 8481683"/>
              <a:gd name="connsiteX9665" fmla="*/ 5695717 w 9352610"/>
              <a:gd name="connsiteY9665" fmla="*/ 2811799 h 8481683"/>
              <a:gd name="connsiteX9666" fmla="*/ 5695142 w 9352610"/>
              <a:gd name="connsiteY9666" fmla="*/ 2810639 h 8481683"/>
              <a:gd name="connsiteX9667" fmla="*/ 3387287 w 9352610"/>
              <a:gd name="connsiteY9667" fmla="*/ 2807892 h 8481683"/>
              <a:gd name="connsiteX9668" fmla="*/ 3387238 w 9352610"/>
              <a:gd name="connsiteY9668" fmla="*/ 2808083 h 8481683"/>
              <a:gd name="connsiteX9669" fmla="*/ 3387238 w 9352610"/>
              <a:gd name="connsiteY9669" fmla="*/ 2812607 h 8481683"/>
              <a:gd name="connsiteX9670" fmla="*/ 3387717 w 9352610"/>
              <a:gd name="connsiteY9670" fmla="*/ 2821088 h 8481683"/>
              <a:gd name="connsiteX9671" fmla="*/ 3387799 w 9352610"/>
              <a:gd name="connsiteY9671" fmla="*/ 2820687 h 8481683"/>
              <a:gd name="connsiteX9672" fmla="*/ 3387287 w 9352610"/>
              <a:gd name="connsiteY9672" fmla="*/ 2811652 h 8481683"/>
              <a:gd name="connsiteX9673" fmla="*/ 2129409 w 9352610"/>
              <a:gd name="connsiteY9673" fmla="*/ 2797174 h 8481683"/>
              <a:gd name="connsiteX9674" fmla="*/ 2127133 w 9352610"/>
              <a:gd name="connsiteY9674" fmla="*/ 2798080 h 8481683"/>
              <a:gd name="connsiteX9675" fmla="*/ 2119607 w 9352610"/>
              <a:gd name="connsiteY9675" fmla="*/ 2799599 h 8481683"/>
              <a:gd name="connsiteX9676" fmla="*/ 2111568 w 9352610"/>
              <a:gd name="connsiteY9676" fmla="*/ 2802595 h 8481683"/>
              <a:gd name="connsiteX9677" fmla="*/ 2101020 w 9352610"/>
              <a:gd name="connsiteY9677" fmla="*/ 2803614 h 8481683"/>
              <a:gd name="connsiteX9678" fmla="*/ 2098511 w 9352610"/>
              <a:gd name="connsiteY9678" fmla="*/ 2804613 h 8481683"/>
              <a:gd name="connsiteX9679" fmla="*/ 2096486 w 9352610"/>
              <a:gd name="connsiteY9679" fmla="*/ 2805112 h 8481683"/>
              <a:gd name="connsiteX9680" fmla="*/ 2094492 w 9352610"/>
              <a:gd name="connsiteY9680" fmla="*/ 2806111 h 8481683"/>
              <a:gd name="connsiteX9681" fmla="*/ 2094172 w 9352610"/>
              <a:gd name="connsiteY9681" fmla="*/ 2806643 h 8481683"/>
              <a:gd name="connsiteX9682" fmla="*/ 2096143 w 9352610"/>
              <a:gd name="connsiteY9682" fmla="*/ 2805652 h 8481683"/>
              <a:gd name="connsiteX9683" fmla="*/ 2098152 w 9352610"/>
              <a:gd name="connsiteY9683" fmla="*/ 2805156 h 8481683"/>
              <a:gd name="connsiteX9684" fmla="*/ 2100658 w 9352610"/>
              <a:gd name="connsiteY9684" fmla="*/ 2804146 h 8481683"/>
              <a:gd name="connsiteX9685" fmla="*/ 2111213 w 9352610"/>
              <a:gd name="connsiteY9685" fmla="*/ 2803145 h 8481683"/>
              <a:gd name="connsiteX9686" fmla="*/ 2119251 w 9352610"/>
              <a:gd name="connsiteY9686" fmla="*/ 2800124 h 8481683"/>
              <a:gd name="connsiteX9687" fmla="*/ 2126792 w 9352610"/>
              <a:gd name="connsiteY9687" fmla="*/ 2798618 h 8481683"/>
              <a:gd name="connsiteX9688" fmla="*/ 2129297 w 9352610"/>
              <a:gd name="connsiteY9688" fmla="*/ 2797617 h 8481683"/>
              <a:gd name="connsiteX9689" fmla="*/ 5876791 w 9352610"/>
              <a:gd name="connsiteY9689" fmla="*/ 2791445 h 8481683"/>
              <a:gd name="connsiteX9690" fmla="*/ 5876457 w 9352610"/>
              <a:gd name="connsiteY9690" fmla="*/ 2791554 h 8481683"/>
              <a:gd name="connsiteX9691" fmla="*/ 5875954 w 9352610"/>
              <a:gd name="connsiteY9691" fmla="*/ 2792562 h 8481683"/>
              <a:gd name="connsiteX9692" fmla="*/ 5874949 w 9352610"/>
              <a:gd name="connsiteY9692" fmla="*/ 2795585 h 8481683"/>
              <a:gd name="connsiteX9693" fmla="*/ 5874949 w 9352610"/>
              <a:gd name="connsiteY9693" fmla="*/ 2797585 h 8481683"/>
              <a:gd name="connsiteX9694" fmla="*/ 5875452 w 9352610"/>
              <a:gd name="connsiteY9694" fmla="*/ 2802112 h 8481683"/>
              <a:gd name="connsiteX9695" fmla="*/ 5874949 w 9352610"/>
              <a:gd name="connsiteY9695" fmla="*/ 2803616 h 8481683"/>
              <a:gd name="connsiteX9696" fmla="*/ 5868918 w 9352610"/>
              <a:gd name="connsiteY9696" fmla="*/ 2814670 h 8481683"/>
              <a:gd name="connsiteX9697" fmla="*/ 5868416 w 9352610"/>
              <a:gd name="connsiteY9697" fmla="*/ 2816669 h 8481683"/>
              <a:gd name="connsiteX9698" fmla="*/ 5866908 w 9352610"/>
              <a:gd name="connsiteY9698" fmla="*/ 2818173 h 8481683"/>
              <a:gd name="connsiteX9699" fmla="*/ 5863892 w 9352610"/>
              <a:gd name="connsiteY9699" fmla="*/ 2822701 h 8481683"/>
              <a:gd name="connsiteX9700" fmla="*/ 5859884 w 9352610"/>
              <a:gd name="connsiteY9700" fmla="*/ 2829739 h 8481683"/>
              <a:gd name="connsiteX9701" fmla="*/ 5858376 w 9352610"/>
              <a:gd name="connsiteY9701" fmla="*/ 2847304 h 8481683"/>
              <a:gd name="connsiteX9702" fmla="*/ 5856403 w 9352610"/>
              <a:gd name="connsiteY9702" fmla="*/ 2855686 h 8481683"/>
              <a:gd name="connsiteX9703" fmla="*/ 5856890 w 9352610"/>
              <a:gd name="connsiteY9703" fmla="*/ 2855348 h 8481683"/>
              <a:gd name="connsiteX9704" fmla="*/ 5858900 w 9352610"/>
              <a:gd name="connsiteY9704" fmla="*/ 2846803 h 8481683"/>
              <a:gd name="connsiteX9705" fmla="*/ 5860400 w 9352610"/>
              <a:gd name="connsiteY9705" fmla="*/ 2829233 h 8481683"/>
              <a:gd name="connsiteX9706" fmla="*/ 5864421 w 9352610"/>
              <a:gd name="connsiteY9706" fmla="*/ 2822196 h 8481683"/>
              <a:gd name="connsiteX9707" fmla="*/ 5867441 w 9352610"/>
              <a:gd name="connsiteY9707" fmla="*/ 2817684 h 8481683"/>
              <a:gd name="connsiteX9708" fmla="*/ 5868951 w 9352610"/>
              <a:gd name="connsiteY9708" fmla="*/ 2816176 h 8481683"/>
              <a:gd name="connsiteX9709" fmla="*/ 5869451 w 9352610"/>
              <a:gd name="connsiteY9709" fmla="*/ 2814159 h 8481683"/>
              <a:gd name="connsiteX9710" fmla="*/ 5875482 w 9352610"/>
              <a:gd name="connsiteY9710" fmla="*/ 2803118 h 8481683"/>
              <a:gd name="connsiteX9711" fmla="*/ 5875982 w 9352610"/>
              <a:gd name="connsiteY9711" fmla="*/ 2801609 h 8481683"/>
              <a:gd name="connsiteX9712" fmla="*/ 5875482 w 9352610"/>
              <a:gd name="connsiteY9712" fmla="*/ 2797083 h 8481683"/>
              <a:gd name="connsiteX9713" fmla="*/ 5875482 w 9352610"/>
              <a:gd name="connsiteY9713" fmla="*/ 2795080 h 8481683"/>
              <a:gd name="connsiteX9714" fmla="*/ 5876482 w 9352610"/>
              <a:gd name="connsiteY9714" fmla="*/ 2792063 h 8481683"/>
              <a:gd name="connsiteX9715" fmla="*/ 3249121 w 9352610"/>
              <a:gd name="connsiteY9715" fmla="*/ 2791103 h 8481683"/>
              <a:gd name="connsiteX9716" fmla="*/ 3248488 w 9352610"/>
              <a:gd name="connsiteY9716" fmla="*/ 2792067 h 8481683"/>
              <a:gd name="connsiteX9717" fmla="*/ 3245466 w 9352610"/>
              <a:gd name="connsiteY9717" fmla="*/ 2796082 h 8481683"/>
              <a:gd name="connsiteX9718" fmla="*/ 3242957 w 9352610"/>
              <a:gd name="connsiteY9718" fmla="*/ 2800098 h 8481683"/>
              <a:gd name="connsiteX9719" fmla="*/ 3242858 w 9352610"/>
              <a:gd name="connsiteY9719" fmla="*/ 2800612 h 8481683"/>
              <a:gd name="connsiteX9720" fmla="*/ 3245095 w 9352610"/>
              <a:gd name="connsiteY9720" fmla="*/ 2797039 h 8481683"/>
              <a:gd name="connsiteX9721" fmla="*/ 3248119 w 9352610"/>
              <a:gd name="connsiteY9721" fmla="*/ 2793025 h 8481683"/>
              <a:gd name="connsiteX9722" fmla="*/ 3249121 w 9352610"/>
              <a:gd name="connsiteY9722" fmla="*/ 2791517 h 8481683"/>
              <a:gd name="connsiteX9723" fmla="*/ 7656244 w 9352610"/>
              <a:gd name="connsiteY9723" fmla="*/ 2787151 h 8481683"/>
              <a:gd name="connsiteX9724" fmla="*/ 7656469 w 9352610"/>
              <a:gd name="connsiteY9724" fmla="*/ 2787264 h 8481683"/>
              <a:gd name="connsiteX9725" fmla="*/ 7661154 w 9352610"/>
              <a:gd name="connsiteY9725" fmla="*/ 2788670 h 8481683"/>
              <a:gd name="connsiteX9726" fmla="*/ 7660990 w 9352610"/>
              <a:gd name="connsiteY9726" fmla="*/ 2788571 h 8481683"/>
              <a:gd name="connsiteX9727" fmla="*/ 5702598 w 9352610"/>
              <a:gd name="connsiteY9727" fmla="*/ 2780301 h 8481683"/>
              <a:gd name="connsiteX9728" fmla="*/ 5702598 w 9352610"/>
              <a:gd name="connsiteY9728" fmla="*/ 2781009 h 8481683"/>
              <a:gd name="connsiteX9729" fmla="*/ 5702598 w 9352610"/>
              <a:gd name="connsiteY9729" fmla="*/ 2782526 h 8481683"/>
              <a:gd name="connsiteX9730" fmla="*/ 5700585 w 9352610"/>
              <a:gd name="connsiteY9730" fmla="*/ 2788052 h 8481683"/>
              <a:gd name="connsiteX9731" fmla="*/ 5699579 w 9352610"/>
              <a:gd name="connsiteY9731" fmla="*/ 2790055 h 8481683"/>
              <a:gd name="connsiteX9732" fmla="*/ 5699080 w 9352610"/>
              <a:gd name="connsiteY9732" fmla="*/ 2796583 h 8481683"/>
              <a:gd name="connsiteX9733" fmla="*/ 5698581 w 9352610"/>
              <a:gd name="connsiteY9733" fmla="*/ 2798086 h 8481683"/>
              <a:gd name="connsiteX9734" fmla="*/ 5698073 w 9352610"/>
              <a:gd name="connsiteY9734" fmla="*/ 2799102 h 8481683"/>
              <a:gd name="connsiteX9735" fmla="*/ 5697574 w 9352610"/>
              <a:gd name="connsiteY9735" fmla="*/ 2799603 h 8481683"/>
              <a:gd name="connsiteX9736" fmla="*/ 5697067 w 9352610"/>
              <a:gd name="connsiteY9736" fmla="*/ 2800104 h 8481683"/>
              <a:gd name="connsiteX9737" fmla="*/ 5696069 w 9352610"/>
              <a:gd name="connsiteY9737" fmla="*/ 2800605 h 8481683"/>
              <a:gd name="connsiteX9738" fmla="*/ 5693050 w 9352610"/>
              <a:gd name="connsiteY9738" fmla="*/ 2802108 h 8481683"/>
              <a:gd name="connsiteX9739" fmla="*/ 5692044 w 9352610"/>
              <a:gd name="connsiteY9739" fmla="*/ 2803110 h 8481683"/>
              <a:gd name="connsiteX9740" fmla="*/ 5691545 w 9352610"/>
              <a:gd name="connsiteY9740" fmla="*/ 2803611 h 8481683"/>
              <a:gd name="connsiteX9741" fmla="*/ 5691545 w 9352610"/>
              <a:gd name="connsiteY9741" fmla="*/ 2805630 h 8481683"/>
              <a:gd name="connsiteX9742" fmla="*/ 5691899 w 9352610"/>
              <a:gd name="connsiteY9742" fmla="*/ 2805983 h 8481683"/>
              <a:gd name="connsiteX9743" fmla="*/ 5691624 w 9352610"/>
              <a:gd name="connsiteY9743" fmla="*/ 2805616 h 8481683"/>
              <a:gd name="connsiteX9744" fmla="*/ 5691624 w 9352610"/>
              <a:gd name="connsiteY9744" fmla="*/ 2804112 h 8481683"/>
              <a:gd name="connsiteX9745" fmla="*/ 5692629 w 9352610"/>
              <a:gd name="connsiteY9745" fmla="*/ 2803104 h 8481683"/>
              <a:gd name="connsiteX9746" fmla="*/ 5693132 w 9352610"/>
              <a:gd name="connsiteY9746" fmla="*/ 2802608 h 8481683"/>
              <a:gd name="connsiteX9747" fmla="*/ 5696638 w 9352610"/>
              <a:gd name="connsiteY9747" fmla="*/ 2801600 h 8481683"/>
              <a:gd name="connsiteX9748" fmla="*/ 5697141 w 9352610"/>
              <a:gd name="connsiteY9748" fmla="*/ 2800593 h 8481683"/>
              <a:gd name="connsiteX9749" fmla="*/ 5697643 w 9352610"/>
              <a:gd name="connsiteY9749" fmla="*/ 2800096 h 8481683"/>
              <a:gd name="connsiteX9750" fmla="*/ 5698146 w 9352610"/>
              <a:gd name="connsiteY9750" fmla="*/ 2799089 h 8481683"/>
              <a:gd name="connsiteX9751" fmla="*/ 5698648 w 9352610"/>
              <a:gd name="connsiteY9751" fmla="*/ 2798593 h 8481683"/>
              <a:gd name="connsiteX9752" fmla="*/ 5699151 w 9352610"/>
              <a:gd name="connsiteY9752" fmla="*/ 2797585 h 8481683"/>
              <a:gd name="connsiteX9753" fmla="*/ 5700156 w 9352610"/>
              <a:gd name="connsiteY9753" fmla="*/ 2790562 h 8481683"/>
              <a:gd name="connsiteX9754" fmla="*/ 5700659 w 9352610"/>
              <a:gd name="connsiteY9754" fmla="*/ 2788051 h 8481683"/>
              <a:gd name="connsiteX9755" fmla="*/ 5702669 w 9352610"/>
              <a:gd name="connsiteY9755" fmla="*/ 2782516 h 8481683"/>
              <a:gd name="connsiteX9756" fmla="*/ 5702669 w 9352610"/>
              <a:gd name="connsiteY9756" fmla="*/ 2781508 h 8481683"/>
              <a:gd name="connsiteX9757" fmla="*/ 5702669 w 9352610"/>
              <a:gd name="connsiteY9757" fmla="*/ 2780516 h 8481683"/>
              <a:gd name="connsiteX9758" fmla="*/ 2162464 w 9352610"/>
              <a:gd name="connsiteY9758" fmla="*/ 2770457 h 8481683"/>
              <a:gd name="connsiteX9759" fmla="*/ 2161800 w 9352610"/>
              <a:gd name="connsiteY9759" fmla="*/ 2771469 h 8481683"/>
              <a:gd name="connsiteX9760" fmla="*/ 2160288 w 9352610"/>
              <a:gd name="connsiteY9760" fmla="*/ 2773466 h 8481683"/>
              <a:gd name="connsiteX9761" fmla="*/ 2156782 w 9352610"/>
              <a:gd name="connsiteY9761" fmla="*/ 2773965 h 8481683"/>
              <a:gd name="connsiteX9762" fmla="*/ 2153760 w 9352610"/>
              <a:gd name="connsiteY9762" fmla="*/ 2773965 h 8481683"/>
              <a:gd name="connsiteX9763" fmla="*/ 2151252 w 9352610"/>
              <a:gd name="connsiteY9763" fmla="*/ 2773965 h 8481683"/>
              <a:gd name="connsiteX9764" fmla="*/ 2144723 w 9352610"/>
              <a:gd name="connsiteY9764" fmla="*/ 2776483 h 8481683"/>
              <a:gd name="connsiteX9765" fmla="*/ 2137198 w 9352610"/>
              <a:gd name="connsiteY9765" fmla="*/ 2777481 h 8481683"/>
              <a:gd name="connsiteX9766" fmla="*/ 2134659 w 9352610"/>
              <a:gd name="connsiteY9766" fmla="*/ 2778002 h 8481683"/>
              <a:gd name="connsiteX9767" fmla="*/ 2132664 w 9352610"/>
              <a:gd name="connsiteY9767" fmla="*/ 2778501 h 8481683"/>
              <a:gd name="connsiteX9768" fmla="*/ 2130639 w 9352610"/>
              <a:gd name="connsiteY9768" fmla="*/ 2780498 h 8481683"/>
              <a:gd name="connsiteX9769" fmla="*/ 2128644 w 9352610"/>
              <a:gd name="connsiteY9769" fmla="*/ 2782017 h 8481683"/>
              <a:gd name="connsiteX9770" fmla="*/ 2128644 w 9352610"/>
              <a:gd name="connsiteY9770" fmla="*/ 2782276 h 8481683"/>
              <a:gd name="connsiteX9771" fmla="*/ 2130302 w 9352610"/>
              <a:gd name="connsiteY9771" fmla="*/ 2781033 h 8481683"/>
              <a:gd name="connsiteX9772" fmla="*/ 2132311 w 9352610"/>
              <a:gd name="connsiteY9772" fmla="*/ 2779022 h 8481683"/>
              <a:gd name="connsiteX9773" fmla="*/ 2134321 w 9352610"/>
              <a:gd name="connsiteY9773" fmla="*/ 2778526 h 8481683"/>
              <a:gd name="connsiteX9774" fmla="*/ 2136838 w 9352610"/>
              <a:gd name="connsiteY9774" fmla="*/ 2778021 h 8481683"/>
              <a:gd name="connsiteX9775" fmla="*/ 2144380 w 9352610"/>
              <a:gd name="connsiteY9775" fmla="*/ 2777011 h 8481683"/>
              <a:gd name="connsiteX9776" fmla="*/ 2150904 w 9352610"/>
              <a:gd name="connsiteY9776" fmla="*/ 2774505 h 8481683"/>
              <a:gd name="connsiteX9777" fmla="*/ 2153422 w 9352610"/>
              <a:gd name="connsiteY9777" fmla="*/ 2774505 h 8481683"/>
              <a:gd name="connsiteX9778" fmla="*/ 2156436 w 9352610"/>
              <a:gd name="connsiteY9778" fmla="*/ 2774505 h 8481683"/>
              <a:gd name="connsiteX9779" fmla="*/ 2159946 w 9352610"/>
              <a:gd name="connsiteY9779" fmla="*/ 2773999 h 8481683"/>
              <a:gd name="connsiteX9780" fmla="*/ 2161459 w 9352610"/>
              <a:gd name="connsiteY9780" fmla="*/ 2771988 h 8481683"/>
              <a:gd name="connsiteX9781" fmla="*/ 2162464 w 9352610"/>
              <a:gd name="connsiteY9781" fmla="*/ 2770482 h 8481683"/>
              <a:gd name="connsiteX9782" fmla="*/ 6924156 w 9352610"/>
              <a:gd name="connsiteY9782" fmla="*/ 2766441 h 8481683"/>
              <a:gd name="connsiteX9783" fmla="*/ 6922646 w 9352610"/>
              <a:gd name="connsiteY9783" fmla="*/ 2766949 h 8481683"/>
              <a:gd name="connsiteX9784" fmla="*/ 6921645 w 9352610"/>
              <a:gd name="connsiteY9784" fmla="*/ 2766949 h 8481683"/>
              <a:gd name="connsiteX9785" fmla="*/ 6921344 w 9352610"/>
              <a:gd name="connsiteY9785" fmla="*/ 2767149 h 8481683"/>
              <a:gd name="connsiteX9786" fmla="*/ 6922162 w 9352610"/>
              <a:gd name="connsiteY9786" fmla="*/ 2767149 h 8481683"/>
              <a:gd name="connsiteX9787" fmla="*/ 6923670 w 9352610"/>
              <a:gd name="connsiteY9787" fmla="*/ 2766648 h 8481683"/>
              <a:gd name="connsiteX9788" fmla="*/ 6924169 w 9352610"/>
              <a:gd name="connsiteY9788" fmla="*/ 2766648 h 8481683"/>
              <a:gd name="connsiteX9789" fmla="*/ 6924376 w 9352610"/>
              <a:gd name="connsiteY9789" fmla="*/ 2766441 h 8481683"/>
              <a:gd name="connsiteX9790" fmla="*/ 5707621 w 9352610"/>
              <a:gd name="connsiteY9790" fmla="*/ 2751708 h 8481683"/>
              <a:gd name="connsiteX9791" fmla="*/ 5707621 w 9352610"/>
              <a:gd name="connsiteY9791" fmla="*/ 2753396 h 8481683"/>
              <a:gd name="connsiteX9792" fmla="*/ 5707621 w 9352610"/>
              <a:gd name="connsiteY9792" fmla="*/ 2755901 h 8481683"/>
              <a:gd name="connsiteX9793" fmla="*/ 5706116 w 9352610"/>
              <a:gd name="connsiteY9793" fmla="*/ 2756903 h 8481683"/>
              <a:gd name="connsiteX9794" fmla="*/ 5705109 w 9352610"/>
              <a:gd name="connsiteY9794" fmla="*/ 2758406 h 8481683"/>
              <a:gd name="connsiteX9795" fmla="*/ 5704610 w 9352610"/>
              <a:gd name="connsiteY9795" fmla="*/ 2759422 h 8481683"/>
              <a:gd name="connsiteX9796" fmla="*/ 5704103 w 9352610"/>
              <a:gd name="connsiteY9796" fmla="*/ 2760424 h 8481683"/>
              <a:gd name="connsiteX9797" fmla="*/ 5703096 w 9352610"/>
              <a:gd name="connsiteY9797" fmla="*/ 2763931 h 8481683"/>
              <a:gd name="connsiteX9798" fmla="*/ 5701591 w 9352610"/>
              <a:gd name="connsiteY9798" fmla="*/ 2769958 h 8481683"/>
              <a:gd name="connsiteX9799" fmla="*/ 5701092 w 9352610"/>
              <a:gd name="connsiteY9799" fmla="*/ 2770473 h 8481683"/>
              <a:gd name="connsiteX9800" fmla="*/ 5699579 w 9352610"/>
              <a:gd name="connsiteY9800" fmla="*/ 2772477 h 8481683"/>
              <a:gd name="connsiteX9801" fmla="*/ 5699579 w 9352610"/>
              <a:gd name="connsiteY9801" fmla="*/ 2773980 h 8481683"/>
              <a:gd name="connsiteX9802" fmla="*/ 5699579 w 9352610"/>
              <a:gd name="connsiteY9802" fmla="*/ 2774982 h 8481683"/>
              <a:gd name="connsiteX9803" fmla="*/ 5700550 w 9352610"/>
              <a:gd name="connsiteY9803" fmla="*/ 2776278 h 8481683"/>
              <a:gd name="connsiteX9804" fmla="*/ 5700156 w 9352610"/>
              <a:gd name="connsiteY9804" fmla="*/ 2775493 h 8481683"/>
              <a:gd name="connsiteX9805" fmla="*/ 5700156 w 9352610"/>
              <a:gd name="connsiteY9805" fmla="*/ 2773973 h 8481683"/>
              <a:gd name="connsiteX9806" fmla="*/ 5700156 w 9352610"/>
              <a:gd name="connsiteY9806" fmla="*/ 2773478 h 8481683"/>
              <a:gd name="connsiteX9807" fmla="*/ 5701161 w 9352610"/>
              <a:gd name="connsiteY9807" fmla="*/ 2770966 h 8481683"/>
              <a:gd name="connsiteX9808" fmla="*/ 5701664 w 9352610"/>
              <a:gd name="connsiteY9808" fmla="*/ 2770470 h 8481683"/>
              <a:gd name="connsiteX9809" fmla="*/ 5703674 w 9352610"/>
              <a:gd name="connsiteY9809" fmla="*/ 2764439 h 8481683"/>
              <a:gd name="connsiteX9810" fmla="*/ 5704177 w 9352610"/>
              <a:gd name="connsiteY9810" fmla="*/ 2760920 h 8481683"/>
              <a:gd name="connsiteX9811" fmla="*/ 5704680 w 9352610"/>
              <a:gd name="connsiteY9811" fmla="*/ 2759912 h 8481683"/>
              <a:gd name="connsiteX9812" fmla="*/ 5705182 w 9352610"/>
              <a:gd name="connsiteY9812" fmla="*/ 2758920 h 8481683"/>
              <a:gd name="connsiteX9813" fmla="*/ 5706187 w 9352610"/>
              <a:gd name="connsiteY9813" fmla="*/ 2757400 h 8481683"/>
              <a:gd name="connsiteX9814" fmla="*/ 5707695 w 9352610"/>
              <a:gd name="connsiteY9814" fmla="*/ 2756409 h 8481683"/>
              <a:gd name="connsiteX9815" fmla="*/ 5707695 w 9352610"/>
              <a:gd name="connsiteY9815" fmla="*/ 2753897 h 8481683"/>
              <a:gd name="connsiteX9816" fmla="*/ 5707695 w 9352610"/>
              <a:gd name="connsiteY9816" fmla="*/ 2751881 h 8481683"/>
              <a:gd name="connsiteX9817" fmla="*/ 5594940 w 9352610"/>
              <a:gd name="connsiteY9817" fmla="*/ 2748748 h 8481683"/>
              <a:gd name="connsiteX9818" fmla="*/ 5595065 w 9352610"/>
              <a:gd name="connsiteY9818" fmla="*/ 2748872 h 8481683"/>
              <a:gd name="connsiteX9819" fmla="*/ 5595184 w 9352610"/>
              <a:gd name="connsiteY9819" fmla="*/ 2748872 h 8481683"/>
              <a:gd name="connsiteX9820" fmla="*/ 5705376 w 9352610"/>
              <a:gd name="connsiteY9820" fmla="*/ 2745935 h 8481683"/>
              <a:gd name="connsiteX9821" fmla="*/ 5705617 w 9352610"/>
              <a:gd name="connsiteY9821" fmla="*/ 2747369 h 8481683"/>
              <a:gd name="connsiteX9822" fmla="*/ 5706195 w 9352610"/>
              <a:gd name="connsiteY9822" fmla="*/ 2748381 h 8481683"/>
              <a:gd name="connsiteX9823" fmla="*/ 5706187 w 9352610"/>
              <a:gd name="connsiteY9823" fmla="*/ 2748362 h 8481683"/>
              <a:gd name="connsiteX9824" fmla="*/ 5896304 w 9352610"/>
              <a:gd name="connsiteY9824" fmla="*/ 2743209 h 8481683"/>
              <a:gd name="connsiteX9825" fmla="*/ 5896046 w 9352610"/>
              <a:gd name="connsiteY9825" fmla="*/ 2743339 h 8481683"/>
              <a:gd name="connsiteX9826" fmla="*/ 5894538 w 9352610"/>
              <a:gd name="connsiteY9826" fmla="*/ 2745355 h 8481683"/>
              <a:gd name="connsiteX9827" fmla="*/ 5894538 w 9352610"/>
              <a:gd name="connsiteY9827" fmla="*/ 2755401 h 8481683"/>
              <a:gd name="connsiteX9828" fmla="*/ 5892025 w 9352610"/>
              <a:gd name="connsiteY9828" fmla="*/ 2770966 h 8481683"/>
              <a:gd name="connsiteX9829" fmla="*/ 5890518 w 9352610"/>
              <a:gd name="connsiteY9829" fmla="*/ 2772982 h 8481683"/>
              <a:gd name="connsiteX9830" fmla="*/ 5889010 w 9352610"/>
              <a:gd name="connsiteY9830" fmla="*/ 2775493 h 8481683"/>
              <a:gd name="connsiteX9831" fmla="*/ 5887502 w 9352610"/>
              <a:gd name="connsiteY9831" fmla="*/ 2776997 h 8481683"/>
              <a:gd name="connsiteX9832" fmla="*/ 5884989 w 9352610"/>
              <a:gd name="connsiteY9832" fmla="*/ 2784532 h 8481683"/>
              <a:gd name="connsiteX9833" fmla="*/ 5883984 w 9352610"/>
              <a:gd name="connsiteY9833" fmla="*/ 2785539 h 8481683"/>
              <a:gd name="connsiteX9834" fmla="*/ 5881825 w 9352610"/>
              <a:gd name="connsiteY9834" fmla="*/ 2787697 h 8481683"/>
              <a:gd name="connsiteX9835" fmla="*/ 5882013 w 9352610"/>
              <a:gd name="connsiteY9835" fmla="*/ 2787536 h 8481683"/>
              <a:gd name="connsiteX9836" fmla="*/ 5884523 w 9352610"/>
              <a:gd name="connsiteY9836" fmla="*/ 2785026 h 8481683"/>
              <a:gd name="connsiteX9837" fmla="*/ 5885533 w 9352610"/>
              <a:gd name="connsiteY9837" fmla="*/ 2784026 h 8481683"/>
              <a:gd name="connsiteX9838" fmla="*/ 5888043 w 9352610"/>
              <a:gd name="connsiteY9838" fmla="*/ 2776495 h 8481683"/>
              <a:gd name="connsiteX9839" fmla="*/ 5889544 w 9352610"/>
              <a:gd name="connsiteY9839" fmla="*/ 2774987 h 8481683"/>
              <a:gd name="connsiteX9840" fmla="*/ 5891054 w 9352610"/>
              <a:gd name="connsiteY9840" fmla="*/ 2772476 h 8481683"/>
              <a:gd name="connsiteX9841" fmla="*/ 5892564 w 9352610"/>
              <a:gd name="connsiteY9841" fmla="*/ 2770460 h 8481683"/>
              <a:gd name="connsiteX9842" fmla="*/ 5895074 w 9352610"/>
              <a:gd name="connsiteY9842" fmla="*/ 2754893 h 8481683"/>
              <a:gd name="connsiteX9843" fmla="*/ 5895074 w 9352610"/>
              <a:gd name="connsiteY9843" fmla="*/ 2744853 h 8481683"/>
              <a:gd name="connsiteX9844" fmla="*/ 7599170 w 9352610"/>
              <a:gd name="connsiteY9844" fmla="*/ 2738954 h 8481683"/>
              <a:gd name="connsiteX9845" fmla="*/ 7599209 w 9352610"/>
              <a:gd name="connsiteY9845" fmla="*/ 2738993 h 8481683"/>
              <a:gd name="connsiteX9846" fmla="*/ 7599250 w 9352610"/>
              <a:gd name="connsiteY9846" fmla="*/ 2738993 h 8481683"/>
              <a:gd name="connsiteX9847" fmla="*/ 7599210 w 9352610"/>
              <a:gd name="connsiteY9847" fmla="*/ 2738954 h 8481683"/>
              <a:gd name="connsiteX9848" fmla="*/ 2171864 w 9352610"/>
              <a:gd name="connsiteY9848" fmla="*/ 2738824 h 8481683"/>
              <a:gd name="connsiteX9849" fmla="*/ 2167330 w 9352610"/>
              <a:gd name="connsiteY9849" fmla="*/ 2744837 h 8481683"/>
              <a:gd name="connsiteX9850" fmla="*/ 2167078 w 9352610"/>
              <a:gd name="connsiteY9850" fmla="*/ 2745227 h 8481683"/>
              <a:gd name="connsiteX9851" fmla="*/ 2171506 w 9352610"/>
              <a:gd name="connsiteY9851" fmla="*/ 2739334 h 8481683"/>
              <a:gd name="connsiteX9852" fmla="*/ 2302646 w 9352610"/>
              <a:gd name="connsiteY9852" fmla="*/ 2741335 h 8481683"/>
              <a:gd name="connsiteX9853" fmla="*/ 2318212 w 9352610"/>
              <a:gd name="connsiteY9853" fmla="*/ 2742851 h 8481683"/>
              <a:gd name="connsiteX9854" fmla="*/ 2320222 w 9352610"/>
              <a:gd name="connsiteY9854" fmla="*/ 2743852 h 8481683"/>
              <a:gd name="connsiteX9855" fmla="*/ 2322739 w 9352610"/>
              <a:gd name="connsiteY9855" fmla="*/ 2745358 h 8481683"/>
              <a:gd name="connsiteX9856" fmla="*/ 2332786 w 9352610"/>
              <a:gd name="connsiteY9856" fmla="*/ 2748874 h 8481683"/>
              <a:gd name="connsiteX9857" fmla="*/ 2335800 w 9352610"/>
              <a:gd name="connsiteY9857" fmla="*/ 2749885 h 8481683"/>
              <a:gd name="connsiteX9858" fmla="*/ 2337809 w 9352610"/>
              <a:gd name="connsiteY9858" fmla="*/ 2750886 h 8481683"/>
              <a:gd name="connsiteX9859" fmla="*/ 2339819 w 9352610"/>
              <a:gd name="connsiteY9859" fmla="*/ 2752897 h 8481683"/>
              <a:gd name="connsiteX9860" fmla="*/ 2349866 w 9352610"/>
              <a:gd name="connsiteY9860" fmla="*/ 2763448 h 8481683"/>
              <a:gd name="connsiteX9861" fmla="*/ 2350870 w 9352610"/>
              <a:gd name="connsiteY9861" fmla="*/ 2764954 h 8481683"/>
              <a:gd name="connsiteX9862" fmla="*/ 2351875 w 9352610"/>
              <a:gd name="connsiteY9862" fmla="*/ 2767470 h 8481683"/>
              <a:gd name="connsiteX9863" fmla="*/ 2351875 w 9352610"/>
              <a:gd name="connsiteY9863" fmla="*/ 2771482 h 8481683"/>
              <a:gd name="connsiteX9864" fmla="*/ 2352383 w 9352610"/>
              <a:gd name="connsiteY9864" fmla="*/ 2773494 h 8481683"/>
              <a:gd name="connsiteX9865" fmla="*/ 2357915 w 9352610"/>
              <a:gd name="connsiteY9865" fmla="*/ 2785055 h 8481683"/>
              <a:gd name="connsiteX9866" fmla="*/ 2360421 w 9352610"/>
              <a:gd name="connsiteY9866" fmla="*/ 2787562 h 8481683"/>
              <a:gd name="connsiteX9867" fmla="*/ 2363435 w 9352610"/>
              <a:gd name="connsiteY9867" fmla="*/ 2790583 h 8481683"/>
              <a:gd name="connsiteX9868" fmla="*/ 2369971 w 9352610"/>
              <a:gd name="connsiteY9868" fmla="*/ 2794101 h 8481683"/>
              <a:gd name="connsiteX9869" fmla="*/ 2372477 w 9352610"/>
              <a:gd name="connsiteY9869" fmla="*/ 2796607 h 8481683"/>
              <a:gd name="connsiteX9870" fmla="*/ 2374994 w 9352610"/>
              <a:gd name="connsiteY9870" fmla="*/ 2799123 h 8481683"/>
              <a:gd name="connsiteX9871" fmla="*/ 2375491 w 9352610"/>
              <a:gd name="connsiteY9871" fmla="*/ 2801639 h 8481683"/>
              <a:gd name="connsiteX9872" fmla="*/ 2375999 w 9352610"/>
              <a:gd name="connsiteY9872" fmla="*/ 2803145 h 8481683"/>
              <a:gd name="connsiteX9873" fmla="*/ 2377004 w 9352610"/>
              <a:gd name="connsiteY9873" fmla="*/ 2811180 h 8481683"/>
              <a:gd name="connsiteX9874" fmla="*/ 2377004 w 9352610"/>
              <a:gd name="connsiteY9874" fmla="*/ 2813696 h 8481683"/>
              <a:gd name="connsiteX9875" fmla="*/ 2378008 w 9352610"/>
              <a:gd name="connsiteY9875" fmla="*/ 2814697 h 8481683"/>
              <a:gd name="connsiteX9876" fmla="*/ 2379509 w 9352610"/>
              <a:gd name="connsiteY9876" fmla="*/ 2815707 h 8481683"/>
              <a:gd name="connsiteX9877" fmla="*/ 2382027 w 9352610"/>
              <a:gd name="connsiteY9877" fmla="*/ 2814697 h 8481683"/>
              <a:gd name="connsiteX9878" fmla="*/ 2384037 w 9352610"/>
              <a:gd name="connsiteY9878" fmla="*/ 2814697 h 8481683"/>
              <a:gd name="connsiteX9879" fmla="*/ 2385550 w 9352610"/>
              <a:gd name="connsiteY9879" fmla="*/ 2814202 h 8481683"/>
              <a:gd name="connsiteX9880" fmla="*/ 2386554 w 9352610"/>
              <a:gd name="connsiteY9880" fmla="*/ 2813696 h 8481683"/>
              <a:gd name="connsiteX9881" fmla="*/ 2388564 w 9352610"/>
              <a:gd name="connsiteY9881" fmla="*/ 2812686 h 8481683"/>
              <a:gd name="connsiteX9882" fmla="*/ 2391578 w 9352610"/>
              <a:gd name="connsiteY9882" fmla="*/ 2812191 h 8481683"/>
              <a:gd name="connsiteX9883" fmla="*/ 2395596 w 9352610"/>
              <a:gd name="connsiteY9883" fmla="*/ 2812191 h 8481683"/>
              <a:gd name="connsiteX9884" fmla="*/ 2403634 w 9352610"/>
              <a:gd name="connsiteY9884" fmla="*/ 2813696 h 8481683"/>
              <a:gd name="connsiteX9885" fmla="*/ 2407652 w 9352610"/>
              <a:gd name="connsiteY9885" fmla="*/ 2815707 h 8481683"/>
              <a:gd name="connsiteX9886" fmla="*/ 2410666 w 9352610"/>
              <a:gd name="connsiteY9886" fmla="*/ 2817214 h 8481683"/>
              <a:gd name="connsiteX9887" fmla="*/ 2412676 w 9352610"/>
              <a:gd name="connsiteY9887" fmla="*/ 2819224 h 8481683"/>
              <a:gd name="connsiteX9888" fmla="*/ 2413680 w 9352610"/>
              <a:gd name="connsiteY9888" fmla="*/ 2821236 h 8481683"/>
              <a:gd name="connsiteX9889" fmla="*/ 2414177 w 9352610"/>
              <a:gd name="connsiteY9889" fmla="*/ 2823237 h 8481683"/>
              <a:gd name="connsiteX9890" fmla="*/ 2414177 w 9352610"/>
              <a:gd name="connsiteY9890" fmla="*/ 2825248 h 8481683"/>
              <a:gd name="connsiteX9891" fmla="*/ 2414685 w 9352610"/>
              <a:gd name="connsiteY9891" fmla="*/ 2827259 h 8481683"/>
              <a:gd name="connsiteX9892" fmla="*/ 2415181 w 9352610"/>
              <a:gd name="connsiteY9892" fmla="*/ 2829776 h 8481683"/>
              <a:gd name="connsiteX9893" fmla="*/ 2418208 w 9352610"/>
              <a:gd name="connsiteY9893" fmla="*/ 2833798 h 8481683"/>
              <a:gd name="connsiteX9894" fmla="*/ 2418704 w 9352610"/>
              <a:gd name="connsiteY9894" fmla="*/ 2835799 h 8481683"/>
              <a:gd name="connsiteX9895" fmla="*/ 2421222 w 9352610"/>
              <a:gd name="connsiteY9895" fmla="*/ 2844349 h 8481683"/>
              <a:gd name="connsiteX9896" fmla="*/ 2424236 w 9352610"/>
              <a:gd name="connsiteY9896" fmla="*/ 2851878 h 8481683"/>
              <a:gd name="connsiteX9897" fmla="*/ 2425240 w 9352610"/>
              <a:gd name="connsiteY9897" fmla="*/ 2856406 h 8481683"/>
              <a:gd name="connsiteX9898" fmla="*/ 2426741 w 9352610"/>
              <a:gd name="connsiteY9898" fmla="*/ 2858417 h 8481683"/>
              <a:gd name="connsiteX9899" fmla="*/ 2427746 w 9352610"/>
              <a:gd name="connsiteY9899" fmla="*/ 2860429 h 8481683"/>
              <a:gd name="connsiteX9900" fmla="*/ 2429259 w 9352610"/>
              <a:gd name="connsiteY9900" fmla="*/ 2861934 h 8481683"/>
              <a:gd name="connsiteX9901" fmla="*/ 2431765 w 9352610"/>
              <a:gd name="connsiteY9901" fmla="*/ 2862439 h 8481683"/>
              <a:gd name="connsiteX9902" fmla="*/ 2434282 w 9352610"/>
              <a:gd name="connsiteY9902" fmla="*/ 2862439 h 8481683"/>
              <a:gd name="connsiteX9903" fmla="*/ 2435783 w 9352610"/>
              <a:gd name="connsiteY9903" fmla="*/ 2862439 h 8481683"/>
              <a:gd name="connsiteX9904" fmla="*/ 2442816 w 9352610"/>
              <a:gd name="connsiteY9904" fmla="*/ 2861934 h 8481683"/>
              <a:gd name="connsiteX9905" fmla="*/ 2446338 w 9352610"/>
              <a:gd name="connsiteY9905" fmla="*/ 2861934 h 8481683"/>
              <a:gd name="connsiteX9906" fmla="*/ 2451362 w 9352610"/>
              <a:gd name="connsiteY9906" fmla="*/ 2862935 h 8481683"/>
              <a:gd name="connsiteX9907" fmla="*/ 2453371 w 9352610"/>
              <a:gd name="connsiteY9907" fmla="*/ 2864946 h 8481683"/>
              <a:gd name="connsiteX9908" fmla="*/ 2454376 w 9352610"/>
              <a:gd name="connsiteY9908" fmla="*/ 2866452 h 8481683"/>
              <a:gd name="connsiteX9909" fmla="*/ 2453880 w 9352610"/>
              <a:gd name="connsiteY9909" fmla="*/ 2870474 h 8481683"/>
              <a:gd name="connsiteX9910" fmla="*/ 2453880 w 9352610"/>
              <a:gd name="connsiteY9910" fmla="*/ 2872990 h 8481683"/>
              <a:gd name="connsiteX9911" fmla="*/ 2454376 w 9352610"/>
              <a:gd name="connsiteY9911" fmla="*/ 2875497 h 8481683"/>
              <a:gd name="connsiteX9912" fmla="*/ 2457898 w 9352610"/>
              <a:gd name="connsiteY9912" fmla="*/ 2881530 h 8481683"/>
              <a:gd name="connsiteX9913" fmla="*/ 2459399 w 9352610"/>
              <a:gd name="connsiteY9913" fmla="*/ 2885553 h 8481683"/>
              <a:gd name="connsiteX9914" fmla="*/ 2460404 w 9352610"/>
              <a:gd name="connsiteY9914" fmla="*/ 2895093 h 8481683"/>
              <a:gd name="connsiteX9915" fmla="*/ 2460912 w 9352610"/>
              <a:gd name="connsiteY9915" fmla="*/ 2897610 h 8481683"/>
              <a:gd name="connsiteX9916" fmla="*/ 2462413 w 9352610"/>
              <a:gd name="connsiteY9916" fmla="*/ 2899115 h 8481683"/>
              <a:gd name="connsiteX9917" fmla="*/ 2464423 w 9352610"/>
              <a:gd name="connsiteY9917" fmla="*/ 2902127 h 8481683"/>
              <a:gd name="connsiteX9918" fmla="*/ 2466432 w 9352610"/>
              <a:gd name="connsiteY9918" fmla="*/ 2902633 h 8481683"/>
              <a:gd name="connsiteX9919" fmla="*/ 2468441 w 9352610"/>
              <a:gd name="connsiteY9919" fmla="*/ 2902633 h 8481683"/>
              <a:gd name="connsiteX9920" fmla="*/ 2470959 w 9352610"/>
              <a:gd name="connsiteY9920" fmla="*/ 2902633 h 8481683"/>
              <a:gd name="connsiteX9921" fmla="*/ 2473465 w 9352610"/>
              <a:gd name="connsiteY9921" fmla="*/ 2902633 h 8481683"/>
              <a:gd name="connsiteX9922" fmla="*/ 2486029 w 9352610"/>
              <a:gd name="connsiteY9922" fmla="*/ 2906150 h 8481683"/>
              <a:gd name="connsiteX9923" fmla="*/ 2489043 w 9352610"/>
              <a:gd name="connsiteY9923" fmla="*/ 2907655 h 8481683"/>
              <a:gd name="connsiteX9924" fmla="*/ 2490556 w 9352610"/>
              <a:gd name="connsiteY9924" fmla="*/ 2908666 h 8481683"/>
              <a:gd name="connsiteX9925" fmla="*/ 2491561 w 9352610"/>
              <a:gd name="connsiteY9925" fmla="*/ 2910172 h 8481683"/>
              <a:gd name="connsiteX9926" fmla="*/ 2492057 w 9352610"/>
              <a:gd name="connsiteY9926" fmla="*/ 2912182 h 8481683"/>
              <a:gd name="connsiteX9927" fmla="*/ 2494575 w 9352610"/>
              <a:gd name="connsiteY9927" fmla="*/ 2915195 h 8481683"/>
              <a:gd name="connsiteX9928" fmla="*/ 2498085 w 9352610"/>
              <a:gd name="connsiteY9928" fmla="*/ 2918206 h 8481683"/>
              <a:gd name="connsiteX9929" fmla="*/ 2503108 w 9352610"/>
              <a:gd name="connsiteY9929" fmla="*/ 2920218 h 8481683"/>
              <a:gd name="connsiteX9930" fmla="*/ 2506631 w 9352610"/>
              <a:gd name="connsiteY9930" fmla="*/ 2921724 h 8481683"/>
              <a:gd name="connsiteX9931" fmla="*/ 2509645 w 9352610"/>
              <a:gd name="connsiteY9931" fmla="*/ 2921724 h 8481683"/>
              <a:gd name="connsiteX9932" fmla="*/ 2512163 w 9352610"/>
              <a:gd name="connsiteY9932" fmla="*/ 2920723 h 8481683"/>
              <a:gd name="connsiteX9933" fmla="*/ 2513664 w 9352610"/>
              <a:gd name="connsiteY9933" fmla="*/ 2919217 h 8481683"/>
              <a:gd name="connsiteX9934" fmla="*/ 2515673 w 9352610"/>
              <a:gd name="connsiteY9934" fmla="*/ 2918206 h 8481683"/>
              <a:gd name="connsiteX9935" fmla="*/ 2517186 w 9352610"/>
              <a:gd name="connsiteY9935" fmla="*/ 2916196 h 8481683"/>
              <a:gd name="connsiteX9936" fmla="*/ 2517229 w 9352610"/>
              <a:gd name="connsiteY9936" fmla="*/ 2915977 h 8481683"/>
              <a:gd name="connsiteX9937" fmla="*/ 2515990 w 9352610"/>
              <a:gd name="connsiteY9937" fmla="*/ 2917632 h 8481683"/>
              <a:gd name="connsiteX9938" fmla="*/ 2513995 w 9352610"/>
              <a:gd name="connsiteY9938" fmla="*/ 2918631 h 8481683"/>
              <a:gd name="connsiteX9939" fmla="*/ 2512484 w 9352610"/>
              <a:gd name="connsiteY9939" fmla="*/ 2920129 h 8481683"/>
              <a:gd name="connsiteX9940" fmla="*/ 2509975 w 9352610"/>
              <a:gd name="connsiteY9940" fmla="*/ 2921128 h 8481683"/>
              <a:gd name="connsiteX9941" fmla="*/ 2506953 w 9352610"/>
              <a:gd name="connsiteY9941" fmla="*/ 2921128 h 8481683"/>
              <a:gd name="connsiteX9942" fmla="*/ 2503447 w 9352610"/>
              <a:gd name="connsiteY9942" fmla="*/ 2919629 h 8481683"/>
              <a:gd name="connsiteX9943" fmla="*/ 2498400 w 9352610"/>
              <a:gd name="connsiteY9943" fmla="*/ 2917632 h 8481683"/>
              <a:gd name="connsiteX9944" fmla="*/ 2494894 w 9352610"/>
              <a:gd name="connsiteY9944" fmla="*/ 2914615 h 8481683"/>
              <a:gd name="connsiteX9945" fmla="*/ 2492385 w 9352610"/>
              <a:gd name="connsiteY9945" fmla="*/ 2911598 h 8481683"/>
              <a:gd name="connsiteX9946" fmla="*/ 2491871 w 9352610"/>
              <a:gd name="connsiteY9946" fmla="*/ 2909580 h 8481683"/>
              <a:gd name="connsiteX9947" fmla="*/ 2490874 w 9352610"/>
              <a:gd name="connsiteY9947" fmla="*/ 2908082 h 8481683"/>
              <a:gd name="connsiteX9948" fmla="*/ 2489363 w 9352610"/>
              <a:gd name="connsiteY9948" fmla="*/ 2907083 h 8481683"/>
              <a:gd name="connsiteX9949" fmla="*/ 2486340 w 9352610"/>
              <a:gd name="connsiteY9949" fmla="*/ 2905564 h 8481683"/>
              <a:gd name="connsiteX9950" fmla="*/ 2473798 w 9352610"/>
              <a:gd name="connsiteY9950" fmla="*/ 2902048 h 8481683"/>
              <a:gd name="connsiteX9951" fmla="*/ 2471289 w 9352610"/>
              <a:gd name="connsiteY9951" fmla="*/ 2902048 h 8481683"/>
              <a:gd name="connsiteX9952" fmla="*/ 2468780 w 9352610"/>
              <a:gd name="connsiteY9952" fmla="*/ 2902048 h 8481683"/>
              <a:gd name="connsiteX9953" fmla="*/ 2466756 w 9352610"/>
              <a:gd name="connsiteY9953" fmla="*/ 2902048 h 8481683"/>
              <a:gd name="connsiteX9954" fmla="*/ 2464761 w 9352610"/>
              <a:gd name="connsiteY9954" fmla="*/ 2901549 h 8481683"/>
              <a:gd name="connsiteX9955" fmla="*/ 2462736 w 9352610"/>
              <a:gd name="connsiteY9955" fmla="*/ 2898532 h 8481683"/>
              <a:gd name="connsiteX9956" fmla="*/ 2461224 w 9352610"/>
              <a:gd name="connsiteY9956" fmla="*/ 2897034 h 8481683"/>
              <a:gd name="connsiteX9957" fmla="*/ 2460741 w 9352610"/>
              <a:gd name="connsiteY9957" fmla="*/ 2894516 h 8481683"/>
              <a:gd name="connsiteX9958" fmla="*/ 2459713 w 9352610"/>
              <a:gd name="connsiteY9958" fmla="*/ 2884966 h 8481683"/>
              <a:gd name="connsiteX9959" fmla="*/ 2458232 w 9352610"/>
              <a:gd name="connsiteY9959" fmla="*/ 2880951 h 8481683"/>
              <a:gd name="connsiteX9960" fmla="*/ 2454696 w 9352610"/>
              <a:gd name="connsiteY9960" fmla="*/ 2874938 h 8481683"/>
              <a:gd name="connsiteX9961" fmla="*/ 2454213 w 9352610"/>
              <a:gd name="connsiteY9961" fmla="*/ 2872420 h 8481683"/>
              <a:gd name="connsiteX9962" fmla="*/ 2454213 w 9352610"/>
              <a:gd name="connsiteY9962" fmla="*/ 2869903 h 8481683"/>
              <a:gd name="connsiteX9963" fmla="*/ 2454696 w 9352610"/>
              <a:gd name="connsiteY9963" fmla="*/ 2865887 h 8481683"/>
              <a:gd name="connsiteX9964" fmla="*/ 2453699 w 9352610"/>
              <a:gd name="connsiteY9964" fmla="*/ 2864389 h 8481683"/>
              <a:gd name="connsiteX9965" fmla="*/ 2451674 w 9352610"/>
              <a:gd name="connsiteY9965" fmla="*/ 2862371 h 8481683"/>
              <a:gd name="connsiteX9966" fmla="*/ 2446657 w 9352610"/>
              <a:gd name="connsiteY9966" fmla="*/ 2861372 h 8481683"/>
              <a:gd name="connsiteX9967" fmla="*/ 2443151 w 9352610"/>
              <a:gd name="connsiteY9967" fmla="*/ 2861372 h 8481683"/>
              <a:gd name="connsiteX9968" fmla="*/ 2436109 w 9352610"/>
              <a:gd name="connsiteY9968" fmla="*/ 2861872 h 8481683"/>
              <a:gd name="connsiteX9969" fmla="*/ 2434598 w 9352610"/>
              <a:gd name="connsiteY9969" fmla="*/ 2861872 h 8481683"/>
              <a:gd name="connsiteX9970" fmla="*/ 2432089 w 9352610"/>
              <a:gd name="connsiteY9970" fmla="*/ 2861872 h 8481683"/>
              <a:gd name="connsiteX9971" fmla="*/ 2429580 w 9352610"/>
              <a:gd name="connsiteY9971" fmla="*/ 2861372 h 8481683"/>
              <a:gd name="connsiteX9972" fmla="*/ 2428069 w 9352610"/>
              <a:gd name="connsiteY9972" fmla="*/ 2859853 h 8481683"/>
              <a:gd name="connsiteX9973" fmla="*/ 2427072 w 9352610"/>
              <a:gd name="connsiteY9973" fmla="*/ 2857856 h 8481683"/>
              <a:gd name="connsiteX9974" fmla="*/ 2425561 w 9352610"/>
              <a:gd name="connsiteY9974" fmla="*/ 2855838 h 8481683"/>
              <a:gd name="connsiteX9975" fmla="*/ 2424563 w 9352610"/>
              <a:gd name="connsiteY9975" fmla="*/ 2851323 h 8481683"/>
              <a:gd name="connsiteX9976" fmla="*/ 2421541 w 9352610"/>
              <a:gd name="connsiteY9976" fmla="*/ 2843791 h 8481683"/>
              <a:gd name="connsiteX9977" fmla="*/ 2419032 w 9352610"/>
              <a:gd name="connsiteY9977" fmla="*/ 2835260 h 8481683"/>
              <a:gd name="connsiteX9978" fmla="*/ 2418518 w 9352610"/>
              <a:gd name="connsiteY9978" fmla="*/ 2833242 h 8481683"/>
              <a:gd name="connsiteX9979" fmla="*/ 2415526 w 9352610"/>
              <a:gd name="connsiteY9979" fmla="*/ 2829227 h 8481683"/>
              <a:gd name="connsiteX9980" fmla="*/ 2415013 w 9352610"/>
              <a:gd name="connsiteY9980" fmla="*/ 2826709 h 8481683"/>
              <a:gd name="connsiteX9981" fmla="*/ 2414499 w 9352610"/>
              <a:gd name="connsiteY9981" fmla="*/ 2824712 h 8481683"/>
              <a:gd name="connsiteX9982" fmla="*/ 2414499 w 9352610"/>
              <a:gd name="connsiteY9982" fmla="*/ 2822693 h 8481683"/>
              <a:gd name="connsiteX9983" fmla="*/ 2414015 w 9352610"/>
              <a:gd name="connsiteY9983" fmla="*/ 2820675 h 8481683"/>
              <a:gd name="connsiteX9984" fmla="*/ 2412988 w 9352610"/>
              <a:gd name="connsiteY9984" fmla="*/ 2818678 h 8481683"/>
              <a:gd name="connsiteX9985" fmla="*/ 2410993 w 9352610"/>
              <a:gd name="connsiteY9985" fmla="*/ 2816660 h 8481683"/>
              <a:gd name="connsiteX9986" fmla="*/ 2407970 w 9352610"/>
              <a:gd name="connsiteY9986" fmla="*/ 2815162 h 8481683"/>
              <a:gd name="connsiteX9987" fmla="*/ 2403951 w 9352610"/>
              <a:gd name="connsiteY9987" fmla="*/ 2813143 h 8481683"/>
              <a:gd name="connsiteX9988" fmla="*/ 2395911 w 9352610"/>
              <a:gd name="connsiteY9988" fmla="*/ 2811645 h 8481683"/>
              <a:gd name="connsiteX9989" fmla="*/ 2391892 w 9352610"/>
              <a:gd name="connsiteY9989" fmla="*/ 2811645 h 8481683"/>
              <a:gd name="connsiteX9990" fmla="*/ 2388900 w 9352610"/>
              <a:gd name="connsiteY9990" fmla="*/ 2812145 h 8481683"/>
              <a:gd name="connsiteX9991" fmla="*/ 2386874 w 9352610"/>
              <a:gd name="connsiteY9991" fmla="*/ 2813143 h 8481683"/>
              <a:gd name="connsiteX9992" fmla="*/ 2385877 w 9352610"/>
              <a:gd name="connsiteY9992" fmla="*/ 2813663 h 8481683"/>
              <a:gd name="connsiteX9993" fmla="*/ 2384366 w 9352610"/>
              <a:gd name="connsiteY9993" fmla="*/ 2814163 h 8481683"/>
              <a:gd name="connsiteX9994" fmla="*/ 2382371 w 9352610"/>
              <a:gd name="connsiteY9994" fmla="*/ 2814163 h 8481683"/>
              <a:gd name="connsiteX9995" fmla="*/ 2379832 w 9352610"/>
              <a:gd name="connsiteY9995" fmla="*/ 2815162 h 8481683"/>
              <a:gd name="connsiteX9996" fmla="*/ 2378352 w 9352610"/>
              <a:gd name="connsiteY9996" fmla="*/ 2814163 h 8481683"/>
              <a:gd name="connsiteX9997" fmla="*/ 2377324 w 9352610"/>
              <a:gd name="connsiteY9997" fmla="*/ 2813143 h 8481683"/>
              <a:gd name="connsiteX9998" fmla="*/ 2377324 w 9352610"/>
              <a:gd name="connsiteY9998" fmla="*/ 2810647 h 8481683"/>
              <a:gd name="connsiteX9999" fmla="*/ 2376326 w 9352610"/>
              <a:gd name="connsiteY9999" fmla="*/ 2802595 h 8481683"/>
              <a:gd name="connsiteX10000" fmla="*/ 2375813 w 9352610"/>
              <a:gd name="connsiteY10000" fmla="*/ 2801096 h 8481683"/>
              <a:gd name="connsiteX10001" fmla="*/ 2375329 w 9352610"/>
              <a:gd name="connsiteY10001" fmla="*/ 2798579 h 8481683"/>
              <a:gd name="connsiteX10002" fmla="*/ 2372820 w 9352610"/>
              <a:gd name="connsiteY10002" fmla="*/ 2796082 h 8481683"/>
              <a:gd name="connsiteX10003" fmla="*/ 2370312 w 9352610"/>
              <a:gd name="connsiteY10003" fmla="*/ 2793565 h 8481683"/>
              <a:gd name="connsiteX10004" fmla="*/ 2363754 w 9352610"/>
              <a:gd name="connsiteY10004" fmla="*/ 2790048 h 8481683"/>
              <a:gd name="connsiteX10005" fmla="*/ 2360761 w 9352610"/>
              <a:gd name="connsiteY10005" fmla="*/ 2787032 h 8481683"/>
              <a:gd name="connsiteX10006" fmla="*/ 2358253 w 9352610"/>
              <a:gd name="connsiteY10006" fmla="*/ 2784514 h 8481683"/>
              <a:gd name="connsiteX10007" fmla="*/ 2352722 w 9352610"/>
              <a:gd name="connsiteY10007" fmla="*/ 2772967 h 8481683"/>
              <a:gd name="connsiteX10008" fmla="*/ 2352208 w 9352610"/>
              <a:gd name="connsiteY10008" fmla="*/ 2770969 h 8481683"/>
              <a:gd name="connsiteX10009" fmla="*/ 2352208 w 9352610"/>
              <a:gd name="connsiteY10009" fmla="*/ 2766954 h 8481683"/>
              <a:gd name="connsiteX10010" fmla="*/ 2351211 w 9352610"/>
              <a:gd name="connsiteY10010" fmla="*/ 2764436 h 8481683"/>
              <a:gd name="connsiteX10011" fmla="*/ 2350213 w 9352610"/>
              <a:gd name="connsiteY10011" fmla="*/ 2762917 h 8481683"/>
              <a:gd name="connsiteX10012" fmla="*/ 2340149 w 9352610"/>
              <a:gd name="connsiteY10012" fmla="*/ 2752369 h 8481683"/>
              <a:gd name="connsiteX10013" fmla="*/ 2338154 w 9352610"/>
              <a:gd name="connsiteY10013" fmla="*/ 2750371 h 8481683"/>
              <a:gd name="connsiteX10014" fmla="*/ 2336129 w 9352610"/>
              <a:gd name="connsiteY10014" fmla="*/ 2749372 h 8481683"/>
              <a:gd name="connsiteX10015" fmla="*/ 2333107 w 9352610"/>
              <a:gd name="connsiteY10015" fmla="*/ 2748353 h 8481683"/>
              <a:gd name="connsiteX10016" fmla="*/ 2323072 w 9352610"/>
              <a:gd name="connsiteY10016" fmla="*/ 2744837 h 8481683"/>
              <a:gd name="connsiteX10017" fmla="*/ 2320564 w 9352610"/>
              <a:gd name="connsiteY10017" fmla="*/ 2743339 h 8481683"/>
              <a:gd name="connsiteX10018" fmla="*/ 2318539 w 9352610"/>
              <a:gd name="connsiteY10018" fmla="*/ 2742340 h 8481683"/>
              <a:gd name="connsiteX10019" fmla="*/ 2302974 w 9352610"/>
              <a:gd name="connsiteY10019" fmla="*/ 2740821 h 8481683"/>
              <a:gd name="connsiteX10020" fmla="*/ 5586892 w 9352610"/>
              <a:gd name="connsiteY10020" fmla="*/ 2737063 h 8481683"/>
              <a:gd name="connsiteX10021" fmla="*/ 5587023 w 9352610"/>
              <a:gd name="connsiteY10021" fmla="*/ 2737320 h 8481683"/>
              <a:gd name="connsiteX10022" fmla="*/ 5588029 w 9352610"/>
              <a:gd name="connsiteY10022" fmla="*/ 2738824 h 8481683"/>
              <a:gd name="connsiteX10023" fmla="*/ 5588528 w 9352610"/>
              <a:gd name="connsiteY10023" fmla="*/ 2740327 h 8481683"/>
              <a:gd name="connsiteX10024" fmla="*/ 5589036 w 9352610"/>
              <a:gd name="connsiteY10024" fmla="*/ 2742345 h 8481683"/>
              <a:gd name="connsiteX10025" fmla="*/ 5590033 w 9352610"/>
              <a:gd name="connsiteY10025" fmla="*/ 2743848 h 8481683"/>
              <a:gd name="connsiteX10026" fmla="*/ 5591040 w 9352610"/>
              <a:gd name="connsiteY10026" fmla="*/ 2745852 h 8481683"/>
              <a:gd name="connsiteX10027" fmla="*/ 5592046 w 9352610"/>
              <a:gd name="connsiteY10027" fmla="*/ 2747369 h 8481683"/>
              <a:gd name="connsiteX10028" fmla="*/ 5593570 w 9352610"/>
              <a:gd name="connsiteY10028" fmla="*/ 2747749 h 8481683"/>
              <a:gd name="connsiteX10029" fmla="*/ 5593177 w 9352610"/>
              <a:gd name="connsiteY10029" fmla="*/ 2747354 h 8481683"/>
              <a:gd name="connsiteX10030" fmla="*/ 5591166 w 9352610"/>
              <a:gd name="connsiteY10030" fmla="*/ 2745850 h 8481683"/>
              <a:gd name="connsiteX10031" fmla="*/ 5590161 w 9352610"/>
              <a:gd name="connsiteY10031" fmla="*/ 2743851 h 8481683"/>
              <a:gd name="connsiteX10032" fmla="*/ 5589659 w 9352610"/>
              <a:gd name="connsiteY10032" fmla="*/ 2742843 h 8481683"/>
              <a:gd name="connsiteX10033" fmla="*/ 5589659 w 9352610"/>
              <a:gd name="connsiteY10033" fmla="*/ 2740332 h 8481683"/>
              <a:gd name="connsiteX10034" fmla="*/ 5588151 w 9352610"/>
              <a:gd name="connsiteY10034" fmla="*/ 2738828 h 8481683"/>
              <a:gd name="connsiteX10035" fmla="*/ 5587648 w 9352610"/>
              <a:gd name="connsiteY10035" fmla="*/ 2737820 h 8481683"/>
              <a:gd name="connsiteX10036" fmla="*/ 5704136 w 9352610"/>
              <a:gd name="connsiteY10036" fmla="*/ 2735601 h 8481683"/>
              <a:gd name="connsiteX10037" fmla="*/ 5704496 w 9352610"/>
              <a:gd name="connsiteY10037" fmla="*/ 2738836 h 8481683"/>
              <a:gd name="connsiteX10038" fmla="*/ 5704177 w 9352610"/>
              <a:gd name="connsiteY10038" fmla="*/ 2735805 h 8481683"/>
              <a:gd name="connsiteX10039" fmla="*/ 5581602 w 9352610"/>
              <a:gd name="connsiteY10039" fmla="*/ 2735286 h 8481683"/>
              <a:gd name="connsiteX10040" fmla="*/ 5582000 w 9352610"/>
              <a:gd name="connsiteY10040" fmla="*/ 2735818 h 8481683"/>
              <a:gd name="connsiteX10041" fmla="*/ 5584511 w 9352610"/>
              <a:gd name="connsiteY10041" fmla="*/ 2736319 h 8481683"/>
              <a:gd name="connsiteX10042" fmla="*/ 5585154 w 9352610"/>
              <a:gd name="connsiteY10042" fmla="*/ 2736319 h 8481683"/>
              <a:gd name="connsiteX10043" fmla="*/ 5585147 w 9352610"/>
              <a:gd name="connsiteY10043" fmla="*/ 2736316 h 8481683"/>
              <a:gd name="connsiteX10044" fmla="*/ 5582634 w 9352610"/>
              <a:gd name="connsiteY10044" fmla="*/ 2735805 h 8481683"/>
              <a:gd name="connsiteX10045" fmla="*/ 7623319 w 9352610"/>
              <a:gd name="connsiteY10045" fmla="*/ 2730936 h 8481683"/>
              <a:gd name="connsiteX10046" fmla="*/ 7621308 w 9352610"/>
              <a:gd name="connsiteY10046" fmla="*/ 2731936 h 8481683"/>
              <a:gd name="connsiteX10047" fmla="*/ 7619801 w 9352610"/>
              <a:gd name="connsiteY10047" fmla="*/ 2732940 h 8481683"/>
              <a:gd name="connsiteX10048" fmla="*/ 7619303 w 9352610"/>
              <a:gd name="connsiteY10048" fmla="*/ 2733943 h 8481683"/>
              <a:gd name="connsiteX10049" fmla="*/ 7617292 w 9352610"/>
              <a:gd name="connsiteY10049" fmla="*/ 2734943 h 8481683"/>
              <a:gd name="connsiteX10050" fmla="*/ 7616290 w 9352610"/>
              <a:gd name="connsiteY10050" fmla="*/ 2735947 h 8481683"/>
              <a:gd name="connsiteX10051" fmla="*/ 7615785 w 9352610"/>
              <a:gd name="connsiteY10051" fmla="*/ 2735947 h 8481683"/>
              <a:gd name="connsiteX10052" fmla="*/ 7614278 w 9352610"/>
              <a:gd name="connsiteY10052" fmla="*/ 2735947 h 8481683"/>
              <a:gd name="connsiteX10053" fmla="*/ 7613276 w 9352610"/>
              <a:gd name="connsiteY10053" fmla="*/ 2735947 h 8481683"/>
              <a:gd name="connsiteX10054" fmla="*/ 7609758 w 9352610"/>
              <a:gd name="connsiteY10054" fmla="*/ 2735947 h 8481683"/>
              <a:gd name="connsiteX10055" fmla="*/ 7608756 w 9352610"/>
              <a:gd name="connsiteY10055" fmla="*/ 2735947 h 8481683"/>
              <a:gd name="connsiteX10056" fmla="*/ 7607249 w 9352610"/>
              <a:gd name="connsiteY10056" fmla="*/ 2736446 h 8481683"/>
              <a:gd name="connsiteX10057" fmla="*/ 7605742 w 9352610"/>
              <a:gd name="connsiteY10057" fmla="*/ 2737950 h 8481683"/>
              <a:gd name="connsiteX10058" fmla="*/ 7603226 w 9352610"/>
              <a:gd name="connsiteY10058" fmla="*/ 2738954 h 8481683"/>
              <a:gd name="connsiteX10059" fmla="*/ 7602728 w 9352610"/>
              <a:gd name="connsiteY10059" fmla="*/ 2739453 h 8481683"/>
              <a:gd name="connsiteX10060" fmla="*/ 7601719 w 9352610"/>
              <a:gd name="connsiteY10060" fmla="*/ 2739453 h 8481683"/>
              <a:gd name="connsiteX10061" fmla="*/ 7600176 w 9352610"/>
              <a:gd name="connsiteY10061" fmla="*/ 2739453 h 8481683"/>
              <a:gd name="connsiteX10062" fmla="*/ 7600218 w 9352610"/>
              <a:gd name="connsiteY10062" fmla="*/ 2739494 h 8481683"/>
              <a:gd name="connsiteX10063" fmla="*/ 7602225 w 9352610"/>
              <a:gd name="connsiteY10063" fmla="*/ 2739494 h 8481683"/>
              <a:gd name="connsiteX10064" fmla="*/ 7603223 w 9352610"/>
              <a:gd name="connsiteY10064" fmla="*/ 2739494 h 8481683"/>
              <a:gd name="connsiteX10065" fmla="*/ 7603733 w 9352610"/>
              <a:gd name="connsiteY10065" fmla="*/ 2738993 h 8481683"/>
              <a:gd name="connsiteX10066" fmla="*/ 7606239 w 9352610"/>
              <a:gd name="connsiteY10066" fmla="*/ 2737987 h 8481683"/>
              <a:gd name="connsiteX10067" fmla="*/ 7607747 w 9352610"/>
              <a:gd name="connsiteY10067" fmla="*/ 2736480 h 8481683"/>
              <a:gd name="connsiteX10068" fmla="*/ 7609255 w 9352610"/>
              <a:gd name="connsiteY10068" fmla="*/ 2735975 h 8481683"/>
              <a:gd name="connsiteX10069" fmla="*/ 7610264 w 9352610"/>
              <a:gd name="connsiteY10069" fmla="*/ 2735975 h 8481683"/>
              <a:gd name="connsiteX10070" fmla="*/ 7613779 w 9352610"/>
              <a:gd name="connsiteY10070" fmla="*/ 2735975 h 8481683"/>
              <a:gd name="connsiteX10071" fmla="*/ 7614777 w 9352610"/>
              <a:gd name="connsiteY10071" fmla="*/ 2735975 h 8481683"/>
              <a:gd name="connsiteX10072" fmla="*/ 7616285 w 9352610"/>
              <a:gd name="connsiteY10072" fmla="*/ 2735975 h 8481683"/>
              <a:gd name="connsiteX10073" fmla="*/ 7616784 w 9352610"/>
              <a:gd name="connsiteY10073" fmla="*/ 2735975 h 8481683"/>
              <a:gd name="connsiteX10074" fmla="*/ 7617793 w 9352610"/>
              <a:gd name="connsiteY10074" fmla="*/ 2734969 h 8481683"/>
              <a:gd name="connsiteX10075" fmla="*/ 7619800 w 9352610"/>
              <a:gd name="connsiteY10075" fmla="*/ 2733963 h 8481683"/>
              <a:gd name="connsiteX10076" fmla="*/ 7620310 w 9352610"/>
              <a:gd name="connsiteY10076" fmla="*/ 2732961 h 8481683"/>
              <a:gd name="connsiteX10077" fmla="*/ 7621807 w 9352610"/>
              <a:gd name="connsiteY10077" fmla="*/ 2731954 h 8481683"/>
              <a:gd name="connsiteX10078" fmla="*/ 7623825 w 9352610"/>
              <a:gd name="connsiteY10078" fmla="*/ 2730948 h 8481683"/>
              <a:gd name="connsiteX10079" fmla="*/ 7625322 w 9352610"/>
              <a:gd name="connsiteY10079" fmla="*/ 2730948 h 8481683"/>
              <a:gd name="connsiteX10080" fmla="*/ 7626830 w 9352610"/>
              <a:gd name="connsiteY10080" fmla="*/ 2730948 h 8481683"/>
              <a:gd name="connsiteX10081" fmla="*/ 7627395 w 9352610"/>
              <a:gd name="connsiteY10081" fmla="*/ 2730948 h 8481683"/>
              <a:gd name="connsiteX10082" fmla="*/ 7627335 w 9352610"/>
              <a:gd name="connsiteY10082" fmla="*/ 2730936 h 8481683"/>
              <a:gd name="connsiteX10083" fmla="*/ 7626333 w 9352610"/>
              <a:gd name="connsiteY10083" fmla="*/ 2730936 h 8481683"/>
              <a:gd name="connsiteX10084" fmla="*/ 7624826 w 9352610"/>
              <a:gd name="connsiteY10084" fmla="*/ 2730936 h 8481683"/>
              <a:gd name="connsiteX10085" fmla="*/ 5698414 w 9352610"/>
              <a:gd name="connsiteY10085" fmla="*/ 2730121 h 8481683"/>
              <a:gd name="connsiteX10086" fmla="*/ 5702099 w 9352610"/>
              <a:gd name="connsiteY10086" fmla="*/ 2731795 h 8481683"/>
              <a:gd name="connsiteX10087" fmla="*/ 5703096 w 9352610"/>
              <a:gd name="connsiteY10087" fmla="*/ 2732798 h 8481683"/>
              <a:gd name="connsiteX10088" fmla="*/ 5704050 w 9352610"/>
              <a:gd name="connsiteY10088" fmla="*/ 2735170 h 8481683"/>
              <a:gd name="connsiteX10089" fmla="*/ 5703674 w 9352610"/>
              <a:gd name="connsiteY10089" fmla="*/ 2733293 h 8481683"/>
              <a:gd name="connsiteX10090" fmla="*/ 5702669 w 9352610"/>
              <a:gd name="connsiteY10090" fmla="*/ 2731789 h 8481683"/>
              <a:gd name="connsiteX10091" fmla="*/ 5631239 w 9352610"/>
              <a:gd name="connsiteY10091" fmla="*/ 2729774 h 8481683"/>
              <a:gd name="connsiteX10092" fmla="*/ 5631242 w 9352610"/>
              <a:gd name="connsiteY10092" fmla="*/ 2729777 h 8481683"/>
              <a:gd name="connsiteX10093" fmla="*/ 5632747 w 9352610"/>
              <a:gd name="connsiteY10093" fmla="*/ 2729777 h 8481683"/>
              <a:gd name="connsiteX10094" fmla="*/ 5632769 w 9352610"/>
              <a:gd name="connsiteY10094" fmla="*/ 2729774 h 8481683"/>
              <a:gd name="connsiteX10095" fmla="*/ 5632355 w 9352610"/>
              <a:gd name="connsiteY10095" fmla="*/ 2729774 h 8481683"/>
              <a:gd name="connsiteX10096" fmla="*/ 5687453 w 9352610"/>
              <a:gd name="connsiteY10096" fmla="*/ 2722614 h 8481683"/>
              <a:gd name="connsiteX10097" fmla="*/ 5688526 w 9352610"/>
              <a:gd name="connsiteY10097" fmla="*/ 2724767 h 8481683"/>
              <a:gd name="connsiteX10098" fmla="*/ 5688997 w 9352610"/>
              <a:gd name="connsiteY10098" fmla="*/ 2725081 h 8481683"/>
              <a:gd name="connsiteX10099" fmla="*/ 7772992 w 9352610"/>
              <a:gd name="connsiteY10099" fmla="*/ 2721412 h 8481683"/>
              <a:gd name="connsiteX10100" fmla="*/ 7763447 w 9352610"/>
              <a:gd name="connsiteY10100" fmla="*/ 2721912 h 8481683"/>
              <a:gd name="connsiteX10101" fmla="*/ 7758429 w 9352610"/>
              <a:gd name="connsiteY10101" fmla="*/ 2723419 h 8481683"/>
              <a:gd name="connsiteX10102" fmla="*/ 7756417 w 9352610"/>
              <a:gd name="connsiteY10102" fmla="*/ 2724419 h 8481683"/>
              <a:gd name="connsiteX10103" fmla="*/ 7755920 w 9352610"/>
              <a:gd name="connsiteY10103" fmla="*/ 2725423 h 8481683"/>
              <a:gd name="connsiteX10104" fmla="*/ 7756417 w 9352610"/>
              <a:gd name="connsiteY10104" fmla="*/ 2727426 h 8481683"/>
              <a:gd name="connsiteX10105" fmla="*/ 7756922 w 9352610"/>
              <a:gd name="connsiteY10105" fmla="*/ 2728429 h 8481683"/>
              <a:gd name="connsiteX10106" fmla="*/ 7756922 w 9352610"/>
              <a:gd name="connsiteY10106" fmla="*/ 2729433 h 8481683"/>
              <a:gd name="connsiteX10107" fmla="*/ 7755920 w 9352610"/>
              <a:gd name="connsiteY10107" fmla="*/ 2729433 h 8481683"/>
              <a:gd name="connsiteX10108" fmla="*/ 7754910 w 9352610"/>
              <a:gd name="connsiteY10108" fmla="*/ 2729433 h 8481683"/>
              <a:gd name="connsiteX10109" fmla="*/ 7753404 w 9352610"/>
              <a:gd name="connsiteY10109" fmla="*/ 2729433 h 8481683"/>
              <a:gd name="connsiteX10110" fmla="*/ 7751897 w 9352610"/>
              <a:gd name="connsiteY10110" fmla="*/ 2729433 h 8481683"/>
              <a:gd name="connsiteX10111" fmla="*/ 7749388 w 9352610"/>
              <a:gd name="connsiteY10111" fmla="*/ 2730432 h 8481683"/>
              <a:gd name="connsiteX10112" fmla="*/ 7747881 w 9352610"/>
              <a:gd name="connsiteY10112" fmla="*/ 2730936 h 8481683"/>
              <a:gd name="connsiteX10113" fmla="*/ 7746374 w 9352610"/>
              <a:gd name="connsiteY10113" fmla="*/ 2731936 h 8481683"/>
              <a:gd name="connsiteX10114" fmla="*/ 7740851 w 9352610"/>
              <a:gd name="connsiteY10114" fmla="*/ 2738954 h 8481683"/>
              <a:gd name="connsiteX10115" fmla="*/ 7740347 w 9352610"/>
              <a:gd name="connsiteY10115" fmla="*/ 2739957 h 8481683"/>
              <a:gd name="connsiteX10116" fmla="*/ 7740347 w 9352610"/>
              <a:gd name="connsiteY10116" fmla="*/ 2740957 h 8481683"/>
              <a:gd name="connsiteX10117" fmla="*/ 7739345 w 9352610"/>
              <a:gd name="connsiteY10117" fmla="*/ 2741961 h 8481683"/>
              <a:gd name="connsiteX10118" fmla="*/ 7740347 w 9352610"/>
              <a:gd name="connsiteY10118" fmla="*/ 2742464 h 8481683"/>
              <a:gd name="connsiteX10119" fmla="*/ 7740851 w 9352610"/>
              <a:gd name="connsiteY10119" fmla="*/ 2743463 h 8481683"/>
              <a:gd name="connsiteX10120" fmla="*/ 7742856 w 9352610"/>
              <a:gd name="connsiteY10120" fmla="*/ 2746471 h 8481683"/>
              <a:gd name="connsiteX10121" fmla="*/ 7744867 w 9352610"/>
              <a:gd name="connsiteY10121" fmla="*/ 2750481 h 8481683"/>
              <a:gd name="connsiteX10122" fmla="*/ 7745372 w 9352610"/>
              <a:gd name="connsiteY10122" fmla="*/ 2751485 h 8481683"/>
              <a:gd name="connsiteX10123" fmla="*/ 7745870 w 9352610"/>
              <a:gd name="connsiteY10123" fmla="*/ 2753488 h 8481683"/>
              <a:gd name="connsiteX10124" fmla="*/ 7745870 w 9352610"/>
              <a:gd name="connsiteY10124" fmla="*/ 2754991 h 8481683"/>
              <a:gd name="connsiteX10125" fmla="*/ 7745870 w 9352610"/>
              <a:gd name="connsiteY10125" fmla="*/ 2756495 h 8481683"/>
              <a:gd name="connsiteX10126" fmla="*/ 7745372 w 9352610"/>
              <a:gd name="connsiteY10126" fmla="*/ 2757499 h 8481683"/>
              <a:gd name="connsiteX10127" fmla="*/ 7744363 w 9352610"/>
              <a:gd name="connsiteY10127" fmla="*/ 2760002 h 8481683"/>
              <a:gd name="connsiteX10128" fmla="*/ 7741349 w 9352610"/>
              <a:gd name="connsiteY10128" fmla="*/ 2763013 h 8481683"/>
              <a:gd name="connsiteX10129" fmla="*/ 7739345 w 9352610"/>
              <a:gd name="connsiteY10129" fmla="*/ 2764516 h 8481683"/>
              <a:gd name="connsiteX10130" fmla="*/ 7737838 w 9352610"/>
              <a:gd name="connsiteY10130" fmla="*/ 2765516 h 8481683"/>
              <a:gd name="connsiteX10131" fmla="*/ 7735322 w 9352610"/>
              <a:gd name="connsiteY10131" fmla="*/ 2766019 h 8481683"/>
              <a:gd name="connsiteX10132" fmla="*/ 7732813 w 9352610"/>
              <a:gd name="connsiteY10132" fmla="*/ 2767019 h 8481683"/>
              <a:gd name="connsiteX10133" fmla="*/ 7730801 w 9352610"/>
              <a:gd name="connsiteY10133" fmla="*/ 2768022 h 8481683"/>
              <a:gd name="connsiteX10134" fmla="*/ 7729799 w 9352610"/>
              <a:gd name="connsiteY10134" fmla="*/ 2769026 h 8481683"/>
              <a:gd name="connsiteX10135" fmla="*/ 7728292 w 9352610"/>
              <a:gd name="connsiteY10135" fmla="*/ 2771529 h 8481683"/>
              <a:gd name="connsiteX10136" fmla="*/ 7727290 w 9352610"/>
              <a:gd name="connsiteY10136" fmla="*/ 2773537 h 8481683"/>
              <a:gd name="connsiteX10137" fmla="*/ 7725783 w 9352610"/>
              <a:gd name="connsiteY10137" fmla="*/ 2775040 h 8481683"/>
              <a:gd name="connsiteX10138" fmla="*/ 7717240 w 9352610"/>
              <a:gd name="connsiteY10138" fmla="*/ 2783561 h 8481683"/>
              <a:gd name="connsiteX10139" fmla="*/ 7715733 w 9352610"/>
              <a:gd name="connsiteY10139" fmla="*/ 2784560 h 8481683"/>
              <a:gd name="connsiteX10140" fmla="*/ 7714226 w 9352610"/>
              <a:gd name="connsiteY10140" fmla="*/ 2785064 h 8481683"/>
              <a:gd name="connsiteX10141" fmla="*/ 7703181 w 9352610"/>
              <a:gd name="connsiteY10141" fmla="*/ 2785564 h 8481683"/>
              <a:gd name="connsiteX10142" fmla="*/ 7699663 w 9352610"/>
              <a:gd name="connsiteY10142" fmla="*/ 2786568 h 8481683"/>
              <a:gd name="connsiteX10143" fmla="*/ 7697651 w 9352610"/>
              <a:gd name="connsiteY10143" fmla="*/ 2787567 h 8481683"/>
              <a:gd name="connsiteX10144" fmla="*/ 7694140 w 9352610"/>
              <a:gd name="connsiteY10144" fmla="*/ 2789071 h 8481683"/>
              <a:gd name="connsiteX10145" fmla="*/ 7683088 w 9352610"/>
              <a:gd name="connsiteY10145" fmla="*/ 2796089 h 8481683"/>
              <a:gd name="connsiteX10146" fmla="*/ 7681581 w 9352610"/>
              <a:gd name="connsiteY10146" fmla="*/ 2797092 h 8481683"/>
              <a:gd name="connsiteX10147" fmla="*/ 7679569 w 9352610"/>
              <a:gd name="connsiteY10147" fmla="*/ 2797592 h 8481683"/>
              <a:gd name="connsiteX10148" fmla="*/ 7677060 w 9352610"/>
              <a:gd name="connsiteY10148" fmla="*/ 2798096 h 8481683"/>
              <a:gd name="connsiteX10149" fmla="*/ 7670157 w 9352610"/>
              <a:gd name="connsiteY10149" fmla="*/ 2795078 h 8481683"/>
              <a:gd name="connsiteX10150" fmla="*/ 7677559 w 9352610"/>
              <a:gd name="connsiteY10150" fmla="*/ 2798323 h 8481683"/>
              <a:gd name="connsiteX10151" fmla="*/ 7680076 w 9352610"/>
              <a:gd name="connsiteY10151" fmla="*/ 2797822 h 8481683"/>
              <a:gd name="connsiteX10152" fmla="*/ 7682083 w 9352610"/>
              <a:gd name="connsiteY10152" fmla="*/ 2797317 h 8481683"/>
              <a:gd name="connsiteX10153" fmla="*/ 7683591 w 9352610"/>
              <a:gd name="connsiteY10153" fmla="*/ 2796311 h 8481683"/>
              <a:gd name="connsiteX10154" fmla="*/ 7694634 w 9352610"/>
              <a:gd name="connsiteY10154" fmla="*/ 2789272 h 8481683"/>
              <a:gd name="connsiteX10155" fmla="*/ 7698161 w 9352610"/>
              <a:gd name="connsiteY10155" fmla="*/ 2787765 h 8481683"/>
              <a:gd name="connsiteX10156" fmla="*/ 7700168 w 9352610"/>
              <a:gd name="connsiteY10156" fmla="*/ 2786758 h 8481683"/>
              <a:gd name="connsiteX10157" fmla="*/ 7703683 w 9352610"/>
              <a:gd name="connsiteY10157" fmla="*/ 2785752 h 8481683"/>
              <a:gd name="connsiteX10158" fmla="*/ 7714726 w 9352610"/>
              <a:gd name="connsiteY10158" fmla="*/ 2785251 h 8481683"/>
              <a:gd name="connsiteX10159" fmla="*/ 7716234 w 9352610"/>
              <a:gd name="connsiteY10159" fmla="*/ 2784747 h 8481683"/>
              <a:gd name="connsiteX10160" fmla="*/ 7717742 w 9352610"/>
              <a:gd name="connsiteY10160" fmla="*/ 2783744 h 8481683"/>
              <a:gd name="connsiteX10161" fmla="*/ 7726280 w 9352610"/>
              <a:gd name="connsiteY10161" fmla="*/ 2775194 h 8481683"/>
              <a:gd name="connsiteX10162" fmla="*/ 7727788 w 9352610"/>
              <a:gd name="connsiteY10162" fmla="*/ 2773687 h 8481683"/>
              <a:gd name="connsiteX10163" fmla="*/ 7728798 w 9352610"/>
              <a:gd name="connsiteY10163" fmla="*/ 2771675 h 8481683"/>
              <a:gd name="connsiteX10164" fmla="*/ 7730306 w 9352610"/>
              <a:gd name="connsiteY10164" fmla="*/ 2769161 h 8481683"/>
              <a:gd name="connsiteX10165" fmla="*/ 7731303 w 9352610"/>
              <a:gd name="connsiteY10165" fmla="*/ 2768155 h 8481683"/>
              <a:gd name="connsiteX10166" fmla="*/ 7733310 w 9352610"/>
              <a:gd name="connsiteY10166" fmla="*/ 2767149 h 8481683"/>
              <a:gd name="connsiteX10167" fmla="*/ 7735828 w 9352610"/>
              <a:gd name="connsiteY10167" fmla="*/ 2766143 h 8481683"/>
              <a:gd name="connsiteX10168" fmla="*/ 7738333 w 9352610"/>
              <a:gd name="connsiteY10168" fmla="*/ 2765642 h 8481683"/>
              <a:gd name="connsiteX10169" fmla="*/ 7739841 w 9352610"/>
              <a:gd name="connsiteY10169" fmla="*/ 2764636 h 8481683"/>
              <a:gd name="connsiteX10170" fmla="*/ 7741848 w 9352610"/>
              <a:gd name="connsiteY10170" fmla="*/ 2763129 h 8481683"/>
              <a:gd name="connsiteX10171" fmla="*/ 7744864 w 9352610"/>
              <a:gd name="connsiteY10171" fmla="*/ 2760110 h 8481683"/>
              <a:gd name="connsiteX10172" fmla="*/ 7745873 w 9352610"/>
              <a:gd name="connsiteY10172" fmla="*/ 2757597 h 8481683"/>
              <a:gd name="connsiteX10173" fmla="*/ 7746372 w 9352610"/>
              <a:gd name="connsiteY10173" fmla="*/ 2756591 h 8481683"/>
              <a:gd name="connsiteX10174" fmla="*/ 7746372 w 9352610"/>
              <a:gd name="connsiteY10174" fmla="*/ 2755083 h 8481683"/>
              <a:gd name="connsiteX10175" fmla="*/ 7746372 w 9352610"/>
              <a:gd name="connsiteY10175" fmla="*/ 2753573 h 8481683"/>
              <a:gd name="connsiteX10176" fmla="*/ 7745873 w 9352610"/>
              <a:gd name="connsiteY10176" fmla="*/ 2751564 h 8481683"/>
              <a:gd name="connsiteX10177" fmla="*/ 7745363 w 9352610"/>
              <a:gd name="connsiteY10177" fmla="*/ 2750557 h 8481683"/>
              <a:gd name="connsiteX10178" fmla="*/ 7743356 w 9352610"/>
              <a:gd name="connsiteY10178" fmla="*/ 2746533 h 8481683"/>
              <a:gd name="connsiteX10179" fmla="*/ 7741349 w 9352610"/>
              <a:gd name="connsiteY10179" fmla="*/ 2743519 h 8481683"/>
              <a:gd name="connsiteX10180" fmla="*/ 7740850 w 9352610"/>
              <a:gd name="connsiteY10180" fmla="*/ 2742513 h 8481683"/>
              <a:gd name="connsiteX10181" fmla="*/ 7739841 w 9352610"/>
              <a:gd name="connsiteY10181" fmla="*/ 2742008 h 8481683"/>
              <a:gd name="connsiteX10182" fmla="*/ 7740850 w 9352610"/>
              <a:gd name="connsiteY10182" fmla="*/ 2741006 h 8481683"/>
              <a:gd name="connsiteX10183" fmla="*/ 7740850 w 9352610"/>
              <a:gd name="connsiteY10183" fmla="*/ 2739999 h 8481683"/>
              <a:gd name="connsiteX10184" fmla="*/ 7741349 w 9352610"/>
              <a:gd name="connsiteY10184" fmla="*/ 2738993 h 8481683"/>
              <a:gd name="connsiteX10185" fmla="*/ 7746871 w 9352610"/>
              <a:gd name="connsiteY10185" fmla="*/ 2731954 h 8481683"/>
              <a:gd name="connsiteX10186" fmla="*/ 7748379 w 9352610"/>
              <a:gd name="connsiteY10186" fmla="*/ 2730948 h 8481683"/>
              <a:gd name="connsiteX10187" fmla="*/ 7749887 w 9352610"/>
              <a:gd name="connsiteY10187" fmla="*/ 2730443 h 8481683"/>
              <a:gd name="connsiteX10188" fmla="*/ 7752404 w 9352610"/>
              <a:gd name="connsiteY10188" fmla="*/ 2729441 h 8481683"/>
              <a:gd name="connsiteX10189" fmla="*/ 7753901 w 9352610"/>
              <a:gd name="connsiteY10189" fmla="*/ 2729441 h 8481683"/>
              <a:gd name="connsiteX10190" fmla="*/ 7755409 w 9352610"/>
              <a:gd name="connsiteY10190" fmla="*/ 2729441 h 8481683"/>
              <a:gd name="connsiteX10191" fmla="*/ 7756418 w 9352610"/>
              <a:gd name="connsiteY10191" fmla="*/ 2729441 h 8481683"/>
              <a:gd name="connsiteX10192" fmla="*/ 7757427 w 9352610"/>
              <a:gd name="connsiteY10192" fmla="*/ 2729441 h 8481683"/>
              <a:gd name="connsiteX10193" fmla="*/ 7757427 w 9352610"/>
              <a:gd name="connsiteY10193" fmla="*/ 2728435 h 8481683"/>
              <a:gd name="connsiteX10194" fmla="*/ 7756917 w 9352610"/>
              <a:gd name="connsiteY10194" fmla="*/ 2727429 h 8481683"/>
              <a:gd name="connsiteX10195" fmla="*/ 7756418 w 9352610"/>
              <a:gd name="connsiteY10195" fmla="*/ 2725417 h 8481683"/>
              <a:gd name="connsiteX10196" fmla="*/ 7756917 w 9352610"/>
              <a:gd name="connsiteY10196" fmla="*/ 2724411 h 8481683"/>
              <a:gd name="connsiteX10197" fmla="*/ 7758924 w 9352610"/>
              <a:gd name="connsiteY10197" fmla="*/ 2723404 h 8481683"/>
              <a:gd name="connsiteX10198" fmla="*/ 7763947 w 9352610"/>
              <a:gd name="connsiteY10198" fmla="*/ 2721897 h 8481683"/>
              <a:gd name="connsiteX10199" fmla="*/ 7773060 w 9352610"/>
              <a:gd name="connsiteY10199" fmla="*/ 2721419 h 8481683"/>
              <a:gd name="connsiteX10200" fmla="*/ 5897554 w 9352610"/>
              <a:gd name="connsiteY10200" fmla="*/ 2721248 h 8481683"/>
              <a:gd name="connsiteX10201" fmla="*/ 5897554 w 9352610"/>
              <a:gd name="connsiteY10201" fmla="*/ 2724766 h 8481683"/>
              <a:gd name="connsiteX10202" fmla="*/ 5896549 w 9352610"/>
              <a:gd name="connsiteY10202" fmla="*/ 2728270 h 8481683"/>
              <a:gd name="connsiteX10203" fmla="*/ 5896549 w 9352610"/>
              <a:gd name="connsiteY10203" fmla="*/ 2731789 h 8481683"/>
              <a:gd name="connsiteX10204" fmla="*/ 5897554 w 9352610"/>
              <a:gd name="connsiteY10204" fmla="*/ 2734301 h 8481683"/>
              <a:gd name="connsiteX10205" fmla="*/ 5897554 w 9352610"/>
              <a:gd name="connsiteY10205" fmla="*/ 2735309 h 8481683"/>
              <a:gd name="connsiteX10206" fmla="*/ 5896046 w 9352610"/>
              <a:gd name="connsiteY10206" fmla="*/ 2736813 h 8481683"/>
              <a:gd name="connsiteX10207" fmla="*/ 5897051 w 9352610"/>
              <a:gd name="connsiteY10207" fmla="*/ 2738316 h 8481683"/>
              <a:gd name="connsiteX10208" fmla="*/ 5899050 w 9352610"/>
              <a:gd name="connsiteY10208" fmla="*/ 2739324 h 8481683"/>
              <a:gd name="connsiteX10209" fmla="*/ 5899050 w 9352610"/>
              <a:gd name="connsiteY10209" fmla="*/ 2741340 h 8481683"/>
              <a:gd name="connsiteX10210" fmla="*/ 5898512 w 9352610"/>
              <a:gd name="connsiteY10210" fmla="*/ 2741877 h 8481683"/>
              <a:gd name="connsiteX10211" fmla="*/ 5898595 w 9352610"/>
              <a:gd name="connsiteY10211" fmla="*/ 2741835 h 8481683"/>
              <a:gd name="connsiteX10212" fmla="*/ 5899595 w 9352610"/>
              <a:gd name="connsiteY10212" fmla="*/ 2740834 h 8481683"/>
              <a:gd name="connsiteX10213" fmla="*/ 5899595 w 9352610"/>
              <a:gd name="connsiteY10213" fmla="*/ 2738817 h 8481683"/>
              <a:gd name="connsiteX10214" fmla="*/ 5897585 w 9352610"/>
              <a:gd name="connsiteY10214" fmla="*/ 2737816 h 8481683"/>
              <a:gd name="connsiteX10215" fmla="*/ 5896584 w 9352610"/>
              <a:gd name="connsiteY10215" fmla="*/ 2736308 h 8481683"/>
              <a:gd name="connsiteX10216" fmla="*/ 5898095 w 9352610"/>
              <a:gd name="connsiteY10216" fmla="*/ 2734799 h 8481683"/>
              <a:gd name="connsiteX10217" fmla="*/ 5898095 w 9352610"/>
              <a:gd name="connsiteY10217" fmla="*/ 2733797 h 8481683"/>
              <a:gd name="connsiteX10218" fmla="*/ 5897085 w 9352610"/>
              <a:gd name="connsiteY10218" fmla="*/ 2731288 h 8481683"/>
              <a:gd name="connsiteX10219" fmla="*/ 5897085 w 9352610"/>
              <a:gd name="connsiteY10219" fmla="*/ 2727776 h 8481683"/>
              <a:gd name="connsiteX10220" fmla="*/ 5898095 w 9352610"/>
              <a:gd name="connsiteY10220" fmla="*/ 2724252 h 8481683"/>
              <a:gd name="connsiteX10221" fmla="*/ 5898095 w 9352610"/>
              <a:gd name="connsiteY10221" fmla="*/ 2721612 h 8481683"/>
              <a:gd name="connsiteX10222" fmla="*/ 5680987 w 9352610"/>
              <a:gd name="connsiteY10222" fmla="*/ 2718224 h 8481683"/>
              <a:gd name="connsiteX10223" fmla="*/ 5680991 w 9352610"/>
              <a:gd name="connsiteY10223" fmla="*/ 2718226 h 8481683"/>
              <a:gd name="connsiteX10224" fmla="*/ 5681075 w 9352610"/>
              <a:gd name="connsiteY10224" fmla="*/ 2718226 h 8481683"/>
              <a:gd name="connsiteX10225" fmla="*/ 5681070 w 9352610"/>
              <a:gd name="connsiteY10225" fmla="*/ 2718224 h 8481683"/>
              <a:gd name="connsiteX10226" fmla="*/ 5899633 w 9352610"/>
              <a:gd name="connsiteY10226" fmla="*/ 2710662 h 8481683"/>
              <a:gd name="connsiteX10227" fmla="*/ 5899552 w 9352610"/>
              <a:gd name="connsiteY10227" fmla="*/ 2710689 h 8481683"/>
              <a:gd name="connsiteX10228" fmla="*/ 5899050 w 9352610"/>
              <a:gd name="connsiteY10228" fmla="*/ 2711201 h 8481683"/>
              <a:gd name="connsiteX10229" fmla="*/ 5899552 w 9352610"/>
              <a:gd name="connsiteY10229" fmla="*/ 2712705 h 8481683"/>
              <a:gd name="connsiteX10230" fmla="*/ 5900557 w 9352610"/>
              <a:gd name="connsiteY10230" fmla="*/ 2714208 h 8481683"/>
              <a:gd name="connsiteX10231" fmla="*/ 5900557 w 9352610"/>
              <a:gd name="connsiteY10231" fmla="*/ 2715217 h 8481683"/>
              <a:gd name="connsiteX10232" fmla="*/ 5899214 w 9352610"/>
              <a:gd name="connsiteY10232" fmla="*/ 2721487 h 8481683"/>
              <a:gd name="connsiteX10233" fmla="*/ 5899595 w 9352610"/>
              <a:gd name="connsiteY10233" fmla="*/ 2721741 h 8481683"/>
              <a:gd name="connsiteX10234" fmla="*/ 5901105 w 9352610"/>
              <a:gd name="connsiteY10234" fmla="*/ 2714719 h 8481683"/>
              <a:gd name="connsiteX10235" fmla="*/ 5901105 w 9352610"/>
              <a:gd name="connsiteY10235" fmla="*/ 2713704 h 8481683"/>
              <a:gd name="connsiteX10236" fmla="*/ 5900105 w 9352610"/>
              <a:gd name="connsiteY10236" fmla="*/ 2712209 h 8481683"/>
              <a:gd name="connsiteX10237" fmla="*/ 5899595 w 9352610"/>
              <a:gd name="connsiteY10237" fmla="*/ 2710700 h 8481683"/>
              <a:gd name="connsiteX10238" fmla="*/ 7793958 w 9352610"/>
              <a:gd name="connsiteY10238" fmla="*/ 2700834 h 8481683"/>
              <a:gd name="connsiteX10239" fmla="*/ 7793583 w 9352610"/>
              <a:gd name="connsiteY10239" fmla="*/ 2700863 h 8481683"/>
              <a:gd name="connsiteX10240" fmla="*/ 7790072 w 9352610"/>
              <a:gd name="connsiteY10240" fmla="*/ 2702367 h 8481683"/>
              <a:gd name="connsiteX10241" fmla="*/ 7788060 w 9352610"/>
              <a:gd name="connsiteY10241" fmla="*/ 2702866 h 8481683"/>
              <a:gd name="connsiteX10242" fmla="*/ 7788060 w 9352610"/>
              <a:gd name="connsiteY10242" fmla="*/ 2703870 h 8481683"/>
              <a:gd name="connsiteX10243" fmla="*/ 7788060 w 9352610"/>
              <a:gd name="connsiteY10243" fmla="*/ 2705374 h 8481683"/>
              <a:gd name="connsiteX10244" fmla="*/ 7788565 w 9352610"/>
              <a:gd name="connsiteY10244" fmla="*/ 2705877 h 8481683"/>
              <a:gd name="connsiteX10245" fmla="*/ 7790570 w 9352610"/>
              <a:gd name="connsiteY10245" fmla="*/ 2708884 h 8481683"/>
              <a:gd name="connsiteX10246" fmla="*/ 7790570 w 9352610"/>
              <a:gd name="connsiteY10246" fmla="*/ 2709884 h 8481683"/>
              <a:gd name="connsiteX10247" fmla="*/ 7791074 w 9352610"/>
              <a:gd name="connsiteY10247" fmla="*/ 2710887 h 8481683"/>
              <a:gd name="connsiteX10248" fmla="*/ 7791074 w 9352610"/>
              <a:gd name="connsiteY10248" fmla="*/ 2712391 h 8481683"/>
              <a:gd name="connsiteX10249" fmla="*/ 7790570 w 9352610"/>
              <a:gd name="connsiteY10249" fmla="*/ 2713395 h 8481683"/>
              <a:gd name="connsiteX10250" fmla="*/ 7790570 w 9352610"/>
              <a:gd name="connsiteY10250" fmla="*/ 2713894 h 8481683"/>
              <a:gd name="connsiteX10251" fmla="*/ 7790072 w 9352610"/>
              <a:gd name="connsiteY10251" fmla="*/ 2714898 h 8481683"/>
              <a:gd name="connsiteX10252" fmla="*/ 7789063 w 9352610"/>
              <a:gd name="connsiteY10252" fmla="*/ 2715898 h 8481683"/>
              <a:gd name="connsiteX10253" fmla="*/ 7788060 w 9352610"/>
              <a:gd name="connsiteY10253" fmla="*/ 2716901 h 8481683"/>
              <a:gd name="connsiteX10254" fmla="*/ 7783540 w 9352610"/>
              <a:gd name="connsiteY10254" fmla="*/ 2720408 h 8481683"/>
              <a:gd name="connsiteX10255" fmla="*/ 7781031 w 9352610"/>
              <a:gd name="connsiteY10255" fmla="*/ 2721412 h 8481683"/>
              <a:gd name="connsiteX10256" fmla="*/ 7779569 w 9352610"/>
              <a:gd name="connsiteY10256" fmla="*/ 2721897 h 8481683"/>
              <a:gd name="connsiteX10257" fmla="*/ 7780025 w 9352610"/>
              <a:gd name="connsiteY10257" fmla="*/ 2721897 h 8481683"/>
              <a:gd name="connsiteX10258" fmla="*/ 7781533 w 9352610"/>
              <a:gd name="connsiteY10258" fmla="*/ 2721396 h 8481683"/>
              <a:gd name="connsiteX10259" fmla="*/ 7784039 w 9352610"/>
              <a:gd name="connsiteY10259" fmla="*/ 2720390 h 8481683"/>
              <a:gd name="connsiteX10260" fmla="*/ 7788563 w 9352610"/>
              <a:gd name="connsiteY10260" fmla="*/ 2716871 h 8481683"/>
              <a:gd name="connsiteX10261" fmla="*/ 7789572 w 9352610"/>
              <a:gd name="connsiteY10261" fmla="*/ 2715864 h 8481683"/>
              <a:gd name="connsiteX10262" fmla="*/ 7790570 w 9352610"/>
              <a:gd name="connsiteY10262" fmla="*/ 2714858 h 8481683"/>
              <a:gd name="connsiteX10263" fmla="*/ 7791069 w 9352610"/>
              <a:gd name="connsiteY10263" fmla="*/ 2713852 h 8481683"/>
              <a:gd name="connsiteX10264" fmla="*/ 7791069 w 9352610"/>
              <a:gd name="connsiteY10264" fmla="*/ 2713351 h 8481683"/>
              <a:gd name="connsiteX10265" fmla="*/ 7791579 w 9352610"/>
              <a:gd name="connsiteY10265" fmla="*/ 2712345 h 8481683"/>
              <a:gd name="connsiteX10266" fmla="*/ 7791579 w 9352610"/>
              <a:gd name="connsiteY10266" fmla="*/ 2710833 h 8481683"/>
              <a:gd name="connsiteX10267" fmla="*/ 7791069 w 9352610"/>
              <a:gd name="connsiteY10267" fmla="*/ 2709831 h 8481683"/>
              <a:gd name="connsiteX10268" fmla="*/ 7791069 w 9352610"/>
              <a:gd name="connsiteY10268" fmla="*/ 2708825 h 8481683"/>
              <a:gd name="connsiteX10269" fmla="*/ 7789062 w 9352610"/>
              <a:gd name="connsiteY10269" fmla="*/ 2705807 h 8481683"/>
              <a:gd name="connsiteX10270" fmla="*/ 7788563 w 9352610"/>
              <a:gd name="connsiteY10270" fmla="*/ 2705306 h 8481683"/>
              <a:gd name="connsiteX10271" fmla="*/ 7788563 w 9352610"/>
              <a:gd name="connsiteY10271" fmla="*/ 2703795 h 8481683"/>
              <a:gd name="connsiteX10272" fmla="*/ 7788563 w 9352610"/>
              <a:gd name="connsiteY10272" fmla="*/ 2702793 h 8481683"/>
              <a:gd name="connsiteX10273" fmla="*/ 7790570 w 9352610"/>
              <a:gd name="connsiteY10273" fmla="*/ 2702287 h 8481683"/>
              <a:gd name="connsiteX10274" fmla="*/ 7876804 w 9352610"/>
              <a:gd name="connsiteY10274" fmla="*/ 2700821 h 8481683"/>
              <a:gd name="connsiteX10275" fmla="*/ 7876458 w 9352610"/>
              <a:gd name="connsiteY10275" fmla="*/ 2700863 h 8481683"/>
              <a:gd name="connsiteX10276" fmla="*/ 7865198 w 9352610"/>
              <a:gd name="connsiteY10276" fmla="*/ 2703795 h 8481683"/>
              <a:gd name="connsiteX10277" fmla="*/ 7865404 w 9352610"/>
              <a:gd name="connsiteY10277" fmla="*/ 2703795 h 8481683"/>
              <a:gd name="connsiteX10278" fmla="*/ 7414880 w 9352610"/>
              <a:gd name="connsiteY10278" fmla="*/ 2699860 h 8481683"/>
              <a:gd name="connsiteX10279" fmla="*/ 7413878 w 9352610"/>
              <a:gd name="connsiteY10279" fmla="*/ 2700364 h 8481683"/>
              <a:gd name="connsiteX10280" fmla="*/ 7413878 w 9352610"/>
              <a:gd name="connsiteY10280" fmla="*/ 2700863 h 8481683"/>
              <a:gd name="connsiteX10281" fmla="*/ 7413878 w 9352610"/>
              <a:gd name="connsiteY10281" fmla="*/ 2702367 h 8481683"/>
              <a:gd name="connsiteX10282" fmla="*/ 7413878 w 9352610"/>
              <a:gd name="connsiteY10282" fmla="*/ 2703371 h 8481683"/>
              <a:gd name="connsiteX10283" fmla="*/ 7413878 w 9352610"/>
              <a:gd name="connsiteY10283" fmla="*/ 2704374 h 8481683"/>
              <a:gd name="connsiteX10284" fmla="*/ 7413374 w 9352610"/>
              <a:gd name="connsiteY10284" fmla="*/ 2705877 h 8481683"/>
              <a:gd name="connsiteX10285" fmla="*/ 7411362 w 9352610"/>
              <a:gd name="connsiteY10285" fmla="*/ 2707381 h 8481683"/>
              <a:gd name="connsiteX10286" fmla="*/ 7410484 w 9352610"/>
              <a:gd name="connsiteY10286" fmla="*/ 2707819 h 8481683"/>
              <a:gd name="connsiteX10287" fmla="*/ 7410865 w 9352610"/>
              <a:gd name="connsiteY10287" fmla="*/ 2707819 h 8481683"/>
              <a:gd name="connsiteX10288" fmla="*/ 7411862 w 9352610"/>
              <a:gd name="connsiteY10288" fmla="*/ 2707314 h 8481683"/>
              <a:gd name="connsiteX10289" fmla="*/ 7413881 w 9352610"/>
              <a:gd name="connsiteY10289" fmla="*/ 2705807 h 8481683"/>
              <a:gd name="connsiteX10290" fmla="*/ 7414380 w 9352610"/>
              <a:gd name="connsiteY10290" fmla="*/ 2704300 h 8481683"/>
              <a:gd name="connsiteX10291" fmla="*/ 7414380 w 9352610"/>
              <a:gd name="connsiteY10291" fmla="*/ 2703294 h 8481683"/>
              <a:gd name="connsiteX10292" fmla="*/ 7414380 w 9352610"/>
              <a:gd name="connsiteY10292" fmla="*/ 2702287 h 8481683"/>
              <a:gd name="connsiteX10293" fmla="*/ 7414380 w 9352610"/>
              <a:gd name="connsiteY10293" fmla="*/ 2700780 h 8481683"/>
              <a:gd name="connsiteX10294" fmla="*/ 7414380 w 9352610"/>
              <a:gd name="connsiteY10294" fmla="*/ 2700276 h 8481683"/>
              <a:gd name="connsiteX10295" fmla="*/ 7415043 w 9352610"/>
              <a:gd name="connsiteY10295" fmla="*/ 2699942 h 8481683"/>
              <a:gd name="connsiteX10296" fmla="*/ 7894036 w 9352610"/>
              <a:gd name="connsiteY10296" fmla="*/ 2698357 h 8481683"/>
              <a:gd name="connsiteX10297" fmla="*/ 7893033 w 9352610"/>
              <a:gd name="connsiteY10297" fmla="*/ 2699360 h 8481683"/>
              <a:gd name="connsiteX10298" fmla="*/ 7892031 w 9352610"/>
              <a:gd name="connsiteY10298" fmla="*/ 2699860 h 8481683"/>
              <a:gd name="connsiteX10299" fmla="*/ 7892031 w 9352610"/>
              <a:gd name="connsiteY10299" fmla="*/ 2700863 h 8481683"/>
              <a:gd name="connsiteX10300" fmla="*/ 7892031 w 9352610"/>
              <a:gd name="connsiteY10300" fmla="*/ 2702866 h 8481683"/>
              <a:gd name="connsiteX10301" fmla="*/ 7892031 w 9352610"/>
              <a:gd name="connsiteY10301" fmla="*/ 2703870 h 8481683"/>
              <a:gd name="connsiteX10302" fmla="*/ 7891545 w 9352610"/>
              <a:gd name="connsiteY10302" fmla="*/ 2705807 h 8481683"/>
              <a:gd name="connsiteX10303" fmla="*/ 7892027 w 9352610"/>
              <a:gd name="connsiteY10303" fmla="*/ 2705807 h 8481683"/>
              <a:gd name="connsiteX10304" fmla="*/ 7892526 w 9352610"/>
              <a:gd name="connsiteY10304" fmla="*/ 2703795 h 8481683"/>
              <a:gd name="connsiteX10305" fmla="*/ 7892526 w 9352610"/>
              <a:gd name="connsiteY10305" fmla="*/ 2702793 h 8481683"/>
              <a:gd name="connsiteX10306" fmla="*/ 7892526 w 9352610"/>
              <a:gd name="connsiteY10306" fmla="*/ 2700780 h 8481683"/>
              <a:gd name="connsiteX10307" fmla="*/ 7892526 w 9352610"/>
              <a:gd name="connsiteY10307" fmla="*/ 2699774 h 8481683"/>
              <a:gd name="connsiteX10308" fmla="*/ 7893535 w 9352610"/>
              <a:gd name="connsiteY10308" fmla="*/ 2699269 h 8481683"/>
              <a:gd name="connsiteX10309" fmla="*/ 7894454 w 9352610"/>
              <a:gd name="connsiteY10309" fmla="*/ 2698357 h 8481683"/>
              <a:gd name="connsiteX10310" fmla="*/ 7831254 w 9352610"/>
              <a:gd name="connsiteY10310" fmla="*/ 2693346 h 8481683"/>
              <a:gd name="connsiteX10311" fmla="*/ 7825731 w 9352610"/>
              <a:gd name="connsiteY10311" fmla="*/ 2699860 h 8481683"/>
              <a:gd name="connsiteX10312" fmla="*/ 7823222 w 9352610"/>
              <a:gd name="connsiteY10312" fmla="*/ 2701867 h 8481683"/>
              <a:gd name="connsiteX10313" fmla="*/ 7820892 w 9352610"/>
              <a:gd name="connsiteY10313" fmla="*/ 2702793 h 8481683"/>
              <a:gd name="connsiteX10314" fmla="*/ 7821207 w 9352610"/>
              <a:gd name="connsiteY10314" fmla="*/ 2702793 h 8481683"/>
              <a:gd name="connsiteX10315" fmla="*/ 7823724 w 9352610"/>
              <a:gd name="connsiteY10315" fmla="*/ 2701786 h 8481683"/>
              <a:gd name="connsiteX10316" fmla="*/ 7826230 w 9352610"/>
              <a:gd name="connsiteY10316" fmla="*/ 2699774 h 8481683"/>
              <a:gd name="connsiteX10317" fmla="*/ 7831474 w 9352610"/>
              <a:gd name="connsiteY10317" fmla="*/ 2693565 h 8481683"/>
              <a:gd name="connsiteX10318" fmla="*/ 7854361 w 9352610"/>
              <a:gd name="connsiteY10318" fmla="*/ 2692343 h 8481683"/>
              <a:gd name="connsiteX10319" fmla="*/ 7852854 w 9352610"/>
              <a:gd name="connsiteY10319" fmla="*/ 2692846 h 8481683"/>
              <a:gd name="connsiteX10320" fmla="*/ 7851852 w 9352610"/>
              <a:gd name="connsiteY10320" fmla="*/ 2693346 h 8481683"/>
              <a:gd name="connsiteX10321" fmla="*/ 7850842 w 9352610"/>
              <a:gd name="connsiteY10321" fmla="*/ 2693846 h 8481683"/>
              <a:gd name="connsiteX10322" fmla="*/ 7846826 w 9352610"/>
              <a:gd name="connsiteY10322" fmla="*/ 2699360 h 8481683"/>
              <a:gd name="connsiteX10323" fmla="*/ 7844815 w 9352610"/>
              <a:gd name="connsiteY10323" fmla="*/ 2700863 h 8481683"/>
              <a:gd name="connsiteX10324" fmla="*/ 7843388 w 9352610"/>
              <a:gd name="connsiteY10324" fmla="*/ 2702287 h 8481683"/>
              <a:gd name="connsiteX10325" fmla="*/ 7843816 w 9352610"/>
              <a:gd name="connsiteY10325" fmla="*/ 2702287 h 8481683"/>
              <a:gd name="connsiteX10326" fmla="*/ 7845312 w 9352610"/>
              <a:gd name="connsiteY10326" fmla="*/ 2700780 h 8481683"/>
              <a:gd name="connsiteX10327" fmla="*/ 7847331 w 9352610"/>
              <a:gd name="connsiteY10327" fmla="*/ 2699269 h 8481683"/>
              <a:gd name="connsiteX10328" fmla="*/ 7851345 w 9352610"/>
              <a:gd name="connsiteY10328" fmla="*/ 2693741 h 8481683"/>
              <a:gd name="connsiteX10329" fmla="*/ 7852354 w 9352610"/>
              <a:gd name="connsiteY10329" fmla="*/ 2693236 h 8481683"/>
              <a:gd name="connsiteX10330" fmla="*/ 7853352 w 9352610"/>
              <a:gd name="connsiteY10330" fmla="*/ 2692735 h 8481683"/>
              <a:gd name="connsiteX10331" fmla="*/ 7854524 w 9352610"/>
              <a:gd name="connsiteY10331" fmla="*/ 2692343 h 8481683"/>
              <a:gd name="connsiteX10332" fmla="*/ 7431960 w 9352610"/>
              <a:gd name="connsiteY10332" fmla="*/ 2691343 h 8481683"/>
              <a:gd name="connsiteX10333" fmla="*/ 7430951 w 9352610"/>
              <a:gd name="connsiteY10333" fmla="*/ 2691843 h 8481683"/>
              <a:gd name="connsiteX10334" fmla="*/ 7429949 w 9352610"/>
              <a:gd name="connsiteY10334" fmla="*/ 2692343 h 8481683"/>
              <a:gd name="connsiteX10335" fmla="*/ 7429444 w 9352610"/>
              <a:gd name="connsiteY10335" fmla="*/ 2693346 h 8481683"/>
              <a:gd name="connsiteX10336" fmla="*/ 7428442 w 9352610"/>
              <a:gd name="connsiteY10336" fmla="*/ 2696853 h 8481683"/>
              <a:gd name="connsiteX10337" fmla="*/ 7428442 w 9352610"/>
              <a:gd name="connsiteY10337" fmla="*/ 2697356 h 8481683"/>
              <a:gd name="connsiteX10338" fmla="*/ 7427937 w 9352610"/>
              <a:gd name="connsiteY10338" fmla="*/ 2698860 h 8481683"/>
              <a:gd name="connsiteX10339" fmla="*/ 7426430 w 9352610"/>
              <a:gd name="connsiteY10339" fmla="*/ 2699860 h 8481683"/>
              <a:gd name="connsiteX10340" fmla="*/ 7424924 w 9352610"/>
              <a:gd name="connsiteY10340" fmla="*/ 2701867 h 8481683"/>
              <a:gd name="connsiteX10341" fmla="*/ 7422919 w 9352610"/>
              <a:gd name="connsiteY10341" fmla="*/ 2702367 h 8481683"/>
              <a:gd name="connsiteX10342" fmla="*/ 7422059 w 9352610"/>
              <a:gd name="connsiteY10342" fmla="*/ 2702793 h 8481683"/>
              <a:gd name="connsiteX10343" fmla="*/ 7422419 w 9352610"/>
              <a:gd name="connsiteY10343" fmla="*/ 2702793 h 8481683"/>
              <a:gd name="connsiteX10344" fmla="*/ 7423416 w 9352610"/>
              <a:gd name="connsiteY10344" fmla="*/ 2702287 h 8481683"/>
              <a:gd name="connsiteX10345" fmla="*/ 7425423 w 9352610"/>
              <a:gd name="connsiteY10345" fmla="*/ 2701786 h 8481683"/>
              <a:gd name="connsiteX10346" fmla="*/ 7426931 w 9352610"/>
              <a:gd name="connsiteY10346" fmla="*/ 2699774 h 8481683"/>
              <a:gd name="connsiteX10347" fmla="*/ 7428439 w 9352610"/>
              <a:gd name="connsiteY10347" fmla="*/ 2698767 h 8481683"/>
              <a:gd name="connsiteX10348" fmla="*/ 7428938 w 9352610"/>
              <a:gd name="connsiteY10348" fmla="*/ 2697260 h 8481683"/>
              <a:gd name="connsiteX10349" fmla="*/ 7428938 w 9352610"/>
              <a:gd name="connsiteY10349" fmla="*/ 2696756 h 8481683"/>
              <a:gd name="connsiteX10350" fmla="*/ 7429947 w 9352610"/>
              <a:gd name="connsiteY10350" fmla="*/ 2693236 h 8481683"/>
              <a:gd name="connsiteX10351" fmla="*/ 7430446 w 9352610"/>
              <a:gd name="connsiteY10351" fmla="*/ 2692230 h 8481683"/>
              <a:gd name="connsiteX10352" fmla="*/ 7431455 w 9352610"/>
              <a:gd name="connsiteY10352" fmla="*/ 2691729 h 8481683"/>
              <a:gd name="connsiteX10353" fmla="*/ 7432096 w 9352610"/>
              <a:gd name="connsiteY10353" fmla="*/ 2691411 h 8481683"/>
              <a:gd name="connsiteX10354" fmla="*/ 7451044 w 9352610"/>
              <a:gd name="connsiteY10354" fmla="*/ 2687832 h 8481683"/>
              <a:gd name="connsiteX10355" fmla="*/ 7450042 w 9352610"/>
              <a:gd name="connsiteY10355" fmla="*/ 2688336 h 8481683"/>
              <a:gd name="connsiteX10356" fmla="*/ 7449033 w 9352610"/>
              <a:gd name="connsiteY10356" fmla="*/ 2688836 h 8481683"/>
              <a:gd name="connsiteX10357" fmla="*/ 7447028 w 9352610"/>
              <a:gd name="connsiteY10357" fmla="*/ 2690339 h 8481683"/>
              <a:gd name="connsiteX10358" fmla="*/ 7445521 w 9352610"/>
              <a:gd name="connsiteY10358" fmla="*/ 2693346 h 8481683"/>
              <a:gd name="connsiteX10359" fmla="*/ 7445521 w 9352610"/>
              <a:gd name="connsiteY10359" fmla="*/ 2693846 h 8481683"/>
              <a:gd name="connsiteX10360" fmla="*/ 7445017 w 9352610"/>
              <a:gd name="connsiteY10360" fmla="*/ 2695350 h 8481683"/>
              <a:gd name="connsiteX10361" fmla="*/ 7445521 w 9352610"/>
              <a:gd name="connsiteY10361" fmla="*/ 2696353 h 8481683"/>
              <a:gd name="connsiteX10362" fmla="*/ 7445521 w 9352610"/>
              <a:gd name="connsiteY10362" fmla="*/ 2696853 h 8481683"/>
              <a:gd name="connsiteX10363" fmla="*/ 7446019 w 9352610"/>
              <a:gd name="connsiteY10363" fmla="*/ 2698357 h 8481683"/>
              <a:gd name="connsiteX10364" fmla="*/ 7446524 w 9352610"/>
              <a:gd name="connsiteY10364" fmla="*/ 2698860 h 8481683"/>
              <a:gd name="connsiteX10365" fmla="*/ 7447028 w 9352610"/>
              <a:gd name="connsiteY10365" fmla="*/ 2699860 h 8481683"/>
              <a:gd name="connsiteX10366" fmla="*/ 7447028 w 9352610"/>
              <a:gd name="connsiteY10366" fmla="*/ 2700364 h 8481683"/>
              <a:gd name="connsiteX10367" fmla="*/ 7446524 w 9352610"/>
              <a:gd name="connsiteY10367" fmla="*/ 2701867 h 8481683"/>
              <a:gd name="connsiteX10368" fmla="*/ 7445819 w 9352610"/>
              <a:gd name="connsiteY10368" fmla="*/ 2702219 h 8481683"/>
              <a:gd name="connsiteX10369" fmla="*/ 7446026 w 9352610"/>
              <a:gd name="connsiteY10369" fmla="*/ 2702287 h 8481683"/>
              <a:gd name="connsiteX10370" fmla="*/ 7447023 w 9352610"/>
              <a:gd name="connsiteY10370" fmla="*/ 2701786 h 8481683"/>
              <a:gd name="connsiteX10371" fmla="*/ 7447522 w 9352610"/>
              <a:gd name="connsiteY10371" fmla="*/ 2700276 h 8481683"/>
              <a:gd name="connsiteX10372" fmla="*/ 7447522 w 9352610"/>
              <a:gd name="connsiteY10372" fmla="*/ 2699774 h 8481683"/>
              <a:gd name="connsiteX10373" fmla="*/ 7447023 w 9352610"/>
              <a:gd name="connsiteY10373" fmla="*/ 2698767 h 8481683"/>
              <a:gd name="connsiteX10374" fmla="*/ 7446524 w 9352610"/>
              <a:gd name="connsiteY10374" fmla="*/ 2698267 h 8481683"/>
              <a:gd name="connsiteX10375" fmla="*/ 7446026 w 9352610"/>
              <a:gd name="connsiteY10375" fmla="*/ 2696756 h 8481683"/>
              <a:gd name="connsiteX10376" fmla="*/ 7446026 w 9352610"/>
              <a:gd name="connsiteY10376" fmla="*/ 2696255 h 8481683"/>
              <a:gd name="connsiteX10377" fmla="*/ 7445515 w 9352610"/>
              <a:gd name="connsiteY10377" fmla="*/ 2695249 h 8481683"/>
              <a:gd name="connsiteX10378" fmla="*/ 7446026 w 9352610"/>
              <a:gd name="connsiteY10378" fmla="*/ 2693741 h 8481683"/>
              <a:gd name="connsiteX10379" fmla="*/ 7446026 w 9352610"/>
              <a:gd name="connsiteY10379" fmla="*/ 2693236 h 8481683"/>
              <a:gd name="connsiteX10380" fmla="*/ 7447522 w 9352610"/>
              <a:gd name="connsiteY10380" fmla="*/ 2690221 h 8481683"/>
              <a:gd name="connsiteX10381" fmla="*/ 7449540 w 9352610"/>
              <a:gd name="connsiteY10381" fmla="*/ 2688711 h 8481683"/>
              <a:gd name="connsiteX10382" fmla="*/ 7450538 w 9352610"/>
              <a:gd name="connsiteY10382" fmla="*/ 2688210 h 8481683"/>
              <a:gd name="connsiteX10383" fmla="*/ 7451292 w 9352610"/>
              <a:gd name="connsiteY10383" fmla="*/ 2687832 h 8481683"/>
              <a:gd name="connsiteX10384" fmla="*/ 7911596 w 9352610"/>
              <a:gd name="connsiteY10384" fmla="*/ 2686712 h 8481683"/>
              <a:gd name="connsiteX10385" fmla="*/ 7911115 w 9352610"/>
              <a:gd name="connsiteY10385" fmla="*/ 2686833 h 8481683"/>
              <a:gd name="connsiteX10386" fmla="*/ 7906404 w 9352610"/>
              <a:gd name="connsiteY10386" fmla="*/ 2688711 h 8481683"/>
              <a:gd name="connsiteX10387" fmla="*/ 7906597 w 9352610"/>
              <a:gd name="connsiteY10387" fmla="*/ 2688711 h 8481683"/>
              <a:gd name="connsiteX10388" fmla="*/ 7376708 w 9352610"/>
              <a:gd name="connsiteY10388" fmla="*/ 2686707 h 8481683"/>
              <a:gd name="connsiteX10389" fmla="*/ 7376208 w 9352610"/>
              <a:gd name="connsiteY10389" fmla="*/ 2686833 h 8481683"/>
              <a:gd name="connsiteX10390" fmla="*/ 7375612 w 9352610"/>
              <a:gd name="connsiteY10390" fmla="*/ 2687427 h 8481683"/>
              <a:gd name="connsiteX10391" fmla="*/ 7375704 w 9352610"/>
              <a:gd name="connsiteY10391" fmla="*/ 2687705 h 8481683"/>
              <a:gd name="connsiteX10392" fmla="*/ 5542809 w 9352610"/>
              <a:gd name="connsiteY10392" fmla="*/ 2685590 h 8481683"/>
              <a:gd name="connsiteX10393" fmla="*/ 5544309 w 9352610"/>
              <a:gd name="connsiteY10393" fmla="*/ 2686089 h 8481683"/>
              <a:gd name="connsiteX10394" fmla="*/ 5545316 w 9352610"/>
              <a:gd name="connsiteY10394" fmla="*/ 2686089 h 8481683"/>
              <a:gd name="connsiteX10395" fmla="*/ 5546322 w 9352610"/>
              <a:gd name="connsiteY10395" fmla="*/ 2686591 h 8481683"/>
              <a:gd name="connsiteX10396" fmla="*/ 5547320 w 9352610"/>
              <a:gd name="connsiteY10396" fmla="*/ 2687593 h 8481683"/>
              <a:gd name="connsiteX10397" fmla="*/ 5548326 w 9352610"/>
              <a:gd name="connsiteY10397" fmla="*/ 2689096 h 8481683"/>
              <a:gd name="connsiteX10398" fmla="*/ 5549840 w 9352610"/>
              <a:gd name="connsiteY10398" fmla="*/ 2692115 h 8481683"/>
              <a:gd name="connsiteX10399" fmla="*/ 5553358 w 9352610"/>
              <a:gd name="connsiteY10399" fmla="*/ 2700647 h 8481683"/>
              <a:gd name="connsiteX10400" fmla="*/ 5556867 w 9352610"/>
              <a:gd name="connsiteY10400" fmla="*/ 2704168 h 8481683"/>
              <a:gd name="connsiteX10401" fmla="*/ 5559387 w 9352610"/>
              <a:gd name="connsiteY10401" fmla="*/ 2706173 h 8481683"/>
              <a:gd name="connsiteX10402" fmla="*/ 5563404 w 9352610"/>
              <a:gd name="connsiteY10402" fmla="*/ 2707689 h 8481683"/>
              <a:gd name="connsiteX10403" fmla="*/ 5564410 w 9352610"/>
              <a:gd name="connsiteY10403" fmla="*/ 2708191 h 8481683"/>
              <a:gd name="connsiteX10404" fmla="*/ 5565417 w 9352610"/>
              <a:gd name="connsiteY10404" fmla="*/ 2709694 h 8481683"/>
              <a:gd name="connsiteX10405" fmla="*/ 5576469 w 9352610"/>
              <a:gd name="connsiteY10405" fmla="*/ 2725269 h 8481683"/>
              <a:gd name="connsiteX10406" fmla="*/ 5577476 w 9352610"/>
              <a:gd name="connsiteY10406" fmla="*/ 2727773 h 8481683"/>
              <a:gd name="connsiteX10407" fmla="*/ 5579480 w 9352610"/>
              <a:gd name="connsiteY10407" fmla="*/ 2732297 h 8481683"/>
              <a:gd name="connsiteX10408" fmla="*/ 5579837 w 9352610"/>
              <a:gd name="connsiteY10408" fmla="*/ 2732830 h 8481683"/>
              <a:gd name="connsiteX10409" fmla="*/ 5579619 w 9352610"/>
              <a:gd name="connsiteY10409" fmla="*/ 2732285 h 8481683"/>
              <a:gd name="connsiteX10410" fmla="*/ 5578111 w 9352610"/>
              <a:gd name="connsiteY10410" fmla="*/ 2727774 h 8481683"/>
              <a:gd name="connsiteX10411" fmla="*/ 5576603 w 9352610"/>
              <a:gd name="connsiteY10411" fmla="*/ 2725262 h 8481683"/>
              <a:gd name="connsiteX10412" fmla="*/ 5566061 w 9352610"/>
              <a:gd name="connsiteY10412" fmla="*/ 2709698 h 8481683"/>
              <a:gd name="connsiteX10413" fmla="*/ 5565056 w 9352610"/>
              <a:gd name="connsiteY10413" fmla="*/ 2708178 h 8481683"/>
              <a:gd name="connsiteX10414" fmla="*/ 5564051 w 9352610"/>
              <a:gd name="connsiteY10414" fmla="*/ 2707682 h 8481683"/>
              <a:gd name="connsiteX10415" fmla="*/ 5560030 w 9352610"/>
              <a:gd name="connsiteY10415" fmla="*/ 2706178 h 8481683"/>
              <a:gd name="connsiteX10416" fmla="*/ 5557014 w 9352610"/>
              <a:gd name="connsiteY10416" fmla="*/ 2704162 h 8481683"/>
              <a:gd name="connsiteX10417" fmla="*/ 5554501 w 9352610"/>
              <a:gd name="connsiteY10417" fmla="*/ 2700643 h 8481683"/>
              <a:gd name="connsiteX10418" fmla="*/ 5550983 w 9352610"/>
              <a:gd name="connsiteY10418" fmla="*/ 2692117 h 8481683"/>
              <a:gd name="connsiteX10419" fmla="*/ 5548985 w 9352610"/>
              <a:gd name="connsiteY10419" fmla="*/ 2689093 h 8481683"/>
              <a:gd name="connsiteX10420" fmla="*/ 5547980 w 9352610"/>
              <a:gd name="connsiteY10420" fmla="*/ 2688101 h 8481683"/>
              <a:gd name="connsiteX10421" fmla="*/ 5546975 w 9352610"/>
              <a:gd name="connsiteY10421" fmla="*/ 2686582 h 8481683"/>
              <a:gd name="connsiteX10422" fmla="*/ 5545467 w 9352610"/>
              <a:gd name="connsiteY10422" fmla="*/ 2686086 h 8481683"/>
              <a:gd name="connsiteX10423" fmla="*/ 5544462 w 9352610"/>
              <a:gd name="connsiteY10423" fmla="*/ 2686086 h 8481683"/>
              <a:gd name="connsiteX10424" fmla="*/ 5543456 w 9352610"/>
              <a:gd name="connsiteY10424" fmla="*/ 2685590 h 8481683"/>
              <a:gd name="connsiteX10425" fmla="*/ 7369676 w 9352610"/>
              <a:gd name="connsiteY10425" fmla="*/ 2683321 h 8481683"/>
              <a:gd name="connsiteX10426" fmla="*/ 7368169 w 9352610"/>
              <a:gd name="connsiteY10426" fmla="*/ 2684325 h 8481683"/>
              <a:gd name="connsiteX10427" fmla="*/ 7367167 w 9352610"/>
              <a:gd name="connsiteY10427" fmla="*/ 2685325 h 8481683"/>
              <a:gd name="connsiteX10428" fmla="*/ 7366164 w 9352610"/>
              <a:gd name="connsiteY10428" fmla="*/ 2686329 h 8481683"/>
              <a:gd name="connsiteX10429" fmla="*/ 7364153 w 9352610"/>
              <a:gd name="connsiteY10429" fmla="*/ 2688336 h 8481683"/>
              <a:gd name="connsiteX10430" fmla="*/ 7361139 w 9352610"/>
              <a:gd name="connsiteY10430" fmla="*/ 2689336 h 8481683"/>
              <a:gd name="connsiteX10431" fmla="*/ 7357124 w 9352610"/>
              <a:gd name="connsiteY10431" fmla="*/ 2690339 h 8481683"/>
              <a:gd name="connsiteX10432" fmla="*/ 7354896 w 9352610"/>
              <a:gd name="connsiteY10432" fmla="*/ 2691228 h 8481683"/>
              <a:gd name="connsiteX10433" fmla="*/ 7355113 w 9352610"/>
              <a:gd name="connsiteY10433" fmla="*/ 2691228 h 8481683"/>
              <a:gd name="connsiteX10434" fmla="*/ 7357619 w 9352610"/>
              <a:gd name="connsiteY10434" fmla="*/ 2690221 h 8481683"/>
              <a:gd name="connsiteX10435" fmla="*/ 7361644 w 9352610"/>
              <a:gd name="connsiteY10435" fmla="*/ 2689215 h 8481683"/>
              <a:gd name="connsiteX10436" fmla="*/ 7364649 w 9352610"/>
              <a:gd name="connsiteY10436" fmla="*/ 2688210 h 8481683"/>
              <a:gd name="connsiteX10437" fmla="*/ 7366667 w 9352610"/>
              <a:gd name="connsiteY10437" fmla="*/ 2686197 h 8481683"/>
              <a:gd name="connsiteX10438" fmla="*/ 7367665 w 9352610"/>
              <a:gd name="connsiteY10438" fmla="*/ 2685191 h 8481683"/>
              <a:gd name="connsiteX10439" fmla="*/ 7368674 w 9352610"/>
              <a:gd name="connsiteY10439" fmla="*/ 2684185 h 8481683"/>
              <a:gd name="connsiteX10440" fmla="*/ 7369862 w 9352610"/>
              <a:gd name="connsiteY10440" fmla="*/ 2683396 h 8481683"/>
              <a:gd name="connsiteX10441" fmla="*/ 7900063 w 9352610"/>
              <a:gd name="connsiteY10441" fmla="*/ 2682318 h 8481683"/>
              <a:gd name="connsiteX10442" fmla="*/ 7898556 w 9352610"/>
              <a:gd name="connsiteY10442" fmla="*/ 2682822 h 8481683"/>
              <a:gd name="connsiteX10443" fmla="*/ 7897554 w 9352610"/>
              <a:gd name="connsiteY10443" fmla="*/ 2683321 h 8481683"/>
              <a:gd name="connsiteX10444" fmla="*/ 7897554 w 9352610"/>
              <a:gd name="connsiteY10444" fmla="*/ 2684825 h 8481683"/>
              <a:gd name="connsiteX10445" fmla="*/ 7897049 w 9352610"/>
              <a:gd name="connsiteY10445" fmla="*/ 2685829 h 8481683"/>
              <a:gd name="connsiteX10446" fmla="*/ 7897049 w 9352610"/>
              <a:gd name="connsiteY10446" fmla="*/ 2686833 h 8481683"/>
              <a:gd name="connsiteX10447" fmla="*/ 7897049 w 9352610"/>
              <a:gd name="connsiteY10447" fmla="*/ 2688336 h 8481683"/>
              <a:gd name="connsiteX10448" fmla="*/ 7897049 w 9352610"/>
              <a:gd name="connsiteY10448" fmla="*/ 2688836 h 8481683"/>
              <a:gd name="connsiteX10449" fmla="*/ 7897554 w 9352610"/>
              <a:gd name="connsiteY10449" fmla="*/ 2689840 h 8481683"/>
              <a:gd name="connsiteX10450" fmla="*/ 7898556 w 9352610"/>
              <a:gd name="connsiteY10450" fmla="*/ 2690339 h 8481683"/>
              <a:gd name="connsiteX10451" fmla="*/ 7900063 w 9352610"/>
              <a:gd name="connsiteY10451" fmla="*/ 2691843 h 8481683"/>
              <a:gd name="connsiteX10452" fmla="*/ 7902579 w 9352610"/>
              <a:gd name="connsiteY10452" fmla="*/ 2693346 h 8481683"/>
              <a:gd name="connsiteX10453" fmla="*/ 7904086 w 9352610"/>
              <a:gd name="connsiteY10453" fmla="*/ 2693846 h 8481683"/>
              <a:gd name="connsiteX10454" fmla="*/ 7904583 w 9352610"/>
              <a:gd name="connsiteY10454" fmla="*/ 2694850 h 8481683"/>
              <a:gd name="connsiteX10455" fmla="*/ 7905088 w 9352610"/>
              <a:gd name="connsiteY10455" fmla="*/ 2695350 h 8481683"/>
              <a:gd name="connsiteX10456" fmla="*/ 7905088 w 9352610"/>
              <a:gd name="connsiteY10456" fmla="*/ 2696353 h 8481683"/>
              <a:gd name="connsiteX10457" fmla="*/ 7904583 w 9352610"/>
              <a:gd name="connsiteY10457" fmla="*/ 2698357 h 8481683"/>
              <a:gd name="connsiteX10458" fmla="*/ 7903672 w 9352610"/>
              <a:gd name="connsiteY10458" fmla="*/ 2699269 h 8481683"/>
              <a:gd name="connsiteX10459" fmla="*/ 7904080 w 9352610"/>
              <a:gd name="connsiteY10459" fmla="*/ 2699269 h 8481683"/>
              <a:gd name="connsiteX10460" fmla="*/ 7905089 w 9352610"/>
              <a:gd name="connsiteY10460" fmla="*/ 2698267 h 8481683"/>
              <a:gd name="connsiteX10461" fmla="*/ 7905588 w 9352610"/>
              <a:gd name="connsiteY10461" fmla="*/ 2696255 h 8481683"/>
              <a:gd name="connsiteX10462" fmla="*/ 7905588 w 9352610"/>
              <a:gd name="connsiteY10462" fmla="*/ 2695249 h 8481683"/>
              <a:gd name="connsiteX10463" fmla="*/ 7905089 w 9352610"/>
              <a:gd name="connsiteY10463" fmla="*/ 2694748 h 8481683"/>
              <a:gd name="connsiteX10464" fmla="*/ 7904590 w 9352610"/>
              <a:gd name="connsiteY10464" fmla="*/ 2693741 h 8481683"/>
              <a:gd name="connsiteX10465" fmla="*/ 7903082 w 9352610"/>
              <a:gd name="connsiteY10465" fmla="*/ 2693236 h 8481683"/>
              <a:gd name="connsiteX10466" fmla="*/ 7900565 w 9352610"/>
              <a:gd name="connsiteY10466" fmla="*/ 2691729 h 8481683"/>
              <a:gd name="connsiteX10467" fmla="*/ 7899057 w 9352610"/>
              <a:gd name="connsiteY10467" fmla="*/ 2690221 h 8481683"/>
              <a:gd name="connsiteX10468" fmla="*/ 7898060 w 9352610"/>
              <a:gd name="connsiteY10468" fmla="*/ 2689716 h 8481683"/>
              <a:gd name="connsiteX10469" fmla="*/ 7897549 w 9352610"/>
              <a:gd name="connsiteY10469" fmla="*/ 2688711 h 8481683"/>
              <a:gd name="connsiteX10470" fmla="*/ 7897549 w 9352610"/>
              <a:gd name="connsiteY10470" fmla="*/ 2688210 h 8481683"/>
              <a:gd name="connsiteX10471" fmla="*/ 7897549 w 9352610"/>
              <a:gd name="connsiteY10471" fmla="*/ 2686703 h 8481683"/>
              <a:gd name="connsiteX10472" fmla="*/ 7897549 w 9352610"/>
              <a:gd name="connsiteY10472" fmla="*/ 2685696 h 8481683"/>
              <a:gd name="connsiteX10473" fmla="*/ 7898060 w 9352610"/>
              <a:gd name="connsiteY10473" fmla="*/ 2684690 h 8481683"/>
              <a:gd name="connsiteX10474" fmla="*/ 7898060 w 9352610"/>
              <a:gd name="connsiteY10474" fmla="*/ 2683183 h 8481683"/>
              <a:gd name="connsiteX10475" fmla="*/ 7899057 w 9352610"/>
              <a:gd name="connsiteY10475" fmla="*/ 2682678 h 8481683"/>
              <a:gd name="connsiteX10476" fmla="*/ 7900139 w 9352610"/>
              <a:gd name="connsiteY10476" fmla="*/ 2682318 h 8481683"/>
              <a:gd name="connsiteX10477" fmla="*/ 7936227 w 9352610"/>
              <a:gd name="connsiteY10477" fmla="*/ 2678311 h 8481683"/>
              <a:gd name="connsiteX10478" fmla="*/ 7918320 w 9352610"/>
              <a:gd name="connsiteY10478" fmla="*/ 2685258 h 8481683"/>
              <a:gd name="connsiteX10479" fmla="*/ 7918650 w 9352610"/>
              <a:gd name="connsiteY10479" fmla="*/ 2685191 h 8481683"/>
              <a:gd name="connsiteX10480" fmla="*/ 7936325 w 9352610"/>
              <a:gd name="connsiteY10480" fmla="*/ 2678311 h 8481683"/>
              <a:gd name="connsiteX10481" fmla="*/ 7388767 w 9352610"/>
              <a:gd name="connsiteY10481" fmla="*/ 2676305 h 8481683"/>
              <a:gd name="connsiteX10482" fmla="*/ 7382739 w 9352610"/>
              <a:gd name="connsiteY10482" fmla="*/ 2680815 h 8481683"/>
              <a:gd name="connsiteX10483" fmla="*/ 7379726 w 9352610"/>
              <a:gd name="connsiteY10483" fmla="*/ 2683321 h 8481683"/>
              <a:gd name="connsiteX10484" fmla="*/ 7378222 w 9352610"/>
              <a:gd name="connsiteY10484" fmla="*/ 2686323 h 8481683"/>
              <a:gd name="connsiteX10485" fmla="*/ 7378720 w 9352610"/>
              <a:gd name="connsiteY10485" fmla="*/ 2686197 h 8481683"/>
              <a:gd name="connsiteX10486" fmla="*/ 7380228 w 9352610"/>
              <a:gd name="connsiteY10486" fmla="*/ 2683183 h 8481683"/>
              <a:gd name="connsiteX10487" fmla="*/ 7383233 w 9352610"/>
              <a:gd name="connsiteY10487" fmla="*/ 2680666 h 8481683"/>
              <a:gd name="connsiteX10488" fmla="*/ 7388907 w 9352610"/>
              <a:gd name="connsiteY10488" fmla="*/ 2676409 h 8481683"/>
              <a:gd name="connsiteX10489" fmla="*/ 8115533 w 9352610"/>
              <a:gd name="connsiteY10489" fmla="*/ 2675639 h 8481683"/>
              <a:gd name="connsiteX10490" fmla="*/ 8118050 w 9352610"/>
              <a:gd name="connsiteY10490" fmla="*/ 2675639 h 8481683"/>
              <a:gd name="connsiteX10491" fmla="*/ 8118253 w 9352610"/>
              <a:gd name="connsiteY10491" fmla="*/ 2676048 h 8481683"/>
              <a:gd name="connsiteX10492" fmla="*/ 8118438 w 9352610"/>
              <a:gd name="connsiteY10492" fmla="*/ 2676048 h 8481683"/>
              <a:gd name="connsiteX10493" fmla="*/ 8119481 w 9352610"/>
              <a:gd name="connsiteY10493" fmla="*/ 2678016 h 8481683"/>
              <a:gd name="connsiteX10494" fmla="*/ 8118960 w 9352610"/>
              <a:gd name="connsiteY10494" fmla="*/ 2679492 h 8481683"/>
              <a:gd name="connsiteX10495" fmla="*/ 8120003 w 9352610"/>
              <a:gd name="connsiteY10495" fmla="*/ 2681951 h 8481683"/>
              <a:gd name="connsiteX10496" fmla="*/ 8121568 w 9352610"/>
              <a:gd name="connsiteY10496" fmla="*/ 2684903 h 8481683"/>
              <a:gd name="connsiteX10497" fmla="*/ 8121568 w 9352610"/>
              <a:gd name="connsiteY10497" fmla="*/ 2686872 h 8481683"/>
              <a:gd name="connsiteX10498" fmla="*/ 8120003 w 9352610"/>
              <a:gd name="connsiteY10498" fmla="*/ 2690315 h 8481683"/>
              <a:gd name="connsiteX10499" fmla="*/ 8118960 w 9352610"/>
              <a:gd name="connsiteY10499" fmla="*/ 2692776 h 8481683"/>
              <a:gd name="connsiteX10500" fmla="*/ 8118438 w 9352610"/>
              <a:gd name="connsiteY10500" fmla="*/ 2696712 h 8481683"/>
              <a:gd name="connsiteX10501" fmla="*/ 8117917 w 9352610"/>
              <a:gd name="connsiteY10501" fmla="*/ 2699664 h 8481683"/>
              <a:gd name="connsiteX10502" fmla="*/ 8117085 w 9352610"/>
              <a:gd name="connsiteY10502" fmla="*/ 2699926 h 8481683"/>
              <a:gd name="connsiteX10503" fmla="*/ 8116032 w 9352610"/>
              <a:gd name="connsiteY10503" fmla="*/ 2700276 h 8481683"/>
              <a:gd name="connsiteX10504" fmla="*/ 8113027 w 9352610"/>
              <a:gd name="connsiteY10504" fmla="*/ 2700276 h 8481683"/>
              <a:gd name="connsiteX10505" fmla="*/ 8110510 w 9352610"/>
              <a:gd name="connsiteY10505" fmla="*/ 2699269 h 8481683"/>
              <a:gd name="connsiteX10506" fmla="*/ 8108004 w 9352610"/>
              <a:gd name="connsiteY10506" fmla="*/ 2698267 h 8481683"/>
              <a:gd name="connsiteX10507" fmla="*/ 8108004 w 9352610"/>
              <a:gd name="connsiteY10507" fmla="*/ 2695249 h 8481683"/>
              <a:gd name="connsiteX10508" fmla="*/ 8108004 w 9352610"/>
              <a:gd name="connsiteY10508" fmla="*/ 2690221 h 8481683"/>
              <a:gd name="connsiteX10509" fmla="*/ 8108503 w 9352610"/>
              <a:gd name="connsiteY10509" fmla="*/ 2688210 h 8481683"/>
              <a:gd name="connsiteX10510" fmla="*/ 8111009 w 9352610"/>
              <a:gd name="connsiteY10510" fmla="*/ 2685696 h 8481683"/>
              <a:gd name="connsiteX10511" fmla="*/ 8112517 w 9352610"/>
              <a:gd name="connsiteY10511" fmla="*/ 2682176 h 8481683"/>
              <a:gd name="connsiteX10512" fmla="*/ 8113027 w 9352610"/>
              <a:gd name="connsiteY10512" fmla="*/ 2679663 h 8481683"/>
              <a:gd name="connsiteX10513" fmla="*/ 8114025 w 9352610"/>
              <a:gd name="connsiteY10513" fmla="*/ 2677651 h 8481683"/>
              <a:gd name="connsiteX10514" fmla="*/ 8114535 w 9352610"/>
              <a:gd name="connsiteY10514" fmla="*/ 2676140 h 8481683"/>
              <a:gd name="connsiteX10515" fmla="*/ 5914597 w 9352610"/>
              <a:gd name="connsiteY10515" fmla="*/ 2671143 h 8481683"/>
              <a:gd name="connsiteX10516" fmla="*/ 5914127 w 9352610"/>
              <a:gd name="connsiteY10516" fmla="*/ 2671512 h 8481683"/>
              <a:gd name="connsiteX10517" fmla="*/ 5908599 w 9352610"/>
              <a:gd name="connsiteY10517" fmla="*/ 2680055 h 8481683"/>
              <a:gd name="connsiteX10518" fmla="*/ 5906588 w 9352610"/>
              <a:gd name="connsiteY10518" fmla="*/ 2695124 h 8481683"/>
              <a:gd name="connsiteX10519" fmla="*/ 5902568 w 9352610"/>
              <a:gd name="connsiteY10519" fmla="*/ 2704674 h 8481683"/>
              <a:gd name="connsiteX10520" fmla="*/ 5901562 w 9352610"/>
              <a:gd name="connsiteY10520" fmla="*/ 2709185 h 8481683"/>
              <a:gd name="connsiteX10521" fmla="*/ 5901562 w 9352610"/>
              <a:gd name="connsiteY10521" fmla="*/ 2709698 h 8481683"/>
              <a:gd name="connsiteX10522" fmla="*/ 5901560 w 9352610"/>
              <a:gd name="connsiteY10522" fmla="*/ 2709699 h 8481683"/>
              <a:gd name="connsiteX10523" fmla="*/ 5901605 w 9352610"/>
              <a:gd name="connsiteY10523" fmla="*/ 2709684 h 8481683"/>
              <a:gd name="connsiteX10524" fmla="*/ 5902115 w 9352610"/>
              <a:gd name="connsiteY10524" fmla="*/ 2709191 h 8481683"/>
              <a:gd name="connsiteX10525" fmla="*/ 5902115 w 9352610"/>
              <a:gd name="connsiteY10525" fmla="*/ 2708684 h 8481683"/>
              <a:gd name="connsiteX10526" fmla="*/ 5903115 w 9352610"/>
              <a:gd name="connsiteY10526" fmla="*/ 2704171 h 8481683"/>
              <a:gd name="connsiteX10527" fmla="*/ 5907136 w 9352610"/>
              <a:gd name="connsiteY10527" fmla="*/ 2694624 h 8481683"/>
              <a:gd name="connsiteX10528" fmla="*/ 5909146 w 9352610"/>
              <a:gd name="connsiteY10528" fmla="*/ 2679551 h 8481683"/>
              <a:gd name="connsiteX10529" fmla="*/ 7957314 w 9352610"/>
              <a:gd name="connsiteY10529" fmla="*/ 2671122 h 8481683"/>
              <a:gd name="connsiteX10530" fmla="*/ 7956818 w 9352610"/>
              <a:gd name="connsiteY10530" fmla="*/ 2671294 h 8481683"/>
              <a:gd name="connsiteX10531" fmla="*/ 7953306 w 9352610"/>
              <a:gd name="connsiteY10531" fmla="*/ 2673801 h 8481683"/>
              <a:gd name="connsiteX10532" fmla="*/ 7947777 w 9352610"/>
              <a:gd name="connsiteY10532" fmla="*/ 2677808 h 8481683"/>
              <a:gd name="connsiteX10533" fmla="*/ 7946270 w 9352610"/>
              <a:gd name="connsiteY10533" fmla="*/ 2678811 h 8481683"/>
              <a:gd name="connsiteX10534" fmla="*/ 7945224 w 9352610"/>
              <a:gd name="connsiteY10534" fmla="*/ 2679159 h 8481683"/>
              <a:gd name="connsiteX10535" fmla="*/ 7945273 w 9352610"/>
              <a:gd name="connsiteY10535" fmla="*/ 2679159 h 8481683"/>
              <a:gd name="connsiteX10536" fmla="*/ 7946770 w 9352610"/>
              <a:gd name="connsiteY10536" fmla="*/ 2678657 h 8481683"/>
              <a:gd name="connsiteX10537" fmla="*/ 7948278 w 9352610"/>
              <a:gd name="connsiteY10537" fmla="*/ 2677651 h 8481683"/>
              <a:gd name="connsiteX10538" fmla="*/ 7953811 w 9352610"/>
              <a:gd name="connsiteY10538" fmla="*/ 2673626 h 8481683"/>
              <a:gd name="connsiteX10539" fmla="*/ 7488652 w 9352610"/>
              <a:gd name="connsiteY10539" fmla="*/ 2669143 h 8481683"/>
              <a:gd name="connsiteX10540" fmla="*/ 7488210 w 9352610"/>
              <a:gd name="connsiteY10540" fmla="*/ 2669291 h 8481683"/>
              <a:gd name="connsiteX10541" fmla="*/ 7485196 w 9352610"/>
              <a:gd name="connsiteY10541" fmla="*/ 2671294 h 8481683"/>
              <a:gd name="connsiteX10542" fmla="*/ 7483192 w 9352610"/>
              <a:gd name="connsiteY10542" fmla="*/ 2673801 h 8481683"/>
              <a:gd name="connsiteX10543" fmla="*/ 7482183 w 9352610"/>
              <a:gd name="connsiteY10543" fmla="*/ 2675305 h 8481683"/>
              <a:gd name="connsiteX10544" fmla="*/ 7478671 w 9352610"/>
              <a:gd name="connsiteY10544" fmla="*/ 2682318 h 8481683"/>
              <a:gd name="connsiteX10545" fmla="*/ 7476156 w 9352610"/>
              <a:gd name="connsiteY10545" fmla="*/ 2685829 h 8481683"/>
              <a:gd name="connsiteX10546" fmla="*/ 7475658 w 9352610"/>
              <a:gd name="connsiteY10546" fmla="*/ 2686329 h 8481683"/>
              <a:gd name="connsiteX10547" fmla="*/ 7474649 w 9352610"/>
              <a:gd name="connsiteY10547" fmla="*/ 2687832 h 8481683"/>
              <a:gd name="connsiteX10548" fmla="*/ 7470128 w 9352610"/>
              <a:gd name="connsiteY10548" fmla="*/ 2691343 h 8481683"/>
              <a:gd name="connsiteX10549" fmla="*/ 7468580 w 9352610"/>
              <a:gd name="connsiteY10549" fmla="*/ 2691729 h 8481683"/>
              <a:gd name="connsiteX10550" fmla="*/ 7468623 w 9352610"/>
              <a:gd name="connsiteY10550" fmla="*/ 2691729 h 8481683"/>
              <a:gd name="connsiteX10551" fmla="*/ 7470630 w 9352610"/>
              <a:gd name="connsiteY10551" fmla="*/ 2691228 h 8481683"/>
              <a:gd name="connsiteX10552" fmla="*/ 7475154 w 9352610"/>
              <a:gd name="connsiteY10552" fmla="*/ 2687705 h 8481683"/>
              <a:gd name="connsiteX10553" fmla="*/ 7476152 w 9352610"/>
              <a:gd name="connsiteY10553" fmla="*/ 2686197 h 8481683"/>
              <a:gd name="connsiteX10554" fmla="*/ 7476662 w 9352610"/>
              <a:gd name="connsiteY10554" fmla="*/ 2685696 h 8481683"/>
              <a:gd name="connsiteX10555" fmla="*/ 7479168 w 9352610"/>
              <a:gd name="connsiteY10555" fmla="*/ 2682176 h 8481683"/>
              <a:gd name="connsiteX10556" fmla="*/ 7482683 w 9352610"/>
              <a:gd name="connsiteY10556" fmla="*/ 2675138 h 8481683"/>
              <a:gd name="connsiteX10557" fmla="*/ 7483692 w 9352610"/>
              <a:gd name="connsiteY10557" fmla="*/ 2673626 h 8481683"/>
              <a:gd name="connsiteX10558" fmla="*/ 7485699 w 9352610"/>
              <a:gd name="connsiteY10558" fmla="*/ 2671114 h 8481683"/>
              <a:gd name="connsiteX10559" fmla="*/ 5530401 w 9352610"/>
              <a:gd name="connsiteY10559" fmla="*/ 2663978 h 8481683"/>
              <a:gd name="connsiteX10560" fmla="*/ 5530392 w 9352610"/>
              <a:gd name="connsiteY10560" fmla="*/ 2663987 h 8481683"/>
              <a:gd name="connsiteX10561" fmla="*/ 5530745 w 9352610"/>
              <a:gd name="connsiteY10561" fmla="*/ 2663987 h 8481683"/>
              <a:gd name="connsiteX10562" fmla="*/ 5531743 w 9352610"/>
              <a:gd name="connsiteY10562" fmla="*/ 2664990 h 8481683"/>
              <a:gd name="connsiteX10563" fmla="*/ 5535261 w 9352610"/>
              <a:gd name="connsiteY10563" fmla="*/ 2669513 h 8481683"/>
              <a:gd name="connsiteX10564" fmla="*/ 5535768 w 9352610"/>
              <a:gd name="connsiteY10564" fmla="*/ 2670014 h 8481683"/>
              <a:gd name="connsiteX10565" fmla="*/ 5535261 w 9352610"/>
              <a:gd name="connsiteY10565" fmla="*/ 2671517 h 8481683"/>
              <a:gd name="connsiteX10566" fmla="*/ 5534762 w 9352610"/>
              <a:gd name="connsiteY10566" fmla="*/ 2672018 h 8481683"/>
              <a:gd name="connsiteX10567" fmla="*/ 5534762 w 9352610"/>
              <a:gd name="connsiteY10567" fmla="*/ 2672519 h 8481683"/>
              <a:gd name="connsiteX10568" fmla="*/ 5534762 w 9352610"/>
              <a:gd name="connsiteY10568" fmla="*/ 2673535 h 8481683"/>
              <a:gd name="connsiteX10569" fmla="*/ 5535261 w 9352610"/>
              <a:gd name="connsiteY10569" fmla="*/ 2675038 h 8481683"/>
              <a:gd name="connsiteX10570" fmla="*/ 5537274 w 9352610"/>
              <a:gd name="connsiteY10570" fmla="*/ 2676041 h 8481683"/>
              <a:gd name="connsiteX10571" fmla="*/ 5538280 w 9352610"/>
              <a:gd name="connsiteY10571" fmla="*/ 2676541 h 8481683"/>
              <a:gd name="connsiteX10572" fmla="*/ 5538779 w 9352610"/>
              <a:gd name="connsiteY10572" fmla="*/ 2678044 h 8481683"/>
              <a:gd name="connsiteX10573" fmla="*/ 5538779 w 9352610"/>
              <a:gd name="connsiteY10573" fmla="*/ 2679562 h 8481683"/>
              <a:gd name="connsiteX10574" fmla="*/ 5538779 w 9352610"/>
              <a:gd name="connsiteY10574" fmla="*/ 2680563 h 8481683"/>
              <a:gd name="connsiteX10575" fmla="*/ 5538280 w 9352610"/>
              <a:gd name="connsiteY10575" fmla="*/ 2682067 h 8481683"/>
              <a:gd name="connsiteX10576" fmla="*/ 5538280 w 9352610"/>
              <a:gd name="connsiteY10576" fmla="*/ 2683069 h 8481683"/>
              <a:gd name="connsiteX10577" fmla="*/ 5538779 w 9352610"/>
              <a:gd name="connsiteY10577" fmla="*/ 2684070 h 8481683"/>
              <a:gd name="connsiteX10578" fmla="*/ 5540292 w 9352610"/>
              <a:gd name="connsiteY10578" fmla="*/ 2685087 h 8481683"/>
              <a:gd name="connsiteX10579" fmla="*/ 5541290 w 9352610"/>
              <a:gd name="connsiteY10579" fmla="*/ 2685588 h 8481683"/>
              <a:gd name="connsiteX10580" fmla="*/ 5541946 w 9352610"/>
              <a:gd name="connsiteY10580" fmla="*/ 2685588 h 8481683"/>
              <a:gd name="connsiteX10581" fmla="*/ 5540944 w 9352610"/>
              <a:gd name="connsiteY10581" fmla="*/ 2685078 h 8481683"/>
              <a:gd name="connsiteX10582" fmla="*/ 5539938 w 9352610"/>
              <a:gd name="connsiteY10582" fmla="*/ 2684582 h 8481683"/>
              <a:gd name="connsiteX10583" fmla="*/ 5538933 w 9352610"/>
              <a:gd name="connsiteY10583" fmla="*/ 2683078 h 8481683"/>
              <a:gd name="connsiteX10584" fmla="*/ 5538933 w 9352610"/>
              <a:gd name="connsiteY10584" fmla="*/ 2682070 h 8481683"/>
              <a:gd name="connsiteX10585" fmla="*/ 5538933 w 9352610"/>
              <a:gd name="connsiteY10585" fmla="*/ 2681063 h 8481683"/>
              <a:gd name="connsiteX10586" fmla="*/ 5538933 w 9352610"/>
              <a:gd name="connsiteY10586" fmla="*/ 2679559 h 8481683"/>
              <a:gd name="connsiteX10587" fmla="*/ 5538933 w 9352610"/>
              <a:gd name="connsiteY10587" fmla="*/ 2678055 h 8481683"/>
              <a:gd name="connsiteX10588" fmla="*/ 5538933 w 9352610"/>
              <a:gd name="connsiteY10588" fmla="*/ 2676536 h 8481683"/>
              <a:gd name="connsiteX10589" fmla="*/ 5537928 w 9352610"/>
              <a:gd name="connsiteY10589" fmla="*/ 2676039 h 8481683"/>
              <a:gd name="connsiteX10590" fmla="*/ 5535415 w 9352610"/>
              <a:gd name="connsiteY10590" fmla="*/ 2675032 h 8481683"/>
              <a:gd name="connsiteX10591" fmla="*/ 5535415 w 9352610"/>
              <a:gd name="connsiteY10591" fmla="*/ 2674023 h 8481683"/>
              <a:gd name="connsiteX10592" fmla="*/ 5534912 w 9352610"/>
              <a:gd name="connsiteY10592" fmla="*/ 2672520 h 8481683"/>
              <a:gd name="connsiteX10593" fmla="*/ 5535415 w 9352610"/>
              <a:gd name="connsiteY10593" fmla="*/ 2672025 h 8481683"/>
              <a:gd name="connsiteX10594" fmla="*/ 5536420 w 9352610"/>
              <a:gd name="connsiteY10594" fmla="*/ 2671512 h 8481683"/>
              <a:gd name="connsiteX10595" fmla="*/ 5536420 w 9352610"/>
              <a:gd name="connsiteY10595" fmla="*/ 2670521 h 8481683"/>
              <a:gd name="connsiteX10596" fmla="*/ 5536420 w 9352610"/>
              <a:gd name="connsiteY10596" fmla="*/ 2669512 h 8481683"/>
              <a:gd name="connsiteX10597" fmla="*/ 5531897 w 9352610"/>
              <a:gd name="connsiteY10597" fmla="*/ 2664490 h 8481683"/>
              <a:gd name="connsiteX10598" fmla="*/ 5531394 w 9352610"/>
              <a:gd name="connsiteY10598" fmla="*/ 2663978 h 8481683"/>
              <a:gd name="connsiteX10599" fmla="*/ 7323469 w 9352610"/>
              <a:gd name="connsiteY10599" fmla="*/ 2660770 h 8481683"/>
              <a:gd name="connsiteX10600" fmla="*/ 7322895 w 9352610"/>
              <a:gd name="connsiteY10600" fmla="*/ 2661056 h 8481683"/>
              <a:gd name="connsiteX10601" fmla="*/ 7322968 w 9352610"/>
              <a:gd name="connsiteY10601" fmla="*/ 2661056 h 8481683"/>
              <a:gd name="connsiteX10602" fmla="*/ 7323538 w 9352610"/>
              <a:gd name="connsiteY10602" fmla="*/ 2660770 h 8481683"/>
              <a:gd name="connsiteX10603" fmla="*/ 3273096 w 9352610"/>
              <a:gd name="connsiteY10603" fmla="*/ 2660492 h 8481683"/>
              <a:gd name="connsiteX10604" fmla="*/ 3271609 w 9352610"/>
              <a:gd name="connsiteY10604" fmla="*/ 2661966 h 8481683"/>
              <a:gd name="connsiteX10605" fmla="*/ 3270098 w 9352610"/>
              <a:gd name="connsiteY10605" fmla="*/ 2664483 h 8481683"/>
              <a:gd name="connsiteX10606" fmla="*/ 3264567 w 9352610"/>
              <a:gd name="connsiteY10606" fmla="*/ 2670517 h 8481683"/>
              <a:gd name="connsiteX10607" fmla="*/ 3263056 w 9352610"/>
              <a:gd name="connsiteY10607" fmla="*/ 2672015 h 8481683"/>
              <a:gd name="connsiteX10608" fmla="*/ 3257525 w 9352610"/>
              <a:gd name="connsiteY10608" fmla="*/ 2683063 h 8481683"/>
              <a:gd name="connsiteX10609" fmla="*/ 3256044 w 9352610"/>
              <a:gd name="connsiteY10609" fmla="*/ 2685081 h 8481683"/>
              <a:gd name="connsiteX10610" fmla="*/ 3249999 w 9352610"/>
              <a:gd name="connsiteY10610" fmla="*/ 2689596 h 8481683"/>
              <a:gd name="connsiteX10611" fmla="*/ 3245980 w 9352610"/>
              <a:gd name="connsiteY10611" fmla="*/ 2693113 h 8481683"/>
              <a:gd name="connsiteX10612" fmla="*/ 3242474 w 9352610"/>
              <a:gd name="connsiteY10612" fmla="*/ 2696629 h 8481683"/>
              <a:gd name="connsiteX10613" fmla="*/ 3241446 w 9352610"/>
              <a:gd name="connsiteY10613" fmla="*/ 2699146 h 8481683"/>
              <a:gd name="connsiteX10614" fmla="*/ 3240449 w 9352610"/>
              <a:gd name="connsiteY10614" fmla="*/ 2700645 h 8481683"/>
              <a:gd name="connsiteX10615" fmla="*/ 3240329 w 9352610"/>
              <a:gd name="connsiteY10615" fmla="*/ 2701269 h 8481683"/>
              <a:gd name="connsiteX10616" fmla="*/ 3241088 w 9352610"/>
              <a:gd name="connsiteY10616" fmla="*/ 2700126 h 8481683"/>
              <a:gd name="connsiteX10617" fmla="*/ 3242090 w 9352610"/>
              <a:gd name="connsiteY10617" fmla="*/ 2697620 h 8481683"/>
              <a:gd name="connsiteX10618" fmla="*/ 3245605 w 9352610"/>
              <a:gd name="connsiteY10618" fmla="*/ 2694095 h 8481683"/>
              <a:gd name="connsiteX10619" fmla="*/ 3249631 w 9352610"/>
              <a:gd name="connsiteY10619" fmla="*/ 2690589 h 8481683"/>
              <a:gd name="connsiteX10620" fmla="*/ 3255640 w 9352610"/>
              <a:gd name="connsiteY10620" fmla="*/ 2686066 h 8481683"/>
              <a:gd name="connsiteX10621" fmla="*/ 3257153 w 9352610"/>
              <a:gd name="connsiteY10621" fmla="*/ 2684049 h 8481683"/>
              <a:gd name="connsiteX10622" fmla="*/ 3262671 w 9352610"/>
              <a:gd name="connsiteY10622" fmla="*/ 2673004 h 8481683"/>
              <a:gd name="connsiteX10623" fmla="*/ 3264183 w 9352610"/>
              <a:gd name="connsiteY10623" fmla="*/ 2671497 h 8481683"/>
              <a:gd name="connsiteX10624" fmla="*/ 3269721 w 9352610"/>
              <a:gd name="connsiteY10624" fmla="*/ 2665485 h 8481683"/>
              <a:gd name="connsiteX10625" fmla="*/ 3271214 w 9352610"/>
              <a:gd name="connsiteY10625" fmla="*/ 2662959 h 8481683"/>
              <a:gd name="connsiteX10626" fmla="*/ 3272726 w 9352610"/>
              <a:gd name="connsiteY10626" fmla="*/ 2661451 h 8481683"/>
              <a:gd name="connsiteX10627" fmla="*/ 5520377 w 9352610"/>
              <a:gd name="connsiteY10627" fmla="*/ 2653472 h 8481683"/>
              <a:gd name="connsiteX10628" fmla="*/ 5520690 w 9352610"/>
              <a:gd name="connsiteY10628" fmla="*/ 2653939 h 8481683"/>
              <a:gd name="connsiteX10629" fmla="*/ 5521697 w 9352610"/>
              <a:gd name="connsiteY10629" fmla="*/ 2655442 h 8481683"/>
              <a:gd name="connsiteX10630" fmla="*/ 5524208 w 9352610"/>
              <a:gd name="connsiteY10630" fmla="*/ 2662484 h 8481683"/>
              <a:gd name="connsiteX10631" fmla="*/ 5524707 w 9352610"/>
              <a:gd name="connsiteY10631" fmla="*/ 2664990 h 8481683"/>
              <a:gd name="connsiteX10632" fmla="*/ 5524707 w 9352610"/>
              <a:gd name="connsiteY10632" fmla="*/ 2665992 h 8481683"/>
              <a:gd name="connsiteX10633" fmla="*/ 5524707 w 9352610"/>
              <a:gd name="connsiteY10633" fmla="*/ 2667509 h 8481683"/>
              <a:gd name="connsiteX10634" fmla="*/ 5524707 w 9352610"/>
              <a:gd name="connsiteY10634" fmla="*/ 2668511 h 8481683"/>
              <a:gd name="connsiteX10635" fmla="*/ 5526221 w 9352610"/>
              <a:gd name="connsiteY10635" fmla="*/ 2669012 h 8481683"/>
              <a:gd name="connsiteX10636" fmla="*/ 5527227 w 9352610"/>
              <a:gd name="connsiteY10636" fmla="*/ 2669513 h 8481683"/>
              <a:gd name="connsiteX10637" fmla="*/ 5528225 w 9352610"/>
              <a:gd name="connsiteY10637" fmla="*/ 2669513 h 8481683"/>
              <a:gd name="connsiteX10638" fmla="*/ 5528225 w 9352610"/>
              <a:gd name="connsiteY10638" fmla="*/ 2669512 h 8481683"/>
              <a:gd name="connsiteX10639" fmla="*/ 5527888 w 9352610"/>
              <a:gd name="connsiteY10639" fmla="*/ 2669512 h 8481683"/>
              <a:gd name="connsiteX10640" fmla="*/ 5526883 w 9352610"/>
              <a:gd name="connsiteY10640" fmla="*/ 2669001 h 8481683"/>
              <a:gd name="connsiteX10641" fmla="*/ 5525878 w 9352610"/>
              <a:gd name="connsiteY10641" fmla="*/ 2668505 h 8481683"/>
              <a:gd name="connsiteX10642" fmla="*/ 5524873 w 9352610"/>
              <a:gd name="connsiteY10642" fmla="*/ 2667497 h 8481683"/>
              <a:gd name="connsiteX10643" fmla="*/ 5524873 w 9352610"/>
              <a:gd name="connsiteY10643" fmla="*/ 2665993 h 8481683"/>
              <a:gd name="connsiteX10644" fmla="*/ 5525878 w 9352610"/>
              <a:gd name="connsiteY10644" fmla="*/ 2664986 h 8481683"/>
              <a:gd name="connsiteX10645" fmla="*/ 5524873 w 9352610"/>
              <a:gd name="connsiteY10645" fmla="*/ 2662474 h 8481683"/>
              <a:gd name="connsiteX10646" fmla="*/ 5522360 w 9352610"/>
              <a:gd name="connsiteY10646" fmla="*/ 2655452 h 8481683"/>
              <a:gd name="connsiteX10647" fmla="*/ 5520852 w 9352610"/>
              <a:gd name="connsiteY10647" fmla="*/ 2653948 h 8481683"/>
              <a:gd name="connsiteX10648" fmla="*/ 3276241 w 9352610"/>
              <a:gd name="connsiteY10648" fmla="*/ 2652389 h 8481683"/>
              <a:gd name="connsiteX10649" fmla="*/ 3275629 w 9352610"/>
              <a:gd name="connsiteY10649" fmla="*/ 2653935 h 8481683"/>
              <a:gd name="connsiteX10650" fmla="*/ 3275413 w 9352610"/>
              <a:gd name="connsiteY10650" fmla="*/ 2654498 h 8481683"/>
              <a:gd name="connsiteX10651" fmla="*/ 3276241 w 9352610"/>
              <a:gd name="connsiteY10651" fmla="*/ 2652423 h 8481683"/>
              <a:gd name="connsiteX10652" fmla="*/ 7630400 w 9352610"/>
              <a:gd name="connsiteY10652" fmla="*/ 2649142 h 8481683"/>
              <a:gd name="connsiteX10653" fmla="*/ 7629347 w 9352610"/>
              <a:gd name="connsiteY10653" fmla="*/ 2649491 h 8481683"/>
              <a:gd name="connsiteX10654" fmla="*/ 7629225 w 9352610"/>
              <a:gd name="connsiteY10654" fmla="*/ 2649615 h 8481683"/>
              <a:gd name="connsiteX10655" fmla="*/ 7630349 w 9352610"/>
              <a:gd name="connsiteY10655" fmla="*/ 2649243 h 8481683"/>
              <a:gd name="connsiteX10656" fmla="*/ 7521837 w 9352610"/>
              <a:gd name="connsiteY10656" fmla="*/ 2645996 h 8481683"/>
              <a:gd name="connsiteX10657" fmla="*/ 7521360 w 9352610"/>
              <a:gd name="connsiteY10657" fmla="*/ 2646236 h 8481683"/>
              <a:gd name="connsiteX10658" fmla="*/ 7516840 w 9352610"/>
              <a:gd name="connsiteY10658" fmla="*/ 2651245 h 8481683"/>
              <a:gd name="connsiteX10659" fmla="*/ 7510812 w 9352610"/>
              <a:gd name="connsiteY10659" fmla="*/ 2659766 h 8481683"/>
              <a:gd name="connsiteX10660" fmla="*/ 7509810 w 9352610"/>
              <a:gd name="connsiteY10660" fmla="*/ 2660770 h 8481683"/>
              <a:gd name="connsiteX10661" fmla="*/ 7507799 w 9352610"/>
              <a:gd name="connsiteY10661" fmla="*/ 2661770 h 8481683"/>
              <a:gd name="connsiteX10662" fmla="*/ 7504889 w 9352610"/>
              <a:gd name="connsiteY10662" fmla="*/ 2663708 h 8481683"/>
              <a:gd name="connsiteX10663" fmla="*/ 7505292 w 9352610"/>
              <a:gd name="connsiteY10663" fmla="*/ 2663573 h 8481683"/>
              <a:gd name="connsiteX10664" fmla="*/ 7508297 w 9352610"/>
              <a:gd name="connsiteY10664" fmla="*/ 2661561 h 8481683"/>
              <a:gd name="connsiteX10665" fmla="*/ 7510315 w 9352610"/>
              <a:gd name="connsiteY10665" fmla="*/ 2660555 h 8481683"/>
              <a:gd name="connsiteX10666" fmla="*/ 7511313 w 9352610"/>
              <a:gd name="connsiteY10666" fmla="*/ 2659549 h 8481683"/>
              <a:gd name="connsiteX10667" fmla="*/ 7517345 w 9352610"/>
              <a:gd name="connsiteY10667" fmla="*/ 2651002 h 8481683"/>
              <a:gd name="connsiteX10668" fmla="*/ 7649907 w 9352610"/>
              <a:gd name="connsiteY10668" fmla="*/ 2642969 h 8481683"/>
              <a:gd name="connsiteX10669" fmla="*/ 7645924 w 9352610"/>
              <a:gd name="connsiteY10669" fmla="*/ 2644465 h 8481683"/>
              <a:gd name="connsiteX10670" fmla="*/ 7644915 w 9352610"/>
              <a:gd name="connsiteY10670" fmla="*/ 2644465 h 8481683"/>
              <a:gd name="connsiteX10671" fmla="*/ 7638384 w 9352610"/>
              <a:gd name="connsiteY10671" fmla="*/ 2645471 h 8481683"/>
              <a:gd name="connsiteX10672" fmla="*/ 7637386 w 9352610"/>
              <a:gd name="connsiteY10672" fmla="*/ 2645972 h 8481683"/>
              <a:gd name="connsiteX10673" fmla="*/ 7633871 w 9352610"/>
              <a:gd name="connsiteY10673" fmla="*/ 2647483 h 8481683"/>
              <a:gd name="connsiteX10674" fmla="*/ 7632363 w 9352610"/>
              <a:gd name="connsiteY10674" fmla="*/ 2647984 h 8481683"/>
              <a:gd name="connsiteX10675" fmla="*/ 7631354 w 9352610"/>
              <a:gd name="connsiteY10675" fmla="*/ 2647984 h 8481683"/>
              <a:gd name="connsiteX10676" fmla="*/ 7631228 w 9352610"/>
              <a:gd name="connsiteY10676" fmla="*/ 2648238 h 8481683"/>
              <a:gd name="connsiteX10677" fmla="*/ 7631856 w 9352610"/>
              <a:gd name="connsiteY10677" fmla="*/ 2648238 h 8481683"/>
              <a:gd name="connsiteX10678" fmla="*/ 7633363 w 9352610"/>
              <a:gd name="connsiteY10678" fmla="*/ 2647739 h 8481683"/>
              <a:gd name="connsiteX10679" fmla="*/ 7636881 w 9352610"/>
              <a:gd name="connsiteY10679" fmla="*/ 2646236 h 8481683"/>
              <a:gd name="connsiteX10680" fmla="*/ 7637883 w 9352610"/>
              <a:gd name="connsiteY10680" fmla="*/ 2645732 h 8481683"/>
              <a:gd name="connsiteX10681" fmla="*/ 7644415 w 9352610"/>
              <a:gd name="connsiteY10681" fmla="*/ 2644732 h 8481683"/>
              <a:gd name="connsiteX10682" fmla="*/ 7645417 w 9352610"/>
              <a:gd name="connsiteY10682" fmla="*/ 2644732 h 8481683"/>
              <a:gd name="connsiteX10683" fmla="*/ 7649440 w 9352610"/>
              <a:gd name="connsiteY10683" fmla="*/ 2643229 h 8481683"/>
              <a:gd name="connsiteX10684" fmla="*/ 5511136 w 9352610"/>
              <a:gd name="connsiteY10684" fmla="*/ 2642214 h 8481683"/>
              <a:gd name="connsiteX10685" fmla="*/ 5512149 w 9352610"/>
              <a:gd name="connsiteY10685" fmla="*/ 2642888 h 8481683"/>
              <a:gd name="connsiteX10686" fmla="*/ 5513156 w 9352610"/>
              <a:gd name="connsiteY10686" fmla="*/ 2643891 h 8481683"/>
              <a:gd name="connsiteX10687" fmla="*/ 5513156 w 9352610"/>
              <a:gd name="connsiteY10687" fmla="*/ 2646410 h 8481683"/>
              <a:gd name="connsiteX10688" fmla="*/ 5513156 w 9352610"/>
              <a:gd name="connsiteY10688" fmla="*/ 2647913 h 8481683"/>
              <a:gd name="connsiteX10689" fmla="*/ 5513156 w 9352610"/>
              <a:gd name="connsiteY10689" fmla="*/ 2650432 h 8481683"/>
              <a:gd name="connsiteX10690" fmla="*/ 5513156 w 9352610"/>
              <a:gd name="connsiteY10690" fmla="*/ 2651434 h 8481683"/>
              <a:gd name="connsiteX10691" fmla="*/ 5514162 w 9352610"/>
              <a:gd name="connsiteY10691" fmla="*/ 2651935 h 8481683"/>
              <a:gd name="connsiteX10692" fmla="*/ 5515667 w 9352610"/>
              <a:gd name="connsiteY10692" fmla="*/ 2651935 h 8481683"/>
              <a:gd name="connsiteX10693" fmla="*/ 5518179 w 9352610"/>
              <a:gd name="connsiteY10693" fmla="*/ 2651935 h 8481683"/>
              <a:gd name="connsiteX10694" fmla="*/ 5519176 w 9352610"/>
              <a:gd name="connsiteY10694" fmla="*/ 2652267 h 8481683"/>
              <a:gd name="connsiteX10695" fmla="*/ 5518842 w 9352610"/>
              <a:gd name="connsiteY10695" fmla="*/ 2651932 h 8481683"/>
              <a:gd name="connsiteX10696" fmla="*/ 5516329 w 9352610"/>
              <a:gd name="connsiteY10696" fmla="*/ 2651932 h 8481683"/>
              <a:gd name="connsiteX10697" fmla="*/ 5515324 w 9352610"/>
              <a:gd name="connsiteY10697" fmla="*/ 2651932 h 8481683"/>
              <a:gd name="connsiteX10698" fmla="*/ 5513816 w 9352610"/>
              <a:gd name="connsiteY10698" fmla="*/ 2650924 h 8481683"/>
              <a:gd name="connsiteX10699" fmla="*/ 5513313 w 9352610"/>
              <a:gd name="connsiteY10699" fmla="*/ 2650429 h 8481683"/>
              <a:gd name="connsiteX10700" fmla="*/ 5513816 w 9352610"/>
              <a:gd name="connsiteY10700" fmla="*/ 2647917 h 8481683"/>
              <a:gd name="connsiteX10701" fmla="*/ 5513816 w 9352610"/>
              <a:gd name="connsiteY10701" fmla="*/ 2646413 h 8481683"/>
              <a:gd name="connsiteX10702" fmla="*/ 5513313 w 9352610"/>
              <a:gd name="connsiteY10702" fmla="*/ 2643390 h 8481683"/>
              <a:gd name="connsiteX10703" fmla="*/ 5512811 w 9352610"/>
              <a:gd name="connsiteY10703" fmla="*/ 2642382 h 8481683"/>
              <a:gd name="connsiteX10704" fmla="*/ 5511817 w 9352610"/>
              <a:gd name="connsiteY10704" fmla="*/ 2642382 h 8481683"/>
              <a:gd name="connsiteX10705" fmla="*/ 5507797 w 9352610"/>
              <a:gd name="connsiteY10705" fmla="*/ 2641390 h 8481683"/>
              <a:gd name="connsiteX10706" fmla="*/ 5507683 w 9352610"/>
              <a:gd name="connsiteY10706" fmla="*/ 2641465 h 8481683"/>
              <a:gd name="connsiteX10707" fmla="*/ 5508670 w 9352610"/>
              <a:gd name="connsiteY10707" fmla="*/ 2641605 h 8481683"/>
              <a:gd name="connsiteX10708" fmla="*/ 7667823 w 9352610"/>
              <a:gd name="connsiteY10708" fmla="*/ 2635985 h 8481683"/>
              <a:gd name="connsiteX10709" fmla="*/ 7666515 w 9352610"/>
              <a:gd name="connsiteY10709" fmla="*/ 2636420 h 8481683"/>
              <a:gd name="connsiteX10710" fmla="*/ 7654462 w 9352610"/>
              <a:gd name="connsiteY10710" fmla="*/ 2640444 h 8481683"/>
              <a:gd name="connsiteX10711" fmla="*/ 7653967 w 9352610"/>
              <a:gd name="connsiteY10711" fmla="*/ 2640719 h 8481683"/>
              <a:gd name="connsiteX10712" fmla="*/ 7666015 w 9352610"/>
              <a:gd name="connsiteY10712" fmla="*/ 2636711 h 8481683"/>
              <a:gd name="connsiteX10713" fmla="*/ 7667522 w 9352610"/>
              <a:gd name="connsiteY10713" fmla="*/ 2636211 h 8481683"/>
              <a:gd name="connsiteX10714" fmla="*/ 7555895 w 9352610"/>
              <a:gd name="connsiteY10714" fmla="*/ 2630008 h 8481683"/>
              <a:gd name="connsiteX10715" fmla="*/ 7555512 w 9352610"/>
              <a:gd name="connsiteY10715" fmla="*/ 2630198 h 8481683"/>
              <a:gd name="connsiteX10716" fmla="*/ 7554633 w 9352610"/>
              <a:gd name="connsiteY10716" fmla="*/ 2631078 h 8481683"/>
              <a:gd name="connsiteX10717" fmla="*/ 7555012 w 9352610"/>
              <a:gd name="connsiteY10717" fmla="*/ 2630888 h 8481683"/>
              <a:gd name="connsiteX10718" fmla="*/ 8005971 w 9352610"/>
              <a:gd name="connsiteY10718" fmla="*/ 2626429 h 8481683"/>
              <a:gd name="connsiteX10719" fmla="*/ 8005540 w 9352610"/>
              <a:gd name="connsiteY10719" fmla="*/ 2626687 h 8481683"/>
              <a:gd name="connsiteX10720" fmla="*/ 8004288 w 9352610"/>
              <a:gd name="connsiteY10720" fmla="*/ 2627936 h 8481683"/>
              <a:gd name="connsiteX10721" fmla="*/ 8004540 w 9352610"/>
              <a:gd name="connsiteY10721" fmla="*/ 2627874 h 8481683"/>
              <a:gd name="connsiteX10722" fmla="*/ 7980157 w 9352610"/>
              <a:gd name="connsiteY10722" fmla="*/ 2626129 h 8481683"/>
              <a:gd name="connsiteX10723" fmla="*/ 7979924 w 9352610"/>
              <a:gd name="connsiteY10723" fmla="*/ 2626187 h 8481683"/>
              <a:gd name="connsiteX10724" fmla="*/ 7979420 w 9352610"/>
              <a:gd name="connsiteY10724" fmla="*/ 2626687 h 8481683"/>
              <a:gd name="connsiteX10725" fmla="*/ 7978922 w 9352610"/>
              <a:gd name="connsiteY10725" fmla="*/ 2628694 h 8481683"/>
              <a:gd name="connsiteX10726" fmla="*/ 7977415 w 9352610"/>
              <a:gd name="connsiteY10726" fmla="*/ 2632200 h 8481683"/>
              <a:gd name="connsiteX10727" fmla="*/ 7975404 w 9352610"/>
              <a:gd name="connsiteY10727" fmla="*/ 2643728 h 8481683"/>
              <a:gd name="connsiteX10728" fmla="*/ 7970379 w 9352610"/>
              <a:gd name="connsiteY10728" fmla="*/ 2662274 h 8481683"/>
              <a:gd name="connsiteX10729" fmla="*/ 7968383 w 9352610"/>
              <a:gd name="connsiteY10729" fmla="*/ 2667262 h 8481683"/>
              <a:gd name="connsiteX10730" fmla="*/ 7968869 w 9352610"/>
              <a:gd name="connsiteY10730" fmla="*/ 2667093 h 8481683"/>
              <a:gd name="connsiteX10731" fmla="*/ 7970887 w 9352610"/>
              <a:gd name="connsiteY10731" fmla="*/ 2662062 h 8481683"/>
              <a:gd name="connsiteX10732" fmla="*/ 7975910 w 9352610"/>
              <a:gd name="connsiteY10732" fmla="*/ 2643458 h 8481683"/>
              <a:gd name="connsiteX10733" fmla="*/ 7977917 w 9352610"/>
              <a:gd name="connsiteY10733" fmla="*/ 2631894 h 8481683"/>
              <a:gd name="connsiteX10734" fmla="*/ 7979425 w 9352610"/>
              <a:gd name="connsiteY10734" fmla="*/ 2628375 h 8481683"/>
              <a:gd name="connsiteX10735" fmla="*/ 7979924 w 9352610"/>
              <a:gd name="connsiteY10735" fmla="*/ 2626362 h 8481683"/>
              <a:gd name="connsiteX10736" fmla="*/ 5491542 w 9352610"/>
              <a:gd name="connsiteY10736" fmla="*/ 2624305 h 8481683"/>
              <a:gd name="connsiteX10737" fmla="*/ 5492048 w 9352610"/>
              <a:gd name="connsiteY10737" fmla="*/ 2624809 h 8481683"/>
              <a:gd name="connsiteX10738" fmla="*/ 5492547 w 9352610"/>
              <a:gd name="connsiteY10738" fmla="*/ 2625310 h 8481683"/>
              <a:gd name="connsiteX10739" fmla="*/ 5493055 w 9352610"/>
              <a:gd name="connsiteY10739" fmla="*/ 2625310 h 8481683"/>
              <a:gd name="connsiteX10740" fmla="*/ 5494061 w 9352610"/>
              <a:gd name="connsiteY10740" fmla="*/ 2626312 h 8481683"/>
              <a:gd name="connsiteX10741" fmla="*/ 5494560 w 9352610"/>
              <a:gd name="connsiteY10741" fmla="*/ 2627328 h 8481683"/>
              <a:gd name="connsiteX10742" fmla="*/ 5495067 w 9352610"/>
              <a:gd name="connsiteY10742" fmla="*/ 2632854 h 8481683"/>
              <a:gd name="connsiteX10743" fmla="*/ 5495566 w 9352610"/>
              <a:gd name="connsiteY10743" fmla="*/ 2633856 h 8481683"/>
              <a:gd name="connsiteX10744" fmla="*/ 5495566 w 9352610"/>
              <a:gd name="connsiteY10744" fmla="*/ 2634357 h 8481683"/>
              <a:gd name="connsiteX10745" fmla="*/ 5498577 w 9352610"/>
              <a:gd name="connsiteY10745" fmla="*/ 2639882 h 8481683"/>
              <a:gd name="connsiteX10746" fmla="*/ 5499583 w 9352610"/>
              <a:gd name="connsiteY10746" fmla="*/ 2641385 h 8481683"/>
              <a:gd name="connsiteX10747" fmla="*/ 5502094 w 9352610"/>
              <a:gd name="connsiteY10747" fmla="*/ 2643390 h 8481683"/>
              <a:gd name="connsiteX10748" fmla="*/ 5503101 w 9352610"/>
              <a:gd name="connsiteY10748" fmla="*/ 2643390 h 8481683"/>
              <a:gd name="connsiteX10749" fmla="*/ 5503688 w 9352610"/>
              <a:gd name="connsiteY10749" fmla="*/ 2643195 h 8481683"/>
              <a:gd name="connsiteX10750" fmla="*/ 5502771 w 9352610"/>
              <a:gd name="connsiteY10750" fmla="*/ 2642894 h 8481683"/>
              <a:gd name="connsiteX10751" fmla="*/ 5500760 w 9352610"/>
              <a:gd name="connsiteY10751" fmla="*/ 2641390 h 8481683"/>
              <a:gd name="connsiteX10752" fmla="*/ 5499253 w 9352610"/>
              <a:gd name="connsiteY10752" fmla="*/ 2639870 h 8481683"/>
              <a:gd name="connsiteX10753" fmla="*/ 5496237 w 9352610"/>
              <a:gd name="connsiteY10753" fmla="*/ 2633856 h 8481683"/>
              <a:gd name="connsiteX10754" fmla="*/ 5495735 w 9352610"/>
              <a:gd name="connsiteY10754" fmla="*/ 2633343 h 8481683"/>
              <a:gd name="connsiteX10755" fmla="*/ 5495735 w 9352610"/>
              <a:gd name="connsiteY10755" fmla="*/ 2632848 h 8481683"/>
              <a:gd name="connsiteX10756" fmla="*/ 5494729 w 9352610"/>
              <a:gd name="connsiteY10756" fmla="*/ 2627825 h 8481683"/>
              <a:gd name="connsiteX10757" fmla="*/ 5494729 w 9352610"/>
              <a:gd name="connsiteY10757" fmla="*/ 2625809 h 8481683"/>
              <a:gd name="connsiteX10758" fmla="*/ 5494227 w 9352610"/>
              <a:gd name="connsiteY10758" fmla="*/ 2625313 h 8481683"/>
              <a:gd name="connsiteX10759" fmla="*/ 5493736 w 9352610"/>
              <a:gd name="connsiteY10759" fmla="*/ 2624801 h 8481683"/>
              <a:gd name="connsiteX10760" fmla="*/ 5492731 w 9352610"/>
              <a:gd name="connsiteY10760" fmla="*/ 2624801 h 8481683"/>
              <a:gd name="connsiteX10761" fmla="*/ 5491726 w 9352610"/>
              <a:gd name="connsiteY10761" fmla="*/ 2624305 h 8481683"/>
              <a:gd name="connsiteX10762" fmla="*/ 6034162 w 9352610"/>
              <a:gd name="connsiteY10762" fmla="*/ 2617778 h 8481683"/>
              <a:gd name="connsiteX10763" fmla="*/ 6032654 w 9352610"/>
              <a:gd name="connsiteY10763" fmla="*/ 2619282 h 8481683"/>
              <a:gd name="connsiteX10764" fmla="*/ 6032152 w 9352610"/>
              <a:gd name="connsiteY10764" fmla="*/ 2622290 h 8481683"/>
              <a:gd name="connsiteX10765" fmla="*/ 6030961 w 9352610"/>
              <a:gd name="connsiteY10765" fmla="*/ 2623881 h 8481683"/>
              <a:gd name="connsiteX10766" fmla="*/ 6031250 w 9352610"/>
              <a:gd name="connsiteY10766" fmla="*/ 2623810 h 8481683"/>
              <a:gd name="connsiteX10767" fmla="*/ 6032751 w 9352610"/>
              <a:gd name="connsiteY10767" fmla="*/ 2621794 h 8481683"/>
              <a:gd name="connsiteX10768" fmla="*/ 6033261 w 9352610"/>
              <a:gd name="connsiteY10768" fmla="*/ 2618776 h 8481683"/>
              <a:gd name="connsiteX10769" fmla="*/ 6034262 w 9352610"/>
              <a:gd name="connsiteY10769" fmla="*/ 2617778 h 8481683"/>
              <a:gd name="connsiteX10770" fmla="*/ 8018421 w 9352610"/>
              <a:gd name="connsiteY10770" fmla="*/ 2614446 h 8481683"/>
              <a:gd name="connsiteX10771" fmla="*/ 8018100 w 9352610"/>
              <a:gd name="connsiteY10771" fmla="*/ 2614659 h 8481683"/>
              <a:gd name="connsiteX10772" fmla="*/ 8012072 w 9352610"/>
              <a:gd name="connsiteY10772" fmla="*/ 2619673 h 8481683"/>
              <a:gd name="connsiteX10773" fmla="*/ 8008082 w 9352610"/>
              <a:gd name="connsiteY10773" fmla="*/ 2625137 h 8481683"/>
              <a:gd name="connsiteX10774" fmla="*/ 8008554 w 9352610"/>
              <a:gd name="connsiteY10774" fmla="*/ 2624855 h 8481683"/>
              <a:gd name="connsiteX10775" fmla="*/ 8012568 w 9352610"/>
              <a:gd name="connsiteY10775" fmla="*/ 2619324 h 8481683"/>
              <a:gd name="connsiteX10776" fmla="*/ 6040247 w 9352610"/>
              <a:gd name="connsiteY10776" fmla="*/ 2614398 h 8481683"/>
              <a:gd name="connsiteX10777" fmla="*/ 6039690 w 9352610"/>
              <a:gd name="connsiteY10777" fmla="*/ 2614771 h 8481683"/>
              <a:gd name="connsiteX10778" fmla="*/ 6038851 w 9352610"/>
              <a:gd name="connsiteY10778" fmla="*/ 2617281 h 8481683"/>
              <a:gd name="connsiteX10779" fmla="*/ 6039291 w 9352610"/>
              <a:gd name="connsiteY10779" fmla="*/ 2617281 h 8481683"/>
              <a:gd name="connsiteX10780" fmla="*/ 5494451 w 9352610"/>
              <a:gd name="connsiteY10780" fmla="*/ 2611631 h 8481683"/>
              <a:gd name="connsiteX10781" fmla="*/ 5488530 w 9352610"/>
              <a:gd name="connsiteY10781" fmla="*/ 2615262 h 8481683"/>
              <a:gd name="connsiteX10782" fmla="*/ 5480488 w 9352610"/>
              <a:gd name="connsiteY10782" fmla="*/ 2618783 h 8481683"/>
              <a:gd name="connsiteX10783" fmla="*/ 5473960 w 9352610"/>
              <a:gd name="connsiteY10783" fmla="*/ 2624809 h 8481683"/>
              <a:gd name="connsiteX10784" fmla="*/ 5477478 w 9352610"/>
              <a:gd name="connsiteY10784" fmla="*/ 2625812 h 8481683"/>
              <a:gd name="connsiteX10785" fmla="*/ 5478983 w 9352610"/>
              <a:gd name="connsiteY10785" fmla="*/ 2625812 h 8481683"/>
              <a:gd name="connsiteX10786" fmla="*/ 5480480 w 9352610"/>
              <a:gd name="connsiteY10786" fmla="*/ 2625313 h 8481683"/>
              <a:gd name="connsiteX10787" fmla="*/ 5480166 w 9352610"/>
              <a:gd name="connsiteY10787" fmla="*/ 2625313 h 8481683"/>
              <a:gd name="connsiteX10788" fmla="*/ 5478156 w 9352610"/>
              <a:gd name="connsiteY10788" fmla="*/ 2625809 h 8481683"/>
              <a:gd name="connsiteX10789" fmla="*/ 5474650 w 9352610"/>
              <a:gd name="connsiteY10789" fmla="*/ 2624305 h 8481683"/>
              <a:gd name="connsiteX10790" fmla="*/ 5481171 w 9352610"/>
              <a:gd name="connsiteY10790" fmla="*/ 2618786 h 8481683"/>
              <a:gd name="connsiteX10791" fmla="*/ 5489213 w 9352610"/>
              <a:gd name="connsiteY10791" fmla="*/ 2615267 h 8481683"/>
              <a:gd name="connsiteX10792" fmla="*/ 7569018 w 9352610"/>
              <a:gd name="connsiteY10792" fmla="*/ 2608425 h 8481683"/>
              <a:gd name="connsiteX10793" fmla="*/ 7568576 w 9352610"/>
              <a:gd name="connsiteY10793" fmla="*/ 2608645 h 8481683"/>
              <a:gd name="connsiteX10794" fmla="*/ 7568072 w 9352610"/>
              <a:gd name="connsiteY10794" fmla="*/ 2610148 h 8481683"/>
              <a:gd name="connsiteX10795" fmla="*/ 7568072 w 9352610"/>
              <a:gd name="connsiteY10795" fmla="*/ 2614159 h 8481683"/>
              <a:gd name="connsiteX10796" fmla="*/ 7567567 w 9352610"/>
              <a:gd name="connsiteY10796" fmla="*/ 2615163 h 8481683"/>
              <a:gd name="connsiteX10797" fmla="*/ 7566060 w 9352610"/>
              <a:gd name="connsiteY10797" fmla="*/ 2617166 h 8481683"/>
              <a:gd name="connsiteX10798" fmla="*/ 7563551 w 9352610"/>
              <a:gd name="connsiteY10798" fmla="*/ 2619169 h 8481683"/>
              <a:gd name="connsiteX10799" fmla="*/ 7560537 w 9352610"/>
              <a:gd name="connsiteY10799" fmla="*/ 2622176 h 8481683"/>
              <a:gd name="connsiteX10800" fmla="*/ 7560033 w 9352610"/>
              <a:gd name="connsiteY10800" fmla="*/ 2623180 h 8481683"/>
              <a:gd name="connsiteX10801" fmla="*/ 7558028 w 9352610"/>
              <a:gd name="connsiteY10801" fmla="*/ 2626687 h 8481683"/>
              <a:gd name="connsiteX10802" fmla="*/ 7556567 w 9352610"/>
              <a:gd name="connsiteY10802" fmla="*/ 2629608 h 8481683"/>
              <a:gd name="connsiteX10803" fmla="*/ 7557019 w 9352610"/>
              <a:gd name="connsiteY10803" fmla="*/ 2629381 h 8481683"/>
              <a:gd name="connsiteX10804" fmla="*/ 7558527 w 9352610"/>
              <a:gd name="connsiteY10804" fmla="*/ 2626362 h 8481683"/>
              <a:gd name="connsiteX10805" fmla="*/ 7560534 w 9352610"/>
              <a:gd name="connsiteY10805" fmla="*/ 2622843 h 8481683"/>
              <a:gd name="connsiteX10806" fmla="*/ 7561044 w 9352610"/>
              <a:gd name="connsiteY10806" fmla="*/ 2621841 h 8481683"/>
              <a:gd name="connsiteX10807" fmla="*/ 7564048 w 9352610"/>
              <a:gd name="connsiteY10807" fmla="*/ 2618822 h 8481683"/>
              <a:gd name="connsiteX10808" fmla="*/ 7566566 w 9352610"/>
              <a:gd name="connsiteY10808" fmla="*/ 2616810 h 8481683"/>
              <a:gd name="connsiteX10809" fmla="*/ 7568074 w 9352610"/>
              <a:gd name="connsiteY10809" fmla="*/ 2614798 h 8481683"/>
              <a:gd name="connsiteX10810" fmla="*/ 7568572 w 9352610"/>
              <a:gd name="connsiteY10810" fmla="*/ 2613796 h 8481683"/>
              <a:gd name="connsiteX10811" fmla="*/ 7568572 w 9352610"/>
              <a:gd name="connsiteY10811" fmla="*/ 2609771 h 8481683"/>
              <a:gd name="connsiteX10812" fmla="*/ 7570777 w 9352610"/>
              <a:gd name="connsiteY10812" fmla="*/ 2607057 h 8481683"/>
              <a:gd name="connsiteX10813" fmla="*/ 7570581 w 9352610"/>
              <a:gd name="connsiteY10813" fmla="*/ 2607142 h 8481683"/>
              <a:gd name="connsiteX10814" fmla="*/ 7569847 w 9352610"/>
              <a:gd name="connsiteY10814" fmla="*/ 2607876 h 8481683"/>
              <a:gd name="connsiteX10815" fmla="*/ 7570081 w 9352610"/>
              <a:gd name="connsiteY10815" fmla="*/ 2607759 h 8481683"/>
              <a:gd name="connsiteX10816" fmla="*/ 3291027 w 9352610"/>
              <a:gd name="connsiteY10816" fmla="*/ 2601382 h 8481683"/>
              <a:gd name="connsiteX10817" fmla="*/ 3287688 w 9352610"/>
              <a:gd name="connsiteY10817" fmla="*/ 2605206 h 8481683"/>
              <a:gd name="connsiteX10818" fmla="*/ 3283668 w 9352610"/>
              <a:gd name="connsiteY10818" fmla="*/ 2611240 h 8481683"/>
              <a:gd name="connsiteX10819" fmla="*/ 3281644 w 9352610"/>
              <a:gd name="connsiteY10819" fmla="*/ 2613758 h 8481683"/>
              <a:gd name="connsiteX10820" fmla="*/ 3275629 w 9352610"/>
              <a:gd name="connsiteY10820" fmla="*/ 2617773 h 8481683"/>
              <a:gd name="connsiteX10821" fmla="*/ 3275296 w 9352610"/>
              <a:gd name="connsiteY10821" fmla="*/ 2618743 h 8481683"/>
              <a:gd name="connsiteX10822" fmla="*/ 3281269 w 9352610"/>
              <a:gd name="connsiteY10822" fmla="*/ 2614766 h 8481683"/>
              <a:gd name="connsiteX10823" fmla="*/ 3283272 w 9352610"/>
              <a:gd name="connsiteY10823" fmla="*/ 2612241 h 8481683"/>
              <a:gd name="connsiteX10824" fmla="*/ 3287298 w 9352610"/>
              <a:gd name="connsiteY10824" fmla="*/ 2606228 h 8481683"/>
              <a:gd name="connsiteX10825" fmla="*/ 3290813 w 9352610"/>
              <a:gd name="connsiteY10825" fmla="*/ 2602214 h 8481683"/>
              <a:gd name="connsiteX10826" fmla="*/ 3306386 w 9352610"/>
              <a:gd name="connsiteY10826" fmla="*/ 2617763 h 8481683"/>
              <a:gd name="connsiteX10827" fmla="*/ 3322961 w 9352610"/>
              <a:gd name="connsiteY10827" fmla="*/ 2641869 h 8481683"/>
              <a:gd name="connsiteX10828" fmla="*/ 3327478 w 9352610"/>
              <a:gd name="connsiteY10828" fmla="*/ 2651424 h 8481683"/>
              <a:gd name="connsiteX10829" fmla="*/ 3329992 w 9352610"/>
              <a:gd name="connsiteY10829" fmla="*/ 2660961 h 8481683"/>
              <a:gd name="connsiteX10830" fmla="*/ 3330993 w 9352610"/>
              <a:gd name="connsiteY10830" fmla="*/ 2662959 h 8481683"/>
              <a:gd name="connsiteX10831" fmla="*/ 3333507 w 9352610"/>
              <a:gd name="connsiteY10831" fmla="*/ 2665975 h 8481683"/>
              <a:gd name="connsiteX10832" fmla="*/ 3337513 w 9352610"/>
              <a:gd name="connsiteY10832" fmla="*/ 2669989 h 8481683"/>
              <a:gd name="connsiteX10833" fmla="*/ 3339025 w 9352610"/>
              <a:gd name="connsiteY10833" fmla="*/ 2673004 h 8481683"/>
              <a:gd name="connsiteX10834" fmla="*/ 3341028 w 9352610"/>
              <a:gd name="connsiteY10834" fmla="*/ 2676020 h 8481683"/>
              <a:gd name="connsiteX10835" fmla="*/ 3344053 w 9352610"/>
              <a:gd name="connsiteY10835" fmla="*/ 2692097 h 8481683"/>
              <a:gd name="connsiteX10836" fmla="*/ 3347568 w 9352610"/>
              <a:gd name="connsiteY10836" fmla="*/ 2701634 h 8481683"/>
              <a:gd name="connsiteX10837" fmla="*/ 3352085 w 9352610"/>
              <a:gd name="connsiteY10837" fmla="*/ 2712169 h 8481683"/>
              <a:gd name="connsiteX10838" fmla="*/ 3353086 w 9352610"/>
              <a:gd name="connsiteY10838" fmla="*/ 2714695 h 8481683"/>
              <a:gd name="connsiteX10839" fmla="*/ 3353597 w 9352610"/>
              <a:gd name="connsiteY10839" fmla="*/ 2721725 h 8481683"/>
              <a:gd name="connsiteX10840" fmla="*/ 3355090 w 9352610"/>
              <a:gd name="connsiteY10840" fmla="*/ 2725739 h 8481683"/>
              <a:gd name="connsiteX10841" fmla="*/ 3356111 w 9352610"/>
              <a:gd name="connsiteY10841" fmla="*/ 2730244 h 8481683"/>
              <a:gd name="connsiteX10842" fmla="*/ 3359626 w 9352610"/>
              <a:gd name="connsiteY10842" fmla="*/ 2736275 h 8481683"/>
              <a:gd name="connsiteX10843" fmla="*/ 3360628 w 9352610"/>
              <a:gd name="connsiteY10843" fmla="*/ 2743305 h 8481683"/>
              <a:gd name="connsiteX10844" fmla="*/ 3361629 w 9352610"/>
              <a:gd name="connsiteY10844" fmla="*/ 2745322 h 8481683"/>
              <a:gd name="connsiteX10845" fmla="*/ 3362631 w 9352610"/>
              <a:gd name="connsiteY10845" fmla="*/ 2747320 h 8481683"/>
              <a:gd name="connsiteX10846" fmla="*/ 3364143 w 9352610"/>
              <a:gd name="connsiteY10846" fmla="*/ 2749845 h 8481683"/>
              <a:gd name="connsiteX10847" fmla="*/ 3373687 w 9352610"/>
              <a:gd name="connsiteY10847" fmla="*/ 2759872 h 8481683"/>
              <a:gd name="connsiteX10848" fmla="*/ 3375690 w 9352610"/>
              <a:gd name="connsiteY10848" fmla="*/ 2761889 h 8481683"/>
              <a:gd name="connsiteX10849" fmla="*/ 3376692 w 9352610"/>
              <a:gd name="connsiteY10849" fmla="*/ 2763906 h 8481683"/>
              <a:gd name="connsiteX10850" fmla="*/ 3377693 w 9352610"/>
              <a:gd name="connsiteY10850" fmla="*/ 2767920 h 8481683"/>
              <a:gd name="connsiteX10851" fmla="*/ 3379205 w 9352610"/>
              <a:gd name="connsiteY10851" fmla="*/ 2770427 h 8481683"/>
              <a:gd name="connsiteX10852" fmla="*/ 3381209 w 9352610"/>
              <a:gd name="connsiteY10852" fmla="*/ 2772425 h 8481683"/>
              <a:gd name="connsiteX10853" fmla="*/ 3390753 w 9352610"/>
              <a:gd name="connsiteY10853" fmla="*/ 2781471 h 8481683"/>
              <a:gd name="connsiteX10854" fmla="*/ 3392265 w 9352610"/>
              <a:gd name="connsiteY10854" fmla="*/ 2784995 h 8481683"/>
              <a:gd name="connsiteX10855" fmla="*/ 3393568 w 9352610"/>
              <a:gd name="connsiteY10855" fmla="*/ 2787578 h 8481683"/>
              <a:gd name="connsiteX10856" fmla="*/ 3393817 w 9352610"/>
              <a:gd name="connsiteY10856" fmla="*/ 2787039 h 8481683"/>
              <a:gd name="connsiteX10857" fmla="*/ 3392324 w 9352610"/>
              <a:gd name="connsiteY10857" fmla="*/ 2784013 h 8481683"/>
              <a:gd name="connsiteX10858" fmla="*/ 3390808 w 9352610"/>
              <a:gd name="connsiteY10858" fmla="*/ 2780515 h 8481683"/>
              <a:gd name="connsiteX10859" fmla="*/ 3381269 w 9352610"/>
              <a:gd name="connsiteY10859" fmla="*/ 2771459 h 8481683"/>
              <a:gd name="connsiteX10860" fmla="*/ 3379263 w 9352610"/>
              <a:gd name="connsiteY10860" fmla="*/ 2769464 h 8481683"/>
              <a:gd name="connsiteX10861" fmla="*/ 3377748 w 9352610"/>
              <a:gd name="connsiteY10861" fmla="*/ 2766953 h 8481683"/>
              <a:gd name="connsiteX10862" fmla="*/ 3376745 w 9352610"/>
              <a:gd name="connsiteY10862" fmla="*/ 2762919 h 8481683"/>
              <a:gd name="connsiteX10863" fmla="*/ 3375742 w 9352610"/>
              <a:gd name="connsiteY10863" fmla="*/ 2760923 h 8481683"/>
              <a:gd name="connsiteX10864" fmla="*/ 3373736 w 9352610"/>
              <a:gd name="connsiteY10864" fmla="*/ 2758906 h 8481683"/>
              <a:gd name="connsiteX10865" fmla="*/ 3364174 w 9352610"/>
              <a:gd name="connsiteY10865" fmla="*/ 2748863 h 8481683"/>
              <a:gd name="connsiteX10866" fmla="*/ 3362681 w 9352610"/>
              <a:gd name="connsiteY10866" fmla="*/ 2746353 h 8481683"/>
              <a:gd name="connsiteX10867" fmla="*/ 3361678 w 9352610"/>
              <a:gd name="connsiteY10867" fmla="*/ 2744335 h 8481683"/>
              <a:gd name="connsiteX10868" fmla="*/ 3360675 w 9352610"/>
              <a:gd name="connsiteY10868" fmla="*/ 2742340 h 8481683"/>
              <a:gd name="connsiteX10869" fmla="*/ 3359672 w 9352610"/>
              <a:gd name="connsiteY10869" fmla="*/ 2735301 h 8481683"/>
              <a:gd name="connsiteX10870" fmla="*/ 3356151 w 9352610"/>
              <a:gd name="connsiteY10870" fmla="*/ 2729270 h 8481683"/>
              <a:gd name="connsiteX10871" fmla="*/ 3355148 w 9352610"/>
              <a:gd name="connsiteY10871" fmla="*/ 2724764 h 8481683"/>
              <a:gd name="connsiteX10872" fmla="*/ 3353632 w 9352610"/>
              <a:gd name="connsiteY10872" fmla="*/ 2720730 h 8481683"/>
              <a:gd name="connsiteX10873" fmla="*/ 3353119 w 9352610"/>
              <a:gd name="connsiteY10873" fmla="*/ 2713713 h 8481683"/>
              <a:gd name="connsiteX10874" fmla="*/ 3352117 w 9352610"/>
              <a:gd name="connsiteY10874" fmla="*/ 2711202 h 8481683"/>
              <a:gd name="connsiteX10875" fmla="*/ 3347614 w 9352610"/>
              <a:gd name="connsiteY10875" fmla="*/ 2700645 h 8481683"/>
              <a:gd name="connsiteX10876" fmla="*/ 3344093 w 9352610"/>
              <a:gd name="connsiteY10876" fmla="*/ 2691095 h 8481683"/>
              <a:gd name="connsiteX10877" fmla="*/ 3341084 w 9352610"/>
              <a:gd name="connsiteY10877" fmla="*/ 2675022 h 8481683"/>
              <a:gd name="connsiteX10878" fmla="*/ 3339056 w 9352610"/>
              <a:gd name="connsiteY10878" fmla="*/ 2672018 h 8481683"/>
              <a:gd name="connsiteX10879" fmla="*/ 3337563 w 9352610"/>
              <a:gd name="connsiteY10879" fmla="*/ 2669013 h 8481683"/>
              <a:gd name="connsiteX10880" fmla="*/ 3333528 w 9352610"/>
              <a:gd name="connsiteY10880" fmla="*/ 2664979 h 8481683"/>
              <a:gd name="connsiteX10881" fmla="*/ 3331032 w 9352610"/>
              <a:gd name="connsiteY10881" fmla="*/ 2661975 h 8481683"/>
              <a:gd name="connsiteX10882" fmla="*/ 3330029 w 9352610"/>
              <a:gd name="connsiteY10882" fmla="*/ 2659957 h 8481683"/>
              <a:gd name="connsiteX10883" fmla="*/ 3327511 w 9352610"/>
              <a:gd name="connsiteY10883" fmla="*/ 2650430 h 8481683"/>
              <a:gd name="connsiteX10884" fmla="*/ 3322986 w 9352610"/>
              <a:gd name="connsiteY10884" fmla="*/ 2640881 h 8481683"/>
              <a:gd name="connsiteX10885" fmla="*/ 3306404 w 9352610"/>
              <a:gd name="connsiteY10885" fmla="*/ 2616761 h 8481683"/>
              <a:gd name="connsiteX10886" fmla="*/ 6083196 w 9352610"/>
              <a:gd name="connsiteY10886" fmla="*/ 2597993 h 8481683"/>
              <a:gd name="connsiteX10887" fmla="*/ 6082889 w 9352610"/>
              <a:gd name="connsiteY10887" fmla="*/ 2598182 h 8481683"/>
              <a:gd name="connsiteX10888" fmla="*/ 6080376 w 9352610"/>
              <a:gd name="connsiteY10888" fmla="*/ 2600694 h 8481683"/>
              <a:gd name="connsiteX10889" fmla="*/ 6077863 w 9352610"/>
              <a:gd name="connsiteY10889" fmla="*/ 2604213 h 8481683"/>
              <a:gd name="connsiteX10890" fmla="*/ 6075853 w 9352610"/>
              <a:gd name="connsiteY10890" fmla="*/ 2610740 h 8481683"/>
              <a:gd name="connsiteX10891" fmla="*/ 6074612 w 9352610"/>
              <a:gd name="connsiteY10891" fmla="*/ 2612399 h 8481683"/>
              <a:gd name="connsiteX10892" fmla="*/ 6074966 w 9352610"/>
              <a:gd name="connsiteY10892" fmla="*/ 2612247 h 8481683"/>
              <a:gd name="connsiteX10893" fmla="*/ 6076476 w 9352610"/>
              <a:gd name="connsiteY10893" fmla="*/ 2610245 h 8481683"/>
              <a:gd name="connsiteX10894" fmla="*/ 6078476 w 9352610"/>
              <a:gd name="connsiteY10894" fmla="*/ 2603716 h 8481683"/>
              <a:gd name="connsiteX10895" fmla="*/ 6080996 w 9352610"/>
              <a:gd name="connsiteY10895" fmla="*/ 2600205 h 8481683"/>
              <a:gd name="connsiteX10896" fmla="*/ 7595341 w 9352610"/>
              <a:gd name="connsiteY10896" fmla="*/ 2594540 h 8481683"/>
              <a:gd name="connsiteX10897" fmla="*/ 7595194 w 9352610"/>
              <a:gd name="connsiteY10897" fmla="*/ 2594614 h 8481683"/>
              <a:gd name="connsiteX10898" fmla="*/ 7594690 w 9352610"/>
              <a:gd name="connsiteY10898" fmla="*/ 2595114 h 8481683"/>
              <a:gd name="connsiteX10899" fmla="*/ 7594185 w 9352610"/>
              <a:gd name="connsiteY10899" fmla="*/ 2597621 h 8481683"/>
              <a:gd name="connsiteX10900" fmla="*/ 7593183 w 9352610"/>
              <a:gd name="connsiteY10900" fmla="*/ 2598621 h 8481683"/>
              <a:gd name="connsiteX10901" fmla="*/ 7592181 w 9352610"/>
              <a:gd name="connsiteY10901" fmla="*/ 2601628 h 8481683"/>
              <a:gd name="connsiteX10902" fmla="*/ 7591220 w 9352610"/>
              <a:gd name="connsiteY10902" fmla="*/ 2603540 h 8481683"/>
              <a:gd name="connsiteX10903" fmla="*/ 7591680 w 9352610"/>
              <a:gd name="connsiteY10903" fmla="*/ 2603233 h 8481683"/>
              <a:gd name="connsiteX10904" fmla="*/ 7592678 w 9352610"/>
              <a:gd name="connsiteY10904" fmla="*/ 2601225 h 8481683"/>
              <a:gd name="connsiteX10905" fmla="*/ 7593687 w 9352610"/>
              <a:gd name="connsiteY10905" fmla="*/ 2598206 h 8481683"/>
              <a:gd name="connsiteX10906" fmla="*/ 7594685 w 9352610"/>
              <a:gd name="connsiteY10906" fmla="*/ 2597201 h 8481683"/>
              <a:gd name="connsiteX10907" fmla="*/ 7595195 w 9352610"/>
              <a:gd name="connsiteY10907" fmla="*/ 2594687 h 8481683"/>
              <a:gd name="connsiteX10908" fmla="*/ 5467205 w 9352610"/>
              <a:gd name="connsiteY10908" fmla="*/ 2593926 h 8481683"/>
              <a:gd name="connsiteX10909" fmla="*/ 5466628 w 9352610"/>
              <a:gd name="connsiteY10909" fmla="*/ 2594287 h 8481683"/>
              <a:gd name="connsiteX10910" fmla="*/ 5466924 w 9352610"/>
              <a:gd name="connsiteY10910" fmla="*/ 2594176 h 8481683"/>
              <a:gd name="connsiteX10911" fmla="*/ 7596801 w 9352610"/>
              <a:gd name="connsiteY10911" fmla="*/ 2593583 h 8481683"/>
              <a:gd name="connsiteX10912" fmla="*/ 7596701 w 9352610"/>
              <a:gd name="connsiteY10912" fmla="*/ 2593611 h 8481683"/>
              <a:gd name="connsiteX10913" fmla="*/ 7596555 w 9352610"/>
              <a:gd name="connsiteY10913" fmla="*/ 2593755 h 8481683"/>
              <a:gd name="connsiteX10914" fmla="*/ 7596703 w 9352610"/>
              <a:gd name="connsiteY10914" fmla="*/ 2593681 h 8481683"/>
              <a:gd name="connsiteX10915" fmla="*/ 5475152 w 9352610"/>
              <a:gd name="connsiteY10915" fmla="*/ 2587144 h 8481683"/>
              <a:gd name="connsiteX10916" fmla="*/ 5474647 w 9352610"/>
              <a:gd name="connsiteY10916" fmla="*/ 2587649 h 8481683"/>
              <a:gd name="connsiteX10917" fmla="*/ 5482501 w 9352610"/>
              <a:gd name="connsiteY10917" fmla="*/ 2587649 h 8481683"/>
              <a:gd name="connsiteX10918" fmla="*/ 5490543 w 9352610"/>
              <a:gd name="connsiteY10918" fmla="*/ 2590154 h 8481683"/>
              <a:gd name="connsiteX10919" fmla="*/ 5495566 w 9352610"/>
              <a:gd name="connsiteY10919" fmla="*/ 2594677 h 8481683"/>
              <a:gd name="connsiteX10920" fmla="*/ 5498078 w 9352610"/>
              <a:gd name="connsiteY10920" fmla="*/ 2602206 h 8481683"/>
              <a:gd name="connsiteX10921" fmla="*/ 5495089 w 9352610"/>
              <a:gd name="connsiteY10921" fmla="*/ 2611189 h 8481683"/>
              <a:gd name="connsiteX10922" fmla="*/ 5495735 w 9352610"/>
              <a:gd name="connsiteY10922" fmla="*/ 2610740 h 8481683"/>
              <a:gd name="connsiteX10923" fmla="*/ 5498750 w 9352610"/>
              <a:gd name="connsiteY10923" fmla="*/ 2602213 h 8481683"/>
              <a:gd name="connsiteX10924" fmla="*/ 5496237 w 9352610"/>
              <a:gd name="connsiteY10924" fmla="*/ 2594167 h 8481683"/>
              <a:gd name="connsiteX10925" fmla="*/ 5491223 w 9352610"/>
              <a:gd name="connsiteY10925" fmla="*/ 2590152 h 8481683"/>
              <a:gd name="connsiteX10926" fmla="*/ 5483684 w 9352610"/>
              <a:gd name="connsiteY10926" fmla="*/ 2587640 h 8481683"/>
              <a:gd name="connsiteX10927" fmla="*/ 6099954 w 9352610"/>
              <a:gd name="connsiteY10927" fmla="*/ 2582834 h 8481683"/>
              <a:gd name="connsiteX10928" fmla="*/ 6099462 w 9352610"/>
              <a:gd name="connsiteY10928" fmla="*/ 2583129 h 8481683"/>
              <a:gd name="connsiteX10929" fmla="*/ 6093431 w 9352610"/>
              <a:gd name="connsiteY10929" fmla="*/ 2592663 h 8481683"/>
              <a:gd name="connsiteX10930" fmla="*/ 6091409 w 9352610"/>
              <a:gd name="connsiteY10930" fmla="*/ 2595495 h 8481683"/>
              <a:gd name="connsiteX10931" fmla="*/ 6091547 w 9352610"/>
              <a:gd name="connsiteY10931" fmla="*/ 2595678 h 8481683"/>
              <a:gd name="connsiteX10932" fmla="*/ 6094058 w 9352610"/>
              <a:gd name="connsiteY10932" fmla="*/ 2592167 h 8481683"/>
              <a:gd name="connsiteX10933" fmla="*/ 7341609 w 9352610"/>
              <a:gd name="connsiteY10933" fmla="*/ 2579576 h 8481683"/>
              <a:gd name="connsiteX10934" fmla="*/ 7341734 w 9352610"/>
              <a:gd name="connsiteY10934" fmla="*/ 2579607 h 8481683"/>
              <a:gd name="connsiteX10935" fmla="*/ 7346623 w 9352610"/>
              <a:gd name="connsiteY10935" fmla="*/ 2579607 h 8481683"/>
              <a:gd name="connsiteX10936" fmla="*/ 7346576 w 9352610"/>
              <a:gd name="connsiteY10936" fmla="*/ 2579576 h 8481683"/>
              <a:gd name="connsiteX10937" fmla="*/ 6115544 w 9352610"/>
              <a:gd name="connsiteY10937" fmla="*/ 2568718 h 8481683"/>
              <a:gd name="connsiteX10938" fmla="*/ 6115031 w 9352610"/>
              <a:gd name="connsiteY10938" fmla="*/ 2569051 h 8481683"/>
              <a:gd name="connsiteX10939" fmla="*/ 6110508 w 9352610"/>
              <a:gd name="connsiteY10939" fmla="*/ 2575083 h 8481683"/>
              <a:gd name="connsiteX10940" fmla="*/ 6109594 w 9352610"/>
              <a:gd name="connsiteY10940" fmla="*/ 2576914 h 8481683"/>
              <a:gd name="connsiteX10941" fmla="*/ 6110140 w 9352610"/>
              <a:gd name="connsiteY10941" fmla="*/ 2576586 h 8481683"/>
              <a:gd name="connsiteX10942" fmla="*/ 6111140 w 9352610"/>
              <a:gd name="connsiteY10942" fmla="*/ 2574583 h 8481683"/>
              <a:gd name="connsiteX10943" fmla="*/ 7328611 w 9352610"/>
              <a:gd name="connsiteY10943" fmla="*/ 2568552 h 8481683"/>
              <a:gd name="connsiteX10944" fmla="*/ 7328654 w 9352610"/>
              <a:gd name="connsiteY10944" fmla="*/ 2568561 h 8481683"/>
              <a:gd name="connsiteX10945" fmla="*/ 7330018 w 9352610"/>
              <a:gd name="connsiteY10945" fmla="*/ 2568561 h 8481683"/>
              <a:gd name="connsiteX10946" fmla="*/ 7330001 w 9352610"/>
              <a:gd name="connsiteY10946" fmla="*/ 2568552 h 8481683"/>
              <a:gd name="connsiteX10947" fmla="*/ 5453859 w 9352610"/>
              <a:gd name="connsiteY10947" fmla="*/ 2562527 h 8481683"/>
              <a:gd name="connsiteX10948" fmla="*/ 5445817 w 9352610"/>
              <a:gd name="connsiteY10948" fmla="*/ 2565548 h 8481683"/>
              <a:gd name="connsiteX10949" fmla="*/ 5442806 w 9352610"/>
              <a:gd name="connsiteY10949" fmla="*/ 2572075 h 8481683"/>
              <a:gd name="connsiteX10950" fmla="*/ 5448328 w 9352610"/>
              <a:gd name="connsiteY10950" fmla="*/ 2579104 h 8481683"/>
              <a:gd name="connsiteX10951" fmla="*/ 5455872 w 9352610"/>
              <a:gd name="connsiteY10951" fmla="*/ 2583125 h 8481683"/>
              <a:gd name="connsiteX10952" fmla="*/ 5459381 w 9352610"/>
              <a:gd name="connsiteY10952" fmla="*/ 2586633 h 8481683"/>
              <a:gd name="connsiteX10953" fmla="*/ 5462899 w 9352610"/>
              <a:gd name="connsiteY10953" fmla="*/ 2595679 h 8481683"/>
              <a:gd name="connsiteX10954" fmla="*/ 5463378 w 9352610"/>
              <a:gd name="connsiteY10954" fmla="*/ 2595500 h 8481683"/>
              <a:gd name="connsiteX10955" fmla="*/ 5460577 w 9352610"/>
              <a:gd name="connsiteY10955" fmla="*/ 2586632 h 8481683"/>
              <a:gd name="connsiteX10956" fmla="*/ 5456569 w 9352610"/>
              <a:gd name="connsiteY10956" fmla="*/ 2583129 h 8481683"/>
              <a:gd name="connsiteX10957" fmla="*/ 5449030 w 9352610"/>
              <a:gd name="connsiteY10957" fmla="*/ 2579098 h 8481683"/>
              <a:gd name="connsiteX10958" fmla="*/ 5444004 w 9352610"/>
              <a:gd name="connsiteY10958" fmla="*/ 2572075 h 8481683"/>
              <a:gd name="connsiteX10959" fmla="*/ 5447522 w 9352610"/>
              <a:gd name="connsiteY10959" fmla="*/ 2565548 h 8481683"/>
              <a:gd name="connsiteX10960" fmla="*/ 5454219 w 9352610"/>
              <a:gd name="connsiteY10960" fmla="*/ 2562617 h 8481683"/>
              <a:gd name="connsiteX10961" fmla="*/ 6166292 w 9352610"/>
              <a:gd name="connsiteY10961" fmla="*/ 2532716 h 8481683"/>
              <a:gd name="connsiteX10962" fmla="*/ 6165756 w 9352610"/>
              <a:gd name="connsiteY10962" fmla="*/ 2532899 h 8481683"/>
              <a:gd name="connsiteX10963" fmla="*/ 6159223 w 9352610"/>
              <a:gd name="connsiteY10963" fmla="*/ 2549967 h 8481683"/>
              <a:gd name="connsiteX10964" fmla="*/ 6157268 w 9352610"/>
              <a:gd name="connsiteY10964" fmla="*/ 2553389 h 8481683"/>
              <a:gd name="connsiteX10965" fmla="*/ 6157875 w 9352610"/>
              <a:gd name="connsiteY10965" fmla="*/ 2552981 h 8481683"/>
              <a:gd name="connsiteX10966" fmla="*/ 6159885 w 9352610"/>
              <a:gd name="connsiteY10966" fmla="*/ 2549469 h 8481683"/>
              <a:gd name="connsiteX10967" fmla="*/ 6180865 w 9352610"/>
              <a:gd name="connsiteY10967" fmla="*/ 2518559 h 8481683"/>
              <a:gd name="connsiteX10968" fmla="*/ 6180319 w 9352610"/>
              <a:gd name="connsiteY10968" fmla="*/ 2518837 h 8481683"/>
              <a:gd name="connsiteX10969" fmla="*/ 6177304 w 9352610"/>
              <a:gd name="connsiteY10969" fmla="*/ 2524356 h 8481683"/>
              <a:gd name="connsiteX10970" fmla="*/ 6176299 w 9352610"/>
              <a:gd name="connsiteY10970" fmla="*/ 2526371 h 8481683"/>
              <a:gd name="connsiteX10971" fmla="*/ 6170782 w 9352610"/>
              <a:gd name="connsiteY10971" fmla="*/ 2530883 h 8481683"/>
              <a:gd name="connsiteX10972" fmla="*/ 6169777 w 9352610"/>
              <a:gd name="connsiteY10972" fmla="*/ 2531886 h 8481683"/>
              <a:gd name="connsiteX10973" fmla="*/ 6169937 w 9352610"/>
              <a:gd name="connsiteY10973" fmla="*/ 2531886 h 8481683"/>
              <a:gd name="connsiteX10974" fmla="*/ 6171437 w 9352610"/>
              <a:gd name="connsiteY10974" fmla="*/ 2530391 h 8481683"/>
              <a:gd name="connsiteX10975" fmla="*/ 6176968 w 9352610"/>
              <a:gd name="connsiteY10975" fmla="*/ 2525864 h 8481683"/>
              <a:gd name="connsiteX10976" fmla="*/ 6177968 w 9352610"/>
              <a:gd name="connsiteY10976" fmla="*/ 2523848 h 8481683"/>
              <a:gd name="connsiteX10977" fmla="*/ 7744969 w 9352610"/>
              <a:gd name="connsiteY10977" fmla="*/ 2515817 h 8481683"/>
              <a:gd name="connsiteX10978" fmla="*/ 7741450 w 9352610"/>
              <a:gd name="connsiteY10978" fmla="*/ 2516318 h 8481683"/>
              <a:gd name="connsiteX10979" fmla="*/ 7741404 w 9352610"/>
              <a:gd name="connsiteY10979" fmla="*/ 2516349 h 8481683"/>
              <a:gd name="connsiteX10980" fmla="*/ 7744363 w 9352610"/>
              <a:gd name="connsiteY10980" fmla="*/ 2515927 h 8481683"/>
              <a:gd name="connsiteX10981" fmla="*/ 7751399 w 9352610"/>
              <a:gd name="connsiteY10981" fmla="*/ 2517431 h 8481683"/>
              <a:gd name="connsiteX10982" fmla="*/ 7753404 w 9352610"/>
              <a:gd name="connsiteY10982" fmla="*/ 2517431 h 8481683"/>
              <a:gd name="connsiteX10983" fmla="*/ 7753796 w 9352610"/>
              <a:gd name="connsiteY10983" fmla="*/ 2517319 h 8481683"/>
              <a:gd name="connsiteX10984" fmla="*/ 7752008 w 9352610"/>
              <a:gd name="connsiteY10984" fmla="*/ 2517319 h 8481683"/>
              <a:gd name="connsiteX10985" fmla="*/ 6185907 w 9352610"/>
              <a:gd name="connsiteY10985" fmla="*/ 2508094 h 8481683"/>
              <a:gd name="connsiteX10986" fmla="*/ 6185345 w 9352610"/>
              <a:gd name="connsiteY10986" fmla="*/ 2508279 h 8481683"/>
              <a:gd name="connsiteX10987" fmla="*/ 6184843 w 9352610"/>
              <a:gd name="connsiteY10987" fmla="*/ 2509799 h 8481683"/>
              <a:gd name="connsiteX10988" fmla="*/ 6184340 w 9352610"/>
              <a:gd name="connsiteY10988" fmla="*/ 2513814 h 8481683"/>
              <a:gd name="connsiteX10989" fmla="*/ 6183838 w 9352610"/>
              <a:gd name="connsiteY10989" fmla="*/ 2515814 h 8481683"/>
              <a:gd name="connsiteX10990" fmla="*/ 6183339 w 9352610"/>
              <a:gd name="connsiteY10990" fmla="*/ 2516813 h 8481683"/>
              <a:gd name="connsiteX10991" fmla="*/ 6183999 w 9352610"/>
              <a:gd name="connsiteY10991" fmla="*/ 2516318 h 8481683"/>
              <a:gd name="connsiteX10992" fmla="*/ 6184508 w 9352610"/>
              <a:gd name="connsiteY10992" fmla="*/ 2515317 h 8481683"/>
              <a:gd name="connsiteX10993" fmla="*/ 6185008 w 9352610"/>
              <a:gd name="connsiteY10993" fmla="*/ 2513301 h 8481683"/>
              <a:gd name="connsiteX10994" fmla="*/ 6185509 w 9352610"/>
              <a:gd name="connsiteY10994" fmla="*/ 2509296 h 8481683"/>
              <a:gd name="connsiteX10995" fmla="*/ 6193195 w 9352610"/>
              <a:gd name="connsiteY10995" fmla="*/ 2502106 h 8481683"/>
              <a:gd name="connsiteX10996" fmla="*/ 6192884 w 9352610"/>
              <a:gd name="connsiteY10996" fmla="*/ 2502264 h 8481683"/>
              <a:gd name="connsiteX10997" fmla="*/ 6188898 w 9352610"/>
              <a:gd name="connsiteY10997" fmla="*/ 2506244 h 8481683"/>
              <a:gd name="connsiteX10998" fmla="*/ 6189529 w 9352610"/>
              <a:gd name="connsiteY10998" fmla="*/ 2505771 h 8481683"/>
              <a:gd name="connsiteX10999" fmla="*/ 6195888 w 9352610"/>
              <a:gd name="connsiteY10999" fmla="*/ 2500744 h 8481683"/>
              <a:gd name="connsiteX11000" fmla="*/ 6195750 w 9352610"/>
              <a:gd name="connsiteY11000" fmla="*/ 2500815 h 8481683"/>
              <a:gd name="connsiteX11001" fmla="*/ 6195751 w 9352610"/>
              <a:gd name="connsiteY11001" fmla="*/ 2500815 h 8481683"/>
              <a:gd name="connsiteX11002" fmla="*/ 6198545 w 9352610"/>
              <a:gd name="connsiteY11002" fmla="*/ 2492618 h 8481683"/>
              <a:gd name="connsiteX11003" fmla="*/ 6198401 w 9352610"/>
              <a:gd name="connsiteY11003" fmla="*/ 2492714 h 8481683"/>
              <a:gd name="connsiteX11004" fmla="*/ 6196390 w 9352610"/>
              <a:gd name="connsiteY11004" fmla="*/ 2494217 h 8481683"/>
              <a:gd name="connsiteX11005" fmla="*/ 6195385 w 9352610"/>
              <a:gd name="connsiteY11005" fmla="*/ 2495721 h 8481683"/>
              <a:gd name="connsiteX11006" fmla="*/ 6197898 w 9352610"/>
              <a:gd name="connsiteY11006" fmla="*/ 2497241 h 8481683"/>
              <a:gd name="connsiteX11007" fmla="*/ 6198903 w 9352610"/>
              <a:gd name="connsiteY11007" fmla="*/ 2498745 h 8481683"/>
              <a:gd name="connsiteX11008" fmla="*/ 6199908 w 9352610"/>
              <a:gd name="connsiteY11008" fmla="*/ 2501256 h 8481683"/>
              <a:gd name="connsiteX11009" fmla="*/ 6199906 w 9352610"/>
              <a:gd name="connsiteY11009" fmla="*/ 2501259 h 8481683"/>
              <a:gd name="connsiteX11010" fmla="*/ 6200080 w 9352610"/>
              <a:gd name="connsiteY11010" fmla="*/ 2501259 h 8481683"/>
              <a:gd name="connsiteX11011" fmla="*/ 6200580 w 9352610"/>
              <a:gd name="connsiteY11011" fmla="*/ 2500750 h 8481683"/>
              <a:gd name="connsiteX11012" fmla="*/ 6199580 w 9352610"/>
              <a:gd name="connsiteY11012" fmla="*/ 2498241 h 8481683"/>
              <a:gd name="connsiteX11013" fmla="*/ 6198570 w 9352610"/>
              <a:gd name="connsiteY11013" fmla="*/ 2496732 h 8481683"/>
              <a:gd name="connsiteX11014" fmla="*/ 6196060 w 9352610"/>
              <a:gd name="connsiteY11014" fmla="*/ 2495223 h 8481683"/>
              <a:gd name="connsiteX11015" fmla="*/ 6197070 w 9352610"/>
              <a:gd name="connsiteY11015" fmla="*/ 2493715 h 8481683"/>
              <a:gd name="connsiteX11016" fmla="*/ 6349255 w 9352610"/>
              <a:gd name="connsiteY11016" fmla="*/ 2491674 h 8481683"/>
              <a:gd name="connsiteX11017" fmla="*/ 6349081 w 9352610"/>
              <a:gd name="connsiteY11017" fmla="*/ 2491706 h 8481683"/>
              <a:gd name="connsiteX11018" fmla="*/ 6346066 w 9352610"/>
              <a:gd name="connsiteY11018" fmla="*/ 2494217 h 8481683"/>
              <a:gd name="connsiteX11019" fmla="*/ 6344233 w 9352610"/>
              <a:gd name="connsiteY11019" fmla="*/ 2496974 h 8481683"/>
              <a:gd name="connsiteX11020" fmla="*/ 6344797 w 9352610"/>
              <a:gd name="connsiteY11020" fmla="*/ 2496732 h 8481683"/>
              <a:gd name="connsiteX11021" fmla="*/ 6346808 w 9352610"/>
              <a:gd name="connsiteY11021" fmla="*/ 2493715 h 8481683"/>
              <a:gd name="connsiteX11022" fmla="*/ 6209522 w 9352610"/>
              <a:gd name="connsiteY11022" fmla="*/ 2484400 h 8481683"/>
              <a:gd name="connsiteX11023" fmla="*/ 6208955 w 9352610"/>
              <a:gd name="connsiteY11023" fmla="*/ 2484683 h 8481683"/>
              <a:gd name="connsiteX11024" fmla="*/ 6207447 w 9352610"/>
              <a:gd name="connsiteY11024" fmla="*/ 2487690 h 8481683"/>
              <a:gd name="connsiteX11025" fmla="*/ 6206945 w 9352610"/>
              <a:gd name="connsiteY11025" fmla="*/ 2493722 h 8481683"/>
              <a:gd name="connsiteX11026" fmla="*/ 6206254 w 9352610"/>
              <a:gd name="connsiteY11026" fmla="*/ 2495445 h 8481683"/>
              <a:gd name="connsiteX11027" fmla="*/ 6206611 w 9352610"/>
              <a:gd name="connsiteY11027" fmla="*/ 2495731 h 8481683"/>
              <a:gd name="connsiteX11028" fmla="*/ 6207621 w 9352610"/>
              <a:gd name="connsiteY11028" fmla="*/ 2493221 h 8481683"/>
              <a:gd name="connsiteX11029" fmla="*/ 6208121 w 9352610"/>
              <a:gd name="connsiteY11029" fmla="*/ 2487186 h 8481683"/>
              <a:gd name="connsiteX11030" fmla="*/ 6379841 w 9352610"/>
              <a:gd name="connsiteY11030" fmla="*/ 2482134 h 8481683"/>
              <a:gd name="connsiteX11031" fmla="*/ 6379715 w 9352610"/>
              <a:gd name="connsiteY11031" fmla="*/ 2482172 h 8481683"/>
              <a:gd name="connsiteX11032" fmla="*/ 6372820 w 9352610"/>
              <a:gd name="connsiteY11032" fmla="*/ 2487228 h 8481683"/>
              <a:gd name="connsiteX11033" fmla="*/ 6372931 w 9352610"/>
              <a:gd name="connsiteY11033" fmla="*/ 2487186 h 8481683"/>
              <a:gd name="connsiteX11034" fmla="*/ 7657805 w 9352610"/>
              <a:gd name="connsiteY11034" fmla="*/ 2481715 h 8481683"/>
              <a:gd name="connsiteX11035" fmla="*/ 7656042 w 9352610"/>
              <a:gd name="connsiteY11035" fmla="*/ 2482153 h 8481683"/>
              <a:gd name="connsiteX11036" fmla="*/ 7637965 w 9352610"/>
              <a:gd name="connsiteY11036" fmla="*/ 2487175 h 8481683"/>
              <a:gd name="connsiteX11037" fmla="*/ 7635453 w 9352610"/>
              <a:gd name="connsiteY11037" fmla="*/ 2487676 h 8481683"/>
              <a:gd name="connsiteX11038" fmla="*/ 7635306 w 9352610"/>
              <a:gd name="connsiteY11038" fmla="*/ 2487774 h 8481683"/>
              <a:gd name="connsiteX11039" fmla="*/ 7637385 w 9352610"/>
              <a:gd name="connsiteY11039" fmla="*/ 2487358 h 8481683"/>
              <a:gd name="connsiteX11040" fmla="*/ 7655467 w 9352610"/>
              <a:gd name="connsiteY11040" fmla="*/ 2482348 h 8481683"/>
              <a:gd name="connsiteX11041" fmla="*/ 7657472 w 9352610"/>
              <a:gd name="connsiteY11041" fmla="*/ 2481848 h 8481683"/>
              <a:gd name="connsiteX11042" fmla="*/ 6224021 w 9352610"/>
              <a:gd name="connsiteY11042" fmla="*/ 2477645 h 8481683"/>
              <a:gd name="connsiteX11043" fmla="*/ 6221005 w 9352610"/>
              <a:gd name="connsiteY11043" fmla="*/ 2481164 h 8481683"/>
              <a:gd name="connsiteX11044" fmla="*/ 6220406 w 9352610"/>
              <a:gd name="connsiteY11044" fmla="*/ 2481764 h 8481683"/>
              <a:gd name="connsiteX11045" fmla="*/ 6220683 w 9352610"/>
              <a:gd name="connsiteY11045" fmla="*/ 2481672 h 8481683"/>
              <a:gd name="connsiteX11046" fmla="*/ 6221683 w 9352610"/>
              <a:gd name="connsiteY11046" fmla="*/ 2480657 h 8481683"/>
              <a:gd name="connsiteX11047" fmla="*/ 6224237 w 9352610"/>
              <a:gd name="connsiteY11047" fmla="*/ 2477687 h 8481683"/>
              <a:gd name="connsiteX11048" fmla="*/ 5216180 w 9352610"/>
              <a:gd name="connsiteY11048" fmla="*/ 2476599 h 8481683"/>
              <a:gd name="connsiteX11049" fmla="*/ 5215358 w 9352610"/>
              <a:gd name="connsiteY11049" fmla="*/ 2477147 h 8481683"/>
              <a:gd name="connsiteX11050" fmla="*/ 5211346 w 9352610"/>
              <a:gd name="connsiteY11050" fmla="*/ 2477147 h 8481683"/>
              <a:gd name="connsiteX11051" fmla="*/ 5205819 w 9352610"/>
              <a:gd name="connsiteY11051" fmla="*/ 2477641 h 8481683"/>
              <a:gd name="connsiteX11052" fmla="*/ 5181703 w 9352610"/>
              <a:gd name="connsiteY11052" fmla="*/ 2485174 h 8481683"/>
              <a:gd name="connsiteX11053" fmla="*/ 5178182 w 9352610"/>
              <a:gd name="connsiteY11053" fmla="*/ 2487684 h 8481683"/>
              <a:gd name="connsiteX11054" fmla="*/ 5177394 w 9352610"/>
              <a:gd name="connsiteY11054" fmla="*/ 2488383 h 8481683"/>
              <a:gd name="connsiteX11055" fmla="*/ 5179488 w 9352610"/>
              <a:gd name="connsiteY11055" fmla="*/ 2487191 h 8481683"/>
              <a:gd name="connsiteX11056" fmla="*/ 5203606 w 9352610"/>
              <a:gd name="connsiteY11056" fmla="*/ 2479661 h 8481683"/>
              <a:gd name="connsiteX11057" fmla="*/ 5208638 w 9352610"/>
              <a:gd name="connsiteY11057" fmla="*/ 2478158 h 8481683"/>
              <a:gd name="connsiteX11058" fmla="*/ 5213661 w 9352610"/>
              <a:gd name="connsiteY11058" fmla="*/ 2478660 h 8481683"/>
              <a:gd name="connsiteX11059" fmla="*/ 7670615 w 9352610"/>
              <a:gd name="connsiteY11059" fmla="*/ 2471094 h 8481683"/>
              <a:gd name="connsiteX11060" fmla="*/ 7670391 w 9352610"/>
              <a:gd name="connsiteY11060" fmla="*/ 2471319 h 8481683"/>
              <a:gd name="connsiteX11061" fmla="*/ 7671538 w 9352610"/>
              <a:gd name="connsiteY11061" fmla="*/ 2471319 h 8481683"/>
              <a:gd name="connsiteX11062" fmla="*/ 7673542 w 9352610"/>
              <a:gd name="connsiteY11062" fmla="*/ 2472823 h 8481683"/>
              <a:gd name="connsiteX11063" fmla="*/ 7675049 w 9352610"/>
              <a:gd name="connsiteY11063" fmla="*/ 2473827 h 8481683"/>
              <a:gd name="connsiteX11064" fmla="*/ 7678567 w 9352610"/>
              <a:gd name="connsiteY11064" fmla="*/ 2477837 h 8481683"/>
              <a:gd name="connsiteX11065" fmla="*/ 7681076 w 9352610"/>
              <a:gd name="connsiteY11065" fmla="*/ 2479841 h 8481683"/>
              <a:gd name="connsiteX11066" fmla="*/ 7683592 w 9352610"/>
              <a:gd name="connsiteY11066" fmla="*/ 2479841 h 8481683"/>
              <a:gd name="connsiteX11067" fmla="*/ 7685597 w 9352610"/>
              <a:gd name="connsiteY11067" fmla="*/ 2479341 h 8481683"/>
              <a:gd name="connsiteX11068" fmla="*/ 7688113 w 9352610"/>
              <a:gd name="connsiteY11068" fmla="*/ 2479341 h 8481683"/>
              <a:gd name="connsiteX11069" fmla="*/ 7701674 w 9352610"/>
              <a:gd name="connsiteY11069" fmla="*/ 2480345 h 8481683"/>
              <a:gd name="connsiteX11070" fmla="*/ 7709706 w 9352610"/>
              <a:gd name="connsiteY11070" fmla="*/ 2481848 h 8481683"/>
              <a:gd name="connsiteX11071" fmla="*/ 7712720 w 9352610"/>
              <a:gd name="connsiteY11071" fmla="*/ 2483851 h 8481683"/>
              <a:gd name="connsiteX11072" fmla="*/ 7714226 w 9352610"/>
              <a:gd name="connsiteY11072" fmla="*/ 2485854 h 8481683"/>
              <a:gd name="connsiteX11073" fmla="*/ 7717744 w 9352610"/>
              <a:gd name="connsiteY11073" fmla="*/ 2490868 h 8481683"/>
              <a:gd name="connsiteX11074" fmla="*/ 7720758 w 9352610"/>
              <a:gd name="connsiteY11074" fmla="*/ 2492872 h 8481683"/>
              <a:gd name="connsiteX11075" fmla="*/ 7722770 w 9352610"/>
              <a:gd name="connsiteY11075" fmla="*/ 2495379 h 8481683"/>
              <a:gd name="connsiteX11076" fmla="*/ 7723267 w 9352610"/>
              <a:gd name="connsiteY11076" fmla="*/ 2497882 h 8481683"/>
              <a:gd name="connsiteX11077" fmla="*/ 7722770 w 9352610"/>
              <a:gd name="connsiteY11077" fmla="*/ 2499390 h 8481683"/>
              <a:gd name="connsiteX11078" fmla="*/ 7716742 w 9352610"/>
              <a:gd name="connsiteY11078" fmla="*/ 2512920 h 8481683"/>
              <a:gd name="connsiteX11079" fmla="*/ 7716238 w 9352610"/>
              <a:gd name="connsiteY11079" fmla="*/ 2515424 h 8481683"/>
              <a:gd name="connsiteX11080" fmla="*/ 7716238 w 9352610"/>
              <a:gd name="connsiteY11080" fmla="*/ 2517431 h 8481683"/>
              <a:gd name="connsiteX11081" fmla="*/ 7717240 w 9352610"/>
              <a:gd name="connsiteY11081" fmla="*/ 2519937 h 8481683"/>
              <a:gd name="connsiteX11082" fmla="*/ 7719756 w 9352610"/>
              <a:gd name="connsiteY11082" fmla="*/ 2522945 h 8481683"/>
              <a:gd name="connsiteX11083" fmla="*/ 7723772 w 9352610"/>
              <a:gd name="connsiteY11083" fmla="*/ 2526452 h 8481683"/>
              <a:gd name="connsiteX11084" fmla="*/ 7726785 w 9352610"/>
              <a:gd name="connsiteY11084" fmla="*/ 2526951 h 8481683"/>
              <a:gd name="connsiteX11085" fmla="*/ 7729295 w 9352610"/>
              <a:gd name="connsiteY11085" fmla="*/ 2526951 h 8481683"/>
              <a:gd name="connsiteX11086" fmla="*/ 7729375 w 9352610"/>
              <a:gd name="connsiteY11086" fmla="*/ 2526876 h 8481683"/>
              <a:gd name="connsiteX11087" fmla="*/ 7727388 w 9352610"/>
              <a:gd name="connsiteY11087" fmla="*/ 2526876 h 8481683"/>
              <a:gd name="connsiteX11088" fmla="*/ 7724365 w 9352610"/>
              <a:gd name="connsiteY11088" fmla="*/ 2526361 h 8481683"/>
              <a:gd name="connsiteX11089" fmla="*/ 7720350 w 9352610"/>
              <a:gd name="connsiteY11089" fmla="*/ 2522856 h 8481683"/>
              <a:gd name="connsiteX11090" fmla="*/ 7717838 w 9352610"/>
              <a:gd name="connsiteY11090" fmla="*/ 2519837 h 8481683"/>
              <a:gd name="connsiteX11091" fmla="*/ 7716830 w 9352610"/>
              <a:gd name="connsiteY11091" fmla="*/ 2517319 h 8481683"/>
              <a:gd name="connsiteX11092" fmla="*/ 7716830 w 9352610"/>
              <a:gd name="connsiteY11092" fmla="*/ 2515317 h 8481683"/>
              <a:gd name="connsiteX11093" fmla="*/ 7717342 w 9352610"/>
              <a:gd name="connsiteY11093" fmla="*/ 2512798 h 8481683"/>
              <a:gd name="connsiteX11094" fmla="*/ 7723373 w 9352610"/>
              <a:gd name="connsiteY11094" fmla="*/ 2499235 h 8481683"/>
              <a:gd name="connsiteX11095" fmla="*/ 7723869 w 9352610"/>
              <a:gd name="connsiteY11095" fmla="*/ 2497732 h 8481683"/>
              <a:gd name="connsiteX11096" fmla="*/ 7723373 w 9352610"/>
              <a:gd name="connsiteY11096" fmla="*/ 2495215 h 8481683"/>
              <a:gd name="connsiteX11097" fmla="*/ 7721357 w 9352610"/>
              <a:gd name="connsiteY11097" fmla="*/ 2492711 h 8481683"/>
              <a:gd name="connsiteX11098" fmla="*/ 7718350 w 9352610"/>
              <a:gd name="connsiteY11098" fmla="*/ 2490695 h 8481683"/>
              <a:gd name="connsiteX11099" fmla="*/ 7714831 w 9352610"/>
              <a:gd name="connsiteY11099" fmla="*/ 2485672 h 8481683"/>
              <a:gd name="connsiteX11100" fmla="*/ 7713327 w 9352610"/>
              <a:gd name="connsiteY11100" fmla="*/ 2483655 h 8481683"/>
              <a:gd name="connsiteX11101" fmla="*/ 7710304 w 9352610"/>
              <a:gd name="connsiteY11101" fmla="*/ 2481653 h 8481683"/>
              <a:gd name="connsiteX11102" fmla="*/ 7702273 w 9352610"/>
              <a:gd name="connsiteY11102" fmla="*/ 2480149 h 8481683"/>
              <a:gd name="connsiteX11103" fmla="*/ 7688708 w 9352610"/>
              <a:gd name="connsiteY11103" fmla="*/ 2479135 h 8481683"/>
              <a:gd name="connsiteX11104" fmla="*/ 7686196 w 9352610"/>
              <a:gd name="connsiteY11104" fmla="*/ 2479135 h 8481683"/>
              <a:gd name="connsiteX11105" fmla="*/ 7684180 w 9352610"/>
              <a:gd name="connsiteY11105" fmla="*/ 2479635 h 8481683"/>
              <a:gd name="connsiteX11106" fmla="*/ 7681669 w 9352610"/>
              <a:gd name="connsiteY11106" fmla="*/ 2479635 h 8481683"/>
              <a:gd name="connsiteX11107" fmla="*/ 7679157 w 9352610"/>
              <a:gd name="connsiteY11107" fmla="*/ 2477632 h 8481683"/>
              <a:gd name="connsiteX11108" fmla="*/ 7675638 w 9352610"/>
              <a:gd name="connsiteY11108" fmla="*/ 2473611 h 8481683"/>
              <a:gd name="connsiteX11109" fmla="*/ 7674134 w 9352610"/>
              <a:gd name="connsiteY11109" fmla="*/ 2472611 h 8481683"/>
              <a:gd name="connsiteX11110" fmla="*/ 7672119 w 9352610"/>
              <a:gd name="connsiteY11110" fmla="*/ 2471094 h 8481683"/>
              <a:gd name="connsiteX11111" fmla="*/ 6257043 w 9352610"/>
              <a:gd name="connsiteY11111" fmla="*/ 2470994 h 8481683"/>
              <a:gd name="connsiteX11112" fmla="*/ 6256665 w 9352610"/>
              <a:gd name="connsiteY11112" fmla="*/ 2471118 h 8481683"/>
              <a:gd name="connsiteX11113" fmla="*/ 6253649 w 9352610"/>
              <a:gd name="connsiteY11113" fmla="*/ 2474637 h 8481683"/>
              <a:gd name="connsiteX11114" fmla="*/ 6253096 w 9352610"/>
              <a:gd name="connsiteY11114" fmla="*/ 2475192 h 8481683"/>
              <a:gd name="connsiteX11115" fmla="*/ 6253346 w 9352610"/>
              <a:gd name="connsiteY11115" fmla="*/ 2475129 h 8481683"/>
              <a:gd name="connsiteX11116" fmla="*/ 6254347 w 9352610"/>
              <a:gd name="connsiteY11116" fmla="*/ 2474128 h 8481683"/>
              <a:gd name="connsiteX11117" fmla="*/ 5247516 w 9352610"/>
              <a:gd name="connsiteY11117" fmla="*/ 2462393 h 8481683"/>
              <a:gd name="connsiteX11118" fmla="*/ 5221398 w 9352610"/>
              <a:gd name="connsiteY11118" fmla="*/ 2473114 h 8481683"/>
              <a:gd name="connsiteX11119" fmla="*/ 5220949 w 9352610"/>
              <a:gd name="connsiteY11119" fmla="*/ 2473414 h 8481683"/>
              <a:gd name="connsiteX11120" fmla="*/ 5247326 w 9352610"/>
              <a:gd name="connsiteY11120" fmla="*/ 2462582 h 8481683"/>
              <a:gd name="connsiteX11121" fmla="*/ 7770084 w 9352610"/>
              <a:gd name="connsiteY11121" fmla="*/ 2451508 h 8481683"/>
              <a:gd name="connsiteX11122" fmla="*/ 7769820 w 9352610"/>
              <a:gd name="connsiteY11122" fmla="*/ 2451775 h 8481683"/>
              <a:gd name="connsiteX11123" fmla="*/ 7771990 w 9352610"/>
              <a:gd name="connsiteY11123" fmla="*/ 2451775 h 8481683"/>
              <a:gd name="connsiteX11124" fmla="*/ 7773497 w 9352610"/>
              <a:gd name="connsiteY11124" fmla="*/ 2452274 h 8481683"/>
              <a:gd name="connsiteX11125" fmla="*/ 7775501 w 9352610"/>
              <a:gd name="connsiteY11125" fmla="*/ 2453278 h 8481683"/>
              <a:gd name="connsiteX11126" fmla="*/ 7779020 w 9352610"/>
              <a:gd name="connsiteY11126" fmla="*/ 2455785 h 8481683"/>
              <a:gd name="connsiteX11127" fmla="*/ 7780526 w 9352610"/>
              <a:gd name="connsiteY11127" fmla="*/ 2456286 h 8481683"/>
              <a:gd name="connsiteX11128" fmla="*/ 7783036 w 9352610"/>
              <a:gd name="connsiteY11128" fmla="*/ 2456286 h 8481683"/>
              <a:gd name="connsiteX11129" fmla="*/ 7783294 w 9352610"/>
              <a:gd name="connsiteY11129" fmla="*/ 2456028 h 8481683"/>
              <a:gd name="connsiteX11130" fmla="*/ 7781138 w 9352610"/>
              <a:gd name="connsiteY11130" fmla="*/ 2456028 h 8481683"/>
              <a:gd name="connsiteX11131" fmla="*/ 7779635 w 9352610"/>
              <a:gd name="connsiteY11131" fmla="*/ 2455527 h 8481683"/>
              <a:gd name="connsiteX11132" fmla="*/ 7776115 w 9352610"/>
              <a:gd name="connsiteY11132" fmla="*/ 2453010 h 8481683"/>
              <a:gd name="connsiteX11133" fmla="*/ 7774116 w 9352610"/>
              <a:gd name="connsiteY11133" fmla="*/ 2452008 h 8481683"/>
              <a:gd name="connsiteX11134" fmla="*/ 7772596 w 9352610"/>
              <a:gd name="connsiteY11134" fmla="*/ 2451508 h 8481683"/>
              <a:gd name="connsiteX11135" fmla="*/ 7564608 w 9352610"/>
              <a:gd name="connsiteY11135" fmla="*/ 2438967 h 8481683"/>
              <a:gd name="connsiteX11136" fmla="*/ 7564056 w 9352610"/>
              <a:gd name="connsiteY11136" fmla="*/ 2439243 h 8481683"/>
              <a:gd name="connsiteX11137" fmla="*/ 7563047 w 9352610"/>
              <a:gd name="connsiteY11137" fmla="*/ 2441250 h 8481683"/>
              <a:gd name="connsiteX11138" fmla="*/ 7562549 w 9352610"/>
              <a:gd name="connsiteY11138" fmla="*/ 2443254 h 8481683"/>
              <a:gd name="connsiteX11139" fmla="*/ 7560033 w 9352610"/>
              <a:gd name="connsiteY11139" fmla="*/ 2453778 h 8481683"/>
              <a:gd name="connsiteX11140" fmla="*/ 7560033 w 9352610"/>
              <a:gd name="connsiteY11140" fmla="*/ 2459293 h 8481683"/>
              <a:gd name="connsiteX11141" fmla="*/ 7560537 w 9352610"/>
              <a:gd name="connsiteY11141" fmla="*/ 2461799 h 8481683"/>
              <a:gd name="connsiteX11142" fmla="*/ 7561042 w 9352610"/>
              <a:gd name="connsiteY11142" fmla="*/ 2463803 h 8481683"/>
              <a:gd name="connsiteX11143" fmla="*/ 7562549 w 9352610"/>
              <a:gd name="connsiteY11143" fmla="*/ 2465810 h 8481683"/>
              <a:gd name="connsiteX11144" fmla="*/ 7564056 w 9352610"/>
              <a:gd name="connsiteY11144" fmla="*/ 2466310 h 8481683"/>
              <a:gd name="connsiteX11145" fmla="*/ 7565058 w 9352610"/>
              <a:gd name="connsiteY11145" fmla="*/ 2466810 h 8481683"/>
              <a:gd name="connsiteX11146" fmla="*/ 7568576 w 9352610"/>
              <a:gd name="connsiteY11146" fmla="*/ 2466810 h 8481683"/>
              <a:gd name="connsiteX11147" fmla="*/ 7581128 w 9352610"/>
              <a:gd name="connsiteY11147" fmla="*/ 2469317 h 8481683"/>
              <a:gd name="connsiteX11148" fmla="*/ 7583638 w 9352610"/>
              <a:gd name="connsiteY11148" fmla="*/ 2469816 h 8481683"/>
              <a:gd name="connsiteX11149" fmla="*/ 7587660 w 9352610"/>
              <a:gd name="connsiteY11149" fmla="*/ 2469317 h 8481683"/>
              <a:gd name="connsiteX11150" fmla="*/ 7590674 w 9352610"/>
              <a:gd name="connsiteY11150" fmla="*/ 2469317 h 8481683"/>
              <a:gd name="connsiteX11151" fmla="*/ 7592181 w 9352610"/>
              <a:gd name="connsiteY11151" fmla="*/ 2469317 h 8481683"/>
              <a:gd name="connsiteX11152" fmla="*/ 7597199 w 9352610"/>
              <a:gd name="connsiteY11152" fmla="*/ 2469317 h 8481683"/>
              <a:gd name="connsiteX11153" fmla="*/ 7599715 w 9352610"/>
              <a:gd name="connsiteY11153" fmla="*/ 2469816 h 8481683"/>
              <a:gd name="connsiteX11154" fmla="*/ 7602224 w 9352610"/>
              <a:gd name="connsiteY11154" fmla="*/ 2470319 h 8481683"/>
              <a:gd name="connsiteX11155" fmla="*/ 7604235 w 9352610"/>
              <a:gd name="connsiteY11155" fmla="*/ 2471319 h 8481683"/>
              <a:gd name="connsiteX11156" fmla="*/ 7607747 w 9352610"/>
              <a:gd name="connsiteY11156" fmla="*/ 2472823 h 8481683"/>
              <a:gd name="connsiteX11157" fmla="*/ 7611265 w 9352610"/>
              <a:gd name="connsiteY11157" fmla="*/ 2475830 h 8481683"/>
              <a:gd name="connsiteX11158" fmla="*/ 7613276 w 9352610"/>
              <a:gd name="connsiteY11158" fmla="*/ 2477837 h 8481683"/>
              <a:gd name="connsiteX11159" fmla="*/ 7614278 w 9352610"/>
              <a:gd name="connsiteY11159" fmla="*/ 2480844 h 8481683"/>
              <a:gd name="connsiteX11160" fmla="*/ 7616290 w 9352610"/>
              <a:gd name="connsiteY11160" fmla="*/ 2487358 h 8481683"/>
              <a:gd name="connsiteX11161" fmla="*/ 7618294 w 9352610"/>
              <a:gd name="connsiteY11161" fmla="*/ 2492872 h 8481683"/>
              <a:gd name="connsiteX11162" fmla="*/ 7621308 w 9352610"/>
              <a:gd name="connsiteY11162" fmla="*/ 2494875 h 8481683"/>
              <a:gd name="connsiteX11163" fmla="*/ 7623824 w 9352610"/>
              <a:gd name="connsiteY11163" fmla="*/ 2495379 h 8481683"/>
              <a:gd name="connsiteX11164" fmla="*/ 7624288 w 9352610"/>
              <a:gd name="connsiteY11164" fmla="*/ 2495193 h 8481683"/>
              <a:gd name="connsiteX11165" fmla="*/ 7621888 w 9352610"/>
              <a:gd name="connsiteY11165" fmla="*/ 2494714 h 8481683"/>
              <a:gd name="connsiteX11166" fmla="*/ 7618864 w 9352610"/>
              <a:gd name="connsiteY11166" fmla="*/ 2492711 h 8481683"/>
              <a:gd name="connsiteX11167" fmla="*/ 7616865 w 9352610"/>
              <a:gd name="connsiteY11167" fmla="*/ 2487175 h 8481683"/>
              <a:gd name="connsiteX11168" fmla="*/ 7614849 w 9352610"/>
              <a:gd name="connsiteY11168" fmla="*/ 2480651 h 8481683"/>
              <a:gd name="connsiteX11169" fmla="*/ 7613841 w 9352610"/>
              <a:gd name="connsiteY11169" fmla="*/ 2477632 h 8481683"/>
              <a:gd name="connsiteX11170" fmla="*/ 7611842 w 9352610"/>
              <a:gd name="connsiteY11170" fmla="*/ 2475629 h 8481683"/>
              <a:gd name="connsiteX11171" fmla="*/ 7608322 w 9352610"/>
              <a:gd name="connsiteY11171" fmla="*/ 2472611 h 8481683"/>
              <a:gd name="connsiteX11172" fmla="*/ 7604803 w 9352610"/>
              <a:gd name="connsiteY11172" fmla="*/ 2471094 h 8481683"/>
              <a:gd name="connsiteX11173" fmla="*/ 7602787 w 9352610"/>
              <a:gd name="connsiteY11173" fmla="*/ 2470093 h 8481683"/>
              <a:gd name="connsiteX11174" fmla="*/ 7600276 w 9352610"/>
              <a:gd name="connsiteY11174" fmla="*/ 2469592 h 8481683"/>
              <a:gd name="connsiteX11175" fmla="*/ 7597764 w 9352610"/>
              <a:gd name="connsiteY11175" fmla="*/ 2469091 h 8481683"/>
              <a:gd name="connsiteX11176" fmla="*/ 7592741 w 9352610"/>
              <a:gd name="connsiteY11176" fmla="*/ 2469091 h 8481683"/>
              <a:gd name="connsiteX11177" fmla="*/ 7591238 w 9352610"/>
              <a:gd name="connsiteY11177" fmla="*/ 2469091 h 8481683"/>
              <a:gd name="connsiteX11178" fmla="*/ 7588230 w 9352610"/>
              <a:gd name="connsiteY11178" fmla="*/ 2469091 h 8481683"/>
              <a:gd name="connsiteX11179" fmla="*/ 7584199 w 9352610"/>
              <a:gd name="connsiteY11179" fmla="*/ 2469592 h 8481683"/>
              <a:gd name="connsiteX11180" fmla="*/ 7581687 w 9352610"/>
              <a:gd name="connsiteY11180" fmla="*/ 2469091 h 8481683"/>
              <a:gd name="connsiteX11181" fmla="*/ 7569130 w 9352610"/>
              <a:gd name="connsiteY11181" fmla="*/ 2466574 h 8481683"/>
              <a:gd name="connsiteX11182" fmla="*/ 7565610 w 9352610"/>
              <a:gd name="connsiteY11182" fmla="*/ 2466574 h 8481683"/>
              <a:gd name="connsiteX11183" fmla="*/ 7564619 w 9352610"/>
              <a:gd name="connsiteY11183" fmla="*/ 2466073 h 8481683"/>
              <a:gd name="connsiteX11184" fmla="*/ 7563099 w 9352610"/>
              <a:gd name="connsiteY11184" fmla="*/ 2465572 h 8481683"/>
              <a:gd name="connsiteX11185" fmla="*/ 7561595 w 9352610"/>
              <a:gd name="connsiteY11185" fmla="*/ 2463569 h 8481683"/>
              <a:gd name="connsiteX11186" fmla="*/ 7561099 w 9352610"/>
              <a:gd name="connsiteY11186" fmla="*/ 2461551 h 8481683"/>
              <a:gd name="connsiteX11187" fmla="*/ 7560587 w 9352610"/>
              <a:gd name="connsiteY11187" fmla="*/ 2459047 h 8481683"/>
              <a:gd name="connsiteX11188" fmla="*/ 7560587 w 9352610"/>
              <a:gd name="connsiteY11188" fmla="*/ 2453511 h 8481683"/>
              <a:gd name="connsiteX11189" fmla="*/ 7563099 w 9352610"/>
              <a:gd name="connsiteY11189" fmla="*/ 2442965 h 8481683"/>
              <a:gd name="connsiteX11190" fmla="*/ 7563611 w 9352610"/>
              <a:gd name="connsiteY11190" fmla="*/ 2440949 h 8481683"/>
              <a:gd name="connsiteX11191" fmla="*/ 8030836 w 9352610"/>
              <a:gd name="connsiteY11191" fmla="*/ 2428902 h 8481683"/>
              <a:gd name="connsiteX11192" fmla="*/ 8030348 w 9352610"/>
              <a:gd name="connsiteY11192" fmla="*/ 2429244 h 8481683"/>
              <a:gd name="connsiteX11193" fmla="*/ 8044718 w 9352610"/>
              <a:gd name="connsiteY11193" fmla="*/ 2430727 h 8481683"/>
              <a:gd name="connsiteX11194" fmla="*/ 8059281 w 9352610"/>
              <a:gd name="connsiteY11194" fmla="*/ 2432730 h 8481683"/>
              <a:gd name="connsiteX11195" fmla="*/ 8067320 w 9352610"/>
              <a:gd name="connsiteY11195" fmla="*/ 2432730 h 8481683"/>
              <a:gd name="connsiteX11196" fmla="*/ 8071336 w 9352610"/>
              <a:gd name="connsiteY11196" fmla="*/ 2434733 h 8481683"/>
              <a:gd name="connsiteX11197" fmla="*/ 8073347 w 9352610"/>
              <a:gd name="connsiteY11197" fmla="*/ 2435737 h 8481683"/>
              <a:gd name="connsiteX11198" fmla="*/ 8075352 w 9352610"/>
              <a:gd name="connsiteY11198" fmla="*/ 2435237 h 8481683"/>
              <a:gd name="connsiteX11199" fmla="*/ 8075579 w 9352610"/>
              <a:gd name="connsiteY11199" fmla="*/ 2435042 h 8481683"/>
              <a:gd name="connsiteX11200" fmla="*/ 8074044 w 9352610"/>
              <a:gd name="connsiteY11200" fmla="*/ 2435427 h 8481683"/>
              <a:gd name="connsiteX11201" fmla="*/ 8072028 w 9352610"/>
              <a:gd name="connsiteY11201" fmla="*/ 2434425 h 8481683"/>
              <a:gd name="connsiteX11202" fmla="*/ 8068013 w 9352610"/>
              <a:gd name="connsiteY11202" fmla="*/ 2432408 h 8481683"/>
              <a:gd name="connsiteX11203" fmla="*/ 8059966 w 9352610"/>
              <a:gd name="connsiteY11203" fmla="*/ 2432408 h 8481683"/>
              <a:gd name="connsiteX11204" fmla="*/ 8045409 w 9352610"/>
              <a:gd name="connsiteY11204" fmla="*/ 2430405 h 8481683"/>
              <a:gd name="connsiteX11205" fmla="*/ 6452471 w 9352610"/>
              <a:gd name="connsiteY11205" fmla="*/ 2427779 h 8481683"/>
              <a:gd name="connsiteX11206" fmla="*/ 6452040 w 9352610"/>
              <a:gd name="connsiteY11206" fmla="*/ 2427926 h 8481683"/>
              <a:gd name="connsiteX11207" fmla="*/ 6451538 w 9352610"/>
              <a:gd name="connsiteY11207" fmla="*/ 2428421 h 8481683"/>
              <a:gd name="connsiteX11208" fmla="*/ 6451047 w 9352610"/>
              <a:gd name="connsiteY11208" fmla="*/ 2440979 h 8481683"/>
              <a:gd name="connsiteX11209" fmla="*/ 6450042 w 9352610"/>
              <a:gd name="connsiteY11209" fmla="*/ 2444995 h 8481683"/>
              <a:gd name="connsiteX11210" fmla="*/ 6449036 w 9352610"/>
              <a:gd name="connsiteY11210" fmla="*/ 2446499 h 8481683"/>
              <a:gd name="connsiteX11211" fmla="*/ 6445016 w 9352610"/>
              <a:gd name="connsiteY11211" fmla="*/ 2450018 h 8481683"/>
              <a:gd name="connsiteX11212" fmla="*/ 6444011 w 9352610"/>
              <a:gd name="connsiteY11212" fmla="*/ 2452033 h 8481683"/>
              <a:gd name="connsiteX11213" fmla="*/ 6444011 w 9352610"/>
              <a:gd name="connsiteY11213" fmla="*/ 2454545 h 8481683"/>
              <a:gd name="connsiteX11214" fmla="*/ 6444513 w 9352610"/>
              <a:gd name="connsiteY11214" fmla="*/ 2458559 h 8481683"/>
              <a:gd name="connsiteX11215" fmla="*/ 6443508 w 9352610"/>
              <a:gd name="connsiteY11215" fmla="*/ 2463088 h 8481683"/>
              <a:gd name="connsiteX11216" fmla="*/ 6440995 w 9352610"/>
              <a:gd name="connsiteY11216" fmla="*/ 2466590 h 8481683"/>
              <a:gd name="connsiteX11217" fmla="*/ 6430482 w 9352610"/>
              <a:gd name="connsiteY11217" fmla="*/ 2479115 h 8481683"/>
              <a:gd name="connsiteX11218" fmla="*/ 6431218 w 9352610"/>
              <a:gd name="connsiteY11218" fmla="*/ 2478655 h 8481683"/>
              <a:gd name="connsiteX11219" fmla="*/ 6441769 w 9352610"/>
              <a:gd name="connsiteY11219" fmla="*/ 2466091 h 8481683"/>
              <a:gd name="connsiteX11220" fmla="*/ 6444289 w 9352610"/>
              <a:gd name="connsiteY11220" fmla="*/ 2462580 h 8481683"/>
              <a:gd name="connsiteX11221" fmla="*/ 6445289 w 9352610"/>
              <a:gd name="connsiteY11221" fmla="*/ 2458053 h 8481683"/>
              <a:gd name="connsiteX11222" fmla="*/ 6444789 w 9352610"/>
              <a:gd name="connsiteY11222" fmla="*/ 2454034 h 8481683"/>
              <a:gd name="connsiteX11223" fmla="*/ 6444789 w 9352610"/>
              <a:gd name="connsiteY11223" fmla="*/ 2451524 h 8481683"/>
              <a:gd name="connsiteX11224" fmla="*/ 6445789 w 9352610"/>
              <a:gd name="connsiteY11224" fmla="*/ 2449522 h 8481683"/>
              <a:gd name="connsiteX11225" fmla="*/ 6449810 w 9352610"/>
              <a:gd name="connsiteY11225" fmla="*/ 2446011 h 8481683"/>
              <a:gd name="connsiteX11226" fmla="*/ 6450820 w 9352610"/>
              <a:gd name="connsiteY11226" fmla="*/ 2444501 h 8481683"/>
              <a:gd name="connsiteX11227" fmla="*/ 6451820 w 9352610"/>
              <a:gd name="connsiteY11227" fmla="*/ 2440482 h 8481683"/>
              <a:gd name="connsiteX11228" fmla="*/ 6452330 w 9352610"/>
              <a:gd name="connsiteY11228" fmla="*/ 2427918 h 8481683"/>
              <a:gd name="connsiteX11229" fmla="*/ 7412391 w 9352610"/>
              <a:gd name="connsiteY11229" fmla="*/ 2424382 h 8481683"/>
              <a:gd name="connsiteX11230" fmla="*/ 7410375 w 9352610"/>
              <a:gd name="connsiteY11230" fmla="*/ 2424882 h 8481683"/>
              <a:gd name="connsiteX11231" fmla="*/ 7408360 w 9352610"/>
              <a:gd name="connsiteY11231" fmla="*/ 2425383 h 8481683"/>
              <a:gd name="connsiteX11232" fmla="*/ 7408091 w 9352610"/>
              <a:gd name="connsiteY11232" fmla="*/ 2425652 h 8481683"/>
              <a:gd name="connsiteX11233" fmla="*/ 7409855 w 9352610"/>
              <a:gd name="connsiteY11233" fmla="*/ 2425212 h 8481683"/>
              <a:gd name="connsiteX11234" fmla="*/ 7411867 w 9352610"/>
              <a:gd name="connsiteY11234" fmla="*/ 2424713 h 8481683"/>
              <a:gd name="connsiteX11235" fmla="*/ 7434974 w 9352610"/>
              <a:gd name="connsiteY11235" fmla="*/ 2432230 h 8481683"/>
              <a:gd name="connsiteX11236" fmla="*/ 7436480 w 9352610"/>
              <a:gd name="connsiteY11236" fmla="*/ 2431726 h 8481683"/>
              <a:gd name="connsiteX11237" fmla="*/ 7436914 w 9352610"/>
              <a:gd name="connsiteY11237" fmla="*/ 2431438 h 8481683"/>
              <a:gd name="connsiteX11238" fmla="*/ 7435491 w 9352610"/>
              <a:gd name="connsiteY11238" fmla="*/ 2431907 h 8481683"/>
              <a:gd name="connsiteX11239" fmla="*/ 7449568 w 9352610"/>
              <a:gd name="connsiteY11239" fmla="*/ 2416341 h 8481683"/>
              <a:gd name="connsiteX11240" fmla="*/ 7447056 w 9352610"/>
              <a:gd name="connsiteY11240" fmla="*/ 2417343 h 8481683"/>
              <a:gd name="connsiteX11241" fmla="*/ 7446904 w 9352610"/>
              <a:gd name="connsiteY11241" fmla="*/ 2417543 h 8481683"/>
              <a:gd name="connsiteX11242" fmla="*/ 7449033 w 9352610"/>
              <a:gd name="connsiteY11242" fmla="*/ 2416691 h 8481683"/>
              <a:gd name="connsiteX11243" fmla="*/ 7450540 w 9352610"/>
              <a:gd name="connsiteY11243" fmla="*/ 2417192 h 8481683"/>
              <a:gd name="connsiteX11244" fmla="*/ 7451044 w 9352610"/>
              <a:gd name="connsiteY11244" fmla="*/ 2418195 h 8481683"/>
              <a:gd name="connsiteX11245" fmla="*/ 7452046 w 9352610"/>
              <a:gd name="connsiteY11245" fmla="*/ 2420198 h 8481683"/>
              <a:gd name="connsiteX11246" fmla="*/ 7453055 w 9352610"/>
              <a:gd name="connsiteY11246" fmla="*/ 2421202 h 8481683"/>
              <a:gd name="connsiteX11247" fmla="*/ 7457071 w 9352610"/>
              <a:gd name="connsiteY11247" fmla="*/ 2423709 h 8481683"/>
              <a:gd name="connsiteX11248" fmla="*/ 7457309 w 9352610"/>
              <a:gd name="connsiteY11248" fmla="*/ 2423186 h 8481683"/>
              <a:gd name="connsiteX11249" fmla="*/ 7453583 w 9352610"/>
              <a:gd name="connsiteY11249" fmla="*/ 2420862 h 8481683"/>
              <a:gd name="connsiteX11250" fmla="*/ 7452575 w 9352610"/>
              <a:gd name="connsiteY11250" fmla="*/ 2419860 h 8481683"/>
              <a:gd name="connsiteX11251" fmla="*/ 7451568 w 9352610"/>
              <a:gd name="connsiteY11251" fmla="*/ 2417844 h 8481683"/>
              <a:gd name="connsiteX11252" fmla="*/ 7451072 w 9352610"/>
              <a:gd name="connsiteY11252" fmla="*/ 2416842 h 8481683"/>
              <a:gd name="connsiteX11253" fmla="*/ 7466139 w 9352610"/>
              <a:gd name="connsiteY11253" fmla="*/ 2412322 h 8481683"/>
              <a:gd name="connsiteX11254" fmla="*/ 7464125 w 9352610"/>
              <a:gd name="connsiteY11254" fmla="*/ 2413322 h 8481683"/>
              <a:gd name="connsiteX11255" fmla="*/ 7462622 w 9352610"/>
              <a:gd name="connsiteY11255" fmla="*/ 2413322 h 8481683"/>
              <a:gd name="connsiteX11256" fmla="*/ 7461614 w 9352610"/>
              <a:gd name="connsiteY11256" fmla="*/ 2413823 h 8481683"/>
              <a:gd name="connsiteX11257" fmla="*/ 7461549 w 9352610"/>
              <a:gd name="connsiteY11257" fmla="*/ 2413955 h 8481683"/>
              <a:gd name="connsiteX11258" fmla="*/ 7462096 w 9352610"/>
              <a:gd name="connsiteY11258" fmla="*/ 2413685 h 8481683"/>
              <a:gd name="connsiteX11259" fmla="*/ 7463603 w 9352610"/>
              <a:gd name="connsiteY11259" fmla="*/ 2413685 h 8481683"/>
              <a:gd name="connsiteX11260" fmla="*/ 7465608 w 9352610"/>
              <a:gd name="connsiteY11260" fmla="*/ 2412681 h 8481683"/>
              <a:gd name="connsiteX11261" fmla="*/ 7353129 w 9352610"/>
              <a:gd name="connsiteY11261" fmla="*/ 2403609 h 8481683"/>
              <a:gd name="connsiteX11262" fmla="*/ 7348579 w 9352610"/>
              <a:gd name="connsiteY11262" fmla="*/ 2406785 h 8481683"/>
              <a:gd name="connsiteX11263" fmla="*/ 7345059 w 9352610"/>
              <a:gd name="connsiteY11263" fmla="*/ 2407800 h 8481683"/>
              <a:gd name="connsiteX11264" fmla="*/ 7342548 w 9352610"/>
              <a:gd name="connsiteY11264" fmla="*/ 2407800 h 8481683"/>
              <a:gd name="connsiteX11265" fmla="*/ 7340078 w 9352610"/>
              <a:gd name="connsiteY11265" fmla="*/ 2407800 h 8481683"/>
              <a:gd name="connsiteX11266" fmla="*/ 7340219 w 9352610"/>
              <a:gd name="connsiteY11266" fmla="*/ 2407836 h 8481683"/>
              <a:gd name="connsiteX11267" fmla="*/ 7342739 w 9352610"/>
              <a:gd name="connsiteY11267" fmla="*/ 2407836 h 8481683"/>
              <a:gd name="connsiteX11268" fmla="*/ 7345252 w 9352610"/>
              <a:gd name="connsiteY11268" fmla="*/ 2407836 h 8481683"/>
              <a:gd name="connsiteX11269" fmla="*/ 7348769 w 9352610"/>
              <a:gd name="connsiteY11269" fmla="*/ 2406831 h 8481683"/>
              <a:gd name="connsiteX11270" fmla="*/ 7353057 w 9352610"/>
              <a:gd name="connsiteY11270" fmla="*/ 2403837 h 8481683"/>
              <a:gd name="connsiteX11271" fmla="*/ 7353101 w 9352610"/>
              <a:gd name="connsiteY11271" fmla="*/ 2403660 h 8481683"/>
              <a:gd name="connsiteX11272" fmla="*/ 6456830 w 9352610"/>
              <a:gd name="connsiteY11272" fmla="*/ 2400377 h 8481683"/>
              <a:gd name="connsiteX11273" fmla="*/ 6456061 w 9352610"/>
              <a:gd name="connsiteY11273" fmla="*/ 2400794 h 8481683"/>
              <a:gd name="connsiteX11274" fmla="*/ 6455558 w 9352610"/>
              <a:gd name="connsiteY11274" fmla="*/ 2402810 h 8481683"/>
              <a:gd name="connsiteX11275" fmla="*/ 6452543 w 9352610"/>
              <a:gd name="connsiteY11275" fmla="*/ 2414856 h 8481683"/>
              <a:gd name="connsiteX11276" fmla="*/ 6453548 w 9352610"/>
              <a:gd name="connsiteY11276" fmla="*/ 2417368 h 8481683"/>
              <a:gd name="connsiteX11277" fmla="*/ 6455056 w 9352610"/>
              <a:gd name="connsiteY11277" fmla="*/ 2421895 h 8481683"/>
              <a:gd name="connsiteX11278" fmla="*/ 6455558 w 9352610"/>
              <a:gd name="connsiteY11278" fmla="*/ 2424407 h 8481683"/>
              <a:gd name="connsiteX11279" fmla="*/ 6455056 w 9352610"/>
              <a:gd name="connsiteY11279" fmla="*/ 2426422 h 8481683"/>
              <a:gd name="connsiteX11280" fmla="*/ 6454262 w 9352610"/>
              <a:gd name="connsiteY11280" fmla="*/ 2426945 h 8481683"/>
              <a:gd name="connsiteX11281" fmla="*/ 6454340 w 9352610"/>
              <a:gd name="connsiteY11281" fmla="*/ 2426918 h 8481683"/>
              <a:gd name="connsiteX11282" fmla="*/ 6455841 w 9352610"/>
              <a:gd name="connsiteY11282" fmla="*/ 2425916 h 8481683"/>
              <a:gd name="connsiteX11283" fmla="*/ 6456350 w 9352610"/>
              <a:gd name="connsiteY11283" fmla="*/ 2423900 h 8481683"/>
              <a:gd name="connsiteX11284" fmla="*/ 6455841 w 9352610"/>
              <a:gd name="connsiteY11284" fmla="*/ 2421389 h 8481683"/>
              <a:gd name="connsiteX11285" fmla="*/ 6454340 w 9352610"/>
              <a:gd name="connsiteY11285" fmla="*/ 2416878 h 8481683"/>
              <a:gd name="connsiteX11286" fmla="*/ 6453330 w 9352610"/>
              <a:gd name="connsiteY11286" fmla="*/ 2414368 h 8481683"/>
              <a:gd name="connsiteX11287" fmla="*/ 6456350 w 9352610"/>
              <a:gd name="connsiteY11287" fmla="*/ 2402312 h 8481683"/>
              <a:gd name="connsiteX11288" fmla="*/ 7786615 w 9352610"/>
              <a:gd name="connsiteY11288" fmla="*/ 2398061 h 8481683"/>
              <a:gd name="connsiteX11289" fmla="*/ 7783650 w 9352610"/>
              <a:gd name="connsiteY11289" fmla="*/ 2399759 h 8481683"/>
              <a:gd name="connsiteX11290" fmla="*/ 7777123 w 9352610"/>
              <a:gd name="connsiteY11290" fmla="*/ 2401763 h 8481683"/>
              <a:gd name="connsiteX11291" fmla="*/ 7774612 w 9352610"/>
              <a:gd name="connsiteY11291" fmla="*/ 2402264 h 8481683"/>
              <a:gd name="connsiteX11292" fmla="*/ 7774375 w 9352610"/>
              <a:gd name="connsiteY11292" fmla="*/ 2402582 h 8481683"/>
              <a:gd name="connsiteX11293" fmla="*/ 7776510 w 9352610"/>
              <a:gd name="connsiteY11293" fmla="*/ 2402157 h 8481683"/>
              <a:gd name="connsiteX11294" fmla="*/ 7783036 w 9352610"/>
              <a:gd name="connsiteY11294" fmla="*/ 2400154 h 8481683"/>
              <a:gd name="connsiteX11295" fmla="*/ 7786554 w 9352610"/>
              <a:gd name="connsiteY11295" fmla="*/ 2398147 h 8481683"/>
              <a:gd name="connsiteX11296" fmla="*/ 7359137 w 9352610"/>
              <a:gd name="connsiteY11296" fmla="*/ 2396240 h 8481683"/>
              <a:gd name="connsiteX11297" fmla="*/ 7357633 w 9352610"/>
              <a:gd name="connsiteY11297" fmla="*/ 2396741 h 8481683"/>
              <a:gd name="connsiteX11298" fmla="*/ 7357276 w 9352610"/>
              <a:gd name="connsiteY11298" fmla="*/ 2397096 h 8481683"/>
              <a:gd name="connsiteX11299" fmla="*/ 7358630 w 9352610"/>
              <a:gd name="connsiteY11299" fmla="*/ 2396643 h 8481683"/>
              <a:gd name="connsiteX11300" fmla="*/ 7360137 w 9352610"/>
              <a:gd name="connsiteY11300" fmla="*/ 2398147 h 8481683"/>
              <a:gd name="connsiteX11301" fmla="*/ 7359633 w 9352610"/>
              <a:gd name="connsiteY11301" fmla="*/ 2402157 h 8481683"/>
              <a:gd name="connsiteX11302" fmla="*/ 7359633 w 9352610"/>
              <a:gd name="connsiteY11302" fmla="*/ 2404160 h 8481683"/>
              <a:gd name="connsiteX11303" fmla="*/ 7361644 w 9352610"/>
              <a:gd name="connsiteY11303" fmla="*/ 2407171 h 8481683"/>
              <a:gd name="connsiteX11304" fmla="*/ 7364153 w 9352610"/>
              <a:gd name="connsiteY11304" fmla="*/ 2408171 h 8481683"/>
              <a:gd name="connsiteX11305" fmla="*/ 7367671 w 9352610"/>
              <a:gd name="connsiteY11305" fmla="*/ 2409675 h 8481683"/>
              <a:gd name="connsiteX11306" fmla="*/ 7371687 w 9352610"/>
              <a:gd name="connsiteY11306" fmla="*/ 2410178 h 8481683"/>
              <a:gd name="connsiteX11307" fmla="*/ 7396799 w 9352610"/>
              <a:gd name="connsiteY11307" fmla="*/ 2424713 h 8481683"/>
              <a:gd name="connsiteX11308" fmla="*/ 7400814 w 9352610"/>
              <a:gd name="connsiteY11308" fmla="*/ 2428219 h 8481683"/>
              <a:gd name="connsiteX11309" fmla="*/ 7402321 w 9352610"/>
              <a:gd name="connsiteY11309" fmla="*/ 2428720 h 8481683"/>
              <a:gd name="connsiteX11310" fmla="*/ 7403330 w 9352610"/>
              <a:gd name="connsiteY11310" fmla="*/ 2429223 h 8481683"/>
              <a:gd name="connsiteX11311" fmla="*/ 7405840 w 9352610"/>
              <a:gd name="connsiteY11311" fmla="*/ 2427720 h 8481683"/>
              <a:gd name="connsiteX11312" fmla="*/ 7405889 w 9352610"/>
              <a:gd name="connsiteY11312" fmla="*/ 2427670 h 8481683"/>
              <a:gd name="connsiteX11313" fmla="*/ 7403848 w 9352610"/>
              <a:gd name="connsiteY11313" fmla="*/ 2428902 h 8481683"/>
              <a:gd name="connsiteX11314" fmla="*/ 7402841 w 9352610"/>
              <a:gd name="connsiteY11314" fmla="*/ 2428401 h 8481683"/>
              <a:gd name="connsiteX11315" fmla="*/ 7401337 w 9352610"/>
              <a:gd name="connsiteY11315" fmla="*/ 2427887 h 8481683"/>
              <a:gd name="connsiteX11316" fmla="*/ 7397322 w 9352610"/>
              <a:gd name="connsiteY11316" fmla="*/ 2424382 h 8481683"/>
              <a:gd name="connsiteX11317" fmla="*/ 7372190 w 9352610"/>
              <a:gd name="connsiteY11317" fmla="*/ 2409803 h 8481683"/>
              <a:gd name="connsiteX11318" fmla="*/ 7368175 w 9352610"/>
              <a:gd name="connsiteY11318" fmla="*/ 2409302 h 8481683"/>
              <a:gd name="connsiteX11319" fmla="*/ 7364656 w 9352610"/>
              <a:gd name="connsiteY11319" fmla="*/ 2407800 h 8481683"/>
              <a:gd name="connsiteX11320" fmla="*/ 7362144 w 9352610"/>
              <a:gd name="connsiteY11320" fmla="*/ 2406785 h 8481683"/>
              <a:gd name="connsiteX11321" fmla="*/ 7360145 w 9352610"/>
              <a:gd name="connsiteY11321" fmla="*/ 2403780 h 8481683"/>
              <a:gd name="connsiteX11322" fmla="*/ 7360145 w 9352610"/>
              <a:gd name="connsiteY11322" fmla="*/ 2401763 h 8481683"/>
              <a:gd name="connsiteX11323" fmla="*/ 7360641 w 9352610"/>
              <a:gd name="connsiteY11323" fmla="*/ 2397743 h 8481683"/>
              <a:gd name="connsiteX11324" fmla="*/ 7493975 w 9352610"/>
              <a:gd name="connsiteY11324" fmla="*/ 2395402 h 8481683"/>
              <a:gd name="connsiteX11325" fmla="*/ 7480202 w 9352610"/>
              <a:gd name="connsiteY11325" fmla="*/ 2402778 h 8481683"/>
              <a:gd name="connsiteX11326" fmla="*/ 7466380 w 9352610"/>
              <a:gd name="connsiteY11326" fmla="*/ 2412159 h 8481683"/>
              <a:gd name="connsiteX11327" fmla="*/ 7479674 w 9352610"/>
              <a:gd name="connsiteY11327" fmla="*/ 2403161 h 8481683"/>
              <a:gd name="connsiteX11328" fmla="*/ 7493733 w 9352610"/>
              <a:gd name="connsiteY11328" fmla="*/ 2395643 h 8481683"/>
              <a:gd name="connsiteX11329" fmla="*/ 5294725 w 9352610"/>
              <a:gd name="connsiteY11329" fmla="*/ 2394766 h 8481683"/>
              <a:gd name="connsiteX11330" fmla="*/ 5287192 w 9352610"/>
              <a:gd name="connsiteY11330" fmla="*/ 2396268 h 8481683"/>
              <a:gd name="connsiteX11331" fmla="*/ 5283109 w 9352610"/>
              <a:gd name="connsiteY11331" fmla="*/ 2399248 h 8481683"/>
              <a:gd name="connsiteX11332" fmla="*/ 5285017 w 9352610"/>
              <a:gd name="connsiteY11332" fmla="*/ 2398297 h 8481683"/>
              <a:gd name="connsiteX11333" fmla="*/ 5293059 w 9352610"/>
              <a:gd name="connsiteY11333" fmla="*/ 2395778 h 8481683"/>
              <a:gd name="connsiteX11334" fmla="*/ 5307629 w 9352610"/>
              <a:gd name="connsiteY11334" fmla="*/ 2399800 h 8481683"/>
              <a:gd name="connsiteX11335" fmla="*/ 5310141 w 9352610"/>
              <a:gd name="connsiteY11335" fmla="*/ 2399300 h 8481683"/>
              <a:gd name="connsiteX11336" fmla="*/ 5310209 w 9352610"/>
              <a:gd name="connsiteY11336" fmla="*/ 2398754 h 8481683"/>
              <a:gd name="connsiteX11337" fmla="*/ 7812285 w 9352610"/>
              <a:gd name="connsiteY11337" fmla="*/ 2385696 h 8481683"/>
              <a:gd name="connsiteX11338" fmla="*/ 7806766 w 9352610"/>
              <a:gd name="connsiteY11338" fmla="*/ 2387699 h 8481683"/>
              <a:gd name="connsiteX11339" fmla="*/ 7804750 w 9352610"/>
              <a:gd name="connsiteY11339" fmla="*/ 2387699 h 8481683"/>
              <a:gd name="connsiteX11340" fmla="*/ 7802238 w 9352610"/>
              <a:gd name="connsiteY11340" fmla="*/ 2387699 h 8481683"/>
              <a:gd name="connsiteX11341" fmla="*/ 7799727 w 9352610"/>
              <a:gd name="connsiteY11341" fmla="*/ 2387699 h 8481683"/>
              <a:gd name="connsiteX11342" fmla="*/ 7797727 w 9352610"/>
              <a:gd name="connsiteY11342" fmla="*/ 2387198 h 8481683"/>
              <a:gd name="connsiteX11343" fmla="*/ 7795216 w 9352610"/>
              <a:gd name="connsiteY11343" fmla="*/ 2387699 h 8481683"/>
              <a:gd name="connsiteX11344" fmla="*/ 7794662 w 9352610"/>
              <a:gd name="connsiteY11344" fmla="*/ 2388112 h 8481683"/>
              <a:gd name="connsiteX11345" fmla="*/ 7797101 w 9352610"/>
              <a:gd name="connsiteY11345" fmla="*/ 2387623 h 8481683"/>
              <a:gd name="connsiteX11346" fmla="*/ 7799113 w 9352610"/>
              <a:gd name="connsiteY11346" fmla="*/ 2388126 h 8481683"/>
              <a:gd name="connsiteX11347" fmla="*/ 7801622 w 9352610"/>
              <a:gd name="connsiteY11347" fmla="*/ 2388126 h 8481683"/>
              <a:gd name="connsiteX11348" fmla="*/ 7804131 w 9352610"/>
              <a:gd name="connsiteY11348" fmla="*/ 2388126 h 8481683"/>
              <a:gd name="connsiteX11349" fmla="*/ 7806142 w 9352610"/>
              <a:gd name="connsiteY11349" fmla="*/ 2388126 h 8481683"/>
              <a:gd name="connsiteX11350" fmla="*/ 7811665 w 9352610"/>
              <a:gd name="connsiteY11350" fmla="*/ 2386119 h 8481683"/>
              <a:gd name="connsiteX11351" fmla="*/ 7815688 w 9352610"/>
              <a:gd name="connsiteY11351" fmla="*/ 2388126 h 8481683"/>
              <a:gd name="connsiteX11352" fmla="*/ 7818197 w 9352610"/>
              <a:gd name="connsiteY11352" fmla="*/ 2390130 h 8481683"/>
              <a:gd name="connsiteX11353" fmla="*/ 7819199 w 9352610"/>
              <a:gd name="connsiteY11353" fmla="*/ 2392636 h 8481683"/>
              <a:gd name="connsiteX11354" fmla="*/ 7818701 w 9352610"/>
              <a:gd name="connsiteY11354" fmla="*/ 2395140 h 8481683"/>
              <a:gd name="connsiteX11355" fmla="*/ 7818197 w 9352610"/>
              <a:gd name="connsiteY11355" fmla="*/ 2398147 h 8481683"/>
              <a:gd name="connsiteX11356" fmla="*/ 7818197 w 9352610"/>
              <a:gd name="connsiteY11356" fmla="*/ 2400654 h 8481683"/>
              <a:gd name="connsiteX11357" fmla="*/ 7819199 w 9352610"/>
              <a:gd name="connsiteY11357" fmla="*/ 2404664 h 8481683"/>
              <a:gd name="connsiteX11358" fmla="*/ 7820208 w 9352610"/>
              <a:gd name="connsiteY11358" fmla="*/ 2407171 h 8481683"/>
              <a:gd name="connsiteX11359" fmla="*/ 7823720 w 9352610"/>
              <a:gd name="connsiteY11359" fmla="*/ 2410178 h 8481683"/>
              <a:gd name="connsiteX11360" fmla="*/ 7850842 w 9352610"/>
              <a:gd name="connsiteY11360" fmla="*/ 2414185 h 8481683"/>
              <a:gd name="connsiteX11361" fmla="*/ 7861390 w 9352610"/>
              <a:gd name="connsiteY11361" fmla="*/ 2417192 h 8481683"/>
              <a:gd name="connsiteX11362" fmla="*/ 7864404 w 9352610"/>
              <a:gd name="connsiteY11362" fmla="*/ 2417192 h 8481683"/>
              <a:gd name="connsiteX11363" fmla="*/ 7866415 w 9352610"/>
              <a:gd name="connsiteY11363" fmla="*/ 2417192 h 8481683"/>
              <a:gd name="connsiteX11364" fmla="*/ 7871433 w 9352610"/>
              <a:gd name="connsiteY11364" fmla="*/ 2417192 h 8481683"/>
              <a:gd name="connsiteX11365" fmla="*/ 7883992 w 9352610"/>
              <a:gd name="connsiteY11365" fmla="*/ 2420702 h 8481683"/>
              <a:gd name="connsiteX11366" fmla="*/ 7891527 w 9352610"/>
              <a:gd name="connsiteY11366" fmla="*/ 2421202 h 8481683"/>
              <a:gd name="connsiteX11367" fmla="*/ 7911115 w 9352610"/>
              <a:gd name="connsiteY11367" fmla="*/ 2420198 h 8481683"/>
              <a:gd name="connsiteX11368" fmla="*/ 7919652 w 9352610"/>
              <a:gd name="connsiteY11368" fmla="*/ 2417696 h 8481683"/>
              <a:gd name="connsiteX11369" fmla="*/ 7933718 w 9352610"/>
              <a:gd name="connsiteY11369" fmla="*/ 2416691 h 8481683"/>
              <a:gd name="connsiteX11370" fmla="*/ 7936227 w 9352610"/>
              <a:gd name="connsiteY11370" fmla="*/ 2416192 h 8481683"/>
              <a:gd name="connsiteX11371" fmla="*/ 7941252 w 9352610"/>
              <a:gd name="connsiteY11371" fmla="*/ 2413685 h 8481683"/>
              <a:gd name="connsiteX11372" fmla="*/ 7944763 w 9352610"/>
              <a:gd name="connsiteY11372" fmla="*/ 2413185 h 8481683"/>
              <a:gd name="connsiteX11373" fmla="*/ 7947279 w 9352610"/>
              <a:gd name="connsiteY11373" fmla="*/ 2413185 h 8481683"/>
              <a:gd name="connsiteX11374" fmla="*/ 7950293 w 9352610"/>
              <a:gd name="connsiteY11374" fmla="*/ 2413685 h 8481683"/>
              <a:gd name="connsiteX11375" fmla="*/ 7955311 w 9352610"/>
              <a:gd name="connsiteY11375" fmla="*/ 2415188 h 8481683"/>
              <a:gd name="connsiteX11376" fmla="*/ 7966868 w 9352610"/>
              <a:gd name="connsiteY11376" fmla="*/ 2418695 h 8481683"/>
              <a:gd name="connsiteX11377" fmla="*/ 7980429 w 9352610"/>
              <a:gd name="connsiteY11377" fmla="*/ 2419699 h 8481683"/>
              <a:gd name="connsiteX11378" fmla="*/ 7986954 w 9352610"/>
              <a:gd name="connsiteY11378" fmla="*/ 2420702 h 8481683"/>
              <a:gd name="connsiteX11379" fmla="*/ 7992484 w 9352610"/>
              <a:gd name="connsiteY11379" fmla="*/ 2423709 h 8481683"/>
              <a:gd name="connsiteX11380" fmla="*/ 8008049 w 9352610"/>
              <a:gd name="connsiteY11380" fmla="*/ 2431226 h 8481683"/>
              <a:gd name="connsiteX11381" fmla="*/ 8020104 w 9352610"/>
              <a:gd name="connsiteY11381" fmla="*/ 2434233 h 8481683"/>
              <a:gd name="connsiteX11382" fmla="*/ 8022115 w 9352610"/>
              <a:gd name="connsiteY11382" fmla="*/ 2433734 h 8481683"/>
              <a:gd name="connsiteX11383" fmla="*/ 8025129 w 9352610"/>
              <a:gd name="connsiteY11383" fmla="*/ 2432730 h 8481683"/>
              <a:gd name="connsiteX11384" fmla="*/ 8025382 w 9352610"/>
              <a:gd name="connsiteY11384" fmla="*/ 2432553 h 8481683"/>
              <a:gd name="connsiteX11385" fmla="*/ 8022789 w 9352610"/>
              <a:gd name="connsiteY11385" fmla="*/ 2433424 h 8481683"/>
              <a:gd name="connsiteX11386" fmla="*/ 8020790 w 9352610"/>
              <a:gd name="connsiteY11386" fmla="*/ 2433924 h 8481683"/>
              <a:gd name="connsiteX11387" fmla="*/ 8008728 w 9352610"/>
              <a:gd name="connsiteY11387" fmla="*/ 2430905 h 8481683"/>
              <a:gd name="connsiteX11388" fmla="*/ 7993147 w 9352610"/>
              <a:gd name="connsiteY11388" fmla="*/ 2423366 h 8481683"/>
              <a:gd name="connsiteX11389" fmla="*/ 7987628 w 9352610"/>
              <a:gd name="connsiteY11389" fmla="*/ 2420361 h 8481683"/>
              <a:gd name="connsiteX11390" fmla="*/ 7981101 w 9352610"/>
              <a:gd name="connsiteY11390" fmla="*/ 2419346 h 8481683"/>
              <a:gd name="connsiteX11391" fmla="*/ 7967536 w 9352610"/>
              <a:gd name="connsiteY11391" fmla="*/ 2418345 h 8481683"/>
              <a:gd name="connsiteX11392" fmla="*/ 7955970 w 9352610"/>
              <a:gd name="connsiteY11392" fmla="*/ 2414825 h 8481683"/>
              <a:gd name="connsiteX11393" fmla="*/ 7950947 w 9352610"/>
              <a:gd name="connsiteY11393" fmla="*/ 2413322 h 8481683"/>
              <a:gd name="connsiteX11394" fmla="*/ 7947939 w 9352610"/>
              <a:gd name="connsiteY11394" fmla="*/ 2412822 h 8481683"/>
              <a:gd name="connsiteX11395" fmla="*/ 7945428 w 9352610"/>
              <a:gd name="connsiteY11395" fmla="*/ 2412822 h 8481683"/>
              <a:gd name="connsiteX11396" fmla="*/ 7941908 w 9352610"/>
              <a:gd name="connsiteY11396" fmla="*/ 2413322 h 8481683"/>
              <a:gd name="connsiteX11397" fmla="*/ 7936885 w 9352610"/>
              <a:gd name="connsiteY11397" fmla="*/ 2415840 h 8481683"/>
              <a:gd name="connsiteX11398" fmla="*/ 7934374 w 9352610"/>
              <a:gd name="connsiteY11398" fmla="*/ 2416341 h 8481683"/>
              <a:gd name="connsiteX11399" fmla="*/ 7920312 w 9352610"/>
              <a:gd name="connsiteY11399" fmla="*/ 2417343 h 8481683"/>
              <a:gd name="connsiteX11400" fmla="*/ 7911770 w 9352610"/>
              <a:gd name="connsiteY11400" fmla="*/ 2419860 h 8481683"/>
              <a:gd name="connsiteX11401" fmla="*/ 7892174 w 9352610"/>
              <a:gd name="connsiteY11401" fmla="*/ 2420862 h 8481683"/>
              <a:gd name="connsiteX11402" fmla="*/ 7884639 w 9352610"/>
              <a:gd name="connsiteY11402" fmla="*/ 2420361 h 8481683"/>
              <a:gd name="connsiteX11403" fmla="*/ 7872081 w 9352610"/>
              <a:gd name="connsiteY11403" fmla="*/ 2416842 h 8481683"/>
              <a:gd name="connsiteX11404" fmla="*/ 7867058 w 9352610"/>
              <a:gd name="connsiteY11404" fmla="*/ 2416842 h 8481683"/>
              <a:gd name="connsiteX11405" fmla="*/ 7865043 w 9352610"/>
              <a:gd name="connsiteY11405" fmla="*/ 2416842 h 8481683"/>
              <a:gd name="connsiteX11406" fmla="*/ 7862035 w 9352610"/>
              <a:gd name="connsiteY11406" fmla="*/ 2416842 h 8481683"/>
              <a:gd name="connsiteX11407" fmla="*/ 7851477 w 9352610"/>
              <a:gd name="connsiteY11407" fmla="*/ 2413823 h 8481683"/>
              <a:gd name="connsiteX11408" fmla="*/ 7824346 w 9352610"/>
              <a:gd name="connsiteY11408" fmla="*/ 2409803 h 8481683"/>
              <a:gd name="connsiteX11409" fmla="*/ 7820827 w 9352610"/>
              <a:gd name="connsiteY11409" fmla="*/ 2406785 h 8481683"/>
              <a:gd name="connsiteX11410" fmla="*/ 7819819 w 9352610"/>
              <a:gd name="connsiteY11410" fmla="*/ 2404280 h 8481683"/>
              <a:gd name="connsiteX11411" fmla="*/ 7818827 w 9352610"/>
              <a:gd name="connsiteY11411" fmla="*/ 2400260 h 8481683"/>
              <a:gd name="connsiteX11412" fmla="*/ 7818827 w 9352610"/>
              <a:gd name="connsiteY11412" fmla="*/ 2397743 h 8481683"/>
              <a:gd name="connsiteX11413" fmla="*/ 7819323 w 9352610"/>
              <a:gd name="connsiteY11413" fmla="*/ 2394737 h 8481683"/>
              <a:gd name="connsiteX11414" fmla="*/ 7819819 w 9352610"/>
              <a:gd name="connsiteY11414" fmla="*/ 2392220 h 8481683"/>
              <a:gd name="connsiteX11415" fmla="*/ 7818827 w 9352610"/>
              <a:gd name="connsiteY11415" fmla="*/ 2389702 h 8481683"/>
              <a:gd name="connsiteX11416" fmla="*/ 7816316 w 9352610"/>
              <a:gd name="connsiteY11416" fmla="*/ 2387699 h 8481683"/>
              <a:gd name="connsiteX11417" fmla="*/ 7500806 w 9352610"/>
              <a:gd name="connsiteY11417" fmla="*/ 2382678 h 8481683"/>
              <a:gd name="connsiteX11418" fmla="*/ 7500452 w 9352610"/>
              <a:gd name="connsiteY11418" fmla="*/ 2383206 h 8481683"/>
              <a:gd name="connsiteX11419" fmla="*/ 7502276 w 9352610"/>
              <a:gd name="connsiteY11419" fmla="*/ 2384116 h 8481683"/>
              <a:gd name="connsiteX11420" fmla="*/ 7503278 w 9352610"/>
              <a:gd name="connsiteY11420" fmla="*/ 2384616 h 8481683"/>
              <a:gd name="connsiteX11421" fmla="*/ 7504785 w 9352610"/>
              <a:gd name="connsiteY11421" fmla="*/ 2385116 h 8481683"/>
              <a:gd name="connsiteX11422" fmla="*/ 7505249 w 9352610"/>
              <a:gd name="connsiteY11422" fmla="*/ 2384653 h 8481683"/>
              <a:gd name="connsiteX11423" fmla="*/ 7503814 w 9352610"/>
              <a:gd name="connsiteY11423" fmla="*/ 2384180 h 8481683"/>
              <a:gd name="connsiteX11424" fmla="*/ 7502822 w 9352610"/>
              <a:gd name="connsiteY11424" fmla="*/ 2383679 h 8481683"/>
              <a:gd name="connsiteX11425" fmla="*/ 7625708 w 9352610"/>
              <a:gd name="connsiteY11425" fmla="*/ 2356786 h 8481683"/>
              <a:gd name="connsiteX11426" fmla="*/ 7625331 w 9352610"/>
              <a:gd name="connsiteY11426" fmla="*/ 2357050 h 8481683"/>
              <a:gd name="connsiteX11427" fmla="*/ 7622815 w 9352610"/>
              <a:gd name="connsiteY11427" fmla="*/ 2360057 h 8481683"/>
              <a:gd name="connsiteX11428" fmla="*/ 7609253 w 9352610"/>
              <a:gd name="connsiteY11428" fmla="*/ 2379101 h 8481683"/>
              <a:gd name="connsiteX11429" fmla="*/ 7600212 w 9352610"/>
              <a:gd name="connsiteY11429" fmla="*/ 2387623 h 8481683"/>
              <a:gd name="connsiteX11430" fmla="*/ 7589665 w 9352610"/>
              <a:gd name="connsiteY11430" fmla="*/ 2400154 h 8481683"/>
              <a:gd name="connsiteX11431" fmla="*/ 7588158 w 9352610"/>
              <a:gd name="connsiteY11431" fmla="*/ 2403660 h 8481683"/>
              <a:gd name="connsiteX11432" fmla="*/ 7587156 w 9352610"/>
              <a:gd name="connsiteY11432" fmla="*/ 2405667 h 8481683"/>
              <a:gd name="connsiteX11433" fmla="*/ 7584647 w 9352610"/>
              <a:gd name="connsiteY11433" fmla="*/ 2420198 h 8481683"/>
              <a:gd name="connsiteX11434" fmla="*/ 7580132 w 9352610"/>
              <a:gd name="connsiteY11434" fmla="*/ 2431709 h 8481683"/>
              <a:gd name="connsiteX11435" fmla="*/ 7580696 w 9352610"/>
              <a:gd name="connsiteY11435" fmla="*/ 2431406 h 8481683"/>
              <a:gd name="connsiteX11436" fmla="*/ 7585207 w 9352610"/>
              <a:gd name="connsiteY11436" fmla="*/ 2419860 h 8481683"/>
              <a:gd name="connsiteX11437" fmla="*/ 7587718 w 9352610"/>
              <a:gd name="connsiteY11437" fmla="*/ 2405282 h 8481683"/>
              <a:gd name="connsiteX11438" fmla="*/ 7588726 w 9352610"/>
              <a:gd name="connsiteY11438" fmla="*/ 2403279 h 8481683"/>
              <a:gd name="connsiteX11439" fmla="*/ 7590230 w 9352610"/>
              <a:gd name="connsiteY11439" fmla="*/ 2399759 h 8481683"/>
              <a:gd name="connsiteX11440" fmla="*/ 7600788 w 9352610"/>
              <a:gd name="connsiteY11440" fmla="*/ 2387198 h 8481683"/>
              <a:gd name="connsiteX11441" fmla="*/ 7609826 w 9352610"/>
              <a:gd name="connsiteY11441" fmla="*/ 2378657 h 8481683"/>
              <a:gd name="connsiteX11442" fmla="*/ 7623392 w 9352610"/>
              <a:gd name="connsiteY11442" fmla="*/ 2359558 h 8481683"/>
              <a:gd name="connsiteX11443" fmla="*/ 5322322 w 9352610"/>
              <a:gd name="connsiteY11443" fmla="*/ 2349437 h 8481683"/>
              <a:gd name="connsiteX11444" fmla="*/ 5305289 w 9352610"/>
              <a:gd name="connsiteY11444" fmla="*/ 2353586 h 8481683"/>
              <a:gd name="connsiteX11445" fmla="*/ 5304936 w 9352610"/>
              <a:gd name="connsiteY11445" fmla="*/ 2354028 h 8481683"/>
              <a:gd name="connsiteX11446" fmla="*/ 5321194 w 9352610"/>
              <a:gd name="connsiteY11446" fmla="*/ 2350072 h 8481683"/>
              <a:gd name="connsiteX11447" fmla="*/ 7551000 w 9352610"/>
              <a:gd name="connsiteY11447" fmla="*/ 2348526 h 8481683"/>
              <a:gd name="connsiteX11448" fmla="*/ 7549037 w 9352610"/>
              <a:gd name="connsiteY11448" fmla="*/ 2349013 h 8481683"/>
              <a:gd name="connsiteX11449" fmla="*/ 7541999 w 9352610"/>
              <a:gd name="connsiteY11449" fmla="*/ 2349514 h 8481683"/>
              <a:gd name="connsiteX11450" fmla="*/ 7536976 w 9352610"/>
              <a:gd name="connsiteY11450" fmla="*/ 2350516 h 8481683"/>
              <a:gd name="connsiteX11451" fmla="*/ 7523922 w 9352610"/>
              <a:gd name="connsiteY11451" fmla="*/ 2356052 h 8481683"/>
              <a:gd name="connsiteX11452" fmla="*/ 7516883 w 9352610"/>
              <a:gd name="connsiteY11452" fmla="*/ 2358056 h 8481683"/>
              <a:gd name="connsiteX11453" fmla="*/ 7514372 w 9352610"/>
              <a:gd name="connsiteY11453" fmla="*/ 2359558 h 8481683"/>
              <a:gd name="connsiteX11454" fmla="*/ 7512356 w 9352610"/>
              <a:gd name="connsiteY11454" fmla="*/ 2360573 h 8481683"/>
              <a:gd name="connsiteX11455" fmla="*/ 7512211 w 9352610"/>
              <a:gd name="connsiteY11455" fmla="*/ 2360862 h 8481683"/>
              <a:gd name="connsiteX11456" fmla="*/ 7513826 w 9352610"/>
              <a:gd name="connsiteY11456" fmla="*/ 2360057 h 8481683"/>
              <a:gd name="connsiteX11457" fmla="*/ 7516335 w 9352610"/>
              <a:gd name="connsiteY11457" fmla="*/ 2358553 h 8481683"/>
              <a:gd name="connsiteX11458" fmla="*/ 7523372 w 9352610"/>
              <a:gd name="connsiteY11458" fmla="*/ 2356550 h 8481683"/>
              <a:gd name="connsiteX11459" fmla="*/ 7536428 w 9352610"/>
              <a:gd name="connsiteY11459" fmla="*/ 2351036 h 8481683"/>
              <a:gd name="connsiteX11460" fmla="*/ 7541453 w 9352610"/>
              <a:gd name="connsiteY11460" fmla="*/ 2350036 h 8481683"/>
              <a:gd name="connsiteX11461" fmla="*/ 7548483 w 9352610"/>
              <a:gd name="connsiteY11461" fmla="*/ 2349533 h 8481683"/>
              <a:gd name="connsiteX11462" fmla="*/ 7550494 w 9352610"/>
              <a:gd name="connsiteY11462" fmla="*/ 2349032 h 8481683"/>
              <a:gd name="connsiteX11463" fmla="*/ 7571641 w 9352610"/>
              <a:gd name="connsiteY11463" fmla="*/ 2341975 h 8481683"/>
              <a:gd name="connsiteX11464" fmla="*/ 7565610 w 9352610"/>
              <a:gd name="connsiteY11464" fmla="*/ 2343491 h 8481683"/>
              <a:gd name="connsiteX11465" fmla="*/ 7559580 w 9352610"/>
              <a:gd name="connsiteY11465" fmla="*/ 2343491 h 8481683"/>
              <a:gd name="connsiteX11466" fmla="*/ 7557068 w 9352610"/>
              <a:gd name="connsiteY11466" fmla="*/ 2343991 h 8481683"/>
              <a:gd name="connsiteX11467" fmla="*/ 7555068 w 9352610"/>
              <a:gd name="connsiteY11467" fmla="*/ 2344993 h 8481683"/>
              <a:gd name="connsiteX11468" fmla="*/ 7553053 w 9352610"/>
              <a:gd name="connsiteY11468" fmla="*/ 2346495 h 8481683"/>
              <a:gd name="connsiteX11469" fmla="*/ 7552610 w 9352610"/>
              <a:gd name="connsiteY11469" fmla="*/ 2346942 h 8481683"/>
              <a:gd name="connsiteX11470" fmla="*/ 7554510 w 9352610"/>
              <a:gd name="connsiteY11470" fmla="*/ 2345522 h 8481683"/>
              <a:gd name="connsiteX11471" fmla="*/ 7556522 w 9352610"/>
              <a:gd name="connsiteY11471" fmla="*/ 2344522 h 8481683"/>
              <a:gd name="connsiteX11472" fmla="*/ 7559031 w 9352610"/>
              <a:gd name="connsiteY11472" fmla="*/ 2344018 h 8481683"/>
              <a:gd name="connsiteX11473" fmla="*/ 7565058 w 9352610"/>
              <a:gd name="connsiteY11473" fmla="*/ 2344018 h 8481683"/>
              <a:gd name="connsiteX11474" fmla="*/ 7571085 w 9352610"/>
              <a:gd name="connsiteY11474" fmla="*/ 2342515 h 8481683"/>
              <a:gd name="connsiteX11475" fmla="*/ 7573097 w 9352610"/>
              <a:gd name="connsiteY11475" fmla="*/ 2342515 h 8481683"/>
              <a:gd name="connsiteX11476" fmla="*/ 7575101 w 9352610"/>
              <a:gd name="connsiteY11476" fmla="*/ 2343019 h 8481683"/>
              <a:gd name="connsiteX11477" fmla="*/ 7578619 w 9352610"/>
              <a:gd name="connsiteY11477" fmla="*/ 2344522 h 8481683"/>
              <a:gd name="connsiteX11478" fmla="*/ 7581128 w 9352610"/>
              <a:gd name="connsiteY11478" fmla="*/ 2345522 h 8481683"/>
              <a:gd name="connsiteX11479" fmla="*/ 7584647 w 9352610"/>
              <a:gd name="connsiteY11479" fmla="*/ 2344522 h 8481683"/>
              <a:gd name="connsiteX11480" fmla="*/ 7585001 w 9352610"/>
              <a:gd name="connsiteY11480" fmla="*/ 2344050 h 8481683"/>
              <a:gd name="connsiteX11481" fmla="*/ 7581687 w 9352610"/>
              <a:gd name="connsiteY11481" fmla="*/ 2344993 h 8481683"/>
              <a:gd name="connsiteX11482" fmla="*/ 7579176 w 9352610"/>
              <a:gd name="connsiteY11482" fmla="*/ 2343991 h 8481683"/>
              <a:gd name="connsiteX11483" fmla="*/ 7575657 w 9352610"/>
              <a:gd name="connsiteY11483" fmla="*/ 2342475 h 8481683"/>
              <a:gd name="connsiteX11484" fmla="*/ 7573657 w 9352610"/>
              <a:gd name="connsiteY11484" fmla="*/ 2341975 h 8481683"/>
              <a:gd name="connsiteX11485" fmla="*/ 7376339 w 9352610"/>
              <a:gd name="connsiteY11485" fmla="*/ 2337012 h 8481683"/>
              <a:gd name="connsiteX11486" fmla="*/ 7378221 w 9352610"/>
              <a:gd name="connsiteY11486" fmla="*/ 2337955 h 8481683"/>
              <a:gd name="connsiteX11487" fmla="*/ 7379725 w 9352610"/>
              <a:gd name="connsiteY11487" fmla="*/ 2338969 h 8481683"/>
              <a:gd name="connsiteX11488" fmla="*/ 7384252 w 9352610"/>
              <a:gd name="connsiteY11488" fmla="*/ 2342475 h 8481683"/>
              <a:gd name="connsiteX11489" fmla="*/ 7386268 w 9352610"/>
              <a:gd name="connsiteY11489" fmla="*/ 2343491 h 8481683"/>
              <a:gd name="connsiteX11490" fmla="*/ 7386387 w 9352610"/>
              <a:gd name="connsiteY11490" fmla="*/ 2343491 h 8481683"/>
              <a:gd name="connsiteX11491" fmla="*/ 7384470 w 9352610"/>
              <a:gd name="connsiteY11491" fmla="*/ 2342535 h 8481683"/>
              <a:gd name="connsiteX11492" fmla="*/ 7379947 w 9352610"/>
              <a:gd name="connsiteY11492" fmla="*/ 2339022 h 8481683"/>
              <a:gd name="connsiteX11493" fmla="*/ 7378439 w 9352610"/>
              <a:gd name="connsiteY11493" fmla="*/ 2338017 h 8481683"/>
              <a:gd name="connsiteX11494" fmla="*/ 7376429 w 9352610"/>
              <a:gd name="connsiteY11494" fmla="*/ 2337012 h 8481683"/>
              <a:gd name="connsiteX11495" fmla="*/ 7618369 w 9352610"/>
              <a:gd name="connsiteY11495" fmla="*/ 2328912 h 8481683"/>
              <a:gd name="connsiteX11496" fmla="*/ 7615345 w 9352610"/>
              <a:gd name="connsiteY11496" fmla="*/ 2329413 h 8481683"/>
              <a:gd name="connsiteX11497" fmla="*/ 7609330 w 9352610"/>
              <a:gd name="connsiteY11497" fmla="*/ 2332932 h 8481683"/>
              <a:gd name="connsiteX11498" fmla="*/ 7600276 w 9352610"/>
              <a:gd name="connsiteY11498" fmla="*/ 2335451 h 8481683"/>
              <a:gd name="connsiteX11499" fmla="*/ 7592245 w 9352610"/>
              <a:gd name="connsiteY11499" fmla="*/ 2340472 h 8481683"/>
              <a:gd name="connsiteX11500" fmla="*/ 7586710 w 9352610"/>
              <a:gd name="connsiteY11500" fmla="*/ 2341975 h 8481683"/>
              <a:gd name="connsiteX11501" fmla="*/ 7586347 w 9352610"/>
              <a:gd name="connsiteY11501" fmla="*/ 2342462 h 8481683"/>
              <a:gd name="connsiteX11502" fmla="*/ 7591676 w 9352610"/>
              <a:gd name="connsiteY11502" fmla="*/ 2341012 h 8481683"/>
              <a:gd name="connsiteX11503" fmla="*/ 7599715 w 9352610"/>
              <a:gd name="connsiteY11503" fmla="*/ 2336002 h 8481683"/>
              <a:gd name="connsiteX11504" fmla="*/ 7608756 w 9352610"/>
              <a:gd name="connsiteY11504" fmla="*/ 2333494 h 8481683"/>
              <a:gd name="connsiteX11505" fmla="*/ 7614783 w 9352610"/>
              <a:gd name="connsiteY11505" fmla="*/ 2329988 h 8481683"/>
              <a:gd name="connsiteX11506" fmla="*/ 7617797 w 9352610"/>
              <a:gd name="connsiteY11506" fmla="*/ 2329487 h 8481683"/>
              <a:gd name="connsiteX11507" fmla="*/ 7624322 w 9352610"/>
              <a:gd name="connsiteY11507" fmla="*/ 2329988 h 8481683"/>
              <a:gd name="connsiteX11508" fmla="*/ 7626838 w 9352610"/>
              <a:gd name="connsiteY11508" fmla="*/ 2331491 h 8481683"/>
              <a:gd name="connsiteX11509" fmla="*/ 7628344 w 9352610"/>
              <a:gd name="connsiteY11509" fmla="*/ 2332495 h 8481683"/>
              <a:gd name="connsiteX11510" fmla="*/ 7630349 w 9352610"/>
              <a:gd name="connsiteY11510" fmla="*/ 2333494 h 8481683"/>
              <a:gd name="connsiteX11511" fmla="*/ 7631358 w 9352610"/>
              <a:gd name="connsiteY11511" fmla="*/ 2333998 h 8481683"/>
              <a:gd name="connsiteX11512" fmla="*/ 7632360 w 9352610"/>
              <a:gd name="connsiteY11512" fmla="*/ 2336002 h 8481683"/>
              <a:gd name="connsiteX11513" fmla="*/ 7632360 w 9352610"/>
              <a:gd name="connsiteY11513" fmla="*/ 2349032 h 8481683"/>
              <a:gd name="connsiteX11514" fmla="*/ 7630417 w 9352610"/>
              <a:gd name="connsiteY11514" fmla="*/ 2353389 h 8481683"/>
              <a:gd name="connsiteX11515" fmla="*/ 7630926 w 9352610"/>
              <a:gd name="connsiteY11515" fmla="*/ 2353033 h 8481683"/>
              <a:gd name="connsiteX11516" fmla="*/ 7632942 w 9352610"/>
              <a:gd name="connsiteY11516" fmla="*/ 2348512 h 8481683"/>
              <a:gd name="connsiteX11517" fmla="*/ 7632942 w 9352610"/>
              <a:gd name="connsiteY11517" fmla="*/ 2335451 h 8481683"/>
              <a:gd name="connsiteX11518" fmla="*/ 7631934 w 9352610"/>
              <a:gd name="connsiteY11518" fmla="*/ 2333433 h 8481683"/>
              <a:gd name="connsiteX11519" fmla="*/ 7630926 w 9352610"/>
              <a:gd name="connsiteY11519" fmla="*/ 2332932 h 8481683"/>
              <a:gd name="connsiteX11520" fmla="*/ 7628911 w 9352610"/>
              <a:gd name="connsiteY11520" fmla="*/ 2331931 h 8481683"/>
              <a:gd name="connsiteX11521" fmla="*/ 7627407 w 9352610"/>
              <a:gd name="connsiteY11521" fmla="*/ 2330929 h 8481683"/>
              <a:gd name="connsiteX11522" fmla="*/ 7624895 w 9352610"/>
              <a:gd name="connsiteY11522" fmla="*/ 2329413 h 8481683"/>
              <a:gd name="connsiteX11523" fmla="*/ 5339253 w 9352610"/>
              <a:gd name="connsiteY11523" fmla="*/ 2313103 h 8481683"/>
              <a:gd name="connsiteX11524" fmla="*/ 5328402 w 9352610"/>
              <a:gd name="connsiteY11524" fmla="*/ 2314402 h 8481683"/>
              <a:gd name="connsiteX11525" fmla="*/ 5326871 w 9352610"/>
              <a:gd name="connsiteY11525" fmla="*/ 2315279 h 8481683"/>
              <a:gd name="connsiteX11526" fmla="*/ 5338284 w 9352610"/>
              <a:gd name="connsiteY11526" fmla="*/ 2313914 h 8481683"/>
              <a:gd name="connsiteX11527" fmla="*/ 5347283 w 9352610"/>
              <a:gd name="connsiteY11527" fmla="*/ 2264500 h 8481683"/>
              <a:gd name="connsiteX11528" fmla="*/ 5343468 w 9352610"/>
              <a:gd name="connsiteY11528" fmla="*/ 2265196 h 8481683"/>
              <a:gd name="connsiteX11529" fmla="*/ 5335422 w 9352610"/>
              <a:gd name="connsiteY11529" fmla="*/ 2265689 h 8481683"/>
              <a:gd name="connsiteX11530" fmla="*/ 5333503 w 9352610"/>
              <a:gd name="connsiteY11530" fmla="*/ 2266655 h 8481683"/>
              <a:gd name="connsiteX11531" fmla="*/ 5340288 w 9352610"/>
              <a:gd name="connsiteY11531" fmla="*/ 2266204 h 8481683"/>
              <a:gd name="connsiteX11532" fmla="*/ 5346318 w 9352610"/>
              <a:gd name="connsiteY11532" fmla="*/ 2265187 h 8481683"/>
              <a:gd name="connsiteX11533" fmla="*/ 6407823 w 9352610"/>
              <a:gd name="connsiteY11533" fmla="*/ 2243435 h 8481683"/>
              <a:gd name="connsiteX11534" fmla="*/ 6407346 w 9352610"/>
              <a:gd name="connsiteY11534" fmla="*/ 2243592 h 8481683"/>
              <a:gd name="connsiteX11535" fmla="*/ 6404833 w 9352610"/>
              <a:gd name="connsiteY11535" fmla="*/ 2246599 h 8481683"/>
              <a:gd name="connsiteX11536" fmla="*/ 6405335 w 9352610"/>
              <a:gd name="connsiteY11536" fmla="*/ 2249623 h 8481683"/>
              <a:gd name="connsiteX11537" fmla="*/ 6406340 w 9352610"/>
              <a:gd name="connsiteY11537" fmla="*/ 2252134 h 8481683"/>
              <a:gd name="connsiteX11538" fmla="*/ 6407346 w 9352610"/>
              <a:gd name="connsiteY11538" fmla="*/ 2255654 h 8481683"/>
              <a:gd name="connsiteX11539" fmla="*/ 6407346 w 9352610"/>
              <a:gd name="connsiteY11539" fmla="*/ 2257157 h 8481683"/>
              <a:gd name="connsiteX11540" fmla="*/ 6405838 w 9352610"/>
              <a:gd name="connsiteY11540" fmla="*/ 2259157 h 8481683"/>
              <a:gd name="connsiteX11541" fmla="*/ 6405838 w 9352610"/>
              <a:gd name="connsiteY11541" fmla="*/ 2260677 h 8481683"/>
              <a:gd name="connsiteX11542" fmla="*/ 6406340 w 9352610"/>
              <a:gd name="connsiteY11542" fmla="*/ 2261668 h 8481683"/>
              <a:gd name="connsiteX11543" fmla="*/ 6408351 w 9352610"/>
              <a:gd name="connsiteY11543" fmla="*/ 2264181 h 8481683"/>
              <a:gd name="connsiteX11544" fmla="*/ 6408853 w 9352610"/>
              <a:gd name="connsiteY11544" fmla="*/ 2264692 h 8481683"/>
              <a:gd name="connsiteX11545" fmla="*/ 6408351 w 9352610"/>
              <a:gd name="connsiteY11545" fmla="*/ 2267700 h 8481683"/>
              <a:gd name="connsiteX11546" fmla="*/ 6407346 w 9352610"/>
              <a:gd name="connsiteY11546" fmla="*/ 2269204 h 8481683"/>
              <a:gd name="connsiteX11547" fmla="*/ 6405838 w 9352610"/>
              <a:gd name="connsiteY11547" fmla="*/ 2271219 h 8481683"/>
              <a:gd name="connsiteX11548" fmla="*/ 6404833 w 9352610"/>
              <a:gd name="connsiteY11548" fmla="*/ 2273218 h 8481683"/>
              <a:gd name="connsiteX11549" fmla="*/ 6403828 w 9352610"/>
              <a:gd name="connsiteY11549" fmla="*/ 2276738 h 8481683"/>
              <a:gd name="connsiteX11550" fmla="*/ 6404833 w 9352610"/>
              <a:gd name="connsiteY11550" fmla="*/ 2292319 h 8481683"/>
              <a:gd name="connsiteX11551" fmla="*/ 6407346 w 9352610"/>
              <a:gd name="connsiteY11551" fmla="*/ 2296334 h 8481683"/>
              <a:gd name="connsiteX11552" fmla="*/ 6407346 w 9352610"/>
              <a:gd name="connsiteY11552" fmla="*/ 2298846 h 8481683"/>
              <a:gd name="connsiteX11553" fmla="*/ 6405335 w 9352610"/>
              <a:gd name="connsiteY11553" fmla="*/ 2302861 h 8481683"/>
              <a:gd name="connsiteX11554" fmla="*/ 6404833 w 9352610"/>
              <a:gd name="connsiteY11554" fmla="*/ 2304365 h 8481683"/>
              <a:gd name="connsiteX11555" fmla="*/ 6404833 w 9352610"/>
              <a:gd name="connsiteY11555" fmla="*/ 2308380 h 8481683"/>
              <a:gd name="connsiteX11556" fmla="*/ 6405335 w 9352610"/>
              <a:gd name="connsiteY11556" fmla="*/ 2313403 h 8481683"/>
              <a:gd name="connsiteX11557" fmla="*/ 6407346 w 9352610"/>
              <a:gd name="connsiteY11557" fmla="*/ 2317418 h 8481683"/>
              <a:gd name="connsiteX11558" fmla="*/ 6412874 w 9352610"/>
              <a:gd name="connsiteY11558" fmla="*/ 2324953 h 8481683"/>
              <a:gd name="connsiteX11559" fmla="*/ 6413377 w 9352610"/>
              <a:gd name="connsiteY11559" fmla="*/ 2327976 h 8481683"/>
              <a:gd name="connsiteX11560" fmla="*/ 6412372 w 9352610"/>
              <a:gd name="connsiteY11560" fmla="*/ 2331992 h 8481683"/>
              <a:gd name="connsiteX11561" fmla="*/ 6409858 w 9352610"/>
              <a:gd name="connsiteY11561" fmla="*/ 2335511 h 8481683"/>
              <a:gd name="connsiteX11562" fmla="*/ 6411869 w 9352610"/>
              <a:gd name="connsiteY11562" fmla="*/ 2338518 h 8481683"/>
              <a:gd name="connsiteX11563" fmla="*/ 6415375 w 9352610"/>
              <a:gd name="connsiteY11563" fmla="*/ 2345045 h 8481683"/>
              <a:gd name="connsiteX11564" fmla="*/ 6416883 w 9352610"/>
              <a:gd name="connsiteY11564" fmla="*/ 2347061 h 8481683"/>
              <a:gd name="connsiteX11565" fmla="*/ 6419396 w 9352610"/>
              <a:gd name="connsiteY11565" fmla="*/ 2348565 h 8481683"/>
              <a:gd name="connsiteX11566" fmla="*/ 6423416 w 9352610"/>
              <a:gd name="connsiteY11566" fmla="*/ 2349060 h 8481683"/>
              <a:gd name="connsiteX11567" fmla="*/ 6425929 w 9352610"/>
              <a:gd name="connsiteY11567" fmla="*/ 2350068 h 8481683"/>
              <a:gd name="connsiteX11568" fmla="*/ 6426432 w 9352610"/>
              <a:gd name="connsiteY11568" fmla="*/ 2351076 h 8481683"/>
              <a:gd name="connsiteX11569" fmla="*/ 6428442 w 9352610"/>
              <a:gd name="connsiteY11569" fmla="*/ 2354595 h 8481683"/>
              <a:gd name="connsiteX11570" fmla="*/ 6430453 w 9352610"/>
              <a:gd name="connsiteY11570" fmla="*/ 2358115 h 8481683"/>
              <a:gd name="connsiteX11571" fmla="*/ 6432463 w 9352610"/>
              <a:gd name="connsiteY11571" fmla="*/ 2360627 h 8481683"/>
              <a:gd name="connsiteX11572" fmla="*/ 6433456 w 9352610"/>
              <a:gd name="connsiteY11572" fmla="*/ 2363138 h 8481683"/>
              <a:gd name="connsiteX11573" fmla="*/ 6435467 w 9352610"/>
              <a:gd name="connsiteY11573" fmla="*/ 2364129 h 8481683"/>
              <a:gd name="connsiteX11574" fmla="*/ 6437477 w 9352610"/>
              <a:gd name="connsiteY11574" fmla="*/ 2364641 h 8481683"/>
              <a:gd name="connsiteX11575" fmla="*/ 6439487 w 9352610"/>
              <a:gd name="connsiteY11575" fmla="*/ 2366145 h 8481683"/>
              <a:gd name="connsiteX11576" fmla="*/ 6442000 w 9352610"/>
              <a:gd name="connsiteY11576" fmla="*/ 2369664 h 8481683"/>
              <a:gd name="connsiteX11577" fmla="*/ 6445518 w 9352610"/>
              <a:gd name="connsiteY11577" fmla="*/ 2371168 h 8481683"/>
              <a:gd name="connsiteX11578" fmla="*/ 6454050 w 9352610"/>
              <a:gd name="connsiteY11578" fmla="*/ 2374176 h 8481683"/>
              <a:gd name="connsiteX11579" fmla="*/ 6457066 w 9352610"/>
              <a:gd name="connsiteY11579" fmla="*/ 2377199 h 8481683"/>
              <a:gd name="connsiteX11580" fmla="*/ 6457066 w 9352610"/>
              <a:gd name="connsiteY11580" fmla="*/ 2392764 h 8481683"/>
              <a:gd name="connsiteX11581" fmla="*/ 6458071 w 9352610"/>
              <a:gd name="connsiteY11581" fmla="*/ 2394268 h 8481683"/>
              <a:gd name="connsiteX11582" fmla="*/ 6459579 w 9352610"/>
              <a:gd name="connsiteY11582" fmla="*/ 2394268 h 8481683"/>
              <a:gd name="connsiteX11583" fmla="*/ 6461087 w 9352610"/>
              <a:gd name="connsiteY11583" fmla="*/ 2394780 h 8481683"/>
              <a:gd name="connsiteX11584" fmla="*/ 6461578 w 9352610"/>
              <a:gd name="connsiteY11584" fmla="*/ 2397723 h 8481683"/>
              <a:gd name="connsiteX11585" fmla="*/ 6462371 w 9352610"/>
              <a:gd name="connsiteY11585" fmla="*/ 2397292 h 8481683"/>
              <a:gd name="connsiteX11586" fmla="*/ 6461871 w 9352610"/>
              <a:gd name="connsiteY11586" fmla="*/ 2394274 h 8481683"/>
              <a:gd name="connsiteX11587" fmla="*/ 6460361 w 9352610"/>
              <a:gd name="connsiteY11587" fmla="*/ 2393766 h 8481683"/>
              <a:gd name="connsiteX11588" fmla="*/ 6458861 w 9352610"/>
              <a:gd name="connsiteY11588" fmla="*/ 2393766 h 8481683"/>
              <a:gd name="connsiteX11589" fmla="*/ 6457851 w 9352610"/>
              <a:gd name="connsiteY11589" fmla="*/ 2392258 h 8481683"/>
              <a:gd name="connsiteX11590" fmla="*/ 6457851 w 9352610"/>
              <a:gd name="connsiteY11590" fmla="*/ 2376690 h 8481683"/>
              <a:gd name="connsiteX11591" fmla="*/ 6454840 w 9352610"/>
              <a:gd name="connsiteY11591" fmla="*/ 2373672 h 8481683"/>
              <a:gd name="connsiteX11592" fmla="*/ 6446299 w 9352610"/>
              <a:gd name="connsiteY11592" fmla="*/ 2370669 h 8481683"/>
              <a:gd name="connsiteX11593" fmla="*/ 6442779 w 9352610"/>
              <a:gd name="connsiteY11593" fmla="*/ 2369160 h 8481683"/>
              <a:gd name="connsiteX11594" fmla="*/ 6440268 w 9352610"/>
              <a:gd name="connsiteY11594" fmla="*/ 2365649 h 8481683"/>
              <a:gd name="connsiteX11595" fmla="*/ 6438258 w 9352610"/>
              <a:gd name="connsiteY11595" fmla="*/ 2364140 h 8481683"/>
              <a:gd name="connsiteX11596" fmla="*/ 6436248 w 9352610"/>
              <a:gd name="connsiteY11596" fmla="*/ 2363633 h 8481683"/>
              <a:gd name="connsiteX11597" fmla="*/ 6434238 w 9352610"/>
              <a:gd name="connsiteY11597" fmla="*/ 2362632 h 8481683"/>
              <a:gd name="connsiteX11598" fmla="*/ 6433228 w 9352610"/>
              <a:gd name="connsiteY11598" fmla="*/ 2360121 h 8481683"/>
              <a:gd name="connsiteX11599" fmla="*/ 6431218 w 9352610"/>
              <a:gd name="connsiteY11599" fmla="*/ 2357611 h 8481683"/>
              <a:gd name="connsiteX11600" fmla="*/ 6429208 w 9352610"/>
              <a:gd name="connsiteY11600" fmla="*/ 2354087 h 8481683"/>
              <a:gd name="connsiteX11601" fmla="*/ 6427197 w 9352610"/>
              <a:gd name="connsiteY11601" fmla="*/ 2350575 h 8481683"/>
              <a:gd name="connsiteX11602" fmla="*/ 6426697 w 9352610"/>
              <a:gd name="connsiteY11602" fmla="*/ 2349574 h 8481683"/>
              <a:gd name="connsiteX11603" fmla="*/ 6424187 w 9352610"/>
              <a:gd name="connsiteY11603" fmla="*/ 2348573 h 8481683"/>
              <a:gd name="connsiteX11604" fmla="*/ 6420166 w 9352610"/>
              <a:gd name="connsiteY11604" fmla="*/ 2348066 h 8481683"/>
              <a:gd name="connsiteX11605" fmla="*/ 6417656 w 9352610"/>
              <a:gd name="connsiteY11605" fmla="*/ 2346556 h 8481683"/>
              <a:gd name="connsiteX11606" fmla="*/ 6416146 w 9352610"/>
              <a:gd name="connsiteY11606" fmla="*/ 2344554 h 8481683"/>
              <a:gd name="connsiteX11607" fmla="*/ 6412626 w 9352610"/>
              <a:gd name="connsiteY11607" fmla="*/ 2338026 h 8481683"/>
              <a:gd name="connsiteX11608" fmla="*/ 6410615 w 9352610"/>
              <a:gd name="connsiteY11608" fmla="*/ 2335008 h 8481683"/>
              <a:gd name="connsiteX11609" fmla="*/ 6413135 w 9352610"/>
              <a:gd name="connsiteY11609" fmla="*/ 2331482 h 8481683"/>
              <a:gd name="connsiteX11610" fmla="*/ 6414136 w 9352610"/>
              <a:gd name="connsiteY11610" fmla="*/ 2327478 h 8481683"/>
              <a:gd name="connsiteX11611" fmla="*/ 6413635 w 9352610"/>
              <a:gd name="connsiteY11611" fmla="*/ 2324460 h 8481683"/>
              <a:gd name="connsiteX11612" fmla="*/ 6408105 w 9352610"/>
              <a:gd name="connsiteY11612" fmla="*/ 2316931 h 8481683"/>
              <a:gd name="connsiteX11613" fmla="*/ 6406095 w 9352610"/>
              <a:gd name="connsiteY11613" fmla="*/ 2312911 h 8481683"/>
              <a:gd name="connsiteX11614" fmla="*/ 6405595 w 9352610"/>
              <a:gd name="connsiteY11614" fmla="*/ 2307878 h 8481683"/>
              <a:gd name="connsiteX11615" fmla="*/ 6405595 w 9352610"/>
              <a:gd name="connsiteY11615" fmla="*/ 2303858 h 8481683"/>
              <a:gd name="connsiteX11616" fmla="*/ 6406095 w 9352610"/>
              <a:gd name="connsiteY11616" fmla="*/ 2302364 h 8481683"/>
              <a:gd name="connsiteX11617" fmla="*/ 6408105 w 9352610"/>
              <a:gd name="connsiteY11617" fmla="*/ 2298345 h 8481683"/>
              <a:gd name="connsiteX11618" fmla="*/ 6408105 w 9352610"/>
              <a:gd name="connsiteY11618" fmla="*/ 2295835 h 8481683"/>
              <a:gd name="connsiteX11619" fmla="*/ 6405595 w 9352610"/>
              <a:gd name="connsiteY11619" fmla="*/ 2291816 h 8481683"/>
              <a:gd name="connsiteX11620" fmla="*/ 6404594 w 9352610"/>
              <a:gd name="connsiteY11620" fmla="*/ 2276235 h 8481683"/>
              <a:gd name="connsiteX11621" fmla="*/ 6405595 w 9352610"/>
              <a:gd name="connsiteY11621" fmla="*/ 2272724 h 8481683"/>
              <a:gd name="connsiteX11622" fmla="*/ 6406604 w 9352610"/>
              <a:gd name="connsiteY11622" fmla="*/ 2270722 h 8481683"/>
              <a:gd name="connsiteX11623" fmla="*/ 6408105 w 9352610"/>
              <a:gd name="connsiteY11623" fmla="*/ 2268705 h 8481683"/>
              <a:gd name="connsiteX11624" fmla="*/ 6409115 w 9352610"/>
              <a:gd name="connsiteY11624" fmla="*/ 2267196 h 8481683"/>
              <a:gd name="connsiteX11625" fmla="*/ 6409615 w 9352610"/>
              <a:gd name="connsiteY11625" fmla="*/ 2264193 h 8481683"/>
              <a:gd name="connsiteX11626" fmla="*/ 6409115 w 9352610"/>
              <a:gd name="connsiteY11626" fmla="*/ 2263685 h 8481683"/>
              <a:gd name="connsiteX11627" fmla="*/ 6407105 w 9352610"/>
              <a:gd name="connsiteY11627" fmla="*/ 2261175 h 8481683"/>
              <a:gd name="connsiteX11628" fmla="*/ 6406604 w 9352610"/>
              <a:gd name="connsiteY11628" fmla="*/ 2260174 h 8481683"/>
              <a:gd name="connsiteX11629" fmla="*/ 6406604 w 9352610"/>
              <a:gd name="connsiteY11629" fmla="*/ 2258664 h 8481683"/>
              <a:gd name="connsiteX11630" fmla="*/ 6408105 w 9352610"/>
              <a:gd name="connsiteY11630" fmla="*/ 2256648 h 8481683"/>
              <a:gd name="connsiteX11631" fmla="*/ 6408105 w 9352610"/>
              <a:gd name="connsiteY11631" fmla="*/ 2255140 h 8481683"/>
              <a:gd name="connsiteX11632" fmla="*/ 6407105 w 9352610"/>
              <a:gd name="connsiteY11632" fmla="*/ 2251629 h 8481683"/>
              <a:gd name="connsiteX11633" fmla="*/ 6406095 w 9352610"/>
              <a:gd name="connsiteY11633" fmla="*/ 2249118 h 8481683"/>
              <a:gd name="connsiteX11634" fmla="*/ 6405595 w 9352610"/>
              <a:gd name="connsiteY11634" fmla="*/ 2246101 h 8481683"/>
              <a:gd name="connsiteX11635" fmla="*/ 6419035 w 9352610"/>
              <a:gd name="connsiteY11635" fmla="*/ 2236737 h 8481683"/>
              <a:gd name="connsiteX11636" fmla="*/ 6418391 w 9352610"/>
              <a:gd name="connsiteY11636" fmla="*/ 2237065 h 8481683"/>
              <a:gd name="connsiteX11637" fmla="*/ 6415878 w 9352610"/>
              <a:gd name="connsiteY11637" fmla="*/ 2240584 h 8481683"/>
              <a:gd name="connsiteX11638" fmla="*/ 6415066 w 9352610"/>
              <a:gd name="connsiteY11638" fmla="*/ 2242200 h 8481683"/>
              <a:gd name="connsiteX11639" fmla="*/ 6415646 w 9352610"/>
              <a:gd name="connsiteY11639" fmla="*/ 2242083 h 8481683"/>
              <a:gd name="connsiteX11640" fmla="*/ 6416646 w 9352610"/>
              <a:gd name="connsiteY11640" fmla="*/ 2240080 h 8481683"/>
              <a:gd name="connsiteX11641" fmla="*/ 6430643 w 9352610"/>
              <a:gd name="connsiteY11641" fmla="*/ 2216129 h 8481683"/>
              <a:gd name="connsiteX11642" fmla="*/ 6429950 w 9352610"/>
              <a:gd name="connsiteY11642" fmla="*/ 2216478 h 8481683"/>
              <a:gd name="connsiteX11643" fmla="*/ 6421406 w 9352610"/>
              <a:gd name="connsiteY11643" fmla="*/ 2235049 h 8481683"/>
              <a:gd name="connsiteX11644" fmla="*/ 6419837 w 9352610"/>
              <a:gd name="connsiteY11644" fmla="*/ 2236223 h 8481683"/>
              <a:gd name="connsiteX11645" fmla="*/ 6420166 w 9352610"/>
              <a:gd name="connsiteY11645" fmla="*/ 2236061 h 8481683"/>
              <a:gd name="connsiteX11646" fmla="*/ 6422176 w 9352610"/>
              <a:gd name="connsiteY11646" fmla="*/ 2234552 h 8481683"/>
              <a:gd name="connsiteX11647" fmla="*/ 5439481 w 9352610"/>
              <a:gd name="connsiteY11647" fmla="*/ 2196881 h 8481683"/>
              <a:gd name="connsiteX11648" fmla="*/ 5438665 w 9352610"/>
              <a:gd name="connsiteY11648" fmla="*/ 2196990 h 8481683"/>
              <a:gd name="connsiteX11649" fmla="*/ 5441800 w 9352610"/>
              <a:gd name="connsiteY11649" fmla="*/ 2197380 h 8481683"/>
              <a:gd name="connsiteX11650" fmla="*/ 5445318 w 9352610"/>
              <a:gd name="connsiteY11650" fmla="*/ 2198396 h 8481683"/>
              <a:gd name="connsiteX11651" fmla="*/ 5464911 w 9352610"/>
              <a:gd name="connsiteY11651" fmla="*/ 2209948 h 8481683"/>
              <a:gd name="connsiteX11652" fmla="*/ 5469436 w 9352610"/>
              <a:gd name="connsiteY11652" fmla="*/ 2212953 h 8481683"/>
              <a:gd name="connsiteX11653" fmla="*/ 5471947 w 9352610"/>
              <a:gd name="connsiteY11653" fmla="*/ 2214972 h 8481683"/>
              <a:gd name="connsiteX11654" fmla="*/ 5480488 w 9352610"/>
              <a:gd name="connsiteY11654" fmla="*/ 2215974 h 8481683"/>
              <a:gd name="connsiteX11655" fmla="*/ 5484006 w 9352610"/>
              <a:gd name="connsiteY11655" fmla="*/ 2216476 h 8481683"/>
              <a:gd name="connsiteX11656" fmla="*/ 5488530 w 9352610"/>
              <a:gd name="connsiteY11656" fmla="*/ 2220497 h 8481683"/>
              <a:gd name="connsiteX11657" fmla="*/ 5492547 w 9352610"/>
              <a:gd name="connsiteY11657" fmla="*/ 2226524 h 8481683"/>
              <a:gd name="connsiteX11658" fmla="*/ 5498577 w 9352610"/>
              <a:gd name="connsiteY11658" fmla="*/ 2239579 h 8481683"/>
              <a:gd name="connsiteX11659" fmla="*/ 5495566 w 9352610"/>
              <a:gd name="connsiteY11659" fmla="*/ 2271213 h 8481683"/>
              <a:gd name="connsiteX11660" fmla="*/ 5496065 w 9352610"/>
              <a:gd name="connsiteY11660" fmla="*/ 2272230 h 8481683"/>
              <a:gd name="connsiteX11661" fmla="*/ 5501596 w 9352610"/>
              <a:gd name="connsiteY11661" fmla="*/ 2276238 h 8481683"/>
              <a:gd name="connsiteX11662" fmla="*/ 5502602 w 9352610"/>
              <a:gd name="connsiteY11662" fmla="*/ 2278256 h 8481683"/>
              <a:gd name="connsiteX11663" fmla="*/ 5503101 w 9352610"/>
              <a:gd name="connsiteY11663" fmla="*/ 2279760 h 8481683"/>
              <a:gd name="connsiteX11664" fmla="*/ 5503608 w 9352610"/>
              <a:gd name="connsiteY11664" fmla="*/ 2281763 h 8481683"/>
              <a:gd name="connsiteX11665" fmla="*/ 5503608 w 9352610"/>
              <a:gd name="connsiteY11665" fmla="*/ 2283781 h 8481683"/>
              <a:gd name="connsiteX11666" fmla="*/ 5504615 w 9352610"/>
              <a:gd name="connsiteY11666" fmla="*/ 2286286 h 8481683"/>
              <a:gd name="connsiteX11667" fmla="*/ 5506619 w 9352610"/>
              <a:gd name="connsiteY11667" fmla="*/ 2289307 h 8481683"/>
              <a:gd name="connsiteX11668" fmla="*/ 5507126 w 9352610"/>
              <a:gd name="connsiteY11668" fmla="*/ 2292814 h 8481683"/>
              <a:gd name="connsiteX11669" fmla="*/ 5509130 w 9352610"/>
              <a:gd name="connsiteY11669" fmla="*/ 2295835 h 8481683"/>
              <a:gd name="connsiteX11670" fmla="*/ 5509638 w 9352610"/>
              <a:gd name="connsiteY11670" fmla="*/ 2297337 h 8481683"/>
              <a:gd name="connsiteX11671" fmla="*/ 5509638 w 9352610"/>
              <a:gd name="connsiteY11671" fmla="*/ 2306385 h 8481683"/>
              <a:gd name="connsiteX11672" fmla="*/ 5507126 w 9352610"/>
              <a:gd name="connsiteY11672" fmla="*/ 2318938 h 8481683"/>
              <a:gd name="connsiteX11673" fmla="*/ 5508124 w 9352610"/>
              <a:gd name="connsiteY11673" fmla="*/ 2346050 h 8481683"/>
              <a:gd name="connsiteX11674" fmla="*/ 5509638 w 9352610"/>
              <a:gd name="connsiteY11674" fmla="*/ 2353593 h 8481683"/>
              <a:gd name="connsiteX11675" fmla="*/ 5510137 w 9352610"/>
              <a:gd name="connsiteY11675" fmla="*/ 2357601 h 8481683"/>
              <a:gd name="connsiteX11676" fmla="*/ 5511143 w 9352610"/>
              <a:gd name="connsiteY11676" fmla="*/ 2361623 h 8481683"/>
              <a:gd name="connsiteX11677" fmla="*/ 5516674 w 9352610"/>
              <a:gd name="connsiteY11677" fmla="*/ 2368652 h 8481683"/>
              <a:gd name="connsiteX11678" fmla="*/ 5518179 w 9352610"/>
              <a:gd name="connsiteY11678" fmla="*/ 2372674 h 8481683"/>
              <a:gd name="connsiteX11679" fmla="*/ 5517680 w 9352610"/>
              <a:gd name="connsiteY11679" fmla="*/ 2381721 h 8481683"/>
              <a:gd name="connsiteX11680" fmla="*/ 5510644 w 9352610"/>
              <a:gd name="connsiteY11680" fmla="*/ 2396780 h 8481683"/>
              <a:gd name="connsiteX11681" fmla="*/ 5513156 w 9352610"/>
              <a:gd name="connsiteY11681" fmla="*/ 2403823 h 8481683"/>
              <a:gd name="connsiteX11682" fmla="*/ 5509130 w 9352610"/>
              <a:gd name="connsiteY11682" fmla="*/ 2414359 h 8481683"/>
              <a:gd name="connsiteX11683" fmla="*/ 5509130 w 9352610"/>
              <a:gd name="connsiteY11683" fmla="*/ 2418881 h 8481683"/>
              <a:gd name="connsiteX11684" fmla="*/ 5511143 w 9352610"/>
              <a:gd name="connsiteY11684" fmla="*/ 2423906 h 8481683"/>
              <a:gd name="connsiteX11685" fmla="*/ 5509638 w 9352610"/>
              <a:gd name="connsiteY11685" fmla="*/ 2426925 h 8481683"/>
              <a:gd name="connsiteX11686" fmla="*/ 5504615 w 9352610"/>
              <a:gd name="connsiteY11686" fmla="*/ 2433955 h 8481683"/>
              <a:gd name="connsiteX11687" fmla="*/ 5503101 w 9352610"/>
              <a:gd name="connsiteY11687" fmla="*/ 2437461 h 8481683"/>
              <a:gd name="connsiteX11688" fmla="*/ 5502602 w 9352610"/>
              <a:gd name="connsiteY11688" fmla="*/ 2439981 h 8481683"/>
              <a:gd name="connsiteX11689" fmla="*/ 5502094 w 9352610"/>
              <a:gd name="connsiteY11689" fmla="*/ 2448011 h 8481683"/>
              <a:gd name="connsiteX11690" fmla="*/ 5496572 w 9352610"/>
              <a:gd name="connsiteY11690" fmla="*/ 2461081 h 8481683"/>
              <a:gd name="connsiteX11691" fmla="*/ 5495067 w 9352610"/>
              <a:gd name="connsiteY11691" fmla="*/ 2469613 h 8481683"/>
              <a:gd name="connsiteX11692" fmla="*/ 5497579 w 9352610"/>
              <a:gd name="connsiteY11692" fmla="*/ 2476641 h 8481683"/>
              <a:gd name="connsiteX11693" fmla="*/ 5495067 w 9352610"/>
              <a:gd name="connsiteY11693" fmla="*/ 2482166 h 8481683"/>
              <a:gd name="connsiteX11694" fmla="*/ 5494061 w 9352610"/>
              <a:gd name="connsiteY11694" fmla="*/ 2488193 h 8481683"/>
              <a:gd name="connsiteX11695" fmla="*/ 5493055 w 9352610"/>
              <a:gd name="connsiteY11695" fmla="*/ 2501261 h 8481683"/>
              <a:gd name="connsiteX11696" fmla="*/ 5493055 w 9352610"/>
              <a:gd name="connsiteY11696" fmla="*/ 2502263 h 8481683"/>
              <a:gd name="connsiteX11697" fmla="*/ 5494061 w 9352610"/>
              <a:gd name="connsiteY11697" fmla="*/ 2503767 h 8481683"/>
              <a:gd name="connsiteX11698" fmla="*/ 5494560 w 9352610"/>
              <a:gd name="connsiteY11698" fmla="*/ 2505771 h 8481683"/>
              <a:gd name="connsiteX11699" fmla="*/ 5495566 w 9352610"/>
              <a:gd name="connsiteY11699" fmla="*/ 2506787 h 8481683"/>
              <a:gd name="connsiteX11700" fmla="*/ 5496065 w 9352610"/>
              <a:gd name="connsiteY11700" fmla="*/ 2508790 h 8481683"/>
              <a:gd name="connsiteX11701" fmla="*/ 5496065 w 9352610"/>
              <a:gd name="connsiteY11701" fmla="*/ 2510294 h 8481683"/>
              <a:gd name="connsiteX11702" fmla="*/ 5495067 w 9352610"/>
              <a:gd name="connsiteY11702" fmla="*/ 2512298 h 8481683"/>
              <a:gd name="connsiteX11703" fmla="*/ 5492547 w 9352610"/>
              <a:gd name="connsiteY11703" fmla="*/ 2524364 h 8481683"/>
              <a:gd name="connsiteX11704" fmla="*/ 5492048 w 9352610"/>
              <a:gd name="connsiteY11704" fmla="*/ 2528373 h 8481683"/>
              <a:gd name="connsiteX11705" fmla="*/ 5489537 w 9352610"/>
              <a:gd name="connsiteY11705" fmla="*/ 2533898 h 8481683"/>
              <a:gd name="connsiteX11706" fmla="*/ 5474966 w 9352610"/>
              <a:gd name="connsiteY11706" fmla="*/ 2545950 h 8481683"/>
              <a:gd name="connsiteX11707" fmla="*/ 5464254 w 9352610"/>
              <a:gd name="connsiteY11707" fmla="*/ 2564445 h 8481683"/>
              <a:gd name="connsiteX11708" fmla="*/ 5464598 w 9352610"/>
              <a:gd name="connsiteY11708" fmla="*/ 2564540 h 8481683"/>
              <a:gd name="connsiteX11709" fmla="*/ 5476146 w 9352610"/>
              <a:gd name="connsiteY11709" fmla="*/ 2546464 h 8481683"/>
              <a:gd name="connsiteX11710" fmla="*/ 5490721 w 9352610"/>
              <a:gd name="connsiteY11710" fmla="*/ 2533394 h 8481683"/>
              <a:gd name="connsiteX11711" fmla="*/ 5492731 w 9352610"/>
              <a:gd name="connsiteY11711" fmla="*/ 2527875 h 8481683"/>
              <a:gd name="connsiteX11712" fmla="*/ 5493736 w 9352610"/>
              <a:gd name="connsiteY11712" fmla="*/ 2524356 h 8481683"/>
              <a:gd name="connsiteX11713" fmla="*/ 5496237 w 9352610"/>
              <a:gd name="connsiteY11713" fmla="*/ 2512294 h 8481683"/>
              <a:gd name="connsiteX11714" fmla="*/ 5497242 w 9352610"/>
              <a:gd name="connsiteY11714" fmla="*/ 2510294 h 8481683"/>
              <a:gd name="connsiteX11715" fmla="*/ 5497745 w 9352610"/>
              <a:gd name="connsiteY11715" fmla="*/ 2508791 h 8481683"/>
              <a:gd name="connsiteX11716" fmla="*/ 5496237 w 9352610"/>
              <a:gd name="connsiteY11716" fmla="*/ 2506775 h 8481683"/>
              <a:gd name="connsiteX11717" fmla="*/ 5495735 w 9352610"/>
              <a:gd name="connsiteY11717" fmla="*/ 2505767 h 8481683"/>
              <a:gd name="connsiteX11718" fmla="*/ 5495232 w 9352610"/>
              <a:gd name="connsiteY11718" fmla="*/ 2504264 h 8481683"/>
              <a:gd name="connsiteX11719" fmla="*/ 5494729 w 9352610"/>
              <a:gd name="connsiteY11719" fmla="*/ 2502264 h 8481683"/>
              <a:gd name="connsiteX11720" fmla="*/ 5494729 w 9352610"/>
              <a:gd name="connsiteY11720" fmla="*/ 2501256 h 8481683"/>
              <a:gd name="connsiteX11721" fmla="*/ 5494729 w 9352610"/>
              <a:gd name="connsiteY11721" fmla="*/ 2488187 h 8481683"/>
              <a:gd name="connsiteX11722" fmla="*/ 5495735 w 9352610"/>
              <a:gd name="connsiteY11722" fmla="*/ 2482172 h 8481683"/>
              <a:gd name="connsiteX11723" fmla="*/ 5498750 w 9352610"/>
              <a:gd name="connsiteY11723" fmla="*/ 2476637 h 8481683"/>
              <a:gd name="connsiteX11724" fmla="*/ 5496237 w 9352610"/>
              <a:gd name="connsiteY11724" fmla="*/ 2469103 h 8481683"/>
              <a:gd name="connsiteX11725" fmla="*/ 5497745 w 9352610"/>
              <a:gd name="connsiteY11725" fmla="*/ 2461567 h 8481683"/>
              <a:gd name="connsiteX11726" fmla="*/ 5502771 w 9352610"/>
              <a:gd name="connsiteY11726" fmla="*/ 2448018 h 8481683"/>
              <a:gd name="connsiteX11727" fmla="*/ 5503273 w 9352610"/>
              <a:gd name="connsiteY11727" fmla="*/ 2440484 h 8481683"/>
              <a:gd name="connsiteX11728" fmla="*/ 5504279 w 9352610"/>
              <a:gd name="connsiteY11728" fmla="*/ 2437460 h 8481683"/>
              <a:gd name="connsiteX11729" fmla="*/ 5505786 w 9352610"/>
              <a:gd name="connsiteY11729" fmla="*/ 2433957 h 8481683"/>
              <a:gd name="connsiteX11730" fmla="*/ 5510812 w 9352610"/>
              <a:gd name="connsiteY11730" fmla="*/ 2426918 h 8481683"/>
              <a:gd name="connsiteX11731" fmla="*/ 5512811 w 9352610"/>
              <a:gd name="connsiteY11731" fmla="*/ 2423910 h 8481683"/>
              <a:gd name="connsiteX11732" fmla="*/ 5510310 w 9352610"/>
              <a:gd name="connsiteY11732" fmla="*/ 2418375 h 8481683"/>
              <a:gd name="connsiteX11733" fmla="*/ 5510310 w 9352610"/>
              <a:gd name="connsiteY11733" fmla="*/ 2414361 h 8481683"/>
              <a:gd name="connsiteX11734" fmla="*/ 5514318 w 9352610"/>
              <a:gd name="connsiteY11734" fmla="*/ 2403819 h 8481683"/>
              <a:gd name="connsiteX11735" fmla="*/ 5512308 w 9352610"/>
              <a:gd name="connsiteY11735" fmla="*/ 2396780 h 8481683"/>
              <a:gd name="connsiteX11736" fmla="*/ 5519344 w 9352610"/>
              <a:gd name="connsiteY11736" fmla="*/ 2381711 h 8481683"/>
              <a:gd name="connsiteX11737" fmla="*/ 5519847 w 9352610"/>
              <a:gd name="connsiteY11737" fmla="*/ 2373168 h 8481683"/>
              <a:gd name="connsiteX11738" fmla="*/ 5517836 w 9352610"/>
              <a:gd name="connsiteY11738" fmla="*/ 2368657 h 8481683"/>
              <a:gd name="connsiteX11739" fmla="*/ 5512811 w 9352610"/>
              <a:gd name="connsiteY11739" fmla="*/ 2361618 h 8481683"/>
              <a:gd name="connsiteX11740" fmla="*/ 5511817 w 9352610"/>
              <a:gd name="connsiteY11740" fmla="*/ 2357603 h 8481683"/>
              <a:gd name="connsiteX11741" fmla="*/ 5510812 w 9352610"/>
              <a:gd name="connsiteY11741" fmla="*/ 2353588 h 8481683"/>
              <a:gd name="connsiteX11742" fmla="*/ 5509304 w 9352610"/>
              <a:gd name="connsiteY11742" fmla="*/ 2346053 h 8481683"/>
              <a:gd name="connsiteX11743" fmla="*/ 5509304 w 9352610"/>
              <a:gd name="connsiteY11743" fmla="*/ 2318938 h 8481683"/>
              <a:gd name="connsiteX11744" fmla="*/ 5511817 w 9352610"/>
              <a:gd name="connsiteY11744" fmla="*/ 2306380 h 8481683"/>
              <a:gd name="connsiteX11745" fmla="*/ 5511817 w 9352610"/>
              <a:gd name="connsiteY11745" fmla="*/ 2297342 h 8481683"/>
              <a:gd name="connsiteX11746" fmla="*/ 5510812 w 9352610"/>
              <a:gd name="connsiteY11746" fmla="*/ 2295326 h 8481683"/>
              <a:gd name="connsiteX11747" fmla="*/ 5509304 w 9352610"/>
              <a:gd name="connsiteY11747" fmla="*/ 2292815 h 8481683"/>
              <a:gd name="connsiteX11748" fmla="*/ 5508299 w 9352610"/>
              <a:gd name="connsiteY11748" fmla="*/ 2289295 h 8481683"/>
              <a:gd name="connsiteX11749" fmla="*/ 5506289 w 9352610"/>
              <a:gd name="connsiteY11749" fmla="*/ 2286288 h 8481683"/>
              <a:gd name="connsiteX11750" fmla="*/ 5505786 w 9352610"/>
              <a:gd name="connsiteY11750" fmla="*/ 2283777 h 8481683"/>
              <a:gd name="connsiteX11751" fmla="*/ 5505786 w 9352610"/>
              <a:gd name="connsiteY11751" fmla="*/ 2281761 h 8481683"/>
              <a:gd name="connsiteX11752" fmla="*/ 5505284 w 9352610"/>
              <a:gd name="connsiteY11752" fmla="*/ 2279761 h 8481683"/>
              <a:gd name="connsiteX11753" fmla="*/ 5504279 w 9352610"/>
              <a:gd name="connsiteY11753" fmla="*/ 2278241 h 8481683"/>
              <a:gd name="connsiteX11754" fmla="*/ 5502771 w 9352610"/>
              <a:gd name="connsiteY11754" fmla="*/ 2276242 h 8481683"/>
              <a:gd name="connsiteX11755" fmla="*/ 5498248 w 9352610"/>
              <a:gd name="connsiteY11755" fmla="*/ 2272227 h 8481683"/>
              <a:gd name="connsiteX11756" fmla="*/ 5497242 w 9352610"/>
              <a:gd name="connsiteY11756" fmla="*/ 2271219 h 8481683"/>
              <a:gd name="connsiteX11757" fmla="*/ 5499755 w 9352610"/>
              <a:gd name="connsiteY11757" fmla="*/ 2239577 h 8481683"/>
              <a:gd name="connsiteX11758" fmla="*/ 5494227 w 9352610"/>
              <a:gd name="connsiteY11758" fmla="*/ 2226523 h 8481683"/>
              <a:gd name="connsiteX11759" fmla="*/ 5490721 w 9352610"/>
              <a:gd name="connsiteY11759" fmla="*/ 2219980 h 8481683"/>
              <a:gd name="connsiteX11760" fmla="*/ 5485695 w 9352610"/>
              <a:gd name="connsiteY11760" fmla="*/ 2216478 h 8481683"/>
              <a:gd name="connsiteX11761" fmla="*/ 5482177 w 9352610"/>
              <a:gd name="connsiteY11761" fmla="*/ 2215469 h 8481683"/>
              <a:gd name="connsiteX11762" fmla="*/ 5474147 w 9352610"/>
              <a:gd name="connsiteY11762" fmla="*/ 2214957 h 8481683"/>
              <a:gd name="connsiteX11763" fmla="*/ 5471132 w 9352610"/>
              <a:gd name="connsiteY11763" fmla="*/ 2212958 h 8481683"/>
              <a:gd name="connsiteX11764" fmla="*/ 5467111 w 9352610"/>
              <a:gd name="connsiteY11764" fmla="*/ 2209439 h 8481683"/>
              <a:gd name="connsiteX11765" fmla="*/ 5447522 w 9352610"/>
              <a:gd name="connsiteY11765" fmla="*/ 2198384 h 8481683"/>
              <a:gd name="connsiteX11766" fmla="*/ 5444004 w 9352610"/>
              <a:gd name="connsiteY11766" fmla="*/ 2197377 h 8481683"/>
              <a:gd name="connsiteX11767" fmla="*/ 5257161 w 9352610"/>
              <a:gd name="connsiteY11767" fmla="*/ 2180308 h 8481683"/>
              <a:gd name="connsiteX11768" fmla="*/ 5249634 w 9352610"/>
              <a:gd name="connsiteY11768" fmla="*/ 2180804 h 8481683"/>
              <a:gd name="connsiteX11769" fmla="*/ 5248130 w 9352610"/>
              <a:gd name="connsiteY11769" fmla="*/ 2181713 h 8481683"/>
              <a:gd name="connsiteX11770" fmla="*/ 5254869 w 9352610"/>
              <a:gd name="connsiteY11770" fmla="*/ 2180818 h 8481683"/>
              <a:gd name="connsiteX11771" fmla="*/ 5259385 w 9352610"/>
              <a:gd name="connsiteY11771" fmla="*/ 2181820 h 8481683"/>
              <a:gd name="connsiteX11772" fmla="*/ 5260899 w 9352610"/>
              <a:gd name="connsiteY11772" fmla="*/ 2185327 h 8481683"/>
              <a:gd name="connsiteX11773" fmla="*/ 5261897 w 9352610"/>
              <a:gd name="connsiteY11773" fmla="*/ 2186343 h 8481683"/>
              <a:gd name="connsiteX11774" fmla="*/ 5263656 w 9352610"/>
              <a:gd name="connsiteY11774" fmla="*/ 2185017 h 8481683"/>
              <a:gd name="connsiteX11775" fmla="*/ 5263192 w 9352610"/>
              <a:gd name="connsiteY11775" fmla="*/ 2184323 h 8481683"/>
              <a:gd name="connsiteX11776" fmla="*/ 5261181 w 9352610"/>
              <a:gd name="connsiteY11776" fmla="*/ 2180804 h 8481683"/>
              <a:gd name="connsiteX11777" fmla="*/ 5386294 w 9352610"/>
              <a:gd name="connsiteY11777" fmla="*/ 2166239 h 8481683"/>
              <a:gd name="connsiteX11778" fmla="*/ 5386242 w 9352610"/>
              <a:gd name="connsiteY11778" fmla="*/ 2166246 h 8481683"/>
              <a:gd name="connsiteX11779" fmla="*/ 5386230 w 9352610"/>
              <a:gd name="connsiteY11779" fmla="*/ 2166257 h 8481683"/>
              <a:gd name="connsiteX11780" fmla="*/ 5389760 w 9352610"/>
              <a:gd name="connsiteY11780" fmla="*/ 2165734 h 8481683"/>
              <a:gd name="connsiteX11781" fmla="*/ 5388971 w 9352610"/>
              <a:gd name="connsiteY11781" fmla="*/ 2165849 h 8481683"/>
              <a:gd name="connsiteX11782" fmla="*/ 5392549 w 9352610"/>
              <a:gd name="connsiteY11782" fmla="*/ 2166246 h 8481683"/>
              <a:gd name="connsiteX11783" fmla="*/ 5400591 w 9352610"/>
              <a:gd name="connsiteY11783" fmla="*/ 2167247 h 8481683"/>
              <a:gd name="connsiteX11784" fmla="*/ 5409132 w 9352610"/>
              <a:gd name="connsiteY11784" fmla="*/ 2170268 h 8481683"/>
              <a:gd name="connsiteX11785" fmla="*/ 5413158 w 9352610"/>
              <a:gd name="connsiteY11785" fmla="*/ 2172773 h 8481683"/>
              <a:gd name="connsiteX11786" fmla="*/ 5416168 w 9352610"/>
              <a:gd name="connsiteY11786" fmla="*/ 2175793 h 8481683"/>
              <a:gd name="connsiteX11787" fmla="*/ 5417175 w 9352610"/>
              <a:gd name="connsiteY11787" fmla="*/ 2180818 h 8481683"/>
              <a:gd name="connsiteX11788" fmla="*/ 5417673 w 9352610"/>
              <a:gd name="connsiteY11788" fmla="*/ 2190351 h 8481683"/>
              <a:gd name="connsiteX11789" fmla="*/ 5418680 w 9352610"/>
              <a:gd name="connsiteY11789" fmla="*/ 2194373 h 8481683"/>
              <a:gd name="connsiteX11790" fmla="*/ 5421699 w 9352610"/>
              <a:gd name="connsiteY11790" fmla="*/ 2197380 h 8481683"/>
              <a:gd name="connsiteX11791" fmla="*/ 5425716 w 9352610"/>
              <a:gd name="connsiteY11791" fmla="*/ 2198396 h 8481683"/>
              <a:gd name="connsiteX11792" fmla="*/ 5430739 w 9352610"/>
              <a:gd name="connsiteY11792" fmla="*/ 2198396 h 8481683"/>
              <a:gd name="connsiteX11793" fmla="*/ 5434959 w 9352610"/>
              <a:gd name="connsiteY11793" fmla="*/ 2197486 h 8481683"/>
              <a:gd name="connsiteX11794" fmla="*/ 5431954 w 9352610"/>
              <a:gd name="connsiteY11794" fmla="*/ 2197889 h 8481683"/>
              <a:gd name="connsiteX11795" fmla="*/ 5427933 w 9352610"/>
              <a:gd name="connsiteY11795" fmla="*/ 2197889 h 8481683"/>
              <a:gd name="connsiteX11796" fmla="*/ 5423410 w 9352610"/>
              <a:gd name="connsiteY11796" fmla="*/ 2196881 h 8481683"/>
              <a:gd name="connsiteX11797" fmla="*/ 5420897 w 9352610"/>
              <a:gd name="connsiteY11797" fmla="*/ 2193873 h 8481683"/>
              <a:gd name="connsiteX11798" fmla="*/ 5419904 w 9352610"/>
              <a:gd name="connsiteY11798" fmla="*/ 2189858 h 8481683"/>
              <a:gd name="connsiteX11799" fmla="*/ 5419401 w 9352610"/>
              <a:gd name="connsiteY11799" fmla="*/ 2180308 h 8481683"/>
              <a:gd name="connsiteX11800" fmla="*/ 5417893 w 9352610"/>
              <a:gd name="connsiteY11800" fmla="*/ 2175781 h 8481683"/>
              <a:gd name="connsiteX11801" fmla="*/ 5415380 w 9352610"/>
              <a:gd name="connsiteY11801" fmla="*/ 2172278 h 8481683"/>
              <a:gd name="connsiteX11802" fmla="*/ 5410857 w 9352610"/>
              <a:gd name="connsiteY11802" fmla="*/ 2169766 h 8481683"/>
              <a:gd name="connsiteX11803" fmla="*/ 5402816 w 9352610"/>
              <a:gd name="connsiteY11803" fmla="*/ 2166743 h 8481683"/>
              <a:gd name="connsiteX11804" fmla="*/ 5394786 w 9352610"/>
              <a:gd name="connsiteY11804" fmla="*/ 2165734 h 8481683"/>
              <a:gd name="connsiteX11805" fmla="*/ 5292615 w 9352610"/>
              <a:gd name="connsiteY11805" fmla="*/ 2154331 h 8481683"/>
              <a:gd name="connsiteX11806" fmla="*/ 5286802 w 9352610"/>
              <a:gd name="connsiteY11806" fmla="*/ 2155705 h 8481683"/>
              <a:gd name="connsiteX11807" fmla="*/ 5285113 w 9352610"/>
              <a:gd name="connsiteY11807" fmla="*/ 2156668 h 8481683"/>
              <a:gd name="connsiteX11808" fmla="*/ 5320451 w 9352610"/>
              <a:gd name="connsiteY11808" fmla="*/ 2151177 h 8481683"/>
              <a:gd name="connsiteX11809" fmla="*/ 5303878 w 9352610"/>
              <a:gd name="connsiteY11809" fmla="*/ 2151673 h 8481683"/>
              <a:gd name="connsiteX11810" fmla="*/ 5295354 w 9352610"/>
              <a:gd name="connsiteY11810" fmla="*/ 2153684 h 8481683"/>
              <a:gd name="connsiteX11811" fmla="*/ 5302099 w 9352610"/>
              <a:gd name="connsiteY11811" fmla="*/ 2152189 h 8481683"/>
              <a:gd name="connsiteX11812" fmla="*/ 5317676 w 9352610"/>
              <a:gd name="connsiteY11812" fmla="*/ 2151688 h 8481683"/>
              <a:gd name="connsiteX11813" fmla="*/ 5318682 w 9352610"/>
              <a:gd name="connsiteY11813" fmla="*/ 2152690 h 8481683"/>
              <a:gd name="connsiteX11814" fmla="*/ 5320187 w 9352610"/>
              <a:gd name="connsiteY11814" fmla="*/ 2153191 h 8481683"/>
              <a:gd name="connsiteX11815" fmla="*/ 5323206 w 9352610"/>
              <a:gd name="connsiteY11815" fmla="*/ 2155697 h 8481683"/>
              <a:gd name="connsiteX11816" fmla="*/ 5356373 w 9352610"/>
              <a:gd name="connsiteY11816" fmla="*/ 2170769 h 8481683"/>
              <a:gd name="connsiteX11817" fmla="*/ 5364415 w 9352610"/>
              <a:gd name="connsiteY11817" fmla="*/ 2172773 h 8481683"/>
              <a:gd name="connsiteX11818" fmla="*/ 5374461 w 9352610"/>
              <a:gd name="connsiteY11818" fmla="*/ 2173274 h 8481683"/>
              <a:gd name="connsiteX11819" fmla="*/ 5375592 w 9352610"/>
              <a:gd name="connsiteY11819" fmla="*/ 2172773 h 8481683"/>
              <a:gd name="connsiteX11820" fmla="*/ 5366653 w 9352610"/>
              <a:gd name="connsiteY11820" fmla="*/ 2172773 h 8481683"/>
              <a:gd name="connsiteX11821" fmla="*/ 5358624 w 9352610"/>
              <a:gd name="connsiteY11821" fmla="*/ 2170262 h 8481683"/>
              <a:gd name="connsiteX11822" fmla="*/ 5324974 w 9352610"/>
              <a:gd name="connsiteY11822" fmla="*/ 2155193 h 8481683"/>
              <a:gd name="connsiteX11823" fmla="*/ 5321959 w 9352610"/>
              <a:gd name="connsiteY11823" fmla="*/ 2152681 h 8481683"/>
              <a:gd name="connsiteX11824" fmla="*/ 5320954 w 9352610"/>
              <a:gd name="connsiteY11824" fmla="*/ 2152185 h 8481683"/>
              <a:gd name="connsiteX11825" fmla="*/ 6437248 w 9352610"/>
              <a:gd name="connsiteY11825" fmla="*/ 2046442 h 8481683"/>
              <a:gd name="connsiteX11826" fmla="*/ 6436472 w 9352610"/>
              <a:gd name="connsiteY11826" fmla="*/ 2046701 h 8481683"/>
              <a:gd name="connsiteX11827" fmla="*/ 6436472 w 9352610"/>
              <a:gd name="connsiteY11827" fmla="*/ 2051228 h 8481683"/>
              <a:gd name="connsiteX11828" fmla="*/ 6439990 w 9352610"/>
              <a:gd name="connsiteY11828" fmla="*/ 2058250 h 8481683"/>
              <a:gd name="connsiteX11829" fmla="*/ 6440492 w 9352610"/>
              <a:gd name="connsiteY11829" fmla="*/ 2062282 h 8481683"/>
              <a:gd name="connsiteX11830" fmla="*/ 6439487 w 9352610"/>
              <a:gd name="connsiteY11830" fmla="*/ 2065289 h 8481683"/>
              <a:gd name="connsiteX11831" fmla="*/ 6436974 w 9352610"/>
              <a:gd name="connsiteY11831" fmla="*/ 2067305 h 8481683"/>
              <a:gd name="connsiteX11832" fmla="*/ 6435969 w 9352610"/>
              <a:gd name="connsiteY11832" fmla="*/ 2071320 h 8481683"/>
              <a:gd name="connsiteX11833" fmla="*/ 6436974 w 9352610"/>
              <a:gd name="connsiteY11833" fmla="*/ 2074839 h 8481683"/>
              <a:gd name="connsiteX11834" fmla="*/ 6439990 w 9352610"/>
              <a:gd name="connsiteY11834" fmla="*/ 2077351 h 8481683"/>
              <a:gd name="connsiteX11835" fmla="*/ 6443508 w 9352610"/>
              <a:gd name="connsiteY11835" fmla="*/ 2078855 h 8481683"/>
              <a:gd name="connsiteX11836" fmla="*/ 6445518 w 9352610"/>
              <a:gd name="connsiteY11836" fmla="*/ 2081862 h 8481683"/>
              <a:gd name="connsiteX11837" fmla="*/ 6448534 w 9352610"/>
              <a:gd name="connsiteY11837" fmla="*/ 2089396 h 8481683"/>
              <a:gd name="connsiteX11838" fmla="*/ 6450042 w 9352610"/>
              <a:gd name="connsiteY11838" fmla="*/ 2096435 h 8481683"/>
              <a:gd name="connsiteX11839" fmla="*/ 6451047 w 9352610"/>
              <a:gd name="connsiteY11839" fmla="*/ 2098435 h 8481683"/>
              <a:gd name="connsiteX11840" fmla="*/ 6454553 w 9352610"/>
              <a:gd name="connsiteY11840" fmla="*/ 2099939 h 8481683"/>
              <a:gd name="connsiteX11841" fmla="*/ 6455558 w 9352610"/>
              <a:gd name="connsiteY11841" fmla="*/ 2101954 h 8481683"/>
              <a:gd name="connsiteX11842" fmla="*/ 6456061 w 9352610"/>
              <a:gd name="connsiteY11842" fmla="*/ 2104465 h 8481683"/>
              <a:gd name="connsiteX11843" fmla="*/ 6456061 w 9352610"/>
              <a:gd name="connsiteY11843" fmla="*/ 2105969 h 8481683"/>
              <a:gd name="connsiteX11844" fmla="*/ 6455558 w 9352610"/>
              <a:gd name="connsiteY11844" fmla="*/ 2107985 h 8481683"/>
              <a:gd name="connsiteX11845" fmla="*/ 6455558 w 9352610"/>
              <a:gd name="connsiteY11845" fmla="*/ 2109985 h 8481683"/>
              <a:gd name="connsiteX11846" fmla="*/ 6456061 w 9352610"/>
              <a:gd name="connsiteY11846" fmla="*/ 2114016 h 8481683"/>
              <a:gd name="connsiteX11847" fmla="*/ 6459076 w 9352610"/>
              <a:gd name="connsiteY11847" fmla="*/ 2121039 h 8481683"/>
              <a:gd name="connsiteX11848" fmla="*/ 6459579 w 9352610"/>
              <a:gd name="connsiteY11848" fmla="*/ 2125566 h 8481683"/>
              <a:gd name="connsiteX11849" fmla="*/ 6460584 w 9352610"/>
              <a:gd name="connsiteY11849" fmla="*/ 2137611 h 8481683"/>
              <a:gd name="connsiteX11850" fmla="*/ 6461589 w 9352610"/>
              <a:gd name="connsiteY11850" fmla="*/ 2141131 h 8481683"/>
              <a:gd name="connsiteX11851" fmla="*/ 6466112 w 9352610"/>
              <a:gd name="connsiteY11851" fmla="*/ 2150681 h 8481683"/>
              <a:gd name="connsiteX11852" fmla="*/ 6467620 w 9352610"/>
              <a:gd name="connsiteY11852" fmla="*/ 2154697 h 8481683"/>
              <a:gd name="connsiteX11853" fmla="*/ 6466112 w 9352610"/>
              <a:gd name="connsiteY11853" fmla="*/ 2157704 h 8481683"/>
              <a:gd name="connsiteX11854" fmla="*/ 6462594 w 9352610"/>
              <a:gd name="connsiteY11854" fmla="*/ 2161720 h 8481683"/>
              <a:gd name="connsiteX11855" fmla="*/ 6461589 w 9352610"/>
              <a:gd name="connsiteY11855" fmla="*/ 2163735 h 8481683"/>
              <a:gd name="connsiteX11856" fmla="*/ 6461087 w 9352610"/>
              <a:gd name="connsiteY11856" fmla="*/ 2166246 h 8481683"/>
              <a:gd name="connsiteX11857" fmla="*/ 6461087 w 9352610"/>
              <a:gd name="connsiteY11857" fmla="*/ 2168246 h 8481683"/>
              <a:gd name="connsiteX11858" fmla="*/ 6461589 w 9352610"/>
              <a:gd name="connsiteY11858" fmla="*/ 2172773 h 8481683"/>
              <a:gd name="connsiteX11859" fmla="*/ 6461087 w 9352610"/>
              <a:gd name="connsiteY11859" fmla="*/ 2182323 h 8481683"/>
              <a:gd name="connsiteX11860" fmla="*/ 6457568 w 9352610"/>
              <a:gd name="connsiteY11860" fmla="*/ 2187843 h 8481683"/>
              <a:gd name="connsiteX11861" fmla="*/ 6444513 w 9352610"/>
              <a:gd name="connsiteY11861" fmla="*/ 2197889 h 8481683"/>
              <a:gd name="connsiteX11862" fmla="*/ 6443005 w 9352610"/>
              <a:gd name="connsiteY11862" fmla="*/ 2200400 h 8481683"/>
              <a:gd name="connsiteX11863" fmla="*/ 6437980 w 9352610"/>
              <a:gd name="connsiteY11863" fmla="*/ 2207423 h 8481683"/>
              <a:gd name="connsiteX11864" fmla="*/ 6437477 w 9352610"/>
              <a:gd name="connsiteY11864" fmla="*/ 2210446 h 8481683"/>
              <a:gd name="connsiteX11865" fmla="*/ 6432253 w 9352610"/>
              <a:gd name="connsiteY11865" fmla="*/ 2215203 h 8481683"/>
              <a:gd name="connsiteX11866" fmla="*/ 6432728 w 9352610"/>
              <a:gd name="connsiteY11866" fmla="*/ 2214966 h 8481683"/>
              <a:gd name="connsiteX11867" fmla="*/ 6438258 w 9352610"/>
              <a:gd name="connsiteY11867" fmla="*/ 2209946 h 8481683"/>
              <a:gd name="connsiteX11868" fmla="*/ 6438758 w 9352610"/>
              <a:gd name="connsiteY11868" fmla="*/ 2206928 h 8481683"/>
              <a:gd name="connsiteX11869" fmla="*/ 6443779 w 9352610"/>
              <a:gd name="connsiteY11869" fmla="*/ 2199892 h 8481683"/>
              <a:gd name="connsiteX11870" fmla="*/ 6445289 w 9352610"/>
              <a:gd name="connsiteY11870" fmla="*/ 2197382 h 8481683"/>
              <a:gd name="connsiteX11871" fmla="*/ 6458351 w 9352610"/>
              <a:gd name="connsiteY11871" fmla="*/ 2187342 h 8481683"/>
              <a:gd name="connsiteX11872" fmla="*/ 6461871 w 9352610"/>
              <a:gd name="connsiteY11872" fmla="*/ 2181815 h 8481683"/>
              <a:gd name="connsiteX11873" fmla="*/ 6462371 w 9352610"/>
              <a:gd name="connsiteY11873" fmla="*/ 2172268 h 8481683"/>
              <a:gd name="connsiteX11874" fmla="*/ 6461871 w 9352610"/>
              <a:gd name="connsiteY11874" fmla="*/ 2167756 h 8481683"/>
              <a:gd name="connsiteX11875" fmla="*/ 6461871 w 9352610"/>
              <a:gd name="connsiteY11875" fmla="*/ 2165740 h 8481683"/>
              <a:gd name="connsiteX11876" fmla="*/ 6462371 w 9352610"/>
              <a:gd name="connsiteY11876" fmla="*/ 2163230 h 8481683"/>
              <a:gd name="connsiteX11877" fmla="*/ 6463381 w 9352610"/>
              <a:gd name="connsiteY11877" fmla="*/ 2161227 h 8481683"/>
              <a:gd name="connsiteX11878" fmla="*/ 6466902 w 9352610"/>
              <a:gd name="connsiteY11878" fmla="*/ 2157208 h 8481683"/>
              <a:gd name="connsiteX11879" fmla="*/ 6468402 w 9352610"/>
              <a:gd name="connsiteY11879" fmla="*/ 2154191 h 8481683"/>
              <a:gd name="connsiteX11880" fmla="*/ 6466902 w 9352610"/>
              <a:gd name="connsiteY11880" fmla="*/ 2150172 h 8481683"/>
              <a:gd name="connsiteX11881" fmla="*/ 6462371 w 9352610"/>
              <a:gd name="connsiteY11881" fmla="*/ 2140625 h 8481683"/>
              <a:gd name="connsiteX11882" fmla="*/ 6461371 w 9352610"/>
              <a:gd name="connsiteY11882" fmla="*/ 2137114 h 8481683"/>
              <a:gd name="connsiteX11883" fmla="*/ 6460361 w 9352610"/>
              <a:gd name="connsiteY11883" fmla="*/ 2125058 h 8481683"/>
              <a:gd name="connsiteX11884" fmla="*/ 6459861 w 9352610"/>
              <a:gd name="connsiteY11884" fmla="*/ 2120546 h 8481683"/>
              <a:gd name="connsiteX11885" fmla="*/ 6456850 w 9352610"/>
              <a:gd name="connsiteY11885" fmla="*/ 2113509 h 8481683"/>
              <a:gd name="connsiteX11886" fmla="*/ 6456350 w 9352610"/>
              <a:gd name="connsiteY11886" fmla="*/ 2109490 h 8481683"/>
              <a:gd name="connsiteX11887" fmla="*/ 6456350 w 9352610"/>
              <a:gd name="connsiteY11887" fmla="*/ 2107474 h 8481683"/>
              <a:gd name="connsiteX11888" fmla="*/ 6456850 w 9352610"/>
              <a:gd name="connsiteY11888" fmla="*/ 2105471 h 8481683"/>
              <a:gd name="connsiteX11889" fmla="*/ 6456850 w 9352610"/>
              <a:gd name="connsiteY11889" fmla="*/ 2103963 h 8481683"/>
              <a:gd name="connsiteX11890" fmla="*/ 6456350 w 9352610"/>
              <a:gd name="connsiteY11890" fmla="*/ 2101453 h 8481683"/>
              <a:gd name="connsiteX11891" fmla="*/ 6455340 w 9352610"/>
              <a:gd name="connsiteY11891" fmla="*/ 2099451 h 8481683"/>
              <a:gd name="connsiteX11892" fmla="*/ 6451820 w 9352610"/>
              <a:gd name="connsiteY11892" fmla="*/ 2097941 h 8481683"/>
              <a:gd name="connsiteX11893" fmla="*/ 6450820 w 9352610"/>
              <a:gd name="connsiteY11893" fmla="*/ 2095925 h 8481683"/>
              <a:gd name="connsiteX11894" fmla="*/ 6449310 w 9352610"/>
              <a:gd name="connsiteY11894" fmla="*/ 2088904 h 8481683"/>
              <a:gd name="connsiteX11895" fmla="*/ 6446299 w 9352610"/>
              <a:gd name="connsiteY11895" fmla="*/ 2081359 h 8481683"/>
              <a:gd name="connsiteX11896" fmla="*/ 6444289 w 9352610"/>
              <a:gd name="connsiteY11896" fmla="*/ 2078356 h 8481683"/>
              <a:gd name="connsiteX11897" fmla="*/ 6440769 w 9352610"/>
              <a:gd name="connsiteY11897" fmla="*/ 2076846 h 8481683"/>
              <a:gd name="connsiteX11898" fmla="*/ 6437758 w 9352610"/>
              <a:gd name="connsiteY11898" fmla="*/ 2074336 h 8481683"/>
              <a:gd name="connsiteX11899" fmla="*/ 6436748 w 9352610"/>
              <a:gd name="connsiteY11899" fmla="*/ 2070812 h 8481683"/>
              <a:gd name="connsiteX11900" fmla="*/ 6437758 w 9352610"/>
              <a:gd name="connsiteY11900" fmla="*/ 2066793 h 8481683"/>
              <a:gd name="connsiteX11901" fmla="*/ 6440268 w 9352610"/>
              <a:gd name="connsiteY11901" fmla="*/ 2064790 h 8481683"/>
              <a:gd name="connsiteX11902" fmla="*/ 6441269 w 9352610"/>
              <a:gd name="connsiteY11902" fmla="*/ 2061772 h 8481683"/>
              <a:gd name="connsiteX11903" fmla="*/ 6440769 w 9352610"/>
              <a:gd name="connsiteY11903" fmla="*/ 2057754 h 8481683"/>
              <a:gd name="connsiteX11904" fmla="*/ 6437248 w 9352610"/>
              <a:gd name="connsiteY11904" fmla="*/ 2050732 h 8481683"/>
              <a:gd name="connsiteX11905" fmla="*/ 5444945 w 9352610"/>
              <a:gd name="connsiteY11905" fmla="*/ 2032129 h 8481683"/>
              <a:gd name="connsiteX11906" fmla="*/ 5442939 w 9352610"/>
              <a:gd name="connsiteY11906" fmla="*/ 2033137 h 8481683"/>
              <a:gd name="connsiteX11907" fmla="*/ 5440420 w 9352610"/>
              <a:gd name="connsiteY11907" fmla="*/ 2034146 h 8481683"/>
              <a:gd name="connsiteX11908" fmla="*/ 5436899 w 9352610"/>
              <a:gd name="connsiteY11908" fmla="*/ 2034639 h 8481683"/>
              <a:gd name="connsiteX11909" fmla="*/ 5436408 w 9352610"/>
              <a:gd name="connsiteY11909" fmla="*/ 2034639 h 8481683"/>
              <a:gd name="connsiteX11910" fmla="*/ 5435384 w 9352610"/>
              <a:gd name="connsiteY11910" fmla="*/ 2034639 h 8481683"/>
              <a:gd name="connsiteX11911" fmla="*/ 5432374 w 9352610"/>
              <a:gd name="connsiteY11911" fmla="*/ 2033652 h 8481683"/>
              <a:gd name="connsiteX11912" fmla="*/ 5431661 w 9352610"/>
              <a:gd name="connsiteY11912" fmla="*/ 2034213 h 8481683"/>
              <a:gd name="connsiteX11913" fmla="*/ 5434467 w 9352610"/>
              <a:gd name="connsiteY11913" fmla="*/ 2035151 h 8481683"/>
              <a:gd name="connsiteX11914" fmla="*/ 5435472 w 9352610"/>
              <a:gd name="connsiteY11914" fmla="*/ 2035151 h 8481683"/>
              <a:gd name="connsiteX11915" fmla="*/ 5435974 w 9352610"/>
              <a:gd name="connsiteY11915" fmla="*/ 2035151 h 8481683"/>
              <a:gd name="connsiteX11916" fmla="*/ 5439481 w 9352610"/>
              <a:gd name="connsiteY11916" fmla="*/ 2034655 h 8481683"/>
              <a:gd name="connsiteX11917" fmla="*/ 5441994 w 9352610"/>
              <a:gd name="connsiteY11917" fmla="*/ 2033647 h 8481683"/>
              <a:gd name="connsiteX11918" fmla="*/ 5444004 w 9352610"/>
              <a:gd name="connsiteY11918" fmla="*/ 2032639 h 8481683"/>
              <a:gd name="connsiteX11919" fmla="*/ 5445009 w 9352610"/>
              <a:gd name="connsiteY11919" fmla="*/ 2032639 h 8481683"/>
              <a:gd name="connsiteX11920" fmla="*/ 5446014 w 9352610"/>
              <a:gd name="connsiteY11920" fmla="*/ 2033647 h 8481683"/>
              <a:gd name="connsiteX11921" fmla="*/ 5446517 w 9352610"/>
              <a:gd name="connsiteY11921" fmla="*/ 2034655 h 8481683"/>
              <a:gd name="connsiteX11922" fmla="*/ 5447522 w 9352610"/>
              <a:gd name="connsiteY11922" fmla="*/ 2035151 h 8481683"/>
              <a:gd name="connsiteX11923" fmla="*/ 5448025 w 9352610"/>
              <a:gd name="connsiteY11923" fmla="*/ 2035663 h 8481683"/>
              <a:gd name="connsiteX11924" fmla="*/ 5451543 w 9352610"/>
              <a:gd name="connsiteY11924" fmla="*/ 2037166 h 8481683"/>
              <a:gd name="connsiteX11925" fmla="*/ 5452045 w 9352610"/>
              <a:gd name="connsiteY11925" fmla="*/ 2037166 h 8481683"/>
              <a:gd name="connsiteX11926" fmla="*/ 5458064 w 9352610"/>
              <a:gd name="connsiteY11926" fmla="*/ 2037166 h 8481683"/>
              <a:gd name="connsiteX11927" fmla="*/ 5460075 w 9352610"/>
              <a:gd name="connsiteY11927" fmla="*/ 2036158 h 8481683"/>
              <a:gd name="connsiteX11928" fmla="*/ 5462085 w 9352610"/>
              <a:gd name="connsiteY11928" fmla="*/ 2035663 h 8481683"/>
              <a:gd name="connsiteX11929" fmla="*/ 5462618 w 9352610"/>
              <a:gd name="connsiteY11929" fmla="*/ 2035253 h 8481683"/>
              <a:gd name="connsiteX11930" fmla="*/ 5461014 w 9352610"/>
              <a:gd name="connsiteY11930" fmla="*/ 2035648 h 8481683"/>
              <a:gd name="connsiteX11931" fmla="*/ 5459008 w 9352610"/>
              <a:gd name="connsiteY11931" fmla="*/ 2036656 h 8481683"/>
              <a:gd name="connsiteX11932" fmla="*/ 5452968 w 9352610"/>
              <a:gd name="connsiteY11932" fmla="*/ 2036656 h 8481683"/>
              <a:gd name="connsiteX11933" fmla="*/ 5452478 w 9352610"/>
              <a:gd name="connsiteY11933" fmla="*/ 2036656 h 8481683"/>
              <a:gd name="connsiteX11934" fmla="*/ 5448957 w 9352610"/>
              <a:gd name="connsiteY11934" fmla="*/ 2035154 h 8481683"/>
              <a:gd name="connsiteX11935" fmla="*/ 5448466 w 9352610"/>
              <a:gd name="connsiteY11935" fmla="*/ 2034639 h 8481683"/>
              <a:gd name="connsiteX11936" fmla="*/ 5447441 w 9352610"/>
              <a:gd name="connsiteY11936" fmla="*/ 2034146 h 8481683"/>
              <a:gd name="connsiteX11937" fmla="*/ 5446951 w 9352610"/>
              <a:gd name="connsiteY11937" fmla="*/ 2033137 h 8481683"/>
              <a:gd name="connsiteX11938" fmla="*/ 5445948 w 9352610"/>
              <a:gd name="connsiteY11938" fmla="*/ 2032129 h 8481683"/>
              <a:gd name="connsiteX11939" fmla="*/ 6441783 w 9352610"/>
              <a:gd name="connsiteY11939" fmla="*/ 1944118 h 8481683"/>
              <a:gd name="connsiteX11940" fmla="*/ 6441498 w 9352610"/>
              <a:gd name="connsiteY11940" fmla="*/ 1944240 h 8481683"/>
              <a:gd name="connsiteX11941" fmla="*/ 6437477 w 9352610"/>
              <a:gd name="connsiteY11941" fmla="*/ 1947263 h 8481683"/>
              <a:gd name="connsiteX11942" fmla="*/ 6429448 w 9352610"/>
              <a:gd name="connsiteY11942" fmla="*/ 1956797 h 8481683"/>
              <a:gd name="connsiteX11943" fmla="*/ 6428442 w 9352610"/>
              <a:gd name="connsiteY11943" fmla="*/ 1960317 h 8481683"/>
              <a:gd name="connsiteX11944" fmla="*/ 6429448 w 9352610"/>
              <a:gd name="connsiteY11944" fmla="*/ 1970859 h 8481683"/>
              <a:gd name="connsiteX11945" fmla="*/ 6428945 w 9352610"/>
              <a:gd name="connsiteY11945" fmla="*/ 1974378 h 8481683"/>
              <a:gd name="connsiteX11946" fmla="*/ 6430955 w 9352610"/>
              <a:gd name="connsiteY11946" fmla="*/ 1978394 h 8481683"/>
              <a:gd name="connsiteX11947" fmla="*/ 6432954 w 9352610"/>
              <a:gd name="connsiteY11947" fmla="*/ 1987944 h 8481683"/>
              <a:gd name="connsiteX11948" fmla="*/ 6435969 w 9352610"/>
              <a:gd name="connsiteY11948" fmla="*/ 1991463 h 8481683"/>
              <a:gd name="connsiteX11949" fmla="*/ 6438482 w 9352610"/>
              <a:gd name="connsiteY11949" fmla="*/ 1989943 h 8481683"/>
              <a:gd name="connsiteX11950" fmla="*/ 6441498 w 9352610"/>
              <a:gd name="connsiteY11950" fmla="*/ 1989943 h 8481683"/>
              <a:gd name="connsiteX11951" fmla="*/ 6444513 w 9352610"/>
              <a:gd name="connsiteY11951" fmla="*/ 1991959 h 8481683"/>
              <a:gd name="connsiteX11952" fmla="*/ 6447026 w 9352610"/>
              <a:gd name="connsiteY11952" fmla="*/ 1994470 h 8481683"/>
              <a:gd name="connsiteX11953" fmla="*/ 6449036 w 9352610"/>
              <a:gd name="connsiteY11953" fmla="*/ 1997990 h 8481683"/>
              <a:gd name="connsiteX11954" fmla="*/ 6451047 w 9352610"/>
              <a:gd name="connsiteY11954" fmla="*/ 2006532 h 8481683"/>
              <a:gd name="connsiteX11955" fmla="*/ 6453548 w 9352610"/>
              <a:gd name="connsiteY11955" fmla="*/ 2010547 h 8481683"/>
              <a:gd name="connsiteX11956" fmla="*/ 6454553 w 9352610"/>
              <a:gd name="connsiteY11956" fmla="*/ 2014066 h 8481683"/>
              <a:gd name="connsiteX11957" fmla="*/ 6454050 w 9352610"/>
              <a:gd name="connsiteY11957" fmla="*/ 2019586 h 8481683"/>
              <a:gd name="connsiteX11958" fmla="*/ 6451538 w 9352610"/>
              <a:gd name="connsiteY11958" fmla="*/ 2028128 h 8481683"/>
              <a:gd name="connsiteX11959" fmla="*/ 6447529 w 9352610"/>
              <a:gd name="connsiteY11959" fmla="*/ 2038174 h 8481683"/>
              <a:gd name="connsiteX11960" fmla="*/ 6447026 w 9352610"/>
              <a:gd name="connsiteY11960" fmla="*/ 2038670 h 8481683"/>
              <a:gd name="connsiteX11961" fmla="*/ 6444011 w 9352610"/>
              <a:gd name="connsiteY11961" fmla="*/ 2042685 h 8481683"/>
              <a:gd name="connsiteX11962" fmla="*/ 6441479 w 9352610"/>
              <a:gd name="connsiteY11962" fmla="*/ 2044793 h 8481683"/>
              <a:gd name="connsiteX11963" fmla="*/ 6441769 w 9352610"/>
              <a:gd name="connsiteY11963" fmla="*/ 2044696 h 8481683"/>
              <a:gd name="connsiteX11964" fmla="*/ 6444789 w 9352610"/>
              <a:gd name="connsiteY11964" fmla="*/ 2042187 h 8481683"/>
              <a:gd name="connsiteX11965" fmla="*/ 6447800 w 9352610"/>
              <a:gd name="connsiteY11965" fmla="*/ 2038168 h 8481683"/>
              <a:gd name="connsiteX11966" fmla="*/ 6448309 w 9352610"/>
              <a:gd name="connsiteY11966" fmla="*/ 2037660 h 8481683"/>
              <a:gd name="connsiteX11967" fmla="*/ 6452330 w 9352610"/>
              <a:gd name="connsiteY11967" fmla="*/ 2027620 h 8481683"/>
              <a:gd name="connsiteX11968" fmla="*/ 6454840 w 9352610"/>
              <a:gd name="connsiteY11968" fmla="*/ 2019089 h 8481683"/>
              <a:gd name="connsiteX11969" fmla="*/ 6455340 w 9352610"/>
              <a:gd name="connsiteY11969" fmla="*/ 2013562 h 8481683"/>
              <a:gd name="connsiteX11970" fmla="*/ 6454340 w 9352610"/>
              <a:gd name="connsiteY11970" fmla="*/ 2010036 h 8481683"/>
              <a:gd name="connsiteX11971" fmla="*/ 6451820 w 9352610"/>
              <a:gd name="connsiteY11971" fmla="*/ 2006017 h 8481683"/>
              <a:gd name="connsiteX11972" fmla="*/ 6449810 w 9352610"/>
              <a:gd name="connsiteY11972" fmla="*/ 1997487 h 8481683"/>
              <a:gd name="connsiteX11973" fmla="*/ 6447800 w 9352610"/>
              <a:gd name="connsiteY11973" fmla="*/ 1993976 h 8481683"/>
              <a:gd name="connsiteX11974" fmla="*/ 6445289 w 9352610"/>
              <a:gd name="connsiteY11974" fmla="*/ 1991451 h 8481683"/>
              <a:gd name="connsiteX11975" fmla="*/ 6442279 w 9352610"/>
              <a:gd name="connsiteY11975" fmla="*/ 1989449 h 8481683"/>
              <a:gd name="connsiteX11976" fmla="*/ 6439259 w 9352610"/>
              <a:gd name="connsiteY11976" fmla="*/ 1989449 h 8481683"/>
              <a:gd name="connsiteX11977" fmla="*/ 6436748 w 9352610"/>
              <a:gd name="connsiteY11977" fmla="*/ 1990958 h 8481683"/>
              <a:gd name="connsiteX11978" fmla="*/ 6433738 w 9352610"/>
              <a:gd name="connsiteY11978" fmla="*/ 1987446 h 8481683"/>
              <a:gd name="connsiteX11979" fmla="*/ 6431728 w 9352610"/>
              <a:gd name="connsiteY11979" fmla="*/ 1977900 h 8481683"/>
              <a:gd name="connsiteX11980" fmla="*/ 6429717 w 9352610"/>
              <a:gd name="connsiteY11980" fmla="*/ 1973882 h 8481683"/>
              <a:gd name="connsiteX11981" fmla="*/ 6430217 w 9352610"/>
              <a:gd name="connsiteY11981" fmla="*/ 1970356 h 8481683"/>
              <a:gd name="connsiteX11982" fmla="*/ 6429208 w 9352610"/>
              <a:gd name="connsiteY11982" fmla="*/ 1959808 h 8481683"/>
              <a:gd name="connsiteX11983" fmla="*/ 6430217 w 9352610"/>
              <a:gd name="connsiteY11983" fmla="*/ 1956298 h 8481683"/>
              <a:gd name="connsiteX11984" fmla="*/ 6438258 w 9352610"/>
              <a:gd name="connsiteY11984" fmla="*/ 1946751 h 8481683"/>
              <a:gd name="connsiteX11985" fmla="*/ 5526830 w 9352610"/>
              <a:gd name="connsiteY11985" fmla="*/ 1939726 h 8481683"/>
              <a:gd name="connsiteX11986" fmla="*/ 5527029 w 9352610"/>
              <a:gd name="connsiteY11986" fmla="*/ 1940224 h 8481683"/>
              <a:gd name="connsiteX11987" fmla="*/ 5528391 w 9352610"/>
              <a:gd name="connsiteY11987" fmla="*/ 1940224 h 8481683"/>
              <a:gd name="connsiteX11988" fmla="*/ 5528308 w 9352610"/>
              <a:gd name="connsiteY11988" fmla="*/ 1939726 h 8481683"/>
              <a:gd name="connsiteX11989" fmla="*/ 5533851 w 9352610"/>
              <a:gd name="connsiteY11989" fmla="*/ 1924147 h 8481683"/>
              <a:gd name="connsiteX11990" fmla="*/ 5533244 w 9352610"/>
              <a:gd name="connsiteY11990" fmla="*/ 1925002 h 8481683"/>
              <a:gd name="connsiteX11991" fmla="*/ 5533907 w 9352610"/>
              <a:gd name="connsiteY11991" fmla="*/ 1925666 h 8481683"/>
              <a:gd name="connsiteX11992" fmla="*/ 5537425 w 9352610"/>
              <a:gd name="connsiteY11992" fmla="*/ 1927667 h 8481683"/>
              <a:gd name="connsiteX11993" fmla="*/ 5537425 w 9352610"/>
              <a:gd name="connsiteY11993" fmla="*/ 1926627 h 8481683"/>
              <a:gd name="connsiteX11994" fmla="*/ 5534854 w 9352610"/>
              <a:gd name="connsiteY11994" fmla="*/ 1925154 h 8481683"/>
              <a:gd name="connsiteX11995" fmla="*/ 5541897 w 9352610"/>
              <a:gd name="connsiteY11995" fmla="*/ 1920628 h 8481683"/>
              <a:gd name="connsiteX11996" fmla="*/ 5539378 w 9352610"/>
              <a:gd name="connsiteY11996" fmla="*/ 1921636 h 8481683"/>
              <a:gd name="connsiteX11997" fmla="*/ 5539315 w 9352610"/>
              <a:gd name="connsiteY11997" fmla="*/ 1921793 h 8481683"/>
              <a:gd name="connsiteX11998" fmla="*/ 5540944 w 9352610"/>
              <a:gd name="connsiteY11998" fmla="*/ 1921140 h 8481683"/>
              <a:gd name="connsiteX11999" fmla="*/ 5542451 w 9352610"/>
              <a:gd name="connsiteY11999" fmla="*/ 1921636 h 8481683"/>
              <a:gd name="connsiteX12000" fmla="*/ 5543138 w 9352610"/>
              <a:gd name="connsiteY12000" fmla="*/ 1921055 h 8481683"/>
              <a:gd name="connsiteX12001" fmla="*/ 6473168 w 9352610"/>
              <a:gd name="connsiteY12001" fmla="*/ 1899934 h 8481683"/>
              <a:gd name="connsiteX12002" fmla="*/ 6472634 w 9352610"/>
              <a:gd name="connsiteY12002" fmla="*/ 1900040 h 8481683"/>
              <a:gd name="connsiteX12003" fmla="*/ 6471629 w 9352610"/>
              <a:gd name="connsiteY12003" fmla="*/ 1901559 h 8481683"/>
              <a:gd name="connsiteX12004" fmla="*/ 6470121 w 9352610"/>
              <a:gd name="connsiteY12004" fmla="*/ 1904071 h 8481683"/>
              <a:gd name="connsiteX12005" fmla="*/ 6469128 w 9352610"/>
              <a:gd name="connsiteY12005" fmla="*/ 1906070 h 8481683"/>
              <a:gd name="connsiteX12006" fmla="*/ 6459579 w 9352610"/>
              <a:gd name="connsiteY12006" fmla="*/ 1915109 h 8481683"/>
              <a:gd name="connsiteX12007" fmla="*/ 6457066 w 9352610"/>
              <a:gd name="connsiteY12007" fmla="*/ 1919124 h 8481683"/>
              <a:gd name="connsiteX12008" fmla="*/ 6456061 w 9352610"/>
              <a:gd name="connsiteY12008" fmla="*/ 1921140 h 8481683"/>
              <a:gd name="connsiteX12009" fmla="*/ 6455558 w 9352610"/>
              <a:gd name="connsiteY12009" fmla="*/ 1928179 h 8481683"/>
              <a:gd name="connsiteX12010" fmla="*/ 6455056 w 9352610"/>
              <a:gd name="connsiteY12010" fmla="*/ 1929171 h 8481683"/>
              <a:gd name="connsiteX12011" fmla="*/ 6452040 w 9352610"/>
              <a:gd name="connsiteY12011" fmla="*/ 1932690 h 8481683"/>
              <a:gd name="connsiteX12012" fmla="*/ 6451538 w 9352610"/>
              <a:gd name="connsiteY12012" fmla="*/ 1933697 h 8481683"/>
              <a:gd name="connsiteX12013" fmla="*/ 6448534 w 9352610"/>
              <a:gd name="connsiteY12013" fmla="*/ 1940224 h 8481683"/>
              <a:gd name="connsiteX12014" fmla="*/ 6447316 w 9352610"/>
              <a:gd name="connsiteY12014" fmla="*/ 1941853 h 8481683"/>
              <a:gd name="connsiteX12015" fmla="*/ 6447800 w 9352610"/>
              <a:gd name="connsiteY12015" fmla="*/ 1941731 h 8481683"/>
              <a:gd name="connsiteX12016" fmla="*/ 6449310 w 9352610"/>
              <a:gd name="connsiteY12016" fmla="*/ 1939729 h 8481683"/>
              <a:gd name="connsiteX12017" fmla="*/ 6452330 w 9352610"/>
              <a:gd name="connsiteY12017" fmla="*/ 1933199 h 8481683"/>
              <a:gd name="connsiteX12018" fmla="*/ 6452830 w 9352610"/>
              <a:gd name="connsiteY12018" fmla="*/ 1932185 h 8481683"/>
              <a:gd name="connsiteX12019" fmla="*/ 6455841 w 9352610"/>
              <a:gd name="connsiteY12019" fmla="*/ 1928673 h 8481683"/>
              <a:gd name="connsiteX12020" fmla="*/ 6456350 w 9352610"/>
              <a:gd name="connsiteY12020" fmla="*/ 1927673 h 8481683"/>
              <a:gd name="connsiteX12021" fmla="*/ 6456850 w 9352610"/>
              <a:gd name="connsiteY12021" fmla="*/ 1920635 h 8481683"/>
              <a:gd name="connsiteX12022" fmla="*/ 6457851 w 9352610"/>
              <a:gd name="connsiteY12022" fmla="*/ 1918634 h 8481683"/>
              <a:gd name="connsiteX12023" fmla="*/ 6460361 w 9352610"/>
              <a:gd name="connsiteY12023" fmla="*/ 1914616 h 8481683"/>
              <a:gd name="connsiteX12024" fmla="*/ 6469912 w 9352610"/>
              <a:gd name="connsiteY12024" fmla="*/ 1905577 h 8481683"/>
              <a:gd name="connsiteX12025" fmla="*/ 6470922 w 9352610"/>
              <a:gd name="connsiteY12025" fmla="*/ 1903560 h 8481683"/>
              <a:gd name="connsiteX12026" fmla="*/ 6472422 w 9352610"/>
              <a:gd name="connsiteY12026" fmla="*/ 1901050 h 8481683"/>
              <a:gd name="connsiteX12027" fmla="*/ 8624662 w 9352610"/>
              <a:gd name="connsiteY12027" fmla="*/ 1876245 h 8481683"/>
              <a:gd name="connsiteX12028" fmla="*/ 8626166 w 9352610"/>
              <a:gd name="connsiteY12028" fmla="*/ 1878246 h 8481683"/>
              <a:gd name="connsiteX12029" fmla="*/ 8625158 w 9352610"/>
              <a:gd name="connsiteY12029" fmla="*/ 1880263 h 8481683"/>
              <a:gd name="connsiteX12030" fmla="*/ 8623158 w 9352610"/>
              <a:gd name="connsiteY12030" fmla="*/ 1882267 h 8481683"/>
              <a:gd name="connsiteX12031" fmla="*/ 8620134 w 9352610"/>
              <a:gd name="connsiteY12031" fmla="*/ 1882768 h 8481683"/>
              <a:gd name="connsiteX12032" fmla="*/ 8614104 w 9352610"/>
              <a:gd name="connsiteY12032" fmla="*/ 1886288 h 8481683"/>
              <a:gd name="connsiteX12033" fmla="*/ 8612104 w 9352610"/>
              <a:gd name="connsiteY12033" fmla="*/ 1886288 h 8481683"/>
              <a:gd name="connsiteX12034" fmla="*/ 8610088 w 9352610"/>
              <a:gd name="connsiteY12034" fmla="*/ 1885787 h 8481683"/>
              <a:gd name="connsiteX12035" fmla="*/ 8611592 w 9352610"/>
              <a:gd name="connsiteY12035" fmla="*/ 1883771 h 8481683"/>
              <a:gd name="connsiteX12036" fmla="*/ 8613112 w 9352610"/>
              <a:gd name="connsiteY12036" fmla="*/ 1882768 h 8481683"/>
              <a:gd name="connsiteX12037" fmla="*/ 8614104 w 9352610"/>
              <a:gd name="connsiteY12037" fmla="*/ 1881766 h 8481683"/>
              <a:gd name="connsiteX12038" fmla="*/ 8615624 w 9352610"/>
              <a:gd name="connsiteY12038" fmla="*/ 1879762 h 8481683"/>
              <a:gd name="connsiteX12039" fmla="*/ 8617126 w 9352610"/>
              <a:gd name="connsiteY12039" fmla="*/ 1878747 h 8481683"/>
              <a:gd name="connsiteX12040" fmla="*/ 8620134 w 9352610"/>
              <a:gd name="connsiteY12040" fmla="*/ 1878246 h 8481683"/>
              <a:gd name="connsiteX12041" fmla="*/ 8622646 w 9352610"/>
              <a:gd name="connsiteY12041" fmla="*/ 1876743 h 8481683"/>
              <a:gd name="connsiteX12042" fmla="*/ 5598198 w 9352610"/>
              <a:gd name="connsiteY12042" fmla="*/ 1818652 h 8481683"/>
              <a:gd name="connsiteX12043" fmla="*/ 5598152 w 9352610"/>
              <a:gd name="connsiteY12043" fmla="*/ 1818675 h 8481683"/>
              <a:gd name="connsiteX12044" fmla="*/ 5594630 w 9352610"/>
              <a:gd name="connsiteY12044" fmla="*/ 1819168 h 8481683"/>
              <a:gd name="connsiteX12045" fmla="*/ 5593137 w 9352610"/>
              <a:gd name="connsiteY12045" fmla="*/ 1819168 h 8481683"/>
              <a:gd name="connsiteX12046" fmla="*/ 5592930 w 9352610"/>
              <a:gd name="connsiteY12046" fmla="*/ 1819686 h 8481683"/>
              <a:gd name="connsiteX12047" fmla="*/ 5593679 w 9352610"/>
              <a:gd name="connsiteY12047" fmla="*/ 1819686 h 8481683"/>
              <a:gd name="connsiteX12048" fmla="*/ 5597198 w 9352610"/>
              <a:gd name="connsiteY12048" fmla="*/ 1819174 h 8481683"/>
              <a:gd name="connsiteX12049" fmla="*/ 5598203 w 9352610"/>
              <a:gd name="connsiteY12049" fmla="*/ 1818679 h 8481683"/>
              <a:gd name="connsiteX12050" fmla="*/ 5602650 w 9352610"/>
              <a:gd name="connsiteY12050" fmla="*/ 1813832 h 8481683"/>
              <a:gd name="connsiteX12051" fmla="*/ 5600158 w 9352610"/>
              <a:gd name="connsiteY12051" fmla="*/ 1814662 h 8481683"/>
              <a:gd name="connsiteX12052" fmla="*/ 5599629 w 9352610"/>
              <a:gd name="connsiteY12052" fmla="*/ 1815019 h 8481683"/>
              <a:gd name="connsiteX12053" fmla="*/ 5602223 w 9352610"/>
              <a:gd name="connsiteY12053" fmla="*/ 1814151 h 8481683"/>
              <a:gd name="connsiteX12054" fmla="*/ 5606232 w 9352610"/>
              <a:gd name="connsiteY12054" fmla="*/ 1805351 h 8481683"/>
              <a:gd name="connsiteX12055" fmla="*/ 5605194 w 9352610"/>
              <a:gd name="connsiteY12055" fmla="*/ 1805607 h 8481683"/>
              <a:gd name="connsiteX12056" fmla="*/ 5605194 w 9352610"/>
              <a:gd name="connsiteY12056" fmla="*/ 1805883 h 8481683"/>
              <a:gd name="connsiteX12057" fmla="*/ 5606232 w 9352610"/>
              <a:gd name="connsiteY12057" fmla="*/ 1805626 h 8481683"/>
              <a:gd name="connsiteX12058" fmla="*/ 6541418 w 9352610"/>
              <a:gd name="connsiteY12058" fmla="*/ 1801871 h 8481683"/>
              <a:gd name="connsiteX12059" fmla="*/ 6540950 w 9352610"/>
              <a:gd name="connsiteY12059" fmla="*/ 1802106 h 8481683"/>
              <a:gd name="connsiteX12060" fmla="*/ 6539616 w 9352610"/>
              <a:gd name="connsiteY12060" fmla="*/ 1803104 h 8481683"/>
              <a:gd name="connsiteX12061" fmla="*/ 6539760 w 9352610"/>
              <a:gd name="connsiteY12061" fmla="*/ 1803104 h 8481683"/>
              <a:gd name="connsiteX12062" fmla="*/ 6556247 w 9352610"/>
              <a:gd name="connsiteY12062" fmla="*/ 1797717 h 8481683"/>
              <a:gd name="connsiteX12063" fmla="*/ 6555513 w 9352610"/>
              <a:gd name="connsiteY12063" fmla="*/ 1798090 h 8481683"/>
              <a:gd name="connsiteX12064" fmla="*/ 6554006 w 9352610"/>
              <a:gd name="connsiteY12064" fmla="*/ 1800090 h 8481683"/>
              <a:gd name="connsiteX12065" fmla="*/ 6553996 w 9352610"/>
              <a:gd name="connsiteY12065" fmla="*/ 1800101 h 8481683"/>
              <a:gd name="connsiteX12066" fmla="*/ 6554332 w 9352610"/>
              <a:gd name="connsiteY12066" fmla="*/ 1800101 h 8481683"/>
              <a:gd name="connsiteX12067" fmla="*/ 6554832 w 9352610"/>
              <a:gd name="connsiteY12067" fmla="*/ 1799593 h 8481683"/>
              <a:gd name="connsiteX12068" fmla="*/ 6529391 w 9352610"/>
              <a:gd name="connsiteY12068" fmla="*/ 1797578 h 8481683"/>
              <a:gd name="connsiteX12069" fmla="*/ 6528888 w 9352610"/>
              <a:gd name="connsiteY12069" fmla="*/ 1798587 h 8481683"/>
              <a:gd name="connsiteX12070" fmla="*/ 6526878 w 9352610"/>
              <a:gd name="connsiteY12070" fmla="*/ 1803610 h 8481683"/>
              <a:gd name="connsiteX12071" fmla="*/ 6525873 w 9352610"/>
              <a:gd name="connsiteY12071" fmla="*/ 1805113 h 8481683"/>
              <a:gd name="connsiteX12072" fmla="*/ 6522869 w 9352610"/>
              <a:gd name="connsiteY12072" fmla="*/ 1809128 h 8481683"/>
              <a:gd name="connsiteX12073" fmla="*/ 6517843 w 9352610"/>
              <a:gd name="connsiteY12073" fmla="*/ 1818183 h 8481683"/>
              <a:gd name="connsiteX12074" fmla="*/ 6514828 w 9352610"/>
              <a:gd name="connsiteY12074" fmla="*/ 1822199 h 8481683"/>
              <a:gd name="connsiteX12075" fmla="*/ 6503280 w 9352610"/>
              <a:gd name="connsiteY12075" fmla="*/ 1831733 h 8481683"/>
              <a:gd name="connsiteX12076" fmla="*/ 6496244 w 9352610"/>
              <a:gd name="connsiteY12076" fmla="*/ 1843283 h 8481683"/>
              <a:gd name="connsiteX12077" fmla="*/ 6493228 w 9352610"/>
              <a:gd name="connsiteY12077" fmla="*/ 1848306 h 8481683"/>
              <a:gd name="connsiteX12078" fmla="*/ 6494736 w 9352610"/>
              <a:gd name="connsiteY12078" fmla="*/ 1851329 h 8481683"/>
              <a:gd name="connsiteX12079" fmla="*/ 6495239 w 9352610"/>
              <a:gd name="connsiteY12079" fmla="*/ 1866398 h 8481683"/>
              <a:gd name="connsiteX12080" fmla="*/ 6493731 w 9352610"/>
              <a:gd name="connsiteY12080" fmla="*/ 1869917 h 8481683"/>
              <a:gd name="connsiteX12081" fmla="*/ 6487712 w 9352610"/>
              <a:gd name="connsiteY12081" fmla="*/ 1876444 h 8481683"/>
              <a:gd name="connsiteX12082" fmla="*/ 6486707 w 9352610"/>
              <a:gd name="connsiteY12082" fmla="*/ 1879947 h 8481683"/>
              <a:gd name="connsiteX12083" fmla="*/ 6486204 w 9352610"/>
              <a:gd name="connsiteY12083" fmla="*/ 1883979 h 8481683"/>
              <a:gd name="connsiteX12084" fmla="*/ 6484696 w 9352610"/>
              <a:gd name="connsiteY12084" fmla="*/ 1889002 h 8481683"/>
              <a:gd name="connsiteX12085" fmla="*/ 6483188 w 9352610"/>
              <a:gd name="connsiteY12085" fmla="*/ 1892505 h 8481683"/>
              <a:gd name="connsiteX12086" fmla="*/ 6481690 w 9352610"/>
              <a:gd name="connsiteY12086" fmla="*/ 1895511 h 8481683"/>
              <a:gd name="connsiteX12087" fmla="*/ 6482474 w 9352610"/>
              <a:gd name="connsiteY12087" fmla="*/ 1895029 h 8481683"/>
              <a:gd name="connsiteX12088" fmla="*/ 6483984 w 9352610"/>
              <a:gd name="connsiteY12088" fmla="*/ 1892010 h 8481683"/>
              <a:gd name="connsiteX12089" fmla="*/ 6485494 w 9352610"/>
              <a:gd name="connsiteY12089" fmla="*/ 1888501 h 8481683"/>
              <a:gd name="connsiteX12090" fmla="*/ 6486994 w 9352610"/>
              <a:gd name="connsiteY12090" fmla="*/ 1883467 h 8481683"/>
              <a:gd name="connsiteX12091" fmla="*/ 6487504 w 9352610"/>
              <a:gd name="connsiteY12091" fmla="*/ 1879446 h 8481683"/>
              <a:gd name="connsiteX12092" fmla="*/ 6488504 w 9352610"/>
              <a:gd name="connsiteY12092" fmla="*/ 1875935 h 8481683"/>
              <a:gd name="connsiteX12093" fmla="*/ 6494535 w 9352610"/>
              <a:gd name="connsiteY12093" fmla="*/ 1869407 h 8481683"/>
              <a:gd name="connsiteX12094" fmla="*/ 6496045 w 9352610"/>
              <a:gd name="connsiteY12094" fmla="*/ 1865895 h 8481683"/>
              <a:gd name="connsiteX12095" fmla="*/ 6495535 w 9352610"/>
              <a:gd name="connsiteY12095" fmla="*/ 1850821 h 8481683"/>
              <a:gd name="connsiteX12096" fmla="*/ 6494035 w 9352610"/>
              <a:gd name="connsiteY12096" fmla="*/ 1847803 h 8481683"/>
              <a:gd name="connsiteX12097" fmla="*/ 6497045 w 9352610"/>
              <a:gd name="connsiteY12097" fmla="*/ 1842783 h 8481683"/>
              <a:gd name="connsiteX12098" fmla="*/ 6504086 w 9352610"/>
              <a:gd name="connsiteY12098" fmla="*/ 1831236 h 8481683"/>
              <a:gd name="connsiteX12099" fmla="*/ 6515638 w 9352610"/>
              <a:gd name="connsiteY12099" fmla="*/ 1821688 h 8481683"/>
              <a:gd name="connsiteX12100" fmla="*/ 6518658 w 9352610"/>
              <a:gd name="connsiteY12100" fmla="*/ 1817670 h 8481683"/>
              <a:gd name="connsiteX12101" fmla="*/ 6523678 w 9352610"/>
              <a:gd name="connsiteY12101" fmla="*/ 1808631 h 8481683"/>
              <a:gd name="connsiteX12102" fmla="*/ 6526689 w 9352610"/>
              <a:gd name="connsiteY12102" fmla="*/ 1804613 h 8481683"/>
              <a:gd name="connsiteX12103" fmla="*/ 6527699 w 9352610"/>
              <a:gd name="connsiteY12103" fmla="*/ 1803104 h 8481683"/>
              <a:gd name="connsiteX12104" fmla="*/ 6529709 w 9352610"/>
              <a:gd name="connsiteY12104" fmla="*/ 1798084 h 8481683"/>
              <a:gd name="connsiteX12105" fmla="*/ 6529961 w 9352610"/>
              <a:gd name="connsiteY12105" fmla="*/ 1797578 h 8481683"/>
              <a:gd name="connsiteX12106" fmla="*/ 5613218 w 9352610"/>
              <a:gd name="connsiteY12106" fmla="*/ 1782516 h 8481683"/>
              <a:gd name="connsiteX12107" fmla="*/ 5612973 w 9352610"/>
              <a:gd name="connsiteY12107" fmla="*/ 1783021 h 8481683"/>
              <a:gd name="connsiteX12108" fmla="*/ 5613268 w 9352610"/>
              <a:gd name="connsiteY12108" fmla="*/ 1783021 h 8481683"/>
              <a:gd name="connsiteX12109" fmla="*/ 5613898 w 9352610"/>
              <a:gd name="connsiteY12109" fmla="*/ 1782516 h 8481683"/>
              <a:gd name="connsiteX12110" fmla="*/ 5633968 w 9352610"/>
              <a:gd name="connsiteY12110" fmla="*/ 1772254 h 8481683"/>
              <a:gd name="connsiteX12111" fmla="*/ 5633322 w 9352610"/>
              <a:gd name="connsiteY12111" fmla="*/ 1772473 h 8481683"/>
              <a:gd name="connsiteX12112" fmla="*/ 5630803 w 9352610"/>
              <a:gd name="connsiteY12112" fmla="*/ 1772473 h 8481683"/>
              <a:gd name="connsiteX12113" fmla="*/ 5628307 w 9352610"/>
              <a:gd name="connsiteY12113" fmla="*/ 1772473 h 8481683"/>
              <a:gd name="connsiteX12114" fmla="*/ 5626791 w 9352610"/>
              <a:gd name="connsiteY12114" fmla="*/ 1772473 h 8481683"/>
              <a:gd name="connsiteX12115" fmla="*/ 5625276 w 9352610"/>
              <a:gd name="connsiteY12115" fmla="*/ 1772473 h 8481683"/>
              <a:gd name="connsiteX12116" fmla="*/ 5623270 w 9352610"/>
              <a:gd name="connsiteY12116" fmla="*/ 1773481 h 8481683"/>
              <a:gd name="connsiteX12117" fmla="*/ 5623213 w 9352610"/>
              <a:gd name="connsiteY12117" fmla="*/ 1773530 h 8481683"/>
              <a:gd name="connsiteX12118" fmla="*/ 5624313 w 9352610"/>
              <a:gd name="connsiteY12118" fmla="*/ 1772975 h 8481683"/>
              <a:gd name="connsiteX12119" fmla="*/ 5625821 w 9352610"/>
              <a:gd name="connsiteY12119" fmla="*/ 1772975 h 8481683"/>
              <a:gd name="connsiteX12120" fmla="*/ 5627329 w 9352610"/>
              <a:gd name="connsiteY12120" fmla="*/ 1772975 h 8481683"/>
              <a:gd name="connsiteX12121" fmla="*/ 5629842 w 9352610"/>
              <a:gd name="connsiteY12121" fmla="*/ 1772975 h 8481683"/>
              <a:gd name="connsiteX12122" fmla="*/ 5632355 w 9352610"/>
              <a:gd name="connsiteY12122" fmla="*/ 1772975 h 8481683"/>
              <a:gd name="connsiteX12123" fmla="*/ 5633862 w 9352610"/>
              <a:gd name="connsiteY12123" fmla="*/ 1772463 h 8481683"/>
              <a:gd name="connsiteX12124" fmla="*/ 6609685 w 9352610"/>
              <a:gd name="connsiteY12124" fmla="*/ 1759547 h 8481683"/>
              <a:gd name="connsiteX12125" fmla="*/ 6608752 w 9352610"/>
              <a:gd name="connsiteY12125" fmla="*/ 1759922 h 8481683"/>
              <a:gd name="connsiteX12126" fmla="*/ 6609757 w 9352610"/>
              <a:gd name="connsiteY12126" fmla="*/ 1761425 h 8481683"/>
              <a:gd name="connsiteX12127" fmla="*/ 6612270 w 9352610"/>
              <a:gd name="connsiteY12127" fmla="*/ 1763425 h 8481683"/>
              <a:gd name="connsiteX12128" fmla="*/ 6613778 w 9352610"/>
              <a:gd name="connsiteY12128" fmla="*/ 1764945 h 8481683"/>
              <a:gd name="connsiteX12129" fmla="*/ 6612270 w 9352610"/>
              <a:gd name="connsiteY12129" fmla="*/ 1766944 h 8481683"/>
              <a:gd name="connsiteX12130" fmla="*/ 6596199 w 9352610"/>
              <a:gd name="connsiteY12130" fmla="*/ 1787533 h 8481683"/>
              <a:gd name="connsiteX12131" fmla="*/ 6589215 w 9352610"/>
              <a:gd name="connsiteY12131" fmla="*/ 1793593 h 8481683"/>
              <a:gd name="connsiteX12132" fmla="*/ 6589506 w 9352610"/>
              <a:gd name="connsiteY12132" fmla="*/ 1793571 h 8481683"/>
              <a:gd name="connsiteX12133" fmla="*/ 6597037 w 9352610"/>
              <a:gd name="connsiteY12133" fmla="*/ 1787043 h 8481683"/>
              <a:gd name="connsiteX12134" fmla="*/ 6613119 w 9352610"/>
              <a:gd name="connsiteY12134" fmla="*/ 1766441 h 8481683"/>
              <a:gd name="connsiteX12135" fmla="*/ 6614629 w 9352610"/>
              <a:gd name="connsiteY12135" fmla="*/ 1764439 h 8481683"/>
              <a:gd name="connsiteX12136" fmla="*/ 6613119 w 9352610"/>
              <a:gd name="connsiteY12136" fmla="*/ 1762931 h 8481683"/>
              <a:gd name="connsiteX12137" fmla="*/ 6610609 w 9352610"/>
              <a:gd name="connsiteY12137" fmla="*/ 1760914 h 8481683"/>
              <a:gd name="connsiteX12138" fmla="*/ 5645380 w 9352610"/>
              <a:gd name="connsiteY12138" fmla="*/ 1753374 h 8481683"/>
              <a:gd name="connsiteX12139" fmla="*/ 5644376 w 9352610"/>
              <a:gd name="connsiteY12139" fmla="*/ 1753889 h 8481683"/>
              <a:gd name="connsiteX12140" fmla="*/ 5644382 w 9352610"/>
              <a:gd name="connsiteY12140" fmla="*/ 1753902 h 8481683"/>
              <a:gd name="connsiteX12141" fmla="*/ 5644405 w 9352610"/>
              <a:gd name="connsiteY12141" fmla="*/ 1753891 h 8481683"/>
              <a:gd name="connsiteX12142" fmla="*/ 5646415 w 9352610"/>
              <a:gd name="connsiteY12142" fmla="*/ 1753891 h 8481683"/>
              <a:gd name="connsiteX12143" fmla="*/ 5646673 w 9352610"/>
              <a:gd name="connsiteY12143" fmla="*/ 1753374 h 8481683"/>
              <a:gd name="connsiteX12144" fmla="*/ 5651299 w 9352610"/>
              <a:gd name="connsiteY12144" fmla="*/ 1743980 h 8481683"/>
              <a:gd name="connsiteX12145" fmla="*/ 5647385 w 9352610"/>
              <a:gd name="connsiteY12145" fmla="*/ 1744834 h 8481683"/>
              <a:gd name="connsiteX12146" fmla="*/ 5647121 w 9352610"/>
              <a:gd name="connsiteY12146" fmla="*/ 1745191 h 8481683"/>
              <a:gd name="connsiteX12147" fmla="*/ 5650939 w 9352610"/>
              <a:gd name="connsiteY12147" fmla="*/ 1744340 h 8481683"/>
              <a:gd name="connsiteX12148" fmla="*/ 6639808 w 9352610"/>
              <a:gd name="connsiteY12148" fmla="*/ 1742279 h 8481683"/>
              <a:gd name="connsiteX12149" fmla="*/ 6639386 w 9352610"/>
              <a:gd name="connsiteY12149" fmla="*/ 1742342 h 8481683"/>
              <a:gd name="connsiteX12150" fmla="*/ 6638381 w 9352610"/>
              <a:gd name="connsiteY12150" fmla="*/ 1743333 h 8481683"/>
              <a:gd name="connsiteX12151" fmla="*/ 6636873 w 9352610"/>
              <a:gd name="connsiteY12151" fmla="*/ 1744340 h 8481683"/>
              <a:gd name="connsiteX12152" fmla="*/ 6636370 w 9352610"/>
              <a:gd name="connsiteY12152" fmla="*/ 1745844 h 8481683"/>
              <a:gd name="connsiteX12153" fmla="*/ 6635868 w 9352610"/>
              <a:gd name="connsiteY12153" fmla="*/ 1747364 h 8481683"/>
              <a:gd name="connsiteX12154" fmla="*/ 6635375 w 9352610"/>
              <a:gd name="connsiteY12154" fmla="*/ 1750796 h 8481683"/>
              <a:gd name="connsiteX12155" fmla="*/ 6636232 w 9352610"/>
              <a:gd name="connsiteY12155" fmla="*/ 1750367 h 8481683"/>
              <a:gd name="connsiteX12156" fmla="*/ 6636732 w 9352610"/>
              <a:gd name="connsiteY12156" fmla="*/ 1746855 h 8481683"/>
              <a:gd name="connsiteX12157" fmla="*/ 6637242 w 9352610"/>
              <a:gd name="connsiteY12157" fmla="*/ 1745347 h 8481683"/>
              <a:gd name="connsiteX12158" fmla="*/ 6637742 w 9352610"/>
              <a:gd name="connsiteY12158" fmla="*/ 1743837 h 8481683"/>
              <a:gd name="connsiteX12159" fmla="*/ 6639252 w 9352610"/>
              <a:gd name="connsiteY12159" fmla="*/ 1742836 h 8481683"/>
              <a:gd name="connsiteX12160" fmla="*/ 5654901 w 9352610"/>
              <a:gd name="connsiteY12160" fmla="*/ 1733799 h 8481683"/>
              <a:gd name="connsiteX12161" fmla="*/ 5652913 w 9352610"/>
              <a:gd name="connsiteY12161" fmla="*/ 1734791 h 8481683"/>
              <a:gd name="connsiteX12162" fmla="*/ 5652913 w 9352610"/>
              <a:gd name="connsiteY12162" fmla="*/ 1734819 h 8481683"/>
              <a:gd name="connsiteX12163" fmla="*/ 5654959 w 9352610"/>
              <a:gd name="connsiteY12163" fmla="*/ 1733799 h 8481683"/>
              <a:gd name="connsiteX12164" fmla="*/ 5657437 w 9352610"/>
              <a:gd name="connsiteY12164" fmla="*/ 1732280 h 8481683"/>
              <a:gd name="connsiteX12165" fmla="*/ 5656434 w 9352610"/>
              <a:gd name="connsiteY12165" fmla="*/ 1732796 h 8481683"/>
              <a:gd name="connsiteX12166" fmla="*/ 5654918 w 9352610"/>
              <a:gd name="connsiteY12166" fmla="*/ 1733289 h 8481683"/>
              <a:gd name="connsiteX12167" fmla="*/ 5655455 w 9352610"/>
              <a:gd name="connsiteY12167" fmla="*/ 1733289 h 8481683"/>
              <a:gd name="connsiteX12168" fmla="*/ 5655462 w 9352610"/>
              <a:gd name="connsiteY12168" fmla="*/ 1733287 h 8481683"/>
              <a:gd name="connsiteX12169" fmla="*/ 5656467 w 9352610"/>
              <a:gd name="connsiteY12169" fmla="*/ 1732790 h 8481683"/>
              <a:gd name="connsiteX12170" fmla="*/ 5658477 w 9352610"/>
              <a:gd name="connsiteY12170" fmla="*/ 1733799 h 8481683"/>
              <a:gd name="connsiteX12171" fmla="*/ 5658980 w 9352610"/>
              <a:gd name="connsiteY12171" fmla="*/ 1735302 h 8481683"/>
              <a:gd name="connsiteX12172" fmla="*/ 5659698 w 9352610"/>
              <a:gd name="connsiteY12172" fmla="*/ 1734037 h 8481683"/>
              <a:gd name="connsiteX12173" fmla="*/ 5659443 w 9352610"/>
              <a:gd name="connsiteY12173" fmla="*/ 1733289 h 8481683"/>
              <a:gd name="connsiteX12174" fmla="*/ 6650199 w 9352610"/>
              <a:gd name="connsiteY12174" fmla="*/ 1726413 h 8481683"/>
              <a:gd name="connsiteX12175" fmla="*/ 6649438 w 9352610"/>
              <a:gd name="connsiteY12175" fmla="*/ 1726760 h 8481683"/>
              <a:gd name="connsiteX12176" fmla="*/ 6646924 w 9352610"/>
              <a:gd name="connsiteY12176" fmla="*/ 1730279 h 8481683"/>
              <a:gd name="connsiteX12177" fmla="*/ 6643909 w 9352610"/>
              <a:gd name="connsiteY12177" fmla="*/ 1738822 h 8481683"/>
              <a:gd name="connsiteX12178" fmla="*/ 6643406 w 9352610"/>
              <a:gd name="connsiteY12178" fmla="*/ 1740821 h 8481683"/>
              <a:gd name="connsiteX12179" fmla="*/ 6643106 w 9352610"/>
              <a:gd name="connsiteY12179" fmla="*/ 1741423 h 8481683"/>
              <a:gd name="connsiteX12180" fmla="*/ 6643772 w 9352610"/>
              <a:gd name="connsiteY12180" fmla="*/ 1741328 h 8481683"/>
              <a:gd name="connsiteX12181" fmla="*/ 6644273 w 9352610"/>
              <a:gd name="connsiteY12181" fmla="*/ 1740326 h 8481683"/>
              <a:gd name="connsiteX12182" fmla="*/ 6644773 w 9352610"/>
              <a:gd name="connsiteY12182" fmla="*/ 1738324 h 8481683"/>
              <a:gd name="connsiteX12183" fmla="*/ 6647793 w 9352610"/>
              <a:gd name="connsiteY12183" fmla="*/ 1729778 h 8481683"/>
              <a:gd name="connsiteX12184" fmla="*/ 5670498 w 9352610"/>
              <a:gd name="connsiteY12184" fmla="*/ 1706165 h 8481683"/>
              <a:gd name="connsiteX12185" fmla="*/ 5670331 w 9352610"/>
              <a:gd name="connsiteY12185" fmla="*/ 1706667 h 8481683"/>
              <a:gd name="connsiteX12186" fmla="*/ 5671533 w 9352610"/>
              <a:gd name="connsiteY12186" fmla="*/ 1706667 h 8481683"/>
              <a:gd name="connsiteX12187" fmla="*/ 5671788 w 9352610"/>
              <a:gd name="connsiteY12187" fmla="*/ 1706165 h 8481683"/>
              <a:gd name="connsiteX12188" fmla="*/ 5671501 w 9352610"/>
              <a:gd name="connsiteY12188" fmla="*/ 1681551 h 8481683"/>
              <a:gd name="connsiteX12189" fmla="*/ 5671288 w 9352610"/>
              <a:gd name="connsiteY12189" fmla="*/ 1682409 h 8481683"/>
              <a:gd name="connsiteX12190" fmla="*/ 5676056 w 9352610"/>
              <a:gd name="connsiteY12190" fmla="*/ 1684576 h 8481683"/>
              <a:gd name="connsiteX12191" fmla="*/ 5675883 w 9352610"/>
              <a:gd name="connsiteY12191" fmla="*/ 1683542 h 8481683"/>
              <a:gd name="connsiteX12192" fmla="*/ 5685801 w 9352610"/>
              <a:gd name="connsiteY12192" fmla="*/ 1673141 h 8481683"/>
              <a:gd name="connsiteX12193" fmla="*/ 5683558 w 9352610"/>
              <a:gd name="connsiteY12193" fmla="*/ 1673526 h 8481683"/>
              <a:gd name="connsiteX12194" fmla="*/ 5683009 w 9352610"/>
              <a:gd name="connsiteY12194" fmla="*/ 1673961 h 8481683"/>
              <a:gd name="connsiteX12195" fmla="*/ 5685593 w 9352610"/>
              <a:gd name="connsiteY12195" fmla="*/ 1673521 h 8481683"/>
              <a:gd name="connsiteX12196" fmla="*/ 5686096 w 9352610"/>
              <a:gd name="connsiteY12196" fmla="*/ 1674034 h 8481683"/>
              <a:gd name="connsiteX12197" fmla="*/ 6660482 w 9352610"/>
              <a:gd name="connsiteY12197" fmla="*/ 1670514 h 8481683"/>
              <a:gd name="connsiteX12198" fmla="*/ 6660482 w 9352610"/>
              <a:gd name="connsiteY12198" fmla="*/ 1674530 h 8481683"/>
              <a:gd name="connsiteX12199" fmla="*/ 6662995 w 9352610"/>
              <a:gd name="connsiteY12199" fmla="*/ 1680560 h 8481683"/>
              <a:gd name="connsiteX12200" fmla="*/ 6662995 w 9352610"/>
              <a:gd name="connsiteY12200" fmla="*/ 1684080 h 8481683"/>
              <a:gd name="connsiteX12201" fmla="*/ 6664001 w 9352610"/>
              <a:gd name="connsiteY12201" fmla="*/ 1685583 h 8481683"/>
              <a:gd name="connsiteX12202" fmla="*/ 6669529 w 9352610"/>
              <a:gd name="connsiteY12202" fmla="*/ 1689103 h 8481683"/>
              <a:gd name="connsiteX12203" fmla="*/ 6671539 w 9352610"/>
              <a:gd name="connsiteY12203" fmla="*/ 1691615 h 8481683"/>
              <a:gd name="connsiteX12204" fmla="*/ 6672030 w 9352610"/>
              <a:gd name="connsiteY12204" fmla="*/ 1695118 h 8481683"/>
              <a:gd name="connsiteX12205" fmla="*/ 6670534 w 9352610"/>
              <a:gd name="connsiteY12205" fmla="*/ 1698141 h 8481683"/>
              <a:gd name="connsiteX12206" fmla="*/ 6668021 w 9352610"/>
              <a:gd name="connsiteY12206" fmla="*/ 1701149 h 8481683"/>
              <a:gd name="connsiteX12207" fmla="*/ 6667519 w 9352610"/>
              <a:gd name="connsiteY12207" fmla="*/ 1705164 h 8481683"/>
              <a:gd name="connsiteX12208" fmla="*/ 6667016 w 9352610"/>
              <a:gd name="connsiteY12208" fmla="*/ 1709179 h 8481683"/>
              <a:gd name="connsiteX12209" fmla="*/ 6665508 w 9352610"/>
              <a:gd name="connsiteY12209" fmla="*/ 1711690 h 8481683"/>
              <a:gd name="connsiteX12210" fmla="*/ 6661488 w 9352610"/>
              <a:gd name="connsiteY12210" fmla="*/ 1715722 h 8481683"/>
              <a:gd name="connsiteX12211" fmla="*/ 6657467 w 9352610"/>
              <a:gd name="connsiteY12211" fmla="*/ 1721241 h 8481683"/>
              <a:gd name="connsiteX12212" fmla="*/ 6655076 w 9352610"/>
              <a:gd name="connsiteY12212" fmla="*/ 1724102 h 8481683"/>
              <a:gd name="connsiteX12213" fmla="*/ 6655834 w 9352610"/>
              <a:gd name="connsiteY12213" fmla="*/ 1723758 h 8481683"/>
              <a:gd name="connsiteX12214" fmla="*/ 6658344 w 9352610"/>
              <a:gd name="connsiteY12214" fmla="*/ 1720741 h 8481683"/>
              <a:gd name="connsiteX12215" fmla="*/ 6662365 w 9352610"/>
              <a:gd name="connsiteY12215" fmla="*/ 1715212 h 8481683"/>
              <a:gd name="connsiteX12216" fmla="*/ 6666385 w 9352610"/>
              <a:gd name="connsiteY12216" fmla="*/ 1711194 h 8481683"/>
              <a:gd name="connsiteX12217" fmla="*/ 6667886 w 9352610"/>
              <a:gd name="connsiteY12217" fmla="*/ 1708684 h 8481683"/>
              <a:gd name="connsiteX12218" fmla="*/ 6668395 w 9352610"/>
              <a:gd name="connsiteY12218" fmla="*/ 1704665 h 8481683"/>
              <a:gd name="connsiteX12219" fmla="*/ 6668896 w 9352610"/>
              <a:gd name="connsiteY12219" fmla="*/ 1700647 h 8481683"/>
              <a:gd name="connsiteX12220" fmla="*/ 6671406 w 9352610"/>
              <a:gd name="connsiteY12220" fmla="*/ 1697629 h 8481683"/>
              <a:gd name="connsiteX12221" fmla="*/ 6672916 w 9352610"/>
              <a:gd name="connsiteY12221" fmla="*/ 1694626 h 8481683"/>
              <a:gd name="connsiteX12222" fmla="*/ 6672416 w 9352610"/>
              <a:gd name="connsiteY12222" fmla="*/ 1691100 h 8481683"/>
              <a:gd name="connsiteX12223" fmla="*/ 6670406 w 9352610"/>
              <a:gd name="connsiteY12223" fmla="*/ 1688590 h 8481683"/>
              <a:gd name="connsiteX12224" fmla="*/ 6664875 w 9352610"/>
              <a:gd name="connsiteY12224" fmla="*/ 1685079 h 8481683"/>
              <a:gd name="connsiteX12225" fmla="*/ 6663865 w 9352610"/>
              <a:gd name="connsiteY12225" fmla="*/ 1683570 h 8481683"/>
              <a:gd name="connsiteX12226" fmla="*/ 6663865 w 9352610"/>
              <a:gd name="connsiteY12226" fmla="*/ 1680059 h 8481683"/>
              <a:gd name="connsiteX12227" fmla="*/ 6661355 w 9352610"/>
              <a:gd name="connsiteY12227" fmla="*/ 1674024 h 8481683"/>
              <a:gd name="connsiteX12228" fmla="*/ 6661355 w 9352610"/>
              <a:gd name="connsiteY12228" fmla="*/ 1670801 h 8481683"/>
              <a:gd name="connsiteX12229" fmla="*/ 6119554 w 9352610"/>
              <a:gd name="connsiteY12229" fmla="*/ 1643383 h 8481683"/>
              <a:gd name="connsiteX12230" fmla="*/ 6118549 w 9352610"/>
              <a:gd name="connsiteY12230" fmla="*/ 1655445 h 8481683"/>
              <a:gd name="connsiteX12231" fmla="*/ 6116036 w 9352610"/>
              <a:gd name="connsiteY12231" fmla="*/ 1664484 h 8481683"/>
              <a:gd name="connsiteX12232" fmla="*/ 6113523 w 9352610"/>
              <a:gd name="connsiteY12232" fmla="*/ 1665491 h 8481683"/>
              <a:gd name="connsiteX12233" fmla="*/ 6112518 w 9352610"/>
              <a:gd name="connsiteY12233" fmla="*/ 1666499 h 8481683"/>
              <a:gd name="connsiteX12234" fmla="*/ 6112015 w 9352610"/>
              <a:gd name="connsiteY12234" fmla="*/ 1668003 h 8481683"/>
              <a:gd name="connsiteX12235" fmla="*/ 6112518 w 9352610"/>
              <a:gd name="connsiteY12235" fmla="*/ 1670514 h 8481683"/>
              <a:gd name="connsiteX12236" fmla="*/ 6113523 w 9352610"/>
              <a:gd name="connsiteY12236" fmla="*/ 1668003 h 8481683"/>
              <a:gd name="connsiteX12237" fmla="*/ 6119554 w 9352610"/>
              <a:gd name="connsiteY12237" fmla="*/ 1661972 h 8481683"/>
              <a:gd name="connsiteX12238" fmla="*/ 6117544 w 9352610"/>
              <a:gd name="connsiteY12238" fmla="*/ 1678049 h 8481683"/>
              <a:gd name="connsiteX12239" fmla="*/ 6117041 w 9352610"/>
              <a:gd name="connsiteY12239" fmla="*/ 1682064 h 8481683"/>
              <a:gd name="connsiteX12240" fmla="*/ 6115031 w 9352610"/>
              <a:gd name="connsiteY12240" fmla="*/ 1684576 h 8481683"/>
              <a:gd name="connsiteX12241" fmla="*/ 6114026 w 9352610"/>
              <a:gd name="connsiteY12241" fmla="*/ 1687087 h 8481683"/>
              <a:gd name="connsiteX12242" fmla="*/ 6116036 w 9352610"/>
              <a:gd name="connsiteY12242" fmla="*/ 1694126 h 8481683"/>
              <a:gd name="connsiteX12243" fmla="*/ 6112518 w 9352610"/>
              <a:gd name="connsiteY12243" fmla="*/ 1696126 h 8481683"/>
              <a:gd name="connsiteX12244" fmla="*/ 6106989 w 9352610"/>
              <a:gd name="connsiteY12244" fmla="*/ 1698637 h 8481683"/>
              <a:gd name="connsiteX12245" fmla="*/ 6103471 w 9352610"/>
              <a:gd name="connsiteY12245" fmla="*/ 1705164 h 8481683"/>
              <a:gd name="connsiteX12246" fmla="*/ 6097955 w 9352610"/>
              <a:gd name="connsiteY12246" fmla="*/ 1712202 h 8481683"/>
              <a:gd name="connsiteX12247" fmla="*/ 6097955 w 9352610"/>
              <a:gd name="connsiteY12247" fmla="*/ 1714202 h 8481683"/>
              <a:gd name="connsiteX12248" fmla="*/ 6096950 w 9352610"/>
              <a:gd name="connsiteY12248" fmla="*/ 1715722 h 8481683"/>
              <a:gd name="connsiteX12249" fmla="*/ 6096447 w 9352610"/>
              <a:gd name="connsiteY12249" fmla="*/ 1716218 h 8481683"/>
              <a:gd name="connsiteX12250" fmla="*/ 6096447 w 9352610"/>
              <a:gd name="connsiteY12250" fmla="*/ 1716713 h 8481683"/>
              <a:gd name="connsiteX12251" fmla="*/ 6094939 w 9352610"/>
              <a:gd name="connsiteY12251" fmla="*/ 1716713 h 8481683"/>
              <a:gd name="connsiteX12252" fmla="*/ 6094939 w 9352610"/>
              <a:gd name="connsiteY12252" fmla="*/ 1715210 h 8481683"/>
              <a:gd name="connsiteX12253" fmla="*/ 6094437 w 9352610"/>
              <a:gd name="connsiteY12253" fmla="*/ 1713706 h 8481683"/>
              <a:gd name="connsiteX12254" fmla="*/ 6093431 w 9352610"/>
              <a:gd name="connsiteY12254" fmla="*/ 1712699 h 8481683"/>
              <a:gd name="connsiteX12255" fmla="*/ 6093431 w 9352610"/>
              <a:gd name="connsiteY12255" fmla="*/ 1712202 h 8481683"/>
              <a:gd name="connsiteX12256" fmla="*/ 6093431 w 9352610"/>
              <a:gd name="connsiteY12256" fmla="*/ 1709691 h 8481683"/>
              <a:gd name="connsiteX12257" fmla="*/ 6093431 w 9352610"/>
              <a:gd name="connsiteY12257" fmla="*/ 1709179 h 8481683"/>
              <a:gd name="connsiteX12258" fmla="*/ 6096447 w 9352610"/>
              <a:gd name="connsiteY12258" fmla="*/ 1704668 h 8481683"/>
              <a:gd name="connsiteX12259" fmla="*/ 6097955 w 9352610"/>
              <a:gd name="connsiteY12259" fmla="*/ 1702653 h 8481683"/>
              <a:gd name="connsiteX12260" fmla="*/ 6098960 w 9352610"/>
              <a:gd name="connsiteY12260" fmla="*/ 1700141 h 8481683"/>
              <a:gd name="connsiteX12261" fmla="*/ 6099965 w 9352610"/>
              <a:gd name="connsiteY12261" fmla="*/ 1695630 h 8481683"/>
              <a:gd name="connsiteX12262" fmla="*/ 6101964 w 9352610"/>
              <a:gd name="connsiteY12262" fmla="*/ 1690606 h 8481683"/>
              <a:gd name="connsiteX12263" fmla="*/ 6102466 w 9352610"/>
              <a:gd name="connsiteY12263" fmla="*/ 1688095 h 8481683"/>
              <a:gd name="connsiteX12264" fmla="*/ 6101964 w 9352610"/>
              <a:gd name="connsiteY12264" fmla="*/ 1684576 h 8481683"/>
              <a:gd name="connsiteX12265" fmla="*/ 6097955 w 9352610"/>
              <a:gd name="connsiteY12265" fmla="*/ 1676546 h 8481683"/>
              <a:gd name="connsiteX12266" fmla="*/ 6097955 w 9352610"/>
              <a:gd name="connsiteY12266" fmla="*/ 1673026 h 8481683"/>
              <a:gd name="connsiteX12267" fmla="*/ 6097955 w 9352610"/>
              <a:gd name="connsiteY12267" fmla="*/ 1669507 h 8481683"/>
              <a:gd name="connsiteX12268" fmla="*/ 6099462 w 9352610"/>
              <a:gd name="connsiteY12268" fmla="*/ 1663475 h 8481683"/>
              <a:gd name="connsiteX12269" fmla="*/ 6105482 w 9352610"/>
              <a:gd name="connsiteY12269" fmla="*/ 1651926 h 8481683"/>
              <a:gd name="connsiteX12270" fmla="*/ 6110005 w 9352610"/>
              <a:gd name="connsiteY12270" fmla="*/ 1648406 h 8481683"/>
              <a:gd name="connsiteX12271" fmla="*/ 6581624 w 9352610"/>
              <a:gd name="connsiteY12271" fmla="*/ 1638872 h 8481683"/>
              <a:gd name="connsiteX12272" fmla="*/ 6583634 w 9352610"/>
              <a:gd name="connsiteY12272" fmla="*/ 1638872 h 8481683"/>
              <a:gd name="connsiteX12273" fmla="*/ 6584040 w 9352610"/>
              <a:gd name="connsiteY12273" fmla="*/ 1639379 h 8481683"/>
              <a:gd name="connsiteX12274" fmla="*/ 6584145 w 9352610"/>
              <a:gd name="connsiteY12274" fmla="*/ 1639379 h 8481683"/>
              <a:gd name="connsiteX12275" fmla="*/ 6585898 w 9352610"/>
              <a:gd name="connsiteY12275" fmla="*/ 1641510 h 8481683"/>
              <a:gd name="connsiteX12276" fmla="*/ 6588660 w 9352610"/>
              <a:gd name="connsiteY12276" fmla="*/ 1642888 h 8481683"/>
              <a:gd name="connsiteX12277" fmla="*/ 6588893 w 9352610"/>
              <a:gd name="connsiteY12277" fmla="*/ 1643154 h 8481683"/>
              <a:gd name="connsiteX12278" fmla="*/ 6589168 w 9352610"/>
              <a:gd name="connsiteY12278" fmla="*/ 1643287 h 8481683"/>
              <a:gd name="connsiteX12279" fmla="*/ 6592477 w 9352610"/>
              <a:gd name="connsiteY12279" fmla="*/ 1646967 h 8481683"/>
              <a:gd name="connsiteX12280" fmla="*/ 6599203 w 9352610"/>
              <a:gd name="connsiteY12280" fmla="*/ 1648406 h 8481683"/>
              <a:gd name="connsiteX12281" fmla="*/ 6602032 w 9352610"/>
              <a:gd name="connsiteY12281" fmla="*/ 1649629 h 8481683"/>
              <a:gd name="connsiteX12282" fmla="*/ 6603231 w 9352610"/>
              <a:gd name="connsiteY12282" fmla="*/ 1650129 h 8481683"/>
              <a:gd name="connsiteX12283" fmla="*/ 6607752 w 9352610"/>
              <a:gd name="connsiteY12283" fmla="*/ 1654038 h 8481683"/>
              <a:gd name="connsiteX12284" fmla="*/ 6611268 w 9352610"/>
              <a:gd name="connsiteY12284" fmla="*/ 1655992 h 8481683"/>
              <a:gd name="connsiteX12285" fmla="*/ 6611770 w 9352610"/>
              <a:gd name="connsiteY12285" fmla="*/ 1657458 h 8481683"/>
              <a:gd name="connsiteX12286" fmla="*/ 6611264 w 9352610"/>
              <a:gd name="connsiteY12286" fmla="*/ 1657458 h 8481683"/>
              <a:gd name="connsiteX12287" fmla="*/ 6611265 w 9352610"/>
              <a:gd name="connsiteY12287" fmla="*/ 1657460 h 8481683"/>
              <a:gd name="connsiteX12288" fmla="*/ 6606239 w 9352610"/>
              <a:gd name="connsiteY12288" fmla="*/ 1657460 h 8481683"/>
              <a:gd name="connsiteX12289" fmla="*/ 6597707 w 9352610"/>
              <a:gd name="connsiteY12289" fmla="*/ 1656453 h 8481683"/>
              <a:gd name="connsiteX12290" fmla="*/ 6593686 w 9352610"/>
              <a:gd name="connsiteY12290" fmla="*/ 1653941 h 8481683"/>
              <a:gd name="connsiteX12291" fmla="*/ 6588792 w 9352610"/>
              <a:gd name="connsiteY12291" fmla="*/ 1651979 h 8481683"/>
              <a:gd name="connsiteX12292" fmla="*/ 6582136 w 9352610"/>
              <a:gd name="connsiteY12292" fmla="*/ 1650129 h 8481683"/>
              <a:gd name="connsiteX12293" fmla="*/ 6582088 w 9352610"/>
              <a:gd name="connsiteY12293" fmla="*/ 1650058 h 8481683"/>
              <a:gd name="connsiteX12294" fmla="*/ 6581624 w 9352610"/>
              <a:gd name="connsiteY12294" fmla="*/ 1649927 h 8481683"/>
              <a:gd name="connsiteX12295" fmla="*/ 6579626 w 9352610"/>
              <a:gd name="connsiteY12295" fmla="*/ 1646902 h 8481683"/>
              <a:gd name="connsiteX12296" fmla="*/ 6579626 w 9352610"/>
              <a:gd name="connsiteY12296" fmla="*/ 1641879 h 8481683"/>
              <a:gd name="connsiteX12297" fmla="*/ 6597707 w 9352610"/>
              <a:gd name="connsiteY12297" fmla="*/ 1637368 h 8481683"/>
              <a:gd name="connsiteX12298" fmla="*/ 6614280 w 9352610"/>
              <a:gd name="connsiteY12298" fmla="*/ 1638360 h 8481683"/>
              <a:gd name="connsiteX12299" fmla="*/ 6617786 w 9352610"/>
              <a:gd name="connsiteY12299" fmla="*/ 1639368 h 8481683"/>
              <a:gd name="connsiteX12300" fmla="*/ 6620802 w 9352610"/>
              <a:gd name="connsiteY12300" fmla="*/ 1641879 h 8481683"/>
              <a:gd name="connsiteX12301" fmla="*/ 6620934 w 9352610"/>
              <a:gd name="connsiteY12301" fmla="*/ 1642079 h 8481683"/>
              <a:gd name="connsiteX12302" fmla="*/ 6621311 w 9352610"/>
              <a:gd name="connsiteY12302" fmla="*/ 1642392 h 8481683"/>
              <a:gd name="connsiteX12303" fmla="*/ 6622954 w 9352610"/>
              <a:gd name="connsiteY12303" fmla="*/ 1644855 h 8481683"/>
              <a:gd name="connsiteX12304" fmla="*/ 6624320 w 9352610"/>
              <a:gd name="connsiteY12304" fmla="*/ 1644391 h 8481683"/>
              <a:gd name="connsiteX12305" fmla="*/ 6624823 w 9352610"/>
              <a:gd name="connsiteY12305" fmla="*/ 1643383 h 8481683"/>
              <a:gd name="connsiteX12306" fmla="*/ 6625828 w 9352610"/>
              <a:gd name="connsiteY12306" fmla="*/ 1643383 h 8481683"/>
              <a:gd name="connsiteX12307" fmla="*/ 6625828 w 9352610"/>
              <a:gd name="connsiteY12307" fmla="*/ 1643899 h 8481683"/>
              <a:gd name="connsiteX12308" fmla="*/ 6626334 w 9352610"/>
              <a:gd name="connsiteY12308" fmla="*/ 1643899 h 8481683"/>
              <a:gd name="connsiteX12309" fmla="*/ 6626334 w 9352610"/>
              <a:gd name="connsiteY12309" fmla="*/ 1646410 h 8481683"/>
              <a:gd name="connsiteX12310" fmla="*/ 6626334 w 9352610"/>
              <a:gd name="connsiteY12310" fmla="*/ 1648921 h 8481683"/>
              <a:gd name="connsiteX12311" fmla="*/ 6626836 w 9352610"/>
              <a:gd name="connsiteY12311" fmla="*/ 1650428 h 8481683"/>
              <a:gd name="connsiteX12312" fmla="*/ 6628343 w 9352610"/>
              <a:gd name="connsiteY12312" fmla="*/ 1652437 h 8481683"/>
              <a:gd name="connsiteX12313" fmla="*/ 6626334 w 9352610"/>
              <a:gd name="connsiteY12313" fmla="*/ 1653441 h 8481683"/>
              <a:gd name="connsiteX12314" fmla="*/ 6624827 w 9352610"/>
              <a:gd name="connsiteY12314" fmla="*/ 1653943 h 8481683"/>
              <a:gd name="connsiteX12315" fmla="*/ 6622818 w 9352610"/>
              <a:gd name="connsiteY12315" fmla="*/ 1655450 h 8481683"/>
              <a:gd name="connsiteX12316" fmla="*/ 6618298 w 9352610"/>
              <a:gd name="connsiteY12316" fmla="*/ 1655953 h 8481683"/>
              <a:gd name="connsiteX12317" fmla="*/ 6615787 w 9352610"/>
              <a:gd name="connsiteY12317" fmla="*/ 1655450 h 8481683"/>
              <a:gd name="connsiteX12318" fmla="*/ 6614280 w 9352610"/>
              <a:gd name="connsiteY12318" fmla="*/ 1653943 h 8481683"/>
              <a:gd name="connsiteX12319" fmla="*/ 6612271 w 9352610"/>
              <a:gd name="connsiteY12319" fmla="*/ 1652437 h 8481683"/>
              <a:gd name="connsiteX12320" fmla="*/ 6612379 w 9352610"/>
              <a:gd name="connsiteY12320" fmla="*/ 1652383 h 8481683"/>
              <a:gd name="connsiteX12321" fmla="*/ 6611767 w 9352610"/>
              <a:gd name="connsiteY12321" fmla="*/ 1651926 h 8481683"/>
              <a:gd name="connsiteX12322" fmla="*/ 6614783 w 9352610"/>
              <a:gd name="connsiteY12322" fmla="*/ 1650422 h 8481683"/>
              <a:gd name="connsiteX12323" fmla="*/ 6615788 w 9352610"/>
              <a:gd name="connsiteY12323" fmla="*/ 1650422 h 8481683"/>
              <a:gd name="connsiteX12324" fmla="*/ 6615788 w 9352610"/>
              <a:gd name="connsiteY12324" fmla="*/ 1649423 h 8481683"/>
              <a:gd name="connsiteX12325" fmla="*/ 6614280 w 9352610"/>
              <a:gd name="connsiteY12325" fmla="*/ 1649423 h 8481683"/>
              <a:gd name="connsiteX12326" fmla="*/ 6611769 w 9352610"/>
              <a:gd name="connsiteY12326" fmla="*/ 1648419 h 8481683"/>
              <a:gd name="connsiteX12327" fmla="*/ 6611684 w 9352610"/>
              <a:gd name="connsiteY12327" fmla="*/ 1648079 h 8481683"/>
              <a:gd name="connsiteX12328" fmla="*/ 6611265 w 9352610"/>
              <a:gd name="connsiteY12328" fmla="*/ 1647911 h 8481683"/>
              <a:gd name="connsiteX12329" fmla="*/ 6610762 w 9352610"/>
              <a:gd name="connsiteY12329" fmla="*/ 1645895 h 8481683"/>
              <a:gd name="connsiteX12330" fmla="*/ 6611482 w 9352610"/>
              <a:gd name="connsiteY12330" fmla="*/ 1644097 h 8481683"/>
              <a:gd name="connsiteX12331" fmla="*/ 6608253 w 9352610"/>
              <a:gd name="connsiteY12331" fmla="*/ 1644904 h 8481683"/>
              <a:gd name="connsiteX12332" fmla="*/ 6603733 w 9352610"/>
              <a:gd name="connsiteY12332" fmla="*/ 1643397 h 8481683"/>
              <a:gd name="connsiteX12333" fmla="*/ 6595195 w 9352610"/>
              <a:gd name="connsiteY12333" fmla="*/ 1638375 h 8481683"/>
              <a:gd name="connsiteX12334" fmla="*/ 6595478 w 9352610"/>
              <a:gd name="connsiteY12334" fmla="*/ 1638328 h 8481683"/>
              <a:gd name="connsiteX12335" fmla="*/ 6594691 w 9352610"/>
              <a:gd name="connsiteY12335" fmla="*/ 1637865 h 8481683"/>
              <a:gd name="connsiteX12336" fmla="*/ 5678544 w 9352610"/>
              <a:gd name="connsiteY12336" fmla="*/ 1633332 h 8481683"/>
              <a:gd name="connsiteX12337" fmla="*/ 5678235 w 9352610"/>
              <a:gd name="connsiteY12337" fmla="*/ 1634355 h 8481683"/>
              <a:gd name="connsiteX12338" fmla="*/ 5679562 w 9352610"/>
              <a:gd name="connsiteY12338" fmla="*/ 1635353 h 8481683"/>
              <a:gd name="connsiteX12339" fmla="*/ 5681070 w 9352610"/>
              <a:gd name="connsiteY12339" fmla="*/ 1635353 h 8481683"/>
              <a:gd name="connsiteX12340" fmla="*/ 5681566 w 9352610"/>
              <a:gd name="connsiteY12340" fmla="*/ 1634856 h 8481683"/>
              <a:gd name="connsiteX12341" fmla="*/ 5680550 w 9352610"/>
              <a:gd name="connsiteY12341" fmla="*/ 1634856 h 8481683"/>
              <a:gd name="connsiteX12342" fmla="*/ 5688573 w 9352610"/>
              <a:gd name="connsiteY12342" fmla="*/ 1630328 h 8481683"/>
              <a:gd name="connsiteX12343" fmla="*/ 5687792 w 9352610"/>
              <a:gd name="connsiteY12343" fmla="*/ 1630826 h 8481683"/>
              <a:gd name="connsiteX12344" fmla="*/ 5688106 w 9352610"/>
              <a:gd name="connsiteY12344" fmla="*/ 1630826 h 8481683"/>
              <a:gd name="connsiteX12345" fmla="*/ 5690619 w 9352610"/>
              <a:gd name="connsiteY12345" fmla="*/ 1630826 h 8481683"/>
              <a:gd name="connsiteX12346" fmla="*/ 5691624 w 9352610"/>
              <a:gd name="connsiteY12346" fmla="*/ 1630826 h 8481683"/>
              <a:gd name="connsiteX12347" fmla="*/ 5692420 w 9352610"/>
              <a:gd name="connsiteY12347" fmla="*/ 1630328 h 8481683"/>
              <a:gd name="connsiteX12348" fmla="*/ 5691604 w 9352610"/>
              <a:gd name="connsiteY12348" fmla="*/ 1630328 h 8481683"/>
              <a:gd name="connsiteX12349" fmla="*/ 5689086 w 9352610"/>
              <a:gd name="connsiteY12349" fmla="*/ 1630328 h 8481683"/>
              <a:gd name="connsiteX12350" fmla="*/ 5697653 w 9352610"/>
              <a:gd name="connsiteY12350" fmla="*/ 1627297 h 8481683"/>
              <a:gd name="connsiteX12351" fmla="*/ 5696619 w 9352610"/>
              <a:gd name="connsiteY12351" fmla="*/ 1627818 h 8481683"/>
              <a:gd name="connsiteX12352" fmla="*/ 5696517 w 9352610"/>
              <a:gd name="connsiteY12352" fmla="*/ 1627881 h 8481683"/>
              <a:gd name="connsiteX12353" fmla="*/ 5697643 w 9352610"/>
              <a:gd name="connsiteY12353" fmla="*/ 1627322 h 8481683"/>
              <a:gd name="connsiteX12354" fmla="*/ 5713488 w 9352610"/>
              <a:gd name="connsiteY12354" fmla="*/ 1609410 h 8481683"/>
              <a:gd name="connsiteX12355" fmla="*/ 5712198 w 9352610"/>
              <a:gd name="connsiteY12355" fmla="*/ 1609728 h 8481683"/>
              <a:gd name="connsiteX12356" fmla="*/ 5709680 w 9352610"/>
              <a:gd name="connsiteY12356" fmla="*/ 1610243 h 8481683"/>
              <a:gd name="connsiteX12357" fmla="*/ 5705156 w 9352610"/>
              <a:gd name="connsiteY12357" fmla="*/ 1610243 h 8481683"/>
              <a:gd name="connsiteX12358" fmla="*/ 5704405 w 9352610"/>
              <a:gd name="connsiteY12358" fmla="*/ 1610750 h 8481683"/>
              <a:gd name="connsiteX12359" fmla="*/ 5708700 w 9352610"/>
              <a:gd name="connsiteY12359" fmla="*/ 1610750 h 8481683"/>
              <a:gd name="connsiteX12360" fmla="*/ 5711213 w 9352610"/>
              <a:gd name="connsiteY12360" fmla="*/ 1610238 h 8481683"/>
              <a:gd name="connsiteX12361" fmla="*/ 5713224 w 9352610"/>
              <a:gd name="connsiteY12361" fmla="*/ 1609742 h 8481683"/>
              <a:gd name="connsiteX12362" fmla="*/ 6255660 w 9352610"/>
              <a:gd name="connsiteY12362" fmla="*/ 1582611 h 8481683"/>
              <a:gd name="connsiteX12363" fmla="*/ 6257168 w 9352610"/>
              <a:gd name="connsiteY12363" fmla="*/ 1582611 h 8481683"/>
              <a:gd name="connsiteX12364" fmla="*/ 6258675 w 9352610"/>
              <a:gd name="connsiteY12364" fmla="*/ 1585122 h 8481683"/>
              <a:gd name="connsiteX12365" fmla="*/ 6258173 w 9352610"/>
              <a:gd name="connsiteY12365" fmla="*/ 1588146 h 8481683"/>
              <a:gd name="connsiteX12366" fmla="*/ 6257168 w 9352610"/>
              <a:gd name="connsiteY12366" fmla="*/ 1592161 h 8481683"/>
              <a:gd name="connsiteX12367" fmla="*/ 6259680 w 9352610"/>
              <a:gd name="connsiteY12367" fmla="*/ 1592657 h 8481683"/>
              <a:gd name="connsiteX12368" fmla="*/ 6260183 w 9352610"/>
              <a:gd name="connsiteY12368" fmla="*/ 1592161 h 8481683"/>
              <a:gd name="connsiteX12369" fmla="*/ 6262193 w 9352610"/>
              <a:gd name="connsiteY12369" fmla="*/ 1589137 h 8481683"/>
              <a:gd name="connsiteX12370" fmla="*/ 6265712 w 9352610"/>
              <a:gd name="connsiteY12370" fmla="*/ 1586642 h 8481683"/>
              <a:gd name="connsiteX12371" fmla="*/ 6267710 w 9352610"/>
              <a:gd name="connsiteY12371" fmla="*/ 1586642 h 8481683"/>
              <a:gd name="connsiteX12372" fmla="*/ 6269218 w 9352610"/>
              <a:gd name="connsiteY12372" fmla="*/ 1591153 h 8481683"/>
              <a:gd name="connsiteX12373" fmla="*/ 6268715 w 9352610"/>
              <a:gd name="connsiteY12373" fmla="*/ 1593169 h 8481683"/>
              <a:gd name="connsiteX12374" fmla="*/ 6267207 w 9352610"/>
              <a:gd name="connsiteY12374" fmla="*/ 1596672 h 8481683"/>
              <a:gd name="connsiteX12375" fmla="*/ 6266214 w 9352610"/>
              <a:gd name="connsiteY12375" fmla="*/ 1600703 h 8481683"/>
              <a:gd name="connsiteX12376" fmla="*/ 6263701 w 9352610"/>
              <a:gd name="connsiteY12376" fmla="*/ 1602703 h 8481683"/>
              <a:gd name="connsiteX12377" fmla="*/ 6258675 w 9352610"/>
              <a:gd name="connsiteY12377" fmla="*/ 1603711 h 8481683"/>
              <a:gd name="connsiteX12378" fmla="*/ 6255157 w 9352610"/>
              <a:gd name="connsiteY12378" fmla="*/ 1604207 h 8481683"/>
              <a:gd name="connsiteX12379" fmla="*/ 6252142 w 9352610"/>
              <a:gd name="connsiteY12379" fmla="*/ 1603215 h 8481683"/>
              <a:gd name="connsiteX12380" fmla="*/ 6251639 w 9352610"/>
              <a:gd name="connsiteY12380" fmla="*/ 1600191 h 8481683"/>
              <a:gd name="connsiteX12381" fmla="*/ 6251639 w 9352610"/>
              <a:gd name="connsiteY12381" fmla="*/ 1599696 h 8481683"/>
              <a:gd name="connsiteX12382" fmla="*/ 6251136 w 9352610"/>
              <a:gd name="connsiteY12382" fmla="*/ 1597184 h 8481683"/>
              <a:gd name="connsiteX12383" fmla="*/ 6252142 w 9352610"/>
              <a:gd name="connsiteY12383" fmla="*/ 1593665 h 8481683"/>
              <a:gd name="connsiteX12384" fmla="*/ 6253147 w 9352610"/>
              <a:gd name="connsiteY12384" fmla="*/ 1592161 h 8481683"/>
              <a:gd name="connsiteX12385" fmla="*/ 6253147 w 9352610"/>
              <a:gd name="connsiteY12385" fmla="*/ 1589649 h 8481683"/>
              <a:gd name="connsiteX12386" fmla="*/ 6252142 w 9352610"/>
              <a:gd name="connsiteY12386" fmla="*/ 1587634 h 8481683"/>
              <a:gd name="connsiteX12387" fmla="*/ 6250634 w 9352610"/>
              <a:gd name="connsiteY12387" fmla="*/ 1585634 h 8481683"/>
              <a:gd name="connsiteX12388" fmla="*/ 6251639 w 9352610"/>
              <a:gd name="connsiteY12388" fmla="*/ 1584626 h 8481683"/>
              <a:gd name="connsiteX12389" fmla="*/ 6252142 w 9352610"/>
              <a:gd name="connsiteY12389" fmla="*/ 1584130 h 8481683"/>
              <a:gd name="connsiteX12390" fmla="*/ 5717742 w 9352610"/>
              <a:gd name="connsiteY12390" fmla="*/ 1581094 h 8481683"/>
              <a:gd name="connsiteX12391" fmla="*/ 5717726 w 9352610"/>
              <a:gd name="connsiteY12391" fmla="*/ 1581101 h 8481683"/>
              <a:gd name="connsiteX12392" fmla="*/ 5717683 w 9352610"/>
              <a:gd name="connsiteY12392" fmla="*/ 1581133 h 8481683"/>
              <a:gd name="connsiteX12393" fmla="*/ 5717735 w 9352610"/>
              <a:gd name="connsiteY12393" fmla="*/ 1581107 h 8481683"/>
              <a:gd name="connsiteX12394" fmla="*/ 5718740 w 9352610"/>
              <a:gd name="connsiteY12394" fmla="*/ 1573573 h 8481683"/>
              <a:gd name="connsiteX12395" fmla="*/ 5717414 w 9352610"/>
              <a:gd name="connsiteY12395" fmla="*/ 1574237 h 8481683"/>
              <a:gd name="connsiteX12396" fmla="*/ 5717726 w 9352610"/>
              <a:gd name="connsiteY12396" fmla="*/ 1574084 h 8481683"/>
              <a:gd name="connsiteX12397" fmla="*/ 5718743 w 9352610"/>
              <a:gd name="connsiteY12397" fmla="*/ 1573573 h 8481683"/>
              <a:gd name="connsiteX12398" fmla="*/ 6308898 w 9352610"/>
              <a:gd name="connsiteY12398" fmla="*/ 1572564 h 8481683"/>
              <a:gd name="connsiteX12399" fmla="*/ 6312919 w 9352610"/>
              <a:gd name="connsiteY12399" fmla="*/ 1572564 h 8481683"/>
              <a:gd name="connsiteX12400" fmla="*/ 6313422 w 9352610"/>
              <a:gd name="connsiteY12400" fmla="*/ 1575076 h 8481683"/>
              <a:gd name="connsiteX12401" fmla="*/ 6312919 w 9352610"/>
              <a:gd name="connsiteY12401" fmla="*/ 1578596 h 8481683"/>
              <a:gd name="connsiteX12402" fmla="*/ 6310406 w 9352610"/>
              <a:gd name="connsiteY12402" fmla="*/ 1581619 h 8481683"/>
              <a:gd name="connsiteX12403" fmla="*/ 6309903 w 9352610"/>
              <a:gd name="connsiteY12403" fmla="*/ 1584626 h 8481683"/>
              <a:gd name="connsiteX12404" fmla="*/ 6306888 w 9352610"/>
              <a:gd name="connsiteY12404" fmla="*/ 1585634 h 8481683"/>
              <a:gd name="connsiteX12405" fmla="*/ 6304878 w 9352610"/>
              <a:gd name="connsiteY12405" fmla="*/ 1584130 h 8481683"/>
              <a:gd name="connsiteX12406" fmla="*/ 6301371 w 9352610"/>
              <a:gd name="connsiteY12406" fmla="*/ 1583123 h 8481683"/>
              <a:gd name="connsiteX12407" fmla="*/ 6299864 w 9352610"/>
              <a:gd name="connsiteY12407" fmla="*/ 1580611 h 8481683"/>
              <a:gd name="connsiteX12408" fmla="*/ 6299361 w 9352610"/>
              <a:gd name="connsiteY12408" fmla="*/ 1578100 h 8481683"/>
              <a:gd name="connsiteX12409" fmla="*/ 6299864 w 9352610"/>
              <a:gd name="connsiteY12409" fmla="*/ 1575076 h 8481683"/>
              <a:gd name="connsiteX12410" fmla="*/ 6303382 w 9352610"/>
              <a:gd name="connsiteY12410" fmla="*/ 1574580 h 8481683"/>
              <a:gd name="connsiteX12411" fmla="*/ 6305883 w 9352610"/>
              <a:gd name="connsiteY12411" fmla="*/ 1573573 h 8481683"/>
              <a:gd name="connsiteX12412" fmla="*/ 3641348 w 9352610"/>
              <a:gd name="connsiteY12412" fmla="*/ 1552474 h 8481683"/>
              <a:gd name="connsiteX12413" fmla="*/ 3641364 w 9352610"/>
              <a:gd name="connsiteY12413" fmla="*/ 1552476 h 8481683"/>
              <a:gd name="connsiteX12414" fmla="*/ 3645009 w 9352610"/>
              <a:gd name="connsiteY12414" fmla="*/ 1552476 h 8481683"/>
              <a:gd name="connsiteX12415" fmla="*/ 3645001 w 9352610"/>
              <a:gd name="connsiteY12415" fmla="*/ 1552474 h 8481683"/>
              <a:gd name="connsiteX12416" fmla="*/ 6293832 w 9352610"/>
              <a:gd name="connsiteY12416" fmla="*/ 1550473 h 8481683"/>
              <a:gd name="connsiteX12417" fmla="*/ 6295843 w 9352610"/>
              <a:gd name="connsiteY12417" fmla="*/ 1550473 h 8481683"/>
              <a:gd name="connsiteX12418" fmla="*/ 6299864 w 9352610"/>
              <a:gd name="connsiteY12418" fmla="*/ 1550968 h 8481683"/>
              <a:gd name="connsiteX12419" fmla="*/ 6300869 w 9352610"/>
              <a:gd name="connsiteY12419" fmla="*/ 1553481 h 8481683"/>
              <a:gd name="connsiteX12420" fmla="*/ 6301874 w 9352610"/>
              <a:gd name="connsiteY12420" fmla="*/ 1557000 h 8481683"/>
              <a:gd name="connsiteX12421" fmla="*/ 6299361 w 9352610"/>
              <a:gd name="connsiteY12421" fmla="*/ 1560519 h 8481683"/>
              <a:gd name="connsiteX12422" fmla="*/ 6295843 w 9352610"/>
              <a:gd name="connsiteY12422" fmla="*/ 1563527 h 8481683"/>
              <a:gd name="connsiteX12423" fmla="*/ 6295340 w 9352610"/>
              <a:gd name="connsiteY12423" fmla="*/ 1567046 h 8481683"/>
              <a:gd name="connsiteX12424" fmla="*/ 6295340 w 9352610"/>
              <a:gd name="connsiteY12424" fmla="*/ 1572564 h 8481683"/>
              <a:gd name="connsiteX12425" fmla="*/ 6294838 w 9352610"/>
              <a:gd name="connsiteY12425" fmla="*/ 1575588 h 8481683"/>
              <a:gd name="connsiteX12426" fmla="*/ 6293330 w 9352610"/>
              <a:gd name="connsiteY12426" fmla="*/ 1577588 h 8481683"/>
              <a:gd name="connsiteX12427" fmla="*/ 6294335 w 9352610"/>
              <a:gd name="connsiteY12427" fmla="*/ 1579107 h 8481683"/>
              <a:gd name="connsiteX12428" fmla="*/ 6294335 w 9352610"/>
              <a:gd name="connsiteY12428" fmla="*/ 1581107 h 8481683"/>
              <a:gd name="connsiteX12429" fmla="*/ 6293832 w 9352610"/>
              <a:gd name="connsiteY12429" fmla="*/ 1581619 h 8481683"/>
              <a:gd name="connsiteX12430" fmla="*/ 6290314 w 9352610"/>
              <a:gd name="connsiteY12430" fmla="*/ 1581107 h 8481683"/>
              <a:gd name="connsiteX12431" fmla="*/ 6286294 w 9352610"/>
              <a:gd name="connsiteY12431" fmla="*/ 1581107 h 8481683"/>
              <a:gd name="connsiteX12432" fmla="*/ 6283793 w 9352610"/>
              <a:gd name="connsiteY12432" fmla="*/ 1581107 h 8481683"/>
              <a:gd name="connsiteX12433" fmla="*/ 6282788 w 9352610"/>
              <a:gd name="connsiteY12433" fmla="*/ 1582611 h 8481683"/>
              <a:gd name="connsiteX12434" fmla="*/ 6280777 w 9352610"/>
              <a:gd name="connsiteY12434" fmla="*/ 1583123 h 8481683"/>
              <a:gd name="connsiteX12435" fmla="*/ 6280275 w 9352610"/>
              <a:gd name="connsiteY12435" fmla="*/ 1584130 h 8481683"/>
              <a:gd name="connsiteX12436" fmla="*/ 6279772 w 9352610"/>
              <a:gd name="connsiteY12436" fmla="*/ 1586130 h 8481683"/>
              <a:gd name="connsiteX12437" fmla="*/ 6278264 w 9352610"/>
              <a:gd name="connsiteY12437" fmla="*/ 1586130 h 8481683"/>
              <a:gd name="connsiteX12438" fmla="*/ 6276254 w 9352610"/>
              <a:gd name="connsiteY12438" fmla="*/ 1585634 h 8481683"/>
              <a:gd name="connsiteX12439" fmla="*/ 6274244 w 9352610"/>
              <a:gd name="connsiteY12439" fmla="*/ 1585122 h 8481683"/>
              <a:gd name="connsiteX12440" fmla="*/ 6272233 w 9352610"/>
              <a:gd name="connsiteY12440" fmla="*/ 1583123 h 8481683"/>
              <a:gd name="connsiteX12441" fmla="*/ 6272233 w 9352610"/>
              <a:gd name="connsiteY12441" fmla="*/ 1581619 h 8481683"/>
              <a:gd name="connsiteX12442" fmla="*/ 6273238 w 9352610"/>
              <a:gd name="connsiteY12442" fmla="*/ 1579603 h 8481683"/>
              <a:gd name="connsiteX12443" fmla="*/ 6274746 w 9352610"/>
              <a:gd name="connsiteY12443" fmla="*/ 1575588 h 8481683"/>
              <a:gd name="connsiteX12444" fmla="*/ 6273741 w 9352610"/>
              <a:gd name="connsiteY12444" fmla="*/ 1571573 h 8481683"/>
              <a:gd name="connsiteX12445" fmla="*/ 6273238 w 9352610"/>
              <a:gd name="connsiteY12445" fmla="*/ 1567541 h 8481683"/>
              <a:gd name="connsiteX12446" fmla="*/ 6275751 w 9352610"/>
              <a:gd name="connsiteY12446" fmla="*/ 1564038 h 8481683"/>
              <a:gd name="connsiteX12447" fmla="*/ 6277762 w 9352610"/>
              <a:gd name="connsiteY12447" fmla="*/ 1558007 h 8481683"/>
              <a:gd name="connsiteX12448" fmla="*/ 6280777 w 9352610"/>
              <a:gd name="connsiteY12448" fmla="*/ 1554984 h 8481683"/>
              <a:gd name="connsiteX12449" fmla="*/ 6284295 w 9352610"/>
              <a:gd name="connsiteY12449" fmla="*/ 1552984 h 8481683"/>
              <a:gd name="connsiteX12450" fmla="*/ 6287299 w 9352610"/>
              <a:gd name="connsiteY12450" fmla="*/ 1551480 h 8481683"/>
              <a:gd name="connsiteX12451" fmla="*/ 6290314 w 9352610"/>
              <a:gd name="connsiteY12451" fmla="*/ 1551480 h 8481683"/>
              <a:gd name="connsiteX12452" fmla="*/ 5720222 w 9352610"/>
              <a:gd name="connsiteY12452" fmla="*/ 1546959 h 8481683"/>
              <a:gd name="connsiteX12453" fmla="*/ 5716723 w 9352610"/>
              <a:gd name="connsiteY12453" fmla="*/ 1548461 h 8481683"/>
              <a:gd name="connsiteX12454" fmla="*/ 5716723 w 9352610"/>
              <a:gd name="connsiteY12454" fmla="*/ 1548542 h 8481683"/>
              <a:gd name="connsiteX12455" fmla="*/ 5719243 w 9352610"/>
              <a:gd name="connsiteY12455" fmla="*/ 1547466 h 8481683"/>
              <a:gd name="connsiteX12456" fmla="*/ 5721756 w 9352610"/>
              <a:gd name="connsiteY12456" fmla="*/ 1547961 h 8481683"/>
              <a:gd name="connsiteX12457" fmla="*/ 5723263 w 9352610"/>
              <a:gd name="connsiteY12457" fmla="*/ 1549465 h 8481683"/>
              <a:gd name="connsiteX12458" fmla="*/ 5726279 w 9352610"/>
              <a:gd name="connsiteY12458" fmla="*/ 1550473 h 8481683"/>
              <a:gd name="connsiteX12459" fmla="*/ 5728792 w 9352610"/>
              <a:gd name="connsiteY12459" fmla="*/ 1549465 h 8481683"/>
              <a:gd name="connsiteX12460" fmla="*/ 5728939 w 9352610"/>
              <a:gd name="connsiteY12460" fmla="*/ 1549293 h 8481683"/>
              <a:gd name="connsiteX12461" fmla="*/ 5727265 w 9352610"/>
              <a:gd name="connsiteY12461" fmla="*/ 1549964 h 8481683"/>
              <a:gd name="connsiteX12462" fmla="*/ 5724256 w 9352610"/>
              <a:gd name="connsiteY12462" fmla="*/ 1548955 h 8481683"/>
              <a:gd name="connsiteX12463" fmla="*/ 5722740 w 9352610"/>
              <a:gd name="connsiteY12463" fmla="*/ 1547454 h 8481683"/>
              <a:gd name="connsiteX12464" fmla="*/ 3668604 w 9352610"/>
              <a:gd name="connsiteY12464" fmla="*/ 1546444 h 8481683"/>
              <a:gd name="connsiteX12465" fmla="*/ 3657059 w 9352610"/>
              <a:gd name="connsiteY12465" fmla="*/ 1549964 h 8481683"/>
              <a:gd name="connsiteX12466" fmla="*/ 3654540 w 9352610"/>
              <a:gd name="connsiteY12466" fmla="*/ 1550973 h 8481683"/>
              <a:gd name="connsiteX12467" fmla="*/ 3653537 w 9352610"/>
              <a:gd name="connsiteY12467" fmla="*/ 1552474 h 8481683"/>
              <a:gd name="connsiteX12468" fmla="*/ 3651531 w 9352610"/>
              <a:gd name="connsiteY12468" fmla="*/ 1553483 h 8481683"/>
              <a:gd name="connsiteX12469" fmla="*/ 3651021 w 9352610"/>
              <a:gd name="connsiteY12469" fmla="*/ 1553974 h 8481683"/>
              <a:gd name="connsiteX12470" fmla="*/ 3651429 w 9352610"/>
              <a:gd name="connsiteY12470" fmla="*/ 1553974 h 8481683"/>
              <a:gd name="connsiteX12471" fmla="*/ 3651912 w 9352610"/>
              <a:gd name="connsiteY12471" fmla="*/ 1553475 h 8481683"/>
              <a:gd name="connsiteX12472" fmla="*/ 3653938 w 9352610"/>
              <a:gd name="connsiteY12472" fmla="*/ 1552476 h 8481683"/>
              <a:gd name="connsiteX12473" fmla="*/ 3654935 w 9352610"/>
              <a:gd name="connsiteY12473" fmla="*/ 1550978 h 8481683"/>
              <a:gd name="connsiteX12474" fmla="*/ 3657443 w 9352610"/>
              <a:gd name="connsiteY12474" fmla="*/ 1549959 h 8481683"/>
              <a:gd name="connsiteX12475" fmla="*/ 3668604 w 9352610"/>
              <a:gd name="connsiteY12475" fmla="*/ 1546560 h 8481683"/>
              <a:gd name="connsiteX12476" fmla="*/ 3627416 w 9352610"/>
              <a:gd name="connsiteY12476" fmla="*/ 1531380 h 8481683"/>
              <a:gd name="connsiteX12477" fmla="*/ 3625410 w 9352610"/>
              <a:gd name="connsiteY12477" fmla="*/ 1531874 h 8481683"/>
              <a:gd name="connsiteX12478" fmla="*/ 3614868 w 9352610"/>
              <a:gd name="connsiteY12478" fmla="*/ 1535393 h 8481683"/>
              <a:gd name="connsiteX12479" fmla="*/ 3613352 w 9352610"/>
              <a:gd name="connsiteY12479" fmla="*/ 1535908 h 8481683"/>
              <a:gd name="connsiteX12480" fmla="*/ 3604303 w 9352610"/>
              <a:gd name="connsiteY12480" fmla="*/ 1542432 h 8481683"/>
              <a:gd name="connsiteX12481" fmla="*/ 3603300 w 9352610"/>
              <a:gd name="connsiteY12481" fmla="*/ 1542925 h 8481683"/>
              <a:gd name="connsiteX12482" fmla="*/ 3601849 w 9352610"/>
              <a:gd name="connsiteY12482" fmla="*/ 1543426 h 8481683"/>
              <a:gd name="connsiteX12483" fmla="*/ 3602195 w 9352610"/>
              <a:gd name="connsiteY12483" fmla="*/ 1543426 h 8481683"/>
              <a:gd name="connsiteX12484" fmla="*/ 3603706 w 9352610"/>
              <a:gd name="connsiteY12484" fmla="*/ 1542926 h 8481683"/>
              <a:gd name="connsiteX12485" fmla="*/ 3604703 w 9352610"/>
              <a:gd name="connsiteY12485" fmla="*/ 1542427 h 8481683"/>
              <a:gd name="connsiteX12486" fmla="*/ 3613740 w 9352610"/>
              <a:gd name="connsiteY12486" fmla="*/ 1535894 h 8481683"/>
              <a:gd name="connsiteX12487" fmla="*/ 3615251 w 9352610"/>
              <a:gd name="connsiteY12487" fmla="*/ 1535395 h 8481683"/>
              <a:gd name="connsiteX12488" fmla="*/ 3625799 w 9352610"/>
              <a:gd name="connsiteY12488" fmla="*/ 1531878 h 8481683"/>
              <a:gd name="connsiteX12489" fmla="*/ 3627787 w 9352610"/>
              <a:gd name="connsiteY12489" fmla="*/ 1531380 h 8481683"/>
              <a:gd name="connsiteX12490" fmla="*/ 3572164 w 9352610"/>
              <a:gd name="connsiteY12490" fmla="*/ 1504256 h 8481683"/>
              <a:gd name="connsiteX12491" fmla="*/ 3567127 w 9352610"/>
              <a:gd name="connsiteY12491" fmla="*/ 1505757 h 8481683"/>
              <a:gd name="connsiteX12492" fmla="*/ 3565481 w 9352610"/>
              <a:gd name="connsiteY12492" fmla="*/ 1505757 h 8481683"/>
              <a:gd name="connsiteX12493" fmla="*/ 3565503 w 9352610"/>
              <a:gd name="connsiteY12493" fmla="*/ 1505766 h 8481683"/>
              <a:gd name="connsiteX12494" fmla="*/ 3567528 w 9352610"/>
              <a:gd name="connsiteY12494" fmla="*/ 1505766 h 8481683"/>
              <a:gd name="connsiteX12495" fmla="*/ 3572545 w 9352610"/>
              <a:gd name="connsiteY12495" fmla="*/ 1504268 h 8481683"/>
              <a:gd name="connsiteX12496" fmla="*/ 3574196 w 9352610"/>
              <a:gd name="connsiteY12496" fmla="*/ 1504268 h 8481683"/>
              <a:gd name="connsiteX12497" fmla="*/ 3574170 w 9352610"/>
              <a:gd name="connsiteY12497" fmla="*/ 1504256 h 8481683"/>
              <a:gd name="connsiteX12498" fmla="*/ 3485242 w 9352610"/>
              <a:gd name="connsiteY12498" fmla="*/ 1449513 h 8481683"/>
              <a:gd name="connsiteX12499" fmla="*/ 3478037 w 9352610"/>
              <a:gd name="connsiteY12499" fmla="*/ 1449986 h 8481683"/>
              <a:gd name="connsiteX12500" fmla="*/ 3478097 w 9352610"/>
              <a:gd name="connsiteY12500" fmla="*/ 1450006 h 8481683"/>
              <a:gd name="connsiteX12501" fmla="*/ 3485517 w 9352610"/>
              <a:gd name="connsiteY12501" fmla="*/ 1449513 h 8481683"/>
              <a:gd name="connsiteX12502" fmla="*/ 5757421 w 9352610"/>
              <a:gd name="connsiteY12502" fmla="*/ 1439960 h 8481683"/>
              <a:gd name="connsiteX12503" fmla="*/ 5755392 w 9352610"/>
              <a:gd name="connsiteY12503" fmla="*/ 1440973 h 8481683"/>
              <a:gd name="connsiteX12504" fmla="*/ 5746343 w 9352610"/>
              <a:gd name="connsiteY12504" fmla="*/ 1442475 h 8481683"/>
              <a:gd name="connsiteX12505" fmla="*/ 5741841 w 9352610"/>
              <a:gd name="connsiteY12505" fmla="*/ 1442475 h 8481683"/>
              <a:gd name="connsiteX12506" fmla="*/ 5740326 w 9352610"/>
              <a:gd name="connsiteY12506" fmla="*/ 1442990 h 8481683"/>
              <a:gd name="connsiteX12507" fmla="*/ 5740261 w 9352610"/>
              <a:gd name="connsiteY12507" fmla="*/ 1443180 h 8481683"/>
              <a:gd name="connsiteX12508" fmla="*/ 5740842 w 9352610"/>
              <a:gd name="connsiteY12508" fmla="*/ 1442989 h 8481683"/>
              <a:gd name="connsiteX12509" fmla="*/ 5745365 w 9352610"/>
              <a:gd name="connsiteY12509" fmla="*/ 1442989 h 8481683"/>
              <a:gd name="connsiteX12510" fmla="*/ 5754400 w 9352610"/>
              <a:gd name="connsiteY12510" fmla="*/ 1441485 h 8481683"/>
              <a:gd name="connsiteX12511" fmla="*/ 5757415 w 9352610"/>
              <a:gd name="connsiteY12511" fmla="*/ 1439981 h 8481683"/>
              <a:gd name="connsiteX12512" fmla="*/ 5113391 w 9352610"/>
              <a:gd name="connsiteY12512" fmla="*/ 1438956 h 8481683"/>
              <a:gd name="connsiteX12513" fmla="*/ 5117915 w 9352610"/>
              <a:gd name="connsiteY12513" fmla="*/ 1439471 h 8481683"/>
              <a:gd name="connsiteX12514" fmla="*/ 5118406 w 9352610"/>
              <a:gd name="connsiteY12514" fmla="*/ 1442475 h 8481683"/>
              <a:gd name="connsiteX12515" fmla="*/ 5119409 w 9352610"/>
              <a:gd name="connsiteY12515" fmla="*/ 1444986 h 8481683"/>
              <a:gd name="connsiteX12516" fmla="*/ 5121927 w 9352610"/>
              <a:gd name="connsiteY12516" fmla="*/ 1447496 h 8481683"/>
              <a:gd name="connsiteX12517" fmla="*/ 5123933 w 9352610"/>
              <a:gd name="connsiteY12517" fmla="*/ 1448012 h 8481683"/>
              <a:gd name="connsiteX12518" fmla="*/ 5126452 w 9352610"/>
              <a:gd name="connsiteY12518" fmla="*/ 1450008 h 8481683"/>
              <a:gd name="connsiteX12519" fmla="*/ 5125449 w 9352610"/>
              <a:gd name="connsiteY12519" fmla="*/ 1454042 h 8481683"/>
              <a:gd name="connsiteX12520" fmla="*/ 5122930 w 9352610"/>
              <a:gd name="connsiteY12520" fmla="*/ 1457539 h 8481683"/>
              <a:gd name="connsiteX12521" fmla="*/ 5121414 w 9352610"/>
              <a:gd name="connsiteY12521" fmla="*/ 1459063 h 8481683"/>
              <a:gd name="connsiteX12522" fmla="*/ 5119409 w 9352610"/>
              <a:gd name="connsiteY12522" fmla="*/ 1460565 h 8481683"/>
              <a:gd name="connsiteX12523" fmla="*/ 5114884 w 9352610"/>
              <a:gd name="connsiteY12523" fmla="*/ 1468098 h 8481683"/>
              <a:gd name="connsiteX12524" fmla="*/ 5109357 w 9352610"/>
              <a:gd name="connsiteY12524" fmla="*/ 1474127 h 8481683"/>
              <a:gd name="connsiteX12525" fmla="*/ 5107864 w 9352610"/>
              <a:gd name="connsiteY12525" fmla="*/ 1476123 h 8481683"/>
              <a:gd name="connsiteX12526" fmla="*/ 5104342 w 9352610"/>
              <a:gd name="connsiteY12526" fmla="*/ 1474622 h 8481683"/>
              <a:gd name="connsiteX12527" fmla="*/ 5095293 w 9352610"/>
              <a:gd name="connsiteY12527" fmla="*/ 1472625 h 8481683"/>
              <a:gd name="connsiteX12528" fmla="*/ 5091794 w 9352610"/>
              <a:gd name="connsiteY12528" fmla="*/ 1470607 h 8481683"/>
              <a:gd name="connsiteX12529" fmla="*/ 5090278 w 9352610"/>
              <a:gd name="connsiteY12529" fmla="*/ 1467089 h 8481683"/>
              <a:gd name="connsiteX12530" fmla="*/ 5090769 w 9352610"/>
              <a:gd name="connsiteY12530" fmla="*/ 1464578 h 8481683"/>
              <a:gd name="connsiteX12531" fmla="*/ 5096809 w 9352610"/>
              <a:gd name="connsiteY12531" fmla="*/ 1459063 h 8481683"/>
              <a:gd name="connsiteX12532" fmla="*/ 5097299 w 9352610"/>
              <a:gd name="connsiteY12532" fmla="*/ 1457539 h 8481683"/>
              <a:gd name="connsiteX12533" fmla="*/ 5097812 w 9352610"/>
              <a:gd name="connsiteY12533" fmla="*/ 1453527 h 8481683"/>
              <a:gd name="connsiteX12534" fmla="*/ 5098324 w 9352610"/>
              <a:gd name="connsiteY12534" fmla="*/ 1451531 h 8481683"/>
              <a:gd name="connsiteX12535" fmla="*/ 5100821 w 9352610"/>
              <a:gd name="connsiteY12535" fmla="*/ 1450008 h 8481683"/>
              <a:gd name="connsiteX12536" fmla="*/ 5106348 w 9352610"/>
              <a:gd name="connsiteY12536" fmla="*/ 1447003 h 8481683"/>
              <a:gd name="connsiteX12537" fmla="*/ 5110872 w 9352610"/>
              <a:gd name="connsiteY12537" fmla="*/ 1440479 h 8481683"/>
              <a:gd name="connsiteX12538" fmla="*/ 3471691 w 9352610"/>
              <a:gd name="connsiteY12538" fmla="*/ 1438956 h 8481683"/>
              <a:gd name="connsiteX12539" fmla="*/ 3469685 w 9352610"/>
              <a:gd name="connsiteY12539" fmla="*/ 1439471 h 8481683"/>
              <a:gd name="connsiteX12540" fmla="*/ 3465651 w 9352610"/>
              <a:gd name="connsiteY12540" fmla="*/ 1440479 h 8481683"/>
              <a:gd name="connsiteX12541" fmla="*/ 3461126 w 9352610"/>
              <a:gd name="connsiteY12541" fmla="*/ 1441466 h 8481683"/>
              <a:gd name="connsiteX12542" fmla="*/ 3458633 w 9352610"/>
              <a:gd name="connsiteY12542" fmla="*/ 1442474 h 8481683"/>
              <a:gd name="connsiteX12543" fmla="*/ 3458996 w 9352610"/>
              <a:gd name="connsiteY12543" fmla="*/ 1442474 h 8481683"/>
              <a:gd name="connsiteX12544" fmla="*/ 3461504 w 9352610"/>
              <a:gd name="connsiteY12544" fmla="*/ 1441475 h 8481683"/>
              <a:gd name="connsiteX12545" fmla="*/ 3466038 w 9352610"/>
              <a:gd name="connsiteY12545" fmla="*/ 1440476 h 8481683"/>
              <a:gd name="connsiteX12546" fmla="*/ 3470057 w 9352610"/>
              <a:gd name="connsiteY12546" fmla="*/ 1439457 h 8481683"/>
              <a:gd name="connsiteX12547" fmla="*/ 3471846 w 9352610"/>
              <a:gd name="connsiteY12547" fmla="*/ 1439009 h 8481683"/>
              <a:gd name="connsiteX12548" fmla="*/ 3444425 w 9352610"/>
              <a:gd name="connsiteY12548" fmla="*/ 1438956 h 8481683"/>
              <a:gd name="connsiteX12549" fmla="*/ 3444428 w 9352610"/>
              <a:gd name="connsiteY12549" fmla="*/ 1438958 h 8481683"/>
              <a:gd name="connsiteX12550" fmla="*/ 3448076 w 9352610"/>
              <a:gd name="connsiteY12550" fmla="*/ 1438958 h 8481683"/>
              <a:gd name="connsiteX12551" fmla="*/ 3448066 w 9352610"/>
              <a:gd name="connsiteY12551" fmla="*/ 1438956 h 8481683"/>
              <a:gd name="connsiteX12552" fmla="*/ 5762041 w 9352610"/>
              <a:gd name="connsiteY12552" fmla="*/ 1433237 h 8481683"/>
              <a:gd name="connsiteX12553" fmla="*/ 5759917 w 9352610"/>
              <a:gd name="connsiteY12553" fmla="*/ 1433935 h 8481683"/>
              <a:gd name="connsiteX12554" fmla="*/ 5759867 w 9352610"/>
              <a:gd name="connsiteY12554" fmla="*/ 1434131 h 8481683"/>
              <a:gd name="connsiteX12555" fmla="*/ 5761939 w 9352610"/>
              <a:gd name="connsiteY12555" fmla="*/ 1433438 h 8481683"/>
              <a:gd name="connsiteX12556" fmla="*/ 5087270 w 9352610"/>
              <a:gd name="connsiteY12556" fmla="*/ 1426402 h 8481683"/>
              <a:gd name="connsiteX12557" fmla="*/ 5093287 w 9352610"/>
              <a:gd name="connsiteY12557" fmla="*/ 1428913 h 8481683"/>
              <a:gd name="connsiteX12558" fmla="*/ 5095806 w 9352610"/>
              <a:gd name="connsiteY12558" fmla="*/ 1430437 h 8481683"/>
              <a:gd name="connsiteX12559" fmla="*/ 5096809 w 9352610"/>
              <a:gd name="connsiteY12559" fmla="*/ 1432947 h 8481683"/>
              <a:gd name="connsiteX12560" fmla="*/ 5095806 w 9352610"/>
              <a:gd name="connsiteY12560" fmla="*/ 1435458 h 8481683"/>
              <a:gd name="connsiteX12561" fmla="*/ 5094290 w 9352610"/>
              <a:gd name="connsiteY12561" fmla="*/ 1437454 h 8481683"/>
              <a:gd name="connsiteX12562" fmla="*/ 5091794 w 9352610"/>
              <a:gd name="connsiteY12562" fmla="*/ 1438956 h 8481683"/>
              <a:gd name="connsiteX12563" fmla="*/ 5086757 w 9352610"/>
              <a:gd name="connsiteY12563" fmla="*/ 1439964 h 8481683"/>
              <a:gd name="connsiteX12564" fmla="*/ 5084238 w 9352610"/>
              <a:gd name="connsiteY12564" fmla="*/ 1442475 h 8481683"/>
              <a:gd name="connsiteX12565" fmla="*/ 5080739 w 9352610"/>
              <a:gd name="connsiteY12565" fmla="*/ 1444493 h 8481683"/>
              <a:gd name="connsiteX12566" fmla="*/ 5078711 w 9352610"/>
              <a:gd name="connsiteY12566" fmla="*/ 1444986 h 8481683"/>
              <a:gd name="connsiteX12567" fmla="*/ 5075702 w 9352610"/>
              <a:gd name="connsiteY12567" fmla="*/ 1443484 h 8481683"/>
              <a:gd name="connsiteX12568" fmla="*/ 5073696 w 9352610"/>
              <a:gd name="connsiteY12568" fmla="*/ 1439471 h 8481683"/>
              <a:gd name="connsiteX12569" fmla="*/ 5074209 w 9352610"/>
              <a:gd name="connsiteY12569" fmla="*/ 1436960 h 8481683"/>
              <a:gd name="connsiteX12570" fmla="*/ 5074209 w 9352610"/>
              <a:gd name="connsiteY12570" fmla="*/ 1432947 h 8481683"/>
              <a:gd name="connsiteX12571" fmla="*/ 5075212 w 9352610"/>
              <a:gd name="connsiteY12571" fmla="*/ 1430437 h 8481683"/>
              <a:gd name="connsiteX12572" fmla="*/ 5077218 w 9352610"/>
              <a:gd name="connsiteY12572" fmla="*/ 1428419 h 8481683"/>
              <a:gd name="connsiteX12573" fmla="*/ 5079736 w 9352610"/>
              <a:gd name="connsiteY12573" fmla="*/ 1427926 h 8481683"/>
              <a:gd name="connsiteX12574" fmla="*/ 5082232 w 9352610"/>
              <a:gd name="connsiteY12574" fmla="*/ 1428419 h 8481683"/>
              <a:gd name="connsiteX12575" fmla="*/ 5084238 w 9352610"/>
              <a:gd name="connsiteY12575" fmla="*/ 1426917 h 8481683"/>
              <a:gd name="connsiteX12576" fmla="*/ 5764464 w 9352610"/>
              <a:gd name="connsiteY12576" fmla="*/ 1414846 h 8481683"/>
              <a:gd name="connsiteX12577" fmla="*/ 5763438 w 9352610"/>
              <a:gd name="connsiteY12577" fmla="*/ 1415350 h 8481683"/>
              <a:gd name="connsiteX12578" fmla="*/ 5763434 w 9352610"/>
              <a:gd name="connsiteY12578" fmla="*/ 1415368 h 8481683"/>
              <a:gd name="connsiteX12579" fmla="*/ 5764452 w 9352610"/>
              <a:gd name="connsiteY12579" fmla="*/ 1414866 h 8481683"/>
              <a:gd name="connsiteX12580" fmla="*/ 3378045 w 9352610"/>
              <a:gd name="connsiteY12580" fmla="*/ 1401789 h 8481683"/>
              <a:gd name="connsiteX12581" fmla="*/ 3378117 w 9352610"/>
              <a:gd name="connsiteY12581" fmla="*/ 1401798 h 8481683"/>
              <a:gd name="connsiteX12582" fmla="*/ 3379762 w 9352610"/>
              <a:gd name="connsiteY12582" fmla="*/ 1401798 h 8481683"/>
              <a:gd name="connsiteX12583" fmla="*/ 3379753 w 9352610"/>
              <a:gd name="connsiteY12583" fmla="*/ 1401789 h 8481683"/>
              <a:gd name="connsiteX12584" fmla="*/ 2568246 w 9352610"/>
              <a:gd name="connsiteY12584" fmla="*/ 1350733 h 8481683"/>
              <a:gd name="connsiteX12585" fmla="*/ 2567827 w 9352610"/>
              <a:gd name="connsiteY12585" fmla="*/ 1351569 h 8481683"/>
              <a:gd name="connsiteX12586" fmla="*/ 2567827 w 9352610"/>
              <a:gd name="connsiteY12586" fmla="*/ 1353579 h 8481683"/>
              <a:gd name="connsiteX12587" fmla="*/ 2572347 w 9352610"/>
              <a:gd name="connsiteY12587" fmla="*/ 1375179 h 8481683"/>
              <a:gd name="connsiteX12588" fmla="*/ 2572347 w 9352610"/>
              <a:gd name="connsiteY12588" fmla="*/ 1377598 h 8481683"/>
              <a:gd name="connsiteX12589" fmla="*/ 2572780 w 9352610"/>
              <a:gd name="connsiteY12589" fmla="*/ 1377683 h 8481683"/>
              <a:gd name="connsiteX12590" fmla="*/ 2572780 w 9352610"/>
              <a:gd name="connsiteY12590" fmla="*/ 1374167 h 8481683"/>
              <a:gd name="connsiteX12591" fmla="*/ 2568246 w 9352610"/>
              <a:gd name="connsiteY12591" fmla="*/ 1352570 h 8481683"/>
              <a:gd name="connsiteX12592" fmla="*/ 5774491 w 9352610"/>
              <a:gd name="connsiteY12592" fmla="*/ 1349066 h 8481683"/>
              <a:gd name="connsiteX12593" fmla="*/ 5774482 w 9352610"/>
              <a:gd name="connsiteY12593" fmla="*/ 1349075 h 8481683"/>
              <a:gd name="connsiteX12594" fmla="*/ 5774491 w 9352610"/>
              <a:gd name="connsiteY12594" fmla="*/ 1349070 h 8481683"/>
              <a:gd name="connsiteX12595" fmla="*/ 6027640 w 9352610"/>
              <a:gd name="connsiteY12595" fmla="*/ 1345551 h 8481683"/>
              <a:gd name="connsiteX12596" fmla="*/ 6029136 w 9352610"/>
              <a:gd name="connsiteY12596" fmla="*/ 1345551 h 8481683"/>
              <a:gd name="connsiteX12597" fmla="*/ 6031146 w 9352610"/>
              <a:gd name="connsiteY12597" fmla="*/ 1346047 h 8481683"/>
              <a:gd name="connsiteX12598" fmla="*/ 6034162 w 9352610"/>
              <a:gd name="connsiteY12598" fmla="*/ 1348558 h 8481683"/>
              <a:gd name="connsiteX12599" fmla="*/ 6036675 w 9352610"/>
              <a:gd name="connsiteY12599" fmla="*/ 1351070 h 8481683"/>
              <a:gd name="connsiteX12600" fmla="*/ 6037680 w 9352610"/>
              <a:gd name="connsiteY12600" fmla="*/ 1353086 h 8481683"/>
              <a:gd name="connsiteX12601" fmla="*/ 6035167 w 9352610"/>
              <a:gd name="connsiteY12601" fmla="*/ 1359612 h 8481683"/>
              <a:gd name="connsiteX12602" fmla="*/ 6034162 w 9352610"/>
              <a:gd name="connsiteY12602" fmla="*/ 1359612 h 8481683"/>
              <a:gd name="connsiteX12603" fmla="*/ 6033157 w 9352610"/>
              <a:gd name="connsiteY12603" fmla="*/ 1358604 h 8481683"/>
              <a:gd name="connsiteX12604" fmla="*/ 6031649 w 9352610"/>
              <a:gd name="connsiteY12604" fmla="*/ 1357597 h 8481683"/>
              <a:gd name="connsiteX12605" fmla="*/ 6029639 w 9352610"/>
              <a:gd name="connsiteY12605" fmla="*/ 1356093 h 8481683"/>
              <a:gd name="connsiteX12606" fmla="*/ 6028131 w 9352610"/>
              <a:gd name="connsiteY12606" fmla="*/ 1355597 h 8481683"/>
              <a:gd name="connsiteX12607" fmla="*/ 6028634 w 9352610"/>
              <a:gd name="connsiteY12607" fmla="*/ 1357597 h 8481683"/>
              <a:gd name="connsiteX12608" fmla="*/ 6029136 w 9352610"/>
              <a:gd name="connsiteY12608" fmla="*/ 1358604 h 8481683"/>
              <a:gd name="connsiteX12609" fmla="*/ 6031146 w 9352610"/>
              <a:gd name="connsiteY12609" fmla="*/ 1359612 h 8481683"/>
              <a:gd name="connsiteX12610" fmla="*/ 6032654 w 9352610"/>
              <a:gd name="connsiteY12610" fmla="*/ 1360620 h 8481683"/>
              <a:gd name="connsiteX12611" fmla="*/ 6031146 w 9352610"/>
              <a:gd name="connsiteY12611" fmla="*/ 1362123 h 8481683"/>
              <a:gd name="connsiteX12612" fmla="*/ 6029136 w 9352610"/>
              <a:gd name="connsiteY12612" fmla="*/ 1363132 h 8481683"/>
              <a:gd name="connsiteX12613" fmla="*/ 6028131 w 9352610"/>
              <a:gd name="connsiteY12613" fmla="*/ 1365131 h 8481683"/>
              <a:gd name="connsiteX12614" fmla="*/ 6027138 w 9352610"/>
              <a:gd name="connsiteY12614" fmla="*/ 1366651 h 8481683"/>
              <a:gd name="connsiteX12615" fmla="*/ 6025127 w 9352610"/>
              <a:gd name="connsiteY12615" fmla="*/ 1367643 h 8481683"/>
              <a:gd name="connsiteX12616" fmla="*/ 6023620 w 9352610"/>
              <a:gd name="connsiteY12616" fmla="*/ 1369162 h 8481683"/>
              <a:gd name="connsiteX12617" fmla="*/ 6021609 w 9352610"/>
              <a:gd name="connsiteY12617" fmla="*/ 1369162 h 8481683"/>
              <a:gd name="connsiteX12618" fmla="*/ 6020102 w 9352610"/>
              <a:gd name="connsiteY12618" fmla="*/ 1367643 h 8481683"/>
              <a:gd name="connsiteX12619" fmla="*/ 6019599 w 9352610"/>
              <a:gd name="connsiteY12619" fmla="*/ 1372666 h 8481683"/>
              <a:gd name="connsiteX12620" fmla="*/ 6016081 w 9352610"/>
              <a:gd name="connsiteY12620" fmla="*/ 1373674 h 8481683"/>
              <a:gd name="connsiteX12621" fmla="*/ 6011055 w 9352610"/>
              <a:gd name="connsiteY12621" fmla="*/ 1372666 h 8481683"/>
              <a:gd name="connsiteX12622" fmla="*/ 6007549 w 9352610"/>
              <a:gd name="connsiteY12622" fmla="*/ 1370154 h 8481683"/>
              <a:gd name="connsiteX12623" fmla="*/ 6006041 w 9352610"/>
              <a:gd name="connsiteY12623" fmla="*/ 1366651 h 8481683"/>
              <a:gd name="connsiteX12624" fmla="*/ 6006041 w 9352610"/>
              <a:gd name="connsiteY12624" fmla="*/ 1362620 h 8481683"/>
              <a:gd name="connsiteX12625" fmla="*/ 6007046 w 9352610"/>
              <a:gd name="connsiteY12625" fmla="*/ 1359116 h 8481683"/>
              <a:gd name="connsiteX12626" fmla="*/ 6008051 w 9352610"/>
              <a:gd name="connsiteY12626" fmla="*/ 1356605 h 8481683"/>
              <a:gd name="connsiteX12627" fmla="*/ 6011055 w 9352610"/>
              <a:gd name="connsiteY12627" fmla="*/ 1358108 h 8481683"/>
              <a:gd name="connsiteX12628" fmla="*/ 6012563 w 9352610"/>
              <a:gd name="connsiteY12628" fmla="*/ 1359612 h 8481683"/>
              <a:gd name="connsiteX12629" fmla="*/ 6013065 w 9352610"/>
              <a:gd name="connsiteY12629" fmla="*/ 1362123 h 8481683"/>
              <a:gd name="connsiteX12630" fmla="*/ 6013065 w 9352610"/>
              <a:gd name="connsiteY12630" fmla="*/ 1365131 h 8481683"/>
              <a:gd name="connsiteX12631" fmla="*/ 6016081 w 9352610"/>
              <a:gd name="connsiteY12631" fmla="*/ 1358604 h 8481683"/>
              <a:gd name="connsiteX12632" fmla="*/ 6016583 w 9352610"/>
              <a:gd name="connsiteY12632" fmla="*/ 1354589 h 8481683"/>
              <a:gd name="connsiteX12633" fmla="*/ 6013568 w 9352610"/>
              <a:gd name="connsiteY12633" fmla="*/ 1352573 h 8481683"/>
              <a:gd name="connsiteX12634" fmla="*/ 6013568 w 9352610"/>
              <a:gd name="connsiteY12634" fmla="*/ 1351070 h 8481683"/>
              <a:gd name="connsiteX12635" fmla="*/ 6014573 w 9352610"/>
              <a:gd name="connsiteY12635" fmla="*/ 1348063 h 8481683"/>
              <a:gd name="connsiteX12636" fmla="*/ 6017086 w 9352610"/>
              <a:gd name="connsiteY12636" fmla="*/ 1346047 h 8481683"/>
              <a:gd name="connsiteX12637" fmla="*/ 6022112 w 9352610"/>
              <a:gd name="connsiteY12637" fmla="*/ 1348558 h 8481683"/>
              <a:gd name="connsiteX12638" fmla="*/ 6024122 w 9352610"/>
              <a:gd name="connsiteY12638" fmla="*/ 1348063 h 8481683"/>
              <a:gd name="connsiteX12639" fmla="*/ 6025630 w 9352610"/>
              <a:gd name="connsiteY12639" fmla="*/ 1346047 h 8481683"/>
              <a:gd name="connsiteX12640" fmla="*/ 3291850 w 9352610"/>
              <a:gd name="connsiteY12640" fmla="*/ 1340523 h 8481683"/>
              <a:gd name="connsiteX12641" fmla="*/ 3288016 w 9352610"/>
              <a:gd name="connsiteY12641" fmla="*/ 1340992 h 8481683"/>
              <a:gd name="connsiteX12642" fmla="*/ 3288172 w 9352610"/>
              <a:gd name="connsiteY12642" fmla="*/ 1341023 h 8481683"/>
              <a:gd name="connsiteX12643" fmla="*/ 3291888 w 9352610"/>
              <a:gd name="connsiteY12643" fmla="*/ 1340561 h 8481683"/>
              <a:gd name="connsiteX12644" fmla="*/ 5787615 w 9352610"/>
              <a:gd name="connsiteY12644" fmla="*/ 1335169 h 8481683"/>
              <a:gd name="connsiteX12645" fmla="*/ 5780020 w 9352610"/>
              <a:gd name="connsiteY12645" fmla="*/ 1338012 h 8481683"/>
              <a:gd name="connsiteX12646" fmla="*/ 5779681 w 9352610"/>
              <a:gd name="connsiteY12646" fmla="*/ 1338263 h 8481683"/>
              <a:gd name="connsiteX12647" fmla="*/ 5787056 w 9352610"/>
              <a:gd name="connsiteY12647" fmla="*/ 1335505 h 8481683"/>
              <a:gd name="connsiteX12648" fmla="*/ 4550757 w 9352610"/>
              <a:gd name="connsiteY12648" fmla="*/ 1329821 h 8481683"/>
              <a:gd name="connsiteX12649" fmla="*/ 4550707 w 9352610"/>
              <a:gd name="connsiteY12649" fmla="*/ 1329972 h 8481683"/>
              <a:gd name="connsiteX12650" fmla="*/ 4550707 w 9352610"/>
              <a:gd name="connsiteY12650" fmla="*/ 1330974 h 8481683"/>
              <a:gd name="connsiteX12651" fmla="*/ 4550707 w 9352610"/>
              <a:gd name="connsiteY12651" fmla="*/ 1334497 h 8481683"/>
              <a:gd name="connsiteX12652" fmla="*/ 4550707 w 9352610"/>
              <a:gd name="connsiteY12652" fmla="*/ 1335499 h 8481683"/>
              <a:gd name="connsiteX12653" fmla="*/ 4550707 w 9352610"/>
              <a:gd name="connsiteY12653" fmla="*/ 1336020 h 8481683"/>
              <a:gd name="connsiteX12654" fmla="*/ 4550757 w 9352610"/>
              <a:gd name="connsiteY12654" fmla="*/ 1335995 h 8481683"/>
              <a:gd name="connsiteX12655" fmla="*/ 4550757 w 9352610"/>
              <a:gd name="connsiteY12655" fmla="*/ 1334493 h 8481683"/>
              <a:gd name="connsiteX12656" fmla="*/ 4550757 w 9352610"/>
              <a:gd name="connsiteY12656" fmla="*/ 1333484 h 8481683"/>
              <a:gd name="connsiteX12657" fmla="*/ 4550757 w 9352610"/>
              <a:gd name="connsiteY12657" fmla="*/ 1329965 h 8481683"/>
              <a:gd name="connsiteX12658" fmla="*/ 3263701 w 9352610"/>
              <a:gd name="connsiteY12658" fmla="*/ 1318420 h 8481683"/>
              <a:gd name="connsiteX12659" fmla="*/ 3259462 w 9352610"/>
              <a:gd name="connsiteY12659" fmla="*/ 1318905 h 8481683"/>
              <a:gd name="connsiteX12660" fmla="*/ 3259550 w 9352610"/>
              <a:gd name="connsiteY12660" fmla="*/ 1318927 h 8481683"/>
              <a:gd name="connsiteX12661" fmla="*/ 3263859 w 9352610"/>
              <a:gd name="connsiteY12661" fmla="*/ 1318452 h 8481683"/>
              <a:gd name="connsiteX12662" fmla="*/ 2578526 w 9352610"/>
              <a:gd name="connsiteY12662" fmla="*/ 1305642 h 8481683"/>
              <a:gd name="connsiteX12663" fmla="*/ 2578376 w 9352610"/>
              <a:gd name="connsiteY12663" fmla="*/ 1305842 h 8481683"/>
              <a:gd name="connsiteX12664" fmla="*/ 2577873 w 9352610"/>
              <a:gd name="connsiteY12664" fmla="*/ 1307358 h 8481683"/>
              <a:gd name="connsiteX12665" fmla="*/ 2577369 w 9352610"/>
              <a:gd name="connsiteY12665" fmla="*/ 1309863 h 8481683"/>
              <a:gd name="connsiteX12666" fmla="*/ 2577369 w 9352610"/>
              <a:gd name="connsiteY12666" fmla="*/ 1312379 h 8481683"/>
              <a:gd name="connsiteX12667" fmla="*/ 2577873 w 9352610"/>
              <a:gd name="connsiteY12667" fmla="*/ 1319916 h 8481683"/>
              <a:gd name="connsiteX12668" fmla="*/ 2577873 w 9352610"/>
              <a:gd name="connsiteY12668" fmla="*/ 1321927 h 8481683"/>
              <a:gd name="connsiteX12669" fmla="*/ 2573856 w 9352610"/>
              <a:gd name="connsiteY12669" fmla="*/ 1334990 h 8481683"/>
              <a:gd name="connsiteX12670" fmla="*/ 2569033 w 9352610"/>
              <a:gd name="connsiteY12670" fmla="*/ 1348982 h 8481683"/>
              <a:gd name="connsiteX12671" fmla="*/ 2569244 w 9352610"/>
              <a:gd name="connsiteY12671" fmla="*/ 1348555 h 8481683"/>
              <a:gd name="connsiteX12672" fmla="*/ 2574261 w 9352610"/>
              <a:gd name="connsiteY12672" fmla="*/ 1333990 h 8481683"/>
              <a:gd name="connsiteX12673" fmla="*/ 2578280 w 9352610"/>
              <a:gd name="connsiteY12673" fmla="*/ 1320925 h 8481683"/>
              <a:gd name="connsiteX12674" fmla="*/ 2578280 w 9352610"/>
              <a:gd name="connsiteY12674" fmla="*/ 1318927 h 8481683"/>
              <a:gd name="connsiteX12675" fmla="*/ 2577797 w 9352610"/>
              <a:gd name="connsiteY12675" fmla="*/ 1311395 h 8481683"/>
              <a:gd name="connsiteX12676" fmla="*/ 2577797 w 9352610"/>
              <a:gd name="connsiteY12676" fmla="*/ 1308877 h 8481683"/>
              <a:gd name="connsiteX12677" fmla="*/ 2578280 w 9352610"/>
              <a:gd name="connsiteY12677" fmla="*/ 1306360 h 8481683"/>
              <a:gd name="connsiteX12678" fmla="*/ 5311307 w 9352610"/>
              <a:gd name="connsiteY12678" fmla="*/ 1305373 h 8481683"/>
              <a:gd name="connsiteX12679" fmla="*/ 5320868 w 9352610"/>
              <a:gd name="connsiteY12679" fmla="*/ 1305373 h 8481683"/>
              <a:gd name="connsiteX12680" fmla="*/ 5323877 w 9352610"/>
              <a:gd name="connsiteY12680" fmla="*/ 1307884 h 8481683"/>
              <a:gd name="connsiteX12681" fmla="*/ 5326374 w 9352610"/>
              <a:gd name="connsiteY12681" fmla="*/ 1315416 h 8481683"/>
              <a:gd name="connsiteX12682" fmla="*/ 5329405 w 9352610"/>
              <a:gd name="connsiteY12682" fmla="*/ 1318420 h 8481683"/>
              <a:gd name="connsiteX12683" fmla="*/ 5325883 w 9352610"/>
              <a:gd name="connsiteY12683" fmla="*/ 1323957 h 8481683"/>
              <a:gd name="connsiteX12684" fmla="*/ 5324880 w 9352610"/>
              <a:gd name="connsiteY12684" fmla="*/ 1324450 h 8481683"/>
              <a:gd name="connsiteX12685" fmla="*/ 5325370 w 9352610"/>
              <a:gd name="connsiteY12685" fmla="*/ 1329472 h 8481683"/>
              <a:gd name="connsiteX12686" fmla="*/ 5324880 w 9352610"/>
              <a:gd name="connsiteY12686" fmla="*/ 1330974 h 8481683"/>
              <a:gd name="connsiteX12687" fmla="*/ 5321872 w 9352610"/>
              <a:gd name="connsiteY12687" fmla="*/ 1333999 h 8481683"/>
              <a:gd name="connsiteX12688" fmla="*/ 5318840 w 9352610"/>
              <a:gd name="connsiteY12688" fmla="*/ 1334493 h 8481683"/>
              <a:gd name="connsiteX12689" fmla="*/ 5315341 w 9352610"/>
              <a:gd name="connsiteY12689" fmla="*/ 1335008 h 8481683"/>
              <a:gd name="connsiteX12690" fmla="*/ 5312310 w 9352610"/>
              <a:gd name="connsiteY12690" fmla="*/ 1336510 h 8481683"/>
              <a:gd name="connsiteX12691" fmla="*/ 5310817 w 9352610"/>
              <a:gd name="connsiteY12691" fmla="*/ 1335008 h 8481683"/>
              <a:gd name="connsiteX12692" fmla="*/ 5309814 w 9352610"/>
              <a:gd name="connsiteY12692" fmla="*/ 1333999 h 8481683"/>
              <a:gd name="connsiteX12693" fmla="*/ 5309814 w 9352610"/>
              <a:gd name="connsiteY12693" fmla="*/ 1332476 h 8481683"/>
              <a:gd name="connsiteX12694" fmla="*/ 5309814 w 9352610"/>
              <a:gd name="connsiteY12694" fmla="*/ 1330974 h 8481683"/>
              <a:gd name="connsiteX12695" fmla="*/ 5307786 w 9352610"/>
              <a:gd name="connsiteY12695" fmla="*/ 1333484 h 8481683"/>
              <a:gd name="connsiteX12696" fmla="*/ 5304777 w 9352610"/>
              <a:gd name="connsiteY12696" fmla="*/ 1332991 h 8481683"/>
              <a:gd name="connsiteX12697" fmla="*/ 5300765 w 9352610"/>
              <a:gd name="connsiteY12697" fmla="*/ 1327969 h 8481683"/>
              <a:gd name="connsiteX12698" fmla="*/ 5297756 w 9352610"/>
              <a:gd name="connsiteY12698" fmla="*/ 1326467 h 8481683"/>
              <a:gd name="connsiteX12699" fmla="*/ 5295750 w 9352610"/>
              <a:gd name="connsiteY12699" fmla="*/ 1325952 h 8481683"/>
              <a:gd name="connsiteX12700" fmla="*/ 5294234 w 9352610"/>
              <a:gd name="connsiteY12700" fmla="*/ 1323957 h 8481683"/>
              <a:gd name="connsiteX12701" fmla="*/ 5296753 w 9352610"/>
              <a:gd name="connsiteY12701" fmla="*/ 1320931 h 8481683"/>
              <a:gd name="connsiteX12702" fmla="*/ 5301255 w 9352610"/>
              <a:gd name="connsiteY12702" fmla="*/ 1316918 h 8481683"/>
              <a:gd name="connsiteX12703" fmla="*/ 5302771 w 9352610"/>
              <a:gd name="connsiteY12703" fmla="*/ 1315909 h 8481683"/>
              <a:gd name="connsiteX12704" fmla="*/ 5303774 w 9352610"/>
              <a:gd name="connsiteY12704" fmla="*/ 1308378 h 8481683"/>
              <a:gd name="connsiteX12705" fmla="*/ 5307295 w 9352610"/>
              <a:gd name="connsiteY12705" fmla="*/ 1305866 h 8481683"/>
              <a:gd name="connsiteX12706" fmla="*/ 4484941 w 9352610"/>
              <a:gd name="connsiteY12706" fmla="*/ 1293273 h 8481683"/>
              <a:gd name="connsiteX12707" fmla="*/ 4484941 w 9352610"/>
              <a:gd name="connsiteY12707" fmla="*/ 1297326 h 8481683"/>
              <a:gd name="connsiteX12708" fmla="*/ 4484941 w 9352610"/>
              <a:gd name="connsiteY12708" fmla="*/ 1298828 h 8481683"/>
              <a:gd name="connsiteX12709" fmla="*/ 4484945 w 9352610"/>
              <a:gd name="connsiteY12709" fmla="*/ 1298844 h 8481683"/>
              <a:gd name="connsiteX12710" fmla="*/ 4484945 w 9352610"/>
              <a:gd name="connsiteY12710" fmla="*/ 1298306 h 8481683"/>
              <a:gd name="connsiteX12711" fmla="*/ 4484945 w 9352610"/>
              <a:gd name="connsiteY12711" fmla="*/ 1293275 h 8481683"/>
              <a:gd name="connsiteX12712" fmla="*/ 4485944 w 9352610"/>
              <a:gd name="connsiteY12712" fmla="*/ 1275672 h 8481683"/>
              <a:gd name="connsiteX12713" fmla="*/ 4485944 w 9352610"/>
              <a:gd name="connsiteY12713" fmla="*/ 1276231 h 8481683"/>
              <a:gd name="connsiteX12714" fmla="*/ 4485431 w 9352610"/>
              <a:gd name="connsiteY12714" fmla="*/ 1277240 h 8481683"/>
              <a:gd name="connsiteX12715" fmla="*/ 4484941 w 9352610"/>
              <a:gd name="connsiteY12715" fmla="*/ 1277733 h 8481683"/>
              <a:gd name="connsiteX12716" fmla="*/ 4481932 w 9352610"/>
              <a:gd name="connsiteY12716" fmla="*/ 1281768 h 8481683"/>
              <a:gd name="connsiteX12717" fmla="*/ 4481419 w 9352610"/>
              <a:gd name="connsiteY12717" fmla="*/ 1283270 h 8481683"/>
              <a:gd name="connsiteX12718" fmla="*/ 4481419 w 9352610"/>
              <a:gd name="connsiteY12718" fmla="*/ 1284278 h 8481683"/>
              <a:gd name="connsiteX12719" fmla="*/ 4481426 w 9352610"/>
              <a:gd name="connsiteY12719" fmla="*/ 1284299 h 8481683"/>
              <a:gd name="connsiteX12720" fmla="*/ 4481426 w 9352610"/>
              <a:gd name="connsiteY12720" fmla="*/ 1284225 h 8481683"/>
              <a:gd name="connsiteX12721" fmla="*/ 4481928 w 9352610"/>
              <a:gd name="connsiteY12721" fmla="*/ 1282716 h 8481683"/>
              <a:gd name="connsiteX12722" fmla="*/ 4484945 w 9352610"/>
              <a:gd name="connsiteY12722" fmla="*/ 1278697 h 8481683"/>
              <a:gd name="connsiteX12723" fmla="*/ 4485447 w 9352610"/>
              <a:gd name="connsiteY12723" fmla="*/ 1278191 h 8481683"/>
              <a:gd name="connsiteX12724" fmla="*/ 4485948 w 9352610"/>
              <a:gd name="connsiteY12724" fmla="*/ 1277189 h 8481683"/>
              <a:gd name="connsiteX12725" fmla="*/ 4485948 w 9352610"/>
              <a:gd name="connsiteY12725" fmla="*/ 1275680 h 8481683"/>
              <a:gd name="connsiteX12726" fmla="*/ 2577787 w 9352610"/>
              <a:gd name="connsiteY12726" fmla="*/ 1268792 h 8481683"/>
              <a:gd name="connsiteX12727" fmla="*/ 2577369 w 9352610"/>
              <a:gd name="connsiteY12727" fmla="*/ 1269674 h 8481683"/>
              <a:gd name="connsiteX12728" fmla="*/ 2576866 w 9352610"/>
              <a:gd name="connsiteY12728" fmla="*/ 1274189 h 8481683"/>
              <a:gd name="connsiteX12729" fmla="*/ 2576363 w 9352610"/>
              <a:gd name="connsiteY12729" fmla="*/ 1276705 h 8481683"/>
              <a:gd name="connsiteX12730" fmla="*/ 2576866 w 9352610"/>
              <a:gd name="connsiteY12730" fmla="*/ 1281726 h 8481683"/>
              <a:gd name="connsiteX12731" fmla="*/ 2580892 w 9352610"/>
              <a:gd name="connsiteY12731" fmla="*/ 1297306 h 8481683"/>
              <a:gd name="connsiteX12732" fmla="*/ 2580892 w 9352610"/>
              <a:gd name="connsiteY12732" fmla="*/ 1299822 h 8481683"/>
              <a:gd name="connsiteX12733" fmla="*/ 2580892 w 9352610"/>
              <a:gd name="connsiteY12733" fmla="*/ 1301963 h 8481683"/>
              <a:gd name="connsiteX12734" fmla="*/ 2581303 w 9352610"/>
              <a:gd name="connsiteY12734" fmla="*/ 1301346 h 8481683"/>
              <a:gd name="connsiteX12735" fmla="*/ 2581303 w 9352610"/>
              <a:gd name="connsiteY12735" fmla="*/ 1298828 h 8481683"/>
              <a:gd name="connsiteX12736" fmla="*/ 2581303 w 9352610"/>
              <a:gd name="connsiteY12736" fmla="*/ 1296332 h 8481683"/>
              <a:gd name="connsiteX12737" fmla="*/ 2577283 w 9352610"/>
              <a:gd name="connsiteY12737" fmla="*/ 1280747 h 8481683"/>
              <a:gd name="connsiteX12738" fmla="*/ 2576800 w 9352610"/>
              <a:gd name="connsiteY12738" fmla="*/ 1275733 h 8481683"/>
              <a:gd name="connsiteX12739" fmla="*/ 2577283 w 9352610"/>
              <a:gd name="connsiteY12739" fmla="*/ 1273216 h 8481683"/>
              <a:gd name="connsiteX12740" fmla="*/ 4456197 w 9352610"/>
              <a:gd name="connsiteY12740" fmla="*/ 1256765 h 8481683"/>
              <a:gd name="connsiteX12741" fmla="*/ 4455810 w 9352610"/>
              <a:gd name="connsiteY12741" fmla="*/ 1257154 h 8481683"/>
              <a:gd name="connsiteX12742" fmla="*/ 4455810 w 9352610"/>
              <a:gd name="connsiteY12742" fmla="*/ 1258657 h 8481683"/>
              <a:gd name="connsiteX12743" fmla="*/ 4454785 w 9352610"/>
              <a:gd name="connsiteY12743" fmla="*/ 1260159 h 8481683"/>
              <a:gd name="connsiteX12744" fmla="*/ 4454785 w 9352610"/>
              <a:gd name="connsiteY12744" fmla="*/ 1261661 h 8481683"/>
              <a:gd name="connsiteX12745" fmla="*/ 4454295 w 9352610"/>
              <a:gd name="connsiteY12745" fmla="*/ 1263184 h 8481683"/>
              <a:gd name="connsiteX12746" fmla="*/ 4454295 w 9352610"/>
              <a:gd name="connsiteY12746" fmla="*/ 1264171 h 8481683"/>
              <a:gd name="connsiteX12747" fmla="*/ 4454317 w 9352610"/>
              <a:gd name="connsiteY12747" fmla="*/ 1264261 h 8481683"/>
              <a:gd name="connsiteX12748" fmla="*/ 4454317 w 9352610"/>
              <a:gd name="connsiteY12748" fmla="*/ 1264120 h 8481683"/>
              <a:gd name="connsiteX12749" fmla="*/ 4454819 w 9352610"/>
              <a:gd name="connsiteY12749" fmla="*/ 1262611 h 8481683"/>
              <a:gd name="connsiteX12750" fmla="*/ 4454819 w 9352610"/>
              <a:gd name="connsiteY12750" fmla="*/ 1261103 h 8481683"/>
              <a:gd name="connsiteX12751" fmla="*/ 4455822 w 9352610"/>
              <a:gd name="connsiteY12751" fmla="*/ 1259595 h 8481683"/>
              <a:gd name="connsiteX12752" fmla="*/ 4455822 w 9352610"/>
              <a:gd name="connsiteY12752" fmla="*/ 1258086 h 8481683"/>
              <a:gd name="connsiteX12753" fmla="*/ 4456833 w 9352610"/>
              <a:gd name="connsiteY12753" fmla="*/ 1257084 h 8481683"/>
              <a:gd name="connsiteX12754" fmla="*/ 5350489 w 9352610"/>
              <a:gd name="connsiteY12754" fmla="*/ 1254643 h 8481683"/>
              <a:gd name="connsiteX12755" fmla="*/ 5357532 w 9352610"/>
              <a:gd name="connsiteY12755" fmla="*/ 1260652 h 8481683"/>
              <a:gd name="connsiteX12756" fmla="*/ 5358535 w 9352610"/>
              <a:gd name="connsiteY12756" fmla="*/ 1264171 h 8481683"/>
              <a:gd name="connsiteX12757" fmla="*/ 5353520 w 9352610"/>
              <a:gd name="connsiteY12757" fmla="*/ 1264171 h 8481683"/>
              <a:gd name="connsiteX12758" fmla="*/ 5353520 w 9352610"/>
              <a:gd name="connsiteY12758" fmla="*/ 1266189 h 8481683"/>
              <a:gd name="connsiteX12759" fmla="*/ 5358535 w 9352610"/>
              <a:gd name="connsiteY12759" fmla="*/ 1268699 h 8481683"/>
              <a:gd name="connsiteX12760" fmla="*/ 5357532 w 9352610"/>
              <a:gd name="connsiteY12760" fmla="*/ 1275737 h 8481683"/>
              <a:gd name="connsiteX12761" fmla="*/ 5350489 w 9352610"/>
              <a:gd name="connsiteY12761" fmla="*/ 1288291 h 8481683"/>
              <a:gd name="connsiteX12762" fmla="*/ 5349486 w 9352610"/>
              <a:gd name="connsiteY12762" fmla="*/ 1294322 h 8481683"/>
              <a:gd name="connsiteX12763" fmla="*/ 5347993 w 9352610"/>
              <a:gd name="connsiteY12763" fmla="*/ 1295309 h 8481683"/>
              <a:gd name="connsiteX12764" fmla="*/ 5344471 w 9352610"/>
              <a:gd name="connsiteY12764" fmla="*/ 1297326 h 8481683"/>
              <a:gd name="connsiteX12765" fmla="*/ 5341953 w 9352610"/>
              <a:gd name="connsiteY12765" fmla="*/ 1297841 h 8481683"/>
              <a:gd name="connsiteX12766" fmla="*/ 5331410 w 9352610"/>
              <a:gd name="connsiteY12766" fmla="*/ 1297326 h 8481683"/>
              <a:gd name="connsiteX12767" fmla="*/ 5326886 w 9352610"/>
              <a:gd name="connsiteY12767" fmla="*/ 1295824 h 8481683"/>
              <a:gd name="connsiteX12768" fmla="*/ 5325370 w 9352610"/>
              <a:gd name="connsiteY12768" fmla="*/ 1293807 h 8481683"/>
              <a:gd name="connsiteX12769" fmla="*/ 5324880 w 9352610"/>
              <a:gd name="connsiteY12769" fmla="*/ 1290802 h 8481683"/>
              <a:gd name="connsiteX12770" fmla="*/ 5324880 w 9352610"/>
              <a:gd name="connsiteY12770" fmla="*/ 1286789 h 8481683"/>
              <a:gd name="connsiteX12771" fmla="*/ 5325883 w 9352610"/>
              <a:gd name="connsiteY12771" fmla="*/ 1282261 h 8481683"/>
              <a:gd name="connsiteX12772" fmla="*/ 5331901 w 9352610"/>
              <a:gd name="connsiteY12772" fmla="*/ 1275737 h 8481683"/>
              <a:gd name="connsiteX12773" fmla="*/ 5333929 w 9352610"/>
              <a:gd name="connsiteY12773" fmla="*/ 1270201 h 8481683"/>
              <a:gd name="connsiteX12774" fmla="*/ 5338431 w 9352610"/>
              <a:gd name="connsiteY12774" fmla="*/ 1263678 h 8481683"/>
              <a:gd name="connsiteX12775" fmla="*/ 5339434 w 9352610"/>
              <a:gd name="connsiteY12775" fmla="*/ 1260652 h 8481683"/>
              <a:gd name="connsiteX12776" fmla="*/ 5340460 w 9352610"/>
              <a:gd name="connsiteY12776" fmla="*/ 1259150 h 8481683"/>
              <a:gd name="connsiteX12777" fmla="*/ 2800819 w 9352610"/>
              <a:gd name="connsiteY12777" fmla="*/ 1248862 h 8481683"/>
              <a:gd name="connsiteX12778" fmla="*/ 2800471 w 9352610"/>
              <a:gd name="connsiteY12778" fmla="*/ 1249568 h 8481683"/>
              <a:gd name="connsiteX12779" fmla="*/ 2799995 w 9352610"/>
              <a:gd name="connsiteY12779" fmla="*/ 1253854 h 8481683"/>
              <a:gd name="connsiteX12780" fmla="*/ 2800363 w 9352610"/>
              <a:gd name="connsiteY12780" fmla="*/ 1253138 h 8481683"/>
              <a:gd name="connsiteX12781" fmla="*/ 2801587 w 9352610"/>
              <a:gd name="connsiteY12781" fmla="*/ 1246943 h 8481683"/>
              <a:gd name="connsiteX12782" fmla="*/ 2801467 w 9352610"/>
              <a:gd name="connsiteY12782" fmla="*/ 1247063 h 8481683"/>
              <a:gd name="connsiteX12783" fmla="*/ 2801150 w 9352610"/>
              <a:gd name="connsiteY12783" fmla="*/ 1248013 h 8481683"/>
              <a:gd name="connsiteX12784" fmla="*/ 2801360 w 9352610"/>
              <a:gd name="connsiteY12784" fmla="*/ 1247603 h 8481683"/>
              <a:gd name="connsiteX12785" fmla="*/ 3200425 w 9352610"/>
              <a:gd name="connsiteY12785" fmla="*/ 1243077 h 8481683"/>
              <a:gd name="connsiteX12786" fmla="*/ 3198397 w 9352610"/>
              <a:gd name="connsiteY12786" fmla="*/ 1244086 h 8481683"/>
              <a:gd name="connsiteX12787" fmla="*/ 3193590 w 9352610"/>
              <a:gd name="connsiteY12787" fmla="*/ 1245053 h 8481683"/>
              <a:gd name="connsiteX12788" fmla="*/ 3193723 w 9352610"/>
              <a:gd name="connsiteY12788" fmla="*/ 1245086 h 8481683"/>
              <a:gd name="connsiteX12789" fmla="*/ 3198770 w 9352610"/>
              <a:gd name="connsiteY12789" fmla="*/ 1244087 h 8481683"/>
              <a:gd name="connsiteX12790" fmla="*/ 3200626 w 9352610"/>
              <a:gd name="connsiteY12790" fmla="*/ 1243158 h 8481683"/>
              <a:gd name="connsiteX12791" fmla="*/ 2804719 w 9352610"/>
              <a:gd name="connsiteY12791" fmla="*/ 1241684 h 8481683"/>
              <a:gd name="connsiteX12792" fmla="*/ 2804487 w 9352610"/>
              <a:gd name="connsiteY12792" fmla="*/ 1242031 h 8481683"/>
              <a:gd name="connsiteX12793" fmla="*/ 2804143 w 9352610"/>
              <a:gd name="connsiteY12793" fmla="*/ 1243406 h 8481683"/>
              <a:gd name="connsiteX12794" fmla="*/ 2804383 w 9352610"/>
              <a:gd name="connsiteY12794" fmla="*/ 1243088 h 8481683"/>
              <a:gd name="connsiteX12795" fmla="*/ 4457304 w 9352610"/>
              <a:gd name="connsiteY12795" fmla="*/ 1238859 h 8481683"/>
              <a:gd name="connsiteX12796" fmla="*/ 4457304 w 9352610"/>
              <a:gd name="connsiteY12796" fmla="*/ 1239064 h 8481683"/>
              <a:gd name="connsiteX12797" fmla="*/ 4457304 w 9352610"/>
              <a:gd name="connsiteY12797" fmla="*/ 1241575 h 8481683"/>
              <a:gd name="connsiteX12798" fmla="*/ 4456813 w 9352610"/>
              <a:gd name="connsiteY12798" fmla="*/ 1244601 h 8481683"/>
              <a:gd name="connsiteX12799" fmla="*/ 4455810 w 9352610"/>
              <a:gd name="connsiteY12799" fmla="*/ 1246103 h 8481683"/>
              <a:gd name="connsiteX12800" fmla="*/ 4454785 w 9352610"/>
              <a:gd name="connsiteY12800" fmla="*/ 1248098 h 8481683"/>
              <a:gd name="connsiteX12801" fmla="*/ 4454785 w 9352610"/>
              <a:gd name="connsiteY12801" fmla="*/ 1249107 h 8481683"/>
              <a:gd name="connsiteX12802" fmla="*/ 4454295 w 9352610"/>
              <a:gd name="connsiteY12802" fmla="*/ 1250116 h 8481683"/>
              <a:gd name="connsiteX12803" fmla="*/ 4454488 w 9352610"/>
              <a:gd name="connsiteY12803" fmla="*/ 1250706 h 8481683"/>
              <a:gd name="connsiteX12804" fmla="*/ 4454819 w 9352610"/>
              <a:gd name="connsiteY12804" fmla="*/ 1250039 h 8481683"/>
              <a:gd name="connsiteX12805" fmla="*/ 4454819 w 9352610"/>
              <a:gd name="connsiteY12805" fmla="*/ 1249036 h 8481683"/>
              <a:gd name="connsiteX12806" fmla="*/ 4455822 w 9352610"/>
              <a:gd name="connsiteY12806" fmla="*/ 1247032 h 8481683"/>
              <a:gd name="connsiteX12807" fmla="*/ 4456833 w 9352610"/>
              <a:gd name="connsiteY12807" fmla="*/ 1245523 h 8481683"/>
              <a:gd name="connsiteX12808" fmla="*/ 4457335 w 9352610"/>
              <a:gd name="connsiteY12808" fmla="*/ 1242507 h 8481683"/>
              <a:gd name="connsiteX12809" fmla="*/ 4457335 w 9352610"/>
              <a:gd name="connsiteY12809" fmla="*/ 1239986 h 8481683"/>
              <a:gd name="connsiteX12810" fmla="*/ 4457335 w 9352610"/>
              <a:gd name="connsiteY12810" fmla="*/ 1238984 h 8481683"/>
              <a:gd name="connsiteX12811" fmla="*/ 2587212 w 9352610"/>
              <a:gd name="connsiteY12811" fmla="*/ 1236217 h 8481683"/>
              <a:gd name="connsiteX12812" fmla="*/ 2586922 w 9352610"/>
              <a:gd name="connsiteY12812" fmla="*/ 1236505 h 8481683"/>
              <a:gd name="connsiteX12813" fmla="*/ 2586418 w 9352610"/>
              <a:gd name="connsiteY12813" fmla="*/ 1239021 h 8481683"/>
              <a:gd name="connsiteX12814" fmla="*/ 2584405 w 9352610"/>
              <a:gd name="connsiteY12814" fmla="*/ 1245558 h 8481683"/>
              <a:gd name="connsiteX12815" fmla="*/ 2582895 w 9352610"/>
              <a:gd name="connsiteY12815" fmla="*/ 1257610 h 8481683"/>
              <a:gd name="connsiteX12816" fmla="*/ 2582163 w 9352610"/>
              <a:gd name="connsiteY12816" fmla="*/ 1259441 h 8481683"/>
              <a:gd name="connsiteX12817" fmla="*/ 2582300 w 9352610"/>
              <a:gd name="connsiteY12817" fmla="*/ 1259151 h 8481683"/>
              <a:gd name="connsiteX12818" fmla="*/ 2583328 w 9352610"/>
              <a:gd name="connsiteY12818" fmla="*/ 1256633 h 8481683"/>
              <a:gd name="connsiteX12819" fmla="*/ 2584809 w 9352610"/>
              <a:gd name="connsiteY12819" fmla="*/ 1244586 h 8481683"/>
              <a:gd name="connsiteX12820" fmla="*/ 2586834 w 9352610"/>
              <a:gd name="connsiteY12820" fmla="*/ 1238053 h 8481683"/>
              <a:gd name="connsiteX12821" fmla="*/ 2389383 w 9352610"/>
              <a:gd name="connsiteY12821" fmla="*/ 1228524 h 8481683"/>
              <a:gd name="connsiteX12822" fmla="*/ 2387872 w 9352610"/>
              <a:gd name="connsiteY12822" fmla="*/ 1229023 h 8481683"/>
              <a:gd name="connsiteX12823" fmla="*/ 2386361 w 9352610"/>
              <a:gd name="connsiteY12823" fmla="*/ 1230022 h 8481683"/>
              <a:gd name="connsiteX12824" fmla="*/ 2386084 w 9352610"/>
              <a:gd name="connsiteY12824" fmla="*/ 1230879 h 8481683"/>
              <a:gd name="connsiteX12825" fmla="*/ 2387444 w 9352610"/>
              <a:gd name="connsiteY12825" fmla="*/ 1229979 h 8481683"/>
              <a:gd name="connsiteX12826" fmla="*/ 2388943 w 9352610"/>
              <a:gd name="connsiteY12826" fmla="*/ 1229473 h 8481683"/>
              <a:gd name="connsiteX12827" fmla="*/ 2390956 w 9352610"/>
              <a:gd name="connsiteY12827" fmla="*/ 1229473 h 8481683"/>
              <a:gd name="connsiteX12828" fmla="*/ 2399502 w 9352610"/>
              <a:gd name="connsiteY12828" fmla="*/ 1231989 h 8481683"/>
              <a:gd name="connsiteX12829" fmla="*/ 2402008 w 9352610"/>
              <a:gd name="connsiteY12829" fmla="*/ 1232495 h 8481683"/>
              <a:gd name="connsiteX12830" fmla="*/ 2405531 w 9352610"/>
              <a:gd name="connsiteY12830" fmla="*/ 1234999 h 8481683"/>
              <a:gd name="connsiteX12831" fmla="*/ 2407031 w 9352610"/>
              <a:gd name="connsiteY12831" fmla="*/ 1235505 h 8481683"/>
              <a:gd name="connsiteX12832" fmla="*/ 2409547 w 9352610"/>
              <a:gd name="connsiteY12832" fmla="*/ 1234999 h 8481683"/>
              <a:gd name="connsiteX12833" fmla="*/ 2411561 w 9352610"/>
              <a:gd name="connsiteY12833" fmla="*/ 1234494 h 8481683"/>
              <a:gd name="connsiteX12834" fmla="*/ 2413060 w 9352610"/>
              <a:gd name="connsiteY12834" fmla="*/ 1232495 h 8481683"/>
              <a:gd name="connsiteX12835" fmla="*/ 2413444 w 9352610"/>
              <a:gd name="connsiteY12835" fmla="*/ 1231597 h 8481683"/>
              <a:gd name="connsiteX12836" fmla="*/ 2411990 w 9352610"/>
              <a:gd name="connsiteY12836" fmla="*/ 1233538 h 8481683"/>
              <a:gd name="connsiteX12837" fmla="*/ 2409996 w 9352610"/>
              <a:gd name="connsiteY12837" fmla="*/ 1234038 h 8481683"/>
              <a:gd name="connsiteX12838" fmla="*/ 2407487 w 9352610"/>
              <a:gd name="connsiteY12838" fmla="*/ 1234537 h 8481683"/>
              <a:gd name="connsiteX12839" fmla="*/ 2405976 w 9352610"/>
              <a:gd name="connsiteY12839" fmla="*/ 1234038 h 8481683"/>
              <a:gd name="connsiteX12840" fmla="*/ 2402440 w 9352610"/>
              <a:gd name="connsiteY12840" fmla="*/ 1231520 h 8481683"/>
              <a:gd name="connsiteX12841" fmla="*/ 2399931 w 9352610"/>
              <a:gd name="connsiteY12841" fmla="*/ 1231021 h 8481683"/>
              <a:gd name="connsiteX12842" fmla="*/ 2391408 w 9352610"/>
              <a:gd name="connsiteY12842" fmla="*/ 1228524 h 8481683"/>
              <a:gd name="connsiteX12843" fmla="*/ 2596327 w 9352610"/>
              <a:gd name="connsiteY12843" fmla="*/ 1225731 h 8481683"/>
              <a:gd name="connsiteX12844" fmla="*/ 2595960 w 9352610"/>
              <a:gd name="connsiteY12844" fmla="*/ 1226463 h 8481683"/>
              <a:gd name="connsiteX12845" fmla="*/ 2595641 w 9352610"/>
              <a:gd name="connsiteY12845" fmla="*/ 1227739 h 8481683"/>
              <a:gd name="connsiteX12846" fmla="*/ 2595870 w 9352610"/>
              <a:gd name="connsiteY12846" fmla="*/ 1227504 h 8481683"/>
              <a:gd name="connsiteX12847" fmla="*/ 4453782 w 9352610"/>
              <a:gd name="connsiteY12847" fmla="*/ 1222256 h 8481683"/>
              <a:gd name="connsiteX12848" fmla="*/ 4453782 w 9352610"/>
              <a:gd name="connsiteY12848" fmla="*/ 1228013 h 8481683"/>
              <a:gd name="connsiteX12849" fmla="*/ 4453816 w 9352610"/>
              <a:gd name="connsiteY12849" fmla="*/ 1228080 h 8481683"/>
              <a:gd name="connsiteX12850" fmla="*/ 4453816 w 9352610"/>
              <a:gd name="connsiteY12850" fmla="*/ 1222392 h 8481683"/>
              <a:gd name="connsiteX12851" fmla="*/ 2426629 w 9352610"/>
              <a:gd name="connsiteY12851" fmla="*/ 1216549 h 8481683"/>
              <a:gd name="connsiteX12852" fmla="*/ 2425561 w 9352610"/>
              <a:gd name="connsiteY12852" fmla="*/ 1217975 h 8481683"/>
              <a:gd name="connsiteX12853" fmla="*/ 2421541 w 9352610"/>
              <a:gd name="connsiteY12853" fmla="*/ 1222990 h 8481683"/>
              <a:gd name="connsiteX12854" fmla="*/ 2420030 w 9352610"/>
              <a:gd name="connsiteY12854" fmla="*/ 1224508 h 8481683"/>
              <a:gd name="connsiteX12855" fmla="*/ 2416524 w 9352610"/>
              <a:gd name="connsiteY12855" fmla="*/ 1227005 h 8481683"/>
              <a:gd name="connsiteX12856" fmla="*/ 2415013 w 9352610"/>
              <a:gd name="connsiteY12856" fmla="*/ 1228025 h 8481683"/>
              <a:gd name="connsiteX12857" fmla="*/ 2414620 w 9352610"/>
              <a:gd name="connsiteY12857" fmla="*/ 1228935 h 8481683"/>
              <a:gd name="connsiteX12858" fmla="*/ 2416080 w 9352610"/>
              <a:gd name="connsiteY12858" fmla="*/ 1227969 h 8481683"/>
              <a:gd name="connsiteX12859" fmla="*/ 2419593 w 9352610"/>
              <a:gd name="connsiteY12859" fmla="*/ 1225452 h 8481683"/>
              <a:gd name="connsiteX12860" fmla="*/ 2421103 w 9352610"/>
              <a:gd name="connsiteY12860" fmla="*/ 1223948 h 8481683"/>
              <a:gd name="connsiteX12861" fmla="*/ 2425129 w 9352610"/>
              <a:gd name="connsiteY12861" fmla="*/ 1218926 h 8481683"/>
              <a:gd name="connsiteX12862" fmla="*/ 2426629 w 9352610"/>
              <a:gd name="connsiteY12862" fmla="*/ 1216916 h 8481683"/>
              <a:gd name="connsiteX12863" fmla="*/ 5397204 w 9352610"/>
              <a:gd name="connsiteY12863" fmla="*/ 1216468 h 8481683"/>
              <a:gd name="connsiteX12864" fmla="*/ 5399232 w 9352610"/>
              <a:gd name="connsiteY12864" fmla="*/ 1216468 h 8481683"/>
              <a:gd name="connsiteX12865" fmla="*/ 5400236 w 9352610"/>
              <a:gd name="connsiteY12865" fmla="*/ 1216468 h 8481683"/>
              <a:gd name="connsiteX12866" fmla="*/ 5401238 w 9352610"/>
              <a:gd name="connsiteY12866" fmla="*/ 1216961 h 8481683"/>
              <a:gd name="connsiteX12867" fmla="*/ 5401238 w 9352610"/>
              <a:gd name="connsiteY12867" fmla="*/ 1217970 h 8481683"/>
              <a:gd name="connsiteX12868" fmla="*/ 5404247 w 9352610"/>
              <a:gd name="connsiteY12868" fmla="*/ 1216961 h 8481683"/>
              <a:gd name="connsiteX12869" fmla="*/ 5408259 w 9352610"/>
              <a:gd name="connsiteY12869" fmla="*/ 1217970 h 8481683"/>
              <a:gd name="connsiteX12870" fmla="*/ 5412784 w 9352610"/>
              <a:gd name="connsiteY12870" fmla="*/ 1220480 h 8481683"/>
              <a:gd name="connsiteX12871" fmla="*/ 5414299 w 9352610"/>
              <a:gd name="connsiteY12871" fmla="*/ 1224000 h 8481683"/>
              <a:gd name="connsiteX12872" fmla="*/ 5412784 w 9352610"/>
              <a:gd name="connsiteY12872" fmla="*/ 1228013 h 8481683"/>
              <a:gd name="connsiteX12873" fmla="*/ 5408259 w 9352610"/>
              <a:gd name="connsiteY12873" fmla="*/ 1231532 h 8481683"/>
              <a:gd name="connsiteX12874" fmla="*/ 5399232 w 9352610"/>
              <a:gd name="connsiteY12874" fmla="*/ 1236060 h 8481683"/>
              <a:gd name="connsiteX12875" fmla="*/ 5398720 w 9352610"/>
              <a:gd name="connsiteY12875" fmla="*/ 1233549 h 8481683"/>
              <a:gd name="connsiteX12876" fmla="*/ 5395711 w 9352610"/>
              <a:gd name="connsiteY12876" fmla="*/ 1228013 h 8481683"/>
              <a:gd name="connsiteX12877" fmla="*/ 5394196 w 9352610"/>
              <a:gd name="connsiteY12877" fmla="*/ 1225009 h 8481683"/>
              <a:gd name="connsiteX12878" fmla="*/ 5395711 w 9352610"/>
              <a:gd name="connsiteY12878" fmla="*/ 1224493 h 8481683"/>
              <a:gd name="connsiteX12879" fmla="*/ 5396714 w 9352610"/>
              <a:gd name="connsiteY12879" fmla="*/ 1222991 h 8481683"/>
              <a:gd name="connsiteX12880" fmla="*/ 5397717 w 9352610"/>
              <a:gd name="connsiteY12880" fmla="*/ 1221489 h 8481683"/>
              <a:gd name="connsiteX12881" fmla="*/ 5395711 w 9352610"/>
              <a:gd name="connsiteY12881" fmla="*/ 1219987 h 8481683"/>
              <a:gd name="connsiteX12882" fmla="*/ 5396201 w 9352610"/>
              <a:gd name="connsiteY12882" fmla="*/ 1218464 h 8481683"/>
              <a:gd name="connsiteX12883" fmla="*/ 5396714 w 9352610"/>
              <a:gd name="connsiteY12883" fmla="*/ 1216961 h 8481683"/>
              <a:gd name="connsiteX12884" fmla="*/ 4802431 w 9352610"/>
              <a:gd name="connsiteY12884" fmla="*/ 1200888 h 8481683"/>
              <a:gd name="connsiteX12885" fmla="*/ 4802921 w 9352610"/>
              <a:gd name="connsiteY12885" fmla="*/ 1201897 h 8481683"/>
              <a:gd name="connsiteX12886" fmla="*/ 4803434 w 9352610"/>
              <a:gd name="connsiteY12886" fmla="*/ 1202390 h 8481683"/>
              <a:gd name="connsiteX12887" fmla="*/ 4803924 w 9352610"/>
              <a:gd name="connsiteY12887" fmla="*/ 1203915 h 8481683"/>
              <a:gd name="connsiteX12888" fmla="*/ 4804927 w 9352610"/>
              <a:gd name="connsiteY12888" fmla="*/ 1205910 h 8481683"/>
              <a:gd name="connsiteX12889" fmla="*/ 4806955 w 9352610"/>
              <a:gd name="connsiteY12889" fmla="*/ 1213442 h 8481683"/>
              <a:gd name="connsiteX12890" fmla="*/ 4808449 w 9352610"/>
              <a:gd name="connsiteY12890" fmla="*/ 1220975 h 8481683"/>
              <a:gd name="connsiteX12891" fmla="*/ 4808449 w 9352610"/>
              <a:gd name="connsiteY12891" fmla="*/ 1224000 h 8481683"/>
              <a:gd name="connsiteX12892" fmla="*/ 4806443 w 9352610"/>
              <a:gd name="connsiteY12892" fmla="*/ 1230031 h 8481683"/>
              <a:gd name="connsiteX12893" fmla="*/ 4801918 w 9352610"/>
              <a:gd name="connsiteY12893" fmla="*/ 1233549 h 8481683"/>
              <a:gd name="connsiteX12894" fmla="*/ 4795901 w 9352610"/>
              <a:gd name="connsiteY12894" fmla="*/ 1234536 h 8481683"/>
              <a:gd name="connsiteX12895" fmla="*/ 4788858 w 9352610"/>
              <a:gd name="connsiteY12895" fmla="*/ 1235052 h 8481683"/>
              <a:gd name="connsiteX12896" fmla="*/ 4782840 w 9352610"/>
              <a:gd name="connsiteY12896" fmla="*/ 1237048 h 8481683"/>
              <a:gd name="connsiteX12897" fmla="*/ 4774304 w 9352610"/>
              <a:gd name="connsiteY12897" fmla="*/ 1244601 h 8481683"/>
              <a:gd name="connsiteX12898" fmla="*/ 4769267 w 9352610"/>
              <a:gd name="connsiteY12898" fmla="*/ 1246103 h 8481683"/>
              <a:gd name="connsiteX12899" fmla="*/ 4763739 w 9352610"/>
              <a:gd name="connsiteY12899" fmla="*/ 1247605 h 8481683"/>
              <a:gd name="connsiteX12900" fmla="*/ 4757722 w 9352610"/>
              <a:gd name="connsiteY12900" fmla="*/ 1249622 h 8481683"/>
              <a:gd name="connsiteX12901" fmla="*/ 4753197 w 9352610"/>
              <a:gd name="connsiteY12901" fmla="*/ 1253120 h 8481683"/>
              <a:gd name="connsiteX12902" fmla="*/ 4749676 w 9352610"/>
              <a:gd name="connsiteY12902" fmla="*/ 1256146 h 8481683"/>
              <a:gd name="connsiteX12903" fmla="*/ 4748673 w 9352610"/>
              <a:gd name="connsiteY12903" fmla="*/ 1256146 h 8481683"/>
              <a:gd name="connsiteX12904" fmla="*/ 4746667 w 9352610"/>
              <a:gd name="connsiteY12904" fmla="*/ 1252133 h 8481683"/>
              <a:gd name="connsiteX12905" fmla="*/ 4746154 w 9352610"/>
              <a:gd name="connsiteY12905" fmla="*/ 1246596 h 8481683"/>
              <a:gd name="connsiteX12906" fmla="*/ 4746667 w 9352610"/>
              <a:gd name="connsiteY12906" fmla="*/ 1241575 h 8481683"/>
              <a:gd name="connsiteX12907" fmla="*/ 4748673 w 9352610"/>
              <a:gd name="connsiteY12907" fmla="*/ 1236060 h 8481683"/>
              <a:gd name="connsiteX12908" fmla="*/ 4752684 w 9352610"/>
              <a:gd name="connsiteY12908" fmla="*/ 1230523 h 8481683"/>
              <a:gd name="connsiteX12909" fmla="*/ 4753197 w 9352610"/>
              <a:gd name="connsiteY12909" fmla="*/ 1229021 h 8481683"/>
              <a:gd name="connsiteX12910" fmla="*/ 4754200 w 9352610"/>
              <a:gd name="connsiteY12910" fmla="*/ 1228528 h 8481683"/>
              <a:gd name="connsiteX12911" fmla="*/ 4755203 w 9352610"/>
              <a:gd name="connsiteY12911" fmla="*/ 1225502 h 8481683"/>
              <a:gd name="connsiteX12912" fmla="*/ 4755716 w 9352610"/>
              <a:gd name="connsiteY12912" fmla="*/ 1225009 h 8481683"/>
              <a:gd name="connsiteX12913" fmla="*/ 4757209 w 9352610"/>
              <a:gd name="connsiteY12913" fmla="*/ 1225009 h 8481683"/>
              <a:gd name="connsiteX12914" fmla="*/ 4759728 w 9352610"/>
              <a:gd name="connsiteY12914" fmla="*/ 1226511 h 8481683"/>
              <a:gd name="connsiteX12915" fmla="*/ 4761243 w 9352610"/>
              <a:gd name="connsiteY12915" fmla="*/ 1226511 h 8481683"/>
              <a:gd name="connsiteX12916" fmla="*/ 4766258 w 9352610"/>
              <a:gd name="connsiteY12916" fmla="*/ 1223485 h 8481683"/>
              <a:gd name="connsiteX12917" fmla="*/ 4773791 w 9352610"/>
              <a:gd name="connsiteY12917" fmla="*/ 1214451 h 8481683"/>
              <a:gd name="connsiteX12918" fmla="*/ 4778316 w 9352610"/>
              <a:gd name="connsiteY12918" fmla="*/ 1210931 h 8481683"/>
              <a:gd name="connsiteX12919" fmla="*/ 4788367 w 9352610"/>
              <a:gd name="connsiteY12919" fmla="*/ 1205910 h 8481683"/>
              <a:gd name="connsiteX12920" fmla="*/ 4798397 w 9352610"/>
              <a:gd name="connsiteY12920" fmla="*/ 1202390 h 8481683"/>
              <a:gd name="connsiteX12921" fmla="*/ 4794385 w 9352610"/>
              <a:gd name="connsiteY12921" fmla="*/ 1209429 h 8481683"/>
              <a:gd name="connsiteX12922" fmla="*/ 4794385 w 9352610"/>
              <a:gd name="connsiteY12922" fmla="*/ 1212455 h 8481683"/>
              <a:gd name="connsiteX12923" fmla="*/ 4795388 w 9352610"/>
              <a:gd name="connsiteY12923" fmla="*/ 1212455 h 8481683"/>
              <a:gd name="connsiteX12924" fmla="*/ 5445948 w 9352610"/>
              <a:gd name="connsiteY12924" fmla="*/ 1197369 h 8481683"/>
              <a:gd name="connsiteX12925" fmla="*/ 5449960 w 9352610"/>
              <a:gd name="connsiteY12925" fmla="*/ 1198893 h 8481683"/>
              <a:gd name="connsiteX12926" fmla="*/ 5451966 w 9352610"/>
              <a:gd name="connsiteY12926" fmla="*/ 1200888 h 8481683"/>
              <a:gd name="connsiteX12927" fmla="*/ 5452478 w 9352610"/>
              <a:gd name="connsiteY12927" fmla="*/ 1204407 h 8481683"/>
              <a:gd name="connsiteX12928" fmla="*/ 5456000 w 9352610"/>
              <a:gd name="connsiteY12928" fmla="*/ 1206425 h 8481683"/>
              <a:gd name="connsiteX12929" fmla="*/ 5461014 w 9352610"/>
              <a:gd name="connsiteY12929" fmla="*/ 1205416 h 8481683"/>
              <a:gd name="connsiteX12930" fmla="*/ 5463533 w 9352610"/>
              <a:gd name="connsiteY12930" fmla="*/ 1207434 h 8481683"/>
              <a:gd name="connsiteX12931" fmla="*/ 5465026 w 9352610"/>
              <a:gd name="connsiteY12931" fmla="*/ 1210931 h 8481683"/>
              <a:gd name="connsiteX12932" fmla="*/ 5465539 w 9352610"/>
              <a:gd name="connsiteY12932" fmla="*/ 1214966 h 8481683"/>
              <a:gd name="connsiteX12933" fmla="*/ 5464023 w 9352610"/>
              <a:gd name="connsiteY12933" fmla="*/ 1219472 h 8481683"/>
              <a:gd name="connsiteX12934" fmla="*/ 5465026 w 9352610"/>
              <a:gd name="connsiteY12934" fmla="*/ 1221489 h 8481683"/>
              <a:gd name="connsiteX12935" fmla="*/ 5465026 w 9352610"/>
              <a:gd name="connsiteY12935" fmla="*/ 1225009 h 8481683"/>
              <a:gd name="connsiteX12936" fmla="*/ 5465026 w 9352610"/>
              <a:gd name="connsiteY12936" fmla="*/ 1228528 h 8481683"/>
              <a:gd name="connsiteX12937" fmla="*/ 5464023 w 9352610"/>
              <a:gd name="connsiteY12937" fmla="*/ 1230523 h 8481683"/>
              <a:gd name="connsiteX12938" fmla="*/ 5461527 w 9352610"/>
              <a:gd name="connsiteY12938" fmla="*/ 1231532 h 8481683"/>
              <a:gd name="connsiteX12939" fmla="*/ 5456490 w 9352610"/>
              <a:gd name="connsiteY12939" fmla="*/ 1231532 h 8481683"/>
              <a:gd name="connsiteX12940" fmla="*/ 5452968 w 9352610"/>
              <a:gd name="connsiteY12940" fmla="*/ 1232026 h 8481683"/>
              <a:gd name="connsiteX12941" fmla="*/ 5453481 w 9352610"/>
              <a:gd name="connsiteY12941" fmla="*/ 1228528 h 8481683"/>
              <a:gd name="connsiteX12942" fmla="*/ 5452478 w 9352610"/>
              <a:gd name="connsiteY12942" fmla="*/ 1225009 h 8481683"/>
              <a:gd name="connsiteX12943" fmla="*/ 5449960 w 9352610"/>
              <a:gd name="connsiteY12943" fmla="*/ 1216961 h 8481683"/>
              <a:gd name="connsiteX12944" fmla="*/ 5442426 w 9352610"/>
              <a:gd name="connsiteY12944" fmla="*/ 1213957 h 8481683"/>
              <a:gd name="connsiteX12945" fmla="*/ 5442426 w 9352610"/>
              <a:gd name="connsiteY12945" fmla="*/ 1210931 h 8481683"/>
              <a:gd name="connsiteX12946" fmla="*/ 5440420 w 9352610"/>
              <a:gd name="connsiteY12946" fmla="*/ 1204407 h 8481683"/>
              <a:gd name="connsiteX12947" fmla="*/ 5441936 w 9352610"/>
              <a:gd name="connsiteY12947" fmla="*/ 1202390 h 8481683"/>
              <a:gd name="connsiteX12948" fmla="*/ 5443429 w 9352610"/>
              <a:gd name="connsiteY12948" fmla="*/ 1201897 h 8481683"/>
              <a:gd name="connsiteX12949" fmla="*/ 5443942 w 9352610"/>
              <a:gd name="connsiteY12949" fmla="*/ 1198893 h 8481683"/>
              <a:gd name="connsiteX12950" fmla="*/ 4705479 w 9352610"/>
              <a:gd name="connsiteY12950" fmla="*/ 1192863 h 8481683"/>
              <a:gd name="connsiteX12951" fmla="*/ 4717024 w 9352610"/>
              <a:gd name="connsiteY12951" fmla="*/ 1195373 h 8481683"/>
              <a:gd name="connsiteX12952" fmla="*/ 4720033 w 9352610"/>
              <a:gd name="connsiteY12952" fmla="*/ 1196876 h 8481683"/>
              <a:gd name="connsiteX12953" fmla="*/ 4723554 w 9352610"/>
              <a:gd name="connsiteY12953" fmla="*/ 1200395 h 8481683"/>
              <a:gd name="connsiteX12954" fmla="*/ 4727566 w 9352610"/>
              <a:gd name="connsiteY12954" fmla="*/ 1210439 h 8481683"/>
              <a:gd name="connsiteX12955" fmla="*/ 4731088 w 9352610"/>
              <a:gd name="connsiteY12955" fmla="*/ 1212455 h 8481683"/>
              <a:gd name="connsiteX12956" fmla="*/ 4735612 w 9352610"/>
              <a:gd name="connsiteY12956" fmla="*/ 1213442 h 8481683"/>
              <a:gd name="connsiteX12957" fmla="*/ 4738130 w 9352610"/>
              <a:gd name="connsiteY12957" fmla="*/ 1216961 h 8481683"/>
              <a:gd name="connsiteX12958" fmla="*/ 4738130 w 9352610"/>
              <a:gd name="connsiteY12958" fmla="*/ 1221489 h 8481683"/>
              <a:gd name="connsiteX12959" fmla="*/ 4737618 w 9352610"/>
              <a:gd name="connsiteY12959" fmla="*/ 1226511 h 8481683"/>
              <a:gd name="connsiteX12960" fmla="*/ 4724557 w 9352610"/>
              <a:gd name="connsiteY12960" fmla="*/ 1251124 h 8481683"/>
              <a:gd name="connsiteX12961" fmla="*/ 4721548 w 9352610"/>
              <a:gd name="connsiteY12961" fmla="*/ 1258657 h 8481683"/>
              <a:gd name="connsiteX12962" fmla="*/ 4717024 w 9352610"/>
              <a:gd name="connsiteY12962" fmla="*/ 1284278 h 8481683"/>
              <a:gd name="connsiteX12963" fmla="*/ 4713502 w 9352610"/>
              <a:gd name="connsiteY12963" fmla="*/ 1295309 h 8481683"/>
              <a:gd name="connsiteX12964" fmla="*/ 4712500 w 9352610"/>
              <a:gd name="connsiteY12964" fmla="*/ 1297326 h 8481683"/>
              <a:gd name="connsiteX12965" fmla="*/ 4710003 w 9352610"/>
              <a:gd name="connsiteY12965" fmla="*/ 1298334 h 8481683"/>
              <a:gd name="connsiteX12966" fmla="*/ 4705479 w 9352610"/>
              <a:gd name="connsiteY12966" fmla="*/ 1292304 h 8481683"/>
              <a:gd name="connsiteX12967" fmla="*/ 4700442 w 9352610"/>
              <a:gd name="connsiteY12967" fmla="*/ 1294322 h 8481683"/>
              <a:gd name="connsiteX12968" fmla="*/ 4684372 w 9352610"/>
              <a:gd name="connsiteY12968" fmla="*/ 1323442 h 8481683"/>
              <a:gd name="connsiteX12969" fmla="*/ 4679358 w 9352610"/>
              <a:gd name="connsiteY12969" fmla="*/ 1330480 h 8481683"/>
              <a:gd name="connsiteX12970" fmla="*/ 4654239 w 9352610"/>
              <a:gd name="connsiteY12970" fmla="*/ 1351574 h 8481683"/>
              <a:gd name="connsiteX12971" fmla="*/ 4645681 w 9352610"/>
              <a:gd name="connsiteY12971" fmla="*/ 1356103 h 8481683"/>
              <a:gd name="connsiteX12972" fmla="*/ 4642672 w 9352610"/>
              <a:gd name="connsiteY12972" fmla="*/ 1357089 h 8481683"/>
              <a:gd name="connsiteX12973" fmla="*/ 4640666 w 9352610"/>
              <a:gd name="connsiteY12973" fmla="*/ 1358613 h 8481683"/>
              <a:gd name="connsiteX12974" fmla="*/ 4639663 w 9352610"/>
              <a:gd name="connsiteY12974" fmla="*/ 1360115 h 8481683"/>
              <a:gd name="connsiteX12975" fmla="*/ 4638147 w 9352610"/>
              <a:gd name="connsiteY12975" fmla="*/ 1362111 h 8481683"/>
              <a:gd name="connsiteX12976" fmla="*/ 4632130 w 9352610"/>
              <a:gd name="connsiteY12976" fmla="*/ 1363634 h 8481683"/>
              <a:gd name="connsiteX12977" fmla="*/ 4630124 w 9352610"/>
              <a:gd name="connsiteY12977" fmla="*/ 1364622 h 8481683"/>
              <a:gd name="connsiteX12978" fmla="*/ 4630124 w 9352610"/>
              <a:gd name="connsiteY12978" fmla="*/ 1365630 h 8481683"/>
              <a:gd name="connsiteX12979" fmla="*/ 4629611 w 9352610"/>
              <a:gd name="connsiteY12979" fmla="*/ 1368141 h 8481683"/>
              <a:gd name="connsiteX12980" fmla="*/ 4629121 w 9352610"/>
              <a:gd name="connsiteY12980" fmla="*/ 1369149 h 8481683"/>
              <a:gd name="connsiteX12981" fmla="*/ 4628118 w 9352610"/>
              <a:gd name="connsiteY12981" fmla="*/ 1369643 h 8481683"/>
              <a:gd name="connsiteX12982" fmla="*/ 4625087 w 9352610"/>
              <a:gd name="connsiteY12982" fmla="*/ 1370158 h 8481683"/>
              <a:gd name="connsiteX12983" fmla="*/ 4624084 w 9352610"/>
              <a:gd name="connsiteY12983" fmla="*/ 1370651 h 8481683"/>
              <a:gd name="connsiteX12984" fmla="*/ 4615547 w 9352610"/>
              <a:gd name="connsiteY12984" fmla="*/ 1378699 h 8481683"/>
              <a:gd name="connsiteX12985" fmla="*/ 4606498 w 9352610"/>
              <a:gd name="connsiteY12985" fmla="*/ 1384214 h 8481683"/>
              <a:gd name="connsiteX12986" fmla="*/ 4602487 w 9352610"/>
              <a:gd name="connsiteY12986" fmla="*/ 1386231 h 8481683"/>
              <a:gd name="connsiteX12987" fmla="*/ 4592948 w 9352610"/>
              <a:gd name="connsiteY12987" fmla="*/ 1387239 h 8481683"/>
              <a:gd name="connsiteX12988" fmla="*/ 4584902 w 9352610"/>
              <a:gd name="connsiteY12988" fmla="*/ 1391252 h 8481683"/>
              <a:gd name="connsiteX12989" fmla="*/ 4579887 w 9352610"/>
              <a:gd name="connsiteY12989" fmla="*/ 1390758 h 8481683"/>
              <a:gd name="connsiteX12990" fmla="*/ 4576365 w 9352610"/>
              <a:gd name="connsiteY12990" fmla="*/ 1389235 h 8481683"/>
              <a:gd name="connsiteX12991" fmla="*/ 4573847 w 9352610"/>
              <a:gd name="connsiteY12991" fmla="*/ 1386231 h 8481683"/>
              <a:gd name="connsiteX12992" fmla="*/ 4571841 w 9352610"/>
              <a:gd name="connsiteY12992" fmla="*/ 1379192 h 8481683"/>
              <a:gd name="connsiteX12993" fmla="*/ 4574360 w 9352610"/>
              <a:gd name="connsiteY12993" fmla="*/ 1372669 h 8481683"/>
              <a:gd name="connsiteX12994" fmla="*/ 4582405 w 9352610"/>
              <a:gd name="connsiteY12994" fmla="*/ 1362111 h 8481683"/>
              <a:gd name="connsiteX12995" fmla="*/ 4583408 w 9352610"/>
              <a:gd name="connsiteY12995" fmla="*/ 1358613 h 8481683"/>
              <a:gd name="connsiteX12996" fmla="*/ 4583899 w 9352610"/>
              <a:gd name="connsiteY12996" fmla="*/ 1355093 h 8481683"/>
              <a:gd name="connsiteX12997" fmla="*/ 4585414 w 9352610"/>
              <a:gd name="connsiteY12997" fmla="*/ 1347047 h 8481683"/>
              <a:gd name="connsiteX12998" fmla="*/ 4585905 w 9352610"/>
              <a:gd name="connsiteY12998" fmla="*/ 1344535 h 8481683"/>
              <a:gd name="connsiteX12999" fmla="*/ 4588936 w 9352610"/>
              <a:gd name="connsiteY12999" fmla="*/ 1342025 h 8481683"/>
              <a:gd name="connsiteX13000" fmla="*/ 4602487 w 9352610"/>
              <a:gd name="connsiteY13000" fmla="*/ 1331489 h 8481683"/>
              <a:gd name="connsiteX13001" fmla="*/ 4604002 w 9352610"/>
              <a:gd name="connsiteY13001" fmla="*/ 1330974 h 8481683"/>
              <a:gd name="connsiteX13002" fmla="*/ 4604493 w 9352610"/>
              <a:gd name="connsiteY13002" fmla="*/ 1329965 h 8481683"/>
              <a:gd name="connsiteX13003" fmla="*/ 4606498 w 9352610"/>
              <a:gd name="connsiteY13003" fmla="*/ 1325459 h 8481683"/>
              <a:gd name="connsiteX13004" fmla="*/ 4606498 w 9352610"/>
              <a:gd name="connsiteY13004" fmla="*/ 1324450 h 8481683"/>
              <a:gd name="connsiteX13005" fmla="*/ 4607502 w 9352610"/>
              <a:gd name="connsiteY13005" fmla="*/ 1323442 h 8481683"/>
              <a:gd name="connsiteX13006" fmla="*/ 4609530 w 9352610"/>
              <a:gd name="connsiteY13006" fmla="*/ 1322948 h 8481683"/>
              <a:gd name="connsiteX13007" fmla="*/ 4613542 w 9352610"/>
              <a:gd name="connsiteY13007" fmla="*/ 1322433 h 8481683"/>
              <a:gd name="connsiteX13008" fmla="*/ 4620584 w 9352610"/>
              <a:gd name="connsiteY13008" fmla="*/ 1318935 h 8481683"/>
              <a:gd name="connsiteX13009" fmla="*/ 4627605 w 9352610"/>
              <a:gd name="connsiteY13009" fmla="*/ 1311897 h 8481683"/>
              <a:gd name="connsiteX13010" fmla="*/ 4631127 w 9352610"/>
              <a:gd name="connsiteY13010" fmla="*/ 1303355 h 8481683"/>
              <a:gd name="connsiteX13011" fmla="*/ 4626090 w 9352610"/>
              <a:gd name="connsiteY13011" fmla="*/ 1295824 h 8481683"/>
              <a:gd name="connsiteX13012" fmla="*/ 4627605 w 9352610"/>
              <a:gd name="connsiteY13012" fmla="*/ 1267691 h 8481683"/>
              <a:gd name="connsiteX13013" fmla="*/ 4629121 w 9352610"/>
              <a:gd name="connsiteY13013" fmla="*/ 1260159 h 8481683"/>
              <a:gd name="connsiteX13014" fmla="*/ 4640176 w 9352610"/>
              <a:gd name="connsiteY13014" fmla="*/ 1248613 h 8481683"/>
              <a:gd name="connsiteX13015" fmla="*/ 4648712 w 9352610"/>
              <a:gd name="connsiteY13015" fmla="*/ 1230031 h 8481683"/>
              <a:gd name="connsiteX13016" fmla="*/ 4653236 w 9352610"/>
              <a:gd name="connsiteY13016" fmla="*/ 1222991 h 8481683"/>
              <a:gd name="connsiteX13017" fmla="*/ 4658251 w 9352610"/>
              <a:gd name="connsiteY13017" fmla="*/ 1216468 h 8481683"/>
              <a:gd name="connsiteX13018" fmla="*/ 4664781 w 9352610"/>
              <a:gd name="connsiteY13018" fmla="*/ 1210931 h 8481683"/>
              <a:gd name="connsiteX13019" fmla="*/ 4675323 w 9352610"/>
              <a:gd name="connsiteY13019" fmla="*/ 1203915 h 8481683"/>
              <a:gd name="connsiteX13020" fmla="*/ 4678354 w 9352610"/>
              <a:gd name="connsiteY13020" fmla="*/ 1201897 h 8481683"/>
              <a:gd name="connsiteX13021" fmla="*/ 4681363 w 9352610"/>
              <a:gd name="connsiteY13021" fmla="*/ 1199880 h 8481683"/>
              <a:gd name="connsiteX13022" fmla="*/ 4692418 w 9352610"/>
              <a:gd name="connsiteY13022" fmla="*/ 1195867 h 8481683"/>
              <a:gd name="connsiteX13023" fmla="*/ 4695917 w 9352610"/>
              <a:gd name="connsiteY13023" fmla="*/ 1195373 h 8481683"/>
              <a:gd name="connsiteX13024" fmla="*/ 4697433 w 9352610"/>
              <a:gd name="connsiteY13024" fmla="*/ 1195373 h 8481683"/>
              <a:gd name="connsiteX13025" fmla="*/ 4695427 w 9352610"/>
              <a:gd name="connsiteY13025" fmla="*/ 1198379 h 8481683"/>
              <a:gd name="connsiteX13026" fmla="*/ 4693912 w 9352610"/>
              <a:gd name="connsiteY13026" fmla="*/ 1201897 h 8481683"/>
              <a:gd name="connsiteX13027" fmla="*/ 4693421 w 9352610"/>
              <a:gd name="connsiteY13027" fmla="*/ 1205910 h 8481683"/>
              <a:gd name="connsiteX13028" fmla="*/ 4692908 w 9352610"/>
              <a:gd name="connsiteY13028" fmla="*/ 1208936 h 8481683"/>
              <a:gd name="connsiteX13029" fmla="*/ 4693421 w 9352610"/>
              <a:gd name="connsiteY13029" fmla="*/ 1209944 h 8481683"/>
              <a:gd name="connsiteX13030" fmla="*/ 4693421 w 9352610"/>
              <a:gd name="connsiteY13030" fmla="*/ 1210439 h 8481683"/>
              <a:gd name="connsiteX13031" fmla="*/ 4693421 w 9352610"/>
              <a:gd name="connsiteY13031" fmla="*/ 1211447 h 8481683"/>
              <a:gd name="connsiteX13032" fmla="*/ 4692908 w 9352610"/>
              <a:gd name="connsiteY13032" fmla="*/ 1213442 h 8481683"/>
              <a:gd name="connsiteX13033" fmla="*/ 4691906 w 9352610"/>
              <a:gd name="connsiteY13033" fmla="*/ 1215953 h 8481683"/>
              <a:gd name="connsiteX13034" fmla="*/ 4689387 w 9352610"/>
              <a:gd name="connsiteY13034" fmla="*/ 1218464 h 8481683"/>
              <a:gd name="connsiteX13035" fmla="*/ 4688897 w 9352610"/>
              <a:gd name="connsiteY13035" fmla="*/ 1220975 h 8481683"/>
              <a:gd name="connsiteX13036" fmla="*/ 4689900 w 9352610"/>
              <a:gd name="connsiteY13036" fmla="*/ 1220975 h 8481683"/>
              <a:gd name="connsiteX13037" fmla="*/ 4691906 w 9352610"/>
              <a:gd name="connsiteY13037" fmla="*/ 1218464 h 8481683"/>
              <a:gd name="connsiteX13038" fmla="*/ 4695917 w 9352610"/>
              <a:gd name="connsiteY13038" fmla="*/ 1214451 h 8481683"/>
              <a:gd name="connsiteX13039" fmla="*/ 4697433 w 9352610"/>
              <a:gd name="connsiteY13039" fmla="*/ 1212455 h 8481683"/>
              <a:gd name="connsiteX13040" fmla="*/ 4696943 w 9352610"/>
              <a:gd name="connsiteY13040" fmla="*/ 1209429 h 8481683"/>
              <a:gd name="connsiteX13041" fmla="*/ 4696430 w 9352610"/>
              <a:gd name="connsiteY13041" fmla="*/ 1207434 h 8481683"/>
              <a:gd name="connsiteX13042" fmla="*/ 4695917 w 9352610"/>
              <a:gd name="connsiteY13042" fmla="*/ 1205416 h 8481683"/>
              <a:gd name="connsiteX13043" fmla="*/ 4698948 w 9352610"/>
              <a:gd name="connsiteY13043" fmla="*/ 1203915 h 8481683"/>
              <a:gd name="connsiteX13044" fmla="*/ 4698948 w 9352610"/>
              <a:gd name="connsiteY13044" fmla="*/ 1207927 h 8481683"/>
              <a:gd name="connsiteX13045" fmla="*/ 4700442 w 9352610"/>
              <a:gd name="connsiteY13045" fmla="*/ 1207927 h 8481683"/>
              <a:gd name="connsiteX13046" fmla="*/ 4700442 w 9352610"/>
              <a:gd name="connsiteY13046" fmla="*/ 1203915 h 8481683"/>
              <a:gd name="connsiteX13047" fmla="*/ 4701957 w 9352610"/>
              <a:gd name="connsiteY13047" fmla="*/ 1205416 h 8481683"/>
              <a:gd name="connsiteX13048" fmla="*/ 4703473 w 9352610"/>
              <a:gd name="connsiteY13048" fmla="*/ 1206425 h 8481683"/>
              <a:gd name="connsiteX13049" fmla="*/ 4705479 w 9352610"/>
              <a:gd name="connsiteY13049" fmla="*/ 1207434 h 8481683"/>
              <a:gd name="connsiteX13050" fmla="*/ 4706972 w 9352610"/>
              <a:gd name="connsiteY13050" fmla="*/ 1207927 h 8481683"/>
              <a:gd name="connsiteX13051" fmla="*/ 4702960 w 9352610"/>
              <a:gd name="connsiteY13051" fmla="*/ 1201897 h 8481683"/>
              <a:gd name="connsiteX13052" fmla="*/ 4701957 w 9352610"/>
              <a:gd name="connsiteY13052" fmla="*/ 1199387 h 8481683"/>
              <a:gd name="connsiteX13053" fmla="*/ 4700954 w 9352610"/>
              <a:gd name="connsiteY13053" fmla="*/ 1196876 h 8481683"/>
              <a:gd name="connsiteX13054" fmla="*/ 4701957 w 9352610"/>
              <a:gd name="connsiteY13054" fmla="*/ 1195373 h 8481683"/>
              <a:gd name="connsiteX13055" fmla="*/ 4702448 w 9352610"/>
              <a:gd name="connsiteY13055" fmla="*/ 1194859 h 8481683"/>
              <a:gd name="connsiteX13056" fmla="*/ 4702960 w 9352610"/>
              <a:gd name="connsiteY13056" fmla="*/ 1193356 h 8481683"/>
              <a:gd name="connsiteX13057" fmla="*/ 2651150 w 9352610"/>
              <a:gd name="connsiteY13057" fmla="*/ 1189362 h 8481683"/>
              <a:gd name="connsiteX13058" fmla="*/ 2650726 w 9352610"/>
              <a:gd name="connsiteY13058" fmla="*/ 1189778 h 8481683"/>
              <a:gd name="connsiteX13059" fmla="*/ 2650726 w 9352610"/>
              <a:gd name="connsiteY13059" fmla="*/ 1190789 h 8481683"/>
              <a:gd name="connsiteX13060" fmla="*/ 2649227 w 9352610"/>
              <a:gd name="connsiteY13060" fmla="*/ 1194305 h 8481683"/>
              <a:gd name="connsiteX13061" fmla="*/ 2648822 w 9352610"/>
              <a:gd name="connsiteY13061" fmla="*/ 1196334 h 8481683"/>
              <a:gd name="connsiteX13062" fmla="*/ 2649124 w 9352610"/>
              <a:gd name="connsiteY13062" fmla="*/ 1195879 h 8481683"/>
              <a:gd name="connsiteX13063" fmla="*/ 2649638 w 9352610"/>
              <a:gd name="connsiteY13063" fmla="*/ 1193362 h 8481683"/>
              <a:gd name="connsiteX13064" fmla="*/ 2651150 w 9352610"/>
              <a:gd name="connsiteY13064" fmla="*/ 1189845 h 8481683"/>
              <a:gd name="connsiteX13065" fmla="*/ 2824436 w 9352610"/>
              <a:gd name="connsiteY13065" fmla="*/ 1181537 h 8481683"/>
              <a:gd name="connsiteX13066" fmla="*/ 2824084 w 9352610"/>
              <a:gd name="connsiteY13066" fmla="*/ 1182241 h 8481683"/>
              <a:gd name="connsiteX13067" fmla="*/ 2822575 w 9352610"/>
              <a:gd name="connsiteY13067" fmla="*/ 1190283 h 8481683"/>
              <a:gd name="connsiteX13068" fmla="*/ 2822575 w 9352610"/>
              <a:gd name="connsiteY13068" fmla="*/ 1192294 h 8481683"/>
              <a:gd name="connsiteX13069" fmla="*/ 2823078 w 9352610"/>
              <a:gd name="connsiteY13069" fmla="*/ 1193800 h 8481683"/>
              <a:gd name="connsiteX13070" fmla="*/ 2824084 w 9352610"/>
              <a:gd name="connsiteY13070" fmla="*/ 1197820 h 8481683"/>
              <a:gd name="connsiteX13071" fmla="*/ 2825594 w 9352610"/>
              <a:gd name="connsiteY13071" fmla="*/ 1199831 h 8481683"/>
              <a:gd name="connsiteX13072" fmla="*/ 2826591 w 9352610"/>
              <a:gd name="connsiteY13072" fmla="*/ 1201336 h 8481683"/>
              <a:gd name="connsiteX13073" fmla="*/ 2838156 w 9352610"/>
              <a:gd name="connsiteY13073" fmla="*/ 1214905 h 8481683"/>
              <a:gd name="connsiteX13074" fmla="*/ 2839656 w 9352610"/>
              <a:gd name="connsiteY13074" fmla="*/ 1216916 h 8481683"/>
              <a:gd name="connsiteX13075" fmla="*/ 2840662 w 9352610"/>
              <a:gd name="connsiteY13075" fmla="*/ 1218421 h 8481683"/>
              <a:gd name="connsiteX13076" fmla="*/ 2840662 w 9352610"/>
              <a:gd name="connsiteY13076" fmla="*/ 1220938 h 8481683"/>
              <a:gd name="connsiteX13077" fmla="*/ 2841166 w 9352610"/>
              <a:gd name="connsiteY13077" fmla="*/ 1222948 h 8481683"/>
              <a:gd name="connsiteX13078" fmla="*/ 2840662 w 9352610"/>
              <a:gd name="connsiteY13078" fmla="*/ 1224958 h 8481683"/>
              <a:gd name="connsiteX13079" fmla="*/ 2840217 w 9352610"/>
              <a:gd name="connsiteY13079" fmla="*/ 1227174 h 8481683"/>
              <a:gd name="connsiteX13080" fmla="*/ 2840560 w 9352610"/>
              <a:gd name="connsiteY13080" fmla="*/ 1226506 h 8481683"/>
              <a:gd name="connsiteX13081" fmla="*/ 2841044 w 9352610"/>
              <a:gd name="connsiteY13081" fmla="*/ 1223988 h 8481683"/>
              <a:gd name="connsiteX13082" fmla="*/ 2841558 w 9352610"/>
              <a:gd name="connsiteY13082" fmla="*/ 1221991 h 8481683"/>
              <a:gd name="connsiteX13083" fmla="*/ 2841044 w 9352610"/>
              <a:gd name="connsiteY13083" fmla="*/ 1219973 h 8481683"/>
              <a:gd name="connsiteX13084" fmla="*/ 2841044 w 9352610"/>
              <a:gd name="connsiteY13084" fmla="*/ 1217476 h 8481683"/>
              <a:gd name="connsiteX13085" fmla="*/ 2840047 w 9352610"/>
              <a:gd name="connsiteY13085" fmla="*/ 1215957 h 8481683"/>
              <a:gd name="connsiteX13086" fmla="*/ 2838536 w 9352610"/>
              <a:gd name="connsiteY13086" fmla="*/ 1213960 h 8481683"/>
              <a:gd name="connsiteX13087" fmla="*/ 2826990 w 9352610"/>
              <a:gd name="connsiteY13087" fmla="*/ 1200394 h 8481683"/>
              <a:gd name="connsiteX13088" fmla="*/ 2825962 w 9352610"/>
              <a:gd name="connsiteY13088" fmla="*/ 1198875 h 8481683"/>
              <a:gd name="connsiteX13089" fmla="*/ 2824482 w 9352610"/>
              <a:gd name="connsiteY13089" fmla="*/ 1196878 h 8481683"/>
              <a:gd name="connsiteX13090" fmla="*/ 2823454 w 9352610"/>
              <a:gd name="connsiteY13090" fmla="*/ 1192862 h 8481683"/>
              <a:gd name="connsiteX13091" fmla="*/ 2822970 w 9352610"/>
              <a:gd name="connsiteY13091" fmla="*/ 1191343 h 8481683"/>
              <a:gd name="connsiteX13092" fmla="*/ 2822970 w 9352610"/>
              <a:gd name="connsiteY13092" fmla="*/ 1189346 h 8481683"/>
              <a:gd name="connsiteX13093" fmla="*/ 4432185 w 9352610"/>
              <a:gd name="connsiteY13093" fmla="*/ 1168465 h 8481683"/>
              <a:gd name="connsiteX13094" fmla="*/ 4432185 w 9352610"/>
              <a:gd name="connsiteY13094" fmla="*/ 1183807 h 8481683"/>
              <a:gd name="connsiteX13095" fmla="*/ 4432185 w 9352610"/>
              <a:gd name="connsiteY13095" fmla="*/ 1185824 h 8481683"/>
              <a:gd name="connsiteX13096" fmla="*/ 4430692 w 9352610"/>
              <a:gd name="connsiteY13096" fmla="*/ 1190846 h 8481683"/>
              <a:gd name="connsiteX13097" fmla="*/ 4430179 w 9352610"/>
              <a:gd name="connsiteY13097" fmla="*/ 1192863 h 8481683"/>
              <a:gd name="connsiteX13098" fmla="*/ 4430179 w 9352610"/>
              <a:gd name="connsiteY13098" fmla="*/ 1195867 h 8481683"/>
              <a:gd name="connsiteX13099" fmla="*/ 4430226 w 9352610"/>
              <a:gd name="connsiteY13099" fmla="*/ 1196097 h 8481683"/>
              <a:gd name="connsiteX13100" fmla="*/ 4430226 w 9352610"/>
              <a:gd name="connsiteY13100" fmla="*/ 1193743 h 8481683"/>
              <a:gd name="connsiteX13101" fmla="*/ 4430727 w 9352610"/>
              <a:gd name="connsiteY13101" fmla="*/ 1191729 h 8481683"/>
              <a:gd name="connsiteX13102" fmla="*/ 4432232 w 9352610"/>
              <a:gd name="connsiteY13102" fmla="*/ 1186707 h 8481683"/>
              <a:gd name="connsiteX13103" fmla="*/ 4432232 w 9352610"/>
              <a:gd name="connsiteY13103" fmla="*/ 1184693 h 8481683"/>
              <a:gd name="connsiteX13104" fmla="*/ 4432232 w 9352610"/>
              <a:gd name="connsiteY13104" fmla="*/ 1168607 h 8481683"/>
              <a:gd name="connsiteX13105" fmla="*/ 2830892 w 9352610"/>
              <a:gd name="connsiteY13105" fmla="*/ 1165696 h 8481683"/>
              <a:gd name="connsiteX13106" fmla="*/ 2830617 w 9352610"/>
              <a:gd name="connsiteY13106" fmla="*/ 1166168 h 8481683"/>
              <a:gd name="connsiteX13107" fmla="*/ 2830114 w 9352610"/>
              <a:gd name="connsiteY13107" fmla="*/ 1168179 h 8481683"/>
              <a:gd name="connsiteX13108" fmla="*/ 2829229 w 9352610"/>
              <a:gd name="connsiteY13108" fmla="*/ 1171711 h 8481683"/>
              <a:gd name="connsiteX13109" fmla="*/ 2829499 w 9352610"/>
              <a:gd name="connsiteY13109" fmla="*/ 1171265 h 8481683"/>
              <a:gd name="connsiteX13110" fmla="*/ 2830496 w 9352610"/>
              <a:gd name="connsiteY13110" fmla="*/ 1167250 h 8481683"/>
              <a:gd name="connsiteX13111" fmla="*/ 2835917 w 9352610"/>
              <a:gd name="connsiteY13111" fmla="*/ 1155014 h 8481683"/>
              <a:gd name="connsiteX13112" fmla="*/ 2835640 w 9352610"/>
              <a:gd name="connsiteY13112" fmla="*/ 1155621 h 8481683"/>
              <a:gd name="connsiteX13113" fmla="*/ 2834345 w 9352610"/>
              <a:gd name="connsiteY13113" fmla="*/ 1159492 h 8481683"/>
              <a:gd name="connsiteX13114" fmla="*/ 2834516 w 9352610"/>
              <a:gd name="connsiteY13114" fmla="*/ 1159198 h 8481683"/>
              <a:gd name="connsiteX13115" fmla="*/ 2840560 w 9352610"/>
              <a:gd name="connsiteY13115" fmla="*/ 1132209 h 8481683"/>
              <a:gd name="connsiteX13116" fmla="*/ 2840159 w 9352610"/>
              <a:gd name="connsiteY13116" fmla="*/ 1133009 h 8481683"/>
              <a:gd name="connsiteX13117" fmla="*/ 2840159 w 9352610"/>
              <a:gd name="connsiteY13117" fmla="*/ 1135514 h 8481683"/>
              <a:gd name="connsiteX13118" fmla="*/ 2839656 w 9352610"/>
              <a:gd name="connsiteY13118" fmla="*/ 1146073 h 8481683"/>
              <a:gd name="connsiteX13119" fmla="*/ 2839656 w 9352610"/>
              <a:gd name="connsiteY13119" fmla="*/ 1147303 h 8481683"/>
              <a:gd name="connsiteX13120" fmla="*/ 2840047 w 9352610"/>
              <a:gd name="connsiteY13120" fmla="*/ 1146652 h 8481683"/>
              <a:gd name="connsiteX13121" fmla="*/ 2840047 w 9352610"/>
              <a:gd name="connsiteY13121" fmla="*/ 1145133 h 8481683"/>
              <a:gd name="connsiteX13122" fmla="*/ 2840560 w 9352610"/>
              <a:gd name="connsiteY13122" fmla="*/ 1134584 h 8481683"/>
              <a:gd name="connsiteX13123" fmla="*/ 4735122 w 9352610"/>
              <a:gd name="connsiteY13123" fmla="*/ 1114494 h 8481683"/>
              <a:gd name="connsiteX13124" fmla="*/ 4744661 w 9352610"/>
              <a:gd name="connsiteY13124" fmla="*/ 1114494 h 8481683"/>
              <a:gd name="connsiteX13125" fmla="*/ 4744661 w 9352610"/>
              <a:gd name="connsiteY13125" fmla="*/ 1115502 h 8481683"/>
              <a:gd name="connsiteX13126" fmla="*/ 4743658 w 9352610"/>
              <a:gd name="connsiteY13126" fmla="*/ 1116511 h 8481683"/>
              <a:gd name="connsiteX13127" fmla="*/ 4743145 w 9352610"/>
              <a:gd name="connsiteY13127" fmla="*/ 1116511 h 8481683"/>
              <a:gd name="connsiteX13128" fmla="*/ 4742655 w 9352610"/>
              <a:gd name="connsiteY13128" fmla="*/ 1116511 h 8481683"/>
              <a:gd name="connsiteX13129" fmla="*/ 4741652 w 9352610"/>
              <a:gd name="connsiteY13129" fmla="*/ 1119022 h 8481683"/>
              <a:gd name="connsiteX13130" fmla="*/ 4741139 w 9352610"/>
              <a:gd name="connsiteY13130" fmla="*/ 1122541 h 8481683"/>
              <a:gd name="connsiteX13131" fmla="*/ 4741652 w 9352610"/>
              <a:gd name="connsiteY13131" fmla="*/ 1126061 h 8481683"/>
              <a:gd name="connsiteX13132" fmla="*/ 4742142 w 9352610"/>
              <a:gd name="connsiteY13132" fmla="*/ 1128056 h 8481683"/>
              <a:gd name="connsiteX13133" fmla="*/ 4739624 w 9352610"/>
              <a:gd name="connsiteY13133" fmla="*/ 1129580 h 8481683"/>
              <a:gd name="connsiteX13134" fmla="*/ 4738621 w 9352610"/>
              <a:gd name="connsiteY13134" fmla="*/ 1133099 h 8481683"/>
              <a:gd name="connsiteX13135" fmla="*/ 4738621 w 9352610"/>
              <a:gd name="connsiteY13135" fmla="*/ 1140116 h 8481683"/>
              <a:gd name="connsiteX13136" fmla="*/ 4735122 w 9352610"/>
              <a:gd name="connsiteY13136" fmla="*/ 1149150 h 8481683"/>
              <a:gd name="connsiteX13137" fmla="*/ 4727566 w 9352610"/>
              <a:gd name="connsiteY13137" fmla="*/ 1156704 h 8481683"/>
              <a:gd name="connsiteX13138" fmla="*/ 4711497 w 9352610"/>
              <a:gd name="connsiteY13138" fmla="*/ 1168250 h 8481683"/>
              <a:gd name="connsiteX13139" fmla="*/ 4698436 w 9352610"/>
              <a:gd name="connsiteY13139" fmla="*/ 1175288 h 8481683"/>
              <a:gd name="connsiteX13140" fmla="*/ 4691906 w 9352610"/>
              <a:gd name="connsiteY13140" fmla="*/ 1180803 h 8481683"/>
              <a:gd name="connsiteX13141" fmla="*/ 4687894 w 9352610"/>
              <a:gd name="connsiteY13141" fmla="*/ 1181811 h 8481683"/>
              <a:gd name="connsiteX13142" fmla="*/ 4685375 w 9352610"/>
              <a:gd name="connsiteY13142" fmla="*/ 1180803 h 8481683"/>
              <a:gd name="connsiteX13143" fmla="*/ 4685888 w 9352610"/>
              <a:gd name="connsiteY13143" fmla="*/ 1175288 h 8481683"/>
              <a:gd name="connsiteX13144" fmla="*/ 4688384 w 9352610"/>
              <a:gd name="connsiteY13144" fmla="*/ 1173271 h 8481683"/>
              <a:gd name="connsiteX13145" fmla="*/ 4691906 w 9352610"/>
              <a:gd name="connsiteY13145" fmla="*/ 1171769 h 8481683"/>
              <a:gd name="connsiteX13146" fmla="*/ 4694914 w 9352610"/>
              <a:gd name="connsiteY13146" fmla="*/ 1169751 h 8481683"/>
              <a:gd name="connsiteX13147" fmla="*/ 4695917 w 9352610"/>
              <a:gd name="connsiteY13147" fmla="*/ 1166747 h 8481683"/>
              <a:gd name="connsiteX13148" fmla="*/ 4696430 w 9352610"/>
              <a:gd name="connsiteY13148" fmla="*/ 1165223 h 8481683"/>
              <a:gd name="connsiteX13149" fmla="*/ 4699439 w 9352610"/>
              <a:gd name="connsiteY13149" fmla="*/ 1163228 h 8481683"/>
              <a:gd name="connsiteX13150" fmla="*/ 4700954 w 9352610"/>
              <a:gd name="connsiteY13150" fmla="*/ 1161211 h 8481683"/>
              <a:gd name="connsiteX13151" fmla="*/ 4714505 w 9352610"/>
              <a:gd name="connsiteY13151" fmla="*/ 1131082 h 8481683"/>
              <a:gd name="connsiteX13152" fmla="*/ 4718540 w 9352610"/>
              <a:gd name="connsiteY13152" fmla="*/ 1126554 h 8481683"/>
              <a:gd name="connsiteX13153" fmla="*/ 4721036 w 9352610"/>
              <a:gd name="connsiteY13153" fmla="*/ 1122541 h 8481683"/>
              <a:gd name="connsiteX13154" fmla="*/ 4722039 w 9352610"/>
              <a:gd name="connsiteY13154" fmla="*/ 1122048 h 8481683"/>
              <a:gd name="connsiteX13155" fmla="*/ 4728569 w 9352610"/>
              <a:gd name="connsiteY13155" fmla="*/ 1121039 h 8481683"/>
              <a:gd name="connsiteX13156" fmla="*/ 4729594 w 9352610"/>
              <a:gd name="connsiteY13156" fmla="*/ 1120524 h 8481683"/>
              <a:gd name="connsiteX13157" fmla="*/ 4731600 w 9352610"/>
              <a:gd name="connsiteY13157" fmla="*/ 1119537 h 8481683"/>
              <a:gd name="connsiteX13158" fmla="*/ 4735122 w 9352610"/>
              <a:gd name="connsiteY13158" fmla="*/ 1115502 h 8481683"/>
              <a:gd name="connsiteX13159" fmla="*/ 4904398 w 9352610"/>
              <a:gd name="connsiteY13159" fmla="*/ 1106468 h 8481683"/>
              <a:gd name="connsiteX13160" fmla="*/ 4908922 w 9352610"/>
              <a:gd name="connsiteY13160" fmla="*/ 1106962 h 8481683"/>
              <a:gd name="connsiteX13161" fmla="*/ 4920490 w 9352610"/>
              <a:gd name="connsiteY13161" fmla="*/ 1109473 h 8481683"/>
              <a:gd name="connsiteX13162" fmla="*/ 4956640 w 9352610"/>
              <a:gd name="connsiteY13162" fmla="*/ 1113507 h 8481683"/>
              <a:gd name="connsiteX13163" fmla="*/ 4968698 w 9352610"/>
              <a:gd name="connsiteY13163" fmla="*/ 1118014 h 8481683"/>
              <a:gd name="connsiteX13164" fmla="*/ 4974738 w 9352610"/>
              <a:gd name="connsiteY13164" fmla="*/ 1117519 h 8481683"/>
              <a:gd name="connsiteX13165" fmla="*/ 5019448 w 9352610"/>
              <a:gd name="connsiteY13165" fmla="*/ 1126554 h 8481683"/>
              <a:gd name="connsiteX13166" fmla="*/ 5048578 w 9352610"/>
              <a:gd name="connsiteY13166" fmla="*/ 1135610 h 8481683"/>
              <a:gd name="connsiteX13167" fmla="*/ 5076215 w 9352610"/>
              <a:gd name="connsiteY13167" fmla="*/ 1134602 h 8481683"/>
              <a:gd name="connsiteX13168" fmla="*/ 5084238 w 9352610"/>
              <a:gd name="connsiteY13168" fmla="*/ 1132584 h 8481683"/>
              <a:gd name="connsiteX13169" fmla="*/ 5088272 w 9352610"/>
              <a:gd name="connsiteY13169" fmla="*/ 1132091 h 8481683"/>
              <a:gd name="connsiteX13170" fmla="*/ 5090769 w 9352610"/>
              <a:gd name="connsiteY13170" fmla="*/ 1132091 h 8481683"/>
              <a:gd name="connsiteX13171" fmla="*/ 5095293 w 9352610"/>
              <a:gd name="connsiteY13171" fmla="*/ 1133099 h 8481683"/>
              <a:gd name="connsiteX13172" fmla="*/ 5097299 w 9352610"/>
              <a:gd name="connsiteY13172" fmla="*/ 1134602 h 8481683"/>
              <a:gd name="connsiteX13173" fmla="*/ 5101333 w 9352610"/>
              <a:gd name="connsiteY13173" fmla="*/ 1138121 h 8481683"/>
              <a:gd name="connsiteX13174" fmla="*/ 5103830 w 9352610"/>
              <a:gd name="connsiteY13174" fmla="*/ 1139108 h 8481683"/>
              <a:gd name="connsiteX13175" fmla="*/ 5103830 w 9352610"/>
              <a:gd name="connsiteY13175" fmla="*/ 1138121 h 8481683"/>
              <a:gd name="connsiteX13176" fmla="*/ 5101333 w 9352610"/>
              <a:gd name="connsiteY13176" fmla="*/ 1134602 h 8481683"/>
              <a:gd name="connsiteX13177" fmla="*/ 5098815 w 9352610"/>
              <a:gd name="connsiteY13177" fmla="*/ 1131082 h 8481683"/>
              <a:gd name="connsiteX13178" fmla="*/ 5100330 w 9352610"/>
              <a:gd name="connsiteY13178" fmla="*/ 1126554 h 8481683"/>
              <a:gd name="connsiteX13179" fmla="*/ 5103830 w 9352610"/>
              <a:gd name="connsiteY13179" fmla="*/ 1124043 h 8481683"/>
              <a:gd name="connsiteX13180" fmla="*/ 5115887 w 9352610"/>
              <a:gd name="connsiteY13180" fmla="*/ 1118014 h 8481683"/>
              <a:gd name="connsiteX13181" fmla="*/ 5117915 w 9352610"/>
              <a:gd name="connsiteY13181" fmla="*/ 1118529 h 8481683"/>
              <a:gd name="connsiteX13182" fmla="*/ 5118918 w 9352610"/>
              <a:gd name="connsiteY13182" fmla="*/ 1118529 h 8481683"/>
              <a:gd name="connsiteX13183" fmla="*/ 5119921 w 9352610"/>
              <a:gd name="connsiteY13183" fmla="*/ 1118014 h 8481683"/>
              <a:gd name="connsiteX13184" fmla="*/ 5121927 w 9352610"/>
              <a:gd name="connsiteY13184" fmla="*/ 1118014 h 8481683"/>
              <a:gd name="connsiteX13185" fmla="*/ 5125449 w 9352610"/>
              <a:gd name="connsiteY13185" fmla="*/ 1118014 h 8481683"/>
              <a:gd name="connsiteX13186" fmla="*/ 5126942 w 9352610"/>
              <a:gd name="connsiteY13186" fmla="*/ 1118014 h 8481683"/>
              <a:gd name="connsiteX13187" fmla="*/ 5129460 w 9352610"/>
              <a:gd name="connsiteY13187" fmla="*/ 1117026 h 8481683"/>
              <a:gd name="connsiteX13188" fmla="*/ 5134475 w 9352610"/>
              <a:gd name="connsiteY13188" fmla="*/ 1116511 h 8481683"/>
              <a:gd name="connsiteX13189" fmla="*/ 5139512 w 9352610"/>
              <a:gd name="connsiteY13189" fmla="*/ 1115010 h 8481683"/>
              <a:gd name="connsiteX13190" fmla="*/ 5141006 w 9352610"/>
              <a:gd name="connsiteY13190" fmla="*/ 1114494 h 8481683"/>
              <a:gd name="connsiteX13191" fmla="*/ 5143524 w 9352610"/>
              <a:gd name="connsiteY13191" fmla="*/ 1115010 h 8481683"/>
              <a:gd name="connsiteX13192" fmla="*/ 5146533 w 9352610"/>
              <a:gd name="connsiteY13192" fmla="*/ 1117026 h 8481683"/>
              <a:gd name="connsiteX13193" fmla="*/ 5148539 w 9352610"/>
              <a:gd name="connsiteY13193" fmla="*/ 1118014 h 8481683"/>
              <a:gd name="connsiteX13194" fmla="*/ 5151057 w 9352610"/>
              <a:gd name="connsiteY13194" fmla="*/ 1117519 h 8481683"/>
              <a:gd name="connsiteX13195" fmla="*/ 5154066 w 9352610"/>
              <a:gd name="connsiteY13195" fmla="*/ 1117026 h 8481683"/>
              <a:gd name="connsiteX13196" fmla="*/ 5156094 w 9352610"/>
              <a:gd name="connsiteY13196" fmla="*/ 1117519 h 8481683"/>
              <a:gd name="connsiteX13197" fmla="*/ 5158591 w 9352610"/>
              <a:gd name="connsiteY13197" fmla="*/ 1119022 h 8481683"/>
              <a:gd name="connsiteX13198" fmla="*/ 5165121 w 9352610"/>
              <a:gd name="connsiteY13198" fmla="*/ 1117519 h 8481683"/>
              <a:gd name="connsiteX13199" fmla="*/ 5178694 w 9352610"/>
              <a:gd name="connsiteY13199" fmla="*/ 1118529 h 8481683"/>
              <a:gd name="connsiteX13200" fmla="*/ 5181703 w 9352610"/>
              <a:gd name="connsiteY13200" fmla="*/ 1118529 h 8481683"/>
              <a:gd name="connsiteX13201" fmla="*/ 5185715 w 9352610"/>
              <a:gd name="connsiteY13201" fmla="*/ 1121533 h 8481683"/>
              <a:gd name="connsiteX13202" fmla="*/ 5187743 w 9352610"/>
              <a:gd name="connsiteY13202" fmla="*/ 1124558 h 8481683"/>
              <a:gd name="connsiteX13203" fmla="*/ 5191755 w 9352610"/>
              <a:gd name="connsiteY13203" fmla="*/ 1123035 h 8481683"/>
              <a:gd name="connsiteX13204" fmla="*/ 5194764 w 9352610"/>
              <a:gd name="connsiteY13204" fmla="*/ 1121533 h 8481683"/>
              <a:gd name="connsiteX13205" fmla="*/ 5198776 w 9352610"/>
              <a:gd name="connsiteY13205" fmla="*/ 1118529 h 8481683"/>
              <a:gd name="connsiteX13206" fmla="*/ 5205819 w 9352610"/>
              <a:gd name="connsiteY13206" fmla="*/ 1117519 h 8481683"/>
              <a:gd name="connsiteX13207" fmla="*/ 5208337 w 9352610"/>
              <a:gd name="connsiteY13207" fmla="*/ 1119537 h 8481683"/>
              <a:gd name="connsiteX13208" fmla="*/ 5208337 w 9352610"/>
              <a:gd name="connsiteY13208" fmla="*/ 1125052 h 8481683"/>
              <a:gd name="connsiteX13209" fmla="*/ 5205819 w 9352610"/>
              <a:gd name="connsiteY13209" fmla="*/ 1128056 h 8481683"/>
              <a:gd name="connsiteX13210" fmla="*/ 5205819 w 9352610"/>
              <a:gd name="connsiteY13210" fmla="*/ 1130073 h 8481683"/>
              <a:gd name="connsiteX13211" fmla="*/ 5212862 w 9352610"/>
              <a:gd name="connsiteY13211" fmla="*/ 1129065 h 8481683"/>
              <a:gd name="connsiteX13212" fmla="*/ 5221888 w 9352610"/>
              <a:gd name="connsiteY13212" fmla="*/ 1128571 h 8481683"/>
              <a:gd name="connsiteX13213" fmla="*/ 5246004 w 9352610"/>
              <a:gd name="connsiteY13213" fmla="*/ 1135094 h 8481683"/>
              <a:gd name="connsiteX13214" fmla="*/ 5249525 w 9352610"/>
              <a:gd name="connsiteY13214" fmla="*/ 1134602 h 8481683"/>
              <a:gd name="connsiteX13215" fmla="*/ 5257058 w 9352610"/>
              <a:gd name="connsiteY13215" fmla="*/ 1132584 h 8481683"/>
              <a:gd name="connsiteX13216" fmla="*/ 5261583 w 9352610"/>
              <a:gd name="connsiteY13216" fmla="*/ 1132091 h 8481683"/>
              <a:gd name="connsiteX13217" fmla="*/ 5266107 w 9352610"/>
              <a:gd name="connsiteY13217" fmla="*/ 1132584 h 8481683"/>
              <a:gd name="connsiteX13218" fmla="*/ 5278165 w 9352610"/>
              <a:gd name="connsiteY13218" fmla="*/ 1136104 h 8481683"/>
              <a:gd name="connsiteX13219" fmla="*/ 5302771 w 9352610"/>
              <a:gd name="connsiteY13219" fmla="*/ 1139623 h 8481683"/>
              <a:gd name="connsiteX13220" fmla="*/ 5307786 w 9352610"/>
              <a:gd name="connsiteY13220" fmla="*/ 1142133 h 8481683"/>
              <a:gd name="connsiteX13221" fmla="*/ 5309814 w 9352610"/>
              <a:gd name="connsiteY13221" fmla="*/ 1142133 h 8481683"/>
              <a:gd name="connsiteX13222" fmla="*/ 5311307 w 9352610"/>
              <a:gd name="connsiteY13222" fmla="*/ 1143636 h 8481683"/>
              <a:gd name="connsiteX13223" fmla="*/ 5313313 w 9352610"/>
              <a:gd name="connsiteY13223" fmla="*/ 1145653 h 8481683"/>
              <a:gd name="connsiteX13224" fmla="*/ 5314828 w 9352610"/>
              <a:gd name="connsiteY13224" fmla="*/ 1147155 h 8481683"/>
              <a:gd name="connsiteX13225" fmla="*/ 5314828 w 9352610"/>
              <a:gd name="connsiteY13225" fmla="*/ 1150674 h 8481683"/>
              <a:gd name="connsiteX13226" fmla="*/ 5314316 w 9352610"/>
              <a:gd name="connsiteY13226" fmla="*/ 1160202 h 8481683"/>
              <a:gd name="connsiteX13227" fmla="*/ 5313826 w 9352610"/>
              <a:gd name="connsiteY13227" fmla="*/ 1163228 h 8481683"/>
              <a:gd name="connsiteX13228" fmla="*/ 5312310 w 9352610"/>
              <a:gd name="connsiteY13228" fmla="*/ 1164730 h 8481683"/>
              <a:gd name="connsiteX13229" fmla="*/ 5310817 w 9352610"/>
              <a:gd name="connsiteY13229" fmla="*/ 1167240 h 8481683"/>
              <a:gd name="connsiteX13230" fmla="*/ 5308298 w 9352610"/>
              <a:gd name="connsiteY13230" fmla="*/ 1169751 h 8481683"/>
              <a:gd name="connsiteX13231" fmla="*/ 5306292 w 9352610"/>
              <a:gd name="connsiteY13231" fmla="*/ 1170266 h 8481683"/>
              <a:gd name="connsiteX13232" fmla="*/ 5303774 w 9352610"/>
              <a:gd name="connsiteY13232" fmla="*/ 1171253 h 8481683"/>
              <a:gd name="connsiteX13233" fmla="*/ 5301255 w 9352610"/>
              <a:gd name="connsiteY13233" fmla="*/ 1177798 h 8481683"/>
              <a:gd name="connsiteX13234" fmla="*/ 5296753 w 9352610"/>
              <a:gd name="connsiteY13234" fmla="*/ 1185824 h 8481683"/>
              <a:gd name="connsiteX13235" fmla="*/ 5295750 w 9352610"/>
              <a:gd name="connsiteY13235" fmla="*/ 1192348 h 8481683"/>
              <a:gd name="connsiteX13236" fmla="*/ 5294725 w 9352610"/>
              <a:gd name="connsiteY13236" fmla="*/ 1204407 h 8481683"/>
              <a:gd name="connsiteX13237" fmla="*/ 5294234 w 9352610"/>
              <a:gd name="connsiteY13237" fmla="*/ 1207434 h 8481683"/>
              <a:gd name="connsiteX13238" fmla="*/ 5290713 w 9352610"/>
              <a:gd name="connsiteY13238" fmla="*/ 1214966 h 8481683"/>
              <a:gd name="connsiteX13239" fmla="*/ 5290713 w 9352610"/>
              <a:gd name="connsiteY13239" fmla="*/ 1220480 h 8481683"/>
              <a:gd name="connsiteX13240" fmla="*/ 5290223 w 9352610"/>
              <a:gd name="connsiteY13240" fmla="*/ 1222991 h 8481683"/>
              <a:gd name="connsiteX13241" fmla="*/ 5287704 w 9352610"/>
              <a:gd name="connsiteY13241" fmla="*/ 1225009 h 8481683"/>
              <a:gd name="connsiteX13242" fmla="*/ 5290223 w 9352610"/>
              <a:gd name="connsiteY13242" fmla="*/ 1227004 h 8481683"/>
              <a:gd name="connsiteX13243" fmla="*/ 5289710 w 9352610"/>
              <a:gd name="connsiteY13243" fmla="*/ 1230523 h 8481683"/>
              <a:gd name="connsiteX13244" fmla="*/ 5288707 w 9352610"/>
              <a:gd name="connsiteY13244" fmla="*/ 1234536 h 8481683"/>
              <a:gd name="connsiteX13245" fmla="*/ 5287704 w 9352610"/>
              <a:gd name="connsiteY13245" fmla="*/ 1239064 h 8481683"/>
              <a:gd name="connsiteX13246" fmla="*/ 5283692 w 9352610"/>
              <a:gd name="connsiteY13246" fmla="*/ 1237562 h 8481683"/>
              <a:gd name="connsiteX13247" fmla="*/ 5279658 w 9352610"/>
              <a:gd name="connsiteY13247" fmla="*/ 1234043 h 8481683"/>
              <a:gd name="connsiteX13248" fmla="*/ 5272125 w 9352610"/>
              <a:gd name="connsiteY13248" fmla="*/ 1226511 h 8481683"/>
              <a:gd name="connsiteX13249" fmla="*/ 5275134 w 9352610"/>
              <a:gd name="connsiteY13249" fmla="*/ 1232541 h 8481683"/>
              <a:gd name="connsiteX13250" fmla="*/ 5279658 w 9352610"/>
              <a:gd name="connsiteY13250" fmla="*/ 1239064 h 8481683"/>
              <a:gd name="connsiteX13251" fmla="*/ 5282690 w 9352610"/>
              <a:gd name="connsiteY13251" fmla="*/ 1245094 h 8481683"/>
              <a:gd name="connsiteX13252" fmla="*/ 5279658 w 9352610"/>
              <a:gd name="connsiteY13252" fmla="*/ 1250116 h 8481683"/>
              <a:gd name="connsiteX13253" fmla="*/ 5282177 w 9352610"/>
              <a:gd name="connsiteY13253" fmla="*/ 1255137 h 8481683"/>
              <a:gd name="connsiteX13254" fmla="*/ 5282690 w 9352610"/>
              <a:gd name="connsiteY13254" fmla="*/ 1260159 h 8481683"/>
              <a:gd name="connsiteX13255" fmla="*/ 5281664 w 9352610"/>
              <a:gd name="connsiteY13255" fmla="*/ 1265695 h 8481683"/>
              <a:gd name="connsiteX13256" fmla="*/ 5279658 w 9352610"/>
              <a:gd name="connsiteY13256" fmla="*/ 1270201 h 8481683"/>
              <a:gd name="connsiteX13257" fmla="*/ 5275134 w 9352610"/>
              <a:gd name="connsiteY13257" fmla="*/ 1274214 h 8481683"/>
              <a:gd name="connsiteX13258" fmla="*/ 5264101 w 9352610"/>
              <a:gd name="connsiteY13258" fmla="*/ 1277733 h 8481683"/>
              <a:gd name="connsiteX13259" fmla="*/ 5260067 w 9352610"/>
              <a:gd name="connsiteY13259" fmla="*/ 1281253 h 8481683"/>
              <a:gd name="connsiteX13260" fmla="*/ 5261070 w 9352610"/>
              <a:gd name="connsiteY13260" fmla="*/ 1283270 h 8481683"/>
              <a:gd name="connsiteX13261" fmla="*/ 5260580 w 9352610"/>
              <a:gd name="connsiteY13261" fmla="*/ 1285266 h 8481683"/>
              <a:gd name="connsiteX13262" fmla="*/ 5257058 w 9352610"/>
              <a:gd name="connsiteY13262" fmla="*/ 1290287 h 8481683"/>
              <a:gd name="connsiteX13263" fmla="*/ 5254540 w 9352610"/>
              <a:gd name="connsiteY13263" fmla="*/ 1291811 h 8481683"/>
              <a:gd name="connsiteX13264" fmla="*/ 5253537 w 9352610"/>
              <a:gd name="connsiteY13264" fmla="*/ 1291811 h 8481683"/>
              <a:gd name="connsiteX13265" fmla="*/ 5253537 w 9352610"/>
              <a:gd name="connsiteY13265" fmla="*/ 1292304 h 8481683"/>
              <a:gd name="connsiteX13266" fmla="*/ 5255052 w 9352610"/>
              <a:gd name="connsiteY13266" fmla="*/ 1294322 h 8481683"/>
              <a:gd name="connsiteX13267" fmla="*/ 5257571 w 9352610"/>
              <a:gd name="connsiteY13267" fmla="*/ 1294322 h 8481683"/>
              <a:gd name="connsiteX13268" fmla="*/ 5259064 w 9352610"/>
              <a:gd name="connsiteY13268" fmla="*/ 1293807 h 8481683"/>
              <a:gd name="connsiteX13269" fmla="*/ 5261070 w 9352610"/>
              <a:gd name="connsiteY13269" fmla="*/ 1293807 h 8481683"/>
              <a:gd name="connsiteX13270" fmla="*/ 5261070 w 9352610"/>
              <a:gd name="connsiteY13270" fmla="*/ 1297326 h 8481683"/>
              <a:gd name="connsiteX13271" fmla="*/ 5260580 w 9352610"/>
              <a:gd name="connsiteY13271" fmla="*/ 1297841 h 8481683"/>
              <a:gd name="connsiteX13272" fmla="*/ 5255052 w 9352610"/>
              <a:gd name="connsiteY13272" fmla="*/ 1301339 h 8481683"/>
              <a:gd name="connsiteX13273" fmla="*/ 5255052 w 9352610"/>
              <a:gd name="connsiteY13273" fmla="*/ 1302862 h 8481683"/>
              <a:gd name="connsiteX13274" fmla="*/ 5261070 w 9352610"/>
              <a:gd name="connsiteY13274" fmla="*/ 1301853 h 8481683"/>
              <a:gd name="connsiteX13275" fmla="*/ 5261070 w 9352610"/>
              <a:gd name="connsiteY13275" fmla="*/ 1304858 h 8481683"/>
              <a:gd name="connsiteX13276" fmla="*/ 5258061 w 9352610"/>
              <a:gd name="connsiteY13276" fmla="*/ 1308871 h 8481683"/>
              <a:gd name="connsiteX13277" fmla="*/ 5254540 w 9352610"/>
              <a:gd name="connsiteY13277" fmla="*/ 1311382 h 8481683"/>
              <a:gd name="connsiteX13278" fmla="*/ 5251531 w 9352610"/>
              <a:gd name="connsiteY13278" fmla="*/ 1312905 h 8481683"/>
              <a:gd name="connsiteX13279" fmla="*/ 5242482 w 9352610"/>
              <a:gd name="connsiteY13279" fmla="*/ 1319428 h 8481683"/>
              <a:gd name="connsiteX13280" fmla="*/ 5237467 w 9352610"/>
              <a:gd name="connsiteY13280" fmla="*/ 1320931 h 8481683"/>
              <a:gd name="connsiteX13281" fmla="*/ 5233946 w 9352610"/>
              <a:gd name="connsiteY13281" fmla="*/ 1322948 h 8481683"/>
              <a:gd name="connsiteX13282" fmla="*/ 5225922 w 9352610"/>
              <a:gd name="connsiteY13282" fmla="*/ 1331489 h 8481683"/>
              <a:gd name="connsiteX13283" fmla="*/ 5221398 w 9352610"/>
              <a:gd name="connsiteY13283" fmla="*/ 1333484 h 8481683"/>
              <a:gd name="connsiteX13284" fmla="*/ 5214868 w 9352610"/>
              <a:gd name="connsiteY13284" fmla="*/ 1332991 h 8481683"/>
              <a:gd name="connsiteX13285" fmla="*/ 5209340 w 9352610"/>
              <a:gd name="connsiteY13285" fmla="*/ 1329472 h 8481683"/>
              <a:gd name="connsiteX13286" fmla="*/ 5204816 w 9352610"/>
              <a:gd name="connsiteY13286" fmla="*/ 1324450 h 8481683"/>
              <a:gd name="connsiteX13287" fmla="*/ 5201294 w 9352610"/>
              <a:gd name="connsiteY13287" fmla="*/ 1319428 h 8481683"/>
              <a:gd name="connsiteX13288" fmla="*/ 5200291 w 9352610"/>
              <a:gd name="connsiteY13288" fmla="*/ 1320931 h 8481683"/>
              <a:gd name="connsiteX13289" fmla="*/ 5201807 w 9352610"/>
              <a:gd name="connsiteY13289" fmla="*/ 1325459 h 8481683"/>
              <a:gd name="connsiteX13290" fmla="*/ 5205306 w 9352610"/>
              <a:gd name="connsiteY13290" fmla="*/ 1329472 h 8481683"/>
              <a:gd name="connsiteX13291" fmla="*/ 5209340 w 9352610"/>
              <a:gd name="connsiteY13291" fmla="*/ 1332476 h 8481683"/>
              <a:gd name="connsiteX13292" fmla="*/ 5213864 w 9352610"/>
              <a:gd name="connsiteY13292" fmla="*/ 1333484 h 8481683"/>
              <a:gd name="connsiteX13293" fmla="*/ 5216361 w 9352610"/>
              <a:gd name="connsiteY13293" fmla="*/ 1335995 h 8481683"/>
              <a:gd name="connsiteX13294" fmla="*/ 5217876 w 9352610"/>
              <a:gd name="connsiteY13294" fmla="*/ 1340030 h 8481683"/>
              <a:gd name="connsiteX13295" fmla="*/ 5215870 w 9352610"/>
              <a:gd name="connsiteY13295" fmla="*/ 1343527 h 8481683"/>
              <a:gd name="connsiteX13296" fmla="*/ 5211346 w 9352610"/>
              <a:gd name="connsiteY13296" fmla="*/ 1342025 h 8481683"/>
              <a:gd name="connsiteX13297" fmla="*/ 5211346 w 9352610"/>
              <a:gd name="connsiteY13297" fmla="*/ 1343527 h 8481683"/>
              <a:gd name="connsiteX13298" fmla="*/ 5214355 w 9352610"/>
              <a:gd name="connsiteY13298" fmla="*/ 1344042 h 8481683"/>
              <a:gd name="connsiteX13299" fmla="*/ 5219882 w 9352610"/>
              <a:gd name="connsiteY13299" fmla="*/ 1344535 h 8481683"/>
              <a:gd name="connsiteX13300" fmla="*/ 5222891 w 9352610"/>
              <a:gd name="connsiteY13300" fmla="*/ 1345051 h 8481683"/>
              <a:gd name="connsiteX13301" fmla="*/ 5225922 w 9352610"/>
              <a:gd name="connsiteY13301" fmla="*/ 1347047 h 8481683"/>
              <a:gd name="connsiteX13302" fmla="*/ 5226412 w 9352610"/>
              <a:gd name="connsiteY13302" fmla="*/ 1349064 h 8481683"/>
              <a:gd name="connsiteX13303" fmla="*/ 5224897 w 9352610"/>
              <a:gd name="connsiteY13303" fmla="*/ 1362111 h 8481683"/>
              <a:gd name="connsiteX13304" fmla="*/ 5218367 w 9352610"/>
              <a:gd name="connsiteY13304" fmla="*/ 1377196 h 8481683"/>
              <a:gd name="connsiteX13305" fmla="*/ 5217364 w 9352610"/>
              <a:gd name="connsiteY13305" fmla="*/ 1377196 h 8481683"/>
              <a:gd name="connsiteX13306" fmla="*/ 5212862 w 9352610"/>
              <a:gd name="connsiteY13306" fmla="*/ 1373678 h 8481683"/>
              <a:gd name="connsiteX13307" fmla="*/ 5196279 w 9352610"/>
              <a:gd name="connsiteY13307" fmla="*/ 1352583 h 8481683"/>
              <a:gd name="connsiteX13308" fmla="*/ 5191242 w 9352610"/>
              <a:gd name="connsiteY13308" fmla="*/ 1350566 h 8481683"/>
              <a:gd name="connsiteX13309" fmla="*/ 5186228 w 9352610"/>
              <a:gd name="connsiteY13309" fmla="*/ 1352068 h 8481683"/>
              <a:gd name="connsiteX13310" fmla="*/ 5192758 w 9352610"/>
              <a:gd name="connsiteY13310" fmla="*/ 1352583 h 8481683"/>
              <a:gd name="connsiteX13311" fmla="*/ 5194764 w 9352610"/>
              <a:gd name="connsiteY13311" fmla="*/ 1355587 h 8481683"/>
              <a:gd name="connsiteX13312" fmla="*/ 5193248 w 9352610"/>
              <a:gd name="connsiteY13312" fmla="*/ 1358613 h 8481683"/>
              <a:gd name="connsiteX13313" fmla="*/ 5187230 w 9352610"/>
              <a:gd name="connsiteY13313" fmla="*/ 1360115 h 8481683"/>
              <a:gd name="connsiteX13314" fmla="*/ 5187230 w 9352610"/>
              <a:gd name="connsiteY13314" fmla="*/ 1362111 h 8481683"/>
              <a:gd name="connsiteX13315" fmla="*/ 5188234 w 9352610"/>
              <a:gd name="connsiteY13315" fmla="*/ 1363119 h 8481683"/>
              <a:gd name="connsiteX13316" fmla="*/ 5188234 w 9352610"/>
              <a:gd name="connsiteY13316" fmla="*/ 1365137 h 8481683"/>
              <a:gd name="connsiteX13317" fmla="*/ 5187743 w 9352610"/>
              <a:gd name="connsiteY13317" fmla="*/ 1367132 h 8481683"/>
              <a:gd name="connsiteX13318" fmla="*/ 5186228 w 9352610"/>
              <a:gd name="connsiteY13318" fmla="*/ 1369149 h 8481683"/>
              <a:gd name="connsiteX13319" fmla="*/ 5188234 w 9352610"/>
              <a:gd name="connsiteY13319" fmla="*/ 1368141 h 8481683"/>
              <a:gd name="connsiteX13320" fmla="*/ 5193761 w 9352610"/>
              <a:gd name="connsiteY13320" fmla="*/ 1363634 h 8481683"/>
              <a:gd name="connsiteX13321" fmla="*/ 5194764 w 9352610"/>
              <a:gd name="connsiteY13321" fmla="*/ 1363119 h 8481683"/>
              <a:gd name="connsiteX13322" fmla="*/ 5197282 w 9352610"/>
              <a:gd name="connsiteY13322" fmla="*/ 1364622 h 8481683"/>
              <a:gd name="connsiteX13323" fmla="*/ 5198285 w 9352610"/>
              <a:gd name="connsiteY13323" fmla="*/ 1366639 h 8481683"/>
              <a:gd name="connsiteX13324" fmla="*/ 5198776 w 9352610"/>
              <a:gd name="connsiteY13324" fmla="*/ 1369643 h 8481683"/>
              <a:gd name="connsiteX13325" fmla="*/ 5200291 w 9352610"/>
              <a:gd name="connsiteY13325" fmla="*/ 1371660 h 8481683"/>
              <a:gd name="connsiteX13326" fmla="*/ 5204816 w 9352610"/>
              <a:gd name="connsiteY13326" fmla="*/ 1373162 h 8481683"/>
              <a:gd name="connsiteX13327" fmla="*/ 5205819 w 9352610"/>
              <a:gd name="connsiteY13327" fmla="*/ 1373678 h 8481683"/>
              <a:gd name="connsiteX13328" fmla="*/ 5207334 w 9352610"/>
              <a:gd name="connsiteY13328" fmla="*/ 1376682 h 8481683"/>
              <a:gd name="connsiteX13329" fmla="*/ 5207824 w 9352610"/>
              <a:gd name="connsiteY13329" fmla="*/ 1377196 h 8481683"/>
              <a:gd name="connsiteX13330" fmla="*/ 5210343 w 9352610"/>
              <a:gd name="connsiteY13330" fmla="*/ 1378699 h 8481683"/>
              <a:gd name="connsiteX13331" fmla="*/ 5217364 w 9352610"/>
              <a:gd name="connsiteY13331" fmla="*/ 1383205 h 8481683"/>
              <a:gd name="connsiteX13332" fmla="*/ 5217364 w 9352610"/>
              <a:gd name="connsiteY13332" fmla="*/ 1384214 h 8481683"/>
              <a:gd name="connsiteX13333" fmla="*/ 5213864 w 9352610"/>
              <a:gd name="connsiteY13333" fmla="*/ 1385716 h 8481683"/>
              <a:gd name="connsiteX13334" fmla="*/ 5210343 w 9352610"/>
              <a:gd name="connsiteY13334" fmla="*/ 1386231 h 8481683"/>
              <a:gd name="connsiteX13335" fmla="*/ 5207334 w 9352610"/>
              <a:gd name="connsiteY13335" fmla="*/ 1387733 h 8481683"/>
              <a:gd name="connsiteX13336" fmla="*/ 5204303 w 9352610"/>
              <a:gd name="connsiteY13336" fmla="*/ 1390244 h 8481683"/>
              <a:gd name="connsiteX13337" fmla="*/ 5203813 w 9352610"/>
              <a:gd name="connsiteY13337" fmla="*/ 1391252 h 8481683"/>
              <a:gd name="connsiteX13338" fmla="*/ 5203300 w 9352610"/>
              <a:gd name="connsiteY13338" fmla="*/ 1393270 h 8481683"/>
              <a:gd name="connsiteX13339" fmla="*/ 5202297 w 9352610"/>
              <a:gd name="connsiteY13339" fmla="*/ 1394772 h 8481683"/>
              <a:gd name="connsiteX13340" fmla="*/ 5200804 w 9352610"/>
              <a:gd name="connsiteY13340" fmla="*/ 1396274 h 8481683"/>
              <a:gd name="connsiteX13341" fmla="*/ 5197282 w 9352610"/>
              <a:gd name="connsiteY13341" fmla="*/ 1393763 h 8481683"/>
              <a:gd name="connsiteX13342" fmla="*/ 5195276 w 9352610"/>
              <a:gd name="connsiteY13342" fmla="*/ 1393270 h 8481683"/>
              <a:gd name="connsiteX13343" fmla="*/ 5194274 w 9352610"/>
              <a:gd name="connsiteY13343" fmla="*/ 1394772 h 8481683"/>
              <a:gd name="connsiteX13344" fmla="*/ 5193248 w 9352610"/>
              <a:gd name="connsiteY13344" fmla="*/ 1396768 h 8481683"/>
              <a:gd name="connsiteX13345" fmla="*/ 5189236 w 9352610"/>
              <a:gd name="connsiteY13345" fmla="*/ 1397775 h 8481683"/>
              <a:gd name="connsiteX13346" fmla="*/ 5178694 w 9352610"/>
              <a:gd name="connsiteY13346" fmla="*/ 1399793 h 8481683"/>
              <a:gd name="connsiteX13347" fmla="*/ 5176176 w 9352610"/>
              <a:gd name="connsiteY13347" fmla="*/ 1400801 h 8481683"/>
              <a:gd name="connsiteX13348" fmla="*/ 5173657 w 9352610"/>
              <a:gd name="connsiteY13348" fmla="*/ 1401789 h 8481683"/>
              <a:gd name="connsiteX13349" fmla="*/ 5170158 w 9352610"/>
              <a:gd name="connsiteY13349" fmla="*/ 1401295 h 8481683"/>
              <a:gd name="connsiteX13350" fmla="*/ 5168642 w 9352610"/>
              <a:gd name="connsiteY13350" fmla="*/ 1400287 h 8481683"/>
              <a:gd name="connsiteX13351" fmla="*/ 5168642 w 9352610"/>
              <a:gd name="connsiteY13351" fmla="*/ 1398785 h 8481683"/>
              <a:gd name="connsiteX13352" fmla="*/ 5168642 w 9352610"/>
              <a:gd name="connsiteY13352" fmla="*/ 1397775 h 8481683"/>
              <a:gd name="connsiteX13353" fmla="*/ 5166637 w 9352610"/>
              <a:gd name="connsiteY13353" fmla="*/ 1397282 h 8481683"/>
              <a:gd name="connsiteX13354" fmla="*/ 5165121 w 9352610"/>
              <a:gd name="connsiteY13354" fmla="*/ 1397282 h 8481683"/>
              <a:gd name="connsiteX13355" fmla="*/ 5164118 w 9352610"/>
              <a:gd name="connsiteY13355" fmla="*/ 1397282 h 8481683"/>
              <a:gd name="connsiteX13356" fmla="*/ 5162625 w 9352610"/>
              <a:gd name="connsiteY13356" fmla="*/ 1396768 h 8481683"/>
              <a:gd name="connsiteX13357" fmla="*/ 5161600 w 9352610"/>
              <a:gd name="connsiteY13357" fmla="*/ 1396274 h 8481683"/>
              <a:gd name="connsiteX13358" fmla="*/ 5160597 w 9352610"/>
              <a:gd name="connsiteY13358" fmla="*/ 1393763 h 8481683"/>
              <a:gd name="connsiteX13359" fmla="*/ 5158100 w 9352610"/>
              <a:gd name="connsiteY13359" fmla="*/ 1387239 h 8481683"/>
              <a:gd name="connsiteX13360" fmla="*/ 5157588 w 9352610"/>
              <a:gd name="connsiteY13360" fmla="*/ 1384729 h 8481683"/>
              <a:gd name="connsiteX13361" fmla="*/ 5152573 w 9352610"/>
              <a:gd name="connsiteY13361" fmla="*/ 1376188 h 8481683"/>
              <a:gd name="connsiteX13362" fmla="*/ 5152060 w 9352610"/>
              <a:gd name="connsiteY13362" fmla="*/ 1374170 h 8481683"/>
              <a:gd name="connsiteX13363" fmla="*/ 5146533 w 9352610"/>
              <a:gd name="connsiteY13363" fmla="*/ 1374170 h 8481683"/>
              <a:gd name="connsiteX13364" fmla="*/ 5145040 w 9352610"/>
              <a:gd name="connsiteY13364" fmla="*/ 1373678 h 8481683"/>
              <a:gd name="connsiteX13365" fmla="*/ 5144037 w 9352610"/>
              <a:gd name="connsiteY13365" fmla="*/ 1372669 h 8481683"/>
              <a:gd name="connsiteX13366" fmla="*/ 5143034 w 9352610"/>
              <a:gd name="connsiteY13366" fmla="*/ 1372175 h 8481683"/>
              <a:gd name="connsiteX13367" fmla="*/ 5140515 w 9352610"/>
              <a:gd name="connsiteY13367" fmla="*/ 1373162 h 8481683"/>
              <a:gd name="connsiteX13368" fmla="*/ 5144037 w 9352610"/>
              <a:gd name="connsiteY13368" fmla="*/ 1376188 h 8481683"/>
              <a:gd name="connsiteX13369" fmla="*/ 5145530 w 9352610"/>
              <a:gd name="connsiteY13369" fmla="*/ 1380201 h 8481683"/>
              <a:gd name="connsiteX13370" fmla="*/ 5145530 w 9352610"/>
              <a:gd name="connsiteY13370" fmla="*/ 1385716 h 8481683"/>
              <a:gd name="connsiteX13371" fmla="*/ 5141518 w 9352610"/>
              <a:gd name="connsiteY13371" fmla="*/ 1400801 h 8481683"/>
              <a:gd name="connsiteX13372" fmla="*/ 5142008 w 9352610"/>
              <a:gd name="connsiteY13372" fmla="*/ 1405823 h 8481683"/>
              <a:gd name="connsiteX13373" fmla="*/ 5146533 w 9352610"/>
              <a:gd name="connsiteY13373" fmla="*/ 1408333 h 8481683"/>
              <a:gd name="connsiteX13374" fmla="*/ 5144037 w 9352610"/>
              <a:gd name="connsiteY13374" fmla="*/ 1409342 h 8481683"/>
              <a:gd name="connsiteX13375" fmla="*/ 5143524 w 9352610"/>
              <a:gd name="connsiteY13375" fmla="*/ 1410329 h 8481683"/>
              <a:gd name="connsiteX13376" fmla="*/ 5143034 w 9352610"/>
              <a:gd name="connsiteY13376" fmla="*/ 1408827 h 8481683"/>
              <a:gd name="connsiteX13377" fmla="*/ 5143034 w 9352610"/>
              <a:gd name="connsiteY13377" fmla="*/ 1408333 h 8481683"/>
              <a:gd name="connsiteX13378" fmla="*/ 5141518 w 9352610"/>
              <a:gd name="connsiteY13378" fmla="*/ 1407326 h 8481683"/>
              <a:gd name="connsiteX13379" fmla="*/ 5140515 w 9352610"/>
              <a:gd name="connsiteY13379" fmla="*/ 1408333 h 8481683"/>
              <a:gd name="connsiteX13380" fmla="*/ 5139512 w 9352610"/>
              <a:gd name="connsiteY13380" fmla="*/ 1408827 h 8481683"/>
              <a:gd name="connsiteX13381" fmla="*/ 5137997 w 9352610"/>
              <a:gd name="connsiteY13381" fmla="*/ 1409342 h 8481683"/>
              <a:gd name="connsiteX13382" fmla="*/ 5136503 w 9352610"/>
              <a:gd name="connsiteY13382" fmla="*/ 1410329 h 8481683"/>
              <a:gd name="connsiteX13383" fmla="*/ 5137506 w 9352610"/>
              <a:gd name="connsiteY13383" fmla="*/ 1411852 h 8481683"/>
              <a:gd name="connsiteX13384" fmla="*/ 5140003 w 9352610"/>
              <a:gd name="connsiteY13384" fmla="*/ 1412347 h 8481683"/>
              <a:gd name="connsiteX13385" fmla="*/ 5142008 w 9352610"/>
              <a:gd name="connsiteY13385" fmla="*/ 1412347 h 8481683"/>
              <a:gd name="connsiteX13386" fmla="*/ 5143524 w 9352610"/>
              <a:gd name="connsiteY13386" fmla="*/ 1415350 h 8481683"/>
              <a:gd name="connsiteX13387" fmla="*/ 5144527 w 9352610"/>
              <a:gd name="connsiteY13387" fmla="*/ 1414364 h 8481683"/>
              <a:gd name="connsiteX13388" fmla="*/ 5145530 w 9352610"/>
              <a:gd name="connsiteY13388" fmla="*/ 1413849 h 8481683"/>
              <a:gd name="connsiteX13389" fmla="*/ 5148539 w 9352610"/>
              <a:gd name="connsiteY13389" fmla="*/ 1412347 h 8481683"/>
              <a:gd name="connsiteX13390" fmla="*/ 5145040 w 9352610"/>
              <a:gd name="connsiteY13390" fmla="*/ 1417368 h 8481683"/>
              <a:gd name="connsiteX13391" fmla="*/ 5137506 w 9352610"/>
              <a:gd name="connsiteY13391" fmla="*/ 1419879 h 8481683"/>
              <a:gd name="connsiteX13392" fmla="*/ 5130463 w 9352610"/>
              <a:gd name="connsiteY13392" fmla="*/ 1419385 h 8481683"/>
              <a:gd name="connsiteX13393" fmla="*/ 5126942 w 9352610"/>
              <a:gd name="connsiteY13393" fmla="*/ 1419879 h 8481683"/>
              <a:gd name="connsiteX13394" fmla="*/ 5122930 w 9352610"/>
              <a:gd name="connsiteY13394" fmla="*/ 1418870 h 8481683"/>
              <a:gd name="connsiteX13395" fmla="*/ 5118918 w 9352610"/>
              <a:gd name="connsiteY13395" fmla="*/ 1416360 h 8481683"/>
              <a:gd name="connsiteX13396" fmla="*/ 5114884 w 9352610"/>
              <a:gd name="connsiteY13396" fmla="*/ 1412840 h 8481683"/>
              <a:gd name="connsiteX13397" fmla="*/ 5110872 w 9352610"/>
              <a:gd name="connsiteY13397" fmla="*/ 1410329 h 8481683"/>
              <a:gd name="connsiteX13398" fmla="*/ 5102826 w 9352610"/>
              <a:gd name="connsiteY13398" fmla="*/ 1403312 h 8481683"/>
              <a:gd name="connsiteX13399" fmla="*/ 5101824 w 9352610"/>
              <a:gd name="connsiteY13399" fmla="*/ 1400801 h 8481683"/>
              <a:gd name="connsiteX13400" fmla="*/ 5102336 w 9352610"/>
              <a:gd name="connsiteY13400" fmla="*/ 1397775 h 8481683"/>
              <a:gd name="connsiteX13401" fmla="*/ 5103830 w 9352610"/>
              <a:gd name="connsiteY13401" fmla="*/ 1395265 h 8481683"/>
              <a:gd name="connsiteX13402" fmla="*/ 5104342 w 9352610"/>
              <a:gd name="connsiteY13402" fmla="*/ 1393763 h 8481683"/>
              <a:gd name="connsiteX13403" fmla="*/ 5103830 w 9352610"/>
              <a:gd name="connsiteY13403" fmla="*/ 1391252 h 8481683"/>
              <a:gd name="connsiteX13404" fmla="*/ 5102336 w 9352610"/>
              <a:gd name="connsiteY13404" fmla="*/ 1394256 h 8481683"/>
              <a:gd name="connsiteX13405" fmla="*/ 5099327 w 9352610"/>
              <a:gd name="connsiteY13405" fmla="*/ 1398291 h 8481683"/>
              <a:gd name="connsiteX13406" fmla="*/ 5097812 w 9352610"/>
              <a:gd name="connsiteY13406" fmla="*/ 1403806 h 8481683"/>
              <a:gd name="connsiteX13407" fmla="*/ 5098815 w 9352610"/>
              <a:gd name="connsiteY13407" fmla="*/ 1407819 h 8481683"/>
              <a:gd name="connsiteX13408" fmla="*/ 5105858 w 9352610"/>
              <a:gd name="connsiteY13408" fmla="*/ 1412347 h 8481683"/>
              <a:gd name="connsiteX13409" fmla="*/ 5110872 w 9352610"/>
              <a:gd name="connsiteY13409" fmla="*/ 1418377 h 8481683"/>
              <a:gd name="connsiteX13410" fmla="*/ 5109357 w 9352610"/>
              <a:gd name="connsiteY13410" fmla="*/ 1422883 h 8481683"/>
              <a:gd name="connsiteX13411" fmla="*/ 5106348 w 9352610"/>
              <a:gd name="connsiteY13411" fmla="*/ 1425416 h 8481683"/>
              <a:gd name="connsiteX13412" fmla="*/ 5099327 w 9352610"/>
              <a:gd name="connsiteY13412" fmla="*/ 1422883 h 8481683"/>
              <a:gd name="connsiteX13413" fmla="*/ 5095806 w 9352610"/>
              <a:gd name="connsiteY13413" fmla="*/ 1422389 h 8481683"/>
              <a:gd name="connsiteX13414" fmla="*/ 5091794 w 9352610"/>
              <a:gd name="connsiteY13414" fmla="*/ 1422883 h 8481683"/>
              <a:gd name="connsiteX13415" fmla="*/ 5086757 w 9352610"/>
              <a:gd name="connsiteY13415" fmla="*/ 1419879 h 8481683"/>
              <a:gd name="connsiteX13416" fmla="*/ 5083748 w 9352610"/>
              <a:gd name="connsiteY13416" fmla="*/ 1415865 h 8481683"/>
              <a:gd name="connsiteX13417" fmla="*/ 5083236 w 9352610"/>
              <a:gd name="connsiteY13417" fmla="*/ 1408827 h 8481683"/>
              <a:gd name="connsiteX13418" fmla="*/ 5082232 w 9352610"/>
              <a:gd name="connsiteY13418" fmla="*/ 1406831 h 8481683"/>
              <a:gd name="connsiteX13419" fmla="*/ 5080739 w 9352610"/>
              <a:gd name="connsiteY13419" fmla="*/ 1394256 h 8481683"/>
              <a:gd name="connsiteX13420" fmla="*/ 5079224 w 9352610"/>
              <a:gd name="connsiteY13420" fmla="*/ 1394772 h 8481683"/>
              <a:gd name="connsiteX13421" fmla="*/ 5077218 w 9352610"/>
              <a:gd name="connsiteY13421" fmla="*/ 1395265 h 8481683"/>
              <a:gd name="connsiteX13422" fmla="*/ 5075702 w 9352610"/>
              <a:gd name="connsiteY13422" fmla="*/ 1394772 h 8481683"/>
              <a:gd name="connsiteX13423" fmla="*/ 5073696 w 9352610"/>
              <a:gd name="connsiteY13423" fmla="*/ 1394256 h 8481683"/>
              <a:gd name="connsiteX13424" fmla="*/ 5075212 w 9352610"/>
              <a:gd name="connsiteY13424" fmla="*/ 1396274 h 8481683"/>
              <a:gd name="connsiteX13425" fmla="*/ 5076705 w 9352610"/>
              <a:gd name="connsiteY13425" fmla="*/ 1397775 h 8481683"/>
              <a:gd name="connsiteX13426" fmla="*/ 5078711 w 9352610"/>
              <a:gd name="connsiteY13426" fmla="*/ 1399793 h 8481683"/>
              <a:gd name="connsiteX13427" fmla="*/ 5079736 w 9352610"/>
              <a:gd name="connsiteY13427" fmla="*/ 1401789 h 8481683"/>
              <a:gd name="connsiteX13428" fmla="*/ 5079736 w 9352610"/>
              <a:gd name="connsiteY13428" fmla="*/ 1412347 h 8481683"/>
              <a:gd name="connsiteX13429" fmla="*/ 5078711 w 9352610"/>
              <a:gd name="connsiteY13429" fmla="*/ 1411852 h 8481683"/>
              <a:gd name="connsiteX13430" fmla="*/ 5077218 w 9352610"/>
              <a:gd name="connsiteY13430" fmla="*/ 1411852 h 8481683"/>
              <a:gd name="connsiteX13431" fmla="*/ 5076215 w 9352610"/>
              <a:gd name="connsiteY13431" fmla="*/ 1411852 h 8481683"/>
              <a:gd name="connsiteX13432" fmla="*/ 5075212 w 9352610"/>
              <a:gd name="connsiteY13432" fmla="*/ 1411338 h 8481683"/>
              <a:gd name="connsiteX13433" fmla="*/ 5077218 w 9352610"/>
              <a:gd name="connsiteY13433" fmla="*/ 1413849 h 8481683"/>
              <a:gd name="connsiteX13434" fmla="*/ 5077218 w 9352610"/>
              <a:gd name="connsiteY13434" fmla="*/ 1417368 h 8481683"/>
              <a:gd name="connsiteX13435" fmla="*/ 5075702 w 9352610"/>
              <a:gd name="connsiteY13435" fmla="*/ 1419879 h 8481683"/>
              <a:gd name="connsiteX13436" fmla="*/ 5073206 w 9352610"/>
              <a:gd name="connsiteY13436" fmla="*/ 1421381 h 8481683"/>
              <a:gd name="connsiteX13437" fmla="*/ 5069684 w 9352610"/>
              <a:gd name="connsiteY13437" fmla="*/ 1422389 h 8481683"/>
              <a:gd name="connsiteX13438" fmla="*/ 5068682 w 9352610"/>
              <a:gd name="connsiteY13438" fmla="*/ 1424901 h 8481683"/>
              <a:gd name="connsiteX13439" fmla="*/ 5069172 w 9352610"/>
              <a:gd name="connsiteY13439" fmla="*/ 1428419 h 8481683"/>
              <a:gd name="connsiteX13440" fmla="*/ 5070687 w 9352610"/>
              <a:gd name="connsiteY13440" fmla="*/ 1431423 h 8481683"/>
              <a:gd name="connsiteX13441" fmla="*/ 5068169 w 9352610"/>
              <a:gd name="connsiteY13441" fmla="*/ 1431423 h 8481683"/>
              <a:gd name="connsiteX13442" fmla="*/ 5068169 w 9352610"/>
              <a:gd name="connsiteY13442" fmla="*/ 1432432 h 8481683"/>
              <a:gd name="connsiteX13443" fmla="*/ 5070687 w 9352610"/>
              <a:gd name="connsiteY13443" fmla="*/ 1433441 h 8481683"/>
              <a:gd name="connsiteX13444" fmla="*/ 5070687 w 9352610"/>
              <a:gd name="connsiteY13444" fmla="*/ 1435952 h 8481683"/>
              <a:gd name="connsiteX13445" fmla="*/ 5069684 w 9352610"/>
              <a:gd name="connsiteY13445" fmla="*/ 1440479 h 8481683"/>
              <a:gd name="connsiteX13446" fmla="*/ 5068169 w 9352610"/>
              <a:gd name="connsiteY13446" fmla="*/ 1440973 h 8481683"/>
              <a:gd name="connsiteX13447" fmla="*/ 5058630 w 9352610"/>
              <a:gd name="connsiteY13447" fmla="*/ 1439471 h 8481683"/>
              <a:gd name="connsiteX13448" fmla="*/ 5054618 w 9352610"/>
              <a:gd name="connsiteY13448" fmla="*/ 1440973 h 8481683"/>
              <a:gd name="connsiteX13449" fmla="*/ 5048088 w 9352610"/>
              <a:gd name="connsiteY13449" fmla="*/ 1448012 h 8481683"/>
              <a:gd name="connsiteX13450" fmla="*/ 5045056 w 9352610"/>
              <a:gd name="connsiteY13450" fmla="*/ 1451015 h 8481683"/>
              <a:gd name="connsiteX13451" fmla="*/ 5041045 w 9352610"/>
              <a:gd name="connsiteY13451" fmla="*/ 1450522 h 8481683"/>
              <a:gd name="connsiteX13452" fmla="*/ 5037523 w 9352610"/>
              <a:gd name="connsiteY13452" fmla="*/ 1446509 h 8481683"/>
              <a:gd name="connsiteX13453" fmla="*/ 5034514 w 9352610"/>
              <a:gd name="connsiteY13453" fmla="*/ 1440479 h 8481683"/>
              <a:gd name="connsiteX13454" fmla="*/ 5032999 w 9352610"/>
              <a:gd name="connsiteY13454" fmla="*/ 1431423 h 8481683"/>
              <a:gd name="connsiteX13455" fmla="*/ 5029500 w 9352610"/>
              <a:gd name="connsiteY13455" fmla="*/ 1426402 h 8481683"/>
              <a:gd name="connsiteX13456" fmla="*/ 5027984 w 9352610"/>
              <a:gd name="connsiteY13456" fmla="*/ 1424406 h 8481683"/>
              <a:gd name="connsiteX13457" fmla="*/ 5027984 w 9352610"/>
              <a:gd name="connsiteY13457" fmla="*/ 1420887 h 8481683"/>
              <a:gd name="connsiteX13458" fmla="*/ 5030502 w 9352610"/>
              <a:gd name="connsiteY13458" fmla="*/ 1414364 h 8481683"/>
              <a:gd name="connsiteX13459" fmla="*/ 5029500 w 9352610"/>
              <a:gd name="connsiteY13459" fmla="*/ 1411338 h 8481683"/>
              <a:gd name="connsiteX13460" fmla="*/ 5028987 w 9352610"/>
              <a:gd name="connsiteY13460" fmla="*/ 1414857 h 8481683"/>
              <a:gd name="connsiteX13461" fmla="*/ 5025978 w 9352610"/>
              <a:gd name="connsiteY13461" fmla="*/ 1421896 h 8481683"/>
              <a:gd name="connsiteX13462" fmla="*/ 5025465 w 9352610"/>
              <a:gd name="connsiteY13462" fmla="*/ 1424901 h 8481683"/>
              <a:gd name="connsiteX13463" fmla="*/ 5026468 w 9352610"/>
              <a:gd name="connsiteY13463" fmla="*/ 1429921 h 8481683"/>
              <a:gd name="connsiteX13464" fmla="*/ 5032508 w 9352610"/>
              <a:gd name="connsiteY13464" fmla="*/ 1442475 h 8481683"/>
              <a:gd name="connsiteX13465" fmla="*/ 5032999 w 9352610"/>
              <a:gd name="connsiteY13465" fmla="*/ 1444493 h 8481683"/>
              <a:gd name="connsiteX13466" fmla="*/ 5032999 w 9352610"/>
              <a:gd name="connsiteY13466" fmla="*/ 1447003 h 8481683"/>
              <a:gd name="connsiteX13467" fmla="*/ 5032508 w 9352610"/>
              <a:gd name="connsiteY13467" fmla="*/ 1448505 h 8481683"/>
              <a:gd name="connsiteX13468" fmla="*/ 5030993 w 9352610"/>
              <a:gd name="connsiteY13468" fmla="*/ 1451015 h 8481683"/>
              <a:gd name="connsiteX13469" fmla="*/ 5029990 w 9352610"/>
              <a:gd name="connsiteY13469" fmla="*/ 1452024 h 8481683"/>
              <a:gd name="connsiteX13470" fmla="*/ 5022969 w 9352610"/>
              <a:gd name="connsiteY13470" fmla="*/ 1458054 h 8481683"/>
              <a:gd name="connsiteX13471" fmla="*/ 5018445 w 9352610"/>
              <a:gd name="connsiteY13471" fmla="*/ 1460565 h 8481683"/>
              <a:gd name="connsiteX13472" fmla="*/ 5015926 w 9352610"/>
              <a:gd name="connsiteY13472" fmla="*/ 1460565 h 8481683"/>
              <a:gd name="connsiteX13473" fmla="*/ 5012917 w 9352610"/>
              <a:gd name="connsiteY13473" fmla="*/ 1460050 h 8481683"/>
              <a:gd name="connsiteX13474" fmla="*/ 5011402 w 9352610"/>
              <a:gd name="connsiteY13474" fmla="*/ 1458548 h 8481683"/>
              <a:gd name="connsiteX13475" fmla="*/ 5009396 w 9352610"/>
              <a:gd name="connsiteY13475" fmla="*/ 1457046 h 8481683"/>
              <a:gd name="connsiteX13476" fmla="*/ 5006877 w 9352610"/>
              <a:gd name="connsiteY13476" fmla="*/ 1455029 h 8481683"/>
              <a:gd name="connsiteX13477" fmla="*/ 5004871 w 9352610"/>
              <a:gd name="connsiteY13477" fmla="*/ 1454535 h 8481683"/>
              <a:gd name="connsiteX13478" fmla="*/ 5000860 w 9352610"/>
              <a:gd name="connsiteY13478" fmla="*/ 1454042 h 8481683"/>
              <a:gd name="connsiteX13479" fmla="*/ 4998341 w 9352610"/>
              <a:gd name="connsiteY13479" fmla="*/ 1454042 h 8481683"/>
              <a:gd name="connsiteX13480" fmla="*/ 4995823 w 9352610"/>
              <a:gd name="connsiteY13480" fmla="*/ 1452024 h 8481683"/>
              <a:gd name="connsiteX13481" fmla="*/ 4994329 w 9352610"/>
              <a:gd name="connsiteY13481" fmla="*/ 1450522 h 8481683"/>
              <a:gd name="connsiteX13482" fmla="*/ 4991811 w 9352610"/>
              <a:gd name="connsiteY13482" fmla="*/ 1448505 h 8481683"/>
              <a:gd name="connsiteX13483" fmla="*/ 4987286 w 9352610"/>
              <a:gd name="connsiteY13483" fmla="*/ 1447496 h 8481683"/>
              <a:gd name="connsiteX13484" fmla="*/ 4983274 w 9352610"/>
              <a:gd name="connsiteY13484" fmla="*/ 1445995 h 8481683"/>
              <a:gd name="connsiteX13485" fmla="*/ 4980756 w 9352610"/>
              <a:gd name="connsiteY13485" fmla="*/ 1444986 h 8481683"/>
              <a:gd name="connsiteX13486" fmla="*/ 4976232 w 9352610"/>
              <a:gd name="connsiteY13486" fmla="*/ 1444986 h 8481683"/>
              <a:gd name="connsiteX13487" fmla="*/ 4974738 w 9352610"/>
              <a:gd name="connsiteY13487" fmla="*/ 1444493 h 8481683"/>
              <a:gd name="connsiteX13488" fmla="*/ 4970726 w 9352610"/>
              <a:gd name="connsiteY13488" fmla="*/ 1440479 h 8481683"/>
              <a:gd name="connsiteX13489" fmla="*/ 4969701 w 9352610"/>
              <a:gd name="connsiteY13489" fmla="*/ 1439471 h 8481683"/>
              <a:gd name="connsiteX13490" fmla="*/ 4969701 w 9352610"/>
              <a:gd name="connsiteY13490" fmla="*/ 1437969 h 8481683"/>
              <a:gd name="connsiteX13491" fmla="*/ 4971217 w 9352610"/>
              <a:gd name="connsiteY13491" fmla="*/ 1428419 h 8481683"/>
              <a:gd name="connsiteX13492" fmla="*/ 4970726 w 9352610"/>
              <a:gd name="connsiteY13492" fmla="*/ 1426917 h 8481683"/>
              <a:gd name="connsiteX13493" fmla="*/ 4966202 w 9352610"/>
              <a:gd name="connsiteY13493" fmla="*/ 1426917 h 8481683"/>
              <a:gd name="connsiteX13494" fmla="*/ 4965199 w 9352610"/>
              <a:gd name="connsiteY13494" fmla="*/ 1428913 h 8481683"/>
              <a:gd name="connsiteX13495" fmla="*/ 4965689 w 9352610"/>
              <a:gd name="connsiteY13495" fmla="*/ 1431939 h 8481683"/>
              <a:gd name="connsiteX13496" fmla="*/ 4965689 w 9352610"/>
              <a:gd name="connsiteY13496" fmla="*/ 1436960 h 8481683"/>
              <a:gd name="connsiteX13497" fmla="*/ 4964174 w 9352610"/>
              <a:gd name="connsiteY13497" fmla="*/ 1439964 h 8481683"/>
              <a:gd name="connsiteX13498" fmla="*/ 4958669 w 9352610"/>
              <a:gd name="connsiteY13498" fmla="*/ 1443998 h 8481683"/>
              <a:gd name="connsiteX13499" fmla="*/ 4957153 w 9352610"/>
              <a:gd name="connsiteY13499" fmla="*/ 1445995 h 8481683"/>
              <a:gd name="connsiteX13500" fmla="*/ 4944583 w 9352610"/>
              <a:gd name="connsiteY13500" fmla="*/ 1452024 h 8481683"/>
              <a:gd name="connsiteX13501" fmla="*/ 4941574 w 9352610"/>
              <a:gd name="connsiteY13501" fmla="*/ 1450522 h 8481683"/>
              <a:gd name="connsiteX13502" fmla="*/ 4940081 w 9352610"/>
              <a:gd name="connsiteY13502" fmla="*/ 1448012 h 8481683"/>
              <a:gd name="connsiteX13503" fmla="*/ 4938052 w 9352610"/>
              <a:gd name="connsiteY13503" fmla="*/ 1446509 h 8481683"/>
              <a:gd name="connsiteX13504" fmla="*/ 4930029 w 9352610"/>
              <a:gd name="connsiteY13504" fmla="*/ 1443998 h 8481683"/>
              <a:gd name="connsiteX13505" fmla="*/ 4928023 w 9352610"/>
              <a:gd name="connsiteY13505" fmla="*/ 1440973 h 8481683"/>
              <a:gd name="connsiteX13506" fmla="*/ 4927510 w 9352610"/>
              <a:gd name="connsiteY13506" fmla="*/ 1436960 h 8481683"/>
              <a:gd name="connsiteX13507" fmla="*/ 4928023 w 9352610"/>
              <a:gd name="connsiteY13507" fmla="*/ 1422389 h 8481683"/>
              <a:gd name="connsiteX13508" fmla="*/ 4927510 w 9352610"/>
              <a:gd name="connsiteY13508" fmla="*/ 1419879 h 8481683"/>
              <a:gd name="connsiteX13509" fmla="*/ 4924992 w 9352610"/>
              <a:gd name="connsiteY13509" fmla="*/ 1418870 h 8481683"/>
              <a:gd name="connsiteX13510" fmla="*/ 4922496 w 9352610"/>
              <a:gd name="connsiteY13510" fmla="*/ 1418377 h 8481683"/>
              <a:gd name="connsiteX13511" fmla="*/ 4919977 w 9352610"/>
              <a:gd name="connsiteY13511" fmla="*/ 1417862 h 8481683"/>
              <a:gd name="connsiteX13512" fmla="*/ 4918974 w 9352610"/>
              <a:gd name="connsiteY13512" fmla="*/ 1414857 h 8481683"/>
              <a:gd name="connsiteX13513" fmla="*/ 4919464 w 9352610"/>
              <a:gd name="connsiteY13513" fmla="*/ 1412840 h 8481683"/>
              <a:gd name="connsiteX13514" fmla="*/ 4920490 w 9352610"/>
              <a:gd name="connsiteY13514" fmla="*/ 1412347 h 8481683"/>
              <a:gd name="connsiteX13515" fmla="*/ 4921493 w 9352610"/>
              <a:gd name="connsiteY13515" fmla="*/ 1412347 h 8481683"/>
              <a:gd name="connsiteX13516" fmla="*/ 4922986 w 9352610"/>
              <a:gd name="connsiteY13516" fmla="*/ 1411338 h 8481683"/>
              <a:gd name="connsiteX13517" fmla="*/ 4924502 w 9352610"/>
              <a:gd name="connsiteY13517" fmla="*/ 1407819 h 8481683"/>
              <a:gd name="connsiteX13518" fmla="*/ 4924502 w 9352610"/>
              <a:gd name="connsiteY13518" fmla="*/ 1407326 h 8481683"/>
              <a:gd name="connsiteX13519" fmla="*/ 4923989 w 9352610"/>
              <a:gd name="connsiteY13519" fmla="*/ 1403806 h 8481683"/>
              <a:gd name="connsiteX13520" fmla="*/ 4922496 w 9352610"/>
              <a:gd name="connsiteY13520" fmla="*/ 1400287 h 8481683"/>
              <a:gd name="connsiteX13521" fmla="*/ 4921493 w 9352610"/>
              <a:gd name="connsiteY13521" fmla="*/ 1398291 h 8481683"/>
              <a:gd name="connsiteX13522" fmla="*/ 4921493 w 9352610"/>
              <a:gd name="connsiteY13522" fmla="*/ 1397282 h 8481683"/>
              <a:gd name="connsiteX13523" fmla="*/ 4922986 w 9352610"/>
              <a:gd name="connsiteY13523" fmla="*/ 1393763 h 8481683"/>
              <a:gd name="connsiteX13524" fmla="*/ 4922986 w 9352610"/>
              <a:gd name="connsiteY13524" fmla="*/ 1391252 h 8481683"/>
              <a:gd name="connsiteX13525" fmla="*/ 4919464 w 9352610"/>
              <a:gd name="connsiteY13525" fmla="*/ 1394256 h 8481683"/>
              <a:gd name="connsiteX13526" fmla="*/ 4919464 w 9352610"/>
              <a:gd name="connsiteY13526" fmla="*/ 1397775 h 8481683"/>
              <a:gd name="connsiteX13527" fmla="*/ 4922496 w 9352610"/>
              <a:gd name="connsiteY13527" fmla="*/ 1405308 h 8481683"/>
              <a:gd name="connsiteX13528" fmla="*/ 4922986 w 9352610"/>
              <a:gd name="connsiteY13528" fmla="*/ 1405308 h 8481683"/>
              <a:gd name="connsiteX13529" fmla="*/ 4922986 w 9352610"/>
              <a:gd name="connsiteY13529" fmla="*/ 1405823 h 8481683"/>
              <a:gd name="connsiteX13530" fmla="*/ 4922986 w 9352610"/>
              <a:gd name="connsiteY13530" fmla="*/ 1407326 h 8481683"/>
              <a:gd name="connsiteX13531" fmla="*/ 4922496 w 9352610"/>
              <a:gd name="connsiteY13531" fmla="*/ 1408333 h 8481683"/>
              <a:gd name="connsiteX13532" fmla="*/ 4921493 w 9352610"/>
              <a:gd name="connsiteY13532" fmla="*/ 1408333 h 8481683"/>
              <a:gd name="connsiteX13533" fmla="*/ 4920980 w 9352610"/>
              <a:gd name="connsiteY13533" fmla="*/ 1407819 h 8481683"/>
              <a:gd name="connsiteX13534" fmla="*/ 4920490 w 9352610"/>
              <a:gd name="connsiteY13534" fmla="*/ 1408333 h 8481683"/>
              <a:gd name="connsiteX13535" fmla="*/ 4918974 w 9352610"/>
              <a:gd name="connsiteY13535" fmla="*/ 1410329 h 8481683"/>
              <a:gd name="connsiteX13536" fmla="*/ 4917458 w 9352610"/>
              <a:gd name="connsiteY13536" fmla="*/ 1411338 h 8481683"/>
              <a:gd name="connsiteX13537" fmla="*/ 4916456 w 9352610"/>
              <a:gd name="connsiteY13537" fmla="*/ 1412840 h 8481683"/>
              <a:gd name="connsiteX13538" fmla="*/ 4915965 w 9352610"/>
              <a:gd name="connsiteY13538" fmla="*/ 1414857 h 8481683"/>
              <a:gd name="connsiteX13539" fmla="*/ 4917971 w 9352610"/>
              <a:gd name="connsiteY13539" fmla="*/ 1418377 h 8481683"/>
              <a:gd name="connsiteX13540" fmla="*/ 4922986 w 9352610"/>
              <a:gd name="connsiteY13540" fmla="*/ 1421381 h 8481683"/>
              <a:gd name="connsiteX13541" fmla="*/ 4926507 w 9352610"/>
              <a:gd name="connsiteY13541" fmla="*/ 1424406 h 8481683"/>
              <a:gd name="connsiteX13542" fmla="*/ 4924992 w 9352610"/>
              <a:gd name="connsiteY13542" fmla="*/ 1427926 h 8481683"/>
              <a:gd name="connsiteX13543" fmla="*/ 4923989 w 9352610"/>
              <a:gd name="connsiteY13543" fmla="*/ 1431423 h 8481683"/>
              <a:gd name="connsiteX13544" fmla="*/ 4922986 w 9352610"/>
              <a:gd name="connsiteY13544" fmla="*/ 1440973 h 8481683"/>
              <a:gd name="connsiteX13545" fmla="*/ 4921493 w 9352610"/>
              <a:gd name="connsiteY13545" fmla="*/ 1444986 h 8481683"/>
              <a:gd name="connsiteX13546" fmla="*/ 4920490 w 9352610"/>
              <a:gd name="connsiteY13546" fmla="*/ 1444986 h 8481683"/>
              <a:gd name="connsiteX13547" fmla="*/ 4919464 w 9352610"/>
              <a:gd name="connsiteY13547" fmla="*/ 1440973 h 8481683"/>
              <a:gd name="connsiteX13548" fmla="*/ 4914450 w 9352610"/>
              <a:gd name="connsiteY13548" fmla="*/ 1426917 h 8481683"/>
              <a:gd name="connsiteX13549" fmla="*/ 4912934 w 9352610"/>
              <a:gd name="connsiteY13549" fmla="*/ 1426917 h 8481683"/>
              <a:gd name="connsiteX13550" fmla="*/ 4916968 w 9352610"/>
              <a:gd name="connsiteY13550" fmla="*/ 1442475 h 8481683"/>
              <a:gd name="connsiteX13551" fmla="*/ 4917458 w 9352610"/>
              <a:gd name="connsiteY13551" fmla="*/ 1447496 h 8481683"/>
              <a:gd name="connsiteX13552" fmla="*/ 4915965 w 9352610"/>
              <a:gd name="connsiteY13552" fmla="*/ 1451015 h 8481683"/>
              <a:gd name="connsiteX13553" fmla="*/ 4910928 w 9352610"/>
              <a:gd name="connsiteY13553" fmla="*/ 1452024 h 8481683"/>
              <a:gd name="connsiteX13554" fmla="*/ 4905401 w 9352610"/>
              <a:gd name="connsiteY13554" fmla="*/ 1451531 h 8481683"/>
              <a:gd name="connsiteX13555" fmla="*/ 4900899 w 9352610"/>
              <a:gd name="connsiteY13555" fmla="*/ 1451015 h 8481683"/>
              <a:gd name="connsiteX13556" fmla="*/ 4905401 w 9352610"/>
              <a:gd name="connsiteY13556" fmla="*/ 1453527 h 8481683"/>
              <a:gd name="connsiteX13557" fmla="*/ 4911931 w 9352610"/>
              <a:gd name="connsiteY13557" fmla="*/ 1455029 h 8481683"/>
              <a:gd name="connsiteX13558" fmla="*/ 4915453 w 9352610"/>
              <a:gd name="connsiteY13558" fmla="*/ 1457539 h 8481683"/>
              <a:gd name="connsiteX13559" fmla="*/ 4910438 w 9352610"/>
              <a:gd name="connsiteY13559" fmla="*/ 1460565 h 8481683"/>
              <a:gd name="connsiteX13560" fmla="*/ 4904398 w 9352610"/>
              <a:gd name="connsiteY13560" fmla="*/ 1462582 h 8481683"/>
              <a:gd name="connsiteX13561" fmla="*/ 4898380 w 9352610"/>
              <a:gd name="connsiteY13561" fmla="*/ 1463569 h 8481683"/>
              <a:gd name="connsiteX13562" fmla="*/ 4892340 w 9352610"/>
              <a:gd name="connsiteY13562" fmla="*/ 1462582 h 8481683"/>
              <a:gd name="connsiteX13563" fmla="*/ 4860691 w 9352610"/>
              <a:gd name="connsiteY13563" fmla="*/ 1456552 h 8481683"/>
              <a:gd name="connsiteX13564" fmla="*/ 4858195 w 9352610"/>
              <a:gd name="connsiteY13564" fmla="*/ 1455029 h 8481683"/>
              <a:gd name="connsiteX13565" fmla="*/ 4853158 w 9352610"/>
              <a:gd name="connsiteY13565" fmla="*/ 1451531 h 8481683"/>
              <a:gd name="connsiteX13566" fmla="*/ 4851665 w 9352610"/>
              <a:gd name="connsiteY13566" fmla="*/ 1451015 h 8481683"/>
              <a:gd name="connsiteX13567" fmla="*/ 4851152 w 9352610"/>
              <a:gd name="connsiteY13567" fmla="*/ 1449513 h 8481683"/>
              <a:gd name="connsiteX13568" fmla="*/ 4852155 w 9352610"/>
              <a:gd name="connsiteY13568" fmla="*/ 1446509 h 8481683"/>
              <a:gd name="connsiteX13569" fmla="*/ 4855164 w 9352610"/>
              <a:gd name="connsiteY13569" fmla="*/ 1443484 h 8481683"/>
              <a:gd name="connsiteX13570" fmla="*/ 4859198 w 9352610"/>
              <a:gd name="connsiteY13570" fmla="*/ 1442475 h 8481683"/>
              <a:gd name="connsiteX13571" fmla="*/ 4855164 w 9352610"/>
              <a:gd name="connsiteY13571" fmla="*/ 1432947 h 8481683"/>
              <a:gd name="connsiteX13572" fmla="*/ 4823025 w 9352610"/>
              <a:gd name="connsiteY13572" fmla="*/ 1401295 h 8481683"/>
              <a:gd name="connsiteX13573" fmla="*/ 4819504 w 9352610"/>
              <a:gd name="connsiteY13573" fmla="*/ 1396768 h 8481683"/>
              <a:gd name="connsiteX13574" fmla="*/ 4818010 w 9352610"/>
              <a:gd name="connsiteY13574" fmla="*/ 1392754 h 8481683"/>
              <a:gd name="connsiteX13575" fmla="*/ 4817498 w 9352610"/>
              <a:gd name="connsiteY13575" fmla="*/ 1390244 h 8481683"/>
              <a:gd name="connsiteX13576" fmla="*/ 4811970 w 9352610"/>
              <a:gd name="connsiteY13576" fmla="*/ 1383720 h 8481683"/>
              <a:gd name="connsiteX13577" fmla="*/ 4809964 w 9352610"/>
              <a:gd name="connsiteY13577" fmla="*/ 1381210 h 8481683"/>
              <a:gd name="connsiteX13578" fmla="*/ 4809964 w 9352610"/>
              <a:gd name="connsiteY13578" fmla="*/ 1379707 h 8481683"/>
              <a:gd name="connsiteX13579" fmla="*/ 4810967 w 9352610"/>
              <a:gd name="connsiteY13579" fmla="*/ 1374170 h 8481683"/>
              <a:gd name="connsiteX13580" fmla="*/ 4813486 w 9352610"/>
              <a:gd name="connsiteY13580" fmla="*/ 1373162 h 8481683"/>
              <a:gd name="connsiteX13581" fmla="*/ 4813976 w 9352610"/>
              <a:gd name="connsiteY13581" fmla="*/ 1373162 h 8481683"/>
              <a:gd name="connsiteX13582" fmla="*/ 4813486 w 9352610"/>
              <a:gd name="connsiteY13582" fmla="*/ 1372175 h 8481683"/>
              <a:gd name="connsiteX13583" fmla="*/ 4812483 w 9352610"/>
              <a:gd name="connsiteY13583" fmla="*/ 1370651 h 8481683"/>
              <a:gd name="connsiteX13584" fmla="*/ 4811970 w 9352610"/>
              <a:gd name="connsiteY13584" fmla="*/ 1370651 h 8481683"/>
              <a:gd name="connsiteX13585" fmla="*/ 4810967 w 9352610"/>
              <a:gd name="connsiteY13585" fmla="*/ 1370158 h 8481683"/>
              <a:gd name="connsiteX13586" fmla="*/ 4808449 w 9352610"/>
              <a:gd name="connsiteY13586" fmla="*/ 1363634 h 8481683"/>
              <a:gd name="connsiteX13587" fmla="*/ 4808449 w 9352610"/>
              <a:gd name="connsiteY13587" fmla="*/ 1361124 h 8481683"/>
              <a:gd name="connsiteX13588" fmla="*/ 4808961 w 9352610"/>
              <a:gd name="connsiteY13588" fmla="*/ 1357089 h 8481683"/>
              <a:gd name="connsiteX13589" fmla="*/ 4815492 w 9352610"/>
              <a:gd name="connsiteY13589" fmla="*/ 1331489 h 8481683"/>
              <a:gd name="connsiteX13590" fmla="*/ 4815492 w 9352610"/>
              <a:gd name="connsiteY13590" fmla="*/ 1327454 h 8481683"/>
              <a:gd name="connsiteX13591" fmla="*/ 4813976 w 9352610"/>
              <a:gd name="connsiteY13591" fmla="*/ 1323442 h 8481683"/>
              <a:gd name="connsiteX13592" fmla="*/ 4810967 w 9352610"/>
              <a:gd name="connsiteY13592" fmla="*/ 1318420 h 8481683"/>
              <a:gd name="connsiteX13593" fmla="*/ 4809452 w 9352610"/>
              <a:gd name="connsiteY13593" fmla="*/ 1312905 h 8481683"/>
              <a:gd name="connsiteX13594" fmla="*/ 4812483 w 9352610"/>
              <a:gd name="connsiteY13594" fmla="*/ 1309386 h 8481683"/>
              <a:gd name="connsiteX13595" fmla="*/ 4814489 w 9352610"/>
              <a:gd name="connsiteY13595" fmla="*/ 1309879 h 8481683"/>
              <a:gd name="connsiteX13596" fmla="*/ 4824028 w 9352610"/>
              <a:gd name="connsiteY13596" fmla="*/ 1315416 h 8481683"/>
              <a:gd name="connsiteX13597" fmla="*/ 4836086 w 9352610"/>
              <a:gd name="connsiteY13597" fmla="*/ 1320931 h 8481683"/>
              <a:gd name="connsiteX13598" fmla="*/ 4846137 w 9352610"/>
              <a:gd name="connsiteY13598" fmla="*/ 1322948 h 8481683"/>
              <a:gd name="connsiteX13599" fmla="*/ 4849146 w 9352610"/>
              <a:gd name="connsiteY13599" fmla="*/ 1323957 h 8481683"/>
              <a:gd name="connsiteX13600" fmla="*/ 4860691 w 9352610"/>
              <a:gd name="connsiteY13600" fmla="*/ 1329472 h 8481683"/>
              <a:gd name="connsiteX13601" fmla="*/ 4858195 w 9352610"/>
              <a:gd name="connsiteY13601" fmla="*/ 1324450 h 8481683"/>
              <a:gd name="connsiteX13602" fmla="*/ 4848634 w 9352610"/>
              <a:gd name="connsiteY13602" fmla="*/ 1316424 h 8481683"/>
              <a:gd name="connsiteX13603" fmla="*/ 4854674 w 9352610"/>
              <a:gd name="connsiteY13603" fmla="*/ 1314901 h 8481683"/>
              <a:gd name="connsiteX13604" fmla="*/ 4857192 w 9352610"/>
              <a:gd name="connsiteY13604" fmla="*/ 1312905 h 8481683"/>
              <a:gd name="connsiteX13605" fmla="*/ 4858686 w 9352610"/>
              <a:gd name="connsiteY13605" fmla="*/ 1312390 h 8481683"/>
              <a:gd name="connsiteX13606" fmla="*/ 4864213 w 9352610"/>
              <a:gd name="connsiteY13606" fmla="*/ 1313399 h 8481683"/>
              <a:gd name="connsiteX13607" fmla="*/ 4864726 w 9352610"/>
              <a:gd name="connsiteY13607" fmla="*/ 1313892 h 8481683"/>
              <a:gd name="connsiteX13608" fmla="*/ 4868225 w 9352610"/>
              <a:gd name="connsiteY13608" fmla="*/ 1311897 h 8481683"/>
              <a:gd name="connsiteX13609" fmla="*/ 4868225 w 9352610"/>
              <a:gd name="connsiteY13609" fmla="*/ 1309386 h 8481683"/>
              <a:gd name="connsiteX13610" fmla="*/ 4866219 w 9352610"/>
              <a:gd name="connsiteY13610" fmla="*/ 1308378 h 8481683"/>
              <a:gd name="connsiteX13611" fmla="*/ 4862207 w 9352610"/>
              <a:gd name="connsiteY13611" fmla="*/ 1306875 h 8481683"/>
              <a:gd name="connsiteX13612" fmla="*/ 4863722 w 9352610"/>
              <a:gd name="connsiteY13612" fmla="*/ 1302347 h 8481683"/>
              <a:gd name="connsiteX13613" fmla="*/ 4863722 w 9352610"/>
              <a:gd name="connsiteY13613" fmla="*/ 1302862 h 8481683"/>
              <a:gd name="connsiteX13614" fmla="*/ 4866731 w 9352610"/>
              <a:gd name="connsiteY13614" fmla="*/ 1299837 h 8481683"/>
              <a:gd name="connsiteX13615" fmla="*/ 4869740 w 9352610"/>
              <a:gd name="connsiteY13615" fmla="*/ 1299343 h 8481683"/>
              <a:gd name="connsiteX13616" fmla="*/ 4873262 w 9352610"/>
              <a:gd name="connsiteY13616" fmla="*/ 1299837 h 8481683"/>
              <a:gd name="connsiteX13617" fmla="*/ 4877786 w 9352610"/>
              <a:gd name="connsiteY13617" fmla="*/ 1299837 h 8481683"/>
              <a:gd name="connsiteX13618" fmla="*/ 4873752 w 9352610"/>
              <a:gd name="connsiteY13618" fmla="*/ 1297841 h 8481683"/>
              <a:gd name="connsiteX13619" fmla="*/ 4870253 w 9352610"/>
              <a:gd name="connsiteY13619" fmla="*/ 1296317 h 8481683"/>
              <a:gd name="connsiteX13620" fmla="*/ 4867222 w 9352610"/>
              <a:gd name="connsiteY13620" fmla="*/ 1297326 h 8481683"/>
              <a:gd name="connsiteX13621" fmla="*/ 4864213 w 9352610"/>
              <a:gd name="connsiteY13621" fmla="*/ 1298828 h 8481683"/>
              <a:gd name="connsiteX13622" fmla="*/ 4860691 w 9352610"/>
              <a:gd name="connsiteY13622" fmla="*/ 1302347 h 8481683"/>
              <a:gd name="connsiteX13623" fmla="*/ 4856680 w 9352610"/>
              <a:gd name="connsiteY13623" fmla="*/ 1304858 h 8481683"/>
              <a:gd name="connsiteX13624" fmla="*/ 4852668 w 9352610"/>
              <a:gd name="connsiteY13624" fmla="*/ 1306360 h 8481683"/>
              <a:gd name="connsiteX13625" fmla="*/ 4848634 w 9352610"/>
              <a:gd name="connsiteY13625" fmla="*/ 1306875 h 8481683"/>
              <a:gd name="connsiteX13626" fmla="*/ 4846628 w 9352610"/>
              <a:gd name="connsiteY13626" fmla="*/ 1307884 h 8481683"/>
              <a:gd name="connsiteX13627" fmla="*/ 4842616 w 9352610"/>
              <a:gd name="connsiteY13627" fmla="*/ 1309879 h 8481683"/>
              <a:gd name="connsiteX13628" fmla="*/ 4841100 w 9352610"/>
              <a:gd name="connsiteY13628" fmla="*/ 1311382 h 8481683"/>
              <a:gd name="connsiteX13629" fmla="*/ 4839094 w 9352610"/>
              <a:gd name="connsiteY13629" fmla="*/ 1311382 h 8481683"/>
              <a:gd name="connsiteX13630" fmla="*/ 4824028 w 9352610"/>
              <a:gd name="connsiteY13630" fmla="*/ 1309879 h 8481683"/>
              <a:gd name="connsiteX13631" fmla="*/ 4820016 w 9352610"/>
              <a:gd name="connsiteY13631" fmla="*/ 1308871 h 8481683"/>
              <a:gd name="connsiteX13632" fmla="*/ 4818010 w 9352610"/>
              <a:gd name="connsiteY13632" fmla="*/ 1306360 h 8481683"/>
              <a:gd name="connsiteX13633" fmla="*/ 4817498 w 9352610"/>
              <a:gd name="connsiteY13633" fmla="*/ 1304364 h 8481683"/>
              <a:gd name="connsiteX13634" fmla="*/ 4813486 w 9352610"/>
              <a:gd name="connsiteY13634" fmla="*/ 1298828 h 8481683"/>
              <a:gd name="connsiteX13635" fmla="*/ 4812483 w 9352610"/>
              <a:gd name="connsiteY13635" fmla="*/ 1295824 h 8481683"/>
              <a:gd name="connsiteX13636" fmla="*/ 4810967 w 9352610"/>
              <a:gd name="connsiteY13636" fmla="*/ 1288291 h 8481683"/>
              <a:gd name="connsiteX13637" fmla="*/ 4810967 w 9352610"/>
              <a:gd name="connsiteY13637" fmla="*/ 1273721 h 8481683"/>
              <a:gd name="connsiteX13638" fmla="*/ 4812483 w 9352610"/>
              <a:gd name="connsiteY13638" fmla="*/ 1266189 h 8481683"/>
              <a:gd name="connsiteX13639" fmla="*/ 4813486 w 9352610"/>
              <a:gd name="connsiteY13639" fmla="*/ 1262669 h 8481683"/>
              <a:gd name="connsiteX13640" fmla="*/ 4815492 w 9352610"/>
              <a:gd name="connsiteY13640" fmla="*/ 1259665 h 8481683"/>
              <a:gd name="connsiteX13641" fmla="*/ 4816495 w 9352610"/>
              <a:gd name="connsiteY13641" fmla="*/ 1256639 h 8481683"/>
              <a:gd name="connsiteX13642" fmla="*/ 4815492 w 9352610"/>
              <a:gd name="connsiteY13642" fmla="*/ 1254643 h 8481683"/>
              <a:gd name="connsiteX13643" fmla="*/ 4816985 w 9352610"/>
              <a:gd name="connsiteY13643" fmla="*/ 1252133 h 8481683"/>
              <a:gd name="connsiteX13644" fmla="*/ 4819504 w 9352610"/>
              <a:gd name="connsiteY13644" fmla="*/ 1252133 h 8481683"/>
              <a:gd name="connsiteX13645" fmla="*/ 4822022 w 9352610"/>
              <a:gd name="connsiteY13645" fmla="*/ 1253635 h 8481683"/>
              <a:gd name="connsiteX13646" fmla="*/ 4824028 w 9352610"/>
              <a:gd name="connsiteY13646" fmla="*/ 1256146 h 8481683"/>
              <a:gd name="connsiteX13647" fmla="*/ 4823515 w 9352610"/>
              <a:gd name="connsiteY13647" fmla="*/ 1251124 h 8481683"/>
              <a:gd name="connsiteX13648" fmla="*/ 4820506 w 9352610"/>
              <a:gd name="connsiteY13648" fmla="*/ 1249107 h 8481683"/>
              <a:gd name="connsiteX13649" fmla="*/ 4816985 w 9352610"/>
              <a:gd name="connsiteY13649" fmla="*/ 1248098 h 8481683"/>
              <a:gd name="connsiteX13650" fmla="*/ 4813976 w 9352610"/>
              <a:gd name="connsiteY13650" fmla="*/ 1244601 h 8481683"/>
              <a:gd name="connsiteX13651" fmla="*/ 4813486 w 9352610"/>
              <a:gd name="connsiteY13651" fmla="*/ 1243077 h 8481683"/>
              <a:gd name="connsiteX13652" fmla="*/ 4813976 w 9352610"/>
              <a:gd name="connsiteY13652" fmla="*/ 1237048 h 8481683"/>
              <a:gd name="connsiteX13653" fmla="*/ 4813976 w 9352610"/>
              <a:gd name="connsiteY13653" fmla="*/ 1236060 h 8481683"/>
              <a:gd name="connsiteX13654" fmla="*/ 4816495 w 9352610"/>
              <a:gd name="connsiteY13654" fmla="*/ 1234536 h 8481683"/>
              <a:gd name="connsiteX13655" fmla="*/ 4816495 w 9352610"/>
              <a:gd name="connsiteY13655" fmla="*/ 1233549 h 8481683"/>
              <a:gd name="connsiteX13656" fmla="*/ 4816495 w 9352610"/>
              <a:gd name="connsiteY13656" fmla="*/ 1232026 h 8481683"/>
              <a:gd name="connsiteX13657" fmla="*/ 4813976 w 9352610"/>
              <a:gd name="connsiteY13657" fmla="*/ 1231532 h 8481683"/>
              <a:gd name="connsiteX13658" fmla="*/ 4813976 w 9352610"/>
              <a:gd name="connsiteY13658" fmla="*/ 1230523 h 8481683"/>
              <a:gd name="connsiteX13659" fmla="*/ 4815492 w 9352610"/>
              <a:gd name="connsiteY13659" fmla="*/ 1221982 h 8481683"/>
              <a:gd name="connsiteX13660" fmla="*/ 4824028 w 9352610"/>
              <a:gd name="connsiteY13660" fmla="*/ 1199387 h 8481683"/>
              <a:gd name="connsiteX13661" fmla="*/ 4826546 w 9352610"/>
              <a:gd name="connsiteY13661" fmla="*/ 1201897 h 8481683"/>
              <a:gd name="connsiteX13662" fmla="*/ 4829043 w 9352610"/>
              <a:gd name="connsiteY13662" fmla="*/ 1206425 h 8481683"/>
              <a:gd name="connsiteX13663" fmla="*/ 4831561 w 9352610"/>
              <a:gd name="connsiteY13663" fmla="*/ 1211447 h 8481683"/>
              <a:gd name="connsiteX13664" fmla="*/ 4832074 w 9352610"/>
              <a:gd name="connsiteY13664" fmla="*/ 1215953 h 8481683"/>
              <a:gd name="connsiteX13665" fmla="*/ 4835083 w 9352610"/>
              <a:gd name="connsiteY13665" fmla="*/ 1217476 h 8481683"/>
              <a:gd name="connsiteX13666" fmla="*/ 4851152 w 9352610"/>
              <a:gd name="connsiteY13666" fmla="*/ 1225009 h 8481683"/>
              <a:gd name="connsiteX13667" fmla="*/ 4855164 w 9352610"/>
              <a:gd name="connsiteY13667" fmla="*/ 1226511 h 8481683"/>
              <a:gd name="connsiteX13668" fmla="*/ 4856680 w 9352610"/>
              <a:gd name="connsiteY13668" fmla="*/ 1226511 h 8481683"/>
              <a:gd name="connsiteX13669" fmla="*/ 4862207 w 9352610"/>
              <a:gd name="connsiteY13669" fmla="*/ 1225502 h 8481683"/>
              <a:gd name="connsiteX13670" fmla="*/ 4863210 w 9352610"/>
              <a:gd name="connsiteY13670" fmla="*/ 1225502 h 8481683"/>
              <a:gd name="connsiteX13671" fmla="*/ 4862720 w 9352610"/>
              <a:gd name="connsiteY13671" fmla="*/ 1224493 h 8481683"/>
              <a:gd name="connsiteX13672" fmla="*/ 4862207 w 9352610"/>
              <a:gd name="connsiteY13672" fmla="*/ 1222991 h 8481683"/>
              <a:gd name="connsiteX13673" fmla="*/ 4860201 w 9352610"/>
              <a:gd name="connsiteY13673" fmla="*/ 1221489 h 8481683"/>
              <a:gd name="connsiteX13674" fmla="*/ 4849146 w 9352610"/>
              <a:gd name="connsiteY13674" fmla="*/ 1217970 h 8481683"/>
              <a:gd name="connsiteX13675" fmla="*/ 4837088 w 9352610"/>
              <a:gd name="connsiteY13675" fmla="*/ 1215953 h 8481683"/>
              <a:gd name="connsiteX13676" fmla="*/ 4835083 w 9352610"/>
              <a:gd name="connsiteY13676" fmla="*/ 1214451 h 8481683"/>
              <a:gd name="connsiteX13677" fmla="*/ 4834570 w 9352610"/>
              <a:gd name="connsiteY13677" fmla="*/ 1210931 h 8481683"/>
              <a:gd name="connsiteX13678" fmla="*/ 4833567 w 9352610"/>
              <a:gd name="connsiteY13678" fmla="*/ 1206919 h 8481683"/>
              <a:gd name="connsiteX13679" fmla="*/ 4828040 w 9352610"/>
              <a:gd name="connsiteY13679" fmla="*/ 1193356 h 8481683"/>
              <a:gd name="connsiteX13680" fmla="*/ 4827037 w 9352610"/>
              <a:gd name="connsiteY13680" fmla="*/ 1189344 h 8481683"/>
              <a:gd name="connsiteX13681" fmla="*/ 4827037 w 9352610"/>
              <a:gd name="connsiteY13681" fmla="*/ 1184815 h 8481683"/>
              <a:gd name="connsiteX13682" fmla="*/ 4827037 w 9352610"/>
              <a:gd name="connsiteY13682" fmla="*/ 1181811 h 8481683"/>
              <a:gd name="connsiteX13683" fmla="*/ 4831071 w 9352610"/>
              <a:gd name="connsiteY13683" fmla="*/ 1170266 h 8481683"/>
              <a:gd name="connsiteX13684" fmla="*/ 4831561 w 9352610"/>
              <a:gd name="connsiteY13684" fmla="*/ 1162713 h 8481683"/>
              <a:gd name="connsiteX13685" fmla="*/ 4832074 w 9352610"/>
              <a:gd name="connsiteY13685" fmla="*/ 1160202 h 8481683"/>
              <a:gd name="connsiteX13686" fmla="*/ 4833567 w 9352610"/>
              <a:gd name="connsiteY13686" fmla="*/ 1159215 h 8481683"/>
              <a:gd name="connsiteX13687" fmla="*/ 4835573 w 9352610"/>
              <a:gd name="connsiteY13687" fmla="*/ 1156189 h 8481683"/>
              <a:gd name="connsiteX13688" fmla="*/ 4836086 w 9352610"/>
              <a:gd name="connsiteY13688" fmla="*/ 1154687 h 8481683"/>
              <a:gd name="connsiteX13689" fmla="*/ 4837088 w 9352610"/>
              <a:gd name="connsiteY13689" fmla="*/ 1151167 h 8481683"/>
              <a:gd name="connsiteX13690" fmla="*/ 4838092 w 9352610"/>
              <a:gd name="connsiteY13690" fmla="*/ 1147155 h 8481683"/>
              <a:gd name="connsiteX13691" fmla="*/ 4841100 w 9352610"/>
              <a:gd name="connsiteY13691" fmla="*/ 1140116 h 8481683"/>
              <a:gd name="connsiteX13692" fmla="*/ 4842616 w 9352610"/>
              <a:gd name="connsiteY13692" fmla="*/ 1138614 h 8481683"/>
              <a:gd name="connsiteX13693" fmla="*/ 4849146 w 9352610"/>
              <a:gd name="connsiteY13693" fmla="*/ 1133099 h 8481683"/>
              <a:gd name="connsiteX13694" fmla="*/ 4851665 w 9352610"/>
              <a:gd name="connsiteY13694" fmla="*/ 1132091 h 8481683"/>
              <a:gd name="connsiteX13695" fmla="*/ 4852668 w 9352610"/>
              <a:gd name="connsiteY13695" fmla="*/ 1131082 h 8481683"/>
              <a:gd name="connsiteX13696" fmla="*/ 4855677 w 9352610"/>
              <a:gd name="connsiteY13696" fmla="*/ 1125546 h 8481683"/>
              <a:gd name="connsiteX13697" fmla="*/ 4857192 w 9352610"/>
              <a:gd name="connsiteY13697" fmla="*/ 1124558 h 8481683"/>
              <a:gd name="connsiteX13698" fmla="*/ 4860201 w 9352610"/>
              <a:gd name="connsiteY13698" fmla="*/ 1124558 h 8481683"/>
              <a:gd name="connsiteX13699" fmla="*/ 4862720 w 9352610"/>
              <a:gd name="connsiteY13699" fmla="*/ 1125052 h 8481683"/>
              <a:gd name="connsiteX13700" fmla="*/ 4864726 w 9352610"/>
              <a:gd name="connsiteY13700" fmla="*/ 1125052 h 8481683"/>
              <a:gd name="connsiteX13701" fmla="*/ 4868225 w 9352610"/>
              <a:gd name="connsiteY13701" fmla="*/ 1123035 h 8481683"/>
              <a:gd name="connsiteX13702" fmla="*/ 4871256 w 9352610"/>
              <a:gd name="connsiteY13702" fmla="*/ 1121039 h 8481683"/>
              <a:gd name="connsiteX13703" fmla="*/ 4874755 w 9352610"/>
              <a:gd name="connsiteY13703" fmla="*/ 1118529 h 8481683"/>
              <a:gd name="connsiteX13704" fmla="*/ 4880282 w 9352610"/>
              <a:gd name="connsiteY13704" fmla="*/ 1118014 h 8481683"/>
              <a:gd name="connsiteX13705" fmla="*/ 4884807 w 9352610"/>
              <a:gd name="connsiteY13705" fmla="*/ 1118529 h 8481683"/>
              <a:gd name="connsiteX13706" fmla="*/ 4888328 w 9352610"/>
              <a:gd name="connsiteY13706" fmla="*/ 1119537 h 8481683"/>
              <a:gd name="connsiteX13707" fmla="*/ 4891337 w 9352610"/>
              <a:gd name="connsiteY13707" fmla="*/ 1119537 h 8481683"/>
              <a:gd name="connsiteX13708" fmla="*/ 4894859 w 9352610"/>
              <a:gd name="connsiteY13708" fmla="*/ 1118014 h 8481683"/>
              <a:gd name="connsiteX13709" fmla="*/ 4897377 w 9352610"/>
              <a:gd name="connsiteY13709" fmla="*/ 1114494 h 8481683"/>
              <a:gd name="connsiteX13710" fmla="*/ 4898380 w 9352610"/>
              <a:gd name="connsiteY13710" fmla="*/ 1110996 h 8481683"/>
              <a:gd name="connsiteX13711" fmla="*/ 4899873 w 9352610"/>
              <a:gd name="connsiteY13711" fmla="*/ 1107477 h 8481683"/>
              <a:gd name="connsiteX13712" fmla="*/ 2855297 w 9352610"/>
              <a:gd name="connsiteY13712" fmla="*/ 1104246 h 8481683"/>
              <a:gd name="connsiteX13713" fmla="*/ 2855237 w 9352610"/>
              <a:gd name="connsiteY13713" fmla="*/ 1104367 h 8481683"/>
              <a:gd name="connsiteX13714" fmla="*/ 2854231 w 9352610"/>
              <a:gd name="connsiteY13714" fmla="*/ 1106883 h 8481683"/>
              <a:gd name="connsiteX13715" fmla="*/ 2853727 w 9352610"/>
              <a:gd name="connsiteY13715" fmla="*/ 1112903 h 8481683"/>
              <a:gd name="connsiteX13716" fmla="*/ 2853302 w 9352610"/>
              <a:gd name="connsiteY13716" fmla="*/ 1115032 h 8481683"/>
              <a:gd name="connsiteX13717" fmla="*/ 2853617 w 9352610"/>
              <a:gd name="connsiteY13717" fmla="*/ 1114506 h 8481683"/>
              <a:gd name="connsiteX13718" fmla="*/ 2854101 w 9352610"/>
              <a:gd name="connsiteY13718" fmla="*/ 1111989 h 8481683"/>
              <a:gd name="connsiteX13719" fmla="*/ 2854614 w 9352610"/>
              <a:gd name="connsiteY13719" fmla="*/ 1105955 h 8481683"/>
              <a:gd name="connsiteX13720" fmla="*/ 2858907 w 9352610"/>
              <a:gd name="connsiteY13720" fmla="*/ 1096130 h 8481683"/>
              <a:gd name="connsiteX13721" fmla="*/ 2858750 w 9352610"/>
              <a:gd name="connsiteY13721" fmla="*/ 1096325 h 8481683"/>
              <a:gd name="connsiteX13722" fmla="*/ 2858247 w 9352610"/>
              <a:gd name="connsiteY13722" fmla="*/ 1097830 h 8481683"/>
              <a:gd name="connsiteX13723" fmla="*/ 2857466 w 9352610"/>
              <a:gd name="connsiteY13723" fmla="*/ 1099782 h 8481683"/>
              <a:gd name="connsiteX13724" fmla="*/ 2857637 w 9352610"/>
              <a:gd name="connsiteY13724" fmla="*/ 1099442 h 8481683"/>
              <a:gd name="connsiteX13725" fmla="*/ 2858634 w 9352610"/>
              <a:gd name="connsiteY13725" fmla="*/ 1096925 h 8481683"/>
              <a:gd name="connsiteX13726" fmla="*/ 2377619 w 9352610"/>
              <a:gd name="connsiteY13726" fmla="*/ 1077045 h 8481683"/>
              <a:gd name="connsiteX13727" fmla="*/ 2375813 w 9352610"/>
              <a:gd name="connsiteY13727" fmla="*/ 1078844 h 8481683"/>
              <a:gd name="connsiteX13728" fmla="*/ 2374332 w 9352610"/>
              <a:gd name="connsiteY13728" fmla="*/ 1080342 h 8481683"/>
              <a:gd name="connsiteX13729" fmla="*/ 2372307 w 9352610"/>
              <a:gd name="connsiteY13729" fmla="*/ 1081362 h 8481683"/>
              <a:gd name="connsiteX13730" fmla="*/ 2370796 w 9352610"/>
              <a:gd name="connsiteY13730" fmla="*/ 1082361 h 8481683"/>
              <a:gd name="connsiteX13731" fmla="*/ 2368801 w 9352610"/>
              <a:gd name="connsiteY13731" fmla="*/ 1084878 h 8481683"/>
              <a:gd name="connsiteX13732" fmla="*/ 2368801 w 9352610"/>
              <a:gd name="connsiteY13732" fmla="*/ 1085211 h 8481683"/>
              <a:gd name="connsiteX13733" fmla="*/ 2370352 w 9352610"/>
              <a:gd name="connsiteY13733" fmla="*/ 1083261 h 8481683"/>
              <a:gd name="connsiteX13734" fmla="*/ 2371862 w 9352610"/>
              <a:gd name="connsiteY13734" fmla="*/ 1082261 h 8481683"/>
              <a:gd name="connsiteX13735" fmla="*/ 2373875 w 9352610"/>
              <a:gd name="connsiteY13735" fmla="*/ 1081251 h 8481683"/>
              <a:gd name="connsiteX13736" fmla="*/ 2375375 w 9352610"/>
              <a:gd name="connsiteY13736" fmla="*/ 1079746 h 8481683"/>
              <a:gd name="connsiteX13737" fmla="*/ 2377388 w 9352610"/>
              <a:gd name="connsiteY13737" fmla="*/ 1077735 h 8481683"/>
              <a:gd name="connsiteX13738" fmla="*/ 4817498 w 9352610"/>
              <a:gd name="connsiteY13738" fmla="*/ 1076340 h 8481683"/>
              <a:gd name="connsiteX13739" fmla="*/ 4823515 w 9352610"/>
              <a:gd name="connsiteY13739" fmla="*/ 1078850 h 8481683"/>
              <a:gd name="connsiteX13740" fmla="*/ 4826546 w 9352610"/>
              <a:gd name="connsiteY13740" fmla="*/ 1083872 h 8481683"/>
              <a:gd name="connsiteX13741" fmla="*/ 4831071 w 9352610"/>
              <a:gd name="connsiteY13741" fmla="*/ 1086383 h 8481683"/>
              <a:gd name="connsiteX13742" fmla="*/ 4836086 w 9352610"/>
              <a:gd name="connsiteY13742" fmla="*/ 1088379 h 8481683"/>
              <a:gd name="connsiteX13743" fmla="*/ 4838604 w 9352610"/>
              <a:gd name="connsiteY13743" fmla="*/ 1089387 h 8481683"/>
              <a:gd name="connsiteX13744" fmla="*/ 4841100 w 9352610"/>
              <a:gd name="connsiteY13744" fmla="*/ 1090889 h 8481683"/>
              <a:gd name="connsiteX13745" fmla="*/ 4842103 w 9352610"/>
              <a:gd name="connsiteY13745" fmla="*/ 1092906 h 8481683"/>
              <a:gd name="connsiteX13746" fmla="*/ 4844132 w 9352610"/>
              <a:gd name="connsiteY13746" fmla="*/ 1095417 h 8481683"/>
              <a:gd name="connsiteX13747" fmla="*/ 4844132 w 9352610"/>
              <a:gd name="connsiteY13747" fmla="*/ 1096425 h 8481683"/>
              <a:gd name="connsiteX13748" fmla="*/ 4843106 w 9352610"/>
              <a:gd name="connsiteY13748" fmla="*/ 1097927 h 8481683"/>
              <a:gd name="connsiteX13749" fmla="*/ 4844132 w 9352610"/>
              <a:gd name="connsiteY13749" fmla="*/ 1099430 h 8481683"/>
              <a:gd name="connsiteX13750" fmla="*/ 4846137 w 9352610"/>
              <a:gd name="connsiteY13750" fmla="*/ 1102949 h 8481683"/>
              <a:gd name="connsiteX13751" fmla="*/ 4846628 w 9352610"/>
              <a:gd name="connsiteY13751" fmla="*/ 1103464 h 8481683"/>
              <a:gd name="connsiteX13752" fmla="*/ 4846137 w 9352610"/>
              <a:gd name="connsiteY13752" fmla="*/ 1107477 h 8481683"/>
              <a:gd name="connsiteX13753" fmla="*/ 4844622 w 9352610"/>
              <a:gd name="connsiteY13753" fmla="*/ 1110996 h 8481683"/>
              <a:gd name="connsiteX13754" fmla="*/ 4836086 w 9352610"/>
              <a:gd name="connsiteY13754" fmla="*/ 1118014 h 8481683"/>
              <a:gd name="connsiteX13755" fmla="*/ 4832564 w 9352610"/>
              <a:gd name="connsiteY13755" fmla="*/ 1120524 h 8481683"/>
              <a:gd name="connsiteX13756" fmla="*/ 4819504 w 9352610"/>
              <a:gd name="connsiteY13756" fmla="*/ 1126061 h 8481683"/>
              <a:gd name="connsiteX13757" fmla="*/ 4814489 w 9352610"/>
              <a:gd name="connsiteY13757" fmla="*/ 1129065 h 8481683"/>
              <a:gd name="connsiteX13758" fmla="*/ 4802921 w 9352610"/>
              <a:gd name="connsiteY13758" fmla="*/ 1140631 h 8481683"/>
              <a:gd name="connsiteX13759" fmla="*/ 4799422 w 9352610"/>
              <a:gd name="connsiteY13759" fmla="*/ 1144129 h 8481683"/>
              <a:gd name="connsiteX13760" fmla="*/ 4791376 w 9352610"/>
              <a:gd name="connsiteY13760" fmla="*/ 1149150 h 8481683"/>
              <a:gd name="connsiteX13761" fmla="*/ 4785336 w 9352610"/>
              <a:gd name="connsiteY13761" fmla="*/ 1153679 h 8481683"/>
              <a:gd name="connsiteX13762" fmla="*/ 4783843 w 9352610"/>
              <a:gd name="connsiteY13762" fmla="*/ 1153679 h 8481683"/>
              <a:gd name="connsiteX13763" fmla="*/ 4781324 w 9352610"/>
              <a:gd name="connsiteY13763" fmla="*/ 1152176 h 8481683"/>
              <a:gd name="connsiteX13764" fmla="*/ 4776800 w 9352610"/>
              <a:gd name="connsiteY13764" fmla="*/ 1150674 h 8481683"/>
              <a:gd name="connsiteX13765" fmla="*/ 4775797 w 9352610"/>
              <a:gd name="connsiteY13765" fmla="*/ 1148657 h 8481683"/>
              <a:gd name="connsiteX13766" fmla="*/ 4775307 w 9352610"/>
              <a:gd name="connsiteY13766" fmla="*/ 1146640 h 8481683"/>
              <a:gd name="connsiteX13767" fmla="*/ 4774794 w 9352610"/>
              <a:gd name="connsiteY13767" fmla="*/ 1146146 h 8481683"/>
              <a:gd name="connsiteX13768" fmla="*/ 4766748 w 9352610"/>
              <a:gd name="connsiteY13768" fmla="*/ 1142133 h 8481683"/>
              <a:gd name="connsiteX13769" fmla="*/ 4761243 w 9352610"/>
              <a:gd name="connsiteY13769" fmla="*/ 1134602 h 8481683"/>
              <a:gd name="connsiteX13770" fmla="*/ 4761243 w 9352610"/>
              <a:gd name="connsiteY13770" fmla="*/ 1127563 h 8481683"/>
              <a:gd name="connsiteX13771" fmla="*/ 4768264 w 9352610"/>
              <a:gd name="connsiteY13771" fmla="*/ 1125052 h 8481683"/>
              <a:gd name="connsiteX13772" fmla="*/ 4768264 w 9352610"/>
              <a:gd name="connsiteY13772" fmla="*/ 1123035 h 8481683"/>
              <a:gd name="connsiteX13773" fmla="*/ 4766748 w 9352610"/>
              <a:gd name="connsiteY13773" fmla="*/ 1122541 h 8481683"/>
              <a:gd name="connsiteX13774" fmla="*/ 4762736 w 9352610"/>
              <a:gd name="connsiteY13774" fmla="*/ 1120524 h 8481683"/>
              <a:gd name="connsiteX13775" fmla="*/ 4773301 w 9352610"/>
              <a:gd name="connsiteY13775" fmla="*/ 1103464 h 8481683"/>
              <a:gd name="connsiteX13776" fmla="*/ 4774794 w 9352610"/>
              <a:gd name="connsiteY13776" fmla="*/ 1094408 h 8481683"/>
              <a:gd name="connsiteX13777" fmla="*/ 4780321 w 9352610"/>
              <a:gd name="connsiteY13777" fmla="*/ 1088379 h 8481683"/>
              <a:gd name="connsiteX13778" fmla="*/ 4784846 w 9352610"/>
              <a:gd name="connsiteY13778" fmla="*/ 1086876 h 8481683"/>
              <a:gd name="connsiteX13779" fmla="*/ 4792379 w 9352610"/>
              <a:gd name="connsiteY13779" fmla="*/ 1085868 h 8481683"/>
              <a:gd name="connsiteX13780" fmla="*/ 4806955 w 9352610"/>
              <a:gd name="connsiteY13780" fmla="*/ 1078850 h 8481683"/>
              <a:gd name="connsiteX13781" fmla="*/ 5080739 w 9352610"/>
              <a:gd name="connsiteY13781" fmla="*/ 1068293 h 8481683"/>
              <a:gd name="connsiteX13782" fmla="*/ 5081230 w 9352610"/>
              <a:gd name="connsiteY13782" fmla="*/ 1069301 h 8481683"/>
              <a:gd name="connsiteX13783" fmla="*/ 5083236 w 9352610"/>
              <a:gd name="connsiteY13783" fmla="*/ 1071812 h 8481683"/>
              <a:gd name="connsiteX13784" fmla="*/ 5083748 w 9352610"/>
              <a:gd name="connsiteY13784" fmla="*/ 1072820 h 8481683"/>
              <a:gd name="connsiteX13785" fmla="*/ 5086757 w 9352610"/>
              <a:gd name="connsiteY13785" fmla="*/ 1071812 h 8481683"/>
              <a:gd name="connsiteX13786" fmla="*/ 5089276 w 9352610"/>
              <a:gd name="connsiteY13786" fmla="*/ 1070803 h 8481683"/>
              <a:gd name="connsiteX13787" fmla="*/ 5091794 w 9352610"/>
              <a:gd name="connsiteY13787" fmla="*/ 1070803 h 8481683"/>
              <a:gd name="connsiteX13788" fmla="*/ 5094803 w 9352610"/>
              <a:gd name="connsiteY13788" fmla="*/ 1071318 h 8481683"/>
              <a:gd name="connsiteX13789" fmla="*/ 5102336 w 9352610"/>
              <a:gd name="connsiteY13789" fmla="*/ 1075331 h 8481683"/>
              <a:gd name="connsiteX13790" fmla="*/ 5104855 w 9352610"/>
              <a:gd name="connsiteY13790" fmla="*/ 1076833 h 8481683"/>
              <a:gd name="connsiteX13791" fmla="*/ 5107351 w 9352610"/>
              <a:gd name="connsiteY13791" fmla="*/ 1079859 h 8481683"/>
              <a:gd name="connsiteX13792" fmla="*/ 5107351 w 9352610"/>
              <a:gd name="connsiteY13792" fmla="*/ 1082370 h 8481683"/>
              <a:gd name="connsiteX13793" fmla="*/ 5106348 w 9352610"/>
              <a:gd name="connsiteY13793" fmla="*/ 1084881 h 8481683"/>
              <a:gd name="connsiteX13794" fmla="*/ 5107351 w 9352610"/>
              <a:gd name="connsiteY13794" fmla="*/ 1085868 h 8481683"/>
              <a:gd name="connsiteX13795" fmla="*/ 5109357 w 9352610"/>
              <a:gd name="connsiteY13795" fmla="*/ 1087391 h 8481683"/>
              <a:gd name="connsiteX13796" fmla="*/ 5110872 w 9352610"/>
              <a:gd name="connsiteY13796" fmla="*/ 1087391 h 8481683"/>
              <a:gd name="connsiteX13797" fmla="*/ 5111875 w 9352610"/>
              <a:gd name="connsiteY13797" fmla="*/ 1088379 h 8481683"/>
              <a:gd name="connsiteX13798" fmla="*/ 5111875 w 9352610"/>
              <a:gd name="connsiteY13798" fmla="*/ 1089902 h 8481683"/>
              <a:gd name="connsiteX13799" fmla="*/ 5111385 w 9352610"/>
              <a:gd name="connsiteY13799" fmla="*/ 1092413 h 8481683"/>
              <a:gd name="connsiteX13800" fmla="*/ 5109870 w 9352610"/>
              <a:gd name="connsiteY13800" fmla="*/ 1093400 h 8481683"/>
              <a:gd name="connsiteX13801" fmla="*/ 5109357 w 9352610"/>
              <a:gd name="connsiteY13801" fmla="*/ 1095417 h 8481683"/>
              <a:gd name="connsiteX13802" fmla="*/ 5109357 w 9352610"/>
              <a:gd name="connsiteY13802" fmla="*/ 1097927 h 8481683"/>
              <a:gd name="connsiteX13803" fmla="*/ 5108354 w 9352610"/>
              <a:gd name="connsiteY13803" fmla="*/ 1097434 h 8481683"/>
              <a:gd name="connsiteX13804" fmla="*/ 5105858 w 9352610"/>
              <a:gd name="connsiteY13804" fmla="*/ 1096919 h 8481683"/>
              <a:gd name="connsiteX13805" fmla="*/ 5104855 w 9352610"/>
              <a:gd name="connsiteY13805" fmla="*/ 1096919 h 8481683"/>
              <a:gd name="connsiteX13806" fmla="*/ 5103830 w 9352610"/>
              <a:gd name="connsiteY13806" fmla="*/ 1100439 h 8481683"/>
              <a:gd name="connsiteX13807" fmla="*/ 5096809 w 9352610"/>
              <a:gd name="connsiteY13807" fmla="*/ 1105975 h 8481683"/>
              <a:gd name="connsiteX13808" fmla="*/ 5094803 w 9352610"/>
              <a:gd name="connsiteY13808" fmla="*/ 1108486 h 8481683"/>
              <a:gd name="connsiteX13809" fmla="*/ 5093287 w 9352610"/>
              <a:gd name="connsiteY13809" fmla="*/ 1110996 h 8481683"/>
              <a:gd name="connsiteX13810" fmla="*/ 5087760 w 9352610"/>
              <a:gd name="connsiteY13810" fmla="*/ 1111983 h 8481683"/>
              <a:gd name="connsiteX13811" fmla="*/ 5082232 w 9352610"/>
              <a:gd name="connsiteY13811" fmla="*/ 1113507 h 8481683"/>
              <a:gd name="connsiteX13812" fmla="*/ 5041557 w 9352610"/>
              <a:gd name="connsiteY13812" fmla="*/ 1114000 h 8481683"/>
              <a:gd name="connsiteX13813" fmla="*/ 5035027 w 9352610"/>
              <a:gd name="connsiteY13813" fmla="*/ 1116511 h 8481683"/>
              <a:gd name="connsiteX13814" fmla="*/ 5011402 w 9352610"/>
              <a:gd name="connsiteY13814" fmla="*/ 1106962 h 8481683"/>
              <a:gd name="connsiteX13815" fmla="*/ 5012917 w 9352610"/>
              <a:gd name="connsiteY13815" fmla="*/ 1100439 h 8481683"/>
              <a:gd name="connsiteX13816" fmla="*/ 5017442 w 9352610"/>
              <a:gd name="connsiteY13816" fmla="*/ 1095417 h 8481683"/>
              <a:gd name="connsiteX13817" fmla="*/ 5030502 w 9352610"/>
              <a:gd name="connsiteY13817" fmla="*/ 1085868 h 8481683"/>
              <a:gd name="connsiteX13818" fmla="*/ 5044054 w 9352610"/>
              <a:gd name="connsiteY13818" fmla="*/ 1079859 h 8481683"/>
              <a:gd name="connsiteX13819" fmla="*/ 5054105 w 9352610"/>
              <a:gd name="connsiteY13819" fmla="*/ 1074323 h 8481683"/>
              <a:gd name="connsiteX13820" fmla="*/ 5075212 w 9352610"/>
              <a:gd name="connsiteY13820" fmla="*/ 1070803 h 8481683"/>
              <a:gd name="connsiteX13821" fmla="*/ 2876708 w 9352610"/>
              <a:gd name="connsiteY13821" fmla="*/ 1061691 h 8481683"/>
              <a:gd name="connsiteX13822" fmla="*/ 2876334 w 9352610"/>
              <a:gd name="connsiteY13822" fmla="*/ 1062156 h 8481683"/>
              <a:gd name="connsiteX13823" fmla="*/ 2876334 w 9352610"/>
              <a:gd name="connsiteY13823" fmla="*/ 1063672 h 8481683"/>
              <a:gd name="connsiteX13824" fmla="*/ 2876334 w 9352610"/>
              <a:gd name="connsiteY13824" fmla="*/ 1066177 h 8481683"/>
              <a:gd name="connsiteX13825" fmla="*/ 2876334 w 9352610"/>
              <a:gd name="connsiteY13825" fmla="*/ 1068693 h 8481683"/>
              <a:gd name="connsiteX13826" fmla="*/ 2876334 w 9352610"/>
              <a:gd name="connsiteY13826" fmla="*/ 1070704 h 8481683"/>
              <a:gd name="connsiteX13827" fmla="*/ 2875895 w 9352610"/>
              <a:gd name="connsiteY13827" fmla="*/ 1072945 h 8481683"/>
              <a:gd name="connsiteX13828" fmla="*/ 2876224 w 9352610"/>
              <a:gd name="connsiteY13828" fmla="*/ 1072311 h 8481683"/>
              <a:gd name="connsiteX13829" fmla="*/ 2876708 w 9352610"/>
              <a:gd name="connsiteY13829" fmla="*/ 1069794 h 8481683"/>
              <a:gd name="connsiteX13830" fmla="*/ 2876708 w 9352610"/>
              <a:gd name="connsiteY13830" fmla="*/ 1067796 h 8481683"/>
              <a:gd name="connsiteX13831" fmla="*/ 2876708 w 9352610"/>
              <a:gd name="connsiteY13831" fmla="*/ 1065279 h 8481683"/>
              <a:gd name="connsiteX13832" fmla="*/ 2876708 w 9352610"/>
              <a:gd name="connsiteY13832" fmla="*/ 1062761 h 8481683"/>
              <a:gd name="connsiteX13833" fmla="*/ 4353821 w 9352610"/>
              <a:gd name="connsiteY13833" fmla="*/ 1058331 h 8481683"/>
              <a:gd name="connsiteX13834" fmla="*/ 4353821 w 9352610"/>
              <a:gd name="connsiteY13834" fmla="*/ 1060267 h 8481683"/>
              <a:gd name="connsiteX13835" fmla="*/ 4353821 w 9352610"/>
              <a:gd name="connsiteY13835" fmla="*/ 1062778 h 8481683"/>
              <a:gd name="connsiteX13836" fmla="*/ 4353821 w 9352610"/>
              <a:gd name="connsiteY13836" fmla="*/ 1066297 h 8481683"/>
              <a:gd name="connsiteX13837" fmla="*/ 4351815 w 9352610"/>
              <a:gd name="connsiteY13837" fmla="*/ 1074816 h 8481683"/>
              <a:gd name="connsiteX13838" fmla="*/ 4351815 w 9352610"/>
              <a:gd name="connsiteY13838" fmla="*/ 1076340 h 8481683"/>
              <a:gd name="connsiteX13839" fmla="*/ 4351908 w 9352610"/>
              <a:gd name="connsiteY13839" fmla="*/ 1076624 h 8481683"/>
              <a:gd name="connsiteX13840" fmla="*/ 4351908 w 9352610"/>
              <a:gd name="connsiteY13840" fmla="*/ 1075605 h 8481683"/>
              <a:gd name="connsiteX13841" fmla="*/ 4353914 w 9352610"/>
              <a:gd name="connsiteY13841" fmla="*/ 1067061 h 8481683"/>
              <a:gd name="connsiteX13842" fmla="*/ 4353914 w 9352610"/>
              <a:gd name="connsiteY13842" fmla="*/ 1063548 h 8481683"/>
              <a:gd name="connsiteX13843" fmla="*/ 4353914 w 9352610"/>
              <a:gd name="connsiteY13843" fmla="*/ 1061028 h 8481683"/>
              <a:gd name="connsiteX13844" fmla="*/ 4353914 w 9352610"/>
              <a:gd name="connsiteY13844" fmla="*/ 1058517 h 8481683"/>
              <a:gd name="connsiteX13845" fmla="*/ 4855677 w 9352610"/>
              <a:gd name="connsiteY13845" fmla="*/ 1047714 h 8481683"/>
              <a:gd name="connsiteX13846" fmla="*/ 4860201 w 9352610"/>
              <a:gd name="connsiteY13846" fmla="*/ 1049709 h 8481683"/>
              <a:gd name="connsiteX13847" fmla="*/ 4863722 w 9352610"/>
              <a:gd name="connsiteY13847" fmla="*/ 1050718 h 8481683"/>
              <a:gd name="connsiteX13848" fmla="*/ 4870253 w 9352610"/>
              <a:gd name="connsiteY13848" fmla="*/ 1051726 h 8481683"/>
              <a:gd name="connsiteX13849" fmla="*/ 4874755 w 9352610"/>
              <a:gd name="connsiteY13849" fmla="*/ 1053228 h 8481683"/>
              <a:gd name="connsiteX13850" fmla="*/ 4878789 w 9352610"/>
              <a:gd name="connsiteY13850" fmla="*/ 1055739 h 8481683"/>
              <a:gd name="connsiteX13851" fmla="*/ 4884316 w 9352610"/>
              <a:gd name="connsiteY13851" fmla="*/ 1060267 h 8481683"/>
              <a:gd name="connsiteX13852" fmla="*/ 4884807 w 9352610"/>
              <a:gd name="connsiteY13852" fmla="*/ 1063786 h 8481683"/>
              <a:gd name="connsiteX13853" fmla="*/ 4884807 w 9352610"/>
              <a:gd name="connsiteY13853" fmla="*/ 1069301 h 8481683"/>
              <a:gd name="connsiteX13854" fmla="*/ 4885320 w 9352610"/>
              <a:gd name="connsiteY13854" fmla="*/ 1072820 h 8481683"/>
              <a:gd name="connsiteX13855" fmla="*/ 4887325 w 9352610"/>
              <a:gd name="connsiteY13855" fmla="*/ 1078335 h 8481683"/>
              <a:gd name="connsiteX13856" fmla="*/ 4887325 w 9352610"/>
              <a:gd name="connsiteY13856" fmla="*/ 1082370 h 8481683"/>
              <a:gd name="connsiteX13857" fmla="*/ 4885810 w 9352610"/>
              <a:gd name="connsiteY13857" fmla="*/ 1085868 h 8481683"/>
              <a:gd name="connsiteX13858" fmla="*/ 4883804 w 9352610"/>
              <a:gd name="connsiteY13858" fmla="*/ 1088893 h 8481683"/>
              <a:gd name="connsiteX13859" fmla="*/ 4875268 w 9352610"/>
              <a:gd name="connsiteY13859" fmla="*/ 1089387 h 8481683"/>
              <a:gd name="connsiteX13860" fmla="*/ 4873752 w 9352610"/>
              <a:gd name="connsiteY13860" fmla="*/ 1089387 h 8481683"/>
              <a:gd name="connsiteX13861" fmla="*/ 4871746 w 9352610"/>
              <a:gd name="connsiteY13861" fmla="*/ 1088893 h 8481683"/>
              <a:gd name="connsiteX13862" fmla="*/ 4870253 w 9352610"/>
              <a:gd name="connsiteY13862" fmla="*/ 1088379 h 8481683"/>
              <a:gd name="connsiteX13863" fmla="*/ 4869740 w 9352610"/>
              <a:gd name="connsiteY13863" fmla="*/ 1087391 h 8481683"/>
              <a:gd name="connsiteX13864" fmla="*/ 4868225 w 9352610"/>
              <a:gd name="connsiteY13864" fmla="*/ 1086383 h 8481683"/>
              <a:gd name="connsiteX13865" fmla="*/ 4860691 w 9352610"/>
              <a:gd name="connsiteY13865" fmla="*/ 1086383 h 8481683"/>
              <a:gd name="connsiteX13866" fmla="*/ 4858195 w 9352610"/>
              <a:gd name="connsiteY13866" fmla="*/ 1085868 h 8481683"/>
              <a:gd name="connsiteX13867" fmla="*/ 4855164 w 9352610"/>
              <a:gd name="connsiteY13867" fmla="*/ 1083357 h 8481683"/>
              <a:gd name="connsiteX13868" fmla="*/ 4852155 w 9352610"/>
              <a:gd name="connsiteY13868" fmla="*/ 1081361 h 8481683"/>
              <a:gd name="connsiteX13869" fmla="*/ 4851152 w 9352610"/>
              <a:gd name="connsiteY13869" fmla="*/ 1078850 h 8481683"/>
              <a:gd name="connsiteX13870" fmla="*/ 4850149 w 9352610"/>
              <a:gd name="connsiteY13870" fmla="*/ 1074816 h 8481683"/>
              <a:gd name="connsiteX13871" fmla="*/ 4849146 w 9352610"/>
              <a:gd name="connsiteY13871" fmla="*/ 1073314 h 8481683"/>
              <a:gd name="connsiteX13872" fmla="*/ 4847631 w 9352610"/>
              <a:gd name="connsiteY13872" fmla="*/ 1073314 h 8481683"/>
              <a:gd name="connsiteX13873" fmla="*/ 4845134 w 9352610"/>
              <a:gd name="connsiteY13873" fmla="*/ 1071318 h 8481683"/>
              <a:gd name="connsiteX13874" fmla="*/ 4844622 w 9352610"/>
              <a:gd name="connsiteY13874" fmla="*/ 1069301 h 8481683"/>
              <a:gd name="connsiteX13875" fmla="*/ 4844622 w 9352610"/>
              <a:gd name="connsiteY13875" fmla="*/ 1067799 h 8481683"/>
              <a:gd name="connsiteX13876" fmla="*/ 4845134 w 9352610"/>
              <a:gd name="connsiteY13876" fmla="*/ 1065782 h 8481683"/>
              <a:gd name="connsiteX13877" fmla="*/ 4845134 w 9352610"/>
              <a:gd name="connsiteY13877" fmla="*/ 1064279 h 8481683"/>
              <a:gd name="connsiteX13878" fmla="*/ 4844622 w 9352610"/>
              <a:gd name="connsiteY13878" fmla="*/ 1061769 h 8481683"/>
              <a:gd name="connsiteX13879" fmla="*/ 4842616 w 9352610"/>
              <a:gd name="connsiteY13879" fmla="*/ 1057241 h 8481683"/>
              <a:gd name="connsiteX13880" fmla="*/ 4842103 w 9352610"/>
              <a:gd name="connsiteY13880" fmla="*/ 1054731 h 8481683"/>
              <a:gd name="connsiteX13881" fmla="*/ 4844622 w 9352610"/>
              <a:gd name="connsiteY13881" fmla="*/ 1051726 h 8481683"/>
              <a:gd name="connsiteX13882" fmla="*/ 4850149 w 9352610"/>
              <a:gd name="connsiteY13882" fmla="*/ 1048207 h 8481683"/>
              <a:gd name="connsiteX13883" fmla="*/ 2893814 w 9352610"/>
              <a:gd name="connsiteY13883" fmla="*/ 1044187 h 8481683"/>
              <a:gd name="connsiteX13884" fmla="*/ 2893426 w 9352610"/>
              <a:gd name="connsiteY13884" fmla="*/ 1044578 h 8481683"/>
              <a:gd name="connsiteX13885" fmla="*/ 2893426 w 9352610"/>
              <a:gd name="connsiteY13885" fmla="*/ 1047093 h 8481683"/>
              <a:gd name="connsiteX13886" fmla="*/ 2893126 w 9352610"/>
              <a:gd name="connsiteY13886" fmla="*/ 1047989 h 8481683"/>
              <a:gd name="connsiteX13887" fmla="*/ 2893301 w 9352610"/>
              <a:gd name="connsiteY13887" fmla="*/ 1047698 h 8481683"/>
              <a:gd name="connsiteX13888" fmla="*/ 2893814 w 9352610"/>
              <a:gd name="connsiteY13888" fmla="*/ 1046199 h 8481683"/>
              <a:gd name="connsiteX13889" fmla="*/ 4346870 w 9352610"/>
              <a:gd name="connsiteY13889" fmla="*/ 1036858 h 8481683"/>
              <a:gd name="connsiteX13890" fmla="*/ 4347291 w 9352610"/>
              <a:gd name="connsiteY13890" fmla="*/ 1041168 h 8481683"/>
              <a:gd name="connsiteX13891" fmla="*/ 4347337 w 9352610"/>
              <a:gd name="connsiteY13891" fmla="*/ 1041353 h 8481683"/>
              <a:gd name="connsiteX13892" fmla="*/ 4346893 w 9352610"/>
              <a:gd name="connsiteY13892" fmla="*/ 1036903 h 8481683"/>
              <a:gd name="connsiteX13893" fmla="*/ 2380408 w 9352610"/>
              <a:gd name="connsiteY13893" fmla="*/ 1020171 h 8481683"/>
              <a:gd name="connsiteX13894" fmla="*/ 2379349 w 9352610"/>
              <a:gd name="connsiteY13894" fmla="*/ 1021586 h 8481683"/>
              <a:gd name="connsiteX13895" fmla="*/ 2374332 w 9352610"/>
              <a:gd name="connsiteY13895" fmla="*/ 1030116 h 8481683"/>
              <a:gd name="connsiteX13896" fmla="*/ 2372820 w 9352610"/>
              <a:gd name="connsiteY13896" fmla="*/ 1032634 h 8481683"/>
              <a:gd name="connsiteX13897" fmla="*/ 2372779 w 9352610"/>
              <a:gd name="connsiteY13897" fmla="*/ 1032836 h 8481683"/>
              <a:gd name="connsiteX13898" fmla="*/ 2373875 w 9352610"/>
              <a:gd name="connsiteY13898" fmla="*/ 1031008 h 8481683"/>
              <a:gd name="connsiteX13899" fmla="*/ 2378898 w 9352610"/>
              <a:gd name="connsiteY13899" fmla="*/ 1022472 h 8481683"/>
              <a:gd name="connsiteX13900" fmla="*/ 2380408 w 9352610"/>
              <a:gd name="connsiteY13900" fmla="*/ 1020461 h 8481683"/>
              <a:gd name="connsiteX13901" fmla="*/ 4953141 w 9352610"/>
              <a:gd name="connsiteY13901" fmla="*/ 1016061 h 8481683"/>
              <a:gd name="connsiteX13902" fmla="*/ 4957153 w 9352610"/>
              <a:gd name="connsiteY13902" fmla="*/ 1016061 h 8481683"/>
              <a:gd name="connsiteX13903" fmla="*/ 4958669 w 9352610"/>
              <a:gd name="connsiteY13903" fmla="*/ 1019581 h 8481683"/>
              <a:gd name="connsiteX13904" fmla="*/ 4958156 w 9352610"/>
              <a:gd name="connsiteY13904" fmla="*/ 1022585 h 8481683"/>
              <a:gd name="connsiteX13905" fmla="*/ 4954635 w 9352610"/>
              <a:gd name="connsiteY13905" fmla="*/ 1025610 h 8481683"/>
              <a:gd name="connsiteX13906" fmla="*/ 4942087 w 9352610"/>
              <a:gd name="connsiteY13906" fmla="*/ 1032134 h 8481683"/>
              <a:gd name="connsiteX13907" fmla="*/ 4931032 w 9352610"/>
              <a:gd name="connsiteY13907" fmla="*/ 1035653 h 8481683"/>
              <a:gd name="connsiteX13908" fmla="*/ 4931522 w 9352610"/>
              <a:gd name="connsiteY13908" fmla="*/ 1032134 h 8481683"/>
              <a:gd name="connsiteX13909" fmla="*/ 4935044 w 9352610"/>
              <a:gd name="connsiteY13909" fmla="*/ 1026619 h 8481683"/>
              <a:gd name="connsiteX13910" fmla="*/ 4948104 w 9352610"/>
              <a:gd name="connsiteY13910" fmla="*/ 1018572 h 8481683"/>
              <a:gd name="connsiteX13911" fmla="*/ 5049090 w 9352610"/>
              <a:gd name="connsiteY13911" fmla="*/ 1006018 h 8481683"/>
              <a:gd name="connsiteX13912" fmla="*/ 5068169 w 9352610"/>
              <a:gd name="connsiteY13912" fmla="*/ 1006018 h 8481683"/>
              <a:gd name="connsiteX13913" fmla="*/ 5073696 w 9352610"/>
              <a:gd name="connsiteY13913" fmla="*/ 1013057 h 8481683"/>
              <a:gd name="connsiteX13914" fmla="*/ 5074209 w 9352610"/>
              <a:gd name="connsiteY13914" fmla="*/ 1023593 h 8481683"/>
              <a:gd name="connsiteX13915" fmla="*/ 5059120 w 9352610"/>
              <a:gd name="connsiteY13915" fmla="*/ 1031641 h 8481683"/>
              <a:gd name="connsiteX13916" fmla="*/ 5050584 w 9352610"/>
              <a:gd name="connsiteY13916" fmla="*/ 1037649 h 8481683"/>
              <a:gd name="connsiteX13917" fmla="*/ 5040532 w 9352610"/>
              <a:gd name="connsiteY13917" fmla="*/ 1043679 h 8481683"/>
              <a:gd name="connsiteX13918" fmla="*/ 5025465 w 9352610"/>
              <a:gd name="connsiteY13918" fmla="*/ 1058250 h 8481683"/>
              <a:gd name="connsiteX13919" fmla="*/ 5020451 w 9352610"/>
              <a:gd name="connsiteY13919" fmla="*/ 1067284 h 8481683"/>
              <a:gd name="connsiteX13920" fmla="*/ 5016439 w 9352610"/>
              <a:gd name="connsiteY13920" fmla="*/ 1075825 h 8481683"/>
              <a:gd name="connsiteX13921" fmla="*/ 5011914 w 9352610"/>
              <a:gd name="connsiteY13921" fmla="*/ 1083357 h 8481683"/>
              <a:gd name="connsiteX13922" fmla="*/ 5004381 w 9352610"/>
              <a:gd name="connsiteY13922" fmla="*/ 1088379 h 8481683"/>
              <a:gd name="connsiteX13923" fmla="*/ 4990318 w 9352610"/>
              <a:gd name="connsiteY13923" fmla="*/ 1091898 h 8481683"/>
              <a:gd name="connsiteX13924" fmla="*/ 4984278 w 9352610"/>
              <a:gd name="connsiteY13924" fmla="*/ 1092906 h 8481683"/>
              <a:gd name="connsiteX13925" fmla="*/ 4981759 w 9352610"/>
              <a:gd name="connsiteY13925" fmla="*/ 1093400 h 8481683"/>
              <a:gd name="connsiteX13926" fmla="*/ 4979753 w 9352610"/>
              <a:gd name="connsiteY13926" fmla="*/ 1094408 h 8481683"/>
              <a:gd name="connsiteX13927" fmla="*/ 4977747 w 9352610"/>
              <a:gd name="connsiteY13927" fmla="*/ 1095910 h 8481683"/>
              <a:gd name="connsiteX13928" fmla="*/ 4975741 w 9352610"/>
              <a:gd name="connsiteY13928" fmla="*/ 1096919 h 8481683"/>
              <a:gd name="connsiteX13929" fmla="*/ 4973735 w 9352610"/>
              <a:gd name="connsiteY13929" fmla="*/ 1095417 h 8481683"/>
              <a:gd name="connsiteX13930" fmla="*/ 4971217 w 9352610"/>
              <a:gd name="connsiteY13930" fmla="*/ 1090889 h 8481683"/>
              <a:gd name="connsiteX13931" fmla="*/ 4967205 w 9352610"/>
              <a:gd name="connsiteY13931" fmla="*/ 1086383 h 8481683"/>
              <a:gd name="connsiteX13932" fmla="*/ 4962168 w 9352610"/>
              <a:gd name="connsiteY13932" fmla="*/ 1082370 h 8481683"/>
              <a:gd name="connsiteX13933" fmla="*/ 4956150 w 9352610"/>
              <a:gd name="connsiteY13933" fmla="*/ 1079345 h 8481683"/>
              <a:gd name="connsiteX13934" fmla="*/ 4950623 w 9352610"/>
              <a:gd name="connsiteY13934" fmla="*/ 1078335 h 8481683"/>
              <a:gd name="connsiteX13935" fmla="*/ 4940571 w 9352610"/>
              <a:gd name="connsiteY13935" fmla="*/ 1079859 h 8481683"/>
              <a:gd name="connsiteX13936" fmla="*/ 4938565 w 9352610"/>
              <a:gd name="connsiteY13936" fmla="*/ 1078850 h 8481683"/>
              <a:gd name="connsiteX13937" fmla="*/ 4937562 w 9352610"/>
              <a:gd name="connsiteY13937" fmla="*/ 1077842 h 8481683"/>
              <a:gd name="connsiteX13938" fmla="*/ 4934041 w 9352610"/>
              <a:gd name="connsiteY13938" fmla="*/ 1077842 h 8481683"/>
              <a:gd name="connsiteX13939" fmla="*/ 4930519 w 9352610"/>
              <a:gd name="connsiteY13939" fmla="*/ 1078850 h 8481683"/>
              <a:gd name="connsiteX13940" fmla="*/ 4930029 w 9352610"/>
              <a:gd name="connsiteY13940" fmla="*/ 1079345 h 8481683"/>
              <a:gd name="connsiteX13941" fmla="*/ 4924992 w 9352610"/>
              <a:gd name="connsiteY13941" fmla="*/ 1080352 h 8481683"/>
              <a:gd name="connsiteX13942" fmla="*/ 4919977 w 9352610"/>
              <a:gd name="connsiteY13942" fmla="*/ 1082864 h 8481683"/>
              <a:gd name="connsiteX13943" fmla="*/ 4914450 w 9352610"/>
              <a:gd name="connsiteY13943" fmla="*/ 1083357 h 8481683"/>
              <a:gd name="connsiteX13944" fmla="*/ 4909925 w 9352610"/>
              <a:gd name="connsiteY13944" fmla="*/ 1080352 h 8481683"/>
              <a:gd name="connsiteX13945" fmla="*/ 4905401 w 9352610"/>
              <a:gd name="connsiteY13945" fmla="*/ 1075825 h 8481683"/>
              <a:gd name="connsiteX13946" fmla="*/ 4903395 w 9352610"/>
              <a:gd name="connsiteY13946" fmla="*/ 1073314 h 8481683"/>
              <a:gd name="connsiteX13947" fmla="*/ 4903395 w 9352610"/>
              <a:gd name="connsiteY13947" fmla="*/ 1069795 h 8481683"/>
              <a:gd name="connsiteX13948" fmla="*/ 4905913 w 9352610"/>
              <a:gd name="connsiteY13948" fmla="*/ 1062263 h 8481683"/>
              <a:gd name="connsiteX13949" fmla="*/ 4905913 w 9352610"/>
              <a:gd name="connsiteY13949" fmla="*/ 1058250 h 8481683"/>
              <a:gd name="connsiteX13950" fmla="*/ 4904398 w 9352610"/>
              <a:gd name="connsiteY13950" fmla="*/ 1060267 h 8481683"/>
              <a:gd name="connsiteX13951" fmla="*/ 4902392 w 9352610"/>
              <a:gd name="connsiteY13951" fmla="*/ 1061769 h 8481683"/>
              <a:gd name="connsiteX13952" fmla="*/ 4900899 w 9352610"/>
              <a:gd name="connsiteY13952" fmla="*/ 1067284 h 8481683"/>
              <a:gd name="connsiteX13953" fmla="*/ 4897868 w 9352610"/>
              <a:gd name="connsiteY13953" fmla="*/ 1062778 h 8481683"/>
              <a:gd name="connsiteX13954" fmla="*/ 4897377 w 9352610"/>
              <a:gd name="connsiteY13954" fmla="*/ 1058743 h 8481683"/>
              <a:gd name="connsiteX13955" fmla="*/ 4897868 w 9352610"/>
              <a:gd name="connsiteY13955" fmla="*/ 1046190 h 8481683"/>
              <a:gd name="connsiteX13956" fmla="*/ 4898380 w 9352610"/>
              <a:gd name="connsiteY13956" fmla="*/ 1043185 h 8481683"/>
              <a:gd name="connsiteX13957" fmla="*/ 4900899 w 9352610"/>
              <a:gd name="connsiteY13957" fmla="*/ 1041684 h 8481683"/>
              <a:gd name="connsiteX13958" fmla="*/ 4913447 w 9352610"/>
              <a:gd name="connsiteY13958" fmla="*/ 1041168 h 8481683"/>
              <a:gd name="connsiteX13959" fmla="*/ 4918974 w 9352610"/>
              <a:gd name="connsiteY13959" fmla="*/ 1039173 h 8481683"/>
              <a:gd name="connsiteX13960" fmla="*/ 4923989 w 9352610"/>
              <a:gd name="connsiteY13960" fmla="*/ 1038164 h 8481683"/>
              <a:gd name="connsiteX13961" fmla="*/ 4928023 w 9352610"/>
              <a:gd name="connsiteY13961" fmla="*/ 1039666 h 8481683"/>
              <a:gd name="connsiteX13962" fmla="*/ 4935044 w 9352610"/>
              <a:gd name="connsiteY13962" fmla="*/ 1040160 h 8481683"/>
              <a:gd name="connsiteX13963" fmla="*/ 4949620 w 9352610"/>
              <a:gd name="connsiteY13963" fmla="*/ 1040160 h 8481683"/>
              <a:gd name="connsiteX13964" fmla="*/ 4954635 w 9352610"/>
              <a:gd name="connsiteY13964" fmla="*/ 1040160 h 8481683"/>
              <a:gd name="connsiteX13965" fmla="*/ 4963684 w 9352610"/>
              <a:gd name="connsiteY13965" fmla="*/ 1032134 h 8481683"/>
              <a:gd name="connsiteX13966" fmla="*/ 4969211 w 9352610"/>
              <a:gd name="connsiteY13966" fmla="*/ 1024602 h 8481683"/>
              <a:gd name="connsiteX13967" fmla="*/ 4975741 w 9352610"/>
              <a:gd name="connsiteY13967" fmla="*/ 1022091 h 8481683"/>
              <a:gd name="connsiteX13968" fmla="*/ 4984790 w 9352610"/>
              <a:gd name="connsiteY13968" fmla="*/ 1022585 h 8481683"/>
              <a:gd name="connsiteX13969" fmla="*/ 4993326 w 9352610"/>
              <a:gd name="connsiteY13969" fmla="*/ 1025610 h 8481683"/>
              <a:gd name="connsiteX13970" fmla="*/ 5005874 w 9352610"/>
              <a:gd name="connsiteY13970" fmla="*/ 1023593 h 8481683"/>
              <a:gd name="connsiteX13971" fmla="*/ 5012917 w 9352610"/>
              <a:gd name="connsiteY13971" fmla="*/ 1019581 h 8481683"/>
              <a:gd name="connsiteX13972" fmla="*/ 5029500 w 9352610"/>
              <a:gd name="connsiteY13972" fmla="*/ 1013057 h 8481683"/>
              <a:gd name="connsiteX13973" fmla="*/ 2385674 w 9352610"/>
              <a:gd name="connsiteY13973" fmla="*/ 993102 h 8481683"/>
              <a:gd name="connsiteX13974" fmla="*/ 2382371 w 9352610"/>
              <a:gd name="connsiteY13974" fmla="*/ 995474 h 8481683"/>
              <a:gd name="connsiteX13975" fmla="*/ 2379832 w 9352610"/>
              <a:gd name="connsiteY13975" fmla="*/ 997471 h 8481683"/>
              <a:gd name="connsiteX13976" fmla="*/ 2379710 w 9352610"/>
              <a:gd name="connsiteY13976" fmla="*/ 998108 h 8481683"/>
              <a:gd name="connsiteX13977" fmla="*/ 2381908 w 9352610"/>
              <a:gd name="connsiteY13977" fmla="*/ 996345 h 8481683"/>
              <a:gd name="connsiteX13978" fmla="*/ 2385431 w 9352610"/>
              <a:gd name="connsiteY13978" fmla="*/ 993829 h 8481683"/>
              <a:gd name="connsiteX13979" fmla="*/ 2387712 w 9352610"/>
              <a:gd name="connsiteY13979" fmla="*/ 990101 h 8481683"/>
              <a:gd name="connsiteX13980" fmla="*/ 2386361 w 9352610"/>
              <a:gd name="connsiteY13980" fmla="*/ 991458 h 8481683"/>
              <a:gd name="connsiteX13981" fmla="*/ 2386151 w 9352610"/>
              <a:gd name="connsiteY13981" fmla="*/ 992108 h 8481683"/>
              <a:gd name="connsiteX13982" fmla="*/ 2387444 w 9352610"/>
              <a:gd name="connsiteY13982" fmla="*/ 990819 h 8481683"/>
              <a:gd name="connsiteX13983" fmla="*/ 4327700 w 9352610"/>
              <a:gd name="connsiteY13983" fmla="*/ 987089 h 8481683"/>
              <a:gd name="connsiteX13984" fmla="*/ 4327700 w 9352610"/>
              <a:gd name="connsiteY13984" fmla="*/ 991963 h 8481683"/>
              <a:gd name="connsiteX13985" fmla="*/ 4327700 w 9352610"/>
              <a:gd name="connsiteY13985" fmla="*/ 1004001 h 8481683"/>
              <a:gd name="connsiteX13986" fmla="*/ 4327809 w 9352610"/>
              <a:gd name="connsiteY13986" fmla="*/ 1004220 h 8481683"/>
              <a:gd name="connsiteX13987" fmla="*/ 4327809 w 9352610"/>
              <a:gd name="connsiteY13987" fmla="*/ 992665 h 8481683"/>
              <a:gd name="connsiteX13988" fmla="*/ 4327809 w 9352610"/>
              <a:gd name="connsiteY13988" fmla="*/ 987634 h 8481683"/>
              <a:gd name="connsiteX13989" fmla="*/ 4900899 w 9352610"/>
              <a:gd name="connsiteY13989" fmla="*/ 958293 h 8481683"/>
              <a:gd name="connsiteX13990" fmla="*/ 4900899 w 9352610"/>
              <a:gd name="connsiteY13990" fmla="*/ 959302 h 8481683"/>
              <a:gd name="connsiteX13991" fmla="*/ 4900899 w 9352610"/>
              <a:gd name="connsiteY13991" fmla="*/ 959817 h 8481683"/>
              <a:gd name="connsiteX13992" fmla="*/ 4901389 w 9352610"/>
              <a:gd name="connsiteY13992" fmla="*/ 960311 h 8481683"/>
              <a:gd name="connsiteX13993" fmla="*/ 4901902 w 9352610"/>
              <a:gd name="connsiteY13993" fmla="*/ 961319 h 8481683"/>
              <a:gd name="connsiteX13994" fmla="*/ 4904910 w 9352610"/>
              <a:gd name="connsiteY13994" fmla="*/ 968336 h 8481683"/>
              <a:gd name="connsiteX13995" fmla="*/ 4904910 w 9352610"/>
              <a:gd name="connsiteY13995" fmla="*/ 977392 h 8481683"/>
              <a:gd name="connsiteX13996" fmla="*/ 4902904 w 9352610"/>
              <a:gd name="connsiteY13996" fmla="*/ 1000997 h 8481683"/>
              <a:gd name="connsiteX13997" fmla="*/ 4903395 w 9352610"/>
              <a:gd name="connsiteY13997" fmla="*/ 1003508 h 8481683"/>
              <a:gd name="connsiteX13998" fmla="*/ 4904398 w 9352610"/>
              <a:gd name="connsiteY13998" fmla="*/ 1005525 h 8481683"/>
              <a:gd name="connsiteX13999" fmla="*/ 4906916 w 9352610"/>
              <a:gd name="connsiteY13999" fmla="*/ 1009538 h 8481683"/>
              <a:gd name="connsiteX14000" fmla="*/ 4909435 w 9352610"/>
              <a:gd name="connsiteY14000" fmla="*/ 1015568 h 8481683"/>
              <a:gd name="connsiteX14001" fmla="*/ 4910928 w 9352610"/>
              <a:gd name="connsiteY14001" fmla="*/ 1022585 h 8481683"/>
              <a:gd name="connsiteX14002" fmla="*/ 4909435 w 9352610"/>
              <a:gd name="connsiteY14002" fmla="*/ 1026619 h 8481683"/>
              <a:gd name="connsiteX14003" fmla="*/ 4906404 w 9352610"/>
              <a:gd name="connsiteY14003" fmla="*/ 1030117 h 8481683"/>
              <a:gd name="connsiteX14004" fmla="*/ 4904398 w 9352610"/>
              <a:gd name="connsiteY14004" fmla="*/ 1033636 h 8481683"/>
              <a:gd name="connsiteX14005" fmla="*/ 4901389 w 9352610"/>
              <a:gd name="connsiteY14005" fmla="*/ 1035138 h 8481683"/>
              <a:gd name="connsiteX14006" fmla="*/ 4898380 w 9352610"/>
              <a:gd name="connsiteY14006" fmla="*/ 1035653 h 8481683"/>
              <a:gd name="connsiteX14007" fmla="*/ 4894859 w 9352610"/>
              <a:gd name="connsiteY14007" fmla="*/ 1036662 h 8481683"/>
              <a:gd name="connsiteX14008" fmla="*/ 4890847 w 9352610"/>
              <a:gd name="connsiteY14008" fmla="*/ 1039666 h 8481683"/>
              <a:gd name="connsiteX14009" fmla="*/ 4889331 w 9352610"/>
              <a:gd name="connsiteY14009" fmla="*/ 1044194 h 8481683"/>
              <a:gd name="connsiteX14010" fmla="*/ 4889331 w 9352610"/>
              <a:gd name="connsiteY14010" fmla="*/ 1047199 h 8481683"/>
              <a:gd name="connsiteX14011" fmla="*/ 4890847 w 9352610"/>
              <a:gd name="connsiteY14011" fmla="*/ 1049709 h 8481683"/>
              <a:gd name="connsiteX14012" fmla="*/ 4889331 w 9352610"/>
              <a:gd name="connsiteY14012" fmla="*/ 1051211 h 8481683"/>
              <a:gd name="connsiteX14013" fmla="*/ 4888328 w 9352610"/>
              <a:gd name="connsiteY14013" fmla="*/ 1051211 h 8481683"/>
              <a:gd name="connsiteX14014" fmla="*/ 4883314 w 9352610"/>
              <a:gd name="connsiteY14014" fmla="*/ 1048701 h 8481683"/>
              <a:gd name="connsiteX14015" fmla="*/ 4881285 w 9352610"/>
              <a:gd name="connsiteY14015" fmla="*/ 1048207 h 8481683"/>
              <a:gd name="connsiteX14016" fmla="*/ 4876783 w 9352610"/>
              <a:gd name="connsiteY14016" fmla="*/ 1048207 h 8481683"/>
              <a:gd name="connsiteX14017" fmla="*/ 4874265 w 9352610"/>
              <a:gd name="connsiteY14017" fmla="*/ 1047714 h 8481683"/>
              <a:gd name="connsiteX14018" fmla="*/ 4872749 w 9352610"/>
              <a:gd name="connsiteY14018" fmla="*/ 1046704 h 8481683"/>
              <a:gd name="connsiteX14019" fmla="*/ 4869740 w 9352610"/>
              <a:gd name="connsiteY14019" fmla="*/ 1043185 h 8481683"/>
              <a:gd name="connsiteX14020" fmla="*/ 4869250 w 9352610"/>
              <a:gd name="connsiteY14020" fmla="*/ 1041168 h 8481683"/>
              <a:gd name="connsiteX14021" fmla="*/ 4869740 w 9352610"/>
              <a:gd name="connsiteY14021" fmla="*/ 1036147 h 8481683"/>
              <a:gd name="connsiteX14022" fmla="*/ 4870253 w 9352610"/>
              <a:gd name="connsiteY14022" fmla="*/ 1033143 h 8481683"/>
              <a:gd name="connsiteX14023" fmla="*/ 4871746 w 9352610"/>
              <a:gd name="connsiteY14023" fmla="*/ 1031641 h 8481683"/>
              <a:gd name="connsiteX14024" fmla="*/ 4874265 w 9352610"/>
              <a:gd name="connsiteY14024" fmla="*/ 1030117 h 8481683"/>
              <a:gd name="connsiteX14025" fmla="*/ 4876271 w 9352610"/>
              <a:gd name="connsiteY14025" fmla="*/ 1030632 h 8481683"/>
              <a:gd name="connsiteX14026" fmla="*/ 4877274 w 9352610"/>
              <a:gd name="connsiteY14026" fmla="*/ 1031641 h 8481683"/>
              <a:gd name="connsiteX14027" fmla="*/ 4877786 w 9352610"/>
              <a:gd name="connsiteY14027" fmla="*/ 1031641 h 8481683"/>
              <a:gd name="connsiteX14028" fmla="*/ 4878789 w 9352610"/>
              <a:gd name="connsiteY14028" fmla="*/ 1030117 h 8481683"/>
              <a:gd name="connsiteX14029" fmla="*/ 4878789 w 9352610"/>
              <a:gd name="connsiteY14029" fmla="*/ 1029623 h 8481683"/>
              <a:gd name="connsiteX14030" fmla="*/ 4885320 w 9352610"/>
              <a:gd name="connsiteY14030" fmla="*/ 1004001 h 8481683"/>
              <a:gd name="connsiteX14031" fmla="*/ 4887325 w 9352610"/>
              <a:gd name="connsiteY14031" fmla="*/ 1000997 h 8481683"/>
              <a:gd name="connsiteX14032" fmla="*/ 4887325 w 9352610"/>
              <a:gd name="connsiteY14032" fmla="*/ 1000482 h 8481683"/>
              <a:gd name="connsiteX14033" fmla="*/ 4888841 w 9352610"/>
              <a:gd name="connsiteY14033" fmla="*/ 999988 h 8481683"/>
              <a:gd name="connsiteX14034" fmla="*/ 4891337 w 9352610"/>
              <a:gd name="connsiteY14034" fmla="*/ 998980 h 8481683"/>
              <a:gd name="connsiteX14035" fmla="*/ 4891850 w 9352610"/>
              <a:gd name="connsiteY14035" fmla="*/ 998980 h 8481683"/>
              <a:gd name="connsiteX14036" fmla="*/ 4892340 w 9352610"/>
              <a:gd name="connsiteY14036" fmla="*/ 997478 h 8481683"/>
              <a:gd name="connsiteX14037" fmla="*/ 4891337 w 9352610"/>
              <a:gd name="connsiteY14037" fmla="*/ 995460 h 8481683"/>
              <a:gd name="connsiteX14038" fmla="*/ 4890334 w 9352610"/>
              <a:gd name="connsiteY14038" fmla="*/ 994967 h 8481683"/>
              <a:gd name="connsiteX14039" fmla="*/ 4888841 w 9352610"/>
              <a:gd name="connsiteY14039" fmla="*/ 993465 h 8481683"/>
              <a:gd name="connsiteX14040" fmla="*/ 4887838 w 9352610"/>
              <a:gd name="connsiteY14040" fmla="*/ 989945 h 8481683"/>
              <a:gd name="connsiteX14041" fmla="*/ 4887325 w 9352610"/>
              <a:gd name="connsiteY14041" fmla="*/ 987435 h 8481683"/>
              <a:gd name="connsiteX14042" fmla="*/ 4887838 w 9352610"/>
              <a:gd name="connsiteY14042" fmla="*/ 981405 h 8481683"/>
              <a:gd name="connsiteX14043" fmla="*/ 4887325 w 9352610"/>
              <a:gd name="connsiteY14043" fmla="*/ 975890 h 8481683"/>
              <a:gd name="connsiteX14044" fmla="*/ 4887325 w 9352610"/>
              <a:gd name="connsiteY14044" fmla="*/ 972864 h 8481683"/>
              <a:gd name="connsiteX14045" fmla="*/ 4888841 w 9352610"/>
              <a:gd name="connsiteY14045" fmla="*/ 969345 h 8481683"/>
              <a:gd name="connsiteX14046" fmla="*/ 4897868 w 9352610"/>
              <a:gd name="connsiteY14046" fmla="*/ 959817 h 8481683"/>
              <a:gd name="connsiteX14047" fmla="*/ 4959672 w 9352610"/>
              <a:gd name="connsiteY14047" fmla="*/ 952285 h 8481683"/>
              <a:gd name="connsiteX14048" fmla="*/ 4963171 w 9352610"/>
              <a:gd name="connsiteY14048" fmla="*/ 952285 h 8481683"/>
              <a:gd name="connsiteX14049" fmla="*/ 4968698 w 9352610"/>
              <a:gd name="connsiteY14049" fmla="*/ 961319 h 8481683"/>
              <a:gd name="connsiteX14050" fmla="*/ 4969701 w 9352610"/>
              <a:gd name="connsiteY14050" fmla="*/ 963315 h 8481683"/>
              <a:gd name="connsiteX14051" fmla="*/ 4970214 w 9352610"/>
              <a:gd name="connsiteY14051" fmla="*/ 965332 h 8481683"/>
              <a:gd name="connsiteX14052" fmla="*/ 4970214 w 9352610"/>
              <a:gd name="connsiteY14052" fmla="*/ 969860 h 8481683"/>
              <a:gd name="connsiteX14053" fmla="*/ 4970214 w 9352610"/>
              <a:gd name="connsiteY14053" fmla="*/ 970868 h 8481683"/>
              <a:gd name="connsiteX14054" fmla="*/ 4971217 w 9352610"/>
              <a:gd name="connsiteY14054" fmla="*/ 973379 h 8481683"/>
              <a:gd name="connsiteX14055" fmla="*/ 4971217 w 9352610"/>
              <a:gd name="connsiteY14055" fmla="*/ 974366 h 8481683"/>
              <a:gd name="connsiteX14056" fmla="*/ 4970726 w 9352610"/>
              <a:gd name="connsiteY14056" fmla="*/ 975890 h 8481683"/>
              <a:gd name="connsiteX14057" fmla="*/ 4969211 w 9352610"/>
              <a:gd name="connsiteY14057" fmla="*/ 977392 h 8481683"/>
              <a:gd name="connsiteX14058" fmla="*/ 4967695 w 9352610"/>
              <a:gd name="connsiteY14058" fmla="*/ 980911 h 8481683"/>
              <a:gd name="connsiteX14059" fmla="*/ 4942087 w 9352610"/>
              <a:gd name="connsiteY14059" fmla="*/ 1000997 h 8481683"/>
              <a:gd name="connsiteX14060" fmla="*/ 4935044 w 9352610"/>
              <a:gd name="connsiteY14060" fmla="*/ 1005010 h 8481683"/>
              <a:gd name="connsiteX14061" fmla="*/ 4928513 w 9352610"/>
              <a:gd name="connsiteY14061" fmla="*/ 1008036 h 8481683"/>
              <a:gd name="connsiteX14062" fmla="*/ 4924502 w 9352610"/>
              <a:gd name="connsiteY14062" fmla="*/ 1011533 h 8481683"/>
              <a:gd name="connsiteX14063" fmla="*/ 4917971 w 9352610"/>
              <a:gd name="connsiteY14063" fmla="*/ 1012542 h 8481683"/>
              <a:gd name="connsiteX14064" fmla="*/ 4913959 w 9352610"/>
              <a:gd name="connsiteY14064" fmla="*/ 1008529 h 8481683"/>
              <a:gd name="connsiteX14065" fmla="*/ 4911931 w 9352610"/>
              <a:gd name="connsiteY14065" fmla="*/ 1000997 h 8481683"/>
              <a:gd name="connsiteX14066" fmla="*/ 4910438 w 9352610"/>
              <a:gd name="connsiteY14066" fmla="*/ 991448 h 8481683"/>
              <a:gd name="connsiteX14067" fmla="*/ 4910928 w 9352610"/>
              <a:gd name="connsiteY14067" fmla="*/ 983422 h 8481683"/>
              <a:gd name="connsiteX14068" fmla="*/ 4913959 w 9352610"/>
              <a:gd name="connsiteY14068" fmla="*/ 976383 h 8481683"/>
              <a:gd name="connsiteX14069" fmla="*/ 4918974 w 9352610"/>
              <a:gd name="connsiteY14069" fmla="*/ 970868 h 8481683"/>
              <a:gd name="connsiteX14070" fmla="*/ 4923498 w 9352610"/>
              <a:gd name="connsiteY14070" fmla="*/ 968851 h 8481683"/>
              <a:gd name="connsiteX14071" fmla="*/ 4924502 w 9352610"/>
              <a:gd name="connsiteY14071" fmla="*/ 967349 h 8481683"/>
              <a:gd name="connsiteX14072" fmla="*/ 4922986 w 9352610"/>
              <a:gd name="connsiteY14072" fmla="*/ 965332 h 8481683"/>
              <a:gd name="connsiteX14073" fmla="*/ 4926507 w 9352610"/>
              <a:gd name="connsiteY14073" fmla="*/ 963830 h 8481683"/>
              <a:gd name="connsiteX14074" fmla="*/ 4938052 w 9352610"/>
              <a:gd name="connsiteY14074" fmla="*/ 963830 h 8481683"/>
              <a:gd name="connsiteX14075" fmla="*/ 4940571 w 9352610"/>
              <a:gd name="connsiteY14075" fmla="*/ 963315 h 8481683"/>
              <a:gd name="connsiteX14076" fmla="*/ 4941574 w 9352610"/>
              <a:gd name="connsiteY14076" fmla="*/ 961319 h 8481683"/>
              <a:gd name="connsiteX14077" fmla="*/ 4945096 w 9352610"/>
              <a:gd name="connsiteY14077" fmla="*/ 962821 h 8481683"/>
              <a:gd name="connsiteX14078" fmla="*/ 4951626 w 9352610"/>
              <a:gd name="connsiteY14078" fmla="*/ 968336 h 8481683"/>
              <a:gd name="connsiteX14079" fmla="*/ 4952629 w 9352610"/>
              <a:gd name="connsiteY14079" fmla="*/ 965332 h 8481683"/>
              <a:gd name="connsiteX14080" fmla="*/ 4948617 w 9352610"/>
              <a:gd name="connsiteY14080" fmla="*/ 962821 h 8481683"/>
              <a:gd name="connsiteX14081" fmla="*/ 4948617 w 9352610"/>
              <a:gd name="connsiteY14081" fmla="*/ 959817 h 8481683"/>
              <a:gd name="connsiteX14082" fmla="*/ 4951626 w 9352610"/>
              <a:gd name="connsiteY14082" fmla="*/ 957306 h 8481683"/>
              <a:gd name="connsiteX14083" fmla="*/ 4955147 w 9352610"/>
              <a:gd name="connsiteY14083" fmla="*/ 954280 h 8481683"/>
              <a:gd name="connsiteX14084" fmla="*/ 4332213 w 9352610"/>
              <a:gd name="connsiteY14084" fmla="*/ 943251 h 8481683"/>
              <a:gd name="connsiteX14085" fmla="*/ 4331221 w 9352610"/>
              <a:gd name="connsiteY14085" fmla="*/ 945246 h 8481683"/>
              <a:gd name="connsiteX14086" fmla="*/ 4328703 w 9352610"/>
              <a:gd name="connsiteY14086" fmla="*/ 957800 h 8481683"/>
              <a:gd name="connsiteX14087" fmla="*/ 4327700 w 9352610"/>
              <a:gd name="connsiteY14087" fmla="*/ 962821 h 8481683"/>
              <a:gd name="connsiteX14088" fmla="*/ 4327700 w 9352610"/>
              <a:gd name="connsiteY14088" fmla="*/ 966834 h 8481683"/>
              <a:gd name="connsiteX14089" fmla="*/ 4327700 w 9352610"/>
              <a:gd name="connsiteY14089" fmla="*/ 968336 h 8481683"/>
              <a:gd name="connsiteX14090" fmla="*/ 4326184 w 9352610"/>
              <a:gd name="connsiteY14090" fmla="*/ 975375 h 8481683"/>
              <a:gd name="connsiteX14091" fmla="*/ 4325694 w 9352610"/>
              <a:gd name="connsiteY14091" fmla="*/ 976383 h 8481683"/>
              <a:gd name="connsiteX14092" fmla="*/ 4325694 w 9352610"/>
              <a:gd name="connsiteY14092" fmla="*/ 977392 h 8481683"/>
              <a:gd name="connsiteX14093" fmla="*/ 4325802 w 9352610"/>
              <a:gd name="connsiteY14093" fmla="*/ 977945 h 8481683"/>
              <a:gd name="connsiteX14094" fmla="*/ 4325802 w 9352610"/>
              <a:gd name="connsiteY14094" fmla="*/ 977085 h 8481683"/>
              <a:gd name="connsiteX14095" fmla="*/ 4326304 w 9352610"/>
              <a:gd name="connsiteY14095" fmla="*/ 976073 h 8481683"/>
              <a:gd name="connsiteX14096" fmla="*/ 4327809 w 9352610"/>
              <a:gd name="connsiteY14096" fmla="*/ 969037 h 8481683"/>
              <a:gd name="connsiteX14097" fmla="*/ 4327809 w 9352610"/>
              <a:gd name="connsiteY14097" fmla="*/ 967529 h 8481683"/>
              <a:gd name="connsiteX14098" fmla="*/ 4327809 w 9352610"/>
              <a:gd name="connsiteY14098" fmla="*/ 963510 h 8481683"/>
              <a:gd name="connsiteX14099" fmla="*/ 4328820 w 9352610"/>
              <a:gd name="connsiteY14099" fmla="*/ 958479 h 8481683"/>
              <a:gd name="connsiteX14100" fmla="*/ 4331328 w 9352610"/>
              <a:gd name="connsiteY14100" fmla="*/ 945916 h 8481683"/>
              <a:gd name="connsiteX14101" fmla="*/ 4332331 w 9352610"/>
              <a:gd name="connsiteY14101" fmla="*/ 943901 h 8481683"/>
              <a:gd name="connsiteX14102" fmla="*/ 4331221 w 9352610"/>
              <a:gd name="connsiteY14102" fmla="*/ 935648 h 8481683"/>
              <a:gd name="connsiteX14103" fmla="*/ 4331221 w 9352610"/>
              <a:gd name="connsiteY14103" fmla="*/ 937714 h 8481683"/>
              <a:gd name="connsiteX14104" fmla="*/ 4331328 w 9352610"/>
              <a:gd name="connsiteY14104" fmla="*/ 938302 h 8481683"/>
              <a:gd name="connsiteX14105" fmla="*/ 4331328 w 9352610"/>
              <a:gd name="connsiteY14105" fmla="*/ 935863 h 8481683"/>
              <a:gd name="connsiteX14106" fmla="*/ 2396986 w 9352610"/>
              <a:gd name="connsiteY14106" fmla="*/ 920634 h 8481683"/>
              <a:gd name="connsiteX14107" fmla="*/ 2393916 w 9352610"/>
              <a:gd name="connsiteY14107" fmla="*/ 924151 h 8481683"/>
              <a:gd name="connsiteX14108" fmla="*/ 2389897 w 9352610"/>
              <a:gd name="connsiteY14108" fmla="*/ 928166 h 8481683"/>
              <a:gd name="connsiteX14109" fmla="*/ 2386361 w 9352610"/>
              <a:gd name="connsiteY14109" fmla="*/ 930163 h 8481683"/>
              <a:gd name="connsiteX14110" fmla="*/ 2382855 w 9352610"/>
              <a:gd name="connsiteY14110" fmla="*/ 931682 h 8481683"/>
              <a:gd name="connsiteX14111" fmla="*/ 2381344 w 9352610"/>
              <a:gd name="connsiteY14111" fmla="*/ 933680 h 8481683"/>
              <a:gd name="connsiteX14112" fmla="*/ 2378835 w 9352610"/>
              <a:gd name="connsiteY14112" fmla="*/ 934699 h 8481683"/>
              <a:gd name="connsiteX14113" fmla="*/ 2378517 w 9352610"/>
              <a:gd name="connsiteY14113" fmla="*/ 935496 h 8481683"/>
              <a:gd name="connsiteX14114" fmla="*/ 2380911 w 9352610"/>
              <a:gd name="connsiteY14114" fmla="*/ 934545 h 8481683"/>
              <a:gd name="connsiteX14115" fmla="*/ 2382411 w 9352610"/>
              <a:gd name="connsiteY14115" fmla="*/ 932534 h 8481683"/>
              <a:gd name="connsiteX14116" fmla="*/ 2385934 w 9352610"/>
              <a:gd name="connsiteY14116" fmla="*/ 931018 h 8481683"/>
              <a:gd name="connsiteX14117" fmla="*/ 2389447 w 9352610"/>
              <a:gd name="connsiteY14117" fmla="*/ 929018 h 8481683"/>
              <a:gd name="connsiteX14118" fmla="*/ 2393473 w 9352610"/>
              <a:gd name="connsiteY14118" fmla="*/ 924997 h 8481683"/>
              <a:gd name="connsiteX14119" fmla="*/ 2396986 w 9352610"/>
              <a:gd name="connsiteY14119" fmla="*/ 920976 h 8481683"/>
              <a:gd name="connsiteX14120" fmla="*/ 9248626 w 9352610"/>
              <a:gd name="connsiteY14120" fmla="*/ 902563 h 8481683"/>
              <a:gd name="connsiteX14121" fmla="*/ 9253648 w 9352610"/>
              <a:gd name="connsiteY14121" fmla="*/ 904567 h 8481683"/>
              <a:gd name="connsiteX14122" fmla="*/ 9256176 w 9352610"/>
              <a:gd name="connsiteY14122" fmla="*/ 907084 h 8481683"/>
              <a:gd name="connsiteX14123" fmla="*/ 9255664 w 9352610"/>
              <a:gd name="connsiteY14123" fmla="*/ 910089 h 8481683"/>
              <a:gd name="connsiteX14124" fmla="*/ 9253152 w 9352610"/>
              <a:gd name="connsiteY14124" fmla="*/ 912607 h 8481683"/>
              <a:gd name="connsiteX14125" fmla="*/ 9250642 w 9352610"/>
              <a:gd name="connsiteY14125" fmla="*/ 914110 h 8481683"/>
              <a:gd name="connsiteX14126" fmla="*/ 9246626 w 9352610"/>
              <a:gd name="connsiteY14126" fmla="*/ 914110 h 8481683"/>
              <a:gd name="connsiteX14127" fmla="*/ 9242610 w 9352610"/>
              <a:gd name="connsiteY14127" fmla="*/ 913609 h 8481683"/>
              <a:gd name="connsiteX14128" fmla="*/ 9240098 w 9352610"/>
              <a:gd name="connsiteY14128" fmla="*/ 912106 h 8481683"/>
              <a:gd name="connsiteX14129" fmla="*/ 9239092 w 9352610"/>
              <a:gd name="connsiteY14129" fmla="*/ 909088 h 8481683"/>
              <a:gd name="connsiteX14130" fmla="*/ 9239588 w 9352610"/>
              <a:gd name="connsiteY14130" fmla="*/ 906069 h 8481683"/>
              <a:gd name="connsiteX14131" fmla="*/ 9243106 w 9352610"/>
              <a:gd name="connsiteY14131" fmla="*/ 903565 h 8481683"/>
              <a:gd name="connsiteX14132" fmla="*/ 4952819 w 9352610"/>
              <a:gd name="connsiteY14132" fmla="*/ 897152 h 8481683"/>
              <a:gd name="connsiteX14133" fmla="*/ 4958344 w 9352610"/>
              <a:gd name="connsiteY14133" fmla="*/ 898155 h 8481683"/>
              <a:gd name="connsiteX14134" fmla="*/ 4963862 w 9352610"/>
              <a:gd name="connsiteY14134" fmla="*/ 900675 h 8481683"/>
              <a:gd name="connsiteX14135" fmla="*/ 4970390 w 9352610"/>
              <a:gd name="connsiteY14135" fmla="*/ 900169 h 8481683"/>
              <a:gd name="connsiteX14136" fmla="*/ 4972898 w 9352610"/>
              <a:gd name="connsiteY14136" fmla="*/ 902680 h 8481683"/>
              <a:gd name="connsiteX14137" fmla="*/ 4971895 w 9352610"/>
              <a:gd name="connsiteY14137" fmla="*/ 906708 h 8481683"/>
              <a:gd name="connsiteX14138" fmla="*/ 4968885 w 9352610"/>
              <a:gd name="connsiteY14138" fmla="*/ 910727 h 8481683"/>
              <a:gd name="connsiteX14139" fmla="*/ 4965868 w 9352610"/>
              <a:gd name="connsiteY14139" fmla="*/ 917257 h 8481683"/>
              <a:gd name="connsiteX14140" fmla="*/ 4962357 w 9352610"/>
              <a:gd name="connsiteY14140" fmla="*/ 920274 h 8481683"/>
              <a:gd name="connsiteX14141" fmla="*/ 4960351 w 9352610"/>
              <a:gd name="connsiteY14141" fmla="*/ 921782 h 8481683"/>
              <a:gd name="connsiteX14142" fmla="*/ 4958846 w 9352610"/>
              <a:gd name="connsiteY14142" fmla="*/ 926307 h 8481683"/>
              <a:gd name="connsiteX14143" fmla="*/ 4954825 w 9352610"/>
              <a:gd name="connsiteY14143" fmla="*/ 930832 h 8481683"/>
              <a:gd name="connsiteX14144" fmla="*/ 4952819 w 9352610"/>
              <a:gd name="connsiteY14144" fmla="*/ 931338 h 8481683"/>
              <a:gd name="connsiteX14145" fmla="*/ 4951314 w 9352610"/>
              <a:gd name="connsiteY14145" fmla="*/ 931835 h 8481683"/>
              <a:gd name="connsiteX14146" fmla="*/ 4944786 w 9352610"/>
              <a:gd name="connsiteY14146" fmla="*/ 931835 h 8481683"/>
              <a:gd name="connsiteX14147" fmla="*/ 4934245 w 9352610"/>
              <a:gd name="connsiteY14147" fmla="*/ 931835 h 8481683"/>
              <a:gd name="connsiteX14148" fmla="*/ 4926212 w 9352610"/>
              <a:gd name="connsiteY14148" fmla="*/ 933343 h 8481683"/>
              <a:gd name="connsiteX14149" fmla="*/ 4919182 w 9352610"/>
              <a:gd name="connsiteY14149" fmla="*/ 933343 h 8481683"/>
              <a:gd name="connsiteX14150" fmla="*/ 4917175 w 9352610"/>
              <a:gd name="connsiteY14150" fmla="*/ 928322 h 8481683"/>
              <a:gd name="connsiteX14151" fmla="*/ 4919182 w 9352610"/>
              <a:gd name="connsiteY14151" fmla="*/ 919777 h 8481683"/>
              <a:gd name="connsiteX14152" fmla="*/ 4929731 w 9352610"/>
              <a:gd name="connsiteY14152" fmla="*/ 909715 h 8481683"/>
              <a:gd name="connsiteX14153" fmla="*/ 4943783 w 9352610"/>
              <a:gd name="connsiteY14153" fmla="*/ 903692 h 8481683"/>
              <a:gd name="connsiteX14154" fmla="*/ 4948807 w 9352610"/>
              <a:gd name="connsiteY14154" fmla="*/ 898155 h 8481683"/>
              <a:gd name="connsiteX14155" fmla="*/ 4266408 w 9352610"/>
              <a:gd name="connsiteY14155" fmla="*/ 880689 h 8481683"/>
              <a:gd name="connsiteX14156" fmla="*/ 4266408 w 9352610"/>
              <a:gd name="connsiteY14156" fmla="*/ 880955 h 8481683"/>
              <a:gd name="connsiteX14157" fmla="*/ 4266921 w 9352610"/>
              <a:gd name="connsiteY14157" fmla="*/ 886985 h 8481683"/>
              <a:gd name="connsiteX14158" fmla="*/ 4267411 w 9352610"/>
              <a:gd name="connsiteY14158" fmla="*/ 889495 h 8481683"/>
              <a:gd name="connsiteX14159" fmla="*/ 4267466 w 9352610"/>
              <a:gd name="connsiteY14159" fmla="*/ 889587 h 8481683"/>
              <a:gd name="connsiteX14160" fmla="*/ 4267071 w 9352610"/>
              <a:gd name="connsiteY14160" fmla="*/ 887606 h 8481683"/>
              <a:gd name="connsiteX14161" fmla="*/ 4266569 w 9352610"/>
              <a:gd name="connsiteY14161" fmla="*/ 881572 h 8481683"/>
              <a:gd name="connsiteX14162" fmla="*/ 4266569 w 9352610"/>
              <a:gd name="connsiteY14162" fmla="*/ 881066 h 8481683"/>
              <a:gd name="connsiteX14163" fmla="*/ 4265405 w 9352610"/>
              <a:gd name="connsiteY14163" fmla="*/ 870718 h 8481683"/>
              <a:gd name="connsiteX14164" fmla="*/ 4265405 w 9352610"/>
              <a:gd name="connsiteY14164" fmla="*/ 870912 h 8481683"/>
              <a:gd name="connsiteX14165" fmla="*/ 4265405 w 9352610"/>
              <a:gd name="connsiteY14165" fmla="*/ 872414 h 8481683"/>
              <a:gd name="connsiteX14166" fmla="*/ 4264915 w 9352610"/>
              <a:gd name="connsiteY14166" fmla="*/ 874431 h 8481683"/>
              <a:gd name="connsiteX14167" fmla="*/ 4263912 w 9352610"/>
              <a:gd name="connsiteY14167" fmla="*/ 875933 h 8481683"/>
              <a:gd name="connsiteX14168" fmla="*/ 4264240 w 9352610"/>
              <a:gd name="connsiteY14168" fmla="*/ 876263 h 8481683"/>
              <a:gd name="connsiteX14169" fmla="*/ 4265064 w 9352610"/>
              <a:gd name="connsiteY14169" fmla="*/ 875033 h 8481683"/>
              <a:gd name="connsiteX14170" fmla="*/ 4265566 w 9352610"/>
              <a:gd name="connsiteY14170" fmla="*/ 873019 h 8481683"/>
              <a:gd name="connsiteX14171" fmla="*/ 4265566 w 9352610"/>
              <a:gd name="connsiteY14171" fmla="*/ 871510 h 8481683"/>
              <a:gd name="connsiteX14172" fmla="*/ 4265566 w 9352610"/>
              <a:gd name="connsiteY14172" fmla="*/ 871014 h 8481683"/>
              <a:gd name="connsiteX14173" fmla="*/ 4991472 w 9352610"/>
              <a:gd name="connsiteY14173" fmla="*/ 866489 h 8481683"/>
              <a:gd name="connsiteX14174" fmla="*/ 4993487 w 9352610"/>
              <a:gd name="connsiteY14174" fmla="*/ 868503 h 8481683"/>
              <a:gd name="connsiteX14175" fmla="*/ 4989466 w 9352610"/>
              <a:gd name="connsiteY14175" fmla="*/ 875539 h 8481683"/>
              <a:gd name="connsiteX14176" fmla="*/ 4987961 w 9352610"/>
              <a:gd name="connsiteY14176" fmla="*/ 878556 h 8481683"/>
              <a:gd name="connsiteX14177" fmla="*/ 4986457 w 9352610"/>
              <a:gd name="connsiteY14177" fmla="*/ 881066 h 8481683"/>
              <a:gd name="connsiteX14178" fmla="*/ 4984952 w 9352610"/>
              <a:gd name="connsiteY14178" fmla="*/ 883081 h 8481683"/>
              <a:gd name="connsiteX14179" fmla="*/ 4983940 w 9352610"/>
              <a:gd name="connsiteY14179" fmla="*/ 886097 h 8481683"/>
              <a:gd name="connsiteX14180" fmla="*/ 4976919 w 9352610"/>
              <a:gd name="connsiteY14180" fmla="*/ 890116 h 8481683"/>
              <a:gd name="connsiteX14181" fmla="*/ 4975414 w 9352610"/>
              <a:gd name="connsiteY14181" fmla="*/ 892121 h 8481683"/>
              <a:gd name="connsiteX14182" fmla="*/ 4974402 w 9352610"/>
              <a:gd name="connsiteY14182" fmla="*/ 892627 h 8481683"/>
              <a:gd name="connsiteX14183" fmla="*/ 4970892 w 9352610"/>
              <a:gd name="connsiteY14183" fmla="*/ 893133 h 8481683"/>
              <a:gd name="connsiteX14184" fmla="*/ 4969889 w 9352610"/>
              <a:gd name="connsiteY14184" fmla="*/ 893629 h 8481683"/>
              <a:gd name="connsiteX14185" fmla="*/ 4963360 w 9352610"/>
              <a:gd name="connsiteY14185" fmla="*/ 896150 h 8481683"/>
              <a:gd name="connsiteX14186" fmla="*/ 4961354 w 9352610"/>
              <a:gd name="connsiteY14186" fmla="*/ 894641 h 8481683"/>
              <a:gd name="connsiteX14187" fmla="*/ 4955828 w 9352610"/>
              <a:gd name="connsiteY14187" fmla="*/ 893133 h 8481683"/>
              <a:gd name="connsiteX14188" fmla="*/ 4955327 w 9352610"/>
              <a:gd name="connsiteY14188" fmla="*/ 889104 h 8481683"/>
              <a:gd name="connsiteX14189" fmla="*/ 4961354 w 9352610"/>
              <a:gd name="connsiteY14189" fmla="*/ 885085 h 8481683"/>
              <a:gd name="connsiteX14190" fmla="*/ 4965868 w 9352610"/>
              <a:gd name="connsiteY14190" fmla="*/ 883081 h 8481683"/>
              <a:gd name="connsiteX14191" fmla="*/ 4968384 w 9352610"/>
              <a:gd name="connsiteY14191" fmla="*/ 879052 h 8481683"/>
              <a:gd name="connsiteX14192" fmla="*/ 4969889 w 9352610"/>
              <a:gd name="connsiteY14192" fmla="*/ 877544 h 8481683"/>
              <a:gd name="connsiteX14193" fmla="*/ 4972898 w 9352610"/>
              <a:gd name="connsiteY14193" fmla="*/ 875033 h 8481683"/>
              <a:gd name="connsiteX14194" fmla="*/ 4976417 w 9352610"/>
              <a:gd name="connsiteY14194" fmla="*/ 873525 h 8481683"/>
              <a:gd name="connsiteX14195" fmla="*/ 4982937 w 9352610"/>
              <a:gd name="connsiteY14195" fmla="*/ 871510 h 8481683"/>
              <a:gd name="connsiteX14196" fmla="*/ 4987460 w 9352610"/>
              <a:gd name="connsiteY14196" fmla="*/ 867491 h 8481683"/>
              <a:gd name="connsiteX14197" fmla="*/ 4270442 w 9352610"/>
              <a:gd name="connsiteY14197" fmla="*/ 840068 h 8481683"/>
              <a:gd name="connsiteX14198" fmla="*/ 4270442 w 9352610"/>
              <a:gd name="connsiteY14198" fmla="*/ 841277 h 8481683"/>
              <a:gd name="connsiteX14199" fmla="*/ 4269930 w 9352610"/>
              <a:gd name="connsiteY14199" fmla="*/ 842285 h 8481683"/>
              <a:gd name="connsiteX14200" fmla="*/ 4269417 w 9352610"/>
              <a:gd name="connsiteY14200" fmla="*/ 842779 h 8481683"/>
              <a:gd name="connsiteX14201" fmla="*/ 4268927 w 9352610"/>
              <a:gd name="connsiteY14201" fmla="*/ 843294 h 8481683"/>
              <a:gd name="connsiteX14202" fmla="*/ 4263912 w 9352610"/>
              <a:gd name="connsiteY14202" fmla="*/ 844796 h 8481683"/>
              <a:gd name="connsiteX14203" fmla="*/ 4260391 w 9352610"/>
              <a:gd name="connsiteY14203" fmla="*/ 844796 h 8481683"/>
              <a:gd name="connsiteX14204" fmla="*/ 4259388 w 9352610"/>
              <a:gd name="connsiteY14204" fmla="*/ 845290 h 8481683"/>
              <a:gd name="connsiteX14205" fmla="*/ 4258875 w 9352610"/>
              <a:gd name="connsiteY14205" fmla="*/ 845805 h 8481683"/>
              <a:gd name="connsiteX14206" fmla="*/ 4258875 w 9352610"/>
              <a:gd name="connsiteY14206" fmla="*/ 846792 h 8481683"/>
              <a:gd name="connsiteX14207" fmla="*/ 4258385 w 9352610"/>
              <a:gd name="connsiteY14207" fmla="*/ 848315 h 8481683"/>
              <a:gd name="connsiteX14208" fmla="*/ 4258385 w 9352610"/>
              <a:gd name="connsiteY14208" fmla="*/ 850311 h 8481683"/>
              <a:gd name="connsiteX14209" fmla="*/ 4258385 w 9352610"/>
              <a:gd name="connsiteY14209" fmla="*/ 853337 h 8481683"/>
              <a:gd name="connsiteX14210" fmla="*/ 4258875 w 9352610"/>
              <a:gd name="connsiteY14210" fmla="*/ 858358 h 8481683"/>
              <a:gd name="connsiteX14211" fmla="*/ 4259004 w 9352610"/>
              <a:gd name="connsiteY14211" fmla="*/ 858611 h 8481683"/>
              <a:gd name="connsiteX14212" fmla="*/ 4258536 w 9352610"/>
              <a:gd name="connsiteY14212" fmla="*/ 853916 h 8481683"/>
              <a:gd name="connsiteX14213" fmla="*/ 4258536 w 9352610"/>
              <a:gd name="connsiteY14213" fmla="*/ 850909 h 8481683"/>
              <a:gd name="connsiteX14214" fmla="*/ 4258536 w 9352610"/>
              <a:gd name="connsiteY14214" fmla="*/ 848895 h 8481683"/>
              <a:gd name="connsiteX14215" fmla="*/ 4259037 w 9352610"/>
              <a:gd name="connsiteY14215" fmla="*/ 847386 h 8481683"/>
              <a:gd name="connsiteX14216" fmla="*/ 4259037 w 9352610"/>
              <a:gd name="connsiteY14216" fmla="*/ 846384 h 8481683"/>
              <a:gd name="connsiteX14217" fmla="*/ 4259539 w 9352610"/>
              <a:gd name="connsiteY14217" fmla="*/ 845878 h 8481683"/>
              <a:gd name="connsiteX14218" fmla="*/ 4260542 w 9352610"/>
              <a:gd name="connsiteY14218" fmla="*/ 845372 h 8481683"/>
              <a:gd name="connsiteX14219" fmla="*/ 4264053 w 9352610"/>
              <a:gd name="connsiteY14219" fmla="*/ 845372 h 8481683"/>
              <a:gd name="connsiteX14220" fmla="*/ 4269077 w 9352610"/>
              <a:gd name="connsiteY14220" fmla="*/ 843864 h 8481683"/>
              <a:gd name="connsiteX14221" fmla="*/ 4269578 w 9352610"/>
              <a:gd name="connsiteY14221" fmla="*/ 843367 h 8481683"/>
              <a:gd name="connsiteX14222" fmla="*/ 4270080 w 9352610"/>
              <a:gd name="connsiteY14222" fmla="*/ 842861 h 8481683"/>
              <a:gd name="connsiteX14223" fmla="*/ 4270582 w 9352610"/>
              <a:gd name="connsiteY14223" fmla="*/ 841859 h 8481683"/>
              <a:gd name="connsiteX14224" fmla="*/ 4270582 w 9352610"/>
              <a:gd name="connsiteY14224" fmla="*/ 840351 h 8481683"/>
              <a:gd name="connsiteX14225" fmla="*/ 4267053 w 9352610"/>
              <a:gd name="connsiteY14225" fmla="*/ 833278 h 8481683"/>
              <a:gd name="connsiteX14226" fmla="*/ 4267411 w 9352610"/>
              <a:gd name="connsiteY14226" fmla="*/ 834753 h 8481683"/>
              <a:gd name="connsiteX14227" fmla="*/ 4267444 w 9352610"/>
              <a:gd name="connsiteY14227" fmla="*/ 834805 h 8481683"/>
              <a:gd name="connsiteX14228" fmla="*/ 4267071 w 9352610"/>
              <a:gd name="connsiteY14228" fmla="*/ 833315 h 8481683"/>
              <a:gd name="connsiteX14229" fmla="*/ 4265918 w 9352610"/>
              <a:gd name="connsiteY14229" fmla="*/ 828638 h 8481683"/>
              <a:gd name="connsiteX14230" fmla="*/ 4265918 w 9352610"/>
              <a:gd name="connsiteY14230" fmla="*/ 829217 h 8481683"/>
              <a:gd name="connsiteX14231" fmla="*/ 4266408 w 9352610"/>
              <a:gd name="connsiteY14231" fmla="*/ 831728 h 8481683"/>
              <a:gd name="connsiteX14232" fmla="*/ 4266484 w 9352610"/>
              <a:gd name="connsiteY14232" fmla="*/ 831877 h 8481683"/>
              <a:gd name="connsiteX14233" fmla="*/ 4266068 w 9352610"/>
              <a:gd name="connsiteY14233" fmla="*/ 829792 h 8481683"/>
              <a:gd name="connsiteX14234" fmla="*/ 4266068 w 9352610"/>
              <a:gd name="connsiteY14234" fmla="*/ 828790 h 8481683"/>
              <a:gd name="connsiteX14235" fmla="*/ 4243107 w 9352610"/>
              <a:gd name="connsiteY14235" fmla="*/ 822066 h 8481683"/>
              <a:gd name="connsiteX14236" fmla="*/ 4242293 w 9352610"/>
              <a:gd name="connsiteY14236" fmla="*/ 823702 h 8481683"/>
              <a:gd name="connsiteX14237" fmla="*/ 4242293 w 9352610"/>
              <a:gd name="connsiteY14237" fmla="*/ 824195 h 8481683"/>
              <a:gd name="connsiteX14238" fmla="*/ 4241803 w 9352610"/>
              <a:gd name="connsiteY14238" fmla="*/ 825204 h 8481683"/>
              <a:gd name="connsiteX14239" fmla="*/ 4241290 w 9352610"/>
              <a:gd name="connsiteY14239" fmla="*/ 825697 h 8481683"/>
              <a:gd name="connsiteX14240" fmla="*/ 4241290 w 9352610"/>
              <a:gd name="connsiteY14240" fmla="*/ 827221 h 8481683"/>
              <a:gd name="connsiteX14241" fmla="*/ 4241466 w 9352610"/>
              <a:gd name="connsiteY14241" fmla="*/ 827736 h 8481683"/>
              <a:gd name="connsiteX14242" fmla="*/ 4241466 w 9352610"/>
              <a:gd name="connsiteY14242" fmla="*/ 826269 h 8481683"/>
              <a:gd name="connsiteX14243" fmla="*/ 4241968 w 9352610"/>
              <a:gd name="connsiteY14243" fmla="*/ 825773 h 8481683"/>
              <a:gd name="connsiteX14244" fmla="*/ 4242469 w 9352610"/>
              <a:gd name="connsiteY14244" fmla="*/ 824761 h 8481683"/>
              <a:gd name="connsiteX14245" fmla="*/ 4242469 w 9352610"/>
              <a:gd name="connsiteY14245" fmla="*/ 824265 h 8481683"/>
              <a:gd name="connsiteX14246" fmla="*/ 4243473 w 9352610"/>
              <a:gd name="connsiteY14246" fmla="*/ 822250 h 8481683"/>
              <a:gd name="connsiteX14247" fmla="*/ 4242293 w 9352610"/>
              <a:gd name="connsiteY14247" fmla="*/ 820540 h 8481683"/>
              <a:gd name="connsiteX14248" fmla="*/ 4242293 w 9352610"/>
              <a:gd name="connsiteY14248" fmla="*/ 821191 h 8481683"/>
              <a:gd name="connsiteX14249" fmla="*/ 4242469 w 9352610"/>
              <a:gd name="connsiteY14249" fmla="*/ 821278 h 8481683"/>
              <a:gd name="connsiteX14250" fmla="*/ 4242469 w 9352610"/>
              <a:gd name="connsiteY14250" fmla="*/ 820742 h 8481683"/>
              <a:gd name="connsiteX14251" fmla="*/ 4241290 w 9352610"/>
              <a:gd name="connsiteY14251" fmla="*/ 806493 h 8481683"/>
              <a:gd name="connsiteX14252" fmla="*/ 4241290 w 9352610"/>
              <a:gd name="connsiteY14252" fmla="*/ 807114 h 8481683"/>
              <a:gd name="connsiteX14253" fmla="*/ 4241290 w 9352610"/>
              <a:gd name="connsiteY14253" fmla="*/ 808122 h 8481683"/>
              <a:gd name="connsiteX14254" fmla="*/ 4240800 w 9352610"/>
              <a:gd name="connsiteY14254" fmla="*/ 809131 h 8481683"/>
              <a:gd name="connsiteX14255" fmla="*/ 4238794 w 9352610"/>
              <a:gd name="connsiteY14255" fmla="*/ 810633 h 8481683"/>
              <a:gd name="connsiteX14256" fmla="*/ 4238281 w 9352610"/>
              <a:gd name="connsiteY14256" fmla="*/ 811148 h 8481683"/>
              <a:gd name="connsiteX14257" fmla="*/ 4237768 w 9352610"/>
              <a:gd name="connsiteY14257" fmla="*/ 812650 h 8481683"/>
              <a:gd name="connsiteX14258" fmla="*/ 4237768 w 9352610"/>
              <a:gd name="connsiteY14258" fmla="*/ 813144 h 8481683"/>
              <a:gd name="connsiteX14259" fmla="*/ 4237956 w 9352610"/>
              <a:gd name="connsiteY14259" fmla="*/ 813694 h 8481683"/>
              <a:gd name="connsiteX14260" fmla="*/ 4237956 w 9352610"/>
              <a:gd name="connsiteY14260" fmla="*/ 813200 h 8481683"/>
              <a:gd name="connsiteX14261" fmla="*/ 4238457 w 9352610"/>
              <a:gd name="connsiteY14261" fmla="*/ 811692 h 8481683"/>
              <a:gd name="connsiteX14262" fmla="*/ 4238959 w 9352610"/>
              <a:gd name="connsiteY14262" fmla="*/ 811196 h 8481683"/>
              <a:gd name="connsiteX14263" fmla="*/ 4240965 w 9352610"/>
              <a:gd name="connsiteY14263" fmla="*/ 809687 h 8481683"/>
              <a:gd name="connsiteX14264" fmla="*/ 4241466 w 9352610"/>
              <a:gd name="connsiteY14264" fmla="*/ 808675 h 8481683"/>
              <a:gd name="connsiteX14265" fmla="*/ 4241466 w 9352610"/>
              <a:gd name="connsiteY14265" fmla="*/ 807673 h 8481683"/>
              <a:gd name="connsiteX14266" fmla="*/ 4241466 w 9352610"/>
              <a:gd name="connsiteY14266" fmla="*/ 806670 h 8481683"/>
              <a:gd name="connsiteX14267" fmla="*/ 4217687 w 9352610"/>
              <a:gd name="connsiteY14267" fmla="*/ 801277 h 8481683"/>
              <a:gd name="connsiteX14268" fmla="*/ 4217687 w 9352610"/>
              <a:gd name="connsiteY14268" fmla="*/ 803595 h 8481683"/>
              <a:gd name="connsiteX14269" fmla="*/ 4217868 w 9352610"/>
              <a:gd name="connsiteY14269" fmla="*/ 803715 h 8481683"/>
              <a:gd name="connsiteX14270" fmla="*/ 4217868 w 9352610"/>
              <a:gd name="connsiteY14270" fmla="*/ 801639 h 8481683"/>
              <a:gd name="connsiteX14271" fmla="*/ 4177177 w 9352610"/>
              <a:gd name="connsiteY14271" fmla="*/ 797620 h 8481683"/>
              <a:gd name="connsiteX14272" fmla="*/ 4177502 w 9352610"/>
              <a:gd name="connsiteY14272" fmla="*/ 798573 h 8481683"/>
              <a:gd name="connsiteX14273" fmla="*/ 4177502 w 9352610"/>
              <a:gd name="connsiteY14273" fmla="*/ 799088 h 8481683"/>
              <a:gd name="connsiteX14274" fmla="*/ 4176990 w 9352610"/>
              <a:gd name="connsiteY14274" fmla="*/ 800097 h 8481683"/>
              <a:gd name="connsiteX14275" fmla="*/ 4177320 w 9352610"/>
              <a:gd name="connsiteY14275" fmla="*/ 800414 h 8481683"/>
              <a:gd name="connsiteX14276" fmla="*/ 4177711 w 9352610"/>
              <a:gd name="connsiteY14276" fmla="*/ 799625 h 8481683"/>
              <a:gd name="connsiteX14277" fmla="*/ 4177711 w 9352610"/>
              <a:gd name="connsiteY14277" fmla="*/ 799129 h 8481683"/>
              <a:gd name="connsiteX14278" fmla="*/ 4177209 w 9352610"/>
              <a:gd name="connsiteY14278" fmla="*/ 797620 h 8481683"/>
              <a:gd name="connsiteX14279" fmla="*/ 4183738 w 9352610"/>
              <a:gd name="connsiteY14279" fmla="*/ 797290 h 8481683"/>
              <a:gd name="connsiteX14280" fmla="*/ 4183738 w 9352610"/>
              <a:gd name="connsiteY14280" fmla="*/ 797620 h 8481683"/>
              <a:gd name="connsiteX14281" fmla="*/ 4184032 w 9352610"/>
              <a:gd name="connsiteY14281" fmla="*/ 797917 h 8481683"/>
              <a:gd name="connsiteX14282" fmla="*/ 4184032 w 9352610"/>
              <a:gd name="connsiteY14282" fmla="*/ 797586 h 8481683"/>
              <a:gd name="connsiteX14283" fmla="*/ 4217687 w 9352610"/>
              <a:gd name="connsiteY14283" fmla="*/ 793736 h 8481683"/>
              <a:gd name="connsiteX14284" fmla="*/ 4217687 w 9352610"/>
              <a:gd name="connsiteY14284" fmla="*/ 795075 h 8481683"/>
              <a:gd name="connsiteX14285" fmla="*/ 4217687 w 9352610"/>
              <a:gd name="connsiteY14285" fmla="*/ 796062 h 8481683"/>
              <a:gd name="connsiteX14286" fmla="*/ 4217174 w 9352610"/>
              <a:gd name="connsiteY14286" fmla="*/ 798573 h 8481683"/>
              <a:gd name="connsiteX14287" fmla="*/ 4217174 w 9352610"/>
              <a:gd name="connsiteY14287" fmla="*/ 800097 h 8481683"/>
              <a:gd name="connsiteX14288" fmla="*/ 4217367 w 9352610"/>
              <a:gd name="connsiteY14288" fmla="*/ 800468 h 8481683"/>
              <a:gd name="connsiteX14289" fmla="*/ 4217367 w 9352610"/>
              <a:gd name="connsiteY14289" fmla="*/ 799129 h 8481683"/>
              <a:gd name="connsiteX14290" fmla="*/ 4217868 w 9352610"/>
              <a:gd name="connsiteY14290" fmla="*/ 796618 h 8481683"/>
              <a:gd name="connsiteX14291" fmla="*/ 4217868 w 9352610"/>
              <a:gd name="connsiteY14291" fmla="*/ 795606 h 8481683"/>
              <a:gd name="connsiteX14292" fmla="*/ 4217868 w 9352610"/>
              <a:gd name="connsiteY14292" fmla="*/ 794098 h 8481683"/>
              <a:gd name="connsiteX14293" fmla="*/ 4170954 w 9352610"/>
              <a:gd name="connsiteY14293" fmla="*/ 793642 h 8481683"/>
              <a:gd name="connsiteX14294" fmla="*/ 4170459 w 9352610"/>
              <a:gd name="connsiteY14294" fmla="*/ 796062 h 8481683"/>
              <a:gd name="connsiteX14295" fmla="*/ 4170697 w 9352610"/>
              <a:gd name="connsiteY14295" fmla="*/ 796531 h 8481683"/>
              <a:gd name="connsiteX14296" fmla="*/ 4171182 w 9352610"/>
              <a:gd name="connsiteY14296" fmla="*/ 794098 h 8481683"/>
              <a:gd name="connsiteX14297" fmla="*/ 4206592 w 9352610"/>
              <a:gd name="connsiteY14297" fmla="*/ 791120 h 8481683"/>
              <a:gd name="connsiteX14298" fmla="*/ 4206120 w 9352610"/>
              <a:gd name="connsiteY14298" fmla="*/ 792050 h 8481683"/>
              <a:gd name="connsiteX14299" fmla="*/ 4205117 w 9352610"/>
              <a:gd name="connsiteY14299" fmla="*/ 793058 h 8481683"/>
              <a:gd name="connsiteX14300" fmla="*/ 4205497 w 9352610"/>
              <a:gd name="connsiteY14300" fmla="*/ 793424 h 8481683"/>
              <a:gd name="connsiteX14301" fmla="*/ 4206324 w 9352610"/>
              <a:gd name="connsiteY14301" fmla="*/ 792589 h 8481683"/>
              <a:gd name="connsiteX14302" fmla="*/ 4206826 w 9352610"/>
              <a:gd name="connsiteY14302" fmla="*/ 791587 h 8481683"/>
              <a:gd name="connsiteX14303" fmla="*/ 4163439 w 9352610"/>
              <a:gd name="connsiteY14303" fmla="*/ 785340 h 8481683"/>
              <a:gd name="connsiteX14304" fmla="*/ 4163439 w 9352610"/>
              <a:gd name="connsiteY14304" fmla="*/ 786020 h 8481683"/>
              <a:gd name="connsiteX14305" fmla="*/ 4163439 w 9352610"/>
              <a:gd name="connsiteY14305" fmla="*/ 787543 h 8481683"/>
              <a:gd name="connsiteX14306" fmla="*/ 4163650 w 9352610"/>
              <a:gd name="connsiteY14306" fmla="*/ 787968 h 8481683"/>
              <a:gd name="connsiteX14307" fmla="*/ 4163650 w 9352610"/>
              <a:gd name="connsiteY14307" fmla="*/ 786556 h 8481683"/>
              <a:gd name="connsiteX14308" fmla="*/ 4163650 w 9352610"/>
              <a:gd name="connsiteY14308" fmla="*/ 785554 h 8481683"/>
              <a:gd name="connsiteX14309" fmla="*/ 4151973 w 9352610"/>
              <a:gd name="connsiteY14309" fmla="*/ 775738 h 8481683"/>
              <a:gd name="connsiteX14310" fmla="*/ 4152874 w 9352610"/>
              <a:gd name="connsiteY14310" fmla="*/ 777994 h 8481683"/>
              <a:gd name="connsiteX14311" fmla="*/ 4152904 w 9352610"/>
              <a:gd name="connsiteY14311" fmla="*/ 778004 h 8481683"/>
              <a:gd name="connsiteX14312" fmla="*/ 4152106 w 9352610"/>
              <a:gd name="connsiteY14312" fmla="*/ 776007 h 8481683"/>
              <a:gd name="connsiteX14313" fmla="*/ 4130274 w 9352610"/>
              <a:gd name="connsiteY14313" fmla="*/ 768464 h 8481683"/>
              <a:gd name="connsiteX14314" fmla="*/ 4130274 w 9352610"/>
              <a:gd name="connsiteY14314" fmla="*/ 769947 h 8481683"/>
              <a:gd name="connsiteX14315" fmla="*/ 4129762 w 9352610"/>
              <a:gd name="connsiteY14315" fmla="*/ 770955 h 8481683"/>
              <a:gd name="connsiteX14316" fmla="*/ 4129762 w 9352610"/>
              <a:gd name="connsiteY14316" fmla="*/ 771964 h 8481683"/>
              <a:gd name="connsiteX14317" fmla="*/ 4130274 w 9352610"/>
              <a:gd name="connsiteY14317" fmla="*/ 774475 h 8481683"/>
              <a:gd name="connsiteX14318" fmla="*/ 4130513 w 9352610"/>
              <a:gd name="connsiteY14318" fmla="*/ 774944 h 8481683"/>
              <a:gd name="connsiteX14319" fmla="*/ 4130021 w 9352610"/>
              <a:gd name="connsiteY14319" fmla="*/ 772484 h 8481683"/>
              <a:gd name="connsiteX14320" fmla="*/ 4130021 w 9352610"/>
              <a:gd name="connsiteY14320" fmla="*/ 771482 h 8481683"/>
              <a:gd name="connsiteX14321" fmla="*/ 4130523 w 9352610"/>
              <a:gd name="connsiteY14321" fmla="*/ 770470 h 8481683"/>
              <a:gd name="connsiteX14322" fmla="*/ 4130523 w 9352610"/>
              <a:gd name="connsiteY14322" fmla="*/ 768962 h 8481683"/>
              <a:gd name="connsiteX14323" fmla="*/ 4126692 w 9352610"/>
              <a:gd name="connsiteY14323" fmla="*/ 754576 h 8481683"/>
              <a:gd name="connsiteX14324" fmla="*/ 4126262 w 9352610"/>
              <a:gd name="connsiteY14324" fmla="*/ 755891 h 8481683"/>
              <a:gd name="connsiteX14325" fmla="*/ 4125260 w 9352610"/>
              <a:gd name="connsiteY14325" fmla="*/ 756384 h 8481683"/>
              <a:gd name="connsiteX14326" fmla="*/ 4124747 w 9352610"/>
              <a:gd name="connsiteY14326" fmla="*/ 756899 h 8481683"/>
              <a:gd name="connsiteX14327" fmla="*/ 4124256 w 9352610"/>
              <a:gd name="connsiteY14327" fmla="*/ 757908 h 8481683"/>
              <a:gd name="connsiteX14328" fmla="*/ 4124256 w 9352610"/>
              <a:gd name="connsiteY14328" fmla="*/ 759410 h 8481683"/>
              <a:gd name="connsiteX14329" fmla="*/ 4124747 w 9352610"/>
              <a:gd name="connsiteY14329" fmla="*/ 761406 h 8481683"/>
              <a:gd name="connsiteX14330" fmla="*/ 4124927 w 9352610"/>
              <a:gd name="connsiteY14330" fmla="*/ 761645 h 8481683"/>
              <a:gd name="connsiteX14331" fmla="*/ 4124496 w 9352610"/>
              <a:gd name="connsiteY14331" fmla="*/ 759921 h 8481683"/>
              <a:gd name="connsiteX14332" fmla="*/ 4124496 w 9352610"/>
              <a:gd name="connsiteY14332" fmla="*/ 758413 h 8481683"/>
              <a:gd name="connsiteX14333" fmla="*/ 4124997 w 9352610"/>
              <a:gd name="connsiteY14333" fmla="*/ 757401 h 8481683"/>
              <a:gd name="connsiteX14334" fmla="*/ 4125499 w 9352610"/>
              <a:gd name="connsiteY14334" fmla="*/ 756905 h 8481683"/>
              <a:gd name="connsiteX14335" fmla="*/ 4126502 w 9352610"/>
              <a:gd name="connsiteY14335" fmla="*/ 756399 h 8481683"/>
              <a:gd name="connsiteX14336" fmla="*/ 4127004 w 9352610"/>
              <a:gd name="connsiteY14336" fmla="*/ 754890 h 8481683"/>
              <a:gd name="connsiteX14337" fmla="*/ 4118791 w 9352610"/>
              <a:gd name="connsiteY14337" fmla="*/ 750691 h 8481683"/>
              <a:gd name="connsiteX14338" fmla="*/ 4119219 w 9352610"/>
              <a:gd name="connsiteY14338" fmla="*/ 752887 h 8481683"/>
              <a:gd name="connsiteX14339" fmla="*/ 4119397 w 9352610"/>
              <a:gd name="connsiteY14339" fmla="*/ 752974 h 8481683"/>
              <a:gd name="connsiteX14340" fmla="*/ 4118970 w 9352610"/>
              <a:gd name="connsiteY14340" fmla="*/ 750871 h 8481683"/>
              <a:gd name="connsiteX14341" fmla="*/ 2331475 w 9352610"/>
              <a:gd name="connsiteY14341" fmla="*/ 746512 h 8481683"/>
              <a:gd name="connsiteX14342" fmla="*/ 2328090 w 9352610"/>
              <a:gd name="connsiteY14342" fmla="*/ 750357 h 8481683"/>
              <a:gd name="connsiteX14343" fmla="*/ 2326578 w 9352610"/>
              <a:gd name="connsiteY14343" fmla="*/ 752874 h 8481683"/>
              <a:gd name="connsiteX14344" fmla="*/ 2326589 w 9352610"/>
              <a:gd name="connsiteY14344" fmla="*/ 752906 h 8481683"/>
              <a:gd name="connsiteX14345" fmla="*/ 2327645 w 9352610"/>
              <a:gd name="connsiteY14345" fmla="*/ 751154 h 8481683"/>
              <a:gd name="connsiteX14346" fmla="*/ 2331168 w 9352610"/>
              <a:gd name="connsiteY14346" fmla="*/ 747132 h 8481683"/>
              <a:gd name="connsiteX14347" fmla="*/ 4095834 w 9352610"/>
              <a:gd name="connsiteY14347" fmla="*/ 737753 h 8481683"/>
              <a:gd name="connsiteX14348" fmla="*/ 4096107 w 9352610"/>
              <a:gd name="connsiteY14348" fmla="*/ 738316 h 8481683"/>
              <a:gd name="connsiteX14349" fmla="*/ 4096140 w 9352610"/>
              <a:gd name="connsiteY14349" fmla="*/ 738316 h 8481683"/>
              <a:gd name="connsiteX14350" fmla="*/ 4095882 w 9352610"/>
              <a:gd name="connsiteY14350" fmla="*/ 737802 h 8481683"/>
              <a:gd name="connsiteX14351" fmla="*/ 4094349 w 9352610"/>
              <a:gd name="connsiteY14351" fmla="*/ 735778 h 8481683"/>
              <a:gd name="connsiteX14352" fmla="*/ 4094614 w 9352610"/>
              <a:gd name="connsiteY14352" fmla="*/ 736299 h 8481683"/>
              <a:gd name="connsiteX14353" fmla="*/ 4094653 w 9352610"/>
              <a:gd name="connsiteY14353" fmla="*/ 736338 h 8481683"/>
              <a:gd name="connsiteX14354" fmla="*/ 4094378 w 9352610"/>
              <a:gd name="connsiteY14354" fmla="*/ 735788 h 8481683"/>
              <a:gd name="connsiteX14355" fmla="*/ 2341729 w 9352610"/>
              <a:gd name="connsiteY14355" fmla="*/ 730515 h 8481683"/>
              <a:gd name="connsiteX14356" fmla="*/ 2340663 w 9352610"/>
              <a:gd name="connsiteY14356" fmla="*/ 732276 h 8481683"/>
              <a:gd name="connsiteX14357" fmla="*/ 2335646 w 9352610"/>
              <a:gd name="connsiteY14357" fmla="*/ 735293 h 8481683"/>
              <a:gd name="connsiteX14358" fmla="*/ 2334618 w 9352610"/>
              <a:gd name="connsiteY14358" fmla="*/ 736812 h 8481683"/>
              <a:gd name="connsiteX14359" fmla="*/ 2334568 w 9352610"/>
              <a:gd name="connsiteY14359" fmla="*/ 737001 h 8481683"/>
              <a:gd name="connsiteX14360" fmla="*/ 2335184 w 9352610"/>
              <a:gd name="connsiteY14360" fmla="*/ 736080 h 8481683"/>
              <a:gd name="connsiteX14361" fmla="*/ 2340206 w 9352610"/>
              <a:gd name="connsiteY14361" fmla="*/ 733058 h 8481683"/>
              <a:gd name="connsiteX14362" fmla="*/ 2341716 w 9352610"/>
              <a:gd name="connsiteY14362" fmla="*/ 730554 h 8481683"/>
              <a:gd name="connsiteX14363" fmla="*/ 2345781 w 9352610"/>
              <a:gd name="connsiteY14363" fmla="*/ 697139 h 8481683"/>
              <a:gd name="connsiteX14364" fmla="*/ 2340663 w 9352610"/>
              <a:gd name="connsiteY14364" fmla="*/ 703647 h 8481683"/>
              <a:gd name="connsiteX14365" fmla="*/ 2339152 w 9352610"/>
              <a:gd name="connsiteY14365" fmla="*/ 706164 h 8481683"/>
              <a:gd name="connsiteX14366" fmla="*/ 2339149 w 9352610"/>
              <a:gd name="connsiteY14366" fmla="*/ 706178 h 8481683"/>
              <a:gd name="connsiteX14367" fmla="*/ 2340206 w 9352610"/>
              <a:gd name="connsiteY14367" fmla="*/ 704416 h 8481683"/>
              <a:gd name="connsiteX14368" fmla="*/ 2345732 w 9352610"/>
              <a:gd name="connsiteY14368" fmla="*/ 697384 h 8481683"/>
              <a:gd name="connsiteX14369" fmla="*/ 3988172 w 9352610"/>
              <a:gd name="connsiteY14369" fmla="*/ 673861 h 8481683"/>
              <a:gd name="connsiteX14370" fmla="*/ 3988613 w 9352610"/>
              <a:gd name="connsiteY14370" fmla="*/ 676020 h 8481683"/>
              <a:gd name="connsiteX14371" fmla="*/ 3989103 w 9352610"/>
              <a:gd name="connsiteY14371" fmla="*/ 678552 h 8481683"/>
              <a:gd name="connsiteX14372" fmla="*/ 3989616 w 9352610"/>
              <a:gd name="connsiteY14372" fmla="*/ 680054 h 8481683"/>
              <a:gd name="connsiteX14373" fmla="*/ 3989103 w 9352610"/>
              <a:gd name="connsiteY14373" fmla="*/ 695612 h 8481683"/>
              <a:gd name="connsiteX14374" fmla="*/ 3989103 w 9352610"/>
              <a:gd name="connsiteY14374" fmla="*/ 697136 h 8481683"/>
              <a:gd name="connsiteX14375" fmla="*/ 3989616 w 9352610"/>
              <a:gd name="connsiteY14375" fmla="*/ 699647 h 8481683"/>
              <a:gd name="connsiteX14376" fmla="*/ 3991622 w 9352610"/>
              <a:gd name="connsiteY14376" fmla="*/ 714196 h 8481683"/>
              <a:gd name="connsiteX14377" fmla="*/ 3992134 w 9352610"/>
              <a:gd name="connsiteY14377" fmla="*/ 716707 h 8481683"/>
              <a:gd name="connsiteX14378" fmla="*/ 3993137 w 9352610"/>
              <a:gd name="connsiteY14378" fmla="*/ 718230 h 8481683"/>
              <a:gd name="connsiteX14379" fmla="*/ 3993258 w 9352610"/>
              <a:gd name="connsiteY14379" fmla="*/ 718376 h 8481683"/>
              <a:gd name="connsiteX14380" fmla="*/ 3992470 w 9352610"/>
              <a:gd name="connsiteY14380" fmla="*/ 717191 h 8481683"/>
              <a:gd name="connsiteX14381" fmla="*/ 3991969 w 9352610"/>
              <a:gd name="connsiteY14381" fmla="*/ 714671 h 8481683"/>
              <a:gd name="connsiteX14382" fmla="*/ 3989954 w 9352610"/>
              <a:gd name="connsiteY14382" fmla="*/ 700093 h 8481683"/>
              <a:gd name="connsiteX14383" fmla="*/ 3989453 w 9352610"/>
              <a:gd name="connsiteY14383" fmla="*/ 697582 h 8481683"/>
              <a:gd name="connsiteX14384" fmla="*/ 3989453 w 9352610"/>
              <a:gd name="connsiteY14384" fmla="*/ 696074 h 8481683"/>
              <a:gd name="connsiteX14385" fmla="*/ 3989954 w 9352610"/>
              <a:gd name="connsiteY14385" fmla="*/ 680494 h 8481683"/>
              <a:gd name="connsiteX14386" fmla="*/ 3989453 w 9352610"/>
              <a:gd name="connsiteY14386" fmla="*/ 678986 h 8481683"/>
              <a:gd name="connsiteX14387" fmla="*/ 3988951 w 9352610"/>
              <a:gd name="connsiteY14387" fmla="*/ 676466 h 8481683"/>
              <a:gd name="connsiteX14388" fmla="*/ 3988450 w 9352610"/>
              <a:gd name="connsiteY14388" fmla="*/ 673955 h 8481683"/>
              <a:gd name="connsiteX14389" fmla="*/ 3991148 w 9352610"/>
              <a:gd name="connsiteY14389" fmla="*/ 654045 h 8481683"/>
              <a:gd name="connsiteX14390" fmla="*/ 3991622 w 9352610"/>
              <a:gd name="connsiteY14390" fmla="*/ 656943 h 8481683"/>
              <a:gd name="connsiteX14391" fmla="*/ 3991622 w 9352610"/>
              <a:gd name="connsiteY14391" fmla="*/ 658445 h 8481683"/>
              <a:gd name="connsiteX14392" fmla="*/ 3991622 w 9352610"/>
              <a:gd name="connsiteY14392" fmla="*/ 660462 h 8481683"/>
              <a:gd name="connsiteX14393" fmla="*/ 3991131 w 9352610"/>
              <a:gd name="connsiteY14393" fmla="*/ 660956 h 8481683"/>
              <a:gd name="connsiteX14394" fmla="*/ 3990128 w 9352610"/>
              <a:gd name="connsiteY14394" fmla="*/ 661964 h 8481683"/>
              <a:gd name="connsiteX14395" fmla="*/ 3989616 w 9352610"/>
              <a:gd name="connsiteY14395" fmla="*/ 662480 h 8481683"/>
              <a:gd name="connsiteX14396" fmla="*/ 3984601 w 9352610"/>
              <a:gd name="connsiteY14396" fmla="*/ 665977 h 8481683"/>
              <a:gd name="connsiteX14397" fmla="*/ 3984088 w 9352610"/>
              <a:gd name="connsiteY14397" fmla="*/ 666492 h 8481683"/>
              <a:gd name="connsiteX14398" fmla="*/ 3983085 w 9352610"/>
              <a:gd name="connsiteY14398" fmla="*/ 667994 h 8481683"/>
              <a:gd name="connsiteX14399" fmla="*/ 3982082 w 9352610"/>
              <a:gd name="connsiteY14399" fmla="*/ 669497 h 8481683"/>
              <a:gd name="connsiteX14400" fmla="*/ 3982082 w 9352610"/>
              <a:gd name="connsiteY14400" fmla="*/ 670999 h 8481683"/>
              <a:gd name="connsiteX14401" fmla="*/ 3982573 w 9352610"/>
              <a:gd name="connsiteY14401" fmla="*/ 672007 h 8481683"/>
              <a:gd name="connsiteX14402" fmla="*/ 3982737 w 9352610"/>
              <a:gd name="connsiteY14402" fmla="*/ 672054 h 8481683"/>
              <a:gd name="connsiteX14403" fmla="*/ 3982431 w 9352610"/>
              <a:gd name="connsiteY14403" fmla="*/ 671444 h 8481683"/>
              <a:gd name="connsiteX14404" fmla="*/ 3982431 w 9352610"/>
              <a:gd name="connsiteY14404" fmla="*/ 669936 h 8481683"/>
              <a:gd name="connsiteX14405" fmla="*/ 3983434 w 9352610"/>
              <a:gd name="connsiteY14405" fmla="*/ 668427 h 8481683"/>
              <a:gd name="connsiteX14406" fmla="*/ 3984437 w 9352610"/>
              <a:gd name="connsiteY14406" fmla="*/ 666919 h 8481683"/>
              <a:gd name="connsiteX14407" fmla="*/ 3984939 w 9352610"/>
              <a:gd name="connsiteY14407" fmla="*/ 666413 h 8481683"/>
              <a:gd name="connsiteX14408" fmla="*/ 3989954 w 9352610"/>
              <a:gd name="connsiteY14408" fmla="*/ 662900 h 8481683"/>
              <a:gd name="connsiteX14409" fmla="*/ 3990456 w 9352610"/>
              <a:gd name="connsiteY14409" fmla="*/ 662394 h 8481683"/>
              <a:gd name="connsiteX14410" fmla="*/ 3991459 w 9352610"/>
              <a:gd name="connsiteY14410" fmla="*/ 661392 h 8481683"/>
              <a:gd name="connsiteX14411" fmla="*/ 3991969 w 9352610"/>
              <a:gd name="connsiteY14411" fmla="*/ 660886 h 8481683"/>
              <a:gd name="connsiteX14412" fmla="*/ 3991969 w 9352610"/>
              <a:gd name="connsiteY14412" fmla="*/ 658871 h 8481683"/>
              <a:gd name="connsiteX14413" fmla="*/ 3991969 w 9352610"/>
              <a:gd name="connsiteY14413" fmla="*/ 657363 h 8481683"/>
              <a:gd name="connsiteX14414" fmla="*/ 3991459 w 9352610"/>
              <a:gd name="connsiteY14414" fmla="*/ 654356 h 8481683"/>
              <a:gd name="connsiteX14415" fmla="*/ 3989252 w 9352610"/>
              <a:gd name="connsiteY14415" fmla="*/ 651715 h 8481683"/>
              <a:gd name="connsiteX14416" fmla="*/ 3989616 w 9352610"/>
              <a:gd name="connsiteY14416" fmla="*/ 652415 h 8481683"/>
              <a:gd name="connsiteX14417" fmla="*/ 3989863 w 9352610"/>
              <a:gd name="connsiteY14417" fmla="*/ 652663 h 8481683"/>
              <a:gd name="connsiteX14418" fmla="*/ 3989453 w 9352610"/>
              <a:gd name="connsiteY14418" fmla="*/ 651836 h 8481683"/>
              <a:gd name="connsiteX14419" fmla="*/ 4893586 w 9352610"/>
              <a:gd name="connsiteY14419" fmla="*/ 650833 h 8481683"/>
              <a:gd name="connsiteX14420" fmla="*/ 4896093 w 9352610"/>
              <a:gd name="connsiteY14420" fmla="*/ 654356 h 8481683"/>
              <a:gd name="connsiteX14421" fmla="*/ 4900607 w 9352610"/>
              <a:gd name="connsiteY14421" fmla="*/ 659883 h 8481683"/>
              <a:gd name="connsiteX14422" fmla="*/ 4902112 w 9352610"/>
              <a:gd name="connsiteY14422" fmla="*/ 661888 h 8481683"/>
              <a:gd name="connsiteX14423" fmla="*/ 4903124 w 9352610"/>
              <a:gd name="connsiteY14423" fmla="*/ 666919 h 8481683"/>
              <a:gd name="connsiteX14424" fmla="*/ 4906133 w 9352610"/>
              <a:gd name="connsiteY14424" fmla="*/ 672446 h 8481683"/>
              <a:gd name="connsiteX14425" fmla="*/ 4909142 w 9352610"/>
              <a:gd name="connsiteY14425" fmla="*/ 675969 h 8481683"/>
              <a:gd name="connsiteX14426" fmla="*/ 4911658 w 9352610"/>
              <a:gd name="connsiteY14426" fmla="*/ 680991 h 8481683"/>
              <a:gd name="connsiteX14427" fmla="*/ 4911658 w 9352610"/>
              <a:gd name="connsiteY14427" fmla="*/ 685516 h 8481683"/>
              <a:gd name="connsiteX14428" fmla="*/ 4909644 w 9352610"/>
              <a:gd name="connsiteY14428" fmla="*/ 687530 h 8481683"/>
              <a:gd name="connsiteX14429" fmla="*/ 4906133 w 9352610"/>
              <a:gd name="connsiteY14429" fmla="*/ 692551 h 8481683"/>
              <a:gd name="connsiteX14430" fmla="*/ 4898100 w 9352610"/>
              <a:gd name="connsiteY14430" fmla="*/ 699597 h 8481683"/>
              <a:gd name="connsiteX14431" fmla="*/ 4894589 w 9352610"/>
              <a:gd name="connsiteY14431" fmla="*/ 701105 h 8481683"/>
              <a:gd name="connsiteX14432" fmla="*/ 4889063 w 9352610"/>
              <a:gd name="connsiteY14432" fmla="*/ 703110 h 8481683"/>
              <a:gd name="connsiteX14433" fmla="*/ 4885051 w 9352610"/>
              <a:gd name="connsiteY14433" fmla="*/ 701105 h 8481683"/>
              <a:gd name="connsiteX14434" fmla="*/ 4881030 w 9352610"/>
              <a:gd name="connsiteY14434" fmla="*/ 698585 h 8481683"/>
              <a:gd name="connsiteX14435" fmla="*/ 4877519 w 9352610"/>
              <a:gd name="connsiteY14435" fmla="*/ 686528 h 8481683"/>
              <a:gd name="connsiteX14436" fmla="*/ 4873498 w 9352610"/>
              <a:gd name="connsiteY14436" fmla="*/ 680991 h 8481683"/>
              <a:gd name="connsiteX14437" fmla="*/ 4873498 w 9352610"/>
              <a:gd name="connsiteY14437" fmla="*/ 677478 h 8481683"/>
              <a:gd name="connsiteX14438" fmla="*/ 4870991 w 9352610"/>
              <a:gd name="connsiteY14438" fmla="*/ 675463 h 8481683"/>
              <a:gd name="connsiteX14439" fmla="*/ 4867480 w 9352610"/>
              <a:gd name="connsiteY14439" fmla="*/ 673955 h 8481683"/>
              <a:gd name="connsiteX14440" fmla="*/ 4867981 w 9352610"/>
              <a:gd name="connsiteY14440" fmla="*/ 667921 h 8481683"/>
              <a:gd name="connsiteX14441" fmla="*/ 4870489 w 9352610"/>
              <a:gd name="connsiteY14441" fmla="*/ 662900 h 8481683"/>
              <a:gd name="connsiteX14442" fmla="*/ 4870489 w 9352610"/>
              <a:gd name="connsiteY14442" fmla="*/ 657869 h 8481683"/>
              <a:gd name="connsiteX14443" fmla="*/ 4871492 w 9352610"/>
              <a:gd name="connsiteY14443" fmla="*/ 654852 h 8481683"/>
              <a:gd name="connsiteX14444" fmla="*/ 4875012 w 9352610"/>
              <a:gd name="connsiteY14444" fmla="*/ 654356 h 8481683"/>
              <a:gd name="connsiteX14445" fmla="*/ 4878522 w 9352610"/>
              <a:gd name="connsiteY14445" fmla="*/ 654356 h 8481683"/>
              <a:gd name="connsiteX14446" fmla="*/ 4882033 w 9352610"/>
              <a:gd name="connsiteY14446" fmla="*/ 651339 h 8481683"/>
              <a:gd name="connsiteX14447" fmla="*/ 4884549 w 9352610"/>
              <a:gd name="connsiteY14447" fmla="*/ 651836 h 8481683"/>
              <a:gd name="connsiteX14448" fmla="*/ 4888060 w 9352610"/>
              <a:gd name="connsiteY14448" fmla="*/ 651339 h 8481683"/>
              <a:gd name="connsiteX14449" fmla="*/ 4891571 w 9352610"/>
              <a:gd name="connsiteY14449" fmla="*/ 651339 h 8481683"/>
              <a:gd name="connsiteX14450" fmla="*/ 4869988 w 9352610"/>
              <a:gd name="connsiteY14450" fmla="*/ 635750 h 8481683"/>
              <a:gd name="connsiteX14451" fmla="*/ 4874000 w 9352610"/>
              <a:gd name="connsiteY14451" fmla="*/ 636256 h 8481683"/>
              <a:gd name="connsiteX14452" fmla="*/ 4880528 w 9352610"/>
              <a:gd name="connsiteY14452" fmla="*/ 636256 h 8481683"/>
              <a:gd name="connsiteX14453" fmla="*/ 4883538 w 9352610"/>
              <a:gd name="connsiteY14453" fmla="*/ 637764 h 8481683"/>
              <a:gd name="connsiteX14454" fmla="*/ 4887057 w 9352610"/>
              <a:gd name="connsiteY14454" fmla="*/ 640275 h 8481683"/>
              <a:gd name="connsiteX14455" fmla="*/ 4890066 w 9352610"/>
              <a:gd name="connsiteY14455" fmla="*/ 644294 h 8481683"/>
              <a:gd name="connsiteX14456" fmla="*/ 4890568 w 9352610"/>
              <a:gd name="connsiteY14456" fmla="*/ 648323 h 8481683"/>
              <a:gd name="connsiteX14457" fmla="*/ 4888060 w 9352610"/>
              <a:gd name="connsiteY14457" fmla="*/ 649325 h 8481683"/>
              <a:gd name="connsiteX14458" fmla="*/ 4884549 w 9352610"/>
              <a:gd name="connsiteY14458" fmla="*/ 650327 h 8481683"/>
              <a:gd name="connsiteX14459" fmla="*/ 4881532 w 9352610"/>
              <a:gd name="connsiteY14459" fmla="*/ 649325 h 8481683"/>
              <a:gd name="connsiteX14460" fmla="*/ 4880027 w 9352610"/>
              <a:gd name="connsiteY14460" fmla="*/ 650327 h 8481683"/>
              <a:gd name="connsiteX14461" fmla="*/ 4878021 w 9352610"/>
              <a:gd name="connsiteY14461" fmla="*/ 651836 h 8481683"/>
              <a:gd name="connsiteX14462" fmla="*/ 4876015 w 9352610"/>
              <a:gd name="connsiteY14462" fmla="*/ 651836 h 8481683"/>
              <a:gd name="connsiteX14463" fmla="*/ 4872997 w 9352610"/>
              <a:gd name="connsiteY14463" fmla="*/ 652342 h 8481683"/>
              <a:gd name="connsiteX14464" fmla="*/ 4870489 w 9352610"/>
              <a:gd name="connsiteY14464" fmla="*/ 651836 h 8481683"/>
              <a:gd name="connsiteX14465" fmla="*/ 4868984 w 9352610"/>
              <a:gd name="connsiteY14465" fmla="*/ 650833 h 8481683"/>
              <a:gd name="connsiteX14466" fmla="*/ 4867480 w 9352610"/>
              <a:gd name="connsiteY14466" fmla="*/ 645802 h 8481683"/>
              <a:gd name="connsiteX14467" fmla="*/ 4865465 w 9352610"/>
              <a:gd name="connsiteY14467" fmla="*/ 644294 h 8481683"/>
              <a:gd name="connsiteX14468" fmla="*/ 4863459 w 9352610"/>
              <a:gd name="connsiteY14468" fmla="*/ 644294 h 8481683"/>
              <a:gd name="connsiteX14469" fmla="*/ 4861954 w 9352610"/>
              <a:gd name="connsiteY14469" fmla="*/ 643291 h 8481683"/>
              <a:gd name="connsiteX14470" fmla="*/ 4861954 w 9352610"/>
              <a:gd name="connsiteY14470" fmla="*/ 641783 h 8481683"/>
              <a:gd name="connsiteX14471" fmla="*/ 4863960 w 9352610"/>
              <a:gd name="connsiteY14471" fmla="*/ 639769 h 8481683"/>
              <a:gd name="connsiteX14472" fmla="*/ 3993747 w 9352610"/>
              <a:gd name="connsiteY14472" fmla="*/ 585298 h 8481683"/>
              <a:gd name="connsiteX14473" fmla="*/ 3995633 w 9352610"/>
              <a:gd name="connsiteY14473" fmla="*/ 588145 h 8481683"/>
              <a:gd name="connsiteX14474" fmla="*/ 3995633 w 9352610"/>
              <a:gd name="connsiteY14474" fmla="*/ 593660 h 8481683"/>
              <a:gd name="connsiteX14475" fmla="*/ 3995633 w 9352610"/>
              <a:gd name="connsiteY14475" fmla="*/ 597673 h 8481683"/>
              <a:gd name="connsiteX14476" fmla="*/ 3999155 w 9352610"/>
              <a:gd name="connsiteY14476" fmla="*/ 612737 h 8481683"/>
              <a:gd name="connsiteX14477" fmla="*/ 3999155 w 9352610"/>
              <a:gd name="connsiteY14477" fmla="*/ 616772 h 8481683"/>
              <a:gd name="connsiteX14478" fmla="*/ 3999155 w 9352610"/>
              <a:gd name="connsiteY14478" fmla="*/ 619282 h 8481683"/>
              <a:gd name="connsiteX14479" fmla="*/ 3996659 w 9352610"/>
              <a:gd name="connsiteY14479" fmla="*/ 622287 h 8481683"/>
              <a:gd name="connsiteX14480" fmla="*/ 3996146 w 9352610"/>
              <a:gd name="connsiteY14480" fmla="*/ 623789 h 8481683"/>
              <a:gd name="connsiteX14481" fmla="*/ 3993137 w 9352610"/>
              <a:gd name="connsiteY14481" fmla="*/ 632844 h 8481683"/>
              <a:gd name="connsiteX14482" fmla="*/ 3992134 w 9352610"/>
              <a:gd name="connsiteY14482" fmla="*/ 634347 h 8481683"/>
              <a:gd name="connsiteX14483" fmla="*/ 3991622 w 9352610"/>
              <a:gd name="connsiteY14483" fmla="*/ 635849 h 8481683"/>
              <a:gd name="connsiteX14484" fmla="*/ 3991131 w 9352610"/>
              <a:gd name="connsiteY14484" fmla="*/ 635849 h 8481683"/>
              <a:gd name="connsiteX14485" fmla="*/ 3989616 w 9352610"/>
              <a:gd name="connsiteY14485" fmla="*/ 636342 h 8481683"/>
              <a:gd name="connsiteX14486" fmla="*/ 3987610 w 9352610"/>
              <a:gd name="connsiteY14486" fmla="*/ 636342 h 8481683"/>
              <a:gd name="connsiteX14487" fmla="*/ 3986094 w 9352610"/>
              <a:gd name="connsiteY14487" fmla="*/ 637351 h 8481683"/>
              <a:gd name="connsiteX14488" fmla="*/ 3985091 w 9352610"/>
              <a:gd name="connsiteY14488" fmla="*/ 639368 h 8481683"/>
              <a:gd name="connsiteX14489" fmla="*/ 3984601 w 9352610"/>
              <a:gd name="connsiteY14489" fmla="*/ 643381 h 8481683"/>
              <a:gd name="connsiteX14490" fmla="*/ 3984601 w 9352610"/>
              <a:gd name="connsiteY14490" fmla="*/ 645398 h 8481683"/>
              <a:gd name="connsiteX14491" fmla="*/ 3984601 w 9352610"/>
              <a:gd name="connsiteY14491" fmla="*/ 647394 h 8481683"/>
              <a:gd name="connsiteX14492" fmla="*/ 3985091 w 9352610"/>
              <a:gd name="connsiteY14492" fmla="*/ 648402 h 8481683"/>
              <a:gd name="connsiteX14493" fmla="*/ 3985374 w 9352610"/>
              <a:gd name="connsiteY14493" fmla="*/ 648686 h 8481683"/>
              <a:gd name="connsiteX14494" fmla="*/ 3984939 w 9352610"/>
              <a:gd name="connsiteY14494" fmla="*/ 647817 h 8481683"/>
              <a:gd name="connsiteX14495" fmla="*/ 3984939 w 9352610"/>
              <a:gd name="connsiteY14495" fmla="*/ 645802 h 8481683"/>
              <a:gd name="connsiteX14496" fmla="*/ 3984939 w 9352610"/>
              <a:gd name="connsiteY14496" fmla="*/ 643798 h 8481683"/>
              <a:gd name="connsiteX14497" fmla="*/ 3985440 w 9352610"/>
              <a:gd name="connsiteY14497" fmla="*/ 639769 h 8481683"/>
              <a:gd name="connsiteX14498" fmla="*/ 3986443 w 9352610"/>
              <a:gd name="connsiteY14498" fmla="*/ 637764 h 8481683"/>
              <a:gd name="connsiteX14499" fmla="*/ 3987948 w 9352610"/>
              <a:gd name="connsiteY14499" fmla="*/ 636762 h 8481683"/>
              <a:gd name="connsiteX14500" fmla="*/ 3989954 w 9352610"/>
              <a:gd name="connsiteY14500" fmla="*/ 636762 h 8481683"/>
              <a:gd name="connsiteX14501" fmla="*/ 3991459 w 9352610"/>
              <a:gd name="connsiteY14501" fmla="*/ 636256 h 8481683"/>
              <a:gd name="connsiteX14502" fmla="*/ 3991969 w 9352610"/>
              <a:gd name="connsiteY14502" fmla="*/ 636256 h 8481683"/>
              <a:gd name="connsiteX14503" fmla="*/ 3992470 w 9352610"/>
              <a:gd name="connsiteY14503" fmla="*/ 634747 h 8481683"/>
              <a:gd name="connsiteX14504" fmla="*/ 3993473 w 9352610"/>
              <a:gd name="connsiteY14504" fmla="*/ 633239 h 8481683"/>
              <a:gd name="connsiteX14505" fmla="*/ 3996483 w 9352610"/>
              <a:gd name="connsiteY14505" fmla="*/ 624189 h 8481683"/>
              <a:gd name="connsiteX14506" fmla="*/ 3996984 w 9352610"/>
              <a:gd name="connsiteY14506" fmla="*/ 622681 h 8481683"/>
              <a:gd name="connsiteX14507" fmla="*/ 3999492 w 9352610"/>
              <a:gd name="connsiteY14507" fmla="*/ 619664 h 8481683"/>
              <a:gd name="connsiteX14508" fmla="*/ 3999492 w 9352610"/>
              <a:gd name="connsiteY14508" fmla="*/ 617153 h 8481683"/>
              <a:gd name="connsiteX14509" fmla="*/ 3999492 w 9352610"/>
              <a:gd name="connsiteY14509" fmla="*/ 613134 h 8481683"/>
              <a:gd name="connsiteX14510" fmla="*/ 3995981 w 9352610"/>
              <a:gd name="connsiteY14510" fmla="*/ 598051 h 8481683"/>
              <a:gd name="connsiteX14511" fmla="*/ 3995981 w 9352610"/>
              <a:gd name="connsiteY14511" fmla="*/ 594032 h 8481683"/>
              <a:gd name="connsiteX14512" fmla="*/ 3995981 w 9352610"/>
              <a:gd name="connsiteY14512" fmla="*/ 588494 h 8481683"/>
              <a:gd name="connsiteX14513" fmla="*/ 3993975 w 9352610"/>
              <a:gd name="connsiteY14513" fmla="*/ 585478 h 8481683"/>
              <a:gd name="connsiteX14514" fmla="*/ 2860260 w 9352610"/>
              <a:gd name="connsiteY14514" fmla="*/ 0 h 8481683"/>
              <a:gd name="connsiteX14515" fmla="*/ 2862776 w 9352610"/>
              <a:gd name="connsiteY14515" fmla="*/ 1000 h 8481683"/>
              <a:gd name="connsiteX14516" fmla="*/ 2864779 w 9352610"/>
              <a:gd name="connsiteY14516" fmla="*/ 5526 h 8481683"/>
              <a:gd name="connsiteX14517" fmla="*/ 2867799 w 9352610"/>
              <a:gd name="connsiteY14517" fmla="*/ 8031 h 8481683"/>
              <a:gd name="connsiteX14518" fmla="*/ 2876838 w 9352610"/>
              <a:gd name="connsiteY14518" fmla="*/ 5021 h 8481683"/>
              <a:gd name="connsiteX14519" fmla="*/ 2878851 w 9352610"/>
              <a:gd name="connsiteY14519" fmla="*/ 7525 h 8481683"/>
              <a:gd name="connsiteX14520" fmla="*/ 2885383 w 9352610"/>
              <a:gd name="connsiteY14520" fmla="*/ 22599 h 8481683"/>
              <a:gd name="connsiteX14521" fmla="*/ 2885887 w 9352610"/>
              <a:gd name="connsiteY14521" fmla="*/ 23105 h 8481683"/>
              <a:gd name="connsiteX14522" fmla="*/ 2888896 w 9352610"/>
              <a:gd name="connsiteY14522" fmla="*/ 26126 h 8481683"/>
              <a:gd name="connsiteX14523" fmla="*/ 2892922 w 9352610"/>
              <a:gd name="connsiteY14523" fmla="*/ 29642 h 8481683"/>
              <a:gd name="connsiteX14524" fmla="*/ 2901961 w 9352610"/>
              <a:gd name="connsiteY14524" fmla="*/ 34663 h 8481683"/>
              <a:gd name="connsiteX14525" fmla="*/ 2907990 w 9352610"/>
              <a:gd name="connsiteY14525" fmla="*/ 37179 h 8481683"/>
              <a:gd name="connsiteX14526" fmla="*/ 2907990 w 9352610"/>
              <a:gd name="connsiteY14526" fmla="*/ 43199 h 8481683"/>
              <a:gd name="connsiteX14527" fmla="*/ 2904478 w 9352610"/>
              <a:gd name="connsiteY14527" fmla="*/ 56263 h 8481683"/>
              <a:gd name="connsiteX14528" fmla="*/ 2904478 w 9352610"/>
              <a:gd name="connsiteY14528" fmla="*/ 63799 h 8481683"/>
              <a:gd name="connsiteX14529" fmla="*/ 2903974 w 9352610"/>
              <a:gd name="connsiteY14529" fmla="*/ 67820 h 8481683"/>
              <a:gd name="connsiteX14530" fmla="*/ 2901961 w 9352610"/>
              <a:gd name="connsiteY14530" fmla="*/ 71336 h 8481683"/>
              <a:gd name="connsiteX14531" fmla="*/ 2900461 w 9352610"/>
              <a:gd name="connsiteY14531" fmla="*/ 77874 h 8481683"/>
              <a:gd name="connsiteX14532" fmla="*/ 2900461 w 9352610"/>
              <a:gd name="connsiteY14532" fmla="*/ 89926 h 8481683"/>
              <a:gd name="connsiteX14533" fmla="*/ 2897442 w 9352610"/>
              <a:gd name="connsiteY14533" fmla="*/ 99473 h 8481683"/>
              <a:gd name="connsiteX14534" fmla="*/ 2897945 w 9352610"/>
              <a:gd name="connsiteY14534" fmla="*/ 108021 h 8481683"/>
              <a:gd name="connsiteX14535" fmla="*/ 2897442 w 9352610"/>
              <a:gd name="connsiteY14535" fmla="*/ 112537 h 8481683"/>
              <a:gd name="connsiteX14536" fmla="*/ 2896435 w 9352610"/>
              <a:gd name="connsiteY14536" fmla="*/ 116064 h 8481683"/>
              <a:gd name="connsiteX14537" fmla="*/ 2894432 w 9352610"/>
              <a:gd name="connsiteY14537" fmla="*/ 119580 h 8481683"/>
              <a:gd name="connsiteX14538" fmla="*/ 2888896 w 9352610"/>
              <a:gd name="connsiteY14538" fmla="*/ 127611 h 8481683"/>
              <a:gd name="connsiteX14539" fmla="*/ 2887396 w 9352610"/>
              <a:gd name="connsiteY14539" fmla="*/ 130127 h 8481683"/>
              <a:gd name="connsiteX14540" fmla="*/ 2886893 w 9352610"/>
              <a:gd name="connsiteY14540" fmla="*/ 132137 h 8481683"/>
              <a:gd name="connsiteX14541" fmla="*/ 2886893 w 9352610"/>
              <a:gd name="connsiteY14541" fmla="*/ 134653 h 8481683"/>
              <a:gd name="connsiteX14542" fmla="*/ 2886390 w 9352610"/>
              <a:gd name="connsiteY14542" fmla="*/ 136158 h 8481683"/>
              <a:gd name="connsiteX14543" fmla="*/ 2883873 w 9352610"/>
              <a:gd name="connsiteY14543" fmla="*/ 138169 h 8481683"/>
              <a:gd name="connsiteX14544" fmla="*/ 2882364 w 9352610"/>
              <a:gd name="connsiteY14544" fmla="*/ 139169 h 8481683"/>
              <a:gd name="connsiteX14545" fmla="*/ 2878347 w 9352610"/>
              <a:gd name="connsiteY14545" fmla="*/ 139169 h 8481683"/>
              <a:gd name="connsiteX14546" fmla="*/ 2876334 w 9352610"/>
              <a:gd name="connsiteY14546" fmla="*/ 139169 h 8481683"/>
              <a:gd name="connsiteX14547" fmla="*/ 2871312 w 9352610"/>
              <a:gd name="connsiteY14547" fmla="*/ 145201 h 8481683"/>
              <a:gd name="connsiteX14548" fmla="*/ 2869802 w 9352610"/>
              <a:gd name="connsiteY14548" fmla="*/ 149222 h 8481683"/>
              <a:gd name="connsiteX14549" fmla="*/ 2871312 w 9352610"/>
              <a:gd name="connsiteY14549" fmla="*/ 152738 h 8481683"/>
              <a:gd name="connsiteX14550" fmla="*/ 2873325 w 9352610"/>
              <a:gd name="connsiteY14550" fmla="*/ 156253 h 8481683"/>
              <a:gd name="connsiteX14551" fmla="*/ 2876838 w 9352610"/>
              <a:gd name="connsiteY14551" fmla="*/ 157758 h 8481683"/>
              <a:gd name="connsiteX14552" fmla="*/ 2879354 w 9352610"/>
              <a:gd name="connsiteY14552" fmla="*/ 157758 h 8481683"/>
              <a:gd name="connsiteX14553" fmla="*/ 2880864 w 9352610"/>
              <a:gd name="connsiteY14553" fmla="*/ 157758 h 8481683"/>
              <a:gd name="connsiteX14554" fmla="*/ 2882364 w 9352610"/>
              <a:gd name="connsiteY14554" fmla="*/ 157264 h 8481683"/>
              <a:gd name="connsiteX14555" fmla="*/ 2882867 w 9352610"/>
              <a:gd name="connsiteY14555" fmla="*/ 155254 h 8481683"/>
              <a:gd name="connsiteX14556" fmla="*/ 2883873 w 9352610"/>
              <a:gd name="connsiteY14556" fmla="*/ 153243 h 8481683"/>
              <a:gd name="connsiteX14557" fmla="*/ 2886390 w 9352610"/>
              <a:gd name="connsiteY14557" fmla="*/ 153243 h 8481683"/>
              <a:gd name="connsiteX14558" fmla="*/ 2888896 w 9352610"/>
              <a:gd name="connsiteY14558" fmla="*/ 154748 h 8481683"/>
              <a:gd name="connsiteX14559" fmla="*/ 2889399 w 9352610"/>
              <a:gd name="connsiteY14559" fmla="*/ 156253 h 8481683"/>
              <a:gd name="connsiteX14560" fmla="*/ 2890406 w 9352610"/>
              <a:gd name="connsiteY14560" fmla="*/ 159769 h 8481683"/>
              <a:gd name="connsiteX14561" fmla="*/ 2892922 w 9352610"/>
              <a:gd name="connsiteY14561" fmla="*/ 160274 h 8481683"/>
              <a:gd name="connsiteX14562" fmla="*/ 2896435 w 9352610"/>
              <a:gd name="connsiteY14562" fmla="*/ 159769 h 8481683"/>
              <a:gd name="connsiteX14563" fmla="*/ 2899958 w 9352610"/>
              <a:gd name="connsiteY14563" fmla="*/ 159263 h 8481683"/>
              <a:gd name="connsiteX14564" fmla="*/ 2904981 w 9352610"/>
              <a:gd name="connsiteY14564" fmla="*/ 160780 h 8481683"/>
              <a:gd name="connsiteX14565" fmla="*/ 2907487 w 9352610"/>
              <a:gd name="connsiteY14565" fmla="*/ 160780 h 8481683"/>
              <a:gd name="connsiteX14566" fmla="*/ 2908494 w 9352610"/>
              <a:gd name="connsiteY14566" fmla="*/ 159769 h 8481683"/>
              <a:gd name="connsiteX14567" fmla="*/ 2910003 w 9352610"/>
              <a:gd name="connsiteY14567" fmla="*/ 157758 h 8481683"/>
              <a:gd name="connsiteX14568" fmla="*/ 2911513 w 9352610"/>
              <a:gd name="connsiteY14568" fmla="*/ 157264 h 8481683"/>
              <a:gd name="connsiteX14569" fmla="*/ 2914020 w 9352610"/>
              <a:gd name="connsiteY14569" fmla="*/ 157264 h 8481683"/>
              <a:gd name="connsiteX14570" fmla="*/ 2916033 w 9352610"/>
              <a:gd name="connsiteY14570" fmla="*/ 157758 h 8481683"/>
              <a:gd name="connsiteX14571" fmla="*/ 2918046 w 9352610"/>
              <a:gd name="connsiteY14571" fmla="*/ 159263 h 8481683"/>
              <a:gd name="connsiteX14572" fmla="*/ 2921055 w 9352610"/>
              <a:gd name="connsiteY14572" fmla="*/ 163285 h 8481683"/>
              <a:gd name="connsiteX14573" fmla="*/ 2922062 w 9352610"/>
              <a:gd name="connsiteY14573" fmla="*/ 163790 h 8481683"/>
              <a:gd name="connsiteX14574" fmla="*/ 2923572 w 9352610"/>
              <a:gd name="connsiteY14574" fmla="*/ 163790 h 8481683"/>
              <a:gd name="connsiteX14575" fmla="*/ 2928091 w 9352610"/>
              <a:gd name="connsiteY14575" fmla="*/ 162285 h 8481683"/>
              <a:gd name="connsiteX14576" fmla="*/ 2930608 w 9352610"/>
              <a:gd name="connsiteY14576" fmla="*/ 162285 h 8481683"/>
              <a:gd name="connsiteX14577" fmla="*/ 2931614 w 9352610"/>
              <a:gd name="connsiteY14577" fmla="*/ 162791 h 8481683"/>
              <a:gd name="connsiteX14578" fmla="*/ 2930608 w 9352610"/>
              <a:gd name="connsiteY14578" fmla="*/ 164801 h 8481683"/>
              <a:gd name="connsiteX14579" fmla="*/ 2932117 w 9352610"/>
              <a:gd name="connsiteY14579" fmla="*/ 166800 h 8481683"/>
              <a:gd name="connsiteX14580" fmla="*/ 2932610 w 9352610"/>
              <a:gd name="connsiteY14580" fmla="*/ 166800 h 8481683"/>
              <a:gd name="connsiteX14581" fmla="*/ 2935127 w 9352610"/>
              <a:gd name="connsiteY14581" fmla="*/ 166800 h 8481683"/>
              <a:gd name="connsiteX14582" fmla="*/ 2936134 w 9352610"/>
              <a:gd name="connsiteY14582" fmla="*/ 166800 h 8481683"/>
              <a:gd name="connsiteX14583" fmla="*/ 2940150 w 9352610"/>
              <a:gd name="connsiteY14583" fmla="*/ 167811 h 8481683"/>
              <a:gd name="connsiteX14584" fmla="*/ 2942163 w 9352610"/>
              <a:gd name="connsiteY14584" fmla="*/ 167306 h 8481683"/>
              <a:gd name="connsiteX14585" fmla="*/ 2943673 w 9352610"/>
              <a:gd name="connsiteY14585" fmla="*/ 165801 h 8481683"/>
              <a:gd name="connsiteX14586" fmla="*/ 2946682 w 9352610"/>
              <a:gd name="connsiteY14586" fmla="*/ 169822 h 8481683"/>
              <a:gd name="connsiteX14587" fmla="*/ 2958740 w 9352610"/>
              <a:gd name="connsiteY14587" fmla="*/ 176348 h 8481683"/>
              <a:gd name="connsiteX14588" fmla="*/ 2960250 w 9352610"/>
              <a:gd name="connsiteY14588" fmla="*/ 177864 h 8481683"/>
              <a:gd name="connsiteX14589" fmla="*/ 2961760 w 9352610"/>
              <a:gd name="connsiteY14589" fmla="*/ 179864 h 8481683"/>
              <a:gd name="connsiteX14590" fmla="*/ 2963763 w 9352610"/>
              <a:gd name="connsiteY14590" fmla="*/ 181380 h 8481683"/>
              <a:gd name="connsiteX14591" fmla="*/ 2965776 w 9352610"/>
              <a:gd name="connsiteY14591" fmla="*/ 182380 h 8481683"/>
              <a:gd name="connsiteX14592" fmla="*/ 2968293 w 9352610"/>
              <a:gd name="connsiteY14592" fmla="*/ 182380 h 8481683"/>
              <a:gd name="connsiteX14593" fmla="*/ 2969299 w 9352610"/>
              <a:gd name="connsiteY14593" fmla="*/ 183391 h 8481683"/>
              <a:gd name="connsiteX14594" fmla="*/ 2969299 w 9352610"/>
              <a:gd name="connsiteY14594" fmla="*/ 185401 h 8481683"/>
              <a:gd name="connsiteX14595" fmla="*/ 2968796 w 9352610"/>
              <a:gd name="connsiteY14595" fmla="*/ 186906 h 8481683"/>
              <a:gd name="connsiteX14596" fmla="*/ 2967789 w 9352610"/>
              <a:gd name="connsiteY14596" fmla="*/ 191422 h 8481683"/>
              <a:gd name="connsiteX14597" fmla="*/ 2960754 w 9352610"/>
              <a:gd name="connsiteY14597" fmla="*/ 198959 h 8481683"/>
              <a:gd name="connsiteX14598" fmla="*/ 2958237 w 9352610"/>
              <a:gd name="connsiteY14598" fmla="*/ 202980 h 8481683"/>
              <a:gd name="connsiteX14599" fmla="*/ 2958740 w 9352610"/>
              <a:gd name="connsiteY14599" fmla="*/ 203485 h 8481683"/>
              <a:gd name="connsiteX14600" fmla="*/ 2961257 w 9352610"/>
              <a:gd name="connsiteY14600" fmla="*/ 206002 h 8481683"/>
              <a:gd name="connsiteX14601" fmla="*/ 2961257 w 9352610"/>
              <a:gd name="connsiteY14601" fmla="*/ 207001 h 8481683"/>
              <a:gd name="connsiteX14602" fmla="*/ 2961257 w 9352610"/>
              <a:gd name="connsiteY14602" fmla="*/ 209012 h 8481683"/>
              <a:gd name="connsiteX14603" fmla="*/ 2958740 w 9352610"/>
              <a:gd name="connsiteY14603" fmla="*/ 211528 h 8481683"/>
              <a:gd name="connsiteX14604" fmla="*/ 2958740 w 9352610"/>
              <a:gd name="connsiteY14604" fmla="*/ 212527 h 8481683"/>
              <a:gd name="connsiteX14605" fmla="*/ 2958237 w 9352610"/>
              <a:gd name="connsiteY14605" fmla="*/ 216043 h 8481683"/>
              <a:gd name="connsiteX14606" fmla="*/ 2958237 w 9352610"/>
              <a:gd name="connsiteY14606" fmla="*/ 217548 h 8481683"/>
              <a:gd name="connsiteX14607" fmla="*/ 2958237 w 9352610"/>
              <a:gd name="connsiteY14607" fmla="*/ 220064 h 8481683"/>
              <a:gd name="connsiteX14608" fmla="*/ 2961257 w 9352610"/>
              <a:gd name="connsiteY14608" fmla="*/ 225591 h 8481683"/>
              <a:gd name="connsiteX14609" fmla="*/ 2964266 w 9352610"/>
              <a:gd name="connsiteY14609" fmla="*/ 228107 h 8481683"/>
              <a:gd name="connsiteX14610" fmla="*/ 2973315 w 9352610"/>
              <a:gd name="connsiteY14610" fmla="*/ 231117 h 8481683"/>
              <a:gd name="connsiteX14611" fmla="*/ 2977835 w 9352610"/>
              <a:gd name="connsiteY14611" fmla="*/ 234139 h 8481683"/>
              <a:gd name="connsiteX14612" fmla="*/ 2976828 w 9352610"/>
              <a:gd name="connsiteY14612" fmla="*/ 237149 h 8481683"/>
              <a:gd name="connsiteX14613" fmla="*/ 2974825 w 9352610"/>
              <a:gd name="connsiteY14613" fmla="*/ 240664 h 8481683"/>
              <a:gd name="connsiteX14614" fmla="*/ 2974322 w 9352610"/>
              <a:gd name="connsiteY14614" fmla="*/ 245685 h 8481683"/>
              <a:gd name="connsiteX14615" fmla="*/ 2975832 w 9352610"/>
              <a:gd name="connsiteY14615" fmla="*/ 248707 h 8481683"/>
              <a:gd name="connsiteX14616" fmla="*/ 2982857 w 9352610"/>
              <a:gd name="connsiteY14616" fmla="*/ 255233 h 8481683"/>
              <a:gd name="connsiteX14617" fmla="*/ 2985877 w 9352610"/>
              <a:gd name="connsiteY14617" fmla="*/ 260265 h 8481683"/>
              <a:gd name="connsiteX14618" fmla="*/ 2987387 w 9352610"/>
              <a:gd name="connsiteY14618" fmla="*/ 261770 h 8481683"/>
              <a:gd name="connsiteX14619" fmla="*/ 2988394 w 9352610"/>
              <a:gd name="connsiteY14619" fmla="*/ 262770 h 8481683"/>
              <a:gd name="connsiteX14620" fmla="*/ 2988394 w 9352610"/>
              <a:gd name="connsiteY14620" fmla="*/ 268296 h 8481683"/>
              <a:gd name="connsiteX14621" fmla="*/ 2989390 w 9352610"/>
              <a:gd name="connsiteY14621" fmla="*/ 268802 h 8481683"/>
              <a:gd name="connsiteX14622" fmla="*/ 2990900 w 9352610"/>
              <a:gd name="connsiteY14622" fmla="*/ 268802 h 8481683"/>
              <a:gd name="connsiteX14623" fmla="*/ 2997936 w 9352610"/>
              <a:gd name="connsiteY14623" fmla="*/ 269801 h 8481683"/>
              <a:gd name="connsiteX14624" fmla="*/ 3000452 w 9352610"/>
              <a:gd name="connsiteY14624" fmla="*/ 270812 h 8481683"/>
              <a:gd name="connsiteX14625" fmla="*/ 3001448 w 9352610"/>
              <a:gd name="connsiteY14625" fmla="*/ 272823 h 8481683"/>
              <a:gd name="connsiteX14626" fmla="*/ 3002455 w 9352610"/>
              <a:gd name="connsiteY14626" fmla="*/ 274328 h 8481683"/>
              <a:gd name="connsiteX14627" fmla="*/ 3002455 w 9352610"/>
              <a:gd name="connsiteY14627" fmla="*/ 276339 h 8481683"/>
              <a:gd name="connsiteX14628" fmla="*/ 3000955 w 9352610"/>
              <a:gd name="connsiteY14628" fmla="*/ 276844 h 8481683"/>
              <a:gd name="connsiteX14629" fmla="*/ 2998942 w 9352610"/>
              <a:gd name="connsiteY14629" fmla="*/ 277338 h 8481683"/>
              <a:gd name="connsiteX14630" fmla="*/ 2994423 w 9352610"/>
              <a:gd name="connsiteY14630" fmla="*/ 278855 h 8481683"/>
              <a:gd name="connsiteX14631" fmla="*/ 2990900 w 9352610"/>
              <a:gd name="connsiteY14631" fmla="*/ 282865 h 8481683"/>
              <a:gd name="connsiteX14632" fmla="*/ 2988394 w 9352610"/>
              <a:gd name="connsiteY14632" fmla="*/ 287391 h 8481683"/>
              <a:gd name="connsiteX14633" fmla="*/ 2986884 w 9352610"/>
              <a:gd name="connsiteY14633" fmla="*/ 291918 h 8481683"/>
              <a:gd name="connsiteX14634" fmla="*/ 2987387 w 9352610"/>
              <a:gd name="connsiteY14634" fmla="*/ 296433 h 8481683"/>
              <a:gd name="connsiteX14635" fmla="*/ 2988394 w 9352610"/>
              <a:gd name="connsiteY14635" fmla="*/ 299949 h 8481683"/>
              <a:gd name="connsiteX14636" fmla="*/ 2987387 w 9352610"/>
              <a:gd name="connsiteY14636" fmla="*/ 302465 h 8481683"/>
              <a:gd name="connsiteX14637" fmla="*/ 2983361 w 9352610"/>
              <a:gd name="connsiteY14637" fmla="*/ 305981 h 8481683"/>
              <a:gd name="connsiteX14638" fmla="*/ 2975328 w 9352610"/>
              <a:gd name="connsiteY14638" fmla="*/ 309496 h 8481683"/>
              <a:gd name="connsiteX14639" fmla="*/ 2972309 w 9352610"/>
              <a:gd name="connsiteY14639" fmla="*/ 312518 h 8481683"/>
              <a:gd name="connsiteX14640" fmla="*/ 2970799 w 9352610"/>
              <a:gd name="connsiteY14640" fmla="*/ 317539 h 8481683"/>
              <a:gd name="connsiteX14641" fmla="*/ 2970799 w 9352610"/>
              <a:gd name="connsiteY14641" fmla="*/ 320055 h 8481683"/>
              <a:gd name="connsiteX14642" fmla="*/ 2970799 w 9352610"/>
              <a:gd name="connsiteY14642" fmla="*/ 322066 h 8481683"/>
              <a:gd name="connsiteX14643" fmla="*/ 2970799 w 9352610"/>
              <a:gd name="connsiteY14643" fmla="*/ 323571 h 8481683"/>
              <a:gd name="connsiteX14644" fmla="*/ 2969299 w 9352610"/>
              <a:gd name="connsiteY14644" fmla="*/ 326075 h 8481683"/>
              <a:gd name="connsiteX14645" fmla="*/ 2967789 w 9352610"/>
              <a:gd name="connsiteY14645" fmla="*/ 327087 h 8481683"/>
              <a:gd name="connsiteX14646" fmla="*/ 2962767 w 9352610"/>
              <a:gd name="connsiteY14646" fmla="*/ 329602 h 8481683"/>
              <a:gd name="connsiteX14647" fmla="*/ 2954724 w 9352610"/>
              <a:gd name="connsiteY14647" fmla="*/ 336634 h 8481683"/>
              <a:gd name="connsiteX14648" fmla="*/ 2937643 w 9352610"/>
              <a:gd name="connsiteY14648" fmla="*/ 342666 h 8481683"/>
              <a:gd name="connsiteX14649" fmla="*/ 2932610 w 9352610"/>
              <a:gd name="connsiteY14649" fmla="*/ 348192 h 8481683"/>
              <a:gd name="connsiteX14650" fmla="*/ 2932610 w 9352610"/>
              <a:gd name="connsiteY14650" fmla="*/ 354212 h 8481683"/>
              <a:gd name="connsiteX14651" fmla="*/ 2936134 w 9352610"/>
              <a:gd name="connsiteY14651" fmla="*/ 358739 h 8481683"/>
              <a:gd name="connsiteX14652" fmla="*/ 2939646 w 9352610"/>
              <a:gd name="connsiteY14652" fmla="*/ 363760 h 8481683"/>
              <a:gd name="connsiteX14653" fmla="*/ 2941156 w 9352610"/>
              <a:gd name="connsiteY14653" fmla="*/ 368287 h 8481683"/>
              <a:gd name="connsiteX14654" fmla="*/ 2937643 w 9352610"/>
              <a:gd name="connsiteY14654" fmla="*/ 376823 h 8481683"/>
              <a:gd name="connsiteX14655" fmla="*/ 2937140 w 9352610"/>
              <a:gd name="connsiteY14655" fmla="*/ 380339 h 8481683"/>
              <a:gd name="connsiteX14656" fmla="*/ 2940653 w 9352610"/>
              <a:gd name="connsiteY14656" fmla="*/ 379340 h 8481683"/>
              <a:gd name="connsiteX14657" fmla="*/ 2940150 w 9352610"/>
              <a:gd name="connsiteY14657" fmla="*/ 389392 h 8481683"/>
              <a:gd name="connsiteX14658" fmla="*/ 2940150 w 9352610"/>
              <a:gd name="connsiteY14658" fmla="*/ 390392 h 8481683"/>
              <a:gd name="connsiteX14659" fmla="*/ 2941156 w 9352610"/>
              <a:gd name="connsiteY14659" fmla="*/ 393402 h 8481683"/>
              <a:gd name="connsiteX14660" fmla="*/ 2941156 w 9352610"/>
              <a:gd name="connsiteY14660" fmla="*/ 394413 h 8481683"/>
              <a:gd name="connsiteX14661" fmla="*/ 2940150 w 9352610"/>
              <a:gd name="connsiteY14661" fmla="*/ 395919 h 8481683"/>
              <a:gd name="connsiteX14662" fmla="*/ 2939143 w 9352610"/>
              <a:gd name="connsiteY14662" fmla="*/ 396424 h 8481683"/>
              <a:gd name="connsiteX14663" fmla="*/ 2937140 w 9352610"/>
              <a:gd name="connsiteY14663" fmla="*/ 396424 h 8481683"/>
              <a:gd name="connsiteX14664" fmla="*/ 2936637 w 9352610"/>
              <a:gd name="connsiteY14664" fmla="*/ 396424 h 8481683"/>
              <a:gd name="connsiteX14665" fmla="*/ 2935127 w 9352610"/>
              <a:gd name="connsiteY14665" fmla="*/ 403455 h 8481683"/>
              <a:gd name="connsiteX14666" fmla="*/ 2929098 w 9352610"/>
              <a:gd name="connsiteY14666" fmla="*/ 412003 h 8481683"/>
              <a:gd name="connsiteX14667" fmla="*/ 2928594 w 9352610"/>
              <a:gd name="connsiteY14667" fmla="*/ 414508 h 8481683"/>
              <a:gd name="connsiteX14668" fmla="*/ 2925585 w 9352610"/>
              <a:gd name="connsiteY14668" fmla="*/ 424055 h 8481683"/>
              <a:gd name="connsiteX14669" fmla="*/ 2924578 w 9352610"/>
              <a:gd name="connsiteY14669" fmla="*/ 425561 h 8481683"/>
              <a:gd name="connsiteX14670" fmla="*/ 2922565 w 9352610"/>
              <a:gd name="connsiteY14670" fmla="*/ 426572 h 8481683"/>
              <a:gd name="connsiteX14671" fmla="*/ 2921559 w 9352610"/>
              <a:gd name="connsiteY14671" fmla="*/ 428582 h 8481683"/>
              <a:gd name="connsiteX14672" fmla="*/ 2921559 w 9352610"/>
              <a:gd name="connsiteY14672" fmla="*/ 431087 h 8481683"/>
              <a:gd name="connsiteX14673" fmla="*/ 2922062 w 9352610"/>
              <a:gd name="connsiteY14673" fmla="*/ 432604 h 8481683"/>
              <a:gd name="connsiteX14674" fmla="*/ 2923572 w 9352610"/>
              <a:gd name="connsiteY14674" fmla="*/ 434603 h 8481683"/>
              <a:gd name="connsiteX14675" fmla="*/ 2924578 w 9352610"/>
              <a:gd name="connsiteY14675" fmla="*/ 435614 h 8481683"/>
              <a:gd name="connsiteX14676" fmla="*/ 2923572 w 9352610"/>
              <a:gd name="connsiteY14676" fmla="*/ 436613 h 8481683"/>
              <a:gd name="connsiteX14677" fmla="*/ 2921559 w 9352610"/>
              <a:gd name="connsiteY14677" fmla="*/ 436613 h 8481683"/>
              <a:gd name="connsiteX14678" fmla="*/ 2921055 w 9352610"/>
              <a:gd name="connsiteY14678" fmla="*/ 437119 h 8481683"/>
              <a:gd name="connsiteX14679" fmla="*/ 2921055 w 9352610"/>
              <a:gd name="connsiteY14679" fmla="*/ 438624 h 8481683"/>
              <a:gd name="connsiteX14680" fmla="*/ 2922565 w 9352610"/>
              <a:gd name="connsiteY14680" fmla="*/ 440634 h 8481683"/>
              <a:gd name="connsiteX14681" fmla="*/ 2922565 w 9352610"/>
              <a:gd name="connsiteY14681" fmla="*/ 442645 h 8481683"/>
              <a:gd name="connsiteX14682" fmla="*/ 2922062 w 9352610"/>
              <a:gd name="connsiteY14682" fmla="*/ 443656 h 8481683"/>
              <a:gd name="connsiteX14683" fmla="*/ 2921055 w 9352610"/>
              <a:gd name="connsiteY14683" fmla="*/ 444150 h 8481683"/>
              <a:gd name="connsiteX14684" fmla="*/ 2919052 w 9352610"/>
              <a:gd name="connsiteY14684" fmla="*/ 445161 h 8481683"/>
              <a:gd name="connsiteX14685" fmla="*/ 2918549 w 9352610"/>
              <a:gd name="connsiteY14685" fmla="*/ 445667 h 8481683"/>
              <a:gd name="connsiteX14686" fmla="*/ 2912520 w 9352610"/>
              <a:gd name="connsiteY14686" fmla="*/ 454709 h 8481683"/>
              <a:gd name="connsiteX14687" fmla="*/ 2911010 w 9352610"/>
              <a:gd name="connsiteY14687" fmla="*/ 459729 h 8481683"/>
              <a:gd name="connsiteX14688" fmla="*/ 2910003 w 9352610"/>
              <a:gd name="connsiteY14688" fmla="*/ 464750 h 8481683"/>
              <a:gd name="connsiteX14689" fmla="*/ 2910507 w 9352610"/>
              <a:gd name="connsiteY14689" fmla="*/ 476814 h 8481683"/>
              <a:gd name="connsiteX14690" fmla="*/ 2910003 w 9352610"/>
              <a:gd name="connsiteY14690" fmla="*/ 481341 h 8481683"/>
              <a:gd name="connsiteX14691" fmla="*/ 2905484 w 9352610"/>
              <a:gd name="connsiteY14691" fmla="*/ 497414 h 8481683"/>
              <a:gd name="connsiteX14692" fmla="*/ 2904478 w 9352610"/>
              <a:gd name="connsiteY14692" fmla="*/ 531583 h 8481683"/>
              <a:gd name="connsiteX14693" fmla="*/ 2904981 w 9352610"/>
              <a:gd name="connsiteY14693" fmla="*/ 535605 h 8481683"/>
              <a:gd name="connsiteX14694" fmla="*/ 2911513 w 9352610"/>
              <a:gd name="connsiteY14694" fmla="*/ 548162 h 8481683"/>
              <a:gd name="connsiteX14695" fmla="*/ 2911513 w 9352610"/>
              <a:gd name="connsiteY14695" fmla="*/ 549162 h 8481683"/>
              <a:gd name="connsiteX14696" fmla="*/ 2910507 w 9352610"/>
              <a:gd name="connsiteY14696" fmla="*/ 552183 h 8481683"/>
              <a:gd name="connsiteX14697" fmla="*/ 2910507 w 9352610"/>
              <a:gd name="connsiteY14697" fmla="*/ 552677 h 8481683"/>
              <a:gd name="connsiteX14698" fmla="*/ 2911513 w 9352610"/>
              <a:gd name="connsiteY14698" fmla="*/ 553183 h 8481683"/>
              <a:gd name="connsiteX14699" fmla="*/ 2914020 w 9352610"/>
              <a:gd name="connsiteY14699" fmla="*/ 554688 h 8481683"/>
              <a:gd name="connsiteX14700" fmla="*/ 2915026 w 9352610"/>
              <a:gd name="connsiteY14700" fmla="*/ 555193 h 8481683"/>
              <a:gd name="connsiteX14701" fmla="*/ 2916536 w 9352610"/>
              <a:gd name="connsiteY14701" fmla="*/ 558709 h 8481683"/>
              <a:gd name="connsiteX14702" fmla="*/ 2916536 w 9352610"/>
              <a:gd name="connsiteY14702" fmla="*/ 560214 h 8481683"/>
              <a:gd name="connsiteX14703" fmla="*/ 2916536 w 9352610"/>
              <a:gd name="connsiteY14703" fmla="*/ 562730 h 8481683"/>
              <a:gd name="connsiteX14704" fmla="*/ 2917542 w 9352610"/>
              <a:gd name="connsiteY14704" fmla="*/ 566752 h 8481683"/>
              <a:gd name="connsiteX14705" fmla="*/ 2923572 w 9352610"/>
              <a:gd name="connsiteY14705" fmla="*/ 580320 h 8481683"/>
              <a:gd name="connsiteX14706" fmla="*/ 2923572 w 9352610"/>
              <a:gd name="connsiteY14706" fmla="*/ 582331 h 8481683"/>
              <a:gd name="connsiteX14707" fmla="*/ 2924578 w 9352610"/>
              <a:gd name="connsiteY14707" fmla="*/ 586847 h 8481683"/>
              <a:gd name="connsiteX14708" fmla="*/ 2925082 w 9352610"/>
              <a:gd name="connsiteY14708" fmla="*/ 588857 h 8481683"/>
              <a:gd name="connsiteX14709" fmla="*/ 2925082 w 9352610"/>
              <a:gd name="connsiteY14709" fmla="*/ 591373 h 8481683"/>
              <a:gd name="connsiteX14710" fmla="*/ 2922565 w 9352610"/>
              <a:gd name="connsiteY14710" fmla="*/ 594889 h 8481683"/>
              <a:gd name="connsiteX14711" fmla="*/ 2922062 w 9352610"/>
              <a:gd name="connsiteY14711" fmla="*/ 596394 h 8481683"/>
              <a:gd name="connsiteX14712" fmla="*/ 2924578 w 9352610"/>
              <a:gd name="connsiteY14712" fmla="*/ 600921 h 8481683"/>
              <a:gd name="connsiteX14713" fmla="*/ 2928594 w 9352610"/>
              <a:gd name="connsiteY14713" fmla="*/ 602931 h 8481683"/>
              <a:gd name="connsiteX14714" fmla="*/ 2936637 w 9352610"/>
              <a:gd name="connsiteY14714" fmla="*/ 607952 h 8481683"/>
              <a:gd name="connsiteX14715" fmla="*/ 2943169 w 9352610"/>
              <a:gd name="connsiteY14715" fmla="*/ 612973 h 8481683"/>
              <a:gd name="connsiteX14716" fmla="*/ 2945675 w 9352610"/>
              <a:gd name="connsiteY14716" fmla="*/ 613984 h 8481683"/>
              <a:gd name="connsiteX14717" fmla="*/ 2947689 w 9352610"/>
              <a:gd name="connsiteY14717" fmla="*/ 614984 h 8481683"/>
              <a:gd name="connsiteX14718" fmla="*/ 2951201 w 9352610"/>
              <a:gd name="connsiteY14718" fmla="*/ 614984 h 8481683"/>
              <a:gd name="connsiteX14719" fmla="*/ 2953718 w 9352610"/>
              <a:gd name="connsiteY14719" fmla="*/ 615489 h 8481683"/>
              <a:gd name="connsiteX14720" fmla="*/ 2957734 w 9352610"/>
              <a:gd name="connsiteY14720" fmla="*/ 620016 h 8481683"/>
              <a:gd name="connsiteX14721" fmla="*/ 2958237 w 9352610"/>
              <a:gd name="connsiteY14721" fmla="*/ 627541 h 8481683"/>
              <a:gd name="connsiteX14722" fmla="*/ 2957231 w 9352610"/>
              <a:gd name="connsiteY14722" fmla="*/ 635078 h 8481683"/>
              <a:gd name="connsiteX14723" fmla="*/ 2957231 w 9352610"/>
              <a:gd name="connsiteY14723" fmla="*/ 642615 h 8481683"/>
              <a:gd name="connsiteX14724" fmla="*/ 2958740 w 9352610"/>
              <a:gd name="connsiteY14724" fmla="*/ 649152 h 8481683"/>
              <a:gd name="connsiteX14725" fmla="*/ 2959747 w 9352610"/>
              <a:gd name="connsiteY14725" fmla="*/ 651163 h 8481683"/>
              <a:gd name="connsiteX14726" fmla="*/ 2958237 w 9352610"/>
              <a:gd name="connsiteY14726" fmla="*/ 653174 h 8481683"/>
              <a:gd name="connsiteX14727" fmla="*/ 2956234 w 9352610"/>
              <a:gd name="connsiteY14727" fmla="*/ 656689 h 8481683"/>
              <a:gd name="connsiteX14728" fmla="*/ 2955228 w 9352610"/>
              <a:gd name="connsiteY14728" fmla="*/ 659206 h 8481683"/>
              <a:gd name="connsiteX14729" fmla="*/ 2956234 w 9352610"/>
              <a:gd name="connsiteY14729" fmla="*/ 661710 h 8481683"/>
              <a:gd name="connsiteX14730" fmla="*/ 2958237 w 9352610"/>
              <a:gd name="connsiteY14730" fmla="*/ 666237 h 8481683"/>
              <a:gd name="connsiteX14731" fmla="*/ 2958740 w 9352610"/>
              <a:gd name="connsiteY14731" fmla="*/ 668741 h 8481683"/>
              <a:gd name="connsiteX14732" fmla="*/ 2958740 w 9352610"/>
              <a:gd name="connsiteY14732" fmla="*/ 669753 h 8481683"/>
              <a:gd name="connsiteX14733" fmla="*/ 2957734 w 9352610"/>
              <a:gd name="connsiteY14733" fmla="*/ 673268 h 8481683"/>
              <a:gd name="connsiteX14734" fmla="*/ 2957231 w 9352610"/>
              <a:gd name="connsiteY14734" fmla="*/ 675279 h 8481683"/>
              <a:gd name="connsiteX14735" fmla="*/ 2957734 w 9352610"/>
              <a:gd name="connsiteY14735" fmla="*/ 680805 h 8481683"/>
              <a:gd name="connsiteX14736" fmla="*/ 2957734 w 9352610"/>
              <a:gd name="connsiteY14736" fmla="*/ 682816 h 8481683"/>
              <a:gd name="connsiteX14737" fmla="*/ 2956738 w 9352610"/>
              <a:gd name="connsiteY14737" fmla="*/ 684321 h 8481683"/>
              <a:gd name="connsiteX14738" fmla="*/ 2953718 w 9352610"/>
              <a:gd name="connsiteY14738" fmla="*/ 688342 h 8481683"/>
              <a:gd name="connsiteX14739" fmla="*/ 2953215 w 9352610"/>
              <a:gd name="connsiteY14739" fmla="*/ 690858 h 8481683"/>
              <a:gd name="connsiteX14740" fmla="*/ 2953215 w 9352610"/>
              <a:gd name="connsiteY14740" fmla="*/ 694374 h 8481683"/>
              <a:gd name="connsiteX14741" fmla="*/ 2953718 w 9352610"/>
              <a:gd name="connsiteY14741" fmla="*/ 698889 h 8481683"/>
              <a:gd name="connsiteX14742" fmla="*/ 2954221 w 9352610"/>
              <a:gd name="connsiteY14742" fmla="*/ 703416 h 8481683"/>
              <a:gd name="connsiteX14743" fmla="*/ 2956234 w 9352610"/>
              <a:gd name="connsiteY14743" fmla="*/ 705427 h 8481683"/>
              <a:gd name="connsiteX14744" fmla="*/ 2958740 w 9352610"/>
              <a:gd name="connsiteY14744" fmla="*/ 705427 h 8481683"/>
              <a:gd name="connsiteX14745" fmla="*/ 2962767 w 9352610"/>
              <a:gd name="connsiteY14745" fmla="*/ 703921 h 8481683"/>
              <a:gd name="connsiteX14746" fmla="*/ 2965273 w 9352610"/>
              <a:gd name="connsiteY14746" fmla="*/ 704416 h 8481683"/>
              <a:gd name="connsiteX14747" fmla="*/ 2972812 w 9352610"/>
              <a:gd name="connsiteY14747" fmla="*/ 707437 h 8481683"/>
              <a:gd name="connsiteX14748" fmla="*/ 2975832 w 9352610"/>
              <a:gd name="connsiteY14748" fmla="*/ 707943 h 8481683"/>
              <a:gd name="connsiteX14749" fmla="*/ 2976828 w 9352610"/>
              <a:gd name="connsiteY14749" fmla="*/ 707437 h 8481683"/>
              <a:gd name="connsiteX14750" fmla="*/ 2977835 w 9352610"/>
              <a:gd name="connsiteY14750" fmla="*/ 707943 h 8481683"/>
              <a:gd name="connsiteX14751" fmla="*/ 2977835 w 9352610"/>
              <a:gd name="connsiteY14751" fmla="*/ 710447 h 8481683"/>
              <a:gd name="connsiteX14752" fmla="*/ 2973315 w 9352610"/>
              <a:gd name="connsiteY14752" fmla="*/ 718490 h 8481683"/>
              <a:gd name="connsiteX14753" fmla="*/ 2969792 w 9352610"/>
              <a:gd name="connsiteY14753" fmla="*/ 723017 h 8481683"/>
              <a:gd name="connsiteX14754" fmla="*/ 2970799 w 9352610"/>
              <a:gd name="connsiteY14754" fmla="*/ 725016 h 8481683"/>
              <a:gd name="connsiteX14755" fmla="*/ 2975328 w 9352610"/>
              <a:gd name="connsiteY14755" fmla="*/ 729542 h 8481683"/>
              <a:gd name="connsiteX14756" fmla="*/ 2976828 w 9352610"/>
              <a:gd name="connsiteY14756" fmla="*/ 730554 h 8481683"/>
              <a:gd name="connsiteX14757" fmla="*/ 2978841 w 9352610"/>
              <a:gd name="connsiteY14757" fmla="*/ 732059 h 8481683"/>
              <a:gd name="connsiteX14758" fmla="*/ 2981358 w 9352610"/>
              <a:gd name="connsiteY14758" fmla="*/ 732553 h 8481683"/>
              <a:gd name="connsiteX14759" fmla="*/ 2985877 w 9352610"/>
              <a:gd name="connsiteY14759" fmla="*/ 732553 h 8481683"/>
              <a:gd name="connsiteX14760" fmla="*/ 2989390 w 9352610"/>
              <a:gd name="connsiteY14760" fmla="*/ 731048 h 8481683"/>
              <a:gd name="connsiteX14761" fmla="*/ 2992913 w 9352610"/>
              <a:gd name="connsiteY14761" fmla="*/ 730554 h 8481683"/>
              <a:gd name="connsiteX14762" fmla="*/ 2997432 w 9352610"/>
              <a:gd name="connsiteY14762" fmla="*/ 732553 h 8481683"/>
              <a:gd name="connsiteX14763" fmla="*/ 3001448 w 9352610"/>
              <a:gd name="connsiteY14763" fmla="*/ 736080 h 8481683"/>
              <a:gd name="connsiteX14764" fmla="*/ 3007478 w 9352610"/>
              <a:gd name="connsiteY14764" fmla="*/ 745122 h 8481683"/>
              <a:gd name="connsiteX14765" fmla="*/ 3011000 w 9352610"/>
              <a:gd name="connsiteY14765" fmla="*/ 749637 h 8481683"/>
              <a:gd name="connsiteX14766" fmla="*/ 3017533 w 9352610"/>
              <a:gd name="connsiteY14766" fmla="*/ 754669 h 8481683"/>
              <a:gd name="connsiteX14767" fmla="*/ 3019043 w 9352610"/>
              <a:gd name="connsiteY14767" fmla="*/ 757174 h 8481683"/>
              <a:gd name="connsiteX14768" fmla="*/ 3023059 w 9352610"/>
              <a:gd name="connsiteY14768" fmla="*/ 764217 h 8481683"/>
              <a:gd name="connsiteX14769" fmla="*/ 3025072 w 9352610"/>
              <a:gd name="connsiteY14769" fmla="*/ 766216 h 8481683"/>
              <a:gd name="connsiteX14770" fmla="*/ 3026068 w 9352610"/>
              <a:gd name="connsiteY14770" fmla="*/ 767228 h 8481683"/>
              <a:gd name="connsiteX14771" fmla="*/ 3028585 w 9352610"/>
              <a:gd name="connsiteY14771" fmla="*/ 767228 h 8481683"/>
              <a:gd name="connsiteX14772" fmla="*/ 3029592 w 9352610"/>
              <a:gd name="connsiteY14772" fmla="*/ 767733 h 8481683"/>
              <a:gd name="connsiteX14773" fmla="*/ 3030095 w 9352610"/>
              <a:gd name="connsiteY14773" fmla="*/ 768732 h 8481683"/>
              <a:gd name="connsiteX14774" fmla="*/ 3032108 w 9352610"/>
              <a:gd name="connsiteY14774" fmla="*/ 771754 h 8481683"/>
              <a:gd name="connsiteX14775" fmla="*/ 3032601 w 9352610"/>
              <a:gd name="connsiteY14775" fmla="*/ 772754 h 8481683"/>
              <a:gd name="connsiteX14776" fmla="*/ 3035621 w 9352610"/>
              <a:gd name="connsiteY14776" fmla="*/ 773259 h 8481683"/>
              <a:gd name="connsiteX14777" fmla="*/ 3039637 w 9352610"/>
              <a:gd name="connsiteY14777" fmla="*/ 772248 h 8481683"/>
              <a:gd name="connsiteX14778" fmla="*/ 3041650 w 9352610"/>
              <a:gd name="connsiteY14778" fmla="*/ 772754 h 8481683"/>
              <a:gd name="connsiteX14779" fmla="*/ 3043663 w 9352610"/>
              <a:gd name="connsiteY14779" fmla="*/ 775764 h 8481683"/>
              <a:gd name="connsiteX14780" fmla="*/ 3044166 w 9352610"/>
              <a:gd name="connsiteY14780" fmla="*/ 779785 h 8481683"/>
              <a:gd name="connsiteX14781" fmla="*/ 3045666 w 9352610"/>
              <a:gd name="connsiteY14781" fmla="*/ 783301 h 8481683"/>
              <a:gd name="connsiteX14782" fmla="*/ 3049189 w 9352610"/>
              <a:gd name="connsiteY14782" fmla="*/ 785311 h 8481683"/>
              <a:gd name="connsiteX14783" fmla="*/ 3050699 w 9352610"/>
              <a:gd name="connsiteY14783" fmla="*/ 787322 h 8481683"/>
              <a:gd name="connsiteX14784" fmla="*/ 3054715 w 9352610"/>
              <a:gd name="connsiteY14784" fmla="*/ 797375 h 8481683"/>
              <a:gd name="connsiteX14785" fmla="*/ 3057724 w 9352610"/>
              <a:gd name="connsiteY14785" fmla="*/ 800891 h 8481683"/>
              <a:gd name="connsiteX14786" fmla="*/ 3061248 w 9352610"/>
              <a:gd name="connsiteY14786" fmla="*/ 802901 h 8481683"/>
              <a:gd name="connsiteX14787" fmla="*/ 3074816 w 9352610"/>
              <a:gd name="connsiteY14787" fmla="*/ 807417 h 8481683"/>
              <a:gd name="connsiteX14788" fmla="*/ 3109481 w 9352610"/>
              <a:gd name="connsiteY14788" fmla="*/ 813448 h 8481683"/>
              <a:gd name="connsiteX14789" fmla="*/ 3117524 w 9352610"/>
              <a:gd name="connsiteY14789" fmla="*/ 815964 h 8481683"/>
              <a:gd name="connsiteX14790" fmla="*/ 3138547 w 9352610"/>
              <a:gd name="connsiteY14790" fmla="*/ 1039663 h 8481683"/>
              <a:gd name="connsiteX14791" fmla="*/ 3138621 w 9352610"/>
              <a:gd name="connsiteY14791" fmla="*/ 1039664 h 8481683"/>
              <a:gd name="connsiteX14792" fmla="*/ 3117537 w 9352610"/>
              <a:gd name="connsiteY14792" fmla="*/ 815161 h 8481683"/>
              <a:gd name="connsiteX14793" fmla="*/ 3118540 w 9352610"/>
              <a:gd name="connsiteY14793" fmla="*/ 816170 h 8481683"/>
              <a:gd name="connsiteX14794" fmla="*/ 3122552 w 9352610"/>
              <a:gd name="connsiteY14794" fmla="*/ 818165 h 8481683"/>
              <a:gd name="connsiteX14795" fmla="*/ 3127076 w 9352610"/>
              <a:gd name="connsiteY14795" fmla="*/ 821191 h 8481683"/>
              <a:gd name="connsiteX14796" fmla="*/ 3129572 w 9352610"/>
              <a:gd name="connsiteY14796" fmla="*/ 826706 h 8481683"/>
              <a:gd name="connsiteX14797" fmla="*/ 3131088 w 9352610"/>
              <a:gd name="connsiteY14797" fmla="*/ 830719 h 8481683"/>
              <a:gd name="connsiteX14798" fmla="*/ 3132604 w 9352610"/>
              <a:gd name="connsiteY14798" fmla="*/ 835247 h 8481683"/>
              <a:gd name="connsiteX14799" fmla="*/ 3138131 w 9352610"/>
              <a:gd name="connsiteY14799" fmla="*/ 839260 h 8481683"/>
              <a:gd name="connsiteX14800" fmla="*/ 3142143 w 9352610"/>
              <a:gd name="connsiteY14800" fmla="*/ 841277 h 8481683"/>
              <a:gd name="connsiteX14801" fmla="*/ 3146155 w 9352610"/>
              <a:gd name="connsiteY14801" fmla="*/ 841770 h 8481683"/>
              <a:gd name="connsiteX14802" fmla="*/ 3149676 w 9352610"/>
              <a:gd name="connsiteY14802" fmla="*/ 841277 h 8481683"/>
              <a:gd name="connsiteX14803" fmla="*/ 3153688 w 9352610"/>
              <a:gd name="connsiteY14803" fmla="*/ 840783 h 8481683"/>
              <a:gd name="connsiteX14804" fmla="*/ 3159215 w 9352610"/>
              <a:gd name="connsiteY14804" fmla="*/ 838251 h 8481683"/>
              <a:gd name="connsiteX14805" fmla="*/ 3163249 w 9352610"/>
              <a:gd name="connsiteY14805" fmla="*/ 835740 h 8481683"/>
              <a:gd name="connsiteX14806" fmla="*/ 3166258 w 9352610"/>
              <a:gd name="connsiteY14806" fmla="*/ 832243 h 8481683"/>
              <a:gd name="connsiteX14807" fmla="*/ 3171786 w 9352610"/>
              <a:gd name="connsiteY14807" fmla="*/ 823702 h 8481683"/>
              <a:gd name="connsiteX14808" fmla="*/ 3174282 w 9352610"/>
              <a:gd name="connsiteY14808" fmla="*/ 821685 h 8481683"/>
              <a:gd name="connsiteX14809" fmla="*/ 3177313 w 9352610"/>
              <a:gd name="connsiteY14809" fmla="*/ 821685 h 8481683"/>
              <a:gd name="connsiteX14810" fmla="*/ 3198910 w 9352610"/>
              <a:gd name="connsiteY14810" fmla="*/ 823702 h 8481683"/>
              <a:gd name="connsiteX14811" fmla="*/ 3199913 w 9352610"/>
              <a:gd name="connsiteY14811" fmla="*/ 823187 h 8481683"/>
              <a:gd name="connsiteX14812" fmla="*/ 3202431 w 9352610"/>
              <a:gd name="connsiteY14812" fmla="*/ 821191 h 8481683"/>
              <a:gd name="connsiteX14813" fmla="*/ 3203434 w 9352610"/>
              <a:gd name="connsiteY14813" fmla="*/ 820676 h 8481683"/>
              <a:gd name="connsiteX14814" fmla="*/ 3204437 w 9352610"/>
              <a:gd name="connsiteY14814" fmla="*/ 821191 h 8481683"/>
              <a:gd name="connsiteX14815" fmla="*/ 3205931 w 9352610"/>
              <a:gd name="connsiteY14815" fmla="*/ 822178 h 8481683"/>
              <a:gd name="connsiteX14816" fmla="*/ 3206443 w 9352610"/>
              <a:gd name="connsiteY14816" fmla="*/ 823187 h 8481683"/>
              <a:gd name="connsiteX14817" fmla="*/ 3206443 w 9352610"/>
              <a:gd name="connsiteY14817" fmla="*/ 823702 h 8481683"/>
              <a:gd name="connsiteX14818" fmla="*/ 3207959 w 9352610"/>
              <a:gd name="connsiteY14818" fmla="*/ 824195 h 8481683"/>
              <a:gd name="connsiteX14819" fmla="*/ 3209452 w 9352610"/>
              <a:gd name="connsiteY14819" fmla="*/ 824710 h 8481683"/>
              <a:gd name="connsiteX14820" fmla="*/ 3210968 w 9352610"/>
              <a:gd name="connsiteY14820" fmla="*/ 824710 h 8481683"/>
              <a:gd name="connsiteX14821" fmla="*/ 3217498 w 9352610"/>
              <a:gd name="connsiteY14821" fmla="*/ 814646 h 8481683"/>
              <a:gd name="connsiteX14822" fmla="*/ 3219504 w 9352610"/>
              <a:gd name="connsiteY14822" fmla="*/ 811148 h 8481683"/>
              <a:gd name="connsiteX14823" fmla="*/ 3219504 w 9352610"/>
              <a:gd name="connsiteY14823" fmla="*/ 806127 h 8481683"/>
              <a:gd name="connsiteX14824" fmla="*/ 3217498 w 9352610"/>
              <a:gd name="connsiteY14824" fmla="*/ 802092 h 8481683"/>
              <a:gd name="connsiteX14825" fmla="*/ 3213976 w 9352610"/>
              <a:gd name="connsiteY14825" fmla="*/ 793552 h 8481683"/>
              <a:gd name="connsiteX14826" fmla="*/ 3212461 w 9352610"/>
              <a:gd name="connsiteY14826" fmla="*/ 789539 h 8481683"/>
              <a:gd name="connsiteX14827" fmla="*/ 3214489 w 9352610"/>
              <a:gd name="connsiteY14827" fmla="*/ 786535 h 8481683"/>
              <a:gd name="connsiteX14828" fmla="*/ 3214979 w 9352610"/>
              <a:gd name="connsiteY14828" fmla="*/ 785526 h 8481683"/>
              <a:gd name="connsiteX14829" fmla="*/ 3230559 w 9352610"/>
              <a:gd name="connsiteY14829" fmla="*/ 783015 h 8481683"/>
              <a:gd name="connsiteX14830" fmla="*/ 3233568 w 9352610"/>
              <a:gd name="connsiteY14830" fmla="*/ 782500 h 8481683"/>
              <a:gd name="connsiteX14831" fmla="*/ 3238605 w 9352610"/>
              <a:gd name="connsiteY14831" fmla="*/ 779002 h 8481683"/>
              <a:gd name="connsiteX14832" fmla="*/ 3238605 w 9352610"/>
              <a:gd name="connsiteY14832" fmla="*/ 776985 h 8481683"/>
              <a:gd name="connsiteX14833" fmla="*/ 3237579 w 9352610"/>
              <a:gd name="connsiteY14833" fmla="*/ 772457 h 8481683"/>
              <a:gd name="connsiteX14834" fmla="*/ 3238092 w 9352610"/>
              <a:gd name="connsiteY14834" fmla="*/ 770955 h 8481683"/>
              <a:gd name="connsiteX14835" fmla="*/ 3239095 w 9352610"/>
              <a:gd name="connsiteY14835" fmla="*/ 768960 h 8481683"/>
              <a:gd name="connsiteX14836" fmla="*/ 3244622 w 9352610"/>
              <a:gd name="connsiteY14836" fmla="*/ 767436 h 8481683"/>
              <a:gd name="connsiteX14837" fmla="*/ 3246138 w 9352610"/>
              <a:gd name="connsiteY14837" fmla="*/ 766428 h 8481683"/>
              <a:gd name="connsiteX14838" fmla="*/ 3247141 w 9352610"/>
              <a:gd name="connsiteY14838" fmla="*/ 763423 h 8481683"/>
              <a:gd name="connsiteX14839" fmla="*/ 3248634 w 9352610"/>
              <a:gd name="connsiteY14839" fmla="*/ 760419 h 8481683"/>
              <a:gd name="connsiteX14840" fmla="*/ 3250150 w 9352610"/>
              <a:gd name="connsiteY14840" fmla="*/ 757393 h 8481683"/>
              <a:gd name="connsiteX14841" fmla="*/ 3252668 w 9352610"/>
              <a:gd name="connsiteY14841" fmla="*/ 756384 h 8481683"/>
              <a:gd name="connsiteX14842" fmla="*/ 3253159 w 9352610"/>
              <a:gd name="connsiteY14842" fmla="*/ 756899 h 8481683"/>
              <a:gd name="connsiteX14843" fmla="*/ 3255677 w 9352610"/>
              <a:gd name="connsiteY14843" fmla="*/ 759904 h 8481683"/>
              <a:gd name="connsiteX14844" fmla="*/ 3256680 w 9352610"/>
              <a:gd name="connsiteY14844" fmla="*/ 761406 h 8481683"/>
              <a:gd name="connsiteX14845" fmla="*/ 3260201 w 9352610"/>
              <a:gd name="connsiteY14845" fmla="*/ 763423 h 8481683"/>
              <a:gd name="connsiteX14846" fmla="*/ 3264726 w 9352610"/>
              <a:gd name="connsiteY14846" fmla="*/ 764432 h 8481683"/>
              <a:gd name="connsiteX14847" fmla="*/ 3269741 w 9352610"/>
              <a:gd name="connsiteY14847" fmla="*/ 764925 h 8481683"/>
              <a:gd name="connsiteX14848" fmla="*/ 3273262 w 9352610"/>
              <a:gd name="connsiteY14848" fmla="*/ 765440 h 8481683"/>
              <a:gd name="connsiteX14849" fmla="*/ 3276271 w 9352610"/>
              <a:gd name="connsiteY14849" fmla="*/ 764432 h 8481683"/>
              <a:gd name="connsiteX14850" fmla="*/ 3277787 w 9352610"/>
              <a:gd name="connsiteY14850" fmla="*/ 763423 h 8481683"/>
              <a:gd name="connsiteX14851" fmla="*/ 3280283 w 9352610"/>
              <a:gd name="connsiteY14851" fmla="*/ 763423 h 8481683"/>
              <a:gd name="connsiteX14852" fmla="*/ 3283804 w 9352610"/>
              <a:gd name="connsiteY14852" fmla="*/ 764925 h 8481683"/>
              <a:gd name="connsiteX14853" fmla="*/ 3285320 w 9352610"/>
              <a:gd name="connsiteY14853" fmla="*/ 766943 h 8481683"/>
              <a:gd name="connsiteX14854" fmla="*/ 3286323 w 9352610"/>
              <a:gd name="connsiteY14854" fmla="*/ 771470 h 8481683"/>
              <a:gd name="connsiteX14855" fmla="*/ 3288329 w 9352610"/>
              <a:gd name="connsiteY14855" fmla="*/ 773466 h 8481683"/>
              <a:gd name="connsiteX14856" fmla="*/ 3294859 w 9352610"/>
              <a:gd name="connsiteY14856" fmla="*/ 774968 h 8481683"/>
              <a:gd name="connsiteX14857" fmla="*/ 3304911 w 9352610"/>
              <a:gd name="connsiteY14857" fmla="*/ 774968 h 8481683"/>
              <a:gd name="connsiteX14858" fmla="*/ 3313447 w 9352610"/>
              <a:gd name="connsiteY14858" fmla="*/ 773466 h 8481683"/>
              <a:gd name="connsiteX14859" fmla="*/ 3316456 w 9352610"/>
              <a:gd name="connsiteY14859" fmla="*/ 769947 h 8481683"/>
              <a:gd name="connsiteX14860" fmla="*/ 3319977 w 9352610"/>
              <a:gd name="connsiteY14860" fmla="*/ 762930 h 8481683"/>
              <a:gd name="connsiteX14861" fmla="*/ 3321493 w 9352610"/>
              <a:gd name="connsiteY14861" fmla="*/ 759410 h 8481683"/>
              <a:gd name="connsiteX14862" fmla="*/ 3322496 w 9352610"/>
              <a:gd name="connsiteY14862" fmla="*/ 755891 h 8481683"/>
              <a:gd name="connsiteX14863" fmla="*/ 3320980 w 9352610"/>
              <a:gd name="connsiteY14863" fmla="*/ 749367 h 8481683"/>
              <a:gd name="connsiteX14864" fmla="*/ 3320468 w 9352610"/>
              <a:gd name="connsiteY14864" fmla="*/ 745848 h 8481683"/>
              <a:gd name="connsiteX14865" fmla="*/ 3321493 w 9352610"/>
              <a:gd name="connsiteY14865" fmla="*/ 744346 h 8481683"/>
              <a:gd name="connsiteX14866" fmla="*/ 3324992 w 9352610"/>
              <a:gd name="connsiteY14866" fmla="*/ 745333 h 8481683"/>
              <a:gd name="connsiteX14867" fmla="*/ 3331523 w 9352610"/>
              <a:gd name="connsiteY14867" fmla="*/ 747350 h 8481683"/>
              <a:gd name="connsiteX14868" fmla="*/ 3335044 w 9352610"/>
              <a:gd name="connsiteY14868" fmla="*/ 747350 h 8481683"/>
              <a:gd name="connsiteX14869" fmla="*/ 3338566 w 9352610"/>
              <a:gd name="connsiteY14869" fmla="*/ 746342 h 8481683"/>
              <a:gd name="connsiteX14870" fmla="*/ 3345586 w 9352610"/>
              <a:gd name="connsiteY14870" fmla="*/ 742329 h 8481683"/>
              <a:gd name="connsiteX14871" fmla="*/ 3362168 w 9352610"/>
              <a:gd name="connsiteY14871" fmla="*/ 734797 h 8481683"/>
              <a:gd name="connsiteX14872" fmla="*/ 3369211 w 9352610"/>
              <a:gd name="connsiteY14872" fmla="*/ 732779 h 8481683"/>
              <a:gd name="connsiteX14873" fmla="*/ 3376232 w 9352610"/>
              <a:gd name="connsiteY14873" fmla="*/ 733294 h 8481683"/>
              <a:gd name="connsiteX14874" fmla="*/ 3393817 w 9352610"/>
              <a:gd name="connsiteY14874" fmla="*/ 736299 h 8481683"/>
              <a:gd name="connsiteX14875" fmla="*/ 3399857 w 9352610"/>
              <a:gd name="connsiteY14875" fmla="*/ 736299 h 8481683"/>
              <a:gd name="connsiteX14876" fmla="*/ 3409887 w 9352610"/>
              <a:gd name="connsiteY14876" fmla="*/ 733788 h 8481683"/>
              <a:gd name="connsiteX14877" fmla="*/ 3415927 w 9352610"/>
              <a:gd name="connsiteY14877" fmla="*/ 729260 h 8481683"/>
              <a:gd name="connsiteX14878" fmla="*/ 3429990 w 9352610"/>
              <a:gd name="connsiteY14878" fmla="*/ 711685 h 8481683"/>
              <a:gd name="connsiteX14879" fmla="*/ 3431506 w 9352610"/>
              <a:gd name="connsiteY14879" fmla="*/ 708166 h 8481683"/>
              <a:gd name="connsiteX14880" fmla="*/ 3437033 w 9352610"/>
              <a:gd name="connsiteY14880" fmla="*/ 694110 h 8481683"/>
              <a:gd name="connsiteX14881" fmla="*/ 3439039 w 9352610"/>
              <a:gd name="connsiteY14881" fmla="*/ 692608 h 8481683"/>
              <a:gd name="connsiteX14882" fmla="*/ 3442048 w 9352610"/>
              <a:gd name="connsiteY14882" fmla="*/ 692093 h 8481683"/>
              <a:gd name="connsiteX14883" fmla="*/ 3446060 w 9352610"/>
              <a:gd name="connsiteY14883" fmla="*/ 689582 h 8481683"/>
              <a:gd name="connsiteX14884" fmla="*/ 3449581 w 9352610"/>
              <a:gd name="connsiteY14884" fmla="*/ 686578 h 8481683"/>
              <a:gd name="connsiteX14885" fmla="*/ 3452100 w 9352610"/>
              <a:gd name="connsiteY14885" fmla="*/ 683059 h 8481683"/>
              <a:gd name="connsiteX14886" fmla="*/ 3455109 w 9352610"/>
              <a:gd name="connsiteY14886" fmla="*/ 680054 h 8481683"/>
              <a:gd name="connsiteX14887" fmla="*/ 3459633 w 9352610"/>
              <a:gd name="connsiteY14887" fmla="*/ 678552 h 8481683"/>
              <a:gd name="connsiteX14888" fmla="*/ 3465160 w 9352610"/>
              <a:gd name="connsiteY14888" fmla="*/ 679046 h 8481683"/>
              <a:gd name="connsiteX14889" fmla="*/ 3472694 w 9352610"/>
              <a:gd name="connsiteY14889" fmla="*/ 683574 h 8481683"/>
              <a:gd name="connsiteX14890" fmla="*/ 3476706 w 9352610"/>
              <a:gd name="connsiteY14890" fmla="*/ 684067 h 8481683"/>
              <a:gd name="connsiteX14891" fmla="*/ 3494291 w 9352610"/>
              <a:gd name="connsiteY14891" fmla="*/ 673510 h 8481683"/>
              <a:gd name="connsiteX14892" fmla="*/ 3504342 w 9352610"/>
              <a:gd name="connsiteY14892" fmla="*/ 669497 h 8481683"/>
              <a:gd name="connsiteX14893" fmla="*/ 3510873 w 9352610"/>
              <a:gd name="connsiteY14893" fmla="*/ 674518 h 8481683"/>
              <a:gd name="connsiteX14894" fmla="*/ 3511876 w 9352610"/>
              <a:gd name="connsiteY14894" fmla="*/ 680054 h 8481683"/>
              <a:gd name="connsiteX14895" fmla="*/ 3514885 w 9352610"/>
              <a:gd name="connsiteY14895" fmla="*/ 685076 h 8481683"/>
              <a:gd name="connsiteX14896" fmla="*/ 3518406 w 9352610"/>
              <a:gd name="connsiteY14896" fmla="*/ 687587 h 8481683"/>
              <a:gd name="connsiteX14897" fmla="*/ 3523421 w 9352610"/>
              <a:gd name="connsiteY14897" fmla="*/ 690591 h 8481683"/>
              <a:gd name="connsiteX14898" fmla="*/ 3527455 w 9352610"/>
              <a:gd name="connsiteY14898" fmla="*/ 691106 h 8481683"/>
              <a:gd name="connsiteX14899" fmla="*/ 3530954 w 9352610"/>
              <a:gd name="connsiteY14899" fmla="*/ 691106 h 8481683"/>
              <a:gd name="connsiteX14900" fmla="*/ 3537484 w 9352610"/>
              <a:gd name="connsiteY14900" fmla="*/ 690591 h 8481683"/>
              <a:gd name="connsiteX14901" fmla="*/ 3542009 w 9352610"/>
              <a:gd name="connsiteY14901" fmla="*/ 690591 h 8481683"/>
              <a:gd name="connsiteX14902" fmla="*/ 3544015 w 9352610"/>
              <a:gd name="connsiteY14902" fmla="*/ 692093 h 8481683"/>
              <a:gd name="connsiteX14903" fmla="*/ 3545040 w 9352610"/>
              <a:gd name="connsiteY14903" fmla="*/ 693617 h 8481683"/>
              <a:gd name="connsiteX14904" fmla="*/ 3548539 w 9352610"/>
              <a:gd name="connsiteY14904" fmla="*/ 696621 h 8481683"/>
              <a:gd name="connsiteX14905" fmla="*/ 3551570 w 9352610"/>
              <a:gd name="connsiteY14905" fmla="*/ 697630 h 8481683"/>
              <a:gd name="connsiteX14906" fmla="*/ 3566124 w 9352610"/>
              <a:gd name="connsiteY14906" fmla="*/ 700140 h 8481683"/>
              <a:gd name="connsiteX14907" fmla="*/ 3569133 w 9352610"/>
              <a:gd name="connsiteY14907" fmla="*/ 700140 h 8481683"/>
              <a:gd name="connsiteX14908" fmla="*/ 3571652 w 9352610"/>
              <a:gd name="connsiteY14908" fmla="*/ 699132 h 8481683"/>
              <a:gd name="connsiteX14909" fmla="*/ 3580188 w 9352610"/>
              <a:gd name="connsiteY14909" fmla="*/ 692093 h 8481683"/>
              <a:gd name="connsiteX14910" fmla="*/ 3583219 w 9352610"/>
              <a:gd name="connsiteY14910" fmla="*/ 691106 h 8481683"/>
              <a:gd name="connsiteX14911" fmla="*/ 3587231 w 9352610"/>
              <a:gd name="connsiteY14911" fmla="*/ 692093 h 8481683"/>
              <a:gd name="connsiteX14912" fmla="*/ 3591243 w 9352610"/>
              <a:gd name="connsiteY14912" fmla="*/ 692093 h 8481683"/>
              <a:gd name="connsiteX14913" fmla="*/ 3594252 w 9352610"/>
              <a:gd name="connsiteY14913" fmla="*/ 690591 h 8481683"/>
              <a:gd name="connsiteX14914" fmla="*/ 3597283 w 9352610"/>
              <a:gd name="connsiteY14914" fmla="*/ 688595 h 8481683"/>
              <a:gd name="connsiteX14915" fmla="*/ 3600782 w 9352610"/>
              <a:gd name="connsiteY14915" fmla="*/ 687072 h 8481683"/>
              <a:gd name="connsiteX14916" fmla="*/ 3604816 w 9352610"/>
              <a:gd name="connsiteY14916" fmla="*/ 687072 h 8481683"/>
              <a:gd name="connsiteX14917" fmla="*/ 3608338 w 9352610"/>
              <a:gd name="connsiteY14917" fmla="*/ 689582 h 8481683"/>
              <a:gd name="connsiteX14918" fmla="*/ 3611346 w 9352610"/>
              <a:gd name="connsiteY14918" fmla="*/ 692093 h 8481683"/>
              <a:gd name="connsiteX14919" fmla="*/ 3614355 w 9352610"/>
              <a:gd name="connsiteY14919" fmla="*/ 693617 h 8481683"/>
              <a:gd name="connsiteX14920" fmla="*/ 3617877 w 9352610"/>
              <a:gd name="connsiteY14920" fmla="*/ 693102 h 8481683"/>
              <a:gd name="connsiteX14921" fmla="*/ 3623404 w 9352610"/>
              <a:gd name="connsiteY14921" fmla="*/ 689582 h 8481683"/>
              <a:gd name="connsiteX14922" fmla="*/ 3633456 w 9352610"/>
              <a:gd name="connsiteY14922" fmla="*/ 686084 h 8481683"/>
              <a:gd name="connsiteX14923" fmla="*/ 3643998 w 9352610"/>
              <a:gd name="connsiteY14923" fmla="*/ 690097 h 8481683"/>
              <a:gd name="connsiteX14924" fmla="*/ 3647520 w 9352610"/>
              <a:gd name="connsiteY14924" fmla="*/ 690591 h 8481683"/>
              <a:gd name="connsiteX14925" fmla="*/ 3651019 w 9352610"/>
              <a:gd name="connsiteY14925" fmla="*/ 690097 h 8481683"/>
              <a:gd name="connsiteX14926" fmla="*/ 3657549 w 9352610"/>
              <a:gd name="connsiteY14926" fmla="*/ 688595 h 8481683"/>
              <a:gd name="connsiteX14927" fmla="*/ 3661071 w 9352610"/>
              <a:gd name="connsiteY14927" fmla="*/ 689089 h 8481683"/>
              <a:gd name="connsiteX14928" fmla="*/ 3665082 w 9352610"/>
              <a:gd name="connsiteY14928" fmla="*/ 690591 h 8481683"/>
              <a:gd name="connsiteX14929" fmla="*/ 3672638 w 9352610"/>
              <a:gd name="connsiteY14929" fmla="*/ 695612 h 8481683"/>
              <a:gd name="connsiteX14930" fmla="*/ 3676650 w 9352610"/>
              <a:gd name="connsiteY14930" fmla="*/ 697136 h 8481683"/>
              <a:gd name="connsiteX14931" fmla="*/ 3679659 w 9352610"/>
              <a:gd name="connsiteY14931" fmla="*/ 697630 h 8481683"/>
              <a:gd name="connsiteX14932" fmla="*/ 3689710 w 9352610"/>
              <a:gd name="connsiteY14932" fmla="*/ 697136 h 8481683"/>
              <a:gd name="connsiteX14933" fmla="*/ 3703262 w 9352610"/>
              <a:gd name="connsiteY14933" fmla="*/ 700140 h 8481683"/>
              <a:gd name="connsiteX14934" fmla="*/ 3715832 w 9352610"/>
              <a:gd name="connsiteY14934" fmla="*/ 705162 h 8481683"/>
              <a:gd name="connsiteX14935" fmla="*/ 3729405 w 9352610"/>
              <a:gd name="connsiteY14935" fmla="*/ 708166 h 8481683"/>
              <a:gd name="connsiteX14936" fmla="*/ 3742956 w 9352610"/>
              <a:gd name="connsiteY14936" fmla="*/ 704153 h 8481683"/>
              <a:gd name="connsiteX14937" fmla="*/ 3749486 w 9352610"/>
              <a:gd name="connsiteY14937" fmla="*/ 697136 h 8481683"/>
              <a:gd name="connsiteX14938" fmla="*/ 3750489 w 9352610"/>
              <a:gd name="connsiteY14938" fmla="*/ 690097 h 8481683"/>
              <a:gd name="connsiteX14939" fmla="*/ 3749486 w 9352610"/>
              <a:gd name="connsiteY14939" fmla="*/ 682050 h 8481683"/>
              <a:gd name="connsiteX14940" fmla="*/ 3749486 w 9352610"/>
              <a:gd name="connsiteY14940" fmla="*/ 672522 h 8481683"/>
              <a:gd name="connsiteX14941" fmla="*/ 3749999 w 9352610"/>
              <a:gd name="connsiteY14941" fmla="*/ 670012 h 8481683"/>
              <a:gd name="connsiteX14942" fmla="*/ 3750489 w 9352610"/>
              <a:gd name="connsiteY14942" fmla="*/ 667994 h 8481683"/>
              <a:gd name="connsiteX14943" fmla="*/ 3751002 w 9352610"/>
              <a:gd name="connsiteY14943" fmla="*/ 665977 h 8481683"/>
              <a:gd name="connsiteX14944" fmla="*/ 3750489 w 9352610"/>
              <a:gd name="connsiteY14944" fmla="*/ 663982 h 8481683"/>
              <a:gd name="connsiteX14945" fmla="*/ 3748996 w 9352610"/>
              <a:gd name="connsiteY14945" fmla="*/ 661471 h 8481683"/>
              <a:gd name="connsiteX14946" fmla="*/ 3741953 w 9352610"/>
              <a:gd name="connsiteY14946" fmla="*/ 654926 h 8481683"/>
              <a:gd name="connsiteX14947" fmla="*/ 3733907 w 9352610"/>
              <a:gd name="connsiteY14947" fmla="*/ 645398 h 8481683"/>
              <a:gd name="connsiteX14948" fmla="*/ 3732414 w 9352610"/>
              <a:gd name="connsiteY14948" fmla="*/ 643896 h 8481683"/>
              <a:gd name="connsiteX14949" fmla="*/ 3726374 w 9352610"/>
              <a:gd name="connsiteY14949" fmla="*/ 640377 h 8481683"/>
              <a:gd name="connsiteX14950" fmla="*/ 3724368 w 9352610"/>
              <a:gd name="connsiteY14950" fmla="*/ 635849 h 8481683"/>
              <a:gd name="connsiteX14951" fmla="*/ 3721850 w 9352610"/>
              <a:gd name="connsiteY14951" fmla="*/ 627308 h 8481683"/>
              <a:gd name="connsiteX14952" fmla="*/ 3718350 w 9352610"/>
              <a:gd name="connsiteY14952" fmla="*/ 623789 h 8481683"/>
              <a:gd name="connsiteX14953" fmla="*/ 3714316 w 9352610"/>
              <a:gd name="connsiteY14953" fmla="*/ 623295 h 8481683"/>
              <a:gd name="connsiteX14954" fmla="*/ 3705290 w 9352610"/>
              <a:gd name="connsiteY14954" fmla="*/ 622802 h 8481683"/>
              <a:gd name="connsiteX14955" fmla="*/ 3703262 w 9352610"/>
              <a:gd name="connsiteY14955" fmla="*/ 621278 h 8481683"/>
              <a:gd name="connsiteX14956" fmla="*/ 3703774 w 9352610"/>
              <a:gd name="connsiteY14956" fmla="*/ 617759 h 8481683"/>
              <a:gd name="connsiteX14957" fmla="*/ 3705780 w 9352610"/>
              <a:gd name="connsiteY14957" fmla="*/ 611235 h 8481683"/>
              <a:gd name="connsiteX14958" fmla="*/ 3708789 w 9352610"/>
              <a:gd name="connsiteY14958" fmla="*/ 605205 h 8481683"/>
              <a:gd name="connsiteX14959" fmla="*/ 3711820 w 9352610"/>
              <a:gd name="connsiteY14959" fmla="*/ 601686 h 8481683"/>
              <a:gd name="connsiteX14960" fmla="*/ 3714316 w 9352610"/>
              <a:gd name="connsiteY14960" fmla="*/ 601192 h 8481683"/>
              <a:gd name="connsiteX14961" fmla="*/ 3715832 w 9352610"/>
              <a:gd name="connsiteY14961" fmla="*/ 602201 h 8481683"/>
              <a:gd name="connsiteX14962" fmla="*/ 3718350 w 9352610"/>
              <a:gd name="connsiteY14962" fmla="*/ 603703 h 8481683"/>
              <a:gd name="connsiteX14963" fmla="*/ 3720847 w 9352610"/>
              <a:gd name="connsiteY14963" fmla="*/ 603703 h 8481683"/>
              <a:gd name="connsiteX14964" fmla="*/ 3722875 w 9352610"/>
              <a:gd name="connsiteY14964" fmla="*/ 602201 h 8481683"/>
              <a:gd name="connsiteX14965" fmla="*/ 3724881 w 9352610"/>
              <a:gd name="connsiteY14965" fmla="*/ 600699 h 8481683"/>
              <a:gd name="connsiteX14966" fmla="*/ 3730408 w 9352610"/>
              <a:gd name="connsiteY14966" fmla="*/ 591643 h 8481683"/>
              <a:gd name="connsiteX14967" fmla="*/ 3731901 w 9352610"/>
              <a:gd name="connsiteY14967" fmla="*/ 588145 h 8481683"/>
              <a:gd name="connsiteX14968" fmla="*/ 3731901 w 9352610"/>
              <a:gd name="connsiteY14968" fmla="*/ 579089 h 8481683"/>
              <a:gd name="connsiteX14969" fmla="*/ 3733907 w 9352610"/>
              <a:gd name="connsiteY14969" fmla="*/ 570055 h 8481683"/>
              <a:gd name="connsiteX14970" fmla="*/ 3735423 w 9352610"/>
              <a:gd name="connsiteY14970" fmla="*/ 566536 h 8481683"/>
              <a:gd name="connsiteX14971" fmla="*/ 3736938 w 9352610"/>
              <a:gd name="connsiteY14971" fmla="*/ 565527 h 8481683"/>
              <a:gd name="connsiteX14972" fmla="*/ 3739435 w 9352610"/>
              <a:gd name="connsiteY14972" fmla="*/ 565034 h 8481683"/>
              <a:gd name="connsiteX14973" fmla="*/ 3743959 w 9352610"/>
              <a:gd name="connsiteY14973" fmla="*/ 565034 h 8481683"/>
              <a:gd name="connsiteX14974" fmla="*/ 3748996 w 9352610"/>
              <a:gd name="connsiteY14974" fmla="*/ 567544 h 8481683"/>
              <a:gd name="connsiteX14975" fmla="*/ 3760029 w 9352610"/>
              <a:gd name="connsiteY14975" fmla="*/ 577094 h 8481683"/>
              <a:gd name="connsiteX14976" fmla="*/ 3763550 w 9352610"/>
              <a:gd name="connsiteY14976" fmla="*/ 578081 h 8481683"/>
              <a:gd name="connsiteX14977" fmla="*/ 3778126 w 9352610"/>
              <a:gd name="connsiteY14977" fmla="*/ 582609 h 8481683"/>
              <a:gd name="connsiteX14978" fmla="*/ 3780132 w 9352610"/>
              <a:gd name="connsiteY14978" fmla="*/ 583102 h 8481683"/>
              <a:gd name="connsiteX14979" fmla="*/ 3781648 w 9352610"/>
              <a:gd name="connsiteY14979" fmla="*/ 584626 h 8481683"/>
              <a:gd name="connsiteX14980" fmla="*/ 3783654 w 9352610"/>
              <a:gd name="connsiteY14980" fmla="*/ 589647 h 8481683"/>
              <a:gd name="connsiteX14981" fmla="*/ 3786150 w 9352610"/>
              <a:gd name="connsiteY14981" fmla="*/ 591149 h 8481683"/>
              <a:gd name="connsiteX14982" fmla="*/ 3790184 w 9352610"/>
              <a:gd name="connsiteY14982" fmla="*/ 592158 h 8481683"/>
              <a:gd name="connsiteX14983" fmla="*/ 3806766 w 9352610"/>
              <a:gd name="connsiteY14983" fmla="*/ 588145 h 8481683"/>
              <a:gd name="connsiteX14984" fmla="*/ 3814300 w 9352610"/>
              <a:gd name="connsiteY14984" fmla="*/ 584626 h 8481683"/>
              <a:gd name="connsiteX14985" fmla="*/ 3818824 w 9352610"/>
              <a:gd name="connsiteY14985" fmla="*/ 584626 h 8481683"/>
              <a:gd name="connsiteX14986" fmla="*/ 3822836 w 9352610"/>
              <a:gd name="connsiteY14986" fmla="*/ 584626 h 8481683"/>
              <a:gd name="connsiteX14987" fmla="*/ 3834894 w 9352610"/>
              <a:gd name="connsiteY14987" fmla="*/ 584111 h 8481683"/>
              <a:gd name="connsiteX14988" fmla="*/ 3842427 w 9352610"/>
              <a:gd name="connsiteY14988" fmla="*/ 584111 h 8481683"/>
              <a:gd name="connsiteX14989" fmla="*/ 3850473 w 9352610"/>
              <a:gd name="connsiteY14989" fmla="*/ 585119 h 8481683"/>
              <a:gd name="connsiteX14990" fmla="*/ 3857493 w 9352610"/>
              <a:gd name="connsiteY14990" fmla="*/ 585119 h 8481683"/>
              <a:gd name="connsiteX14991" fmla="*/ 3863533 w 9352610"/>
              <a:gd name="connsiteY14991" fmla="*/ 582609 h 8481683"/>
              <a:gd name="connsiteX14992" fmla="*/ 3865027 w 9352610"/>
              <a:gd name="connsiteY14992" fmla="*/ 579604 h 8481683"/>
              <a:gd name="connsiteX14993" fmla="*/ 3865539 w 9352610"/>
              <a:gd name="connsiteY14993" fmla="*/ 576085 h 8481683"/>
              <a:gd name="connsiteX14994" fmla="*/ 3867033 w 9352610"/>
              <a:gd name="connsiteY14994" fmla="*/ 572072 h 8481683"/>
              <a:gd name="connsiteX14995" fmla="*/ 3870554 w 9352610"/>
              <a:gd name="connsiteY14995" fmla="*/ 568553 h 8481683"/>
              <a:gd name="connsiteX14996" fmla="*/ 3874076 w 9352610"/>
              <a:gd name="connsiteY14996" fmla="*/ 567051 h 8481683"/>
              <a:gd name="connsiteX14997" fmla="*/ 3878087 w 9352610"/>
              <a:gd name="connsiteY14997" fmla="*/ 566536 h 8481683"/>
              <a:gd name="connsiteX14998" fmla="*/ 3881096 w 9352610"/>
              <a:gd name="connsiteY14998" fmla="*/ 567544 h 8481683"/>
              <a:gd name="connsiteX14999" fmla="*/ 3883124 w 9352610"/>
              <a:gd name="connsiteY14999" fmla="*/ 571064 h 8481683"/>
              <a:gd name="connsiteX15000" fmla="*/ 3888652 w 9352610"/>
              <a:gd name="connsiteY15000" fmla="*/ 571064 h 8481683"/>
              <a:gd name="connsiteX15001" fmla="*/ 3904721 w 9352610"/>
              <a:gd name="connsiteY15001" fmla="*/ 558510 h 8481683"/>
              <a:gd name="connsiteX15002" fmla="*/ 3911742 w 9352610"/>
              <a:gd name="connsiteY15002" fmla="*/ 557995 h 8481683"/>
              <a:gd name="connsiteX15003" fmla="*/ 3913258 w 9352610"/>
              <a:gd name="connsiteY15003" fmla="*/ 560012 h 8481683"/>
              <a:gd name="connsiteX15004" fmla="*/ 3911742 w 9352610"/>
              <a:gd name="connsiteY15004" fmla="*/ 563532 h 8481683"/>
              <a:gd name="connsiteX15005" fmla="*/ 3913770 w 9352610"/>
              <a:gd name="connsiteY15005" fmla="*/ 565527 h 8481683"/>
              <a:gd name="connsiteX15006" fmla="*/ 3915263 w 9352610"/>
              <a:gd name="connsiteY15006" fmla="*/ 566042 h 8481683"/>
              <a:gd name="connsiteX15007" fmla="*/ 3917269 w 9352610"/>
              <a:gd name="connsiteY15007" fmla="*/ 565034 h 8481683"/>
              <a:gd name="connsiteX15008" fmla="*/ 3924803 w 9352610"/>
              <a:gd name="connsiteY15008" fmla="*/ 561514 h 8481683"/>
              <a:gd name="connsiteX15009" fmla="*/ 3932336 w 9352610"/>
              <a:gd name="connsiteY15009" fmla="*/ 554991 h 8481683"/>
              <a:gd name="connsiteX15010" fmla="*/ 3936370 w 9352610"/>
              <a:gd name="connsiteY15010" fmla="*/ 551965 h 8481683"/>
              <a:gd name="connsiteX15011" fmla="*/ 3945419 w 9352610"/>
              <a:gd name="connsiteY15011" fmla="*/ 548961 h 8481683"/>
              <a:gd name="connsiteX15012" fmla="*/ 3948918 w 9352610"/>
              <a:gd name="connsiteY15012" fmla="*/ 548467 h 8481683"/>
              <a:gd name="connsiteX15013" fmla="*/ 3949921 w 9352610"/>
              <a:gd name="connsiteY15013" fmla="*/ 550463 h 8481683"/>
              <a:gd name="connsiteX15014" fmla="*/ 3948918 w 9352610"/>
              <a:gd name="connsiteY15014" fmla="*/ 552974 h 8481683"/>
              <a:gd name="connsiteX15015" fmla="*/ 3944906 w 9352610"/>
              <a:gd name="connsiteY15015" fmla="*/ 556986 h 8481683"/>
              <a:gd name="connsiteX15016" fmla="*/ 3943903 w 9352610"/>
              <a:gd name="connsiteY15016" fmla="*/ 560012 h 8481683"/>
              <a:gd name="connsiteX15017" fmla="*/ 3944906 w 9352610"/>
              <a:gd name="connsiteY15017" fmla="*/ 562008 h 8481683"/>
              <a:gd name="connsiteX15018" fmla="*/ 3965010 w 9352610"/>
              <a:gd name="connsiteY15018" fmla="*/ 581600 h 8481683"/>
              <a:gd name="connsiteX15019" fmla="*/ 3973546 w 9352610"/>
              <a:gd name="connsiteY15019" fmla="*/ 584626 h 8481683"/>
              <a:gd name="connsiteX15020" fmla="*/ 3983085 w 9352610"/>
              <a:gd name="connsiteY15020" fmla="*/ 581600 h 8481683"/>
              <a:gd name="connsiteX15021" fmla="*/ 3986607 w 9352610"/>
              <a:gd name="connsiteY15021" fmla="*/ 579604 h 8481683"/>
              <a:gd name="connsiteX15022" fmla="*/ 3987005 w 9352610"/>
              <a:gd name="connsiteY15022" fmla="*/ 579916 h 8481683"/>
              <a:gd name="connsiteX15023" fmla="*/ 3990456 w 9352610"/>
              <a:gd name="connsiteY15023" fmla="*/ 577946 h 8481683"/>
              <a:gd name="connsiteX15024" fmla="*/ 3993975 w 9352610"/>
              <a:gd name="connsiteY15024" fmla="*/ 577946 h 8481683"/>
              <a:gd name="connsiteX15025" fmla="*/ 3998990 w 9352610"/>
              <a:gd name="connsiteY15025" fmla="*/ 579950 h 8481683"/>
              <a:gd name="connsiteX15026" fmla="*/ 4001005 w 9352610"/>
              <a:gd name="connsiteY15026" fmla="*/ 581459 h 8481683"/>
              <a:gd name="connsiteX15027" fmla="*/ 4002510 w 9352610"/>
              <a:gd name="connsiteY15027" fmla="*/ 581965 h 8481683"/>
              <a:gd name="connsiteX15028" fmla="*/ 4002510 w 9352610"/>
              <a:gd name="connsiteY15028" fmla="*/ 586490 h 8481683"/>
              <a:gd name="connsiteX15029" fmla="*/ 4003011 w 9352610"/>
              <a:gd name="connsiteY15029" fmla="*/ 587492 h 8481683"/>
              <a:gd name="connsiteX15030" fmla="*/ 4003513 w 9352610"/>
              <a:gd name="connsiteY15030" fmla="*/ 590003 h 8481683"/>
              <a:gd name="connsiteX15031" fmla="*/ 4004014 w 9352610"/>
              <a:gd name="connsiteY15031" fmla="*/ 591015 h 8481683"/>
              <a:gd name="connsiteX15032" fmla="*/ 4003513 w 9352610"/>
              <a:gd name="connsiteY15032" fmla="*/ 592017 h 8481683"/>
              <a:gd name="connsiteX15033" fmla="*/ 4002510 w 9352610"/>
              <a:gd name="connsiteY15033" fmla="*/ 592523 h 8481683"/>
              <a:gd name="connsiteX15034" fmla="*/ 4001005 w 9352610"/>
              <a:gd name="connsiteY15034" fmla="*/ 592523 h 8481683"/>
              <a:gd name="connsiteX15035" fmla="*/ 3999492 w 9352610"/>
              <a:gd name="connsiteY15035" fmla="*/ 597048 h 8481683"/>
              <a:gd name="connsiteX15036" fmla="*/ 4002008 w 9352610"/>
              <a:gd name="connsiteY15036" fmla="*/ 601564 h 8481683"/>
              <a:gd name="connsiteX15037" fmla="*/ 4002008 w 9352610"/>
              <a:gd name="connsiteY15037" fmla="*/ 604084 h 8481683"/>
              <a:gd name="connsiteX15038" fmla="*/ 4002008 w 9352610"/>
              <a:gd name="connsiteY15038" fmla="*/ 605592 h 8481683"/>
              <a:gd name="connsiteX15039" fmla="*/ 4002510 w 9352610"/>
              <a:gd name="connsiteY15039" fmla="*/ 607597 h 8481683"/>
              <a:gd name="connsiteX15040" fmla="*/ 4004516 w 9352610"/>
              <a:gd name="connsiteY15040" fmla="*/ 608609 h 8481683"/>
              <a:gd name="connsiteX15041" fmla="*/ 4009030 w 9352610"/>
              <a:gd name="connsiteY15041" fmla="*/ 609105 h 8481683"/>
              <a:gd name="connsiteX15042" fmla="*/ 4013051 w 9352610"/>
              <a:gd name="connsiteY15042" fmla="*/ 609105 h 8481683"/>
              <a:gd name="connsiteX15043" fmla="*/ 4016562 w 9352610"/>
              <a:gd name="connsiteY15043" fmla="*/ 608609 h 8481683"/>
              <a:gd name="connsiteX15044" fmla="*/ 4020582 w 9352610"/>
              <a:gd name="connsiteY15044" fmla="*/ 606595 h 8481683"/>
              <a:gd name="connsiteX15045" fmla="*/ 4026601 w 9352610"/>
              <a:gd name="connsiteY15045" fmla="*/ 607597 h 8481683"/>
              <a:gd name="connsiteX15046" fmla="*/ 4031123 w 9352610"/>
              <a:gd name="connsiteY15046" fmla="*/ 609105 h 8481683"/>
              <a:gd name="connsiteX15047" fmla="*/ 4035136 w 9352610"/>
              <a:gd name="connsiteY15047" fmla="*/ 612628 h 8481683"/>
              <a:gd name="connsiteX15048" fmla="*/ 4039157 w 9352610"/>
              <a:gd name="connsiteY15048" fmla="*/ 616151 h 8481683"/>
              <a:gd name="connsiteX15049" fmla="*/ 4034634 w 9352610"/>
              <a:gd name="connsiteY15049" fmla="*/ 616647 h 8481683"/>
              <a:gd name="connsiteX15050" fmla="*/ 4035136 w 9352610"/>
              <a:gd name="connsiteY15050" fmla="*/ 619168 h 8481683"/>
              <a:gd name="connsiteX15051" fmla="*/ 4042166 w 9352610"/>
              <a:gd name="connsiteY15051" fmla="*/ 624189 h 8481683"/>
              <a:gd name="connsiteX15052" fmla="*/ 4046187 w 9352610"/>
              <a:gd name="connsiteY15052" fmla="*/ 628714 h 8481683"/>
              <a:gd name="connsiteX15053" fmla="*/ 4049196 w 9352610"/>
              <a:gd name="connsiteY15053" fmla="*/ 630222 h 8481683"/>
              <a:gd name="connsiteX15054" fmla="*/ 4057731 w 9352610"/>
              <a:gd name="connsiteY15054" fmla="*/ 631225 h 8481683"/>
              <a:gd name="connsiteX15055" fmla="*/ 4059737 w 9352610"/>
              <a:gd name="connsiteY15055" fmla="*/ 631225 h 8481683"/>
              <a:gd name="connsiteX15056" fmla="*/ 4062746 w 9352610"/>
              <a:gd name="connsiteY15056" fmla="*/ 633239 h 8481683"/>
              <a:gd name="connsiteX15057" fmla="*/ 4064251 w 9352610"/>
              <a:gd name="connsiteY15057" fmla="*/ 633745 h 8481683"/>
              <a:gd name="connsiteX15058" fmla="*/ 4067770 w 9352610"/>
              <a:gd name="connsiteY15058" fmla="*/ 633745 h 8481683"/>
              <a:gd name="connsiteX15059" fmla="*/ 4069275 w 9352610"/>
              <a:gd name="connsiteY15059" fmla="*/ 633745 h 8481683"/>
              <a:gd name="connsiteX15060" fmla="*/ 4070779 w 9352610"/>
              <a:gd name="connsiteY15060" fmla="*/ 633745 h 8481683"/>
              <a:gd name="connsiteX15061" fmla="*/ 4073287 w 9352610"/>
              <a:gd name="connsiteY15061" fmla="*/ 635750 h 8481683"/>
              <a:gd name="connsiteX15062" fmla="*/ 4078311 w 9352610"/>
              <a:gd name="connsiteY15062" fmla="*/ 640781 h 8481683"/>
              <a:gd name="connsiteX15063" fmla="*/ 4081320 w 9352610"/>
              <a:gd name="connsiteY15063" fmla="*/ 641783 h 8481683"/>
              <a:gd name="connsiteX15064" fmla="*/ 4082834 w 9352610"/>
              <a:gd name="connsiteY15064" fmla="*/ 642289 h 8481683"/>
              <a:gd name="connsiteX15065" fmla="*/ 4093375 w 9352610"/>
              <a:gd name="connsiteY15065" fmla="*/ 643798 h 8481683"/>
              <a:gd name="connsiteX15066" fmla="*/ 4096885 w 9352610"/>
              <a:gd name="connsiteY15066" fmla="*/ 643291 h 8481683"/>
              <a:gd name="connsiteX15067" fmla="*/ 4100396 w 9352610"/>
              <a:gd name="connsiteY15067" fmla="*/ 641783 h 8481683"/>
              <a:gd name="connsiteX15068" fmla="*/ 4104919 w 9352610"/>
              <a:gd name="connsiteY15068" fmla="*/ 640781 h 8481683"/>
              <a:gd name="connsiteX15069" fmla="*/ 4107426 w 9352610"/>
              <a:gd name="connsiteY15069" fmla="*/ 640781 h 8481683"/>
              <a:gd name="connsiteX15070" fmla="*/ 4108931 w 9352610"/>
              <a:gd name="connsiteY15070" fmla="*/ 641277 h 8481683"/>
              <a:gd name="connsiteX15071" fmla="*/ 4115460 w 9352610"/>
              <a:gd name="connsiteY15071" fmla="*/ 649325 h 8481683"/>
              <a:gd name="connsiteX15072" fmla="*/ 4117466 w 9352610"/>
              <a:gd name="connsiteY15072" fmla="*/ 650833 h 8481683"/>
              <a:gd name="connsiteX15073" fmla="*/ 4119982 w 9352610"/>
              <a:gd name="connsiteY15073" fmla="*/ 651339 h 8481683"/>
              <a:gd name="connsiteX15074" fmla="*/ 4124997 w 9352610"/>
              <a:gd name="connsiteY15074" fmla="*/ 650833 h 8481683"/>
              <a:gd name="connsiteX15075" fmla="*/ 4127505 w 9352610"/>
              <a:gd name="connsiteY15075" fmla="*/ 647817 h 8481683"/>
              <a:gd name="connsiteX15076" fmla="*/ 4130523 w 9352610"/>
              <a:gd name="connsiteY15076" fmla="*/ 639769 h 8481683"/>
              <a:gd name="connsiteX15077" fmla="*/ 4132027 w 9352610"/>
              <a:gd name="connsiteY15077" fmla="*/ 636762 h 8481683"/>
              <a:gd name="connsiteX15078" fmla="*/ 4133532 w 9352610"/>
              <a:gd name="connsiteY15078" fmla="*/ 635750 h 8481683"/>
              <a:gd name="connsiteX15079" fmla="*/ 4138055 w 9352610"/>
              <a:gd name="connsiteY15079" fmla="*/ 635750 h 8481683"/>
              <a:gd name="connsiteX15080" fmla="*/ 4139058 w 9352610"/>
              <a:gd name="connsiteY15080" fmla="*/ 635750 h 8481683"/>
              <a:gd name="connsiteX15081" fmla="*/ 4141064 w 9352610"/>
              <a:gd name="connsiteY15081" fmla="*/ 637258 h 8481683"/>
              <a:gd name="connsiteX15082" fmla="*/ 4142067 w 9352610"/>
              <a:gd name="connsiteY15082" fmla="*/ 637258 h 8481683"/>
              <a:gd name="connsiteX15083" fmla="*/ 4143070 w 9352610"/>
              <a:gd name="connsiteY15083" fmla="*/ 637258 h 8481683"/>
              <a:gd name="connsiteX15084" fmla="*/ 4145578 w 9352610"/>
              <a:gd name="connsiteY15084" fmla="*/ 634747 h 8481683"/>
              <a:gd name="connsiteX15085" fmla="*/ 4146589 w 9352610"/>
              <a:gd name="connsiteY15085" fmla="*/ 634241 h 8481683"/>
              <a:gd name="connsiteX15086" fmla="*/ 4155626 w 9352610"/>
              <a:gd name="connsiteY15086" fmla="*/ 631225 h 8481683"/>
              <a:gd name="connsiteX15087" fmla="*/ 4159136 w 9352610"/>
              <a:gd name="connsiteY15087" fmla="*/ 628714 h 8481683"/>
              <a:gd name="connsiteX15088" fmla="*/ 4160641 w 9352610"/>
              <a:gd name="connsiteY15088" fmla="*/ 625191 h 8481683"/>
              <a:gd name="connsiteX15089" fmla="*/ 4160641 w 9352610"/>
              <a:gd name="connsiteY15089" fmla="*/ 619664 h 8481683"/>
              <a:gd name="connsiteX15090" fmla="*/ 4162146 w 9352610"/>
              <a:gd name="connsiteY15090" fmla="*/ 618662 h 8481683"/>
              <a:gd name="connsiteX15091" fmla="*/ 4164152 w 9352610"/>
              <a:gd name="connsiteY15091" fmla="*/ 619664 h 8481683"/>
              <a:gd name="connsiteX15092" fmla="*/ 4168173 w 9352610"/>
              <a:gd name="connsiteY15092" fmla="*/ 619664 h 8481683"/>
              <a:gd name="connsiteX15093" fmla="*/ 4171182 w 9352610"/>
              <a:gd name="connsiteY15093" fmla="*/ 618156 h 8481683"/>
              <a:gd name="connsiteX15094" fmla="*/ 4173188 w 9352610"/>
              <a:gd name="connsiteY15094" fmla="*/ 614643 h 8481683"/>
              <a:gd name="connsiteX15095" fmla="*/ 4175203 w 9352610"/>
              <a:gd name="connsiteY15095" fmla="*/ 611626 h 8481683"/>
              <a:gd name="connsiteX15096" fmla="*/ 4180218 w 9352610"/>
              <a:gd name="connsiteY15096" fmla="*/ 611120 h 8481683"/>
              <a:gd name="connsiteX15097" fmla="*/ 4183236 w 9352610"/>
              <a:gd name="connsiteY15097" fmla="*/ 610117 h 8481683"/>
              <a:gd name="connsiteX15098" fmla="*/ 4184741 w 9352610"/>
              <a:gd name="connsiteY15098" fmla="*/ 607597 h 8481683"/>
              <a:gd name="connsiteX15099" fmla="*/ 4187248 w 9352610"/>
              <a:gd name="connsiteY15099" fmla="*/ 604084 h 8481683"/>
              <a:gd name="connsiteX15100" fmla="*/ 4188753 w 9352610"/>
              <a:gd name="connsiteY15100" fmla="*/ 601564 h 8481683"/>
              <a:gd name="connsiteX15101" fmla="*/ 4192774 w 9352610"/>
              <a:gd name="connsiteY15101" fmla="*/ 599053 h 8481683"/>
              <a:gd name="connsiteX15102" fmla="*/ 4196285 w 9352610"/>
              <a:gd name="connsiteY15102" fmla="*/ 598051 h 8481683"/>
              <a:gd name="connsiteX15103" fmla="*/ 4199796 w 9352610"/>
              <a:gd name="connsiteY15103" fmla="*/ 599053 h 8481683"/>
              <a:gd name="connsiteX15104" fmla="*/ 4202312 w 9352610"/>
              <a:gd name="connsiteY15104" fmla="*/ 602070 h 8481683"/>
              <a:gd name="connsiteX15105" fmla="*/ 4202312 w 9352610"/>
              <a:gd name="connsiteY15105" fmla="*/ 604580 h 8481683"/>
              <a:gd name="connsiteX15106" fmla="*/ 4199796 w 9352610"/>
              <a:gd name="connsiteY15106" fmla="*/ 608609 h 8481683"/>
              <a:gd name="connsiteX15107" fmla="*/ 4199796 w 9352610"/>
              <a:gd name="connsiteY15107" fmla="*/ 609611 h 8481683"/>
              <a:gd name="connsiteX15108" fmla="*/ 4201309 w 9352610"/>
              <a:gd name="connsiteY15108" fmla="*/ 611120 h 8481683"/>
              <a:gd name="connsiteX15109" fmla="*/ 4207829 w 9352610"/>
              <a:gd name="connsiteY15109" fmla="*/ 611120 h 8481683"/>
              <a:gd name="connsiteX15110" fmla="*/ 4220886 w 9352610"/>
              <a:gd name="connsiteY15110" fmla="*/ 616647 h 8481683"/>
              <a:gd name="connsiteX15111" fmla="*/ 4224397 w 9352610"/>
              <a:gd name="connsiteY15111" fmla="*/ 617153 h 8481683"/>
              <a:gd name="connsiteX15112" fmla="*/ 4231427 w 9352610"/>
              <a:gd name="connsiteY15112" fmla="*/ 618156 h 8481683"/>
              <a:gd name="connsiteX15113" fmla="*/ 4234938 w 9352610"/>
              <a:gd name="connsiteY15113" fmla="*/ 618662 h 8481683"/>
              <a:gd name="connsiteX15114" fmla="*/ 4241466 w 9352610"/>
              <a:gd name="connsiteY15114" fmla="*/ 622681 h 8481683"/>
              <a:gd name="connsiteX15115" fmla="*/ 4244977 w 9352610"/>
              <a:gd name="connsiteY15115" fmla="*/ 623187 h 8481683"/>
              <a:gd name="connsiteX15116" fmla="*/ 4248998 w 9352610"/>
              <a:gd name="connsiteY15116" fmla="*/ 622681 h 8481683"/>
              <a:gd name="connsiteX15117" fmla="*/ 4257533 w 9352610"/>
              <a:gd name="connsiteY15117" fmla="*/ 622175 h 8481683"/>
              <a:gd name="connsiteX15118" fmla="*/ 4259539 w 9352610"/>
              <a:gd name="connsiteY15118" fmla="*/ 620666 h 8481683"/>
              <a:gd name="connsiteX15119" fmla="*/ 4266569 w 9352610"/>
              <a:gd name="connsiteY15119" fmla="*/ 615645 h 8481683"/>
              <a:gd name="connsiteX15120" fmla="*/ 4274101 w 9352610"/>
              <a:gd name="connsiteY15120" fmla="*/ 612628 h 8481683"/>
              <a:gd name="connsiteX15121" fmla="*/ 4276609 w 9352610"/>
              <a:gd name="connsiteY15121" fmla="*/ 611120 h 8481683"/>
              <a:gd name="connsiteX15122" fmla="*/ 4282627 w 9352610"/>
              <a:gd name="connsiteY15122" fmla="*/ 604084 h 8481683"/>
              <a:gd name="connsiteX15123" fmla="*/ 4283137 w 9352610"/>
              <a:gd name="connsiteY15123" fmla="*/ 602576 h 8481683"/>
              <a:gd name="connsiteX15124" fmla="*/ 4283639 w 9352610"/>
              <a:gd name="connsiteY15124" fmla="*/ 602070 h 8481683"/>
              <a:gd name="connsiteX15125" fmla="*/ 4286648 w 9352610"/>
              <a:gd name="connsiteY15125" fmla="*/ 603072 h 8481683"/>
              <a:gd name="connsiteX15126" fmla="*/ 4288153 w 9352610"/>
              <a:gd name="connsiteY15126" fmla="*/ 604580 h 8481683"/>
              <a:gd name="connsiteX15127" fmla="*/ 4293678 w 9352610"/>
              <a:gd name="connsiteY15127" fmla="*/ 611626 h 8481683"/>
              <a:gd name="connsiteX15128" fmla="*/ 4306225 w 9352610"/>
              <a:gd name="connsiteY15128" fmla="*/ 622681 h 8481683"/>
              <a:gd name="connsiteX15129" fmla="*/ 4306225 w 9352610"/>
              <a:gd name="connsiteY15129" fmla="*/ 624189 h 8481683"/>
              <a:gd name="connsiteX15130" fmla="*/ 4302213 w 9352610"/>
              <a:gd name="connsiteY15130" fmla="*/ 626203 h 8481683"/>
              <a:gd name="connsiteX15131" fmla="*/ 4298694 w 9352610"/>
              <a:gd name="connsiteY15131" fmla="*/ 629220 h 8481683"/>
              <a:gd name="connsiteX15132" fmla="*/ 4297189 w 9352610"/>
              <a:gd name="connsiteY15132" fmla="*/ 632237 h 8481683"/>
              <a:gd name="connsiteX15133" fmla="*/ 4299195 w 9352610"/>
              <a:gd name="connsiteY15133" fmla="*/ 633745 h 8481683"/>
              <a:gd name="connsiteX15134" fmla="*/ 4302714 w 9352610"/>
              <a:gd name="connsiteY15134" fmla="*/ 633745 h 8481683"/>
              <a:gd name="connsiteX15135" fmla="*/ 4327307 w 9352610"/>
              <a:gd name="connsiteY15135" fmla="*/ 629220 h 8481683"/>
              <a:gd name="connsiteX15136" fmla="*/ 4331328 w 9352610"/>
              <a:gd name="connsiteY15136" fmla="*/ 629220 h 8481683"/>
              <a:gd name="connsiteX15137" fmla="*/ 4336343 w 9352610"/>
              <a:gd name="connsiteY15137" fmla="*/ 630728 h 8481683"/>
              <a:gd name="connsiteX15138" fmla="*/ 4342872 w 9352610"/>
              <a:gd name="connsiteY15138" fmla="*/ 636256 h 8481683"/>
              <a:gd name="connsiteX15139" fmla="*/ 4350905 w 9352610"/>
              <a:gd name="connsiteY15139" fmla="*/ 636762 h 8481683"/>
              <a:gd name="connsiteX15140" fmla="*/ 4358938 w 9352610"/>
              <a:gd name="connsiteY15140" fmla="*/ 638260 h 8481683"/>
              <a:gd name="connsiteX15141" fmla="*/ 4362951 w 9352610"/>
              <a:gd name="connsiteY15141" fmla="*/ 638260 h 8481683"/>
              <a:gd name="connsiteX15142" fmla="*/ 4364966 w 9352610"/>
              <a:gd name="connsiteY15142" fmla="*/ 637258 h 8481683"/>
              <a:gd name="connsiteX15143" fmla="*/ 4366470 w 9352610"/>
              <a:gd name="connsiteY15143" fmla="*/ 634747 h 8481683"/>
              <a:gd name="connsiteX15144" fmla="*/ 4367975 w 9352610"/>
              <a:gd name="connsiteY15144" fmla="*/ 633745 h 8481683"/>
              <a:gd name="connsiteX15145" fmla="*/ 4368978 w 9352610"/>
              <a:gd name="connsiteY15145" fmla="*/ 633745 h 8481683"/>
              <a:gd name="connsiteX15146" fmla="*/ 4370482 w 9352610"/>
              <a:gd name="connsiteY15146" fmla="*/ 634241 h 8481683"/>
              <a:gd name="connsiteX15147" fmla="*/ 4372489 w 9352610"/>
              <a:gd name="connsiteY15147" fmla="*/ 633745 h 8481683"/>
              <a:gd name="connsiteX15148" fmla="*/ 4373993 w 9352610"/>
              <a:gd name="connsiteY15148" fmla="*/ 632237 h 8481683"/>
              <a:gd name="connsiteX15149" fmla="*/ 4376008 w 9352610"/>
              <a:gd name="connsiteY15149" fmla="*/ 630222 h 8481683"/>
              <a:gd name="connsiteX15150" fmla="*/ 4377011 w 9352610"/>
              <a:gd name="connsiteY15150" fmla="*/ 625697 h 8481683"/>
              <a:gd name="connsiteX15151" fmla="*/ 4380020 w 9352610"/>
              <a:gd name="connsiteY15151" fmla="*/ 620666 h 8481683"/>
              <a:gd name="connsiteX15152" fmla="*/ 4383540 w 9352610"/>
              <a:gd name="connsiteY15152" fmla="*/ 618156 h 8481683"/>
              <a:gd name="connsiteX15153" fmla="*/ 4392576 w 9352610"/>
              <a:gd name="connsiteY15153" fmla="*/ 614643 h 8481683"/>
              <a:gd name="connsiteX15154" fmla="*/ 4415664 w 9352610"/>
              <a:gd name="connsiteY15154" fmla="*/ 600561 h 8481683"/>
              <a:gd name="connsiteX15155" fmla="*/ 4419175 w 9352610"/>
              <a:gd name="connsiteY15155" fmla="*/ 597545 h 8481683"/>
              <a:gd name="connsiteX15156" fmla="*/ 4422193 w 9352610"/>
              <a:gd name="connsiteY15156" fmla="*/ 594032 h 8481683"/>
              <a:gd name="connsiteX15157" fmla="*/ 4426205 w 9352610"/>
              <a:gd name="connsiteY15157" fmla="*/ 585478 h 8481683"/>
              <a:gd name="connsiteX15158" fmla="*/ 4433737 w 9352610"/>
              <a:gd name="connsiteY15158" fmla="*/ 578442 h 8481683"/>
              <a:gd name="connsiteX15159" fmla="*/ 4439764 w 9352610"/>
              <a:gd name="connsiteY15159" fmla="*/ 570404 h 8481683"/>
              <a:gd name="connsiteX15160" fmla="*/ 4444278 w 9352610"/>
              <a:gd name="connsiteY15160" fmla="*/ 560848 h 8481683"/>
              <a:gd name="connsiteX15161" fmla="*/ 4445281 w 9352610"/>
              <a:gd name="connsiteY15161" fmla="*/ 558843 h 8481683"/>
              <a:gd name="connsiteX15162" fmla="*/ 4446785 w 9352610"/>
              <a:gd name="connsiteY15162" fmla="*/ 557335 h 8481683"/>
              <a:gd name="connsiteX15163" fmla="*/ 4447295 w 9352610"/>
              <a:gd name="connsiteY15163" fmla="*/ 555826 h 8481683"/>
              <a:gd name="connsiteX15164" fmla="*/ 4447797 w 9352610"/>
              <a:gd name="connsiteY15164" fmla="*/ 553306 h 8481683"/>
              <a:gd name="connsiteX15165" fmla="*/ 4447295 w 9352610"/>
              <a:gd name="connsiteY15165" fmla="*/ 551301 h 8481683"/>
              <a:gd name="connsiteX15166" fmla="*/ 4443776 w 9352610"/>
              <a:gd name="connsiteY15166" fmla="*/ 545774 h 8481683"/>
              <a:gd name="connsiteX15167" fmla="*/ 4442773 w 9352610"/>
              <a:gd name="connsiteY15167" fmla="*/ 543760 h 8481683"/>
              <a:gd name="connsiteX15168" fmla="*/ 4443776 w 9352610"/>
              <a:gd name="connsiteY15168" fmla="*/ 542251 h 8481683"/>
              <a:gd name="connsiteX15169" fmla="*/ 4447797 w 9352610"/>
              <a:gd name="connsiteY15169" fmla="*/ 541249 h 8481683"/>
              <a:gd name="connsiteX15170" fmla="*/ 4449803 w 9352610"/>
              <a:gd name="connsiteY15170" fmla="*/ 540237 h 8481683"/>
              <a:gd name="connsiteX15171" fmla="*/ 4450305 w 9352610"/>
              <a:gd name="connsiteY15171" fmla="*/ 538232 h 8481683"/>
              <a:gd name="connsiteX15172" fmla="*/ 4451809 w 9352610"/>
              <a:gd name="connsiteY15172" fmla="*/ 531693 h 8481683"/>
              <a:gd name="connsiteX15173" fmla="*/ 4467876 w 9352610"/>
              <a:gd name="connsiteY15173" fmla="*/ 495998 h 8481683"/>
              <a:gd name="connsiteX15174" fmla="*/ 4469380 w 9352610"/>
              <a:gd name="connsiteY15174" fmla="*/ 493488 h 8481683"/>
              <a:gd name="connsiteX15175" fmla="*/ 4470885 w 9352610"/>
              <a:gd name="connsiteY15175" fmla="*/ 492485 h 8481683"/>
              <a:gd name="connsiteX15176" fmla="*/ 4472390 w 9352610"/>
              <a:gd name="connsiteY15176" fmla="*/ 491483 h 8481683"/>
              <a:gd name="connsiteX15177" fmla="*/ 4474906 w 9352610"/>
              <a:gd name="connsiteY15177" fmla="*/ 490977 h 8481683"/>
              <a:gd name="connsiteX15178" fmla="*/ 4476912 w 9352610"/>
              <a:gd name="connsiteY15178" fmla="*/ 488963 h 8481683"/>
              <a:gd name="connsiteX15179" fmla="*/ 4476912 w 9352610"/>
              <a:gd name="connsiteY15179" fmla="*/ 487454 h 8481683"/>
              <a:gd name="connsiteX15180" fmla="*/ 4475407 w 9352610"/>
              <a:gd name="connsiteY15180" fmla="*/ 485450 h 8481683"/>
              <a:gd name="connsiteX15181" fmla="*/ 4474906 w 9352610"/>
              <a:gd name="connsiteY15181" fmla="*/ 482929 h 8481683"/>
              <a:gd name="connsiteX15182" fmla="*/ 4475909 w 9352610"/>
              <a:gd name="connsiteY15182" fmla="*/ 479416 h 8481683"/>
              <a:gd name="connsiteX15183" fmla="*/ 4488958 w 9352610"/>
              <a:gd name="connsiteY15183" fmla="*/ 456295 h 8481683"/>
              <a:gd name="connsiteX15184" fmla="*/ 4489459 w 9352610"/>
              <a:gd name="connsiteY15184" fmla="*/ 454280 h 8481683"/>
              <a:gd name="connsiteX15185" fmla="*/ 4486952 w 9352610"/>
              <a:gd name="connsiteY15185" fmla="*/ 445736 h 8481683"/>
              <a:gd name="connsiteX15186" fmla="*/ 4486952 w 9352610"/>
              <a:gd name="connsiteY15186" fmla="*/ 441211 h 8481683"/>
              <a:gd name="connsiteX15187" fmla="*/ 4488958 w 9352610"/>
              <a:gd name="connsiteY15187" fmla="*/ 436686 h 8481683"/>
              <a:gd name="connsiteX15188" fmla="*/ 4495988 w 9352610"/>
              <a:gd name="connsiteY15188" fmla="*/ 431655 h 8481683"/>
              <a:gd name="connsiteX15189" fmla="*/ 4500000 w 9352610"/>
              <a:gd name="connsiteY15189" fmla="*/ 421603 h 8481683"/>
              <a:gd name="connsiteX15190" fmla="*/ 4504021 w 9352610"/>
              <a:gd name="connsiteY15190" fmla="*/ 418090 h 8481683"/>
              <a:gd name="connsiteX15191" fmla="*/ 4507030 w 9352610"/>
              <a:gd name="connsiteY15191" fmla="*/ 417584 h 8481683"/>
              <a:gd name="connsiteX15192" fmla="*/ 4508535 w 9352610"/>
              <a:gd name="connsiteY15192" fmla="*/ 417584 h 8481683"/>
              <a:gd name="connsiteX15193" fmla="*/ 4510040 w 9352610"/>
              <a:gd name="connsiteY15193" fmla="*/ 418090 h 8481683"/>
              <a:gd name="connsiteX15194" fmla="*/ 4512556 w 9352610"/>
              <a:gd name="connsiteY15194" fmla="*/ 416581 h 8481683"/>
              <a:gd name="connsiteX15195" fmla="*/ 4515064 w 9352610"/>
              <a:gd name="connsiteY15195" fmla="*/ 414567 h 8481683"/>
              <a:gd name="connsiteX15196" fmla="*/ 4543176 w 9352610"/>
              <a:gd name="connsiteY15196" fmla="*/ 368820 h 8481683"/>
              <a:gd name="connsiteX15197" fmla="*/ 4543176 w 9352610"/>
              <a:gd name="connsiteY15197" fmla="*/ 366815 h 8481683"/>
              <a:gd name="connsiteX15198" fmla="*/ 4542674 w 9352610"/>
              <a:gd name="connsiteY15198" fmla="*/ 364801 h 8481683"/>
              <a:gd name="connsiteX15199" fmla="*/ 4542674 w 9352610"/>
              <a:gd name="connsiteY15199" fmla="*/ 363799 h 8481683"/>
              <a:gd name="connsiteX15200" fmla="*/ 4546686 w 9352610"/>
              <a:gd name="connsiteY15200" fmla="*/ 361278 h 8481683"/>
              <a:gd name="connsiteX15201" fmla="*/ 4548200 w 9352610"/>
              <a:gd name="connsiteY15201" fmla="*/ 358767 h 8481683"/>
              <a:gd name="connsiteX15202" fmla="*/ 4550707 w 9352610"/>
              <a:gd name="connsiteY15202" fmla="*/ 353240 h 8481683"/>
              <a:gd name="connsiteX15203" fmla="*/ 4559744 w 9352610"/>
              <a:gd name="connsiteY15203" fmla="*/ 340171 h 8481683"/>
              <a:gd name="connsiteX15204" fmla="*/ 4561248 w 9352610"/>
              <a:gd name="connsiteY15204" fmla="*/ 335646 h 8481683"/>
              <a:gd name="connsiteX15205" fmla="*/ 4563254 w 9352610"/>
              <a:gd name="connsiteY15205" fmla="*/ 326596 h 8481683"/>
              <a:gd name="connsiteX15206" fmla="*/ 4564759 w 9352610"/>
              <a:gd name="connsiteY15206" fmla="*/ 322577 h 8481683"/>
              <a:gd name="connsiteX15207" fmla="*/ 4567777 w 9352610"/>
              <a:gd name="connsiteY15207" fmla="*/ 319054 h 8481683"/>
              <a:gd name="connsiteX15208" fmla="*/ 4569281 w 9352610"/>
              <a:gd name="connsiteY15208" fmla="*/ 318052 h 8481683"/>
              <a:gd name="connsiteX15209" fmla="*/ 4571288 w 9352610"/>
              <a:gd name="connsiteY15209" fmla="*/ 318548 h 8481683"/>
              <a:gd name="connsiteX15210" fmla="*/ 4572792 w 9352610"/>
              <a:gd name="connsiteY15210" fmla="*/ 318548 h 8481683"/>
              <a:gd name="connsiteX15211" fmla="*/ 4574807 w 9352610"/>
              <a:gd name="connsiteY15211" fmla="*/ 316037 h 8481683"/>
              <a:gd name="connsiteX15212" fmla="*/ 4574807 w 9352610"/>
              <a:gd name="connsiteY15212" fmla="*/ 314529 h 8481683"/>
              <a:gd name="connsiteX15213" fmla="*/ 4574297 w 9352610"/>
              <a:gd name="connsiteY15213" fmla="*/ 310510 h 8481683"/>
              <a:gd name="connsiteX15214" fmla="*/ 4574807 w 9352610"/>
              <a:gd name="connsiteY15214" fmla="*/ 308496 h 8481683"/>
              <a:gd name="connsiteX15215" fmla="*/ 4576312 w 9352610"/>
              <a:gd name="connsiteY15215" fmla="*/ 306987 h 8481683"/>
              <a:gd name="connsiteX15216" fmla="*/ 4582832 w 9352610"/>
              <a:gd name="connsiteY15216" fmla="*/ 303474 h 8481683"/>
              <a:gd name="connsiteX15217" fmla="*/ 4596390 w 9352610"/>
              <a:gd name="connsiteY15217" fmla="*/ 288897 h 8481683"/>
              <a:gd name="connsiteX15218" fmla="*/ 4599901 w 9352610"/>
              <a:gd name="connsiteY15218" fmla="*/ 283866 h 8481683"/>
              <a:gd name="connsiteX15219" fmla="*/ 4602417 w 9352610"/>
              <a:gd name="connsiteY15219" fmla="*/ 278835 h 8481683"/>
              <a:gd name="connsiteX15220" fmla="*/ 4603922 w 9352610"/>
              <a:gd name="connsiteY15220" fmla="*/ 271799 h 8481683"/>
              <a:gd name="connsiteX15221" fmla="*/ 4606931 w 9352610"/>
              <a:gd name="connsiteY15221" fmla="*/ 265269 h 8481683"/>
              <a:gd name="connsiteX15222" fmla="*/ 4611955 w 9352610"/>
              <a:gd name="connsiteY15222" fmla="*/ 261240 h 8481683"/>
              <a:gd name="connsiteX15223" fmla="*/ 4628013 w 9352610"/>
              <a:gd name="connsiteY15223" fmla="*/ 253708 h 8481683"/>
              <a:gd name="connsiteX15224" fmla="*/ 4634542 w 9352610"/>
              <a:gd name="connsiteY15224" fmla="*/ 251694 h 8481683"/>
              <a:gd name="connsiteX15225" fmla="*/ 4638563 w 9352610"/>
              <a:gd name="connsiteY15225" fmla="*/ 247675 h 8481683"/>
              <a:gd name="connsiteX15226" fmla="*/ 4646086 w 9352610"/>
              <a:gd name="connsiteY15226" fmla="*/ 229069 h 8481683"/>
              <a:gd name="connsiteX15227" fmla="*/ 4645584 w 9352610"/>
              <a:gd name="connsiteY15227" fmla="*/ 217012 h 8481683"/>
              <a:gd name="connsiteX15228" fmla="*/ 4647599 w 9352610"/>
              <a:gd name="connsiteY15228" fmla="*/ 212983 h 8481683"/>
              <a:gd name="connsiteX15229" fmla="*/ 4650608 w 9352610"/>
              <a:gd name="connsiteY15229" fmla="*/ 212983 h 8481683"/>
              <a:gd name="connsiteX15230" fmla="*/ 4653116 w 9352610"/>
              <a:gd name="connsiteY15230" fmla="*/ 215503 h 8481683"/>
              <a:gd name="connsiteX15231" fmla="*/ 4654621 w 9352610"/>
              <a:gd name="connsiteY15231" fmla="*/ 219016 h 8481683"/>
              <a:gd name="connsiteX15232" fmla="*/ 4657638 w 9352610"/>
              <a:gd name="connsiteY15232" fmla="*/ 230577 h 8481683"/>
              <a:gd name="connsiteX15233" fmla="*/ 4663155 w 9352610"/>
              <a:gd name="connsiteY15233" fmla="*/ 244658 h 8481683"/>
              <a:gd name="connsiteX15234" fmla="*/ 4675711 w 9352610"/>
              <a:gd name="connsiteY15234" fmla="*/ 267780 h 8481683"/>
              <a:gd name="connsiteX15235" fmla="*/ 4678720 w 9352610"/>
              <a:gd name="connsiteY15235" fmla="*/ 276324 h 8481683"/>
              <a:gd name="connsiteX15236" fmla="*/ 4680726 w 9352610"/>
              <a:gd name="connsiteY15236" fmla="*/ 270290 h 8481683"/>
              <a:gd name="connsiteX15237" fmla="*/ 4678720 w 9352610"/>
              <a:gd name="connsiteY15237" fmla="*/ 264763 h 8481683"/>
              <a:gd name="connsiteX15238" fmla="*/ 4673195 w 9352610"/>
              <a:gd name="connsiteY15238" fmla="*/ 254711 h 8481683"/>
              <a:gd name="connsiteX15239" fmla="*/ 4666173 w 9352610"/>
              <a:gd name="connsiteY15239" fmla="*/ 239627 h 8481683"/>
              <a:gd name="connsiteX15240" fmla="*/ 4656125 w 9352610"/>
              <a:gd name="connsiteY15240" fmla="*/ 208964 h 8481683"/>
              <a:gd name="connsiteX15241" fmla="*/ 4653116 w 9352610"/>
              <a:gd name="connsiteY15241" fmla="*/ 187857 h 8481683"/>
              <a:gd name="connsiteX15242" fmla="*/ 4653116 w 9352610"/>
              <a:gd name="connsiteY15242" fmla="*/ 184840 h 8481683"/>
              <a:gd name="connsiteX15243" fmla="*/ 4656125 w 9352610"/>
              <a:gd name="connsiteY15243" fmla="*/ 174281 h 8481683"/>
              <a:gd name="connsiteX15244" fmla="*/ 4657638 w 9352610"/>
              <a:gd name="connsiteY15244" fmla="*/ 172267 h 8481683"/>
              <a:gd name="connsiteX15245" fmla="*/ 4662654 w 9352610"/>
              <a:gd name="connsiteY15245" fmla="*/ 170262 h 8481683"/>
              <a:gd name="connsiteX15246" fmla="*/ 4667678 w 9352610"/>
              <a:gd name="connsiteY15246" fmla="*/ 173269 h 8481683"/>
              <a:gd name="connsiteX15247" fmla="*/ 4675210 w 9352610"/>
              <a:gd name="connsiteY15247" fmla="*/ 178300 h 8481683"/>
              <a:gd name="connsiteX15248" fmla="*/ 4688760 w 9352610"/>
              <a:gd name="connsiteY15248" fmla="*/ 187350 h 8481683"/>
              <a:gd name="connsiteX15249" fmla="*/ 4707334 w 9352610"/>
              <a:gd name="connsiteY15249" fmla="*/ 207961 h 8481683"/>
              <a:gd name="connsiteX15250" fmla="*/ 4722899 w 9352610"/>
              <a:gd name="connsiteY15250" fmla="*/ 227064 h 8481683"/>
              <a:gd name="connsiteX15251" fmla="*/ 4730430 w 9352610"/>
              <a:gd name="connsiteY15251" fmla="*/ 245154 h 8481683"/>
              <a:gd name="connsiteX15252" fmla="*/ 4731935 w 9352610"/>
              <a:gd name="connsiteY15252" fmla="*/ 256219 h 8481683"/>
              <a:gd name="connsiteX15253" fmla="*/ 4731935 w 9352610"/>
              <a:gd name="connsiteY15253" fmla="*/ 276830 h 8481683"/>
              <a:gd name="connsiteX15254" fmla="*/ 4731935 w 9352610"/>
              <a:gd name="connsiteY15254" fmla="*/ 301966 h 8481683"/>
              <a:gd name="connsiteX15255" fmla="*/ 4728416 w 9352610"/>
              <a:gd name="connsiteY15255" fmla="*/ 323579 h 8481683"/>
              <a:gd name="connsiteX15256" fmla="*/ 4732437 w 9352610"/>
              <a:gd name="connsiteY15256" fmla="*/ 334138 h 8481683"/>
              <a:gd name="connsiteX15257" fmla="*/ 4732938 w 9352610"/>
              <a:gd name="connsiteY15257" fmla="*/ 329612 h 8481683"/>
              <a:gd name="connsiteX15258" fmla="*/ 4737452 w 9352610"/>
              <a:gd name="connsiteY15258" fmla="*/ 315531 h 8481683"/>
              <a:gd name="connsiteX15259" fmla="*/ 4738464 w 9352610"/>
              <a:gd name="connsiteY15259" fmla="*/ 297441 h 8481683"/>
              <a:gd name="connsiteX15260" fmla="*/ 4740971 w 9352610"/>
              <a:gd name="connsiteY15260" fmla="*/ 288897 h 8481683"/>
              <a:gd name="connsiteX15261" fmla="*/ 4744984 w 9352610"/>
              <a:gd name="connsiteY15261" fmla="*/ 280849 h 8481683"/>
              <a:gd name="connsiteX15262" fmla="*/ 4750008 w 9352610"/>
              <a:gd name="connsiteY15262" fmla="*/ 280343 h 8481683"/>
              <a:gd name="connsiteX15263" fmla="*/ 4752515 w 9352610"/>
              <a:gd name="connsiteY15263" fmla="*/ 285880 h 8481683"/>
              <a:gd name="connsiteX15264" fmla="*/ 4750509 w 9352610"/>
              <a:gd name="connsiteY15264" fmla="*/ 318548 h 8481683"/>
              <a:gd name="connsiteX15265" fmla="*/ 4752014 w 9352610"/>
              <a:gd name="connsiteY15265" fmla="*/ 345698 h 8481683"/>
              <a:gd name="connsiteX15266" fmla="*/ 4752515 w 9352610"/>
              <a:gd name="connsiteY15266" fmla="*/ 366815 h 8481683"/>
              <a:gd name="connsiteX15267" fmla="*/ 4749005 w 9352610"/>
              <a:gd name="connsiteY15267" fmla="*/ 375359 h 8481683"/>
              <a:gd name="connsiteX15268" fmla="*/ 4750008 w 9352610"/>
              <a:gd name="connsiteY15268" fmla="*/ 390433 h 8481683"/>
              <a:gd name="connsiteX15269" fmla="*/ 4762053 w 9352610"/>
              <a:gd name="connsiteY15269" fmla="*/ 420600 h 8481683"/>
              <a:gd name="connsiteX15270" fmla="*/ 4763558 w 9352610"/>
              <a:gd name="connsiteY15270" fmla="*/ 430653 h 8481683"/>
              <a:gd name="connsiteX15271" fmla="*/ 4760549 w 9352610"/>
              <a:gd name="connsiteY15271" fmla="*/ 436686 h 8481683"/>
              <a:gd name="connsiteX15272" fmla="*/ 4762555 w 9352610"/>
              <a:gd name="connsiteY15272" fmla="*/ 441707 h 8481683"/>
              <a:gd name="connsiteX15273" fmla="*/ 4765564 w 9352610"/>
              <a:gd name="connsiteY15273" fmla="*/ 449249 h 8481683"/>
              <a:gd name="connsiteX15274" fmla="*/ 4766576 w 9352610"/>
              <a:gd name="connsiteY15274" fmla="*/ 453278 h 8481683"/>
              <a:gd name="connsiteX15275" fmla="*/ 4765564 w 9352610"/>
              <a:gd name="connsiteY15275" fmla="*/ 456295 h 8481683"/>
              <a:gd name="connsiteX15276" fmla="*/ 4766074 w 9352610"/>
              <a:gd name="connsiteY15276" fmla="*/ 460810 h 8481683"/>
              <a:gd name="connsiteX15277" fmla="*/ 4768080 w 9352610"/>
              <a:gd name="connsiteY15277" fmla="*/ 463330 h 8481683"/>
              <a:gd name="connsiteX15278" fmla="*/ 4770087 w 9352610"/>
              <a:gd name="connsiteY15278" fmla="*/ 466843 h 8481683"/>
              <a:gd name="connsiteX15279" fmla="*/ 4771591 w 9352610"/>
              <a:gd name="connsiteY15279" fmla="*/ 471874 h 8481683"/>
              <a:gd name="connsiteX15280" fmla="*/ 4771591 w 9352610"/>
              <a:gd name="connsiteY15280" fmla="*/ 476896 h 8481683"/>
              <a:gd name="connsiteX15281" fmla="*/ 4773597 w 9352610"/>
              <a:gd name="connsiteY15281" fmla="*/ 480925 h 8481683"/>
              <a:gd name="connsiteX15282" fmla="*/ 4776615 w 9352610"/>
              <a:gd name="connsiteY15282" fmla="*/ 485450 h 8481683"/>
              <a:gd name="connsiteX15283" fmla="*/ 4779123 w 9352610"/>
              <a:gd name="connsiteY15283" fmla="*/ 490977 h 8481683"/>
              <a:gd name="connsiteX15284" fmla="*/ 4780628 w 9352610"/>
              <a:gd name="connsiteY15284" fmla="*/ 493488 h 8481683"/>
              <a:gd name="connsiteX15285" fmla="*/ 4780628 w 9352610"/>
              <a:gd name="connsiteY15285" fmla="*/ 495998 h 8481683"/>
              <a:gd name="connsiteX15286" fmla="*/ 4780126 w 9352610"/>
              <a:gd name="connsiteY15286" fmla="*/ 499521 h 8481683"/>
              <a:gd name="connsiteX15287" fmla="*/ 4780126 w 9352610"/>
              <a:gd name="connsiteY15287" fmla="*/ 502032 h 8481683"/>
              <a:gd name="connsiteX15288" fmla="*/ 4780628 w 9352610"/>
              <a:gd name="connsiteY15288" fmla="*/ 505049 h 8481683"/>
              <a:gd name="connsiteX15289" fmla="*/ 4782634 w 9352610"/>
              <a:gd name="connsiteY15289" fmla="*/ 506557 h 8481683"/>
              <a:gd name="connsiteX15290" fmla="*/ 4785150 w 9352610"/>
              <a:gd name="connsiteY15290" fmla="*/ 507063 h 8481683"/>
              <a:gd name="connsiteX15291" fmla="*/ 4786153 w 9352610"/>
              <a:gd name="connsiteY15291" fmla="*/ 509077 h 8481683"/>
              <a:gd name="connsiteX15292" fmla="*/ 4789162 w 9352610"/>
              <a:gd name="connsiteY15292" fmla="*/ 510586 h 8481683"/>
              <a:gd name="connsiteX15293" fmla="*/ 4790667 w 9352610"/>
              <a:gd name="connsiteY15293" fmla="*/ 513593 h 8481683"/>
              <a:gd name="connsiteX15294" fmla="*/ 4791168 w 9352610"/>
              <a:gd name="connsiteY15294" fmla="*/ 517115 h 8481683"/>
              <a:gd name="connsiteX15295" fmla="*/ 4793183 w 9352610"/>
              <a:gd name="connsiteY15295" fmla="*/ 520132 h 8481683"/>
              <a:gd name="connsiteX15296" fmla="*/ 4795189 w 9352610"/>
              <a:gd name="connsiteY15296" fmla="*/ 524151 h 8481683"/>
              <a:gd name="connsiteX15297" fmla="*/ 4795189 w 9352610"/>
              <a:gd name="connsiteY15297" fmla="*/ 528676 h 8481683"/>
              <a:gd name="connsiteX15298" fmla="*/ 4796694 w 9352610"/>
              <a:gd name="connsiteY15298" fmla="*/ 533201 h 8481683"/>
              <a:gd name="connsiteX15299" fmla="*/ 4799703 w 9352610"/>
              <a:gd name="connsiteY15299" fmla="*/ 537220 h 8481683"/>
              <a:gd name="connsiteX15300" fmla="*/ 4801208 w 9352610"/>
              <a:gd name="connsiteY15300" fmla="*/ 540743 h 8481683"/>
              <a:gd name="connsiteX15301" fmla="*/ 4801709 w 9352610"/>
              <a:gd name="connsiteY15301" fmla="*/ 545268 h 8481683"/>
              <a:gd name="connsiteX15302" fmla="*/ 4803222 w 9352610"/>
              <a:gd name="connsiteY15302" fmla="*/ 551798 h 8481683"/>
              <a:gd name="connsiteX15303" fmla="*/ 4806733 w 9352610"/>
              <a:gd name="connsiteY15303" fmla="*/ 560352 h 8481683"/>
              <a:gd name="connsiteX15304" fmla="*/ 4806232 w 9352610"/>
              <a:gd name="connsiteY15304" fmla="*/ 565373 h 8481683"/>
              <a:gd name="connsiteX15305" fmla="*/ 4804727 w 9352610"/>
              <a:gd name="connsiteY15305" fmla="*/ 567387 h 8481683"/>
              <a:gd name="connsiteX15306" fmla="*/ 4802721 w 9352610"/>
              <a:gd name="connsiteY15306" fmla="*/ 567884 h 8481683"/>
              <a:gd name="connsiteX15307" fmla="*/ 4802219 w 9352610"/>
              <a:gd name="connsiteY15307" fmla="*/ 569898 h 8481683"/>
              <a:gd name="connsiteX15308" fmla="*/ 4802219 w 9352610"/>
              <a:gd name="connsiteY15308" fmla="*/ 571406 h 8481683"/>
              <a:gd name="connsiteX15309" fmla="*/ 4803724 w 9352610"/>
              <a:gd name="connsiteY15309" fmla="*/ 573421 h 8481683"/>
              <a:gd name="connsiteX15310" fmla="*/ 4805730 w 9352610"/>
              <a:gd name="connsiteY15310" fmla="*/ 573421 h 8481683"/>
              <a:gd name="connsiteX15311" fmla="*/ 4806733 w 9352610"/>
              <a:gd name="connsiteY15311" fmla="*/ 572409 h 8481683"/>
              <a:gd name="connsiteX15312" fmla="*/ 4808238 w 9352610"/>
              <a:gd name="connsiteY15312" fmla="*/ 570900 h 8481683"/>
              <a:gd name="connsiteX15313" fmla="*/ 4809241 w 9352610"/>
              <a:gd name="connsiteY15313" fmla="*/ 570404 h 8481683"/>
              <a:gd name="connsiteX15314" fmla="*/ 4812259 w 9352610"/>
              <a:gd name="connsiteY15314" fmla="*/ 572409 h 8481683"/>
              <a:gd name="connsiteX15315" fmla="*/ 4816271 w 9352610"/>
              <a:gd name="connsiteY15315" fmla="*/ 577946 h 8481683"/>
              <a:gd name="connsiteX15316" fmla="*/ 4818277 w 9352610"/>
              <a:gd name="connsiteY15316" fmla="*/ 582967 h 8481683"/>
              <a:gd name="connsiteX15317" fmla="*/ 4818277 w 9352610"/>
              <a:gd name="connsiteY15317" fmla="*/ 587998 h 8481683"/>
              <a:gd name="connsiteX15318" fmla="*/ 4820284 w 9352610"/>
              <a:gd name="connsiteY15318" fmla="*/ 592523 h 8481683"/>
              <a:gd name="connsiteX15319" fmla="*/ 4822800 w 9352610"/>
              <a:gd name="connsiteY15319" fmla="*/ 596036 h 8481683"/>
              <a:gd name="connsiteX15320" fmla="*/ 4821797 w 9352610"/>
              <a:gd name="connsiteY15320" fmla="*/ 598557 h 8481683"/>
              <a:gd name="connsiteX15321" fmla="*/ 4823301 w 9352610"/>
              <a:gd name="connsiteY15321" fmla="*/ 602070 h 8481683"/>
              <a:gd name="connsiteX15322" fmla="*/ 4824304 w 9352610"/>
              <a:gd name="connsiteY15322" fmla="*/ 609611 h 8481683"/>
              <a:gd name="connsiteX15323" fmla="*/ 4827314 w 9352610"/>
              <a:gd name="connsiteY15323" fmla="*/ 613631 h 8481683"/>
              <a:gd name="connsiteX15324" fmla="*/ 4827815 w 9352610"/>
              <a:gd name="connsiteY15324" fmla="*/ 620666 h 8481683"/>
              <a:gd name="connsiteX15325" fmla="*/ 4828317 w 9352610"/>
              <a:gd name="connsiteY15325" fmla="*/ 625697 h 8481683"/>
              <a:gd name="connsiteX15326" fmla="*/ 4831836 w 9352610"/>
              <a:gd name="connsiteY15326" fmla="*/ 629716 h 8481683"/>
              <a:gd name="connsiteX15327" fmla="*/ 4834344 w 9352610"/>
              <a:gd name="connsiteY15327" fmla="*/ 633239 h 8481683"/>
              <a:gd name="connsiteX15328" fmla="*/ 4835347 w 9352610"/>
              <a:gd name="connsiteY15328" fmla="*/ 638766 h 8481683"/>
              <a:gd name="connsiteX15329" fmla="*/ 4831836 w 9352610"/>
              <a:gd name="connsiteY15329" fmla="*/ 643798 h 8481683"/>
              <a:gd name="connsiteX15330" fmla="*/ 4830833 w 9352610"/>
              <a:gd name="connsiteY15330" fmla="*/ 645306 h 8481683"/>
              <a:gd name="connsiteX15331" fmla="*/ 4828317 w 9352610"/>
              <a:gd name="connsiteY15331" fmla="*/ 645802 h 8481683"/>
              <a:gd name="connsiteX15332" fmla="*/ 4824806 w 9352610"/>
              <a:gd name="connsiteY15332" fmla="*/ 645306 h 8481683"/>
              <a:gd name="connsiteX15333" fmla="*/ 4823803 w 9352610"/>
              <a:gd name="connsiteY15333" fmla="*/ 646814 h 8481683"/>
              <a:gd name="connsiteX15334" fmla="*/ 4817776 w 9352610"/>
              <a:gd name="connsiteY15334" fmla="*/ 644800 h 8481683"/>
              <a:gd name="connsiteX15335" fmla="*/ 4815268 w 9352610"/>
              <a:gd name="connsiteY15335" fmla="*/ 643798 h 8481683"/>
              <a:gd name="connsiteX15336" fmla="*/ 4813764 w 9352610"/>
              <a:gd name="connsiteY15336" fmla="*/ 640781 h 8481683"/>
              <a:gd name="connsiteX15337" fmla="*/ 4812259 w 9352610"/>
              <a:gd name="connsiteY15337" fmla="*/ 640781 h 8481683"/>
              <a:gd name="connsiteX15338" fmla="*/ 4812259 w 9352610"/>
              <a:gd name="connsiteY15338" fmla="*/ 642289 h 8481683"/>
              <a:gd name="connsiteX15339" fmla="*/ 4812760 w 9352610"/>
              <a:gd name="connsiteY15339" fmla="*/ 643291 h 8481683"/>
              <a:gd name="connsiteX15340" fmla="*/ 4813764 w 9352610"/>
              <a:gd name="connsiteY15340" fmla="*/ 645306 h 8481683"/>
              <a:gd name="connsiteX15341" fmla="*/ 4814265 w 9352610"/>
              <a:gd name="connsiteY15341" fmla="*/ 645802 h 8481683"/>
              <a:gd name="connsiteX15342" fmla="*/ 4816271 w 9352610"/>
              <a:gd name="connsiteY15342" fmla="*/ 646814 h 8481683"/>
              <a:gd name="connsiteX15343" fmla="*/ 4817274 w 9352610"/>
              <a:gd name="connsiteY15343" fmla="*/ 647311 h 8481683"/>
              <a:gd name="connsiteX15344" fmla="*/ 4817776 w 9352610"/>
              <a:gd name="connsiteY15344" fmla="*/ 648819 h 8481683"/>
              <a:gd name="connsiteX15345" fmla="*/ 4817776 w 9352610"/>
              <a:gd name="connsiteY15345" fmla="*/ 650327 h 8481683"/>
              <a:gd name="connsiteX15346" fmla="*/ 4816773 w 9352610"/>
              <a:gd name="connsiteY15346" fmla="*/ 651836 h 8481683"/>
              <a:gd name="connsiteX15347" fmla="*/ 4815268 w 9352610"/>
              <a:gd name="connsiteY15347" fmla="*/ 657363 h 8481683"/>
              <a:gd name="connsiteX15348" fmla="*/ 4815268 w 9352610"/>
              <a:gd name="connsiteY15348" fmla="*/ 659377 h 8481683"/>
              <a:gd name="connsiteX15349" fmla="*/ 4816271 w 9352610"/>
              <a:gd name="connsiteY15349" fmla="*/ 661888 h 8481683"/>
              <a:gd name="connsiteX15350" fmla="*/ 4817274 w 9352610"/>
              <a:gd name="connsiteY15350" fmla="*/ 663396 h 8481683"/>
              <a:gd name="connsiteX15351" fmla="*/ 4818277 w 9352610"/>
              <a:gd name="connsiteY15351" fmla="*/ 665411 h 8481683"/>
              <a:gd name="connsiteX15352" fmla="*/ 4820794 w 9352610"/>
              <a:gd name="connsiteY15352" fmla="*/ 664905 h 8481683"/>
              <a:gd name="connsiteX15353" fmla="*/ 4821797 w 9352610"/>
              <a:gd name="connsiteY15353" fmla="*/ 663396 h 8481683"/>
              <a:gd name="connsiteX15354" fmla="*/ 4821797 w 9352610"/>
              <a:gd name="connsiteY15354" fmla="*/ 661392 h 8481683"/>
              <a:gd name="connsiteX15355" fmla="*/ 4821797 w 9352610"/>
              <a:gd name="connsiteY15355" fmla="*/ 658871 h 8481683"/>
              <a:gd name="connsiteX15356" fmla="*/ 4821797 w 9352610"/>
              <a:gd name="connsiteY15356" fmla="*/ 656361 h 8481683"/>
              <a:gd name="connsiteX15357" fmla="*/ 4824304 w 9352610"/>
              <a:gd name="connsiteY15357" fmla="*/ 652848 h 8481683"/>
              <a:gd name="connsiteX15358" fmla="*/ 4827314 w 9352610"/>
              <a:gd name="connsiteY15358" fmla="*/ 649325 h 8481683"/>
              <a:gd name="connsiteX15359" fmla="*/ 4830833 w 9352610"/>
              <a:gd name="connsiteY15359" fmla="*/ 647311 h 8481683"/>
              <a:gd name="connsiteX15360" fmla="*/ 4835347 w 9352610"/>
              <a:gd name="connsiteY15360" fmla="*/ 646814 h 8481683"/>
              <a:gd name="connsiteX15361" fmla="*/ 4839368 w 9352610"/>
              <a:gd name="connsiteY15361" fmla="*/ 647311 h 8481683"/>
              <a:gd name="connsiteX15362" fmla="*/ 4847903 w 9352610"/>
              <a:gd name="connsiteY15362" fmla="*/ 652342 h 8481683"/>
              <a:gd name="connsiteX15363" fmla="*/ 4851915 w 9352610"/>
              <a:gd name="connsiteY15363" fmla="*/ 658871 h 8481683"/>
              <a:gd name="connsiteX15364" fmla="*/ 4852918 w 9352610"/>
              <a:gd name="connsiteY15364" fmla="*/ 668427 h 8481683"/>
              <a:gd name="connsiteX15365" fmla="*/ 4854423 w 9352610"/>
              <a:gd name="connsiteY15365" fmla="*/ 670442 h 8481683"/>
              <a:gd name="connsiteX15366" fmla="*/ 4860450 w 9352610"/>
              <a:gd name="connsiteY15366" fmla="*/ 682003 h 8481683"/>
              <a:gd name="connsiteX15367" fmla="*/ 4865975 w 9352610"/>
              <a:gd name="connsiteY15367" fmla="*/ 689038 h 8481683"/>
              <a:gd name="connsiteX15368" fmla="*/ 4867981 w 9352610"/>
              <a:gd name="connsiteY15368" fmla="*/ 692551 h 8481683"/>
              <a:gd name="connsiteX15369" fmla="*/ 4869486 w 9352610"/>
              <a:gd name="connsiteY15369" fmla="*/ 700599 h 8481683"/>
              <a:gd name="connsiteX15370" fmla="*/ 4870489 w 9352610"/>
              <a:gd name="connsiteY15370" fmla="*/ 704122 h 8481683"/>
              <a:gd name="connsiteX15371" fmla="*/ 4872495 w 9352610"/>
              <a:gd name="connsiteY15371" fmla="*/ 706633 h 8481683"/>
              <a:gd name="connsiteX15372" fmla="*/ 4874501 w 9352610"/>
              <a:gd name="connsiteY15372" fmla="*/ 708647 h 8481683"/>
              <a:gd name="connsiteX15373" fmla="*/ 4880027 w 9352610"/>
              <a:gd name="connsiteY15373" fmla="*/ 712160 h 8481683"/>
              <a:gd name="connsiteX15374" fmla="*/ 4887057 w 9352610"/>
              <a:gd name="connsiteY15374" fmla="*/ 715177 h 8481683"/>
              <a:gd name="connsiteX15375" fmla="*/ 4894589 w 9352610"/>
              <a:gd name="connsiteY15375" fmla="*/ 716179 h 8481683"/>
              <a:gd name="connsiteX15376" fmla="*/ 4903124 w 9352610"/>
              <a:gd name="connsiteY15376" fmla="*/ 714671 h 8481683"/>
              <a:gd name="connsiteX15377" fmla="*/ 4908139 w 9352610"/>
              <a:gd name="connsiteY15377" fmla="*/ 711654 h 8481683"/>
              <a:gd name="connsiteX15378" fmla="*/ 4913163 w 9352610"/>
              <a:gd name="connsiteY15378" fmla="*/ 712666 h 8481683"/>
              <a:gd name="connsiteX15379" fmla="*/ 4916172 w 9352610"/>
              <a:gd name="connsiteY15379" fmla="*/ 713668 h 8481683"/>
              <a:gd name="connsiteX15380" fmla="*/ 4920695 w 9352610"/>
              <a:gd name="connsiteY15380" fmla="*/ 713668 h 8481683"/>
              <a:gd name="connsiteX15381" fmla="*/ 4922701 w 9352610"/>
              <a:gd name="connsiteY15381" fmla="*/ 714174 h 8481683"/>
              <a:gd name="connsiteX15382" fmla="*/ 4930232 w 9352610"/>
              <a:gd name="connsiteY15382" fmla="*/ 712666 h 8481683"/>
              <a:gd name="connsiteX15383" fmla="*/ 4933743 w 9352610"/>
              <a:gd name="connsiteY15383" fmla="*/ 712666 h 8481683"/>
              <a:gd name="connsiteX15384" fmla="*/ 4938257 w 9352610"/>
              <a:gd name="connsiteY15384" fmla="*/ 711654 h 8481683"/>
              <a:gd name="connsiteX15385" fmla="*/ 4942278 w 9352610"/>
              <a:gd name="connsiteY15385" fmla="*/ 712160 h 8481683"/>
              <a:gd name="connsiteX15386" fmla="*/ 4947795 w 9352610"/>
              <a:gd name="connsiteY15386" fmla="*/ 715683 h 8481683"/>
              <a:gd name="connsiteX15387" fmla="*/ 4956831 w 9352610"/>
              <a:gd name="connsiteY15387" fmla="*/ 719196 h 8481683"/>
              <a:gd name="connsiteX15388" fmla="*/ 4975414 w 9352610"/>
              <a:gd name="connsiteY15388" fmla="*/ 725735 h 8481683"/>
              <a:gd name="connsiteX15389" fmla="*/ 4986457 w 9352610"/>
              <a:gd name="connsiteY15389" fmla="*/ 731769 h 8481683"/>
              <a:gd name="connsiteX15390" fmla="*/ 4991974 w 9352610"/>
              <a:gd name="connsiteY15390" fmla="*/ 737802 h 8481683"/>
              <a:gd name="connsiteX15391" fmla="*/ 4994991 w 9352610"/>
              <a:gd name="connsiteY15391" fmla="*/ 743835 h 8481683"/>
              <a:gd name="connsiteX15392" fmla="*/ 4996998 w 9352610"/>
              <a:gd name="connsiteY15392" fmla="*/ 754384 h 8481683"/>
              <a:gd name="connsiteX15393" fmla="*/ 4996998 w 9352610"/>
              <a:gd name="connsiteY15393" fmla="*/ 761430 h 8481683"/>
              <a:gd name="connsiteX15394" fmla="*/ 4997499 w 9352610"/>
              <a:gd name="connsiteY15394" fmla="*/ 765449 h 8481683"/>
              <a:gd name="connsiteX15395" fmla="*/ 4998001 w 9352610"/>
              <a:gd name="connsiteY15395" fmla="*/ 770976 h 8481683"/>
              <a:gd name="connsiteX15396" fmla="*/ 5000007 w 9352610"/>
              <a:gd name="connsiteY15396" fmla="*/ 783539 h 8481683"/>
              <a:gd name="connsiteX15397" fmla="*/ 5002013 w 9352610"/>
              <a:gd name="connsiteY15397" fmla="*/ 791587 h 8481683"/>
              <a:gd name="connsiteX15398" fmla="*/ 5002523 w 9352610"/>
              <a:gd name="connsiteY15398" fmla="*/ 799625 h 8481683"/>
              <a:gd name="connsiteX15399" fmla="*/ 5002523 w 9352610"/>
              <a:gd name="connsiteY15399" fmla="*/ 806670 h 8481683"/>
              <a:gd name="connsiteX15400" fmla="*/ 5000508 w 9352610"/>
              <a:gd name="connsiteY15400" fmla="*/ 817219 h 8481683"/>
              <a:gd name="connsiteX15401" fmla="*/ 4998001 w 9352610"/>
              <a:gd name="connsiteY15401" fmla="*/ 820742 h 8481683"/>
              <a:gd name="connsiteX15402" fmla="*/ 4994490 w 9352610"/>
              <a:gd name="connsiteY15402" fmla="*/ 824265 h 8481683"/>
              <a:gd name="connsiteX15403" fmla="*/ 4988463 w 9352610"/>
              <a:gd name="connsiteY15403" fmla="*/ 827281 h 8481683"/>
              <a:gd name="connsiteX15404" fmla="*/ 4981433 w 9352610"/>
              <a:gd name="connsiteY15404" fmla="*/ 829792 h 8481683"/>
              <a:gd name="connsiteX15405" fmla="*/ 4970892 w 9352610"/>
              <a:gd name="connsiteY15405" fmla="*/ 832809 h 8481683"/>
              <a:gd name="connsiteX15406" fmla="*/ 4962357 w 9352610"/>
              <a:gd name="connsiteY15406" fmla="*/ 834317 h 8481683"/>
              <a:gd name="connsiteX15407" fmla="*/ 4955327 w 9352610"/>
              <a:gd name="connsiteY15407" fmla="*/ 836322 h 8481683"/>
              <a:gd name="connsiteX15408" fmla="*/ 4951816 w 9352610"/>
              <a:gd name="connsiteY15408" fmla="*/ 835825 h 8481683"/>
              <a:gd name="connsiteX15409" fmla="*/ 4949308 w 9352610"/>
              <a:gd name="connsiteY15409" fmla="*/ 835319 h 8481683"/>
              <a:gd name="connsiteX15410" fmla="*/ 4947294 w 9352610"/>
              <a:gd name="connsiteY15410" fmla="*/ 834317 h 8481683"/>
              <a:gd name="connsiteX15411" fmla="*/ 4945287 w 9352610"/>
              <a:gd name="connsiteY15411" fmla="*/ 834823 h 8481683"/>
              <a:gd name="connsiteX15412" fmla="*/ 4945789 w 9352610"/>
              <a:gd name="connsiteY15412" fmla="*/ 838336 h 8481683"/>
              <a:gd name="connsiteX15413" fmla="*/ 4947795 w 9352610"/>
              <a:gd name="connsiteY15413" fmla="*/ 840351 h 8481683"/>
              <a:gd name="connsiteX15414" fmla="*/ 4951314 w 9352610"/>
              <a:gd name="connsiteY15414" fmla="*/ 842355 h 8481683"/>
              <a:gd name="connsiteX15415" fmla="*/ 4955828 w 9352610"/>
              <a:gd name="connsiteY15415" fmla="*/ 840351 h 8481683"/>
              <a:gd name="connsiteX15416" fmla="*/ 4962357 w 9352610"/>
              <a:gd name="connsiteY15416" fmla="*/ 841859 h 8481683"/>
              <a:gd name="connsiteX15417" fmla="*/ 4970892 w 9352610"/>
              <a:gd name="connsiteY15417" fmla="*/ 839845 h 8481683"/>
              <a:gd name="connsiteX15418" fmla="*/ 4976417 w 9352610"/>
              <a:gd name="connsiteY15418" fmla="*/ 839339 h 8481683"/>
              <a:gd name="connsiteX15419" fmla="*/ 4981433 w 9352610"/>
              <a:gd name="connsiteY15419" fmla="*/ 839845 h 8481683"/>
              <a:gd name="connsiteX15420" fmla="*/ 4987460 w 9352610"/>
              <a:gd name="connsiteY15420" fmla="*/ 835319 h 8481683"/>
              <a:gd name="connsiteX15421" fmla="*/ 4992977 w 9352610"/>
              <a:gd name="connsiteY15421" fmla="*/ 835319 h 8481683"/>
              <a:gd name="connsiteX15422" fmla="*/ 4996496 w 9352610"/>
              <a:gd name="connsiteY15422" fmla="*/ 838336 h 8481683"/>
              <a:gd name="connsiteX15423" fmla="*/ 4999004 w 9352610"/>
              <a:gd name="connsiteY15423" fmla="*/ 842355 h 8481683"/>
              <a:gd name="connsiteX15424" fmla="*/ 5000007 w 9352610"/>
              <a:gd name="connsiteY15424" fmla="*/ 844876 h 8481683"/>
              <a:gd name="connsiteX15425" fmla="*/ 4999004 w 9352610"/>
              <a:gd name="connsiteY15425" fmla="*/ 846384 h 8481683"/>
              <a:gd name="connsiteX15426" fmla="*/ 4994991 w 9352610"/>
              <a:gd name="connsiteY15426" fmla="*/ 852914 h 8481683"/>
              <a:gd name="connsiteX15427" fmla="*/ 4988463 w 9352610"/>
              <a:gd name="connsiteY15427" fmla="*/ 860455 h 8481683"/>
              <a:gd name="connsiteX15428" fmla="*/ 4980430 w 9352610"/>
              <a:gd name="connsiteY15428" fmla="*/ 865983 h 8481683"/>
              <a:gd name="connsiteX15429" fmla="*/ 4973399 w 9352610"/>
              <a:gd name="connsiteY15429" fmla="*/ 865983 h 8481683"/>
              <a:gd name="connsiteX15430" fmla="*/ 4969889 w 9352610"/>
              <a:gd name="connsiteY15430" fmla="*/ 858947 h 8481683"/>
              <a:gd name="connsiteX15431" fmla="*/ 4967381 w 9352610"/>
              <a:gd name="connsiteY15431" fmla="*/ 862470 h 8481683"/>
              <a:gd name="connsiteX15432" fmla="*/ 4966378 w 9352610"/>
              <a:gd name="connsiteY15432" fmla="*/ 870012 h 8481683"/>
              <a:gd name="connsiteX15433" fmla="*/ 4963360 w 9352610"/>
              <a:gd name="connsiteY15433" fmla="*/ 877047 h 8481683"/>
              <a:gd name="connsiteX15434" fmla="*/ 4956330 w 9352610"/>
              <a:gd name="connsiteY15434" fmla="*/ 879558 h 8481683"/>
              <a:gd name="connsiteX15435" fmla="*/ 4954324 w 9352610"/>
              <a:gd name="connsiteY15435" fmla="*/ 881572 h 8481683"/>
              <a:gd name="connsiteX15436" fmla="*/ 4947294 w 9352610"/>
              <a:gd name="connsiteY15436" fmla="*/ 892627 h 8481683"/>
              <a:gd name="connsiteX15437" fmla="*/ 4944284 w 9352610"/>
              <a:gd name="connsiteY15437" fmla="*/ 895644 h 8481683"/>
              <a:gd name="connsiteX15438" fmla="*/ 4940773 w 9352610"/>
              <a:gd name="connsiteY15438" fmla="*/ 898155 h 8481683"/>
              <a:gd name="connsiteX15439" fmla="*/ 4924707 w 9352610"/>
              <a:gd name="connsiteY15439" fmla="*/ 905696 h 8481683"/>
              <a:gd name="connsiteX15440" fmla="*/ 4922199 w 9352610"/>
              <a:gd name="connsiteY15440" fmla="*/ 907205 h 8481683"/>
              <a:gd name="connsiteX15441" fmla="*/ 4913664 w 9352610"/>
              <a:gd name="connsiteY15441" fmla="*/ 916761 h 8481683"/>
              <a:gd name="connsiteX15442" fmla="*/ 4911658 w 9352610"/>
              <a:gd name="connsiteY15442" fmla="*/ 918269 h 8481683"/>
              <a:gd name="connsiteX15443" fmla="*/ 4904628 w 9352610"/>
              <a:gd name="connsiteY15443" fmla="*/ 934851 h 8481683"/>
              <a:gd name="connsiteX15444" fmla="*/ 4903124 w 9352610"/>
              <a:gd name="connsiteY15444" fmla="*/ 936866 h 8481683"/>
              <a:gd name="connsiteX15445" fmla="*/ 4900607 w 9352610"/>
              <a:gd name="connsiteY15445" fmla="*/ 938880 h 8481683"/>
              <a:gd name="connsiteX15446" fmla="*/ 4886556 w 9352610"/>
              <a:gd name="connsiteY15446" fmla="*/ 946412 h 8481683"/>
              <a:gd name="connsiteX15447" fmla="*/ 4882033 w 9352610"/>
              <a:gd name="connsiteY15447" fmla="*/ 949935 h 8481683"/>
              <a:gd name="connsiteX15448" fmla="*/ 4880027 w 9352610"/>
              <a:gd name="connsiteY15448" fmla="*/ 953458 h 8481683"/>
              <a:gd name="connsiteX15449" fmla="*/ 4872997 w 9352610"/>
              <a:gd name="connsiteY15449" fmla="*/ 972560 h 8481683"/>
              <a:gd name="connsiteX15450" fmla="*/ 4859948 w 9352610"/>
              <a:gd name="connsiteY15450" fmla="*/ 994679 h 8481683"/>
              <a:gd name="connsiteX15451" fmla="*/ 4849909 w 9352610"/>
              <a:gd name="connsiteY15451" fmla="*/ 1009753 h 8481683"/>
              <a:gd name="connsiteX15452" fmla="*/ 4832338 w 9352610"/>
              <a:gd name="connsiteY15452" fmla="*/ 1027347 h 8481683"/>
              <a:gd name="connsiteX15453" fmla="*/ 4812760 w 9352610"/>
              <a:gd name="connsiteY15453" fmla="*/ 1051481 h 8481683"/>
              <a:gd name="connsiteX15454" fmla="*/ 4810244 w 9352610"/>
              <a:gd name="connsiteY15454" fmla="*/ 1051977 h 8481683"/>
              <a:gd name="connsiteX15455" fmla="*/ 4806733 w 9352610"/>
              <a:gd name="connsiteY15455" fmla="*/ 1050975 h 8481683"/>
              <a:gd name="connsiteX15456" fmla="*/ 4799202 w 9352610"/>
              <a:gd name="connsiteY15456" fmla="*/ 1050975 h 8481683"/>
              <a:gd name="connsiteX15457" fmla="*/ 4784147 w 9352610"/>
              <a:gd name="connsiteY15457" fmla="*/ 1054498 h 8481683"/>
              <a:gd name="connsiteX15458" fmla="*/ 4773597 w 9352610"/>
              <a:gd name="connsiteY15458" fmla="*/ 1062039 h 8481683"/>
              <a:gd name="connsiteX15459" fmla="*/ 4765564 w 9352610"/>
              <a:gd name="connsiteY15459" fmla="*/ 1072092 h 8481683"/>
              <a:gd name="connsiteX15460" fmla="*/ 4755023 w 9352610"/>
              <a:gd name="connsiteY15460" fmla="*/ 1090688 h 8481683"/>
              <a:gd name="connsiteX15461" fmla="*/ 4752515 w 9352610"/>
              <a:gd name="connsiteY15461" fmla="*/ 1093705 h 8481683"/>
              <a:gd name="connsiteX15462" fmla="*/ 4749005 w 9352610"/>
              <a:gd name="connsiteY15462" fmla="*/ 1094211 h 8481683"/>
              <a:gd name="connsiteX15463" fmla="*/ 4735947 w 9352610"/>
              <a:gd name="connsiteY15463" fmla="*/ 1094707 h 8481683"/>
              <a:gd name="connsiteX15464" fmla="*/ 4727413 w 9352610"/>
              <a:gd name="connsiteY15464" fmla="*/ 1096722 h 8481683"/>
              <a:gd name="connsiteX15465" fmla="*/ 4725908 w 9352610"/>
              <a:gd name="connsiteY15465" fmla="*/ 1097724 h 8481683"/>
              <a:gd name="connsiteX15466" fmla="*/ 4725406 w 9352610"/>
              <a:gd name="connsiteY15466" fmla="*/ 1099738 h 8481683"/>
              <a:gd name="connsiteX15467" fmla="*/ 4724403 w 9352610"/>
              <a:gd name="connsiteY15467" fmla="*/ 1100741 h 8481683"/>
              <a:gd name="connsiteX15468" fmla="*/ 4719881 w 9352610"/>
              <a:gd name="connsiteY15468" fmla="*/ 1101753 h 8481683"/>
              <a:gd name="connsiteX15469" fmla="*/ 4714364 w 9352610"/>
              <a:gd name="connsiteY15469" fmla="*/ 1103757 h 8481683"/>
              <a:gd name="connsiteX15470" fmla="*/ 4705328 w 9352610"/>
              <a:gd name="connsiteY15470" fmla="*/ 1102249 h 8481683"/>
              <a:gd name="connsiteX15471" fmla="*/ 4701808 w 9352610"/>
              <a:gd name="connsiteY15471" fmla="*/ 1103261 h 8481683"/>
              <a:gd name="connsiteX15472" fmla="*/ 4701808 w 9352610"/>
              <a:gd name="connsiteY15472" fmla="*/ 1104263 h 8481683"/>
              <a:gd name="connsiteX15473" fmla="*/ 4703322 w 9352610"/>
              <a:gd name="connsiteY15473" fmla="*/ 1105266 h 8481683"/>
              <a:gd name="connsiteX15474" fmla="*/ 4708838 w 9352610"/>
              <a:gd name="connsiteY15474" fmla="*/ 1106774 h 8481683"/>
              <a:gd name="connsiteX15475" fmla="*/ 4710845 w 9352610"/>
              <a:gd name="connsiteY15475" fmla="*/ 1107777 h 8481683"/>
              <a:gd name="connsiteX15476" fmla="*/ 4712358 w 9352610"/>
              <a:gd name="connsiteY15476" fmla="*/ 1110297 h 8481683"/>
              <a:gd name="connsiteX15477" fmla="*/ 4712859 w 9352610"/>
              <a:gd name="connsiteY15477" fmla="*/ 1111805 h 8481683"/>
              <a:gd name="connsiteX15478" fmla="*/ 4713862 w 9352610"/>
              <a:gd name="connsiteY15478" fmla="*/ 1112808 h 8481683"/>
              <a:gd name="connsiteX15479" fmla="*/ 4717373 w 9352610"/>
              <a:gd name="connsiteY15479" fmla="*/ 1112808 h 8481683"/>
              <a:gd name="connsiteX15480" fmla="*/ 4702318 w 9352610"/>
              <a:gd name="connsiteY15480" fmla="*/ 1130908 h 8481683"/>
              <a:gd name="connsiteX15481" fmla="*/ 4699301 w 9352610"/>
              <a:gd name="connsiteY15481" fmla="*/ 1140454 h 8481683"/>
              <a:gd name="connsiteX15482" fmla="*/ 4695288 w 9352610"/>
              <a:gd name="connsiteY15482" fmla="*/ 1146488 h 8481683"/>
              <a:gd name="connsiteX15483" fmla="*/ 4693784 w 9352610"/>
              <a:gd name="connsiteY15483" fmla="*/ 1154029 h 8481683"/>
              <a:gd name="connsiteX15484" fmla="*/ 4692270 w 9352610"/>
              <a:gd name="connsiteY15484" fmla="*/ 1157552 h 8481683"/>
              <a:gd name="connsiteX15485" fmla="*/ 4688760 w 9352610"/>
              <a:gd name="connsiteY15485" fmla="*/ 1164082 h 8481683"/>
              <a:gd name="connsiteX15486" fmla="*/ 4686252 w 9352610"/>
              <a:gd name="connsiteY15486" fmla="*/ 1167099 h 8481683"/>
              <a:gd name="connsiteX15487" fmla="*/ 4679723 w 9352610"/>
              <a:gd name="connsiteY15487" fmla="*/ 1172130 h 8481683"/>
              <a:gd name="connsiteX15488" fmla="*/ 4677717 w 9352610"/>
              <a:gd name="connsiteY15488" fmla="*/ 1175146 h 8481683"/>
              <a:gd name="connsiteX15489" fmla="*/ 4677216 w 9352610"/>
              <a:gd name="connsiteY15489" fmla="*/ 1177657 h 8481683"/>
              <a:gd name="connsiteX15490" fmla="*/ 4677216 w 9352610"/>
              <a:gd name="connsiteY15490" fmla="*/ 1180168 h 8481683"/>
              <a:gd name="connsiteX15491" fmla="*/ 4677216 w 9352610"/>
              <a:gd name="connsiteY15491" fmla="*/ 1183690 h 8481683"/>
              <a:gd name="connsiteX15492" fmla="*/ 4675210 w 9352610"/>
              <a:gd name="connsiteY15492" fmla="*/ 1186707 h 8481683"/>
              <a:gd name="connsiteX15493" fmla="*/ 4668179 w 9352610"/>
              <a:gd name="connsiteY15493" fmla="*/ 1193237 h 8481683"/>
              <a:gd name="connsiteX15494" fmla="*/ 4664158 w 9352610"/>
              <a:gd name="connsiteY15494" fmla="*/ 1196253 h 8481683"/>
              <a:gd name="connsiteX15495" fmla="*/ 4661149 w 9352610"/>
              <a:gd name="connsiteY15495" fmla="*/ 1197762 h 8481683"/>
              <a:gd name="connsiteX15496" fmla="*/ 4658140 w 9352610"/>
              <a:gd name="connsiteY15496" fmla="*/ 1197256 h 8481683"/>
              <a:gd name="connsiteX15497" fmla="*/ 4652614 w 9352610"/>
              <a:gd name="connsiteY15497" fmla="*/ 1195251 h 8481683"/>
              <a:gd name="connsiteX15498" fmla="*/ 4649104 w 9352610"/>
              <a:gd name="connsiteY15498" fmla="*/ 1195251 h 8481683"/>
              <a:gd name="connsiteX15499" fmla="*/ 4649104 w 9352610"/>
              <a:gd name="connsiteY15499" fmla="*/ 1196253 h 8481683"/>
              <a:gd name="connsiteX15500" fmla="*/ 4650608 w 9352610"/>
              <a:gd name="connsiteY15500" fmla="*/ 1196253 h 8481683"/>
              <a:gd name="connsiteX15501" fmla="*/ 4652614 w 9352610"/>
              <a:gd name="connsiteY15501" fmla="*/ 1196760 h 8481683"/>
              <a:gd name="connsiteX15502" fmla="*/ 4654621 w 9352610"/>
              <a:gd name="connsiteY15502" fmla="*/ 1197762 h 8481683"/>
              <a:gd name="connsiteX15503" fmla="*/ 4654621 w 9352610"/>
              <a:gd name="connsiteY15503" fmla="*/ 1199270 h 8481683"/>
              <a:gd name="connsiteX15504" fmla="*/ 4651110 w 9352610"/>
              <a:gd name="connsiteY15504" fmla="*/ 1200272 h 8481683"/>
              <a:gd name="connsiteX15505" fmla="*/ 4647089 w 9352610"/>
              <a:gd name="connsiteY15505" fmla="*/ 1200272 h 8481683"/>
              <a:gd name="connsiteX15506" fmla="*/ 4647089 w 9352610"/>
              <a:gd name="connsiteY15506" fmla="*/ 1201781 h 8481683"/>
              <a:gd name="connsiteX15507" fmla="*/ 4650107 w 9352610"/>
              <a:gd name="connsiteY15507" fmla="*/ 1201781 h 8481683"/>
              <a:gd name="connsiteX15508" fmla="*/ 4653116 w 9352610"/>
              <a:gd name="connsiteY15508" fmla="*/ 1201781 h 8481683"/>
              <a:gd name="connsiteX15509" fmla="*/ 4654621 w 9352610"/>
              <a:gd name="connsiteY15509" fmla="*/ 1200779 h 8481683"/>
              <a:gd name="connsiteX15510" fmla="*/ 4656125 w 9352610"/>
              <a:gd name="connsiteY15510" fmla="*/ 1199270 h 8481683"/>
              <a:gd name="connsiteX15511" fmla="*/ 4659143 w 9352610"/>
              <a:gd name="connsiteY15511" fmla="*/ 1200272 h 8481683"/>
              <a:gd name="connsiteX15512" fmla="*/ 4649605 w 9352610"/>
              <a:gd name="connsiteY15512" fmla="*/ 1211337 h 8481683"/>
              <a:gd name="connsiteX15513" fmla="*/ 4639064 w 9352610"/>
              <a:gd name="connsiteY15513" fmla="*/ 1225915 h 8481683"/>
              <a:gd name="connsiteX15514" fmla="*/ 4637050 w 9352610"/>
              <a:gd name="connsiteY15514" fmla="*/ 1227423 h 8481683"/>
              <a:gd name="connsiteX15515" fmla="*/ 4634542 w 9352610"/>
              <a:gd name="connsiteY15515" fmla="*/ 1228931 h 8481683"/>
              <a:gd name="connsiteX15516" fmla="*/ 4633037 w 9352610"/>
              <a:gd name="connsiteY15516" fmla="*/ 1229934 h 8481683"/>
              <a:gd name="connsiteX15517" fmla="*/ 4625004 w 9352610"/>
              <a:gd name="connsiteY15517" fmla="*/ 1240492 h 8481683"/>
              <a:gd name="connsiteX15518" fmla="*/ 4624001 w 9352610"/>
              <a:gd name="connsiteY15518" fmla="*/ 1243003 h 8481683"/>
              <a:gd name="connsiteX15519" fmla="*/ 4621493 w 9352610"/>
              <a:gd name="connsiteY15519" fmla="*/ 1250039 h 8481683"/>
              <a:gd name="connsiteX15520" fmla="*/ 4618977 w 9352610"/>
              <a:gd name="connsiteY15520" fmla="*/ 1267633 h 8481683"/>
              <a:gd name="connsiteX15521" fmla="*/ 4621995 w 9352610"/>
              <a:gd name="connsiteY15521" fmla="*/ 1288244 h 8481683"/>
              <a:gd name="connsiteX15522" fmla="*/ 4621995 w 9352610"/>
              <a:gd name="connsiteY15522" fmla="*/ 1295289 h 8481683"/>
              <a:gd name="connsiteX15523" fmla="*/ 4621493 w 9352610"/>
              <a:gd name="connsiteY15523" fmla="*/ 1296797 h 8481683"/>
              <a:gd name="connsiteX15524" fmla="*/ 4620992 w 9352610"/>
              <a:gd name="connsiteY15524" fmla="*/ 1298802 h 8481683"/>
              <a:gd name="connsiteX15525" fmla="*/ 4620490 w 9352610"/>
              <a:gd name="connsiteY15525" fmla="*/ 1299814 h 8481683"/>
              <a:gd name="connsiteX15526" fmla="*/ 4618977 w 9352610"/>
              <a:gd name="connsiteY15526" fmla="*/ 1300817 h 8481683"/>
              <a:gd name="connsiteX15527" fmla="*/ 4617472 w 9352610"/>
              <a:gd name="connsiteY15527" fmla="*/ 1302325 h 8481683"/>
              <a:gd name="connsiteX15528" fmla="*/ 4613460 w 9352610"/>
              <a:gd name="connsiteY15528" fmla="*/ 1303833 h 8481683"/>
              <a:gd name="connsiteX15529" fmla="*/ 4606931 w 9352610"/>
              <a:gd name="connsiteY15529" fmla="*/ 1309867 h 8481683"/>
              <a:gd name="connsiteX15530" fmla="*/ 4603420 w 9352610"/>
              <a:gd name="connsiteY15530" fmla="*/ 1312377 h 8481683"/>
              <a:gd name="connsiteX15531" fmla="*/ 4598898 w 9352610"/>
              <a:gd name="connsiteY15531" fmla="*/ 1317905 h 8481683"/>
              <a:gd name="connsiteX15532" fmla="*/ 4596390 w 9352610"/>
              <a:gd name="connsiteY15532" fmla="*/ 1320415 h 8481683"/>
              <a:gd name="connsiteX15533" fmla="*/ 4581829 w 9352610"/>
              <a:gd name="connsiteY15533" fmla="*/ 1324940 h 8481683"/>
              <a:gd name="connsiteX15534" fmla="*/ 4581327 w 9352610"/>
              <a:gd name="connsiteY15534" fmla="*/ 1324940 h 8481683"/>
              <a:gd name="connsiteX15535" fmla="*/ 4581012 w 9352610"/>
              <a:gd name="connsiteY15535" fmla="*/ 1324783 h 8481683"/>
              <a:gd name="connsiteX15536" fmla="*/ 4576365 w 9352610"/>
              <a:gd name="connsiteY15536" fmla="*/ 1328978 h 8481683"/>
              <a:gd name="connsiteX15537" fmla="*/ 4576365 w 9352610"/>
              <a:gd name="connsiteY15537" fmla="*/ 1338012 h 8481683"/>
              <a:gd name="connsiteX15538" fmla="*/ 4579374 w 9352610"/>
              <a:gd name="connsiteY15538" fmla="*/ 1355587 h 8481683"/>
              <a:gd name="connsiteX15539" fmla="*/ 4578371 w 9352610"/>
              <a:gd name="connsiteY15539" fmla="*/ 1359107 h 8481683"/>
              <a:gd name="connsiteX15540" fmla="*/ 4575875 w 9352610"/>
              <a:gd name="connsiteY15540" fmla="*/ 1361617 h 8481683"/>
              <a:gd name="connsiteX15541" fmla="*/ 4569322 w 9352610"/>
              <a:gd name="connsiteY15541" fmla="*/ 1366145 h 8481683"/>
              <a:gd name="connsiteX15542" fmla="*/ 4563305 w 9352610"/>
              <a:gd name="connsiteY15542" fmla="*/ 1373678 h 8481683"/>
              <a:gd name="connsiteX15543" fmla="*/ 4560296 w 9352610"/>
              <a:gd name="connsiteY15543" fmla="*/ 1374170 h 8481683"/>
              <a:gd name="connsiteX15544" fmla="*/ 4548238 w 9352610"/>
              <a:gd name="connsiteY15544" fmla="*/ 1375673 h 8481683"/>
              <a:gd name="connsiteX15545" fmla="*/ 4544226 w 9352610"/>
              <a:gd name="connsiteY15545" fmla="*/ 1374170 h 8481683"/>
              <a:gd name="connsiteX15546" fmla="*/ 4531143 w 9352610"/>
              <a:gd name="connsiteY15546" fmla="*/ 1370158 h 8481683"/>
              <a:gd name="connsiteX15547" fmla="*/ 4528134 w 9352610"/>
              <a:gd name="connsiteY15547" fmla="*/ 1368656 h 8481683"/>
              <a:gd name="connsiteX15548" fmla="*/ 4525126 w 9352610"/>
              <a:gd name="connsiteY15548" fmla="*/ 1365630 h 8481683"/>
              <a:gd name="connsiteX15549" fmla="*/ 4521604 w 9352610"/>
              <a:gd name="connsiteY15549" fmla="*/ 1362626 h 8481683"/>
              <a:gd name="connsiteX15550" fmla="*/ 4517592 w 9352610"/>
              <a:gd name="connsiteY15550" fmla="*/ 1362111 h 8481683"/>
              <a:gd name="connsiteX15551" fmla="*/ 4512578 w 9352610"/>
              <a:gd name="connsiteY15551" fmla="*/ 1363119 h 8481683"/>
              <a:gd name="connsiteX15552" fmla="*/ 4510549 w 9352610"/>
              <a:gd name="connsiteY15552" fmla="*/ 1364622 h 8481683"/>
              <a:gd name="connsiteX15553" fmla="*/ 4505022 w 9352610"/>
              <a:gd name="connsiteY15553" fmla="*/ 1370651 h 8481683"/>
              <a:gd name="connsiteX15554" fmla="*/ 4503016 w 9352610"/>
              <a:gd name="connsiteY15554" fmla="*/ 1372175 h 8481683"/>
              <a:gd name="connsiteX15555" fmla="*/ 4498001 w 9352610"/>
              <a:gd name="connsiteY15555" fmla="*/ 1373162 h 8481683"/>
              <a:gd name="connsiteX15556" fmla="*/ 4492964 w 9352610"/>
              <a:gd name="connsiteY15556" fmla="*/ 1376188 h 8481683"/>
              <a:gd name="connsiteX15557" fmla="*/ 4478901 w 9352610"/>
              <a:gd name="connsiteY15557" fmla="*/ 1379192 h 8481683"/>
              <a:gd name="connsiteX15558" fmla="*/ 4474889 w 9352610"/>
              <a:gd name="connsiteY15558" fmla="*/ 1380201 h 8481683"/>
              <a:gd name="connsiteX15559" fmla="*/ 4470877 w 9352610"/>
              <a:gd name="connsiteY15559" fmla="*/ 1383205 h 8481683"/>
              <a:gd name="connsiteX15560" fmla="*/ 4467356 w 9352610"/>
              <a:gd name="connsiteY15560" fmla="*/ 1386231 h 8481683"/>
              <a:gd name="connsiteX15561" fmla="*/ 4465840 w 9352610"/>
              <a:gd name="connsiteY15561" fmla="*/ 1389750 h 8481683"/>
              <a:gd name="connsiteX15562" fmla="*/ 4463834 w 9352610"/>
              <a:gd name="connsiteY15562" fmla="*/ 1391252 h 8481683"/>
              <a:gd name="connsiteX15563" fmla="*/ 4446762 w 9352610"/>
              <a:gd name="connsiteY15563" fmla="*/ 1398785 h 8481683"/>
              <a:gd name="connsiteX15564" fmla="*/ 4443240 w 9352610"/>
              <a:gd name="connsiteY15564" fmla="*/ 1399793 h 8481683"/>
              <a:gd name="connsiteX15565" fmla="*/ 4433701 w 9352610"/>
              <a:gd name="connsiteY15565" fmla="*/ 1400287 h 8481683"/>
              <a:gd name="connsiteX15566" fmla="*/ 4421131 w 9352610"/>
              <a:gd name="connsiteY15566" fmla="*/ 1404299 h 8481683"/>
              <a:gd name="connsiteX15567" fmla="*/ 4417631 w 9352610"/>
              <a:gd name="connsiteY15567" fmla="*/ 1405308 h 8481683"/>
              <a:gd name="connsiteX15568" fmla="*/ 4415603 w 9352610"/>
              <a:gd name="connsiteY15568" fmla="*/ 1407326 h 8481683"/>
              <a:gd name="connsiteX15569" fmla="*/ 4415113 w 9352610"/>
              <a:gd name="connsiteY15569" fmla="*/ 1408827 h 8481683"/>
              <a:gd name="connsiteX15570" fmla="*/ 4415113 w 9352610"/>
              <a:gd name="connsiteY15570" fmla="*/ 1410845 h 8481683"/>
              <a:gd name="connsiteX15571" fmla="*/ 4415113 w 9352610"/>
              <a:gd name="connsiteY15571" fmla="*/ 1413849 h 8481683"/>
              <a:gd name="connsiteX15572" fmla="*/ 4415603 w 9352610"/>
              <a:gd name="connsiteY15572" fmla="*/ 1415350 h 8481683"/>
              <a:gd name="connsiteX15573" fmla="*/ 4416628 w 9352610"/>
              <a:gd name="connsiteY15573" fmla="*/ 1415350 h 8481683"/>
              <a:gd name="connsiteX15574" fmla="*/ 4419125 w 9352610"/>
              <a:gd name="connsiteY15574" fmla="*/ 1414857 h 8481683"/>
              <a:gd name="connsiteX15575" fmla="*/ 4421643 w 9352610"/>
              <a:gd name="connsiteY15575" fmla="*/ 1414364 h 8481683"/>
              <a:gd name="connsiteX15576" fmla="*/ 4425655 w 9352610"/>
              <a:gd name="connsiteY15576" fmla="*/ 1413849 h 8481683"/>
              <a:gd name="connsiteX15577" fmla="*/ 4439228 w 9352610"/>
              <a:gd name="connsiteY15577" fmla="*/ 1410329 h 8481683"/>
              <a:gd name="connsiteX15578" fmla="*/ 4474889 w 9352610"/>
              <a:gd name="connsiteY15578" fmla="*/ 1408333 h 8481683"/>
              <a:gd name="connsiteX15579" fmla="*/ 4490958 w 9352610"/>
              <a:gd name="connsiteY15579" fmla="*/ 1405308 h 8481683"/>
              <a:gd name="connsiteX15580" fmla="*/ 4494480 w 9352610"/>
              <a:gd name="connsiteY15580" fmla="*/ 1404814 h 8481683"/>
              <a:gd name="connsiteX15581" fmla="*/ 4501523 w 9352610"/>
              <a:gd name="connsiteY15581" fmla="*/ 1399793 h 8481683"/>
              <a:gd name="connsiteX15582" fmla="*/ 4504532 w 9352610"/>
              <a:gd name="connsiteY15582" fmla="*/ 1398291 h 8481683"/>
              <a:gd name="connsiteX15583" fmla="*/ 4507540 w 9352610"/>
              <a:gd name="connsiteY15583" fmla="*/ 1400287 h 8481683"/>
              <a:gd name="connsiteX15584" fmla="*/ 4510549 w 9352610"/>
              <a:gd name="connsiteY15584" fmla="*/ 1403806 h 8481683"/>
              <a:gd name="connsiteX15585" fmla="*/ 4512065 w 9352610"/>
              <a:gd name="connsiteY15585" fmla="*/ 1407819 h 8481683"/>
              <a:gd name="connsiteX15586" fmla="*/ 4513580 w 9352610"/>
              <a:gd name="connsiteY15586" fmla="*/ 1412347 h 8481683"/>
              <a:gd name="connsiteX15587" fmla="*/ 4514071 w 9352610"/>
              <a:gd name="connsiteY15587" fmla="*/ 1414364 h 8481683"/>
              <a:gd name="connsiteX15588" fmla="*/ 4514584 w 9352610"/>
              <a:gd name="connsiteY15588" fmla="*/ 1415865 h 8481683"/>
              <a:gd name="connsiteX15589" fmla="*/ 4514071 w 9352610"/>
              <a:gd name="connsiteY15589" fmla="*/ 1418377 h 8481683"/>
              <a:gd name="connsiteX15590" fmla="*/ 4513580 w 9352610"/>
              <a:gd name="connsiteY15590" fmla="*/ 1420887 h 8481683"/>
              <a:gd name="connsiteX15591" fmla="*/ 4510059 w 9352610"/>
              <a:gd name="connsiteY15591" fmla="*/ 1424901 h 8481683"/>
              <a:gd name="connsiteX15592" fmla="*/ 4508544 w 9352610"/>
              <a:gd name="connsiteY15592" fmla="*/ 1426917 h 8481683"/>
              <a:gd name="connsiteX15593" fmla="*/ 4507540 w 9352610"/>
              <a:gd name="connsiteY15593" fmla="*/ 1431423 h 8481683"/>
              <a:gd name="connsiteX15594" fmla="*/ 4508053 w 9352610"/>
              <a:gd name="connsiteY15594" fmla="*/ 1435458 h 8481683"/>
              <a:gd name="connsiteX15595" fmla="*/ 4510549 w 9352610"/>
              <a:gd name="connsiteY15595" fmla="*/ 1436445 h 8481683"/>
              <a:gd name="connsiteX15596" fmla="*/ 4516077 w 9352610"/>
              <a:gd name="connsiteY15596" fmla="*/ 1433935 h 8481683"/>
              <a:gd name="connsiteX15597" fmla="*/ 4518595 w 9352610"/>
              <a:gd name="connsiteY15597" fmla="*/ 1433935 h 8481683"/>
              <a:gd name="connsiteX15598" fmla="*/ 4519598 w 9352610"/>
              <a:gd name="connsiteY15598" fmla="*/ 1433935 h 8481683"/>
              <a:gd name="connsiteX15599" fmla="*/ 4520601 w 9352610"/>
              <a:gd name="connsiteY15599" fmla="*/ 1432947 h 8481683"/>
              <a:gd name="connsiteX15600" fmla="*/ 4521114 w 9352610"/>
              <a:gd name="connsiteY15600" fmla="*/ 1430437 h 8481683"/>
              <a:gd name="connsiteX15601" fmla="*/ 4521604 w 9352610"/>
              <a:gd name="connsiteY15601" fmla="*/ 1429921 h 8481683"/>
              <a:gd name="connsiteX15602" fmla="*/ 4528647 w 9352610"/>
              <a:gd name="connsiteY15602" fmla="*/ 1422389 h 8481683"/>
              <a:gd name="connsiteX15603" fmla="*/ 4532659 w 9352610"/>
              <a:gd name="connsiteY15603" fmla="*/ 1419879 h 8481683"/>
              <a:gd name="connsiteX15604" fmla="*/ 4536671 w 9352610"/>
              <a:gd name="connsiteY15604" fmla="*/ 1419385 h 8481683"/>
              <a:gd name="connsiteX15605" fmla="*/ 4546232 w 9352610"/>
              <a:gd name="connsiteY15605" fmla="*/ 1419879 h 8481683"/>
              <a:gd name="connsiteX15606" fmla="*/ 4547235 w 9352610"/>
              <a:gd name="connsiteY15606" fmla="*/ 1419385 h 8481683"/>
              <a:gd name="connsiteX15607" fmla="*/ 4550244 w 9352610"/>
              <a:gd name="connsiteY15607" fmla="*/ 1417862 h 8481683"/>
              <a:gd name="connsiteX15608" fmla="*/ 4552763 w 9352610"/>
              <a:gd name="connsiteY15608" fmla="*/ 1417368 h 8481683"/>
              <a:gd name="connsiteX15609" fmla="*/ 4554256 w 9352610"/>
              <a:gd name="connsiteY15609" fmla="*/ 1417368 h 8481683"/>
              <a:gd name="connsiteX15610" fmla="*/ 4558780 w 9352610"/>
              <a:gd name="connsiteY15610" fmla="*/ 1417368 h 8481683"/>
              <a:gd name="connsiteX15611" fmla="*/ 4561299 w 9352610"/>
              <a:gd name="connsiteY15611" fmla="*/ 1417368 h 8481683"/>
              <a:gd name="connsiteX15612" fmla="*/ 4570838 w 9352610"/>
              <a:gd name="connsiteY15612" fmla="*/ 1414364 h 8481683"/>
              <a:gd name="connsiteX15613" fmla="*/ 4579887 w 9352610"/>
              <a:gd name="connsiteY15613" fmla="*/ 1409342 h 8481683"/>
              <a:gd name="connsiteX15614" fmla="*/ 4630124 w 9352610"/>
              <a:gd name="connsiteY15614" fmla="*/ 1374170 h 8481683"/>
              <a:gd name="connsiteX15615" fmla="*/ 4646193 w 9352610"/>
              <a:gd name="connsiteY15615" fmla="*/ 1371660 h 8481683"/>
              <a:gd name="connsiteX15616" fmla="*/ 4649715 w 9352610"/>
              <a:gd name="connsiteY15616" fmla="*/ 1369643 h 8481683"/>
              <a:gd name="connsiteX15617" fmla="*/ 4653726 w 9352610"/>
              <a:gd name="connsiteY15617" fmla="*/ 1367132 h 8481683"/>
              <a:gd name="connsiteX15618" fmla="*/ 4668793 w 9352610"/>
              <a:gd name="connsiteY15618" fmla="*/ 1362111 h 8481683"/>
              <a:gd name="connsiteX15619" fmla="*/ 4673830 w 9352610"/>
              <a:gd name="connsiteY15619" fmla="*/ 1359600 h 8481683"/>
              <a:gd name="connsiteX15620" fmla="*/ 4678845 w 9352610"/>
              <a:gd name="connsiteY15620" fmla="*/ 1356103 h 8481683"/>
              <a:gd name="connsiteX15621" fmla="*/ 4682857 w 9352610"/>
              <a:gd name="connsiteY15621" fmla="*/ 1352068 h 8481683"/>
              <a:gd name="connsiteX15622" fmla="*/ 4684885 w 9352610"/>
              <a:gd name="connsiteY15622" fmla="*/ 1347047 h 8481683"/>
              <a:gd name="connsiteX15623" fmla="*/ 4686378 w 9352610"/>
              <a:gd name="connsiteY15623" fmla="*/ 1343527 h 8481683"/>
              <a:gd name="connsiteX15624" fmla="*/ 4691415 w 9352610"/>
              <a:gd name="connsiteY15624" fmla="*/ 1341016 h 8481683"/>
              <a:gd name="connsiteX15625" fmla="*/ 4701957 w 9352610"/>
              <a:gd name="connsiteY15625" fmla="*/ 1339514 h 8481683"/>
              <a:gd name="connsiteX15626" fmla="*/ 4701957 w 9352610"/>
              <a:gd name="connsiteY15626" fmla="*/ 1340523 h 8481683"/>
              <a:gd name="connsiteX15627" fmla="*/ 4699952 w 9352610"/>
              <a:gd name="connsiteY15627" fmla="*/ 1341532 h 8481683"/>
              <a:gd name="connsiteX15628" fmla="*/ 4698948 w 9352610"/>
              <a:gd name="connsiteY15628" fmla="*/ 1342025 h 8481683"/>
              <a:gd name="connsiteX15629" fmla="*/ 4698436 w 9352610"/>
              <a:gd name="connsiteY15629" fmla="*/ 1343527 h 8481683"/>
              <a:gd name="connsiteX15630" fmla="*/ 4697433 w 9352610"/>
              <a:gd name="connsiteY15630" fmla="*/ 1345051 h 8481683"/>
              <a:gd name="connsiteX15631" fmla="*/ 4700954 w 9352610"/>
              <a:gd name="connsiteY15631" fmla="*/ 1344042 h 8481683"/>
              <a:gd name="connsiteX15632" fmla="*/ 4705969 w 9352610"/>
              <a:gd name="connsiteY15632" fmla="*/ 1342025 h 8481683"/>
              <a:gd name="connsiteX15633" fmla="*/ 4710494 w 9352610"/>
              <a:gd name="connsiteY15633" fmla="*/ 1339514 h 8481683"/>
              <a:gd name="connsiteX15634" fmla="*/ 4714015 w 9352610"/>
              <a:gd name="connsiteY15634" fmla="*/ 1337518 h 8481683"/>
              <a:gd name="connsiteX15635" fmla="*/ 4717024 w 9352610"/>
              <a:gd name="connsiteY15635" fmla="*/ 1333484 h 8481683"/>
              <a:gd name="connsiteX15636" fmla="*/ 4722039 w 9352610"/>
              <a:gd name="connsiteY15636" fmla="*/ 1325459 h 8481683"/>
              <a:gd name="connsiteX15637" fmla="*/ 4725070 w 9352610"/>
              <a:gd name="connsiteY15637" fmla="*/ 1321939 h 8481683"/>
              <a:gd name="connsiteX15638" fmla="*/ 4730597 w 9352610"/>
              <a:gd name="connsiteY15638" fmla="*/ 1316918 h 8481683"/>
              <a:gd name="connsiteX15639" fmla="*/ 4735612 w 9352610"/>
              <a:gd name="connsiteY15639" fmla="*/ 1312905 h 8481683"/>
              <a:gd name="connsiteX15640" fmla="*/ 4762736 w 9352610"/>
              <a:gd name="connsiteY15640" fmla="*/ 1299343 h 8481683"/>
              <a:gd name="connsiteX15641" fmla="*/ 4768264 w 9352610"/>
              <a:gd name="connsiteY15641" fmla="*/ 1294815 h 8481683"/>
              <a:gd name="connsiteX15642" fmla="*/ 4771273 w 9352610"/>
              <a:gd name="connsiteY15642" fmla="*/ 1289300 h 8481683"/>
              <a:gd name="connsiteX15643" fmla="*/ 4770270 w 9352610"/>
              <a:gd name="connsiteY15643" fmla="*/ 1285781 h 8481683"/>
              <a:gd name="connsiteX15644" fmla="*/ 4767773 w 9352610"/>
              <a:gd name="connsiteY15644" fmla="*/ 1281768 h 8481683"/>
              <a:gd name="connsiteX15645" fmla="*/ 4767261 w 9352610"/>
              <a:gd name="connsiteY15645" fmla="*/ 1278249 h 8481683"/>
              <a:gd name="connsiteX15646" fmla="*/ 4770270 w 9352610"/>
              <a:gd name="connsiteY15646" fmla="*/ 1276231 h 8481683"/>
              <a:gd name="connsiteX15647" fmla="*/ 4774304 w 9352610"/>
              <a:gd name="connsiteY15647" fmla="*/ 1275737 h 8481683"/>
              <a:gd name="connsiteX15648" fmla="*/ 4778316 w 9352610"/>
              <a:gd name="connsiteY15648" fmla="*/ 1281253 h 8481683"/>
              <a:gd name="connsiteX15649" fmla="*/ 4782327 w 9352610"/>
              <a:gd name="connsiteY15649" fmla="*/ 1283270 h 8481683"/>
              <a:gd name="connsiteX15650" fmla="*/ 4782327 w 9352610"/>
              <a:gd name="connsiteY15650" fmla="*/ 1281253 h 8481683"/>
              <a:gd name="connsiteX15651" fmla="*/ 4780321 w 9352610"/>
              <a:gd name="connsiteY15651" fmla="*/ 1280244 h 8481683"/>
              <a:gd name="connsiteX15652" fmla="*/ 4778806 w 9352610"/>
              <a:gd name="connsiteY15652" fmla="*/ 1277733 h 8481683"/>
              <a:gd name="connsiteX15653" fmla="*/ 4779318 w 9352610"/>
              <a:gd name="connsiteY15653" fmla="*/ 1275737 h 8481683"/>
              <a:gd name="connsiteX15654" fmla="*/ 4781324 w 9352610"/>
              <a:gd name="connsiteY15654" fmla="*/ 1273227 h 8481683"/>
              <a:gd name="connsiteX15655" fmla="*/ 4784333 w 9352610"/>
              <a:gd name="connsiteY15655" fmla="*/ 1272712 h 8481683"/>
              <a:gd name="connsiteX15656" fmla="*/ 4794385 w 9352610"/>
              <a:gd name="connsiteY15656" fmla="*/ 1274214 h 8481683"/>
              <a:gd name="connsiteX15657" fmla="*/ 4799422 w 9352610"/>
              <a:gd name="connsiteY15657" fmla="*/ 1273721 h 8481683"/>
              <a:gd name="connsiteX15658" fmla="*/ 4802431 w 9352610"/>
              <a:gd name="connsiteY15658" fmla="*/ 1273721 h 8481683"/>
              <a:gd name="connsiteX15659" fmla="*/ 4805440 w 9352610"/>
              <a:gd name="connsiteY15659" fmla="*/ 1276231 h 8481683"/>
              <a:gd name="connsiteX15660" fmla="*/ 4806443 w 9352610"/>
              <a:gd name="connsiteY15660" fmla="*/ 1278249 h 8481683"/>
              <a:gd name="connsiteX15661" fmla="*/ 4806443 w 9352610"/>
              <a:gd name="connsiteY15661" fmla="*/ 1281768 h 8481683"/>
              <a:gd name="connsiteX15662" fmla="*/ 4805440 w 9352610"/>
              <a:gd name="connsiteY15662" fmla="*/ 1288291 h 8481683"/>
              <a:gd name="connsiteX15663" fmla="*/ 4805952 w 9352610"/>
              <a:gd name="connsiteY15663" fmla="*/ 1298334 h 8481683"/>
              <a:gd name="connsiteX15664" fmla="*/ 4805440 w 9352610"/>
              <a:gd name="connsiteY15664" fmla="*/ 1301339 h 8481683"/>
              <a:gd name="connsiteX15665" fmla="*/ 4803434 w 9352610"/>
              <a:gd name="connsiteY15665" fmla="*/ 1304364 h 8481683"/>
              <a:gd name="connsiteX15666" fmla="*/ 4801918 w 9352610"/>
              <a:gd name="connsiteY15666" fmla="*/ 1305373 h 8481683"/>
              <a:gd name="connsiteX15667" fmla="*/ 4799422 w 9352610"/>
              <a:gd name="connsiteY15667" fmla="*/ 1306360 h 8481683"/>
              <a:gd name="connsiteX15668" fmla="*/ 4796391 w 9352610"/>
              <a:gd name="connsiteY15668" fmla="*/ 1308378 h 8481683"/>
              <a:gd name="connsiteX15669" fmla="*/ 4791866 w 9352610"/>
              <a:gd name="connsiteY15669" fmla="*/ 1314901 h 8481683"/>
              <a:gd name="connsiteX15670" fmla="*/ 4789370 w 9352610"/>
              <a:gd name="connsiteY15670" fmla="*/ 1316918 h 8481683"/>
              <a:gd name="connsiteX15671" fmla="*/ 4787855 w 9352610"/>
              <a:gd name="connsiteY15671" fmla="*/ 1317411 h 8481683"/>
              <a:gd name="connsiteX15672" fmla="*/ 4784846 w 9352610"/>
              <a:gd name="connsiteY15672" fmla="*/ 1318420 h 8481683"/>
              <a:gd name="connsiteX15673" fmla="*/ 4778316 w 9352610"/>
              <a:gd name="connsiteY15673" fmla="*/ 1318420 h 8481683"/>
              <a:gd name="connsiteX15674" fmla="*/ 4801428 w 9352610"/>
              <a:gd name="connsiteY15674" fmla="*/ 1332991 h 8481683"/>
              <a:gd name="connsiteX15675" fmla="*/ 4804927 w 9352610"/>
              <a:gd name="connsiteY15675" fmla="*/ 1335995 h 8481683"/>
              <a:gd name="connsiteX15676" fmla="*/ 4806443 w 9352610"/>
              <a:gd name="connsiteY15676" fmla="*/ 1340030 h 8481683"/>
              <a:gd name="connsiteX15677" fmla="*/ 4806955 w 9352610"/>
              <a:gd name="connsiteY15677" fmla="*/ 1344042 h 8481683"/>
              <a:gd name="connsiteX15678" fmla="*/ 4804927 w 9352610"/>
              <a:gd name="connsiteY15678" fmla="*/ 1356103 h 8481683"/>
              <a:gd name="connsiteX15679" fmla="*/ 4805440 w 9352610"/>
              <a:gd name="connsiteY15679" fmla="*/ 1368656 h 8481683"/>
              <a:gd name="connsiteX15680" fmla="*/ 4805952 w 9352610"/>
              <a:gd name="connsiteY15680" fmla="*/ 1369149 h 8481683"/>
              <a:gd name="connsiteX15681" fmla="*/ 4807446 w 9352610"/>
              <a:gd name="connsiteY15681" fmla="*/ 1370651 h 8481683"/>
              <a:gd name="connsiteX15682" fmla="*/ 4808961 w 9352610"/>
              <a:gd name="connsiteY15682" fmla="*/ 1372175 h 8481683"/>
              <a:gd name="connsiteX15683" fmla="*/ 4809452 w 9352610"/>
              <a:gd name="connsiteY15683" fmla="*/ 1374170 h 8481683"/>
              <a:gd name="connsiteX15684" fmla="*/ 4808449 w 9352610"/>
              <a:gd name="connsiteY15684" fmla="*/ 1377196 h 8481683"/>
              <a:gd name="connsiteX15685" fmla="*/ 4806955 w 9352610"/>
              <a:gd name="connsiteY15685" fmla="*/ 1379707 h 8481683"/>
              <a:gd name="connsiteX15686" fmla="*/ 4806955 w 9352610"/>
              <a:gd name="connsiteY15686" fmla="*/ 1382218 h 8481683"/>
              <a:gd name="connsiteX15687" fmla="*/ 4808961 w 9352610"/>
              <a:gd name="connsiteY15687" fmla="*/ 1386231 h 8481683"/>
              <a:gd name="connsiteX15688" fmla="*/ 4815492 w 9352610"/>
              <a:gd name="connsiteY15688" fmla="*/ 1394256 h 8481683"/>
              <a:gd name="connsiteX15689" fmla="*/ 4817498 w 9352610"/>
              <a:gd name="connsiteY15689" fmla="*/ 1403312 h 8481683"/>
              <a:gd name="connsiteX15690" fmla="*/ 4820506 w 9352610"/>
              <a:gd name="connsiteY15690" fmla="*/ 1406831 h 8481683"/>
              <a:gd name="connsiteX15691" fmla="*/ 4834080 w 9352610"/>
              <a:gd name="connsiteY15691" fmla="*/ 1417862 h 8481683"/>
              <a:gd name="connsiteX15692" fmla="*/ 4835573 w 9352610"/>
              <a:gd name="connsiteY15692" fmla="*/ 1421381 h 8481683"/>
              <a:gd name="connsiteX15693" fmla="*/ 4837601 w 9352610"/>
              <a:gd name="connsiteY15693" fmla="*/ 1435458 h 8481683"/>
              <a:gd name="connsiteX15694" fmla="*/ 4839094 w 9352610"/>
              <a:gd name="connsiteY15694" fmla="*/ 1439964 h 8481683"/>
              <a:gd name="connsiteX15695" fmla="*/ 4841100 w 9352610"/>
              <a:gd name="connsiteY15695" fmla="*/ 1443998 h 8481683"/>
              <a:gd name="connsiteX15696" fmla="*/ 4837088 w 9352610"/>
              <a:gd name="connsiteY15696" fmla="*/ 1449513 h 8481683"/>
              <a:gd name="connsiteX15697" fmla="*/ 4833567 w 9352610"/>
              <a:gd name="connsiteY15697" fmla="*/ 1449513 h 8481683"/>
              <a:gd name="connsiteX15698" fmla="*/ 4824028 w 9352610"/>
              <a:gd name="connsiteY15698" fmla="*/ 1443998 h 8481683"/>
              <a:gd name="connsiteX15699" fmla="*/ 4825544 w 9352610"/>
              <a:gd name="connsiteY15699" fmla="*/ 1448505 h 8481683"/>
              <a:gd name="connsiteX15700" fmla="*/ 4828040 w 9352610"/>
              <a:gd name="connsiteY15700" fmla="*/ 1450522 h 8481683"/>
              <a:gd name="connsiteX15701" fmla="*/ 4829043 w 9352610"/>
              <a:gd name="connsiteY15701" fmla="*/ 1454535 h 8481683"/>
              <a:gd name="connsiteX15702" fmla="*/ 4828040 w 9352610"/>
              <a:gd name="connsiteY15702" fmla="*/ 1461058 h 8481683"/>
              <a:gd name="connsiteX15703" fmla="*/ 4823515 w 9352610"/>
              <a:gd name="connsiteY15703" fmla="*/ 1463569 h 8481683"/>
              <a:gd name="connsiteX15704" fmla="*/ 4819504 w 9352610"/>
              <a:gd name="connsiteY15704" fmla="*/ 1466080 h 8481683"/>
              <a:gd name="connsiteX15705" fmla="*/ 4817498 w 9352610"/>
              <a:gd name="connsiteY15705" fmla="*/ 1469600 h 8481683"/>
              <a:gd name="connsiteX15706" fmla="*/ 4817498 w 9352610"/>
              <a:gd name="connsiteY15706" fmla="*/ 1473119 h 8481683"/>
              <a:gd name="connsiteX15707" fmla="*/ 4813486 w 9352610"/>
              <a:gd name="connsiteY15707" fmla="*/ 1476638 h 8481683"/>
              <a:gd name="connsiteX15708" fmla="*/ 4807446 w 9352610"/>
              <a:gd name="connsiteY15708" fmla="*/ 1476123 h 8481683"/>
              <a:gd name="connsiteX15709" fmla="*/ 4803434 w 9352610"/>
              <a:gd name="connsiteY15709" fmla="*/ 1474127 h 8481683"/>
              <a:gd name="connsiteX15710" fmla="*/ 4798910 w 9352610"/>
              <a:gd name="connsiteY15710" fmla="*/ 1470607 h 8481683"/>
              <a:gd name="connsiteX15711" fmla="*/ 4794385 w 9352610"/>
              <a:gd name="connsiteY15711" fmla="*/ 1467604 h 8481683"/>
              <a:gd name="connsiteX15712" fmla="*/ 4792379 w 9352610"/>
              <a:gd name="connsiteY15712" fmla="*/ 1471102 h 8481683"/>
              <a:gd name="connsiteX15713" fmla="*/ 4791866 w 9352610"/>
              <a:gd name="connsiteY15713" fmla="*/ 1472625 h 8481683"/>
              <a:gd name="connsiteX15714" fmla="*/ 4794385 w 9352610"/>
              <a:gd name="connsiteY15714" fmla="*/ 1474127 h 8481683"/>
              <a:gd name="connsiteX15715" fmla="*/ 4795901 w 9352610"/>
              <a:gd name="connsiteY15715" fmla="*/ 1477647 h 8481683"/>
              <a:gd name="connsiteX15716" fmla="*/ 4799912 w 9352610"/>
              <a:gd name="connsiteY15716" fmla="*/ 1479149 h 8481683"/>
              <a:gd name="connsiteX15717" fmla="*/ 4799422 w 9352610"/>
              <a:gd name="connsiteY15717" fmla="*/ 1483677 h 8481683"/>
              <a:gd name="connsiteX15718" fmla="*/ 4801918 w 9352610"/>
              <a:gd name="connsiteY15718" fmla="*/ 1488697 h 8481683"/>
              <a:gd name="connsiteX15719" fmla="*/ 4803924 w 9352610"/>
              <a:gd name="connsiteY15719" fmla="*/ 1490200 h 8481683"/>
              <a:gd name="connsiteX15720" fmla="*/ 4806955 w 9352610"/>
              <a:gd name="connsiteY15720" fmla="*/ 1491702 h 8481683"/>
              <a:gd name="connsiteX15721" fmla="*/ 4806443 w 9352610"/>
              <a:gd name="connsiteY15721" fmla="*/ 1486681 h 8481683"/>
              <a:gd name="connsiteX15722" fmla="*/ 4805440 w 9352610"/>
              <a:gd name="connsiteY15722" fmla="*/ 1483677 h 8481683"/>
              <a:gd name="connsiteX15723" fmla="*/ 4806955 w 9352610"/>
              <a:gd name="connsiteY15723" fmla="*/ 1482153 h 8481683"/>
              <a:gd name="connsiteX15724" fmla="*/ 4812483 w 9352610"/>
              <a:gd name="connsiteY15724" fmla="*/ 1482668 h 8481683"/>
              <a:gd name="connsiteX15725" fmla="*/ 4824028 w 9352610"/>
              <a:gd name="connsiteY15725" fmla="*/ 1481660 h 8481683"/>
              <a:gd name="connsiteX15726" fmla="*/ 4828552 w 9352610"/>
              <a:gd name="connsiteY15726" fmla="*/ 1480158 h 8481683"/>
              <a:gd name="connsiteX15727" fmla="*/ 4831071 w 9352610"/>
              <a:gd name="connsiteY15727" fmla="*/ 1479149 h 8481683"/>
              <a:gd name="connsiteX15728" fmla="*/ 4832074 w 9352610"/>
              <a:gd name="connsiteY15728" fmla="*/ 1475136 h 8481683"/>
              <a:gd name="connsiteX15729" fmla="*/ 4831561 w 9352610"/>
              <a:gd name="connsiteY15729" fmla="*/ 1471616 h 8481683"/>
              <a:gd name="connsiteX15730" fmla="*/ 4831561 w 9352610"/>
              <a:gd name="connsiteY15730" fmla="*/ 1468098 h 8481683"/>
              <a:gd name="connsiteX15731" fmla="*/ 4833567 w 9352610"/>
              <a:gd name="connsiteY15731" fmla="*/ 1465587 h 8481683"/>
              <a:gd name="connsiteX15732" fmla="*/ 4836086 w 9352610"/>
              <a:gd name="connsiteY15732" fmla="*/ 1462582 h 8481683"/>
              <a:gd name="connsiteX15733" fmla="*/ 4838092 w 9352610"/>
              <a:gd name="connsiteY15733" fmla="*/ 1458054 h 8481683"/>
              <a:gd name="connsiteX15734" fmla="*/ 4839607 w 9352610"/>
              <a:gd name="connsiteY15734" fmla="*/ 1457539 h 8481683"/>
              <a:gd name="connsiteX15735" fmla="*/ 4845134 w 9352610"/>
              <a:gd name="connsiteY15735" fmla="*/ 1459063 h 8481683"/>
              <a:gd name="connsiteX15736" fmla="*/ 4850149 w 9352610"/>
              <a:gd name="connsiteY15736" fmla="*/ 1460050 h 8481683"/>
              <a:gd name="connsiteX15737" fmla="*/ 4853671 w 9352610"/>
              <a:gd name="connsiteY15737" fmla="*/ 1465587 h 8481683"/>
              <a:gd name="connsiteX15738" fmla="*/ 4859688 w 9352610"/>
              <a:gd name="connsiteY15738" fmla="*/ 1475136 h 8481683"/>
              <a:gd name="connsiteX15739" fmla="*/ 4863210 w 9352610"/>
              <a:gd name="connsiteY15739" fmla="*/ 1478634 h 8481683"/>
              <a:gd name="connsiteX15740" fmla="*/ 4867734 w 9352610"/>
              <a:gd name="connsiteY15740" fmla="*/ 1481660 h 8481683"/>
              <a:gd name="connsiteX15741" fmla="*/ 4871746 w 9352610"/>
              <a:gd name="connsiteY15741" fmla="*/ 1483161 h 8481683"/>
              <a:gd name="connsiteX15742" fmla="*/ 4874755 w 9352610"/>
              <a:gd name="connsiteY15742" fmla="*/ 1483161 h 8481683"/>
              <a:gd name="connsiteX15743" fmla="*/ 4877786 w 9352610"/>
              <a:gd name="connsiteY15743" fmla="*/ 1482668 h 8481683"/>
              <a:gd name="connsiteX15744" fmla="*/ 4880282 w 9352610"/>
              <a:gd name="connsiteY15744" fmla="*/ 1483161 h 8481683"/>
              <a:gd name="connsiteX15745" fmla="*/ 4880795 w 9352610"/>
              <a:gd name="connsiteY15745" fmla="*/ 1485672 h 8481683"/>
              <a:gd name="connsiteX15746" fmla="*/ 4880282 w 9352610"/>
              <a:gd name="connsiteY15746" fmla="*/ 1486681 h 8481683"/>
              <a:gd name="connsiteX15747" fmla="*/ 4877274 w 9352610"/>
              <a:gd name="connsiteY15747" fmla="*/ 1490694 h 8481683"/>
              <a:gd name="connsiteX15748" fmla="*/ 4876271 w 9352610"/>
              <a:gd name="connsiteY15748" fmla="*/ 1493204 h 8481683"/>
              <a:gd name="connsiteX15749" fmla="*/ 4878789 w 9352610"/>
              <a:gd name="connsiteY15749" fmla="*/ 1491702 h 8481683"/>
              <a:gd name="connsiteX15750" fmla="*/ 4881798 w 9352610"/>
              <a:gd name="connsiteY15750" fmla="*/ 1486187 h 8481683"/>
              <a:gd name="connsiteX15751" fmla="*/ 4884807 w 9352610"/>
              <a:gd name="connsiteY15751" fmla="*/ 1484663 h 8481683"/>
              <a:gd name="connsiteX15752" fmla="*/ 4884807 w 9352610"/>
              <a:gd name="connsiteY15752" fmla="*/ 1486681 h 8481683"/>
              <a:gd name="connsiteX15753" fmla="*/ 4884807 w 9352610"/>
              <a:gd name="connsiteY15753" fmla="*/ 1489192 h 8481683"/>
              <a:gd name="connsiteX15754" fmla="*/ 4883804 w 9352610"/>
              <a:gd name="connsiteY15754" fmla="*/ 1490694 h 8481683"/>
              <a:gd name="connsiteX15755" fmla="*/ 4882311 w 9352610"/>
              <a:gd name="connsiteY15755" fmla="*/ 1492711 h 8481683"/>
              <a:gd name="connsiteX15756" fmla="*/ 4881798 w 9352610"/>
              <a:gd name="connsiteY15756" fmla="*/ 1494214 h 8481683"/>
              <a:gd name="connsiteX15757" fmla="*/ 4882311 w 9352610"/>
              <a:gd name="connsiteY15757" fmla="*/ 1496723 h 8481683"/>
              <a:gd name="connsiteX15758" fmla="*/ 4884807 w 9352610"/>
              <a:gd name="connsiteY15758" fmla="*/ 1500243 h 8481683"/>
              <a:gd name="connsiteX15759" fmla="*/ 4885810 w 9352610"/>
              <a:gd name="connsiteY15759" fmla="*/ 1507282 h 8481683"/>
              <a:gd name="connsiteX15760" fmla="*/ 4887838 w 9352610"/>
              <a:gd name="connsiteY15760" fmla="*/ 1510779 h 8481683"/>
              <a:gd name="connsiteX15761" fmla="*/ 4890847 w 9352610"/>
              <a:gd name="connsiteY15761" fmla="*/ 1513290 h 8481683"/>
              <a:gd name="connsiteX15762" fmla="*/ 4891850 w 9352610"/>
              <a:gd name="connsiteY15762" fmla="*/ 1507775 h 8481683"/>
              <a:gd name="connsiteX15763" fmla="*/ 4892853 w 9352610"/>
              <a:gd name="connsiteY15763" fmla="*/ 1505757 h 8481683"/>
              <a:gd name="connsiteX15764" fmla="*/ 4894859 w 9352610"/>
              <a:gd name="connsiteY15764" fmla="*/ 1503248 h 8481683"/>
              <a:gd name="connsiteX15765" fmla="*/ 4897377 w 9352610"/>
              <a:gd name="connsiteY15765" fmla="*/ 1501252 h 8481683"/>
              <a:gd name="connsiteX15766" fmla="*/ 4898380 w 9352610"/>
              <a:gd name="connsiteY15766" fmla="*/ 1499234 h 8481683"/>
              <a:gd name="connsiteX15767" fmla="*/ 4898380 w 9352610"/>
              <a:gd name="connsiteY15767" fmla="*/ 1497732 h 8481683"/>
              <a:gd name="connsiteX15768" fmla="*/ 4898870 w 9352610"/>
              <a:gd name="connsiteY15768" fmla="*/ 1495221 h 8481683"/>
              <a:gd name="connsiteX15769" fmla="*/ 4899383 w 9352610"/>
              <a:gd name="connsiteY15769" fmla="*/ 1492711 h 8481683"/>
              <a:gd name="connsiteX15770" fmla="*/ 4901389 w 9352610"/>
              <a:gd name="connsiteY15770" fmla="*/ 1489685 h 8481683"/>
              <a:gd name="connsiteX15771" fmla="*/ 4905913 w 9352610"/>
              <a:gd name="connsiteY15771" fmla="*/ 1484663 h 8481683"/>
              <a:gd name="connsiteX15772" fmla="*/ 4911931 w 9352610"/>
              <a:gd name="connsiteY15772" fmla="*/ 1479149 h 8481683"/>
              <a:gd name="connsiteX15773" fmla="*/ 4917971 w 9352610"/>
              <a:gd name="connsiteY15773" fmla="*/ 1476123 h 8481683"/>
              <a:gd name="connsiteX15774" fmla="*/ 4924502 w 9352610"/>
              <a:gd name="connsiteY15774" fmla="*/ 1477647 h 8481683"/>
              <a:gd name="connsiteX15775" fmla="*/ 4928513 w 9352610"/>
              <a:gd name="connsiteY15775" fmla="*/ 1476123 h 8481683"/>
              <a:gd name="connsiteX15776" fmla="*/ 4933550 w 9352610"/>
              <a:gd name="connsiteY15776" fmla="*/ 1476638 h 8481683"/>
              <a:gd name="connsiteX15777" fmla="*/ 4938565 w 9352610"/>
              <a:gd name="connsiteY15777" fmla="*/ 1478140 h 8481683"/>
              <a:gd name="connsiteX15778" fmla="*/ 4942577 w 9352610"/>
              <a:gd name="connsiteY15778" fmla="*/ 1480158 h 8481683"/>
              <a:gd name="connsiteX15779" fmla="*/ 4944583 w 9352610"/>
              <a:gd name="connsiteY15779" fmla="*/ 1474127 h 8481683"/>
              <a:gd name="connsiteX15780" fmla="*/ 4948104 w 9352610"/>
              <a:gd name="connsiteY15780" fmla="*/ 1469105 h 8481683"/>
              <a:gd name="connsiteX15781" fmla="*/ 4954144 w 9352610"/>
              <a:gd name="connsiteY15781" fmla="*/ 1467089 h 8481683"/>
              <a:gd name="connsiteX15782" fmla="*/ 4971217 w 9352610"/>
              <a:gd name="connsiteY15782" fmla="*/ 1462067 h 8481683"/>
              <a:gd name="connsiteX15783" fmla="*/ 4976744 w 9352610"/>
              <a:gd name="connsiteY15783" fmla="*/ 1461574 h 8481683"/>
              <a:gd name="connsiteX15784" fmla="*/ 4981269 w 9352610"/>
              <a:gd name="connsiteY15784" fmla="*/ 1462067 h 8481683"/>
              <a:gd name="connsiteX15785" fmla="*/ 4986796 w 9352610"/>
              <a:gd name="connsiteY15785" fmla="*/ 1463569 h 8481683"/>
              <a:gd name="connsiteX15786" fmla="*/ 4990808 w 9352610"/>
              <a:gd name="connsiteY15786" fmla="*/ 1465587 h 8481683"/>
              <a:gd name="connsiteX15787" fmla="*/ 5002353 w 9352610"/>
              <a:gd name="connsiteY15787" fmla="*/ 1473119 h 8481683"/>
              <a:gd name="connsiteX15788" fmla="*/ 5003378 w 9352610"/>
              <a:gd name="connsiteY15788" fmla="*/ 1475136 h 8481683"/>
              <a:gd name="connsiteX15789" fmla="*/ 5004381 w 9352610"/>
              <a:gd name="connsiteY15789" fmla="*/ 1478634 h 8481683"/>
              <a:gd name="connsiteX15790" fmla="*/ 5003378 w 9352610"/>
              <a:gd name="connsiteY15790" fmla="*/ 1481166 h 8481683"/>
              <a:gd name="connsiteX15791" fmla="*/ 4998341 w 9352610"/>
              <a:gd name="connsiteY15791" fmla="*/ 1490200 h 8481683"/>
              <a:gd name="connsiteX15792" fmla="*/ 5002353 w 9352610"/>
              <a:gd name="connsiteY15792" fmla="*/ 1486187 h 8481683"/>
              <a:gd name="connsiteX15793" fmla="*/ 5005384 w 9352610"/>
              <a:gd name="connsiteY15793" fmla="*/ 1482153 h 8481683"/>
              <a:gd name="connsiteX15794" fmla="*/ 5006387 w 9352610"/>
              <a:gd name="connsiteY15794" fmla="*/ 1486187 h 8481683"/>
              <a:gd name="connsiteX15795" fmla="*/ 5007880 w 9352610"/>
              <a:gd name="connsiteY15795" fmla="*/ 1490200 h 8481683"/>
              <a:gd name="connsiteX15796" fmla="*/ 5007880 w 9352610"/>
              <a:gd name="connsiteY15796" fmla="*/ 1494214 h 8481683"/>
              <a:gd name="connsiteX15797" fmla="*/ 5006877 w 9352610"/>
              <a:gd name="connsiteY15797" fmla="*/ 1499234 h 8481683"/>
              <a:gd name="connsiteX15798" fmla="*/ 5005384 w 9352610"/>
              <a:gd name="connsiteY15798" fmla="*/ 1503248 h 8481683"/>
              <a:gd name="connsiteX15799" fmla="*/ 5001350 w 9352610"/>
              <a:gd name="connsiteY15799" fmla="*/ 1511294 h 8481683"/>
              <a:gd name="connsiteX15800" fmla="*/ 5000347 w 9352610"/>
              <a:gd name="connsiteY15800" fmla="*/ 1516316 h 8481683"/>
              <a:gd name="connsiteX15801" fmla="*/ 5001350 w 9352610"/>
              <a:gd name="connsiteY15801" fmla="*/ 1516316 h 8481683"/>
              <a:gd name="connsiteX15802" fmla="*/ 5005384 w 9352610"/>
              <a:gd name="connsiteY15802" fmla="*/ 1507282 h 8481683"/>
              <a:gd name="connsiteX15803" fmla="*/ 5006877 w 9352610"/>
              <a:gd name="connsiteY15803" fmla="*/ 1507282 h 8481683"/>
              <a:gd name="connsiteX15804" fmla="*/ 5008393 w 9352610"/>
              <a:gd name="connsiteY15804" fmla="*/ 1510779 h 8481683"/>
              <a:gd name="connsiteX15805" fmla="*/ 5009908 w 9352610"/>
              <a:gd name="connsiteY15805" fmla="*/ 1514813 h 8481683"/>
              <a:gd name="connsiteX15806" fmla="*/ 5012917 w 9352610"/>
              <a:gd name="connsiteY15806" fmla="*/ 1517818 h 8481683"/>
              <a:gd name="connsiteX15807" fmla="*/ 5015436 w 9352610"/>
              <a:gd name="connsiteY15807" fmla="*/ 1520329 h 8481683"/>
              <a:gd name="connsiteX15808" fmla="*/ 5011914 w 9352610"/>
              <a:gd name="connsiteY15808" fmla="*/ 1509792 h 8481683"/>
              <a:gd name="connsiteX15809" fmla="*/ 5009908 w 9352610"/>
              <a:gd name="connsiteY15809" fmla="*/ 1499234 h 8481683"/>
              <a:gd name="connsiteX15810" fmla="*/ 5009908 w 9352610"/>
              <a:gd name="connsiteY15810" fmla="*/ 1482668 h 8481683"/>
              <a:gd name="connsiteX15811" fmla="*/ 5008393 w 9352610"/>
              <a:gd name="connsiteY15811" fmla="*/ 1479149 h 8481683"/>
              <a:gd name="connsiteX15812" fmla="*/ 5008393 w 9352610"/>
              <a:gd name="connsiteY15812" fmla="*/ 1477647 h 8481683"/>
              <a:gd name="connsiteX15813" fmla="*/ 5010399 w 9352610"/>
              <a:gd name="connsiteY15813" fmla="*/ 1478634 h 8481683"/>
              <a:gd name="connsiteX15814" fmla="*/ 5011914 w 9352610"/>
              <a:gd name="connsiteY15814" fmla="*/ 1481166 h 8481683"/>
              <a:gd name="connsiteX15815" fmla="*/ 5011402 w 9352610"/>
              <a:gd name="connsiteY15815" fmla="*/ 1487174 h 8481683"/>
              <a:gd name="connsiteX15816" fmla="*/ 5012917 w 9352610"/>
              <a:gd name="connsiteY15816" fmla="*/ 1483161 h 8481683"/>
              <a:gd name="connsiteX15817" fmla="*/ 5013920 w 9352610"/>
              <a:gd name="connsiteY15817" fmla="*/ 1479642 h 8481683"/>
              <a:gd name="connsiteX15818" fmla="*/ 5015926 w 9352610"/>
              <a:gd name="connsiteY15818" fmla="*/ 1477647 h 8481683"/>
              <a:gd name="connsiteX15819" fmla="*/ 5020941 w 9352610"/>
              <a:gd name="connsiteY15819" fmla="*/ 1476123 h 8481683"/>
              <a:gd name="connsiteX15820" fmla="*/ 5026468 w 9352610"/>
              <a:gd name="connsiteY15820" fmla="*/ 1476638 h 8481683"/>
              <a:gd name="connsiteX15821" fmla="*/ 5028987 w 9352610"/>
              <a:gd name="connsiteY15821" fmla="*/ 1478140 h 8481683"/>
              <a:gd name="connsiteX15822" fmla="*/ 5030993 w 9352610"/>
              <a:gd name="connsiteY15822" fmla="*/ 1480158 h 8481683"/>
              <a:gd name="connsiteX15823" fmla="*/ 5034002 w 9352610"/>
              <a:gd name="connsiteY15823" fmla="*/ 1483161 h 8481683"/>
              <a:gd name="connsiteX15824" fmla="*/ 5032999 w 9352610"/>
              <a:gd name="connsiteY15824" fmla="*/ 1479642 h 8481683"/>
              <a:gd name="connsiteX15825" fmla="*/ 5034514 w 9352610"/>
              <a:gd name="connsiteY15825" fmla="*/ 1478140 h 8481683"/>
              <a:gd name="connsiteX15826" fmla="*/ 5036520 w 9352610"/>
              <a:gd name="connsiteY15826" fmla="*/ 1479149 h 8481683"/>
              <a:gd name="connsiteX15827" fmla="*/ 5038036 w 9352610"/>
              <a:gd name="connsiteY15827" fmla="*/ 1482153 h 8481683"/>
              <a:gd name="connsiteX15828" fmla="*/ 5040042 w 9352610"/>
              <a:gd name="connsiteY15828" fmla="*/ 1478634 h 8481683"/>
              <a:gd name="connsiteX15829" fmla="*/ 5044054 w 9352610"/>
              <a:gd name="connsiteY15829" fmla="*/ 1479149 h 8481683"/>
              <a:gd name="connsiteX15830" fmla="*/ 5048088 w 9352610"/>
              <a:gd name="connsiteY15830" fmla="*/ 1481660 h 8481683"/>
              <a:gd name="connsiteX15831" fmla="*/ 5055621 w 9352610"/>
              <a:gd name="connsiteY15831" fmla="*/ 1487174 h 8481683"/>
              <a:gd name="connsiteX15832" fmla="*/ 5058630 w 9352610"/>
              <a:gd name="connsiteY15832" fmla="*/ 1491702 h 8481683"/>
              <a:gd name="connsiteX15833" fmla="*/ 5060145 w 9352610"/>
              <a:gd name="connsiteY15833" fmla="*/ 1495715 h 8481683"/>
              <a:gd name="connsiteX15834" fmla="*/ 5061148 w 9352610"/>
              <a:gd name="connsiteY15834" fmla="*/ 1500243 h 8481683"/>
              <a:gd name="connsiteX15835" fmla="*/ 5063644 w 9352610"/>
              <a:gd name="connsiteY15835" fmla="*/ 1496723 h 8481683"/>
              <a:gd name="connsiteX15836" fmla="*/ 5061148 w 9352610"/>
              <a:gd name="connsiteY15836" fmla="*/ 1490200 h 8481683"/>
              <a:gd name="connsiteX15837" fmla="*/ 5052099 w 9352610"/>
              <a:gd name="connsiteY15837" fmla="*/ 1479149 h 8481683"/>
              <a:gd name="connsiteX15838" fmla="*/ 5049581 w 9352610"/>
              <a:gd name="connsiteY15838" fmla="*/ 1480158 h 8481683"/>
              <a:gd name="connsiteX15839" fmla="*/ 5049090 w 9352610"/>
              <a:gd name="connsiteY15839" fmla="*/ 1479149 h 8481683"/>
              <a:gd name="connsiteX15840" fmla="*/ 5048088 w 9352610"/>
              <a:gd name="connsiteY15840" fmla="*/ 1476123 h 8481683"/>
              <a:gd name="connsiteX15841" fmla="*/ 5052590 w 9352610"/>
              <a:gd name="connsiteY15841" fmla="*/ 1470607 h 8481683"/>
              <a:gd name="connsiteX15842" fmla="*/ 5059633 w 9352610"/>
              <a:gd name="connsiteY15842" fmla="*/ 1465587 h 8481683"/>
              <a:gd name="connsiteX15843" fmla="*/ 5066676 w 9352610"/>
              <a:gd name="connsiteY15843" fmla="*/ 1464085 h 8481683"/>
              <a:gd name="connsiteX15844" fmla="*/ 5072693 w 9352610"/>
              <a:gd name="connsiteY15844" fmla="*/ 1469105 h 8481683"/>
              <a:gd name="connsiteX15845" fmla="*/ 5075702 w 9352610"/>
              <a:gd name="connsiteY15845" fmla="*/ 1455544 h 8481683"/>
              <a:gd name="connsiteX15846" fmla="*/ 5077708 w 9352610"/>
              <a:gd name="connsiteY15846" fmla="*/ 1452024 h 8481683"/>
              <a:gd name="connsiteX15847" fmla="*/ 5083236 w 9352610"/>
              <a:gd name="connsiteY15847" fmla="*/ 1449513 h 8481683"/>
              <a:gd name="connsiteX15848" fmla="*/ 5087270 w 9352610"/>
              <a:gd name="connsiteY15848" fmla="*/ 1449513 h 8481683"/>
              <a:gd name="connsiteX15849" fmla="*/ 5089276 w 9352610"/>
              <a:gd name="connsiteY15849" fmla="*/ 1452024 h 8481683"/>
              <a:gd name="connsiteX15850" fmla="*/ 5087760 w 9352610"/>
              <a:gd name="connsiteY15850" fmla="*/ 1458054 h 8481683"/>
              <a:gd name="connsiteX15851" fmla="*/ 5090278 w 9352610"/>
              <a:gd name="connsiteY15851" fmla="*/ 1457046 h 8481683"/>
              <a:gd name="connsiteX15852" fmla="*/ 5093800 w 9352610"/>
              <a:gd name="connsiteY15852" fmla="*/ 1453527 h 8481683"/>
              <a:gd name="connsiteX15853" fmla="*/ 5096809 w 9352610"/>
              <a:gd name="connsiteY15853" fmla="*/ 1452024 h 8481683"/>
              <a:gd name="connsiteX15854" fmla="*/ 5094803 w 9352610"/>
              <a:gd name="connsiteY15854" fmla="*/ 1456552 h 8481683"/>
              <a:gd name="connsiteX15855" fmla="*/ 5090278 w 9352610"/>
              <a:gd name="connsiteY15855" fmla="*/ 1461574 h 8481683"/>
              <a:gd name="connsiteX15856" fmla="*/ 5089276 w 9352610"/>
              <a:gd name="connsiteY15856" fmla="*/ 1464085 h 8481683"/>
              <a:gd name="connsiteX15857" fmla="*/ 5089766 w 9352610"/>
              <a:gd name="connsiteY15857" fmla="*/ 1468098 h 8481683"/>
              <a:gd name="connsiteX15858" fmla="*/ 5090769 w 9352610"/>
              <a:gd name="connsiteY15858" fmla="*/ 1471102 h 8481683"/>
              <a:gd name="connsiteX15859" fmla="*/ 5093800 w 9352610"/>
              <a:gd name="connsiteY15859" fmla="*/ 1473119 h 8481683"/>
              <a:gd name="connsiteX15860" fmla="*/ 5097812 w 9352610"/>
              <a:gd name="connsiteY15860" fmla="*/ 1475136 h 8481683"/>
              <a:gd name="connsiteX15861" fmla="*/ 5105345 w 9352610"/>
              <a:gd name="connsiteY15861" fmla="*/ 1476123 h 8481683"/>
              <a:gd name="connsiteX15862" fmla="*/ 5107351 w 9352610"/>
              <a:gd name="connsiteY15862" fmla="*/ 1478140 h 8481683"/>
              <a:gd name="connsiteX15863" fmla="*/ 5107864 w 9352610"/>
              <a:gd name="connsiteY15863" fmla="*/ 1482668 h 8481683"/>
              <a:gd name="connsiteX15864" fmla="*/ 5107351 w 9352610"/>
              <a:gd name="connsiteY15864" fmla="*/ 1485672 h 8481683"/>
              <a:gd name="connsiteX15865" fmla="*/ 5105858 w 9352610"/>
              <a:gd name="connsiteY15865" fmla="*/ 1489192 h 8481683"/>
              <a:gd name="connsiteX15866" fmla="*/ 5104342 w 9352610"/>
              <a:gd name="connsiteY15866" fmla="*/ 1492196 h 8481683"/>
              <a:gd name="connsiteX15867" fmla="*/ 5101824 w 9352610"/>
              <a:gd name="connsiteY15867" fmla="*/ 1494214 h 8481683"/>
              <a:gd name="connsiteX15868" fmla="*/ 5101824 w 9352610"/>
              <a:gd name="connsiteY15868" fmla="*/ 1496230 h 8481683"/>
              <a:gd name="connsiteX15869" fmla="*/ 5104855 w 9352610"/>
              <a:gd name="connsiteY15869" fmla="*/ 1496230 h 8481683"/>
              <a:gd name="connsiteX15870" fmla="*/ 5102826 w 9352610"/>
              <a:gd name="connsiteY15870" fmla="*/ 1499234 h 8481683"/>
              <a:gd name="connsiteX15871" fmla="*/ 5098324 w 9352610"/>
              <a:gd name="connsiteY15871" fmla="*/ 1503763 h 8481683"/>
              <a:gd name="connsiteX15872" fmla="*/ 5096809 w 9352610"/>
              <a:gd name="connsiteY15872" fmla="*/ 1506273 h 8481683"/>
              <a:gd name="connsiteX15873" fmla="*/ 5095293 w 9352610"/>
              <a:gd name="connsiteY15873" fmla="*/ 1508269 h 8481683"/>
              <a:gd name="connsiteX15874" fmla="*/ 5094803 w 9352610"/>
              <a:gd name="connsiteY15874" fmla="*/ 1524857 h 8481683"/>
              <a:gd name="connsiteX15875" fmla="*/ 5094803 w 9352610"/>
              <a:gd name="connsiteY15875" fmla="*/ 1527367 h 8481683"/>
              <a:gd name="connsiteX15876" fmla="*/ 5092797 w 9352610"/>
              <a:gd name="connsiteY15876" fmla="*/ 1531380 h 8481683"/>
              <a:gd name="connsiteX15877" fmla="*/ 5091281 w 9352610"/>
              <a:gd name="connsiteY15877" fmla="*/ 1535908 h 8481683"/>
              <a:gd name="connsiteX15878" fmla="*/ 5090278 w 9352610"/>
              <a:gd name="connsiteY15878" fmla="*/ 1536917 h 8481683"/>
              <a:gd name="connsiteX15879" fmla="*/ 5087760 w 9352610"/>
              <a:gd name="connsiteY15879" fmla="*/ 1538419 h 8481683"/>
              <a:gd name="connsiteX15880" fmla="*/ 5086757 w 9352610"/>
              <a:gd name="connsiteY15880" fmla="*/ 1539921 h 8481683"/>
              <a:gd name="connsiteX15881" fmla="*/ 5080739 w 9352610"/>
              <a:gd name="connsiteY15881" fmla="*/ 1548955 h 8481683"/>
              <a:gd name="connsiteX15882" fmla="*/ 5080227 w 9352610"/>
              <a:gd name="connsiteY15882" fmla="*/ 1549964 h 8481683"/>
              <a:gd name="connsiteX15883" fmla="*/ 5079736 w 9352610"/>
              <a:gd name="connsiteY15883" fmla="*/ 1550973 h 8481683"/>
              <a:gd name="connsiteX15884" fmla="*/ 5079736 w 9352610"/>
              <a:gd name="connsiteY15884" fmla="*/ 1561509 h 8481683"/>
              <a:gd name="connsiteX15885" fmla="*/ 5079224 w 9352610"/>
              <a:gd name="connsiteY15885" fmla="*/ 1563526 h 8481683"/>
              <a:gd name="connsiteX15886" fmla="*/ 5077708 w 9352610"/>
              <a:gd name="connsiteY15886" fmla="*/ 1565028 h 8481683"/>
              <a:gd name="connsiteX15887" fmla="*/ 5076215 w 9352610"/>
              <a:gd name="connsiteY15887" fmla="*/ 1566530 h 8481683"/>
              <a:gd name="connsiteX15888" fmla="*/ 5075212 w 9352610"/>
              <a:gd name="connsiteY15888" fmla="*/ 1568053 h 8481683"/>
              <a:gd name="connsiteX15889" fmla="*/ 5074209 w 9352610"/>
              <a:gd name="connsiteY15889" fmla="*/ 1570049 h 8481683"/>
              <a:gd name="connsiteX15890" fmla="*/ 5074209 w 9352610"/>
              <a:gd name="connsiteY15890" fmla="*/ 1574084 h 8481683"/>
              <a:gd name="connsiteX15891" fmla="*/ 5073696 w 9352610"/>
              <a:gd name="connsiteY15891" fmla="*/ 1576594 h 8481683"/>
              <a:gd name="connsiteX15892" fmla="*/ 5070175 w 9352610"/>
              <a:gd name="connsiteY15892" fmla="*/ 1581101 h 8481683"/>
              <a:gd name="connsiteX15893" fmla="*/ 5069684 w 9352610"/>
              <a:gd name="connsiteY15893" fmla="*/ 1582603 h 8481683"/>
              <a:gd name="connsiteX15894" fmla="*/ 5069684 w 9352610"/>
              <a:gd name="connsiteY15894" fmla="*/ 1585114 h 8481683"/>
              <a:gd name="connsiteX15895" fmla="*/ 5070687 w 9352610"/>
              <a:gd name="connsiteY15895" fmla="*/ 1589148 h 8481683"/>
              <a:gd name="connsiteX15896" fmla="*/ 5071690 w 9352610"/>
              <a:gd name="connsiteY15896" fmla="*/ 1600199 h 8481683"/>
              <a:gd name="connsiteX15897" fmla="*/ 5070687 w 9352610"/>
              <a:gd name="connsiteY15897" fmla="*/ 1604213 h 8481683"/>
              <a:gd name="connsiteX15898" fmla="*/ 5058117 w 9352610"/>
              <a:gd name="connsiteY15898" fmla="*/ 1622796 h 8481683"/>
              <a:gd name="connsiteX15899" fmla="*/ 5055621 w 9352610"/>
              <a:gd name="connsiteY15899" fmla="*/ 1624298 h 8481683"/>
              <a:gd name="connsiteX15900" fmla="*/ 5051096 w 9352610"/>
              <a:gd name="connsiteY15900" fmla="*/ 1625307 h 8481683"/>
              <a:gd name="connsiteX15901" fmla="*/ 5047085 w 9352610"/>
              <a:gd name="connsiteY15901" fmla="*/ 1627818 h 8481683"/>
              <a:gd name="connsiteX15902" fmla="*/ 5043563 w 9352610"/>
              <a:gd name="connsiteY15902" fmla="*/ 1631830 h 8481683"/>
              <a:gd name="connsiteX15903" fmla="*/ 5041045 w 9352610"/>
              <a:gd name="connsiteY15903" fmla="*/ 1635843 h 8481683"/>
              <a:gd name="connsiteX15904" fmla="*/ 5046572 w 9352610"/>
              <a:gd name="connsiteY15904" fmla="*/ 1637860 h 8481683"/>
              <a:gd name="connsiteX15905" fmla="*/ 5055108 w 9352610"/>
              <a:gd name="connsiteY15905" fmla="*/ 1635843 h 8481683"/>
              <a:gd name="connsiteX15906" fmla="*/ 5070687 w 9352610"/>
              <a:gd name="connsiteY15906" fmla="*/ 1630328 h 8481683"/>
              <a:gd name="connsiteX15907" fmla="*/ 5074209 w 9352610"/>
              <a:gd name="connsiteY15907" fmla="*/ 1627324 h 8481683"/>
              <a:gd name="connsiteX15908" fmla="*/ 5075702 w 9352610"/>
              <a:gd name="connsiteY15908" fmla="*/ 1624791 h 8481683"/>
              <a:gd name="connsiteX15909" fmla="*/ 5075212 w 9352610"/>
              <a:gd name="connsiteY15909" fmla="*/ 1621294 h 8481683"/>
              <a:gd name="connsiteX15910" fmla="*/ 5076215 w 9352610"/>
              <a:gd name="connsiteY15910" fmla="*/ 1617260 h 8481683"/>
              <a:gd name="connsiteX15911" fmla="*/ 5077708 w 9352610"/>
              <a:gd name="connsiteY15911" fmla="*/ 1616272 h 8481683"/>
              <a:gd name="connsiteX15912" fmla="*/ 5082232 w 9352610"/>
              <a:gd name="connsiteY15912" fmla="*/ 1613762 h 8481683"/>
              <a:gd name="connsiteX15913" fmla="*/ 5083236 w 9352610"/>
              <a:gd name="connsiteY15913" fmla="*/ 1613247 h 8481683"/>
              <a:gd name="connsiteX15914" fmla="*/ 5083748 w 9352610"/>
              <a:gd name="connsiteY15914" fmla="*/ 1612753 h 8481683"/>
              <a:gd name="connsiteX15915" fmla="*/ 5084238 w 9352610"/>
              <a:gd name="connsiteY15915" fmla="*/ 1609233 h 8481683"/>
              <a:gd name="connsiteX15916" fmla="*/ 5084751 w 9352610"/>
              <a:gd name="connsiteY15916" fmla="*/ 1607216 h 8481683"/>
              <a:gd name="connsiteX15917" fmla="*/ 5090278 w 9352610"/>
              <a:gd name="connsiteY15917" fmla="*/ 1602710 h 8481683"/>
              <a:gd name="connsiteX15918" fmla="*/ 5091794 w 9352610"/>
              <a:gd name="connsiteY15918" fmla="*/ 1599191 h 8481683"/>
              <a:gd name="connsiteX15919" fmla="*/ 5093800 w 9352610"/>
              <a:gd name="connsiteY15919" fmla="*/ 1595178 h 8481683"/>
              <a:gd name="connsiteX15920" fmla="*/ 5093800 w 9352610"/>
              <a:gd name="connsiteY15920" fmla="*/ 1591143 h 8481683"/>
              <a:gd name="connsiteX15921" fmla="*/ 5093287 w 9352610"/>
              <a:gd name="connsiteY15921" fmla="*/ 1583612 h 8481683"/>
              <a:gd name="connsiteX15922" fmla="*/ 5093800 w 9352610"/>
              <a:gd name="connsiteY15922" fmla="*/ 1579105 h 8481683"/>
              <a:gd name="connsiteX15923" fmla="*/ 5095293 w 9352610"/>
              <a:gd name="connsiteY15923" fmla="*/ 1573569 h 8481683"/>
              <a:gd name="connsiteX15924" fmla="*/ 5115397 w 9352610"/>
              <a:gd name="connsiteY15924" fmla="*/ 1539921 h 8481683"/>
              <a:gd name="connsiteX15925" fmla="*/ 5118918 w 9352610"/>
              <a:gd name="connsiteY15925" fmla="*/ 1530886 h 8481683"/>
              <a:gd name="connsiteX15926" fmla="*/ 5120412 w 9352610"/>
              <a:gd name="connsiteY15926" fmla="*/ 1523848 h 8481683"/>
              <a:gd name="connsiteX15927" fmla="*/ 5120412 w 9352610"/>
              <a:gd name="connsiteY15927" fmla="*/ 1519320 h 8481683"/>
              <a:gd name="connsiteX15928" fmla="*/ 5121927 w 9352610"/>
              <a:gd name="connsiteY15928" fmla="*/ 1516809 h 8481683"/>
              <a:gd name="connsiteX15929" fmla="*/ 5135991 w 9352610"/>
              <a:gd name="connsiteY15929" fmla="*/ 1487174 h 8481683"/>
              <a:gd name="connsiteX15930" fmla="*/ 5141518 w 9352610"/>
              <a:gd name="connsiteY15930" fmla="*/ 1478634 h 8481683"/>
              <a:gd name="connsiteX15931" fmla="*/ 5147536 w 9352610"/>
              <a:gd name="connsiteY15931" fmla="*/ 1473119 h 8481683"/>
              <a:gd name="connsiteX15932" fmla="*/ 5148539 w 9352610"/>
              <a:gd name="connsiteY15932" fmla="*/ 1472625 h 8481683"/>
              <a:gd name="connsiteX15933" fmla="*/ 5150567 w 9352610"/>
              <a:gd name="connsiteY15933" fmla="*/ 1472110 h 8481683"/>
              <a:gd name="connsiteX15934" fmla="*/ 5153576 w 9352610"/>
              <a:gd name="connsiteY15934" fmla="*/ 1468591 h 8481683"/>
              <a:gd name="connsiteX15935" fmla="*/ 5154066 w 9352610"/>
              <a:gd name="connsiteY15935" fmla="*/ 1465092 h 8481683"/>
              <a:gd name="connsiteX15936" fmla="*/ 5157097 w 9352610"/>
              <a:gd name="connsiteY15936" fmla="*/ 1457046 h 8481683"/>
              <a:gd name="connsiteX15937" fmla="*/ 5158100 w 9352610"/>
              <a:gd name="connsiteY15937" fmla="*/ 1450008 h 8481683"/>
              <a:gd name="connsiteX15938" fmla="*/ 5165634 w 9352610"/>
              <a:gd name="connsiteY15938" fmla="*/ 1446509 h 8481683"/>
              <a:gd name="connsiteX15939" fmla="*/ 5173167 w 9352610"/>
              <a:gd name="connsiteY15939" fmla="*/ 1440479 h 8481683"/>
              <a:gd name="connsiteX15940" fmla="*/ 5182216 w 9352610"/>
              <a:gd name="connsiteY15940" fmla="*/ 1432432 h 8481683"/>
              <a:gd name="connsiteX15941" fmla="*/ 5185715 w 9352610"/>
              <a:gd name="connsiteY15941" fmla="*/ 1422883 h 8481683"/>
              <a:gd name="connsiteX15942" fmla="*/ 5190752 w 9352610"/>
              <a:gd name="connsiteY15942" fmla="*/ 1415350 h 8481683"/>
              <a:gd name="connsiteX15943" fmla="*/ 5198776 w 9352610"/>
              <a:gd name="connsiteY15943" fmla="*/ 1414364 h 8481683"/>
              <a:gd name="connsiteX15944" fmla="*/ 5203813 w 9352610"/>
              <a:gd name="connsiteY15944" fmla="*/ 1412347 h 8481683"/>
              <a:gd name="connsiteX15945" fmla="*/ 5208828 w 9352610"/>
              <a:gd name="connsiteY15945" fmla="*/ 1409342 h 8481683"/>
              <a:gd name="connsiteX15946" fmla="*/ 5211836 w 9352610"/>
              <a:gd name="connsiteY15946" fmla="*/ 1407326 h 8481683"/>
              <a:gd name="connsiteX15947" fmla="*/ 5213864 w 9352610"/>
              <a:gd name="connsiteY15947" fmla="*/ 1407326 h 8481683"/>
              <a:gd name="connsiteX15948" fmla="*/ 5213864 w 9352610"/>
              <a:gd name="connsiteY15948" fmla="*/ 1408333 h 8481683"/>
              <a:gd name="connsiteX15949" fmla="*/ 5209340 w 9352610"/>
              <a:gd name="connsiteY15949" fmla="*/ 1412347 h 8481683"/>
              <a:gd name="connsiteX15950" fmla="*/ 5205819 w 9352610"/>
              <a:gd name="connsiteY15950" fmla="*/ 1415350 h 8481683"/>
              <a:gd name="connsiteX15951" fmla="*/ 5205306 w 9352610"/>
              <a:gd name="connsiteY15951" fmla="*/ 1419879 h 8481683"/>
              <a:gd name="connsiteX15952" fmla="*/ 5203813 w 9352610"/>
              <a:gd name="connsiteY15952" fmla="*/ 1423398 h 8481683"/>
              <a:gd name="connsiteX15953" fmla="*/ 5201807 w 9352610"/>
              <a:gd name="connsiteY15953" fmla="*/ 1430437 h 8481683"/>
              <a:gd name="connsiteX15954" fmla="*/ 5198285 w 9352610"/>
              <a:gd name="connsiteY15954" fmla="*/ 1432947 h 8481683"/>
              <a:gd name="connsiteX15955" fmla="*/ 5196770 w 9352610"/>
              <a:gd name="connsiteY15955" fmla="*/ 1434943 h 8481683"/>
              <a:gd name="connsiteX15956" fmla="*/ 5195276 w 9352610"/>
              <a:gd name="connsiteY15956" fmla="*/ 1435952 h 8481683"/>
              <a:gd name="connsiteX15957" fmla="*/ 5194764 w 9352610"/>
              <a:gd name="connsiteY15957" fmla="*/ 1436960 h 8481683"/>
              <a:gd name="connsiteX15958" fmla="*/ 5195276 w 9352610"/>
              <a:gd name="connsiteY15958" fmla="*/ 1439964 h 8481683"/>
              <a:gd name="connsiteX15959" fmla="*/ 5195276 w 9352610"/>
              <a:gd name="connsiteY15959" fmla="*/ 1444493 h 8481683"/>
              <a:gd name="connsiteX15960" fmla="*/ 5193248 w 9352610"/>
              <a:gd name="connsiteY15960" fmla="*/ 1450008 h 8481683"/>
              <a:gd name="connsiteX15961" fmla="*/ 5190239 w 9352610"/>
              <a:gd name="connsiteY15961" fmla="*/ 1454042 h 8481683"/>
              <a:gd name="connsiteX15962" fmla="*/ 5185225 w 9352610"/>
              <a:gd name="connsiteY15962" fmla="*/ 1455029 h 8481683"/>
              <a:gd name="connsiteX15963" fmla="*/ 5181703 w 9352610"/>
              <a:gd name="connsiteY15963" fmla="*/ 1458054 h 8481683"/>
              <a:gd name="connsiteX15964" fmla="*/ 5180188 w 9352610"/>
              <a:gd name="connsiteY15964" fmla="*/ 1462067 h 8481683"/>
              <a:gd name="connsiteX15965" fmla="*/ 5177179 w 9352610"/>
              <a:gd name="connsiteY15965" fmla="*/ 1464578 h 8481683"/>
              <a:gd name="connsiteX15966" fmla="*/ 5176688 w 9352610"/>
              <a:gd name="connsiteY15966" fmla="*/ 1466080 h 8481683"/>
              <a:gd name="connsiteX15967" fmla="*/ 5180188 w 9352610"/>
              <a:gd name="connsiteY15967" fmla="*/ 1466080 h 8481683"/>
              <a:gd name="connsiteX15968" fmla="*/ 5183219 w 9352610"/>
              <a:gd name="connsiteY15968" fmla="*/ 1465587 h 8481683"/>
              <a:gd name="connsiteX15969" fmla="*/ 5185715 w 9352610"/>
              <a:gd name="connsiteY15969" fmla="*/ 1463569 h 8481683"/>
              <a:gd name="connsiteX15970" fmla="*/ 5187230 w 9352610"/>
              <a:gd name="connsiteY15970" fmla="*/ 1459063 h 8481683"/>
              <a:gd name="connsiteX15971" fmla="*/ 5192758 w 9352610"/>
              <a:gd name="connsiteY15971" fmla="*/ 1457539 h 8481683"/>
              <a:gd name="connsiteX15972" fmla="*/ 5198285 w 9352610"/>
              <a:gd name="connsiteY15972" fmla="*/ 1454042 h 8481683"/>
              <a:gd name="connsiteX15973" fmla="*/ 5200804 w 9352610"/>
              <a:gd name="connsiteY15973" fmla="*/ 1448505 h 8481683"/>
              <a:gd name="connsiteX15974" fmla="*/ 5202297 w 9352610"/>
              <a:gd name="connsiteY15974" fmla="*/ 1444493 h 8481683"/>
              <a:gd name="connsiteX15975" fmla="*/ 5204303 w 9352610"/>
              <a:gd name="connsiteY15975" fmla="*/ 1443484 h 8481683"/>
              <a:gd name="connsiteX15976" fmla="*/ 5205819 w 9352610"/>
              <a:gd name="connsiteY15976" fmla="*/ 1440479 h 8481683"/>
              <a:gd name="connsiteX15977" fmla="*/ 5207824 w 9352610"/>
              <a:gd name="connsiteY15977" fmla="*/ 1439471 h 8481683"/>
              <a:gd name="connsiteX15978" fmla="*/ 5208337 w 9352610"/>
              <a:gd name="connsiteY15978" fmla="*/ 1438956 h 8481683"/>
              <a:gd name="connsiteX15979" fmla="*/ 5206822 w 9352610"/>
              <a:gd name="connsiteY15979" fmla="*/ 1434943 h 8481683"/>
              <a:gd name="connsiteX15980" fmla="*/ 5206822 w 9352610"/>
              <a:gd name="connsiteY15980" fmla="*/ 1433441 h 8481683"/>
              <a:gd name="connsiteX15981" fmla="*/ 5208337 w 9352610"/>
              <a:gd name="connsiteY15981" fmla="*/ 1431939 h 8481683"/>
              <a:gd name="connsiteX15982" fmla="*/ 5211836 w 9352610"/>
              <a:gd name="connsiteY15982" fmla="*/ 1429921 h 8481683"/>
              <a:gd name="connsiteX15983" fmla="*/ 5213864 w 9352610"/>
              <a:gd name="connsiteY15983" fmla="*/ 1428913 h 8481683"/>
              <a:gd name="connsiteX15984" fmla="*/ 5214355 w 9352610"/>
              <a:gd name="connsiteY15984" fmla="*/ 1428419 h 8481683"/>
              <a:gd name="connsiteX15985" fmla="*/ 5215358 w 9352610"/>
              <a:gd name="connsiteY15985" fmla="*/ 1425908 h 8481683"/>
              <a:gd name="connsiteX15986" fmla="*/ 5215358 w 9352610"/>
              <a:gd name="connsiteY15986" fmla="*/ 1424901 h 8481683"/>
              <a:gd name="connsiteX15987" fmla="*/ 5215870 w 9352610"/>
              <a:gd name="connsiteY15987" fmla="*/ 1424406 h 8481683"/>
              <a:gd name="connsiteX15988" fmla="*/ 5216361 w 9352610"/>
              <a:gd name="connsiteY15988" fmla="*/ 1424406 h 8481683"/>
              <a:gd name="connsiteX15989" fmla="*/ 5217876 w 9352610"/>
              <a:gd name="connsiteY15989" fmla="*/ 1424406 h 8481683"/>
              <a:gd name="connsiteX15990" fmla="*/ 5218879 w 9352610"/>
              <a:gd name="connsiteY15990" fmla="*/ 1423398 h 8481683"/>
              <a:gd name="connsiteX15991" fmla="*/ 5221398 w 9352610"/>
              <a:gd name="connsiteY15991" fmla="*/ 1423398 h 8481683"/>
              <a:gd name="connsiteX15992" fmla="*/ 5221888 w 9352610"/>
              <a:gd name="connsiteY15992" fmla="*/ 1423398 h 8481683"/>
              <a:gd name="connsiteX15993" fmla="*/ 5222401 w 9352610"/>
              <a:gd name="connsiteY15993" fmla="*/ 1422389 h 8481683"/>
              <a:gd name="connsiteX15994" fmla="*/ 5222401 w 9352610"/>
              <a:gd name="connsiteY15994" fmla="*/ 1420887 h 8481683"/>
              <a:gd name="connsiteX15995" fmla="*/ 5222891 w 9352610"/>
              <a:gd name="connsiteY15995" fmla="*/ 1419879 h 8481683"/>
              <a:gd name="connsiteX15996" fmla="*/ 5237958 w 9352610"/>
              <a:gd name="connsiteY15996" fmla="*/ 1397282 h 8481683"/>
              <a:gd name="connsiteX15997" fmla="*/ 5238983 w 9352610"/>
              <a:gd name="connsiteY15997" fmla="*/ 1396768 h 8481683"/>
              <a:gd name="connsiteX15998" fmla="*/ 5238983 w 9352610"/>
              <a:gd name="connsiteY15998" fmla="*/ 1395265 h 8481683"/>
              <a:gd name="connsiteX15999" fmla="*/ 5238983 w 9352610"/>
              <a:gd name="connsiteY15999" fmla="*/ 1394772 h 8481683"/>
              <a:gd name="connsiteX16000" fmla="*/ 5239473 w 9352610"/>
              <a:gd name="connsiteY16000" fmla="*/ 1393763 h 8481683"/>
              <a:gd name="connsiteX16001" fmla="*/ 5239986 w 9352610"/>
              <a:gd name="connsiteY16001" fmla="*/ 1393270 h 8481683"/>
              <a:gd name="connsiteX16002" fmla="*/ 5242482 w 9352610"/>
              <a:gd name="connsiteY16002" fmla="*/ 1393270 h 8481683"/>
              <a:gd name="connsiteX16003" fmla="*/ 5242995 w 9352610"/>
              <a:gd name="connsiteY16003" fmla="*/ 1393270 h 8481683"/>
              <a:gd name="connsiteX16004" fmla="*/ 5245001 w 9352610"/>
              <a:gd name="connsiteY16004" fmla="*/ 1390758 h 8481683"/>
              <a:gd name="connsiteX16005" fmla="*/ 5246004 w 9352610"/>
              <a:gd name="connsiteY16005" fmla="*/ 1389235 h 8481683"/>
              <a:gd name="connsiteX16006" fmla="*/ 5247006 w 9352610"/>
              <a:gd name="connsiteY16006" fmla="*/ 1387239 h 8481683"/>
              <a:gd name="connsiteX16007" fmla="*/ 5251041 w 9352610"/>
              <a:gd name="connsiteY16007" fmla="*/ 1377690 h 8481683"/>
              <a:gd name="connsiteX16008" fmla="*/ 5255052 w 9352610"/>
              <a:gd name="connsiteY16008" fmla="*/ 1370651 h 8481683"/>
              <a:gd name="connsiteX16009" fmla="*/ 5258061 w 9352610"/>
              <a:gd name="connsiteY16009" fmla="*/ 1371660 h 8481683"/>
              <a:gd name="connsiteX16010" fmla="*/ 5260580 w 9352610"/>
              <a:gd name="connsiteY16010" fmla="*/ 1375673 h 8481683"/>
              <a:gd name="connsiteX16011" fmla="*/ 5262586 w 9352610"/>
              <a:gd name="connsiteY16011" fmla="*/ 1380201 h 8481683"/>
              <a:gd name="connsiteX16012" fmla="*/ 5265104 w 9352610"/>
              <a:gd name="connsiteY16012" fmla="*/ 1386231 h 8481683"/>
              <a:gd name="connsiteX16013" fmla="*/ 5271634 w 9352610"/>
              <a:gd name="connsiteY16013" fmla="*/ 1397282 h 8481683"/>
              <a:gd name="connsiteX16014" fmla="*/ 5274644 w 9352610"/>
              <a:gd name="connsiteY16014" fmla="*/ 1400801 h 8481683"/>
              <a:gd name="connsiteX16015" fmla="*/ 5276649 w 9352610"/>
              <a:gd name="connsiteY16015" fmla="*/ 1404299 h 8481683"/>
              <a:gd name="connsiteX16016" fmla="*/ 5278655 w 9352610"/>
              <a:gd name="connsiteY16016" fmla="*/ 1408333 h 8481683"/>
              <a:gd name="connsiteX16017" fmla="*/ 5280171 w 9352610"/>
              <a:gd name="connsiteY16017" fmla="*/ 1411852 h 8481683"/>
              <a:gd name="connsiteX16018" fmla="*/ 5282690 w 9352610"/>
              <a:gd name="connsiteY16018" fmla="*/ 1411338 h 8481683"/>
              <a:gd name="connsiteX16019" fmla="*/ 5286701 w 9352610"/>
              <a:gd name="connsiteY16019" fmla="*/ 1417862 h 8481683"/>
              <a:gd name="connsiteX16020" fmla="*/ 5289710 w 9352610"/>
              <a:gd name="connsiteY16020" fmla="*/ 1419385 h 8481683"/>
              <a:gd name="connsiteX16021" fmla="*/ 5294234 w 9352610"/>
              <a:gd name="connsiteY16021" fmla="*/ 1419879 h 8481683"/>
              <a:gd name="connsiteX16022" fmla="*/ 5297243 w 9352610"/>
              <a:gd name="connsiteY16022" fmla="*/ 1420887 h 8481683"/>
              <a:gd name="connsiteX16023" fmla="*/ 5299762 w 9352610"/>
              <a:gd name="connsiteY16023" fmla="*/ 1422883 h 8481683"/>
              <a:gd name="connsiteX16024" fmla="*/ 5300765 w 9352610"/>
              <a:gd name="connsiteY16024" fmla="*/ 1425908 h 8481683"/>
              <a:gd name="connsiteX16025" fmla="*/ 5302771 w 9352610"/>
              <a:gd name="connsiteY16025" fmla="*/ 1428419 h 8481683"/>
              <a:gd name="connsiteX16026" fmla="*/ 5303774 w 9352610"/>
              <a:gd name="connsiteY16026" fmla="*/ 1424901 h 8481683"/>
              <a:gd name="connsiteX16027" fmla="*/ 5303283 w 9352610"/>
              <a:gd name="connsiteY16027" fmla="*/ 1420887 h 8481683"/>
              <a:gd name="connsiteX16028" fmla="*/ 5301768 w 9352610"/>
              <a:gd name="connsiteY16028" fmla="*/ 1417368 h 8481683"/>
              <a:gd name="connsiteX16029" fmla="*/ 5300765 w 9352610"/>
              <a:gd name="connsiteY16029" fmla="*/ 1413849 h 8481683"/>
              <a:gd name="connsiteX16030" fmla="*/ 5299249 w 9352610"/>
              <a:gd name="connsiteY16030" fmla="*/ 1409342 h 8481683"/>
              <a:gd name="connsiteX16031" fmla="*/ 5292228 w 9352610"/>
              <a:gd name="connsiteY16031" fmla="*/ 1401789 h 8481683"/>
              <a:gd name="connsiteX16032" fmla="*/ 5290713 w 9352610"/>
              <a:gd name="connsiteY16032" fmla="*/ 1397282 h 8481683"/>
              <a:gd name="connsiteX16033" fmla="*/ 5294725 w 9352610"/>
              <a:gd name="connsiteY16033" fmla="*/ 1399793 h 8481683"/>
              <a:gd name="connsiteX16034" fmla="*/ 5298246 w 9352610"/>
              <a:gd name="connsiteY16034" fmla="*/ 1400287 h 8481683"/>
              <a:gd name="connsiteX16035" fmla="*/ 5302771 w 9352610"/>
              <a:gd name="connsiteY16035" fmla="*/ 1399793 h 8481683"/>
              <a:gd name="connsiteX16036" fmla="*/ 5313313 w 9352610"/>
              <a:gd name="connsiteY16036" fmla="*/ 1397282 h 8481683"/>
              <a:gd name="connsiteX16037" fmla="*/ 5317347 w 9352610"/>
              <a:gd name="connsiteY16037" fmla="*/ 1394772 h 8481683"/>
              <a:gd name="connsiteX16038" fmla="*/ 5320868 w 9352610"/>
              <a:gd name="connsiteY16038" fmla="*/ 1391746 h 8481683"/>
              <a:gd name="connsiteX16039" fmla="*/ 5323877 w 9352610"/>
              <a:gd name="connsiteY16039" fmla="*/ 1389235 h 8481683"/>
              <a:gd name="connsiteX16040" fmla="*/ 5321872 w 9352610"/>
              <a:gd name="connsiteY16040" fmla="*/ 1388227 h 8481683"/>
              <a:gd name="connsiteX16041" fmla="*/ 5314828 w 9352610"/>
              <a:gd name="connsiteY16041" fmla="*/ 1389235 h 8481683"/>
              <a:gd name="connsiteX16042" fmla="*/ 5313313 w 9352610"/>
              <a:gd name="connsiteY16042" fmla="*/ 1388227 h 8481683"/>
              <a:gd name="connsiteX16043" fmla="*/ 5310817 w 9352610"/>
              <a:gd name="connsiteY16043" fmla="*/ 1387733 h 8481683"/>
              <a:gd name="connsiteX16044" fmla="*/ 5308298 w 9352610"/>
              <a:gd name="connsiteY16044" fmla="*/ 1386724 h 8481683"/>
              <a:gd name="connsiteX16045" fmla="*/ 5306782 w 9352610"/>
              <a:gd name="connsiteY16045" fmla="*/ 1386231 h 8481683"/>
              <a:gd name="connsiteX16046" fmla="*/ 5304286 w 9352610"/>
              <a:gd name="connsiteY16046" fmla="*/ 1387733 h 8481683"/>
              <a:gd name="connsiteX16047" fmla="*/ 5300765 w 9352610"/>
              <a:gd name="connsiteY16047" fmla="*/ 1389235 h 8481683"/>
              <a:gd name="connsiteX16048" fmla="*/ 5296753 w 9352610"/>
              <a:gd name="connsiteY16048" fmla="*/ 1389235 h 8481683"/>
              <a:gd name="connsiteX16049" fmla="*/ 5292719 w 9352610"/>
              <a:gd name="connsiteY16049" fmla="*/ 1389235 h 8481683"/>
              <a:gd name="connsiteX16050" fmla="*/ 5287704 w 9352610"/>
              <a:gd name="connsiteY16050" fmla="*/ 1386724 h 8481683"/>
              <a:gd name="connsiteX16051" fmla="*/ 5286701 w 9352610"/>
              <a:gd name="connsiteY16051" fmla="*/ 1384214 h 8481683"/>
              <a:gd name="connsiteX16052" fmla="*/ 5287192 w 9352610"/>
              <a:gd name="connsiteY16052" fmla="*/ 1380694 h 8481683"/>
              <a:gd name="connsiteX16053" fmla="*/ 5287704 w 9352610"/>
              <a:gd name="connsiteY16053" fmla="*/ 1376188 h 8481683"/>
              <a:gd name="connsiteX16054" fmla="*/ 5289710 w 9352610"/>
              <a:gd name="connsiteY16054" fmla="*/ 1359107 h 8481683"/>
              <a:gd name="connsiteX16055" fmla="*/ 5290713 w 9352610"/>
              <a:gd name="connsiteY16055" fmla="*/ 1350072 h 8481683"/>
              <a:gd name="connsiteX16056" fmla="*/ 5296753 w 9352610"/>
              <a:gd name="connsiteY16056" fmla="*/ 1342025 h 8481683"/>
              <a:gd name="connsiteX16057" fmla="*/ 5300765 w 9352610"/>
              <a:gd name="connsiteY16057" fmla="*/ 1337004 h 8481683"/>
              <a:gd name="connsiteX16058" fmla="*/ 5303283 w 9352610"/>
              <a:gd name="connsiteY16058" fmla="*/ 1340030 h 8481683"/>
              <a:gd name="connsiteX16059" fmla="*/ 5301768 w 9352610"/>
              <a:gd name="connsiteY16059" fmla="*/ 1346553 h 8481683"/>
              <a:gd name="connsiteX16060" fmla="*/ 5303283 w 9352610"/>
              <a:gd name="connsiteY16060" fmla="*/ 1353591 h 8481683"/>
              <a:gd name="connsiteX16061" fmla="*/ 5306292 w 9352610"/>
              <a:gd name="connsiteY16061" fmla="*/ 1354578 h 8481683"/>
              <a:gd name="connsiteX16062" fmla="*/ 5320868 w 9352610"/>
              <a:gd name="connsiteY16062" fmla="*/ 1357089 h 8481683"/>
              <a:gd name="connsiteX16063" fmla="*/ 5321872 w 9352610"/>
              <a:gd name="connsiteY16063" fmla="*/ 1356103 h 8481683"/>
              <a:gd name="connsiteX16064" fmla="*/ 5322362 w 9352610"/>
              <a:gd name="connsiteY16064" fmla="*/ 1352583 h 8481683"/>
              <a:gd name="connsiteX16065" fmla="*/ 5323877 w 9352610"/>
              <a:gd name="connsiteY16065" fmla="*/ 1349064 h 8481683"/>
              <a:gd name="connsiteX16066" fmla="*/ 5324880 w 9352610"/>
              <a:gd name="connsiteY16066" fmla="*/ 1339514 h 8481683"/>
              <a:gd name="connsiteX16067" fmla="*/ 5327889 w 9352610"/>
              <a:gd name="connsiteY16067" fmla="*/ 1330480 h 8481683"/>
              <a:gd name="connsiteX16068" fmla="*/ 5332904 w 9352610"/>
              <a:gd name="connsiteY16068" fmla="*/ 1326467 h 8481683"/>
              <a:gd name="connsiteX16069" fmla="*/ 5339434 w 9352610"/>
              <a:gd name="connsiteY16069" fmla="*/ 1330974 h 8481683"/>
              <a:gd name="connsiteX16070" fmla="*/ 5337428 w 9352610"/>
              <a:gd name="connsiteY16070" fmla="*/ 1327454 h 8481683"/>
              <a:gd name="connsiteX16071" fmla="*/ 5335422 w 9352610"/>
              <a:gd name="connsiteY16071" fmla="*/ 1325459 h 8481683"/>
              <a:gd name="connsiteX16072" fmla="*/ 5333416 w 9352610"/>
              <a:gd name="connsiteY16072" fmla="*/ 1322948 h 8481683"/>
              <a:gd name="connsiteX16073" fmla="*/ 5334932 w 9352610"/>
              <a:gd name="connsiteY16073" fmla="*/ 1319428 h 8481683"/>
              <a:gd name="connsiteX16074" fmla="*/ 5333416 w 9352610"/>
              <a:gd name="connsiteY16074" fmla="*/ 1318420 h 8481683"/>
              <a:gd name="connsiteX16075" fmla="*/ 5334932 w 9352610"/>
              <a:gd name="connsiteY16075" fmla="*/ 1316918 h 8481683"/>
              <a:gd name="connsiteX16076" fmla="*/ 5337428 w 9352610"/>
              <a:gd name="connsiteY16076" fmla="*/ 1317411 h 8481683"/>
              <a:gd name="connsiteX16077" fmla="*/ 5339434 w 9352610"/>
              <a:gd name="connsiteY16077" fmla="*/ 1316918 h 8481683"/>
              <a:gd name="connsiteX16078" fmla="*/ 5341953 w 9352610"/>
              <a:gd name="connsiteY16078" fmla="*/ 1315909 h 8481683"/>
              <a:gd name="connsiteX16079" fmla="*/ 5344471 w 9352610"/>
              <a:gd name="connsiteY16079" fmla="*/ 1315416 h 8481683"/>
              <a:gd name="connsiteX16080" fmla="*/ 5342465 w 9352610"/>
              <a:gd name="connsiteY16080" fmla="*/ 1313892 h 8481683"/>
              <a:gd name="connsiteX16081" fmla="*/ 5339947 w 9352610"/>
              <a:gd name="connsiteY16081" fmla="*/ 1313892 h 8481683"/>
              <a:gd name="connsiteX16082" fmla="*/ 5333929 w 9352610"/>
              <a:gd name="connsiteY16082" fmla="*/ 1315416 h 8481683"/>
              <a:gd name="connsiteX16083" fmla="*/ 5333416 w 9352610"/>
              <a:gd name="connsiteY16083" fmla="*/ 1313892 h 8481683"/>
              <a:gd name="connsiteX16084" fmla="*/ 5330408 w 9352610"/>
              <a:gd name="connsiteY16084" fmla="*/ 1308378 h 8481683"/>
              <a:gd name="connsiteX16085" fmla="*/ 5329405 w 9352610"/>
              <a:gd name="connsiteY16085" fmla="*/ 1303355 h 8481683"/>
              <a:gd name="connsiteX16086" fmla="*/ 5330408 w 9352610"/>
              <a:gd name="connsiteY16086" fmla="*/ 1300845 h 8481683"/>
              <a:gd name="connsiteX16087" fmla="*/ 5333416 w 9352610"/>
              <a:gd name="connsiteY16087" fmla="*/ 1299837 h 8481683"/>
              <a:gd name="connsiteX16088" fmla="*/ 5342956 w 9352610"/>
              <a:gd name="connsiteY16088" fmla="*/ 1299837 h 8481683"/>
              <a:gd name="connsiteX16089" fmla="*/ 5346990 w 9352610"/>
              <a:gd name="connsiteY16089" fmla="*/ 1299343 h 8481683"/>
              <a:gd name="connsiteX16090" fmla="*/ 5349999 w 9352610"/>
              <a:gd name="connsiteY16090" fmla="*/ 1298334 h 8481683"/>
              <a:gd name="connsiteX16091" fmla="*/ 5352495 w 9352610"/>
              <a:gd name="connsiteY16091" fmla="*/ 1295824 h 8481683"/>
              <a:gd name="connsiteX16092" fmla="*/ 5352495 w 9352610"/>
              <a:gd name="connsiteY16092" fmla="*/ 1294322 h 8481683"/>
              <a:gd name="connsiteX16093" fmla="*/ 5353008 w 9352610"/>
              <a:gd name="connsiteY16093" fmla="*/ 1291296 h 8481683"/>
              <a:gd name="connsiteX16094" fmla="*/ 5353008 w 9352610"/>
              <a:gd name="connsiteY16094" fmla="*/ 1289300 h 8481683"/>
              <a:gd name="connsiteX16095" fmla="*/ 5354010 w 9352610"/>
              <a:gd name="connsiteY16095" fmla="*/ 1288291 h 8481683"/>
              <a:gd name="connsiteX16096" fmla="*/ 5354523 w 9352610"/>
              <a:gd name="connsiteY16096" fmla="*/ 1287776 h 8481683"/>
              <a:gd name="connsiteX16097" fmla="*/ 5357019 w 9352610"/>
              <a:gd name="connsiteY16097" fmla="*/ 1284278 h 8481683"/>
              <a:gd name="connsiteX16098" fmla="*/ 5357532 w 9352610"/>
              <a:gd name="connsiteY16098" fmla="*/ 1283764 h 8481683"/>
              <a:gd name="connsiteX16099" fmla="*/ 5358022 w 9352610"/>
              <a:gd name="connsiteY16099" fmla="*/ 1278742 h 8481683"/>
              <a:gd name="connsiteX16100" fmla="*/ 5359538 w 9352610"/>
              <a:gd name="connsiteY16100" fmla="*/ 1274214 h 8481683"/>
              <a:gd name="connsiteX16101" fmla="*/ 5360541 w 9352610"/>
              <a:gd name="connsiteY16101" fmla="*/ 1273721 h 8481683"/>
              <a:gd name="connsiteX16102" fmla="*/ 5361544 w 9352610"/>
              <a:gd name="connsiteY16102" fmla="*/ 1272712 h 8481683"/>
              <a:gd name="connsiteX16103" fmla="*/ 5362056 w 9352610"/>
              <a:gd name="connsiteY16103" fmla="*/ 1271210 h 8481683"/>
              <a:gd name="connsiteX16104" fmla="*/ 5361054 w 9352610"/>
              <a:gd name="connsiteY16104" fmla="*/ 1268699 h 8481683"/>
              <a:gd name="connsiteX16105" fmla="*/ 5360541 w 9352610"/>
              <a:gd name="connsiteY16105" fmla="*/ 1267197 h 8481683"/>
              <a:gd name="connsiteX16106" fmla="*/ 5361544 w 9352610"/>
              <a:gd name="connsiteY16106" fmla="*/ 1262176 h 8481683"/>
              <a:gd name="connsiteX16107" fmla="*/ 5362056 w 9352610"/>
              <a:gd name="connsiteY16107" fmla="*/ 1259665 h 8481683"/>
              <a:gd name="connsiteX16108" fmla="*/ 5361054 w 9352610"/>
              <a:gd name="connsiteY16108" fmla="*/ 1257154 h 8481683"/>
              <a:gd name="connsiteX16109" fmla="*/ 5360050 w 9352610"/>
              <a:gd name="connsiteY16109" fmla="*/ 1256146 h 8481683"/>
              <a:gd name="connsiteX16110" fmla="*/ 5358022 w 9352610"/>
              <a:gd name="connsiteY16110" fmla="*/ 1255137 h 8481683"/>
              <a:gd name="connsiteX16111" fmla="*/ 5357532 w 9352610"/>
              <a:gd name="connsiteY16111" fmla="*/ 1253635 h 8481683"/>
              <a:gd name="connsiteX16112" fmla="*/ 5358022 w 9352610"/>
              <a:gd name="connsiteY16112" fmla="*/ 1249622 h 8481683"/>
              <a:gd name="connsiteX16113" fmla="*/ 5359538 w 9352610"/>
              <a:gd name="connsiteY16113" fmla="*/ 1246596 h 8481683"/>
              <a:gd name="connsiteX16114" fmla="*/ 5368074 w 9352610"/>
              <a:gd name="connsiteY16114" fmla="*/ 1235052 h 8481683"/>
              <a:gd name="connsiteX16115" fmla="*/ 5383141 w 9352610"/>
              <a:gd name="connsiteY16115" fmla="*/ 1221982 h 8481683"/>
              <a:gd name="connsiteX16116" fmla="*/ 5385659 w 9352610"/>
              <a:gd name="connsiteY16116" fmla="*/ 1225009 h 8481683"/>
              <a:gd name="connsiteX16117" fmla="*/ 5386662 w 9352610"/>
              <a:gd name="connsiteY16117" fmla="*/ 1227004 h 8481683"/>
              <a:gd name="connsiteX16118" fmla="*/ 5387175 w 9352610"/>
              <a:gd name="connsiteY16118" fmla="*/ 1229021 h 8481683"/>
              <a:gd name="connsiteX16119" fmla="*/ 5387175 w 9352610"/>
              <a:gd name="connsiteY16119" fmla="*/ 1230523 h 8481683"/>
              <a:gd name="connsiteX16120" fmla="*/ 5386172 w 9352610"/>
              <a:gd name="connsiteY16120" fmla="*/ 1233549 h 8481683"/>
              <a:gd name="connsiteX16121" fmla="*/ 5386172 w 9352610"/>
              <a:gd name="connsiteY16121" fmla="*/ 1235052 h 8481683"/>
              <a:gd name="connsiteX16122" fmla="*/ 5386662 w 9352610"/>
              <a:gd name="connsiteY16122" fmla="*/ 1235052 h 8481683"/>
              <a:gd name="connsiteX16123" fmla="*/ 5388668 w 9352610"/>
              <a:gd name="connsiteY16123" fmla="*/ 1236060 h 8481683"/>
              <a:gd name="connsiteX16124" fmla="*/ 5389181 w 9352610"/>
              <a:gd name="connsiteY16124" fmla="*/ 1237048 h 8481683"/>
              <a:gd name="connsiteX16125" fmla="*/ 5390184 w 9352610"/>
              <a:gd name="connsiteY16125" fmla="*/ 1239558 h 8481683"/>
              <a:gd name="connsiteX16126" fmla="*/ 5397204 w 9352610"/>
              <a:gd name="connsiteY16126" fmla="*/ 1246103 h 8481683"/>
              <a:gd name="connsiteX16127" fmla="*/ 5399232 w 9352610"/>
              <a:gd name="connsiteY16127" fmla="*/ 1246596 h 8481683"/>
              <a:gd name="connsiteX16128" fmla="*/ 5402241 w 9352610"/>
              <a:gd name="connsiteY16128" fmla="*/ 1238571 h 8481683"/>
              <a:gd name="connsiteX16129" fmla="*/ 5416305 w 9352610"/>
              <a:gd name="connsiteY16129" fmla="*/ 1229021 h 8481683"/>
              <a:gd name="connsiteX16130" fmla="*/ 5418824 w 9352610"/>
              <a:gd name="connsiteY16130" fmla="*/ 1224493 h 8481683"/>
              <a:gd name="connsiteX16131" fmla="*/ 5421832 w 9352610"/>
              <a:gd name="connsiteY16131" fmla="*/ 1224000 h 8481683"/>
              <a:gd name="connsiteX16132" fmla="*/ 5428363 w 9352610"/>
              <a:gd name="connsiteY16132" fmla="*/ 1225502 h 8481683"/>
              <a:gd name="connsiteX16133" fmla="*/ 5431884 w 9352610"/>
              <a:gd name="connsiteY16133" fmla="*/ 1228013 h 8481683"/>
              <a:gd name="connsiteX16134" fmla="*/ 5430881 w 9352610"/>
              <a:gd name="connsiteY16134" fmla="*/ 1225009 h 8481683"/>
              <a:gd name="connsiteX16135" fmla="*/ 5427850 w 9352610"/>
              <a:gd name="connsiteY16135" fmla="*/ 1222991 h 8481683"/>
              <a:gd name="connsiteX16136" fmla="*/ 5427360 w 9352610"/>
              <a:gd name="connsiteY16136" fmla="*/ 1217476 h 8481683"/>
              <a:gd name="connsiteX16137" fmla="*/ 5427360 w 9352610"/>
              <a:gd name="connsiteY16137" fmla="*/ 1210931 h 8481683"/>
              <a:gd name="connsiteX16138" fmla="*/ 5428853 w 9352610"/>
              <a:gd name="connsiteY16138" fmla="*/ 1206919 h 8481683"/>
              <a:gd name="connsiteX16139" fmla="*/ 5429878 w 9352610"/>
              <a:gd name="connsiteY16139" fmla="*/ 1203915 h 8481683"/>
              <a:gd name="connsiteX16140" fmla="*/ 5430881 w 9352610"/>
              <a:gd name="connsiteY16140" fmla="*/ 1202390 h 8481683"/>
              <a:gd name="connsiteX16141" fmla="*/ 5434893 w 9352610"/>
              <a:gd name="connsiteY16141" fmla="*/ 1205910 h 8481683"/>
              <a:gd name="connsiteX16142" fmla="*/ 5437902 w 9352610"/>
              <a:gd name="connsiteY16142" fmla="*/ 1209429 h 8481683"/>
              <a:gd name="connsiteX16143" fmla="*/ 5438905 w 9352610"/>
              <a:gd name="connsiteY16143" fmla="*/ 1213442 h 8481683"/>
              <a:gd name="connsiteX16144" fmla="*/ 5438905 w 9352610"/>
              <a:gd name="connsiteY16144" fmla="*/ 1216961 h 8481683"/>
              <a:gd name="connsiteX16145" fmla="*/ 5443429 w 9352610"/>
              <a:gd name="connsiteY16145" fmla="*/ 1216468 h 8481683"/>
              <a:gd name="connsiteX16146" fmla="*/ 5448466 w 9352610"/>
              <a:gd name="connsiteY16146" fmla="*/ 1218464 h 8481683"/>
              <a:gd name="connsiteX16147" fmla="*/ 5449960 w 9352610"/>
              <a:gd name="connsiteY16147" fmla="*/ 1223485 h 8481683"/>
              <a:gd name="connsiteX16148" fmla="*/ 5449960 w 9352610"/>
              <a:gd name="connsiteY16148" fmla="*/ 1232541 h 8481683"/>
              <a:gd name="connsiteX16149" fmla="*/ 5448957 w 9352610"/>
              <a:gd name="connsiteY16149" fmla="*/ 1235052 h 8481683"/>
              <a:gd name="connsiteX16150" fmla="*/ 5445948 w 9352610"/>
              <a:gd name="connsiteY16150" fmla="*/ 1237562 h 8481683"/>
              <a:gd name="connsiteX16151" fmla="*/ 5443942 w 9352610"/>
              <a:gd name="connsiteY16151" fmla="*/ 1239558 h 8481683"/>
              <a:gd name="connsiteX16152" fmla="*/ 5445948 w 9352610"/>
              <a:gd name="connsiteY16152" fmla="*/ 1242068 h 8481683"/>
              <a:gd name="connsiteX16153" fmla="*/ 5446951 w 9352610"/>
              <a:gd name="connsiteY16153" fmla="*/ 1241575 h 8481683"/>
              <a:gd name="connsiteX16154" fmla="*/ 5463020 w 9352610"/>
              <a:gd name="connsiteY16154" fmla="*/ 1235052 h 8481683"/>
              <a:gd name="connsiteX16155" fmla="*/ 5468057 w 9352610"/>
              <a:gd name="connsiteY16155" fmla="*/ 1231532 h 8481683"/>
              <a:gd name="connsiteX16156" fmla="*/ 5471556 w 9352610"/>
              <a:gd name="connsiteY16156" fmla="*/ 1228528 h 8481683"/>
              <a:gd name="connsiteX16157" fmla="*/ 5474588 w 9352610"/>
              <a:gd name="connsiteY16157" fmla="*/ 1225009 h 8481683"/>
              <a:gd name="connsiteX16158" fmla="*/ 5476081 w 9352610"/>
              <a:gd name="connsiteY16158" fmla="*/ 1217970 h 8481683"/>
              <a:gd name="connsiteX16159" fmla="*/ 5478600 w 9352610"/>
              <a:gd name="connsiteY16159" fmla="*/ 1216961 h 8481683"/>
              <a:gd name="connsiteX16160" fmla="*/ 5476081 w 9352610"/>
              <a:gd name="connsiteY16160" fmla="*/ 1212455 h 8481683"/>
              <a:gd name="connsiteX16161" fmla="*/ 5477084 w 9352610"/>
              <a:gd name="connsiteY16161" fmla="*/ 1205416 h 8481683"/>
              <a:gd name="connsiteX16162" fmla="*/ 5479090 w 9352610"/>
              <a:gd name="connsiteY16162" fmla="*/ 1205910 h 8481683"/>
              <a:gd name="connsiteX16163" fmla="*/ 5482121 w 9352610"/>
              <a:gd name="connsiteY16163" fmla="*/ 1207434 h 8481683"/>
              <a:gd name="connsiteX16164" fmla="*/ 5486646 w 9352610"/>
              <a:gd name="connsiteY16164" fmla="*/ 1211447 h 8481683"/>
              <a:gd name="connsiteX16165" fmla="*/ 5485620 w 9352610"/>
              <a:gd name="connsiteY16165" fmla="*/ 1214966 h 8481683"/>
              <a:gd name="connsiteX16166" fmla="*/ 5487648 w 9352610"/>
              <a:gd name="connsiteY16166" fmla="*/ 1216961 h 8481683"/>
              <a:gd name="connsiteX16167" fmla="*/ 5488651 w 9352610"/>
              <a:gd name="connsiteY16167" fmla="*/ 1218464 h 8481683"/>
              <a:gd name="connsiteX16168" fmla="*/ 5489142 w 9352610"/>
              <a:gd name="connsiteY16168" fmla="*/ 1220975 h 8481683"/>
              <a:gd name="connsiteX16169" fmla="*/ 5489654 w 9352610"/>
              <a:gd name="connsiteY16169" fmla="*/ 1224000 h 8481683"/>
              <a:gd name="connsiteX16170" fmla="*/ 5490144 w 9352610"/>
              <a:gd name="connsiteY16170" fmla="*/ 1225009 h 8481683"/>
              <a:gd name="connsiteX16171" fmla="*/ 5492663 w 9352610"/>
              <a:gd name="connsiteY16171" fmla="*/ 1227519 h 8481683"/>
              <a:gd name="connsiteX16172" fmla="*/ 5496184 w 9352610"/>
              <a:gd name="connsiteY16172" fmla="*/ 1232541 h 8481683"/>
              <a:gd name="connsiteX16173" fmla="*/ 5497188 w 9352610"/>
              <a:gd name="connsiteY16173" fmla="*/ 1235545 h 8481683"/>
              <a:gd name="connsiteX16174" fmla="*/ 5497188 w 9352610"/>
              <a:gd name="connsiteY16174" fmla="*/ 1239558 h 8481683"/>
              <a:gd name="connsiteX16175" fmla="*/ 5495182 w 9352610"/>
              <a:gd name="connsiteY16175" fmla="*/ 1243077 h 8481683"/>
              <a:gd name="connsiteX16176" fmla="*/ 5510248 w 9352610"/>
              <a:gd name="connsiteY16176" fmla="*/ 1243077 h 8481683"/>
              <a:gd name="connsiteX16177" fmla="*/ 5513770 w 9352610"/>
              <a:gd name="connsiteY16177" fmla="*/ 1244601 h 8481683"/>
              <a:gd name="connsiteX16178" fmla="*/ 5513770 w 9352610"/>
              <a:gd name="connsiteY16178" fmla="*/ 1251124 h 8481683"/>
              <a:gd name="connsiteX16179" fmla="*/ 5516778 w 9352610"/>
              <a:gd name="connsiteY16179" fmla="*/ 1253120 h 8481683"/>
              <a:gd name="connsiteX16180" fmla="*/ 5516778 w 9352610"/>
              <a:gd name="connsiteY16180" fmla="*/ 1251124 h 8481683"/>
              <a:gd name="connsiteX16181" fmla="*/ 5517269 w 9352610"/>
              <a:gd name="connsiteY16181" fmla="*/ 1248613 h 8481683"/>
              <a:gd name="connsiteX16182" fmla="*/ 5518294 w 9352610"/>
              <a:gd name="connsiteY16182" fmla="*/ 1246596 h 8481683"/>
              <a:gd name="connsiteX16183" fmla="*/ 5519788 w 9352610"/>
              <a:gd name="connsiteY16183" fmla="*/ 1244601 h 8481683"/>
              <a:gd name="connsiteX16184" fmla="*/ 5518294 w 9352610"/>
              <a:gd name="connsiteY16184" fmla="*/ 1244086 h 8481683"/>
              <a:gd name="connsiteX16185" fmla="*/ 5517782 w 9352610"/>
              <a:gd name="connsiteY16185" fmla="*/ 1242584 h 8481683"/>
              <a:gd name="connsiteX16186" fmla="*/ 5517269 w 9352610"/>
              <a:gd name="connsiteY16186" fmla="*/ 1241575 h 8481683"/>
              <a:gd name="connsiteX16187" fmla="*/ 5516778 w 9352610"/>
              <a:gd name="connsiteY16187" fmla="*/ 1239558 h 8481683"/>
              <a:gd name="connsiteX16188" fmla="*/ 5512767 w 9352610"/>
              <a:gd name="connsiteY16188" fmla="*/ 1237562 h 8481683"/>
              <a:gd name="connsiteX16189" fmla="*/ 5507240 w 9352610"/>
              <a:gd name="connsiteY16189" fmla="*/ 1231038 h 8481683"/>
              <a:gd name="connsiteX16190" fmla="*/ 5505724 w 9352610"/>
              <a:gd name="connsiteY16190" fmla="*/ 1229021 h 8481683"/>
              <a:gd name="connsiteX16191" fmla="*/ 5505211 w 9352610"/>
              <a:gd name="connsiteY16191" fmla="*/ 1231532 h 8481683"/>
              <a:gd name="connsiteX16192" fmla="*/ 5503718 w 9352610"/>
              <a:gd name="connsiteY16192" fmla="*/ 1233549 h 8481683"/>
              <a:gd name="connsiteX16193" fmla="*/ 5502715 w 9352610"/>
              <a:gd name="connsiteY16193" fmla="*/ 1235052 h 8481683"/>
              <a:gd name="connsiteX16194" fmla="*/ 5500709 w 9352610"/>
              <a:gd name="connsiteY16194" fmla="*/ 1236060 h 8481683"/>
              <a:gd name="connsiteX16195" fmla="*/ 5500709 w 9352610"/>
              <a:gd name="connsiteY16195" fmla="*/ 1213957 h 8481683"/>
              <a:gd name="connsiteX16196" fmla="*/ 5502202 w 9352610"/>
              <a:gd name="connsiteY16196" fmla="*/ 1210931 h 8481683"/>
              <a:gd name="connsiteX16197" fmla="*/ 5505724 w 9352610"/>
              <a:gd name="connsiteY16197" fmla="*/ 1210931 h 8481683"/>
              <a:gd name="connsiteX16198" fmla="*/ 5502715 w 9352610"/>
              <a:gd name="connsiteY16198" fmla="*/ 1207927 h 8481683"/>
              <a:gd name="connsiteX16199" fmla="*/ 5505724 w 9352610"/>
              <a:gd name="connsiteY16199" fmla="*/ 1206425 h 8481683"/>
              <a:gd name="connsiteX16200" fmla="*/ 5509245 w 9352610"/>
              <a:gd name="connsiteY16200" fmla="*/ 1205416 h 8481683"/>
              <a:gd name="connsiteX16201" fmla="*/ 5512767 w 9352610"/>
              <a:gd name="connsiteY16201" fmla="*/ 1205910 h 8481683"/>
              <a:gd name="connsiteX16202" fmla="*/ 5515263 w 9352610"/>
              <a:gd name="connsiteY16202" fmla="*/ 1207927 h 8481683"/>
              <a:gd name="connsiteX16203" fmla="*/ 5514260 w 9352610"/>
              <a:gd name="connsiteY16203" fmla="*/ 1209429 h 8481683"/>
              <a:gd name="connsiteX16204" fmla="*/ 5513257 w 9352610"/>
              <a:gd name="connsiteY16204" fmla="*/ 1211447 h 8481683"/>
              <a:gd name="connsiteX16205" fmla="*/ 5512767 w 9352610"/>
              <a:gd name="connsiteY16205" fmla="*/ 1212455 h 8481683"/>
              <a:gd name="connsiteX16206" fmla="*/ 5513257 w 9352610"/>
              <a:gd name="connsiteY16206" fmla="*/ 1214966 h 8481683"/>
              <a:gd name="connsiteX16207" fmla="*/ 5512767 w 9352610"/>
              <a:gd name="connsiteY16207" fmla="*/ 1221982 h 8481683"/>
              <a:gd name="connsiteX16208" fmla="*/ 5513770 w 9352610"/>
              <a:gd name="connsiteY16208" fmla="*/ 1226511 h 8481683"/>
              <a:gd name="connsiteX16209" fmla="*/ 5513770 w 9352610"/>
              <a:gd name="connsiteY16209" fmla="*/ 1224000 h 8481683"/>
              <a:gd name="connsiteX16210" fmla="*/ 5513770 w 9352610"/>
              <a:gd name="connsiteY16210" fmla="*/ 1221489 h 8481683"/>
              <a:gd name="connsiteX16211" fmla="*/ 5514773 w 9352610"/>
              <a:gd name="connsiteY16211" fmla="*/ 1220480 h 8481683"/>
              <a:gd name="connsiteX16212" fmla="*/ 5516778 w 9352610"/>
              <a:gd name="connsiteY16212" fmla="*/ 1219472 h 8481683"/>
              <a:gd name="connsiteX16213" fmla="*/ 5517269 w 9352610"/>
              <a:gd name="connsiteY16213" fmla="*/ 1221982 h 8481683"/>
              <a:gd name="connsiteX16214" fmla="*/ 5518294 w 9352610"/>
              <a:gd name="connsiteY16214" fmla="*/ 1224493 h 8481683"/>
              <a:gd name="connsiteX16215" fmla="*/ 5520300 w 9352610"/>
              <a:gd name="connsiteY16215" fmla="*/ 1225502 h 8481683"/>
              <a:gd name="connsiteX16216" fmla="*/ 5522306 w 9352610"/>
              <a:gd name="connsiteY16216" fmla="*/ 1226511 h 8481683"/>
              <a:gd name="connsiteX16217" fmla="*/ 5522306 w 9352610"/>
              <a:gd name="connsiteY16217" fmla="*/ 1225009 h 8481683"/>
              <a:gd name="connsiteX16218" fmla="*/ 5520790 w 9352610"/>
              <a:gd name="connsiteY16218" fmla="*/ 1224000 h 8481683"/>
              <a:gd name="connsiteX16219" fmla="*/ 5519788 w 9352610"/>
              <a:gd name="connsiteY16219" fmla="*/ 1221489 h 8481683"/>
              <a:gd name="connsiteX16220" fmla="*/ 5518784 w 9352610"/>
              <a:gd name="connsiteY16220" fmla="*/ 1218464 h 8481683"/>
              <a:gd name="connsiteX16221" fmla="*/ 5520790 w 9352610"/>
              <a:gd name="connsiteY16221" fmla="*/ 1216468 h 8481683"/>
              <a:gd name="connsiteX16222" fmla="*/ 5523799 w 9352610"/>
              <a:gd name="connsiteY16222" fmla="*/ 1215953 h 8481683"/>
              <a:gd name="connsiteX16223" fmla="*/ 5526830 w 9352610"/>
              <a:gd name="connsiteY16223" fmla="*/ 1216961 h 8481683"/>
              <a:gd name="connsiteX16224" fmla="*/ 5530842 w 9352610"/>
              <a:gd name="connsiteY16224" fmla="*/ 1220975 h 8481683"/>
              <a:gd name="connsiteX16225" fmla="*/ 5530842 w 9352610"/>
              <a:gd name="connsiteY16225" fmla="*/ 1217476 h 8481683"/>
              <a:gd name="connsiteX16226" fmla="*/ 5529327 w 9352610"/>
              <a:gd name="connsiteY16226" fmla="*/ 1214966 h 8481683"/>
              <a:gd name="connsiteX16227" fmla="*/ 5527833 w 9352610"/>
              <a:gd name="connsiteY16227" fmla="*/ 1213442 h 8481683"/>
              <a:gd name="connsiteX16228" fmla="*/ 5526830 w 9352610"/>
              <a:gd name="connsiteY16228" fmla="*/ 1210931 h 8481683"/>
              <a:gd name="connsiteX16229" fmla="*/ 5530330 w 9352610"/>
              <a:gd name="connsiteY16229" fmla="*/ 1212455 h 8481683"/>
              <a:gd name="connsiteX16230" fmla="*/ 5532358 w 9352610"/>
              <a:gd name="connsiteY16230" fmla="*/ 1210931 h 8481683"/>
              <a:gd name="connsiteX16231" fmla="*/ 5534854 w 9352610"/>
              <a:gd name="connsiteY16231" fmla="*/ 1208936 h 8481683"/>
              <a:gd name="connsiteX16232" fmla="*/ 5537372 w 9352610"/>
              <a:gd name="connsiteY16232" fmla="*/ 1207927 h 8481683"/>
              <a:gd name="connsiteX16233" fmla="*/ 5540894 w 9352610"/>
              <a:gd name="connsiteY16233" fmla="*/ 1209429 h 8481683"/>
              <a:gd name="connsiteX16234" fmla="*/ 5540894 w 9352610"/>
              <a:gd name="connsiteY16234" fmla="*/ 1212455 h 8481683"/>
              <a:gd name="connsiteX16235" fmla="*/ 5540894 w 9352610"/>
              <a:gd name="connsiteY16235" fmla="*/ 1216468 h 8481683"/>
              <a:gd name="connsiteX16236" fmla="*/ 5541384 w 9352610"/>
              <a:gd name="connsiteY16236" fmla="*/ 1219472 h 8481683"/>
              <a:gd name="connsiteX16237" fmla="*/ 5542387 w 9352610"/>
              <a:gd name="connsiteY16237" fmla="*/ 1219472 h 8481683"/>
              <a:gd name="connsiteX16238" fmla="*/ 5544906 w 9352610"/>
              <a:gd name="connsiteY16238" fmla="*/ 1217970 h 8481683"/>
              <a:gd name="connsiteX16239" fmla="*/ 5546422 w 9352610"/>
              <a:gd name="connsiteY16239" fmla="*/ 1219472 h 8481683"/>
              <a:gd name="connsiteX16240" fmla="*/ 5546422 w 9352610"/>
              <a:gd name="connsiteY16240" fmla="*/ 1221982 h 8481683"/>
              <a:gd name="connsiteX16241" fmla="*/ 5545418 w 9352610"/>
              <a:gd name="connsiteY16241" fmla="*/ 1225009 h 8481683"/>
              <a:gd name="connsiteX16242" fmla="*/ 5548918 w 9352610"/>
              <a:gd name="connsiteY16242" fmla="*/ 1222991 h 8481683"/>
              <a:gd name="connsiteX16243" fmla="*/ 5549430 w 9352610"/>
              <a:gd name="connsiteY16243" fmla="*/ 1219987 h 8481683"/>
              <a:gd name="connsiteX16244" fmla="*/ 5548918 w 9352610"/>
              <a:gd name="connsiteY16244" fmla="*/ 1216961 h 8481683"/>
              <a:gd name="connsiteX16245" fmla="*/ 5547915 w 9352610"/>
              <a:gd name="connsiteY16245" fmla="*/ 1213442 h 8481683"/>
              <a:gd name="connsiteX16246" fmla="*/ 5556964 w 9352610"/>
              <a:gd name="connsiteY16246" fmla="*/ 1219987 h 8481683"/>
              <a:gd name="connsiteX16247" fmla="*/ 5557476 w 9352610"/>
              <a:gd name="connsiteY16247" fmla="*/ 1222991 h 8481683"/>
              <a:gd name="connsiteX16248" fmla="*/ 5556964 w 9352610"/>
              <a:gd name="connsiteY16248" fmla="*/ 1225009 h 8481683"/>
              <a:gd name="connsiteX16249" fmla="*/ 5555448 w 9352610"/>
              <a:gd name="connsiteY16249" fmla="*/ 1226511 h 8481683"/>
              <a:gd name="connsiteX16250" fmla="*/ 5553442 w 9352610"/>
              <a:gd name="connsiteY16250" fmla="*/ 1224000 h 8481683"/>
              <a:gd name="connsiteX16251" fmla="*/ 5552439 w 9352610"/>
              <a:gd name="connsiteY16251" fmla="*/ 1224000 h 8481683"/>
              <a:gd name="connsiteX16252" fmla="*/ 5551949 w 9352610"/>
              <a:gd name="connsiteY16252" fmla="*/ 1225502 h 8481683"/>
              <a:gd name="connsiteX16253" fmla="*/ 5550433 w 9352610"/>
              <a:gd name="connsiteY16253" fmla="*/ 1227519 h 8481683"/>
              <a:gd name="connsiteX16254" fmla="*/ 5548918 w 9352610"/>
              <a:gd name="connsiteY16254" fmla="*/ 1228528 h 8481683"/>
              <a:gd name="connsiteX16255" fmla="*/ 5546422 w 9352610"/>
              <a:gd name="connsiteY16255" fmla="*/ 1229021 h 8481683"/>
              <a:gd name="connsiteX16256" fmla="*/ 5546422 w 9352610"/>
              <a:gd name="connsiteY16256" fmla="*/ 1230523 h 8481683"/>
              <a:gd name="connsiteX16257" fmla="*/ 5549430 w 9352610"/>
              <a:gd name="connsiteY16257" fmla="*/ 1233549 h 8481683"/>
              <a:gd name="connsiteX16258" fmla="*/ 5550433 w 9352610"/>
              <a:gd name="connsiteY16258" fmla="*/ 1233549 h 8481683"/>
              <a:gd name="connsiteX16259" fmla="*/ 5552439 w 9352610"/>
              <a:gd name="connsiteY16259" fmla="*/ 1230523 h 8481683"/>
              <a:gd name="connsiteX16260" fmla="*/ 5555448 w 9352610"/>
              <a:gd name="connsiteY16260" fmla="*/ 1230031 h 8481683"/>
              <a:gd name="connsiteX16261" fmla="*/ 5558970 w 9352610"/>
              <a:gd name="connsiteY16261" fmla="*/ 1230523 h 8481683"/>
              <a:gd name="connsiteX16262" fmla="*/ 5562491 w 9352610"/>
              <a:gd name="connsiteY16262" fmla="*/ 1232026 h 8481683"/>
              <a:gd name="connsiteX16263" fmla="*/ 5562491 w 9352610"/>
              <a:gd name="connsiteY16263" fmla="*/ 1230031 h 8481683"/>
              <a:gd name="connsiteX16264" fmla="*/ 5563004 w 9352610"/>
              <a:gd name="connsiteY16264" fmla="*/ 1228528 h 8481683"/>
              <a:gd name="connsiteX16265" fmla="*/ 5563494 w 9352610"/>
              <a:gd name="connsiteY16265" fmla="*/ 1227519 h 8481683"/>
              <a:gd name="connsiteX16266" fmla="*/ 5564497 w 9352610"/>
              <a:gd name="connsiteY16266" fmla="*/ 1226511 h 8481683"/>
              <a:gd name="connsiteX16267" fmla="*/ 5566503 w 9352610"/>
              <a:gd name="connsiteY16267" fmla="*/ 1230031 h 8481683"/>
              <a:gd name="connsiteX16268" fmla="*/ 5566503 w 9352610"/>
              <a:gd name="connsiteY16268" fmla="*/ 1232541 h 8481683"/>
              <a:gd name="connsiteX16269" fmla="*/ 5565010 w 9352610"/>
              <a:gd name="connsiteY16269" fmla="*/ 1236060 h 8481683"/>
              <a:gd name="connsiteX16270" fmla="*/ 5563494 w 9352610"/>
              <a:gd name="connsiteY16270" fmla="*/ 1239064 h 8481683"/>
              <a:gd name="connsiteX16271" fmla="*/ 5562491 w 9352610"/>
              <a:gd name="connsiteY16271" fmla="*/ 1239558 h 8481683"/>
              <a:gd name="connsiteX16272" fmla="*/ 5558970 w 9352610"/>
              <a:gd name="connsiteY16272" fmla="*/ 1241575 h 8481683"/>
              <a:gd name="connsiteX16273" fmla="*/ 5557966 w 9352610"/>
              <a:gd name="connsiteY16273" fmla="*/ 1242584 h 8481683"/>
              <a:gd name="connsiteX16274" fmla="*/ 5558970 w 9352610"/>
              <a:gd name="connsiteY16274" fmla="*/ 1244601 h 8481683"/>
              <a:gd name="connsiteX16275" fmla="*/ 5560485 w 9352610"/>
              <a:gd name="connsiteY16275" fmla="*/ 1244601 h 8481683"/>
              <a:gd name="connsiteX16276" fmla="*/ 5562491 w 9352610"/>
              <a:gd name="connsiteY16276" fmla="*/ 1243077 h 8481683"/>
              <a:gd name="connsiteX16277" fmla="*/ 5563494 w 9352610"/>
              <a:gd name="connsiteY16277" fmla="*/ 1242068 h 8481683"/>
              <a:gd name="connsiteX16278" fmla="*/ 5566012 w 9352610"/>
              <a:gd name="connsiteY16278" fmla="*/ 1243077 h 8481683"/>
              <a:gd name="connsiteX16279" fmla="*/ 5567506 w 9352610"/>
              <a:gd name="connsiteY16279" fmla="*/ 1245588 h 8481683"/>
              <a:gd name="connsiteX16280" fmla="*/ 5568509 w 9352610"/>
              <a:gd name="connsiteY16280" fmla="*/ 1248098 h 8481683"/>
              <a:gd name="connsiteX16281" fmla="*/ 5569534 w 9352610"/>
              <a:gd name="connsiteY16281" fmla="*/ 1250116 h 8481683"/>
              <a:gd name="connsiteX16282" fmla="*/ 5570537 w 9352610"/>
              <a:gd name="connsiteY16282" fmla="*/ 1246596 h 8481683"/>
              <a:gd name="connsiteX16283" fmla="*/ 5569534 w 9352610"/>
              <a:gd name="connsiteY16283" fmla="*/ 1242068 h 8481683"/>
              <a:gd name="connsiteX16284" fmla="*/ 5569534 w 9352610"/>
              <a:gd name="connsiteY16284" fmla="*/ 1238571 h 8481683"/>
              <a:gd name="connsiteX16285" fmla="*/ 5572030 w 9352610"/>
              <a:gd name="connsiteY16285" fmla="*/ 1236060 h 8481683"/>
              <a:gd name="connsiteX16286" fmla="*/ 5572030 w 9352610"/>
              <a:gd name="connsiteY16286" fmla="*/ 1238056 h 8481683"/>
              <a:gd name="connsiteX16287" fmla="*/ 5573546 w 9352610"/>
              <a:gd name="connsiteY16287" fmla="*/ 1239064 h 8481683"/>
              <a:gd name="connsiteX16288" fmla="*/ 5573546 w 9352610"/>
              <a:gd name="connsiteY16288" fmla="*/ 1240567 h 8481683"/>
              <a:gd name="connsiteX16289" fmla="*/ 5574549 w 9352610"/>
              <a:gd name="connsiteY16289" fmla="*/ 1238571 h 8481683"/>
              <a:gd name="connsiteX16290" fmla="*/ 5574036 w 9352610"/>
              <a:gd name="connsiteY16290" fmla="*/ 1237562 h 8481683"/>
              <a:gd name="connsiteX16291" fmla="*/ 5574036 w 9352610"/>
              <a:gd name="connsiteY16291" fmla="*/ 1236060 h 8481683"/>
              <a:gd name="connsiteX16292" fmla="*/ 5573546 w 9352610"/>
              <a:gd name="connsiteY16292" fmla="*/ 1234043 h 8481683"/>
              <a:gd name="connsiteX16293" fmla="*/ 5574036 w 9352610"/>
              <a:gd name="connsiteY16293" fmla="*/ 1232541 h 8481683"/>
              <a:gd name="connsiteX16294" fmla="*/ 5575039 w 9352610"/>
              <a:gd name="connsiteY16294" fmla="*/ 1230523 h 8481683"/>
              <a:gd name="connsiteX16295" fmla="*/ 5576554 w 9352610"/>
              <a:gd name="connsiteY16295" fmla="*/ 1229021 h 8481683"/>
              <a:gd name="connsiteX16296" fmla="*/ 5577067 w 9352610"/>
              <a:gd name="connsiteY16296" fmla="*/ 1225009 h 8481683"/>
              <a:gd name="connsiteX16297" fmla="*/ 5577558 w 9352610"/>
              <a:gd name="connsiteY16297" fmla="*/ 1222991 h 8481683"/>
              <a:gd name="connsiteX16298" fmla="*/ 5580076 w 9352610"/>
              <a:gd name="connsiteY16298" fmla="*/ 1221982 h 8481683"/>
              <a:gd name="connsiteX16299" fmla="*/ 5582082 w 9352610"/>
              <a:gd name="connsiteY16299" fmla="*/ 1222991 h 8481683"/>
              <a:gd name="connsiteX16300" fmla="*/ 5583598 w 9352610"/>
              <a:gd name="connsiteY16300" fmla="*/ 1225009 h 8481683"/>
              <a:gd name="connsiteX16301" fmla="*/ 5582594 w 9352610"/>
              <a:gd name="connsiteY16301" fmla="*/ 1227519 h 8481683"/>
              <a:gd name="connsiteX16302" fmla="*/ 5582082 w 9352610"/>
              <a:gd name="connsiteY16302" fmla="*/ 1229021 h 8481683"/>
              <a:gd name="connsiteX16303" fmla="*/ 5582594 w 9352610"/>
              <a:gd name="connsiteY16303" fmla="*/ 1230031 h 8481683"/>
              <a:gd name="connsiteX16304" fmla="*/ 5582594 w 9352610"/>
              <a:gd name="connsiteY16304" fmla="*/ 1229021 h 8481683"/>
              <a:gd name="connsiteX16305" fmla="*/ 5583598 w 9352610"/>
              <a:gd name="connsiteY16305" fmla="*/ 1230031 h 8481683"/>
              <a:gd name="connsiteX16306" fmla="*/ 5583598 w 9352610"/>
              <a:gd name="connsiteY16306" fmla="*/ 1230523 h 8481683"/>
              <a:gd name="connsiteX16307" fmla="*/ 5581569 w 9352610"/>
              <a:gd name="connsiteY16307" fmla="*/ 1232026 h 8481683"/>
              <a:gd name="connsiteX16308" fmla="*/ 5581569 w 9352610"/>
              <a:gd name="connsiteY16308" fmla="*/ 1237562 h 8481683"/>
              <a:gd name="connsiteX16309" fmla="*/ 5580566 w 9352610"/>
              <a:gd name="connsiteY16309" fmla="*/ 1240567 h 8481683"/>
              <a:gd name="connsiteX16310" fmla="*/ 5582082 w 9352610"/>
              <a:gd name="connsiteY16310" fmla="*/ 1242068 h 8481683"/>
              <a:gd name="connsiteX16311" fmla="*/ 5583598 w 9352610"/>
              <a:gd name="connsiteY16311" fmla="*/ 1239064 h 8481683"/>
              <a:gd name="connsiteX16312" fmla="*/ 5584600 w 9352610"/>
              <a:gd name="connsiteY16312" fmla="*/ 1242068 h 8481683"/>
              <a:gd name="connsiteX16313" fmla="*/ 5585091 w 9352610"/>
              <a:gd name="connsiteY16313" fmla="*/ 1246103 h 8481683"/>
              <a:gd name="connsiteX16314" fmla="*/ 5585604 w 9352610"/>
              <a:gd name="connsiteY16314" fmla="*/ 1248613 h 8481683"/>
              <a:gd name="connsiteX16315" fmla="*/ 5589125 w 9352610"/>
              <a:gd name="connsiteY16315" fmla="*/ 1249107 h 8481683"/>
              <a:gd name="connsiteX16316" fmla="*/ 5587097 w 9352610"/>
              <a:gd name="connsiteY16316" fmla="*/ 1251618 h 8481683"/>
              <a:gd name="connsiteX16317" fmla="*/ 5582594 w 9352610"/>
              <a:gd name="connsiteY16317" fmla="*/ 1253635 h 8481683"/>
              <a:gd name="connsiteX16318" fmla="*/ 5582082 w 9352610"/>
              <a:gd name="connsiteY16318" fmla="*/ 1256146 h 8481683"/>
              <a:gd name="connsiteX16319" fmla="*/ 5582082 w 9352610"/>
              <a:gd name="connsiteY16319" fmla="*/ 1258141 h 8481683"/>
              <a:gd name="connsiteX16320" fmla="*/ 5585091 w 9352610"/>
              <a:gd name="connsiteY16320" fmla="*/ 1262176 h 8481683"/>
              <a:gd name="connsiteX16321" fmla="*/ 5586094 w 9352610"/>
              <a:gd name="connsiteY16321" fmla="*/ 1264171 h 8481683"/>
              <a:gd name="connsiteX16322" fmla="*/ 5587097 w 9352610"/>
              <a:gd name="connsiteY16322" fmla="*/ 1262176 h 8481683"/>
              <a:gd name="connsiteX16323" fmla="*/ 5587609 w 9352610"/>
              <a:gd name="connsiteY16323" fmla="*/ 1254643 h 8481683"/>
              <a:gd name="connsiteX16324" fmla="*/ 5588612 w 9352610"/>
              <a:gd name="connsiteY16324" fmla="*/ 1252626 h 8481683"/>
              <a:gd name="connsiteX16325" fmla="*/ 5589125 w 9352610"/>
              <a:gd name="connsiteY16325" fmla="*/ 1251124 h 8481683"/>
              <a:gd name="connsiteX16326" fmla="*/ 5591131 w 9352610"/>
              <a:gd name="connsiteY16326" fmla="*/ 1249107 h 8481683"/>
              <a:gd name="connsiteX16327" fmla="*/ 5592134 w 9352610"/>
              <a:gd name="connsiteY16327" fmla="*/ 1247605 h 8481683"/>
              <a:gd name="connsiteX16328" fmla="*/ 5592624 w 9352610"/>
              <a:gd name="connsiteY16328" fmla="*/ 1248098 h 8481683"/>
              <a:gd name="connsiteX16329" fmla="*/ 5595143 w 9352610"/>
              <a:gd name="connsiteY16329" fmla="*/ 1249107 h 8481683"/>
              <a:gd name="connsiteX16330" fmla="*/ 5595143 w 9352610"/>
              <a:gd name="connsiteY16330" fmla="*/ 1244601 h 8481683"/>
              <a:gd name="connsiteX16331" fmla="*/ 5595143 w 9352610"/>
              <a:gd name="connsiteY16331" fmla="*/ 1242584 h 8481683"/>
              <a:gd name="connsiteX16332" fmla="*/ 5596146 w 9352610"/>
              <a:gd name="connsiteY16332" fmla="*/ 1242068 h 8481683"/>
              <a:gd name="connsiteX16333" fmla="*/ 5599667 w 9352610"/>
              <a:gd name="connsiteY16333" fmla="*/ 1242068 h 8481683"/>
              <a:gd name="connsiteX16334" fmla="*/ 5601673 w 9352610"/>
              <a:gd name="connsiteY16334" fmla="*/ 1240567 h 8481683"/>
              <a:gd name="connsiteX16335" fmla="*/ 5602676 w 9352610"/>
              <a:gd name="connsiteY16335" fmla="*/ 1236060 h 8481683"/>
              <a:gd name="connsiteX16336" fmla="*/ 5604192 w 9352610"/>
              <a:gd name="connsiteY16336" fmla="*/ 1229021 h 8481683"/>
              <a:gd name="connsiteX16337" fmla="*/ 5607200 w 9352610"/>
              <a:gd name="connsiteY16337" fmla="*/ 1232026 h 8481683"/>
              <a:gd name="connsiteX16338" fmla="*/ 5607200 w 9352610"/>
              <a:gd name="connsiteY16338" fmla="*/ 1237562 h 8481683"/>
              <a:gd name="connsiteX16339" fmla="*/ 5604192 w 9352610"/>
              <a:gd name="connsiteY16339" fmla="*/ 1247605 h 8481683"/>
              <a:gd name="connsiteX16340" fmla="*/ 5606198 w 9352610"/>
              <a:gd name="connsiteY16340" fmla="*/ 1247605 h 8481683"/>
              <a:gd name="connsiteX16341" fmla="*/ 5607200 w 9352610"/>
              <a:gd name="connsiteY16341" fmla="*/ 1244601 h 8481683"/>
              <a:gd name="connsiteX16342" fmla="*/ 5609206 w 9352610"/>
              <a:gd name="connsiteY16342" fmla="*/ 1245588 h 8481683"/>
              <a:gd name="connsiteX16343" fmla="*/ 5610209 w 9352610"/>
              <a:gd name="connsiteY16343" fmla="*/ 1246596 h 8481683"/>
              <a:gd name="connsiteX16344" fmla="*/ 5610209 w 9352610"/>
              <a:gd name="connsiteY16344" fmla="*/ 1248613 h 8481683"/>
              <a:gd name="connsiteX16345" fmla="*/ 5609206 w 9352610"/>
              <a:gd name="connsiteY16345" fmla="*/ 1250116 h 8481683"/>
              <a:gd name="connsiteX16346" fmla="*/ 5613218 w 9352610"/>
              <a:gd name="connsiteY16346" fmla="*/ 1250116 h 8481683"/>
              <a:gd name="connsiteX16347" fmla="*/ 5612728 w 9352610"/>
              <a:gd name="connsiteY16347" fmla="*/ 1251618 h 8481683"/>
              <a:gd name="connsiteX16348" fmla="*/ 5610722 w 9352610"/>
              <a:gd name="connsiteY16348" fmla="*/ 1255137 h 8481683"/>
              <a:gd name="connsiteX16349" fmla="*/ 5610209 w 9352610"/>
              <a:gd name="connsiteY16349" fmla="*/ 1256146 h 8481683"/>
              <a:gd name="connsiteX16350" fmla="*/ 5612215 w 9352610"/>
              <a:gd name="connsiteY16350" fmla="*/ 1255631 h 8481683"/>
              <a:gd name="connsiteX16351" fmla="*/ 5612728 w 9352610"/>
              <a:gd name="connsiteY16351" fmla="*/ 1255137 h 8481683"/>
              <a:gd name="connsiteX16352" fmla="*/ 5613218 w 9352610"/>
              <a:gd name="connsiteY16352" fmla="*/ 1254643 h 8481683"/>
              <a:gd name="connsiteX16353" fmla="*/ 5614243 w 9352610"/>
              <a:gd name="connsiteY16353" fmla="*/ 1258141 h 8481683"/>
              <a:gd name="connsiteX16354" fmla="*/ 5612728 w 9352610"/>
              <a:gd name="connsiteY16354" fmla="*/ 1259665 h 8481683"/>
              <a:gd name="connsiteX16355" fmla="*/ 5609719 w 9352610"/>
              <a:gd name="connsiteY16355" fmla="*/ 1260159 h 8481683"/>
              <a:gd name="connsiteX16356" fmla="*/ 5607200 w 9352610"/>
              <a:gd name="connsiteY16356" fmla="*/ 1261661 h 8481683"/>
              <a:gd name="connsiteX16357" fmla="*/ 5606198 w 9352610"/>
              <a:gd name="connsiteY16357" fmla="*/ 1263678 h 8481683"/>
              <a:gd name="connsiteX16358" fmla="*/ 5605194 w 9352610"/>
              <a:gd name="connsiteY16358" fmla="*/ 1267197 h 8481683"/>
              <a:gd name="connsiteX16359" fmla="*/ 5605685 w 9352610"/>
              <a:gd name="connsiteY16359" fmla="*/ 1269708 h 8481683"/>
              <a:gd name="connsiteX16360" fmla="*/ 5609206 w 9352610"/>
              <a:gd name="connsiteY16360" fmla="*/ 1271210 h 8481683"/>
              <a:gd name="connsiteX16361" fmla="*/ 5609206 w 9352610"/>
              <a:gd name="connsiteY16361" fmla="*/ 1267691 h 8481683"/>
              <a:gd name="connsiteX16362" fmla="*/ 5608716 w 9352610"/>
              <a:gd name="connsiteY16362" fmla="*/ 1265695 h 8481683"/>
              <a:gd name="connsiteX16363" fmla="*/ 5608716 w 9352610"/>
              <a:gd name="connsiteY16363" fmla="*/ 1263184 h 8481683"/>
              <a:gd name="connsiteX16364" fmla="*/ 5612215 w 9352610"/>
              <a:gd name="connsiteY16364" fmla="*/ 1261661 h 8481683"/>
              <a:gd name="connsiteX16365" fmla="*/ 5616740 w 9352610"/>
              <a:gd name="connsiteY16365" fmla="*/ 1263184 h 8481683"/>
              <a:gd name="connsiteX16366" fmla="*/ 5619258 w 9352610"/>
              <a:gd name="connsiteY16366" fmla="*/ 1262669 h 8481683"/>
              <a:gd name="connsiteX16367" fmla="*/ 5619258 w 9352610"/>
              <a:gd name="connsiteY16367" fmla="*/ 1258657 h 8481683"/>
              <a:gd name="connsiteX16368" fmla="*/ 5620261 w 9352610"/>
              <a:gd name="connsiteY16368" fmla="*/ 1260159 h 8481683"/>
              <a:gd name="connsiteX16369" fmla="*/ 5620774 w 9352610"/>
              <a:gd name="connsiteY16369" fmla="*/ 1258141 h 8481683"/>
              <a:gd name="connsiteX16370" fmla="*/ 5620261 w 9352610"/>
              <a:gd name="connsiteY16370" fmla="*/ 1247605 h 8481683"/>
              <a:gd name="connsiteX16371" fmla="*/ 5621776 w 9352610"/>
              <a:gd name="connsiteY16371" fmla="*/ 1248613 h 8481683"/>
              <a:gd name="connsiteX16372" fmla="*/ 5623782 w 9352610"/>
              <a:gd name="connsiteY16372" fmla="*/ 1249622 h 8481683"/>
              <a:gd name="connsiteX16373" fmla="*/ 5624273 w 9352610"/>
              <a:gd name="connsiteY16373" fmla="*/ 1251618 h 8481683"/>
              <a:gd name="connsiteX16374" fmla="*/ 5624273 w 9352610"/>
              <a:gd name="connsiteY16374" fmla="*/ 1253120 h 8481683"/>
              <a:gd name="connsiteX16375" fmla="*/ 5626279 w 9352610"/>
              <a:gd name="connsiteY16375" fmla="*/ 1253120 h 8481683"/>
              <a:gd name="connsiteX16376" fmla="*/ 5626791 w 9352610"/>
              <a:gd name="connsiteY16376" fmla="*/ 1252133 h 8481683"/>
              <a:gd name="connsiteX16377" fmla="*/ 5627304 w 9352610"/>
              <a:gd name="connsiteY16377" fmla="*/ 1251618 h 8481683"/>
              <a:gd name="connsiteX16378" fmla="*/ 5628307 w 9352610"/>
              <a:gd name="connsiteY16378" fmla="*/ 1251124 h 8481683"/>
              <a:gd name="connsiteX16379" fmla="*/ 5630313 w 9352610"/>
              <a:gd name="connsiteY16379" fmla="*/ 1250116 h 8481683"/>
              <a:gd name="connsiteX16380" fmla="*/ 5629800 w 9352610"/>
              <a:gd name="connsiteY16380" fmla="*/ 1249107 h 8481683"/>
              <a:gd name="connsiteX16381" fmla="*/ 5627794 w 9352610"/>
              <a:gd name="connsiteY16381" fmla="*/ 1248098 h 8481683"/>
              <a:gd name="connsiteX16382" fmla="*/ 5626791 w 9352610"/>
              <a:gd name="connsiteY16382" fmla="*/ 1246596 h 8481683"/>
              <a:gd name="connsiteX16383" fmla="*/ 5624273 w 9352610"/>
              <a:gd name="connsiteY16383" fmla="*/ 1246103 h 8481683"/>
              <a:gd name="connsiteX16384" fmla="*/ 5627794 w 9352610"/>
              <a:gd name="connsiteY16384" fmla="*/ 1244086 h 8481683"/>
              <a:gd name="connsiteX16385" fmla="*/ 5633322 w 9352610"/>
              <a:gd name="connsiteY16385" fmla="*/ 1236060 h 8481683"/>
              <a:gd name="connsiteX16386" fmla="*/ 5635840 w 9352610"/>
              <a:gd name="connsiteY16386" fmla="*/ 1235052 h 8481683"/>
              <a:gd name="connsiteX16387" fmla="*/ 5635840 w 9352610"/>
              <a:gd name="connsiteY16387" fmla="*/ 1233549 h 8481683"/>
              <a:gd name="connsiteX16388" fmla="*/ 5633322 w 9352610"/>
              <a:gd name="connsiteY16388" fmla="*/ 1232026 h 8481683"/>
              <a:gd name="connsiteX16389" fmla="*/ 5635328 w 9352610"/>
              <a:gd name="connsiteY16389" fmla="*/ 1232541 h 8481683"/>
              <a:gd name="connsiteX16390" fmla="*/ 5637846 w 9352610"/>
              <a:gd name="connsiteY16390" fmla="*/ 1233549 h 8481683"/>
              <a:gd name="connsiteX16391" fmla="*/ 5639362 w 9352610"/>
              <a:gd name="connsiteY16391" fmla="*/ 1235052 h 8481683"/>
              <a:gd name="connsiteX16392" fmla="*/ 5640365 w 9352610"/>
              <a:gd name="connsiteY16392" fmla="*/ 1237562 h 8481683"/>
              <a:gd name="connsiteX16393" fmla="*/ 5637846 w 9352610"/>
              <a:gd name="connsiteY16393" fmla="*/ 1238056 h 8481683"/>
              <a:gd name="connsiteX16394" fmla="*/ 5637334 w 9352610"/>
              <a:gd name="connsiteY16394" fmla="*/ 1239558 h 8481683"/>
              <a:gd name="connsiteX16395" fmla="*/ 5638336 w 9352610"/>
              <a:gd name="connsiteY16395" fmla="*/ 1241575 h 8481683"/>
              <a:gd name="connsiteX16396" fmla="*/ 5640365 w 9352610"/>
              <a:gd name="connsiteY16396" fmla="*/ 1243077 h 8481683"/>
              <a:gd name="connsiteX16397" fmla="*/ 5637334 w 9352610"/>
              <a:gd name="connsiteY16397" fmla="*/ 1244601 h 8481683"/>
              <a:gd name="connsiteX16398" fmla="*/ 5635840 w 9352610"/>
              <a:gd name="connsiteY16398" fmla="*/ 1244601 h 8481683"/>
              <a:gd name="connsiteX16399" fmla="*/ 5635840 w 9352610"/>
              <a:gd name="connsiteY16399" fmla="*/ 1246103 h 8481683"/>
              <a:gd name="connsiteX16400" fmla="*/ 5637334 w 9352610"/>
              <a:gd name="connsiteY16400" fmla="*/ 1247605 h 8481683"/>
              <a:gd name="connsiteX16401" fmla="*/ 5637334 w 9352610"/>
              <a:gd name="connsiteY16401" fmla="*/ 1248613 h 8481683"/>
              <a:gd name="connsiteX16402" fmla="*/ 5635328 w 9352610"/>
              <a:gd name="connsiteY16402" fmla="*/ 1249622 h 8481683"/>
              <a:gd name="connsiteX16403" fmla="*/ 5633322 w 9352610"/>
              <a:gd name="connsiteY16403" fmla="*/ 1250116 h 8481683"/>
              <a:gd name="connsiteX16404" fmla="*/ 5633322 w 9352610"/>
              <a:gd name="connsiteY16404" fmla="*/ 1251618 h 8481683"/>
              <a:gd name="connsiteX16405" fmla="*/ 5635328 w 9352610"/>
              <a:gd name="connsiteY16405" fmla="*/ 1252133 h 8481683"/>
              <a:gd name="connsiteX16406" fmla="*/ 5635840 w 9352610"/>
              <a:gd name="connsiteY16406" fmla="*/ 1253635 h 8481683"/>
              <a:gd name="connsiteX16407" fmla="*/ 5635328 w 9352610"/>
              <a:gd name="connsiteY16407" fmla="*/ 1255631 h 8481683"/>
              <a:gd name="connsiteX16408" fmla="*/ 5634837 w 9352610"/>
              <a:gd name="connsiteY16408" fmla="*/ 1257154 h 8481683"/>
              <a:gd name="connsiteX16409" fmla="*/ 5637334 w 9352610"/>
              <a:gd name="connsiteY16409" fmla="*/ 1256639 h 8481683"/>
              <a:gd name="connsiteX16410" fmla="*/ 5638849 w 9352610"/>
              <a:gd name="connsiteY16410" fmla="*/ 1255631 h 8481683"/>
              <a:gd name="connsiteX16411" fmla="*/ 5640365 w 9352610"/>
              <a:gd name="connsiteY16411" fmla="*/ 1254643 h 8481683"/>
              <a:gd name="connsiteX16412" fmla="*/ 5640365 w 9352610"/>
              <a:gd name="connsiteY16412" fmla="*/ 1251618 h 8481683"/>
              <a:gd name="connsiteX16413" fmla="*/ 5641858 w 9352610"/>
              <a:gd name="connsiteY16413" fmla="*/ 1251618 h 8481683"/>
              <a:gd name="connsiteX16414" fmla="*/ 5640365 w 9352610"/>
              <a:gd name="connsiteY16414" fmla="*/ 1263184 h 8481683"/>
              <a:gd name="connsiteX16415" fmla="*/ 5640365 w 9352610"/>
              <a:gd name="connsiteY16415" fmla="*/ 1263678 h 8481683"/>
              <a:gd name="connsiteX16416" fmla="*/ 5639362 w 9352610"/>
              <a:gd name="connsiteY16416" fmla="*/ 1264171 h 8481683"/>
              <a:gd name="connsiteX16417" fmla="*/ 5640365 w 9352610"/>
              <a:gd name="connsiteY16417" fmla="*/ 1266189 h 8481683"/>
              <a:gd name="connsiteX16418" fmla="*/ 5642370 w 9352610"/>
              <a:gd name="connsiteY16418" fmla="*/ 1270201 h 8481683"/>
              <a:gd name="connsiteX16419" fmla="*/ 5642861 w 9352610"/>
              <a:gd name="connsiteY16419" fmla="*/ 1271210 h 8481683"/>
              <a:gd name="connsiteX16420" fmla="*/ 5644376 w 9352610"/>
              <a:gd name="connsiteY16420" fmla="*/ 1268699 h 8481683"/>
              <a:gd name="connsiteX16421" fmla="*/ 5642861 w 9352610"/>
              <a:gd name="connsiteY16421" fmla="*/ 1266189 h 8481683"/>
              <a:gd name="connsiteX16422" fmla="*/ 5642370 w 9352610"/>
              <a:gd name="connsiteY16422" fmla="*/ 1263678 h 8481683"/>
              <a:gd name="connsiteX16423" fmla="*/ 5644867 w 9352610"/>
              <a:gd name="connsiteY16423" fmla="*/ 1260159 h 8481683"/>
              <a:gd name="connsiteX16424" fmla="*/ 5645892 w 9352610"/>
              <a:gd name="connsiteY16424" fmla="*/ 1260159 h 8481683"/>
              <a:gd name="connsiteX16425" fmla="*/ 5645892 w 9352610"/>
              <a:gd name="connsiteY16425" fmla="*/ 1264171 h 8481683"/>
              <a:gd name="connsiteX16426" fmla="*/ 5648388 w 9352610"/>
              <a:gd name="connsiteY16426" fmla="*/ 1263184 h 8481683"/>
              <a:gd name="connsiteX16427" fmla="*/ 5648901 w 9352610"/>
              <a:gd name="connsiteY16427" fmla="*/ 1260652 h 8481683"/>
              <a:gd name="connsiteX16428" fmla="*/ 5648901 w 9352610"/>
              <a:gd name="connsiteY16428" fmla="*/ 1254643 h 8481683"/>
              <a:gd name="connsiteX16429" fmla="*/ 5651397 w 9352610"/>
              <a:gd name="connsiteY16429" fmla="*/ 1256639 h 8481683"/>
              <a:gd name="connsiteX16430" fmla="*/ 5656434 w 9352610"/>
              <a:gd name="connsiteY16430" fmla="*/ 1263678 h 8481683"/>
              <a:gd name="connsiteX16431" fmla="*/ 5657437 w 9352610"/>
              <a:gd name="connsiteY16431" fmla="*/ 1266682 h 8481683"/>
              <a:gd name="connsiteX16432" fmla="*/ 5656434 w 9352610"/>
              <a:gd name="connsiteY16432" fmla="*/ 1270201 h 8481683"/>
              <a:gd name="connsiteX16433" fmla="*/ 5649904 w 9352610"/>
              <a:gd name="connsiteY16433" fmla="*/ 1280244 h 8481683"/>
              <a:gd name="connsiteX16434" fmla="*/ 5653425 w 9352610"/>
              <a:gd name="connsiteY16434" fmla="*/ 1277733 h 8481683"/>
              <a:gd name="connsiteX16435" fmla="*/ 5658440 w 9352610"/>
              <a:gd name="connsiteY16435" fmla="*/ 1269193 h 8481683"/>
              <a:gd name="connsiteX16436" fmla="*/ 5660446 w 9352610"/>
              <a:gd name="connsiteY16436" fmla="*/ 1267197 h 8481683"/>
              <a:gd name="connsiteX16437" fmla="*/ 5660446 w 9352610"/>
              <a:gd name="connsiteY16437" fmla="*/ 1265180 h 8481683"/>
              <a:gd name="connsiteX16438" fmla="*/ 5660959 w 9352610"/>
              <a:gd name="connsiteY16438" fmla="*/ 1259665 h 8481683"/>
              <a:gd name="connsiteX16439" fmla="*/ 5662964 w 9352610"/>
              <a:gd name="connsiteY16439" fmla="*/ 1256146 h 8481683"/>
              <a:gd name="connsiteX16440" fmla="*/ 5666976 w 9352610"/>
              <a:gd name="connsiteY16440" fmla="*/ 1257154 h 8481683"/>
              <a:gd name="connsiteX16441" fmla="*/ 5668982 w 9352610"/>
              <a:gd name="connsiteY16441" fmla="*/ 1259665 h 8481683"/>
              <a:gd name="connsiteX16442" fmla="*/ 5668982 w 9352610"/>
              <a:gd name="connsiteY16442" fmla="*/ 1262176 h 8481683"/>
              <a:gd name="connsiteX16443" fmla="*/ 5669495 w 9352610"/>
              <a:gd name="connsiteY16443" fmla="*/ 1263678 h 8481683"/>
              <a:gd name="connsiteX16444" fmla="*/ 5672504 w 9352610"/>
              <a:gd name="connsiteY16444" fmla="*/ 1264171 h 8481683"/>
              <a:gd name="connsiteX16445" fmla="*/ 5674510 w 9352610"/>
              <a:gd name="connsiteY16445" fmla="*/ 1263678 h 8481683"/>
              <a:gd name="connsiteX16446" fmla="*/ 5674019 w 9352610"/>
              <a:gd name="connsiteY16446" fmla="*/ 1261661 h 8481683"/>
              <a:gd name="connsiteX16447" fmla="*/ 5669495 w 9352610"/>
              <a:gd name="connsiteY16447" fmla="*/ 1253635 h 8481683"/>
              <a:gd name="connsiteX16448" fmla="*/ 5669495 w 9352610"/>
              <a:gd name="connsiteY16448" fmla="*/ 1251124 h 8481683"/>
              <a:gd name="connsiteX16449" fmla="*/ 5673507 w 9352610"/>
              <a:gd name="connsiteY16449" fmla="*/ 1251124 h 8481683"/>
              <a:gd name="connsiteX16450" fmla="*/ 5678031 w 9352610"/>
              <a:gd name="connsiteY16450" fmla="*/ 1253120 h 8481683"/>
              <a:gd name="connsiteX16451" fmla="*/ 5681552 w 9352610"/>
              <a:gd name="connsiteY16451" fmla="*/ 1264171 h 8481683"/>
              <a:gd name="connsiteX16452" fmla="*/ 5676516 w 9352610"/>
              <a:gd name="connsiteY16452" fmla="*/ 1270716 h 8481683"/>
              <a:gd name="connsiteX16453" fmla="*/ 5676025 w 9352610"/>
              <a:gd name="connsiteY16453" fmla="*/ 1273227 h 8481683"/>
              <a:gd name="connsiteX16454" fmla="*/ 5677028 w 9352610"/>
              <a:gd name="connsiteY16454" fmla="*/ 1273227 h 8481683"/>
              <a:gd name="connsiteX16455" fmla="*/ 5678544 w 9352610"/>
              <a:gd name="connsiteY16455" fmla="*/ 1272219 h 8481683"/>
              <a:gd name="connsiteX16456" fmla="*/ 5679547 w 9352610"/>
              <a:gd name="connsiteY16456" fmla="*/ 1273721 h 8481683"/>
              <a:gd name="connsiteX16457" fmla="*/ 5678544 w 9352610"/>
              <a:gd name="connsiteY16457" fmla="*/ 1276231 h 8481683"/>
              <a:gd name="connsiteX16458" fmla="*/ 5677028 w 9352610"/>
              <a:gd name="connsiteY16458" fmla="*/ 1278249 h 8481683"/>
              <a:gd name="connsiteX16459" fmla="*/ 5674510 w 9352610"/>
              <a:gd name="connsiteY16459" fmla="*/ 1280244 h 8481683"/>
              <a:gd name="connsiteX16460" fmla="*/ 5671501 w 9352610"/>
              <a:gd name="connsiteY16460" fmla="*/ 1280759 h 8481683"/>
              <a:gd name="connsiteX16461" fmla="*/ 5669495 w 9352610"/>
              <a:gd name="connsiteY16461" fmla="*/ 1279751 h 8481683"/>
              <a:gd name="connsiteX16462" fmla="*/ 5668982 w 9352610"/>
              <a:gd name="connsiteY16462" fmla="*/ 1276231 h 8481683"/>
              <a:gd name="connsiteX16463" fmla="*/ 5666976 w 9352610"/>
              <a:gd name="connsiteY16463" fmla="*/ 1276231 h 8481683"/>
              <a:gd name="connsiteX16464" fmla="*/ 5665974 w 9352610"/>
              <a:gd name="connsiteY16464" fmla="*/ 1278742 h 8481683"/>
              <a:gd name="connsiteX16465" fmla="*/ 5663968 w 9352610"/>
              <a:gd name="connsiteY16465" fmla="*/ 1280759 h 8481683"/>
              <a:gd name="connsiteX16466" fmla="*/ 5655431 w 9352610"/>
              <a:gd name="connsiteY16466" fmla="*/ 1285781 h 8481683"/>
              <a:gd name="connsiteX16467" fmla="*/ 5652422 w 9352610"/>
              <a:gd name="connsiteY16467" fmla="*/ 1288291 h 8481683"/>
              <a:gd name="connsiteX16468" fmla="*/ 5650394 w 9352610"/>
              <a:gd name="connsiteY16468" fmla="*/ 1291811 h 8481683"/>
              <a:gd name="connsiteX16469" fmla="*/ 5649904 w 9352610"/>
              <a:gd name="connsiteY16469" fmla="*/ 1295824 h 8481683"/>
              <a:gd name="connsiteX16470" fmla="*/ 5652422 w 9352610"/>
              <a:gd name="connsiteY16470" fmla="*/ 1292304 h 8481683"/>
              <a:gd name="connsiteX16471" fmla="*/ 5655922 w 9352610"/>
              <a:gd name="connsiteY16471" fmla="*/ 1288291 h 8481683"/>
              <a:gd name="connsiteX16472" fmla="*/ 5660446 w 9352610"/>
              <a:gd name="connsiteY16472" fmla="*/ 1285266 h 8481683"/>
              <a:gd name="connsiteX16473" fmla="*/ 5663968 w 9352610"/>
              <a:gd name="connsiteY16473" fmla="*/ 1284278 h 8481683"/>
              <a:gd name="connsiteX16474" fmla="*/ 5665483 w 9352610"/>
              <a:gd name="connsiteY16474" fmla="*/ 1284772 h 8481683"/>
              <a:gd name="connsiteX16475" fmla="*/ 5669985 w 9352610"/>
              <a:gd name="connsiteY16475" fmla="*/ 1284772 h 8481683"/>
              <a:gd name="connsiteX16476" fmla="*/ 5676025 w 9352610"/>
              <a:gd name="connsiteY16476" fmla="*/ 1284278 h 8481683"/>
              <a:gd name="connsiteX16477" fmla="*/ 5680037 w 9352610"/>
              <a:gd name="connsiteY16477" fmla="*/ 1283270 h 8481683"/>
              <a:gd name="connsiteX16478" fmla="*/ 5685074 w 9352610"/>
              <a:gd name="connsiteY16478" fmla="*/ 1285781 h 8481683"/>
              <a:gd name="connsiteX16479" fmla="*/ 5688573 w 9352610"/>
              <a:gd name="connsiteY16479" fmla="*/ 1281768 h 8481683"/>
              <a:gd name="connsiteX16480" fmla="*/ 5689086 w 9352610"/>
              <a:gd name="connsiteY16480" fmla="*/ 1277240 h 8481683"/>
              <a:gd name="connsiteX16481" fmla="*/ 5692095 w 9352610"/>
              <a:gd name="connsiteY16481" fmla="*/ 1274214 h 8481683"/>
              <a:gd name="connsiteX16482" fmla="*/ 5698135 w 9352610"/>
              <a:gd name="connsiteY16482" fmla="*/ 1271210 h 8481683"/>
              <a:gd name="connsiteX16483" fmla="*/ 5701144 w 9352610"/>
              <a:gd name="connsiteY16483" fmla="*/ 1267691 h 8481683"/>
              <a:gd name="connsiteX16484" fmla="*/ 5704665 w 9352610"/>
              <a:gd name="connsiteY16484" fmla="*/ 1266682 h 8481683"/>
              <a:gd name="connsiteX16485" fmla="*/ 5706671 w 9352610"/>
              <a:gd name="connsiteY16485" fmla="*/ 1267691 h 8481683"/>
              <a:gd name="connsiteX16486" fmla="*/ 5709167 w 9352610"/>
              <a:gd name="connsiteY16486" fmla="*/ 1266682 h 8481683"/>
              <a:gd name="connsiteX16487" fmla="*/ 5712689 w 9352610"/>
              <a:gd name="connsiteY16487" fmla="*/ 1265695 h 8481683"/>
              <a:gd name="connsiteX16488" fmla="*/ 5716723 w 9352610"/>
              <a:gd name="connsiteY16488" fmla="*/ 1265180 h 8481683"/>
              <a:gd name="connsiteX16489" fmla="*/ 5719219 w 9352610"/>
              <a:gd name="connsiteY16489" fmla="*/ 1267197 h 8481683"/>
              <a:gd name="connsiteX16490" fmla="*/ 5717726 w 9352610"/>
              <a:gd name="connsiteY16490" fmla="*/ 1270201 h 8481683"/>
              <a:gd name="connsiteX16491" fmla="*/ 5714204 w 9352610"/>
              <a:gd name="connsiteY16491" fmla="*/ 1272219 h 8481683"/>
              <a:gd name="connsiteX16492" fmla="*/ 5709680 w 9352610"/>
              <a:gd name="connsiteY16492" fmla="*/ 1272712 h 8481683"/>
              <a:gd name="connsiteX16493" fmla="*/ 5705668 w 9352610"/>
              <a:gd name="connsiteY16493" fmla="*/ 1275737 h 8481683"/>
              <a:gd name="connsiteX16494" fmla="*/ 5707161 w 9352610"/>
              <a:gd name="connsiteY16494" fmla="*/ 1278742 h 8481683"/>
              <a:gd name="connsiteX16495" fmla="*/ 5706671 w 9352610"/>
              <a:gd name="connsiteY16495" fmla="*/ 1281768 h 8481683"/>
              <a:gd name="connsiteX16496" fmla="*/ 5703662 w 9352610"/>
              <a:gd name="connsiteY16496" fmla="*/ 1284772 h 8481683"/>
              <a:gd name="connsiteX16497" fmla="*/ 5704665 w 9352610"/>
              <a:gd name="connsiteY16497" fmla="*/ 1287283 h 8481683"/>
              <a:gd name="connsiteX16498" fmla="*/ 5708164 w 9352610"/>
              <a:gd name="connsiteY16498" fmla="*/ 1288785 h 8481683"/>
              <a:gd name="connsiteX16499" fmla="*/ 5706671 w 9352610"/>
              <a:gd name="connsiteY16499" fmla="*/ 1292797 h 8481683"/>
              <a:gd name="connsiteX16500" fmla="*/ 5706158 w 9352610"/>
              <a:gd name="connsiteY16500" fmla="*/ 1296317 h 8481683"/>
              <a:gd name="connsiteX16501" fmla="*/ 5708677 w 9352610"/>
              <a:gd name="connsiteY16501" fmla="*/ 1296317 h 8481683"/>
              <a:gd name="connsiteX16502" fmla="*/ 5709680 w 9352610"/>
              <a:gd name="connsiteY16502" fmla="*/ 1298334 h 8481683"/>
              <a:gd name="connsiteX16503" fmla="*/ 5706671 w 9352610"/>
              <a:gd name="connsiteY16503" fmla="*/ 1301339 h 8481683"/>
              <a:gd name="connsiteX16504" fmla="*/ 5709167 w 9352610"/>
              <a:gd name="connsiteY16504" fmla="*/ 1301339 h 8481683"/>
              <a:gd name="connsiteX16505" fmla="*/ 5711686 w 9352610"/>
              <a:gd name="connsiteY16505" fmla="*/ 1300845 h 8481683"/>
              <a:gd name="connsiteX16506" fmla="*/ 5713201 w 9352610"/>
              <a:gd name="connsiteY16506" fmla="*/ 1299343 h 8481683"/>
              <a:gd name="connsiteX16507" fmla="*/ 5714204 w 9352610"/>
              <a:gd name="connsiteY16507" fmla="*/ 1297841 h 8481683"/>
              <a:gd name="connsiteX16508" fmla="*/ 5715207 w 9352610"/>
              <a:gd name="connsiteY16508" fmla="*/ 1296317 h 8481683"/>
              <a:gd name="connsiteX16509" fmla="*/ 5717213 w 9352610"/>
              <a:gd name="connsiteY16509" fmla="*/ 1297841 h 8481683"/>
              <a:gd name="connsiteX16510" fmla="*/ 5719732 w 9352610"/>
              <a:gd name="connsiteY16510" fmla="*/ 1299343 h 8481683"/>
              <a:gd name="connsiteX16511" fmla="*/ 5721225 w 9352610"/>
              <a:gd name="connsiteY16511" fmla="*/ 1299837 h 8481683"/>
              <a:gd name="connsiteX16512" fmla="*/ 5724256 w 9352610"/>
              <a:gd name="connsiteY16512" fmla="*/ 1297841 h 8481683"/>
              <a:gd name="connsiteX16513" fmla="*/ 5725750 w 9352610"/>
              <a:gd name="connsiteY16513" fmla="*/ 1293807 h 8481683"/>
              <a:gd name="connsiteX16514" fmla="*/ 5729784 w 9352610"/>
              <a:gd name="connsiteY16514" fmla="*/ 1293807 h 8481683"/>
              <a:gd name="connsiteX16515" fmla="*/ 5729784 w 9352610"/>
              <a:gd name="connsiteY16515" fmla="*/ 1297326 h 8481683"/>
              <a:gd name="connsiteX16516" fmla="*/ 5729784 w 9352610"/>
              <a:gd name="connsiteY16516" fmla="*/ 1301339 h 8481683"/>
              <a:gd name="connsiteX16517" fmla="*/ 5730786 w 9352610"/>
              <a:gd name="connsiteY16517" fmla="*/ 1305866 h 8481683"/>
              <a:gd name="connsiteX16518" fmla="*/ 5731277 w 9352610"/>
              <a:gd name="connsiteY16518" fmla="*/ 1306875 h 8481683"/>
              <a:gd name="connsiteX16519" fmla="*/ 5732792 w 9352610"/>
              <a:gd name="connsiteY16519" fmla="*/ 1305866 h 8481683"/>
              <a:gd name="connsiteX16520" fmla="*/ 5732792 w 9352610"/>
              <a:gd name="connsiteY16520" fmla="*/ 1301853 h 8481683"/>
              <a:gd name="connsiteX16521" fmla="*/ 5733795 w 9352610"/>
              <a:gd name="connsiteY16521" fmla="*/ 1298828 h 8481683"/>
              <a:gd name="connsiteX16522" fmla="*/ 5736314 w 9352610"/>
              <a:gd name="connsiteY16522" fmla="*/ 1296317 h 8481683"/>
              <a:gd name="connsiteX16523" fmla="*/ 5738320 w 9352610"/>
              <a:gd name="connsiteY16523" fmla="*/ 1295824 h 8481683"/>
              <a:gd name="connsiteX16524" fmla="*/ 5739813 w 9352610"/>
              <a:gd name="connsiteY16524" fmla="*/ 1298828 h 8481683"/>
              <a:gd name="connsiteX16525" fmla="*/ 5739813 w 9352610"/>
              <a:gd name="connsiteY16525" fmla="*/ 1306875 h 8481683"/>
              <a:gd name="connsiteX16526" fmla="*/ 5739813 w 9352610"/>
              <a:gd name="connsiteY16526" fmla="*/ 1308871 h 8481683"/>
              <a:gd name="connsiteX16527" fmla="*/ 5738320 w 9352610"/>
              <a:gd name="connsiteY16527" fmla="*/ 1311897 h 8481683"/>
              <a:gd name="connsiteX16528" fmla="*/ 5738320 w 9352610"/>
              <a:gd name="connsiteY16528" fmla="*/ 1313892 h 8481683"/>
              <a:gd name="connsiteX16529" fmla="*/ 5741328 w 9352610"/>
              <a:gd name="connsiteY16529" fmla="*/ 1311897 h 8481683"/>
              <a:gd name="connsiteX16530" fmla="*/ 5742844 w 9352610"/>
              <a:gd name="connsiteY16530" fmla="*/ 1308378 h 8481683"/>
              <a:gd name="connsiteX16531" fmla="*/ 5743847 w 9352610"/>
              <a:gd name="connsiteY16531" fmla="*/ 1303355 h 8481683"/>
              <a:gd name="connsiteX16532" fmla="*/ 5743847 w 9352610"/>
              <a:gd name="connsiteY16532" fmla="*/ 1298334 h 8481683"/>
              <a:gd name="connsiteX16533" fmla="*/ 5745340 w 9352610"/>
              <a:gd name="connsiteY16533" fmla="*/ 1298334 h 8481683"/>
              <a:gd name="connsiteX16534" fmla="*/ 5747346 w 9352610"/>
              <a:gd name="connsiteY16534" fmla="*/ 1301853 h 8481683"/>
              <a:gd name="connsiteX16535" fmla="*/ 5752383 w 9352610"/>
              <a:gd name="connsiteY16535" fmla="*/ 1307884 h 8481683"/>
              <a:gd name="connsiteX16536" fmla="*/ 5754389 w 9352610"/>
              <a:gd name="connsiteY16536" fmla="*/ 1311382 h 8481683"/>
              <a:gd name="connsiteX16537" fmla="*/ 5752874 w 9352610"/>
              <a:gd name="connsiteY16537" fmla="*/ 1307884 h 8481683"/>
              <a:gd name="connsiteX16538" fmla="*/ 5749374 w 9352610"/>
              <a:gd name="connsiteY16538" fmla="*/ 1302862 h 8481683"/>
              <a:gd name="connsiteX16539" fmla="*/ 5748372 w 9352610"/>
              <a:gd name="connsiteY16539" fmla="*/ 1299837 h 8481683"/>
              <a:gd name="connsiteX16540" fmla="*/ 5747859 w 9352610"/>
              <a:gd name="connsiteY16540" fmla="*/ 1299343 h 8481683"/>
              <a:gd name="connsiteX16541" fmla="*/ 5746343 w 9352610"/>
              <a:gd name="connsiteY16541" fmla="*/ 1297841 h 8481683"/>
              <a:gd name="connsiteX16542" fmla="*/ 5746343 w 9352610"/>
              <a:gd name="connsiteY16542" fmla="*/ 1296317 h 8481683"/>
              <a:gd name="connsiteX16543" fmla="*/ 5750868 w 9352610"/>
              <a:gd name="connsiteY16543" fmla="*/ 1295309 h 8481683"/>
              <a:gd name="connsiteX16544" fmla="*/ 5748372 w 9352610"/>
              <a:gd name="connsiteY16544" fmla="*/ 1292797 h 8481683"/>
              <a:gd name="connsiteX16545" fmla="*/ 5747346 w 9352610"/>
              <a:gd name="connsiteY16545" fmla="*/ 1291296 h 8481683"/>
              <a:gd name="connsiteX16546" fmla="*/ 5747859 w 9352610"/>
              <a:gd name="connsiteY16546" fmla="*/ 1288785 h 8481683"/>
              <a:gd name="connsiteX16547" fmla="*/ 5749865 w 9352610"/>
              <a:gd name="connsiteY16547" fmla="*/ 1285781 h 8481683"/>
              <a:gd name="connsiteX16548" fmla="*/ 5751380 w 9352610"/>
              <a:gd name="connsiteY16548" fmla="*/ 1281253 h 8481683"/>
              <a:gd name="connsiteX16549" fmla="*/ 5753386 w 9352610"/>
              <a:gd name="connsiteY16549" fmla="*/ 1277733 h 8481683"/>
              <a:gd name="connsiteX16550" fmla="*/ 5756908 w 9352610"/>
              <a:gd name="connsiteY16550" fmla="*/ 1274729 h 8481683"/>
              <a:gd name="connsiteX16551" fmla="*/ 5763928 w 9352610"/>
              <a:gd name="connsiteY16551" fmla="*/ 1272712 h 8481683"/>
              <a:gd name="connsiteX16552" fmla="*/ 5769968 w 9352610"/>
              <a:gd name="connsiteY16552" fmla="*/ 1275737 h 8481683"/>
              <a:gd name="connsiteX16553" fmla="*/ 5769456 w 9352610"/>
              <a:gd name="connsiteY16553" fmla="*/ 1283270 h 8481683"/>
              <a:gd name="connsiteX16554" fmla="*/ 5768453 w 9352610"/>
              <a:gd name="connsiteY16554" fmla="*/ 1283270 h 8481683"/>
              <a:gd name="connsiteX16555" fmla="*/ 5765934 w 9352610"/>
              <a:gd name="connsiteY16555" fmla="*/ 1283764 h 8481683"/>
              <a:gd name="connsiteX16556" fmla="*/ 5763438 w 9352610"/>
              <a:gd name="connsiteY16556" fmla="*/ 1287283 h 8481683"/>
              <a:gd name="connsiteX16557" fmla="*/ 5760429 w 9352610"/>
              <a:gd name="connsiteY16557" fmla="*/ 1291296 h 8481683"/>
              <a:gd name="connsiteX16558" fmla="*/ 5759404 w 9352610"/>
              <a:gd name="connsiteY16558" fmla="*/ 1294322 h 8481683"/>
              <a:gd name="connsiteX16559" fmla="*/ 5762926 w 9352610"/>
              <a:gd name="connsiteY16559" fmla="*/ 1292797 h 8481683"/>
              <a:gd name="connsiteX16560" fmla="*/ 5763928 w 9352610"/>
              <a:gd name="connsiteY16560" fmla="*/ 1294322 h 8481683"/>
              <a:gd name="connsiteX16561" fmla="*/ 5763438 w 9352610"/>
              <a:gd name="connsiteY16561" fmla="*/ 1295309 h 8481683"/>
              <a:gd name="connsiteX16562" fmla="*/ 5760429 w 9352610"/>
              <a:gd name="connsiteY16562" fmla="*/ 1297326 h 8481683"/>
              <a:gd name="connsiteX16563" fmla="*/ 5761432 w 9352610"/>
              <a:gd name="connsiteY16563" fmla="*/ 1297841 h 8481683"/>
              <a:gd name="connsiteX16564" fmla="*/ 5761432 w 9352610"/>
              <a:gd name="connsiteY16564" fmla="*/ 1298334 h 8481683"/>
              <a:gd name="connsiteX16565" fmla="*/ 5761922 w 9352610"/>
              <a:gd name="connsiteY16565" fmla="*/ 1298828 h 8481683"/>
              <a:gd name="connsiteX16566" fmla="*/ 5762435 w 9352610"/>
              <a:gd name="connsiteY16566" fmla="*/ 1299837 h 8481683"/>
              <a:gd name="connsiteX16567" fmla="*/ 5761922 w 9352610"/>
              <a:gd name="connsiteY16567" fmla="*/ 1301339 h 8481683"/>
              <a:gd name="connsiteX16568" fmla="*/ 5760429 w 9352610"/>
              <a:gd name="connsiteY16568" fmla="*/ 1302862 h 8481683"/>
              <a:gd name="connsiteX16569" fmla="*/ 5759404 w 9352610"/>
              <a:gd name="connsiteY16569" fmla="*/ 1304364 h 8481683"/>
              <a:gd name="connsiteX16570" fmla="*/ 5761922 w 9352610"/>
              <a:gd name="connsiteY16570" fmla="*/ 1306875 h 8481683"/>
              <a:gd name="connsiteX16571" fmla="*/ 5751380 w 9352610"/>
              <a:gd name="connsiteY16571" fmla="*/ 1329472 h 8481683"/>
              <a:gd name="connsiteX16572" fmla="*/ 5757911 w 9352610"/>
              <a:gd name="connsiteY16572" fmla="*/ 1322433 h 8481683"/>
              <a:gd name="connsiteX16573" fmla="*/ 5759404 w 9352610"/>
              <a:gd name="connsiteY16573" fmla="*/ 1320931 h 8481683"/>
              <a:gd name="connsiteX16574" fmla="*/ 5762435 w 9352610"/>
              <a:gd name="connsiteY16574" fmla="*/ 1320931 h 8481683"/>
              <a:gd name="connsiteX16575" fmla="*/ 5764932 w 9352610"/>
              <a:gd name="connsiteY16575" fmla="*/ 1322948 h 8481683"/>
              <a:gd name="connsiteX16576" fmla="*/ 5767450 w 9352610"/>
              <a:gd name="connsiteY16576" fmla="*/ 1323442 h 8481683"/>
              <a:gd name="connsiteX16577" fmla="*/ 5770972 w 9352610"/>
              <a:gd name="connsiteY16577" fmla="*/ 1322433 h 8481683"/>
              <a:gd name="connsiteX16578" fmla="*/ 5773490 w 9352610"/>
              <a:gd name="connsiteY16578" fmla="*/ 1317411 h 8481683"/>
              <a:gd name="connsiteX16579" fmla="*/ 5775496 w 9352610"/>
              <a:gd name="connsiteY16579" fmla="*/ 1315416 h 8481683"/>
              <a:gd name="connsiteX16580" fmla="*/ 5776499 w 9352610"/>
              <a:gd name="connsiteY16580" fmla="*/ 1315416 h 8481683"/>
              <a:gd name="connsiteX16581" fmla="*/ 5776989 w 9352610"/>
              <a:gd name="connsiteY16581" fmla="*/ 1317411 h 8481683"/>
              <a:gd name="connsiteX16582" fmla="*/ 5775496 w 9352610"/>
              <a:gd name="connsiteY16582" fmla="*/ 1325459 h 8481683"/>
              <a:gd name="connsiteX16583" fmla="*/ 5775496 w 9352610"/>
              <a:gd name="connsiteY16583" fmla="*/ 1327969 h 8481683"/>
              <a:gd name="connsiteX16584" fmla="*/ 5777992 w 9352610"/>
              <a:gd name="connsiteY16584" fmla="*/ 1325952 h 8481683"/>
              <a:gd name="connsiteX16585" fmla="*/ 5779508 w 9352610"/>
              <a:gd name="connsiteY16585" fmla="*/ 1321939 h 8481683"/>
              <a:gd name="connsiteX16586" fmla="*/ 5779508 w 9352610"/>
              <a:gd name="connsiteY16586" fmla="*/ 1313399 h 8481683"/>
              <a:gd name="connsiteX16587" fmla="*/ 5780020 w 9352610"/>
              <a:gd name="connsiteY16587" fmla="*/ 1311897 h 8481683"/>
              <a:gd name="connsiteX16588" fmla="*/ 5781514 w 9352610"/>
              <a:gd name="connsiteY16588" fmla="*/ 1309386 h 8481683"/>
              <a:gd name="connsiteX16589" fmla="*/ 5783029 w 9352610"/>
              <a:gd name="connsiteY16589" fmla="*/ 1307884 h 8481683"/>
              <a:gd name="connsiteX16590" fmla="*/ 5784522 w 9352610"/>
              <a:gd name="connsiteY16590" fmla="*/ 1306875 h 8481683"/>
              <a:gd name="connsiteX16591" fmla="*/ 5786038 w 9352610"/>
              <a:gd name="connsiteY16591" fmla="*/ 1307884 h 8481683"/>
              <a:gd name="connsiteX16592" fmla="*/ 5787041 w 9352610"/>
              <a:gd name="connsiteY16592" fmla="*/ 1308871 h 8481683"/>
              <a:gd name="connsiteX16593" fmla="*/ 5787041 w 9352610"/>
              <a:gd name="connsiteY16593" fmla="*/ 1310394 h 8481683"/>
              <a:gd name="connsiteX16594" fmla="*/ 5788044 w 9352610"/>
              <a:gd name="connsiteY16594" fmla="*/ 1312390 h 8481683"/>
              <a:gd name="connsiteX16595" fmla="*/ 5791053 w 9352610"/>
              <a:gd name="connsiteY16595" fmla="*/ 1318935 h 8481683"/>
              <a:gd name="connsiteX16596" fmla="*/ 5792056 w 9352610"/>
              <a:gd name="connsiteY16596" fmla="*/ 1322433 h 8481683"/>
              <a:gd name="connsiteX16597" fmla="*/ 5790050 w 9352610"/>
              <a:gd name="connsiteY16597" fmla="*/ 1323957 h 8481683"/>
              <a:gd name="connsiteX16598" fmla="*/ 5787554 w 9352610"/>
              <a:gd name="connsiteY16598" fmla="*/ 1325459 h 8481683"/>
              <a:gd name="connsiteX16599" fmla="*/ 5786038 w 9352610"/>
              <a:gd name="connsiteY16599" fmla="*/ 1328978 h 8481683"/>
              <a:gd name="connsiteX16600" fmla="*/ 5786038 w 9352610"/>
              <a:gd name="connsiteY16600" fmla="*/ 1332476 h 8481683"/>
              <a:gd name="connsiteX16601" fmla="*/ 5787992 w 9352610"/>
              <a:gd name="connsiteY16601" fmla="*/ 1334942 h 8481683"/>
              <a:gd name="connsiteX16602" fmla="*/ 5789557 w 9352610"/>
              <a:gd name="connsiteY16602" fmla="*/ 1334001 h 8481683"/>
              <a:gd name="connsiteX16603" fmla="*/ 5791065 w 9352610"/>
              <a:gd name="connsiteY16603" fmla="*/ 1331490 h 8481683"/>
              <a:gd name="connsiteX16604" fmla="*/ 5794080 w 9352610"/>
              <a:gd name="connsiteY16604" fmla="*/ 1325954 h 8481683"/>
              <a:gd name="connsiteX16605" fmla="*/ 5796091 w 9352610"/>
              <a:gd name="connsiteY16605" fmla="*/ 1328466 h 8481683"/>
              <a:gd name="connsiteX16606" fmla="*/ 5796593 w 9352610"/>
              <a:gd name="connsiteY16606" fmla="*/ 1330977 h 8481683"/>
              <a:gd name="connsiteX16607" fmla="*/ 5795086 w 9352610"/>
              <a:gd name="connsiteY16607" fmla="*/ 1333489 h 8481683"/>
              <a:gd name="connsiteX16608" fmla="*/ 5794080 w 9352610"/>
              <a:gd name="connsiteY16608" fmla="*/ 1335505 h 8481683"/>
              <a:gd name="connsiteX16609" fmla="*/ 5797599 w 9352610"/>
              <a:gd name="connsiteY16609" fmla="*/ 1334001 h 8481683"/>
              <a:gd name="connsiteX16610" fmla="*/ 5798101 w 9352610"/>
              <a:gd name="connsiteY16610" fmla="*/ 1330482 h 8481683"/>
              <a:gd name="connsiteX16611" fmla="*/ 5797096 w 9352610"/>
              <a:gd name="connsiteY16611" fmla="*/ 1326466 h 8481683"/>
              <a:gd name="connsiteX16612" fmla="*/ 5797096 w 9352610"/>
              <a:gd name="connsiteY16612" fmla="*/ 1322947 h 8481683"/>
              <a:gd name="connsiteX16613" fmla="*/ 5798101 w 9352610"/>
              <a:gd name="connsiteY16613" fmla="*/ 1320931 h 8481683"/>
              <a:gd name="connsiteX16614" fmla="*/ 5799609 w 9352610"/>
              <a:gd name="connsiteY16614" fmla="*/ 1318932 h 8481683"/>
              <a:gd name="connsiteX16615" fmla="*/ 5801117 w 9352610"/>
              <a:gd name="connsiteY16615" fmla="*/ 1315908 h 8481683"/>
              <a:gd name="connsiteX16616" fmla="*/ 5801117 w 9352610"/>
              <a:gd name="connsiteY16616" fmla="*/ 1311893 h 8481683"/>
              <a:gd name="connsiteX16617" fmla="*/ 5802122 w 9352610"/>
              <a:gd name="connsiteY16617" fmla="*/ 1311893 h 8481683"/>
              <a:gd name="connsiteX16618" fmla="*/ 5802122 w 9352610"/>
              <a:gd name="connsiteY16618" fmla="*/ 1312901 h 8481683"/>
              <a:gd name="connsiteX16619" fmla="*/ 5803127 w 9352610"/>
              <a:gd name="connsiteY16619" fmla="*/ 1313397 h 8481683"/>
              <a:gd name="connsiteX16620" fmla="*/ 5803630 w 9352610"/>
              <a:gd name="connsiteY16620" fmla="*/ 1313909 h 8481683"/>
              <a:gd name="connsiteX16621" fmla="*/ 5804132 w 9352610"/>
              <a:gd name="connsiteY16621" fmla="*/ 1314404 h 8481683"/>
              <a:gd name="connsiteX16622" fmla="*/ 5806645 w 9352610"/>
              <a:gd name="connsiteY16622" fmla="*/ 1313909 h 8481683"/>
              <a:gd name="connsiteX16623" fmla="*/ 5805640 w 9352610"/>
              <a:gd name="connsiteY16623" fmla="*/ 1308886 h 8481683"/>
              <a:gd name="connsiteX16624" fmla="*/ 5805640 w 9352610"/>
              <a:gd name="connsiteY16624" fmla="*/ 1306374 h 8481683"/>
              <a:gd name="connsiteX16625" fmla="*/ 5808644 w 9352610"/>
              <a:gd name="connsiteY16625" fmla="*/ 1303367 h 8481683"/>
              <a:gd name="connsiteX16626" fmla="*/ 5811659 w 9352610"/>
              <a:gd name="connsiteY16626" fmla="*/ 1305367 h 8481683"/>
              <a:gd name="connsiteX16627" fmla="*/ 5811659 w 9352610"/>
              <a:gd name="connsiteY16627" fmla="*/ 1307382 h 8481683"/>
              <a:gd name="connsiteX16628" fmla="*/ 5812162 w 9352610"/>
              <a:gd name="connsiteY16628" fmla="*/ 1309893 h 8481683"/>
              <a:gd name="connsiteX16629" fmla="*/ 5810654 w 9352610"/>
              <a:gd name="connsiteY16629" fmla="*/ 1310389 h 8481683"/>
              <a:gd name="connsiteX16630" fmla="*/ 5810151 w 9352610"/>
              <a:gd name="connsiteY16630" fmla="*/ 1310885 h 8481683"/>
              <a:gd name="connsiteX16631" fmla="*/ 5812162 w 9352610"/>
              <a:gd name="connsiteY16631" fmla="*/ 1314404 h 8481683"/>
              <a:gd name="connsiteX16632" fmla="*/ 5810654 w 9352610"/>
              <a:gd name="connsiteY16632" fmla="*/ 1315413 h 8481683"/>
              <a:gd name="connsiteX16633" fmla="*/ 5809146 w 9352610"/>
              <a:gd name="connsiteY16633" fmla="*/ 1316916 h 8481683"/>
              <a:gd name="connsiteX16634" fmla="*/ 5808141 w 9352610"/>
              <a:gd name="connsiteY16634" fmla="*/ 1321443 h 8481683"/>
              <a:gd name="connsiteX16635" fmla="*/ 5810654 w 9352610"/>
              <a:gd name="connsiteY16635" fmla="*/ 1320435 h 8481683"/>
              <a:gd name="connsiteX16636" fmla="*/ 5812162 w 9352610"/>
              <a:gd name="connsiteY16636" fmla="*/ 1320435 h 8481683"/>
              <a:gd name="connsiteX16637" fmla="*/ 5814172 w 9352610"/>
              <a:gd name="connsiteY16637" fmla="*/ 1320435 h 8481683"/>
              <a:gd name="connsiteX16638" fmla="*/ 5815177 w 9352610"/>
              <a:gd name="connsiteY16638" fmla="*/ 1321443 h 8481683"/>
              <a:gd name="connsiteX16639" fmla="*/ 5812664 w 9352610"/>
              <a:gd name="connsiteY16639" fmla="*/ 1322451 h 8481683"/>
              <a:gd name="connsiteX16640" fmla="*/ 5804635 w 9352610"/>
              <a:gd name="connsiteY16640" fmla="*/ 1323443 h 8481683"/>
              <a:gd name="connsiteX16641" fmla="*/ 5804132 w 9352610"/>
              <a:gd name="connsiteY16641" fmla="*/ 1331985 h 8481683"/>
              <a:gd name="connsiteX16642" fmla="*/ 5804635 w 9352610"/>
              <a:gd name="connsiteY16642" fmla="*/ 1334001 h 8481683"/>
              <a:gd name="connsiteX16643" fmla="*/ 5807136 w 9352610"/>
              <a:gd name="connsiteY16643" fmla="*/ 1334497 h 8481683"/>
              <a:gd name="connsiteX16644" fmla="*/ 5810151 w 9352610"/>
              <a:gd name="connsiteY16644" fmla="*/ 1334497 h 8481683"/>
              <a:gd name="connsiteX16645" fmla="*/ 5812162 w 9352610"/>
              <a:gd name="connsiteY16645" fmla="*/ 1335505 h 8481683"/>
              <a:gd name="connsiteX16646" fmla="*/ 5813669 w 9352610"/>
              <a:gd name="connsiteY16646" fmla="*/ 1337520 h 8481683"/>
              <a:gd name="connsiteX16647" fmla="*/ 5813669 w 9352610"/>
              <a:gd name="connsiteY16647" fmla="*/ 1342031 h 8481683"/>
              <a:gd name="connsiteX16648" fmla="*/ 5815177 w 9352610"/>
              <a:gd name="connsiteY16648" fmla="*/ 1344047 h 8481683"/>
              <a:gd name="connsiteX16649" fmla="*/ 5817188 w 9352610"/>
              <a:gd name="connsiteY16649" fmla="*/ 1343535 h 8481683"/>
              <a:gd name="connsiteX16650" fmla="*/ 5818193 w 9352610"/>
              <a:gd name="connsiteY16650" fmla="*/ 1341536 h 8481683"/>
              <a:gd name="connsiteX16651" fmla="*/ 5818193 w 9352610"/>
              <a:gd name="connsiteY16651" fmla="*/ 1340527 h 8481683"/>
              <a:gd name="connsiteX16652" fmla="*/ 5817188 w 9352610"/>
              <a:gd name="connsiteY16652" fmla="*/ 1338512 h 8481683"/>
              <a:gd name="connsiteX16653" fmla="*/ 5817690 w 9352610"/>
              <a:gd name="connsiteY16653" fmla="*/ 1338016 h 8481683"/>
              <a:gd name="connsiteX16654" fmla="*/ 5818193 w 9352610"/>
              <a:gd name="connsiteY16654" fmla="*/ 1338016 h 8481683"/>
              <a:gd name="connsiteX16655" fmla="*/ 5818695 w 9352610"/>
              <a:gd name="connsiteY16655" fmla="*/ 1337520 h 8481683"/>
              <a:gd name="connsiteX16656" fmla="*/ 5819700 w 9352610"/>
              <a:gd name="connsiteY16656" fmla="*/ 1337008 h 8481683"/>
              <a:gd name="connsiteX16657" fmla="*/ 5818695 w 9352610"/>
              <a:gd name="connsiteY16657" fmla="*/ 1334001 h 8481683"/>
              <a:gd name="connsiteX16658" fmla="*/ 5820706 w 9352610"/>
              <a:gd name="connsiteY16658" fmla="*/ 1327970 h 8481683"/>
              <a:gd name="connsiteX16659" fmla="*/ 5822716 w 9352610"/>
              <a:gd name="connsiteY16659" fmla="*/ 1321443 h 8481683"/>
              <a:gd name="connsiteX16660" fmla="*/ 5827730 w 9352610"/>
              <a:gd name="connsiteY16660" fmla="*/ 1310885 h 8481683"/>
              <a:gd name="connsiteX16661" fmla="*/ 5832253 w 9352610"/>
              <a:gd name="connsiteY16661" fmla="*/ 1305367 h 8481683"/>
              <a:gd name="connsiteX16662" fmla="*/ 5834264 w 9352610"/>
              <a:gd name="connsiteY16662" fmla="*/ 1306374 h 8481683"/>
              <a:gd name="connsiteX16663" fmla="*/ 5834264 w 9352610"/>
              <a:gd name="connsiteY16663" fmla="*/ 1313397 h 8481683"/>
              <a:gd name="connsiteX16664" fmla="*/ 5828232 w 9352610"/>
              <a:gd name="connsiteY16664" fmla="*/ 1321443 h 8481683"/>
              <a:gd name="connsiteX16665" fmla="*/ 5827730 w 9352610"/>
              <a:gd name="connsiteY16665" fmla="*/ 1323955 h 8481683"/>
              <a:gd name="connsiteX16666" fmla="*/ 5825217 w 9352610"/>
              <a:gd name="connsiteY16666" fmla="*/ 1326962 h 8481683"/>
              <a:gd name="connsiteX16667" fmla="*/ 5824224 w 9352610"/>
              <a:gd name="connsiteY16667" fmla="*/ 1327970 h 8481683"/>
              <a:gd name="connsiteX16668" fmla="*/ 5823219 w 9352610"/>
              <a:gd name="connsiteY16668" fmla="*/ 1332993 h 8481683"/>
              <a:gd name="connsiteX16669" fmla="*/ 5824224 w 9352610"/>
              <a:gd name="connsiteY16669" fmla="*/ 1335505 h 8481683"/>
              <a:gd name="connsiteX16670" fmla="*/ 5825720 w 9352610"/>
              <a:gd name="connsiteY16670" fmla="*/ 1329986 h 8481683"/>
              <a:gd name="connsiteX16671" fmla="*/ 5826725 w 9352610"/>
              <a:gd name="connsiteY16671" fmla="*/ 1327970 h 8481683"/>
              <a:gd name="connsiteX16672" fmla="*/ 5829238 w 9352610"/>
              <a:gd name="connsiteY16672" fmla="*/ 1325954 h 8481683"/>
              <a:gd name="connsiteX16673" fmla="*/ 5828735 w 9352610"/>
              <a:gd name="connsiteY16673" fmla="*/ 1329474 h 8481683"/>
              <a:gd name="connsiteX16674" fmla="*/ 5828232 w 9352610"/>
              <a:gd name="connsiteY16674" fmla="*/ 1329986 h 8481683"/>
              <a:gd name="connsiteX16675" fmla="*/ 5831248 w 9352610"/>
              <a:gd name="connsiteY16675" fmla="*/ 1334001 h 8481683"/>
              <a:gd name="connsiteX16676" fmla="*/ 5829238 w 9352610"/>
              <a:gd name="connsiteY16676" fmla="*/ 1337520 h 8481683"/>
              <a:gd name="connsiteX16677" fmla="*/ 5826222 w 9352610"/>
              <a:gd name="connsiteY16677" fmla="*/ 1341024 h 8481683"/>
              <a:gd name="connsiteX16678" fmla="*/ 5825217 w 9352610"/>
              <a:gd name="connsiteY16678" fmla="*/ 1345551 h 8481683"/>
              <a:gd name="connsiteX16679" fmla="*/ 5830243 w 9352610"/>
              <a:gd name="connsiteY16679" fmla="*/ 1341024 h 8481683"/>
              <a:gd name="connsiteX16680" fmla="*/ 5832756 w 9352610"/>
              <a:gd name="connsiteY16680" fmla="*/ 1340016 h 8481683"/>
              <a:gd name="connsiteX16681" fmla="*/ 5832756 w 9352610"/>
              <a:gd name="connsiteY16681" fmla="*/ 1341024 h 8481683"/>
              <a:gd name="connsiteX16682" fmla="*/ 5831751 w 9352610"/>
              <a:gd name="connsiteY16682" fmla="*/ 1342527 h 8481683"/>
              <a:gd name="connsiteX16683" fmla="*/ 5832756 w 9352610"/>
              <a:gd name="connsiteY16683" fmla="*/ 1344047 h 8481683"/>
              <a:gd name="connsiteX16684" fmla="*/ 5832756 w 9352610"/>
              <a:gd name="connsiteY16684" fmla="*/ 1345551 h 8481683"/>
              <a:gd name="connsiteX16685" fmla="*/ 5831248 w 9352610"/>
              <a:gd name="connsiteY16685" fmla="*/ 1347054 h 8481683"/>
              <a:gd name="connsiteX16686" fmla="*/ 5829238 w 9352610"/>
              <a:gd name="connsiteY16686" fmla="*/ 1349566 h 8481683"/>
              <a:gd name="connsiteX16687" fmla="*/ 5828232 w 9352610"/>
              <a:gd name="connsiteY16687" fmla="*/ 1351070 h 8481683"/>
              <a:gd name="connsiteX16688" fmla="*/ 5832756 w 9352610"/>
              <a:gd name="connsiteY16688" fmla="*/ 1348558 h 8481683"/>
              <a:gd name="connsiteX16689" fmla="*/ 5836274 w 9352610"/>
              <a:gd name="connsiteY16689" fmla="*/ 1345039 h 8481683"/>
              <a:gd name="connsiteX16690" fmla="*/ 5837782 w 9352610"/>
              <a:gd name="connsiteY16690" fmla="*/ 1340527 h 8481683"/>
              <a:gd name="connsiteX16691" fmla="*/ 5837782 w 9352610"/>
              <a:gd name="connsiteY16691" fmla="*/ 1334001 h 8481683"/>
              <a:gd name="connsiteX16692" fmla="*/ 5840295 w 9352610"/>
              <a:gd name="connsiteY16692" fmla="*/ 1337520 h 8481683"/>
              <a:gd name="connsiteX16693" fmla="*/ 5841300 w 9352610"/>
              <a:gd name="connsiteY16693" fmla="*/ 1342031 h 8481683"/>
              <a:gd name="connsiteX16694" fmla="*/ 5841300 w 9352610"/>
              <a:gd name="connsiteY16694" fmla="*/ 1346047 h 8481683"/>
              <a:gd name="connsiteX16695" fmla="*/ 5840295 w 9352610"/>
              <a:gd name="connsiteY16695" fmla="*/ 1348558 h 8481683"/>
              <a:gd name="connsiteX16696" fmla="*/ 5837279 w 9352610"/>
              <a:gd name="connsiteY16696" fmla="*/ 1349566 h 8481683"/>
              <a:gd name="connsiteX16697" fmla="*/ 5838787 w 9352610"/>
              <a:gd name="connsiteY16697" fmla="*/ 1354093 h 8481683"/>
              <a:gd name="connsiteX16698" fmla="*/ 5841300 w 9352610"/>
              <a:gd name="connsiteY16698" fmla="*/ 1357597 h 8481683"/>
              <a:gd name="connsiteX16699" fmla="*/ 5843801 w 9352610"/>
              <a:gd name="connsiteY16699" fmla="*/ 1359612 h 8481683"/>
              <a:gd name="connsiteX16700" fmla="*/ 5842305 w 9352610"/>
              <a:gd name="connsiteY16700" fmla="*/ 1353086 h 8481683"/>
              <a:gd name="connsiteX16701" fmla="*/ 5843801 w 9352610"/>
              <a:gd name="connsiteY16701" fmla="*/ 1349070 h 8481683"/>
              <a:gd name="connsiteX16702" fmla="*/ 5847319 w 9352610"/>
              <a:gd name="connsiteY16702" fmla="*/ 1347551 h 8481683"/>
              <a:gd name="connsiteX16703" fmla="*/ 5849329 w 9352610"/>
              <a:gd name="connsiteY16703" fmla="*/ 1349566 h 8481683"/>
              <a:gd name="connsiteX16704" fmla="*/ 5851340 w 9352610"/>
              <a:gd name="connsiteY16704" fmla="*/ 1347054 h 8481683"/>
              <a:gd name="connsiteX16705" fmla="*/ 5852847 w 9352610"/>
              <a:gd name="connsiteY16705" fmla="*/ 1339024 h 8481683"/>
              <a:gd name="connsiteX16706" fmla="*/ 5853852 w 9352610"/>
              <a:gd name="connsiteY16706" fmla="*/ 1335505 h 8481683"/>
              <a:gd name="connsiteX16707" fmla="*/ 5856868 w 9352610"/>
              <a:gd name="connsiteY16707" fmla="*/ 1334497 h 8481683"/>
              <a:gd name="connsiteX16708" fmla="*/ 5861894 w 9352610"/>
              <a:gd name="connsiteY16708" fmla="*/ 1319940 h 8481683"/>
              <a:gd name="connsiteX16709" fmla="*/ 5866908 w 9352610"/>
              <a:gd name="connsiteY16709" fmla="*/ 1319940 h 8481683"/>
              <a:gd name="connsiteX16710" fmla="*/ 5867410 w 9352610"/>
              <a:gd name="connsiteY16710" fmla="*/ 1324963 h 8481683"/>
              <a:gd name="connsiteX16711" fmla="*/ 5860889 w 9352610"/>
              <a:gd name="connsiteY16711" fmla="*/ 1338512 h 8481683"/>
              <a:gd name="connsiteX16712" fmla="*/ 5859884 w 9352610"/>
              <a:gd name="connsiteY16712" fmla="*/ 1344047 h 8481683"/>
              <a:gd name="connsiteX16713" fmla="*/ 5860889 w 9352610"/>
              <a:gd name="connsiteY16713" fmla="*/ 1344047 h 8481683"/>
              <a:gd name="connsiteX16714" fmla="*/ 5860889 w 9352610"/>
              <a:gd name="connsiteY16714" fmla="*/ 1343535 h 8481683"/>
              <a:gd name="connsiteX16715" fmla="*/ 5861894 w 9352610"/>
              <a:gd name="connsiteY16715" fmla="*/ 1341024 h 8481683"/>
              <a:gd name="connsiteX16716" fmla="*/ 5865903 w 9352610"/>
              <a:gd name="connsiteY16716" fmla="*/ 1338016 h 8481683"/>
              <a:gd name="connsiteX16717" fmla="*/ 5868918 w 9352610"/>
              <a:gd name="connsiteY16717" fmla="*/ 1334001 h 8481683"/>
              <a:gd name="connsiteX16718" fmla="*/ 5870929 w 9352610"/>
              <a:gd name="connsiteY16718" fmla="*/ 1335505 h 8481683"/>
              <a:gd name="connsiteX16719" fmla="*/ 5871934 w 9352610"/>
              <a:gd name="connsiteY16719" fmla="*/ 1340016 h 8481683"/>
              <a:gd name="connsiteX16720" fmla="*/ 5872436 w 9352610"/>
              <a:gd name="connsiteY16720" fmla="*/ 1342527 h 8481683"/>
              <a:gd name="connsiteX16721" fmla="*/ 5871934 w 9352610"/>
              <a:gd name="connsiteY16721" fmla="*/ 1345551 h 8481683"/>
              <a:gd name="connsiteX16722" fmla="*/ 5873944 w 9352610"/>
              <a:gd name="connsiteY16722" fmla="*/ 1348063 h 8481683"/>
              <a:gd name="connsiteX16723" fmla="*/ 5875954 w 9352610"/>
              <a:gd name="connsiteY16723" fmla="*/ 1349070 h 8481683"/>
              <a:gd name="connsiteX16724" fmla="*/ 5874949 w 9352610"/>
              <a:gd name="connsiteY16724" fmla="*/ 1352573 h 8481683"/>
              <a:gd name="connsiteX16725" fmla="*/ 5876457 w 9352610"/>
              <a:gd name="connsiteY16725" fmla="*/ 1354589 h 8481683"/>
              <a:gd name="connsiteX16726" fmla="*/ 5876457 w 9352610"/>
              <a:gd name="connsiteY16726" fmla="*/ 1358108 h 8481683"/>
              <a:gd name="connsiteX16727" fmla="*/ 5875452 w 9352610"/>
              <a:gd name="connsiteY16727" fmla="*/ 1360620 h 8481683"/>
              <a:gd name="connsiteX16728" fmla="*/ 5874447 w 9352610"/>
              <a:gd name="connsiteY16728" fmla="*/ 1363627 h 8481683"/>
              <a:gd name="connsiteX16729" fmla="*/ 5872939 w 9352610"/>
              <a:gd name="connsiteY16729" fmla="*/ 1365643 h 8481683"/>
              <a:gd name="connsiteX16730" fmla="*/ 5871934 w 9352610"/>
              <a:gd name="connsiteY16730" fmla="*/ 1367643 h 8481683"/>
              <a:gd name="connsiteX16731" fmla="*/ 5878970 w 9352610"/>
              <a:gd name="connsiteY16731" fmla="*/ 1368650 h 8481683"/>
              <a:gd name="connsiteX16732" fmla="*/ 5880466 w 9352610"/>
              <a:gd name="connsiteY16732" fmla="*/ 1367643 h 8481683"/>
              <a:gd name="connsiteX16733" fmla="*/ 5882979 w 9352610"/>
              <a:gd name="connsiteY16733" fmla="*/ 1366139 h 8481683"/>
              <a:gd name="connsiteX16734" fmla="*/ 5883984 w 9352610"/>
              <a:gd name="connsiteY16734" fmla="*/ 1364139 h 8481683"/>
              <a:gd name="connsiteX16735" fmla="*/ 5884989 w 9352610"/>
              <a:gd name="connsiteY16735" fmla="*/ 1361628 h 8481683"/>
              <a:gd name="connsiteX16736" fmla="*/ 5885492 w 9352610"/>
              <a:gd name="connsiteY16736" fmla="*/ 1358604 h 8481683"/>
              <a:gd name="connsiteX16737" fmla="*/ 5883984 w 9352610"/>
              <a:gd name="connsiteY16737" fmla="*/ 1356093 h 8481683"/>
              <a:gd name="connsiteX16738" fmla="*/ 5882476 w 9352610"/>
              <a:gd name="connsiteY16738" fmla="*/ 1353086 h 8481683"/>
              <a:gd name="connsiteX16739" fmla="*/ 5882979 w 9352610"/>
              <a:gd name="connsiteY16739" fmla="*/ 1351070 h 8481683"/>
              <a:gd name="connsiteX16740" fmla="*/ 5885492 w 9352610"/>
              <a:gd name="connsiteY16740" fmla="*/ 1349070 h 8481683"/>
              <a:gd name="connsiteX16741" fmla="*/ 5887502 w 9352610"/>
              <a:gd name="connsiteY16741" fmla="*/ 1348558 h 8481683"/>
              <a:gd name="connsiteX16742" fmla="*/ 5890518 w 9352610"/>
              <a:gd name="connsiteY16742" fmla="*/ 1349070 h 8481683"/>
              <a:gd name="connsiteX16743" fmla="*/ 5892025 w 9352610"/>
              <a:gd name="connsiteY16743" fmla="*/ 1350574 h 8481683"/>
              <a:gd name="connsiteX16744" fmla="*/ 5890518 w 9352610"/>
              <a:gd name="connsiteY16744" fmla="*/ 1352078 h 8481683"/>
              <a:gd name="connsiteX16745" fmla="*/ 5887502 w 9352610"/>
              <a:gd name="connsiteY16745" fmla="*/ 1352573 h 8481683"/>
              <a:gd name="connsiteX16746" fmla="*/ 5888507 w 9352610"/>
              <a:gd name="connsiteY16746" fmla="*/ 1352573 h 8481683"/>
              <a:gd name="connsiteX16747" fmla="*/ 5889010 w 9352610"/>
              <a:gd name="connsiteY16747" fmla="*/ 1353086 h 8481683"/>
              <a:gd name="connsiteX16748" fmla="*/ 5890015 w 9352610"/>
              <a:gd name="connsiteY16748" fmla="*/ 1354093 h 8481683"/>
              <a:gd name="connsiteX16749" fmla="*/ 5890518 w 9352610"/>
              <a:gd name="connsiteY16749" fmla="*/ 1354093 h 8481683"/>
              <a:gd name="connsiteX16750" fmla="*/ 5890015 w 9352610"/>
              <a:gd name="connsiteY16750" fmla="*/ 1355597 h 8481683"/>
              <a:gd name="connsiteX16751" fmla="*/ 5889512 w 9352610"/>
              <a:gd name="connsiteY16751" fmla="*/ 1357597 h 8481683"/>
              <a:gd name="connsiteX16752" fmla="*/ 5890015 w 9352610"/>
              <a:gd name="connsiteY16752" fmla="*/ 1358604 h 8481683"/>
              <a:gd name="connsiteX16753" fmla="*/ 5890518 w 9352610"/>
              <a:gd name="connsiteY16753" fmla="*/ 1359612 h 8481683"/>
              <a:gd name="connsiteX16754" fmla="*/ 5896046 w 9352610"/>
              <a:gd name="connsiteY16754" fmla="*/ 1351070 h 8481683"/>
              <a:gd name="connsiteX16755" fmla="*/ 5899050 w 9352610"/>
              <a:gd name="connsiteY16755" fmla="*/ 1348063 h 8481683"/>
              <a:gd name="connsiteX16756" fmla="*/ 5901562 w 9352610"/>
              <a:gd name="connsiteY16756" fmla="*/ 1351070 h 8481683"/>
              <a:gd name="connsiteX16757" fmla="*/ 5899552 w 9352610"/>
              <a:gd name="connsiteY16757" fmla="*/ 1351070 h 8481683"/>
              <a:gd name="connsiteX16758" fmla="*/ 5897554 w 9352610"/>
              <a:gd name="connsiteY16758" fmla="*/ 1352078 h 8481683"/>
              <a:gd name="connsiteX16759" fmla="*/ 5897051 w 9352610"/>
              <a:gd name="connsiteY16759" fmla="*/ 1354093 h 8481683"/>
              <a:gd name="connsiteX16760" fmla="*/ 5897554 w 9352610"/>
              <a:gd name="connsiteY16760" fmla="*/ 1356605 h 8481683"/>
              <a:gd name="connsiteX16761" fmla="*/ 5899050 w 9352610"/>
              <a:gd name="connsiteY16761" fmla="*/ 1356093 h 8481683"/>
              <a:gd name="connsiteX16762" fmla="*/ 5900557 w 9352610"/>
              <a:gd name="connsiteY16762" fmla="*/ 1355597 h 8481683"/>
              <a:gd name="connsiteX16763" fmla="*/ 5901562 w 9352610"/>
              <a:gd name="connsiteY16763" fmla="*/ 1355597 h 8481683"/>
              <a:gd name="connsiteX16764" fmla="*/ 5900557 w 9352610"/>
              <a:gd name="connsiteY16764" fmla="*/ 1358108 h 8481683"/>
              <a:gd name="connsiteX16765" fmla="*/ 5899050 w 9352610"/>
              <a:gd name="connsiteY16765" fmla="*/ 1359612 h 8481683"/>
              <a:gd name="connsiteX16766" fmla="*/ 5897554 w 9352610"/>
              <a:gd name="connsiteY16766" fmla="*/ 1362123 h 8481683"/>
              <a:gd name="connsiteX16767" fmla="*/ 5897554 w 9352610"/>
              <a:gd name="connsiteY16767" fmla="*/ 1365131 h 8481683"/>
              <a:gd name="connsiteX16768" fmla="*/ 5898056 w 9352610"/>
              <a:gd name="connsiteY16768" fmla="*/ 1365131 h 8481683"/>
              <a:gd name="connsiteX16769" fmla="*/ 5900557 w 9352610"/>
              <a:gd name="connsiteY16769" fmla="*/ 1363627 h 8481683"/>
              <a:gd name="connsiteX16770" fmla="*/ 5900557 w 9352610"/>
              <a:gd name="connsiteY16770" fmla="*/ 1362123 h 8481683"/>
              <a:gd name="connsiteX16771" fmla="*/ 5903070 w 9352610"/>
              <a:gd name="connsiteY16771" fmla="*/ 1359116 h 8481683"/>
              <a:gd name="connsiteX16772" fmla="*/ 5903573 w 9352610"/>
              <a:gd name="connsiteY16772" fmla="*/ 1356605 h 8481683"/>
              <a:gd name="connsiteX16773" fmla="*/ 5904578 w 9352610"/>
              <a:gd name="connsiteY16773" fmla="*/ 1356605 h 8481683"/>
              <a:gd name="connsiteX16774" fmla="*/ 5906086 w 9352610"/>
              <a:gd name="connsiteY16774" fmla="*/ 1365131 h 8481683"/>
              <a:gd name="connsiteX16775" fmla="*/ 5905081 w 9352610"/>
              <a:gd name="connsiteY16775" fmla="*/ 1366651 h 8481683"/>
              <a:gd name="connsiteX16776" fmla="*/ 5903070 w 9352610"/>
              <a:gd name="connsiteY16776" fmla="*/ 1372170 h 8481683"/>
              <a:gd name="connsiteX16777" fmla="*/ 5901562 w 9352610"/>
              <a:gd name="connsiteY16777" fmla="*/ 1375689 h 8481683"/>
              <a:gd name="connsiteX16778" fmla="*/ 5901562 w 9352610"/>
              <a:gd name="connsiteY16778" fmla="*/ 1377689 h 8481683"/>
              <a:gd name="connsiteX16779" fmla="*/ 5905081 w 9352610"/>
              <a:gd name="connsiteY16779" fmla="*/ 1375689 h 8481683"/>
              <a:gd name="connsiteX16780" fmla="*/ 5914127 w 9352610"/>
              <a:gd name="connsiteY16780" fmla="*/ 1364139 h 8481683"/>
              <a:gd name="connsiteX16781" fmla="*/ 5914630 w 9352610"/>
              <a:gd name="connsiteY16781" fmla="*/ 1363132 h 8481683"/>
              <a:gd name="connsiteX16782" fmla="*/ 5914630 w 9352610"/>
              <a:gd name="connsiteY16782" fmla="*/ 1360620 h 8481683"/>
              <a:gd name="connsiteX16783" fmla="*/ 5915132 w 9352610"/>
              <a:gd name="connsiteY16783" fmla="*/ 1359116 h 8481683"/>
              <a:gd name="connsiteX16784" fmla="*/ 5916640 w 9352610"/>
              <a:gd name="connsiteY16784" fmla="*/ 1356605 h 8481683"/>
              <a:gd name="connsiteX16785" fmla="*/ 5917633 w 9352610"/>
              <a:gd name="connsiteY16785" fmla="*/ 1355597 h 8481683"/>
              <a:gd name="connsiteX16786" fmla="*/ 5924670 w 9352610"/>
              <a:gd name="connsiteY16786" fmla="*/ 1352573 h 8481683"/>
              <a:gd name="connsiteX16787" fmla="*/ 5918638 w 9352610"/>
              <a:gd name="connsiteY16787" fmla="*/ 1352573 h 8481683"/>
              <a:gd name="connsiteX16788" fmla="*/ 5922659 w 9352610"/>
              <a:gd name="connsiteY16788" fmla="*/ 1351582 h 8481683"/>
              <a:gd name="connsiteX16789" fmla="*/ 5925675 w 9352610"/>
              <a:gd name="connsiteY16789" fmla="*/ 1351582 h 8481683"/>
              <a:gd name="connsiteX16790" fmla="*/ 5926680 w 9352610"/>
              <a:gd name="connsiteY16790" fmla="*/ 1353086 h 8481683"/>
              <a:gd name="connsiteX16791" fmla="*/ 5927685 w 9352610"/>
              <a:gd name="connsiteY16791" fmla="*/ 1357597 h 8481683"/>
              <a:gd name="connsiteX16792" fmla="*/ 5927685 w 9352610"/>
              <a:gd name="connsiteY16792" fmla="*/ 1359116 h 8481683"/>
              <a:gd name="connsiteX16793" fmla="*/ 5926177 w 9352610"/>
              <a:gd name="connsiteY16793" fmla="*/ 1363132 h 8481683"/>
              <a:gd name="connsiteX16794" fmla="*/ 5926177 w 9352610"/>
              <a:gd name="connsiteY16794" fmla="*/ 1364139 h 8481683"/>
              <a:gd name="connsiteX16795" fmla="*/ 5925172 w 9352610"/>
              <a:gd name="connsiteY16795" fmla="*/ 1365643 h 8481683"/>
              <a:gd name="connsiteX16796" fmla="*/ 5921151 w 9352610"/>
              <a:gd name="connsiteY16796" fmla="*/ 1365131 h 8481683"/>
              <a:gd name="connsiteX16797" fmla="*/ 5920649 w 9352610"/>
              <a:gd name="connsiteY16797" fmla="*/ 1366139 h 8481683"/>
              <a:gd name="connsiteX16798" fmla="*/ 5915635 w 9352610"/>
              <a:gd name="connsiteY16798" fmla="*/ 1367147 h 8481683"/>
              <a:gd name="connsiteX16799" fmla="*/ 5914630 w 9352610"/>
              <a:gd name="connsiteY16799" fmla="*/ 1367643 h 8481683"/>
              <a:gd name="connsiteX16800" fmla="*/ 5913625 w 9352610"/>
              <a:gd name="connsiteY16800" fmla="*/ 1369659 h 8481683"/>
              <a:gd name="connsiteX16801" fmla="*/ 5913625 w 9352610"/>
              <a:gd name="connsiteY16801" fmla="*/ 1371162 h 8481683"/>
              <a:gd name="connsiteX16802" fmla="*/ 5913625 w 9352610"/>
              <a:gd name="connsiteY16802" fmla="*/ 1373178 h 8481683"/>
              <a:gd name="connsiteX16803" fmla="*/ 5913625 w 9352610"/>
              <a:gd name="connsiteY16803" fmla="*/ 1374682 h 8481683"/>
              <a:gd name="connsiteX16804" fmla="*/ 5911112 w 9352610"/>
              <a:gd name="connsiteY16804" fmla="*/ 1380712 h 8481683"/>
              <a:gd name="connsiteX16805" fmla="*/ 5910609 w 9352610"/>
              <a:gd name="connsiteY16805" fmla="*/ 1384216 h 8481683"/>
              <a:gd name="connsiteX16806" fmla="*/ 5911614 w 9352610"/>
              <a:gd name="connsiteY16806" fmla="*/ 1387735 h 8481683"/>
              <a:gd name="connsiteX16807" fmla="*/ 5907091 w 9352610"/>
              <a:gd name="connsiteY16807" fmla="*/ 1386727 h 8481683"/>
              <a:gd name="connsiteX16808" fmla="*/ 5904075 w 9352610"/>
              <a:gd name="connsiteY16808" fmla="*/ 1387735 h 8481683"/>
              <a:gd name="connsiteX16809" fmla="*/ 5899552 w 9352610"/>
              <a:gd name="connsiteY16809" fmla="*/ 1393766 h 8481683"/>
              <a:gd name="connsiteX16810" fmla="*/ 5901562 w 9352610"/>
              <a:gd name="connsiteY16810" fmla="*/ 1393270 h 8481683"/>
              <a:gd name="connsiteX16811" fmla="*/ 5903573 w 9352610"/>
              <a:gd name="connsiteY16811" fmla="*/ 1391750 h 8481683"/>
              <a:gd name="connsiteX16812" fmla="*/ 5904578 w 9352610"/>
              <a:gd name="connsiteY16812" fmla="*/ 1390246 h 8481683"/>
              <a:gd name="connsiteX16813" fmla="*/ 5904578 w 9352610"/>
              <a:gd name="connsiteY16813" fmla="*/ 1387735 h 8481683"/>
              <a:gd name="connsiteX16814" fmla="*/ 5907594 w 9352610"/>
              <a:gd name="connsiteY16814" fmla="*/ 1388742 h 8481683"/>
              <a:gd name="connsiteX16815" fmla="*/ 5908599 w 9352610"/>
              <a:gd name="connsiteY16815" fmla="*/ 1391255 h 8481683"/>
              <a:gd name="connsiteX16816" fmla="*/ 5908096 w 9352610"/>
              <a:gd name="connsiteY16816" fmla="*/ 1394262 h 8481683"/>
              <a:gd name="connsiteX16817" fmla="*/ 5906086 w 9352610"/>
              <a:gd name="connsiteY16817" fmla="*/ 1396773 h 8481683"/>
              <a:gd name="connsiteX16818" fmla="*/ 5908096 w 9352610"/>
              <a:gd name="connsiteY16818" fmla="*/ 1396773 h 8481683"/>
              <a:gd name="connsiteX16819" fmla="*/ 5910106 w 9352610"/>
              <a:gd name="connsiteY16819" fmla="*/ 1395781 h 8481683"/>
              <a:gd name="connsiteX16820" fmla="*/ 5911112 w 9352610"/>
              <a:gd name="connsiteY16820" fmla="*/ 1394774 h 8481683"/>
              <a:gd name="connsiteX16821" fmla="*/ 5911614 w 9352610"/>
              <a:gd name="connsiteY16821" fmla="*/ 1393766 h 8481683"/>
              <a:gd name="connsiteX16822" fmla="*/ 5915132 w 9352610"/>
              <a:gd name="connsiteY16822" fmla="*/ 1395269 h 8481683"/>
              <a:gd name="connsiteX16823" fmla="*/ 5915635 w 9352610"/>
              <a:gd name="connsiteY16823" fmla="*/ 1398789 h 8481683"/>
              <a:gd name="connsiteX16824" fmla="*/ 5915635 w 9352610"/>
              <a:gd name="connsiteY16824" fmla="*/ 1402308 h 8481683"/>
              <a:gd name="connsiteX16825" fmla="*/ 5916640 w 9352610"/>
              <a:gd name="connsiteY16825" fmla="*/ 1404820 h 8481683"/>
              <a:gd name="connsiteX16826" fmla="*/ 5918638 w 9352610"/>
              <a:gd name="connsiteY16826" fmla="*/ 1401301 h 8481683"/>
              <a:gd name="connsiteX16827" fmla="*/ 5918638 w 9352610"/>
              <a:gd name="connsiteY16827" fmla="*/ 1396773 h 8481683"/>
              <a:gd name="connsiteX16828" fmla="*/ 5917633 w 9352610"/>
              <a:gd name="connsiteY16828" fmla="*/ 1387239 h 8481683"/>
              <a:gd name="connsiteX16829" fmla="*/ 5918136 w 9352610"/>
              <a:gd name="connsiteY16829" fmla="*/ 1386231 h 8481683"/>
              <a:gd name="connsiteX16830" fmla="*/ 5920146 w 9352610"/>
              <a:gd name="connsiteY16830" fmla="*/ 1383719 h 8481683"/>
              <a:gd name="connsiteX16831" fmla="*/ 5922157 w 9352610"/>
              <a:gd name="connsiteY16831" fmla="*/ 1381208 h 8481683"/>
              <a:gd name="connsiteX16832" fmla="*/ 5924167 w 9352610"/>
              <a:gd name="connsiteY16832" fmla="*/ 1380712 h 8481683"/>
              <a:gd name="connsiteX16833" fmla="*/ 5925172 w 9352610"/>
              <a:gd name="connsiteY16833" fmla="*/ 1381704 h 8481683"/>
              <a:gd name="connsiteX16834" fmla="*/ 5924670 w 9352610"/>
              <a:gd name="connsiteY16834" fmla="*/ 1384216 h 8481683"/>
              <a:gd name="connsiteX16835" fmla="*/ 5923664 w 9352610"/>
              <a:gd name="connsiteY16835" fmla="*/ 1386727 h 8481683"/>
              <a:gd name="connsiteX16836" fmla="*/ 5921654 w 9352610"/>
              <a:gd name="connsiteY16836" fmla="*/ 1387735 h 8481683"/>
              <a:gd name="connsiteX16837" fmla="*/ 5924167 w 9352610"/>
              <a:gd name="connsiteY16837" fmla="*/ 1387239 h 8481683"/>
              <a:gd name="connsiteX16838" fmla="*/ 5926680 w 9352610"/>
              <a:gd name="connsiteY16838" fmla="*/ 1384216 h 8481683"/>
              <a:gd name="connsiteX16839" fmla="*/ 5928188 w 9352610"/>
              <a:gd name="connsiteY16839" fmla="*/ 1383719 h 8481683"/>
              <a:gd name="connsiteX16840" fmla="*/ 5928690 w 9352610"/>
              <a:gd name="connsiteY16840" fmla="*/ 1382712 h 8481683"/>
              <a:gd name="connsiteX16841" fmla="*/ 5931706 w 9352610"/>
              <a:gd name="connsiteY16841" fmla="*/ 1377193 h 8481683"/>
              <a:gd name="connsiteX16842" fmla="*/ 5932711 w 9352610"/>
              <a:gd name="connsiteY16842" fmla="*/ 1373674 h 8481683"/>
              <a:gd name="connsiteX16843" fmla="*/ 5938228 w 9352610"/>
              <a:gd name="connsiteY16843" fmla="*/ 1364139 h 8481683"/>
              <a:gd name="connsiteX16844" fmla="*/ 5938228 w 9352610"/>
              <a:gd name="connsiteY16844" fmla="*/ 1361628 h 8481683"/>
              <a:gd name="connsiteX16845" fmla="*/ 5936720 w 9352610"/>
              <a:gd name="connsiteY16845" fmla="*/ 1358604 h 8481683"/>
              <a:gd name="connsiteX16846" fmla="*/ 5939735 w 9352610"/>
              <a:gd name="connsiteY16846" fmla="*/ 1356605 h 8481683"/>
              <a:gd name="connsiteX16847" fmla="*/ 5943756 w 9352610"/>
              <a:gd name="connsiteY16847" fmla="*/ 1356605 h 8481683"/>
              <a:gd name="connsiteX16848" fmla="*/ 5947274 w 9352610"/>
              <a:gd name="connsiteY16848" fmla="*/ 1359612 h 8481683"/>
              <a:gd name="connsiteX16849" fmla="*/ 5947777 w 9352610"/>
              <a:gd name="connsiteY16849" fmla="*/ 1361628 h 8481683"/>
              <a:gd name="connsiteX16850" fmla="*/ 5950290 w 9352610"/>
              <a:gd name="connsiteY16850" fmla="*/ 1377689 h 8481683"/>
              <a:gd name="connsiteX16851" fmla="*/ 5947777 w 9352610"/>
              <a:gd name="connsiteY16851" fmla="*/ 1377193 h 8481683"/>
              <a:gd name="connsiteX16852" fmla="*/ 5947274 w 9352610"/>
              <a:gd name="connsiteY16852" fmla="*/ 1376681 h 8481683"/>
              <a:gd name="connsiteX16853" fmla="*/ 5945264 w 9352610"/>
              <a:gd name="connsiteY16853" fmla="*/ 1382712 h 8481683"/>
              <a:gd name="connsiteX16854" fmla="*/ 5940740 w 9352610"/>
              <a:gd name="connsiteY16854" fmla="*/ 1385223 h 8481683"/>
              <a:gd name="connsiteX16855" fmla="*/ 5935715 w 9352610"/>
              <a:gd name="connsiteY16855" fmla="*/ 1388247 h 8481683"/>
              <a:gd name="connsiteX16856" fmla="*/ 5930198 w 9352610"/>
              <a:gd name="connsiteY16856" fmla="*/ 1391750 h 8481683"/>
              <a:gd name="connsiteX16857" fmla="*/ 5931706 w 9352610"/>
              <a:gd name="connsiteY16857" fmla="*/ 1393766 h 8481683"/>
              <a:gd name="connsiteX16858" fmla="*/ 5933214 w 9352610"/>
              <a:gd name="connsiteY16858" fmla="*/ 1391255 h 8481683"/>
              <a:gd name="connsiteX16859" fmla="*/ 5935224 w 9352610"/>
              <a:gd name="connsiteY16859" fmla="*/ 1389751 h 8481683"/>
              <a:gd name="connsiteX16860" fmla="*/ 5936720 w 9352610"/>
              <a:gd name="connsiteY16860" fmla="*/ 1389751 h 8481683"/>
              <a:gd name="connsiteX16861" fmla="*/ 5939233 w 9352610"/>
              <a:gd name="connsiteY16861" fmla="*/ 1390758 h 8481683"/>
              <a:gd name="connsiteX16862" fmla="*/ 5937222 w 9352610"/>
              <a:gd name="connsiteY16862" fmla="*/ 1393270 h 8481683"/>
              <a:gd name="connsiteX16863" fmla="*/ 5935715 w 9352610"/>
              <a:gd name="connsiteY16863" fmla="*/ 1395781 h 8481683"/>
              <a:gd name="connsiteX16864" fmla="*/ 5935224 w 9352610"/>
              <a:gd name="connsiteY16864" fmla="*/ 1399285 h 8481683"/>
              <a:gd name="connsiteX16865" fmla="*/ 5934721 w 9352610"/>
              <a:gd name="connsiteY16865" fmla="*/ 1402308 h 8481683"/>
              <a:gd name="connsiteX16866" fmla="*/ 5933214 w 9352610"/>
              <a:gd name="connsiteY16866" fmla="*/ 1403812 h 8481683"/>
              <a:gd name="connsiteX16867" fmla="*/ 5930198 w 9352610"/>
              <a:gd name="connsiteY16867" fmla="*/ 1405315 h 8481683"/>
              <a:gd name="connsiteX16868" fmla="*/ 5928690 w 9352610"/>
              <a:gd name="connsiteY16868" fmla="*/ 1407827 h 8481683"/>
              <a:gd name="connsiteX16869" fmla="*/ 5930198 w 9352610"/>
              <a:gd name="connsiteY16869" fmla="*/ 1411842 h 8481683"/>
              <a:gd name="connsiteX16870" fmla="*/ 5931706 w 9352610"/>
              <a:gd name="connsiteY16870" fmla="*/ 1408835 h 8481683"/>
              <a:gd name="connsiteX16871" fmla="*/ 5931706 w 9352610"/>
              <a:gd name="connsiteY16871" fmla="*/ 1407331 h 8481683"/>
              <a:gd name="connsiteX16872" fmla="*/ 5931706 w 9352610"/>
              <a:gd name="connsiteY16872" fmla="*/ 1404820 h 8481683"/>
              <a:gd name="connsiteX16873" fmla="*/ 5938730 w 9352610"/>
              <a:gd name="connsiteY16873" fmla="*/ 1407827 h 8481683"/>
              <a:gd name="connsiteX16874" fmla="*/ 5940740 w 9352610"/>
              <a:gd name="connsiteY16874" fmla="*/ 1412354 h 8481683"/>
              <a:gd name="connsiteX16875" fmla="*/ 5940238 w 9352610"/>
              <a:gd name="connsiteY16875" fmla="*/ 1418369 h 8481683"/>
              <a:gd name="connsiteX16876" fmla="*/ 5938228 w 9352610"/>
              <a:gd name="connsiteY16876" fmla="*/ 1426912 h 8481683"/>
              <a:gd name="connsiteX16877" fmla="*/ 5936720 w 9352610"/>
              <a:gd name="connsiteY16877" fmla="*/ 1429935 h 8481683"/>
              <a:gd name="connsiteX16878" fmla="*/ 5935715 w 9352610"/>
              <a:gd name="connsiteY16878" fmla="*/ 1433438 h 8481683"/>
              <a:gd name="connsiteX16879" fmla="*/ 5936217 w 9352610"/>
              <a:gd name="connsiteY16879" fmla="*/ 1437469 h 8481683"/>
              <a:gd name="connsiteX16880" fmla="*/ 5937222 w 9352610"/>
              <a:gd name="connsiteY16880" fmla="*/ 1440477 h 8481683"/>
              <a:gd name="connsiteX16881" fmla="*/ 5939233 w 9352610"/>
              <a:gd name="connsiteY16881" fmla="*/ 1442989 h 8481683"/>
              <a:gd name="connsiteX16882" fmla="*/ 5941746 w 9352610"/>
              <a:gd name="connsiteY16882" fmla="*/ 1444493 h 8481683"/>
              <a:gd name="connsiteX16883" fmla="*/ 5944259 w 9352610"/>
              <a:gd name="connsiteY16883" fmla="*/ 1445500 h 8481683"/>
              <a:gd name="connsiteX16884" fmla="*/ 5952802 w 9352610"/>
              <a:gd name="connsiteY16884" fmla="*/ 1443484 h 8481683"/>
              <a:gd name="connsiteX16885" fmla="*/ 5955806 w 9352610"/>
              <a:gd name="connsiteY16885" fmla="*/ 1440973 h 8481683"/>
              <a:gd name="connsiteX16886" fmla="*/ 5954298 w 9352610"/>
              <a:gd name="connsiteY16886" fmla="*/ 1437469 h 8481683"/>
              <a:gd name="connsiteX16887" fmla="*/ 5957314 w 9352610"/>
              <a:gd name="connsiteY16887" fmla="*/ 1435950 h 8481683"/>
              <a:gd name="connsiteX16888" fmla="*/ 5964350 w 9352610"/>
              <a:gd name="connsiteY16888" fmla="*/ 1432943 h 8481683"/>
              <a:gd name="connsiteX16889" fmla="*/ 5965355 w 9352610"/>
              <a:gd name="connsiteY16889" fmla="*/ 1430927 h 8481683"/>
              <a:gd name="connsiteX16890" fmla="*/ 5964853 w 9352610"/>
              <a:gd name="connsiteY16890" fmla="*/ 1427423 h 8481683"/>
              <a:gd name="connsiteX16891" fmla="*/ 5959827 w 9352610"/>
              <a:gd name="connsiteY16891" fmla="*/ 1421393 h 8481683"/>
              <a:gd name="connsiteX16892" fmla="*/ 5958319 w 9352610"/>
              <a:gd name="connsiteY16892" fmla="*/ 1417874 h 8481683"/>
              <a:gd name="connsiteX16893" fmla="*/ 5960329 w 9352610"/>
              <a:gd name="connsiteY16893" fmla="*/ 1411842 h 8481683"/>
              <a:gd name="connsiteX16894" fmla="*/ 5964350 w 9352610"/>
              <a:gd name="connsiteY16894" fmla="*/ 1405315 h 8481683"/>
              <a:gd name="connsiteX16895" fmla="*/ 5968873 w 9352610"/>
              <a:gd name="connsiteY16895" fmla="*/ 1400804 h 8481683"/>
              <a:gd name="connsiteX16896" fmla="*/ 5974390 w 9352610"/>
              <a:gd name="connsiteY16896" fmla="*/ 1400804 h 8481683"/>
              <a:gd name="connsiteX16897" fmla="*/ 5975395 w 9352610"/>
              <a:gd name="connsiteY16897" fmla="*/ 1395269 h 8481683"/>
              <a:gd name="connsiteX16898" fmla="*/ 5977908 w 9352610"/>
              <a:gd name="connsiteY16898" fmla="*/ 1391750 h 8481683"/>
              <a:gd name="connsiteX16899" fmla="*/ 5980924 w 9352610"/>
              <a:gd name="connsiteY16899" fmla="*/ 1391255 h 8481683"/>
              <a:gd name="connsiteX16900" fmla="*/ 5982934 w 9352610"/>
              <a:gd name="connsiteY16900" fmla="*/ 1396773 h 8481683"/>
              <a:gd name="connsiteX16901" fmla="*/ 5984442 w 9352610"/>
              <a:gd name="connsiteY16901" fmla="*/ 1396773 h 8481683"/>
              <a:gd name="connsiteX16902" fmla="*/ 5985447 w 9352610"/>
              <a:gd name="connsiteY16902" fmla="*/ 1392262 h 8481683"/>
              <a:gd name="connsiteX16903" fmla="*/ 5987960 w 9352610"/>
              <a:gd name="connsiteY16903" fmla="*/ 1390758 h 8481683"/>
              <a:gd name="connsiteX16904" fmla="*/ 5989970 w 9352610"/>
              <a:gd name="connsiteY16904" fmla="*/ 1389751 h 8481683"/>
              <a:gd name="connsiteX16905" fmla="*/ 5991466 w 9352610"/>
              <a:gd name="connsiteY16905" fmla="*/ 1388247 h 8481683"/>
              <a:gd name="connsiteX16906" fmla="*/ 5992471 w 9352610"/>
              <a:gd name="connsiteY16906" fmla="*/ 1387735 h 8481683"/>
              <a:gd name="connsiteX16907" fmla="*/ 5994984 w 9352610"/>
              <a:gd name="connsiteY16907" fmla="*/ 1389751 h 8481683"/>
              <a:gd name="connsiteX16908" fmla="*/ 5994984 w 9352610"/>
              <a:gd name="connsiteY16908" fmla="*/ 1391255 h 8481683"/>
              <a:gd name="connsiteX16909" fmla="*/ 5989970 w 9352610"/>
              <a:gd name="connsiteY16909" fmla="*/ 1391750 h 8481683"/>
              <a:gd name="connsiteX16910" fmla="*/ 5995487 w 9352610"/>
              <a:gd name="connsiteY16910" fmla="*/ 1391750 h 8481683"/>
              <a:gd name="connsiteX16911" fmla="*/ 5996492 w 9352610"/>
              <a:gd name="connsiteY16911" fmla="*/ 1389751 h 8481683"/>
              <a:gd name="connsiteX16912" fmla="*/ 5996994 w 9352610"/>
              <a:gd name="connsiteY16912" fmla="*/ 1384728 h 8481683"/>
              <a:gd name="connsiteX16913" fmla="*/ 5999005 w 9352610"/>
              <a:gd name="connsiteY16913" fmla="*/ 1380712 h 8481683"/>
              <a:gd name="connsiteX16914" fmla="*/ 5999005 w 9352610"/>
              <a:gd name="connsiteY16914" fmla="*/ 1388247 h 8481683"/>
              <a:gd name="connsiteX16915" fmla="*/ 6000010 w 9352610"/>
              <a:gd name="connsiteY16915" fmla="*/ 1390758 h 8481683"/>
              <a:gd name="connsiteX16916" fmla="*/ 6001015 w 9352610"/>
              <a:gd name="connsiteY16916" fmla="*/ 1391750 h 8481683"/>
              <a:gd name="connsiteX16917" fmla="*/ 6003528 w 9352610"/>
              <a:gd name="connsiteY16917" fmla="*/ 1393270 h 8481683"/>
              <a:gd name="connsiteX16918" fmla="*/ 6006041 w 9352610"/>
              <a:gd name="connsiteY16918" fmla="*/ 1393270 h 8481683"/>
              <a:gd name="connsiteX16919" fmla="*/ 6007549 w 9352610"/>
              <a:gd name="connsiteY16919" fmla="*/ 1393270 h 8481683"/>
              <a:gd name="connsiteX16920" fmla="*/ 6010050 w 9352610"/>
              <a:gd name="connsiteY16920" fmla="*/ 1393766 h 8481683"/>
              <a:gd name="connsiteX16921" fmla="*/ 6012563 w 9352610"/>
              <a:gd name="connsiteY16921" fmla="*/ 1397285 h 8481683"/>
              <a:gd name="connsiteX16922" fmla="*/ 6012563 w 9352610"/>
              <a:gd name="connsiteY16922" fmla="*/ 1400292 h 8481683"/>
              <a:gd name="connsiteX16923" fmla="*/ 6007046 w 9352610"/>
              <a:gd name="connsiteY16923" fmla="*/ 1398789 h 8481683"/>
              <a:gd name="connsiteX16924" fmla="*/ 6009547 w 9352610"/>
              <a:gd name="connsiteY16924" fmla="*/ 1402308 h 8481683"/>
              <a:gd name="connsiteX16925" fmla="*/ 6013065 w 9352610"/>
              <a:gd name="connsiteY16925" fmla="*/ 1402308 h 8481683"/>
              <a:gd name="connsiteX16926" fmla="*/ 6016081 w 9352610"/>
              <a:gd name="connsiteY16926" fmla="*/ 1402804 h 8481683"/>
              <a:gd name="connsiteX16927" fmla="*/ 6018091 w 9352610"/>
              <a:gd name="connsiteY16927" fmla="*/ 1404820 h 8481683"/>
              <a:gd name="connsiteX16928" fmla="*/ 6018091 w 9352610"/>
              <a:gd name="connsiteY16928" fmla="*/ 1405828 h 8481683"/>
              <a:gd name="connsiteX16929" fmla="*/ 6014573 w 9352610"/>
              <a:gd name="connsiteY16929" fmla="*/ 1407827 h 8481683"/>
              <a:gd name="connsiteX16930" fmla="*/ 6010552 w 9352610"/>
              <a:gd name="connsiteY16930" fmla="*/ 1409331 h 8481683"/>
              <a:gd name="connsiteX16931" fmla="*/ 6007549 w 9352610"/>
              <a:gd name="connsiteY16931" fmla="*/ 1411842 h 8481683"/>
              <a:gd name="connsiteX16932" fmla="*/ 6007046 w 9352610"/>
              <a:gd name="connsiteY16932" fmla="*/ 1415858 h 8481683"/>
              <a:gd name="connsiteX16933" fmla="*/ 6008051 w 9352610"/>
              <a:gd name="connsiteY16933" fmla="*/ 1415858 h 8481683"/>
              <a:gd name="connsiteX16934" fmla="*/ 6010050 w 9352610"/>
              <a:gd name="connsiteY16934" fmla="*/ 1412354 h 8481683"/>
              <a:gd name="connsiteX16935" fmla="*/ 6012563 w 9352610"/>
              <a:gd name="connsiteY16935" fmla="*/ 1412354 h 8481683"/>
              <a:gd name="connsiteX16936" fmla="*/ 6018091 w 9352610"/>
              <a:gd name="connsiteY16936" fmla="*/ 1414866 h 8481683"/>
              <a:gd name="connsiteX16937" fmla="*/ 6017588 w 9352610"/>
              <a:gd name="connsiteY16937" fmla="*/ 1411842 h 8481683"/>
              <a:gd name="connsiteX16938" fmla="*/ 6018091 w 9352610"/>
              <a:gd name="connsiteY16938" fmla="*/ 1408835 h 8481683"/>
              <a:gd name="connsiteX16939" fmla="*/ 6020102 w 9352610"/>
              <a:gd name="connsiteY16939" fmla="*/ 1405315 h 8481683"/>
              <a:gd name="connsiteX16940" fmla="*/ 6021107 w 9352610"/>
              <a:gd name="connsiteY16940" fmla="*/ 1401796 h 8481683"/>
              <a:gd name="connsiteX16941" fmla="*/ 6021107 w 9352610"/>
              <a:gd name="connsiteY16941" fmla="*/ 1395781 h 8481683"/>
              <a:gd name="connsiteX16942" fmla="*/ 6022614 w 9352610"/>
              <a:gd name="connsiteY16942" fmla="*/ 1393766 h 8481683"/>
              <a:gd name="connsiteX16943" fmla="*/ 6027138 w 9352610"/>
              <a:gd name="connsiteY16943" fmla="*/ 1393766 h 8481683"/>
              <a:gd name="connsiteX16944" fmla="*/ 6027138 w 9352610"/>
              <a:gd name="connsiteY16944" fmla="*/ 1391750 h 8481683"/>
              <a:gd name="connsiteX16945" fmla="*/ 6025127 w 9352610"/>
              <a:gd name="connsiteY16945" fmla="*/ 1391750 h 8481683"/>
              <a:gd name="connsiteX16946" fmla="*/ 6025127 w 9352610"/>
              <a:gd name="connsiteY16946" fmla="*/ 1390758 h 8481683"/>
              <a:gd name="connsiteX16947" fmla="*/ 6029136 w 9352610"/>
              <a:gd name="connsiteY16947" fmla="*/ 1388742 h 8481683"/>
              <a:gd name="connsiteX16948" fmla="*/ 6033157 w 9352610"/>
              <a:gd name="connsiteY16948" fmla="*/ 1386727 h 8481683"/>
              <a:gd name="connsiteX16949" fmla="*/ 6036675 w 9352610"/>
              <a:gd name="connsiteY16949" fmla="*/ 1383224 h 8481683"/>
              <a:gd name="connsiteX16950" fmla="*/ 6038183 w 9352610"/>
              <a:gd name="connsiteY16950" fmla="*/ 1380200 h 8481683"/>
              <a:gd name="connsiteX16951" fmla="*/ 6039188 w 9352610"/>
              <a:gd name="connsiteY16951" fmla="*/ 1379193 h 8481683"/>
              <a:gd name="connsiteX16952" fmla="*/ 6040193 w 9352610"/>
              <a:gd name="connsiteY16952" fmla="*/ 1380200 h 8481683"/>
              <a:gd name="connsiteX16953" fmla="*/ 6041701 w 9352610"/>
              <a:gd name="connsiteY16953" fmla="*/ 1382712 h 8481683"/>
              <a:gd name="connsiteX16954" fmla="*/ 6042203 w 9352610"/>
              <a:gd name="connsiteY16954" fmla="*/ 1384216 h 8481683"/>
              <a:gd name="connsiteX16955" fmla="*/ 6042706 w 9352610"/>
              <a:gd name="connsiteY16955" fmla="*/ 1390758 h 8481683"/>
              <a:gd name="connsiteX16956" fmla="*/ 6042203 w 9352610"/>
              <a:gd name="connsiteY16956" fmla="*/ 1391750 h 8481683"/>
              <a:gd name="connsiteX16957" fmla="*/ 6041701 w 9352610"/>
              <a:gd name="connsiteY16957" fmla="*/ 1393270 h 8481683"/>
              <a:gd name="connsiteX16958" fmla="*/ 6037680 w 9352610"/>
              <a:gd name="connsiteY16958" fmla="*/ 1394774 h 8481683"/>
              <a:gd name="connsiteX16959" fmla="*/ 6035167 w 9352610"/>
              <a:gd name="connsiteY16959" fmla="*/ 1396773 h 8481683"/>
              <a:gd name="connsiteX16960" fmla="*/ 6034162 w 9352610"/>
              <a:gd name="connsiteY16960" fmla="*/ 1397782 h 8481683"/>
              <a:gd name="connsiteX16961" fmla="*/ 6032654 w 9352610"/>
              <a:gd name="connsiteY16961" fmla="*/ 1401301 h 8481683"/>
              <a:gd name="connsiteX16962" fmla="*/ 6029639 w 9352610"/>
              <a:gd name="connsiteY16962" fmla="*/ 1405315 h 8481683"/>
              <a:gd name="connsiteX16963" fmla="*/ 6028131 w 9352610"/>
              <a:gd name="connsiteY16963" fmla="*/ 1408339 h 8481683"/>
              <a:gd name="connsiteX16964" fmla="*/ 6028131 w 9352610"/>
              <a:gd name="connsiteY16964" fmla="*/ 1411842 h 8481683"/>
              <a:gd name="connsiteX16965" fmla="*/ 6029639 w 9352610"/>
              <a:gd name="connsiteY16965" fmla="*/ 1415858 h 8481683"/>
              <a:gd name="connsiteX16966" fmla="*/ 6027138 w 9352610"/>
              <a:gd name="connsiteY16966" fmla="*/ 1416370 h 8481683"/>
              <a:gd name="connsiteX16967" fmla="*/ 6023620 w 9352610"/>
              <a:gd name="connsiteY16967" fmla="*/ 1415362 h 8481683"/>
              <a:gd name="connsiteX16968" fmla="*/ 6021107 w 9352610"/>
              <a:gd name="connsiteY16968" fmla="*/ 1415858 h 8481683"/>
              <a:gd name="connsiteX16969" fmla="*/ 6024122 w 9352610"/>
              <a:gd name="connsiteY16969" fmla="*/ 1418369 h 8481683"/>
              <a:gd name="connsiteX16970" fmla="*/ 6028131 w 9352610"/>
              <a:gd name="connsiteY16970" fmla="*/ 1422400 h 8481683"/>
              <a:gd name="connsiteX16971" fmla="*/ 6029136 w 9352610"/>
              <a:gd name="connsiteY16971" fmla="*/ 1425904 h 8481683"/>
              <a:gd name="connsiteX16972" fmla="*/ 6025127 w 9352610"/>
              <a:gd name="connsiteY16972" fmla="*/ 1427423 h 8481683"/>
              <a:gd name="connsiteX16973" fmla="*/ 6028634 w 9352610"/>
              <a:gd name="connsiteY16973" fmla="*/ 1427423 h 8481683"/>
              <a:gd name="connsiteX16974" fmla="*/ 6029639 w 9352610"/>
              <a:gd name="connsiteY16974" fmla="*/ 1426912 h 8481683"/>
              <a:gd name="connsiteX16975" fmla="*/ 6031649 w 9352610"/>
              <a:gd name="connsiteY16975" fmla="*/ 1421393 h 8481683"/>
              <a:gd name="connsiteX16976" fmla="*/ 6031649 w 9352610"/>
              <a:gd name="connsiteY16976" fmla="*/ 1419377 h 8481683"/>
              <a:gd name="connsiteX16977" fmla="*/ 6032152 w 9352610"/>
              <a:gd name="connsiteY16977" fmla="*/ 1418369 h 8481683"/>
              <a:gd name="connsiteX16978" fmla="*/ 6035167 w 9352610"/>
              <a:gd name="connsiteY16978" fmla="*/ 1415858 h 8481683"/>
              <a:gd name="connsiteX16979" fmla="*/ 6038183 w 9352610"/>
              <a:gd name="connsiteY16979" fmla="*/ 1418881 h 8481683"/>
              <a:gd name="connsiteX16980" fmla="*/ 6040193 w 9352610"/>
              <a:gd name="connsiteY16980" fmla="*/ 1422400 h 8481683"/>
              <a:gd name="connsiteX16981" fmla="*/ 6043209 w 9352610"/>
              <a:gd name="connsiteY16981" fmla="*/ 1424912 h 8481683"/>
              <a:gd name="connsiteX16982" fmla="*/ 6046715 w 9352610"/>
              <a:gd name="connsiteY16982" fmla="*/ 1422896 h 8481683"/>
              <a:gd name="connsiteX16983" fmla="*/ 6043209 w 9352610"/>
              <a:gd name="connsiteY16983" fmla="*/ 1421889 h 8481683"/>
              <a:gd name="connsiteX16984" fmla="*/ 6042706 w 9352610"/>
              <a:gd name="connsiteY16984" fmla="*/ 1419377 h 8481683"/>
              <a:gd name="connsiteX16985" fmla="*/ 6043711 w 9352610"/>
              <a:gd name="connsiteY16985" fmla="*/ 1415858 h 8481683"/>
              <a:gd name="connsiteX16986" fmla="*/ 6045722 w 9352610"/>
              <a:gd name="connsiteY16986" fmla="*/ 1412851 h 8481683"/>
              <a:gd name="connsiteX16987" fmla="*/ 6043711 w 9352610"/>
              <a:gd name="connsiteY16987" fmla="*/ 1412851 h 8481683"/>
              <a:gd name="connsiteX16988" fmla="*/ 6044716 w 9352610"/>
              <a:gd name="connsiteY16988" fmla="*/ 1412354 h 8481683"/>
              <a:gd name="connsiteX16989" fmla="*/ 6045219 w 9352610"/>
              <a:gd name="connsiteY16989" fmla="*/ 1411347 h 8481683"/>
              <a:gd name="connsiteX16990" fmla="*/ 6045219 w 9352610"/>
              <a:gd name="connsiteY16990" fmla="*/ 1410835 h 8481683"/>
              <a:gd name="connsiteX16991" fmla="*/ 6045722 w 9352610"/>
              <a:gd name="connsiteY16991" fmla="*/ 1408835 h 8481683"/>
              <a:gd name="connsiteX16992" fmla="*/ 6048725 w 9352610"/>
              <a:gd name="connsiteY16992" fmla="*/ 1411347 h 8481683"/>
              <a:gd name="connsiteX16993" fmla="*/ 6050233 w 9352610"/>
              <a:gd name="connsiteY16993" fmla="*/ 1414354 h 8481683"/>
              <a:gd name="connsiteX16994" fmla="*/ 6050735 w 9352610"/>
              <a:gd name="connsiteY16994" fmla="*/ 1417874 h 8481683"/>
              <a:gd name="connsiteX16995" fmla="*/ 6050735 w 9352610"/>
              <a:gd name="connsiteY16995" fmla="*/ 1421889 h 8481683"/>
              <a:gd name="connsiteX16996" fmla="*/ 6052243 w 9352610"/>
              <a:gd name="connsiteY16996" fmla="*/ 1417874 h 8481683"/>
              <a:gd name="connsiteX16997" fmla="*/ 6052746 w 9352610"/>
              <a:gd name="connsiteY16997" fmla="*/ 1415858 h 8481683"/>
              <a:gd name="connsiteX16998" fmla="*/ 6055259 w 9352610"/>
              <a:gd name="connsiteY16998" fmla="*/ 1419889 h 8481683"/>
              <a:gd name="connsiteX16999" fmla="*/ 6053751 w 9352610"/>
              <a:gd name="connsiteY16999" fmla="*/ 1422400 h 8481683"/>
              <a:gd name="connsiteX17000" fmla="*/ 6052243 w 9352610"/>
              <a:gd name="connsiteY17000" fmla="*/ 1423904 h 8481683"/>
              <a:gd name="connsiteX17001" fmla="*/ 6050735 w 9352610"/>
              <a:gd name="connsiteY17001" fmla="*/ 1426416 h 8481683"/>
              <a:gd name="connsiteX17002" fmla="*/ 6051741 w 9352610"/>
              <a:gd name="connsiteY17002" fmla="*/ 1428415 h 8481683"/>
              <a:gd name="connsiteX17003" fmla="*/ 6055761 w 9352610"/>
              <a:gd name="connsiteY17003" fmla="*/ 1430927 h 8481683"/>
              <a:gd name="connsiteX17004" fmla="*/ 6056766 w 9352610"/>
              <a:gd name="connsiteY17004" fmla="*/ 1432943 h 8481683"/>
              <a:gd name="connsiteX17005" fmla="*/ 6056264 w 9352610"/>
              <a:gd name="connsiteY17005" fmla="*/ 1433438 h 8481683"/>
              <a:gd name="connsiteX17006" fmla="*/ 6052746 w 9352610"/>
              <a:gd name="connsiteY17006" fmla="*/ 1437469 h 8481683"/>
              <a:gd name="connsiteX17007" fmla="*/ 6053751 w 9352610"/>
              <a:gd name="connsiteY17007" fmla="*/ 1438461 h 8481683"/>
              <a:gd name="connsiteX17008" fmla="*/ 6057772 w 9352610"/>
              <a:gd name="connsiteY17008" fmla="*/ 1440973 h 8481683"/>
              <a:gd name="connsiteX17009" fmla="*/ 6058777 w 9352610"/>
              <a:gd name="connsiteY17009" fmla="*/ 1441485 h 8481683"/>
              <a:gd name="connsiteX17010" fmla="*/ 6055761 w 9352610"/>
              <a:gd name="connsiteY17010" fmla="*/ 1444493 h 8481683"/>
              <a:gd name="connsiteX17011" fmla="*/ 6053751 w 9352610"/>
              <a:gd name="connsiteY17011" fmla="*/ 1445004 h 8481683"/>
              <a:gd name="connsiteX17012" fmla="*/ 6052746 w 9352610"/>
              <a:gd name="connsiteY17012" fmla="*/ 1447500 h 8481683"/>
              <a:gd name="connsiteX17013" fmla="*/ 6051741 w 9352610"/>
              <a:gd name="connsiteY17013" fmla="*/ 1446508 h 8481683"/>
              <a:gd name="connsiteX17014" fmla="*/ 6050735 w 9352610"/>
              <a:gd name="connsiteY17014" fmla="*/ 1446508 h 8481683"/>
              <a:gd name="connsiteX17015" fmla="*/ 6048222 w 9352610"/>
              <a:gd name="connsiteY17015" fmla="*/ 1447500 h 8481683"/>
              <a:gd name="connsiteX17016" fmla="*/ 6048222 w 9352610"/>
              <a:gd name="connsiteY17016" fmla="*/ 1448012 h 8481683"/>
              <a:gd name="connsiteX17017" fmla="*/ 6048725 w 9352610"/>
              <a:gd name="connsiteY17017" fmla="*/ 1448507 h 8481683"/>
              <a:gd name="connsiteX17018" fmla="*/ 6049730 w 9352610"/>
              <a:gd name="connsiteY17018" fmla="*/ 1450011 h 8481683"/>
              <a:gd name="connsiteX17019" fmla="*/ 6058777 w 9352610"/>
              <a:gd name="connsiteY17019" fmla="*/ 1445004 h 8481683"/>
              <a:gd name="connsiteX17020" fmla="*/ 6059782 w 9352610"/>
              <a:gd name="connsiteY17020" fmla="*/ 1441980 h 8481683"/>
              <a:gd name="connsiteX17021" fmla="*/ 6057772 w 9352610"/>
              <a:gd name="connsiteY17021" fmla="*/ 1437469 h 8481683"/>
              <a:gd name="connsiteX17022" fmla="*/ 6064796 w 9352610"/>
              <a:gd name="connsiteY17022" fmla="*/ 1440477 h 8481683"/>
              <a:gd name="connsiteX17023" fmla="*/ 6068314 w 9352610"/>
              <a:gd name="connsiteY17023" fmla="*/ 1441485 h 8481683"/>
              <a:gd name="connsiteX17024" fmla="*/ 6071832 w 9352610"/>
              <a:gd name="connsiteY17024" fmla="*/ 1439981 h 8481683"/>
              <a:gd name="connsiteX17025" fmla="*/ 6069822 w 9352610"/>
              <a:gd name="connsiteY17025" fmla="*/ 1447004 h 8481683"/>
              <a:gd name="connsiteX17026" fmla="*/ 6063300 w 9352610"/>
              <a:gd name="connsiteY17026" fmla="*/ 1451531 h 8481683"/>
              <a:gd name="connsiteX17027" fmla="*/ 6050735 w 9352610"/>
              <a:gd name="connsiteY17027" fmla="*/ 1458554 h 8481683"/>
              <a:gd name="connsiteX17028" fmla="*/ 6050735 w 9352610"/>
              <a:gd name="connsiteY17028" fmla="*/ 1459562 h 8481683"/>
              <a:gd name="connsiteX17029" fmla="*/ 6053751 w 9352610"/>
              <a:gd name="connsiteY17029" fmla="*/ 1458554 h 8481683"/>
              <a:gd name="connsiteX17030" fmla="*/ 6062295 w 9352610"/>
              <a:gd name="connsiteY17030" fmla="*/ 1457546 h 8481683"/>
              <a:gd name="connsiteX17031" fmla="*/ 6064305 w 9352610"/>
              <a:gd name="connsiteY17031" fmla="*/ 1456042 h 8481683"/>
              <a:gd name="connsiteX17032" fmla="*/ 6067309 w 9352610"/>
              <a:gd name="connsiteY17032" fmla="*/ 1454539 h 8481683"/>
              <a:gd name="connsiteX17033" fmla="*/ 6068817 w 9352610"/>
              <a:gd name="connsiteY17033" fmla="*/ 1455034 h 8481683"/>
              <a:gd name="connsiteX17034" fmla="*/ 6070324 w 9352610"/>
              <a:gd name="connsiteY17034" fmla="*/ 1458058 h 8481683"/>
              <a:gd name="connsiteX17035" fmla="*/ 6071832 w 9352610"/>
              <a:gd name="connsiteY17035" fmla="*/ 1459562 h 8481683"/>
              <a:gd name="connsiteX17036" fmla="*/ 6077863 w 9352610"/>
              <a:gd name="connsiteY17036" fmla="*/ 1459065 h 8481683"/>
              <a:gd name="connsiteX17037" fmla="*/ 6081381 w 9352610"/>
              <a:gd name="connsiteY17037" fmla="*/ 1454043 h 8481683"/>
              <a:gd name="connsiteX17038" fmla="*/ 6082889 w 9352610"/>
              <a:gd name="connsiteY17038" fmla="*/ 1447004 h 8481683"/>
              <a:gd name="connsiteX17039" fmla="*/ 6083882 w 9352610"/>
              <a:gd name="connsiteY17039" fmla="*/ 1439981 h 8481683"/>
              <a:gd name="connsiteX17040" fmla="*/ 6094939 w 9352610"/>
              <a:gd name="connsiteY17040" fmla="*/ 1445500 h 8481683"/>
              <a:gd name="connsiteX17041" fmla="*/ 6091421 w 9352610"/>
              <a:gd name="connsiteY17041" fmla="*/ 1447500 h 8481683"/>
              <a:gd name="connsiteX17042" fmla="*/ 6089411 w 9352610"/>
              <a:gd name="connsiteY17042" fmla="*/ 1450011 h 8481683"/>
              <a:gd name="connsiteX17043" fmla="*/ 6087903 w 9352610"/>
              <a:gd name="connsiteY17043" fmla="*/ 1452027 h 8481683"/>
              <a:gd name="connsiteX17044" fmla="*/ 6086395 w 9352610"/>
              <a:gd name="connsiteY17044" fmla="*/ 1455546 h 8481683"/>
              <a:gd name="connsiteX17045" fmla="*/ 6085893 w 9352610"/>
              <a:gd name="connsiteY17045" fmla="*/ 1458554 h 8481683"/>
              <a:gd name="connsiteX17046" fmla="*/ 6085893 w 9352610"/>
              <a:gd name="connsiteY17046" fmla="*/ 1461577 h 8481683"/>
              <a:gd name="connsiteX17047" fmla="*/ 6085390 w 9352610"/>
              <a:gd name="connsiteY17047" fmla="*/ 1463081 h 8481683"/>
              <a:gd name="connsiteX17048" fmla="*/ 6081884 w 9352610"/>
              <a:gd name="connsiteY17048" fmla="*/ 1464088 h 8481683"/>
              <a:gd name="connsiteX17049" fmla="*/ 6081884 w 9352610"/>
              <a:gd name="connsiteY17049" fmla="*/ 1465592 h 8481683"/>
              <a:gd name="connsiteX17050" fmla="*/ 6084385 w 9352610"/>
              <a:gd name="connsiteY17050" fmla="*/ 1465081 h 8481683"/>
              <a:gd name="connsiteX17051" fmla="*/ 6087903 w 9352610"/>
              <a:gd name="connsiteY17051" fmla="*/ 1462569 h 8481683"/>
              <a:gd name="connsiteX17052" fmla="*/ 6089913 w 9352610"/>
              <a:gd name="connsiteY17052" fmla="*/ 1462569 h 8481683"/>
              <a:gd name="connsiteX17053" fmla="*/ 6091924 w 9352610"/>
              <a:gd name="connsiteY17053" fmla="*/ 1463081 h 8481683"/>
              <a:gd name="connsiteX17054" fmla="*/ 6092929 w 9352610"/>
              <a:gd name="connsiteY17054" fmla="*/ 1465081 h 8481683"/>
              <a:gd name="connsiteX17055" fmla="*/ 6094437 w 9352610"/>
              <a:gd name="connsiteY17055" fmla="*/ 1466088 h 8481683"/>
              <a:gd name="connsiteX17056" fmla="*/ 6094939 w 9352610"/>
              <a:gd name="connsiteY17056" fmla="*/ 1466601 h 8481683"/>
              <a:gd name="connsiteX17057" fmla="*/ 6095944 w 9352610"/>
              <a:gd name="connsiteY17057" fmla="*/ 1465592 h 8481683"/>
              <a:gd name="connsiteX17058" fmla="*/ 6096447 w 9352610"/>
              <a:gd name="connsiteY17058" fmla="*/ 1463081 h 8481683"/>
              <a:gd name="connsiteX17059" fmla="*/ 6097955 w 9352610"/>
              <a:gd name="connsiteY17059" fmla="*/ 1461065 h 8481683"/>
              <a:gd name="connsiteX17060" fmla="*/ 6099965 w 9352610"/>
              <a:gd name="connsiteY17060" fmla="*/ 1459562 h 8481683"/>
              <a:gd name="connsiteX17061" fmla="*/ 6101964 w 9352610"/>
              <a:gd name="connsiteY17061" fmla="*/ 1461065 h 8481683"/>
              <a:gd name="connsiteX17062" fmla="*/ 6101964 w 9352610"/>
              <a:gd name="connsiteY17062" fmla="*/ 1463081 h 8481683"/>
              <a:gd name="connsiteX17063" fmla="*/ 6101461 w 9352610"/>
              <a:gd name="connsiteY17063" fmla="*/ 1466088 h 8481683"/>
              <a:gd name="connsiteX17064" fmla="*/ 6099462 w 9352610"/>
              <a:gd name="connsiteY17064" fmla="*/ 1468600 h 8481683"/>
              <a:gd name="connsiteX17065" fmla="*/ 6100468 w 9352610"/>
              <a:gd name="connsiteY17065" fmla="*/ 1469608 h 8481683"/>
              <a:gd name="connsiteX17066" fmla="*/ 6102466 w 9352610"/>
              <a:gd name="connsiteY17066" fmla="*/ 1467592 h 8481683"/>
              <a:gd name="connsiteX17067" fmla="*/ 6103974 w 9352610"/>
              <a:gd name="connsiteY17067" fmla="*/ 1466088 h 8481683"/>
              <a:gd name="connsiteX17068" fmla="*/ 6105482 w 9352610"/>
              <a:gd name="connsiteY17068" fmla="*/ 1465081 h 8481683"/>
              <a:gd name="connsiteX17069" fmla="*/ 6106487 w 9352610"/>
              <a:gd name="connsiteY17069" fmla="*/ 1462569 h 8481683"/>
              <a:gd name="connsiteX17070" fmla="*/ 6107492 w 9352610"/>
              <a:gd name="connsiteY17070" fmla="*/ 1463081 h 8481683"/>
              <a:gd name="connsiteX17071" fmla="*/ 6109000 w 9352610"/>
              <a:gd name="connsiteY17071" fmla="*/ 1464088 h 8481683"/>
              <a:gd name="connsiteX17072" fmla="*/ 6110005 w 9352610"/>
              <a:gd name="connsiteY17072" fmla="*/ 1465592 h 8481683"/>
              <a:gd name="connsiteX17073" fmla="*/ 6110508 w 9352610"/>
              <a:gd name="connsiteY17073" fmla="*/ 1466601 h 8481683"/>
              <a:gd name="connsiteX17074" fmla="*/ 6107492 w 9352610"/>
              <a:gd name="connsiteY17074" fmla="*/ 1470104 h 8481683"/>
              <a:gd name="connsiteX17075" fmla="*/ 6098960 w 9352610"/>
              <a:gd name="connsiteY17075" fmla="*/ 1475126 h 8481683"/>
              <a:gd name="connsiteX17076" fmla="*/ 6096447 w 9352610"/>
              <a:gd name="connsiteY17076" fmla="*/ 1478150 h 8481683"/>
              <a:gd name="connsiteX17077" fmla="*/ 6100468 w 9352610"/>
              <a:gd name="connsiteY17077" fmla="*/ 1478150 h 8481683"/>
              <a:gd name="connsiteX17078" fmla="*/ 6107492 w 9352610"/>
              <a:gd name="connsiteY17078" fmla="*/ 1476135 h 8481683"/>
              <a:gd name="connsiteX17079" fmla="*/ 6110508 w 9352610"/>
              <a:gd name="connsiteY17079" fmla="*/ 1476646 h 8481683"/>
              <a:gd name="connsiteX17080" fmla="*/ 6112518 w 9352610"/>
              <a:gd name="connsiteY17080" fmla="*/ 1478646 h 8481683"/>
              <a:gd name="connsiteX17081" fmla="*/ 6114026 w 9352610"/>
              <a:gd name="connsiteY17081" fmla="*/ 1482166 h 8481683"/>
              <a:gd name="connsiteX17082" fmla="*/ 6114528 w 9352610"/>
              <a:gd name="connsiteY17082" fmla="*/ 1485685 h 8481683"/>
              <a:gd name="connsiteX17083" fmla="*/ 6115031 w 9352610"/>
              <a:gd name="connsiteY17083" fmla="*/ 1489188 h 8481683"/>
              <a:gd name="connsiteX17084" fmla="*/ 6115031 w 9352610"/>
              <a:gd name="connsiteY17084" fmla="*/ 1490196 h 8481683"/>
              <a:gd name="connsiteX17085" fmla="*/ 6117041 w 9352610"/>
              <a:gd name="connsiteY17085" fmla="*/ 1493716 h 8481683"/>
              <a:gd name="connsiteX17086" fmla="*/ 6117544 w 9352610"/>
              <a:gd name="connsiteY17086" fmla="*/ 1496227 h 8481683"/>
              <a:gd name="connsiteX17087" fmla="*/ 6117041 w 9352610"/>
              <a:gd name="connsiteY17087" fmla="*/ 1497235 h 8481683"/>
              <a:gd name="connsiteX17088" fmla="*/ 6116539 w 9352610"/>
              <a:gd name="connsiteY17088" fmla="*/ 1498242 h 8481683"/>
              <a:gd name="connsiteX17089" fmla="*/ 6115031 w 9352610"/>
              <a:gd name="connsiteY17089" fmla="*/ 1499234 h 8481683"/>
              <a:gd name="connsiteX17090" fmla="*/ 6115031 w 9352610"/>
              <a:gd name="connsiteY17090" fmla="*/ 1500243 h 8481683"/>
              <a:gd name="connsiteX17091" fmla="*/ 6113523 w 9352610"/>
              <a:gd name="connsiteY17091" fmla="*/ 1501250 h 8481683"/>
              <a:gd name="connsiteX17092" fmla="*/ 6109502 w 9352610"/>
              <a:gd name="connsiteY17092" fmla="*/ 1501746 h 8481683"/>
              <a:gd name="connsiteX17093" fmla="*/ 6104979 w 9352610"/>
              <a:gd name="connsiteY17093" fmla="*/ 1501746 h 8481683"/>
              <a:gd name="connsiteX17094" fmla="*/ 6102466 w 9352610"/>
              <a:gd name="connsiteY17094" fmla="*/ 1500754 h 8481683"/>
              <a:gd name="connsiteX17095" fmla="*/ 6099965 w 9352610"/>
              <a:gd name="connsiteY17095" fmla="*/ 1503265 h 8481683"/>
              <a:gd name="connsiteX17096" fmla="*/ 6096950 w 9352610"/>
              <a:gd name="connsiteY17096" fmla="*/ 1504769 h 8481683"/>
              <a:gd name="connsiteX17097" fmla="*/ 6090918 w 9352610"/>
              <a:gd name="connsiteY17097" fmla="*/ 1506769 h 8481683"/>
              <a:gd name="connsiteX17098" fmla="*/ 6091924 w 9352610"/>
              <a:gd name="connsiteY17098" fmla="*/ 1506769 h 8481683"/>
              <a:gd name="connsiteX17099" fmla="*/ 6092929 w 9352610"/>
              <a:gd name="connsiteY17099" fmla="*/ 1506769 h 8481683"/>
              <a:gd name="connsiteX17100" fmla="*/ 6094437 w 9352610"/>
              <a:gd name="connsiteY17100" fmla="*/ 1506769 h 8481683"/>
              <a:gd name="connsiteX17101" fmla="*/ 6094939 w 9352610"/>
              <a:gd name="connsiteY17101" fmla="*/ 1507777 h 8481683"/>
              <a:gd name="connsiteX17102" fmla="*/ 6098457 w 9352610"/>
              <a:gd name="connsiteY17102" fmla="*/ 1505266 h 8481683"/>
              <a:gd name="connsiteX17103" fmla="*/ 6102466 w 9352610"/>
              <a:gd name="connsiteY17103" fmla="*/ 1504257 h 8481683"/>
              <a:gd name="connsiteX17104" fmla="*/ 6106487 w 9352610"/>
              <a:gd name="connsiteY17104" fmla="*/ 1504257 h 8481683"/>
              <a:gd name="connsiteX17105" fmla="*/ 6110508 w 9352610"/>
              <a:gd name="connsiteY17105" fmla="*/ 1504769 h 8481683"/>
              <a:gd name="connsiteX17106" fmla="*/ 6114026 w 9352610"/>
              <a:gd name="connsiteY17106" fmla="*/ 1504769 h 8481683"/>
              <a:gd name="connsiteX17107" fmla="*/ 6116036 w 9352610"/>
              <a:gd name="connsiteY17107" fmla="*/ 1505266 h 8481683"/>
              <a:gd name="connsiteX17108" fmla="*/ 6116539 w 9352610"/>
              <a:gd name="connsiteY17108" fmla="*/ 1507777 h 8481683"/>
              <a:gd name="connsiteX17109" fmla="*/ 6115031 w 9352610"/>
              <a:gd name="connsiteY17109" fmla="*/ 1509792 h 8481683"/>
              <a:gd name="connsiteX17110" fmla="*/ 6107492 w 9352610"/>
              <a:gd name="connsiteY17110" fmla="*/ 1514815 h 8481683"/>
              <a:gd name="connsiteX17111" fmla="*/ 6103974 w 9352610"/>
              <a:gd name="connsiteY17111" fmla="*/ 1516815 h 8481683"/>
              <a:gd name="connsiteX17112" fmla="*/ 6098960 w 9352610"/>
              <a:gd name="connsiteY17112" fmla="*/ 1523342 h 8481683"/>
              <a:gd name="connsiteX17113" fmla="*/ 6092929 w 9352610"/>
              <a:gd name="connsiteY17113" fmla="*/ 1529884 h 8481683"/>
              <a:gd name="connsiteX17114" fmla="*/ 6086395 w 9352610"/>
              <a:gd name="connsiteY17114" fmla="*/ 1528877 h 8481683"/>
              <a:gd name="connsiteX17115" fmla="*/ 6084888 w 9352610"/>
              <a:gd name="connsiteY17115" fmla="*/ 1530381 h 8481683"/>
              <a:gd name="connsiteX17116" fmla="*/ 6087903 w 9352610"/>
              <a:gd name="connsiteY17116" fmla="*/ 1531388 h 8481683"/>
              <a:gd name="connsiteX17117" fmla="*/ 6091421 w 9352610"/>
              <a:gd name="connsiteY17117" fmla="*/ 1531388 h 8481683"/>
              <a:gd name="connsiteX17118" fmla="*/ 6093431 w 9352610"/>
              <a:gd name="connsiteY17118" fmla="*/ 1530381 h 8481683"/>
              <a:gd name="connsiteX17119" fmla="*/ 6094939 w 9352610"/>
              <a:gd name="connsiteY17119" fmla="*/ 1530381 h 8481683"/>
              <a:gd name="connsiteX17120" fmla="*/ 6096950 w 9352610"/>
              <a:gd name="connsiteY17120" fmla="*/ 1532397 h 8481683"/>
              <a:gd name="connsiteX17121" fmla="*/ 6095944 w 9352610"/>
              <a:gd name="connsiteY17121" fmla="*/ 1533900 h 8481683"/>
              <a:gd name="connsiteX17122" fmla="*/ 6090918 w 9352610"/>
              <a:gd name="connsiteY17122" fmla="*/ 1537420 h 8481683"/>
              <a:gd name="connsiteX17123" fmla="*/ 6082889 w 9352610"/>
              <a:gd name="connsiteY17123" fmla="*/ 1545945 h 8481683"/>
              <a:gd name="connsiteX17124" fmla="*/ 6078366 w 9352610"/>
              <a:gd name="connsiteY17124" fmla="*/ 1547466 h 8481683"/>
              <a:gd name="connsiteX17125" fmla="*/ 6071832 w 9352610"/>
              <a:gd name="connsiteY17125" fmla="*/ 1547466 h 8481683"/>
              <a:gd name="connsiteX17126" fmla="*/ 6073842 w 9352610"/>
              <a:gd name="connsiteY17126" fmla="*/ 1548969 h 8481683"/>
              <a:gd name="connsiteX17127" fmla="*/ 6074345 w 9352610"/>
              <a:gd name="connsiteY17127" fmla="*/ 1549977 h 8481683"/>
              <a:gd name="connsiteX17128" fmla="*/ 6074848 w 9352610"/>
              <a:gd name="connsiteY17128" fmla="*/ 1552984 h 8481683"/>
              <a:gd name="connsiteX17129" fmla="*/ 6066806 w 9352610"/>
              <a:gd name="connsiteY17129" fmla="*/ 1550473 h 8481683"/>
              <a:gd name="connsiteX17130" fmla="*/ 6063300 w 9352610"/>
              <a:gd name="connsiteY17130" fmla="*/ 1550473 h 8481683"/>
              <a:gd name="connsiteX17131" fmla="*/ 6059279 w 9352610"/>
              <a:gd name="connsiteY17131" fmla="*/ 1551480 h 8481683"/>
              <a:gd name="connsiteX17132" fmla="*/ 6056264 w 9352610"/>
              <a:gd name="connsiteY17132" fmla="*/ 1554984 h 8481683"/>
              <a:gd name="connsiteX17133" fmla="*/ 6052746 w 9352610"/>
              <a:gd name="connsiteY17133" fmla="*/ 1557495 h 8481683"/>
              <a:gd name="connsiteX17134" fmla="*/ 6048222 w 9352610"/>
              <a:gd name="connsiteY17134" fmla="*/ 1555991 h 8481683"/>
              <a:gd name="connsiteX17135" fmla="*/ 6052243 w 9352610"/>
              <a:gd name="connsiteY17135" fmla="*/ 1558504 h 8481683"/>
              <a:gd name="connsiteX17136" fmla="*/ 6061290 w 9352610"/>
              <a:gd name="connsiteY17136" fmla="*/ 1554984 h 8481683"/>
              <a:gd name="connsiteX17137" fmla="*/ 6070324 w 9352610"/>
              <a:gd name="connsiteY17137" fmla="*/ 1552984 h 8481683"/>
              <a:gd name="connsiteX17138" fmla="*/ 6071832 w 9352610"/>
              <a:gd name="connsiteY17138" fmla="*/ 1560007 h 8481683"/>
              <a:gd name="connsiteX17139" fmla="*/ 6073842 w 9352610"/>
              <a:gd name="connsiteY17139" fmla="*/ 1560007 h 8481683"/>
              <a:gd name="connsiteX17140" fmla="*/ 6075350 w 9352610"/>
              <a:gd name="connsiteY17140" fmla="*/ 1557000 h 8481683"/>
              <a:gd name="connsiteX17141" fmla="*/ 6077863 w 9352610"/>
              <a:gd name="connsiteY17141" fmla="*/ 1554488 h 8481683"/>
              <a:gd name="connsiteX17142" fmla="*/ 6080879 w 9352610"/>
              <a:gd name="connsiteY17142" fmla="*/ 1553993 h 8481683"/>
              <a:gd name="connsiteX17143" fmla="*/ 6081884 w 9352610"/>
              <a:gd name="connsiteY17143" fmla="*/ 1556503 h 8481683"/>
              <a:gd name="connsiteX17144" fmla="*/ 6081884 w 9352610"/>
              <a:gd name="connsiteY17144" fmla="*/ 1559511 h 8481683"/>
              <a:gd name="connsiteX17145" fmla="*/ 6080879 w 9352610"/>
              <a:gd name="connsiteY17145" fmla="*/ 1561014 h 8481683"/>
              <a:gd name="connsiteX17146" fmla="*/ 6078868 w 9352610"/>
              <a:gd name="connsiteY17146" fmla="*/ 1563030 h 8481683"/>
              <a:gd name="connsiteX17147" fmla="*/ 6077863 w 9352610"/>
              <a:gd name="connsiteY17147" fmla="*/ 1564534 h 8481683"/>
              <a:gd name="connsiteX17148" fmla="*/ 6075853 w 9352610"/>
              <a:gd name="connsiteY17148" fmla="*/ 1569061 h 8481683"/>
              <a:gd name="connsiteX17149" fmla="*/ 6075350 w 9352610"/>
              <a:gd name="connsiteY17149" fmla="*/ 1570054 h 8481683"/>
              <a:gd name="connsiteX17150" fmla="*/ 6073340 w 9352610"/>
              <a:gd name="connsiteY17150" fmla="*/ 1572069 h 8481683"/>
              <a:gd name="connsiteX17151" fmla="*/ 6071330 w 9352610"/>
              <a:gd name="connsiteY17151" fmla="*/ 1574580 h 8481683"/>
              <a:gd name="connsiteX17152" fmla="*/ 6070827 w 9352610"/>
              <a:gd name="connsiteY17152" fmla="*/ 1579107 h 8481683"/>
              <a:gd name="connsiteX17153" fmla="*/ 6069822 w 9352610"/>
              <a:gd name="connsiteY17153" fmla="*/ 1581619 h 8481683"/>
              <a:gd name="connsiteX17154" fmla="*/ 6070827 w 9352610"/>
              <a:gd name="connsiteY17154" fmla="*/ 1582611 h 8481683"/>
              <a:gd name="connsiteX17155" fmla="*/ 6071330 w 9352610"/>
              <a:gd name="connsiteY17155" fmla="*/ 1580611 h 8481683"/>
              <a:gd name="connsiteX17156" fmla="*/ 6072335 w 9352610"/>
              <a:gd name="connsiteY17156" fmla="*/ 1578596 h 8481683"/>
              <a:gd name="connsiteX17157" fmla="*/ 6073842 w 9352610"/>
              <a:gd name="connsiteY17157" fmla="*/ 1577092 h 8481683"/>
              <a:gd name="connsiteX17158" fmla="*/ 6078868 w 9352610"/>
              <a:gd name="connsiteY17158" fmla="*/ 1572564 h 8481683"/>
              <a:gd name="connsiteX17159" fmla="*/ 6081381 w 9352610"/>
              <a:gd name="connsiteY17159" fmla="*/ 1572069 h 8481683"/>
              <a:gd name="connsiteX17160" fmla="*/ 6081884 w 9352610"/>
              <a:gd name="connsiteY17160" fmla="*/ 1573573 h 8481683"/>
              <a:gd name="connsiteX17161" fmla="*/ 6081381 w 9352610"/>
              <a:gd name="connsiteY17161" fmla="*/ 1581619 h 8481683"/>
              <a:gd name="connsiteX17162" fmla="*/ 6081381 w 9352610"/>
              <a:gd name="connsiteY17162" fmla="*/ 1585122 h 8481683"/>
              <a:gd name="connsiteX17163" fmla="*/ 6083882 w 9352610"/>
              <a:gd name="connsiteY17163" fmla="*/ 1586642 h 8481683"/>
              <a:gd name="connsiteX17164" fmla="*/ 6082889 w 9352610"/>
              <a:gd name="connsiteY17164" fmla="*/ 1585122 h 8481683"/>
              <a:gd name="connsiteX17165" fmla="*/ 6082889 w 9352610"/>
              <a:gd name="connsiteY17165" fmla="*/ 1582115 h 8481683"/>
              <a:gd name="connsiteX17166" fmla="*/ 6082889 w 9352610"/>
              <a:gd name="connsiteY17166" fmla="*/ 1579603 h 8481683"/>
              <a:gd name="connsiteX17167" fmla="*/ 6085390 w 9352610"/>
              <a:gd name="connsiteY17167" fmla="*/ 1575588 h 8481683"/>
              <a:gd name="connsiteX17168" fmla="*/ 6084888 w 9352610"/>
              <a:gd name="connsiteY17168" fmla="*/ 1574085 h 8481683"/>
              <a:gd name="connsiteX17169" fmla="*/ 6084385 w 9352610"/>
              <a:gd name="connsiteY17169" fmla="*/ 1572069 h 8481683"/>
              <a:gd name="connsiteX17170" fmla="*/ 6083882 w 9352610"/>
              <a:gd name="connsiteY17170" fmla="*/ 1571061 h 8481683"/>
              <a:gd name="connsiteX17171" fmla="*/ 6083882 w 9352610"/>
              <a:gd name="connsiteY17171" fmla="*/ 1565542 h 8481683"/>
              <a:gd name="connsiteX17172" fmla="*/ 6084385 w 9352610"/>
              <a:gd name="connsiteY17172" fmla="*/ 1562023 h 8481683"/>
              <a:gd name="connsiteX17173" fmla="*/ 6085390 w 9352610"/>
              <a:gd name="connsiteY17173" fmla="*/ 1558007 h 8481683"/>
              <a:gd name="connsiteX17174" fmla="*/ 6087903 w 9352610"/>
              <a:gd name="connsiteY17174" fmla="*/ 1554488 h 8481683"/>
              <a:gd name="connsiteX17175" fmla="*/ 6097955 w 9352610"/>
              <a:gd name="connsiteY17175" fmla="*/ 1545945 h 8481683"/>
              <a:gd name="connsiteX17176" fmla="*/ 6099965 w 9352610"/>
              <a:gd name="connsiteY17176" fmla="*/ 1544441 h 8481683"/>
              <a:gd name="connsiteX17177" fmla="*/ 6102466 w 9352610"/>
              <a:gd name="connsiteY17177" fmla="*/ 1543946 h 8481683"/>
              <a:gd name="connsiteX17178" fmla="*/ 6103974 w 9352610"/>
              <a:gd name="connsiteY17178" fmla="*/ 1542938 h 8481683"/>
              <a:gd name="connsiteX17179" fmla="*/ 6106487 w 9352610"/>
              <a:gd name="connsiteY17179" fmla="*/ 1540427 h 8481683"/>
              <a:gd name="connsiteX17180" fmla="*/ 6105984 w 9352610"/>
              <a:gd name="connsiteY17180" fmla="*/ 1540427 h 8481683"/>
              <a:gd name="connsiteX17181" fmla="*/ 6106487 w 9352610"/>
              <a:gd name="connsiteY17181" fmla="*/ 1537420 h 8481683"/>
              <a:gd name="connsiteX17182" fmla="*/ 6106989 w 9352610"/>
              <a:gd name="connsiteY17182" fmla="*/ 1536411 h 8481683"/>
              <a:gd name="connsiteX17183" fmla="*/ 6108497 w 9352610"/>
              <a:gd name="connsiteY17183" fmla="*/ 1535899 h 8481683"/>
              <a:gd name="connsiteX17184" fmla="*/ 6109502 w 9352610"/>
              <a:gd name="connsiteY17184" fmla="*/ 1534907 h 8481683"/>
              <a:gd name="connsiteX17185" fmla="*/ 6116036 w 9352610"/>
              <a:gd name="connsiteY17185" fmla="*/ 1528877 h 8481683"/>
              <a:gd name="connsiteX17186" fmla="*/ 6123563 w 9352610"/>
              <a:gd name="connsiteY17186" fmla="*/ 1528365 h 8481683"/>
              <a:gd name="connsiteX17187" fmla="*/ 6130599 w 9352610"/>
              <a:gd name="connsiteY17187" fmla="*/ 1531885 h 8481683"/>
              <a:gd name="connsiteX17188" fmla="*/ 6136128 w 9352610"/>
              <a:gd name="connsiteY17188" fmla="*/ 1538923 h 8481683"/>
              <a:gd name="connsiteX17189" fmla="*/ 6138138 w 9352610"/>
              <a:gd name="connsiteY17189" fmla="*/ 1543434 h 8481683"/>
              <a:gd name="connsiteX17190" fmla="*/ 6138628 w 9352610"/>
              <a:gd name="connsiteY17190" fmla="*/ 1547466 h 8481683"/>
              <a:gd name="connsiteX17191" fmla="*/ 6139131 w 9352610"/>
              <a:gd name="connsiteY17191" fmla="*/ 1554984 h 8481683"/>
              <a:gd name="connsiteX17192" fmla="*/ 6139634 w 9352610"/>
              <a:gd name="connsiteY17192" fmla="*/ 1555991 h 8481683"/>
              <a:gd name="connsiteX17193" fmla="*/ 6142147 w 9352610"/>
              <a:gd name="connsiteY17193" fmla="*/ 1558504 h 8481683"/>
              <a:gd name="connsiteX17194" fmla="*/ 6143152 w 9352610"/>
              <a:gd name="connsiteY17194" fmla="*/ 1560007 h 8481683"/>
              <a:gd name="connsiteX17195" fmla="*/ 6144157 w 9352610"/>
              <a:gd name="connsiteY17195" fmla="*/ 1562023 h 8481683"/>
              <a:gd name="connsiteX17196" fmla="*/ 6143152 w 9352610"/>
              <a:gd name="connsiteY17196" fmla="*/ 1567541 h 8481683"/>
              <a:gd name="connsiteX17197" fmla="*/ 6141644 w 9352610"/>
              <a:gd name="connsiteY17197" fmla="*/ 1576084 h 8481683"/>
              <a:gd name="connsiteX17198" fmla="*/ 6139634 w 9352610"/>
              <a:gd name="connsiteY17198" fmla="*/ 1579603 h 8481683"/>
              <a:gd name="connsiteX17199" fmla="*/ 6137133 w 9352610"/>
              <a:gd name="connsiteY17199" fmla="*/ 1581619 h 8481683"/>
              <a:gd name="connsiteX17200" fmla="*/ 6129091 w 9352610"/>
              <a:gd name="connsiteY17200" fmla="*/ 1582115 h 8481683"/>
              <a:gd name="connsiteX17201" fmla="*/ 6124568 w 9352610"/>
              <a:gd name="connsiteY17201" fmla="*/ 1582115 h 8481683"/>
              <a:gd name="connsiteX17202" fmla="*/ 6120547 w 9352610"/>
              <a:gd name="connsiteY17202" fmla="*/ 1581619 h 8481683"/>
              <a:gd name="connsiteX17203" fmla="*/ 6119554 w 9352610"/>
              <a:gd name="connsiteY17203" fmla="*/ 1580611 h 8481683"/>
              <a:gd name="connsiteX17204" fmla="*/ 6117041 w 9352610"/>
              <a:gd name="connsiteY17204" fmla="*/ 1577588 h 8481683"/>
              <a:gd name="connsiteX17205" fmla="*/ 6116036 w 9352610"/>
              <a:gd name="connsiteY17205" fmla="*/ 1577092 h 8481683"/>
              <a:gd name="connsiteX17206" fmla="*/ 6115031 w 9352610"/>
              <a:gd name="connsiteY17206" fmla="*/ 1576084 h 8481683"/>
              <a:gd name="connsiteX17207" fmla="*/ 6114528 w 9352610"/>
              <a:gd name="connsiteY17207" fmla="*/ 1575588 h 8481683"/>
              <a:gd name="connsiteX17208" fmla="*/ 6113523 w 9352610"/>
              <a:gd name="connsiteY17208" fmla="*/ 1575076 h 8481683"/>
              <a:gd name="connsiteX17209" fmla="*/ 6113020 w 9352610"/>
              <a:gd name="connsiteY17209" fmla="*/ 1574085 h 8481683"/>
              <a:gd name="connsiteX17210" fmla="*/ 6112015 w 9352610"/>
              <a:gd name="connsiteY17210" fmla="*/ 1574580 h 8481683"/>
              <a:gd name="connsiteX17211" fmla="*/ 6111010 w 9352610"/>
              <a:gd name="connsiteY17211" fmla="*/ 1575076 h 8481683"/>
              <a:gd name="connsiteX17212" fmla="*/ 6106989 w 9352610"/>
              <a:gd name="connsiteY17212" fmla="*/ 1577092 h 8481683"/>
              <a:gd name="connsiteX17213" fmla="*/ 6104979 w 9352610"/>
              <a:gd name="connsiteY17213" fmla="*/ 1579107 h 8481683"/>
              <a:gd name="connsiteX17214" fmla="*/ 6102466 w 9352610"/>
              <a:gd name="connsiteY17214" fmla="*/ 1581619 h 8481683"/>
              <a:gd name="connsiteX17215" fmla="*/ 6100468 w 9352610"/>
              <a:gd name="connsiteY17215" fmla="*/ 1584626 h 8481683"/>
              <a:gd name="connsiteX17216" fmla="*/ 6110508 w 9352610"/>
              <a:gd name="connsiteY17216" fmla="*/ 1578100 h 8481683"/>
              <a:gd name="connsiteX17217" fmla="*/ 6113523 w 9352610"/>
              <a:gd name="connsiteY17217" fmla="*/ 1578596 h 8481683"/>
              <a:gd name="connsiteX17218" fmla="*/ 6115031 w 9352610"/>
              <a:gd name="connsiteY17218" fmla="*/ 1585122 h 8481683"/>
              <a:gd name="connsiteX17219" fmla="*/ 6113020 w 9352610"/>
              <a:gd name="connsiteY17219" fmla="*/ 1595168 h 8481683"/>
              <a:gd name="connsiteX17220" fmla="*/ 6110508 w 9352610"/>
              <a:gd name="connsiteY17220" fmla="*/ 1601199 h 8481683"/>
              <a:gd name="connsiteX17221" fmla="*/ 6107492 w 9352610"/>
              <a:gd name="connsiteY17221" fmla="*/ 1604719 h 8481683"/>
              <a:gd name="connsiteX17222" fmla="*/ 6105482 w 9352610"/>
              <a:gd name="connsiteY17222" fmla="*/ 1606222 h 8481683"/>
              <a:gd name="connsiteX17223" fmla="*/ 6103471 w 9352610"/>
              <a:gd name="connsiteY17223" fmla="*/ 1605726 h 8481683"/>
              <a:gd name="connsiteX17224" fmla="*/ 6101964 w 9352610"/>
              <a:gd name="connsiteY17224" fmla="*/ 1605726 h 8481683"/>
              <a:gd name="connsiteX17225" fmla="*/ 6099462 w 9352610"/>
              <a:gd name="connsiteY17225" fmla="*/ 1607726 h 8481683"/>
              <a:gd name="connsiteX17226" fmla="*/ 6096950 w 9352610"/>
              <a:gd name="connsiteY17226" fmla="*/ 1614253 h 8481683"/>
              <a:gd name="connsiteX17227" fmla="*/ 6095944 w 9352610"/>
              <a:gd name="connsiteY17227" fmla="*/ 1614765 h 8481683"/>
              <a:gd name="connsiteX17228" fmla="*/ 6091924 w 9352610"/>
              <a:gd name="connsiteY17228" fmla="*/ 1616268 h 8481683"/>
              <a:gd name="connsiteX17229" fmla="*/ 6086395 w 9352610"/>
              <a:gd name="connsiteY17229" fmla="*/ 1617772 h 8481683"/>
              <a:gd name="connsiteX17230" fmla="*/ 6082889 w 9352610"/>
              <a:gd name="connsiteY17230" fmla="*/ 1620795 h 8481683"/>
              <a:gd name="connsiteX17231" fmla="*/ 6081884 w 9352610"/>
              <a:gd name="connsiteY17231" fmla="*/ 1623803 h 8481683"/>
              <a:gd name="connsiteX17232" fmla="*/ 6085390 w 9352610"/>
              <a:gd name="connsiteY17232" fmla="*/ 1620795 h 8481683"/>
              <a:gd name="connsiteX17233" fmla="*/ 6094939 w 9352610"/>
              <a:gd name="connsiteY17233" fmla="*/ 1616764 h 8481683"/>
              <a:gd name="connsiteX17234" fmla="*/ 6098960 w 9352610"/>
              <a:gd name="connsiteY17234" fmla="*/ 1614253 h 8481683"/>
              <a:gd name="connsiteX17235" fmla="*/ 6100468 w 9352610"/>
              <a:gd name="connsiteY17235" fmla="*/ 1611741 h 8481683"/>
              <a:gd name="connsiteX17236" fmla="*/ 6101461 w 9352610"/>
              <a:gd name="connsiteY17236" fmla="*/ 1610238 h 8481683"/>
              <a:gd name="connsiteX17237" fmla="*/ 6102466 w 9352610"/>
              <a:gd name="connsiteY17237" fmla="*/ 1608238 h 8481683"/>
              <a:gd name="connsiteX17238" fmla="*/ 6105984 w 9352610"/>
              <a:gd name="connsiteY17238" fmla="*/ 1607726 h 8481683"/>
              <a:gd name="connsiteX17239" fmla="*/ 6106989 w 9352610"/>
              <a:gd name="connsiteY17239" fmla="*/ 1609230 h 8481683"/>
              <a:gd name="connsiteX17240" fmla="*/ 6105984 w 9352610"/>
              <a:gd name="connsiteY17240" fmla="*/ 1611741 h 8481683"/>
              <a:gd name="connsiteX17241" fmla="*/ 6103974 w 9352610"/>
              <a:gd name="connsiteY17241" fmla="*/ 1614253 h 8481683"/>
              <a:gd name="connsiteX17242" fmla="*/ 6103471 w 9352610"/>
              <a:gd name="connsiteY17242" fmla="*/ 1614765 h 8481683"/>
              <a:gd name="connsiteX17243" fmla="*/ 6092929 w 9352610"/>
              <a:gd name="connsiteY17243" fmla="*/ 1636361 h 8481683"/>
              <a:gd name="connsiteX17244" fmla="*/ 6087903 w 9352610"/>
              <a:gd name="connsiteY17244" fmla="*/ 1641879 h 8481683"/>
              <a:gd name="connsiteX17245" fmla="*/ 6089411 w 9352610"/>
              <a:gd name="connsiteY17245" fmla="*/ 1644391 h 8481683"/>
              <a:gd name="connsiteX17246" fmla="*/ 6088908 w 9352610"/>
              <a:gd name="connsiteY17246" fmla="*/ 1646407 h 8481683"/>
              <a:gd name="connsiteX17247" fmla="*/ 6086395 w 9352610"/>
              <a:gd name="connsiteY17247" fmla="*/ 1651926 h 8481683"/>
              <a:gd name="connsiteX17248" fmla="*/ 6084888 w 9352610"/>
              <a:gd name="connsiteY17248" fmla="*/ 1656453 h 8481683"/>
              <a:gd name="connsiteX17249" fmla="*/ 6084888 w 9352610"/>
              <a:gd name="connsiteY17249" fmla="*/ 1660468 h 8481683"/>
              <a:gd name="connsiteX17250" fmla="*/ 6084888 w 9352610"/>
              <a:gd name="connsiteY17250" fmla="*/ 1669507 h 8481683"/>
              <a:gd name="connsiteX17251" fmla="*/ 6084385 w 9352610"/>
              <a:gd name="connsiteY17251" fmla="*/ 1674530 h 8481683"/>
              <a:gd name="connsiteX17252" fmla="*/ 6076858 w 9352610"/>
              <a:gd name="connsiteY17252" fmla="*/ 1687584 h 8481683"/>
              <a:gd name="connsiteX17253" fmla="*/ 6076858 w 9352610"/>
              <a:gd name="connsiteY17253" fmla="*/ 1688591 h 8481683"/>
              <a:gd name="connsiteX17254" fmla="*/ 6076858 w 9352610"/>
              <a:gd name="connsiteY17254" fmla="*/ 1695118 h 8481683"/>
              <a:gd name="connsiteX17255" fmla="*/ 6076858 w 9352610"/>
              <a:gd name="connsiteY17255" fmla="*/ 1697630 h 8481683"/>
              <a:gd name="connsiteX17256" fmla="*/ 6075350 w 9352610"/>
              <a:gd name="connsiteY17256" fmla="*/ 1701644 h 8481683"/>
              <a:gd name="connsiteX17257" fmla="*/ 6074848 w 9352610"/>
              <a:gd name="connsiteY17257" fmla="*/ 1703165 h 8481683"/>
              <a:gd name="connsiteX17258" fmla="*/ 6077361 w 9352610"/>
              <a:gd name="connsiteY17258" fmla="*/ 1707179 h 8481683"/>
              <a:gd name="connsiteX17259" fmla="*/ 6081381 w 9352610"/>
              <a:gd name="connsiteY17259" fmla="*/ 1708188 h 8481683"/>
              <a:gd name="connsiteX17260" fmla="*/ 6085893 w 9352610"/>
              <a:gd name="connsiteY17260" fmla="*/ 1708683 h 8481683"/>
              <a:gd name="connsiteX17261" fmla="*/ 6089411 w 9352610"/>
              <a:gd name="connsiteY17261" fmla="*/ 1709691 h 8481683"/>
              <a:gd name="connsiteX17262" fmla="*/ 6089913 w 9352610"/>
              <a:gd name="connsiteY17262" fmla="*/ 1715210 h 8481683"/>
              <a:gd name="connsiteX17263" fmla="*/ 6085893 w 9352610"/>
              <a:gd name="connsiteY17263" fmla="*/ 1718729 h 8481683"/>
              <a:gd name="connsiteX17264" fmla="*/ 6081884 w 9352610"/>
              <a:gd name="connsiteY17264" fmla="*/ 1721241 h 8481683"/>
              <a:gd name="connsiteX17265" fmla="*/ 6079371 w 9352610"/>
              <a:gd name="connsiteY17265" fmla="*/ 1724760 h 8481683"/>
              <a:gd name="connsiteX17266" fmla="*/ 6078366 w 9352610"/>
              <a:gd name="connsiteY17266" fmla="*/ 1727272 h 8481683"/>
              <a:gd name="connsiteX17267" fmla="*/ 6076858 w 9352610"/>
              <a:gd name="connsiteY17267" fmla="*/ 1729783 h 8481683"/>
              <a:gd name="connsiteX17268" fmla="*/ 6074345 w 9352610"/>
              <a:gd name="connsiteY17268" fmla="*/ 1730775 h 8481683"/>
              <a:gd name="connsiteX17269" fmla="*/ 6071832 w 9352610"/>
              <a:gd name="connsiteY17269" fmla="*/ 1732790 h 8481683"/>
              <a:gd name="connsiteX17270" fmla="*/ 6071330 w 9352610"/>
              <a:gd name="connsiteY17270" fmla="*/ 1734295 h 8481683"/>
              <a:gd name="connsiteX17271" fmla="*/ 6070324 w 9352610"/>
              <a:gd name="connsiteY17271" fmla="*/ 1739829 h 8481683"/>
              <a:gd name="connsiteX17272" fmla="*/ 6069822 w 9352610"/>
              <a:gd name="connsiteY17272" fmla="*/ 1740821 h 8481683"/>
              <a:gd name="connsiteX17273" fmla="*/ 6065801 w 9352610"/>
              <a:gd name="connsiteY17273" fmla="*/ 1743333 h 8481683"/>
              <a:gd name="connsiteX17274" fmla="*/ 6060787 w 9352610"/>
              <a:gd name="connsiteY17274" fmla="*/ 1743845 h 8481683"/>
              <a:gd name="connsiteX17275" fmla="*/ 6056766 w 9352610"/>
              <a:gd name="connsiteY17275" fmla="*/ 1744852 h 8481683"/>
              <a:gd name="connsiteX17276" fmla="*/ 6055761 w 9352610"/>
              <a:gd name="connsiteY17276" fmla="*/ 1748868 h 8481683"/>
              <a:gd name="connsiteX17277" fmla="*/ 6055761 w 9352610"/>
              <a:gd name="connsiteY17277" fmla="*/ 1752387 h 8481683"/>
              <a:gd name="connsiteX17278" fmla="*/ 6056766 w 9352610"/>
              <a:gd name="connsiteY17278" fmla="*/ 1756402 h 8481683"/>
              <a:gd name="connsiteX17279" fmla="*/ 6058777 w 9352610"/>
              <a:gd name="connsiteY17279" fmla="*/ 1759922 h 8481683"/>
              <a:gd name="connsiteX17280" fmla="*/ 6060787 w 9352610"/>
              <a:gd name="connsiteY17280" fmla="*/ 1763425 h 8481683"/>
              <a:gd name="connsiteX17281" fmla="*/ 6053751 w 9352610"/>
              <a:gd name="connsiteY17281" fmla="*/ 1766449 h 8481683"/>
              <a:gd name="connsiteX17282" fmla="*/ 6060787 w 9352610"/>
              <a:gd name="connsiteY17282" fmla="*/ 1767440 h 8481683"/>
              <a:gd name="connsiteX17283" fmla="*/ 6062798 w 9352610"/>
              <a:gd name="connsiteY17283" fmla="*/ 1763937 h 8481683"/>
              <a:gd name="connsiteX17284" fmla="*/ 6060787 w 9352610"/>
              <a:gd name="connsiteY17284" fmla="*/ 1753891 h 8481683"/>
              <a:gd name="connsiteX17285" fmla="*/ 6062798 w 9352610"/>
              <a:gd name="connsiteY17285" fmla="*/ 1750372 h 8481683"/>
              <a:gd name="connsiteX17286" fmla="*/ 6064796 w 9352610"/>
              <a:gd name="connsiteY17286" fmla="*/ 1747364 h 8481683"/>
              <a:gd name="connsiteX17287" fmla="*/ 6068314 w 9352610"/>
              <a:gd name="connsiteY17287" fmla="*/ 1745844 h 8481683"/>
              <a:gd name="connsiteX17288" fmla="*/ 6077863 w 9352610"/>
              <a:gd name="connsiteY17288" fmla="*/ 1744852 h 8481683"/>
              <a:gd name="connsiteX17289" fmla="*/ 6081884 w 9352610"/>
              <a:gd name="connsiteY17289" fmla="*/ 1742342 h 8481683"/>
              <a:gd name="connsiteX17290" fmla="*/ 6085390 w 9352610"/>
              <a:gd name="connsiteY17290" fmla="*/ 1739829 h 8481683"/>
              <a:gd name="connsiteX17291" fmla="*/ 6087903 w 9352610"/>
              <a:gd name="connsiteY17291" fmla="*/ 1735302 h 8481683"/>
              <a:gd name="connsiteX17292" fmla="*/ 6091924 w 9352610"/>
              <a:gd name="connsiteY17292" fmla="*/ 1727768 h 8481683"/>
              <a:gd name="connsiteX17293" fmla="*/ 6094437 w 9352610"/>
              <a:gd name="connsiteY17293" fmla="*/ 1726264 h 8481683"/>
              <a:gd name="connsiteX17294" fmla="*/ 6099965 w 9352610"/>
              <a:gd name="connsiteY17294" fmla="*/ 1725768 h 8481683"/>
              <a:gd name="connsiteX17295" fmla="*/ 6109502 w 9352610"/>
              <a:gd name="connsiteY17295" fmla="*/ 1710699 h 8481683"/>
              <a:gd name="connsiteX17296" fmla="*/ 6118549 w 9352610"/>
              <a:gd name="connsiteY17296" fmla="*/ 1706172 h 8481683"/>
              <a:gd name="connsiteX17297" fmla="*/ 6120547 w 9352610"/>
              <a:gd name="connsiteY17297" fmla="*/ 1705164 h 8481683"/>
              <a:gd name="connsiteX17298" fmla="*/ 6121552 w 9352610"/>
              <a:gd name="connsiteY17298" fmla="*/ 1701644 h 8481683"/>
              <a:gd name="connsiteX17299" fmla="*/ 6129091 w 9352610"/>
              <a:gd name="connsiteY17299" fmla="*/ 1694622 h 8481683"/>
              <a:gd name="connsiteX17300" fmla="*/ 6131102 w 9352610"/>
              <a:gd name="connsiteY17300" fmla="*/ 1691103 h 8481683"/>
              <a:gd name="connsiteX17301" fmla="*/ 6132609 w 9352610"/>
              <a:gd name="connsiteY17301" fmla="*/ 1687087 h 8481683"/>
              <a:gd name="connsiteX17302" fmla="*/ 6134117 w 9352610"/>
              <a:gd name="connsiteY17302" fmla="*/ 1682064 h 8481683"/>
              <a:gd name="connsiteX17303" fmla="*/ 6134620 w 9352610"/>
              <a:gd name="connsiteY17303" fmla="*/ 1678049 h 8481683"/>
              <a:gd name="connsiteX17304" fmla="*/ 6134620 w 9352610"/>
              <a:gd name="connsiteY17304" fmla="*/ 1669010 h 8481683"/>
              <a:gd name="connsiteX17305" fmla="*/ 6135122 w 9352610"/>
              <a:gd name="connsiteY17305" fmla="*/ 1663987 h 8481683"/>
              <a:gd name="connsiteX17306" fmla="*/ 6137635 w 9352610"/>
              <a:gd name="connsiteY17306" fmla="*/ 1661972 h 8481683"/>
              <a:gd name="connsiteX17307" fmla="*/ 6137133 w 9352610"/>
              <a:gd name="connsiteY17307" fmla="*/ 1660964 h 8481683"/>
              <a:gd name="connsiteX17308" fmla="*/ 6136128 w 9352610"/>
              <a:gd name="connsiteY17308" fmla="*/ 1659956 h 8481683"/>
              <a:gd name="connsiteX17309" fmla="*/ 6135625 w 9352610"/>
              <a:gd name="connsiteY17309" fmla="*/ 1659461 h 8481683"/>
              <a:gd name="connsiteX17310" fmla="*/ 6134620 w 9352610"/>
              <a:gd name="connsiteY17310" fmla="*/ 1658964 h 8481683"/>
              <a:gd name="connsiteX17311" fmla="*/ 6142147 w 9352610"/>
              <a:gd name="connsiteY17311" fmla="*/ 1635849 h 8481683"/>
              <a:gd name="connsiteX17312" fmla="*/ 6143152 w 9352610"/>
              <a:gd name="connsiteY17312" fmla="*/ 1627819 h 8481683"/>
              <a:gd name="connsiteX17313" fmla="*/ 6144157 w 9352610"/>
              <a:gd name="connsiteY17313" fmla="*/ 1629322 h 8481683"/>
              <a:gd name="connsiteX17314" fmla="*/ 6144660 w 9352610"/>
              <a:gd name="connsiteY17314" fmla="*/ 1631338 h 8481683"/>
              <a:gd name="connsiteX17315" fmla="*/ 6144660 w 9352610"/>
              <a:gd name="connsiteY17315" fmla="*/ 1632842 h 8481683"/>
              <a:gd name="connsiteX17316" fmla="*/ 6144660 w 9352610"/>
              <a:gd name="connsiteY17316" fmla="*/ 1634857 h 8481683"/>
              <a:gd name="connsiteX17317" fmla="*/ 6146167 w 9352610"/>
              <a:gd name="connsiteY17317" fmla="*/ 1634857 h 8481683"/>
              <a:gd name="connsiteX17318" fmla="*/ 6142649 w 9352610"/>
              <a:gd name="connsiteY17318" fmla="*/ 1611245 h 8481683"/>
              <a:gd name="connsiteX17319" fmla="*/ 6144660 w 9352610"/>
              <a:gd name="connsiteY17319" fmla="*/ 1609230 h 8481683"/>
              <a:gd name="connsiteX17320" fmla="*/ 6145665 w 9352610"/>
              <a:gd name="connsiteY17320" fmla="*/ 1607230 h 8481683"/>
              <a:gd name="connsiteX17321" fmla="*/ 6147675 w 9352610"/>
              <a:gd name="connsiteY17321" fmla="*/ 1606718 h 8481683"/>
              <a:gd name="connsiteX17322" fmla="*/ 6151193 w 9352610"/>
              <a:gd name="connsiteY17322" fmla="*/ 1606718 h 8481683"/>
              <a:gd name="connsiteX17323" fmla="*/ 6153706 w 9352610"/>
              <a:gd name="connsiteY17323" fmla="*/ 1607726 h 8481683"/>
              <a:gd name="connsiteX17324" fmla="*/ 6156219 w 9352610"/>
              <a:gd name="connsiteY17324" fmla="*/ 1611245 h 8481683"/>
              <a:gd name="connsiteX17325" fmla="*/ 6159223 w 9352610"/>
              <a:gd name="connsiteY17325" fmla="*/ 1617772 h 8481683"/>
              <a:gd name="connsiteX17326" fmla="*/ 6159223 w 9352610"/>
              <a:gd name="connsiteY17326" fmla="*/ 1611741 h 8481683"/>
              <a:gd name="connsiteX17327" fmla="*/ 6158720 w 9352610"/>
              <a:gd name="connsiteY17327" fmla="*/ 1609742 h 8481683"/>
              <a:gd name="connsiteX17328" fmla="*/ 6156219 w 9352610"/>
              <a:gd name="connsiteY17328" fmla="*/ 1607726 h 8481683"/>
              <a:gd name="connsiteX17329" fmla="*/ 6156710 w 9352610"/>
              <a:gd name="connsiteY17329" fmla="*/ 1605726 h 8481683"/>
              <a:gd name="connsiteX17330" fmla="*/ 6156219 w 9352610"/>
              <a:gd name="connsiteY17330" fmla="*/ 1603215 h 8481683"/>
              <a:gd name="connsiteX17331" fmla="*/ 6156710 w 9352610"/>
              <a:gd name="connsiteY17331" fmla="*/ 1600191 h 8481683"/>
              <a:gd name="connsiteX17332" fmla="*/ 6158217 w 9352610"/>
              <a:gd name="connsiteY17332" fmla="*/ 1597184 h 8481683"/>
              <a:gd name="connsiteX17333" fmla="*/ 6160730 w 9352610"/>
              <a:gd name="connsiteY17333" fmla="*/ 1596176 h 8481683"/>
              <a:gd name="connsiteX17334" fmla="*/ 6173295 w 9352610"/>
              <a:gd name="connsiteY17334" fmla="*/ 1595680 h 8481683"/>
              <a:gd name="connsiteX17335" fmla="*/ 6195888 w 9352610"/>
              <a:gd name="connsiteY17335" fmla="*/ 1584130 h 8481683"/>
              <a:gd name="connsiteX17336" fmla="*/ 6201919 w 9352610"/>
              <a:gd name="connsiteY17336" fmla="*/ 1584626 h 8481683"/>
              <a:gd name="connsiteX17337" fmla="*/ 6203426 w 9352610"/>
              <a:gd name="connsiteY17337" fmla="*/ 1581107 h 8481683"/>
              <a:gd name="connsiteX17338" fmla="*/ 6207447 w 9352610"/>
              <a:gd name="connsiteY17338" fmla="*/ 1581107 h 8481683"/>
              <a:gd name="connsiteX17339" fmla="*/ 6211958 w 9352610"/>
              <a:gd name="connsiteY17339" fmla="*/ 1584130 h 8481683"/>
              <a:gd name="connsiteX17340" fmla="*/ 6212964 w 9352610"/>
              <a:gd name="connsiteY17340" fmla="*/ 1589649 h 8481683"/>
              <a:gd name="connsiteX17341" fmla="*/ 6209458 w 9352610"/>
              <a:gd name="connsiteY17341" fmla="*/ 1588642 h 8481683"/>
              <a:gd name="connsiteX17342" fmla="*/ 6204432 w 9352610"/>
              <a:gd name="connsiteY17342" fmla="*/ 1588642 h 8481683"/>
              <a:gd name="connsiteX17343" fmla="*/ 6199406 w 9352610"/>
              <a:gd name="connsiteY17343" fmla="*/ 1589649 h 8481683"/>
              <a:gd name="connsiteX17344" fmla="*/ 6198903 w 9352610"/>
              <a:gd name="connsiteY17344" fmla="*/ 1592657 h 8481683"/>
              <a:gd name="connsiteX17345" fmla="*/ 6204432 w 9352610"/>
              <a:gd name="connsiteY17345" fmla="*/ 1593169 h 8481683"/>
              <a:gd name="connsiteX17346" fmla="*/ 6205939 w 9352610"/>
              <a:gd name="connsiteY17346" fmla="*/ 1593665 h 8481683"/>
              <a:gd name="connsiteX17347" fmla="*/ 6206442 w 9352610"/>
              <a:gd name="connsiteY17347" fmla="*/ 1595680 h 8481683"/>
              <a:gd name="connsiteX17348" fmla="*/ 6206442 w 9352610"/>
              <a:gd name="connsiteY17348" fmla="*/ 1600191 h 8481683"/>
              <a:gd name="connsiteX17349" fmla="*/ 6206945 w 9352610"/>
              <a:gd name="connsiteY17349" fmla="*/ 1602703 h 8481683"/>
              <a:gd name="connsiteX17350" fmla="*/ 6206945 w 9352610"/>
              <a:gd name="connsiteY17350" fmla="*/ 1600191 h 8481683"/>
              <a:gd name="connsiteX17351" fmla="*/ 6207447 w 9352610"/>
              <a:gd name="connsiteY17351" fmla="*/ 1598688 h 8481683"/>
              <a:gd name="connsiteX17352" fmla="*/ 6208955 w 9352610"/>
              <a:gd name="connsiteY17352" fmla="*/ 1595680 h 8481683"/>
              <a:gd name="connsiteX17353" fmla="*/ 6209960 w 9352610"/>
              <a:gd name="connsiteY17353" fmla="*/ 1595680 h 8481683"/>
              <a:gd name="connsiteX17354" fmla="*/ 6211958 w 9352610"/>
              <a:gd name="connsiteY17354" fmla="*/ 1600191 h 8481683"/>
              <a:gd name="connsiteX17355" fmla="*/ 6211958 w 9352610"/>
              <a:gd name="connsiteY17355" fmla="*/ 1604207 h 8481683"/>
              <a:gd name="connsiteX17356" fmla="*/ 6210965 w 9352610"/>
              <a:gd name="connsiteY17356" fmla="*/ 1607726 h 8481683"/>
              <a:gd name="connsiteX17357" fmla="*/ 6208955 w 9352610"/>
              <a:gd name="connsiteY17357" fmla="*/ 1612749 h 8481683"/>
              <a:gd name="connsiteX17358" fmla="*/ 6205437 w 9352610"/>
              <a:gd name="connsiteY17358" fmla="*/ 1611741 h 8481683"/>
              <a:gd name="connsiteX17359" fmla="*/ 6201919 w 9352610"/>
              <a:gd name="connsiteY17359" fmla="*/ 1613757 h 8481683"/>
              <a:gd name="connsiteX17360" fmla="*/ 6198903 w 9352610"/>
              <a:gd name="connsiteY17360" fmla="*/ 1617772 h 8481683"/>
              <a:gd name="connsiteX17361" fmla="*/ 6197395 w 9352610"/>
              <a:gd name="connsiteY17361" fmla="*/ 1618284 h 8481683"/>
              <a:gd name="connsiteX17362" fmla="*/ 6195888 w 9352610"/>
              <a:gd name="connsiteY17362" fmla="*/ 1618780 h 8481683"/>
              <a:gd name="connsiteX17363" fmla="*/ 6194380 w 9352610"/>
              <a:gd name="connsiteY17363" fmla="*/ 1619788 h 8481683"/>
              <a:gd name="connsiteX17364" fmla="*/ 6192884 w 9352610"/>
              <a:gd name="connsiteY17364" fmla="*/ 1620795 h 8481683"/>
              <a:gd name="connsiteX17365" fmla="*/ 6196390 w 9352610"/>
              <a:gd name="connsiteY17365" fmla="*/ 1622299 h 8481683"/>
              <a:gd name="connsiteX17366" fmla="*/ 6195888 w 9352610"/>
              <a:gd name="connsiteY17366" fmla="*/ 1626810 h 8481683"/>
              <a:gd name="connsiteX17367" fmla="*/ 6190371 w 9352610"/>
              <a:gd name="connsiteY17367" fmla="*/ 1636361 h 8481683"/>
              <a:gd name="connsiteX17368" fmla="*/ 6187858 w 9352610"/>
              <a:gd name="connsiteY17368" fmla="*/ 1638360 h 8481683"/>
              <a:gd name="connsiteX17369" fmla="*/ 6184340 w 9352610"/>
              <a:gd name="connsiteY17369" fmla="*/ 1639881 h 8481683"/>
              <a:gd name="connsiteX17370" fmla="*/ 6181325 w 9352610"/>
              <a:gd name="connsiteY17370" fmla="*/ 1640872 h 8481683"/>
              <a:gd name="connsiteX17371" fmla="*/ 6178812 w 9352610"/>
              <a:gd name="connsiteY17371" fmla="*/ 1640872 h 8481683"/>
              <a:gd name="connsiteX17372" fmla="*/ 6177806 w 9352610"/>
              <a:gd name="connsiteY17372" fmla="*/ 1639368 h 8481683"/>
              <a:gd name="connsiteX17373" fmla="*/ 6174300 w 9352610"/>
              <a:gd name="connsiteY17373" fmla="*/ 1636361 h 8481683"/>
              <a:gd name="connsiteX17374" fmla="*/ 6175294 w 9352610"/>
              <a:gd name="connsiteY17374" fmla="*/ 1639881 h 8481683"/>
              <a:gd name="connsiteX17375" fmla="*/ 6176299 w 9352610"/>
              <a:gd name="connsiteY17375" fmla="*/ 1641384 h 8481683"/>
              <a:gd name="connsiteX17376" fmla="*/ 6177304 w 9352610"/>
              <a:gd name="connsiteY17376" fmla="*/ 1641879 h 8481683"/>
              <a:gd name="connsiteX17377" fmla="*/ 6174803 w 9352610"/>
              <a:gd name="connsiteY17377" fmla="*/ 1644391 h 8481683"/>
              <a:gd name="connsiteX17378" fmla="*/ 6169274 w 9352610"/>
              <a:gd name="connsiteY17378" fmla="*/ 1645895 h 8481683"/>
              <a:gd name="connsiteX17379" fmla="*/ 6166761 w 9352610"/>
              <a:gd name="connsiteY17379" fmla="*/ 1646902 h 8481683"/>
              <a:gd name="connsiteX17380" fmla="*/ 6160730 w 9352610"/>
              <a:gd name="connsiteY17380" fmla="*/ 1652437 h 8481683"/>
              <a:gd name="connsiteX17381" fmla="*/ 6159725 w 9352610"/>
              <a:gd name="connsiteY17381" fmla="*/ 1653429 h 8481683"/>
              <a:gd name="connsiteX17382" fmla="*/ 6153706 w 9352610"/>
              <a:gd name="connsiteY17382" fmla="*/ 1655445 h 8481683"/>
              <a:gd name="connsiteX17383" fmla="*/ 6148680 w 9352610"/>
              <a:gd name="connsiteY17383" fmla="*/ 1659956 h 8481683"/>
              <a:gd name="connsiteX17384" fmla="*/ 6146670 w 9352610"/>
              <a:gd name="connsiteY17384" fmla="*/ 1665491 h 8481683"/>
              <a:gd name="connsiteX17385" fmla="*/ 6150188 w 9352610"/>
              <a:gd name="connsiteY17385" fmla="*/ 1669010 h 8481683"/>
              <a:gd name="connsiteX17386" fmla="*/ 6151193 w 9352610"/>
              <a:gd name="connsiteY17386" fmla="*/ 1663987 h 8481683"/>
              <a:gd name="connsiteX17387" fmla="*/ 6152198 w 9352610"/>
              <a:gd name="connsiteY17387" fmla="*/ 1659956 h 8481683"/>
              <a:gd name="connsiteX17388" fmla="*/ 6153706 w 9352610"/>
              <a:gd name="connsiteY17388" fmla="*/ 1658964 h 8481683"/>
              <a:gd name="connsiteX17389" fmla="*/ 6157212 w 9352610"/>
              <a:gd name="connsiteY17389" fmla="*/ 1661972 h 8481683"/>
              <a:gd name="connsiteX17390" fmla="*/ 6155716 w 9352610"/>
              <a:gd name="connsiteY17390" fmla="*/ 1665491 h 8481683"/>
              <a:gd name="connsiteX17391" fmla="*/ 6154711 w 9352610"/>
              <a:gd name="connsiteY17391" fmla="*/ 1666499 h 8481683"/>
              <a:gd name="connsiteX17392" fmla="*/ 6154711 w 9352610"/>
              <a:gd name="connsiteY17392" fmla="*/ 1667491 h 8481683"/>
              <a:gd name="connsiteX17393" fmla="*/ 6157212 w 9352610"/>
              <a:gd name="connsiteY17393" fmla="*/ 1670514 h 8481683"/>
              <a:gd name="connsiteX17394" fmla="*/ 6159223 w 9352610"/>
              <a:gd name="connsiteY17394" fmla="*/ 1664484 h 8481683"/>
              <a:gd name="connsiteX17395" fmla="*/ 6159725 w 9352610"/>
              <a:gd name="connsiteY17395" fmla="*/ 1664484 h 8481683"/>
              <a:gd name="connsiteX17396" fmla="*/ 6161233 w 9352610"/>
              <a:gd name="connsiteY17396" fmla="*/ 1664484 h 8481683"/>
              <a:gd name="connsiteX17397" fmla="*/ 6162741 w 9352610"/>
              <a:gd name="connsiteY17397" fmla="*/ 1664484 h 8481683"/>
              <a:gd name="connsiteX17398" fmla="*/ 6163243 w 9352610"/>
              <a:gd name="connsiteY17398" fmla="*/ 1663987 h 8481683"/>
              <a:gd name="connsiteX17399" fmla="*/ 6163243 w 9352610"/>
              <a:gd name="connsiteY17399" fmla="*/ 1660964 h 8481683"/>
              <a:gd name="connsiteX17400" fmla="*/ 6163746 w 9352610"/>
              <a:gd name="connsiteY17400" fmla="*/ 1659461 h 8481683"/>
              <a:gd name="connsiteX17401" fmla="*/ 6164248 w 9352610"/>
              <a:gd name="connsiteY17401" fmla="*/ 1657460 h 8481683"/>
              <a:gd name="connsiteX17402" fmla="*/ 6166259 w 9352610"/>
              <a:gd name="connsiteY17402" fmla="*/ 1655942 h 8481683"/>
              <a:gd name="connsiteX17403" fmla="*/ 6167767 w 9352610"/>
              <a:gd name="connsiteY17403" fmla="*/ 1658452 h 8481683"/>
              <a:gd name="connsiteX17404" fmla="*/ 6173295 w 9352610"/>
              <a:gd name="connsiteY17404" fmla="*/ 1661972 h 8481683"/>
              <a:gd name="connsiteX17405" fmla="*/ 6171787 w 9352610"/>
              <a:gd name="connsiteY17405" fmla="*/ 1658964 h 8481683"/>
              <a:gd name="connsiteX17406" fmla="*/ 6173798 w 9352610"/>
              <a:gd name="connsiteY17406" fmla="*/ 1656453 h 8481683"/>
              <a:gd name="connsiteX17407" fmla="*/ 6180319 w 9352610"/>
              <a:gd name="connsiteY17407" fmla="*/ 1654950 h 8481683"/>
              <a:gd name="connsiteX17408" fmla="*/ 6179817 w 9352610"/>
              <a:gd name="connsiteY17408" fmla="*/ 1658964 h 8481683"/>
              <a:gd name="connsiteX17409" fmla="*/ 6182330 w 9352610"/>
              <a:gd name="connsiteY17409" fmla="*/ 1664484 h 8481683"/>
              <a:gd name="connsiteX17410" fmla="*/ 6180822 w 9352610"/>
              <a:gd name="connsiteY17410" fmla="*/ 1668003 h 8481683"/>
              <a:gd name="connsiteX17411" fmla="*/ 6178812 w 9352610"/>
              <a:gd name="connsiteY17411" fmla="*/ 1669507 h 8481683"/>
              <a:gd name="connsiteX17412" fmla="*/ 6176299 w 9352610"/>
              <a:gd name="connsiteY17412" fmla="*/ 1670514 h 8481683"/>
              <a:gd name="connsiteX17413" fmla="*/ 6174300 w 9352610"/>
              <a:gd name="connsiteY17413" fmla="*/ 1671523 h 8481683"/>
              <a:gd name="connsiteX17414" fmla="*/ 6173798 w 9352610"/>
              <a:gd name="connsiteY17414" fmla="*/ 1673521 h 8481683"/>
              <a:gd name="connsiteX17415" fmla="*/ 6173798 w 9352610"/>
              <a:gd name="connsiteY17415" fmla="*/ 1674034 h 8481683"/>
              <a:gd name="connsiteX17416" fmla="*/ 6174300 w 9352610"/>
              <a:gd name="connsiteY17416" fmla="*/ 1674034 h 8481683"/>
              <a:gd name="connsiteX17417" fmla="*/ 6176299 w 9352610"/>
              <a:gd name="connsiteY17417" fmla="*/ 1673521 h 8481683"/>
              <a:gd name="connsiteX17418" fmla="*/ 6176299 w 9352610"/>
              <a:gd name="connsiteY17418" fmla="*/ 1674034 h 8481683"/>
              <a:gd name="connsiteX17419" fmla="*/ 6176801 w 9352610"/>
              <a:gd name="connsiteY17419" fmla="*/ 1675025 h 8481683"/>
              <a:gd name="connsiteX17420" fmla="*/ 6177304 w 9352610"/>
              <a:gd name="connsiteY17420" fmla="*/ 1676546 h 8481683"/>
              <a:gd name="connsiteX17421" fmla="*/ 6177304 w 9352610"/>
              <a:gd name="connsiteY17421" fmla="*/ 1677538 h 8481683"/>
              <a:gd name="connsiteX17422" fmla="*/ 6184340 w 9352610"/>
              <a:gd name="connsiteY17422" fmla="*/ 1671011 h 8481683"/>
              <a:gd name="connsiteX17423" fmla="*/ 6185848 w 9352610"/>
              <a:gd name="connsiteY17423" fmla="*/ 1669010 h 8481683"/>
              <a:gd name="connsiteX17424" fmla="*/ 6186853 w 9352610"/>
              <a:gd name="connsiteY17424" fmla="*/ 1669507 h 8481683"/>
              <a:gd name="connsiteX17425" fmla="*/ 6187356 w 9352610"/>
              <a:gd name="connsiteY17425" fmla="*/ 1669507 h 8481683"/>
              <a:gd name="connsiteX17426" fmla="*/ 6187356 w 9352610"/>
              <a:gd name="connsiteY17426" fmla="*/ 1670514 h 8481683"/>
              <a:gd name="connsiteX17427" fmla="*/ 6189366 w 9352610"/>
              <a:gd name="connsiteY17427" fmla="*/ 1667491 h 8481683"/>
              <a:gd name="connsiteX17428" fmla="*/ 6191376 w 9352610"/>
              <a:gd name="connsiteY17428" fmla="*/ 1663987 h 8481683"/>
              <a:gd name="connsiteX17429" fmla="*/ 6192382 w 9352610"/>
              <a:gd name="connsiteY17429" fmla="*/ 1660468 h 8481683"/>
              <a:gd name="connsiteX17430" fmla="*/ 6192884 w 9352610"/>
              <a:gd name="connsiteY17430" fmla="*/ 1656948 h 8481683"/>
              <a:gd name="connsiteX17431" fmla="*/ 6194380 w 9352610"/>
              <a:gd name="connsiteY17431" fmla="*/ 1654950 h 8481683"/>
              <a:gd name="connsiteX17432" fmla="*/ 6196390 w 9352610"/>
              <a:gd name="connsiteY17432" fmla="*/ 1652934 h 8481683"/>
              <a:gd name="connsiteX17433" fmla="*/ 6198401 w 9352610"/>
              <a:gd name="connsiteY17433" fmla="*/ 1652934 h 8481683"/>
              <a:gd name="connsiteX17434" fmla="*/ 6197395 w 9352610"/>
              <a:gd name="connsiteY17434" fmla="*/ 1654950 h 8481683"/>
              <a:gd name="connsiteX17435" fmla="*/ 6197395 w 9352610"/>
              <a:gd name="connsiteY17435" fmla="*/ 1655942 h 8481683"/>
              <a:gd name="connsiteX17436" fmla="*/ 6199406 w 9352610"/>
              <a:gd name="connsiteY17436" fmla="*/ 1655445 h 8481683"/>
              <a:gd name="connsiteX17437" fmla="*/ 6200914 w 9352610"/>
              <a:gd name="connsiteY17437" fmla="*/ 1654950 h 8481683"/>
              <a:gd name="connsiteX17438" fmla="*/ 6201919 w 9352610"/>
              <a:gd name="connsiteY17438" fmla="*/ 1653429 h 8481683"/>
              <a:gd name="connsiteX17439" fmla="*/ 6202924 w 9352610"/>
              <a:gd name="connsiteY17439" fmla="*/ 1654950 h 8481683"/>
              <a:gd name="connsiteX17440" fmla="*/ 6202421 w 9352610"/>
              <a:gd name="connsiteY17440" fmla="*/ 1656453 h 8481683"/>
              <a:gd name="connsiteX17441" fmla="*/ 6202421 w 9352610"/>
              <a:gd name="connsiteY17441" fmla="*/ 1656948 h 8481683"/>
              <a:gd name="connsiteX17442" fmla="*/ 6202421 w 9352610"/>
              <a:gd name="connsiteY17442" fmla="*/ 1657460 h 8481683"/>
              <a:gd name="connsiteX17443" fmla="*/ 6202924 w 9352610"/>
              <a:gd name="connsiteY17443" fmla="*/ 1658964 h 8481683"/>
              <a:gd name="connsiteX17444" fmla="*/ 6203426 w 9352610"/>
              <a:gd name="connsiteY17444" fmla="*/ 1657460 h 8481683"/>
              <a:gd name="connsiteX17445" fmla="*/ 6203426 w 9352610"/>
              <a:gd name="connsiteY17445" fmla="*/ 1656948 h 8481683"/>
              <a:gd name="connsiteX17446" fmla="*/ 6204432 w 9352610"/>
              <a:gd name="connsiteY17446" fmla="*/ 1655942 h 8481683"/>
              <a:gd name="connsiteX17447" fmla="*/ 6204934 w 9352610"/>
              <a:gd name="connsiteY17447" fmla="*/ 1658964 h 8481683"/>
              <a:gd name="connsiteX17448" fmla="*/ 6204432 w 9352610"/>
              <a:gd name="connsiteY17448" fmla="*/ 1660964 h 8481683"/>
              <a:gd name="connsiteX17449" fmla="*/ 6201919 w 9352610"/>
              <a:gd name="connsiteY17449" fmla="*/ 1664484 h 8481683"/>
              <a:gd name="connsiteX17450" fmla="*/ 6204934 w 9352610"/>
              <a:gd name="connsiteY17450" fmla="*/ 1662468 h 8481683"/>
              <a:gd name="connsiteX17451" fmla="*/ 6205939 w 9352610"/>
              <a:gd name="connsiteY17451" fmla="*/ 1658964 h 8481683"/>
              <a:gd name="connsiteX17452" fmla="*/ 6205939 w 9352610"/>
              <a:gd name="connsiteY17452" fmla="*/ 1649927 h 8481683"/>
              <a:gd name="connsiteX17453" fmla="*/ 6206442 w 9352610"/>
              <a:gd name="connsiteY17453" fmla="*/ 1646407 h 8481683"/>
              <a:gd name="connsiteX17454" fmla="*/ 6207447 w 9352610"/>
              <a:gd name="connsiteY17454" fmla="*/ 1642888 h 8481683"/>
              <a:gd name="connsiteX17455" fmla="*/ 6210965 w 9352610"/>
              <a:gd name="connsiteY17455" fmla="*/ 1637865 h 8481683"/>
              <a:gd name="connsiteX17456" fmla="*/ 6213969 w 9352610"/>
              <a:gd name="connsiteY17456" fmla="*/ 1631834 h 8481683"/>
              <a:gd name="connsiteX17457" fmla="*/ 6215979 w 9352610"/>
              <a:gd name="connsiteY17457" fmla="*/ 1628826 h 8481683"/>
              <a:gd name="connsiteX17458" fmla="*/ 6222513 w 9352610"/>
              <a:gd name="connsiteY17458" fmla="*/ 1625307 h 8481683"/>
              <a:gd name="connsiteX17459" fmla="*/ 6223015 w 9352610"/>
              <a:gd name="connsiteY17459" fmla="*/ 1624299 h 8481683"/>
              <a:gd name="connsiteX17460" fmla="*/ 6224021 w 9352610"/>
              <a:gd name="connsiteY17460" fmla="*/ 1624299 h 8481683"/>
              <a:gd name="connsiteX17461" fmla="*/ 6230052 w 9352610"/>
              <a:gd name="connsiteY17461" fmla="*/ 1627819 h 8481683"/>
              <a:gd name="connsiteX17462" fmla="*/ 6230052 w 9352610"/>
              <a:gd name="connsiteY17462" fmla="*/ 1626810 h 8481683"/>
              <a:gd name="connsiteX17463" fmla="*/ 6227539 w 9352610"/>
              <a:gd name="connsiteY17463" fmla="*/ 1624811 h 8481683"/>
              <a:gd name="connsiteX17464" fmla="*/ 6227539 w 9352610"/>
              <a:gd name="connsiteY17464" fmla="*/ 1621787 h 8481683"/>
              <a:gd name="connsiteX17465" fmla="*/ 6230052 w 9352610"/>
              <a:gd name="connsiteY17465" fmla="*/ 1616764 h 8481683"/>
              <a:gd name="connsiteX17466" fmla="*/ 6233055 w 9352610"/>
              <a:gd name="connsiteY17466" fmla="*/ 1613261 h 8481683"/>
              <a:gd name="connsiteX17467" fmla="*/ 6234563 w 9352610"/>
              <a:gd name="connsiteY17467" fmla="*/ 1610750 h 8481683"/>
              <a:gd name="connsiteX17468" fmla="*/ 6235568 w 9352610"/>
              <a:gd name="connsiteY17468" fmla="*/ 1611245 h 8481683"/>
              <a:gd name="connsiteX17469" fmla="*/ 6241097 w 9352610"/>
              <a:gd name="connsiteY17469" fmla="*/ 1621787 h 8481683"/>
              <a:gd name="connsiteX17470" fmla="*/ 6244112 w 9352610"/>
              <a:gd name="connsiteY17470" fmla="*/ 1629322 h 8481683"/>
              <a:gd name="connsiteX17471" fmla="*/ 6245117 w 9352610"/>
              <a:gd name="connsiteY17471" fmla="*/ 1626810 h 8481683"/>
              <a:gd name="connsiteX17472" fmla="*/ 6244615 w 9352610"/>
              <a:gd name="connsiteY17472" fmla="*/ 1624299 h 8481683"/>
              <a:gd name="connsiteX17473" fmla="*/ 6243610 w 9352610"/>
              <a:gd name="connsiteY17473" fmla="*/ 1621787 h 8481683"/>
              <a:gd name="connsiteX17474" fmla="*/ 6242604 w 9352610"/>
              <a:gd name="connsiteY17474" fmla="*/ 1618284 h 8481683"/>
              <a:gd name="connsiteX17475" fmla="*/ 6244112 w 9352610"/>
              <a:gd name="connsiteY17475" fmla="*/ 1616268 h 8481683"/>
              <a:gd name="connsiteX17476" fmla="*/ 6249126 w 9352610"/>
              <a:gd name="connsiteY17476" fmla="*/ 1613757 h 8481683"/>
              <a:gd name="connsiteX17477" fmla="*/ 6250634 w 9352610"/>
              <a:gd name="connsiteY17477" fmla="*/ 1613261 h 8481683"/>
              <a:gd name="connsiteX17478" fmla="*/ 6252142 w 9352610"/>
              <a:gd name="connsiteY17478" fmla="*/ 1613261 h 8481683"/>
              <a:gd name="connsiteX17479" fmla="*/ 6253147 w 9352610"/>
              <a:gd name="connsiteY17479" fmla="*/ 1612749 h 8481683"/>
              <a:gd name="connsiteX17480" fmla="*/ 6254655 w 9352610"/>
              <a:gd name="connsiteY17480" fmla="*/ 1611741 h 8481683"/>
              <a:gd name="connsiteX17481" fmla="*/ 6255660 w 9352610"/>
              <a:gd name="connsiteY17481" fmla="*/ 1611741 h 8481683"/>
              <a:gd name="connsiteX17482" fmla="*/ 6256665 w 9352610"/>
              <a:gd name="connsiteY17482" fmla="*/ 1611741 h 8481683"/>
              <a:gd name="connsiteX17483" fmla="*/ 6259178 w 9352610"/>
              <a:gd name="connsiteY17483" fmla="*/ 1611245 h 8481683"/>
              <a:gd name="connsiteX17484" fmla="*/ 6263701 w 9352610"/>
              <a:gd name="connsiteY17484" fmla="*/ 1607726 h 8481683"/>
              <a:gd name="connsiteX17485" fmla="*/ 6267207 w 9352610"/>
              <a:gd name="connsiteY17485" fmla="*/ 1606718 h 8481683"/>
              <a:gd name="connsiteX17486" fmla="*/ 6270223 w 9352610"/>
              <a:gd name="connsiteY17486" fmla="*/ 1606222 h 8481683"/>
              <a:gd name="connsiteX17487" fmla="*/ 6271228 w 9352610"/>
              <a:gd name="connsiteY17487" fmla="*/ 1607230 h 8481683"/>
              <a:gd name="connsiteX17488" fmla="*/ 6273238 w 9352610"/>
              <a:gd name="connsiteY17488" fmla="*/ 1604719 h 8481683"/>
              <a:gd name="connsiteX17489" fmla="*/ 6272736 w 9352610"/>
              <a:gd name="connsiteY17489" fmla="*/ 1598688 h 8481683"/>
              <a:gd name="connsiteX17490" fmla="*/ 6276254 w 9352610"/>
              <a:gd name="connsiteY17490" fmla="*/ 1596672 h 8481683"/>
              <a:gd name="connsiteX17491" fmla="*/ 6278264 w 9352610"/>
              <a:gd name="connsiteY17491" fmla="*/ 1599184 h 8481683"/>
              <a:gd name="connsiteX17492" fmla="*/ 6279772 w 9352610"/>
              <a:gd name="connsiteY17492" fmla="*/ 1604207 h 8481683"/>
              <a:gd name="connsiteX17493" fmla="*/ 6279269 w 9352610"/>
              <a:gd name="connsiteY17493" fmla="*/ 1609742 h 8481683"/>
              <a:gd name="connsiteX17494" fmla="*/ 6276756 w 9352610"/>
              <a:gd name="connsiteY17494" fmla="*/ 1612749 h 8481683"/>
              <a:gd name="connsiteX17495" fmla="*/ 6276756 w 9352610"/>
              <a:gd name="connsiteY17495" fmla="*/ 1613757 h 8481683"/>
              <a:gd name="connsiteX17496" fmla="*/ 6277762 w 9352610"/>
              <a:gd name="connsiteY17496" fmla="*/ 1613757 h 8481683"/>
              <a:gd name="connsiteX17497" fmla="*/ 6277762 w 9352610"/>
              <a:gd name="connsiteY17497" fmla="*/ 1612749 h 8481683"/>
              <a:gd name="connsiteX17498" fmla="*/ 6279772 w 9352610"/>
              <a:gd name="connsiteY17498" fmla="*/ 1612749 h 8481683"/>
              <a:gd name="connsiteX17499" fmla="*/ 6279772 w 9352610"/>
              <a:gd name="connsiteY17499" fmla="*/ 1613757 h 8481683"/>
              <a:gd name="connsiteX17500" fmla="*/ 6281280 w 9352610"/>
              <a:gd name="connsiteY17500" fmla="*/ 1613757 h 8481683"/>
              <a:gd name="connsiteX17501" fmla="*/ 6281280 w 9352610"/>
              <a:gd name="connsiteY17501" fmla="*/ 1612749 h 8481683"/>
              <a:gd name="connsiteX17502" fmla="*/ 6281280 w 9352610"/>
              <a:gd name="connsiteY17502" fmla="*/ 1611245 h 8481683"/>
              <a:gd name="connsiteX17503" fmla="*/ 6282788 w 9352610"/>
              <a:gd name="connsiteY17503" fmla="*/ 1609742 h 8481683"/>
              <a:gd name="connsiteX17504" fmla="*/ 6284295 w 9352610"/>
              <a:gd name="connsiteY17504" fmla="*/ 1610238 h 8481683"/>
              <a:gd name="connsiteX17505" fmla="*/ 6286294 w 9352610"/>
              <a:gd name="connsiteY17505" fmla="*/ 1610750 h 8481683"/>
              <a:gd name="connsiteX17506" fmla="*/ 6289812 w 9352610"/>
              <a:gd name="connsiteY17506" fmla="*/ 1610750 h 8481683"/>
              <a:gd name="connsiteX17507" fmla="*/ 6284798 w 9352610"/>
              <a:gd name="connsiteY17507" fmla="*/ 1607230 h 8481683"/>
              <a:gd name="connsiteX17508" fmla="*/ 6284798 w 9352610"/>
              <a:gd name="connsiteY17508" fmla="*/ 1602703 h 8481683"/>
              <a:gd name="connsiteX17509" fmla="*/ 6287299 w 9352610"/>
              <a:gd name="connsiteY17509" fmla="*/ 1598192 h 8481683"/>
              <a:gd name="connsiteX17510" fmla="*/ 6292325 w 9352610"/>
              <a:gd name="connsiteY17510" fmla="*/ 1596672 h 8481683"/>
              <a:gd name="connsiteX17511" fmla="*/ 6290817 w 9352610"/>
              <a:gd name="connsiteY17511" fmla="*/ 1598688 h 8481683"/>
              <a:gd name="connsiteX17512" fmla="*/ 6289812 w 9352610"/>
              <a:gd name="connsiteY17512" fmla="*/ 1600191 h 8481683"/>
              <a:gd name="connsiteX17513" fmla="*/ 6287801 w 9352610"/>
              <a:gd name="connsiteY17513" fmla="*/ 1603711 h 8481683"/>
              <a:gd name="connsiteX17514" fmla="*/ 6290817 w 9352610"/>
              <a:gd name="connsiteY17514" fmla="*/ 1602207 h 8481683"/>
              <a:gd name="connsiteX17515" fmla="*/ 6294335 w 9352610"/>
              <a:gd name="connsiteY17515" fmla="*/ 1600703 h 8481683"/>
              <a:gd name="connsiteX17516" fmla="*/ 6297351 w 9352610"/>
              <a:gd name="connsiteY17516" fmla="*/ 1602703 h 8481683"/>
              <a:gd name="connsiteX17517" fmla="*/ 6298356 w 9352610"/>
              <a:gd name="connsiteY17517" fmla="*/ 1606718 h 8481683"/>
              <a:gd name="connsiteX17518" fmla="*/ 6302376 w 9352610"/>
              <a:gd name="connsiteY17518" fmla="*/ 1604719 h 8481683"/>
              <a:gd name="connsiteX17519" fmla="*/ 6310406 w 9352610"/>
              <a:gd name="connsiteY17519" fmla="*/ 1607726 h 8481683"/>
              <a:gd name="connsiteX17520" fmla="*/ 6313422 w 9352610"/>
              <a:gd name="connsiteY17520" fmla="*/ 1606718 h 8481683"/>
              <a:gd name="connsiteX17521" fmla="*/ 6312416 w 9352610"/>
              <a:gd name="connsiteY17521" fmla="*/ 1604719 h 8481683"/>
              <a:gd name="connsiteX17522" fmla="*/ 6309903 w 9352610"/>
              <a:gd name="connsiteY17522" fmla="*/ 1605726 h 8481683"/>
              <a:gd name="connsiteX17523" fmla="*/ 6309401 w 9352610"/>
              <a:gd name="connsiteY17523" fmla="*/ 1603215 h 8481683"/>
              <a:gd name="connsiteX17524" fmla="*/ 6310406 w 9352610"/>
              <a:gd name="connsiteY17524" fmla="*/ 1600703 h 8481683"/>
              <a:gd name="connsiteX17525" fmla="*/ 6312416 w 9352610"/>
              <a:gd name="connsiteY17525" fmla="*/ 1598688 h 8481683"/>
              <a:gd name="connsiteX17526" fmla="*/ 6312416 w 9352610"/>
              <a:gd name="connsiteY17526" fmla="*/ 1602703 h 8481683"/>
              <a:gd name="connsiteX17527" fmla="*/ 6313924 w 9352610"/>
              <a:gd name="connsiteY17527" fmla="*/ 1599696 h 8481683"/>
              <a:gd name="connsiteX17528" fmla="*/ 6314929 w 9352610"/>
              <a:gd name="connsiteY17528" fmla="*/ 1596672 h 8481683"/>
              <a:gd name="connsiteX17529" fmla="*/ 6313422 w 9352610"/>
              <a:gd name="connsiteY17529" fmla="*/ 1594673 h 8481683"/>
              <a:gd name="connsiteX17530" fmla="*/ 6310406 w 9352610"/>
              <a:gd name="connsiteY17530" fmla="*/ 1592657 h 8481683"/>
              <a:gd name="connsiteX17531" fmla="*/ 6314929 w 9352610"/>
              <a:gd name="connsiteY17531" fmla="*/ 1588146 h 8481683"/>
              <a:gd name="connsiteX17532" fmla="*/ 6317442 w 9352610"/>
              <a:gd name="connsiteY17532" fmla="*/ 1589649 h 8481683"/>
              <a:gd name="connsiteX17533" fmla="*/ 6318950 w 9352610"/>
              <a:gd name="connsiteY17533" fmla="*/ 1594673 h 8481683"/>
              <a:gd name="connsiteX17534" fmla="*/ 6317442 w 9352610"/>
              <a:gd name="connsiteY17534" fmla="*/ 1599696 h 8481683"/>
              <a:gd name="connsiteX17535" fmla="*/ 6320458 w 9352610"/>
              <a:gd name="connsiteY17535" fmla="*/ 1599696 h 8481683"/>
              <a:gd name="connsiteX17536" fmla="*/ 6322456 w 9352610"/>
              <a:gd name="connsiteY17536" fmla="*/ 1606718 h 8481683"/>
              <a:gd name="connsiteX17537" fmla="*/ 6325472 w 9352610"/>
              <a:gd name="connsiteY17537" fmla="*/ 1607726 h 8481683"/>
              <a:gd name="connsiteX17538" fmla="*/ 6323461 w 9352610"/>
              <a:gd name="connsiteY17538" fmla="*/ 1610750 h 8481683"/>
              <a:gd name="connsiteX17539" fmla="*/ 6325974 w 9352610"/>
              <a:gd name="connsiteY17539" fmla="*/ 1610238 h 8481683"/>
              <a:gd name="connsiteX17540" fmla="*/ 6326979 w 9352610"/>
              <a:gd name="connsiteY17540" fmla="*/ 1609230 h 8481683"/>
              <a:gd name="connsiteX17541" fmla="*/ 6327984 w 9352610"/>
              <a:gd name="connsiteY17541" fmla="*/ 1607230 h 8481683"/>
              <a:gd name="connsiteX17542" fmla="*/ 6329492 w 9352610"/>
              <a:gd name="connsiteY17542" fmla="*/ 1604719 h 8481683"/>
              <a:gd name="connsiteX17543" fmla="*/ 6331000 w 9352610"/>
              <a:gd name="connsiteY17543" fmla="*/ 1608238 h 8481683"/>
              <a:gd name="connsiteX17544" fmla="*/ 6332508 w 9352610"/>
              <a:gd name="connsiteY17544" fmla="*/ 1612749 h 8481683"/>
              <a:gd name="connsiteX17545" fmla="*/ 6333513 w 9352610"/>
              <a:gd name="connsiteY17545" fmla="*/ 1610750 h 8481683"/>
              <a:gd name="connsiteX17546" fmla="*/ 6334016 w 9352610"/>
              <a:gd name="connsiteY17546" fmla="*/ 1607726 h 8481683"/>
              <a:gd name="connsiteX17547" fmla="*/ 6333513 w 9352610"/>
              <a:gd name="connsiteY17547" fmla="*/ 1604207 h 8481683"/>
              <a:gd name="connsiteX17548" fmla="*/ 6329492 w 9352610"/>
              <a:gd name="connsiteY17548" fmla="*/ 1598688 h 8481683"/>
              <a:gd name="connsiteX17549" fmla="*/ 6332508 w 9352610"/>
              <a:gd name="connsiteY17549" fmla="*/ 1598192 h 8481683"/>
              <a:gd name="connsiteX17550" fmla="*/ 6339544 w 9352610"/>
              <a:gd name="connsiteY17550" fmla="*/ 1599696 h 8481683"/>
              <a:gd name="connsiteX17551" fmla="*/ 6339544 w 9352610"/>
              <a:gd name="connsiteY17551" fmla="*/ 1598688 h 8481683"/>
              <a:gd name="connsiteX17552" fmla="*/ 6336026 w 9352610"/>
              <a:gd name="connsiteY17552" fmla="*/ 1598192 h 8481683"/>
              <a:gd name="connsiteX17553" fmla="*/ 6333513 w 9352610"/>
              <a:gd name="connsiteY17553" fmla="*/ 1595680 h 8481683"/>
              <a:gd name="connsiteX17554" fmla="*/ 6331503 w 9352610"/>
              <a:gd name="connsiteY17554" fmla="*/ 1592657 h 8481683"/>
              <a:gd name="connsiteX17555" fmla="*/ 6330498 w 9352610"/>
              <a:gd name="connsiteY17555" fmla="*/ 1589649 h 8481683"/>
              <a:gd name="connsiteX17556" fmla="*/ 6332508 w 9352610"/>
              <a:gd name="connsiteY17556" fmla="*/ 1589649 h 8481683"/>
              <a:gd name="connsiteX17557" fmla="*/ 6333513 w 9352610"/>
              <a:gd name="connsiteY17557" fmla="*/ 1591649 h 8481683"/>
              <a:gd name="connsiteX17558" fmla="*/ 6335021 w 9352610"/>
              <a:gd name="connsiteY17558" fmla="*/ 1592657 h 8481683"/>
              <a:gd name="connsiteX17559" fmla="*/ 6337534 w 9352610"/>
              <a:gd name="connsiteY17559" fmla="*/ 1592657 h 8481683"/>
              <a:gd name="connsiteX17560" fmla="*/ 6340549 w 9352610"/>
              <a:gd name="connsiteY17560" fmla="*/ 1592657 h 8481683"/>
              <a:gd name="connsiteX17561" fmla="*/ 6337534 w 9352610"/>
              <a:gd name="connsiteY17561" fmla="*/ 1589137 h 8481683"/>
              <a:gd name="connsiteX17562" fmla="*/ 6327482 w 9352610"/>
              <a:gd name="connsiteY17562" fmla="*/ 1584626 h 8481683"/>
              <a:gd name="connsiteX17563" fmla="*/ 6325472 w 9352610"/>
              <a:gd name="connsiteY17563" fmla="*/ 1579603 h 8481683"/>
              <a:gd name="connsiteX17564" fmla="*/ 6325974 w 9352610"/>
              <a:gd name="connsiteY17564" fmla="*/ 1576084 h 8481683"/>
              <a:gd name="connsiteX17565" fmla="*/ 6327482 w 9352610"/>
              <a:gd name="connsiteY17565" fmla="*/ 1574085 h 8481683"/>
              <a:gd name="connsiteX17566" fmla="*/ 6329492 w 9352610"/>
              <a:gd name="connsiteY17566" fmla="*/ 1571061 h 8481683"/>
              <a:gd name="connsiteX17567" fmla="*/ 6329492 w 9352610"/>
              <a:gd name="connsiteY17567" fmla="*/ 1570054 h 8481683"/>
              <a:gd name="connsiteX17568" fmla="*/ 6331503 w 9352610"/>
              <a:gd name="connsiteY17568" fmla="*/ 1568550 h 8481683"/>
              <a:gd name="connsiteX17569" fmla="*/ 6334518 w 9352610"/>
              <a:gd name="connsiteY17569" fmla="*/ 1568053 h 8481683"/>
              <a:gd name="connsiteX17570" fmla="*/ 6337534 w 9352610"/>
              <a:gd name="connsiteY17570" fmla="*/ 1568053 h 8481683"/>
              <a:gd name="connsiteX17571" fmla="*/ 6341542 w 9352610"/>
              <a:gd name="connsiteY17571" fmla="*/ 1568053 h 8481683"/>
              <a:gd name="connsiteX17572" fmla="*/ 6346066 w 9352610"/>
              <a:gd name="connsiteY17572" fmla="*/ 1568550 h 8481683"/>
              <a:gd name="connsiteX17573" fmla="*/ 6350589 w 9352610"/>
              <a:gd name="connsiteY17573" fmla="*/ 1569061 h 8481683"/>
              <a:gd name="connsiteX17574" fmla="*/ 6355615 w 9352610"/>
              <a:gd name="connsiteY17574" fmla="*/ 1569061 h 8481683"/>
              <a:gd name="connsiteX17575" fmla="*/ 6361634 w 9352610"/>
              <a:gd name="connsiteY17575" fmla="*/ 1570054 h 8481683"/>
              <a:gd name="connsiteX17576" fmla="*/ 6373696 w 9352610"/>
              <a:gd name="connsiteY17576" fmla="*/ 1574085 h 8481683"/>
              <a:gd name="connsiteX17577" fmla="*/ 6384741 w 9352610"/>
              <a:gd name="connsiteY17577" fmla="*/ 1577092 h 8481683"/>
              <a:gd name="connsiteX17578" fmla="*/ 6401314 w 9352610"/>
              <a:gd name="connsiteY17578" fmla="*/ 1584626 h 8481683"/>
              <a:gd name="connsiteX17579" fmla="*/ 6422914 w 9352610"/>
              <a:gd name="connsiteY17579" fmla="*/ 1592657 h 8481683"/>
              <a:gd name="connsiteX17580" fmla="*/ 6437477 w 9352610"/>
              <a:gd name="connsiteY17580" fmla="*/ 1598192 h 8481683"/>
              <a:gd name="connsiteX17581" fmla="*/ 6443508 w 9352610"/>
              <a:gd name="connsiteY17581" fmla="*/ 1599696 h 8481683"/>
              <a:gd name="connsiteX17582" fmla="*/ 6450544 w 9352610"/>
              <a:gd name="connsiteY17582" fmla="*/ 1603711 h 8481683"/>
              <a:gd name="connsiteX17583" fmla="*/ 6455558 w 9352610"/>
              <a:gd name="connsiteY17583" fmla="*/ 1606222 h 8481683"/>
              <a:gd name="connsiteX17584" fmla="*/ 6462594 w 9352610"/>
              <a:gd name="connsiteY17584" fmla="*/ 1610238 h 8481683"/>
              <a:gd name="connsiteX17585" fmla="*/ 6463097 w 9352610"/>
              <a:gd name="connsiteY17585" fmla="*/ 1610750 h 8481683"/>
              <a:gd name="connsiteX17586" fmla="*/ 6465107 w 9352610"/>
              <a:gd name="connsiteY17586" fmla="*/ 1611245 h 8481683"/>
              <a:gd name="connsiteX17587" fmla="*/ 6472634 w 9352610"/>
              <a:gd name="connsiteY17587" fmla="*/ 1613757 h 8481683"/>
              <a:gd name="connsiteX17588" fmla="*/ 6474644 w 9352610"/>
              <a:gd name="connsiteY17588" fmla="*/ 1614253 h 8481683"/>
              <a:gd name="connsiteX17589" fmla="*/ 6486204 w 9352610"/>
              <a:gd name="connsiteY17589" fmla="*/ 1613757 h 8481683"/>
              <a:gd name="connsiteX17590" fmla="*/ 6488202 w 9352610"/>
              <a:gd name="connsiteY17590" fmla="*/ 1614253 h 8481683"/>
              <a:gd name="connsiteX17591" fmla="*/ 6489710 w 9352610"/>
              <a:gd name="connsiteY17591" fmla="*/ 1616268 h 8481683"/>
              <a:gd name="connsiteX17592" fmla="*/ 6490715 w 9352610"/>
              <a:gd name="connsiteY17592" fmla="*/ 1617276 h 8481683"/>
              <a:gd name="connsiteX17593" fmla="*/ 6491721 w 9352610"/>
              <a:gd name="connsiteY17593" fmla="*/ 1617772 h 8481683"/>
              <a:gd name="connsiteX17594" fmla="*/ 6493731 w 9352610"/>
              <a:gd name="connsiteY17594" fmla="*/ 1619788 h 8481683"/>
              <a:gd name="connsiteX17595" fmla="*/ 6502275 w 9352610"/>
              <a:gd name="connsiteY17595" fmla="*/ 1630826 h 8481683"/>
              <a:gd name="connsiteX17596" fmla="*/ 6512817 w 9352610"/>
              <a:gd name="connsiteY17596" fmla="*/ 1637368 h 8481683"/>
              <a:gd name="connsiteX17597" fmla="*/ 6515833 w 9352610"/>
              <a:gd name="connsiteY17597" fmla="*/ 1637865 h 8481683"/>
              <a:gd name="connsiteX17598" fmla="*/ 6518346 w 9352610"/>
              <a:gd name="connsiteY17598" fmla="*/ 1638360 h 8481683"/>
              <a:gd name="connsiteX17599" fmla="*/ 6521361 w 9352610"/>
              <a:gd name="connsiteY17599" fmla="*/ 1639368 h 8481683"/>
              <a:gd name="connsiteX17600" fmla="*/ 6524377 w 9352610"/>
              <a:gd name="connsiteY17600" fmla="*/ 1639368 h 8481683"/>
              <a:gd name="connsiteX17601" fmla="*/ 6526375 w 9352610"/>
              <a:gd name="connsiteY17601" fmla="*/ 1638872 h 8481683"/>
              <a:gd name="connsiteX17602" fmla="*/ 6532406 w 9352610"/>
              <a:gd name="connsiteY17602" fmla="*/ 1636361 h 8481683"/>
              <a:gd name="connsiteX17603" fmla="*/ 6532406 w 9352610"/>
              <a:gd name="connsiteY17603" fmla="*/ 1639881 h 8481683"/>
              <a:gd name="connsiteX17604" fmla="*/ 6531904 w 9352610"/>
              <a:gd name="connsiteY17604" fmla="*/ 1642391 h 8481683"/>
              <a:gd name="connsiteX17605" fmla="*/ 6529893 w 9352610"/>
              <a:gd name="connsiteY17605" fmla="*/ 1643383 h 8481683"/>
              <a:gd name="connsiteX17606" fmla="*/ 6526375 w 9352610"/>
              <a:gd name="connsiteY17606" fmla="*/ 1641879 h 8481683"/>
              <a:gd name="connsiteX17607" fmla="*/ 6528386 w 9352610"/>
              <a:gd name="connsiteY17607" fmla="*/ 1646902 h 8481683"/>
              <a:gd name="connsiteX17608" fmla="*/ 6530898 w 9352610"/>
              <a:gd name="connsiteY17608" fmla="*/ 1648918 h 8481683"/>
              <a:gd name="connsiteX17609" fmla="*/ 6534417 w 9352610"/>
              <a:gd name="connsiteY17609" fmla="*/ 1650422 h 8481683"/>
              <a:gd name="connsiteX17610" fmla="*/ 6539442 w 9352610"/>
              <a:gd name="connsiteY17610" fmla="*/ 1653429 h 8481683"/>
              <a:gd name="connsiteX17611" fmla="*/ 6540448 w 9352610"/>
              <a:gd name="connsiteY17611" fmla="*/ 1652437 h 8481683"/>
              <a:gd name="connsiteX17612" fmla="*/ 6544456 w 9352610"/>
              <a:gd name="connsiteY17612" fmla="*/ 1650422 h 8481683"/>
              <a:gd name="connsiteX17613" fmla="*/ 6546467 w 9352610"/>
              <a:gd name="connsiteY17613" fmla="*/ 1648918 h 8481683"/>
              <a:gd name="connsiteX17614" fmla="*/ 6547974 w 9352610"/>
              <a:gd name="connsiteY17614" fmla="*/ 1650422 h 8481683"/>
              <a:gd name="connsiteX17615" fmla="*/ 6548477 w 9352610"/>
              <a:gd name="connsiteY17615" fmla="*/ 1652934 h 8481683"/>
              <a:gd name="connsiteX17616" fmla="*/ 6554508 w 9352610"/>
              <a:gd name="connsiteY17616" fmla="*/ 1653941 h 8481683"/>
              <a:gd name="connsiteX17617" fmla="*/ 6578620 w 9352610"/>
              <a:gd name="connsiteY17617" fmla="*/ 1654950 h 8481683"/>
              <a:gd name="connsiteX17618" fmla="*/ 6580116 w 9352610"/>
              <a:gd name="connsiteY17618" fmla="*/ 1656453 h 8481683"/>
              <a:gd name="connsiteX17619" fmla="*/ 6580116 w 9352610"/>
              <a:gd name="connsiteY17619" fmla="*/ 1659956 h 8481683"/>
              <a:gd name="connsiteX17620" fmla="*/ 6579626 w 9352610"/>
              <a:gd name="connsiteY17620" fmla="*/ 1663475 h 8481683"/>
              <a:gd name="connsiteX17621" fmla="*/ 6578118 w 9352610"/>
              <a:gd name="connsiteY17621" fmla="*/ 1666499 h 8481683"/>
              <a:gd name="connsiteX17622" fmla="*/ 6583634 w 9352610"/>
              <a:gd name="connsiteY17622" fmla="*/ 1663987 h 8481683"/>
              <a:gd name="connsiteX17623" fmla="*/ 6585142 w 9352610"/>
              <a:gd name="connsiteY17623" fmla="*/ 1665491 h 8481683"/>
              <a:gd name="connsiteX17624" fmla="*/ 6583634 w 9352610"/>
              <a:gd name="connsiteY17624" fmla="*/ 1670514 h 8481683"/>
              <a:gd name="connsiteX17625" fmla="*/ 6585142 w 9352610"/>
              <a:gd name="connsiteY17625" fmla="*/ 1670514 h 8481683"/>
              <a:gd name="connsiteX17626" fmla="*/ 6585645 w 9352610"/>
              <a:gd name="connsiteY17626" fmla="*/ 1667491 h 8481683"/>
              <a:gd name="connsiteX17627" fmla="*/ 6587152 w 9352610"/>
              <a:gd name="connsiteY17627" fmla="*/ 1665988 h 8481683"/>
              <a:gd name="connsiteX17628" fmla="*/ 6589163 w 9352610"/>
              <a:gd name="connsiteY17628" fmla="*/ 1663987 h 8481683"/>
              <a:gd name="connsiteX17629" fmla="*/ 6590671 w 9352610"/>
              <a:gd name="connsiteY17629" fmla="*/ 1663475 h 8481683"/>
              <a:gd name="connsiteX17630" fmla="*/ 6593184 w 9352610"/>
              <a:gd name="connsiteY17630" fmla="*/ 1665491 h 8481683"/>
              <a:gd name="connsiteX17631" fmla="*/ 6596702 w 9352610"/>
              <a:gd name="connsiteY17631" fmla="*/ 1665988 h 8481683"/>
              <a:gd name="connsiteX17632" fmla="*/ 6600208 w 9352610"/>
              <a:gd name="connsiteY17632" fmla="*/ 1665491 h 8481683"/>
              <a:gd name="connsiteX17633" fmla="*/ 6602721 w 9352610"/>
              <a:gd name="connsiteY17633" fmla="*/ 1663987 h 8481683"/>
              <a:gd name="connsiteX17634" fmla="*/ 6615788 w 9352610"/>
              <a:gd name="connsiteY17634" fmla="*/ 1663475 h 8481683"/>
              <a:gd name="connsiteX17635" fmla="*/ 6615788 w 9352610"/>
              <a:gd name="connsiteY17635" fmla="*/ 1663987 h 8481683"/>
              <a:gd name="connsiteX17636" fmla="*/ 6615286 w 9352610"/>
              <a:gd name="connsiteY17636" fmla="*/ 1663987 h 8481683"/>
              <a:gd name="connsiteX17637" fmla="*/ 6614783 w 9352610"/>
              <a:gd name="connsiteY17637" fmla="*/ 1664484 h 8481683"/>
              <a:gd name="connsiteX17638" fmla="*/ 6615788 w 9352610"/>
              <a:gd name="connsiteY17638" fmla="*/ 1667491 h 8481683"/>
              <a:gd name="connsiteX17639" fmla="*/ 6615788 w 9352610"/>
              <a:gd name="connsiteY17639" fmla="*/ 1669010 h 8481683"/>
              <a:gd name="connsiteX17640" fmla="*/ 6618792 w 9352610"/>
              <a:gd name="connsiteY17640" fmla="*/ 1667491 h 8481683"/>
              <a:gd name="connsiteX17641" fmla="*/ 6623315 w 9352610"/>
              <a:gd name="connsiteY17641" fmla="*/ 1667491 h 8481683"/>
              <a:gd name="connsiteX17642" fmla="*/ 6626833 w 9352610"/>
              <a:gd name="connsiteY17642" fmla="*/ 1668003 h 8481683"/>
              <a:gd name="connsiteX17643" fmla="*/ 6628843 w 9352610"/>
              <a:gd name="connsiteY17643" fmla="*/ 1668003 h 8481683"/>
              <a:gd name="connsiteX17644" fmla="*/ 6629848 w 9352610"/>
              <a:gd name="connsiteY17644" fmla="*/ 1665988 h 8481683"/>
              <a:gd name="connsiteX17645" fmla="*/ 6632362 w 9352610"/>
              <a:gd name="connsiteY17645" fmla="*/ 1665988 h 8481683"/>
              <a:gd name="connsiteX17646" fmla="*/ 6639386 w 9352610"/>
              <a:gd name="connsiteY17646" fmla="*/ 1670002 h 8481683"/>
              <a:gd name="connsiteX17647" fmla="*/ 6642401 w 9352610"/>
              <a:gd name="connsiteY17647" fmla="*/ 1671011 h 8481683"/>
              <a:gd name="connsiteX17648" fmla="*/ 6644412 w 9352610"/>
              <a:gd name="connsiteY17648" fmla="*/ 1671011 h 8481683"/>
              <a:gd name="connsiteX17649" fmla="*/ 6645919 w 9352610"/>
              <a:gd name="connsiteY17649" fmla="*/ 1668003 h 8481683"/>
              <a:gd name="connsiteX17650" fmla="*/ 6646422 w 9352610"/>
              <a:gd name="connsiteY17650" fmla="*/ 1660468 h 8481683"/>
              <a:gd name="connsiteX17651" fmla="*/ 6645919 w 9352610"/>
              <a:gd name="connsiteY17651" fmla="*/ 1657460 h 8481683"/>
              <a:gd name="connsiteX17652" fmla="*/ 6642904 w 9352610"/>
              <a:gd name="connsiteY17652" fmla="*/ 1658964 h 8481683"/>
              <a:gd name="connsiteX17653" fmla="*/ 6641899 w 9352610"/>
              <a:gd name="connsiteY17653" fmla="*/ 1658964 h 8481683"/>
              <a:gd name="connsiteX17654" fmla="*/ 6639386 w 9352610"/>
              <a:gd name="connsiteY17654" fmla="*/ 1656453 h 8481683"/>
              <a:gd name="connsiteX17655" fmla="*/ 6632864 w 9352610"/>
              <a:gd name="connsiteY17655" fmla="*/ 1652934 h 8481683"/>
              <a:gd name="connsiteX17656" fmla="*/ 6629848 w 9352610"/>
              <a:gd name="connsiteY17656" fmla="*/ 1651430 h 8481683"/>
              <a:gd name="connsiteX17657" fmla="*/ 6631356 w 9352610"/>
              <a:gd name="connsiteY17657" fmla="*/ 1648406 h 8481683"/>
              <a:gd name="connsiteX17658" fmla="*/ 6633869 w 9352610"/>
              <a:gd name="connsiteY17658" fmla="*/ 1646902 h 8481683"/>
              <a:gd name="connsiteX17659" fmla="*/ 6653949 w 9352610"/>
              <a:gd name="connsiteY17659" fmla="*/ 1647911 h 8481683"/>
              <a:gd name="connsiteX17660" fmla="*/ 6667016 w 9352610"/>
              <a:gd name="connsiteY17660" fmla="*/ 1648918 h 8481683"/>
              <a:gd name="connsiteX17661" fmla="*/ 6670534 w 9352610"/>
              <a:gd name="connsiteY17661" fmla="*/ 1649415 h 8481683"/>
              <a:gd name="connsiteX17662" fmla="*/ 6665508 w 9352610"/>
              <a:gd name="connsiteY17662" fmla="*/ 1655942 h 8481683"/>
              <a:gd name="connsiteX17663" fmla="*/ 6664503 w 9352610"/>
              <a:gd name="connsiteY17663" fmla="*/ 1659956 h 8481683"/>
              <a:gd name="connsiteX17664" fmla="*/ 6663110 w 9352610"/>
              <a:gd name="connsiteY17664" fmla="*/ 1670637 h 8481683"/>
              <a:gd name="connsiteX17665" fmla="*/ 6663865 w 9352610"/>
              <a:gd name="connsiteY17665" fmla="*/ 1671020 h 8481683"/>
              <a:gd name="connsiteX17666" fmla="*/ 6665375 w 9352610"/>
              <a:gd name="connsiteY17666" fmla="*/ 1659457 h 8481683"/>
              <a:gd name="connsiteX17667" fmla="*/ 6666385 w 9352610"/>
              <a:gd name="connsiteY17667" fmla="*/ 1655439 h 8481683"/>
              <a:gd name="connsiteX17668" fmla="*/ 6668896 w 9352610"/>
              <a:gd name="connsiteY17668" fmla="*/ 1654945 h 8481683"/>
              <a:gd name="connsiteX17669" fmla="*/ 6670406 w 9352610"/>
              <a:gd name="connsiteY17669" fmla="*/ 1654438 h 8481683"/>
              <a:gd name="connsiteX17670" fmla="*/ 6673416 w 9352610"/>
              <a:gd name="connsiteY17670" fmla="*/ 1651434 h 8481683"/>
              <a:gd name="connsiteX17671" fmla="*/ 6679947 w 9352610"/>
              <a:gd name="connsiteY17671" fmla="*/ 1658964 h 8481683"/>
              <a:gd name="connsiteX17672" fmla="*/ 6697539 w 9352610"/>
              <a:gd name="connsiteY17672" fmla="*/ 1669511 h 8481683"/>
              <a:gd name="connsiteX17673" fmla="*/ 6703570 w 9352610"/>
              <a:gd name="connsiteY17673" fmla="*/ 1674024 h 8481683"/>
              <a:gd name="connsiteX17674" fmla="*/ 6705070 w 9352610"/>
              <a:gd name="connsiteY17674" fmla="*/ 1677041 h 8481683"/>
              <a:gd name="connsiteX17675" fmla="*/ 6704070 w 9352610"/>
              <a:gd name="connsiteY17675" fmla="*/ 1676534 h 8481683"/>
              <a:gd name="connsiteX17676" fmla="*/ 6700549 w 9352610"/>
              <a:gd name="connsiteY17676" fmla="*/ 1674532 h 8481683"/>
              <a:gd name="connsiteX17677" fmla="*/ 6699549 w 9352610"/>
              <a:gd name="connsiteY17677" fmla="*/ 1674024 h 8481683"/>
              <a:gd name="connsiteX17678" fmla="*/ 6700049 w 9352610"/>
              <a:gd name="connsiteY17678" fmla="*/ 1674532 h 8481683"/>
              <a:gd name="connsiteX17679" fmla="*/ 6700549 w 9352610"/>
              <a:gd name="connsiteY17679" fmla="*/ 1677041 h 8481683"/>
              <a:gd name="connsiteX17680" fmla="*/ 6698539 w 9352610"/>
              <a:gd name="connsiteY17680" fmla="*/ 1676534 h 8481683"/>
              <a:gd name="connsiteX17681" fmla="*/ 6696529 w 9352610"/>
              <a:gd name="connsiteY17681" fmla="*/ 1676040 h 8481683"/>
              <a:gd name="connsiteX17682" fmla="*/ 6696529 w 9352610"/>
              <a:gd name="connsiteY17682" fmla="*/ 1677041 h 8481683"/>
              <a:gd name="connsiteX17683" fmla="*/ 6699549 w 9352610"/>
              <a:gd name="connsiteY17683" fmla="*/ 1678042 h 8481683"/>
              <a:gd name="connsiteX17684" fmla="*/ 6701559 w 9352610"/>
              <a:gd name="connsiteY17684" fmla="*/ 1679551 h 8481683"/>
              <a:gd name="connsiteX17685" fmla="*/ 6704070 w 9352610"/>
              <a:gd name="connsiteY17685" fmla="*/ 1678551 h 8481683"/>
              <a:gd name="connsiteX17686" fmla="*/ 6706580 w 9352610"/>
              <a:gd name="connsiteY17686" fmla="*/ 1677041 h 8481683"/>
              <a:gd name="connsiteX17687" fmla="*/ 6708590 w 9352610"/>
              <a:gd name="connsiteY17687" fmla="*/ 1680552 h 8481683"/>
              <a:gd name="connsiteX17688" fmla="*/ 6712111 w 9352610"/>
              <a:gd name="connsiteY17688" fmla="*/ 1682062 h 8481683"/>
              <a:gd name="connsiteX17689" fmla="*/ 6716631 w 9352610"/>
              <a:gd name="connsiteY17689" fmla="*/ 1683570 h 8481683"/>
              <a:gd name="connsiteX17690" fmla="*/ 6734213 w 9352610"/>
              <a:gd name="connsiteY17690" fmla="*/ 1684571 h 8481683"/>
              <a:gd name="connsiteX17691" fmla="*/ 6739744 w 9352610"/>
              <a:gd name="connsiteY17691" fmla="*/ 1684078 h 8481683"/>
              <a:gd name="connsiteX17692" fmla="*/ 6744765 w 9352610"/>
              <a:gd name="connsiteY17692" fmla="*/ 1681060 h 8481683"/>
              <a:gd name="connsiteX17693" fmla="*/ 6746775 w 9352610"/>
              <a:gd name="connsiteY17693" fmla="*/ 1683062 h 8481683"/>
              <a:gd name="connsiteX17694" fmla="*/ 6748285 w 9352610"/>
              <a:gd name="connsiteY17694" fmla="*/ 1684571 h 8481683"/>
              <a:gd name="connsiteX17695" fmla="*/ 6748285 w 9352610"/>
              <a:gd name="connsiteY17695" fmla="*/ 1687081 h 8481683"/>
              <a:gd name="connsiteX17696" fmla="*/ 6746275 w 9352610"/>
              <a:gd name="connsiteY17696" fmla="*/ 1689098 h 8481683"/>
              <a:gd name="connsiteX17697" fmla="*/ 6746775 w 9352610"/>
              <a:gd name="connsiteY17697" fmla="*/ 1690099 h 8481683"/>
              <a:gd name="connsiteX17698" fmla="*/ 6749295 w 9352610"/>
              <a:gd name="connsiteY17698" fmla="*/ 1689098 h 8481683"/>
              <a:gd name="connsiteX17699" fmla="*/ 6748285 w 9352610"/>
              <a:gd name="connsiteY17699" fmla="*/ 1690606 h 8481683"/>
              <a:gd name="connsiteX17700" fmla="*/ 6747785 w 9352610"/>
              <a:gd name="connsiteY17700" fmla="*/ 1691100 h 8481683"/>
              <a:gd name="connsiteX17701" fmla="*/ 6747785 w 9352610"/>
              <a:gd name="connsiteY17701" fmla="*/ 1691607 h 8481683"/>
              <a:gd name="connsiteX17702" fmla="*/ 6747785 w 9352610"/>
              <a:gd name="connsiteY17702" fmla="*/ 1692116 h 8481683"/>
              <a:gd name="connsiteX17703" fmla="*/ 6749295 w 9352610"/>
              <a:gd name="connsiteY17703" fmla="*/ 1692116 h 8481683"/>
              <a:gd name="connsiteX17704" fmla="*/ 6750295 w 9352610"/>
              <a:gd name="connsiteY17704" fmla="*/ 1692116 h 8481683"/>
              <a:gd name="connsiteX17705" fmla="*/ 6751805 w 9352610"/>
              <a:gd name="connsiteY17705" fmla="*/ 1691100 h 8481683"/>
              <a:gd name="connsiteX17706" fmla="*/ 6750295 w 9352610"/>
              <a:gd name="connsiteY17706" fmla="*/ 1686588 h 8481683"/>
              <a:gd name="connsiteX17707" fmla="*/ 6753816 w 9352610"/>
              <a:gd name="connsiteY17707" fmla="*/ 1685079 h 8481683"/>
              <a:gd name="connsiteX17708" fmla="*/ 6769897 w 9352610"/>
              <a:gd name="connsiteY17708" fmla="*/ 1687589 h 8481683"/>
              <a:gd name="connsiteX17709" fmla="*/ 6771908 w 9352610"/>
              <a:gd name="connsiteY17709" fmla="*/ 1688097 h 8481683"/>
              <a:gd name="connsiteX17710" fmla="*/ 6772908 w 9352610"/>
              <a:gd name="connsiteY17710" fmla="*/ 1690099 h 8481683"/>
              <a:gd name="connsiteX17711" fmla="*/ 6773408 w 9352610"/>
              <a:gd name="connsiteY17711" fmla="*/ 1691607 h 8481683"/>
              <a:gd name="connsiteX17712" fmla="*/ 6772408 w 9352610"/>
              <a:gd name="connsiteY17712" fmla="*/ 1693610 h 8481683"/>
              <a:gd name="connsiteX17713" fmla="*/ 6770898 w 9352610"/>
              <a:gd name="connsiteY17713" fmla="*/ 1694117 h 8481683"/>
              <a:gd name="connsiteX17714" fmla="*/ 6771398 w 9352610"/>
              <a:gd name="connsiteY17714" fmla="*/ 1694626 h 8481683"/>
              <a:gd name="connsiteX17715" fmla="*/ 6773408 w 9352610"/>
              <a:gd name="connsiteY17715" fmla="*/ 1695627 h 8481683"/>
              <a:gd name="connsiteX17716" fmla="*/ 6774918 w 9352610"/>
              <a:gd name="connsiteY17716" fmla="*/ 1696134 h 8481683"/>
              <a:gd name="connsiteX17717" fmla="*/ 6775918 w 9352610"/>
              <a:gd name="connsiteY17717" fmla="*/ 1695627 h 8481683"/>
              <a:gd name="connsiteX17718" fmla="*/ 6776928 w 9352610"/>
              <a:gd name="connsiteY17718" fmla="*/ 1696134 h 8481683"/>
              <a:gd name="connsiteX17719" fmla="*/ 6778438 w 9352610"/>
              <a:gd name="connsiteY17719" fmla="*/ 1697629 h 8481683"/>
              <a:gd name="connsiteX17720" fmla="*/ 6778938 w 9352610"/>
              <a:gd name="connsiteY17720" fmla="*/ 1699137 h 8481683"/>
              <a:gd name="connsiteX17721" fmla="*/ 6779939 w 9352610"/>
              <a:gd name="connsiteY17721" fmla="*/ 1699137 h 8481683"/>
              <a:gd name="connsiteX17722" fmla="*/ 6779939 w 9352610"/>
              <a:gd name="connsiteY17722" fmla="*/ 1696134 h 8481683"/>
              <a:gd name="connsiteX17723" fmla="*/ 6784969 w 9352610"/>
              <a:gd name="connsiteY17723" fmla="*/ 1699645 h 8481683"/>
              <a:gd name="connsiteX17724" fmla="*/ 6788489 w 9352610"/>
              <a:gd name="connsiteY17724" fmla="*/ 1705173 h 8481683"/>
              <a:gd name="connsiteX17725" fmla="*/ 6789926 w 9352610"/>
              <a:gd name="connsiteY17725" fmla="*/ 1706131 h 8481683"/>
              <a:gd name="connsiteX17726" fmla="*/ 6791119 w 9352610"/>
              <a:gd name="connsiteY17726" fmla="*/ 1702159 h 8481683"/>
              <a:gd name="connsiteX17727" fmla="*/ 6790114 w 9352610"/>
              <a:gd name="connsiteY17727" fmla="*/ 1699144 h 8481683"/>
              <a:gd name="connsiteX17728" fmla="*/ 6787602 w 9352610"/>
              <a:gd name="connsiteY17728" fmla="*/ 1694119 h 8481683"/>
              <a:gd name="connsiteX17729" fmla="*/ 6785592 w 9352610"/>
              <a:gd name="connsiteY17729" fmla="*/ 1689602 h 8481683"/>
              <a:gd name="connsiteX17730" fmla="*/ 6782074 w 9352610"/>
              <a:gd name="connsiteY17730" fmla="*/ 1687084 h 8481683"/>
              <a:gd name="connsiteX17731" fmla="*/ 6781069 w 9352610"/>
              <a:gd name="connsiteY17731" fmla="*/ 1684576 h 8481683"/>
              <a:gd name="connsiteX17732" fmla="*/ 6779052 w 9352610"/>
              <a:gd name="connsiteY17732" fmla="*/ 1685083 h 8481683"/>
              <a:gd name="connsiteX17733" fmla="*/ 6777544 w 9352610"/>
              <a:gd name="connsiteY17733" fmla="*/ 1685581 h 8481683"/>
              <a:gd name="connsiteX17734" fmla="*/ 6776037 w 9352610"/>
              <a:gd name="connsiteY17734" fmla="*/ 1685083 h 8481683"/>
              <a:gd name="connsiteX17735" fmla="*/ 6775032 w 9352610"/>
              <a:gd name="connsiteY17735" fmla="*/ 1684576 h 8481683"/>
              <a:gd name="connsiteX17736" fmla="*/ 6778047 w 9352610"/>
              <a:gd name="connsiteY17736" fmla="*/ 1683571 h 8481683"/>
              <a:gd name="connsiteX17737" fmla="*/ 6784084 w 9352610"/>
              <a:gd name="connsiteY17737" fmla="*/ 1679053 h 8481683"/>
              <a:gd name="connsiteX17738" fmla="*/ 6787602 w 9352610"/>
              <a:gd name="connsiteY17738" fmla="*/ 1678546 h 8481683"/>
              <a:gd name="connsiteX17739" fmla="*/ 6799167 w 9352610"/>
              <a:gd name="connsiteY17739" fmla="*/ 1678546 h 8481683"/>
              <a:gd name="connsiteX17740" fmla="*/ 6805707 w 9352610"/>
              <a:gd name="connsiteY17740" fmla="*/ 1679053 h 8481683"/>
              <a:gd name="connsiteX17741" fmla="*/ 6811737 w 9352610"/>
              <a:gd name="connsiteY17741" fmla="*/ 1681063 h 8481683"/>
              <a:gd name="connsiteX17742" fmla="*/ 6817272 w 9352610"/>
              <a:gd name="connsiteY17742" fmla="*/ 1683571 h 8481683"/>
              <a:gd name="connsiteX17743" fmla="*/ 6821794 w 9352610"/>
              <a:gd name="connsiteY17743" fmla="*/ 1687591 h 8481683"/>
              <a:gd name="connsiteX17744" fmla="*/ 6823302 w 9352610"/>
              <a:gd name="connsiteY17744" fmla="*/ 1687591 h 8481683"/>
              <a:gd name="connsiteX17745" fmla="*/ 6823302 w 9352610"/>
              <a:gd name="connsiteY17745" fmla="*/ 1685083 h 8481683"/>
              <a:gd name="connsiteX17746" fmla="*/ 6821794 w 9352610"/>
              <a:gd name="connsiteY17746" fmla="*/ 1682566 h 8481683"/>
              <a:gd name="connsiteX17747" fmla="*/ 6818779 w 9352610"/>
              <a:gd name="connsiteY17747" fmla="*/ 1678546 h 8481683"/>
              <a:gd name="connsiteX17748" fmla="*/ 6821794 w 9352610"/>
              <a:gd name="connsiteY17748" fmla="*/ 1680556 h 8481683"/>
              <a:gd name="connsiteX17749" fmla="*/ 6823302 w 9352610"/>
              <a:gd name="connsiteY17749" fmla="*/ 1680556 h 8481683"/>
              <a:gd name="connsiteX17750" fmla="*/ 6852972 w 9352610"/>
              <a:gd name="connsiteY17750" fmla="*/ 1677550 h 8481683"/>
              <a:gd name="connsiteX17751" fmla="*/ 6855485 w 9352610"/>
              <a:gd name="connsiteY17751" fmla="*/ 1677550 h 8481683"/>
              <a:gd name="connsiteX17752" fmla="*/ 6859512 w 9352610"/>
              <a:gd name="connsiteY17752" fmla="*/ 1678546 h 8481683"/>
              <a:gd name="connsiteX17753" fmla="*/ 6861020 w 9352610"/>
              <a:gd name="connsiteY17753" fmla="*/ 1678546 h 8481683"/>
              <a:gd name="connsiteX17754" fmla="*/ 6863030 w 9352610"/>
              <a:gd name="connsiteY17754" fmla="*/ 1678048 h 8481683"/>
              <a:gd name="connsiteX17755" fmla="*/ 6863532 w 9352610"/>
              <a:gd name="connsiteY17755" fmla="*/ 1676545 h 8481683"/>
              <a:gd name="connsiteX17756" fmla="*/ 6865040 w 9352610"/>
              <a:gd name="connsiteY17756" fmla="*/ 1676545 h 8481683"/>
              <a:gd name="connsiteX17757" fmla="*/ 6871580 w 9352610"/>
              <a:gd name="connsiteY17757" fmla="*/ 1676038 h 8481683"/>
              <a:gd name="connsiteX17758" fmla="*/ 6873590 w 9352610"/>
              <a:gd name="connsiteY17758" fmla="*/ 1676545 h 8481683"/>
              <a:gd name="connsiteX17759" fmla="*/ 6874595 w 9352610"/>
              <a:gd name="connsiteY17759" fmla="*/ 1680556 h 8481683"/>
              <a:gd name="connsiteX17760" fmla="*/ 6875600 w 9352610"/>
              <a:gd name="connsiteY17760" fmla="*/ 1680556 h 8481683"/>
              <a:gd name="connsiteX17761" fmla="*/ 6878112 w 9352610"/>
              <a:gd name="connsiteY17761" fmla="*/ 1678048 h 8481683"/>
              <a:gd name="connsiteX17762" fmla="*/ 6888170 w 9352610"/>
              <a:gd name="connsiteY17762" fmla="*/ 1673022 h 8481683"/>
              <a:gd name="connsiteX17763" fmla="*/ 6891687 w 9352610"/>
              <a:gd name="connsiteY17763" fmla="*/ 1671519 h 8481683"/>
              <a:gd name="connsiteX17764" fmla="*/ 6927395 w 9352610"/>
              <a:gd name="connsiteY17764" fmla="*/ 1669011 h 8481683"/>
              <a:gd name="connsiteX17765" fmla="*/ 6938457 w 9352610"/>
              <a:gd name="connsiteY17765" fmla="*/ 1663986 h 8481683"/>
              <a:gd name="connsiteX17766" fmla="*/ 6941975 w 9352610"/>
              <a:gd name="connsiteY17766" fmla="*/ 1663479 h 8481683"/>
              <a:gd name="connsiteX17767" fmla="*/ 6942477 w 9352610"/>
              <a:gd name="connsiteY17767" fmla="*/ 1662981 h 8481683"/>
              <a:gd name="connsiteX17768" fmla="*/ 6944488 w 9352610"/>
              <a:gd name="connsiteY17768" fmla="*/ 1660473 h 8481683"/>
              <a:gd name="connsiteX17769" fmla="*/ 6945493 w 9352610"/>
              <a:gd name="connsiteY17769" fmla="*/ 1660473 h 8481683"/>
              <a:gd name="connsiteX17770" fmla="*/ 6946498 w 9352610"/>
              <a:gd name="connsiteY17770" fmla="*/ 1660971 h 8481683"/>
              <a:gd name="connsiteX17771" fmla="*/ 6948005 w 9352610"/>
              <a:gd name="connsiteY17771" fmla="*/ 1661976 h 8481683"/>
              <a:gd name="connsiteX17772" fmla="*/ 6948508 w 9352610"/>
              <a:gd name="connsiteY17772" fmla="*/ 1661976 h 8481683"/>
              <a:gd name="connsiteX17773" fmla="*/ 6964100 w 9352610"/>
              <a:gd name="connsiteY17773" fmla="*/ 1664484 h 8481683"/>
              <a:gd name="connsiteX17774" fmla="*/ 6991250 w 9352610"/>
              <a:gd name="connsiteY17774" fmla="*/ 1664484 h 8481683"/>
              <a:gd name="connsiteX17775" fmla="*/ 7008853 w 9352610"/>
              <a:gd name="connsiteY17775" fmla="*/ 1667500 h 8481683"/>
              <a:gd name="connsiteX17776" fmla="*/ 7011868 w 9352610"/>
              <a:gd name="connsiteY17776" fmla="*/ 1668006 h 8481683"/>
              <a:gd name="connsiteX17777" fmla="*/ 7015888 w 9352610"/>
              <a:gd name="connsiteY17777" fmla="*/ 1672524 h 8481683"/>
              <a:gd name="connsiteX17778" fmla="*/ 7017905 w 9352610"/>
              <a:gd name="connsiteY17778" fmla="*/ 1673530 h 8481683"/>
              <a:gd name="connsiteX17779" fmla="*/ 7020418 w 9352610"/>
              <a:gd name="connsiteY17779" fmla="*/ 1672524 h 8481683"/>
              <a:gd name="connsiteX17780" fmla="*/ 7021423 w 9352610"/>
              <a:gd name="connsiteY17780" fmla="*/ 1670514 h 8481683"/>
              <a:gd name="connsiteX17781" fmla="*/ 7022930 w 9352610"/>
              <a:gd name="connsiteY17781" fmla="*/ 1669509 h 8481683"/>
              <a:gd name="connsiteX17782" fmla="*/ 7024940 w 9352610"/>
              <a:gd name="connsiteY17782" fmla="*/ 1670514 h 8481683"/>
              <a:gd name="connsiteX17783" fmla="*/ 7027963 w 9352610"/>
              <a:gd name="connsiteY17783" fmla="*/ 1669509 h 8481683"/>
              <a:gd name="connsiteX17784" fmla="*/ 7030978 w 9352610"/>
              <a:gd name="connsiteY17784" fmla="*/ 1670514 h 8481683"/>
              <a:gd name="connsiteX17785" fmla="*/ 7033993 w 9352610"/>
              <a:gd name="connsiteY17785" fmla="*/ 1672524 h 8481683"/>
              <a:gd name="connsiteX17786" fmla="*/ 7037511 w 9352610"/>
              <a:gd name="connsiteY17786" fmla="*/ 1673530 h 8481683"/>
              <a:gd name="connsiteX17787" fmla="*/ 7048071 w 9352610"/>
              <a:gd name="connsiteY17787" fmla="*/ 1673022 h 8481683"/>
              <a:gd name="connsiteX17788" fmla="*/ 7051093 w 9352610"/>
              <a:gd name="connsiteY17788" fmla="*/ 1673530 h 8481683"/>
              <a:gd name="connsiteX17789" fmla="*/ 7067683 w 9352610"/>
              <a:gd name="connsiteY17789" fmla="*/ 1684078 h 8481683"/>
              <a:gd name="connsiteX17790" fmla="*/ 7074223 w 9352610"/>
              <a:gd name="connsiteY17790" fmla="*/ 1685581 h 8481683"/>
              <a:gd name="connsiteX17791" fmla="*/ 7076736 w 9352610"/>
              <a:gd name="connsiteY17791" fmla="*/ 1687084 h 8481683"/>
              <a:gd name="connsiteX17792" fmla="*/ 7087798 w 9352610"/>
              <a:gd name="connsiteY17792" fmla="*/ 1698139 h 8481683"/>
              <a:gd name="connsiteX17793" fmla="*/ 7090311 w 9352610"/>
              <a:gd name="connsiteY17793" fmla="*/ 1699144 h 8481683"/>
              <a:gd name="connsiteX17794" fmla="*/ 7092823 w 9352610"/>
              <a:gd name="connsiteY17794" fmla="*/ 1699642 h 8481683"/>
              <a:gd name="connsiteX17795" fmla="*/ 7095846 w 9352610"/>
              <a:gd name="connsiteY17795" fmla="*/ 1701653 h 8481683"/>
              <a:gd name="connsiteX17796" fmla="*/ 7101373 w 9352610"/>
              <a:gd name="connsiteY17796" fmla="*/ 1705166 h 8481683"/>
              <a:gd name="connsiteX17797" fmla="*/ 7104891 w 9352610"/>
              <a:gd name="connsiteY17797" fmla="*/ 1709186 h 8481683"/>
              <a:gd name="connsiteX17798" fmla="*/ 7103383 w 9352610"/>
              <a:gd name="connsiteY17798" fmla="*/ 1710698 h 8481683"/>
              <a:gd name="connsiteX17799" fmla="*/ 7104891 w 9352610"/>
              <a:gd name="connsiteY17799" fmla="*/ 1712201 h 8481683"/>
              <a:gd name="connsiteX17800" fmla="*/ 7105896 w 9352610"/>
              <a:gd name="connsiteY17800" fmla="*/ 1712201 h 8481683"/>
              <a:gd name="connsiteX17801" fmla="*/ 7107913 w 9352610"/>
              <a:gd name="connsiteY17801" fmla="*/ 1712707 h 8481683"/>
              <a:gd name="connsiteX17802" fmla="*/ 7108918 w 9352610"/>
              <a:gd name="connsiteY17802" fmla="*/ 1712707 h 8481683"/>
              <a:gd name="connsiteX17803" fmla="*/ 7107913 w 9352610"/>
              <a:gd name="connsiteY17803" fmla="*/ 1709693 h 8481683"/>
              <a:gd name="connsiteX17804" fmla="*/ 7110426 w 9352610"/>
              <a:gd name="connsiteY17804" fmla="*/ 1708181 h 8481683"/>
              <a:gd name="connsiteX17805" fmla="*/ 7113943 w 9352610"/>
              <a:gd name="connsiteY17805" fmla="*/ 1708688 h 8481683"/>
              <a:gd name="connsiteX17806" fmla="*/ 7121991 w 9352610"/>
              <a:gd name="connsiteY17806" fmla="*/ 1712707 h 8481683"/>
              <a:gd name="connsiteX17807" fmla="*/ 7122996 w 9352610"/>
              <a:gd name="connsiteY17807" fmla="*/ 1712707 h 8481683"/>
              <a:gd name="connsiteX17808" fmla="*/ 7127016 w 9352610"/>
              <a:gd name="connsiteY17808" fmla="*/ 1712707 h 8481683"/>
              <a:gd name="connsiteX17809" fmla="*/ 7127518 w 9352610"/>
              <a:gd name="connsiteY17809" fmla="*/ 1713206 h 8481683"/>
              <a:gd name="connsiteX17810" fmla="*/ 7129033 w 9352610"/>
              <a:gd name="connsiteY17810" fmla="*/ 1716221 h 8481683"/>
              <a:gd name="connsiteX17811" fmla="*/ 7129536 w 9352610"/>
              <a:gd name="connsiteY17811" fmla="*/ 1716720 h 8481683"/>
              <a:gd name="connsiteX17812" fmla="*/ 7137073 w 9352610"/>
              <a:gd name="connsiteY17812" fmla="*/ 1723247 h 8481683"/>
              <a:gd name="connsiteX17813" fmla="*/ 7152163 w 9352610"/>
              <a:gd name="connsiteY17813" fmla="*/ 1731288 h 8481683"/>
              <a:gd name="connsiteX17814" fmla="*/ 7154676 w 9352610"/>
              <a:gd name="connsiteY17814" fmla="*/ 1734303 h 8481683"/>
              <a:gd name="connsiteX17815" fmla="*/ 7173283 w 9352610"/>
              <a:gd name="connsiteY17815" fmla="*/ 1742334 h 8481683"/>
              <a:gd name="connsiteX17816" fmla="*/ 7175796 w 9352610"/>
              <a:gd name="connsiteY17816" fmla="*/ 1743340 h 8481683"/>
              <a:gd name="connsiteX17817" fmla="*/ 7177304 w 9352610"/>
              <a:gd name="connsiteY17817" fmla="*/ 1743340 h 8481683"/>
              <a:gd name="connsiteX17818" fmla="*/ 7179314 w 9352610"/>
              <a:gd name="connsiteY17818" fmla="*/ 1742334 h 8481683"/>
              <a:gd name="connsiteX17819" fmla="*/ 7180821 w 9352610"/>
              <a:gd name="connsiteY17819" fmla="*/ 1742334 h 8481683"/>
              <a:gd name="connsiteX17820" fmla="*/ 7181826 w 9352610"/>
              <a:gd name="connsiteY17820" fmla="*/ 1743340 h 8481683"/>
              <a:gd name="connsiteX17821" fmla="*/ 7183334 w 9352610"/>
              <a:gd name="connsiteY17821" fmla="*/ 1744344 h 8481683"/>
              <a:gd name="connsiteX17822" fmla="*/ 7184346 w 9352610"/>
              <a:gd name="connsiteY17822" fmla="*/ 1745856 h 8481683"/>
              <a:gd name="connsiteX17823" fmla="*/ 7188869 w 9352610"/>
              <a:gd name="connsiteY17823" fmla="*/ 1747359 h 8481683"/>
              <a:gd name="connsiteX17824" fmla="*/ 7195401 w 9352610"/>
              <a:gd name="connsiteY17824" fmla="*/ 1752385 h 8481683"/>
              <a:gd name="connsiteX17825" fmla="*/ 7197921 w 9352610"/>
              <a:gd name="connsiteY17825" fmla="*/ 1751877 h 8481683"/>
              <a:gd name="connsiteX17826" fmla="*/ 7198926 w 9352610"/>
              <a:gd name="connsiteY17826" fmla="*/ 1752385 h 8481683"/>
              <a:gd name="connsiteX17827" fmla="*/ 7199429 w 9352610"/>
              <a:gd name="connsiteY17827" fmla="*/ 1752882 h 8481683"/>
              <a:gd name="connsiteX17828" fmla="*/ 7200936 w 9352610"/>
              <a:gd name="connsiteY17828" fmla="*/ 1754394 h 8481683"/>
              <a:gd name="connsiteX17829" fmla="*/ 7200936 w 9352610"/>
              <a:gd name="connsiteY17829" fmla="*/ 1755399 h 8481683"/>
              <a:gd name="connsiteX17830" fmla="*/ 7201439 w 9352610"/>
              <a:gd name="connsiteY17830" fmla="*/ 1756405 h 8481683"/>
              <a:gd name="connsiteX17831" fmla="*/ 7215014 w 9352610"/>
              <a:gd name="connsiteY17831" fmla="*/ 1765940 h 8481683"/>
              <a:gd name="connsiteX17832" fmla="*/ 7221554 w 9352610"/>
              <a:gd name="connsiteY17832" fmla="*/ 1770964 h 8481683"/>
              <a:gd name="connsiteX17833" fmla="*/ 7223061 w 9352610"/>
              <a:gd name="connsiteY17833" fmla="*/ 1772476 h 8481683"/>
              <a:gd name="connsiteX17834" fmla="*/ 7224569 w 9352610"/>
              <a:gd name="connsiteY17834" fmla="*/ 1772476 h 8481683"/>
              <a:gd name="connsiteX17835" fmla="*/ 7229091 w 9352610"/>
              <a:gd name="connsiteY17835" fmla="*/ 1772975 h 8481683"/>
              <a:gd name="connsiteX17836" fmla="*/ 7231109 w 9352610"/>
              <a:gd name="connsiteY17836" fmla="*/ 1773481 h 8481683"/>
              <a:gd name="connsiteX17837" fmla="*/ 7234124 w 9352610"/>
              <a:gd name="connsiteY17837" fmla="*/ 1776488 h 8481683"/>
              <a:gd name="connsiteX17838" fmla="*/ 7236134 w 9352610"/>
              <a:gd name="connsiteY17838" fmla="*/ 1779502 h 8481683"/>
              <a:gd name="connsiteX17839" fmla="*/ 7238646 w 9352610"/>
              <a:gd name="connsiteY17839" fmla="*/ 1782518 h 8481683"/>
              <a:gd name="connsiteX17840" fmla="*/ 7243679 w 9352610"/>
              <a:gd name="connsiteY17840" fmla="*/ 1783523 h 8481683"/>
              <a:gd name="connsiteX17841" fmla="*/ 7252229 w 9352610"/>
              <a:gd name="connsiteY17841" fmla="*/ 1783523 h 8481683"/>
              <a:gd name="connsiteX17842" fmla="*/ 7255244 w 9352610"/>
              <a:gd name="connsiteY17842" fmla="*/ 1784528 h 8481683"/>
              <a:gd name="connsiteX17843" fmla="*/ 7258259 w 9352610"/>
              <a:gd name="connsiteY17843" fmla="*/ 1786538 h 8481683"/>
              <a:gd name="connsiteX17844" fmla="*/ 7263291 w 9352610"/>
              <a:gd name="connsiteY17844" fmla="*/ 1790558 h 8481683"/>
              <a:gd name="connsiteX17845" fmla="*/ 7266809 w 9352610"/>
              <a:gd name="connsiteY17845" fmla="*/ 1796579 h 8481683"/>
              <a:gd name="connsiteX17846" fmla="*/ 7272839 w 9352610"/>
              <a:gd name="connsiteY17846" fmla="*/ 1808640 h 8481683"/>
              <a:gd name="connsiteX17847" fmla="*/ 7276364 w 9352610"/>
              <a:gd name="connsiteY17847" fmla="*/ 1807635 h 8481683"/>
              <a:gd name="connsiteX17848" fmla="*/ 7279379 w 9352610"/>
              <a:gd name="connsiteY17848" fmla="*/ 1809138 h 8481683"/>
              <a:gd name="connsiteX17849" fmla="*/ 7282394 w 9352610"/>
              <a:gd name="connsiteY17849" fmla="*/ 1812153 h 8481683"/>
              <a:gd name="connsiteX17850" fmla="*/ 7284907 w 9352610"/>
              <a:gd name="connsiteY17850" fmla="*/ 1814662 h 8481683"/>
              <a:gd name="connsiteX17851" fmla="*/ 7294964 w 9352610"/>
              <a:gd name="connsiteY17851" fmla="*/ 1817676 h 8481683"/>
              <a:gd name="connsiteX17852" fmla="*/ 7298992 w 9352610"/>
              <a:gd name="connsiteY17852" fmla="*/ 1822701 h 8481683"/>
              <a:gd name="connsiteX17853" fmla="*/ 7304519 w 9352610"/>
              <a:gd name="connsiteY17853" fmla="*/ 1828225 h 8481683"/>
              <a:gd name="connsiteX17854" fmla="*/ 7311059 w 9352610"/>
              <a:gd name="connsiteY17854" fmla="*/ 1832743 h 8481683"/>
              <a:gd name="connsiteX17855" fmla="*/ 7316084 w 9352610"/>
              <a:gd name="connsiteY17855" fmla="*/ 1834255 h 8481683"/>
              <a:gd name="connsiteX17856" fmla="*/ 7318597 w 9352610"/>
              <a:gd name="connsiteY17856" fmla="*/ 1835758 h 8481683"/>
              <a:gd name="connsiteX17857" fmla="*/ 7323629 w 9352610"/>
              <a:gd name="connsiteY17857" fmla="*/ 1842793 h 8481683"/>
              <a:gd name="connsiteX17858" fmla="*/ 7326142 w 9352610"/>
              <a:gd name="connsiteY17858" fmla="*/ 1844296 h 8481683"/>
              <a:gd name="connsiteX17859" fmla="*/ 7339717 w 9352610"/>
              <a:gd name="connsiteY17859" fmla="*/ 1847312 h 8481683"/>
              <a:gd name="connsiteX17860" fmla="*/ 7353802 w 9352610"/>
              <a:gd name="connsiteY17860" fmla="*/ 1852336 h 8481683"/>
              <a:gd name="connsiteX17861" fmla="*/ 7360334 w 9352610"/>
              <a:gd name="connsiteY17861" fmla="*/ 1853333 h 8481683"/>
              <a:gd name="connsiteX17862" fmla="*/ 7363859 w 9352610"/>
              <a:gd name="connsiteY17862" fmla="*/ 1848316 h 8481683"/>
              <a:gd name="connsiteX17863" fmla="*/ 7365869 w 9352610"/>
              <a:gd name="connsiteY17863" fmla="*/ 1850327 h 8481683"/>
              <a:gd name="connsiteX17864" fmla="*/ 7367879 w 9352610"/>
              <a:gd name="connsiteY17864" fmla="*/ 1852336 h 8481683"/>
              <a:gd name="connsiteX17865" fmla="*/ 7372402 w 9352610"/>
              <a:gd name="connsiteY17865" fmla="*/ 1860875 h 8481683"/>
              <a:gd name="connsiteX17866" fmla="*/ 7377434 w 9352610"/>
              <a:gd name="connsiteY17866" fmla="*/ 1868408 h 8481683"/>
              <a:gd name="connsiteX17867" fmla="*/ 7378942 w 9352610"/>
              <a:gd name="connsiteY17867" fmla="*/ 1871415 h 8481683"/>
              <a:gd name="connsiteX17868" fmla="*/ 7380450 w 9352610"/>
              <a:gd name="connsiteY17868" fmla="*/ 1877951 h 8481683"/>
              <a:gd name="connsiteX17869" fmla="*/ 7381957 w 9352610"/>
              <a:gd name="connsiteY17869" fmla="*/ 1881465 h 8481683"/>
              <a:gd name="connsiteX17870" fmla="*/ 7383967 w 9352610"/>
              <a:gd name="connsiteY17870" fmla="*/ 1883973 h 8481683"/>
              <a:gd name="connsiteX17871" fmla="*/ 7396537 w 9352610"/>
              <a:gd name="connsiteY17871" fmla="*/ 1894521 h 8481683"/>
              <a:gd name="connsiteX17872" fmla="*/ 7398052 w 9352610"/>
              <a:gd name="connsiteY17872" fmla="*/ 1896531 h 8481683"/>
              <a:gd name="connsiteX17873" fmla="*/ 7408102 w 9352610"/>
              <a:gd name="connsiteY17873" fmla="*/ 1901050 h 8481683"/>
              <a:gd name="connsiteX17874" fmla="*/ 7410622 w 9352610"/>
              <a:gd name="connsiteY17874" fmla="*/ 1903059 h 8481683"/>
              <a:gd name="connsiteX17875" fmla="*/ 7423192 w 9352610"/>
              <a:gd name="connsiteY17875" fmla="*/ 1921648 h 8481683"/>
              <a:gd name="connsiteX17876" fmla="*/ 7440787 w 9352610"/>
              <a:gd name="connsiteY17876" fmla="*/ 1943243 h 8481683"/>
              <a:gd name="connsiteX17877" fmla="*/ 7456882 w 9352610"/>
              <a:gd name="connsiteY17877" fmla="*/ 1959813 h 8481683"/>
              <a:gd name="connsiteX17878" fmla="*/ 7475992 w 9352610"/>
              <a:gd name="connsiteY17878" fmla="*/ 1974381 h 8481683"/>
              <a:gd name="connsiteX17879" fmla="*/ 7479510 w 9352610"/>
              <a:gd name="connsiteY17879" fmla="*/ 1975885 h 8481683"/>
              <a:gd name="connsiteX17880" fmla="*/ 7493085 w 9352610"/>
              <a:gd name="connsiteY17880" fmla="*/ 1988443 h 8481683"/>
              <a:gd name="connsiteX17881" fmla="*/ 7497105 w 9352610"/>
              <a:gd name="connsiteY17881" fmla="*/ 1989955 h 8481683"/>
              <a:gd name="connsiteX17882" fmla="*/ 7501132 w 9352610"/>
              <a:gd name="connsiteY17882" fmla="*/ 1991965 h 8481683"/>
              <a:gd name="connsiteX17883" fmla="*/ 7505655 w 9352610"/>
              <a:gd name="connsiteY17883" fmla="*/ 1992463 h 8481683"/>
              <a:gd name="connsiteX17884" fmla="*/ 7510688 w 9352610"/>
              <a:gd name="connsiteY17884" fmla="*/ 1992463 h 8481683"/>
              <a:gd name="connsiteX17885" fmla="*/ 7522755 w 9352610"/>
              <a:gd name="connsiteY17885" fmla="*/ 2017073 h 8481683"/>
              <a:gd name="connsiteX17886" fmla="*/ 7528283 w 9352610"/>
              <a:gd name="connsiteY17886" fmla="*/ 2024108 h 8481683"/>
              <a:gd name="connsiteX17887" fmla="*/ 7535325 w 9352610"/>
              <a:gd name="connsiteY17887" fmla="*/ 2030636 h 8481683"/>
              <a:gd name="connsiteX17888" fmla="*/ 7543875 w 9352610"/>
              <a:gd name="connsiteY17888" fmla="*/ 2036160 h 8481683"/>
              <a:gd name="connsiteX17889" fmla="*/ 7553423 w 9352610"/>
              <a:gd name="connsiteY17889" fmla="*/ 2041185 h 8481683"/>
              <a:gd name="connsiteX17890" fmla="*/ 7558455 w 9352610"/>
              <a:gd name="connsiteY17890" fmla="*/ 2042688 h 8481683"/>
              <a:gd name="connsiteX17891" fmla="*/ 7560968 w 9352610"/>
              <a:gd name="connsiteY17891" fmla="*/ 2041683 h 8481683"/>
              <a:gd name="connsiteX17892" fmla="*/ 7563480 w 9352610"/>
              <a:gd name="connsiteY17892" fmla="*/ 2039673 h 8481683"/>
              <a:gd name="connsiteX17893" fmla="*/ 7569015 w 9352610"/>
              <a:gd name="connsiteY17893" fmla="*/ 2041185 h 8481683"/>
              <a:gd name="connsiteX17894" fmla="*/ 7581585 w 9352610"/>
              <a:gd name="connsiteY17894" fmla="*/ 2047713 h 8481683"/>
              <a:gd name="connsiteX17895" fmla="*/ 7602706 w 9352610"/>
              <a:gd name="connsiteY17895" fmla="*/ 2054740 h 8481683"/>
              <a:gd name="connsiteX17896" fmla="*/ 7609741 w 9352610"/>
              <a:gd name="connsiteY17896" fmla="*/ 2059266 h 8481683"/>
              <a:gd name="connsiteX17897" fmla="*/ 7613266 w 9352610"/>
              <a:gd name="connsiteY17897" fmla="*/ 2064283 h 8481683"/>
              <a:gd name="connsiteX17898" fmla="*/ 7621313 w 9352610"/>
              <a:gd name="connsiteY17898" fmla="*/ 2082365 h 8481683"/>
              <a:gd name="connsiteX17899" fmla="*/ 7620977 w 9352610"/>
              <a:gd name="connsiteY17899" fmla="*/ 2082474 h 8481683"/>
              <a:gd name="connsiteX17900" fmla="*/ 7621888 w 9352610"/>
              <a:gd name="connsiteY17900" fmla="*/ 2084738 h 8481683"/>
              <a:gd name="connsiteX17901" fmla="*/ 7631934 w 9352610"/>
              <a:gd name="connsiteY17901" fmla="*/ 2098815 h 8481683"/>
              <a:gd name="connsiteX17902" fmla="*/ 7641980 w 9352610"/>
              <a:gd name="connsiteY17902" fmla="*/ 2102835 h 8481683"/>
              <a:gd name="connsiteX17903" fmla="*/ 7645995 w 9352610"/>
              <a:gd name="connsiteY17903" fmla="*/ 2101320 h 8481683"/>
              <a:gd name="connsiteX17904" fmla="*/ 7649515 w 9352610"/>
              <a:gd name="connsiteY17904" fmla="*/ 2100818 h 8481683"/>
              <a:gd name="connsiteX17905" fmla="*/ 7652522 w 9352610"/>
              <a:gd name="connsiteY17905" fmla="*/ 2101820 h 8481683"/>
              <a:gd name="connsiteX17906" fmla="*/ 7659561 w 9352610"/>
              <a:gd name="connsiteY17906" fmla="*/ 2104838 h 8481683"/>
              <a:gd name="connsiteX17907" fmla="*/ 7661577 w 9352610"/>
              <a:gd name="connsiteY17907" fmla="*/ 2104838 h 8481683"/>
              <a:gd name="connsiteX17908" fmla="*/ 7667096 w 9352610"/>
              <a:gd name="connsiteY17908" fmla="*/ 2102835 h 8481683"/>
              <a:gd name="connsiteX17909" fmla="*/ 7673126 w 9352610"/>
              <a:gd name="connsiteY17909" fmla="*/ 2102835 h 8481683"/>
              <a:gd name="connsiteX17910" fmla="*/ 7690211 w 9352610"/>
              <a:gd name="connsiteY17910" fmla="*/ 2104838 h 8481683"/>
              <a:gd name="connsiteX17911" fmla="*/ 7694738 w 9352610"/>
              <a:gd name="connsiteY17911" fmla="*/ 2106341 h 8481683"/>
              <a:gd name="connsiteX17912" fmla="*/ 7700753 w 9352610"/>
              <a:gd name="connsiteY17912" fmla="*/ 2114883 h 8481683"/>
              <a:gd name="connsiteX17913" fmla="*/ 7702273 w 9352610"/>
              <a:gd name="connsiteY17913" fmla="*/ 2115898 h 8481683"/>
              <a:gd name="connsiteX17914" fmla="*/ 7704273 w 9352610"/>
              <a:gd name="connsiteY17914" fmla="*/ 2116899 h 8481683"/>
              <a:gd name="connsiteX17915" fmla="*/ 7706784 w 9352610"/>
              <a:gd name="connsiteY17915" fmla="*/ 2118902 h 8481683"/>
              <a:gd name="connsiteX17916" fmla="*/ 7709296 w 9352610"/>
              <a:gd name="connsiteY17916" fmla="*/ 2121921 h 8481683"/>
              <a:gd name="connsiteX17917" fmla="*/ 7709808 w 9352610"/>
              <a:gd name="connsiteY17917" fmla="*/ 2123423 h 8481683"/>
              <a:gd name="connsiteX17918" fmla="*/ 7713327 w 9352610"/>
              <a:gd name="connsiteY17918" fmla="*/ 2127945 h 8481683"/>
              <a:gd name="connsiteX17919" fmla="*/ 7720350 w 9352610"/>
              <a:gd name="connsiteY17919" fmla="*/ 2130963 h 8481683"/>
              <a:gd name="connsiteX17920" fmla="*/ 7727884 w 9352610"/>
              <a:gd name="connsiteY17920" fmla="*/ 2132980 h 8481683"/>
              <a:gd name="connsiteX17921" fmla="*/ 7732411 w 9352610"/>
              <a:gd name="connsiteY17921" fmla="*/ 2132980 h 8481683"/>
              <a:gd name="connsiteX17922" fmla="*/ 7732411 w 9352610"/>
              <a:gd name="connsiteY17922" fmla="*/ 2135985 h 8481683"/>
              <a:gd name="connsiteX17923" fmla="*/ 7735419 w 9352610"/>
              <a:gd name="connsiteY17923" fmla="*/ 2136485 h 8481683"/>
              <a:gd name="connsiteX17924" fmla="*/ 7743465 w 9352610"/>
              <a:gd name="connsiteY17924" fmla="*/ 2135985 h 8481683"/>
              <a:gd name="connsiteX17925" fmla="*/ 7751496 w 9352610"/>
              <a:gd name="connsiteY17925" fmla="*/ 2137501 h 8481683"/>
              <a:gd name="connsiteX17926" fmla="*/ 7755015 w 9352610"/>
              <a:gd name="connsiteY17926" fmla="*/ 2138502 h 8481683"/>
              <a:gd name="connsiteX17927" fmla="*/ 7760550 w 9352610"/>
              <a:gd name="connsiteY17927" fmla="*/ 2143023 h 8481683"/>
              <a:gd name="connsiteX17928" fmla="*/ 7764054 w 9352610"/>
              <a:gd name="connsiteY17928" fmla="*/ 2144025 h 8481683"/>
              <a:gd name="connsiteX17929" fmla="*/ 7767077 w 9352610"/>
              <a:gd name="connsiteY17929" fmla="*/ 2143023 h 8481683"/>
              <a:gd name="connsiteX17930" fmla="*/ 7768085 w 9352610"/>
              <a:gd name="connsiteY17930" fmla="*/ 2139504 h 8481683"/>
              <a:gd name="connsiteX17931" fmla="*/ 7766581 w 9352610"/>
              <a:gd name="connsiteY17931" fmla="*/ 2138001 h 8481683"/>
              <a:gd name="connsiteX17932" fmla="*/ 7759030 w 9352610"/>
              <a:gd name="connsiteY17932" fmla="*/ 2136485 h 8481683"/>
              <a:gd name="connsiteX17933" fmla="*/ 7756519 w 9352610"/>
              <a:gd name="connsiteY17933" fmla="*/ 2133982 h 8481683"/>
              <a:gd name="connsiteX17934" fmla="*/ 7764054 w 9352610"/>
              <a:gd name="connsiteY17934" fmla="*/ 2135985 h 8481683"/>
              <a:gd name="connsiteX17935" fmla="*/ 7789185 w 9352610"/>
              <a:gd name="connsiteY17935" fmla="*/ 2133982 h 8481683"/>
              <a:gd name="connsiteX17936" fmla="*/ 7806270 w 9352610"/>
              <a:gd name="connsiteY17936" fmla="*/ 2135985 h 8481683"/>
              <a:gd name="connsiteX17937" fmla="*/ 7814300 w 9352610"/>
              <a:gd name="connsiteY17937" fmla="*/ 2138001 h 8481683"/>
              <a:gd name="connsiteX17938" fmla="*/ 7818827 w 9352610"/>
              <a:gd name="connsiteY17938" fmla="*/ 2138502 h 8481683"/>
              <a:gd name="connsiteX17939" fmla="*/ 7823850 w 9352610"/>
              <a:gd name="connsiteY17939" fmla="*/ 2138502 h 8481683"/>
              <a:gd name="connsiteX17940" fmla="*/ 7823850 w 9352610"/>
              <a:gd name="connsiteY17940" fmla="*/ 2137000 h 8481683"/>
              <a:gd name="connsiteX17941" fmla="*/ 7816316 w 9352610"/>
              <a:gd name="connsiteY17941" fmla="*/ 2137000 h 8481683"/>
              <a:gd name="connsiteX17942" fmla="*/ 7816316 w 9352610"/>
              <a:gd name="connsiteY17942" fmla="*/ 2135985 h 8481683"/>
              <a:gd name="connsiteX17943" fmla="*/ 7849462 w 9352610"/>
              <a:gd name="connsiteY17943" fmla="*/ 2137000 h 8481683"/>
              <a:gd name="connsiteX17944" fmla="*/ 7852981 w 9352610"/>
              <a:gd name="connsiteY17944" fmla="*/ 2136485 h 8481683"/>
              <a:gd name="connsiteX17945" fmla="*/ 7860516 w 9352610"/>
              <a:gd name="connsiteY17945" fmla="*/ 2132465 h 8481683"/>
              <a:gd name="connsiteX17946" fmla="*/ 7867554 w 9352610"/>
              <a:gd name="connsiteY17946" fmla="*/ 2130462 h 8481683"/>
              <a:gd name="connsiteX17947" fmla="*/ 7873585 w 9352610"/>
              <a:gd name="connsiteY17947" fmla="*/ 2127945 h 8481683"/>
              <a:gd name="connsiteX17948" fmla="*/ 7877600 w 9352610"/>
              <a:gd name="connsiteY17948" fmla="*/ 2126943 h 8481683"/>
              <a:gd name="connsiteX17949" fmla="*/ 7894173 w 9352610"/>
              <a:gd name="connsiteY17949" fmla="*/ 2129460 h 8481683"/>
              <a:gd name="connsiteX17950" fmla="*/ 7924824 w 9352610"/>
              <a:gd name="connsiteY17950" fmla="*/ 2134983 h 8481683"/>
              <a:gd name="connsiteX17951" fmla="*/ 7947427 w 9352610"/>
              <a:gd name="connsiteY17951" fmla="*/ 2140506 h 8481683"/>
              <a:gd name="connsiteX17952" fmla="*/ 7963504 w 9352610"/>
              <a:gd name="connsiteY17952" fmla="*/ 2142022 h 8481683"/>
              <a:gd name="connsiteX17953" fmla="*/ 7970543 w 9352610"/>
              <a:gd name="connsiteY17953" fmla="*/ 2144025 h 8481683"/>
              <a:gd name="connsiteX17954" fmla="*/ 7978078 w 9352610"/>
              <a:gd name="connsiteY17954" fmla="*/ 2147043 h 8481683"/>
              <a:gd name="connsiteX17955" fmla="*/ 7981597 w 9352610"/>
              <a:gd name="connsiteY17955" fmla="*/ 2150062 h 8481683"/>
              <a:gd name="connsiteX17956" fmla="*/ 7990139 w 9352610"/>
              <a:gd name="connsiteY17956" fmla="*/ 2158089 h 8481683"/>
              <a:gd name="connsiteX17957" fmla="*/ 7993659 w 9352610"/>
              <a:gd name="connsiteY17957" fmla="*/ 2159605 h 8481683"/>
              <a:gd name="connsiteX17958" fmla="*/ 7997178 w 9352610"/>
              <a:gd name="connsiteY17958" fmla="*/ 2161108 h 8481683"/>
              <a:gd name="connsiteX17959" fmla="*/ 8000682 w 9352610"/>
              <a:gd name="connsiteY17959" fmla="*/ 2164627 h 8481683"/>
              <a:gd name="connsiteX17960" fmla="*/ 8003705 w 9352610"/>
              <a:gd name="connsiteY17960" fmla="*/ 2168147 h 8481683"/>
              <a:gd name="connsiteX17961" fmla="*/ 8007224 w 9352610"/>
              <a:gd name="connsiteY17961" fmla="*/ 2175172 h 8481683"/>
              <a:gd name="connsiteX17962" fmla="*/ 8009224 w 9352610"/>
              <a:gd name="connsiteY17962" fmla="*/ 2179693 h 8481683"/>
              <a:gd name="connsiteX17963" fmla="*/ 8010744 w 9352610"/>
              <a:gd name="connsiteY17963" fmla="*/ 2184227 h 8481683"/>
              <a:gd name="connsiteX17964" fmla="*/ 8011240 w 9352610"/>
              <a:gd name="connsiteY17964" fmla="*/ 2189249 h 8481683"/>
              <a:gd name="connsiteX17965" fmla="*/ 8011735 w 9352610"/>
              <a:gd name="connsiteY17965" fmla="*/ 2190751 h 8481683"/>
              <a:gd name="connsiteX17966" fmla="*/ 8018278 w 9352610"/>
              <a:gd name="connsiteY17966" fmla="*/ 2196775 h 8481683"/>
              <a:gd name="connsiteX17967" fmla="*/ 8029828 w 9352610"/>
              <a:gd name="connsiteY17967" fmla="*/ 2217377 h 8481683"/>
              <a:gd name="connsiteX17968" fmla="*/ 8031332 w 9352610"/>
              <a:gd name="connsiteY17968" fmla="*/ 2225918 h 8481683"/>
              <a:gd name="connsiteX17969" fmla="*/ 8033347 w 9352610"/>
              <a:gd name="connsiteY17969" fmla="*/ 2230438 h 8481683"/>
              <a:gd name="connsiteX17970" fmla="*/ 8035859 w 9352610"/>
              <a:gd name="connsiteY17970" fmla="*/ 2234959 h 8481683"/>
              <a:gd name="connsiteX17971" fmla="*/ 8037859 w 9352610"/>
              <a:gd name="connsiteY17971" fmla="*/ 2237477 h 8481683"/>
              <a:gd name="connsiteX17972" fmla="*/ 8036355 w 9352610"/>
              <a:gd name="connsiteY17972" fmla="*/ 2239480 h 8481683"/>
              <a:gd name="connsiteX17973" fmla="*/ 8037363 w 9352610"/>
              <a:gd name="connsiteY17973" fmla="*/ 2240996 h 8481683"/>
              <a:gd name="connsiteX17974" fmla="*/ 8041378 w 9352610"/>
              <a:gd name="connsiteY17974" fmla="*/ 2255561 h 8481683"/>
              <a:gd name="connsiteX17975" fmla="*/ 8041378 w 9352610"/>
              <a:gd name="connsiteY17975" fmla="*/ 2257578 h 8481683"/>
              <a:gd name="connsiteX17976" fmla="*/ 8043889 w 9352610"/>
              <a:gd name="connsiteY17976" fmla="*/ 2260083 h 8481683"/>
              <a:gd name="connsiteX17977" fmla="*/ 8043889 w 9352610"/>
              <a:gd name="connsiteY17977" fmla="*/ 2274661 h 8481683"/>
              <a:gd name="connsiteX17978" fmla="*/ 8044897 w 9352610"/>
              <a:gd name="connsiteY17978" fmla="*/ 2277666 h 8481683"/>
              <a:gd name="connsiteX17979" fmla="*/ 8047409 w 9352610"/>
              <a:gd name="connsiteY17979" fmla="*/ 2279182 h 8481683"/>
              <a:gd name="connsiteX17980" fmla="*/ 8048417 w 9352610"/>
              <a:gd name="connsiteY17980" fmla="*/ 2282187 h 8481683"/>
              <a:gd name="connsiteX17981" fmla="*/ 8048912 w 9352610"/>
              <a:gd name="connsiteY17981" fmla="*/ 2286708 h 8481683"/>
              <a:gd name="connsiteX17982" fmla="*/ 8048417 w 9352610"/>
              <a:gd name="connsiteY17982" fmla="*/ 2289726 h 8481683"/>
              <a:gd name="connsiteX17983" fmla="*/ 8048417 w 9352610"/>
              <a:gd name="connsiteY17983" fmla="*/ 2292244 h 8481683"/>
              <a:gd name="connsiteX17984" fmla="*/ 8048912 w 9352610"/>
              <a:gd name="connsiteY17984" fmla="*/ 2294247 h 8481683"/>
              <a:gd name="connsiteX17985" fmla="*/ 8053440 w 9352610"/>
              <a:gd name="connsiteY17985" fmla="*/ 2298768 h 8481683"/>
              <a:gd name="connsiteX17986" fmla="*/ 8053936 w 9352610"/>
              <a:gd name="connsiteY17986" fmla="*/ 2298768 h 8481683"/>
              <a:gd name="connsiteX17987" fmla="*/ 8053936 w 9352610"/>
              <a:gd name="connsiteY17987" fmla="*/ 2300785 h 8481683"/>
              <a:gd name="connsiteX17988" fmla="*/ 8053936 w 9352610"/>
              <a:gd name="connsiteY17988" fmla="*/ 2307810 h 8481683"/>
              <a:gd name="connsiteX17989" fmla="*/ 8053936 w 9352610"/>
              <a:gd name="connsiteY17989" fmla="*/ 2310328 h 8481683"/>
              <a:gd name="connsiteX17990" fmla="*/ 8055951 w 9352610"/>
              <a:gd name="connsiteY17990" fmla="*/ 2313347 h 8481683"/>
              <a:gd name="connsiteX17991" fmla="*/ 8056959 w 9352610"/>
              <a:gd name="connsiteY17991" fmla="*/ 2314848 h 8481683"/>
              <a:gd name="connsiteX17992" fmla="*/ 8057455 w 9352610"/>
              <a:gd name="connsiteY17992" fmla="*/ 2316351 h 8481683"/>
              <a:gd name="connsiteX17993" fmla="*/ 8060974 w 9352610"/>
              <a:gd name="connsiteY17993" fmla="*/ 2319370 h 8481683"/>
              <a:gd name="connsiteX17994" fmla="*/ 8061982 w 9352610"/>
              <a:gd name="connsiteY17994" fmla="*/ 2321387 h 8481683"/>
              <a:gd name="connsiteX17995" fmla="*/ 8062478 w 9352610"/>
              <a:gd name="connsiteY17995" fmla="*/ 2322889 h 8481683"/>
              <a:gd name="connsiteX17996" fmla="*/ 8061982 w 9352610"/>
              <a:gd name="connsiteY17996" fmla="*/ 2329928 h 8481683"/>
              <a:gd name="connsiteX17997" fmla="*/ 8060974 w 9352610"/>
              <a:gd name="connsiteY17997" fmla="*/ 2334449 h 8481683"/>
              <a:gd name="connsiteX17998" fmla="*/ 8060974 w 9352610"/>
              <a:gd name="connsiteY17998" fmla="*/ 2336452 h 8481683"/>
              <a:gd name="connsiteX17999" fmla="*/ 8062478 w 9352610"/>
              <a:gd name="connsiteY17999" fmla="*/ 2336953 h 8481683"/>
              <a:gd name="connsiteX18000" fmla="*/ 8063486 w 9352610"/>
              <a:gd name="connsiteY18000" fmla="*/ 2338469 h 8481683"/>
              <a:gd name="connsiteX18001" fmla="*/ 8064990 w 9352610"/>
              <a:gd name="connsiteY18001" fmla="*/ 2363077 h 8481683"/>
              <a:gd name="connsiteX18002" fmla="*/ 8058959 w 9352610"/>
              <a:gd name="connsiteY18002" fmla="*/ 2358056 h 8481683"/>
              <a:gd name="connsiteX18003" fmla="*/ 8058463 w 9352610"/>
              <a:gd name="connsiteY18003" fmla="*/ 2362577 h 8481683"/>
              <a:gd name="connsiteX18004" fmla="*/ 8053440 w 9352610"/>
              <a:gd name="connsiteY18004" fmla="*/ 2367098 h 8481683"/>
              <a:gd name="connsiteX18005" fmla="*/ 8052432 w 9352610"/>
              <a:gd name="connsiteY18005" fmla="*/ 2368614 h 8481683"/>
              <a:gd name="connsiteX18006" fmla="*/ 8055951 w 9352610"/>
              <a:gd name="connsiteY18006" fmla="*/ 2370617 h 8481683"/>
              <a:gd name="connsiteX18007" fmla="*/ 8058959 w 9352610"/>
              <a:gd name="connsiteY18007" fmla="*/ 2368614 h 8481683"/>
              <a:gd name="connsiteX18008" fmla="*/ 8061982 w 9352610"/>
              <a:gd name="connsiteY18008" fmla="*/ 2366096 h 8481683"/>
              <a:gd name="connsiteX18009" fmla="*/ 8064494 w 9352610"/>
              <a:gd name="connsiteY18009" fmla="*/ 2364093 h 8481683"/>
              <a:gd name="connsiteX18010" fmla="*/ 8065997 w 9352610"/>
              <a:gd name="connsiteY18010" fmla="*/ 2365094 h 8481683"/>
              <a:gd name="connsiteX18011" fmla="*/ 8068013 w 9352610"/>
              <a:gd name="connsiteY18011" fmla="*/ 2370116 h 8481683"/>
              <a:gd name="connsiteX18012" fmla="*/ 8070013 w 9352610"/>
              <a:gd name="connsiteY18012" fmla="*/ 2371118 h 8481683"/>
              <a:gd name="connsiteX18013" fmla="*/ 8074044 w 9352610"/>
              <a:gd name="connsiteY18013" fmla="*/ 2371118 h 8481683"/>
              <a:gd name="connsiteX18014" fmla="*/ 8075548 w 9352610"/>
              <a:gd name="connsiteY18014" fmla="*/ 2372119 h 8481683"/>
              <a:gd name="connsiteX18015" fmla="*/ 8076044 w 9352610"/>
              <a:gd name="connsiteY18015" fmla="*/ 2373636 h 8481683"/>
              <a:gd name="connsiteX18016" fmla="*/ 8076555 w 9352610"/>
              <a:gd name="connsiteY18016" fmla="*/ 2378157 h 8481683"/>
              <a:gd name="connsiteX18017" fmla="*/ 8079067 w 9352610"/>
              <a:gd name="connsiteY18017" fmla="*/ 2386197 h 8481683"/>
              <a:gd name="connsiteX18018" fmla="*/ 8079067 w 9352610"/>
              <a:gd name="connsiteY18018" fmla="*/ 2390717 h 8481683"/>
              <a:gd name="connsiteX18019" fmla="*/ 8079067 w 9352610"/>
              <a:gd name="connsiteY18019" fmla="*/ 2393222 h 8481683"/>
              <a:gd name="connsiteX18020" fmla="*/ 8079067 w 9352610"/>
              <a:gd name="connsiteY18020" fmla="*/ 2395238 h 8481683"/>
              <a:gd name="connsiteX18021" fmla="*/ 8080571 w 9352610"/>
              <a:gd name="connsiteY18021" fmla="*/ 2398243 h 8481683"/>
              <a:gd name="connsiteX18022" fmla="*/ 8082074 w 9352610"/>
              <a:gd name="connsiteY18022" fmla="*/ 2399259 h 8481683"/>
              <a:gd name="connsiteX18023" fmla="*/ 8084586 w 9352610"/>
              <a:gd name="connsiteY18023" fmla="*/ 2400761 h 8481683"/>
              <a:gd name="connsiteX18024" fmla="*/ 8086602 w 9352610"/>
              <a:gd name="connsiteY18024" fmla="*/ 2402778 h 8481683"/>
              <a:gd name="connsiteX18025" fmla="*/ 8087609 w 9352610"/>
              <a:gd name="connsiteY18025" fmla="*/ 2405783 h 8481683"/>
              <a:gd name="connsiteX18026" fmla="*/ 8090121 w 9352610"/>
              <a:gd name="connsiteY18026" fmla="*/ 2413823 h 8481683"/>
              <a:gd name="connsiteX18027" fmla="*/ 8091625 w 9352610"/>
              <a:gd name="connsiteY18027" fmla="*/ 2428401 h 8481683"/>
              <a:gd name="connsiteX18028" fmla="*/ 8091113 w 9352610"/>
              <a:gd name="connsiteY18028" fmla="*/ 2428401 h 8481683"/>
              <a:gd name="connsiteX18029" fmla="*/ 8082074 w 9352610"/>
              <a:gd name="connsiteY18029" fmla="*/ 2430905 h 8481683"/>
              <a:gd name="connsiteX18030" fmla="*/ 8079563 w 9352610"/>
              <a:gd name="connsiteY18030" fmla="*/ 2431907 h 8481683"/>
              <a:gd name="connsiteX18031" fmla="*/ 8079465 w 9352610"/>
              <a:gd name="connsiteY18031" fmla="*/ 2431992 h 8481683"/>
              <a:gd name="connsiteX18032" fmla="*/ 8081379 w 9352610"/>
              <a:gd name="connsiteY18032" fmla="*/ 2431226 h 8481683"/>
              <a:gd name="connsiteX18033" fmla="*/ 8090420 w 9352610"/>
              <a:gd name="connsiteY18033" fmla="*/ 2428720 h 8481683"/>
              <a:gd name="connsiteX18034" fmla="*/ 8090925 w 9352610"/>
              <a:gd name="connsiteY18034" fmla="*/ 2428720 h 8481683"/>
              <a:gd name="connsiteX18035" fmla="*/ 8091927 w 9352610"/>
              <a:gd name="connsiteY18035" fmla="*/ 2435737 h 8481683"/>
              <a:gd name="connsiteX18036" fmla="*/ 8092431 w 9352610"/>
              <a:gd name="connsiteY18036" fmla="*/ 2445262 h 8481683"/>
              <a:gd name="connsiteX18037" fmla="*/ 8089922 w 9352610"/>
              <a:gd name="connsiteY18037" fmla="*/ 2452778 h 8481683"/>
              <a:gd name="connsiteX18038" fmla="*/ 8091927 w 9352610"/>
              <a:gd name="connsiteY18038" fmla="*/ 2456785 h 8481683"/>
              <a:gd name="connsiteX18039" fmla="*/ 8092431 w 9352610"/>
              <a:gd name="connsiteY18039" fmla="*/ 2459792 h 8481683"/>
              <a:gd name="connsiteX18040" fmla="*/ 8092936 w 9352610"/>
              <a:gd name="connsiteY18040" fmla="*/ 2464307 h 8481683"/>
              <a:gd name="connsiteX18041" fmla="*/ 8093938 w 9352610"/>
              <a:gd name="connsiteY18041" fmla="*/ 2466310 h 8481683"/>
              <a:gd name="connsiteX18042" fmla="*/ 8095950 w 9352610"/>
              <a:gd name="connsiteY18042" fmla="*/ 2468817 h 8481683"/>
              <a:gd name="connsiteX18043" fmla="*/ 8096952 w 9352610"/>
              <a:gd name="connsiteY18043" fmla="*/ 2470820 h 8481683"/>
              <a:gd name="connsiteX18044" fmla="*/ 8096952 w 9352610"/>
              <a:gd name="connsiteY18044" fmla="*/ 2474326 h 8481683"/>
              <a:gd name="connsiteX18045" fmla="*/ 8095950 w 9352610"/>
              <a:gd name="connsiteY18045" fmla="*/ 2479341 h 8481683"/>
              <a:gd name="connsiteX18046" fmla="*/ 8095445 w 9352610"/>
              <a:gd name="connsiteY18046" fmla="*/ 2483352 h 8481683"/>
              <a:gd name="connsiteX18047" fmla="*/ 8096952 w 9352610"/>
              <a:gd name="connsiteY18047" fmla="*/ 2487861 h 8481683"/>
              <a:gd name="connsiteX18048" fmla="*/ 8096952 w 9352610"/>
              <a:gd name="connsiteY18048" fmla="*/ 2486858 h 8481683"/>
              <a:gd name="connsiteX18049" fmla="*/ 8100470 w 9352610"/>
              <a:gd name="connsiteY18049" fmla="*/ 2503396 h 8481683"/>
              <a:gd name="connsiteX18050" fmla="*/ 8103484 w 9352610"/>
              <a:gd name="connsiteY18050" fmla="*/ 2508410 h 8481683"/>
              <a:gd name="connsiteX18051" fmla="*/ 8105488 w 9352610"/>
              <a:gd name="connsiteY18051" fmla="*/ 2509913 h 8481683"/>
              <a:gd name="connsiteX18052" fmla="*/ 8111018 w 9352610"/>
              <a:gd name="connsiteY18052" fmla="*/ 2512417 h 8481683"/>
              <a:gd name="connsiteX18053" fmla="*/ 8112020 w 9352610"/>
              <a:gd name="connsiteY18053" fmla="*/ 2513920 h 8481683"/>
              <a:gd name="connsiteX18054" fmla="*/ 8112020 w 9352610"/>
              <a:gd name="connsiteY18054" fmla="*/ 2523944 h 8481683"/>
              <a:gd name="connsiteX18055" fmla="*/ 8111516 w 9352610"/>
              <a:gd name="connsiteY18055" fmla="*/ 2526951 h 8481683"/>
              <a:gd name="connsiteX18056" fmla="*/ 8110513 w 9352610"/>
              <a:gd name="connsiteY18056" fmla="*/ 2527955 h 8481683"/>
              <a:gd name="connsiteX18057" fmla="*/ 8109006 w 9352610"/>
              <a:gd name="connsiteY18057" fmla="*/ 2529459 h 8481683"/>
              <a:gd name="connsiteX18058" fmla="*/ 8108004 w 9352610"/>
              <a:gd name="connsiteY18058" fmla="*/ 2530462 h 8481683"/>
              <a:gd name="connsiteX18059" fmla="*/ 8108004 w 9352610"/>
              <a:gd name="connsiteY18059" fmla="*/ 2532965 h 8481683"/>
              <a:gd name="connsiteX18060" fmla="*/ 8108502 w 9352610"/>
              <a:gd name="connsiteY18060" fmla="*/ 2537479 h 8481683"/>
              <a:gd name="connsiteX18061" fmla="*/ 8108004 w 9352610"/>
              <a:gd name="connsiteY18061" fmla="*/ 2540486 h 8481683"/>
              <a:gd name="connsiteX18062" fmla="*/ 8104990 w 9352610"/>
              <a:gd name="connsiteY18062" fmla="*/ 2548504 h 8481683"/>
              <a:gd name="connsiteX18063" fmla="*/ 8104990 w 9352610"/>
              <a:gd name="connsiteY18063" fmla="*/ 2549003 h 8481683"/>
              <a:gd name="connsiteX18064" fmla="*/ 8103981 w 9352610"/>
              <a:gd name="connsiteY18064" fmla="*/ 2550507 h 8481683"/>
              <a:gd name="connsiteX18065" fmla="*/ 8102979 w 9352610"/>
              <a:gd name="connsiteY18065" fmla="*/ 2551010 h 8481683"/>
              <a:gd name="connsiteX18066" fmla="*/ 8101472 w 9352610"/>
              <a:gd name="connsiteY18066" fmla="*/ 2550507 h 8481683"/>
              <a:gd name="connsiteX18067" fmla="*/ 8099966 w 9352610"/>
              <a:gd name="connsiteY18067" fmla="*/ 2549003 h 8481683"/>
              <a:gd name="connsiteX18068" fmla="*/ 8101472 w 9352610"/>
              <a:gd name="connsiteY18068" fmla="*/ 2551010 h 8481683"/>
              <a:gd name="connsiteX18069" fmla="*/ 8102979 w 9352610"/>
              <a:gd name="connsiteY18069" fmla="*/ 2553513 h 8481683"/>
              <a:gd name="connsiteX18070" fmla="*/ 8102475 w 9352610"/>
              <a:gd name="connsiteY18070" fmla="*/ 2556021 h 8481683"/>
              <a:gd name="connsiteX18071" fmla="*/ 8100968 w 9352610"/>
              <a:gd name="connsiteY18071" fmla="*/ 2558528 h 8481683"/>
              <a:gd name="connsiteX18072" fmla="*/ 8104990 w 9352610"/>
              <a:gd name="connsiteY18072" fmla="*/ 2556021 h 8481683"/>
              <a:gd name="connsiteX18073" fmla="*/ 8109006 w 9352610"/>
              <a:gd name="connsiteY18073" fmla="*/ 2551510 h 8481683"/>
              <a:gd name="connsiteX18074" fmla="*/ 8112525 w 9352610"/>
              <a:gd name="connsiteY18074" fmla="*/ 2547000 h 8481683"/>
              <a:gd name="connsiteX18075" fmla="*/ 8114031 w 9352610"/>
              <a:gd name="connsiteY18075" fmla="*/ 2542989 h 8481683"/>
              <a:gd name="connsiteX18076" fmla="*/ 8114529 w 9352610"/>
              <a:gd name="connsiteY18076" fmla="*/ 2537980 h 8481683"/>
              <a:gd name="connsiteX18077" fmla="*/ 8117543 w 9352610"/>
              <a:gd name="connsiteY18077" fmla="*/ 2529958 h 8481683"/>
              <a:gd name="connsiteX18078" fmla="*/ 8117045 w 9352610"/>
              <a:gd name="connsiteY18078" fmla="*/ 2526452 h 8481683"/>
              <a:gd name="connsiteX18079" fmla="*/ 8119554 w 9352610"/>
              <a:gd name="connsiteY18079" fmla="*/ 2528959 h 8481683"/>
              <a:gd name="connsiteX18080" fmla="*/ 8119554 w 9352610"/>
              <a:gd name="connsiteY18080" fmla="*/ 2532465 h 8481683"/>
              <a:gd name="connsiteX18081" fmla="*/ 8118047 w 9352610"/>
              <a:gd name="connsiteY18081" fmla="*/ 2540486 h 8481683"/>
              <a:gd name="connsiteX18082" fmla="*/ 8118047 w 9352610"/>
              <a:gd name="connsiteY18082" fmla="*/ 2552514 h 8481683"/>
              <a:gd name="connsiteX18083" fmla="*/ 8119050 w 9352610"/>
              <a:gd name="connsiteY18083" fmla="*/ 2558528 h 8481683"/>
              <a:gd name="connsiteX18084" fmla="*/ 8119554 w 9352610"/>
              <a:gd name="connsiteY18084" fmla="*/ 2560031 h 8481683"/>
              <a:gd name="connsiteX18085" fmla="*/ 8121061 w 9352610"/>
              <a:gd name="connsiteY18085" fmla="*/ 2561535 h 8481683"/>
              <a:gd name="connsiteX18086" fmla="*/ 8124579 w 9352610"/>
              <a:gd name="connsiteY18086" fmla="*/ 2563538 h 8481683"/>
              <a:gd name="connsiteX18087" fmla="*/ 8125581 w 9352610"/>
              <a:gd name="connsiteY18087" fmla="*/ 2564542 h 8481683"/>
              <a:gd name="connsiteX18088" fmla="*/ 8126086 w 9352610"/>
              <a:gd name="connsiteY18088" fmla="*/ 2568552 h 8481683"/>
              <a:gd name="connsiteX18089" fmla="*/ 8125581 w 9352610"/>
              <a:gd name="connsiteY18089" fmla="*/ 2572058 h 8481683"/>
              <a:gd name="connsiteX18090" fmla="*/ 8124579 w 9352610"/>
              <a:gd name="connsiteY18090" fmla="*/ 2575065 h 8481683"/>
              <a:gd name="connsiteX18091" fmla="*/ 8124075 w 9352610"/>
              <a:gd name="connsiteY18091" fmla="*/ 2577573 h 8481683"/>
              <a:gd name="connsiteX18092" fmla="*/ 8124075 w 9352610"/>
              <a:gd name="connsiteY18092" fmla="*/ 2608645 h 8481683"/>
              <a:gd name="connsiteX18093" fmla="*/ 8122063 w 9352610"/>
              <a:gd name="connsiteY18093" fmla="*/ 2624184 h 8481683"/>
              <a:gd name="connsiteX18094" fmla="*/ 8122063 w 9352610"/>
              <a:gd name="connsiteY18094" fmla="*/ 2632200 h 8481683"/>
              <a:gd name="connsiteX18095" fmla="*/ 8124075 w 9352610"/>
              <a:gd name="connsiteY18095" fmla="*/ 2638718 h 8481683"/>
              <a:gd name="connsiteX18096" fmla="*/ 8121566 w 9352610"/>
              <a:gd name="connsiteY18096" fmla="*/ 2644228 h 8481683"/>
              <a:gd name="connsiteX18097" fmla="*/ 8121061 w 9352610"/>
              <a:gd name="connsiteY18097" fmla="*/ 2645732 h 8481683"/>
              <a:gd name="connsiteX18098" fmla="*/ 8119554 w 9352610"/>
              <a:gd name="connsiteY18098" fmla="*/ 2645732 h 8481683"/>
              <a:gd name="connsiteX18099" fmla="*/ 8118047 w 9352610"/>
              <a:gd name="connsiteY18099" fmla="*/ 2644228 h 8481683"/>
              <a:gd name="connsiteX18100" fmla="*/ 8116036 w 9352610"/>
              <a:gd name="connsiteY18100" fmla="*/ 2643728 h 8481683"/>
              <a:gd name="connsiteX18101" fmla="*/ 8108004 w 9352610"/>
              <a:gd name="connsiteY18101" fmla="*/ 2643728 h 8481683"/>
              <a:gd name="connsiteX18102" fmla="*/ 8105488 w 9352610"/>
              <a:gd name="connsiteY18102" fmla="*/ 2644228 h 8481683"/>
              <a:gd name="connsiteX18103" fmla="*/ 8105033 w 9352610"/>
              <a:gd name="connsiteY18103" fmla="*/ 2643963 h 8481683"/>
              <a:gd name="connsiteX18104" fmla="*/ 8104988 w 9352610"/>
              <a:gd name="connsiteY18104" fmla="*/ 2643963 h 8481683"/>
              <a:gd name="connsiteX18105" fmla="*/ 8101972 w 9352610"/>
              <a:gd name="connsiteY18105" fmla="*/ 2644465 h 8481683"/>
              <a:gd name="connsiteX18106" fmla="*/ 8098457 w 9352610"/>
              <a:gd name="connsiteY18106" fmla="*/ 2646477 h 8481683"/>
              <a:gd name="connsiteX18107" fmla="*/ 8112018 w 9352610"/>
              <a:gd name="connsiteY18107" fmla="*/ 2646477 h 8481683"/>
              <a:gd name="connsiteX18108" fmla="*/ 8118050 w 9352610"/>
              <a:gd name="connsiteY18108" fmla="*/ 2647984 h 8481683"/>
              <a:gd name="connsiteX18109" fmla="*/ 8119048 w 9352610"/>
              <a:gd name="connsiteY18109" fmla="*/ 2652510 h 8481683"/>
              <a:gd name="connsiteX18110" fmla="*/ 8121055 w 9352610"/>
              <a:gd name="connsiteY18110" fmla="*/ 2656029 h 8481683"/>
              <a:gd name="connsiteX18111" fmla="*/ 8123572 w 9352610"/>
              <a:gd name="connsiteY18111" fmla="*/ 2658542 h 8481683"/>
              <a:gd name="connsiteX18112" fmla="*/ 8124570 w 9352610"/>
              <a:gd name="connsiteY18112" fmla="*/ 2660555 h 8481683"/>
              <a:gd name="connsiteX18113" fmla="*/ 8122563 w 9352610"/>
              <a:gd name="connsiteY18113" fmla="*/ 2664075 h 8481683"/>
              <a:gd name="connsiteX18114" fmla="*/ 8121565 w 9352610"/>
              <a:gd name="connsiteY18114" fmla="*/ 2667093 h 8481683"/>
              <a:gd name="connsiteX18115" fmla="*/ 8119048 w 9352610"/>
              <a:gd name="connsiteY18115" fmla="*/ 2672621 h 8481683"/>
              <a:gd name="connsiteX18116" fmla="*/ 8118050 w 9352610"/>
              <a:gd name="connsiteY18116" fmla="*/ 2672119 h 8481683"/>
              <a:gd name="connsiteX18117" fmla="*/ 8118050 w 9352610"/>
              <a:gd name="connsiteY18117" fmla="*/ 2670107 h 8481683"/>
              <a:gd name="connsiteX18118" fmla="*/ 8117540 w 9352610"/>
              <a:gd name="connsiteY18118" fmla="*/ 2667594 h 8481683"/>
              <a:gd name="connsiteX18119" fmla="*/ 8117540 w 9352610"/>
              <a:gd name="connsiteY18119" fmla="*/ 2665080 h 8481683"/>
              <a:gd name="connsiteX18120" fmla="*/ 8116032 w 9352610"/>
              <a:gd name="connsiteY18120" fmla="*/ 2666587 h 8481683"/>
              <a:gd name="connsiteX18121" fmla="*/ 8116032 w 9352610"/>
              <a:gd name="connsiteY18121" fmla="*/ 2667594 h 8481683"/>
              <a:gd name="connsiteX18122" fmla="*/ 8115533 w 9352610"/>
              <a:gd name="connsiteY18122" fmla="*/ 2671114 h 8481683"/>
              <a:gd name="connsiteX18123" fmla="*/ 8111519 w 9352610"/>
              <a:gd name="connsiteY18123" fmla="*/ 2663068 h 8481683"/>
              <a:gd name="connsiteX18124" fmla="*/ 8110510 w 9352610"/>
              <a:gd name="connsiteY18124" fmla="*/ 2659549 h 8481683"/>
              <a:gd name="connsiteX18125" fmla="*/ 8109512 w 9352610"/>
              <a:gd name="connsiteY18125" fmla="*/ 2663573 h 8481683"/>
              <a:gd name="connsiteX18126" fmla="*/ 8112517 w 9352610"/>
              <a:gd name="connsiteY18126" fmla="*/ 2674132 h 8481683"/>
              <a:gd name="connsiteX18127" fmla="*/ 8112018 w 9352610"/>
              <a:gd name="connsiteY18127" fmla="*/ 2677651 h 8481683"/>
              <a:gd name="connsiteX18128" fmla="*/ 8109002 w 9352610"/>
              <a:gd name="connsiteY18128" fmla="*/ 2677651 h 8481683"/>
              <a:gd name="connsiteX18129" fmla="*/ 8107494 w 9352610"/>
              <a:gd name="connsiteY18129" fmla="*/ 2678152 h 8481683"/>
              <a:gd name="connsiteX18130" fmla="*/ 8104489 w 9352610"/>
              <a:gd name="connsiteY18130" fmla="*/ 2680666 h 8481683"/>
              <a:gd name="connsiteX18131" fmla="*/ 8103480 w 9352610"/>
              <a:gd name="connsiteY18131" fmla="*/ 2684185 h 8481683"/>
              <a:gd name="connsiteX18132" fmla="*/ 8107494 w 9352610"/>
              <a:gd name="connsiteY18132" fmla="*/ 2681672 h 8481683"/>
              <a:gd name="connsiteX18133" fmla="*/ 8109002 w 9352610"/>
              <a:gd name="connsiteY18133" fmla="*/ 2679663 h 8481683"/>
              <a:gd name="connsiteX18134" fmla="*/ 8111009 w 9352610"/>
              <a:gd name="connsiteY18134" fmla="*/ 2679663 h 8481683"/>
              <a:gd name="connsiteX18135" fmla="*/ 8111519 w 9352610"/>
              <a:gd name="connsiteY18135" fmla="*/ 2680666 h 8481683"/>
              <a:gd name="connsiteX18136" fmla="*/ 8111009 w 9352610"/>
              <a:gd name="connsiteY18136" fmla="*/ 2682176 h 8481683"/>
              <a:gd name="connsiteX18137" fmla="*/ 8109512 w 9352610"/>
              <a:gd name="connsiteY18137" fmla="*/ 2684185 h 8481683"/>
              <a:gd name="connsiteX18138" fmla="*/ 8108004 w 9352610"/>
              <a:gd name="connsiteY18138" fmla="*/ 2686197 h 8481683"/>
              <a:gd name="connsiteX18139" fmla="*/ 8105997 w 9352610"/>
              <a:gd name="connsiteY18139" fmla="*/ 2689716 h 8481683"/>
              <a:gd name="connsiteX18140" fmla="*/ 8105997 w 9352610"/>
              <a:gd name="connsiteY18140" fmla="*/ 2698767 h 8481683"/>
              <a:gd name="connsiteX18141" fmla="*/ 8108004 w 9352610"/>
              <a:gd name="connsiteY18141" fmla="*/ 2700780 h 8481683"/>
              <a:gd name="connsiteX18142" fmla="*/ 8115533 w 9352610"/>
              <a:gd name="connsiteY18142" fmla="*/ 2702287 h 8481683"/>
              <a:gd name="connsiteX18143" fmla="*/ 8115533 w 9352610"/>
              <a:gd name="connsiteY18143" fmla="*/ 2704300 h 8481683"/>
              <a:gd name="connsiteX18144" fmla="*/ 8116032 w 9352610"/>
              <a:gd name="connsiteY18144" fmla="*/ 2707314 h 8481683"/>
              <a:gd name="connsiteX18145" fmla="*/ 8115533 w 9352610"/>
              <a:gd name="connsiteY18145" fmla="*/ 2714858 h 8481683"/>
              <a:gd name="connsiteX18146" fmla="*/ 8118549 w 9352610"/>
              <a:gd name="connsiteY18146" fmla="*/ 2709327 h 8481683"/>
              <a:gd name="connsiteX18147" fmla="*/ 8119558 w 9352610"/>
              <a:gd name="connsiteY18147" fmla="*/ 2712345 h 8481683"/>
              <a:gd name="connsiteX18148" fmla="*/ 8121565 w 9352610"/>
              <a:gd name="connsiteY18148" fmla="*/ 2716871 h 8481683"/>
              <a:gd name="connsiteX18149" fmla="*/ 8123073 w 9352610"/>
              <a:gd name="connsiteY18149" fmla="*/ 2719884 h 8481683"/>
              <a:gd name="connsiteX18150" fmla="*/ 8122064 w 9352610"/>
              <a:gd name="connsiteY18150" fmla="*/ 2720891 h 8481683"/>
              <a:gd name="connsiteX18151" fmla="*/ 8121565 w 9352610"/>
              <a:gd name="connsiteY18151" fmla="*/ 2721897 h 8481683"/>
              <a:gd name="connsiteX18152" fmla="*/ 8122064 w 9352610"/>
              <a:gd name="connsiteY18152" fmla="*/ 2723404 h 8481683"/>
              <a:gd name="connsiteX18153" fmla="*/ 8123073 w 9352610"/>
              <a:gd name="connsiteY18153" fmla="*/ 2724916 h 8481683"/>
              <a:gd name="connsiteX18154" fmla="*/ 8121055 w 9352610"/>
              <a:gd name="connsiteY18154" fmla="*/ 2728936 h 8481683"/>
              <a:gd name="connsiteX18155" fmla="*/ 8116032 w 9352610"/>
              <a:gd name="connsiteY18155" fmla="*/ 2748044 h 8481683"/>
              <a:gd name="connsiteX18156" fmla="*/ 8115533 w 9352610"/>
              <a:gd name="connsiteY18156" fmla="*/ 2751564 h 8481683"/>
              <a:gd name="connsiteX18157" fmla="*/ 8115034 w 9352610"/>
              <a:gd name="connsiteY18157" fmla="*/ 2753071 h 8481683"/>
              <a:gd name="connsiteX18158" fmla="*/ 8112018 w 9352610"/>
              <a:gd name="connsiteY18158" fmla="*/ 2753573 h 8481683"/>
              <a:gd name="connsiteX18159" fmla="*/ 8108503 w 9352610"/>
              <a:gd name="connsiteY18159" fmla="*/ 2752065 h 8481683"/>
              <a:gd name="connsiteX18160" fmla="*/ 8104489 w 9352610"/>
              <a:gd name="connsiteY18160" fmla="*/ 2748044 h 8481683"/>
              <a:gd name="connsiteX18161" fmla="*/ 8101972 w 9352610"/>
              <a:gd name="connsiteY18161" fmla="*/ 2746533 h 8481683"/>
              <a:gd name="connsiteX18162" fmla="*/ 8098457 w 9352610"/>
              <a:gd name="connsiteY18162" fmla="*/ 2746533 h 8481683"/>
              <a:gd name="connsiteX18163" fmla="*/ 8101972 w 9352610"/>
              <a:gd name="connsiteY18163" fmla="*/ 2748545 h 8481683"/>
              <a:gd name="connsiteX18164" fmla="*/ 8103480 w 9352610"/>
              <a:gd name="connsiteY18164" fmla="*/ 2750053 h 8481683"/>
              <a:gd name="connsiteX18165" fmla="*/ 8104489 w 9352610"/>
              <a:gd name="connsiteY18165" fmla="*/ 2752065 h 8481683"/>
              <a:gd name="connsiteX18166" fmla="*/ 8104988 w 9352610"/>
              <a:gd name="connsiteY18166" fmla="*/ 2755083 h 8481683"/>
              <a:gd name="connsiteX18167" fmla="*/ 8104988 w 9352610"/>
              <a:gd name="connsiteY18167" fmla="*/ 2756591 h 8481683"/>
              <a:gd name="connsiteX18168" fmla="*/ 8105487 w 9352610"/>
              <a:gd name="connsiteY18168" fmla="*/ 2758603 h 8481683"/>
              <a:gd name="connsiteX18169" fmla="*/ 8107494 w 9352610"/>
              <a:gd name="connsiteY18169" fmla="*/ 2760615 h 8481683"/>
              <a:gd name="connsiteX18170" fmla="*/ 8108004 w 9352610"/>
              <a:gd name="connsiteY18170" fmla="*/ 2759609 h 8481683"/>
              <a:gd name="connsiteX18171" fmla="*/ 8108503 w 9352610"/>
              <a:gd name="connsiteY18171" fmla="*/ 2757597 h 8481683"/>
              <a:gd name="connsiteX18172" fmla="*/ 8108503 w 9352610"/>
              <a:gd name="connsiteY18172" fmla="*/ 2761116 h 8481683"/>
              <a:gd name="connsiteX18173" fmla="*/ 8105487 w 9352610"/>
              <a:gd name="connsiteY18173" fmla="*/ 2768155 h 8481683"/>
              <a:gd name="connsiteX18174" fmla="*/ 8104489 w 9352610"/>
              <a:gd name="connsiteY18174" fmla="*/ 2776701 h 8481683"/>
              <a:gd name="connsiteX18175" fmla="*/ 8103979 w 9352610"/>
              <a:gd name="connsiteY18175" fmla="*/ 2778212 h 8481683"/>
              <a:gd name="connsiteX18176" fmla="*/ 8100464 w 9352610"/>
              <a:gd name="connsiteY18176" fmla="*/ 2783744 h 8481683"/>
              <a:gd name="connsiteX18177" fmla="*/ 8097958 w 9352610"/>
              <a:gd name="connsiteY18177" fmla="*/ 2789272 h 8481683"/>
              <a:gd name="connsiteX18178" fmla="*/ 8096949 w 9352610"/>
              <a:gd name="connsiteY18178" fmla="*/ 2795809 h 8481683"/>
              <a:gd name="connsiteX18179" fmla="*/ 8095951 w 9352610"/>
              <a:gd name="connsiteY18179" fmla="*/ 2803350 h 8481683"/>
              <a:gd name="connsiteX18180" fmla="*/ 8095951 w 9352610"/>
              <a:gd name="connsiteY18180" fmla="*/ 2809387 h 8481683"/>
              <a:gd name="connsiteX18181" fmla="*/ 8096949 w 9352610"/>
              <a:gd name="connsiteY18181" fmla="*/ 2810893 h 8481683"/>
              <a:gd name="connsiteX18182" fmla="*/ 8096450 w 9352610"/>
              <a:gd name="connsiteY18182" fmla="*/ 2812401 h 8481683"/>
              <a:gd name="connsiteX18183" fmla="*/ 8094942 w 9352610"/>
              <a:gd name="connsiteY18183" fmla="*/ 2813407 h 8481683"/>
              <a:gd name="connsiteX18184" fmla="*/ 8093933 w 9352610"/>
              <a:gd name="connsiteY18184" fmla="*/ 2815420 h 8481683"/>
              <a:gd name="connsiteX18185" fmla="*/ 8093434 w 9352610"/>
              <a:gd name="connsiteY18185" fmla="*/ 2816927 h 8481683"/>
              <a:gd name="connsiteX18186" fmla="*/ 8092935 w 9352610"/>
              <a:gd name="connsiteY18186" fmla="*/ 2818938 h 8481683"/>
              <a:gd name="connsiteX18187" fmla="*/ 8078864 w 9352610"/>
              <a:gd name="connsiteY18187" fmla="*/ 2859164 h 8481683"/>
              <a:gd name="connsiteX18188" fmla="*/ 8069328 w 9352610"/>
              <a:gd name="connsiteY18188" fmla="*/ 2877263 h 8481683"/>
              <a:gd name="connsiteX18189" fmla="*/ 8069827 w 9352610"/>
              <a:gd name="connsiteY18189" fmla="*/ 2879275 h 8481683"/>
              <a:gd name="connsiteX18190" fmla="*/ 8066811 w 9352610"/>
              <a:gd name="connsiteY18190" fmla="*/ 2880782 h 8481683"/>
              <a:gd name="connsiteX18191" fmla="*/ 8066312 w 9352610"/>
              <a:gd name="connsiteY18191" fmla="*/ 2885308 h 8481683"/>
              <a:gd name="connsiteX18192" fmla="*/ 8065813 w 9352610"/>
              <a:gd name="connsiteY18192" fmla="*/ 2893858 h 8481683"/>
              <a:gd name="connsiteX18193" fmla="*/ 8064305 w 9352610"/>
              <a:gd name="connsiteY18193" fmla="*/ 2897878 h 8481683"/>
              <a:gd name="connsiteX18194" fmla="*/ 8057774 w 9352610"/>
              <a:gd name="connsiteY18194" fmla="*/ 2907431 h 8481683"/>
              <a:gd name="connsiteX18195" fmla="*/ 8056765 w 9352610"/>
              <a:gd name="connsiteY18195" fmla="*/ 2911455 h 8481683"/>
              <a:gd name="connsiteX18196" fmla="*/ 8055268 w 9352610"/>
              <a:gd name="connsiteY18196" fmla="*/ 2920506 h 8481683"/>
              <a:gd name="connsiteX18197" fmla="*/ 8053760 w 9352610"/>
              <a:gd name="connsiteY18197" fmla="*/ 2929557 h 8481683"/>
              <a:gd name="connsiteX18198" fmla="*/ 8053603 w 9352610"/>
              <a:gd name="connsiteY18198" fmla="*/ 2929557 h 8481683"/>
              <a:gd name="connsiteX18199" fmla="*/ 8053756 w 9352610"/>
              <a:gd name="connsiteY18199" fmla="*/ 2929659 h 8481683"/>
              <a:gd name="connsiteX18200" fmla="*/ 8045207 w 9352610"/>
              <a:gd name="connsiteY18200" fmla="*/ 2946212 h 8481683"/>
              <a:gd name="connsiteX18201" fmla="*/ 8036652 w 9352610"/>
              <a:gd name="connsiteY18201" fmla="*/ 2957745 h 8481683"/>
              <a:gd name="connsiteX18202" fmla="*/ 8030616 w 9352610"/>
              <a:gd name="connsiteY18202" fmla="*/ 2971789 h 8481683"/>
              <a:gd name="connsiteX18203" fmla="*/ 8024079 w 9352610"/>
              <a:gd name="connsiteY18203" fmla="*/ 2979815 h 8481683"/>
              <a:gd name="connsiteX18204" fmla="*/ 8021059 w 9352610"/>
              <a:gd name="connsiteY18204" fmla="*/ 2987838 h 8481683"/>
              <a:gd name="connsiteX18205" fmla="*/ 8002952 w 9352610"/>
              <a:gd name="connsiteY18205" fmla="*/ 3011411 h 8481683"/>
              <a:gd name="connsiteX18206" fmla="*/ 7998421 w 9352610"/>
              <a:gd name="connsiteY18206" fmla="*/ 3014920 h 8481683"/>
              <a:gd name="connsiteX18207" fmla="*/ 7998421 w 9352610"/>
              <a:gd name="connsiteY18207" fmla="*/ 3013917 h 8481683"/>
              <a:gd name="connsiteX18208" fmla="*/ 7993896 w 9352610"/>
              <a:gd name="connsiteY18208" fmla="*/ 3015924 h 8481683"/>
              <a:gd name="connsiteX18209" fmla="*/ 7988362 w 9352610"/>
              <a:gd name="connsiteY18209" fmla="*/ 3019434 h 8481683"/>
              <a:gd name="connsiteX18210" fmla="*/ 7984338 w 9352610"/>
              <a:gd name="connsiteY18210" fmla="*/ 3024452 h 8481683"/>
              <a:gd name="connsiteX18211" fmla="*/ 7982828 w 9352610"/>
              <a:gd name="connsiteY18211" fmla="*/ 3028965 h 8481683"/>
              <a:gd name="connsiteX18212" fmla="*/ 7981825 w 9352610"/>
              <a:gd name="connsiteY18212" fmla="*/ 3031973 h 8481683"/>
              <a:gd name="connsiteX18213" fmla="*/ 7965724 w 9352610"/>
              <a:gd name="connsiteY18213" fmla="*/ 3056549 h 8481683"/>
              <a:gd name="connsiteX18214" fmla="*/ 7963712 w 9352610"/>
              <a:gd name="connsiteY18214" fmla="*/ 3058556 h 8481683"/>
              <a:gd name="connsiteX18215" fmla="*/ 7954155 w 9352610"/>
              <a:gd name="connsiteY18215" fmla="*/ 3065074 h 8481683"/>
              <a:gd name="connsiteX18216" fmla="*/ 7948119 w 9352610"/>
              <a:gd name="connsiteY18216" fmla="*/ 3068085 h 8481683"/>
              <a:gd name="connsiteX18217" fmla="*/ 7944597 w 9352610"/>
              <a:gd name="connsiteY18217" fmla="*/ 3074605 h 8481683"/>
              <a:gd name="connsiteX18218" fmla="*/ 7940066 w 9352610"/>
              <a:gd name="connsiteY18218" fmla="*/ 3088145 h 8481683"/>
              <a:gd name="connsiteX18219" fmla="*/ 7937553 w 9352610"/>
              <a:gd name="connsiteY18219" fmla="*/ 3088145 h 8481683"/>
              <a:gd name="connsiteX18220" fmla="*/ 7935039 w 9352610"/>
              <a:gd name="connsiteY18220" fmla="*/ 3089148 h 8481683"/>
              <a:gd name="connsiteX18221" fmla="*/ 7930509 w 9352610"/>
              <a:gd name="connsiteY18221" fmla="*/ 3089148 h 8481683"/>
              <a:gd name="connsiteX18222" fmla="*/ 7927995 w 9352610"/>
              <a:gd name="connsiteY18222" fmla="*/ 3089650 h 8481683"/>
              <a:gd name="connsiteX18223" fmla="*/ 7926485 w 9352610"/>
              <a:gd name="connsiteY18223" fmla="*/ 3091156 h 8481683"/>
              <a:gd name="connsiteX18224" fmla="*/ 7922963 w 9352610"/>
              <a:gd name="connsiteY18224" fmla="*/ 3093662 h 8481683"/>
              <a:gd name="connsiteX18225" fmla="*/ 7926485 w 9352610"/>
              <a:gd name="connsiteY18225" fmla="*/ 3088647 h 8481683"/>
              <a:gd name="connsiteX18226" fmla="*/ 7929505 w 9352610"/>
              <a:gd name="connsiteY18226" fmla="*/ 3085137 h 8481683"/>
              <a:gd name="connsiteX18227" fmla="*/ 7930007 w 9352610"/>
              <a:gd name="connsiteY18227" fmla="*/ 3081625 h 8481683"/>
              <a:gd name="connsiteX18228" fmla="*/ 7925983 w 9352610"/>
              <a:gd name="connsiteY18228" fmla="*/ 3075107 h 8481683"/>
              <a:gd name="connsiteX18229" fmla="*/ 7923971 w 9352610"/>
              <a:gd name="connsiteY18229" fmla="*/ 3072598 h 8481683"/>
              <a:gd name="connsiteX18230" fmla="*/ 7920951 w 9352610"/>
              <a:gd name="connsiteY18230" fmla="*/ 3070591 h 8481683"/>
              <a:gd name="connsiteX18231" fmla="*/ 7918939 w 9352610"/>
              <a:gd name="connsiteY18231" fmla="*/ 3069088 h 8481683"/>
              <a:gd name="connsiteX18232" fmla="*/ 7915924 w 9352610"/>
              <a:gd name="connsiteY18232" fmla="*/ 3072096 h 8481683"/>
              <a:gd name="connsiteX18233" fmla="*/ 7916426 w 9352610"/>
              <a:gd name="connsiteY18233" fmla="*/ 3073601 h 8481683"/>
              <a:gd name="connsiteX18234" fmla="*/ 7919446 w 9352610"/>
              <a:gd name="connsiteY18234" fmla="*/ 3078617 h 8481683"/>
              <a:gd name="connsiteX18235" fmla="*/ 7919948 w 9352610"/>
              <a:gd name="connsiteY18235" fmla="*/ 3081625 h 8481683"/>
              <a:gd name="connsiteX18236" fmla="*/ 7919948 w 9352610"/>
              <a:gd name="connsiteY18236" fmla="*/ 3086642 h 8481683"/>
              <a:gd name="connsiteX18237" fmla="*/ 7919446 w 9352610"/>
              <a:gd name="connsiteY18237" fmla="*/ 3089148 h 8481683"/>
              <a:gd name="connsiteX18238" fmla="*/ 7918437 w 9352610"/>
              <a:gd name="connsiteY18238" fmla="*/ 3090152 h 8481683"/>
              <a:gd name="connsiteX18239" fmla="*/ 7916426 w 9352610"/>
              <a:gd name="connsiteY18239" fmla="*/ 3091156 h 8481683"/>
              <a:gd name="connsiteX18240" fmla="*/ 7907876 w 9352610"/>
              <a:gd name="connsiteY18240" fmla="*/ 3100182 h 8481683"/>
              <a:gd name="connsiteX18241" fmla="*/ 7906366 w 9352610"/>
              <a:gd name="connsiteY18241" fmla="*/ 3100684 h 8481683"/>
              <a:gd name="connsiteX18242" fmla="*/ 7904354 w 9352610"/>
              <a:gd name="connsiteY18242" fmla="*/ 3097174 h 8481683"/>
              <a:gd name="connsiteX18243" fmla="*/ 7902342 w 9352610"/>
              <a:gd name="connsiteY18243" fmla="*/ 3092658 h 8481683"/>
              <a:gd name="connsiteX18244" fmla="*/ 7902342 w 9352610"/>
              <a:gd name="connsiteY18244" fmla="*/ 3091156 h 8481683"/>
              <a:gd name="connsiteX18245" fmla="*/ 7895800 w 9352610"/>
              <a:gd name="connsiteY18245" fmla="*/ 3081123 h 8481683"/>
              <a:gd name="connsiteX18246" fmla="*/ 7896302 w 9352610"/>
              <a:gd name="connsiteY18246" fmla="*/ 3078115 h 8481683"/>
              <a:gd name="connsiteX18247" fmla="*/ 7893788 w 9352610"/>
              <a:gd name="connsiteY18247" fmla="*/ 3074605 h 8481683"/>
              <a:gd name="connsiteX18248" fmla="*/ 7888756 w 9352610"/>
              <a:gd name="connsiteY18248" fmla="*/ 3072598 h 8481683"/>
              <a:gd name="connsiteX18249" fmla="*/ 7884732 w 9352610"/>
              <a:gd name="connsiteY18249" fmla="*/ 3075107 h 8481683"/>
              <a:gd name="connsiteX18250" fmla="*/ 7887251 w 9352610"/>
              <a:gd name="connsiteY18250" fmla="*/ 3078617 h 8481683"/>
              <a:gd name="connsiteX18251" fmla="*/ 7892785 w 9352610"/>
              <a:gd name="connsiteY18251" fmla="*/ 3082126 h 8481683"/>
              <a:gd name="connsiteX18252" fmla="*/ 7895800 w 9352610"/>
              <a:gd name="connsiteY18252" fmla="*/ 3085137 h 8481683"/>
              <a:gd name="connsiteX18253" fmla="*/ 7897310 w 9352610"/>
              <a:gd name="connsiteY18253" fmla="*/ 3087643 h 8481683"/>
              <a:gd name="connsiteX18254" fmla="*/ 7902342 w 9352610"/>
              <a:gd name="connsiteY18254" fmla="*/ 3103692 h 8481683"/>
              <a:gd name="connsiteX18255" fmla="*/ 7902844 w 9352610"/>
              <a:gd name="connsiteY18255" fmla="*/ 3105197 h 8481683"/>
              <a:gd name="connsiteX18256" fmla="*/ 7905859 w 9352610"/>
              <a:gd name="connsiteY18256" fmla="*/ 3106201 h 8481683"/>
              <a:gd name="connsiteX18257" fmla="*/ 7906366 w 9352610"/>
              <a:gd name="connsiteY18257" fmla="*/ 3105197 h 8481683"/>
              <a:gd name="connsiteX18258" fmla="*/ 7906366 w 9352610"/>
              <a:gd name="connsiteY18258" fmla="*/ 3103193 h 8481683"/>
              <a:gd name="connsiteX18259" fmla="*/ 7907876 w 9352610"/>
              <a:gd name="connsiteY18259" fmla="*/ 3102189 h 8481683"/>
              <a:gd name="connsiteX18260" fmla="*/ 7914915 w 9352610"/>
              <a:gd name="connsiteY18260" fmla="*/ 3100684 h 8481683"/>
              <a:gd name="connsiteX18261" fmla="*/ 7917434 w 9352610"/>
              <a:gd name="connsiteY18261" fmla="*/ 3100182 h 8481683"/>
              <a:gd name="connsiteX18262" fmla="*/ 7918939 w 9352610"/>
              <a:gd name="connsiteY18262" fmla="*/ 3098175 h 8481683"/>
              <a:gd name="connsiteX18263" fmla="*/ 7916426 w 9352610"/>
              <a:gd name="connsiteY18263" fmla="*/ 3103193 h 8481683"/>
              <a:gd name="connsiteX18264" fmla="*/ 7905859 w 9352610"/>
              <a:gd name="connsiteY18264" fmla="*/ 3113223 h 8481683"/>
              <a:gd name="connsiteX18265" fmla="*/ 7901334 w 9352610"/>
              <a:gd name="connsiteY18265" fmla="*/ 3125762 h 8481683"/>
              <a:gd name="connsiteX18266" fmla="*/ 7897310 w 9352610"/>
              <a:gd name="connsiteY18266" fmla="*/ 3130777 h 8481683"/>
              <a:gd name="connsiteX18267" fmla="*/ 7887752 w 9352610"/>
              <a:gd name="connsiteY18267" fmla="*/ 3138298 h 8481683"/>
              <a:gd name="connsiteX18268" fmla="*/ 7882218 w 9352610"/>
              <a:gd name="connsiteY18268" fmla="*/ 3148830 h 8481683"/>
              <a:gd name="connsiteX18269" fmla="*/ 7881210 w 9352610"/>
              <a:gd name="connsiteY18269" fmla="*/ 3151339 h 8481683"/>
              <a:gd name="connsiteX18270" fmla="*/ 7878195 w 9352610"/>
              <a:gd name="connsiteY18270" fmla="*/ 3152343 h 8481683"/>
              <a:gd name="connsiteX18271" fmla="*/ 7876684 w 9352610"/>
              <a:gd name="connsiteY18271" fmla="*/ 3155350 h 8481683"/>
              <a:gd name="connsiteX18272" fmla="*/ 7869640 w 9352610"/>
              <a:gd name="connsiteY18272" fmla="*/ 3169897 h 8481683"/>
              <a:gd name="connsiteX18273" fmla="*/ 7866625 w 9352610"/>
              <a:gd name="connsiteY18273" fmla="*/ 3172905 h 8481683"/>
              <a:gd name="connsiteX18274" fmla="*/ 7858572 w 9352610"/>
              <a:gd name="connsiteY18274" fmla="*/ 3175915 h 8481683"/>
              <a:gd name="connsiteX18275" fmla="*/ 7848011 w 9352610"/>
              <a:gd name="connsiteY18275" fmla="*/ 3189957 h 8481683"/>
              <a:gd name="connsiteX18276" fmla="*/ 7824872 w 9352610"/>
              <a:gd name="connsiteY18276" fmla="*/ 3208013 h 8481683"/>
              <a:gd name="connsiteX18277" fmla="*/ 7818836 w 9352610"/>
              <a:gd name="connsiteY18277" fmla="*/ 3215035 h 8481683"/>
              <a:gd name="connsiteX18278" fmla="*/ 7816819 w 9352610"/>
              <a:gd name="connsiteY18278" fmla="*/ 3218545 h 8481683"/>
              <a:gd name="connsiteX18279" fmla="*/ 7816318 w 9352610"/>
              <a:gd name="connsiteY18279" fmla="*/ 3223058 h 8481683"/>
              <a:gd name="connsiteX18280" fmla="*/ 7816819 w 9352610"/>
              <a:gd name="connsiteY18280" fmla="*/ 3225567 h 8481683"/>
              <a:gd name="connsiteX18281" fmla="*/ 7816819 w 9352610"/>
              <a:gd name="connsiteY18281" fmla="*/ 3227069 h 8481683"/>
              <a:gd name="connsiteX18282" fmla="*/ 7816819 w 9352610"/>
              <a:gd name="connsiteY18282" fmla="*/ 3228073 h 8481683"/>
              <a:gd name="connsiteX18283" fmla="*/ 7816318 w 9352610"/>
              <a:gd name="connsiteY18283" fmla="*/ 3230080 h 8481683"/>
              <a:gd name="connsiteX18284" fmla="*/ 7792942 w 9352610"/>
              <a:gd name="connsiteY18284" fmla="*/ 3260333 h 8481683"/>
              <a:gd name="connsiteX18285" fmla="*/ 7793089 w 9352610"/>
              <a:gd name="connsiteY18285" fmla="*/ 3260675 h 8481683"/>
              <a:gd name="connsiteX18286" fmla="*/ 7792584 w 9352610"/>
              <a:gd name="connsiteY18286" fmla="*/ 3261178 h 8481683"/>
              <a:gd name="connsiteX18287" fmla="*/ 7790071 w 9352610"/>
              <a:gd name="connsiteY18287" fmla="*/ 3262683 h 8481683"/>
              <a:gd name="connsiteX18288" fmla="*/ 7782024 w 9352610"/>
              <a:gd name="connsiteY18288" fmla="*/ 3265194 h 8481683"/>
              <a:gd name="connsiteX18289" fmla="*/ 7776490 w 9352610"/>
              <a:gd name="connsiteY18289" fmla="*/ 3265696 h 8481683"/>
              <a:gd name="connsiteX18290" fmla="*/ 7772970 w 9352610"/>
              <a:gd name="connsiteY18290" fmla="*/ 3266199 h 8481683"/>
              <a:gd name="connsiteX18291" fmla="*/ 7769450 w 9352610"/>
              <a:gd name="connsiteY18291" fmla="*/ 3268207 h 8481683"/>
              <a:gd name="connsiteX18292" fmla="*/ 7765930 w 9352610"/>
              <a:gd name="connsiteY18292" fmla="*/ 3269715 h 8481683"/>
              <a:gd name="connsiteX18293" fmla="*/ 7757378 w 9352610"/>
              <a:gd name="connsiteY18293" fmla="*/ 3271723 h 8481683"/>
              <a:gd name="connsiteX18294" fmla="*/ 7756877 w 9352610"/>
              <a:gd name="connsiteY18294" fmla="*/ 3272226 h 8481683"/>
              <a:gd name="connsiteX18295" fmla="*/ 7754364 w 9352610"/>
              <a:gd name="connsiteY18295" fmla="*/ 3275239 h 8481683"/>
              <a:gd name="connsiteX18296" fmla="*/ 7753357 w 9352610"/>
              <a:gd name="connsiteY18296" fmla="*/ 3275742 h 8481683"/>
              <a:gd name="connsiteX18297" fmla="*/ 7750339 w 9352610"/>
              <a:gd name="connsiteY18297" fmla="*/ 3276245 h 8481683"/>
              <a:gd name="connsiteX18298" fmla="*/ 7718151 w 9352610"/>
              <a:gd name="connsiteY18298" fmla="*/ 3296839 h 8481683"/>
              <a:gd name="connsiteX18299" fmla="*/ 7689989 w 9352610"/>
              <a:gd name="connsiteY18299" fmla="*/ 3317932 h 8481683"/>
              <a:gd name="connsiteX18300" fmla="*/ 7679426 w 9352610"/>
              <a:gd name="connsiteY18300" fmla="*/ 3331494 h 8481683"/>
              <a:gd name="connsiteX18301" fmla="*/ 7677415 w 9352610"/>
              <a:gd name="connsiteY18301" fmla="*/ 3337018 h 8481683"/>
              <a:gd name="connsiteX18302" fmla="*/ 7674397 w 9352610"/>
              <a:gd name="connsiteY18302" fmla="*/ 3342042 h 8481683"/>
              <a:gd name="connsiteX18303" fmla="*/ 7663834 w 9352610"/>
              <a:gd name="connsiteY18303" fmla="*/ 3351585 h 8481683"/>
              <a:gd name="connsiteX18304" fmla="*/ 7661321 w 9352610"/>
              <a:gd name="connsiteY18304" fmla="*/ 3354598 h 8481683"/>
              <a:gd name="connsiteX18305" fmla="*/ 7660819 w 9352610"/>
              <a:gd name="connsiteY18305" fmla="*/ 3358114 h 8481683"/>
              <a:gd name="connsiteX18306" fmla="*/ 7660314 w 9352610"/>
              <a:gd name="connsiteY18306" fmla="*/ 3362130 h 8481683"/>
              <a:gd name="connsiteX18307" fmla="*/ 7659812 w 9352610"/>
              <a:gd name="connsiteY18307" fmla="*/ 3365147 h 8481683"/>
              <a:gd name="connsiteX18308" fmla="*/ 7644221 w 9352610"/>
              <a:gd name="connsiteY18308" fmla="*/ 3389756 h 8481683"/>
              <a:gd name="connsiteX18309" fmla="*/ 7641203 w 9352610"/>
              <a:gd name="connsiteY18309" fmla="*/ 3392266 h 8481683"/>
              <a:gd name="connsiteX18310" fmla="*/ 7639192 w 9352610"/>
              <a:gd name="connsiteY18310" fmla="*/ 3390762 h 8481683"/>
              <a:gd name="connsiteX18311" fmla="*/ 7639192 w 9352610"/>
              <a:gd name="connsiteY18311" fmla="*/ 3389253 h 8481683"/>
              <a:gd name="connsiteX18312" fmla="*/ 7640199 w 9352610"/>
              <a:gd name="connsiteY18312" fmla="*/ 3386743 h 8481683"/>
              <a:gd name="connsiteX18313" fmla="*/ 7640199 w 9352610"/>
              <a:gd name="connsiteY18313" fmla="*/ 3384731 h 8481683"/>
              <a:gd name="connsiteX18314" fmla="*/ 7639697 w 9352610"/>
              <a:gd name="connsiteY18314" fmla="*/ 3383226 h 8481683"/>
              <a:gd name="connsiteX18315" fmla="*/ 7638690 w 9352610"/>
              <a:gd name="connsiteY18315" fmla="*/ 3383226 h 8481683"/>
              <a:gd name="connsiteX18316" fmla="*/ 7637683 w 9352610"/>
              <a:gd name="connsiteY18316" fmla="*/ 3382724 h 8481683"/>
              <a:gd name="connsiteX18317" fmla="*/ 7636174 w 9352610"/>
              <a:gd name="connsiteY18317" fmla="*/ 3380213 h 8481683"/>
              <a:gd name="connsiteX18318" fmla="*/ 7634665 w 9352610"/>
              <a:gd name="connsiteY18318" fmla="*/ 3380213 h 8481683"/>
              <a:gd name="connsiteX18319" fmla="*/ 7633156 w 9352610"/>
              <a:gd name="connsiteY18319" fmla="*/ 3383226 h 8481683"/>
              <a:gd name="connsiteX18320" fmla="*/ 7631650 w 9352610"/>
              <a:gd name="connsiteY18320" fmla="*/ 3381219 h 8481683"/>
              <a:gd name="connsiteX18321" fmla="*/ 7628632 w 9352610"/>
              <a:gd name="connsiteY18321" fmla="*/ 3374689 h 8481683"/>
              <a:gd name="connsiteX18322" fmla="*/ 7627123 w 9352610"/>
              <a:gd name="connsiteY18322" fmla="*/ 3374187 h 8481683"/>
              <a:gd name="connsiteX18323" fmla="*/ 7618069 w 9352610"/>
              <a:gd name="connsiteY18323" fmla="*/ 3369665 h 8481683"/>
              <a:gd name="connsiteX18324" fmla="*/ 7616560 w 9352610"/>
              <a:gd name="connsiteY18324" fmla="*/ 3369665 h 8481683"/>
              <a:gd name="connsiteX18325" fmla="*/ 7615556 w 9352610"/>
              <a:gd name="connsiteY18325" fmla="*/ 3368659 h 8481683"/>
              <a:gd name="connsiteX18326" fmla="*/ 7614047 w 9352610"/>
              <a:gd name="connsiteY18326" fmla="*/ 3368659 h 8481683"/>
              <a:gd name="connsiteX18327" fmla="*/ 7613040 w 9352610"/>
              <a:gd name="connsiteY18327" fmla="*/ 3370670 h 8481683"/>
              <a:gd name="connsiteX18328" fmla="*/ 7612033 w 9352610"/>
              <a:gd name="connsiteY18328" fmla="*/ 3372678 h 8481683"/>
              <a:gd name="connsiteX18329" fmla="*/ 7613040 w 9352610"/>
              <a:gd name="connsiteY18329" fmla="*/ 3374689 h 8481683"/>
              <a:gd name="connsiteX18330" fmla="*/ 7614047 w 9352610"/>
              <a:gd name="connsiteY18330" fmla="*/ 3376697 h 8481683"/>
              <a:gd name="connsiteX18331" fmla="*/ 7615051 w 9352610"/>
              <a:gd name="connsiteY18331" fmla="*/ 3379208 h 8481683"/>
              <a:gd name="connsiteX18332" fmla="*/ 7616560 w 9352610"/>
              <a:gd name="connsiteY18332" fmla="*/ 3380213 h 8481683"/>
              <a:gd name="connsiteX18333" fmla="*/ 7617567 w 9352610"/>
              <a:gd name="connsiteY18333" fmla="*/ 3381219 h 8481683"/>
              <a:gd name="connsiteX18334" fmla="*/ 7619076 w 9352610"/>
              <a:gd name="connsiteY18334" fmla="*/ 3380213 h 8481683"/>
              <a:gd name="connsiteX18335" fmla="*/ 7621087 w 9352610"/>
              <a:gd name="connsiteY18335" fmla="*/ 3380213 h 8481683"/>
              <a:gd name="connsiteX18336" fmla="*/ 7622596 w 9352610"/>
              <a:gd name="connsiteY18336" fmla="*/ 3381219 h 8481683"/>
              <a:gd name="connsiteX18337" fmla="*/ 7624607 w 9352610"/>
              <a:gd name="connsiteY18337" fmla="*/ 3382724 h 8481683"/>
              <a:gd name="connsiteX18338" fmla="*/ 7626116 w 9352610"/>
              <a:gd name="connsiteY18338" fmla="*/ 3383226 h 8481683"/>
              <a:gd name="connsiteX18339" fmla="*/ 7629134 w 9352610"/>
              <a:gd name="connsiteY18339" fmla="*/ 3384731 h 8481683"/>
              <a:gd name="connsiteX18340" fmla="*/ 7629134 w 9352610"/>
              <a:gd name="connsiteY18340" fmla="*/ 3386240 h 8481683"/>
              <a:gd name="connsiteX18341" fmla="*/ 7625614 w 9352610"/>
              <a:gd name="connsiteY18341" fmla="*/ 3384731 h 8481683"/>
              <a:gd name="connsiteX18342" fmla="*/ 7624105 w 9352610"/>
              <a:gd name="connsiteY18342" fmla="*/ 3385737 h 8481683"/>
              <a:gd name="connsiteX18343" fmla="*/ 7625112 w 9352610"/>
              <a:gd name="connsiteY18343" fmla="*/ 3388248 h 8481683"/>
              <a:gd name="connsiteX18344" fmla="*/ 7627625 w 9352610"/>
              <a:gd name="connsiteY18344" fmla="*/ 3389253 h 8481683"/>
              <a:gd name="connsiteX18345" fmla="*/ 7629636 w 9352610"/>
              <a:gd name="connsiteY18345" fmla="*/ 3388750 h 8481683"/>
              <a:gd name="connsiteX18346" fmla="*/ 7630643 w 9352610"/>
              <a:gd name="connsiteY18346" fmla="*/ 3387245 h 8481683"/>
              <a:gd name="connsiteX18347" fmla="*/ 7631145 w 9352610"/>
              <a:gd name="connsiteY18347" fmla="*/ 3386240 h 8481683"/>
              <a:gd name="connsiteX18348" fmla="*/ 7632152 w 9352610"/>
              <a:gd name="connsiteY18348" fmla="*/ 3386240 h 8481683"/>
              <a:gd name="connsiteX18349" fmla="*/ 7634163 w 9352610"/>
              <a:gd name="connsiteY18349" fmla="*/ 3387245 h 8481683"/>
              <a:gd name="connsiteX18350" fmla="*/ 7635672 w 9352610"/>
              <a:gd name="connsiteY18350" fmla="*/ 3388750 h 8481683"/>
              <a:gd name="connsiteX18351" fmla="*/ 7635672 w 9352610"/>
              <a:gd name="connsiteY18351" fmla="*/ 3389756 h 8481683"/>
              <a:gd name="connsiteX18352" fmla="*/ 7634665 w 9352610"/>
              <a:gd name="connsiteY18352" fmla="*/ 3392266 h 8481683"/>
              <a:gd name="connsiteX18353" fmla="*/ 7636174 w 9352610"/>
              <a:gd name="connsiteY18353" fmla="*/ 3393775 h 8481683"/>
              <a:gd name="connsiteX18354" fmla="*/ 7635672 w 9352610"/>
              <a:gd name="connsiteY18354" fmla="*/ 3401306 h 8481683"/>
              <a:gd name="connsiteX18355" fmla="*/ 7637683 w 9352610"/>
              <a:gd name="connsiteY18355" fmla="*/ 3404823 h 8481683"/>
              <a:gd name="connsiteX18356" fmla="*/ 7637683 w 9352610"/>
              <a:gd name="connsiteY18356" fmla="*/ 3403820 h 8481683"/>
              <a:gd name="connsiteX18357" fmla="*/ 7639192 w 9352610"/>
              <a:gd name="connsiteY18357" fmla="*/ 3404823 h 8481683"/>
              <a:gd name="connsiteX18358" fmla="*/ 7634163 w 9352610"/>
              <a:gd name="connsiteY18358" fmla="*/ 3408339 h 8481683"/>
              <a:gd name="connsiteX18359" fmla="*/ 7628632 w 9352610"/>
              <a:gd name="connsiteY18359" fmla="*/ 3410849 h 8481683"/>
              <a:gd name="connsiteX18360" fmla="*/ 7624105 w 9352610"/>
              <a:gd name="connsiteY18360" fmla="*/ 3413866 h 8481683"/>
              <a:gd name="connsiteX18361" fmla="*/ 7622094 w 9352610"/>
              <a:gd name="connsiteY18361" fmla="*/ 3418384 h 8481683"/>
              <a:gd name="connsiteX18362" fmla="*/ 7621087 w 9352610"/>
              <a:gd name="connsiteY18362" fmla="*/ 3420392 h 8481683"/>
              <a:gd name="connsiteX18363" fmla="*/ 7619076 w 9352610"/>
              <a:gd name="connsiteY18363" fmla="*/ 3421398 h 8481683"/>
              <a:gd name="connsiteX18364" fmla="*/ 7617065 w 9352610"/>
              <a:gd name="connsiteY18364" fmla="*/ 3422403 h 8481683"/>
              <a:gd name="connsiteX18365" fmla="*/ 7615051 w 9352610"/>
              <a:gd name="connsiteY18365" fmla="*/ 3423908 h 8481683"/>
              <a:gd name="connsiteX18366" fmla="*/ 7614047 w 9352610"/>
              <a:gd name="connsiteY18366" fmla="*/ 3425417 h 8481683"/>
              <a:gd name="connsiteX18367" fmla="*/ 7610524 w 9352610"/>
              <a:gd name="connsiteY18367" fmla="*/ 3431946 h 8481683"/>
              <a:gd name="connsiteX18368" fmla="*/ 7604491 w 9352610"/>
              <a:gd name="connsiteY18368" fmla="*/ 3450529 h 8481683"/>
              <a:gd name="connsiteX18369" fmla="*/ 7601473 w 9352610"/>
              <a:gd name="connsiteY18369" fmla="*/ 3453542 h 8481683"/>
              <a:gd name="connsiteX18370" fmla="*/ 7592420 w 9352610"/>
              <a:gd name="connsiteY18370" fmla="*/ 3456053 h 8481683"/>
              <a:gd name="connsiteX18371" fmla="*/ 7589402 w 9352610"/>
              <a:gd name="connsiteY18371" fmla="*/ 3455553 h 8481683"/>
              <a:gd name="connsiteX18372" fmla="*/ 7588900 w 9352610"/>
              <a:gd name="connsiteY18372" fmla="*/ 3453542 h 8481683"/>
              <a:gd name="connsiteX18373" fmla="*/ 7589907 w 9352610"/>
              <a:gd name="connsiteY18373" fmla="*/ 3451032 h 8481683"/>
              <a:gd name="connsiteX18374" fmla="*/ 7589907 w 9352610"/>
              <a:gd name="connsiteY18374" fmla="*/ 3450026 h 8481683"/>
              <a:gd name="connsiteX18375" fmla="*/ 7586387 w 9352610"/>
              <a:gd name="connsiteY18375" fmla="*/ 3449523 h 8481683"/>
              <a:gd name="connsiteX18376" fmla="*/ 7592420 w 9352610"/>
              <a:gd name="connsiteY18376" fmla="*/ 3441992 h 8481683"/>
              <a:gd name="connsiteX18377" fmla="*/ 7593427 w 9352610"/>
              <a:gd name="connsiteY18377" fmla="*/ 3439481 h 8481683"/>
              <a:gd name="connsiteX18378" fmla="*/ 7594936 w 9352610"/>
              <a:gd name="connsiteY18378" fmla="*/ 3433954 h 8481683"/>
              <a:gd name="connsiteX18379" fmla="*/ 7595939 w 9352610"/>
              <a:gd name="connsiteY18379" fmla="*/ 3431946 h 8481683"/>
              <a:gd name="connsiteX18380" fmla="*/ 7597954 w 9352610"/>
              <a:gd name="connsiteY18380" fmla="*/ 3428933 h 8481683"/>
              <a:gd name="connsiteX18381" fmla="*/ 7606502 w 9352610"/>
              <a:gd name="connsiteY18381" fmla="*/ 3421900 h 8481683"/>
              <a:gd name="connsiteX18382" fmla="*/ 7608513 w 9352610"/>
              <a:gd name="connsiteY18382" fmla="*/ 3419893 h 8481683"/>
              <a:gd name="connsiteX18383" fmla="*/ 7610022 w 9352610"/>
              <a:gd name="connsiteY18383" fmla="*/ 3418887 h 8481683"/>
              <a:gd name="connsiteX18384" fmla="*/ 7613542 w 9352610"/>
              <a:gd name="connsiteY18384" fmla="*/ 3417881 h 8481683"/>
              <a:gd name="connsiteX18385" fmla="*/ 7610524 w 9352610"/>
              <a:gd name="connsiteY18385" fmla="*/ 3415371 h 8481683"/>
              <a:gd name="connsiteX18386" fmla="*/ 7610022 w 9352610"/>
              <a:gd name="connsiteY18386" fmla="*/ 3409344 h 8481683"/>
              <a:gd name="connsiteX18387" fmla="*/ 7607509 w 9352610"/>
              <a:gd name="connsiteY18387" fmla="*/ 3406331 h 8481683"/>
              <a:gd name="connsiteX18388" fmla="*/ 7607004 w 9352610"/>
              <a:gd name="connsiteY18388" fmla="*/ 3411352 h 8481683"/>
              <a:gd name="connsiteX18389" fmla="*/ 7607004 w 9352610"/>
              <a:gd name="connsiteY18389" fmla="*/ 3413866 h 8481683"/>
              <a:gd name="connsiteX18390" fmla="*/ 7607509 w 9352610"/>
              <a:gd name="connsiteY18390" fmla="*/ 3416879 h 8481683"/>
              <a:gd name="connsiteX18391" fmla="*/ 7606502 w 9352610"/>
              <a:gd name="connsiteY18391" fmla="*/ 3416879 h 8481683"/>
              <a:gd name="connsiteX18392" fmla="*/ 7602982 w 9352610"/>
              <a:gd name="connsiteY18392" fmla="*/ 3409344 h 8481683"/>
              <a:gd name="connsiteX18393" fmla="*/ 7599964 w 9352610"/>
              <a:gd name="connsiteY18393" fmla="*/ 3405828 h 8481683"/>
              <a:gd name="connsiteX18394" fmla="*/ 7598957 w 9352610"/>
              <a:gd name="connsiteY18394" fmla="*/ 3404320 h 8481683"/>
              <a:gd name="connsiteX18395" fmla="*/ 7597448 w 9352610"/>
              <a:gd name="connsiteY18395" fmla="*/ 3408339 h 8481683"/>
              <a:gd name="connsiteX18396" fmla="*/ 7603484 w 9352610"/>
              <a:gd name="connsiteY18396" fmla="*/ 3417881 h 8481683"/>
              <a:gd name="connsiteX18397" fmla="*/ 7603484 w 9352610"/>
              <a:gd name="connsiteY18397" fmla="*/ 3421900 h 8481683"/>
              <a:gd name="connsiteX18398" fmla="*/ 7602480 w 9352610"/>
              <a:gd name="connsiteY18398" fmla="*/ 3420895 h 8481683"/>
              <a:gd name="connsiteX18399" fmla="*/ 7597954 w 9352610"/>
              <a:gd name="connsiteY18399" fmla="*/ 3417881 h 8481683"/>
              <a:gd name="connsiteX18400" fmla="*/ 7597954 w 9352610"/>
              <a:gd name="connsiteY18400" fmla="*/ 3420392 h 8481683"/>
              <a:gd name="connsiteX18401" fmla="*/ 7599463 w 9352610"/>
              <a:gd name="connsiteY18401" fmla="*/ 3421900 h 8481683"/>
              <a:gd name="connsiteX18402" fmla="*/ 7599964 w 9352610"/>
              <a:gd name="connsiteY18402" fmla="*/ 3422403 h 8481683"/>
              <a:gd name="connsiteX18403" fmla="*/ 7600466 w 9352610"/>
              <a:gd name="connsiteY18403" fmla="*/ 3424411 h 8481683"/>
              <a:gd name="connsiteX18404" fmla="*/ 7599964 w 9352610"/>
              <a:gd name="connsiteY18404" fmla="*/ 3426921 h 8481683"/>
              <a:gd name="connsiteX18405" fmla="*/ 7598957 w 9352610"/>
              <a:gd name="connsiteY18405" fmla="*/ 3427424 h 8481683"/>
              <a:gd name="connsiteX18406" fmla="*/ 7596946 w 9352610"/>
              <a:gd name="connsiteY18406" fmla="*/ 3427424 h 8481683"/>
              <a:gd name="connsiteX18407" fmla="*/ 7595438 w 9352610"/>
              <a:gd name="connsiteY18407" fmla="*/ 3427927 h 8481683"/>
              <a:gd name="connsiteX18408" fmla="*/ 7592925 w 9352610"/>
              <a:gd name="connsiteY18408" fmla="*/ 3429435 h 8481683"/>
              <a:gd name="connsiteX18409" fmla="*/ 7591416 w 9352610"/>
              <a:gd name="connsiteY18409" fmla="*/ 3431946 h 8481683"/>
              <a:gd name="connsiteX18410" fmla="*/ 7587893 w 9352610"/>
              <a:gd name="connsiteY18410" fmla="*/ 3437973 h 8481683"/>
              <a:gd name="connsiteX18411" fmla="*/ 7585380 w 9352610"/>
              <a:gd name="connsiteY18411" fmla="*/ 3449024 h 8481683"/>
              <a:gd name="connsiteX18412" fmla="*/ 7583369 w 9352610"/>
              <a:gd name="connsiteY18412" fmla="*/ 3450529 h 8481683"/>
              <a:gd name="connsiteX18413" fmla="*/ 7580853 w 9352610"/>
              <a:gd name="connsiteY18413" fmla="*/ 3450529 h 8481683"/>
              <a:gd name="connsiteX18414" fmla="*/ 7579344 w 9352610"/>
              <a:gd name="connsiteY18414" fmla="*/ 3447013 h 8481683"/>
              <a:gd name="connsiteX18415" fmla="*/ 7577835 w 9352610"/>
              <a:gd name="connsiteY18415" fmla="*/ 3439481 h 8481683"/>
              <a:gd name="connsiteX18416" fmla="*/ 7577835 w 9352610"/>
              <a:gd name="connsiteY18416" fmla="*/ 3441992 h 8481683"/>
              <a:gd name="connsiteX18417" fmla="*/ 7575824 w 9352610"/>
              <a:gd name="connsiteY18417" fmla="*/ 3442997 h 8481683"/>
              <a:gd name="connsiteX18418" fmla="*/ 7574315 w 9352610"/>
              <a:gd name="connsiteY18418" fmla="*/ 3442997 h 8481683"/>
              <a:gd name="connsiteX18419" fmla="*/ 7572304 w 9352610"/>
              <a:gd name="connsiteY18419" fmla="*/ 3440483 h 8481683"/>
              <a:gd name="connsiteX18420" fmla="*/ 7574315 w 9352610"/>
              <a:gd name="connsiteY18420" fmla="*/ 3447515 h 8481683"/>
              <a:gd name="connsiteX18421" fmla="*/ 7575824 w 9352610"/>
              <a:gd name="connsiteY18421" fmla="*/ 3450026 h 8481683"/>
              <a:gd name="connsiteX18422" fmla="*/ 7577835 w 9352610"/>
              <a:gd name="connsiteY18422" fmla="*/ 3452540 h 8481683"/>
              <a:gd name="connsiteX18423" fmla="*/ 7586387 w 9352610"/>
              <a:gd name="connsiteY18423" fmla="*/ 3455553 h 8481683"/>
              <a:gd name="connsiteX18424" fmla="*/ 7587893 w 9352610"/>
              <a:gd name="connsiteY18424" fmla="*/ 3457561 h 8481683"/>
              <a:gd name="connsiteX18425" fmla="*/ 7585882 w 9352610"/>
              <a:gd name="connsiteY18425" fmla="*/ 3464090 h 8481683"/>
              <a:gd name="connsiteX18426" fmla="*/ 7580853 w 9352610"/>
              <a:gd name="connsiteY18426" fmla="*/ 3468612 h 8481683"/>
              <a:gd name="connsiteX18427" fmla="*/ 7574315 w 9352610"/>
              <a:gd name="connsiteY18427" fmla="*/ 3472128 h 8481683"/>
              <a:gd name="connsiteX18428" fmla="*/ 7567777 w 9352610"/>
              <a:gd name="connsiteY18428" fmla="*/ 3474136 h 8481683"/>
              <a:gd name="connsiteX18429" fmla="*/ 7569286 w 9352610"/>
              <a:gd name="connsiteY18429" fmla="*/ 3474639 h 8481683"/>
              <a:gd name="connsiteX18430" fmla="*/ 7557214 w 9352610"/>
              <a:gd name="connsiteY18430" fmla="*/ 3478658 h 8481683"/>
              <a:gd name="connsiteX18431" fmla="*/ 7551181 w 9352610"/>
              <a:gd name="connsiteY18431" fmla="*/ 3478658 h 8481683"/>
              <a:gd name="connsiteX18432" fmla="*/ 7538608 w 9352610"/>
              <a:gd name="connsiteY18432" fmla="*/ 3475142 h 8481683"/>
              <a:gd name="connsiteX18433" fmla="*/ 7535088 w 9352610"/>
              <a:gd name="connsiteY18433" fmla="*/ 3479157 h 8481683"/>
              <a:gd name="connsiteX18434" fmla="*/ 7533077 w 9352610"/>
              <a:gd name="connsiteY18434" fmla="*/ 3482673 h 8481683"/>
              <a:gd name="connsiteX18435" fmla="*/ 7531063 w 9352610"/>
              <a:gd name="connsiteY18435" fmla="*/ 3485184 h 8481683"/>
              <a:gd name="connsiteX18436" fmla="*/ 7528550 w 9352610"/>
              <a:gd name="connsiteY18436" fmla="*/ 3485184 h 8481683"/>
              <a:gd name="connsiteX18437" fmla="*/ 7525532 w 9352610"/>
              <a:gd name="connsiteY18437" fmla="*/ 3482170 h 8481683"/>
              <a:gd name="connsiteX18438" fmla="*/ 7515976 w 9352610"/>
              <a:gd name="connsiteY18438" fmla="*/ 3480665 h 8481683"/>
              <a:gd name="connsiteX18439" fmla="*/ 7511449 w 9352610"/>
              <a:gd name="connsiteY18439" fmla="*/ 3478658 h 8481683"/>
              <a:gd name="connsiteX18440" fmla="*/ 7504911 w 9352610"/>
              <a:gd name="connsiteY18440" fmla="*/ 3475641 h 8481683"/>
              <a:gd name="connsiteX18441" fmla="*/ 7500393 w 9352610"/>
              <a:gd name="connsiteY18441" fmla="*/ 3470128 h 8481683"/>
              <a:gd name="connsiteX18442" fmla="*/ 7500736 w 9352610"/>
              <a:gd name="connsiteY18442" fmla="*/ 3470758 h 8481683"/>
              <a:gd name="connsiteX18443" fmla="*/ 7505255 w 9352610"/>
              <a:gd name="connsiteY18443" fmla="*/ 3476282 h 8481683"/>
              <a:gd name="connsiteX18444" fmla="*/ 7511793 w 9352610"/>
              <a:gd name="connsiteY18444" fmla="*/ 3479295 h 8481683"/>
              <a:gd name="connsiteX18445" fmla="*/ 7516312 w 9352610"/>
              <a:gd name="connsiteY18445" fmla="*/ 3481321 h 8481683"/>
              <a:gd name="connsiteX18446" fmla="*/ 7525857 w 9352610"/>
              <a:gd name="connsiteY18446" fmla="*/ 3482827 h 8481683"/>
              <a:gd name="connsiteX18447" fmla="*/ 7528880 w 9352610"/>
              <a:gd name="connsiteY18447" fmla="*/ 3485840 h 8481683"/>
              <a:gd name="connsiteX18448" fmla="*/ 7531377 w 9352610"/>
              <a:gd name="connsiteY18448" fmla="*/ 3485840 h 8481683"/>
              <a:gd name="connsiteX18449" fmla="*/ 7533398 w 9352610"/>
              <a:gd name="connsiteY18449" fmla="*/ 3483329 h 8481683"/>
              <a:gd name="connsiteX18450" fmla="*/ 7535402 w 9352610"/>
              <a:gd name="connsiteY18450" fmla="*/ 3479797 h 8481683"/>
              <a:gd name="connsiteX18451" fmla="*/ 7538918 w 9352610"/>
              <a:gd name="connsiteY18451" fmla="*/ 3475780 h 8481683"/>
              <a:gd name="connsiteX18452" fmla="*/ 7551486 w 9352610"/>
              <a:gd name="connsiteY18452" fmla="*/ 3479295 h 8481683"/>
              <a:gd name="connsiteX18453" fmla="*/ 7557516 w 9352610"/>
              <a:gd name="connsiteY18453" fmla="*/ 3479295 h 8481683"/>
              <a:gd name="connsiteX18454" fmla="*/ 7569559 w 9352610"/>
              <a:gd name="connsiteY18454" fmla="*/ 3475278 h 8481683"/>
              <a:gd name="connsiteX18455" fmla="*/ 7571580 w 9352610"/>
              <a:gd name="connsiteY18455" fmla="*/ 3475278 h 8481683"/>
              <a:gd name="connsiteX18456" fmla="*/ 7576098 w 9352610"/>
              <a:gd name="connsiteY18456" fmla="*/ 3474776 h 8481683"/>
              <a:gd name="connsiteX18457" fmla="*/ 7580123 w 9352610"/>
              <a:gd name="connsiteY18457" fmla="*/ 3473771 h 8481683"/>
              <a:gd name="connsiteX18458" fmla="*/ 7583639 w 9352610"/>
              <a:gd name="connsiteY18458" fmla="*/ 3471763 h 8481683"/>
              <a:gd name="connsiteX18459" fmla="*/ 7586646 w 9352610"/>
              <a:gd name="connsiteY18459" fmla="*/ 3469252 h 8481683"/>
              <a:gd name="connsiteX18460" fmla="*/ 7589159 w 9352610"/>
              <a:gd name="connsiteY18460" fmla="*/ 3465737 h 8481683"/>
              <a:gd name="connsiteX18461" fmla="*/ 7592166 w 9352610"/>
              <a:gd name="connsiteY18461" fmla="*/ 3463226 h 8481683"/>
              <a:gd name="connsiteX18462" fmla="*/ 7595698 w 9352610"/>
              <a:gd name="connsiteY18462" fmla="*/ 3461720 h 8481683"/>
              <a:gd name="connsiteX18463" fmla="*/ 7593678 w 9352610"/>
              <a:gd name="connsiteY18463" fmla="*/ 3465737 h 8481683"/>
              <a:gd name="connsiteX18464" fmla="*/ 7580123 w 9352610"/>
              <a:gd name="connsiteY18464" fmla="*/ 3485840 h 8481683"/>
              <a:gd name="connsiteX18465" fmla="*/ 7564548 w 9352610"/>
              <a:gd name="connsiteY18465" fmla="*/ 3517995 h 8481683"/>
              <a:gd name="connsiteX18466" fmla="*/ 7564039 w 9352610"/>
              <a:gd name="connsiteY18466" fmla="*/ 3526029 h 8481683"/>
              <a:gd name="connsiteX18467" fmla="*/ 7561525 w 9352610"/>
              <a:gd name="connsiteY18467" fmla="*/ 3529042 h 8481683"/>
              <a:gd name="connsiteX18468" fmla="*/ 7557007 w 9352610"/>
              <a:gd name="connsiteY18468" fmla="*/ 3535068 h 8481683"/>
              <a:gd name="connsiteX18469" fmla="*/ 7544439 w 9352610"/>
              <a:gd name="connsiteY18469" fmla="*/ 3566218 h 8481683"/>
              <a:gd name="connsiteX18470" fmla="*/ 7539427 w 9352610"/>
              <a:gd name="connsiteY18470" fmla="*/ 3575257 h 8481683"/>
              <a:gd name="connsiteX18471" fmla="*/ 7534893 w 9352610"/>
              <a:gd name="connsiteY18471" fmla="*/ 3587309 h 8481683"/>
              <a:gd name="connsiteX18472" fmla="*/ 7521339 w 9352610"/>
              <a:gd name="connsiteY18472" fmla="*/ 3605403 h 8481683"/>
              <a:gd name="connsiteX18473" fmla="*/ 7507275 w 9352610"/>
              <a:gd name="connsiteY18473" fmla="*/ 3632035 h 8481683"/>
              <a:gd name="connsiteX18474" fmla="*/ 7489680 w 9352610"/>
              <a:gd name="connsiteY18474" fmla="*/ 3656640 h 8481683"/>
              <a:gd name="connsiteX18475" fmla="*/ 7476618 w 9352610"/>
              <a:gd name="connsiteY18475" fmla="*/ 3676743 h 8481683"/>
              <a:gd name="connsiteX18476" fmla="*/ 7463064 w 9352610"/>
              <a:gd name="connsiteY18476" fmla="*/ 3694820 h 8481683"/>
              <a:gd name="connsiteX18477" fmla="*/ 7452007 w 9352610"/>
              <a:gd name="connsiteY18477" fmla="*/ 3711911 h 8481683"/>
              <a:gd name="connsiteX18478" fmla="*/ 7450002 w 9352610"/>
              <a:gd name="connsiteY18478" fmla="*/ 3712915 h 8481683"/>
              <a:gd name="connsiteX18479" fmla="*/ 7447489 w 9352610"/>
              <a:gd name="connsiteY18479" fmla="*/ 3714421 h 8481683"/>
              <a:gd name="connsiteX18480" fmla="*/ 7432916 w 9352610"/>
              <a:gd name="connsiteY18480" fmla="*/ 3731997 h 8481683"/>
              <a:gd name="connsiteX18481" fmla="*/ 7418852 w 9352610"/>
              <a:gd name="connsiteY18481" fmla="*/ 3749589 h 8481683"/>
              <a:gd name="connsiteX18482" fmla="*/ 7402275 w 9352610"/>
              <a:gd name="connsiteY18482" fmla="*/ 3765156 h 8481683"/>
              <a:gd name="connsiteX18483" fmla="*/ 7396738 w 9352610"/>
              <a:gd name="connsiteY18483" fmla="*/ 3773692 h 8481683"/>
              <a:gd name="connsiteX18484" fmla="*/ 7392729 w 9352610"/>
              <a:gd name="connsiteY18484" fmla="*/ 3776705 h 8481683"/>
              <a:gd name="connsiteX18485" fmla="*/ 7387702 w 9352610"/>
              <a:gd name="connsiteY18485" fmla="*/ 3779233 h 8481683"/>
              <a:gd name="connsiteX18486" fmla="*/ 7386191 w 9352610"/>
              <a:gd name="connsiteY18486" fmla="*/ 3780237 h 8481683"/>
              <a:gd name="connsiteX18487" fmla="*/ 7381164 w 9352610"/>
              <a:gd name="connsiteY18487" fmla="*/ 3780740 h 8481683"/>
              <a:gd name="connsiteX18488" fmla="*/ 7378650 w 9352610"/>
              <a:gd name="connsiteY18488" fmla="*/ 3780740 h 8481683"/>
              <a:gd name="connsiteX18489" fmla="*/ 7376645 w 9352610"/>
              <a:gd name="connsiteY18489" fmla="*/ 3781744 h 8481683"/>
              <a:gd name="connsiteX18490" fmla="*/ 7372127 w 9352610"/>
              <a:gd name="connsiteY18490" fmla="*/ 3785761 h 8481683"/>
              <a:gd name="connsiteX18491" fmla="*/ 7366607 w 9352610"/>
              <a:gd name="connsiteY18491" fmla="*/ 3787770 h 8481683"/>
              <a:gd name="connsiteX18492" fmla="*/ 7362072 w 9352610"/>
              <a:gd name="connsiteY18492" fmla="*/ 3790280 h 8481683"/>
              <a:gd name="connsiteX18493" fmla="*/ 7357554 w 9352610"/>
              <a:gd name="connsiteY18493" fmla="*/ 3792289 h 8481683"/>
              <a:gd name="connsiteX18494" fmla="*/ 7352527 w 9352610"/>
              <a:gd name="connsiteY18494" fmla="*/ 3790783 h 8481683"/>
              <a:gd name="connsiteX18495" fmla="*/ 7351525 w 9352610"/>
              <a:gd name="connsiteY18495" fmla="*/ 3788774 h 8481683"/>
              <a:gd name="connsiteX18496" fmla="*/ 7355550 w 9352610"/>
              <a:gd name="connsiteY18496" fmla="*/ 3780237 h 8481683"/>
              <a:gd name="connsiteX18497" fmla="*/ 7357554 w 9352610"/>
              <a:gd name="connsiteY18497" fmla="*/ 3773190 h 8481683"/>
              <a:gd name="connsiteX18498" fmla="*/ 7359559 w 9352610"/>
              <a:gd name="connsiteY18498" fmla="*/ 3770177 h 8481683"/>
              <a:gd name="connsiteX18499" fmla="*/ 7362072 w 9352610"/>
              <a:gd name="connsiteY18499" fmla="*/ 3769675 h 8481683"/>
              <a:gd name="connsiteX18500" fmla="*/ 7364093 w 9352610"/>
              <a:gd name="connsiteY18500" fmla="*/ 3773692 h 8481683"/>
              <a:gd name="connsiteX18501" fmla="*/ 7364093 w 9352610"/>
              <a:gd name="connsiteY18501" fmla="*/ 3769675 h 8481683"/>
              <a:gd name="connsiteX18502" fmla="*/ 7362072 w 9352610"/>
              <a:gd name="connsiteY18502" fmla="*/ 3766160 h 8481683"/>
              <a:gd name="connsiteX18503" fmla="*/ 7361070 w 9352610"/>
              <a:gd name="connsiteY18503" fmla="*/ 3762645 h 8481683"/>
              <a:gd name="connsiteX18504" fmla="*/ 7364586 w 9352610"/>
              <a:gd name="connsiteY18504" fmla="*/ 3756619 h 8481683"/>
              <a:gd name="connsiteX18505" fmla="*/ 7363075 w 9352610"/>
              <a:gd name="connsiteY18505" fmla="*/ 3754108 h 8481683"/>
              <a:gd name="connsiteX18506" fmla="*/ 7362072 w 9352610"/>
              <a:gd name="connsiteY18506" fmla="*/ 3753104 h 8481683"/>
              <a:gd name="connsiteX18507" fmla="*/ 7361070 w 9352610"/>
              <a:gd name="connsiteY18507" fmla="*/ 3751598 h 8481683"/>
              <a:gd name="connsiteX18508" fmla="*/ 7361070 w 9352610"/>
              <a:gd name="connsiteY18508" fmla="*/ 3750091 h 8481683"/>
              <a:gd name="connsiteX18509" fmla="*/ 7360577 w 9352610"/>
              <a:gd name="connsiteY18509" fmla="*/ 3748585 h 8481683"/>
              <a:gd name="connsiteX18510" fmla="*/ 7358557 w 9352610"/>
              <a:gd name="connsiteY18510" fmla="*/ 3747078 h 8481683"/>
              <a:gd name="connsiteX18511" fmla="*/ 7358557 w 9352610"/>
              <a:gd name="connsiteY18511" fmla="*/ 3746576 h 8481683"/>
              <a:gd name="connsiteX18512" fmla="*/ 7358557 w 9352610"/>
              <a:gd name="connsiteY18512" fmla="*/ 3745070 h 8481683"/>
              <a:gd name="connsiteX18513" fmla="*/ 7359066 w 9352610"/>
              <a:gd name="connsiteY18513" fmla="*/ 3744568 h 8481683"/>
              <a:gd name="connsiteX18514" fmla="*/ 7359559 w 9352610"/>
              <a:gd name="connsiteY18514" fmla="*/ 3743563 h 8481683"/>
              <a:gd name="connsiteX18515" fmla="*/ 7357554 w 9352610"/>
              <a:gd name="connsiteY18515" fmla="*/ 3728984 h 8481683"/>
              <a:gd name="connsiteX18516" fmla="*/ 7354038 w 9352610"/>
              <a:gd name="connsiteY18516" fmla="*/ 3728984 h 8481683"/>
              <a:gd name="connsiteX18517" fmla="*/ 7350522 w 9352610"/>
              <a:gd name="connsiteY18517" fmla="*/ 3728984 h 8481683"/>
              <a:gd name="connsiteX18518" fmla="*/ 7347516 w 9352610"/>
              <a:gd name="connsiteY18518" fmla="*/ 3727477 h 8481683"/>
              <a:gd name="connsiteX18519" fmla="*/ 7343984 w 9352610"/>
              <a:gd name="connsiteY18519" fmla="*/ 3724967 h 8481683"/>
              <a:gd name="connsiteX18520" fmla="*/ 7337461 w 9352610"/>
              <a:gd name="connsiteY18520" fmla="*/ 3726975 h 8481683"/>
              <a:gd name="connsiteX18521" fmla="*/ 7332943 w 9352610"/>
              <a:gd name="connsiteY18521" fmla="*/ 3724967 h 8481683"/>
              <a:gd name="connsiteX18522" fmla="*/ 7330429 w 9352610"/>
              <a:gd name="connsiteY18522" fmla="*/ 3719945 h 8481683"/>
              <a:gd name="connsiteX18523" fmla="*/ 7328918 w 9352610"/>
              <a:gd name="connsiteY18523" fmla="*/ 3711409 h 8481683"/>
              <a:gd name="connsiteX18524" fmla="*/ 7326913 w 9352610"/>
              <a:gd name="connsiteY18524" fmla="*/ 3709902 h 8481683"/>
              <a:gd name="connsiteX18525" fmla="*/ 7324400 w 9352610"/>
              <a:gd name="connsiteY18525" fmla="*/ 3709902 h 8481683"/>
              <a:gd name="connsiteX18526" fmla="*/ 7320884 w 9352610"/>
              <a:gd name="connsiteY18526" fmla="*/ 3708396 h 8481683"/>
              <a:gd name="connsiteX18527" fmla="*/ 7318879 w 9352610"/>
              <a:gd name="connsiteY18527" fmla="*/ 3705885 h 8481683"/>
              <a:gd name="connsiteX18528" fmla="*/ 7318879 w 9352610"/>
              <a:gd name="connsiteY18528" fmla="*/ 3703876 h 8481683"/>
              <a:gd name="connsiteX18529" fmla="*/ 7319372 w 9352610"/>
              <a:gd name="connsiteY18529" fmla="*/ 3700846 h 8481683"/>
              <a:gd name="connsiteX18530" fmla="*/ 7319882 w 9352610"/>
              <a:gd name="connsiteY18530" fmla="*/ 3697331 h 8481683"/>
              <a:gd name="connsiteX18531" fmla="*/ 7318370 w 9352610"/>
              <a:gd name="connsiteY18531" fmla="*/ 3697331 h 8481683"/>
              <a:gd name="connsiteX18532" fmla="*/ 7314854 w 9352610"/>
              <a:gd name="connsiteY18532" fmla="*/ 3704378 h 8481683"/>
              <a:gd name="connsiteX18533" fmla="*/ 7313343 w 9352610"/>
              <a:gd name="connsiteY18533" fmla="*/ 3707893 h 8481683"/>
              <a:gd name="connsiteX18534" fmla="*/ 7312850 w 9352610"/>
              <a:gd name="connsiteY18534" fmla="*/ 3712413 h 8481683"/>
              <a:gd name="connsiteX18535" fmla="*/ 7312850 w 9352610"/>
              <a:gd name="connsiteY18535" fmla="*/ 3717936 h 8481683"/>
              <a:gd name="connsiteX18536" fmla="*/ 7312341 w 9352610"/>
              <a:gd name="connsiteY18536" fmla="*/ 3719443 h 8481683"/>
              <a:gd name="connsiteX18537" fmla="*/ 7311832 w 9352610"/>
              <a:gd name="connsiteY18537" fmla="*/ 3720447 h 8481683"/>
              <a:gd name="connsiteX18538" fmla="*/ 7310829 w 9352610"/>
              <a:gd name="connsiteY18538" fmla="*/ 3720447 h 8481683"/>
              <a:gd name="connsiteX18539" fmla="*/ 7309827 w 9352610"/>
              <a:gd name="connsiteY18539" fmla="*/ 3721451 h 8481683"/>
              <a:gd name="connsiteX18540" fmla="*/ 7307313 w 9352610"/>
              <a:gd name="connsiteY18540" fmla="*/ 3726975 h 8481683"/>
              <a:gd name="connsiteX18541" fmla="*/ 7307313 w 9352610"/>
              <a:gd name="connsiteY18541" fmla="*/ 3729486 h 8481683"/>
              <a:gd name="connsiteX18542" fmla="*/ 7309827 w 9352610"/>
              <a:gd name="connsiteY18542" fmla="*/ 3731997 h 8481683"/>
              <a:gd name="connsiteX18543" fmla="*/ 7301793 w 9352610"/>
              <a:gd name="connsiteY18543" fmla="*/ 3747078 h 8481683"/>
              <a:gd name="connsiteX18544" fmla="*/ 7298770 w 9352610"/>
              <a:gd name="connsiteY18544" fmla="*/ 3749589 h 8481683"/>
              <a:gd name="connsiteX18545" fmla="*/ 7297768 w 9352610"/>
              <a:gd name="connsiteY18545" fmla="*/ 3750091 h 8481683"/>
              <a:gd name="connsiteX18546" fmla="*/ 7295763 w 9352610"/>
              <a:gd name="connsiteY18546" fmla="*/ 3753104 h 8481683"/>
              <a:gd name="connsiteX18547" fmla="*/ 7294252 w 9352610"/>
              <a:gd name="connsiteY18547" fmla="*/ 3753606 h 8481683"/>
              <a:gd name="connsiteX18548" fmla="*/ 7291738 w 9352610"/>
              <a:gd name="connsiteY18548" fmla="*/ 3753606 h 8481683"/>
              <a:gd name="connsiteX18549" fmla="*/ 7289734 w 9352610"/>
              <a:gd name="connsiteY18549" fmla="*/ 3751096 h 8481683"/>
              <a:gd name="connsiteX18550" fmla="*/ 7287729 w 9352610"/>
              <a:gd name="connsiteY18550" fmla="*/ 3750593 h 8481683"/>
              <a:gd name="connsiteX18551" fmla="*/ 7285216 w 9352610"/>
              <a:gd name="connsiteY18551" fmla="*/ 3748585 h 8481683"/>
              <a:gd name="connsiteX18552" fmla="*/ 7283704 w 9352610"/>
              <a:gd name="connsiteY18552" fmla="*/ 3744065 h 8481683"/>
              <a:gd name="connsiteX18553" fmla="*/ 7280188 w 9352610"/>
              <a:gd name="connsiteY18553" fmla="*/ 3728984 h 8481683"/>
              <a:gd name="connsiteX18554" fmla="*/ 7280188 w 9352610"/>
              <a:gd name="connsiteY18554" fmla="*/ 3725469 h 8481683"/>
              <a:gd name="connsiteX18555" fmla="*/ 7282702 w 9352610"/>
              <a:gd name="connsiteY18555" fmla="*/ 3722456 h 8481683"/>
              <a:gd name="connsiteX18556" fmla="*/ 7287220 w 9352610"/>
              <a:gd name="connsiteY18556" fmla="*/ 3718941 h 8481683"/>
              <a:gd name="connsiteX18557" fmla="*/ 7284213 w 9352610"/>
              <a:gd name="connsiteY18557" fmla="*/ 3714421 h 8481683"/>
              <a:gd name="connsiteX18558" fmla="*/ 7283195 w 9352610"/>
              <a:gd name="connsiteY18558" fmla="*/ 3714421 h 8481683"/>
              <a:gd name="connsiteX18559" fmla="*/ 7283704 w 9352610"/>
              <a:gd name="connsiteY18559" fmla="*/ 3717936 h 8481683"/>
              <a:gd name="connsiteX18560" fmla="*/ 7282702 w 9352610"/>
              <a:gd name="connsiteY18560" fmla="*/ 3719443 h 8481683"/>
              <a:gd name="connsiteX18561" fmla="*/ 7280188 w 9352610"/>
              <a:gd name="connsiteY18561" fmla="*/ 3720447 h 8481683"/>
              <a:gd name="connsiteX18562" fmla="*/ 7277166 w 9352610"/>
              <a:gd name="connsiteY18562" fmla="*/ 3722958 h 8481683"/>
              <a:gd name="connsiteX18563" fmla="*/ 7275670 w 9352610"/>
              <a:gd name="connsiteY18563" fmla="*/ 3725971 h 8481683"/>
              <a:gd name="connsiteX18564" fmla="*/ 7274668 w 9352610"/>
              <a:gd name="connsiteY18564" fmla="*/ 3728984 h 8481683"/>
              <a:gd name="connsiteX18565" fmla="*/ 7274159 w 9352610"/>
              <a:gd name="connsiteY18565" fmla="*/ 3730490 h 8481683"/>
              <a:gd name="connsiteX18566" fmla="*/ 7271152 w 9352610"/>
              <a:gd name="connsiteY18566" fmla="*/ 3731997 h 8481683"/>
              <a:gd name="connsiteX18567" fmla="*/ 7273156 w 9352610"/>
              <a:gd name="connsiteY18567" fmla="*/ 3734005 h 8481683"/>
              <a:gd name="connsiteX18568" fmla="*/ 7275670 w 9352610"/>
              <a:gd name="connsiteY18568" fmla="*/ 3739529 h 8481683"/>
              <a:gd name="connsiteX18569" fmla="*/ 7277166 w 9352610"/>
              <a:gd name="connsiteY18569" fmla="*/ 3741555 h 8481683"/>
              <a:gd name="connsiteX18570" fmla="*/ 7279186 w 9352610"/>
              <a:gd name="connsiteY18570" fmla="*/ 3743563 h 8481683"/>
              <a:gd name="connsiteX18571" fmla="*/ 7280188 w 9352610"/>
              <a:gd name="connsiteY18571" fmla="*/ 3743563 h 8481683"/>
              <a:gd name="connsiteX18572" fmla="*/ 7281190 w 9352610"/>
              <a:gd name="connsiteY18572" fmla="*/ 3744065 h 8481683"/>
              <a:gd name="connsiteX18573" fmla="*/ 7283195 w 9352610"/>
              <a:gd name="connsiteY18573" fmla="*/ 3746576 h 8481683"/>
              <a:gd name="connsiteX18574" fmla="*/ 7282702 w 9352610"/>
              <a:gd name="connsiteY18574" fmla="*/ 3747078 h 8481683"/>
              <a:gd name="connsiteX18575" fmla="*/ 7282702 w 9352610"/>
              <a:gd name="connsiteY18575" fmla="*/ 3749589 h 8481683"/>
              <a:gd name="connsiteX18576" fmla="*/ 7283195 w 9352610"/>
              <a:gd name="connsiteY18576" fmla="*/ 3753104 h 8481683"/>
              <a:gd name="connsiteX18577" fmla="*/ 7284213 w 9352610"/>
              <a:gd name="connsiteY18577" fmla="*/ 3755113 h 8481683"/>
              <a:gd name="connsiteX18578" fmla="*/ 7286218 w 9352610"/>
              <a:gd name="connsiteY18578" fmla="*/ 3755615 h 8481683"/>
              <a:gd name="connsiteX18579" fmla="*/ 7290243 w 9352610"/>
              <a:gd name="connsiteY18579" fmla="*/ 3758126 h 8481683"/>
              <a:gd name="connsiteX18580" fmla="*/ 7291245 w 9352610"/>
              <a:gd name="connsiteY18580" fmla="*/ 3759130 h 8481683"/>
              <a:gd name="connsiteX18581" fmla="*/ 7294761 w 9352610"/>
              <a:gd name="connsiteY18581" fmla="*/ 3756619 h 8481683"/>
              <a:gd name="connsiteX18582" fmla="*/ 7296766 w 9352610"/>
              <a:gd name="connsiteY18582" fmla="*/ 3755615 h 8481683"/>
              <a:gd name="connsiteX18583" fmla="*/ 7297768 w 9352610"/>
              <a:gd name="connsiteY18583" fmla="*/ 3755615 h 8481683"/>
              <a:gd name="connsiteX18584" fmla="*/ 7298277 w 9352610"/>
              <a:gd name="connsiteY18584" fmla="*/ 3757121 h 8481683"/>
              <a:gd name="connsiteX18585" fmla="*/ 7299279 w 9352610"/>
              <a:gd name="connsiteY18585" fmla="*/ 3759130 h 8481683"/>
              <a:gd name="connsiteX18586" fmla="*/ 7300790 w 9352610"/>
              <a:gd name="connsiteY18586" fmla="*/ 3760636 h 8481683"/>
              <a:gd name="connsiteX18587" fmla="*/ 7301793 w 9352610"/>
              <a:gd name="connsiteY18587" fmla="*/ 3760134 h 8481683"/>
              <a:gd name="connsiteX18588" fmla="*/ 7304306 w 9352610"/>
              <a:gd name="connsiteY18588" fmla="*/ 3758628 h 8481683"/>
              <a:gd name="connsiteX18589" fmla="*/ 7307313 w 9352610"/>
              <a:gd name="connsiteY18589" fmla="*/ 3758628 h 8481683"/>
              <a:gd name="connsiteX18590" fmla="*/ 7309827 w 9352610"/>
              <a:gd name="connsiteY18590" fmla="*/ 3760134 h 8481683"/>
              <a:gd name="connsiteX18591" fmla="*/ 7312850 w 9352610"/>
              <a:gd name="connsiteY18591" fmla="*/ 3760636 h 8481683"/>
              <a:gd name="connsiteX18592" fmla="*/ 7310829 w 9352610"/>
              <a:gd name="connsiteY18592" fmla="*/ 3762143 h 8481683"/>
              <a:gd name="connsiteX18593" fmla="*/ 7309827 w 9352610"/>
              <a:gd name="connsiteY18593" fmla="*/ 3762645 h 8481683"/>
              <a:gd name="connsiteX18594" fmla="*/ 7308825 w 9352610"/>
              <a:gd name="connsiteY18594" fmla="*/ 3765658 h 8481683"/>
              <a:gd name="connsiteX18595" fmla="*/ 7308316 w 9352610"/>
              <a:gd name="connsiteY18595" fmla="*/ 3767666 h 8481683"/>
              <a:gd name="connsiteX18596" fmla="*/ 7307313 w 9352610"/>
              <a:gd name="connsiteY18596" fmla="*/ 3769173 h 8481683"/>
              <a:gd name="connsiteX18597" fmla="*/ 7307313 w 9352610"/>
              <a:gd name="connsiteY18597" fmla="*/ 3771684 h 8481683"/>
              <a:gd name="connsiteX18598" fmla="*/ 7307313 w 9352610"/>
              <a:gd name="connsiteY18598" fmla="*/ 3776203 h 8481683"/>
              <a:gd name="connsiteX18599" fmla="*/ 7307313 w 9352610"/>
              <a:gd name="connsiteY18599" fmla="*/ 3778731 h 8481683"/>
              <a:gd name="connsiteX18600" fmla="*/ 7306311 w 9352610"/>
              <a:gd name="connsiteY18600" fmla="*/ 3780237 h 8481683"/>
              <a:gd name="connsiteX18601" fmla="*/ 7303797 w 9352610"/>
              <a:gd name="connsiteY18601" fmla="*/ 3783250 h 8481683"/>
              <a:gd name="connsiteX18602" fmla="*/ 7300282 w 9352610"/>
              <a:gd name="connsiteY18602" fmla="*/ 3789276 h 8481683"/>
              <a:gd name="connsiteX18603" fmla="*/ 7297275 w 9352610"/>
              <a:gd name="connsiteY18603" fmla="*/ 3792791 h 8481683"/>
              <a:gd name="connsiteX18604" fmla="*/ 7293759 w 9352610"/>
              <a:gd name="connsiteY18604" fmla="*/ 3794800 h 8481683"/>
              <a:gd name="connsiteX18605" fmla="*/ 7289734 w 9352610"/>
              <a:gd name="connsiteY18605" fmla="*/ 3797813 h 8481683"/>
              <a:gd name="connsiteX18606" fmla="*/ 7285216 w 9352610"/>
              <a:gd name="connsiteY18606" fmla="*/ 3800323 h 8481683"/>
              <a:gd name="connsiteX18607" fmla="*/ 7280697 w 9352610"/>
              <a:gd name="connsiteY18607" fmla="*/ 3801328 h 8481683"/>
              <a:gd name="connsiteX18608" fmla="*/ 7278184 w 9352610"/>
              <a:gd name="connsiteY18608" fmla="*/ 3801830 h 8481683"/>
              <a:gd name="connsiteX18609" fmla="*/ 7277166 w 9352610"/>
              <a:gd name="connsiteY18609" fmla="*/ 3804341 h 8481683"/>
              <a:gd name="connsiteX18610" fmla="*/ 7277166 w 9352610"/>
              <a:gd name="connsiteY18610" fmla="*/ 3807353 h 8481683"/>
              <a:gd name="connsiteX18611" fmla="*/ 7277166 w 9352610"/>
              <a:gd name="connsiteY18611" fmla="*/ 3810366 h 8481683"/>
              <a:gd name="connsiteX18612" fmla="*/ 7277675 w 9352610"/>
              <a:gd name="connsiteY18612" fmla="*/ 3811371 h 8481683"/>
              <a:gd name="connsiteX18613" fmla="*/ 7278184 w 9352610"/>
              <a:gd name="connsiteY18613" fmla="*/ 3812375 h 8481683"/>
              <a:gd name="connsiteX18614" fmla="*/ 7279679 w 9352610"/>
              <a:gd name="connsiteY18614" fmla="*/ 3813379 h 8481683"/>
              <a:gd name="connsiteX18615" fmla="*/ 7281190 w 9352610"/>
              <a:gd name="connsiteY18615" fmla="*/ 3814401 h 8481683"/>
              <a:gd name="connsiteX18616" fmla="*/ 7295254 w 9352610"/>
              <a:gd name="connsiteY18616" fmla="*/ 3817916 h 8481683"/>
              <a:gd name="connsiteX18617" fmla="*/ 7294761 w 9352610"/>
              <a:gd name="connsiteY18617" fmla="*/ 3820427 h 8481683"/>
              <a:gd name="connsiteX18618" fmla="*/ 7293250 w 9352610"/>
              <a:gd name="connsiteY18618" fmla="*/ 3820929 h 8481683"/>
              <a:gd name="connsiteX18619" fmla="*/ 7290736 w 9352610"/>
              <a:gd name="connsiteY18619" fmla="*/ 3820929 h 8481683"/>
              <a:gd name="connsiteX18620" fmla="*/ 7288222 w 9352610"/>
              <a:gd name="connsiteY18620" fmla="*/ 3821431 h 8481683"/>
              <a:gd name="connsiteX18621" fmla="*/ 7286711 w 9352610"/>
              <a:gd name="connsiteY18621" fmla="*/ 3822937 h 8481683"/>
              <a:gd name="connsiteX18622" fmla="*/ 7281190 w 9352610"/>
              <a:gd name="connsiteY18622" fmla="*/ 3828963 h 8481683"/>
              <a:gd name="connsiteX18623" fmla="*/ 7269640 w 9352610"/>
              <a:gd name="connsiteY18623" fmla="*/ 3836495 h 8481683"/>
              <a:gd name="connsiteX18624" fmla="*/ 7266618 w 9352610"/>
              <a:gd name="connsiteY18624" fmla="*/ 3839508 h 8481683"/>
              <a:gd name="connsiteX18625" fmla="*/ 7264613 w 9352610"/>
              <a:gd name="connsiteY18625" fmla="*/ 3843525 h 8481683"/>
              <a:gd name="connsiteX18626" fmla="*/ 7263102 w 9352610"/>
              <a:gd name="connsiteY18626" fmla="*/ 3852581 h 8481683"/>
              <a:gd name="connsiteX18627" fmla="*/ 7261606 w 9352610"/>
              <a:gd name="connsiteY18627" fmla="*/ 3856599 h 8481683"/>
              <a:gd name="connsiteX18628" fmla="*/ 7264613 w 9352610"/>
              <a:gd name="connsiteY18628" fmla="*/ 3863127 h 8481683"/>
              <a:gd name="connsiteX18629" fmla="*/ 7265122 w 9352610"/>
              <a:gd name="connsiteY18629" fmla="*/ 3866642 h 8481683"/>
              <a:gd name="connsiteX18630" fmla="*/ 7263102 w 9352610"/>
              <a:gd name="connsiteY18630" fmla="*/ 3868148 h 8481683"/>
              <a:gd name="connsiteX18631" fmla="*/ 7258074 w 9352610"/>
              <a:gd name="connsiteY18631" fmla="*/ 3864633 h 8481683"/>
              <a:gd name="connsiteX18632" fmla="*/ 7255577 w 9352610"/>
              <a:gd name="connsiteY18632" fmla="*/ 3863629 h 8481683"/>
              <a:gd name="connsiteX18633" fmla="*/ 7254066 w 9352610"/>
              <a:gd name="connsiteY18633" fmla="*/ 3863629 h 8481683"/>
              <a:gd name="connsiteX18634" fmla="*/ 7247527 w 9352610"/>
              <a:gd name="connsiteY18634" fmla="*/ 3865135 h 8481683"/>
              <a:gd name="connsiteX18635" fmla="*/ 7248036 w 9352610"/>
              <a:gd name="connsiteY18635" fmla="*/ 3863629 h 8481683"/>
              <a:gd name="connsiteX18636" fmla="*/ 7248036 w 9352610"/>
              <a:gd name="connsiteY18636" fmla="*/ 3861620 h 8481683"/>
              <a:gd name="connsiteX18637" fmla="*/ 7248036 w 9352610"/>
              <a:gd name="connsiteY18637" fmla="*/ 3860114 h 8481683"/>
              <a:gd name="connsiteX18638" fmla="*/ 7247527 w 9352610"/>
              <a:gd name="connsiteY18638" fmla="*/ 3857603 h 8481683"/>
              <a:gd name="connsiteX18639" fmla="*/ 7242515 w 9352610"/>
              <a:gd name="connsiteY18639" fmla="*/ 3872165 h 8481683"/>
              <a:gd name="connsiteX18640" fmla="*/ 7241497 w 9352610"/>
              <a:gd name="connsiteY18640" fmla="*/ 3881204 h 8481683"/>
              <a:gd name="connsiteX18641" fmla="*/ 7243518 w 9352610"/>
              <a:gd name="connsiteY18641" fmla="*/ 3886727 h 8481683"/>
              <a:gd name="connsiteX18642" fmla="*/ 7241004 w 9352610"/>
              <a:gd name="connsiteY18642" fmla="*/ 3889256 h 8481683"/>
              <a:gd name="connsiteX18643" fmla="*/ 7238984 w 9352610"/>
              <a:gd name="connsiteY18643" fmla="*/ 3892268 h 8481683"/>
              <a:gd name="connsiteX18644" fmla="*/ 7237981 w 9352610"/>
              <a:gd name="connsiteY18644" fmla="*/ 3896286 h 8481683"/>
              <a:gd name="connsiteX18645" fmla="*/ 7237488 w 9352610"/>
              <a:gd name="connsiteY18645" fmla="*/ 3900303 h 8481683"/>
              <a:gd name="connsiteX18646" fmla="*/ 7237981 w 9352610"/>
              <a:gd name="connsiteY18646" fmla="*/ 3910346 h 8481683"/>
              <a:gd name="connsiteX18647" fmla="*/ 7236979 w 9352610"/>
              <a:gd name="connsiteY18647" fmla="*/ 3913359 h 8481683"/>
              <a:gd name="connsiteX18648" fmla="*/ 7231459 w 9352610"/>
              <a:gd name="connsiteY18648" fmla="*/ 3914363 h 8481683"/>
              <a:gd name="connsiteX18649" fmla="*/ 7231459 w 9352610"/>
              <a:gd name="connsiteY18649" fmla="*/ 3915869 h 8481683"/>
              <a:gd name="connsiteX18650" fmla="*/ 7237488 w 9352610"/>
              <a:gd name="connsiteY18650" fmla="*/ 3915869 h 8481683"/>
              <a:gd name="connsiteX18651" fmla="*/ 7240002 w 9352610"/>
              <a:gd name="connsiteY18651" fmla="*/ 3912856 h 8481683"/>
              <a:gd name="connsiteX18652" fmla="*/ 7238490 w 9352610"/>
              <a:gd name="connsiteY18652" fmla="*/ 3902311 h 8481683"/>
              <a:gd name="connsiteX18653" fmla="*/ 7240002 w 9352610"/>
              <a:gd name="connsiteY18653" fmla="*/ 3896788 h 8481683"/>
              <a:gd name="connsiteX18654" fmla="*/ 7243518 w 9352610"/>
              <a:gd name="connsiteY18654" fmla="*/ 3892268 h 8481683"/>
              <a:gd name="connsiteX18655" fmla="*/ 7248036 w 9352610"/>
              <a:gd name="connsiteY18655" fmla="*/ 3889758 h 8481683"/>
              <a:gd name="connsiteX18656" fmla="*/ 7253063 w 9352610"/>
              <a:gd name="connsiteY18656" fmla="*/ 3892771 h 8481683"/>
              <a:gd name="connsiteX18657" fmla="*/ 7254559 w 9352610"/>
              <a:gd name="connsiteY18657" fmla="*/ 3894779 h 8481683"/>
              <a:gd name="connsiteX18658" fmla="*/ 7255068 w 9352610"/>
              <a:gd name="connsiteY18658" fmla="*/ 3898294 h 8481683"/>
              <a:gd name="connsiteX18659" fmla="*/ 7256579 w 9352610"/>
              <a:gd name="connsiteY18659" fmla="*/ 3900303 h 8481683"/>
              <a:gd name="connsiteX18660" fmla="*/ 7257581 w 9352610"/>
              <a:gd name="connsiteY18660" fmla="*/ 3902311 h 8481683"/>
              <a:gd name="connsiteX18661" fmla="*/ 7256070 w 9352610"/>
              <a:gd name="connsiteY18661" fmla="*/ 3903316 h 8481683"/>
              <a:gd name="connsiteX18662" fmla="*/ 7255068 w 9352610"/>
              <a:gd name="connsiteY18662" fmla="*/ 3904320 h 8481683"/>
              <a:gd name="connsiteX18663" fmla="*/ 7254559 w 9352610"/>
              <a:gd name="connsiteY18663" fmla="*/ 3906329 h 8481683"/>
              <a:gd name="connsiteX18664" fmla="*/ 7255068 w 9352610"/>
              <a:gd name="connsiteY18664" fmla="*/ 3912354 h 8481683"/>
              <a:gd name="connsiteX18665" fmla="*/ 7257581 w 9352610"/>
              <a:gd name="connsiteY18665" fmla="*/ 3916371 h 8481683"/>
              <a:gd name="connsiteX18666" fmla="*/ 7259586 w 9352610"/>
              <a:gd name="connsiteY18666" fmla="*/ 3919887 h 8481683"/>
              <a:gd name="connsiteX18667" fmla="*/ 7261606 w 9352610"/>
              <a:gd name="connsiteY18667" fmla="*/ 3924406 h 8481683"/>
              <a:gd name="connsiteX18668" fmla="*/ 7262100 w 9352610"/>
              <a:gd name="connsiteY18668" fmla="*/ 3930449 h 8481683"/>
              <a:gd name="connsiteX18669" fmla="*/ 7261097 w 9352610"/>
              <a:gd name="connsiteY18669" fmla="*/ 3934466 h 8481683"/>
              <a:gd name="connsiteX18670" fmla="*/ 7258584 w 9352610"/>
              <a:gd name="connsiteY18670" fmla="*/ 3937981 h 8481683"/>
              <a:gd name="connsiteX18671" fmla="*/ 7257581 w 9352610"/>
              <a:gd name="connsiteY18671" fmla="*/ 3942500 h 8481683"/>
              <a:gd name="connsiteX18672" fmla="*/ 7256579 w 9352610"/>
              <a:gd name="connsiteY18672" fmla="*/ 3956058 h 8481683"/>
              <a:gd name="connsiteX18673" fmla="*/ 7257581 w 9352610"/>
              <a:gd name="connsiteY18673" fmla="*/ 3959574 h 8481683"/>
              <a:gd name="connsiteX18674" fmla="*/ 7259586 w 9352610"/>
              <a:gd name="connsiteY18674" fmla="*/ 3963106 h 8481683"/>
              <a:gd name="connsiteX18675" fmla="*/ 7259586 w 9352610"/>
              <a:gd name="connsiteY18675" fmla="*/ 3964612 h 8481683"/>
              <a:gd name="connsiteX18676" fmla="*/ 7258074 w 9352610"/>
              <a:gd name="connsiteY18676" fmla="*/ 3965617 h 8481683"/>
              <a:gd name="connsiteX18677" fmla="*/ 7255068 w 9352610"/>
              <a:gd name="connsiteY18677" fmla="*/ 3964612 h 8481683"/>
              <a:gd name="connsiteX18678" fmla="*/ 7253063 w 9352610"/>
              <a:gd name="connsiteY18678" fmla="*/ 3963608 h 8481683"/>
              <a:gd name="connsiteX18679" fmla="*/ 7249038 w 9352610"/>
              <a:gd name="connsiteY18679" fmla="*/ 3960076 h 8481683"/>
              <a:gd name="connsiteX18680" fmla="*/ 7248036 w 9352610"/>
              <a:gd name="connsiteY18680" fmla="*/ 3958569 h 8481683"/>
              <a:gd name="connsiteX18681" fmla="*/ 7247527 w 9352610"/>
              <a:gd name="connsiteY18681" fmla="*/ 3956058 h 8481683"/>
              <a:gd name="connsiteX18682" fmla="*/ 7247034 w 9352610"/>
              <a:gd name="connsiteY18682" fmla="*/ 3953046 h 8481683"/>
              <a:gd name="connsiteX18683" fmla="*/ 7246031 w 9352610"/>
              <a:gd name="connsiteY18683" fmla="*/ 3950535 h 8481683"/>
              <a:gd name="connsiteX18684" fmla="*/ 7244520 w 9352610"/>
              <a:gd name="connsiteY18684" fmla="*/ 3949028 h 8481683"/>
              <a:gd name="connsiteX18685" fmla="*/ 7243518 w 9352610"/>
              <a:gd name="connsiteY18685" fmla="*/ 3947020 h 8481683"/>
              <a:gd name="connsiteX18686" fmla="*/ 7241497 w 9352610"/>
              <a:gd name="connsiteY18686" fmla="*/ 3946518 h 8481683"/>
              <a:gd name="connsiteX18687" fmla="*/ 7240495 w 9352610"/>
              <a:gd name="connsiteY18687" fmla="*/ 3945011 h 8481683"/>
              <a:gd name="connsiteX18688" fmla="*/ 7238984 w 9352610"/>
              <a:gd name="connsiteY18688" fmla="*/ 3944509 h 8481683"/>
              <a:gd name="connsiteX18689" fmla="*/ 7237981 w 9352610"/>
              <a:gd name="connsiteY18689" fmla="*/ 3945011 h 8481683"/>
              <a:gd name="connsiteX18690" fmla="*/ 7237488 w 9352610"/>
              <a:gd name="connsiteY18690" fmla="*/ 3944509 h 8481683"/>
              <a:gd name="connsiteX18691" fmla="*/ 7236979 w 9352610"/>
              <a:gd name="connsiteY18691" fmla="*/ 3938483 h 8481683"/>
              <a:gd name="connsiteX18692" fmla="*/ 7234974 w 9352610"/>
              <a:gd name="connsiteY18692" fmla="*/ 3937981 h 8481683"/>
              <a:gd name="connsiteX18693" fmla="*/ 7232970 w 9352610"/>
              <a:gd name="connsiteY18693" fmla="*/ 3937479 h 8481683"/>
              <a:gd name="connsiteX18694" fmla="*/ 7227943 w 9352610"/>
              <a:gd name="connsiteY18694" fmla="*/ 3937981 h 8481683"/>
              <a:gd name="connsiteX18695" fmla="*/ 7226431 w 9352610"/>
              <a:gd name="connsiteY18695" fmla="*/ 3939488 h 8481683"/>
              <a:gd name="connsiteX18696" fmla="*/ 7224427 w 9352610"/>
              <a:gd name="connsiteY18696" fmla="*/ 3943505 h 8481683"/>
              <a:gd name="connsiteX18697" fmla="*/ 7225922 w 9352610"/>
              <a:gd name="connsiteY18697" fmla="*/ 3945011 h 8481683"/>
              <a:gd name="connsiteX18698" fmla="*/ 7231459 w 9352610"/>
              <a:gd name="connsiteY18698" fmla="*/ 3940994 h 8481683"/>
              <a:gd name="connsiteX18699" fmla="*/ 7232970 w 9352610"/>
              <a:gd name="connsiteY18699" fmla="*/ 3942500 h 8481683"/>
              <a:gd name="connsiteX18700" fmla="*/ 7233463 w 9352610"/>
              <a:gd name="connsiteY18700" fmla="*/ 3944509 h 8481683"/>
              <a:gd name="connsiteX18701" fmla="*/ 7232970 w 9352610"/>
              <a:gd name="connsiteY18701" fmla="*/ 3946016 h 8481683"/>
              <a:gd name="connsiteX18702" fmla="*/ 7231459 w 9352610"/>
              <a:gd name="connsiteY18702" fmla="*/ 3948024 h 8481683"/>
              <a:gd name="connsiteX18703" fmla="*/ 7241004 w 9352610"/>
              <a:gd name="connsiteY18703" fmla="*/ 3952543 h 8481683"/>
              <a:gd name="connsiteX18704" fmla="*/ 7243518 w 9352610"/>
              <a:gd name="connsiteY18704" fmla="*/ 3955556 h 8481683"/>
              <a:gd name="connsiteX18705" fmla="*/ 7247034 w 9352610"/>
              <a:gd name="connsiteY18705" fmla="*/ 3962604 h 8481683"/>
              <a:gd name="connsiteX18706" fmla="*/ 7249038 w 9352610"/>
              <a:gd name="connsiteY18706" fmla="*/ 3965617 h 8481683"/>
              <a:gd name="connsiteX18707" fmla="*/ 7256070 w 9352610"/>
              <a:gd name="connsiteY18707" fmla="*/ 3967625 h 8481683"/>
              <a:gd name="connsiteX18708" fmla="*/ 7256579 w 9352610"/>
              <a:gd name="connsiteY18708" fmla="*/ 3970638 h 8481683"/>
              <a:gd name="connsiteX18709" fmla="*/ 7255577 w 9352610"/>
              <a:gd name="connsiteY18709" fmla="*/ 3973149 h 8481683"/>
              <a:gd name="connsiteX18710" fmla="*/ 7254066 w 9352610"/>
              <a:gd name="connsiteY18710" fmla="*/ 3974153 h 8481683"/>
              <a:gd name="connsiteX18711" fmla="*/ 7248529 w 9352610"/>
              <a:gd name="connsiteY18711" fmla="*/ 3974153 h 8481683"/>
              <a:gd name="connsiteX18712" fmla="*/ 7245522 w 9352610"/>
              <a:gd name="connsiteY18712" fmla="*/ 3973149 h 8481683"/>
              <a:gd name="connsiteX18713" fmla="*/ 7241497 w 9352610"/>
              <a:gd name="connsiteY18713" fmla="*/ 3971140 h 8481683"/>
              <a:gd name="connsiteX18714" fmla="*/ 7240495 w 9352610"/>
              <a:gd name="connsiteY18714" fmla="*/ 3977166 h 8481683"/>
              <a:gd name="connsiteX18715" fmla="*/ 7241004 w 9352610"/>
              <a:gd name="connsiteY18715" fmla="*/ 3978672 h 8481683"/>
              <a:gd name="connsiteX18716" fmla="*/ 7242515 w 9352610"/>
              <a:gd name="connsiteY18716" fmla="*/ 3985703 h 8481683"/>
              <a:gd name="connsiteX18717" fmla="*/ 7244011 w 9352610"/>
              <a:gd name="connsiteY18717" fmla="*/ 3986707 h 8481683"/>
              <a:gd name="connsiteX18718" fmla="*/ 7247034 w 9352610"/>
              <a:gd name="connsiteY18718" fmla="*/ 3988213 h 8481683"/>
              <a:gd name="connsiteX18719" fmla="*/ 7251043 w 9352610"/>
              <a:gd name="connsiteY18719" fmla="*/ 3990222 h 8481683"/>
              <a:gd name="connsiteX18720" fmla="*/ 7254066 w 9352610"/>
              <a:gd name="connsiteY18720" fmla="*/ 3992733 h 8481683"/>
              <a:gd name="connsiteX18721" fmla="*/ 7256070 w 9352610"/>
              <a:gd name="connsiteY18721" fmla="*/ 3996248 h 8481683"/>
              <a:gd name="connsiteX18722" fmla="*/ 7257581 w 9352610"/>
              <a:gd name="connsiteY18722" fmla="*/ 3998758 h 8481683"/>
              <a:gd name="connsiteX18723" fmla="*/ 7257581 w 9352610"/>
              <a:gd name="connsiteY18723" fmla="*/ 4001286 h 8481683"/>
              <a:gd name="connsiteX18724" fmla="*/ 7256579 w 9352610"/>
              <a:gd name="connsiteY18724" fmla="*/ 4003295 h 8481683"/>
              <a:gd name="connsiteX18725" fmla="*/ 7256579 w 9352610"/>
              <a:gd name="connsiteY18725" fmla="*/ 4005806 h 8481683"/>
              <a:gd name="connsiteX18726" fmla="*/ 7259093 w 9352610"/>
              <a:gd name="connsiteY18726" fmla="*/ 4010325 h 8481683"/>
              <a:gd name="connsiteX18727" fmla="*/ 7259586 w 9352610"/>
              <a:gd name="connsiteY18727" fmla="*/ 4012334 h 8481683"/>
              <a:gd name="connsiteX18728" fmla="*/ 7259586 w 9352610"/>
              <a:gd name="connsiteY18728" fmla="*/ 4013840 h 8481683"/>
              <a:gd name="connsiteX18729" fmla="*/ 7258074 w 9352610"/>
              <a:gd name="connsiteY18729" fmla="*/ 4015347 h 8481683"/>
              <a:gd name="connsiteX18730" fmla="*/ 7249547 w 9352610"/>
              <a:gd name="connsiteY18730" fmla="*/ 4016351 h 8481683"/>
              <a:gd name="connsiteX18731" fmla="*/ 7247527 w 9352610"/>
              <a:gd name="connsiteY18731" fmla="*/ 4015347 h 8481683"/>
              <a:gd name="connsiteX18732" fmla="*/ 7244520 w 9352610"/>
              <a:gd name="connsiteY18732" fmla="*/ 4012334 h 8481683"/>
              <a:gd name="connsiteX18733" fmla="*/ 7241004 w 9352610"/>
              <a:gd name="connsiteY18733" fmla="*/ 4015849 h 8481683"/>
              <a:gd name="connsiteX18734" fmla="*/ 7240495 w 9352610"/>
              <a:gd name="connsiteY18734" fmla="*/ 4017355 h 8481683"/>
              <a:gd name="connsiteX18735" fmla="*/ 7243518 w 9352610"/>
              <a:gd name="connsiteY18735" fmla="*/ 4020368 h 8481683"/>
              <a:gd name="connsiteX18736" fmla="*/ 7241497 w 9352610"/>
              <a:gd name="connsiteY18736" fmla="*/ 4022377 h 8481683"/>
              <a:gd name="connsiteX18737" fmla="*/ 7240495 w 9352610"/>
              <a:gd name="connsiteY18737" fmla="*/ 4023883 h 8481683"/>
              <a:gd name="connsiteX18738" fmla="*/ 7240002 w 9352610"/>
              <a:gd name="connsiteY18738" fmla="*/ 4026394 h 8481683"/>
              <a:gd name="connsiteX18739" fmla="*/ 7240495 w 9352610"/>
              <a:gd name="connsiteY18739" fmla="*/ 4029407 h 8481683"/>
              <a:gd name="connsiteX18740" fmla="*/ 7241497 w 9352610"/>
              <a:gd name="connsiteY18740" fmla="*/ 4031415 h 8481683"/>
              <a:gd name="connsiteX18741" fmla="*/ 7244011 w 9352610"/>
              <a:gd name="connsiteY18741" fmla="*/ 4031917 h 8481683"/>
              <a:gd name="connsiteX18742" fmla="*/ 7246031 w 9352610"/>
              <a:gd name="connsiteY18742" fmla="*/ 4033926 h 8481683"/>
              <a:gd name="connsiteX18743" fmla="*/ 7247527 w 9352610"/>
              <a:gd name="connsiteY18743" fmla="*/ 4036956 h 8481683"/>
              <a:gd name="connsiteX18744" fmla="*/ 7248529 w 9352610"/>
              <a:gd name="connsiteY18744" fmla="*/ 4036956 h 8481683"/>
              <a:gd name="connsiteX18745" fmla="*/ 7244011 w 9352610"/>
              <a:gd name="connsiteY18745" fmla="*/ 4027900 h 8481683"/>
              <a:gd name="connsiteX18746" fmla="*/ 7242515 w 9352610"/>
              <a:gd name="connsiteY18746" fmla="*/ 4022879 h 8481683"/>
              <a:gd name="connsiteX18747" fmla="*/ 7247034 w 9352610"/>
              <a:gd name="connsiteY18747" fmla="*/ 4020368 h 8481683"/>
              <a:gd name="connsiteX18748" fmla="*/ 7250550 w 9352610"/>
              <a:gd name="connsiteY18748" fmla="*/ 4019866 h 8481683"/>
              <a:gd name="connsiteX18749" fmla="*/ 7255068 w 9352610"/>
              <a:gd name="connsiteY18749" fmla="*/ 4018862 h 8481683"/>
              <a:gd name="connsiteX18750" fmla="*/ 7264613 w 9352610"/>
              <a:gd name="connsiteY18750" fmla="*/ 4013338 h 8481683"/>
              <a:gd name="connsiteX18751" fmla="*/ 7264613 w 9352610"/>
              <a:gd name="connsiteY18751" fmla="*/ 4011832 h 8481683"/>
              <a:gd name="connsiteX18752" fmla="*/ 7264613 w 9352610"/>
              <a:gd name="connsiteY18752" fmla="*/ 4009321 h 8481683"/>
              <a:gd name="connsiteX18753" fmla="*/ 7263611 w 9352610"/>
              <a:gd name="connsiteY18753" fmla="*/ 4006810 h 8481683"/>
              <a:gd name="connsiteX18754" fmla="*/ 7262100 w 9352610"/>
              <a:gd name="connsiteY18754" fmla="*/ 4006308 h 8481683"/>
              <a:gd name="connsiteX18755" fmla="*/ 7261606 w 9352610"/>
              <a:gd name="connsiteY18755" fmla="*/ 4005304 h 8481683"/>
              <a:gd name="connsiteX18756" fmla="*/ 7261606 w 9352610"/>
              <a:gd name="connsiteY18756" fmla="*/ 4002793 h 8481683"/>
              <a:gd name="connsiteX18757" fmla="*/ 7263102 w 9352610"/>
              <a:gd name="connsiteY18757" fmla="*/ 3998758 h 8481683"/>
              <a:gd name="connsiteX18758" fmla="*/ 7262609 w 9352610"/>
              <a:gd name="connsiteY18758" fmla="*/ 3997754 h 8481683"/>
              <a:gd name="connsiteX18759" fmla="*/ 7262100 w 9352610"/>
              <a:gd name="connsiteY18759" fmla="*/ 3997252 h 8481683"/>
              <a:gd name="connsiteX18760" fmla="*/ 7261606 w 9352610"/>
              <a:gd name="connsiteY18760" fmla="*/ 3996248 h 8481683"/>
              <a:gd name="connsiteX18761" fmla="*/ 7262100 w 9352610"/>
              <a:gd name="connsiteY18761" fmla="*/ 3995243 h 8481683"/>
              <a:gd name="connsiteX18762" fmla="*/ 7263102 w 9352610"/>
              <a:gd name="connsiteY18762" fmla="*/ 3994741 h 8481683"/>
              <a:gd name="connsiteX18763" fmla="*/ 7265616 w 9352610"/>
              <a:gd name="connsiteY18763" fmla="*/ 3994741 h 8481683"/>
              <a:gd name="connsiteX18764" fmla="*/ 7265616 w 9352610"/>
              <a:gd name="connsiteY18764" fmla="*/ 3994239 h 8481683"/>
              <a:gd name="connsiteX18765" fmla="*/ 7265616 w 9352610"/>
              <a:gd name="connsiteY18765" fmla="*/ 3991728 h 8481683"/>
              <a:gd name="connsiteX18766" fmla="*/ 7264613 w 9352610"/>
              <a:gd name="connsiteY18766" fmla="*/ 3990222 h 8481683"/>
              <a:gd name="connsiteX18767" fmla="*/ 7262609 w 9352610"/>
              <a:gd name="connsiteY18767" fmla="*/ 3989218 h 8481683"/>
              <a:gd name="connsiteX18768" fmla="*/ 7260095 w 9352610"/>
              <a:gd name="connsiteY18768" fmla="*/ 3988715 h 8481683"/>
              <a:gd name="connsiteX18769" fmla="*/ 7261097 w 9352610"/>
              <a:gd name="connsiteY18769" fmla="*/ 3987711 h 8481683"/>
              <a:gd name="connsiteX18770" fmla="*/ 7261606 w 9352610"/>
              <a:gd name="connsiteY18770" fmla="*/ 3985703 h 8481683"/>
              <a:gd name="connsiteX18771" fmla="*/ 7258074 w 9352610"/>
              <a:gd name="connsiteY18771" fmla="*/ 3986707 h 8481683"/>
              <a:gd name="connsiteX18772" fmla="*/ 7258074 w 9352610"/>
              <a:gd name="connsiteY18772" fmla="*/ 3984698 h 8481683"/>
              <a:gd name="connsiteX18773" fmla="*/ 7259093 w 9352610"/>
              <a:gd name="connsiteY18773" fmla="*/ 3981685 h 8481683"/>
              <a:gd name="connsiteX18774" fmla="*/ 7261097 w 9352610"/>
              <a:gd name="connsiteY18774" fmla="*/ 3979677 h 8481683"/>
              <a:gd name="connsiteX18775" fmla="*/ 7263102 w 9352610"/>
              <a:gd name="connsiteY18775" fmla="*/ 3977668 h 8481683"/>
              <a:gd name="connsiteX18776" fmla="*/ 7266125 w 9352610"/>
              <a:gd name="connsiteY18776" fmla="*/ 3976162 h 8481683"/>
              <a:gd name="connsiteX18777" fmla="*/ 7269131 w 9352610"/>
              <a:gd name="connsiteY18777" fmla="*/ 3976162 h 8481683"/>
              <a:gd name="connsiteX18778" fmla="*/ 7270134 w 9352610"/>
              <a:gd name="connsiteY18778" fmla="*/ 3977668 h 8481683"/>
              <a:gd name="connsiteX18779" fmla="*/ 7270134 w 9352610"/>
              <a:gd name="connsiteY18779" fmla="*/ 3995746 h 8481683"/>
              <a:gd name="connsiteX18780" fmla="*/ 7271152 w 9352610"/>
              <a:gd name="connsiteY18780" fmla="*/ 4000784 h 8481683"/>
              <a:gd name="connsiteX18781" fmla="*/ 7266618 w 9352610"/>
              <a:gd name="connsiteY18781" fmla="*/ 4020870 h 8481683"/>
              <a:gd name="connsiteX18782" fmla="*/ 7263611 w 9352610"/>
              <a:gd name="connsiteY18782" fmla="*/ 4024887 h 8481683"/>
              <a:gd name="connsiteX18783" fmla="*/ 7263102 w 9352610"/>
              <a:gd name="connsiteY18783" fmla="*/ 4027900 h 8481683"/>
              <a:gd name="connsiteX18784" fmla="*/ 7262609 w 9352610"/>
              <a:gd name="connsiteY18784" fmla="*/ 4030411 h 8481683"/>
              <a:gd name="connsiteX18785" fmla="*/ 7262100 w 9352610"/>
              <a:gd name="connsiteY18785" fmla="*/ 4035433 h 8481683"/>
              <a:gd name="connsiteX18786" fmla="*/ 7261606 w 9352610"/>
              <a:gd name="connsiteY18786" fmla="*/ 4037961 h 8481683"/>
              <a:gd name="connsiteX18787" fmla="*/ 7258074 w 9352610"/>
              <a:gd name="connsiteY18787" fmla="*/ 4044488 h 8481683"/>
              <a:gd name="connsiteX18788" fmla="*/ 7257581 w 9352610"/>
              <a:gd name="connsiteY18788" fmla="*/ 4047501 h 8481683"/>
              <a:gd name="connsiteX18789" fmla="*/ 7257581 w 9352610"/>
              <a:gd name="connsiteY18789" fmla="*/ 4056038 h 8481683"/>
              <a:gd name="connsiteX18790" fmla="*/ 7259093 w 9352610"/>
              <a:gd name="connsiteY18790" fmla="*/ 4063068 h 8481683"/>
              <a:gd name="connsiteX18791" fmla="*/ 7258584 w 9352610"/>
              <a:gd name="connsiteY18791" fmla="*/ 4066081 h 8481683"/>
              <a:gd name="connsiteX18792" fmla="*/ 7257581 w 9352610"/>
              <a:gd name="connsiteY18792" fmla="*/ 4068592 h 8481683"/>
              <a:gd name="connsiteX18793" fmla="*/ 7255577 w 9352610"/>
              <a:gd name="connsiteY18793" fmla="*/ 4070600 h 8481683"/>
              <a:gd name="connsiteX18794" fmla="*/ 7254559 w 9352610"/>
              <a:gd name="connsiteY18794" fmla="*/ 4073111 h 8481683"/>
              <a:gd name="connsiteX18795" fmla="*/ 7255577 w 9352610"/>
              <a:gd name="connsiteY18795" fmla="*/ 4076141 h 8481683"/>
              <a:gd name="connsiteX18796" fmla="*/ 7254559 w 9352610"/>
              <a:gd name="connsiteY18796" fmla="*/ 4078652 h 8481683"/>
              <a:gd name="connsiteX18797" fmla="*/ 7254066 w 9352610"/>
              <a:gd name="connsiteY18797" fmla="*/ 4080660 h 8481683"/>
              <a:gd name="connsiteX18798" fmla="*/ 7254559 w 9352610"/>
              <a:gd name="connsiteY18798" fmla="*/ 4084176 h 8481683"/>
              <a:gd name="connsiteX18799" fmla="*/ 7254559 w 9352610"/>
              <a:gd name="connsiteY18799" fmla="*/ 4087691 h 8481683"/>
              <a:gd name="connsiteX18800" fmla="*/ 7250550 w 9352610"/>
              <a:gd name="connsiteY18800" fmla="*/ 4097734 h 8481683"/>
              <a:gd name="connsiteX18801" fmla="*/ 7248529 w 9352610"/>
              <a:gd name="connsiteY18801" fmla="*/ 4114322 h 8481683"/>
              <a:gd name="connsiteX18802" fmla="*/ 7245013 w 9352610"/>
              <a:gd name="connsiteY18802" fmla="*/ 4125369 h 8481683"/>
              <a:gd name="connsiteX18803" fmla="*/ 7244011 w 9352610"/>
              <a:gd name="connsiteY18803" fmla="*/ 4131897 h 8481683"/>
              <a:gd name="connsiteX18804" fmla="*/ 7242006 w 9352610"/>
              <a:gd name="connsiteY18804" fmla="*/ 4138927 h 8481683"/>
              <a:gd name="connsiteX18805" fmla="*/ 7241497 w 9352610"/>
              <a:gd name="connsiteY18805" fmla="*/ 4142944 h 8481683"/>
              <a:gd name="connsiteX18806" fmla="*/ 7244520 w 9352610"/>
              <a:gd name="connsiteY18806" fmla="*/ 4160034 h 8481683"/>
              <a:gd name="connsiteX18807" fmla="*/ 7245013 w 9352610"/>
              <a:gd name="connsiteY18807" fmla="*/ 4162043 h 8481683"/>
              <a:gd name="connsiteX18808" fmla="*/ 7248036 w 9352610"/>
              <a:gd name="connsiteY18808" fmla="*/ 4165056 h 8481683"/>
              <a:gd name="connsiteX18809" fmla="*/ 7248529 w 9352610"/>
              <a:gd name="connsiteY18809" fmla="*/ 4168069 h 8481683"/>
              <a:gd name="connsiteX18810" fmla="*/ 7246031 w 9352610"/>
              <a:gd name="connsiteY18810" fmla="*/ 4168571 h 8481683"/>
              <a:gd name="connsiteX18811" fmla="*/ 7244520 w 9352610"/>
              <a:gd name="connsiteY18811" fmla="*/ 4169575 h 8481683"/>
              <a:gd name="connsiteX18812" fmla="*/ 7244520 w 9352610"/>
              <a:gd name="connsiteY18812" fmla="*/ 4172086 h 8481683"/>
              <a:gd name="connsiteX18813" fmla="*/ 7245522 w 9352610"/>
              <a:gd name="connsiteY18813" fmla="*/ 4173592 h 8481683"/>
              <a:gd name="connsiteX18814" fmla="*/ 7247527 w 9352610"/>
              <a:gd name="connsiteY18814" fmla="*/ 4173090 h 8481683"/>
              <a:gd name="connsiteX18815" fmla="*/ 7249547 w 9352610"/>
              <a:gd name="connsiteY18815" fmla="*/ 4172588 h 8481683"/>
              <a:gd name="connsiteX18816" fmla="*/ 7251043 w 9352610"/>
              <a:gd name="connsiteY18816" fmla="*/ 4173090 h 8481683"/>
              <a:gd name="connsiteX18817" fmla="*/ 7250550 w 9352610"/>
              <a:gd name="connsiteY18817" fmla="*/ 4182129 h 8481683"/>
              <a:gd name="connsiteX18818" fmla="*/ 7251043 w 9352610"/>
              <a:gd name="connsiteY18818" fmla="*/ 4190683 h 8481683"/>
              <a:gd name="connsiteX18819" fmla="*/ 7254066 w 9352610"/>
              <a:gd name="connsiteY18819" fmla="*/ 4206249 h 8481683"/>
              <a:gd name="connsiteX18820" fmla="*/ 7255068 w 9352610"/>
              <a:gd name="connsiteY18820" fmla="*/ 4261520 h 8481683"/>
              <a:gd name="connsiteX18821" fmla="*/ 7259586 w 9352610"/>
              <a:gd name="connsiteY18821" fmla="*/ 4281606 h 8481683"/>
              <a:gd name="connsiteX18822" fmla="*/ 7261606 w 9352610"/>
              <a:gd name="connsiteY18822" fmla="*/ 4299701 h 8481683"/>
              <a:gd name="connsiteX18823" fmla="*/ 7267127 w 9352610"/>
              <a:gd name="connsiteY18823" fmla="*/ 4332843 h 8481683"/>
              <a:gd name="connsiteX18824" fmla="*/ 7271152 w 9352610"/>
              <a:gd name="connsiteY18824" fmla="*/ 4365500 h 8481683"/>
              <a:gd name="connsiteX18825" fmla="*/ 7275670 w 9352610"/>
              <a:gd name="connsiteY18825" fmla="*/ 4374053 h 8481683"/>
              <a:gd name="connsiteX18826" fmla="*/ 7277675 w 9352610"/>
              <a:gd name="connsiteY18826" fmla="*/ 4378071 h 8481683"/>
              <a:gd name="connsiteX18827" fmla="*/ 7279186 w 9352610"/>
              <a:gd name="connsiteY18827" fmla="*/ 4380079 h 8481683"/>
              <a:gd name="connsiteX18828" fmla="*/ 7280188 w 9352610"/>
              <a:gd name="connsiteY18828" fmla="*/ 4385603 h 8481683"/>
              <a:gd name="connsiteX18829" fmla="*/ 7280697 w 9352610"/>
              <a:gd name="connsiteY18829" fmla="*/ 4388114 h 8481683"/>
              <a:gd name="connsiteX18830" fmla="*/ 7283704 w 9352610"/>
              <a:gd name="connsiteY18830" fmla="*/ 4392633 h 8481683"/>
              <a:gd name="connsiteX18831" fmla="*/ 7284213 w 9352610"/>
              <a:gd name="connsiteY18831" fmla="*/ 4395144 h 8481683"/>
              <a:gd name="connsiteX18832" fmla="*/ 7283195 w 9352610"/>
              <a:gd name="connsiteY18832" fmla="*/ 4398157 h 8481683"/>
              <a:gd name="connsiteX18833" fmla="*/ 7278184 w 9352610"/>
              <a:gd name="connsiteY18833" fmla="*/ 4405689 h 8481683"/>
              <a:gd name="connsiteX18834" fmla="*/ 7277166 w 9352610"/>
              <a:gd name="connsiteY18834" fmla="*/ 4408719 h 8481683"/>
              <a:gd name="connsiteX18835" fmla="*/ 7276672 w 9352610"/>
              <a:gd name="connsiteY18835" fmla="*/ 4413238 h 8481683"/>
              <a:gd name="connsiteX18836" fmla="*/ 7271152 w 9352610"/>
              <a:gd name="connsiteY18836" fmla="*/ 4427298 h 8481683"/>
              <a:gd name="connsiteX18837" fmla="*/ 7271152 w 9352610"/>
              <a:gd name="connsiteY18837" fmla="*/ 4431316 h 8481683"/>
              <a:gd name="connsiteX18838" fmla="*/ 7270134 w 9352610"/>
              <a:gd name="connsiteY18838" fmla="*/ 4434329 h 8481683"/>
              <a:gd name="connsiteX18839" fmla="*/ 7267127 w 9352610"/>
              <a:gd name="connsiteY18839" fmla="*/ 4440354 h 8481683"/>
              <a:gd name="connsiteX18840" fmla="*/ 7266618 w 9352610"/>
              <a:gd name="connsiteY18840" fmla="*/ 4443869 h 8481683"/>
              <a:gd name="connsiteX18841" fmla="*/ 7265616 w 9352610"/>
              <a:gd name="connsiteY18841" fmla="*/ 4461964 h 8481683"/>
              <a:gd name="connsiteX18842" fmla="*/ 7264613 w 9352610"/>
              <a:gd name="connsiteY18842" fmla="*/ 4465479 h 8481683"/>
              <a:gd name="connsiteX18843" fmla="*/ 7256070 w 9352610"/>
              <a:gd name="connsiteY18843" fmla="*/ 4480543 h 8481683"/>
              <a:gd name="connsiteX18844" fmla="*/ 7254559 w 9352610"/>
              <a:gd name="connsiteY18844" fmla="*/ 4485080 h 8481683"/>
              <a:gd name="connsiteX18845" fmla="*/ 7254066 w 9352610"/>
              <a:gd name="connsiteY18845" fmla="*/ 4490604 h 8481683"/>
              <a:gd name="connsiteX18846" fmla="*/ 7254559 w 9352610"/>
              <a:gd name="connsiteY18846" fmla="*/ 4496630 h 8481683"/>
              <a:gd name="connsiteX18847" fmla="*/ 7254559 w 9352610"/>
              <a:gd name="connsiteY18847" fmla="*/ 4503660 h 8481683"/>
              <a:gd name="connsiteX18848" fmla="*/ 7252061 w 9352610"/>
              <a:gd name="connsiteY18848" fmla="*/ 4508179 h 8481683"/>
              <a:gd name="connsiteX18849" fmla="*/ 7244520 w 9352610"/>
              <a:gd name="connsiteY18849" fmla="*/ 4519746 h 8481683"/>
              <a:gd name="connsiteX18850" fmla="*/ 7245522 w 9352610"/>
              <a:gd name="connsiteY18850" fmla="*/ 4522256 h 8481683"/>
              <a:gd name="connsiteX18851" fmla="*/ 7245013 w 9352610"/>
              <a:gd name="connsiteY18851" fmla="*/ 4523763 h 8481683"/>
              <a:gd name="connsiteX18852" fmla="*/ 7243518 w 9352610"/>
              <a:gd name="connsiteY18852" fmla="*/ 4528784 h 8481683"/>
              <a:gd name="connsiteX18853" fmla="*/ 7236486 w 9352610"/>
              <a:gd name="connsiteY18853" fmla="*/ 4567467 h 8481683"/>
              <a:gd name="connsiteX18854" fmla="*/ 7227434 w 9352610"/>
              <a:gd name="connsiteY18854" fmla="*/ 4598115 h 8481683"/>
              <a:gd name="connsiteX18855" fmla="*/ 7227434 w 9352610"/>
              <a:gd name="connsiteY18855" fmla="*/ 4607656 h 8481683"/>
              <a:gd name="connsiteX18856" fmla="*/ 7227943 w 9352610"/>
              <a:gd name="connsiteY18856" fmla="*/ 4610167 h 8481683"/>
              <a:gd name="connsiteX18857" fmla="*/ 7230456 w 9352610"/>
              <a:gd name="connsiteY18857" fmla="*/ 4614686 h 8481683"/>
              <a:gd name="connsiteX18858" fmla="*/ 7230456 w 9352610"/>
              <a:gd name="connsiteY18858" fmla="*/ 4617699 h 8481683"/>
              <a:gd name="connsiteX18859" fmla="*/ 7229947 w 9352610"/>
              <a:gd name="connsiteY18859" fmla="*/ 4619206 h 8481683"/>
              <a:gd name="connsiteX18860" fmla="*/ 7224427 w 9352610"/>
              <a:gd name="connsiteY18860" fmla="*/ 4630772 h 8481683"/>
              <a:gd name="connsiteX18861" fmla="*/ 7220402 w 9352610"/>
              <a:gd name="connsiteY18861" fmla="*/ 4657386 h 8481683"/>
              <a:gd name="connsiteX18862" fmla="*/ 7217395 w 9352610"/>
              <a:gd name="connsiteY18862" fmla="*/ 4665421 h 8481683"/>
              <a:gd name="connsiteX18863" fmla="*/ 7213370 w 9352610"/>
              <a:gd name="connsiteY18863" fmla="*/ 4671966 h 8481683"/>
              <a:gd name="connsiteX18864" fmla="*/ 7212368 w 9352610"/>
              <a:gd name="connsiteY18864" fmla="*/ 4675983 h 8481683"/>
              <a:gd name="connsiteX18865" fmla="*/ 7210347 w 9352610"/>
              <a:gd name="connsiteY18865" fmla="*/ 4705125 h 8481683"/>
              <a:gd name="connsiteX18866" fmla="*/ 7212368 w 9352610"/>
              <a:gd name="connsiteY18866" fmla="*/ 4723704 h 8481683"/>
              <a:gd name="connsiteX18867" fmla="*/ 7216377 w 9352610"/>
              <a:gd name="connsiteY18867" fmla="*/ 4734249 h 8481683"/>
              <a:gd name="connsiteX18868" fmla="*/ 7216886 w 9352610"/>
              <a:gd name="connsiteY18868" fmla="*/ 4738769 h 8481683"/>
              <a:gd name="connsiteX18869" fmla="*/ 7216377 w 9352610"/>
              <a:gd name="connsiteY18869" fmla="*/ 4765902 h 8481683"/>
              <a:gd name="connsiteX18870" fmla="*/ 7217395 w 9352610"/>
              <a:gd name="connsiteY18870" fmla="*/ 4770924 h 8481683"/>
              <a:gd name="connsiteX18871" fmla="*/ 7220911 w 9352610"/>
              <a:gd name="connsiteY18871" fmla="*/ 4777954 h 8481683"/>
              <a:gd name="connsiteX18872" fmla="*/ 7224920 w 9352610"/>
              <a:gd name="connsiteY18872" fmla="*/ 4783495 h 8481683"/>
              <a:gd name="connsiteX18873" fmla="*/ 7227434 w 9352610"/>
              <a:gd name="connsiteY18873" fmla="*/ 4788014 h 8481683"/>
              <a:gd name="connsiteX18874" fmla="*/ 7224427 w 9352610"/>
              <a:gd name="connsiteY18874" fmla="*/ 4794542 h 8481683"/>
              <a:gd name="connsiteX18875" fmla="*/ 7201820 w 9352610"/>
              <a:gd name="connsiteY18875" fmla="*/ 4818662 h 8481683"/>
              <a:gd name="connsiteX18876" fmla="*/ 7199799 w 9352610"/>
              <a:gd name="connsiteY18876" fmla="*/ 4822177 h 8481683"/>
              <a:gd name="connsiteX18877" fmla="*/ 7199306 w 9352610"/>
              <a:gd name="connsiteY18877" fmla="*/ 4823684 h 8481683"/>
              <a:gd name="connsiteX18878" fmla="*/ 7199306 w 9352610"/>
              <a:gd name="connsiteY18878" fmla="*/ 4826697 h 8481683"/>
              <a:gd name="connsiteX18879" fmla="*/ 7198797 w 9352610"/>
              <a:gd name="connsiteY18879" fmla="*/ 4828203 h 8481683"/>
              <a:gd name="connsiteX18880" fmla="*/ 7197286 w 9352610"/>
              <a:gd name="connsiteY18880" fmla="*/ 4829710 h 8481683"/>
              <a:gd name="connsiteX18881" fmla="*/ 7195790 w 9352610"/>
              <a:gd name="connsiteY18881" fmla="*/ 4830212 h 8481683"/>
              <a:gd name="connsiteX18882" fmla="*/ 7190763 w 9352610"/>
              <a:gd name="connsiteY18882" fmla="*/ 4833727 h 8481683"/>
              <a:gd name="connsiteX18883" fmla="*/ 7176699 w 9352610"/>
              <a:gd name="connsiteY18883" fmla="*/ 4836740 h 8481683"/>
              <a:gd name="connsiteX18884" fmla="*/ 7169158 w 9352610"/>
              <a:gd name="connsiteY18884" fmla="*/ 4840255 h 8481683"/>
              <a:gd name="connsiteX18885" fmla="*/ 7162620 w 9352610"/>
              <a:gd name="connsiteY18885" fmla="*/ 4845778 h 8481683"/>
              <a:gd name="connsiteX18886" fmla="*/ 7152072 w 9352610"/>
              <a:gd name="connsiteY18886" fmla="*/ 4858349 h 8481683"/>
              <a:gd name="connsiteX18887" fmla="*/ 7126458 w 9352610"/>
              <a:gd name="connsiteY18887" fmla="*/ 4899041 h 8481683"/>
              <a:gd name="connsiteX18888" fmla="*/ 7119426 w 9352610"/>
              <a:gd name="connsiteY18888" fmla="*/ 4916616 h 8481683"/>
              <a:gd name="connsiteX18889" fmla="*/ 7116404 w 9352610"/>
              <a:gd name="connsiteY18889" fmla="*/ 4927178 h 8481683"/>
              <a:gd name="connsiteX18890" fmla="*/ 7116238 w 9352610"/>
              <a:gd name="connsiteY18890" fmla="*/ 4927072 h 8481683"/>
              <a:gd name="connsiteX18891" fmla="*/ 7105391 w 9352610"/>
              <a:gd name="connsiteY18891" fmla="*/ 4969052 h 8481683"/>
              <a:gd name="connsiteX18892" fmla="*/ 7101373 w 9352610"/>
              <a:gd name="connsiteY18892" fmla="*/ 5004260 h 8481683"/>
              <a:gd name="connsiteX18893" fmla="*/ 7102383 w 9352610"/>
              <a:gd name="connsiteY18893" fmla="*/ 5052543 h 8481683"/>
              <a:gd name="connsiteX18894" fmla="*/ 7106402 w 9352610"/>
              <a:gd name="connsiteY18894" fmla="*/ 5093780 h 8481683"/>
              <a:gd name="connsiteX18895" fmla="*/ 7110914 w 9352610"/>
              <a:gd name="connsiteY18895" fmla="*/ 5126470 h 8481683"/>
              <a:gd name="connsiteX18896" fmla="*/ 7110420 w 9352610"/>
              <a:gd name="connsiteY18896" fmla="*/ 5156144 h 8481683"/>
              <a:gd name="connsiteX18897" fmla="*/ 7108916 w 9352610"/>
              <a:gd name="connsiteY18897" fmla="*/ 5165201 h 8481683"/>
              <a:gd name="connsiteX18898" fmla="*/ 7092841 w 9352610"/>
              <a:gd name="connsiteY18898" fmla="*/ 5205433 h 8481683"/>
              <a:gd name="connsiteX18899" fmla="*/ 7088328 w 9352610"/>
              <a:gd name="connsiteY18899" fmla="*/ 5212975 h 8481683"/>
              <a:gd name="connsiteX18900" fmla="*/ 7082289 w 9352610"/>
              <a:gd name="connsiteY18900" fmla="*/ 5218006 h 8481683"/>
              <a:gd name="connsiteX18901" fmla="*/ 7058693 w 9352610"/>
              <a:gd name="connsiteY18901" fmla="*/ 5228570 h 8481683"/>
              <a:gd name="connsiteX18902" fmla="*/ 7046637 w 9352610"/>
              <a:gd name="connsiteY18902" fmla="*/ 5237117 h 8481683"/>
              <a:gd name="connsiteX18903" fmla="*/ 7042618 w 9352610"/>
              <a:gd name="connsiteY18903" fmla="*/ 5241143 h 8481683"/>
              <a:gd name="connsiteX18904" fmla="*/ 7031078 w 9352610"/>
              <a:gd name="connsiteY18904" fmla="*/ 5269813 h 8481683"/>
              <a:gd name="connsiteX18905" fmla="*/ 7030584 w 9352610"/>
              <a:gd name="connsiteY18905" fmla="*/ 5274335 h 8481683"/>
              <a:gd name="connsiteX18906" fmla="*/ 7028070 w 9352610"/>
              <a:gd name="connsiteY18906" fmla="*/ 5277858 h 8481683"/>
              <a:gd name="connsiteX18907" fmla="*/ 7019538 w 9352610"/>
              <a:gd name="connsiteY18907" fmla="*/ 5281375 h 8481683"/>
              <a:gd name="connsiteX18908" fmla="*/ 7016014 w 9352610"/>
              <a:gd name="connsiteY18908" fmla="*/ 5283893 h 8481683"/>
              <a:gd name="connsiteX18909" fmla="*/ 7020526 w 9352610"/>
              <a:gd name="connsiteY18909" fmla="*/ 5283893 h 8481683"/>
              <a:gd name="connsiteX18910" fmla="*/ 7021043 w 9352610"/>
              <a:gd name="connsiteY18910" fmla="*/ 5286908 h 8481683"/>
              <a:gd name="connsiteX18911" fmla="*/ 7018012 w 9352610"/>
              <a:gd name="connsiteY18911" fmla="*/ 5297974 h 8481683"/>
              <a:gd name="connsiteX18912" fmla="*/ 7016507 w 9352610"/>
              <a:gd name="connsiteY18912" fmla="*/ 5298476 h 8481683"/>
              <a:gd name="connsiteX18913" fmla="*/ 7014509 w 9352610"/>
              <a:gd name="connsiteY18913" fmla="*/ 5299481 h 8481683"/>
              <a:gd name="connsiteX18914" fmla="*/ 7013499 w 9352610"/>
              <a:gd name="connsiteY18914" fmla="*/ 5300486 h 8481683"/>
              <a:gd name="connsiteX18915" fmla="*/ 7011501 w 9352610"/>
              <a:gd name="connsiteY18915" fmla="*/ 5302000 h 8481683"/>
              <a:gd name="connsiteX18916" fmla="*/ 7011501 w 9352610"/>
              <a:gd name="connsiteY18916" fmla="*/ 5305517 h 8481683"/>
              <a:gd name="connsiteX18917" fmla="*/ 7012489 w 9352610"/>
              <a:gd name="connsiteY18917" fmla="*/ 5307533 h 8481683"/>
              <a:gd name="connsiteX18918" fmla="*/ 7013993 w 9352610"/>
              <a:gd name="connsiteY18918" fmla="*/ 5311552 h 8481683"/>
              <a:gd name="connsiteX18919" fmla="*/ 7014509 w 9352610"/>
              <a:gd name="connsiteY18919" fmla="*/ 5314071 h 8481683"/>
              <a:gd name="connsiteX18920" fmla="*/ 7013993 w 9352610"/>
              <a:gd name="connsiteY18920" fmla="*/ 5316080 h 8481683"/>
              <a:gd name="connsiteX18921" fmla="*/ 7012489 w 9352610"/>
              <a:gd name="connsiteY18921" fmla="*/ 5320608 h 8481683"/>
              <a:gd name="connsiteX18922" fmla="*/ 7008986 w 9352610"/>
              <a:gd name="connsiteY18922" fmla="*/ 5334689 h 8481683"/>
              <a:gd name="connsiteX18923" fmla="*/ 7007976 w 9352610"/>
              <a:gd name="connsiteY18923" fmla="*/ 5336699 h 8481683"/>
              <a:gd name="connsiteX18924" fmla="*/ 7006472 w 9352610"/>
              <a:gd name="connsiteY18924" fmla="*/ 5338715 h 8481683"/>
              <a:gd name="connsiteX18925" fmla="*/ 7002453 w 9352610"/>
              <a:gd name="connsiteY18925" fmla="*/ 5347765 h 8481683"/>
              <a:gd name="connsiteX18926" fmla="*/ 6999939 w 9352610"/>
              <a:gd name="connsiteY18926" fmla="*/ 5351288 h 8481683"/>
              <a:gd name="connsiteX18927" fmla="*/ 6998434 w 9352610"/>
              <a:gd name="connsiteY18927" fmla="*/ 5353298 h 8481683"/>
              <a:gd name="connsiteX18928" fmla="*/ 6997424 w 9352610"/>
              <a:gd name="connsiteY18928" fmla="*/ 5353800 h 8481683"/>
              <a:gd name="connsiteX18929" fmla="*/ 6996930 w 9352610"/>
              <a:gd name="connsiteY18929" fmla="*/ 5353298 h 8481683"/>
              <a:gd name="connsiteX18930" fmla="*/ 6995426 w 9352610"/>
              <a:gd name="connsiteY18930" fmla="*/ 5350786 h 8481683"/>
              <a:gd name="connsiteX18931" fmla="*/ 6993405 w 9352610"/>
              <a:gd name="connsiteY18931" fmla="*/ 5350283 h 8481683"/>
              <a:gd name="connsiteX18932" fmla="*/ 6991901 w 9352610"/>
              <a:gd name="connsiteY18932" fmla="*/ 5351288 h 8481683"/>
              <a:gd name="connsiteX18933" fmla="*/ 6990913 w 9352610"/>
              <a:gd name="connsiteY18933" fmla="*/ 5353800 h 8481683"/>
              <a:gd name="connsiteX18934" fmla="*/ 6988893 w 9352610"/>
              <a:gd name="connsiteY18934" fmla="*/ 5354303 h 8481683"/>
              <a:gd name="connsiteX18935" fmla="*/ 6986378 w 9352610"/>
              <a:gd name="connsiteY18935" fmla="*/ 5353298 h 8481683"/>
              <a:gd name="connsiteX18936" fmla="*/ 6987882 w 9352610"/>
              <a:gd name="connsiteY18936" fmla="*/ 5346760 h 8481683"/>
              <a:gd name="connsiteX18937" fmla="*/ 6985884 w 9352610"/>
              <a:gd name="connsiteY18937" fmla="*/ 5343739 h 8481683"/>
              <a:gd name="connsiteX18938" fmla="*/ 6982876 w 9352610"/>
              <a:gd name="connsiteY18938" fmla="*/ 5343237 h 8481683"/>
              <a:gd name="connsiteX18939" fmla="*/ 6978857 w 9352610"/>
              <a:gd name="connsiteY18939" fmla="*/ 5342734 h 8481683"/>
              <a:gd name="connsiteX18940" fmla="*/ 6971830 w 9352610"/>
              <a:gd name="connsiteY18940" fmla="*/ 5343739 h 8481683"/>
              <a:gd name="connsiteX18941" fmla="*/ 6974838 w 9352610"/>
              <a:gd name="connsiteY18941" fmla="*/ 5346258 h 8481683"/>
              <a:gd name="connsiteX18942" fmla="*/ 6975848 w 9352610"/>
              <a:gd name="connsiteY18942" fmla="*/ 5349272 h 8481683"/>
              <a:gd name="connsiteX18943" fmla="*/ 6974838 w 9352610"/>
              <a:gd name="connsiteY18943" fmla="*/ 5351288 h 8481683"/>
              <a:gd name="connsiteX18944" fmla="*/ 6970819 w 9352610"/>
              <a:gd name="connsiteY18944" fmla="*/ 5351288 h 8481683"/>
              <a:gd name="connsiteX18945" fmla="*/ 6970819 w 9352610"/>
              <a:gd name="connsiteY18945" fmla="*/ 5353298 h 8481683"/>
              <a:gd name="connsiteX18946" fmla="*/ 6971313 w 9352610"/>
              <a:gd name="connsiteY18946" fmla="*/ 5353298 h 8481683"/>
              <a:gd name="connsiteX18947" fmla="*/ 6971830 w 9352610"/>
              <a:gd name="connsiteY18947" fmla="*/ 5353800 h 8481683"/>
              <a:gd name="connsiteX18948" fmla="*/ 6973828 w 9352610"/>
              <a:gd name="connsiteY18948" fmla="*/ 5354303 h 8481683"/>
              <a:gd name="connsiteX18949" fmla="*/ 6971830 w 9352610"/>
              <a:gd name="connsiteY18949" fmla="*/ 5359333 h 8481683"/>
              <a:gd name="connsiteX18950" fmla="*/ 6972324 w 9352610"/>
              <a:gd name="connsiteY18950" fmla="*/ 5363861 h 8481683"/>
              <a:gd name="connsiteX18951" fmla="*/ 6976836 w 9352610"/>
              <a:gd name="connsiteY18951" fmla="*/ 5364364 h 8481683"/>
              <a:gd name="connsiteX18952" fmla="*/ 6981371 w 9352610"/>
              <a:gd name="connsiteY18952" fmla="*/ 5364364 h 8481683"/>
              <a:gd name="connsiteX18953" fmla="*/ 6981371 w 9352610"/>
              <a:gd name="connsiteY18953" fmla="*/ 5367378 h 8481683"/>
              <a:gd name="connsiteX18954" fmla="*/ 6982876 w 9352610"/>
              <a:gd name="connsiteY18954" fmla="*/ 5365871 h 8481683"/>
              <a:gd name="connsiteX18955" fmla="*/ 6985884 w 9352610"/>
              <a:gd name="connsiteY18955" fmla="*/ 5363359 h 8481683"/>
              <a:gd name="connsiteX18956" fmla="*/ 6989903 w 9352610"/>
              <a:gd name="connsiteY18956" fmla="*/ 5361845 h 8481683"/>
              <a:gd name="connsiteX18957" fmla="*/ 6994932 w 9352610"/>
              <a:gd name="connsiteY18957" fmla="*/ 5363861 h 8481683"/>
              <a:gd name="connsiteX18958" fmla="*/ 6991407 w 9352610"/>
              <a:gd name="connsiteY18958" fmla="*/ 5365871 h 8481683"/>
              <a:gd name="connsiteX18959" fmla="*/ 6988399 w 9352610"/>
              <a:gd name="connsiteY18959" fmla="*/ 5370399 h 8481683"/>
              <a:gd name="connsiteX18960" fmla="*/ 6985884 w 9352610"/>
              <a:gd name="connsiteY18960" fmla="*/ 5374419 h 8481683"/>
              <a:gd name="connsiteX18961" fmla="*/ 6983864 w 9352610"/>
              <a:gd name="connsiteY18961" fmla="*/ 5384982 h 8481683"/>
              <a:gd name="connsiteX18962" fmla="*/ 6978857 w 9352610"/>
              <a:gd name="connsiteY18962" fmla="*/ 5393028 h 8481683"/>
              <a:gd name="connsiteX18963" fmla="*/ 6975848 w 9352610"/>
              <a:gd name="connsiteY18963" fmla="*/ 5403089 h 8481683"/>
              <a:gd name="connsiteX18964" fmla="*/ 6966307 w 9352610"/>
              <a:gd name="connsiteY18964" fmla="*/ 5418174 h 8481683"/>
              <a:gd name="connsiteX18965" fmla="*/ 6961772 w 9352610"/>
              <a:gd name="connsiteY18965" fmla="*/ 5428235 h 8481683"/>
              <a:gd name="connsiteX18966" fmla="*/ 6958269 w 9352610"/>
              <a:gd name="connsiteY18966" fmla="*/ 5431256 h 8481683"/>
              <a:gd name="connsiteX18967" fmla="*/ 6954744 w 9352610"/>
              <a:gd name="connsiteY18967" fmla="*/ 5428738 h 8481683"/>
              <a:gd name="connsiteX18968" fmla="*/ 6949715 w 9352610"/>
              <a:gd name="connsiteY18968" fmla="*/ 5433768 h 8481683"/>
              <a:gd name="connsiteX18969" fmla="*/ 6948728 w 9352610"/>
              <a:gd name="connsiteY18969" fmla="*/ 5435276 h 8481683"/>
              <a:gd name="connsiteX18970" fmla="*/ 6939680 w 9352610"/>
              <a:gd name="connsiteY18970" fmla="*/ 5450367 h 8481683"/>
              <a:gd name="connsiteX18971" fmla="*/ 6938176 w 9352610"/>
              <a:gd name="connsiteY18971" fmla="*/ 5452879 h 8481683"/>
              <a:gd name="connsiteX18972" fmla="*/ 6933147 w 9352610"/>
              <a:gd name="connsiteY18972" fmla="*/ 5456403 h 8481683"/>
              <a:gd name="connsiteX18973" fmla="*/ 6931642 w 9352610"/>
              <a:gd name="connsiteY18973" fmla="*/ 5458915 h 8481683"/>
              <a:gd name="connsiteX18974" fmla="*/ 6927624 w 9352610"/>
              <a:gd name="connsiteY18974" fmla="*/ 5469478 h 8481683"/>
              <a:gd name="connsiteX18975" fmla="*/ 6922101 w 9352610"/>
              <a:gd name="connsiteY18975" fmla="*/ 5470483 h 8481683"/>
              <a:gd name="connsiteX18976" fmla="*/ 6920102 w 9352610"/>
              <a:gd name="connsiteY18976" fmla="*/ 5476519 h 8481683"/>
              <a:gd name="connsiteX18977" fmla="*/ 6918082 w 9352610"/>
              <a:gd name="connsiteY18977" fmla="*/ 5477524 h 8481683"/>
              <a:gd name="connsiteX18978" fmla="*/ 6917094 w 9352610"/>
              <a:gd name="connsiteY18978" fmla="*/ 5475514 h 8481683"/>
              <a:gd name="connsiteX18979" fmla="*/ 6916578 w 9352610"/>
              <a:gd name="connsiteY18979" fmla="*/ 5473498 h 8481683"/>
              <a:gd name="connsiteX18980" fmla="*/ 6915590 w 9352610"/>
              <a:gd name="connsiteY18980" fmla="*/ 5470986 h 8481683"/>
              <a:gd name="connsiteX18981" fmla="*/ 6913569 w 9352610"/>
              <a:gd name="connsiteY18981" fmla="*/ 5470986 h 8481683"/>
              <a:gd name="connsiteX18982" fmla="*/ 6911055 w 9352610"/>
              <a:gd name="connsiteY18982" fmla="*/ 5471488 h 8481683"/>
              <a:gd name="connsiteX18983" fmla="*/ 6910561 w 9352610"/>
              <a:gd name="connsiteY18983" fmla="*/ 5471991 h 8481683"/>
              <a:gd name="connsiteX18984" fmla="*/ 6903017 w 9352610"/>
              <a:gd name="connsiteY18984" fmla="*/ 5477021 h 8481683"/>
              <a:gd name="connsiteX18985" fmla="*/ 6897000 w 9352610"/>
              <a:gd name="connsiteY18985" fmla="*/ 5478529 h 8481683"/>
              <a:gd name="connsiteX18986" fmla="*/ 6893992 w 9352610"/>
              <a:gd name="connsiteY18986" fmla="*/ 5481047 h 8481683"/>
              <a:gd name="connsiteX18987" fmla="*/ 6891477 w 9352610"/>
              <a:gd name="connsiteY18987" fmla="*/ 5483559 h 8481683"/>
              <a:gd name="connsiteX18988" fmla="*/ 6890467 w 9352610"/>
              <a:gd name="connsiteY18988" fmla="*/ 5487585 h 8481683"/>
              <a:gd name="connsiteX18989" fmla="*/ 6888469 w 9352610"/>
              <a:gd name="connsiteY18989" fmla="*/ 5488590 h 8481683"/>
              <a:gd name="connsiteX18990" fmla="*/ 6886965 w 9352610"/>
              <a:gd name="connsiteY18990" fmla="*/ 5491604 h 8481683"/>
              <a:gd name="connsiteX18991" fmla="*/ 6884944 w 9352610"/>
              <a:gd name="connsiteY18991" fmla="*/ 5494625 h 8481683"/>
              <a:gd name="connsiteX18992" fmla="*/ 6882430 w 9352610"/>
              <a:gd name="connsiteY18992" fmla="*/ 5498142 h 8481683"/>
              <a:gd name="connsiteX18993" fmla="*/ 6880925 w 9352610"/>
              <a:gd name="connsiteY18993" fmla="*/ 5505182 h 8481683"/>
              <a:gd name="connsiteX18994" fmla="*/ 6881442 w 9352610"/>
              <a:gd name="connsiteY18994" fmla="*/ 5512731 h 8481683"/>
              <a:gd name="connsiteX18995" fmla="*/ 6879915 w 9352610"/>
              <a:gd name="connsiteY18995" fmla="*/ 5517253 h 8481683"/>
              <a:gd name="connsiteX18996" fmla="*/ 6879421 w 9352610"/>
              <a:gd name="connsiteY18996" fmla="*/ 5521279 h 8481683"/>
              <a:gd name="connsiteX18997" fmla="*/ 6876413 w 9352610"/>
              <a:gd name="connsiteY18997" fmla="*/ 5524300 h 8481683"/>
              <a:gd name="connsiteX18998" fmla="*/ 6874908 w 9352610"/>
              <a:gd name="connsiteY18998" fmla="*/ 5528319 h 8481683"/>
              <a:gd name="connsiteX18999" fmla="*/ 6874392 w 9352610"/>
              <a:gd name="connsiteY18999" fmla="*/ 5530838 h 8481683"/>
              <a:gd name="connsiteX19000" fmla="*/ 6872888 w 9352610"/>
              <a:gd name="connsiteY19000" fmla="*/ 5534355 h 8481683"/>
              <a:gd name="connsiteX19001" fmla="*/ 6857329 w 9352610"/>
              <a:gd name="connsiteY19001" fmla="*/ 5555482 h 8481683"/>
              <a:gd name="connsiteX19002" fmla="*/ 6851312 w 9352610"/>
              <a:gd name="connsiteY19002" fmla="*/ 5566039 h 8481683"/>
              <a:gd name="connsiteX19003" fmla="*/ 6848832 w 9352610"/>
              <a:gd name="connsiteY19003" fmla="*/ 5573486 h 8481683"/>
              <a:gd name="connsiteX19004" fmla="*/ 6848832 w 9352610"/>
              <a:gd name="connsiteY19004" fmla="*/ 5573492 h 8481683"/>
              <a:gd name="connsiteX19005" fmla="*/ 6849839 w 9352610"/>
              <a:gd name="connsiteY19005" fmla="*/ 5576503 h 8481683"/>
              <a:gd name="connsiteX19006" fmla="*/ 6849839 w 9352610"/>
              <a:gd name="connsiteY19006" fmla="*/ 5580014 h 8481683"/>
              <a:gd name="connsiteX19007" fmla="*/ 6849332 w 9352610"/>
              <a:gd name="connsiteY19007" fmla="*/ 5583526 h 8481683"/>
              <a:gd name="connsiteX19008" fmla="*/ 6848832 w 9352610"/>
              <a:gd name="connsiteY19008" fmla="*/ 5587043 h 8481683"/>
              <a:gd name="connsiteX19009" fmla="*/ 6849332 w 9352610"/>
              <a:gd name="connsiteY19009" fmla="*/ 5593565 h 8481683"/>
              <a:gd name="connsiteX19010" fmla="*/ 6845313 w 9352610"/>
              <a:gd name="connsiteY19010" fmla="*/ 5599587 h 8481683"/>
              <a:gd name="connsiteX19011" fmla="*/ 6837260 w 9352610"/>
              <a:gd name="connsiteY19011" fmla="*/ 5610628 h 8481683"/>
              <a:gd name="connsiteX19012" fmla="*/ 6831228 w 9352610"/>
              <a:gd name="connsiteY19012" fmla="*/ 5616144 h 8481683"/>
              <a:gd name="connsiteX19013" fmla="*/ 6829215 w 9352610"/>
              <a:gd name="connsiteY19013" fmla="*/ 5619661 h 8481683"/>
              <a:gd name="connsiteX19014" fmla="*/ 6826202 w 9352610"/>
              <a:gd name="connsiteY19014" fmla="*/ 5628693 h 8481683"/>
              <a:gd name="connsiteX19015" fmla="*/ 6829215 w 9352610"/>
              <a:gd name="connsiteY19015" fmla="*/ 5636719 h 8481683"/>
              <a:gd name="connsiteX19016" fmla="*/ 6837260 w 9352610"/>
              <a:gd name="connsiteY19016" fmla="*/ 5647259 h 8481683"/>
              <a:gd name="connsiteX19017" fmla="*/ 6838774 w 9352610"/>
              <a:gd name="connsiteY19017" fmla="*/ 5656792 h 8481683"/>
              <a:gd name="connsiteX19018" fmla="*/ 6836261 w 9352610"/>
              <a:gd name="connsiteY19018" fmla="*/ 5671846 h 8481683"/>
              <a:gd name="connsiteX19019" fmla="*/ 6839780 w 9352610"/>
              <a:gd name="connsiteY19019" fmla="*/ 5694430 h 8481683"/>
              <a:gd name="connsiteX19020" fmla="*/ 6847826 w 9352610"/>
              <a:gd name="connsiteY19020" fmla="*/ 5722534 h 8481683"/>
              <a:gd name="connsiteX19021" fmla="*/ 6846819 w 9352610"/>
              <a:gd name="connsiteY19021" fmla="*/ 5731065 h 8481683"/>
              <a:gd name="connsiteX19022" fmla="*/ 6842293 w 9352610"/>
              <a:gd name="connsiteY19022" fmla="*/ 5737588 h 8481683"/>
              <a:gd name="connsiteX19023" fmla="*/ 6812117 w 9352610"/>
              <a:gd name="connsiteY19023" fmla="*/ 5755652 h 8481683"/>
              <a:gd name="connsiteX19024" fmla="*/ 6790493 w 9352610"/>
              <a:gd name="connsiteY19024" fmla="*/ 5766694 h 8481683"/>
              <a:gd name="connsiteX19025" fmla="*/ 6769375 w 9352610"/>
              <a:gd name="connsiteY19025" fmla="*/ 5772214 h 8481683"/>
              <a:gd name="connsiteX19026" fmla="*/ 6744732 w 9352610"/>
              <a:gd name="connsiteY19026" fmla="*/ 5779238 h 8481683"/>
              <a:gd name="connsiteX19027" fmla="*/ 6726127 w 9352610"/>
              <a:gd name="connsiteY19027" fmla="*/ 5785760 h 8481683"/>
              <a:gd name="connsiteX19028" fmla="*/ 6703497 w 9352610"/>
              <a:gd name="connsiteY19028" fmla="*/ 5796802 h 8481683"/>
              <a:gd name="connsiteX19029" fmla="*/ 6687405 w 9352610"/>
              <a:gd name="connsiteY19029" fmla="*/ 5807342 h 8481683"/>
              <a:gd name="connsiteX19030" fmla="*/ 6681872 w 9352610"/>
              <a:gd name="connsiteY19030" fmla="*/ 5812858 h 8481683"/>
              <a:gd name="connsiteX19031" fmla="*/ 6680366 w 9352610"/>
              <a:gd name="connsiteY19031" fmla="*/ 5814365 h 8481683"/>
              <a:gd name="connsiteX19032" fmla="*/ 6679859 w 9352610"/>
              <a:gd name="connsiteY19032" fmla="*/ 5818879 h 8481683"/>
              <a:gd name="connsiteX19033" fmla="*/ 6678853 w 9352610"/>
              <a:gd name="connsiteY19033" fmla="*/ 5820387 h 8481683"/>
              <a:gd name="connsiteX19034" fmla="*/ 6674833 w 9352610"/>
              <a:gd name="connsiteY19034" fmla="*/ 5823398 h 8481683"/>
              <a:gd name="connsiteX19035" fmla="*/ 6668294 w 9352610"/>
              <a:gd name="connsiteY19035" fmla="*/ 5827411 h 8481683"/>
              <a:gd name="connsiteX19036" fmla="*/ 6665274 w 9352610"/>
              <a:gd name="connsiteY19036" fmla="*/ 5830421 h 8481683"/>
              <a:gd name="connsiteX19037" fmla="*/ 6661255 w 9352610"/>
              <a:gd name="connsiteY19037" fmla="*/ 5838452 h 8481683"/>
              <a:gd name="connsiteX19038" fmla="*/ 6660248 w 9352610"/>
              <a:gd name="connsiteY19038" fmla="*/ 5839960 h 8481683"/>
              <a:gd name="connsiteX19039" fmla="*/ 6658235 w 9352610"/>
              <a:gd name="connsiteY19039" fmla="*/ 5840461 h 8481683"/>
              <a:gd name="connsiteX19040" fmla="*/ 6655722 w 9352610"/>
              <a:gd name="connsiteY19040" fmla="*/ 5840962 h 8481683"/>
              <a:gd name="connsiteX19041" fmla="*/ 6654716 w 9352610"/>
              <a:gd name="connsiteY19041" fmla="*/ 5841964 h 8481683"/>
              <a:gd name="connsiteX19042" fmla="*/ 6653709 w 9352610"/>
              <a:gd name="connsiteY19042" fmla="*/ 5842970 h 8481683"/>
              <a:gd name="connsiteX19043" fmla="*/ 6652203 w 9352610"/>
              <a:gd name="connsiteY19043" fmla="*/ 5847484 h 8481683"/>
              <a:gd name="connsiteX19044" fmla="*/ 6648177 w 9352610"/>
              <a:gd name="connsiteY19044" fmla="*/ 5849493 h 8481683"/>
              <a:gd name="connsiteX19045" fmla="*/ 6640638 w 9352610"/>
              <a:gd name="connsiteY19045" fmla="*/ 5853005 h 8481683"/>
              <a:gd name="connsiteX19046" fmla="*/ 6636611 w 9352610"/>
              <a:gd name="connsiteY19046" fmla="*/ 5859527 h 8481683"/>
              <a:gd name="connsiteX19047" fmla="*/ 6634598 w 9352610"/>
              <a:gd name="connsiteY19047" fmla="*/ 5869567 h 8481683"/>
              <a:gd name="connsiteX19048" fmla="*/ 6634098 w 9352610"/>
              <a:gd name="connsiteY19048" fmla="*/ 5880608 h 8481683"/>
              <a:gd name="connsiteX19049" fmla="*/ 6635605 w 9352610"/>
              <a:gd name="connsiteY19049" fmla="*/ 5890141 h 8481683"/>
              <a:gd name="connsiteX19050" fmla="*/ 6637618 w 9352610"/>
              <a:gd name="connsiteY19050" fmla="*/ 5893653 h 8481683"/>
              <a:gd name="connsiteX19051" fmla="*/ 6644657 w 9352610"/>
              <a:gd name="connsiteY19051" fmla="*/ 5902184 h 8481683"/>
              <a:gd name="connsiteX19052" fmla="*/ 6646670 w 9352610"/>
              <a:gd name="connsiteY19052" fmla="*/ 5904694 h 8481683"/>
              <a:gd name="connsiteX19053" fmla="*/ 6647677 w 9352610"/>
              <a:gd name="connsiteY19053" fmla="*/ 5905195 h 8481683"/>
              <a:gd name="connsiteX19054" fmla="*/ 6649690 w 9352610"/>
              <a:gd name="connsiteY19054" fmla="*/ 5904193 h 8481683"/>
              <a:gd name="connsiteX19055" fmla="*/ 6652203 w 9352610"/>
              <a:gd name="connsiteY19055" fmla="*/ 5900677 h 8481683"/>
              <a:gd name="connsiteX19056" fmla="*/ 6654216 w 9352610"/>
              <a:gd name="connsiteY19056" fmla="*/ 5900176 h 8481683"/>
              <a:gd name="connsiteX19057" fmla="*/ 6658742 w 9352610"/>
              <a:gd name="connsiteY19057" fmla="*/ 5898673 h 8481683"/>
              <a:gd name="connsiteX19058" fmla="*/ 6660748 w 9352610"/>
              <a:gd name="connsiteY19058" fmla="*/ 5897666 h 8481683"/>
              <a:gd name="connsiteX19059" fmla="*/ 6661255 w 9352610"/>
              <a:gd name="connsiteY19059" fmla="*/ 5901683 h 8481683"/>
              <a:gd name="connsiteX19060" fmla="*/ 6659242 w 9352610"/>
              <a:gd name="connsiteY19060" fmla="*/ 5904193 h 8481683"/>
              <a:gd name="connsiteX19061" fmla="*/ 6657735 w 9352610"/>
              <a:gd name="connsiteY19061" fmla="*/ 5905696 h 8481683"/>
              <a:gd name="connsiteX19062" fmla="*/ 6656729 w 9352610"/>
              <a:gd name="connsiteY19062" fmla="*/ 5908206 h 8481683"/>
              <a:gd name="connsiteX19063" fmla="*/ 6652203 w 9352610"/>
              <a:gd name="connsiteY19063" fmla="*/ 5907204 h 8481683"/>
              <a:gd name="connsiteX19064" fmla="*/ 6650190 w 9352610"/>
              <a:gd name="connsiteY19064" fmla="*/ 5908707 h 8481683"/>
              <a:gd name="connsiteX19065" fmla="*/ 6645164 w 9352610"/>
              <a:gd name="connsiteY19065" fmla="*/ 5914729 h 8481683"/>
              <a:gd name="connsiteX19066" fmla="*/ 6639124 w 9352610"/>
              <a:gd name="connsiteY19066" fmla="*/ 5917739 h 8481683"/>
              <a:gd name="connsiteX19067" fmla="*/ 6637118 w 9352610"/>
              <a:gd name="connsiteY19067" fmla="*/ 5917739 h 8481683"/>
              <a:gd name="connsiteX19068" fmla="*/ 6636111 w 9352610"/>
              <a:gd name="connsiteY19068" fmla="*/ 5918240 h 8481683"/>
              <a:gd name="connsiteX19069" fmla="*/ 6636111 w 9352610"/>
              <a:gd name="connsiteY19069" fmla="*/ 5919748 h 8481683"/>
              <a:gd name="connsiteX19070" fmla="*/ 6636111 w 9352610"/>
              <a:gd name="connsiteY19070" fmla="*/ 5922258 h 8481683"/>
              <a:gd name="connsiteX19071" fmla="*/ 6634598 w 9352610"/>
              <a:gd name="connsiteY19071" fmla="*/ 5925770 h 8481683"/>
              <a:gd name="connsiteX19072" fmla="*/ 6634598 w 9352610"/>
              <a:gd name="connsiteY19072" fmla="*/ 5927273 h 8481683"/>
              <a:gd name="connsiteX19073" fmla="*/ 6634598 w 9352610"/>
              <a:gd name="connsiteY19073" fmla="*/ 5929282 h 8481683"/>
              <a:gd name="connsiteX19074" fmla="*/ 6633092 w 9352610"/>
              <a:gd name="connsiteY19074" fmla="*/ 5929783 h 8481683"/>
              <a:gd name="connsiteX19075" fmla="*/ 6630579 w 9352610"/>
              <a:gd name="connsiteY19075" fmla="*/ 5929783 h 8481683"/>
              <a:gd name="connsiteX19076" fmla="*/ 6629572 w 9352610"/>
              <a:gd name="connsiteY19076" fmla="*/ 5930284 h 8481683"/>
              <a:gd name="connsiteX19077" fmla="*/ 6629072 w 9352610"/>
              <a:gd name="connsiteY19077" fmla="*/ 5931290 h 8481683"/>
              <a:gd name="connsiteX19078" fmla="*/ 6628566 w 9352610"/>
              <a:gd name="connsiteY19078" fmla="*/ 5932793 h 8481683"/>
              <a:gd name="connsiteX19079" fmla="*/ 6627059 w 9352610"/>
              <a:gd name="connsiteY19079" fmla="*/ 5937312 h 8481683"/>
              <a:gd name="connsiteX19080" fmla="*/ 6627559 w 9352610"/>
              <a:gd name="connsiteY19080" fmla="*/ 5941826 h 8481683"/>
              <a:gd name="connsiteX19081" fmla="*/ 6629072 w 9352610"/>
              <a:gd name="connsiteY19081" fmla="*/ 5944336 h 8481683"/>
              <a:gd name="connsiteX19082" fmla="*/ 6631079 w 9352610"/>
              <a:gd name="connsiteY19082" fmla="*/ 5941826 h 8481683"/>
              <a:gd name="connsiteX19083" fmla="*/ 6632592 w 9352610"/>
              <a:gd name="connsiteY19083" fmla="*/ 5941826 h 8481683"/>
              <a:gd name="connsiteX19084" fmla="*/ 6633092 w 9352610"/>
              <a:gd name="connsiteY19084" fmla="*/ 5945342 h 8481683"/>
              <a:gd name="connsiteX19085" fmla="*/ 6633092 w 9352610"/>
              <a:gd name="connsiteY19085" fmla="*/ 5947847 h 8481683"/>
              <a:gd name="connsiteX19086" fmla="*/ 6631079 w 9352610"/>
              <a:gd name="connsiteY19086" fmla="*/ 5953368 h 8481683"/>
              <a:gd name="connsiteX19087" fmla="*/ 6628566 w 9352610"/>
              <a:gd name="connsiteY19087" fmla="*/ 5951865 h 8481683"/>
              <a:gd name="connsiteX19088" fmla="*/ 6624040 w 9352610"/>
              <a:gd name="connsiteY19088" fmla="*/ 5947847 h 8481683"/>
              <a:gd name="connsiteX19089" fmla="*/ 6622026 w 9352610"/>
              <a:gd name="connsiteY19089" fmla="*/ 5946845 h 8481683"/>
              <a:gd name="connsiteX19090" fmla="*/ 6597889 w 9352610"/>
              <a:gd name="connsiteY19090" fmla="*/ 5946344 h 8481683"/>
              <a:gd name="connsiteX19091" fmla="*/ 6555648 w 9352610"/>
              <a:gd name="connsiteY19091" fmla="*/ 5943334 h 8481683"/>
              <a:gd name="connsiteX19092" fmla="*/ 6523465 w 9352610"/>
              <a:gd name="connsiteY19092" fmla="*/ 5941826 h 8481683"/>
              <a:gd name="connsiteX19093" fmla="*/ 6504354 w 9352610"/>
              <a:gd name="connsiteY19093" fmla="*/ 5943835 h 8481683"/>
              <a:gd name="connsiteX19094" fmla="*/ 6497815 w 9352610"/>
              <a:gd name="connsiteY19094" fmla="*/ 5944837 h 8481683"/>
              <a:gd name="connsiteX19095" fmla="*/ 6495302 w 9352610"/>
              <a:gd name="connsiteY19095" fmla="*/ 5944837 h 8481683"/>
              <a:gd name="connsiteX19096" fmla="*/ 6494295 w 9352610"/>
              <a:gd name="connsiteY19096" fmla="*/ 5946344 h 8481683"/>
              <a:gd name="connsiteX19097" fmla="*/ 6491282 w 9352610"/>
              <a:gd name="connsiteY19097" fmla="*/ 5948854 h 8481683"/>
              <a:gd name="connsiteX19098" fmla="*/ 6489769 w 9352610"/>
              <a:gd name="connsiteY19098" fmla="*/ 5949856 h 8481683"/>
              <a:gd name="connsiteX19099" fmla="*/ 6474184 w 9352610"/>
              <a:gd name="connsiteY19099" fmla="*/ 5950357 h 8481683"/>
              <a:gd name="connsiteX19100" fmla="*/ 6455073 w 9352610"/>
              <a:gd name="connsiteY19100" fmla="*/ 5951865 h 8481683"/>
              <a:gd name="connsiteX19101" fmla="*/ 6440488 w 9352610"/>
              <a:gd name="connsiteY19101" fmla="*/ 5950858 h 8481683"/>
              <a:gd name="connsiteX19102" fmla="*/ 6419871 w 9352610"/>
              <a:gd name="connsiteY19102" fmla="*/ 5951364 h 8481683"/>
              <a:gd name="connsiteX19103" fmla="*/ 6414838 w 9352610"/>
              <a:gd name="connsiteY19103" fmla="*/ 5946845 h 8481683"/>
              <a:gd name="connsiteX19104" fmla="*/ 6411318 w 9352610"/>
              <a:gd name="connsiteY19104" fmla="*/ 5944837 h 8481683"/>
              <a:gd name="connsiteX19105" fmla="*/ 6407799 w 9352610"/>
              <a:gd name="connsiteY19105" fmla="*/ 5946845 h 8481683"/>
              <a:gd name="connsiteX19106" fmla="*/ 6405286 w 9352610"/>
              <a:gd name="connsiteY19106" fmla="*/ 5944336 h 8481683"/>
              <a:gd name="connsiteX19107" fmla="*/ 6401266 w 9352610"/>
              <a:gd name="connsiteY19107" fmla="*/ 5941325 h 8481683"/>
              <a:gd name="connsiteX19108" fmla="*/ 6399253 w 9352610"/>
              <a:gd name="connsiteY19108" fmla="*/ 5939321 h 8481683"/>
              <a:gd name="connsiteX19109" fmla="*/ 6402266 w 9352610"/>
              <a:gd name="connsiteY19109" fmla="*/ 5939822 h 8481683"/>
              <a:gd name="connsiteX19110" fmla="*/ 6403273 w 9352610"/>
              <a:gd name="connsiteY19110" fmla="*/ 5939822 h 8481683"/>
              <a:gd name="connsiteX19111" fmla="*/ 6405286 w 9352610"/>
              <a:gd name="connsiteY19111" fmla="*/ 5940824 h 8481683"/>
              <a:gd name="connsiteX19112" fmla="*/ 6407799 w 9352610"/>
              <a:gd name="connsiteY19112" fmla="*/ 5938314 h 8481683"/>
              <a:gd name="connsiteX19113" fmla="*/ 6407799 w 9352610"/>
              <a:gd name="connsiteY19113" fmla="*/ 5936811 h 8481683"/>
              <a:gd name="connsiteX19114" fmla="*/ 6405786 w 9352610"/>
              <a:gd name="connsiteY19114" fmla="*/ 5934802 h 8481683"/>
              <a:gd name="connsiteX19115" fmla="*/ 6402773 w 9352610"/>
              <a:gd name="connsiteY19115" fmla="*/ 5934301 h 8481683"/>
              <a:gd name="connsiteX19116" fmla="*/ 6399253 w 9352610"/>
              <a:gd name="connsiteY19116" fmla="*/ 5933294 h 8481683"/>
              <a:gd name="connsiteX19117" fmla="*/ 6399753 w 9352610"/>
              <a:gd name="connsiteY19117" fmla="*/ 5930789 h 8481683"/>
              <a:gd name="connsiteX19118" fmla="*/ 6403273 w 9352610"/>
              <a:gd name="connsiteY19118" fmla="*/ 5925770 h 8481683"/>
              <a:gd name="connsiteX19119" fmla="*/ 6405286 w 9352610"/>
              <a:gd name="connsiteY19119" fmla="*/ 5920249 h 8481683"/>
              <a:gd name="connsiteX19120" fmla="*/ 6409312 w 9352610"/>
              <a:gd name="connsiteY19120" fmla="*/ 5915731 h 8481683"/>
              <a:gd name="connsiteX19121" fmla="*/ 6419364 w 9352610"/>
              <a:gd name="connsiteY19121" fmla="*/ 5907204 h 8481683"/>
              <a:gd name="connsiteX19122" fmla="*/ 6415345 w 9352610"/>
              <a:gd name="connsiteY19122" fmla="*/ 5907705 h 8481683"/>
              <a:gd name="connsiteX19123" fmla="*/ 6413838 w 9352610"/>
              <a:gd name="connsiteY19123" fmla="*/ 5906197 h 8481683"/>
              <a:gd name="connsiteX19124" fmla="*/ 6413332 w 9352610"/>
              <a:gd name="connsiteY19124" fmla="*/ 5904694 h 8481683"/>
              <a:gd name="connsiteX19125" fmla="*/ 6414838 w 9352610"/>
              <a:gd name="connsiteY19125" fmla="*/ 5902184 h 8481683"/>
              <a:gd name="connsiteX19126" fmla="*/ 6419364 w 9352610"/>
              <a:gd name="connsiteY19126" fmla="*/ 5900677 h 8481683"/>
              <a:gd name="connsiteX19127" fmla="*/ 6420371 w 9352610"/>
              <a:gd name="connsiteY19127" fmla="*/ 5899174 h 8481683"/>
              <a:gd name="connsiteX19128" fmla="*/ 6420877 w 9352610"/>
              <a:gd name="connsiteY19128" fmla="*/ 5898172 h 8481683"/>
              <a:gd name="connsiteX19129" fmla="*/ 6422384 w 9352610"/>
              <a:gd name="connsiteY19129" fmla="*/ 5893152 h 8481683"/>
              <a:gd name="connsiteX19130" fmla="*/ 6422384 w 9352610"/>
              <a:gd name="connsiteY19130" fmla="*/ 5891143 h 8481683"/>
              <a:gd name="connsiteX19131" fmla="*/ 6420877 w 9352610"/>
              <a:gd name="connsiteY19131" fmla="*/ 5885122 h 8481683"/>
              <a:gd name="connsiteX19132" fmla="*/ 6420371 w 9352610"/>
              <a:gd name="connsiteY19132" fmla="*/ 5884120 h 8481683"/>
              <a:gd name="connsiteX19133" fmla="*/ 6418364 w 9352610"/>
              <a:gd name="connsiteY19133" fmla="*/ 5883113 h 8481683"/>
              <a:gd name="connsiteX19134" fmla="*/ 6412832 w 9352610"/>
              <a:gd name="connsiteY19134" fmla="*/ 5883619 h 8481683"/>
              <a:gd name="connsiteX19135" fmla="*/ 6410312 w 9352610"/>
              <a:gd name="connsiteY19135" fmla="*/ 5882612 h 8481683"/>
              <a:gd name="connsiteX19136" fmla="*/ 6409312 w 9352610"/>
              <a:gd name="connsiteY19136" fmla="*/ 5883619 h 8481683"/>
              <a:gd name="connsiteX19137" fmla="*/ 6406792 w 9352610"/>
              <a:gd name="connsiteY19137" fmla="*/ 5887130 h 8481683"/>
              <a:gd name="connsiteX19138" fmla="*/ 6405286 w 9352610"/>
              <a:gd name="connsiteY19138" fmla="*/ 5888633 h 8481683"/>
              <a:gd name="connsiteX19139" fmla="*/ 6402773 w 9352610"/>
              <a:gd name="connsiteY19139" fmla="*/ 5889640 h 8481683"/>
              <a:gd name="connsiteX19140" fmla="*/ 6401266 w 9352610"/>
              <a:gd name="connsiteY19140" fmla="*/ 5889640 h 8481683"/>
              <a:gd name="connsiteX19141" fmla="*/ 6399253 w 9352610"/>
              <a:gd name="connsiteY19141" fmla="*/ 5888633 h 8481683"/>
              <a:gd name="connsiteX19142" fmla="*/ 6397240 w 9352610"/>
              <a:gd name="connsiteY19142" fmla="*/ 5888633 h 8481683"/>
              <a:gd name="connsiteX19143" fmla="*/ 6394727 w 9352610"/>
              <a:gd name="connsiteY19143" fmla="*/ 5888633 h 8481683"/>
              <a:gd name="connsiteX19144" fmla="*/ 6390201 w 9352610"/>
              <a:gd name="connsiteY19144" fmla="*/ 5891644 h 8481683"/>
              <a:gd name="connsiteX19145" fmla="*/ 6381149 w 9352610"/>
              <a:gd name="connsiteY19145" fmla="*/ 5897666 h 8481683"/>
              <a:gd name="connsiteX19146" fmla="*/ 6377629 w 9352610"/>
              <a:gd name="connsiteY19146" fmla="*/ 5897666 h 8481683"/>
              <a:gd name="connsiteX19147" fmla="*/ 6373603 w 9352610"/>
              <a:gd name="connsiteY19147" fmla="*/ 5898172 h 8481683"/>
              <a:gd name="connsiteX19148" fmla="*/ 6370590 w 9352610"/>
              <a:gd name="connsiteY19148" fmla="*/ 5900677 h 8481683"/>
              <a:gd name="connsiteX19149" fmla="*/ 6369584 w 9352610"/>
              <a:gd name="connsiteY19149" fmla="*/ 5905195 h 8481683"/>
              <a:gd name="connsiteX19150" fmla="*/ 6370083 w 9352610"/>
              <a:gd name="connsiteY19150" fmla="*/ 5909709 h 8481683"/>
              <a:gd name="connsiteX19151" fmla="*/ 6376623 w 9352610"/>
              <a:gd name="connsiteY19151" fmla="*/ 5922258 h 8481683"/>
              <a:gd name="connsiteX19152" fmla="*/ 6377629 w 9352610"/>
              <a:gd name="connsiteY19152" fmla="*/ 5922258 h 8481683"/>
              <a:gd name="connsiteX19153" fmla="*/ 6379136 w 9352610"/>
              <a:gd name="connsiteY19153" fmla="*/ 5921251 h 8481683"/>
              <a:gd name="connsiteX19154" fmla="*/ 6379642 w 9352610"/>
              <a:gd name="connsiteY19154" fmla="*/ 5920249 h 8481683"/>
              <a:gd name="connsiteX19155" fmla="*/ 6380142 w 9352610"/>
              <a:gd name="connsiteY19155" fmla="*/ 5919748 h 8481683"/>
              <a:gd name="connsiteX19156" fmla="*/ 6380642 w 9352610"/>
              <a:gd name="connsiteY19156" fmla="*/ 5919247 h 8481683"/>
              <a:gd name="connsiteX19157" fmla="*/ 6381149 w 9352610"/>
              <a:gd name="connsiteY19157" fmla="*/ 5921251 h 8481683"/>
              <a:gd name="connsiteX19158" fmla="*/ 6381649 w 9352610"/>
              <a:gd name="connsiteY19158" fmla="*/ 5922759 h 8481683"/>
              <a:gd name="connsiteX19159" fmla="*/ 6383162 w 9352610"/>
              <a:gd name="connsiteY19159" fmla="*/ 5923761 h 8481683"/>
              <a:gd name="connsiteX19160" fmla="*/ 6385168 w 9352610"/>
              <a:gd name="connsiteY19160" fmla="*/ 5925269 h 8481683"/>
              <a:gd name="connsiteX19161" fmla="*/ 6384162 w 9352610"/>
              <a:gd name="connsiteY19161" fmla="*/ 5925269 h 8481683"/>
              <a:gd name="connsiteX19162" fmla="*/ 6383662 w 9352610"/>
              <a:gd name="connsiteY19162" fmla="*/ 5925770 h 8481683"/>
              <a:gd name="connsiteX19163" fmla="*/ 6383162 w 9352610"/>
              <a:gd name="connsiteY19163" fmla="*/ 5926271 h 8481683"/>
              <a:gd name="connsiteX19164" fmla="*/ 6382655 w 9352610"/>
              <a:gd name="connsiteY19164" fmla="*/ 5926772 h 8481683"/>
              <a:gd name="connsiteX19165" fmla="*/ 6390701 w 9352610"/>
              <a:gd name="connsiteY19165" fmla="*/ 5931290 h 8481683"/>
              <a:gd name="connsiteX19166" fmla="*/ 6392714 w 9352610"/>
              <a:gd name="connsiteY19166" fmla="*/ 5933800 h 8481683"/>
              <a:gd name="connsiteX19167" fmla="*/ 6392714 w 9352610"/>
              <a:gd name="connsiteY19167" fmla="*/ 5936811 h 8481683"/>
              <a:gd name="connsiteX19168" fmla="*/ 6392214 w 9352610"/>
              <a:gd name="connsiteY19168" fmla="*/ 5940824 h 8481683"/>
              <a:gd name="connsiteX19169" fmla="*/ 6392714 w 9352610"/>
              <a:gd name="connsiteY19169" fmla="*/ 5943835 h 8481683"/>
              <a:gd name="connsiteX19170" fmla="*/ 6395227 w 9352610"/>
              <a:gd name="connsiteY19170" fmla="*/ 5941826 h 8481683"/>
              <a:gd name="connsiteX19171" fmla="*/ 6394727 w 9352610"/>
              <a:gd name="connsiteY19171" fmla="*/ 5946344 h 8481683"/>
              <a:gd name="connsiteX19172" fmla="*/ 6391208 w 9352610"/>
              <a:gd name="connsiteY19172" fmla="*/ 5950357 h 8481683"/>
              <a:gd name="connsiteX19173" fmla="*/ 6386175 w 9352610"/>
              <a:gd name="connsiteY19173" fmla="*/ 5953869 h 8481683"/>
              <a:gd name="connsiteX19174" fmla="*/ 6380642 w 9352610"/>
              <a:gd name="connsiteY19174" fmla="*/ 5955878 h 8481683"/>
              <a:gd name="connsiteX19175" fmla="*/ 6333874 w 9352610"/>
              <a:gd name="connsiteY19175" fmla="*/ 5961398 h 8481683"/>
              <a:gd name="connsiteX19176" fmla="*/ 6323816 w 9352610"/>
              <a:gd name="connsiteY19176" fmla="*/ 5964409 h 8481683"/>
              <a:gd name="connsiteX19177" fmla="*/ 6313764 w 9352610"/>
              <a:gd name="connsiteY19177" fmla="*/ 5968422 h 8481683"/>
              <a:gd name="connsiteX19178" fmla="*/ 6312757 w 9352610"/>
              <a:gd name="connsiteY19178" fmla="*/ 5969429 h 8481683"/>
              <a:gd name="connsiteX19179" fmla="*/ 6311750 w 9352610"/>
              <a:gd name="connsiteY19179" fmla="*/ 5970932 h 8481683"/>
              <a:gd name="connsiteX19180" fmla="*/ 6310244 w 9352610"/>
              <a:gd name="connsiteY19180" fmla="*/ 5972440 h 8481683"/>
              <a:gd name="connsiteX19181" fmla="*/ 6309237 w 9352610"/>
              <a:gd name="connsiteY19181" fmla="*/ 5971939 h 8481683"/>
              <a:gd name="connsiteX19182" fmla="*/ 6306718 w 9352610"/>
              <a:gd name="connsiteY19182" fmla="*/ 5968422 h 8481683"/>
              <a:gd name="connsiteX19183" fmla="*/ 6306218 w 9352610"/>
              <a:gd name="connsiteY19183" fmla="*/ 5968422 h 8481683"/>
              <a:gd name="connsiteX19184" fmla="*/ 6297672 w 9352610"/>
              <a:gd name="connsiteY19184" fmla="*/ 5966418 h 8481683"/>
              <a:gd name="connsiteX19185" fmla="*/ 6245372 w 9352610"/>
              <a:gd name="connsiteY19185" fmla="*/ 5972440 h 8481683"/>
              <a:gd name="connsiteX19186" fmla="*/ 6236819 w 9352610"/>
              <a:gd name="connsiteY19186" fmla="*/ 5972440 h 8481683"/>
              <a:gd name="connsiteX19187" fmla="*/ 6232293 w 9352610"/>
              <a:gd name="connsiteY19187" fmla="*/ 5973442 h 8481683"/>
              <a:gd name="connsiteX19188" fmla="*/ 6229780 w 9352610"/>
              <a:gd name="connsiteY19188" fmla="*/ 5974949 h 8481683"/>
              <a:gd name="connsiteX19189" fmla="*/ 6225254 w 9352610"/>
              <a:gd name="connsiteY19189" fmla="*/ 5977960 h 8481683"/>
              <a:gd name="connsiteX19190" fmla="*/ 6221228 w 9352610"/>
              <a:gd name="connsiteY19190" fmla="*/ 5978962 h 8481683"/>
              <a:gd name="connsiteX19191" fmla="*/ 6218215 w 9352610"/>
              <a:gd name="connsiteY19191" fmla="*/ 5977960 h 8481683"/>
              <a:gd name="connsiteX19192" fmla="*/ 6217209 w 9352610"/>
              <a:gd name="connsiteY19192" fmla="*/ 5972440 h 8481683"/>
              <a:gd name="connsiteX19193" fmla="*/ 6218215 w 9352610"/>
              <a:gd name="connsiteY19193" fmla="*/ 5968422 h 8481683"/>
              <a:gd name="connsiteX19194" fmla="*/ 6221735 w 9352610"/>
              <a:gd name="connsiteY19194" fmla="*/ 5966418 h 8481683"/>
              <a:gd name="connsiteX19195" fmla="*/ 6229780 w 9352610"/>
              <a:gd name="connsiteY19195" fmla="*/ 5966418 h 8481683"/>
              <a:gd name="connsiteX19196" fmla="*/ 6231287 w 9352610"/>
              <a:gd name="connsiteY19196" fmla="*/ 5967420 h 8481683"/>
              <a:gd name="connsiteX19197" fmla="*/ 6236819 w 9352610"/>
              <a:gd name="connsiteY19197" fmla="*/ 5969429 h 8481683"/>
              <a:gd name="connsiteX19198" fmla="*/ 6238833 w 9352610"/>
              <a:gd name="connsiteY19198" fmla="*/ 5969429 h 8481683"/>
              <a:gd name="connsiteX19199" fmla="*/ 6239332 w 9352610"/>
              <a:gd name="connsiteY19199" fmla="*/ 5968422 h 8481683"/>
              <a:gd name="connsiteX19200" fmla="*/ 6241346 w 9352610"/>
              <a:gd name="connsiteY19200" fmla="*/ 5961899 h 8481683"/>
              <a:gd name="connsiteX19201" fmla="*/ 6245872 w 9352610"/>
              <a:gd name="connsiteY19201" fmla="*/ 5965917 h 8481683"/>
              <a:gd name="connsiteX19202" fmla="*/ 6253917 w 9352610"/>
              <a:gd name="connsiteY19202" fmla="*/ 5967921 h 8481683"/>
              <a:gd name="connsiteX19203" fmla="*/ 6270515 w 9352610"/>
              <a:gd name="connsiteY19203" fmla="*/ 5968422 h 8481683"/>
              <a:gd name="connsiteX19204" fmla="*/ 6287613 w 9352610"/>
              <a:gd name="connsiteY19204" fmla="*/ 5965411 h 8481683"/>
              <a:gd name="connsiteX19205" fmla="*/ 6297166 w 9352610"/>
              <a:gd name="connsiteY19205" fmla="*/ 5962400 h 8481683"/>
              <a:gd name="connsiteX19206" fmla="*/ 6301192 w 9352610"/>
              <a:gd name="connsiteY19206" fmla="*/ 5958889 h 8481683"/>
              <a:gd name="connsiteX19207" fmla="*/ 6297166 w 9352610"/>
              <a:gd name="connsiteY19207" fmla="*/ 5958388 h 8481683"/>
              <a:gd name="connsiteX19208" fmla="*/ 6292140 w 9352610"/>
              <a:gd name="connsiteY19208" fmla="*/ 5956880 h 8481683"/>
              <a:gd name="connsiteX19209" fmla="*/ 6288620 w 9352610"/>
              <a:gd name="connsiteY19209" fmla="*/ 5954375 h 8481683"/>
              <a:gd name="connsiteX19210" fmla="*/ 6287107 w 9352610"/>
              <a:gd name="connsiteY19210" fmla="*/ 5951865 h 8481683"/>
              <a:gd name="connsiteX19211" fmla="*/ 6286607 w 9352610"/>
              <a:gd name="connsiteY19211" fmla="*/ 5952366 h 8481683"/>
              <a:gd name="connsiteX19212" fmla="*/ 6284094 w 9352610"/>
              <a:gd name="connsiteY19212" fmla="*/ 5952366 h 8481683"/>
              <a:gd name="connsiteX19213" fmla="*/ 6281574 w 9352610"/>
              <a:gd name="connsiteY19213" fmla="*/ 5951865 h 8481683"/>
              <a:gd name="connsiteX19214" fmla="*/ 6280068 w 9352610"/>
              <a:gd name="connsiteY19214" fmla="*/ 5951364 h 8481683"/>
              <a:gd name="connsiteX19215" fmla="*/ 6278054 w 9352610"/>
              <a:gd name="connsiteY19215" fmla="*/ 5949856 h 8481683"/>
              <a:gd name="connsiteX19216" fmla="*/ 6275042 w 9352610"/>
              <a:gd name="connsiteY19216" fmla="*/ 5944837 h 8481683"/>
              <a:gd name="connsiteX19217" fmla="*/ 6274035 w 9352610"/>
              <a:gd name="connsiteY19217" fmla="*/ 5943835 h 8481683"/>
              <a:gd name="connsiteX19218" fmla="*/ 6271015 w 9352610"/>
              <a:gd name="connsiteY19218" fmla="*/ 5942833 h 8481683"/>
              <a:gd name="connsiteX19219" fmla="*/ 6261963 w 9352610"/>
              <a:gd name="connsiteY19219" fmla="*/ 5940824 h 8481683"/>
              <a:gd name="connsiteX19220" fmla="*/ 6259950 w 9352610"/>
              <a:gd name="connsiteY19220" fmla="*/ 5941325 h 8481683"/>
              <a:gd name="connsiteX19221" fmla="*/ 6258950 w 9352610"/>
              <a:gd name="connsiteY19221" fmla="*/ 5936811 h 8481683"/>
              <a:gd name="connsiteX19222" fmla="*/ 6255424 w 9352610"/>
              <a:gd name="connsiteY19222" fmla="*/ 5936305 h 8481683"/>
              <a:gd name="connsiteX19223" fmla="*/ 6251404 w 9352610"/>
              <a:gd name="connsiteY19223" fmla="*/ 5936811 h 8481683"/>
              <a:gd name="connsiteX19224" fmla="*/ 6247378 w 9352610"/>
              <a:gd name="connsiteY19224" fmla="*/ 5936305 h 8481683"/>
              <a:gd name="connsiteX19225" fmla="*/ 6249898 w 9352610"/>
              <a:gd name="connsiteY19225" fmla="*/ 5934301 h 8481683"/>
              <a:gd name="connsiteX19226" fmla="*/ 6249898 w 9352610"/>
              <a:gd name="connsiteY19226" fmla="*/ 5932793 h 8481683"/>
              <a:gd name="connsiteX19227" fmla="*/ 6247378 w 9352610"/>
              <a:gd name="connsiteY19227" fmla="*/ 5933800 h 8481683"/>
              <a:gd name="connsiteX19228" fmla="*/ 6241346 w 9352610"/>
              <a:gd name="connsiteY19228" fmla="*/ 5936811 h 8481683"/>
              <a:gd name="connsiteX19229" fmla="*/ 6239332 w 9352610"/>
              <a:gd name="connsiteY19229" fmla="*/ 5937312 h 8481683"/>
              <a:gd name="connsiteX19230" fmla="*/ 6228274 w 9352610"/>
              <a:gd name="connsiteY19230" fmla="*/ 5939321 h 8481683"/>
              <a:gd name="connsiteX19231" fmla="*/ 6226261 w 9352610"/>
              <a:gd name="connsiteY19231" fmla="*/ 5939822 h 8481683"/>
              <a:gd name="connsiteX19232" fmla="*/ 6220228 w 9352610"/>
              <a:gd name="connsiteY19232" fmla="*/ 5943334 h 8481683"/>
              <a:gd name="connsiteX19233" fmla="*/ 6217708 w 9352610"/>
              <a:gd name="connsiteY19233" fmla="*/ 5943835 h 8481683"/>
              <a:gd name="connsiteX19234" fmla="*/ 6216702 w 9352610"/>
              <a:gd name="connsiteY19234" fmla="*/ 5944837 h 8481683"/>
              <a:gd name="connsiteX19235" fmla="*/ 6214696 w 9352610"/>
              <a:gd name="connsiteY19235" fmla="*/ 5947847 h 8481683"/>
              <a:gd name="connsiteX19236" fmla="*/ 6212682 w 9352610"/>
              <a:gd name="connsiteY19236" fmla="*/ 5950858 h 8481683"/>
              <a:gd name="connsiteX19237" fmla="*/ 6209163 w 9352610"/>
              <a:gd name="connsiteY19237" fmla="*/ 5951364 h 8481683"/>
              <a:gd name="connsiteX19238" fmla="*/ 6210169 w 9352610"/>
              <a:gd name="connsiteY19238" fmla="*/ 5947847 h 8481683"/>
              <a:gd name="connsiteX19239" fmla="*/ 6210669 w 9352610"/>
              <a:gd name="connsiteY19239" fmla="*/ 5944336 h 8481683"/>
              <a:gd name="connsiteX19240" fmla="*/ 6210169 w 9352610"/>
              <a:gd name="connsiteY19240" fmla="*/ 5942833 h 8481683"/>
              <a:gd name="connsiteX19241" fmla="*/ 6207150 w 9352610"/>
              <a:gd name="connsiteY19241" fmla="*/ 5943835 h 8481683"/>
              <a:gd name="connsiteX19242" fmla="*/ 6206143 w 9352610"/>
              <a:gd name="connsiteY19242" fmla="*/ 5945342 h 8481683"/>
              <a:gd name="connsiteX19243" fmla="*/ 6202624 w 9352610"/>
              <a:gd name="connsiteY19243" fmla="*/ 5954375 h 8481683"/>
              <a:gd name="connsiteX19244" fmla="*/ 6200111 w 9352610"/>
              <a:gd name="connsiteY19244" fmla="*/ 5955377 h 8481683"/>
              <a:gd name="connsiteX19245" fmla="*/ 6195078 w 9352610"/>
              <a:gd name="connsiteY19245" fmla="*/ 5961899 h 8481683"/>
              <a:gd name="connsiteX19246" fmla="*/ 6192565 w 9352610"/>
              <a:gd name="connsiteY19246" fmla="*/ 5963908 h 8481683"/>
              <a:gd name="connsiteX19247" fmla="*/ 6187539 w 9352610"/>
              <a:gd name="connsiteY19247" fmla="*/ 5963908 h 8481683"/>
              <a:gd name="connsiteX19248" fmla="*/ 6186026 w 9352610"/>
              <a:gd name="connsiteY19248" fmla="*/ 5964409 h 8481683"/>
              <a:gd name="connsiteX19249" fmla="*/ 6183513 w 9352610"/>
              <a:gd name="connsiteY19249" fmla="*/ 5966418 h 8481683"/>
              <a:gd name="connsiteX19250" fmla="*/ 6181499 w 9352610"/>
              <a:gd name="connsiteY19250" fmla="*/ 5967420 h 8481683"/>
              <a:gd name="connsiteX19251" fmla="*/ 6180500 w 9352610"/>
              <a:gd name="connsiteY19251" fmla="*/ 5967921 h 8481683"/>
              <a:gd name="connsiteX19252" fmla="*/ 6178986 w 9352610"/>
              <a:gd name="connsiteY19252" fmla="*/ 5967921 h 8481683"/>
              <a:gd name="connsiteX19253" fmla="*/ 6178986 w 9352610"/>
              <a:gd name="connsiteY19253" fmla="*/ 5965917 h 8481683"/>
              <a:gd name="connsiteX19254" fmla="*/ 6177980 w 9352610"/>
              <a:gd name="connsiteY19254" fmla="*/ 5964910 h 8481683"/>
              <a:gd name="connsiteX19255" fmla="*/ 6176473 w 9352610"/>
              <a:gd name="connsiteY19255" fmla="*/ 5965411 h 8481683"/>
              <a:gd name="connsiteX19256" fmla="*/ 6173454 w 9352610"/>
              <a:gd name="connsiteY19256" fmla="*/ 5968422 h 8481683"/>
              <a:gd name="connsiteX19257" fmla="*/ 6169934 w 9352610"/>
              <a:gd name="connsiteY19257" fmla="*/ 5967921 h 8481683"/>
              <a:gd name="connsiteX19258" fmla="*/ 6168428 w 9352610"/>
              <a:gd name="connsiteY19258" fmla="*/ 5966418 h 8481683"/>
              <a:gd name="connsiteX19259" fmla="*/ 6169434 w 9352610"/>
              <a:gd name="connsiteY19259" fmla="*/ 5958889 h 8481683"/>
              <a:gd name="connsiteX19260" fmla="*/ 6168428 w 9352610"/>
              <a:gd name="connsiteY19260" fmla="*/ 5957386 h 8481683"/>
              <a:gd name="connsiteX19261" fmla="*/ 6166921 w 9352610"/>
              <a:gd name="connsiteY19261" fmla="*/ 5955878 h 8481683"/>
              <a:gd name="connsiteX19262" fmla="*/ 6162895 w 9352610"/>
              <a:gd name="connsiteY19262" fmla="*/ 5955878 h 8481683"/>
              <a:gd name="connsiteX19263" fmla="*/ 6158876 w 9352610"/>
              <a:gd name="connsiteY19263" fmla="*/ 5959390 h 8481683"/>
              <a:gd name="connsiteX19264" fmla="*/ 6156862 w 9352610"/>
              <a:gd name="connsiteY19264" fmla="*/ 5960396 h 8481683"/>
              <a:gd name="connsiteX19265" fmla="*/ 6156356 w 9352610"/>
              <a:gd name="connsiteY19265" fmla="*/ 5955878 h 8481683"/>
              <a:gd name="connsiteX19266" fmla="*/ 6153343 w 9352610"/>
              <a:gd name="connsiteY19266" fmla="*/ 5957887 h 8481683"/>
              <a:gd name="connsiteX19267" fmla="*/ 6151830 w 9352610"/>
              <a:gd name="connsiteY19267" fmla="*/ 5958889 h 8481683"/>
              <a:gd name="connsiteX19268" fmla="*/ 6150323 w 9352610"/>
              <a:gd name="connsiteY19268" fmla="*/ 5960897 h 8481683"/>
              <a:gd name="connsiteX19269" fmla="*/ 6145797 w 9352610"/>
              <a:gd name="connsiteY19269" fmla="*/ 5956880 h 8481683"/>
              <a:gd name="connsiteX19270" fmla="*/ 6145297 w 9352610"/>
              <a:gd name="connsiteY19270" fmla="*/ 5953869 h 8481683"/>
              <a:gd name="connsiteX19271" fmla="*/ 6148310 w 9352610"/>
              <a:gd name="connsiteY19271" fmla="*/ 5951865 h 8481683"/>
              <a:gd name="connsiteX19272" fmla="*/ 6152836 w 9352610"/>
              <a:gd name="connsiteY19272" fmla="*/ 5951364 h 8481683"/>
              <a:gd name="connsiteX19273" fmla="*/ 6154849 w 9352610"/>
              <a:gd name="connsiteY19273" fmla="*/ 5950357 h 8481683"/>
              <a:gd name="connsiteX19274" fmla="*/ 6154849 w 9352610"/>
              <a:gd name="connsiteY19274" fmla="*/ 5948353 h 8481683"/>
              <a:gd name="connsiteX19275" fmla="*/ 6153343 w 9352610"/>
              <a:gd name="connsiteY19275" fmla="*/ 5944837 h 8481683"/>
              <a:gd name="connsiteX19276" fmla="*/ 6152336 w 9352610"/>
              <a:gd name="connsiteY19276" fmla="*/ 5944336 h 8481683"/>
              <a:gd name="connsiteX19277" fmla="*/ 6151330 w 9352610"/>
              <a:gd name="connsiteY19277" fmla="*/ 5943835 h 8481683"/>
              <a:gd name="connsiteX19278" fmla="*/ 6151330 w 9352610"/>
              <a:gd name="connsiteY19278" fmla="*/ 5942833 h 8481683"/>
              <a:gd name="connsiteX19279" fmla="*/ 6153343 w 9352610"/>
              <a:gd name="connsiteY19279" fmla="*/ 5940824 h 8481683"/>
              <a:gd name="connsiteX19280" fmla="*/ 6151830 w 9352610"/>
              <a:gd name="connsiteY19280" fmla="*/ 5939822 h 8481683"/>
              <a:gd name="connsiteX19281" fmla="*/ 6149317 w 9352610"/>
              <a:gd name="connsiteY19281" fmla="*/ 5939321 h 8481683"/>
              <a:gd name="connsiteX19282" fmla="*/ 6146804 w 9352610"/>
              <a:gd name="connsiteY19282" fmla="*/ 5939321 h 8481683"/>
              <a:gd name="connsiteX19283" fmla="*/ 6144791 w 9352610"/>
              <a:gd name="connsiteY19283" fmla="*/ 5939321 h 8481683"/>
              <a:gd name="connsiteX19284" fmla="*/ 6146304 w 9352610"/>
              <a:gd name="connsiteY19284" fmla="*/ 5942833 h 8481683"/>
              <a:gd name="connsiteX19285" fmla="*/ 6145297 w 9352610"/>
              <a:gd name="connsiteY19285" fmla="*/ 5944336 h 8481683"/>
              <a:gd name="connsiteX19286" fmla="*/ 6143284 w 9352610"/>
              <a:gd name="connsiteY19286" fmla="*/ 5946344 h 8481683"/>
              <a:gd name="connsiteX19287" fmla="*/ 6141778 w 9352610"/>
              <a:gd name="connsiteY19287" fmla="*/ 5948353 h 8481683"/>
              <a:gd name="connsiteX19288" fmla="*/ 6141271 w 9352610"/>
              <a:gd name="connsiteY19288" fmla="*/ 5947346 h 8481683"/>
              <a:gd name="connsiteX19289" fmla="*/ 6139765 w 9352610"/>
              <a:gd name="connsiteY19289" fmla="*/ 5944837 h 8481683"/>
              <a:gd name="connsiteX19290" fmla="*/ 6139258 w 9352610"/>
              <a:gd name="connsiteY19290" fmla="*/ 5943835 h 8481683"/>
              <a:gd name="connsiteX19291" fmla="*/ 6137751 w 9352610"/>
              <a:gd name="connsiteY19291" fmla="*/ 5944336 h 8481683"/>
              <a:gd name="connsiteX19292" fmla="*/ 6137252 w 9352610"/>
              <a:gd name="connsiteY19292" fmla="*/ 5944336 h 8481683"/>
              <a:gd name="connsiteX19293" fmla="*/ 6136245 w 9352610"/>
              <a:gd name="connsiteY19293" fmla="*/ 5944837 h 8481683"/>
              <a:gd name="connsiteX19294" fmla="*/ 6133732 w 9352610"/>
              <a:gd name="connsiteY19294" fmla="*/ 5943334 h 8481683"/>
              <a:gd name="connsiteX19295" fmla="*/ 6131212 w 9352610"/>
              <a:gd name="connsiteY19295" fmla="*/ 5945342 h 8481683"/>
              <a:gd name="connsiteX19296" fmla="*/ 6127693 w 9352610"/>
              <a:gd name="connsiteY19296" fmla="*/ 5953368 h 8481683"/>
              <a:gd name="connsiteX19297" fmla="*/ 6128699 w 9352610"/>
              <a:gd name="connsiteY19297" fmla="*/ 5955878 h 8481683"/>
              <a:gd name="connsiteX19298" fmla="*/ 6124173 w 9352610"/>
              <a:gd name="connsiteY19298" fmla="*/ 5958889 h 8481683"/>
              <a:gd name="connsiteX19299" fmla="*/ 6118140 w 9352610"/>
              <a:gd name="connsiteY19299" fmla="*/ 5961398 h 8481683"/>
              <a:gd name="connsiteX19300" fmla="*/ 6108582 w 9352610"/>
              <a:gd name="connsiteY19300" fmla="*/ 5962400 h 8481683"/>
              <a:gd name="connsiteX19301" fmla="*/ 6093497 w 9352610"/>
              <a:gd name="connsiteY19301" fmla="*/ 5969429 h 8481683"/>
              <a:gd name="connsiteX19302" fmla="*/ 6094503 w 9352610"/>
              <a:gd name="connsiteY19302" fmla="*/ 5968422 h 8481683"/>
              <a:gd name="connsiteX19303" fmla="*/ 6094503 w 9352610"/>
              <a:gd name="connsiteY19303" fmla="*/ 5965917 h 8481683"/>
              <a:gd name="connsiteX19304" fmla="*/ 6095010 w 9352610"/>
              <a:gd name="connsiteY19304" fmla="*/ 5964910 h 8481683"/>
              <a:gd name="connsiteX19305" fmla="*/ 6088471 w 9352610"/>
              <a:gd name="connsiteY19305" fmla="*/ 5964910 h 8481683"/>
              <a:gd name="connsiteX19306" fmla="*/ 6082938 w 9352610"/>
              <a:gd name="connsiteY19306" fmla="*/ 5966418 h 8481683"/>
              <a:gd name="connsiteX19307" fmla="*/ 6079418 w 9352610"/>
              <a:gd name="connsiteY19307" fmla="*/ 5969930 h 8481683"/>
              <a:gd name="connsiteX19308" fmla="*/ 6073886 w 9352610"/>
              <a:gd name="connsiteY19308" fmla="*/ 5981472 h 8481683"/>
              <a:gd name="connsiteX19309" fmla="*/ 6074386 w 9352610"/>
              <a:gd name="connsiteY19309" fmla="*/ 5982975 h 8481683"/>
              <a:gd name="connsiteX19310" fmla="*/ 6074892 w 9352610"/>
              <a:gd name="connsiteY19310" fmla="*/ 5983982 h 8481683"/>
              <a:gd name="connsiteX19311" fmla="*/ 6075392 w 9352610"/>
              <a:gd name="connsiteY19311" fmla="*/ 5985485 h 8481683"/>
              <a:gd name="connsiteX19312" fmla="*/ 6073386 w 9352610"/>
              <a:gd name="connsiteY19312" fmla="*/ 5989502 h 8481683"/>
              <a:gd name="connsiteX19313" fmla="*/ 6071373 w 9352610"/>
              <a:gd name="connsiteY19313" fmla="*/ 5996526 h 8481683"/>
              <a:gd name="connsiteX19314" fmla="*/ 6070866 w 9352610"/>
              <a:gd name="connsiteY19314" fmla="*/ 5999036 h 8481683"/>
              <a:gd name="connsiteX19315" fmla="*/ 6071873 w 9352610"/>
              <a:gd name="connsiteY19315" fmla="*/ 6005057 h 8481683"/>
              <a:gd name="connsiteX19316" fmla="*/ 6075899 w 9352610"/>
              <a:gd name="connsiteY19316" fmla="*/ 6004055 h 8481683"/>
              <a:gd name="connsiteX19317" fmla="*/ 6080925 w 9352610"/>
              <a:gd name="connsiteY19317" fmla="*/ 6000539 h 8481683"/>
              <a:gd name="connsiteX19318" fmla="*/ 6084951 w 9352610"/>
              <a:gd name="connsiteY19318" fmla="*/ 5999036 h 8481683"/>
              <a:gd name="connsiteX19319" fmla="*/ 6088971 w 9352610"/>
              <a:gd name="connsiteY19319" fmla="*/ 6000539 h 8481683"/>
              <a:gd name="connsiteX19320" fmla="*/ 6079418 w 9352610"/>
              <a:gd name="connsiteY19320" fmla="*/ 6008569 h 8481683"/>
              <a:gd name="connsiteX19321" fmla="*/ 6077912 w 9352610"/>
              <a:gd name="connsiteY19321" fmla="*/ 6012582 h 8481683"/>
              <a:gd name="connsiteX19322" fmla="*/ 6080425 w 9352610"/>
              <a:gd name="connsiteY19322" fmla="*/ 6010578 h 8481683"/>
              <a:gd name="connsiteX19323" fmla="*/ 6082938 w 9352610"/>
              <a:gd name="connsiteY19323" fmla="*/ 6008569 h 8481683"/>
              <a:gd name="connsiteX19324" fmla="*/ 6085958 w 9352610"/>
              <a:gd name="connsiteY19324" fmla="*/ 6008068 h 8481683"/>
              <a:gd name="connsiteX19325" fmla="*/ 6089477 w 9352610"/>
              <a:gd name="connsiteY19325" fmla="*/ 6010077 h 8481683"/>
              <a:gd name="connsiteX19326" fmla="*/ 6085958 w 9352610"/>
              <a:gd name="connsiteY19326" fmla="*/ 6013589 h 8481683"/>
              <a:gd name="connsiteX19327" fmla="*/ 6084444 w 9352610"/>
              <a:gd name="connsiteY19327" fmla="*/ 6015593 h 8481683"/>
              <a:gd name="connsiteX19328" fmla="*/ 6083945 w 9352610"/>
              <a:gd name="connsiteY19328" fmla="*/ 6018103 h 8481683"/>
              <a:gd name="connsiteX19329" fmla="*/ 6083945 w 9352610"/>
              <a:gd name="connsiteY19329" fmla="*/ 6021113 h 8481683"/>
              <a:gd name="connsiteX19330" fmla="*/ 6084951 w 9352610"/>
              <a:gd name="connsiteY19330" fmla="*/ 6020612 h 8481683"/>
              <a:gd name="connsiteX19331" fmla="*/ 6088971 w 9352610"/>
              <a:gd name="connsiteY19331" fmla="*/ 6015092 h 8481683"/>
              <a:gd name="connsiteX19332" fmla="*/ 6091990 w 9352610"/>
              <a:gd name="connsiteY19332" fmla="*/ 6011580 h 8481683"/>
              <a:gd name="connsiteX19333" fmla="*/ 6094503 w 9352610"/>
              <a:gd name="connsiteY19333" fmla="*/ 6009070 h 8481683"/>
              <a:gd name="connsiteX19334" fmla="*/ 6098023 w 9352610"/>
              <a:gd name="connsiteY19334" fmla="*/ 6008068 h 8481683"/>
              <a:gd name="connsiteX19335" fmla="*/ 6103556 w 9352610"/>
              <a:gd name="connsiteY19335" fmla="*/ 6008068 h 8481683"/>
              <a:gd name="connsiteX19336" fmla="*/ 6102049 w 9352610"/>
              <a:gd name="connsiteY19336" fmla="*/ 6010578 h 8481683"/>
              <a:gd name="connsiteX19337" fmla="*/ 6101542 w 9352610"/>
              <a:gd name="connsiteY19337" fmla="*/ 6011580 h 8481683"/>
              <a:gd name="connsiteX19338" fmla="*/ 6099536 w 9352610"/>
              <a:gd name="connsiteY19338" fmla="*/ 6012582 h 8481683"/>
              <a:gd name="connsiteX19339" fmla="*/ 6103056 w 9352610"/>
              <a:gd name="connsiteY19339" fmla="*/ 6016099 h 8481683"/>
              <a:gd name="connsiteX19340" fmla="*/ 6108582 w 9352610"/>
              <a:gd name="connsiteY19340" fmla="*/ 6017101 h 8481683"/>
              <a:gd name="connsiteX19341" fmla="*/ 6113108 w 9352610"/>
              <a:gd name="connsiteY19341" fmla="*/ 6018103 h 8481683"/>
              <a:gd name="connsiteX19342" fmla="*/ 6115121 w 9352610"/>
              <a:gd name="connsiteY19342" fmla="*/ 6023122 h 8481683"/>
              <a:gd name="connsiteX19343" fmla="*/ 6110095 w 9352610"/>
              <a:gd name="connsiteY19343" fmla="*/ 6022120 h 8481683"/>
              <a:gd name="connsiteX19344" fmla="*/ 6106575 w 9352610"/>
              <a:gd name="connsiteY19344" fmla="*/ 6025131 h 8481683"/>
              <a:gd name="connsiteX19345" fmla="*/ 6102549 w 9352610"/>
              <a:gd name="connsiteY19345" fmla="*/ 6032656 h 8481683"/>
              <a:gd name="connsiteX19346" fmla="*/ 6098023 w 9352610"/>
              <a:gd name="connsiteY19346" fmla="*/ 6036172 h 8481683"/>
              <a:gd name="connsiteX19347" fmla="*/ 6094503 w 9352610"/>
              <a:gd name="connsiteY19347" fmla="*/ 6035666 h 8481683"/>
              <a:gd name="connsiteX19348" fmla="*/ 6091484 w 9352610"/>
              <a:gd name="connsiteY19348" fmla="*/ 6033662 h 8481683"/>
              <a:gd name="connsiteX19349" fmla="*/ 6087964 w 9352610"/>
              <a:gd name="connsiteY19349" fmla="*/ 6034664 h 8481683"/>
              <a:gd name="connsiteX19350" fmla="*/ 6084951 w 9352610"/>
              <a:gd name="connsiteY19350" fmla="*/ 6032656 h 8481683"/>
              <a:gd name="connsiteX19351" fmla="*/ 6078912 w 9352610"/>
              <a:gd name="connsiteY19351" fmla="*/ 6032656 h 8481683"/>
              <a:gd name="connsiteX19352" fmla="*/ 6073386 w 9352610"/>
              <a:gd name="connsiteY19352" fmla="*/ 6033662 h 8481683"/>
              <a:gd name="connsiteX19353" fmla="*/ 6067853 w 9352610"/>
              <a:gd name="connsiteY19353" fmla="*/ 6035666 h 8481683"/>
              <a:gd name="connsiteX19354" fmla="*/ 6067853 w 9352610"/>
              <a:gd name="connsiteY19354" fmla="*/ 6036172 h 8481683"/>
              <a:gd name="connsiteX19355" fmla="*/ 6062321 w 9352610"/>
              <a:gd name="connsiteY19355" fmla="*/ 6032155 h 8481683"/>
              <a:gd name="connsiteX19356" fmla="*/ 6059808 w 9352610"/>
              <a:gd name="connsiteY19356" fmla="*/ 6029645 h 8481683"/>
              <a:gd name="connsiteX19357" fmla="*/ 6057288 w 9352610"/>
              <a:gd name="connsiteY19357" fmla="*/ 6025632 h 8481683"/>
              <a:gd name="connsiteX19358" fmla="*/ 6055781 w 9352610"/>
              <a:gd name="connsiteY19358" fmla="*/ 6022621 h 8481683"/>
              <a:gd name="connsiteX19359" fmla="*/ 6054275 w 9352610"/>
              <a:gd name="connsiteY19359" fmla="*/ 6022120 h 8481683"/>
              <a:gd name="connsiteX19360" fmla="*/ 6053768 w 9352610"/>
              <a:gd name="connsiteY19360" fmla="*/ 6022621 h 8481683"/>
              <a:gd name="connsiteX19361" fmla="*/ 6052762 w 9352610"/>
              <a:gd name="connsiteY19361" fmla="*/ 6023122 h 8481683"/>
              <a:gd name="connsiteX19362" fmla="*/ 6052262 w 9352610"/>
              <a:gd name="connsiteY19362" fmla="*/ 6024124 h 8481683"/>
              <a:gd name="connsiteX19363" fmla="*/ 6050249 w 9352610"/>
              <a:gd name="connsiteY19363" fmla="*/ 6024124 h 8481683"/>
              <a:gd name="connsiteX19364" fmla="*/ 6049749 w 9352610"/>
              <a:gd name="connsiteY19364" fmla="*/ 6023122 h 8481683"/>
              <a:gd name="connsiteX19365" fmla="*/ 6046229 w 9352610"/>
              <a:gd name="connsiteY19365" fmla="*/ 6017602 h 8481683"/>
              <a:gd name="connsiteX19366" fmla="*/ 6041196 w 9352610"/>
              <a:gd name="connsiteY19366" fmla="*/ 6010077 h 8481683"/>
              <a:gd name="connsiteX19367" fmla="*/ 6039690 w 9352610"/>
              <a:gd name="connsiteY19367" fmla="*/ 6008068 h 8481683"/>
              <a:gd name="connsiteX19368" fmla="*/ 6039405 w 9352610"/>
              <a:gd name="connsiteY19368" fmla="*/ 6007498 h 8481683"/>
              <a:gd name="connsiteX19369" fmla="*/ 6039225 w 9352610"/>
              <a:gd name="connsiteY19369" fmla="*/ 6008046 h 8481683"/>
              <a:gd name="connsiteX19370" fmla="*/ 6039723 w 9352610"/>
              <a:gd name="connsiteY19370" fmla="*/ 6009043 h 8481683"/>
              <a:gd name="connsiteX19371" fmla="*/ 6041230 w 9352610"/>
              <a:gd name="connsiteY19371" fmla="*/ 6011059 h 8481683"/>
              <a:gd name="connsiteX19372" fmla="*/ 6046252 w 9352610"/>
              <a:gd name="connsiteY19372" fmla="*/ 6018587 h 8481683"/>
              <a:gd name="connsiteX19373" fmla="*/ 6049765 w 9352610"/>
              <a:gd name="connsiteY19373" fmla="*/ 6024109 h 8481683"/>
              <a:gd name="connsiteX19374" fmla="*/ 6050262 w 9352610"/>
              <a:gd name="connsiteY19374" fmla="*/ 6025117 h 8481683"/>
              <a:gd name="connsiteX19375" fmla="*/ 6052283 w 9352610"/>
              <a:gd name="connsiteY19375" fmla="*/ 6025117 h 8481683"/>
              <a:gd name="connsiteX19376" fmla="*/ 6052780 w 9352610"/>
              <a:gd name="connsiteY19376" fmla="*/ 6024109 h 8481683"/>
              <a:gd name="connsiteX19377" fmla="*/ 6053791 w 9352610"/>
              <a:gd name="connsiteY19377" fmla="*/ 6023615 h 8481683"/>
              <a:gd name="connsiteX19378" fmla="*/ 6054288 w 9352610"/>
              <a:gd name="connsiteY19378" fmla="*/ 6023112 h 8481683"/>
              <a:gd name="connsiteX19379" fmla="*/ 6055796 w 9352610"/>
              <a:gd name="connsiteY19379" fmla="*/ 6023615 h 8481683"/>
              <a:gd name="connsiteX19380" fmla="*/ 6057304 w 9352610"/>
              <a:gd name="connsiteY19380" fmla="*/ 6026629 h 8481683"/>
              <a:gd name="connsiteX19381" fmla="*/ 6059807 w 9352610"/>
              <a:gd name="connsiteY19381" fmla="*/ 6030639 h 8481683"/>
              <a:gd name="connsiteX19382" fmla="*/ 6062325 w 9352610"/>
              <a:gd name="connsiteY19382" fmla="*/ 6033159 h 8481683"/>
              <a:gd name="connsiteX19383" fmla="*/ 6067844 w 9352610"/>
              <a:gd name="connsiteY19383" fmla="*/ 6037169 h 8481683"/>
              <a:gd name="connsiteX19384" fmla="*/ 6066833 w 9352610"/>
              <a:gd name="connsiteY19384" fmla="*/ 6040183 h 8481683"/>
              <a:gd name="connsiteX19385" fmla="*/ 6063833 w 9352610"/>
              <a:gd name="connsiteY19385" fmla="*/ 6041190 h 8481683"/>
              <a:gd name="connsiteX19386" fmla="*/ 6060304 w 9352610"/>
              <a:gd name="connsiteY19386" fmla="*/ 6041694 h 8481683"/>
              <a:gd name="connsiteX19387" fmla="*/ 6056791 w 9352610"/>
              <a:gd name="connsiteY19387" fmla="*/ 6043196 h 8481683"/>
              <a:gd name="connsiteX19388" fmla="*/ 6053278 w 9352610"/>
              <a:gd name="connsiteY19388" fmla="*/ 6041190 h 8481683"/>
              <a:gd name="connsiteX19389" fmla="*/ 6050262 w 9352610"/>
              <a:gd name="connsiteY19389" fmla="*/ 6042692 h 8481683"/>
              <a:gd name="connsiteX19390" fmla="*/ 6047262 w 9352610"/>
              <a:gd name="connsiteY19390" fmla="*/ 6044204 h 8481683"/>
              <a:gd name="connsiteX19391" fmla="*/ 6043733 w 9352610"/>
              <a:gd name="connsiteY19391" fmla="*/ 6044204 h 8481683"/>
              <a:gd name="connsiteX19392" fmla="*/ 6042738 w 9352610"/>
              <a:gd name="connsiteY19392" fmla="*/ 6043196 h 8481683"/>
              <a:gd name="connsiteX19393" fmla="*/ 6042241 w 9352610"/>
              <a:gd name="connsiteY19393" fmla="*/ 6040687 h 8481683"/>
              <a:gd name="connsiteX19394" fmla="*/ 6041230 w 9352610"/>
              <a:gd name="connsiteY19394" fmla="*/ 6039185 h 8481683"/>
              <a:gd name="connsiteX19395" fmla="*/ 6039225 w 9352610"/>
              <a:gd name="connsiteY19395" fmla="*/ 6038177 h 8481683"/>
              <a:gd name="connsiteX19396" fmla="*/ 6036707 w 9352610"/>
              <a:gd name="connsiteY19396" fmla="*/ 6038177 h 8481683"/>
              <a:gd name="connsiteX19397" fmla="*/ 6035712 w 9352610"/>
              <a:gd name="connsiteY19397" fmla="*/ 6038177 h 8481683"/>
              <a:gd name="connsiteX19398" fmla="*/ 6032696 w 9352610"/>
              <a:gd name="connsiteY19398" fmla="*/ 6039679 h 8481683"/>
              <a:gd name="connsiteX19399" fmla="*/ 6034204 w 9352610"/>
              <a:gd name="connsiteY19399" fmla="*/ 6034156 h 8481683"/>
              <a:gd name="connsiteX19400" fmla="*/ 6028173 w 9352610"/>
              <a:gd name="connsiteY19400" fmla="*/ 6036172 h 8481683"/>
              <a:gd name="connsiteX19401" fmla="*/ 6021644 w 9352610"/>
              <a:gd name="connsiteY19401" fmla="*/ 6040687 h 8481683"/>
              <a:gd name="connsiteX19402" fmla="*/ 6019638 w 9352610"/>
              <a:gd name="connsiteY19402" fmla="*/ 6043196 h 8481683"/>
              <a:gd name="connsiteX19403" fmla="*/ 6018131 w 9352610"/>
              <a:gd name="connsiteY19403" fmla="*/ 6043700 h 8481683"/>
              <a:gd name="connsiteX19404" fmla="*/ 6016623 w 9352610"/>
              <a:gd name="connsiteY19404" fmla="*/ 6046713 h 8481683"/>
              <a:gd name="connsiteX19405" fmla="*/ 6016125 w 9352610"/>
              <a:gd name="connsiteY19405" fmla="*/ 6047721 h 8481683"/>
              <a:gd name="connsiteX19406" fmla="*/ 6014120 w 9352610"/>
              <a:gd name="connsiteY19406" fmla="*/ 6048225 h 8481683"/>
              <a:gd name="connsiteX19407" fmla="*/ 6011104 w 9352610"/>
              <a:gd name="connsiteY19407" fmla="*/ 6048225 h 8481683"/>
              <a:gd name="connsiteX19408" fmla="*/ 6010094 w 9352610"/>
              <a:gd name="connsiteY19408" fmla="*/ 6048728 h 8481683"/>
              <a:gd name="connsiteX19409" fmla="*/ 6006083 w 9352610"/>
              <a:gd name="connsiteY19409" fmla="*/ 6051238 h 8481683"/>
              <a:gd name="connsiteX19410" fmla="*/ 6004078 w 9352610"/>
              <a:gd name="connsiteY19410" fmla="*/ 6051238 h 8481683"/>
              <a:gd name="connsiteX19411" fmla="*/ 6003068 w 9352610"/>
              <a:gd name="connsiteY19411" fmla="*/ 6048728 h 8481683"/>
              <a:gd name="connsiteX19412" fmla="*/ 6001062 w 9352610"/>
              <a:gd name="connsiteY19412" fmla="*/ 6054251 h 8481683"/>
              <a:gd name="connsiteX19413" fmla="*/ 6003565 w 9352610"/>
              <a:gd name="connsiteY19413" fmla="*/ 6056760 h 8481683"/>
              <a:gd name="connsiteX19414" fmla="*/ 6007078 w 9352610"/>
              <a:gd name="connsiteY19414" fmla="*/ 6058272 h 8481683"/>
              <a:gd name="connsiteX19415" fmla="*/ 6010094 w 9352610"/>
              <a:gd name="connsiteY19415" fmla="*/ 6061285 h 8481683"/>
              <a:gd name="connsiteX19416" fmla="*/ 6004575 w 9352610"/>
              <a:gd name="connsiteY19416" fmla="*/ 6061779 h 8481683"/>
              <a:gd name="connsiteX19417" fmla="*/ 6001062 w 9352610"/>
              <a:gd name="connsiteY19417" fmla="*/ 6064298 h 8481683"/>
              <a:gd name="connsiteX19418" fmla="*/ 5997036 w 9352610"/>
              <a:gd name="connsiteY19418" fmla="*/ 6073338 h 8481683"/>
              <a:gd name="connsiteX19419" fmla="*/ 5995031 w 9352610"/>
              <a:gd name="connsiteY19419" fmla="*/ 6069317 h 8481683"/>
              <a:gd name="connsiteX19420" fmla="*/ 5992528 w 9352610"/>
              <a:gd name="connsiteY19420" fmla="*/ 6068309 h 8481683"/>
              <a:gd name="connsiteX19421" fmla="*/ 5991518 w 9352610"/>
              <a:gd name="connsiteY19421" fmla="*/ 6069821 h 8481683"/>
              <a:gd name="connsiteX19422" fmla="*/ 5993026 w 9352610"/>
              <a:gd name="connsiteY19422" fmla="*/ 6073338 h 8481683"/>
              <a:gd name="connsiteX19423" fmla="*/ 5990523 w 9352610"/>
              <a:gd name="connsiteY19423" fmla="*/ 6072834 h 8481683"/>
              <a:gd name="connsiteX19424" fmla="*/ 5988502 w 9352610"/>
              <a:gd name="connsiteY19424" fmla="*/ 6071826 h 8481683"/>
              <a:gd name="connsiteX19425" fmla="*/ 5985999 w 9352610"/>
              <a:gd name="connsiteY19425" fmla="*/ 6070828 h 8481683"/>
              <a:gd name="connsiteX19426" fmla="*/ 5983481 w 9352610"/>
              <a:gd name="connsiteY19426" fmla="*/ 6068309 h 8481683"/>
              <a:gd name="connsiteX19427" fmla="*/ 5981476 w 9352610"/>
              <a:gd name="connsiteY19427" fmla="*/ 6067815 h 8481683"/>
              <a:gd name="connsiteX19428" fmla="*/ 5979968 w 9352610"/>
              <a:gd name="connsiteY19428" fmla="*/ 6069821 h 8481683"/>
              <a:gd name="connsiteX19429" fmla="*/ 5979968 w 9352610"/>
              <a:gd name="connsiteY19429" fmla="*/ 6074335 h 8481683"/>
              <a:gd name="connsiteX19430" fmla="*/ 5981476 w 9352610"/>
              <a:gd name="connsiteY19430" fmla="*/ 6076351 h 8481683"/>
              <a:gd name="connsiteX19431" fmla="*/ 5977962 w 9352610"/>
              <a:gd name="connsiteY19431" fmla="*/ 6077852 h 8481683"/>
              <a:gd name="connsiteX19432" fmla="*/ 5973952 w 9352610"/>
              <a:gd name="connsiteY19432" fmla="*/ 6075847 h 8481683"/>
              <a:gd name="connsiteX19433" fmla="*/ 5970423 w 9352610"/>
              <a:gd name="connsiteY19433" fmla="*/ 6075343 h 8481683"/>
              <a:gd name="connsiteX19434" fmla="*/ 5967423 w 9352610"/>
              <a:gd name="connsiteY19434" fmla="*/ 6079868 h 8481683"/>
              <a:gd name="connsiteX19435" fmla="*/ 5969926 w 9352610"/>
              <a:gd name="connsiteY19435" fmla="*/ 6083879 h 8481683"/>
              <a:gd name="connsiteX19436" fmla="*/ 5970423 w 9352610"/>
              <a:gd name="connsiteY19436" fmla="*/ 6086398 h 8481683"/>
              <a:gd name="connsiteX19437" fmla="*/ 5967920 w 9352610"/>
              <a:gd name="connsiteY19437" fmla="*/ 6087396 h 8481683"/>
              <a:gd name="connsiteX19438" fmla="*/ 5965402 w 9352610"/>
              <a:gd name="connsiteY19438" fmla="*/ 6087899 h 8481683"/>
              <a:gd name="connsiteX19439" fmla="*/ 5959884 w 9352610"/>
              <a:gd name="connsiteY19439" fmla="*/ 6090409 h 8481683"/>
              <a:gd name="connsiteX19440" fmla="*/ 5956868 w 9352610"/>
              <a:gd name="connsiteY19440" fmla="*/ 6089905 h 8481683"/>
              <a:gd name="connsiteX19441" fmla="*/ 5953868 w 9352610"/>
              <a:gd name="connsiteY19441" fmla="*/ 6086892 h 8481683"/>
              <a:gd name="connsiteX19442" fmla="*/ 5951349 w 9352610"/>
              <a:gd name="connsiteY19442" fmla="*/ 6085894 h 8481683"/>
              <a:gd name="connsiteX19443" fmla="*/ 5949344 w 9352610"/>
              <a:gd name="connsiteY19443" fmla="*/ 6086892 h 8481683"/>
              <a:gd name="connsiteX19444" fmla="*/ 5946826 w 9352610"/>
              <a:gd name="connsiteY19444" fmla="*/ 6089411 h 8481683"/>
              <a:gd name="connsiteX19445" fmla="*/ 5945318 w 9352610"/>
              <a:gd name="connsiteY19445" fmla="*/ 6090913 h 8481683"/>
              <a:gd name="connsiteX19446" fmla="*/ 5943810 w 9352610"/>
              <a:gd name="connsiteY19446" fmla="*/ 6092424 h 8481683"/>
              <a:gd name="connsiteX19447" fmla="*/ 5939302 w 9352610"/>
              <a:gd name="connsiteY19447" fmla="*/ 6093422 h 8481683"/>
              <a:gd name="connsiteX19448" fmla="*/ 5935789 w 9352610"/>
              <a:gd name="connsiteY19448" fmla="*/ 6096435 h 8481683"/>
              <a:gd name="connsiteX19449" fmla="*/ 5931265 w 9352610"/>
              <a:gd name="connsiteY19449" fmla="*/ 6097947 h 8481683"/>
              <a:gd name="connsiteX19450" fmla="*/ 5926244 w 9352610"/>
              <a:gd name="connsiteY19450" fmla="*/ 6096939 h 8481683"/>
              <a:gd name="connsiteX19451" fmla="*/ 5925234 w 9352610"/>
              <a:gd name="connsiteY19451" fmla="*/ 6099448 h 8481683"/>
              <a:gd name="connsiteX19452" fmla="*/ 5922731 w 9352610"/>
              <a:gd name="connsiteY19452" fmla="*/ 6101968 h 8481683"/>
              <a:gd name="connsiteX19453" fmla="*/ 5921721 w 9352610"/>
              <a:gd name="connsiteY19453" fmla="*/ 6104477 h 8481683"/>
              <a:gd name="connsiteX19454" fmla="*/ 5921721 w 9352610"/>
              <a:gd name="connsiteY19454" fmla="*/ 6107490 h 8481683"/>
              <a:gd name="connsiteX19455" fmla="*/ 5922731 w 9352610"/>
              <a:gd name="connsiteY19455" fmla="*/ 6112005 h 8481683"/>
              <a:gd name="connsiteX19456" fmla="*/ 5923726 w 9352610"/>
              <a:gd name="connsiteY19456" fmla="*/ 6114524 h 8481683"/>
              <a:gd name="connsiteX19457" fmla="*/ 5924239 w 9352610"/>
              <a:gd name="connsiteY19457" fmla="*/ 6117537 h 8481683"/>
              <a:gd name="connsiteX19458" fmla="*/ 5925747 w 9352610"/>
              <a:gd name="connsiteY19458" fmla="*/ 6118535 h 8481683"/>
              <a:gd name="connsiteX19459" fmla="*/ 5927752 w 9352610"/>
              <a:gd name="connsiteY19459" fmla="*/ 6118535 h 8481683"/>
              <a:gd name="connsiteX19460" fmla="*/ 5928747 w 9352610"/>
              <a:gd name="connsiteY19460" fmla="*/ 6119543 h 8481683"/>
              <a:gd name="connsiteX19461" fmla="*/ 5929260 w 9352610"/>
              <a:gd name="connsiteY19461" fmla="*/ 6122556 h 8481683"/>
              <a:gd name="connsiteX19462" fmla="*/ 5927752 w 9352610"/>
              <a:gd name="connsiteY19462" fmla="*/ 6128078 h 8481683"/>
              <a:gd name="connsiteX19463" fmla="*/ 5928250 w 9352610"/>
              <a:gd name="connsiteY19463" fmla="*/ 6129590 h 8481683"/>
              <a:gd name="connsiteX19464" fmla="*/ 5930255 w 9352610"/>
              <a:gd name="connsiteY19464" fmla="*/ 6133611 h 8481683"/>
              <a:gd name="connsiteX19465" fmla="*/ 5929757 w 9352610"/>
              <a:gd name="connsiteY19465" fmla="*/ 6138629 h 8481683"/>
              <a:gd name="connsiteX19466" fmla="*/ 5927752 w 9352610"/>
              <a:gd name="connsiteY19466" fmla="*/ 6142650 h 8481683"/>
              <a:gd name="connsiteX19467" fmla="*/ 5923726 w 9352610"/>
              <a:gd name="connsiteY19467" fmla="*/ 6145160 h 8481683"/>
              <a:gd name="connsiteX19468" fmla="*/ 5920726 w 9352610"/>
              <a:gd name="connsiteY19468" fmla="*/ 6145160 h 8481683"/>
              <a:gd name="connsiteX19469" fmla="*/ 5918705 w 9352610"/>
              <a:gd name="connsiteY19469" fmla="*/ 6144152 h 8481683"/>
              <a:gd name="connsiteX19470" fmla="*/ 5917213 w 9352610"/>
              <a:gd name="connsiteY19470" fmla="*/ 6143648 h 8481683"/>
              <a:gd name="connsiteX19471" fmla="*/ 5915192 w 9352610"/>
              <a:gd name="connsiteY19471" fmla="*/ 6143154 h 8481683"/>
              <a:gd name="connsiteX19472" fmla="*/ 5912176 w 9352610"/>
              <a:gd name="connsiteY19472" fmla="*/ 6143648 h 8481683"/>
              <a:gd name="connsiteX19473" fmla="*/ 5908165 w 9352610"/>
              <a:gd name="connsiteY19473" fmla="*/ 6146167 h 8481683"/>
              <a:gd name="connsiteX19474" fmla="*/ 5906160 w 9352610"/>
              <a:gd name="connsiteY19474" fmla="*/ 6146167 h 8481683"/>
              <a:gd name="connsiteX19475" fmla="*/ 5902647 w 9352610"/>
              <a:gd name="connsiteY19475" fmla="*/ 6144152 h 8481683"/>
              <a:gd name="connsiteX19476" fmla="*/ 5897113 w 9352610"/>
              <a:gd name="connsiteY19476" fmla="*/ 6138629 h 8481683"/>
              <a:gd name="connsiteX19477" fmla="*/ 5893102 w 9352610"/>
              <a:gd name="connsiteY19477" fmla="*/ 6136624 h 8481683"/>
              <a:gd name="connsiteX19478" fmla="*/ 5885578 w 9352610"/>
              <a:gd name="connsiteY19478" fmla="*/ 6138629 h 8481683"/>
              <a:gd name="connsiteX19479" fmla="*/ 5883558 w 9352610"/>
              <a:gd name="connsiteY19479" fmla="*/ 6138629 h 8481683"/>
              <a:gd name="connsiteX19480" fmla="*/ 5882563 w 9352610"/>
              <a:gd name="connsiteY19480" fmla="*/ 6138126 h 8481683"/>
              <a:gd name="connsiteX19481" fmla="*/ 5882050 w 9352610"/>
              <a:gd name="connsiteY19481" fmla="*/ 6136120 h 8481683"/>
              <a:gd name="connsiteX19482" fmla="*/ 5880558 w 9352610"/>
              <a:gd name="connsiteY19482" fmla="*/ 6135616 h 8481683"/>
              <a:gd name="connsiteX19483" fmla="*/ 5876531 w 9352610"/>
              <a:gd name="connsiteY19483" fmla="*/ 6135616 h 8481683"/>
              <a:gd name="connsiteX19484" fmla="*/ 5863474 w 9352610"/>
              <a:gd name="connsiteY19484" fmla="*/ 6131091 h 8481683"/>
              <a:gd name="connsiteX19485" fmla="*/ 5849421 w 9352610"/>
              <a:gd name="connsiteY19485" fmla="*/ 6131091 h 8481683"/>
              <a:gd name="connsiteX19486" fmla="*/ 5847416 w 9352610"/>
              <a:gd name="connsiteY19486" fmla="*/ 6130094 h 8481683"/>
              <a:gd name="connsiteX19487" fmla="*/ 5842892 w 9352610"/>
              <a:gd name="connsiteY19487" fmla="*/ 6128078 h 8481683"/>
              <a:gd name="connsiteX19488" fmla="*/ 5840887 w 9352610"/>
              <a:gd name="connsiteY19488" fmla="*/ 6127574 h 8481683"/>
              <a:gd name="connsiteX19489" fmla="*/ 5832850 w 9352610"/>
              <a:gd name="connsiteY19489" fmla="*/ 6128078 h 8481683"/>
              <a:gd name="connsiteX19490" fmla="*/ 5813761 w 9352610"/>
              <a:gd name="connsiteY19490" fmla="*/ 6132603 h 8481683"/>
              <a:gd name="connsiteX19491" fmla="*/ 5807232 w 9352610"/>
              <a:gd name="connsiteY19491" fmla="*/ 6135616 h 8481683"/>
              <a:gd name="connsiteX19492" fmla="*/ 5803221 w 9352610"/>
              <a:gd name="connsiteY19492" fmla="*/ 6138126 h 8481683"/>
              <a:gd name="connsiteX19493" fmla="*/ 5800718 w 9352610"/>
              <a:gd name="connsiteY19493" fmla="*/ 6140131 h 8481683"/>
              <a:gd name="connsiteX19494" fmla="*/ 5798698 w 9352610"/>
              <a:gd name="connsiteY19494" fmla="*/ 6144152 h 8481683"/>
              <a:gd name="connsiteX19495" fmla="*/ 5796692 w 9352610"/>
              <a:gd name="connsiteY19495" fmla="*/ 6144152 h 8481683"/>
              <a:gd name="connsiteX19496" fmla="*/ 5791671 w 9352610"/>
              <a:gd name="connsiteY19496" fmla="*/ 6143154 h 8481683"/>
              <a:gd name="connsiteX19497" fmla="*/ 5787661 w 9352610"/>
              <a:gd name="connsiteY19497" fmla="*/ 6143648 h 8481683"/>
              <a:gd name="connsiteX19498" fmla="*/ 5784148 w 9352610"/>
              <a:gd name="connsiteY19498" fmla="*/ 6146167 h 8481683"/>
              <a:gd name="connsiteX19499" fmla="*/ 5776111 w 9352610"/>
              <a:gd name="connsiteY19499" fmla="*/ 6149674 h 8481683"/>
              <a:gd name="connsiteX19500" fmla="*/ 5776111 w 9352610"/>
              <a:gd name="connsiteY19500" fmla="*/ 6149181 h 8481683"/>
              <a:gd name="connsiteX19501" fmla="*/ 5775598 w 9352610"/>
              <a:gd name="connsiteY19501" fmla="*/ 6147669 h 8481683"/>
              <a:gd name="connsiteX19502" fmla="*/ 5774603 w 9352610"/>
              <a:gd name="connsiteY19502" fmla="*/ 6147669 h 8481683"/>
              <a:gd name="connsiteX19503" fmla="*/ 5771587 w 9352610"/>
              <a:gd name="connsiteY19503" fmla="*/ 6153695 h 8481683"/>
              <a:gd name="connsiteX19504" fmla="*/ 5767577 w 9352610"/>
              <a:gd name="connsiteY19504" fmla="*/ 6157716 h 8481683"/>
              <a:gd name="connsiteX19505" fmla="*/ 5762042 w 9352610"/>
              <a:gd name="connsiteY19505" fmla="*/ 6161233 h 8481683"/>
              <a:gd name="connsiteX19506" fmla="*/ 5755514 w 9352610"/>
              <a:gd name="connsiteY19506" fmla="*/ 6163239 h 8481683"/>
              <a:gd name="connsiteX19507" fmla="*/ 5755514 w 9352610"/>
              <a:gd name="connsiteY19507" fmla="*/ 6164750 h 8481683"/>
              <a:gd name="connsiteX19508" fmla="*/ 5760535 w 9352610"/>
              <a:gd name="connsiteY19508" fmla="*/ 6164750 h 8481683"/>
              <a:gd name="connsiteX19509" fmla="*/ 5764063 w 9352610"/>
              <a:gd name="connsiteY19509" fmla="*/ 6163743 h 8481683"/>
              <a:gd name="connsiteX19510" fmla="*/ 5766566 w 9352610"/>
              <a:gd name="connsiteY19510" fmla="*/ 6161737 h 8481683"/>
              <a:gd name="connsiteX19511" fmla="*/ 5774603 w 9352610"/>
              <a:gd name="connsiteY19511" fmla="*/ 6153695 h 8481683"/>
              <a:gd name="connsiteX19512" fmla="*/ 5777106 w 9352610"/>
              <a:gd name="connsiteY19512" fmla="*/ 6152687 h 8481683"/>
              <a:gd name="connsiteX19513" fmla="*/ 5781629 w 9352610"/>
              <a:gd name="connsiteY19513" fmla="*/ 6152687 h 8481683"/>
              <a:gd name="connsiteX19514" fmla="*/ 5773095 w 9352610"/>
              <a:gd name="connsiteY19514" fmla="*/ 6161233 h 8481683"/>
              <a:gd name="connsiteX19515" fmla="*/ 5771587 w 9352610"/>
              <a:gd name="connsiteY19515" fmla="*/ 6164750 h 8481683"/>
              <a:gd name="connsiteX19516" fmla="*/ 5770079 w 9352610"/>
              <a:gd name="connsiteY19516" fmla="*/ 6168267 h 8481683"/>
              <a:gd name="connsiteX19517" fmla="*/ 5769582 w 9352610"/>
              <a:gd name="connsiteY19517" fmla="*/ 6172278 h 8481683"/>
              <a:gd name="connsiteX19518" fmla="*/ 5769582 w 9352610"/>
              <a:gd name="connsiteY19518" fmla="*/ 6176299 h 8481683"/>
              <a:gd name="connsiteX19519" fmla="*/ 5770079 w 9352610"/>
              <a:gd name="connsiteY19519" fmla="*/ 6178808 h 8481683"/>
              <a:gd name="connsiteX19520" fmla="*/ 5768572 w 9352610"/>
              <a:gd name="connsiteY19520" fmla="*/ 6180824 h 8481683"/>
              <a:gd name="connsiteX19521" fmla="*/ 5766069 w 9352610"/>
              <a:gd name="connsiteY19521" fmla="*/ 6181821 h 8481683"/>
              <a:gd name="connsiteX19522" fmla="*/ 5764063 w 9352610"/>
              <a:gd name="connsiteY19522" fmla="*/ 6181318 h 8481683"/>
              <a:gd name="connsiteX19523" fmla="*/ 5762556 w 9352610"/>
              <a:gd name="connsiteY19523" fmla="*/ 6179312 h 8481683"/>
              <a:gd name="connsiteX19524" fmla="*/ 5761545 w 9352610"/>
              <a:gd name="connsiteY19524" fmla="*/ 6178304 h 8481683"/>
              <a:gd name="connsiteX19525" fmla="*/ 5758529 w 9352610"/>
              <a:gd name="connsiteY19525" fmla="*/ 6178808 h 8481683"/>
              <a:gd name="connsiteX19526" fmla="*/ 5756027 w 9352610"/>
              <a:gd name="connsiteY19526" fmla="*/ 6179312 h 8481683"/>
              <a:gd name="connsiteX19527" fmla="*/ 5752000 w 9352610"/>
              <a:gd name="connsiteY19527" fmla="*/ 6181821 h 8481683"/>
              <a:gd name="connsiteX19528" fmla="*/ 5749000 w 9352610"/>
              <a:gd name="connsiteY19528" fmla="*/ 6185338 h 8481683"/>
              <a:gd name="connsiteX19529" fmla="*/ 5744974 w 9352610"/>
              <a:gd name="connsiteY19529" fmla="*/ 6187848 h 8481683"/>
              <a:gd name="connsiteX19530" fmla="*/ 5738943 w 9352610"/>
              <a:gd name="connsiteY19530" fmla="*/ 6186346 h 8481683"/>
              <a:gd name="connsiteX19531" fmla="*/ 5740451 w 9352610"/>
              <a:gd name="connsiteY19531" fmla="*/ 6182829 h 8481683"/>
              <a:gd name="connsiteX19532" fmla="*/ 5745472 w 9352610"/>
              <a:gd name="connsiteY19532" fmla="*/ 6181318 h 8481683"/>
              <a:gd name="connsiteX19533" fmla="*/ 5747492 w 9352610"/>
              <a:gd name="connsiteY19533" fmla="*/ 6178808 h 8481683"/>
              <a:gd name="connsiteX19534" fmla="*/ 5746980 w 9352610"/>
              <a:gd name="connsiteY19534" fmla="*/ 6175291 h 8481683"/>
              <a:gd name="connsiteX19535" fmla="*/ 5745472 w 9352610"/>
              <a:gd name="connsiteY19535" fmla="*/ 6172782 h 8481683"/>
              <a:gd name="connsiteX19536" fmla="*/ 5743964 w 9352610"/>
              <a:gd name="connsiteY19536" fmla="*/ 6170777 h 8481683"/>
              <a:gd name="connsiteX19537" fmla="*/ 5742969 w 9352610"/>
              <a:gd name="connsiteY19537" fmla="*/ 6168761 h 8481683"/>
              <a:gd name="connsiteX19538" fmla="*/ 5742969 w 9352610"/>
              <a:gd name="connsiteY19538" fmla="*/ 6165748 h 8481683"/>
              <a:gd name="connsiteX19539" fmla="*/ 5740964 w 9352610"/>
              <a:gd name="connsiteY19539" fmla="*/ 6163743 h 8481683"/>
              <a:gd name="connsiteX19540" fmla="*/ 5738943 w 9352610"/>
              <a:gd name="connsiteY19540" fmla="*/ 6162735 h 8481683"/>
              <a:gd name="connsiteX19541" fmla="*/ 5732927 w 9352610"/>
              <a:gd name="connsiteY19541" fmla="*/ 6161233 h 8481683"/>
              <a:gd name="connsiteX19542" fmla="*/ 5730408 w 9352610"/>
              <a:gd name="connsiteY19542" fmla="*/ 6160729 h 8481683"/>
              <a:gd name="connsiteX19543" fmla="*/ 5729414 w 9352610"/>
              <a:gd name="connsiteY19543" fmla="*/ 6159218 h 8481683"/>
              <a:gd name="connsiteX19544" fmla="*/ 5730408 w 9352610"/>
              <a:gd name="connsiteY19544" fmla="*/ 6157212 h 8481683"/>
              <a:gd name="connsiteX19545" fmla="*/ 5730408 w 9352610"/>
              <a:gd name="connsiteY19545" fmla="*/ 6155711 h 8481683"/>
              <a:gd name="connsiteX19546" fmla="*/ 5724890 w 9352610"/>
              <a:gd name="connsiteY19546" fmla="*/ 6154199 h 8481683"/>
              <a:gd name="connsiteX19547" fmla="*/ 5723880 w 9352610"/>
              <a:gd name="connsiteY19547" fmla="*/ 6157212 h 8481683"/>
              <a:gd name="connsiteX19548" fmla="*/ 5723880 w 9352610"/>
              <a:gd name="connsiteY19548" fmla="*/ 6161233 h 8481683"/>
              <a:gd name="connsiteX19549" fmla="*/ 5722387 w 9352610"/>
              <a:gd name="connsiteY19549" fmla="*/ 6163239 h 8481683"/>
              <a:gd name="connsiteX19550" fmla="*/ 5719869 w 9352610"/>
              <a:gd name="connsiteY19550" fmla="*/ 6163743 h 8481683"/>
              <a:gd name="connsiteX19551" fmla="*/ 5719372 w 9352610"/>
              <a:gd name="connsiteY19551" fmla="*/ 6165244 h 8481683"/>
              <a:gd name="connsiteX19552" fmla="*/ 5719869 w 9352610"/>
              <a:gd name="connsiteY19552" fmla="*/ 6167260 h 8481683"/>
              <a:gd name="connsiteX19553" fmla="*/ 5719372 w 9352610"/>
              <a:gd name="connsiteY19553" fmla="*/ 6167763 h 8481683"/>
              <a:gd name="connsiteX19554" fmla="*/ 5714848 w 9352610"/>
              <a:gd name="connsiteY19554" fmla="*/ 6167260 h 8481683"/>
              <a:gd name="connsiteX19555" fmla="*/ 5710837 w 9352610"/>
              <a:gd name="connsiteY19555" fmla="*/ 6165748 h 8481683"/>
              <a:gd name="connsiteX19556" fmla="*/ 5711335 w 9352610"/>
              <a:gd name="connsiteY19556" fmla="*/ 6168761 h 8481683"/>
              <a:gd name="connsiteX19557" fmla="*/ 5713340 w 9352610"/>
              <a:gd name="connsiteY19557" fmla="*/ 6170777 h 8481683"/>
              <a:gd name="connsiteX19558" fmla="*/ 5715345 w 9352610"/>
              <a:gd name="connsiteY19558" fmla="*/ 6171281 h 8481683"/>
              <a:gd name="connsiteX19559" fmla="*/ 5715858 w 9352610"/>
              <a:gd name="connsiteY19559" fmla="*/ 6171774 h 8481683"/>
              <a:gd name="connsiteX19560" fmla="*/ 5716356 w 9352610"/>
              <a:gd name="connsiteY19560" fmla="*/ 6172782 h 8481683"/>
              <a:gd name="connsiteX19561" fmla="*/ 5718361 w 9352610"/>
              <a:gd name="connsiteY19561" fmla="*/ 6177800 h 8481683"/>
              <a:gd name="connsiteX19562" fmla="*/ 5718859 w 9352610"/>
              <a:gd name="connsiteY19562" fmla="*/ 6178808 h 8481683"/>
              <a:gd name="connsiteX19563" fmla="*/ 5721377 w 9352610"/>
              <a:gd name="connsiteY19563" fmla="*/ 6179312 h 8481683"/>
              <a:gd name="connsiteX19564" fmla="*/ 5723880 w 9352610"/>
              <a:gd name="connsiteY19564" fmla="*/ 6179312 h 8481683"/>
              <a:gd name="connsiteX19565" fmla="*/ 5726398 w 9352610"/>
              <a:gd name="connsiteY19565" fmla="*/ 6179312 h 8481683"/>
              <a:gd name="connsiteX19566" fmla="*/ 5727408 w 9352610"/>
              <a:gd name="connsiteY19566" fmla="*/ 6181318 h 8481683"/>
              <a:gd name="connsiteX19567" fmla="*/ 5727408 w 9352610"/>
              <a:gd name="connsiteY19567" fmla="*/ 6186346 h 8481683"/>
              <a:gd name="connsiteX19568" fmla="*/ 5726398 w 9352610"/>
              <a:gd name="connsiteY19568" fmla="*/ 6188352 h 8481683"/>
              <a:gd name="connsiteX19569" fmla="*/ 5724890 w 9352610"/>
              <a:gd name="connsiteY19569" fmla="*/ 6189359 h 8481683"/>
              <a:gd name="connsiteX19570" fmla="*/ 5723880 w 9352610"/>
              <a:gd name="connsiteY19570" fmla="*/ 6187848 h 8481683"/>
              <a:gd name="connsiteX19571" fmla="*/ 5723382 w 9352610"/>
              <a:gd name="connsiteY19571" fmla="*/ 6186346 h 8481683"/>
              <a:gd name="connsiteX19572" fmla="*/ 5722387 w 9352610"/>
              <a:gd name="connsiteY19572" fmla="*/ 6185842 h 8481683"/>
              <a:gd name="connsiteX19573" fmla="*/ 5720366 w 9352610"/>
              <a:gd name="connsiteY19573" fmla="*/ 6184835 h 8481683"/>
              <a:gd name="connsiteX19574" fmla="*/ 5707822 w 9352610"/>
              <a:gd name="connsiteY19574" fmla="*/ 6191869 h 8481683"/>
              <a:gd name="connsiteX19575" fmla="*/ 5681209 w 9352610"/>
              <a:gd name="connsiteY19575" fmla="*/ 6202913 h 8481683"/>
              <a:gd name="connsiteX19576" fmla="*/ 5650570 w 9352610"/>
              <a:gd name="connsiteY19576" fmla="*/ 6223008 h 8481683"/>
              <a:gd name="connsiteX19577" fmla="*/ 5627485 w 9352610"/>
              <a:gd name="connsiteY19577" fmla="*/ 6234557 h 8481683"/>
              <a:gd name="connsiteX19578" fmla="*/ 5610401 w 9352610"/>
              <a:gd name="connsiteY19578" fmla="*/ 6244604 h 8481683"/>
              <a:gd name="connsiteX19579" fmla="*/ 5604385 w 9352610"/>
              <a:gd name="connsiteY19579" fmla="*/ 6250126 h 8481683"/>
              <a:gd name="connsiteX19580" fmla="*/ 5599364 w 9352610"/>
              <a:gd name="connsiteY19580" fmla="*/ 6257664 h 8481683"/>
              <a:gd name="connsiteX19581" fmla="*/ 5597344 w 9352610"/>
              <a:gd name="connsiteY19581" fmla="*/ 6265696 h 8481683"/>
              <a:gd name="connsiteX19582" fmla="*/ 5595851 w 9352610"/>
              <a:gd name="connsiteY19582" fmla="*/ 6266704 h 8481683"/>
              <a:gd name="connsiteX19583" fmla="*/ 5595338 w 9352610"/>
              <a:gd name="connsiteY19583" fmla="*/ 6267712 h 8481683"/>
              <a:gd name="connsiteX19584" fmla="*/ 5597856 w 9352610"/>
              <a:gd name="connsiteY19584" fmla="*/ 6273234 h 8481683"/>
              <a:gd name="connsiteX19585" fmla="*/ 5597856 w 9352610"/>
              <a:gd name="connsiteY19585" fmla="*/ 6275239 h 8481683"/>
              <a:gd name="connsiteX19586" fmla="*/ 5594343 w 9352610"/>
              <a:gd name="connsiteY19586" fmla="*/ 6278253 h 8481683"/>
              <a:gd name="connsiteX19587" fmla="*/ 5590317 w 9352610"/>
              <a:gd name="connsiteY19587" fmla="*/ 6280268 h 8481683"/>
              <a:gd name="connsiteX19588" fmla="*/ 5587301 w 9352610"/>
              <a:gd name="connsiteY19588" fmla="*/ 6279764 h 8481683"/>
              <a:gd name="connsiteX19589" fmla="*/ 5586804 w 9352610"/>
              <a:gd name="connsiteY19589" fmla="*/ 6274746 h 8481683"/>
              <a:gd name="connsiteX19590" fmla="*/ 5582793 w 9352610"/>
              <a:gd name="connsiteY19590" fmla="*/ 6284289 h 8481683"/>
              <a:gd name="connsiteX19591" fmla="*/ 5580788 w 9352610"/>
              <a:gd name="connsiteY19591" fmla="*/ 6285287 h 8481683"/>
              <a:gd name="connsiteX19592" fmla="*/ 5577259 w 9352610"/>
              <a:gd name="connsiteY19592" fmla="*/ 6286798 h 8481683"/>
              <a:gd name="connsiteX19593" fmla="*/ 5572238 w 9352610"/>
              <a:gd name="connsiteY19593" fmla="*/ 6291817 h 8481683"/>
              <a:gd name="connsiteX19594" fmla="*/ 5569238 w 9352610"/>
              <a:gd name="connsiteY19594" fmla="*/ 6293833 h 8481683"/>
              <a:gd name="connsiteX19595" fmla="*/ 5559694 w 9352610"/>
              <a:gd name="connsiteY19595" fmla="*/ 6303366 h 8481683"/>
              <a:gd name="connsiteX19596" fmla="*/ 5505970 w 9352610"/>
              <a:gd name="connsiteY19596" fmla="*/ 6337025 h 8481683"/>
              <a:gd name="connsiteX19597" fmla="*/ 5502954 w 9352610"/>
              <a:gd name="connsiteY19597" fmla="*/ 6335513 h 8481683"/>
              <a:gd name="connsiteX19598" fmla="*/ 5499939 w 9352610"/>
              <a:gd name="connsiteY19598" fmla="*/ 6337025 h 8481683"/>
              <a:gd name="connsiteX19599" fmla="*/ 5494420 w 9352610"/>
              <a:gd name="connsiteY19599" fmla="*/ 6340038 h 8481683"/>
              <a:gd name="connsiteX19600" fmla="*/ 5490394 w 9352610"/>
              <a:gd name="connsiteY19600" fmla="*/ 6338526 h 8481683"/>
              <a:gd name="connsiteX19601" fmla="*/ 5487378 w 9352610"/>
              <a:gd name="connsiteY19601" fmla="*/ 6338526 h 8481683"/>
              <a:gd name="connsiteX19602" fmla="*/ 5485373 w 9352610"/>
              <a:gd name="connsiteY19602" fmla="*/ 6342043 h 8481683"/>
              <a:gd name="connsiteX19603" fmla="*/ 5481362 w 9352610"/>
              <a:gd name="connsiteY19603" fmla="*/ 6344059 h 8481683"/>
              <a:gd name="connsiteX19604" fmla="*/ 5476341 w 9352610"/>
              <a:gd name="connsiteY19604" fmla="*/ 6348573 h 8481683"/>
              <a:gd name="connsiteX19605" fmla="*/ 5466299 w 9352610"/>
              <a:gd name="connsiteY19605" fmla="*/ 6354096 h 8481683"/>
              <a:gd name="connsiteX19606" fmla="*/ 5426628 w 9352610"/>
              <a:gd name="connsiteY19606" fmla="*/ 6385739 h 8481683"/>
              <a:gd name="connsiteX19607" fmla="*/ 5423115 w 9352610"/>
              <a:gd name="connsiteY19607" fmla="*/ 6389256 h 8481683"/>
              <a:gd name="connsiteX19608" fmla="*/ 5417597 w 9352610"/>
              <a:gd name="connsiteY19608" fmla="*/ 6396290 h 8481683"/>
              <a:gd name="connsiteX19609" fmla="*/ 5416586 w 9352610"/>
              <a:gd name="connsiteY19609" fmla="*/ 6397298 h 8481683"/>
              <a:gd name="connsiteX19610" fmla="*/ 5415576 w 9352610"/>
              <a:gd name="connsiteY19610" fmla="*/ 6397791 h 8481683"/>
              <a:gd name="connsiteX19611" fmla="*/ 5414068 w 9352610"/>
              <a:gd name="connsiteY19611" fmla="*/ 6398799 h 8481683"/>
              <a:gd name="connsiteX19612" fmla="*/ 5412576 w 9352610"/>
              <a:gd name="connsiteY19612" fmla="*/ 6400805 h 8481683"/>
              <a:gd name="connsiteX19613" fmla="*/ 5404026 w 9352610"/>
              <a:gd name="connsiteY19613" fmla="*/ 6416878 h 8481683"/>
              <a:gd name="connsiteX19614" fmla="*/ 5398508 w 9352610"/>
              <a:gd name="connsiteY19614" fmla="*/ 6420395 h 8481683"/>
              <a:gd name="connsiteX19615" fmla="*/ 5388466 w 9352610"/>
              <a:gd name="connsiteY19615" fmla="*/ 6419398 h 8481683"/>
              <a:gd name="connsiteX19616" fmla="*/ 5389973 w 9352610"/>
              <a:gd name="connsiteY19616" fmla="*/ 6415881 h 8481683"/>
              <a:gd name="connsiteX19617" fmla="*/ 5392476 w 9352610"/>
              <a:gd name="connsiteY19617" fmla="*/ 6415377 h 8481683"/>
              <a:gd name="connsiteX19618" fmla="*/ 5396005 w 9352610"/>
              <a:gd name="connsiteY19618" fmla="*/ 6415881 h 8481683"/>
              <a:gd name="connsiteX19619" fmla="*/ 5398508 w 9352610"/>
              <a:gd name="connsiteY19619" fmla="*/ 6414873 h 8481683"/>
              <a:gd name="connsiteX19620" fmla="*/ 5398508 w 9352610"/>
              <a:gd name="connsiteY19620" fmla="*/ 6412364 h 8481683"/>
              <a:gd name="connsiteX19621" fmla="*/ 5396005 w 9352610"/>
              <a:gd name="connsiteY19621" fmla="*/ 6411356 h 8481683"/>
              <a:gd name="connsiteX19622" fmla="*/ 5386460 w 9352610"/>
              <a:gd name="connsiteY19622" fmla="*/ 6411860 h 8481683"/>
              <a:gd name="connsiteX19623" fmla="*/ 5385450 w 9352610"/>
              <a:gd name="connsiteY19623" fmla="*/ 6412868 h 8481683"/>
              <a:gd name="connsiteX19624" fmla="*/ 5385450 w 9352610"/>
              <a:gd name="connsiteY19624" fmla="*/ 6414873 h 8481683"/>
              <a:gd name="connsiteX19625" fmla="*/ 5385450 w 9352610"/>
              <a:gd name="connsiteY19625" fmla="*/ 6416878 h 8481683"/>
              <a:gd name="connsiteX19626" fmla="*/ 5384952 w 9352610"/>
              <a:gd name="connsiteY19626" fmla="*/ 6419398 h 8481683"/>
              <a:gd name="connsiteX19627" fmla="*/ 5382947 w 9352610"/>
              <a:gd name="connsiteY19627" fmla="*/ 6420395 h 8481683"/>
              <a:gd name="connsiteX19628" fmla="*/ 5381439 w 9352610"/>
              <a:gd name="connsiteY19628" fmla="*/ 6419891 h 8481683"/>
              <a:gd name="connsiteX19629" fmla="*/ 5379434 w 9352610"/>
              <a:gd name="connsiteY19629" fmla="*/ 6417886 h 8481683"/>
              <a:gd name="connsiteX19630" fmla="*/ 5379434 w 9352610"/>
              <a:gd name="connsiteY19630" fmla="*/ 6421403 h 8481683"/>
              <a:gd name="connsiteX19631" fmla="*/ 5383942 w 9352610"/>
              <a:gd name="connsiteY19631" fmla="*/ 6423408 h 8481683"/>
              <a:gd name="connsiteX19632" fmla="*/ 5388963 w 9352610"/>
              <a:gd name="connsiteY19632" fmla="*/ 6425424 h 8481683"/>
              <a:gd name="connsiteX19633" fmla="*/ 5392989 w 9352610"/>
              <a:gd name="connsiteY19633" fmla="*/ 6425424 h 8481683"/>
              <a:gd name="connsiteX19634" fmla="*/ 5398010 w 9352610"/>
              <a:gd name="connsiteY19634" fmla="*/ 6426925 h 8481683"/>
              <a:gd name="connsiteX19635" fmla="*/ 5400513 w 9352610"/>
              <a:gd name="connsiteY19635" fmla="*/ 6427429 h 8481683"/>
              <a:gd name="connsiteX19636" fmla="*/ 5403031 w 9352610"/>
              <a:gd name="connsiteY19636" fmla="*/ 6426422 h 8481683"/>
              <a:gd name="connsiteX19637" fmla="*/ 5405534 w 9352610"/>
              <a:gd name="connsiteY19637" fmla="*/ 6423912 h 8481683"/>
              <a:gd name="connsiteX19638" fmla="*/ 5407555 w 9352610"/>
              <a:gd name="connsiteY19638" fmla="*/ 6422905 h 8481683"/>
              <a:gd name="connsiteX19639" fmla="*/ 5410555 w 9352610"/>
              <a:gd name="connsiteY19639" fmla="*/ 6422411 h 8481683"/>
              <a:gd name="connsiteX19640" fmla="*/ 5413571 w 9352610"/>
              <a:gd name="connsiteY19640" fmla="*/ 6422411 h 8481683"/>
              <a:gd name="connsiteX19641" fmla="*/ 5406544 w 9352610"/>
              <a:gd name="connsiteY19641" fmla="*/ 6446012 h 8481683"/>
              <a:gd name="connsiteX19642" fmla="*/ 5400016 w 9352610"/>
              <a:gd name="connsiteY19642" fmla="*/ 6455052 h 8481683"/>
              <a:gd name="connsiteX19643" fmla="*/ 5389476 w 9352610"/>
              <a:gd name="connsiteY19643" fmla="*/ 6458065 h 8481683"/>
              <a:gd name="connsiteX19644" fmla="*/ 5385963 w 9352610"/>
              <a:gd name="connsiteY19644" fmla="*/ 6461078 h 8481683"/>
              <a:gd name="connsiteX19645" fmla="*/ 5377406 w 9352610"/>
              <a:gd name="connsiteY19645" fmla="*/ 6471348 h 8481683"/>
              <a:gd name="connsiteX19646" fmla="*/ 5381937 w 9352610"/>
              <a:gd name="connsiteY19646" fmla="*/ 6464091 h 8481683"/>
              <a:gd name="connsiteX19647" fmla="*/ 5383942 w 9352610"/>
              <a:gd name="connsiteY19647" fmla="*/ 6461582 h 8481683"/>
              <a:gd name="connsiteX19648" fmla="*/ 5382434 w 9352610"/>
              <a:gd name="connsiteY19648" fmla="*/ 6460080 h 8481683"/>
              <a:gd name="connsiteX19649" fmla="*/ 5381439 w 9352610"/>
              <a:gd name="connsiteY19649" fmla="*/ 6459073 h 8481683"/>
              <a:gd name="connsiteX19650" fmla="*/ 5380429 w 9352610"/>
              <a:gd name="connsiteY19650" fmla="*/ 6458569 h 8481683"/>
              <a:gd name="connsiteX19651" fmla="*/ 5380298 w 9352610"/>
              <a:gd name="connsiteY19651" fmla="*/ 6458613 h 8481683"/>
              <a:gd name="connsiteX19652" fmla="*/ 5381228 w 9352610"/>
              <a:gd name="connsiteY19652" fmla="*/ 6459071 h 8481683"/>
              <a:gd name="connsiteX19653" fmla="*/ 5382228 w 9352610"/>
              <a:gd name="connsiteY19653" fmla="*/ 6460075 h 8481683"/>
              <a:gd name="connsiteX19654" fmla="*/ 5383739 w 9352610"/>
              <a:gd name="connsiteY19654" fmla="*/ 6461586 h 8481683"/>
              <a:gd name="connsiteX19655" fmla="*/ 5381728 w 9352610"/>
              <a:gd name="connsiteY19655" fmla="*/ 6464094 h 8481683"/>
              <a:gd name="connsiteX19656" fmla="*/ 5376705 w 9352610"/>
              <a:gd name="connsiteY19656" fmla="*/ 6472131 h 8481683"/>
              <a:gd name="connsiteX19657" fmla="*/ 5374194 w 9352610"/>
              <a:gd name="connsiteY19657" fmla="*/ 6474647 h 8481683"/>
              <a:gd name="connsiteX19658" fmla="*/ 5373182 w 9352610"/>
              <a:gd name="connsiteY19658" fmla="*/ 6476656 h 8481683"/>
              <a:gd name="connsiteX19659" fmla="*/ 5373182 w 9352610"/>
              <a:gd name="connsiteY19659" fmla="*/ 6479164 h 8481683"/>
              <a:gd name="connsiteX19660" fmla="*/ 5373182 w 9352610"/>
              <a:gd name="connsiteY19660" fmla="*/ 6480168 h 8481683"/>
              <a:gd name="connsiteX19661" fmla="*/ 5371182 w 9352610"/>
              <a:gd name="connsiteY19661" fmla="*/ 6483182 h 8481683"/>
              <a:gd name="connsiteX19662" fmla="*/ 5355603 w 9352610"/>
              <a:gd name="connsiteY19662" fmla="*/ 6493727 h 8481683"/>
              <a:gd name="connsiteX19663" fmla="*/ 5354103 w 9352610"/>
              <a:gd name="connsiteY19663" fmla="*/ 6496243 h 8481683"/>
              <a:gd name="connsiteX19664" fmla="*/ 5349580 w 9352610"/>
              <a:gd name="connsiteY19664" fmla="*/ 6504280 h 8481683"/>
              <a:gd name="connsiteX19665" fmla="*/ 5346568 w 9352610"/>
              <a:gd name="connsiteY19665" fmla="*/ 6513820 h 8481683"/>
              <a:gd name="connsiteX19666" fmla="*/ 5343557 w 9352610"/>
              <a:gd name="connsiteY19666" fmla="*/ 6514326 h 8481683"/>
              <a:gd name="connsiteX19667" fmla="*/ 5340034 w 9352610"/>
              <a:gd name="connsiteY19667" fmla="*/ 6511312 h 8481683"/>
              <a:gd name="connsiteX19668" fmla="*/ 5338534 w 9352610"/>
              <a:gd name="connsiteY19668" fmla="*/ 6506788 h 8481683"/>
              <a:gd name="connsiteX19669" fmla="*/ 5339034 w 9352610"/>
              <a:gd name="connsiteY19669" fmla="*/ 6503275 h 8481683"/>
              <a:gd name="connsiteX19670" fmla="*/ 5343557 w 9352610"/>
              <a:gd name="connsiteY19670" fmla="*/ 6489709 h 8481683"/>
              <a:gd name="connsiteX19671" fmla="*/ 5344557 w 9352610"/>
              <a:gd name="connsiteY19671" fmla="*/ 6487201 h 8481683"/>
              <a:gd name="connsiteX19672" fmla="*/ 5344557 w 9352610"/>
              <a:gd name="connsiteY19672" fmla="*/ 6486695 h 8481683"/>
              <a:gd name="connsiteX19673" fmla="*/ 5345057 w 9352610"/>
              <a:gd name="connsiteY19673" fmla="*/ 6485690 h 8481683"/>
              <a:gd name="connsiteX19674" fmla="*/ 5346568 w 9352610"/>
              <a:gd name="connsiteY19674" fmla="*/ 6483182 h 8481683"/>
              <a:gd name="connsiteX19675" fmla="*/ 5348580 w 9352610"/>
              <a:gd name="connsiteY19675" fmla="*/ 6482178 h 8481683"/>
              <a:gd name="connsiteX19676" fmla="*/ 5352591 w 9352610"/>
              <a:gd name="connsiteY19676" fmla="*/ 6479164 h 8481683"/>
              <a:gd name="connsiteX19677" fmla="*/ 5362137 w 9352610"/>
              <a:gd name="connsiteY19677" fmla="*/ 6475651 h 8481683"/>
              <a:gd name="connsiteX19678" fmla="*/ 5363648 w 9352610"/>
              <a:gd name="connsiteY19678" fmla="*/ 6473136 h 8481683"/>
              <a:gd name="connsiteX19679" fmla="*/ 5361137 w 9352610"/>
              <a:gd name="connsiteY19679" fmla="*/ 6471126 h 8481683"/>
              <a:gd name="connsiteX19680" fmla="*/ 5358625 w 9352610"/>
              <a:gd name="connsiteY19680" fmla="*/ 6474140 h 8481683"/>
              <a:gd name="connsiteX19681" fmla="*/ 5354103 w 9352610"/>
              <a:gd name="connsiteY19681" fmla="*/ 6475651 h 8481683"/>
              <a:gd name="connsiteX19682" fmla="*/ 5349080 w 9352610"/>
              <a:gd name="connsiteY19682" fmla="*/ 6476656 h 8481683"/>
              <a:gd name="connsiteX19683" fmla="*/ 5345057 w 9352610"/>
              <a:gd name="connsiteY19683" fmla="*/ 6476656 h 8481683"/>
              <a:gd name="connsiteX19684" fmla="*/ 5342546 w 9352610"/>
              <a:gd name="connsiteY19684" fmla="*/ 6478159 h 8481683"/>
              <a:gd name="connsiteX19685" fmla="*/ 5339534 w 9352610"/>
              <a:gd name="connsiteY19685" fmla="*/ 6481679 h 8481683"/>
              <a:gd name="connsiteX19686" fmla="*/ 5338534 w 9352610"/>
              <a:gd name="connsiteY19686" fmla="*/ 6482178 h 8481683"/>
              <a:gd name="connsiteX19687" fmla="*/ 5336023 w 9352610"/>
              <a:gd name="connsiteY19687" fmla="*/ 6481173 h 8481683"/>
              <a:gd name="connsiteX19688" fmla="*/ 5333000 w 9352610"/>
              <a:gd name="connsiteY19688" fmla="*/ 6476656 h 8481683"/>
              <a:gd name="connsiteX19689" fmla="*/ 5331500 w 9352610"/>
              <a:gd name="connsiteY19689" fmla="*/ 6475651 h 8481683"/>
              <a:gd name="connsiteX19690" fmla="*/ 5331500 w 9352610"/>
              <a:gd name="connsiteY19690" fmla="*/ 6479164 h 8481683"/>
              <a:gd name="connsiteX19691" fmla="*/ 5331500 w 9352610"/>
              <a:gd name="connsiteY19691" fmla="*/ 6481679 h 8481683"/>
              <a:gd name="connsiteX19692" fmla="*/ 5331000 w 9352610"/>
              <a:gd name="connsiteY19692" fmla="*/ 6482684 h 8481683"/>
              <a:gd name="connsiteX19693" fmla="*/ 5328489 w 9352610"/>
              <a:gd name="connsiteY19693" fmla="*/ 6487201 h 8481683"/>
              <a:gd name="connsiteX19694" fmla="*/ 5326978 w 9352610"/>
              <a:gd name="connsiteY19694" fmla="*/ 6489210 h 8481683"/>
              <a:gd name="connsiteX19695" fmla="*/ 5323966 w 9352610"/>
              <a:gd name="connsiteY19695" fmla="*/ 6490713 h 8481683"/>
              <a:gd name="connsiteX19696" fmla="*/ 5320955 w 9352610"/>
              <a:gd name="connsiteY19696" fmla="*/ 6490713 h 8481683"/>
              <a:gd name="connsiteX19697" fmla="*/ 5323966 w 9352610"/>
              <a:gd name="connsiteY19697" fmla="*/ 6483182 h 8481683"/>
              <a:gd name="connsiteX19698" fmla="*/ 5322955 w 9352610"/>
              <a:gd name="connsiteY19698" fmla="*/ 6483182 h 8481683"/>
              <a:gd name="connsiteX19699" fmla="*/ 5320955 w 9352610"/>
              <a:gd name="connsiteY19699" fmla="*/ 6484187 h 8481683"/>
              <a:gd name="connsiteX19700" fmla="*/ 5320443 w 9352610"/>
              <a:gd name="connsiteY19700" fmla="*/ 6482178 h 8481683"/>
              <a:gd name="connsiteX19701" fmla="*/ 5321455 w 9352610"/>
              <a:gd name="connsiteY19701" fmla="*/ 6471126 h 8481683"/>
              <a:gd name="connsiteX19702" fmla="*/ 5322955 w 9352610"/>
              <a:gd name="connsiteY19702" fmla="*/ 6465099 h 8481683"/>
              <a:gd name="connsiteX19703" fmla="*/ 5322955 w 9352610"/>
              <a:gd name="connsiteY19703" fmla="*/ 6461586 h 8481683"/>
              <a:gd name="connsiteX19704" fmla="*/ 5319943 w 9352610"/>
              <a:gd name="connsiteY19704" fmla="*/ 6463596 h 8481683"/>
              <a:gd name="connsiteX19705" fmla="*/ 5317432 w 9352610"/>
              <a:gd name="connsiteY19705" fmla="*/ 6466103 h 8481683"/>
              <a:gd name="connsiteX19706" fmla="*/ 5314921 w 9352610"/>
              <a:gd name="connsiteY19706" fmla="*/ 6469117 h 8481683"/>
              <a:gd name="connsiteX19707" fmla="*/ 5314921 w 9352610"/>
              <a:gd name="connsiteY19707" fmla="*/ 6471126 h 8481683"/>
              <a:gd name="connsiteX19708" fmla="*/ 5312909 w 9352610"/>
              <a:gd name="connsiteY19708" fmla="*/ 6471633 h 8481683"/>
              <a:gd name="connsiteX19709" fmla="*/ 5312909 w 9352610"/>
              <a:gd name="connsiteY19709" fmla="*/ 6472131 h 8481683"/>
              <a:gd name="connsiteX19710" fmla="*/ 5313921 w 9352610"/>
              <a:gd name="connsiteY19710" fmla="*/ 6474140 h 8481683"/>
              <a:gd name="connsiteX19711" fmla="*/ 5314421 w 9352610"/>
              <a:gd name="connsiteY19711" fmla="*/ 6474140 h 8481683"/>
              <a:gd name="connsiteX19712" fmla="*/ 5315932 w 9352610"/>
              <a:gd name="connsiteY19712" fmla="*/ 6474647 h 8481683"/>
              <a:gd name="connsiteX19713" fmla="*/ 5316932 w 9352610"/>
              <a:gd name="connsiteY19713" fmla="*/ 6475145 h 8481683"/>
              <a:gd name="connsiteX19714" fmla="*/ 5316932 w 9352610"/>
              <a:gd name="connsiteY19714" fmla="*/ 6476150 h 8481683"/>
              <a:gd name="connsiteX19715" fmla="*/ 5316932 w 9352610"/>
              <a:gd name="connsiteY19715" fmla="*/ 6476656 h 8481683"/>
              <a:gd name="connsiteX19716" fmla="*/ 5315932 w 9352610"/>
              <a:gd name="connsiteY19716" fmla="*/ 6476656 h 8481683"/>
              <a:gd name="connsiteX19717" fmla="*/ 5315932 w 9352610"/>
              <a:gd name="connsiteY19717" fmla="*/ 6478159 h 8481683"/>
              <a:gd name="connsiteX19718" fmla="*/ 5313921 w 9352610"/>
              <a:gd name="connsiteY19718" fmla="*/ 6478665 h 8481683"/>
              <a:gd name="connsiteX19719" fmla="*/ 5310398 w 9352610"/>
              <a:gd name="connsiteY19719" fmla="*/ 6477661 h 8481683"/>
              <a:gd name="connsiteX19720" fmla="*/ 5305887 w 9352610"/>
              <a:gd name="connsiteY19720" fmla="*/ 6474140 h 8481683"/>
              <a:gd name="connsiteX19721" fmla="*/ 5304375 w 9352610"/>
              <a:gd name="connsiteY19721" fmla="*/ 6471633 h 8481683"/>
              <a:gd name="connsiteX19722" fmla="*/ 5302364 w 9352610"/>
              <a:gd name="connsiteY19722" fmla="*/ 6467108 h 8481683"/>
              <a:gd name="connsiteX19723" fmla="*/ 5299852 w 9352610"/>
              <a:gd name="connsiteY19723" fmla="*/ 6464600 h 8481683"/>
              <a:gd name="connsiteX19724" fmla="*/ 5299852 w 9352610"/>
              <a:gd name="connsiteY19724" fmla="*/ 6469117 h 8481683"/>
              <a:gd name="connsiteX19725" fmla="*/ 5298852 w 9352610"/>
              <a:gd name="connsiteY19725" fmla="*/ 6469117 h 8481683"/>
              <a:gd name="connsiteX19726" fmla="*/ 5298352 w 9352610"/>
              <a:gd name="connsiteY19726" fmla="*/ 6468113 h 8481683"/>
              <a:gd name="connsiteX19727" fmla="*/ 5297341 w 9352610"/>
              <a:gd name="connsiteY19727" fmla="*/ 6467614 h 8481683"/>
              <a:gd name="connsiteX19728" fmla="*/ 5296341 w 9352610"/>
              <a:gd name="connsiteY19728" fmla="*/ 6467108 h 8481683"/>
              <a:gd name="connsiteX19729" fmla="*/ 5295841 w 9352610"/>
              <a:gd name="connsiteY19729" fmla="*/ 6466103 h 8481683"/>
              <a:gd name="connsiteX19730" fmla="*/ 5296341 w 9352610"/>
              <a:gd name="connsiteY19730" fmla="*/ 6469623 h 8481683"/>
              <a:gd name="connsiteX19731" fmla="*/ 5301864 w 9352610"/>
              <a:gd name="connsiteY19731" fmla="*/ 6483182 h 8481683"/>
              <a:gd name="connsiteX19732" fmla="*/ 5297341 w 9352610"/>
              <a:gd name="connsiteY19732" fmla="*/ 6483182 h 8481683"/>
              <a:gd name="connsiteX19733" fmla="*/ 5291318 w 9352610"/>
              <a:gd name="connsiteY19733" fmla="*/ 6485192 h 8481683"/>
              <a:gd name="connsiteX19734" fmla="*/ 5286796 w 9352610"/>
              <a:gd name="connsiteY19734" fmla="*/ 6485192 h 8481683"/>
              <a:gd name="connsiteX19735" fmla="*/ 5286796 w 9352610"/>
              <a:gd name="connsiteY19735" fmla="*/ 6486695 h 8481683"/>
              <a:gd name="connsiteX19736" fmla="*/ 5293830 w 9352610"/>
              <a:gd name="connsiteY19736" fmla="*/ 6487201 h 8481683"/>
              <a:gd name="connsiteX19737" fmla="*/ 5297341 w 9352610"/>
              <a:gd name="connsiteY19737" fmla="*/ 6488704 h 8481683"/>
              <a:gd name="connsiteX19738" fmla="*/ 5299852 w 9352610"/>
              <a:gd name="connsiteY19738" fmla="*/ 6490713 h 8481683"/>
              <a:gd name="connsiteX19739" fmla="*/ 5296341 w 9352610"/>
              <a:gd name="connsiteY19739" fmla="*/ 6493229 h 8481683"/>
              <a:gd name="connsiteX19740" fmla="*/ 5295330 w 9352610"/>
              <a:gd name="connsiteY19740" fmla="*/ 6496243 h 8481683"/>
              <a:gd name="connsiteX19741" fmla="*/ 5296341 w 9352610"/>
              <a:gd name="connsiteY19741" fmla="*/ 6497247 h 8481683"/>
              <a:gd name="connsiteX19742" fmla="*/ 5299852 w 9352610"/>
              <a:gd name="connsiteY19742" fmla="*/ 6496243 h 8481683"/>
              <a:gd name="connsiteX19743" fmla="*/ 5300864 w 9352610"/>
              <a:gd name="connsiteY19743" fmla="*/ 6497746 h 8481683"/>
              <a:gd name="connsiteX19744" fmla="*/ 5303875 w 9352610"/>
              <a:gd name="connsiteY19744" fmla="*/ 6501266 h 8481683"/>
              <a:gd name="connsiteX19745" fmla="*/ 5304375 w 9352610"/>
              <a:gd name="connsiteY19745" fmla="*/ 6503275 h 8481683"/>
              <a:gd name="connsiteX19746" fmla="*/ 5303375 w 9352610"/>
              <a:gd name="connsiteY19746" fmla="*/ 6507294 h 8481683"/>
              <a:gd name="connsiteX19747" fmla="*/ 5301864 w 9352610"/>
              <a:gd name="connsiteY19747" fmla="*/ 6507792 h 8481683"/>
              <a:gd name="connsiteX19748" fmla="*/ 5299352 w 9352610"/>
              <a:gd name="connsiteY19748" fmla="*/ 6507792 h 8481683"/>
              <a:gd name="connsiteX19749" fmla="*/ 5296841 w 9352610"/>
              <a:gd name="connsiteY19749" fmla="*/ 6508298 h 8481683"/>
              <a:gd name="connsiteX19750" fmla="*/ 5295841 w 9352610"/>
              <a:gd name="connsiteY19750" fmla="*/ 6510806 h 8481683"/>
              <a:gd name="connsiteX19751" fmla="*/ 5295841 w 9352610"/>
              <a:gd name="connsiteY19751" fmla="*/ 6514326 h 8481683"/>
              <a:gd name="connsiteX19752" fmla="*/ 5294830 w 9352610"/>
              <a:gd name="connsiteY19752" fmla="*/ 6516834 h 8481683"/>
              <a:gd name="connsiteX19753" fmla="*/ 5292318 w 9352610"/>
              <a:gd name="connsiteY19753" fmla="*/ 6517839 h 8481683"/>
              <a:gd name="connsiteX19754" fmla="*/ 5288807 w 9352610"/>
              <a:gd name="connsiteY19754" fmla="*/ 6517332 h 8481683"/>
              <a:gd name="connsiteX19755" fmla="*/ 5286796 w 9352610"/>
              <a:gd name="connsiteY19755" fmla="*/ 6515829 h 8481683"/>
              <a:gd name="connsiteX19756" fmla="*/ 5282784 w 9352610"/>
              <a:gd name="connsiteY19756" fmla="*/ 6511312 h 8481683"/>
              <a:gd name="connsiteX19757" fmla="*/ 5281273 w 9352610"/>
              <a:gd name="connsiteY19757" fmla="*/ 6512317 h 8481683"/>
              <a:gd name="connsiteX19758" fmla="*/ 5278762 w 9352610"/>
              <a:gd name="connsiteY19758" fmla="*/ 6513322 h 8481683"/>
              <a:gd name="connsiteX19759" fmla="*/ 5276750 w 9352610"/>
              <a:gd name="connsiteY19759" fmla="*/ 6512317 h 8481683"/>
              <a:gd name="connsiteX19760" fmla="*/ 5274739 w 9352610"/>
              <a:gd name="connsiteY19760" fmla="*/ 6511312 h 8481683"/>
              <a:gd name="connsiteX19761" fmla="*/ 5273739 w 9352610"/>
              <a:gd name="connsiteY19761" fmla="*/ 6514326 h 8481683"/>
              <a:gd name="connsiteX19762" fmla="*/ 5271227 w 9352610"/>
              <a:gd name="connsiteY19762" fmla="*/ 6514825 h 8481683"/>
              <a:gd name="connsiteX19763" fmla="*/ 5260682 w 9352610"/>
              <a:gd name="connsiteY19763" fmla="*/ 6511811 h 8481683"/>
              <a:gd name="connsiteX19764" fmla="*/ 5258171 w 9352610"/>
              <a:gd name="connsiteY19764" fmla="*/ 6510806 h 8481683"/>
              <a:gd name="connsiteX19765" fmla="*/ 5248625 w 9352610"/>
              <a:gd name="connsiteY19765" fmla="*/ 6503774 h 8481683"/>
              <a:gd name="connsiteX19766" fmla="*/ 5246614 w 9352610"/>
              <a:gd name="connsiteY19766" fmla="*/ 6501764 h 8481683"/>
              <a:gd name="connsiteX19767" fmla="*/ 5238580 w 9352610"/>
              <a:gd name="connsiteY19767" fmla="*/ 6491219 h 8481683"/>
              <a:gd name="connsiteX19768" fmla="*/ 5236068 w 9352610"/>
              <a:gd name="connsiteY19768" fmla="*/ 6489709 h 8481683"/>
              <a:gd name="connsiteX19769" fmla="*/ 5236568 w 9352610"/>
              <a:gd name="connsiteY19769" fmla="*/ 6493229 h 8481683"/>
              <a:gd name="connsiteX19770" fmla="*/ 5240091 w 9352610"/>
              <a:gd name="connsiteY19770" fmla="*/ 6501764 h 8481683"/>
              <a:gd name="connsiteX19771" fmla="*/ 5241591 w 9352610"/>
              <a:gd name="connsiteY19771" fmla="*/ 6505285 h 8481683"/>
              <a:gd name="connsiteX19772" fmla="*/ 5242091 w 9352610"/>
              <a:gd name="connsiteY19772" fmla="*/ 6506788 h 8481683"/>
              <a:gd name="connsiteX19773" fmla="*/ 5243102 w 9352610"/>
              <a:gd name="connsiteY19773" fmla="*/ 6507792 h 8481683"/>
              <a:gd name="connsiteX19774" fmla="*/ 5245614 w 9352610"/>
              <a:gd name="connsiteY19774" fmla="*/ 6508797 h 8481683"/>
              <a:gd name="connsiteX19775" fmla="*/ 5246114 w 9352610"/>
              <a:gd name="connsiteY19775" fmla="*/ 6509801 h 8481683"/>
              <a:gd name="connsiteX19776" fmla="*/ 5248625 w 9352610"/>
              <a:gd name="connsiteY19776" fmla="*/ 6514825 h 8481683"/>
              <a:gd name="connsiteX19777" fmla="*/ 5247114 w 9352610"/>
              <a:gd name="connsiteY19777" fmla="*/ 6517332 h 8481683"/>
              <a:gd name="connsiteX19778" fmla="*/ 5243602 w 9352610"/>
              <a:gd name="connsiteY19778" fmla="*/ 6517839 h 8481683"/>
              <a:gd name="connsiteX19779" fmla="*/ 5239080 w 9352610"/>
              <a:gd name="connsiteY19779" fmla="*/ 6515829 h 8481683"/>
              <a:gd name="connsiteX19780" fmla="*/ 5242602 w 9352610"/>
              <a:gd name="connsiteY19780" fmla="*/ 6522356 h 8481683"/>
              <a:gd name="connsiteX19781" fmla="*/ 5248625 w 9352610"/>
              <a:gd name="connsiteY19781" fmla="*/ 6522862 h 8481683"/>
              <a:gd name="connsiteX19782" fmla="*/ 5255659 w 9352610"/>
              <a:gd name="connsiteY19782" fmla="*/ 6521857 h 8481683"/>
              <a:gd name="connsiteX19783" fmla="*/ 5261682 w 9352610"/>
              <a:gd name="connsiteY19783" fmla="*/ 6522356 h 8481683"/>
              <a:gd name="connsiteX19784" fmla="*/ 5261182 w 9352610"/>
              <a:gd name="connsiteY19784" fmla="*/ 6524365 h 8481683"/>
              <a:gd name="connsiteX19785" fmla="*/ 5260682 w 9352610"/>
              <a:gd name="connsiteY19785" fmla="*/ 6524871 h 8481683"/>
              <a:gd name="connsiteX19786" fmla="*/ 5260182 w 9352610"/>
              <a:gd name="connsiteY19786" fmla="*/ 6525370 h 8481683"/>
              <a:gd name="connsiteX19787" fmla="*/ 5258171 w 9352610"/>
              <a:gd name="connsiteY19787" fmla="*/ 6524365 h 8481683"/>
              <a:gd name="connsiteX19788" fmla="*/ 5256659 w 9352610"/>
              <a:gd name="connsiteY19788" fmla="*/ 6524365 h 8481683"/>
              <a:gd name="connsiteX19789" fmla="*/ 5255659 w 9352610"/>
              <a:gd name="connsiteY19789" fmla="*/ 6524871 h 8481683"/>
              <a:gd name="connsiteX19790" fmla="*/ 5254148 w 9352610"/>
              <a:gd name="connsiteY19790" fmla="*/ 6527379 h 8481683"/>
              <a:gd name="connsiteX19791" fmla="*/ 5257159 w 9352610"/>
              <a:gd name="connsiteY19791" fmla="*/ 6528384 h 8481683"/>
              <a:gd name="connsiteX19792" fmla="*/ 5260182 w 9352610"/>
              <a:gd name="connsiteY19792" fmla="*/ 6528890 h 8481683"/>
              <a:gd name="connsiteX19793" fmla="*/ 5262693 w 9352610"/>
              <a:gd name="connsiteY19793" fmla="*/ 6529894 h 8481683"/>
              <a:gd name="connsiteX19794" fmla="*/ 5264193 w 9352610"/>
              <a:gd name="connsiteY19794" fmla="*/ 6533407 h 8481683"/>
              <a:gd name="connsiteX19795" fmla="*/ 5266705 w 9352610"/>
              <a:gd name="connsiteY19795" fmla="*/ 6529388 h 8481683"/>
              <a:gd name="connsiteX19796" fmla="*/ 5270227 w 9352610"/>
              <a:gd name="connsiteY19796" fmla="*/ 6529388 h 8481683"/>
              <a:gd name="connsiteX19797" fmla="*/ 5274239 w 9352610"/>
              <a:gd name="connsiteY19797" fmla="*/ 6529388 h 8481683"/>
              <a:gd name="connsiteX19798" fmla="*/ 5281773 w 9352610"/>
              <a:gd name="connsiteY19798" fmla="*/ 6526374 h 8481683"/>
              <a:gd name="connsiteX19799" fmla="*/ 5285296 w 9352610"/>
              <a:gd name="connsiteY19799" fmla="*/ 6528890 h 8481683"/>
              <a:gd name="connsiteX19800" fmla="*/ 5289307 w 9352610"/>
              <a:gd name="connsiteY19800" fmla="*/ 6531904 h 8481683"/>
              <a:gd name="connsiteX19801" fmla="*/ 5292830 w 9352610"/>
              <a:gd name="connsiteY19801" fmla="*/ 6533407 h 8481683"/>
              <a:gd name="connsiteX19802" fmla="*/ 5290318 w 9352610"/>
              <a:gd name="connsiteY19802" fmla="*/ 6535922 h 8481683"/>
              <a:gd name="connsiteX19803" fmla="*/ 5289807 w 9352610"/>
              <a:gd name="connsiteY19803" fmla="*/ 6536421 h 8481683"/>
              <a:gd name="connsiteX19804" fmla="*/ 5291818 w 9352610"/>
              <a:gd name="connsiteY19804" fmla="*/ 6534918 h 8481683"/>
              <a:gd name="connsiteX19805" fmla="*/ 5288807 w 9352610"/>
              <a:gd name="connsiteY19805" fmla="*/ 6538430 h 8481683"/>
              <a:gd name="connsiteX19806" fmla="*/ 5286796 w 9352610"/>
              <a:gd name="connsiteY19806" fmla="*/ 6538936 h 8481683"/>
              <a:gd name="connsiteX19807" fmla="*/ 5285796 w 9352610"/>
              <a:gd name="connsiteY19807" fmla="*/ 6539941 h 8481683"/>
              <a:gd name="connsiteX19808" fmla="*/ 5289807 w 9352610"/>
              <a:gd name="connsiteY19808" fmla="*/ 6541950 h 8481683"/>
              <a:gd name="connsiteX19809" fmla="*/ 5292318 w 9352610"/>
              <a:gd name="connsiteY19809" fmla="*/ 6539941 h 8481683"/>
              <a:gd name="connsiteX19810" fmla="*/ 5293830 w 9352610"/>
              <a:gd name="connsiteY19810" fmla="*/ 6536927 h 8481683"/>
              <a:gd name="connsiteX19811" fmla="*/ 5295841 w 9352610"/>
              <a:gd name="connsiteY19811" fmla="*/ 6534918 h 8481683"/>
              <a:gd name="connsiteX19812" fmla="*/ 5298852 w 9352610"/>
              <a:gd name="connsiteY19812" fmla="*/ 6534918 h 8481683"/>
              <a:gd name="connsiteX19813" fmla="*/ 5302364 w 9352610"/>
              <a:gd name="connsiteY19813" fmla="*/ 6535922 h 8481683"/>
              <a:gd name="connsiteX19814" fmla="*/ 5305887 w 9352610"/>
              <a:gd name="connsiteY19814" fmla="*/ 6535922 h 8481683"/>
              <a:gd name="connsiteX19815" fmla="*/ 5309898 w 9352610"/>
              <a:gd name="connsiteY19815" fmla="*/ 6533407 h 8481683"/>
              <a:gd name="connsiteX19816" fmla="*/ 5314921 w 9352610"/>
              <a:gd name="connsiteY19816" fmla="*/ 6539435 h 8481683"/>
              <a:gd name="connsiteX19817" fmla="*/ 5309398 w 9352610"/>
              <a:gd name="connsiteY19817" fmla="*/ 6545463 h 8481683"/>
              <a:gd name="connsiteX19818" fmla="*/ 5300352 w 9352610"/>
              <a:gd name="connsiteY19818" fmla="*/ 6550984 h 8481683"/>
              <a:gd name="connsiteX19819" fmla="*/ 5282784 w 9352610"/>
              <a:gd name="connsiteY19819" fmla="*/ 6585142 h 8481683"/>
              <a:gd name="connsiteX19820" fmla="*/ 5282784 w 9352610"/>
              <a:gd name="connsiteY19820" fmla="*/ 6591668 h 8481683"/>
              <a:gd name="connsiteX19821" fmla="*/ 5279262 w 9352610"/>
              <a:gd name="connsiteY19821" fmla="*/ 6600710 h 8481683"/>
              <a:gd name="connsiteX19822" fmla="*/ 5278262 w 9352610"/>
              <a:gd name="connsiteY19822" fmla="*/ 6602720 h 8481683"/>
              <a:gd name="connsiteX19823" fmla="*/ 5274239 w 9352610"/>
              <a:gd name="connsiteY19823" fmla="*/ 6601715 h 8481683"/>
              <a:gd name="connsiteX19824" fmla="*/ 5271227 w 9352610"/>
              <a:gd name="connsiteY19824" fmla="*/ 6596692 h 8481683"/>
              <a:gd name="connsiteX19825" fmla="*/ 5268716 w 9352610"/>
              <a:gd name="connsiteY19825" fmla="*/ 6596193 h 8481683"/>
              <a:gd name="connsiteX19826" fmla="*/ 5270227 w 9352610"/>
              <a:gd name="connsiteY19826" fmla="*/ 6592673 h 8481683"/>
              <a:gd name="connsiteX19827" fmla="*/ 5270227 w 9352610"/>
              <a:gd name="connsiteY19827" fmla="*/ 6591668 h 8481683"/>
              <a:gd name="connsiteX19828" fmla="*/ 5267716 w 9352610"/>
              <a:gd name="connsiteY19828" fmla="*/ 6591668 h 8481683"/>
              <a:gd name="connsiteX19829" fmla="*/ 5264693 w 9352610"/>
              <a:gd name="connsiteY19829" fmla="*/ 6592673 h 8481683"/>
              <a:gd name="connsiteX19830" fmla="*/ 5263193 w 9352610"/>
              <a:gd name="connsiteY19830" fmla="*/ 6593678 h 8481683"/>
              <a:gd name="connsiteX19831" fmla="*/ 5261682 w 9352610"/>
              <a:gd name="connsiteY19831" fmla="*/ 6596193 h 8481683"/>
              <a:gd name="connsiteX19832" fmla="*/ 5264193 w 9352610"/>
              <a:gd name="connsiteY19832" fmla="*/ 6596193 h 8481683"/>
              <a:gd name="connsiteX19833" fmla="*/ 5266205 w 9352610"/>
              <a:gd name="connsiteY19833" fmla="*/ 6597198 h 8481683"/>
              <a:gd name="connsiteX19834" fmla="*/ 5267205 w 9352610"/>
              <a:gd name="connsiteY19834" fmla="*/ 6598701 h 8481683"/>
              <a:gd name="connsiteX19835" fmla="*/ 5268716 w 9352610"/>
              <a:gd name="connsiteY19835" fmla="*/ 6600710 h 8481683"/>
              <a:gd name="connsiteX19836" fmla="*/ 5270227 w 9352610"/>
              <a:gd name="connsiteY19836" fmla="*/ 6603724 h 8481683"/>
              <a:gd name="connsiteX19837" fmla="*/ 5269716 w 9352610"/>
              <a:gd name="connsiteY19837" fmla="*/ 6604231 h 8481683"/>
              <a:gd name="connsiteX19838" fmla="*/ 5255659 w 9352610"/>
              <a:gd name="connsiteY19838" fmla="*/ 6602221 h 8481683"/>
              <a:gd name="connsiteX19839" fmla="*/ 5236068 w 9352610"/>
              <a:gd name="connsiteY19839" fmla="*/ 6603724 h 8481683"/>
              <a:gd name="connsiteX19840" fmla="*/ 5234557 w 9352610"/>
              <a:gd name="connsiteY19840" fmla="*/ 6604231 h 8481683"/>
              <a:gd name="connsiteX19841" fmla="*/ 5232046 w 9352610"/>
              <a:gd name="connsiteY19841" fmla="*/ 6605734 h 8481683"/>
              <a:gd name="connsiteX19842" fmla="*/ 5231046 w 9352610"/>
              <a:gd name="connsiteY19842" fmla="*/ 6607244 h 8481683"/>
              <a:gd name="connsiteX19843" fmla="*/ 5230546 w 9352610"/>
              <a:gd name="connsiteY19843" fmla="*/ 6610258 h 8481683"/>
              <a:gd name="connsiteX19844" fmla="*/ 5231546 w 9352610"/>
              <a:gd name="connsiteY19844" fmla="*/ 6612260 h 8481683"/>
              <a:gd name="connsiteX19845" fmla="*/ 5233057 w 9352610"/>
              <a:gd name="connsiteY19845" fmla="*/ 6611255 h 8481683"/>
              <a:gd name="connsiteX19846" fmla="*/ 5234557 w 9352610"/>
              <a:gd name="connsiteY19846" fmla="*/ 6609752 h 8481683"/>
              <a:gd name="connsiteX19847" fmla="*/ 5236068 w 9352610"/>
              <a:gd name="connsiteY19847" fmla="*/ 6608747 h 8481683"/>
              <a:gd name="connsiteX19848" fmla="*/ 5270227 w 9352610"/>
              <a:gd name="connsiteY19848" fmla="*/ 6608747 h 8481683"/>
              <a:gd name="connsiteX19849" fmla="*/ 5271727 w 9352610"/>
              <a:gd name="connsiteY19849" fmla="*/ 6607743 h 8481683"/>
              <a:gd name="connsiteX19850" fmla="*/ 5272227 w 9352610"/>
              <a:gd name="connsiteY19850" fmla="*/ 6606738 h 8481683"/>
              <a:gd name="connsiteX19851" fmla="*/ 5273739 w 9352610"/>
              <a:gd name="connsiteY19851" fmla="*/ 6607244 h 8481683"/>
              <a:gd name="connsiteX19852" fmla="*/ 5274739 w 9352610"/>
              <a:gd name="connsiteY19852" fmla="*/ 6610258 h 8481683"/>
              <a:gd name="connsiteX19853" fmla="*/ 5274739 w 9352610"/>
              <a:gd name="connsiteY19853" fmla="*/ 6613264 h 8481683"/>
              <a:gd name="connsiteX19854" fmla="*/ 5274239 w 9352610"/>
              <a:gd name="connsiteY19854" fmla="*/ 6615780 h 8481683"/>
              <a:gd name="connsiteX19855" fmla="*/ 5270227 w 9352610"/>
              <a:gd name="connsiteY19855" fmla="*/ 6628840 h 8481683"/>
              <a:gd name="connsiteX19856" fmla="*/ 5269716 w 9352610"/>
              <a:gd name="connsiteY19856" fmla="*/ 6633862 h 8481683"/>
              <a:gd name="connsiteX19857" fmla="*/ 5270203 w 9352610"/>
              <a:gd name="connsiteY19857" fmla="*/ 6633862 h 8481683"/>
              <a:gd name="connsiteX19858" fmla="*/ 5269202 w 9352610"/>
              <a:gd name="connsiteY19858" fmla="*/ 6636876 h 8481683"/>
              <a:gd name="connsiteX19859" fmla="*/ 5265180 w 9352610"/>
              <a:gd name="connsiteY19859" fmla="*/ 6642905 h 8481683"/>
              <a:gd name="connsiteX19860" fmla="*/ 5263669 w 9352610"/>
              <a:gd name="connsiteY19860" fmla="*/ 6646917 h 8481683"/>
              <a:gd name="connsiteX19861" fmla="*/ 5264179 w 9352610"/>
              <a:gd name="connsiteY19861" fmla="*/ 6649931 h 8481683"/>
              <a:gd name="connsiteX19862" fmla="*/ 5266690 w 9352610"/>
              <a:gd name="connsiteY19862" fmla="*/ 6653950 h 8481683"/>
              <a:gd name="connsiteX19863" fmla="*/ 5270203 w 9352610"/>
              <a:gd name="connsiteY19863" fmla="*/ 6674039 h 8481683"/>
              <a:gd name="connsiteX19864" fmla="*/ 5270203 w 9352610"/>
              <a:gd name="connsiteY19864" fmla="*/ 6677559 h 8481683"/>
              <a:gd name="connsiteX19865" fmla="*/ 5267691 w 9352610"/>
              <a:gd name="connsiteY19865" fmla="*/ 6680068 h 8481683"/>
              <a:gd name="connsiteX19866" fmla="*/ 5263168 w 9352610"/>
              <a:gd name="connsiteY19866" fmla="*/ 6681072 h 8481683"/>
              <a:gd name="connsiteX19867" fmla="*/ 5258645 w 9352610"/>
              <a:gd name="connsiteY19867" fmla="*/ 6682077 h 8481683"/>
              <a:gd name="connsiteX19868" fmla="*/ 5256634 w 9352610"/>
              <a:gd name="connsiteY19868" fmla="*/ 6685597 h 8481683"/>
              <a:gd name="connsiteX19869" fmla="*/ 5254632 w 9352610"/>
              <a:gd name="connsiteY19869" fmla="*/ 6690115 h 8481683"/>
              <a:gd name="connsiteX19870" fmla="*/ 5252621 w 9352610"/>
              <a:gd name="connsiteY19870" fmla="*/ 6692125 h 8481683"/>
              <a:gd name="connsiteX19871" fmla="*/ 5248098 w 9352610"/>
              <a:gd name="connsiteY19871" fmla="*/ 6692125 h 8481683"/>
              <a:gd name="connsiteX19872" fmla="*/ 5243075 w 9352610"/>
              <a:gd name="connsiteY19872" fmla="*/ 6691619 h 8481683"/>
              <a:gd name="connsiteX19873" fmla="*/ 5238552 w 9352610"/>
              <a:gd name="connsiteY19873" fmla="*/ 6689111 h 8481683"/>
              <a:gd name="connsiteX19874" fmla="*/ 5236540 w 9352610"/>
              <a:gd name="connsiteY19874" fmla="*/ 6686602 h 8481683"/>
              <a:gd name="connsiteX19875" fmla="*/ 5236040 w 9352610"/>
              <a:gd name="connsiteY19875" fmla="*/ 6681072 h 8481683"/>
              <a:gd name="connsiteX19876" fmla="*/ 5235030 w 9352610"/>
              <a:gd name="connsiteY19876" fmla="*/ 6677559 h 8481683"/>
              <a:gd name="connsiteX19877" fmla="*/ 5232518 w 9352610"/>
              <a:gd name="connsiteY19877" fmla="*/ 6671531 h 8481683"/>
              <a:gd name="connsiteX19878" fmla="*/ 5231517 w 9352610"/>
              <a:gd name="connsiteY19878" fmla="*/ 6667511 h 8481683"/>
              <a:gd name="connsiteX19879" fmla="*/ 5231007 w 9352610"/>
              <a:gd name="connsiteY19879" fmla="*/ 6662993 h 8481683"/>
              <a:gd name="connsiteX19880" fmla="*/ 5231007 w 9352610"/>
              <a:gd name="connsiteY19880" fmla="*/ 6660984 h 8481683"/>
              <a:gd name="connsiteX19881" fmla="*/ 5228496 w 9352610"/>
              <a:gd name="connsiteY19881" fmla="*/ 6658974 h 8481683"/>
              <a:gd name="connsiteX19882" fmla="*/ 5227495 w 9352610"/>
              <a:gd name="connsiteY19882" fmla="*/ 6652447 h 8481683"/>
              <a:gd name="connsiteX19883" fmla="*/ 5225483 w 9352610"/>
              <a:gd name="connsiteY19883" fmla="*/ 6653451 h 8481683"/>
              <a:gd name="connsiteX19884" fmla="*/ 5225483 w 9352610"/>
              <a:gd name="connsiteY19884" fmla="*/ 6658475 h 8481683"/>
              <a:gd name="connsiteX19885" fmla="*/ 5228496 w 9352610"/>
              <a:gd name="connsiteY19885" fmla="*/ 6663492 h 8481683"/>
              <a:gd name="connsiteX19886" fmla="*/ 5226494 w 9352610"/>
              <a:gd name="connsiteY19886" fmla="*/ 6666507 h 8481683"/>
              <a:gd name="connsiteX19887" fmla="*/ 5226494 w 9352610"/>
              <a:gd name="connsiteY19887" fmla="*/ 6669022 h 8481683"/>
              <a:gd name="connsiteX19888" fmla="*/ 5227495 w 9352610"/>
              <a:gd name="connsiteY19888" fmla="*/ 6671031 h 8481683"/>
              <a:gd name="connsiteX19889" fmla="*/ 5228496 w 9352610"/>
              <a:gd name="connsiteY19889" fmla="*/ 6673540 h 8481683"/>
              <a:gd name="connsiteX19890" fmla="*/ 5229005 w 9352610"/>
              <a:gd name="connsiteY19890" fmla="*/ 6674039 h 8481683"/>
              <a:gd name="connsiteX19891" fmla="*/ 5230006 w 9352610"/>
              <a:gd name="connsiteY19891" fmla="*/ 6674545 h 8481683"/>
              <a:gd name="connsiteX19892" fmla="*/ 5232018 w 9352610"/>
              <a:gd name="connsiteY19892" fmla="*/ 6675044 h 8481683"/>
              <a:gd name="connsiteX19893" fmla="*/ 5232518 w 9352610"/>
              <a:gd name="connsiteY19893" fmla="*/ 6677053 h 8481683"/>
              <a:gd name="connsiteX19894" fmla="*/ 5232018 w 9352610"/>
              <a:gd name="connsiteY19894" fmla="*/ 6680068 h 8481683"/>
              <a:gd name="connsiteX19895" fmla="*/ 5232518 w 9352610"/>
              <a:gd name="connsiteY19895" fmla="*/ 6681072 h 8481683"/>
              <a:gd name="connsiteX19896" fmla="*/ 5233018 w 9352610"/>
              <a:gd name="connsiteY19896" fmla="*/ 6681578 h 8481683"/>
              <a:gd name="connsiteX19897" fmla="*/ 5233528 w 9352610"/>
              <a:gd name="connsiteY19897" fmla="*/ 6684592 h 8481683"/>
              <a:gd name="connsiteX19898" fmla="*/ 5232518 w 9352610"/>
              <a:gd name="connsiteY19898" fmla="*/ 6690614 h 8481683"/>
              <a:gd name="connsiteX19899" fmla="*/ 5233018 w 9352610"/>
              <a:gd name="connsiteY19899" fmla="*/ 6692624 h 8481683"/>
              <a:gd name="connsiteX19900" fmla="*/ 5233528 w 9352610"/>
              <a:gd name="connsiteY19900" fmla="*/ 6695139 h 8481683"/>
              <a:gd name="connsiteX19901" fmla="*/ 5233018 w 9352610"/>
              <a:gd name="connsiteY19901" fmla="*/ 6697149 h 8481683"/>
              <a:gd name="connsiteX19902" fmla="*/ 5231517 w 9352610"/>
              <a:gd name="connsiteY19902" fmla="*/ 6698153 h 8481683"/>
              <a:gd name="connsiteX19903" fmla="*/ 5229506 w 9352610"/>
              <a:gd name="connsiteY19903" fmla="*/ 6698153 h 8481683"/>
              <a:gd name="connsiteX19904" fmla="*/ 5233528 w 9352610"/>
              <a:gd name="connsiteY19904" fmla="*/ 6704681 h 8481683"/>
              <a:gd name="connsiteX19905" fmla="*/ 5231007 w 9352610"/>
              <a:gd name="connsiteY19905" fmla="*/ 6704681 h 8481683"/>
              <a:gd name="connsiteX19906" fmla="*/ 5228496 w 9352610"/>
              <a:gd name="connsiteY19906" fmla="*/ 6704681 h 8481683"/>
              <a:gd name="connsiteX19907" fmla="*/ 5226494 w 9352610"/>
              <a:gd name="connsiteY19907" fmla="*/ 6705686 h 8481683"/>
              <a:gd name="connsiteX19908" fmla="*/ 5224983 w 9352610"/>
              <a:gd name="connsiteY19908" fmla="*/ 6708194 h 8481683"/>
              <a:gd name="connsiteX19909" fmla="*/ 5233528 w 9352610"/>
              <a:gd name="connsiteY19909" fmla="*/ 6709199 h 8481683"/>
              <a:gd name="connsiteX19910" fmla="*/ 5237541 w 9352610"/>
              <a:gd name="connsiteY19910" fmla="*/ 6711209 h 8481683"/>
              <a:gd name="connsiteX19911" fmla="*/ 5239553 w 9352610"/>
              <a:gd name="connsiteY19911" fmla="*/ 6715228 h 8481683"/>
              <a:gd name="connsiteX19912" fmla="*/ 5241064 w 9352610"/>
              <a:gd name="connsiteY19912" fmla="*/ 6716732 h 8481683"/>
              <a:gd name="connsiteX19913" fmla="*/ 5254122 w 9352610"/>
              <a:gd name="connsiteY19913" fmla="*/ 6723266 h 8481683"/>
              <a:gd name="connsiteX19914" fmla="*/ 5256134 w 9352610"/>
              <a:gd name="connsiteY19914" fmla="*/ 6724271 h 8481683"/>
              <a:gd name="connsiteX19915" fmla="*/ 5257144 w 9352610"/>
              <a:gd name="connsiteY19915" fmla="*/ 6726280 h 8481683"/>
              <a:gd name="connsiteX19916" fmla="*/ 5257644 w 9352610"/>
              <a:gd name="connsiteY19916" fmla="*/ 6729288 h 8481683"/>
              <a:gd name="connsiteX19917" fmla="*/ 5258145 w 9352610"/>
              <a:gd name="connsiteY19917" fmla="*/ 6731803 h 8481683"/>
              <a:gd name="connsiteX19918" fmla="*/ 5258645 w 9352610"/>
              <a:gd name="connsiteY19918" fmla="*/ 6733812 h 8481683"/>
              <a:gd name="connsiteX19919" fmla="*/ 5260657 w 9352610"/>
              <a:gd name="connsiteY19919" fmla="*/ 6735316 h 8481683"/>
              <a:gd name="connsiteX19920" fmla="*/ 5263168 w 9352610"/>
              <a:gd name="connsiteY19920" fmla="*/ 6736321 h 8481683"/>
              <a:gd name="connsiteX19921" fmla="*/ 5264679 w 9352610"/>
              <a:gd name="connsiteY19921" fmla="*/ 6738331 h 8481683"/>
              <a:gd name="connsiteX19922" fmla="*/ 5263669 w 9352610"/>
              <a:gd name="connsiteY19922" fmla="*/ 6743354 h 8481683"/>
              <a:gd name="connsiteX19923" fmla="*/ 5253122 w 9352610"/>
              <a:gd name="connsiteY19923" fmla="*/ 6765958 h 8481683"/>
              <a:gd name="connsiteX19924" fmla="*/ 5250610 w 9352610"/>
              <a:gd name="connsiteY19924" fmla="*/ 6774995 h 8481683"/>
              <a:gd name="connsiteX19925" fmla="*/ 5249099 w 9352610"/>
              <a:gd name="connsiteY19925" fmla="*/ 6790066 h 8481683"/>
              <a:gd name="connsiteX19926" fmla="*/ 5249600 w 9352610"/>
              <a:gd name="connsiteY19926" fmla="*/ 6803627 h 8481683"/>
              <a:gd name="connsiteX19927" fmla="*/ 5250109 w 9352610"/>
              <a:gd name="connsiteY19927" fmla="*/ 6806135 h 8481683"/>
              <a:gd name="connsiteX19928" fmla="*/ 5251611 w 9352610"/>
              <a:gd name="connsiteY19928" fmla="*/ 6808145 h 8481683"/>
              <a:gd name="connsiteX19929" fmla="*/ 5260657 w 9352610"/>
              <a:gd name="connsiteY19929" fmla="*/ 6815178 h 8481683"/>
              <a:gd name="connsiteX19930" fmla="*/ 5263168 w 9352610"/>
              <a:gd name="connsiteY19930" fmla="*/ 6815178 h 8481683"/>
              <a:gd name="connsiteX19931" fmla="*/ 5267691 w 9352610"/>
              <a:gd name="connsiteY19931" fmla="*/ 6814174 h 8481683"/>
              <a:gd name="connsiteX19932" fmla="*/ 5270203 w 9352610"/>
              <a:gd name="connsiteY19932" fmla="*/ 6814673 h 8481683"/>
              <a:gd name="connsiteX19933" fmla="*/ 5271213 w 9352610"/>
              <a:gd name="connsiteY19933" fmla="*/ 6816682 h 8481683"/>
              <a:gd name="connsiteX19934" fmla="*/ 5270704 w 9352610"/>
              <a:gd name="connsiteY19934" fmla="*/ 6818692 h 8481683"/>
              <a:gd name="connsiteX19935" fmla="*/ 5269202 w 9352610"/>
              <a:gd name="connsiteY19935" fmla="*/ 6821207 h 8481683"/>
              <a:gd name="connsiteX19936" fmla="*/ 5267191 w 9352610"/>
              <a:gd name="connsiteY19936" fmla="*/ 6823216 h 8481683"/>
              <a:gd name="connsiteX19937" fmla="*/ 5264179 w 9352610"/>
              <a:gd name="connsiteY19937" fmla="*/ 6826224 h 8481683"/>
              <a:gd name="connsiteX19938" fmla="*/ 5261667 w 9352610"/>
              <a:gd name="connsiteY19938" fmla="*/ 6830243 h 8481683"/>
              <a:gd name="connsiteX19939" fmla="*/ 5260657 w 9352610"/>
              <a:gd name="connsiteY19939" fmla="*/ 6833763 h 8481683"/>
              <a:gd name="connsiteX19940" fmla="*/ 5260657 w 9352610"/>
              <a:gd name="connsiteY19940" fmla="*/ 6836777 h 8481683"/>
              <a:gd name="connsiteX19941" fmla="*/ 5260657 w 9352610"/>
              <a:gd name="connsiteY19941" fmla="*/ 6844310 h 8481683"/>
              <a:gd name="connsiteX19942" fmla="*/ 5261157 w 9352610"/>
              <a:gd name="connsiteY19942" fmla="*/ 6845814 h 8481683"/>
              <a:gd name="connsiteX19943" fmla="*/ 5263168 w 9352610"/>
              <a:gd name="connsiteY19943" fmla="*/ 6847823 h 8481683"/>
              <a:gd name="connsiteX19944" fmla="*/ 5263669 w 9352610"/>
              <a:gd name="connsiteY19944" fmla="*/ 6849334 h 8481683"/>
              <a:gd name="connsiteX19945" fmla="*/ 5263669 w 9352610"/>
              <a:gd name="connsiteY19945" fmla="*/ 6850837 h 8481683"/>
              <a:gd name="connsiteX19946" fmla="*/ 5262168 w 9352610"/>
              <a:gd name="connsiteY19946" fmla="*/ 6852847 h 8481683"/>
              <a:gd name="connsiteX19947" fmla="*/ 5262168 w 9352610"/>
              <a:gd name="connsiteY19947" fmla="*/ 6853852 h 8481683"/>
              <a:gd name="connsiteX19948" fmla="*/ 5261667 w 9352610"/>
              <a:gd name="connsiteY19948" fmla="*/ 6862389 h 8481683"/>
              <a:gd name="connsiteX19949" fmla="*/ 5262168 w 9352610"/>
              <a:gd name="connsiteY19949" fmla="*/ 6864398 h 8481683"/>
              <a:gd name="connsiteX19950" fmla="*/ 5264179 w 9352610"/>
              <a:gd name="connsiteY19950" fmla="*/ 6866907 h 8481683"/>
              <a:gd name="connsiteX19951" fmla="*/ 5265680 w 9352610"/>
              <a:gd name="connsiteY19951" fmla="*/ 6867912 h 8481683"/>
              <a:gd name="connsiteX19952" fmla="*/ 5267691 w 9352610"/>
              <a:gd name="connsiteY19952" fmla="*/ 6867912 h 8481683"/>
              <a:gd name="connsiteX19953" fmla="*/ 5267691 w 9352610"/>
              <a:gd name="connsiteY19953" fmla="*/ 6867413 h 8481683"/>
              <a:gd name="connsiteX19954" fmla="*/ 5271714 w 9352610"/>
              <a:gd name="connsiteY19954" fmla="*/ 6871931 h 8481683"/>
              <a:gd name="connsiteX19955" fmla="*/ 5271213 w 9352610"/>
              <a:gd name="connsiteY19955" fmla="*/ 6875950 h 8481683"/>
              <a:gd name="connsiteX19956" fmla="*/ 5268702 w 9352610"/>
              <a:gd name="connsiteY19956" fmla="*/ 6879470 h 8481683"/>
              <a:gd name="connsiteX19957" fmla="*/ 5267191 w 9352610"/>
              <a:gd name="connsiteY19957" fmla="*/ 6888506 h 8481683"/>
              <a:gd name="connsiteX19958" fmla="*/ 5265180 w 9352610"/>
              <a:gd name="connsiteY19958" fmla="*/ 6890017 h 8481683"/>
              <a:gd name="connsiteX19959" fmla="*/ 5264679 w 9352610"/>
              <a:gd name="connsiteY19959" fmla="*/ 6892525 h 8481683"/>
              <a:gd name="connsiteX19960" fmla="*/ 5268702 w 9352610"/>
              <a:gd name="connsiteY19960" fmla="*/ 6903072 h 8481683"/>
              <a:gd name="connsiteX19961" fmla="*/ 5270704 w 9352610"/>
              <a:gd name="connsiteY19961" fmla="*/ 6905081 h 8481683"/>
              <a:gd name="connsiteX19962" fmla="*/ 5273725 w 9352610"/>
              <a:gd name="connsiteY19962" fmla="*/ 6906086 h 8481683"/>
              <a:gd name="connsiteX19963" fmla="*/ 5276237 w 9352610"/>
              <a:gd name="connsiteY19963" fmla="*/ 6904582 h 8481683"/>
              <a:gd name="connsiteX19964" fmla="*/ 5277738 w 9352610"/>
              <a:gd name="connsiteY19964" fmla="*/ 6903072 h 8481683"/>
              <a:gd name="connsiteX19965" fmla="*/ 5278748 w 9352610"/>
              <a:gd name="connsiteY19965" fmla="*/ 6900563 h 8481683"/>
              <a:gd name="connsiteX19966" fmla="*/ 5279750 w 9352610"/>
              <a:gd name="connsiteY19966" fmla="*/ 6898048 h 8481683"/>
              <a:gd name="connsiteX19967" fmla="*/ 5283272 w 9352610"/>
              <a:gd name="connsiteY19967" fmla="*/ 6896544 h 8481683"/>
              <a:gd name="connsiteX19968" fmla="*/ 5285783 w 9352610"/>
              <a:gd name="connsiteY19968" fmla="*/ 6899053 h 8481683"/>
              <a:gd name="connsiteX19969" fmla="*/ 5287294 w 9352610"/>
              <a:gd name="connsiteY19969" fmla="*/ 6903072 h 8481683"/>
              <a:gd name="connsiteX19970" fmla="*/ 5292317 w 9352610"/>
              <a:gd name="connsiteY19970" fmla="*/ 6904077 h 8481683"/>
              <a:gd name="connsiteX19971" fmla="*/ 5290306 w 9352610"/>
              <a:gd name="connsiteY19971" fmla="*/ 6906592 h 8481683"/>
              <a:gd name="connsiteX19972" fmla="*/ 5289296 w 9352610"/>
              <a:gd name="connsiteY19972" fmla="*/ 6907597 h 8481683"/>
              <a:gd name="connsiteX19973" fmla="*/ 5287294 w 9352610"/>
              <a:gd name="connsiteY19973" fmla="*/ 6908595 h 8481683"/>
              <a:gd name="connsiteX19974" fmla="*/ 5289806 w 9352610"/>
              <a:gd name="connsiteY19974" fmla="*/ 6914124 h 8481683"/>
              <a:gd name="connsiteX19975" fmla="*/ 5289806 w 9352610"/>
              <a:gd name="connsiteY19975" fmla="*/ 6917138 h 8481683"/>
              <a:gd name="connsiteX19976" fmla="*/ 5288795 w 9352610"/>
              <a:gd name="connsiteY19976" fmla="*/ 6918143 h 8481683"/>
              <a:gd name="connsiteX19977" fmla="*/ 5285783 w 9352610"/>
              <a:gd name="connsiteY19977" fmla="*/ 6918642 h 8481683"/>
              <a:gd name="connsiteX19978" fmla="*/ 5283272 w 9352610"/>
              <a:gd name="connsiteY19978" fmla="*/ 6920153 h 8481683"/>
              <a:gd name="connsiteX19979" fmla="*/ 5281761 w 9352610"/>
              <a:gd name="connsiteY19979" fmla="*/ 6919148 h 8481683"/>
              <a:gd name="connsiteX19980" fmla="*/ 5280259 w 9352610"/>
              <a:gd name="connsiteY19980" fmla="*/ 6917138 h 8481683"/>
              <a:gd name="connsiteX19981" fmla="*/ 5283272 w 9352610"/>
              <a:gd name="connsiteY19981" fmla="*/ 6915628 h 8481683"/>
              <a:gd name="connsiteX19982" fmla="*/ 5284773 w 9352610"/>
              <a:gd name="connsiteY19982" fmla="*/ 6914124 h 8481683"/>
              <a:gd name="connsiteX19983" fmla="*/ 5283272 w 9352610"/>
              <a:gd name="connsiteY19983" fmla="*/ 6911609 h 8481683"/>
              <a:gd name="connsiteX19984" fmla="*/ 5280259 w 9352610"/>
              <a:gd name="connsiteY19984" fmla="*/ 6910604 h 8481683"/>
              <a:gd name="connsiteX19985" fmla="*/ 5278248 w 9352610"/>
              <a:gd name="connsiteY19985" fmla="*/ 6910604 h 8481683"/>
              <a:gd name="connsiteX19986" fmla="*/ 5274726 w 9352610"/>
              <a:gd name="connsiteY19986" fmla="*/ 6913119 h 8481683"/>
              <a:gd name="connsiteX19987" fmla="*/ 5272715 w 9352610"/>
              <a:gd name="connsiteY19987" fmla="*/ 6913619 h 8481683"/>
              <a:gd name="connsiteX19988" fmla="*/ 5271714 w 9352610"/>
              <a:gd name="connsiteY19988" fmla="*/ 6914623 h 8481683"/>
              <a:gd name="connsiteX19989" fmla="*/ 5264679 w 9352610"/>
              <a:gd name="connsiteY19989" fmla="*/ 6920153 h 8481683"/>
              <a:gd name="connsiteX19990" fmla="*/ 5263669 w 9352610"/>
              <a:gd name="connsiteY19990" fmla="*/ 6922156 h 8481683"/>
              <a:gd name="connsiteX19991" fmla="*/ 5262168 w 9352610"/>
              <a:gd name="connsiteY19991" fmla="*/ 6923666 h 8481683"/>
              <a:gd name="connsiteX19992" fmla="*/ 5262168 w 9352610"/>
              <a:gd name="connsiteY19992" fmla="*/ 6925170 h 8481683"/>
              <a:gd name="connsiteX19993" fmla="*/ 5262168 w 9352610"/>
              <a:gd name="connsiteY19993" fmla="*/ 6928690 h 8481683"/>
              <a:gd name="connsiteX19994" fmla="*/ 5263669 w 9352610"/>
              <a:gd name="connsiteY19994" fmla="*/ 6937726 h 8481683"/>
              <a:gd name="connsiteX19995" fmla="*/ 5264179 w 9352610"/>
              <a:gd name="connsiteY19995" fmla="*/ 6939237 h 8481683"/>
              <a:gd name="connsiteX19996" fmla="*/ 5264679 w 9352610"/>
              <a:gd name="connsiteY19996" fmla="*/ 6939237 h 8481683"/>
              <a:gd name="connsiteX19997" fmla="*/ 5271714 w 9352610"/>
              <a:gd name="connsiteY19997" fmla="*/ 6940241 h 8481683"/>
              <a:gd name="connsiteX19998" fmla="*/ 5274726 w 9352610"/>
              <a:gd name="connsiteY19998" fmla="*/ 6943256 h 8481683"/>
              <a:gd name="connsiteX19999" fmla="*/ 5275736 w 9352610"/>
              <a:gd name="connsiteY19999" fmla="*/ 6947275 h 8481683"/>
              <a:gd name="connsiteX20000" fmla="*/ 5276237 w 9352610"/>
              <a:gd name="connsiteY20000" fmla="*/ 6957821 h 8481683"/>
              <a:gd name="connsiteX20001" fmla="*/ 5274226 w 9352610"/>
              <a:gd name="connsiteY20001" fmla="*/ 6954301 h 8481683"/>
              <a:gd name="connsiteX20002" fmla="*/ 5273725 w 9352610"/>
              <a:gd name="connsiteY20002" fmla="*/ 6953297 h 8481683"/>
              <a:gd name="connsiteX20003" fmla="*/ 5272214 w 9352610"/>
              <a:gd name="connsiteY20003" fmla="*/ 6955812 h 8481683"/>
              <a:gd name="connsiteX20004" fmla="*/ 5271213 w 9352610"/>
              <a:gd name="connsiteY20004" fmla="*/ 6957316 h 8481683"/>
              <a:gd name="connsiteX20005" fmla="*/ 5271213 w 9352610"/>
              <a:gd name="connsiteY20005" fmla="*/ 6959831 h 8481683"/>
              <a:gd name="connsiteX20006" fmla="*/ 5270704 w 9352610"/>
              <a:gd name="connsiteY20006" fmla="*/ 6962340 h 8481683"/>
              <a:gd name="connsiteX20007" fmla="*/ 5270203 w 9352610"/>
              <a:gd name="connsiteY20007" fmla="*/ 6964848 h 8481683"/>
              <a:gd name="connsiteX20008" fmla="*/ 5268192 w 9352610"/>
              <a:gd name="connsiteY20008" fmla="*/ 6966359 h 8481683"/>
              <a:gd name="connsiteX20009" fmla="*/ 5265680 w 9352610"/>
              <a:gd name="connsiteY20009" fmla="*/ 6966858 h 8481683"/>
              <a:gd name="connsiteX20010" fmla="*/ 5263669 w 9352610"/>
              <a:gd name="connsiteY20010" fmla="*/ 6967862 h 8481683"/>
              <a:gd name="connsiteX20011" fmla="*/ 5260657 w 9352610"/>
              <a:gd name="connsiteY20011" fmla="*/ 6969872 h 8481683"/>
              <a:gd name="connsiteX20012" fmla="*/ 5258645 w 9352610"/>
              <a:gd name="connsiteY20012" fmla="*/ 6971881 h 8481683"/>
              <a:gd name="connsiteX20013" fmla="*/ 5257144 w 9352610"/>
              <a:gd name="connsiteY20013" fmla="*/ 6974896 h 8481683"/>
              <a:gd name="connsiteX20014" fmla="*/ 5256634 w 9352610"/>
              <a:gd name="connsiteY20014" fmla="*/ 6979414 h 8481683"/>
              <a:gd name="connsiteX20015" fmla="*/ 5264179 w 9352610"/>
              <a:gd name="connsiteY20015" fmla="*/ 6997999 h 8481683"/>
              <a:gd name="connsiteX20016" fmla="*/ 5268192 w 9352610"/>
              <a:gd name="connsiteY20016" fmla="*/ 6999003 h 8481683"/>
              <a:gd name="connsiteX20017" fmla="*/ 5270704 w 9352610"/>
              <a:gd name="connsiteY20017" fmla="*/ 7002018 h 8481683"/>
              <a:gd name="connsiteX20018" fmla="*/ 5271213 w 9352610"/>
              <a:gd name="connsiteY20018" fmla="*/ 7006037 h 8481683"/>
              <a:gd name="connsiteX20019" fmla="*/ 5269202 w 9352610"/>
              <a:gd name="connsiteY20019" fmla="*/ 7010555 h 8481683"/>
              <a:gd name="connsiteX20020" fmla="*/ 5267691 w 9352610"/>
              <a:gd name="connsiteY20020" fmla="*/ 7007541 h 8481683"/>
              <a:gd name="connsiteX20021" fmla="*/ 5263669 w 9352610"/>
              <a:gd name="connsiteY20021" fmla="*/ 7010555 h 8481683"/>
              <a:gd name="connsiteX20022" fmla="*/ 5258645 w 9352610"/>
              <a:gd name="connsiteY20022" fmla="*/ 7015579 h 8481683"/>
              <a:gd name="connsiteX20023" fmla="*/ 5256634 w 9352610"/>
              <a:gd name="connsiteY20023" fmla="*/ 7019092 h 8481683"/>
              <a:gd name="connsiteX20024" fmla="*/ 5258145 w 9352610"/>
              <a:gd name="connsiteY20024" fmla="*/ 7021607 h 8481683"/>
              <a:gd name="connsiteX20025" fmla="*/ 5259656 w 9352610"/>
              <a:gd name="connsiteY20025" fmla="*/ 7026125 h 8481683"/>
              <a:gd name="connsiteX20026" fmla="*/ 5260657 w 9352610"/>
              <a:gd name="connsiteY20026" fmla="*/ 7031149 h 8481683"/>
              <a:gd name="connsiteX20027" fmla="*/ 5260657 w 9352610"/>
              <a:gd name="connsiteY20027" fmla="*/ 7035168 h 8481683"/>
              <a:gd name="connsiteX20028" fmla="*/ 5261157 w 9352610"/>
              <a:gd name="connsiteY20028" fmla="*/ 7037178 h 8481683"/>
              <a:gd name="connsiteX20029" fmla="*/ 5264179 w 9352610"/>
              <a:gd name="connsiteY20029" fmla="*/ 7040691 h 8481683"/>
              <a:gd name="connsiteX20030" fmla="*/ 5264679 w 9352610"/>
              <a:gd name="connsiteY20030" fmla="*/ 7042701 h 8481683"/>
              <a:gd name="connsiteX20031" fmla="*/ 5263669 w 9352610"/>
              <a:gd name="connsiteY20031" fmla="*/ 7042701 h 8481683"/>
              <a:gd name="connsiteX20032" fmla="*/ 5261667 w 9352610"/>
              <a:gd name="connsiteY20032" fmla="*/ 7044710 h 8481683"/>
              <a:gd name="connsiteX20033" fmla="*/ 5260156 w 9352610"/>
              <a:gd name="connsiteY20033" fmla="*/ 7046214 h 8481683"/>
              <a:gd name="connsiteX20034" fmla="*/ 5261157 w 9352610"/>
              <a:gd name="connsiteY20034" fmla="*/ 7047724 h 8481683"/>
              <a:gd name="connsiteX20035" fmla="*/ 5262168 w 9352610"/>
              <a:gd name="connsiteY20035" fmla="*/ 7049228 h 8481683"/>
              <a:gd name="connsiteX20036" fmla="*/ 5270203 w 9352610"/>
              <a:gd name="connsiteY20036" fmla="*/ 7056767 h 8481683"/>
              <a:gd name="connsiteX20037" fmla="*/ 5271714 w 9352610"/>
              <a:gd name="connsiteY20037" fmla="*/ 7059782 h 8481683"/>
              <a:gd name="connsiteX20038" fmla="*/ 5271714 w 9352610"/>
              <a:gd name="connsiteY20038" fmla="*/ 7062290 h 8481683"/>
              <a:gd name="connsiteX20039" fmla="*/ 5270203 w 9352610"/>
              <a:gd name="connsiteY20039" fmla="*/ 7062789 h 8481683"/>
              <a:gd name="connsiteX20040" fmla="*/ 5268702 w 9352610"/>
              <a:gd name="connsiteY20040" fmla="*/ 7063295 h 8481683"/>
              <a:gd name="connsiteX20041" fmla="*/ 5267691 w 9352610"/>
              <a:gd name="connsiteY20041" fmla="*/ 7063794 h 8481683"/>
              <a:gd name="connsiteX20042" fmla="*/ 5268702 w 9352610"/>
              <a:gd name="connsiteY20042" fmla="*/ 7066808 h 8481683"/>
              <a:gd name="connsiteX20043" fmla="*/ 5270704 w 9352610"/>
              <a:gd name="connsiteY20043" fmla="*/ 7067314 h 8481683"/>
              <a:gd name="connsiteX20044" fmla="*/ 5272214 w 9352610"/>
              <a:gd name="connsiteY20044" fmla="*/ 7067314 h 8481683"/>
              <a:gd name="connsiteX20045" fmla="*/ 5273725 w 9352610"/>
              <a:gd name="connsiteY20045" fmla="*/ 7067813 h 8481683"/>
              <a:gd name="connsiteX20046" fmla="*/ 5272214 w 9352610"/>
              <a:gd name="connsiteY20046" fmla="*/ 7072338 h 8481683"/>
              <a:gd name="connsiteX20047" fmla="*/ 5266690 w 9352610"/>
              <a:gd name="connsiteY20047" fmla="*/ 7081374 h 8481683"/>
              <a:gd name="connsiteX20048" fmla="*/ 5264679 w 9352610"/>
              <a:gd name="connsiteY20048" fmla="*/ 7084894 h 8481683"/>
              <a:gd name="connsiteX20049" fmla="*/ 5263168 w 9352610"/>
              <a:gd name="connsiteY20049" fmla="*/ 7098455 h 8481683"/>
              <a:gd name="connsiteX20050" fmla="*/ 5263669 w 9352610"/>
              <a:gd name="connsiteY20050" fmla="*/ 7102973 h 8481683"/>
              <a:gd name="connsiteX20051" fmla="*/ 5264179 w 9352610"/>
              <a:gd name="connsiteY20051" fmla="*/ 7104983 h 8481683"/>
              <a:gd name="connsiteX20052" fmla="*/ 5265180 w 9352610"/>
              <a:gd name="connsiteY20052" fmla="*/ 7105987 h 8481683"/>
              <a:gd name="connsiteX20053" fmla="*/ 5265680 w 9352610"/>
              <a:gd name="connsiteY20053" fmla="*/ 7107491 h 8481683"/>
              <a:gd name="connsiteX20054" fmla="*/ 5266690 w 9352610"/>
              <a:gd name="connsiteY20054" fmla="*/ 7111011 h 8481683"/>
              <a:gd name="connsiteX20055" fmla="*/ 5265680 w 9352610"/>
              <a:gd name="connsiteY20055" fmla="*/ 7112515 h 8481683"/>
              <a:gd name="connsiteX20056" fmla="*/ 5264179 w 9352610"/>
              <a:gd name="connsiteY20056" fmla="*/ 7114525 h 8481683"/>
              <a:gd name="connsiteX20057" fmla="*/ 5263168 w 9352610"/>
              <a:gd name="connsiteY20057" fmla="*/ 7115529 h 8481683"/>
              <a:gd name="connsiteX20058" fmla="*/ 5262168 w 9352610"/>
              <a:gd name="connsiteY20058" fmla="*/ 7116534 h 8481683"/>
              <a:gd name="connsiteX20059" fmla="*/ 5261667 w 9352610"/>
              <a:gd name="connsiteY20059" fmla="*/ 7119043 h 8481683"/>
              <a:gd name="connsiteX20060" fmla="*/ 5259656 w 9352610"/>
              <a:gd name="connsiteY20060" fmla="*/ 7126076 h 8481683"/>
              <a:gd name="connsiteX20061" fmla="*/ 5257644 w 9352610"/>
              <a:gd name="connsiteY20061" fmla="*/ 7135119 h 8481683"/>
              <a:gd name="connsiteX20062" fmla="*/ 5255133 w 9352610"/>
              <a:gd name="connsiteY20062" fmla="*/ 7145160 h 8481683"/>
              <a:gd name="connsiteX20063" fmla="*/ 5254632 w 9352610"/>
              <a:gd name="connsiteY20063" fmla="*/ 7150689 h 8481683"/>
              <a:gd name="connsiteX20064" fmla="*/ 5258645 w 9352610"/>
              <a:gd name="connsiteY20064" fmla="*/ 7154708 h 8481683"/>
              <a:gd name="connsiteX20065" fmla="*/ 5255133 w 9352610"/>
              <a:gd name="connsiteY20065" fmla="*/ 7158721 h 8481683"/>
              <a:gd name="connsiteX20066" fmla="*/ 5247598 w 9352610"/>
              <a:gd name="connsiteY20066" fmla="*/ 7165754 h 8481683"/>
              <a:gd name="connsiteX20067" fmla="*/ 5247088 w 9352610"/>
              <a:gd name="connsiteY20067" fmla="*/ 7168269 h 8481683"/>
              <a:gd name="connsiteX20068" fmla="*/ 5246587 w 9352610"/>
              <a:gd name="connsiteY20068" fmla="*/ 7173792 h 8481683"/>
              <a:gd name="connsiteX20069" fmla="*/ 5246587 w 9352610"/>
              <a:gd name="connsiteY20069" fmla="*/ 7179315 h 8481683"/>
              <a:gd name="connsiteX20070" fmla="*/ 5246587 w 9352610"/>
              <a:gd name="connsiteY20070" fmla="*/ 7180826 h 8481683"/>
              <a:gd name="connsiteX20071" fmla="*/ 5240563 w 9352610"/>
              <a:gd name="connsiteY20071" fmla="*/ 7187353 h 8481683"/>
              <a:gd name="connsiteX20072" fmla="*/ 5239052 w 9352610"/>
              <a:gd name="connsiteY20072" fmla="*/ 7190867 h 8481683"/>
              <a:gd name="connsiteX20073" fmla="*/ 5236540 w 9352610"/>
              <a:gd name="connsiteY20073" fmla="*/ 7199909 h 8481683"/>
              <a:gd name="connsiteX20074" fmla="*/ 5233528 w 9352610"/>
              <a:gd name="connsiteY20074" fmla="*/ 7204933 h 8481683"/>
              <a:gd name="connsiteX20075" fmla="*/ 5232518 w 9352610"/>
              <a:gd name="connsiteY20075" fmla="*/ 7207948 h 8481683"/>
              <a:gd name="connsiteX20076" fmla="*/ 5233018 w 9352610"/>
              <a:gd name="connsiteY20076" fmla="*/ 7210456 h 8481683"/>
              <a:gd name="connsiteX20077" fmla="*/ 5233528 w 9352610"/>
              <a:gd name="connsiteY20077" fmla="*/ 7212466 h 8481683"/>
              <a:gd name="connsiteX20078" fmla="*/ 5233018 w 9352610"/>
              <a:gd name="connsiteY20078" fmla="*/ 7214974 h 8481683"/>
              <a:gd name="connsiteX20079" fmla="*/ 5231007 w 9352610"/>
              <a:gd name="connsiteY20079" fmla="*/ 7215979 h 8481683"/>
              <a:gd name="connsiteX20080" fmla="*/ 5229005 w 9352610"/>
              <a:gd name="connsiteY20080" fmla="*/ 7214974 h 8481683"/>
              <a:gd name="connsiteX20081" fmla="*/ 5225984 w 9352610"/>
              <a:gd name="connsiteY20081" fmla="*/ 7210962 h 8481683"/>
              <a:gd name="connsiteX20082" fmla="*/ 5224482 w 9352610"/>
              <a:gd name="connsiteY20082" fmla="*/ 7206943 h 8481683"/>
              <a:gd name="connsiteX20083" fmla="*/ 5222972 w 9352610"/>
              <a:gd name="connsiteY20083" fmla="*/ 7201919 h 8481683"/>
              <a:gd name="connsiteX20084" fmla="*/ 5223972 w 9352610"/>
              <a:gd name="connsiteY20084" fmla="*/ 7196396 h 8481683"/>
              <a:gd name="connsiteX20085" fmla="*/ 5225984 w 9352610"/>
              <a:gd name="connsiteY20085" fmla="*/ 7192876 h 8481683"/>
              <a:gd name="connsiteX20086" fmla="*/ 5226494 w 9352610"/>
              <a:gd name="connsiteY20086" fmla="*/ 7190367 h 8481683"/>
              <a:gd name="connsiteX20087" fmla="*/ 5225984 w 9352610"/>
              <a:gd name="connsiteY20087" fmla="*/ 7187353 h 8481683"/>
              <a:gd name="connsiteX20088" fmla="*/ 5220460 w 9352610"/>
              <a:gd name="connsiteY20088" fmla="*/ 7181830 h 8481683"/>
              <a:gd name="connsiteX20089" fmla="*/ 5217448 w 9352610"/>
              <a:gd name="connsiteY20089" fmla="*/ 7179821 h 8481683"/>
              <a:gd name="connsiteX20090" fmla="*/ 5214426 w 9352610"/>
              <a:gd name="connsiteY20090" fmla="*/ 7176301 h 8481683"/>
              <a:gd name="connsiteX20091" fmla="*/ 5211414 w 9352610"/>
              <a:gd name="connsiteY20091" fmla="*/ 7175802 h 8481683"/>
              <a:gd name="connsiteX20092" fmla="*/ 5209903 w 9352610"/>
              <a:gd name="connsiteY20092" fmla="*/ 7181830 h 8481683"/>
              <a:gd name="connsiteX20093" fmla="*/ 5209903 w 9352610"/>
              <a:gd name="connsiteY20093" fmla="*/ 7184339 h 8481683"/>
              <a:gd name="connsiteX20094" fmla="*/ 5211914 w 9352610"/>
              <a:gd name="connsiteY20094" fmla="*/ 7189862 h 8481683"/>
              <a:gd name="connsiteX20095" fmla="*/ 5212415 w 9352610"/>
              <a:gd name="connsiteY20095" fmla="*/ 7192377 h 8481683"/>
              <a:gd name="connsiteX20096" fmla="*/ 5211914 w 9352610"/>
              <a:gd name="connsiteY20096" fmla="*/ 7194387 h 8481683"/>
              <a:gd name="connsiteX20097" fmla="*/ 5209903 w 9352610"/>
              <a:gd name="connsiteY20097" fmla="*/ 7196895 h 8481683"/>
              <a:gd name="connsiteX20098" fmla="*/ 5209903 w 9352610"/>
              <a:gd name="connsiteY20098" fmla="*/ 7198399 h 8481683"/>
              <a:gd name="connsiteX20099" fmla="*/ 5210413 w 9352610"/>
              <a:gd name="connsiteY20099" fmla="*/ 7200914 h 8481683"/>
              <a:gd name="connsiteX20100" fmla="*/ 5212415 w 9352610"/>
              <a:gd name="connsiteY20100" fmla="*/ 7200914 h 8481683"/>
              <a:gd name="connsiteX20101" fmla="*/ 5214936 w 9352610"/>
              <a:gd name="connsiteY20101" fmla="*/ 7200409 h 8481683"/>
              <a:gd name="connsiteX20102" fmla="*/ 5216938 w 9352610"/>
              <a:gd name="connsiteY20102" fmla="*/ 7201413 h 8481683"/>
              <a:gd name="connsiteX20103" fmla="*/ 5216938 w 9352610"/>
              <a:gd name="connsiteY20103" fmla="*/ 7203423 h 8481683"/>
              <a:gd name="connsiteX20104" fmla="*/ 5215937 w 9352610"/>
              <a:gd name="connsiteY20104" fmla="*/ 7204933 h 8481683"/>
              <a:gd name="connsiteX20105" fmla="*/ 5214426 w 9352610"/>
              <a:gd name="connsiteY20105" fmla="*/ 7207442 h 8481683"/>
              <a:gd name="connsiteX20106" fmla="*/ 5213926 w 9352610"/>
              <a:gd name="connsiteY20106" fmla="*/ 7208952 h 8481683"/>
              <a:gd name="connsiteX20107" fmla="*/ 5213926 w 9352610"/>
              <a:gd name="connsiteY20107" fmla="*/ 7211461 h 8481683"/>
              <a:gd name="connsiteX20108" fmla="*/ 5213425 w 9352610"/>
              <a:gd name="connsiteY20108" fmla="*/ 7211967 h 8481683"/>
              <a:gd name="connsiteX20109" fmla="*/ 5214426 w 9352610"/>
              <a:gd name="connsiteY20109" fmla="*/ 7212965 h 8481683"/>
              <a:gd name="connsiteX20110" fmla="*/ 5215937 w 9352610"/>
              <a:gd name="connsiteY20110" fmla="*/ 7214974 h 8481683"/>
              <a:gd name="connsiteX20111" fmla="*/ 5222972 w 9352610"/>
              <a:gd name="connsiteY20111" fmla="*/ 7218993 h 8481683"/>
              <a:gd name="connsiteX20112" fmla="*/ 5224983 w 9352610"/>
              <a:gd name="connsiteY20112" fmla="*/ 7221508 h 8481683"/>
              <a:gd name="connsiteX20113" fmla="*/ 5227495 w 9352610"/>
              <a:gd name="connsiteY20113" fmla="*/ 7223012 h 8481683"/>
              <a:gd name="connsiteX20114" fmla="*/ 5229506 w 9352610"/>
              <a:gd name="connsiteY20114" fmla="*/ 7223518 h 8481683"/>
              <a:gd name="connsiteX20115" fmla="*/ 5231517 w 9352610"/>
              <a:gd name="connsiteY20115" fmla="*/ 7222008 h 8481683"/>
              <a:gd name="connsiteX20116" fmla="*/ 5233018 w 9352610"/>
              <a:gd name="connsiteY20116" fmla="*/ 7221003 h 8481683"/>
              <a:gd name="connsiteX20117" fmla="*/ 5235530 w 9352610"/>
              <a:gd name="connsiteY20117" fmla="*/ 7221003 h 8481683"/>
              <a:gd name="connsiteX20118" fmla="*/ 5233528 w 9352610"/>
              <a:gd name="connsiteY20118" fmla="*/ 7224523 h 8481683"/>
              <a:gd name="connsiteX20119" fmla="*/ 5232018 w 9352610"/>
              <a:gd name="connsiteY20119" fmla="*/ 7228535 h 8481683"/>
              <a:gd name="connsiteX20120" fmla="*/ 5225483 w 9352610"/>
              <a:gd name="connsiteY20120" fmla="*/ 7236573 h 8481683"/>
              <a:gd name="connsiteX20121" fmla="*/ 5222972 w 9352610"/>
              <a:gd name="connsiteY20121" fmla="*/ 7241091 h 8481683"/>
              <a:gd name="connsiteX20122" fmla="*/ 5221461 w 9352610"/>
              <a:gd name="connsiteY20122" fmla="*/ 7243607 h 8481683"/>
              <a:gd name="connsiteX20123" fmla="*/ 5219450 w 9352610"/>
              <a:gd name="connsiteY20123" fmla="*/ 7244611 h 8481683"/>
              <a:gd name="connsiteX20124" fmla="*/ 5210413 w 9352610"/>
              <a:gd name="connsiteY20124" fmla="*/ 7246115 h 8481683"/>
              <a:gd name="connsiteX20125" fmla="*/ 5207391 w 9352610"/>
              <a:gd name="connsiteY20125" fmla="*/ 7246621 h 8481683"/>
              <a:gd name="connsiteX20126" fmla="*/ 5201367 w 9352610"/>
              <a:gd name="connsiteY20126" fmla="*/ 7250134 h 8481683"/>
              <a:gd name="connsiteX20127" fmla="*/ 5195834 w 9352610"/>
              <a:gd name="connsiteY20127" fmla="*/ 7251645 h 8481683"/>
              <a:gd name="connsiteX20128" fmla="*/ 5192822 w 9352610"/>
              <a:gd name="connsiteY20128" fmla="*/ 7254652 h 8481683"/>
              <a:gd name="connsiteX20129" fmla="*/ 5187798 w 9352610"/>
              <a:gd name="connsiteY20129" fmla="*/ 7258671 h 8481683"/>
              <a:gd name="connsiteX20130" fmla="*/ 5171718 w 9352610"/>
              <a:gd name="connsiteY20130" fmla="*/ 7269218 h 8481683"/>
              <a:gd name="connsiteX20131" fmla="*/ 5112428 w 9352610"/>
              <a:gd name="connsiteY20131" fmla="*/ 7317440 h 8481683"/>
              <a:gd name="connsiteX20132" fmla="*/ 5068709 w 9352610"/>
              <a:gd name="connsiteY20132" fmla="*/ 7365149 h 8481683"/>
              <a:gd name="connsiteX20133" fmla="*/ 5035904 w 9352610"/>
              <a:gd name="connsiteY20133" fmla="*/ 7411859 h 8481683"/>
              <a:gd name="connsiteX20134" fmla="*/ 5036171 w 9352610"/>
              <a:gd name="connsiteY20134" fmla="*/ 7411859 h 8481683"/>
              <a:gd name="connsiteX20135" fmla="*/ 5016075 w 9352610"/>
              <a:gd name="connsiteY20135" fmla="*/ 7439982 h 8481683"/>
              <a:gd name="connsiteX20136" fmla="*/ 5005515 w 9352610"/>
              <a:gd name="connsiteY20136" fmla="*/ 7460080 h 8481683"/>
              <a:gd name="connsiteX20137" fmla="*/ 4990446 w 9352610"/>
              <a:gd name="connsiteY20137" fmla="*/ 7484690 h 8481683"/>
              <a:gd name="connsiteX20138" fmla="*/ 4977386 w 9352610"/>
              <a:gd name="connsiteY20138" fmla="*/ 7515822 h 8481683"/>
              <a:gd name="connsiteX20139" fmla="*/ 4967331 w 9352610"/>
              <a:gd name="connsiteY20139" fmla="*/ 7527375 h 8481683"/>
              <a:gd name="connsiteX20140" fmla="*/ 4934174 w 9352610"/>
              <a:gd name="connsiteY20140" fmla="*/ 7620305 h 8481683"/>
              <a:gd name="connsiteX20141" fmla="*/ 4924625 w 9352610"/>
              <a:gd name="connsiteY20141" fmla="*/ 7648921 h 8481683"/>
              <a:gd name="connsiteX20142" fmla="*/ 4911059 w 9352610"/>
              <a:gd name="connsiteY20142" fmla="*/ 7682076 h 8481683"/>
              <a:gd name="connsiteX20143" fmla="*/ 4855293 w 9352610"/>
              <a:gd name="connsiteY20143" fmla="*/ 7776005 h 8481683"/>
              <a:gd name="connsiteX20144" fmla="*/ 4853790 w 9352610"/>
              <a:gd name="connsiteY20144" fmla="*/ 7780517 h 8481683"/>
              <a:gd name="connsiteX20145" fmla="*/ 4852288 w 9352610"/>
              <a:gd name="connsiteY20145" fmla="*/ 7783032 h 8481683"/>
              <a:gd name="connsiteX20146" fmla="*/ 4827164 w 9352610"/>
              <a:gd name="connsiteY20146" fmla="*/ 7822203 h 8481683"/>
              <a:gd name="connsiteX20147" fmla="*/ 4805060 w 9352610"/>
              <a:gd name="connsiteY20147" fmla="*/ 7845815 h 8481683"/>
              <a:gd name="connsiteX20148" fmla="*/ 4793502 w 9352610"/>
              <a:gd name="connsiteY20148" fmla="*/ 7864396 h 8481683"/>
              <a:gd name="connsiteX20149" fmla="*/ 4762354 w 9352610"/>
              <a:gd name="connsiteY20149" fmla="*/ 7903074 h 8481683"/>
              <a:gd name="connsiteX20150" fmla="*/ 4738228 w 9352610"/>
              <a:gd name="connsiteY20150" fmla="*/ 7927179 h 8481683"/>
              <a:gd name="connsiteX20151" fmla="*/ 4702558 w 9352610"/>
              <a:gd name="connsiteY20151" fmla="*/ 7957312 h 8481683"/>
              <a:gd name="connsiteX20152" fmla="*/ 4652830 w 9352610"/>
              <a:gd name="connsiteY20152" fmla="*/ 7999505 h 8481683"/>
              <a:gd name="connsiteX20153" fmla="*/ 4590520 w 9352610"/>
              <a:gd name="connsiteY20153" fmla="*/ 8036679 h 8481683"/>
              <a:gd name="connsiteX20154" fmla="*/ 4585506 w 9352610"/>
              <a:gd name="connsiteY20154" fmla="*/ 8042203 h 8481683"/>
              <a:gd name="connsiteX20155" fmla="*/ 4555355 w 9352610"/>
              <a:gd name="connsiteY20155" fmla="*/ 8080376 h 8481683"/>
              <a:gd name="connsiteX20156" fmla="*/ 4547814 w 9352610"/>
              <a:gd name="connsiteY20156" fmla="*/ 8092927 h 8481683"/>
              <a:gd name="connsiteX20157" fmla="*/ 4546311 w 9352610"/>
              <a:gd name="connsiteY20157" fmla="*/ 8094431 h 8481683"/>
              <a:gd name="connsiteX20158" fmla="*/ 4544808 w 9352610"/>
              <a:gd name="connsiteY20158" fmla="*/ 8088907 h 8481683"/>
              <a:gd name="connsiteX20159" fmla="*/ 4546311 w 9352610"/>
              <a:gd name="connsiteY20159" fmla="*/ 8083889 h 8481683"/>
              <a:gd name="connsiteX20160" fmla="*/ 4551338 w 9352610"/>
              <a:gd name="connsiteY20160" fmla="*/ 8074839 h 8481683"/>
              <a:gd name="connsiteX20161" fmla="*/ 4552841 w 9352610"/>
              <a:gd name="connsiteY20161" fmla="*/ 8071325 h 8481683"/>
              <a:gd name="connsiteX20162" fmla="*/ 4554344 w 9352610"/>
              <a:gd name="connsiteY20162" fmla="*/ 8066307 h 8481683"/>
              <a:gd name="connsiteX20163" fmla="*/ 4554849 w 9352610"/>
              <a:gd name="connsiteY20163" fmla="*/ 8060278 h 8481683"/>
              <a:gd name="connsiteX20164" fmla="*/ 4553346 w 9352610"/>
              <a:gd name="connsiteY20164" fmla="*/ 8055766 h 8481683"/>
              <a:gd name="connsiteX20165" fmla="*/ 4550327 w 9352610"/>
              <a:gd name="connsiteY20165" fmla="*/ 8050735 h 8481683"/>
              <a:gd name="connsiteX20166" fmla="*/ 4552841 w 9352610"/>
              <a:gd name="connsiteY20166" fmla="*/ 8048219 h 8481683"/>
              <a:gd name="connsiteX20167" fmla="*/ 4557363 w 9352610"/>
              <a:gd name="connsiteY20167" fmla="*/ 8045717 h 8481683"/>
              <a:gd name="connsiteX20168" fmla="*/ 4559877 w 9352610"/>
              <a:gd name="connsiteY20168" fmla="*/ 8041697 h 8481683"/>
              <a:gd name="connsiteX20169" fmla="*/ 4556858 w 9352610"/>
              <a:gd name="connsiteY20169" fmla="*/ 8034164 h 8481683"/>
              <a:gd name="connsiteX20170" fmla="*/ 4543797 w 9352610"/>
              <a:gd name="connsiteY20170" fmla="*/ 8019097 h 8481683"/>
              <a:gd name="connsiteX20171" fmla="*/ 4544303 w 9352610"/>
              <a:gd name="connsiteY20171" fmla="*/ 8011563 h 8481683"/>
              <a:gd name="connsiteX20172" fmla="*/ 4551844 w 9352610"/>
              <a:gd name="connsiteY20172" fmla="*/ 8007038 h 8481683"/>
              <a:gd name="connsiteX20173" fmla="*/ 4561885 w 9352610"/>
              <a:gd name="connsiteY20173" fmla="*/ 8010059 h 8481683"/>
              <a:gd name="connsiteX20174" fmla="*/ 4578470 w 9352610"/>
              <a:gd name="connsiteY20174" fmla="*/ 8021599 h 8481683"/>
              <a:gd name="connsiteX20175" fmla="*/ 4587008 w 9352610"/>
              <a:gd name="connsiteY20175" fmla="*/ 8022105 h 8481683"/>
              <a:gd name="connsiteX20176" fmla="*/ 4596052 w 9352610"/>
              <a:gd name="connsiteY20176" fmla="*/ 8018085 h 8481683"/>
              <a:gd name="connsiteX20177" fmla="*/ 4600574 w 9352610"/>
              <a:gd name="connsiteY20177" fmla="*/ 8011563 h 8481683"/>
              <a:gd name="connsiteX20178" fmla="*/ 4596558 w 9352610"/>
              <a:gd name="connsiteY20178" fmla="*/ 8004523 h 8481683"/>
              <a:gd name="connsiteX20179" fmla="*/ 4606599 w 9352610"/>
              <a:gd name="connsiteY20179" fmla="*/ 8003019 h 8481683"/>
              <a:gd name="connsiteX20180" fmla="*/ 4615138 w 9352610"/>
              <a:gd name="connsiteY20180" fmla="*/ 8003524 h 8481683"/>
              <a:gd name="connsiteX20181" fmla="*/ 4623690 w 9352610"/>
              <a:gd name="connsiteY20181" fmla="*/ 8003019 h 8481683"/>
              <a:gd name="connsiteX20182" fmla="*/ 4631723 w 9352610"/>
              <a:gd name="connsiteY20182" fmla="*/ 7997495 h 8481683"/>
              <a:gd name="connsiteX20183" fmla="*/ 4653321 w 9352610"/>
              <a:gd name="connsiteY20183" fmla="*/ 7972379 h 8481683"/>
              <a:gd name="connsiteX20184" fmla="*/ 4656341 w 9352610"/>
              <a:gd name="connsiteY20184" fmla="*/ 7965857 h 8481683"/>
              <a:gd name="connsiteX20185" fmla="*/ 4663376 w 9352610"/>
              <a:gd name="connsiteY20185" fmla="*/ 7960334 h 8481683"/>
              <a:gd name="connsiteX20186" fmla="*/ 4664879 w 9352610"/>
              <a:gd name="connsiteY20186" fmla="*/ 7956314 h 8481683"/>
              <a:gd name="connsiteX20187" fmla="*/ 4666396 w 9352610"/>
              <a:gd name="connsiteY20187" fmla="*/ 7950285 h 8481683"/>
              <a:gd name="connsiteX20188" fmla="*/ 4668896 w 9352610"/>
              <a:gd name="connsiteY20188" fmla="*/ 7951789 h 8481683"/>
              <a:gd name="connsiteX20189" fmla="*/ 4674934 w 9352610"/>
              <a:gd name="connsiteY20189" fmla="*/ 7960334 h 8481683"/>
              <a:gd name="connsiteX20190" fmla="*/ 4676942 w 9352610"/>
              <a:gd name="connsiteY20190" fmla="*/ 7959828 h 8481683"/>
              <a:gd name="connsiteX20191" fmla="*/ 4675931 w 9352610"/>
              <a:gd name="connsiteY20191" fmla="*/ 7955302 h 8481683"/>
              <a:gd name="connsiteX20192" fmla="*/ 4673418 w 9352610"/>
              <a:gd name="connsiteY20192" fmla="*/ 7946265 h 8481683"/>
              <a:gd name="connsiteX20193" fmla="*/ 4674428 w 9352610"/>
              <a:gd name="connsiteY20193" fmla="*/ 7941247 h 8481683"/>
              <a:gd name="connsiteX20194" fmla="*/ 4676942 w 9352610"/>
              <a:gd name="connsiteY20194" fmla="*/ 7936216 h 8481683"/>
              <a:gd name="connsiteX20195" fmla="*/ 4679456 w 9352610"/>
              <a:gd name="connsiteY20195" fmla="*/ 7931704 h 8481683"/>
              <a:gd name="connsiteX20196" fmla="*/ 4681970 w 9352610"/>
              <a:gd name="connsiteY20196" fmla="*/ 7928683 h 8481683"/>
              <a:gd name="connsiteX20197" fmla="*/ 4683472 w 9352610"/>
              <a:gd name="connsiteY20197" fmla="*/ 7936216 h 8481683"/>
              <a:gd name="connsiteX20198" fmla="*/ 4691505 w 9352610"/>
              <a:gd name="connsiteY20198" fmla="*/ 7938732 h 8481683"/>
              <a:gd name="connsiteX20199" fmla="*/ 4700044 w 9352610"/>
              <a:gd name="connsiteY20199" fmla="*/ 7936722 h 8481683"/>
              <a:gd name="connsiteX20200" fmla="*/ 4706588 w 9352610"/>
              <a:gd name="connsiteY20200" fmla="*/ 7932702 h 8481683"/>
              <a:gd name="connsiteX20201" fmla="*/ 4710099 w 9352610"/>
              <a:gd name="connsiteY20201" fmla="*/ 7929694 h 8481683"/>
              <a:gd name="connsiteX20202" fmla="*/ 4716629 w 9352610"/>
              <a:gd name="connsiteY20202" fmla="*/ 7925675 h 8481683"/>
              <a:gd name="connsiteX20203" fmla="*/ 4718637 w 9352610"/>
              <a:gd name="connsiteY20203" fmla="*/ 7923159 h 8481683"/>
              <a:gd name="connsiteX20204" fmla="*/ 4725673 w 9352610"/>
              <a:gd name="connsiteY20204" fmla="*/ 7911606 h 8481683"/>
              <a:gd name="connsiteX20205" fmla="*/ 4732203 w 9352610"/>
              <a:gd name="connsiteY20205" fmla="*/ 7898043 h 8481683"/>
              <a:gd name="connsiteX20206" fmla="*/ 4736219 w 9352610"/>
              <a:gd name="connsiteY20206" fmla="*/ 7880474 h 8481683"/>
              <a:gd name="connsiteX20207" fmla="*/ 4737736 w 9352610"/>
              <a:gd name="connsiteY20207" fmla="*/ 7862386 h 8481683"/>
              <a:gd name="connsiteX20208" fmla="*/ 4732708 w 9352610"/>
              <a:gd name="connsiteY20208" fmla="*/ 7847319 h 8481683"/>
              <a:gd name="connsiteX20209" fmla="*/ 4734211 w 9352610"/>
              <a:gd name="connsiteY20209" fmla="*/ 7844311 h 8481683"/>
              <a:gd name="connsiteX20210" fmla="*/ 4735728 w 9352610"/>
              <a:gd name="connsiteY20210" fmla="*/ 7833756 h 8481683"/>
              <a:gd name="connsiteX20211" fmla="*/ 4735728 w 9352610"/>
              <a:gd name="connsiteY20211" fmla="*/ 7830242 h 8481683"/>
              <a:gd name="connsiteX20212" fmla="*/ 4737736 w 9352610"/>
              <a:gd name="connsiteY20212" fmla="*/ 7827727 h 8481683"/>
              <a:gd name="connsiteX20213" fmla="*/ 4741752 w 9352610"/>
              <a:gd name="connsiteY20213" fmla="*/ 7828738 h 8481683"/>
              <a:gd name="connsiteX20214" fmla="*/ 4749294 w 9352610"/>
              <a:gd name="connsiteY20214" fmla="*/ 7830748 h 8481683"/>
              <a:gd name="connsiteX20215" fmla="*/ 4753310 w 9352610"/>
              <a:gd name="connsiteY20215" fmla="*/ 7830242 h 8481683"/>
              <a:gd name="connsiteX20216" fmla="*/ 4759840 w 9352610"/>
              <a:gd name="connsiteY20216" fmla="*/ 7826729 h 8481683"/>
              <a:gd name="connsiteX20217" fmla="*/ 4762846 w 9352610"/>
              <a:gd name="connsiteY20217" fmla="*/ 7826223 h 8481683"/>
              <a:gd name="connsiteX20218" fmla="*/ 4766876 w 9352610"/>
              <a:gd name="connsiteY20218" fmla="*/ 7826729 h 8481683"/>
              <a:gd name="connsiteX20219" fmla="*/ 4767873 w 9352610"/>
              <a:gd name="connsiteY20219" fmla="*/ 7828738 h 8481683"/>
              <a:gd name="connsiteX20220" fmla="*/ 4768378 w 9352610"/>
              <a:gd name="connsiteY20220" fmla="*/ 7841290 h 8481683"/>
              <a:gd name="connsiteX20221" fmla="*/ 4768378 w 9352610"/>
              <a:gd name="connsiteY20221" fmla="*/ 7843805 h 8481683"/>
              <a:gd name="connsiteX20222" fmla="*/ 4770892 w 9352610"/>
              <a:gd name="connsiteY20222" fmla="*/ 7844311 h 8481683"/>
              <a:gd name="connsiteX20223" fmla="*/ 4772395 w 9352610"/>
              <a:gd name="connsiteY20223" fmla="*/ 7843805 h 8481683"/>
              <a:gd name="connsiteX20224" fmla="*/ 4774403 w 9352610"/>
              <a:gd name="connsiteY20224" fmla="*/ 7843299 h 8481683"/>
              <a:gd name="connsiteX20225" fmla="*/ 4775414 w 9352610"/>
              <a:gd name="connsiteY20225" fmla="*/ 7841290 h 8481683"/>
              <a:gd name="connsiteX20226" fmla="*/ 4775414 w 9352610"/>
              <a:gd name="connsiteY20226" fmla="*/ 7838282 h 8481683"/>
              <a:gd name="connsiteX20227" fmla="*/ 4776917 w 9352610"/>
              <a:gd name="connsiteY20227" fmla="*/ 7836272 h 8481683"/>
              <a:gd name="connsiteX20228" fmla="*/ 4778925 w 9352610"/>
              <a:gd name="connsiteY20228" fmla="*/ 7834262 h 8481683"/>
              <a:gd name="connsiteX20229" fmla="*/ 4781944 w 9352610"/>
              <a:gd name="connsiteY20229" fmla="*/ 7833756 h 8481683"/>
              <a:gd name="connsiteX20230" fmla="*/ 4782450 w 9352610"/>
              <a:gd name="connsiteY20230" fmla="*/ 7832758 h 8481683"/>
              <a:gd name="connsiteX20231" fmla="*/ 4781944 w 9352610"/>
              <a:gd name="connsiteY20231" fmla="*/ 7829737 h 8481683"/>
              <a:gd name="connsiteX20232" fmla="*/ 4780442 w 9352610"/>
              <a:gd name="connsiteY20232" fmla="*/ 7829737 h 8481683"/>
              <a:gd name="connsiteX20233" fmla="*/ 4777928 w 9352610"/>
              <a:gd name="connsiteY20233" fmla="*/ 7829737 h 8481683"/>
              <a:gd name="connsiteX20234" fmla="*/ 4775414 w 9352610"/>
              <a:gd name="connsiteY20234" fmla="*/ 7829737 h 8481683"/>
              <a:gd name="connsiteX20235" fmla="*/ 4771890 w 9352610"/>
              <a:gd name="connsiteY20235" fmla="*/ 7822709 h 8481683"/>
              <a:gd name="connsiteX20236" fmla="*/ 4774403 w 9352610"/>
              <a:gd name="connsiteY20236" fmla="*/ 7813672 h 8481683"/>
              <a:gd name="connsiteX20237" fmla="*/ 4777928 w 9352610"/>
              <a:gd name="connsiteY20237" fmla="*/ 7803117 h 8481683"/>
              <a:gd name="connsiteX20238" fmla="*/ 4778433 w 9352610"/>
              <a:gd name="connsiteY20238" fmla="*/ 7792575 h 8481683"/>
              <a:gd name="connsiteX20239" fmla="*/ 4775414 w 9352610"/>
              <a:gd name="connsiteY20239" fmla="*/ 7788556 h 8481683"/>
              <a:gd name="connsiteX20240" fmla="*/ 4773912 w 9352610"/>
              <a:gd name="connsiteY20240" fmla="*/ 7785548 h 8481683"/>
              <a:gd name="connsiteX20241" fmla="*/ 4774909 w 9352610"/>
              <a:gd name="connsiteY20241" fmla="*/ 7784536 h 8481683"/>
              <a:gd name="connsiteX20242" fmla="*/ 4777422 w 9352610"/>
              <a:gd name="connsiteY20242" fmla="*/ 7785042 h 8481683"/>
              <a:gd name="connsiteX20243" fmla="*/ 4779431 w 9352610"/>
              <a:gd name="connsiteY20243" fmla="*/ 7786546 h 8481683"/>
              <a:gd name="connsiteX20244" fmla="*/ 4781944 w 9352610"/>
              <a:gd name="connsiteY20244" fmla="*/ 7786546 h 8481683"/>
              <a:gd name="connsiteX20245" fmla="*/ 4787477 w 9352610"/>
              <a:gd name="connsiteY20245" fmla="*/ 7785548 h 8481683"/>
              <a:gd name="connsiteX20246" fmla="*/ 4791494 w 9352610"/>
              <a:gd name="connsiteY20246" fmla="*/ 7784030 h 8481683"/>
              <a:gd name="connsiteX20247" fmla="*/ 4807068 w 9352610"/>
              <a:gd name="connsiteY20247" fmla="*/ 7770973 h 8481683"/>
              <a:gd name="connsiteX20248" fmla="*/ 4815606 w 9352610"/>
              <a:gd name="connsiteY20248" fmla="*/ 7769469 h 8481683"/>
              <a:gd name="connsiteX20249" fmla="*/ 4819623 w 9352610"/>
              <a:gd name="connsiteY20249" fmla="*/ 7766954 h 8481683"/>
              <a:gd name="connsiteX20250" fmla="*/ 4822137 w 9352610"/>
              <a:gd name="connsiteY20250" fmla="*/ 7763946 h 8481683"/>
              <a:gd name="connsiteX20251" fmla="*/ 4825156 w 9352610"/>
              <a:gd name="connsiteY20251" fmla="*/ 7761936 h 8481683"/>
              <a:gd name="connsiteX20252" fmla="*/ 4832683 w 9352610"/>
              <a:gd name="connsiteY20252" fmla="*/ 7745858 h 8481683"/>
              <a:gd name="connsiteX20253" fmla="*/ 4835702 w 9352610"/>
              <a:gd name="connsiteY20253" fmla="*/ 7725267 h 8481683"/>
              <a:gd name="connsiteX20254" fmla="*/ 4834200 w 9352610"/>
              <a:gd name="connsiteY20254" fmla="*/ 7682582 h 8481683"/>
              <a:gd name="connsiteX20255" fmla="*/ 4832683 w 9352610"/>
              <a:gd name="connsiteY20255" fmla="*/ 7678563 h 8481683"/>
              <a:gd name="connsiteX20256" fmla="*/ 4828667 w 9352610"/>
              <a:gd name="connsiteY20256" fmla="*/ 7669525 h 8481683"/>
              <a:gd name="connsiteX20257" fmla="*/ 4827164 w 9352610"/>
              <a:gd name="connsiteY20257" fmla="*/ 7662484 h 8481683"/>
              <a:gd name="connsiteX20258" fmla="*/ 4825648 w 9352610"/>
              <a:gd name="connsiteY20258" fmla="*/ 7660474 h 8481683"/>
              <a:gd name="connsiteX20259" fmla="*/ 4826658 w 9352610"/>
              <a:gd name="connsiteY20259" fmla="*/ 7658970 h 8481683"/>
              <a:gd name="connsiteX20260" fmla="*/ 4829172 w 9352610"/>
              <a:gd name="connsiteY20260" fmla="*/ 7656468 h 8481683"/>
              <a:gd name="connsiteX20261" fmla="*/ 4832191 w 9352610"/>
              <a:gd name="connsiteY20261" fmla="*/ 7655962 h 8481683"/>
              <a:gd name="connsiteX20262" fmla="*/ 4833694 w 9352610"/>
              <a:gd name="connsiteY20262" fmla="*/ 7656468 h 8481683"/>
              <a:gd name="connsiteX20263" fmla="*/ 4836208 w 9352610"/>
              <a:gd name="connsiteY20263" fmla="*/ 7659982 h 8481683"/>
              <a:gd name="connsiteX20264" fmla="*/ 4842738 w 9352610"/>
              <a:gd name="connsiteY20264" fmla="*/ 7665998 h 8481683"/>
              <a:gd name="connsiteX20265" fmla="*/ 4843244 w 9352610"/>
              <a:gd name="connsiteY20265" fmla="*/ 7667010 h 8481683"/>
              <a:gd name="connsiteX20266" fmla="*/ 4842738 w 9352610"/>
              <a:gd name="connsiteY20266" fmla="*/ 7668514 h 8481683"/>
              <a:gd name="connsiteX20267" fmla="*/ 4841727 w 9352610"/>
              <a:gd name="connsiteY20267" fmla="*/ 7670523 h 8481683"/>
              <a:gd name="connsiteX20268" fmla="*/ 4841235 w 9352610"/>
              <a:gd name="connsiteY20268" fmla="*/ 7672027 h 8481683"/>
              <a:gd name="connsiteX20269" fmla="*/ 4842233 w 9352610"/>
              <a:gd name="connsiteY20269" fmla="*/ 7677059 h 8481683"/>
              <a:gd name="connsiteX20270" fmla="*/ 4844746 w 9352610"/>
              <a:gd name="connsiteY20270" fmla="*/ 7681078 h 8481683"/>
              <a:gd name="connsiteX20271" fmla="*/ 4847766 w 9352610"/>
              <a:gd name="connsiteY20271" fmla="*/ 7685085 h 8481683"/>
              <a:gd name="connsiteX20272" fmla="*/ 4851276 w 9352610"/>
              <a:gd name="connsiteY20272" fmla="*/ 7688106 h 8481683"/>
              <a:gd name="connsiteX20273" fmla="*/ 4858312 w 9352610"/>
              <a:gd name="connsiteY20273" fmla="*/ 7682076 h 8481683"/>
              <a:gd name="connsiteX20274" fmla="*/ 4859815 w 9352610"/>
              <a:gd name="connsiteY20274" fmla="*/ 7679068 h 8481683"/>
              <a:gd name="connsiteX20275" fmla="*/ 4859310 w 9352610"/>
              <a:gd name="connsiteY20275" fmla="*/ 7675541 h 8481683"/>
              <a:gd name="connsiteX20276" fmla="*/ 4858312 w 9352610"/>
              <a:gd name="connsiteY20276" fmla="*/ 7670018 h 8481683"/>
              <a:gd name="connsiteX20277" fmla="*/ 4858818 w 9352610"/>
              <a:gd name="connsiteY20277" fmla="*/ 7667010 h 8481683"/>
              <a:gd name="connsiteX20278" fmla="*/ 4861823 w 9352610"/>
              <a:gd name="connsiteY20278" fmla="*/ 7662484 h 8481683"/>
              <a:gd name="connsiteX20279" fmla="*/ 4865853 w 9352610"/>
              <a:gd name="connsiteY20279" fmla="*/ 7648429 h 8481683"/>
              <a:gd name="connsiteX20280" fmla="*/ 4865853 w 9352610"/>
              <a:gd name="connsiteY20280" fmla="*/ 7642400 h 8481683"/>
              <a:gd name="connsiteX20281" fmla="*/ 4864842 w 9352610"/>
              <a:gd name="connsiteY20281" fmla="*/ 7635864 h 8481683"/>
              <a:gd name="connsiteX20282" fmla="*/ 4863832 w 9352610"/>
              <a:gd name="connsiteY20282" fmla="*/ 7631845 h 8481683"/>
              <a:gd name="connsiteX20283" fmla="*/ 4855798 w 9352610"/>
              <a:gd name="connsiteY20283" fmla="*/ 7627333 h 8481683"/>
              <a:gd name="connsiteX20284" fmla="*/ 4855293 w 9352610"/>
              <a:gd name="connsiteY20284" fmla="*/ 7625829 h 8481683"/>
              <a:gd name="connsiteX20285" fmla="*/ 4852779 w 9352610"/>
              <a:gd name="connsiteY20285" fmla="*/ 7620305 h 8481683"/>
              <a:gd name="connsiteX20286" fmla="*/ 4851782 w 9352610"/>
              <a:gd name="connsiteY20286" fmla="*/ 7618295 h 8481683"/>
              <a:gd name="connsiteX20287" fmla="*/ 4849268 w 9352610"/>
              <a:gd name="connsiteY20287" fmla="*/ 7616778 h 8481683"/>
              <a:gd name="connsiteX20288" fmla="*/ 4846755 w 9352610"/>
              <a:gd name="connsiteY20288" fmla="*/ 7615780 h 8481683"/>
              <a:gd name="connsiteX20289" fmla="*/ 4844746 w 9352610"/>
              <a:gd name="connsiteY20289" fmla="*/ 7615780 h 8481683"/>
              <a:gd name="connsiteX20290" fmla="*/ 4842233 w 9352610"/>
              <a:gd name="connsiteY20290" fmla="*/ 7617284 h 8481683"/>
              <a:gd name="connsiteX20291" fmla="*/ 4837711 w 9352610"/>
              <a:gd name="connsiteY20291" fmla="*/ 7623819 h 8481683"/>
              <a:gd name="connsiteX20292" fmla="*/ 4836208 w 9352610"/>
              <a:gd name="connsiteY20292" fmla="*/ 7624311 h 8481683"/>
              <a:gd name="connsiteX20293" fmla="*/ 4836208 w 9352610"/>
              <a:gd name="connsiteY20293" fmla="*/ 7626321 h 8481683"/>
              <a:gd name="connsiteX20294" fmla="*/ 4836208 w 9352610"/>
              <a:gd name="connsiteY20294" fmla="*/ 7627333 h 8481683"/>
              <a:gd name="connsiteX20295" fmla="*/ 4838216 w 9352610"/>
              <a:gd name="connsiteY20295" fmla="*/ 7627839 h 8481683"/>
              <a:gd name="connsiteX20296" fmla="*/ 4840730 w 9352610"/>
              <a:gd name="connsiteY20296" fmla="*/ 7629343 h 8481683"/>
              <a:gd name="connsiteX20297" fmla="*/ 4841235 w 9352610"/>
              <a:gd name="connsiteY20297" fmla="*/ 7631845 h 8481683"/>
              <a:gd name="connsiteX20298" fmla="*/ 4841235 w 9352610"/>
              <a:gd name="connsiteY20298" fmla="*/ 7634866 h 8481683"/>
              <a:gd name="connsiteX20299" fmla="*/ 4839214 w 9352610"/>
              <a:gd name="connsiteY20299" fmla="*/ 7637874 h 8481683"/>
              <a:gd name="connsiteX20300" fmla="*/ 4837711 w 9352610"/>
              <a:gd name="connsiteY20300" fmla="*/ 7641388 h 8481683"/>
              <a:gd name="connsiteX20301" fmla="*/ 4832683 w 9352610"/>
              <a:gd name="connsiteY20301" fmla="*/ 7642400 h 8481683"/>
              <a:gd name="connsiteX20302" fmla="*/ 4818626 w 9352610"/>
              <a:gd name="connsiteY20302" fmla="*/ 7641894 h 8481683"/>
              <a:gd name="connsiteX20303" fmla="*/ 4815606 w 9352610"/>
              <a:gd name="connsiteY20303" fmla="*/ 7641894 h 8481683"/>
              <a:gd name="connsiteX20304" fmla="*/ 4812587 w 9352610"/>
              <a:gd name="connsiteY20304" fmla="*/ 7643904 h 8481683"/>
              <a:gd name="connsiteX20305" fmla="*/ 4811084 w 9352610"/>
              <a:gd name="connsiteY20305" fmla="*/ 7649427 h 8481683"/>
              <a:gd name="connsiteX20306" fmla="*/ 4799021 w 9352610"/>
              <a:gd name="connsiteY20306" fmla="*/ 7647417 h 8481683"/>
              <a:gd name="connsiteX20307" fmla="*/ 4795510 w 9352610"/>
              <a:gd name="connsiteY20307" fmla="*/ 7648429 h 8481683"/>
              <a:gd name="connsiteX20308" fmla="*/ 4790988 w 9352610"/>
              <a:gd name="connsiteY20308" fmla="*/ 7645913 h 8481683"/>
              <a:gd name="connsiteX20309" fmla="*/ 4787477 w 9352610"/>
              <a:gd name="connsiteY20309" fmla="*/ 7647417 h 8481683"/>
              <a:gd name="connsiteX20310" fmla="*/ 4785455 w 9352610"/>
              <a:gd name="connsiteY20310" fmla="*/ 7651943 h 8481683"/>
              <a:gd name="connsiteX20311" fmla="*/ 4784458 w 9352610"/>
              <a:gd name="connsiteY20311" fmla="*/ 7656468 h 8481683"/>
              <a:gd name="connsiteX20312" fmla="*/ 4782955 w 9352610"/>
              <a:gd name="connsiteY20312" fmla="*/ 7662990 h 8481683"/>
              <a:gd name="connsiteX20313" fmla="*/ 4783953 w 9352610"/>
              <a:gd name="connsiteY20313" fmla="*/ 7667010 h 8481683"/>
              <a:gd name="connsiteX20314" fmla="*/ 4787477 w 9352610"/>
              <a:gd name="connsiteY20314" fmla="*/ 7676553 h 8481683"/>
              <a:gd name="connsiteX20315" fmla="*/ 4782450 w 9352610"/>
              <a:gd name="connsiteY20315" fmla="*/ 7675049 h 8481683"/>
              <a:gd name="connsiteX20316" fmla="*/ 4772395 w 9352610"/>
              <a:gd name="connsiteY20316" fmla="*/ 7666504 h 8481683"/>
              <a:gd name="connsiteX20317" fmla="*/ 4768378 w 9352610"/>
              <a:gd name="connsiteY20317" fmla="*/ 7664494 h 8481683"/>
              <a:gd name="connsiteX20318" fmla="*/ 4764868 w 9352610"/>
              <a:gd name="connsiteY20318" fmla="*/ 7663496 h 8481683"/>
              <a:gd name="connsiteX20319" fmla="*/ 4762846 w 9352610"/>
              <a:gd name="connsiteY20319" fmla="*/ 7661486 h 8481683"/>
              <a:gd name="connsiteX20320" fmla="*/ 4761343 w 9352610"/>
              <a:gd name="connsiteY20320" fmla="*/ 7657466 h 8481683"/>
              <a:gd name="connsiteX20321" fmla="*/ 4760837 w 9352610"/>
              <a:gd name="connsiteY20321" fmla="*/ 7653953 h 8481683"/>
              <a:gd name="connsiteX20322" fmla="*/ 4761343 w 9352610"/>
              <a:gd name="connsiteY20322" fmla="*/ 7652941 h 8481683"/>
              <a:gd name="connsiteX20323" fmla="*/ 4762846 w 9352610"/>
              <a:gd name="connsiteY20323" fmla="*/ 7649933 h 8481683"/>
              <a:gd name="connsiteX20324" fmla="*/ 4763857 w 9352610"/>
              <a:gd name="connsiteY20324" fmla="*/ 7647417 h 8481683"/>
              <a:gd name="connsiteX20325" fmla="*/ 4765865 w 9352610"/>
              <a:gd name="connsiteY20325" fmla="*/ 7646419 h 8481683"/>
              <a:gd name="connsiteX20326" fmla="*/ 4766876 w 9352610"/>
              <a:gd name="connsiteY20326" fmla="*/ 7644915 h 8481683"/>
              <a:gd name="connsiteX20327" fmla="*/ 4766876 w 9352610"/>
              <a:gd name="connsiteY20327" fmla="*/ 7642905 h 8481683"/>
              <a:gd name="connsiteX20328" fmla="*/ 4766370 w 9352610"/>
              <a:gd name="connsiteY20328" fmla="*/ 7638380 h 8481683"/>
              <a:gd name="connsiteX20329" fmla="*/ 4764362 w 9352610"/>
              <a:gd name="connsiteY20329" fmla="*/ 7634866 h 8481683"/>
              <a:gd name="connsiteX20330" fmla="*/ 4762354 w 9352610"/>
              <a:gd name="connsiteY20330" fmla="*/ 7633362 h 8481683"/>
              <a:gd name="connsiteX20331" fmla="*/ 4759840 w 9352610"/>
              <a:gd name="connsiteY20331" fmla="*/ 7635372 h 8481683"/>
              <a:gd name="connsiteX20332" fmla="*/ 4758829 w 9352610"/>
              <a:gd name="connsiteY20332" fmla="*/ 7635372 h 8481683"/>
              <a:gd name="connsiteX20333" fmla="*/ 4757326 w 9352610"/>
              <a:gd name="connsiteY20333" fmla="*/ 7629343 h 8481683"/>
              <a:gd name="connsiteX20334" fmla="*/ 4752804 w 9352610"/>
              <a:gd name="connsiteY20334" fmla="*/ 7628837 h 8481683"/>
              <a:gd name="connsiteX20335" fmla="*/ 4748282 w 9352610"/>
              <a:gd name="connsiteY20335" fmla="*/ 7629848 h 8481683"/>
              <a:gd name="connsiteX20336" fmla="*/ 4745769 w 9352610"/>
              <a:gd name="connsiteY20336" fmla="*/ 7631352 h 8481683"/>
              <a:gd name="connsiteX20337" fmla="*/ 4743760 w 9352610"/>
              <a:gd name="connsiteY20337" fmla="*/ 7632856 h 8481683"/>
              <a:gd name="connsiteX20338" fmla="*/ 4740250 w 9352610"/>
              <a:gd name="connsiteY20338" fmla="*/ 7631352 h 8481683"/>
              <a:gd name="connsiteX20339" fmla="*/ 4732708 w 9352610"/>
              <a:gd name="connsiteY20339" fmla="*/ 7625323 h 8481683"/>
              <a:gd name="connsiteX20340" fmla="*/ 4734211 w 9352610"/>
              <a:gd name="connsiteY20340" fmla="*/ 7621809 h 8481683"/>
              <a:gd name="connsiteX20341" fmla="*/ 4732203 w 9352610"/>
              <a:gd name="connsiteY20341" fmla="*/ 7619294 h 8481683"/>
              <a:gd name="connsiteX20342" fmla="*/ 4725673 w 9352610"/>
              <a:gd name="connsiteY20342" fmla="*/ 7617284 h 8481683"/>
              <a:gd name="connsiteX20343" fmla="*/ 4724170 w 9352610"/>
              <a:gd name="connsiteY20343" fmla="*/ 7617284 h 8481683"/>
              <a:gd name="connsiteX20344" fmla="*/ 4722162 w 9352610"/>
              <a:gd name="connsiteY20344" fmla="*/ 7617284 h 8481683"/>
              <a:gd name="connsiteX20345" fmla="*/ 4721151 w 9352610"/>
              <a:gd name="connsiteY20345" fmla="*/ 7617284 h 8481683"/>
              <a:gd name="connsiteX20346" fmla="*/ 4720154 w 9352610"/>
              <a:gd name="connsiteY20346" fmla="*/ 7615780 h 8481683"/>
              <a:gd name="connsiteX20347" fmla="*/ 4720645 w 9352610"/>
              <a:gd name="connsiteY20347" fmla="*/ 7614276 h 8481683"/>
              <a:gd name="connsiteX20348" fmla="*/ 4723664 w 9352610"/>
              <a:gd name="connsiteY20348" fmla="*/ 7611254 h 8481683"/>
              <a:gd name="connsiteX20349" fmla="*/ 4724675 w 9352610"/>
              <a:gd name="connsiteY20349" fmla="*/ 7609750 h 8481683"/>
              <a:gd name="connsiteX20350" fmla="*/ 4724170 w 9352610"/>
              <a:gd name="connsiteY20350" fmla="*/ 7604227 h 8481683"/>
              <a:gd name="connsiteX20351" fmla="*/ 4721656 w 9352610"/>
              <a:gd name="connsiteY20351" fmla="*/ 7602217 h 8481683"/>
              <a:gd name="connsiteX20352" fmla="*/ 4718637 w 9352610"/>
              <a:gd name="connsiteY20352" fmla="*/ 7599701 h 8481683"/>
              <a:gd name="connsiteX20353" fmla="*/ 4717640 w 9352610"/>
              <a:gd name="connsiteY20353" fmla="*/ 7597692 h 8481683"/>
              <a:gd name="connsiteX20354" fmla="*/ 4717640 w 9352610"/>
              <a:gd name="connsiteY20354" fmla="*/ 7593685 h 8481683"/>
              <a:gd name="connsiteX20355" fmla="*/ 4720154 w 9352610"/>
              <a:gd name="connsiteY20355" fmla="*/ 7586139 h 8481683"/>
              <a:gd name="connsiteX20356" fmla="*/ 4720154 w 9352610"/>
              <a:gd name="connsiteY20356" fmla="*/ 7581627 h 8481683"/>
              <a:gd name="connsiteX20357" fmla="*/ 4716123 w 9352610"/>
              <a:gd name="connsiteY20357" fmla="*/ 7583131 h 8481683"/>
              <a:gd name="connsiteX20358" fmla="*/ 4715126 w 9352610"/>
              <a:gd name="connsiteY20358" fmla="*/ 7579617 h 8481683"/>
              <a:gd name="connsiteX20359" fmla="*/ 4715126 w 9352610"/>
              <a:gd name="connsiteY20359" fmla="*/ 7575091 h 8481683"/>
              <a:gd name="connsiteX20360" fmla="*/ 4713118 w 9352610"/>
              <a:gd name="connsiteY20360" fmla="*/ 7573082 h 8481683"/>
              <a:gd name="connsiteX20361" fmla="*/ 4710604 w 9352610"/>
              <a:gd name="connsiteY20361" fmla="*/ 7574093 h 8481683"/>
              <a:gd name="connsiteX20362" fmla="*/ 4710604 w 9352610"/>
              <a:gd name="connsiteY20362" fmla="*/ 7575091 h 8481683"/>
              <a:gd name="connsiteX20363" fmla="*/ 4710604 w 9352610"/>
              <a:gd name="connsiteY20363" fmla="*/ 7576609 h 8481683"/>
              <a:gd name="connsiteX20364" fmla="*/ 4710099 w 9352610"/>
              <a:gd name="connsiteY20364" fmla="*/ 7579617 h 8481683"/>
              <a:gd name="connsiteX20365" fmla="*/ 4706588 w 9352610"/>
              <a:gd name="connsiteY20365" fmla="*/ 7587150 h 8481683"/>
              <a:gd name="connsiteX20366" fmla="*/ 4706082 w 9352610"/>
              <a:gd name="connsiteY20366" fmla="*/ 7588654 h 8481683"/>
              <a:gd name="connsiteX20367" fmla="*/ 4706588 w 9352610"/>
              <a:gd name="connsiteY20367" fmla="*/ 7590158 h 8481683"/>
              <a:gd name="connsiteX20368" fmla="*/ 4707585 w 9352610"/>
              <a:gd name="connsiteY20368" fmla="*/ 7590664 h 8481683"/>
              <a:gd name="connsiteX20369" fmla="*/ 4708090 w 9352610"/>
              <a:gd name="connsiteY20369" fmla="*/ 7591675 h 8481683"/>
              <a:gd name="connsiteX20370" fmla="*/ 4709088 w 9352610"/>
              <a:gd name="connsiteY20370" fmla="*/ 7592168 h 8481683"/>
              <a:gd name="connsiteX20371" fmla="*/ 4709088 w 9352610"/>
              <a:gd name="connsiteY20371" fmla="*/ 7593685 h 8481683"/>
              <a:gd name="connsiteX20372" fmla="*/ 4707585 w 9352610"/>
              <a:gd name="connsiteY20372" fmla="*/ 7595682 h 8481683"/>
              <a:gd name="connsiteX20373" fmla="*/ 4707079 w 9352610"/>
              <a:gd name="connsiteY20373" fmla="*/ 7596693 h 8481683"/>
              <a:gd name="connsiteX20374" fmla="*/ 4707079 w 9352610"/>
              <a:gd name="connsiteY20374" fmla="*/ 7602723 h 8481683"/>
              <a:gd name="connsiteX20375" fmla="*/ 4706588 w 9352610"/>
              <a:gd name="connsiteY20375" fmla="*/ 7604227 h 8481683"/>
              <a:gd name="connsiteX20376" fmla="*/ 4705577 w 9352610"/>
              <a:gd name="connsiteY20376" fmla="*/ 7606742 h 8481683"/>
              <a:gd name="connsiteX20377" fmla="*/ 4704074 w 9352610"/>
              <a:gd name="connsiteY20377" fmla="*/ 7608752 h 8481683"/>
              <a:gd name="connsiteX20378" fmla="*/ 4704566 w 9352610"/>
              <a:gd name="connsiteY20378" fmla="*/ 7611254 h 8481683"/>
              <a:gd name="connsiteX20379" fmla="*/ 4705577 w 9352610"/>
              <a:gd name="connsiteY20379" fmla="*/ 7614276 h 8481683"/>
              <a:gd name="connsiteX20380" fmla="*/ 4706082 w 9352610"/>
              <a:gd name="connsiteY20380" fmla="*/ 7616778 h 8481683"/>
              <a:gd name="connsiteX20381" fmla="*/ 4705577 w 9352610"/>
              <a:gd name="connsiteY20381" fmla="*/ 7618788 h 8481683"/>
              <a:gd name="connsiteX20382" fmla="*/ 4702066 w 9352610"/>
              <a:gd name="connsiteY20382" fmla="*/ 7625323 h 8481683"/>
              <a:gd name="connsiteX20383" fmla="*/ 4704074 w 9352610"/>
              <a:gd name="connsiteY20383" fmla="*/ 7625323 h 8481683"/>
              <a:gd name="connsiteX20384" fmla="*/ 4707585 w 9352610"/>
              <a:gd name="connsiteY20384" fmla="*/ 7624311 h 8481683"/>
              <a:gd name="connsiteX20385" fmla="*/ 4709593 w 9352610"/>
              <a:gd name="connsiteY20385" fmla="*/ 7624311 h 8481683"/>
              <a:gd name="connsiteX20386" fmla="*/ 4711110 w 9352610"/>
              <a:gd name="connsiteY20386" fmla="*/ 7624817 h 8481683"/>
              <a:gd name="connsiteX20387" fmla="*/ 4714620 w 9352610"/>
              <a:gd name="connsiteY20387" fmla="*/ 7630847 h 8481683"/>
              <a:gd name="connsiteX20388" fmla="*/ 4709088 w 9352610"/>
              <a:gd name="connsiteY20388" fmla="*/ 7636876 h 8481683"/>
              <a:gd name="connsiteX20389" fmla="*/ 4711110 w 9352610"/>
              <a:gd name="connsiteY20389" fmla="*/ 7640390 h 8481683"/>
              <a:gd name="connsiteX20390" fmla="*/ 4718132 w 9352610"/>
              <a:gd name="connsiteY20390" fmla="*/ 7642905 h 8481683"/>
              <a:gd name="connsiteX20391" fmla="*/ 4720154 w 9352610"/>
              <a:gd name="connsiteY20391" fmla="*/ 7646925 h 8481683"/>
              <a:gd name="connsiteX20392" fmla="*/ 4722162 w 9352610"/>
              <a:gd name="connsiteY20392" fmla="*/ 7645408 h 8481683"/>
              <a:gd name="connsiteX20393" fmla="*/ 4726178 w 9352610"/>
              <a:gd name="connsiteY20393" fmla="*/ 7641388 h 8481683"/>
              <a:gd name="connsiteX20394" fmla="*/ 4727176 w 9352610"/>
              <a:gd name="connsiteY20394" fmla="*/ 7639884 h 8481683"/>
              <a:gd name="connsiteX20395" fmla="*/ 4728692 w 9352610"/>
              <a:gd name="connsiteY20395" fmla="*/ 7642400 h 8481683"/>
              <a:gd name="connsiteX20396" fmla="*/ 4728692 w 9352610"/>
              <a:gd name="connsiteY20396" fmla="*/ 7645913 h 8481683"/>
              <a:gd name="connsiteX20397" fmla="*/ 4728692 w 9352610"/>
              <a:gd name="connsiteY20397" fmla="*/ 7652449 h 8481683"/>
              <a:gd name="connsiteX20398" fmla="*/ 4730700 w 9352610"/>
              <a:gd name="connsiteY20398" fmla="*/ 7657972 h 8481683"/>
              <a:gd name="connsiteX20399" fmla="*/ 4735222 w 9352610"/>
              <a:gd name="connsiteY20399" fmla="*/ 7658970 h 8481683"/>
              <a:gd name="connsiteX20400" fmla="*/ 4745769 w 9352610"/>
              <a:gd name="connsiteY20400" fmla="*/ 7655457 h 8481683"/>
              <a:gd name="connsiteX20401" fmla="*/ 4750291 w 9352610"/>
              <a:gd name="connsiteY20401" fmla="*/ 7654458 h 8481683"/>
              <a:gd name="connsiteX20402" fmla="*/ 4750796 w 9352610"/>
              <a:gd name="connsiteY20402" fmla="*/ 7655962 h 8481683"/>
              <a:gd name="connsiteX20403" fmla="*/ 4749785 w 9352610"/>
              <a:gd name="connsiteY20403" fmla="*/ 7659476 h 8481683"/>
              <a:gd name="connsiteX20404" fmla="*/ 4748788 w 9352610"/>
              <a:gd name="connsiteY20404" fmla="*/ 7664002 h 8481683"/>
              <a:gd name="connsiteX20405" fmla="*/ 4747272 w 9352610"/>
              <a:gd name="connsiteY20405" fmla="*/ 7665998 h 8481683"/>
              <a:gd name="connsiteX20406" fmla="*/ 4745769 w 9352610"/>
              <a:gd name="connsiteY20406" fmla="*/ 7667515 h 8481683"/>
              <a:gd name="connsiteX20407" fmla="*/ 4743255 w 9352610"/>
              <a:gd name="connsiteY20407" fmla="*/ 7669525 h 8481683"/>
              <a:gd name="connsiteX20408" fmla="*/ 4741752 w 9352610"/>
              <a:gd name="connsiteY20408" fmla="*/ 7670018 h 8481683"/>
              <a:gd name="connsiteX20409" fmla="*/ 4740250 w 9352610"/>
              <a:gd name="connsiteY20409" fmla="*/ 7669525 h 8481683"/>
              <a:gd name="connsiteX20410" fmla="*/ 4737736 w 9352610"/>
              <a:gd name="connsiteY20410" fmla="*/ 7667010 h 8481683"/>
              <a:gd name="connsiteX20411" fmla="*/ 4735728 w 9352610"/>
              <a:gd name="connsiteY20411" fmla="*/ 7666504 h 8481683"/>
              <a:gd name="connsiteX20412" fmla="*/ 4728186 w 9352610"/>
              <a:gd name="connsiteY20412" fmla="*/ 7667515 h 8481683"/>
              <a:gd name="connsiteX20413" fmla="*/ 4721656 w 9352610"/>
              <a:gd name="connsiteY20413" fmla="*/ 7674037 h 8481683"/>
              <a:gd name="connsiteX20414" fmla="*/ 4717640 w 9352610"/>
              <a:gd name="connsiteY20414" fmla="*/ 7682076 h 8481683"/>
              <a:gd name="connsiteX20415" fmla="*/ 4711601 w 9352610"/>
              <a:gd name="connsiteY20415" fmla="*/ 7700657 h 8481683"/>
              <a:gd name="connsiteX20416" fmla="*/ 4710099 w 9352610"/>
              <a:gd name="connsiteY20416" fmla="*/ 7710706 h 8481683"/>
              <a:gd name="connsiteX20417" fmla="*/ 4709593 w 9352610"/>
              <a:gd name="connsiteY20417" fmla="*/ 7721247 h 8481683"/>
              <a:gd name="connsiteX20418" fmla="*/ 4710099 w 9352610"/>
              <a:gd name="connsiteY20418" fmla="*/ 7731802 h 8481683"/>
              <a:gd name="connsiteX20419" fmla="*/ 4714115 w 9352610"/>
              <a:gd name="connsiteY20419" fmla="*/ 7747867 h 8481683"/>
              <a:gd name="connsiteX20420" fmla="*/ 4714620 w 9352610"/>
              <a:gd name="connsiteY20420" fmla="*/ 7752899 h 8481683"/>
              <a:gd name="connsiteX20421" fmla="*/ 4713610 w 9352610"/>
              <a:gd name="connsiteY20421" fmla="*/ 7758928 h 8481683"/>
              <a:gd name="connsiteX20422" fmla="*/ 4711110 w 9352610"/>
              <a:gd name="connsiteY20422" fmla="*/ 7762442 h 8481683"/>
              <a:gd name="connsiteX20423" fmla="*/ 4707585 w 9352610"/>
              <a:gd name="connsiteY20423" fmla="*/ 7762442 h 8481683"/>
              <a:gd name="connsiteX20424" fmla="*/ 4704074 w 9352610"/>
              <a:gd name="connsiteY20424" fmla="*/ 7756918 h 8481683"/>
              <a:gd name="connsiteX20425" fmla="*/ 4709593 w 9352610"/>
              <a:gd name="connsiteY20425" fmla="*/ 7755401 h 8481683"/>
              <a:gd name="connsiteX20426" fmla="*/ 4709088 w 9352610"/>
              <a:gd name="connsiteY20426" fmla="*/ 7748879 h 8481683"/>
              <a:gd name="connsiteX20427" fmla="*/ 4704074 w 9352610"/>
              <a:gd name="connsiteY20427" fmla="*/ 7735316 h 8481683"/>
              <a:gd name="connsiteX20428" fmla="*/ 4702558 w 9352610"/>
              <a:gd name="connsiteY20428" fmla="*/ 7725267 h 8481683"/>
              <a:gd name="connsiteX20429" fmla="*/ 4700549 w 9352610"/>
              <a:gd name="connsiteY20429" fmla="*/ 7724269 h 8481683"/>
              <a:gd name="connsiteX20430" fmla="*/ 4695536 w 9352610"/>
              <a:gd name="connsiteY20430" fmla="*/ 7723763 h 8481683"/>
              <a:gd name="connsiteX20431" fmla="*/ 4691505 w 9352610"/>
              <a:gd name="connsiteY20431" fmla="*/ 7725267 h 8481683"/>
              <a:gd name="connsiteX20432" fmla="*/ 4690002 w 9352610"/>
              <a:gd name="connsiteY20432" fmla="*/ 7729793 h 8481683"/>
              <a:gd name="connsiteX20433" fmla="*/ 4690002 w 9352610"/>
              <a:gd name="connsiteY20433" fmla="*/ 7757916 h 8481683"/>
              <a:gd name="connsiteX20434" fmla="*/ 4690508 w 9352610"/>
              <a:gd name="connsiteY20434" fmla="*/ 7761936 h 8481683"/>
              <a:gd name="connsiteX20435" fmla="*/ 4693514 w 9352610"/>
              <a:gd name="connsiteY20435" fmla="*/ 7770973 h 8481683"/>
              <a:gd name="connsiteX20436" fmla="*/ 4695030 w 9352610"/>
              <a:gd name="connsiteY20436" fmla="*/ 7776497 h 8481683"/>
              <a:gd name="connsiteX20437" fmla="*/ 4694019 w 9352610"/>
              <a:gd name="connsiteY20437" fmla="*/ 7782021 h 8481683"/>
              <a:gd name="connsiteX20438" fmla="*/ 4692516 w 9352610"/>
              <a:gd name="connsiteY20438" fmla="*/ 7784030 h 8481683"/>
              <a:gd name="connsiteX20439" fmla="*/ 4683472 w 9352610"/>
              <a:gd name="connsiteY20439" fmla="*/ 7783538 h 8481683"/>
              <a:gd name="connsiteX20440" fmla="*/ 4678950 w 9352610"/>
              <a:gd name="connsiteY20440" fmla="*/ 7783538 h 8481683"/>
              <a:gd name="connsiteX20441" fmla="*/ 4674934 w 9352610"/>
              <a:gd name="connsiteY20441" fmla="*/ 7785042 h 8481683"/>
              <a:gd name="connsiteX20442" fmla="*/ 4672420 w 9352610"/>
              <a:gd name="connsiteY20442" fmla="*/ 7788050 h 8481683"/>
              <a:gd name="connsiteX20443" fmla="*/ 4670412 w 9352610"/>
              <a:gd name="connsiteY20443" fmla="*/ 7792575 h 8481683"/>
              <a:gd name="connsiteX20444" fmla="*/ 4668896 w 9352610"/>
              <a:gd name="connsiteY20444" fmla="*/ 7803117 h 8481683"/>
              <a:gd name="connsiteX20445" fmla="*/ 4668896 w 9352610"/>
              <a:gd name="connsiteY20445" fmla="*/ 7814670 h 8481683"/>
              <a:gd name="connsiteX20446" fmla="*/ 4671915 w 9352610"/>
              <a:gd name="connsiteY20446" fmla="*/ 7824213 h 8481683"/>
              <a:gd name="connsiteX20447" fmla="*/ 4677939 w 9352610"/>
              <a:gd name="connsiteY20447" fmla="*/ 7830748 h 8481683"/>
              <a:gd name="connsiteX20448" fmla="*/ 4651313 w 9352610"/>
              <a:gd name="connsiteY20448" fmla="*/ 7840291 h 8481683"/>
              <a:gd name="connsiteX20449" fmla="*/ 4646791 w 9352610"/>
              <a:gd name="connsiteY20449" fmla="*/ 7840797 h 8481683"/>
              <a:gd name="connsiteX20450" fmla="*/ 4640261 w 9352610"/>
              <a:gd name="connsiteY20450" fmla="*/ 7844311 h 8481683"/>
              <a:gd name="connsiteX20451" fmla="*/ 4636244 w 9352610"/>
              <a:gd name="connsiteY20451" fmla="*/ 7851844 h 8481683"/>
              <a:gd name="connsiteX20452" fmla="*/ 4634742 w 9352610"/>
              <a:gd name="connsiteY20452" fmla="*/ 7861388 h 8481683"/>
              <a:gd name="connsiteX20453" fmla="*/ 4635234 w 9352610"/>
              <a:gd name="connsiteY20453" fmla="*/ 7868921 h 8481683"/>
              <a:gd name="connsiteX20454" fmla="*/ 4637242 w 9352610"/>
              <a:gd name="connsiteY20454" fmla="*/ 7871929 h 8481683"/>
              <a:gd name="connsiteX20455" fmla="*/ 4637242 w 9352610"/>
              <a:gd name="connsiteY20455" fmla="*/ 7873433 h 8481683"/>
              <a:gd name="connsiteX20456" fmla="*/ 4633731 w 9352610"/>
              <a:gd name="connsiteY20456" fmla="*/ 7873939 h 8481683"/>
              <a:gd name="connsiteX20457" fmla="*/ 4632228 w 9352610"/>
              <a:gd name="connsiteY20457" fmla="*/ 7873433 h 8481683"/>
              <a:gd name="connsiteX20458" fmla="*/ 4629714 w 9352610"/>
              <a:gd name="connsiteY20458" fmla="*/ 7872435 h 8481683"/>
              <a:gd name="connsiteX20459" fmla="*/ 4627706 w 9352610"/>
              <a:gd name="connsiteY20459" fmla="*/ 7872435 h 8481683"/>
              <a:gd name="connsiteX20460" fmla="*/ 4625698 w 9352610"/>
              <a:gd name="connsiteY20460" fmla="*/ 7872941 h 8481683"/>
              <a:gd name="connsiteX20461" fmla="*/ 4621668 w 9352610"/>
              <a:gd name="connsiteY20461" fmla="*/ 7875443 h 8481683"/>
              <a:gd name="connsiteX20462" fmla="*/ 4617146 w 9352610"/>
              <a:gd name="connsiteY20462" fmla="*/ 7876455 h 8481683"/>
              <a:gd name="connsiteX20463" fmla="*/ 4608102 w 9352610"/>
              <a:gd name="connsiteY20463" fmla="*/ 7875443 h 8481683"/>
              <a:gd name="connsiteX20464" fmla="*/ 4604591 w 9352610"/>
              <a:gd name="connsiteY20464" fmla="*/ 7875949 h 8481683"/>
              <a:gd name="connsiteX20465" fmla="*/ 4600069 w 9352610"/>
              <a:gd name="connsiteY20465" fmla="*/ 7876960 h 8481683"/>
              <a:gd name="connsiteX20466" fmla="*/ 4595547 w 9352610"/>
              <a:gd name="connsiteY20466" fmla="*/ 7879463 h 8481683"/>
              <a:gd name="connsiteX20467" fmla="*/ 4592036 w 9352610"/>
              <a:gd name="connsiteY20467" fmla="*/ 7886503 h 8481683"/>
              <a:gd name="connsiteX20468" fmla="*/ 4587514 w 9352610"/>
              <a:gd name="connsiteY20468" fmla="*/ 7886503 h 8481683"/>
              <a:gd name="connsiteX20469" fmla="*/ 4582486 w 9352610"/>
              <a:gd name="connsiteY20469" fmla="*/ 7885492 h 8481683"/>
              <a:gd name="connsiteX20470" fmla="*/ 4578470 w 9352610"/>
              <a:gd name="connsiteY20470" fmla="*/ 7885492 h 8481683"/>
              <a:gd name="connsiteX20471" fmla="*/ 4577459 w 9352610"/>
              <a:gd name="connsiteY20471" fmla="*/ 7886503 h 8481683"/>
              <a:gd name="connsiteX20472" fmla="*/ 4575956 w 9352610"/>
              <a:gd name="connsiteY20472" fmla="*/ 7888007 h 8481683"/>
              <a:gd name="connsiteX20473" fmla="*/ 4574945 w 9352610"/>
              <a:gd name="connsiteY20473" fmla="*/ 7890017 h 8481683"/>
              <a:gd name="connsiteX20474" fmla="*/ 4571940 w 9352610"/>
              <a:gd name="connsiteY20474" fmla="*/ 7890510 h 8481683"/>
              <a:gd name="connsiteX20475" fmla="*/ 4569426 w 9352610"/>
              <a:gd name="connsiteY20475" fmla="*/ 7891521 h 8481683"/>
              <a:gd name="connsiteX20476" fmla="*/ 4569426 w 9352610"/>
              <a:gd name="connsiteY20476" fmla="*/ 7894037 h 8481683"/>
              <a:gd name="connsiteX20477" fmla="*/ 4571434 w 9352610"/>
              <a:gd name="connsiteY20477" fmla="*/ 7896539 h 8481683"/>
              <a:gd name="connsiteX20478" fmla="*/ 4572937 w 9352610"/>
              <a:gd name="connsiteY20478" fmla="*/ 7897045 h 8481683"/>
              <a:gd name="connsiteX20479" fmla="*/ 4574454 w 9352610"/>
              <a:gd name="connsiteY20479" fmla="*/ 7898043 h 8481683"/>
              <a:gd name="connsiteX20480" fmla="*/ 4572432 w 9352610"/>
              <a:gd name="connsiteY20480" fmla="*/ 7900559 h 8481683"/>
              <a:gd name="connsiteX20481" fmla="*/ 4564904 w 9352610"/>
              <a:gd name="connsiteY20481" fmla="*/ 7906588 h 8481683"/>
              <a:gd name="connsiteX20482" fmla="*/ 4563893 w 9352610"/>
              <a:gd name="connsiteY20482" fmla="*/ 7907586 h 8481683"/>
              <a:gd name="connsiteX20483" fmla="*/ 4562390 w 9352610"/>
              <a:gd name="connsiteY20483" fmla="*/ 7910608 h 8481683"/>
              <a:gd name="connsiteX20484" fmla="*/ 4561885 w 9352610"/>
              <a:gd name="connsiteY20484" fmla="*/ 7915120 h 8481683"/>
              <a:gd name="connsiteX20485" fmla="*/ 4562390 w 9352610"/>
              <a:gd name="connsiteY20485" fmla="*/ 7930692 h 8481683"/>
              <a:gd name="connsiteX20486" fmla="*/ 4561885 w 9352610"/>
              <a:gd name="connsiteY20486" fmla="*/ 7933714 h 8481683"/>
              <a:gd name="connsiteX20487" fmla="*/ 4561380 w 9352610"/>
              <a:gd name="connsiteY20487" fmla="*/ 7939237 h 8481683"/>
              <a:gd name="connsiteX20488" fmla="*/ 4561380 w 9352610"/>
              <a:gd name="connsiteY20488" fmla="*/ 7942245 h 8481683"/>
              <a:gd name="connsiteX20489" fmla="*/ 4561885 w 9352610"/>
              <a:gd name="connsiteY20489" fmla="*/ 7944255 h 8481683"/>
              <a:gd name="connsiteX20490" fmla="*/ 4564904 w 9352610"/>
              <a:gd name="connsiteY20490" fmla="*/ 7947769 h 8481683"/>
              <a:gd name="connsiteX20491" fmla="*/ 4565410 w 9352610"/>
              <a:gd name="connsiteY20491" fmla="*/ 7950285 h 8481683"/>
              <a:gd name="connsiteX20492" fmla="*/ 4561885 w 9352610"/>
              <a:gd name="connsiteY20492" fmla="*/ 7961838 h 8481683"/>
              <a:gd name="connsiteX20493" fmla="*/ 4561380 w 9352610"/>
              <a:gd name="connsiteY20493" fmla="*/ 7965857 h 8481683"/>
              <a:gd name="connsiteX20494" fmla="*/ 4560888 w 9352610"/>
              <a:gd name="connsiteY20494" fmla="*/ 7967867 h 8481683"/>
              <a:gd name="connsiteX20495" fmla="*/ 4558866 w 9352610"/>
              <a:gd name="connsiteY20495" fmla="*/ 7965351 h 8481683"/>
              <a:gd name="connsiteX20496" fmla="*/ 4556858 w 9352610"/>
              <a:gd name="connsiteY20496" fmla="*/ 7960334 h 8481683"/>
              <a:gd name="connsiteX20497" fmla="*/ 4556366 w 9352610"/>
              <a:gd name="connsiteY20497" fmla="*/ 7953798 h 8481683"/>
              <a:gd name="connsiteX20498" fmla="*/ 4555355 w 9352610"/>
              <a:gd name="connsiteY20498" fmla="*/ 7951789 h 8481683"/>
              <a:gd name="connsiteX20499" fmla="*/ 4553852 w 9352610"/>
              <a:gd name="connsiteY20499" fmla="*/ 7949286 h 8481683"/>
              <a:gd name="connsiteX20500" fmla="*/ 4552841 w 9352610"/>
              <a:gd name="connsiteY20500" fmla="*/ 7947769 h 8481683"/>
              <a:gd name="connsiteX20501" fmla="*/ 4551338 w 9352610"/>
              <a:gd name="connsiteY20501" fmla="*/ 7947769 h 8481683"/>
              <a:gd name="connsiteX20502" fmla="*/ 4549330 w 9352610"/>
              <a:gd name="connsiteY20502" fmla="*/ 7946265 h 8481683"/>
              <a:gd name="connsiteX20503" fmla="*/ 4546816 w 9352610"/>
              <a:gd name="connsiteY20503" fmla="*/ 7945759 h 8481683"/>
              <a:gd name="connsiteX20504" fmla="*/ 4544808 w 9352610"/>
              <a:gd name="connsiteY20504" fmla="*/ 7946265 h 8481683"/>
              <a:gd name="connsiteX20505" fmla="*/ 4543292 w 9352610"/>
              <a:gd name="connsiteY20505" fmla="*/ 7948275 h 8481683"/>
              <a:gd name="connsiteX20506" fmla="*/ 4542800 w 9352610"/>
              <a:gd name="connsiteY20506" fmla="*/ 7950790 h 8481683"/>
              <a:gd name="connsiteX20507" fmla="*/ 4543797 w 9352610"/>
              <a:gd name="connsiteY20507" fmla="*/ 7957818 h 8481683"/>
              <a:gd name="connsiteX20508" fmla="*/ 4545805 w 9352610"/>
              <a:gd name="connsiteY20508" fmla="*/ 7958816 h 8481683"/>
              <a:gd name="connsiteX20509" fmla="*/ 4549330 w 9352610"/>
              <a:gd name="connsiteY20509" fmla="*/ 7957818 h 8481683"/>
              <a:gd name="connsiteX20510" fmla="*/ 4552841 w 9352610"/>
              <a:gd name="connsiteY20510" fmla="*/ 7958324 h 8481683"/>
              <a:gd name="connsiteX20511" fmla="*/ 4553852 w 9352610"/>
              <a:gd name="connsiteY20511" fmla="*/ 7961838 h 8481683"/>
              <a:gd name="connsiteX20512" fmla="*/ 4551844 w 9352610"/>
              <a:gd name="connsiteY20512" fmla="*/ 7967361 h 8481683"/>
              <a:gd name="connsiteX20513" fmla="*/ 4549330 w 9352610"/>
              <a:gd name="connsiteY20513" fmla="*/ 7972379 h 8481683"/>
              <a:gd name="connsiteX20514" fmla="*/ 4546311 w 9352610"/>
              <a:gd name="connsiteY20514" fmla="*/ 7975906 h 8481683"/>
              <a:gd name="connsiteX20515" fmla="*/ 4542294 w 9352610"/>
              <a:gd name="connsiteY20515" fmla="*/ 7978408 h 8481683"/>
              <a:gd name="connsiteX20516" fmla="*/ 4519685 w 9352610"/>
              <a:gd name="connsiteY20516" fmla="*/ 7986953 h 8481683"/>
              <a:gd name="connsiteX20517" fmla="*/ 4517171 w 9352610"/>
              <a:gd name="connsiteY20517" fmla="*/ 7990467 h 8481683"/>
              <a:gd name="connsiteX20518" fmla="*/ 4515668 w 9352610"/>
              <a:gd name="connsiteY20518" fmla="*/ 7995991 h 8481683"/>
              <a:gd name="connsiteX20519" fmla="*/ 4516160 w 9352610"/>
              <a:gd name="connsiteY20519" fmla="*/ 7998999 h 8481683"/>
              <a:gd name="connsiteX20520" fmla="*/ 4518182 w 9352610"/>
              <a:gd name="connsiteY20520" fmla="*/ 8003524 h 8481683"/>
              <a:gd name="connsiteX20521" fmla="*/ 4518674 w 9352610"/>
              <a:gd name="connsiteY20521" fmla="*/ 8004523 h 8481683"/>
              <a:gd name="connsiteX20522" fmla="*/ 4518182 w 9352610"/>
              <a:gd name="connsiteY20522" fmla="*/ 8007038 h 8481683"/>
              <a:gd name="connsiteX20523" fmla="*/ 4517171 w 9352610"/>
              <a:gd name="connsiteY20523" fmla="*/ 8009554 h 8481683"/>
              <a:gd name="connsiteX20524" fmla="*/ 4515668 w 9352610"/>
              <a:gd name="connsiteY20524" fmla="*/ 8011563 h 8481683"/>
              <a:gd name="connsiteX20525" fmla="*/ 4515668 w 9352610"/>
              <a:gd name="connsiteY20525" fmla="*/ 8014571 h 8481683"/>
              <a:gd name="connsiteX20526" fmla="*/ 4511146 w 9352610"/>
              <a:gd name="connsiteY20526" fmla="*/ 8014571 h 8481683"/>
              <a:gd name="connsiteX20527" fmla="*/ 4510641 w 9352610"/>
              <a:gd name="connsiteY20527" fmla="*/ 8020095 h 8481683"/>
              <a:gd name="connsiteX20528" fmla="*/ 4513660 w 9352610"/>
              <a:gd name="connsiteY20528" fmla="*/ 8024115 h 8481683"/>
              <a:gd name="connsiteX20529" fmla="*/ 4518674 w 9352610"/>
              <a:gd name="connsiteY20529" fmla="*/ 8021599 h 8481683"/>
              <a:gd name="connsiteX20530" fmla="*/ 4523196 w 9352610"/>
              <a:gd name="connsiteY20530" fmla="*/ 8028134 h 8481683"/>
              <a:gd name="connsiteX20531" fmla="*/ 4524207 w 9352610"/>
              <a:gd name="connsiteY20531" fmla="*/ 8029146 h 8481683"/>
              <a:gd name="connsiteX20532" fmla="*/ 4525204 w 9352610"/>
              <a:gd name="connsiteY20532" fmla="*/ 8029638 h 8481683"/>
              <a:gd name="connsiteX20533" fmla="*/ 4529726 w 9352610"/>
              <a:gd name="connsiteY20533" fmla="*/ 8031142 h 8481683"/>
              <a:gd name="connsiteX20534" fmla="*/ 4531748 w 9352610"/>
              <a:gd name="connsiteY20534" fmla="*/ 8031648 h 8481683"/>
              <a:gd name="connsiteX20535" fmla="*/ 4532745 w 9352610"/>
              <a:gd name="connsiteY20535" fmla="*/ 8032660 h 8481683"/>
              <a:gd name="connsiteX20536" fmla="*/ 4533756 w 9352610"/>
              <a:gd name="connsiteY20536" fmla="*/ 8034669 h 8481683"/>
              <a:gd name="connsiteX20537" fmla="*/ 4534753 w 9352610"/>
              <a:gd name="connsiteY20537" fmla="*/ 8036679 h 8481683"/>
              <a:gd name="connsiteX20538" fmla="*/ 4533250 w 9352610"/>
              <a:gd name="connsiteY20538" fmla="*/ 8039181 h 8481683"/>
              <a:gd name="connsiteX20539" fmla="*/ 4531748 w 9352610"/>
              <a:gd name="connsiteY20539" fmla="*/ 8039181 h 8481683"/>
              <a:gd name="connsiteX20540" fmla="*/ 4526720 w 9352610"/>
              <a:gd name="connsiteY20540" fmla="*/ 8038183 h 8481683"/>
              <a:gd name="connsiteX20541" fmla="*/ 4525204 w 9352610"/>
              <a:gd name="connsiteY20541" fmla="*/ 8039181 h 8481683"/>
              <a:gd name="connsiteX20542" fmla="*/ 4521693 w 9352610"/>
              <a:gd name="connsiteY20542" fmla="*/ 8041697 h 8481683"/>
              <a:gd name="connsiteX20543" fmla="*/ 4517171 w 9352610"/>
              <a:gd name="connsiteY20543" fmla="*/ 8043201 h 8481683"/>
              <a:gd name="connsiteX20544" fmla="*/ 4512649 w 9352610"/>
              <a:gd name="connsiteY20544" fmla="*/ 8045211 h 8481683"/>
              <a:gd name="connsiteX20545" fmla="*/ 4511146 w 9352610"/>
              <a:gd name="connsiteY20545" fmla="*/ 8049231 h 8481683"/>
              <a:gd name="connsiteX20546" fmla="*/ 4511146 w 9352610"/>
              <a:gd name="connsiteY20546" fmla="*/ 8057762 h 8481683"/>
              <a:gd name="connsiteX20547" fmla="*/ 4510135 w 9352610"/>
              <a:gd name="connsiteY20547" fmla="*/ 8062793 h 8481683"/>
              <a:gd name="connsiteX20548" fmla="*/ 4508632 w 9352610"/>
              <a:gd name="connsiteY20548" fmla="*/ 8066813 h 8481683"/>
              <a:gd name="connsiteX20549" fmla="*/ 4514657 w 9352610"/>
              <a:gd name="connsiteY20549" fmla="*/ 8065801 h 8481683"/>
              <a:gd name="connsiteX20550" fmla="*/ 4518674 w 9352610"/>
              <a:gd name="connsiteY20550" fmla="*/ 8067305 h 8481683"/>
              <a:gd name="connsiteX20551" fmla="*/ 4518182 w 9352610"/>
              <a:gd name="connsiteY20551" fmla="*/ 8070327 h 8481683"/>
              <a:gd name="connsiteX20552" fmla="*/ 4512649 w 9352610"/>
              <a:gd name="connsiteY20552" fmla="*/ 8073335 h 8481683"/>
              <a:gd name="connsiteX20553" fmla="*/ 4518182 w 9352610"/>
              <a:gd name="connsiteY20553" fmla="*/ 8074346 h 8481683"/>
              <a:gd name="connsiteX20554" fmla="*/ 4524712 w 9352610"/>
              <a:gd name="connsiteY20554" fmla="*/ 8072842 h 8481683"/>
              <a:gd name="connsiteX20555" fmla="*/ 4530231 w 9352610"/>
              <a:gd name="connsiteY20555" fmla="*/ 8069315 h 8481683"/>
              <a:gd name="connsiteX20556" fmla="*/ 4532745 w 9352610"/>
              <a:gd name="connsiteY20556" fmla="*/ 8065801 h 8481683"/>
              <a:gd name="connsiteX20557" fmla="*/ 4533756 w 9352610"/>
              <a:gd name="connsiteY20557" fmla="*/ 8062793 h 8481683"/>
              <a:gd name="connsiteX20558" fmla="*/ 4536270 w 9352610"/>
              <a:gd name="connsiteY20558" fmla="*/ 8060783 h 8481683"/>
              <a:gd name="connsiteX20559" fmla="*/ 4539781 w 9352610"/>
              <a:gd name="connsiteY20559" fmla="*/ 8059772 h 8481683"/>
              <a:gd name="connsiteX20560" fmla="*/ 4542800 w 9352610"/>
              <a:gd name="connsiteY20560" fmla="*/ 8059772 h 8481683"/>
              <a:gd name="connsiteX20561" fmla="*/ 4545805 w 9352610"/>
              <a:gd name="connsiteY20561" fmla="*/ 8061289 h 8481683"/>
              <a:gd name="connsiteX20562" fmla="*/ 4545805 w 9352610"/>
              <a:gd name="connsiteY20562" fmla="*/ 8062793 h 8481683"/>
              <a:gd name="connsiteX20563" fmla="*/ 4542294 w 9352610"/>
              <a:gd name="connsiteY20563" fmla="*/ 8065801 h 8481683"/>
              <a:gd name="connsiteX20564" fmla="*/ 4531748 w 9352610"/>
              <a:gd name="connsiteY20564" fmla="*/ 8072842 h 8481683"/>
              <a:gd name="connsiteX20565" fmla="*/ 4527718 w 9352610"/>
              <a:gd name="connsiteY20565" fmla="*/ 8077860 h 8481683"/>
              <a:gd name="connsiteX20566" fmla="*/ 4529726 w 9352610"/>
              <a:gd name="connsiteY20566" fmla="*/ 8083384 h 8481683"/>
              <a:gd name="connsiteX20567" fmla="*/ 4533250 w 9352610"/>
              <a:gd name="connsiteY20567" fmla="*/ 8082385 h 8481683"/>
              <a:gd name="connsiteX20568" fmla="*/ 4540792 w 9352610"/>
              <a:gd name="connsiteY20568" fmla="*/ 8072842 h 8481683"/>
              <a:gd name="connsiteX20569" fmla="*/ 4544303 w 9352610"/>
              <a:gd name="connsiteY20569" fmla="*/ 8069821 h 8481683"/>
              <a:gd name="connsiteX20570" fmla="*/ 4541284 w 9352610"/>
              <a:gd name="connsiteY20570" fmla="*/ 8079870 h 8481683"/>
              <a:gd name="connsiteX20571" fmla="*/ 4540792 w 9352610"/>
              <a:gd name="connsiteY20571" fmla="*/ 8083384 h 8481683"/>
              <a:gd name="connsiteX20572" fmla="*/ 4543292 w 9352610"/>
              <a:gd name="connsiteY20572" fmla="*/ 8090917 h 8481683"/>
              <a:gd name="connsiteX20573" fmla="*/ 4543292 w 9352610"/>
              <a:gd name="connsiteY20573" fmla="*/ 8093433 h 8481683"/>
              <a:gd name="connsiteX20574" fmla="*/ 4535764 w 9352610"/>
              <a:gd name="connsiteY20574" fmla="*/ 8096441 h 8481683"/>
              <a:gd name="connsiteX20575" fmla="*/ 4514657 w 9352610"/>
              <a:gd name="connsiteY20575" fmla="*/ 8114529 h 8481683"/>
              <a:gd name="connsiteX20576" fmla="*/ 4510135 w 9352610"/>
              <a:gd name="connsiteY20576" fmla="*/ 8122555 h 8481683"/>
              <a:gd name="connsiteX20577" fmla="*/ 4484014 w 9352610"/>
              <a:gd name="connsiteY20577" fmla="*/ 8174796 h 8481683"/>
              <a:gd name="connsiteX20578" fmla="*/ 4469943 w 9352610"/>
              <a:gd name="connsiteY20578" fmla="*/ 8221501 h 8481683"/>
              <a:gd name="connsiteX20579" fmla="*/ 4464916 w 9352610"/>
              <a:gd name="connsiteY20579" fmla="*/ 8249132 h 8481683"/>
              <a:gd name="connsiteX20580" fmla="*/ 4433262 w 9352610"/>
              <a:gd name="connsiteY20580" fmla="*/ 8322962 h 8481683"/>
              <a:gd name="connsiteX20581" fmla="*/ 4428740 w 9352610"/>
              <a:gd name="connsiteY20581" fmla="*/ 8332000 h 8481683"/>
              <a:gd name="connsiteX20582" fmla="*/ 4408152 w 9352610"/>
              <a:gd name="connsiteY20582" fmla="*/ 8359631 h 8481683"/>
              <a:gd name="connsiteX20583" fmla="*/ 4392578 w 9352610"/>
              <a:gd name="connsiteY20583" fmla="*/ 8377706 h 8481683"/>
              <a:gd name="connsiteX20584" fmla="*/ 4371471 w 9352610"/>
              <a:gd name="connsiteY20584" fmla="*/ 8397298 h 8481683"/>
              <a:gd name="connsiteX20585" fmla="*/ 4336306 w 9352610"/>
              <a:gd name="connsiteY20585" fmla="*/ 8428443 h 8481683"/>
              <a:gd name="connsiteX20586" fmla="*/ 4314694 w 9352610"/>
              <a:gd name="connsiteY20586" fmla="*/ 8451536 h 8481683"/>
              <a:gd name="connsiteX20587" fmla="*/ 4300131 w 9352610"/>
              <a:gd name="connsiteY20587" fmla="*/ 8465605 h 8481683"/>
              <a:gd name="connsiteX20588" fmla="*/ 4276510 w 9352610"/>
              <a:gd name="connsiteY20588" fmla="*/ 8481177 h 8481683"/>
              <a:gd name="connsiteX20589" fmla="*/ 4269980 w 9352610"/>
              <a:gd name="connsiteY20589" fmla="*/ 8481683 h 8481683"/>
              <a:gd name="connsiteX20590" fmla="*/ 4266974 w 9352610"/>
              <a:gd name="connsiteY20590" fmla="*/ 8478662 h 8481683"/>
              <a:gd name="connsiteX20591" fmla="*/ 4265963 w 9352610"/>
              <a:gd name="connsiteY20591" fmla="*/ 8474136 h 8481683"/>
              <a:gd name="connsiteX20592" fmla="*/ 4263450 w 9352610"/>
              <a:gd name="connsiteY20592" fmla="*/ 8470623 h 8481683"/>
              <a:gd name="connsiteX20593" fmla="*/ 4259938 w 9352610"/>
              <a:gd name="connsiteY20593" fmla="*/ 8467614 h 8481683"/>
              <a:gd name="connsiteX20594" fmla="*/ 4257425 w 9352610"/>
              <a:gd name="connsiteY20594" fmla="*/ 8467614 h 8481683"/>
              <a:gd name="connsiteX20595" fmla="*/ 4252903 w 9352610"/>
              <a:gd name="connsiteY20595" fmla="*/ 8469119 h 8481683"/>
              <a:gd name="connsiteX20596" fmla="*/ 4248886 w 9352610"/>
              <a:gd name="connsiteY20596" fmla="*/ 8469119 h 8481683"/>
              <a:gd name="connsiteX20597" fmla="*/ 4243353 w 9352610"/>
              <a:gd name="connsiteY20597" fmla="*/ 8458577 h 8481683"/>
              <a:gd name="connsiteX20598" fmla="*/ 4243859 w 9352610"/>
              <a:gd name="connsiteY20598" fmla="*/ 8435977 h 8481683"/>
              <a:gd name="connsiteX20599" fmla="*/ 4248381 w 9352610"/>
              <a:gd name="connsiteY20599" fmla="*/ 8395794 h 8481683"/>
              <a:gd name="connsiteX20600" fmla="*/ 4243859 w 9352610"/>
              <a:gd name="connsiteY20600" fmla="*/ 8358114 h 8481683"/>
              <a:gd name="connsiteX20601" fmla="*/ 4243859 w 9352610"/>
              <a:gd name="connsiteY20601" fmla="*/ 8340039 h 8481683"/>
              <a:gd name="connsiteX20602" fmla="*/ 4247370 w 9352610"/>
              <a:gd name="connsiteY20602" fmla="*/ 8328992 h 8481683"/>
              <a:gd name="connsiteX20603" fmla="*/ 4248886 w 9352610"/>
              <a:gd name="connsiteY20603" fmla="*/ 8322457 h 8481683"/>
              <a:gd name="connsiteX20604" fmla="*/ 4254911 w 9352610"/>
              <a:gd name="connsiteY20604" fmla="*/ 8314923 h 8481683"/>
              <a:gd name="connsiteX20605" fmla="*/ 4261947 w 9352610"/>
              <a:gd name="connsiteY20605" fmla="*/ 8308401 h 8481683"/>
              <a:gd name="connsiteX20606" fmla="*/ 4287070 w 9352610"/>
              <a:gd name="connsiteY20606" fmla="*/ 8291325 h 8481683"/>
              <a:gd name="connsiteX20607" fmla="*/ 4289584 w 9352610"/>
              <a:gd name="connsiteY20607" fmla="*/ 8289315 h 8481683"/>
              <a:gd name="connsiteX20608" fmla="*/ 4291087 w 9352610"/>
              <a:gd name="connsiteY20608" fmla="*/ 8284284 h 8481683"/>
              <a:gd name="connsiteX20609" fmla="*/ 4291087 w 9352610"/>
              <a:gd name="connsiteY20609" fmla="*/ 8275246 h 8481683"/>
              <a:gd name="connsiteX20610" fmla="*/ 4293095 w 9352610"/>
              <a:gd name="connsiteY20610" fmla="*/ 8271227 h 8481683"/>
              <a:gd name="connsiteX20611" fmla="*/ 4298614 w 9352610"/>
              <a:gd name="connsiteY20611" fmla="*/ 8264705 h 8481683"/>
              <a:gd name="connsiteX20612" fmla="*/ 4312686 w 9352610"/>
              <a:gd name="connsiteY20612" fmla="*/ 8254656 h 8481683"/>
              <a:gd name="connsiteX20613" fmla="*/ 4316702 w 9352610"/>
              <a:gd name="connsiteY20613" fmla="*/ 8248626 h 8481683"/>
              <a:gd name="connsiteX20614" fmla="*/ 4320732 w 9352610"/>
              <a:gd name="connsiteY20614" fmla="*/ 8243609 h 8481683"/>
              <a:gd name="connsiteX20615" fmla="*/ 4328765 w 9352610"/>
              <a:gd name="connsiteY20615" fmla="*/ 8237579 h 8481683"/>
              <a:gd name="connsiteX20616" fmla="*/ 4331279 w 9352610"/>
              <a:gd name="connsiteY20616" fmla="*/ 8234065 h 8481683"/>
              <a:gd name="connsiteX20617" fmla="*/ 4332276 w 9352610"/>
              <a:gd name="connsiteY20617" fmla="*/ 8230046 h 8481683"/>
              <a:gd name="connsiteX20618" fmla="*/ 4330268 w 9352610"/>
              <a:gd name="connsiteY20618" fmla="*/ 8226532 h 8481683"/>
              <a:gd name="connsiteX20619" fmla="*/ 4316210 w 9352610"/>
              <a:gd name="connsiteY20619" fmla="*/ 8211465 h 8481683"/>
              <a:gd name="connsiteX20620" fmla="*/ 4313191 w 9352610"/>
              <a:gd name="connsiteY20620" fmla="*/ 8208949 h 8481683"/>
              <a:gd name="connsiteX20621" fmla="*/ 4306155 w 9352610"/>
              <a:gd name="connsiteY20621" fmla="*/ 8205941 h 8481683"/>
              <a:gd name="connsiteX20622" fmla="*/ 4300131 w 9352610"/>
              <a:gd name="connsiteY20622" fmla="*/ 8201922 h 8481683"/>
              <a:gd name="connsiteX20623" fmla="*/ 4293095 w 9352610"/>
              <a:gd name="connsiteY20623" fmla="*/ 8201922 h 8481683"/>
              <a:gd name="connsiteX20624" fmla="*/ 4289584 w 9352610"/>
              <a:gd name="connsiteY20624" fmla="*/ 8200910 h 8481683"/>
              <a:gd name="connsiteX20625" fmla="*/ 4280540 w 9352610"/>
              <a:gd name="connsiteY20625" fmla="*/ 8194881 h 8481683"/>
              <a:gd name="connsiteX20626" fmla="*/ 4268982 w 9352610"/>
              <a:gd name="connsiteY20626" fmla="*/ 8191367 h 8481683"/>
              <a:gd name="connsiteX20627" fmla="*/ 4256414 w 9352610"/>
              <a:gd name="connsiteY20627" fmla="*/ 8177312 h 8481683"/>
              <a:gd name="connsiteX20628" fmla="*/ 4243859 w 9352610"/>
              <a:gd name="connsiteY20628" fmla="*/ 8167769 h 8481683"/>
              <a:gd name="connsiteX20629" fmla="*/ 4238326 w 9352610"/>
              <a:gd name="connsiteY20629" fmla="*/ 8163243 h 8481683"/>
              <a:gd name="connsiteX20630" fmla="*/ 4234310 w 9352610"/>
              <a:gd name="connsiteY20630" fmla="*/ 8157720 h 8481683"/>
              <a:gd name="connsiteX20631" fmla="*/ 4230799 w 9352610"/>
              <a:gd name="connsiteY20631" fmla="*/ 8151185 h 8481683"/>
              <a:gd name="connsiteX20632" fmla="*/ 4228285 w 9352610"/>
              <a:gd name="connsiteY20632" fmla="*/ 8148176 h 8481683"/>
              <a:gd name="connsiteX20633" fmla="*/ 4223257 w 9352610"/>
              <a:gd name="connsiteY20633" fmla="*/ 8143651 h 8481683"/>
              <a:gd name="connsiteX20634" fmla="*/ 4221249 w 9352610"/>
              <a:gd name="connsiteY20634" fmla="*/ 8140137 h 8481683"/>
              <a:gd name="connsiteX20635" fmla="*/ 4220238 w 9352610"/>
              <a:gd name="connsiteY20635" fmla="*/ 8135625 h 8481683"/>
              <a:gd name="connsiteX20636" fmla="*/ 4219746 w 9352610"/>
              <a:gd name="connsiteY20636" fmla="*/ 8123566 h 8481683"/>
              <a:gd name="connsiteX20637" fmla="*/ 4218735 w 9352610"/>
              <a:gd name="connsiteY20637" fmla="*/ 8115527 h 8481683"/>
              <a:gd name="connsiteX20638" fmla="*/ 4216222 w 9352610"/>
              <a:gd name="connsiteY20638" fmla="*/ 8109005 h 8481683"/>
              <a:gd name="connsiteX20639" fmla="*/ 4205675 w 9352610"/>
              <a:gd name="connsiteY20639" fmla="*/ 8092927 h 8481683"/>
              <a:gd name="connsiteX20640" fmla="*/ 4199650 w 9352610"/>
              <a:gd name="connsiteY20640" fmla="*/ 8078858 h 8481683"/>
              <a:gd name="connsiteX20641" fmla="*/ 4199145 w 9352610"/>
              <a:gd name="connsiteY20641" fmla="*/ 8070327 h 8481683"/>
              <a:gd name="connsiteX20642" fmla="*/ 4198134 w 9352610"/>
              <a:gd name="connsiteY20642" fmla="*/ 8066813 h 8481683"/>
              <a:gd name="connsiteX20643" fmla="*/ 4195128 w 9352610"/>
              <a:gd name="connsiteY20643" fmla="*/ 8064803 h 8481683"/>
              <a:gd name="connsiteX20644" fmla="*/ 4183065 w 9352610"/>
              <a:gd name="connsiteY20644" fmla="*/ 8062287 h 8481683"/>
              <a:gd name="connsiteX20645" fmla="*/ 4177041 w 9352610"/>
              <a:gd name="connsiteY20645" fmla="*/ 8058774 h 8481683"/>
              <a:gd name="connsiteX20646" fmla="*/ 4174527 w 9352610"/>
              <a:gd name="connsiteY20646" fmla="*/ 8056258 h 8481683"/>
              <a:gd name="connsiteX20647" fmla="*/ 4172519 w 9352610"/>
              <a:gd name="connsiteY20647" fmla="*/ 8053756 h 8481683"/>
              <a:gd name="connsiteX20648" fmla="*/ 4171002 w 9352610"/>
              <a:gd name="connsiteY20648" fmla="*/ 8050735 h 8481683"/>
              <a:gd name="connsiteX20649" fmla="*/ 4170510 w 9352610"/>
              <a:gd name="connsiteY20649" fmla="*/ 8048725 h 8481683"/>
              <a:gd name="connsiteX20650" fmla="*/ 4169499 w 9352610"/>
              <a:gd name="connsiteY20650" fmla="*/ 8046223 h 8481683"/>
              <a:gd name="connsiteX20651" fmla="*/ 4166986 w 9352610"/>
              <a:gd name="connsiteY20651" fmla="*/ 8043201 h 8481683"/>
              <a:gd name="connsiteX20652" fmla="*/ 4161466 w 9352610"/>
              <a:gd name="connsiteY20652" fmla="*/ 8039181 h 8481683"/>
              <a:gd name="connsiteX20653" fmla="*/ 4158447 w 9352610"/>
              <a:gd name="connsiteY20653" fmla="*/ 8038183 h 8481683"/>
              <a:gd name="connsiteX20654" fmla="*/ 4154936 w 9352610"/>
              <a:gd name="connsiteY20654" fmla="*/ 8036679 h 8481683"/>
              <a:gd name="connsiteX20655" fmla="*/ 4147901 w 9352610"/>
              <a:gd name="connsiteY20655" fmla="*/ 8036173 h 8481683"/>
              <a:gd name="connsiteX20656" fmla="*/ 4145892 w 9352610"/>
              <a:gd name="connsiteY20656" fmla="*/ 8035668 h 8481683"/>
              <a:gd name="connsiteX20657" fmla="*/ 4144376 w 9352610"/>
              <a:gd name="connsiteY20657" fmla="*/ 8034164 h 8481683"/>
              <a:gd name="connsiteX20658" fmla="*/ 4142368 w 9352610"/>
              <a:gd name="connsiteY20658" fmla="*/ 8030650 h 8481683"/>
              <a:gd name="connsiteX20659" fmla="*/ 4140865 w 9352610"/>
              <a:gd name="connsiteY20659" fmla="*/ 8028640 h 8481683"/>
              <a:gd name="connsiteX20660" fmla="*/ 4137340 w 9352610"/>
              <a:gd name="connsiteY20660" fmla="*/ 8025619 h 8481683"/>
              <a:gd name="connsiteX20661" fmla="*/ 4133829 w 9352610"/>
              <a:gd name="connsiteY20661" fmla="*/ 8024115 h 8481683"/>
              <a:gd name="connsiteX20662" fmla="*/ 4129813 w 9352610"/>
              <a:gd name="connsiteY20662" fmla="*/ 8024115 h 8481683"/>
              <a:gd name="connsiteX20663" fmla="*/ 4125291 w 9352610"/>
              <a:gd name="connsiteY20663" fmla="*/ 8025126 h 8481683"/>
              <a:gd name="connsiteX20664" fmla="*/ 4121766 w 9352610"/>
              <a:gd name="connsiteY20664" fmla="*/ 8028640 h 8481683"/>
              <a:gd name="connsiteX20665" fmla="*/ 4119758 w 9352610"/>
              <a:gd name="connsiteY20665" fmla="*/ 8031648 h 8481683"/>
              <a:gd name="connsiteX20666" fmla="*/ 4117244 w 9352610"/>
              <a:gd name="connsiteY20666" fmla="*/ 8031648 h 8481683"/>
              <a:gd name="connsiteX20667" fmla="*/ 4112722 w 9352610"/>
              <a:gd name="connsiteY20667" fmla="*/ 8028134 h 8481683"/>
              <a:gd name="connsiteX20668" fmla="*/ 4102681 w 9352610"/>
              <a:gd name="connsiteY20668" fmla="*/ 8018591 h 8481683"/>
              <a:gd name="connsiteX20669" fmla="*/ 4091123 w 9352610"/>
              <a:gd name="connsiteY20669" fmla="*/ 8010552 h 8481683"/>
              <a:gd name="connsiteX20670" fmla="*/ 4077052 w 9352610"/>
              <a:gd name="connsiteY20670" fmla="*/ 7997495 h 8481683"/>
              <a:gd name="connsiteX20671" fmla="*/ 4070522 w 9352610"/>
              <a:gd name="connsiteY20671" fmla="*/ 7989961 h 8481683"/>
              <a:gd name="connsiteX20672" fmla="*/ 4063992 w 9352610"/>
              <a:gd name="connsiteY20672" fmla="*/ 7984438 h 8481683"/>
              <a:gd name="connsiteX20673" fmla="*/ 4056956 w 9352610"/>
              <a:gd name="connsiteY20673" fmla="*/ 7978914 h 8481683"/>
              <a:gd name="connsiteX20674" fmla="*/ 4051928 w 9352610"/>
              <a:gd name="connsiteY20674" fmla="*/ 7973896 h 8481683"/>
              <a:gd name="connsiteX20675" fmla="*/ 4050426 w 9352610"/>
              <a:gd name="connsiteY20675" fmla="*/ 7971887 h 8481683"/>
              <a:gd name="connsiteX20676" fmla="*/ 4048923 w 9352610"/>
              <a:gd name="connsiteY20676" fmla="*/ 7966855 h 8481683"/>
              <a:gd name="connsiteX20677" fmla="*/ 4048418 w 9352610"/>
              <a:gd name="connsiteY20677" fmla="*/ 7956820 h 8481683"/>
              <a:gd name="connsiteX20678" fmla="*/ 4047912 w 9352610"/>
              <a:gd name="connsiteY20678" fmla="*/ 7952800 h 8481683"/>
              <a:gd name="connsiteX20679" fmla="*/ 4045398 w 9352610"/>
              <a:gd name="connsiteY20679" fmla="*/ 7947769 h 8481683"/>
              <a:gd name="connsiteX20680" fmla="*/ 4041887 w 9352610"/>
              <a:gd name="connsiteY20680" fmla="*/ 7944761 h 8481683"/>
              <a:gd name="connsiteX20681" fmla="*/ 4031341 w 9352610"/>
              <a:gd name="connsiteY20681" fmla="*/ 7936216 h 8481683"/>
              <a:gd name="connsiteX20682" fmla="*/ 4028827 w 9352610"/>
              <a:gd name="connsiteY20682" fmla="*/ 7932702 h 8481683"/>
              <a:gd name="connsiteX20683" fmla="*/ 4024810 w 9352610"/>
              <a:gd name="connsiteY20683" fmla="*/ 7925169 h 8481683"/>
              <a:gd name="connsiteX20684" fmla="*/ 4022789 w 9352610"/>
              <a:gd name="connsiteY20684" fmla="*/ 7922161 h 8481683"/>
              <a:gd name="connsiteX20685" fmla="*/ 4019783 w 9352610"/>
              <a:gd name="connsiteY20685" fmla="*/ 7921655 h 8481683"/>
              <a:gd name="connsiteX20686" fmla="*/ 4012242 w 9352610"/>
              <a:gd name="connsiteY20686" fmla="*/ 7921655 h 8481683"/>
              <a:gd name="connsiteX20687" fmla="*/ 3978074 w 9352610"/>
              <a:gd name="connsiteY20687" fmla="*/ 7916131 h 8481683"/>
              <a:gd name="connsiteX20688" fmla="*/ 3971544 w 9352610"/>
              <a:gd name="connsiteY20688" fmla="*/ 7914122 h 8481683"/>
              <a:gd name="connsiteX20689" fmla="*/ 3968539 w 9352610"/>
              <a:gd name="connsiteY20689" fmla="*/ 7912112 h 8481683"/>
              <a:gd name="connsiteX20690" fmla="*/ 3966530 w 9352610"/>
              <a:gd name="connsiteY20690" fmla="*/ 7909104 h 8481683"/>
              <a:gd name="connsiteX20691" fmla="*/ 3964017 w 9352610"/>
              <a:gd name="connsiteY20691" fmla="*/ 7906588 h 8481683"/>
              <a:gd name="connsiteX20692" fmla="*/ 3960998 w 9352610"/>
              <a:gd name="connsiteY20692" fmla="*/ 7903580 h 8481683"/>
              <a:gd name="connsiteX20693" fmla="*/ 3952965 w 9352610"/>
              <a:gd name="connsiteY20693" fmla="*/ 7900053 h 8481683"/>
              <a:gd name="connsiteX20694" fmla="*/ 3946926 w 9352610"/>
              <a:gd name="connsiteY20694" fmla="*/ 7893531 h 8481683"/>
              <a:gd name="connsiteX20695" fmla="*/ 3941407 w 9352610"/>
              <a:gd name="connsiteY20695" fmla="*/ 7886503 h 8481683"/>
              <a:gd name="connsiteX20696" fmla="*/ 3938388 w 9352610"/>
              <a:gd name="connsiteY20696" fmla="*/ 7880474 h 8481683"/>
              <a:gd name="connsiteX20697" fmla="*/ 3934371 w 9352610"/>
              <a:gd name="connsiteY20697" fmla="*/ 7876455 h 8481683"/>
              <a:gd name="connsiteX20698" fmla="*/ 3931858 w 9352610"/>
              <a:gd name="connsiteY20698" fmla="*/ 7876960 h 8481683"/>
              <a:gd name="connsiteX20699" fmla="*/ 3927841 w 9352610"/>
              <a:gd name="connsiteY20699" fmla="*/ 7884494 h 8481683"/>
              <a:gd name="connsiteX20700" fmla="*/ 3925327 w 9352610"/>
              <a:gd name="connsiteY20700" fmla="*/ 7889006 h 8481683"/>
              <a:gd name="connsiteX20701" fmla="*/ 3922308 w 9352610"/>
              <a:gd name="connsiteY20701" fmla="*/ 7890510 h 8481683"/>
              <a:gd name="connsiteX20702" fmla="*/ 3919794 w 9352610"/>
              <a:gd name="connsiteY20702" fmla="*/ 7890017 h 8481683"/>
              <a:gd name="connsiteX20703" fmla="*/ 3914781 w 9352610"/>
              <a:gd name="connsiteY20703" fmla="*/ 7886996 h 8481683"/>
              <a:gd name="connsiteX20704" fmla="*/ 3905737 w 9352610"/>
              <a:gd name="connsiteY20704" fmla="*/ 7878464 h 8481683"/>
              <a:gd name="connsiteX20705" fmla="*/ 3901215 w 9352610"/>
              <a:gd name="connsiteY20705" fmla="*/ 7875949 h 8481683"/>
              <a:gd name="connsiteX20706" fmla="*/ 3893168 w 9352610"/>
              <a:gd name="connsiteY20706" fmla="*/ 7872435 h 8481683"/>
              <a:gd name="connsiteX20707" fmla="*/ 3889657 w 9352610"/>
              <a:gd name="connsiteY20707" fmla="*/ 7870425 h 8481683"/>
              <a:gd name="connsiteX20708" fmla="*/ 3886638 w 9352610"/>
              <a:gd name="connsiteY20708" fmla="*/ 7866405 h 8481683"/>
              <a:gd name="connsiteX20709" fmla="*/ 3885135 w 9352610"/>
              <a:gd name="connsiteY20709" fmla="*/ 7862386 h 8481683"/>
              <a:gd name="connsiteX20710" fmla="*/ 3882116 w 9352610"/>
              <a:gd name="connsiteY20710" fmla="*/ 7852337 h 8481683"/>
              <a:gd name="connsiteX20711" fmla="*/ 3879602 w 9352610"/>
              <a:gd name="connsiteY20711" fmla="*/ 7848331 h 8481683"/>
              <a:gd name="connsiteX20712" fmla="*/ 3872567 w 9352610"/>
              <a:gd name="connsiteY20712" fmla="*/ 7843805 h 8481683"/>
              <a:gd name="connsiteX20713" fmla="*/ 3870558 w 9352610"/>
              <a:gd name="connsiteY20713" fmla="*/ 7841795 h 8481683"/>
              <a:gd name="connsiteX20714" fmla="*/ 3869056 w 9352610"/>
              <a:gd name="connsiteY20714" fmla="*/ 7837776 h 8481683"/>
              <a:gd name="connsiteX20715" fmla="*/ 3868045 w 9352610"/>
              <a:gd name="connsiteY20715" fmla="*/ 7829244 h 8481683"/>
              <a:gd name="connsiteX20716" fmla="*/ 3867047 w 9352610"/>
              <a:gd name="connsiteY20716" fmla="*/ 7825225 h 8481683"/>
              <a:gd name="connsiteX20717" fmla="*/ 3864028 w 9352610"/>
              <a:gd name="connsiteY20717" fmla="*/ 7820193 h 8481683"/>
              <a:gd name="connsiteX20718" fmla="*/ 3848960 w 9352610"/>
              <a:gd name="connsiteY20718" fmla="*/ 7803117 h 8481683"/>
              <a:gd name="connsiteX20719" fmla="*/ 3839410 w 9352610"/>
              <a:gd name="connsiteY20719" fmla="*/ 7794585 h 8481683"/>
              <a:gd name="connsiteX20720" fmla="*/ 3834888 w 9352610"/>
              <a:gd name="connsiteY20720" fmla="*/ 7788556 h 8481683"/>
              <a:gd name="connsiteX20721" fmla="*/ 3831377 w 9352610"/>
              <a:gd name="connsiteY20721" fmla="*/ 7786546 h 8481683"/>
              <a:gd name="connsiteX20722" fmla="*/ 3823836 w 9352610"/>
              <a:gd name="connsiteY20722" fmla="*/ 7781528 h 8481683"/>
              <a:gd name="connsiteX20723" fmla="*/ 3817811 w 9352610"/>
              <a:gd name="connsiteY20723" fmla="*/ 7774993 h 8481683"/>
              <a:gd name="connsiteX20724" fmla="*/ 3813795 w 9352610"/>
              <a:gd name="connsiteY20724" fmla="*/ 7773995 h 8481683"/>
              <a:gd name="connsiteX20725" fmla="*/ 3808767 w 9352610"/>
              <a:gd name="connsiteY20725" fmla="*/ 7774487 h 8481683"/>
              <a:gd name="connsiteX20726" fmla="*/ 3806254 w 9352610"/>
              <a:gd name="connsiteY20726" fmla="*/ 7778014 h 8481683"/>
              <a:gd name="connsiteX20727" fmla="*/ 3804751 w 9352610"/>
              <a:gd name="connsiteY20727" fmla="*/ 7782021 h 8481683"/>
              <a:gd name="connsiteX20728" fmla="*/ 3805243 w 9352610"/>
              <a:gd name="connsiteY20728" fmla="*/ 7792070 h 8481683"/>
              <a:gd name="connsiteX20729" fmla="*/ 3805243 w 9352610"/>
              <a:gd name="connsiteY20729" fmla="*/ 7797101 h 8481683"/>
              <a:gd name="connsiteX20730" fmla="*/ 3802743 w 9352610"/>
              <a:gd name="connsiteY20730" fmla="*/ 7799097 h 8481683"/>
              <a:gd name="connsiteX20731" fmla="*/ 3797715 w 9352610"/>
              <a:gd name="connsiteY20731" fmla="*/ 7799097 h 8481683"/>
              <a:gd name="connsiteX20732" fmla="*/ 3792688 w 9352610"/>
              <a:gd name="connsiteY20732" fmla="*/ 7798099 h 8481683"/>
              <a:gd name="connsiteX20733" fmla="*/ 3789177 w 9352610"/>
              <a:gd name="connsiteY20733" fmla="*/ 7798099 h 8481683"/>
              <a:gd name="connsiteX20734" fmla="*/ 3786158 w 9352610"/>
              <a:gd name="connsiteY20734" fmla="*/ 7801613 h 8481683"/>
              <a:gd name="connsiteX20735" fmla="*/ 3783644 w 9352610"/>
              <a:gd name="connsiteY20735" fmla="*/ 7809652 h 8481683"/>
              <a:gd name="connsiteX20736" fmla="*/ 3782141 w 9352610"/>
              <a:gd name="connsiteY20736" fmla="*/ 7813166 h 8481683"/>
              <a:gd name="connsiteX20737" fmla="*/ 3779122 w 9352610"/>
              <a:gd name="connsiteY20737" fmla="*/ 7816187 h 8481683"/>
              <a:gd name="connsiteX20738" fmla="*/ 3768070 w 9352610"/>
              <a:gd name="connsiteY20738" fmla="*/ 7823721 h 8481683"/>
              <a:gd name="connsiteX20739" fmla="*/ 3767073 w 9352610"/>
              <a:gd name="connsiteY20739" fmla="*/ 7825717 h 8481683"/>
              <a:gd name="connsiteX20740" fmla="*/ 3766062 w 9352610"/>
              <a:gd name="connsiteY20740" fmla="*/ 7826729 h 8481683"/>
              <a:gd name="connsiteX20741" fmla="*/ 3765051 w 9352610"/>
              <a:gd name="connsiteY20741" fmla="*/ 7827727 h 8481683"/>
              <a:gd name="connsiteX20742" fmla="*/ 3763548 w 9352610"/>
              <a:gd name="connsiteY20742" fmla="*/ 7829737 h 8481683"/>
              <a:gd name="connsiteX20743" fmla="*/ 3761540 w 9352610"/>
              <a:gd name="connsiteY20743" fmla="*/ 7830242 h 8481683"/>
              <a:gd name="connsiteX20744" fmla="*/ 3756512 w 9352610"/>
              <a:gd name="connsiteY20744" fmla="*/ 7830242 h 8481683"/>
              <a:gd name="connsiteX20745" fmla="*/ 3749982 w 9352610"/>
              <a:gd name="connsiteY20745" fmla="*/ 7831254 h 8481683"/>
              <a:gd name="connsiteX20746" fmla="*/ 3736416 w 9352610"/>
              <a:gd name="connsiteY20746" fmla="*/ 7830242 h 8481683"/>
              <a:gd name="connsiteX20747" fmla="*/ 3731389 w 9352610"/>
              <a:gd name="connsiteY20747" fmla="*/ 7831254 h 8481683"/>
              <a:gd name="connsiteX20748" fmla="*/ 3729886 w 9352610"/>
              <a:gd name="connsiteY20748" fmla="*/ 7829737 h 8481683"/>
              <a:gd name="connsiteX20749" fmla="*/ 3728889 w 9352610"/>
              <a:gd name="connsiteY20749" fmla="*/ 7827727 h 8481683"/>
              <a:gd name="connsiteX20750" fmla="*/ 3728889 w 9352610"/>
              <a:gd name="connsiteY20750" fmla="*/ 7822709 h 8481683"/>
              <a:gd name="connsiteX20751" fmla="*/ 3729886 w 9352610"/>
              <a:gd name="connsiteY20751" fmla="*/ 7811662 h 8481683"/>
              <a:gd name="connsiteX20752" fmla="*/ 3729886 w 9352610"/>
              <a:gd name="connsiteY20752" fmla="*/ 7795583 h 8481683"/>
              <a:gd name="connsiteX20753" fmla="*/ 3731389 w 9352610"/>
              <a:gd name="connsiteY20753" fmla="*/ 7790566 h 8481683"/>
              <a:gd name="connsiteX20754" fmla="*/ 3734913 w 9352610"/>
              <a:gd name="connsiteY20754" fmla="*/ 7784030 h 8481683"/>
              <a:gd name="connsiteX20755" fmla="*/ 3735911 w 9352610"/>
              <a:gd name="connsiteY20755" fmla="*/ 7777003 h 8481683"/>
              <a:gd name="connsiteX20756" fmla="*/ 3733902 w 9352610"/>
              <a:gd name="connsiteY20756" fmla="*/ 7769469 h 8481683"/>
              <a:gd name="connsiteX20757" fmla="*/ 3731389 w 9352610"/>
              <a:gd name="connsiteY20757" fmla="*/ 7762947 h 8481683"/>
              <a:gd name="connsiteX20758" fmla="*/ 3717331 w 9352610"/>
              <a:gd name="connsiteY20758" fmla="*/ 7751887 h 8481683"/>
              <a:gd name="connsiteX20759" fmla="*/ 3714312 w 9352610"/>
              <a:gd name="connsiteY20759" fmla="*/ 7748373 h 8481683"/>
              <a:gd name="connsiteX20760" fmla="*/ 3707276 w 9352610"/>
              <a:gd name="connsiteY20760" fmla="*/ 7734810 h 8481683"/>
              <a:gd name="connsiteX20761" fmla="*/ 3705773 w 9352610"/>
              <a:gd name="connsiteY20761" fmla="*/ 7732308 h 8481683"/>
              <a:gd name="connsiteX20762" fmla="*/ 3704271 w 9352610"/>
              <a:gd name="connsiteY20762" fmla="*/ 7730791 h 8481683"/>
              <a:gd name="connsiteX20763" fmla="*/ 3700241 w 9352610"/>
              <a:gd name="connsiteY20763" fmla="*/ 7728289 h 8481683"/>
              <a:gd name="connsiteX20764" fmla="*/ 3697727 w 9352610"/>
              <a:gd name="connsiteY20764" fmla="*/ 7726784 h 8481683"/>
              <a:gd name="connsiteX20765" fmla="*/ 3697235 w 9352610"/>
              <a:gd name="connsiteY20765" fmla="*/ 7724269 h 8481683"/>
              <a:gd name="connsiteX20766" fmla="*/ 3696730 w 9352610"/>
              <a:gd name="connsiteY20766" fmla="*/ 7721247 h 8481683"/>
              <a:gd name="connsiteX20767" fmla="*/ 3695719 w 9352610"/>
              <a:gd name="connsiteY20767" fmla="*/ 7719238 h 8481683"/>
              <a:gd name="connsiteX20768" fmla="*/ 3688683 w 9352610"/>
              <a:gd name="connsiteY20768" fmla="*/ 7710706 h 8481683"/>
              <a:gd name="connsiteX20769" fmla="*/ 3684161 w 9352610"/>
              <a:gd name="connsiteY20769" fmla="*/ 7707192 h 8481683"/>
              <a:gd name="connsiteX20770" fmla="*/ 3678136 w 9352610"/>
              <a:gd name="connsiteY20770" fmla="*/ 7703678 h 8481683"/>
              <a:gd name="connsiteX20771" fmla="*/ 3665581 w 9352610"/>
              <a:gd name="connsiteY20771" fmla="*/ 7693124 h 8481683"/>
              <a:gd name="connsiteX20772" fmla="*/ 3656537 w 9352610"/>
              <a:gd name="connsiteY20772" fmla="*/ 7688106 h 8481683"/>
              <a:gd name="connsiteX20773" fmla="*/ 3653518 w 9352610"/>
              <a:gd name="connsiteY20773" fmla="*/ 7685590 h 8481683"/>
              <a:gd name="connsiteX20774" fmla="*/ 3650499 w 9352610"/>
              <a:gd name="connsiteY20774" fmla="*/ 7681571 h 8481683"/>
              <a:gd name="connsiteX20775" fmla="*/ 3644980 w 9352610"/>
              <a:gd name="connsiteY20775" fmla="*/ 7673545 h 8481683"/>
              <a:gd name="connsiteX20776" fmla="*/ 3641469 w 9352610"/>
              <a:gd name="connsiteY20776" fmla="*/ 7670018 h 8481683"/>
              <a:gd name="connsiteX20777" fmla="*/ 3630403 w 9352610"/>
              <a:gd name="connsiteY20777" fmla="*/ 7662990 h 8481683"/>
              <a:gd name="connsiteX20778" fmla="*/ 3626892 w 9352610"/>
              <a:gd name="connsiteY20778" fmla="*/ 7659476 h 8481683"/>
              <a:gd name="connsiteX20779" fmla="*/ 3624884 w 9352610"/>
              <a:gd name="connsiteY20779" fmla="*/ 7657466 h 8481683"/>
              <a:gd name="connsiteX20780" fmla="*/ 3616837 w 9352610"/>
              <a:gd name="connsiteY20780" fmla="*/ 7648921 h 8481683"/>
              <a:gd name="connsiteX20781" fmla="*/ 3615334 w 9352610"/>
              <a:gd name="connsiteY20781" fmla="*/ 7645408 h 8481683"/>
              <a:gd name="connsiteX20782" fmla="*/ 3614337 w 9352610"/>
              <a:gd name="connsiteY20782" fmla="*/ 7643904 h 8481683"/>
              <a:gd name="connsiteX20783" fmla="*/ 3611823 w 9352610"/>
              <a:gd name="connsiteY20783" fmla="*/ 7642905 h 8481683"/>
              <a:gd name="connsiteX20784" fmla="*/ 3610307 w 9352610"/>
              <a:gd name="connsiteY20784" fmla="*/ 7642400 h 8481683"/>
              <a:gd name="connsiteX20785" fmla="*/ 3607807 w 9352610"/>
              <a:gd name="connsiteY20785" fmla="*/ 7642400 h 8481683"/>
              <a:gd name="connsiteX20786" fmla="*/ 3605785 w 9352610"/>
              <a:gd name="connsiteY20786" fmla="*/ 7641894 h 8481683"/>
              <a:gd name="connsiteX20787" fmla="*/ 3602274 w 9352610"/>
              <a:gd name="connsiteY20787" fmla="*/ 7639884 h 8481683"/>
              <a:gd name="connsiteX20788" fmla="*/ 3602274 w 9352610"/>
              <a:gd name="connsiteY20788" fmla="*/ 7638380 h 8481683"/>
              <a:gd name="connsiteX20789" fmla="*/ 3603285 w 9352610"/>
              <a:gd name="connsiteY20789" fmla="*/ 7635864 h 8481683"/>
              <a:gd name="connsiteX20790" fmla="*/ 3602274 w 9352610"/>
              <a:gd name="connsiteY20790" fmla="*/ 7631352 h 8481683"/>
              <a:gd name="connsiteX20791" fmla="*/ 3600266 w 9352610"/>
              <a:gd name="connsiteY20791" fmla="*/ 7627839 h 8481683"/>
              <a:gd name="connsiteX20792" fmla="*/ 3597246 w 9352610"/>
              <a:gd name="connsiteY20792" fmla="*/ 7624817 h 8481683"/>
              <a:gd name="connsiteX20793" fmla="*/ 3593735 w 9352610"/>
              <a:gd name="connsiteY20793" fmla="*/ 7622302 h 8481683"/>
              <a:gd name="connsiteX20794" fmla="*/ 3587205 w 9352610"/>
              <a:gd name="connsiteY20794" fmla="*/ 7619294 h 8481683"/>
              <a:gd name="connsiteX20795" fmla="*/ 3574145 w 9352610"/>
              <a:gd name="connsiteY20795" fmla="*/ 7610762 h 8481683"/>
              <a:gd name="connsiteX20796" fmla="*/ 3572628 w 9352610"/>
              <a:gd name="connsiteY20796" fmla="*/ 7607741 h 8481683"/>
              <a:gd name="connsiteX20797" fmla="*/ 3568612 w 9352610"/>
              <a:gd name="connsiteY20797" fmla="*/ 7601219 h 8481683"/>
              <a:gd name="connsiteX20798" fmla="*/ 3561071 w 9352610"/>
              <a:gd name="connsiteY20798" fmla="*/ 7596188 h 8481683"/>
              <a:gd name="connsiteX20799" fmla="*/ 3553543 w 9352610"/>
              <a:gd name="connsiteY20799" fmla="*/ 7596693 h 8481683"/>
              <a:gd name="connsiteX20800" fmla="*/ 3545497 w 9352610"/>
              <a:gd name="connsiteY20800" fmla="*/ 7597692 h 8481683"/>
              <a:gd name="connsiteX20801" fmla="*/ 3534950 w 9352610"/>
              <a:gd name="connsiteY20801" fmla="*/ 7595189 h 8481683"/>
              <a:gd name="connsiteX20802" fmla="*/ 3530934 w 9352610"/>
              <a:gd name="connsiteY20802" fmla="*/ 7595682 h 8481683"/>
              <a:gd name="connsiteX20803" fmla="*/ 3523392 w 9352610"/>
              <a:gd name="connsiteY20803" fmla="*/ 7596693 h 8481683"/>
              <a:gd name="connsiteX20804" fmla="*/ 3522395 w 9352610"/>
              <a:gd name="connsiteY20804" fmla="*/ 7597199 h 8481683"/>
              <a:gd name="connsiteX20805" fmla="*/ 3518365 w 9352610"/>
              <a:gd name="connsiteY20805" fmla="*/ 7599701 h 8481683"/>
              <a:gd name="connsiteX20806" fmla="*/ 3515865 w 9352610"/>
              <a:gd name="connsiteY20806" fmla="*/ 7599701 h 8481683"/>
              <a:gd name="connsiteX20807" fmla="*/ 3512340 w 9352610"/>
              <a:gd name="connsiteY20807" fmla="*/ 7597199 h 8481683"/>
              <a:gd name="connsiteX20808" fmla="*/ 3509827 w 9352610"/>
              <a:gd name="connsiteY20808" fmla="*/ 7597199 h 8481683"/>
              <a:gd name="connsiteX20809" fmla="*/ 3504799 w 9352610"/>
              <a:gd name="connsiteY20809" fmla="*/ 7600713 h 8481683"/>
              <a:gd name="connsiteX20810" fmla="*/ 3499280 w 9352610"/>
              <a:gd name="connsiteY20810" fmla="*/ 7607741 h 8481683"/>
              <a:gd name="connsiteX20811" fmla="*/ 3494758 w 9352610"/>
              <a:gd name="connsiteY20811" fmla="*/ 7615274 h 8481683"/>
              <a:gd name="connsiteX20812" fmla="*/ 3493255 w 9352610"/>
              <a:gd name="connsiteY20812" fmla="*/ 7621809 h 8481683"/>
              <a:gd name="connsiteX20813" fmla="*/ 3491739 w 9352610"/>
              <a:gd name="connsiteY20813" fmla="*/ 7628837 h 8481683"/>
              <a:gd name="connsiteX20814" fmla="*/ 3487722 w 9352610"/>
              <a:gd name="connsiteY20814" fmla="*/ 7635864 h 8481683"/>
              <a:gd name="connsiteX20815" fmla="*/ 3481698 w 9352610"/>
              <a:gd name="connsiteY20815" fmla="*/ 7640390 h 8481683"/>
              <a:gd name="connsiteX20816" fmla="*/ 3475659 w 9352610"/>
              <a:gd name="connsiteY20816" fmla="*/ 7641894 h 8481683"/>
              <a:gd name="connsiteX20817" fmla="*/ 3474156 w 9352610"/>
              <a:gd name="connsiteY20817" fmla="*/ 7641388 h 8481683"/>
              <a:gd name="connsiteX20818" fmla="*/ 3471643 w 9352610"/>
              <a:gd name="connsiteY20818" fmla="*/ 7638380 h 8481683"/>
              <a:gd name="connsiteX20819" fmla="*/ 3470140 w 9352610"/>
              <a:gd name="connsiteY20819" fmla="*/ 7637874 h 8481683"/>
              <a:gd name="connsiteX20820" fmla="*/ 3469129 w 9352610"/>
              <a:gd name="connsiteY20820" fmla="*/ 7638380 h 8481683"/>
              <a:gd name="connsiteX20821" fmla="*/ 3466123 w 9352610"/>
              <a:gd name="connsiteY20821" fmla="*/ 7641388 h 8481683"/>
              <a:gd name="connsiteX20822" fmla="*/ 3464607 w 9352610"/>
              <a:gd name="connsiteY20822" fmla="*/ 7641894 h 8481683"/>
              <a:gd name="connsiteX20823" fmla="*/ 3461601 w 9352610"/>
              <a:gd name="connsiteY20823" fmla="*/ 7640390 h 8481683"/>
              <a:gd name="connsiteX20824" fmla="*/ 3459088 w 9352610"/>
              <a:gd name="connsiteY20824" fmla="*/ 7638886 h 8481683"/>
              <a:gd name="connsiteX20825" fmla="*/ 3456574 w 9352610"/>
              <a:gd name="connsiteY20825" fmla="*/ 7636876 h 8481683"/>
              <a:gd name="connsiteX20826" fmla="*/ 3452558 w 9352610"/>
              <a:gd name="connsiteY20826" fmla="*/ 7636876 h 8481683"/>
              <a:gd name="connsiteX20827" fmla="*/ 3450549 w 9352610"/>
              <a:gd name="connsiteY20827" fmla="*/ 7638380 h 8481683"/>
              <a:gd name="connsiteX20828" fmla="*/ 3445016 w 9352610"/>
              <a:gd name="connsiteY20828" fmla="*/ 7642400 h 8481683"/>
              <a:gd name="connsiteX20829" fmla="*/ 3443514 w 9352610"/>
              <a:gd name="connsiteY20829" fmla="*/ 7643398 h 8481683"/>
              <a:gd name="connsiteX20830" fmla="*/ 3439989 w 9352610"/>
              <a:gd name="connsiteY20830" fmla="*/ 7642400 h 8481683"/>
              <a:gd name="connsiteX20831" fmla="*/ 3436983 w 9352610"/>
              <a:gd name="connsiteY20831" fmla="*/ 7637874 h 8481683"/>
              <a:gd name="connsiteX20832" fmla="*/ 3433964 w 9352610"/>
              <a:gd name="connsiteY20832" fmla="*/ 7636370 h 8481683"/>
              <a:gd name="connsiteX20833" fmla="*/ 3429442 w 9352610"/>
              <a:gd name="connsiteY20833" fmla="*/ 7636370 h 8481683"/>
              <a:gd name="connsiteX20834" fmla="*/ 3419893 w 9352610"/>
              <a:gd name="connsiteY20834" fmla="*/ 7638380 h 8481683"/>
              <a:gd name="connsiteX20835" fmla="*/ 3415371 w 9352610"/>
              <a:gd name="connsiteY20835" fmla="*/ 7637874 h 8481683"/>
              <a:gd name="connsiteX20836" fmla="*/ 3408335 w 9352610"/>
              <a:gd name="connsiteY20836" fmla="*/ 7632856 h 8481683"/>
              <a:gd name="connsiteX20837" fmla="*/ 3404824 w 9352610"/>
              <a:gd name="connsiteY20837" fmla="*/ 7620798 h 8481683"/>
              <a:gd name="connsiteX20838" fmla="*/ 3399305 w 9352610"/>
              <a:gd name="connsiteY20838" fmla="*/ 7615274 h 8481683"/>
              <a:gd name="connsiteX20839" fmla="*/ 3408335 w 9352610"/>
              <a:gd name="connsiteY20839" fmla="*/ 7614276 h 8481683"/>
              <a:gd name="connsiteX20840" fmla="*/ 3412365 w 9352610"/>
              <a:gd name="connsiteY20840" fmla="*/ 7612266 h 8481683"/>
              <a:gd name="connsiteX20841" fmla="*/ 3420904 w 9352610"/>
              <a:gd name="connsiteY20841" fmla="*/ 7606742 h 8481683"/>
              <a:gd name="connsiteX20842" fmla="*/ 3441000 w 9352610"/>
              <a:gd name="connsiteY20842" fmla="*/ 7581627 h 8481683"/>
              <a:gd name="connsiteX20843" fmla="*/ 3458582 w 9352610"/>
              <a:gd name="connsiteY20843" fmla="*/ 7567558 h 8481683"/>
              <a:gd name="connsiteX20844" fmla="*/ 3459593 w 9352610"/>
              <a:gd name="connsiteY20844" fmla="*/ 7564044 h 8481683"/>
              <a:gd name="connsiteX20845" fmla="*/ 3462093 w 9352610"/>
              <a:gd name="connsiteY20845" fmla="*/ 7535920 h 8481683"/>
              <a:gd name="connsiteX20846" fmla="*/ 3465618 w 9352610"/>
              <a:gd name="connsiteY20846" fmla="*/ 7528387 h 8481683"/>
              <a:gd name="connsiteX20847" fmla="*/ 3471643 w 9352610"/>
              <a:gd name="connsiteY20847" fmla="*/ 7522863 h 8481683"/>
              <a:gd name="connsiteX20848" fmla="*/ 3480687 w 9352610"/>
              <a:gd name="connsiteY20848" fmla="*/ 7519349 h 8481683"/>
              <a:gd name="connsiteX20849" fmla="*/ 3489730 w 9352610"/>
              <a:gd name="connsiteY20849" fmla="*/ 7518338 h 8481683"/>
              <a:gd name="connsiteX20850" fmla="*/ 3498269 w 9352610"/>
              <a:gd name="connsiteY20850" fmla="*/ 7517832 h 8481683"/>
              <a:gd name="connsiteX20851" fmla="*/ 3502299 w 9352610"/>
              <a:gd name="connsiteY20851" fmla="*/ 7516328 h 8481683"/>
              <a:gd name="connsiteX20852" fmla="*/ 3506316 w 9352610"/>
              <a:gd name="connsiteY20852" fmla="*/ 7512814 h 8481683"/>
              <a:gd name="connsiteX20853" fmla="*/ 3521890 w 9352610"/>
              <a:gd name="connsiteY20853" fmla="*/ 7496749 h 8481683"/>
              <a:gd name="connsiteX20854" fmla="*/ 3523392 w 9352610"/>
              <a:gd name="connsiteY20854" fmla="*/ 7494234 h 8481683"/>
              <a:gd name="connsiteX20855" fmla="*/ 3523898 w 9352610"/>
              <a:gd name="connsiteY20855" fmla="*/ 7491718 h 8481683"/>
              <a:gd name="connsiteX20856" fmla="*/ 3530428 w 9352610"/>
              <a:gd name="connsiteY20856" fmla="*/ 7485689 h 8481683"/>
              <a:gd name="connsiteX20857" fmla="*/ 3533447 w 9352610"/>
              <a:gd name="connsiteY20857" fmla="*/ 7477157 h 8481683"/>
              <a:gd name="connsiteX20858" fmla="*/ 3536453 w 9352610"/>
              <a:gd name="connsiteY20858" fmla="*/ 7473643 h 8481683"/>
              <a:gd name="connsiteX20859" fmla="*/ 3543994 w 9352610"/>
              <a:gd name="connsiteY20859" fmla="*/ 7467108 h 8481683"/>
              <a:gd name="connsiteX20860" fmla="*/ 3545497 w 9352610"/>
              <a:gd name="connsiteY20860" fmla="*/ 7465098 h 8481683"/>
              <a:gd name="connsiteX20861" fmla="*/ 3547505 w 9352610"/>
              <a:gd name="connsiteY20861" fmla="*/ 7461584 h 8481683"/>
              <a:gd name="connsiteX20862" fmla="*/ 3563079 w 9352610"/>
              <a:gd name="connsiteY20862" fmla="*/ 7447516 h 8481683"/>
              <a:gd name="connsiteX20863" fmla="*/ 3564595 w 9352610"/>
              <a:gd name="connsiteY20863" fmla="*/ 7445506 h 8481683"/>
              <a:gd name="connsiteX20864" fmla="*/ 3565101 w 9352610"/>
              <a:gd name="connsiteY20864" fmla="*/ 7443509 h 8481683"/>
              <a:gd name="connsiteX20865" fmla="*/ 3566098 w 9352610"/>
              <a:gd name="connsiteY20865" fmla="*/ 7440488 h 8481683"/>
              <a:gd name="connsiteX20866" fmla="*/ 3567109 w 9352610"/>
              <a:gd name="connsiteY20866" fmla="*/ 7437480 h 8481683"/>
              <a:gd name="connsiteX20867" fmla="*/ 3570620 w 9352610"/>
              <a:gd name="connsiteY20867" fmla="*/ 7435963 h 8481683"/>
              <a:gd name="connsiteX20868" fmla="*/ 3571631 w 9352610"/>
              <a:gd name="connsiteY20868" fmla="*/ 7433461 h 8481683"/>
              <a:gd name="connsiteX20869" fmla="*/ 3570620 w 9352610"/>
              <a:gd name="connsiteY20869" fmla="*/ 7430945 h 8481683"/>
              <a:gd name="connsiteX20870" fmla="*/ 3571631 w 9352610"/>
              <a:gd name="connsiteY20870" fmla="*/ 7428935 h 8481683"/>
              <a:gd name="connsiteX20871" fmla="*/ 3572628 w 9352610"/>
              <a:gd name="connsiteY20871" fmla="*/ 7426420 h 8481683"/>
              <a:gd name="connsiteX20872" fmla="*/ 3573639 w 9352610"/>
              <a:gd name="connsiteY20872" fmla="*/ 7424423 h 8481683"/>
              <a:gd name="connsiteX20873" fmla="*/ 3575142 w 9352610"/>
              <a:gd name="connsiteY20873" fmla="*/ 7422906 h 8481683"/>
              <a:gd name="connsiteX20874" fmla="*/ 3577150 w 9352610"/>
              <a:gd name="connsiteY20874" fmla="*/ 7421907 h 8481683"/>
              <a:gd name="connsiteX20875" fmla="*/ 3584186 w 9352610"/>
              <a:gd name="connsiteY20875" fmla="*/ 7418394 h 8481683"/>
              <a:gd name="connsiteX20876" fmla="*/ 3587205 w 9352610"/>
              <a:gd name="connsiteY20876" fmla="*/ 7416384 h 8481683"/>
              <a:gd name="connsiteX20877" fmla="*/ 3590716 w 9352610"/>
              <a:gd name="connsiteY20877" fmla="*/ 7412870 h 8481683"/>
              <a:gd name="connsiteX20878" fmla="*/ 3593230 w 9352610"/>
              <a:gd name="connsiteY20878" fmla="*/ 7408851 h 8481683"/>
              <a:gd name="connsiteX20879" fmla="*/ 3596741 w 9352610"/>
              <a:gd name="connsiteY20879" fmla="*/ 7398801 h 8481683"/>
              <a:gd name="connsiteX20880" fmla="*/ 3598257 w 9352610"/>
              <a:gd name="connsiteY20880" fmla="*/ 7394276 h 8481683"/>
              <a:gd name="connsiteX20881" fmla="*/ 3597246 w 9352610"/>
              <a:gd name="connsiteY20881" fmla="*/ 7391268 h 8481683"/>
              <a:gd name="connsiteX20882" fmla="*/ 3597246 w 9352610"/>
              <a:gd name="connsiteY20882" fmla="*/ 7387754 h 8481683"/>
              <a:gd name="connsiteX20883" fmla="*/ 3598257 w 9352610"/>
              <a:gd name="connsiteY20883" fmla="*/ 7384240 h 8481683"/>
              <a:gd name="connsiteX20884" fmla="*/ 3600266 w 9352610"/>
              <a:gd name="connsiteY20884" fmla="*/ 7381219 h 8481683"/>
              <a:gd name="connsiteX20885" fmla="*/ 3605293 w 9352610"/>
              <a:gd name="connsiteY20885" fmla="*/ 7373180 h 8481683"/>
              <a:gd name="connsiteX20886" fmla="*/ 3612329 w 9352610"/>
              <a:gd name="connsiteY20886" fmla="*/ 7366152 h 8481683"/>
              <a:gd name="connsiteX20887" fmla="*/ 3619351 w 9352610"/>
              <a:gd name="connsiteY20887" fmla="*/ 7360629 h 8481683"/>
              <a:gd name="connsiteX20888" fmla="*/ 3626892 w 9352610"/>
              <a:gd name="connsiteY20888" fmla="*/ 7357115 h 8481683"/>
              <a:gd name="connsiteX20889" fmla="*/ 3640963 w 9352610"/>
              <a:gd name="connsiteY20889" fmla="*/ 7353601 h 8481683"/>
              <a:gd name="connsiteX20890" fmla="*/ 3644474 w 9352610"/>
              <a:gd name="connsiteY20890" fmla="*/ 7351591 h 8481683"/>
              <a:gd name="connsiteX20891" fmla="*/ 3646988 w 9352610"/>
              <a:gd name="connsiteY20891" fmla="*/ 7347572 h 8481683"/>
              <a:gd name="connsiteX20892" fmla="*/ 3647999 w 9352610"/>
              <a:gd name="connsiteY20892" fmla="*/ 7342554 h 8481683"/>
              <a:gd name="connsiteX20893" fmla="*/ 3647999 w 9352610"/>
              <a:gd name="connsiteY20893" fmla="*/ 7332505 h 8481683"/>
              <a:gd name="connsiteX20894" fmla="*/ 3652015 w 9352610"/>
              <a:gd name="connsiteY20894" fmla="*/ 7323960 h 8481683"/>
              <a:gd name="connsiteX20895" fmla="*/ 3666087 w 9352610"/>
              <a:gd name="connsiteY20895" fmla="*/ 7314923 h 8481683"/>
              <a:gd name="connsiteX20896" fmla="*/ 3671101 w 9352610"/>
              <a:gd name="connsiteY20896" fmla="*/ 7306883 h 8481683"/>
              <a:gd name="connsiteX20897" fmla="*/ 3672112 w 9352610"/>
              <a:gd name="connsiteY20897" fmla="*/ 7286799 h 8481683"/>
              <a:gd name="connsiteX20898" fmla="*/ 3673614 w 9352610"/>
              <a:gd name="connsiteY20898" fmla="*/ 7283791 h 8481683"/>
              <a:gd name="connsiteX20899" fmla="*/ 3678642 w 9352610"/>
              <a:gd name="connsiteY20899" fmla="*/ 7281275 h 8481683"/>
              <a:gd name="connsiteX20900" fmla="*/ 3687686 w 9352610"/>
              <a:gd name="connsiteY20900" fmla="*/ 7279265 h 8481683"/>
              <a:gd name="connsiteX20901" fmla="*/ 3694721 w 9352610"/>
              <a:gd name="connsiteY20901" fmla="*/ 7274740 h 8481683"/>
              <a:gd name="connsiteX20902" fmla="*/ 3711798 w 9352610"/>
              <a:gd name="connsiteY20902" fmla="*/ 7252140 h 8481683"/>
              <a:gd name="connsiteX20903" fmla="*/ 3724859 w 9352610"/>
              <a:gd name="connsiteY20903" fmla="*/ 7243102 h 8481683"/>
              <a:gd name="connsiteX20904" fmla="*/ 3728889 w 9352610"/>
              <a:gd name="connsiteY20904" fmla="*/ 7237073 h 8481683"/>
              <a:gd name="connsiteX20905" fmla="*/ 3728889 w 9352610"/>
              <a:gd name="connsiteY20905" fmla="*/ 7228541 h 8481683"/>
              <a:gd name="connsiteX20906" fmla="*/ 3728383 w 9352610"/>
              <a:gd name="connsiteY20906" fmla="*/ 7224016 h 8481683"/>
              <a:gd name="connsiteX20907" fmla="*/ 3728889 w 9352610"/>
              <a:gd name="connsiteY20907" fmla="*/ 7219491 h 8481683"/>
              <a:gd name="connsiteX20908" fmla="*/ 3730391 w 9352610"/>
              <a:gd name="connsiteY20908" fmla="*/ 7216988 h 8481683"/>
              <a:gd name="connsiteX20909" fmla="*/ 3737427 w 9352610"/>
              <a:gd name="connsiteY20909" fmla="*/ 7214978 h 8481683"/>
              <a:gd name="connsiteX20910" fmla="*/ 3743452 w 9352610"/>
              <a:gd name="connsiteY20910" fmla="*/ 7211957 h 8481683"/>
              <a:gd name="connsiteX20911" fmla="*/ 3749982 w 9352610"/>
              <a:gd name="connsiteY20911" fmla="*/ 7210959 h 8481683"/>
              <a:gd name="connsiteX20912" fmla="*/ 3751485 w 9352610"/>
              <a:gd name="connsiteY20912" fmla="*/ 7210453 h 8481683"/>
              <a:gd name="connsiteX20913" fmla="*/ 3753507 w 9352610"/>
              <a:gd name="connsiteY20913" fmla="*/ 7208949 h 8481683"/>
              <a:gd name="connsiteX20914" fmla="*/ 3754504 w 9352610"/>
              <a:gd name="connsiteY20914" fmla="*/ 7207938 h 8481683"/>
              <a:gd name="connsiteX20915" fmla="*/ 3754504 w 9352610"/>
              <a:gd name="connsiteY20915" fmla="*/ 7206433 h 8481683"/>
              <a:gd name="connsiteX20916" fmla="*/ 3754504 w 9352610"/>
              <a:gd name="connsiteY20916" fmla="*/ 7195892 h 8481683"/>
              <a:gd name="connsiteX20917" fmla="*/ 3753999 w 9352610"/>
              <a:gd name="connsiteY20917" fmla="*/ 7193376 h 8481683"/>
              <a:gd name="connsiteX20918" fmla="*/ 3753001 w 9352610"/>
              <a:gd name="connsiteY20918" fmla="*/ 7188851 h 8481683"/>
              <a:gd name="connsiteX20919" fmla="*/ 3757018 w 9352610"/>
              <a:gd name="connsiteY20919" fmla="*/ 7185337 h 8481683"/>
              <a:gd name="connsiteX20920" fmla="*/ 3765556 w 9352610"/>
              <a:gd name="connsiteY20920" fmla="*/ 7181823 h 8481683"/>
              <a:gd name="connsiteX20921" fmla="*/ 3772086 w 9352610"/>
              <a:gd name="connsiteY20921" fmla="*/ 7182835 h 8481683"/>
              <a:gd name="connsiteX20922" fmla="*/ 3781130 w 9352610"/>
              <a:gd name="connsiteY20922" fmla="*/ 7183833 h 8481683"/>
              <a:gd name="connsiteX20923" fmla="*/ 3788671 w 9352610"/>
              <a:gd name="connsiteY20923" fmla="*/ 7185843 h 8481683"/>
              <a:gd name="connsiteX20924" fmla="*/ 3791691 w 9352610"/>
              <a:gd name="connsiteY20924" fmla="*/ 7190368 h 8481683"/>
              <a:gd name="connsiteX20925" fmla="*/ 3792688 w 9352610"/>
              <a:gd name="connsiteY20925" fmla="*/ 7195386 h 8481683"/>
              <a:gd name="connsiteX20926" fmla="*/ 3794191 w 9352610"/>
              <a:gd name="connsiteY20926" fmla="*/ 7195892 h 8481683"/>
              <a:gd name="connsiteX20927" fmla="*/ 3796704 w 9352610"/>
              <a:gd name="connsiteY20927" fmla="*/ 7193882 h 8481683"/>
              <a:gd name="connsiteX20928" fmla="*/ 3798221 w 9352610"/>
              <a:gd name="connsiteY20928" fmla="*/ 7190861 h 8481683"/>
              <a:gd name="connsiteX20929" fmla="*/ 3800229 w 9352610"/>
              <a:gd name="connsiteY20929" fmla="*/ 7187347 h 8481683"/>
              <a:gd name="connsiteX20930" fmla="*/ 3803235 w 9352610"/>
              <a:gd name="connsiteY20930" fmla="*/ 7176806 h 8481683"/>
              <a:gd name="connsiteX20931" fmla="*/ 3800229 w 9352610"/>
              <a:gd name="connsiteY20931" fmla="*/ 7171282 h 8481683"/>
              <a:gd name="connsiteX20932" fmla="*/ 3797715 w 9352610"/>
              <a:gd name="connsiteY20932" fmla="*/ 7168261 h 8481683"/>
              <a:gd name="connsiteX20933" fmla="*/ 3795202 w 9352610"/>
              <a:gd name="connsiteY20933" fmla="*/ 7167262 h 8481683"/>
              <a:gd name="connsiteX20934" fmla="*/ 3792688 w 9352610"/>
              <a:gd name="connsiteY20934" fmla="*/ 7166251 h 8481683"/>
              <a:gd name="connsiteX20935" fmla="*/ 3783644 w 9352610"/>
              <a:gd name="connsiteY20935" fmla="*/ 7162231 h 8481683"/>
              <a:gd name="connsiteX20936" fmla="*/ 3781636 w 9352610"/>
              <a:gd name="connsiteY20936" fmla="*/ 7160727 h 8481683"/>
              <a:gd name="connsiteX20937" fmla="*/ 3780133 w 9352610"/>
              <a:gd name="connsiteY20937" fmla="*/ 7154698 h 8481683"/>
              <a:gd name="connsiteX20938" fmla="*/ 3785652 w 9352610"/>
              <a:gd name="connsiteY20938" fmla="*/ 7150692 h 8481683"/>
              <a:gd name="connsiteX20939" fmla="*/ 3798221 w 9352610"/>
              <a:gd name="connsiteY20939" fmla="*/ 7146166 h 8481683"/>
              <a:gd name="connsiteX20940" fmla="*/ 3807265 w 9352610"/>
              <a:gd name="connsiteY20940" fmla="*/ 7137621 h 8481683"/>
              <a:gd name="connsiteX20941" fmla="*/ 3809765 w 9352610"/>
              <a:gd name="connsiteY20941" fmla="*/ 7136623 h 8481683"/>
              <a:gd name="connsiteX20942" fmla="*/ 3811281 w 9352610"/>
              <a:gd name="connsiteY20942" fmla="*/ 7134107 h 8481683"/>
              <a:gd name="connsiteX20943" fmla="*/ 3812278 w 9352610"/>
              <a:gd name="connsiteY20943" fmla="*/ 7130594 h 8481683"/>
              <a:gd name="connsiteX20944" fmla="*/ 3815298 w 9352610"/>
              <a:gd name="connsiteY20944" fmla="*/ 7127586 h 8481683"/>
              <a:gd name="connsiteX20945" fmla="*/ 3820325 w 9352610"/>
              <a:gd name="connsiteY20945" fmla="*/ 7128584 h 8481683"/>
              <a:gd name="connsiteX20946" fmla="*/ 3820831 w 9352610"/>
              <a:gd name="connsiteY20946" fmla="*/ 7130088 h 8481683"/>
              <a:gd name="connsiteX20947" fmla="*/ 3820831 w 9352610"/>
              <a:gd name="connsiteY20947" fmla="*/ 7132098 h 8481683"/>
              <a:gd name="connsiteX20948" fmla="*/ 3820831 w 9352610"/>
              <a:gd name="connsiteY20948" fmla="*/ 7134107 h 8481683"/>
              <a:gd name="connsiteX20949" fmla="*/ 3823836 w 9352610"/>
              <a:gd name="connsiteY20949" fmla="*/ 7134613 h 8481683"/>
              <a:gd name="connsiteX20950" fmla="*/ 3825844 w 9352610"/>
              <a:gd name="connsiteY20950" fmla="*/ 7134107 h 8481683"/>
              <a:gd name="connsiteX20951" fmla="*/ 3826350 w 9352610"/>
              <a:gd name="connsiteY20951" fmla="*/ 7133109 h 8481683"/>
              <a:gd name="connsiteX20952" fmla="*/ 3827361 w 9352610"/>
              <a:gd name="connsiteY20952" fmla="*/ 7131099 h 8481683"/>
              <a:gd name="connsiteX20953" fmla="*/ 3827853 w 9352610"/>
              <a:gd name="connsiteY20953" fmla="*/ 7129595 h 8481683"/>
              <a:gd name="connsiteX20954" fmla="*/ 3828864 w 9352610"/>
              <a:gd name="connsiteY20954" fmla="*/ 7128584 h 8481683"/>
              <a:gd name="connsiteX20955" fmla="*/ 3831883 w 9352610"/>
              <a:gd name="connsiteY20955" fmla="*/ 7126068 h 8481683"/>
              <a:gd name="connsiteX20956" fmla="*/ 3832880 w 9352610"/>
              <a:gd name="connsiteY20956" fmla="*/ 7125576 h 8481683"/>
              <a:gd name="connsiteX20957" fmla="*/ 3834888 w 9352610"/>
              <a:gd name="connsiteY20957" fmla="*/ 7120052 h 8481683"/>
              <a:gd name="connsiteX20958" fmla="*/ 3835899 w 9352610"/>
              <a:gd name="connsiteY20958" fmla="*/ 7119041 h 8481683"/>
              <a:gd name="connsiteX20959" fmla="*/ 3838413 w 9352610"/>
              <a:gd name="connsiteY20959" fmla="*/ 7118042 h 8481683"/>
              <a:gd name="connsiteX20960" fmla="*/ 3839410 w 9352610"/>
              <a:gd name="connsiteY20960" fmla="*/ 7118535 h 8481683"/>
              <a:gd name="connsiteX20961" fmla="*/ 3840421 w 9352610"/>
              <a:gd name="connsiteY20961" fmla="*/ 7119546 h 8481683"/>
              <a:gd name="connsiteX20962" fmla="*/ 3841924 w 9352610"/>
              <a:gd name="connsiteY20962" fmla="*/ 7120052 h 8481683"/>
              <a:gd name="connsiteX20963" fmla="*/ 3843932 w 9352610"/>
              <a:gd name="connsiteY20963" fmla="*/ 7120052 h 8481683"/>
              <a:gd name="connsiteX20964" fmla="*/ 3849465 w 9352610"/>
              <a:gd name="connsiteY20964" fmla="*/ 7119041 h 8481683"/>
              <a:gd name="connsiteX20965" fmla="*/ 3850462 w 9352610"/>
              <a:gd name="connsiteY20965" fmla="*/ 7116525 h 8481683"/>
              <a:gd name="connsiteX20966" fmla="*/ 3860012 w 9352610"/>
              <a:gd name="connsiteY20966" fmla="*/ 7105984 h 8481683"/>
              <a:gd name="connsiteX20967" fmla="*/ 3861023 w 9352610"/>
              <a:gd name="connsiteY20967" fmla="*/ 7103974 h 8481683"/>
              <a:gd name="connsiteX20968" fmla="*/ 3861515 w 9352610"/>
              <a:gd name="connsiteY20968" fmla="*/ 7102470 h 8481683"/>
              <a:gd name="connsiteX20969" fmla="*/ 3861023 w 9352610"/>
              <a:gd name="connsiteY20969" fmla="*/ 7097452 h 8481683"/>
              <a:gd name="connsiteX20970" fmla="*/ 3861515 w 9352610"/>
              <a:gd name="connsiteY20970" fmla="*/ 7094936 h 8481683"/>
              <a:gd name="connsiteX20971" fmla="*/ 3862020 w 9352610"/>
              <a:gd name="connsiteY20971" fmla="*/ 7093925 h 8481683"/>
              <a:gd name="connsiteX20972" fmla="*/ 3864028 w 9352610"/>
              <a:gd name="connsiteY20972" fmla="*/ 7093432 h 8481683"/>
              <a:gd name="connsiteX20973" fmla="*/ 3866542 w 9352610"/>
              <a:gd name="connsiteY20973" fmla="*/ 7093432 h 8481683"/>
              <a:gd name="connsiteX20974" fmla="*/ 3870558 w 9352610"/>
              <a:gd name="connsiteY20974" fmla="*/ 7091423 h 8481683"/>
              <a:gd name="connsiteX20975" fmla="*/ 3871569 w 9352610"/>
              <a:gd name="connsiteY20975" fmla="*/ 7087909 h 8481683"/>
              <a:gd name="connsiteX20976" fmla="*/ 3872075 w 9352610"/>
              <a:gd name="connsiteY20976" fmla="*/ 7083383 h 8481683"/>
              <a:gd name="connsiteX20977" fmla="*/ 3875586 w 9352610"/>
              <a:gd name="connsiteY20977" fmla="*/ 7080362 h 8481683"/>
              <a:gd name="connsiteX20978" fmla="*/ 3878100 w 9352610"/>
              <a:gd name="connsiteY20978" fmla="*/ 7080362 h 8481683"/>
              <a:gd name="connsiteX20979" fmla="*/ 3882116 w 9352610"/>
              <a:gd name="connsiteY20979" fmla="*/ 7081374 h 8481683"/>
              <a:gd name="connsiteX20980" fmla="*/ 3884630 w 9352610"/>
              <a:gd name="connsiteY20980" fmla="*/ 7082372 h 8481683"/>
              <a:gd name="connsiteX20981" fmla="*/ 3886638 w 9352610"/>
              <a:gd name="connsiteY20981" fmla="*/ 7081374 h 8481683"/>
              <a:gd name="connsiteX20982" fmla="*/ 3893674 w 9352610"/>
              <a:gd name="connsiteY20982" fmla="*/ 7075850 h 8481683"/>
              <a:gd name="connsiteX20983" fmla="*/ 3896693 w 9352610"/>
              <a:gd name="connsiteY20983" fmla="*/ 7071830 h 8481683"/>
              <a:gd name="connsiteX20984" fmla="*/ 3899698 w 9352610"/>
              <a:gd name="connsiteY20984" fmla="*/ 7067305 h 8481683"/>
              <a:gd name="connsiteX20985" fmla="*/ 3903729 w 9352610"/>
              <a:gd name="connsiteY20985" fmla="*/ 7066307 h 8481683"/>
              <a:gd name="connsiteX20986" fmla="*/ 3907240 w 9352610"/>
              <a:gd name="connsiteY20986" fmla="*/ 7067305 h 8481683"/>
              <a:gd name="connsiteX20987" fmla="*/ 3911256 w 9352610"/>
              <a:gd name="connsiteY20987" fmla="*/ 7071830 h 8481683"/>
              <a:gd name="connsiteX20988" fmla="*/ 3916283 w 9352610"/>
              <a:gd name="connsiteY20988" fmla="*/ 7072829 h 8481683"/>
              <a:gd name="connsiteX20989" fmla="*/ 3917294 w 9352610"/>
              <a:gd name="connsiteY20989" fmla="*/ 7065801 h 8481683"/>
              <a:gd name="connsiteX20990" fmla="*/ 3917786 w 9352610"/>
              <a:gd name="connsiteY20990" fmla="*/ 7064803 h 8481683"/>
              <a:gd name="connsiteX20991" fmla="*/ 3919794 w 9352610"/>
              <a:gd name="connsiteY20991" fmla="*/ 7063791 h 8481683"/>
              <a:gd name="connsiteX20992" fmla="*/ 3924316 w 9352610"/>
              <a:gd name="connsiteY20992" fmla="*/ 7063791 h 8481683"/>
              <a:gd name="connsiteX20993" fmla="*/ 3926830 w 9352610"/>
              <a:gd name="connsiteY20993" fmla="*/ 7062793 h 8481683"/>
              <a:gd name="connsiteX20994" fmla="*/ 3931352 w 9352610"/>
              <a:gd name="connsiteY20994" fmla="*/ 7065801 h 8481683"/>
              <a:gd name="connsiteX20995" fmla="*/ 3934371 w 9352610"/>
              <a:gd name="connsiteY20995" fmla="*/ 7065801 h 8481683"/>
              <a:gd name="connsiteX20996" fmla="*/ 3935369 w 9352610"/>
              <a:gd name="connsiteY20996" fmla="*/ 7062793 h 8481683"/>
              <a:gd name="connsiteX20997" fmla="*/ 3931858 w 9352610"/>
              <a:gd name="connsiteY20997" fmla="*/ 7058268 h 8481683"/>
              <a:gd name="connsiteX20998" fmla="*/ 3925833 w 9352610"/>
              <a:gd name="connsiteY20998" fmla="*/ 7052238 h 8481683"/>
              <a:gd name="connsiteX20999" fmla="*/ 3923825 w 9352610"/>
              <a:gd name="connsiteY20999" fmla="*/ 7048724 h 8481683"/>
              <a:gd name="connsiteX21000" fmla="*/ 3927336 w 9352610"/>
              <a:gd name="connsiteY21000" fmla="*/ 7047220 h 8481683"/>
              <a:gd name="connsiteX21001" fmla="*/ 3931352 w 9352610"/>
              <a:gd name="connsiteY21001" fmla="*/ 7047726 h 8481683"/>
              <a:gd name="connsiteX21002" fmla="*/ 3934877 w 9352610"/>
              <a:gd name="connsiteY21002" fmla="*/ 7049736 h 8481683"/>
              <a:gd name="connsiteX21003" fmla="*/ 3938893 w 9352610"/>
              <a:gd name="connsiteY21003" fmla="*/ 7051240 h 8481683"/>
              <a:gd name="connsiteX21004" fmla="*/ 3943415 w 9352610"/>
              <a:gd name="connsiteY21004" fmla="*/ 7049736 h 8481683"/>
              <a:gd name="connsiteX21005" fmla="*/ 3954467 w 9352610"/>
              <a:gd name="connsiteY21005" fmla="*/ 7040685 h 8481683"/>
              <a:gd name="connsiteX21006" fmla="*/ 3958989 w 9352610"/>
              <a:gd name="connsiteY21006" fmla="*/ 7038675 h 8481683"/>
              <a:gd name="connsiteX21007" fmla="*/ 3959987 w 9352610"/>
              <a:gd name="connsiteY21007" fmla="*/ 7036666 h 8481683"/>
              <a:gd name="connsiteX21008" fmla="*/ 3960998 w 9352610"/>
              <a:gd name="connsiteY21008" fmla="*/ 7031142 h 8481683"/>
              <a:gd name="connsiteX21009" fmla="*/ 3961503 w 9352610"/>
              <a:gd name="connsiteY21009" fmla="*/ 7021106 h 8481683"/>
              <a:gd name="connsiteX21010" fmla="*/ 3961503 w 9352610"/>
              <a:gd name="connsiteY21010" fmla="*/ 7012561 h 8481683"/>
              <a:gd name="connsiteX21011" fmla="*/ 3963511 w 9352610"/>
              <a:gd name="connsiteY21011" fmla="*/ 7012055 h 8481683"/>
              <a:gd name="connsiteX21012" fmla="*/ 3968033 w 9352610"/>
              <a:gd name="connsiteY21012" fmla="*/ 7012055 h 8481683"/>
              <a:gd name="connsiteX21013" fmla="*/ 3973061 w 9352610"/>
              <a:gd name="connsiteY21013" fmla="*/ 7009553 h 8481683"/>
              <a:gd name="connsiteX21014" fmla="*/ 3974563 w 9352610"/>
              <a:gd name="connsiteY21014" fmla="*/ 7005028 h 8481683"/>
              <a:gd name="connsiteX21015" fmla="*/ 3975069 w 9352610"/>
              <a:gd name="connsiteY21015" fmla="*/ 6998998 h 8481683"/>
              <a:gd name="connsiteX21016" fmla="*/ 3976572 w 9352610"/>
              <a:gd name="connsiteY21016" fmla="*/ 6994486 h 8481683"/>
              <a:gd name="connsiteX21017" fmla="*/ 3978074 w 9352610"/>
              <a:gd name="connsiteY21017" fmla="*/ 6991971 h 8481683"/>
              <a:gd name="connsiteX21018" fmla="*/ 3981094 w 9352610"/>
              <a:gd name="connsiteY21018" fmla="*/ 6989455 h 8481683"/>
              <a:gd name="connsiteX21019" fmla="*/ 3983102 w 9352610"/>
              <a:gd name="connsiteY21019" fmla="*/ 6988963 h 8481683"/>
              <a:gd name="connsiteX21020" fmla="*/ 3984618 w 9352610"/>
              <a:gd name="connsiteY21020" fmla="*/ 6991971 h 8481683"/>
              <a:gd name="connsiteX21021" fmla="*/ 3984618 w 9352610"/>
              <a:gd name="connsiteY21021" fmla="*/ 6992477 h 8481683"/>
              <a:gd name="connsiteX21022" fmla="*/ 3983102 w 9352610"/>
              <a:gd name="connsiteY21022" fmla="*/ 6994486 h 8481683"/>
              <a:gd name="connsiteX21023" fmla="*/ 3983102 w 9352610"/>
              <a:gd name="connsiteY21023" fmla="*/ 6995485 h 8481683"/>
              <a:gd name="connsiteX21024" fmla="*/ 3984113 w 9352610"/>
              <a:gd name="connsiteY21024" fmla="*/ 6995485 h 8481683"/>
              <a:gd name="connsiteX21025" fmla="*/ 3984618 w 9352610"/>
              <a:gd name="connsiteY21025" fmla="*/ 6995990 h 8481683"/>
              <a:gd name="connsiteX21026" fmla="*/ 3985616 w 9352610"/>
              <a:gd name="connsiteY21026" fmla="*/ 6998000 h 8481683"/>
              <a:gd name="connsiteX21027" fmla="*/ 3986121 w 9352610"/>
              <a:gd name="connsiteY21027" fmla="*/ 6998506 h 8481683"/>
              <a:gd name="connsiteX21028" fmla="*/ 3987624 w 9352610"/>
              <a:gd name="connsiteY21028" fmla="*/ 6998506 h 8481683"/>
              <a:gd name="connsiteX21029" fmla="*/ 3996162 w 9352610"/>
              <a:gd name="connsiteY21029" fmla="*/ 6995485 h 8481683"/>
              <a:gd name="connsiteX21030" fmla="*/ 3998170 w 9352610"/>
              <a:gd name="connsiteY21030" fmla="*/ 6995485 h 8481683"/>
              <a:gd name="connsiteX21031" fmla="*/ 4002692 w 9352610"/>
              <a:gd name="connsiteY21031" fmla="*/ 6995990 h 8481683"/>
              <a:gd name="connsiteX21032" fmla="*/ 4004209 w 9352610"/>
              <a:gd name="connsiteY21032" fmla="*/ 6995485 h 8481683"/>
              <a:gd name="connsiteX21033" fmla="*/ 4006723 w 9352610"/>
              <a:gd name="connsiteY21033" fmla="*/ 6994486 h 8481683"/>
              <a:gd name="connsiteX21034" fmla="*/ 4007214 w 9352610"/>
              <a:gd name="connsiteY21034" fmla="*/ 6993981 h 8481683"/>
              <a:gd name="connsiteX21035" fmla="*/ 4007214 w 9352610"/>
              <a:gd name="connsiteY21035" fmla="*/ 6991971 h 8481683"/>
              <a:gd name="connsiteX21036" fmla="*/ 4007214 w 9352610"/>
              <a:gd name="connsiteY21036" fmla="*/ 6988457 h 8481683"/>
              <a:gd name="connsiteX21037" fmla="*/ 4007720 w 9352610"/>
              <a:gd name="connsiteY21037" fmla="*/ 6985941 h 8481683"/>
              <a:gd name="connsiteX21038" fmla="*/ 4009728 w 9352610"/>
              <a:gd name="connsiteY21038" fmla="*/ 6984437 h 8481683"/>
              <a:gd name="connsiteX21039" fmla="*/ 4010739 w 9352610"/>
              <a:gd name="connsiteY21039" fmla="*/ 6984437 h 8481683"/>
              <a:gd name="connsiteX21040" fmla="*/ 4012242 w 9352610"/>
              <a:gd name="connsiteY21040" fmla="*/ 6985436 h 8481683"/>
              <a:gd name="connsiteX21041" fmla="*/ 4012747 w 9352610"/>
              <a:gd name="connsiteY21041" fmla="*/ 6989455 h 8481683"/>
              <a:gd name="connsiteX21042" fmla="*/ 4014756 w 9352610"/>
              <a:gd name="connsiteY21042" fmla="*/ 6990467 h 8481683"/>
              <a:gd name="connsiteX21043" fmla="*/ 4017775 w 9352610"/>
              <a:gd name="connsiteY21043" fmla="*/ 6987445 h 8481683"/>
              <a:gd name="connsiteX21044" fmla="*/ 4020288 w 9352610"/>
              <a:gd name="connsiteY21044" fmla="*/ 6983426 h 8481683"/>
              <a:gd name="connsiteX21045" fmla="*/ 4021286 w 9352610"/>
              <a:gd name="connsiteY21045" fmla="*/ 6978408 h 8481683"/>
              <a:gd name="connsiteX21046" fmla="*/ 4022789 w 9352610"/>
              <a:gd name="connsiteY21046" fmla="*/ 6976398 h 8481683"/>
              <a:gd name="connsiteX21047" fmla="*/ 4023800 w 9352610"/>
              <a:gd name="connsiteY21047" fmla="*/ 6974388 h 8481683"/>
              <a:gd name="connsiteX21048" fmla="*/ 4025302 w 9352610"/>
              <a:gd name="connsiteY21048" fmla="*/ 6972884 h 8481683"/>
              <a:gd name="connsiteX21049" fmla="*/ 4026819 w 9352610"/>
              <a:gd name="connsiteY21049" fmla="*/ 6972884 h 8481683"/>
              <a:gd name="connsiteX21050" fmla="*/ 4027816 w 9352610"/>
              <a:gd name="connsiteY21050" fmla="*/ 6973390 h 8481683"/>
              <a:gd name="connsiteX21051" fmla="*/ 4029332 w 9352610"/>
              <a:gd name="connsiteY21051" fmla="*/ 6973390 h 8481683"/>
              <a:gd name="connsiteX21052" fmla="*/ 4030330 w 9352610"/>
              <a:gd name="connsiteY21052" fmla="*/ 6974388 h 8481683"/>
              <a:gd name="connsiteX21053" fmla="*/ 4032338 w 9352610"/>
              <a:gd name="connsiteY21053" fmla="*/ 6978408 h 8481683"/>
              <a:gd name="connsiteX21054" fmla="*/ 4032843 w 9352610"/>
              <a:gd name="connsiteY21054" fmla="*/ 6979912 h 8481683"/>
              <a:gd name="connsiteX21055" fmla="*/ 4035357 w 9352610"/>
              <a:gd name="connsiteY21055" fmla="*/ 6980924 h 8481683"/>
              <a:gd name="connsiteX21056" fmla="*/ 4037365 w 9352610"/>
              <a:gd name="connsiteY21056" fmla="*/ 6980924 h 8481683"/>
              <a:gd name="connsiteX21057" fmla="*/ 4050426 w 9352610"/>
              <a:gd name="connsiteY21057" fmla="*/ 6976904 h 8481683"/>
              <a:gd name="connsiteX21058" fmla="*/ 4054948 w 9352610"/>
              <a:gd name="connsiteY21058" fmla="*/ 6974388 h 8481683"/>
              <a:gd name="connsiteX21059" fmla="*/ 4054948 w 9352610"/>
              <a:gd name="connsiteY21059" fmla="*/ 6970875 h 8481683"/>
              <a:gd name="connsiteX21060" fmla="*/ 4051437 w 9352610"/>
              <a:gd name="connsiteY21060" fmla="*/ 6966349 h 8481683"/>
              <a:gd name="connsiteX21061" fmla="*/ 4052434 w 9352610"/>
              <a:gd name="connsiteY21061" fmla="*/ 6963341 h 8481683"/>
              <a:gd name="connsiteX21062" fmla="*/ 4055959 w 9352610"/>
              <a:gd name="connsiteY21062" fmla="*/ 6962835 h 8481683"/>
              <a:gd name="connsiteX21063" fmla="*/ 4063992 w 9352610"/>
              <a:gd name="connsiteY21063" fmla="*/ 6962343 h 8481683"/>
              <a:gd name="connsiteX21064" fmla="*/ 4067011 w 9352610"/>
              <a:gd name="connsiteY21064" fmla="*/ 6963341 h 8481683"/>
              <a:gd name="connsiteX21065" fmla="*/ 4069524 w 9352610"/>
              <a:gd name="connsiteY21065" fmla="*/ 6965857 h 8481683"/>
              <a:gd name="connsiteX21066" fmla="*/ 4070016 w 9352610"/>
              <a:gd name="connsiteY21066" fmla="*/ 6970875 h 8481683"/>
              <a:gd name="connsiteX21067" fmla="*/ 4070522 w 9352610"/>
              <a:gd name="connsiteY21067" fmla="*/ 6973390 h 8481683"/>
              <a:gd name="connsiteX21068" fmla="*/ 4072530 w 9352610"/>
              <a:gd name="connsiteY21068" fmla="*/ 6973390 h 8481683"/>
              <a:gd name="connsiteX21069" fmla="*/ 4074046 w 9352610"/>
              <a:gd name="connsiteY21069" fmla="*/ 6971380 h 8481683"/>
              <a:gd name="connsiteX21070" fmla="*/ 4075549 w 9352610"/>
              <a:gd name="connsiteY21070" fmla="*/ 6968359 h 8481683"/>
              <a:gd name="connsiteX21071" fmla="*/ 4075549 w 9352610"/>
              <a:gd name="connsiteY21071" fmla="*/ 6966855 h 8481683"/>
              <a:gd name="connsiteX21072" fmla="*/ 4075549 w 9352610"/>
              <a:gd name="connsiteY21072" fmla="*/ 6959322 h 8481683"/>
              <a:gd name="connsiteX21073" fmla="*/ 4078568 w 9352610"/>
              <a:gd name="connsiteY21073" fmla="*/ 6962343 h 8481683"/>
              <a:gd name="connsiteX21074" fmla="*/ 4081068 w 9352610"/>
              <a:gd name="connsiteY21074" fmla="*/ 6964845 h 8481683"/>
              <a:gd name="connsiteX21075" fmla="*/ 4084088 w 9352610"/>
              <a:gd name="connsiteY21075" fmla="*/ 6967361 h 8481683"/>
              <a:gd name="connsiteX21076" fmla="*/ 4088104 w 9352610"/>
              <a:gd name="connsiteY21076" fmla="*/ 6967361 h 8481683"/>
              <a:gd name="connsiteX21077" fmla="*/ 4089115 w 9352610"/>
              <a:gd name="connsiteY21077" fmla="*/ 6966349 h 8481683"/>
              <a:gd name="connsiteX21078" fmla="*/ 4091123 w 9352610"/>
              <a:gd name="connsiteY21078" fmla="*/ 6964353 h 8481683"/>
              <a:gd name="connsiteX21079" fmla="*/ 4092134 w 9352610"/>
              <a:gd name="connsiteY21079" fmla="*/ 6962343 h 8481683"/>
              <a:gd name="connsiteX21080" fmla="*/ 4092626 w 9352610"/>
              <a:gd name="connsiteY21080" fmla="*/ 6959827 h 8481683"/>
              <a:gd name="connsiteX21081" fmla="*/ 4093132 w 9352610"/>
              <a:gd name="connsiteY21081" fmla="*/ 6958323 h 8481683"/>
              <a:gd name="connsiteX21082" fmla="*/ 4095645 w 9352610"/>
              <a:gd name="connsiteY21082" fmla="*/ 6956806 h 8481683"/>
              <a:gd name="connsiteX21083" fmla="*/ 4098159 w 9352610"/>
              <a:gd name="connsiteY21083" fmla="*/ 6956806 h 8481683"/>
              <a:gd name="connsiteX21084" fmla="*/ 4099662 w 9352610"/>
              <a:gd name="connsiteY21084" fmla="*/ 6956314 h 8481683"/>
              <a:gd name="connsiteX21085" fmla="*/ 4100167 w 9352610"/>
              <a:gd name="connsiteY21085" fmla="*/ 6953798 h 8481683"/>
              <a:gd name="connsiteX21086" fmla="*/ 4099662 w 9352610"/>
              <a:gd name="connsiteY21086" fmla="*/ 6949273 h 8481683"/>
              <a:gd name="connsiteX21087" fmla="*/ 4100167 w 9352610"/>
              <a:gd name="connsiteY21087" fmla="*/ 6947769 h 8481683"/>
              <a:gd name="connsiteX21088" fmla="*/ 4101670 w 9352610"/>
              <a:gd name="connsiteY21088" fmla="*/ 6945759 h 8481683"/>
              <a:gd name="connsiteX21089" fmla="*/ 4102681 w 9352610"/>
              <a:gd name="connsiteY21089" fmla="*/ 6944255 h 8481683"/>
              <a:gd name="connsiteX21090" fmla="*/ 4108706 w 9352610"/>
              <a:gd name="connsiteY21090" fmla="*/ 6928190 h 8481683"/>
              <a:gd name="connsiteX21091" fmla="*/ 4110714 w 9352610"/>
              <a:gd name="connsiteY21091" fmla="*/ 6924170 h 8481683"/>
              <a:gd name="connsiteX21092" fmla="*/ 4113733 w 9352610"/>
              <a:gd name="connsiteY21092" fmla="*/ 6925674 h 8481683"/>
              <a:gd name="connsiteX21093" fmla="*/ 4115741 w 9352610"/>
              <a:gd name="connsiteY21093" fmla="*/ 6927684 h 8481683"/>
              <a:gd name="connsiteX21094" fmla="*/ 4115236 w 9352610"/>
              <a:gd name="connsiteY21094" fmla="*/ 6932196 h 8481683"/>
              <a:gd name="connsiteX21095" fmla="*/ 4121274 w 9352610"/>
              <a:gd name="connsiteY21095" fmla="*/ 6934712 h 8481683"/>
              <a:gd name="connsiteX21096" fmla="*/ 4128296 w 9352610"/>
              <a:gd name="connsiteY21096" fmla="*/ 6934206 h 8481683"/>
              <a:gd name="connsiteX21097" fmla="*/ 4144376 w 9352610"/>
              <a:gd name="connsiteY21097" fmla="*/ 6917129 h 8481683"/>
              <a:gd name="connsiteX21098" fmla="*/ 4145387 w 9352610"/>
              <a:gd name="connsiteY21098" fmla="*/ 6913110 h 8481683"/>
              <a:gd name="connsiteX21099" fmla="*/ 4146384 w 9352610"/>
              <a:gd name="connsiteY21099" fmla="*/ 6911113 h 8481683"/>
              <a:gd name="connsiteX21100" fmla="*/ 4148392 w 9352610"/>
              <a:gd name="connsiteY21100" fmla="*/ 6911113 h 8481683"/>
              <a:gd name="connsiteX21101" fmla="*/ 4149403 w 9352610"/>
              <a:gd name="connsiteY21101" fmla="*/ 6911606 h 8481683"/>
              <a:gd name="connsiteX21102" fmla="*/ 4149909 w 9352610"/>
              <a:gd name="connsiteY21102" fmla="*/ 6912617 h 8481683"/>
              <a:gd name="connsiteX21103" fmla="*/ 4151917 w 9352610"/>
              <a:gd name="connsiteY21103" fmla="*/ 6913110 h 8481683"/>
              <a:gd name="connsiteX21104" fmla="*/ 4155934 w 9352610"/>
              <a:gd name="connsiteY21104" fmla="*/ 6912617 h 8481683"/>
              <a:gd name="connsiteX21105" fmla="*/ 4155934 w 9352610"/>
              <a:gd name="connsiteY21105" fmla="*/ 6909596 h 8481683"/>
              <a:gd name="connsiteX21106" fmla="*/ 4154936 w 9352610"/>
              <a:gd name="connsiteY21106" fmla="*/ 6906588 h 8481683"/>
              <a:gd name="connsiteX21107" fmla="*/ 4155428 w 9352610"/>
              <a:gd name="connsiteY21107" fmla="*/ 6903566 h 8481683"/>
              <a:gd name="connsiteX21108" fmla="*/ 4157942 w 9352610"/>
              <a:gd name="connsiteY21108" fmla="*/ 6902062 h 8481683"/>
              <a:gd name="connsiteX21109" fmla="*/ 4160456 w 9352610"/>
              <a:gd name="connsiteY21109" fmla="*/ 6903566 h 8481683"/>
              <a:gd name="connsiteX21110" fmla="*/ 4162969 w 9352610"/>
              <a:gd name="connsiteY21110" fmla="*/ 6906082 h 8481683"/>
              <a:gd name="connsiteX21111" fmla="*/ 4166480 w 9352610"/>
              <a:gd name="connsiteY21111" fmla="*/ 6906588 h 8481683"/>
              <a:gd name="connsiteX21112" fmla="*/ 4168994 w 9352610"/>
              <a:gd name="connsiteY21112" fmla="*/ 6904578 h 8481683"/>
              <a:gd name="connsiteX21113" fmla="*/ 4170510 w 9352610"/>
              <a:gd name="connsiteY21113" fmla="*/ 6897045 h 8481683"/>
              <a:gd name="connsiteX21114" fmla="*/ 4172519 w 9352610"/>
              <a:gd name="connsiteY21114" fmla="*/ 6895540 h 8481683"/>
              <a:gd name="connsiteX21115" fmla="*/ 4174527 w 9352610"/>
              <a:gd name="connsiteY21115" fmla="*/ 6897045 h 8481683"/>
              <a:gd name="connsiteX21116" fmla="*/ 4177041 w 9352610"/>
              <a:gd name="connsiteY21116" fmla="*/ 6900558 h 8481683"/>
              <a:gd name="connsiteX21117" fmla="*/ 4179554 w 9352610"/>
              <a:gd name="connsiteY21117" fmla="*/ 6904072 h 8481683"/>
              <a:gd name="connsiteX21118" fmla="*/ 4180525 w 9352610"/>
              <a:gd name="connsiteY21118" fmla="*/ 6906027 h 8481683"/>
              <a:gd name="connsiteX21119" fmla="*/ 4182331 w 9352610"/>
              <a:gd name="connsiteY21119" fmla="*/ 6904582 h 8481683"/>
              <a:gd name="connsiteX21120" fmla="*/ 4184333 w 9352610"/>
              <a:gd name="connsiteY21120" fmla="*/ 6900563 h 8481683"/>
              <a:gd name="connsiteX21121" fmla="*/ 4184333 w 9352610"/>
              <a:gd name="connsiteY21121" fmla="*/ 6899053 h 8481683"/>
              <a:gd name="connsiteX21122" fmla="*/ 4182831 w 9352610"/>
              <a:gd name="connsiteY21122" fmla="*/ 6896544 h 8481683"/>
              <a:gd name="connsiteX21123" fmla="*/ 4182831 w 9352610"/>
              <a:gd name="connsiteY21123" fmla="*/ 6894535 h 8481683"/>
              <a:gd name="connsiteX21124" fmla="*/ 4183332 w 9352610"/>
              <a:gd name="connsiteY21124" fmla="*/ 6893530 h 8481683"/>
              <a:gd name="connsiteX21125" fmla="*/ 4186344 w 9352610"/>
              <a:gd name="connsiteY21125" fmla="*/ 6892026 h 8481683"/>
              <a:gd name="connsiteX21126" fmla="*/ 4187354 w 9352610"/>
              <a:gd name="connsiteY21126" fmla="*/ 6890017 h 8481683"/>
              <a:gd name="connsiteX21127" fmla="*/ 4187855 w 9352610"/>
              <a:gd name="connsiteY21127" fmla="*/ 6887002 h 8481683"/>
              <a:gd name="connsiteX21128" fmla="*/ 4187354 w 9352610"/>
              <a:gd name="connsiteY21128" fmla="*/ 6879969 h 8481683"/>
              <a:gd name="connsiteX21129" fmla="*/ 4187855 w 9352610"/>
              <a:gd name="connsiteY21129" fmla="*/ 6877460 h 8481683"/>
              <a:gd name="connsiteX21130" fmla="*/ 4189365 w 9352610"/>
              <a:gd name="connsiteY21130" fmla="*/ 6876456 h 8481683"/>
              <a:gd name="connsiteX21131" fmla="*/ 4192878 w 9352610"/>
              <a:gd name="connsiteY21131" fmla="*/ 6875950 h 8481683"/>
              <a:gd name="connsiteX21132" fmla="*/ 4193888 w 9352610"/>
              <a:gd name="connsiteY21132" fmla="*/ 6875451 h 8481683"/>
              <a:gd name="connsiteX21133" fmla="*/ 4194889 w 9352610"/>
              <a:gd name="connsiteY21133" fmla="*/ 6873940 h 8481683"/>
              <a:gd name="connsiteX21134" fmla="*/ 4204436 w 9352610"/>
              <a:gd name="connsiteY21134" fmla="*/ 6854351 h 8481683"/>
              <a:gd name="connsiteX21135" fmla="*/ 4206947 w 9352610"/>
              <a:gd name="connsiteY21135" fmla="*/ 6846319 h 8481683"/>
              <a:gd name="connsiteX21136" fmla="*/ 4206947 w 9352610"/>
              <a:gd name="connsiteY21136" fmla="*/ 6839286 h 8481683"/>
              <a:gd name="connsiteX21137" fmla="*/ 4204436 w 9352610"/>
              <a:gd name="connsiteY21137" fmla="*/ 6825219 h 8481683"/>
              <a:gd name="connsiteX21138" fmla="*/ 4201924 w 9352610"/>
              <a:gd name="connsiteY21138" fmla="*/ 6816682 h 8481683"/>
              <a:gd name="connsiteX21139" fmla="*/ 4201423 w 9352610"/>
              <a:gd name="connsiteY21139" fmla="*/ 6816183 h 8481683"/>
              <a:gd name="connsiteX21140" fmla="*/ 4198912 w 9352610"/>
              <a:gd name="connsiteY21140" fmla="*/ 6816183 h 8481683"/>
              <a:gd name="connsiteX21141" fmla="*/ 4198402 w 9352610"/>
              <a:gd name="connsiteY21141" fmla="*/ 6815677 h 8481683"/>
              <a:gd name="connsiteX21142" fmla="*/ 4197901 w 9352610"/>
              <a:gd name="connsiteY21142" fmla="*/ 6813169 h 8481683"/>
              <a:gd name="connsiteX21143" fmla="*/ 4199913 w 9352610"/>
              <a:gd name="connsiteY21143" fmla="*/ 6810660 h 8481683"/>
              <a:gd name="connsiteX21144" fmla="*/ 4198912 w 9352610"/>
              <a:gd name="connsiteY21144" fmla="*/ 6808145 h 8481683"/>
              <a:gd name="connsiteX21145" fmla="*/ 4198402 w 9352610"/>
              <a:gd name="connsiteY21145" fmla="*/ 6807646 h 8481683"/>
              <a:gd name="connsiteX21146" fmla="*/ 4196901 w 9352610"/>
              <a:gd name="connsiteY21146" fmla="*/ 6806135 h 8481683"/>
              <a:gd name="connsiteX21147" fmla="*/ 4194889 w 9352610"/>
              <a:gd name="connsiteY21147" fmla="*/ 6805131 h 8481683"/>
              <a:gd name="connsiteX21148" fmla="*/ 4193888 w 9352610"/>
              <a:gd name="connsiteY21148" fmla="*/ 6802116 h 8481683"/>
              <a:gd name="connsiteX21149" fmla="*/ 4194389 w 9352610"/>
              <a:gd name="connsiteY21149" fmla="*/ 6800107 h 8481683"/>
              <a:gd name="connsiteX21150" fmla="*/ 4196400 w 9352610"/>
              <a:gd name="connsiteY21150" fmla="*/ 6799608 h 8481683"/>
              <a:gd name="connsiteX21151" fmla="*/ 4197901 w 9352610"/>
              <a:gd name="connsiteY21151" fmla="*/ 6798603 h 8481683"/>
              <a:gd name="connsiteX21152" fmla="*/ 4199913 w 9352610"/>
              <a:gd name="connsiteY21152" fmla="*/ 6797598 h 8481683"/>
              <a:gd name="connsiteX21153" fmla="*/ 4200923 w 9352610"/>
              <a:gd name="connsiteY21153" fmla="*/ 6793579 h 8481683"/>
              <a:gd name="connsiteX21154" fmla="*/ 4201423 w 9352610"/>
              <a:gd name="connsiteY21154" fmla="*/ 6789061 h 8481683"/>
              <a:gd name="connsiteX21155" fmla="*/ 4200413 w 9352610"/>
              <a:gd name="connsiteY21155" fmla="*/ 6780018 h 8481683"/>
              <a:gd name="connsiteX21156" fmla="*/ 4200413 w 9352610"/>
              <a:gd name="connsiteY21156" fmla="*/ 6775999 h 8481683"/>
              <a:gd name="connsiteX21157" fmla="*/ 4203435 w 9352610"/>
              <a:gd name="connsiteY21157" fmla="*/ 6767968 h 8481683"/>
              <a:gd name="connsiteX21158" fmla="*/ 4203935 w 9352610"/>
              <a:gd name="connsiteY21158" fmla="*/ 6764448 h 8481683"/>
              <a:gd name="connsiteX21159" fmla="*/ 4203435 w 9352610"/>
              <a:gd name="connsiteY21159" fmla="*/ 6764953 h 8481683"/>
              <a:gd name="connsiteX21160" fmla="*/ 4202424 w 9352610"/>
              <a:gd name="connsiteY21160" fmla="*/ 6762944 h 8481683"/>
              <a:gd name="connsiteX21161" fmla="*/ 4201924 w 9352610"/>
              <a:gd name="connsiteY21161" fmla="*/ 6760934 h 8481683"/>
              <a:gd name="connsiteX21162" fmla="*/ 4201423 w 9352610"/>
              <a:gd name="connsiteY21162" fmla="*/ 6758419 h 8481683"/>
              <a:gd name="connsiteX21163" fmla="*/ 4201924 w 9352610"/>
              <a:gd name="connsiteY21163" fmla="*/ 6757414 h 8481683"/>
              <a:gd name="connsiteX21164" fmla="*/ 4203935 w 9352610"/>
              <a:gd name="connsiteY21164" fmla="*/ 6755412 h 8481683"/>
              <a:gd name="connsiteX21165" fmla="*/ 4206947 w 9352610"/>
              <a:gd name="connsiteY21165" fmla="*/ 6752896 h 8481683"/>
              <a:gd name="connsiteX21166" fmla="*/ 4206947 w 9352610"/>
              <a:gd name="connsiteY21166" fmla="*/ 6745863 h 8481683"/>
              <a:gd name="connsiteX21167" fmla="*/ 4204436 w 9352610"/>
              <a:gd name="connsiteY21167" fmla="*/ 6724271 h 8481683"/>
              <a:gd name="connsiteX21168" fmla="*/ 4205946 w 9352610"/>
              <a:gd name="connsiteY21168" fmla="*/ 6717237 h 8481683"/>
              <a:gd name="connsiteX21169" fmla="*/ 4214992 w 9352610"/>
              <a:gd name="connsiteY21169" fmla="*/ 6705180 h 8481683"/>
              <a:gd name="connsiteX21170" fmla="*/ 4216993 w 9352610"/>
              <a:gd name="connsiteY21170" fmla="*/ 6697651 h 8481683"/>
              <a:gd name="connsiteX21171" fmla="*/ 4216975 w 9352610"/>
              <a:gd name="connsiteY21171" fmla="*/ 6697647 h 8481683"/>
              <a:gd name="connsiteX21172" fmla="*/ 4215975 w 9352610"/>
              <a:gd name="connsiteY21172" fmla="*/ 6688107 h 8481683"/>
              <a:gd name="connsiteX21173" fmla="*/ 4212464 w 9352610"/>
              <a:gd name="connsiteY21173" fmla="*/ 6681074 h 8481683"/>
              <a:gd name="connsiteX21174" fmla="*/ 4201919 w 9352610"/>
              <a:gd name="connsiteY21174" fmla="*/ 6667009 h 8481683"/>
              <a:gd name="connsiteX21175" fmla="*/ 4199907 w 9352610"/>
              <a:gd name="connsiteY21175" fmla="*/ 6658972 h 8481683"/>
              <a:gd name="connsiteX21176" fmla="*/ 4197896 w 9352610"/>
              <a:gd name="connsiteY21176" fmla="*/ 6651441 h 8481683"/>
              <a:gd name="connsiteX21177" fmla="*/ 4195384 w 9352610"/>
              <a:gd name="connsiteY21177" fmla="*/ 6644409 h 8481683"/>
              <a:gd name="connsiteX21178" fmla="*/ 4189862 w 9352610"/>
              <a:gd name="connsiteY21178" fmla="*/ 6637882 h 8481683"/>
              <a:gd name="connsiteX21179" fmla="*/ 4183328 w 9352610"/>
              <a:gd name="connsiteY21179" fmla="*/ 6631348 h 8481683"/>
              <a:gd name="connsiteX21180" fmla="*/ 4181316 w 9352610"/>
              <a:gd name="connsiteY21180" fmla="*/ 6628840 h 8481683"/>
              <a:gd name="connsiteX21181" fmla="*/ 4180816 w 9352610"/>
              <a:gd name="connsiteY21181" fmla="*/ 6626325 h 8481683"/>
              <a:gd name="connsiteX21182" fmla="*/ 4181316 w 9352610"/>
              <a:gd name="connsiteY21182" fmla="*/ 6624316 h 8481683"/>
              <a:gd name="connsiteX21183" fmla="*/ 4182328 w 9352610"/>
              <a:gd name="connsiteY21183" fmla="*/ 6621808 h 8481683"/>
              <a:gd name="connsiteX21184" fmla="*/ 4182328 w 9352610"/>
              <a:gd name="connsiteY21184" fmla="*/ 6619799 h 8481683"/>
              <a:gd name="connsiteX21185" fmla="*/ 4179816 w 9352610"/>
              <a:gd name="connsiteY21185" fmla="*/ 6607244 h 8481683"/>
              <a:gd name="connsiteX21186" fmla="*/ 4180816 w 9352610"/>
              <a:gd name="connsiteY21186" fmla="*/ 6593678 h 8481683"/>
              <a:gd name="connsiteX21187" fmla="*/ 4180316 w 9352610"/>
              <a:gd name="connsiteY21187" fmla="*/ 6589659 h 8481683"/>
              <a:gd name="connsiteX21188" fmla="*/ 4177805 w 9352610"/>
              <a:gd name="connsiteY21188" fmla="*/ 6585641 h 8481683"/>
              <a:gd name="connsiteX21189" fmla="*/ 4176293 w 9352610"/>
              <a:gd name="connsiteY21189" fmla="*/ 6583133 h 8481683"/>
              <a:gd name="connsiteX21190" fmla="*/ 4172782 w 9352610"/>
              <a:gd name="connsiteY21190" fmla="*/ 6579613 h 8481683"/>
              <a:gd name="connsiteX21191" fmla="*/ 4170771 w 9352610"/>
              <a:gd name="connsiteY21191" fmla="*/ 6577611 h 8481683"/>
              <a:gd name="connsiteX21192" fmla="*/ 4170771 w 9352610"/>
              <a:gd name="connsiteY21192" fmla="*/ 6574597 h 8481683"/>
              <a:gd name="connsiteX21193" fmla="*/ 4171782 w 9352610"/>
              <a:gd name="connsiteY21193" fmla="*/ 6572082 h 8481683"/>
              <a:gd name="connsiteX21194" fmla="*/ 4172282 w 9352610"/>
              <a:gd name="connsiteY21194" fmla="*/ 6570579 h 8481683"/>
              <a:gd name="connsiteX21195" fmla="*/ 4172782 w 9352610"/>
              <a:gd name="connsiteY21195" fmla="*/ 6568569 h 8481683"/>
              <a:gd name="connsiteX21196" fmla="*/ 4170271 w 9352610"/>
              <a:gd name="connsiteY21196" fmla="*/ 6560532 h 8481683"/>
              <a:gd name="connsiteX21197" fmla="*/ 4168259 w 9352610"/>
              <a:gd name="connsiteY21197" fmla="*/ 6555509 h 8481683"/>
              <a:gd name="connsiteX21198" fmla="*/ 4165748 w 9352610"/>
              <a:gd name="connsiteY21198" fmla="*/ 6552993 h 8481683"/>
              <a:gd name="connsiteX21199" fmla="*/ 4157714 w 9352610"/>
              <a:gd name="connsiteY21199" fmla="*/ 6557518 h 8481683"/>
              <a:gd name="connsiteX21200" fmla="*/ 4153691 w 9352610"/>
              <a:gd name="connsiteY21200" fmla="*/ 6558017 h 8481683"/>
              <a:gd name="connsiteX21201" fmla="*/ 4151691 w 9352610"/>
              <a:gd name="connsiteY21201" fmla="*/ 6552495 h 8481683"/>
              <a:gd name="connsiteX21202" fmla="*/ 4151691 w 9352610"/>
              <a:gd name="connsiteY21202" fmla="*/ 6547472 h 8481683"/>
              <a:gd name="connsiteX21203" fmla="*/ 4150180 w 9352610"/>
              <a:gd name="connsiteY21203" fmla="*/ 6543453 h 8481683"/>
              <a:gd name="connsiteX21204" fmla="*/ 4147668 w 9352610"/>
              <a:gd name="connsiteY21204" fmla="*/ 6540439 h 8481683"/>
              <a:gd name="connsiteX21205" fmla="*/ 4143646 w 9352610"/>
              <a:gd name="connsiteY21205" fmla="*/ 6538430 h 8481683"/>
              <a:gd name="connsiteX21206" fmla="*/ 4140634 w 9352610"/>
              <a:gd name="connsiteY21206" fmla="*/ 6537932 h 8481683"/>
              <a:gd name="connsiteX21207" fmla="*/ 4139634 w 9352610"/>
              <a:gd name="connsiteY21207" fmla="*/ 6538430 h 8481683"/>
              <a:gd name="connsiteX21208" fmla="*/ 4138123 w 9352610"/>
              <a:gd name="connsiteY21208" fmla="*/ 6538936 h 8481683"/>
              <a:gd name="connsiteX21209" fmla="*/ 4135112 w 9352610"/>
              <a:gd name="connsiteY21209" fmla="*/ 6539435 h 8481683"/>
              <a:gd name="connsiteX21210" fmla="*/ 4131600 w 9352610"/>
              <a:gd name="connsiteY21210" fmla="*/ 6535922 h 8481683"/>
              <a:gd name="connsiteX21211" fmla="*/ 4130089 w 9352610"/>
              <a:gd name="connsiteY21211" fmla="*/ 6534918 h 8481683"/>
              <a:gd name="connsiteX21212" fmla="*/ 4128077 w 9352610"/>
              <a:gd name="connsiteY21212" fmla="*/ 6536927 h 8481683"/>
              <a:gd name="connsiteX21213" fmla="*/ 4129089 w 9352610"/>
              <a:gd name="connsiteY21213" fmla="*/ 6538936 h 8481683"/>
              <a:gd name="connsiteX21214" fmla="*/ 4129089 w 9352610"/>
              <a:gd name="connsiteY21214" fmla="*/ 6541950 h 8481683"/>
              <a:gd name="connsiteX21215" fmla="*/ 4129589 w 9352610"/>
              <a:gd name="connsiteY21215" fmla="*/ 6543960 h 8481683"/>
              <a:gd name="connsiteX21216" fmla="*/ 4128077 w 9352610"/>
              <a:gd name="connsiteY21216" fmla="*/ 6545969 h 8481683"/>
              <a:gd name="connsiteX21217" fmla="*/ 4126577 w 9352610"/>
              <a:gd name="connsiteY21217" fmla="*/ 6545969 h 8481683"/>
              <a:gd name="connsiteX21218" fmla="*/ 4124066 w 9352610"/>
              <a:gd name="connsiteY21218" fmla="*/ 6543960 h 8481683"/>
              <a:gd name="connsiteX21219" fmla="*/ 4122555 w 9352610"/>
              <a:gd name="connsiteY21219" fmla="*/ 6541950 h 8481683"/>
              <a:gd name="connsiteX21220" fmla="*/ 4121043 w 9352610"/>
              <a:gd name="connsiteY21220" fmla="*/ 6539941 h 8481683"/>
              <a:gd name="connsiteX21221" fmla="*/ 4120543 w 9352610"/>
              <a:gd name="connsiteY21221" fmla="*/ 6535416 h 8481683"/>
              <a:gd name="connsiteX21222" fmla="*/ 4122055 w 9352610"/>
              <a:gd name="connsiteY21222" fmla="*/ 6531397 h 8481683"/>
              <a:gd name="connsiteX21223" fmla="*/ 4123555 w 9352610"/>
              <a:gd name="connsiteY21223" fmla="*/ 6527885 h 8481683"/>
              <a:gd name="connsiteX21224" fmla="*/ 4124566 w 9352610"/>
              <a:gd name="connsiteY21224" fmla="*/ 6523867 h 8481683"/>
              <a:gd name="connsiteX21225" fmla="*/ 4124066 w 9352610"/>
              <a:gd name="connsiteY21225" fmla="*/ 6522356 h 8481683"/>
              <a:gd name="connsiteX21226" fmla="*/ 4123055 w 9352610"/>
              <a:gd name="connsiteY21226" fmla="*/ 6521857 h 8481683"/>
              <a:gd name="connsiteX21227" fmla="*/ 4122055 w 9352610"/>
              <a:gd name="connsiteY21227" fmla="*/ 6522356 h 8481683"/>
              <a:gd name="connsiteX21228" fmla="*/ 4120543 w 9352610"/>
              <a:gd name="connsiteY21228" fmla="*/ 6523867 h 8481683"/>
              <a:gd name="connsiteX21229" fmla="*/ 4115021 w 9352610"/>
              <a:gd name="connsiteY21229" fmla="*/ 6529894 h 8481683"/>
              <a:gd name="connsiteX21230" fmla="*/ 4113009 w 9352610"/>
              <a:gd name="connsiteY21230" fmla="*/ 6531397 h 8481683"/>
              <a:gd name="connsiteX21231" fmla="*/ 4109998 w 9352610"/>
              <a:gd name="connsiteY21231" fmla="*/ 6531904 h 8481683"/>
              <a:gd name="connsiteX21232" fmla="*/ 4105987 w 9352610"/>
              <a:gd name="connsiteY21232" fmla="*/ 6529894 h 8481683"/>
              <a:gd name="connsiteX21233" fmla="*/ 4104475 w 9352610"/>
              <a:gd name="connsiteY21233" fmla="*/ 6529388 h 8481683"/>
              <a:gd name="connsiteX21234" fmla="*/ 4102464 w 9352610"/>
              <a:gd name="connsiteY21234" fmla="*/ 6530899 h 8481683"/>
              <a:gd name="connsiteX21235" fmla="*/ 4106487 w 9352610"/>
              <a:gd name="connsiteY21235" fmla="*/ 6537932 h 8481683"/>
              <a:gd name="connsiteX21236" fmla="*/ 4107987 w 9352610"/>
              <a:gd name="connsiteY21236" fmla="*/ 6541950 h 8481683"/>
              <a:gd name="connsiteX21237" fmla="*/ 4103975 w 9352610"/>
              <a:gd name="connsiteY21237" fmla="*/ 6542449 h 8481683"/>
              <a:gd name="connsiteX21238" fmla="*/ 4099452 w 9352610"/>
              <a:gd name="connsiteY21238" fmla="*/ 6541444 h 8481683"/>
              <a:gd name="connsiteX21239" fmla="*/ 4098452 w 9352610"/>
              <a:gd name="connsiteY21239" fmla="*/ 6541444 h 8481683"/>
              <a:gd name="connsiteX21240" fmla="*/ 4096941 w 9352610"/>
              <a:gd name="connsiteY21240" fmla="*/ 6541444 h 8481683"/>
              <a:gd name="connsiteX21241" fmla="*/ 4095430 w 9352610"/>
              <a:gd name="connsiteY21241" fmla="*/ 6544964 h 8481683"/>
              <a:gd name="connsiteX21242" fmla="*/ 4093930 w 9352610"/>
              <a:gd name="connsiteY21242" fmla="*/ 6545969 h 8481683"/>
              <a:gd name="connsiteX21243" fmla="*/ 4092418 w 9352610"/>
              <a:gd name="connsiteY21243" fmla="*/ 6543960 h 8481683"/>
              <a:gd name="connsiteX21244" fmla="*/ 4090407 w 9352610"/>
              <a:gd name="connsiteY21244" fmla="*/ 6538936 h 8481683"/>
              <a:gd name="connsiteX21245" fmla="*/ 4087896 w 9352610"/>
              <a:gd name="connsiteY21245" fmla="*/ 6536421 h 8481683"/>
              <a:gd name="connsiteX21246" fmla="*/ 4084884 w 9352610"/>
              <a:gd name="connsiteY21246" fmla="*/ 6535416 h 8481683"/>
              <a:gd name="connsiteX21247" fmla="*/ 4080361 w 9352610"/>
              <a:gd name="connsiteY21247" fmla="*/ 6535922 h 8481683"/>
              <a:gd name="connsiteX21248" fmla="*/ 4077850 w 9352610"/>
              <a:gd name="connsiteY21248" fmla="*/ 6537932 h 8481683"/>
              <a:gd name="connsiteX21249" fmla="*/ 4074339 w 9352610"/>
              <a:gd name="connsiteY21249" fmla="*/ 6542449 h 8481683"/>
              <a:gd name="connsiteX21250" fmla="*/ 4072327 w 9352610"/>
              <a:gd name="connsiteY21250" fmla="*/ 6542955 h 8481683"/>
              <a:gd name="connsiteX21251" fmla="*/ 4068816 w 9352610"/>
              <a:gd name="connsiteY21251" fmla="*/ 6541444 h 8481683"/>
              <a:gd name="connsiteX21252" fmla="*/ 4066805 w 9352610"/>
              <a:gd name="connsiteY21252" fmla="*/ 6541444 h 8481683"/>
              <a:gd name="connsiteX21253" fmla="*/ 4065293 w 9352610"/>
              <a:gd name="connsiteY21253" fmla="*/ 6541950 h 8481683"/>
              <a:gd name="connsiteX21254" fmla="*/ 4063293 w 9352610"/>
              <a:gd name="connsiteY21254" fmla="*/ 6543960 h 8481683"/>
              <a:gd name="connsiteX21255" fmla="*/ 4063293 w 9352610"/>
              <a:gd name="connsiteY21255" fmla="*/ 6546467 h 8481683"/>
              <a:gd name="connsiteX21256" fmla="*/ 4063293 w 9352610"/>
              <a:gd name="connsiteY21256" fmla="*/ 6548975 h 8481683"/>
              <a:gd name="connsiteX21257" fmla="*/ 4063293 w 9352610"/>
              <a:gd name="connsiteY21257" fmla="*/ 6550486 h 8481683"/>
              <a:gd name="connsiteX21258" fmla="*/ 4061782 w 9352610"/>
              <a:gd name="connsiteY21258" fmla="*/ 6552495 h 8481683"/>
              <a:gd name="connsiteX21259" fmla="*/ 4057759 w 9352610"/>
              <a:gd name="connsiteY21259" fmla="*/ 6554504 h 8481683"/>
              <a:gd name="connsiteX21260" fmla="*/ 4056259 w 9352610"/>
              <a:gd name="connsiteY21260" fmla="*/ 6556514 h 8481683"/>
              <a:gd name="connsiteX21261" fmla="*/ 4056259 w 9352610"/>
              <a:gd name="connsiteY21261" fmla="*/ 6559021 h 8481683"/>
              <a:gd name="connsiteX21262" fmla="*/ 4057759 w 9352610"/>
              <a:gd name="connsiteY21262" fmla="*/ 6564045 h 8481683"/>
              <a:gd name="connsiteX21263" fmla="*/ 4056259 w 9352610"/>
              <a:gd name="connsiteY21263" fmla="*/ 6565556 h 8481683"/>
              <a:gd name="connsiteX21264" fmla="*/ 4054748 w 9352610"/>
              <a:gd name="connsiteY21264" fmla="*/ 6566560 h 8481683"/>
              <a:gd name="connsiteX21265" fmla="*/ 4052736 w 9352610"/>
              <a:gd name="connsiteY21265" fmla="*/ 6565049 h 8481683"/>
              <a:gd name="connsiteX21266" fmla="*/ 4052236 w 9352610"/>
              <a:gd name="connsiteY21266" fmla="*/ 6563040 h 8481683"/>
              <a:gd name="connsiteX21267" fmla="*/ 4052236 w 9352610"/>
              <a:gd name="connsiteY21267" fmla="*/ 6560532 h 8481683"/>
              <a:gd name="connsiteX21268" fmla="*/ 4051736 w 9352610"/>
              <a:gd name="connsiteY21268" fmla="*/ 6556007 h 8481683"/>
              <a:gd name="connsiteX21269" fmla="*/ 4048725 w 9352610"/>
              <a:gd name="connsiteY21269" fmla="*/ 6552495 h 8481683"/>
              <a:gd name="connsiteX21270" fmla="*/ 4045202 w 9352610"/>
              <a:gd name="connsiteY21270" fmla="*/ 6549481 h 8481683"/>
              <a:gd name="connsiteX21271" fmla="*/ 4041191 w 9352610"/>
              <a:gd name="connsiteY21271" fmla="*/ 6547472 h 8481683"/>
              <a:gd name="connsiteX21272" fmla="*/ 4036668 w 9352610"/>
              <a:gd name="connsiteY21272" fmla="*/ 6548975 h 8481683"/>
              <a:gd name="connsiteX21273" fmla="*/ 4035157 w 9352610"/>
              <a:gd name="connsiteY21273" fmla="*/ 6546467 h 8481683"/>
              <a:gd name="connsiteX21274" fmla="*/ 4035157 w 9352610"/>
              <a:gd name="connsiteY21274" fmla="*/ 6542955 h 8481683"/>
              <a:gd name="connsiteX21275" fmla="*/ 4034157 w 9352610"/>
              <a:gd name="connsiteY21275" fmla="*/ 6540439 h 8481683"/>
              <a:gd name="connsiteX21276" fmla="*/ 4031145 w 9352610"/>
              <a:gd name="connsiteY21276" fmla="*/ 6539435 h 8481683"/>
              <a:gd name="connsiteX21277" fmla="*/ 4022600 w 9352610"/>
              <a:gd name="connsiteY21277" fmla="*/ 6540439 h 8481683"/>
              <a:gd name="connsiteX21278" fmla="*/ 4023111 w 9352610"/>
              <a:gd name="connsiteY21278" fmla="*/ 6539941 h 8481683"/>
              <a:gd name="connsiteX21279" fmla="*/ 4024111 w 9352610"/>
              <a:gd name="connsiteY21279" fmla="*/ 6534918 h 8481683"/>
              <a:gd name="connsiteX21280" fmla="*/ 4024611 w 9352610"/>
              <a:gd name="connsiteY21280" fmla="*/ 6528890 h 8481683"/>
              <a:gd name="connsiteX21281" fmla="*/ 4023111 w 9352610"/>
              <a:gd name="connsiteY21281" fmla="*/ 6524871 h 8481683"/>
              <a:gd name="connsiteX21282" fmla="*/ 4020600 w 9352610"/>
              <a:gd name="connsiteY21282" fmla="*/ 6520853 h 8481683"/>
              <a:gd name="connsiteX21283" fmla="*/ 4020100 w 9352610"/>
              <a:gd name="connsiteY21283" fmla="*/ 6515331 h 8481683"/>
              <a:gd name="connsiteX21284" fmla="*/ 4020100 w 9352610"/>
              <a:gd name="connsiteY21284" fmla="*/ 6510806 h 8481683"/>
              <a:gd name="connsiteX21285" fmla="*/ 4020600 w 9352610"/>
              <a:gd name="connsiteY21285" fmla="*/ 6507792 h 8481683"/>
              <a:gd name="connsiteX21286" fmla="*/ 4023111 w 9352610"/>
              <a:gd name="connsiteY21286" fmla="*/ 6500261 h 8481683"/>
              <a:gd name="connsiteX21287" fmla="*/ 4027623 w 9352610"/>
              <a:gd name="connsiteY21287" fmla="*/ 6491219 h 8481683"/>
              <a:gd name="connsiteX21288" fmla="*/ 4033657 w 9352610"/>
              <a:gd name="connsiteY21288" fmla="*/ 6486196 h 8481683"/>
              <a:gd name="connsiteX21289" fmla="*/ 4037668 w 9352610"/>
              <a:gd name="connsiteY21289" fmla="*/ 6481173 h 8481683"/>
              <a:gd name="connsiteX21290" fmla="*/ 4042691 w 9352610"/>
              <a:gd name="connsiteY21290" fmla="*/ 6472637 h 8481683"/>
              <a:gd name="connsiteX21291" fmla="*/ 4047214 w 9352610"/>
              <a:gd name="connsiteY21291" fmla="*/ 6458066 h 8481683"/>
              <a:gd name="connsiteX21292" fmla="*/ 4049725 w 9352610"/>
              <a:gd name="connsiteY21292" fmla="*/ 6454047 h 8481683"/>
              <a:gd name="connsiteX21293" fmla="*/ 4056759 w 9352610"/>
              <a:gd name="connsiteY21293" fmla="*/ 6447521 h 8481683"/>
              <a:gd name="connsiteX21294" fmla="*/ 4058771 w 9352610"/>
              <a:gd name="connsiteY21294" fmla="*/ 6443503 h 8481683"/>
              <a:gd name="connsiteX21295" fmla="*/ 4058271 w 9352610"/>
              <a:gd name="connsiteY21295" fmla="*/ 6439484 h 8481683"/>
              <a:gd name="connsiteX21296" fmla="*/ 4052736 w 9352610"/>
              <a:gd name="connsiteY21296" fmla="*/ 6430442 h 8481683"/>
              <a:gd name="connsiteX21297" fmla="*/ 4051236 w 9352610"/>
              <a:gd name="connsiteY21297" fmla="*/ 6425925 h 8481683"/>
              <a:gd name="connsiteX21298" fmla="*/ 4051236 w 9352610"/>
              <a:gd name="connsiteY21298" fmla="*/ 6422405 h 8481683"/>
              <a:gd name="connsiteX21299" fmla="*/ 4051236 w 9352610"/>
              <a:gd name="connsiteY21299" fmla="*/ 6417888 h 8481683"/>
              <a:gd name="connsiteX21300" fmla="*/ 4052736 w 9352610"/>
              <a:gd name="connsiteY21300" fmla="*/ 6409851 h 8481683"/>
              <a:gd name="connsiteX21301" fmla="*/ 4062782 w 9352610"/>
              <a:gd name="connsiteY21301" fmla="*/ 6368668 h 8481683"/>
              <a:gd name="connsiteX21302" fmla="*/ 4063793 w 9352610"/>
              <a:gd name="connsiteY21302" fmla="*/ 6365148 h 8481683"/>
              <a:gd name="connsiteX21303" fmla="*/ 4070316 w 9352610"/>
              <a:gd name="connsiteY21303" fmla="*/ 6356114 h 8481683"/>
              <a:gd name="connsiteX21304" fmla="*/ 4072827 w 9352610"/>
              <a:gd name="connsiteY21304" fmla="*/ 6348575 h 8481683"/>
              <a:gd name="connsiteX21305" fmla="*/ 4080361 w 9352610"/>
              <a:gd name="connsiteY21305" fmla="*/ 6324970 h 8481683"/>
              <a:gd name="connsiteX21306" fmla="*/ 4080361 w 9352610"/>
              <a:gd name="connsiteY21306" fmla="*/ 6317439 h 8481683"/>
              <a:gd name="connsiteX21307" fmla="*/ 4077350 w 9352610"/>
              <a:gd name="connsiteY21307" fmla="*/ 6301863 h 8481683"/>
              <a:gd name="connsiteX21308" fmla="*/ 4077350 w 9352610"/>
              <a:gd name="connsiteY21308" fmla="*/ 6295337 h 8481683"/>
              <a:gd name="connsiteX21309" fmla="*/ 4080361 w 9352610"/>
              <a:gd name="connsiteY21309" fmla="*/ 6287806 h 8481683"/>
              <a:gd name="connsiteX21310" fmla="*/ 4087896 w 9352610"/>
              <a:gd name="connsiteY21310" fmla="*/ 6276248 h 8481683"/>
              <a:gd name="connsiteX21311" fmla="*/ 4090918 w 9352610"/>
              <a:gd name="connsiteY21311" fmla="*/ 6270727 h 8481683"/>
              <a:gd name="connsiteX21312" fmla="*/ 4092418 w 9352610"/>
              <a:gd name="connsiteY21312" fmla="*/ 6263694 h 8481683"/>
              <a:gd name="connsiteX21313" fmla="*/ 4093430 w 9352610"/>
              <a:gd name="connsiteY21313" fmla="*/ 6257168 h 8481683"/>
              <a:gd name="connsiteX21314" fmla="*/ 4090407 w 9352610"/>
              <a:gd name="connsiteY21314" fmla="*/ 6250136 h 8481683"/>
              <a:gd name="connsiteX21315" fmla="*/ 4088407 w 9352610"/>
              <a:gd name="connsiteY21315" fmla="*/ 6245112 h 8481683"/>
              <a:gd name="connsiteX21316" fmla="*/ 4083884 w 9352610"/>
              <a:gd name="connsiteY21316" fmla="*/ 6238578 h 8481683"/>
              <a:gd name="connsiteX21317" fmla="*/ 4081873 w 9352610"/>
              <a:gd name="connsiteY21317" fmla="*/ 6235564 h 8481683"/>
              <a:gd name="connsiteX21318" fmla="*/ 4080873 w 9352610"/>
              <a:gd name="connsiteY21318" fmla="*/ 6227535 h 8481683"/>
              <a:gd name="connsiteX21319" fmla="*/ 4077850 w 9352610"/>
              <a:gd name="connsiteY21319" fmla="*/ 6219996 h 8481683"/>
              <a:gd name="connsiteX21320" fmla="*/ 4077350 w 9352610"/>
              <a:gd name="connsiteY21320" fmla="*/ 6216484 h 8481683"/>
              <a:gd name="connsiteX21321" fmla="*/ 4079861 w 9352610"/>
              <a:gd name="connsiteY21321" fmla="*/ 6209451 h 8481683"/>
              <a:gd name="connsiteX21322" fmla="*/ 4084384 w 9352610"/>
              <a:gd name="connsiteY21322" fmla="*/ 6202917 h 8481683"/>
              <a:gd name="connsiteX21323" fmla="*/ 4091918 w 9352610"/>
              <a:gd name="connsiteY21323" fmla="*/ 6197395 h 8481683"/>
              <a:gd name="connsiteX21324" fmla="*/ 4095941 w 9352610"/>
              <a:gd name="connsiteY21324" fmla="*/ 6193883 h 8481683"/>
              <a:gd name="connsiteX21325" fmla="*/ 4104475 w 9352610"/>
              <a:gd name="connsiteY21325" fmla="*/ 6189865 h 8481683"/>
              <a:gd name="connsiteX21326" fmla="*/ 4108498 w 9352610"/>
              <a:gd name="connsiteY21326" fmla="*/ 6186851 h 8481683"/>
              <a:gd name="connsiteX21327" fmla="*/ 4109998 w 9352610"/>
              <a:gd name="connsiteY21327" fmla="*/ 6184335 h 8481683"/>
              <a:gd name="connsiteX21328" fmla="*/ 4126577 w 9352610"/>
              <a:gd name="connsiteY21328" fmla="*/ 6175293 h 8481683"/>
              <a:gd name="connsiteX21329" fmla="*/ 4131089 w 9352610"/>
              <a:gd name="connsiteY21329" fmla="*/ 6171275 h 8481683"/>
              <a:gd name="connsiteX21330" fmla="*/ 4131173 w 9352610"/>
              <a:gd name="connsiteY21330" fmla="*/ 6170719 h 8481683"/>
              <a:gd name="connsiteX21331" fmla="*/ 4127132 w 9352610"/>
              <a:gd name="connsiteY21331" fmla="*/ 6174302 h 8481683"/>
              <a:gd name="connsiteX21332" fmla="*/ 4110557 w 9352610"/>
              <a:gd name="connsiteY21332" fmla="*/ 6183332 h 8481683"/>
              <a:gd name="connsiteX21333" fmla="*/ 4109047 w 9352610"/>
              <a:gd name="connsiteY21333" fmla="*/ 6185851 h 8481683"/>
              <a:gd name="connsiteX21334" fmla="*/ 4105028 w 9352610"/>
              <a:gd name="connsiteY21334" fmla="*/ 6188861 h 8481683"/>
              <a:gd name="connsiteX21335" fmla="*/ 4096478 w 9352610"/>
              <a:gd name="connsiteY21335" fmla="*/ 6192878 h 8481683"/>
              <a:gd name="connsiteX21336" fmla="*/ 4090949 w 9352610"/>
              <a:gd name="connsiteY21336" fmla="*/ 6190359 h 8481683"/>
              <a:gd name="connsiteX21337" fmla="*/ 4071354 w 9352610"/>
              <a:gd name="connsiteY21337" fmla="*/ 6178319 h 8481683"/>
              <a:gd name="connsiteX21338" fmla="*/ 4059784 w 9352610"/>
              <a:gd name="connsiteY21338" fmla="*/ 6162753 h 8481683"/>
              <a:gd name="connsiteX21339" fmla="*/ 4055765 w 9352610"/>
              <a:gd name="connsiteY21339" fmla="*/ 6159239 h 8481683"/>
              <a:gd name="connsiteX21340" fmla="*/ 4020593 w 9352610"/>
              <a:gd name="connsiteY21340" fmla="*/ 6139164 h 8481683"/>
              <a:gd name="connsiteX21341" fmla="*/ 4015563 w 9352610"/>
              <a:gd name="connsiteY21341" fmla="*/ 6137665 h 8481683"/>
              <a:gd name="connsiteX21342" fmla="*/ 4012043 w 9352610"/>
              <a:gd name="connsiteY21342" fmla="*/ 6139164 h 8481683"/>
              <a:gd name="connsiteX21343" fmla="*/ 4006514 w 9352610"/>
              <a:gd name="connsiteY21343" fmla="*/ 6145184 h 8481683"/>
              <a:gd name="connsiteX21344" fmla="*/ 4002994 w 9352610"/>
              <a:gd name="connsiteY21344" fmla="*/ 6146695 h 8481683"/>
              <a:gd name="connsiteX21345" fmla="*/ 3976359 w 9352610"/>
              <a:gd name="connsiteY21345" fmla="*/ 6156229 h 8481683"/>
              <a:gd name="connsiteX21346" fmla="*/ 3962792 w 9352610"/>
              <a:gd name="connsiteY21346" fmla="*/ 6163760 h 8481683"/>
              <a:gd name="connsiteX21347" fmla="*/ 3959772 w 9352610"/>
              <a:gd name="connsiteY21347" fmla="*/ 6166770 h 8481683"/>
              <a:gd name="connsiteX21348" fmla="*/ 3955753 w 9352610"/>
              <a:gd name="connsiteY21348" fmla="*/ 6172790 h 8481683"/>
              <a:gd name="connsiteX21349" fmla="*/ 3952233 w 9352610"/>
              <a:gd name="connsiteY21349" fmla="*/ 6174806 h 8481683"/>
              <a:gd name="connsiteX21350" fmla="*/ 3948714 w 9352610"/>
              <a:gd name="connsiteY21350" fmla="*/ 6175309 h 8481683"/>
              <a:gd name="connsiteX21351" fmla="*/ 3941674 w 9352610"/>
              <a:gd name="connsiteY21351" fmla="*/ 6175309 h 8481683"/>
              <a:gd name="connsiteX21352" fmla="*/ 3938154 w 9352610"/>
              <a:gd name="connsiteY21352" fmla="*/ 6177312 h 8481683"/>
              <a:gd name="connsiteX21353" fmla="*/ 3931627 w 9352610"/>
              <a:gd name="connsiteY21353" fmla="*/ 6179818 h 8481683"/>
              <a:gd name="connsiteX21354" fmla="*/ 3918060 w 9352610"/>
              <a:gd name="connsiteY21354" fmla="*/ 6178823 h 8481683"/>
              <a:gd name="connsiteX21355" fmla="*/ 3913030 w 9352610"/>
              <a:gd name="connsiteY21355" fmla="*/ 6181833 h 8481683"/>
              <a:gd name="connsiteX21356" fmla="*/ 3905990 w 9352610"/>
              <a:gd name="connsiteY21356" fmla="*/ 6185347 h 8481683"/>
              <a:gd name="connsiteX21357" fmla="*/ 3898964 w 9352610"/>
              <a:gd name="connsiteY21357" fmla="*/ 6185851 h 8481683"/>
              <a:gd name="connsiteX21358" fmla="*/ 3891425 w 9352610"/>
              <a:gd name="connsiteY21358" fmla="*/ 6184843 h 8481683"/>
              <a:gd name="connsiteX21359" fmla="*/ 3883886 w 9352610"/>
              <a:gd name="connsiteY21359" fmla="*/ 6181833 h 8481683"/>
              <a:gd name="connsiteX21360" fmla="*/ 3877346 w 9352610"/>
              <a:gd name="connsiteY21360" fmla="*/ 6180322 h 8481683"/>
              <a:gd name="connsiteX21361" fmla="*/ 3864278 w 9352610"/>
              <a:gd name="connsiteY21361" fmla="*/ 6179818 h 8481683"/>
              <a:gd name="connsiteX21362" fmla="*/ 3857751 w 9352610"/>
              <a:gd name="connsiteY21362" fmla="*/ 6176808 h 8481683"/>
              <a:gd name="connsiteX21363" fmla="*/ 3853220 w 9352610"/>
              <a:gd name="connsiteY21363" fmla="*/ 6171292 h 8481683"/>
              <a:gd name="connsiteX21364" fmla="*/ 3850711 w 9352610"/>
              <a:gd name="connsiteY21364" fmla="*/ 6165763 h 8481683"/>
              <a:gd name="connsiteX21365" fmla="*/ 3847691 w 9352610"/>
              <a:gd name="connsiteY21365" fmla="*/ 6122099 h 8481683"/>
              <a:gd name="connsiteX21366" fmla="*/ 3843173 w 9352610"/>
              <a:gd name="connsiteY21366" fmla="*/ 6108044 h 8481683"/>
              <a:gd name="connsiteX21367" fmla="*/ 3834623 w 9352610"/>
              <a:gd name="connsiteY21367" fmla="*/ 6098510 h 8481683"/>
              <a:gd name="connsiteX21368" fmla="*/ 3830604 w 9352610"/>
              <a:gd name="connsiteY21368" fmla="*/ 6092490 h 8481683"/>
              <a:gd name="connsiteX21369" fmla="*/ 3829606 w 9352610"/>
              <a:gd name="connsiteY21369" fmla="*/ 6084958 h 8481683"/>
              <a:gd name="connsiteX21370" fmla="*/ 3829606 w 9352610"/>
              <a:gd name="connsiteY21370" fmla="*/ 6076923 h 8481683"/>
              <a:gd name="connsiteX21371" fmla="*/ 3829606 w 9352610"/>
              <a:gd name="connsiteY21371" fmla="*/ 6075928 h 8481683"/>
              <a:gd name="connsiteX21372" fmla="*/ 3828594 w 9352610"/>
              <a:gd name="connsiteY21372" fmla="*/ 6069896 h 8481683"/>
              <a:gd name="connsiteX21373" fmla="*/ 3828095 w 9352610"/>
              <a:gd name="connsiteY21373" fmla="*/ 6061370 h 8481683"/>
              <a:gd name="connsiteX21374" fmla="*/ 3833113 w 9352610"/>
              <a:gd name="connsiteY21374" fmla="*/ 6049317 h 8481683"/>
              <a:gd name="connsiteX21375" fmla="*/ 3834124 w 9352610"/>
              <a:gd name="connsiteY21375" fmla="*/ 6042289 h 8481683"/>
              <a:gd name="connsiteX21376" fmla="*/ 3831615 w 9352610"/>
              <a:gd name="connsiteY21376" fmla="*/ 6038284 h 8481683"/>
              <a:gd name="connsiteX21377" fmla="*/ 3825075 w 9352610"/>
              <a:gd name="connsiteY21377" fmla="*/ 6031257 h 8481683"/>
              <a:gd name="connsiteX21378" fmla="*/ 3824076 w 9352610"/>
              <a:gd name="connsiteY21378" fmla="*/ 6026232 h 8481683"/>
              <a:gd name="connsiteX21379" fmla="*/ 3824576 w 9352610"/>
              <a:gd name="connsiteY21379" fmla="*/ 6022214 h 8481683"/>
              <a:gd name="connsiteX21380" fmla="*/ 3829094 w 9352610"/>
              <a:gd name="connsiteY21380" fmla="*/ 6012177 h 8481683"/>
              <a:gd name="connsiteX21381" fmla="*/ 3829094 w 9352610"/>
              <a:gd name="connsiteY21381" fmla="*/ 6008159 h 8481683"/>
              <a:gd name="connsiteX21382" fmla="*/ 3824576 w 9352610"/>
              <a:gd name="connsiteY21382" fmla="*/ 5992101 h 8481683"/>
              <a:gd name="connsiteX21383" fmla="*/ 3824076 w 9352610"/>
              <a:gd name="connsiteY21383" fmla="*/ 5990099 h 8481683"/>
              <a:gd name="connsiteX21384" fmla="*/ 3818035 w 9352610"/>
              <a:gd name="connsiteY21384" fmla="*/ 5986081 h 8481683"/>
              <a:gd name="connsiteX21385" fmla="*/ 3816538 w 9352610"/>
              <a:gd name="connsiteY21385" fmla="*/ 5983563 h 8481683"/>
              <a:gd name="connsiteX21386" fmla="*/ 3815527 w 9352610"/>
              <a:gd name="connsiteY21386" fmla="*/ 5979558 h 8481683"/>
              <a:gd name="connsiteX21387" fmla="*/ 3817037 w 9352610"/>
              <a:gd name="connsiteY21387" fmla="*/ 5971523 h 8481683"/>
              <a:gd name="connsiteX21388" fmla="*/ 3815527 w 9352610"/>
              <a:gd name="connsiteY21388" fmla="*/ 5967505 h 8481683"/>
              <a:gd name="connsiteX21389" fmla="*/ 3813517 w 9352610"/>
              <a:gd name="connsiteY21389" fmla="*/ 5963991 h 8481683"/>
              <a:gd name="connsiteX21390" fmla="*/ 3807988 w 9352610"/>
              <a:gd name="connsiteY21390" fmla="*/ 5957467 h 8481683"/>
              <a:gd name="connsiteX21391" fmla="*/ 3807489 w 9352610"/>
              <a:gd name="connsiteY21391" fmla="*/ 5953954 h 8481683"/>
              <a:gd name="connsiteX21392" fmla="*/ 3808487 w 9352610"/>
              <a:gd name="connsiteY21392" fmla="*/ 5946422 h 8481683"/>
              <a:gd name="connsiteX21393" fmla="*/ 3808487 w 9352610"/>
              <a:gd name="connsiteY21393" fmla="*/ 5941914 h 8481683"/>
              <a:gd name="connsiteX21394" fmla="*/ 3803969 w 9352610"/>
              <a:gd name="connsiteY21394" fmla="*/ 5925340 h 8481683"/>
              <a:gd name="connsiteX21395" fmla="*/ 3803470 w 9352610"/>
              <a:gd name="connsiteY21395" fmla="*/ 5916310 h 8481683"/>
              <a:gd name="connsiteX21396" fmla="*/ 3806478 w 9352610"/>
              <a:gd name="connsiteY21396" fmla="*/ 5909786 h 8481683"/>
              <a:gd name="connsiteX21397" fmla="*/ 3809998 w 9352610"/>
              <a:gd name="connsiteY21397" fmla="*/ 5903766 h 8481683"/>
              <a:gd name="connsiteX21398" fmla="*/ 3812007 w 9352610"/>
              <a:gd name="connsiteY21398" fmla="*/ 5895731 h 8481683"/>
              <a:gd name="connsiteX21399" fmla="*/ 3811508 w 9352610"/>
              <a:gd name="connsiteY21399" fmla="*/ 5893728 h 8481683"/>
              <a:gd name="connsiteX21400" fmla="*/ 3810497 w 9352610"/>
              <a:gd name="connsiteY21400" fmla="*/ 5890214 h 8481683"/>
              <a:gd name="connsiteX21401" fmla="*/ 3809998 w 9352610"/>
              <a:gd name="connsiteY21401" fmla="*/ 5888199 h 8481683"/>
              <a:gd name="connsiteX21402" fmla="*/ 3810497 w 9352610"/>
              <a:gd name="connsiteY21402" fmla="*/ 5886701 h 8481683"/>
              <a:gd name="connsiteX21403" fmla="*/ 3811508 w 9352610"/>
              <a:gd name="connsiteY21403" fmla="*/ 5883187 h 8481683"/>
              <a:gd name="connsiteX21404" fmla="*/ 3811508 w 9352610"/>
              <a:gd name="connsiteY21404" fmla="*/ 5880668 h 8481683"/>
              <a:gd name="connsiteX21405" fmla="*/ 3811008 w 9352610"/>
              <a:gd name="connsiteY21405" fmla="*/ 5876663 h 8481683"/>
              <a:gd name="connsiteX21406" fmla="*/ 3809498 w 9352610"/>
              <a:gd name="connsiteY21406" fmla="*/ 5873640 h 8481683"/>
              <a:gd name="connsiteX21407" fmla="*/ 3806977 w 9352610"/>
              <a:gd name="connsiteY21407" fmla="*/ 5872142 h 8481683"/>
              <a:gd name="connsiteX21408" fmla="*/ 3802459 w 9352610"/>
              <a:gd name="connsiteY21408" fmla="*/ 5870630 h 8481683"/>
              <a:gd name="connsiteX21409" fmla="*/ 3795931 w 9352610"/>
              <a:gd name="connsiteY21409" fmla="*/ 5866613 h 8481683"/>
              <a:gd name="connsiteX21410" fmla="*/ 3789890 w 9352610"/>
              <a:gd name="connsiteY21410" fmla="*/ 5860593 h 8481683"/>
              <a:gd name="connsiteX21411" fmla="*/ 3786371 w 9352610"/>
              <a:gd name="connsiteY21411" fmla="*/ 5853565 h 8481683"/>
              <a:gd name="connsiteX21412" fmla="*/ 3785372 w 9352610"/>
              <a:gd name="connsiteY21412" fmla="*/ 5845543 h 8481683"/>
              <a:gd name="connsiteX21413" fmla="*/ 3784873 w 9352610"/>
              <a:gd name="connsiteY21413" fmla="*/ 5826966 h 8481683"/>
              <a:gd name="connsiteX21414" fmla="*/ 3782352 w 9352610"/>
              <a:gd name="connsiteY21414" fmla="*/ 5821450 h 8481683"/>
              <a:gd name="connsiteX21415" fmla="*/ 3780841 w 9352610"/>
              <a:gd name="connsiteY21415" fmla="*/ 5819435 h 8481683"/>
              <a:gd name="connsiteX21416" fmla="*/ 3772304 w 9352610"/>
              <a:gd name="connsiteY21416" fmla="*/ 5812911 h 8481683"/>
              <a:gd name="connsiteX21417" fmla="*/ 3761745 w 9352610"/>
              <a:gd name="connsiteY21417" fmla="*/ 5798856 h 8481683"/>
              <a:gd name="connsiteX21418" fmla="*/ 3759736 w 9352610"/>
              <a:gd name="connsiteY21418" fmla="*/ 5802874 h 8481683"/>
              <a:gd name="connsiteX21419" fmla="*/ 3758737 w 9352610"/>
              <a:gd name="connsiteY21419" fmla="*/ 5804876 h 8481683"/>
              <a:gd name="connsiteX21420" fmla="*/ 3755218 w 9352610"/>
              <a:gd name="connsiteY21420" fmla="*/ 5802370 h 8481683"/>
              <a:gd name="connsiteX21421" fmla="*/ 3742150 w 9352610"/>
              <a:gd name="connsiteY21421" fmla="*/ 5801362 h 8481683"/>
              <a:gd name="connsiteX21422" fmla="*/ 3739129 w 9352610"/>
              <a:gd name="connsiteY21422" fmla="*/ 5799360 h 8481683"/>
              <a:gd name="connsiteX21423" fmla="*/ 3736121 w 9352610"/>
              <a:gd name="connsiteY21423" fmla="*/ 5796854 h 8481683"/>
              <a:gd name="connsiteX21424" fmla="*/ 3733101 w 9352610"/>
              <a:gd name="connsiteY21424" fmla="*/ 5795846 h 8481683"/>
              <a:gd name="connsiteX21425" fmla="*/ 3731091 w 9352610"/>
              <a:gd name="connsiteY21425" fmla="*/ 5796854 h 8481683"/>
              <a:gd name="connsiteX21426" fmla="*/ 3728071 w 9352610"/>
              <a:gd name="connsiteY21426" fmla="*/ 5798352 h 8481683"/>
              <a:gd name="connsiteX21427" fmla="*/ 3692387 w 9352610"/>
              <a:gd name="connsiteY21427" fmla="*/ 5796350 h 8481683"/>
              <a:gd name="connsiteX21428" fmla="*/ 3688868 w 9352610"/>
              <a:gd name="connsiteY21428" fmla="*/ 5795342 h 8481683"/>
              <a:gd name="connsiteX21429" fmla="*/ 3685348 w 9352610"/>
              <a:gd name="connsiteY21429" fmla="*/ 5792836 h 8481683"/>
              <a:gd name="connsiteX21430" fmla="*/ 3678820 w 9352610"/>
              <a:gd name="connsiteY21430" fmla="*/ 5787320 h 8481683"/>
              <a:gd name="connsiteX21431" fmla="*/ 3667263 w 9352610"/>
              <a:gd name="connsiteY21431" fmla="*/ 5780292 h 8481683"/>
              <a:gd name="connsiteX21432" fmla="*/ 3661234 w 9352610"/>
              <a:gd name="connsiteY21432" fmla="*/ 5774260 h 8481683"/>
              <a:gd name="connsiteX21433" fmla="*/ 3656204 w 9352610"/>
              <a:gd name="connsiteY21433" fmla="*/ 5767232 h 8481683"/>
              <a:gd name="connsiteX21434" fmla="*/ 3650675 w 9352610"/>
              <a:gd name="connsiteY21434" fmla="*/ 5753189 h 8481683"/>
              <a:gd name="connsiteX21435" fmla="*/ 3648166 w 9352610"/>
              <a:gd name="connsiteY21435" fmla="*/ 5750671 h 8481683"/>
              <a:gd name="connsiteX21436" fmla="*/ 3645645 w 9352610"/>
              <a:gd name="connsiteY21436" fmla="*/ 5750671 h 8481683"/>
              <a:gd name="connsiteX21437" fmla="*/ 3630568 w 9352610"/>
              <a:gd name="connsiteY21437" fmla="*/ 5753189 h 8481683"/>
              <a:gd name="connsiteX21438" fmla="*/ 3626549 w 9352610"/>
              <a:gd name="connsiteY21438" fmla="*/ 5754184 h 8481683"/>
              <a:gd name="connsiteX21439" fmla="*/ 3625039 w 9352610"/>
              <a:gd name="connsiteY21439" fmla="*/ 5756199 h 8481683"/>
              <a:gd name="connsiteX21440" fmla="*/ 3623029 w 9352610"/>
              <a:gd name="connsiteY21440" fmla="*/ 5758706 h 8481683"/>
              <a:gd name="connsiteX21441" fmla="*/ 3619510 w 9352610"/>
              <a:gd name="connsiteY21441" fmla="*/ 5763227 h 8481683"/>
              <a:gd name="connsiteX21442" fmla="*/ 3619010 w 9352610"/>
              <a:gd name="connsiteY21442" fmla="*/ 5764222 h 8481683"/>
              <a:gd name="connsiteX21443" fmla="*/ 3617999 w 9352610"/>
              <a:gd name="connsiteY21443" fmla="*/ 5767736 h 8481683"/>
              <a:gd name="connsiteX21444" fmla="*/ 3617500 w 9352610"/>
              <a:gd name="connsiteY21444" fmla="*/ 5768743 h 8481683"/>
              <a:gd name="connsiteX21445" fmla="*/ 3615491 w 9352610"/>
              <a:gd name="connsiteY21445" fmla="*/ 5769751 h 8481683"/>
              <a:gd name="connsiteX21446" fmla="*/ 3614991 w 9352610"/>
              <a:gd name="connsiteY21446" fmla="*/ 5770255 h 8481683"/>
              <a:gd name="connsiteX21447" fmla="*/ 3611472 w 9352610"/>
              <a:gd name="connsiteY21447" fmla="*/ 5776778 h 8481683"/>
              <a:gd name="connsiteX21448" fmla="*/ 3609962 w 9352610"/>
              <a:gd name="connsiteY21448" fmla="*/ 5778781 h 8481683"/>
              <a:gd name="connsiteX21449" fmla="*/ 3602922 w 9352610"/>
              <a:gd name="connsiteY21449" fmla="*/ 5784297 h 8481683"/>
              <a:gd name="connsiteX21450" fmla="*/ 3600913 w 9352610"/>
              <a:gd name="connsiteY21450" fmla="*/ 5784801 h 8481683"/>
              <a:gd name="connsiteX21451" fmla="*/ 3598404 w 9352610"/>
              <a:gd name="connsiteY21451" fmla="*/ 5785305 h 8481683"/>
              <a:gd name="connsiteX21452" fmla="*/ 3597393 w 9352610"/>
              <a:gd name="connsiteY21452" fmla="*/ 5787320 h 8481683"/>
              <a:gd name="connsiteX21453" fmla="*/ 3599415 w 9352610"/>
              <a:gd name="connsiteY21453" fmla="*/ 5791325 h 8481683"/>
              <a:gd name="connsiteX21454" fmla="*/ 3598404 w 9352610"/>
              <a:gd name="connsiteY21454" fmla="*/ 5792836 h 8481683"/>
              <a:gd name="connsiteX21455" fmla="*/ 3594884 w 9352610"/>
              <a:gd name="connsiteY21455" fmla="*/ 5791828 h 8481683"/>
              <a:gd name="connsiteX21456" fmla="*/ 3587845 w 9352610"/>
              <a:gd name="connsiteY21456" fmla="*/ 5783806 h 8481683"/>
              <a:gd name="connsiteX21457" fmla="*/ 3584338 w 9352610"/>
              <a:gd name="connsiteY21457" fmla="*/ 5781791 h 8481683"/>
              <a:gd name="connsiteX21458" fmla="*/ 3583327 w 9352610"/>
              <a:gd name="connsiteY21458" fmla="*/ 5782798 h 8481683"/>
              <a:gd name="connsiteX21459" fmla="*/ 3582316 w 9352610"/>
              <a:gd name="connsiteY21459" fmla="*/ 5787320 h 8481683"/>
              <a:gd name="connsiteX21460" fmla="*/ 3580818 w 9352610"/>
              <a:gd name="connsiteY21460" fmla="*/ 5788315 h 8481683"/>
              <a:gd name="connsiteX21461" fmla="*/ 3578808 w 9352610"/>
              <a:gd name="connsiteY21461" fmla="*/ 5789826 h 8481683"/>
              <a:gd name="connsiteX21462" fmla="*/ 3578297 w 9352610"/>
              <a:gd name="connsiteY21462" fmla="*/ 5789322 h 8481683"/>
              <a:gd name="connsiteX21463" fmla="*/ 3578297 w 9352610"/>
              <a:gd name="connsiteY21463" fmla="*/ 5788315 h 8481683"/>
              <a:gd name="connsiteX21464" fmla="*/ 3576287 w 9352610"/>
              <a:gd name="connsiteY21464" fmla="*/ 5788315 h 8481683"/>
              <a:gd name="connsiteX21465" fmla="*/ 3569760 w 9352610"/>
              <a:gd name="connsiteY21465" fmla="*/ 5789826 h 8481683"/>
              <a:gd name="connsiteX21466" fmla="*/ 3568249 w 9352610"/>
              <a:gd name="connsiteY21466" fmla="*/ 5789826 h 8481683"/>
              <a:gd name="connsiteX21467" fmla="*/ 3565229 w 9352610"/>
              <a:gd name="connsiteY21467" fmla="*/ 5789322 h 8481683"/>
              <a:gd name="connsiteX21468" fmla="*/ 3564730 w 9352610"/>
              <a:gd name="connsiteY21468" fmla="*/ 5789322 h 8481683"/>
              <a:gd name="connsiteX21469" fmla="*/ 3564730 w 9352610"/>
              <a:gd name="connsiteY21469" fmla="*/ 5791325 h 8481683"/>
              <a:gd name="connsiteX21470" fmla="*/ 3562720 w 9352610"/>
              <a:gd name="connsiteY21470" fmla="*/ 5792836 h 8481683"/>
              <a:gd name="connsiteX21471" fmla="*/ 3558202 w 9352610"/>
              <a:gd name="connsiteY21471" fmla="*/ 5798352 h 8481683"/>
              <a:gd name="connsiteX21472" fmla="*/ 3555182 w 9352610"/>
              <a:gd name="connsiteY21472" fmla="*/ 5799360 h 8481683"/>
              <a:gd name="connsiteX21473" fmla="*/ 3550663 w 9352610"/>
              <a:gd name="connsiteY21473" fmla="*/ 5798856 h 8481683"/>
              <a:gd name="connsiteX21474" fmla="*/ 3550152 w 9352610"/>
              <a:gd name="connsiteY21474" fmla="*/ 5795846 h 8481683"/>
              <a:gd name="connsiteX21475" fmla="*/ 3548142 w 9352610"/>
              <a:gd name="connsiteY21475" fmla="*/ 5789826 h 8481683"/>
              <a:gd name="connsiteX21476" fmla="*/ 3545134 w 9352610"/>
              <a:gd name="connsiteY21476" fmla="*/ 5787320 h 8481683"/>
              <a:gd name="connsiteX21477" fmla="*/ 3543624 w 9352610"/>
              <a:gd name="connsiteY21477" fmla="*/ 5792332 h 8481683"/>
              <a:gd name="connsiteX21478" fmla="*/ 3541103 w 9352610"/>
              <a:gd name="connsiteY21478" fmla="*/ 5792332 h 8481683"/>
              <a:gd name="connsiteX21479" fmla="*/ 3537596 w 9352610"/>
              <a:gd name="connsiteY21479" fmla="*/ 5790834 h 8481683"/>
              <a:gd name="connsiteX21480" fmla="*/ 3535574 w 9352610"/>
              <a:gd name="connsiteY21480" fmla="*/ 5790834 h 8481683"/>
              <a:gd name="connsiteX21481" fmla="*/ 3533564 w 9352610"/>
              <a:gd name="connsiteY21481" fmla="*/ 5790834 h 8481683"/>
              <a:gd name="connsiteX21482" fmla="*/ 3533065 w 9352610"/>
              <a:gd name="connsiteY21482" fmla="*/ 5789826 h 8481683"/>
              <a:gd name="connsiteX21483" fmla="*/ 3533065 w 9352610"/>
              <a:gd name="connsiteY21483" fmla="*/ 5786312 h 8481683"/>
              <a:gd name="connsiteX21484" fmla="*/ 3530556 w 9352610"/>
              <a:gd name="connsiteY21484" fmla="*/ 5787811 h 8481683"/>
              <a:gd name="connsiteX21485" fmla="*/ 3528547 w 9352610"/>
              <a:gd name="connsiteY21485" fmla="*/ 5787811 h 8481683"/>
              <a:gd name="connsiteX21486" fmla="*/ 3523018 w 9352610"/>
              <a:gd name="connsiteY21486" fmla="*/ 5785808 h 8481683"/>
              <a:gd name="connsiteX21487" fmla="*/ 3519997 w 9352610"/>
              <a:gd name="connsiteY21487" fmla="*/ 5786312 h 8481683"/>
              <a:gd name="connsiteX21488" fmla="*/ 3512958 w 9352610"/>
              <a:gd name="connsiteY21488" fmla="*/ 5785808 h 8481683"/>
              <a:gd name="connsiteX21489" fmla="*/ 3510948 w 9352610"/>
              <a:gd name="connsiteY21489" fmla="*/ 5786312 h 8481683"/>
              <a:gd name="connsiteX21490" fmla="*/ 3508939 w 9352610"/>
              <a:gd name="connsiteY21490" fmla="*/ 5787320 h 8481683"/>
              <a:gd name="connsiteX21491" fmla="*/ 3507940 w 9352610"/>
              <a:gd name="connsiteY21491" fmla="*/ 5787320 h 8481683"/>
              <a:gd name="connsiteX21492" fmla="*/ 3506929 w 9352610"/>
              <a:gd name="connsiteY21492" fmla="*/ 5786312 h 8481683"/>
              <a:gd name="connsiteX21493" fmla="*/ 3503410 w 9352610"/>
              <a:gd name="connsiteY21493" fmla="*/ 5785808 h 8481683"/>
              <a:gd name="connsiteX21494" fmla="*/ 3501899 w 9352610"/>
              <a:gd name="connsiteY21494" fmla="*/ 5785305 h 8481683"/>
              <a:gd name="connsiteX21495" fmla="*/ 3501899 w 9352610"/>
              <a:gd name="connsiteY21495" fmla="*/ 5784297 h 8481683"/>
              <a:gd name="connsiteX21496" fmla="*/ 3501899 w 9352610"/>
              <a:gd name="connsiteY21496" fmla="*/ 5783806 h 8481683"/>
              <a:gd name="connsiteX21497" fmla="*/ 3499890 w 9352610"/>
              <a:gd name="connsiteY21497" fmla="*/ 5782798 h 8481683"/>
              <a:gd name="connsiteX21498" fmla="*/ 3493861 w 9352610"/>
              <a:gd name="connsiteY21498" fmla="*/ 5780783 h 8481683"/>
              <a:gd name="connsiteX21499" fmla="*/ 3490342 w 9352610"/>
              <a:gd name="connsiteY21499" fmla="*/ 5780292 h 8481683"/>
              <a:gd name="connsiteX21500" fmla="*/ 3488332 w 9352610"/>
              <a:gd name="connsiteY21500" fmla="*/ 5780292 h 8481683"/>
              <a:gd name="connsiteX21501" fmla="*/ 3487334 w 9352610"/>
              <a:gd name="connsiteY21501" fmla="*/ 5781287 h 8481683"/>
              <a:gd name="connsiteX21502" fmla="*/ 3486323 w 9352610"/>
              <a:gd name="connsiteY21502" fmla="*/ 5781791 h 8481683"/>
              <a:gd name="connsiteX21503" fmla="*/ 3484313 w 9352610"/>
              <a:gd name="connsiteY21503" fmla="*/ 5781287 h 8481683"/>
              <a:gd name="connsiteX21504" fmla="*/ 3482803 w 9352610"/>
              <a:gd name="connsiteY21504" fmla="*/ 5780292 h 8481683"/>
              <a:gd name="connsiteX21505" fmla="*/ 3482304 w 9352610"/>
              <a:gd name="connsiteY21505" fmla="*/ 5776778 h 8481683"/>
              <a:gd name="connsiteX21506" fmla="*/ 3481293 w 9352610"/>
              <a:gd name="connsiteY21506" fmla="*/ 5775771 h 8481683"/>
              <a:gd name="connsiteX21507" fmla="*/ 3478784 w 9352610"/>
              <a:gd name="connsiteY21507" fmla="*/ 5776778 h 8481683"/>
              <a:gd name="connsiteX21508" fmla="*/ 3473255 w 9352610"/>
              <a:gd name="connsiteY21508" fmla="*/ 5781287 h 8481683"/>
              <a:gd name="connsiteX21509" fmla="*/ 3469236 w 9352610"/>
              <a:gd name="connsiteY21509" fmla="*/ 5781791 h 8481683"/>
              <a:gd name="connsiteX21510" fmla="*/ 3459688 w 9352610"/>
              <a:gd name="connsiteY21510" fmla="*/ 5779285 h 8481683"/>
              <a:gd name="connsiteX21511" fmla="*/ 3457179 w 9352610"/>
              <a:gd name="connsiteY21511" fmla="*/ 5778781 h 8481683"/>
              <a:gd name="connsiteX21512" fmla="*/ 3456168 w 9352610"/>
              <a:gd name="connsiteY21512" fmla="*/ 5780292 h 8481683"/>
              <a:gd name="connsiteX21513" fmla="*/ 3456168 w 9352610"/>
              <a:gd name="connsiteY21513" fmla="*/ 5781287 h 8481683"/>
              <a:gd name="connsiteX21514" fmla="*/ 3455170 w 9352610"/>
              <a:gd name="connsiteY21514" fmla="*/ 5782295 h 8481683"/>
              <a:gd name="connsiteX21515" fmla="*/ 3452649 w 9352610"/>
              <a:gd name="connsiteY21515" fmla="*/ 5782295 h 8481683"/>
              <a:gd name="connsiteX21516" fmla="*/ 3450140 w 9352610"/>
              <a:gd name="connsiteY21516" fmla="*/ 5780783 h 8481683"/>
              <a:gd name="connsiteX21517" fmla="*/ 3448130 w 9352610"/>
              <a:gd name="connsiteY21517" fmla="*/ 5780292 h 8481683"/>
              <a:gd name="connsiteX21518" fmla="*/ 3447119 w 9352610"/>
              <a:gd name="connsiteY21518" fmla="*/ 5781791 h 8481683"/>
              <a:gd name="connsiteX21519" fmla="*/ 3445609 w 9352610"/>
              <a:gd name="connsiteY21519" fmla="*/ 5781791 h 8481683"/>
              <a:gd name="connsiteX21520" fmla="*/ 3438582 w 9352610"/>
              <a:gd name="connsiteY21520" fmla="*/ 5777270 h 8481683"/>
              <a:gd name="connsiteX21521" fmla="*/ 3436061 w 9352610"/>
              <a:gd name="connsiteY21521" fmla="*/ 5775771 h 8481683"/>
              <a:gd name="connsiteX21522" fmla="*/ 3433552 w 9352610"/>
              <a:gd name="connsiteY21522" fmla="*/ 5775771 h 8481683"/>
              <a:gd name="connsiteX21523" fmla="*/ 3429533 w 9352610"/>
              <a:gd name="connsiteY21523" fmla="*/ 5774260 h 8481683"/>
              <a:gd name="connsiteX21524" fmla="*/ 3427524 w 9352610"/>
              <a:gd name="connsiteY21524" fmla="*/ 5774260 h 8481683"/>
              <a:gd name="connsiteX21525" fmla="*/ 3419474 w 9352610"/>
              <a:gd name="connsiteY21525" fmla="*/ 5775771 h 8481683"/>
              <a:gd name="connsiteX21526" fmla="*/ 3414955 w 9352610"/>
              <a:gd name="connsiteY21526" fmla="*/ 5773265 h 8481683"/>
              <a:gd name="connsiteX21527" fmla="*/ 3412946 w 9352610"/>
              <a:gd name="connsiteY21527" fmla="*/ 5772257 h 8481683"/>
              <a:gd name="connsiteX21528" fmla="*/ 3410936 w 9352610"/>
              <a:gd name="connsiteY21528" fmla="*/ 5771753 h 8481683"/>
              <a:gd name="connsiteX21529" fmla="*/ 3409426 w 9352610"/>
              <a:gd name="connsiteY21529" fmla="*/ 5772257 h 8481683"/>
              <a:gd name="connsiteX21530" fmla="*/ 3408927 w 9352610"/>
              <a:gd name="connsiteY21530" fmla="*/ 5773265 h 8481683"/>
              <a:gd name="connsiteX21531" fmla="*/ 3407417 w 9352610"/>
              <a:gd name="connsiteY21531" fmla="*/ 5773768 h 8481683"/>
              <a:gd name="connsiteX21532" fmla="*/ 3401888 w 9352610"/>
              <a:gd name="connsiteY21532" fmla="*/ 5774260 h 8481683"/>
              <a:gd name="connsiteX21533" fmla="*/ 3398368 w 9352610"/>
              <a:gd name="connsiteY21533" fmla="*/ 5773768 h 8481683"/>
              <a:gd name="connsiteX21534" fmla="*/ 3395360 w 9352610"/>
              <a:gd name="connsiteY21534" fmla="*/ 5770746 h 8481683"/>
              <a:gd name="connsiteX21535" fmla="*/ 3393338 w 9352610"/>
              <a:gd name="connsiteY21535" fmla="*/ 5766237 h 8481683"/>
              <a:gd name="connsiteX21536" fmla="*/ 3390330 w 9352610"/>
              <a:gd name="connsiteY21536" fmla="*/ 5757194 h 8481683"/>
              <a:gd name="connsiteX21537" fmla="*/ 3387821 w 9352610"/>
              <a:gd name="connsiteY21537" fmla="*/ 5756691 h 8481683"/>
              <a:gd name="connsiteX21538" fmla="*/ 3386810 w 9352610"/>
              <a:gd name="connsiteY21538" fmla="*/ 5756691 h 8481683"/>
              <a:gd name="connsiteX21539" fmla="*/ 3384801 w 9352610"/>
              <a:gd name="connsiteY21539" fmla="*/ 5757698 h 8481683"/>
              <a:gd name="connsiteX21540" fmla="*/ 3382791 w 9352610"/>
              <a:gd name="connsiteY21540" fmla="*/ 5758706 h 8481683"/>
              <a:gd name="connsiteX21541" fmla="*/ 3378772 w 9352610"/>
              <a:gd name="connsiteY21541" fmla="*/ 5758706 h 8481683"/>
              <a:gd name="connsiteX21542" fmla="*/ 3375752 w 9352610"/>
              <a:gd name="connsiteY21542" fmla="*/ 5757194 h 8481683"/>
              <a:gd name="connsiteX21543" fmla="*/ 3373243 w 9352610"/>
              <a:gd name="connsiteY21543" fmla="*/ 5757194 h 8481683"/>
              <a:gd name="connsiteX21544" fmla="*/ 3369224 w 9352610"/>
              <a:gd name="connsiteY21544" fmla="*/ 5759210 h 8481683"/>
              <a:gd name="connsiteX21545" fmla="*/ 3368213 w 9352610"/>
              <a:gd name="connsiteY21545" fmla="*/ 5759210 h 8481683"/>
              <a:gd name="connsiteX21546" fmla="*/ 3366204 w 9352610"/>
              <a:gd name="connsiteY21546" fmla="*/ 5757698 h 8481683"/>
              <a:gd name="connsiteX21547" fmla="*/ 3365193 w 9352610"/>
              <a:gd name="connsiteY21547" fmla="*/ 5757698 h 8481683"/>
              <a:gd name="connsiteX21548" fmla="*/ 3365193 w 9352610"/>
              <a:gd name="connsiteY21548" fmla="*/ 5759210 h 8481683"/>
              <a:gd name="connsiteX21549" fmla="*/ 3364694 w 9352610"/>
              <a:gd name="connsiteY21549" fmla="*/ 5760204 h 8481683"/>
              <a:gd name="connsiteX21550" fmla="*/ 3364694 w 9352610"/>
              <a:gd name="connsiteY21550" fmla="*/ 5761212 h 8481683"/>
              <a:gd name="connsiteX21551" fmla="*/ 3365193 w 9352610"/>
              <a:gd name="connsiteY21551" fmla="*/ 5762220 h 8481683"/>
              <a:gd name="connsiteX21552" fmla="*/ 3362185 w 9352610"/>
              <a:gd name="connsiteY21552" fmla="*/ 5763227 h 8481683"/>
              <a:gd name="connsiteX21553" fmla="*/ 3361174 w 9352610"/>
              <a:gd name="connsiteY21553" fmla="*/ 5763227 h 8481683"/>
              <a:gd name="connsiteX21554" fmla="*/ 3358665 w 9352610"/>
              <a:gd name="connsiteY21554" fmla="*/ 5762723 h 8481683"/>
              <a:gd name="connsiteX21555" fmla="*/ 3356156 w 9352610"/>
              <a:gd name="connsiteY21555" fmla="*/ 5762723 h 8481683"/>
              <a:gd name="connsiteX21556" fmla="*/ 3353136 w 9352610"/>
              <a:gd name="connsiteY21556" fmla="*/ 5765230 h 8481683"/>
              <a:gd name="connsiteX21557" fmla="*/ 3350627 w 9352610"/>
              <a:gd name="connsiteY21557" fmla="*/ 5766237 h 8481683"/>
              <a:gd name="connsiteX21558" fmla="*/ 3349616 w 9352610"/>
              <a:gd name="connsiteY21558" fmla="*/ 5765230 h 8481683"/>
              <a:gd name="connsiteX21559" fmla="*/ 3347108 w 9352610"/>
              <a:gd name="connsiteY21559" fmla="*/ 5762220 h 8481683"/>
              <a:gd name="connsiteX21560" fmla="*/ 3345098 w 9352610"/>
              <a:gd name="connsiteY21560" fmla="*/ 5761212 h 8481683"/>
              <a:gd name="connsiteX21561" fmla="*/ 3343588 w 9352610"/>
              <a:gd name="connsiteY21561" fmla="*/ 5761212 h 8481683"/>
              <a:gd name="connsiteX21562" fmla="*/ 3340068 w 9352610"/>
              <a:gd name="connsiteY21562" fmla="*/ 5762723 h 8481683"/>
              <a:gd name="connsiteX21563" fmla="*/ 3337559 w 9352610"/>
              <a:gd name="connsiteY21563" fmla="*/ 5762723 h 8481683"/>
              <a:gd name="connsiteX21564" fmla="*/ 3330520 w 9352610"/>
              <a:gd name="connsiteY21564" fmla="*/ 5760204 h 8481683"/>
              <a:gd name="connsiteX21565" fmla="*/ 3328011 w 9352610"/>
              <a:gd name="connsiteY21565" fmla="*/ 5757698 h 8481683"/>
              <a:gd name="connsiteX21566" fmla="*/ 3326501 w 9352610"/>
              <a:gd name="connsiteY21566" fmla="*/ 5754184 h 8481683"/>
              <a:gd name="connsiteX21567" fmla="*/ 3323980 w 9352610"/>
              <a:gd name="connsiteY21567" fmla="*/ 5752182 h 8481683"/>
              <a:gd name="connsiteX21568" fmla="*/ 3320972 w 9352610"/>
              <a:gd name="connsiteY21568" fmla="*/ 5750671 h 8481683"/>
              <a:gd name="connsiteX21569" fmla="*/ 3320473 w 9352610"/>
              <a:gd name="connsiteY21569" fmla="*/ 5748668 h 8481683"/>
              <a:gd name="connsiteX21570" fmla="*/ 3320473 w 9352610"/>
              <a:gd name="connsiteY21570" fmla="*/ 5745154 h 8481683"/>
              <a:gd name="connsiteX21571" fmla="*/ 3320972 w 9352610"/>
              <a:gd name="connsiteY21571" fmla="*/ 5742144 h 8481683"/>
              <a:gd name="connsiteX21572" fmla="*/ 3326002 w 9352610"/>
              <a:gd name="connsiteY21572" fmla="*/ 5729097 h 8481683"/>
              <a:gd name="connsiteX21573" fmla="*/ 3326002 w 9352610"/>
              <a:gd name="connsiteY21573" fmla="*/ 5727082 h 8481683"/>
              <a:gd name="connsiteX21574" fmla="*/ 3328011 w 9352610"/>
              <a:gd name="connsiteY21574" fmla="*/ 5725079 h 8481683"/>
              <a:gd name="connsiteX21575" fmla="*/ 3333029 w 9352610"/>
              <a:gd name="connsiteY21575" fmla="*/ 5715533 h 8481683"/>
              <a:gd name="connsiteX21576" fmla="*/ 3334040 w 9352610"/>
              <a:gd name="connsiteY21576" fmla="*/ 5713027 h 8481683"/>
              <a:gd name="connsiteX21577" fmla="*/ 3332030 w 9352610"/>
              <a:gd name="connsiteY21577" fmla="*/ 5708014 h 8481683"/>
              <a:gd name="connsiteX21578" fmla="*/ 3329509 w 9352610"/>
              <a:gd name="connsiteY21578" fmla="*/ 5703997 h 8481683"/>
              <a:gd name="connsiteX21579" fmla="*/ 3327500 w 9352610"/>
              <a:gd name="connsiteY21579" fmla="*/ 5700987 h 8481683"/>
              <a:gd name="connsiteX21580" fmla="*/ 3329010 w 9352610"/>
              <a:gd name="connsiteY21580" fmla="*/ 5696969 h 8481683"/>
              <a:gd name="connsiteX21581" fmla="*/ 3331519 w 9352610"/>
              <a:gd name="connsiteY21581" fmla="*/ 5692448 h 8481683"/>
              <a:gd name="connsiteX21582" fmla="*/ 3331519 w 9352610"/>
              <a:gd name="connsiteY21582" fmla="*/ 5688430 h 8481683"/>
              <a:gd name="connsiteX21583" fmla="*/ 3331019 w 9352610"/>
              <a:gd name="connsiteY21583" fmla="*/ 5683921 h 8481683"/>
              <a:gd name="connsiteX21584" fmla="*/ 3331019 w 9352610"/>
              <a:gd name="connsiteY21584" fmla="*/ 5679904 h 8481683"/>
              <a:gd name="connsiteX21585" fmla="*/ 3340068 w 9352610"/>
              <a:gd name="connsiteY21585" fmla="*/ 5664841 h 8481683"/>
              <a:gd name="connsiteX21586" fmla="*/ 3338558 w 9352610"/>
              <a:gd name="connsiteY21586" fmla="*/ 5663342 h 8481683"/>
              <a:gd name="connsiteX21587" fmla="*/ 3336548 w 9352610"/>
              <a:gd name="connsiteY21587" fmla="*/ 5661327 h 8481683"/>
              <a:gd name="connsiteX21588" fmla="*/ 3334040 w 9352610"/>
              <a:gd name="connsiteY21588" fmla="*/ 5658317 h 8481683"/>
              <a:gd name="connsiteX21589" fmla="*/ 3331519 w 9352610"/>
              <a:gd name="connsiteY21589" fmla="*/ 5654300 h 8481683"/>
              <a:gd name="connsiteX21590" fmla="*/ 3331019 w 9352610"/>
              <a:gd name="connsiteY21590" fmla="*/ 5650786 h 8481683"/>
              <a:gd name="connsiteX21591" fmla="*/ 3332030 w 9352610"/>
              <a:gd name="connsiteY21591" fmla="*/ 5646769 h 8481683"/>
              <a:gd name="connsiteX21592" fmla="*/ 3335038 w 9352610"/>
              <a:gd name="connsiteY21592" fmla="*/ 5642260 h 8481683"/>
              <a:gd name="connsiteX21593" fmla="*/ 3336548 w 9352610"/>
              <a:gd name="connsiteY21593" fmla="*/ 5637235 h 8481683"/>
              <a:gd name="connsiteX21594" fmla="*/ 3334539 w 9352610"/>
              <a:gd name="connsiteY21594" fmla="*/ 5635736 h 8481683"/>
              <a:gd name="connsiteX21595" fmla="*/ 3330520 w 9352610"/>
              <a:gd name="connsiteY21595" fmla="*/ 5633721 h 8481683"/>
              <a:gd name="connsiteX21596" fmla="*/ 3329509 w 9352610"/>
              <a:gd name="connsiteY21596" fmla="*/ 5629703 h 8481683"/>
              <a:gd name="connsiteX21597" fmla="*/ 3329010 w 9352610"/>
              <a:gd name="connsiteY21597" fmla="*/ 5625195 h 8481683"/>
              <a:gd name="connsiteX21598" fmla="*/ 3330021 w 9352610"/>
              <a:gd name="connsiteY21598" fmla="*/ 5620170 h 8481683"/>
              <a:gd name="connsiteX21599" fmla="*/ 3333029 w 9352610"/>
              <a:gd name="connsiteY21599" fmla="*/ 5612638 h 8481683"/>
              <a:gd name="connsiteX21600" fmla="*/ 3347108 w 9352610"/>
              <a:gd name="connsiteY21600" fmla="*/ 5591568 h 8481683"/>
              <a:gd name="connsiteX21601" fmla="*/ 3348106 w 9352610"/>
              <a:gd name="connsiteY21601" fmla="*/ 5586039 h 8481683"/>
              <a:gd name="connsiteX21602" fmla="*/ 3346097 w 9352610"/>
              <a:gd name="connsiteY21602" fmla="*/ 5583533 h 8481683"/>
              <a:gd name="connsiteX21603" fmla="*/ 3342577 w 9352610"/>
              <a:gd name="connsiteY21603" fmla="*/ 5582526 h 8481683"/>
              <a:gd name="connsiteX21604" fmla="*/ 3341079 w 9352610"/>
              <a:gd name="connsiteY21604" fmla="*/ 5580523 h 8481683"/>
              <a:gd name="connsiteX21605" fmla="*/ 3340567 w 9352610"/>
              <a:gd name="connsiteY21605" fmla="*/ 5579012 h 8481683"/>
              <a:gd name="connsiteX21606" fmla="*/ 3339057 w 9352610"/>
              <a:gd name="connsiteY21606" fmla="*/ 5577513 h 8481683"/>
              <a:gd name="connsiteX21607" fmla="*/ 3338059 w 9352610"/>
              <a:gd name="connsiteY21607" fmla="*/ 5576505 h 8481683"/>
              <a:gd name="connsiteX21608" fmla="*/ 3338059 w 9352610"/>
              <a:gd name="connsiteY21608" fmla="*/ 5573495 h 8481683"/>
              <a:gd name="connsiteX21609" fmla="*/ 3339057 w 9352610"/>
              <a:gd name="connsiteY21609" fmla="*/ 5571984 h 8481683"/>
              <a:gd name="connsiteX21610" fmla="*/ 3345098 w 9352610"/>
              <a:gd name="connsiteY21610" fmla="*/ 5566972 h 8481683"/>
              <a:gd name="connsiteX21611" fmla="*/ 3349616 w 9352610"/>
              <a:gd name="connsiteY21611" fmla="*/ 5560939 h 8481683"/>
              <a:gd name="connsiteX21612" fmla="*/ 3352637 w 9352610"/>
              <a:gd name="connsiteY21612" fmla="*/ 5551405 h 8481683"/>
              <a:gd name="connsiteX21613" fmla="*/ 3353136 w 9352610"/>
              <a:gd name="connsiteY21613" fmla="*/ 5540864 h 8481683"/>
              <a:gd name="connsiteX21614" fmla="*/ 3352125 w 9352610"/>
              <a:gd name="connsiteY21614" fmla="*/ 5530826 h 8481683"/>
              <a:gd name="connsiteX21615" fmla="*/ 3349117 w 9352610"/>
              <a:gd name="connsiteY21615" fmla="*/ 5524303 h 8481683"/>
              <a:gd name="connsiteX21616" fmla="*/ 3348618 w 9352610"/>
              <a:gd name="connsiteY21616" fmla="*/ 5520789 h 8481683"/>
              <a:gd name="connsiteX21617" fmla="*/ 3354646 w 9352610"/>
              <a:gd name="connsiteY21617" fmla="*/ 5512262 h 8481683"/>
              <a:gd name="connsiteX21618" fmla="*/ 3356156 w 9352610"/>
              <a:gd name="connsiteY21618" fmla="*/ 5507741 h 8481683"/>
              <a:gd name="connsiteX21619" fmla="*/ 3356156 w 9352610"/>
              <a:gd name="connsiteY21619" fmla="*/ 5502716 h 8481683"/>
              <a:gd name="connsiteX21620" fmla="*/ 3352125 w 9352610"/>
              <a:gd name="connsiteY21620" fmla="*/ 5499202 h 8481683"/>
              <a:gd name="connsiteX21621" fmla="*/ 3351626 w 9352610"/>
              <a:gd name="connsiteY21621" fmla="*/ 5502716 h 8481683"/>
              <a:gd name="connsiteX21622" fmla="*/ 3349616 w 9352610"/>
              <a:gd name="connsiteY21622" fmla="*/ 5502716 h 8481683"/>
              <a:gd name="connsiteX21623" fmla="*/ 3345098 w 9352610"/>
              <a:gd name="connsiteY21623" fmla="*/ 5498207 h 8481683"/>
              <a:gd name="connsiteX21624" fmla="*/ 3340567 w 9352610"/>
              <a:gd name="connsiteY21624" fmla="*/ 5494190 h 8481683"/>
              <a:gd name="connsiteX21625" fmla="*/ 3339057 w 9352610"/>
              <a:gd name="connsiteY21625" fmla="*/ 5494190 h 8481683"/>
              <a:gd name="connsiteX21626" fmla="*/ 3338558 w 9352610"/>
              <a:gd name="connsiteY21626" fmla="*/ 5493686 h 8481683"/>
              <a:gd name="connsiteX21627" fmla="*/ 3337559 w 9352610"/>
              <a:gd name="connsiteY21627" fmla="*/ 5492678 h 8481683"/>
              <a:gd name="connsiteX21628" fmla="*/ 3335550 w 9352610"/>
              <a:gd name="connsiteY21628" fmla="*/ 5491684 h 8481683"/>
              <a:gd name="connsiteX21629" fmla="*/ 3335038 w 9352610"/>
              <a:gd name="connsiteY21629" fmla="*/ 5489165 h 8481683"/>
              <a:gd name="connsiteX21630" fmla="*/ 3337559 w 9352610"/>
              <a:gd name="connsiteY21630" fmla="*/ 5486658 h 8481683"/>
              <a:gd name="connsiteX21631" fmla="*/ 3345597 w 9352610"/>
              <a:gd name="connsiteY21631" fmla="*/ 5481646 h 8481683"/>
              <a:gd name="connsiteX21632" fmla="*/ 3348106 w 9352610"/>
              <a:gd name="connsiteY21632" fmla="*/ 5479631 h 8481683"/>
              <a:gd name="connsiteX21633" fmla="*/ 3347607 w 9352610"/>
              <a:gd name="connsiteY21633" fmla="*/ 5476117 h 8481683"/>
              <a:gd name="connsiteX21634" fmla="*/ 3345098 w 9352610"/>
              <a:gd name="connsiteY21634" fmla="*/ 5472603 h 8481683"/>
              <a:gd name="connsiteX21635" fmla="*/ 3341578 w 9352610"/>
              <a:gd name="connsiteY21635" fmla="*/ 5470097 h 8481683"/>
              <a:gd name="connsiteX21636" fmla="*/ 3337559 w 9352610"/>
              <a:gd name="connsiteY21636" fmla="*/ 5469090 h 8481683"/>
              <a:gd name="connsiteX21637" fmla="*/ 3332030 w 9352610"/>
              <a:gd name="connsiteY21637" fmla="*/ 5469090 h 8481683"/>
              <a:gd name="connsiteX21638" fmla="*/ 3330520 w 9352610"/>
              <a:gd name="connsiteY21638" fmla="*/ 5467087 h 8481683"/>
              <a:gd name="connsiteX21639" fmla="*/ 3332030 w 9352610"/>
              <a:gd name="connsiteY21639" fmla="*/ 5465576 h 8481683"/>
              <a:gd name="connsiteX21640" fmla="*/ 3335038 w 9352610"/>
              <a:gd name="connsiteY21640" fmla="*/ 5463070 h 8481683"/>
              <a:gd name="connsiteX21641" fmla="*/ 3337559 w 9352610"/>
              <a:gd name="connsiteY21641" fmla="*/ 5460060 h 8481683"/>
              <a:gd name="connsiteX21642" fmla="*/ 3339057 w 9352610"/>
              <a:gd name="connsiteY21642" fmla="*/ 5459052 h 8481683"/>
              <a:gd name="connsiteX21643" fmla="*/ 3344087 w 9352610"/>
              <a:gd name="connsiteY21643" fmla="*/ 5458548 h 8481683"/>
              <a:gd name="connsiteX21644" fmla="*/ 3346097 w 9352610"/>
              <a:gd name="connsiteY21644" fmla="*/ 5457049 h 8481683"/>
              <a:gd name="connsiteX21645" fmla="*/ 3348106 w 9352610"/>
              <a:gd name="connsiteY21645" fmla="*/ 5455538 h 8481683"/>
              <a:gd name="connsiteX21646" fmla="*/ 3347607 w 9352610"/>
              <a:gd name="connsiteY21646" fmla="*/ 5453032 h 8481683"/>
              <a:gd name="connsiteX21647" fmla="*/ 3345597 w 9352610"/>
              <a:gd name="connsiteY21647" fmla="*/ 5451521 h 8481683"/>
              <a:gd name="connsiteX21648" fmla="*/ 3342078 w 9352610"/>
              <a:gd name="connsiteY21648" fmla="*/ 5449014 h 8481683"/>
              <a:gd name="connsiteX21649" fmla="*/ 3341079 w 9352610"/>
              <a:gd name="connsiteY21649" fmla="*/ 5448007 h 8481683"/>
              <a:gd name="connsiteX21650" fmla="*/ 3340567 w 9352610"/>
              <a:gd name="connsiteY21650" fmla="*/ 5446508 h 8481683"/>
              <a:gd name="connsiteX21651" fmla="*/ 3339057 w 9352610"/>
              <a:gd name="connsiteY21651" fmla="*/ 5442994 h 8481683"/>
              <a:gd name="connsiteX21652" fmla="*/ 3338059 w 9352610"/>
              <a:gd name="connsiteY21652" fmla="*/ 5441987 h 8481683"/>
              <a:gd name="connsiteX21653" fmla="*/ 3335038 w 9352610"/>
              <a:gd name="connsiteY21653" fmla="*/ 5440488 h 8481683"/>
              <a:gd name="connsiteX21654" fmla="*/ 3332030 w 9352610"/>
              <a:gd name="connsiteY21654" fmla="*/ 5439481 h 8481683"/>
              <a:gd name="connsiteX21655" fmla="*/ 3329509 w 9352610"/>
              <a:gd name="connsiteY21655" fmla="*/ 5441483 h 8481683"/>
              <a:gd name="connsiteX21656" fmla="*/ 3327500 w 9352610"/>
              <a:gd name="connsiteY21656" fmla="*/ 5449014 h 8481683"/>
              <a:gd name="connsiteX21657" fmla="*/ 3326002 w 9352610"/>
              <a:gd name="connsiteY21657" fmla="*/ 5449014 h 8481683"/>
              <a:gd name="connsiteX21658" fmla="*/ 3323481 w 9352610"/>
              <a:gd name="connsiteY21658" fmla="*/ 5447012 h 8481683"/>
              <a:gd name="connsiteX21659" fmla="*/ 3322482 w 9352610"/>
              <a:gd name="connsiteY21659" fmla="*/ 5444997 h 8481683"/>
              <a:gd name="connsiteX21660" fmla="*/ 3322482 w 9352610"/>
              <a:gd name="connsiteY21660" fmla="*/ 5442491 h 8481683"/>
              <a:gd name="connsiteX21661" fmla="*/ 3323980 w 9352610"/>
              <a:gd name="connsiteY21661" fmla="*/ 5438473 h 8481683"/>
              <a:gd name="connsiteX21662" fmla="*/ 3323980 w 9352610"/>
              <a:gd name="connsiteY21662" fmla="*/ 5435967 h 8481683"/>
              <a:gd name="connsiteX21663" fmla="*/ 3322981 w 9352610"/>
              <a:gd name="connsiteY21663" fmla="*/ 5433461 h 8481683"/>
              <a:gd name="connsiteX21664" fmla="*/ 3319961 w 9352610"/>
              <a:gd name="connsiteY21664" fmla="*/ 5428939 h 8481683"/>
              <a:gd name="connsiteX21665" fmla="*/ 3319462 w 9352610"/>
              <a:gd name="connsiteY21665" fmla="*/ 5426433 h 8481683"/>
              <a:gd name="connsiteX21666" fmla="*/ 3319961 w 9352610"/>
              <a:gd name="connsiteY21666" fmla="*/ 5421408 h 8481683"/>
              <a:gd name="connsiteX21667" fmla="*/ 3319961 w 9352610"/>
              <a:gd name="connsiteY21667" fmla="*/ 5419405 h 8481683"/>
              <a:gd name="connsiteX21668" fmla="*/ 3316953 w 9352610"/>
              <a:gd name="connsiteY21668" fmla="*/ 5413373 h 8481683"/>
              <a:gd name="connsiteX21669" fmla="*/ 3316441 w 9352610"/>
              <a:gd name="connsiteY21669" fmla="*/ 5407857 h 8481683"/>
              <a:gd name="connsiteX21670" fmla="*/ 3316441 w 9352610"/>
              <a:gd name="connsiteY21670" fmla="*/ 5402844 h 8481683"/>
              <a:gd name="connsiteX21671" fmla="*/ 3316441 w 9352610"/>
              <a:gd name="connsiteY21671" fmla="*/ 5398323 h 8481683"/>
              <a:gd name="connsiteX21672" fmla="*/ 3319961 w 9352610"/>
              <a:gd name="connsiteY21672" fmla="*/ 5391799 h 8481683"/>
              <a:gd name="connsiteX21673" fmla="*/ 3320473 w 9352610"/>
              <a:gd name="connsiteY21673" fmla="*/ 5388285 h 8481683"/>
              <a:gd name="connsiteX21674" fmla="*/ 3317452 w 9352610"/>
              <a:gd name="connsiteY21674" fmla="*/ 5386270 h 8481683"/>
              <a:gd name="connsiteX21675" fmla="*/ 3313433 w 9352610"/>
              <a:gd name="connsiteY21675" fmla="*/ 5385275 h 8481683"/>
              <a:gd name="connsiteX21676" fmla="*/ 3308903 w 9352610"/>
              <a:gd name="connsiteY21676" fmla="*/ 5382756 h 8481683"/>
              <a:gd name="connsiteX21677" fmla="*/ 3304384 w 9352610"/>
              <a:gd name="connsiteY21677" fmla="*/ 5379243 h 8481683"/>
              <a:gd name="connsiteX21678" fmla="*/ 3301364 w 9352610"/>
              <a:gd name="connsiteY21678" fmla="*/ 5375238 h 8481683"/>
              <a:gd name="connsiteX21679" fmla="*/ 3299355 w 9352610"/>
              <a:gd name="connsiteY21679" fmla="*/ 5371724 h 8481683"/>
              <a:gd name="connsiteX21680" fmla="*/ 3298356 w 9352610"/>
              <a:gd name="connsiteY21680" fmla="*/ 5366699 h 8481683"/>
              <a:gd name="connsiteX21681" fmla="*/ 3297844 w 9352610"/>
              <a:gd name="connsiteY21681" fmla="*/ 5360679 h 8481683"/>
              <a:gd name="connsiteX21682" fmla="*/ 3299355 w 9352610"/>
              <a:gd name="connsiteY21682" fmla="*/ 5354659 h 8481683"/>
              <a:gd name="connsiteX21683" fmla="*/ 3298356 w 9352610"/>
              <a:gd name="connsiteY21683" fmla="*/ 5352644 h 8481683"/>
              <a:gd name="connsiteX21684" fmla="*/ 3297345 w 9352610"/>
              <a:gd name="connsiteY21684" fmla="*/ 5350641 h 8481683"/>
              <a:gd name="connsiteX21685" fmla="*/ 3295336 w 9352610"/>
              <a:gd name="connsiteY21685" fmla="*/ 5350137 h 8481683"/>
              <a:gd name="connsiteX21686" fmla="*/ 3293825 w 9352610"/>
              <a:gd name="connsiteY21686" fmla="*/ 5350137 h 8481683"/>
              <a:gd name="connsiteX21687" fmla="*/ 3291816 w 9352610"/>
              <a:gd name="connsiteY21687" fmla="*/ 5351145 h 8481683"/>
              <a:gd name="connsiteX21688" fmla="*/ 3291317 w 9352610"/>
              <a:gd name="connsiteY21688" fmla="*/ 5352644 h 8481683"/>
              <a:gd name="connsiteX21689" fmla="*/ 3290306 w 9352610"/>
              <a:gd name="connsiteY21689" fmla="*/ 5353147 h 8481683"/>
              <a:gd name="connsiteX21690" fmla="*/ 3285787 w 9352610"/>
              <a:gd name="connsiteY21690" fmla="*/ 5350137 h 8481683"/>
              <a:gd name="connsiteX21691" fmla="*/ 3284789 w 9352610"/>
              <a:gd name="connsiteY21691" fmla="*/ 5346120 h 8481683"/>
              <a:gd name="connsiteX21692" fmla="*/ 3285787 w 9352610"/>
              <a:gd name="connsiteY21692" fmla="*/ 5342606 h 8481683"/>
              <a:gd name="connsiteX21693" fmla="*/ 3293825 w 9352610"/>
              <a:gd name="connsiteY21693" fmla="*/ 5339596 h 8481683"/>
              <a:gd name="connsiteX21694" fmla="*/ 3293825 w 9352610"/>
              <a:gd name="connsiteY21694" fmla="*/ 5338085 h 8481683"/>
              <a:gd name="connsiteX21695" fmla="*/ 3291317 w 9352610"/>
              <a:gd name="connsiteY21695" fmla="*/ 5335075 h 8481683"/>
              <a:gd name="connsiteX21696" fmla="*/ 3290306 w 9352610"/>
              <a:gd name="connsiteY21696" fmla="*/ 5333576 h 8481683"/>
              <a:gd name="connsiteX21697" fmla="*/ 3288296 w 9352610"/>
              <a:gd name="connsiteY21697" fmla="*/ 5333072 h 8481683"/>
              <a:gd name="connsiteX21698" fmla="*/ 3286798 w 9352610"/>
              <a:gd name="connsiteY21698" fmla="*/ 5333072 h 8481683"/>
              <a:gd name="connsiteX21699" fmla="*/ 3285288 w 9352610"/>
              <a:gd name="connsiteY21699" fmla="*/ 5332568 h 8481683"/>
              <a:gd name="connsiteX21700" fmla="*/ 3285288 w 9352610"/>
              <a:gd name="connsiteY21700" fmla="*/ 5329055 h 8481683"/>
              <a:gd name="connsiteX21701" fmla="*/ 3294337 w 9352610"/>
              <a:gd name="connsiteY21701" fmla="*/ 5325541 h 8481683"/>
              <a:gd name="connsiteX21702" fmla="*/ 3297345 w 9352610"/>
              <a:gd name="connsiteY21702" fmla="*/ 5324533 h 8481683"/>
              <a:gd name="connsiteX21703" fmla="*/ 3297844 w 9352610"/>
              <a:gd name="connsiteY21703" fmla="*/ 5323035 h 8481683"/>
              <a:gd name="connsiteX21704" fmla="*/ 3300865 w 9352610"/>
              <a:gd name="connsiteY21704" fmla="*/ 5319017 h 8481683"/>
              <a:gd name="connsiteX21705" fmla="*/ 3301876 w 9352610"/>
              <a:gd name="connsiteY21705" fmla="*/ 5318513 h 8481683"/>
              <a:gd name="connsiteX21706" fmla="*/ 3306893 w 9352610"/>
              <a:gd name="connsiteY21706" fmla="*/ 5316007 h 8481683"/>
              <a:gd name="connsiteX21707" fmla="*/ 3313433 w 9352610"/>
              <a:gd name="connsiteY21707" fmla="*/ 5306964 h 8481683"/>
              <a:gd name="connsiteX21708" fmla="*/ 3318963 w 9352610"/>
              <a:gd name="connsiteY21708" fmla="*/ 5304962 h 8481683"/>
              <a:gd name="connsiteX21709" fmla="*/ 3320972 w 9352610"/>
              <a:gd name="connsiteY21709" fmla="*/ 5304458 h 8481683"/>
              <a:gd name="connsiteX21710" fmla="*/ 3323481 w 9352610"/>
              <a:gd name="connsiteY21710" fmla="*/ 5303451 h 8481683"/>
              <a:gd name="connsiteX21711" fmla="*/ 3324492 w 9352610"/>
              <a:gd name="connsiteY21711" fmla="*/ 5301448 h 8481683"/>
              <a:gd name="connsiteX21712" fmla="*/ 3325490 w 9352610"/>
              <a:gd name="connsiteY21712" fmla="*/ 5299937 h 8481683"/>
              <a:gd name="connsiteX21713" fmla="*/ 3327000 w 9352610"/>
              <a:gd name="connsiteY21713" fmla="*/ 5298438 h 8481683"/>
              <a:gd name="connsiteX21714" fmla="*/ 3330021 w 9352610"/>
              <a:gd name="connsiteY21714" fmla="*/ 5299446 h 8481683"/>
              <a:gd name="connsiteX21715" fmla="*/ 3335038 w 9352610"/>
              <a:gd name="connsiteY21715" fmla="*/ 5300441 h 8481683"/>
              <a:gd name="connsiteX21716" fmla="*/ 3340068 w 9352610"/>
              <a:gd name="connsiteY21716" fmla="*/ 5297934 h 8481683"/>
              <a:gd name="connsiteX21717" fmla="*/ 3342577 w 9352610"/>
              <a:gd name="connsiteY21717" fmla="*/ 5294924 h 8481683"/>
              <a:gd name="connsiteX21718" fmla="*/ 3345098 w 9352610"/>
              <a:gd name="connsiteY21718" fmla="*/ 5290907 h 8481683"/>
              <a:gd name="connsiteX21719" fmla="*/ 3347607 w 9352610"/>
              <a:gd name="connsiteY21719" fmla="*/ 5288904 h 8481683"/>
              <a:gd name="connsiteX21720" fmla="*/ 3326501 w 9352610"/>
              <a:gd name="connsiteY21720" fmla="*/ 5269320 h 8481683"/>
              <a:gd name="connsiteX21721" fmla="*/ 3309914 w 9352610"/>
              <a:gd name="connsiteY21721" fmla="*/ 5254270 h 8481683"/>
              <a:gd name="connsiteX21722" fmla="*/ 3294337 w 9352610"/>
              <a:gd name="connsiteY21722" fmla="*/ 5239711 h 8481683"/>
              <a:gd name="connsiteX21723" fmla="*/ 3292328 w 9352610"/>
              <a:gd name="connsiteY21723" fmla="*/ 5233691 h 8481683"/>
              <a:gd name="connsiteX21724" fmla="*/ 3299355 w 9352610"/>
              <a:gd name="connsiteY21724" fmla="*/ 5218629 h 8481683"/>
              <a:gd name="connsiteX21725" fmla="*/ 3302375 w 9352610"/>
              <a:gd name="connsiteY21725" fmla="*/ 5212609 h 8481683"/>
              <a:gd name="connsiteX21726" fmla="*/ 3307904 w 9352610"/>
              <a:gd name="connsiteY21726" fmla="*/ 5201060 h 8481683"/>
              <a:gd name="connsiteX21727" fmla="*/ 3313433 w 9352610"/>
              <a:gd name="connsiteY21727" fmla="*/ 5189524 h 8481683"/>
              <a:gd name="connsiteX21728" fmla="*/ 3315942 w 9352610"/>
              <a:gd name="connsiteY21728" fmla="*/ 5183491 h 8481683"/>
              <a:gd name="connsiteX21729" fmla="*/ 3322482 w 9352610"/>
              <a:gd name="connsiteY21729" fmla="*/ 5169940 h 8481683"/>
              <a:gd name="connsiteX21730" fmla="*/ 3337048 w 9352610"/>
              <a:gd name="connsiteY21730" fmla="*/ 5140331 h 8481683"/>
              <a:gd name="connsiteX21731" fmla="*/ 3351127 w 9352610"/>
              <a:gd name="connsiteY21731" fmla="*/ 5110722 h 8481683"/>
              <a:gd name="connsiteX21732" fmla="*/ 3357654 w 9352610"/>
              <a:gd name="connsiteY21732" fmla="*/ 5097661 h 8481683"/>
              <a:gd name="connsiteX21733" fmla="*/ 3362185 w 9352610"/>
              <a:gd name="connsiteY21733" fmla="*/ 5087624 h 8481683"/>
              <a:gd name="connsiteX21734" fmla="*/ 3365705 w 9352610"/>
              <a:gd name="connsiteY21734" fmla="*/ 5085118 h 8481683"/>
              <a:gd name="connsiteX21735" fmla="*/ 3377262 w 9352610"/>
              <a:gd name="connsiteY21735" fmla="*/ 5084110 h 8481683"/>
              <a:gd name="connsiteX21736" fmla="*/ 3376251 w 9352610"/>
              <a:gd name="connsiteY21736" fmla="*/ 5074576 h 8481683"/>
              <a:gd name="connsiteX21737" fmla="*/ 3375253 w 9352610"/>
              <a:gd name="connsiteY21737" fmla="*/ 5061529 h 8481683"/>
              <a:gd name="connsiteX21738" fmla="*/ 3373742 w 9352610"/>
              <a:gd name="connsiteY21738" fmla="*/ 5057511 h 8481683"/>
              <a:gd name="connsiteX21739" fmla="*/ 3371733 w 9352610"/>
              <a:gd name="connsiteY21739" fmla="*/ 5055509 h 8481683"/>
              <a:gd name="connsiteX21740" fmla="*/ 3363183 w 9352610"/>
              <a:gd name="connsiteY21740" fmla="*/ 5054501 h 8481683"/>
              <a:gd name="connsiteX21741" fmla="*/ 3365705 w 9352610"/>
              <a:gd name="connsiteY21741" fmla="*/ 5047474 h 8481683"/>
              <a:gd name="connsiteX21742" fmla="*/ 3375752 w 9352610"/>
              <a:gd name="connsiteY21742" fmla="*/ 5016353 h 8481683"/>
              <a:gd name="connsiteX21743" fmla="*/ 3385300 w 9352610"/>
              <a:gd name="connsiteY21743" fmla="*/ 4985233 h 8481683"/>
              <a:gd name="connsiteX21744" fmla="*/ 3394848 w 9352610"/>
              <a:gd name="connsiteY21744" fmla="*/ 4954113 h 8481683"/>
              <a:gd name="connsiteX21745" fmla="*/ 3404908 w 9352610"/>
              <a:gd name="connsiteY21745" fmla="*/ 4923496 h 8481683"/>
              <a:gd name="connsiteX21746" fmla="*/ 3408428 w 9352610"/>
              <a:gd name="connsiteY21746" fmla="*/ 4912451 h 8481683"/>
              <a:gd name="connsiteX21747" fmla="*/ 3410936 w 9352610"/>
              <a:gd name="connsiteY21747" fmla="*/ 4910449 h 8481683"/>
              <a:gd name="connsiteX21748" fmla="*/ 3414955 w 9352610"/>
              <a:gd name="connsiteY21748" fmla="*/ 4908937 h 8481683"/>
              <a:gd name="connsiteX21749" fmla="*/ 3429034 w 9352610"/>
              <a:gd name="connsiteY21749" fmla="*/ 4908937 h 8481683"/>
              <a:gd name="connsiteX21750" fmla="*/ 3429034 w 9352610"/>
              <a:gd name="connsiteY21750" fmla="*/ 4904429 h 8481683"/>
              <a:gd name="connsiteX21751" fmla="*/ 3427012 w 9352610"/>
              <a:gd name="connsiteY21751" fmla="*/ 4901910 h 8481683"/>
              <a:gd name="connsiteX21752" fmla="*/ 3424004 w 9352610"/>
              <a:gd name="connsiteY21752" fmla="*/ 4901406 h 8481683"/>
              <a:gd name="connsiteX21753" fmla="*/ 3419474 w 9352610"/>
              <a:gd name="connsiteY21753" fmla="*/ 4901406 h 8481683"/>
              <a:gd name="connsiteX21754" fmla="*/ 3411436 w 9352610"/>
              <a:gd name="connsiteY21754" fmla="*/ 4896897 h 8481683"/>
              <a:gd name="connsiteX21755" fmla="*/ 3404396 w 9352610"/>
              <a:gd name="connsiteY21755" fmla="*/ 4883850 h 8481683"/>
              <a:gd name="connsiteX21756" fmla="*/ 3393850 w 9352610"/>
              <a:gd name="connsiteY21756" fmla="*/ 4857742 h 8481683"/>
              <a:gd name="connsiteX21757" fmla="*/ 3374242 w 9352610"/>
              <a:gd name="connsiteY21757" fmla="*/ 4823612 h 8481683"/>
              <a:gd name="connsiteX21758" fmla="*/ 3380782 w 9352610"/>
              <a:gd name="connsiteY21758" fmla="*/ 4823108 h 8481683"/>
              <a:gd name="connsiteX21759" fmla="*/ 3381281 w 9352610"/>
              <a:gd name="connsiteY21759" fmla="*/ 4819594 h 8481683"/>
              <a:gd name="connsiteX21760" fmla="*/ 3377761 w 9352610"/>
              <a:gd name="connsiteY21760" fmla="*/ 4814078 h 8481683"/>
              <a:gd name="connsiteX21761" fmla="*/ 3374242 w 9352610"/>
              <a:gd name="connsiteY21761" fmla="*/ 4809557 h 8481683"/>
              <a:gd name="connsiteX21762" fmla="*/ 3373742 w 9352610"/>
              <a:gd name="connsiteY21762" fmla="*/ 4807050 h 8481683"/>
              <a:gd name="connsiteX21763" fmla="*/ 3375752 w 9352610"/>
              <a:gd name="connsiteY21763" fmla="*/ 4800526 h 8481683"/>
              <a:gd name="connsiteX21764" fmla="*/ 3376095 w 9352610"/>
              <a:gd name="connsiteY21764" fmla="*/ 4800069 h 8481683"/>
              <a:gd name="connsiteX21765" fmla="*/ 3372666 w 9352610"/>
              <a:gd name="connsiteY21765" fmla="*/ 4798606 h 8481683"/>
              <a:gd name="connsiteX21766" fmla="*/ 3369661 w 9352610"/>
              <a:gd name="connsiteY21766" fmla="*/ 4796589 h 8481683"/>
              <a:gd name="connsiteX21767" fmla="*/ 3367147 w 9352610"/>
              <a:gd name="connsiteY21767" fmla="*/ 4794083 h 8481683"/>
              <a:gd name="connsiteX21768" fmla="*/ 3365144 w 9352610"/>
              <a:gd name="connsiteY21768" fmla="*/ 4791067 h 8481683"/>
              <a:gd name="connsiteX21769" fmla="*/ 3363141 w 9352610"/>
              <a:gd name="connsiteY21769" fmla="*/ 4787053 h 8481683"/>
              <a:gd name="connsiteX21770" fmla="*/ 3362631 w 9352610"/>
              <a:gd name="connsiteY21770" fmla="*/ 4783038 h 8481683"/>
              <a:gd name="connsiteX21771" fmla="*/ 3362631 w 9352610"/>
              <a:gd name="connsiteY21771" fmla="*/ 4774500 h 8481683"/>
              <a:gd name="connsiteX21772" fmla="*/ 3362631 w 9352610"/>
              <a:gd name="connsiteY21772" fmla="*/ 4770995 h 8481683"/>
              <a:gd name="connsiteX21773" fmla="*/ 3362631 w 9352610"/>
              <a:gd name="connsiteY21773" fmla="*/ 4765962 h 8481683"/>
              <a:gd name="connsiteX21774" fmla="*/ 3362120 w 9352610"/>
              <a:gd name="connsiteY21774" fmla="*/ 4760440 h 8481683"/>
              <a:gd name="connsiteX21775" fmla="*/ 3360117 w 9352610"/>
              <a:gd name="connsiteY21775" fmla="*/ 4755917 h 8481683"/>
              <a:gd name="connsiteX21776" fmla="*/ 3357112 w 9352610"/>
              <a:gd name="connsiteY21776" fmla="*/ 4752901 h 8481683"/>
              <a:gd name="connsiteX21777" fmla="*/ 3352576 w 9352610"/>
              <a:gd name="connsiteY21777" fmla="*/ 4751393 h 8481683"/>
              <a:gd name="connsiteX21778" fmla="*/ 3349060 w 9352610"/>
              <a:gd name="connsiteY21778" fmla="*/ 4750903 h 8481683"/>
              <a:gd name="connsiteX21779" fmla="*/ 3344544 w 9352610"/>
              <a:gd name="connsiteY21779" fmla="*/ 4751393 h 8481683"/>
              <a:gd name="connsiteX21780" fmla="*/ 3338515 w 9352610"/>
              <a:gd name="connsiteY21780" fmla="*/ 4752901 h 8481683"/>
              <a:gd name="connsiteX21781" fmla="*/ 3330483 w 9352610"/>
              <a:gd name="connsiteY21781" fmla="*/ 4752411 h 8481683"/>
              <a:gd name="connsiteX21782" fmla="*/ 3322961 w 9352610"/>
              <a:gd name="connsiteY21782" fmla="*/ 4750903 h 8481683"/>
              <a:gd name="connsiteX21783" fmla="*/ 3316932 w 9352610"/>
              <a:gd name="connsiteY21783" fmla="*/ 4747888 h 8481683"/>
              <a:gd name="connsiteX21784" fmla="*/ 3307388 w 9352610"/>
              <a:gd name="connsiteY21784" fmla="*/ 4740858 h 8481683"/>
              <a:gd name="connsiteX21785" fmla="*/ 3305365 w 9352610"/>
              <a:gd name="connsiteY21785" fmla="*/ 4738841 h 8481683"/>
              <a:gd name="connsiteX21786" fmla="*/ 3297844 w 9352610"/>
              <a:gd name="connsiteY21786" fmla="*/ 4735844 h 8481683"/>
              <a:gd name="connsiteX21787" fmla="*/ 3295330 w 9352610"/>
              <a:gd name="connsiteY21787" fmla="*/ 4734336 h 8481683"/>
              <a:gd name="connsiteX21788" fmla="*/ 3289811 w 9352610"/>
              <a:gd name="connsiteY21788" fmla="*/ 4727796 h 8481683"/>
              <a:gd name="connsiteX21789" fmla="*/ 3287298 w 9352610"/>
              <a:gd name="connsiteY21789" fmla="*/ 4726289 h 8481683"/>
              <a:gd name="connsiteX21790" fmla="*/ 3284784 w 9352610"/>
              <a:gd name="connsiteY21790" fmla="*/ 4725290 h 8481683"/>
              <a:gd name="connsiteX21791" fmla="*/ 3282270 w 9352610"/>
              <a:gd name="connsiteY21791" fmla="*/ 4725290 h 8481683"/>
              <a:gd name="connsiteX21792" fmla="*/ 3279756 w 9352610"/>
              <a:gd name="connsiteY21792" fmla="*/ 4724291 h 8481683"/>
              <a:gd name="connsiteX21793" fmla="*/ 3276752 w 9352610"/>
              <a:gd name="connsiteY21793" fmla="*/ 4721784 h 8481683"/>
              <a:gd name="connsiteX21794" fmla="*/ 3273237 w 9352610"/>
              <a:gd name="connsiteY21794" fmla="*/ 4715244 h 8481683"/>
              <a:gd name="connsiteX21795" fmla="*/ 3270723 w 9352610"/>
              <a:gd name="connsiteY21795" fmla="*/ 4712229 h 8481683"/>
              <a:gd name="connsiteX21796" fmla="*/ 3269211 w 9352610"/>
              <a:gd name="connsiteY21796" fmla="*/ 4710721 h 8481683"/>
              <a:gd name="connsiteX21797" fmla="*/ 3265695 w 9352610"/>
              <a:gd name="connsiteY21797" fmla="*/ 4710231 h 8481683"/>
              <a:gd name="connsiteX21798" fmla="*/ 3264183 w 9352610"/>
              <a:gd name="connsiteY21798" fmla="*/ 4709722 h 8481683"/>
              <a:gd name="connsiteX21799" fmla="*/ 3262180 w 9352610"/>
              <a:gd name="connsiteY21799" fmla="*/ 4708723 h 8481683"/>
              <a:gd name="connsiteX21800" fmla="*/ 3258665 w 9352610"/>
              <a:gd name="connsiteY21800" fmla="*/ 4705707 h 8481683"/>
              <a:gd name="connsiteX21801" fmla="*/ 3256151 w 9352610"/>
              <a:gd name="connsiteY21801" fmla="*/ 4703691 h 8481683"/>
              <a:gd name="connsiteX21802" fmla="*/ 3254148 w 9352610"/>
              <a:gd name="connsiteY21802" fmla="*/ 4703201 h 8481683"/>
              <a:gd name="connsiteX21803" fmla="*/ 3247117 w 9352610"/>
              <a:gd name="connsiteY21803" fmla="*/ 4702692 h 8481683"/>
              <a:gd name="connsiteX21804" fmla="*/ 3239576 w 9352610"/>
              <a:gd name="connsiteY21804" fmla="*/ 4698677 h 8481683"/>
              <a:gd name="connsiteX21805" fmla="*/ 3236061 w 9352610"/>
              <a:gd name="connsiteY21805" fmla="*/ 4692156 h 8481683"/>
              <a:gd name="connsiteX21806" fmla="*/ 3235059 w 9352610"/>
              <a:gd name="connsiteY21806" fmla="*/ 4684108 h 8481683"/>
              <a:gd name="connsiteX21807" fmla="*/ 3234549 w 9352610"/>
              <a:gd name="connsiteY21807" fmla="*/ 4664526 h 8481683"/>
              <a:gd name="connsiteX21808" fmla="*/ 3234058 w 9352610"/>
              <a:gd name="connsiteY21808" fmla="*/ 4660003 h 8481683"/>
              <a:gd name="connsiteX21809" fmla="*/ 3231544 w 9352610"/>
              <a:gd name="connsiteY21809" fmla="*/ 4655988 h 8481683"/>
              <a:gd name="connsiteX21810" fmla="*/ 3230543 w 9352610"/>
              <a:gd name="connsiteY21810" fmla="*/ 4652483 h 8481683"/>
              <a:gd name="connsiteX21811" fmla="*/ 3229030 w 9352610"/>
              <a:gd name="connsiteY21811" fmla="*/ 4637914 h 8481683"/>
              <a:gd name="connsiteX21812" fmla="*/ 3228029 w 9352610"/>
              <a:gd name="connsiteY21812" fmla="*/ 4633899 h 8481683"/>
              <a:gd name="connsiteX21813" fmla="*/ 3224514 w 9352610"/>
              <a:gd name="connsiteY21813" fmla="*/ 4627378 h 8481683"/>
              <a:gd name="connsiteX21814" fmla="*/ 3222000 w 9352610"/>
              <a:gd name="connsiteY21814" fmla="*/ 4616823 h 8481683"/>
              <a:gd name="connsiteX21815" fmla="*/ 3222000 w 9352610"/>
              <a:gd name="connsiteY21815" fmla="*/ 4613808 h 8481683"/>
              <a:gd name="connsiteX21816" fmla="*/ 3223002 w 9352610"/>
              <a:gd name="connsiteY21816" fmla="*/ 4611810 h 8481683"/>
              <a:gd name="connsiteX21817" fmla="*/ 3224514 w 9352610"/>
              <a:gd name="connsiteY21817" fmla="*/ 4607796 h 8481683"/>
              <a:gd name="connsiteX21818" fmla="*/ 3225005 w 9352610"/>
              <a:gd name="connsiteY21818" fmla="*/ 4606778 h 8481683"/>
              <a:gd name="connsiteX21819" fmla="*/ 3224514 w 9352610"/>
              <a:gd name="connsiteY21819" fmla="*/ 4597750 h 8481683"/>
              <a:gd name="connsiteX21820" fmla="*/ 3219997 w 9352610"/>
              <a:gd name="connsiteY21820" fmla="*/ 4582182 h 8481683"/>
              <a:gd name="connsiteX21821" fmla="*/ 3219486 w 9352610"/>
              <a:gd name="connsiteY21821" fmla="*/ 4572645 h 8481683"/>
              <a:gd name="connsiteX21822" fmla="*/ 3220998 w 9352610"/>
              <a:gd name="connsiteY21822" fmla="*/ 4565106 h 8481683"/>
              <a:gd name="connsiteX21823" fmla="*/ 3224514 w 9352610"/>
              <a:gd name="connsiteY21823" fmla="*/ 4558585 h 8481683"/>
              <a:gd name="connsiteX21824" fmla="*/ 3245095 w 9352610"/>
              <a:gd name="connsiteY21824" fmla="*/ 4535478 h 8481683"/>
              <a:gd name="connsiteX21825" fmla="*/ 3248119 w 9352610"/>
              <a:gd name="connsiteY21825" fmla="*/ 4526940 h 8481683"/>
              <a:gd name="connsiteX21826" fmla="*/ 3243092 w 9352610"/>
              <a:gd name="connsiteY21826" fmla="*/ 4519401 h 8481683"/>
              <a:gd name="connsiteX21827" fmla="*/ 3243602 w 9352610"/>
              <a:gd name="connsiteY21827" fmla="*/ 4515896 h 8481683"/>
              <a:gd name="connsiteX21828" fmla="*/ 3248610 w 9352610"/>
              <a:gd name="connsiteY21828" fmla="*/ 4511881 h 8481683"/>
              <a:gd name="connsiteX21829" fmla="*/ 3249631 w 9352610"/>
              <a:gd name="connsiteY21829" fmla="*/ 4508866 h 8481683"/>
              <a:gd name="connsiteX21830" fmla="*/ 3248610 w 9352610"/>
              <a:gd name="connsiteY21830" fmla="*/ 4487776 h 8481683"/>
              <a:gd name="connsiteX21831" fmla="*/ 3246096 w 9352610"/>
              <a:gd name="connsiteY21831" fmla="*/ 4486268 h 8481683"/>
              <a:gd name="connsiteX21832" fmla="*/ 3237573 w 9352610"/>
              <a:gd name="connsiteY21832" fmla="*/ 4485759 h 8481683"/>
              <a:gd name="connsiteX21833" fmla="*/ 3235550 w 9352610"/>
              <a:gd name="connsiteY21833" fmla="*/ 4486777 h 8481683"/>
              <a:gd name="connsiteX21834" fmla="*/ 3232546 w 9352610"/>
              <a:gd name="connsiteY21834" fmla="*/ 4491790 h 8481683"/>
              <a:gd name="connsiteX21835" fmla="*/ 3231544 w 9352610"/>
              <a:gd name="connsiteY21835" fmla="*/ 4494297 h 8481683"/>
              <a:gd name="connsiteX21836" fmla="*/ 3227518 w 9352610"/>
              <a:gd name="connsiteY21836" fmla="*/ 4496313 h 8481683"/>
              <a:gd name="connsiteX21837" fmla="*/ 3223002 w 9352610"/>
              <a:gd name="connsiteY21837" fmla="*/ 4496804 h 8481683"/>
              <a:gd name="connsiteX21838" fmla="*/ 3207428 w 9352610"/>
              <a:gd name="connsiteY21838" fmla="*/ 4496804 h 8481683"/>
              <a:gd name="connsiteX21839" fmla="*/ 3167759 w 9352610"/>
              <a:gd name="connsiteY21839" fmla="*/ 4494806 h 8481683"/>
              <a:gd name="connsiteX21840" fmla="*/ 3128580 w 9352610"/>
              <a:gd name="connsiteY21840" fmla="*/ 4493807 h 8481683"/>
              <a:gd name="connsiteX21841" fmla="*/ 3089401 w 9352610"/>
              <a:gd name="connsiteY21841" fmla="*/ 4491790 h 8481683"/>
              <a:gd name="connsiteX21842" fmla="*/ 3049712 w 9352610"/>
              <a:gd name="connsiteY21842" fmla="*/ 4490791 h 8481683"/>
              <a:gd name="connsiteX21843" fmla="*/ 3010553 w 9352610"/>
              <a:gd name="connsiteY21843" fmla="*/ 4489283 h 8481683"/>
              <a:gd name="connsiteX21844" fmla="*/ 2970864 w 9352610"/>
              <a:gd name="connsiteY21844" fmla="*/ 4487776 h 8481683"/>
              <a:gd name="connsiteX21845" fmla="*/ 2931685 w 9352610"/>
              <a:gd name="connsiteY21845" fmla="*/ 4486268 h 8481683"/>
              <a:gd name="connsiteX21846" fmla="*/ 2891505 w 9352610"/>
              <a:gd name="connsiteY21846" fmla="*/ 4484760 h 8481683"/>
              <a:gd name="connsiteX21847" fmla="*/ 2877444 w 9352610"/>
              <a:gd name="connsiteY21847" fmla="*/ 4484251 h 8481683"/>
              <a:gd name="connsiteX21848" fmla="*/ 2871415 w 9352610"/>
              <a:gd name="connsiteY21848" fmla="*/ 4482743 h 8481683"/>
              <a:gd name="connsiteX21849" fmla="*/ 2867409 w 9352610"/>
              <a:gd name="connsiteY21849" fmla="*/ 4473207 h 8481683"/>
              <a:gd name="connsiteX21850" fmla="*/ 2865896 w 9352610"/>
              <a:gd name="connsiteY21850" fmla="*/ 4449101 h 8481683"/>
              <a:gd name="connsiteX21851" fmla="*/ 2864384 w 9352610"/>
              <a:gd name="connsiteY21851" fmla="*/ 4426503 h 8481683"/>
              <a:gd name="connsiteX21852" fmla="*/ 2861380 w 9352610"/>
              <a:gd name="connsiteY21852" fmla="*/ 4394368 h 8481683"/>
              <a:gd name="connsiteX21853" fmla="*/ 2857864 w 9352610"/>
              <a:gd name="connsiteY21853" fmla="*/ 4351189 h 8481683"/>
              <a:gd name="connsiteX21854" fmla="*/ 2854840 w 9352610"/>
              <a:gd name="connsiteY21854" fmla="*/ 4319563 h 8481683"/>
              <a:gd name="connsiteX21855" fmla="*/ 2853328 w 9352610"/>
              <a:gd name="connsiteY21855" fmla="*/ 4314022 h 8481683"/>
              <a:gd name="connsiteX21856" fmla="*/ 2850834 w 9352610"/>
              <a:gd name="connsiteY21856" fmla="*/ 4309517 h 8481683"/>
              <a:gd name="connsiteX21857" fmla="*/ 2831235 w 9352610"/>
              <a:gd name="connsiteY21857" fmla="*/ 4286411 h 8481683"/>
              <a:gd name="connsiteX21858" fmla="*/ 2809141 w 9352610"/>
              <a:gd name="connsiteY21858" fmla="*/ 4259798 h 8481683"/>
              <a:gd name="connsiteX21859" fmla="*/ 2794570 w 9352610"/>
              <a:gd name="connsiteY21859" fmla="*/ 4242723 h 8481683"/>
              <a:gd name="connsiteX21860" fmla="*/ 2784024 w 9352610"/>
              <a:gd name="connsiteY21860" fmla="*/ 4233186 h 8481683"/>
              <a:gd name="connsiteX21861" fmla="*/ 2823713 w 9352610"/>
              <a:gd name="connsiteY21861" fmla="*/ 4232677 h 8481683"/>
              <a:gd name="connsiteX21862" fmla="*/ 2847319 w 9352610"/>
              <a:gd name="connsiteY21862" fmla="*/ 4232187 h 8481683"/>
              <a:gd name="connsiteX21863" fmla="*/ 2848320 w 9352610"/>
              <a:gd name="connsiteY21863" fmla="*/ 4229661 h 8481683"/>
              <a:gd name="connsiteX21864" fmla="*/ 2847810 w 9352610"/>
              <a:gd name="connsiteY21864" fmla="*/ 4216619 h 8481683"/>
              <a:gd name="connsiteX21865" fmla="*/ 2847319 w 9352610"/>
              <a:gd name="connsiteY21865" fmla="*/ 4199034 h 8481683"/>
              <a:gd name="connsiteX21866" fmla="*/ 2846297 w 9352610"/>
              <a:gd name="connsiteY21866" fmla="*/ 4181469 h 8481683"/>
              <a:gd name="connsiteX21867" fmla="*/ 2845296 w 9352610"/>
              <a:gd name="connsiteY21867" fmla="*/ 4163884 h 8481683"/>
              <a:gd name="connsiteX21868" fmla="*/ 2844294 w 9352610"/>
              <a:gd name="connsiteY21868" fmla="*/ 4146318 h 8481683"/>
              <a:gd name="connsiteX21869" fmla="*/ 2843803 w 9352610"/>
              <a:gd name="connsiteY21869" fmla="*/ 4133257 h 8481683"/>
              <a:gd name="connsiteX21870" fmla="*/ 2841290 w 9352610"/>
              <a:gd name="connsiteY21870" fmla="*/ 4128734 h 8481683"/>
              <a:gd name="connsiteX21871" fmla="*/ 2831235 w 9352610"/>
              <a:gd name="connsiteY21871" fmla="*/ 4121704 h 8481683"/>
              <a:gd name="connsiteX21872" fmla="*/ 2827719 w 9352610"/>
              <a:gd name="connsiteY21872" fmla="*/ 4114674 h 8481683"/>
              <a:gd name="connsiteX21873" fmla="*/ 2834259 w 9352610"/>
              <a:gd name="connsiteY21873" fmla="*/ 4112676 h 8481683"/>
              <a:gd name="connsiteX21874" fmla="*/ 2833238 w 9352610"/>
              <a:gd name="connsiteY21874" fmla="*/ 4103629 h 8481683"/>
              <a:gd name="connsiteX21875" fmla="*/ 2826207 w 9352610"/>
              <a:gd name="connsiteY21875" fmla="*/ 4088570 h 8481683"/>
              <a:gd name="connsiteX21876" fmla="*/ 2823203 w 9352610"/>
              <a:gd name="connsiteY21876" fmla="*/ 4075509 h 8481683"/>
              <a:gd name="connsiteX21877" fmla="*/ 2821690 w 9352610"/>
              <a:gd name="connsiteY21877" fmla="*/ 4072003 h 8481683"/>
              <a:gd name="connsiteX21878" fmla="*/ 2810654 w 9352610"/>
              <a:gd name="connsiteY21878" fmla="*/ 4062448 h 8481683"/>
              <a:gd name="connsiteX21879" fmla="*/ 2808140 w 9352610"/>
              <a:gd name="connsiteY21879" fmla="*/ 4058433 h 8481683"/>
              <a:gd name="connsiteX21880" fmla="*/ 2808140 w 9352610"/>
              <a:gd name="connsiteY21880" fmla="*/ 4052402 h 8481683"/>
              <a:gd name="connsiteX21881" fmla="*/ 2808631 w 9352610"/>
              <a:gd name="connsiteY21881" fmla="*/ 4046880 h 8481683"/>
              <a:gd name="connsiteX21882" fmla="*/ 2808631 w 9352610"/>
              <a:gd name="connsiteY21882" fmla="*/ 4041358 h 8481683"/>
              <a:gd name="connsiteX21883" fmla="*/ 2805626 w 9352610"/>
              <a:gd name="connsiteY21883" fmla="*/ 4036853 h 8481683"/>
              <a:gd name="connsiteX21884" fmla="*/ 2805116 w 9352610"/>
              <a:gd name="connsiteY21884" fmla="*/ 4033837 h 8481683"/>
              <a:gd name="connsiteX21885" fmla="*/ 2805626 w 9352610"/>
              <a:gd name="connsiteY21885" fmla="*/ 4029314 h 8481683"/>
              <a:gd name="connsiteX21886" fmla="*/ 2806117 w 9352610"/>
              <a:gd name="connsiteY21886" fmla="*/ 4024282 h 8481683"/>
              <a:gd name="connsiteX21887" fmla="*/ 2807629 w 9352610"/>
              <a:gd name="connsiteY21887" fmla="*/ 4021285 h 8481683"/>
              <a:gd name="connsiteX21888" fmla="*/ 2808631 w 9352610"/>
              <a:gd name="connsiteY21888" fmla="*/ 4020267 h 8481683"/>
              <a:gd name="connsiteX21889" fmla="*/ 2814169 w 9352610"/>
              <a:gd name="connsiteY21889" fmla="*/ 4019268 h 8481683"/>
              <a:gd name="connsiteX21890" fmla="*/ 2817684 w 9352610"/>
              <a:gd name="connsiteY21890" fmla="*/ 4015763 h 8481683"/>
              <a:gd name="connsiteX21891" fmla="*/ 2819687 w 9352610"/>
              <a:gd name="connsiteY21891" fmla="*/ 4010731 h 8481683"/>
              <a:gd name="connsiteX21892" fmla="*/ 2822201 w 9352610"/>
              <a:gd name="connsiteY21892" fmla="*/ 4001194 h 8481683"/>
              <a:gd name="connsiteX21893" fmla="*/ 2823713 w 9352610"/>
              <a:gd name="connsiteY21893" fmla="*/ 3997179 h 8481683"/>
              <a:gd name="connsiteX21894" fmla="*/ 2824204 w 9352610"/>
              <a:gd name="connsiteY21894" fmla="*/ 3995672 h 8481683"/>
              <a:gd name="connsiteX21895" fmla="*/ 2823713 w 9352610"/>
              <a:gd name="connsiteY21895" fmla="*/ 3994164 h 8481683"/>
              <a:gd name="connsiteX21896" fmla="*/ 2822692 w 9352610"/>
              <a:gd name="connsiteY21896" fmla="*/ 3993655 h 8481683"/>
              <a:gd name="connsiteX21897" fmla="*/ 2820178 w 9352610"/>
              <a:gd name="connsiteY21897" fmla="*/ 3992147 h 8481683"/>
              <a:gd name="connsiteX21898" fmla="*/ 2819177 w 9352610"/>
              <a:gd name="connsiteY21898" fmla="*/ 3991148 h 8481683"/>
              <a:gd name="connsiteX21899" fmla="*/ 2820178 w 9352610"/>
              <a:gd name="connsiteY21899" fmla="*/ 3988641 h 8481683"/>
              <a:gd name="connsiteX21900" fmla="*/ 2819687 w 9352610"/>
              <a:gd name="connsiteY21900" fmla="*/ 3987624 h 8481683"/>
              <a:gd name="connsiteX21901" fmla="*/ 2815170 w 9352610"/>
              <a:gd name="connsiteY21901" fmla="*/ 3984118 h 8481683"/>
              <a:gd name="connsiteX21902" fmla="*/ 2813148 w 9352610"/>
              <a:gd name="connsiteY21902" fmla="*/ 3982101 h 8481683"/>
              <a:gd name="connsiteX21903" fmla="*/ 2811655 w 9352610"/>
              <a:gd name="connsiteY21903" fmla="*/ 3977597 h 8481683"/>
              <a:gd name="connsiteX21904" fmla="*/ 2809632 w 9352610"/>
              <a:gd name="connsiteY21904" fmla="*/ 3971566 h 8481683"/>
              <a:gd name="connsiteX21905" fmla="*/ 2808631 w 9352610"/>
              <a:gd name="connsiteY21905" fmla="*/ 3966044 h 8481683"/>
              <a:gd name="connsiteX21906" fmla="*/ 2808140 w 9352610"/>
              <a:gd name="connsiteY21906" fmla="*/ 3960521 h 8481683"/>
              <a:gd name="connsiteX21907" fmla="*/ 2806117 w 9352610"/>
              <a:gd name="connsiteY21907" fmla="*/ 3956507 h 8481683"/>
              <a:gd name="connsiteX21908" fmla="*/ 2802602 w 9352610"/>
              <a:gd name="connsiteY21908" fmla="*/ 3953981 h 8481683"/>
              <a:gd name="connsiteX21909" fmla="*/ 2787048 w 9352610"/>
              <a:gd name="connsiteY21909" fmla="*/ 3950476 h 8481683"/>
              <a:gd name="connsiteX21910" fmla="*/ 2785026 w 9352610"/>
              <a:gd name="connsiteY21910" fmla="*/ 3949477 h 8481683"/>
              <a:gd name="connsiteX21911" fmla="*/ 2784024 w 9352610"/>
              <a:gd name="connsiteY21911" fmla="*/ 3948968 h 8481683"/>
              <a:gd name="connsiteX21912" fmla="*/ 2783513 w 9352610"/>
              <a:gd name="connsiteY21912" fmla="*/ 3945952 h 8481683"/>
              <a:gd name="connsiteX21913" fmla="*/ 2782512 w 9352610"/>
              <a:gd name="connsiteY21913" fmla="*/ 3945443 h 8481683"/>
              <a:gd name="connsiteX21914" fmla="*/ 2781019 w 9352610"/>
              <a:gd name="connsiteY21914" fmla="*/ 3944444 h 8481683"/>
              <a:gd name="connsiteX21915" fmla="*/ 2776483 w 9352610"/>
              <a:gd name="connsiteY21915" fmla="*/ 3943446 h 8481683"/>
              <a:gd name="connsiteX21916" fmla="*/ 2769452 w 9352610"/>
              <a:gd name="connsiteY21916" fmla="*/ 3939431 h 8481683"/>
              <a:gd name="connsiteX21917" fmla="*/ 2754506 w 9352610"/>
              <a:gd name="connsiteY21917" fmla="*/ 3927967 h 8481683"/>
              <a:gd name="connsiteX21918" fmla="*/ 2754325 w 9352610"/>
              <a:gd name="connsiteY21918" fmla="*/ 3928181 h 8481683"/>
              <a:gd name="connsiteX21919" fmla="*/ 2738250 w 9352610"/>
              <a:gd name="connsiteY21919" fmla="*/ 3916114 h 8481683"/>
              <a:gd name="connsiteX21920" fmla="*/ 2723677 w 9352610"/>
              <a:gd name="connsiteY21920" fmla="*/ 3909586 h 8481683"/>
              <a:gd name="connsiteX21921" fmla="*/ 2722672 w 9352610"/>
              <a:gd name="connsiteY21921" fmla="*/ 3908080 h 8481683"/>
              <a:gd name="connsiteX21922" fmla="*/ 2718653 w 9352610"/>
              <a:gd name="connsiteY21922" fmla="*/ 3904563 h 8481683"/>
              <a:gd name="connsiteX21923" fmla="*/ 2712129 w 9352610"/>
              <a:gd name="connsiteY21923" fmla="*/ 3903552 h 8481683"/>
              <a:gd name="connsiteX21924" fmla="*/ 2701574 w 9352610"/>
              <a:gd name="connsiteY21924" fmla="*/ 3903057 h 8481683"/>
              <a:gd name="connsiteX21925" fmla="*/ 2692532 w 9352610"/>
              <a:gd name="connsiteY21925" fmla="*/ 3901046 h 8481683"/>
              <a:gd name="connsiteX21926" fmla="*/ 2688513 w 9352610"/>
              <a:gd name="connsiteY21926" fmla="*/ 3896518 h 8481683"/>
              <a:gd name="connsiteX21927" fmla="*/ 2688513 w 9352610"/>
              <a:gd name="connsiteY21927" fmla="*/ 3888483 h 8481683"/>
              <a:gd name="connsiteX21928" fmla="*/ 2687508 w 9352610"/>
              <a:gd name="connsiteY21928" fmla="*/ 3885967 h 8481683"/>
              <a:gd name="connsiteX21929" fmla="*/ 2684494 w 9352610"/>
              <a:gd name="connsiteY21929" fmla="*/ 3886472 h 8481683"/>
              <a:gd name="connsiteX21930" fmla="*/ 2682485 w 9352610"/>
              <a:gd name="connsiteY21930" fmla="*/ 3888483 h 8481683"/>
              <a:gd name="connsiteX21931" fmla="*/ 2681480 w 9352610"/>
              <a:gd name="connsiteY21931" fmla="*/ 3888979 h 8481683"/>
              <a:gd name="connsiteX21932" fmla="*/ 2672935 w 9352610"/>
              <a:gd name="connsiteY21932" fmla="*/ 3889989 h 8481683"/>
              <a:gd name="connsiteX21933" fmla="*/ 2669424 w 9352610"/>
              <a:gd name="connsiteY21933" fmla="*/ 3892496 h 8481683"/>
              <a:gd name="connsiteX21934" fmla="*/ 2668420 w 9352610"/>
              <a:gd name="connsiteY21934" fmla="*/ 3896518 h 8481683"/>
              <a:gd name="connsiteX21935" fmla="*/ 2666410 w 9352610"/>
              <a:gd name="connsiteY21935" fmla="*/ 3897529 h 8481683"/>
              <a:gd name="connsiteX21936" fmla="*/ 2652333 w 9352610"/>
              <a:gd name="connsiteY21936" fmla="*/ 3897023 h 8481683"/>
              <a:gd name="connsiteX21937" fmla="*/ 2647818 w 9352610"/>
              <a:gd name="connsiteY21937" fmla="*/ 3899035 h 8481683"/>
              <a:gd name="connsiteX21938" fmla="*/ 2645808 w 9352610"/>
              <a:gd name="connsiteY21938" fmla="*/ 3899035 h 8481683"/>
              <a:gd name="connsiteX21939" fmla="*/ 2642794 w 9352610"/>
              <a:gd name="connsiteY21939" fmla="*/ 3897529 h 8481683"/>
              <a:gd name="connsiteX21940" fmla="*/ 2638776 w 9352610"/>
              <a:gd name="connsiteY21940" fmla="*/ 3895518 h 8481683"/>
              <a:gd name="connsiteX21941" fmla="*/ 2631235 w 9352610"/>
              <a:gd name="connsiteY21941" fmla="*/ 3893506 h 8481683"/>
              <a:gd name="connsiteX21942" fmla="*/ 2628221 w 9352610"/>
              <a:gd name="connsiteY21942" fmla="*/ 3892496 h 8481683"/>
              <a:gd name="connsiteX21943" fmla="*/ 2624698 w 9352610"/>
              <a:gd name="connsiteY21943" fmla="*/ 3892496 h 8481683"/>
              <a:gd name="connsiteX21944" fmla="*/ 2610633 w 9352610"/>
              <a:gd name="connsiteY21944" fmla="*/ 3899540 h 8481683"/>
              <a:gd name="connsiteX21945" fmla="*/ 2602099 w 9352610"/>
              <a:gd name="connsiteY21945" fmla="*/ 3903057 h 8481683"/>
              <a:gd name="connsiteX21946" fmla="*/ 2592549 w 9352610"/>
              <a:gd name="connsiteY21946" fmla="*/ 3903552 h 8481683"/>
              <a:gd name="connsiteX21947" fmla="*/ 2582998 w 9352610"/>
              <a:gd name="connsiteY21947" fmla="*/ 3902046 h 8481683"/>
              <a:gd name="connsiteX21948" fmla="*/ 2580989 w 9352610"/>
              <a:gd name="connsiteY21948" fmla="*/ 3900540 h 8481683"/>
              <a:gd name="connsiteX21949" fmla="*/ 2574961 w 9352610"/>
              <a:gd name="connsiteY21949" fmla="*/ 3895518 h 8481683"/>
              <a:gd name="connsiteX21950" fmla="*/ 2573956 w 9352610"/>
              <a:gd name="connsiteY21950" fmla="*/ 3895012 h 8481683"/>
              <a:gd name="connsiteX21951" fmla="*/ 2573460 w 9352610"/>
              <a:gd name="connsiteY21951" fmla="*/ 3895012 h 8481683"/>
              <a:gd name="connsiteX21952" fmla="*/ 2558886 w 9352610"/>
              <a:gd name="connsiteY21952" fmla="*/ 3896518 h 8481683"/>
              <a:gd name="connsiteX21953" fmla="*/ 2553354 w 9352610"/>
              <a:gd name="connsiteY21953" fmla="*/ 3897023 h 8481683"/>
              <a:gd name="connsiteX21954" fmla="*/ 2548839 w 9352610"/>
              <a:gd name="connsiteY21954" fmla="*/ 3899540 h 8481683"/>
              <a:gd name="connsiteX21955" fmla="*/ 2544821 w 9352610"/>
              <a:gd name="connsiteY21955" fmla="*/ 3902046 h 8481683"/>
              <a:gd name="connsiteX21956" fmla="*/ 2540802 w 9352610"/>
              <a:gd name="connsiteY21956" fmla="*/ 3900035 h 8481683"/>
              <a:gd name="connsiteX21957" fmla="*/ 2536771 w 9352610"/>
              <a:gd name="connsiteY21957" fmla="*/ 3900540 h 8481683"/>
              <a:gd name="connsiteX21958" fmla="*/ 2532256 w 9352610"/>
              <a:gd name="connsiteY21958" fmla="*/ 3902552 h 8481683"/>
              <a:gd name="connsiteX21959" fmla="*/ 2528237 w 9352610"/>
              <a:gd name="connsiteY21959" fmla="*/ 3903057 h 8481683"/>
              <a:gd name="connsiteX21960" fmla="*/ 2523710 w 9352610"/>
              <a:gd name="connsiteY21960" fmla="*/ 3902552 h 8481683"/>
              <a:gd name="connsiteX21961" fmla="*/ 2521205 w 9352610"/>
              <a:gd name="connsiteY21961" fmla="*/ 3900035 h 8481683"/>
              <a:gd name="connsiteX21962" fmla="*/ 2517186 w 9352610"/>
              <a:gd name="connsiteY21962" fmla="*/ 3885967 h 8481683"/>
              <a:gd name="connsiteX21963" fmla="*/ 2516678 w 9352610"/>
              <a:gd name="connsiteY21963" fmla="*/ 3884461 h 8481683"/>
              <a:gd name="connsiteX21964" fmla="*/ 2514668 w 9352610"/>
              <a:gd name="connsiteY21964" fmla="*/ 3882955 h 8481683"/>
              <a:gd name="connsiteX21965" fmla="*/ 2510650 w 9352610"/>
              <a:gd name="connsiteY21965" fmla="*/ 3880944 h 8481683"/>
              <a:gd name="connsiteX21966" fmla="*/ 2508640 w 9352610"/>
              <a:gd name="connsiteY21966" fmla="*/ 3878933 h 8481683"/>
              <a:gd name="connsiteX21967" fmla="*/ 2498594 w 9352610"/>
              <a:gd name="connsiteY21967" fmla="*/ 3869383 h 8481683"/>
              <a:gd name="connsiteX21968" fmla="*/ 2495071 w 9352610"/>
              <a:gd name="connsiteY21968" fmla="*/ 3866876 h 8481683"/>
              <a:gd name="connsiteX21969" fmla="*/ 2490556 w 9352610"/>
              <a:gd name="connsiteY21969" fmla="*/ 3864865 h 8481683"/>
              <a:gd name="connsiteX21970" fmla="*/ 2489043 w 9352610"/>
              <a:gd name="connsiteY21970" fmla="*/ 3863864 h 8481683"/>
              <a:gd name="connsiteX21971" fmla="*/ 2486029 w 9352610"/>
              <a:gd name="connsiteY21971" fmla="*/ 3858832 h 8481683"/>
              <a:gd name="connsiteX21972" fmla="*/ 2485533 w 9352610"/>
              <a:gd name="connsiteY21972" fmla="*/ 3857831 h 8481683"/>
              <a:gd name="connsiteX21973" fmla="*/ 2482519 w 9352610"/>
              <a:gd name="connsiteY21973" fmla="*/ 3856820 h 8481683"/>
              <a:gd name="connsiteX21974" fmla="*/ 2473973 w 9352610"/>
              <a:gd name="connsiteY21974" fmla="*/ 3846775 h 8481683"/>
              <a:gd name="connsiteX21975" fmla="*/ 2469446 w 9352610"/>
              <a:gd name="connsiteY21975" fmla="*/ 3843258 h 8481683"/>
              <a:gd name="connsiteX21976" fmla="*/ 2467437 w 9352610"/>
              <a:gd name="connsiteY21976" fmla="*/ 3840246 h 8481683"/>
              <a:gd name="connsiteX21977" fmla="*/ 2466940 w 9352610"/>
              <a:gd name="connsiteY21977" fmla="*/ 3836729 h 8481683"/>
              <a:gd name="connsiteX21978" fmla="*/ 2466940 w 9352610"/>
              <a:gd name="connsiteY21978" fmla="*/ 3822661 h 8481683"/>
              <a:gd name="connsiteX21979" fmla="*/ 2466432 w 9352610"/>
              <a:gd name="connsiteY21979" fmla="*/ 3819144 h 8481683"/>
              <a:gd name="connsiteX21980" fmla="*/ 2464931 w 9352610"/>
              <a:gd name="connsiteY21980" fmla="*/ 3819144 h 8481683"/>
              <a:gd name="connsiteX21981" fmla="*/ 2463418 w 9352610"/>
              <a:gd name="connsiteY21981" fmla="*/ 3819639 h 8481683"/>
              <a:gd name="connsiteX21982" fmla="*/ 2460912 w 9352610"/>
              <a:gd name="connsiteY21982" fmla="*/ 3818638 h 8481683"/>
              <a:gd name="connsiteX21983" fmla="*/ 2456385 w 9352610"/>
              <a:gd name="connsiteY21983" fmla="*/ 3813616 h 8481683"/>
              <a:gd name="connsiteX21984" fmla="*/ 2453880 w 9352610"/>
              <a:gd name="connsiteY21984" fmla="*/ 3812605 h 8481683"/>
              <a:gd name="connsiteX21985" fmla="*/ 2453880 w 9352610"/>
              <a:gd name="connsiteY21985" fmla="*/ 3817628 h 8481683"/>
              <a:gd name="connsiteX21986" fmla="*/ 2448348 w 9352610"/>
              <a:gd name="connsiteY21986" fmla="*/ 3814111 h 8481683"/>
              <a:gd name="connsiteX21987" fmla="*/ 2445830 w 9352610"/>
              <a:gd name="connsiteY21987" fmla="*/ 3813616 h 8481683"/>
              <a:gd name="connsiteX21988" fmla="*/ 2444329 w 9352610"/>
              <a:gd name="connsiteY21988" fmla="*/ 3813616 h 8481683"/>
              <a:gd name="connsiteX21989" fmla="*/ 2436292 w 9352610"/>
              <a:gd name="connsiteY21989" fmla="*/ 3815121 h 8481683"/>
              <a:gd name="connsiteX21990" fmla="*/ 2432769 w 9352610"/>
              <a:gd name="connsiteY21990" fmla="*/ 3817133 h 8481683"/>
              <a:gd name="connsiteX21991" fmla="*/ 2430264 w 9352610"/>
              <a:gd name="connsiteY21991" fmla="*/ 3818133 h 8481683"/>
              <a:gd name="connsiteX21992" fmla="*/ 2425240 w 9352610"/>
              <a:gd name="connsiteY21992" fmla="*/ 3816122 h 8481683"/>
              <a:gd name="connsiteX21993" fmla="*/ 2423231 w 9352610"/>
              <a:gd name="connsiteY21993" fmla="*/ 3818133 h 8481683"/>
              <a:gd name="connsiteX21994" fmla="*/ 2420713 w 9352610"/>
              <a:gd name="connsiteY21994" fmla="*/ 3818638 h 8481683"/>
              <a:gd name="connsiteX21995" fmla="*/ 2410666 w 9352610"/>
              <a:gd name="connsiteY21995" fmla="*/ 3817628 h 8481683"/>
              <a:gd name="connsiteX21996" fmla="*/ 2409153 w 9352610"/>
              <a:gd name="connsiteY21996" fmla="*/ 3817133 h 8481683"/>
              <a:gd name="connsiteX21997" fmla="*/ 2405643 w 9352610"/>
              <a:gd name="connsiteY21997" fmla="*/ 3814616 h 8481683"/>
              <a:gd name="connsiteX21998" fmla="*/ 2405135 w 9352610"/>
              <a:gd name="connsiteY21998" fmla="*/ 3814616 h 8481683"/>
              <a:gd name="connsiteX21999" fmla="*/ 2402121 w 9352610"/>
              <a:gd name="connsiteY21999" fmla="*/ 3814616 h 8481683"/>
              <a:gd name="connsiteX22000" fmla="*/ 2401624 w 9352610"/>
              <a:gd name="connsiteY22000" fmla="*/ 3814111 h 8481683"/>
              <a:gd name="connsiteX22001" fmla="*/ 2401624 w 9352610"/>
              <a:gd name="connsiteY22001" fmla="*/ 3812110 h 8481683"/>
              <a:gd name="connsiteX22002" fmla="*/ 2400620 w 9352610"/>
              <a:gd name="connsiteY22002" fmla="*/ 3811099 h 8481683"/>
              <a:gd name="connsiteX22003" fmla="*/ 2395088 w 9352610"/>
              <a:gd name="connsiteY22003" fmla="*/ 3804065 h 8481683"/>
              <a:gd name="connsiteX22004" fmla="*/ 2392074 w 9352610"/>
              <a:gd name="connsiteY22004" fmla="*/ 3802054 h 8481683"/>
              <a:gd name="connsiteX22005" fmla="*/ 2388055 w 9352610"/>
              <a:gd name="connsiteY22005" fmla="*/ 3801549 h 8481683"/>
              <a:gd name="connsiteX22006" fmla="*/ 2374994 w 9352610"/>
              <a:gd name="connsiteY22006" fmla="*/ 3801549 h 8481683"/>
              <a:gd name="connsiteX22007" fmla="*/ 2356910 w 9352610"/>
              <a:gd name="connsiteY22007" fmla="*/ 3794019 h 8481683"/>
              <a:gd name="connsiteX22008" fmla="*/ 2356402 w 9352610"/>
              <a:gd name="connsiteY22008" fmla="*/ 3793009 h 8481683"/>
              <a:gd name="connsiteX22009" fmla="*/ 2355906 w 9352610"/>
              <a:gd name="connsiteY22009" fmla="*/ 3787986 h 8481683"/>
              <a:gd name="connsiteX22010" fmla="*/ 2355397 w 9352610"/>
              <a:gd name="connsiteY22010" fmla="*/ 3786480 h 8481683"/>
              <a:gd name="connsiteX22011" fmla="*/ 2353388 w 9352610"/>
              <a:gd name="connsiteY22011" fmla="*/ 3784469 h 8481683"/>
              <a:gd name="connsiteX22012" fmla="*/ 2351875 w 9352610"/>
              <a:gd name="connsiteY22012" fmla="*/ 3782963 h 8481683"/>
              <a:gd name="connsiteX22013" fmla="*/ 2347360 w 9352610"/>
              <a:gd name="connsiteY22013" fmla="*/ 3780447 h 8481683"/>
              <a:gd name="connsiteX22014" fmla="*/ 2345351 w 9352610"/>
              <a:gd name="connsiteY22014" fmla="*/ 3780447 h 8481683"/>
              <a:gd name="connsiteX22015" fmla="*/ 2342833 w 9352610"/>
              <a:gd name="connsiteY22015" fmla="*/ 3782458 h 8481683"/>
              <a:gd name="connsiteX22016" fmla="*/ 2340327 w 9352610"/>
              <a:gd name="connsiteY22016" fmla="*/ 3783964 h 8481683"/>
              <a:gd name="connsiteX22017" fmla="*/ 2336308 w 9352610"/>
              <a:gd name="connsiteY22017" fmla="*/ 3784469 h 8481683"/>
              <a:gd name="connsiteX22018" fmla="*/ 2332786 w 9352610"/>
              <a:gd name="connsiteY22018" fmla="*/ 3784469 h 8481683"/>
              <a:gd name="connsiteX22019" fmla="*/ 2330777 w 9352610"/>
              <a:gd name="connsiteY22019" fmla="*/ 3785975 h 8481683"/>
              <a:gd name="connsiteX22020" fmla="*/ 2329772 w 9352610"/>
              <a:gd name="connsiteY22020" fmla="*/ 3789997 h 8481683"/>
              <a:gd name="connsiteX22021" fmla="*/ 2326262 w 9352610"/>
              <a:gd name="connsiteY22021" fmla="*/ 3787481 h 8481683"/>
              <a:gd name="connsiteX22022" fmla="*/ 2322231 w 9352610"/>
              <a:gd name="connsiteY22022" fmla="*/ 3785470 h 8481683"/>
              <a:gd name="connsiteX22023" fmla="*/ 2320222 w 9352610"/>
              <a:gd name="connsiteY22023" fmla="*/ 3782458 h 8481683"/>
              <a:gd name="connsiteX22024" fmla="*/ 2318721 w 9352610"/>
              <a:gd name="connsiteY22024" fmla="*/ 3778941 h 8481683"/>
              <a:gd name="connsiteX22025" fmla="*/ 2318721 w 9352610"/>
              <a:gd name="connsiteY22025" fmla="*/ 3776930 h 8481683"/>
              <a:gd name="connsiteX22026" fmla="*/ 2317716 w 9352610"/>
              <a:gd name="connsiteY22026" fmla="*/ 3775929 h 8481683"/>
              <a:gd name="connsiteX22027" fmla="*/ 2315707 w 9352610"/>
              <a:gd name="connsiteY22027" fmla="*/ 3775929 h 8481683"/>
              <a:gd name="connsiteX22028" fmla="*/ 2314194 w 9352610"/>
              <a:gd name="connsiteY22028" fmla="*/ 3775424 h 8481683"/>
              <a:gd name="connsiteX22029" fmla="*/ 2311688 w 9352610"/>
              <a:gd name="connsiteY22029" fmla="*/ 3775424 h 8481683"/>
              <a:gd name="connsiteX22030" fmla="*/ 2310683 w 9352610"/>
              <a:gd name="connsiteY22030" fmla="*/ 3773918 h 8481683"/>
              <a:gd name="connsiteX22031" fmla="*/ 2310175 w 9352610"/>
              <a:gd name="connsiteY22031" fmla="*/ 3772907 h 8481683"/>
              <a:gd name="connsiteX22032" fmla="*/ 2299124 w 9352610"/>
              <a:gd name="connsiteY22032" fmla="*/ 3758344 h 8481683"/>
              <a:gd name="connsiteX22033" fmla="*/ 2298627 w 9352610"/>
              <a:gd name="connsiteY22033" fmla="*/ 3756828 h 8481683"/>
              <a:gd name="connsiteX22034" fmla="*/ 2297114 w 9352610"/>
              <a:gd name="connsiteY22034" fmla="*/ 3755322 h 8481683"/>
              <a:gd name="connsiteX22035" fmla="*/ 2295613 w 9352610"/>
              <a:gd name="connsiteY22035" fmla="*/ 3755828 h 8481683"/>
              <a:gd name="connsiteX22036" fmla="*/ 2293604 w 9352610"/>
              <a:gd name="connsiteY22036" fmla="*/ 3757333 h 8481683"/>
              <a:gd name="connsiteX22037" fmla="*/ 2292091 w 9352610"/>
              <a:gd name="connsiteY22037" fmla="*/ 3757839 h 8481683"/>
              <a:gd name="connsiteX22038" fmla="*/ 2290081 w 9352610"/>
              <a:gd name="connsiteY22038" fmla="*/ 3757333 h 8481683"/>
              <a:gd name="connsiteX22039" fmla="*/ 2288072 w 9352610"/>
              <a:gd name="connsiteY22039" fmla="*/ 3756828 h 8481683"/>
              <a:gd name="connsiteX22040" fmla="*/ 2285058 w 9352610"/>
              <a:gd name="connsiteY22040" fmla="*/ 3754827 h 8481683"/>
              <a:gd name="connsiteX22041" fmla="*/ 2282540 w 9352610"/>
              <a:gd name="connsiteY22041" fmla="*/ 3751310 h 8481683"/>
              <a:gd name="connsiteX22042" fmla="*/ 2281536 w 9352610"/>
              <a:gd name="connsiteY22042" fmla="*/ 3747793 h 8481683"/>
              <a:gd name="connsiteX22043" fmla="*/ 2281039 w 9352610"/>
              <a:gd name="connsiteY22043" fmla="*/ 3743265 h 8481683"/>
              <a:gd name="connsiteX22044" fmla="*/ 2279526 w 9352610"/>
              <a:gd name="connsiteY22044" fmla="*/ 3740749 h 8481683"/>
              <a:gd name="connsiteX22045" fmla="*/ 2277517 w 9352610"/>
              <a:gd name="connsiteY22045" fmla="*/ 3738242 h 8481683"/>
              <a:gd name="connsiteX22046" fmla="*/ 2272494 w 9352610"/>
              <a:gd name="connsiteY22046" fmla="*/ 3734220 h 8481683"/>
              <a:gd name="connsiteX22047" fmla="*/ 2271997 w 9352610"/>
              <a:gd name="connsiteY22047" fmla="*/ 3733220 h 8481683"/>
              <a:gd name="connsiteX22048" fmla="*/ 2271997 w 9352610"/>
              <a:gd name="connsiteY22048" fmla="*/ 3732209 h 8481683"/>
              <a:gd name="connsiteX22049" fmla="*/ 2271997 w 9352610"/>
              <a:gd name="connsiteY22049" fmla="*/ 3730703 h 8481683"/>
              <a:gd name="connsiteX22050" fmla="*/ 2274007 w 9352610"/>
              <a:gd name="connsiteY22050" fmla="*/ 3728692 h 8481683"/>
              <a:gd name="connsiteX22051" fmla="*/ 2272494 w 9352610"/>
              <a:gd name="connsiteY22051" fmla="*/ 3727186 h 8481683"/>
              <a:gd name="connsiteX22052" fmla="*/ 2271489 w 9352610"/>
              <a:gd name="connsiteY22052" fmla="*/ 3726186 h 8481683"/>
              <a:gd name="connsiteX22053" fmla="*/ 2270993 w 9352610"/>
              <a:gd name="connsiteY22053" fmla="*/ 3725175 h 8481683"/>
              <a:gd name="connsiteX22054" fmla="*/ 2268983 w 9352610"/>
              <a:gd name="connsiteY22054" fmla="*/ 3717140 h 8481683"/>
              <a:gd name="connsiteX22055" fmla="*/ 2267470 w 9352610"/>
              <a:gd name="connsiteY22055" fmla="*/ 3714624 h 8481683"/>
              <a:gd name="connsiteX22056" fmla="*/ 2260934 w 9352610"/>
              <a:gd name="connsiteY22056" fmla="*/ 3712613 h 8481683"/>
              <a:gd name="connsiteX22057" fmla="*/ 2256915 w 9352610"/>
              <a:gd name="connsiteY22057" fmla="*/ 3711107 h 8481683"/>
              <a:gd name="connsiteX22058" fmla="*/ 2254409 w 9352610"/>
              <a:gd name="connsiteY22058" fmla="*/ 3710106 h 8481683"/>
              <a:gd name="connsiteX22059" fmla="*/ 2253901 w 9352610"/>
              <a:gd name="connsiteY22059" fmla="*/ 3711107 h 8481683"/>
              <a:gd name="connsiteX22060" fmla="*/ 2247873 w 9352610"/>
              <a:gd name="connsiteY22060" fmla="*/ 3713118 h 8481683"/>
              <a:gd name="connsiteX22061" fmla="*/ 2246868 w 9352610"/>
              <a:gd name="connsiteY22061" fmla="*/ 3714624 h 8481683"/>
              <a:gd name="connsiteX22062" fmla="*/ 2246372 w 9352610"/>
              <a:gd name="connsiteY22062" fmla="*/ 3716635 h 8481683"/>
              <a:gd name="connsiteX22063" fmla="*/ 2245367 w 9352610"/>
              <a:gd name="connsiteY22063" fmla="*/ 3717140 h 8481683"/>
              <a:gd name="connsiteX22064" fmla="*/ 2243854 w 9352610"/>
              <a:gd name="connsiteY22064" fmla="*/ 3718141 h 8481683"/>
              <a:gd name="connsiteX22065" fmla="*/ 2241845 w 9352610"/>
              <a:gd name="connsiteY22065" fmla="*/ 3717140 h 8481683"/>
              <a:gd name="connsiteX22066" fmla="*/ 2240840 w 9352610"/>
              <a:gd name="connsiteY22066" fmla="*/ 3717140 h 8481683"/>
              <a:gd name="connsiteX22067" fmla="*/ 2236325 w 9352610"/>
              <a:gd name="connsiteY22067" fmla="*/ 3720657 h 8481683"/>
              <a:gd name="connsiteX22068" fmla="*/ 2234812 w 9352610"/>
              <a:gd name="connsiteY22068" fmla="*/ 3722669 h 8481683"/>
              <a:gd name="connsiteX22069" fmla="*/ 2233808 w 9352610"/>
              <a:gd name="connsiteY22069" fmla="*/ 3723669 h 8481683"/>
              <a:gd name="connsiteX22070" fmla="*/ 2231798 w 9352610"/>
              <a:gd name="connsiteY22070" fmla="*/ 3724174 h 8481683"/>
              <a:gd name="connsiteX22071" fmla="*/ 2217224 w 9352610"/>
              <a:gd name="connsiteY22071" fmla="*/ 3725175 h 8481683"/>
              <a:gd name="connsiteX22072" fmla="*/ 2214210 w 9352610"/>
              <a:gd name="connsiteY22072" fmla="*/ 3723669 h 8481683"/>
              <a:gd name="connsiteX22073" fmla="*/ 2208182 w 9352610"/>
              <a:gd name="connsiteY22073" fmla="*/ 3719151 h 8481683"/>
              <a:gd name="connsiteX22074" fmla="*/ 2206173 w 9352610"/>
              <a:gd name="connsiteY22074" fmla="*/ 3718141 h 8481683"/>
              <a:gd name="connsiteX22075" fmla="*/ 2201150 w 9352610"/>
              <a:gd name="connsiteY22075" fmla="*/ 3716635 h 8481683"/>
              <a:gd name="connsiteX22076" fmla="*/ 2193112 w 9352610"/>
              <a:gd name="connsiteY22076" fmla="*/ 3711107 h 8481683"/>
              <a:gd name="connsiteX22077" fmla="*/ 2192604 w 9352610"/>
              <a:gd name="connsiteY22077" fmla="*/ 3709601 h 8481683"/>
              <a:gd name="connsiteX22078" fmla="*/ 2192108 w 9352610"/>
              <a:gd name="connsiteY22078" fmla="*/ 3707590 h 8481683"/>
              <a:gd name="connsiteX22079" fmla="*/ 2190098 w 9352610"/>
              <a:gd name="connsiteY22079" fmla="*/ 3706084 h 8481683"/>
              <a:gd name="connsiteX22080" fmla="*/ 2188585 w 9352610"/>
              <a:gd name="connsiteY22080" fmla="*/ 3705579 h 8481683"/>
              <a:gd name="connsiteX22081" fmla="*/ 2186576 w 9352610"/>
              <a:gd name="connsiteY22081" fmla="*/ 3704578 h 8481683"/>
              <a:gd name="connsiteX22082" fmla="*/ 2186080 w 9352610"/>
              <a:gd name="connsiteY22082" fmla="*/ 3702062 h 8481683"/>
              <a:gd name="connsiteX22083" fmla="*/ 2186080 w 9352610"/>
              <a:gd name="connsiteY22083" fmla="*/ 3700556 h 8481683"/>
              <a:gd name="connsiteX22084" fmla="*/ 2185571 w 9352610"/>
              <a:gd name="connsiteY22084" fmla="*/ 3698039 h 8481683"/>
              <a:gd name="connsiteX22085" fmla="*/ 2183562 w 9352610"/>
              <a:gd name="connsiteY22085" fmla="*/ 3695533 h 8481683"/>
              <a:gd name="connsiteX22086" fmla="*/ 2182061 w 9352610"/>
              <a:gd name="connsiteY22086" fmla="*/ 3694522 h 8481683"/>
              <a:gd name="connsiteX22087" fmla="*/ 2179543 w 9352610"/>
              <a:gd name="connsiteY22087" fmla="*/ 3693522 h 8481683"/>
              <a:gd name="connsiteX22088" fmla="*/ 2177038 w 9352610"/>
              <a:gd name="connsiteY22088" fmla="*/ 3692521 h 8481683"/>
              <a:gd name="connsiteX22089" fmla="*/ 2175028 w 9352610"/>
              <a:gd name="connsiteY22089" fmla="*/ 3692521 h 8481683"/>
              <a:gd name="connsiteX22090" fmla="*/ 2170501 w 9352610"/>
              <a:gd name="connsiteY22090" fmla="*/ 3692016 h 8481683"/>
              <a:gd name="connsiteX22091" fmla="*/ 2166979 w 9352610"/>
              <a:gd name="connsiteY22091" fmla="*/ 3690510 h 8481683"/>
              <a:gd name="connsiteX22092" fmla="*/ 2157937 w 9352610"/>
              <a:gd name="connsiteY22092" fmla="*/ 3683476 h 8481683"/>
              <a:gd name="connsiteX22093" fmla="*/ 2146885 w 9352610"/>
              <a:gd name="connsiteY22093" fmla="*/ 3677443 h 8481683"/>
              <a:gd name="connsiteX22094" fmla="*/ 2146389 w 9352610"/>
              <a:gd name="connsiteY22094" fmla="*/ 3676937 h 8481683"/>
              <a:gd name="connsiteX22095" fmla="*/ 2116237 w 9352610"/>
              <a:gd name="connsiteY22095" fmla="*/ 3672915 h 8481683"/>
              <a:gd name="connsiteX22096" fmla="*/ 2113731 w 9352610"/>
              <a:gd name="connsiteY22096" fmla="*/ 3672915 h 8481683"/>
              <a:gd name="connsiteX22097" fmla="*/ 2107703 w 9352610"/>
              <a:gd name="connsiteY22097" fmla="*/ 3675431 h 8481683"/>
              <a:gd name="connsiteX22098" fmla="*/ 2104180 w 9352610"/>
              <a:gd name="connsiteY22098" fmla="*/ 3675937 h 8481683"/>
              <a:gd name="connsiteX22099" fmla="*/ 2103672 w 9352610"/>
              <a:gd name="connsiteY22099" fmla="*/ 3676937 h 8481683"/>
              <a:gd name="connsiteX22100" fmla="*/ 2096639 w 9352610"/>
              <a:gd name="connsiteY22100" fmla="*/ 3684982 h 8481683"/>
              <a:gd name="connsiteX22101" fmla="*/ 2095138 w 9352610"/>
              <a:gd name="connsiteY22101" fmla="*/ 3687488 h 8481683"/>
              <a:gd name="connsiteX22102" fmla="*/ 2094134 w 9352610"/>
              <a:gd name="connsiteY22102" fmla="*/ 3688994 h 8481683"/>
              <a:gd name="connsiteX22103" fmla="*/ 2091616 w 9352610"/>
              <a:gd name="connsiteY22103" fmla="*/ 3691511 h 8481683"/>
              <a:gd name="connsiteX22104" fmla="*/ 2088106 w 9352610"/>
              <a:gd name="connsiteY22104" fmla="*/ 3691511 h 8481683"/>
              <a:gd name="connsiteX22105" fmla="*/ 2086096 w 9352610"/>
              <a:gd name="connsiteY22105" fmla="*/ 3690005 h 8481683"/>
              <a:gd name="connsiteX22106" fmla="*/ 2083579 w 9352610"/>
              <a:gd name="connsiteY22106" fmla="*/ 3687994 h 8481683"/>
              <a:gd name="connsiteX22107" fmla="*/ 2081569 w 9352610"/>
              <a:gd name="connsiteY22107" fmla="*/ 3686993 h 8481683"/>
              <a:gd name="connsiteX22108" fmla="*/ 2074537 w 9352610"/>
              <a:gd name="connsiteY22108" fmla="*/ 3690005 h 8481683"/>
              <a:gd name="connsiteX22109" fmla="*/ 2071014 w 9352610"/>
              <a:gd name="connsiteY22109" fmla="*/ 3690005 h 8481683"/>
              <a:gd name="connsiteX22110" fmla="*/ 2065991 w 9352610"/>
              <a:gd name="connsiteY22110" fmla="*/ 3683971 h 8481683"/>
              <a:gd name="connsiteX22111" fmla="*/ 2053935 w 9352610"/>
              <a:gd name="connsiteY22111" fmla="*/ 3683476 h 8481683"/>
              <a:gd name="connsiteX22112" fmla="*/ 2050424 w 9352610"/>
              <a:gd name="connsiteY22112" fmla="*/ 3679959 h 8481683"/>
              <a:gd name="connsiteX22113" fmla="*/ 2047410 w 9352610"/>
              <a:gd name="connsiteY22113" fmla="*/ 3684477 h 8481683"/>
              <a:gd name="connsiteX22114" fmla="*/ 2045401 w 9352610"/>
              <a:gd name="connsiteY22114" fmla="*/ 3686488 h 8481683"/>
              <a:gd name="connsiteX22115" fmla="*/ 2043380 w 9352610"/>
              <a:gd name="connsiteY22115" fmla="*/ 3685477 h 8481683"/>
              <a:gd name="connsiteX22116" fmla="*/ 2037352 w 9352610"/>
              <a:gd name="connsiteY22116" fmla="*/ 3679454 h 8481683"/>
              <a:gd name="connsiteX22117" fmla="*/ 2034338 w 9352610"/>
              <a:gd name="connsiteY22117" fmla="*/ 3677443 h 8481683"/>
              <a:gd name="connsiteX22118" fmla="*/ 2030827 w 9352610"/>
              <a:gd name="connsiteY22118" fmla="*/ 3676442 h 8481683"/>
              <a:gd name="connsiteX22119" fmla="*/ 2026300 w 9352610"/>
              <a:gd name="connsiteY22119" fmla="*/ 3676937 h 8481683"/>
              <a:gd name="connsiteX22120" fmla="*/ 2024799 w 9352610"/>
              <a:gd name="connsiteY22120" fmla="*/ 3677443 h 8481683"/>
              <a:gd name="connsiteX22121" fmla="*/ 2022281 w 9352610"/>
              <a:gd name="connsiteY22121" fmla="*/ 3679959 h 8481683"/>
              <a:gd name="connsiteX22122" fmla="*/ 2020272 w 9352610"/>
              <a:gd name="connsiteY22122" fmla="*/ 3680960 h 8481683"/>
              <a:gd name="connsiteX22123" fmla="*/ 2019776 w 9352610"/>
              <a:gd name="connsiteY22123" fmla="*/ 3681465 h 8481683"/>
              <a:gd name="connsiteX22124" fmla="*/ 2017766 w 9352610"/>
              <a:gd name="connsiteY22124" fmla="*/ 3681960 h 8481683"/>
              <a:gd name="connsiteX22125" fmla="*/ 2015757 w 9352610"/>
              <a:gd name="connsiteY22125" fmla="*/ 3681465 h 8481683"/>
              <a:gd name="connsiteX22126" fmla="*/ 2014244 w 9352610"/>
              <a:gd name="connsiteY22126" fmla="*/ 3674431 h 8481683"/>
              <a:gd name="connsiteX22127" fmla="*/ 2010722 w 9352610"/>
              <a:gd name="connsiteY22127" fmla="*/ 3673926 h 8481683"/>
              <a:gd name="connsiteX22128" fmla="*/ 2002188 w 9352610"/>
              <a:gd name="connsiteY22128" fmla="*/ 3675937 h 8481683"/>
              <a:gd name="connsiteX22129" fmla="*/ 1997165 w 9352610"/>
              <a:gd name="connsiteY22129" fmla="*/ 3675431 h 8481683"/>
              <a:gd name="connsiteX22130" fmla="*/ 1993642 w 9352610"/>
              <a:gd name="connsiteY22130" fmla="*/ 3672915 h 8481683"/>
              <a:gd name="connsiteX22131" fmla="*/ 1990132 w 9352610"/>
              <a:gd name="connsiteY22131" fmla="*/ 3670409 h 8481683"/>
              <a:gd name="connsiteX22132" fmla="*/ 1987118 w 9352610"/>
              <a:gd name="connsiteY22132" fmla="*/ 3667397 h 8481683"/>
              <a:gd name="connsiteX22133" fmla="*/ 1986113 w 9352610"/>
              <a:gd name="connsiteY22133" fmla="*/ 3665386 h 8481683"/>
              <a:gd name="connsiteX22134" fmla="*/ 1983595 w 9352610"/>
              <a:gd name="connsiteY22134" fmla="*/ 3661363 h 8481683"/>
              <a:gd name="connsiteX22135" fmla="*/ 1982082 w 9352610"/>
              <a:gd name="connsiteY22135" fmla="*/ 3658847 h 8481683"/>
              <a:gd name="connsiteX22136" fmla="*/ 1979577 w 9352610"/>
              <a:gd name="connsiteY22136" fmla="*/ 3657846 h 8481683"/>
              <a:gd name="connsiteX22137" fmla="*/ 1975558 w 9352610"/>
              <a:gd name="connsiteY22137" fmla="*/ 3656341 h 8481683"/>
              <a:gd name="connsiteX22138" fmla="*/ 1973549 w 9352610"/>
              <a:gd name="connsiteY22138" fmla="*/ 3655330 h 8481683"/>
              <a:gd name="connsiteX22139" fmla="*/ 1973549 w 9352610"/>
              <a:gd name="connsiteY22139" fmla="*/ 3651813 h 8481683"/>
              <a:gd name="connsiteX22140" fmla="*/ 1977059 w 9352610"/>
              <a:gd name="connsiteY22140" fmla="*/ 3643778 h 8481683"/>
              <a:gd name="connsiteX22141" fmla="*/ 1978572 w 9352610"/>
              <a:gd name="connsiteY22141" fmla="*/ 3638755 h 8481683"/>
              <a:gd name="connsiteX22142" fmla="*/ 1978572 w 9352610"/>
              <a:gd name="connsiteY22142" fmla="*/ 3634228 h 8481683"/>
              <a:gd name="connsiteX22143" fmla="*/ 1978572 w 9352610"/>
              <a:gd name="connsiteY22143" fmla="*/ 3631721 h 8481683"/>
              <a:gd name="connsiteX22144" fmla="*/ 1977059 w 9352610"/>
              <a:gd name="connsiteY22144" fmla="*/ 3630206 h 8481683"/>
              <a:gd name="connsiteX22145" fmla="*/ 1974045 w 9352610"/>
              <a:gd name="connsiteY22145" fmla="*/ 3627194 h 8481683"/>
              <a:gd name="connsiteX22146" fmla="*/ 1973040 w 9352610"/>
              <a:gd name="connsiteY22146" fmla="*/ 3626689 h 8481683"/>
              <a:gd name="connsiteX22147" fmla="*/ 1970026 w 9352610"/>
              <a:gd name="connsiteY22147" fmla="*/ 3626689 h 8481683"/>
              <a:gd name="connsiteX22148" fmla="*/ 1969530 w 9352610"/>
              <a:gd name="connsiteY22148" fmla="*/ 3626689 h 8481683"/>
              <a:gd name="connsiteX22149" fmla="*/ 1969530 w 9352610"/>
              <a:gd name="connsiteY22149" fmla="*/ 3627194 h 8481683"/>
              <a:gd name="connsiteX22150" fmla="*/ 1969530 w 9352610"/>
              <a:gd name="connsiteY22150" fmla="*/ 3627699 h 8481683"/>
              <a:gd name="connsiteX22151" fmla="*/ 1965003 w 9352610"/>
              <a:gd name="connsiteY22151" fmla="*/ 3625183 h 8481683"/>
              <a:gd name="connsiteX22152" fmla="*/ 1961989 w 9352610"/>
              <a:gd name="connsiteY22152" fmla="*/ 3623172 h 8481683"/>
              <a:gd name="connsiteX22153" fmla="*/ 1959980 w 9352610"/>
              <a:gd name="connsiteY22153" fmla="*/ 3622676 h 8481683"/>
              <a:gd name="connsiteX22154" fmla="*/ 1954956 w 9352610"/>
              <a:gd name="connsiteY22154" fmla="*/ 3622676 h 8481683"/>
              <a:gd name="connsiteX22155" fmla="*/ 1952451 w 9352610"/>
              <a:gd name="connsiteY22155" fmla="*/ 3621666 h 8481683"/>
              <a:gd name="connsiteX22156" fmla="*/ 1942392 w 9352610"/>
              <a:gd name="connsiteY22156" fmla="*/ 3617643 h 8481683"/>
              <a:gd name="connsiteX22157" fmla="*/ 1937368 w 9352610"/>
              <a:gd name="connsiteY22157" fmla="*/ 3614632 h 8481683"/>
              <a:gd name="connsiteX22158" fmla="*/ 1935867 w 9352610"/>
              <a:gd name="connsiteY22158" fmla="*/ 3612621 h 8481683"/>
              <a:gd name="connsiteX22159" fmla="*/ 1934863 w 9352610"/>
              <a:gd name="connsiteY22159" fmla="*/ 3612125 h 8481683"/>
              <a:gd name="connsiteX22160" fmla="*/ 1933350 w 9352610"/>
              <a:gd name="connsiteY22160" fmla="*/ 3610114 h 8481683"/>
              <a:gd name="connsiteX22161" fmla="*/ 1932853 w 9352610"/>
              <a:gd name="connsiteY22161" fmla="*/ 3609104 h 8481683"/>
              <a:gd name="connsiteX22162" fmla="*/ 1932853 w 9352610"/>
              <a:gd name="connsiteY22162" fmla="*/ 3607598 h 8481683"/>
              <a:gd name="connsiteX22163" fmla="*/ 1934354 w 9352610"/>
              <a:gd name="connsiteY22163" fmla="*/ 3605081 h 8481683"/>
              <a:gd name="connsiteX22164" fmla="*/ 1934354 w 9352610"/>
              <a:gd name="connsiteY22164" fmla="*/ 3603080 h 8481683"/>
              <a:gd name="connsiteX22165" fmla="*/ 1933350 w 9352610"/>
              <a:gd name="connsiteY22165" fmla="*/ 3599563 h 8481683"/>
              <a:gd name="connsiteX22166" fmla="*/ 1932853 w 9352610"/>
              <a:gd name="connsiteY22166" fmla="*/ 3598552 h 8481683"/>
              <a:gd name="connsiteX22167" fmla="*/ 1929331 w 9352610"/>
              <a:gd name="connsiteY22167" fmla="*/ 3599058 h 8481683"/>
              <a:gd name="connsiteX22168" fmla="*/ 1927830 w 9352610"/>
              <a:gd name="connsiteY22168" fmla="*/ 3600058 h 8481683"/>
              <a:gd name="connsiteX22169" fmla="*/ 1927322 w 9352610"/>
              <a:gd name="connsiteY22169" fmla="*/ 3606092 h 8481683"/>
              <a:gd name="connsiteX22170" fmla="*/ 1926825 w 9352610"/>
              <a:gd name="connsiteY22170" fmla="*/ 3607092 h 8481683"/>
              <a:gd name="connsiteX22171" fmla="*/ 1924308 w 9352610"/>
              <a:gd name="connsiteY22171" fmla="*/ 3608608 h 8481683"/>
              <a:gd name="connsiteX22172" fmla="*/ 1922298 w 9352610"/>
              <a:gd name="connsiteY22172" fmla="*/ 3607092 h 8481683"/>
              <a:gd name="connsiteX22173" fmla="*/ 1920785 w 9352610"/>
              <a:gd name="connsiteY22173" fmla="*/ 3605081 h 8481683"/>
              <a:gd name="connsiteX22174" fmla="*/ 1922807 w 9352610"/>
              <a:gd name="connsiteY22174" fmla="*/ 3602069 h 8481683"/>
              <a:gd name="connsiteX22175" fmla="*/ 1916270 w 9352610"/>
              <a:gd name="connsiteY22175" fmla="*/ 3595035 h 8481683"/>
              <a:gd name="connsiteX22176" fmla="*/ 1913256 w 9352610"/>
              <a:gd name="connsiteY22176" fmla="*/ 3591013 h 8481683"/>
              <a:gd name="connsiteX22177" fmla="*/ 1912748 w 9352610"/>
              <a:gd name="connsiteY22177" fmla="*/ 3587001 h 8481683"/>
              <a:gd name="connsiteX22178" fmla="*/ 1911247 w 9352610"/>
              <a:gd name="connsiteY22178" fmla="*/ 3583484 h 8481683"/>
              <a:gd name="connsiteX22179" fmla="*/ 1907724 w 9352610"/>
              <a:gd name="connsiteY22179" fmla="*/ 3581968 h 8481683"/>
              <a:gd name="connsiteX22180" fmla="*/ 1904214 w 9352610"/>
              <a:gd name="connsiteY22180" fmla="*/ 3581473 h 8481683"/>
              <a:gd name="connsiteX22181" fmla="*/ 1901200 w 9352610"/>
              <a:gd name="connsiteY22181" fmla="*/ 3580462 h 8481683"/>
              <a:gd name="connsiteX22182" fmla="*/ 1897181 w 9352610"/>
              <a:gd name="connsiteY22182" fmla="*/ 3581968 h 8481683"/>
              <a:gd name="connsiteX22183" fmla="*/ 1892158 w 9352610"/>
              <a:gd name="connsiteY22183" fmla="*/ 3580967 h 8481683"/>
              <a:gd name="connsiteX22184" fmla="*/ 1888127 w 9352610"/>
              <a:gd name="connsiteY22184" fmla="*/ 3579967 h 8481683"/>
              <a:gd name="connsiteX22185" fmla="*/ 1883612 w 9352610"/>
              <a:gd name="connsiteY22185" fmla="*/ 3578451 h 8481683"/>
              <a:gd name="connsiteX22186" fmla="*/ 1874570 w 9352610"/>
              <a:gd name="connsiteY22186" fmla="*/ 3578451 h 8481683"/>
              <a:gd name="connsiteX22187" fmla="*/ 1872052 w 9352610"/>
              <a:gd name="connsiteY22187" fmla="*/ 3577450 h 8481683"/>
              <a:gd name="connsiteX22188" fmla="*/ 1869038 w 9352610"/>
              <a:gd name="connsiteY22188" fmla="*/ 3575439 h 8481683"/>
              <a:gd name="connsiteX22189" fmla="*/ 1866024 w 9352610"/>
              <a:gd name="connsiteY22189" fmla="*/ 3573428 h 8481683"/>
              <a:gd name="connsiteX22190" fmla="*/ 1865020 w 9352610"/>
              <a:gd name="connsiteY22190" fmla="*/ 3569911 h 8481683"/>
              <a:gd name="connsiteX22191" fmla="*/ 1865528 w 9352610"/>
              <a:gd name="connsiteY22191" fmla="*/ 3566394 h 8481683"/>
              <a:gd name="connsiteX22192" fmla="*/ 1867538 w 9352610"/>
              <a:gd name="connsiteY22192" fmla="*/ 3562372 h 8481683"/>
              <a:gd name="connsiteX22193" fmla="*/ 1869038 w 9352610"/>
              <a:gd name="connsiteY22193" fmla="*/ 3559865 h 8481683"/>
              <a:gd name="connsiteX22194" fmla="*/ 1868542 w 9352610"/>
              <a:gd name="connsiteY22194" fmla="*/ 3557349 h 8481683"/>
              <a:gd name="connsiteX22195" fmla="*/ 1867029 w 9352610"/>
              <a:gd name="connsiteY22195" fmla="*/ 3555338 h 8481683"/>
              <a:gd name="connsiteX22196" fmla="*/ 1865528 w 9352610"/>
              <a:gd name="connsiteY22196" fmla="*/ 3554337 h 8481683"/>
              <a:gd name="connsiteX22197" fmla="*/ 1864015 w 9352610"/>
              <a:gd name="connsiteY22197" fmla="*/ 3553832 h 8481683"/>
              <a:gd name="connsiteX22198" fmla="*/ 1862514 w 9352610"/>
              <a:gd name="connsiteY22198" fmla="*/ 3553327 h 8481683"/>
              <a:gd name="connsiteX22199" fmla="*/ 1861510 w 9352610"/>
              <a:gd name="connsiteY22199" fmla="*/ 3550820 h 8481683"/>
              <a:gd name="connsiteX22200" fmla="*/ 1859996 w 9352610"/>
              <a:gd name="connsiteY22200" fmla="*/ 3546798 h 8481683"/>
              <a:gd name="connsiteX22201" fmla="*/ 1859996 w 9352610"/>
              <a:gd name="connsiteY22201" fmla="*/ 3544787 h 8481683"/>
              <a:gd name="connsiteX22202" fmla="*/ 1859996 w 9352610"/>
              <a:gd name="connsiteY22202" fmla="*/ 3540269 h 8481683"/>
              <a:gd name="connsiteX22203" fmla="*/ 1859996 w 9352610"/>
              <a:gd name="connsiteY22203" fmla="*/ 3538258 h 8481683"/>
              <a:gd name="connsiteX22204" fmla="*/ 1858992 w 9352610"/>
              <a:gd name="connsiteY22204" fmla="*/ 3536247 h 8481683"/>
              <a:gd name="connsiteX22205" fmla="*/ 1856474 w 9352610"/>
              <a:gd name="connsiteY22205" fmla="*/ 3531729 h 8481683"/>
              <a:gd name="connsiteX22206" fmla="*/ 1854973 w 9352610"/>
              <a:gd name="connsiteY22206" fmla="*/ 3524695 h 8481683"/>
              <a:gd name="connsiteX22207" fmla="*/ 1851451 w 9352610"/>
              <a:gd name="connsiteY22207" fmla="*/ 3522179 h 8481683"/>
              <a:gd name="connsiteX22208" fmla="*/ 1847940 w 9352610"/>
              <a:gd name="connsiteY22208" fmla="*/ 3521178 h 8481683"/>
              <a:gd name="connsiteX22209" fmla="*/ 1844926 w 9352610"/>
              <a:gd name="connsiteY22209" fmla="*/ 3518156 h 8481683"/>
              <a:gd name="connsiteX22210" fmla="*/ 1845423 w 9352610"/>
              <a:gd name="connsiteY22210" fmla="*/ 3513639 h 8481683"/>
              <a:gd name="connsiteX22211" fmla="*/ 1844926 w 9352610"/>
              <a:gd name="connsiteY22211" fmla="*/ 3511122 h 8481683"/>
              <a:gd name="connsiteX22212" fmla="*/ 1841404 w 9352610"/>
              <a:gd name="connsiteY22212" fmla="*/ 3512628 h 8481683"/>
              <a:gd name="connsiteX22213" fmla="*/ 1840399 w 9352610"/>
              <a:gd name="connsiteY22213" fmla="*/ 3514134 h 8481683"/>
              <a:gd name="connsiteX22214" fmla="*/ 1839903 w 9352610"/>
              <a:gd name="connsiteY22214" fmla="*/ 3516651 h 8481683"/>
              <a:gd name="connsiteX22215" fmla="*/ 1838390 w 9352610"/>
              <a:gd name="connsiteY22215" fmla="*/ 3527202 h 8481683"/>
              <a:gd name="connsiteX22216" fmla="*/ 1836889 w 9352610"/>
              <a:gd name="connsiteY22216" fmla="*/ 3528707 h 8481683"/>
              <a:gd name="connsiteX22217" fmla="*/ 1834371 w 9352610"/>
              <a:gd name="connsiteY22217" fmla="*/ 3528212 h 8481683"/>
              <a:gd name="connsiteX22218" fmla="*/ 1830352 w 9352610"/>
              <a:gd name="connsiteY22218" fmla="*/ 3525190 h 8481683"/>
              <a:gd name="connsiteX22219" fmla="*/ 1827338 w 9352610"/>
              <a:gd name="connsiteY22219" fmla="*/ 3522179 h 8481683"/>
              <a:gd name="connsiteX22220" fmla="*/ 1826334 w 9352610"/>
              <a:gd name="connsiteY22220" fmla="*/ 3519662 h 8481683"/>
              <a:gd name="connsiteX22221" fmla="*/ 1826334 w 9352610"/>
              <a:gd name="connsiteY22221" fmla="*/ 3511628 h 8481683"/>
              <a:gd name="connsiteX22222" fmla="*/ 1826830 w 9352610"/>
              <a:gd name="connsiteY22222" fmla="*/ 3509617 h 8481683"/>
              <a:gd name="connsiteX22223" fmla="*/ 1828343 w 9352610"/>
              <a:gd name="connsiteY22223" fmla="*/ 3506605 h 8481683"/>
              <a:gd name="connsiteX22224" fmla="*/ 1829348 w 9352610"/>
              <a:gd name="connsiteY22224" fmla="*/ 3504088 h 8481683"/>
              <a:gd name="connsiteX22225" fmla="*/ 1827835 w 9352610"/>
              <a:gd name="connsiteY22225" fmla="*/ 3499571 h 8481683"/>
              <a:gd name="connsiteX22226" fmla="*/ 1828343 w 9352610"/>
              <a:gd name="connsiteY22226" fmla="*/ 3497054 h 8481683"/>
              <a:gd name="connsiteX22227" fmla="*/ 1833367 w 9352610"/>
              <a:gd name="connsiteY22227" fmla="*/ 3495548 h 8481683"/>
              <a:gd name="connsiteX22228" fmla="*/ 1831866 w 9352610"/>
              <a:gd name="connsiteY22228" fmla="*/ 3493537 h 8481683"/>
              <a:gd name="connsiteX22229" fmla="*/ 1827835 w 9352610"/>
              <a:gd name="connsiteY22229" fmla="*/ 3490526 h 8481683"/>
              <a:gd name="connsiteX22230" fmla="*/ 1824821 w 9352610"/>
              <a:gd name="connsiteY22230" fmla="*/ 3489515 h 8481683"/>
              <a:gd name="connsiteX22231" fmla="*/ 1823816 w 9352610"/>
              <a:gd name="connsiteY22231" fmla="*/ 3489515 h 8481683"/>
              <a:gd name="connsiteX22232" fmla="*/ 1822811 w 9352610"/>
              <a:gd name="connsiteY22232" fmla="*/ 3489020 h 8481683"/>
              <a:gd name="connsiteX22233" fmla="*/ 1822315 w 9352610"/>
              <a:gd name="connsiteY22233" fmla="*/ 3485998 h 8481683"/>
              <a:gd name="connsiteX22234" fmla="*/ 1822315 w 9352610"/>
              <a:gd name="connsiteY22234" fmla="*/ 3483492 h 8481683"/>
              <a:gd name="connsiteX22235" fmla="*/ 1823320 w 9352610"/>
              <a:gd name="connsiteY22235" fmla="*/ 3479469 h 8481683"/>
              <a:gd name="connsiteX22236" fmla="*/ 1823320 w 9352610"/>
              <a:gd name="connsiteY22236" fmla="*/ 3477963 h 8481683"/>
              <a:gd name="connsiteX22237" fmla="*/ 1822315 w 9352610"/>
              <a:gd name="connsiteY22237" fmla="*/ 3474942 h 8481683"/>
              <a:gd name="connsiteX22238" fmla="*/ 1819797 w 9352610"/>
              <a:gd name="connsiteY22238" fmla="*/ 3472940 h 8481683"/>
              <a:gd name="connsiteX22239" fmla="*/ 1814278 w 9352610"/>
              <a:gd name="connsiteY22239" fmla="*/ 3470424 h 8481683"/>
              <a:gd name="connsiteX22240" fmla="*/ 1807245 w 9352610"/>
              <a:gd name="connsiteY22240" fmla="*/ 3472435 h 8481683"/>
              <a:gd name="connsiteX22241" fmla="*/ 1802222 w 9352610"/>
              <a:gd name="connsiteY22241" fmla="*/ 3466907 h 8481683"/>
              <a:gd name="connsiteX22242" fmla="*/ 1795177 w 9352610"/>
              <a:gd name="connsiteY22242" fmla="*/ 3448311 h 8481683"/>
              <a:gd name="connsiteX22243" fmla="*/ 1794681 w 9352610"/>
              <a:gd name="connsiteY22243" fmla="*/ 3446806 h 8481683"/>
              <a:gd name="connsiteX22244" fmla="*/ 1794681 w 9352610"/>
              <a:gd name="connsiteY22244" fmla="*/ 3444299 h 8481683"/>
              <a:gd name="connsiteX22245" fmla="*/ 1796182 w 9352610"/>
              <a:gd name="connsiteY22245" fmla="*/ 3442288 h 8481683"/>
              <a:gd name="connsiteX22246" fmla="*/ 1799704 w 9352610"/>
              <a:gd name="connsiteY22246" fmla="*/ 3438266 h 8481683"/>
              <a:gd name="connsiteX22247" fmla="*/ 1800709 w 9352610"/>
              <a:gd name="connsiteY22247" fmla="*/ 3435254 h 8481683"/>
              <a:gd name="connsiteX22248" fmla="*/ 1798699 w 9352610"/>
              <a:gd name="connsiteY22248" fmla="*/ 3433738 h 8481683"/>
              <a:gd name="connsiteX22249" fmla="*/ 1794681 w 9352610"/>
              <a:gd name="connsiteY22249" fmla="*/ 3431737 h 8481683"/>
              <a:gd name="connsiteX22250" fmla="*/ 1790662 w 9352610"/>
              <a:gd name="connsiteY22250" fmla="*/ 3428715 h 8481683"/>
              <a:gd name="connsiteX22251" fmla="*/ 1788144 w 9352610"/>
              <a:gd name="connsiteY22251" fmla="*/ 3424703 h 8481683"/>
              <a:gd name="connsiteX22252" fmla="*/ 1787648 w 9352610"/>
              <a:gd name="connsiteY22252" fmla="*/ 3419175 h 8481683"/>
              <a:gd name="connsiteX22253" fmla="*/ 1790153 w 9352610"/>
              <a:gd name="connsiteY22253" fmla="*/ 3417164 h 8481683"/>
              <a:gd name="connsiteX22254" fmla="*/ 1792163 w 9352610"/>
              <a:gd name="connsiteY22254" fmla="*/ 3415658 h 8481683"/>
              <a:gd name="connsiteX22255" fmla="*/ 1793676 w 9352610"/>
              <a:gd name="connsiteY22255" fmla="*/ 3412141 h 8481683"/>
              <a:gd name="connsiteX22256" fmla="*/ 1791667 w 9352610"/>
              <a:gd name="connsiteY22256" fmla="*/ 3409119 h 8481683"/>
              <a:gd name="connsiteX22257" fmla="*/ 1788144 w 9352610"/>
              <a:gd name="connsiteY22257" fmla="*/ 3407108 h 8481683"/>
              <a:gd name="connsiteX22258" fmla="*/ 1785638 w 9352610"/>
              <a:gd name="connsiteY22258" fmla="*/ 3403591 h 8481683"/>
              <a:gd name="connsiteX22259" fmla="*/ 1786643 w 9352610"/>
              <a:gd name="connsiteY22259" fmla="*/ 3398568 h 8481683"/>
              <a:gd name="connsiteX22260" fmla="*/ 1789149 w 9352610"/>
              <a:gd name="connsiteY22260" fmla="*/ 3394546 h 8481683"/>
              <a:gd name="connsiteX22261" fmla="*/ 1797695 w 9352610"/>
              <a:gd name="connsiteY22261" fmla="*/ 3389027 h 8481683"/>
              <a:gd name="connsiteX22262" fmla="*/ 1799208 w 9352610"/>
              <a:gd name="connsiteY22262" fmla="*/ 3384500 h 8481683"/>
              <a:gd name="connsiteX22263" fmla="*/ 1798203 w 9352610"/>
              <a:gd name="connsiteY22263" fmla="*/ 3380478 h 8481683"/>
              <a:gd name="connsiteX22264" fmla="*/ 1797186 w 9352610"/>
              <a:gd name="connsiteY22264" fmla="*/ 3376961 h 8481683"/>
              <a:gd name="connsiteX22265" fmla="*/ 1797695 w 9352610"/>
              <a:gd name="connsiteY22265" fmla="*/ 3372948 h 8481683"/>
              <a:gd name="connsiteX22266" fmla="*/ 1800709 w 9352610"/>
              <a:gd name="connsiteY22266" fmla="*/ 3368421 h 8481683"/>
              <a:gd name="connsiteX22267" fmla="*/ 1802222 w 9352610"/>
              <a:gd name="connsiteY22267" fmla="*/ 3366409 h 8481683"/>
              <a:gd name="connsiteX22268" fmla="*/ 1803723 w 9352610"/>
              <a:gd name="connsiteY22268" fmla="*/ 3365409 h 8481683"/>
              <a:gd name="connsiteX22269" fmla="*/ 1805236 w 9352610"/>
              <a:gd name="connsiteY22269" fmla="*/ 3364398 h 8481683"/>
              <a:gd name="connsiteX22270" fmla="*/ 1806240 w 9352610"/>
              <a:gd name="connsiteY22270" fmla="*/ 3362387 h 8481683"/>
              <a:gd name="connsiteX22271" fmla="*/ 1806240 w 9352610"/>
              <a:gd name="connsiteY22271" fmla="*/ 3360386 h 8481683"/>
              <a:gd name="connsiteX22272" fmla="*/ 1805236 w 9352610"/>
              <a:gd name="connsiteY22272" fmla="*/ 3358375 h 8481683"/>
              <a:gd name="connsiteX22273" fmla="*/ 1803723 w 9352610"/>
              <a:gd name="connsiteY22273" fmla="*/ 3357364 h 8481683"/>
              <a:gd name="connsiteX22274" fmla="*/ 1803226 w 9352610"/>
              <a:gd name="connsiteY22274" fmla="*/ 3355858 h 8481683"/>
              <a:gd name="connsiteX22275" fmla="*/ 1802222 w 9352610"/>
              <a:gd name="connsiteY22275" fmla="*/ 3337768 h 8481683"/>
              <a:gd name="connsiteX22276" fmla="*/ 1800709 w 9352610"/>
              <a:gd name="connsiteY22276" fmla="*/ 3334756 h 8481683"/>
              <a:gd name="connsiteX22277" fmla="*/ 1797695 w 9352610"/>
              <a:gd name="connsiteY22277" fmla="*/ 3331239 h 8481683"/>
              <a:gd name="connsiteX22278" fmla="*/ 1793676 w 9352610"/>
              <a:gd name="connsiteY22278" fmla="*/ 3329228 h 8481683"/>
              <a:gd name="connsiteX22279" fmla="*/ 1785130 w 9352610"/>
              <a:gd name="connsiteY22279" fmla="*/ 3326712 h 8481683"/>
              <a:gd name="connsiteX22280" fmla="*/ 1784125 w 9352610"/>
              <a:gd name="connsiteY22280" fmla="*/ 3324205 h 8481683"/>
              <a:gd name="connsiteX22281" fmla="*/ 1787648 w 9352610"/>
              <a:gd name="connsiteY22281" fmla="*/ 3314655 h 8481683"/>
              <a:gd name="connsiteX22282" fmla="*/ 1788652 w 9352610"/>
              <a:gd name="connsiteY22282" fmla="*/ 3306620 h 8481683"/>
              <a:gd name="connsiteX22283" fmla="*/ 1789149 w 9352610"/>
              <a:gd name="connsiteY22283" fmla="*/ 3302598 h 8481683"/>
              <a:gd name="connsiteX22284" fmla="*/ 1788144 w 9352610"/>
              <a:gd name="connsiteY22284" fmla="*/ 3297070 h 8481683"/>
              <a:gd name="connsiteX22285" fmla="*/ 1785130 w 9352610"/>
              <a:gd name="connsiteY22285" fmla="*/ 3294058 h 8481683"/>
              <a:gd name="connsiteX22286" fmla="*/ 1781111 w 9352610"/>
              <a:gd name="connsiteY22286" fmla="*/ 3291542 h 8481683"/>
              <a:gd name="connsiteX22287" fmla="*/ 1777601 w 9352610"/>
              <a:gd name="connsiteY22287" fmla="*/ 3288025 h 8481683"/>
              <a:gd name="connsiteX22288" fmla="*/ 1777601 w 9352610"/>
              <a:gd name="connsiteY22288" fmla="*/ 3284508 h 8481683"/>
              <a:gd name="connsiteX22289" fmla="*/ 1779610 w 9352610"/>
              <a:gd name="connsiteY22289" fmla="*/ 3273957 h 8481683"/>
              <a:gd name="connsiteX22290" fmla="*/ 1778606 w 9352610"/>
              <a:gd name="connsiteY22290" fmla="*/ 3272451 h 8481683"/>
              <a:gd name="connsiteX22291" fmla="*/ 1777601 w 9352610"/>
              <a:gd name="connsiteY22291" fmla="*/ 3270945 h 8481683"/>
              <a:gd name="connsiteX22292" fmla="*/ 1777093 w 9352610"/>
              <a:gd name="connsiteY22292" fmla="*/ 3269439 h 8481683"/>
              <a:gd name="connsiteX22293" fmla="*/ 1776596 w 9352610"/>
              <a:gd name="connsiteY22293" fmla="*/ 3266922 h 8481683"/>
              <a:gd name="connsiteX22294" fmla="*/ 1776596 w 9352610"/>
              <a:gd name="connsiteY22294" fmla="*/ 3265417 h 8481683"/>
              <a:gd name="connsiteX22295" fmla="*/ 1776596 w 9352610"/>
              <a:gd name="connsiteY22295" fmla="*/ 3263911 h 8481683"/>
              <a:gd name="connsiteX22296" fmla="*/ 1777601 w 9352610"/>
              <a:gd name="connsiteY22296" fmla="*/ 3262395 h 8481683"/>
              <a:gd name="connsiteX22297" fmla="*/ 1777601 w 9352610"/>
              <a:gd name="connsiteY22297" fmla="*/ 3261394 h 8481683"/>
              <a:gd name="connsiteX22298" fmla="*/ 1777601 w 9352610"/>
              <a:gd name="connsiteY22298" fmla="*/ 3259888 h 8481683"/>
              <a:gd name="connsiteX22299" fmla="*/ 1774587 w 9352610"/>
              <a:gd name="connsiteY22299" fmla="*/ 3255866 h 8481683"/>
              <a:gd name="connsiteX22300" fmla="*/ 1774587 w 9352610"/>
              <a:gd name="connsiteY22300" fmla="*/ 3254866 h 8481683"/>
              <a:gd name="connsiteX22301" fmla="*/ 1780107 w 9352610"/>
              <a:gd name="connsiteY22301" fmla="*/ 3253360 h 8481683"/>
              <a:gd name="connsiteX22302" fmla="*/ 1783121 w 9352610"/>
              <a:gd name="connsiteY22302" fmla="*/ 3250843 h 8481683"/>
              <a:gd name="connsiteX22303" fmla="*/ 1788144 w 9352610"/>
              <a:gd name="connsiteY22303" fmla="*/ 3241798 h 8481683"/>
              <a:gd name="connsiteX22304" fmla="*/ 1787139 w 9352610"/>
              <a:gd name="connsiteY22304" fmla="*/ 3241293 h 8481683"/>
              <a:gd name="connsiteX22305" fmla="*/ 1787139 w 9352610"/>
              <a:gd name="connsiteY22305" fmla="*/ 3240797 h 8481683"/>
              <a:gd name="connsiteX22306" fmla="*/ 1786643 w 9352610"/>
              <a:gd name="connsiteY22306" fmla="*/ 3238786 h 8481683"/>
              <a:gd name="connsiteX22307" fmla="*/ 1787648 w 9352610"/>
              <a:gd name="connsiteY22307" fmla="*/ 3234764 h 8481683"/>
              <a:gd name="connsiteX22308" fmla="*/ 1789149 w 9352610"/>
              <a:gd name="connsiteY22308" fmla="*/ 3230237 h 8481683"/>
              <a:gd name="connsiteX22309" fmla="*/ 1792163 w 9352610"/>
              <a:gd name="connsiteY22309" fmla="*/ 3226224 h 8481683"/>
              <a:gd name="connsiteX22310" fmla="*/ 1800709 w 9352610"/>
              <a:gd name="connsiteY22310" fmla="*/ 3222707 h 8481683"/>
              <a:gd name="connsiteX22311" fmla="*/ 1802718 w 9352610"/>
              <a:gd name="connsiteY22311" fmla="*/ 3217684 h 8481683"/>
              <a:gd name="connsiteX22312" fmla="*/ 1805236 w 9352610"/>
              <a:gd name="connsiteY22312" fmla="*/ 3207123 h 8481683"/>
              <a:gd name="connsiteX22313" fmla="*/ 1808746 w 9352610"/>
              <a:gd name="connsiteY22313" fmla="*/ 3202100 h 8481683"/>
              <a:gd name="connsiteX22314" fmla="*/ 1809254 w 9352610"/>
              <a:gd name="connsiteY22314" fmla="*/ 3200089 h 8481683"/>
              <a:gd name="connsiteX22315" fmla="*/ 1808746 w 9352610"/>
              <a:gd name="connsiteY22315" fmla="*/ 3198088 h 8481683"/>
              <a:gd name="connsiteX22316" fmla="*/ 1806737 w 9352610"/>
              <a:gd name="connsiteY22316" fmla="*/ 3193055 h 8481683"/>
              <a:gd name="connsiteX22317" fmla="*/ 1806240 w 9352610"/>
              <a:gd name="connsiteY22317" fmla="*/ 3191044 h 8481683"/>
              <a:gd name="connsiteX22318" fmla="*/ 1805732 w 9352610"/>
              <a:gd name="connsiteY22318" fmla="*/ 3181504 h 8481683"/>
              <a:gd name="connsiteX22319" fmla="*/ 1805236 w 9352610"/>
              <a:gd name="connsiteY22319" fmla="*/ 3177481 h 8481683"/>
              <a:gd name="connsiteX22320" fmla="*/ 1801217 w 9352610"/>
              <a:gd name="connsiteY22320" fmla="*/ 3166425 h 8481683"/>
              <a:gd name="connsiteX22321" fmla="*/ 1799208 w 9352610"/>
              <a:gd name="connsiteY22321" fmla="*/ 3158886 h 8481683"/>
              <a:gd name="connsiteX22322" fmla="*/ 1798203 w 9352610"/>
              <a:gd name="connsiteY22322" fmla="*/ 3149850 h 8481683"/>
              <a:gd name="connsiteX22323" fmla="*/ 1799208 w 9352610"/>
              <a:gd name="connsiteY22323" fmla="*/ 3141806 h 8481683"/>
              <a:gd name="connsiteX22324" fmla="*/ 1801217 w 9352610"/>
              <a:gd name="connsiteY22324" fmla="*/ 3136783 h 8481683"/>
              <a:gd name="connsiteX22325" fmla="*/ 1805236 w 9352610"/>
              <a:gd name="connsiteY22325" fmla="*/ 3128247 h 8481683"/>
              <a:gd name="connsiteX22326" fmla="*/ 1806240 w 9352610"/>
              <a:gd name="connsiteY22326" fmla="*/ 3123719 h 8481683"/>
              <a:gd name="connsiteX22327" fmla="*/ 1805236 w 9352610"/>
              <a:gd name="connsiteY22327" fmla="*/ 3120202 h 8481683"/>
              <a:gd name="connsiteX22328" fmla="*/ 1802718 w 9352610"/>
              <a:gd name="connsiteY22328" fmla="*/ 3117695 h 8481683"/>
              <a:gd name="connsiteX22329" fmla="*/ 1799704 w 9352610"/>
              <a:gd name="connsiteY22329" fmla="*/ 3115179 h 8481683"/>
              <a:gd name="connsiteX22330" fmla="*/ 1797695 w 9352610"/>
              <a:gd name="connsiteY22330" fmla="*/ 3113168 h 8481683"/>
              <a:gd name="connsiteX22331" fmla="*/ 1794681 w 9352610"/>
              <a:gd name="connsiteY22331" fmla="*/ 3103617 h 8481683"/>
              <a:gd name="connsiteX22332" fmla="*/ 1794681 w 9352610"/>
              <a:gd name="connsiteY22332" fmla="*/ 3102617 h 8481683"/>
              <a:gd name="connsiteX22333" fmla="*/ 1791667 w 9352610"/>
              <a:gd name="connsiteY22333" fmla="*/ 3096089 h 8481683"/>
              <a:gd name="connsiteX22334" fmla="*/ 1785638 w 9352610"/>
              <a:gd name="connsiteY22334" fmla="*/ 3091561 h 8481683"/>
              <a:gd name="connsiteX22335" fmla="*/ 1781620 w 9352610"/>
              <a:gd name="connsiteY22335" fmla="*/ 3089549 h 8481683"/>
              <a:gd name="connsiteX22336" fmla="*/ 1776596 w 9352610"/>
              <a:gd name="connsiteY22336" fmla="*/ 3089549 h 8481683"/>
              <a:gd name="connsiteX22337" fmla="*/ 1774587 w 9352610"/>
              <a:gd name="connsiteY22337" fmla="*/ 3090055 h 8481683"/>
              <a:gd name="connsiteX22338" fmla="*/ 1771573 w 9352610"/>
              <a:gd name="connsiteY22338" fmla="*/ 3093067 h 8481683"/>
              <a:gd name="connsiteX22339" fmla="*/ 1762519 w 9352610"/>
              <a:gd name="connsiteY22339" fmla="*/ 3101111 h 8481683"/>
              <a:gd name="connsiteX22340" fmla="*/ 1761018 w 9352610"/>
              <a:gd name="connsiteY22340" fmla="*/ 3103122 h 8481683"/>
              <a:gd name="connsiteX22341" fmla="*/ 1760013 w 9352610"/>
              <a:gd name="connsiteY22341" fmla="*/ 3106134 h 8481683"/>
              <a:gd name="connsiteX22342" fmla="*/ 1759505 w 9352610"/>
              <a:gd name="connsiteY22342" fmla="*/ 3108145 h 8481683"/>
              <a:gd name="connsiteX22343" fmla="*/ 1756999 w 9352610"/>
              <a:gd name="connsiteY22343" fmla="*/ 3111157 h 8481683"/>
              <a:gd name="connsiteX22344" fmla="*/ 1754990 w 9352610"/>
              <a:gd name="connsiteY22344" fmla="*/ 3113673 h 8481683"/>
              <a:gd name="connsiteX22345" fmla="*/ 1754482 w 9352610"/>
              <a:gd name="connsiteY22345" fmla="*/ 3114179 h 8481683"/>
              <a:gd name="connsiteX22346" fmla="*/ 1751468 w 9352610"/>
              <a:gd name="connsiteY22346" fmla="*/ 3114674 h 8481683"/>
              <a:gd name="connsiteX22347" fmla="*/ 1750971 w 9352610"/>
              <a:gd name="connsiteY22347" fmla="*/ 3115179 h 8481683"/>
              <a:gd name="connsiteX22348" fmla="*/ 1749967 w 9352610"/>
              <a:gd name="connsiteY22348" fmla="*/ 3116180 h 8481683"/>
              <a:gd name="connsiteX22349" fmla="*/ 1749967 w 9352610"/>
              <a:gd name="connsiteY22349" fmla="*/ 3118191 h 8481683"/>
              <a:gd name="connsiteX22350" fmla="*/ 1749458 w 9352610"/>
              <a:gd name="connsiteY22350" fmla="*/ 3118696 h 8481683"/>
              <a:gd name="connsiteX22351" fmla="*/ 1748453 w 9352610"/>
              <a:gd name="connsiteY22351" fmla="*/ 3120708 h 8481683"/>
              <a:gd name="connsiteX22352" fmla="*/ 1748453 w 9352610"/>
              <a:gd name="connsiteY22352" fmla="*/ 3121708 h 8481683"/>
              <a:gd name="connsiteX22353" fmla="*/ 1747449 w 9352610"/>
              <a:gd name="connsiteY22353" fmla="*/ 3122718 h 8481683"/>
              <a:gd name="connsiteX22354" fmla="*/ 1744943 w 9352610"/>
              <a:gd name="connsiteY22354" fmla="*/ 3122718 h 8481683"/>
              <a:gd name="connsiteX22355" fmla="*/ 1740924 w 9352610"/>
              <a:gd name="connsiteY22355" fmla="*/ 3121708 h 8481683"/>
              <a:gd name="connsiteX22356" fmla="*/ 1737910 w 9352610"/>
              <a:gd name="connsiteY22356" fmla="*/ 3120708 h 8481683"/>
              <a:gd name="connsiteX22357" fmla="*/ 1731870 w 9352610"/>
              <a:gd name="connsiteY22357" fmla="*/ 3116685 h 8481683"/>
              <a:gd name="connsiteX22358" fmla="*/ 1730866 w 9352610"/>
              <a:gd name="connsiteY22358" fmla="*/ 3115179 h 8481683"/>
              <a:gd name="connsiteX22359" fmla="*/ 1728360 w 9352610"/>
              <a:gd name="connsiteY22359" fmla="*/ 3113673 h 8481683"/>
              <a:gd name="connsiteX22360" fmla="*/ 1727355 w 9352610"/>
              <a:gd name="connsiteY22360" fmla="*/ 3112663 h 8481683"/>
              <a:gd name="connsiteX22361" fmla="*/ 1726847 w 9352610"/>
              <a:gd name="connsiteY22361" fmla="*/ 3113168 h 8481683"/>
              <a:gd name="connsiteX22362" fmla="*/ 1724341 w 9352610"/>
              <a:gd name="connsiteY22362" fmla="*/ 3113673 h 8481683"/>
              <a:gd name="connsiteX22363" fmla="*/ 1723833 w 9352610"/>
              <a:gd name="connsiteY22363" fmla="*/ 3113673 h 8481683"/>
              <a:gd name="connsiteX22364" fmla="*/ 1721824 w 9352610"/>
              <a:gd name="connsiteY22364" fmla="*/ 3113673 h 8481683"/>
              <a:gd name="connsiteX22365" fmla="*/ 1720323 w 9352610"/>
              <a:gd name="connsiteY22365" fmla="*/ 3113673 h 8481683"/>
              <a:gd name="connsiteX22366" fmla="*/ 1719814 w 9352610"/>
              <a:gd name="connsiteY22366" fmla="*/ 3113168 h 8481683"/>
              <a:gd name="connsiteX22367" fmla="*/ 1720323 w 9352610"/>
              <a:gd name="connsiteY22367" fmla="*/ 3110652 h 8481683"/>
              <a:gd name="connsiteX22368" fmla="*/ 1720819 w 9352610"/>
              <a:gd name="connsiteY22368" fmla="*/ 3106134 h 8481683"/>
              <a:gd name="connsiteX22369" fmla="*/ 1717805 w 9352610"/>
              <a:gd name="connsiteY22369" fmla="*/ 3106134 h 8481683"/>
              <a:gd name="connsiteX22370" fmla="*/ 1709767 w 9352610"/>
              <a:gd name="connsiteY22370" fmla="*/ 3109146 h 8481683"/>
              <a:gd name="connsiteX22371" fmla="*/ 1708267 w 9352610"/>
              <a:gd name="connsiteY22371" fmla="*/ 3108145 h 8481683"/>
              <a:gd name="connsiteX22372" fmla="*/ 1706753 w 9352610"/>
              <a:gd name="connsiteY22372" fmla="*/ 3107134 h 8481683"/>
              <a:gd name="connsiteX22373" fmla="*/ 1706257 w 9352610"/>
              <a:gd name="connsiteY22373" fmla="*/ 3106134 h 8481683"/>
              <a:gd name="connsiteX22374" fmla="*/ 1706257 w 9352610"/>
              <a:gd name="connsiteY22374" fmla="*/ 3103617 h 8481683"/>
              <a:gd name="connsiteX22375" fmla="*/ 1704744 w 9352610"/>
              <a:gd name="connsiteY22375" fmla="*/ 3100606 h 8481683"/>
              <a:gd name="connsiteX22376" fmla="*/ 1703231 w 9352610"/>
              <a:gd name="connsiteY22376" fmla="*/ 3102111 h 8481683"/>
              <a:gd name="connsiteX22377" fmla="*/ 1701730 w 9352610"/>
              <a:gd name="connsiteY22377" fmla="*/ 3106134 h 8481683"/>
              <a:gd name="connsiteX22378" fmla="*/ 1701730 w 9352610"/>
              <a:gd name="connsiteY22378" fmla="*/ 3107640 h 8481683"/>
              <a:gd name="connsiteX22379" fmla="*/ 1701730 w 9352610"/>
              <a:gd name="connsiteY22379" fmla="*/ 3109651 h 8481683"/>
              <a:gd name="connsiteX22380" fmla="*/ 1701222 w 9352610"/>
              <a:gd name="connsiteY22380" fmla="*/ 3111662 h 8481683"/>
              <a:gd name="connsiteX22381" fmla="*/ 1699212 w 9352610"/>
              <a:gd name="connsiteY22381" fmla="*/ 3111662 h 8481683"/>
              <a:gd name="connsiteX22382" fmla="*/ 1698208 w 9352610"/>
              <a:gd name="connsiteY22382" fmla="*/ 3111157 h 8481683"/>
              <a:gd name="connsiteX22383" fmla="*/ 1696707 w 9352610"/>
              <a:gd name="connsiteY22383" fmla="*/ 3109651 h 8481683"/>
              <a:gd name="connsiteX22384" fmla="*/ 1695702 w 9352610"/>
              <a:gd name="connsiteY22384" fmla="*/ 3107640 h 8481683"/>
              <a:gd name="connsiteX22385" fmla="*/ 1695194 w 9352610"/>
              <a:gd name="connsiteY22385" fmla="*/ 3106134 h 8481683"/>
              <a:gd name="connsiteX22386" fmla="*/ 1692180 w 9352610"/>
              <a:gd name="connsiteY22386" fmla="*/ 3109651 h 8481683"/>
              <a:gd name="connsiteX22387" fmla="*/ 1689166 w 9352610"/>
              <a:gd name="connsiteY22387" fmla="*/ 3111157 h 8481683"/>
              <a:gd name="connsiteX22388" fmla="*/ 1687156 w 9352610"/>
              <a:gd name="connsiteY22388" fmla="*/ 3111157 h 8481683"/>
              <a:gd name="connsiteX22389" fmla="*/ 1678623 w 9352610"/>
              <a:gd name="connsiteY22389" fmla="*/ 3109146 h 8481683"/>
              <a:gd name="connsiteX22390" fmla="*/ 1675609 w 9352610"/>
              <a:gd name="connsiteY22390" fmla="*/ 3109146 h 8481683"/>
              <a:gd name="connsiteX22391" fmla="*/ 1671578 w 9352610"/>
              <a:gd name="connsiteY22391" fmla="*/ 3109146 h 8481683"/>
              <a:gd name="connsiteX22392" fmla="*/ 1668067 w 9352610"/>
              <a:gd name="connsiteY22392" fmla="*/ 3110156 h 8481683"/>
              <a:gd name="connsiteX22393" fmla="*/ 1659025 w 9352610"/>
              <a:gd name="connsiteY22393" fmla="*/ 3116180 h 8481683"/>
              <a:gd name="connsiteX22394" fmla="*/ 1655007 w 9352610"/>
              <a:gd name="connsiteY22394" fmla="*/ 3116685 h 8481683"/>
              <a:gd name="connsiteX22395" fmla="*/ 1651993 w 9352610"/>
              <a:gd name="connsiteY22395" fmla="*/ 3116180 h 8481683"/>
              <a:gd name="connsiteX22396" fmla="*/ 1646461 w 9352610"/>
              <a:gd name="connsiteY22396" fmla="*/ 3113168 h 8481683"/>
              <a:gd name="connsiteX22397" fmla="*/ 1644452 w 9352610"/>
              <a:gd name="connsiteY22397" fmla="*/ 3111662 h 8481683"/>
              <a:gd name="connsiteX22398" fmla="*/ 1642939 w 9352610"/>
              <a:gd name="connsiteY22398" fmla="*/ 3111662 h 8481683"/>
              <a:gd name="connsiteX22399" fmla="*/ 1639428 w 9352610"/>
              <a:gd name="connsiteY22399" fmla="*/ 3112663 h 8481683"/>
              <a:gd name="connsiteX22400" fmla="*/ 1638920 w 9352610"/>
              <a:gd name="connsiteY22400" fmla="*/ 3113168 h 8481683"/>
              <a:gd name="connsiteX22401" fmla="*/ 1637419 w 9352610"/>
              <a:gd name="connsiteY22401" fmla="*/ 3115179 h 8481683"/>
              <a:gd name="connsiteX22402" fmla="*/ 1636414 w 9352610"/>
              <a:gd name="connsiteY22402" fmla="*/ 3116180 h 8481683"/>
              <a:gd name="connsiteX22403" fmla="*/ 1635410 w 9352610"/>
              <a:gd name="connsiteY22403" fmla="*/ 3116180 h 8481683"/>
              <a:gd name="connsiteX22404" fmla="*/ 1634405 w 9352610"/>
              <a:gd name="connsiteY22404" fmla="*/ 3115179 h 8481683"/>
              <a:gd name="connsiteX22405" fmla="*/ 1633896 w 9352610"/>
              <a:gd name="connsiteY22405" fmla="*/ 3114179 h 8481683"/>
              <a:gd name="connsiteX22406" fmla="*/ 1632892 w 9352610"/>
              <a:gd name="connsiteY22406" fmla="*/ 3113673 h 8481683"/>
              <a:gd name="connsiteX22407" fmla="*/ 1621344 w 9352610"/>
              <a:gd name="connsiteY22407" fmla="*/ 3115179 h 8481683"/>
              <a:gd name="connsiteX22408" fmla="*/ 1617822 w 9352610"/>
              <a:gd name="connsiteY22408" fmla="*/ 3116685 h 8481683"/>
              <a:gd name="connsiteX22409" fmla="*/ 1611285 w 9352610"/>
              <a:gd name="connsiteY22409" fmla="*/ 3120708 h 8481683"/>
              <a:gd name="connsiteX22410" fmla="*/ 1607267 w 9352610"/>
              <a:gd name="connsiteY22410" fmla="*/ 3122213 h 8481683"/>
              <a:gd name="connsiteX22411" fmla="*/ 1587682 w 9352610"/>
              <a:gd name="connsiteY22411" fmla="*/ 3125225 h 8481683"/>
              <a:gd name="connsiteX22412" fmla="*/ 1584159 w 9352610"/>
              <a:gd name="connsiteY22412" fmla="*/ 3126235 h 8481683"/>
              <a:gd name="connsiteX22413" fmla="*/ 1575117 w 9352610"/>
              <a:gd name="connsiteY22413" fmla="*/ 3131763 h 8481683"/>
              <a:gd name="connsiteX22414" fmla="*/ 1571098 w 9352610"/>
              <a:gd name="connsiteY22414" fmla="*/ 3132764 h 8481683"/>
              <a:gd name="connsiteX22415" fmla="*/ 1567080 w 9352610"/>
              <a:gd name="connsiteY22415" fmla="*/ 3133270 h 8481683"/>
              <a:gd name="connsiteX22416" fmla="*/ 1554515 w 9352610"/>
              <a:gd name="connsiteY22416" fmla="*/ 3132259 h 8481683"/>
              <a:gd name="connsiteX22417" fmla="*/ 1529895 w 9352610"/>
              <a:gd name="connsiteY22417" fmla="*/ 3136278 h 8481683"/>
              <a:gd name="connsiteX22418" fmla="*/ 1527885 w 9352610"/>
              <a:gd name="connsiteY22418" fmla="*/ 3137784 h 8481683"/>
              <a:gd name="connsiteX22419" fmla="*/ 1526384 w 9352610"/>
              <a:gd name="connsiteY22419" fmla="*/ 3139289 h 8481683"/>
              <a:gd name="connsiteX22420" fmla="*/ 1488703 w 9352610"/>
              <a:gd name="connsiteY22420" fmla="*/ 3122718 h 8481683"/>
              <a:gd name="connsiteX22421" fmla="*/ 1499754 w 9352610"/>
              <a:gd name="connsiteY22421" fmla="*/ 3114179 h 8481683"/>
              <a:gd name="connsiteX22422" fmla="*/ 1502260 w 9352610"/>
              <a:gd name="connsiteY22422" fmla="*/ 3111662 h 8481683"/>
              <a:gd name="connsiteX22423" fmla="*/ 1504269 w 9352610"/>
              <a:gd name="connsiteY22423" fmla="*/ 3109146 h 8481683"/>
              <a:gd name="connsiteX22424" fmla="*/ 1505782 w 9352610"/>
              <a:gd name="connsiteY22424" fmla="*/ 3106640 h 8481683"/>
              <a:gd name="connsiteX22425" fmla="*/ 1505831 w 9352610"/>
              <a:gd name="connsiteY22425" fmla="*/ 3106517 h 8481683"/>
              <a:gd name="connsiteX22426" fmla="*/ 1504648 w 9352610"/>
              <a:gd name="connsiteY22426" fmla="*/ 3108487 h 8481683"/>
              <a:gd name="connsiteX22427" fmla="*/ 1502654 w 9352610"/>
              <a:gd name="connsiteY22427" fmla="*/ 3110984 h 8481683"/>
              <a:gd name="connsiteX22428" fmla="*/ 1500145 w 9352610"/>
              <a:gd name="connsiteY22428" fmla="*/ 3113501 h 8481683"/>
              <a:gd name="connsiteX22429" fmla="*/ 1489083 w 9352610"/>
              <a:gd name="connsiteY22429" fmla="*/ 3122032 h 8481683"/>
              <a:gd name="connsiteX22430" fmla="*/ 872129 w 9352610"/>
              <a:gd name="connsiteY22430" fmla="*/ 2833741 h 8481683"/>
              <a:gd name="connsiteX22431" fmla="*/ 755073 w 9352610"/>
              <a:gd name="connsiteY22431" fmla="*/ 2771469 h 8481683"/>
              <a:gd name="connsiteX22432" fmla="*/ 280430 w 9352610"/>
              <a:gd name="connsiteY22432" fmla="*/ 2653961 h 8481683"/>
              <a:gd name="connsiteX22433" fmla="*/ 280662 w 9352610"/>
              <a:gd name="connsiteY22433" fmla="*/ 2654058 h 8481683"/>
              <a:gd name="connsiteX22434" fmla="*/ 755148 w 9352610"/>
              <a:gd name="connsiteY22434" fmla="*/ 2771732 h 8481683"/>
              <a:gd name="connsiteX22435" fmla="*/ 872131 w 9352610"/>
              <a:gd name="connsiteY22435" fmla="*/ 2834084 h 8481683"/>
              <a:gd name="connsiteX22436" fmla="*/ 1488710 w 9352610"/>
              <a:gd name="connsiteY22436" fmla="*/ 3122726 h 8481683"/>
              <a:gd name="connsiteX22437" fmla="*/ 1526373 w 9352610"/>
              <a:gd name="connsiteY22437" fmla="*/ 3139324 h 8481683"/>
              <a:gd name="connsiteX22438" fmla="*/ 1525368 w 9352610"/>
              <a:gd name="connsiteY22438" fmla="*/ 3141335 h 8481683"/>
              <a:gd name="connsiteX22439" fmla="*/ 1525368 w 9352610"/>
              <a:gd name="connsiteY22439" fmla="*/ 3143346 h 8481683"/>
              <a:gd name="connsiteX22440" fmla="*/ 1524363 w 9352610"/>
              <a:gd name="connsiteY22440" fmla="*/ 3145357 h 8481683"/>
              <a:gd name="connsiteX22441" fmla="*/ 1521845 w 9352610"/>
              <a:gd name="connsiteY22441" fmla="*/ 3146366 h 8481683"/>
              <a:gd name="connsiteX22442" fmla="*/ 1504775 w 9352610"/>
              <a:gd name="connsiteY22442" fmla="*/ 3152903 h 8481683"/>
              <a:gd name="connsiteX22443" fmla="*/ 1501264 w 9352610"/>
              <a:gd name="connsiteY22443" fmla="*/ 3155418 h 8481683"/>
              <a:gd name="connsiteX22444" fmla="*/ 1474146 w 9352610"/>
              <a:gd name="connsiteY22444" fmla="*/ 3176536 h 8481683"/>
              <a:gd name="connsiteX22445" fmla="*/ 1440514 w 9352610"/>
              <a:gd name="connsiteY22445" fmla="*/ 3210728 h 8481683"/>
              <a:gd name="connsiteX22446" fmla="*/ 1430975 w 9352610"/>
              <a:gd name="connsiteY22446" fmla="*/ 3216263 h 8481683"/>
              <a:gd name="connsiteX22447" fmla="*/ 1428965 w 9352610"/>
              <a:gd name="connsiteY22447" fmla="*/ 3216263 h 8481683"/>
              <a:gd name="connsiteX22448" fmla="*/ 1424437 w 9352610"/>
              <a:gd name="connsiteY22448" fmla="*/ 3216760 h 8481683"/>
              <a:gd name="connsiteX22449" fmla="*/ 1422427 w 9352610"/>
              <a:gd name="connsiteY22449" fmla="*/ 3217265 h 8481683"/>
              <a:gd name="connsiteX22450" fmla="*/ 1420926 w 9352610"/>
              <a:gd name="connsiteY22450" fmla="*/ 3219276 h 8481683"/>
              <a:gd name="connsiteX22451" fmla="*/ 1419425 w 9352610"/>
              <a:gd name="connsiteY22451" fmla="*/ 3221287 h 8481683"/>
              <a:gd name="connsiteX22452" fmla="*/ 1417912 w 9352610"/>
              <a:gd name="connsiteY22452" fmla="*/ 3223802 h 8481683"/>
              <a:gd name="connsiteX22453" fmla="*/ 1415406 w 9352610"/>
              <a:gd name="connsiteY22453" fmla="*/ 3224811 h 8481683"/>
              <a:gd name="connsiteX22454" fmla="*/ 1411895 w 9352610"/>
              <a:gd name="connsiteY22454" fmla="*/ 3225315 h 8481683"/>
              <a:gd name="connsiteX22455" fmla="*/ 1403856 w 9352610"/>
              <a:gd name="connsiteY22455" fmla="*/ 3223305 h 8481683"/>
              <a:gd name="connsiteX22456" fmla="*/ 1400346 w 9352610"/>
              <a:gd name="connsiteY22456" fmla="*/ 3222800 h 8481683"/>
              <a:gd name="connsiteX22457" fmla="*/ 1391302 w 9352610"/>
              <a:gd name="connsiteY22457" fmla="*/ 3222800 h 8481683"/>
              <a:gd name="connsiteX22458" fmla="*/ 1386786 w 9352610"/>
              <a:gd name="connsiteY22458" fmla="*/ 3223802 h 8481683"/>
              <a:gd name="connsiteX22459" fmla="*/ 1383772 w 9352610"/>
              <a:gd name="connsiteY22459" fmla="*/ 3224811 h 8481683"/>
              <a:gd name="connsiteX22460" fmla="*/ 1383276 w 9352610"/>
              <a:gd name="connsiteY22460" fmla="*/ 3226822 h 8481683"/>
              <a:gd name="connsiteX22461" fmla="*/ 1384776 w 9352610"/>
              <a:gd name="connsiteY22461" fmla="*/ 3231348 h 8481683"/>
              <a:gd name="connsiteX22462" fmla="*/ 1384776 w 9352610"/>
              <a:gd name="connsiteY22462" fmla="*/ 3233863 h 8481683"/>
              <a:gd name="connsiteX22463" fmla="*/ 1382767 w 9352610"/>
              <a:gd name="connsiteY22463" fmla="*/ 3234865 h 8481683"/>
              <a:gd name="connsiteX22464" fmla="*/ 1380261 w 9352610"/>
              <a:gd name="connsiteY22464" fmla="*/ 3235370 h 8481683"/>
              <a:gd name="connsiteX22465" fmla="*/ 1378251 w 9352610"/>
              <a:gd name="connsiteY22465" fmla="*/ 3235874 h 8481683"/>
              <a:gd name="connsiteX22466" fmla="*/ 1368711 w 9352610"/>
              <a:gd name="connsiteY22466" fmla="*/ 3235874 h 8481683"/>
              <a:gd name="connsiteX22467" fmla="*/ 1367198 w 9352610"/>
              <a:gd name="connsiteY22467" fmla="*/ 3236876 h 8481683"/>
              <a:gd name="connsiteX22468" fmla="*/ 1364692 w 9352610"/>
              <a:gd name="connsiteY22468" fmla="*/ 3238390 h 8481683"/>
              <a:gd name="connsiteX22469" fmla="*/ 1364196 w 9352610"/>
              <a:gd name="connsiteY22469" fmla="*/ 3240400 h 8481683"/>
              <a:gd name="connsiteX22470" fmla="*/ 1364196 w 9352610"/>
              <a:gd name="connsiteY22470" fmla="*/ 3241907 h 8481683"/>
              <a:gd name="connsiteX22471" fmla="*/ 1363687 w 9352610"/>
              <a:gd name="connsiteY22471" fmla="*/ 3244422 h 8481683"/>
              <a:gd name="connsiteX22472" fmla="*/ 1360672 w 9352610"/>
              <a:gd name="connsiteY22472" fmla="*/ 3248444 h 8481683"/>
              <a:gd name="connsiteX22473" fmla="*/ 1357162 w 9352610"/>
              <a:gd name="connsiteY22473" fmla="*/ 3251464 h 8481683"/>
              <a:gd name="connsiteX22474" fmla="*/ 1352138 w 9352610"/>
              <a:gd name="connsiteY22474" fmla="*/ 3254477 h 8481683"/>
              <a:gd name="connsiteX22475" fmla="*/ 1344111 w 9352610"/>
              <a:gd name="connsiteY22475" fmla="*/ 3256992 h 8481683"/>
              <a:gd name="connsiteX22476" fmla="*/ 1336568 w 9352610"/>
              <a:gd name="connsiteY22476" fmla="*/ 3260516 h 8481683"/>
              <a:gd name="connsiteX22477" fmla="*/ 1332562 w 9352610"/>
              <a:gd name="connsiteY22477" fmla="*/ 3262023 h 8481683"/>
              <a:gd name="connsiteX22478" fmla="*/ 1329547 w 9352610"/>
              <a:gd name="connsiteY22478" fmla="*/ 3265036 h 8481683"/>
              <a:gd name="connsiteX22479" fmla="*/ 1327029 w 9352610"/>
              <a:gd name="connsiteY22479" fmla="*/ 3267551 h 8481683"/>
              <a:gd name="connsiteX22480" fmla="*/ 1323022 w 9352610"/>
              <a:gd name="connsiteY22480" fmla="*/ 3274088 h 8481683"/>
              <a:gd name="connsiteX22481" fmla="*/ 1320007 w 9352610"/>
              <a:gd name="connsiteY22481" fmla="*/ 3277108 h 8481683"/>
              <a:gd name="connsiteX22482" fmla="*/ 1314487 w 9352610"/>
              <a:gd name="connsiteY22482" fmla="*/ 3282139 h 8481683"/>
              <a:gd name="connsiteX22483" fmla="*/ 1311968 w 9352610"/>
              <a:gd name="connsiteY22483" fmla="*/ 3284647 h 8481683"/>
              <a:gd name="connsiteX22484" fmla="*/ 1309463 w 9352610"/>
              <a:gd name="connsiteY22484" fmla="*/ 3291184 h 8481683"/>
              <a:gd name="connsiteX22485" fmla="*/ 1307949 w 9352610"/>
              <a:gd name="connsiteY22485" fmla="*/ 3298730 h 8481683"/>
              <a:gd name="connsiteX22486" fmla="*/ 1304438 w 9352610"/>
              <a:gd name="connsiteY22486" fmla="*/ 3304763 h 8481683"/>
              <a:gd name="connsiteX22487" fmla="*/ 1297417 w 9352610"/>
              <a:gd name="connsiteY22487" fmla="*/ 3306276 h 8481683"/>
              <a:gd name="connsiteX22488" fmla="*/ 1293398 w 9352610"/>
              <a:gd name="connsiteY22488" fmla="*/ 3304763 h 8481683"/>
              <a:gd name="connsiteX22489" fmla="*/ 1285359 w 9352610"/>
              <a:gd name="connsiteY22489" fmla="*/ 3298226 h 8481683"/>
              <a:gd name="connsiteX22490" fmla="*/ 1280843 w 9352610"/>
              <a:gd name="connsiteY22490" fmla="*/ 3296215 h 8481683"/>
              <a:gd name="connsiteX22491" fmla="*/ 1278337 w 9352610"/>
              <a:gd name="connsiteY22491" fmla="*/ 3295213 h 8481683"/>
              <a:gd name="connsiteX22492" fmla="*/ 1275323 w 9352610"/>
              <a:gd name="connsiteY22492" fmla="*/ 3294708 h 8481683"/>
              <a:gd name="connsiteX22493" fmla="*/ 1250710 w 9352610"/>
              <a:gd name="connsiteY22493" fmla="*/ 3295710 h 8481683"/>
              <a:gd name="connsiteX22494" fmla="*/ 1244185 w 9352610"/>
              <a:gd name="connsiteY22494" fmla="*/ 3295213 h 8481683"/>
              <a:gd name="connsiteX22495" fmla="*/ 1241170 w 9352610"/>
              <a:gd name="connsiteY22495" fmla="*/ 3295213 h 8481683"/>
              <a:gd name="connsiteX22496" fmla="*/ 1237660 w 9352610"/>
              <a:gd name="connsiteY22496" fmla="*/ 3296215 h 8481683"/>
              <a:gd name="connsiteX22497" fmla="*/ 1231134 w 9352610"/>
              <a:gd name="connsiteY22497" fmla="*/ 3299739 h 8481683"/>
              <a:gd name="connsiteX22498" fmla="*/ 1226110 w 9352610"/>
              <a:gd name="connsiteY22498" fmla="*/ 3302752 h 8481683"/>
              <a:gd name="connsiteX22499" fmla="*/ 1223095 w 9352610"/>
              <a:gd name="connsiteY22499" fmla="*/ 3306276 h 8481683"/>
              <a:gd name="connsiteX22500" fmla="*/ 1216074 w 9352610"/>
              <a:gd name="connsiteY22500" fmla="*/ 3320352 h 8481683"/>
              <a:gd name="connsiteX22501" fmla="*/ 1204524 w 9352610"/>
              <a:gd name="connsiteY22501" fmla="*/ 3332922 h 8481683"/>
              <a:gd name="connsiteX22502" fmla="*/ 1201510 w 9352610"/>
              <a:gd name="connsiteY22502" fmla="*/ 3336951 h 8481683"/>
              <a:gd name="connsiteX22503" fmla="*/ 1196486 w 9352610"/>
              <a:gd name="connsiteY22503" fmla="*/ 3349016 h 8481683"/>
              <a:gd name="connsiteX22504" fmla="*/ 1193471 w 9352610"/>
              <a:gd name="connsiteY22504" fmla="*/ 3354047 h 8481683"/>
              <a:gd name="connsiteX22505" fmla="*/ 1189960 w 9352610"/>
              <a:gd name="connsiteY22505" fmla="*/ 3358068 h 8481683"/>
              <a:gd name="connsiteX22506" fmla="*/ 1185941 w 9352610"/>
              <a:gd name="connsiteY22506" fmla="*/ 3362090 h 8481683"/>
              <a:gd name="connsiteX22507" fmla="*/ 1181425 w 9352610"/>
              <a:gd name="connsiteY22507" fmla="*/ 3365110 h 8481683"/>
              <a:gd name="connsiteX22508" fmla="*/ 1177915 w 9352610"/>
              <a:gd name="connsiteY22508" fmla="*/ 3366616 h 8481683"/>
              <a:gd name="connsiteX22509" fmla="*/ 1168375 w 9352610"/>
              <a:gd name="connsiteY22509" fmla="*/ 3367121 h 8481683"/>
              <a:gd name="connsiteX22510" fmla="*/ 1164852 w 9352610"/>
              <a:gd name="connsiteY22510" fmla="*/ 3369636 h 8481683"/>
              <a:gd name="connsiteX22511" fmla="*/ 1157830 w 9352610"/>
              <a:gd name="connsiteY22511" fmla="*/ 3375669 h 8481683"/>
              <a:gd name="connsiteX22512" fmla="*/ 1154816 w 9352610"/>
              <a:gd name="connsiteY22512" fmla="*/ 3376671 h 8481683"/>
              <a:gd name="connsiteX22513" fmla="*/ 1151305 w 9352610"/>
              <a:gd name="connsiteY22513" fmla="*/ 3376173 h 8481683"/>
              <a:gd name="connsiteX22514" fmla="*/ 1147782 w 9352610"/>
              <a:gd name="connsiteY22514" fmla="*/ 3376173 h 8481683"/>
              <a:gd name="connsiteX22515" fmla="*/ 1144271 w 9352610"/>
              <a:gd name="connsiteY22515" fmla="*/ 3376671 h 8481683"/>
              <a:gd name="connsiteX22516" fmla="*/ 1135240 w 9352610"/>
              <a:gd name="connsiteY22516" fmla="*/ 3379691 h 8481683"/>
              <a:gd name="connsiteX22517" fmla="*/ 1124695 w 9352610"/>
              <a:gd name="connsiteY22517" fmla="*/ 3387237 h 8481683"/>
              <a:gd name="connsiteX22518" fmla="*/ 1119162 w 9352610"/>
              <a:gd name="connsiteY22518" fmla="*/ 3390250 h 8481683"/>
              <a:gd name="connsiteX22519" fmla="*/ 1090046 w 9352610"/>
              <a:gd name="connsiteY22519" fmla="*/ 3396282 h 8481683"/>
              <a:gd name="connsiteX22520" fmla="*/ 1085531 w 9352610"/>
              <a:gd name="connsiteY22520" fmla="*/ 3396282 h 8481683"/>
              <a:gd name="connsiteX22521" fmla="*/ 1084017 w 9352610"/>
              <a:gd name="connsiteY22521" fmla="*/ 3394776 h 8481683"/>
              <a:gd name="connsiteX22522" fmla="*/ 1083521 w 9352610"/>
              <a:gd name="connsiteY22522" fmla="*/ 3393269 h 8481683"/>
              <a:gd name="connsiteX22523" fmla="*/ 1083012 w 9352610"/>
              <a:gd name="connsiteY22523" fmla="*/ 3384217 h 8481683"/>
              <a:gd name="connsiteX22524" fmla="*/ 1084017 w 9352610"/>
              <a:gd name="connsiteY22524" fmla="*/ 3379186 h 8481683"/>
              <a:gd name="connsiteX22525" fmla="*/ 1086536 w 9352610"/>
              <a:gd name="connsiteY22525" fmla="*/ 3373658 h 8481683"/>
              <a:gd name="connsiteX22526" fmla="*/ 1090046 w 9352610"/>
              <a:gd name="connsiteY22526" fmla="*/ 3369132 h 8481683"/>
              <a:gd name="connsiteX22527" fmla="*/ 1086536 w 9352610"/>
              <a:gd name="connsiteY22527" fmla="*/ 3367121 h 8481683"/>
              <a:gd name="connsiteX22528" fmla="*/ 1079998 w 9352610"/>
              <a:gd name="connsiteY22528" fmla="*/ 3365615 h 8481683"/>
              <a:gd name="connsiteX22529" fmla="*/ 1074478 w 9352610"/>
              <a:gd name="connsiteY22529" fmla="*/ 3366616 h 8481683"/>
              <a:gd name="connsiteX22530" fmla="*/ 1068957 w 9352610"/>
              <a:gd name="connsiteY22530" fmla="*/ 3368627 h 8481683"/>
              <a:gd name="connsiteX22531" fmla="*/ 1063437 w 9352610"/>
              <a:gd name="connsiteY22531" fmla="*/ 3369636 h 8481683"/>
              <a:gd name="connsiteX22532" fmla="*/ 1058412 w 9352610"/>
              <a:gd name="connsiteY22532" fmla="*/ 3369132 h 8481683"/>
              <a:gd name="connsiteX22533" fmla="*/ 1048873 w 9352610"/>
              <a:gd name="connsiteY22533" fmla="*/ 3366616 h 8481683"/>
              <a:gd name="connsiteX22534" fmla="*/ 1043848 w 9352610"/>
              <a:gd name="connsiteY22534" fmla="*/ 3366616 h 8481683"/>
              <a:gd name="connsiteX22535" fmla="*/ 1042844 w 9352610"/>
              <a:gd name="connsiteY22535" fmla="*/ 3366616 h 8481683"/>
              <a:gd name="connsiteX22536" fmla="*/ 1041343 w 9352610"/>
              <a:gd name="connsiteY22536" fmla="*/ 3366616 h 8481683"/>
              <a:gd name="connsiteX22537" fmla="*/ 1040338 w 9352610"/>
              <a:gd name="connsiteY22537" fmla="*/ 3366616 h 8481683"/>
              <a:gd name="connsiteX22538" fmla="*/ 1024769 w 9352610"/>
              <a:gd name="connsiteY22538" fmla="*/ 3360584 h 8481683"/>
              <a:gd name="connsiteX22539" fmla="*/ 1021258 w 9352610"/>
              <a:gd name="connsiteY22539" fmla="*/ 3359575 h 8481683"/>
              <a:gd name="connsiteX22540" fmla="*/ 1014224 w 9352610"/>
              <a:gd name="connsiteY22540" fmla="*/ 3360584 h 8481683"/>
              <a:gd name="connsiteX22541" fmla="*/ 1006694 w 9352610"/>
              <a:gd name="connsiteY22541" fmla="*/ 3358573 h 8481683"/>
              <a:gd name="connsiteX22542" fmla="*/ 990629 w 9352610"/>
              <a:gd name="connsiteY22542" fmla="*/ 3357060 h 8481683"/>
              <a:gd name="connsiteX22543" fmla="*/ 978583 w 9352610"/>
              <a:gd name="connsiteY22543" fmla="*/ 3357060 h 8481683"/>
              <a:gd name="connsiteX22544" fmla="*/ 971053 w 9352610"/>
              <a:gd name="connsiteY22544" fmla="*/ 3355553 h 8481683"/>
              <a:gd name="connsiteX22545" fmla="*/ 964019 w 9352610"/>
              <a:gd name="connsiteY22545" fmla="*/ 3354047 h 8481683"/>
              <a:gd name="connsiteX22546" fmla="*/ 957494 w 9352610"/>
              <a:gd name="connsiteY22546" fmla="*/ 3352533 h 8481683"/>
              <a:gd name="connsiteX22547" fmla="*/ 943438 w 9352610"/>
              <a:gd name="connsiteY22547" fmla="*/ 3356058 h 8481683"/>
              <a:gd name="connsiteX22548" fmla="*/ 935400 w 9352610"/>
              <a:gd name="connsiteY22548" fmla="*/ 3357564 h 8481683"/>
              <a:gd name="connsiteX22549" fmla="*/ 919830 w 9352610"/>
              <a:gd name="connsiteY22549" fmla="*/ 3356058 h 8481683"/>
              <a:gd name="connsiteX22550" fmla="*/ 916320 w 9352610"/>
              <a:gd name="connsiteY22550" fmla="*/ 3356058 h 8481683"/>
              <a:gd name="connsiteX22551" fmla="*/ 890206 w 9352610"/>
              <a:gd name="connsiteY22551" fmla="*/ 3359070 h 8481683"/>
              <a:gd name="connsiteX22552" fmla="*/ 883185 w 9352610"/>
              <a:gd name="connsiteY22552" fmla="*/ 3358068 h 8481683"/>
              <a:gd name="connsiteX22553" fmla="*/ 875655 w 9352610"/>
              <a:gd name="connsiteY22553" fmla="*/ 3352533 h 8481683"/>
              <a:gd name="connsiteX22554" fmla="*/ 872131 w 9352610"/>
              <a:gd name="connsiteY22554" fmla="*/ 3351027 h 8481683"/>
              <a:gd name="connsiteX22555" fmla="*/ 866611 w 9352610"/>
              <a:gd name="connsiteY22555" fmla="*/ 3351027 h 8481683"/>
              <a:gd name="connsiteX22556" fmla="*/ 858076 w 9352610"/>
              <a:gd name="connsiteY22556" fmla="*/ 3351531 h 8481683"/>
              <a:gd name="connsiteX22557" fmla="*/ 854057 w 9352610"/>
              <a:gd name="connsiteY22557" fmla="*/ 3351027 h 8481683"/>
              <a:gd name="connsiteX22558" fmla="*/ 850037 w 9352610"/>
              <a:gd name="connsiteY22558" fmla="*/ 3350025 h 8481683"/>
              <a:gd name="connsiteX22559" fmla="*/ 841502 w 9352610"/>
              <a:gd name="connsiteY22559" fmla="*/ 3350025 h 8481683"/>
              <a:gd name="connsiteX22560" fmla="*/ 790801 w 9352610"/>
              <a:gd name="connsiteY22560" fmla="*/ 3375164 h 8481683"/>
              <a:gd name="connsiteX22561" fmla="*/ 782762 w 9352610"/>
              <a:gd name="connsiteY22561" fmla="*/ 3377680 h 8481683"/>
              <a:gd name="connsiteX22562" fmla="*/ 772218 w 9352610"/>
              <a:gd name="connsiteY22562" fmla="*/ 3380195 h 8481683"/>
              <a:gd name="connsiteX22563" fmla="*/ 761673 w 9352610"/>
              <a:gd name="connsiteY22563" fmla="*/ 3380700 h 8481683"/>
              <a:gd name="connsiteX22564" fmla="*/ 751128 w 9352610"/>
              <a:gd name="connsiteY22564" fmla="*/ 3379186 h 8481683"/>
              <a:gd name="connsiteX22565" fmla="*/ 742097 w 9352610"/>
              <a:gd name="connsiteY22565" fmla="*/ 3374163 h 8481683"/>
              <a:gd name="connsiteX22566" fmla="*/ 736564 w 9352610"/>
              <a:gd name="connsiteY22566" fmla="*/ 3369636 h 8481683"/>
              <a:gd name="connsiteX22567" fmla="*/ 727533 w 9352610"/>
              <a:gd name="connsiteY22567" fmla="*/ 3358573 h 8481683"/>
              <a:gd name="connsiteX22568" fmla="*/ 722013 w 9352610"/>
              <a:gd name="connsiteY22568" fmla="*/ 3353542 h 8481683"/>
              <a:gd name="connsiteX22569" fmla="*/ 717484 w 9352610"/>
              <a:gd name="connsiteY22569" fmla="*/ 3354551 h 8481683"/>
              <a:gd name="connsiteX22570" fmla="*/ 699918 w 9352610"/>
              <a:gd name="connsiteY22570" fmla="*/ 3368627 h 8481683"/>
              <a:gd name="connsiteX22571" fmla="*/ 699918 w 9352610"/>
              <a:gd name="connsiteY22571" fmla="*/ 3351531 h 8481683"/>
              <a:gd name="connsiteX22572" fmla="*/ 699918 w 9352610"/>
              <a:gd name="connsiteY22572" fmla="*/ 3325383 h 8481683"/>
              <a:gd name="connsiteX22573" fmla="*/ 699918 w 9352610"/>
              <a:gd name="connsiteY22573" fmla="*/ 3298226 h 8481683"/>
              <a:gd name="connsiteX22574" fmla="*/ 699918 w 9352610"/>
              <a:gd name="connsiteY22574" fmla="*/ 3272077 h 8481683"/>
              <a:gd name="connsiteX22575" fmla="*/ 699918 w 9352610"/>
              <a:gd name="connsiteY22575" fmla="*/ 3244927 h 8481683"/>
              <a:gd name="connsiteX22576" fmla="*/ 699918 w 9352610"/>
              <a:gd name="connsiteY22576" fmla="*/ 3218274 h 8481683"/>
              <a:gd name="connsiteX22577" fmla="*/ 699918 w 9352610"/>
              <a:gd name="connsiteY22577" fmla="*/ 3191621 h 8481683"/>
              <a:gd name="connsiteX22578" fmla="*/ 699918 w 9352610"/>
              <a:gd name="connsiteY22578" fmla="*/ 3164968 h 8481683"/>
              <a:gd name="connsiteX22579" fmla="*/ 699918 w 9352610"/>
              <a:gd name="connsiteY22579" fmla="*/ 3147368 h 8481683"/>
              <a:gd name="connsiteX22580" fmla="*/ 700414 w 9352610"/>
              <a:gd name="connsiteY22580" fmla="*/ 3138315 h 8481683"/>
              <a:gd name="connsiteX22581" fmla="*/ 700414 w 9352610"/>
              <a:gd name="connsiteY22581" fmla="*/ 3125745 h 8481683"/>
              <a:gd name="connsiteX22582" fmla="*/ 701928 w 9352610"/>
              <a:gd name="connsiteY22582" fmla="*/ 3117197 h 8481683"/>
              <a:gd name="connsiteX22583" fmla="*/ 703429 w 9352610"/>
              <a:gd name="connsiteY22583" fmla="*/ 3115187 h 8481683"/>
              <a:gd name="connsiteX22584" fmla="*/ 704943 w 9352610"/>
              <a:gd name="connsiteY22584" fmla="*/ 3113175 h 8481683"/>
              <a:gd name="connsiteX22585" fmla="*/ 706940 w 9352610"/>
              <a:gd name="connsiteY22585" fmla="*/ 3111662 h 8481683"/>
              <a:gd name="connsiteX22586" fmla="*/ 708949 w 9352610"/>
              <a:gd name="connsiteY22586" fmla="*/ 3110660 h 8481683"/>
              <a:gd name="connsiteX22587" fmla="*/ 710463 w 9352610"/>
              <a:gd name="connsiteY22587" fmla="*/ 3110660 h 8481683"/>
              <a:gd name="connsiteX22588" fmla="*/ 711964 w 9352610"/>
              <a:gd name="connsiteY22588" fmla="*/ 3111662 h 8481683"/>
              <a:gd name="connsiteX22589" fmla="*/ 713478 w 9352610"/>
              <a:gd name="connsiteY22589" fmla="*/ 3111662 h 8481683"/>
              <a:gd name="connsiteX22590" fmla="*/ 714482 w 9352610"/>
              <a:gd name="connsiteY22590" fmla="*/ 3110660 h 8481683"/>
              <a:gd name="connsiteX22591" fmla="*/ 714979 w 9352610"/>
              <a:gd name="connsiteY22591" fmla="*/ 3107640 h 8481683"/>
              <a:gd name="connsiteX22592" fmla="*/ 715487 w 9352610"/>
              <a:gd name="connsiteY22592" fmla="*/ 3106639 h 8481683"/>
              <a:gd name="connsiteX22593" fmla="*/ 717993 w 9352610"/>
              <a:gd name="connsiteY22593" fmla="*/ 3103114 h 8481683"/>
              <a:gd name="connsiteX22594" fmla="*/ 719494 w 9352610"/>
              <a:gd name="connsiteY22594" fmla="*/ 3099597 h 8481683"/>
              <a:gd name="connsiteX22595" fmla="*/ 720499 w 9352610"/>
              <a:gd name="connsiteY22595" fmla="*/ 3095575 h 8481683"/>
              <a:gd name="connsiteX22596" fmla="*/ 718489 w 9352610"/>
              <a:gd name="connsiteY22596" fmla="*/ 3091553 h 8481683"/>
              <a:gd name="connsiteX22597" fmla="*/ 715983 w 9352610"/>
              <a:gd name="connsiteY22597" fmla="*/ 3088533 h 8481683"/>
              <a:gd name="connsiteX22598" fmla="*/ 710463 w 9352610"/>
              <a:gd name="connsiteY22598" fmla="*/ 3083503 h 8481683"/>
              <a:gd name="connsiteX22599" fmla="*/ 707944 w 9352610"/>
              <a:gd name="connsiteY22599" fmla="*/ 3079986 h 8481683"/>
              <a:gd name="connsiteX22600" fmla="*/ 706940 w 9352610"/>
              <a:gd name="connsiteY22600" fmla="*/ 3076468 h 8481683"/>
              <a:gd name="connsiteX22601" fmla="*/ 704943 w 9352610"/>
              <a:gd name="connsiteY22601" fmla="*/ 3069427 h 8481683"/>
              <a:gd name="connsiteX22602" fmla="*/ 703429 w 9352610"/>
              <a:gd name="connsiteY22602" fmla="*/ 3065902 h 8481683"/>
              <a:gd name="connsiteX22603" fmla="*/ 703938 w 9352610"/>
              <a:gd name="connsiteY22603" fmla="*/ 3065405 h 8481683"/>
              <a:gd name="connsiteX22604" fmla="*/ 709954 w 9352610"/>
              <a:gd name="connsiteY22604" fmla="*/ 3065405 h 8481683"/>
              <a:gd name="connsiteX22605" fmla="*/ 710959 w 9352610"/>
              <a:gd name="connsiteY22605" fmla="*/ 3065902 h 8481683"/>
              <a:gd name="connsiteX22606" fmla="*/ 713478 w 9352610"/>
              <a:gd name="connsiteY22606" fmla="*/ 3065902 h 8481683"/>
              <a:gd name="connsiteX22607" fmla="*/ 715487 w 9352610"/>
              <a:gd name="connsiteY22607" fmla="*/ 3065405 h 8481683"/>
              <a:gd name="connsiteX22608" fmla="*/ 712473 w 9352610"/>
              <a:gd name="connsiteY22608" fmla="*/ 3060879 h 8481683"/>
              <a:gd name="connsiteX22609" fmla="*/ 713478 w 9352610"/>
              <a:gd name="connsiteY22609" fmla="*/ 3058363 h 8481683"/>
              <a:gd name="connsiteX22610" fmla="*/ 714979 w 9352610"/>
              <a:gd name="connsiteY22610" fmla="*/ 3056353 h 8481683"/>
              <a:gd name="connsiteX22611" fmla="*/ 717484 w 9352610"/>
              <a:gd name="connsiteY22611" fmla="*/ 3055343 h 8481683"/>
              <a:gd name="connsiteX22612" fmla="*/ 716988 w 9352610"/>
              <a:gd name="connsiteY22612" fmla="*/ 3054839 h 8481683"/>
              <a:gd name="connsiteX22613" fmla="*/ 715983 w 9352610"/>
              <a:gd name="connsiteY22613" fmla="*/ 3053333 h 8481683"/>
              <a:gd name="connsiteX22614" fmla="*/ 715983 w 9352610"/>
              <a:gd name="connsiteY22614" fmla="*/ 3052828 h 8481683"/>
              <a:gd name="connsiteX22615" fmla="*/ 719494 w 9352610"/>
              <a:gd name="connsiteY22615" fmla="*/ 3050817 h 8481683"/>
              <a:gd name="connsiteX22616" fmla="*/ 721008 w 9352610"/>
              <a:gd name="connsiteY22616" fmla="*/ 3047805 h 8481683"/>
              <a:gd name="connsiteX22617" fmla="*/ 721504 w 9352610"/>
              <a:gd name="connsiteY22617" fmla="*/ 3044280 h 8481683"/>
              <a:gd name="connsiteX22618" fmla="*/ 724022 w 9352610"/>
              <a:gd name="connsiteY22618" fmla="*/ 3040763 h 8481683"/>
              <a:gd name="connsiteX22619" fmla="*/ 724022 w 9352610"/>
              <a:gd name="connsiteY22619" fmla="*/ 3040258 h 8481683"/>
              <a:gd name="connsiteX22620" fmla="*/ 724022 w 9352610"/>
              <a:gd name="connsiteY22620" fmla="*/ 3038248 h 8481683"/>
              <a:gd name="connsiteX22621" fmla="*/ 714979 w 9352610"/>
              <a:gd name="connsiteY22621" fmla="*/ 3038752 h 8481683"/>
              <a:gd name="connsiteX22622" fmla="*/ 710959 w 9352610"/>
              <a:gd name="connsiteY22622" fmla="*/ 3039754 h 8481683"/>
              <a:gd name="connsiteX22623" fmla="*/ 706940 w 9352610"/>
              <a:gd name="connsiteY22623" fmla="*/ 3041267 h 8481683"/>
              <a:gd name="connsiteX22624" fmla="*/ 702933 w 9352610"/>
              <a:gd name="connsiteY22624" fmla="*/ 3044785 h 8481683"/>
              <a:gd name="connsiteX22625" fmla="*/ 694894 w 9352610"/>
              <a:gd name="connsiteY22625" fmla="*/ 3053837 h 8481683"/>
              <a:gd name="connsiteX22626" fmla="*/ 691879 w 9352610"/>
              <a:gd name="connsiteY22626" fmla="*/ 3057859 h 8481683"/>
              <a:gd name="connsiteX22627" fmla="*/ 677824 w 9352610"/>
              <a:gd name="connsiteY22627" fmla="*/ 3065405 h 8481683"/>
              <a:gd name="connsiteX22628" fmla="*/ 673309 w 9352610"/>
              <a:gd name="connsiteY22628" fmla="*/ 3068922 h 8481683"/>
              <a:gd name="connsiteX22629" fmla="*/ 665270 w 9352610"/>
              <a:gd name="connsiteY22629" fmla="*/ 3076468 h 8481683"/>
              <a:gd name="connsiteX22630" fmla="*/ 661250 w 9352610"/>
              <a:gd name="connsiteY22630" fmla="*/ 3079986 h 8481683"/>
              <a:gd name="connsiteX22631" fmla="*/ 651214 w 9352610"/>
              <a:gd name="connsiteY22631" fmla="*/ 3085514 h 8481683"/>
              <a:gd name="connsiteX22632" fmla="*/ 647704 w 9352610"/>
              <a:gd name="connsiteY22632" fmla="*/ 3089543 h 8481683"/>
              <a:gd name="connsiteX22633" fmla="*/ 642171 w 9352610"/>
              <a:gd name="connsiteY22633" fmla="*/ 3098588 h 8481683"/>
              <a:gd name="connsiteX22634" fmla="*/ 639665 w 9352610"/>
              <a:gd name="connsiteY22634" fmla="*/ 3100101 h 8481683"/>
              <a:gd name="connsiteX22635" fmla="*/ 634144 w 9352610"/>
              <a:gd name="connsiteY22635" fmla="*/ 3103619 h 8481683"/>
              <a:gd name="connsiteX22636" fmla="*/ 631626 w 9352610"/>
              <a:gd name="connsiteY22636" fmla="*/ 3105630 h 8481683"/>
              <a:gd name="connsiteX22637" fmla="*/ 629629 w 9352610"/>
              <a:gd name="connsiteY22637" fmla="*/ 3107640 h 8481683"/>
              <a:gd name="connsiteX22638" fmla="*/ 627110 w 9352610"/>
              <a:gd name="connsiteY22638" fmla="*/ 3113175 h 8481683"/>
              <a:gd name="connsiteX22639" fmla="*/ 625609 w 9352610"/>
              <a:gd name="connsiteY22639" fmla="*/ 3115187 h 8481683"/>
              <a:gd name="connsiteX22640" fmla="*/ 622086 w 9352610"/>
              <a:gd name="connsiteY22640" fmla="*/ 3118206 h 8481683"/>
              <a:gd name="connsiteX22641" fmla="*/ 609036 w 9352610"/>
              <a:gd name="connsiteY22641" fmla="*/ 3121724 h 8481683"/>
              <a:gd name="connsiteX22642" fmla="*/ 594980 w 9352610"/>
              <a:gd name="connsiteY22642" fmla="*/ 3128261 h 8481683"/>
              <a:gd name="connsiteX22643" fmla="*/ 591470 w 9352610"/>
              <a:gd name="connsiteY22643" fmla="*/ 3130776 h 8481683"/>
              <a:gd name="connsiteX22644" fmla="*/ 589460 w 9352610"/>
              <a:gd name="connsiteY22644" fmla="*/ 3135302 h 8481683"/>
              <a:gd name="connsiteX22645" fmla="*/ 587450 w 9352610"/>
              <a:gd name="connsiteY22645" fmla="*/ 3139828 h 8481683"/>
              <a:gd name="connsiteX22646" fmla="*/ 584436 w 9352610"/>
              <a:gd name="connsiteY22646" fmla="*/ 3143850 h 8481683"/>
              <a:gd name="connsiteX22647" fmla="*/ 574896 w 9352610"/>
              <a:gd name="connsiteY22647" fmla="*/ 3147368 h 8481683"/>
              <a:gd name="connsiteX22648" fmla="*/ 566857 w 9352610"/>
              <a:gd name="connsiteY22648" fmla="*/ 3153400 h 8481683"/>
              <a:gd name="connsiteX22649" fmla="*/ 562850 w 9352610"/>
              <a:gd name="connsiteY22649" fmla="*/ 3155418 h 8481683"/>
              <a:gd name="connsiteX22650" fmla="*/ 559835 w 9352610"/>
              <a:gd name="connsiteY22650" fmla="*/ 3155916 h 8481683"/>
              <a:gd name="connsiteX22651" fmla="*/ 558831 w 9352610"/>
              <a:gd name="connsiteY22651" fmla="*/ 3154409 h 8481683"/>
              <a:gd name="connsiteX22652" fmla="*/ 557317 w 9352610"/>
              <a:gd name="connsiteY22652" fmla="*/ 3153400 h 8481683"/>
              <a:gd name="connsiteX22653" fmla="*/ 554811 w 9352610"/>
              <a:gd name="connsiteY22653" fmla="*/ 3152398 h 8481683"/>
              <a:gd name="connsiteX22654" fmla="*/ 551797 w 9352610"/>
              <a:gd name="connsiteY22654" fmla="*/ 3152903 h 8481683"/>
              <a:gd name="connsiteX22655" fmla="*/ 550792 w 9352610"/>
              <a:gd name="connsiteY22655" fmla="*/ 3153905 h 8481683"/>
              <a:gd name="connsiteX22656" fmla="*/ 550296 w 9352610"/>
              <a:gd name="connsiteY22656" fmla="*/ 3155916 h 8481683"/>
              <a:gd name="connsiteX22657" fmla="*/ 547777 w 9352610"/>
              <a:gd name="connsiteY22657" fmla="*/ 3156924 h 8481683"/>
              <a:gd name="connsiteX22658" fmla="*/ 544266 w 9352610"/>
              <a:gd name="connsiteY22658" fmla="*/ 3157926 h 8481683"/>
              <a:gd name="connsiteX22659" fmla="*/ 536736 w 9352610"/>
              <a:gd name="connsiteY22659" fmla="*/ 3157926 h 8481683"/>
              <a:gd name="connsiteX22660" fmla="*/ 500078 w 9352610"/>
              <a:gd name="connsiteY22660" fmla="*/ 3157926 h 8481683"/>
              <a:gd name="connsiteX22661" fmla="*/ 462427 w 9352610"/>
              <a:gd name="connsiteY22661" fmla="*/ 3157926 h 8481683"/>
              <a:gd name="connsiteX22662" fmla="*/ 425769 w 9352610"/>
              <a:gd name="connsiteY22662" fmla="*/ 3157926 h 8481683"/>
              <a:gd name="connsiteX22663" fmla="*/ 388615 w 9352610"/>
              <a:gd name="connsiteY22663" fmla="*/ 3157926 h 8481683"/>
              <a:gd name="connsiteX22664" fmla="*/ 377574 w 9352610"/>
              <a:gd name="connsiteY22664" fmla="*/ 3157926 h 8481683"/>
              <a:gd name="connsiteX22665" fmla="*/ 380080 w 9352610"/>
              <a:gd name="connsiteY22665" fmla="*/ 3153400 h 8481683"/>
              <a:gd name="connsiteX22666" fmla="*/ 380080 w 9352610"/>
              <a:gd name="connsiteY22666" fmla="*/ 3149883 h 8481683"/>
              <a:gd name="connsiteX22667" fmla="*/ 380080 w 9352610"/>
              <a:gd name="connsiteY22667" fmla="*/ 3146366 h 8481683"/>
              <a:gd name="connsiteX22668" fmla="*/ 380080 w 9352610"/>
              <a:gd name="connsiteY22668" fmla="*/ 3141839 h 8481683"/>
              <a:gd name="connsiteX22669" fmla="*/ 381084 w 9352610"/>
              <a:gd name="connsiteY22669" fmla="*/ 3139828 h 8481683"/>
              <a:gd name="connsiteX22670" fmla="*/ 384595 w 9352610"/>
              <a:gd name="connsiteY22670" fmla="*/ 3135800 h 8481683"/>
              <a:gd name="connsiteX22671" fmla="*/ 385104 w 9352610"/>
              <a:gd name="connsiteY22671" fmla="*/ 3133291 h 8481683"/>
              <a:gd name="connsiteX22672" fmla="*/ 384595 w 9352610"/>
              <a:gd name="connsiteY22672" fmla="*/ 3131281 h 8481683"/>
              <a:gd name="connsiteX22673" fmla="*/ 383094 w 9352610"/>
              <a:gd name="connsiteY22673" fmla="*/ 3127252 h 8481683"/>
              <a:gd name="connsiteX22674" fmla="*/ 382089 w 9352610"/>
              <a:gd name="connsiteY22674" fmla="*/ 3124743 h 8481683"/>
              <a:gd name="connsiteX22675" fmla="*/ 377574 w 9352610"/>
              <a:gd name="connsiteY22675" fmla="*/ 3116188 h 8481683"/>
              <a:gd name="connsiteX22676" fmla="*/ 363010 w 9352610"/>
              <a:gd name="connsiteY22676" fmla="*/ 3107143 h 8481683"/>
              <a:gd name="connsiteX22677" fmla="*/ 360504 w 9352610"/>
              <a:gd name="connsiteY22677" fmla="*/ 3099092 h 8481683"/>
              <a:gd name="connsiteX22678" fmla="*/ 363010 w 9352610"/>
              <a:gd name="connsiteY22678" fmla="*/ 3091553 h 8481683"/>
              <a:gd name="connsiteX22679" fmla="*/ 364015 w 9352610"/>
              <a:gd name="connsiteY22679" fmla="*/ 3087027 h 8481683"/>
              <a:gd name="connsiteX22680" fmla="*/ 362514 w 9352610"/>
              <a:gd name="connsiteY22680" fmla="*/ 3083005 h 8481683"/>
              <a:gd name="connsiteX22681" fmla="*/ 356980 w 9352610"/>
              <a:gd name="connsiteY22681" fmla="*/ 3076468 h 8481683"/>
              <a:gd name="connsiteX22682" fmla="*/ 355480 w 9352610"/>
              <a:gd name="connsiteY22682" fmla="*/ 3072944 h 8481683"/>
              <a:gd name="connsiteX22683" fmla="*/ 354971 w 9352610"/>
              <a:gd name="connsiteY22683" fmla="*/ 3068922 h 8481683"/>
              <a:gd name="connsiteX22684" fmla="*/ 354971 w 9352610"/>
              <a:gd name="connsiteY22684" fmla="*/ 3062385 h 8481683"/>
              <a:gd name="connsiteX22685" fmla="*/ 354971 w 9352610"/>
              <a:gd name="connsiteY22685" fmla="*/ 3060879 h 8481683"/>
              <a:gd name="connsiteX22686" fmla="*/ 353470 w 9352610"/>
              <a:gd name="connsiteY22686" fmla="*/ 3058868 h 8481683"/>
              <a:gd name="connsiteX22687" fmla="*/ 351460 w 9352610"/>
              <a:gd name="connsiteY22687" fmla="*/ 3058868 h 8481683"/>
              <a:gd name="connsiteX22688" fmla="*/ 348954 w 9352610"/>
              <a:gd name="connsiteY22688" fmla="*/ 3058868 h 8481683"/>
              <a:gd name="connsiteX22689" fmla="*/ 346436 w 9352610"/>
              <a:gd name="connsiteY22689" fmla="*/ 3058868 h 8481683"/>
              <a:gd name="connsiteX22690" fmla="*/ 342925 w 9352610"/>
              <a:gd name="connsiteY22690" fmla="*/ 3056857 h 8481683"/>
              <a:gd name="connsiteX22691" fmla="*/ 337405 w 9352610"/>
              <a:gd name="connsiteY22691" fmla="*/ 3051322 h 8481683"/>
              <a:gd name="connsiteX22692" fmla="*/ 333385 w 9352610"/>
              <a:gd name="connsiteY22692" fmla="*/ 3049311 h 8481683"/>
              <a:gd name="connsiteX22693" fmla="*/ 328870 w 9352610"/>
              <a:gd name="connsiteY22693" fmla="*/ 3048302 h 8481683"/>
              <a:gd name="connsiteX22694" fmla="*/ 316315 w 9352610"/>
              <a:gd name="connsiteY22694" fmla="*/ 3049311 h 8481683"/>
              <a:gd name="connsiteX22695" fmla="*/ 307272 w 9352610"/>
              <a:gd name="connsiteY22695" fmla="*/ 3048302 h 8481683"/>
              <a:gd name="connsiteX22696" fmla="*/ 303265 w 9352610"/>
              <a:gd name="connsiteY22696" fmla="*/ 3047300 h 8481683"/>
              <a:gd name="connsiteX22697" fmla="*/ 294730 w 9352610"/>
              <a:gd name="connsiteY22697" fmla="*/ 3042774 h 8481683"/>
              <a:gd name="connsiteX22698" fmla="*/ 286195 w 9352610"/>
              <a:gd name="connsiteY22698" fmla="*/ 3040258 h 8481683"/>
              <a:gd name="connsiteX22699" fmla="*/ 282176 w 9352610"/>
              <a:gd name="connsiteY22699" fmla="*/ 3039256 h 8481683"/>
              <a:gd name="connsiteX22700" fmla="*/ 281667 w 9352610"/>
              <a:gd name="connsiteY22700" fmla="*/ 3039754 h 8481683"/>
              <a:gd name="connsiteX22701" fmla="*/ 280166 w 9352610"/>
              <a:gd name="connsiteY22701" fmla="*/ 3040763 h 8481683"/>
              <a:gd name="connsiteX22702" fmla="*/ 278652 w 9352610"/>
              <a:gd name="connsiteY22702" fmla="*/ 3040763 h 8481683"/>
              <a:gd name="connsiteX22703" fmla="*/ 277647 w 9352610"/>
              <a:gd name="connsiteY22703" fmla="*/ 3040258 h 8481683"/>
              <a:gd name="connsiteX22704" fmla="*/ 275650 w 9352610"/>
              <a:gd name="connsiteY22704" fmla="*/ 3039256 h 8481683"/>
              <a:gd name="connsiteX22705" fmla="*/ 274645 w 9352610"/>
              <a:gd name="connsiteY22705" fmla="*/ 3038752 h 8481683"/>
              <a:gd name="connsiteX22706" fmla="*/ 249537 w 9352610"/>
              <a:gd name="connsiteY22706" fmla="*/ 3033217 h 8481683"/>
              <a:gd name="connsiteX22707" fmla="*/ 166693 w 9352610"/>
              <a:gd name="connsiteY22707" fmla="*/ 3033217 h 8481683"/>
              <a:gd name="connsiteX22708" fmla="*/ 171208 w 9352610"/>
              <a:gd name="connsiteY22708" fmla="*/ 3026182 h 8481683"/>
              <a:gd name="connsiteX22709" fmla="*/ 181753 w 9352610"/>
              <a:gd name="connsiteY22709" fmla="*/ 3015119 h 8481683"/>
              <a:gd name="connsiteX22710" fmla="*/ 186268 w 9352610"/>
              <a:gd name="connsiteY22710" fmla="*/ 3008582 h 8481683"/>
              <a:gd name="connsiteX22711" fmla="*/ 189792 w 9352610"/>
              <a:gd name="connsiteY22711" fmla="*/ 3002045 h 8481683"/>
              <a:gd name="connsiteX22712" fmla="*/ 192298 w 9352610"/>
              <a:gd name="connsiteY22712" fmla="*/ 2998521 h 8481683"/>
              <a:gd name="connsiteX22713" fmla="*/ 194803 w 9352610"/>
              <a:gd name="connsiteY22713" fmla="*/ 2997014 h 8481683"/>
              <a:gd name="connsiteX22714" fmla="*/ 197322 w 9352610"/>
              <a:gd name="connsiteY22714" fmla="*/ 2997014 h 8481683"/>
              <a:gd name="connsiteX22715" fmla="*/ 200833 w 9352610"/>
              <a:gd name="connsiteY22715" fmla="*/ 2996005 h 8481683"/>
              <a:gd name="connsiteX22716" fmla="*/ 203847 w 9352610"/>
              <a:gd name="connsiteY22716" fmla="*/ 2993994 h 8481683"/>
              <a:gd name="connsiteX22717" fmla="*/ 205348 w 9352610"/>
              <a:gd name="connsiteY22717" fmla="*/ 2991479 h 8481683"/>
              <a:gd name="connsiteX22718" fmla="*/ 205348 w 9352610"/>
              <a:gd name="connsiteY22718" fmla="*/ 2985951 h 8481683"/>
              <a:gd name="connsiteX22719" fmla="*/ 214392 w 9352610"/>
              <a:gd name="connsiteY22719" fmla="*/ 2978405 h 8481683"/>
              <a:gd name="connsiteX22720" fmla="*/ 216898 w 9352610"/>
              <a:gd name="connsiteY22720" fmla="*/ 2975889 h 8481683"/>
              <a:gd name="connsiteX22721" fmla="*/ 218411 w 9352610"/>
              <a:gd name="connsiteY22721" fmla="*/ 2971867 h 8481683"/>
              <a:gd name="connsiteX22722" fmla="*/ 219912 w 9352610"/>
              <a:gd name="connsiteY22722" fmla="*/ 2965330 h 8481683"/>
              <a:gd name="connsiteX22723" fmla="*/ 217406 w 9352610"/>
              <a:gd name="connsiteY22723" fmla="*/ 2948234 h 8481683"/>
              <a:gd name="connsiteX22724" fmla="*/ 216402 w 9352610"/>
              <a:gd name="connsiteY22724" fmla="*/ 2944717 h 8481683"/>
              <a:gd name="connsiteX22725" fmla="*/ 210372 w 9352610"/>
              <a:gd name="connsiteY22725" fmla="*/ 2936169 h 8481683"/>
              <a:gd name="connsiteX22726" fmla="*/ 207358 w 9352610"/>
              <a:gd name="connsiteY22726" fmla="*/ 2933149 h 8481683"/>
              <a:gd name="connsiteX22727" fmla="*/ 199828 w 9352610"/>
              <a:gd name="connsiteY22727" fmla="*/ 2927621 h 8481683"/>
              <a:gd name="connsiteX22728" fmla="*/ 196813 w 9352610"/>
              <a:gd name="connsiteY22728" fmla="*/ 2925603 h 8481683"/>
              <a:gd name="connsiteX22729" fmla="*/ 180748 w 9352610"/>
              <a:gd name="connsiteY22729" fmla="*/ 2901970 h 8481683"/>
              <a:gd name="connsiteX22730" fmla="*/ 177237 w 9352610"/>
              <a:gd name="connsiteY22730" fmla="*/ 2893422 h 8481683"/>
              <a:gd name="connsiteX22731" fmla="*/ 174719 w 9352610"/>
              <a:gd name="connsiteY22731" fmla="*/ 2888896 h 8481683"/>
              <a:gd name="connsiteX22732" fmla="*/ 171208 w 9352610"/>
              <a:gd name="connsiteY22732" fmla="*/ 2885379 h 8481683"/>
              <a:gd name="connsiteX22733" fmla="*/ 167189 w 9352610"/>
              <a:gd name="connsiteY22733" fmla="*/ 2883872 h 8481683"/>
              <a:gd name="connsiteX22734" fmla="*/ 155639 w 9352610"/>
              <a:gd name="connsiteY22734" fmla="*/ 2881357 h 8481683"/>
              <a:gd name="connsiteX22735" fmla="*/ 150627 w 9352610"/>
              <a:gd name="connsiteY22735" fmla="*/ 2879346 h 8481683"/>
              <a:gd name="connsiteX22736" fmla="*/ 147104 w 9352610"/>
              <a:gd name="connsiteY22736" fmla="*/ 2875317 h 8481683"/>
              <a:gd name="connsiteX22737" fmla="*/ 138569 w 9352610"/>
              <a:gd name="connsiteY22737" fmla="*/ 2863756 h 8481683"/>
              <a:gd name="connsiteX22738" fmla="*/ 137068 w 9352610"/>
              <a:gd name="connsiteY22738" fmla="*/ 2860232 h 8481683"/>
              <a:gd name="connsiteX22739" fmla="*/ 136559 w 9352610"/>
              <a:gd name="connsiteY22739" fmla="*/ 2856210 h 8481683"/>
              <a:gd name="connsiteX22740" fmla="*/ 139078 w 9352610"/>
              <a:gd name="connsiteY22740" fmla="*/ 2847158 h 8481683"/>
              <a:gd name="connsiteX22741" fmla="*/ 138569 w 9352610"/>
              <a:gd name="connsiteY22741" fmla="*/ 2842632 h 8481683"/>
              <a:gd name="connsiteX22742" fmla="*/ 137068 w 9352610"/>
              <a:gd name="connsiteY22742" fmla="*/ 2839114 h 8481683"/>
              <a:gd name="connsiteX22743" fmla="*/ 134550 w 9352610"/>
              <a:gd name="connsiteY22743" fmla="*/ 2835597 h 8481683"/>
              <a:gd name="connsiteX22744" fmla="*/ 132553 w 9352610"/>
              <a:gd name="connsiteY22744" fmla="*/ 2835093 h 8481683"/>
              <a:gd name="connsiteX22745" fmla="*/ 128024 w 9352610"/>
              <a:gd name="connsiteY22745" fmla="*/ 2834588 h 8481683"/>
              <a:gd name="connsiteX22746" fmla="*/ 126015 w 9352610"/>
              <a:gd name="connsiteY22746" fmla="*/ 2834084 h 8481683"/>
              <a:gd name="connsiteX22747" fmla="*/ 124018 w 9352610"/>
              <a:gd name="connsiteY22747" fmla="*/ 2832073 h 8481683"/>
              <a:gd name="connsiteX22748" fmla="*/ 121003 w 9352610"/>
              <a:gd name="connsiteY22748" fmla="*/ 2827546 h 8481683"/>
              <a:gd name="connsiteX22749" fmla="*/ 118484 w 9352610"/>
              <a:gd name="connsiteY22749" fmla="*/ 2826040 h 8481683"/>
              <a:gd name="connsiteX22750" fmla="*/ 102419 w 9352610"/>
              <a:gd name="connsiteY22750" fmla="*/ 2816483 h 8481683"/>
              <a:gd name="connsiteX22751" fmla="*/ 99405 w 9352610"/>
              <a:gd name="connsiteY22751" fmla="*/ 2813968 h 8481683"/>
              <a:gd name="connsiteX22752" fmla="*/ 97395 w 9352610"/>
              <a:gd name="connsiteY22752" fmla="*/ 2809946 h 8481683"/>
              <a:gd name="connsiteX22753" fmla="*/ 96390 w 9352610"/>
              <a:gd name="connsiteY22753" fmla="*/ 2801398 h 8481683"/>
              <a:gd name="connsiteX22754" fmla="*/ 94393 w 9352610"/>
              <a:gd name="connsiteY22754" fmla="*/ 2795870 h 8481683"/>
              <a:gd name="connsiteX22755" fmla="*/ 88860 w 9352610"/>
              <a:gd name="connsiteY22755" fmla="*/ 2788324 h 8481683"/>
              <a:gd name="connsiteX22756" fmla="*/ 85858 w 9352610"/>
              <a:gd name="connsiteY22756" fmla="*/ 2783293 h 8481683"/>
              <a:gd name="connsiteX22757" fmla="*/ 85349 w 9352610"/>
              <a:gd name="connsiteY22757" fmla="*/ 2779776 h 8481683"/>
              <a:gd name="connsiteX22758" fmla="*/ 86354 w 9352610"/>
              <a:gd name="connsiteY22758" fmla="*/ 2771228 h 8481683"/>
              <a:gd name="connsiteX22759" fmla="*/ 86354 w 9352610"/>
              <a:gd name="connsiteY22759" fmla="*/ 2767206 h 8481683"/>
              <a:gd name="connsiteX22760" fmla="*/ 84345 w 9352610"/>
              <a:gd name="connsiteY22760" fmla="*/ 2762680 h 8481683"/>
              <a:gd name="connsiteX22761" fmla="*/ 77819 w 9352610"/>
              <a:gd name="connsiteY22761" fmla="*/ 2753123 h 8481683"/>
              <a:gd name="connsiteX22762" fmla="*/ 75810 w 9352610"/>
              <a:gd name="connsiteY22762" fmla="*/ 2748597 h 8481683"/>
              <a:gd name="connsiteX22763" fmla="*/ 72299 w 9352610"/>
              <a:gd name="connsiteY22763" fmla="*/ 2742060 h 8481683"/>
              <a:gd name="connsiteX22764" fmla="*/ 64769 w 9352610"/>
              <a:gd name="connsiteY22764" fmla="*/ 2738038 h 8481683"/>
              <a:gd name="connsiteX22765" fmla="*/ 56234 w 9352610"/>
              <a:gd name="connsiteY22765" fmla="*/ 2734520 h 8481683"/>
              <a:gd name="connsiteX22766" fmla="*/ 49696 w 9352610"/>
              <a:gd name="connsiteY22766" fmla="*/ 2729490 h 8481683"/>
              <a:gd name="connsiteX22767" fmla="*/ 48195 w 9352610"/>
              <a:gd name="connsiteY22767" fmla="*/ 2726974 h 8481683"/>
              <a:gd name="connsiteX22768" fmla="*/ 46185 w 9352610"/>
              <a:gd name="connsiteY22768" fmla="*/ 2716920 h 8481683"/>
              <a:gd name="connsiteX22769" fmla="*/ 46694 w 9352610"/>
              <a:gd name="connsiteY22769" fmla="*/ 2712898 h 8481683"/>
              <a:gd name="connsiteX22770" fmla="*/ 49696 w 9352610"/>
              <a:gd name="connsiteY22770" fmla="*/ 2713396 h 8481683"/>
              <a:gd name="connsiteX22771" fmla="*/ 56730 w 9352610"/>
              <a:gd name="connsiteY22771" fmla="*/ 2715911 h 8481683"/>
              <a:gd name="connsiteX22772" fmla="*/ 63255 w 9352610"/>
              <a:gd name="connsiteY22772" fmla="*/ 2711385 h 8481683"/>
              <a:gd name="connsiteX22773" fmla="*/ 65265 w 9352610"/>
              <a:gd name="connsiteY22773" fmla="*/ 2703341 h 8481683"/>
              <a:gd name="connsiteX22774" fmla="*/ 63764 w 9352610"/>
              <a:gd name="connsiteY22774" fmla="*/ 2695298 h 8481683"/>
              <a:gd name="connsiteX22775" fmla="*/ 57239 w 9352610"/>
              <a:gd name="connsiteY22775" fmla="*/ 2689763 h 8481683"/>
              <a:gd name="connsiteX22776" fmla="*/ 49696 w 9352610"/>
              <a:gd name="connsiteY22776" fmla="*/ 2687752 h 8481683"/>
              <a:gd name="connsiteX22777" fmla="*/ 43171 w 9352610"/>
              <a:gd name="connsiteY22777" fmla="*/ 2684732 h 8481683"/>
              <a:gd name="connsiteX22778" fmla="*/ 37154 w 9352610"/>
              <a:gd name="connsiteY22778" fmla="*/ 2681215 h 8481683"/>
              <a:gd name="connsiteX22779" fmla="*/ 10532 w 9352610"/>
              <a:gd name="connsiteY22779" fmla="*/ 2653056 h 8481683"/>
              <a:gd name="connsiteX22780" fmla="*/ 1501 w 9352610"/>
              <a:gd name="connsiteY22780" fmla="*/ 2647520 h 8481683"/>
              <a:gd name="connsiteX22781" fmla="*/ 0 w 9352610"/>
              <a:gd name="connsiteY22781" fmla="*/ 2644003 h 8481683"/>
              <a:gd name="connsiteX22782" fmla="*/ 7021 w 9352610"/>
              <a:gd name="connsiteY22782" fmla="*/ 2640983 h 8481683"/>
              <a:gd name="connsiteX22783" fmla="*/ 10036 w 9352610"/>
              <a:gd name="connsiteY22783" fmla="*/ 2639981 h 8481683"/>
              <a:gd name="connsiteX22784" fmla="*/ 12541 w 9352610"/>
              <a:gd name="connsiteY22784" fmla="*/ 2635455 h 8481683"/>
              <a:gd name="connsiteX22785" fmla="*/ 12541 w 9352610"/>
              <a:gd name="connsiteY22785" fmla="*/ 2631433 h 8481683"/>
              <a:gd name="connsiteX22786" fmla="*/ 14551 w 9352610"/>
              <a:gd name="connsiteY22786" fmla="*/ 2627909 h 8481683"/>
              <a:gd name="connsiteX22787" fmla="*/ 15556 w 9352610"/>
              <a:gd name="connsiteY22787" fmla="*/ 2624392 h 8481683"/>
              <a:gd name="connsiteX22788" fmla="*/ 14055 w 9352610"/>
              <a:gd name="connsiteY22788" fmla="*/ 2618863 h 8481683"/>
              <a:gd name="connsiteX22789" fmla="*/ 8026 w 9352610"/>
              <a:gd name="connsiteY22789" fmla="*/ 2608802 h 8481683"/>
              <a:gd name="connsiteX22790" fmla="*/ 7530 w 9352610"/>
              <a:gd name="connsiteY22790" fmla="*/ 2605285 h 8481683"/>
              <a:gd name="connsiteX22791" fmla="*/ 12045 w 9352610"/>
              <a:gd name="connsiteY22791" fmla="*/ 2605285 h 8481683"/>
              <a:gd name="connsiteX22792" fmla="*/ 20580 w 9352610"/>
              <a:gd name="connsiteY22792" fmla="*/ 2608297 h 8481683"/>
              <a:gd name="connsiteX22793" fmla="*/ 24600 w 9352610"/>
              <a:gd name="connsiteY22793" fmla="*/ 2608802 h 8481683"/>
              <a:gd name="connsiteX22794" fmla="*/ 28619 w 9352610"/>
              <a:gd name="connsiteY22794" fmla="*/ 2607296 h 8481683"/>
              <a:gd name="connsiteX22795" fmla="*/ 36149 w 9352610"/>
              <a:gd name="connsiteY22795" fmla="*/ 2602769 h 8481683"/>
              <a:gd name="connsiteX22796" fmla="*/ 40156 w 9352610"/>
              <a:gd name="connsiteY22796" fmla="*/ 2601263 h 8481683"/>
              <a:gd name="connsiteX22797" fmla="*/ 45689 w 9352610"/>
              <a:gd name="connsiteY22797" fmla="*/ 2600759 h 8481683"/>
              <a:gd name="connsiteX22798" fmla="*/ 53715 w 9352610"/>
              <a:gd name="connsiteY22798" fmla="*/ 2601263 h 8481683"/>
              <a:gd name="connsiteX22799" fmla="*/ 57735 w 9352610"/>
              <a:gd name="connsiteY22799" fmla="*/ 2600759 h 8481683"/>
              <a:gd name="connsiteX22800" fmla="*/ 60749 w 9352610"/>
              <a:gd name="connsiteY22800" fmla="*/ 2598243 h 8481683"/>
              <a:gd name="connsiteX22801" fmla="*/ 63764 w 9352610"/>
              <a:gd name="connsiteY22801" fmla="*/ 2594222 h 8481683"/>
              <a:gd name="connsiteX22802" fmla="*/ 62250 w 9352610"/>
              <a:gd name="connsiteY22802" fmla="*/ 2590697 h 8481683"/>
              <a:gd name="connsiteX22803" fmla="*/ 60749 w 9352610"/>
              <a:gd name="connsiteY22803" fmla="*/ 2586675 h 8481683"/>
              <a:gd name="connsiteX22804" fmla="*/ 58740 w 9352610"/>
              <a:gd name="connsiteY22804" fmla="*/ 2578128 h 8481683"/>
              <a:gd name="connsiteX22805" fmla="*/ 44684 w 9352610"/>
              <a:gd name="connsiteY22805" fmla="*/ 2557514 h 8481683"/>
              <a:gd name="connsiteX22806" fmla="*/ 43842 w 9352610"/>
              <a:gd name="connsiteY22806" fmla="*/ 2555828 h 8481683"/>
              <a:gd name="connsiteX22807" fmla="*/ 43187 w 9352610"/>
              <a:gd name="connsiteY22807" fmla="*/ 2555501 h 8481683"/>
              <a:gd name="connsiteX22808" fmla="*/ 42190 w 9352610"/>
              <a:gd name="connsiteY22808" fmla="*/ 2552983 h 8481683"/>
              <a:gd name="connsiteX22809" fmla="*/ 43187 w 9352610"/>
              <a:gd name="connsiteY22809" fmla="*/ 2547449 h 8481683"/>
              <a:gd name="connsiteX22810" fmla="*/ 46179 w 9352610"/>
              <a:gd name="connsiteY22810" fmla="*/ 2541436 h 8481683"/>
              <a:gd name="connsiteX22811" fmla="*/ 51227 w 9352610"/>
              <a:gd name="connsiteY22811" fmla="*/ 2522835 h 8481683"/>
              <a:gd name="connsiteX22812" fmla="*/ 52224 w 9352610"/>
              <a:gd name="connsiteY22812" fmla="*/ 2511287 h 8481683"/>
              <a:gd name="connsiteX22813" fmla="*/ 53221 w 9352610"/>
              <a:gd name="connsiteY22813" fmla="*/ 2507771 h 8481683"/>
              <a:gd name="connsiteX22814" fmla="*/ 55730 w 9352610"/>
              <a:gd name="connsiteY22814" fmla="*/ 2505274 h 8481683"/>
              <a:gd name="connsiteX22815" fmla="*/ 64283 w 9352610"/>
              <a:gd name="connsiteY22815" fmla="*/ 2500239 h 8481683"/>
              <a:gd name="connsiteX22816" fmla="*/ 66278 w 9352610"/>
              <a:gd name="connsiteY22816" fmla="*/ 2497222 h 8481683"/>
              <a:gd name="connsiteX22817" fmla="*/ 68303 w 9352610"/>
              <a:gd name="connsiteY22817" fmla="*/ 2492208 h 8481683"/>
              <a:gd name="connsiteX22818" fmla="*/ 71325 w 9352610"/>
              <a:gd name="connsiteY22818" fmla="*/ 2490190 h 8481683"/>
              <a:gd name="connsiteX22819" fmla="*/ 77340 w 9352610"/>
              <a:gd name="connsiteY22819" fmla="*/ 2486674 h 8481683"/>
              <a:gd name="connsiteX22820" fmla="*/ 87888 w 9352610"/>
              <a:gd name="connsiteY22820" fmla="*/ 2477644 h 8481683"/>
              <a:gd name="connsiteX22821" fmla="*/ 103967 w 9352610"/>
              <a:gd name="connsiteY22821" fmla="*/ 2468593 h 8481683"/>
              <a:gd name="connsiteX22822" fmla="*/ 118051 w 9352610"/>
              <a:gd name="connsiteY22822" fmla="*/ 2456047 h 8481683"/>
              <a:gd name="connsiteX22823" fmla="*/ 126574 w 9352610"/>
              <a:gd name="connsiteY22823" fmla="*/ 2451532 h 8481683"/>
              <a:gd name="connsiteX22824" fmla="*/ 134100 w 9352610"/>
              <a:gd name="connsiteY22824" fmla="*/ 2444999 h 8481683"/>
              <a:gd name="connsiteX22825" fmla="*/ 138119 w 9352610"/>
              <a:gd name="connsiteY22825" fmla="*/ 2443480 h 8481683"/>
              <a:gd name="connsiteX22826" fmla="*/ 152717 w 9352610"/>
              <a:gd name="connsiteY22826" fmla="*/ 2443480 h 8481683"/>
              <a:gd name="connsiteX22827" fmla="*/ 162238 w 9352610"/>
              <a:gd name="connsiteY22827" fmla="*/ 2440983 h 8481683"/>
              <a:gd name="connsiteX22828" fmla="*/ 169794 w 9352610"/>
              <a:gd name="connsiteY22828" fmla="*/ 2436968 h 8481683"/>
              <a:gd name="connsiteX22829" fmla="*/ 174811 w 9352610"/>
              <a:gd name="connsiteY22829" fmla="*/ 2430934 h 8481683"/>
              <a:gd name="connsiteX22830" fmla="*/ 180342 w 9352610"/>
              <a:gd name="connsiteY22830" fmla="*/ 2422903 h 8481683"/>
              <a:gd name="connsiteX22831" fmla="*/ 182851 w 9352610"/>
              <a:gd name="connsiteY22831" fmla="*/ 2413852 h 8481683"/>
              <a:gd name="connsiteX22832" fmla="*/ 184362 w 9352610"/>
              <a:gd name="connsiteY22832" fmla="*/ 2409337 h 8481683"/>
              <a:gd name="connsiteX22833" fmla="*/ 184362 w 9352610"/>
              <a:gd name="connsiteY22833" fmla="*/ 2405321 h 8481683"/>
              <a:gd name="connsiteX22834" fmla="*/ 182851 w 9352610"/>
              <a:gd name="connsiteY22834" fmla="*/ 2399787 h 8481683"/>
              <a:gd name="connsiteX22835" fmla="*/ 178317 w 9352610"/>
              <a:gd name="connsiteY22835" fmla="*/ 2390757 h 8481683"/>
              <a:gd name="connsiteX22836" fmla="*/ 177320 w 9352610"/>
              <a:gd name="connsiteY22836" fmla="*/ 2385722 h 8481683"/>
              <a:gd name="connsiteX22837" fmla="*/ 174811 w 9352610"/>
              <a:gd name="connsiteY22837" fmla="*/ 2369660 h 8481683"/>
              <a:gd name="connsiteX22838" fmla="*/ 173814 w 9352610"/>
              <a:gd name="connsiteY22838" fmla="*/ 2366144 h 8481683"/>
              <a:gd name="connsiteX22839" fmla="*/ 163749 w 9352610"/>
              <a:gd name="connsiteY22839" fmla="*/ 2354076 h 8481683"/>
              <a:gd name="connsiteX22840" fmla="*/ 162238 w 9352610"/>
              <a:gd name="connsiteY22840" fmla="*/ 2349561 h 8481683"/>
              <a:gd name="connsiteX22841" fmla="*/ 162238 w 9352610"/>
              <a:gd name="connsiteY22841" fmla="*/ 2339512 h 8481683"/>
              <a:gd name="connsiteX22842" fmla="*/ 165774 w 9352610"/>
              <a:gd name="connsiteY22842" fmla="*/ 2331980 h 8481683"/>
              <a:gd name="connsiteX22843" fmla="*/ 169794 w 9352610"/>
              <a:gd name="connsiteY22843" fmla="*/ 2324947 h 8481683"/>
              <a:gd name="connsiteX22844" fmla="*/ 181853 w 9352610"/>
              <a:gd name="connsiteY22844" fmla="*/ 2298836 h 8481683"/>
              <a:gd name="connsiteX22845" fmla="*/ 188865 w 9352610"/>
              <a:gd name="connsiteY22845" fmla="*/ 2292302 h 8481683"/>
              <a:gd name="connsiteX22846" fmla="*/ 210475 w 9352610"/>
              <a:gd name="connsiteY22846" fmla="*/ 2263673 h 8481683"/>
              <a:gd name="connsiteX22847" fmla="*/ 213497 w 9352610"/>
              <a:gd name="connsiteY22847" fmla="*/ 2257660 h 8481683"/>
              <a:gd name="connsiteX22848" fmla="*/ 215492 w 9352610"/>
              <a:gd name="connsiteY22848" fmla="*/ 2251626 h 8481683"/>
              <a:gd name="connsiteX22849" fmla="*/ 219028 w 9352610"/>
              <a:gd name="connsiteY22849" fmla="*/ 2232547 h 8481683"/>
              <a:gd name="connsiteX22850" fmla="*/ 219028 w 9352610"/>
              <a:gd name="connsiteY22850" fmla="*/ 2226513 h 8481683"/>
              <a:gd name="connsiteX22851" fmla="*/ 217003 w 9352610"/>
              <a:gd name="connsiteY22851" fmla="*/ 2220480 h 8481683"/>
              <a:gd name="connsiteX22852" fmla="*/ 216006 w 9352610"/>
              <a:gd name="connsiteY22852" fmla="*/ 2213447 h 8481683"/>
              <a:gd name="connsiteX22853" fmla="*/ 218001 w 9352610"/>
              <a:gd name="connsiteY22853" fmla="*/ 2206914 h 8481683"/>
              <a:gd name="connsiteX22854" fmla="*/ 224045 w 9352610"/>
              <a:gd name="connsiteY22854" fmla="*/ 2193868 h 8481683"/>
              <a:gd name="connsiteX22855" fmla="*/ 225043 w 9352610"/>
              <a:gd name="connsiteY22855" fmla="*/ 2190352 h 8481683"/>
              <a:gd name="connsiteX22856" fmla="*/ 226554 w 9352610"/>
              <a:gd name="connsiteY22856" fmla="*/ 2181801 h 8481683"/>
              <a:gd name="connsiteX22857" fmla="*/ 228065 w 9352610"/>
              <a:gd name="connsiteY22857" fmla="*/ 2178805 h 8481683"/>
              <a:gd name="connsiteX22858" fmla="*/ 230574 w 9352610"/>
              <a:gd name="connsiteY22858" fmla="*/ 2175788 h 8481683"/>
              <a:gd name="connsiteX22859" fmla="*/ 232085 w 9352610"/>
              <a:gd name="connsiteY22859" fmla="*/ 2172771 h 8481683"/>
              <a:gd name="connsiteX22860" fmla="*/ 232085 w 9352610"/>
              <a:gd name="connsiteY22860" fmla="*/ 2169754 h 8481683"/>
              <a:gd name="connsiteX22861" fmla="*/ 231087 w 9352610"/>
              <a:gd name="connsiteY22861" fmla="*/ 2157208 h 8481683"/>
              <a:gd name="connsiteX22862" fmla="*/ 230574 w 9352610"/>
              <a:gd name="connsiteY22862" fmla="*/ 2154191 h 8481683"/>
              <a:gd name="connsiteX22863" fmla="*/ 228065 w 9352610"/>
              <a:gd name="connsiteY22863" fmla="*/ 2151174 h 8481683"/>
              <a:gd name="connsiteX22864" fmla="*/ 227068 w 9352610"/>
              <a:gd name="connsiteY22864" fmla="*/ 2147158 h 8481683"/>
              <a:gd name="connsiteX22865" fmla="*/ 227551 w 9352610"/>
              <a:gd name="connsiteY22865" fmla="*/ 2144141 h 8481683"/>
              <a:gd name="connsiteX22866" fmla="*/ 232599 w 9352610"/>
              <a:gd name="connsiteY22866" fmla="*/ 2143143 h 8481683"/>
              <a:gd name="connsiteX22867" fmla="*/ 235107 w 9352610"/>
              <a:gd name="connsiteY22867" fmla="*/ 2143143 h 8481683"/>
              <a:gd name="connsiteX22868" fmla="*/ 237102 w 9352610"/>
              <a:gd name="connsiteY22868" fmla="*/ 2142622 h 8481683"/>
              <a:gd name="connsiteX22869" fmla="*/ 239610 w 9352610"/>
              <a:gd name="connsiteY22869" fmla="*/ 2141125 h 8481683"/>
              <a:gd name="connsiteX22870" fmla="*/ 240638 w 9352610"/>
              <a:gd name="connsiteY22870" fmla="*/ 2140126 h 8481683"/>
              <a:gd name="connsiteX22871" fmla="*/ 240638 w 9352610"/>
              <a:gd name="connsiteY22871" fmla="*/ 2137109 h 8481683"/>
              <a:gd name="connsiteX22872" fmla="*/ 241122 w 9352610"/>
              <a:gd name="connsiteY22872" fmla="*/ 2136110 h 8481683"/>
              <a:gd name="connsiteX22873" fmla="*/ 242119 w 9352610"/>
              <a:gd name="connsiteY22873" fmla="*/ 2136110 h 8481683"/>
              <a:gd name="connsiteX22874" fmla="*/ 244628 w 9352610"/>
              <a:gd name="connsiteY22874" fmla="*/ 2137109 h 8481683"/>
              <a:gd name="connsiteX22875" fmla="*/ 245655 w 9352610"/>
              <a:gd name="connsiteY22875" fmla="*/ 2137109 h 8481683"/>
              <a:gd name="connsiteX22876" fmla="*/ 253695 w 9352610"/>
              <a:gd name="connsiteY22876" fmla="*/ 2135611 h 8481683"/>
              <a:gd name="connsiteX22877" fmla="*/ 258198 w 9352610"/>
              <a:gd name="connsiteY22877" fmla="*/ 2133592 h 8481683"/>
              <a:gd name="connsiteX22878" fmla="*/ 260223 w 9352610"/>
              <a:gd name="connsiteY22878" fmla="*/ 2130076 h 8481683"/>
              <a:gd name="connsiteX22879" fmla="*/ 263245 w 9352610"/>
              <a:gd name="connsiteY22879" fmla="*/ 2128578 h 8481683"/>
              <a:gd name="connsiteX22880" fmla="*/ 266751 w 9352610"/>
              <a:gd name="connsiteY22880" fmla="*/ 2129077 h 8481683"/>
              <a:gd name="connsiteX22881" fmla="*/ 271254 w 9352610"/>
              <a:gd name="connsiteY22881" fmla="*/ 2130076 h 8481683"/>
              <a:gd name="connsiteX22882" fmla="*/ 282316 w 9352610"/>
              <a:gd name="connsiteY22882" fmla="*/ 2130076 h 8481683"/>
              <a:gd name="connsiteX22883" fmla="*/ 284341 w 9352610"/>
              <a:gd name="connsiteY22883" fmla="*/ 2129577 h 8481683"/>
              <a:gd name="connsiteX22884" fmla="*/ 285852 w 9352610"/>
              <a:gd name="connsiteY22884" fmla="*/ 2127559 h 8481683"/>
              <a:gd name="connsiteX22885" fmla="*/ 286850 w 9352610"/>
              <a:gd name="connsiteY22885" fmla="*/ 2126061 h 8481683"/>
              <a:gd name="connsiteX22886" fmla="*/ 287333 w 9352610"/>
              <a:gd name="connsiteY22886" fmla="*/ 2123543 h 8481683"/>
              <a:gd name="connsiteX22887" fmla="*/ 287847 w 9352610"/>
              <a:gd name="connsiteY22887" fmla="*/ 2122045 h 8481683"/>
              <a:gd name="connsiteX22888" fmla="*/ 290870 w 9352610"/>
              <a:gd name="connsiteY22888" fmla="*/ 2119029 h 8481683"/>
              <a:gd name="connsiteX22889" fmla="*/ 296400 w 9352610"/>
              <a:gd name="connsiteY22889" fmla="*/ 2116011 h 8481683"/>
              <a:gd name="connsiteX22890" fmla="*/ 301418 w 9352610"/>
              <a:gd name="connsiteY22890" fmla="*/ 2110997 h 8481683"/>
              <a:gd name="connsiteX22891" fmla="*/ 304924 w 9352610"/>
              <a:gd name="connsiteY22891" fmla="*/ 2108479 h 8481683"/>
              <a:gd name="connsiteX22892" fmla="*/ 308460 w 9352610"/>
              <a:gd name="connsiteY22892" fmla="*/ 2106462 h 8481683"/>
              <a:gd name="connsiteX22893" fmla="*/ 312479 w 9352610"/>
              <a:gd name="connsiteY22893" fmla="*/ 2105962 h 8481683"/>
              <a:gd name="connsiteX22894" fmla="*/ 315472 w 9352610"/>
              <a:gd name="connsiteY22894" fmla="*/ 2105962 h 8481683"/>
              <a:gd name="connsiteX22895" fmla="*/ 316499 w 9352610"/>
              <a:gd name="connsiteY22895" fmla="*/ 2104963 h 8481683"/>
              <a:gd name="connsiteX22896" fmla="*/ 316983 w 9352610"/>
              <a:gd name="connsiteY22896" fmla="*/ 2102945 h 8481683"/>
              <a:gd name="connsiteX22897" fmla="*/ 318494 w 9352610"/>
              <a:gd name="connsiteY22897" fmla="*/ 2100948 h 8481683"/>
              <a:gd name="connsiteX22898" fmla="*/ 318494 w 9352610"/>
              <a:gd name="connsiteY22898" fmla="*/ 2100448 h 8481683"/>
              <a:gd name="connsiteX22899" fmla="*/ 318494 w 9352610"/>
              <a:gd name="connsiteY22899" fmla="*/ 2098929 h 8481683"/>
              <a:gd name="connsiteX22900" fmla="*/ 318494 w 9352610"/>
              <a:gd name="connsiteY22900" fmla="*/ 2097931 h 8481683"/>
              <a:gd name="connsiteX22901" fmla="*/ 319491 w 9352610"/>
              <a:gd name="connsiteY22901" fmla="*/ 2096932 h 8481683"/>
              <a:gd name="connsiteX22902" fmla="*/ 320005 w 9352610"/>
              <a:gd name="connsiteY22902" fmla="*/ 2096932 h 8481683"/>
              <a:gd name="connsiteX22903" fmla="*/ 323027 w 9352610"/>
              <a:gd name="connsiteY22903" fmla="*/ 2095913 h 8481683"/>
              <a:gd name="connsiteX22904" fmla="*/ 324025 w 9352610"/>
              <a:gd name="connsiteY22904" fmla="*/ 2095913 h 8481683"/>
              <a:gd name="connsiteX22905" fmla="*/ 328528 w 9352610"/>
              <a:gd name="connsiteY22905" fmla="*/ 2093915 h 8481683"/>
              <a:gd name="connsiteX22906" fmla="*/ 331550 w 9352610"/>
              <a:gd name="connsiteY22906" fmla="*/ 2091398 h 8481683"/>
              <a:gd name="connsiteX22907" fmla="*/ 334059 w 9352610"/>
              <a:gd name="connsiteY22907" fmla="*/ 2087881 h 8481683"/>
              <a:gd name="connsiteX22908" fmla="*/ 335570 w 9352610"/>
              <a:gd name="connsiteY22908" fmla="*/ 2076834 h 8481683"/>
              <a:gd name="connsiteX22909" fmla="*/ 338079 w 9352610"/>
              <a:gd name="connsiteY22909" fmla="*/ 2074316 h 8481683"/>
              <a:gd name="connsiteX22910" fmla="*/ 346118 w 9352610"/>
              <a:gd name="connsiteY22910" fmla="*/ 2072318 h 8481683"/>
              <a:gd name="connsiteX22911" fmla="*/ 347629 w 9352610"/>
              <a:gd name="connsiteY22911" fmla="*/ 2070800 h 8481683"/>
              <a:gd name="connsiteX22912" fmla="*/ 348143 w 9352610"/>
              <a:gd name="connsiteY22912" fmla="*/ 2069301 h 8481683"/>
              <a:gd name="connsiteX22913" fmla="*/ 349141 w 9352610"/>
              <a:gd name="connsiteY22913" fmla="*/ 2068303 h 8481683"/>
              <a:gd name="connsiteX22914" fmla="*/ 351649 w 9352610"/>
              <a:gd name="connsiteY22914" fmla="*/ 2067283 h 8481683"/>
              <a:gd name="connsiteX22915" fmla="*/ 359175 w 9352610"/>
              <a:gd name="connsiteY22915" fmla="*/ 2068802 h 8481683"/>
              <a:gd name="connsiteX22916" fmla="*/ 362197 w 9352610"/>
              <a:gd name="connsiteY22916" fmla="*/ 2068802 h 8481683"/>
              <a:gd name="connsiteX22917" fmla="*/ 365733 w 9352610"/>
              <a:gd name="connsiteY22917" fmla="*/ 2066784 h 8481683"/>
              <a:gd name="connsiteX22918" fmla="*/ 369753 w 9352610"/>
              <a:gd name="connsiteY22918" fmla="*/ 2065286 h 8481683"/>
              <a:gd name="connsiteX22919" fmla="*/ 380301 w 9352610"/>
              <a:gd name="connsiteY22919" fmla="*/ 2056756 h 8481683"/>
              <a:gd name="connsiteX22920" fmla="*/ 391333 w 9352610"/>
              <a:gd name="connsiteY22920" fmla="*/ 2051221 h 8481683"/>
              <a:gd name="connsiteX22921" fmla="*/ 395352 w 9352610"/>
              <a:gd name="connsiteY22921" fmla="*/ 2047705 h 8481683"/>
              <a:gd name="connsiteX22922" fmla="*/ 397861 w 9352610"/>
              <a:gd name="connsiteY22922" fmla="*/ 2044688 h 8481683"/>
              <a:gd name="connsiteX22923" fmla="*/ 401397 w 9352610"/>
              <a:gd name="connsiteY22923" fmla="*/ 2037156 h 8481683"/>
              <a:gd name="connsiteX22924" fmla="*/ 402908 w 9352610"/>
              <a:gd name="connsiteY22924" fmla="*/ 2035159 h 8481683"/>
              <a:gd name="connsiteX22925" fmla="*/ 404903 w 9352610"/>
              <a:gd name="connsiteY22925" fmla="*/ 2035159 h 8481683"/>
              <a:gd name="connsiteX22926" fmla="*/ 406414 w 9352610"/>
              <a:gd name="connsiteY22926" fmla="*/ 2036657 h 8481683"/>
              <a:gd name="connsiteX22927" fmla="*/ 408923 w 9352610"/>
              <a:gd name="connsiteY22927" fmla="*/ 2037156 h 8481683"/>
              <a:gd name="connsiteX22928" fmla="*/ 410948 w 9352610"/>
              <a:gd name="connsiteY22928" fmla="*/ 2036657 h 8481683"/>
              <a:gd name="connsiteX22929" fmla="*/ 412459 w 9352610"/>
              <a:gd name="connsiteY22929" fmla="*/ 2035159 h 8481683"/>
              <a:gd name="connsiteX22930" fmla="*/ 415965 w 9352610"/>
              <a:gd name="connsiteY22930" fmla="*/ 2032142 h 8481683"/>
              <a:gd name="connsiteX22931" fmla="*/ 421979 w 9352610"/>
              <a:gd name="connsiteY22931" fmla="*/ 2030623 h 8481683"/>
              <a:gd name="connsiteX22932" fmla="*/ 431530 w 9352610"/>
              <a:gd name="connsiteY22932" fmla="*/ 2021094 h 8481683"/>
              <a:gd name="connsiteX22933" fmla="*/ 437061 w 9352610"/>
              <a:gd name="connsiteY22933" fmla="*/ 2017578 h 8481683"/>
              <a:gd name="connsiteX22934" fmla="*/ 440567 w 9352610"/>
              <a:gd name="connsiteY22934" fmla="*/ 2016558 h 8481683"/>
              <a:gd name="connsiteX22935" fmla="*/ 457674 w 9352610"/>
              <a:gd name="connsiteY22935" fmla="*/ 2014561 h 8481683"/>
              <a:gd name="connsiteX22936" fmla="*/ 459154 w 9352610"/>
              <a:gd name="connsiteY22936" fmla="*/ 2014061 h 8481683"/>
              <a:gd name="connsiteX22937" fmla="*/ 459668 w 9352610"/>
              <a:gd name="connsiteY22937" fmla="*/ 2013042 h 8481683"/>
              <a:gd name="connsiteX22938" fmla="*/ 460182 w 9352610"/>
              <a:gd name="connsiteY22938" fmla="*/ 2012043 h 8481683"/>
              <a:gd name="connsiteX22939" fmla="*/ 461179 w 9352610"/>
              <a:gd name="connsiteY22939" fmla="*/ 2010545 h 8481683"/>
              <a:gd name="connsiteX22940" fmla="*/ 462691 w 9352610"/>
              <a:gd name="connsiteY22940" fmla="*/ 2009526 h 8481683"/>
              <a:gd name="connsiteX22941" fmla="*/ 464685 w 9352610"/>
              <a:gd name="connsiteY22941" fmla="*/ 2010045 h 8481683"/>
              <a:gd name="connsiteX22942" fmla="*/ 469219 w 9352610"/>
              <a:gd name="connsiteY22942" fmla="*/ 2012043 h 8481683"/>
              <a:gd name="connsiteX22943" fmla="*/ 471727 w 9352610"/>
              <a:gd name="connsiteY22943" fmla="*/ 2012542 h 8481683"/>
              <a:gd name="connsiteX22944" fmla="*/ 475747 w 9352610"/>
              <a:gd name="connsiteY22944" fmla="*/ 2012043 h 8481683"/>
              <a:gd name="connsiteX22945" fmla="*/ 477742 w 9352610"/>
              <a:gd name="connsiteY22945" fmla="*/ 2010545 h 8481683"/>
              <a:gd name="connsiteX22946" fmla="*/ 480281 w 9352610"/>
              <a:gd name="connsiteY22946" fmla="*/ 2010045 h 8481683"/>
              <a:gd name="connsiteX22947" fmla="*/ 483273 w 9352610"/>
              <a:gd name="connsiteY22947" fmla="*/ 2012542 h 8481683"/>
              <a:gd name="connsiteX22948" fmla="*/ 485781 w 9352610"/>
              <a:gd name="connsiteY22948" fmla="*/ 2014061 h 8481683"/>
              <a:gd name="connsiteX22949" fmla="*/ 487293 w 9352610"/>
              <a:gd name="connsiteY22949" fmla="*/ 2015559 h 8481683"/>
              <a:gd name="connsiteX22950" fmla="*/ 489318 w 9352610"/>
              <a:gd name="connsiteY22950" fmla="*/ 2014561 h 8481683"/>
              <a:gd name="connsiteX22951" fmla="*/ 491312 w 9352610"/>
              <a:gd name="connsiteY22951" fmla="*/ 2014061 h 8481683"/>
              <a:gd name="connsiteX22952" fmla="*/ 496360 w 9352610"/>
              <a:gd name="connsiteY22952" fmla="*/ 2010045 h 8481683"/>
              <a:gd name="connsiteX22953" fmla="*/ 497841 w 9352610"/>
              <a:gd name="connsiteY22953" fmla="*/ 2009526 h 8481683"/>
              <a:gd name="connsiteX22954" fmla="*/ 497357 w 9352610"/>
              <a:gd name="connsiteY22954" fmla="*/ 2013541 h 8481683"/>
              <a:gd name="connsiteX22955" fmla="*/ 506394 w 9352610"/>
              <a:gd name="connsiteY22955" fmla="*/ 2009526 h 8481683"/>
              <a:gd name="connsiteX22956" fmla="*/ 509416 w 9352610"/>
              <a:gd name="connsiteY22956" fmla="*/ 2009526 h 8481683"/>
              <a:gd name="connsiteX22957" fmla="*/ 514947 w 9352610"/>
              <a:gd name="connsiteY22957" fmla="*/ 2010545 h 8481683"/>
              <a:gd name="connsiteX22958" fmla="*/ 516428 w 9352610"/>
              <a:gd name="connsiteY22958" fmla="*/ 2010545 h 8481683"/>
              <a:gd name="connsiteX22959" fmla="*/ 517939 w 9352610"/>
              <a:gd name="connsiteY22959" fmla="*/ 2009526 h 8481683"/>
              <a:gd name="connsiteX22960" fmla="*/ 518967 w 9352610"/>
              <a:gd name="connsiteY22960" fmla="*/ 2005010 h 8481683"/>
              <a:gd name="connsiteX22961" fmla="*/ 519964 w 9352610"/>
              <a:gd name="connsiteY22961" fmla="*/ 2003013 h 8481683"/>
              <a:gd name="connsiteX22962" fmla="*/ 522987 w 9352610"/>
              <a:gd name="connsiteY22962" fmla="*/ 2001993 h 8481683"/>
              <a:gd name="connsiteX22963" fmla="*/ 525979 w 9352610"/>
              <a:gd name="connsiteY22963" fmla="*/ 2001495 h 8481683"/>
              <a:gd name="connsiteX22964" fmla="*/ 532507 w 9352610"/>
              <a:gd name="connsiteY22964" fmla="*/ 2001495 h 8481683"/>
              <a:gd name="connsiteX22965" fmla="*/ 542572 w 9352610"/>
              <a:gd name="connsiteY22965" fmla="*/ 1999996 h 8481683"/>
              <a:gd name="connsiteX22966" fmla="*/ 544566 w 9352610"/>
              <a:gd name="connsiteY22966" fmla="*/ 1999996 h 8481683"/>
              <a:gd name="connsiteX22967" fmla="*/ 547075 w 9352610"/>
              <a:gd name="connsiteY22967" fmla="*/ 2001993 h 8481683"/>
              <a:gd name="connsiteX22968" fmla="*/ 548102 w 9352610"/>
              <a:gd name="connsiteY22968" fmla="*/ 2004012 h 8481683"/>
              <a:gd name="connsiteX22969" fmla="*/ 550097 w 9352610"/>
              <a:gd name="connsiteY22969" fmla="*/ 2005510 h 8481683"/>
              <a:gd name="connsiteX22970" fmla="*/ 552606 w 9352610"/>
              <a:gd name="connsiteY22970" fmla="*/ 2004012 h 8481683"/>
              <a:gd name="connsiteX22971" fmla="*/ 553633 w 9352610"/>
              <a:gd name="connsiteY22971" fmla="*/ 2003013 h 8481683"/>
              <a:gd name="connsiteX22972" fmla="*/ 555114 w 9352610"/>
              <a:gd name="connsiteY22972" fmla="*/ 2000496 h 8481683"/>
              <a:gd name="connsiteX22973" fmla="*/ 556142 w 9352610"/>
              <a:gd name="connsiteY22973" fmla="*/ 1999996 h 8481683"/>
              <a:gd name="connsiteX22974" fmla="*/ 558137 w 9352610"/>
              <a:gd name="connsiteY22974" fmla="*/ 2000496 h 8481683"/>
              <a:gd name="connsiteX22975" fmla="*/ 559134 w 9352610"/>
              <a:gd name="connsiteY22975" fmla="*/ 2001495 h 8481683"/>
              <a:gd name="connsiteX22976" fmla="*/ 559648 w 9352610"/>
              <a:gd name="connsiteY22976" fmla="*/ 2001495 h 8481683"/>
              <a:gd name="connsiteX22977" fmla="*/ 561643 w 9352610"/>
              <a:gd name="connsiteY22977" fmla="*/ 1998477 h 8481683"/>
              <a:gd name="connsiteX22978" fmla="*/ 561643 w 9352610"/>
              <a:gd name="connsiteY22978" fmla="*/ 1996480 h 8481683"/>
              <a:gd name="connsiteX22979" fmla="*/ 561643 w 9352610"/>
              <a:gd name="connsiteY22979" fmla="*/ 1994462 h 8481683"/>
              <a:gd name="connsiteX22980" fmla="*/ 562156 w 9352610"/>
              <a:gd name="connsiteY22980" fmla="*/ 1991944 h 8481683"/>
              <a:gd name="connsiteX22981" fmla="*/ 565179 w 9352610"/>
              <a:gd name="connsiteY22981" fmla="*/ 1988948 h 8481683"/>
              <a:gd name="connsiteX22982" fmla="*/ 570196 w 9352610"/>
              <a:gd name="connsiteY22982" fmla="*/ 1987929 h 8481683"/>
              <a:gd name="connsiteX22983" fmla="*/ 575213 w 9352610"/>
              <a:gd name="connsiteY22983" fmla="*/ 1988948 h 8481683"/>
              <a:gd name="connsiteX22984" fmla="*/ 580744 w 9352610"/>
              <a:gd name="connsiteY22984" fmla="*/ 1995461 h 8481683"/>
              <a:gd name="connsiteX22985" fmla="*/ 583252 w 9352610"/>
              <a:gd name="connsiteY22985" fmla="*/ 1991944 h 8481683"/>
              <a:gd name="connsiteX22986" fmla="*/ 586789 w 9352610"/>
              <a:gd name="connsiteY22986" fmla="*/ 1987430 h 8481683"/>
              <a:gd name="connsiteX22987" fmla="*/ 589781 w 9352610"/>
              <a:gd name="connsiteY22987" fmla="*/ 1985432 h 8481683"/>
              <a:gd name="connsiteX22988" fmla="*/ 591292 w 9352610"/>
              <a:gd name="connsiteY22988" fmla="*/ 1986930 h 8481683"/>
              <a:gd name="connsiteX22989" fmla="*/ 593800 w 9352610"/>
              <a:gd name="connsiteY22989" fmla="*/ 1991445 h 8481683"/>
              <a:gd name="connsiteX22990" fmla="*/ 594828 w 9352610"/>
              <a:gd name="connsiteY22990" fmla="*/ 1992465 h 8481683"/>
              <a:gd name="connsiteX22991" fmla="*/ 598334 w 9352610"/>
              <a:gd name="connsiteY22991" fmla="*/ 1992964 h 8481683"/>
              <a:gd name="connsiteX22992" fmla="*/ 600329 w 9352610"/>
              <a:gd name="connsiteY22992" fmla="*/ 1991944 h 8481683"/>
              <a:gd name="connsiteX22993" fmla="*/ 603351 w 9352610"/>
              <a:gd name="connsiteY22993" fmla="*/ 1987929 h 8481683"/>
              <a:gd name="connsiteX22994" fmla="*/ 608368 w 9352610"/>
              <a:gd name="connsiteY22994" fmla="*/ 1985432 h 8481683"/>
              <a:gd name="connsiteX22995" fmla="*/ 618916 w 9352610"/>
              <a:gd name="connsiteY22995" fmla="*/ 1990446 h 8481683"/>
              <a:gd name="connsiteX22996" fmla="*/ 622936 w 9352610"/>
              <a:gd name="connsiteY22996" fmla="*/ 1986930 h 8481683"/>
              <a:gd name="connsiteX22997" fmla="*/ 624447 w 9352610"/>
              <a:gd name="connsiteY22997" fmla="*/ 1981916 h 8481683"/>
              <a:gd name="connsiteX22998" fmla="*/ 626956 w 9352610"/>
              <a:gd name="connsiteY22998" fmla="*/ 1985931 h 8481683"/>
              <a:gd name="connsiteX22999" fmla="*/ 632003 w 9352610"/>
              <a:gd name="connsiteY22999" fmla="*/ 1990446 h 8481683"/>
              <a:gd name="connsiteX23000" fmla="*/ 636023 w 9352610"/>
              <a:gd name="connsiteY23000" fmla="*/ 1985432 h 8481683"/>
              <a:gd name="connsiteX23001" fmla="*/ 637534 w 9352610"/>
              <a:gd name="connsiteY23001" fmla="*/ 1981417 h 8481683"/>
              <a:gd name="connsiteX23002" fmla="*/ 640526 w 9352610"/>
              <a:gd name="connsiteY23002" fmla="*/ 1978399 h 8481683"/>
              <a:gd name="connsiteX23003" fmla="*/ 646571 w 9352610"/>
              <a:gd name="connsiteY23003" fmla="*/ 1971867 h 8481683"/>
              <a:gd name="connsiteX23004" fmla="*/ 648566 w 9352610"/>
              <a:gd name="connsiteY23004" fmla="*/ 1969349 h 8481683"/>
              <a:gd name="connsiteX23005" fmla="*/ 650077 w 9352610"/>
              <a:gd name="connsiteY23005" fmla="*/ 1964834 h 8481683"/>
              <a:gd name="connsiteX23006" fmla="*/ 651074 w 9352610"/>
              <a:gd name="connsiteY23006" fmla="*/ 1962316 h 8481683"/>
              <a:gd name="connsiteX23007" fmla="*/ 654610 w 9352610"/>
              <a:gd name="connsiteY23007" fmla="*/ 1960319 h 8481683"/>
              <a:gd name="connsiteX23008" fmla="*/ 657602 w 9352610"/>
              <a:gd name="connsiteY23008" fmla="*/ 1959820 h 8481683"/>
              <a:gd name="connsiteX23009" fmla="*/ 658116 w 9352610"/>
              <a:gd name="connsiteY23009" fmla="*/ 1957302 h 8481683"/>
              <a:gd name="connsiteX23010" fmla="*/ 656605 w 9352610"/>
              <a:gd name="connsiteY23010" fmla="*/ 1952787 h 8481683"/>
              <a:gd name="connsiteX23011" fmla="*/ 657119 w 9352610"/>
              <a:gd name="connsiteY23011" fmla="*/ 1949770 h 8481683"/>
              <a:gd name="connsiteX23012" fmla="*/ 660141 w 9352610"/>
              <a:gd name="connsiteY23012" fmla="*/ 1947252 h 8481683"/>
              <a:gd name="connsiteX23013" fmla="*/ 669662 w 9352610"/>
              <a:gd name="connsiteY23013" fmla="*/ 1942737 h 8481683"/>
              <a:gd name="connsiteX23014" fmla="*/ 671687 w 9352610"/>
              <a:gd name="connsiteY23014" fmla="*/ 1942239 h 8481683"/>
              <a:gd name="connsiteX23015" fmla="*/ 684743 w 9352610"/>
              <a:gd name="connsiteY23015" fmla="*/ 1945754 h 8481683"/>
              <a:gd name="connsiteX23016" fmla="*/ 688763 w 9352610"/>
              <a:gd name="connsiteY23016" fmla="*/ 1945754 h 8481683"/>
              <a:gd name="connsiteX23017" fmla="*/ 690788 w 9352610"/>
              <a:gd name="connsiteY23017" fmla="*/ 1943736 h 8481683"/>
              <a:gd name="connsiteX23018" fmla="*/ 693296 w 9352610"/>
              <a:gd name="connsiteY23018" fmla="*/ 1938202 h 8481683"/>
              <a:gd name="connsiteX23019" fmla="*/ 694808 w 9352610"/>
              <a:gd name="connsiteY23019" fmla="*/ 1935705 h 8481683"/>
              <a:gd name="connsiteX23020" fmla="*/ 698314 w 9352610"/>
              <a:gd name="connsiteY23020" fmla="*/ 1934187 h 8481683"/>
              <a:gd name="connsiteX23021" fmla="*/ 701336 w 9352610"/>
              <a:gd name="connsiteY23021" fmla="*/ 1935206 h 8481683"/>
              <a:gd name="connsiteX23022" fmla="*/ 701820 w 9352610"/>
              <a:gd name="connsiteY23022" fmla="*/ 1938202 h 8481683"/>
              <a:gd name="connsiteX23023" fmla="*/ 700822 w 9352610"/>
              <a:gd name="connsiteY23023" fmla="*/ 1941718 h 8481683"/>
              <a:gd name="connsiteX23024" fmla="*/ 701336 w 9352610"/>
              <a:gd name="connsiteY23024" fmla="*/ 1944735 h 8481683"/>
              <a:gd name="connsiteX23025" fmla="*/ 710856 w 9352610"/>
              <a:gd name="connsiteY23025" fmla="*/ 1950270 h 8481683"/>
              <a:gd name="connsiteX23026" fmla="*/ 713395 w 9352610"/>
              <a:gd name="connsiteY23026" fmla="*/ 1948251 h 8481683"/>
              <a:gd name="connsiteX23027" fmla="*/ 713879 w 9352610"/>
              <a:gd name="connsiteY23027" fmla="*/ 1944735 h 8481683"/>
              <a:gd name="connsiteX23028" fmla="*/ 714876 w 9352610"/>
              <a:gd name="connsiteY23028" fmla="*/ 1941219 h 8481683"/>
              <a:gd name="connsiteX23029" fmla="*/ 718412 w 9352610"/>
              <a:gd name="connsiteY23029" fmla="*/ 1939222 h 8481683"/>
              <a:gd name="connsiteX23030" fmla="*/ 721918 w 9352610"/>
              <a:gd name="connsiteY23030" fmla="*/ 1940220 h 8481683"/>
              <a:gd name="connsiteX23031" fmla="*/ 722432 w 9352610"/>
              <a:gd name="connsiteY23031" fmla="*/ 1943736 h 8481683"/>
              <a:gd name="connsiteX23032" fmla="*/ 722916 w 9352610"/>
              <a:gd name="connsiteY23032" fmla="*/ 1946753 h 8481683"/>
              <a:gd name="connsiteX23033" fmla="*/ 725454 w 9352610"/>
              <a:gd name="connsiteY23033" fmla="*/ 1948251 h 8481683"/>
              <a:gd name="connsiteX23034" fmla="*/ 728446 w 9352610"/>
              <a:gd name="connsiteY23034" fmla="*/ 1946753 h 8481683"/>
              <a:gd name="connsiteX23035" fmla="*/ 737000 w 9352610"/>
              <a:gd name="connsiteY23035" fmla="*/ 1940220 h 8481683"/>
              <a:gd name="connsiteX23036" fmla="*/ 740022 w 9352610"/>
              <a:gd name="connsiteY23036" fmla="*/ 1938722 h 8481683"/>
              <a:gd name="connsiteX23037" fmla="*/ 743014 w 9352610"/>
              <a:gd name="connsiteY23037" fmla="*/ 1938202 h 8481683"/>
              <a:gd name="connsiteX23038" fmla="*/ 746550 w 9352610"/>
              <a:gd name="connsiteY23038" fmla="*/ 1938202 h 8481683"/>
              <a:gd name="connsiteX23039" fmla="*/ 750056 w 9352610"/>
              <a:gd name="connsiteY23039" fmla="*/ 1939721 h 8481683"/>
              <a:gd name="connsiteX23040" fmla="*/ 754590 w 9352610"/>
              <a:gd name="connsiteY23040" fmla="*/ 1944735 h 8481683"/>
              <a:gd name="connsiteX23041" fmla="*/ 757582 w 9352610"/>
              <a:gd name="connsiteY23041" fmla="*/ 1945235 h 8481683"/>
              <a:gd name="connsiteX23042" fmla="*/ 761118 w 9352610"/>
              <a:gd name="connsiteY23042" fmla="*/ 1939222 h 8481683"/>
              <a:gd name="connsiteX23043" fmla="*/ 764110 w 9352610"/>
              <a:gd name="connsiteY23043" fmla="*/ 1939721 h 8481683"/>
              <a:gd name="connsiteX23044" fmla="*/ 766649 w 9352610"/>
              <a:gd name="connsiteY23044" fmla="*/ 1942737 h 8481683"/>
              <a:gd name="connsiteX23045" fmla="*/ 768130 w 9352610"/>
              <a:gd name="connsiteY23045" fmla="*/ 1945754 h 8481683"/>
              <a:gd name="connsiteX23046" fmla="*/ 768130 w 9352610"/>
              <a:gd name="connsiteY23046" fmla="*/ 1949770 h 8481683"/>
              <a:gd name="connsiteX23047" fmla="*/ 766649 w 9352610"/>
              <a:gd name="connsiteY23047" fmla="*/ 1957302 h 8481683"/>
              <a:gd name="connsiteX23048" fmla="*/ 767133 w 9352610"/>
              <a:gd name="connsiteY23048" fmla="*/ 1961317 h 8481683"/>
              <a:gd name="connsiteX23049" fmla="*/ 768644 w 9352610"/>
              <a:gd name="connsiteY23049" fmla="*/ 1963835 h 8481683"/>
              <a:gd name="connsiteX23050" fmla="*/ 778708 w 9352610"/>
              <a:gd name="connsiteY23050" fmla="*/ 1971867 h 8481683"/>
              <a:gd name="connsiteX23051" fmla="*/ 781217 w 9352610"/>
              <a:gd name="connsiteY23051" fmla="*/ 1972865 h 8481683"/>
              <a:gd name="connsiteX23052" fmla="*/ 782728 w 9352610"/>
              <a:gd name="connsiteY23052" fmla="*/ 1972865 h 8481683"/>
              <a:gd name="connsiteX23053" fmla="*/ 784723 w 9352610"/>
              <a:gd name="connsiteY23053" fmla="*/ 1973364 h 8481683"/>
              <a:gd name="connsiteX23054" fmla="*/ 785720 w 9352610"/>
              <a:gd name="connsiteY23054" fmla="*/ 1974883 h 8481683"/>
              <a:gd name="connsiteX23055" fmla="*/ 787231 w 9352610"/>
              <a:gd name="connsiteY23055" fmla="*/ 1978399 h 8481683"/>
              <a:gd name="connsiteX23056" fmla="*/ 789740 w 9352610"/>
              <a:gd name="connsiteY23056" fmla="*/ 1981417 h 8481683"/>
              <a:gd name="connsiteX23057" fmla="*/ 793760 w 9352610"/>
              <a:gd name="connsiteY23057" fmla="*/ 1977900 h 8481683"/>
              <a:gd name="connsiteX23058" fmla="*/ 796782 w 9352610"/>
              <a:gd name="connsiteY23058" fmla="*/ 1969848 h 8481683"/>
              <a:gd name="connsiteX23059" fmla="*/ 799804 w 9352610"/>
              <a:gd name="connsiteY23059" fmla="*/ 1966332 h 8481683"/>
              <a:gd name="connsiteX23060" fmla="*/ 803824 w 9352610"/>
              <a:gd name="connsiteY23060" fmla="*/ 1963835 h 8481683"/>
              <a:gd name="connsiteX23061" fmla="*/ 807844 w 9352610"/>
              <a:gd name="connsiteY23061" fmla="*/ 1963835 h 8481683"/>
              <a:gd name="connsiteX23062" fmla="*/ 812861 w 9352610"/>
              <a:gd name="connsiteY23062" fmla="*/ 1964834 h 8481683"/>
              <a:gd name="connsiteX23063" fmla="*/ 814372 w 9352610"/>
              <a:gd name="connsiteY23063" fmla="*/ 1969349 h 8481683"/>
              <a:gd name="connsiteX23064" fmla="*/ 815370 w 9352610"/>
              <a:gd name="connsiteY23064" fmla="*/ 1974384 h 8481683"/>
              <a:gd name="connsiteX23065" fmla="*/ 816881 w 9352610"/>
              <a:gd name="connsiteY23065" fmla="*/ 1975382 h 8481683"/>
              <a:gd name="connsiteX23066" fmla="*/ 818875 w 9352610"/>
              <a:gd name="connsiteY23066" fmla="*/ 1978399 h 8481683"/>
              <a:gd name="connsiteX23067" fmla="*/ 821898 w 9352610"/>
              <a:gd name="connsiteY23067" fmla="*/ 1980397 h 8481683"/>
              <a:gd name="connsiteX23068" fmla="*/ 824920 w 9352610"/>
              <a:gd name="connsiteY23068" fmla="*/ 1980896 h 8481683"/>
              <a:gd name="connsiteX23069" fmla="*/ 827942 w 9352610"/>
              <a:gd name="connsiteY23069" fmla="*/ 1980397 h 8481683"/>
              <a:gd name="connsiteX23070" fmla="*/ 834471 w 9352610"/>
              <a:gd name="connsiteY23070" fmla="*/ 1975382 h 8481683"/>
              <a:gd name="connsiteX23071" fmla="*/ 838490 w 9352610"/>
              <a:gd name="connsiteY23071" fmla="*/ 1970347 h 8481683"/>
              <a:gd name="connsiteX23072" fmla="*/ 840002 w 9352610"/>
              <a:gd name="connsiteY23072" fmla="*/ 1964834 h 8481683"/>
              <a:gd name="connsiteX23073" fmla="*/ 839488 w 9352610"/>
              <a:gd name="connsiteY23073" fmla="*/ 1959299 h 8481683"/>
              <a:gd name="connsiteX23074" fmla="*/ 840002 w 9352610"/>
              <a:gd name="connsiteY23074" fmla="*/ 1958800 h 8481683"/>
              <a:gd name="connsiteX23075" fmla="*/ 840002 w 9352610"/>
              <a:gd name="connsiteY23075" fmla="*/ 1957801 h 8481683"/>
              <a:gd name="connsiteX23076" fmla="*/ 840485 w 9352610"/>
              <a:gd name="connsiteY23076" fmla="*/ 1957302 h 8481683"/>
              <a:gd name="connsiteX23077" fmla="*/ 840485 w 9352610"/>
              <a:gd name="connsiteY23077" fmla="*/ 1956802 h 8481683"/>
              <a:gd name="connsiteX23078" fmla="*/ 840485 w 9352610"/>
              <a:gd name="connsiteY23078" fmla="*/ 1956303 h 8481683"/>
              <a:gd name="connsiteX23079" fmla="*/ 841483 w 9352610"/>
              <a:gd name="connsiteY23079" fmla="*/ 1956303 h 8481683"/>
              <a:gd name="connsiteX23080" fmla="*/ 841483 w 9352610"/>
              <a:gd name="connsiteY23080" fmla="*/ 1955783 h 8481683"/>
              <a:gd name="connsiteX23081" fmla="*/ 841996 w 9352610"/>
              <a:gd name="connsiteY23081" fmla="*/ 1955284 h 8481683"/>
              <a:gd name="connsiteX23082" fmla="*/ 841996 w 9352610"/>
              <a:gd name="connsiteY23082" fmla="*/ 1954285 h 8481683"/>
              <a:gd name="connsiteX23083" fmla="*/ 841996 w 9352610"/>
              <a:gd name="connsiteY23083" fmla="*/ 1953786 h 8481683"/>
              <a:gd name="connsiteX23084" fmla="*/ 842510 w 9352610"/>
              <a:gd name="connsiteY23084" fmla="*/ 1953786 h 8481683"/>
              <a:gd name="connsiteX23085" fmla="*/ 842510 w 9352610"/>
              <a:gd name="connsiteY23085" fmla="*/ 1953286 h 8481683"/>
              <a:gd name="connsiteX23086" fmla="*/ 842994 w 9352610"/>
              <a:gd name="connsiteY23086" fmla="*/ 1952787 h 8481683"/>
              <a:gd name="connsiteX23087" fmla="*/ 842994 w 9352610"/>
              <a:gd name="connsiteY23087" fmla="*/ 1952267 h 8481683"/>
              <a:gd name="connsiteX23088" fmla="*/ 849522 w 9352610"/>
              <a:gd name="connsiteY23088" fmla="*/ 1918623 h 8481683"/>
              <a:gd name="connsiteX23089" fmla="*/ 855567 w 9352610"/>
              <a:gd name="connsiteY23089" fmla="*/ 1885479 h 8481683"/>
              <a:gd name="connsiteX23090" fmla="*/ 861581 w 9352610"/>
              <a:gd name="connsiteY23090" fmla="*/ 1851815 h 8481683"/>
              <a:gd name="connsiteX23091" fmla="*/ 867626 w 9352610"/>
              <a:gd name="connsiteY23091" fmla="*/ 1818671 h 8481683"/>
              <a:gd name="connsiteX23092" fmla="*/ 873641 w 9352610"/>
              <a:gd name="connsiteY23092" fmla="*/ 1785526 h 8481683"/>
              <a:gd name="connsiteX23093" fmla="*/ 879685 w 9352610"/>
              <a:gd name="connsiteY23093" fmla="*/ 1752382 h 8481683"/>
              <a:gd name="connsiteX23094" fmla="*/ 885700 w 9352610"/>
              <a:gd name="connsiteY23094" fmla="*/ 1719217 h 8481683"/>
              <a:gd name="connsiteX23095" fmla="*/ 892228 w 9352610"/>
              <a:gd name="connsiteY23095" fmla="*/ 1685573 h 8481683"/>
              <a:gd name="connsiteX23096" fmla="*/ 898273 w 9352610"/>
              <a:gd name="connsiteY23096" fmla="*/ 1652429 h 8481683"/>
              <a:gd name="connsiteX23097" fmla="*/ 903804 w 9352610"/>
              <a:gd name="connsiteY23097" fmla="*/ 1619784 h 8481683"/>
              <a:gd name="connsiteX23098" fmla="*/ 910332 w 9352610"/>
              <a:gd name="connsiteY23098" fmla="*/ 1586120 h 8481683"/>
              <a:gd name="connsiteX23099" fmla="*/ 916346 w 9352610"/>
              <a:gd name="connsiteY23099" fmla="*/ 1552975 h 8481683"/>
              <a:gd name="connsiteX23100" fmla="*/ 922875 w 9352610"/>
              <a:gd name="connsiteY23100" fmla="*/ 1519332 h 8481683"/>
              <a:gd name="connsiteX23101" fmla="*/ 928406 w 9352610"/>
              <a:gd name="connsiteY23101" fmla="*/ 1486687 h 8481683"/>
              <a:gd name="connsiteX23102" fmla="*/ 934450 w 9352610"/>
              <a:gd name="connsiteY23102" fmla="*/ 1453522 h 8481683"/>
              <a:gd name="connsiteX23103" fmla="*/ 940979 w 9352610"/>
              <a:gd name="connsiteY23103" fmla="*/ 1419878 h 8481683"/>
              <a:gd name="connsiteX23104" fmla="*/ 942973 w 9352610"/>
              <a:gd name="connsiteY23104" fmla="*/ 1407311 h 8481683"/>
              <a:gd name="connsiteX23105" fmla="*/ 945996 w 9352610"/>
              <a:gd name="connsiteY23105" fmla="*/ 1397283 h 8481683"/>
              <a:gd name="connsiteX23106" fmla="*/ 945996 w 9352610"/>
              <a:gd name="connsiteY23106" fmla="*/ 1393268 h 8481683"/>
              <a:gd name="connsiteX23107" fmla="*/ 949502 w 9352610"/>
              <a:gd name="connsiteY23107" fmla="*/ 1379202 h 8481683"/>
              <a:gd name="connsiteX23108" fmla="*/ 949502 w 9352610"/>
              <a:gd name="connsiteY23108" fmla="*/ 1369153 h 8481683"/>
              <a:gd name="connsiteX23109" fmla="*/ 953038 w 9352610"/>
              <a:gd name="connsiteY23109" fmla="*/ 1350573 h 8481683"/>
              <a:gd name="connsiteX23110" fmla="*/ 952524 w 9352610"/>
              <a:gd name="connsiteY23110" fmla="*/ 1341023 h 8481683"/>
              <a:gd name="connsiteX23111" fmla="*/ 956544 w 9352610"/>
              <a:gd name="connsiteY23111" fmla="*/ 1329476 h 8481683"/>
              <a:gd name="connsiteX23112" fmla="*/ 955033 w 9352610"/>
              <a:gd name="connsiteY23112" fmla="*/ 1323442 h 8481683"/>
              <a:gd name="connsiteX23113" fmla="*/ 946510 w 9352610"/>
              <a:gd name="connsiteY23113" fmla="*/ 1310375 h 8481683"/>
              <a:gd name="connsiteX23114" fmla="*/ 946510 w 9352610"/>
              <a:gd name="connsiteY23114" fmla="*/ 1308378 h 8481683"/>
              <a:gd name="connsiteX23115" fmla="*/ 947991 w 9352610"/>
              <a:gd name="connsiteY23115" fmla="*/ 1304362 h 8481683"/>
              <a:gd name="connsiteX23116" fmla="*/ 948504 w 9352610"/>
              <a:gd name="connsiteY23116" fmla="*/ 1301845 h 8481683"/>
              <a:gd name="connsiteX23117" fmla="*/ 946993 w 9352610"/>
              <a:gd name="connsiteY23117" fmla="*/ 1294313 h 8481683"/>
              <a:gd name="connsiteX23118" fmla="*/ 947991 w 9352610"/>
              <a:gd name="connsiteY23118" fmla="*/ 1293814 h 8481683"/>
              <a:gd name="connsiteX23119" fmla="*/ 946993 w 9352610"/>
              <a:gd name="connsiteY23119" fmla="*/ 1291796 h 8481683"/>
              <a:gd name="connsiteX23120" fmla="*/ 946510 w 9352610"/>
              <a:gd name="connsiteY23120" fmla="*/ 1291297 h 8481683"/>
              <a:gd name="connsiteX23121" fmla="*/ 945482 w 9352610"/>
              <a:gd name="connsiteY23121" fmla="*/ 1290797 h 8481683"/>
              <a:gd name="connsiteX23122" fmla="*/ 942973 w 9352610"/>
              <a:gd name="connsiteY23122" fmla="*/ 1290797 h 8481683"/>
              <a:gd name="connsiteX23123" fmla="*/ 941976 w 9352610"/>
              <a:gd name="connsiteY23123" fmla="*/ 1289299 h 8481683"/>
              <a:gd name="connsiteX23124" fmla="*/ 937442 w 9352610"/>
              <a:gd name="connsiteY23124" fmla="*/ 1283265 h 8481683"/>
              <a:gd name="connsiteX23125" fmla="*/ 935448 w 9352610"/>
              <a:gd name="connsiteY23125" fmla="*/ 1281247 h 8481683"/>
              <a:gd name="connsiteX23126" fmla="*/ 930914 w 9352610"/>
              <a:gd name="connsiteY23126" fmla="*/ 1279749 h 8481683"/>
              <a:gd name="connsiteX23127" fmla="*/ 928919 w 9352610"/>
              <a:gd name="connsiteY23127" fmla="*/ 1278251 h 8481683"/>
              <a:gd name="connsiteX23128" fmla="*/ 927892 w 9352610"/>
              <a:gd name="connsiteY23128" fmla="*/ 1275733 h 8481683"/>
              <a:gd name="connsiteX23129" fmla="*/ 927892 w 9352610"/>
              <a:gd name="connsiteY23129" fmla="*/ 1273715 h 8481683"/>
              <a:gd name="connsiteX23130" fmla="*/ 928406 w 9352610"/>
              <a:gd name="connsiteY23130" fmla="*/ 1271218 h 8481683"/>
              <a:gd name="connsiteX23131" fmla="*/ 928406 w 9352610"/>
              <a:gd name="connsiteY23131" fmla="*/ 1269200 h 8481683"/>
              <a:gd name="connsiteX23132" fmla="*/ 926894 w 9352610"/>
              <a:gd name="connsiteY23132" fmla="*/ 1266682 h 8481683"/>
              <a:gd name="connsiteX23133" fmla="*/ 925383 w 9352610"/>
              <a:gd name="connsiteY23133" fmla="*/ 1265684 h 8481683"/>
              <a:gd name="connsiteX23134" fmla="*/ 923902 w 9352610"/>
              <a:gd name="connsiteY23134" fmla="*/ 1265184 h 8481683"/>
              <a:gd name="connsiteX23135" fmla="*/ 922875 w 9352610"/>
              <a:gd name="connsiteY23135" fmla="*/ 1263666 h 8481683"/>
              <a:gd name="connsiteX23136" fmla="*/ 920880 w 9352610"/>
              <a:gd name="connsiteY23136" fmla="*/ 1260670 h 8481683"/>
              <a:gd name="connsiteX23137" fmla="*/ 920366 w 9352610"/>
              <a:gd name="connsiteY23137" fmla="*/ 1258651 h 8481683"/>
              <a:gd name="connsiteX23138" fmla="*/ 920880 w 9352610"/>
              <a:gd name="connsiteY23138" fmla="*/ 1253138 h 8481683"/>
              <a:gd name="connsiteX23139" fmla="*/ 919369 w 9352610"/>
              <a:gd name="connsiteY23139" fmla="*/ 1250121 h 8481683"/>
              <a:gd name="connsiteX23140" fmla="*/ 911329 w 9352610"/>
              <a:gd name="connsiteY23140" fmla="*/ 1241569 h 8481683"/>
              <a:gd name="connsiteX23141" fmla="*/ 909304 w 9352610"/>
              <a:gd name="connsiteY23141" fmla="*/ 1237055 h 8481683"/>
              <a:gd name="connsiteX23142" fmla="*/ 910816 w 9352610"/>
              <a:gd name="connsiteY23142" fmla="*/ 1233538 h 8481683"/>
              <a:gd name="connsiteX23143" fmla="*/ 917344 w 9352610"/>
              <a:gd name="connsiteY23143" fmla="*/ 1223489 h 8481683"/>
              <a:gd name="connsiteX23144" fmla="*/ 918371 w 9352610"/>
              <a:gd name="connsiteY23144" fmla="*/ 1218475 h 8481683"/>
              <a:gd name="connsiteX23145" fmla="*/ 917858 w 9352610"/>
              <a:gd name="connsiteY23145" fmla="*/ 1216456 h 8481683"/>
              <a:gd name="connsiteX23146" fmla="*/ 916860 w 9352610"/>
              <a:gd name="connsiteY23146" fmla="*/ 1214459 h 8481683"/>
              <a:gd name="connsiteX23147" fmla="*/ 915863 w 9352610"/>
              <a:gd name="connsiteY23147" fmla="*/ 1212940 h 8481683"/>
              <a:gd name="connsiteX23148" fmla="*/ 914352 w 9352610"/>
              <a:gd name="connsiteY23148" fmla="*/ 1210443 h 8481683"/>
              <a:gd name="connsiteX23149" fmla="*/ 913838 w 9352610"/>
              <a:gd name="connsiteY23149" fmla="*/ 1208925 h 8481683"/>
              <a:gd name="connsiteX23150" fmla="*/ 913838 w 9352610"/>
              <a:gd name="connsiteY23150" fmla="*/ 1202912 h 8481683"/>
              <a:gd name="connsiteX23151" fmla="*/ 912840 w 9352610"/>
              <a:gd name="connsiteY23151" fmla="*/ 1198376 h 8481683"/>
              <a:gd name="connsiteX23152" fmla="*/ 910816 w 9352610"/>
              <a:gd name="connsiteY23152" fmla="*/ 1194360 h 8481683"/>
              <a:gd name="connsiteX23153" fmla="*/ 908821 w 9352610"/>
              <a:gd name="connsiteY23153" fmla="*/ 1189845 h 8481683"/>
              <a:gd name="connsiteX23154" fmla="*/ 905285 w 9352610"/>
              <a:gd name="connsiteY23154" fmla="*/ 1187328 h 8481683"/>
              <a:gd name="connsiteX23155" fmla="*/ 901779 w 9352610"/>
              <a:gd name="connsiteY23155" fmla="*/ 1185330 h 8481683"/>
              <a:gd name="connsiteX23156" fmla="*/ 885216 w 9352610"/>
              <a:gd name="connsiteY23156" fmla="*/ 1179297 h 8481683"/>
              <a:gd name="connsiteX23157" fmla="*/ 881680 w 9352610"/>
              <a:gd name="connsiteY23157" fmla="*/ 1176779 h 8481683"/>
              <a:gd name="connsiteX23158" fmla="*/ 875666 w 9352610"/>
              <a:gd name="connsiteY23158" fmla="*/ 1170246 h 8481683"/>
              <a:gd name="connsiteX23159" fmla="*/ 873641 w 9352610"/>
              <a:gd name="connsiteY23159" fmla="*/ 1168248 h 8481683"/>
              <a:gd name="connsiteX23160" fmla="*/ 868623 w 9352610"/>
              <a:gd name="connsiteY23160" fmla="*/ 1166231 h 8481683"/>
              <a:gd name="connsiteX23161" fmla="*/ 866629 w 9352610"/>
              <a:gd name="connsiteY23161" fmla="*/ 1164732 h 8481683"/>
              <a:gd name="connsiteX23162" fmla="*/ 865118 w 9352610"/>
              <a:gd name="connsiteY23162" fmla="*/ 1162714 h 8481683"/>
              <a:gd name="connsiteX23163" fmla="*/ 863092 w 9352610"/>
              <a:gd name="connsiteY23163" fmla="*/ 1158199 h 8481683"/>
              <a:gd name="connsiteX23164" fmla="*/ 861581 w 9352610"/>
              <a:gd name="connsiteY23164" fmla="*/ 1156181 h 8481683"/>
              <a:gd name="connsiteX23165" fmla="*/ 858075 w 9352610"/>
              <a:gd name="connsiteY23165" fmla="*/ 1153684 h 8481683"/>
              <a:gd name="connsiteX23166" fmla="*/ 850036 w 9352610"/>
              <a:gd name="connsiteY23166" fmla="*/ 1152165 h 8481683"/>
              <a:gd name="connsiteX23167" fmla="*/ 846016 w 9352610"/>
              <a:gd name="connsiteY23167" fmla="*/ 1150667 h 8481683"/>
              <a:gd name="connsiteX23168" fmla="*/ 843508 w 9352610"/>
              <a:gd name="connsiteY23168" fmla="*/ 1149169 h 8481683"/>
              <a:gd name="connsiteX23169" fmla="*/ 839488 w 9352610"/>
              <a:gd name="connsiteY23169" fmla="*/ 1142137 h 8481683"/>
              <a:gd name="connsiteX23170" fmla="*/ 828940 w 9352610"/>
              <a:gd name="connsiteY23170" fmla="*/ 1132587 h 8481683"/>
              <a:gd name="connsiteX23171" fmla="*/ 820900 w 9352610"/>
              <a:gd name="connsiteY23171" fmla="*/ 1123037 h 8481683"/>
              <a:gd name="connsiteX23172" fmla="*/ 818392 w 9352610"/>
              <a:gd name="connsiteY23172" fmla="*/ 1118522 h 8481683"/>
              <a:gd name="connsiteX23173" fmla="*/ 817364 w 9352610"/>
              <a:gd name="connsiteY23173" fmla="*/ 1111489 h 8481683"/>
              <a:gd name="connsiteX23174" fmla="*/ 817364 w 9352610"/>
              <a:gd name="connsiteY23174" fmla="*/ 1100941 h 8481683"/>
              <a:gd name="connsiteX23175" fmla="*/ 817364 w 9352610"/>
              <a:gd name="connsiteY23175" fmla="*/ 1095926 h 8481683"/>
              <a:gd name="connsiteX23176" fmla="*/ 817878 w 9352610"/>
              <a:gd name="connsiteY23176" fmla="*/ 1082361 h 8481683"/>
              <a:gd name="connsiteX23177" fmla="*/ 818392 w 9352610"/>
              <a:gd name="connsiteY23177" fmla="*/ 1062262 h 8481683"/>
              <a:gd name="connsiteX23178" fmla="*/ 818875 w 9352610"/>
              <a:gd name="connsiteY23178" fmla="*/ 1040166 h 8481683"/>
              <a:gd name="connsiteX23179" fmla="*/ 819903 w 9352610"/>
              <a:gd name="connsiteY23179" fmla="*/ 1018070 h 8481683"/>
              <a:gd name="connsiteX23180" fmla="*/ 820387 w 9352610"/>
              <a:gd name="connsiteY23180" fmla="*/ 997971 h 8481683"/>
              <a:gd name="connsiteX23181" fmla="*/ 820900 w 9352610"/>
              <a:gd name="connsiteY23181" fmla="*/ 984426 h 8481683"/>
              <a:gd name="connsiteX23182" fmla="*/ 820900 w 9352610"/>
              <a:gd name="connsiteY23182" fmla="*/ 979391 h 8481683"/>
              <a:gd name="connsiteX23183" fmla="*/ 821384 w 9352610"/>
              <a:gd name="connsiteY23183" fmla="*/ 964827 h 8481683"/>
              <a:gd name="connsiteX23184" fmla="*/ 824406 w 9352610"/>
              <a:gd name="connsiteY23184" fmla="*/ 967344 h 8481683"/>
              <a:gd name="connsiteX23185" fmla="*/ 827942 w 9352610"/>
              <a:gd name="connsiteY23185" fmla="*/ 966345 h 8481683"/>
              <a:gd name="connsiteX23186" fmla="*/ 832446 w 9352610"/>
              <a:gd name="connsiteY23186" fmla="*/ 964827 h 8481683"/>
              <a:gd name="connsiteX23187" fmla="*/ 836979 w 9352610"/>
              <a:gd name="connsiteY23187" fmla="*/ 963828 h 8481683"/>
              <a:gd name="connsiteX23188" fmla="*/ 841996 w 9352610"/>
              <a:gd name="connsiteY23188" fmla="*/ 965326 h 8481683"/>
              <a:gd name="connsiteX23189" fmla="*/ 846016 w 9352610"/>
              <a:gd name="connsiteY23189" fmla="*/ 964827 h 8481683"/>
              <a:gd name="connsiteX23190" fmla="*/ 850036 w 9352610"/>
              <a:gd name="connsiteY23190" fmla="*/ 963329 h 8481683"/>
              <a:gd name="connsiteX23191" fmla="*/ 864090 w 9352610"/>
              <a:gd name="connsiteY23191" fmla="*/ 962829 h 8481683"/>
              <a:gd name="connsiteX23192" fmla="*/ 873157 w 9352610"/>
              <a:gd name="connsiteY23192" fmla="*/ 961310 h 8481683"/>
              <a:gd name="connsiteX23193" fmla="*/ 880683 w 9352610"/>
              <a:gd name="connsiteY23193" fmla="*/ 958293 h 8481683"/>
              <a:gd name="connsiteX23194" fmla="*/ 887725 w 9352610"/>
              <a:gd name="connsiteY23194" fmla="*/ 954278 h 8481683"/>
              <a:gd name="connsiteX23195" fmla="*/ 895764 w 9352610"/>
              <a:gd name="connsiteY23195" fmla="*/ 948265 h 8481683"/>
              <a:gd name="connsiteX23196" fmla="*/ 898756 w 9352610"/>
              <a:gd name="connsiteY23196" fmla="*/ 947745 h 8481683"/>
              <a:gd name="connsiteX23197" fmla="*/ 904287 w 9352610"/>
              <a:gd name="connsiteY23197" fmla="*/ 950762 h 8481683"/>
              <a:gd name="connsiteX23198" fmla="*/ 911329 w 9352610"/>
              <a:gd name="connsiteY23198" fmla="*/ 951781 h 8481683"/>
              <a:gd name="connsiteX23199" fmla="*/ 914352 w 9352610"/>
              <a:gd name="connsiteY23199" fmla="*/ 948265 h 8481683"/>
              <a:gd name="connsiteX23200" fmla="*/ 916346 w 9352610"/>
              <a:gd name="connsiteY23200" fmla="*/ 944228 h 8481683"/>
              <a:gd name="connsiteX23201" fmla="*/ 920880 w 9352610"/>
              <a:gd name="connsiteY23201" fmla="*/ 942231 h 8481683"/>
              <a:gd name="connsiteX23202" fmla="*/ 924386 w 9352610"/>
              <a:gd name="connsiteY23202" fmla="*/ 941732 h 8481683"/>
              <a:gd name="connsiteX23203" fmla="*/ 930914 w 9352610"/>
              <a:gd name="connsiteY23203" fmla="*/ 937196 h 8481683"/>
              <a:gd name="connsiteX23204" fmla="*/ 935448 w 9352610"/>
              <a:gd name="connsiteY23204" fmla="*/ 935199 h 8481683"/>
              <a:gd name="connsiteX23205" fmla="*/ 940979 w 9352610"/>
              <a:gd name="connsiteY23205" fmla="*/ 934699 h 8481683"/>
              <a:gd name="connsiteX23206" fmla="*/ 944998 w 9352610"/>
              <a:gd name="connsiteY23206" fmla="*/ 936197 h 8481683"/>
              <a:gd name="connsiteX23207" fmla="*/ 948504 w 9352610"/>
              <a:gd name="connsiteY23207" fmla="*/ 938215 h 8481683"/>
              <a:gd name="connsiteX23208" fmla="*/ 963072 w 9352610"/>
              <a:gd name="connsiteY23208" fmla="*/ 952780 h 8481683"/>
              <a:gd name="connsiteX23209" fmla="*/ 964583 w 9352610"/>
              <a:gd name="connsiteY23209" fmla="*/ 954278 h 8481683"/>
              <a:gd name="connsiteX23210" fmla="*/ 969117 w 9352610"/>
              <a:gd name="connsiteY23210" fmla="*/ 951781 h 8481683"/>
              <a:gd name="connsiteX23211" fmla="*/ 973137 w 9352610"/>
              <a:gd name="connsiteY23211" fmla="*/ 950762 h 8481683"/>
              <a:gd name="connsiteX23212" fmla="*/ 977156 w 9352610"/>
              <a:gd name="connsiteY23212" fmla="*/ 950762 h 8481683"/>
              <a:gd name="connsiteX23213" fmla="*/ 978637 w 9352610"/>
              <a:gd name="connsiteY23213" fmla="*/ 952780 h 8481683"/>
              <a:gd name="connsiteX23214" fmla="*/ 978154 w 9352610"/>
              <a:gd name="connsiteY23214" fmla="*/ 958793 h 8481683"/>
              <a:gd name="connsiteX23215" fmla="*/ 981660 w 9352610"/>
              <a:gd name="connsiteY23215" fmla="*/ 958293 h 8481683"/>
              <a:gd name="connsiteX23216" fmla="*/ 989185 w 9352610"/>
              <a:gd name="connsiteY23216" fmla="*/ 959313 h 8481683"/>
              <a:gd name="connsiteX23217" fmla="*/ 992721 w 9352610"/>
              <a:gd name="connsiteY23217" fmla="*/ 959313 h 8481683"/>
              <a:gd name="connsiteX23218" fmla="*/ 994233 w 9352610"/>
              <a:gd name="connsiteY23218" fmla="*/ 958293 h 8481683"/>
              <a:gd name="connsiteX23219" fmla="*/ 996227 w 9352610"/>
              <a:gd name="connsiteY23219" fmla="*/ 955277 h 8481683"/>
              <a:gd name="connsiteX23220" fmla="*/ 998252 w 9352610"/>
              <a:gd name="connsiteY23220" fmla="*/ 954278 h 8481683"/>
              <a:gd name="connsiteX23221" fmla="*/ 1000247 w 9352610"/>
              <a:gd name="connsiteY23221" fmla="*/ 954278 h 8481683"/>
              <a:gd name="connsiteX23222" fmla="*/ 1003783 w 9352610"/>
              <a:gd name="connsiteY23222" fmla="*/ 955277 h 8481683"/>
              <a:gd name="connsiteX23223" fmla="*/ 1005778 w 9352610"/>
              <a:gd name="connsiteY23223" fmla="*/ 955797 h 8481683"/>
              <a:gd name="connsiteX23224" fmla="*/ 1009798 w 9352610"/>
              <a:gd name="connsiteY23224" fmla="*/ 954777 h 8481683"/>
              <a:gd name="connsiteX23225" fmla="*/ 1010795 w 9352610"/>
              <a:gd name="connsiteY23225" fmla="*/ 951781 h 8481683"/>
              <a:gd name="connsiteX23226" fmla="*/ 1010312 w 9352610"/>
              <a:gd name="connsiteY23226" fmla="*/ 948265 h 8481683"/>
              <a:gd name="connsiteX23227" fmla="*/ 1008287 w 9352610"/>
              <a:gd name="connsiteY23227" fmla="*/ 943729 h 8481683"/>
              <a:gd name="connsiteX23228" fmla="*/ 1006292 w 9352610"/>
              <a:gd name="connsiteY23228" fmla="*/ 942231 h 8481683"/>
              <a:gd name="connsiteX23229" fmla="*/ 1002272 w 9352610"/>
              <a:gd name="connsiteY23229" fmla="*/ 940213 h 8481683"/>
              <a:gd name="connsiteX23230" fmla="*/ 1000247 w 9352610"/>
              <a:gd name="connsiteY23230" fmla="*/ 938715 h 8481683"/>
              <a:gd name="connsiteX23231" fmla="*/ 999764 w 9352610"/>
              <a:gd name="connsiteY23231" fmla="*/ 936197 h 8481683"/>
              <a:gd name="connsiteX23232" fmla="*/ 1001244 w 9352610"/>
              <a:gd name="connsiteY23232" fmla="*/ 934200 h 8481683"/>
              <a:gd name="connsiteX23233" fmla="*/ 1003269 w 9352610"/>
              <a:gd name="connsiteY23233" fmla="*/ 932681 h 8481683"/>
              <a:gd name="connsiteX23234" fmla="*/ 1005264 w 9352610"/>
              <a:gd name="connsiteY23234" fmla="*/ 930163 h 8481683"/>
              <a:gd name="connsiteX23235" fmla="*/ 1005264 w 9352610"/>
              <a:gd name="connsiteY23235" fmla="*/ 925649 h 8481683"/>
              <a:gd name="connsiteX23236" fmla="*/ 1002756 w 9352610"/>
              <a:gd name="connsiteY23236" fmla="*/ 916119 h 8481683"/>
              <a:gd name="connsiteX23237" fmla="*/ 1003269 w 9352610"/>
              <a:gd name="connsiteY23237" fmla="*/ 912083 h 8481683"/>
              <a:gd name="connsiteX23238" fmla="*/ 1004781 w 9352610"/>
              <a:gd name="connsiteY23238" fmla="*/ 911584 h 8481683"/>
              <a:gd name="connsiteX23239" fmla="*/ 1006292 w 9352610"/>
              <a:gd name="connsiteY23239" fmla="*/ 910585 h 8481683"/>
              <a:gd name="connsiteX23240" fmla="*/ 1008287 w 9352610"/>
              <a:gd name="connsiteY23240" fmla="*/ 910086 h 8481683"/>
              <a:gd name="connsiteX23241" fmla="*/ 1008287 w 9352610"/>
              <a:gd name="connsiteY23241" fmla="*/ 907069 h 8481683"/>
              <a:gd name="connsiteX23242" fmla="*/ 1006775 w 9352610"/>
              <a:gd name="connsiteY23242" fmla="*/ 905571 h 8481683"/>
              <a:gd name="connsiteX23243" fmla="*/ 1003783 w 9352610"/>
              <a:gd name="connsiteY23243" fmla="*/ 903552 h 8481683"/>
              <a:gd name="connsiteX23244" fmla="*/ 999250 w 9352610"/>
              <a:gd name="connsiteY23244" fmla="*/ 902054 h 8481683"/>
              <a:gd name="connsiteX23245" fmla="*/ 996227 w 9352610"/>
              <a:gd name="connsiteY23245" fmla="*/ 899037 h 8481683"/>
              <a:gd name="connsiteX23246" fmla="*/ 997739 w 9352610"/>
              <a:gd name="connsiteY23246" fmla="*/ 891506 h 8481683"/>
              <a:gd name="connsiteX23247" fmla="*/ 992721 w 9352610"/>
              <a:gd name="connsiteY23247" fmla="*/ 888489 h 8481683"/>
              <a:gd name="connsiteX23248" fmla="*/ 992208 w 9352610"/>
              <a:gd name="connsiteY23248" fmla="*/ 886970 h 8481683"/>
              <a:gd name="connsiteX23249" fmla="*/ 991724 w 9352610"/>
              <a:gd name="connsiteY23249" fmla="*/ 884473 h 8481683"/>
              <a:gd name="connsiteX23250" fmla="*/ 991210 w 9352610"/>
              <a:gd name="connsiteY23250" fmla="*/ 881956 h 8481683"/>
              <a:gd name="connsiteX23251" fmla="*/ 989699 w 9352610"/>
              <a:gd name="connsiteY23251" fmla="*/ 880957 h 8481683"/>
              <a:gd name="connsiteX23252" fmla="*/ 986193 w 9352610"/>
              <a:gd name="connsiteY23252" fmla="*/ 878439 h 8481683"/>
              <a:gd name="connsiteX23253" fmla="*/ 982657 w 9352610"/>
              <a:gd name="connsiteY23253" fmla="*/ 873924 h 8481683"/>
              <a:gd name="connsiteX23254" fmla="*/ 980148 w 9352610"/>
              <a:gd name="connsiteY23254" fmla="*/ 872406 h 8481683"/>
              <a:gd name="connsiteX23255" fmla="*/ 969600 w 9352610"/>
              <a:gd name="connsiteY23255" fmla="*/ 866892 h 8481683"/>
              <a:gd name="connsiteX23256" fmla="*/ 966094 w 9352610"/>
              <a:gd name="connsiteY23256" fmla="*/ 866393 h 8481683"/>
              <a:gd name="connsiteX23257" fmla="*/ 963072 w 9352610"/>
              <a:gd name="connsiteY23257" fmla="*/ 866892 h 8481683"/>
              <a:gd name="connsiteX23258" fmla="*/ 953038 w 9352610"/>
              <a:gd name="connsiteY23258" fmla="*/ 873924 h 8481683"/>
              <a:gd name="connsiteX23259" fmla="*/ 950529 w 9352610"/>
              <a:gd name="connsiteY23259" fmla="*/ 873924 h 8481683"/>
              <a:gd name="connsiteX23260" fmla="*/ 946510 w 9352610"/>
              <a:gd name="connsiteY23260" fmla="*/ 871407 h 8481683"/>
              <a:gd name="connsiteX23261" fmla="*/ 945996 w 9352610"/>
              <a:gd name="connsiteY23261" fmla="*/ 870408 h 8481683"/>
              <a:gd name="connsiteX23262" fmla="*/ 945482 w 9352610"/>
              <a:gd name="connsiteY23262" fmla="*/ 869409 h 8481683"/>
              <a:gd name="connsiteX23263" fmla="*/ 944485 w 9352610"/>
              <a:gd name="connsiteY23263" fmla="*/ 868889 h 8481683"/>
              <a:gd name="connsiteX23264" fmla="*/ 942490 w 9352610"/>
              <a:gd name="connsiteY23264" fmla="*/ 867391 h 8481683"/>
              <a:gd name="connsiteX23265" fmla="*/ 940979 w 9352610"/>
              <a:gd name="connsiteY23265" fmla="*/ 867391 h 8481683"/>
              <a:gd name="connsiteX23266" fmla="*/ 933937 w 9352610"/>
              <a:gd name="connsiteY23266" fmla="*/ 868889 h 8481683"/>
              <a:gd name="connsiteX23267" fmla="*/ 927408 w 9352610"/>
              <a:gd name="connsiteY23267" fmla="*/ 868889 h 8481683"/>
              <a:gd name="connsiteX23268" fmla="*/ 924900 w 9352610"/>
              <a:gd name="connsiteY23268" fmla="*/ 867891 h 8481683"/>
              <a:gd name="connsiteX23269" fmla="*/ 916346 w 9352610"/>
              <a:gd name="connsiteY23269" fmla="*/ 865373 h 8481683"/>
              <a:gd name="connsiteX23270" fmla="*/ 910816 w 9352610"/>
              <a:gd name="connsiteY23270" fmla="*/ 865373 h 8481683"/>
              <a:gd name="connsiteX23271" fmla="*/ 891231 w 9352610"/>
              <a:gd name="connsiteY23271" fmla="*/ 867891 h 8481683"/>
              <a:gd name="connsiteX23272" fmla="*/ 889236 w 9352610"/>
              <a:gd name="connsiteY23272" fmla="*/ 867391 h 8481683"/>
              <a:gd name="connsiteX23273" fmla="*/ 888722 w 9352610"/>
              <a:gd name="connsiteY23273" fmla="*/ 862876 h 8481683"/>
              <a:gd name="connsiteX23274" fmla="*/ 886697 w 9352610"/>
              <a:gd name="connsiteY23274" fmla="*/ 861857 h 8481683"/>
              <a:gd name="connsiteX23275" fmla="*/ 884189 w 9352610"/>
              <a:gd name="connsiteY23275" fmla="*/ 860858 h 8481683"/>
              <a:gd name="connsiteX23276" fmla="*/ 881680 w 9352610"/>
              <a:gd name="connsiteY23276" fmla="*/ 860858 h 8481683"/>
              <a:gd name="connsiteX23277" fmla="*/ 876663 w 9352610"/>
              <a:gd name="connsiteY23277" fmla="*/ 862876 h 8481683"/>
              <a:gd name="connsiteX23278" fmla="*/ 867626 w 9352610"/>
              <a:gd name="connsiteY23278" fmla="*/ 867891 h 8481683"/>
              <a:gd name="connsiteX23279" fmla="*/ 863092 w 9352610"/>
              <a:gd name="connsiteY23279" fmla="*/ 867391 h 8481683"/>
              <a:gd name="connsiteX23280" fmla="*/ 863092 w 9352610"/>
              <a:gd name="connsiteY23280" fmla="*/ 855345 h 8481683"/>
              <a:gd name="connsiteX23281" fmla="*/ 863092 w 9352610"/>
              <a:gd name="connsiteY23281" fmla="*/ 841280 h 8481683"/>
              <a:gd name="connsiteX23282" fmla="*/ 863092 w 9352610"/>
              <a:gd name="connsiteY23282" fmla="*/ 827215 h 8481683"/>
              <a:gd name="connsiteX23283" fmla="*/ 863606 w 9352610"/>
              <a:gd name="connsiteY23283" fmla="*/ 813150 h 8481683"/>
              <a:gd name="connsiteX23284" fmla="*/ 863606 w 9352610"/>
              <a:gd name="connsiteY23284" fmla="*/ 799085 h 8481683"/>
              <a:gd name="connsiteX23285" fmla="*/ 863606 w 9352610"/>
              <a:gd name="connsiteY23285" fmla="*/ 784520 h 8481683"/>
              <a:gd name="connsiteX23286" fmla="*/ 863606 w 9352610"/>
              <a:gd name="connsiteY23286" fmla="*/ 770455 h 8481683"/>
              <a:gd name="connsiteX23287" fmla="*/ 863606 w 9352610"/>
              <a:gd name="connsiteY23287" fmla="*/ 756390 h 8481683"/>
              <a:gd name="connsiteX23288" fmla="*/ 863606 w 9352610"/>
              <a:gd name="connsiteY23288" fmla="*/ 742325 h 8481683"/>
              <a:gd name="connsiteX23289" fmla="*/ 862609 w 9352610"/>
              <a:gd name="connsiteY23289" fmla="*/ 733795 h 8481683"/>
              <a:gd name="connsiteX23290" fmla="*/ 865118 w 9352610"/>
              <a:gd name="connsiteY23290" fmla="*/ 733795 h 8481683"/>
              <a:gd name="connsiteX23291" fmla="*/ 872129 w 9352610"/>
              <a:gd name="connsiteY23291" fmla="*/ 733795 h 8481683"/>
              <a:gd name="connsiteX23292" fmla="*/ 875666 w 9352610"/>
              <a:gd name="connsiteY23292" fmla="*/ 732775 h 8481683"/>
              <a:gd name="connsiteX23293" fmla="*/ 885216 w 9352610"/>
              <a:gd name="connsiteY23293" fmla="*/ 728760 h 8481683"/>
              <a:gd name="connsiteX23294" fmla="*/ 888722 w 9352610"/>
              <a:gd name="connsiteY23294" fmla="*/ 727761 h 8481683"/>
              <a:gd name="connsiteX23295" fmla="*/ 892228 w 9352610"/>
              <a:gd name="connsiteY23295" fmla="*/ 727761 h 8481683"/>
              <a:gd name="connsiteX23296" fmla="*/ 896248 w 9352610"/>
              <a:gd name="connsiteY23296" fmla="*/ 728260 h 8481683"/>
              <a:gd name="connsiteX23297" fmla="*/ 905285 w 9352610"/>
              <a:gd name="connsiteY23297" fmla="*/ 727761 h 8481683"/>
              <a:gd name="connsiteX23298" fmla="*/ 919369 w 9352610"/>
              <a:gd name="connsiteY23298" fmla="*/ 721228 h 8481683"/>
              <a:gd name="connsiteX23299" fmla="*/ 927408 w 9352610"/>
              <a:gd name="connsiteY23299" fmla="*/ 720729 h 8481683"/>
              <a:gd name="connsiteX23300" fmla="*/ 942490 w 9352610"/>
              <a:gd name="connsiteY23300" fmla="*/ 724245 h 8481683"/>
              <a:gd name="connsiteX23301" fmla="*/ 958539 w 9352610"/>
              <a:gd name="connsiteY23301" fmla="*/ 730279 h 8481683"/>
              <a:gd name="connsiteX23302" fmla="*/ 966578 w 9352610"/>
              <a:gd name="connsiteY23302" fmla="*/ 731777 h 8481683"/>
              <a:gd name="connsiteX23303" fmla="*/ 976642 w 9352610"/>
              <a:gd name="connsiteY23303" fmla="*/ 731777 h 8481683"/>
              <a:gd name="connsiteX23304" fmla="*/ 1002756 w 9352610"/>
              <a:gd name="connsiteY23304" fmla="*/ 731777 h 8481683"/>
              <a:gd name="connsiteX23305" fmla="*/ 1039447 w 9352610"/>
              <a:gd name="connsiteY23305" fmla="*/ 731777 h 8481683"/>
              <a:gd name="connsiteX23306" fmla="*/ 1081639 w 9352610"/>
              <a:gd name="connsiteY23306" fmla="*/ 731777 h 8481683"/>
              <a:gd name="connsiteX23307" fmla="*/ 1124345 w 9352610"/>
              <a:gd name="connsiteY23307" fmla="*/ 731777 h 8481683"/>
              <a:gd name="connsiteX23308" fmla="*/ 1161520 w 9352610"/>
              <a:gd name="connsiteY23308" fmla="*/ 731777 h 8481683"/>
              <a:gd name="connsiteX23309" fmla="*/ 1187633 w 9352610"/>
              <a:gd name="connsiteY23309" fmla="*/ 731777 h 8481683"/>
              <a:gd name="connsiteX23310" fmla="*/ 1197698 w 9352610"/>
              <a:gd name="connsiteY23310" fmla="*/ 731277 h 8481683"/>
              <a:gd name="connsiteX23311" fmla="*/ 1212779 w 9352610"/>
              <a:gd name="connsiteY23311" fmla="*/ 731277 h 8481683"/>
              <a:gd name="connsiteX23312" fmla="*/ 1209243 w 9352610"/>
              <a:gd name="connsiteY23312" fmla="*/ 729779 h 8481683"/>
              <a:gd name="connsiteX23313" fmla="*/ 1207732 w 9352610"/>
              <a:gd name="connsiteY23313" fmla="*/ 728260 h 8481683"/>
              <a:gd name="connsiteX23314" fmla="*/ 1206735 w 9352610"/>
              <a:gd name="connsiteY23314" fmla="*/ 726762 h 8481683"/>
              <a:gd name="connsiteX23315" fmla="*/ 1207732 w 9352610"/>
              <a:gd name="connsiteY23315" fmla="*/ 724744 h 8481683"/>
              <a:gd name="connsiteX23316" fmla="*/ 1206735 w 9352610"/>
              <a:gd name="connsiteY23316" fmla="*/ 722247 h 8481683"/>
              <a:gd name="connsiteX23317" fmla="*/ 1205223 w 9352610"/>
              <a:gd name="connsiteY23317" fmla="*/ 721727 h 8481683"/>
              <a:gd name="connsiteX23318" fmla="*/ 1197698 w 9352610"/>
              <a:gd name="connsiteY23318" fmla="*/ 721228 h 8481683"/>
              <a:gd name="connsiteX23319" fmla="*/ 1197184 w 9352610"/>
              <a:gd name="connsiteY23319" fmla="*/ 717712 h 8481683"/>
              <a:gd name="connsiteX23320" fmla="*/ 1197698 w 9352610"/>
              <a:gd name="connsiteY23320" fmla="*/ 713197 h 8481683"/>
              <a:gd name="connsiteX23321" fmla="*/ 1195189 w 9352610"/>
              <a:gd name="connsiteY23321" fmla="*/ 710679 h 8481683"/>
              <a:gd name="connsiteX23322" fmla="*/ 1190172 w 9352610"/>
              <a:gd name="connsiteY23322" fmla="*/ 710180 h 8481683"/>
              <a:gd name="connsiteX23323" fmla="*/ 1188661 w 9352610"/>
              <a:gd name="connsiteY23323" fmla="*/ 708682 h 8481683"/>
              <a:gd name="connsiteX23324" fmla="*/ 1193164 w 9352610"/>
              <a:gd name="connsiteY23324" fmla="*/ 703147 h 8481683"/>
              <a:gd name="connsiteX23325" fmla="*/ 1205223 w 9352610"/>
              <a:gd name="connsiteY23325" fmla="*/ 672521 h 8481683"/>
              <a:gd name="connsiteX23326" fmla="*/ 1206735 w 9352610"/>
              <a:gd name="connsiteY23326" fmla="*/ 671002 h 8481683"/>
              <a:gd name="connsiteX23327" fmla="*/ 1208246 w 9352610"/>
              <a:gd name="connsiteY23327" fmla="*/ 672021 h 8481683"/>
              <a:gd name="connsiteX23328" fmla="*/ 1208246 w 9352610"/>
              <a:gd name="connsiteY23328" fmla="*/ 676037 h 8481683"/>
              <a:gd name="connsiteX23329" fmla="*/ 1208760 w 9352610"/>
              <a:gd name="connsiteY23329" fmla="*/ 678034 h 8481683"/>
              <a:gd name="connsiteX23330" fmla="*/ 1209757 w 9352610"/>
              <a:gd name="connsiteY23330" fmla="*/ 679553 h 8481683"/>
              <a:gd name="connsiteX23331" fmla="*/ 1211752 w 9352610"/>
              <a:gd name="connsiteY23331" fmla="*/ 680052 h 8481683"/>
              <a:gd name="connsiteX23332" fmla="*/ 1215771 w 9352610"/>
              <a:gd name="connsiteY23332" fmla="*/ 680552 h 8481683"/>
              <a:gd name="connsiteX23333" fmla="*/ 1220305 w 9352610"/>
              <a:gd name="connsiteY23333" fmla="*/ 683069 h 8481683"/>
              <a:gd name="connsiteX23334" fmla="*/ 1223811 w 9352610"/>
              <a:gd name="connsiteY23334" fmla="*/ 686065 h 8481683"/>
              <a:gd name="connsiteX23335" fmla="*/ 1225836 w 9352610"/>
              <a:gd name="connsiteY23335" fmla="*/ 689582 h 8481683"/>
              <a:gd name="connsiteX23336" fmla="*/ 1230339 w 9352610"/>
              <a:gd name="connsiteY23336" fmla="*/ 703147 h 8481683"/>
              <a:gd name="connsiteX23337" fmla="*/ 1234359 w 9352610"/>
              <a:gd name="connsiteY23337" fmla="*/ 711699 h 8481683"/>
              <a:gd name="connsiteX23338" fmla="*/ 1240404 w 9352610"/>
              <a:gd name="connsiteY23338" fmla="*/ 719730 h 8481683"/>
              <a:gd name="connsiteX23339" fmla="*/ 1247446 w 9352610"/>
              <a:gd name="connsiteY23339" fmla="*/ 725243 h 8481683"/>
              <a:gd name="connsiteX23340" fmla="*/ 1254458 w 9352610"/>
              <a:gd name="connsiteY23340" fmla="*/ 727761 h 8481683"/>
              <a:gd name="connsiteX23341" fmla="*/ 1261500 w 9352610"/>
              <a:gd name="connsiteY23341" fmla="*/ 726762 h 8481683"/>
              <a:gd name="connsiteX23342" fmla="*/ 1269025 w 9352610"/>
              <a:gd name="connsiteY23342" fmla="*/ 725243 h 8481683"/>
              <a:gd name="connsiteX23343" fmla="*/ 1276068 w 9352610"/>
              <a:gd name="connsiteY23343" fmla="*/ 722747 h 8481683"/>
              <a:gd name="connsiteX23344" fmla="*/ 1284107 w 9352610"/>
              <a:gd name="connsiteY23344" fmla="*/ 718211 h 8481683"/>
              <a:gd name="connsiteX23345" fmla="*/ 1290152 w 9352610"/>
              <a:gd name="connsiteY23345" fmla="*/ 712198 h 8481683"/>
              <a:gd name="connsiteX23346" fmla="*/ 1315267 w 9352610"/>
              <a:gd name="connsiteY23346" fmla="*/ 679553 h 8481683"/>
              <a:gd name="connsiteX23347" fmla="*/ 1330833 w 9352610"/>
              <a:gd name="connsiteY23347" fmla="*/ 662471 h 8481683"/>
              <a:gd name="connsiteX23348" fmla="*/ 1339386 w 9352610"/>
              <a:gd name="connsiteY23348" fmla="*/ 658955 h 8481683"/>
              <a:gd name="connsiteX23349" fmla="*/ 1344886 w 9352610"/>
              <a:gd name="connsiteY23349" fmla="*/ 653920 h 8481683"/>
              <a:gd name="connsiteX23350" fmla="*/ 1348423 w 9352610"/>
              <a:gd name="connsiteY23350" fmla="*/ 651923 h 8481683"/>
              <a:gd name="connsiteX23351" fmla="*/ 1355465 w 9352610"/>
              <a:gd name="connsiteY23351" fmla="*/ 650924 h 8481683"/>
              <a:gd name="connsiteX23352" fmla="*/ 1357460 w 9352610"/>
              <a:gd name="connsiteY23352" fmla="*/ 649904 h 8481683"/>
              <a:gd name="connsiteX23353" fmla="*/ 1360966 w 9352610"/>
              <a:gd name="connsiteY23353" fmla="*/ 646388 h 8481683"/>
              <a:gd name="connsiteX23354" fmla="*/ 1362990 w 9352610"/>
              <a:gd name="connsiteY23354" fmla="*/ 644890 h 8481683"/>
              <a:gd name="connsiteX23355" fmla="*/ 1366013 w 9352610"/>
              <a:gd name="connsiteY23355" fmla="*/ 645389 h 8481683"/>
              <a:gd name="connsiteX23356" fmla="*/ 1375050 w 9352610"/>
              <a:gd name="connsiteY23356" fmla="*/ 648406 h 8481683"/>
              <a:gd name="connsiteX23357" fmla="*/ 1378556 w 9352610"/>
              <a:gd name="connsiteY23357" fmla="*/ 650424 h 8481683"/>
              <a:gd name="connsiteX23358" fmla="*/ 1383573 w 9352610"/>
              <a:gd name="connsiteY23358" fmla="*/ 655439 h 8481683"/>
              <a:gd name="connsiteX23359" fmla="*/ 1387592 w 9352610"/>
              <a:gd name="connsiteY23359" fmla="*/ 662971 h 8481683"/>
              <a:gd name="connsiteX23360" fmla="*/ 1394121 w 9352610"/>
              <a:gd name="connsiteY23360" fmla="*/ 679033 h 8481683"/>
              <a:gd name="connsiteX23361" fmla="*/ 1399652 w 9352610"/>
              <a:gd name="connsiteY23361" fmla="*/ 687584 h 8481683"/>
              <a:gd name="connsiteX23362" fmla="*/ 1421775 w 9352610"/>
              <a:gd name="connsiteY23362" fmla="*/ 717712 h 8481683"/>
              <a:gd name="connsiteX23363" fmla="*/ 1429815 w 9352610"/>
              <a:gd name="connsiteY23363" fmla="*/ 733295 h 8481683"/>
              <a:gd name="connsiteX23364" fmla="*/ 1436827 w 9352610"/>
              <a:gd name="connsiteY23364" fmla="*/ 755891 h 8481683"/>
              <a:gd name="connsiteX23365" fmla="*/ 1438852 w 9352610"/>
              <a:gd name="connsiteY23365" fmla="*/ 768437 h 8481683"/>
              <a:gd name="connsiteX23366" fmla="*/ 1433834 w 9352610"/>
              <a:gd name="connsiteY23366" fmla="*/ 827714 h 8481683"/>
              <a:gd name="connsiteX23367" fmla="*/ 1434318 w 9352610"/>
              <a:gd name="connsiteY23367" fmla="*/ 838263 h 8481683"/>
              <a:gd name="connsiteX23368" fmla="*/ 1436343 w 9352610"/>
              <a:gd name="connsiteY23368" fmla="*/ 843277 h 8481683"/>
              <a:gd name="connsiteX23369" fmla="*/ 1440363 w 9352610"/>
              <a:gd name="connsiteY23369" fmla="*/ 844796 h 8481683"/>
              <a:gd name="connsiteX23370" fmla="*/ 1458436 w 9352610"/>
              <a:gd name="connsiteY23370" fmla="*/ 839261 h 8481683"/>
              <a:gd name="connsiteX23371" fmla="*/ 1472007 w 9352610"/>
              <a:gd name="connsiteY23371" fmla="*/ 835745 h 8481683"/>
              <a:gd name="connsiteX23372" fmla="*/ 1480046 w 9352610"/>
              <a:gd name="connsiteY23372" fmla="*/ 834247 h 8481683"/>
              <a:gd name="connsiteX23373" fmla="*/ 1483552 w 9352610"/>
              <a:gd name="connsiteY23373" fmla="*/ 837763 h 8481683"/>
              <a:gd name="connsiteX23374" fmla="*/ 1493617 w 9352610"/>
              <a:gd name="connsiteY23374" fmla="*/ 846294 h 8481683"/>
              <a:gd name="connsiteX23375" fmla="*/ 1507671 w 9352610"/>
              <a:gd name="connsiteY23375" fmla="*/ 859360 h 8481683"/>
              <a:gd name="connsiteX23376" fmla="*/ 1524264 w 9352610"/>
              <a:gd name="connsiteY23376" fmla="*/ 873425 h 8481683"/>
              <a:gd name="connsiteX23377" fmla="*/ 1540342 w 9352610"/>
              <a:gd name="connsiteY23377" fmla="*/ 887989 h 8481683"/>
              <a:gd name="connsiteX23378" fmla="*/ 1554396 w 9352610"/>
              <a:gd name="connsiteY23378" fmla="*/ 900036 h 8481683"/>
              <a:gd name="connsiteX23379" fmla="*/ 1564461 w 9352610"/>
              <a:gd name="connsiteY23379" fmla="*/ 909586 h 8481683"/>
              <a:gd name="connsiteX23380" fmla="*/ 1567967 w 9352610"/>
              <a:gd name="connsiteY23380" fmla="*/ 912603 h 8481683"/>
              <a:gd name="connsiteX23381" fmla="*/ 1576520 w 9352610"/>
              <a:gd name="connsiteY23381" fmla="*/ 920634 h 8481683"/>
              <a:gd name="connsiteX23382" fmla="*/ 1589577 w 9352610"/>
              <a:gd name="connsiteY23382" fmla="*/ 929664 h 8481683"/>
              <a:gd name="connsiteX23383" fmla="*/ 1602633 w 9352610"/>
              <a:gd name="connsiteY23383" fmla="*/ 932681 h 8481683"/>
              <a:gd name="connsiteX23384" fmla="*/ 1614179 w 9352610"/>
              <a:gd name="connsiteY23384" fmla="*/ 929165 h 8481683"/>
              <a:gd name="connsiteX23385" fmla="*/ 1618198 w 9352610"/>
              <a:gd name="connsiteY23385" fmla="*/ 929165 h 8481683"/>
              <a:gd name="connsiteX23386" fmla="*/ 1622218 w 9352610"/>
              <a:gd name="connsiteY23386" fmla="*/ 930684 h 8481683"/>
              <a:gd name="connsiteX23387" fmla="*/ 1625240 w 9352610"/>
              <a:gd name="connsiteY23387" fmla="*/ 933180 h 8481683"/>
              <a:gd name="connsiteX23388" fmla="*/ 1628746 w 9352610"/>
              <a:gd name="connsiteY23388" fmla="*/ 934699 h 8481683"/>
              <a:gd name="connsiteX23389" fmla="*/ 1633280 w 9352610"/>
              <a:gd name="connsiteY23389" fmla="*/ 935199 h 8481683"/>
              <a:gd name="connsiteX23390" fmla="*/ 1638297 w 9352610"/>
              <a:gd name="connsiteY23390" fmla="*/ 933180 h 8481683"/>
              <a:gd name="connsiteX23391" fmla="*/ 1644825 w 9352610"/>
              <a:gd name="connsiteY23391" fmla="*/ 926148 h 8481683"/>
              <a:gd name="connsiteX23392" fmla="*/ 1649359 w 9352610"/>
              <a:gd name="connsiteY23392" fmla="*/ 923651 h 8481683"/>
              <a:gd name="connsiteX23393" fmla="*/ 1658910 w 9352610"/>
              <a:gd name="connsiteY23393" fmla="*/ 923152 h 8481683"/>
              <a:gd name="connsiteX23394" fmla="*/ 1662929 w 9352610"/>
              <a:gd name="connsiteY23394" fmla="*/ 922632 h 8481683"/>
              <a:gd name="connsiteX23395" fmla="*/ 1666949 w 9352610"/>
              <a:gd name="connsiteY23395" fmla="*/ 919636 h 8481683"/>
              <a:gd name="connsiteX23396" fmla="*/ 1670969 w 9352610"/>
              <a:gd name="connsiteY23396" fmla="*/ 915599 h 8481683"/>
              <a:gd name="connsiteX23397" fmla="*/ 1679008 w 9352610"/>
              <a:gd name="connsiteY23397" fmla="*/ 905571 h 8481683"/>
              <a:gd name="connsiteX23398" fmla="*/ 1684025 w 9352610"/>
              <a:gd name="connsiteY23398" fmla="*/ 901555 h 8481683"/>
              <a:gd name="connsiteX23399" fmla="*/ 1688045 w 9352610"/>
              <a:gd name="connsiteY23399" fmla="*/ 898538 h 8481683"/>
              <a:gd name="connsiteX23400" fmla="*/ 1706119 w 9352610"/>
              <a:gd name="connsiteY23400" fmla="*/ 890486 h 8481683"/>
              <a:gd name="connsiteX23401" fmla="*/ 1714158 w 9352610"/>
              <a:gd name="connsiteY23401" fmla="*/ 884972 h 8481683"/>
              <a:gd name="connsiteX23402" fmla="*/ 1718692 w 9352610"/>
              <a:gd name="connsiteY23402" fmla="*/ 883974 h 8481683"/>
              <a:gd name="connsiteX23403" fmla="*/ 1723195 w 9352610"/>
              <a:gd name="connsiteY23403" fmla="*/ 883454 h 8481683"/>
              <a:gd name="connsiteX23404" fmla="*/ 1738277 w 9352610"/>
              <a:gd name="connsiteY23404" fmla="*/ 883974 h 8481683"/>
              <a:gd name="connsiteX23405" fmla="*/ 1742296 w 9352610"/>
              <a:gd name="connsiteY23405" fmla="*/ 882455 h 8481683"/>
              <a:gd name="connsiteX23406" fmla="*/ 1745319 w 9352610"/>
              <a:gd name="connsiteY23406" fmla="*/ 883454 h 8481683"/>
              <a:gd name="connsiteX23407" fmla="*/ 1747827 w 9352610"/>
              <a:gd name="connsiteY23407" fmla="*/ 884473 h 8481683"/>
              <a:gd name="connsiteX23408" fmla="*/ 1750336 w 9352610"/>
              <a:gd name="connsiteY23408" fmla="*/ 885971 h 8481683"/>
              <a:gd name="connsiteX23409" fmla="*/ 1752361 w 9352610"/>
              <a:gd name="connsiteY23409" fmla="*/ 888489 h 8481683"/>
              <a:gd name="connsiteX23410" fmla="*/ 1757378 w 9352610"/>
              <a:gd name="connsiteY23410" fmla="*/ 894523 h 8481683"/>
              <a:gd name="connsiteX23411" fmla="*/ 1759886 w 9352610"/>
              <a:gd name="connsiteY23411" fmla="*/ 899037 h 8481683"/>
              <a:gd name="connsiteX23412" fmla="*/ 1760884 w 9352610"/>
              <a:gd name="connsiteY23412" fmla="*/ 903053 h 8481683"/>
              <a:gd name="connsiteX23413" fmla="*/ 1761398 w 9352610"/>
              <a:gd name="connsiteY23413" fmla="*/ 908567 h 8481683"/>
              <a:gd name="connsiteX23414" fmla="*/ 1757862 w 9352610"/>
              <a:gd name="connsiteY23414" fmla="*/ 917617 h 8481683"/>
              <a:gd name="connsiteX23415" fmla="*/ 1751847 w 9352610"/>
              <a:gd name="connsiteY23415" fmla="*/ 925649 h 8481683"/>
              <a:gd name="connsiteX23416" fmla="*/ 1746830 w 9352610"/>
              <a:gd name="connsiteY23416" fmla="*/ 933680 h 8481683"/>
              <a:gd name="connsiteX23417" fmla="*/ 1746830 w 9352610"/>
              <a:gd name="connsiteY23417" fmla="*/ 943729 h 8481683"/>
              <a:gd name="connsiteX23418" fmla="*/ 1749338 w 9352610"/>
              <a:gd name="connsiteY23418" fmla="*/ 947745 h 8481683"/>
              <a:gd name="connsiteX23419" fmla="*/ 1752361 w 9352610"/>
              <a:gd name="connsiteY23419" fmla="*/ 950762 h 8481683"/>
              <a:gd name="connsiteX23420" fmla="*/ 1756350 w 9352610"/>
              <a:gd name="connsiteY23420" fmla="*/ 952280 h 8481683"/>
              <a:gd name="connsiteX23421" fmla="*/ 1760884 w 9352610"/>
              <a:gd name="connsiteY23421" fmla="*/ 951781 h 8481683"/>
              <a:gd name="connsiteX23422" fmla="*/ 1764904 w 9352610"/>
              <a:gd name="connsiteY23422" fmla="*/ 950262 h 8481683"/>
              <a:gd name="connsiteX23423" fmla="*/ 1770434 w 9352610"/>
              <a:gd name="connsiteY23423" fmla="*/ 947745 h 8481683"/>
              <a:gd name="connsiteX23424" fmla="*/ 1774968 w 9352610"/>
              <a:gd name="connsiteY23424" fmla="*/ 943729 h 8481683"/>
              <a:gd name="connsiteX23425" fmla="*/ 1778474 w 9352610"/>
              <a:gd name="connsiteY23425" fmla="*/ 937196 h 8481683"/>
              <a:gd name="connsiteX23426" fmla="*/ 1782494 w 9352610"/>
              <a:gd name="connsiteY23426" fmla="*/ 933180 h 8481683"/>
              <a:gd name="connsiteX23427" fmla="*/ 1784005 w 9352610"/>
              <a:gd name="connsiteY23427" fmla="*/ 930163 h 8481683"/>
              <a:gd name="connsiteX23428" fmla="*/ 1783491 w 9352610"/>
              <a:gd name="connsiteY23428" fmla="*/ 924151 h 8481683"/>
              <a:gd name="connsiteX23429" fmla="*/ 1784005 w 9352610"/>
              <a:gd name="connsiteY23429" fmla="*/ 922632 h 8481683"/>
              <a:gd name="connsiteX23430" fmla="*/ 1785516 w 9352610"/>
              <a:gd name="connsiteY23430" fmla="*/ 917617 h 8481683"/>
              <a:gd name="connsiteX23431" fmla="*/ 1788025 w 9352610"/>
              <a:gd name="connsiteY23431" fmla="*/ 913602 h 8481683"/>
              <a:gd name="connsiteX23432" fmla="*/ 1801081 w 9352610"/>
              <a:gd name="connsiteY23432" fmla="*/ 898538 h 8481683"/>
              <a:gd name="connsiteX23433" fmla="*/ 1804104 w 9352610"/>
              <a:gd name="connsiteY23433" fmla="*/ 896520 h 8481683"/>
              <a:gd name="connsiteX23434" fmla="*/ 1809634 w 9352610"/>
              <a:gd name="connsiteY23434" fmla="*/ 896520 h 8481683"/>
              <a:gd name="connsiteX23435" fmla="*/ 1818158 w 9352610"/>
              <a:gd name="connsiteY23435" fmla="*/ 898039 h 8481683"/>
              <a:gd name="connsiteX23436" fmla="*/ 1822691 w 9352610"/>
              <a:gd name="connsiteY23436" fmla="*/ 897519 h 8481683"/>
              <a:gd name="connsiteX23437" fmla="*/ 1826711 w 9352610"/>
              <a:gd name="connsiteY23437" fmla="*/ 895521 h 8481683"/>
              <a:gd name="connsiteX23438" fmla="*/ 1831214 w 9352610"/>
              <a:gd name="connsiteY23438" fmla="*/ 888988 h 8481683"/>
              <a:gd name="connsiteX23439" fmla="*/ 1833723 w 9352610"/>
              <a:gd name="connsiteY23439" fmla="*/ 880957 h 8481683"/>
              <a:gd name="connsiteX23440" fmla="*/ 1835234 w 9352610"/>
              <a:gd name="connsiteY23440" fmla="*/ 863376 h 8481683"/>
              <a:gd name="connsiteX23441" fmla="*/ 1840281 w 9352610"/>
              <a:gd name="connsiteY23441" fmla="*/ 853826 h 8481683"/>
              <a:gd name="connsiteX23442" fmla="*/ 1847807 w 9352610"/>
              <a:gd name="connsiteY23442" fmla="*/ 851828 h 8481683"/>
              <a:gd name="connsiteX23443" fmla="*/ 1856330 w 9352610"/>
              <a:gd name="connsiteY23443" fmla="*/ 852827 h 8481683"/>
              <a:gd name="connsiteX23444" fmla="*/ 1863886 w 9352610"/>
              <a:gd name="connsiteY23444" fmla="*/ 851329 h 8481683"/>
              <a:gd name="connsiteX23445" fmla="*/ 1863886 w 9352610"/>
              <a:gd name="connsiteY23445" fmla="*/ 850309 h 8481683"/>
              <a:gd name="connsiteX23446" fmla="*/ 1864369 w 9352610"/>
              <a:gd name="connsiteY23446" fmla="*/ 847813 h 8481683"/>
              <a:gd name="connsiteX23447" fmla="*/ 1865397 w 9352610"/>
              <a:gd name="connsiteY23447" fmla="*/ 846294 h 8481683"/>
              <a:gd name="connsiteX23448" fmla="*/ 1865880 w 9352610"/>
              <a:gd name="connsiteY23448" fmla="*/ 845794 h 8481683"/>
              <a:gd name="connsiteX23449" fmla="*/ 1867906 w 9352610"/>
              <a:gd name="connsiteY23449" fmla="*/ 845295 h 8481683"/>
              <a:gd name="connsiteX23450" fmla="*/ 1868903 w 9352610"/>
              <a:gd name="connsiteY23450" fmla="*/ 844796 h 8481683"/>
              <a:gd name="connsiteX23451" fmla="*/ 1875945 w 9352610"/>
              <a:gd name="connsiteY23451" fmla="*/ 838762 h 8481683"/>
              <a:gd name="connsiteX23452" fmla="*/ 1877456 w 9352610"/>
              <a:gd name="connsiteY23452" fmla="*/ 837763 h 8481683"/>
              <a:gd name="connsiteX23453" fmla="*/ 1881960 w 9352610"/>
              <a:gd name="connsiteY23453" fmla="*/ 835745 h 8481683"/>
              <a:gd name="connsiteX23454" fmla="*/ 1886493 w 9352610"/>
              <a:gd name="connsiteY23454" fmla="*/ 835745 h 8481683"/>
              <a:gd name="connsiteX23455" fmla="*/ 1889999 w 9352610"/>
              <a:gd name="connsiteY23455" fmla="*/ 834746 h 8481683"/>
              <a:gd name="connsiteX23456" fmla="*/ 1894019 w 9352610"/>
              <a:gd name="connsiteY23456" fmla="*/ 831729 h 8481683"/>
              <a:gd name="connsiteX23457" fmla="*/ 1898552 w 9352610"/>
              <a:gd name="connsiteY23457" fmla="*/ 826715 h 8481683"/>
              <a:gd name="connsiteX23458" fmla="*/ 1902058 w 9352610"/>
              <a:gd name="connsiteY23458" fmla="*/ 824198 h 8481683"/>
              <a:gd name="connsiteX23459" fmla="*/ 1905564 w 9352610"/>
              <a:gd name="connsiteY23459" fmla="*/ 824198 h 8481683"/>
              <a:gd name="connsiteX23460" fmla="*/ 1916142 w 9352610"/>
              <a:gd name="connsiteY23460" fmla="*/ 828713 h 8481683"/>
              <a:gd name="connsiteX23461" fmla="*/ 1920162 w 9352610"/>
              <a:gd name="connsiteY23461" fmla="*/ 830231 h 8481683"/>
              <a:gd name="connsiteX23462" fmla="*/ 1924182 w 9352610"/>
              <a:gd name="connsiteY23462" fmla="*/ 828713 h 8481683"/>
              <a:gd name="connsiteX23463" fmla="*/ 1950809 w 9352610"/>
              <a:gd name="connsiteY23463" fmla="*/ 811631 h 8481683"/>
              <a:gd name="connsiteX23464" fmla="*/ 1953317 w 9352610"/>
              <a:gd name="connsiteY23464" fmla="*/ 807615 h 8481683"/>
              <a:gd name="connsiteX23465" fmla="*/ 1957821 w 9352610"/>
              <a:gd name="connsiteY23465" fmla="*/ 798585 h 8481683"/>
              <a:gd name="connsiteX23466" fmla="*/ 1961840 w 9352610"/>
              <a:gd name="connsiteY23466" fmla="*/ 793550 h 8481683"/>
              <a:gd name="connsiteX23467" fmla="*/ 1966374 w 9352610"/>
              <a:gd name="connsiteY23467" fmla="*/ 790034 h 8481683"/>
              <a:gd name="connsiteX23468" fmla="*/ 1977436 w 9352610"/>
              <a:gd name="connsiteY23468" fmla="*/ 784520 h 8481683"/>
              <a:gd name="connsiteX23469" fmla="*/ 1986473 w 9352610"/>
              <a:gd name="connsiteY23469" fmla="*/ 777987 h 8481683"/>
              <a:gd name="connsiteX23470" fmla="*/ 1990976 w 9352610"/>
              <a:gd name="connsiteY23470" fmla="*/ 775470 h 8481683"/>
              <a:gd name="connsiteX23471" fmla="*/ 1995509 w 9352610"/>
              <a:gd name="connsiteY23471" fmla="*/ 774970 h 8481683"/>
              <a:gd name="connsiteX23472" fmla="*/ 2000526 w 9352610"/>
              <a:gd name="connsiteY23472" fmla="*/ 777488 h 8481683"/>
              <a:gd name="connsiteX23473" fmla="*/ 2000526 w 9352610"/>
              <a:gd name="connsiteY23473" fmla="*/ 781503 h 8481683"/>
              <a:gd name="connsiteX23474" fmla="*/ 1996023 w 9352610"/>
              <a:gd name="connsiteY23474" fmla="*/ 790034 h 8481683"/>
              <a:gd name="connsiteX23475" fmla="*/ 1994512 w 9352610"/>
              <a:gd name="connsiteY23475" fmla="*/ 793550 h 8481683"/>
              <a:gd name="connsiteX23476" fmla="*/ 1993998 w 9352610"/>
              <a:gd name="connsiteY23476" fmla="*/ 799085 h 8481683"/>
              <a:gd name="connsiteX23477" fmla="*/ 1994996 w 9352610"/>
              <a:gd name="connsiteY23477" fmla="*/ 803600 h 8481683"/>
              <a:gd name="connsiteX23478" fmla="*/ 1999015 w 9352610"/>
              <a:gd name="connsiteY23478" fmla="*/ 806117 h 8481683"/>
              <a:gd name="connsiteX23479" fmla="*/ 2002552 w 9352610"/>
              <a:gd name="connsiteY23479" fmla="*/ 804598 h 8481683"/>
              <a:gd name="connsiteX23480" fmla="*/ 2005060 w 9352610"/>
              <a:gd name="connsiteY23480" fmla="*/ 800583 h 8481683"/>
              <a:gd name="connsiteX23481" fmla="*/ 2009080 w 9352610"/>
              <a:gd name="connsiteY23481" fmla="*/ 792551 h 8481683"/>
              <a:gd name="connsiteX23482" fmla="*/ 2013100 w 9352610"/>
              <a:gd name="connsiteY23482" fmla="*/ 788037 h 8481683"/>
              <a:gd name="connsiteX23483" fmla="*/ 2027667 w 9352610"/>
              <a:gd name="connsiteY23483" fmla="*/ 777488 h 8481683"/>
              <a:gd name="connsiteX23484" fmla="*/ 2038729 w 9352610"/>
              <a:gd name="connsiteY23484" fmla="*/ 766440 h 8481683"/>
              <a:gd name="connsiteX23485" fmla="*/ 2048763 w 9352610"/>
              <a:gd name="connsiteY23485" fmla="*/ 760905 h 8481683"/>
              <a:gd name="connsiteX23486" fmla="*/ 2052783 w 9352610"/>
              <a:gd name="connsiteY23486" fmla="*/ 756890 h 8481683"/>
              <a:gd name="connsiteX23487" fmla="*/ 2056289 w 9352610"/>
              <a:gd name="connsiteY23487" fmla="*/ 751376 h 8481683"/>
              <a:gd name="connsiteX23488" fmla="*/ 2058798 w 9352610"/>
              <a:gd name="connsiteY23488" fmla="*/ 746341 h 8481683"/>
              <a:gd name="connsiteX23489" fmla="*/ 2059825 w 9352610"/>
              <a:gd name="connsiteY23489" fmla="*/ 742825 h 8481683"/>
              <a:gd name="connsiteX23490" fmla="*/ 2060823 w 9352610"/>
              <a:gd name="connsiteY23490" fmla="*/ 738809 h 8481683"/>
              <a:gd name="connsiteX23491" fmla="*/ 2059825 w 9352610"/>
              <a:gd name="connsiteY23491" fmla="*/ 726263 h 8481683"/>
              <a:gd name="connsiteX23492" fmla="*/ 2063331 w 9352610"/>
              <a:gd name="connsiteY23492" fmla="*/ 713696 h 8481683"/>
              <a:gd name="connsiteX23493" fmla="*/ 2064842 w 9352610"/>
              <a:gd name="connsiteY23493" fmla="*/ 696115 h 8481683"/>
              <a:gd name="connsiteX23494" fmla="*/ 2068348 w 9352610"/>
              <a:gd name="connsiteY23494" fmla="*/ 689082 h 8481683"/>
              <a:gd name="connsiteX23495" fmla="*/ 2076902 w 9352610"/>
              <a:gd name="connsiteY23495" fmla="*/ 682549 h 8481683"/>
              <a:gd name="connsiteX23496" fmla="*/ 2084427 w 9352610"/>
              <a:gd name="connsiteY23496" fmla="*/ 680052 h 8481683"/>
              <a:gd name="connsiteX23497" fmla="*/ 2091983 w 9352610"/>
              <a:gd name="connsiteY23497" fmla="*/ 679033 h 8481683"/>
              <a:gd name="connsiteX23498" fmla="*/ 2116585 w 9352610"/>
              <a:gd name="connsiteY23498" fmla="*/ 679553 h 8481683"/>
              <a:gd name="connsiteX23499" fmla="*/ 2121119 w 9352610"/>
              <a:gd name="connsiteY23499" fmla="*/ 679033 h 8481683"/>
              <a:gd name="connsiteX23500" fmla="*/ 2125138 w 9352610"/>
              <a:gd name="connsiteY23500" fmla="*/ 676536 h 8481683"/>
              <a:gd name="connsiteX23501" fmla="*/ 2154758 w 9352610"/>
              <a:gd name="connsiteY23501" fmla="*/ 653421 h 8481683"/>
              <a:gd name="connsiteX23502" fmla="*/ 2166333 w 9352610"/>
              <a:gd name="connsiteY23502" fmla="*/ 647907 h 8481683"/>
              <a:gd name="connsiteX23503" fmla="*/ 2169325 w 9352610"/>
              <a:gd name="connsiteY23503" fmla="*/ 647408 h 8481683"/>
              <a:gd name="connsiteX23504" fmla="*/ 2175370 w 9352610"/>
              <a:gd name="connsiteY23504" fmla="*/ 647907 h 8481683"/>
              <a:gd name="connsiteX23505" fmla="*/ 2176881 w 9352610"/>
              <a:gd name="connsiteY23505" fmla="*/ 647907 h 8481683"/>
              <a:gd name="connsiteX23506" fmla="*/ 2190935 w 9352610"/>
              <a:gd name="connsiteY23506" fmla="*/ 645389 h 8481683"/>
              <a:gd name="connsiteX23507" fmla="*/ 2197463 w 9352610"/>
              <a:gd name="connsiteY23507" fmla="*/ 643392 h 8481683"/>
              <a:gd name="connsiteX23508" fmla="*/ 2199972 w 9352610"/>
              <a:gd name="connsiteY23508" fmla="*/ 638357 h 8481683"/>
              <a:gd name="connsiteX23509" fmla="*/ 2199488 w 9352610"/>
              <a:gd name="connsiteY23509" fmla="*/ 635340 h 8481683"/>
              <a:gd name="connsiteX23510" fmla="*/ 2199972 w 9352610"/>
              <a:gd name="connsiteY23510" fmla="*/ 631824 h 8481683"/>
              <a:gd name="connsiteX23511" fmla="*/ 2202618 w 9352610"/>
              <a:gd name="connsiteY23511" fmla="*/ 626123 h 8481683"/>
              <a:gd name="connsiteX23512" fmla="*/ 2202531 w 9352610"/>
              <a:gd name="connsiteY23512" fmla="*/ 626036 h 8481683"/>
              <a:gd name="connsiteX23513" fmla="*/ 2205047 w 9352610"/>
              <a:gd name="connsiteY23513" fmla="*/ 619510 h 8481683"/>
              <a:gd name="connsiteX23514" fmla="*/ 2206054 w 9352610"/>
              <a:gd name="connsiteY23514" fmla="*/ 616489 h 8481683"/>
              <a:gd name="connsiteX23515" fmla="*/ 2205047 w 9352610"/>
              <a:gd name="connsiteY23515" fmla="*/ 602426 h 8481683"/>
              <a:gd name="connsiteX23516" fmla="*/ 2206054 w 9352610"/>
              <a:gd name="connsiteY23516" fmla="*/ 599416 h 8481683"/>
              <a:gd name="connsiteX23517" fmla="*/ 2207553 w 9352610"/>
              <a:gd name="connsiteY23517" fmla="*/ 592373 h 8481683"/>
              <a:gd name="connsiteX23518" fmla="*/ 2207050 w 9352610"/>
              <a:gd name="connsiteY23518" fmla="*/ 589362 h 8481683"/>
              <a:gd name="connsiteX23519" fmla="*/ 2203034 w 9352610"/>
              <a:gd name="connsiteY23519" fmla="*/ 587857 h 8481683"/>
              <a:gd name="connsiteX23520" fmla="*/ 2176401 w 9352610"/>
              <a:gd name="connsiteY23520" fmla="*/ 587352 h 8481683"/>
              <a:gd name="connsiteX23521" fmla="*/ 2163839 w 9352610"/>
              <a:gd name="connsiteY23521" fmla="*/ 584836 h 8481683"/>
              <a:gd name="connsiteX23522" fmla="*/ 2136712 w 9352610"/>
              <a:gd name="connsiteY23522" fmla="*/ 584342 h 8481683"/>
              <a:gd name="connsiteX23523" fmla="*/ 2123144 w 9352610"/>
              <a:gd name="connsiteY23523" fmla="*/ 585847 h 8481683"/>
              <a:gd name="connsiteX23524" fmla="*/ 2110582 w 9352610"/>
              <a:gd name="connsiteY23524" fmla="*/ 585847 h 8481683"/>
              <a:gd name="connsiteX23525" fmla="*/ 2085459 w 9352610"/>
              <a:gd name="connsiteY23525" fmla="*/ 579815 h 8481683"/>
              <a:gd name="connsiteX23526" fmla="*/ 2072897 w 9352610"/>
              <a:gd name="connsiteY23526" fmla="*/ 578310 h 8481683"/>
              <a:gd name="connsiteX23527" fmla="*/ 2068378 w 9352610"/>
              <a:gd name="connsiteY23527" fmla="*/ 578815 h 8481683"/>
              <a:gd name="connsiteX23528" fmla="*/ 2065358 w 9352610"/>
              <a:gd name="connsiteY23528" fmla="*/ 577299 h 8481683"/>
              <a:gd name="connsiteX23529" fmla="*/ 2063848 w 9352610"/>
              <a:gd name="connsiteY23529" fmla="*/ 573783 h 8481683"/>
              <a:gd name="connsiteX23530" fmla="*/ 2062842 w 9352610"/>
              <a:gd name="connsiteY23530" fmla="*/ 569762 h 8481683"/>
              <a:gd name="connsiteX23531" fmla="*/ 2064855 w 9352610"/>
              <a:gd name="connsiteY23531" fmla="*/ 564235 h 8481683"/>
              <a:gd name="connsiteX23532" fmla="*/ 2072897 w 9352610"/>
              <a:gd name="connsiteY23532" fmla="*/ 550173 h 8481683"/>
              <a:gd name="connsiteX23533" fmla="*/ 2073401 w 9352610"/>
              <a:gd name="connsiteY23533" fmla="*/ 546151 h 8481683"/>
              <a:gd name="connsiteX23534" fmla="*/ 2074407 w 9352610"/>
              <a:gd name="connsiteY23534" fmla="*/ 534593 h 8481683"/>
              <a:gd name="connsiteX23535" fmla="*/ 2075907 w 9352610"/>
              <a:gd name="connsiteY23535" fmla="*/ 529067 h 8481683"/>
              <a:gd name="connsiteX23536" fmla="*/ 2075907 w 9352610"/>
              <a:gd name="connsiteY23536" fmla="*/ 527562 h 8481683"/>
              <a:gd name="connsiteX23537" fmla="*/ 2075403 w 9352610"/>
              <a:gd name="connsiteY23537" fmla="*/ 525046 h 8481683"/>
              <a:gd name="connsiteX23538" fmla="*/ 2072897 w 9352610"/>
              <a:gd name="connsiteY23538" fmla="*/ 521025 h 8481683"/>
              <a:gd name="connsiteX23539" fmla="*/ 2069374 w 9352610"/>
              <a:gd name="connsiteY23539" fmla="*/ 509972 h 8481683"/>
              <a:gd name="connsiteX23540" fmla="*/ 2053300 w 9352610"/>
              <a:gd name="connsiteY23540" fmla="*/ 479330 h 8481683"/>
              <a:gd name="connsiteX23541" fmla="*/ 2046767 w 9352610"/>
              <a:gd name="connsiteY23541" fmla="*/ 471288 h 8481683"/>
              <a:gd name="connsiteX23542" fmla="*/ 2039731 w 9352610"/>
              <a:gd name="connsiteY23542" fmla="*/ 457719 h 8481683"/>
              <a:gd name="connsiteX23543" fmla="*/ 2032696 w 9352610"/>
              <a:gd name="connsiteY23543" fmla="*/ 450182 h 8481683"/>
              <a:gd name="connsiteX23544" fmla="*/ 2029183 w 9352610"/>
              <a:gd name="connsiteY23544" fmla="*/ 442645 h 8481683"/>
              <a:gd name="connsiteX23545" fmla="*/ 2028680 w 9352610"/>
              <a:gd name="connsiteY23545" fmla="*/ 434603 h 8481683"/>
              <a:gd name="connsiteX23546" fmla="*/ 2030189 w 9352610"/>
              <a:gd name="connsiteY23546" fmla="*/ 417024 h 8481683"/>
              <a:gd name="connsiteX23547" fmla="*/ 2029686 w 9352610"/>
              <a:gd name="connsiteY23547" fmla="*/ 407982 h 8481683"/>
              <a:gd name="connsiteX23548" fmla="*/ 2024663 w 9352610"/>
              <a:gd name="connsiteY23548" fmla="*/ 382350 h 8481683"/>
              <a:gd name="connsiteX23549" fmla="*/ 2025157 w 9352610"/>
              <a:gd name="connsiteY23549" fmla="*/ 376823 h 8481683"/>
              <a:gd name="connsiteX23550" fmla="*/ 2027170 w 9352610"/>
              <a:gd name="connsiteY23550" fmla="*/ 373308 h 8481683"/>
              <a:gd name="connsiteX23551" fmla="*/ 2032696 w 9352610"/>
              <a:gd name="connsiteY23551" fmla="*/ 365771 h 8481683"/>
              <a:gd name="connsiteX23552" fmla="*/ 2034205 w 9352610"/>
              <a:gd name="connsiteY23552" fmla="*/ 362255 h 8481683"/>
              <a:gd name="connsiteX23553" fmla="*/ 2035212 w 9352610"/>
              <a:gd name="connsiteY23553" fmla="*/ 358234 h 8481683"/>
              <a:gd name="connsiteX23554" fmla="*/ 2035212 w 9352610"/>
              <a:gd name="connsiteY23554" fmla="*/ 350697 h 8481683"/>
              <a:gd name="connsiteX23555" fmla="*/ 2033199 w 9352610"/>
              <a:gd name="connsiteY23555" fmla="*/ 346182 h 8481683"/>
              <a:gd name="connsiteX23556" fmla="*/ 2029183 w 9352610"/>
              <a:gd name="connsiteY23556" fmla="*/ 341149 h 8481683"/>
              <a:gd name="connsiteX23557" fmla="*/ 2020134 w 9352610"/>
              <a:gd name="connsiteY23557" fmla="*/ 333612 h 8481683"/>
              <a:gd name="connsiteX23558" fmla="*/ 2008075 w 9352610"/>
              <a:gd name="connsiteY23558" fmla="*/ 319044 h 8481683"/>
              <a:gd name="connsiteX23559" fmla="*/ 2003556 w 9352610"/>
              <a:gd name="connsiteY23559" fmla="*/ 316034 h 8481683"/>
              <a:gd name="connsiteX23560" fmla="*/ 1993511 w 9352610"/>
              <a:gd name="connsiteY23560" fmla="*/ 312518 h 8481683"/>
              <a:gd name="connsiteX23561" fmla="*/ 1985468 w 9352610"/>
              <a:gd name="connsiteY23561" fmla="*/ 307991 h 8481683"/>
              <a:gd name="connsiteX23562" fmla="*/ 1965368 w 9352610"/>
              <a:gd name="connsiteY23562" fmla="*/ 291918 h 8481683"/>
              <a:gd name="connsiteX23563" fmla="*/ 1955826 w 9352610"/>
              <a:gd name="connsiteY23563" fmla="*/ 279854 h 8481683"/>
              <a:gd name="connsiteX23564" fmla="*/ 1951799 w 9352610"/>
              <a:gd name="connsiteY23564" fmla="*/ 275339 h 8481683"/>
              <a:gd name="connsiteX23565" fmla="*/ 1941754 w 9352610"/>
              <a:gd name="connsiteY23565" fmla="*/ 267296 h 8481683"/>
              <a:gd name="connsiteX23566" fmla="*/ 1937728 w 9352610"/>
              <a:gd name="connsiteY23566" fmla="*/ 262770 h 8481683"/>
              <a:gd name="connsiteX23567" fmla="*/ 1928689 w 9352610"/>
              <a:gd name="connsiteY23567" fmla="*/ 244686 h 8481683"/>
              <a:gd name="connsiteX23568" fmla="*/ 1926173 w 9352610"/>
              <a:gd name="connsiteY23568" fmla="*/ 236643 h 8481683"/>
              <a:gd name="connsiteX23569" fmla="*/ 1924170 w 9352610"/>
              <a:gd name="connsiteY23569" fmla="*/ 233127 h 8481683"/>
              <a:gd name="connsiteX23570" fmla="*/ 1921653 w 9352610"/>
              <a:gd name="connsiteY23570" fmla="*/ 229612 h 8481683"/>
              <a:gd name="connsiteX23571" fmla="*/ 1917134 w 9352610"/>
              <a:gd name="connsiteY23571" fmla="*/ 227096 h 8481683"/>
              <a:gd name="connsiteX23572" fmla="*/ 1912604 w 9352610"/>
              <a:gd name="connsiteY23572" fmla="*/ 225591 h 8481683"/>
              <a:gd name="connsiteX23573" fmla="*/ 1909091 w 9352610"/>
              <a:gd name="connsiteY23573" fmla="*/ 223074 h 8481683"/>
              <a:gd name="connsiteX23574" fmla="*/ 1906575 w 9352610"/>
              <a:gd name="connsiteY23574" fmla="*/ 218559 h 8481683"/>
              <a:gd name="connsiteX23575" fmla="*/ 1906082 w 9352610"/>
              <a:gd name="connsiteY23575" fmla="*/ 214032 h 8481683"/>
              <a:gd name="connsiteX23576" fmla="*/ 1906575 w 9352610"/>
              <a:gd name="connsiteY23576" fmla="*/ 209517 h 8481683"/>
              <a:gd name="connsiteX23577" fmla="*/ 1908588 w 9352610"/>
              <a:gd name="connsiteY23577" fmla="*/ 206002 h 8481683"/>
              <a:gd name="connsiteX23578" fmla="*/ 1911608 w 9352610"/>
              <a:gd name="connsiteY23578" fmla="*/ 202980 h 8481683"/>
              <a:gd name="connsiteX23579" fmla="*/ 1920647 w 9352610"/>
              <a:gd name="connsiteY23579" fmla="*/ 202474 h 8481683"/>
              <a:gd name="connsiteX23580" fmla="*/ 1930199 w 9352610"/>
              <a:gd name="connsiteY23580" fmla="*/ 207001 h 8481683"/>
              <a:gd name="connsiteX23581" fmla="*/ 1938231 w 9352610"/>
              <a:gd name="connsiteY23581" fmla="*/ 215044 h 8481683"/>
              <a:gd name="connsiteX23582" fmla="*/ 1940747 w 9352610"/>
              <a:gd name="connsiteY23582" fmla="*/ 219065 h 8481683"/>
              <a:gd name="connsiteX23583" fmla="*/ 1943264 w 9352610"/>
              <a:gd name="connsiteY23583" fmla="*/ 222580 h 8481683"/>
              <a:gd name="connsiteX23584" fmla="*/ 1946777 w 9352610"/>
              <a:gd name="connsiteY23584" fmla="*/ 231622 h 8481683"/>
              <a:gd name="connsiteX23585" fmla="*/ 1949293 w 9352610"/>
              <a:gd name="connsiteY23585" fmla="*/ 236138 h 8481683"/>
              <a:gd name="connsiteX23586" fmla="*/ 1952806 w 9352610"/>
              <a:gd name="connsiteY23586" fmla="*/ 237654 h 8481683"/>
              <a:gd name="connsiteX23587" fmla="*/ 2000033 w 9352610"/>
              <a:gd name="connsiteY23587" fmla="*/ 230611 h 8481683"/>
              <a:gd name="connsiteX23588" fmla="*/ 2025660 w 9352610"/>
              <a:gd name="connsiteY23588" fmla="*/ 233127 h 8481683"/>
              <a:gd name="connsiteX23589" fmla="*/ 2039731 w 9352610"/>
              <a:gd name="connsiteY23589" fmla="*/ 236643 h 8481683"/>
              <a:gd name="connsiteX23590" fmla="*/ 2044754 w 9352610"/>
              <a:gd name="connsiteY23590" fmla="*/ 239159 h 8481683"/>
              <a:gd name="connsiteX23591" fmla="*/ 2049787 w 9352610"/>
              <a:gd name="connsiteY23591" fmla="*/ 243675 h 8481683"/>
              <a:gd name="connsiteX23592" fmla="*/ 2053300 w 9352610"/>
              <a:gd name="connsiteY23592" fmla="*/ 249706 h 8481683"/>
              <a:gd name="connsiteX23593" fmla="*/ 2055313 w 9352610"/>
              <a:gd name="connsiteY23593" fmla="*/ 256738 h 8481683"/>
              <a:gd name="connsiteX23594" fmla="*/ 2058826 w 9352610"/>
              <a:gd name="connsiteY23594" fmla="*/ 271812 h 8481683"/>
              <a:gd name="connsiteX23595" fmla="*/ 2061845 w 9352610"/>
              <a:gd name="connsiteY23595" fmla="*/ 280360 h 8481683"/>
              <a:gd name="connsiteX23596" fmla="*/ 2067875 w 9352610"/>
              <a:gd name="connsiteY23596" fmla="*/ 286392 h 8481683"/>
              <a:gd name="connsiteX23597" fmla="*/ 2075907 w 9352610"/>
              <a:gd name="connsiteY23597" fmla="*/ 286886 h 8481683"/>
              <a:gd name="connsiteX23598" fmla="*/ 2083949 w 9352610"/>
              <a:gd name="connsiteY23598" fmla="*/ 282371 h 8481683"/>
              <a:gd name="connsiteX23599" fmla="*/ 2092495 w 9352610"/>
              <a:gd name="connsiteY23599" fmla="*/ 276844 h 8481683"/>
              <a:gd name="connsiteX23600" fmla="*/ 2101030 w 9352610"/>
              <a:gd name="connsiteY23600" fmla="*/ 272317 h 8481683"/>
              <a:gd name="connsiteX23601" fmla="*/ 2110582 w 9352610"/>
              <a:gd name="connsiteY23601" fmla="*/ 272823 h 8481683"/>
              <a:gd name="connsiteX23602" fmla="*/ 2118625 w 9352610"/>
              <a:gd name="connsiteY23602" fmla="*/ 275833 h 8481683"/>
              <a:gd name="connsiteX23603" fmla="*/ 2122641 w 9352610"/>
              <a:gd name="connsiteY23603" fmla="*/ 276844 h 8481683"/>
              <a:gd name="connsiteX23604" fmla="*/ 2128167 w 9352610"/>
              <a:gd name="connsiteY23604" fmla="*/ 276339 h 8481683"/>
              <a:gd name="connsiteX23605" fmla="*/ 2139219 w 9352610"/>
              <a:gd name="connsiteY23605" fmla="*/ 273328 h 8481683"/>
              <a:gd name="connsiteX23606" fmla="*/ 2143245 w 9352610"/>
              <a:gd name="connsiteY23606" fmla="*/ 273328 h 8481683"/>
              <a:gd name="connsiteX23607" fmla="*/ 2153794 w 9352610"/>
              <a:gd name="connsiteY23607" fmla="*/ 275833 h 8481683"/>
              <a:gd name="connsiteX23608" fmla="*/ 2167865 w 9352610"/>
              <a:gd name="connsiteY23608" fmla="*/ 287897 h 8481683"/>
              <a:gd name="connsiteX23609" fmla="*/ 2176401 w 9352610"/>
              <a:gd name="connsiteY23609" fmla="*/ 291918 h 8481683"/>
              <a:gd name="connsiteX23610" fmla="*/ 2185450 w 9352610"/>
              <a:gd name="connsiteY23610" fmla="*/ 289402 h 8481683"/>
              <a:gd name="connsiteX23611" fmla="*/ 2188459 w 9352610"/>
              <a:gd name="connsiteY23611" fmla="*/ 282865 h 8481683"/>
              <a:gd name="connsiteX23612" fmla="*/ 2189466 w 9352610"/>
              <a:gd name="connsiteY23612" fmla="*/ 274328 h 8481683"/>
              <a:gd name="connsiteX23613" fmla="*/ 2193985 w 9352610"/>
              <a:gd name="connsiteY23613" fmla="*/ 268802 h 8481683"/>
              <a:gd name="connsiteX23614" fmla="*/ 2201021 w 9352610"/>
              <a:gd name="connsiteY23614" fmla="*/ 268296 h 8481683"/>
              <a:gd name="connsiteX23615" fmla="*/ 2210070 w 9352610"/>
              <a:gd name="connsiteY23615" fmla="*/ 270307 h 8481683"/>
              <a:gd name="connsiteX23616" fmla="*/ 2223135 w 9352610"/>
              <a:gd name="connsiteY23616" fmla="*/ 278855 h 8481683"/>
              <a:gd name="connsiteX23617" fmla="*/ 2230170 w 9352610"/>
              <a:gd name="connsiteY23617" fmla="*/ 285886 h 8481683"/>
              <a:gd name="connsiteX23618" fmla="*/ 2242732 w 9352610"/>
              <a:gd name="connsiteY23618" fmla="*/ 301959 h 8481683"/>
              <a:gd name="connsiteX23619" fmla="*/ 2255797 w 9352610"/>
              <a:gd name="connsiteY23619" fmla="*/ 311507 h 8481683"/>
              <a:gd name="connsiteX23620" fmla="*/ 2277398 w 9352610"/>
              <a:gd name="connsiteY23620" fmla="*/ 336634 h 8481683"/>
              <a:gd name="connsiteX23621" fmla="*/ 2279914 w 9352610"/>
              <a:gd name="connsiteY23621" fmla="*/ 341149 h 8481683"/>
              <a:gd name="connsiteX23622" fmla="*/ 2282924 w 9352610"/>
              <a:gd name="connsiteY23622" fmla="*/ 344676 h 8481683"/>
              <a:gd name="connsiteX23623" fmla="*/ 2287946 w 9352610"/>
              <a:gd name="connsiteY23623" fmla="*/ 348192 h 8481683"/>
              <a:gd name="connsiteX23624" fmla="*/ 2292476 w 9352610"/>
              <a:gd name="connsiteY23624" fmla="*/ 350697 h 8481683"/>
              <a:gd name="connsiteX23625" fmla="*/ 2296995 w 9352610"/>
              <a:gd name="connsiteY23625" fmla="*/ 351708 h 8481683"/>
              <a:gd name="connsiteX23626" fmla="*/ 2302018 w 9352610"/>
              <a:gd name="connsiteY23626" fmla="*/ 352202 h 8481683"/>
              <a:gd name="connsiteX23627" fmla="*/ 2305541 w 9352610"/>
              <a:gd name="connsiteY23627" fmla="*/ 353213 h 8481683"/>
              <a:gd name="connsiteX23628" fmla="*/ 2309054 w 9352610"/>
              <a:gd name="connsiteY23628" fmla="*/ 351708 h 8481683"/>
              <a:gd name="connsiteX23629" fmla="*/ 2313573 w 9352610"/>
              <a:gd name="connsiteY23629" fmla="*/ 349697 h 8481683"/>
              <a:gd name="connsiteX23630" fmla="*/ 2317599 w 9352610"/>
              <a:gd name="connsiteY23630" fmla="*/ 346182 h 8481683"/>
              <a:gd name="connsiteX23631" fmla="*/ 2319099 w 9352610"/>
              <a:gd name="connsiteY23631" fmla="*/ 344676 h 8481683"/>
              <a:gd name="connsiteX23632" fmla="*/ 2322119 w 9352610"/>
              <a:gd name="connsiteY23632" fmla="*/ 345171 h 8481683"/>
              <a:gd name="connsiteX23633" fmla="*/ 2324635 w 9352610"/>
              <a:gd name="connsiteY23633" fmla="*/ 345171 h 8481683"/>
              <a:gd name="connsiteX23634" fmla="*/ 2327141 w 9352610"/>
              <a:gd name="connsiteY23634" fmla="*/ 343665 h 8481683"/>
              <a:gd name="connsiteX23635" fmla="*/ 2329658 w 9352610"/>
              <a:gd name="connsiteY23635" fmla="*/ 339644 h 8481683"/>
              <a:gd name="connsiteX23636" fmla="*/ 2334680 w 9352610"/>
              <a:gd name="connsiteY23636" fmla="*/ 332107 h 8481683"/>
              <a:gd name="connsiteX23637" fmla="*/ 2336190 w 9352610"/>
              <a:gd name="connsiteY23637" fmla="*/ 323571 h 8481683"/>
              <a:gd name="connsiteX23638" fmla="*/ 2336190 w 9352610"/>
              <a:gd name="connsiteY23638" fmla="*/ 315528 h 8481683"/>
              <a:gd name="connsiteX23639" fmla="*/ 2334680 w 9352610"/>
              <a:gd name="connsiteY23639" fmla="*/ 306992 h 8481683"/>
              <a:gd name="connsiteX23640" fmla="*/ 2331168 w 9352610"/>
              <a:gd name="connsiteY23640" fmla="*/ 298444 h 8481683"/>
              <a:gd name="connsiteX23641" fmla="*/ 2330664 w 9352610"/>
              <a:gd name="connsiteY23641" fmla="*/ 293423 h 8481683"/>
              <a:gd name="connsiteX23642" fmla="*/ 2329154 w 9352610"/>
              <a:gd name="connsiteY23642" fmla="*/ 291918 h 8481683"/>
              <a:gd name="connsiteX23643" fmla="*/ 2328148 w 9352610"/>
              <a:gd name="connsiteY23643" fmla="*/ 290907 h 8481683"/>
              <a:gd name="connsiteX23644" fmla="*/ 2327141 w 9352610"/>
              <a:gd name="connsiteY23644" fmla="*/ 288402 h 8481683"/>
              <a:gd name="connsiteX23645" fmla="*/ 2326135 w 9352610"/>
              <a:gd name="connsiteY23645" fmla="*/ 282865 h 8481683"/>
              <a:gd name="connsiteX23646" fmla="*/ 2327645 w 9352610"/>
              <a:gd name="connsiteY23646" fmla="*/ 278855 h 8481683"/>
              <a:gd name="connsiteX23647" fmla="*/ 2329154 w 9352610"/>
              <a:gd name="connsiteY23647" fmla="*/ 274328 h 8481683"/>
              <a:gd name="connsiteX23648" fmla="*/ 2331168 w 9352610"/>
              <a:gd name="connsiteY23648" fmla="*/ 269307 h 8481683"/>
              <a:gd name="connsiteX23649" fmla="*/ 2331168 w 9352610"/>
              <a:gd name="connsiteY23649" fmla="*/ 264780 h 8481683"/>
              <a:gd name="connsiteX23650" fmla="*/ 2329658 w 9352610"/>
              <a:gd name="connsiteY23650" fmla="*/ 261265 h 8481683"/>
              <a:gd name="connsiteX23651" fmla="*/ 2331168 w 9352610"/>
              <a:gd name="connsiteY23651" fmla="*/ 257749 h 8481683"/>
              <a:gd name="connsiteX23652" fmla="*/ 2335687 w 9352610"/>
              <a:gd name="connsiteY23652" fmla="*/ 255233 h 8481683"/>
              <a:gd name="connsiteX23653" fmla="*/ 2339200 w 9352610"/>
              <a:gd name="connsiteY23653" fmla="*/ 254233 h 8481683"/>
              <a:gd name="connsiteX23654" fmla="*/ 2350755 w 9352610"/>
              <a:gd name="connsiteY23654" fmla="*/ 252728 h 8481683"/>
              <a:gd name="connsiteX23655" fmla="*/ 2367846 w 9352610"/>
              <a:gd name="connsiteY23655" fmla="*/ 255738 h 8481683"/>
              <a:gd name="connsiteX23656" fmla="*/ 2373875 w 9352610"/>
              <a:gd name="connsiteY23656" fmla="*/ 254233 h 8481683"/>
              <a:gd name="connsiteX23657" fmla="*/ 2375878 w 9352610"/>
              <a:gd name="connsiteY23657" fmla="*/ 245685 h 8481683"/>
              <a:gd name="connsiteX23658" fmla="*/ 2375878 w 9352610"/>
              <a:gd name="connsiteY23658" fmla="*/ 241664 h 8481683"/>
              <a:gd name="connsiteX23659" fmla="*/ 2376885 w 9352610"/>
              <a:gd name="connsiteY23659" fmla="*/ 238148 h 8481683"/>
              <a:gd name="connsiteX23660" fmla="*/ 2378395 w 9352610"/>
              <a:gd name="connsiteY23660" fmla="*/ 236138 h 8481683"/>
              <a:gd name="connsiteX23661" fmla="*/ 2382914 w 9352610"/>
              <a:gd name="connsiteY23661" fmla="*/ 234633 h 8481683"/>
              <a:gd name="connsiteX23662" fmla="*/ 2389447 w 9352610"/>
              <a:gd name="connsiteY23662" fmla="*/ 233633 h 8481683"/>
              <a:gd name="connsiteX23663" fmla="*/ 2391460 w 9352610"/>
              <a:gd name="connsiteY23663" fmla="*/ 232622 h 8481683"/>
              <a:gd name="connsiteX23664" fmla="*/ 2392466 w 9352610"/>
              <a:gd name="connsiteY23664" fmla="*/ 230611 h 8481683"/>
              <a:gd name="connsiteX23665" fmla="*/ 2392970 w 9352610"/>
              <a:gd name="connsiteY23665" fmla="*/ 227096 h 8481683"/>
              <a:gd name="connsiteX23666" fmla="*/ 2393473 w 9352610"/>
              <a:gd name="connsiteY23666" fmla="*/ 226096 h 8481683"/>
              <a:gd name="connsiteX23667" fmla="*/ 2401505 w 9352610"/>
              <a:gd name="connsiteY23667" fmla="*/ 224086 h 8481683"/>
              <a:gd name="connsiteX23668" fmla="*/ 2410051 w 9352610"/>
              <a:gd name="connsiteY23668" fmla="*/ 226096 h 8481683"/>
              <a:gd name="connsiteX23669" fmla="*/ 2449749 w 9352610"/>
              <a:gd name="connsiteY23669" fmla="*/ 242170 h 8481683"/>
              <a:gd name="connsiteX23670" fmla="*/ 2457781 w 9352610"/>
              <a:gd name="connsiteY23670" fmla="*/ 243675 h 8481683"/>
              <a:gd name="connsiteX23671" fmla="*/ 2466830 w 9352610"/>
              <a:gd name="connsiteY23671" fmla="*/ 240664 h 8481683"/>
              <a:gd name="connsiteX23672" fmla="*/ 2482401 w 9352610"/>
              <a:gd name="connsiteY23672" fmla="*/ 229106 h 8481683"/>
              <a:gd name="connsiteX23673" fmla="*/ 2491954 w 9352610"/>
              <a:gd name="connsiteY23673" fmla="*/ 227601 h 8481683"/>
              <a:gd name="connsiteX23674" fmla="*/ 2495970 w 9352610"/>
              <a:gd name="connsiteY23674" fmla="*/ 229106 h 8481683"/>
              <a:gd name="connsiteX23675" fmla="*/ 2499996 w 9352610"/>
              <a:gd name="connsiteY23675" fmla="*/ 230611 h 8481683"/>
              <a:gd name="connsiteX23676" fmla="*/ 2504012 w 9352610"/>
              <a:gd name="connsiteY23676" fmla="*/ 231622 h 8481683"/>
              <a:gd name="connsiteX23677" fmla="*/ 2509035 w 9352610"/>
              <a:gd name="connsiteY23677" fmla="*/ 231622 h 8481683"/>
              <a:gd name="connsiteX23678" fmla="*/ 2513051 w 9352610"/>
              <a:gd name="connsiteY23678" fmla="*/ 231117 h 8481683"/>
              <a:gd name="connsiteX23679" fmla="*/ 2517077 w 9352610"/>
              <a:gd name="connsiteY23679" fmla="*/ 229612 h 8481683"/>
              <a:gd name="connsiteX23680" fmla="*/ 2521596 w 9352610"/>
              <a:gd name="connsiteY23680" fmla="*/ 227601 h 8481683"/>
              <a:gd name="connsiteX23681" fmla="*/ 2524616 w 9352610"/>
              <a:gd name="connsiteY23681" fmla="*/ 225591 h 8481683"/>
              <a:gd name="connsiteX23682" fmla="*/ 2535668 w 9352610"/>
              <a:gd name="connsiteY23682" fmla="*/ 214032 h 8481683"/>
              <a:gd name="connsiteX23683" fmla="*/ 2540691 w 9352610"/>
              <a:gd name="connsiteY23683" fmla="*/ 211528 h 8481683"/>
              <a:gd name="connsiteX23684" fmla="*/ 2544214 w 9352610"/>
              <a:gd name="connsiteY23684" fmla="*/ 210011 h 8481683"/>
              <a:gd name="connsiteX23685" fmla="*/ 2548230 w 9352610"/>
              <a:gd name="connsiteY23685" fmla="*/ 209517 h 8481683"/>
              <a:gd name="connsiteX23686" fmla="*/ 2556272 w 9352610"/>
              <a:gd name="connsiteY23686" fmla="*/ 210011 h 8481683"/>
              <a:gd name="connsiteX23687" fmla="*/ 2562805 w 9352610"/>
              <a:gd name="connsiteY23687" fmla="*/ 212022 h 8481683"/>
              <a:gd name="connsiteX23688" fmla="*/ 2564304 w 9352610"/>
              <a:gd name="connsiteY23688" fmla="*/ 212022 h 8481683"/>
              <a:gd name="connsiteX23689" fmla="*/ 2566821 w 9352610"/>
              <a:gd name="connsiteY23689" fmla="*/ 212022 h 8481683"/>
              <a:gd name="connsiteX23690" fmla="*/ 2570334 w 9352610"/>
              <a:gd name="connsiteY23690" fmla="*/ 210011 h 8481683"/>
              <a:gd name="connsiteX23691" fmla="*/ 2572850 w 9352610"/>
              <a:gd name="connsiteY23691" fmla="*/ 209517 h 8481683"/>
              <a:gd name="connsiteX23692" fmla="*/ 2575859 w 9352610"/>
              <a:gd name="connsiteY23692" fmla="*/ 209517 h 8481683"/>
              <a:gd name="connsiteX23693" fmla="*/ 2577369 w 9352610"/>
              <a:gd name="connsiteY23693" fmla="*/ 210517 h 8481683"/>
              <a:gd name="connsiteX23694" fmla="*/ 2579886 w 9352610"/>
              <a:gd name="connsiteY23694" fmla="*/ 210517 h 8481683"/>
              <a:gd name="connsiteX23695" fmla="*/ 2582895 w 9352610"/>
              <a:gd name="connsiteY23695" fmla="*/ 209517 h 8481683"/>
              <a:gd name="connsiteX23696" fmla="*/ 2584908 w 9352610"/>
              <a:gd name="connsiteY23696" fmla="*/ 208001 h 8481683"/>
              <a:gd name="connsiteX23697" fmla="*/ 2586922 w 9352610"/>
              <a:gd name="connsiteY23697" fmla="*/ 205496 h 8481683"/>
              <a:gd name="connsiteX23698" fmla="*/ 2587928 w 9352610"/>
              <a:gd name="connsiteY23698" fmla="*/ 202980 h 8481683"/>
              <a:gd name="connsiteX23699" fmla="*/ 2588924 w 9352610"/>
              <a:gd name="connsiteY23699" fmla="*/ 200969 h 8481683"/>
              <a:gd name="connsiteX23700" fmla="*/ 2590434 w 9352610"/>
              <a:gd name="connsiteY23700" fmla="*/ 184390 h 8481683"/>
              <a:gd name="connsiteX23701" fmla="*/ 2592951 w 9352610"/>
              <a:gd name="connsiteY23701" fmla="*/ 178864 h 8481683"/>
              <a:gd name="connsiteX23702" fmla="*/ 2601989 w 9352610"/>
              <a:gd name="connsiteY23702" fmla="*/ 175348 h 8481683"/>
              <a:gd name="connsiteX23703" fmla="*/ 2606016 w 9352610"/>
              <a:gd name="connsiteY23703" fmla="*/ 174843 h 8481683"/>
              <a:gd name="connsiteX23704" fmla="*/ 2618578 w 9352610"/>
              <a:gd name="connsiteY23704" fmla="*/ 175348 h 8481683"/>
              <a:gd name="connsiteX23705" fmla="*/ 2622594 w 9352610"/>
              <a:gd name="connsiteY23705" fmla="*/ 175348 h 8481683"/>
              <a:gd name="connsiteX23706" fmla="*/ 2628120 w 9352610"/>
              <a:gd name="connsiteY23706" fmla="*/ 174337 h 8481683"/>
              <a:gd name="connsiteX23707" fmla="*/ 2633142 w 9352610"/>
              <a:gd name="connsiteY23707" fmla="*/ 172832 h 8481683"/>
              <a:gd name="connsiteX23708" fmla="*/ 2636665 w 9352610"/>
              <a:gd name="connsiteY23708" fmla="*/ 169822 h 8481683"/>
              <a:gd name="connsiteX23709" fmla="*/ 2636162 w 9352610"/>
              <a:gd name="connsiteY23709" fmla="*/ 164801 h 8481683"/>
              <a:gd name="connsiteX23710" fmla="*/ 2630133 w 9352610"/>
              <a:gd name="connsiteY23710" fmla="*/ 156759 h 8481683"/>
              <a:gd name="connsiteX23711" fmla="*/ 2631642 w 9352610"/>
              <a:gd name="connsiteY23711" fmla="*/ 154748 h 8481683"/>
              <a:gd name="connsiteX23712" fmla="*/ 2635155 w 9352610"/>
              <a:gd name="connsiteY23712" fmla="*/ 153737 h 8481683"/>
              <a:gd name="connsiteX23713" fmla="*/ 2647717 w 9352610"/>
              <a:gd name="connsiteY23713" fmla="*/ 155748 h 8481683"/>
              <a:gd name="connsiteX23714" fmla="*/ 2651733 w 9352610"/>
              <a:gd name="connsiteY23714" fmla="*/ 156253 h 8481683"/>
              <a:gd name="connsiteX23715" fmla="*/ 2658769 w 9352610"/>
              <a:gd name="connsiteY23715" fmla="*/ 159769 h 8481683"/>
              <a:gd name="connsiteX23716" fmla="*/ 2662292 w 9352610"/>
              <a:gd name="connsiteY23716" fmla="*/ 160780 h 8481683"/>
              <a:gd name="connsiteX23717" fmla="*/ 2665805 w 9352610"/>
              <a:gd name="connsiteY23717" fmla="*/ 160274 h 8481683"/>
              <a:gd name="connsiteX23718" fmla="*/ 2677360 w 9352610"/>
              <a:gd name="connsiteY23718" fmla="*/ 157264 h 8481683"/>
              <a:gd name="connsiteX23719" fmla="*/ 2694441 w 9352610"/>
              <a:gd name="connsiteY23719" fmla="*/ 155254 h 8481683"/>
              <a:gd name="connsiteX23720" fmla="*/ 2701980 w 9352610"/>
              <a:gd name="connsiteY23720" fmla="*/ 151726 h 8481683"/>
              <a:gd name="connsiteX23721" fmla="*/ 2708009 w 9352610"/>
              <a:gd name="connsiteY23721" fmla="*/ 143190 h 8481683"/>
              <a:gd name="connsiteX23722" fmla="*/ 2709519 w 9352610"/>
              <a:gd name="connsiteY23722" fmla="*/ 139169 h 8481683"/>
              <a:gd name="connsiteX23723" fmla="*/ 2711532 w 9352610"/>
              <a:gd name="connsiteY23723" fmla="*/ 130632 h 8481683"/>
              <a:gd name="connsiteX23724" fmla="*/ 2717058 w 9352610"/>
              <a:gd name="connsiteY23724" fmla="*/ 117569 h 8481683"/>
              <a:gd name="connsiteX23725" fmla="*/ 2718568 w 9352610"/>
              <a:gd name="connsiteY23725" fmla="*/ 116064 h 8481683"/>
              <a:gd name="connsiteX23726" fmla="*/ 2720068 w 9352610"/>
              <a:gd name="connsiteY23726" fmla="*/ 115053 h 8481683"/>
              <a:gd name="connsiteX23727" fmla="*/ 2724094 w 9352610"/>
              <a:gd name="connsiteY23727" fmla="*/ 115053 h 8481683"/>
              <a:gd name="connsiteX23728" fmla="*/ 2726097 w 9352610"/>
              <a:gd name="connsiteY23728" fmla="*/ 114548 h 8481683"/>
              <a:gd name="connsiteX23729" fmla="*/ 2745694 w 9352610"/>
              <a:gd name="connsiteY23729" fmla="*/ 106011 h 8481683"/>
              <a:gd name="connsiteX23730" fmla="*/ 2755247 w 9352610"/>
              <a:gd name="connsiteY23730" fmla="*/ 99979 h 8481683"/>
              <a:gd name="connsiteX23731" fmla="*/ 2763279 w 9352610"/>
              <a:gd name="connsiteY23731" fmla="*/ 92948 h 8481683"/>
              <a:gd name="connsiteX23732" fmla="*/ 2777350 w 9352610"/>
              <a:gd name="connsiteY23732" fmla="*/ 75863 h 8481683"/>
              <a:gd name="connsiteX23733" fmla="*/ 2781377 w 9352610"/>
              <a:gd name="connsiteY23733" fmla="*/ 66315 h 8481683"/>
              <a:gd name="connsiteX23734" fmla="*/ 2780370 w 9352610"/>
              <a:gd name="connsiteY23734" fmla="*/ 56263 h 8481683"/>
              <a:gd name="connsiteX23735" fmla="*/ 2766298 w 9352610"/>
              <a:gd name="connsiteY23735" fmla="*/ 20600 h 8481683"/>
              <a:gd name="connsiteX23736" fmla="*/ 2762282 w 9352610"/>
              <a:gd name="connsiteY23736" fmla="*/ 16073 h 8481683"/>
              <a:gd name="connsiteX23737" fmla="*/ 2757250 w 9352610"/>
              <a:gd name="connsiteY23737" fmla="*/ 14568 h 8481683"/>
              <a:gd name="connsiteX23738" fmla="*/ 2751220 w 9352610"/>
              <a:gd name="connsiteY23738" fmla="*/ 13557 h 8481683"/>
              <a:gd name="connsiteX23739" fmla="*/ 2760773 w 9352610"/>
              <a:gd name="connsiteY23739" fmla="*/ 11546 h 8481683"/>
              <a:gd name="connsiteX23740" fmla="*/ 2764789 w 9352610"/>
              <a:gd name="connsiteY23740" fmla="*/ 11052 h 8481683"/>
              <a:gd name="connsiteX23741" fmla="*/ 2776847 w 9352610"/>
              <a:gd name="connsiteY23741" fmla="*/ 12052 h 8481683"/>
              <a:gd name="connsiteX23742" fmla="*/ 2779867 w 9352610"/>
              <a:gd name="connsiteY23742" fmla="*/ 12558 h 8481683"/>
              <a:gd name="connsiteX23743" fmla="*/ 2782373 w 9352610"/>
              <a:gd name="connsiteY23743" fmla="*/ 14063 h 8481683"/>
              <a:gd name="connsiteX23744" fmla="*/ 2784386 w 9352610"/>
              <a:gd name="connsiteY23744" fmla="*/ 15062 h 8481683"/>
              <a:gd name="connsiteX23745" fmla="*/ 2786399 w 9352610"/>
              <a:gd name="connsiteY23745" fmla="*/ 16073 h 8481683"/>
              <a:gd name="connsiteX23746" fmla="*/ 2789912 w 9352610"/>
              <a:gd name="connsiteY23746" fmla="*/ 16073 h 8481683"/>
              <a:gd name="connsiteX23747" fmla="*/ 2801467 w 9352610"/>
              <a:gd name="connsiteY23747" fmla="*/ 14568 h 8481683"/>
              <a:gd name="connsiteX23748" fmla="*/ 2805494 w 9352610"/>
              <a:gd name="connsiteY23748" fmla="*/ 15568 h 8481683"/>
              <a:gd name="connsiteX23749" fmla="*/ 2807003 w 9352610"/>
              <a:gd name="connsiteY23749" fmla="*/ 17073 h 8481683"/>
              <a:gd name="connsiteX23750" fmla="*/ 2808503 w 9352610"/>
              <a:gd name="connsiteY23750" fmla="*/ 18084 h 8481683"/>
              <a:gd name="connsiteX23751" fmla="*/ 2809510 w 9352610"/>
              <a:gd name="connsiteY23751" fmla="*/ 19083 h 8481683"/>
              <a:gd name="connsiteX23752" fmla="*/ 2811523 w 9352610"/>
              <a:gd name="connsiteY23752" fmla="*/ 19083 h 8481683"/>
              <a:gd name="connsiteX23753" fmla="*/ 2813033 w 9352610"/>
              <a:gd name="connsiteY23753" fmla="*/ 18084 h 8481683"/>
              <a:gd name="connsiteX23754" fmla="*/ 2815539 w 9352610"/>
              <a:gd name="connsiteY23754" fmla="*/ 14063 h 8481683"/>
              <a:gd name="connsiteX23755" fmla="*/ 2817552 w 9352610"/>
              <a:gd name="connsiteY23755" fmla="*/ 12558 h 8481683"/>
              <a:gd name="connsiteX23756" fmla="*/ 2821568 w 9352610"/>
              <a:gd name="connsiteY23756" fmla="*/ 12052 h 8481683"/>
              <a:gd name="connsiteX23757" fmla="*/ 2830617 w 9352610"/>
              <a:gd name="connsiteY23757" fmla="*/ 15062 h 8481683"/>
              <a:gd name="connsiteX23758" fmla="*/ 2835640 w 9352610"/>
              <a:gd name="connsiteY23758" fmla="*/ 15062 h 8481683"/>
              <a:gd name="connsiteX23759" fmla="*/ 2839656 w 9352610"/>
              <a:gd name="connsiteY23759" fmla="*/ 12558 h 8481683"/>
              <a:gd name="connsiteX23760" fmla="*/ 2847698 w 9352610"/>
              <a:gd name="connsiteY23760" fmla="*/ 4010 h 8481683"/>
              <a:gd name="connsiteX23761" fmla="*/ 2851211 w 9352610"/>
              <a:gd name="connsiteY23761" fmla="*/ 1999 h 8481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</a:cxnLst>
            <a:rect l="l" t="t" r="r" b="b"/>
            <a:pathLst>
              <a:path w="9352610" h="8481683">
                <a:moveTo>
                  <a:pt x="4956784" y="7394865"/>
                </a:moveTo>
                <a:lnTo>
                  <a:pt x="4956154" y="7395286"/>
                </a:lnTo>
                <a:lnTo>
                  <a:pt x="4956154" y="7396291"/>
                </a:lnTo>
                <a:lnTo>
                  <a:pt x="4956655" y="7397801"/>
                </a:lnTo>
                <a:lnTo>
                  <a:pt x="4958166" y="7398300"/>
                </a:lnTo>
                <a:lnTo>
                  <a:pt x="4965200" y="7403829"/>
                </a:lnTo>
                <a:lnTo>
                  <a:pt x="4966702" y="7405832"/>
                </a:lnTo>
                <a:lnTo>
                  <a:pt x="4967212" y="7406338"/>
                </a:lnTo>
                <a:lnTo>
                  <a:pt x="4968212" y="7407343"/>
                </a:lnTo>
                <a:lnTo>
                  <a:pt x="4969213" y="7409851"/>
                </a:lnTo>
                <a:lnTo>
                  <a:pt x="4969213" y="7410856"/>
                </a:lnTo>
                <a:lnTo>
                  <a:pt x="4969213" y="7412866"/>
                </a:lnTo>
                <a:lnTo>
                  <a:pt x="4969213" y="7415381"/>
                </a:lnTo>
                <a:lnTo>
                  <a:pt x="4968212" y="7417890"/>
                </a:lnTo>
                <a:lnTo>
                  <a:pt x="4967216" y="7418886"/>
                </a:lnTo>
                <a:lnTo>
                  <a:pt x="4967331" y="7418886"/>
                </a:lnTo>
                <a:lnTo>
                  <a:pt x="4968847" y="7417382"/>
                </a:lnTo>
                <a:lnTo>
                  <a:pt x="4969845" y="7414880"/>
                </a:lnTo>
                <a:lnTo>
                  <a:pt x="4969845" y="7412364"/>
                </a:lnTo>
                <a:lnTo>
                  <a:pt x="4969845" y="7410355"/>
                </a:lnTo>
                <a:lnTo>
                  <a:pt x="4969845" y="7409343"/>
                </a:lnTo>
                <a:lnTo>
                  <a:pt x="4968847" y="7406841"/>
                </a:lnTo>
                <a:lnTo>
                  <a:pt x="4967836" y="7405829"/>
                </a:lnTo>
                <a:lnTo>
                  <a:pt x="4967331" y="7405337"/>
                </a:lnTo>
                <a:lnTo>
                  <a:pt x="4965828" y="7403327"/>
                </a:lnTo>
                <a:lnTo>
                  <a:pt x="4958792" y="7397803"/>
                </a:lnTo>
                <a:lnTo>
                  <a:pt x="4957290" y="7397297"/>
                </a:lnTo>
                <a:lnTo>
                  <a:pt x="4956784" y="7395793"/>
                </a:lnTo>
                <a:close/>
                <a:moveTo>
                  <a:pt x="4970939" y="7389677"/>
                </a:moveTo>
                <a:lnTo>
                  <a:pt x="4970724" y="7389763"/>
                </a:lnTo>
                <a:lnTo>
                  <a:pt x="4969702" y="7390785"/>
                </a:lnTo>
                <a:lnTo>
                  <a:pt x="4969845" y="7390762"/>
                </a:lnTo>
                <a:close/>
                <a:moveTo>
                  <a:pt x="4984739" y="7381577"/>
                </a:moveTo>
                <a:lnTo>
                  <a:pt x="4984293" y="7381725"/>
                </a:lnTo>
                <a:lnTo>
                  <a:pt x="4983793" y="7382730"/>
                </a:lnTo>
                <a:lnTo>
                  <a:pt x="4982782" y="7385744"/>
                </a:lnTo>
                <a:lnTo>
                  <a:pt x="4981789" y="7386743"/>
                </a:lnTo>
                <a:lnTo>
                  <a:pt x="4981908" y="7386743"/>
                </a:lnTo>
                <a:lnTo>
                  <a:pt x="4983411" y="7385239"/>
                </a:lnTo>
                <a:lnTo>
                  <a:pt x="4984422" y="7382231"/>
                </a:lnTo>
                <a:close/>
                <a:moveTo>
                  <a:pt x="4947497" y="7376846"/>
                </a:moveTo>
                <a:lnTo>
                  <a:pt x="4944229" y="7378717"/>
                </a:lnTo>
                <a:lnTo>
                  <a:pt x="4943916" y="7379028"/>
                </a:lnTo>
                <a:lnTo>
                  <a:pt x="4947108" y="7377207"/>
                </a:lnTo>
                <a:close/>
                <a:moveTo>
                  <a:pt x="4970856" y="7359630"/>
                </a:moveTo>
                <a:lnTo>
                  <a:pt x="4970350" y="7360123"/>
                </a:lnTo>
                <a:lnTo>
                  <a:pt x="4970344" y="7360132"/>
                </a:lnTo>
                <a:lnTo>
                  <a:pt x="4970724" y="7360132"/>
                </a:lnTo>
                <a:lnTo>
                  <a:pt x="4972235" y="7360132"/>
                </a:lnTo>
                <a:lnTo>
                  <a:pt x="4973236" y="7360631"/>
                </a:lnTo>
                <a:lnTo>
                  <a:pt x="4975247" y="7360132"/>
                </a:lnTo>
                <a:lnTo>
                  <a:pt x="4975444" y="7359737"/>
                </a:lnTo>
                <a:lnTo>
                  <a:pt x="4973861" y="7360123"/>
                </a:lnTo>
                <a:lnTo>
                  <a:pt x="4972864" y="7359630"/>
                </a:lnTo>
                <a:lnTo>
                  <a:pt x="4971361" y="7359630"/>
                </a:lnTo>
                <a:close/>
                <a:moveTo>
                  <a:pt x="4962317" y="7356609"/>
                </a:moveTo>
                <a:lnTo>
                  <a:pt x="4961804" y="7357118"/>
                </a:lnTo>
                <a:lnTo>
                  <a:pt x="4962689" y="7357118"/>
                </a:lnTo>
                <a:lnTo>
                  <a:pt x="4963690" y="7357617"/>
                </a:lnTo>
                <a:lnTo>
                  <a:pt x="4964690" y="7359128"/>
                </a:lnTo>
                <a:lnTo>
                  <a:pt x="4965701" y="7361137"/>
                </a:lnTo>
                <a:lnTo>
                  <a:pt x="4966201" y="7362641"/>
                </a:lnTo>
                <a:lnTo>
                  <a:pt x="4966702" y="7363147"/>
                </a:lnTo>
                <a:lnTo>
                  <a:pt x="4968212" y="7363147"/>
                </a:lnTo>
                <a:lnTo>
                  <a:pt x="4968466" y="7362638"/>
                </a:lnTo>
                <a:lnTo>
                  <a:pt x="4967331" y="7362638"/>
                </a:lnTo>
                <a:lnTo>
                  <a:pt x="4966839" y="7362133"/>
                </a:lnTo>
                <a:lnTo>
                  <a:pt x="4966334" y="7360629"/>
                </a:lnTo>
                <a:lnTo>
                  <a:pt x="4965323" y="7358619"/>
                </a:lnTo>
                <a:lnTo>
                  <a:pt x="4964326" y="7357115"/>
                </a:lnTo>
                <a:lnTo>
                  <a:pt x="4963314" y="7356609"/>
                </a:lnTo>
                <a:close/>
                <a:moveTo>
                  <a:pt x="4990405" y="7281603"/>
                </a:moveTo>
                <a:lnTo>
                  <a:pt x="4988438" y="7282779"/>
                </a:lnTo>
                <a:lnTo>
                  <a:pt x="4988348" y="7282958"/>
                </a:lnTo>
                <a:lnTo>
                  <a:pt x="4990317" y="7281774"/>
                </a:lnTo>
                <a:close/>
                <a:moveTo>
                  <a:pt x="4994968" y="7267207"/>
                </a:moveTo>
                <a:lnTo>
                  <a:pt x="4993957" y="7267712"/>
                </a:lnTo>
                <a:lnTo>
                  <a:pt x="4993593" y="7268087"/>
                </a:lnTo>
                <a:lnTo>
                  <a:pt x="4994340" y="7267714"/>
                </a:lnTo>
                <a:lnTo>
                  <a:pt x="4994840" y="7268213"/>
                </a:lnTo>
                <a:lnTo>
                  <a:pt x="4995350" y="7268719"/>
                </a:lnTo>
                <a:lnTo>
                  <a:pt x="4995350" y="7270223"/>
                </a:lnTo>
                <a:lnTo>
                  <a:pt x="4995350" y="7271228"/>
                </a:lnTo>
                <a:lnTo>
                  <a:pt x="4996351" y="7272232"/>
                </a:lnTo>
                <a:lnTo>
                  <a:pt x="4996852" y="7272232"/>
                </a:lnTo>
                <a:lnTo>
                  <a:pt x="4997862" y="7271733"/>
                </a:lnTo>
                <a:lnTo>
                  <a:pt x="4998111" y="7271413"/>
                </a:lnTo>
                <a:lnTo>
                  <a:pt x="4997482" y="7271732"/>
                </a:lnTo>
                <a:lnTo>
                  <a:pt x="4996976" y="7271732"/>
                </a:lnTo>
                <a:lnTo>
                  <a:pt x="4995979" y="7270720"/>
                </a:lnTo>
                <a:lnTo>
                  <a:pt x="4995979" y="7269722"/>
                </a:lnTo>
                <a:lnTo>
                  <a:pt x="4995979" y="7268218"/>
                </a:lnTo>
                <a:lnTo>
                  <a:pt x="4995474" y="7267712"/>
                </a:lnTo>
                <a:close/>
                <a:moveTo>
                  <a:pt x="5008248" y="7263750"/>
                </a:moveTo>
                <a:lnTo>
                  <a:pt x="5006020" y="7264199"/>
                </a:lnTo>
                <a:lnTo>
                  <a:pt x="5005023" y="7264704"/>
                </a:lnTo>
                <a:lnTo>
                  <a:pt x="5002509" y="7266208"/>
                </a:lnTo>
                <a:lnTo>
                  <a:pt x="5002185" y="7266524"/>
                </a:lnTo>
                <a:lnTo>
                  <a:pt x="5004387" y="7265206"/>
                </a:lnTo>
                <a:lnTo>
                  <a:pt x="5005397" y="7264700"/>
                </a:lnTo>
                <a:lnTo>
                  <a:pt x="5007909" y="7264201"/>
                </a:lnTo>
                <a:close/>
                <a:moveTo>
                  <a:pt x="5022415" y="7243166"/>
                </a:moveTo>
                <a:lnTo>
                  <a:pt x="5021089" y="7243608"/>
                </a:lnTo>
                <a:lnTo>
                  <a:pt x="5020799" y="7243996"/>
                </a:lnTo>
                <a:lnTo>
                  <a:pt x="5021978" y="7243607"/>
                </a:lnTo>
                <a:close/>
                <a:moveTo>
                  <a:pt x="5023097" y="7242597"/>
                </a:moveTo>
                <a:lnTo>
                  <a:pt x="5022606" y="7243101"/>
                </a:lnTo>
                <a:lnTo>
                  <a:pt x="5023489" y="7243101"/>
                </a:lnTo>
                <a:lnTo>
                  <a:pt x="5025491" y="7243101"/>
                </a:lnTo>
                <a:lnTo>
                  <a:pt x="5026501" y="7243101"/>
                </a:lnTo>
                <a:lnTo>
                  <a:pt x="5027502" y="7243607"/>
                </a:lnTo>
                <a:lnTo>
                  <a:pt x="5029513" y="7244611"/>
                </a:lnTo>
                <a:lnTo>
                  <a:pt x="5030524" y="7245616"/>
                </a:lnTo>
                <a:lnTo>
                  <a:pt x="5032025" y="7245616"/>
                </a:lnTo>
                <a:lnTo>
                  <a:pt x="5033536" y="7245616"/>
                </a:lnTo>
                <a:lnTo>
                  <a:pt x="5034537" y="7245616"/>
                </a:lnTo>
                <a:lnTo>
                  <a:pt x="5037558" y="7243607"/>
                </a:lnTo>
                <a:lnTo>
                  <a:pt x="5037572" y="7243507"/>
                </a:lnTo>
                <a:lnTo>
                  <a:pt x="5035160" y="7245112"/>
                </a:lnTo>
                <a:lnTo>
                  <a:pt x="5034163" y="7245112"/>
                </a:lnTo>
                <a:lnTo>
                  <a:pt x="5032647" y="7245112"/>
                </a:lnTo>
                <a:lnTo>
                  <a:pt x="5031144" y="7245112"/>
                </a:lnTo>
                <a:lnTo>
                  <a:pt x="5030133" y="7244101"/>
                </a:lnTo>
                <a:lnTo>
                  <a:pt x="5028125" y="7243102"/>
                </a:lnTo>
                <a:lnTo>
                  <a:pt x="5027127" y="7242597"/>
                </a:lnTo>
                <a:lnTo>
                  <a:pt x="5026116" y="7242597"/>
                </a:lnTo>
                <a:lnTo>
                  <a:pt x="5024108" y="7242597"/>
                </a:lnTo>
                <a:close/>
                <a:moveTo>
                  <a:pt x="5036968" y="7225367"/>
                </a:moveTo>
                <a:lnTo>
                  <a:pt x="5036663" y="7225520"/>
                </a:lnTo>
                <a:lnTo>
                  <a:pt x="5036424" y="7225839"/>
                </a:lnTo>
                <a:lnTo>
                  <a:pt x="5037048" y="7225528"/>
                </a:lnTo>
                <a:close/>
                <a:moveTo>
                  <a:pt x="4971951" y="7211484"/>
                </a:moveTo>
                <a:lnTo>
                  <a:pt x="4971359" y="7211958"/>
                </a:lnTo>
                <a:lnTo>
                  <a:pt x="4971361" y="7211957"/>
                </a:lnTo>
                <a:close/>
                <a:moveTo>
                  <a:pt x="5024534" y="7211352"/>
                </a:moveTo>
                <a:lnTo>
                  <a:pt x="5023989" y="7211461"/>
                </a:lnTo>
                <a:lnTo>
                  <a:pt x="5023489" y="7213969"/>
                </a:lnTo>
                <a:lnTo>
                  <a:pt x="5022479" y="7215979"/>
                </a:lnTo>
                <a:lnTo>
                  <a:pt x="5021835" y="7216950"/>
                </a:lnTo>
                <a:lnTo>
                  <a:pt x="5022100" y="7216988"/>
                </a:lnTo>
                <a:lnTo>
                  <a:pt x="5023097" y="7215471"/>
                </a:lnTo>
                <a:lnTo>
                  <a:pt x="5024108" y="7213461"/>
                </a:lnTo>
                <a:close/>
                <a:moveTo>
                  <a:pt x="4990568" y="7210331"/>
                </a:moveTo>
                <a:lnTo>
                  <a:pt x="4990317" y="7210456"/>
                </a:lnTo>
                <a:lnTo>
                  <a:pt x="4989816" y="7210959"/>
                </a:lnTo>
                <a:lnTo>
                  <a:pt x="4989941" y="7210959"/>
                </a:lnTo>
                <a:close/>
                <a:moveTo>
                  <a:pt x="4948109" y="7204428"/>
                </a:moveTo>
                <a:lnTo>
                  <a:pt x="4946608" y="7207442"/>
                </a:lnTo>
                <a:lnTo>
                  <a:pt x="4946608" y="7211461"/>
                </a:lnTo>
                <a:lnTo>
                  <a:pt x="4945764" y="7213556"/>
                </a:lnTo>
                <a:lnTo>
                  <a:pt x="4946238" y="7213461"/>
                </a:lnTo>
                <a:lnTo>
                  <a:pt x="4947235" y="7210959"/>
                </a:lnTo>
                <a:lnTo>
                  <a:pt x="4947235" y="7206939"/>
                </a:lnTo>
                <a:lnTo>
                  <a:pt x="4948501" y="7204428"/>
                </a:lnTo>
                <a:close/>
                <a:moveTo>
                  <a:pt x="4694561" y="7014534"/>
                </a:moveTo>
                <a:lnTo>
                  <a:pt x="4694361" y="7014574"/>
                </a:lnTo>
                <a:lnTo>
                  <a:pt x="4688922" y="7020008"/>
                </a:lnTo>
                <a:lnTo>
                  <a:pt x="4688992" y="7020095"/>
                </a:lnTo>
                <a:close/>
                <a:moveTo>
                  <a:pt x="4639542" y="6982352"/>
                </a:moveTo>
                <a:lnTo>
                  <a:pt x="4639084" y="6982428"/>
                </a:lnTo>
                <a:lnTo>
                  <a:pt x="4637573" y="6985442"/>
                </a:lnTo>
                <a:lnTo>
                  <a:pt x="4637076" y="6985941"/>
                </a:lnTo>
                <a:lnTo>
                  <a:pt x="4637242" y="6985941"/>
                </a:lnTo>
                <a:lnTo>
                  <a:pt x="4638253" y="6984943"/>
                </a:lnTo>
                <a:close/>
                <a:moveTo>
                  <a:pt x="4607433" y="6981929"/>
                </a:moveTo>
                <a:lnTo>
                  <a:pt x="4605922" y="6984438"/>
                </a:lnTo>
                <a:lnTo>
                  <a:pt x="4607283" y="6988963"/>
                </a:lnTo>
                <a:lnTo>
                  <a:pt x="4608102" y="6988963"/>
                </a:lnTo>
                <a:lnTo>
                  <a:pt x="4606599" y="6983932"/>
                </a:lnTo>
                <a:lnTo>
                  <a:pt x="4607802" y="6981929"/>
                </a:lnTo>
                <a:close/>
                <a:moveTo>
                  <a:pt x="4627007" y="6979174"/>
                </a:moveTo>
                <a:lnTo>
                  <a:pt x="4626526" y="6979414"/>
                </a:lnTo>
                <a:lnTo>
                  <a:pt x="4625015" y="6981423"/>
                </a:lnTo>
                <a:lnTo>
                  <a:pt x="4622248" y="6985581"/>
                </a:lnTo>
                <a:lnTo>
                  <a:pt x="4622679" y="6985436"/>
                </a:lnTo>
                <a:lnTo>
                  <a:pt x="4625698" y="6980924"/>
                </a:lnTo>
                <a:close/>
                <a:moveTo>
                  <a:pt x="4590342" y="6978409"/>
                </a:moveTo>
                <a:lnTo>
                  <a:pt x="4588840" y="6985948"/>
                </a:lnTo>
                <a:lnTo>
                  <a:pt x="4587265" y="6988308"/>
                </a:lnTo>
                <a:lnTo>
                  <a:pt x="4587514" y="6988457"/>
                </a:lnTo>
                <a:lnTo>
                  <a:pt x="4589522" y="6985436"/>
                </a:lnTo>
                <a:lnTo>
                  <a:pt x="4590856" y="6978751"/>
                </a:lnTo>
                <a:close/>
                <a:moveTo>
                  <a:pt x="4578784" y="6972387"/>
                </a:moveTo>
                <a:lnTo>
                  <a:pt x="4577283" y="6974397"/>
                </a:lnTo>
                <a:lnTo>
                  <a:pt x="4575914" y="6975421"/>
                </a:lnTo>
                <a:lnTo>
                  <a:pt x="4575956" y="6975400"/>
                </a:lnTo>
                <a:lnTo>
                  <a:pt x="4577965" y="6973883"/>
                </a:lnTo>
                <a:lnTo>
                  <a:pt x="4578916" y="6972618"/>
                </a:lnTo>
                <a:close/>
                <a:moveTo>
                  <a:pt x="4575762" y="6971870"/>
                </a:moveTo>
                <a:lnTo>
                  <a:pt x="4571434" y="6974894"/>
                </a:lnTo>
                <a:lnTo>
                  <a:pt x="4571455" y="6974907"/>
                </a:lnTo>
                <a:lnTo>
                  <a:pt x="4575772" y="6971881"/>
                </a:lnTo>
                <a:close/>
                <a:moveTo>
                  <a:pt x="5302373" y="6958325"/>
                </a:moveTo>
                <a:lnTo>
                  <a:pt x="5305888" y="6960324"/>
                </a:lnTo>
                <a:lnTo>
                  <a:pt x="5309906" y="6964822"/>
                </a:lnTo>
                <a:lnTo>
                  <a:pt x="5311915" y="6968320"/>
                </a:lnTo>
                <a:lnTo>
                  <a:pt x="5312920" y="6973817"/>
                </a:lnTo>
                <a:lnTo>
                  <a:pt x="5312846" y="6973984"/>
                </a:lnTo>
                <a:lnTo>
                  <a:pt x="5312921" y="6974397"/>
                </a:lnTo>
                <a:lnTo>
                  <a:pt x="5310910" y="6978915"/>
                </a:lnTo>
                <a:lnTo>
                  <a:pt x="5308398" y="6982428"/>
                </a:lnTo>
                <a:lnTo>
                  <a:pt x="5306887" y="6987452"/>
                </a:lnTo>
                <a:lnTo>
                  <a:pt x="5306387" y="6988457"/>
                </a:lnTo>
                <a:lnTo>
                  <a:pt x="5304884" y="6989456"/>
                </a:lnTo>
                <a:lnTo>
                  <a:pt x="5304884" y="6991807"/>
                </a:lnTo>
                <a:lnTo>
                  <a:pt x="5304884" y="6994306"/>
                </a:lnTo>
                <a:lnTo>
                  <a:pt x="5306391" y="6999303"/>
                </a:lnTo>
                <a:lnTo>
                  <a:pt x="5306391" y="7001802"/>
                </a:lnTo>
                <a:lnTo>
                  <a:pt x="5306387" y="7001810"/>
                </a:lnTo>
                <a:lnTo>
                  <a:pt x="5306387" y="7002523"/>
                </a:lnTo>
                <a:lnTo>
                  <a:pt x="5304376" y="7006536"/>
                </a:lnTo>
                <a:lnTo>
                  <a:pt x="5302364" y="7010555"/>
                </a:lnTo>
                <a:lnTo>
                  <a:pt x="5299352" y="7014075"/>
                </a:lnTo>
                <a:lnTo>
                  <a:pt x="5296840" y="7015579"/>
                </a:lnTo>
                <a:lnTo>
                  <a:pt x="5287305" y="7031636"/>
                </a:lnTo>
                <a:lnTo>
                  <a:pt x="5287305" y="7035784"/>
                </a:lnTo>
                <a:lnTo>
                  <a:pt x="5290318" y="7043779"/>
                </a:lnTo>
                <a:lnTo>
                  <a:pt x="5290218" y="7044476"/>
                </a:lnTo>
                <a:lnTo>
                  <a:pt x="5290306" y="7044710"/>
                </a:lnTo>
                <a:lnTo>
                  <a:pt x="5289806" y="7048224"/>
                </a:lnTo>
                <a:lnTo>
                  <a:pt x="5288295" y="7049228"/>
                </a:lnTo>
                <a:lnTo>
                  <a:pt x="5284773" y="7050233"/>
                </a:lnTo>
                <a:lnTo>
                  <a:pt x="5282771" y="7051743"/>
                </a:lnTo>
                <a:lnTo>
                  <a:pt x="5279750" y="7055763"/>
                </a:lnTo>
                <a:lnTo>
                  <a:pt x="5278248" y="7058271"/>
                </a:lnTo>
                <a:lnTo>
                  <a:pt x="5276237" y="7058777"/>
                </a:lnTo>
                <a:lnTo>
                  <a:pt x="5274726" y="7058777"/>
                </a:lnTo>
                <a:lnTo>
                  <a:pt x="5274226" y="7058271"/>
                </a:lnTo>
                <a:lnTo>
                  <a:pt x="5273725" y="7057266"/>
                </a:lnTo>
                <a:lnTo>
                  <a:pt x="5273754" y="7056291"/>
                </a:lnTo>
                <a:lnTo>
                  <a:pt x="5273744" y="7056272"/>
                </a:lnTo>
                <a:lnTo>
                  <a:pt x="5274246" y="7039282"/>
                </a:lnTo>
                <a:lnTo>
                  <a:pt x="5275251" y="7032286"/>
                </a:lnTo>
                <a:lnTo>
                  <a:pt x="5277498" y="7026471"/>
                </a:lnTo>
                <a:lnTo>
                  <a:pt x="5274726" y="7024622"/>
                </a:lnTo>
                <a:lnTo>
                  <a:pt x="5275009" y="7023963"/>
                </a:lnTo>
                <a:lnTo>
                  <a:pt x="5274748" y="7023790"/>
                </a:lnTo>
                <a:lnTo>
                  <a:pt x="5276255" y="7020292"/>
                </a:lnTo>
                <a:lnTo>
                  <a:pt x="5282197" y="7014872"/>
                </a:lnTo>
                <a:lnTo>
                  <a:pt x="5281761" y="7010056"/>
                </a:lnTo>
                <a:lnTo>
                  <a:pt x="5278748" y="7005531"/>
                </a:lnTo>
                <a:lnTo>
                  <a:pt x="5277238" y="7002523"/>
                </a:lnTo>
                <a:lnTo>
                  <a:pt x="5277545" y="7002370"/>
                </a:lnTo>
                <a:lnTo>
                  <a:pt x="5277260" y="7001802"/>
                </a:lnTo>
                <a:lnTo>
                  <a:pt x="5281278" y="6999803"/>
                </a:lnTo>
                <a:lnTo>
                  <a:pt x="5283789" y="6999803"/>
                </a:lnTo>
                <a:lnTo>
                  <a:pt x="5285296" y="6998803"/>
                </a:lnTo>
                <a:lnTo>
                  <a:pt x="5286284" y="6996345"/>
                </a:lnTo>
                <a:lnTo>
                  <a:pt x="5286284" y="6994984"/>
                </a:lnTo>
                <a:lnTo>
                  <a:pt x="5285783" y="6993481"/>
                </a:lnTo>
                <a:lnTo>
                  <a:pt x="5283772" y="6992476"/>
                </a:lnTo>
                <a:lnTo>
                  <a:pt x="5282261" y="6991471"/>
                </a:lnTo>
                <a:lnTo>
                  <a:pt x="5282261" y="6989461"/>
                </a:lnTo>
                <a:lnTo>
                  <a:pt x="5282261" y="6988457"/>
                </a:lnTo>
                <a:lnTo>
                  <a:pt x="5282282" y="6988436"/>
                </a:lnTo>
                <a:lnTo>
                  <a:pt x="5282282" y="6987809"/>
                </a:lnTo>
                <a:lnTo>
                  <a:pt x="5283272" y="6986824"/>
                </a:lnTo>
                <a:lnTo>
                  <a:pt x="5283272" y="6985948"/>
                </a:lnTo>
                <a:lnTo>
                  <a:pt x="5282771" y="6982934"/>
                </a:lnTo>
                <a:lnTo>
                  <a:pt x="5279750" y="6980924"/>
                </a:lnTo>
                <a:lnTo>
                  <a:pt x="5279249" y="6978409"/>
                </a:lnTo>
                <a:lnTo>
                  <a:pt x="5279336" y="6978149"/>
                </a:lnTo>
                <a:lnTo>
                  <a:pt x="5279269" y="6977814"/>
                </a:lnTo>
                <a:lnTo>
                  <a:pt x="5280273" y="6974816"/>
                </a:lnTo>
                <a:lnTo>
                  <a:pt x="5282785" y="6973317"/>
                </a:lnTo>
                <a:lnTo>
                  <a:pt x="5284623" y="6971031"/>
                </a:lnTo>
                <a:lnTo>
                  <a:pt x="5283272" y="6967862"/>
                </a:lnTo>
                <a:lnTo>
                  <a:pt x="5283506" y="6967829"/>
                </a:lnTo>
                <a:lnTo>
                  <a:pt x="5283287" y="6967320"/>
                </a:lnTo>
                <a:lnTo>
                  <a:pt x="5286803" y="6966821"/>
                </a:lnTo>
                <a:lnTo>
                  <a:pt x="5297852" y="6963322"/>
                </a:lnTo>
                <a:lnTo>
                  <a:pt x="5300363" y="6961823"/>
                </a:lnTo>
                <a:close/>
                <a:moveTo>
                  <a:pt x="4565410" y="6957312"/>
                </a:moveTo>
                <a:lnTo>
                  <a:pt x="4562390" y="6958323"/>
                </a:lnTo>
                <a:lnTo>
                  <a:pt x="4559877" y="6959322"/>
                </a:lnTo>
                <a:lnTo>
                  <a:pt x="4560116" y="6959461"/>
                </a:lnTo>
                <a:lnTo>
                  <a:pt x="4561703" y="6958826"/>
                </a:lnTo>
                <a:lnTo>
                  <a:pt x="4564715" y="6957821"/>
                </a:lnTo>
                <a:lnTo>
                  <a:pt x="4571750" y="6957821"/>
                </a:lnTo>
                <a:lnTo>
                  <a:pt x="4571368" y="6957312"/>
                </a:lnTo>
                <a:close/>
                <a:moveTo>
                  <a:pt x="4557180" y="6944760"/>
                </a:moveTo>
                <a:lnTo>
                  <a:pt x="4557179" y="6944761"/>
                </a:lnTo>
                <a:lnTo>
                  <a:pt x="4557181" y="6944761"/>
                </a:lnTo>
                <a:close/>
                <a:moveTo>
                  <a:pt x="4483709" y="6934015"/>
                </a:moveTo>
                <a:lnTo>
                  <a:pt x="4483311" y="6934213"/>
                </a:lnTo>
                <a:lnTo>
                  <a:pt x="4482972" y="6934553"/>
                </a:lnTo>
                <a:lnTo>
                  <a:pt x="4483004" y="6934712"/>
                </a:lnTo>
                <a:close/>
                <a:moveTo>
                  <a:pt x="4524518" y="6930699"/>
                </a:moveTo>
                <a:lnTo>
                  <a:pt x="4519995" y="6934718"/>
                </a:lnTo>
                <a:lnTo>
                  <a:pt x="4513960" y="6941676"/>
                </a:lnTo>
                <a:lnTo>
                  <a:pt x="4514152" y="6941739"/>
                </a:lnTo>
                <a:lnTo>
                  <a:pt x="4520682" y="6934206"/>
                </a:lnTo>
                <a:lnTo>
                  <a:pt x="4524583" y="6930738"/>
                </a:lnTo>
                <a:close/>
                <a:moveTo>
                  <a:pt x="4510630" y="6930244"/>
                </a:moveTo>
                <a:lnTo>
                  <a:pt x="4506624" y="6930692"/>
                </a:lnTo>
                <a:lnTo>
                  <a:pt x="4506624" y="6931122"/>
                </a:lnTo>
                <a:lnTo>
                  <a:pt x="4510449" y="6930699"/>
                </a:lnTo>
                <a:close/>
                <a:moveTo>
                  <a:pt x="4422010" y="6926175"/>
                </a:moveTo>
                <a:lnTo>
                  <a:pt x="4421009" y="6927685"/>
                </a:lnTo>
                <a:lnTo>
                  <a:pt x="4419155" y="6930464"/>
                </a:lnTo>
                <a:lnTo>
                  <a:pt x="4419710" y="6930186"/>
                </a:lnTo>
                <a:lnTo>
                  <a:pt x="4421718" y="6927178"/>
                </a:lnTo>
                <a:lnTo>
                  <a:pt x="4422383" y="6926175"/>
                </a:lnTo>
                <a:close/>
                <a:moveTo>
                  <a:pt x="4500102" y="6925150"/>
                </a:moveTo>
                <a:lnTo>
                  <a:pt x="4499901" y="6925170"/>
                </a:lnTo>
                <a:lnTo>
                  <a:pt x="4497380" y="6927685"/>
                </a:lnTo>
                <a:lnTo>
                  <a:pt x="4497380" y="6931199"/>
                </a:lnTo>
                <a:lnTo>
                  <a:pt x="4499288" y="6935484"/>
                </a:lnTo>
                <a:lnTo>
                  <a:pt x="4500094" y="6935217"/>
                </a:lnTo>
                <a:lnTo>
                  <a:pt x="4498086" y="6930692"/>
                </a:lnTo>
                <a:lnTo>
                  <a:pt x="4498086" y="6927178"/>
                </a:lnTo>
                <a:close/>
                <a:moveTo>
                  <a:pt x="4476283" y="6924039"/>
                </a:moveTo>
                <a:lnTo>
                  <a:pt x="4475776" y="6924165"/>
                </a:lnTo>
                <a:lnTo>
                  <a:pt x="4475275" y="6925170"/>
                </a:lnTo>
                <a:lnTo>
                  <a:pt x="4475275" y="6927180"/>
                </a:lnTo>
                <a:lnTo>
                  <a:pt x="4475776" y="6927685"/>
                </a:lnTo>
                <a:lnTo>
                  <a:pt x="4475776" y="6928690"/>
                </a:lnTo>
                <a:lnTo>
                  <a:pt x="4475475" y="6930198"/>
                </a:lnTo>
                <a:lnTo>
                  <a:pt x="4475968" y="6930692"/>
                </a:lnTo>
                <a:lnTo>
                  <a:pt x="4476473" y="6928190"/>
                </a:lnTo>
                <a:lnTo>
                  <a:pt x="4476473" y="6927178"/>
                </a:lnTo>
                <a:lnTo>
                  <a:pt x="4475968" y="6926672"/>
                </a:lnTo>
                <a:lnTo>
                  <a:pt x="4475968" y="6924663"/>
                </a:lnTo>
                <a:close/>
                <a:moveTo>
                  <a:pt x="4410452" y="6923666"/>
                </a:moveTo>
                <a:lnTo>
                  <a:pt x="4408973" y="6925511"/>
                </a:lnTo>
                <a:lnTo>
                  <a:pt x="4409149" y="6925674"/>
                </a:lnTo>
                <a:lnTo>
                  <a:pt x="4410753" y="6923666"/>
                </a:lnTo>
                <a:close/>
                <a:moveTo>
                  <a:pt x="4465875" y="6918715"/>
                </a:moveTo>
                <a:lnTo>
                  <a:pt x="4465228" y="6919148"/>
                </a:lnTo>
                <a:lnTo>
                  <a:pt x="4463718" y="6921158"/>
                </a:lnTo>
                <a:lnTo>
                  <a:pt x="4463217" y="6923666"/>
                </a:lnTo>
                <a:lnTo>
                  <a:pt x="4462207" y="6925170"/>
                </a:lnTo>
                <a:lnTo>
                  <a:pt x="4460955" y="6927684"/>
                </a:lnTo>
                <a:lnTo>
                  <a:pt x="4461405" y="6927684"/>
                </a:lnTo>
                <a:lnTo>
                  <a:pt x="4462907" y="6924663"/>
                </a:lnTo>
                <a:lnTo>
                  <a:pt x="4463918" y="6923159"/>
                </a:lnTo>
                <a:lnTo>
                  <a:pt x="4464424" y="6920643"/>
                </a:lnTo>
                <a:close/>
                <a:moveTo>
                  <a:pt x="4229202" y="6910703"/>
                </a:moveTo>
                <a:lnTo>
                  <a:pt x="4228552" y="6911110"/>
                </a:lnTo>
                <a:lnTo>
                  <a:pt x="4223873" y="6916724"/>
                </a:lnTo>
                <a:lnTo>
                  <a:pt x="4224268" y="6916637"/>
                </a:lnTo>
                <a:close/>
                <a:moveTo>
                  <a:pt x="4379337" y="6907328"/>
                </a:moveTo>
                <a:lnTo>
                  <a:pt x="4378801" y="6907597"/>
                </a:lnTo>
                <a:lnTo>
                  <a:pt x="4376289" y="6911110"/>
                </a:lnTo>
                <a:lnTo>
                  <a:pt x="4373708" y="6913685"/>
                </a:lnTo>
                <a:lnTo>
                  <a:pt x="4373985" y="6913615"/>
                </a:lnTo>
                <a:lnTo>
                  <a:pt x="4377004" y="6910607"/>
                </a:lnTo>
                <a:close/>
                <a:moveTo>
                  <a:pt x="4365733" y="6906086"/>
                </a:moveTo>
                <a:lnTo>
                  <a:pt x="4361710" y="6911609"/>
                </a:lnTo>
                <a:lnTo>
                  <a:pt x="4360709" y="6914124"/>
                </a:lnTo>
                <a:lnTo>
                  <a:pt x="4360209" y="6916633"/>
                </a:lnTo>
                <a:lnTo>
                  <a:pt x="4359198" y="6918642"/>
                </a:lnTo>
                <a:lnTo>
                  <a:pt x="4358202" y="6919645"/>
                </a:lnTo>
                <a:lnTo>
                  <a:pt x="4358411" y="6919645"/>
                </a:lnTo>
                <a:lnTo>
                  <a:pt x="4359913" y="6918141"/>
                </a:lnTo>
                <a:lnTo>
                  <a:pt x="4360924" y="6916131"/>
                </a:lnTo>
                <a:lnTo>
                  <a:pt x="4361416" y="6913615"/>
                </a:lnTo>
                <a:lnTo>
                  <a:pt x="4362427" y="6911113"/>
                </a:lnTo>
                <a:lnTo>
                  <a:pt x="4365820" y="6906436"/>
                </a:lnTo>
                <a:close/>
                <a:moveTo>
                  <a:pt x="4185316" y="6904463"/>
                </a:moveTo>
                <a:lnTo>
                  <a:pt x="4184842" y="6904582"/>
                </a:lnTo>
                <a:lnTo>
                  <a:pt x="4183850" y="6906059"/>
                </a:lnTo>
                <a:lnTo>
                  <a:pt x="4184568" y="6905576"/>
                </a:lnTo>
                <a:close/>
                <a:moveTo>
                  <a:pt x="4211971" y="6904077"/>
                </a:moveTo>
                <a:lnTo>
                  <a:pt x="4210970" y="6905081"/>
                </a:lnTo>
                <a:lnTo>
                  <a:pt x="4208597" y="6906979"/>
                </a:lnTo>
                <a:lnTo>
                  <a:pt x="4209186" y="6906588"/>
                </a:lnTo>
                <a:lnTo>
                  <a:pt x="4211700" y="6904578"/>
                </a:lnTo>
                <a:lnTo>
                  <a:pt x="4212201" y="6904077"/>
                </a:lnTo>
                <a:close/>
                <a:moveTo>
                  <a:pt x="4353813" y="6900994"/>
                </a:moveTo>
                <a:lnTo>
                  <a:pt x="4353675" y="6901062"/>
                </a:lnTo>
                <a:lnTo>
                  <a:pt x="4352343" y="6902062"/>
                </a:lnTo>
                <a:lnTo>
                  <a:pt x="4352386" y="6902062"/>
                </a:lnTo>
                <a:close/>
                <a:moveTo>
                  <a:pt x="4323024" y="6899558"/>
                </a:moveTo>
                <a:lnTo>
                  <a:pt x="4321513" y="6906086"/>
                </a:lnTo>
                <a:lnTo>
                  <a:pt x="4320012" y="6908595"/>
                </a:lnTo>
                <a:lnTo>
                  <a:pt x="4318548" y="6910058"/>
                </a:lnTo>
                <a:lnTo>
                  <a:pt x="4318724" y="6910102"/>
                </a:lnTo>
                <a:lnTo>
                  <a:pt x="4320732" y="6908092"/>
                </a:lnTo>
                <a:lnTo>
                  <a:pt x="4322235" y="6905576"/>
                </a:lnTo>
                <a:lnTo>
                  <a:pt x="4323518" y="6900008"/>
                </a:lnTo>
                <a:close/>
                <a:moveTo>
                  <a:pt x="4265289" y="6898031"/>
                </a:moveTo>
                <a:lnTo>
                  <a:pt x="4265236" y="6898048"/>
                </a:lnTo>
                <a:lnTo>
                  <a:pt x="4262436" y="6900053"/>
                </a:lnTo>
                <a:lnTo>
                  <a:pt x="4262452" y="6900053"/>
                </a:lnTo>
                <a:close/>
                <a:moveTo>
                  <a:pt x="4253678" y="6894535"/>
                </a:moveTo>
                <a:lnTo>
                  <a:pt x="4250666" y="6897549"/>
                </a:lnTo>
                <a:lnTo>
                  <a:pt x="4250666" y="6903072"/>
                </a:lnTo>
                <a:lnTo>
                  <a:pt x="4251167" y="6908096"/>
                </a:lnTo>
                <a:lnTo>
                  <a:pt x="4250245" y="6912723"/>
                </a:lnTo>
                <a:lnTo>
                  <a:pt x="4250895" y="6912617"/>
                </a:lnTo>
                <a:lnTo>
                  <a:pt x="4251892" y="6907586"/>
                </a:lnTo>
                <a:lnTo>
                  <a:pt x="4251400" y="6902568"/>
                </a:lnTo>
                <a:lnTo>
                  <a:pt x="4251400" y="6897045"/>
                </a:lnTo>
                <a:lnTo>
                  <a:pt x="4253824" y="6894608"/>
                </a:lnTo>
                <a:close/>
                <a:moveTo>
                  <a:pt x="4343834" y="6890510"/>
                </a:moveTo>
                <a:lnTo>
                  <a:pt x="4343118" y="6891021"/>
                </a:lnTo>
                <a:lnTo>
                  <a:pt x="4342117" y="6896039"/>
                </a:lnTo>
                <a:lnTo>
                  <a:pt x="4341116" y="6900058"/>
                </a:lnTo>
                <a:lnTo>
                  <a:pt x="4340106" y="6903072"/>
                </a:lnTo>
                <a:lnTo>
                  <a:pt x="4336758" y="6905581"/>
                </a:lnTo>
                <a:lnTo>
                  <a:pt x="4336798" y="6905576"/>
                </a:lnTo>
                <a:lnTo>
                  <a:pt x="4340828" y="6902568"/>
                </a:lnTo>
                <a:lnTo>
                  <a:pt x="4341826" y="6899560"/>
                </a:lnTo>
                <a:lnTo>
                  <a:pt x="4342836" y="6895540"/>
                </a:lnTo>
                <a:close/>
                <a:moveTo>
                  <a:pt x="4346664" y="6888500"/>
                </a:moveTo>
                <a:lnTo>
                  <a:pt x="4346640" y="6888506"/>
                </a:lnTo>
                <a:lnTo>
                  <a:pt x="4344004" y="6890389"/>
                </a:lnTo>
                <a:close/>
                <a:moveTo>
                  <a:pt x="4278304" y="6884993"/>
                </a:moveTo>
                <a:lnTo>
                  <a:pt x="4273781" y="6892525"/>
                </a:lnTo>
                <a:lnTo>
                  <a:pt x="4271514" y="6895698"/>
                </a:lnTo>
                <a:lnTo>
                  <a:pt x="4271988" y="6895540"/>
                </a:lnTo>
                <a:lnTo>
                  <a:pt x="4274502" y="6892027"/>
                </a:lnTo>
                <a:lnTo>
                  <a:pt x="4278596" y="6885207"/>
                </a:lnTo>
                <a:close/>
                <a:moveTo>
                  <a:pt x="4664499" y="6776002"/>
                </a:moveTo>
                <a:lnTo>
                  <a:pt x="4642068" y="6776999"/>
                </a:lnTo>
                <a:lnTo>
                  <a:pt x="4642096" y="6777004"/>
                </a:lnTo>
                <a:lnTo>
                  <a:pt x="4664654" y="6776002"/>
                </a:lnTo>
                <a:close/>
                <a:moveTo>
                  <a:pt x="4632851" y="6771983"/>
                </a:moveTo>
                <a:lnTo>
                  <a:pt x="4631851" y="6772481"/>
                </a:lnTo>
                <a:lnTo>
                  <a:pt x="4630840" y="6772988"/>
                </a:lnTo>
                <a:lnTo>
                  <a:pt x="4627328" y="6775495"/>
                </a:lnTo>
                <a:lnTo>
                  <a:pt x="4624817" y="6776002"/>
                </a:lnTo>
                <a:lnTo>
                  <a:pt x="4621806" y="6776500"/>
                </a:lnTo>
                <a:lnTo>
                  <a:pt x="4614158" y="6776389"/>
                </a:lnTo>
                <a:lnTo>
                  <a:pt x="4622003" y="6776505"/>
                </a:lnTo>
                <a:lnTo>
                  <a:pt x="4625015" y="6775999"/>
                </a:lnTo>
                <a:lnTo>
                  <a:pt x="4627526" y="6775500"/>
                </a:lnTo>
                <a:lnTo>
                  <a:pt x="4631049" y="6772985"/>
                </a:lnTo>
                <a:lnTo>
                  <a:pt x="4632049" y="6772486"/>
                </a:lnTo>
                <a:lnTo>
                  <a:pt x="4632987" y="6772017"/>
                </a:lnTo>
                <a:close/>
                <a:moveTo>
                  <a:pt x="4569567" y="6771477"/>
                </a:moveTo>
                <a:lnTo>
                  <a:pt x="4561579" y="6771980"/>
                </a:lnTo>
                <a:lnTo>
                  <a:pt x="4561703" y="6771980"/>
                </a:lnTo>
                <a:lnTo>
                  <a:pt x="4569647" y="6771487"/>
                </a:lnTo>
                <a:close/>
                <a:moveTo>
                  <a:pt x="4518340" y="6741844"/>
                </a:moveTo>
                <a:lnTo>
                  <a:pt x="4514415" y="6742337"/>
                </a:lnTo>
                <a:lnTo>
                  <a:pt x="4514471" y="6742350"/>
                </a:lnTo>
                <a:lnTo>
                  <a:pt x="4518484" y="6741851"/>
                </a:lnTo>
                <a:lnTo>
                  <a:pt x="4520372" y="6741851"/>
                </a:lnTo>
                <a:lnTo>
                  <a:pt x="4520351" y="6741844"/>
                </a:lnTo>
                <a:close/>
                <a:moveTo>
                  <a:pt x="4487806" y="6739834"/>
                </a:moveTo>
                <a:lnTo>
                  <a:pt x="4487834" y="6739841"/>
                </a:lnTo>
                <a:lnTo>
                  <a:pt x="4490243" y="6739841"/>
                </a:lnTo>
                <a:lnTo>
                  <a:pt x="4490215" y="6739834"/>
                </a:lnTo>
                <a:close/>
                <a:moveTo>
                  <a:pt x="4498749" y="6738331"/>
                </a:moveTo>
                <a:lnTo>
                  <a:pt x="4492279" y="6740321"/>
                </a:lnTo>
                <a:lnTo>
                  <a:pt x="4492357" y="6740340"/>
                </a:lnTo>
                <a:lnTo>
                  <a:pt x="4498820" y="6738353"/>
                </a:lnTo>
                <a:close/>
                <a:moveTo>
                  <a:pt x="4449021" y="6730294"/>
                </a:moveTo>
                <a:lnTo>
                  <a:pt x="4433056" y="6730797"/>
                </a:lnTo>
                <a:lnTo>
                  <a:pt x="4433067" y="6730798"/>
                </a:lnTo>
                <a:lnTo>
                  <a:pt x="4449028" y="6730296"/>
                </a:lnTo>
                <a:close/>
                <a:moveTo>
                  <a:pt x="4355601" y="6718745"/>
                </a:moveTo>
                <a:lnTo>
                  <a:pt x="4354101" y="6719243"/>
                </a:lnTo>
                <a:lnTo>
                  <a:pt x="4345555" y="6722257"/>
                </a:lnTo>
                <a:lnTo>
                  <a:pt x="4334046" y="6723259"/>
                </a:lnTo>
                <a:lnTo>
                  <a:pt x="4334081" y="6723266"/>
                </a:lnTo>
                <a:lnTo>
                  <a:pt x="4345630" y="6722261"/>
                </a:lnTo>
                <a:lnTo>
                  <a:pt x="4354175" y="6719247"/>
                </a:lnTo>
                <a:lnTo>
                  <a:pt x="4355676" y="6718745"/>
                </a:lnTo>
                <a:close/>
                <a:moveTo>
                  <a:pt x="4392271" y="6715224"/>
                </a:moveTo>
                <a:lnTo>
                  <a:pt x="4389760" y="6715731"/>
                </a:lnTo>
                <a:lnTo>
                  <a:pt x="4385737" y="6716229"/>
                </a:lnTo>
                <a:lnTo>
                  <a:pt x="4383226" y="6716735"/>
                </a:lnTo>
                <a:lnTo>
                  <a:pt x="4379214" y="6719243"/>
                </a:lnTo>
                <a:lnTo>
                  <a:pt x="4371680" y="6721759"/>
                </a:lnTo>
                <a:lnTo>
                  <a:pt x="4366208" y="6722754"/>
                </a:lnTo>
                <a:lnTo>
                  <a:pt x="4366233" y="6722760"/>
                </a:lnTo>
                <a:lnTo>
                  <a:pt x="4371766" y="6721755"/>
                </a:lnTo>
                <a:lnTo>
                  <a:pt x="4379302" y="6719247"/>
                </a:lnTo>
                <a:lnTo>
                  <a:pt x="4383324" y="6716732"/>
                </a:lnTo>
                <a:lnTo>
                  <a:pt x="4385836" y="6716232"/>
                </a:lnTo>
                <a:lnTo>
                  <a:pt x="4389849" y="6715727"/>
                </a:lnTo>
                <a:lnTo>
                  <a:pt x="4392313" y="6715237"/>
                </a:lnTo>
                <a:close/>
                <a:moveTo>
                  <a:pt x="4225521" y="6697149"/>
                </a:moveTo>
                <a:lnTo>
                  <a:pt x="4223009" y="6697647"/>
                </a:lnTo>
                <a:lnTo>
                  <a:pt x="4219498" y="6698152"/>
                </a:lnTo>
                <a:lnTo>
                  <a:pt x="4219506" y="6698153"/>
                </a:lnTo>
                <a:lnTo>
                  <a:pt x="4223028" y="6697648"/>
                </a:lnTo>
                <a:lnTo>
                  <a:pt x="4225540" y="6697149"/>
                </a:lnTo>
                <a:close/>
                <a:moveTo>
                  <a:pt x="4794579" y="6695638"/>
                </a:moveTo>
                <a:lnTo>
                  <a:pt x="4792067" y="6696144"/>
                </a:lnTo>
                <a:lnTo>
                  <a:pt x="4791067" y="6697149"/>
                </a:lnTo>
                <a:lnTo>
                  <a:pt x="4790567" y="6698652"/>
                </a:lnTo>
                <a:lnTo>
                  <a:pt x="4790056" y="6699656"/>
                </a:lnTo>
                <a:lnTo>
                  <a:pt x="4789056" y="6701666"/>
                </a:lnTo>
                <a:lnTo>
                  <a:pt x="4788068" y="6702166"/>
                </a:lnTo>
                <a:lnTo>
                  <a:pt x="4788323" y="6702166"/>
                </a:lnTo>
                <a:lnTo>
                  <a:pt x="4789324" y="6701667"/>
                </a:lnTo>
                <a:lnTo>
                  <a:pt x="4790334" y="6699657"/>
                </a:lnTo>
                <a:lnTo>
                  <a:pt x="4790835" y="6698652"/>
                </a:lnTo>
                <a:lnTo>
                  <a:pt x="4791335" y="6697149"/>
                </a:lnTo>
                <a:lnTo>
                  <a:pt x="4792346" y="6696144"/>
                </a:lnTo>
                <a:lnTo>
                  <a:pt x="4794732" y="6695663"/>
                </a:lnTo>
                <a:close/>
                <a:moveTo>
                  <a:pt x="4782022" y="6694135"/>
                </a:moveTo>
                <a:lnTo>
                  <a:pt x="4780522" y="6694633"/>
                </a:lnTo>
                <a:lnTo>
                  <a:pt x="4779511" y="6695139"/>
                </a:lnTo>
                <a:lnTo>
                  <a:pt x="4778011" y="6697149"/>
                </a:lnTo>
                <a:lnTo>
                  <a:pt x="4776999" y="6698652"/>
                </a:lnTo>
                <a:lnTo>
                  <a:pt x="4776565" y="6699091"/>
                </a:lnTo>
                <a:lnTo>
                  <a:pt x="4776765" y="6699158"/>
                </a:lnTo>
                <a:lnTo>
                  <a:pt x="4777266" y="6698652"/>
                </a:lnTo>
                <a:lnTo>
                  <a:pt x="4778276" y="6697149"/>
                </a:lnTo>
                <a:lnTo>
                  <a:pt x="4779778" y="6695139"/>
                </a:lnTo>
                <a:lnTo>
                  <a:pt x="4780788" y="6694633"/>
                </a:lnTo>
                <a:lnTo>
                  <a:pt x="4782174" y="6694172"/>
                </a:lnTo>
                <a:close/>
                <a:moveTo>
                  <a:pt x="4275748" y="6694135"/>
                </a:moveTo>
                <a:lnTo>
                  <a:pt x="4258669" y="6704181"/>
                </a:lnTo>
                <a:lnTo>
                  <a:pt x="4257669" y="6704680"/>
                </a:lnTo>
                <a:lnTo>
                  <a:pt x="4255185" y="6705180"/>
                </a:lnTo>
                <a:lnTo>
                  <a:pt x="4255189" y="6705180"/>
                </a:lnTo>
                <a:lnTo>
                  <a:pt x="4257701" y="6704681"/>
                </a:lnTo>
                <a:lnTo>
                  <a:pt x="4258702" y="6704175"/>
                </a:lnTo>
                <a:lnTo>
                  <a:pt x="4275792" y="6694135"/>
                </a:lnTo>
                <a:close/>
                <a:moveTo>
                  <a:pt x="4278260" y="6693628"/>
                </a:moveTo>
                <a:lnTo>
                  <a:pt x="4276250" y="6694134"/>
                </a:lnTo>
                <a:lnTo>
                  <a:pt x="4276293" y="6694134"/>
                </a:lnTo>
                <a:lnTo>
                  <a:pt x="4278304" y="6693629"/>
                </a:lnTo>
                <a:lnTo>
                  <a:pt x="4280274" y="6693629"/>
                </a:lnTo>
                <a:lnTo>
                  <a:pt x="4280271" y="6693628"/>
                </a:lnTo>
                <a:close/>
                <a:moveTo>
                  <a:pt x="4768465" y="6692125"/>
                </a:moveTo>
                <a:lnTo>
                  <a:pt x="4764942" y="6692624"/>
                </a:lnTo>
                <a:lnTo>
                  <a:pt x="4761931" y="6694135"/>
                </a:lnTo>
                <a:lnTo>
                  <a:pt x="4759420" y="6694633"/>
                </a:lnTo>
                <a:lnTo>
                  <a:pt x="4759684" y="6694633"/>
                </a:lnTo>
                <a:lnTo>
                  <a:pt x="4762196" y="6694134"/>
                </a:lnTo>
                <a:lnTo>
                  <a:pt x="4765208" y="6692624"/>
                </a:lnTo>
                <a:lnTo>
                  <a:pt x="4768727" y="6692125"/>
                </a:lnTo>
                <a:close/>
                <a:moveTo>
                  <a:pt x="4753397" y="6691619"/>
                </a:moveTo>
                <a:lnTo>
                  <a:pt x="4752386" y="6692125"/>
                </a:lnTo>
                <a:lnTo>
                  <a:pt x="4751886" y="6692624"/>
                </a:lnTo>
                <a:lnTo>
                  <a:pt x="4749374" y="6695139"/>
                </a:lnTo>
                <a:lnTo>
                  <a:pt x="4747374" y="6698652"/>
                </a:lnTo>
                <a:lnTo>
                  <a:pt x="4745863" y="6699656"/>
                </a:lnTo>
                <a:lnTo>
                  <a:pt x="4743851" y="6702172"/>
                </a:lnTo>
                <a:lnTo>
                  <a:pt x="4741840" y="6703177"/>
                </a:lnTo>
                <a:lnTo>
                  <a:pt x="4740340" y="6704181"/>
                </a:lnTo>
                <a:lnTo>
                  <a:pt x="4727783" y="6707693"/>
                </a:lnTo>
                <a:lnTo>
                  <a:pt x="4726272" y="6708698"/>
                </a:lnTo>
                <a:lnTo>
                  <a:pt x="4724260" y="6709703"/>
                </a:lnTo>
                <a:lnTo>
                  <a:pt x="4722260" y="6712717"/>
                </a:lnTo>
                <a:lnTo>
                  <a:pt x="4719238" y="6715224"/>
                </a:lnTo>
                <a:lnTo>
                  <a:pt x="4717738" y="6716735"/>
                </a:lnTo>
                <a:lnTo>
                  <a:pt x="4716726" y="6718238"/>
                </a:lnTo>
                <a:lnTo>
                  <a:pt x="4716226" y="6719243"/>
                </a:lnTo>
                <a:lnTo>
                  <a:pt x="4716226" y="6720248"/>
                </a:lnTo>
                <a:lnTo>
                  <a:pt x="4715726" y="6726276"/>
                </a:lnTo>
                <a:lnTo>
                  <a:pt x="4714215" y="6727786"/>
                </a:lnTo>
                <a:lnTo>
                  <a:pt x="4713715" y="6729796"/>
                </a:lnTo>
                <a:lnTo>
                  <a:pt x="4709704" y="6734313"/>
                </a:lnTo>
                <a:lnTo>
                  <a:pt x="4708692" y="6735317"/>
                </a:lnTo>
                <a:lnTo>
                  <a:pt x="4708692" y="6736828"/>
                </a:lnTo>
                <a:lnTo>
                  <a:pt x="4708192" y="6737825"/>
                </a:lnTo>
                <a:lnTo>
                  <a:pt x="4708692" y="6738830"/>
                </a:lnTo>
                <a:lnTo>
                  <a:pt x="4708692" y="6740341"/>
                </a:lnTo>
                <a:lnTo>
                  <a:pt x="4709704" y="6741844"/>
                </a:lnTo>
                <a:lnTo>
                  <a:pt x="4712715" y="6744359"/>
                </a:lnTo>
                <a:lnTo>
                  <a:pt x="4713215" y="6745364"/>
                </a:lnTo>
                <a:lnTo>
                  <a:pt x="4713215" y="6746867"/>
                </a:lnTo>
                <a:lnTo>
                  <a:pt x="4713215" y="6747872"/>
                </a:lnTo>
                <a:lnTo>
                  <a:pt x="4711704" y="6751392"/>
                </a:lnTo>
                <a:lnTo>
                  <a:pt x="4710704" y="6751890"/>
                </a:lnTo>
                <a:lnTo>
                  <a:pt x="4710704" y="6752895"/>
                </a:lnTo>
                <a:lnTo>
                  <a:pt x="4717238" y="6764452"/>
                </a:lnTo>
                <a:lnTo>
                  <a:pt x="4718738" y="6768969"/>
                </a:lnTo>
                <a:lnTo>
                  <a:pt x="4719749" y="6771477"/>
                </a:lnTo>
                <a:lnTo>
                  <a:pt x="4719749" y="6773992"/>
                </a:lnTo>
                <a:lnTo>
                  <a:pt x="4719238" y="6777505"/>
                </a:lnTo>
                <a:lnTo>
                  <a:pt x="4716226" y="6783034"/>
                </a:lnTo>
                <a:lnTo>
                  <a:pt x="4709704" y="6788057"/>
                </a:lnTo>
                <a:lnTo>
                  <a:pt x="4708192" y="6789062"/>
                </a:lnTo>
                <a:lnTo>
                  <a:pt x="4706181" y="6789560"/>
                </a:lnTo>
                <a:lnTo>
                  <a:pt x="4699658" y="6790067"/>
                </a:lnTo>
                <a:lnTo>
                  <a:pt x="4688101" y="6793579"/>
                </a:lnTo>
                <a:lnTo>
                  <a:pt x="4685590" y="6794584"/>
                </a:lnTo>
                <a:lnTo>
                  <a:pt x="4685090" y="6795090"/>
                </a:lnTo>
                <a:lnTo>
                  <a:pt x="4684590" y="6798104"/>
                </a:lnTo>
                <a:lnTo>
                  <a:pt x="4683582" y="6800107"/>
                </a:lnTo>
                <a:lnTo>
                  <a:pt x="4683804" y="6800107"/>
                </a:lnTo>
                <a:lnTo>
                  <a:pt x="4684814" y="6798097"/>
                </a:lnTo>
                <a:lnTo>
                  <a:pt x="4685315" y="6795090"/>
                </a:lnTo>
                <a:lnTo>
                  <a:pt x="4685815" y="6794584"/>
                </a:lnTo>
                <a:lnTo>
                  <a:pt x="4688327" y="6793579"/>
                </a:lnTo>
                <a:lnTo>
                  <a:pt x="4699884" y="6790066"/>
                </a:lnTo>
                <a:lnTo>
                  <a:pt x="4706419" y="6789560"/>
                </a:lnTo>
                <a:lnTo>
                  <a:pt x="4708430" y="6789061"/>
                </a:lnTo>
                <a:lnTo>
                  <a:pt x="4709931" y="6788056"/>
                </a:lnTo>
                <a:lnTo>
                  <a:pt x="4716466" y="6783033"/>
                </a:lnTo>
                <a:lnTo>
                  <a:pt x="4719478" y="6777510"/>
                </a:lnTo>
                <a:lnTo>
                  <a:pt x="4719988" y="6773990"/>
                </a:lnTo>
                <a:lnTo>
                  <a:pt x="4719988" y="6771481"/>
                </a:lnTo>
                <a:lnTo>
                  <a:pt x="4718977" y="6768973"/>
                </a:lnTo>
                <a:lnTo>
                  <a:pt x="4717476" y="6764448"/>
                </a:lnTo>
                <a:lnTo>
                  <a:pt x="4710942" y="6752896"/>
                </a:lnTo>
                <a:lnTo>
                  <a:pt x="4710942" y="6751892"/>
                </a:lnTo>
                <a:lnTo>
                  <a:pt x="4711943" y="6751393"/>
                </a:lnTo>
                <a:lnTo>
                  <a:pt x="4713453" y="6747873"/>
                </a:lnTo>
                <a:lnTo>
                  <a:pt x="4713453" y="6746868"/>
                </a:lnTo>
                <a:lnTo>
                  <a:pt x="4713453" y="6745364"/>
                </a:lnTo>
                <a:lnTo>
                  <a:pt x="4712953" y="6744359"/>
                </a:lnTo>
                <a:lnTo>
                  <a:pt x="4709931" y="6741851"/>
                </a:lnTo>
                <a:lnTo>
                  <a:pt x="4708930" y="6740340"/>
                </a:lnTo>
                <a:lnTo>
                  <a:pt x="4708930" y="6738836"/>
                </a:lnTo>
                <a:lnTo>
                  <a:pt x="4708430" y="6737832"/>
                </a:lnTo>
                <a:lnTo>
                  <a:pt x="4708930" y="6736827"/>
                </a:lnTo>
                <a:lnTo>
                  <a:pt x="4708930" y="6735316"/>
                </a:lnTo>
                <a:lnTo>
                  <a:pt x="4709931" y="6734312"/>
                </a:lnTo>
                <a:lnTo>
                  <a:pt x="4713954" y="6729793"/>
                </a:lnTo>
                <a:lnTo>
                  <a:pt x="4714454" y="6727784"/>
                </a:lnTo>
                <a:lnTo>
                  <a:pt x="4715965" y="6726280"/>
                </a:lnTo>
                <a:lnTo>
                  <a:pt x="4716466" y="6720252"/>
                </a:lnTo>
                <a:lnTo>
                  <a:pt x="4716466" y="6719247"/>
                </a:lnTo>
                <a:lnTo>
                  <a:pt x="4716966" y="6718242"/>
                </a:lnTo>
                <a:lnTo>
                  <a:pt x="4717976" y="6716732"/>
                </a:lnTo>
                <a:lnTo>
                  <a:pt x="4719478" y="6715228"/>
                </a:lnTo>
                <a:lnTo>
                  <a:pt x="4722499" y="6712719"/>
                </a:lnTo>
                <a:lnTo>
                  <a:pt x="4724511" y="6709705"/>
                </a:lnTo>
                <a:lnTo>
                  <a:pt x="4726522" y="6708700"/>
                </a:lnTo>
                <a:lnTo>
                  <a:pt x="4728023" y="6707695"/>
                </a:lnTo>
                <a:lnTo>
                  <a:pt x="4740591" y="6704175"/>
                </a:lnTo>
                <a:lnTo>
                  <a:pt x="4742093" y="6703171"/>
                </a:lnTo>
                <a:lnTo>
                  <a:pt x="4744104" y="6702166"/>
                </a:lnTo>
                <a:lnTo>
                  <a:pt x="4746115" y="6699657"/>
                </a:lnTo>
                <a:lnTo>
                  <a:pt x="4747626" y="6698652"/>
                </a:lnTo>
                <a:lnTo>
                  <a:pt x="4749628" y="6695139"/>
                </a:lnTo>
                <a:lnTo>
                  <a:pt x="4752139" y="6692624"/>
                </a:lnTo>
                <a:lnTo>
                  <a:pt x="4752649" y="6692125"/>
                </a:lnTo>
                <a:lnTo>
                  <a:pt x="4753549" y="6691670"/>
                </a:lnTo>
                <a:close/>
                <a:moveTo>
                  <a:pt x="4815170" y="6688605"/>
                </a:moveTo>
                <a:lnTo>
                  <a:pt x="4812158" y="6689111"/>
                </a:lnTo>
                <a:lnTo>
                  <a:pt x="4810147" y="6690614"/>
                </a:lnTo>
                <a:lnTo>
                  <a:pt x="4803124" y="6695638"/>
                </a:lnTo>
                <a:lnTo>
                  <a:pt x="4802113" y="6696144"/>
                </a:lnTo>
                <a:lnTo>
                  <a:pt x="4801113" y="6697149"/>
                </a:lnTo>
                <a:lnTo>
                  <a:pt x="4801392" y="6697149"/>
                </a:lnTo>
                <a:lnTo>
                  <a:pt x="4802392" y="6696144"/>
                </a:lnTo>
                <a:lnTo>
                  <a:pt x="4803393" y="6695638"/>
                </a:lnTo>
                <a:lnTo>
                  <a:pt x="4810428" y="6690614"/>
                </a:lnTo>
                <a:lnTo>
                  <a:pt x="4812439" y="6689111"/>
                </a:lnTo>
                <a:lnTo>
                  <a:pt x="4815458" y="6688605"/>
                </a:lnTo>
                <a:close/>
                <a:moveTo>
                  <a:pt x="5277238" y="6676554"/>
                </a:moveTo>
                <a:lnTo>
                  <a:pt x="5280259" y="6677053"/>
                </a:lnTo>
                <a:lnTo>
                  <a:pt x="5283272" y="6680068"/>
                </a:lnTo>
                <a:lnTo>
                  <a:pt x="5288295" y="6688106"/>
                </a:lnTo>
                <a:lnTo>
                  <a:pt x="5289296" y="6690614"/>
                </a:lnTo>
                <a:lnTo>
                  <a:pt x="5289296" y="6692125"/>
                </a:lnTo>
                <a:lnTo>
                  <a:pt x="5288795" y="6694134"/>
                </a:lnTo>
                <a:lnTo>
                  <a:pt x="5285283" y="6697149"/>
                </a:lnTo>
                <a:lnTo>
                  <a:pt x="5283272" y="6702671"/>
                </a:lnTo>
                <a:lnTo>
                  <a:pt x="5278748" y="6711209"/>
                </a:lnTo>
                <a:lnTo>
                  <a:pt x="5277738" y="6716232"/>
                </a:lnTo>
                <a:lnTo>
                  <a:pt x="5277238" y="6718741"/>
                </a:lnTo>
                <a:lnTo>
                  <a:pt x="5271213" y="6724271"/>
                </a:lnTo>
                <a:lnTo>
                  <a:pt x="5270704" y="6726280"/>
                </a:lnTo>
                <a:lnTo>
                  <a:pt x="5270704" y="6729288"/>
                </a:lnTo>
                <a:lnTo>
                  <a:pt x="5270704" y="6734312"/>
                </a:lnTo>
                <a:lnTo>
                  <a:pt x="5270203" y="6734817"/>
                </a:lnTo>
                <a:lnTo>
                  <a:pt x="5269202" y="6734312"/>
                </a:lnTo>
                <a:lnTo>
                  <a:pt x="5267691" y="6733307"/>
                </a:lnTo>
                <a:lnTo>
                  <a:pt x="5264179" y="6732808"/>
                </a:lnTo>
                <a:lnTo>
                  <a:pt x="5260657" y="6726779"/>
                </a:lnTo>
                <a:lnTo>
                  <a:pt x="5257144" y="6720252"/>
                </a:lnTo>
                <a:lnTo>
                  <a:pt x="5254122" y="6717237"/>
                </a:lnTo>
                <a:lnTo>
                  <a:pt x="5245586" y="6710204"/>
                </a:lnTo>
                <a:lnTo>
                  <a:pt x="5244576" y="6709705"/>
                </a:lnTo>
                <a:lnTo>
                  <a:pt x="5245139" y="6709145"/>
                </a:lnTo>
                <a:lnTo>
                  <a:pt x="5245117" y="6709134"/>
                </a:lnTo>
                <a:lnTo>
                  <a:pt x="5245639" y="6708609"/>
                </a:lnTo>
                <a:lnTo>
                  <a:pt x="5249099" y="6702671"/>
                </a:lnTo>
                <a:lnTo>
                  <a:pt x="5249520" y="6702251"/>
                </a:lnTo>
                <a:lnTo>
                  <a:pt x="5249535" y="6702224"/>
                </a:lnTo>
                <a:lnTo>
                  <a:pt x="5251008" y="6700743"/>
                </a:lnTo>
                <a:lnTo>
                  <a:pt x="5253463" y="6699263"/>
                </a:lnTo>
                <a:lnTo>
                  <a:pt x="5256900" y="6698769"/>
                </a:lnTo>
                <a:lnTo>
                  <a:pt x="5258195" y="6697900"/>
                </a:lnTo>
                <a:lnTo>
                  <a:pt x="5258645" y="6695638"/>
                </a:lnTo>
                <a:lnTo>
                  <a:pt x="5260156" y="6692624"/>
                </a:lnTo>
                <a:lnTo>
                  <a:pt x="5260219" y="6692589"/>
                </a:lnTo>
                <a:lnTo>
                  <a:pt x="5260337" y="6692352"/>
                </a:lnTo>
                <a:lnTo>
                  <a:pt x="5264755" y="6689884"/>
                </a:lnTo>
                <a:lnTo>
                  <a:pt x="5271138" y="6687910"/>
                </a:lnTo>
                <a:lnTo>
                  <a:pt x="5275066" y="6684948"/>
                </a:lnTo>
                <a:lnTo>
                  <a:pt x="5273593" y="6679518"/>
                </a:lnTo>
                <a:lnTo>
                  <a:pt x="5277030" y="6676557"/>
                </a:lnTo>
                <a:lnTo>
                  <a:pt x="5277201" y="6676586"/>
                </a:lnTo>
                <a:close/>
                <a:moveTo>
                  <a:pt x="4885296" y="6649930"/>
                </a:moveTo>
                <a:lnTo>
                  <a:pt x="4885298" y="6649931"/>
                </a:lnTo>
                <a:lnTo>
                  <a:pt x="4886513" y="6649931"/>
                </a:lnTo>
                <a:lnTo>
                  <a:pt x="4886499" y="6649930"/>
                </a:lnTo>
                <a:close/>
                <a:moveTo>
                  <a:pt x="4944761" y="6647921"/>
                </a:moveTo>
                <a:lnTo>
                  <a:pt x="4942750" y="6648427"/>
                </a:lnTo>
                <a:lnTo>
                  <a:pt x="4939738" y="6649432"/>
                </a:lnTo>
                <a:lnTo>
                  <a:pt x="4937727" y="6649930"/>
                </a:lnTo>
                <a:lnTo>
                  <a:pt x="4936545" y="6649930"/>
                </a:lnTo>
                <a:lnTo>
                  <a:pt x="4936552" y="6649931"/>
                </a:lnTo>
                <a:lnTo>
                  <a:pt x="4938062" y="6649931"/>
                </a:lnTo>
                <a:lnTo>
                  <a:pt x="4940074" y="6649432"/>
                </a:lnTo>
                <a:lnTo>
                  <a:pt x="4943086" y="6648428"/>
                </a:lnTo>
                <a:lnTo>
                  <a:pt x="4945025" y="6647940"/>
                </a:lnTo>
                <a:close/>
                <a:moveTo>
                  <a:pt x="4916636" y="6646418"/>
                </a:moveTo>
                <a:lnTo>
                  <a:pt x="4915124" y="6646916"/>
                </a:lnTo>
                <a:lnTo>
                  <a:pt x="4913613" y="6647921"/>
                </a:lnTo>
                <a:lnTo>
                  <a:pt x="4909602" y="6649930"/>
                </a:lnTo>
                <a:lnTo>
                  <a:pt x="4909102" y="6650436"/>
                </a:lnTo>
                <a:lnTo>
                  <a:pt x="4908090" y="6652944"/>
                </a:lnTo>
                <a:lnTo>
                  <a:pt x="4908090" y="6653949"/>
                </a:lnTo>
                <a:lnTo>
                  <a:pt x="4907590" y="6655460"/>
                </a:lnTo>
                <a:lnTo>
                  <a:pt x="4907590" y="6656464"/>
                </a:lnTo>
                <a:lnTo>
                  <a:pt x="4908090" y="6657469"/>
                </a:lnTo>
                <a:lnTo>
                  <a:pt x="4908590" y="6658972"/>
                </a:lnTo>
                <a:lnTo>
                  <a:pt x="4908590" y="6660483"/>
                </a:lnTo>
                <a:lnTo>
                  <a:pt x="4908590" y="6661986"/>
                </a:lnTo>
                <a:lnTo>
                  <a:pt x="4907590" y="6662991"/>
                </a:lnTo>
                <a:lnTo>
                  <a:pt x="4905597" y="6663492"/>
                </a:lnTo>
                <a:lnTo>
                  <a:pt x="4905901" y="6663492"/>
                </a:lnTo>
                <a:lnTo>
                  <a:pt x="4907913" y="6662993"/>
                </a:lnTo>
                <a:lnTo>
                  <a:pt x="4908923" y="6661989"/>
                </a:lnTo>
                <a:lnTo>
                  <a:pt x="4908923" y="6660478"/>
                </a:lnTo>
                <a:lnTo>
                  <a:pt x="4908923" y="6658974"/>
                </a:lnTo>
                <a:lnTo>
                  <a:pt x="4908413" y="6657470"/>
                </a:lnTo>
                <a:lnTo>
                  <a:pt x="4907913" y="6656466"/>
                </a:lnTo>
                <a:lnTo>
                  <a:pt x="4907913" y="6655461"/>
                </a:lnTo>
                <a:lnTo>
                  <a:pt x="4908413" y="6653950"/>
                </a:lnTo>
                <a:lnTo>
                  <a:pt x="4908413" y="6652946"/>
                </a:lnTo>
                <a:lnTo>
                  <a:pt x="4909423" y="6650437"/>
                </a:lnTo>
                <a:lnTo>
                  <a:pt x="4909924" y="6649931"/>
                </a:lnTo>
                <a:lnTo>
                  <a:pt x="4913946" y="6647922"/>
                </a:lnTo>
                <a:lnTo>
                  <a:pt x="4915448" y="6646917"/>
                </a:lnTo>
                <a:lnTo>
                  <a:pt x="4916958" y="6646418"/>
                </a:lnTo>
                <a:lnTo>
                  <a:pt x="4919971" y="6646418"/>
                </a:lnTo>
                <a:lnTo>
                  <a:pt x="4925172" y="6646418"/>
                </a:lnTo>
                <a:lnTo>
                  <a:pt x="4925170" y="6646418"/>
                </a:lnTo>
                <a:lnTo>
                  <a:pt x="4919647" y="6646418"/>
                </a:lnTo>
                <a:close/>
                <a:moveTo>
                  <a:pt x="4993302" y="6644907"/>
                </a:moveTo>
                <a:lnTo>
                  <a:pt x="4993339" y="6644914"/>
                </a:lnTo>
                <a:lnTo>
                  <a:pt x="4996018" y="6644914"/>
                </a:lnTo>
                <a:lnTo>
                  <a:pt x="4995988" y="6644907"/>
                </a:lnTo>
                <a:close/>
                <a:moveTo>
                  <a:pt x="4876954" y="6642898"/>
                </a:moveTo>
                <a:lnTo>
                  <a:pt x="4863662" y="6643394"/>
                </a:lnTo>
                <a:lnTo>
                  <a:pt x="4863693" y="6643404"/>
                </a:lnTo>
                <a:lnTo>
                  <a:pt x="4877055" y="6642912"/>
                </a:lnTo>
                <a:close/>
                <a:moveTo>
                  <a:pt x="4985943" y="6640896"/>
                </a:moveTo>
                <a:lnTo>
                  <a:pt x="4983051" y="6641375"/>
                </a:lnTo>
                <a:lnTo>
                  <a:pt x="4983283" y="6641394"/>
                </a:lnTo>
                <a:lnTo>
                  <a:pt x="4986031" y="6640940"/>
                </a:lnTo>
                <a:close/>
                <a:moveTo>
                  <a:pt x="4976897" y="6640896"/>
                </a:moveTo>
                <a:lnTo>
                  <a:pt x="4973886" y="6642399"/>
                </a:lnTo>
                <a:lnTo>
                  <a:pt x="4972886" y="6643404"/>
                </a:lnTo>
                <a:lnTo>
                  <a:pt x="4970375" y="6644907"/>
                </a:lnTo>
                <a:lnTo>
                  <a:pt x="4951878" y="6648410"/>
                </a:lnTo>
                <a:lnTo>
                  <a:pt x="4952132" y="6648428"/>
                </a:lnTo>
                <a:lnTo>
                  <a:pt x="4970724" y="6644914"/>
                </a:lnTo>
                <a:lnTo>
                  <a:pt x="4973236" y="6643404"/>
                </a:lnTo>
                <a:lnTo>
                  <a:pt x="4974246" y="6642399"/>
                </a:lnTo>
                <a:lnTo>
                  <a:pt x="4977205" y="6640922"/>
                </a:lnTo>
                <a:close/>
                <a:moveTo>
                  <a:pt x="5167261" y="6640390"/>
                </a:moveTo>
                <a:lnTo>
                  <a:pt x="5164396" y="6641828"/>
                </a:lnTo>
                <a:lnTo>
                  <a:pt x="5164683" y="6641900"/>
                </a:lnTo>
                <a:lnTo>
                  <a:pt x="5167694" y="6640390"/>
                </a:lnTo>
                <a:close/>
                <a:moveTo>
                  <a:pt x="5186852" y="6639385"/>
                </a:moveTo>
                <a:lnTo>
                  <a:pt x="5182609" y="6640803"/>
                </a:lnTo>
                <a:lnTo>
                  <a:pt x="5182775" y="6640895"/>
                </a:lnTo>
                <a:lnTo>
                  <a:pt x="5187297" y="6639385"/>
                </a:lnTo>
                <a:close/>
                <a:moveTo>
                  <a:pt x="4853852" y="6639385"/>
                </a:moveTo>
                <a:lnTo>
                  <a:pt x="4852840" y="6640390"/>
                </a:lnTo>
                <a:lnTo>
                  <a:pt x="4852340" y="6640896"/>
                </a:lnTo>
                <a:lnTo>
                  <a:pt x="4852340" y="6641901"/>
                </a:lnTo>
                <a:lnTo>
                  <a:pt x="4853852" y="6642399"/>
                </a:lnTo>
                <a:lnTo>
                  <a:pt x="4854352" y="6643404"/>
                </a:lnTo>
                <a:lnTo>
                  <a:pt x="4858363" y="6645413"/>
                </a:lnTo>
                <a:lnTo>
                  <a:pt x="4859374" y="6645912"/>
                </a:lnTo>
                <a:lnTo>
                  <a:pt x="4859874" y="6646916"/>
                </a:lnTo>
                <a:lnTo>
                  <a:pt x="4859874" y="6647921"/>
                </a:lnTo>
                <a:lnTo>
                  <a:pt x="4858874" y="6648926"/>
                </a:lnTo>
                <a:lnTo>
                  <a:pt x="4855852" y="6649432"/>
                </a:lnTo>
                <a:lnTo>
                  <a:pt x="4846818" y="6651441"/>
                </a:lnTo>
                <a:lnTo>
                  <a:pt x="4844306" y="6651939"/>
                </a:lnTo>
                <a:lnTo>
                  <a:pt x="4843295" y="6652446"/>
                </a:lnTo>
                <a:lnTo>
                  <a:pt x="4841795" y="6653949"/>
                </a:lnTo>
                <a:lnTo>
                  <a:pt x="4838283" y="6666511"/>
                </a:lnTo>
                <a:lnTo>
                  <a:pt x="4836272" y="6671028"/>
                </a:lnTo>
                <a:lnTo>
                  <a:pt x="4834261" y="6673543"/>
                </a:lnTo>
                <a:lnTo>
                  <a:pt x="4830749" y="6677554"/>
                </a:lnTo>
                <a:lnTo>
                  <a:pt x="4826727" y="6683582"/>
                </a:lnTo>
                <a:lnTo>
                  <a:pt x="4825727" y="6685591"/>
                </a:lnTo>
                <a:lnTo>
                  <a:pt x="4824215" y="6688605"/>
                </a:lnTo>
                <a:lnTo>
                  <a:pt x="4823715" y="6691121"/>
                </a:lnTo>
                <a:lnTo>
                  <a:pt x="4823215" y="6692125"/>
                </a:lnTo>
                <a:lnTo>
                  <a:pt x="4823496" y="6692125"/>
                </a:lnTo>
                <a:lnTo>
                  <a:pt x="4823997" y="6691120"/>
                </a:lnTo>
                <a:lnTo>
                  <a:pt x="4824497" y="6688605"/>
                </a:lnTo>
                <a:lnTo>
                  <a:pt x="4826008" y="6685597"/>
                </a:lnTo>
                <a:lnTo>
                  <a:pt x="4827019" y="6683588"/>
                </a:lnTo>
                <a:lnTo>
                  <a:pt x="4831032" y="6677559"/>
                </a:lnTo>
                <a:lnTo>
                  <a:pt x="4834554" y="6673540"/>
                </a:lnTo>
                <a:lnTo>
                  <a:pt x="4836565" y="6671031"/>
                </a:lnTo>
                <a:lnTo>
                  <a:pt x="4838567" y="6666507"/>
                </a:lnTo>
                <a:lnTo>
                  <a:pt x="4842089" y="6653950"/>
                </a:lnTo>
                <a:lnTo>
                  <a:pt x="4843600" y="6652447"/>
                </a:lnTo>
                <a:lnTo>
                  <a:pt x="4844600" y="6651941"/>
                </a:lnTo>
                <a:lnTo>
                  <a:pt x="4847112" y="6651442"/>
                </a:lnTo>
                <a:lnTo>
                  <a:pt x="4856158" y="6649432"/>
                </a:lnTo>
                <a:lnTo>
                  <a:pt x="4859170" y="6648927"/>
                </a:lnTo>
                <a:lnTo>
                  <a:pt x="4860181" y="6647922"/>
                </a:lnTo>
                <a:lnTo>
                  <a:pt x="4860181" y="6646917"/>
                </a:lnTo>
                <a:lnTo>
                  <a:pt x="4859680" y="6645912"/>
                </a:lnTo>
                <a:lnTo>
                  <a:pt x="4858670" y="6645413"/>
                </a:lnTo>
                <a:lnTo>
                  <a:pt x="4854647" y="6643404"/>
                </a:lnTo>
                <a:lnTo>
                  <a:pt x="4854147" y="6642399"/>
                </a:lnTo>
                <a:lnTo>
                  <a:pt x="4852636" y="6641900"/>
                </a:lnTo>
                <a:lnTo>
                  <a:pt x="4852636" y="6640895"/>
                </a:lnTo>
                <a:lnTo>
                  <a:pt x="4853146" y="6640390"/>
                </a:lnTo>
                <a:lnTo>
                  <a:pt x="4854147" y="6639385"/>
                </a:lnTo>
                <a:close/>
                <a:moveTo>
                  <a:pt x="5175795" y="6637882"/>
                </a:moveTo>
                <a:lnTo>
                  <a:pt x="5175795" y="6638381"/>
                </a:lnTo>
                <a:lnTo>
                  <a:pt x="5175295" y="6638887"/>
                </a:lnTo>
                <a:lnTo>
                  <a:pt x="5174795" y="6640390"/>
                </a:lnTo>
                <a:lnTo>
                  <a:pt x="5174295" y="6641395"/>
                </a:lnTo>
                <a:lnTo>
                  <a:pt x="5172787" y="6641900"/>
                </a:lnTo>
                <a:lnTo>
                  <a:pt x="5173228" y="6641900"/>
                </a:lnTo>
                <a:lnTo>
                  <a:pt x="5174730" y="6641394"/>
                </a:lnTo>
                <a:lnTo>
                  <a:pt x="5175240" y="6640390"/>
                </a:lnTo>
                <a:lnTo>
                  <a:pt x="5175740" y="6638886"/>
                </a:lnTo>
                <a:lnTo>
                  <a:pt x="5176241" y="6638380"/>
                </a:lnTo>
                <a:lnTo>
                  <a:pt x="5176241" y="6637993"/>
                </a:lnTo>
                <a:close/>
                <a:moveTo>
                  <a:pt x="5158716" y="6635873"/>
                </a:moveTo>
                <a:lnTo>
                  <a:pt x="5157716" y="6636878"/>
                </a:lnTo>
                <a:lnTo>
                  <a:pt x="5157216" y="6637376"/>
                </a:lnTo>
                <a:lnTo>
                  <a:pt x="5156204" y="6637882"/>
                </a:lnTo>
                <a:lnTo>
                  <a:pt x="5156204" y="6638381"/>
                </a:lnTo>
                <a:lnTo>
                  <a:pt x="5154704" y="6638887"/>
                </a:lnTo>
                <a:lnTo>
                  <a:pt x="5153693" y="6639385"/>
                </a:lnTo>
                <a:lnTo>
                  <a:pt x="5146670" y="6640896"/>
                </a:lnTo>
                <a:lnTo>
                  <a:pt x="5142148" y="6642399"/>
                </a:lnTo>
                <a:lnTo>
                  <a:pt x="5138625" y="6644409"/>
                </a:lnTo>
                <a:lnTo>
                  <a:pt x="5133602" y="6647921"/>
                </a:lnTo>
                <a:lnTo>
                  <a:pt x="5131091" y="6651441"/>
                </a:lnTo>
                <a:lnTo>
                  <a:pt x="5125068" y="6659478"/>
                </a:lnTo>
                <a:lnTo>
                  <a:pt x="5123057" y="6660981"/>
                </a:lnTo>
                <a:lnTo>
                  <a:pt x="5121557" y="6662492"/>
                </a:lnTo>
                <a:lnTo>
                  <a:pt x="5104977" y="6671534"/>
                </a:lnTo>
                <a:lnTo>
                  <a:pt x="5094432" y="6675046"/>
                </a:lnTo>
                <a:lnTo>
                  <a:pt x="5091920" y="6676051"/>
                </a:lnTo>
                <a:lnTo>
                  <a:pt x="5089909" y="6676549"/>
                </a:lnTo>
                <a:lnTo>
                  <a:pt x="5088909" y="6677056"/>
                </a:lnTo>
                <a:lnTo>
                  <a:pt x="5086898" y="6678060"/>
                </a:lnTo>
                <a:lnTo>
                  <a:pt x="5085386" y="6680070"/>
                </a:lnTo>
                <a:lnTo>
                  <a:pt x="5083886" y="6682079"/>
                </a:lnTo>
                <a:lnTo>
                  <a:pt x="5082875" y="6687102"/>
                </a:lnTo>
                <a:lnTo>
                  <a:pt x="5081875" y="6688605"/>
                </a:lnTo>
                <a:lnTo>
                  <a:pt x="5076352" y="6690614"/>
                </a:lnTo>
                <a:lnTo>
                  <a:pt x="5076745" y="6690614"/>
                </a:lnTo>
                <a:lnTo>
                  <a:pt x="5082278" y="6688605"/>
                </a:lnTo>
                <a:lnTo>
                  <a:pt x="5083279" y="6687101"/>
                </a:lnTo>
                <a:lnTo>
                  <a:pt x="5084289" y="6682077"/>
                </a:lnTo>
                <a:lnTo>
                  <a:pt x="5085791" y="6680068"/>
                </a:lnTo>
                <a:lnTo>
                  <a:pt x="5087302" y="6678058"/>
                </a:lnTo>
                <a:lnTo>
                  <a:pt x="5089313" y="6677053"/>
                </a:lnTo>
                <a:lnTo>
                  <a:pt x="5090314" y="6676554"/>
                </a:lnTo>
                <a:lnTo>
                  <a:pt x="5092325" y="6676049"/>
                </a:lnTo>
                <a:lnTo>
                  <a:pt x="5094837" y="6675044"/>
                </a:lnTo>
                <a:lnTo>
                  <a:pt x="5105393" y="6671531"/>
                </a:lnTo>
                <a:lnTo>
                  <a:pt x="5121974" y="6662488"/>
                </a:lnTo>
                <a:lnTo>
                  <a:pt x="5123476" y="6660984"/>
                </a:lnTo>
                <a:lnTo>
                  <a:pt x="5125487" y="6659473"/>
                </a:lnTo>
                <a:lnTo>
                  <a:pt x="5131521" y="6651442"/>
                </a:lnTo>
                <a:lnTo>
                  <a:pt x="5134032" y="6647922"/>
                </a:lnTo>
                <a:lnTo>
                  <a:pt x="5139056" y="6644409"/>
                </a:lnTo>
                <a:lnTo>
                  <a:pt x="5142578" y="6642399"/>
                </a:lnTo>
                <a:lnTo>
                  <a:pt x="5147101" y="6640895"/>
                </a:lnTo>
                <a:lnTo>
                  <a:pt x="5154136" y="6639385"/>
                </a:lnTo>
                <a:lnTo>
                  <a:pt x="5155137" y="6638886"/>
                </a:lnTo>
                <a:lnTo>
                  <a:pt x="5156647" y="6638380"/>
                </a:lnTo>
                <a:lnTo>
                  <a:pt x="5156647" y="6637881"/>
                </a:lnTo>
                <a:lnTo>
                  <a:pt x="5157648" y="6637375"/>
                </a:lnTo>
                <a:lnTo>
                  <a:pt x="5158149" y="6636876"/>
                </a:lnTo>
                <a:lnTo>
                  <a:pt x="5159157" y="6635873"/>
                </a:lnTo>
                <a:close/>
                <a:moveTo>
                  <a:pt x="5268716" y="6633864"/>
                </a:moveTo>
                <a:lnTo>
                  <a:pt x="5264002" y="6634332"/>
                </a:lnTo>
                <a:lnTo>
                  <a:pt x="5264179" y="6634361"/>
                </a:lnTo>
                <a:lnTo>
                  <a:pt x="5269182" y="6633864"/>
                </a:lnTo>
                <a:close/>
                <a:moveTo>
                  <a:pt x="5255659" y="6631348"/>
                </a:moveTo>
                <a:lnTo>
                  <a:pt x="5199909" y="6633357"/>
                </a:lnTo>
                <a:lnTo>
                  <a:pt x="5198898" y="6633864"/>
                </a:lnTo>
                <a:lnTo>
                  <a:pt x="5197898" y="6634362"/>
                </a:lnTo>
                <a:lnTo>
                  <a:pt x="5197398" y="6635367"/>
                </a:lnTo>
                <a:lnTo>
                  <a:pt x="5196898" y="6637376"/>
                </a:lnTo>
                <a:lnTo>
                  <a:pt x="5193876" y="6639385"/>
                </a:lnTo>
                <a:lnTo>
                  <a:pt x="5194332" y="6639385"/>
                </a:lnTo>
                <a:lnTo>
                  <a:pt x="5197345" y="6637375"/>
                </a:lnTo>
                <a:lnTo>
                  <a:pt x="5197845" y="6635366"/>
                </a:lnTo>
                <a:lnTo>
                  <a:pt x="5198346" y="6634361"/>
                </a:lnTo>
                <a:lnTo>
                  <a:pt x="5199356" y="6633862"/>
                </a:lnTo>
                <a:lnTo>
                  <a:pt x="5200357" y="6633356"/>
                </a:lnTo>
                <a:lnTo>
                  <a:pt x="5255700" y="6631369"/>
                </a:lnTo>
                <a:close/>
                <a:moveTo>
                  <a:pt x="5335020" y="6488208"/>
                </a:moveTo>
                <a:lnTo>
                  <a:pt x="5338034" y="6488208"/>
                </a:lnTo>
                <a:lnTo>
                  <a:pt x="5338536" y="6492163"/>
                </a:lnTo>
                <a:lnTo>
                  <a:pt x="5337029" y="6497107"/>
                </a:lnTo>
                <a:lnTo>
                  <a:pt x="5335020" y="6506006"/>
                </a:lnTo>
                <a:lnTo>
                  <a:pt x="5335523" y="6510456"/>
                </a:lnTo>
                <a:lnTo>
                  <a:pt x="5338034" y="6514411"/>
                </a:lnTo>
                <a:lnTo>
                  <a:pt x="5337316" y="6515000"/>
                </a:lnTo>
                <a:lnTo>
                  <a:pt x="5337523" y="6515331"/>
                </a:lnTo>
                <a:lnTo>
                  <a:pt x="5334512" y="6517839"/>
                </a:lnTo>
                <a:lnTo>
                  <a:pt x="5329489" y="6520853"/>
                </a:lnTo>
                <a:lnTo>
                  <a:pt x="5325978" y="6520346"/>
                </a:lnTo>
                <a:lnTo>
                  <a:pt x="5323466" y="6515829"/>
                </a:lnTo>
                <a:lnTo>
                  <a:pt x="5323966" y="6513322"/>
                </a:lnTo>
                <a:lnTo>
                  <a:pt x="5323466" y="6510308"/>
                </a:lnTo>
                <a:lnTo>
                  <a:pt x="5319943" y="6506788"/>
                </a:lnTo>
                <a:lnTo>
                  <a:pt x="5319943" y="6502769"/>
                </a:lnTo>
                <a:lnTo>
                  <a:pt x="5323466" y="6496741"/>
                </a:lnTo>
                <a:lnTo>
                  <a:pt x="5323726" y="6496533"/>
                </a:lnTo>
                <a:lnTo>
                  <a:pt x="5323972" y="6496118"/>
                </a:lnTo>
                <a:lnTo>
                  <a:pt x="5328994" y="6492163"/>
                </a:lnTo>
                <a:close/>
                <a:moveTo>
                  <a:pt x="5375921" y="6473132"/>
                </a:moveTo>
                <a:lnTo>
                  <a:pt x="5374413" y="6476144"/>
                </a:lnTo>
                <a:lnTo>
                  <a:pt x="5373402" y="6479157"/>
                </a:lnTo>
                <a:lnTo>
                  <a:pt x="5373402" y="6476648"/>
                </a:lnTo>
                <a:lnTo>
                  <a:pt x="5374413" y="6474642"/>
                </a:lnTo>
                <a:close/>
                <a:moveTo>
                  <a:pt x="5375922" y="6473130"/>
                </a:moveTo>
                <a:lnTo>
                  <a:pt x="5375921" y="6473132"/>
                </a:lnTo>
                <a:lnTo>
                  <a:pt x="5375921" y="6473131"/>
                </a:lnTo>
                <a:close/>
                <a:moveTo>
                  <a:pt x="5377406" y="6471348"/>
                </a:moveTo>
                <a:lnTo>
                  <a:pt x="5376916" y="6472133"/>
                </a:lnTo>
                <a:lnTo>
                  <a:pt x="5375922" y="6473130"/>
                </a:lnTo>
                <a:close/>
                <a:moveTo>
                  <a:pt x="5342779" y="6412364"/>
                </a:moveTo>
                <a:lnTo>
                  <a:pt x="5342580" y="6412491"/>
                </a:lnTo>
                <a:lnTo>
                  <a:pt x="5346068" y="6425419"/>
                </a:lnTo>
                <a:lnTo>
                  <a:pt x="5347068" y="6429944"/>
                </a:lnTo>
                <a:lnTo>
                  <a:pt x="5347068" y="6431953"/>
                </a:lnTo>
                <a:lnTo>
                  <a:pt x="5351591" y="6443503"/>
                </a:lnTo>
                <a:lnTo>
                  <a:pt x="5352091" y="6446517"/>
                </a:lnTo>
                <a:lnTo>
                  <a:pt x="5352591" y="6448526"/>
                </a:lnTo>
                <a:lnTo>
                  <a:pt x="5351591" y="6451041"/>
                </a:lnTo>
                <a:lnTo>
                  <a:pt x="5351591" y="6453043"/>
                </a:lnTo>
                <a:lnTo>
                  <a:pt x="5352091" y="6454047"/>
                </a:lnTo>
                <a:lnTo>
                  <a:pt x="5353091" y="6455558"/>
                </a:lnTo>
                <a:lnTo>
                  <a:pt x="5356114" y="6458066"/>
                </a:lnTo>
                <a:lnTo>
                  <a:pt x="5357614" y="6459071"/>
                </a:lnTo>
                <a:lnTo>
                  <a:pt x="5359125" y="6460075"/>
                </a:lnTo>
                <a:lnTo>
                  <a:pt x="5371182" y="6463596"/>
                </a:lnTo>
                <a:lnTo>
                  <a:pt x="5372182" y="6463596"/>
                </a:lnTo>
                <a:lnTo>
                  <a:pt x="5373694" y="6463596"/>
                </a:lnTo>
                <a:lnTo>
                  <a:pt x="5374694" y="6463596"/>
                </a:lnTo>
                <a:lnTo>
                  <a:pt x="5374702" y="6463587"/>
                </a:lnTo>
                <a:lnTo>
                  <a:pt x="5373900" y="6463587"/>
                </a:lnTo>
                <a:lnTo>
                  <a:pt x="5372392" y="6463587"/>
                </a:lnTo>
                <a:lnTo>
                  <a:pt x="5371397" y="6463587"/>
                </a:lnTo>
                <a:lnTo>
                  <a:pt x="5359350" y="6460080"/>
                </a:lnTo>
                <a:lnTo>
                  <a:pt x="5357842" y="6459073"/>
                </a:lnTo>
                <a:lnTo>
                  <a:pt x="5356334" y="6458065"/>
                </a:lnTo>
                <a:lnTo>
                  <a:pt x="5353318" y="6455556"/>
                </a:lnTo>
                <a:lnTo>
                  <a:pt x="5352308" y="6454044"/>
                </a:lnTo>
                <a:lnTo>
                  <a:pt x="5351810" y="6453046"/>
                </a:lnTo>
                <a:lnTo>
                  <a:pt x="5351810" y="6451031"/>
                </a:lnTo>
                <a:lnTo>
                  <a:pt x="5352821" y="6448521"/>
                </a:lnTo>
                <a:lnTo>
                  <a:pt x="5352308" y="6446516"/>
                </a:lnTo>
                <a:lnTo>
                  <a:pt x="5351810" y="6443503"/>
                </a:lnTo>
                <a:lnTo>
                  <a:pt x="5347287" y="6431954"/>
                </a:lnTo>
                <a:lnTo>
                  <a:pt x="5347287" y="6429939"/>
                </a:lnTo>
                <a:lnTo>
                  <a:pt x="5346292" y="6425424"/>
                </a:lnTo>
                <a:close/>
                <a:moveTo>
                  <a:pt x="5327716" y="6412364"/>
                </a:moveTo>
                <a:lnTo>
                  <a:pt x="5327698" y="6412366"/>
                </a:lnTo>
                <a:lnTo>
                  <a:pt x="5329489" y="6412366"/>
                </a:lnTo>
                <a:lnTo>
                  <a:pt x="5331500" y="6413371"/>
                </a:lnTo>
                <a:lnTo>
                  <a:pt x="5332000" y="6414874"/>
                </a:lnTo>
                <a:lnTo>
                  <a:pt x="5332500" y="6415879"/>
                </a:lnTo>
                <a:lnTo>
                  <a:pt x="5332500" y="6416883"/>
                </a:lnTo>
                <a:lnTo>
                  <a:pt x="5334512" y="6416883"/>
                </a:lnTo>
                <a:lnTo>
                  <a:pt x="5335512" y="6416883"/>
                </a:lnTo>
                <a:lnTo>
                  <a:pt x="5335520" y="6416878"/>
                </a:lnTo>
                <a:lnTo>
                  <a:pt x="5334742" y="6416878"/>
                </a:lnTo>
                <a:lnTo>
                  <a:pt x="5332737" y="6416878"/>
                </a:lnTo>
                <a:lnTo>
                  <a:pt x="5332737" y="6415881"/>
                </a:lnTo>
                <a:lnTo>
                  <a:pt x="5332224" y="6414873"/>
                </a:lnTo>
                <a:lnTo>
                  <a:pt x="5331726" y="6413361"/>
                </a:lnTo>
                <a:lnTo>
                  <a:pt x="5329721" y="6412364"/>
                </a:lnTo>
                <a:close/>
                <a:moveTo>
                  <a:pt x="5303876" y="6400311"/>
                </a:moveTo>
                <a:lnTo>
                  <a:pt x="5307387" y="6403325"/>
                </a:lnTo>
                <a:lnTo>
                  <a:pt x="5309398" y="6403823"/>
                </a:lnTo>
                <a:lnTo>
                  <a:pt x="5313421" y="6403823"/>
                </a:lnTo>
                <a:lnTo>
                  <a:pt x="5314921" y="6404329"/>
                </a:lnTo>
                <a:lnTo>
                  <a:pt x="5316932" y="6405334"/>
                </a:lnTo>
                <a:lnTo>
                  <a:pt x="5317932" y="6406339"/>
                </a:lnTo>
                <a:lnTo>
                  <a:pt x="5319443" y="6407842"/>
                </a:lnTo>
                <a:lnTo>
                  <a:pt x="5319943" y="6408348"/>
                </a:lnTo>
                <a:lnTo>
                  <a:pt x="5319943" y="6409352"/>
                </a:lnTo>
                <a:lnTo>
                  <a:pt x="5319943" y="6409851"/>
                </a:lnTo>
                <a:lnTo>
                  <a:pt x="5320443" y="6411362"/>
                </a:lnTo>
                <a:lnTo>
                  <a:pt x="5320443" y="6412366"/>
                </a:lnTo>
                <a:lnTo>
                  <a:pt x="5321955" y="6412865"/>
                </a:lnTo>
                <a:lnTo>
                  <a:pt x="5322173" y="6412865"/>
                </a:lnTo>
                <a:lnTo>
                  <a:pt x="5320674" y="6412364"/>
                </a:lnTo>
                <a:lnTo>
                  <a:pt x="5320674" y="6411356"/>
                </a:lnTo>
                <a:lnTo>
                  <a:pt x="5320176" y="6409854"/>
                </a:lnTo>
                <a:lnTo>
                  <a:pt x="5320176" y="6409350"/>
                </a:lnTo>
                <a:lnTo>
                  <a:pt x="5320176" y="6408343"/>
                </a:lnTo>
                <a:lnTo>
                  <a:pt x="5319679" y="6407839"/>
                </a:lnTo>
                <a:lnTo>
                  <a:pt x="5318171" y="6406337"/>
                </a:lnTo>
                <a:lnTo>
                  <a:pt x="5317161" y="6405330"/>
                </a:lnTo>
                <a:lnTo>
                  <a:pt x="5315155" y="6404322"/>
                </a:lnTo>
                <a:lnTo>
                  <a:pt x="5313648" y="6403818"/>
                </a:lnTo>
                <a:lnTo>
                  <a:pt x="5309637" y="6403818"/>
                </a:lnTo>
                <a:lnTo>
                  <a:pt x="5307632" y="6403324"/>
                </a:lnTo>
                <a:lnTo>
                  <a:pt x="5304103" y="6400311"/>
                </a:lnTo>
                <a:close/>
                <a:moveTo>
                  <a:pt x="5232301" y="6338526"/>
                </a:moveTo>
                <a:lnTo>
                  <a:pt x="5232267" y="6338561"/>
                </a:lnTo>
                <a:lnTo>
                  <a:pt x="5235568" y="6339035"/>
                </a:lnTo>
                <a:lnTo>
                  <a:pt x="5236568" y="6339035"/>
                </a:lnTo>
                <a:lnTo>
                  <a:pt x="5236645" y="6339030"/>
                </a:lnTo>
                <a:lnTo>
                  <a:pt x="5235814" y="6339030"/>
                </a:lnTo>
                <a:close/>
                <a:moveTo>
                  <a:pt x="5505791" y="6337530"/>
                </a:moveTo>
                <a:lnTo>
                  <a:pt x="5505791" y="6339551"/>
                </a:lnTo>
                <a:lnTo>
                  <a:pt x="5495638" y="6346627"/>
                </a:lnTo>
                <a:lnTo>
                  <a:pt x="5495516" y="6346653"/>
                </a:lnTo>
                <a:lnTo>
                  <a:pt x="5494918" y="6347072"/>
                </a:lnTo>
                <a:lnTo>
                  <a:pt x="5487891" y="6348573"/>
                </a:lnTo>
                <a:lnTo>
                  <a:pt x="5484290" y="6350818"/>
                </a:lnTo>
                <a:lnTo>
                  <a:pt x="5462836" y="6368471"/>
                </a:lnTo>
                <a:lnTo>
                  <a:pt x="5434665" y="6391765"/>
                </a:lnTo>
                <a:lnTo>
                  <a:pt x="5427126" y="6396290"/>
                </a:lnTo>
                <a:lnTo>
                  <a:pt x="5424110" y="6400311"/>
                </a:lnTo>
                <a:lnTo>
                  <a:pt x="5419602" y="6407335"/>
                </a:lnTo>
                <a:lnTo>
                  <a:pt x="5416089" y="6415377"/>
                </a:lnTo>
                <a:lnTo>
                  <a:pt x="5413571" y="6418894"/>
                </a:lnTo>
                <a:lnTo>
                  <a:pt x="5413440" y="6418841"/>
                </a:lnTo>
                <a:lnTo>
                  <a:pt x="5413401" y="6418895"/>
                </a:lnTo>
                <a:lnTo>
                  <a:pt x="5410863" y="6417884"/>
                </a:lnTo>
                <a:lnTo>
                  <a:pt x="5410863" y="6412830"/>
                </a:lnTo>
                <a:lnTo>
                  <a:pt x="5413909" y="6405250"/>
                </a:lnTo>
                <a:lnTo>
                  <a:pt x="5415431" y="6401207"/>
                </a:lnTo>
                <a:lnTo>
                  <a:pt x="5416446" y="6400196"/>
                </a:lnTo>
                <a:lnTo>
                  <a:pt x="5425076" y="6389584"/>
                </a:lnTo>
                <a:lnTo>
                  <a:pt x="5448935" y="6370379"/>
                </a:lnTo>
                <a:lnTo>
                  <a:pt x="5458555" y="6366347"/>
                </a:lnTo>
                <a:lnTo>
                  <a:pt x="5470310" y="6354096"/>
                </a:lnTo>
                <a:lnTo>
                  <a:pt x="5470440" y="6354037"/>
                </a:lnTo>
                <a:lnTo>
                  <a:pt x="5470763" y="6353702"/>
                </a:lnTo>
                <a:lnTo>
                  <a:pt x="5481674" y="6348765"/>
                </a:lnTo>
                <a:lnTo>
                  <a:pt x="5486881" y="6343555"/>
                </a:lnTo>
                <a:lnTo>
                  <a:pt x="5487275" y="6343329"/>
                </a:lnTo>
                <a:lnTo>
                  <a:pt x="5487516" y="6343089"/>
                </a:lnTo>
                <a:lnTo>
                  <a:pt x="5491069" y="6341068"/>
                </a:lnTo>
                <a:lnTo>
                  <a:pt x="5493100" y="6340562"/>
                </a:lnTo>
                <a:lnTo>
                  <a:pt x="5498176" y="6341068"/>
                </a:lnTo>
                <a:lnTo>
                  <a:pt x="5500207" y="6340057"/>
                </a:lnTo>
                <a:lnTo>
                  <a:pt x="5503252" y="6338541"/>
                </a:lnTo>
                <a:close/>
                <a:moveTo>
                  <a:pt x="5268220" y="6336521"/>
                </a:moveTo>
                <a:lnTo>
                  <a:pt x="5269716" y="6337026"/>
                </a:lnTo>
                <a:lnTo>
                  <a:pt x="5270727" y="6338030"/>
                </a:lnTo>
                <a:lnTo>
                  <a:pt x="5271727" y="6339035"/>
                </a:lnTo>
                <a:lnTo>
                  <a:pt x="5272227" y="6340538"/>
                </a:lnTo>
                <a:lnTo>
                  <a:pt x="5273239" y="6341543"/>
                </a:lnTo>
                <a:lnTo>
                  <a:pt x="5274239" y="6343552"/>
                </a:lnTo>
                <a:lnTo>
                  <a:pt x="5274739" y="6344557"/>
                </a:lnTo>
                <a:lnTo>
                  <a:pt x="5275250" y="6345063"/>
                </a:lnTo>
                <a:lnTo>
                  <a:pt x="5276750" y="6345561"/>
                </a:lnTo>
                <a:lnTo>
                  <a:pt x="5287807" y="6349580"/>
                </a:lnTo>
                <a:lnTo>
                  <a:pt x="5288807" y="6350585"/>
                </a:lnTo>
                <a:lnTo>
                  <a:pt x="5288807" y="6351589"/>
                </a:lnTo>
                <a:lnTo>
                  <a:pt x="5288807" y="6354105"/>
                </a:lnTo>
                <a:lnTo>
                  <a:pt x="5286296" y="6359120"/>
                </a:lnTo>
                <a:lnTo>
                  <a:pt x="5284784" y="6361636"/>
                </a:lnTo>
                <a:lnTo>
                  <a:pt x="5283284" y="6362640"/>
                </a:lnTo>
                <a:lnTo>
                  <a:pt x="5279262" y="6365148"/>
                </a:lnTo>
                <a:lnTo>
                  <a:pt x="5277762" y="6366153"/>
                </a:lnTo>
                <a:lnTo>
                  <a:pt x="5277250" y="6368162"/>
                </a:lnTo>
                <a:lnTo>
                  <a:pt x="5276750" y="6370677"/>
                </a:lnTo>
                <a:lnTo>
                  <a:pt x="5277762" y="6377204"/>
                </a:lnTo>
                <a:lnTo>
                  <a:pt x="5278262" y="6380218"/>
                </a:lnTo>
                <a:lnTo>
                  <a:pt x="5278262" y="6382227"/>
                </a:lnTo>
                <a:lnTo>
                  <a:pt x="5277250" y="6383738"/>
                </a:lnTo>
                <a:lnTo>
                  <a:pt x="5275250" y="6385747"/>
                </a:lnTo>
                <a:lnTo>
                  <a:pt x="5274239" y="6386246"/>
                </a:lnTo>
                <a:lnTo>
                  <a:pt x="5273739" y="6389758"/>
                </a:lnTo>
                <a:lnTo>
                  <a:pt x="5274739" y="6396790"/>
                </a:lnTo>
                <a:lnTo>
                  <a:pt x="5274239" y="6402320"/>
                </a:lnTo>
                <a:lnTo>
                  <a:pt x="5273739" y="6403823"/>
                </a:lnTo>
                <a:lnTo>
                  <a:pt x="5273239" y="6405334"/>
                </a:lnTo>
                <a:lnTo>
                  <a:pt x="5271727" y="6405832"/>
                </a:lnTo>
                <a:lnTo>
                  <a:pt x="5268216" y="6408348"/>
                </a:lnTo>
                <a:lnTo>
                  <a:pt x="5267716" y="6409352"/>
                </a:lnTo>
                <a:lnTo>
                  <a:pt x="5267205" y="6409851"/>
                </a:lnTo>
                <a:lnTo>
                  <a:pt x="5267716" y="6411362"/>
                </a:lnTo>
                <a:lnTo>
                  <a:pt x="5268216" y="6412865"/>
                </a:lnTo>
                <a:lnTo>
                  <a:pt x="5271227" y="6420404"/>
                </a:lnTo>
                <a:lnTo>
                  <a:pt x="5271727" y="6421907"/>
                </a:lnTo>
                <a:lnTo>
                  <a:pt x="5273239" y="6422405"/>
                </a:lnTo>
                <a:lnTo>
                  <a:pt x="5277762" y="6425419"/>
                </a:lnTo>
                <a:lnTo>
                  <a:pt x="5284284" y="6428433"/>
                </a:lnTo>
                <a:lnTo>
                  <a:pt x="5285296" y="6428939"/>
                </a:lnTo>
                <a:lnTo>
                  <a:pt x="5285419" y="6428877"/>
                </a:lnTo>
                <a:lnTo>
                  <a:pt x="5284532" y="6428437"/>
                </a:lnTo>
                <a:lnTo>
                  <a:pt x="5278003" y="6425424"/>
                </a:lnTo>
                <a:lnTo>
                  <a:pt x="5273479" y="6422411"/>
                </a:lnTo>
                <a:lnTo>
                  <a:pt x="5271971" y="6421907"/>
                </a:lnTo>
                <a:lnTo>
                  <a:pt x="5271474" y="6420395"/>
                </a:lnTo>
                <a:lnTo>
                  <a:pt x="5268458" y="6412868"/>
                </a:lnTo>
                <a:lnTo>
                  <a:pt x="5267961" y="6411356"/>
                </a:lnTo>
                <a:lnTo>
                  <a:pt x="5267448" y="6409854"/>
                </a:lnTo>
                <a:lnTo>
                  <a:pt x="5267961" y="6409350"/>
                </a:lnTo>
                <a:lnTo>
                  <a:pt x="5268458" y="6408343"/>
                </a:lnTo>
                <a:lnTo>
                  <a:pt x="5271971" y="6405833"/>
                </a:lnTo>
                <a:lnTo>
                  <a:pt x="5273479" y="6405330"/>
                </a:lnTo>
                <a:lnTo>
                  <a:pt x="5273977" y="6403818"/>
                </a:lnTo>
                <a:lnTo>
                  <a:pt x="5274490" y="6402316"/>
                </a:lnTo>
                <a:lnTo>
                  <a:pt x="5274987" y="6396794"/>
                </a:lnTo>
                <a:lnTo>
                  <a:pt x="5273977" y="6389760"/>
                </a:lnTo>
                <a:lnTo>
                  <a:pt x="5274490" y="6386243"/>
                </a:lnTo>
                <a:lnTo>
                  <a:pt x="5275485" y="6385739"/>
                </a:lnTo>
                <a:lnTo>
                  <a:pt x="5277490" y="6383734"/>
                </a:lnTo>
                <a:lnTo>
                  <a:pt x="5278500" y="6382222"/>
                </a:lnTo>
                <a:lnTo>
                  <a:pt x="5278500" y="6380216"/>
                </a:lnTo>
                <a:lnTo>
                  <a:pt x="5278003" y="6377203"/>
                </a:lnTo>
                <a:lnTo>
                  <a:pt x="5276992" y="6370673"/>
                </a:lnTo>
                <a:lnTo>
                  <a:pt x="5277490" y="6368164"/>
                </a:lnTo>
                <a:lnTo>
                  <a:pt x="5278003" y="6366148"/>
                </a:lnTo>
                <a:lnTo>
                  <a:pt x="5279511" y="6365151"/>
                </a:lnTo>
                <a:lnTo>
                  <a:pt x="5283521" y="6362641"/>
                </a:lnTo>
                <a:lnTo>
                  <a:pt x="5285029" y="6361634"/>
                </a:lnTo>
                <a:lnTo>
                  <a:pt x="5286537" y="6359124"/>
                </a:lnTo>
                <a:lnTo>
                  <a:pt x="5289040" y="6354096"/>
                </a:lnTo>
                <a:lnTo>
                  <a:pt x="5289040" y="6351586"/>
                </a:lnTo>
                <a:lnTo>
                  <a:pt x="5289040" y="6350579"/>
                </a:lnTo>
                <a:lnTo>
                  <a:pt x="5288045" y="6349581"/>
                </a:lnTo>
                <a:lnTo>
                  <a:pt x="5276992" y="6345560"/>
                </a:lnTo>
                <a:lnTo>
                  <a:pt x="5275485" y="6345056"/>
                </a:lnTo>
                <a:lnTo>
                  <a:pt x="5274987" y="6344552"/>
                </a:lnTo>
                <a:lnTo>
                  <a:pt x="5274490" y="6343555"/>
                </a:lnTo>
                <a:lnTo>
                  <a:pt x="5273479" y="6341539"/>
                </a:lnTo>
                <a:lnTo>
                  <a:pt x="5272469" y="6340542"/>
                </a:lnTo>
                <a:lnTo>
                  <a:pt x="5271971" y="6339030"/>
                </a:lnTo>
                <a:lnTo>
                  <a:pt x="5270977" y="6338022"/>
                </a:lnTo>
                <a:lnTo>
                  <a:pt x="5269966" y="6337025"/>
                </a:lnTo>
                <a:lnTo>
                  <a:pt x="5268458" y="6336521"/>
                </a:lnTo>
                <a:close/>
                <a:moveTo>
                  <a:pt x="5153472" y="6336521"/>
                </a:moveTo>
                <a:lnTo>
                  <a:pt x="5153297" y="6336538"/>
                </a:lnTo>
                <a:lnTo>
                  <a:pt x="5164250" y="6338529"/>
                </a:lnTo>
                <a:lnTo>
                  <a:pt x="5164416" y="6338507"/>
                </a:lnTo>
                <a:close/>
                <a:moveTo>
                  <a:pt x="5247364" y="6335009"/>
                </a:moveTo>
                <a:lnTo>
                  <a:pt x="5247355" y="6335056"/>
                </a:lnTo>
                <a:lnTo>
                  <a:pt x="5250136" y="6335515"/>
                </a:lnTo>
                <a:lnTo>
                  <a:pt x="5251136" y="6340040"/>
                </a:lnTo>
                <a:lnTo>
                  <a:pt x="5252136" y="6341543"/>
                </a:lnTo>
                <a:lnTo>
                  <a:pt x="5253648" y="6342049"/>
                </a:lnTo>
                <a:lnTo>
                  <a:pt x="5254148" y="6342049"/>
                </a:lnTo>
                <a:lnTo>
                  <a:pt x="5254166" y="6342043"/>
                </a:lnTo>
                <a:lnTo>
                  <a:pt x="5253893" y="6342043"/>
                </a:lnTo>
                <a:lnTo>
                  <a:pt x="5252385" y="6341539"/>
                </a:lnTo>
                <a:lnTo>
                  <a:pt x="5251390" y="6340038"/>
                </a:lnTo>
                <a:lnTo>
                  <a:pt x="5250379" y="6335513"/>
                </a:lnTo>
                <a:close/>
                <a:moveTo>
                  <a:pt x="5209714" y="6334011"/>
                </a:moveTo>
                <a:lnTo>
                  <a:pt x="5209570" y="6334024"/>
                </a:lnTo>
                <a:lnTo>
                  <a:pt x="5214466" y="6334510"/>
                </a:lnTo>
                <a:lnTo>
                  <a:pt x="5214466" y="6334488"/>
                </a:lnTo>
                <a:close/>
                <a:moveTo>
                  <a:pt x="5213724" y="6333004"/>
                </a:moveTo>
                <a:lnTo>
                  <a:pt x="5213728" y="6333007"/>
                </a:lnTo>
                <a:lnTo>
                  <a:pt x="5217989" y="6333007"/>
                </a:lnTo>
                <a:lnTo>
                  <a:pt x="5221500" y="6335016"/>
                </a:lnTo>
                <a:lnTo>
                  <a:pt x="5224511" y="6338030"/>
                </a:lnTo>
                <a:lnTo>
                  <a:pt x="5228534" y="6340538"/>
                </a:lnTo>
                <a:lnTo>
                  <a:pt x="5228782" y="6340538"/>
                </a:lnTo>
                <a:lnTo>
                  <a:pt x="5224777" y="6338022"/>
                </a:lnTo>
                <a:lnTo>
                  <a:pt x="5221761" y="6335009"/>
                </a:lnTo>
                <a:lnTo>
                  <a:pt x="5218248" y="6333004"/>
                </a:lnTo>
                <a:close/>
                <a:moveTo>
                  <a:pt x="5177567" y="6326473"/>
                </a:moveTo>
                <a:lnTo>
                  <a:pt x="5177567" y="6326531"/>
                </a:lnTo>
                <a:lnTo>
                  <a:pt x="5181830" y="6327478"/>
                </a:lnTo>
                <a:lnTo>
                  <a:pt x="5187352" y="6334012"/>
                </a:lnTo>
                <a:lnTo>
                  <a:pt x="5192875" y="6335515"/>
                </a:lnTo>
                <a:lnTo>
                  <a:pt x="5193082" y="6335496"/>
                </a:lnTo>
                <a:lnTo>
                  <a:pt x="5187609" y="6334011"/>
                </a:lnTo>
                <a:lnTo>
                  <a:pt x="5182090" y="6327481"/>
                </a:lnTo>
                <a:close/>
                <a:moveTo>
                  <a:pt x="5118535" y="6237076"/>
                </a:moveTo>
                <a:lnTo>
                  <a:pt x="5119545" y="6238080"/>
                </a:lnTo>
                <a:lnTo>
                  <a:pt x="5120545" y="6239583"/>
                </a:lnTo>
                <a:lnTo>
                  <a:pt x="5123057" y="6249629"/>
                </a:lnTo>
                <a:lnTo>
                  <a:pt x="5125068" y="6252643"/>
                </a:lnTo>
                <a:lnTo>
                  <a:pt x="5126068" y="6253648"/>
                </a:lnTo>
                <a:lnTo>
                  <a:pt x="5127579" y="6254154"/>
                </a:lnTo>
                <a:lnTo>
                  <a:pt x="5128579" y="6255159"/>
                </a:lnTo>
                <a:lnTo>
                  <a:pt x="5130091" y="6256662"/>
                </a:lnTo>
                <a:lnTo>
                  <a:pt x="5131602" y="6257168"/>
                </a:lnTo>
                <a:lnTo>
                  <a:pt x="5132602" y="6257168"/>
                </a:lnTo>
                <a:lnTo>
                  <a:pt x="5133602" y="6257666"/>
                </a:lnTo>
                <a:lnTo>
                  <a:pt x="5135114" y="6258671"/>
                </a:lnTo>
                <a:lnTo>
                  <a:pt x="5135614" y="6259177"/>
                </a:lnTo>
                <a:lnTo>
                  <a:pt x="5136625" y="6260182"/>
                </a:lnTo>
                <a:lnTo>
                  <a:pt x="5136625" y="6262191"/>
                </a:lnTo>
                <a:lnTo>
                  <a:pt x="5136114" y="6264699"/>
                </a:lnTo>
                <a:lnTo>
                  <a:pt x="5135114" y="6267207"/>
                </a:lnTo>
                <a:lnTo>
                  <a:pt x="5133102" y="6268211"/>
                </a:lnTo>
                <a:lnTo>
                  <a:pt x="5132102" y="6269722"/>
                </a:lnTo>
                <a:lnTo>
                  <a:pt x="5131602" y="6270221"/>
                </a:lnTo>
                <a:lnTo>
                  <a:pt x="5131602" y="6271225"/>
                </a:lnTo>
                <a:lnTo>
                  <a:pt x="5132102" y="6273235"/>
                </a:lnTo>
                <a:lnTo>
                  <a:pt x="5133602" y="6274745"/>
                </a:lnTo>
                <a:lnTo>
                  <a:pt x="5133602" y="6276248"/>
                </a:lnTo>
                <a:lnTo>
                  <a:pt x="5133102" y="6277253"/>
                </a:lnTo>
                <a:lnTo>
                  <a:pt x="5131602" y="6278764"/>
                </a:lnTo>
                <a:lnTo>
                  <a:pt x="5130091" y="6279769"/>
                </a:lnTo>
                <a:lnTo>
                  <a:pt x="5124568" y="6281778"/>
                </a:lnTo>
                <a:lnTo>
                  <a:pt x="5123057" y="6282276"/>
                </a:lnTo>
                <a:lnTo>
                  <a:pt x="5122557" y="6283281"/>
                </a:lnTo>
                <a:lnTo>
                  <a:pt x="5122057" y="6284286"/>
                </a:lnTo>
                <a:lnTo>
                  <a:pt x="5122057" y="6285290"/>
                </a:lnTo>
                <a:lnTo>
                  <a:pt x="5122557" y="6286801"/>
                </a:lnTo>
                <a:lnTo>
                  <a:pt x="5126579" y="6289309"/>
                </a:lnTo>
                <a:lnTo>
                  <a:pt x="5125068" y="6295337"/>
                </a:lnTo>
                <a:lnTo>
                  <a:pt x="5125068" y="6298351"/>
                </a:lnTo>
                <a:lnTo>
                  <a:pt x="5125068" y="6299854"/>
                </a:lnTo>
                <a:lnTo>
                  <a:pt x="5125068" y="6301365"/>
                </a:lnTo>
                <a:lnTo>
                  <a:pt x="5124568" y="6302369"/>
                </a:lnTo>
                <a:lnTo>
                  <a:pt x="5124068" y="6302868"/>
                </a:lnTo>
                <a:lnTo>
                  <a:pt x="5118534" y="6302868"/>
                </a:lnTo>
                <a:lnTo>
                  <a:pt x="5117534" y="6304877"/>
                </a:lnTo>
                <a:lnTo>
                  <a:pt x="5117034" y="6305383"/>
                </a:lnTo>
                <a:lnTo>
                  <a:pt x="5117034" y="6306886"/>
                </a:lnTo>
                <a:lnTo>
                  <a:pt x="5117034" y="6308397"/>
                </a:lnTo>
                <a:lnTo>
                  <a:pt x="5117034" y="6309402"/>
                </a:lnTo>
                <a:lnTo>
                  <a:pt x="5117534" y="6310407"/>
                </a:lnTo>
                <a:lnTo>
                  <a:pt x="5121045" y="6316434"/>
                </a:lnTo>
                <a:lnTo>
                  <a:pt x="5121045" y="6318444"/>
                </a:lnTo>
                <a:lnTo>
                  <a:pt x="5121045" y="6319448"/>
                </a:lnTo>
                <a:lnTo>
                  <a:pt x="5119545" y="6326473"/>
                </a:lnTo>
                <a:lnTo>
                  <a:pt x="5119545" y="6327478"/>
                </a:lnTo>
                <a:lnTo>
                  <a:pt x="5120545" y="6330492"/>
                </a:lnTo>
                <a:lnTo>
                  <a:pt x="5120545" y="6331496"/>
                </a:lnTo>
                <a:lnTo>
                  <a:pt x="5121045" y="6333007"/>
                </a:lnTo>
                <a:lnTo>
                  <a:pt x="5121557" y="6333506"/>
                </a:lnTo>
                <a:lnTo>
                  <a:pt x="5124568" y="6334510"/>
                </a:lnTo>
                <a:lnTo>
                  <a:pt x="5138125" y="6338529"/>
                </a:lnTo>
                <a:lnTo>
                  <a:pt x="5141136" y="6339035"/>
                </a:lnTo>
                <a:lnTo>
                  <a:pt x="5144159" y="6339035"/>
                </a:lnTo>
                <a:lnTo>
                  <a:pt x="5144170" y="6339030"/>
                </a:lnTo>
                <a:lnTo>
                  <a:pt x="5141425" y="6339030"/>
                </a:lnTo>
                <a:lnTo>
                  <a:pt x="5138409" y="6338526"/>
                </a:lnTo>
                <a:lnTo>
                  <a:pt x="5124854" y="6334515"/>
                </a:lnTo>
                <a:lnTo>
                  <a:pt x="5121838" y="6333507"/>
                </a:lnTo>
                <a:lnTo>
                  <a:pt x="5121340" y="6333004"/>
                </a:lnTo>
                <a:lnTo>
                  <a:pt x="5120828" y="6331502"/>
                </a:lnTo>
                <a:lnTo>
                  <a:pt x="5120828" y="6330494"/>
                </a:lnTo>
                <a:lnTo>
                  <a:pt x="5119833" y="6327481"/>
                </a:lnTo>
                <a:lnTo>
                  <a:pt x="5119833" y="6326473"/>
                </a:lnTo>
                <a:lnTo>
                  <a:pt x="5121340" y="6319439"/>
                </a:lnTo>
                <a:lnTo>
                  <a:pt x="5121340" y="6318442"/>
                </a:lnTo>
                <a:lnTo>
                  <a:pt x="5121340" y="6316426"/>
                </a:lnTo>
                <a:lnTo>
                  <a:pt x="5117827" y="6310400"/>
                </a:lnTo>
                <a:lnTo>
                  <a:pt x="5117314" y="6309402"/>
                </a:lnTo>
                <a:lnTo>
                  <a:pt x="5117314" y="6308394"/>
                </a:lnTo>
                <a:lnTo>
                  <a:pt x="5117314" y="6306883"/>
                </a:lnTo>
                <a:lnTo>
                  <a:pt x="5117314" y="6305381"/>
                </a:lnTo>
                <a:lnTo>
                  <a:pt x="5117827" y="6304877"/>
                </a:lnTo>
                <a:lnTo>
                  <a:pt x="5118822" y="6302872"/>
                </a:lnTo>
                <a:lnTo>
                  <a:pt x="5124341" y="6302872"/>
                </a:lnTo>
                <a:lnTo>
                  <a:pt x="5124854" y="6302368"/>
                </a:lnTo>
                <a:lnTo>
                  <a:pt x="5125351" y="6301360"/>
                </a:lnTo>
                <a:lnTo>
                  <a:pt x="5125351" y="6299859"/>
                </a:lnTo>
                <a:lnTo>
                  <a:pt x="5125351" y="6298347"/>
                </a:lnTo>
                <a:lnTo>
                  <a:pt x="5125351" y="6295334"/>
                </a:lnTo>
                <a:lnTo>
                  <a:pt x="5126859" y="6289308"/>
                </a:lnTo>
                <a:lnTo>
                  <a:pt x="5122848" y="6286798"/>
                </a:lnTo>
                <a:lnTo>
                  <a:pt x="5122335" y="6285287"/>
                </a:lnTo>
                <a:lnTo>
                  <a:pt x="5122335" y="6284289"/>
                </a:lnTo>
                <a:lnTo>
                  <a:pt x="5122848" y="6283281"/>
                </a:lnTo>
                <a:lnTo>
                  <a:pt x="5123346" y="6282274"/>
                </a:lnTo>
                <a:lnTo>
                  <a:pt x="5124854" y="6281770"/>
                </a:lnTo>
                <a:lnTo>
                  <a:pt x="5130372" y="6279764"/>
                </a:lnTo>
                <a:lnTo>
                  <a:pt x="5131880" y="6278757"/>
                </a:lnTo>
                <a:lnTo>
                  <a:pt x="5133388" y="6277255"/>
                </a:lnTo>
                <a:lnTo>
                  <a:pt x="5133885" y="6276247"/>
                </a:lnTo>
                <a:lnTo>
                  <a:pt x="5133885" y="6274746"/>
                </a:lnTo>
                <a:lnTo>
                  <a:pt x="5132377" y="6273234"/>
                </a:lnTo>
                <a:lnTo>
                  <a:pt x="5131880" y="6271229"/>
                </a:lnTo>
                <a:lnTo>
                  <a:pt x="5131880" y="6270221"/>
                </a:lnTo>
                <a:lnTo>
                  <a:pt x="5132377" y="6269717"/>
                </a:lnTo>
                <a:lnTo>
                  <a:pt x="5133388" y="6268216"/>
                </a:lnTo>
                <a:lnTo>
                  <a:pt x="5135393" y="6267208"/>
                </a:lnTo>
                <a:lnTo>
                  <a:pt x="5136404" y="6264699"/>
                </a:lnTo>
                <a:lnTo>
                  <a:pt x="5136901" y="6262189"/>
                </a:lnTo>
                <a:lnTo>
                  <a:pt x="5136901" y="6260174"/>
                </a:lnTo>
                <a:lnTo>
                  <a:pt x="5135891" y="6259176"/>
                </a:lnTo>
                <a:lnTo>
                  <a:pt x="5135393" y="6258672"/>
                </a:lnTo>
                <a:lnTo>
                  <a:pt x="5133885" y="6257664"/>
                </a:lnTo>
                <a:lnTo>
                  <a:pt x="5132890" y="6257161"/>
                </a:lnTo>
                <a:lnTo>
                  <a:pt x="5131880" y="6257161"/>
                </a:lnTo>
                <a:lnTo>
                  <a:pt x="5130372" y="6256657"/>
                </a:lnTo>
                <a:lnTo>
                  <a:pt x="5128864" y="6255155"/>
                </a:lnTo>
                <a:lnTo>
                  <a:pt x="5127869" y="6254147"/>
                </a:lnTo>
                <a:lnTo>
                  <a:pt x="5126362" y="6253643"/>
                </a:lnTo>
                <a:lnTo>
                  <a:pt x="5125351" y="6252646"/>
                </a:lnTo>
                <a:lnTo>
                  <a:pt x="5123346" y="6249633"/>
                </a:lnTo>
                <a:lnTo>
                  <a:pt x="5120828" y="6239586"/>
                </a:lnTo>
                <a:lnTo>
                  <a:pt x="5119833" y="6238074"/>
                </a:lnTo>
                <a:lnTo>
                  <a:pt x="5118822" y="6237076"/>
                </a:lnTo>
                <a:close/>
                <a:moveTo>
                  <a:pt x="5075853" y="6167763"/>
                </a:moveTo>
                <a:lnTo>
                  <a:pt x="5076352" y="6168261"/>
                </a:lnTo>
                <a:lnTo>
                  <a:pt x="5076852" y="6168767"/>
                </a:lnTo>
                <a:lnTo>
                  <a:pt x="5076352" y="6171781"/>
                </a:lnTo>
                <a:lnTo>
                  <a:pt x="5076352" y="6172786"/>
                </a:lnTo>
                <a:lnTo>
                  <a:pt x="5077852" y="6174289"/>
                </a:lnTo>
                <a:lnTo>
                  <a:pt x="5078363" y="6175293"/>
                </a:lnTo>
                <a:lnTo>
                  <a:pt x="5079363" y="6177809"/>
                </a:lnTo>
                <a:lnTo>
                  <a:pt x="5080363" y="6180823"/>
                </a:lnTo>
                <a:lnTo>
                  <a:pt x="5083886" y="6185846"/>
                </a:lnTo>
                <a:lnTo>
                  <a:pt x="5086898" y="6189865"/>
                </a:lnTo>
                <a:lnTo>
                  <a:pt x="5089409" y="6193377"/>
                </a:lnTo>
                <a:lnTo>
                  <a:pt x="5089909" y="6194888"/>
                </a:lnTo>
                <a:lnTo>
                  <a:pt x="5090920" y="6195386"/>
                </a:lnTo>
                <a:lnTo>
                  <a:pt x="5093432" y="6196391"/>
                </a:lnTo>
                <a:lnTo>
                  <a:pt x="5094432" y="6196897"/>
                </a:lnTo>
                <a:lnTo>
                  <a:pt x="5094932" y="6198906"/>
                </a:lnTo>
                <a:lnTo>
                  <a:pt x="5096943" y="6200908"/>
                </a:lnTo>
                <a:lnTo>
                  <a:pt x="5097943" y="6202419"/>
                </a:lnTo>
                <a:lnTo>
                  <a:pt x="5099454" y="6202917"/>
                </a:lnTo>
                <a:lnTo>
                  <a:pt x="5100454" y="6203423"/>
                </a:lnTo>
                <a:lnTo>
                  <a:pt x="5104977" y="6205433"/>
                </a:lnTo>
                <a:lnTo>
                  <a:pt x="5105477" y="6205931"/>
                </a:lnTo>
                <a:lnTo>
                  <a:pt x="5107488" y="6206437"/>
                </a:lnTo>
                <a:lnTo>
                  <a:pt x="5109000" y="6207442"/>
                </a:lnTo>
                <a:lnTo>
                  <a:pt x="5110000" y="6208945"/>
                </a:lnTo>
                <a:lnTo>
                  <a:pt x="5111511" y="6211461"/>
                </a:lnTo>
                <a:lnTo>
                  <a:pt x="5113511" y="6213470"/>
                </a:lnTo>
                <a:lnTo>
                  <a:pt x="5114023" y="6214474"/>
                </a:lnTo>
                <a:lnTo>
                  <a:pt x="5114523" y="6216982"/>
                </a:lnTo>
                <a:lnTo>
                  <a:pt x="5114023" y="6225526"/>
                </a:lnTo>
                <a:lnTo>
                  <a:pt x="5114023" y="6228033"/>
                </a:lnTo>
                <a:lnTo>
                  <a:pt x="5112511" y="6231047"/>
                </a:lnTo>
                <a:lnTo>
                  <a:pt x="5112511" y="6232052"/>
                </a:lnTo>
                <a:lnTo>
                  <a:pt x="5113511" y="6234061"/>
                </a:lnTo>
                <a:lnTo>
                  <a:pt x="5114523" y="6235066"/>
                </a:lnTo>
                <a:lnTo>
                  <a:pt x="5116023" y="6236070"/>
                </a:lnTo>
                <a:lnTo>
                  <a:pt x="5117534" y="6237075"/>
                </a:lnTo>
                <a:lnTo>
                  <a:pt x="5117826" y="6237075"/>
                </a:lnTo>
                <a:lnTo>
                  <a:pt x="5116320" y="6236068"/>
                </a:lnTo>
                <a:lnTo>
                  <a:pt x="5114812" y="6235061"/>
                </a:lnTo>
                <a:lnTo>
                  <a:pt x="5113801" y="6234063"/>
                </a:lnTo>
                <a:lnTo>
                  <a:pt x="5112806" y="6232048"/>
                </a:lnTo>
                <a:lnTo>
                  <a:pt x="5112806" y="6231050"/>
                </a:lnTo>
                <a:lnTo>
                  <a:pt x="5114299" y="6228027"/>
                </a:lnTo>
                <a:lnTo>
                  <a:pt x="5114299" y="6225517"/>
                </a:lnTo>
                <a:lnTo>
                  <a:pt x="5114812" y="6216982"/>
                </a:lnTo>
                <a:lnTo>
                  <a:pt x="5114299" y="6214472"/>
                </a:lnTo>
                <a:lnTo>
                  <a:pt x="5113801" y="6213465"/>
                </a:lnTo>
                <a:lnTo>
                  <a:pt x="5111796" y="6211459"/>
                </a:lnTo>
                <a:lnTo>
                  <a:pt x="5110288" y="6208950"/>
                </a:lnTo>
                <a:lnTo>
                  <a:pt x="5109278" y="6207438"/>
                </a:lnTo>
                <a:lnTo>
                  <a:pt x="5107785" y="6206431"/>
                </a:lnTo>
                <a:lnTo>
                  <a:pt x="5105764" y="6205937"/>
                </a:lnTo>
                <a:lnTo>
                  <a:pt x="5105267" y="6205433"/>
                </a:lnTo>
                <a:lnTo>
                  <a:pt x="5100743" y="6203417"/>
                </a:lnTo>
                <a:lnTo>
                  <a:pt x="5099749" y="6202913"/>
                </a:lnTo>
                <a:lnTo>
                  <a:pt x="5098241" y="6202420"/>
                </a:lnTo>
                <a:lnTo>
                  <a:pt x="5097230" y="6200908"/>
                </a:lnTo>
                <a:lnTo>
                  <a:pt x="5095225" y="6198903"/>
                </a:lnTo>
                <a:lnTo>
                  <a:pt x="5094728" y="6196887"/>
                </a:lnTo>
                <a:lnTo>
                  <a:pt x="5093717" y="6196394"/>
                </a:lnTo>
                <a:lnTo>
                  <a:pt x="5091214" y="6195386"/>
                </a:lnTo>
                <a:lnTo>
                  <a:pt x="5090204" y="6194882"/>
                </a:lnTo>
                <a:lnTo>
                  <a:pt x="5089706" y="6193380"/>
                </a:lnTo>
                <a:lnTo>
                  <a:pt x="5087188" y="6189863"/>
                </a:lnTo>
                <a:lnTo>
                  <a:pt x="5084172" y="6185842"/>
                </a:lnTo>
                <a:lnTo>
                  <a:pt x="5080659" y="6180824"/>
                </a:lnTo>
                <a:lnTo>
                  <a:pt x="5079664" y="6177800"/>
                </a:lnTo>
                <a:lnTo>
                  <a:pt x="5078654" y="6175291"/>
                </a:lnTo>
                <a:lnTo>
                  <a:pt x="5078157" y="6174294"/>
                </a:lnTo>
                <a:lnTo>
                  <a:pt x="5076649" y="6172782"/>
                </a:lnTo>
                <a:lnTo>
                  <a:pt x="5076649" y="6171774"/>
                </a:lnTo>
                <a:lnTo>
                  <a:pt x="5077146" y="6168761"/>
                </a:lnTo>
                <a:lnTo>
                  <a:pt x="5076649" y="6168267"/>
                </a:lnTo>
                <a:lnTo>
                  <a:pt x="5076151" y="6167763"/>
                </a:lnTo>
                <a:close/>
                <a:moveTo>
                  <a:pt x="5723173" y="6164250"/>
                </a:moveTo>
                <a:lnTo>
                  <a:pt x="5726129" y="6164250"/>
                </a:lnTo>
                <a:lnTo>
                  <a:pt x="5732532" y="6165286"/>
                </a:lnTo>
                <a:lnTo>
                  <a:pt x="5736473" y="6165286"/>
                </a:lnTo>
                <a:lnTo>
                  <a:pt x="5737951" y="6166322"/>
                </a:lnTo>
                <a:lnTo>
                  <a:pt x="5738936" y="6166840"/>
                </a:lnTo>
                <a:lnTo>
                  <a:pt x="5738669" y="6167121"/>
                </a:lnTo>
                <a:lnTo>
                  <a:pt x="5738943" y="6167260"/>
                </a:lnTo>
                <a:lnTo>
                  <a:pt x="5738139" y="6168074"/>
                </a:lnTo>
                <a:lnTo>
                  <a:pt x="5738936" y="6168911"/>
                </a:lnTo>
                <a:lnTo>
                  <a:pt x="5741399" y="6173573"/>
                </a:lnTo>
                <a:lnTo>
                  <a:pt x="5742584" y="6175814"/>
                </a:lnTo>
                <a:lnTo>
                  <a:pt x="5743964" y="6178304"/>
                </a:lnTo>
                <a:lnTo>
                  <a:pt x="5743964" y="6180824"/>
                </a:lnTo>
                <a:lnTo>
                  <a:pt x="5743862" y="6180773"/>
                </a:lnTo>
                <a:lnTo>
                  <a:pt x="5743862" y="6180823"/>
                </a:lnTo>
                <a:lnTo>
                  <a:pt x="5741832" y="6179756"/>
                </a:lnTo>
                <a:lnTo>
                  <a:pt x="5733922" y="6175795"/>
                </a:lnTo>
                <a:lnTo>
                  <a:pt x="5730958" y="6175795"/>
                </a:lnTo>
                <a:lnTo>
                  <a:pt x="5729084" y="6178752"/>
                </a:lnTo>
                <a:lnTo>
                  <a:pt x="5728977" y="6178695"/>
                </a:lnTo>
                <a:lnTo>
                  <a:pt x="5728901" y="6178808"/>
                </a:lnTo>
                <a:lnTo>
                  <a:pt x="5726895" y="6177800"/>
                </a:lnTo>
                <a:lnTo>
                  <a:pt x="5723382" y="6177800"/>
                </a:lnTo>
                <a:lnTo>
                  <a:pt x="5721874" y="6177307"/>
                </a:lnTo>
                <a:lnTo>
                  <a:pt x="5720366" y="6175795"/>
                </a:lnTo>
                <a:lnTo>
                  <a:pt x="5717864" y="6170777"/>
                </a:lnTo>
                <a:lnTo>
                  <a:pt x="5718277" y="6170527"/>
                </a:lnTo>
                <a:lnTo>
                  <a:pt x="5718247" y="6170465"/>
                </a:lnTo>
                <a:lnTo>
                  <a:pt x="5720710" y="6168911"/>
                </a:lnTo>
                <a:lnTo>
                  <a:pt x="5721695" y="6169947"/>
                </a:lnTo>
                <a:lnTo>
                  <a:pt x="5723007" y="6170407"/>
                </a:lnTo>
                <a:lnTo>
                  <a:pt x="5723382" y="6169265"/>
                </a:lnTo>
                <a:lnTo>
                  <a:pt x="5723880" y="6168267"/>
                </a:lnTo>
                <a:lnTo>
                  <a:pt x="5723880" y="6167260"/>
                </a:lnTo>
                <a:lnTo>
                  <a:pt x="5722885" y="6164750"/>
                </a:lnTo>
                <a:lnTo>
                  <a:pt x="5723363" y="6164750"/>
                </a:lnTo>
                <a:close/>
                <a:moveTo>
                  <a:pt x="5947277" y="6119047"/>
                </a:moveTo>
                <a:lnTo>
                  <a:pt x="5948784" y="6119047"/>
                </a:lnTo>
                <a:lnTo>
                  <a:pt x="5951295" y="6120554"/>
                </a:lnTo>
                <a:lnTo>
                  <a:pt x="5953304" y="6121056"/>
                </a:lnTo>
                <a:lnTo>
                  <a:pt x="5963851" y="6128590"/>
                </a:lnTo>
                <a:lnTo>
                  <a:pt x="5965358" y="6131101"/>
                </a:lnTo>
                <a:lnTo>
                  <a:pt x="5964354" y="6147174"/>
                </a:lnTo>
                <a:lnTo>
                  <a:pt x="5963437" y="6147033"/>
                </a:lnTo>
                <a:lnTo>
                  <a:pt x="5963397" y="6147669"/>
                </a:lnTo>
                <a:lnTo>
                  <a:pt x="5957728" y="6146794"/>
                </a:lnTo>
                <a:lnTo>
                  <a:pt x="5956820" y="6152699"/>
                </a:lnTo>
                <a:lnTo>
                  <a:pt x="5960336" y="6159730"/>
                </a:lnTo>
                <a:lnTo>
                  <a:pt x="5966363" y="6157721"/>
                </a:lnTo>
                <a:lnTo>
                  <a:pt x="5967869" y="6159730"/>
                </a:lnTo>
                <a:lnTo>
                  <a:pt x="5968372" y="6160232"/>
                </a:lnTo>
                <a:lnTo>
                  <a:pt x="5968372" y="6161237"/>
                </a:lnTo>
                <a:lnTo>
                  <a:pt x="5967423" y="6161616"/>
                </a:lnTo>
                <a:lnTo>
                  <a:pt x="5967423" y="6161737"/>
                </a:lnTo>
                <a:lnTo>
                  <a:pt x="5965817" y="6162374"/>
                </a:lnTo>
                <a:lnTo>
                  <a:pt x="5965358" y="6163748"/>
                </a:lnTo>
                <a:lnTo>
                  <a:pt x="5966363" y="6166260"/>
                </a:lnTo>
                <a:lnTo>
                  <a:pt x="5966363" y="6168771"/>
                </a:lnTo>
                <a:lnTo>
                  <a:pt x="5967869" y="6170278"/>
                </a:lnTo>
                <a:lnTo>
                  <a:pt x="5967869" y="6170780"/>
                </a:lnTo>
                <a:lnTo>
                  <a:pt x="5965861" y="6172287"/>
                </a:lnTo>
                <a:lnTo>
                  <a:pt x="5965358" y="6173793"/>
                </a:lnTo>
                <a:lnTo>
                  <a:pt x="5964475" y="6174088"/>
                </a:lnTo>
                <a:lnTo>
                  <a:pt x="5964407" y="6174294"/>
                </a:lnTo>
                <a:lnTo>
                  <a:pt x="5961391" y="6175291"/>
                </a:lnTo>
                <a:lnTo>
                  <a:pt x="5960894" y="6174787"/>
                </a:lnTo>
                <a:lnTo>
                  <a:pt x="5959884" y="6174294"/>
                </a:lnTo>
                <a:lnTo>
                  <a:pt x="5958376" y="6174294"/>
                </a:lnTo>
                <a:lnTo>
                  <a:pt x="5957381" y="6174294"/>
                </a:lnTo>
                <a:lnTo>
                  <a:pt x="5955873" y="6170777"/>
                </a:lnTo>
                <a:lnTo>
                  <a:pt x="5953868" y="6165748"/>
                </a:lnTo>
                <a:lnTo>
                  <a:pt x="5951396" y="6163286"/>
                </a:lnTo>
                <a:lnTo>
                  <a:pt x="5949788" y="6164251"/>
                </a:lnTo>
                <a:lnTo>
                  <a:pt x="5949745" y="6164208"/>
                </a:lnTo>
                <a:lnTo>
                  <a:pt x="5948847" y="6164750"/>
                </a:lnTo>
                <a:lnTo>
                  <a:pt x="5947339" y="6163239"/>
                </a:lnTo>
                <a:lnTo>
                  <a:pt x="5939800" y="6166756"/>
                </a:lnTo>
                <a:lnTo>
                  <a:pt x="5931763" y="6168761"/>
                </a:lnTo>
                <a:lnTo>
                  <a:pt x="5924239" y="6168267"/>
                </a:lnTo>
                <a:lnTo>
                  <a:pt x="5918705" y="6163239"/>
                </a:lnTo>
                <a:lnTo>
                  <a:pt x="5917710" y="6158220"/>
                </a:lnTo>
                <a:lnTo>
                  <a:pt x="5918705" y="6154703"/>
                </a:lnTo>
                <a:lnTo>
                  <a:pt x="5919644" y="6154232"/>
                </a:lnTo>
                <a:lnTo>
                  <a:pt x="5919652" y="6154205"/>
                </a:lnTo>
                <a:lnTo>
                  <a:pt x="5921782" y="6153141"/>
                </a:lnTo>
                <a:lnTo>
                  <a:pt x="5924736" y="6150682"/>
                </a:lnTo>
                <a:lnTo>
                  <a:pt x="5938292" y="6138126"/>
                </a:lnTo>
                <a:lnTo>
                  <a:pt x="5940297" y="6133611"/>
                </a:lnTo>
                <a:lnTo>
                  <a:pt x="5941805" y="6126577"/>
                </a:lnTo>
                <a:lnTo>
                  <a:pt x="5942815" y="6125569"/>
                </a:lnTo>
                <a:lnTo>
                  <a:pt x="5943313" y="6124068"/>
                </a:lnTo>
                <a:lnTo>
                  <a:pt x="5943810" y="6122052"/>
                </a:lnTo>
                <a:lnTo>
                  <a:pt x="5944323" y="6121054"/>
                </a:lnTo>
                <a:lnTo>
                  <a:pt x="5946328" y="6119543"/>
                </a:lnTo>
                <a:lnTo>
                  <a:pt x="5946616" y="6119543"/>
                </a:lnTo>
                <a:close/>
                <a:moveTo>
                  <a:pt x="4204120" y="6023711"/>
                </a:moveTo>
                <a:lnTo>
                  <a:pt x="4198512" y="6030249"/>
                </a:lnTo>
                <a:lnTo>
                  <a:pt x="4176395" y="6045299"/>
                </a:lnTo>
                <a:lnTo>
                  <a:pt x="4158797" y="6052327"/>
                </a:lnTo>
                <a:lnTo>
                  <a:pt x="4154279" y="6056848"/>
                </a:lnTo>
                <a:lnTo>
                  <a:pt x="4153268" y="6058360"/>
                </a:lnTo>
                <a:lnTo>
                  <a:pt x="4153268" y="6058404"/>
                </a:lnTo>
                <a:lnTo>
                  <a:pt x="4153691" y="6057765"/>
                </a:lnTo>
                <a:lnTo>
                  <a:pt x="4158214" y="6053248"/>
                </a:lnTo>
                <a:lnTo>
                  <a:pt x="4175793" y="6046216"/>
                </a:lnTo>
                <a:lnTo>
                  <a:pt x="4197896" y="6031146"/>
                </a:lnTo>
                <a:lnTo>
                  <a:pt x="4203919" y="6024113"/>
                </a:lnTo>
                <a:close/>
                <a:moveTo>
                  <a:pt x="6052283" y="5981556"/>
                </a:moveTo>
                <a:lnTo>
                  <a:pt x="6052283" y="5982429"/>
                </a:lnTo>
                <a:lnTo>
                  <a:pt x="6052762" y="5984361"/>
                </a:lnTo>
                <a:lnTo>
                  <a:pt x="6052762" y="5983481"/>
                </a:lnTo>
                <a:close/>
                <a:moveTo>
                  <a:pt x="5029642" y="5979416"/>
                </a:moveTo>
                <a:lnTo>
                  <a:pt x="5030647" y="5980415"/>
                </a:lnTo>
                <a:lnTo>
                  <a:pt x="5032147" y="5981420"/>
                </a:lnTo>
                <a:lnTo>
                  <a:pt x="5032147" y="5984434"/>
                </a:lnTo>
                <a:lnTo>
                  <a:pt x="5032647" y="5986443"/>
                </a:lnTo>
                <a:lnTo>
                  <a:pt x="5032647" y="5987954"/>
                </a:lnTo>
                <a:lnTo>
                  <a:pt x="5033659" y="5989457"/>
                </a:lnTo>
                <a:lnTo>
                  <a:pt x="5038682" y="5993982"/>
                </a:lnTo>
                <a:lnTo>
                  <a:pt x="5044204" y="6002019"/>
                </a:lnTo>
                <a:lnTo>
                  <a:pt x="5050738" y="6016076"/>
                </a:lnTo>
                <a:lnTo>
                  <a:pt x="5054750" y="6036169"/>
                </a:lnTo>
                <a:lnTo>
                  <a:pt x="5055761" y="6046216"/>
                </a:lnTo>
                <a:lnTo>
                  <a:pt x="5055250" y="6049728"/>
                </a:lnTo>
                <a:lnTo>
                  <a:pt x="5050227" y="6064798"/>
                </a:lnTo>
                <a:lnTo>
                  <a:pt x="5048727" y="6067313"/>
                </a:lnTo>
                <a:lnTo>
                  <a:pt x="5048227" y="6068318"/>
                </a:lnTo>
                <a:lnTo>
                  <a:pt x="5048227" y="6069323"/>
                </a:lnTo>
                <a:lnTo>
                  <a:pt x="5047716" y="6070826"/>
                </a:lnTo>
                <a:lnTo>
                  <a:pt x="5047216" y="6071830"/>
                </a:lnTo>
                <a:lnTo>
                  <a:pt x="5047716" y="6072835"/>
                </a:lnTo>
                <a:lnTo>
                  <a:pt x="5048727" y="6074844"/>
                </a:lnTo>
                <a:lnTo>
                  <a:pt x="5051238" y="6076347"/>
                </a:lnTo>
                <a:lnTo>
                  <a:pt x="5051738" y="6077858"/>
                </a:lnTo>
                <a:lnTo>
                  <a:pt x="5053250" y="6079361"/>
                </a:lnTo>
                <a:lnTo>
                  <a:pt x="5053250" y="6082375"/>
                </a:lnTo>
                <a:lnTo>
                  <a:pt x="5053750" y="6091417"/>
                </a:lnTo>
                <a:lnTo>
                  <a:pt x="5054750" y="6095942"/>
                </a:lnTo>
                <a:lnTo>
                  <a:pt x="5057261" y="6101970"/>
                </a:lnTo>
                <a:lnTo>
                  <a:pt x="5061284" y="6108496"/>
                </a:lnTo>
                <a:lnTo>
                  <a:pt x="5062784" y="6111004"/>
                </a:lnTo>
                <a:lnTo>
                  <a:pt x="5065807" y="6113519"/>
                </a:lnTo>
                <a:lnTo>
                  <a:pt x="5067807" y="6114524"/>
                </a:lnTo>
                <a:lnTo>
                  <a:pt x="5068318" y="6115528"/>
                </a:lnTo>
                <a:lnTo>
                  <a:pt x="5068318" y="6118036"/>
                </a:lnTo>
                <a:lnTo>
                  <a:pt x="5066307" y="6129087"/>
                </a:lnTo>
                <a:lnTo>
                  <a:pt x="5065807" y="6139632"/>
                </a:lnTo>
                <a:lnTo>
                  <a:pt x="5065807" y="6143152"/>
                </a:lnTo>
                <a:lnTo>
                  <a:pt x="5065295" y="6145162"/>
                </a:lnTo>
                <a:lnTo>
                  <a:pt x="5064295" y="6147171"/>
                </a:lnTo>
                <a:lnTo>
                  <a:pt x="5062784" y="6147669"/>
                </a:lnTo>
                <a:lnTo>
                  <a:pt x="5062284" y="6148674"/>
                </a:lnTo>
                <a:lnTo>
                  <a:pt x="5059272" y="6149180"/>
                </a:lnTo>
                <a:lnTo>
                  <a:pt x="5058772" y="6149679"/>
                </a:lnTo>
                <a:lnTo>
                  <a:pt x="5058272" y="6150683"/>
                </a:lnTo>
                <a:lnTo>
                  <a:pt x="5058272" y="6152693"/>
                </a:lnTo>
                <a:lnTo>
                  <a:pt x="5059272" y="6156213"/>
                </a:lnTo>
                <a:lnTo>
                  <a:pt x="5060784" y="6157716"/>
                </a:lnTo>
                <a:lnTo>
                  <a:pt x="5061284" y="6158222"/>
                </a:lnTo>
                <a:lnTo>
                  <a:pt x="5062784" y="6159227"/>
                </a:lnTo>
                <a:lnTo>
                  <a:pt x="5064295" y="6159725"/>
                </a:lnTo>
                <a:lnTo>
                  <a:pt x="5065295" y="6160231"/>
                </a:lnTo>
                <a:lnTo>
                  <a:pt x="5069318" y="6166758"/>
                </a:lnTo>
                <a:lnTo>
                  <a:pt x="5071829" y="6168261"/>
                </a:lnTo>
                <a:lnTo>
                  <a:pt x="5072114" y="6168261"/>
                </a:lnTo>
                <a:lnTo>
                  <a:pt x="5069622" y="6166756"/>
                </a:lnTo>
                <a:lnTo>
                  <a:pt x="5065596" y="6160225"/>
                </a:lnTo>
                <a:lnTo>
                  <a:pt x="5064601" y="6159722"/>
                </a:lnTo>
                <a:lnTo>
                  <a:pt x="5063094" y="6159218"/>
                </a:lnTo>
                <a:lnTo>
                  <a:pt x="5061586" y="6158220"/>
                </a:lnTo>
                <a:lnTo>
                  <a:pt x="5061073" y="6157716"/>
                </a:lnTo>
                <a:lnTo>
                  <a:pt x="5059580" y="6156204"/>
                </a:lnTo>
                <a:lnTo>
                  <a:pt x="5058570" y="6152687"/>
                </a:lnTo>
                <a:lnTo>
                  <a:pt x="5058570" y="6150682"/>
                </a:lnTo>
                <a:lnTo>
                  <a:pt x="5059067" y="6149674"/>
                </a:lnTo>
                <a:lnTo>
                  <a:pt x="5059580" y="6149181"/>
                </a:lnTo>
                <a:lnTo>
                  <a:pt x="5062580" y="6148677"/>
                </a:lnTo>
                <a:lnTo>
                  <a:pt x="5063094" y="6147669"/>
                </a:lnTo>
                <a:lnTo>
                  <a:pt x="5064601" y="6147165"/>
                </a:lnTo>
                <a:lnTo>
                  <a:pt x="5065596" y="6145160"/>
                </a:lnTo>
                <a:lnTo>
                  <a:pt x="5066109" y="6143154"/>
                </a:lnTo>
                <a:lnTo>
                  <a:pt x="5066109" y="6139637"/>
                </a:lnTo>
                <a:lnTo>
                  <a:pt x="5066607" y="6129086"/>
                </a:lnTo>
                <a:lnTo>
                  <a:pt x="5068612" y="6118041"/>
                </a:lnTo>
                <a:lnTo>
                  <a:pt x="5068612" y="6115522"/>
                </a:lnTo>
                <a:lnTo>
                  <a:pt x="5068114" y="6114524"/>
                </a:lnTo>
                <a:lnTo>
                  <a:pt x="5066109" y="6113516"/>
                </a:lnTo>
                <a:lnTo>
                  <a:pt x="5063094" y="6111007"/>
                </a:lnTo>
                <a:lnTo>
                  <a:pt x="5061586" y="6108498"/>
                </a:lnTo>
                <a:lnTo>
                  <a:pt x="5057559" y="6101968"/>
                </a:lnTo>
                <a:lnTo>
                  <a:pt x="5055057" y="6095941"/>
                </a:lnTo>
                <a:lnTo>
                  <a:pt x="5054046" y="6091417"/>
                </a:lnTo>
                <a:lnTo>
                  <a:pt x="5053549" y="6082377"/>
                </a:lnTo>
                <a:lnTo>
                  <a:pt x="5053549" y="6079364"/>
                </a:lnTo>
                <a:lnTo>
                  <a:pt x="5052041" y="6077852"/>
                </a:lnTo>
                <a:lnTo>
                  <a:pt x="5051544" y="6076351"/>
                </a:lnTo>
                <a:lnTo>
                  <a:pt x="5049025" y="6074839"/>
                </a:lnTo>
                <a:lnTo>
                  <a:pt x="5048030" y="6072834"/>
                </a:lnTo>
                <a:lnTo>
                  <a:pt x="5047517" y="6071826"/>
                </a:lnTo>
                <a:lnTo>
                  <a:pt x="5048030" y="6070828"/>
                </a:lnTo>
                <a:lnTo>
                  <a:pt x="5048528" y="6069317"/>
                </a:lnTo>
                <a:lnTo>
                  <a:pt x="5048528" y="6068309"/>
                </a:lnTo>
                <a:lnTo>
                  <a:pt x="5049025" y="6067311"/>
                </a:lnTo>
                <a:lnTo>
                  <a:pt x="5050533" y="6064792"/>
                </a:lnTo>
                <a:lnTo>
                  <a:pt x="5055554" y="6049726"/>
                </a:lnTo>
                <a:lnTo>
                  <a:pt x="5056052" y="6046209"/>
                </a:lnTo>
                <a:lnTo>
                  <a:pt x="5055057" y="6036172"/>
                </a:lnTo>
                <a:lnTo>
                  <a:pt x="5051031" y="6016077"/>
                </a:lnTo>
                <a:lnTo>
                  <a:pt x="5044517" y="6002009"/>
                </a:lnTo>
                <a:lnTo>
                  <a:pt x="5038983" y="5993978"/>
                </a:lnTo>
                <a:lnTo>
                  <a:pt x="5033962" y="5989453"/>
                </a:lnTo>
                <a:lnTo>
                  <a:pt x="5032967" y="5987951"/>
                </a:lnTo>
                <a:lnTo>
                  <a:pt x="5032967" y="5986440"/>
                </a:lnTo>
                <a:lnTo>
                  <a:pt x="5032454" y="5984434"/>
                </a:lnTo>
                <a:lnTo>
                  <a:pt x="5032454" y="5981421"/>
                </a:lnTo>
                <a:lnTo>
                  <a:pt x="5030946" y="5980413"/>
                </a:lnTo>
                <a:lnTo>
                  <a:pt x="5029952" y="5979416"/>
                </a:lnTo>
                <a:close/>
                <a:moveTo>
                  <a:pt x="6169434" y="5972440"/>
                </a:moveTo>
                <a:lnTo>
                  <a:pt x="6170441" y="5972440"/>
                </a:lnTo>
                <a:lnTo>
                  <a:pt x="6170941" y="5972941"/>
                </a:lnTo>
                <a:lnTo>
                  <a:pt x="6171447" y="5973442"/>
                </a:lnTo>
                <a:lnTo>
                  <a:pt x="6171447" y="5973806"/>
                </a:lnTo>
                <a:lnTo>
                  <a:pt x="6171546" y="5973907"/>
                </a:lnTo>
                <a:lnTo>
                  <a:pt x="6171546" y="5974444"/>
                </a:lnTo>
                <a:lnTo>
                  <a:pt x="6173454" y="5974444"/>
                </a:lnTo>
                <a:lnTo>
                  <a:pt x="6175467" y="5975450"/>
                </a:lnTo>
                <a:lnTo>
                  <a:pt x="6177980" y="5975951"/>
                </a:lnTo>
                <a:lnTo>
                  <a:pt x="6180500" y="5977960"/>
                </a:lnTo>
                <a:lnTo>
                  <a:pt x="6180500" y="5978485"/>
                </a:lnTo>
                <a:lnTo>
                  <a:pt x="6180511" y="5978494"/>
                </a:lnTo>
                <a:lnTo>
                  <a:pt x="6180511" y="5979514"/>
                </a:lnTo>
                <a:lnTo>
                  <a:pt x="6179016" y="5979514"/>
                </a:lnTo>
                <a:lnTo>
                  <a:pt x="6178020" y="5980023"/>
                </a:lnTo>
                <a:lnTo>
                  <a:pt x="6177522" y="5980533"/>
                </a:lnTo>
                <a:lnTo>
                  <a:pt x="6176949" y="5980826"/>
                </a:lnTo>
                <a:lnTo>
                  <a:pt x="6180500" y="5983481"/>
                </a:lnTo>
                <a:lnTo>
                  <a:pt x="6184019" y="5981973"/>
                </a:lnTo>
                <a:lnTo>
                  <a:pt x="6185026" y="5982975"/>
                </a:lnTo>
                <a:lnTo>
                  <a:pt x="6187032" y="5985485"/>
                </a:lnTo>
                <a:lnTo>
                  <a:pt x="6189552" y="5986492"/>
                </a:lnTo>
                <a:lnTo>
                  <a:pt x="6191058" y="5985986"/>
                </a:lnTo>
                <a:lnTo>
                  <a:pt x="6192065" y="5983982"/>
                </a:lnTo>
                <a:lnTo>
                  <a:pt x="6192565" y="5982474"/>
                </a:lnTo>
                <a:lnTo>
                  <a:pt x="6193071" y="5981973"/>
                </a:lnTo>
                <a:lnTo>
                  <a:pt x="6195584" y="5982975"/>
                </a:lnTo>
                <a:lnTo>
                  <a:pt x="6195584" y="5983982"/>
                </a:lnTo>
                <a:lnTo>
                  <a:pt x="6195451" y="5984377"/>
                </a:lnTo>
                <a:lnTo>
                  <a:pt x="6195451" y="5984610"/>
                </a:lnTo>
                <a:lnTo>
                  <a:pt x="6194953" y="5986139"/>
                </a:lnTo>
                <a:lnTo>
                  <a:pt x="6194700" y="5986655"/>
                </a:lnTo>
                <a:lnTo>
                  <a:pt x="6196084" y="5988496"/>
                </a:lnTo>
                <a:lnTo>
                  <a:pt x="6198097" y="5990504"/>
                </a:lnTo>
                <a:lnTo>
                  <a:pt x="6201617" y="5993515"/>
                </a:lnTo>
                <a:lnTo>
                  <a:pt x="6202124" y="5995524"/>
                </a:lnTo>
                <a:lnTo>
                  <a:pt x="6201741" y="5995579"/>
                </a:lnTo>
                <a:lnTo>
                  <a:pt x="6201925" y="5996332"/>
                </a:lnTo>
                <a:lnTo>
                  <a:pt x="6198439" y="5996842"/>
                </a:lnTo>
                <a:lnTo>
                  <a:pt x="6197443" y="5997861"/>
                </a:lnTo>
                <a:lnTo>
                  <a:pt x="6196447" y="5997861"/>
                </a:lnTo>
                <a:lnTo>
                  <a:pt x="6195451" y="5997861"/>
                </a:lnTo>
                <a:lnTo>
                  <a:pt x="6194953" y="5996842"/>
                </a:lnTo>
                <a:lnTo>
                  <a:pt x="6194454" y="5995313"/>
                </a:lnTo>
                <a:lnTo>
                  <a:pt x="6194454" y="5994803"/>
                </a:lnTo>
                <a:lnTo>
                  <a:pt x="6192462" y="5994803"/>
                </a:lnTo>
                <a:lnTo>
                  <a:pt x="6190969" y="5994803"/>
                </a:lnTo>
                <a:lnTo>
                  <a:pt x="6189475" y="5995313"/>
                </a:lnTo>
                <a:lnTo>
                  <a:pt x="6188479" y="5996842"/>
                </a:lnTo>
                <a:lnTo>
                  <a:pt x="6185988" y="5994803"/>
                </a:lnTo>
                <a:lnTo>
                  <a:pt x="6183996" y="5996332"/>
                </a:lnTo>
                <a:lnTo>
                  <a:pt x="6182005" y="5998371"/>
                </a:lnTo>
                <a:lnTo>
                  <a:pt x="6180013" y="5999899"/>
                </a:lnTo>
                <a:lnTo>
                  <a:pt x="6171048" y="6001428"/>
                </a:lnTo>
                <a:lnTo>
                  <a:pt x="6169554" y="6001428"/>
                </a:lnTo>
                <a:lnTo>
                  <a:pt x="6166068" y="6000409"/>
                </a:lnTo>
                <a:lnTo>
                  <a:pt x="6164076" y="5998371"/>
                </a:lnTo>
                <a:lnTo>
                  <a:pt x="6161586" y="5997351"/>
                </a:lnTo>
                <a:lnTo>
                  <a:pt x="6158598" y="5996842"/>
                </a:lnTo>
                <a:lnTo>
                  <a:pt x="6156606" y="5997861"/>
                </a:lnTo>
                <a:lnTo>
                  <a:pt x="6155112" y="6000919"/>
                </a:lnTo>
                <a:lnTo>
                  <a:pt x="6153120" y="6004486"/>
                </a:lnTo>
                <a:lnTo>
                  <a:pt x="6152622" y="6007544"/>
                </a:lnTo>
                <a:lnTo>
                  <a:pt x="6151626" y="6007544"/>
                </a:lnTo>
                <a:lnTo>
                  <a:pt x="6150630" y="6006525"/>
                </a:lnTo>
                <a:lnTo>
                  <a:pt x="6150630" y="6006015"/>
                </a:lnTo>
                <a:lnTo>
                  <a:pt x="6149136" y="6004486"/>
                </a:lnTo>
                <a:lnTo>
                  <a:pt x="6148936" y="6003669"/>
                </a:lnTo>
                <a:lnTo>
                  <a:pt x="6148817" y="6003550"/>
                </a:lnTo>
                <a:lnTo>
                  <a:pt x="6148310" y="6001546"/>
                </a:lnTo>
                <a:lnTo>
                  <a:pt x="6148310" y="5999537"/>
                </a:lnTo>
                <a:lnTo>
                  <a:pt x="6148947" y="5997949"/>
                </a:lnTo>
                <a:lnTo>
                  <a:pt x="6145650" y="5998371"/>
                </a:lnTo>
                <a:lnTo>
                  <a:pt x="6144654" y="5997861"/>
                </a:lnTo>
                <a:lnTo>
                  <a:pt x="6143658" y="5996842"/>
                </a:lnTo>
                <a:lnTo>
                  <a:pt x="6143515" y="5996255"/>
                </a:lnTo>
                <a:lnTo>
                  <a:pt x="6143284" y="5996025"/>
                </a:lnTo>
                <a:lnTo>
                  <a:pt x="6142777" y="5994016"/>
                </a:lnTo>
                <a:lnTo>
                  <a:pt x="6143284" y="5993515"/>
                </a:lnTo>
                <a:lnTo>
                  <a:pt x="6144791" y="5993515"/>
                </a:lnTo>
                <a:lnTo>
                  <a:pt x="6152336" y="5989502"/>
                </a:lnTo>
                <a:lnTo>
                  <a:pt x="6157362" y="5983481"/>
                </a:lnTo>
                <a:lnTo>
                  <a:pt x="6159882" y="5984984"/>
                </a:lnTo>
                <a:lnTo>
                  <a:pt x="6162895" y="5982975"/>
                </a:lnTo>
                <a:lnTo>
                  <a:pt x="6167421" y="5977960"/>
                </a:lnTo>
                <a:lnTo>
                  <a:pt x="6167928" y="5976452"/>
                </a:lnTo>
                <a:close/>
                <a:moveTo>
                  <a:pt x="6053791" y="5957408"/>
                </a:moveTo>
                <a:lnTo>
                  <a:pt x="6053791" y="5957820"/>
                </a:lnTo>
                <a:lnTo>
                  <a:pt x="6053791" y="5958313"/>
                </a:lnTo>
                <a:lnTo>
                  <a:pt x="6054275" y="5958804"/>
                </a:lnTo>
                <a:lnTo>
                  <a:pt x="6054275" y="5957887"/>
                </a:lnTo>
                <a:close/>
                <a:moveTo>
                  <a:pt x="4884839" y="5945263"/>
                </a:moveTo>
                <a:lnTo>
                  <a:pt x="4884558" y="5945274"/>
                </a:lnTo>
                <a:lnTo>
                  <a:pt x="4886999" y="5945767"/>
                </a:lnTo>
                <a:lnTo>
                  <a:pt x="4887051" y="5945699"/>
                </a:lnTo>
                <a:close/>
                <a:moveTo>
                  <a:pt x="4921992" y="5943751"/>
                </a:moveTo>
                <a:lnTo>
                  <a:pt x="4921805" y="5943778"/>
                </a:lnTo>
                <a:lnTo>
                  <a:pt x="4925170" y="5944256"/>
                </a:lnTo>
                <a:lnTo>
                  <a:pt x="4927181" y="5945260"/>
                </a:lnTo>
                <a:lnTo>
                  <a:pt x="4932704" y="5946265"/>
                </a:lnTo>
                <a:lnTo>
                  <a:pt x="4932952" y="5946244"/>
                </a:lnTo>
                <a:lnTo>
                  <a:pt x="4927510" y="5945263"/>
                </a:lnTo>
                <a:lnTo>
                  <a:pt x="4925505" y="5944255"/>
                </a:lnTo>
                <a:close/>
                <a:moveTo>
                  <a:pt x="4840645" y="5940738"/>
                </a:moveTo>
                <a:lnTo>
                  <a:pt x="4840606" y="5940743"/>
                </a:lnTo>
                <a:lnTo>
                  <a:pt x="4845306" y="5940743"/>
                </a:lnTo>
                <a:lnTo>
                  <a:pt x="4862886" y="5942753"/>
                </a:lnTo>
                <a:lnTo>
                  <a:pt x="4867408" y="5944256"/>
                </a:lnTo>
                <a:lnTo>
                  <a:pt x="4868408" y="5944762"/>
                </a:lnTo>
                <a:lnTo>
                  <a:pt x="4869420" y="5945260"/>
                </a:lnTo>
                <a:lnTo>
                  <a:pt x="4870420" y="5945767"/>
                </a:lnTo>
                <a:lnTo>
                  <a:pt x="4871931" y="5945767"/>
                </a:lnTo>
                <a:lnTo>
                  <a:pt x="4872179" y="5945757"/>
                </a:lnTo>
                <a:lnTo>
                  <a:pt x="4870771" y="5945757"/>
                </a:lnTo>
                <a:lnTo>
                  <a:pt x="4869776" y="5945263"/>
                </a:lnTo>
                <a:lnTo>
                  <a:pt x="4868766" y="5944759"/>
                </a:lnTo>
                <a:lnTo>
                  <a:pt x="4867755" y="5944255"/>
                </a:lnTo>
                <a:lnTo>
                  <a:pt x="4863247" y="5942744"/>
                </a:lnTo>
                <a:lnTo>
                  <a:pt x="4845666" y="5940738"/>
                </a:lnTo>
                <a:close/>
                <a:moveTo>
                  <a:pt x="4972389" y="5938229"/>
                </a:moveTo>
                <a:lnTo>
                  <a:pt x="4976397" y="5940237"/>
                </a:lnTo>
                <a:lnTo>
                  <a:pt x="4976397" y="5940070"/>
                </a:lnTo>
                <a:lnTo>
                  <a:pt x="4972699" y="5938229"/>
                </a:lnTo>
                <a:close/>
                <a:moveTo>
                  <a:pt x="4896886" y="5938229"/>
                </a:moveTo>
                <a:lnTo>
                  <a:pt x="4896720" y="5938253"/>
                </a:lnTo>
                <a:lnTo>
                  <a:pt x="4900056" y="5938734"/>
                </a:lnTo>
                <a:lnTo>
                  <a:pt x="4902568" y="5940743"/>
                </a:lnTo>
                <a:lnTo>
                  <a:pt x="4907090" y="5944762"/>
                </a:lnTo>
                <a:lnTo>
                  <a:pt x="4909102" y="5945767"/>
                </a:lnTo>
                <a:lnTo>
                  <a:pt x="4912113" y="5947270"/>
                </a:lnTo>
                <a:lnTo>
                  <a:pt x="4915624" y="5947768"/>
                </a:lnTo>
                <a:lnTo>
                  <a:pt x="4915641" y="5947726"/>
                </a:lnTo>
                <a:lnTo>
                  <a:pt x="4912447" y="5947269"/>
                </a:lnTo>
                <a:lnTo>
                  <a:pt x="4909431" y="5945757"/>
                </a:lnTo>
                <a:lnTo>
                  <a:pt x="4907426" y="5944759"/>
                </a:lnTo>
                <a:lnTo>
                  <a:pt x="4902918" y="5940738"/>
                </a:lnTo>
                <a:lnTo>
                  <a:pt x="4900400" y="5938733"/>
                </a:lnTo>
                <a:close/>
                <a:moveTo>
                  <a:pt x="4978731" y="5935216"/>
                </a:moveTo>
                <a:lnTo>
                  <a:pt x="4978571" y="5935336"/>
                </a:lnTo>
                <a:lnTo>
                  <a:pt x="4980420" y="5936725"/>
                </a:lnTo>
                <a:lnTo>
                  <a:pt x="4981920" y="5938228"/>
                </a:lnTo>
                <a:lnTo>
                  <a:pt x="4982931" y="5941748"/>
                </a:lnTo>
                <a:lnTo>
                  <a:pt x="4982431" y="5947768"/>
                </a:lnTo>
                <a:lnTo>
                  <a:pt x="4983931" y="5949777"/>
                </a:lnTo>
                <a:lnTo>
                  <a:pt x="4990466" y="5952791"/>
                </a:lnTo>
                <a:lnTo>
                  <a:pt x="4993477" y="5954801"/>
                </a:lnTo>
                <a:lnTo>
                  <a:pt x="4994477" y="5957815"/>
                </a:lnTo>
                <a:lnTo>
                  <a:pt x="4993977" y="5963842"/>
                </a:lnTo>
                <a:lnTo>
                  <a:pt x="4994477" y="5965852"/>
                </a:lnTo>
                <a:lnTo>
                  <a:pt x="4997500" y="5969372"/>
                </a:lnTo>
                <a:lnTo>
                  <a:pt x="5000511" y="5970875"/>
                </a:lnTo>
                <a:lnTo>
                  <a:pt x="5002522" y="5971880"/>
                </a:lnTo>
                <a:lnTo>
                  <a:pt x="5009045" y="5972386"/>
                </a:lnTo>
                <a:lnTo>
                  <a:pt x="5011056" y="5972884"/>
                </a:lnTo>
                <a:lnTo>
                  <a:pt x="5016579" y="5976404"/>
                </a:lnTo>
                <a:lnTo>
                  <a:pt x="5019091" y="5977409"/>
                </a:lnTo>
                <a:lnTo>
                  <a:pt x="5023113" y="5979917"/>
                </a:lnTo>
                <a:lnTo>
                  <a:pt x="5025113" y="5979917"/>
                </a:lnTo>
                <a:lnTo>
                  <a:pt x="5026125" y="5979917"/>
                </a:lnTo>
                <a:lnTo>
                  <a:pt x="5026162" y="5979909"/>
                </a:lnTo>
                <a:lnTo>
                  <a:pt x="5025428" y="5979909"/>
                </a:lnTo>
                <a:lnTo>
                  <a:pt x="5023423" y="5979909"/>
                </a:lnTo>
                <a:lnTo>
                  <a:pt x="5019396" y="5977400"/>
                </a:lnTo>
                <a:lnTo>
                  <a:pt x="5016894" y="5976403"/>
                </a:lnTo>
                <a:lnTo>
                  <a:pt x="5011375" y="5972885"/>
                </a:lnTo>
                <a:lnTo>
                  <a:pt x="5009354" y="5972382"/>
                </a:lnTo>
                <a:lnTo>
                  <a:pt x="5002841" y="5971878"/>
                </a:lnTo>
                <a:lnTo>
                  <a:pt x="5000820" y="5970870"/>
                </a:lnTo>
                <a:lnTo>
                  <a:pt x="4997805" y="5969368"/>
                </a:lnTo>
                <a:lnTo>
                  <a:pt x="4994804" y="5965851"/>
                </a:lnTo>
                <a:lnTo>
                  <a:pt x="4994291" y="5963846"/>
                </a:lnTo>
                <a:lnTo>
                  <a:pt x="4994804" y="5957820"/>
                </a:lnTo>
                <a:lnTo>
                  <a:pt x="4993794" y="5954796"/>
                </a:lnTo>
                <a:lnTo>
                  <a:pt x="4990778" y="5952791"/>
                </a:lnTo>
                <a:lnTo>
                  <a:pt x="4984249" y="5949778"/>
                </a:lnTo>
                <a:lnTo>
                  <a:pt x="4982741" y="5947772"/>
                </a:lnTo>
                <a:lnTo>
                  <a:pt x="4983254" y="5941746"/>
                </a:lnTo>
                <a:lnTo>
                  <a:pt x="4982244" y="5938229"/>
                </a:lnTo>
                <a:lnTo>
                  <a:pt x="4980736" y="5936717"/>
                </a:lnTo>
                <a:close/>
                <a:moveTo>
                  <a:pt x="5762269" y="5927234"/>
                </a:moveTo>
                <a:lnTo>
                  <a:pt x="5761367" y="5927685"/>
                </a:lnTo>
                <a:lnTo>
                  <a:pt x="5759863" y="5929192"/>
                </a:lnTo>
                <a:lnTo>
                  <a:pt x="5757838" y="5929694"/>
                </a:lnTo>
                <a:lnTo>
                  <a:pt x="5755832" y="5929694"/>
                </a:lnTo>
                <a:lnTo>
                  <a:pt x="5754829" y="5929192"/>
                </a:lnTo>
                <a:lnTo>
                  <a:pt x="5752823" y="5927685"/>
                </a:lnTo>
                <a:lnTo>
                  <a:pt x="5751820" y="5927685"/>
                </a:lnTo>
                <a:lnTo>
                  <a:pt x="5750817" y="5928187"/>
                </a:lnTo>
                <a:lnTo>
                  <a:pt x="5750683" y="5928591"/>
                </a:lnTo>
                <a:lnTo>
                  <a:pt x="5751503" y="5928182"/>
                </a:lnTo>
                <a:lnTo>
                  <a:pt x="5752514" y="5928182"/>
                </a:lnTo>
                <a:lnTo>
                  <a:pt x="5754519" y="5929683"/>
                </a:lnTo>
                <a:lnTo>
                  <a:pt x="5755514" y="5930187"/>
                </a:lnTo>
                <a:lnTo>
                  <a:pt x="5757534" y="5930187"/>
                </a:lnTo>
                <a:lnTo>
                  <a:pt x="5759540" y="5929683"/>
                </a:lnTo>
                <a:lnTo>
                  <a:pt x="5761048" y="5928182"/>
                </a:lnTo>
                <a:lnTo>
                  <a:pt x="5762042" y="5927678"/>
                </a:lnTo>
                <a:close/>
                <a:moveTo>
                  <a:pt x="5764297" y="5925702"/>
                </a:moveTo>
                <a:lnTo>
                  <a:pt x="5762871" y="5926178"/>
                </a:lnTo>
                <a:lnTo>
                  <a:pt x="5762639" y="5926643"/>
                </a:lnTo>
                <a:lnTo>
                  <a:pt x="5764063" y="5926176"/>
                </a:lnTo>
                <a:close/>
                <a:moveTo>
                  <a:pt x="5808378" y="5924894"/>
                </a:moveTo>
                <a:lnTo>
                  <a:pt x="5807096" y="5926178"/>
                </a:lnTo>
                <a:lnTo>
                  <a:pt x="5804570" y="5927685"/>
                </a:lnTo>
                <a:lnTo>
                  <a:pt x="5802564" y="5929192"/>
                </a:lnTo>
                <a:lnTo>
                  <a:pt x="5801059" y="5929694"/>
                </a:lnTo>
                <a:lnTo>
                  <a:pt x="5795524" y="5930196"/>
                </a:lnTo>
                <a:lnTo>
                  <a:pt x="5779458" y="5933712"/>
                </a:lnTo>
                <a:lnTo>
                  <a:pt x="5774926" y="5933210"/>
                </a:lnTo>
                <a:lnTo>
                  <a:pt x="5774926" y="5931703"/>
                </a:lnTo>
                <a:lnTo>
                  <a:pt x="5773923" y="5930699"/>
                </a:lnTo>
                <a:lnTo>
                  <a:pt x="5773923" y="5930361"/>
                </a:lnTo>
                <a:lnTo>
                  <a:pt x="5773592" y="5930691"/>
                </a:lnTo>
                <a:lnTo>
                  <a:pt x="5773592" y="5931195"/>
                </a:lnTo>
                <a:lnTo>
                  <a:pt x="5774603" y="5932203"/>
                </a:lnTo>
                <a:lnTo>
                  <a:pt x="5774603" y="5933704"/>
                </a:lnTo>
                <a:lnTo>
                  <a:pt x="5779126" y="5934208"/>
                </a:lnTo>
                <a:lnTo>
                  <a:pt x="5795184" y="5930691"/>
                </a:lnTo>
                <a:lnTo>
                  <a:pt x="5800718" y="5930187"/>
                </a:lnTo>
                <a:lnTo>
                  <a:pt x="5802211" y="5929683"/>
                </a:lnTo>
                <a:lnTo>
                  <a:pt x="5804232" y="5928182"/>
                </a:lnTo>
                <a:lnTo>
                  <a:pt x="5806734" y="5926670"/>
                </a:lnTo>
                <a:lnTo>
                  <a:pt x="5808242" y="5925169"/>
                </a:lnTo>
                <a:close/>
                <a:moveTo>
                  <a:pt x="5772418" y="5923667"/>
                </a:moveTo>
                <a:lnTo>
                  <a:pt x="5765880" y="5924671"/>
                </a:lnTo>
                <a:lnTo>
                  <a:pt x="5764877" y="5924671"/>
                </a:lnTo>
                <a:lnTo>
                  <a:pt x="5764629" y="5925169"/>
                </a:lnTo>
                <a:lnTo>
                  <a:pt x="5765556" y="5925169"/>
                </a:lnTo>
                <a:lnTo>
                  <a:pt x="5772085" y="5924161"/>
                </a:lnTo>
                <a:lnTo>
                  <a:pt x="5773592" y="5924161"/>
                </a:lnTo>
                <a:lnTo>
                  <a:pt x="5775100" y="5924665"/>
                </a:lnTo>
                <a:lnTo>
                  <a:pt x="5775598" y="5926176"/>
                </a:lnTo>
                <a:lnTo>
                  <a:pt x="5775598" y="5927174"/>
                </a:lnTo>
                <a:lnTo>
                  <a:pt x="5775100" y="5928182"/>
                </a:lnTo>
                <a:lnTo>
                  <a:pt x="5774686" y="5929432"/>
                </a:lnTo>
                <a:lnTo>
                  <a:pt x="5774926" y="5929192"/>
                </a:lnTo>
                <a:lnTo>
                  <a:pt x="5775427" y="5927685"/>
                </a:lnTo>
                <a:lnTo>
                  <a:pt x="5775929" y="5926681"/>
                </a:lnTo>
                <a:lnTo>
                  <a:pt x="5775929" y="5925676"/>
                </a:lnTo>
                <a:lnTo>
                  <a:pt x="5775427" y="5924169"/>
                </a:lnTo>
                <a:lnTo>
                  <a:pt x="5773923" y="5923667"/>
                </a:lnTo>
                <a:close/>
                <a:moveTo>
                  <a:pt x="5812612" y="5920151"/>
                </a:moveTo>
                <a:lnTo>
                  <a:pt x="5811609" y="5920653"/>
                </a:lnTo>
                <a:lnTo>
                  <a:pt x="5810606" y="5921658"/>
                </a:lnTo>
                <a:lnTo>
                  <a:pt x="5809102" y="5923667"/>
                </a:lnTo>
                <a:lnTo>
                  <a:pt x="5809084" y="5923703"/>
                </a:lnTo>
                <a:lnTo>
                  <a:pt x="5810248" y="5922155"/>
                </a:lnTo>
                <a:lnTo>
                  <a:pt x="5811258" y="5921148"/>
                </a:lnTo>
                <a:lnTo>
                  <a:pt x="5812268" y="5920644"/>
                </a:lnTo>
                <a:lnTo>
                  <a:pt x="5814274" y="5921148"/>
                </a:lnTo>
                <a:lnTo>
                  <a:pt x="5817289" y="5922155"/>
                </a:lnTo>
                <a:lnTo>
                  <a:pt x="5818284" y="5922155"/>
                </a:lnTo>
                <a:lnTo>
                  <a:pt x="5818448" y="5921658"/>
                </a:lnTo>
                <a:lnTo>
                  <a:pt x="5817646" y="5921658"/>
                </a:lnTo>
                <a:lnTo>
                  <a:pt x="5814618" y="5920653"/>
                </a:lnTo>
                <a:close/>
                <a:moveTo>
                  <a:pt x="5841253" y="5918644"/>
                </a:moveTo>
                <a:lnTo>
                  <a:pt x="5840250" y="5919147"/>
                </a:lnTo>
                <a:lnTo>
                  <a:pt x="5839247" y="5920151"/>
                </a:lnTo>
                <a:lnTo>
                  <a:pt x="5838244" y="5920653"/>
                </a:lnTo>
                <a:lnTo>
                  <a:pt x="5838091" y="5921036"/>
                </a:lnTo>
                <a:lnTo>
                  <a:pt x="5838866" y="5920644"/>
                </a:lnTo>
                <a:lnTo>
                  <a:pt x="5839876" y="5919646"/>
                </a:lnTo>
                <a:lnTo>
                  <a:pt x="5840887" y="5919142"/>
                </a:lnTo>
                <a:lnTo>
                  <a:pt x="5843390" y="5919142"/>
                </a:lnTo>
                <a:lnTo>
                  <a:pt x="5844400" y="5920150"/>
                </a:lnTo>
                <a:lnTo>
                  <a:pt x="5844897" y="5921148"/>
                </a:lnTo>
                <a:lnTo>
                  <a:pt x="5844897" y="5922659"/>
                </a:lnTo>
                <a:lnTo>
                  <a:pt x="5845908" y="5923163"/>
                </a:lnTo>
                <a:lnTo>
                  <a:pt x="5846405" y="5924161"/>
                </a:lnTo>
                <a:lnTo>
                  <a:pt x="5847416" y="5924161"/>
                </a:lnTo>
                <a:lnTo>
                  <a:pt x="5848410" y="5924161"/>
                </a:lnTo>
                <a:lnTo>
                  <a:pt x="5849918" y="5923657"/>
                </a:lnTo>
                <a:lnTo>
                  <a:pt x="5851426" y="5922155"/>
                </a:lnTo>
                <a:lnTo>
                  <a:pt x="5851485" y="5921977"/>
                </a:lnTo>
                <a:lnTo>
                  <a:pt x="5850299" y="5923165"/>
                </a:lnTo>
                <a:lnTo>
                  <a:pt x="5848794" y="5923667"/>
                </a:lnTo>
                <a:lnTo>
                  <a:pt x="5847791" y="5923667"/>
                </a:lnTo>
                <a:lnTo>
                  <a:pt x="5846788" y="5923667"/>
                </a:lnTo>
                <a:lnTo>
                  <a:pt x="5846287" y="5922662"/>
                </a:lnTo>
                <a:lnTo>
                  <a:pt x="5845284" y="5922160"/>
                </a:lnTo>
                <a:lnTo>
                  <a:pt x="5845284" y="5920653"/>
                </a:lnTo>
                <a:lnTo>
                  <a:pt x="5844783" y="5919649"/>
                </a:lnTo>
                <a:lnTo>
                  <a:pt x="5843760" y="5918644"/>
                </a:lnTo>
                <a:close/>
                <a:moveTo>
                  <a:pt x="5820942" y="5918357"/>
                </a:moveTo>
                <a:lnTo>
                  <a:pt x="5819150" y="5920151"/>
                </a:lnTo>
                <a:lnTo>
                  <a:pt x="5819087" y="5920341"/>
                </a:lnTo>
                <a:lnTo>
                  <a:pt x="5820803" y="5918638"/>
                </a:lnTo>
                <a:close/>
                <a:moveTo>
                  <a:pt x="5822661" y="5916635"/>
                </a:moveTo>
                <a:lnTo>
                  <a:pt x="5821658" y="5917138"/>
                </a:lnTo>
                <a:lnTo>
                  <a:pt x="5821449" y="5917557"/>
                </a:lnTo>
                <a:lnTo>
                  <a:pt x="5822310" y="5917127"/>
                </a:lnTo>
                <a:lnTo>
                  <a:pt x="5823305" y="5917631"/>
                </a:lnTo>
                <a:lnTo>
                  <a:pt x="5824316" y="5919142"/>
                </a:lnTo>
                <a:lnTo>
                  <a:pt x="5825311" y="5921148"/>
                </a:lnTo>
                <a:lnTo>
                  <a:pt x="5825824" y="5922155"/>
                </a:lnTo>
                <a:lnTo>
                  <a:pt x="5826321" y="5922659"/>
                </a:lnTo>
                <a:lnTo>
                  <a:pt x="5828326" y="5923657"/>
                </a:lnTo>
                <a:lnTo>
                  <a:pt x="5829834" y="5925169"/>
                </a:lnTo>
                <a:lnTo>
                  <a:pt x="5831840" y="5926670"/>
                </a:lnTo>
                <a:lnTo>
                  <a:pt x="5832850" y="5927174"/>
                </a:lnTo>
                <a:lnTo>
                  <a:pt x="5833845" y="5926670"/>
                </a:lnTo>
                <a:lnTo>
                  <a:pt x="5835866" y="5924665"/>
                </a:lnTo>
                <a:lnTo>
                  <a:pt x="5836861" y="5923657"/>
                </a:lnTo>
                <a:lnTo>
                  <a:pt x="5836936" y="5923471"/>
                </a:lnTo>
                <a:lnTo>
                  <a:pt x="5836238" y="5924169"/>
                </a:lnTo>
                <a:lnTo>
                  <a:pt x="5834213" y="5926178"/>
                </a:lnTo>
                <a:lnTo>
                  <a:pt x="5833210" y="5926681"/>
                </a:lnTo>
                <a:lnTo>
                  <a:pt x="5832208" y="5926178"/>
                </a:lnTo>
                <a:lnTo>
                  <a:pt x="5830202" y="5924671"/>
                </a:lnTo>
                <a:lnTo>
                  <a:pt x="5828697" y="5923165"/>
                </a:lnTo>
                <a:lnTo>
                  <a:pt x="5826692" y="5922160"/>
                </a:lnTo>
                <a:lnTo>
                  <a:pt x="5826190" y="5921658"/>
                </a:lnTo>
                <a:lnTo>
                  <a:pt x="5825689" y="5920653"/>
                </a:lnTo>
                <a:lnTo>
                  <a:pt x="5824666" y="5918644"/>
                </a:lnTo>
                <a:lnTo>
                  <a:pt x="5823664" y="5917138"/>
                </a:lnTo>
                <a:close/>
                <a:moveTo>
                  <a:pt x="5852304" y="5910106"/>
                </a:moveTo>
                <a:lnTo>
                  <a:pt x="5852138" y="5910607"/>
                </a:lnTo>
                <a:lnTo>
                  <a:pt x="5853432" y="5910607"/>
                </a:lnTo>
                <a:lnTo>
                  <a:pt x="5854442" y="5910607"/>
                </a:lnTo>
                <a:lnTo>
                  <a:pt x="5856447" y="5912108"/>
                </a:lnTo>
                <a:lnTo>
                  <a:pt x="5857458" y="5912612"/>
                </a:lnTo>
                <a:lnTo>
                  <a:pt x="5857955" y="5912612"/>
                </a:lnTo>
                <a:lnTo>
                  <a:pt x="5858966" y="5911604"/>
                </a:lnTo>
                <a:lnTo>
                  <a:pt x="5859303" y="5911151"/>
                </a:lnTo>
                <a:lnTo>
                  <a:pt x="5858341" y="5912115"/>
                </a:lnTo>
                <a:lnTo>
                  <a:pt x="5857840" y="5912115"/>
                </a:lnTo>
                <a:lnTo>
                  <a:pt x="5856837" y="5911613"/>
                </a:lnTo>
                <a:lnTo>
                  <a:pt x="5854831" y="5910106"/>
                </a:lnTo>
                <a:lnTo>
                  <a:pt x="5853828" y="5910106"/>
                </a:lnTo>
                <a:close/>
                <a:moveTo>
                  <a:pt x="5730079" y="5908338"/>
                </a:moveTo>
                <a:lnTo>
                  <a:pt x="5729911" y="5908591"/>
                </a:lnTo>
                <a:lnTo>
                  <a:pt x="5729414" y="5909599"/>
                </a:lnTo>
                <a:lnTo>
                  <a:pt x="5729414" y="5910607"/>
                </a:lnTo>
                <a:lnTo>
                  <a:pt x="5728901" y="5915625"/>
                </a:lnTo>
                <a:lnTo>
                  <a:pt x="5728901" y="5918638"/>
                </a:lnTo>
                <a:lnTo>
                  <a:pt x="5729414" y="5920644"/>
                </a:lnTo>
                <a:lnTo>
                  <a:pt x="5729911" y="5923163"/>
                </a:lnTo>
                <a:lnTo>
                  <a:pt x="5731916" y="5926176"/>
                </a:lnTo>
                <a:lnTo>
                  <a:pt x="5732429" y="5927174"/>
                </a:lnTo>
                <a:lnTo>
                  <a:pt x="5732927" y="5927678"/>
                </a:lnTo>
                <a:lnTo>
                  <a:pt x="5734435" y="5928182"/>
                </a:lnTo>
                <a:lnTo>
                  <a:pt x="5736440" y="5928686"/>
                </a:lnTo>
                <a:lnTo>
                  <a:pt x="5740451" y="5928686"/>
                </a:lnTo>
                <a:lnTo>
                  <a:pt x="5742969" y="5930187"/>
                </a:lnTo>
                <a:lnTo>
                  <a:pt x="5744974" y="5931195"/>
                </a:lnTo>
                <a:lnTo>
                  <a:pt x="5746482" y="5931195"/>
                </a:lnTo>
                <a:lnTo>
                  <a:pt x="5748487" y="5930691"/>
                </a:lnTo>
                <a:lnTo>
                  <a:pt x="5749995" y="5930187"/>
                </a:lnTo>
                <a:lnTo>
                  <a:pt x="5750139" y="5929753"/>
                </a:lnTo>
                <a:lnTo>
                  <a:pt x="5748792" y="5930196"/>
                </a:lnTo>
                <a:lnTo>
                  <a:pt x="5746786" y="5930699"/>
                </a:lnTo>
                <a:lnTo>
                  <a:pt x="5745282" y="5930699"/>
                </a:lnTo>
                <a:lnTo>
                  <a:pt x="5743276" y="5929694"/>
                </a:lnTo>
                <a:lnTo>
                  <a:pt x="5740769" y="5928187"/>
                </a:lnTo>
                <a:lnTo>
                  <a:pt x="5736738" y="5928187"/>
                </a:lnTo>
                <a:lnTo>
                  <a:pt x="5734732" y="5927685"/>
                </a:lnTo>
                <a:lnTo>
                  <a:pt x="5733228" y="5927183"/>
                </a:lnTo>
                <a:lnTo>
                  <a:pt x="5732726" y="5926681"/>
                </a:lnTo>
                <a:lnTo>
                  <a:pt x="5732225" y="5925676"/>
                </a:lnTo>
                <a:lnTo>
                  <a:pt x="5730200" y="5922662"/>
                </a:lnTo>
                <a:lnTo>
                  <a:pt x="5729698" y="5920151"/>
                </a:lnTo>
                <a:lnTo>
                  <a:pt x="5729197" y="5918142"/>
                </a:lnTo>
                <a:lnTo>
                  <a:pt x="5729197" y="5915129"/>
                </a:lnTo>
                <a:lnTo>
                  <a:pt x="5729698" y="5910106"/>
                </a:lnTo>
                <a:lnTo>
                  <a:pt x="5729698" y="5909101"/>
                </a:lnTo>
                <a:close/>
                <a:moveTo>
                  <a:pt x="6166971" y="5902435"/>
                </a:moveTo>
                <a:lnTo>
                  <a:pt x="6166756" y="5903069"/>
                </a:lnTo>
                <a:lnTo>
                  <a:pt x="6167269" y="5905578"/>
                </a:lnTo>
                <a:lnTo>
                  <a:pt x="6167767" y="5906586"/>
                </a:lnTo>
                <a:lnTo>
                  <a:pt x="6167767" y="5907682"/>
                </a:lnTo>
                <a:lnTo>
                  <a:pt x="6167928" y="5907204"/>
                </a:lnTo>
                <a:lnTo>
                  <a:pt x="6167928" y="5905696"/>
                </a:lnTo>
                <a:lnTo>
                  <a:pt x="6167421" y="5904694"/>
                </a:lnTo>
                <a:close/>
                <a:moveTo>
                  <a:pt x="5706441" y="5883287"/>
                </a:moveTo>
                <a:lnTo>
                  <a:pt x="5706314" y="5883478"/>
                </a:lnTo>
                <a:lnTo>
                  <a:pt x="5705816" y="5884486"/>
                </a:lnTo>
                <a:lnTo>
                  <a:pt x="5706314" y="5885494"/>
                </a:lnTo>
                <a:lnTo>
                  <a:pt x="5707309" y="5886995"/>
                </a:lnTo>
                <a:lnTo>
                  <a:pt x="5712843" y="5891520"/>
                </a:lnTo>
                <a:lnTo>
                  <a:pt x="5716356" y="5894533"/>
                </a:lnTo>
                <a:lnTo>
                  <a:pt x="5728901" y="5901557"/>
                </a:lnTo>
                <a:lnTo>
                  <a:pt x="5730408" y="5903573"/>
                </a:lnTo>
                <a:lnTo>
                  <a:pt x="5731903" y="5905562"/>
                </a:lnTo>
                <a:lnTo>
                  <a:pt x="5732225" y="5905083"/>
                </a:lnTo>
                <a:lnTo>
                  <a:pt x="5730720" y="5903074"/>
                </a:lnTo>
                <a:lnTo>
                  <a:pt x="5729197" y="5901065"/>
                </a:lnTo>
                <a:lnTo>
                  <a:pt x="5716641" y="5894034"/>
                </a:lnTo>
                <a:lnTo>
                  <a:pt x="5713131" y="5891020"/>
                </a:lnTo>
                <a:lnTo>
                  <a:pt x="5707595" y="5886500"/>
                </a:lnTo>
                <a:lnTo>
                  <a:pt x="5706592" y="5884993"/>
                </a:lnTo>
                <a:lnTo>
                  <a:pt x="5706091" y="5883988"/>
                </a:lnTo>
                <a:close/>
                <a:moveTo>
                  <a:pt x="4689003" y="5880969"/>
                </a:moveTo>
                <a:lnTo>
                  <a:pt x="4688993" y="5880971"/>
                </a:lnTo>
                <a:lnTo>
                  <a:pt x="4690613" y="5880971"/>
                </a:lnTo>
                <a:lnTo>
                  <a:pt x="4690619" y="5880969"/>
                </a:lnTo>
                <a:close/>
                <a:moveTo>
                  <a:pt x="4678464" y="5880969"/>
                </a:moveTo>
                <a:lnTo>
                  <a:pt x="4678462" y="5880971"/>
                </a:lnTo>
                <a:lnTo>
                  <a:pt x="4680067" y="5880971"/>
                </a:lnTo>
                <a:lnTo>
                  <a:pt x="4682079" y="5880971"/>
                </a:lnTo>
                <a:lnTo>
                  <a:pt x="4686090" y="5881477"/>
                </a:lnTo>
                <a:lnTo>
                  <a:pt x="4686261" y="5881443"/>
                </a:lnTo>
                <a:lnTo>
                  <a:pt x="4682475" y="5880969"/>
                </a:lnTo>
                <a:lnTo>
                  <a:pt x="4680469" y="5880969"/>
                </a:lnTo>
                <a:close/>
                <a:moveTo>
                  <a:pt x="4632264" y="5880465"/>
                </a:moveTo>
                <a:lnTo>
                  <a:pt x="4632250" y="5880472"/>
                </a:lnTo>
                <a:lnTo>
                  <a:pt x="4635863" y="5880472"/>
                </a:lnTo>
                <a:lnTo>
                  <a:pt x="4639385" y="5881477"/>
                </a:lnTo>
                <a:lnTo>
                  <a:pt x="4646919" y="5885488"/>
                </a:lnTo>
                <a:lnTo>
                  <a:pt x="4651442" y="5886999"/>
                </a:lnTo>
                <a:lnTo>
                  <a:pt x="4655454" y="5887497"/>
                </a:lnTo>
                <a:lnTo>
                  <a:pt x="4662988" y="5888003"/>
                </a:lnTo>
                <a:lnTo>
                  <a:pt x="4663084" y="5887982"/>
                </a:lnTo>
                <a:lnTo>
                  <a:pt x="4655862" y="5887499"/>
                </a:lnTo>
                <a:lnTo>
                  <a:pt x="4651851" y="5886995"/>
                </a:lnTo>
                <a:lnTo>
                  <a:pt x="4647327" y="5885494"/>
                </a:lnTo>
                <a:lnTo>
                  <a:pt x="4639804" y="5881473"/>
                </a:lnTo>
                <a:lnTo>
                  <a:pt x="4636275" y="5880465"/>
                </a:lnTo>
                <a:close/>
                <a:moveTo>
                  <a:pt x="5863662" y="5880091"/>
                </a:moveTo>
                <a:lnTo>
                  <a:pt x="5845284" y="5890518"/>
                </a:lnTo>
                <a:lnTo>
                  <a:pt x="5844783" y="5891020"/>
                </a:lnTo>
                <a:lnTo>
                  <a:pt x="5844783" y="5891132"/>
                </a:lnTo>
                <a:lnTo>
                  <a:pt x="5844897" y="5891016"/>
                </a:lnTo>
                <a:lnTo>
                  <a:pt x="5863474" y="5880465"/>
                </a:lnTo>
                <a:close/>
                <a:moveTo>
                  <a:pt x="4693527" y="5879961"/>
                </a:moveTo>
                <a:lnTo>
                  <a:pt x="4693517" y="5879966"/>
                </a:lnTo>
                <a:lnTo>
                  <a:pt x="4695135" y="5879966"/>
                </a:lnTo>
                <a:lnTo>
                  <a:pt x="4696635" y="5880472"/>
                </a:lnTo>
                <a:lnTo>
                  <a:pt x="4699147" y="5880971"/>
                </a:lnTo>
                <a:lnTo>
                  <a:pt x="4703170" y="5883478"/>
                </a:lnTo>
                <a:lnTo>
                  <a:pt x="4709192" y="5885488"/>
                </a:lnTo>
                <a:lnTo>
                  <a:pt x="4713715" y="5888502"/>
                </a:lnTo>
                <a:lnTo>
                  <a:pt x="4730795" y="5899553"/>
                </a:lnTo>
                <a:lnTo>
                  <a:pt x="4745363" y="5906087"/>
                </a:lnTo>
                <a:lnTo>
                  <a:pt x="4768465" y="5912115"/>
                </a:lnTo>
                <a:lnTo>
                  <a:pt x="4793579" y="5918641"/>
                </a:lnTo>
                <a:lnTo>
                  <a:pt x="4795590" y="5919646"/>
                </a:lnTo>
                <a:lnTo>
                  <a:pt x="4798102" y="5921149"/>
                </a:lnTo>
                <a:lnTo>
                  <a:pt x="4806636" y="5932200"/>
                </a:lnTo>
                <a:lnTo>
                  <a:pt x="4808147" y="5935214"/>
                </a:lnTo>
                <a:lnTo>
                  <a:pt x="4810147" y="5941242"/>
                </a:lnTo>
                <a:lnTo>
                  <a:pt x="4811658" y="5943757"/>
                </a:lnTo>
                <a:lnTo>
                  <a:pt x="4813170" y="5945260"/>
                </a:lnTo>
                <a:lnTo>
                  <a:pt x="4814670" y="5946265"/>
                </a:lnTo>
                <a:lnTo>
                  <a:pt x="4817181" y="5947768"/>
                </a:lnTo>
                <a:lnTo>
                  <a:pt x="4817539" y="5947768"/>
                </a:lnTo>
                <a:lnTo>
                  <a:pt x="4815042" y="5946261"/>
                </a:lnTo>
                <a:lnTo>
                  <a:pt x="4813534" y="5945263"/>
                </a:lnTo>
                <a:lnTo>
                  <a:pt x="4812026" y="5943751"/>
                </a:lnTo>
                <a:lnTo>
                  <a:pt x="4810519" y="5941242"/>
                </a:lnTo>
                <a:lnTo>
                  <a:pt x="4808513" y="5935216"/>
                </a:lnTo>
                <a:lnTo>
                  <a:pt x="4807005" y="5932203"/>
                </a:lnTo>
                <a:lnTo>
                  <a:pt x="4798471" y="5921148"/>
                </a:lnTo>
                <a:lnTo>
                  <a:pt x="4795953" y="5919646"/>
                </a:lnTo>
                <a:lnTo>
                  <a:pt x="4793948" y="5918638"/>
                </a:lnTo>
                <a:lnTo>
                  <a:pt x="4768842" y="5912108"/>
                </a:lnTo>
                <a:lnTo>
                  <a:pt x="4745743" y="5906082"/>
                </a:lnTo>
                <a:lnTo>
                  <a:pt x="4731177" y="5899552"/>
                </a:lnTo>
                <a:lnTo>
                  <a:pt x="4714109" y="5888507"/>
                </a:lnTo>
                <a:lnTo>
                  <a:pt x="4709585" y="5885494"/>
                </a:lnTo>
                <a:lnTo>
                  <a:pt x="4703569" y="5883478"/>
                </a:lnTo>
                <a:lnTo>
                  <a:pt x="4699543" y="5880969"/>
                </a:lnTo>
                <a:lnTo>
                  <a:pt x="4697040" y="5880465"/>
                </a:lnTo>
                <a:lnTo>
                  <a:pt x="4695532" y="5879961"/>
                </a:lnTo>
                <a:close/>
                <a:moveTo>
                  <a:pt x="5914438" y="5873030"/>
                </a:moveTo>
                <a:lnTo>
                  <a:pt x="5912614" y="5873943"/>
                </a:lnTo>
                <a:lnTo>
                  <a:pt x="5912283" y="5874385"/>
                </a:lnTo>
                <a:lnTo>
                  <a:pt x="5914197" y="5873431"/>
                </a:lnTo>
                <a:close/>
                <a:moveTo>
                  <a:pt x="5890994" y="5871432"/>
                </a:moveTo>
                <a:lnTo>
                  <a:pt x="5889991" y="5872436"/>
                </a:lnTo>
                <a:lnTo>
                  <a:pt x="5889490" y="5872939"/>
                </a:lnTo>
                <a:lnTo>
                  <a:pt x="5885478" y="5875952"/>
                </a:lnTo>
                <a:lnTo>
                  <a:pt x="5879942" y="5878463"/>
                </a:lnTo>
                <a:lnTo>
                  <a:pt x="5878438" y="5879468"/>
                </a:lnTo>
                <a:lnTo>
                  <a:pt x="5875931" y="5879970"/>
                </a:lnTo>
                <a:lnTo>
                  <a:pt x="5874928" y="5879468"/>
                </a:lnTo>
                <a:lnTo>
                  <a:pt x="5873424" y="5879468"/>
                </a:lnTo>
                <a:lnTo>
                  <a:pt x="5872401" y="5878463"/>
                </a:lnTo>
                <a:lnTo>
                  <a:pt x="5871398" y="5877961"/>
                </a:lnTo>
                <a:lnTo>
                  <a:pt x="5871398" y="5876957"/>
                </a:lnTo>
                <a:lnTo>
                  <a:pt x="5870897" y="5875952"/>
                </a:lnTo>
                <a:lnTo>
                  <a:pt x="5871398" y="5874445"/>
                </a:lnTo>
                <a:lnTo>
                  <a:pt x="5871900" y="5873441"/>
                </a:lnTo>
                <a:lnTo>
                  <a:pt x="5872246" y="5872747"/>
                </a:lnTo>
                <a:lnTo>
                  <a:pt x="5872008" y="5872937"/>
                </a:lnTo>
                <a:lnTo>
                  <a:pt x="5871510" y="5873935"/>
                </a:lnTo>
                <a:lnTo>
                  <a:pt x="5871013" y="5874943"/>
                </a:lnTo>
                <a:lnTo>
                  <a:pt x="5870500" y="5876444"/>
                </a:lnTo>
                <a:lnTo>
                  <a:pt x="5871013" y="5877452"/>
                </a:lnTo>
                <a:lnTo>
                  <a:pt x="5871013" y="5878460"/>
                </a:lnTo>
                <a:lnTo>
                  <a:pt x="5872008" y="5878964"/>
                </a:lnTo>
                <a:lnTo>
                  <a:pt x="5873018" y="5879961"/>
                </a:lnTo>
                <a:lnTo>
                  <a:pt x="5874526" y="5879961"/>
                </a:lnTo>
                <a:lnTo>
                  <a:pt x="5875521" y="5880465"/>
                </a:lnTo>
                <a:lnTo>
                  <a:pt x="5878039" y="5879961"/>
                </a:lnTo>
                <a:lnTo>
                  <a:pt x="5879547" y="5878964"/>
                </a:lnTo>
                <a:lnTo>
                  <a:pt x="5885066" y="5876444"/>
                </a:lnTo>
                <a:lnTo>
                  <a:pt x="5889092" y="5873431"/>
                </a:lnTo>
                <a:lnTo>
                  <a:pt x="5889589" y="5872937"/>
                </a:lnTo>
                <a:lnTo>
                  <a:pt x="5890600" y="5871929"/>
                </a:lnTo>
                <a:lnTo>
                  <a:pt x="5892605" y="5872937"/>
                </a:lnTo>
                <a:lnTo>
                  <a:pt x="5893102" y="5873935"/>
                </a:lnTo>
                <a:lnTo>
                  <a:pt x="5893600" y="5874943"/>
                </a:lnTo>
                <a:lnTo>
                  <a:pt x="5893600" y="5876444"/>
                </a:lnTo>
                <a:lnTo>
                  <a:pt x="5893600" y="5877452"/>
                </a:lnTo>
                <a:lnTo>
                  <a:pt x="5894113" y="5877956"/>
                </a:lnTo>
                <a:lnTo>
                  <a:pt x="5894610" y="5878460"/>
                </a:lnTo>
                <a:lnTo>
                  <a:pt x="5901636" y="5879961"/>
                </a:lnTo>
                <a:lnTo>
                  <a:pt x="5904155" y="5879961"/>
                </a:lnTo>
                <a:lnTo>
                  <a:pt x="5906658" y="5878460"/>
                </a:lnTo>
                <a:lnTo>
                  <a:pt x="5910684" y="5876444"/>
                </a:lnTo>
                <a:lnTo>
                  <a:pt x="5911015" y="5876000"/>
                </a:lnTo>
                <a:lnTo>
                  <a:pt x="5907079" y="5877961"/>
                </a:lnTo>
                <a:lnTo>
                  <a:pt x="5904572" y="5879468"/>
                </a:lnTo>
                <a:lnTo>
                  <a:pt x="5902064" y="5879468"/>
                </a:lnTo>
                <a:lnTo>
                  <a:pt x="5895025" y="5877961"/>
                </a:lnTo>
                <a:lnTo>
                  <a:pt x="5894523" y="5877459"/>
                </a:lnTo>
                <a:lnTo>
                  <a:pt x="5894022" y="5876957"/>
                </a:lnTo>
                <a:lnTo>
                  <a:pt x="5894022" y="5875952"/>
                </a:lnTo>
                <a:lnTo>
                  <a:pt x="5894022" y="5874445"/>
                </a:lnTo>
                <a:lnTo>
                  <a:pt x="5893520" y="5873441"/>
                </a:lnTo>
                <a:lnTo>
                  <a:pt x="5893019" y="5872436"/>
                </a:lnTo>
                <a:close/>
                <a:moveTo>
                  <a:pt x="4610175" y="5870922"/>
                </a:moveTo>
                <a:lnTo>
                  <a:pt x="4609855" y="5870971"/>
                </a:lnTo>
                <a:lnTo>
                  <a:pt x="4614272" y="5872934"/>
                </a:lnTo>
                <a:lnTo>
                  <a:pt x="4620794" y="5878961"/>
                </a:lnTo>
                <a:lnTo>
                  <a:pt x="4624317" y="5882482"/>
                </a:lnTo>
                <a:lnTo>
                  <a:pt x="4627828" y="5882482"/>
                </a:lnTo>
                <a:lnTo>
                  <a:pt x="4627830" y="5882481"/>
                </a:lnTo>
                <a:lnTo>
                  <a:pt x="4624725" y="5882481"/>
                </a:lnTo>
                <a:lnTo>
                  <a:pt x="4621212" y="5878964"/>
                </a:lnTo>
                <a:lnTo>
                  <a:pt x="4614683" y="5872937"/>
                </a:lnTo>
                <a:close/>
                <a:moveTo>
                  <a:pt x="4469570" y="5869420"/>
                </a:moveTo>
                <a:lnTo>
                  <a:pt x="4469563" y="5869421"/>
                </a:lnTo>
                <a:lnTo>
                  <a:pt x="4477658" y="5869421"/>
                </a:lnTo>
                <a:lnTo>
                  <a:pt x="4482169" y="5869920"/>
                </a:lnTo>
                <a:lnTo>
                  <a:pt x="4491715" y="5872934"/>
                </a:lnTo>
                <a:lnTo>
                  <a:pt x="4492162" y="5872934"/>
                </a:lnTo>
                <a:lnTo>
                  <a:pt x="4482628" y="5869924"/>
                </a:lnTo>
                <a:lnTo>
                  <a:pt x="4478105" y="5869420"/>
                </a:lnTo>
                <a:close/>
                <a:moveTo>
                  <a:pt x="4504718" y="5867908"/>
                </a:moveTo>
                <a:lnTo>
                  <a:pt x="4504515" y="5867959"/>
                </a:lnTo>
                <a:lnTo>
                  <a:pt x="4506783" y="5868417"/>
                </a:lnTo>
                <a:lnTo>
                  <a:pt x="4508294" y="5869421"/>
                </a:lnTo>
                <a:lnTo>
                  <a:pt x="4510306" y="5870426"/>
                </a:lnTo>
                <a:lnTo>
                  <a:pt x="4511306" y="5870924"/>
                </a:lnTo>
                <a:lnTo>
                  <a:pt x="4513317" y="5872934"/>
                </a:lnTo>
                <a:lnTo>
                  <a:pt x="4513817" y="5876454"/>
                </a:lnTo>
                <a:lnTo>
                  <a:pt x="4516828" y="5878463"/>
                </a:lnTo>
                <a:lnTo>
                  <a:pt x="4517178" y="5878393"/>
                </a:lnTo>
                <a:lnTo>
                  <a:pt x="4514262" y="5876444"/>
                </a:lnTo>
                <a:lnTo>
                  <a:pt x="4513765" y="5872937"/>
                </a:lnTo>
                <a:lnTo>
                  <a:pt x="4511760" y="5870922"/>
                </a:lnTo>
                <a:lnTo>
                  <a:pt x="4510749" y="5870418"/>
                </a:lnTo>
                <a:lnTo>
                  <a:pt x="4508744" y="5869420"/>
                </a:lnTo>
                <a:lnTo>
                  <a:pt x="4507236" y="5868412"/>
                </a:lnTo>
                <a:close/>
                <a:moveTo>
                  <a:pt x="5876872" y="5866564"/>
                </a:moveTo>
                <a:lnTo>
                  <a:pt x="5876531" y="5866901"/>
                </a:lnTo>
                <a:lnTo>
                  <a:pt x="5875521" y="5869420"/>
                </a:lnTo>
                <a:lnTo>
                  <a:pt x="5874771" y="5870552"/>
                </a:lnTo>
                <a:lnTo>
                  <a:pt x="5874928" y="5870427"/>
                </a:lnTo>
                <a:lnTo>
                  <a:pt x="5875931" y="5868921"/>
                </a:lnTo>
                <a:close/>
                <a:moveTo>
                  <a:pt x="4396794" y="5866407"/>
                </a:moveTo>
                <a:lnTo>
                  <a:pt x="4417885" y="5869421"/>
                </a:lnTo>
                <a:lnTo>
                  <a:pt x="4418076" y="5869379"/>
                </a:lnTo>
                <a:lnTo>
                  <a:pt x="4397271" y="5866407"/>
                </a:lnTo>
                <a:close/>
                <a:moveTo>
                  <a:pt x="5959884" y="5865871"/>
                </a:moveTo>
                <a:lnTo>
                  <a:pt x="5958845" y="5866911"/>
                </a:lnTo>
                <a:lnTo>
                  <a:pt x="5957823" y="5867916"/>
                </a:lnTo>
                <a:lnTo>
                  <a:pt x="5956318" y="5869423"/>
                </a:lnTo>
                <a:lnTo>
                  <a:pt x="5940252" y="5873943"/>
                </a:lnTo>
                <a:lnTo>
                  <a:pt x="5931708" y="5878463"/>
                </a:lnTo>
                <a:lnTo>
                  <a:pt x="5929182" y="5879468"/>
                </a:lnTo>
                <a:lnTo>
                  <a:pt x="5928179" y="5879468"/>
                </a:lnTo>
                <a:lnTo>
                  <a:pt x="5926674" y="5878463"/>
                </a:lnTo>
                <a:lnTo>
                  <a:pt x="5926674" y="5877459"/>
                </a:lnTo>
                <a:lnTo>
                  <a:pt x="5926173" y="5876454"/>
                </a:lnTo>
                <a:lnTo>
                  <a:pt x="5926173" y="5873441"/>
                </a:lnTo>
                <a:lnTo>
                  <a:pt x="5926173" y="5872436"/>
                </a:lnTo>
                <a:lnTo>
                  <a:pt x="5925672" y="5870930"/>
                </a:lnTo>
                <a:lnTo>
                  <a:pt x="5925170" y="5870427"/>
                </a:lnTo>
                <a:lnTo>
                  <a:pt x="5923164" y="5868921"/>
                </a:lnTo>
                <a:lnTo>
                  <a:pt x="5922161" y="5867916"/>
                </a:lnTo>
                <a:lnTo>
                  <a:pt x="5921158" y="5867414"/>
                </a:lnTo>
                <a:lnTo>
                  <a:pt x="5919133" y="5866911"/>
                </a:lnTo>
                <a:lnTo>
                  <a:pt x="5918130" y="5867414"/>
                </a:lnTo>
                <a:lnTo>
                  <a:pt x="5917629" y="5867916"/>
                </a:lnTo>
                <a:lnTo>
                  <a:pt x="5917516" y="5868105"/>
                </a:lnTo>
                <a:lnTo>
                  <a:pt x="5917710" y="5867908"/>
                </a:lnTo>
                <a:lnTo>
                  <a:pt x="5918705" y="5867405"/>
                </a:lnTo>
                <a:lnTo>
                  <a:pt x="5920726" y="5867908"/>
                </a:lnTo>
                <a:lnTo>
                  <a:pt x="5921721" y="5868412"/>
                </a:lnTo>
                <a:lnTo>
                  <a:pt x="5922731" y="5869420"/>
                </a:lnTo>
                <a:lnTo>
                  <a:pt x="5924736" y="5870922"/>
                </a:lnTo>
                <a:lnTo>
                  <a:pt x="5925234" y="5871425"/>
                </a:lnTo>
                <a:lnTo>
                  <a:pt x="5925747" y="5872937"/>
                </a:lnTo>
                <a:lnTo>
                  <a:pt x="5925747" y="5873935"/>
                </a:lnTo>
                <a:lnTo>
                  <a:pt x="5925747" y="5876948"/>
                </a:lnTo>
                <a:lnTo>
                  <a:pt x="5926244" y="5877956"/>
                </a:lnTo>
                <a:lnTo>
                  <a:pt x="5926244" y="5878964"/>
                </a:lnTo>
                <a:lnTo>
                  <a:pt x="5927752" y="5879961"/>
                </a:lnTo>
                <a:lnTo>
                  <a:pt x="5928747" y="5879961"/>
                </a:lnTo>
                <a:lnTo>
                  <a:pt x="5931265" y="5878964"/>
                </a:lnTo>
                <a:lnTo>
                  <a:pt x="5939800" y="5874439"/>
                </a:lnTo>
                <a:lnTo>
                  <a:pt x="5955873" y="5869924"/>
                </a:lnTo>
                <a:lnTo>
                  <a:pt x="5957381" y="5868412"/>
                </a:lnTo>
                <a:lnTo>
                  <a:pt x="5958376" y="5867405"/>
                </a:lnTo>
                <a:lnTo>
                  <a:pt x="5959884" y="5865903"/>
                </a:lnTo>
                <a:close/>
                <a:moveTo>
                  <a:pt x="5873424" y="5863898"/>
                </a:moveTo>
                <a:lnTo>
                  <a:pt x="5864880" y="5864400"/>
                </a:lnTo>
                <a:lnTo>
                  <a:pt x="5861851" y="5865907"/>
                </a:lnTo>
                <a:lnTo>
                  <a:pt x="5860347" y="5866911"/>
                </a:lnTo>
                <a:lnTo>
                  <a:pt x="5860347" y="5867149"/>
                </a:lnTo>
                <a:lnTo>
                  <a:pt x="5861468" y="5866407"/>
                </a:lnTo>
                <a:lnTo>
                  <a:pt x="5864484" y="5864895"/>
                </a:lnTo>
                <a:lnTo>
                  <a:pt x="5873018" y="5864391"/>
                </a:lnTo>
                <a:lnTo>
                  <a:pt x="5876034" y="5864895"/>
                </a:lnTo>
                <a:lnTo>
                  <a:pt x="5877480" y="5865862"/>
                </a:lnTo>
                <a:lnTo>
                  <a:pt x="5877937" y="5865405"/>
                </a:lnTo>
                <a:lnTo>
                  <a:pt x="5876432" y="5864400"/>
                </a:lnTo>
                <a:close/>
                <a:moveTo>
                  <a:pt x="4434936" y="5861378"/>
                </a:moveTo>
                <a:lnTo>
                  <a:pt x="4434802" y="5861457"/>
                </a:lnTo>
                <a:lnTo>
                  <a:pt x="4441487" y="5862887"/>
                </a:lnTo>
                <a:lnTo>
                  <a:pt x="4447021" y="5867412"/>
                </a:lnTo>
                <a:lnTo>
                  <a:pt x="4453544" y="5871431"/>
                </a:lnTo>
                <a:lnTo>
                  <a:pt x="4453977" y="5871405"/>
                </a:lnTo>
                <a:lnTo>
                  <a:pt x="4447481" y="5867405"/>
                </a:lnTo>
                <a:lnTo>
                  <a:pt x="4441963" y="5862890"/>
                </a:lnTo>
                <a:close/>
                <a:moveTo>
                  <a:pt x="4376689" y="5861378"/>
                </a:moveTo>
                <a:lnTo>
                  <a:pt x="4376293" y="5861414"/>
                </a:lnTo>
                <a:lnTo>
                  <a:pt x="4379214" y="5862389"/>
                </a:lnTo>
                <a:lnTo>
                  <a:pt x="4384737" y="5865901"/>
                </a:lnTo>
                <a:lnTo>
                  <a:pt x="4388248" y="5866407"/>
                </a:lnTo>
                <a:lnTo>
                  <a:pt x="4388737" y="5866407"/>
                </a:lnTo>
                <a:lnTo>
                  <a:pt x="4385223" y="5865903"/>
                </a:lnTo>
                <a:lnTo>
                  <a:pt x="4379689" y="5862386"/>
                </a:lnTo>
                <a:close/>
                <a:moveTo>
                  <a:pt x="5718942" y="5858787"/>
                </a:moveTo>
                <a:lnTo>
                  <a:pt x="5718859" y="5858869"/>
                </a:lnTo>
                <a:lnTo>
                  <a:pt x="5718361" y="5859877"/>
                </a:lnTo>
                <a:lnTo>
                  <a:pt x="5718361" y="5861378"/>
                </a:lnTo>
                <a:lnTo>
                  <a:pt x="5718859" y="5864391"/>
                </a:lnTo>
                <a:lnTo>
                  <a:pt x="5719372" y="5866407"/>
                </a:lnTo>
                <a:lnTo>
                  <a:pt x="5719869" y="5867405"/>
                </a:lnTo>
                <a:lnTo>
                  <a:pt x="5722885" y="5871929"/>
                </a:lnTo>
                <a:lnTo>
                  <a:pt x="5722885" y="5873431"/>
                </a:lnTo>
                <a:lnTo>
                  <a:pt x="5722885" y="5874140"/>
                </a:lnTo>
                <a:lnTo>
                  <a:pt x="5723179" y="5873943"/>
                </a:lnTo>
                <a:lnTo>
                  <a:pt x="5723179" y="5872939"/>
                </a:lnTo>
                <a:lnTo>
                  <a:pt x="5723179" y="5871432"/>
                </a:lnTo>
                <a:lnTo>
                  <a:pt x="5720151" y="5866911"/>
                </a:lnTo>
                <a:lnTo>
                  <a:pt x="5719650" y="5865907"/>
                </a:lnTo>
                <a:lnTo>
                  <a:pt x="5719148" y="5863898"/>
                </a:lnTo>
                <a:lnTo>
                  <a:pt x="5718647" y="5860884"/>
                </a:lnTo>
                <a:lnTo>
                  <a:pt x="5718647" y="5859378"/>
                </a:lnTo>
                <a:close/>
                <a:moveTo>
                  <a:pt x="5970104" y="5856615"/>
                </a:moveTo>
                <a:lnTo>
                  <a:pt x="5966868" y="5859378"/>
                </a:lnTo>
                <a:lnTo>
                  <a:pt x="5964862" y="5859880"/>
                </a:lnTo>
                <a:lnTo>
                  <a:pt x="5963358" y="5859880"/>
                </a:lnTo>
                <a:lnTo>
                  <a:pt x="5961352" y="5859880"/>
                </a:lnTo>
                <a:lnTo>
                  <a:pt x="5960349" y="5859880"/>
                </a:lnTo>
                <a:lnTo>
                  <a:pt x="5960349" y="5860381"/>
                </a:lnTo>
                <a:lnTo>
                  <a:pt x="5960894" y="5860381"/>
                </a:lnTo>
                <a:lnTo>
                  <a:pt x="5962899" y="5860381"/>
                </a:lnTo>
                <a:lnTo>
                  <a:pt x="5964407" y="5860381"/>
                </a:lnTo>
                <a:lnTo>
                  <a:pt x="5966412" y="5859877"/>
                </a:lnTo>
                <a:lnTo>
                  <a:pt x="5969926" y="5856864"/>
                </a:lnTo>
                <a:close/>
                <a:moveTo>
                  <a:pt x="5723537" y="5855146"/>
                </a:moveTo>
                <a:lnTo>
                  <a:pt x="5723382" y="5855352"/>
                </a:lnTo>
                <a:lnTo>
                  <a:pt x="5723115" y="5855894"/>
                </a:lnTo>
                <a:lnTo>
                  <a:pt x="5723179" y="5855862"/>
                </a:lnTo>
                <a:close/>
                <a:moveTo>
                  <a:pt x="4543394" y="5850837"/>
                </a:moveTo>
                <a:lnTo>
                  <a:pt x="4543388" y="5850839"/>
                </a:lnTo>
                <a:lnTo>
                  <a:pt x="4547465" y="5850839"/>
                </a:lnTo>
                <a:lnTo>
                  <a:pt x="4556010" y="5853347"/>
                </a:lnTo>
                <a:lnTo>
                  <a:pt x="4564544" y="5856859"/>
                </a:lnTo>
                <a:lnTo>
                  <a:pt x="4587647" y="5870924"/>
                </a:lnTo>
                <a:lnTo>
                  <a:pt x="4591169" y="5871929"/>
                </a:lnTo>
                <a:lnTo>
                  <a:pt x="4596692" y="5872934"/>
                </a:lnTo>
                <a:lnTo>
                  <a:pt x="4596913" y="5872900"/>
                </a:lnTo>
                <a:lnTo>
                  <a:pt x="4591599" y="5871929"/>
                </a:lnTo>
                <a:lnTo>
                  <a:pt x="4588070" y="5870922"/>
                </a:lnTo>
                <a:lnTo>
                  <a:pt x="4564986" y="5856864"/>
                </a:lnTo>
                <a:lnTo>
                  <a:pt x="4556436" y="5853347"/>
                </a:lnTo>
                <a:lnTo>
                  <a:pt x="4547902" y="5850837"/>
                </a:lnTo>
                <a:close/>
                <a:moveTo>
                  <a:pt x="4388936" y="5826498"/>
                </a:moveTo>
                <a:lnTo>
                  <a:pt x="4387477" y="5827470"/>
                </a:lnTo>
                <a:lnTo>
                  <a:pt x="4371901" y="5835505"/>
                </a:lnTo>
                <a:lnTo>
                  <a:pt x="4368381" y="5837004"/>
                </a:lnTo>
                <a:lnTo>
                  <a:pt x="4364861" y="5837004"/>
                </a:lnTo>
                <a:lnTo>
                  <a:pt x="4362852" y="5835505"/>
                </a:lnTo>
                <a:lnTo>
                  <a:pt x="4361853" y="5836500"/>
                </a:lnTo>
                <a:lnTo>
                  <a:pt x="4357834" y="5842029"/>
                </a:lnTo>
                <a:lnTo>
                  <a:pt x="4354315" y="5849548"/>
                </a:lnTo>
                <a:lnTo>
                  <a:pt x="4352305" y="5852067"/>
                </a:lnTo>
                <a:lnTo>
                  <a:pt x="4350296" y="5852570"/>
                </a:lnTo>
                <a:lnTo>
                  <a:pt x="4347775" y="5853061"/>
                </a:lnTo>
                <a:lnTo>
                  <a:pt x="4344767" y="5854573"/>
                </a:lnTo>
                <a:lnTo>
                  <a:pt x="4343756" y="5855580"/>
                </a:lnTo>
                <a:lnTo>
                  <a:pt x="4332198" y="5877658"/>
                </a:lnTo>
                <a:lnTo>
                  <a:pt x="4326669" y="5884686"/>
                </a:lnTo>
                <a:lnTo>
                  <a:pt x="4320141" y="5890706"/>
                </a:lnTo>
                <a:lnTo>
                  <a:pt x="4255302" y="5919320"/>
                </a:lnTo>
                <a:lnTo>
                  <a:pt x="4240224" y="5928853"/>
                </a:lnTo>
                <a:lnTo>
                  <a:pt x="4233684" y="5934886"/>
                </a:lnTo>
                <a:lnTo>
                  <a:pt x="4233394" y="5935407"/>
                </a:lnTo>
                <a:lnTo>
                  <a:pt x="4239578" y="5929692"/>
                </a:lnTo>
                <a:lnTo>
                  <a:pt x="4254646" y="5920144"/>
                </a:lnTo>
                <a:lnTo>
                  <a:pt x="4319442" y="5891516"/>
                </a:lnTo>
                <a:lnTo>
                  <a:pt x="4320048" y="5891430"/>
                </a:lnTo>
                <a:lnTo>
                  <a:pt x="4326463" y="5885494"/>
                </a:lnTo>
                <a:lnTo>
                  <a:pt x="4331997" y="5878460"/>
                </a:lnTo>
                <a:lnTo>
                  <a:pt x="4343547" y="5856360"/>
                </a:lnTo>
                <a:lnTo>
                  <a:pt x="4344542" y="5855352"/>
                </a:lnTo>
                <a:lnTo>
                  <a:pt x="4347558" y="5853850"/>
                </a:lnTo>
                <a:lnTo>
                  <a:pt x="4350076" y="5853347"/>
                </a:lnTo>
                <a:lnTo>
                  <a:pt x="4352081" y="5852843"/>
                </a:lnTo>
                <a:lnTo>
                  <a:pt x="4354087" y="5850333"/>
                </a:lnTo>
                <a:lnTo>
                  <a:pt x="4357600" y="5842795"/>
                </a:lnTo>
                <a:lnTo>
                  <a:pt x="4361626" y="5837273"/>
                </a:lnTo>
                <a:lnTo>
                  <a:pt x="4362621" y="5836265"/>
                </a:lnTo>
                <a:lnTo>
                  <a:pt x="4364626" y="5837777"/>
                </a:lnTo>
                <a:lnTo>
                  <a:pt x="4368139" y="5837777"/>
                </a:lnTo>
                <a:lnTo>
                  <a:pt x="4371668" y="5836265"/>
                </a:lnTo>
                <a:lnTo>
                  <a:pt x="4387229" y="5828234"/>
                </a:lnTo>
                <a:lnTo>
                  <a:pt x="4388737" y="5827226"/>
                </a:lnTo>
                <a:close/>
                <a:moveTo>
                  <a:pt x="6047531" y="5824534"/>
                </a:moveTo>
                <a:lnTo>
                  <a:pt x="6047275" y="5824722"/>
                </a:lnTo>
                <a:lnTo>
                  <a:pt x="6033697" y="5832255"/>
                </a:lnTo>
                <a:lnTo>
                  <a:pt x="6028181" y="5834767"/>
                </a:lnTo>
                <a:lnTo>
                  <a:pt x="6026677" y="5834767"/>
                </a:lnTo>
                <a:lnTo>
                  <a:pt x="6023147" y="5834264"/>
                </a:lnTo>
                <a:lnTo>
                  <a:pt x="6018133" y="5834264"/>
                </a:lnTo>
                <a:lnTo>
                  <a:pt x="6015625" y="5834767"/>
                </a:lnTo>
                <a:lnTo>
                  <a:pt x="6013600" y="5835771"/>
                </a:lnTo>
                <a:lnTo>
                  <a:pt x="6010591" y="5837780"/>
                </a:lnTo>
                <a:lnTo>
                  <a:pt x="6008084" y="5838283"/>
                </a:lnTo>
                <a:lnTo>
                  <a:pt x="6006580" y="5838283"/>
                </a:lnTo>
                <a:lnTo>
                  <a:pt x="6002549" y="5837780"/>
                </a:lnTo>
                <a:lnTo>
                  <a:pt x="6000042" y="5838283"/>
                </a:lnTo>
                <a:lnTo>
                  <a:pt x="5988489" y="5843305"/>
                </a:lnTo>
                <a:lnTo>
                  <a:pt x="5985962" y="5845314"/>
                </a:lnTo>
                <a:lnTo>
                  <a:pt x="5974911" y="5851844"/>
                </a:lnTo>
                <a:lnTo>
                  <a:pt x="5972905" y="5852848"/>
                </a:lnTo>
                <a:lnTo>
                  <a:pt x="5972609" y="5853264"/>
                </a:lnTo>
                <a:lnTo>
                  <a:pt x="5974449" y="5852339"/>
                </a:lnTo>
                <a:lnTo>
                  <a:pt x="5985502" y="5845809"/>
                </a:lnTo>
                <a:lnTo>
                  <a:pt x="5988004" y="5843803"/>
                </a:lnTo>
                <a:lnTo>
                  <a:pt x="5999554" y="5838774"/>
                </a:lnTo>
                <a:lnTo>
                  <a:pt x="6002057" y="5838281"/>
                </a:lnTo>
                <a:lnTo>
                  <a:pt x="6006083" y="5838774"/>
                </a:lnTo>
                <a:lnTo>
                  <a:pt x="6007591" y="5838774"/>
                </a:lnTo>
                <a:lnTo>
                  <a:pt x="6010094" y="5838281"/>
                </a:lnTo>
                <a:lnTo>
                  <a:pt x="6013110" y="5836265"/>
                </a:lnTo>
                <a:lnTo>
                  <a:pt x="6015115" y="5835268"/>
                </a:lnTo>
                <a:lnTo>
                  <a:pt x="6017633" y="5834764"/>
                </a:lnTo>
                <a:lnTo>
                  <a:pt x="6022654" y="5834764"/>
                </a:lnTo>
                <a:lnTo>
                  <a:pt x="6026167" y="5835268"/>
                </a:lnTo>
                <a:lnTo>
                  <a:pt x="6027675" y="5835268"/>
                </a:lnTo>
                <a:lnTo>
                  <a:pt x="6033194" y="5832748"/>
                </a:lnTo>
                <a:lnTo>
                  <a:pt x="6046749" y="5825220"/>
                </a:lnTo>
                <a:lnTo>
                  <a:pt x="6049765" y="5825724"/>
                </a:lnTo>
                <a:lnTo>
                  <a:pt x="6052283" y="5826722"/>
                </a:lnTo>
                <a:lnTo>
                  <a:pt x="6059309" y="5828737"/>
                </a:lnTo>
                <a:lnTo>
                  <a:pt x="6061315" y="5831247"/>
                </a:lnTo>
                <a:lnTo>
                  <a:pt x="6063320" y="5832748"/>
                </a:lnTo>
                <a:lnTo>
                  <a:pt x="6064828" y="5835268"/>
                </a:lnTo>
                <a:lnTo>
                  <a:pt x="6070346" y="5845809"/>
                </a:lnTo>
                <a:lnTo>
                  <a:pt x="6070859" y="5846816"/>
                </a:lnTo>
                <a:lnTo>
                  <a:pt x="6072367" y="5848822"/>
                </a:lnTo>
                <a:lnTo>
                  <a:pt x="6075367" y="5850837"/>
                </a:lnTo>
                <a:lnTo>
                  <a:pt x="6078896" y="5855352"/>
                </a:lnTo>
                <a:lnTo>
                  <a:pt x="6079393" y="5856864"/>
                </a:lnTo>
                <a:lnTo>
                  <a:pt x="6080388" y="5857368"/>
                </a:lnTo>
                <a:lnTo>
                  <a:pt x="6080901" y="5857861"/>
                </a:lnTo>
                <a:lnTo>
                  <a:pt x="6082409" y="5857861"/>
                </a:lnTo>
                <a:lnTo>
                  <a:pt x="6083917" y="5858869"/>
                </a:lnTo>
                <a:lnTo>
                  <a:pt x="6084912" y="5859877"/>
                </a:lnTo>
                <a:lnTo>
                  <a:pt x="6085922" y="5866407"/>
                </a:lnTo>
                <a:lnTo>
                  <a:pt x="6085922" y="5867405"/>
                </a:lnTo>
                <a:lnTo>
                  <a:pt x="6086420" y="5868412"/>
                </a:lnTo>
                <a:lnTo>
                  <a:pt x="6087928" y="5869420"/>
                </a:lnTo>
                <a:lnTo>
                  <a:pt x="6088938" y="5869924"/>
                </a:lnTo>
                <a:lnTo>
                  <a:pt x="6093446" y="5871425"/>
                </a:lnTo>
                <a:lnTo>
                  <a:pt x="6094954" y="5871425"/>
                </a:lnTo>
                <a:lnTo>
                  <a:pt x="6096462" y="5871929"/>
                </a:lnTo>
                <a:lnTo>
                  <a:pt x="6099478" y="5871425"/>
                </a:lnTo>
                <a:lnTo>
                  <a:pt x="6101483" y="5870922"/>
                </a:lnTo>
                <a:lnTo>
                  <a:pt x="6102493" y="5870418"/>
                </a:lnTo>
                <a:lnTo>
                  <a:pt x="6103488" y="5870418"/>
                </a:lnTo>
                <a:lnTo>
                  <a:pt x="6107001" y="5873431"/>
                </a:lnTo>
                <a:lnTo>
                  <a:pt x="6108509" y="5873935"/>
                </a:lnTo>
                <a:lnTo>
                  <a:pt x="6110017" y="5873935"/>
                </a:lnTo>
                <a:lnTo>
                  <a:pt x="6113530" y="5873431"/>
                </a:lnTo>
                <a:lnTo>
                  <a:pt x="6114541" y="5873431"/>
                </a:lnTo>
                <a:lnTo>
                  <a:pt x="6116048" y="5872937"/>
                </a:lnTo>
                <a:lnTo>
                  <a:pt x="6116546" y="5871929"/>
                </a:lnTo>
                <a:lnTo>
                  <a:pt x="6117556" y="5871425"/>
                </a:lnTo>
                <a:lnTo>
                  <a:pt x="6118551" y="5871425"/>
                </a:lnTo>
                <a:lnTo>
                  <a:pt x="6127101" y="5870922"/>
                </a:lnTo>
                <a:lnTo>
                  <a:pt x="6128096" y="5870418"/>
                </a:lnTo>
                <a:lnTo>
                  <a:pt x="6129106" y="5869420"/>
                </a:lnTo>
                <a:lnTo>
                  <a:pt x="6130614" y="5868412"/>
                </a:lnTo>
                <a:lnTo>
                  <a:pt x="6132122" y="5867908"/>
                </a:lnTo>
                <a:lnTo>
                  <a:pt x="6136133" y="5868412"/>
                </a:lnTo>
                <a:lnTo>
                  <a:pt x="6138635" y="5867908"/>
                </a:lnTo>
                <a:lnTo>
                  <a:pt x="6139646" y="5867405"/>
                </a:lnTo>
                <a:lnTo>
                  <a:pt x="6141154" y="5864895"/>
                </a:lnTo>
                <a:lnTo>
                  <a:pt x="6141651" y="5864895"/>
                </a:lnTo>
                <a:lnTo>
                  <a:pt x="6142662" y="5864895"/>
                </a:lnTo>
                <a:lnTo>
                  <a:pt x="6145164" y="5867908"/>
                </a:lnTo>
                <a:lnTo>
                  <a:pt x="6146175" y="5868412"/>
                </a:lnTo>
                <a:lnTo>
                  <a:pt x="6148677" y="5867908"/>
                </a:lnTo>
                <a:lnTo>
                  <a:pt x="6151693" y="5867405"/>
                </a:lnTo>
                <a:lnTo>
                  <a:pt x="6153714" y="5866901"/>
                </a:lnTo>
                <a:lnTo>
                  <a:pt x="6159730" y="5866901"/>
                </a:lnTo>
                <a:lnTo>
                  <a:pt x="6166756" y="5867908"/>
                </a:lnTo>
                <a:lnTo>
                  <a:pt x="6169274" y="5867908"/>
                </a:lnTo>
                <a:lnTo>
                  <a:pt x="6170269" y="5867405"/>
                </a:lnTo>
                <a:lnTo>
                  <a:pt x="6171280" y="5866901"/>
                </a:lnTo>
                <a:lnTo>
                  <a:pt x="6172788" y="5866407"/>
                </a:lnTo>
                <a:lnTo>
                  <a:pt x="6173285" y="5866407"/>
                </a:lnTo>
                <a:lnTo>
                  <a:pt x="6174296" y="5866407"/>
                </a:lnTo>
                <a:lnTo>
                  <a:pt x="6176301" y="5870418"/>
                </a:lnTo>
                <a:lnTo>
                  <a:pt x="6180311" y="5875446"/>
                </a:lnTo>
                <a:lnTo>
                  <a:pt x="6184338" y="5883982"/>
                </a:lnTo>
                <a:lnTo>
                  <a:pt x="6184835" y="5884990"/>
                </a:lnTo>
                <a:lnTo>
                  <a:pt x="6185348" y="5886995"/>
                </a:lnTo>
                <a:lnTo>
                  <a:pt x="6185348" y="5887487"/>
                </a:lnTo>
                <a:lnTo>
                  <a:pt x="6185526" y="5887130"/>
                </a:lnTo>
                <a:lnTo>
                  <a:pt x="6185526" y="5886124"/>
                </a:lnTo>
                <a:lnTo>
                  <a:pt x="6185026" y="5884120"/>
                </a:lnTo>
                <a:lnTo>
                  <a:pt x="6184519" y="5883113"/>
                </a:lnTo>
                <a:lnTo>
                  <a:pt x="6180500" y="5874581"/>
                </a:lnTo>
                <a:lnTo>
                  <a:pt x="6176473" y="5869567"/>
                </a:lnTo>
                <a:lnTo>
                  <a:pt x="6174460" y="5865549"/>
                </a:lnTo>
                <a:lnTo>
                  <a:pt x="6173454" y="5865549"/>
                </a:lnTo>
                <a:lnTo>
                  <a:pt x="6172954" y="5865549"/>
                </a:lnTo>
                <a:lnTo>
                  <a:pt x="6171447" y="5866055"/>
                </a:lnTo>
                <a:lnTo>
                  <a:pt x="6170441" y="5866556"/>
                </a:lnTo>
                <a:lnTo>
                  <a:pt x="6169434" y="5867057"/>
                </a:lnTo>
                <a:lnTo>
                  <a:pt x="6166921" y="5867057"/>
                </a:lnTo>
                <a:lnTo>
                  <a:pt x="6159882" y="5866055"/>
                </a:lnTo>
                <a:lnTo>
                  <a:pt x="6153843" y="5866055"/>
                </a:lnTo>
                <a:lnTo>
                  <a:pt x="6151830" y="5866556"/>
                </a:lnTo>
                <a:lnTo>
                  <a:pt x="6148817" y="5867057"/>
                </a:lnTo>
                <a:lnTo>
                  <a:pt x="6146304" y="5867558"/>
                </a:lnTo>
                <a:lnTo>
                  <a:pt x="6145297" y="5867057"/>
                </a:lnTo>
                <a:lnTo>
                  <a:pt x="6142777" y="5864046"/>
                </a:lnTo>
                <a:lnTo>
                  <a:pt x="6141778" y="5864046"/>
                </a:lnTo>
                <a:lnTo>
                  <a:pt x="6141271" y="5864046"/>
                </a:lnTo>
                <a:lnTo>
                  <a:pt x="6139765" y="5866556"/>
                </a:lnTo>
                <a:lnTo>
                  <a:pt x="6138758" y="5867057"/>
                </a:lnTo>
                <a:lnTo>
                  <a:pt x="6136245" y="5867558"/>
                </a:lnTo>
                <a:lnTo>
                  <a:pt x="6132219" y="5867057"/>
                </a:lnTo>
                <a:lnTo>
                  <a:pt x="6130712" y="5867558"/>
                </a:lnTo>
                <a:lnTo>
                  <a:pt x="6129206" y="5868560"/>
                </a:lnTo>
                <a:lnTo>
                  <a:pt x="6128199" y="5869567"/>
                </a:lnTo>
                <a:lnTo>
                  <a:pt x="6127193" y="5870068"/>
                </a:lnTo>
                <a:lnTo>
                  <a:pt x="6118640" y="5870569"/>
                </a:lnTo>
                <a:lnTo>
                  <a:pt x="6117634" y="5870569"/>
                </a:lnTo>
                <a:lnTo>
                  <a:pt x="6116634" y="5871070"/>
                </a:lnTo>
                <a:lnTo>
                  <a:pt x="6116127" y="5872076"/>
                </a:lnTo>
                <a:lnTo>
                  <a:pt x="6114621" y="5872577"/>
                </a:lnTo>
                <a:lnTo>
                  <a:pt x="6113614" y="5872577"/>
                </a:lnTo>
                <a:lnTo>
                  <a:pt x="6110095" y="5873078"/>
                </a:lnTo>
                <a:lnTo>
                  <a:pt x="6108582" y="5873078"/>
                </a:lnTo>
                <a:lnTo>
                  <a:pt x="6107075" y="5872577"/>
                </a:lnTo>
                <a:lnTo>
                  <a:pt x="6103556" y="5869567"/>
                </a:lnTo>
                <a:lnTo>
                  <a:pt x="6102549" y="5869567"/>
                </a:lnTo>
                <a:lnTo>
                  <a:pt x="6101542" y="5870068"/>
                </a:lnTo>
                <a:lnTo>
                  <a:pt x="6099536" y="5870569"/>
                </a:lnTo>
                <a:lnTo>
                  <a:pt x="6096516" y="5871070"/>
                </a:lnTo>
                <a:lnTo>
                  <a:pt x="6095010" y="5870569"/>
                </a:lnTo>
                <a:lnTo>
                  <a:pt x="6093497" y="5870569"/>
                </a:lnTo>
                <a:lnTo>
                  <a:pt x="6088971" y="5869066"/>
                </a:lnTo>
                <a:lnTo>
                  <a:pt x="6087964" y="5868560"/>
                </a:lnTo>
                <a:lnTo>
                  <a:pt x="6086458" y="5867558"/>
                </a:lnTo>
                <a:lnTo>
                  <a:pt x="6085958" y="5866556"/>
                </a:lnTo>
                <a:lnTo>
                  <a:pt x="6085958" y="5865549"/>
                </a:lnTo>
                <a:lnTo>
                  <a:pt x="6084951" y="5859026"/>
                </a:lnTo>
                <a:lnTo>
                  <a:pt x="6083945" y="5858024"/>
                </a:lnTo>
                <a:lnTo>
                  <a:pt x="6082431" y="5857018"/>
                </a:lnTo>
                <a:lnTo>
                  <a:pt x="6080925" y="5857018"/>
                </a:lnTo>
                <a:lnTo>
                  <a:pt x="6080425" y="5856517"/>
                </a:lnTo>
                <a:lnTo>
                  <a:pt x="6079418" y="5856016"/>
                </a:lnTo>
                <a:lnTo>
                  <a:pt x="6078912" y="5854513"/>
                </a:lnTo>
                <a:lnTo>
                  <a:pt x="6075392" y="5849994"/>
                </a:lnTo>
                <a:lnTo>
                  <a:pt x="6072379" y="5847985"/>
                </a:lnTo>
                <a:lnTo>
                  <a:pt x="6070866" y="5845981"/>
                </a:lnTo>
                <a:lnTo>
                  <a:pt x="6070366" y="5844974"/>
                </a:lnTo>
                <a:lnTo>
                  <a:pt x="6064834" y="5834439"/>
                </a:lnTo>
                <a:lnTo>
                  <a:pt x="6063327" y="5831929"/>
                </a:lnTo>
                <a:lnTo>
                  <a:pt x="6061314" y="5830421"/>
                </a:lnTo>
                <a:lnTo>
                  <a:pt x="6059301" y="5827916"/>
                </a:lnTo>
                <a:lnTo>
                  <a:pt x="6052262" y="5825908"/>
                </a:lnTo>
                <a:lnTo>
                  <a:pt x="6049749" y="5824906"/>
                </a:lnTo>
                <a:close/>
                <a:moveTo>
                  <a:pt x="6131646" y="5790066"/>
                </a:moveTo>
                <a:lnTo>
                  <a:pt x="6132725" y="5790780"/>
                </a:lnTo>
                <a:lnTo>
                  <a:pt x="6132763" y="5790780"/>
                </a:lnTo>
                <a:lnTo>
                  <a:pt x="6131693" y="5790066"/>
                </a:lnTo>
                <a:close/>
                <a:moveTo>
                  <a:pt x="6162685" y="5788559"/>
                </a:moveTo>
                <a:lnTo>
                  <a:pt x="6163402" y="5789272"/>
                </a:lnTo>
                <a:lnTo>
                  <a:pt x="6164401" y="5790780"/>
                </a:lnTo>
                <a:lnTo>
                  <a:pt x="6164727" y="5790888"/>
                </a:lnTo>
                <a:lnTo>
                  <a:pt x="6163844" y="5789563"/>
                </a:lnTo>
                <a:lnTo>
                  <a:pt x="6162842" y="5788559"/>
                </a:lnTo>
                <a:close/>
                <a:moveTo>
                  <a:pt x="5666774" y="5779832"/>
                </a:moveTo>
                <a:lnTo>
                  <a:pt x="5666643" y="5780013"/>
                </a:lnTo>
                <a:lnTo>
                  <a:pt x="5659617" y="5797598"/>
                </a:lnTo>
                <a:lnTo>
                  <a:pt x="5658606" y="5803120"/>
                </a:lnTo>
                <a:lnTo>
                  <a:pt x="5659119" y="5804622"/>
                </a:lnTo>
                <a:lnTo>
                  <a:pt x="5659119" y="5805630"/>
                </a:lnTo>
                <a:lnTo>
                  <a:pt x="5659617" y="5806638"/>
                </a:lnTo>
                <a:lnTo>
                  <a:pt x="5667140" y="5814669"/>
                </a:lnTo>
                <a:lnTo>
                  <a:pt x="5668151" y="5816675"/>
                </a:lnTo>
                <a:lnTo>
                  <a:pt x="5668648" y="5817682"/>
                </a:lnTo>
                <a:lnTo>
                  <a:pt x="5668151" y="5821703"/>
                </a:lnTo>
                <a:lnTo>
                  <a:pt x="5668151" y="5823709"/>
                </a:lnTo>
                <a:lnTo>
                  <a:pt x="5669161" y="5824716"/>
                </a:lnTo>
                <a:lnTo>
                  <a:pt x="5671664" y="5826722"/>
                </a:lnTo>
                <a:lnTo>
                  <a:pt x="5682204" y="5830743"/>
                </a:lnTo>
                <a:lnTo>
                  <a:pt x="5689245" y="5831751"/>
                </a:lnTo>
                <a:lnTo>
                  <a:pt x="5690240" y="5832254"/>
                </a:lnTo>
                <a:lnTo>
                  <a:pt x="5691251" y="5833756"/>
                </a:lnTo>
                <a:lnTo>
                  <a:pt x="5691251" y="5835268"/>
                </a:lnTo>
                <a:lnTo>
                  <a:pt x="5691251" y="5838774"/>
                </a:lnTo>
                <a:lnTo>
                  <a:pt x="5691748" y="5839782"/>
                </a:lnTo>
                <a:lnTo>
                  <a:pt x="5692759" y="5841294"/>
                </a:lnTo>
                <a:lnTo>
                  <a:pt x="5693754" y="5841788"/>
                </a:lnTo>
                <a:lnTo>
                  <a:pt x="5697780" y="5842795"/>
                </a:lnTo>
                <a:lnTo>
                  <a:pt x="5701790" y="5844811"/>
                </a:lnTo>
                <a:lnTo>
                  <a:pt x="5710837" y="5849830"/>
                </a:lnTo>
                <a:lnTo>
                  <a:pt x="5712345" y="5850837"/>
                </a:lnTo>
                <a:lnTo>
                  <a:pt x="5717864" y="5852339"/>
                </a:lnTo>
                <a:lnTo>
                  <a:pt x="5720366" y="5852843"/>
                </a:lnTo>
                <a:lnTo>
                  <a:pt x="5723382" y="5852843"/>
                </a:lnTo>
                <a:lnTo>
                  <a:pt x="5723880" y="5852843"/>
                </a:lnTo>
                <a:lnTo>
                  <a:pt x="5724833" y="5853318"/>
                </a:lnTo>
                <a:lnTo>
                  <a:pt x="5725185" y="5852848"/>
                </a:lnTo>
                <a:lnTo>
                  <a:pt x="5724182" y="5852346"/>
                </a:lnTo>
                <a:lnTo>
                  <a:pt x="5723681" y="5852346"/>
                </a:lnTo>
                <a:lnTo>
                  <a:pt x="5720653" y="5852346"/>
                </a:lnTo>
                <a:lnTo>
                  <a:pt x="5718145" y="5851844"/>
                </a:lnTo>
                <a:lnTo>
                  <a:pt x="5712629" y="5850337"/>
                </a:lnTo>
                <a:lnTo>
                  <a:pt x="5711106" y="5849332"/>
                </a:lnTo>
                <a:lnTo>
                  <a:pt x="5702079" y="5844310"/>
                </a:lnTo>
                <a:lnTo>
                  <a:pt x="5698048" y="5842301"/>
                </a:lnTo>
                <a:lnTo>
                  <a:pt x="5694037" y="5841296"/>
                </a:lnTo>
                <a:lnTo>
                  <a:pt x="5693034" y="5840794"/>
                </a:lnTo>
                <a:lnTo>
                  <a:pt x="5692012" y="5839287"/>
                </a:lnTo>
                <a:lnTo>
                  <a:pt x="5691510" y="5838283"/>
                </a:lnTo>
                <a:lnTo>
                  <a:pt x="5691510" y="5834767"/>
                </a:lnTo>
                <a:lnTo>
                  <a:pt x="5691510" y="5833260"/>
                </a:lnTo>
                <a:lnTo>
                  <a:pt x="5690507" y="5831753"/>
                </a:lnTo>
                <a:lnTo>
                  <a:pt x="5689504" y="5831251"/>
                </a:lnTo>
                <a:lnTo>
                  <a:pt x="5682465" y="5830246"/>
                </a:lnTo>
                <a:lnTo>
                  <a:pt x="5671915" y="5826228"/>
                </a:lnTo>
                <a:lnTo>
                  <a:pt x="5669408" y="5824219"/>
                </a:lnTo>
                <a:lnTo>
                  <a:pt x="5668405" y="5823215"/>
                </a:lnTo>
                <a:lnTo>
                  <a:pt x="5668405" y="5821206"/>
                </a:lnTo>
                <a:lnTo>
                  <a:pt x="5668906" y="5817188"/>
                </a:lnTo>
                <a:lnTo>
                  <a:pt x="5668405" y="5816183"/>
                </a:lnTo>
                <a:lnTo>
                  <a:pt x="5667402" y="5814174"/>
                </a:lnTo>
                <a:lnTo>
                  <a:pt x="5659860" y="5806138"/>
                </a:lnTo>
                <a:lnTo>
                  <a:pt x="5659359" y="5805133"/>
                </a:lnTo>
                <a:lnTo>
                  <a:pt x="5659359" y="5804129"/>
                </a:lnTo>
                <a:lnTo>
                  <a:pt x="5658858" y="5802622"/>
                </a:lnTo>
                <a:lnTo>
                  <a:pt x="5659860" y="5797097"/>
                </a:lnTo>
                <a:close/>
                <a:moveTo>
                  <a:pt x="4485775" y="5756385"/>
                </a:moveTo>
                <a:lnTo>
                  <a:pt x="4471413" y="5768743"/>
                </a:lnTo>
                <a:lnTo>
                  <a:pt x="4467894" y="5773768"/>
                </a:lnTo>
                <a:lnTo>
                  <a:pt x="4466396" y="5774763"/>
                </a:lnTo>
                <a:lnTo>
                  <a:pt x="4461366" y="5777270"/>
                </a:lnTo>
                <a:lnTo>
                  <a:pt x="4459356" y="5778277"/>
                </a:lnTo>
                <a:lnTo>
                  <a:pt x="4454826" y="5783806"/>
                </a:lnTo>
                <a:lnTo>
                  <a:pt x="4452317" y="5785305"/>
                </a:lnTo>
                <a:lnTo>
                  <a:pt x="4450807" y="5785808"/>
                </a:lnTo>
                <a:lnTo>
                  <a:pt x="4446289" y="5786312"/>
                </a:lnTo>
                <a:lnTo>
                  <a:pt x="4443780" y="5787320"/>
                </a:lnTo>
                <a:lnTo>
                  <a:pt x="4440260" y="5789322"/>
                </a:lnTo>
                <a:lnTo>
                  <a:pt x="4433221" y="5795342"/>
                </a:lnTo>
                <a:lnTo>
                  <a:pt x="4422162" y="5799360"/>
                </a:lnTo>
                <a:lnTo>
                  <a:pt x="4418643" y="5801866"/>
                </a:lnTo>
                <a:lnTo>
                  <a:pt x="4412115" y="5806891"/>
                </a:lnTo>
                <a:lnTo>
                  <a:pt x="4393006" y="5818931"/>
                </a:lnTo>
                <a:lnTo>
                  <a:pt x="4391509" y="5819939"/>
                </a:lnTo>
                <a:lnTo>
                  <a:pt x="4390498" y="5820946"/>
                </a:lnTo>
                <a:lnTo>
                  <a:pt x="4390309" y="5821638"/>
                </a:lnTo>
                <a:lnTo>
                  <a:pt x="4391239" y="5820696"/>
                </a:lnTo>
                <a:lnTo>
                  <a:pt x="4392747" y="5819698"/>
                </a:lnTo>
                <a:lnTo>
                  <a:pt x="4411836" y="5807635"/>
                </a:lnTo>
                <a:lnTo>
                  <a:pt x="4418365" y="5802617"/>
                </a:lnTo>
                <a:lnTo>
                  <a:pt x="4421878" y="5800107"/>
                </a:lnTo>
                <a:lnTo>
                  <a:pt x="4432915" y="5796086"/>
                </a:lnTo>
                <a:lnTo>
                  <a:pt x="4439957" y="5790060"/>
                </a:lnTo>
                <a:lnTo>
                  <a:pt x="4443470" y="5788055"/>
                </a:lnTo>
                <a:lnTo>
                  <a:pt x="4445973" y="5787047"/>
                </a:lnTo>
                <a:lnTo>
                  <a:pt x="4450497" y="5786543"/>
                </a:lnTo>
                <a:lnTo>
                  <a:pt x="4452005" y="5786039"/>
                </a:lnTo>
                <a:lnTo>
                  <a:pt x="4454507" y="5784538"/>
                </a:lnTo>
                <a:lnTo>
                  <a:pt x="4459031" y="5779005"/>
                </a:lnTo>
                <a:lnTo>
                  <a:pt x="4461036" y="5778007"/>
                </a:lnTo>
                <a:lnTo>
                  <a:pt x="4466057" y="5775498"/>
                </a:lnTo>
                <a:lnTo>
                  <a:pt x="4467565" y="5774490"/>
                </a:lnTo>
                <a:lnTo>
                  <a:pt x="4471078" y="5769472"/>
                </a:lnTo>
                <a:lnTo>
                  <a:pt x="4485644" y="5756915"/>
                </a:lnTo>
                <a:close/>
                <a:moveTo>
                  <a:pt x="5659860" y="5749389"/>
                </a:moveTo>
                <a:lnTo>
                  <a:pt x="5659617" y="5749881"/>
                </a:lnTo>
                <a:lnTo>
                  <a:pt x="5659617" y="5750879"/>
                </a:lnTo>
                <a:lnTo>
                  <a:pt x="5661622" y="5753398"/>
                </a:lnTo>
                <a:lnTo>
                  <a:pt x="5662632" y="5753892"/>
                </a:lnTo>
                <a:lnTo>
                  <a:pt x="5663627" y="5754396"/>
                </a:lnTo>
                <a:lnTo>
                  <a:pt x="5665135" y="5754900"/>
                </a:lnTo>
                <a:lnTo>
                  <a:pt x="5672162" y="5755908"/>
                </a:lnTo>
                <a:lnTo>
                  <a:pt x="5673172" y="5755908"/>
                </a:lnTo>
                <a:lnTo>
                  <a:pt x="5674182" y="5756411"/>
                </a:lnTo>
                <a:lnTo>
                  <a:pt x="5675177" y="5757409"/>
                </a:lnTo>
                <a:lnTo>
                  <a:pt x="5680198" y="5764443"/>
                </a:lnTo>
                <a:lnTo>
                  <a:pt x="5680198" y="5765451"/>
                </a:lnTo>
                <a:lnTo>
                  <a:pt x="5679443" y="5766972"/>
                </a:lnTo>
                <a:lnTo>
                  <a:pt x="5679456" y="5766962"/>
                </a:lnTo>
                <a:lnTo>
                  <a:pt x="5680459" y="5764952"/>
                </a:lnTo>
                <a:lnTo>
                  <a:pt x="5680459" y="5763948"/>
                </a:lnTo>
                <a:lnTo>
                  <a:pt x="5675444" y="5756916"/>
                </a:lnTo>
                <a:lnTo>
                  <a:pt x="5674441" y="5755912"/>
                </a:lnTo>
                <a:lnTo>
                  <a:pt x="5673419" y="5755410"/>
                </a:lnTo>
                <a:lnTo>
                  <a:pt x="5672416" y="5755410"/>
                </a:lnTo>
                <a:lnTo>
                  <a:pt x="5665396" y="5754405"/>
                </a:lnTo>
                <a:lnTo>
                  <a:pt x="5663872" y="5753903"/>
                </a:lnTo>
                <a:lnTo>
                  <a:pt x="5662869" y="5753400"/>
                </a:lnTo>
                <a:lnTo>
                  <a:pt x="5661866" y="5752898"/>
                </a:lnTo>
                <a:lnTo>
                  <a:pt x="5659860" y="5750387"/>
                </a:lnTo>
                <a:close/>
                <a:moveTo>
                  <a:pt x="5660115" y="5748873"/>
                </a:moveTo>
                <a:lnTo>
                  <a:pt x="5660114" y="5748873"/>
                </a:lnTo>
                <a:lnTo>
                  <a:pt x="5660085" y="5748932"/>
                </a:lnTo>
                <a:close/>
                <a:moveTo>
                  <a:pt x="6284934" y="5748378"/>
                </a:moveTo>
                <a:lnTo>
                  <a:pt x="6286607" y="5749631"/>
                </a:lnTo>
                <a:lnTo>
                  <a:pt x="6286628" y="5749641"/>
                </a:lnTo>
                <a:lnTo>
                  <a:pt x="6284946" y="5748378"/>
                </a:lnTo>
                <a:close/>
                <a:moveTo>
                  <a:pt x="6266743" y="5746871"/>
                </a:moveTo>
                <a:lnTo>
                  <a:pt x="6266996" y="5747121"/>
                </a:lnTo>
                <a:lnTo>
                  <a:pt x="6267496" y="5748629"/>
                </a:lnTo>
                <a:lnTo>
                  <a:pt x="6267996" y="5749130"/>
                </a:lnTo>
                <a:lnTo>
                  <a:pt x="6268326" y="5749348"/>
                </a:lnTo>
                <a:lnTo>
                  <a:pt x="6267858" y="5748880"/>
                </a:lnTo>
                <a:lnTo>
                  <a:pt x="6267357" y="5747373"/>
                </a:lnTo>
                <a:lnTo>
                  <a:pt x="6266856" y="5746871"/>
                </a:lnTo>
                <a:close/>
                <a:moveTo>
                  <a:pt x="4488925" y="5746769"/>
                </a:moveTo>
                <a:lnTo>
                  <a:pt x="4487502" y="5748668"/>
                </a:lnTo>
                <a:lnTo>
                  <a:pt x="4487443" y="5748990"/>
                </a:lnTo>
                <a:lnTo>
                  <a:pt x="4488660" y="5747372"/>
                </a:lnTo>
                <a:close/>
                <a:moveTo>
                  <a:pt x="6305823" y="5745253"/>
                </a:moveTo>
                <a:lnTo>
                  <a:pt x="6307224" y="5747121"/>
                </a:lnTo>
                <a:lnTo>
                  <a:pt x="6308231" y="5748123"/>
                </a:lnTo>
                <a:lnTo>
                  <a:pt x="6308369" y="5748193"/>
                </a:lnTo>
                <a:lnTo>
                  <a:pt x="6307551" y="5747373"/>
                </a:lnTo>
                <a:lnTo>
                  <a:pt x="6306046" y="5745364"/>
                </a:lnTo>
                <a:close/>
                <a:moveTo>
                  <a:pt x="6398980" y="5739825"/>
                </a:moveTo>
                <a:lnTo>
                  <a:pt x="6399253" y="5740097"/>
                </a:lnTo>
                <a:lnTo>
                  <a:pt x="6399253" y="5741600"/>
                </a:lnTo>
                <a:lnTo>
                  <a:pt x="6399253" y="5742607"/>
                </a:lnTo>
                <a:lnTo>
                  <a:pt x="6399253" y="5744611"/>
                </a:lnTo>
                <a:lnTo>
                  <a:pt x="6398747" y="5745618"/>
                </a:lnTo>
                <a:lnTo>
                  <a:pt x="6398247" y="5746119"/>
                </a:lnTo>
                <a:lnTo>
                  <a:pt x="6397740" y="5747121"/>
                </a:lnTo>
                <a:lnTo>
                  <a:pt x="6397240" y="5748123"/>
                </a:lnTo>
                <a:lnTo>
                  <a:pt x="6396234" y="5749130"/>
                </a:lnTo>
                <a:lnTo>
                  <a:pt x="6395734" y="5750132"/>
                </a:lnTo>
                <a:lnTo>
                  <a:pt x="6395734" y="5751640"/>
                </a:lnTo>
                <a:lnTo>
                  <a:pt x="6396234" y="5752141"/>
                </a:lnTo>
                <a:lnTo>
                  <a:pt x="6397240" y="5753644"/>
                </a:lnTo>
                <a:lnTo>
                  <a:pt x="6397740" y="5755151"/>
                </a:lnTo>
                <a:lnTo>
                  <a:pt x="6397740" y="5755652"/>
                </a:lnTo>
                <a:lnTo>
                  <a:pt x="6398006" y="5755586"/>
                </a:lnTo>
                <a:lnTo>
                  <a:pt x="6398006" y="5755410"/>
                </a:lnTo>
                <a:lnTo>
                  <a:pt x="6397504" y="5753903"/>
                </a:lnTo>
                <a:lnTo>
                  <a:pt x="6396502" y="5752396"/>
                </a:lnTo>
                <a:lnTo>
                  <a:pt x="6396000" y="5751894"/>
                </a:lnTo>
                <a:lnTo>
                  <a:pt x="6396000" y="5750387"/>
                </a:lnTo>
                <a:lnTo>
                  <a:pt x="6396502" y="5749382"/>
                </a:lnTo>
                <a:lnTo>
                  <a:pt x="6397504" y="5748378"/>
                </a:lnTo>
                <a:lnTo>
                  <a:pt x="6398006" y="5747373"/>
                </a:lnTo>
                <a:lnTo>
                  <a:pt x="6398507" y="5746369"/>
                </a:lnTo>
                <a:lnTo>
                  <a:pt x="6399009" y="5745867"/>
                </a:lnTo>
                <a:lnTo>
                  <a:pt x="6399510" y="5744862"/>
                </a:lnTo>
                <a:lnTo>
                  <a:pt x="6399510" y="5742853"/>
                </a:lnTo>
                <a:lnTo>
                  <a:pt x="6399510" y="5741848"/>
                </a:lnTo>
                <a:lnTo>
                  <a:pt x="6399510" y="5740342"/>
                </a:lnTo>
                <a:lnTo>
                  <a:pt x="6399009" y="5739839"/>
                </a:lnTo>
                <a:close/>
                <a:moveTo>
                  <a:pt x="5667156" y="5737320"/>
                </a:moveTo>
                <a:lnTo>
                  <a:pt x="5667140" y="5737325"/>
                </a:lnTo>
                <a:lnTo>
                  <a:pt x="5666146" y="5739330"/>
                </a:lnTo>
                <a:lnTo>
                  <a:pt x="5665633" y="5740338"/>
                </a:lnTo>
                <a:lnTo>
                  <a:pt x="5665633" y="5741839"/>
                </a:lnTo>
                <a:lnTo>
                  <a:pt x="5666146" y="5743351"/>
                </a:lnTo>
                <a:lnTo>
                  <a:pt x="5666643" y="5744359"/>
                </a:lnTo>
                <a:lnTo>
                  <a:pt x="5668151" y="5745356"/>
                </a:lnTo>
                <a:lnTo>
                  <a:pt x="5668151" y="5745951"/>
                </a:lnTo>
                <a:lnTo>
                  <a:pt x="5668405" y="5745867"/>
                </a:lnTo>
                <a:lnTo>
                  <a:pt x="5668405" y="5744862"/>
                </a:lnTo>
                <a:lnTo>
                  <a:pt x="5666900" y="5743858"/>
                </a:lnTo>
                <a:lnTo>
                  <a:pt x="5666399" y="5742853"/>
                </a:lnTo>
                <a:lnTo>
                  <a:pt x="5665897" y="5741346"/>
                </a:lnTo>
                <a:lnTo>
                  <a:pt x="5665897" y="5739839"/>
                </a:lnTo>
                <a:lnTo>
                  <a:pt x="5666399" y="5738835"/>
                </a:lnTo>
                <a:close/>
                <a:moveTo>
                  <a:pt x="6375838" y="5736302"/>
                </a:moveTo>
                <a:lnTo>
                  <a:pt x="6376116" y="5736581"/>
                </a:lnTo>
                <a:lnTo>
                  <a:pt x="6377629" y="5738089"/>
                </a:lnTo>
                <a:lnTo>
                  <a:pt x="6377677" y="5738101"/>
                </a:lnTo>
                <a:lnTo>
                  <a:pt x="6376405" y="5736826"/>
                </a:lnTo>
                <a:lnTo>
                  <a:pt x="6375903" y="5736324"/>
                </a:lnTo>
                <a:close/>
                <a:moveTo>
                  <a:pt x="5667469" y="5710876"/>
                </a:moveTo>
                <a:lnTo>
                  <a:pt x="5667140" y="5711204"/>
                </a:lnTo>
                <a:lnTo>
                  <a:pt x="5668151" y="5713713"/>
                </a:lnTo>
                <a:lnTo>
                  <a:pt x="5672674" y="5725766"/>
                </a:lnTo>
                <a:lnTo>
                  <a:pt x="5676685" y="5731802"/>
                </a:lnTo>
                <a:lnTo>
                  <a:pt x="5676685" y="5732800"/>
                </a:lnTo>
                <a:lnTo>
                  <a:pt x="5676188" y="5733808"/>
                </a:lnTo>
                <a:lnTo>
                  <a:pt x="5675423" y="5735324"/>
                </a:lnTo>
                <a:lnTo>
                  <a:pt x="5675444" y="5735319"/>
                </a:lnTo>
                <a:lnTo>
                  <a:pt x="5676447" y="5733310"/>
                </a:lnTo>
                <a:lnTo>
                  <a:pt x="5676949" y="5732305"/>
                </a:lnTo>
                <a:lnTo>
                  <a:pt x="5676949" y="5731301"/>
                </a:lnTo>
                <a:lnTo>
                  <a:pt x="5672918" y="5725274"/>
                </a:lnTo>
                <a:lnTo>
                  <a:pt x="5668405" y="5713220"/>
                </a:lnTo>
                <a:close/>
                <a:moveTo>
                  <a:pt x="4521813" y="5697574"/>
                </a:moveTo>
                <a:lnTo>
                  <a:pt x="4520677" y="5699475"/>
                </a:lnTo>
                <a:lnTo>
                  <a:pt x="4519166" y="5701490"/>
                </a:lnTo>
                <a:lnTo>
                  <a:pt x="4517157" y="5703493"/>
                </a:lnTo>
                <a:lnTo>
                  <a:pt x="4515147" y="5704500"/>
                </a:lnTo>
                <a:lnTo>
                  <a:pt x="4511128" y="5706503"/>
                </a:lnTo>
                <a:lnTo>
                  <a:pt x="4510118" y="5707510"/>
                </a:lnTo>
                <a:lnTo>
                  <a:pt x="4499558" y="5717548"/>
                </a:lnTo>
                <a:lnTo>
                  <a:pt x="4497050" y="5721062"/>
                </a:lnTo>
                <a:lnTo>
                  <a:pt x="4497008" y="5721317"/>
                </a:lnTo>
                <a:lnTo>
                  <a:pt x="4499199" y="5718238"/>
                </a:lnTo>
                <a:lnTo>
                  <a:pt x="4509739" y="5708191"/>
                </a:lnTo>
                <a:lnTo>
                  <a:pt x="4510749" y="5707183"/>
                </a:lnTo>
                <a:lnTo>
                  <a:pt x="4514760" y="5705178"/>
                </a:lnTo>
                <a:lnTo>
                  <a:pt x="4516781" y="5704170"/>
                </a:lnTo>
                <a:lnTo>
                  <a:pt x="4518786" y="5702164"/>
                </a:lnTo>
                <a:lnTo>
                  <a:pt x="4520294" y="5700159"/>
                </a:lnTo>
                <a:lnTo>
                  <a:pt x="4521802" y="5697640"/>
                </a:lnTo>
                <a:close/>
                <a:moveTo>
                  <a:pt x="5666278" y="5692992"/>
                </a:moveTo>
                <a:lnTo>
                  <a:pt x="5666146" y="5693125"/>
                </a:lnTo>
                <a:lnTo>
                  <a:pt x="5665633" y="5694626"/>
                </a:lnTo>
                <a:lnTo>
                  <a:pt x="5666146" y="5696642"/>
                </a:lnTo>
                <a:lnTo>
                  <a:pt x="5666643" y="5699655"/>
                </a:lnTo>
                <a:lnTo>
                  <a:pt x="5668151" y="5701157"/>
                </a:lnTo>
                <a:lnTo>
                  <a:pt x="5668648" y="5701661"/>
                </a:lnTo>
                <a:lnTo>
                  <a:pt x="5669161" y="5702164"/>
                </a:lnTo>
                <a:lnTo>
                  <a:pt x="5670156" y="5703172"/>
                </a:lnTo>
                <a:lnTo>
                  <a:pt x="5670654" y="5703666"/>
                </a:lnTo>
                <a:lnTo>
                  <a:pt x="5670654" y="5704674"/>
                </a:lnTo>
                <a:lnTo>
                  <a:pt x="5670654" y="5706576"/>
                </a:lnTo>
                <a:lnTo>
                  <a:pt x="5670912" y="5706188"/>
                </a:lnTo>
                <a:lnTo>
                  <a:pt x="5670912" y="5704179"/>
                </a:lnTo>
                <a:lnTo>
                  <a:pt x="5670912" y="5703174"/>
                </a:lnTo>
                <a:lnTo>
                  <a:pt x="5670410" y="5702672"/>
                </a:lnTo>
                <a:lnTo>
                  <a:pt x="5669408" y="5701668"/>
                </a:lnTo>
                <a:lnTo>
                  <a:pt x="5668906" y="5701165"/>
                </a:lnTo>
                <a:lnTo>
                  <a:pt x="5668405" y="5700663"/>
                </a:lnTo>
                <a:lnTo>
                  <a:pt x="5666900" y="5699156"/>
                </a:lnTo>
                <a:lnTo>
                  <a:pt x="5666399" y="5696143"/>
                </a:lnTo>
                <a:lnTo>
                  <a:pt x="5665897" y="5694134"/>
                </a:lnTo>
                <a:close/>
                <a:moveTo>
                  <a:pt x="5667258" y="5691051"/>
                </a:moveTo>
                <a:lnTo>
                  <a:pt x="5667140" y="5691109"/>
                </a:lnTo>
                <a:lnTo>
                  <a:pt x="5666760" y="5692265"/>
                </a:lnTo>
                <a:lnTo>
                  <a:pt x="5666900" y="5692125"/>
                </a:lnTo>
                <a:close/>
                <a:moveTo>
                  <a:pt x="5677911" y="5665710"/>
                </a:moveTo>
                <a:lnTo>
                  <a:pt x="5677696" y="5665996"/>
                </a:lnTo>
                <a:lnTo>
                  <a:pt x="5674182" y="5683582"/>
                </a:lnTo>
                <a:lnTo>
                  <a:pt x="5673298" y="5686218"/>
                </a:lnTo>
                <a:lnTo>
                  <a:pt x="5673419" y="5686097"/>
                </a:lnTo>
                <a:lnTo>
                  <a:pt x="5674441" y="5683084"/>
                </a:lnTo>
                <a:close/>
                <a:moveTo>
                  <a:pt x="4552941" y="5660786"/>
                </a:moveTo>
                <a:lnTo>
                  <a:pt x="4549820" y="5664337"/>
                </a:lnTo>
                <a:lnTo>
                  <a:pt x="4545801" y="5667851"/>
                </a:lnTo>
                <a:lnTo>
                  <a:pt x="4540771" y="5671365"/>
                </a:lnTo>
                <a:lnTo>
                  <a:pt x="4533233" y="5674375"/>
                </a:lnTo>
                <a:lnTo>
                  <a:pt x="4530225" y="5676390"/>
                </a:lnTo>
                <a:lnTo>
                  <a:pt x="4529853" y="5677041"/>
                </a:lnTo>
                <a:lnTo>
                  <a:pt x="4532839" y="5675046"/>
                </a:lnTo>
                <a:lnTo>
                  <a:pt x="4540378" y="5672033"/>
                </a:lnTo>
                <a:lnTo>
                  <a:pt x="4545399" y="5668516"/>
                </a:lnTo>
                <a:lnTo>
                  <a:pt x="4549410" y="5664999"/>
                </a:lnTo>
                <a:lnTo>
                  <a:pt x="4552923" y="5660978"/>
                </a:lnTo>
                <a:close/>
                <a:moveTo>
                  <a:pt x="6576864" y="5656884"/>
                </a:moveTo>
                <a:lnTo>
                  <a:pt x="6576891" y="5656966"/>
                </a:lnTo>
                <a:lnTo>
                  <a:pt x="6577862" y="5657939"/>
                </a:lnTo>
                <a:lnTo>
                  <a:pt x="6577778" y="5657799"/>
                </a:lnTo>
                <a:close/>
                <a:moveTo>
                  <a:pt x="6557740" y="5653280"/>
                </a:moveTo>
                <a:lnTo>
                  <a:pt x="6557797" y="5653451"/>
                </a:lnTo>
                <a:lnTo>
                  <a:pt x="6558800" y="5653451"/>
                </a:lnTo>
                <a:lnTo>
                  <a:pt x="6559803" y="5653451"/>
                </a:lnTo>
                <a:lnTo>
                  <a:pt x="6561809" y="5653451"/>
                </a:lnTo>
                <a:lnTo>
                  <a:pt x="6562812" y="5653953"/>
                </a:lnTo>
                <a:lnTo>
                  <a:pt x="6565338" y="5654957"/>
                </a:lnTo>
                <a:lnTo>
                  <a:pt x="6566843" y="5654957"/>
                </a:lnTo>
                <a:lnTo>
                  <a:pt x="6568347" y="5654957"/>
                </a:lnTo>
                <a:lnTo>
                  <a:pt x="6569350" y="5654455"/>
                </a:lnTo>
                <a:lnTo>
                  <a:pt x="6570353" y="5654455"/>
                </a:lnTo>
                <a:lnTo>
                  <a:pt x="6571857" y="5653953"/>
                </a:lnTo>
                <a:lnTo>
                  <a:pt x="6572860" y="5654455"/>
                </a:lnTo>
                <a:lnTo>
                  <a:pt x="6573863" y="5654455"/>
                </a:lnTo>
                <a:lnTo>
                  <a:pt x="6575387" y="5654957"/>
                </a:lnTo>
                <a:lnTo>
                  <a:pt x="6576309" y="5655419"/>
                </a:lnTo>
                <a:lnTo>
                  <a:pt x="6576265" y="5655289"/>
                </a:lnTo>
                <a:lnTo>
                  <a:pt x="6575259" y="5654788"/>
                </a:lnTo>
                <a:lnTo>
                  <a:pt x="6573752" y="5654282"/>
                </a:lnTo>
                <a:lnTo>
                  <a:pt x="6572746" y="5654282"/>
                </a:lnTo>
                <a:lnTo>
                  <a:pt x="6571739" y="5653781"/>
                </a:lnTo>
                <a:lnTo>
                  <a:pt x="6570233" y="5654282"/>
                </a:lnTo>
                <a:lnTo>
                  <a:pt x="6569226" y="5654282"/>
                </a:lnTo>
                <a:lnTo>
                  <a:pt x="6568220" y="5654788"/>
                </a:lnTo>
                <a:lnTo>
                  <a:pt x="6566713" y="5654788"/>
                </a:lnTo>
                <a:lnTo>
                  <a:pt x="6565207" y="5654788"/>
                </a:lnTo>
                <a:lnTo>
                  <a:pt x="6562687" y="5653781"/>
                </a:lnTo>
                <a:lnTo>
                  <a:pt x="6561680" y="5653280"/>
                </a:lnTo>
                <a:lnTo>
                  <a:pt x="6559674" y="5653280"/>
                </a:lnTo>
                <a:lnTo>
                  <a:pt x="6558667" y="5653280"/>
                </a:lnTo>
                <a:close/>
                <a:moveTo>
                  <a:pt x="5693322" y="5650864"/>
                </a:moveTo>
                <a:lnTo>
                  <a:pt x="5693256" y="5650931"/>
                </a:lnTo>
                <a:lnTo>
                  <a:pt x="5692759" y="5651938"/>
                </a:lnTo>
                <a:lnTo>
                  <a:pt x="5688235" y="5662490"/>
                </a:lnTo>
                <a:lnTo>
                  <a:pt x="5687883" y="5663555"/>
                </a:lnTo>
                <a:lnTo>
                  <a:pt x="5688000" y="5663496"/>
                </a:lnTo>
                <a:lnTo>
                  <a:pt x="5688501" y="5661989"/>
                </a:lnTo>
                <a:lnTo>
                  <a:pt x="5693034" y="5651441"/>
                </a:lnTo>
                <a:close/>
                <a:moveTo>
                  <a:pt x="5694403" y="5648834"/>
                </a:moveTo>
                <a:lnTo>
                  <a:pt x="5694266" y="5648925"/>
                </a:lnTo>
                <a:lnTo>
                  <a:pt x="5693862" y="5650110"/>
                </a:lnTo>
                <a:lnTo>
                  <a:pt x="5694037" y="5649935"/>
                </a:lnTo>
                <a:close/>
                <a:moveTo>
                  <a:pt x="5698402" y="5633229"/>
                </a:moveTo>
                <a:lnTo>
                  <a:pt x="5698277" y="5633356"/>
                </a:lnTo>
                <a:lnTo>
                  <a:pt x="5697267" y="5635865"/>
                </a:lnTo>
                <a:lnTo>
                  <a:pt x="5696769" y="5638374"/>
                </a:lnTo>
                <a:lnTo>
                  <a:pt x="5696769" y="5644400"/>
                </a:lnTo>
                <a:lnTo>
                  <a:pt x="5697267" y="5645408"/>
                </a:lnTo>
                <a:lnTo>
                  <a:pt x="5697267" y="5646606"/>
                </a:lnTo>
                <a:lnTo>
                  <a:pt x="5697547" y="5646419"/>
                </a:lnTo>
                <a:lnTo>
                  <a:pt x="5697547" y="5644912"/>
                </a:lnTo>
                <a:lnTo>
                  <a:pt x="5697046" y="5643908"/>
                </a:lnTo>
                <a:lnTo>
                  <a:pt x="5697046" y="5637880"/>
                </a:lnTo>
                <a:lnTo>
                  <a:pt x="5697547" y="5635369"/>
                </a:lnTo>
                <a:close/>
                <a:moveTo>
                  <a:pt x="4543624" y="5626862"/>
                </a:moveTo>
                <a:lnTo>
                  <a:pt x="4543292" y="5627197"/>
                </a:lnTo>
                <a:lnTo>
                  <a:pt x="4541283" y="5628205"/>
                </a:lnTo>
                <a:lnTo>
                  <a:pt x="4540771" y="5628708"/>
                </a:lnTo>
                <a:lnTo>
                  <a:pt x="4540748" y="5628959"/>
                </a:lnTo>
                <a:lnTo>
                  <a:pt x="4540875" y="5628831"/>
                </a:lnTo>
                <a:lnTo>
                  <a:pt x="4542881" y="5627833"/>
                </a:lnTo>
                <a:lnTo>
                  <a:pt x="4543394" y="5627329"/>
                </a:lnTo>
                <a:close/>
                <a:moveTo>
                  <a:pt x="4569332" y="5615743"/>
                </a:moveTo>
                <a:lnTo>
                  <a:pt x="4565908" y="5618671"/>
                </a:lnTo>
                <a:lnTo>
                  <a:pt x="4562389" y="5619666"/>
                </a:lnTo>
                <a:lnTo>
                  <a:pt x="4558869" y="5619666"/>
                </a:lnTo>
                <a:lnTo>
                  <a:pt x="4556360" y="5618671"/>
                </a:lnTo>
                <a:lnTo>
                  <a:pt x="4551830" y="5618167"/>
                </a:lnTo>
                <a:lnTo>
                  <a:pt x="4549820" y="5618671"/>
                </a:lnTo>
                <a:lnTo>
                  <a:pt x="4547312" y="5618671"/>
                </a:lnTo>
                <a:lnTo>
                  <a:pt x="4546300" y="5620170"/>
                </a:lnTo>
                <a:lnTo>
                  <a:pt x="4544803" y="5622185"/>
                </a:lnTo>
                <a:lnTo>
                  <a:pt x="4544803" y="5622252"/>
                </a:lnTo>
                <a:lnTo>
                  <a:pt x="4545896" y="5620799"/>
                </a:lnTo>
                <a:lnTo>
                  <a:pt x="4546907" y="5619287"/>
                </a:lnTo>
                <a:lnTo>
                  <a:pt x="4549410" y="5619287"/>
                </a:lnTo>
                <a:lnTo>
                  <a:pt x="4551415" y="5618783"/>
                </a:lnTo>
                <a:lnTo>
                  <a:pt x="4555938" y="5619287"/>
                </a:lnTo>
                <a:lnTo>
                  <a:pt x="4558457" y="5620295"/>
                </a:lnTo>
                <a:lnTo>
                  <a:pt x="4561970" y="5620295"/>
                </a:lnTo>
                <a:lnTo>
                  <a:pt x="4565483" y="5619287"/>
                </a:lnTo>
                <a:lnTo>
                  <a:pt x="4568996" y="5616274"/>
                </a:lnTo>
                <a:close/>
                <a:moveTo>
                  <a:pt x="5669909" y="5594686"/>
                </a:moveTo>
                <a:lnTo>
                  <a:pt x="5668906" y="5595188"/>
                </a:lnTo>
                <a:lnTo>
                  <a:pt x="5666900" y="5596695"/>
                </a:lnTo>
                <a:lnTo>
                  <a:pt x="5666399" y="5597197"/>
                </a:lnTo>
                <a:lnTo>
                  <a:pt x="5666159" y="5597678"/>
                </a:lnTo>
                <a:lnTo>
                  <a:pt x="5666643" y="5597187"/>
                </a:lnTo>
                <a:lnTo>
                  <a:pt x="5668648" y="5595686"/>
                </a:lnTo>
                <a:lnTo>
                  <a:pt x="5669659" y="5595182"/>
                </a:lnTo>
                <a:lnTo>
                  <a:pt x="5670156" y="5595182"/>
                </a:lnTo>
                <a:lnTo>
                  <a:pt x="5671664" y="5595686"/>
                </a:lnTo>
                <a:lnTo>
                  <a:pt x="5672162" y="5600201"/>
                </a:lnTo>
                <a:lnTo>
                  <a:pt x="5672162" y="5601208"/>
                </a:lnTo>
                <a:lnTo>
                  <a:pt x="5673669" y="5602720"/>
                </a:lnTo>
                <a:lnTo>
                  <a:pt x="5676685" y="5603214"/>
                </a:lnTo>
                <a:lnTo>
                  <a:pt x="5677696" y="5604222"/>
                </a:lnTo>
                <a:lnTo>
                  <a:pt x="5678690" y="5605229"/>
                </a:lnTo>
                <a:lnTo>
                  <a:pt x="5679203" y="5606731"/>
                </a:lnTo>
                <a:lnTo>
                  <a:pt x="5679701" y="5608242"/>
                </a:lnTo>
                <a:lnTo>
                  <a:pt x="5681209" y="5609250"/>
                </a:lnTo>
                <a:lnTo>
                  <a:pt x="5682716" y="5609250"/>
                </a:lnTo>
                <a:lnTo>
                  <a:pt x="5683711" y="5608746"/>
                </a:lnTo>
                <a:lnTo>
                  <a:pt x="5684722" y="5608242"/>
                </a:lnTo>
                <a:lnTo>
                  <a:pt x="5686230" y="5608242"/>
                </a:lnTo>
                <a:lnTo>
                  <a:pt x="5687224" y="5608242"/>
                </a:lnTo>
                <a:lnTo>
                  <a:pt x="5689245" y="5608242"/>
                </a:lnTo>
                <a:lnTo>
                  <a:pt x="5691251" y="5608746"/>
                </a:lnTo>
                <a:lnTo>
                  <a:pt x="5694266" y="5609250"/>
                </a:lnTo>
                <a:lnTo>
                  <a:pt x="5695261" y="5609744"/>
                </a:lnTo>
                <a:lnTo>
                  <a:pt x="5696769" y="5610248"/>
                </a:lnTo>
                <a:lnTo>
                  <a:pt x="5697780" y="5611760"/>
                </a:lnTo>
                <a:lnTo>
                  <a:pt x="5698277" y="5612757"/>
                </a:lnTo>
                <a:lnTo>
                  <a:pt x="5698774" y="5613261"/>
                </a:lnTo>
                <a:lnTo>
                  <a:pt x="5699288" y="5614773"/>
                </a:lnTo>
                <a:lnTo>
                  <a:pt x="5700795" y="5624316"/>
                </a:lnTo>
                <a:lnTo>
                  <a:pt x="5701293" y="5626825"/>
                </a:lnTo>
                <a:lnTo>
                  <a:pt x="5701790" y="5627833"/>
                </a:lnTo>
                <a:lnTo>
                  <a:pt x="5702288" y="5628831"/>
                </a:lnTo>
                <a:lnTo>
                  <a:pt x="5702288" y="5629335"/>
                </a:lnTo>
                <a:lnTo>
                  <a:pt x="5702008" y="5629900"/>
                </a:lnTo>
                <a:lnTo>
                  <a:pt x="5702079" y="5629844"/>
                </a:lnTo>
                <a:lnTo>
                  <a:pt x="5702581" y="5628840"/>
                </a:lnTo>
                <a:lnTo>
                  <a:pt x="5702581" y="5628337"/>
                </a:lnTo>
                <a:lnTo>
                  <a:pt x="5702079" y="5627333"/>
                </a:lnTo>
                <a:lnTo>
                  <a:pt x="5701559" y="5626328"/>
                </a:lnTo>
                <a:lnTo>
                  <a:pt x="5701057" y="5623817"/>
                </a:lnTo>
                <a:lnTo>
                  <a:pt x="5699553" y="5614274"/>
                </a:lnTo>
                <a:lnTo>
                  <a:pt x="5699051" y="5612767"/>
                </a:lnTo>
                <a:lnTo>
                  <a:pt x="5698550" y="5612265"/>
                </a:lnTo>
                <a:lnTo>
                  <a:pt x="5698048" y="5611261"/>
                </a:lnTo>
                <a:lnTo>
                  <a:pt x="5697046" y="5609754"/>
                </a:lnTo>
                <a:lnTo>
                  <a:pt x="5695541" y="5609252"/>
                </a:lnTo>
                <a:lnTo>
                  <a:pt x="5694538" y="5608749"/>
                </a:lnTo>
                <a:lnTo>
                  <a:pt x="5691510" y="5608247"/>
                </a:lnTo>
                <a:lnTo>
                  <a:pt x="5689504" y="5607745"/>
                </a:lnTo>
                <a:lnTo>
                  <a:pt x="5687498" y="5607745"/>
                </a:lnTo>
                <a:lnTo>
                  <a:pt x="5686496" y="5607745"/>
                </a:lnTo>
                <a:lnTo>
                  <a:pt x="5684991" y="5607745"/>
                </a:lnTo>
                <a:lnTo>
                  <a:pt x="5683988" y="5608247"/>
                </a:lnTo>
                <a:lnTo>
                  <a:pt x="5682966" y="5608749"/>
                </a:lnTo>
                <a:lnTo>
                  <a:pt x="5681462" y="5608749"/>
                </a:lnTo>
                <a:lnTo>
                  <a:pt x="5679957" y="5607745"/>
                </a:lnTo>
                <a:lnTo>
                  <a:pt x="5679456" y="5606238"/>
                </a:lnTo>
                <a:lnTo>
                  <a:pt x="5678954" y="5604731"/>
                </a:lnTo>
                <a:lnTo>
                  <a:pt x="5677952" y="5603727"/>
                </a:lnTo>
                <a:lnTo>
                  <a:pt x="5676949" y="5602722"/>
                </a:lnTo>
                <a:lnTo>
                  <a:pt x="5673940" y="5602220"/>
                </a:lnTo>
                <a:lnTo>
                  <a:pt x="5672416" y="5600713"/>
                </a:lnTo>
                <a:lnTo>
                  <a:pt x="5672416" y="5599709"/>
                </a:lnTo>
                <a:lnTo>
                  <a:pt x="5671915" y="5595188"/>
                </a:lnTo>
                <a:lnTo>
                  <a:pt x="5670410" y="5594686"/>
                </a:lnTo>
                <a:close/>
                <a:moveTo>
                  <a:pt x="4589162" y="5589425"/>
                </a:moveTo>
                <a:lnTo>
                  <a:pt x="4577466" y="5601606"/>
                </a:lnTo>
                <a:lnTo>
                  <a:pt x="4577334" y="5601903"/>
                </a:lnTo>
                <a:lnTo>
                  <a:pt x="4589080" y="5589660"/>
                </a:lnTo>
                <a:close/>
                <a:moveTo>
                  <a:pt x="6693438" y="5534174"/>
                </a:moveTo>
                <a:lnTo>
                  <a:pt x="6693438" y="5534852"/>
                </a:lnTo>
                <a:lnTo>
                  <a:pt x="6693438" y="5536856"/>
                </a:lnTo>
                <a:lnTo>
                  <a:pt x="6693616" y="5537034"/>
                </a:lnTo>
                <a:lnTo>
                  <a:pt x="6693616" y="5535360"/>
                </a:lnTo>
                <a:lnTo>
                  <a:pt x="6693616" y="5534355"/>
                </a:lnTo>
                <a:close/>
                <a:moveTo>
                  <a:pt x="4606228" y="5531724"/>
                </a:moveTo>
                <a:lnTo>
                  <a:pt x="4605112" y="5532841"/>
                </a:lnTo>
                <a:lnTo>
                  <a:pt x="4603602" y="5533345"/>
                </a:lnTo>
                <a:lnTo>
                  <a:pt x="4600581" y="5534844"/>
                </a:lnTo>
                <a:lnTo>
                  <a:pt x="4595564" y="5538861"/>
                </a:lnTo>
                <a:lnTo>
                  <a:pt x="4592044" y="5541368"/>
                </a:lnTo>
                <a:lnTo>
                  <a:pt x="4589024" y="5544378"/>
                </a:lnTo>
                <a:lnTo>
                  <a:pt x="4589013" y="5544527"/>
                </a:lnTo>
                <a:lnTo>
                  <a:pt x="4591599" y="5541943"/>
                </a:lnTo>
                <a:lnTo>
                  <a:pt x="4595112" y="5539434"/>
                </a:lnTo>
                <a:lnTo>
                  <a:pt x="4600133" y="5535413"/>
                </a:lnTo>
                <a:lnTo>
                  <a:pt x="4603148" y="5533911"/>
                </a:lnTo>
                <a:lnTo>
                  <a:pt x="4604641" y="5533407"/>
                </a:lnTo>
                <a:lnTo>
                  <a:pt x="4606149" y="5531896"/>
                </a:lnTo>
                <a:close/>
                <a:moveTo>
                  <a:pt x="5565895" y="5512947"/>
                </a:moveTo>
                <a:lnTo>
                  <a:pt x="5565709" y="5513313"/>
                </a:lnTo>
                <a:lnTo>
                  <a:pt x="5565709" y="5514321"/>
                </a:lnTo>
                <a:lnTo>
                  <a:pt x="5566222" y="5516830"/>
                </a:lnTo>
                <a:lnTo>
                  <a:pt x="5569736" y="5530888"/>
                </a:lnTo>
                <a:lnTo>
                  <a:pt x="5570233" y="5532399"/>
                </a:lnTo>
                <a:lnTo>
                  <a:pt x="5570233" y="5538426"/>
                </a:lnTo>
                <a:lnTo>
                  <a:pt x="5570233" y="5540431"/>
                </a:lnTo>
                <a:lnTo>
                  <a:pt x="5571243" y="5541943"/>
                </a:lnTo>
                <a:lnTo>
                  <a:pt x="5581286" y="5554499"/>
                </a:lnTo>
                <a:lnTo>
                  <a:pt x="5583291" y="5555507"/>
                </a:lnTo>
                <a:lnTo>
                  <a:pt x="5584799" y="5556001"/>
                </a:lnTo>
                <a:lnTo>
                  <a:pt x="5586306" y="5556505"/>
                </a:lnTo>
                <a:lnTo>
                  <a:pt x="5586804" y="5558520"/>
                </a:lnTo>
                <a:lnTo>
                  <a:pt x="5587814" y="5564043"/>
                </a:lnTo>
                <a:lnTo>
                  <a:pt x="5591825" y="5573586"/>
                </a:lnTo>
                <a:lnTo>
                  <a:pt x="5592322" y="5576095"/>
                </a:lnTo>
                <a:lnTo>
                  <a:pt x="5593830" y="5580620"/>
                </a:lnTo>
                <a:lnTo>
                  <a:pt x="5594841" y="5583129"/>
                </a:lnTo>
                <a:lnTo>
                  <a:pt x="5598354" y="5589660"/>
                </a:lnTo>
                <a:lnTo>
                  <a:pt x="5598851" y="5590657"/>
                </a:lnTo>
                <a:lnTo>
                  <a:pt x="5598851" y="5591665"/>
                </a:lnTo>
                <a:lnTo>
                  <a:pt x="5599364" y="5593177"/>
                </a:lnTo>
                <a:lnTo>
                  <a:pt x="5598851" y="5594678"/>
                </a:lnTo>
                <a:lnTo>
                  <a:pt x="5597344" y="5600201"/>
                </a:lnTo>
                <a:lnTo>
                  <a:pt x="5597344" y="5600704"/>
                </a:lnTo>
                <a:lnTo>
                  <a:pt x="5597344" y="5601712"/>
                </a:lnTo>
                <a:lnTo>
                  <a:pt x="5598354" y="5602720"/>
                </a:lnTo>
                <a:lnTo>
                  <a:pt x="5599364" y="5604222"/>
                </a:lnTo>
                <a:lnTo>
                  <a:pt x="5602364" y="5604222"/>
                </a:lnTo>
                <a:lnTo>
                  <a:pt x="5619448" y="5602720"/>
                </a:lnTo>
                <a:lnTo>
                  <a:pt x="5620443" y="5602720"/>
                </a:lnTo>
                <a:lnTo>
                  <a:pt x="5621951" y="5602216"/>
                </a:lnTo>
                <a:lnTo>
                  <a:pt x="5622464" y="5601712"/>
                </a:lnTo>
                <a:lnTo>
                  <a:pt x="5623956" y="5600201"/>
                </a:lnTo>
                <a:lnTo>
                  <a:pt x="5625464" y="5599203"/>
                </a:lnTo>
                <a:lnTo>
                  <a:pt x="5625977" y="5598699"/>
                </a:lnTo>
                <a:lnTo>
                  <a:pt x="5628978" y="5598699"/>
                </a:lnTo>
                <a:lnTo>
                  <a:pt x="5629988" y="5598699"/>
                </a:lnTo>
                <a:lnTo>
                  <a:pt x="5630485" y="5598195"/>
                </a:lnTo>
                <a:lnTo>
                  <a:pt x="5631496" y="5597691"/>
                </a:lnTo>
                <a:lnTo>
                  <a:pt x="5632506" y="5596694"/>
                </a:lnTo>
                <a:lnTo>
                  <a:pt x="5633501" y="5594678"/>
                </a:lnTo>
                <a:lnTo>
                  <a:pt x="5633998" y="5593670"/>
                </a:lnTo>
                <a:lnTo>
                  <a:pt x="5634512" y="5593177"/>
                </a:lnTo>
                <a:lnTo>
                  <a:pt x="5636019" y="5593177"/>
                </a:lnTo>
                <a:lnTo>
                  <a:pt x="5641538" y="5593177"/>
                </a:lnTo>
                <a:lnTo>
                  <a:pt x="5644056" y="5593177"/>
                </a:lnTo>
                <a:lnTo>
                  <a:pt x="5645548" y="5593177"/>
                </a:lnTo>
                <a:lnTo>
                  <a:pt x="5646559" y="5593177"/>
                </a:lnTo>
                <a:lnTo>
                  <a:pt x="5651082" y="5594678"/>
                </a:lnTo>
                <a:lnTo>
                  <a:pt x="5656104" y="5597691"/>
                </a:lnTo>
                <a:lnTo>
                  <a:pt x="5660114" y="5600704"/>
                </a:lnTo>
                <a:lnTo>
                  <a:pt x="5661124" y="5601208"/>
                </a:lnTo>
                <a:lnTo>
                  <a:pt x="5662119" y="5601208"/>
                </a:lnTo>
                <a:lnTo>
                  <a:pt x="5663130" y="5601208"/>
                </a:lnTo>
                <a:lnTo>
                  <a:pt x="5664638" y="5600704"/>
                </a:lnTo>
                <a:lnTo>
                  <a:pt x="5664883" y="5600214"/>
                </a:lnTo>
                <a:lnTo>
                  <a:pt x="5663371" y="5600713"/>
                </a:lnTo>
                <a:lnTo>
                  <a:pt x="5662368" y="5600713"/>
                </a:lnTo>
                <a:lnTo>
                  <a:pt x="5661365" y="5600713"/>
                </a:lnTo>
                <a:lnTo>
                  <a:pt x="5660362" y="5600211"/>
                </a:lnTo>
                <a:lnTo>
                  <a:pt x="5656350" y="5597197"/>
                </a:lnTo>
                <a:lnTo>
                  <a:pt x="5651316" y="5594184"/>
                </a:lnTo>
                <a:lnTo>
                  <a:pt x="5646803" y="5592677"/>
                </a:lnTo>
                <a:lnTo>
                  <a:pt x="5645800" y="5592677"/>
                </a:lnTo>
                <a:lnTo>
                  <a:pt x="5644277" y="5592677"/>
                </a:lnTo>
                <a:lnTo>
                  <a:pt x="5641769" y="5592677"/>
                </a:lnTo>
                <a:lnTo>
                  <a:pt x="5636253" y="5592677"/>
                </a:lnTo>
                <a:lnTo>
                  <a:pt x="5634730" y="5592677"/>
                </a:lnTo>
                <a:lnTo>
                  <a:pt x="5634228" y="5593179"/>
                </a:lnTo>
                <a:lnTo>
                  <a:pt x="5633727" y="5594184"/>
                </a:lnTo>
                <a:lnTo>
                  <a:pt x="5632724" y="5596193"/>
                </a:lnTo>
                <a:lnTo>
                  <a:pt x="5631721" y="5597197"/>
                </a:lnTo>
                <a:lnTo>
                  <a:pt x="5630718" y="5597700"/>
                </a:lnTo>
                <a:lnTo>
                  <a:pt x="5630217" y="5598202"/>
                </a:lnTo>
                <a:lnTo>
                  <a:pt x="5629214" y="5598202"/>
                </a:lnTo>
                <a:lnTo>
                  <a:pt x="5626205" y="5598202"/>
                </a:lnTo>
                <a:lnTo>
                  <a:pt x="5625684" y="5598704"/>
                </a:lnTo>
                <a:lnTo>
                  <a:pt x="5624180" y="5599709"/>
                </a:lnTo>
                <a:lnTo>
                  <a:pt x="5622676" y="5601215"/>
                </a:lnTo>
                <a:lnTo>
                  <a:pt x="5622174" y="5601718"/>
                </a:lnTo>
                <a:lnTo>
                  <a:pt x="5620670" y="5602220"/>
                </a:lnTo>
                <a:lnTo>
                  <a:pt x="5619667" y="5602220"/>
                </a:lnTo>
                <a:lnTo>
                  <a:pt x="5602579" y="5603727"/>
                </a:lnTo>
                <a:lnTo>
                  <a:pt x="5599570" y="5603727"/>
                </a:lnTo>
                <a:lnTo>
                  <a:pt x="5598567" y="5602220"/>
                </a:lnTo>
                <a:lnTo>
                  <a:pt x="5597545" y="5601215"/>
                </a:lnTo>
                <a:lnTo>
                  <a:pt x="5597545" y="5600211"/>
                </a:lnTo>
                <a:lnTo>
                  <a:pt x="5597545" y="5599709"/>
                </a:lnTo>
                <a:lnTo>
                  <a:pt x="5599068" y="5594184"/>
                </a:lnTo>
                <a:lnTo>
                  <a:pt x="5599570" y="5592677"/>
                </a:lnTo>
                <a:lnTo>
                  <a:pt x="5599068" y="5591170"/>
                </a:lnTo>
                <a:lnTo>
                  <a:pt x="5599068" y="5590166"/>
                </a:lnTo>
                <a:lnTo>
                  <a:pt x="5598567" y="5589161"/>
                </a:lnTo>
                <a:lnTo>
                  <a:pt x="5595038" y="5582632"/>
                </a:lnTo>
                <a:lnTo>
                  <a:pt x="5594035" y="5580120"/>
                </a:lnTo>
                <a:lnTo>
                  <a:pt x="5592530" y="5575600"/>
                </a:lnTo>
                <a:lnTo>
                  <a:pt x="5592029" y="5573089"/>
                </a:lnTo>
                <a:lnTo>
                  <a:pt x="5587998" y="5563546"/>
                </a:lnTo>
                <a:lnTo>
                  <a:pt x="5586995" y="5558021"/>
                </a:lnTo>
                <a:lnTo>
                  <a:pt x="5586493" y="5556012"/>
                </a:lnTo>
                <a:lnTo>
                  <a:pt x="5584989" y="5555510"/>
                </a:lnTo>
                <a:lnTo>
                  <a:pt x="5583485" y="5555007"/>
                </a:lnTo>
                <a:lnTo>
                  <a:pt x="5581479" y="5554003"/>
                </a:lnTo>
                <a:lnTo>
                  <a:pt x="5571430" y="5541446"/>
                </a:lnTo>
                <a:lnTo>
                  <a:pt x="5570428" y="5539940"/>
                </a:lnTo>
                <a:lnTo>
                  <a:pt x="5570428" y="5537930"/>
                </a:lnTo>
                <a:lnTo>
                  <a:pt x="5570428" y="5531903"/>
                </a:lnTo>
                <a:lnTo>
                  <a:pt x="5569926" y="5530397"/>
                </a:lnTo>
                <a:lnTo>
                  <a:pt x="5566397" y="5516333"/>
                </a:lnTo>
                <a:lnTo>
                  <a:pt x="5565895" y="5513822"/>
                </a:lnTo>
                <a:close/>
                <a:moveTo>
                  <a:pt x="6608962" y="5512024"/>
                </a:moveTo>
                <a:lnTo>
                  <a:pt x="6609544" y="5512315"/>
                </a:lnTo>
                <a:lnTo>
                  <a:pt x="6612552" y="5512315"/>
                </a:lnTo>
                <a:lnTo>
                  <a:pt x="6614076" y="5512817"/>
                </a:lnTo>
                <a:lnTo>
                  <a:pt x="6614477" y="5512817"/>
                </a:lnTo>
                <a:lnTo>
                  <a:pt x="6614487" y="5512770"/>
                </a:lnTo>
                <a:lnTo>
                  <a:pt x="6613981" y="5512770"/>
                </a:lnTo>
                <a:lnTo>
                  <a:pt x="6612474" y="5512269"/>
                </a:lnTo>
                <a:lnTo>
                  <a:pt x="6609455" y="5512269"/>
                </a:lnTo>
                <a:close/>
                <a:moveTo>
                  <a:pt x="6607493" y="5511768"/>
                </a:moveTo>
                <a:lnTo>
                  <a:pt x="6607538" y="5511813"/>
                </a:lnTo>
                <a:lnTo>
                  <a:pt x="6608538" y="5511813"/>
                </a:lnTo>
                <a:lnTo>
                  <a:pt x="6608448" y="5511768"/>
                </a:lnTo>
                <a:close/>
                <a:moveTo>
                  <a:pt x="4622192" y="5505241"/>
                </a:moveTo>
                <a:lnTo>
                  <a:pt x="4617668" y="5509252"/>
                </a:lnTo>
                <a:lnTo>
                  <a:pt x="4617169" y="5509744"/>
                </a:lnTo>
                <a:lnTo>
                  <a:pt x="4614660" y="5511759"/>
                </a:lnTo>
                <a:lnTo>
                  <a:pt x="4614567" y="5512001"/>
                </a:lnTo>
                <a:lnTo>
                  <a:pt x="4616704" y="5510300"/>
                </a:lnTo>
                <a:lnTo>
                  <a:pt x="4617201" y="5509796"/>
                </a:lnTo>
                <a:lnTo>
                  <a:pt x="4621725" y="5505775"/>
                </a:lnTo>
                <a:close/>
                <a:moveTo>
                  <a:pt x="6692466" y="5503393"/>
                </a:moveTo>
                <a:lnTo>
                  <a:pt x="6693438" y="5507755"/>
                </a:lnTo>
                <a:lnTo>
                  <a:pt x="6693438" y="5508757"/>
                </a:lnTo>
                <a:lnTo>
                  <a:pt x="6693438" y="5509759"/>
                </a:lnTo>
                <a:lnTo>
                  <a:pt x="6692431" y="5512770"/>
                </a:lnTo>
                <a:lnTo>
                  <a:pt x="6692431" y="5515280"/>
                </a:lnTo>
                <a:lnTo>
                  <a:pt x="6692431" y="5516282"/>
                </a:lnTo>
                <a:lnTo>
                  <a:pt x="6691425" y="5518291"/>
                </a:lnTo>
                <a:lnTo>
                  <a:pt x="6691425" y="5519293"/>
                </a:lnTo>
                <a:lnTo>
                  <a:pt x="6690925" y="5520299"/>
                </a:lnTo>
                <a:lnTo>
                  <a:pt x="6690418" y="5521802"/>
                </a:lnTo>
                <a:lnTo>
                  <a:pt x="6690418" y="5522809"/>
                </a:lnTo>
                <a:lnTo>
                  <a:pt x="6690925" y="5526321"/>
                </a:lnTo>
                <a:lnTo>
                  <a:pt x="6690925" y="5527824"/>
                </a:lnTo>
                <a:lnTo>
                  <a:pt x="6690925" y="5529332"/>
                </a:lnTo>
                <a:lnTo>
                  <a:pt x="6690925" y="5531341"/>
                </a:lnTo>
                <a:lnTo>
                  <a:pt x="6691425" y="5532844"/>
                </a:lnTo>
                <a:lnTo>
                  <a:pt x="6691447" y="5532851"/>
                </a:lnTo>
                <a:lnTo>
                  <a:pt x="6691101" y="5531843"/>
                </a:lnTo>
                <a:lnTo>
                  <a:pt x="6691101" y="5529827"/>
                </a:lnTo>
                <a:lnTo>
                  <a:pt x="6691101" y="5528319"/>
                </a:lnTo>
                <a:lnTo>
                  <a:pt x="6691101" y="5526812"/>
                </a:lnTo>
                <a:lnTo>
                  <a:pt x="6690608" y="5523289"/>
                </a:lnTo>
                <a:lnTo>
                  <a:pt x="6690608" y="5522284"/>
                </a:lnTo>
                <a:lnTo>
                  <a:pt x="6691101" y="5520777"/>
                </a:lnTo>
                <a:lnTo>
                  <a:pt x="6691618" y="5519772"/>
                </a:lnTo>
                <a:lnTo>
                  <a:pt x="6691618" y="5518767"/>
                </a:lnTo>
                <a:lnTo>
                  <a:pt x="6692606" y="5516751"/>
                </a:lnTo>
                <a:lnTo>
                  <a:pt x="6692606" y="5515746"/>
                </a:lnTo>
                <a:lnTo>
                  <a:pt x="6692606" y="5513234"/>
                </a:lnTo>
                <a:lnTo>
                  <a:pt x="6693616" y="5510213"/>
                </a:lnTo>
                <a:lnTo>
                  <a:pt x="6693616" y="5509208"/>
                </a:lnTo>
                <a:lnTo>
                  <a:pt x="6693616" y="5508203"/>
                </a:lnTo>
                <a:lnTo>
                  <a:pt x="6692606" y="5503675"/>
                </a:lnTo>
                <a:close/>
                <a:moveTo>
                  <a:pt x="6619558" y="5496243"/>
                </a:moveTo>
                <a:lnTo>
                  <a:pt x="6621027" y="5497215"/>
                </a:lnTo>
                <a:lnTo>
                  <a:pt x="6621049" y="5497215"/>
                </a:lnTo>
                <a:lnTo>
                  <a:pt x="6619592" y="5496243"/>
                </a:lnTo>
                <a:close/>
                <a:moveTo>
                  <a:pt x="6629104" y="5495238"/>
                </a:moveTo>
                <a:lnTo>
                  <a:pt x="6629572" y="5495707"/>
                </a:lnTo>
                <a:lnTo>
                  <a:pt x="6630579" y="5496213"/>
                </a:lnTo>
                <a:lnTo>
                  <a:pt x="6631079" y="5497716"/>
                </a:lnTo>
                <a:lnTo>
                  <a:pt x="6631134" y="5497716"/>
                </a:lnTo>
                <a:lnTo>
                  <a:pt x="6630644" y="5496243"/>
                </a:lnTo>
                <a:lnTo>
                  <a:pt x="6629641" y="5495741"/>
                </a:lnTo>
                <a:lnTo>
                  <a:pt x="6629139" y="5495238"/>
                </a:lnTo>
                <a:close/>
                <a:moveTo>
                  <a:pt x="6616074" y="5495238"/>
                </a:moveTo>
                <a:lnTo>
                  <a:pt x="6618507" y="5496213"/>
                </a:lnTo>
                <a:lnTo>
                  <a:pt x="6618515" y="5496213"/>
                </a:lnTo>
                <a:lnTo>
                  <a:pt x="6616082" y="5495238"/>
                </a:lnTo>
                <a:close/>
                <a:moveTo>
                  <a:pt x="6692431" y="5484977"/>
                </a:moveTo>
                <a:lnTo>
                  <a:pt x="6692431" y="5485673"/>
                </a:lnTo>
                <a:lnTo>
                  <a:pt x="6691425" y="5487181"/>
                </a:lnTo>
                <a:lnTo>
                  <a:pt x="6690925" y="5488183"/>
                </a:lnTo>
                <a:lnTo>
                  <a:pt x="6690925" y="5491694"/>
                </a:lnTo>
                <a:lnTo>
                  <a:pt x="6690925" y="5493703"/>
                </a:lnTo>
                <a:lnTo>
                  <a:pt x="6690418" y="5495707"/>
                </a:lnTo>
                <a:lnTo>
                  <a:pt x="6689918" y="5497215"/>
                </a:lnTo>
                <a:lnTo>
                  <a:pt x="6690418" y="5499224"/>
                </a:lnTo>
                <a:lnTo>
                  <a:pt x="6690582" y="5499551"/>
                </a:lnTo>
                <a:lnTo>
                  <a:pt x="6690114" y="5497640"/>
                </a:lnTo>
                <a:lnTo>
                  <a:pt x="6690608" y="5496132"/>
                </a:lnTo>
                <a:lnTo>
                  <a:pt x="6691101" y="5494123"/>
                </a:lnTo>
                <a:lnTo>
                  <a:pt x="6691101" y="5492107"/>
                </a:lnTo>
                <a:lnTo>
                  <a:pt x="6691101" y="5488590"/>
                </a:lnTo>
                <a:lnTo>
                  <a:pt x="6691618" y="5487585"/>
                </a:lnTo>
                <a:lnTo>
                  <a:pt x="6692606" y="5486071"/>
                </a:lnTo>
                <a:lnTo>
                  <a:pt x="6692606" y="5485066"/>
                </a:lnTo>
                <a:close/>
                <a:moveTo>
                  <a:pt x="6687188" y="5473199"/>
                </a:moveTo>
                <a:lnTo>
                  <a:pt x="6687405" y="5473630"/>
                </a:lnTo>
                <a:lnTo>
                  <a:pt x="6687905" y="5474632"/>
                </a:lnTo>
                <a:lnTo>
                  <a:pt x="6687905" y="5476139"/>
                </a:lnTo>
                <a:lnTo>
                  <a:pt x="6687405" y="5479651"/>
                </a:lnTo>
                <a:lnTo>
                  <a:pt x="6687405" y="5481154"/>
                </a:lnTo>
                <a:lnTo>
                  <a:pt x="6687599" y="5481284"/>
                </a:lnTo>
                <a:lnTo>
                  <a:pt x="6687599" y="5480036"/>
                </a:lnTo>
                <a:lnTo>
                  <a:pt x="6688093" y="5476519"/>
                </a:lnTo>
                <a:lnTo>
                  <a:pt x="6688093" y="5475011"/>
                </a:lnTo>
                <a:lnTo>
                  <a:pt x="6687599" y="5474000"/>
                </a:lnTo>
                <a:close/>
                <a:moveTo>
                  <a:pt x="5555687" y="5466588"/>
                </a:moveTo>
                <a:lnTo>
                  <a:pt x="5555667" y="5466604"/>
                </a:lnTo>
                <a:lnTo>
                  <a:pt x="5554175" y="5471129"/>
                </a:lnTo>
                <a:lnTo>
                  <a:pt x="5552154" y="5487192"/>
                </a:lnTo>
                <a:lnTo>
                  <a:pt x="5551159" y="5491717"/>
                </a:lnTo>
                <a:lnTo>
                  <a:pt x="5551159" y="5492725"/>
                </a:lnTo>
                <a:lnTo>
                  <a:pt x="5551657" y="5494730"/>
                </a:lnTo>
                <a:lnTo>
                  <a:pt x="5553165" y="5496242"/>
                </a:lnTo>
                <a:lnTo>
                  <a:pt x="5554672" y="5497743"/>
                </a:lnTo>
                <a:lnTo>
                  <a:pt x="5556180" y="5497743"/>
                </a:lnTo>
                <a:lnTo>
                  <a:pt x="5557175" y="5497743"/>
                </a:lnTo>
                <a:lnTo>
                  <a:pt x="5559196" y="5498751"/>
                </a:lnTo>
                <a:lnTo>
                  <a:pt x="5560191" y="5500252"/>
                </a:lnTo>
                <a:lnTo>
                  <a:pt x="5563207" y="5504777"/>
                </a:lnTo>
                <a:lnTo>
                  <a:pt x="5564217" y="5506279"/>
                </a:lnTo>
                <a:lnTo>
                  <a:pt x="5566720" y="5508294"/>
                </a:lnTo>
                <a:lnTo>
                  <a:pt x="5567217" y="5509292"/>
                </a:lnTo>
                <a:lnTo>
                  <a:pt x="5567217" y="5510170"/>
                </a:lnTo>
                <a:lnTo>
                  <a:pt x="5567400" y="5509804"/>
                </a:lnTo>
                <a:lnTo>
                  <a:pt x="5567400" y="5508799"/>
                </a:lnTo>
                <a:lnTo>
                  <a:pt x="5566898" y="5507795"/>
                </a:lnTo>
                <a:lnTo>
                  <a:pt x="5564391" y="5505786"/>
                </a:lnTo>
                <a:lnTo>
                  <a:pt x="5563388" y="5504279"/>
                </a:lnTo>
                <a:lnTo>
                  <a:pt x="5560379" y="5499759"/>
                </a:lnTo>
                <a:lnTo>
                  <a:pt x="5559357" y="5498252"/>
                </a:lnTo>
                <a:lnTo>
                  <a:pt x="5557351" y="5497247"/>
                </a:lnTo>
                <a:lnTo>
                  <a:pt x="5556348" y="5497247"/>
                </a:lnTo>
                <a:lnTo>
                  <a:pt x="5554844" y="5497247"/>
                </a:lnTo>
                <a:lnTo>
                  <a:pt x="5553339" y="5495741"/>
                </a:lnTo>
                <a:lnTo>
                  <a:pt x="5551835" y="5494234"/>
                </a:lnTo>
                <a:lnTo>
                  <a:pt x="5551334" y="5492225"/>
                </a:lnTo>
                <a:lnTo>
                  <a:pt x="5551334" y="5491220"/>
                </a:lnTo>
                <a:lnTo>
                  <a:pt x="5552336" y="5486700"/>
                </a:lnTo>
                <a:lnTo>
                  <a:pt x="5554342" y="5470627"/>
                </a:lnTo>
                <a:close/>
                <a:moveTo>
                  <a:pt x="5564391" y="5448290"/>
                </a:moveTo>
                <a:lnTo>
                  <a:pt x="5564217" y="5448525"/>
                </a:lnTo>
                <a:lnTo>
                  <a:pt x="5564217" y="5453039"/>
                </a:lnTo>
                <a:lnTo>
                  <a:pt x="5563716" y="5455491"/>
                </a:lnTo>
                <a:lnTo>
                  <a:pt x="5563889" y="5455057"/>
                </a:lnTo>
                <a:lnTo>
                  <a:pt x="5564391" y="5452546"/>
                </a:lnTo>
                <a:close/>
                <a:moveTo>
                  <a:pt x="6673016" y="5431256"/>
                </a:moveTo>
                <a:lnTo>
                  <a:pt x="6673364" y="5431953"/>
                </a:lnTo>
                <a:lnTo>
                  <a:pt x="6673364" y="5433460"/>
                </a:lnTo>
                <a:lnTo>
                  <a:pt x="6672862" y="5434967"/>
                </a:lnTo>
                <a:lnTo>
                  <a:pt x="6668330" y="5440994"/>
                </a:lnTo>
                <a:lnTo>
                  <a:pt x="6667327" y="5443505"/>
                </a:lnTo>
                <a:lnTo>
                  <a:pt x="6662814" y="5453551"/>
                </a:lnTo>
                <a:lnTo>
                  <a:pt x="6661310" y="5456062"/>
                </a:lnTo>
                <a:lnTo>
                  <a:pt x="6660307" y="5457066"/>
                </a:lnTo>
                <a:lnTo>
                  <a:pt x="6658783" y="5458573"/>
                </a:lnTo>
                <a:lnTo>
                  <a:pt x="6658282" y="5459075"/>
                </a:lnTo>
                <a:lnTo>
                  <a:pt x="6658783" y="5460582"/>
                </a:lnTo>
                <a:lnTo>
                  <a:pt x="6658783" y="5462089"/>
                </a:lnTo>
                <a:lnTo>
                  <a:pt x="6658974" y="5462171"/>
                </a:lnTo>
                <a:lnTo>
                  <a:pt x="6658974" y="5460925"/>
                </a:lnTo>
                <a:lnTo>
                  <a:pt x="6658480" y="5459417"/>
                </a:lnTo>
                <a:lnTo>
                  <a:pt x="6658974" y="5458915"/>
                </a:lnTo>
                <a:lnTo>
                  <a:pt x="6660478" y="5457408"/>
                </a:lnTo>
                <a:lnTo>
                  <a:pt x="6661488" y="5456403"/>
                </a:lnTo>
                <a:lnTo>
                  <a:pt x="6662993" y="5453884"/>
                </a:lnTo>
                <a:lnTo>
                  <a:pt x="6667505" y="5443829"/>
                </a:lnTo>
                <a:lnTo>
                  <a:pt x="6668516" y="5441311"/>
                </a:lnTo>
                <a:lnTo>
                  <a:pt x="6673028" y="5435276"/>
                </a:lnTo>
                <a:lnTo>
                  <a:pt x="6673545" y="5433768"/>
                </a:lnTo>
                <a:lnTo>
                  <a:pt x="6673545" y="5432261"/>
                </a:lnTo>
                <a:lnTo>
                  <a:pt x="6673028" y="5431256"/>
                </a:lnTo>
                <a:close/>
                <a:moveTo>
                  <a:pt x="4662823" y="5419423"/>
                </a:moveTo>
                <a:lnTo>
                  <a:pt x="4652852" y="5421408"/>
                </a:lnTo>
                <a:lnTo>
                  <a:pt x="4649333" y="5423914"/>
                </a:lnTo>
                <a:lnTo>
                  <a:pt x="4649242" y="5424118"/>
                </a:lnTo>
                <a:lnTo>
                  <a:pt x="4652348" y="5421900"/>
                </a:lnTo>
                <a:lnTo>
                  <a:pt x="4662390" y="5419895"/>
                </a:lnTo>
                <a:close/>
                <a:moveTo>
                  <a:pt x="9255688" y="5414155"/>
                </a:moveTo>
                <a:lnTo>
                  <a:pt x="9258698" y="5414657"/>
                </a:lnTo>
                <a:lnTo>
                  <a:pt x="9261706" y="5418174"/>
                </a:lnTo>
                <a:lnTo>
                  <a:pt x="9259708" y="5418683"/>
                </a:lnTo>
                <a:lnTo>
                  <a:pt x="9259190" y="5419688"/>
                </a:lnTo>
                <a:lnTo>
                  <a:pt x="9258180" y="5420693"/>
                </a:lnTo>
                <a:lnTo>
                  <a:pt x="9256676" y="5421195"/>
                </a:lnTo>
                <a:lnTo>
                  <a:pt x="9255172" y="5416667"/>
                </a:lnTo>
                <a:close/>
                <a:moveTo>
                  <a:pt x="9351600" y="5405601"/>
                </a:moveTo>
                <a:lnTo>
                  <a:pt x="9352610" y="5405601"/>
                </a:lnTo>
                <a:lnTo>
                  <a:pt x="9352094" y="5406109"/>
                </a:lnTo>
                <a:lnTo>
                  <a:pt x="9352094" y="5406612"/>
                </a:lnTo>
                <a:lnTo>
                  <a:pt x="9351600" y="5406612"/>
                </a:lnTo>
                <a:close/>
                <a:moveTo>
                  <a:pt x="6676337" y="5386397"/>
                </a:moveTo>
                <a:lnTo>
                  <a:pt x="6673865" y="5396795"/>
                </a:lnTo>
                <a:lnTo>
                  <a:pt x="6673865" y="5402320"/>
                </a:lnTo>
                <a:lnTo>
                  <a:pt x="6673865" y="5403827"/>
                </a:lnTo>
                <a:lnTo>
                  <a:pt x="6675871" y="5407845"/>
                </a:lnTo>
                <a:lnTo>
                  <a:pt x="6676373" y="5409352"/>
                </a:lnTo>
                <a:lnTo>
                  <a:pt x="6675871" y="5410356"/>
                </a:lnTo>
                <a:lnTo>
                  <a:pt x="6674868" y="5411361"/>
                </a:lnTo>
                <a:lnTo>
                  <a:pt x="6672361" y="5412867"/>
                </a:lnTo>
                <a:lnTo>
                  <a:pt x="6671860" y="5413872"/>
                </a:lnTo>
                <a:lnTo>
                  <a:pt x="6671358" y="5414877"/>
                </a:lnTo>
                <a:lnTo>
                  <a:pt x="6668330" y="5423917"/>
                </a:lnTo>
                <a:lnTo>
                  <a:pt x="6667327" y="5426429"/>
                </a:lnTo>
                <a:lnTo>
                  <a:pt x="6664820" y="5429944"/>
                </a:lnTo>
                <a:lnTo>
                  <a:pt x="6664318" y="5430949"/>
                </a:lnTo>
                <a:lnTo>
                  <a:pt x="6664318" y="5431451"/>
                </a:lnTo>
                <a:lnTo>
                  <a:pt x="6664497" y="5431631"/>
                </a:lnTo>
                <a:lnTo>
                  <a:pt x="6664497" y="5431256"/>
                </a:lnTo>
                <a:lnTo>
                  <a:pt x="6664991" y="5430245"/>
                </a:lnTo>
                <a:lnTo>
                  <a:pt x="6667505" y="5426728"/>
                </a:lnTo>
                <a:lnTo>
                  <a:pt x="6668516" y="5424210"/>
                </a:lnTo>
                <a:lnTo>
                  <a:pt x="6671524" y="5415160"/>
                </a:lnTo>
                <a:lnTo>
                  <a:pt x="6672018" y="5414155"/>
                </a:lnTo>
                <a:lnTo>
                  <a:pt x="6672534" y="5413150"/>
                </a:lnTo>
                <a:lnTo>
                  <a:pt x="6675049" y="5411636"/>
                </a:lnTo>
                <a:lnTo>
                  <a:pt x="6676037" y="5410631"/>
                </a:lnTo>
                <a:lnTo>
                  <a:pt x="6676553" y="5409627"/>
                </a:lnTo>
                <a:lnTo>
                  <a:pt x="6676037" y="5408119"/>
                </a:lnTo>
                <a:lnTo>
                  <a:pt x="6674039" y="5404094"/>
                </a:lnTo>
                <a:lnTo>
                  <a:pt x="6674039" y="5402586"/>
                </a:lnTo>
                <a:lnTo>
                  <a:pt x="6674039" y="5397053"/>
                </a:lnTo>
                <a:lnTo>
                  <a:pt x="6676553" y="5386490"/>
                </a:lnTo>
                <a:close/>
                <a:moveTo>
                  <a:pt x="5189581" y="5380804"/>
                </a:moveTo>
                <a:lnTo>
                  <a:pt x="5189630" y="5381217"/>
                </a:lnTo>
                <a:lnTo>
                  <a:pt x="5191138" y="5383727"/>
                </a:lnTo>
                <a:lnTo>
                  <a:pt x="5200667" y="5387244"/>
                </a:lnTo>
                <a:lnTo>
                  <a:pt x="5203682" y="5389753"/>
                </a:lnTo>
                <a:lnTo>
                  <a:pt x="5209714" y="5384734"/>
                </a:lnTo>
                <a:lnTo>
                  <a:pt x="5210709" y="5382729"/>
                </a:lnTo>
                <a:lnTo>
                  <a:pt x="5210633" y="5382267"/>
                </a:lnTo>
                <a:lnTo>
                  <a:pt x="5209648" y="5384239"/>
                </a:lnTo>
                <a:lnTo>
                  <a:pt x="5203611" y="5389261"/>
                </a:lnTo>
                <a:lnTo>
                  <a:pt x="5200603" y="5386750"/>
                </a:lnTo>
                <a:lnTo>
                  <a:pt x="5191056" y="5383234"/>
                </a:lnTo>
                <a:close/>
                <a:moveTo>
                  <a:pt x="5540759" y="5358312"/>
                </a:moveTo>
                <a:lnTo>
                  <a:pt x="5540604" y="5358614"/>
                </a:lnTo>
                <a:lnTo>
                  <a:pt x="5540107" y="5362635"/>
                </a:lnTo>
                <a:lnTo>
                  <a:pt x="5539096" y="5376199"/>
                </a:lnTo>
                <a:lnTo>
                  <a:pt x="5538102" y="5381721"/>
                </a:lnTo>
                <a:lnTo>
                  <a:pt x="5537604" y="5383727"/>
                </a:lnTo>
                <a:lnTo>
                  <a:pt x="5537091" y="5386246"/>
                </a:lnTo>
                <a:lnTo>
                  <a:pt x="5536594" y="5388251"/>
                </a:lnTo>
                <a:lnTo>
                  <a:pt x="5537091" y="5389259"/>
                </a:lnTo>
                <a:lnTo>
                  <a:pt x="5538102" y="5390761"/>
                </a:lnTo>
                <a:lnTo>
                  <a:pt x="5544133" y="5396787"/>
                </a:lnTo>
                <a:lnTo>
                  <a:pt x="5545128" y="5398803"/>
                </a:lnTo>
                <a:lnTo>
                  <a:pt x="5565709" y="5408346"/>
                </a:lnTo>
                <a:lnTo>
                  <a:pt x="5566720" y="5409344"/>
                </a:lnTo>
                <a:lnTo>
                  <a:pt x="5567217" y="5410351"/>
                </a:lnTo>
                <a:lnTo>
                  <a:pt x="5567730" y="5410855"/>
                </a:lnTo>
                <a:lnTo>
                  <a:pt x="5568725" y="5411853"/>
                </a:lnTo>
                <a:lnTo>
                  <a:pt x="5569736" y="5413868"/>
                </a:lnTo>
                <a:lnTo>
                  <a:pt x="5574259" y="5431947"/>
                </a:lnTo>
                <a:lnTo>
                  <a:pt x="5574757" y="5434457"/>
                </a:lnTo>
                <a:lnTo>
                  <a:pt x="5574757" y="5437974"/>
                </a:lnTo>
                <a:lnTo>
                  <a:pt x="5574259" y="5439485"/>
                </a:lnTo>
                <a:lnTo>
                  <a:pt x="5573839" y="5441126"/>
                </a:lnTo>
                <a:lnTo>
                  <a:pt x="5573938" y="5440994"/>
                </a:lnTo>
                <a:lnTo>
                  <a:pt x="5574439" y="5438985"/>
                </a:lnTo>
                <a:lnTo>
                  <a:pt x="5574941" y="5437478"/>
                </a:lnTo>
                <a:lnTo>
                  <a:pt x="5574941" y="5433962"/>
                </a:lnTo>
                <a:lnTo>
                  <a:pt x="5574439" y="5431451"/>
                </a:lnTo>
                <a:lnTo>
                  <a:pt x="5569926" y="5413370"/>
                </a:lnTo>
                <a:lnTo>
                  <a:pt x="5568904" y="5411361"/>
                </a:lnTo>
                <a:lnTo>
                  <a:pt x="5567901" y="5410356"/>
                </a:lnTo>
                <a:lnTo>
                  <a:pt x="5567400" y="5409854"/>
                </a:lnTo>
                <a:lnTo>
                  <a:pt x="5566898" y="5408849"/>
                </a:lnTo>
                <a:lnTo>
                  <a:pt x="5565895" y="5407845"/>
                </a:lnTo>
                <a:lnTo>
                  <a:pt x="5545297" y="5398302"/>
                </a:lnTo>
                <a:lnTo>
                  <a:pt x="5544294" y="5396293"/>
                </a:lnTo>
                <a:lnTo>
                  <a:pt x="5538257" y="5390266"/>
                </a:lnTo>
                <a:lnTo>
                  <a:pt x="5537254" y="5388759"/>
                </a:lnTo>
                <a:lnTo>
                  <a:pt x="5536753" y="5387754"/>
                </a:lnTo>
                <a:lnTo>
                  <a:pt x="5537254" y="5385745"/>
                </a:lnTo>
                <a:lnTo>
                  <a:pt x="5537756" y="5383234"/>
                </a:lnTo>
                <a:lnTo>
                  <a:pt x="5538257" y="5381225"/>
                </a:lnTo>
                <a:lnTo>
                  <a:pt x="5539260" y="5375700"/>
                </a:lnTo>
                <a:lnTo>
                  <a:pt x="5540263" y="5362139"/>
                </a:lnTo>
                <a:close/>
                <a:moveTo>
                  <a:pt x="5208124" y="5358289"/>
                </a:moveTo>
                <a:lnTo>
                  <a:pt x="5208124" y="5370175"/>
                </a:lnTo>
                <a:lnTo>
                  <a:pt x="5208124" y="5372687"/>
                </a:lnTo>
                <a:lnTo>
                  <a:pt x="5208206" y="5372951"/>
                </a:lnTo>
                <a:lnTo>
                  <a:pt x="5208206" y="5370676"/>
                </a:lnTo>
                <a:lnTo>
                  <a:pt x="5208206" y="5358614"/>
                </a:lnTo>
                <a:close/>
                <a:moveTo>
                  <a:pt x="4741280" y="5358180"/>
                </a:moveTo>
                <a:lnTo>
                  <a:pt x="4714172" y="5365691"/>
                </a:lnTo>
                <a:lnTo>
                  <a:pt x="4702116" y="5372215"/>
                </a:lnTo>
                <a:lnTo>
                  <a:pt x="4697585" y="5375729"/>
                </a:lnTo>
                <a:lnTo>
                  <a:pt x="4697475" y="5375860"/>
                </a:lnTo>
                <a:lnTo>
                  <a:pt x="4701564" y="5372682"/>
                </a:lnTo>
                <a:lnTo>
                  <a:pt x="4713611" y="5366152"/>
                </a:lnTo>
                <a:lnTo>
                  <a:pt x="4740722" y="5358614"/>
                </a:lnTo>
                <a:close/>
                <a:moveTo>
                  <a:pt x="5541285" y="5356353"/>
                </a:moveTo>
                <a:lnTo>
                  <a:pt x="5541117" y="5356608"/>
                </a:lnTo>
                <a:lnTo>
                  <a:pt x="5541117" y="5357453"/>
                </a:lnTo>
                <a:lnTo>
                  <a:pt x="5541285" y="5357116"/>
                </a:lnTo>
                <a:close/>
                <a:moveTo>
                  <a:pt x="4751332" y="5350997"/>
                </a:moveTo>
                <a:lnTo>
                  <a:pt x="4745837" y="5354659"/>
                </a:lnTo>
                <a:lnTo>
                  <a:pt x="4745445" y="5354963"/>
                </a:lnTo>
                <a:lnTo>
                  <a:pt x="4751261" y="5351086"/>
                </a:lnTo>
                <a:close/>
                <a:moveTo>
                  <a:pt x="5547362" y="5349906"/>
                </a:moveTo>
                <a:lnTo>
                  <a:pt x="5547301" y="5350087"/>
                </a:lnTo>
                <a:lnTo>
                  <a:pt x="5547303" y="5350085"/>
                </a:lnTo>
                <a:close/>
                <a:moveTo>
                  <a:pt x="5174469" y="5324470"/>
                </a:moveTo>
                <a:lnTo>
                  <a:pt x="5168934" y="5329994"/>
                </a:lnTo>
                <a:lnTo>
                  <a:pt x="5162415" y="5345564"/>
                </a:lnTo>
                <a:lnTo>
                  <a:pt x="5157882" y="5352094"/>
                </a:lnTo>
                <a:lnTo>
                  <a:pt x="5151865" y="5357619"/>
                </a:lnTo>
                <a:lnTo>
                  <a:pt x="5145828" y="5360632"/>
                </a:lnTo>
                <a:lnTo>
                  <a:pt x="5138287" y="5357116"/>
                </a:lnTo>
                <a:lnTo>
                  <a:pt x="5135780" y="5354103"/>
                </a:lnTo>
                <a:lnTo>
                  <a:pt x="5133272" y="5346569"/>
                </a:lnTo>
                <a:lnTo>
                  <a:pt x="5127737" y="5339537"/>
                </a:lnTo>
                <a:lnTo>
                  <a:pt x="5122703" y="5328990"/>
                </a:lnTo>
                <a:lnTo>
                  <a:pt x="5121319" y="5324829"/>
                </a:lnTo>
                <a:lnTo>
                  <a:pt x="5121340" y="5324965"/>
                </a:lnTo>
                <a:lnTo>
                  <a:pt x="5122848" y="5329490"/>
                </a:lnTo>
                <a:lnTo>
                  <a:pt x="5127869" y="5340031"/>
                </a:lnTo>
                <a:lnTo>
                  <a:pt x="5133388" y="5347065"/>
                </a:lnTo>
                <a:lnTo>
                  <a:pt x="5135891" y="5354603"/>
                </a:lnTo>
                <a:lnTo>
                  <a:pt x="5138409" y="5357616"/>
                </a:lnTo>
                <a:lnTo>
                  <a:pt x="5145933" y="5361133"/>
                </a:lnTo>
                <a:lnTo>
                  <a:pt x="5151964" y="5358120"/>
                </a:lnTo>
                <a:lnTo>
                  <a:pt x="5157996" y="5352587"/>
                </a:lnTo>
                <a:lnTo>
                  <a:pt x="5162504" y="5346057"/>
                </a:lnTo>
                <a:lnTo>
                  <a:pt x="5169033" y="5330487"/>
                </a:lnTo>
                <a:lnTo>
                  <a:pt x="5174567" y="5324965"/>
                </a:lnTo>
                <a:lnTo>
                  <a:pt x="5182588" y="5326477"/>
                </a:lnTo>
                <a:lnTo>
                  <a:pt x="5187111" y="5333501"/>
                </a:lnTo>
                <a:lnTo>
                  <a:pt x="5189029" y="5343587"/>
                </a:lnTo>
                <a:lnTo>
                  <a:pt x="5189031" y="5343555"/>
                </a:lnTo>
                <a:lnTo>
                  <a:pt x="5187025" y="5333008"/>
                </a:lnTo>
                <a:lnTo>
                  <a:pt x="5182512" y="5325976"/>
                </a:lnTo>
                <a:close/>
                <a:moveTo>
                  <a:pt x="5307124" y="5316936"/>
                </a:moveTo>
                <a:lnTo>
                  <a:pt x="5298580" y="5318442"/>
                </a:lnTo>
                <a:lnTo>
                  <a:pt x="5293546" y="5319447"/>
                </a:lnTo>
                <a:lnTo>
                  <a:pt x="5292042" y="5320954"/>
                </a:lnTo>
                <a:lnTo>
                  <a:pt x="5289033" y="5321456"/>
                </a:lnTo>
                <a:lnTo>
                  <a:pt x="5273449" y="5319447"/>
                </a:lnTo>
                <a:lnTo>
                  <a:pt x="5268936" y="5321456"/>
                </a:lnTo>
                <a:lnTo>
                  <a:pt x="5261896" y="5325976"/>
                </a:lnTo>
                <a:lnTo>
                  <a:pt x="5258386" y="5327483"/>
                </a:lnTo>
                <a:lnTo>
                  <a:pt x="5253854" y="5326479"/>
                </a:lnTo>
                <a:lnTo>
                  <a:pt x="5242301" y="5324470"/>
                </a:lnTo>
                <a:lnTo>
                  <a:pt x="5238791" y="5324470"/>
                </a:lnTo>
                <a:lnTo>
                  <a:pt x="5230748" y="5325976"/>
                </a:lnTo>
                <a:lnTo>
                  <a:pt x="5220700" y="5325976"/>
                </a:lnTo>
                <a:lnTo>
                  <a:pt x="5215164" y="5328990"/>
                </a:lnTo>
                <a:lnTo>
                  <a:pt x="5213158" y="5333510"/>
                </a:lnTo>
                <a:lnTo>
                  <a:pt x="5211153" y="5340040"/>
                </a:lnTo>
                <a:lnTo>
                  <a:pt x="5208626" y="5346067"/>
                </a:lnTo>
                <a:lnTo>
                  <a:pt x="5206620" y="5350085"/>
                </a:lnTo>
                <a:lnTo>
                  <a:pt x="5206620" y="5352596"/>
                </a:lnTo>
                <a:lnTo>
                  <a:pt x="5206698" y="5352830"/>
                </a:lnTo>
                <a:lnTo>
                  <a:pt x="5206698" y="5350582"/>
                </a:lnTo>
                <a:lnTo>
                  <a:pt x="5208703" y="5346561"/>
                </a:lnTo>
                <a:lnTo>
                  <a:pt x="5211222" y="5340535"/>
                </a:lnTo>
                <a:lnTo>
                  <a:pt x="5213227" y="5334004"/>
                </a:lnTo>
                <a:lnTo>
                  <a:pt x="5215232" y="5329490"/>
                </a:lnTo>
                <a:lnTo>
                  <a:pt x="5220751" y="5326477"/>
                </a:lnTo>
                <a:lnTo>
                  <a:pt x="5230793" y="5326477"/>
                </a:lnTo>
                <a:lnTo>
                  <a:pt x="5238830" y="5324965"/>
                </a:lnTo>
                <a:lnTo>
                  <a:pt x="5242343" y="5324965"/>
                </a:lnTo>
                <a:lnTo>
                  <a:pt x="5253893" y="5326970"/>
                </a:lnTo>
                <a:lnTo>
                  <a:pt x="5258416" y="5327978"/>
                </a:lnTo>
                <a:lnTo>
                  <a:pt x="5261929" y="5326477"/>
                </a:lnTo>
                <a:lnTo>
                  <a:pt x="5268956" y="5321952"/>
                </a:lnTo>
                <a:lnTo>
                  <a:pt x="5273479" y="5319946"/>
                </a:lnTo>
                <a:lnTo>
                  <a:pt x="5289040" y="5321952"/>
                </a:lnTo>
                <a:lnTo>
                  <a:pt x="5292056" y="5321448"/>
                </a:lnTo>
                <a:lnTo>
                  <a:pt x="5293563" y="5319946"/>
                </a:lnTo>
                <a:lnTo>
                  <a:pt x="5298584" y="5318939"/>
                </a:lnTo>
                <a:lnTo>
                  <a:pt x="5307119" y="5317427"/>
                </a:lnTo>
                <a:lnTo>
                  <a:pt x="5325197" y="5317427"/>
                </a:lnTo>
                <a:lnTo>
                  <a:pt x="5329721" y="5318435"/>
                </a:lnTo>
                <a:lnTo>
                  <a:pt x="5336250" y="5323464"/>
                </a:lnTo>
                <a:lnTo>
                  <a:pt x="5339763" y="5323464"/>
                </a:lnTo>
                <a:lnTo>
                  <a:pt x="5344784" y="5318435"/>
                </a:lnTo>
                <a:lnTo>
                  <a:pt x="5344673" y="5318078"/>
                </a:lnTo>
                <a:lnTo>
                  <a:pt x="5339776" y="5322963"/>
                </a:lnTo>
                <a:lnTo>
                  <a:pt x="5336266" y="5322963"/>
                </a:lnTo>
                <a:lnTo>
                  <a:pt x="5329728" y="5317940"/>
                </a:lnTo>
                <a:lnTo>
                  <a:pt x="5325215" y="5316936"/>
                </a:lnTo>
                <a:close/>
                <a:moveTo>
                  <a:pt x="5506607" y="5299933"/>
                </a:moveTo>
                <a:lnTo>
                  <a:pt x="5506468" y="5300356"/>
                </a:lnTo>
                <a:lnTo>
                  <a:pt x="5506468" y="5301364"/>
                </a:lnTo>
                <a:lnTo>
                  <a:pt x="5511986" y="5306886"/>
                </a:lnTo>
                <a:lnTo>
                  <a:pt x="5514504" y="5308891"/>
                </a:lnTo>
                <a:lnTo>
                  <a:pt x="5516510" y="5309395"/>
                </a:lnTo>
                <a:lnTo>
                  <a:pt x="5519525" y="5309395"/>
                </a:lnTo>
                <a:lnTo>
                  <a:pt x="5534588" y="5319443"/>
                </a:lnTo>
                <a:lnTo>
                  <a:pt x="5536594" y="5322960"/>
                </a:lnTo>
                <a:lnTo>
                  <a:pt x="5544630" y="5329490"/>
                </a:lnTo>
                <a:lnTo>
                  <a:pt x="5545625" y="5334004"/>
                </a:lnTo>
                <a:lnTo>
                  <a:pt x="5548641" y="5338529"/>
                </a:lnTo>
                <a:lnTo>
                  <a:pt x="5548144" y="5342540"/>
                </a:lnTo>
                <a:lnTo>
                  <a:pt x="5548144" y="5343548"/>
                </a:lnTo>
                <a:lnTo>
                  <a:pt x="5548144" y="5345563"/>
                </a:lnTo>
                <a:lnTo>
                  <a:pt x="5547650" y="5349041"/>
                </a:lnTo>
                <a:lnTo>
                  <a:pt x="5547804" y="5348578"/>
                </a:lnTo>
                <a:lnTo>
                  <a:pt x="5548306" y="5345062"/>
                </a:lnTo>
                <a:lnTo>
                  <a:pt x="5548306" y="5343053"/>
                </a:lnTo>
                <a:lnTo>
                  <a:pt x="5548306" y="5342049"/>
                </a:lnTo>
                <a:lnTo>
                  <a:pt x="5548807" y="5338031"/>
                </a:lnTo>
                <a:lnTo>
                  <a:pt x="5545798" y="5333510"/>
                </a:lnTo>
                <a:lnTo>
                  <a:pt x="5544795" y="5328990"/>
                </a:lnTo>
                <a:lnTo>
                  <a:pt x="5536753" y="5322460"/>
                </a:lnTo>
                <a:lnTo>
                  <a:pt x="5534747" y="5318945"/>
                </a:lnTo>
                <a:lnTo>
                  <a:pt x="5519665" y="5308899"/>
                </a:lnTo>
                <a:lnTo>
                  <a:pt x="5516656" y="5308899"/>
                </a:lnTo>
                <a:lnTo>
                  <a:pt x="5514650" y="5308397"/>
                </a:lnTo>
                <a:lnTo>
                  <a:pt x="5512123" y="5306388"/>
                </a:lnTo>
                <a:lnTo>
                  <a:pt x="5506607" y="5300863"/>
                </a:lnTo>
                <a:close/>
                <a:moveTo>
                  <a:pt x="5392545" y="5298352"/>
                </a:moveTo>
                <a:lnTo>
                  <a:pt x="5392545" y="5298879"/>
                </a:lnTo>
                <a:lnTo>
                  <a:pt x="5395492" y="5300356"/>
                </a:lnTo>
                <a:lnTo>
                  <a:pt x="5398010" y="5301857"/>
                </a:lnTo>
                <a:lnTo>
                  <a:pt x="5399518" y="5304377"/>
                </a:lnTo>
                <a:lnTo>
                  <a:pt x="5401523" y="5306886"/>
                </a:lnTo>
                <a:lnTo>
                  <a:pt x="5401523" y="5309395"/>
                </a:lnTo>
                <a:lnTo>
                  <a:pt x="5401523" y="5311905"/>
                </a:lnTo>
                <a:lnTo>
                  <a:pt x="5402021" y="5314414"/>
                </a:lnTo>
                <a:lnTo>
                  <a:pt x="5403031" y="5316429"/>
                </a:lnTo>
                <a:lnTo>
                  <a:pt x="5405534" y="5318435"/>
                </a:lnTo>
                <a:lnTo>
                  <a:pt x="5407555" y="5318435"/>
                </a:lnTo>
                <a:lnTo>
                  <a:pt x="5409560" y="5317931"/>
                </a:lnTo>
                <a:lnTo>
                  <a:pt x="5412063" y="5317427"/>
                </a:lnTo>
                <a:lnTo>
                  <a:pt x="5414581" y="5314918"/>
                </a:lnTo>
                <a:lnTo>
                  <a:pt x="5416586" y="5310403"/>
                </a:lnTo>
                <a:lnTo>
                  <a:pt x="5417597" y="5304377"/>
                </a:lnTo>
                <a:lnTo>
                  <a:pt x="5417626" y="5304170"/>
                </a:lnTo>
                <a:lnTo>
                  <a:pt x="5416654" y="5309904"/>
                </a:lnTo>
                <a:lnTo>
                  <a:pt x="5414648" y="5314424"/>
                </a:lnTo>
                <a:lnTo>
                  <a:pt x="5412140" y="5316936"/>
                </a:lnTo>
                <a:lnTo>
                  <a:pt x="5409633" y="5317438"/>
                </a:lnTo>
                <a:lnTo>
                  <a:pt x="5407608" y="5317940"/>
                </a:lnTo>
                <a:lnTo>
                  <a:pt x="5405602" y="5317940"/>
                </a:lnTo>
                <a:lnTo>
                  <a:pt x="5403095" y="5315931"/>
                </a:lnTo>
                <a:lnTo>
                  <a:pt x="5402092" y="5313922"/>
                </a:lnTo>
                <a:lnTo>
                  <a:pt x="5401591" y="5311411"/>
                </a:lnTo>
                <a:lnTo>
                  <a:pt x="5401591" y="5308899"/>
                </a:lnTo>
                <a:lnTo>
                  <a:pt x="5401591" y="5306388"/>
                </a:lnTo>
                <a:lnTo>
                  <a:pt x="5399585" y="5303877"/>
                </a:lnTo>
                <a:lnTo>
                  <a:pt x="5398061" y="5301366"/>
                </a:lnTo>
                <a:lnTo>
                  <a:pt x="5395554" y="5299859"/>
                </a:lnTo>
                <a:close/>
                <a:moveTo>
                  <a:pt x="5343807" y="5295841"/>
                </a:moveTo>
                <a:lnTo>
                  <a:pt x="5339776" y="5301868"/>
                </a:lnTo>
                <a:lnTo>
                  <a:pt x="5339877" y="5302190"/>
                </a:lnTo>
                <a:lnTo>
                  <a:pt x="5343774" y="5296335"/>
                </a:lnTo>
                <a:lnTo>
                  <a:pt x="5348795" y="5300356"/>
                </a:lnTo>
                <a:lnTo>
                  <a:pt x="5351810" y="5305374"/>
                </a:lnTo>
                <a:lnTo>
                  <a:pt x="5352821" y="5310907"/>
                </a:lnTo>
                <a:lnTo>
                  <a:pt x="5355821" y="5315925"/>
                </a:lnTo>
                <a:lnTo>
                  <a:pt x="5358837" y="5318939"/>
                </a:lnTo>
                <a:lnTo>
                  <a:pt x="5366874" y="5321952"/>
                </a:lnTo>
                <a:lnTo>
                  <a:pt x="5373402" y="5325973"/>
                </a:lnTo>
                <a:lnTo>
                  <a:pt x="5375408" y="5326477"/>
                </a:lnTo>
                <a:lnTo>
                  <a:pt x="5377926" y="5325973"/>
                </a:lnTo>
                <a:lnTo>
                  <a:pt x="5380429" y="5324461"/>
                </a:lnTo>
                <a:lnTo>
                  <a:pt x="5381439" y="5322960"/>
                </a:lnTo>
                <a:lnTo>
                  <a:pt x="5382947" y="5321448"/>
                </a:lnTo>
                <a:lnTo>
                  <a:pt x="5383942" y="5319946"/>
                </a:lnTo>
                <a:lnTo>
                  <a:pt x="5385450" y="5319443"/>
                </a:lnTo>
                <a:lnTo>
                  <a:pt x="5387968" y="5318939"/>
                </a:lnTo>
                <a:lnTo>
                  <a:pt x="5388963" y="5318435"/>
                </a:lnTo>
                <a:lnTo>
                  <a:pt x="5391481" y="5314414"/>
                </a:lnTo>
                <a:lnTo>
                  <a:pt x="5392476" y="5309395"/>
                </a:lnTo>
                <a:lnTo>
                  <a:pt x="5392476" y="5309245"/>
                </a:lnTo>
                <a:lnTo>
                  <a:pt x="5391542" y="5313922"/>
                </a:lnTo>
                <a:lnTo>
                  <a:pt x="5389035" y="5317940"/>
                </a:lnTo>
                <a:lnTo>
                  <a:pt x="5388013" y="5318442"/>
                </a:lnTo>
                <a:lnTo>
                  <a:pt x="5385505" y="5318945"/>
                </a:lnTo>
                <a:lnTo>
                  <a:pt x="5384001" y="5319447"/>
                </a:lnTo>
                <a:lnTo>
                  <a:pt x="5382998" y="5320954"/>
                </a:lnTo>
                <a:lnTo>
                  <a:pt x="5381494" y="5322460"/>
                </a:lnTo>
                <a:lnTo>
                  <a:pt x="5380491" y="5323967"/>
                </a:lnTo>
                <a:lnTo>
                  <a:pt x="5377964" y="5325474"/>
                </a:lnTo>
                <a:lnTo>
                  <a:pt x="5375457" y="5325976"/>
                </a:lnTo>
                <a:lnTo>
                  <a:pt x="5373451" y="5325474"/>
                </a:lnTo>
                <a:lnTo>
                  <a:pt x="5366913" y="5321456"/>
                </a:lnTo>
                <a:lnTo>
                  <a:pt x="5358870" y="5318442"/>
                </a:lnTo>
                <a:lnTo>
                  <a:pt x="5355862" y="5315429"/>
                </a:lnTo>
                <a:lnTo>
                  <a:pt x="5352853" y="5310406"/>
                </a:lnTo>
                <a:lnTo>
                  <a:pt x="5351850" y="5304881"/>
                </a:lnTo>
                <a:lnTo>
                  <a:pt x="5348822" y="5299859"/>
                </a:lnTo>
                <a:close/>
                <a:moveTo>
                  <a:pt x="5500069" y="5283786"/>
                </a:moveTo>
                <a:lnTo>
                  <a:pt x="5496559" y="5286298"/>
                </a:lnTo>
                <a:lnTo>
                  <a:pt x="5492027" y="5287804"/>
                </a:lnTo>
                <a:lnTo>
                  <a:pt x="5487513" y="5289311"/>
                </a:lnTo>
                <a:lnTo>
                  <a:pt x="5482480" y="5289814"/>
                </a:lnTo>
                <a:lnTo>
                  <a:pt x="5477465" y="5290818"/>
                </a:lnTo>
                <a:lnTo>
                  <a:pt x="5474958" y="5293832"/>
                </a:lnTo>
                <a:lnTo>
                  <a:pt x="5473936" y="5297347"/>
                </a:lnTo>
                <a:lnTo>
                  <a:pt x="5470927" y="5300361"/>
                </a:lnTo>
                <a:lnTo>
                  <a:pt x="5465912" y="5300863"/>
                </a:lnTo>
                <a:lnTo>
                  <a:pt x="5462383" y="5299356"/>
                </a:lnTo>
                <a:lnTo>
                  <a:pt x="5456867" y="5292325"/>
                </a:lnTo>
                <a:lnTo>
                  <a:pt x="5452836" y="5287804"/>
                </a:lnTo>
                <a:lnTo>
                  <a:pt x="5449326" y="5287302"/>
                </a:lnTo>
                <a:lnTo>
                  <a:pt x="5423192" y="5287804"/>
                </a:lnTo>
                <a:lnTo>
                  <a:pt x="5420685" y="5289311"/>
                </a:lnTo>
                <a:lnTo>
                  <a:pt x="5418679" y="5290316"/>
                </a:lnTo>
                <a:lnTo>
                  <a:pt x="5417155" y="5292827"/>
                </a:lnTo>
                <a:lnTo>
                  <a:pt x="5416152" y="5293832"/>
                </a:lnTo>
                <a:lnTo>
                  <a:pt x="5416152" y="5294266"/>
                </a:lnTo>
                <a:lnTo>
                  <a:pt x="5417084" y="5293322"/>
                </a:lnTo>
                <a:lnTo>
                  <a:pt x="5418592" y="5290812"/>
                </a:lnTo>
                <a:lnTo>
                  <a:pt x="5420597" y="5289805"/>
                </a:lnTo>
                <a:lnTo>
                  <a:pt x="5423115" y="5288303"/>
                </a:lnTo>
                <a:lnTo>
                  <a:pt x="5449231" y="5287799"/>
                </a:lnTo>
                <a:lnTo>
                  <a:pt x="5452744" y="5288303"/>
                </a:lnTo>
                <a:lnTo>
                  <a:pt x="5456755" y="5292818"/>
                </a:lnTo>
                <a:lnTo>
                  <a:pt x="5462273" y="5299852"/>
                </a:lnTo>
                <a:lnTo>
                  <a:pt x="5465786" y="5301364"/>
                </a:lnTo>
                <a:lnTo>
                  <a:pt x="5470807" y="5300860"/>
                </a:lnTo>
                <a:lnTo>
                  <a:pt x="5473823" y="5297847"/>
                </a:lnTo>
                <a:lnTo>
                  <a:pt x="5474834" y="5294330"/>
                </a:lnTo>
                <a:lnTo>
                  <a:pt x="5477336" y="5291316"/>
                </a:lnTo>
                <a:lnTo>
                  <a:pt x="5482357" y="5290309"/>
                </a:lnTo>
                <a:lnTo>
                  <a:pt x="5487378" y="5289805"/>
                </a:lnTo>
                <a:lnTo>
                  <a:pt x="5491902" y="5288303"/>
                </a:lnTo>
                <a:lnTo>
                  <a:pt x="5496425" y="5286791"/>
                </a:lnTo>
                <a:lnTo>
                  <a:pt x="5499939" y="5284282"/>
                </a:lnTo>
                <a:lnTo>
                  <a:pt x="5502441" y="5286288"/>
                </a:lnTo>
                <a:lnTo>
                  <a:pt x="5506468" y="5289301"/>
                </a:lnTo>
                <a:lnTo>
                  <a:pt x="5507975" y="5290309"/>
                </a:lnTo>
                <a:lnTo>
                  <a:pt x="5508473" y="5292818"/>
                </a:lnTo>
                <a:lnTo>
                  <a:pt x="5508473" y="5294330"/>
                </a:lnTo>
                <a:lnTo>
                  <a:pt x="5507975" y="5296335"/>
                </a:lnTo>
                <a:lnTo>
                  <a:pt x="5507975" y="5297485"/>
                </a:lnTo>
                <a:lnTo>
                  <a:pt x="5508112" y="5297347"/>
                </a:lnTo>
                <a:lnTo>
                  <a:pt x="5508112" y="5295841"/>
                </a:lnTo>
                <a:lnTo>
                  <a:pt x="5508613" y="5293832"/>
                </a:lnTo>
                <a:lnTo>
                  <a:pt x="5508613" y="5292325"/>
                </a:lnTo>
                <a:lnTo>
                  <a:pt x="5508112" y="5289814"/>
                </a:lnTo>
                <a:lnTo>
                  <a:pt x="5506607" y="5288809"/>
                </a:lnTo>
                <a:lnTo>
                  <a:pt x="5502576" y="5285795"/>
                </a:lnTo>
                <a:close/>
                <a:moveTo>
                  <a:pt x="4881020" y="5244610"/>
                </a:moveTo>
                <a:lnTo>
                  <a:pt x="4873980" y="5245112"/>
                </a:lnTo>
                <a:lnTo>
                  <a:pt x="4866941" y="5247121"/>
                </a:lnTo>
                <a:lnTo>
                  <a:pt x="4859920" y="5250637"/>
                </a:lnTo>
                <a:lnTo>
                  <a:pt x="4855889" y="5259176"/>
                </a:lnTo>
                <a:lnTo>
                  <a:pt x="4840325" y="5274243"/>
                </a:lnTo>
                <a:lnTo>
                  <a:pt x="4836294" y="5276252"/>
                </a:lnTo>
                <a:lnTo>
                  <a:pt x="4830778" y="5278764"/>
                </a:lnTo>
                <a:lnTo>
                  <a:pt x="4795097" y="5291320"/>
                </a:lnTo>
                <a:lnTo>
                  <a:pt x="4790565" y="5294334"/>
                </a:lnTo>
                <a:lnTo>
                  <a:pt x="4778009" y="5304379"/>
                </a:lnTo>
                <a:lnTo>
                  <a:pt x="4770778" y="5313861"/>
                </a:lnTo>
                <a:lnTo>
                  <a:pt x="4770911" y="5314685"/>
                </a:lnTo>
                <a:lnTo>
                  <a:pt x="4778387" y="5304870"/>
                </a:lnTo>
                <a:lnTo>
                  <a:pt x="4790932" y="5294833"/>
                </a:lnTo>
                <a:lnTo>
                  <a:pt x="4795456" y="5291820"/>
                </a:lnTo>
                <a:lnTo>
                  <a:pt x="4831100" y="5279264"/>
                </a:lnTo>
                <a:lnTo>
                  <a:pt x="4836634" y="5276744"/>
                </a:lnTo>
                <a:lnTo>
                  <a:pt x="4840645" y="5274739"/>
                </a:lnTo>
                <a:lnTo>
                  <a:pt x="4856205" y="5259673"/>
                </a:lnTo>
                <a:lnTo>
                  <a:pt x="4860231" y="5251138"/>
                </a:lnTo>
                <a:lnTo>
                  <a:pt x="4867258" y="5247620"/>
                </a:lnTo>
                <a:lnTo>
                  <a:pt x="4874284" y="5245605"/>
                </a:lnTo>
                <a:lnTo>
                  <a:pt x="4881326" y="5245111"/>
                </a:lnTo>
                <a:lnTo>
                  <a:pt x="4887839" y="5247620"/>
                </a:lnTo>
                <a:lnTo>
                  <a:pt x="4893373" y="5252135"/>
                </a:lnTo>
                <a:lnTo>
                  <a:pt x="4900897" y="5262182"/>
                </a:lnTo>
                <a:lnTo>
                  <a:pt x="4905918" y="5264692"/>
                </a:lnTo>
                <a:lnTo>
                  <a:pt x="4972699" y="5273731"/>
                </a:lnTo>
                <a:lnTo>
                  <a:pt x="5000820" y="5278256"/>
                </a:lnTo>
                <a:lnTo>
                  <a:pt x="5069622" y="5278256"/>
                </a:lnTo>
                <a:lnTo>
                  <a:pt x="5079664" y="5279757"/>
                </a:lnTo>
                <a:lnTo>
                  <a:pt x="5098738" y="5285794"/>
                </a:lnTo>
                <a:lnTo>
                  <a:pt x="5103759" y="5289301"/>
                </a:lnTo>
                <a:lnTo>
                  <a:pt x="5117827" y="5286288"/>
                </a:lnTo>
                <a:lnTo>
                  <a:pt x="5122335" y="5285794"/>
                </a:lnTo>
                <a:lnTo>
                  <a:pt x="5126362" y="5286288"/>
                </a:lnTo>
                <a:lnTo>
                  <a:pt x="5130372" y="5287799"/>
                </a:lnTo>
                <a:lnTo>
                  <a:pt x="5132688" y="5290571"/>
                </a:lnTo>
                <a:lnTo>
                  <a:pt x="5132752" y="5290316"/>
                </a:lnTo>
                <a:lnTo>
                  <a:pt x="5130244" y="5287302"/>
                </a:lnTo>
                <a:lnTo>
                  <a:pt x="5126233" y="5285795"/>
                </a:lnTo>
                <a:lnTo>
                  <a:pt x="5122202" y="5285293"/>
                </a:lnTo>
                <a:lnTo>
                  <a:pt x="5117689" y="5285795"/>
                </a:lnTo>
                <a:lnTo>
                  <a:pt x="5103609" y="5288809"/>
                </a:lnTo>
                <a:lnTo>
                  <a:pt x="5098595" y="5285293"/>
                </a:lnTo>
                <a:lnTo>
                  <a:pt x="5079501" y="5279266"/>
                </a:lnTo>
                <a:lnTo>
                  <a:pt x="5069452" y="5277759"/>
                </a:lnTo>
                <a:lnTo>
                  <a:pt x="5000618" y="5277759"/>
                </a:lnTo>
                <a:lnTo>
                  <a:pt x="4972478" y="5273239"/>
                </a:lnTo>
                <a:lnTo>
                  <a:pt x="4905649" y="5264198"/>
                </a:lnTo>
                <a:lnTo>
                  <a:pt x="4900615" y="5261687"/>
                </a:lnTo>
                <a:lnTo>
                  <a:pt x="4893074" y="5251642"/>
                </a:lnTo>
                <a:lnTo>
                  <a:pt x="4887558" y="5247121"/>
                </a:lnTo>
                <a:close/>
                <a:moveTo>
                  <a:pt x="6823107" y="5204931"/>
                </a:moveTo>
                <a:lnTo>
                  <a:pt x="6822104" y="5205936"/>
                </a:lnTo>
                <a:lnTo>
                  <a:pt x="6821082" y="5208447"/>
                </a:lnTo>
                <a:lnTo>
                  <a:pt x="6819076" y="5210959"/>
                </a:lnTo>
                <a:lnTo>
                  <a:pt x="6818073" y="5211963"/>
                </a:lnTo>
                <a:lnTo>
                  <a:pt x="6811033" y="5215981"/>
                </a:lnTo>
                <a:lnTo>
                  <a:pt x="6810030" y="5216483"/>
                </a:lnTo>
                <a:lnTo>
                  <a:pt x="6808526" y="5218492"/>
                </a:lnTo>
                <a:lnTo>
                  <a:pt x="6807022" y="5224017"/>
                </a:lnTo>
                <a:lnTo>
                  <a:pt x="6804013" y="5246117"/>
                </a:lnTo>
                <a:lnTo>
                  <a:pt x="6804514" y="5248126"/>
                </a:lnTo>
                <a:lnTo>
                  <a:pt x="6804514" y="5251139"/>
                </a:lnTo>
                <a:lnTo>
                  <a:pt x="6803010" y="5263696"/>
                </a:lnTo>
                <a:lnTo>
                  <a:pt x="6802508" y="5264700"/>
                </a:lnTo>
                <a:lnTo>
                  <a:pt x="6800985" y="5265705"/>
                </a:lnTo>
                <a:lnTo>
                  <a:pt x="6797976" y="5267714"/>
                </a:lnTo>
                <a:lnTo>
                  <a:pt x="6796973" y="5268719"/>
                </a:lnTo>
                <a:lnTo>
                  <a:pt x="6792962" y="5273239"/>
                </a:lnTo>
                <a:lnTo>
                  <a:pt x="6790936" y="5274746"/>
                </a:lnTo>
                <a:lnTo>
                  <a:pt x="6789432" y="5274746"/>
                </a:lnTo>
                <a:lnTo>
                  <a:pt x="6788429" y="5274746"/>
                </a:lnTo>
                <a:lnTo>
                  <a:pt x="6786925" y="5274746"/>
                </a:lnTo>
                <a:lnTo>
                  <a:pt x="6785922" y="5274746"/>
                </a:lnTo>
                <a:lnTo>
                  <a:pt x="6784919" y="5275248"/>
                </a:lnTo>
                <a:lnTo>
                  <a:pt x="6783414" y="5275750"/>
                </a:lnTo>
                <a:lnTo>
                  <a:pt x="6782894" y="5276252"/>
                </a:lnTo>
                <a:lnTo>
                  <a:pt x="6780386" y="5279266"/>
                </a:lnTo>
                <a:lnTo>
                  <a:pt x="6778882" y="5281777"/>
                </a:lnTo>
                <a:lnTo>
                  <a:pt x="6778381" y="5282782"/>
                </a:lnTo>
                <a:lnTo>
                  <a:pt x="6777879" y="5283786"/>
                </a:lnTo>
                <a:lnTo>
                  <a:pt x="6776876" y="5286800"/>
                </a:lnTo>
                <a:lnTo>
                  <a:pt x="6776876" y="5291320"/>
                </a:lnTo>
                <a:lnTo>
                  <a:pt x="6776876" y="5292827"/>
                </a:lnTo>
                <a:lnTo>
                  <a:pt x="6776375" y="5294334"/>
                </a:lnTo>
                <a:lnTo>
                  <a:pt x="6771842" y="5308899"/>
                </a:lnTo>
                <a:lnTo>
                  <a:pt x="6770840" y="5315931"/>
                </a:lnTo>
                <a:lnTo>
                  <a:pt x="6770840" y="5318945"/>
                </a:lnTo>
                <a:lnTo>
                  <a:pt x="6770840" y="5320451"/>
                </a:lnTo>
                <a:lnTo>
                  <a:pt x="6769837" y="5321456"/>
                </a:lnTo>
                <a:lnTo>
                  <a:pt x="6765324" y="5333510"/>
                </a:lnTo>
                <a:lnTo>
                  <a:pt x="6764822" y="5335017"/>
                </a:lnTo>
                <a:lnTo>
                  <a:pt x="6762797" y="5335519"/>
                </a:lnTo>
                <a:lnTo>
                  <a:pt x="6759788" y="5336524"/>
                </a:lnTo>
                <a:lnTo>
                  <a:pt x="6757281" y="5339537"/>
                </a:lnTo>
                <a:lnTo>
                  <a:pt x="6751244" y="5339537"/>
                </a:lnTo>
                <a:lnTo>
                  <a:pt x="6692959" y="5338533"/>
                </a:lnTo>
                <a:lnTo>
                  <a:pt x="6690452" y="5339035"/>
                </a:lnTo>
                <a:lnTo>
                  <a:pt x="6687925" y="5339537"/>
                </a:lnTo>
                <a:lnTo>
                  <a:pt x="6686922" y="5340542"/>
                </a:lnTo>
                <a:lnTo>
                  <a:pt x="6686421" y="5341546"/>
                </a:lnTo>
                <a:lnTo>
                  <a:pt x="6685418" y="5343053"/>
                </a:lnTo>
                <a:lnTo>
                  <a:pt x="6684415" y="5344058"/>
                </a:lnTo>
                <a:lnTo>
                  <a:pt x="6681908" y="5353601"/>
                </a:lnTo>
                <a:lnTo>
                  <a:pt x="6679902" y="5356112"/>
                </a:lnTo>
                <a:lnTo>
                  <a:pt x="6678880" y="5357116"/>
                </a:lnTo>
                <a:lnTo>
                  <a:pt x="6672361" y="5361135"/>
                </a:lnTo>
                <a:lnTo>
                  <a:pt x="6668330" y="5363646"/>
                </a:lnTo>
                <a:lnTo>
                  <a:pt x="6667327" y="5365153"/>
                </a:lnTo>
                <a:lnTo>
                  <a:pt x="6665321" y="5367664"/>
                </a:lnTo>
                <a:lnTo>
                  <a:pt x="6664820" y="5368668"/>
                </a:lnTo>
                <a:lnTo>
                  <a:pt x="6664318" y="5370175"/>
                </a:lnTo>
                <a:lnTo>
                  <a:pt x="6664318" y="5371682"/>
                </a:lnTo>
                <a:lnTo>
                  <a:pt x="6664318" y="5373691"/>
                </a:lnTo>
                <a:lnTo>
                  <a:pt x="6664820" y="5375198"/>
                </a:lnTo>
                <a:lnTo>
                  <a:pt x="6665823" y="5377709"/>
                </a:lnTo>
                <a:lnTo>
                  <a:pt x="6667327" y="5381225"/>
                </a:lnTo>
                <a:lnTo>
                  <a:pt x="6667459" y="5381357"/>
                </a:lnTo>
                <a:lnTo>
                  <a:pt x="6666001" y="5377942"/>
                </a:lnTo>
                <a:lnTo>
                  <a:pt x="6664991" y="5375430"/>
                </a:lnTo>
                <a:lnTo>
                  <a:pt x="6664497" y="5373916"/>
                </a:lnTo>
                <a:lnTo>
                  <a:pt x="6664497" y="5371907"/>
                </a:lnTo>
                <a:lnTo>
                  <a:pt x="6664497" y="5370399"/>
                </a:lnTo>
                <a:lnTo>
                  <a:pt x="6664991" y="5368892"/>
                </a:lnTo>
                <a:lnTo>
                  <a:pt x="6665507" y="5367881"/>
                </a:lnTo>
                <a:lnTo>
                  <a:pt x="6667505" y="5365369"/>
                </a:lnTo>
                <a:lnTo>
                  <a:pt x="6668516" y="5363861"/>
                </a:lnTo>
                <a:lnTo>
                  <a:pt x="6672534" y="5361343"/>
                </a:lnTo>
                <a:lnTo>
                  <a:pt x="6679068" y="5357324"/>
                </a:lnTo>
                <a:lnTo>
                  <a:pt x="6680055" y="5356312"/>
                </a:lnTo>
                <a:lnTo>
                  <a:pt x="6682076" y="5353800"/>
                </a:lnTo>
                <a:lnTo>
                  <a:pt x="6684591" y="5344248"/>
                </a:lnTo>
                <a:lnTo>
                  <a:pt x="6685578" y="5343237"/>
                </a:lnTo>
                <a:lnTo>
                  <a:pt x="6686589" y="5341729"/>
                </a:lnTo>
                <a:lnTo>
                  <a:pt x="6687083" y="5340725"/>
                </a:lnTo>
                <a:lnTo>
                  <a:pt x="6688093" y="5339720"/>
                </a:lnTo>
                <a:lnTo>
                  <a:pt x="6690608" y="5339217"/>
                </a:lnTo>
                <a:lnTo>
                  <a:pt x="6693122" y="5338715"/>
                </a:lnTo>
                <a:lnTo>
                  <a:pt x="6751360" y="5339720"/>
                </a:lnTo>
                <a:lnTo>
                  <a:pt x="6757399" y="5339720"/>
                </a:lnTo>
                <a:lnTo>
                  <a:pt x="6759914" y="5336699"/>
                </a:lnTo>
                <a:lnTo>
                  <a:pt x="6762922" y="5335694"/>
                </a:lnTo>
                <a:lnTo>
                  <a:pt x="6764921" y="5335192"/>
                </a:lnTo>
                <a:lnTo>
                  <a:pt x="6765437" y="5333684"/>
                </a:lnTo>
                <a:lnTo>
                  <a:pt x="6769950" y="5321613"/>
                </a:lnTo>
                <a:lnTo>
                  <a:pt x="6770960" y="5320608"/>
                </a:lnTo>
                <a:lnTo>
                  <a:pt x="6770960" y="5319095"/>
                </a:lnTo>
                <a:lnTo>
                  <a:pt x="6770960" y="5316080"/>
                </a:lnTo>
                <a:lnTo>
                  <a:pt x="6771948" y="5309040"/>
                </a:lnTo>
                <a:lnTo>
                  <a:pt x="6776483" y="5294457"/>
                </a:lnTo>
                <a:lnTo>
                  <a:pt x="6776977" y="5292943"/>
                </a:lnTo>
                <a:lnTo>
                  <a:pt x="6776977" y="5291436"/>
                </a:lnTo>
                <a:lnTo>
                  <a:pt x="6776977" y="5286908"/>
                </a:lnTo>
                <a:lnTo>
                  <a:pt x="6777987" y="5283893"/>
                </a:lnTo>
                <a:lnTo>
                  <a:pt x="6778481" y="5282889"/>
                </a:lnTo>
                <a:lnTo>
                  <a:pt x="6778997" y="5281877"/>
                </a:lnTo>
                <a:lnTo>
                  <a:pt x="6780502" y="5279365"/>
                </a:lnTo>
                <a:lnTo>
                  <a:pt x="6783016" y="5276351"/>
                </a:lnTo>
                <a:lnTo>
                  <a:pt x="6783510" y="5275848"/>
                </a:lnTo>
                <a:lnTo>
                  <a:pt x="6785014" y="5275340"/>
                </a:lnTo>
                <a:lnTo>
                  <a:pt x="6786025" y="5274837"/>
                </a:lnTo>
                <a:lnTo>
                  <a:pt x="6787035" y="5274837"/>
                </a:lnTo>
                <a:lnTo>
                  <a:pt x="6788539" y="5274837"/>
                </a:lnTo>
                <a:lnTo>
                  <a:pt x="6789527" y="5274837"/>
                </a:lnTo>
                <a:lnTo>
                  <a:pt x="6791031" y="5274837"/>
                </a:lnTo>
                <a:lnTo>
                  <a:pt x="6793052" y="5273330"/>
                </a:lnTo>
                <a:lnTo>
                  <a:pt x="6797071" y="5268802"/>
                </a:lnTo>
                <a:lnTo>
                  <a:pt x="6798081" y="5267797"/>
                </a:lnTo>
                <a:lnTo>
                  <a:pt x="6801089" y="5265787"/>
                </a:lnTo>
                <a:lnTo>
                  <a:pt x="6802594" y="5264782"/>
                </a:lnTo>
                <a:lnTo>
                  <a:pt x="6803087" y="5263777"/>
                </a:lnTo>
                <a:lnTo>
                  <a:pt x="6804592" y="5251204"/>
                </a:lnTo>
                <a:lnTo>
                  <a:pt x="6804592" y="5248183"/>
                </a:lnTo>
                <a:lnTo>
                  <a:pt x="6804098" y="5246173"/>
                </a:lnTo>
                <a:lnTo>
                  <a:pt x="6807106" y="5224041"/>
                </a:lnTo>
                <a:lnTo>
                  <a:pt x="6808610" y="5218508"/>
                </a:lnTo>
                <a:lnTo>
                  <a:pt x="6810115" y="5216499"/>
                </a:lnTo>
                <a:lnTo>
                  <a:pt x="6811125" y="5215996"/>
                </a:lnTo>
                <a:lnTo>
                  <a:pt x="6818152" y="5211971"/>
                </a:lnTo>
                <a:lnTo>
                  <a:pt x="6819162" y="5210966"/>
                </a:lnTo>
                <a:lnTo>
                  <a:pt x="6821161" y="5208454"/>
                </a:lnTo>
                <a:lnTo>
                  <a:pt x="6822171" y="5205935"/>
                </a:lnTo>
                <a:lnTo>
                  <a:pt x="6823180" y="5204931"/>
                </a:lnTo>
                <a:close/>
                <a:moveTo>
                  <a:pt x="6843235" y="5183326"/>
                </a:moveTo>
                <a:lnTo>
                  <a:pt x="6843204" y="5183334"/>
                </a:lnTo>
                <a:lnTo>
                  <a:pt x="6842255" y="5183809"/>
                </a:lnTo>
                <a:lnTo>
                  <a:pt x="6842265" y="5183809"/>
                </a:lnTo>
                <a:close/>
                <a:moveTo>
                  <a:pt x="6832654" y="5180823"/>
                </a:moveTo>
                <a:lnTo>
                  <a:pt x="6832152" y="5181325"/>
                </a:lnTo>
                <a:lnTo>
                  <a:pt x="6831651" y="5183334"/>
                </a:lnTo>
                <a:lnTo>
                  <a:pt x="6831149" y="5184339"/>
                </a:lnTo>
                <a:lnTo>
                  <a:pt x="6831651" y="5185845"/>
                </a:lnTo>
                <a:lnTo>
                  <a:pt x="6831651" y="5186850"/>
                </a:lnTo>
                <a:lnTo>
                  <a:pt x="6835161" y="5192877"/>
                </a:lnTo>
                <a:lnTo>
                  <a:pt x="6835161" y="5193882"/>
                </a:lnTo>
                <a:lnTo>
                  <a:pt x="6834660" y="5194886"/>
                </a:lnTo>
                <a:lnTo>
                  <a:pt x="6833657" y="5196895"/>
                </a:lnTo>
                <a:lnTo>
                  <a:pt x="6827620" y="5203927"/>
                </a:lnTo>
                <a:lnTo>
                  <a:pt x="6826617" y="5204429"/>
                </a:lnTo>
                <a:lnTo>
                  <a:pt x="6825616" y="5204930"/>
                </a:lnTo>
                <a:lnTo>
                  <a:pt x="6825696" y="5204930"/>
                </a:lnTo>
                <a:lnTo>
                  <a:pt x="6826706" y="5204428"/>
                </a:lnTo>
                <a:lnTo>
                  <a:pt x="6827694" y="5203925"/>
                </a:lnTo>
                <a:lnTo>
                  <a:pt x="6833733" y="5196885"/>
                </a:lnTo>
                <a:lnTo>
                  <a:pt x="6834721" y="5194869"/>
                </a:lnTo>
                <a:lnTo>
                  <a:pt x="6835237" y="5193864"/>
                </a:lnTo>
                <a:lnTo>
                  <a:pt x="6835237" y="5192859"/>
                </a:lnTo>
                <a:lnTo>
                  <a:pt x="6831713" y="5186824"/>
                </a:lnTo>
                <a:lnTo>
                  <a:pt x="6831713" y="5185819"/>
                </a:lnTo>
                <a:lnTo>
                  <a:pt x="6831219" y="5184312"/>
                </a:lnTo>
                <a:lnTo>
                  <a:pt x="6831713" y="5183307"/>
                </a:lnTo>
                <a:lnTo>
                  <a:pt x="6832229" y="5181291"/>
                </a:lnTo>
                <a:lnTo>
                  <a:pt x="6832690" y="5180823"/>
                </a:lnTo>
                <a:close/>
                <a:moveTo>
                  <a:pt x="4799605" y="5177294"/>
                </a:moveTo>
                <a:lnTo>
                  <a:pt x="4799592" y="5177307"/>
                </a:lnTo>
                <a:lnTo>
                  <a:pt x="4799610" y="5177307"/>
                </a:lnTo>
                <a:lnTo>
                  <a:pt x="4799626" y="5177294"/>
                </a:lnTo>
                <a:close/>
                <a:moveTo>
                  <a:pt x="4782531" y="5173282"/>
                </a:moveTo>
                <a:lnTo>
                  <a:pt x="4782099" y="5173405"/>
                </a:lnTo>
                <a:lnTo>
                  <a:pt x="4786553" y="5174293"/>
                </a:lnTo>
                <a:lnTo>
                  <a:pt x="4788057" y="5175800"/>
                </a:lnTo>
                <a:lnTo>
                  <a:pt x="4790565" y="5178814"/>
                </a:lnTo>
                <a:lnTo>
                  <a:pt x="4793593" y="5179316"/>
                </a:lnTo>
                <a:lnTo>
                  <a:pt x="4793593" y="5179818"/>
                </a:lnTo>
                <a:lnTo>
                  <a:pt x="4794094" y="5179818"/>
                </a:lnTo>
                <a:lnTo>
                  <a:pt x="4795097" y="5180321"/>
                </a:lnTo>
                <a:lnTo>
                  <a:pt x="4795596" y="5180071"/>
                </a:lnTo>
                <a:lnTo>
                  <a:pt x="4795087" y="5179813"/>
                </a:lnTo>
                <a:lnTo>
                  <a:pt x="4794580" y="5179813"/>
                </a:lnTo>
                <a:lnTo>
                  <a:pt x="4794580" y="5179307"/>
                </a:lnTo>
                <a:lnTo>
                  <a:pt x="4791568" y="5178800"/>
                </a:lnTo>
                <a:lnTo>
                  <a:pt x="4789049" y="5175788"/>
                </a:lnTo>
                <a:lnTo>
                  <a:pt x="4787543" y="5174282"/>
                </a:lnTo>
                <a:close/>
                <a:moveTo>
                  <a:pt x="4841285" y="5098467"/>
                </a:moveTo>
                <a:lnTo>
                  <a:pt x="4840954" y="5098674"/>
                </a:lnTo>
                <a:lnTo>
                  <a:pt x="4848869" y="5101466"/>
                </a:lnTo>
                <a:lnTo>
                  <a:pt x="4849790" y="5101466"/>
                </a:lnTo>
                <a:close/>
                <a:moveTo>
                  <a:pt x="6830208" y="5083225"/>
                </a:moveTo>
                <a:lnTo>
                  <a:pt x="6830127" y="5083384"/>
                </a:lnTo>
                <a:lnTo>
                  <a:pt x="6830127" y="5084389"/>
                </a:lnTo>
                <a:lnTo>
                  <a:pt x="6831651" y="5085896"/>
                </a:lnTo>
                <a:lnTo>
                  <a:pt x="6832654" y="5086900"/>
                </a:lnTo>
                <a:lnTo>
                  <a:pt x="6835662" y="5087402"/>
                </a:lnTo>
                <a:lnTo>
                  <a:pt x="6836665" y="5087402"/>
                </a:lnTo>
                <a:lnTo>
                  <a:pt x="6837167" y="5087905"/>
                </a:lnTo>
                <a:lnTo>
                  <a:pt x="6848720" y="5098452"/>
                </a:lnTo>
                <a:lnTo>
                  <a:pt x="6849742" y="5099959"/>
                </a:lnTo>
                <a:lnTo>
                  <a:pt x="6852751" y="5104981"/>
                </a:lnTo>
                <a:lnTo>
                  <a:pt x="6853252" y="5105986"/>
                </a:lnTo>
                <a:lnTo>
                  <a:pt x="6854255" y="5112013"/>
                </a:lnTo>
                <a:lnTo>
                  <a:pt x="6854756" y="5119547"/>
                </a:lnTo>
                <a:lnTo>
                  <a:pt x="6854255" y="5124570"/>
                </a:lnTo>
                <a:lnTo>
                  <a:pt x="6853252" y="5130597"/>
                </a:lnTo>
                <a:lnTo>
                  <a:pt x="6853754" y="5132104"/>
                </a:lnTo>
                <a:lnTo>
                  <a:pt x="6854255" y="5134113"/>
                </a:lnTo>
                <a:lnTo>
                  <a:pt x="6855258" y="5134615"/>
                </a:lnTo>
                <a:lnTo>
                  <a:pt x="6856261" y="5135117"/>
                </a:lnTo>
                <a:lnTo>
                  <a:pt x="6856762" y="5136624"/>
                </a:lnTo>
                <a:lnTo>
                  <a:pt x="6856762" y="5138633"/>
                </a:lnTo>
                <a:lnTo>
                  <a:pt x="6855258" y="5144158"/>
                </a:lnTo>
                <a:lnTo>
                  <a:pt x="6855258" y="5150687"/>
                </a:lnTo>
                <a:lnTo>
                  <a:pt x="6854756" y="5152696"/>
                </a:lnTo>
                <a:lnTo>
                  <a:pt x="6854756" y="5154203"/>
                </a:lnTo>
                <a:lnTo>
                  <a:pt x="6850243" y="5164750"/>
                </a:lnTo>
                <a:lnTo>
                  <a:pt x="6849742" y="5167262"/>
                </a:lnTo>
                <a:lnTo>
                  <a:pt x="6849742" y="5169773"/>
                </a:lnTo>
                <a:lnTo>
                  <a:pt x="6850243" y="5172284"/>
                </a:lnTo>
                <a:lnTo>
                  <a:pt x="6850243" y="5173289"/>
                </a:lnTo>
                <a:lnTo>
                  <a:pt x="6850243" y="5174293"/>
                </a:lnTo>
                <a:lnTo>
                  <a:pt x="6850243" y="5175800"/>
                </a:lnTo>
                <a:lnTo>
                  <a:pt x="6849742" y="5176805"/>
                </a:lnTo>
                <a:lnTo>
                  <a:pt x="6849221" y="5178814"/>
                </a:lnTo>
                <a:lnTo>
                  <a:pt x="6847717" y="5180321"/>
                </a:lnTo>
                <a:lnTo>
                  <a:pt x="6845226" y="5182816"/>
                </a:lnTo>
                <a:lnTo>
                  <a:pt x="6845273" y="5182804"/>
                </a:lnTo>
                <a:lnTo>
                  <a:pt x="6847788" y="5180286"/>
                </a:lnTo>
                <a:lnTo>
                  <a:pt x="6849292" y="5178779"/>
                </a:lnTo>
                <a:lnTo>
                  <a:pt x="6849786" y="5176769"/>
                </a:lnTo>
                <a:lnTo>
                  <a:pt x="6850302" y="5175758"/>
                </a:lnTo>
                <a:lnTo>
                  <a:pt x="6850302" y="5174251"/>
                </a:lnTo>
                <a:lnTo>
                  <a:pt x="6850302" y="5173246"/>
                </a:lnTo>
                <a:lnTo>
                  <a:pt x="6850302" y="5172241"/>
                </a:lnTo>
                <a:lnTo>
                  <a:pt x="6849786" y="5169723"/>
                </a:lnTo>
                <a:lnTo>
                  <a:pt x="6849786" y="5167210"/>
                </a:lnTo>
                <a:lnTo>
                  <a:pt x="6850302" y="5164698"/>
                </a:lnTo>
                <a:lnTo>
                  <a:pt x="6854815" y="5154135"/>
                </a:lnTo>
                <a:lnTo>
                  <a:pt x="6854815" y="5152627"/>
                </a:lnTo>
                <a:lnTo>
                  <a:pt x="6855309" y="5150611"/>
                </a:lnTo>
                <a:lnTo>
                  <a:pt x="6855309" y="5144073"/>
                </a:lnTo>
                <a:lnTo>
                  <a:pt x="6856835" y="5138540"/>
                </a:lnTo>
                <a:lnTo>
                  <a:pt x="6856835" y="5136531"/>
                </a:lnTo>
                <a:lnTo>
                  <a:pt x="6856319" y="5135023"/>
                </a:lnTo>
                <a:lnTo>
                  <a:pt x="6855309" y="5134521"/>
                </a:lnTo>
                <a:lnTo>
                  <a:pt x="6854321" y="5134019"/>
                </a:lnTo>
                <a:lnTo>
                  <a:pt x="6853804" y="5132003"/>
                </a:lnTo>
                <a:lnTo>
                  <a:pt x="6853310" y="5130495"/>
                </a:lnTo>
                <a:lnTo>
                  <a:pt x="6854321" y="5124460"/>
                </a:lnTo>
                <a:lnTo>
                  <a:pt x="6854815" y="5119429"/>
                </a:lnTo>
                <a:lnTo>
                  <a:pt x="6854321" y="5111887"/>
                </a:lnTo>
                <a:lnTo>
                  <a:pt x="6853310" y="5105851"/>
                </a:lnTo>
                <a:lnTo>
                  <a:pt x="6852817" y="5104846"/>
                </a:lnTo>
                <a:lnTo>
                  <a:pt x="6849786" y="5099816"/>
                </a:lnTo>
                <a:lnTo>
                  <a:pt x="6848798" y="5098308"/>
                </a:lnTo>
                <a:lnTo>
                  <a:pt x="6837236" y="5087745"/>
                </a:lnTo>
                <a:lnTo>
                  <a:pt x="6836742" y="5087242"/>
                </a:lnTo>
                <a:lnTo>
                  <a:pt x="6835731" y="5087242"/>
                </a:lnTo>
                <a:lnTo>
                  <a:pt x="6832723" y="5086740"/>
                </a:lnTo>
                <a:lnTo>
                  <a:pt x="6831713" y="5085735"/>
                </a:lnTo>
                <a:lnTo>
                  <a:pt x="6830208" y="5084228"/>
                </a:lnTo>
                <a:close/>
                <a:moveTo>
                  <a:pt x="6792042" y="5038477"/>
                </a:moveTo>
                <a:lnTo>
                  <a:pt x="6791939" y="5038683"/>
                </a:lnTo>
                <a:lnTo>
                  <a:pt x="6791939" y="5039688"/>
                </a:lnTo>
                <a:lnTo>
                  <a:pt x="6791939" y="5041194"/>
                </a:lnTo>
                <a:lnTo>
                  <a:pt x="6792441" y="5042199"/>
                </a:lnTo>
                <a:lnTo>
                  <a:pt x="6795970" y="5043706"/>
                </a:lnTo>
                <a:lnTo>
                  <a:pt x="6797475" y="5048728"/>
                </a:lnTo>
                <a:lnTo>
                  <a:pt x="6797976" y="5049733"/>
                </a:lnTo>
                <a:lnTo>
                  <a:pt x="6799480" y="5050235"/>
                </a:lnTo>
                <a:lnTo>
                  <a:pt x="6802508" y="5051742"/>
                </a:lnTo>
                <a:lnTo>
                  <a:pt x="6804013" y="5052244"/>
                </a:lnTo>
                <a:lnTo>
                  <a:pt x="6806520" y="5053249"/>
                </a:lnTo>
                <a:lnTo>
                  <a:pt x="6807022" y="5053751"/>
                </a:lnTo>
                <a:lnTo>
                  <a:pt x="6808024" y="5053751"/>
                </a:lnTo>
                <a:lnTo>
                  <a:pt x="6809027" y="5053249"/>
                </a:lnTo>
                <a:lnTo>
                  <a:pt x="6811535" y="5050737"/>
                </a:lnTo>
                <a:lnTo>
                  <a:pt x="6812055" y="5050737"/>
                </a:lnTo>
                <a:lnTo>
                  <a:pt x="6814563" y="5049733"/>
                </a:lnTo>
                <a:lnTo>
                  <a:pt x="6815566" y="5049230"/>
                </a:lnTo>
                <a:lnTo>
                  <a:pt x="6817070" y="5049230"/>
                </a:lnTo>
                <a:lnTo>
                  <a:pt x="6818574" y="5049733"/>
                </a:lnTo>
                <a:lnTo>
                  <a:pt x="6819577" y="5049733"/>
                </a:lnTo>
                <a:lnTo>
                  <a:pt x="6820580" y="5050235"/>
                </a:lnTo>
                <a:lnTo>
                  <a:pt x="6821602" y="5050737"/>
                </a:lnTo>
                <a:lnTo>
                  <a:pt x="6822104" y="5052244"/>
                </a:lnTo>
                <a:lnTo>
                  <a:pt x="6824611" y="5055760"/>
                </a:lnTo>
                <a:lnTo>
                  <a:pt x="6825113" y="5056262"/>
                </a:lnTo>
                <a:lnTo>
                  <a:pt x="6826116" y="5056764"/>
                </a:lnTo>
                <a:lnTo>
                  <a:pt x="6827620" y="5057267"/>
                </a:lnTo>
                <a:lnTo>
                  <a:pt x="6829626" y="5057769"/>
                </a:lnTo>
                <a:lnTo>
                  <a:pt x="6830127" y="5059276"/>
                </a:lnTo>
                <a:lnTo>
                  <a:pt x="6830127" y="5059778"/>
                </a:lnTo>
                <a:lnTo>
                  <a:pt x="6829626" y="5062289"/>
                </a:lnTo>
                <a:lnTo>
                  <a:pt x="6829626" y="5063294"/>
                </a:lnTo>
                <a:lnTo>
                  <a:pt x="6830127" y="5065805"/>
                </a:lnTo>
                <a:lnTo>
                  <a:pt x="6831651" y="5066307"/>
                </a:lnTo>
                <a:lnTo>
                  <a:pt x="6832654" y="5066810"/>
                </a:lnTo>
                <a:lnTo>
                  <a:pt x="6833657" y="5066810"/>
                </a:lnTo>
                <a:lnTo>
                  <a:pt x="6835161" y="5067312"/>
                </a:lnTo>
                <a:lnTo>
                  <a:pt x="6835662" y="5068316"/>
                </a:lnTo>
                <a:lnTo>
                  <a:pt x="6835662" y="5070325"/>
                </a:lnTo>
                <a:lnTo>
                  <a:pt x="6834693" y="5073724"/>
                </a:lnTo>
                <a:lnTo>
                  <a:pt x="6834721" y="5073664"/>
                </a:lnTo>
                <a:lnTo>
                  <a:pt x="6835731" y="5070141"/>
                </a:lnTo>
                <a:lnTo>
                  <a:pt x="6835731" y="5068131"/>
                </a:lnTo>
                <a:lnTo>
                  <a:pt x="6835237" y="5067126"/>
                </a:lnTo>
                <a:lnTo>
                  <a:pt x="6833733" y="5066624"/>
                </a:lnTo>
                <a:lnTo>
                  <a:pt x="6832723" y="5066624"/>
                </a:lnTo>
                <a:lnTo>
                  <a:pt x="6831713" y="5066121"/>
                </a:lnTo>
                <a:lnTo>
                  <a:pt x="6830208" y="5065619"/>
                </a:lnTo>
                <a:lnTo>
                  <a:pt x="6829714" y="5063101"/>
                </a:lnTo>
                <a:lnTo>
                  <a:pt x="6829714" y="5062096"/>
                </a:lnTo>
                <a:lnTo>
                  <a:pt x="6830208" y="5059584"/>
                </a:lnTo>
                <a:lnTo>
                  <a:pt x="6830208" y="5059081"/>
                </a:lnTo>
                <a:lnTo>
                  <a:pt x="6829714" y="5057568"/>
                </a:lnTo>
                <a:lnTo>
                  <a:pt x="6827694" y="5057065"/>
                </a:lnTo>
                <a:lnTo>
                  <a:pt x="6826190" y="5056563"/>
                </a:lnTo>
                <a:lnTo>
                  <a:pt x="6825179" y="5056060"/>
                </a:lnTo>
                <a:lnTo>
                  <a:pt x="6824685" y="5055558"/>
                </a:lnTo>
                <a:lnTo>
                  <a:pt x="6822171" y="5052035"/>
                </a:lnTo>
                <a:lnTo>
                  <a:pt x="6821677" y="5050527"/>
                </a:lnTo>
                <a:lnTo>
                  <a:pt x="6820667" y="5050025"/>
                </a:lnTo>
                <a:lnTo>
                  <a:pt x="6819656" y="5049522"/>
                </a:lnTo>
                <a:lnTo>
                  <a:pt x="6818668" y="5049522"/>
                </a:lnTo>
                <a:lnTo>
                  <a:pt x="6817164" y="5049020"/>
                </a:lnTo>
                <a:lnTo>
                  <a:pt x="6815638" y="5049020"/>
                </a:lnTo>
                <a:lnTo>
                  <a:pt x="6814650" y="5049522"/>
                </a:lnTo>
                <a:lnTo>
                  <a:pt x="6812135" y="5050527"/>
                </a:lnTo>
                <a:lnTo>
                  <a:pt x="6811619" y="5050527"/>
                </a:lnTo>
                <a:lnTo>
                  <a:pt x="6809127" y="5053046"/>
                </a:lnTo>
                <a:lnTo>
                  <a:pt x="6808116" y="5053548"/>
                </a:lnTo>
                <a:lnTo>
                  <a:pt x="6807106" y="5053548"/>
                </a:lnTo>
                <a:lnTo>
                  <a:pt x="6806612" y="5053046"/>
                </a:lnTo>
                <a:lnTo>
                  <a:pt x="6804098" y="5052035"/>
                </a:lnTo>
                <a:lnTo>
                  <a:pt x="6802594" y="5051532"/>
                </a:lnTo>
                <a:lnTo>
                  <a:pt x="6799585" y="5050025"/>
                </a:lnTo>
                <a:lnTo>
                  <a:pt x="6798081" y="5049522"/>
                </a:lnTo>
                <a:lnTo>
                  <a:pt x="6797564" y="5048518"/>
                </a:lnTo>
                <a:lnTo>
                  <a:pt x="6796060" y="5043487"/>
                </a:lnTo>
                <a:lnTo>
                  <a:pt x="6792558" y="5041980"/>
                </a:lnTo>
                <a:lnTo>
                  <a:pt x="6792042" y="5040975"/>
                </a:lnTo>
                <a:lnTo>
                  <a:pt x="6792042" y="5039461"/>
                </a:lnTo>
                <a:close/>
                <a:moveTo>
                  <a:pt x="6792442" y="5037677"/>
                </a:moveTo>
                <a:lnTo>
                  <a:pt x="6792441" y="5037678"/>
                </a:lnTo>
                <a:lnTo>
                  <a:pt x="6792420" y="5037721"/>
                </a:lnTo>
                <a:close/>
                <a:moveTo>
                  <a:pt x="6857782" y="5027599"/>
                </a:moveTo>
                <a:lnTo>
                  <a:pt x="6857765" y="5027633"/>
                </a:lnTo>
                <a:lnTo>
                  <a:pt x="6857307" y="5029931"/>
                </a:lnTo>
                <a:lnTo>
                  <a:pt x="6857329" y="5029909"/>
                </a:lnTo>
                <a:close/>
                <a:moveTo>
                  <a:pt x="4978410" y="4990022"/>
                </a:moveTo>
                <a:lnTo>
                  <a:pt x="4978339" y="4990029"/>
                </a:lnTo>
                <a:lnTo>
                  <a:pt x="4997088" y="4991470"/>
                </a:lnTo>
                <a:lnTo>
                  <a:pt x="5009663" y="4992977"/>
                </a:lnTo>
                <a:lnTo>
                  <a:pt x="5009863" y="4992952"/>
                </a:lnTo>
                <a:lnTo>
                  <a:pt x="4997991" y="4991528"/>
                </a:lnTo>
                <a:close/>
                <a:moveTo>
                  <a:pt x="5080207" y="4964417"/>
                </a:moveTo>
                <a:lnTo>
                  <a:pt x="5081506" y="4964851"/>
                </a:lnTo>
                <a:lnTo>
                  <a:pt x="5082008" y="4965353"/>
                </a:lnTo>
                <a:lnTo>
                  <a:pt x="5082509" y="4965353"/>
                </a:lnTo>
                <a:lnTo>
                  <a:pt x="5083011" y="4965855"/>
                </a:lnTo>
                <a:lnTo>
                  <a:pt x="5083512" y="4967362"/>
                </a:lnTo>
                <a:lnTo>
                  <a:pt x="5086540" y="4975900"/>
                </a:lnTo>
                <a:lnTo>
                  <a:pt x="5089048" y="4979918"/>
                </a:lnTo>
                <a:lnTo>
                  <a:pt x="5095084" y="4988457"/>
                </a:lnTo>
                <a:lnTo>
                  <a:pt x="5099598" y="4991973"/>
                </a:lnTo>
                <a:lnTo>
                  <a:pt x="5102105" y="4993982"/>
                </a:lnTo>
                <a:lnTo>
                  <a:pt x="5102767" y="4993872"/>
                </a:lnTo>
                <a:lnTo>
                  <a:pt x="5100462" y="4992021"/>
                </a:lnTo>
                <a:lnTo>
                  <a:pt x="5095943" y="4988515"/>
                </a:lnTo>
                <a:lnTo>
                  <a:pt x="5089906" y="4979972"/>
                </a:lnTo>
                <a:lnTo>
                  <a:pt x="5087400" y="4975960"/>
                </a:lnTo>
                <a:lnTo>
                  <a:pt x="5084387" y="4967429"/>
                </a:lnTo>
                <a:lnTo>
                  <a:pt x="5083881" y="4965923"/>
                </a:lnTo>
                <a:lnTo>
                  <a:pt x="5083375" y="4965416"/>
                </a:lnTo>
                <a:lnTo>
                  <a:pt x="5082881" y="4965416"/>
                </a:lnTo>
                <a:lnTo>
                  <a:pt x="5082375" y="4964910"/>
                </a:lnTo>
                <a:lnTo>
                  <a:pt x="5080868" y="4964417"/>
                </a:lnTo>
                <a:close/>
                <a:moveTo>
                  <a:pt x="5395723" y="4951355"/>
                </a:moveTo>
                <a:lnTo>
                  <a:pt x="5402092" y="4953801"/>
                </a:lnTo>
                <a:lnTo>
                  <a:pt x="5403596" y="4954805"/>
                </a:lnTo>
                <a:lnTo>
                  <a:pt x="5404228" y="4954805"/>
                </a:lnTo>
                <a:lnTo>
                  <a:pt x="5402824" y="4953873"/>
                </a:lnTo>
                <a:lnTo>
                  <a:pt x="5396293" y="4951355"/>
                </a:lnTo>
                <a:close/>
                <a:moveTo>
                  <a:pt x="5378206" y="4944330"/>
                </a:moveTo>
                <a:lnTo>
                  <a:pt x="5377787" y="4944582"/>
                </a:lnTo>
                <a:lnTo>
                  <a:pt x="5378466" y="4945262"/>
                </a:lnTo>
                <a:lnTo>
                  <a:pt x="5378967" y="4945765"/>
                </a:lnTo>
                <a:lnTo>
                  <a:pt x="5379469" y="4946267"/>
                </a:lnTo>
                <a:lnTo>
                  <a:pt x="5380491" y="4947271"/>
                </a:lnTo>
                <a:lnTo>
                  <a:pt x="5380992" y="4947774"/>
                </a:lnTo>
                <a:lnTo>
                  <a:pt x="5381995" y="4949281"/>
                </a:lnTo>
                <a:lnTo>
                  <a:pt x="5382998" y="4949783"/>
                </a:lnTo>
                <a:lnTo>
                  <a:pt x="5386007" y="4950787"/>
                </a:lnTo>
                <a:lnTo>
                  <a:pt x="5389035" y="4951290"/>
                </a:lnTo>
                <a:lnTo>
                  <a:pt x="5389365" y="4951290"/>
                </a:lnTo>
                <a:lnTo>
                  <a:pt x="5386750" y="4950861"/>
                </a:lnTo>
                <a:lnTo>
                  <a:pt x="5383737" y="4949848"/>
                </a:lnTo>
                <a:lnTo>
                  <a:pt x="5382725" y="4949355"/>
                </a:lnTo>
                <a:lnTo>
                  <a:pt x="5381725" y="4947849"/>
                </a:lnTo>
                <a:lnTo>
                  <a:pt x="5381218" y="4947342"/>
                </a:lnTo>
                <a:lnTo>
                  <a:pt x="5380219" y="4946342"/>
                </a:lnTo>
                <a:lnTo>
                  <a:pt x="5379712" y="4945836"/>
                </a:lnTo>
                <a:lnTo>
                  <a:pt x="5379206" y="4945330"/>
                </a:lnTo>
                <a:close/>
                <a:moveTo>
                  <a:pt x="6822687" y="4933342"/>
                </a:moveTo>
                <a:lnTo>
                  <a:pt x="6816154" y="4939880"/>
                </a:lnTo>
                <a:lnTo>
                  <a:pt x="6813639" y="4941393"/>
                </a:lnTo>
                <a:lnTo>
                  <a:pt x="6812135" y="4941393"/>
                </a:lnTo>
                <a:lnTo>
                  <a:pt x="6810677" y="4940413"/>
                </a:lnTo>
                <a:lnTo>
                  <a:pt x="6810532" y="4940742"/>
                </a:lnTo>
                <a:lnTo>
                  <a:pt x="6812055" y="4941747"/>
                </a:lnTo>
                <a:lnTo>
                  <a:pt x="6813560" y="4941747"/>
                </a:lnTo>
                <a:lnTo>
                  <a:pt x="6816067" y="4940240"/>
                </a:lnTo>
                <a:lnTo>
                  <a:pt x="6822605" y="4933710"/>
                </a:lnTo>
                <a:lnTo>
                  <a:pt x="6824110" y="4935719"/>
                </a:lnTo>
                <a:lnTo>
                  <a:pt x="6825614" y="4936724"/>
                </a:lnTo>
                <a:lnTo>
                  <a:pt x="6827620" y="4938231"/>
                </a:lnTo>
                <a:lnTo>
                  <a:pt x="6831149" y="4939738"/>
                </a:lnTo>
                <a:lnTo>
                  <a:pt x="6832654" y="4940742"/>
                </a:lnTo>
                <a:lnTo>
                  <a:pt x="6835161" y="4942751"/>
                </a:lnTo>
                <a:lnTo>
                  <a:pt x="6836665" y="4944258"/>
                </a:lnTo>
                <a:lnTo>
                  <a:pt x="6839173" y="4947774"/>
                </a:lnTo>
                <a:lnTo>
                  <a:pt x="6839173" y="4949281"/>
                </a:lnTo>
                <a:lnTo>
                  <a:pt x="6840176" y="4950787"/>
                </a:lnTo>
                <a:lnTo>
                  <a:pt x="6840696" y="4954805"/>
                </a:lnTo>
                <a:lnTo>
                  <a:pt x="6840696" y="4957819"/>
                </a:lnTo>
                <a:lnTo>
                  <a:pt x="6839674" y="4964348"/>
                </a:lnTo>
                <a:lnTo>
                  <a:pt x="6839173" y="4974394"/>
                </a:lnTo>
                <a:lnTo>
                  <a:pt x="6836665" y="4984941"/>
                </a:lnTo>
                <a:lnTo>
                  <a:pt x="6835161" y="4995489"/>
                </a:lnTo>
                <a:lnTo>
                  <a:pt x="6835662" y="4996493"/>
                </a:lnTo>
                <a:lnTo>
                  <a:pt x="6835662" y="4997498"/>
                </a:lnTo>
                <a:lnTo>
                  <a:pt x="6835662" y="4999004"/>
                </a:lnTo>
                <a:lnTo>
                  <a:pt x="6836665" y="5000009"/>
                </a:lnTo>
                <a:lnTo>
                  <a:pt x="6837167" y="5000511"/>
                </a:lnTo>
                <a:lnTo>
                  <a:pt x="6838671" y="5001013"/>
                </a:lnTo>
                <a:lnTo>
                  <a:pt x="6840176" y="5002018"/>
                </a:lnTo>
                <a:lnTo>
                  <a:pt x="6851246" y="5002018"/>
                </a:lnTo>
                <a:lnTo>
                  <a:pt x="6852751" y="5002520"/>
                </a:lnTo>
                <a:lnTo>
                  <a:pt x="6853252" y="5003022"/>
                </a:lnTo>
                <a:lnTo>
                  <a:pt x="6854255" y="5003525"/>
                </a:lnTo>
                <a:lnTo>
                  <a:pt x="6854756" y="5004027"/>
                </a:lnTo>
                <a:lnTo>
                  <a:pt x="6855258" y="5005534"/>
                </a:lnTo>
                <a:lnTo>
                  <a:pt x="6856261" y="5006036"/>
                </a:lnTo>
                <a:lnTo>
                  <a:pt x="6856762" y="5007041"/>
                </a:lnTo>
                <a:lnTo>
                  <a:pt x="6858267" y="5021606"/>
                </a:lnTo>
                <a:lnTo>
                  <a:pt x="6858267" y="5024620"/>
                </a:lnTo>
                <a:lnTo>
                  <a:pt x="6858267" y="5026528"/>
                </a:lnTo>
                <a:lnTo>
                  <a:pt x="6858340" y="5026386"/>
                </a:lnTo>
                <a:lnTo>
                  <a:pt x="6858340" y="5024376"/>
                </a:lnTo>
                <a:lnTo>
                  <a:pt x="6858340" y="5021355"/>
                </a:lnTo>
                <a:lnTo>
                  <a:pt x="6856835" y="5006772"/>
                </a:lnTo>
                <a:lnTo>
                  <a:pt x="6856319" y="5005767"/>
                </a:lnTo>
                <a:lnTo>
                  <a:pt x="6855309" y="5005265"/>
                </a:lnTo>
                <a:lnTo>
                  <a:pt x="6854815" y="5003757"/>
                </a:lnTo>
                <a:lnTo>
                  <a:pt x="6854321" y="5003255"/>
                </a:lnTo>
                <a:lnTo>
                  <a:pt x="6853310" y="5002746"/>
                </a:lnTo>
                <a:lnTo>
                  <a:pt x="6852817" y="5002244"/>
                </a:lnTo>
                <a:lnTo>
                  <a:pt x="6851312" y="5001741"/>
                </a:lnTo>
                <a:lnTo>
                  <a:pt x="6840244" y="5001741"/>
                </a:lnTo>
                <a:lnTo>
                  <a:pt x="6838740" y="5000736"/>
                </a:lnTo>
                <a:lnTo>
                  <a:pt x="6837236" y="5000234"/>
                </a:lnTo>
                <a:lnTo>
                  <a:pt x="6836742" y="4999732"/>
                </a:lnTo>
                <a:lnTo>
                  <a:pt x="6835731" y="4998727"/>
                </a:lnTo>
                <a:lnTo>
                  <a:pt x="6835731" y="4997219"/>
                </a:lnTo>
                <a:lnTo>
                  <a:pt x="6835731" y="4996208"/>
                </a:lnTo>
                <a:lnTo>
                  <a:pt x="6835237" y="4995203"/>
                </a:lnTo>
                <a:lnTo>
                  <a:pt x="6836742" y="4984646"/>
                </a:lnTo>
                <a:lnTo>
                  <a:pt x="6839256" y="4974083"/>
                </a:lnTo>
                <a:lnTo>
                  <a:pt x="6839750" y="4964021"/>
                </a:lnTo>
                <a:lnTo>
                  <a:pt x="6840760" y="4957484"/>
                </a:lnTo>
                <a:lnTo>
                  <a:pt x="6840760" y="4954469"/>
                </a:lnTo>
                <a:lnTo>
                  <a:pt x="6840244" y="4950443"/>
                </a:lnTo>
                <a:lnTo>
                  <a:pt x="6839256" y="4948936"/>
                </a:lnTo>
                <a:lnTo>
                  <a:pt x="6839256" y="4947429"/>
                </a:lnTo>
                <a:lnTo>
                  <a:pt x="6836742" y="4943905"/>
                </a:lnTo>
                <a:lnTo>
                  <a:pt x="6835237" y="4942398"/>
                </a:lnTo>
                <a:lnTo>
                  <a:pt x="6832723" y="4940382"/>
                </a:lnTo>
                <a:lnTo>
                  <a:pt x="6831219" y="4939377"/>
                </a:lnTo>
                <a:lnTo>
                  <a:pt x="6827694" y="4937870"/>
                </a:lnTo>
                <a:lnTo>
                  <a:pt x="6825696" y="4936363"/>
                </a:lnTo>
                <a:lnTo>
                  <a:pt x="6824191" y="4935358"/>
                </a:lnTo>
                <a:close/>
                <a:moveTo>
                  <a:pt x="5336363" y="4932731"/>
                </a:moveTo>
                <a:lnTo>
                  <a:pt x="5345813" y="4935217"/>
                </a:lnTo>
                <a:lnTo>
                  <a:pt x="5355360" y="4939235"/>
                </a:lnTo>
                <a:lnTo>
                  <a:pt x="5360375" y="4942751"/>
                </a:lnTo>
                <a:lnTo>
                  <a:pt x="5362901" y="4944258"/>
                </a:lnTo>
                <a:lnTo>
                  <a:pt x="5363904" y="4945765"/>
                </a:lnTo>
                <a:lnTo>
                  <a:pt x="5364907" y="4946267"/>
                </a:lnTo>
                <a:lnTo>
                  <a:pt x="5365502" y="4946267"/>
                </a:lnTo>
                <a:lnTo>
                  <a:pt x="5364650" y="4945836"/>
                </a:lnTo>
                <a:lnTo>
                  <a:pt x="5363638" y="4944330"/>
                </a:lnTo>
                <a:lnTo>
                  <a:pt x="5361132" y="4942824"/>
                </a:lnTo>
                <a:lnTo>
                  <a:pt x="5356107" y="4939305"/>
                </a:lnTo>
                <a:lnTo>
                  <a:pt x="5346564" y="4935293"/>
                </a:lnTo>
                <a:lnTo>
                  <a:pt x="5337020" y="4932774"/>
                </a:lnTo>
                <a:close/>
                <a:moveTo>
                  <a:pt x="5200673" y="4928207"/>
                </a:moveTo>
                <a:lnTo>
                  <a:pt x="5213660" y="4932204"/>
                </a:lnTo>
                <a:lnTo>
                  <a:pt x="5220700" y="4933208"/>
                </a:lnTo>
                <a:lnTo>
                  <a:pt x="5220922" y="4933198"/>
                </a:lnTo>
                <a:lnTo>
                  <a:pt x="5214476" y="4932280"/>
                </a:lnTo>
                <a:lnTo>
                  <a:pt x="5201414" y="4928256"/>
                </a:lnTo>
                <a:close/>
                <a:moveTo>
                  <a:pt x="6811619" y="4918982"/>
                </a:moveTo>
                <a:lnTo>
                  <a:pt x="6811535" y="4919145"/>
                </a:lnTo>
                <a:lnTo>
                  <a:pt x="6811535" y="4921154"/>
                </a:lnTo>
                <a:lnTo>
                  <a:pt x="6812055" y="4924670"/>
                </a:lnTo>
                <a:lnTo>
                  <a:pt x="6812557" y="4926177"/>
                </a:lnTo>
                <a:lnTo>
                  <a:pt x="6814563" y="4929190"/>
                </a:lnTo>
                <a:lnTo>
                  <a:pt x="6814104" y="4932403"/>
                </a:lnTo>
                <a:lnTo>
                  <a:pt x="6814133" y="4932337"/>
                </a:lnTo>
                <a:lnTo>
                  <a:pt x="6814650" y="4928820"/>
                </a:lnTo>
                <a:lnTo>
                  <a:pt x="6812629" y="4925799"/>
                </a:lnTo>
                <a:lnTo>
                  <a:pt x="6812135" y="4924292"/>
                </a:lnTo>
                <a:lnTo>
                  <a:pt x="6811619" y="4920768"/>
                </a:lnTo>
                <a:close/>
                <a:moveTo>
                  <a:pt x="6858383" y="4847978"/>
                </a:moveTo>
                <a:lnTo>
                  <a:pt x="6858267" y="4848326"/>
                </a:lnTo>
                <a:lnTo>
                  <a:pt x="6858768" y="4849833"/>
                </a:lnTo>
                <a:lnTo>
                  <a:pt x="6859790" y="4850837"/>
                </a:lnTo>
                <a:lnTo>
                  <a:pt x="6887930" y="4876955"/>
                </a:lnTo>
                <a:lnTo>
                  <a:pt x="6888431" y="4877959"/>
                </a:lnTo>
                <a:lnTo>
                  <a:pt x="6888933" y="4878964"/>
                </a:lnTo>
                <a:lnTo>
                  <a:pt x="6888933" y="4879969"/>
                </a:lnTo>
                <a:lnTo>
                  <a:pt x="6889434" y="4882480"/>
                </a:lnTo>
                <a:lnTo>
                  <a:pt x="6889434" y="4886618"/>
                </a:lnTo>
                <a:lnTo>
                  <a:pt x="6889457" y="4886572"/>
                </a:lnTo>
                <a:lnTo>
                  <a:pt x="6889457" y="4882044"/>
                </a:lnTo>
                <a:lnTo>
                  <a:pt x="6888963" y="4879531"/>
                </a:lnTo>
                <a:lnTo>
                  <a:pt x="6888963" y="4878520"/>
                </a:lnTo>
                <a:lnTo>
                  <a:pt x="6888469" y="4877516"/>
                </a:lnTo>
                <a:lnTo>
                  <a:pt x="6887953" y="4876511"/>
                </a:lnTo>
                <a:lnTo>
                  <a:pt x="6859844" y="4850359"/>
                </a:lnTo>
                <a:lnTo>
                  <a:pt x="6858833" y="4849354"/>
                </a:lnTo>
                <a:close/>
                <a:moveTo>
                  <a:pt x="3428829" y="4843891"/>
                </a:moveTo>
                <a:lnTo>
                  <a:pt x="3428419" y="4844292"/>
                </a:lnTo>
                <a:lnTo>
                  <a:pt x="3428419" y="4844300"/>
                </a:lnTo>
                <a:close/>
                <a:moveTo>
                  <a:pt x="6954257" y="4833809"/>
                </a:moveTo>
                <a:lnTo>
                  <a:pt x="6954257" y="4834263"/>
                </a:lnTo>
                <a:lnTo>
                  <a:pt x="6954744" y="4838161"/>
                </a:lnTo>
                <a:lnTo>
                  <a:pt x="6954744" y="4837786"/>
                </a:lnTo>
                <a:close/>
                <a:moveTo>
                  <a:pt x="7007003" y="4829747"/>
                </a:moveTo>
                <a:lnTo>
                  <a:pt x="7003496" y="4833760"/>
                </a:lnTo>
                <a:lnTo>
                  <a:pt x="7002494" y="4835770"/>
                </a:lnTo>
                <a:lnTo>
                  <a:pt x="7000970" y="4837779"/>
                </a:lnTo>
                <a:lnTo>
                  <a:pt x="7000970" y="4838095"/>
                </a:lnTo>
                <a:lnTo>
                  <a:pt x="7002367" y="4836237"/>
                </a:lnTo>
                <a:lnTo>
                  <a:pt x="7003370" y="4834229"/>
                </a:lnTo>
                <a:lnTo>
                  <a:pt x="7006885" y="4830212"/>
                </a:lnTo>
                <a:close/>
                <a:moveTo>
                  <a:pt x="3436457" y="4829746"/>
                </a:moveTo>
                <a:lnTo>
                  <a:pt x="3434959" y="4830232"/>
                </a:lnTo>
                <a:lnTo>
                  <a:pt x="3434796" y="4830561"/>
                </a:lnTo>
                <a:lnTo>
                  <a:pt x="3436061" y="4830135"/>
                </a:lnTo>
                <a:close/>
                <a:moveTo>
                  <a:pt x="7009892" y="4821986"/>
                </a:moveTo>
                <a:lnTo>
                  <a:pt x="7008010" y="4826227"/>
                </a:lnTo>
                <a:lnTo>
                  <a:pt x="7007508" y="4827733"/>
                </a:lnTo>
                <a:lnTo>
                  <a:pt x="7007190" y="4829008"/>
                </a:lnTo>
                <a:lnTo>
                  <a:pt x="7007394" y="4828203"/>
                </a:lnTo>
                <a:lnTo>
                  <a:pt x="7007888" y="4826697"/>
                </a:lnTo>
                <a:lnTo>
                  <a:pt x="7009892" y="4822177"/>
                </a:lnTo>
                <a:close/>
                <a:moveTo>
                  <a:pt x="3377693" y="4798097"/>
                </a:moveTo>
                <a:lnTo>
                  <a:pt x="3377359" y="4798549"/>
                </a:lnTo>
                <a:lnTo>
                  <a:pt x="3383790" y="4801030"/>
                </a:lnTo>
                <a:lnTo>
                  <a:pt x="3385300" y="4801030"/>
                </a:lnTo>
                <a:lnTo>
                  <a:pt x="3391328" y="4801030"/>
                </a:lnTo>
                <a:lnTo>
                  <a:pt x="3393338" y="4801030"/>
                </a:lnTo>
                <a:lnTo>
                  <a:pt x="3394349" y="4801534"/>
                </a:lnTo>
                <a:lnTo>
                  <a:pt x="3398368" y="4806546"/>
                </a:lnTo>
                <a:lnTo>
                  <a:pt x="3399379" y="4809053"/>
                </a:lnTo>
                <a:lnTo>
                  <a:pt x="3399379" y="4809557"/>
                </a:lnTo>
                <a:lnTo>
                  <a:pt x="3400377" y="4810060"/>
                </a:lnTo>
                <a:lnTo>
                  <a:pt x="3399379" y="4814078"/>
                </a:lnTo>
                <a:lnTo>
                  <a:pt x="3399379" y="4815577"/>
                </a:lnTo>
                <a:lnTo>
                  <a:pt x="3400377" y="4816584"/>
                </a:lnTo>
                <a:lnTo>
                  <a:pt x="3400377" y="4817088"/>
                </a:lnTo>
                <a:lnTo>
                  <a:pt x="3400889" y="4817592"/>
                </a:lnTo>
                <a:lnTo>
                  <a:pt x="3401388" y="4818599"/>
                </a:lnTo>
                <a:lnTo>
                  <a:pt x="3402387" y="4819090"/>
                </a:lnTo>
                <a:lnTo>
                  <a:pt x="3405906" y="4819594"/>
                </a:lnTo>
                <a:lnTo>
                  <a:pt x="3407417" y="4820098"/>
                </a:lnTo>
                <a:lnTo>
                  <a:pt x="3409925" y="4822604"/>
                </a:lnTo>
                <a:lnTo>
                  <a:pt x="3412447" y="4823612"/>
                </a:lnTo>
                <a:lnTo>
                  <a:pt x="3415966" y="4826622"/>
                </a:lnTo>
                <a:lnTo>
                  <a:pt x="3416466" y="4826622"/>
                </a:lnTo>
                <a:lnTo>
                  <a:pt x="3417976" y="4827125"/>
                </a:lnTo>
                <a:lnTo>
                  <a:pt x="3422494" y="4828133"/>
                </a:lnTo>
                <a:lnTo>
                  <a:pt x="3422993" y="4828133"/>
                </a:lnTo>
                <a:lnTo>
                  <a:pt x="3423505" y="4829140"/>
                </a:lnTo>
                <a:lnTo>
                  <a:pt x="3424004" y="4829632"/>
                </a:lnTo>
                <a:lnTo>
                  <a:pt x="3425514" y="4831647"/>
                </a:lnTo>
                <a:lnTo>
                  <a:pt x="3427012" y="4833649"/>
                </a:lnTo>
                <a:lnTo>
                  <a:pt x="3427524" y="4834657"/>
                </a:lnTo>
                <a:lnTo>
                  <a:pt x="3428023" y="4836155"/>
                </a:lnTo>
                <a:lnTo>
                  <a:pt x="3428023" y="4837163"/>
                </a:lnTo>
                <a:lnTo>
                  <a:pt x="3428023" y="4838171"/>
                </a:lnTo>
                <a:lnTo>
                  <a:pt x="3427012" y="4841181"/>
                </a:lnTo>
                <a:lnTo>
                  <a:pt x="3427012" y="4842188"/>
                </a:lnTo>
                <a:lnTo>
                  <a:pt x="3427012" y="4843687"/>
                </a:lnTo>
                <a:lnTo>
                  <a:pt x="3427012" y="4844694"/>
                </a:lnTo>
                <a:lnTo>
                  <a:pt x="3427012" y="4845198"/>
                </a:lnTo>
                <a:lnTo>
                  <a:pt x="3427524" y="4845702"/>
                </a:lnTo>
                <a:lnTo>
                  <a:pt x="3428023" y="4845702"/>
                </a:lnTo>
                <a:lnTo>
                  <a:pt x="3428023" y="4845310"/>
                </a:lnTo>
                <a:lnTo>
                  <a:pt x="3427928" y="4845310"/>
                </a:lnTo>
                <a:lnTo>
                  <a:pt x="3427418" y="4844801"/>
                </a:lnTo>
                <a:lnTo>
                  <a:pt x="3427418" y="4844292"/>
                </a:lnTo>
                <a:lnTo>
                  <a:pt x="3427418" y="4843293"/>
                </a:lnTo>
                <a:lnTo>
                  <a:pt x="3427418" y="4841785"/>
                </a:lnTo>
                <a:lnTo>
                  <a:pt x="3427418" y="4840786"/>
                </a:lnTo>
                <a:lnTo>
                  <a:pt x="3428419" y="4837771"/>
                </a:lnTo>
                <a:lnTo>
                  <a:pt x="3428419" y="4836772"/>
                </a:lnTo>
                <a:lnTo>
                  <a:pt x="3428419" y="4835754"/>
                </a:lnTo>
                <a:lnTo>
                  <a:pt x="3427928" y="4834265"/>
                </a:lnTo>
                <a:lnTo>
                  <a:pt x="3427418" y="4833247"/>
                </a:lnTo>
                <a:lnTo>
                  <a:pt x="3425906" y="4831250"/>
                </a:lnTo>
                <a:lnTo>
                  <a:pt x="3424413" y="4829233"/>
                </a:lnTo>
                <a:lnTo>
                  <a:pt x="3423902" y="4828724"/>
                </a:lnTo>
                <a:lnTo>
                  <a:pt x="3423412" y="4827725"/>
                </a:lnTo>
                <a:lnTo>
                  <a:pt x="3422901" y="4827725"/>
                </a:lnTo>
                <a:lnTo>
                  <a:pt x="3418384" y="4826726"/>
                </a:lnTo>
                <a:lnTo>
                  <a:pt x="3416872" y="4826217"/>
                </a:lnTo>
                <a:lnTo>
                  <a:pt x="3416381" y="4826217"/>
                </a:lnTo>
                <a:lnTo>
                  <a:pt x="3412866" y="4823202"/>
                </a:lnTo>
                <a:lnTo>
                  <a:pt x="3410352" y="4822203"/>
                </a:lnTo>
                <a:lnTo>
                  <a:pt x="3407838" y="4819696"/>
                </a:lnTo>
                <a:lnTo>
                  <a:pt x="3406326" y="4819187"/>
                </a:lnTo>
                <a:lnTo>
                  <a:pt x="3402811" y="4818697"/>
                </a:lnTo>
                <a:lnTo>
                  <a:pt x="3401809" y="4818188"/>
                </a:lnTo>
                <a:lnTo>
                  <a:pt x="3401299" y="4817189"/>
                </a:lnTo>
                <a:lnTo>
                  <a:pt x="3400808" y="4816681"/>
                </a:lnTo>
                <a:lnTo>
                  <a:pt x="3400808" y="4816172"/>
                </a:lnTo>
                <a:lnTo>
                  <a:pt x="3399806" y="4815173"/>
                </a:lnTo>
                <a:lnTo>
                  <a:pt x="3399806" y="4813665"/>
                </a:lnTo>
                <a:lnTo>
                  <a:pt x="3400808" y="4809650"/>
                </a:lnTo>
                <a:lnTo>
                  <a:pt x="3399806" y="4809142"/>
                </a:lnTo>
                <a:lnTo>
                  <a:pt x="3399806" y="4808652"/>
                </a:lnTo>
                <a:lnTo>
                  <a:pt x="3398785" y="4806145"/>
                </a:lnTo>
                <a:lnTo>
                  <a:pt x="3394779" y="4801113"/>
                </a:lnTo>
                <a:lnTo>
                  <a:pt x="3393777" y="4800604"/>
                </a:lnTo>
                <a:lnTo>
                  <a:pt x="3391754" y="4800604"/>
                </a:lnTo>
                <a:lnTo>
                  <a:pt x="3385725" y="4800604"/>
                </a:lnTo>
                <a:lnTo>
                  <a:pt x="3384233" y="4800604"/>
                </a:lnTo>
                <a:close/>
                <a:moveTo>
                  <a:pt x="3530142" y="4782786"/>
                </a:moveTo>
                <a:lnTo>
                  <a:pt x="3508780" y="4805636"/>
                </a:lnTo>
                <a:lnTo>
                  <a:pt x="3505775" y="4807634"/>
                </a:lnTo>
                <a:lnTo>
                  <a:pt x="3500748" y="4809650"/>
                </a:lnTo>
                <a:lnTo>
                  <a:pt x="3498744" y="4810159"/>
                </a:lnTo>
                <a:lnTo>
                  <a:pt x="3484173" y="4812666"/>
                </a:lnTo>
                <a:lnTo>
                  <a:pt x="3479656" y="4814664"/>
                </a:lnTo>
                <a:lnTo>
                  <a:pt x="3473136" y="4818697"/>
                </a:lnTo>
                <a:lnTo>
                  <a:pt x="3438965" y="4827235"/>
                </a:lnTo>
                <a:lnTo>
                  <a:pt x="3437473" y="4827725"/>
                </a:lnTo>
                <a:lnTo>
                  <a:pt x="3437368" y="4828034"/>
                </a:lnTo>
                <a:lnTo>
                  <a:pt x="3438582" y="4827629"/>
                </a:lnTo>
                <a:lnTo>
                  <a:pt x="3472756" y="4819090"/>
                </a:lnTo>
                <a:lnTo>
                  <a:pt x="3479283" y="4815085"/>
                </a:lnTo>
                <a:lnTo>
                  <a:pt x="3483814" y="4813070"/>
                </a:lnTo>
                <a:lnTo>
                  <a:pt x="3498392" y="4810564"/>
                </a:lnTo>
                <a:lnTo>
                  <a:pt x="3500402" y="4810060"/>
                </a:lnTo>
                <a:lnTo>
                  <a:pt x="3505419" y="4808058"/>
                </a:lnTo>
                <a:lnTo>
                  <a:pt x="3508439" y="4806043"/>
                </a:lnTo>
                <a:lnTo>
                  <a:pt x="3530057" y="4782958"/>
                </a:lnTo>
                <a:close/>
                <a:moveTo>
                  <a:pt x="3530661" y="4767193"/>
                </a:moveTo>
                <a:lnTo>
                  <a:pt x="3530382" y="4767470"/>
                </a:lnTo>
                <a:lnTo>
                  <a:pt x="3530382" y="4767575"/>
                </a:lnTo>
                <a:lnTo>
                  <a:pt x="3530556" y="4767404"/>
                </a:lnTo>
                <a:close/>
                <a:moveTo>
                  <a:pt x="3548391" y="4754996"/>
                </a:moveTo>
                <a:lnTo>
                  <a:pt x="3547958" y="4755427"/>
                </a:lnTo>
                <a:lnTo>
                  <a:pt x="3547467" y="4755917"/>
                </a:lnTo>
                <a:lnTo>
                  <a:pt x="3546466" y="4756426"/>
                </a:lnTo>
                <a:lnTo>
                  <a:pt x="3543442" y="4758423"/>
                </a:lnTo>
                <a:lnTo>
                  <a:pt x="3542951" y="4758932"/>
                </a:lnTo>
                <a:lnTo>
                  <a:pt x="3540437" y="4761439"/>
                </a:lnTo>
                <a:lnTo>
                  <a:pt x="3537412" y="4762947"/>
                </a:lnTo>
                <a:lnTo>
                  <a:pt x="3532385" y="4765453"/>
                </a:lnTo>
                <a:lnTo>
                  <a:pt x="3531384" y="4765962"/>
                </a:lnTo>
                <a:lnTo>
                  <a:pt x="3531208" y="4766320"/>
                </a:lnTo>
                <a:lnTo>
                  <a:pt x="3532066" y="4765892"/>
                </a:lnTo>
                <a:lnTo>
                  <a:pt x="3537084" y="4763386"/>
                </a:lnTo>
                <a:lnTo>
                  <a:pt x="3540104" y="4761875"/>
                </a:lnTo>
                <a:lnTo>
                  <a:pt x="3542613" y="4759369"/>
                </a:lnTo>
                <a:lnTo>
                  <a:pt x="3543112" y="4758865"/>
                </a:lnTo>
                <a:lnTo>
                  <a:pt x="3546133" y="4756862"/>
                </a:lnTo>
                <a:lnTo>
                  <a:pt x="3547144" y="4756359"/>
                </a:lnTo>
                <a:lnTo>
                  <a:pt x="3547643" y="4755855"/>
                </a:lnTo>
                <a:lnTo>
                  <a:pt x="3548142" y="4755351"/>
                </a:lnTo>
                <a:close/>
                <a:moveTo>
                  <a:pt x="5519659" y="4751390"/>
                </a:moveTo>
                <a:lnTo>
                  <a:pt x="5519850" y="4751526"/>
                </a:lnTo>
                <a:lnTo>
                  <a:pt x="5520850" y="4751526"/>
                </a:lnTo>
                <a:lnTo>
                  <a:pt x="5521850" y="4751526"/>
                </a:lnTo>
                <a:lnTo>
                  <a:pt x="5524470" y="4751526"/>
                </a:lnTo>
                <a:lnTo>
                  <a:pt x="5524197" y="4751390"/>
                </a:lnTo>
                <a:lnTo>
                  <a:pt x="5521169" y="4751390"/>
                </a:lnTo>
                <a:lnTo>
                  <a:pt x="5520166" y="4751390"/>
                </a:lnTo>
                <a:close/>
                <a:moveTo>
                  <a:pt x="5511120" y="4748376"/>
                </a:moveTo>
                <a:lnTo>
                  <a:pt x="5508613" y="4749381"/>
                </a:lnTo>
                <a:lnTo>
                  <a:pt x="5507109" y="4749883"/>
                </a:lnTo>
                <a:lnTo>
                  <a:pt x="5506607" y="4750887"/>
                </a:lnTo>
                <a:lnTo>
                  <a:pt x="5505604" y="4751892"/>
                </a:lnTo>
                <a:lnTo>
                  <a:pt x="5503599" y="4754403"/>
                </a:lnTo>
                <a:lnTo>
                  <a:pt x="5502576" y="4754905"/>
                </a:lnTo>
                <a:lnTo>
                  <a:pt x="5501574" y="4754905"/>
                </a:lnTo>
                <a:lnTo>
                  <a:pt x="5501072" y="4754905"/>
                </a:lnTo>
                <a:lnTo>
                  <a:pt x="5499982" y="4754905"/>
                </a:lnTo>
                <a:lnTo>
                  <a:pt x="5500257" y="4755045"/>
                </a:lnTo>
                <a:lnTo>
                  <a:pt x="5501764" y="4755045"/>
                </a:lnTo>
                <a:lnTo>
                  <a:pt x="5502270" y="4755045"/>
                </a:lnTo>
                <a:lnTo>
                  <a:pt x="5503270" y="4755045"/>
                </a:lnTo>
                <a:lnTo>
                  <a:pt x="5504270" y="4754539"/>
                </a:lnTo>
                <a:lnTo>
                  <a:pt x="5506282" y="4752020"/>
                </a:lnTo>
                <a:lnTo>
                  <a:pt x="5507295" y="4751020"/>
                </a:lnTo>
                <a:lnTo>
                  <a:pt x="5507788" y="4750020"/>
                </a:lnTo>
                <a:lnTo>
                  <a:pt x="5509294" y="4749514"/>
                </a:lnTo>
                <a:lnTo>
                  <a:pt x="5511813" y="4748514"/>
                </a:lnTo>
                <a:lnTo>
                  <a:pt x="5513319" y="4748514"/>
                </a:lnTo>
                <a:lnTo>
                  <a:pt x="5514319" y="4748514"/>
                </a:lnTo>
                <a:lnTo>
                  <a:pt x="5514925" y="4748514"/>
                </a:lnTo>
                <a:lnTo>
                  <a:pt x="5514650" y="4748376"/>
                </a:lnTo>
                <a:lnTo>
                  <a:pt x="5513647" y="4748376"/>
                </a:lnTo>
                <a:lnTo>
                  <a:pt x="5512644" y="4748376"/>
                </a:lnTo>
                <a:close/>
                <a:moveTo>
                  <a:pt x="3556857" y="4745484"/>
                </a:moveTo>
                <a:lnTo>
                  <a:pt x="3555500" y="4746380"/>
                </a:lnTo>
                <a:lnTo>
                  <a:pt x="3554498" y="4747379"/>
                </a:lnTo>
                <a:lnTo>
                  <a:pt x="3551984" y="4749904"/>
                </a:lnTo>
                <a:lnTo>
                  <a:pt x="3551751" y="4750237"/>
                </a:lnTo>
                <a:lnTo>
                  <a:pt x="3554171" y="4747820"/>
                </a:lnTo>
                <a:lnTo>
                  <a:pt x="3555182" y="4746825"/>
                </a:lnTo>
                <a:lnTo>
                  <a:pt x="3556692" y="4745817"/>
                </a:lnTo>
                <a:close/>
                <a:moveTo>
                  <a:pt x="6949103" y="4741645"/>
                </a:moveTo>
                <a:lnTo>
                  <a:pt x="6946214" y="4748878"/>
                </a:lnTo>
                <a:lnTo>
                  <a:pt x="6945713" y="4749883"/>
                </a:lnTo>
                <a:lnTo>
                  <a:pt x="6945713" y="4750089"/>
                </a:lnTo>
                <a:lnTo>
                  <a:pt x="6946097" y="4749331"/>
                </a:lnTo>
                <a:lnTo>
                  <a:pt x="6949103" y="4741799"/>
                </a:lnTo>
                <a:close/>
                <a:moveTo>
                  <a:pt x="6937553" y="4730412"/>
                </a:moveTo>
                <a:lnTo>
                  <a:pt x="6936668" y="4731299"/>
                </a:lnTo>
                <a:lnTo>
                  <a:pt x="6936668" y="4731621"/>
                </a:lnTo>
                <a:lnTo>
                  <a:pt x="6937553" y="4730734"/>
                </a:lnTo>
                <a:close/>
                <a:moveTo>
                  <a:pt x="6941578" y="4723884"/>
                </a:moveTo>
                <a:lnTo>
                  <a:pt x="6938172" y="4727783"/>
                </a:lnTo>
                <a:lnTo>
                  <a:pt x="6937670" y="4728788"/>
                </a:lnTo>
                <a:lnTo>
                  <a:pt x="6937670" y="4728997"/>
                </a:lnTo>
                <a:lnTo>
                  <a:pt x="6938062" y="4728224"/>
                </a:lnTo>
                <a:lnTo>
                  <a:pt x="6941578" y="4724206"/>
                </a:lnTo>
                <a:close/>
                <a:moveTo>
                  <a:pt x="6931545" y="4723160"/>
                </a:moveTo>
                <a:lnTo>
                  <a:pt x="6931524" y="4723202"/>
                </a:lnTo>
                <a:lnTo>
                  <a:pt x="6930618" y="4727288"/>
                </a:lnTo>
                <a:lnTo>
                  <a:pt x="6930631" y="4727281"/>
                </a:lnTo>
                <a:close/>
                <a:moveTo>
                  <a:pt x="3568249" y="4722015"/>
                </a:moveTo>
                <a:lnTo>
                  <a:pt x="3566556" y="4723273"/>
                </a:lnTo>
                <a:lnTo>
                  <a:pt x="3562019" y="4724781"/>
                </a:lnTo>
                <a:lnTo>
                  <a:pt x="3560527" y="4725290"/>
                </a:lnTo>
                <a:lnTo>
                  <a:pt x="3559525" y="4726289"/>
                </a:lnTo>
                <a:lnTo>
                  <a:pt x="3559398" y="4726543"/>
                </a:lnTo>
                <a:lnTo>
                  <a:pt x="3560211" y="4725742"/>
                </a:lnTo>
                <a:lnTo>
                  <a:pt x="3561709" y="4725238"/>
                </a:lnTo>
                <a:lnTo>
                  <a:pt x="3566240" y="4723727"/>
                </a:lnTo>
                <a:lnTo>
                  <a:pt x="3568249" y="4722228"/>
                </a:lnTo>
                <a:close/>
                <a:moveTo>
                  <a:pt x="6942057" y="4721635"/>
                </a:moveTo>
                <a:lnTo>
                  <a:pt x="6941682" y="4722761"/>
                </a:lnTo>
                <a:lnTo>
                  <a:pt x="6941682" y="4722885"/>
                </a:lnTo>
                <a:lnTo>
                  <a:pt x="6942072" y="4721696"/>
                </a:lnTo>
                <a:close/>
                <a:moveTo>
                  <a:pt x="3568894" y="4720928"/>
                </a:moveTo>
                <a:lnTo>
                  <a:pt x="3568559" y="4721275"/>
                </a:lnTo>
                <a:lnTo>
                  <a:pt x="3568559" y="4721412"/>
                </a:lnTo>
                <a:lnTo>
                  <a:pt x="3568749" y="4721221"/>
                </a:lnTo>
                <a:close/>
                <a:moveTo>
                  <a:pt x="5496304" y="4711859"/>
                </a:moveTo>
                <a:lnTo>
                  <a:pt x="5498565" y="4713218"/>
                </a:lnTo>
                <a:lnTo>
                  <a:pt x="5499568" y="4713720"/>
                </a:lnTo>
                <a:lnTo>
                  <a:pt x="5501072" y="4714222"/>
                </a:lnTo>
                <a:lnTo>
                  <a:pt x="5502576" y="4715227"/>
                </a:lnTo>
                <a:lnTo>
                  <a:pt x="5503599" y="4715729"/>
                </a:lnTo>
                <a:lnTo>
                  <a:pt x="5503789" y="4715634"/>
                </a:lnTo>
                <a:lnTo>
                  <a:pt x="5503270" y="4715378"/>
                </a:lnTo>
                <a:lnTo>
                  <a:pt x="5501764" y="4714365"/>
                </a:lnTo>
                <a:lnTo>
                  <a:pt x="5500257" y="4713872"/>
                </a:lnTo>
                <a:lnTo>
                  <a:pt x="5499258" y="4713365"/>
                </a:lnTo>
                <a:lnTo>
                  <a:pt x="5496739" y="4711859"/>
                </a:lnTo>
                <a:close/>
                <a:moveTo>
                  <a:pt x="6931524" y="4698260"/>
                </a:moveTo>
                <a:lnTo>
                  <a:pt x="6930631" y="4699155"/>
                </a:lnTo>
                <a:lnTo>
                  <a:pt x="6929628" y="4699657"/>
                </a:lnTo>
                <a:lnTo>
                  <a:pt x="6927121" y="4701164"/>
                </a:lnTo>
                <a:lnTo>
                  <a:pt x="6926118" y="4702168"/>
                </a:lnTo>
                <a:lnTo>
                  <a:pt x="6925096" y="4702670"/>
                </a:lnTo>
                <a:lnTo>
                  <a:pt x="6924092" y="4705684"/>
                </a:lnTo>
                <a:lnTo>
                  <a:pt x="6924052" y="4705923"/>
                </a:lnTo>
                <a:lnTo>
                  <a:pt x="6925001" y="4703099"/>
                </a:lnTo>
                <a:lnTo>
                  <a:pt x="6926003" y="4702597"/>
                </a:lnTo>
                <a:lnTo>
                  <a:pt x="6927006" y="4701593"/>
                </a:lnTo>
                <a:lnTo>
                  <a:pt x="6929519" y="4700086"/>
                </a:lnTo>
                <a:lnTo>
                  <a:pt x="6930522" y="4699584"/>
                </a:lnTo>
                <a:lnTo>
                  <a:pt x="6931524" y="4698580"/>
                </a:lnTo>
                <a:close/>
                <a:moveTo>
                  <a:pt x="6932033" y="4696048"/>
                </a:moveTo>
                <a:lnTo>
                  <a:pt x="6931700" y="4697384"/>
                </a:lnTo>
                <a:lnTo>
                  <a:pt x="6932033" y="4696069"/>
                </a:lnTo>
                <a:close/>
                <a:moveTo>
                  <a:pt x="4211953" y="4694663"/>
                </a:moveTo>
                <a:lnTo>
                  <a:pt x="4200896" y="4695662"/>
                </a:lnTo>
                <a:lnTo>
                  <a:pt x="4197892" y="4696661"/>
                </a:lnTo>
                <a:lnTo>
                  <a:pt x="4194376" y="4698677"/>
                </a:lnTo>
                <a:lnTo>
                  <a:pt x="4184322" y="4706706"/>
                </a:lnTo>
                <a:lnTo>
                  <a:pt x="4181828" y="4709213"/>
                </a:lnTo>
                <a:lnTo>
                  <a:pt x="4180315" y="4711739"/>
                </a:lnTo>
                <a:lnTo>
                  <a:pt x="4179805" y="4713736"/>
                </a:lnTo>
                <a:lnTo>
                  <a:pt x="4176800" y="4719259"/>
                </a:lnTo>
                <a:lnTo>
                  <a:pt x="4157712" y="4739350"/>
                </a:lnTo>
                <a:lnTo>
                  <a:pt x="4151683" y="4744872"/>
                </a:lnTo>
                <a:lnTo>
                  <a:pt x="4139134" y="4750903"/>
                </a:lnTo>
                <a:lnTo>
                  <a:pt x="4137111" y="4752901"/>
                </a:lnTo>
                <a:lnTo>
                  <a:pt x="4135618" y="4755427"/>
                </a:lnTo>
                <a:lnTo>
                  <a:pt x="4134597" y="4757933"/>
                </a:lnTo>
                <a:lnTo>
                  <a:pt x="4134106" y="4759931"/>
                </a:lnTo>
                <a:lnTo>
                  <a:pt x="4132103" y="4763456"/>
                </a:lnTo>
                <a:lnTo>
                  <a:pt x="4130080" y="4766961"/>
                </a:lnTo>
                <a:lnTo>
                  <a:pt x="4124562" y="4773501"/>
                </a:lnTo>
                <a:lnTo>
                  <a:pt x="4121047" y="4775499"/>
                </a:lnTo>
                <a:lnTo>
                  <a:pt x="4117531" y="4776008"/>
                </a:lnTo>
                <a:lnTo>
                  <a:pt x="4113014" y="4775499"/>
                </a:lnTo>
                <a:lnTo>
                  <a:pt x="4108498" y="4776008"/>
                </a:lnTo>
                <a:lnTo>
                  <a:pt x="4098953" y="4778025"/>
                </a:lnTo>
                <a:lnTo>
                  <a:pt x="4081357" y="4786054"/>
                </a:lnTo>
                <a:lnTo>
                  <a:pt x="4077842" y="4787053"/>
                </a:lnTo>
                <a:lnTo>
                  <a:pt x="4074838" y="4787561"/>
                </a:lnTo>
                <a:lnTo>
                  <a:pt x="4067807" y="4786544"/>
                </a:lnTo>
                <a:lnTo>
                  <a:pt x="4066295" y="4786054"/>
                </a:lnTo>
                <a:lnTo>
                  <a:pt x="4064292" y="4784037"/>
                </a:lnTo>
                <a:lnTo>
                  <a:pt x="4063781" y="4782529"/>
                </a:lnTo>
                <a:lnTo>
                  <a:pt x="4063290" y="4778025"/>
                </a:lnTo>
                <a:lnTo>
                  <a:pt x="4062780" y="4776517"/>
                </a:lnTo>
                <a:lnTo>
                  <a:pt x="4062305" y="4772150"/>
                </a:lnTo>
                <a:lnTo>
                  <a:pt x="4062305" y="4772416"/>
                </a:lnTo>
                <a:lnTo>
                  <a:pt x="4062804" y="4776938"/>
                </a:lnTo>
                <a:lnTo>
                  <a:pt x="4063303" y="4778436"/>
                </a:lnTo>
                <a:lnTo>
                  <a:pt x="4063815" y="4782958"/>
                </a:lnTo>
                <a:lnTo>
                  <a:pt x="4064314" y="4784469"/>
                </a:lnTo>
                <a:lnTo>
                  <a:pt x="4066324" y="4786471"/>
                </a:lnTo>
                <a:lnTo>
                  <a:pt x="4067834" y="4786975"/>
                </a:lnTo>
                <a:lnTo>
                  <a:pt x="4074873" y="4787983"/>
                </a:lnTo>
                <a:lnTo>
                  <a:pt x="4077881" y="4787479"/>
                </a:lnTo>
                <a:lnTo>
                  <a:pt x="4081401" y="4786471"/>
                </a:lnTo>
                <a:lnTo>
                  <a:pt x="4098987" y="4778436"/>
                </a:lnTo>
                <a:lnTo>
                  <a:pt x="4108548" y="4776434"/>
                </a:lnTo>
                <a:lnTo>
                  <a:pt x="4113066" y="4775930"/>
                </a:lnTo>
                <a:lnTo>
                  <a:pt x="4117584" y="4776434"/>
                </a:lnTo>
                <a:lnTo>
                  <a:pt x="4121104" y="4775930"/>
                </a:lnTo>
                <a:lnTo>
                  <a:pt x="4124623" y="4773928"/>
                </a:lnTo>
                <a:lnTo>
                  <a:pt x="4130153" y="4767404"/>
                </a:lnTo>
                <a:lnTo>
                  <a:pt x="4132162" y="4763890"/>
                </a:lnTo>
                <a:lnTo>
                  <a:pt x="4134172" y="4760376"/>
                </a:lnTo>
                <a:lnTo>
                  <a:pt x="4134671" y="4758361"/>
                </a:lnTo>
                <a:lnTo>
                  <a:pt x="4135682" y="4755855"/>
                </a:lnTo>
                <a:lnTo>
                  <a:pt x="4137192" y="4753349"/>
                </a:lnTo>
                <a:lnTo>
                  <a:pt x="4139201" y="4751334"/>
                </a:lnTo>
                <a:lnTo>
                  <a:pt x="4151770" y="4745313"/>
                </a:lnTo>
                <a:lnTo>
                  <a:pt x="4157798" y="4739797"/>
                </a:lnTo>
                <a:lnTo>
                  <a:pt x="4176895" y="4719709"/>
                </a:lnTo>
                <a:lnTo>
                  <a:pt x="4179915" y="4714193"/>
                </a:lnTo>
                <a:lnTo>
                  <a:pt x="4180414" y="4712191"/>
                </a:lnTo>
                <a:lnTo>
                  <a:pt x="4181925" y="4709672"/>
                </a:lnTo>
                <a:lnTo>
                  <a:pt x="4184433" y="4707166"/>
                </a:lnTo>
                <a:lnTo>
                  <a:pt x="4194481" y="4699131"/>
                </a:lnTo>
                <a:lnTo>
                  <a:pt x="4198000" y="4697128"/>
                </a:lnTo>
                <a:lnTo>
                  <a:pt x="4201021" y="4696121"/>
                </a:lnTo>
                <a:lnTo>
                  <a:pt x="4212079" y="4695126"/>
                </a:lnTo>
                <a:lnTo>
                  <a:pt x="4213465" y="4696501"/>
                </a:lnTo>
                <a:lnTo>
                  <a:pt x="4213465" y="4696171"/>
                </a:lnTo>
                <a:close/>
                <a:moveTo>
                  <a:pt x="5516825" y="4691773"/>
                </a:moveTo>
                <a:lnTo>
                  <a:pt x="5516705" y="4691896"/>
                </a:lnTo>
                <a:lnTo>
                  <a:pt x="5517157" y="4692123"/>
                </a:lnTo>
                <a:lnTo>
                  <a:pt x="5517526" y="4692123"/>
                </a:lnTo>
                <a:close/>
                <a:moveTo>
                  <a:pt x="3708188" y="4681093"/>
                </a:moveTo>
                <a:lnTo>
                  <a:pt x="3705674" y="4681602"/>
                </a:lnTo>
                <a:lnTo>
                  <a:pt x="3701158" y="4683618"/>
                </a:lnTo>
                <a:lnTo>
                  <a:pt x="3690612" y="4684617"/>
                </a:lnTo>
                <a:lnTo>
                  <a:pt x="3686095" y="4685616"/>
                </a:lnTo>
                <a:lnTo>
                  <a:pt x="3683581" y="4687124"/>
                </a:lnTo>
                <a:lnTo>
                  <a:pt x="3681558" y="4688123"/>
                </a:lnTo>
                <a:lnTo>
                  <a:pt x="3679555" y="4689141"/>
                </a:lnTo>
                <a:lnTo>
                  <a:pt x="3678554" y="4690648"/>
                </a:lnTo>
                <a:lnTo>
                  <a:pt x="3671523" y="4698677"/>
                </a:lnTo>
                <a:lnTo>
                  <a:pt x="3669520" y="4700185"/>
                </a:lnTo>
                <a:lnTo>
                  <a:pt x="3668008" y="4701693"/>
                </a:lnTo>
                <a:lnTo>
                  <a:pt x="3664984" y="4702692"/>
                </a:lnTo>
                <a:lnTo>
                  <a:pt x="3662490" y="4702183"/>
                </a:lnTo>
                <a:lnTo>
                  <a:pt x="3660467" y="4701184"/>
                </a:lnTo>
                <a:lnTo>
                  <a:pt x="3658464" y="4701693"/>
                </a:lnTo>
                <a:lnTo>
                  <a:pt x="3653947" y="4705707"/>
                </a:lnTo>
                <a:lnTo>
                  <a:pt x="3649921" y="4708214"/>
                </a:lnTo>
                <a:lnTo>
                  <a:pt x="3646916" y="4708723"/>
                </a:lnTo>
                <a:lnTo>
                  <a:pt x="3642890" y="4709722"/>
                </a:lnTo>
                <a:lnTo>
                  <a:pt x="3639886" y="4709213"/>
                </a:lnTo>
                <a:lnTo>
                  <a:pt x="3632345" y="4706216"/>
                </a:lnTo>
                <a:lnTo>
                  <a:pt x="3629831" y="4706216"/>
                </a:lnTo>
                <a:lnTo>
                  <a:pt x="3628829" y="4706216"/>
                </a:lnTo>
                <a:lnTo>
                  <a:pt x="3626316" y="4707215"/>
                </a:lnTo>
                <a:lnTo>
                  <a:pt x="3623802" y="4708214"/>
                </a:lnTo>
                <a:lnTo>
                  <a:pt x="3594678" y="4710231"/>
                </a:lnTo>
                <a:lnTo>
                  <a:pt x="3578594" y="4709213"/>
                </a:lnTo>
                <a:lnTo>
                  <a:pt x="3576591" y="4709213"/>
                </a:lnTo>
                <a:lnTo>
                  <a:pt x="3571564" y="4713246"/>
                </a:lnTo>
                <a:lnTo>
                  <a:pt x="3570562" y="4714245"/>
                </a:lnTo>
                <a:lnTo>
                  <a:pt x="3570418" y="4714538"/>
                </a:lnTo>
                <a:lnTo>
                  <a:pt x="3571270" y="4713689"/>
                </a:lnTo>
                <a:lnTo>
                  <a:pt x="3576287" y="4709672"/>
                </a:lnTo>
                <a:lnTo>
                  <a:pt x="3578297" y="4709672"/>
                </a:lnTo>
                <a:lnTo>
                  <a:pt x="3594385" y="4710679"/>
                </a:lnTo>
                <a:lnTo>
                  <a:pt x="3623529" y="4708677"/>
                </a:lnTo>
                <a:lnTo>
                  <a:pt x="3626050" y="4707669"/>
                </a:lnTo>
                <a:lnTo>
                  <a:pt x="3628558" y="4706662"/>
                </a:lnTo>
                <a:lnTo>
                  <a:pt x="3629569" y="4706662"/>
                </a:lnTo>
                <a:lnTo>
                  <a:pt x="3632078" y="4706662"/>
                </a:lnTo>
                <a:lnTo>
                  <a:pt x="3639617" y="4709672"/>
                </a:lnTo>
                <a:lnTo>
                  <a:pt x="3642637" y="4710176"/>
                </a:lnTo>
                <a:lnTo>
                  <a:pt x="3646656" y="4709168"/>
                </a:lnTo>
                <a:lnTo>
                  <a:pt x="3649664" y="4708677"/>
                </a:lnTo>
                <a:lnTo>
                  <a:pt x="3653696" y="4706158"/>
                </a:lnTo>
                <a:lnTo>
                  <a:pt x="3658214" y="4702153"/>
                </a:lnTo>
                <a:lnTo>
                  <a:pt x="3660223" y="4701649"/>
                </a:lnTo>
                <a:lnTo>
                  <a:pt x="3662233" y="4702644"/>
                </a:lnTo>
                <a:lnTo>
                  <a:pt x="3664741" y="4703148"/>
                </a:lnTo>
                <a:lnTo>
                  <a:pt x="3667762" y="4702153"/>
                </a:lnTo>
                <a:lnTo>
                  <a:pt x="3669272" y="4700642"/>
                </a:lnTo>
                <a:lnTo>
                  <a:pt x="3671282" y="4699131"/>
                </a:lnTo>
                <a:lnTo>
                  <a:pt x="3678321" y="4691108"/>
                </a:lnTo>
                <a:lnTo>
                  <a:pt x="3679319" y="4689597"/>
                </a:lnTo>
                <a:lnTo>
                  <a:pt x="3681329" y="4688589"/>
                </a:lnTo>
                <a:lnTo>
                  <a:pt x="3683338" y="4687594"/>
                </a:lnTo>
                <a:lnTo>
                  <a:pt x="3685860" y="4686083"/>
                </a:lnTo>
                <a:lnTo>
                  <a:pt x="3690378" y="4685075"/>
                </a:lnTo>
                <a:lnTo>
                  <a:pt x="3700937" y="4684080"/>
                </a:lnTo>
                <a:lnTo>
                  <a:pt x="3705455" y="4682065"/>
                </a:lnTo>
                <a:lnTo>
                  <a:pt x="3707976" y="4681574"/>
                </a:lnTo>
                <a:lnTo>
                  <a:pt x="3711484" y="4681574"/>
                </a:lnTo>
                <a:lnTo>
                  <a:pt x="3720532" y="4682569"/>
                </a:lnTo>
                <a:lnTo>
                  <a:pt x="3724052" y="4684080"/>
                </a:lnTo>
                <a:lnTo>
                  <a:pt x="3728071" y="4686587"/>
                </a:lnTo>
                <a:lnTo>
                  <a:pt x="3729581" y="4689597"/>
                </a:lnTo>
                <a:lnTo>
                  <a:pt x="3730080" y="4691612"/>
                </a:lnTo>
                <a:lnTo>
                  <a:pt x="3731591" y="4693614"/>
                </a:lnTo>
                <a:lnTo>
                  <a:pt x="3732090" y="4695126"/>
                </a:lnTo>
                <a:lnTo>
                  <a:pt x="3733101" y="4696121"/>
                </a:lnTo>
                <a:lnTo>
                  <a:pt x="3733600" y="4697128"/>
                </a:lnTo>
                <a:lnTo>
                  <a:pt x="3736621" y="4698639"/>
                </a:lnTo>
                <a:lnTo>
                  <a:pt x="3751698" y="4702153"/>
                </a:lnTo>
                <a:lnTo>
                  <a:pt x="3758226" y="4705654"/>
                </a:lnTo>
                <a:lnTo>
                  <a:pt x="3764766" y="4707166"/>
                </a:lnTo>
                <a:lnTo>
                  <a:pt x="3767274" y="4709168"/>
                </a:lnTo>
                <a:lnTo>
                  <a:pt x="3768785" y="4710679"/>
                </a:lnTo>
                <a:lnTo>
                  <a:pt x="3771805" y="4714193"/>
                </a:lnTo>
                <a:lnTo>
                  <a:pt x="3774314" y="4715705"/>
                </a:lnTo>
                <a:lnTo>
                  <a:pt x="3777334" y="4717203"/>
                </a:lnTo>
                <a:lnTo>
                  <a:pt x="3788892" y="4719709"/>
                </a:lnTo>
                <a:lnTo>
                  <a:pt x="3793410" y="4718211"/>
                </a:lnTo>
                <a:lnTo>
                  <a:pt x="3799950" y="4720717"/>
                </a:lnTo>
                <a:lnTo>
                  <a:pt x="3805979" y="4721725"/>
                </a:lnTo>
                <a:lnTo>
                  <a:pt x="3809498" y="4723223"/>
                </a:lnTo>
                <a:lnTo>
                  <a:pt x="3814016" y="4725742"/>
                </a:lnTo>
                <a:lnTo>
                  <a:pt x="3817037" y="4729256"/>
                </a:lnTo>
                <a:lnTo>
                  <a:pt x="3818035" y="4731762"/>
                </a:lnTo>
                <a:lnTo>
                  <a:pt x="3819046" y="4735780"/>
                </a:lnTo>
                <a:lnTo>
                  <a:pt x="3820045" y="4737278"/>
                </a:lnTo>
                <a:lnTo>
                  <a:pt x="3821056" y="4738790"/>
                </a:lnTo>
                <a:lnTo>
                  <a:pt x="3827084" y="4745313"/>
                </a:lnTo>
                <a:lnTo>
                  <a:pt x="3829094" y="4749331"/>
                </a:lnTo>
                <a:lnTo>
                  <a:pt x="3835122" y="4752845"/>
                </a:lnTo>
                <a:lnTo>
                  <a:pt x="3847691" y="4758865"/>
                </a:lnTo>
                <a:lnTo>
                  <a:pt x="3856740" y="4761875"/>
                </a:lnTo>
                <a:lnTo>
                  <a:pt x="3859760" y="4763890"/>
                </a:lnTo>
                <a:lnTo>
                  <a:pt x="3862768" y="4765389"/>
                </a:lnTo>
                <a:lnTo>
                  <a:pt x="3867299" y="4766396"/>
                </a:lnTo>
                <a:lnTo>
                  <a:pt x="3870307" y="4767404"/>
                </a:lnTo>
                <a:lnTo>
                  <a:pt x="3873826" y="4770414"/>
                </a:lnTo>
                <a:lnTo>
                  <a:pt x="3875337" y="4772920"/>
                </a:lnTo>
                <a:lnTo>
                  <a:pt x="3880366" y="4776938"/>
                </a:lnTo>
                <a:lnTo>
                  <a:pt x="3902982" y="4788978"/>
                </a:lnTo>
                <a:lnTo>
                  <a:pt x="3916050" y="4787479"/>
                </a:lnTo>
                <a:lnTo>
                  <a:pt x="3918559" y="4787983"/>
                </a:lnTo>
                <a:lnTo>
                  <a:pt x="3924587" y="4787983"/>
                </a:lnTo>
                <a:lnTo>
                  <a:pt x="3945706" y="4782958"/>
                </a:lnTo>
                <a:lnTo>
                  <a:pt x="3949213" y="4782958"/>
                </a:lnTo>
                <a:lnTo>
                  <a:pt x="3955254" y="4783461"/>
                </a:lnTo>
                <a:lnTo>
                  <a:pt x="3957762" y="4782958"/>
                </a:lnTo>
                <a:lnTo>
                  <a:pt x="3961282" y="4781446"/>
                </a:lnTo>
                <a:lnTo>
                  <a:pt x="3979879" y="4770905"/>
                </a:lnTo>
                <a:lnTo>
                  <a:pt x="3981389" y="4769406"/>
                </a:lnTo>
                <a:lnTo>
                  <a:pt x="3982388" y="4766900"/>
                </a:lnTo>
                <a:lnTo>
                  <a:pt x="3984896" y="4762882"/>
                </a:lnTo>
                <a:lnTo>
                  <a:pt x="3985907" y="4760867"/>
                </a:lnTo>
                <a:lnTo>
                  <a:pt x="3988416" y="4759369"/>
                </a:lnTo>
                <a:lnTo>
                  <a:pt x="3991936" y="4756862"/>
                </a:lnTo>
                <a:lnTo>
                  <a:pt x="4002994" y="4752845"/>
                </a:lnTo>
                <a:lnTo>
                  <a:pt x="4021591" y="4749835"/>
                </a:lnTo>
                <a:lnTo>
                  <a:pt x="4024100" y="4750326"/>
                </a:lnTo>
                <a:lnTo>
                  <a:pt x="4026621" y="4750326"/>
                </a:lnTo>
                <a:lnTo>
                  <a:pt x="4034160" y="4750326"/>
                </a:lnTo>
                <a:lnTo>
                  <a:pt x="4036169" y="4751334"/>
                </a:lnTo>
                <a:lnTo>
                  <a:pt x="4038678" y="4751837"/>
                </a:lnTo>
                <a:lnTo>
                  <a:pt x="4042198" y="4754847"/>
                </a:lnTo>
                <a:lnTo>
                  <a:pt x="4047727" y="4758865"/>
                </a:lnTo>
                <a:lnTo>
                  <a:pt x="4058785" y="4765389"/>
                </a:lnTo>
                <a:lnTo>
                  <a:pt x="4060295" y="4766396"/>
                </a:lnTo>
                <a:lnTo>
                  <a:pt x="4061806" y="4767895"/>
                </a:lnTo>
                <a:lnTo>
                  <a:pt x="4062288" y="4770328"/>
                </a:lnTo>
                <a:lnTo>
                  <a:pt x="4062288" y="4769977"/>
                </a:lnTo>
                <a:lnTo>
                  <a:pt x="4061778" y="4767470"/>
                </a:lnTo>
                <a:lnTo>
                  <a:pt x="4060266" y="4765962"/>
                </a:lnTo>
                <a:lnTo>
                  <a:pt x="4058773" y="4764963"/>
                </a:lnTo>
                <a:lnTo>
                  <a:pt x="4047717" y="4758423"/>
                </a:lnTo>
                <a:lnTo>
                  <a:pt x="4042198" y="4754409"/>
                </a:lnTo>
                <a:lnTo>
                  <a:pt x="4038683" y="4751393"/>
                </a:lnTo>
                <a:lnTo>
                  <a:pt x="4036169" y="4750903"/>
                </a:lnTo>
                <a:lnTo>
                  <a:pt x="4034147" y="4749904"/>
                </a:lnTo>
                <a:lnTo>
                  <a:pt x="4026625" y="4749904"/>
                </a:lnTo>
                <a:lnTo>
                  <a:pt x="4024111" y="4749904"/>
                </a:lnTo>
                <a:lnTo>
                  <a:pt x="4021598" y="4749396"/>
                </a:lnTo>
                <a:lnTo>
                  <a:pt x="4003020" y="4752411"/>
                </a:lnTo>
                <a:lnTo>
                  <a:pt x="3991963" y="4756426"/>
                </a:lnTo>
                <a:lnTo>
                  <a:pt x="3988448" y="4758932"/>
                </a:lnTo>
                <a:lnTo>
                  <a:pt x="3985934" y="4760440"/>
                </a:lnTo>
                <a:lnTo>
                  <a:pt x="3984933" y="4762457"/>
                </a:lnTo>
                <a:lnTo>
                  <a:pt x="3982419" y="4766471"/>
                </a:lnTo>
                <a:lnTo>
                  <a:pt x="3981418" y="4768978"/>
                </a:lnTo>
                <a:lnTo>
                  <a:pt x="3979905" y="4770486"/>
                </a:lnTo>
                <a:lnTo>
                  <a:pt x="3961327" y="4781021"/>
                </a:lnTo>
                <a:lnTo>
                  <a:pt x="3957812" y="4782529"/>
                </a:lnTo>
                <a:lnTo>
                  <a:pt x="3955298" y="4783038"/>
                </a:lnTo>
                <a:lnTo>
                  <a:pt x="3949269" y="4782529"/>
                </a:lnTo>
                <a:lnTo>
                  <a:pt x="3945754" y="4782529"/>
                </a:lnTo>
                <a:lnTo>
                  <a:pt x="3924662" y="4787561"/>
                </a:lnTo>
                <a:lnTo>
                  <a:pt x="3918634" y="4787561"/>
                </a:lnTo>
                <a:lnTo>
                  <a:pt x="3916120" y="4787053"/>
                </a:lnTo>
                <a:lnTo>
                  <a:pt x="3903060" y="4788560"/>
                </a:lnTo>
                <a:lnTo>
                  <a:pt x="3880456" y="4776517"/>
                </a:lnTo>
                <a:lnTo>
                  <a:pt x="3875449" y="4772484"/>
                </a:lnTo>
                <a:lnTo>
                  <a:pt x="3873936" y="4769977"/>
                </a:lnTo>
                <a:lnTo>
                  <a:pt x="3870421" y="4766961"/>
                </a:lnTo>
                <a:lnTo>
                  <a:pt x="3867397" y="4765962"/>
                </a:lnTo>
                <a:lnTo>
                  <a:pt x="3862880" y="4764963"/>
                </a:lnTo>
                <a:lnTo>
                  <a:pt x="3859875" y="4763456"/>
                </a:lnTo>
                <a:lnTo>
                  <a:pt x="3856851" y="4761439"/>
                </a:lnTo>
                <a:lnTo>
                  <a:pt x="3847817" y="4758423"/>
                </a:lnTo>
                <a:lnTo>
                  <a:pt x="3835249" y="4752411"/>
                </a:lnTo>
                <a:lnTo>
                  <a:pt x="3829239" y="4748887"/>
                </a:lnTo>
                <a:lnTo>
                  <a:pt x="3827217" y="4744872"/>
                </a:lnTo>
                <a:lnTo>
                  <a:pt x="3821188" y="4738351"/>
                </a:lnTo>
                <a:lnTo>
                  <a:pt x="3820186" y="4736843"/>
                </a:lnTo>
                <a:lnTo>
                  <a:pt x="3819184" y="4735335"/>
                </a:lnTo>
                <a:lnTo>
                  <a:pt x="3818183" y="4731321"/>
                </a:lnTo>
                <a:lnTo>
                  <a:pt x="3817181" y="4728814"/>
                </a:lnTo>
                <a:lnTo>
                  <a:pt x="3814157" y="4725290"/>
                </a:lnTo>
                <a:lnTo>
                  <a:pt x="3809640" y="4722783"/>
                </a:lnTo>
                <a:lnTo>
                  <a:pt x="3806125" y="4721275"/>
                </a:lnTo>
                <a:lnTo>
                  <a:pt x="3800096" y="4720276"/>
                </a:lnTo>
                <a:lnTo>
                  <a:pt x="3793576" y="4717751"/>
                </a:lnTo>
                <a:lnTo>
                  <a:pt x="3789059" y="4719259"/>
                </a:lnTo>
                <a:lnTo>
                  <a:pt x="3777492" y="4716752"/>
                </a:lnTo>
                <a:lnTo>
                  <a:pt x="3774488" y="4715244"/>
                </a:lnTo>
                <a:lnTo>
                  <a:pt x="3771974" y="4713736"/>
                </a:lnTo>
                <a:lnTo>
                  <a:pt x="3768969" y="4710231"/>
                </a:lnTo>
                <a:lnTo>
                  <a:pt x="3767457" y="4708723"/>
                </a:lnTo>
                <a:lnTo>
                  <a:pt x="3764943" y="4706706"/>
                </a:lnTo>
                <a:lnTo>
                  <a:pt x="3758404" y="4705199"/>
                </a:lnTo>
                <a:lnTo>
                  <a:pt x="3751884" y="4701693"/>
                </a:lnTo>
                <a:lnTo>
                  <a:pt x="3736821" y="4698169"/>
                </a:lnTo>
                <a:lnTo>
                  <a:pt x="3733797" y="4696661"/>
                </a:lnTo>
                <a:lnTo>
                  <a:pt x="3733306" y="4695662"/>
                </a:lnTo>
                <a:lnTo>
                  <a:pt x="3732304" y="4694663"/>
                </a:lnTo>
                <a:lnTo>
                  <a:pt x="3731794" y="4693155"/>
                </a:lnTo>
                <a:lnTo>
                  <a:pt x="3730281" y="4691138"/>
                </a:lnTo>
                <a:lnTo>
                  <a:pt x="3729790" y="4689141"/>
                </a:lnTo>
                <a:lnTo>
                  <a:pt x="3728278" y="4686125"/>
                </a:lnTo>
                <a:lnTo>
                  <a:pt x="3724252" y="4683618"/>
                </a:lnTo>
                <a:lnTo>
                  <a:pt x="3720737" y="4682111"/>
                </a:lnTo>
                <a:lnTo>
                  <a:pt x="3711704" y="4681093"/>
                </a:lnTo>
                <a:close/>
                <a:moveTo>
                  <a:pt x="5535075" y="4671192"/>
                </a:moveTo>
                <a:lnTo>
                  <a:pt x="5535750" y="4671530"/>
                </a:lnTo>
                <a:lnTo>
                  <a:pt x="5536753" y="4672032"/>
                </a:lnTo>
                <a:lnTo>
                  <a:pt x="5537102" y="4672032"/>
                </a:lnTo>
                <a:lnTo>
                  <a:pt x="5536418" y="4671686"/>
                </a:lnTo>
                <a:lnTo>
                  <a:pt x="5535418" y="4671192"/>
                </a:lnTo>
                <a:close/>
                <a:moveTo>
                  <a:pt x="6934607" y="4653538"/>
                </a:moveTo>
                <a:lnTo>
                  <a:pt x="6931132" y="4662489"/>
                </a:lnTo>
                <a:lnTo>
                  <a:pt x="6929628" y="4667010"/>
                </a:lnTo>
                <a:lnTo>
                  <a:pt x="6929592" y="4667228"/>
                </a:lnTo>
                <a:lnTo>
                  <a:pt x="6931031" y="4662910"/>
                </a:lnTo>
                <a:lnTo>
                  <a:pt x="6934547" y="4653871"/>
                </a:lnTo>
                <a:close/>
                <a:moveTo>
                  <a:pt x="5559718" y="4638056"/>
                </a:moveTo>
                <a:lnTo>
                  <a:pt x="5560379" y="4638381"/>
                </a:lnTo>
                <a:lnTo>
                  <a:pt x="5560880" y="4638883"/>
                </a:lnTo>
                <a:lnTo>
                  <a:pt x="5561361" y="4638883"/>
                </a:lnTo>
                <a:lnTo>
                  <a:pt x="5561036" y="4638550"/>
                </a:lnTo>
                <a:lnTo>
                  <a:pt x="5560024" y="4638056"/>
                </a:lnTo>
                <a:close/>
                <a:moveTo>
                  <a:pt x="6998342" y="4604850"/>
                </a:moveTo>
                <a:lnTo>
                  <a:pt x="6996958" y="4606236"/>
                </a:lnTo>
                <a:lnTo>
                  <a:pt x="6995955" y="4607241"/>
                </a:lnTo>
                <a:lnTo>
                  <a:pt x="6992445" y="4609250"/>
                </a:lnTo>
                <a:lnTo>
                  <a:pt x="6991423" y="4610254"/>
                </a:lnTo>
                <a:lnTo>
                  <a:pt x="6989918" y="4611259"/>
                </a:lnTo>
                <a:lnTo>
                  <a:pt x="6989417" y="4612766"/>
                </a:lnTo>
                <a:lnTo>
                  <a:pt x="6988414" y="4614272"/>
                </a:lnTo>
                <a:lnTo>
                  <a:pt x="6987411" y="4614775"/>
                </a:lnTo>
                <a:lnTo>
                  <a:pt x="6984402" y="4615277"/>
                </a:lnTo>
                <a:lnTo>
                  <a:pt x="6980372" y="4615277"/>
                </a:lnTo>
                <a:lnTo>
                  <a:pt x="6963804" y="4616281"/>
                </a:lnTo>
                <a:lnTo>
                  <a:pt x="6956764" y="4614272"/>
                </a:lnTo>
                <a:lnTo>
                  <a:pt x="6950728" y="4612766"/>
                </a:lnTo>
                <a:lnTo>
                  <a:pt x="6949725" y="4612766"/>
                </a:lnTo>
                <a:lnTo>
                  <a:pt x="6949223" y="4613268"/>
                </a:lnTo>
                <a:lnTo>
                  <a:pt x="6948722" y="4613770"/>
                </a:lnTo>
                <a:lnTo>
                  <a:pt x="6946716" y="4616784"/>
                </a:lnTo>
                <a:lnTo>
                  <a:pt x="6946214" y="4617286"/>
                </a:lnTo>
                <a:lnTo>
                  <a:pt x="6942184" y="4621806"/>
                </a:lnTo>
                <a:lnTo>
                  <a:pt x="6941181" y="4623313"/>
                </a:lnTo>
                <a:lnTo>
                  <a:pt x="6940178" y="4623815"/>
                </a:lnTo>
                <a:lnTo>
                  <a:pt x="6940076" y="4624223"/>
                </a:lnTo>
                <a:lnTo>
                  <a:pt x="6941069" y="4623725"/>
                </a:lnTo>
                <a:lnTo>
                  <a:pt x="6942072" y="4622218"/>
                </a:lnTo>
                <a:lnTo>
                  <a:pt x="6946097" y="4617699"/>
                </a:lnTo>
                <a:lnTo>
                  <a:pt x="6946606" y="4617197"/>
                </a:lnTo>
                <a:lnTo>
                  <a:pt x="6948610" y="4614184"/>
                </a:lnTo>
                <a:lnTo>
                  <a:pt x="6949103" y="4613682"/>
                </a:lnTo>
                <a:lnTo>
                  <a:pt x="6949612" y="4613180"/>
                </a:lnTo>
                <a:lnTo>
                  <a:pt x="6950615" y="4613180"/>
                </a:lnTo>
                <a:lnTo>
                  <a:pt x="6956644" y="4614686"/>
                </a:lnTo>
                <a:lnTo>
                  <a:pt x="6963676" y="4616695"/>
                </a:lnTo>
                <a:lnTo>
                  <a:pt x="6980254" y="4615691"/>
                </a:lnTo>
                <a:lnTo>
                  <a:pt x="6984278" y="4615691"/>
                </a:lnTo>
                <a:lnTo>
                  <a:pt x="6987285" y="4615188"/>
                </a:lnTo>
                <a:lnTo>
                  <a:pt x="6988304" y="4614686"/>
                </a:lnTo>
                <a:lnTo>
                  <a:pt x="6989306" y="4613180"/>
                </a:lnTo>
                <a:lnTo>
                  <a:pt x="6989799" y="4611673"/>
                </a:lnTo>
                <a:lnTo>
                  <a:pt x="6991310" y="4610669"/>
                </a:lnTo>
                <a:lnTo>
                  <a:pt x="6992313" y="4609665"/>
                </a:lnTo>
                <a:lnTo>
                  <a:pt x="6995828" y="4607656"/>
                </a:lnTo>
                <a:lnTo>
                  <a:pt x="6996831" y="4606652"/>
                </a:lnTo>
                <a:lnTo>
                  <a:pt x="6998342" y="4605145"/>
                </a:lnTo>
                <a:close/>
                <a:moveTo>
                  <a:pt x="7020456" y="4542194"/>
                </a:moveTo>
                <a:lnTo>
                  <a:pt x="7020064" y="4542951"/>
                </a:lnTo>
                <a:lnTo>
                  <a:pt x="7019562" y="4543454"/>
                </a:lnTo>
                <a:lnTo>
                  <a:pt x="7017556" y="4543956"/>
                </a:lnTo>
                <a:lnTo>
                  <a:pt x="7016554" y="4543956"/>
                </a:lnTo>
                <a:lnTo>
                  <a:pt x="7015049" y="4543956"/>
                </a:lnTo>
                <a:lnTo>
                  <a:pt x="7013044" y="4542951"/>
                </a:lnTo>
                <a:lnTo>
                  <a:pt x="7010517" y="4542449"/>
                </a:lnTo>
                <a:lnTo>
                  <a:pt x="7007508" y="4542951"/>
                </a:lnTo>
                <a:lnTo>
                  <a:pt x="6995955" y="4546969"/>
                </a:lnTo>
                <a:lnTo>
                  <a:pt x="6995454" y="4547472"/>
                </a:lnTo>
                <a:lnTo>
                  <a:pt x="6993950" y="4548978"/>
                </a:lnTo>
                <a:lnTo>
                  <a:pt x="6993448" y="4550485"/>
                </a:lnTo>
                <a:lnTo>
                  <a:pt x="6993448" y="4550486"/>
                </a:lnTo>
                <a:lnTo>
                  <a:pt x="6993824" y="4549372"/>
                </a:lnTo>
                <a:lnTo>
                  <a:pt x="6995335" y="4547866"/>
                </a:lnTo>
                <a:lnTo>
                  <a:pt x="6995828" y="4547364"/>
                </a:lnTo>
                <a:lnTo>
                  <a:pt x="7007394" y="4543347"/>
                </a:lnTo>
                <a:lnTo>
                  <a:pt x="7010401" y="4542844"/>
                </a:lnTo>
                <a:lnTo>
                  <a:pt x="7012915" y="4543347"/>
                </a:lnTo>
                <a:lnTo>
                  <a:pt x="7014920" y="4544351"/>
                </a:lnTo>
                <a:lnTo>
                  <a:pt x="7016431" y="4544351"/>
                </a:lnTo>
                <a:lnTo>
                  <a:pt x="7017433" y="4544351"/>
                </a:lnTo>
                <a:lnTo>
                  <a:pt x="7019438" y="4543849"/>
                </a:lnTo>
                <a:lnTo>
                  <a:pt x="7019947" y="4543347"/>
                </a:lnTo>
                <a:lnTo>
                  <a:pt x="7020456" y="4542342"/>
                </a:lnTo>
                <a:close/>
                <a:moveTo>
                  <a:pt x="7063236" y="4489782"/>
                </a:moveTo>
                <a:lnTo>
                  <a:pt x="7060778" y="4493227"/>
                </a:lnTo>
                <a:lnTo>
                  <a:pt x="7059776" y="4494232"/>
                </a:lnTo>
                <a:lnTo>
                  <a:pt x="7054240" y="4498752"/>
                </a:lnTo>
                <a:lnTo>
                  <a:pt x="7051733" y="4501264"/>
                </a:lnTo>
                <a:lnTo>
                  <a:pt x="7037152" y="4510807"/>
                </a:lnTo>
                <a:lnTo>
                  <a:pt x="7021086" y="4533408"/>
                </a:lnTo>
                <a:lnTo>
                  <a:pt x="7019562" y="4536924"/>
                </a:lnTo>
                <a:lnTo>
                  <a:pt x="7019587" y="4536974"/>
                </a:lnTo>
                <a:lnTo>
                  <a:pt x="7020949" y="4533806"/>
                </a:lnTo>
                <a:lnTo>
                  <a:pt x="7037033" y="4511192"/>
                </a:lnTo>
                <a:lnTo>
                  <a:pt x="7051606" y="4501651"/>
                </a:lnTo>
                <a:lnTo>
                  <a:pt x="7054104" y="4499140"/>
                </a:lnTo>
                <a:lnTo>
                  <a:pt x="7059640" y="4494621"/>
                </a:lnTo>
                <a:lnTo>
                  <a:pt x="7060642" y="4493617"/>
                </a:lnTo>
                <a:lnTo>
                  <a:pt x="7063156" y="4490102"/>
                </a:lnTo>
                <a:close/>
                <a:moveTo>
                  <a:pt x="7065688" y="4481435"/>
                </a:moveTo>
                <a:lnTo>
                  <a:pt x="7064790" y="4483685"/>
                </a:lnTo>
                <a:lnTo>
                  <a:pt x="7064736" y="4483903"/>
                </a:lnTo>
                <a:lnTo>
                  <a:pt x="7065670" y="4481548"/>
                </a:lnTo>
                <a:close/>
                <a:moveTo>
                  <a:pt x="7076781" y="4457598"/>
                </a:moveTo>
                <a:lnTo>
                  <a:pt x="7074838" y="4458571"/>
                </a:lnTo>
                <a:lnTo>
                  <a:pt x="7072832" y="4459074"/>
                </a:lnTo>
                <a:lnTo>
                  <a:pt x="7071328" y="4460581"/>
                </a:lnTo>
                <a:lnTo>
                  <a:pt x="7070325" y="4462087"/>
                </a:lnTo>
                <a:lnTo>
                  <a:pt x="7067297" y="4469119"/>
                </a:lnTo>
                <a:lnTo>
                  <a:pt x="7067237" y="4469328"/>
                </a:lnTo>
                <a:lnTo>
                  <a:pt x="7070188" y="4462466"/>
                </a:lnTo>
                <a:lnTo>
                  <a:pt x="7071190" y="4460960"/>
                </a:lnTo>
                <a:lnTo>
                  <a:pt x="7072701" y="4459453"/>
                </a:lnTo>
                <a:lnTo>
                  <a:pt x="7074706" y="4458951"/>
                </a:lnTo>
                <a:lnTo>
                  <a:pt x="7076710" y="4457947"/>
                </a:lnTo>
                <a:close/>
                <a:moveTo>
                  <a:pt x="5575067" y="4411610"/>
                </a:moveTo>
                <a:lnTo>
                  <a:pt x="5576946" y="4412363"/>
                </a:lnTo>
                <a:lnTo>
                  <a:pt x="5576985" y="4412363"/>
                </a:lnTo>
                <a:lnTo>
                  <a:pt x="5575098" y="4411610"/>
                </a:lnTo>
                <a:close/>
                <a:moveTo>
                  <a:pt x="5572976" y="4409391"/>
                </a:moveTo>
                <a:lnTo>
                  <a:pt x="5573436" y="4409852"/>
                </a:lnTo>
                <a:lnTo>
                  <a:pt x="5573436" y="4410354"/>
                </a:lnTo>
                <a:lnTo>
                  <a:pt x="5573938" y="4411359"/>
                </a:lnTo>
                <a:lnTo>
                  <a:pt x="5574439" y="4411359"/>
                </a:lnTo>
                <a:lnTo>
                  <a:pt x="5574473" y="4411372"/>
                </a:lnTo>
                <a:lnTo>
                  <a:pt x="5574086" y="4410598"/>
                </a:lnTo>
                <a:lnTo>
                  <a:pt x="5574086" y="4410104"/>
                </a:lnTo>
                <a:lnTo>
                  <a:pt x="5573592" y="4409598"/>
                </a:lnTo>
                <a:close/>
                <a:moveTo>
                  <a:pt x="4571572" y="4382834"/>
                </a:moveTo>
                <a:lnTo>
                  <a:pt x="4568567" y="4383324"/>
                </a:lnTo>
                <a:lnTo>
                  <a:pt x="4568056" y="4384323"/>
                </a:lnTo>
                <a:lnTo>
                  <a:pt x="4568056" y="4386339"/>
                </a:lnTo>
                <a:lnTo>
                  <a:pt x="4567546" y="4387847"/>
                </a:lnTo>
                <a:lnTo>
                  <a:pt x="4560024" y="4394877"/>
                </a:lnTo>
                <a:lnTo>
                  <a:pt x="4555998" y="4397893"/>
                </a:lnTo>
                <a:lnTo>
                  <a:pt x="4550971" y="4398892"/>
                </a:lnTo>
                <a:lnTo>
                  <a:pt x="4528878" y="4400399"/>
                </a:lnTo>
                <a:lnTo>
                  <a:pt x="4518842" y="4402416"/>
                </a:lnTo>
                <a:lnTo>
                  <a:pt x="4514306" y="4404414"/>
                </a:lnTo>
                <a:lnTo>
                  <a:pt x="4511812" y="4405413"/>
                </a:lnTo>
                <a:lnTo>
                  <a:pt x="4510300" y="4406921"/>
                </a:lnTo>
                <a:lnTo>
                  <a:pt x="4508788" y="4408937"/>
                </a:lnTo>
                <a:lnTo>
                  <a:pt x="4507786" y="4412443"/>
                </a:lnTo>
                <a:lnTo>
                  <a:pt x="4498242" y="4422997"/>
                </a:lnTo>
                <a:lnTo>
                  <a:pt x="4493725" y="4434042"/>
                </a:lnTo>
                <a:lnTo>
                  <a:pt x="4492723" y="4436059"/>
                </a:lnTo>
                <a:lnTo>
                  <a:pt x="4490700" y="4436549"/>
                </a:lnTo>
                <a:lnTo>
                  <a:pt x="4489208" y="4436549"/>
                </a:lnTo>
                <a:lnTo>
                  <a:pt x="4486694" y="4436549"/>
                </a:lnTo>
                <a:lnTo>
                  <a:pt x="4481667" y="4440563"/>
                </a:lnTo>
                <a:lnTo>
                  <a:pt x="4472633" y="4443579"/>
                </a:lnTo>
                <a:lnTo>
                  <a:pt x="4469609" y="4446594"/>
                </a:lnTo>
                <a:lnTo>
                  <a:pt x="4468607" y="4450119"/>
                </a:lnTo>
                <a:lnTo>
                  <a:pt x="4466094" y="4451626"/>
                </a:lnTo>
                <a:lnTo>
                  <a:pt x="4455057" y="4455641"/>
                </a:lnTo>
                <a:lnTo>
                  <a:pt x="4453034" y="4457149"/>
                </a:lnTo>
                <a:lnTo>
                  <a:pt x="4451542" y="4458656"/>
                </a:lnTo>
                <a:lnTo>
                  <a:pt x="4450520" y="4460654"/>
                </a:lnTo>
                <a:lnTo>
                  <a:pt x="4450029" y="4462162"/>
                </a:lnTo>
                <a:lnTo>
                  <a:pt x="4451031" y="4471699"/>
                </a:lnTo>
                <a:lnTo>
                  <a:pt x="4451031" y="4473207"/>
                </a:lnTo>
                <a:lnTo>
                  <a:pt x="4451031" y="4474714"/>
                </a:lnTo>
                <a:lnTo>
                  <a:pt x="4450029" y="4476222"/>
                </a:lnTo>
                <a:lnTo>
                  <a:pt x="4448517" y="4477221"/>
                </a:lnTo>
                <a:lnTo>
                  <a:pt x="4446514" y="4478729"/>
                </a:lnTo>
                <a:lnTo>
                  <a:pt x="4444000" y="4479747"/>
                </a:lnTo>
                <a:lnTo>
                  <a:pt x="4432944" y="4482743"/>
                </a:lnTo>
                <a:lnTo>
                  <a:pt x="4428427" y="4484760"/>
                </a:lnTo>
                <a:lnTo>
                  <a:pt x="4424401" y="4487267"/>
                </a:lnTo>
                <a:lnTo>
                  <a:pt x="4422909" y="4488285"/>
                </a:lnTo>
                <a:lnTo>
                  <a:pt x="4421907" y="4490282"/>
                </a:lnTo>
                <a:lnTo>
                  <a:pt x="4421397" y="4493298"/>
                </a:lnTo>
                <a:lnTo>
                  <a:pt x="4420886" y="4498820"/>
                </a:lnTo>
                <a:lnTo>
                  <a:pt x="4420886" y="4503834"/>
                </a:lnTo>
                <a:lnTo>
                  <a:pt x="4420886" y="4504851"/>
                </a:lnTo>
                <a:lnTo>
                  <a:pt x="4421907" y="4507867"/>
                </a:lnTo>
                <a:lnTo>
                  <a:pt x="4422398" y="4509375"/>
                </a:lnTo>
                <a:lnTo>
                  <a:pt x="4423400" y="4510864"/>
                </a:lnTo>
                <a:lnTo>
                  <a:pt x="4424912" y="4511373"/>
                </a:lnTo>
                <a:lnTo>
                  <a:pt x="4425913" y="4512371"/>
                </a:lnTo>
                <a:lnTo>
                  <a:pt x="4429939" y="4514388"/>
                </a:lnTo>
                <a:lnTo>
                  <a:pt x="4430430" y="4514897"/>
                </a:lnTo>
                <a:lnTo>
                  <a:pt x="4431452" y="4515387"/>
                </a:lnTo>
                <a:lnTo>
                  <a:pt x="4433946" y="4517404"/>
                </a:lnTo>
                <a:lnTo>
                  <a:pt x="4432453" y="4525433"/>
                </a:lnTo>
                <a:lnTo>
                  <a:pt x="4431942" y="4535478"/>
                </a:lnTo>
                <a:lnTo>
                  <a:pt x="4430430" y="4539493"/>
                </a:lnTo>
                <a:lnTo>
                  <a:pt x="4428938" y="4542508"/>
                </a:lnTo>
                <a:lnTo>
                  <a:pt x="4422909" y="4546014"/>
                </a:lnTo>
                <a:lnTo>
                  <a:pt x="4419394" y="4549029"/>
                </a:lnTo>
                <a:lnTo>
                  <a:pt x="4417881" y="4552554"/>
                </a:lnTo>
                <a:lnTo>
                  <a:pt x="4416369" y="4556568"/>
                </a:lnTo>
                <a:lnTo>
                  <a:pt x="4415878" y="4561582"/>
                </a:lnTo>
                <a:lnTo>
                  <a:pt x="4414366" y="4565615"/>
                </a:lnTo>
                <a:lnTo>
                  <a:pt x="4410340" y="4569630"/>
                </a:lnTo>
                <a:lnTo>
                  <a:pt x="4401817" y="4576660"/>
                </a:lnTo>
                <a:lnTo>
                  <a:pt x="4394276" y="4586196"/>
                </a:lnTo>
                <a:lnTo>
                  <a:pt x="4390250" y="4588213"/>
                </a:lnTo>
                <a:lnTo>
                  <a:pt x="4386735" y="4590720"/>
                </a:lnTo>
                <a:lnTo>
                  <a:pt x="4385242" y="4591719"/>
                </a:lnTo>
                <a:lnTo>
                  <a:pt x="4376189" y="4595243"/>
                </a:lnTo>
                <a:lnTo>
                  <a:pt x="4362128" y="4602273"/>
                </a:lnTo>
                <a:lnTo>
                  <a:pt x="4356099" y="4606288"/>
                </a:lnTo>
                <a:lnTo>
                  <a:pt x="4350580" y="4612809"/>
                </a:lnTo>
                <a:lnTo>
                  <a:pt x="4351582" y="4616333"/>
                </a:lnTo>
                <a:lnTo>
                  <a:pt x="4348577" y="4630393"/>
                </a:lnTo>
                <a:lnTo>
                  <a:pt x="4347065" y="4634898"/>
                </a:lnTo>
                <a:lnTo>
                  <a:pt x="4346555" y="4636406"/>
                </a:lnTo>
                <a:lnTo>
                  <a:pt x="4346555" y="4638912"/>
                </a:lnTo>
                <a:lnTo>
                  <a:pt x="4347556" y="4642946"/>
                </a:lnTo>
                <a:lnTo>
                  <a:pt x="4348067" y="4644944"/>
                </a:lnTo>
                <a:lnTo>
                  <a:pt x="4347065" y="4648958"/>
                </a:lnTo>
                <a:lnTo>
                  <a:pt x="4345062" y="4652973"/>
                </a:lnTo>
                <a:lnTo>
                  <a:pt x="4342548" y="4656497"/>
                </a:lnTo>
                <a:lnTo>
                  <a:pt x="4340035" y="4658005"/>
                </a:lnTo>
                <a:lnTo>
                  <a:pt x="4338032" y="4660003"/>
                </a:lnTo>
                <a:lnTo>
                  <a:pt x="4330490" y="4671556"/>
                </a:lnTo>
                <a:lnTo>
                  <a:pt x="4327466" y="4675081"/>
                </a:lnTo>
                <a:lnTo>
                  <a:pt x="4326464" y="4675571"/>
                </a:lnTo>
                <a:lnTo>
                  <a:pt x="4325463" y="4681093"/>
                </a:lnTo>
                <a:lnTo>
                  <a:pt x="4323460" y="4684617"/>
                </a:lnTo>
                <a:lnTo>
                  <a:pt x="4321948" y="4689141"/>
                </a:lnTo>
                <a:lnTo>
                  <a:pt x="4319944" y="4691647"/>
                </a:lnTo>
                <a:lnTo>
                  <a:pt x="4314917" y="4695662"/>
                </a:lnTo>
                <a:lnTo>
                  <a:pt x="4313405" y="4698169"/>
                </a:lnTo>
                <a:lnTo>
                  <a:pt x="4312403" y="4701693"/>
                </a:lnTo>
                <a:lnTo>
                  <a:pt x="4313405" y="4712229"/>
                </a:lnTo>
                <a:lnTo>
                  <a:pt x="4314406" y="4714245"/>
                </a:lnTo>
                <a:lnTo>
                  <a:pt x="4314917" y="4716752"/>
                </a:lnTo>
                <a:lnTo>
                  <a:pt x="4315428" y="4719259"/>
                </a:lnTo>
                <a:lnTo>
                  <a:pt x="4314406" y="4720766"/>
                </a:lnTo>
                <a:lnTo>
                  <a:pt x="4312914" y="4722783"/>
                </a:lnTo>
                <a:lnTo>
                  <a:pt x="4312403" y="4724781"/>
                </a:lnTo>
                <a:lnTo>
                  <a:pt x="4310891" y="4728814"/>
                </a:lnTo>
                <a:lnTo>
                  <a:pt x="4308888" y="4737842"/>
                </a:lnTo>
                <a:lnTo>
                  <a:pt x="4308397" y="4746380"/>
                </a:lnTo>
                <a:lnTo>
                  <a:pt x="4308888" y="4748887"/>
                </a:lnTo>
                <a:lnTo>
                  <a:pt x="4306374" y="4751902"/>
                </a:lnTo>
                <a:lnTo>
                  <a:pt x="4304371" y="4762457"/>
                </a:lnTo>
                <a:lnTo>
                  <a:pt x="4304371" y="4768978"/>
                </a:lnTo>
                <a:lnTo>
                  <a:pt x="4304882" y="4774500"/>
                </a:lnTo>
                <a:lnTo>
                  <a:pt x="4306374" y="4781530"/>
                </a:lnTo>
                <a:lnTo>
                  <a:pt x="4317922" y="4801113"/>
                </a:lnTo>
                <a:lnTo>
                  <a:pt x="4323951" y="4808652"/>
                </a:lnTo>
                <a:lnTo>
                  <a:pt x="4324972" y="4811158"/>
                </a:lnTo>
                <a:lnTo>
                  <a:pt x="4325974" y="4813175"/>
                </a:lnTo>
                <a:lnTo>
                  <a:pt x="4326975" y="4819696"/>
                </a:lnTo>
                <a:lnTo>
                  <a:pt x="4332494" y="4834265"/>
                </a:lnTo>
                <a:lnTo>
                  <a:pt x="4340035" y="4851322"/>
                </a:lnTo>
                <a:lnTo>
                  <a:pt x="4343550" y="4860369"/>
                </a:lnTo>
                <a:lnTo>
                  <a:pt x="4341036" y="4861368"/>
                </a:lnTo>
                <a:lnTo>
                  <a:pt x="4323951" y="4863893"/>
                </a:lnTo>
                <a:lnTo>
                  <a:pt x="4315919" y="4861876"/>
                </a:lnTo>
                <a:lnTo>
                  <a:pt x="4310891" y="4860369"/>
                </a:lnTo>
                <a:lnTo>
                  <a:pt x="4294827" y="4856844"/>
                </a:lnTo>
                <a:lnTo>
                  <a:pt x="4290801" y="4855845"/>
                </a:lnTo>
                <a:lnTo>
                  <a:pt x="4271732" y="4857353"/>
                </a:lnTo>
                <a:lnTo>
                  <a:pt x="4267196" y="4856844"/>
                </a:lnTo>
                <a:lnTo>
                  <a:pt x="4265193" y="4858861"/>
                </a:lnTo>
                <a:lnTo>
                  <a:pt x="4258673" y="4859370"/>
                </a:lnTo>
                <a:lnTo>
                  <a:pt x="4252133" y="4859370"/>
                </a:lnTo>
                <a:lnTo>
                  <a:pt x="4234557" y="4855355"/>
                </a:lnTo>
                <a:lnTo>
                  <a:pt x="4229529" y="4855355"/>
                </a:lnTo>
                <a:lnTo>
                  <a:pt x="4203921" y="4858352"/>
                </a:lnTo>
                <a:lnTo>
                  <a:pt x="4195378" y="4857353"/>
                </a:lnTo>
                <a:lnTo>
                  <a:pt x="4174286" y="4845310"/>
                </a:lnTo>
                <a:lnTo>
                  <a:pt x="4159715" y="4841295"/>
                </a:lnTo>
                <a:lnTo>
                  <a:pt x="4152193" y="4842784"/>
                </a:lnTo>
                <a:lnTo>
                  <a:pt x="4150681" y="4839787"/>
                </a:lnTo>
                <a:lnTo>
                  <a:pt x="4149761" y="4837934"/>
                </a:lnTo>
                <a:lnTo>
                  <a:pt x="4149761" y="4838171"/>
                </a:lnTo>
                <a:lnTo>
                  <a:pt x="4150759" y="4840173"/>
                </a:lnTo>
                <a:lnTo>
                  <a:pt x="4152269" y="4843183"/>
                </a:lnTo>
                <a:lnTo>
                  <a:pt x="4159808" y="4841684"/>
                </a:lnTo>
                <a:lnTo>
                  <a:pt x="4174386" y="4845702"/>
                </a:lnTo>
                <a:lnTo>
                  <a:pt x="4195492" y="4857742"/>
                </a:lnTo>
                <a:lnTo>
                  <a:pt x="4204041" y="4858749"/>
                </a:lnTo>
                <a:lnTo>
                  <a:pt x="4229665" y="4855739"/>
                </a:lnTo>
                <a:lnTo>
                  <a:pt x="4234695" y="4855739"/>
                </a:lnTo>
                <a:lnTo>
                  <a:pt x="4252281" y="4859757"/>
                </a:lnTo>
                <a:lnTo>
                  <a:pt x="4258821" y="4859757"/>
                </a:lnTo>
                <a:lnTo>
                  <a:pt x="4265349" y="4859253"/>
                </a:lnTo>
                <a:lnTo>
                  <a:pt x="4267358" y="4857238"/>
                </a:lnTo>
                <a:lnTo>
                  <a:pt x="4271889" y="4857742"/>
                </a:lnTo>
                <a:lnTo>
                  <a:pt x="4290985" y="4856243"/>
                </a:lnTo>
                <a:lnTo>
                  <a:pt x="4295004" y="4857238"/>
                </a:lnTo>
                <a:lnTo>
                  <a:pt x="4311092" y="4860752"/>
                </a:lnTo>
                <a:lnTo>
                  <a:pt x="4316110" y="4862263"/>
                </a:lnTo>
                <a:lnTo>
                  <a:pt x="4324160" y="4864266"/>
                </a:lnTo>
                <a:lnTo>
                  <a:pt x="4341247" y="4861759"/>
                </a:lnTo>
                <a:lnTo>
                  <a:pt x="4343756" y="4860752"/>
                </a:lnTo>
                <a:lnTo>
                  <a:pt x="4344767" y="4866785"/>
                </a:lnTo>
                <a:lnTo>
                  <a:pt x="4346264" y="4871797"/>
                </a:lnTo>
                <a:lnTo>
                  <a:pt x="4346776" y="4878321"/>
                </a:lnTo>
                <a:lnTo>
                  <a:pt x="4343256" y="4920990"/>
                </a:lnTo>
                <a:lnTo>
                  <a:pt x="4343756" y="4925499"/>
                </a:lnTo>
                <a:lnTo>
                  <a:pt x="4344255" y="4928018"/>
                </a:lnTo>
                <a:lnTo>
                  <a:pt x="4346264" y="4931531"/>
                </a:lnTo>
                <a:lnTo>
                  <a:pt x="4347775" y="4935045"/>
                </a:lnTo>
                <a:lnTo>
                  <a:pt x="4352305" y="4939554"/>
                </a:lnTo>
                <a:lnTo>
                  <a:pt x="4354814" y="4940561"/>
                </a:lnTo>
                <a:lnTo>
                  <a:pt x="4357834" y="4941065"/>
                </a:lnTo>
                <a:lnTo>
                  <a:pt x="4359332" y="4940561"/>
                </a:lnTo>
                <a:lnTo>
                  <a:pt x="4361853" y="4939554"/>
                </a:lnTo>
                <a:lnTo>
                  <a:pt x="4370391" y="4933030"/>
                </a:lnTo>
                <a:lnTo>
                  <a:pt x="4372400" y="4932526"/>
                </a:lnTo>
                <a:lnTo>
                  <a:pt x="4373411" y="4932526"/>
                </a:lnTo>
                <a:lnTo>
                  <a:pt x="4374921" y="4932526"/>
                </a:lnTo>
                <a:lnTo>
                  <a:pt x="4376931" y="4932526"/>
                </a:lnTo>
                <a:lnTo>
                  <a:pt x="4380950" y="4933534"/>
                </a:lnTo>
                <a:lnTo>
                  <a:pt x="4400046" y="4942073"/>
                </a:lnTo>
                <a:lnTo>
                  <a:pt x="4401556" y="4943571"/>
                </a:lnTo>
                <a:lnTo>
                  <a:pt x="4402567" y="4946581"/>
                </a:lnTo>
                <a:lnTo>
                  <a:pt x="4402055" y="4951103"/>
                </a:lnTo>
                <a:lnTo>
                  <a:pt x="4401057" y="4954616"/>
                </a:lnTo>
                <a:lnTo>
                  <a:pt x="4399047" y="4957627"/>
                </a:lnTo>
                <a:lnTo>
                  <a:pt x="4386978" y="4973193"/>
                </a:lnTo>
                <a:lnTo>
                  <a:pt x="4384469" y="4978205"/>
                </a:lnTo>
                <a:lnTo>
                  <a:pt x="4376931" y="4995774"/>
                </a:lnTo>
                <a:lnTo>
                  <a:pt x="4376432" y="4999288"/>
                </a:lnTo>
                <a:lnTo>
                  <a:pt x="4376432" y="5000296"/>
                </a:lnTo>
                <a:lnTo>
                  <a:pt x="4376432" y="5001291"/>
                </a:lnTo>
                <a:lnTo>
                  <a:pt x="4381961" y="5004804"/>
                </a:lnTo>
                <a:lnTo>
                  <a:pt x="4404576" y="5011328"/>
                </a:lnTo>
                <a:lnTo>
                  <a:pt x="4419142" y="5011328"/>
                </a:lnTo>
                <a:lnTo>
                  <a:pt x="4429202" y="5013343"/>
                </a:lnTo>
                <a:lnTo>
                  <a:pt x="4434219" y="5013847"/>
                </a:lnTo>
                <a:lnTo>
                  <a:pt x="4459356" y="5010333"/>
                </a:lnTo>
                <a:lnTo>
                  <a:pt x="4461865" y="5010837"/>
                </a:lnTo>
                <a:lnTo>
                  <a:pt x="4464886" y="5011832"/>
                </a:lnTo>
                <a:lnTo>
                  <a:pt x="4470914" y="5016353"/>
                </a:lnTo>
                <a:lnTo>
                  <a:pt x="4486491" y="5031920"/>
                </a:lnTo>
                <a:lnTo>
                  <a:pt x="4488500" y="5032915"/>
                </a:lnTo>
                <a:lnTo>
                  <a:pt x="4491021" y="5034426"/>
                </a:lnTo>
                <a:lnTo>
                  <a:pt x="4495040" y="5034426"/>
                </a:lnTo>
                <a:lnTo>
                  <a:pt x="4506598" y="5033922"/>
                </a:lnTo>
                <a:lnTo>
                  <a:pt x="4508607" y="5033922"/>
                </a:lnTo>
                <a:lnTo>
                  <a:pt x="4514136" y="5035421"/>
                </a:lnTo>
                <a:lnTo>
                  <a:pt x="4526206" y="5041453"/>
                </a:lnTo>
                <a:lnTo>
                  <a:pt x="4542282" y="5051995"/>
                </a:lnTo>
                <a:lnTo>
                  <a:pt x="4544803" y="5054501"/>
                </a:lnTo>
                <a:lnTo>
                  <a:pt x="4545801" y="5056504"/>
                </a:lnTo>
                <a:lnTo>
                  <a:pt x="4546812" y="5058015"/>
                </a:lnTo>
                <a:lnTo>
                  <a:pt x="4547312" y="5060521"/>
                </a:lnTo>
                <a:lnTo>
                  <a:pt x="4549820" y="5062536"/>
                </a:lnTo>
                <a:lnTo>
                  <a:pt x="4553839" y="5064035"/>
                </a:lnTo>
                <a:lnTo>
                  <a:pt x="4561378" y="5067045"/>
                </a:lnTo>
                <a:lnTo>
                  <a:pt x="4572436" y="5068556"/>
                </a:lnTo>
                <a:lnTo>
                  <a:pt x="4579975" y="5071566"/>
                </a:lnTo>
                <a:lnTo>
                  <a:pt x="4587513" y="5077586"/>
                </a:lnTo>
                <a:lnTo>
                  <a:pt x="4592543" y="5082611"/>
                </a:lnTo>
                <a:lnTo>
                  <a:pt x="4594553" y="5084614"/>
                </a:lnTo>
                <a:lnTo>
                  <a:pt x="4636265" y="5102686"/>
                </a:lnTo>
                <a:lnTo>
                  <a:pt x="4638786" y="5103190"/>
                </a:lnTo>
                <a:lnTo>
                  <a:pt x="4648834" y="5104689"/>
                </a:lnTo>
                <a:lnTo>
                  <a:pt x="4657383" y="5103694"/>
                </a:lnTo>
                <a:lnTo>
                  <a:pt x="4659892" y="5104689"/>
                </a:lnTo>
                <a:lnTo>
                  <a:pt x="4672460" y="5107208"/>
                </a:lnTo>
                <a:lnTo>
                  <a:pt x="4679999" y="5108707"/>
                </a:lnTo>
                <a:lnTo>
                  <a:pt x="4682508" y="5109714"/>
                </a:lnTo>
                <a:lnTo>
                  <a:pt x="4685528" y="5111717"/>
                </a:lnTo>
                <a:lnTo>
                  <a:pt x="4699095" y="5123265"/>
                </a:lnTo>
                <a:lnTo>
                  <a:pt x="4703114" y="5127787"/>
                </a:lnTo>
                <a:lnTo>
                  <a:pt x="4705623" y="5129789"/>
                </a:lnTo>
                <a:lnTo>
                  <a:pt x="4708144" y="5130797"/>
                </a:lnTo>
                <a:lnTo>
                  <a:pt x="4711152" y="5131792"/>
                </a:lnTo>
                <a:lnTo>
                  <a:pt x="4714172" y="5132295"/>
                </a:lnTo>
                <a:lnTo>
                  <a:pt x="4721711" y="5133303"/>
                </a:lnTo>
                <a:lnTo>
                  <a:pt x="4724732" y="5133807"/>
                </a:lnTo>
                <a:lnTo>
                  <a:pt x="4731259" y="5136817"/>
                </a:lnTo>
                <a:lnTo>
                  <a:pt x="4733269" y="5137321"/>
                </a:lnTo>
                <a:lnTo>
                  <a:pt x="4738299" y="5136817"/>
                </a:lnTo>
                <a:lnTo>
                  <a:pt x="4741307" y="5136817"/>
                </a:lnTo>
                <a:lnTo>
                  <a:pt x="4743329" y="5137321"/>
                </a:lnTo>
                <a:lnTo>
                  <a:pt x="4746336" y="5138328"/>
                </a:lnTo>
                <a:lnTo>
                  <a:pt x="4749357" y="5140331"/>
                </a:lnTo>
                <a:lnTo>
                  <a:pt x="4752365" y="5142837"/>
                </a:lnTo>
                <a:lnTo>
                  <a:pt x="4762425" y="5154889"/>
                </a:lnTo>
                <a:lnTo>
                  <a:pt x="4776885" y="5176546"/>
                </a:lnTo>
                <a:lnTo>
                  <a:pt x="4776937" y="5176442"/>
                </a:lnTo>
                <a:lnTo>
                  <a:pt x="4762432" y="5154701"/>
                </a:lnTo>
                <a:lnTo>
                  <a:pt x="4752395" y="5142652"/>
                </a:lnTo>
                <a:lnTo>
                  <a:pt x="4749382" y="5140146"/>
                </a:lnTo>
                <a:lnTo>
                  <a:pt x="4746357" y="5138133"/>
                </a:lnTo>
                <a:lnTo>
                  <a:pt x="4743345" y="5137134"/>
                </a:lnTo>
                <a:lnTo>
                  <a:pt x="4741345" y="5136627"/>
                </a:lnTo>
                <a:lnTo>
                  <a:pt x="4738333" y="5136627"/>
                </a:lnTo>
                <a:lnTo>
                  <a:pt x="4733308" y="5137134"/>
                </a:lnTo>
                <a:lnTo>
                  <a:pt x="4731296" y="5136627"/>
                </a:lnTo>
                <a:lnTo>
                  <a:pt x="4724764" y="5133615"/>
                </a:lnTo>
                <a:lnTo>
                  <a:pt x="4721752" y="5133121"/>
                </a:lnTo>
                <a:lnTo>
                  <a:pt x="4714221" y="5132109"/>
                </a:lnTo>
                <a:lnTo>
                  <a:pt x="4711209" y="5131615"/>
                </a:lnTo>
                <a:lnTo>
                  <a:pt x="4708196" y="5130603"/>
                </a:lnTo>
                <a:lnTo>
                  <a:pt x="4705678" y="5129603"/>
                </a:lnTo>
                <a:lnTo>
                  <a:pt x="4703172" y="5127590"/>
                </a:lnTo>
                <a:lnTo>
                  <a:pt x="4699147" y="5123072"/>
                </a:lnTo>
                <a:lnTo>
                  <a:pt x="4685591" y="5111529"/>
                </a:lnTo>
                <a:lnTo>
                  <a:pt x="4682579" y="5109516"/>
                </a:lnTo>
                <a:lnTo>
                  <a:pt x="4680060" y="5108516"/>
                </a:lnTo>
                <a:lnTo>
                  <a:pt x="4672529" y="5107010"/>
                </a:lnTo>
                <a:lnTo>
                  <a:pt x="4659973" y="5104491"/>
                </a:lnTo>
                <a:lnTo>
                  <a:pt x="4657467" y="5103491"/>
                </a:lnTo>
                <a:lnTo>
                  <a:pt x="4648924" y="5104491"/>
                </a:lnTo>
                <a:lnTo>
                  <a:pt x="4638874" y="5102985"/>
                </a:lnTo>
                <a:lnTo>
                  <a:pt x="4636368" y="5102491"/>
                </a:lnTo>
                <a:lnTo>
                  <a:pt x="4594676" y="5084417"/>
                </a:lnTo>
                <a:lnTo>
                  <a:pt x="4592676" y="5082405"/>
                </a:lnTo>
                <a:lnTo>
                  <a:pt x="4587651" y="5077380"/>
                </a:lnTo>
                <a:lnTo>
                  <a:pt x="4580121" y="5071355"/>
                </a:lnTo>
                <a:lnTo>
                  <a:pt x="4572577" y="5068343"/>
                </a:lnTo>
                <a:lnTo>
                  <a:pt x="4561527" y="5066837"/>
                </a:lnTo>
                <a:lnTo>
                  <a:pt x="4553997" y="5063824"/>
                </a:lnTo>
                <a:lnTo>
                  <a:pt x="4549984" y="5062318"/>
                </a:lnTo>
                <a:lnTo>
                  <a:pt x="4547466" y="5060318"/>
                </a:lnTo>
                <a:lnTo>
                  <a:pt x="4546959" y="5057800"/>
                </a:lnTo>
                <a:lnTo>
                  <a:pt x="4545959" y="5056293"/>
                </a:lnTo>
                <a:lnTo>
                  <a:pt x="4544960" y="5054281"/>
                </a:lnTo>
                <a:lnTo>
                  <a:pt x="4542441" y="5051775"/>
                </a:lnTo>
                <a:lnTo>
                  <a:pt x="4526379" y="5041232"/>
                </a:lnTo>
                <a:lnTo>
                  <a:pt x="4514317" y="5035207"/>
                </a:lnTo>
                <a:lnTo>
                  <a:pt x="4508799" y="5033701"/>
                </a:lnTo>
                <a:lnTo>
                  <a:pt x="4506786" y="5033701"/>
                </a:lnTo>
                <a:lnTo>
                  <a:pt x="4495230" y="5034207"/>
                </a:lnTo>
                <a:lnTo>
                  <a:pt x="4491218" y="5034207"/>
                </a:lnTo>
                <a:lnTo>
                  <a:pt x="4488699" y="5032701"/>
                </a:lnTo>
                <a:lnTo>
                  <a:pt x="4486699" y="5031688"/>
                </a:lnTo>
                <a:lnTo>
                  <a:pt x="4471119" y="5016133"/>
                </a:lnTo>
                <a:lnTo>
                  <a:pt x="4465094" y="5011614"/>
                </a:lnTo>
                <a:lnTo>
                  <a:pt x="4462082" y="5010602"/>
                </a:lnTo>
                <a:lnTo>
                  <a:pt x="4459576" y="5010108"/>
                </a:lnTo>
                <a:lnTo>
                  <a:pt x="4434464" y="5013614"/>
                </a:lnTo>
                <a:lnTo>
                  <a:pt x="4429439" y="5013121"/>
                </a:lnTo>
                <a:lnTo>
                  <a:pt x="4419390" y="5011108"/>
                </a:lnTo>
                <a:lnTo>
                  <a:pt x="4404821" y="5011108"/>
                </a:lnTo>
                <a:lnTo>
                  <a:pt x="4382229" y="5004577"/>
                </a:lnTo>
                <a:lnTo>
                  <a:pt x="4376698" y="5001071"/>
                </a:lnTo>
                <a:lnTo>
                  <a:pt x="4376698" y="5000059"/>
                </a:lnTo>
                <a:lnTo>
                  <a:pt x="4376698" y="4999059"/>
                </a:lnTo>
                <a:lnTo>
                  <a:pt x="4377204" y="4995540"/>
                </a:lnTo>
                <a:lnTo>
                  <a:pt x="4384735" y="4977972"/>
                </a:lnTo>
                <a:lnTo>
                  <a:pt x="4387241" y="4972947"/>
                </a:lnTo>
                <a:lnTo>
                  <a:pt x="4399303" y="4957379"/>
                </a:lnTo>
                <a:lnTo>
                  <a:pt x="4401315" y="4954367"/>
                </a:lnTo>
                <a:lnTo>
                  <a:pt x="4402315" y="4950861"/>
                </a:lnTo>
                <a:lnTo>
                  <a:pt x="4402822" y="4946342"/>
                </a:lnTo>
                <a:lnTo>
                  <a:pt x="4401809" y="4943330"/>
                </a:lnTo>
                <a:lnTo>
                  <a:pt x="4400303" y="4941824"/>
                </a:lnTo>
                <a:lnTo>
                  <a:pt x="4381216" y="4933280"/>
                </a:lnTo>
                <a:lnTo>
                  <a:pt x="4377204" y="4932280"/>
                </a:lnTo>
                <a:lnTo>
                  <a:pt x="4375192" y="4932280"/>
                </a:lnTo>
                <a:lnTo>
                  <a:pt x="4373685" y="4932280"/>
                </a:lnTo>
                <a:lnTo>
                  <a:pt x="4372685" y="4932280"/>
                </a:lnTo>
                <a:lnTo>
                  <a:pt x="4370673" y="4932774"/>
                </a:lnTo>
                <a:lnTo>
                  <a:pt x="4362129" y="4939305"/>
                </a:lnTo>
                <a:lnTo>
                  <a:pt x="4359623" y="4940318"/>
                </a:lnTo>
                <a:lnTo>
                  <a:pt x="4358117" y="4940811"/>
                </a:lnTo>
                <a:lnTo>
                  <a:pt x="4355105" y="4940318"/>
                </a:lnTo>
                <a:lnTo>
                  <a:pt x="4352586" y="4939305"/>
                </a:lnTo>
                <a:lnTo>
                  <a:pt x="4348068" y="4934787"/>
                </a:lnTo>
                <a:lnTo>
                  <a:pt x="4346561" y="4931268"/>
                </a:lnTo>
                <a:lnTo>
                  <a:pt x="4344549" y="4927762"/>
                </a:lnTo>
                <a:lnTo>
                  <a:pt x="4344055" y="4925243"/>
                </a:lnTo>
                <a:lnTo>
                  <a:pt x="4343549" y="4920725"/>
                </a:lnTo>
                <a:lnTo>
                  <a:pt x="4347068" y="4878058"/>
                </a:lnTo>
                <a:lnTo>
                  <a:pt x="4346561" y="4871527"/>
                </a:lnTo>
                <a:lnTo>
                  <a:pt x="4345055" y="4866502"/>
                </a:lnTo>
                <a:lnTo>
                  <a:pt x="4344055" y="4860477"/>
                </a:lnTo>
                <a:lnTo>
                  <a:pt x="4340537" y="4851440"/>
                </a:lnTo>
                <a:lnTo>
                  <a:pt x="4333006" y="4834366"/>
                </a:lnTo>
                <a:lnTo>
                  <a:pt x="4327475" y="4819811"/>
                </a:lnTo>
                <a:lnTo>
                  <a:pt x="4326475" y="4813280"/>
                </a:lnTo>
                <a:lnTo>
                  <a:pt x="4325462" y="4811267"/>
                </a:lnTo>
                <a:lnTo>
                  <a:pt x="4324462" y="4808761"/>
                </a:lnTo>
                <a:lnTo>
                  <a:pt x="4318438" y="4801230"/>
                </a:lnTo>
                <a:lnTo>
                  <a:pt x="4306882" y="4781650"/>
                </a:lnTo>
                <a:lnTo>
                  <a:pt x="4305376" y="4774625"/>
                </a:lnTo>
                <a:lnTo>
                  <a:pt x="4304882" y="4769094"/>
                </a:lnTo>
                <a:lnTo>
                  <a:pt x="4304882" y="4762576"/>
                </a:lnTo>
                <a:lnTo>
                  <a:pt x="4306882" y="4752020"/>
                </a:lnTo>
                <a:lnTo>
                  <a:pt x="4309401" y="4749007"/>
                </a:lnTo>
                <a:lnTo>
                  <a:pt x="4308894" y="4746501"/>
                </a:lnTo>
                <a:lnTo>
                  <a:pt x="4309401" y="4737971"/>
                </a:lnTo>
                <a:lnTo>
                  <a:pt x="4311400" y="4728933"/>
                </a:lnTo>
                <a:lnTo>
                  <a:pt x="4312907" y="4724909"/>
                </a:lnTo>
                <a:lnTo>
                  <a:pt x="4313413" y="4722909"/>
                </a:lnTo>
                <a:lnTo>
                  <a:pt x="4314919" y="4720896"/>
                </a:lnTo>
                <a:lnTo>
                  <a:pt x="4315932" y="4719390"/>
                </a:lnTo>
                <a:lnTo>
                  <a:pt x="4315425" y="4716884"/>
                </a:lnTo>
                <a:lnTo>
                  <a:pt x="4314919" y="4714365"/>
                </a:lnTo>
                <a:lnTo>
                  <a:pt x="4313919" y="4712366"/>
                </a:lnTo>
                <a:lnTo>
                  <a:pt x="4312907" y="4701822"/>
                </a:lnTo>
                <a:lnTo>
                  <a:pt x="4313919" y="4698304"/>
                </a:lnTo>
                <a:lnTo>
                  <a:pt x="4315425" y="4695798"/>
                </a:lnTo>
                <a:lnTo>
                  <a:pt x="4320450" y="4691773"/>
                </a:lnTo>
                <a:lnTo>
                  <a:pt x="4322450" y="4689267"/>
                </a:lnTo>
                <a:lnTo>
                  <a:pt x="4323956" y="4684748"/>
                </a:lnTo>
                <a:lnTo>
                  <a:pt x="4325969" y="4681229"/>
                </a:lnTo>
                <a:lnTo>
                  <a:pt x="4326981" y="4675711"/>
                </a:lnTo>
                <a:lnTo>
                  <a:pt x="4327981" y="4675205"/>
                </a:lnTo>
                <a:lnTo>
                  <a:pt x="4330993" y="4671686"/>
                </a:lnTo>
                <a:lnTo>
                  <a:pt x="4338524" y="4660143"/>
                </a:lnTo>
                <a:lnTo>
                  <a:pt x="4340537" y="4658130"/>
                </a:lnTo>
                <a:lnTo>
                  <a:pt x="4343043" y="4656624"/>
                </a:lnTo>
                <a:lnTo>
                  <a:pt x="4345562" y="4653118"/>
                </a:lnTo>
                <a:lnTo>
                  <a:pt x="4347574" y="4649093"/>
                </a:lnTo>
                <a:lnTo>
                  <a:pt x="4348574" y="4645081"/>
                </a:lnTo>
                <a:lnTo>
                  <a:pt x="4348068" y="4643069"/>
                </a:lnTo>
                <a:lnTo>
                  <a:pt x="4347068" y="4639056"/>
                </a:lnTo>
                <a:lnTo>
                  <a:pt x="4347068" y="4636550"/>
                </a:lnTo>
                <a:lnTo>
                  <a:pt x="4347574" y="4635044"/>
                </a:lnTo>
                <a:lnTo>
                  <a:pt x="4349080" y="4630513"/>
                </a:lnTo>
                <a:lnTo>
                  <a:pt x="4352093" y="4616464"/>
                </a:lnTo>
                <a:lnTo>
                  <a:pt x="4351080" y="4612945"/>
                </a:lnTo>
                <a:lnTo>
                  <a:pt x="4356611" y="4606414"/>
                </a:lnTo>
                <a:lnTo>
                  <a:pt x="4362636" y="4602402"/>
                </a:lnTo>
                <a:lnTo>
                  <a:pt x="4376698" y="4595377"/>
                </a:lnTo>
                <a:lnTo>
                  <a:pt x="4385735" y="4591858"/>
                </a:lnTo>
                <a:lnTo>
                  <a:pt x="4387241" y="4590859"/>
                </a:lnTo>
                <a:lnTo>
                  <a:pt x="4390760" y="4588340"/>
                </a:lnTo>
                <a:lnTo>
                  <a:pt x="4394784" y="4586340"/>
                </a:lnTo>
                <a:lnTo>
                  <a:pt x="4402315" y="4576797"/>
                </a:lnTo>
                <a:lnTo>
                  <a:pt x="4410859" y="4569759"/>
                </a:lnTo>
                <a:lnTo>
                  <a:pt x="4414871" y="4565747"/>
                </a:lnTo>
                <a:lnTo>
                  <a:pt x="4416377" y="4561735"/>
                </a:lnTo>
                <a:lnTo>
                  <a:pt x="4416884" y="4556710"/>
                </a:lnTo>
                <a:lnTo>
                  <a:pt x="4418390" y="4552698"/>
                </a:lnTo>
                <a:lnTo>
                  <a:pt x="4419896" y="4549179"/>
                </a:lnTo>
                <a:lnTo>
                  <a:pt x="4423415" y="4546167"/>
                </a:lnTo>
                <a:lnTo>
                  <a:pt x="4429439" y="4542648"/>
                </a:lnTo>
                <a:lnTo>
                  <a:pt x="4430945" y="4539636"/>
                </a:lnTo>
                <a:lnTo>
                  <a:pt x="4432452" y="4535624"/>
                </a:lnTo>
                <a:lnTo>
                  <a:pt x="4432958" y="4525587"/>
                </a:lnTo>
                <a:lnTo>
                  <a:pt x="4434464" y="4517549"/>
                </a:lnTo>
                <a:lnTo>
                  <a:pt x="4431945" y="4515537"/>
                </a:lnTo>
                <a:lnTo>
                  <a:pt x="4430945" y="4515043"/>
                </a:lnTo>
                <a:lnTo>
                  <a:pt x="4430439" y="4514537"/>
                </a:lnTo>
                <a:lnTo>
                  <a:pt x="4426427" y="4512525"/>
                </a:lnTo>
                <a:lnTo>
                  <a:pt x="4425414" y="4511525"/>
                </a:lnTo>
                <a:lnTo>
                  <a:pt x="4423908" y="4511018"/>
                </a:lnTo>
                <a:lnTo>
                  <a:pt x="4422908" y="4509512"/>
                </a:lnTo>
                <a:lnTo>
                  <a:pt x="4422402" y="4508006"/>
                </a:lnTo>
                <a:lnTo>
                  <a:pt x="4421402" y="4504994"/>
                </a:lnTo>
                <a:lnTo>
                  <a:pt x="4421402" y="4503994"/>
                </a:lnTo>
                <a:lnTo>
                  <a:pt x="4421402" y="4498969"/>
                </a:lnTo>
                <a:lnTo>
                  <a:pt x="4421908" y="4493450"/>
                </a:lnTo>
                <a:lnTo>
                  <a:pt x="4422402" y="4490438"/>
                </a:lnTo>
                <a:lnTo>
                  <a:pt x="4423415" y="4488426"/>
                </a:lnTo>
                <a:lnTo>
                  <a:pt x="4424921" y="4487426"/>
                </a:lnTo>
                <a:lnTo>
                  <a:pt x="4428933" y="4484907"/>
                </a:lnTo>
                <a:lnTo>
                  <a:pt x="4433452" y="4482907"/>
                </a:lnTo>
                <a:lnTo>
                  <a:pt x="4444501" y="4479895"/>
                </a:lnTo>
                <a:lnTo>
                  <a:pt x="4447020" y="4478882"/>
                </a:lnTo>
                <a:lnTo>
                  <a:pt x="4449020" y="4477376"/>
                </a:lnTo>
                <a:lnTo>
                  <a:pt x="4450526" y="4476376"/>
                </a:lnTo>
                <a:lnTo>
                  <a:pt x="4451538" y="4474870"/>
                </a:lnTo>
                <a:lnTo>
                  <a:pt x="4451538" y="4473364"/>
                </a:lnTo>
                <a:lnTo>
                  <a:pt x="4451538" y="4471858"/>
                </a:lnTo>
                <a:lnTo>
                  <a:pt x="4450526" y="4462314"/>
                </a:lnTo>
                <a:lnTo>
                  <a:pt x="4451032" y="4460808"/>
                </a:lnTo>
                <a:lnTo>
                  <a:pt x="4452032" y="4458808"/>
                </a:lnTo>
                <a:lnTo>
                  <a:pt x="4453551" y="4457302"/>
                </a:lnTo>
                <a:lnTo>
                  <a:pt x="4455551" y="4455796"/>
                </a:lnTo>
                <a:lnTo>
                  <a:pt x="4466600" y="4451771"/>
                </a:lnTo>
                <a:lnTo>
                  <a:pt x="4469119" y="4450265"/>
                </a:lnTo>
                <a:lnTo>
                  <a:pt x="4470119" y="4446746"/>
                </a:lnTo>
                <a:lnTo>
                  <a:pt x="4473131" y="4443734"/>
                </a:lnTo>
                <a:lnTo>
                  <a:pt x="4482168" y="4440722"/>
                </a:lnTo>
                <a:lnTo>
                  <a:pt x="4487193" y="4436709"/>
                </a:lnTo>
                <a:lnTo>
                  <a:pt x="4489712" y="4436709"/>
                </a:lnTo>
                <a:lnTo>
                  <a:pt x="4491218" y="4436709"/>
                </a:lnTo>
                <a:lnTo>
                  <a:pt x="4493218" y="4436203"/>
                </a:lnTo>
                <a:lnTo>
                  <a:pt x="4494230" y="4434203"/>
                </a:lnTo>
                <a:lnTo>
                  <a:pt x="4498749" y="4423154"/>
                </a:lnTo>
                <a:lnTo>
                  <a:pt x="4508292" y="4412610"/>
                </a:lnTo>
                <a:lnTo>
                  <a:pt x="4509292" y="4409092"/>
                </a:lnTo>
                <a:lnTo>
                  <a:pt x="4510798" y="4407092"/>
                </a:lnTo>
                <a:lnTo>
                  <a:pt x="4512304" y="4405586"/>
                </a:lnTo>
                <a:lnTo>
                  <a:pt x="4514823" y="4404573"/>
                </a:lnTo>
                <a:lnTo>
                  <a:pt x="4519342" y="4402573"/>
                </a:lnTo>
                <a:lnTo>
                  <a:pt x="4529391" y="4400561"/>
                </a:lnTo>
                <a:lnTo>
                  <a:pt x="4551490" y="4399055"/>
                </a:lnTo>
                <a:lnTo>
                  <a:pt x="4556503" y="4398055"/>
                </a:lnTo>
                <a:lnTo>
                  <a:pt x="4560528" y="4395043"/>
                </a:lnTo>
                <a:lnTo>
                  <a:pt x="4568058" y="4388005"/>
                </a:lnTo>
                <a:lnTo>
                  <a:pt x="4568565" y="4386499"/>
                </a:lnTo>
                <a:lnTo>
                  <a:pt x="4568565" y="4384487"/>
                </a:lnTo>
                <a:lnTo>
                  <a:pt x="4569071" y="4383487"/>
                </a:lnTo>
                <a:lnTo>
                  <a:pt x="4572083" y="4382980"/>
                </a:lnTo>
                <a:lnTo>
                  <a:pt x="4574355" y="4383439"/>
                </a:lnTo>
                <a:lnTo>
                  <a:pt x="4574085" y="4383324"/>
                </a:lnTo>
                <a:close/>
                <a:moveTo>
                  <a:pt x="5623769" y="4336020"/>
                </a:moveTo>
                <a:lnTo>
                  <a:pt x="5624237" y="4336248"/>
                </a:lnTo>
                <a:lnTo>
                  <a:pt x="5624180" y="4336020"/>
                </a:lnTo>
                <a:close/>
                <a:moveTo>
                  <a:pt x="5617790" y="4334539"/>
                </a:moveTo>
                <a:lnTo>
                  <a:pt x="5618284" y="4334783"/>
                </a:lnTo>
                <a:lnTo>
                  <a:pt x="5623178" y="4335769"/>
                </a:lnTo>
                <a:lnTo>
                  <a:pt x="5622676" y="4335518"/>
                </a:lnTo>
                <a:close/>
                <a:moveTo>
                  <a:pt x="4606233" y="4324068"/>
                </a:moveTo>
                <a:lnTo>
                  <a:pt x="4604721" y="4327083"/>
                </a:lnTo>
                <a:lnTo>
                  <a:pt x="4607235" y="4331607"/>
                </a:lnTo>
                <a:lnTo>
                  <a:pt x="4608236" y="4337129"/>
                </a:lnTo>
                <a:lnTo>
                  <a:pt x="4608236" y="4342651"/>
                </a:lnTo>
                <a:lnTo>
                  <a:pt x="4606724" y="4346666"/>
                </a:lnTo>
                <a:lnTo>
                  <a:pt x="4604211" y="4351698"/>
                </a:lnTo>
                <a:lnTo>
                  <a:pt x="4597691" y="4365249"/>
                </a:lnTo>
                <a:lnTo>
                  <a:pt x="4590150" y="4374296"/>
                </a:lnTo>
                <a:lnTo>
                  <a:pt x="4588657" y="4381326"/>
                </a:lnTo>
                <a:lnTo>
                  <a:pt x="4586143" y="4384323"/>
                </a:lnTo>
                <a:lnTo>
                  <a:pt x="4582628" y="4385340"/>
                </a:lnTo>
                <a:lnTo>
                  <a:pt x="4579141" y="4385340"/>
                </a:lnTo>
                <a:lnTo>
                  <a:pt x="4579614" y="4385499"/>
                </a:lnTo>
                <a:lnTo>
                  <a:pt x="4583133" y="4385499"/>
                </a:lnTo>
                <a:lnTo>
                  <a:pt x="4586639" y="4384487"/>
                </a:lnTo>
                <a:lnTo>
                  <a:pt x="4589158" y="4381474"/>
                </a:lnTo>
                <a:lnTo>
                  <a:pt x="4590664" y="4374450"/>
                </a:lnTo>
                <a:lnTo>
                  <a:pt x="4598195" y="4365413"/>
                </a:lnTo>
                <a:lnTo>
                  <a:pt x="4604726" y="4351857"/>
                </a:lnTo>
                <a:lnTo>
                  <a:pt x="4607232" y="4346832"/>
                </a:lnTo>
                <a:lnTo>
                  <a:pt x="4608738" y="4342820"/>
                </a:lnTo>
                <a:lnTo>
                  <a:pt x="4608738" y="4337301"/>
                </a:lnTo>
                <a:lnTo>
                  <a:pt x="4607738" y="4331770"/>
                </a:lnTo>
                <a:lnTo>
                  <a:pt x="4605232" y="4327252"/>
                </a:lnTo>
                <a:lnTo>
                  <a:pt x="4606676" y="4324363"/>
                </a:lnTo>
                <a:close/>
                <a:moveTo>
                  <a:pt x="5354095" y="4316709"/>
                </a:moveTo>
                <a:lnTo>
                  <a:pt x="5353898" y="4316945"/>
                </a:lnTo>
                <a:lnTo>
                  <a:pt x="5383739" y="4317432"/>
                </a:lnTo>
                <a:lnTo>
                  <a:pt x="5438486" y="4317432"/>
                </a:lnTo>
                <a:lnTo>
                  <a:pt x="5509807" y="4319433"/>
                </a:lnTo>
                <a:lnTo>
                  <a:pt x="5509807" y="4320433"/>
                </a:lnTo>
                <a:lnTo>
                  <a:pt x="5509807" y="4323933"/>
                </a:lnTo>
                <a:lnTo>
                  <a:pt x="5510812" y="4325934"/>
                </a:lnTo>
                <a:lnTo>
                  <a:pt x="5511816" y="4327434"/>
                </a:lnTo>
                <a:lnTo>
                  <a:pt x="5512821" y="4327935"/>
                </a:lnTo>
                <a:lnTo>
                  <a:pt x="5513322" y="4328434"/>
                </a:lnTo>
                <a:lnTo>
                  <a:pt x="5516335" y="4330435"/>
                </a:lnTo>
                <a:lnTo>
                  <a:pt x="5517340" y="4330935"/>
                </a:lnTo>
                <a:lnTo>
                  <a:pt x="5522362" y="4332936"/>
                </a:lnTo>
                <a:lnTo>
                  <a:pt x="5528389" y="4335937"/>
                </a:lnTo>
                <a:lnTo>
                  <a:pt x="5531906" y="4337437"/>
                </a:lnTo>
                <a:lnTo>
                  <a:pt x="5533915" y="4338437"/>
                </a:lnTo>
                <a:lnTo>
                  <a:pt x="5533915" y="4339437"/>
                </a:lnTo>
                <a:lnTo>
                  <a:pt x="5533915" y="4339937"/>
                </a:lnTo>
                <a:lnTo>
                  <a:pt x="5532910" y="4343438"/>
                </a:lnTo>
                <a:lnTo>
                  <a:pt x="5531906" y="4345939"/>
                </a:lnTo>
                <a:lnTo>
                  <a:pt x="5531403" y="4354941"/>
                </a:lnTo>
                <a:lnTo>
                  <a:pt x="5531403" y="4358441"/>
                </a:lnTo>
                <a:lnTo>
                  <a:pt x="5531906" y="4359442"/>
                </a:lnTo>
                <a:lnTo>
                  <a:pt x="5533412" y="4362443"/>
                </a:lnTo>
                <a:lnTo>
                  <a:pt x="5533915" y="4363943"/>
                </a:lnTo>
                <a:lnTo>
                  <a:pt x="5531906" y="4373945"/>
                </a:lnTo>
                <a:lnTo>
                  <a:pt x="5529897" y="4381447"/>
                </a:lnTo>
                <a:lnTo>
                  <a:pt x="5528389" y="4384448"/>
                </a:lnTo>
                <a:lnTo>
                  <a:pt x="5524874" y="4390449"/>
                </a:lnTo>
                <a:lnTo>
                  <a:pt x="5523870" y="4394950"/>
                </a:lnTo>
                <a:lnTo>
                  <a:pt x="5523367" y="4401952"/>
                </a:lnTo>
                <a:lnTo>
                  <a:pt x="5523367" y="4402952"/>
                </a:lnTo>
                <a:lnTo>
                  <a:pt x="5524371" y="4405452"/>
                </a:lnTo>
                <a:lnTo>
                  <a:pt x="5524371" y="4407954"/>
                </a:lnTo>
                <a:lnTo>
                  <a:pt x="5524371" y="4412454"/>
                </a:lnTo>
                <a:lnTo>
                  <a:pt x="5523367" y="4417456"/>
                </a:lnTo>
                <a:lnTo>
                  <a:pt x="5522866" y="4420457"/>
                </a:lnTo>
                <a:lnTo>
                  <a:pt x="5522866" y="4422457"/>
                </a:lnTo>
                <a:lnTo>
                  <a:pt x="5523367" y="4423457"/>
                </a:lnTo>
                <a:lnTo>
                  <a:pt x="5524371" y="4425458"/>
                </a:lnTo>
                <a:lnTo>
                  <a:pt x="5524874" y="4425958"/>
                </a:lnTo>
                <a:lnTo>
                  <a:pt x="5526883" y="4426958"/>
                </a:lnTo>
                <a:lnTo>
                  <a:pt x="5531403" y="4429959"/>
                </a:lnTo>
                <a:lnTo>
                  <a:pt x="5533412" y="4431459"/>
                </a:lnTo>
                <a:lnTo>
                  <a:pt x="5534418" y="4434460"/>
                </a:lnTo>
                <a:lnTo>
                  <a:pt x="5471635" y="4434460"/>
                </a:lnTo>
                <a:lnTo>
                  <a:pt x="5419903" y="4434460"/>
                </a:lnTo>
                <a:lnTo>
                  <a:pt x="5352600" y="4433960"/>
                </a:lnTo>
                <a:lnTo>
                  <a:pt x="5339033" y="4433028"/>
                </a:lnTo>
                <a:lnTo>
                  <a:pt x="5339033" y="4433191"/>
                </a:lnTo>
                <a:lnTo>
                  <a:pt x="5353601" y="4434203"/>
                </a:lnTo>
                <a:lnTo>
                  <a:pt x="5420898" y="4434697"/>
                </a:lnTo>
                <a:lnTo>
                  <a:pt x="5472627" y="4434697"/>
                </a:lnTo>
                <a:lnTo>
                  <a:pt x="5534730" y="4434697"/>
                </a:lnTo>
                <a:lnTo>
                  <a:pt x="5534747" y="4434463"/>
                </a:lnTo>
                <a:lnTo>
                  <a:pt x="5535265" y="4434241"/>
                </a:lnTo>
                <a:lnTo>
                  <a:pt x="5534406" y="4431684"/>
                </a:lnTo>
                <a:lnTo>
                  <a:pt x="5532406" y="4430178"/>
                </a:lnTo>
                <a:lnTo>
                  <a:pt x="5527875" y="4427166"/>
                </a:lnTo>
                <a:lnTo>
                  <a:pt x="5525875" y="4426166"/>
                </a:lnTo>
                <a:lnTo>
                  <a:pt x="5525369" y="4425660"/>
                </a:lnTo>
                <a:lnTo>
                  <a:pt x="5524369" y="4423660"/>
                </a:lnTo>
                <a:lnTo>
                  <a:pt x="5523863" y="4422647"/>
                </a:lnTo>
                <a:lnTo>
                  <a:pt x="5523863" y="4420648"/>
                </a:lnTo>
                <a:lnTo>
                  <a:pt x="5524369" y="4417635"/>
                </a:lnTo>
                <a:lnTo>
                  <a:pt x="5525369" y="4412610"/>
                </a:lnTo>
                <a:lnTo>
                  <a:pt x="5525369" y="4408092"/>
                </a:lnTo>
                <a:lnTo>
                  <a:pt x="5525369" y="4405586"/>
                </a:lnTo>
                <a:lnTo>
                  <a:pt x="5524369" y="4403067"/>
                </a:lnTo>
                <a:lnTo>
                  <a:pt x="5524369" y="4402067"/>
                </a:lnTo>
                <a:lnTo>
                  <a:pt x="5524862" y="4395043"/>
                </a:lnTo>
                <a:lnTo>
                  <a:pt x="5525875" y="4390524"/>
                </a:lnTo>
                <a:lnTo>
                  <a:pt x="5529394" y="4384487"/>
                </a:lnTo>
                <a:lnTo>
                  <a:pt x="5530900" y="4381474"/>
                </a:lnTo>
                <a:lnTo>
                  <a:pt x="5532900" y="4373943"/>
                </a:lnTo>
                <a:lnTo>
                  <a:pt x="5534912" y="4363906"/>
                </a:lnTo>
                <a:lnTo>
                  <a:pt x="5534406" y="4362400"/>
                </a:lnTo>
                <a:lnTo>
                  <a:pt x="5532900" y="4359388"/>
                </a:lnTo>
                <a:lnTo>
                  <a:pt x="5532406" y="4358388"/>
                </a:lnTo>
                <a:lnTo>
                  <a:pt x="5532406" y="4354869"/>
                </a:lnTo>
                <a:lnTo>
                  <a:pt x="5532900" y="4345832"/>
                </a:lnTo>
                <a:lnTo>
                  <a:pt x="5533912" y="4343326"/>
                </a:lnTo>
                <a:lnTo>
                  <a:pt x="5534912" y="4339807"/>
                </a:lnTo>
                <a:lnTo>
                  <a:pt x="5534912" y="4339301"/>
                </a:lnTo>
                <a:lnTo>
                  <a:pt x="5534912" y="4338301"/>
                </a:lnTo>
                <a:lnTo>
                  <a:pt x="5532900" y="4337301"/>
                </a:lnTo>
                <a:lnTo>
                  <a:pt x="5529394" y="4335795"/>
                </a:lnTo>
                <a:lnTo>
                  <a:pt x="5523356" y="4332783"/>
                </a:lnTo>
                <a:lnTo>
                  <a:pt x="5518344" y="4330770"/>
                </a:lnTo>
                <a:lnTo>
                  <a:pt x="5517332" y="4330264"/>
                </a:lnTo>
                <a:lnTo>
                  <a:pt x="5514319" y="4328252"/>
                </a:lnTo>
                <a:lnTo>
                  <a:pt x="5513813" y="4327758"/>
                </a:lnTo>
                <a:lnTo>
                  <a:pt x="5512813" y="4327252"/>
                </a:lnTo>
                <a:lnTo>
                  <a:pt x="5511813" y="4325746"/>
                </a:lnTo>
                <a:lnTo>
                  <a:pt x="5510801" y="4323733"/>
                </a:lnTo>
                <a:lnTo>
                  <a:pt x="5510801" y="4320227"/>
                </a:lnTo>
                <a:lnTo>
                  <a:pt x="5510801" y="4319215"/>
                </a:lnTo>
                <a:lnTo>
                  <a:pt x="5439478" y="4317215"/>
                </a:lnTo>
                <a:lnTo>
                  <a:pt x="5384737" y="4317215"/>
                </a:lnTo>
                <a:close/>
                <a:moveTo>
                  <a:pt x="5617160" y="4262690"/>
                </a:moveTo>
                <a:lnTo>
                  <a:pt x="5613630" y="4263694"/>
                </a:lnTo>
                <a:lnTo>
                  <a:pt x="5613222" y="4263694"/>
                </a:lnTo>
                <a:lnTo>
                  <a:pt x="5613272" y="4263992"/>
                </a:lnTo>
                <a:lnTo>
                  <a:pt x="5614271" y="4263992"/>
                </a:lnTo>
                <a:lnTo>
                  <a:pt x="5617790" y="4262980"/>
                </a:lnTo>
                <a:lnTo>
                  <a:pt x="5620246" y="4262980"/>
                </a:lnTo>
                <a:lnTo>
                  <a:pt x="5619667" y="4262690"/>
                </a:lnTo>
                <a:close/>
                <a:moveTo>
                  <a:pt x="5651061" y="4215221"/>
                </a:moveTo>
                <a:lnTo>
                  <a:pt x="5652319" y="4216482"/>
                </a:lnTo>
                <a:lnTo>
                  <a:pt x="5672918" y="4227029"/>
                </a:lnTo>
                <a:lnTo>
                  <a:pt x="5672948" y="4227039"/>
                </a:lnTo>
                <a:lnTo>
                  <a:pt x="5652938" y="4216794"/>
                </a:lnTo>
                <a:lnTo>
                  <a:pt x="5651432" y="4215288"/>
                </a:lnTo>
                <a:close/>
                <a:moveTo>
                  <a:pt x="5810606" y="4210725"/>
                </a:moveTo>
                <a:lnTo>
                  <a:pt x="5810606" y="4211459"/>
                </a:lnTo>
                <a:lnTo>
                  <a:pt x="5809603" y="4211961"/>
                </a:lnTo>
                <a:lnTo>
                  <a:pt x="5809603" y="4213468"/>
                </a:lnTo>
                <a:lnTo>
                  <a:pt x="5807096" y="4216482"/>
                </a:lnTo>
                <a:lnTo>
                  <a:pt x="5805572" y="4217988"/>
                </a:lnTo>
                <a:lnTo>
                  <a:pt x="5802062" y="4226025"/>
                </a:lnTo>
                <a:lnTo>
                  <a:pt x="5801059" y="4234061"/>
                </a:lnTo>
                <a:lnTo>
                  <a:pt x="5797048" y="4243101"/>
                </a:lnTo>
                <a:lnTo>
                  <a:pt x="5793017" y="4251138"/>
                </a:lnTo>
                <a:lnTo>
                  <a:pt x="5790509" y="4254151"/>
                </a:lnTo>
                <a:lnTo>
                  <a:pt x="5790008" y="4255658"/>
                </a:lnTo>
                <a:lnTo>
                  <a:pt x="5788002" y="4259676"/>
                </a:lnTo>
                <a:lnTo>
                  <a:pt x="5787501" y="4260681"/>
                </a:lnTo>
                <a:lnTo>
                  <a:pt x="5787501" y="4261685"/>
                </a:lnTo>
                <a:lnTo>
                  <a:pt x="5787501" y="4263192"/>
                </a:lnTo>
                <a:lnTo>
                  <a:pt x="5787578" y="4263230"/>
                </a:lnTo>
                <a:lnTo>
                  <a:pt x="5787578" y="4262022"/>
                </a:lnTo>
                <a:lnTo>
                  <a:pt x="5787578" y="4261018"/>
                </a:lnTo>
                <a:lnTo>
                  <a:pt x="5788071" y="4260014"/>
                </a:lnTo>
                <a:lnTo>
                  <a:pt x="5790092" y="4255979"/>
                </a:lnTo>
                <a:lnTo>
                  <a:pt x="5790585" y="4254473"/>
                </a:lnTo>
                <a:lnTo>
                  <a:pt x="5793099" y="4251460"/>
                </a:lnTo>
                <a:lnTo>
                  <a:pt x="5797124" y="4243426"/>
                </a:lnTo>
                <a:lnTo>
                  <a:pt x="5801149" y="4234387"/>
                </a:lnTo>
                <a:lnTo>
                  <a:pt x="5802151" y="4226353"/>
                </a:lnTo>
                <a:lnTo>
                  <a:pt x="5805667" y="4218301"/>
                </a:lnTo>
                <a:lnTo>
                  <a:pt x="5807162" y="4216795"/>
                </a:lnTo>
                <a:lnTo>
                  <a:pt x="5809676" y="4213782"/>
                </a:lnTo>
                <a:lnTo>
                  <a:pt x="5809676" y="4212275"/>
                </a:lnTo>
                <a:lnTo>
                  <a:pt x="5810694" y="4211773"/>
                </a:lnTo>
                <a:lnTo>
                  <a:pt x="5810694" y="4210769"/>
                </a:lnTo>
                <a:close/>
                <a:moveTo>
                  <a:pt x="5809603" y="4208643"/>
                </a:moveTo>
                <a:lnTo>
                  <a:pt x="5809603" y="4209952"/>
                </a:lnTo>
                <a:lnTo>
                  <a:pt x="5809676" y="4209989"/>
                </a:lnTo>
                <a:lnTo>
                  <a:pt x="5809676" y="4208760"/>
                </a:lnTo>
                <a:close/>
                <a:moveTo>
                  <a:pt x="4702658" y="4203049"/>
                </a:moveTo>
                <a:lnTo>
                  <a:pt x="4696138" y="4208081"/>
                </a:lnTo>
                <a:lnTo>
                  <a:pt x="4692623" y="4210079"/>
                </a:lnTo>
                <a:lnTo>
                  <a:pt x="4688106" y="4210079"/>
                </a:lnTo>
                <a:lnTo>
                  <a:pt x="4684080" y="4211097"/>
                </a:lnTo>
                <a:lnTo>
                  <a:pt x="4680565" y="4213603"/>
                </a:lnTo>
                <a:lnTo>
                  <a:pt x="4675046" y="4220125"/>
                </a:lnTo>
                <a:lnTo>
                  <a:pt x="4671020" y="4222141"/>
                </a:lnTo>
                <a:lnTo>
                  <a:pt x="4662988" y="4225647"/>
                </a:lnTo>
                <a:lnTo>
                  <a:pt x="4658962" y="4229171"/>
                </a:lnTo>
                <a:lnTo>
                  <a:pt x="4649929" y="4242214"/>
                </a:lnTo>
                <a:lnTo>
                  <a:pt x="4646414" y="4243721"/>
                </a:lnTo>
                <a:lnTo>
                  <a:pt x="4642898" y="4245229"/>
                </a:lnTo>
                <a:lnTo>
                  <a:pt x="4639383" y="4247246"/>
                </a:lnTo>
                <a:lnTo>
                  <a:pt x="4636359" y="4250261"/>
                </a:lnTo>
                <a:lnTo>
                  <a:pt x="4634866" y="4252768"/>
                </a:lnTo>
                <a:lnTo>
                  <a:pt x="4632843" y="4256783"/>
                </a:lnTo>
                <a:lnTo>
                  <a:pt x="4633354" y="4260307"/>
                </a:lnTo>
                <a:lnTo>
                  <a:pt x="4634866" y="4263813"/>
                </a:lnTo>
                <a:lnTo>
                  <a:pt x="4634866" y="4268336"/>
                </a:lnTo>
                <a:lnTo>
                  <a:pt x="4633354" y="4270334"/>
                </a:lnTo>
                <a:lnTo>
                  <a:pt x="4629839" y="4272351"/>
                </a:lnTo>
                <a:lnTo>
                  <a:pt x="4628837" y="4273858"/>
                </a:lnTo>
                <a:lnTo>
                  <a:pt x="4628837" y="4275366"/>
                </a:lnTo>
                <a:lnTo>
                  <a:pt x="4627836" y="4278382"/>
                </a:lnTo>
                <a:lnTo>
                  <a:pt x="4627836" y="4280888"/>
                </a:lnTo>
                <a:lnTo>
                  <a:pt x="4627836" y="4282905"/>
                </a:lnTo>
                <a:lnTo>
                  <a:pt x="4628837" y="4287918"/>
                </a:lnTo>
                <a:lnTo>
                  <a:pt x="4628837" y="4290934"/>
                </a:lnTo>
                <a:lnTo>
                  <a:pt x="4628327" y="4292932"/>
                </a:lnTo>
                <a:lnTo>
                  <a:pt x="4625322" y="4296965"/>
                </a:lnTo>
                <a:lnTo>
                  <a:pt x="4624811" y="4299472"/>
                </a:lnTo>
                <a:lnTo>
                  <a:pt x="4623299" y="4309517"/>
                </a:lnTo>
                <a:lnTo>
                  <a:pt x="4621807" y="4313532"/>
                </a:lnTo>
                <a:lnTo>
                  <a:pt x="4618291" y="4317546"/>
                </a:lnTo>
                <a:lnTo>
                  <a:pt x="4613755" y="4325085"/>
                </a:lnTo>
                <a:lnTo>
                  <a:pt x="4610877" y="4326999"/>
                </a:lnTo>
                <a:lnTo>
                  <a:pt x="4611257" y="4327252"/>
                </a:lnTo>
                <a:lnTo>
                  <a:pt x="4614269" y="4325239"/>
                </a:lnTo>
                <a:lnTo>
                  <a:pt x="4618788" y="4317708"/>
                </a:lnTo>
                <a:lnTo>
                  <a:pt x="4622306" y="4313696"/>
                </a:lnTo>
                <a:lnTo>
                  <a:pt x="4623812" y="4309684"/>
                </a:lnTo>
                <a:lnTo>
                  <a:pt x="4625319" y="4299634"/>
                </a:lnTo>
                <a:lnTo>
                  <a:pt x="4625825" y="4297128"/>
                </a:lnTo>
                <a:lnTo>
                  <a:pt x="4628837" y="4293116"/>
                </a:lnTo>
                <a:lnTo>
                  <a:pt x="4629331" y="4291103"/>
                </a:lnTo>
                <a:lnTo>
                  <a:pt x="4629331" y="4288091"/>
                </a:lnTo>
                <a:lnTo>
                  <a:pt x="4628331" y="4283066"/>
                </a:lnTo>
                <a:lnTo>
                  <a:pt x="4628331" y="4281066"/>
                </a:lnTo>
                <a:lnTo>
                  <a:pt x="4628331" y="4278548"/>
                </a:lnTo>
                <a:lnTo>
                  <a:pt x="4629331" y="4275535"/>
                </a:lnTo>
                <a:lnTo>
                  <a:pt x="4629331" y="4274029"/>
                </a:lnTo>
                <a:lnTo>
                  <a:pt x="4630343" y="4272523"/>
                </a:lnTo>
                <a:lnTo>
                  <a:pt x="4633862" y="4270523"/>
                </a:lnTo>
                <a:lnTo>
                  <a:pt x="4635368" y="4268511"/>
                </a:lnTo>
                <a:lnTo>
                  <a:pt x="4635368" y="4263992"/>
                </a:lnTo>
                <a:lnTo>
                  <a:pt x="4633862" y="4260474"/>
                </a:lnTo>
                <a:lnTo>
                  <a:pt x="4633356" y="4256955"/>
                </a:lnTo>
                <a:lnTo>
                  <a:pt x="4635368" y="4252943"/>
                </a:lnTo>
                <a:lnTo>
                  <a:pt x="4636874" y="4250437"/>
                </a:lnTo>
                <a:lnTo>
                  <a:pt x="4639887" y="4247424"/>
                </a:lnTo>
                <a:lnTo>
                  <a:pt x="4643405" y="4245412"/>
                </a:lnTo>
                <a:lnTo>
                  <a:pt x="4646911" y="4243906"/>
                </a:lnTo>
                <a:lnTo>
                  <a:pt x="4650430" y="4242399"/>
                </a:lnTo>
                <a:lnTo>
                  <a:pt x="4659467" y="4229350"/>
                </a:lnTo>
                <a:lnTo>
                  <a:pt x="4663492" y="4225831"/>
                </a:lnTo>
                <a:lnTo>
                  <a:pt x="4671529" y="4222313"/>
                </a:lnTo>
                <a:lnTo>
                  <a:pt x="4675542" y="4220313"/>
                </a:lnTo>
                <a:lnTo>
                  <a:pt x="4681073" y="4213782"/>
                </a:lnTo>
                <a:lnTo>
                  <a:pt x="4684591" y="4211276"/>
                </a:lnTo>
                <a:lnTo>
                  <a:pt x="4688604" y="4210263"/>
                </a:lnTo>
                <a:lnTo>
                  <a:pt x="4693122" y="4210263"/>
                </a:lnTo>
                <a:lnTo>
                  <a:pt x="4696641" y="4208264"/>
                </a:lnTo>
                <a:lnTo>
                  <a:pt x="4702989" y="4203379"/>
                </a:lnTo>
                <a:close/>
                <a:moveTo>
                  <a:pt x="5689099" y="4199705"/>
                </a:moveTo>
                <a:lnTo>
                  <a:pt x="5689112" y="4199720"/>
                </a:lnTo>
                <a:lnTo>
                  <a:pt x="5689512" y="4199923"/>
                </a:lnTo>
                <a:lnTo>
                  <a:pt x="5689504" y="4199907"/>
                </a:lnTo>
                <a:close/>
                <a:moveTo>
                  <a:pt x="5760055" y="4194510"/>
                </a:moveTo>
                <a:lnTo>
                  <a:pt x="5761367" y="4195387"/>
                </a:lnTo>
                <a:lnTo>
                  <a:pt x="5764376" y="4197396"/>
                </a:lnTo>
                <a:lnTo>
                  <a:pt x="5764812" y="4197614"/>
                </a:lnTo>
                <a:lnTo>
                  <a:pt x="5761940" y="4195708"/>
                </a:lnTo>
                <a:lnTo>
                  <a:pt x="5760434" y="4194695"/>
                </a:lnTo>
                <a:close/>
                <a:moveTo>
                  <a:pt x="5803567" y="4193537"/>
                </a:moveTo>
                <a:lnTo>
                  <a:pt x="5803567" y="4194382"/>
                </a:lnTo>
                <a:lnTo>
                  <a:pt x="5803567" y="4198903"/>
                </a:lnTo>
                <a:lnTo>
                  <a:pt x="5803646" y="4199061"/>
                </a:lnTo>
                <a:lnTo>
                  <a:pt x="5803646" y="4194700"/>
                </a:lnTo>
                <a:lnTo>
                  <a:pt x="5803646" y="4193696"/>
                </a:lnTo>
                <a:close/>
                <a:moveTo>
                  <a:pt x="5800177" y="4184368"/>
                </a:moveTo>
                <a:lnTo>
                  <a:pt x="5800164" y="4184374"/>
                </a:lnTo>
                <a:lnTo>
                  <a:pt x="5800558" y="4186346"/>
                </a:lnTo>
                <a:lnTo>
                  <a:pt x="5801059" y="4188355"/>
                </a:lnTo>
                <a:lnTo>
                  <a:pt x="5801078" y="4188393"/>
                </a:lnTo>
                <a:lnTo>
                  <a:pt x="5800640" y="4186666"/>
                </a:lnTo>
                <a:close/>
                <a:moveTo>
                  <a:pt x="5689101" y="4181624"/>
                </a:moveTo>
                <a:lnTo>
                  <a:pt x="5689112" y="4181646"/>
                </a:lnTo>
                <a:lnTo>
                  <a:pt x="5689504" y="4181844"/>
                </a:lnTo>
                <a:lnTo>
                  <a:pt x="5689504" y="4181826"/>
                </a:lnTo>
                <a:close/>
                <a:moveTo>
                  <a:pt x="5685575" y="4176091"/>
                </a:moveTo>
                <a:lnTo>
                  <a:pt x="5685593" y="4176127"/>
                </a:lnTo>
                <a:lnTo>
                  <a:pt x="5686010" y="4176334"/>
                </a:lnTo>
                <a:lnTo>
                  <a:pt x="5685994" y="4176301"/>
                </a:lnTo>
                <a:close/>
                <a:moveTo>
                  <a:pt x="5725327" y="4163858"/>
                </a:moveTo>
                <a:lnTo>
                  <a:pt x="5727692" y="4165753"/>
                </a:lnTo>
                <a:lnTo>
                  <a:pt x="5732225" y="4169269"/>
                </a:lnTo>
                <a:lnTo>
                  <a:pt x="5737741" y="4176803"/>
                </a:lnTo>
                <a:lnTo>
                  <a:pt x="5738242" y="4177808"/>
                </a:lnTo>
                <a:lnTo>
                  <a:pt x="5739245" y="4179817"/>
                </a:lnTo>
                <a:lnTo>
                  <a:pt x="5743276" y="4191871"/>
                </a:lnTo>
                <a:lnTo>
                  <a:pt x="5743778" y="4192875"/>
                </a:lnTo>
                <a:lnTo>
                  <a:pt x="5744287" y="4193046"/>
                </a:lnTo>
                <a:lnTo>
                  <a:pt x="5743854" y="4192189"/>
                </a:lnTo>
                <a:lnTo>
                  <a:pt x="5739841" y="4180140"/>
                </a:lnTo>
                <a:lnTo>
                  <a:pt x="5738829" y="4178127"/>
                </a:lnTo>
                <a:lnTo>
                  <a:pt x="5738322" y="4177127"/>
                </a:lnTo>
                <a:lnTo>
                  <a:pt x="5732804" y="4169596"/>
                </a:lnTo>
                <a:lnTo>
                  <a:pt x="5728285" y="4166078"/>
                </a:lnTo>
                <a:lnTo>
                  <a:pt x="5725767" y="4164078"/>
                </a:lnTo>
                <a:close/>
                <a:moveTo>
                  <a:pt x="5703426" y="4151931"/>
                </a:moveTo>
                <a:lnTo>
                  <a:pt x="5708097" y="4155206"/>
                </a:lnTo>
                <a:lnTo>
                  <a:pt x="5708532" y="4155423"/>
                </a:lnTo>
                <a:lnTo>
                  <a:pt x="5703668" y="4152029"/>
                </a:lnTo>
                <a:close/>
                <a:moveTo>
                  <a:pt x="6247762" y="4128376"/>
                </a:moveTo>
                <a:lnTo>
                  <a:pt x="6247762" y="4130093"/>
                </a:lnTo>
                <a:lnTo>
                  <a:pt x="6247762" y="4131600"/>
                </a:lnTo>
                <a:lnTo>
                  <a:pt x="6247762" y="4132604"/>
                </a:lnTo>
                <a:lnTo>
                  <a:pt x="6246759" y="4133609"/>
                </a:lnTo>
                <a:lnTo>
                  <a:pt x="6246257" y="4135115"/>
                </a:lnTo>
                <a:lnTo>
                  <a:pt x="6246257" y="4135403"/>
                </a:lnTo>
                <a:lnTo>
                  <a:pt x="6246763" y="4133905"/>
                </a:lnTo>
                <a:lnTo>
                  <a:pt x="6247766" y="4132901"/>
                </a:lnTo>
                <a:lnTo>
                  <a:pt x="6247766" y="4131897"/>
                </a:lnTo>
                <a:lnTo>
                  <a:pt x="6247766" y="4130390"/>
                </a:lnTo>
                <a:lnTo>
                  <a:pt x="6247766" y="4128382"/>
                </a:lnTo>
                <a:close/>
                <a:moveTo>
                  <a:pt x="6246759" y="4125361"/>
                </a:moveTo>
                <a:lnTo>
                  <a:pt x="6246759" y="4126577"/>
                </a:lnTo>
                <a:lnTo>
                  <a:pt x="6246763" y="4126583"/>
                </a:lnTo>
                <a:lnTo>
                  <a:pt x="6246763" y="4125369"/>
                </a:lnTo>
                <a:close/>
                <a:moveTo>
                  <a:pt x="6262734" y="4072497"/>
                </a:moveTo>
                <a:lnTo>
                  <a:pt x="6259816" y="4076853"/>
                </a:lnTo>
                <a:lnTo>
                  <a:pt x="6255804" y="4082880"/>
                </a:lnTo>
                <a:lnTo>
                  <a:pt x="6252795" y="4089912"/>
                </a:lnTo>
                <a:lnTo>
                  <a:pt x="6251272" y="4098450"/>
                </a:lnTo>
                <a:lnTo>
                  <a:pt x="6246759" y="4105482"/>
                </a:lnTo>
                <a:lnTo>
                  <a:pt x="6245756" y="4108496"/>
                </a:lnTo>
                <a:lnTo>
                  <a:pt x="6245756" y="4111509"/>
                </a:lnTo>
                <a:lnTo>
                  <a:pt x="6244251" y="4118541"/>
                </a:lnTo>
                <a:lnTo>
                  <a:pt x="6244279" y="4118707"/>
                </a:lnTo>
                <a:lnTo>
                  <a:pt x="6245761" y="4111811"/>
                </a:lnTo>
                <a:lnTo>
                  <a:pt x="6245761" y="4108781"/>
                </a:lnTo>
                <a:lnTo>
                  <a:pt x="6246763" y="4105768"/>
                </a:lnTo>
                <a:lnTo>
                  <a:pt x="6251282" y="4098738"/>
                </a:lnTo>
                <a:lnTo>
                  <a:pt x="6252793" y="4090201"/>
                </a:lnTo>
                <a:lnTo>
                  <a:pt x="6255800" y="4083171"/>
                </a:lnTo>
                <a:lnTo>
                  <a:pt x="6259825" y="4077145"/>
                </a:lnTo>
                <a:lnTo>
                  <a:pt x="6262847" y="4072609"/>
                </a:lnTo>
                <a:close/>
                <a:moveTo>
                  <a:pt x="7273249" y="3867910"/>
                </a:moveTo>
                <a:lnTo>
                  <a:pt x="7274755" y="3869442"/>
                </a:lnTo>
                <a:lnTo>
                  <a:pt x="7277267" y="3882716"/>
                </a:lnTo>
                <a:lnTo>
                  <a:pt x="7276764" y="3887311"/>
                </a:lnTo>
                <a:lnTo>
                  <a:pt x="7276715" y="3887339"/>
                </a:lnTo>
                <a:lnTo>
                  <a:pt x="7276672" y="3887732"/>
                </a:lnTo>
                <a:lnTo>
                  <a:pt x="7273362" y="3889639"/>
                </a:lnTo>
                <a:lnTo>
                  <a:pt x="7274253" y="3891906"/>
                </a:lnTo>
                <a:lnTo>
                  <a:pt x="7274145" y="3892234"/>
                </a:lnTo>
                <a:lnTo>
                  <a:pt x="7274159" y="3892268"/>
                </a:lnTo>
                <a:lnTo>
                  <a:pt x="7273156" y="3895281"/>
                </a:lnTo>
                <a:lnTo>
                  <a:pt x="7271175" y="3898259"/>
                </a:lnTo>
                <a:lnTo>
                  <a:pt x="7270235" y="3901607"/>
                </a:lnTo>
                <a:lnTo>
                  <a:pt x="7269230" y="3905180"/>
                </a:lnTo>
                <a:lnTo>
                  <a:pt x="7269732" y="3907733"/>
                </a:lnTo>
                <a:lnTo>
                  <a:pt x="7272746" y="3910286"/>
                </a:lnTo>
                <a:lnTo>
                  <a:pt x="7273249" y="3912839"/>
                </a:lnTo>
                <a:lnTo>
                  <a:pt x="7275760" y="3914370"/>
                </a:lnTo>
                <a:lnTo>
                  <a:pt x="7274755" y="3915902"/>
                </a:lnTo>
                <a:lnTo>
                  <a:pt x="7274755" y="3919437"/>
                </a:lnTo>
                <a:lnTo>
                  <a:pt x="7277166" y="3920891"/>
                </a:lnTo>
                <a:lnTo>
                  <a:pt x="7277190" y="3920961"/>
                </a:lnTo>
                <a:lnTo>
                  <a:pt x="7277267" y="3921008"/>
                </a:lnTo>
                <a:lnTo>
                  <a:pt x="7277769" y="3922539"/>
                </a:lnTo>
                <a:lnTo>
                  <a:pt x="7276262" y="3929687"/>
                </a:lnTo>
                <a:lnTo>
                  <a:pt x="7273751" y="3929687"/>
                </a:lnTo>
                <a:lnTo>
                  <a:pt x="7272746" y="3929177"/>
                </a:lnTo>
                <a:lnTo>
                  <a:pt x="7272713" y="3928976"/>
                </a:lnTo>
                <a:lnTo>
                  <a:pt x="7272647" y="3928942"/>
                </a:lnTo>
                <a:lnTo>
                  <a:pt x="7272184" y="3926113"/>
                </a:lnTo>
                <a:lnTo>
                  <a:pt x="7268728" y="3926113"/>
                </a:lnTo>
                <a:lnTo>
                  <a:pt x="7266217" y="3927134"/>
                </a:lnTo>
                <a:lnTo>
                  <a:pt x="7266160" y="3926921"/>
                </a:lnTo>
                <a:lnTo>
                  <a:pt x="7266125" y="3926934"/>
                </a:lnTo>
                <a:lnTo>
                  <a:pt x="7264613" y="3921393"/>
                </a:lnTo>
                <a:lnTo>
                  <a:pt x="7259586" y="3914363"/>
                </a:lnTo>
                <a:lnTo>
                  <a:pt x="7258584" y="3909341"/>
                </a:lnTo>
                <a:lnTo>
                  <a:pt x="7259093" y="3905826"/>
                </a:lnTo>
                <a:lnTo>
                  <a:pt x="7259586" y="3903316"/>
                </a:lnTo>
                <a:lnTo>
                  <a:pt x="7260095" y="3896788"/>
                </a:lnTo>
                <a:lnTo>
                  <a:pt x="7260173" y="3896710"/>
                </a:lnTo>
                <a:lnTo>
                  <a:pt x="7260189" y="3896501"/>
                </a:lnTo>
                <a:lnTo>
                  <a:pt x="7261696" y="3894969"/>
                </a:lnTo>
                <a:lnTo>
                  <a:pt x="7262100" y="3893739"/>
                </a:lnTo>
                <a:lnTo>
                  <a:pt x="7262100" y="3892771"/>
                </a:lnTo>
                <a:lnTo>
                  <a:pt x="7260095" y="3891264"/>
                </a:lnTo>
                <a:lnTo>
                  <a:pt x="7250550" y="3887732"/>
                </a:lnTo>
                <a:lnTo>
                  <a:pt x="7246031" y="3884719"/>
                </a:lnTo>
                <a:lnTo>
                  <a:pt x="7246288" y="3884358"/>
                </a:lnTo>
                <a:lnTo>
                  <a:pt x="7246126" y="3884248"/>
                </a:lnTo>
                <a:lnTo>
                  <a:pt x="7248437" y="3880958"/>
                </a:lnTo>
                <a:lnTo>
                  <a:pt x="7247034" y="3877187"/>
                </a:lnTo>
                <a:lnTo>
                  <a:pt x="7247034" y="3873672"/>
                </a:lnTo>
                <a:lnTo>
                  <a:pt x="7247130" y="3873528"/>
                </a:lnTo>
                <a:lnTo>
                  <a:pt x="7247130" y="3873016"/>
                </a:lnTo>
                <a:lnTo>
                  <a:pt x="7249139" y="3869952"/>
                </a:lnTo>
                <a:lnTo>
                  <a:pt x="7252655" y="3868420"/>
                </a:lnTo>
                <a:lnTo>
                  <a:pt x="7255669" y="3869442"/>
                </a:lnTo>
                <a:lnTo>
                  <a:pt x="7259185" y="3870463"/>
                </a:lnTo>
                <a:lnTo>
                  <a:pt x="7262701" y="3870973"/>
                </a:lnTo>
                <a:lnTo>
                  <a:pt x="7267221" y="3870463"/>
                </a:lnTo>
                <a:close/>
                <a:moveTo>
                  <a:pt x="2827705" y="3862308"/>
                </a:moveTo>
                <a:lnTo>
                  <a:pt x="2827691" y="3862349"/>
                </a:lnTo>
                <a:lnTo>
                  <a:pt x="2827193" y="3869235"/>
                </a:lnTo>
                <a:lnTo>
                  <a:pt x="2827228" y="3869130"/>
                </a:lnTo>
                <a:close/>
                <a:moveTo>
                  <a:pt x="2830223" y="3849680"/>
                </a:moveTo>
                <a:lnTo>
                  <a:pt x="2830196" y="3849786"/>
                </a:lnTo>
                <a:lnTo>
                  <a:pt x="2829718" y="3856083"/>
                </a:lnTo>
                <a:lnTo>
                  <a:pt x="2829723" y="3856069"/>
                </a:lnTo>
                <a:close/>
                <a:moveTo>
                  <a:pt x="5507650" y="3839879"/>
                </a:moveTo>
                <a:lnTo>
                  <a:pt x="5494560" y="3841290"/>
                </a:lnTo>
                <a:lnTo>
                  <a:pt x="5494370" y="3842054"/>
                </a:lnTo>
                <a:lnTo>
                  <a:pt x="5506788" y="3840224"/>
                </a:lnTo>
                <a:close/>
                <a:moveTo>
                  <a:pt x="5403610" y="3838771"/>
                </a:moveTo>
                <a:lnTo>
                  <a:pt x="5403162" y="3838994"/>
                </a:lnTo>
                <a:lnTo>
                  <a:pt x="5403824" y="3839211"/>
                </a:lnTo>
                <a:lnTo>
                  <a:pt x="5407342" y="3840718"/>
                </a:lnTo>
                <a:lnTo>
                  <a:pt x="5412861" y="3844743"/>
                </a:lnTo>
                <a:lnTo>
                  <a:pt x="5420898" y="3850261"/>
                </a:lnTo>
                <a:lnTo>
                  <a:pt x="5457059" y="3862310"/>
                </a:lnTo>
                <a:lnTo>
                  <a:pt x="5460072" y="3863323"/>
                </a:lnTo>
                <a:lnTo>
                  <a:pt x="5461481" y="3862375"/>
                </a:lnTo>
                <a:lnTo>
                  <a:pt x="5458882" y="3862375"/>
                </a:lnTo>
                <a:lnTo>
                  <a:pt x="5422198" y="3849822"/>
                </a:lnTo>
                <a:lnTo>
                  <a:pt x="5414156" y="3844797"/>
                </a:lnTo>
                <a:lnTo>
                  <a:pt x="5409132" y="3840789"/>
                </a:lnTo>
                <a:lnTo>
                  <a:pt x="5405615" y="3839272"/>
                </a:lnTo>
                <a:close/>
                <a:moveTo>
                  <a:pt x="5773798" y="3836084"/>
                </a:moveTo>
                <a:lnTo>
                  <a:pt x="5773990" y="3836199"/>
                </a:lnTo>
                <a:lnTo>
                  <a:pt x="5787871" y="3840660"/>
                </a:lnTo>
                <a:lnTo>
                  <a:pt x="5787578" y="3840513"/>
                </a:lnTo>
                <a:close/>
                <a:moveTo>
                  <a:pt x="5534254" y="3828722"/>
                </a:moveTo>
                <a:lnTo>
                  <a:pt x="5531244" y="3829223"/>
                </a:lnTo>
                <a:lnTo>
                  <a:pt x="5530683" y="3829464"/>
                </a:lnTo>
                <a:lnTo>
                  <a:pt x="5532406" y="3829175"/>
                </a:lnTo>
                <a:lnTo>
                  <a:pt x="5534406" y="3829175"/>
                </a:lnTo>
                <a:lnTo>
                  <a:pt x="5537418" y="3829681"/>
                </a:lnTo>
                <a:lnTo>
                  <a:pt x="5538828" y="3829211"/>
                </a:lnTo>
                <a:lnTo>
                  <a:pt x="5538779" y="3829223"/>
                </a:lnTo>
                <a:lnTo>
                  <a:pt x="5535768" y="3828722"/>
                </a:lnTo>
                <a:close/>
                <a:moveTo>
                  <a:pt x="5361166" y="3825716"/>
                </a:moveTo>
                <a:lnTo>
                  <a:pt x="5365144" y="3826162"/>
                </a:lnTo>
                <a:lnTo>
                  <a:pt x="5370675" y="3827668"/>
                </a:lnTo>
                <a:lnTo>
                  <a:pt x="5375700" y="3829175"/>
                </a:lnTo>
                <a:lnTo>
                  <a:pt x="5382725" y="3833693"/>
                </a:lnTo>
                <a:lnTo>
                  <a:pt x="5390256" y="3840224"/>
                </a:lnTo>
                <a:lnTo>
                  <a:pt x="5394280" y="3842730"/>
                </a:lnTo>
                <a:lnTo>
                  <a:pt x="5395966" y="3842730"/>
                </a:lnTo>
                <a:lnTo>
                  <a:pt x="5392050" y="3840274"/>
                </a:lnTo>
                <a:lnTo>
                  <a:pt x="5384516" y="3833747"/>
                </a:lnTo>
                <a:lnTo>
                  <a:pt x="5377480" y="3829223"/>
                </a:lnTo>
                <a:lnTo>
                  <a:pt x="5371949" y="3827720"/>
                </a:lnTo>
                <a:lnTo>
                  <a:pt x="5366926" y="3826217"/>
                </a:lnTo>
                <a:lnTo>
                  <a:pt x="5362402" y="3825716"/>
                </a:lnTo>
                <a:close/>
                <a:moveTo>
                  <a:pt x="5266498" y="3820692"/>
                </a:moveTo>
                <a:lnTo>
                  <a:pt x="5269217" y="3821137"/>
                </a:lnTo>
                <a:lnTo>
                  <a:pt x="5272736" y="3822150"/>
                </a:lnTo>
                <a:lnTo>
                  <a:pt x="5284279" y="3827668"/>
                </a:lnTo>
                <a:lnTo>
                  <a:pt x="5291316" y="3829175"/>
                </a:lnTo>
                <a:lnTo>
                  <a:pt x="5292217" y="3829146"/>
                </a:lnTo>
                <a:lnTo>
                  <a:pt x="5286023" y="3827720"/>
                </a:lnTo>
                <a:lnTo>
                  <a:pt x="5274463" y="3822696"/>
                </a:lnTo>
                <a:lnTo>
                  <a:pt x="5270945" y="3821193"/>
                </a:lnTo>
                <a:lnTo>
                  <a:pt x="5267926" y="3820692"/>
                </a:lnTo>
                <a:close/>
                <a:moveTo>
                  <a:pt x="5463905" y="3808639"/>
                </a:moveTo>
                <a:lnTo>
                  <a:pt x="5463004" y="3809088"/>
                </a:lnTo>
                <a:lnTo>
                  <a:pt x="5463590" y="3809088"/>
                </a:lnTo>
                <a:lnTo>
                  <a:pt x="5464590" y="3810100"/>
                </a:lnTo>
                <a:lnTo>
                  <a:pt x="5465096" y="3811100"/>
                </a:lnTo>
                <a:lnTo>
                  <a:pt x="5465602" y="3811607"/>
                </a:lnTo>
                <a:lnTo>
                  <a:pt x="5467109" y="3815619"/>
                </a:lnTo>
                <a:lnTo>
                  <a:pt x="5468615" y="3818631"/>
                </a:lnTo>
                <a:lnTo>
                  <a:pt x="5474640" y="3824656"/>
                </a:lnTo>
                <a:lnTo>
                  <a:pt x="5475146" y="3825162"/>
                </a:lnTo>
                <a:lnTo>
                  <a:pt x="5475652" y="3826162"/>
                </a:lnTo>
                <a:lnTo>
                  <a:pt x="5476146" y="3827668"/>
                </a:lnTo>
                <a:lnTo>
                  <a:pt x="5476146" y="3829681"/>
                </a:lnTo>
                <a:lnTo>
                  <a:pt x="5476146" y="3831187"/>
                </a:lnTo>
                <a:lnTo>
                  <a:pt x="5477158" y="3832187"/>
                </a:lnTo>
                <a:lnTo>
                  <a:pt x="5483183" y="3839211"/>
                </a:lnTo>
                <a:lnTo>
                  <a:pt x="5484183" y="3839718"/>
                </a:lnTo>
                <a:lnTo>
                  <a:pt x="5484183" y="3840718"/>
                </a:lnTo>
                <a:lnTo>
                  <a:pt x="5484183" y="3842224"/>
                </a:lnTo>
                <a:lnTo>
                  <a:pt x="5484183" y="3842730"/>
                </a:lnTo>
                <a:lnTo>
                  <a:pt x="5484183" y="3843743"/>
                </a:lnTo>
                <a:lnTo>
                  <a:pt x="5486196" y="3849767"/>
                </a:lnTo>
                <a:lnTo>
                  <a:pt x="5486702" y="3850767"/>
                </a:lnTo>
                <a:lnTo>
                  <a:pt x="5488208" y="3850767"/>
                </a:lnTo>
                <a:lnTo>
                  <a:pt x="5488642" y="3850323"/>
                </a:lnTo>
                <a:lnTo>
                  <a:pt x="5488530" y="3850323"/>
                </a:lnTo>
                <a:lnTo>
                  <a:pt x="5488032" y="3849321"/>
                </a:lnTo>
                <a:lnTo>
                  <a:pt x="5485511" y="3843795"/>
                </a:lnTo>
                <a:lnTo>
                  <a:pt x="5485511" y="3842793"/>
                </a:lnTo>
                <a:lnTo>
                  <a:pt x="5485511" y="3841290"/>
                </a:lnTo>
                <a:lnTo>
                  <a:pt x="5485511" y="3840274"/>
                </a:lnTo>
                <a:lnTo>
                  <a:pt x="5485511" y="3839773"/>
                </a:lnTo>
                <a:lnTo>
                  <a:pt x="5485012" y="3838771"/>
                </a:lnTo>
                <a:lnTo>
                  <a:pt x="5478484" y="3831743"/>
                </a:lnTo>
                <a:lnTo>
                  <a:pt x="5477977" y="3831242"/>
                </a:lnTo>
                <a:lnTo>
                  <a:pt x="5477977" y="3829739"/>
                </a:lnTo>
                <a:lnTo>
                  <a:pt x="5477478" y="3826718"/>
                </a:lnTo>
                <a:lnTo>
                  <a:pt x="5477478" y="3825716"/>
                </a:lnTo>
                <a:lnTo>
                  <a:pt x="5476970" y="3825215"/>
                </a:lnTo>
                <a:lnTo>
                  <a:pt x="5476471" y="3824213"/>
                </a:lnTo>
                <a:lnTo>
                  <a:pt x="5470442" y="3818688"/>
                </a:lnTo>
                <a:lnTo>
                  <a:pt x="5468429" y="3815667"/>
                </a:lnTo>
                <a:lnTo>
                  <a:pt x="5467423" y="3811645"/>
                </a:lnTo>
                <a:lnTo>
                  <a:pt x="5466924" y="3810643"/>
                </a:lnTo>
                <a:lnTo>
                  <a:pt x="5465918" y="3810142"/>
                </a:lnTo>
                <a:lnTo>
                  <a:pt x="5464911" y="3809140"/>
                </a:lnTo>
                <a:close/>
                <a:moveTo>
                  <a:pt x="2848320" y="3802001"/>
                </a:moveTo>
                <a:lnTo>
                  <a:pt x="2848280" y="3802054"/>
                </a:lnTo>
                <a:lnTo>
                  <a:pt x="2848280" y="3804570"/>
                </a:lnTo>
                <a:lnTo>
                  <a:pt x="2848789" y="3810594"/>
                </a:lnTo>
                <a:lnTo>
                  <a:pt x="2848789" y="3812448"/>
                </a:lnTo>
                <a:lnTo>
                  <a:pt x="2848811" y="3812381"/>
                </a:lnTo>
                <a:lnTo>
                  <a:pt x="2848811" y="3810383"/>
                </a:lnTo>
                <a:lnTo>
                  <a:pt x="2848320" y="3804352"/>
                </a:lnTo>
                <a:close/>
                <a:moveTo>
                  <a:pt x="5360680" y="3801611"/>
                </a:moveTo>
                <a:lnTo>
                  <a:pt x="5361132" y="3802063"/>
                </a:lnTo>
                <a:lnTo>
                  <a:pt x="5361638" y="3803569"/>
                </a:lnTo>
                <a:lnTo>
                  <a:pt x="5361638" y="3804569"/>
                </a:lnTo>
                <a:lnTo>
                  <a:pt x="5361638" y="3805582"/>
                </a:lnTo>
                <a:lnTo>
                  <a:pt x="5361132" y="3808088"/>
                </a:lnTo>
                <a:lnTo>
                  <a:pt x="5356613" y="3819138"/>
                </a:lnTo>
                <a:lnTo>
                  <a:pt x="5355107" y="3824150"/>
                </a:lnTo>
                <a:lnTo>
                  <a:pt x="5355107" y="3825162"/>
                </a:lnTo>
                <a:lnTo>
                  <a:pt x="5356613" y="3825656"/>
                </a:lnTo>
                <a:lnTo>
                  <a:pt x="5357318" y="3825656"/>
                </a:lnTo>
                <a:lnTo>
                  <a:pt x="5356871" y="3825215"/>
                </a:lnTo>
                <a:lnTo>
                  <a:pt x="5356871" y="3824213"/>
                </a:lnTo>
                <a:lnTo>
                  <a:pt x="5357878" y="3819189"/>
                </a:lnTo>
                <a:lnTo>
                  <a:pt x="5362901" y="3808138"/>
                </a:lnTo>
                <a:lnTo>
                  <a:pt x="5363408" y="3805619"/>
                </a:lnTo>
                <a:lnTo>
                  <a:pt x="5363408" y="3804617"/>
                </a:lnTo>
                <a:lnTo>
                  <a:pt x="5363408" y="3803615"/>
                </a:lnTo>
                <a:lnTo>
                  <a:pt x="5362901" y="3802112"/>
                </a:lnTo>
                <a:lnTo>
                  <a:pt x="5361396" y="3801611"/>
                </a:lnTo>
                <a:close/>
                <a:moveTo>
                  <a:pt x="4992506" y="3801022"/>
                </a:moveTo>
                <a:lnTo>
                  <a:pt x="4994978" y="3803063"/>
                </a:lnTo>
                <a:lnTo>
                  <a:pt x="4995532" y="3803323"/>
                </a:lnTo>
                <a:close/>
                <a:moveTo>
                  <a:pt x="5647485" y="3797480"/>
                </a:moveTo>
                <a:lnTo>
                  <a:pt x="5645812" y="3798590"/>
                </a:lnTo>
                <a:lnTo>
                  <a:pt x="5641288" y="3800093"/>
                </a:lnTo>
                <a:lnTo>
                  <a:pt x="5635259" y="3801611"/>
                </a:lnTo>
                <a:lnTo>
                  <a:pt x="5625711" y="3803114"/>
                </a:lnTo>
                <a:lnTo>
                  <a:pt x="5615665" y="3803114"/>
                </a:lnTo>
                <a:lnTo>
                  <a:pt x="5610642" y="3801611"/>
                </a:lnTo>
                <a:lnTo>
                  <a:pt x="5607124" y="3801611"/>
                </a:lnTo>
                <a:lnTo>
                  <a:pt x="5605610" y="3801611"/>
                </a:lnTo>
                <a:lnTo>
                  <a:pt x="5590033" y="3804617"/>
                </a:lnTo>
                <a:lnTo>
                  <a:pt x="5589363" y="3804841"/>
                </a:lnTo>
                <a:lnTo>
                  <a:pt x="5603728" y="3802063"/>
                </a:lnTo>
                <a:lnTo>
                  <a:pt x="5605728" y="3802063"/>
                </a:lnTo>
                <a:lnTo>
                  <a:pt x="5609246" y="3802063"/>
                </a:lnTo>
                <a:lnTo>
                  <a:pt x="5614271" y="3803569"/>
                </a:lnTo>
                <a:lnTo>
                  <a:pt x="5623815" y="3803569"/>
                </a:lnTo>
                <a:lnTo>
                  <a:pt x="5633864" y="3802063"/>
                </a:lnTo>
                <a:lnTo>
                  <a:pt x="5639383" y="3801063"/>
                </a:lnTo>
                <a:lnTo>
                  <a:pt x="5644408" y="3799557"/>
                </a:lnTo>
                <a:lnTo>
                  <a:pt x="5647420" y="3797545"/>
                </a:lnTo>
                <a:close/>
                <a:moveTo>
                  <a:pt x="7320884" y="3760636"/>
                </a:moveTo>
                <a:lnTo>
                  <a:pt x="7329920" y="3764654"/>
                </a:lnTo>
                <a:lnTo>
                  <a:pt x="7333945" y="3767666"/>
                </a:lnTo>
                <a:lnTo>
                  <a:pt x="7335950" y="3771684"/>
                </a:lnTo>
                <a:lnTo>
                  <a:pt x="7337999" y="3775783"/>
                </a:lnTo>
                <a:lnTo>
                  <a:pt x="7340025" y="3779669"/>
                </a:lnTo>
                <a:lnTo>
                  <a:pt x="7341053" y="3784107"/>
                </a:lnTo>
                <a:lnTo>
                  <a:pt x="7340959" y="3784172"/>
                </a:lnTo>
                <a:lnTo>
                  <a:pt x="7340977" y="3784255"/>
                </a:lnTo>
                <a:lnTo>
                  <a:pt x="7337461" y="3786765"/>
                </a:lnTo>
                <a:lnTo>
                  <a:pt x="7333436" y="3787770"/>
                </a:lnTo>
                <a:lnTo>
                  <a:pt x="7329920" y="3790280"/>
                </a:lnTo>
                <a:lnTo>
                  <a:pt x="7322888" y="3796808"/>
                </a:lnTo>
                <a:lnTo>
                  <a:pt x="7314345" y="3803336"/>
                </a:lnTo>
                <a:lnTo>
                  <a:pt x="7309827" y="3806851"/>
                </a:lnTo>
                <a:lnTo>
                  <a:pt x="7307313" y="3811371"/>
                </a:lnTo>
                <a:lnTo>
                  <a:pt x="7304800" y="3811873"/>
                </a:lnTo>
                <a:lnTo>
                  <a:pt x="7302795" y="3813379"/>
                </a:lnTo>
                <a:lnTo>
                  <a:pt x="7302286" y="3814401"/>
                </a:lnTo>
                <a:lnTo>
                  <a:pt x="7301284" y="3815907"/>
                </a:lnTo>
                <a:lnTo>
                  <a:pt x="7300282" y="3815907"/>
                </a:lnTo>
                <a:lnTo>
                  <a:pt x="7300282" y="3815174"/>
                </a:lnTo>
                <a:lnTo>
                  <a:pt x="7299413" y="3815174"/>
                </a:lnTo>
                <a:lnTo>
                  <a:pt x="7299413" y="3811722"/>
                </a:lnTo>
                <a:lnTo>
                  <a:pt x="7297357" y="3802846"/>
                </a:lnTo>
                <a:lnTo>
                  <a:pt x="7297871" y="3799394"/>
                </a:lnTo>
                <a:lnTo>
                  <a:pt x="7299413" y="3797422"/>
                </a:lnTo>
                <a:lnTo>
                  <a:pt x="7304554" y="3795449"/>
                </a:lnTo>
                <a:lnTo>
                  <a:pt x="7310723" y="3791011"/>
                </a:lnTo>
                <a:lnTo>
                  <a:pt x="7323575" y="3779176"/>
                </a:lnTo>
                <a:lnTo>
                  <a:pt x="7323575" y="3778189"/>
                </a:lnTo>
                <a:lnTo>
                  <a:pt x="7322032" y="3777203"/>
                </a:lnTo>
                <a:lnTo>
                  <a:pt x="7320490" y="3776710"/>
                </a:lnTo>
                <a:lnTo>
                  <a:pt x="7320490" y="3775724"/>
                </a:lnTo>
                <a:lnTo>
                  <a:pt x="7322546" y="3773751"/>
                </a:lnTo>
                <a:lnTo>
                  <a:pt x="7322546" y="3774035"/>
                </a:lnTo>
                <a:lnTo>
                  <a:pt x="7322888" y="3773692"/>
                </a:lnTo>
                <a:lnTo>
                  <a:pt x="7322888" y="3774696"/>
                </a:lnTo>
                <a:lnTo>
                  <a:pt x="7323397" y="3775199"/>
                </a:lnTo>
                <a:lnTo>
                  <a:pt x="7323575" y="3775199"/>
                </a:lnTo>
                <a:lnTo>
                  <a:pt x="7323575" y="3771779"/>
                </a:lnTo>
                <a:lnTo>
                  <a:pt x="7322032" y="3768820"/>
                </a:lnTo>
                <a:lnTo>
                  <a:pt x="7319462" y="3765861"/>
                </a:lnTo>
                <a:lnTo>
                  <a:pt x="7317920" y="3762409"/>
                </a:lnTo>
                <a:lnTo>
                  <a:pt x="7318373" y="3762149"/>
                </a:lnTo>
                <a:lnTo>
                  <a:pt x="7318370" y="3762143"/>
                </a:lnTo>
                <a:close/>
                <a:moveTo>
                  <a:pt x="4876497" y="3755741"/>
                </a:moveTo>
                <a:lnTo>
                  <a:pt x="4876949" y="3756650"/>
                </a:lnTo>
                <a:lnTo>
                  <a:pt x="4876949" y="3758647"/>
                </a:lnTo>
                <a:lnTo>
                  <a:pt x="4876949" y="3762172"/>
                </a:lnTo>
                <a:lnTo>
                  <a:pt x="4873434" y="3776722"/>
                </a:lnTo>
                <a:lnTo>
                  <a:pt x="4872923" y="3778739"/>
                </a:lnTo>
                <a:lnTo>
                  <a:pt x="4871430" y="3780755"/>
                </a:lnTo>
                <a:lnTo>
                  <a:pt x="4869918" y="3783262"/>
                </a:lnTo>
                <a:lnTo>
                  <a:pt x="4869408" y="3783752"/>
                </a:lnTo>
                <a:lnTo>
                  <a:pt x="4861886" y="3788784"/>
                </a:lnTo>
                <a:lnTo>
                  <a:pt x="4860374" y="3789783"/>
                </a:lnTo>
                <a:lnTo>
                  <a:pt x="4859864" y="3790292"/>
                </a:lnTo>
                <a:lnTo>
                  <a:pt x="4859372" y="3791291"/>
                </a:lnTo>
                <a:lnTo>
                  <a:pt x="4859864" y="3792799"/>
                </a:lnTo>
                <a:lnTo>
                  <a:pt x="4861886" y="3794307"/>
                </a:lnTo>
                <a:lnTo>
                  <a:pt x="4862377" y="3794815"/>
                </a:lnTo>
                <a:lnTo>
                  <a:pt x="4862377" y="3796323"/>
                </a:lnTo>
                <a:lnTo>
                  <a:pt x="4862377" y="3796813"/>
                </a:lnTo>
                <a:lnTo>
                  <a:pt x="4862377" y="3797812"/>
                </a:lnTo>
                <a:lnTo>
                  <a:pt x="4861376" y="3799320"/>
                </a:lnTo>
                <a:lnTo>
                  <a:pt x="4859864" y="3799829"/>
                </a:lnTo>
                <a:lnTo>
                  <a:pt x="4856859" y="3800828"/>
                </a:lnTo>
                <a:lnTo>
                  <a:pt x="4855857" y="3801337"/>
                </a:lnTo>
                <a:lnTo>
                  <a:pt x="4855347" y="3801845"/>
                </a:lnTo>
                <a:lnTo>
                  <a:pt x="4854856" y="3803353"/>
                </a:lnTo>
                <a:lnTo>
                  <a:pt x="4854856" y="3804352"/>
                </a:lnTo>
                <a:lnTo>
                  <a:pt x="4854856" y="3805351"/>
                </a:lnTo>
                <a:lnTo>
                  <a:pt x="4856348" y="3808367"/>
                </a:lnTo>
                <a:lnTo>
                  <a:pt x="4856859" y="3810873"/>
                </a:lnTo>
                <a:lnTo>
                  <a:pt x="4857860" y="3813380"/>
                </a:lnTo>
                <a:lnTo>
                  <a:pt x="4856348" y="3821918"/>
                </a:lnTo>
                <a:lnTo>
                  <a:pt x="4856348" y="3824933"/>
                </a:lnTo>
                <a:lnTo>
                  <a:pt x="4855857" y="3828458"/>
                </a:lnTo>
                <a:lnTo>
                  <a:pt x="4856348" y="3829457"/>
                </a:lnTo>
                <a:lnTo>
                  <a:pt x="4858371" y="3833471"/>
                </a:lnTo>
                <a:lnTo>
                  <a:pt x="4858371" y="3834979"/>
                </a:lnTo>
                <a:lnTo>
                  <a:pt x="4858371" y="3835978"/>
                </a:lnTo>
                <a:lnTo>
                  <a:pt x="4858371" y="3836996"/>
                </a:lnTo>
                <a:lnTo>
                  <a:pt x="4856859" y="3839502"/>
                </a:lnTo>
                <a:lnTo>
                  <a:pt x="4851832" y="3851546"/>
                </a:lnTo>
                <a:lnTo>
                  <a:pt x="4848827" y="3857068"/>
                </a:lnTo>
                <a:lnTo>
                  <a:pt x="4845802" y="3861592"/>
                </a:lnTo>
                <a:lnTo>
                  <a:pt x="4842798" y="3864607"/>
                </a:lnTo>
                <a:lnTo>
                  <a:pt x="4840794" y="3868113"/>
                </a:lnTo>
                <a:lnTo>
                  <a:pt x="4840284" y="3869130"/>
                </a:lnTo>
                <a:lnTo>
                  <a:pt x="4839282" y="3871128"/>
                </a:lnTo>
                <a:lnTo>
                  <a:pt x="4838772" y="3877159"/>
                </a:lnTo>
                <a:lnTo>
                  <a:pt x="4838281" y="3878667"/>
                </a:lnTo>
                <a:lnTo>
                  <a:pt x="4837770" y="3879666"/>
                </a:lnTo>
                <a:lnTo>
                  <a:pt x="4835767" y="3882173"/>
                </a:lnTo>
                <a:lnTo>
                  <a:pt x="4833254" y="3884698"/>
                </a:lnTo>
                <a:lnTo>
                  <a:pt x="4831741" y="3887714"/>
                </a:lnTo>
                <a:lnTo>
                  <a:pt x="4831250" y="3888713"/>
                </a:lnTo>
                <a:lnTo>
                  <a:pt x="4830229" y="3889203"/>
                </a:lnTo>
                <a:lnTo>
                  <a:pt x="4827735" y="3892727"/>
                </a:lnTo>
                <a:lnTo>
                  <a:pt x="4827224" y="3893236"/>
                </a:lnTo>
                <a:lnTo>
                  <a:pt x="4824220" y="3895234"/>
                </a:lnTo>
                <a:lnTo>
                  <a:pt x="4823709" y="3895743"/>
                </a:lnTo>
                <a:lnTo>
                  <a:pt x="4823198" y="3896233"/>
                </a:lnTo>
                <a:lnTo>
                  <a:pt x="4819683" y="3900266"/>
                </a:lnTo>
                <a:lnTo>
                  <a:pt x="4819192" y="3902264"/>
                </a:lnTo>
                <a:lnTo>
                  <a:pt x="4816679" y="3914816"/>
                </a:lnTo>
                <a:lnTo>
                  <a:pt x="4812653" y="3927878"/>
                </a:lnTo>
                <a:lnTo>
                  <a:pt x="4812162" y="3929385"/>
                </a:lnTo>
                <a:lnTo>
                  <a:pt x="4811651" y="3930893"/>
                </a:lnTo>
                <a:lnTo>
                  <a:pt x="4810650" y="3931383"/>
                </a:lnTo>
                <a:lnTo>
                  <a:pt x="4809138" y="3932401"/>
                </a:lnTo>
                <a:lnTo>
                  <a:pt x="4806133" y="3935417"/>
                </a:lnTo>
                <a:lnTo>
                  <a:pt x="4805131" y="3935907"/>
                </a:lnTo>
                <a:lnTo>
                  <a:pt x="4803619" y="3935907"/>
                </a:lnTo>
                <a:lnTo>
                  <a:pt x="4801616" y="3936416"/>
                </a:lnTo>
                <a:lnTo>
                  <a:pt x="4798592" y="3937923"/>
                </a:lnTo>
                <a:lnTo>
                  <a:pt x="4797590" y="3938413"/>
                </a:lnTo>
                <a:lnTo>
                  <a:pt x="4796588" y="3938922"/>
                </a:lnTo>
                <a:lnTo>
                  <a:pt x="4796078" y="3939921"/>
                </a:lnTo>
                <a:lnTo>
                  <a:pt x="4796588" y="3942447"/>
                </a:lnTo>
                <a:lnTo>
                  <a:pt x="4798101" y="3945952"/>
                </a:lnTo>
                <a:lnTo>
                  <a:pt x="4798592" y="3946951"/>
                </a:lnTo>
                <a:lnTo>
                  <a:pt x="4798592" y="3948459"/>
                </a:lnTo>
                <a:lnTo>
                  <a:pt x="4798592" y="3960012"/>
                </a:lnTo>
                <a:lnTo>
                  <a:pt x="4798592" y="3962029"/>
                </a:lnTo>
                <a:lnTo>
                  <a:pt x="4799593" y="3965535"/>
                </a:lnTo>
                <a:lnTo>
                  <a:pt x="4801105" y="3969549"/>
                </a:lnTo>
                <a:lnTo>
                  <a:pt x="4801616" y="3971057"/>
                </a:lnTo>
                <a:lnTo>
                  <a:pt x="4801616" y="3974072"/>
                </a:lnTo>
                <a:lnTo>
                  <a:pt x="4800104" y="3982101"/>
                </a:lnTo>
                <a:lnTo>
                  <a:pt x="4797590" y="3990149"/>
                </a:lnTo>
                <a:lnTo>
                  <a:pt x="4796588" y="3991657"/>
                </a:lnTo>
                <a:lnTo>
                  <a:pt x="4797590" y="3994654"/>
                </a:lnTo>
                <a:lnTo>
                  <a:pt x="4797590" y="3996162"/>
                </a:lnTo>
                <a:lnTo>
                  <a:pt x="4798592" y="3999177"/>
                </a:lnTo>
                <a:lnTo>
                  <a:pt x="4798592" y="4000685"/>
                </a:lnTo>
                <a:lnTo>
                  <a:pt x="4798101" y="4005208"/>
                </a:lnTo>
                <a:lnTo>
                  <a:pt x="4798592" y="4008224"/>
                </a:lnTo>
                <a:lnTo>
                  <a:pt x="4798592" y="4009223"/>
                </a:lnTo>
                <a:lnTo>
                  <a:pt x="4799102" y="4009732"/>
                </a:lnTo>
                <a:lnTo>
                  <a:pt x="4801105" y="4012747"/>
                </a:lnTo>
                <a:lnTo>
                  <a:pt x="4801616" y="4013746"/>
                </a:lnTo>
                <a:lnTo>
                  <a:pt x="4801616" y="4015254"/>
                </a:lnTo>
                <a:lnTo>
                  <a:pt x="4801105" y="4017252"/>
                </a:lnTo>
                <a:lnTo>
                  <a:pt x="4801105" y="4018760"/>
                </a:lnTo>
                <a:lnTo>
                  <a:pt x="4800104" y="4019777"/>
                </a:lnTo>
                <a:lnTo>
                  <a:pt x="4799593" y="4020267"/>
                </a:lnTo>
                <a:lnTo>
                  <a:pt x="4799102" y="4021285"/>
                </a:lnTo>
                <a:lnTo>
                  <a:pt x="4796078" y="4022793"/>
                </a:lnTo>
                <a:lnTo>
                  <a:pt x="4789558" y="4024282"/>
                </a:lnTo>
                <a:lnTo>
                  <a:pt x="4787044" y="4023792"/>
                </a:lnTo>
                <a:lnTo>
                  <a:pt x="4785532" y="4023792"/>
                </a:lnTo>
                <a:lnTo>
                  <a:pt x="4785041" y="4024282"/>
                </a:lnTo>
                <a:lnTo>
                  <a:pt x="4784530" y="4024791"/>
                </a:lnTo>
                <a:lnTo>
                  <a:pt x="4784530" y="4026807"/>
                </a:lnTo>
                <a:lnTo>
                  <a:pt x="4785041" y="4027806"/>
                </a:lnTo>
                <a:lnTo>
                  <a:pt x="4785532" y="4029823"/>
                </a:lnTo>
                <a:lnTo>
                  <a:pt x="4786043" y="4030822"/>
                </a:lnTo>
                <a:lnTo>
                  <a:pt x="4785532" y="4032820"/>
                </a:lnTo>
                <a:lnTo>
                  <a:pt x="4785041" y="4034836"/>
                </a:lnTo>
                <a:lnTo>
                  <a:pt x="4777500" y="4049405"/>
                </a:lnTo>
                <a:lnTo>
                  <a:pt x="4774495" y="4059941"/>
                </a:lnTo>
                <a:lnTo>
                  <a:pt x="4774495" y="4061449"/>
                </a:lnTo>
                <a:lnTo>
                  <a:pt x="4774495" y="4062957"/>
                </a:lnTo>
                <a:lnTo>
                  <a:pt x="4774986" y="4065972"/>
                </a:lnTo>
                <a:lnTo>
                  <a:pt x="4774495" y="4068479"/>
                </a:lnTo>
                <a:lnTo>
                  <a:pt x="4773985" y="4070495"/>
                </a:lnTo>
                <a:lnTo>
                  <a:pt x="4771982" y="4075000"/>
                </a:lnTo>
                <a:lnTo>
                  <a:pt x="4770470" y="4079523"/>
                </a:lnTo>
                <a:lnTo>
                  <a:pt x="4770470" y="4080522"/>
                </a:lnTo>
                <a:lnTo>
                  <a:pt x="4769468" y="4084047"/>
                </a:lnTo>
                <a:lnTo>
                  <a:pt x="4769468" y="4085046"/>
                </a:lnTo>
                <a:lnTo>
                  <a:pt x="4769959" y="4086553"/>
                </a:lnTo>
                <a:lnTo>
                  <a:pt x="4770470" y="4088061"/>
                </a:lnTo>
                <a:lnTo>
                  <a:pt x="4771471" y="4091586"/>
                </a:lnTo>
                <a:lnTo>
                  <a:pt x="4771982" y="4094092"/>
                </a:lnTo>
                <a:lnTo>
                  <a:pt x="4772983" y="4095091"/>
                </a:lnTo>
                <a:lnTo>
                  <a:pt x="4774986" y="4102630"/>
                </a:lnTo>
                <a:lnTo>
                  <a:pt x="4775497" y="4106136"/>
                </a:lnTo>
                <a:lnTo>
                  <a:pt x="4774986" y="4109660"/>
                </a:lnTo>
                <a:lnTo>
                  <a:pt x="4773985" y="4112167"/>
                </a:lnTo>
                <a:lnTo>
                  <a:pt x="4772983" y="4115183"/>
                </a:lnTo>
                <a:lnTo>
                  <a:pt x="4771471" y="4117689"/>
                </a:lnTo>
                <a:lnTo>
                  <a:pt x="4771982" y="4119706"/>
                </a:lnTo>
                <a:lnTo>
                  <a:pt x="4771471" y="4120196"/>
                </a:lnTo>
                <a:lnTo>
                  <a:pt x="4770980" y="4121214"/>
                </a:lnTo>
                <a:lnTo>
                  <a:pt x="4770470" y="4124719"/>
                </a:lnTo>
                <a:lnTo>
                  <a:pt x="4768957" y="4128734"/>
                </a:lnTo>
                <a:lnTo>
                  <a:pt x="4767956" y="4130242"/>
                </a:lnTo>
                <a:lnTo>
                  <a:pt x="4766954" y="4132748"/>
                </a:lnTo>
                <a:lnTo>
                  <a:pt x="4762437" y="4136763"/>
                </a:lnTo>
                <a:lnTo>
                  <a:pt x="4760925" y="4139288"/>
                </a:lnTo>
                <a:lnTo>
                  <a:pt x="4760414" y="4144811"/>
                </a:lnTo>
                <a:lnTo>
                  <a:pt x="4756899" y="4152840"/>
                </a:lnTo>
                <a:lnTo>
                  <a:pt x="4755407" y="4157363"/>
                </a:lnTo>
                <a:lnTo>
                  <a:pt x="4755898" y="4166391"/>
                </a:lnTo>
                <a:lnTo>
                  <a:pt x="4754896" y="4170914"/>
                </a:lnTo>
                <a:lnTo>
                  <a:pt x="4751892" y="4171913"/>
                </a:lnTo>
                <a:lnTo>
                  <a:pt x="4749869" y="4174439"/>
                </a:lnTo>
                <a:lnTo>
                  <a:pt x="4748376" y="4188499"/>
                </a:lnTo>
                <a:lnTo>
                  <a:pt x="4746864" y="4189498"/>
                </a:lnTo>
                <a:lnTo>
                  <a:pt x="4742347" y="4192004"/>
                </a:lnTo>
                <a:lnTo>
                  <a:pt x="4740835" y="4193512"/>
                </a:lnTo>
                <a:lnTo>
                  <a:pt x="4739323" y="4195529"/>
                </a:lnTo>
                <a:lnTo>
                  <a:pt x="4738321" y="4200542"/>
                </a:lnTo>
                <a:lnTo>
                  <a:pt x="4737830" y="4201051"/>
                </a:lnTo>
                <a:lnTo>
                  <a:pt x="4737830" y="4202559"/>
                </a:lnTo>
                <a:lnTo>
                  <a:pt x="4735808" y="4204067"/>
                </a:lnTo>
                <a:lnTo>
                  <a:pt x="4732292" y="4207063"/>
                </a:lnTo>
                <a:lnTo>
                  <a:pt x="4725262" y="4210079"/>
                </a:lnTo>
                <a:lnTo>
                  <a:pt x="4719744" y="4214093"/>
                </a:lnTo>
                <a:lnTo>
                  <a:pt x="4716228" y="4215111"/>
                </a:lnTo>
                <a:lnTo>
                  <a:pt x="4712202" y="4215601"/>
                </a:lnTo>
                <a:lnTo>
                  <a:pt x="4707670" y="4214701"/>
                </a:lnTo>
                <a:lnTo>
                  <a:pt x="4707690" y="4214782"/>
                </a:lnTo>
                <a:lnTo>
                  <a:pt x="4712715" y="4215794"/>
                </a:lnTo>
                <a:lnTo>
                  <a:pt x="4716727" y="4215288"/>
                </a:lnTo>
                <a:lnTo>
                  <a:pt x="4720246" y="4214288"/>
                </a:lnTo>
                <a:lnTo>
                  <a:pt x="4725764" y="4210263"/>
                </a:lnTo>
                <a:lnTo>
                  <a:pt x="4732802" y="4207251"/>
                </a:lnTo>
                <a:lnTo>
                  <a:pt x="4736320" y="4204239"/>
                </a:lnTo>
                <a:lnTo>
                  <a:pt x="4738333" y="4202732"/>
                </a:lnTo>
                <a:lnTo>
                  <a:pt x="4738333" y="4201226"/>
                </a:lnTo>
                <a:lnTo>
                  <a:pt x="4738826" y="4200720"/>
                </a:lnTo>
                <a:lnTo>
                  <a:pt x="4739839" y="4195708"/>
                </a:lnTo>
                <a:lnTo>
                  <a:pt x="4741345" y="4193695"/>
                </a:lnTo>
                <a:lnTo>
                  <a:pt x="4742851" y="4192189"/>
                </a:lnTo>
                <a:lnTo>
                  <a:pt x="4747370" y="4189683"/>
                </a:lnTo>
                <a:lnTo>
                  <a:pt x="4748876" y="4188671"/>
                </a:lnTo>
                <a:lnTo>
                  <a:pt x="4750382" y="4174621"/>
                </a:lnTo>
                <a:lnTo>
                  <a:pt x="4752395" y="4172103"/>
                </a:lnTo>
                <a:lnTo>
                  <a:pt x="4755407" y="4171103"/>
                </a:lnTo>
                <a:lnTo>
                  <a:pt x="4756407" y="4166584"/>
                </a:lnTo>
                <a:lnTo>
                  <a:pt x="4755901" y="4157547"/>
                </a:lnTo>
                <a:lnTo>
                  <a:pt x="4757407" y="4153029"/>
                </a:lnTo>
                <a:lnTo>
                  <a:pt x="4760925" y="4144991"/>
                </a:lnTo>
                <a:lnTo>
                  <a:pt x="4761432" y="4139473"/>
                </a:lnTo>
                <a:lnTo>
                  <a:pt x="4762938" y="4136954"/>
                </a:lnTo>
                <a:lnTo>
                  <a:pt x="4767456" y="4132942"/>
                </a:lnTo>
                <a:lnTo>
                  <a:pt x="4768456" y="4130436"/>
                </a:lnTo>
                <a:lnTo>
                  <a:pt x="4769469" y="4128930"/>
                </a:lnTo>
                <a:lnTo>
                  <a:pt x="4770975" y="4124905"/>
                </a:lnTo>
                <a:lnTo>
                  <a:pt x="4771481" y="4121399"/>
                </a:lnTo>
                <a:lnTo>
                  <a:pt x="4771975" y="4120386"/>
                </a:lnTo>
                <a:lnTo>
                  <a:pt x="4772481" y="4119893"/>
                </a:lnTo>
                <a:lnTo>
                  <a:pt x="4771975" y="4117880"/>
                </a:lnTo>
                <a:lnTo>
                  <a:pt x="4773481" y="4115374"/>
                </a:lnTo>
                <a:lnTo>
                  <a:pt x="4774494" y="4112362"/>
                </a:lnTo>
                <a:lnTo>
                  <a:pt x="4775494" y="4109843"/>
                </a:lnTo>
                <a:lnTo>
                  <a:pt x="4776000" y="4106337"/>
                </a:lnTo>
                <a:lnTo>
                  <a:pt x="4775494" y="4102818"/>
                </a:lnTo>
                <a:lnTo>
                  <a:pt x="4773481" y="4095287"/>
                </a:lnTo>
                <a:lnTo>
                  <a:pt x="4772481" y="4094287"/>
                </a:lnTo>
                <a:lnTo>
                  <a:pt x="4771975" y="4091769"/>
                </a:lnTo>
                <a:lnTo>
                  <a:pt x="4770975" y="4088263"/>
                </a:lnTo>
                <a:lnTo>
                  <a:pt x="4770469" y="4086757"/>
                </a:lnTo>
                <a:lnTo>
                  <a:pt x="4769975" y="4085238"/>
                </a:lnTo>
                <a:lnTo>
                  <a:pt x="4769975" y="4084238"/>
                </a:lnTo>
                <a:lnTo>
                  <a:pt x="4770975" y="4080719"/>
                </a:lnTo>
                <a:lnTo>
                  <a:pt x="4770975" y="4079719"/>
                </a:lnTo>
                <a:lnTo>
                  <a:pt x="4772481" y="4075201"/>
                </a:lnTo>
                <a:lnTo>
                  <a:pt x="4774494" y="4070682"/>
                </a:lnTo>
                <a:lnTo>
                  <a:pt x="4774987" y="4068670"/>
                </a:lnTo>
                <a:lnTo>
                  <a:pt x="4775494" y="4066164"/>
                </a:lnTo>
                <a:lnTo>
                  <a:pt x="4774987" y="4063151"/>
                </a:lnTo>
                <a:lnTo>
                  <a:pt x="4774987" y="4061645"/>
                </a:lnTo>
                <a:lnTo>
                  <a:pt x="4774987" y="4060139"/>
                </a:lnTo>
                <a:lnTo>
                  <a:pt x="4778000" y="4049596"/>
                </a:lnTo>
                <a:lnTo>
                  <a:pt x="4785543" y="4035040"/>
                </a:lnTo>
                <a:lnTo>
                  <a:pt x="4786037" y="4033028"/>
                </a:lnTo>
                <a:lnTo>
                  <a:pt x="4786543" y="4031015"/>
                </a:lnTo>
                <a:lnTo>
                  <a:pt x="4786037" y="4030015"/>
                </a:lnTo>
                <a:lnTo>
                  <a:pt x="4785543" y="4028003"/>
                </a:lnTo>
                <a:lnTo>
                  <a:pt x="4785037" y="4027003"/>
                </a:lnTo>
                <a:lnTo>
                  <a:pt x="4785037" y="4024991"/>
                </a:lnTo>
                <a:lnTo>
                  <a:pt x="4785543" y="4024484"/>
                </a:lnTo>
                <a:lnTo>
                  <a:pt x="4786037" y="4023991"/>
                </a:lnTo>
                <a:lnTo>
                  <a:pt x="4787543" y="4023991"/>
                </a:lnTo>
                <a:lnTo>
                  <a:pt x="4790062" y="4024484"/>
                </a:lnTo>
                <a:lnTo>
                  <a:pt x="4796593" y="4022978"/>
                </a:lnTo>
                <a:lnTo>
                  <a:pt x="4799605" y="4021472"/>
                </a:lnTo>
                <a:lnTo>
                  <a:pt x="4800099" y="4020472"/>
                </a:lnTo>
                <a:lnTo>
                  <a:pt x="4800605" y="4019966"/>
                </a:lnTo>
                <a:lnTo>
                  <a:pt x="4801618" y="4018966"/>
                </a:lnTo>
                <a:lnTo>
                  <a:pt x="4801618" y="4017460"/>
                </a:lnTo>
                <a:lnTo>
                  <a:pt x="4802111" y="4015447"/>
                </a:lnTo>
                <a:lnTo>
                  <a:pt x="4802111" y="4013941"/>
                </a:lnTo>
                <a:lnTo>
                  <a:pt x="4801618" y="4012941"/>
                </a:lnTo>
                <a:lnTo>
                  <a:pt x="4799605" y="4009929"/>
                </a:lnTo>
                <a:lnTo>
                  <a:pt x="4799099" y="4009422"/>
                </a:lnTo>
                <a:lnTo>
                  <a:pt x="4799099" y="4008423"/>
                </a:lnTo>
                <a:lnTo>
                  <a:pt x="4798593" y="4005410"/>
                </a:lnTo>
                <a:lnTo>
                  <a:pt x="4799099" y="4000892"/>
                </a:lnTo>
                <a:lnTo>
                  <a:pt x="4799099" y="3999385"/>
                </a:lnTo>
                <a:lnTo>
                  <a:pt x="4798099" y="3996373"/>
                </a:lnTo>
                <a:lnTo>
                  <a:pt x="4798099" y="3994867"/>
                </a:lnTo>
                <a:lnTo>
                  <a:pt x="4797086" y="3991855"/>
                </a:lnTo>
                <a:lnTo>
                  <a:pt x="4798099" y="3990348"/>
                </a:lnTo>
                <a:lnTo>
                  <a:pt x="4800605" y="3982311"/>
                </a:lnTo>
                <a:lnTo>
                  <a:pt x="4802111" y="3974287"/>
                </a:lnTo>
                <a:lnTo>
                  <a:pt x="4802111" y="3971274"/>
                </a:lnTo>
                <a:lnTo>
                  <a:pt x="4801618" y="3969768"/>
                </a:lnTo>
                <a:lnTo>
                  <a:pt x="4800099" y="3965743"/>
                </a:lnTo>
                <a:lnTo>
                  <a:pt x="4799099" y="3962225"/>
                </a:lnTo>
                <a:lnTo>
                  <a:pt x="4799099" y="3960225"/>
                </a:lnTo>
                <a:lnTo>
                  <a:pt x="4799099" y="3948669"/>
                </a:lnTo>
                <a:lnTo>
                  <a:pt x="4799099" y="3947163"/>
                </a:lnTo>
                <a:lnTo>
                  <a:pt x="4798593" y="3946163"/>
                </a:lnTo>
                <a:lnTo>
                  <a:pt x="4797086" y="3942644"/>
                </a:lnTo>
                <a:lnTo>
                  <a:pt x="4796593" y="3940138"/>
                </a:lnTo>
                <a:lnTo>
                  <a:pt x="4797086" y="3939138"/>
                </a:lnTo>
                <a:lnTo>
                  <a:pt x="4798099" y="3938632"/>
                </a:lnTo>
                <a:lnTo>
                  <a:pt x="4799099" y="3938126"/>
                </a:lnTo>
                <a:lnTo>
                  <a:pt x="4802111" y="3936620"/>
                </a:lnTo>
                <a:lnTo>
                  <a:pt x="4804124" y="3936126"/>
                </a:lnTo>
                <a:lnTo>
                  <a:pt x="4805630" y="3936126"/>
                </a:lnTo>
                <a:lnTo>
                  <a:pt x="4806630" y="3935620"/>
                </a:lnTo>
                <a:lnTo>
                  <a:pt x="4809642" y="3932607"/>
                </a:lnTo>
                <a:lnTo>
                  <a:pt x="4811161" y="3931607"/>
                </a:lnTo>
                <a:lnTo>
                  <a:pt x="4812161" y="3931101"/>
                </a:lnTo>
                <a:lnTo>
                  <a:pt x="4812667" y="3929595"/>
                </a:lnTo>
                <a:lnTo>
                  <a:pt x="4813161" y="3928089"/>
                </a:lnTo>
                <a:lnTo>
                  <a:pt x="4817186" y="3915039"/>
                </a:lnTo>
                <a:lnTo>
                  <a:pt x="4819692" y="3902484"/>
                </a:lnTo>
                <a:lnTo>
                  <a:pt x="4820198" y="3900471"/>
                </a:lnTo>
                <a:lnTo>
                  <a:pt x="4823717" y="3896459"/>
                </a:lnTo>
                <a:lnTo>
                  <a:pt x="4824210" y="3895953"/>
                </a:lnTo>
                <a:lnTo>
                  <a:pt x="4824717" y="3895446"/>
                </a:lnTo>
                <a:lnTo>
                  <a:pt x="4827729" y="3893447"/>
                </a:lnTo>
                <a:lnTo>
                  <a:pt x="4828235" y="3892940"/>
                </a:lnTo>
                <a:lnTo>
                  <a:pt x="4830741" y="3889422"/>
                </a:lnTo>
                <a:lnTo>
                  <a:pt x="4831741" y="3888928"/>
                </a:lnTo>
                <a:lnTo>
                  <a:pt x="4832248" y="3887916"/>
                </a:lnTo>
                <a:lnTo>
                  <a:pt x="4833754" y="3884903"/>
                </a:lnTo>
                <a:lnTo>
                  <a:pt x="4836272" y="3882397"/>
                </a:lnTo>
                <a:lnTo>
                  <a:pt x="4838272" y="3879891"/>
                </a:lnTo>
                <a:lnTo>
                  <a:pt x="4838778" y="3878878"/>
                </a:lnTo>
                <a:lnTo>
                  <a:pt x="4839285" y="3877372"/>
                </a:lnTo>
                <a:lnTo>
                  <a:pt x="4839778" y="3871348"/>
                </a:lnTo>
                <a:lnTo>
                  <a:pt x="4840791" y="3869348"/>
                </a:lnTo>
                <a:lnTo>
                  <a:pt x="4841285" y="3868335"/>
                </a:lnTo>
                <a:lnTo>
                  <a:pt x="4843297" y="3864829"/>
                </a:lnTo>
                <a:lnTo>
                  <a:pt x="4846309" y="3861817"/>
                </a:lnTo>
                <a:lnTo>
                  <a:pt x="4849322" y="3857298"/>
                </a:lnTo>
                <a:lnTo>
                  <a:pt x="4852334" y="3851767"/>
                </a:lnTo>
                <a:lnTo>
                  <a:pt x="4857359" y="3839718"/>
                </a:lnTo>
                <a:lnTo>
                  <a:pt x="4858865" y="3837212"/>
                </a:lnTo>
                <a:lnTo>
                  <a:pt x="4858865" y="3836199"/>
                </a:lnTo>
                <a:lnTo>
                  <a:pt x="4858865" y="3835199"/>
                </a:lnTo>
                <a:lnTo>
                  <a:pt x="4858865" y="3833693"/>
                </a:lnTo>
                <a:lnTo>
                  <a:pt x="4856865" y="3829681"/>
                </a:lnTo>
                <a:lnTo>
                  <a:pt x="4856359" y="3828668"/>
                </a:lnTo>
                <a:lnTo>
                  <a:pt x="4856865" y="3825162"/>
                </a:lnTo>
                <a:lnTo>
                  <a:pt x="4856865" y="3822150"/>
                </a:lnTo>
                <a:lnTo>
                  <a:pt x="4858372" y="3813606"/>
                </a:lnTo>
                <a:lnTo>
                  <a:pt x="4857359" y="3811100"/>
                </a:lnTo>
                <a:lnTo>
                  <a:pt x="4856865" y="3808594"/>
                </a:lnTo>
                <a:lnTo>
                  <a:pt x="4855359" y="3805582"/>
                </a:lnTo>
                <a:lnTo>
                  <a:pt x="4855359" y="3804569"/>
                </a:lnTo>
                <a:lnTo>
                  <a:pt x="4855359" y="3803569"/>
                </a:lnTo>
                <a:lnTo>
                  <a:pt x="4855853" y="3802063"/>
                </a:lnTo>
                <a:lnTo>
                  <a:pt x="4856359" y="3801557"/>
                </a:lnTo>
                <a:lnTo>
                  <a:pt x="4857359" y="3801063"/>
                </a:lnTo>
                <a:lnTo>
                  <a:pt x="4860371" y="3800051"/>
                </a:lnTo>
                <a:lnTo>
                  <a:pt x="4861878" y="3799557"/>
                </a:lnTo>
                <a:lnTo>
                  <a:pt x="4862890" y="3798051"/>
                </a:lnTo>
                <a:lnTo>
                  <a:pt x="4862890" y="3797038"/>
                </a:lnTo>
                <a:lnTo>
                  <a:pt x="4862890" y="3796545"/>
                </a:lnTo>
                <a:lnTo>
                  <a:pt x="4862890" y="3795039"/>
                </a:lnTo>
                <a:lnTo>
                  <a:pt x="4862384" y="3794532"/>
                </a:lnTo>
                <a:lnTo>
                  <a:pt x="4860371" y="3793026"/>
                </a:lnTo>
                <a:lnTo>
                  <a:pt x="4859878" y="3791520"/>
                </a:lnTo>
                <a:lnTo>
                  <a:pt x="4860371" y="3790520"/>
                </a:lnTo>
                <a:lnTo>
                  <a:pt x="4860878" y="3790014"/>
                </a:lnTo>
                <a:lnTo>
                  <a:pt x="4862384" y="3789014"/>
                </a:lnTo>
                <a:lnTo>
                  <a:pt x="4869915" y="3783989"/>
                </a:lnTo>
                <a:lnTo>
                  <a:pt x="4870421" y="3783483"/>
                </a:lnTo>
                <a:lnTo>
                  <a:pt x="4871927" y="3780977"/>
                </a:lnTo>
                <a:lnTo>
                  <a:pt x="4873433" y="3778964"/>
                </a:lnTo>
                <a:lnTo>
                  <a:pt x="4873940" y="3776952"/>
                </a:lnTo>
                <a:lnTo>
                  <a:pt x="4877458" y="3762396"/>
                </a:lnTo>
                <a:lnTo>
                  <a:pt x="4877458" y="3758878"/>
                </a:lnTo>
                <a:lnTo>
                  <a:pt x="4877458" y="3756878"/>
                </a:lnTo>
                <a:lnTo>
                  <a:pt x="4876922" y="3755812"/>
                </a:lnTo>
                <a:close/>
                <a:moveTo>
                  <a:pt x="5744565" y="3751443"/>
                </a:moveTo>
                <a:lnTo>
                  <a:pt x="5734758" y="3753886"/>
                </a:lnTo>
                <a:lnTo>
                  <a:pt x="5716669" y="3754387"/>
                </a:lnTo>
                <a:lnTo>
                  <a:pt x="5714657" y="3754387"/>
                </a:lnTo>
                <a:lnTo>
                  <a:pt x="5712644" y="3755404"/>
                </a:lnTo>
                <a:lnTo>
                  <a:pt x="5705617" y="3759412"/>
                </a:lnTo>
                <a:lnTo>
                  <a:pt x="5698073" y="3761931"/>
                </a:lnTo>
                <a:lnTo>
                  <a:pt x="5684509" y="3764436"/>
                </a:lnTo>
                <a:lnTo>
                  <a:pt x="5678979" y="3766454"/>
                </a:lnTo>
                <a:lnTo>
                  <a:pt x="5675461" y="3768959"/>
                </a:lnTo>
                <a:lnTo>
                  <a:pt x="5672949" y="3770462"/>
                </a:lnTo>
                <a:lnTo>
                  <a:pt x="5671776" y="3771744"/>
                </a:lnTo>
                <a:lnTo>
                  <a:pt x="5674038" y="3769927"/>
                </a:lnTo>
                <a:lnTo>
                  <a:pt x="5677556" y="3767915"/>
                </a:lnTo>
                <a:lnTo>
                  <a:pt x="5683075" y="3765409"/>
                </a:lnTo>
                <a:lnTo>
                  <a:pt x="5696137" y="3762396"/>
                </a:lnTo>
                <a:lnTo>
                  <a:pt x="5703668" y="3760890"/>
                </a:lnTo>
                <a:lnTo>
                  <a:pt x="5710705" y="3756878"/>
                </a:lnTo>
                <a:lnTo>
                  <a:pt x="5713211" y="3755372"/>
                </a:lnTo>
                <a:lnTo>
                  <a:pt x="5715730" y="3754865"/>
                </a:lnTo>
                <a:lnTo>
                  <a:pt x="5733804" y="3754865"/>
                </a:lnTo>
                <a:lnTo>
                  <a:pt x="5742854" y="3752359"/>
                </a:lnTo>
                <a:close/>
                <a:moveTo>
                  <a:pt x="4858616" y="3747359"/>
                </a:moveTo>
                <a:lnTo>
                  <a:pt x="4858371" y="3747603"/>
                </a:lnTo>
                <a:lnTo>
                  <a:pt x="4858371" y="3748602"/>
                </a:lnTo>
                <a:lnTo>
                  <a:pt x="4858371" y="3750110"/>
                </a:lnTo>
                <a:lnTo>
                  <a:pt x="4858862" y="3750618"/>
                </a:lnTo>
                <a:lnTo>
                  <a:pt x="4859864" y="3751617"/>
                </a:lnTo>
                <a:lnTo>
                  <a:pt x="4860266" y="3751753"/>
                </a:lnTo>
                <a:lnTo>
                  <a:pt x="4859893" y="3751381"/>
                </a:lnTo>
                <a:lnTo>
                  <a:pt x="4859394" y="3750379"/>
                </a:lnTo>
                <a:lnTo>
                  <a:pt x="4859893" y="3749878"/>
                </a:lnTo>
                <a:lnTo>
                  <a:pt x="4860899" y="3748361"/>
                </a:lnTo>
                <a:lnTo>
                  <a:pt x="4861406" y="3747860"/>
                </a:lnTo>
                <a:lnTo>
                  <a:pt x="4860899" y="3747860"/>
                </a:lnTo>
                <a:lnTo>
                  <a:pt x="4859394" y="3747359"/>
                </a:lnTo>
                <a:close/>
                <a:moveTo>
                  <a:pt x="5756621" y="3744826"/>
                </a:moveTo>
                <a:lnTo>
                  <a:pt x="5748434" y="3749371"/>
                </a:lnTo>
                <a:lnTo>
                  <a:pt x="5756707" y="3744940"/>
                </a:lnTo>
                <a:close/>
                <a:moveTo>
                  <a:pt x="4846223" y="3715291"/>
                </a:moveTo>
                <a:lnTo>
                  <a:pt x="4846313" y="3715468"/>
                </a:lnTo>
                <a:lnTo>
                  <a:pt x="4847314" y="3719991"/>
                </a:lnTo>
                <a:lnTo>
                  <a:pt x="4847314" y="3721499"/>
                </a:lnTo>
                <a:lnTo>
                  <a:pt x="4848827" y="3725005"/>
                </a:lnTo>
                <a:lnTo>
                  <a:pt x="4849318" y="3726004"/>
                </a:lnTo>
                <a:lnTo>
                  <a:pt x="4849828" y="3728529"/>
                </a:lnTo>
                <a:lnTo>
                  <a:pt x="4849828" y="3732544"/>
                </a:lnTo>
                <a:lnTo>
                  <a:pt x="4849828" y="3734542"/>
                </a:lnTo>
                <a:lnTo>
                  <a:pt x="4849828" y="3737557"/>
                </a:lnTo>
                <a:lnTo>
                  <a:pt x="4849828" y="3739065"/>
                </a:lnTo>
                <a:lnTo>
                  <a:pt x="4850830" y="3740083"/>
                </a:lnTo>
                <a:lnTo>
                  <a:pt x="4851340" y="3742589"/>
                </a:lnTo>
                <a:lnTo>
                  <a:pt x="4851832" y="3745096"/>
                </a:lnTo>
                <a:lnTo>
                  <a:pt x="4852342" y="3746604"/>
                </a:lnTo>
                <a:lnTo>
                  <a:pt x="4852833" y="3747113"/>
                </a:lnTo>
                <a:lnTo>
                  <a:pt x="4853836" y="3746776"/>
                </a:lnTo>
                <a:lnTo>
                  <a:pt x="4852857" y="3743852"/>
                </a:lnTo>
                <a:lnTo>
                  <a:pt x="4851859" y="3741833"/>
                </a:lnTo>
                <a:lnTo>
                  <a:pt x="4851352" y="3740330"/>
                </a:lnTo>
                <a:lnTo>
                  <a:pt x="4851352" y="3739328"/>
                </a:lnTo>
                <a:lnTo>
                  <a:pt x="4851859" y="3736809"/>
                </a:lnTo>
                <a:lnTo>
                  <a:pt x="4851859" y="3733803"/>
                </a:lnTo>
                <a:lnTo>
                  <a:pt x="4851352" y="3730282"/>
                </a:lnTo>
                <a:lnTo>
                  <a:pt x="4850853" y="3727777"/>
                </a:lnTo>
                <a:lnTo>
                  <a:pt x="4850853" y="3726775"/>
                </a:lnTo>
                <a:lnTo>
                  <a:pt x="4848341" y="3723253"/>
                </a:lnTo>
                <a:lnTo>
                  <a:pt x="4848341" y="3722251"/>
                </a:lnTo>
                <a:lnTo>
                  <a:pt x="4847834" y="3717227"/>
                </a:lnTo>
                <a:lnTo>
                  <a:pt x="4847335" y="3716225"/>
                </a:lnTo>
                <a:lnTo>
                  <a:pt x="4846827" y="3715724"/>
                </a:lnTo>
                <a:close/>
                <a:moveTo>
                  <a:pt x="5183327" y="3715223"/>
                </a:moveTo>
                <a:lnTo>
                  <a:pt x="5183327" y="3715705"/>
                </a:lnTo>
                <a:lnTo>
                  <a:pt x="5180821" y="3725742"/>
                </a:lnTo>
                <a:lnTo>
                  <a:pt x="5180821" y="3727754"/>
                </a:lnTo>
                <a:lnTo>
                  <a:pt x="5180821" y="3729767"/>
                </a:lnTo>
                <a:lnTo>
                  <a:pt x="5181820" y="3731273"/>
                </a:lnTo>
                <a:lnTo>
                  <a:pt x="5182327" y="3732779"/>
                </a:lnTo>
                <a:lnTo>
                  <a:pt x="5183327" y="3733779"/>
                </a:lnTo>
                <a:lnTo>
                  <a:pt x="5184339" y="3734779"/>
                </a:lnTo>
                <a:lnTo>
                  <a:pt x="5199907" y="3742816"/>
                </a:lnTo>
                <a:lnTo>
                  <a:pt x="5212463" y="3752359"/>
                </a:lnTo>
                <a:lnTo>
                  <a:pt x="5217488" y="3756878"/>
                </a:lnTo>
                <a:lnTo>
                  <a:pt x="5219994" y="3761396"/>
                </a:lnTo>
                <a:lnTo>
                  <a:pt x="5223513" y="3766409"/>
                </a:lnTo>
                <a:lnTo>
                  <a:pt x="5226019" y="3772940"/>
                </a:lnTo>
                <a:lnTo>
                  <a:pt x="5226525" y="3775952"/>
                </a:lnTo>
                <a:lnTo>
                  <a:pt x="5226525" y="3778458"/>
                </a:lnTo>
                <a:lnTo>
                  <a:pt x="5225019" y="3787001"/>
                </a:lnTo>
                <a:lnTo>
                  <a:pt x="5225019" y="3788001"/>
                </a:lnTo>
                <a:lnTo>
                  <a:pt x="5225019" y="3790014"/>
                </a:lnTo>
                <a:lnTo>
                  <a:pt x="5225525" y="3792520"/>
                </a:lnTo>
                <a:lnTo>
                  <a:pt x="5226019" y="3795039"/>
                </a:lnTo>
                <a:lnTo>
                  <a:pt x="5230537" y="3804076"/>
                </a:lnTo>
                <a:lnTo>
                  <a:pt x="5232043" y="3808088"/>
                </a:lnTo>
                <a:lnTo>
                  <a:pt x="5233562" y="3832187"/>
                </a:lnTo>
                <a:lnTo>
                  <a:pt x="5230044" y="3849261"/>
                </a:lnTo>
                <a:lnTo>
                  <a:pt x="5229537" y="3851767"/>
                </a:lnTo>
                <a:lnTo>
                  <a:pt x="5229537" y="3854780"/>
                </a:lnTo>
                <a:lnTo>
                  <a:pt x="5229537" y="3857298"/>
                </a:lnTo>
                <a:lnTo>
                  <a:pt x="5230537" y="3861817"/>
                </a:lnTo>
                <a:lnTo>
                  <a:pt x="5232043" y="3864323"/>
                </a:lnTo>
                <a:lnTo>
                  <a:pt x="5233056" y="3866829"/>
                </a:lnTo>
                <a:lnTo>
                  <a:pt x="5234056" y="3868335"/>
                </a:lnTo>
                <a:lnTo>
                  <a:pt x="5235657" y="3868738"/>
                </a:lnTo>
                <a:lnTo>
                  <a:pt x="5234768" y="3867400"/>
                </a:lnTo>
                <a:lnTo>
                  <a:pt x="5233255" y="3864895"/>
                </a:lnTo>
                <a:lnTo>
                  <a:pt x="5232248" y="3862375"/>
                </a:lnTo>
                <a:lnTo>
                  <a:pt x="5231749" y="3857852"/>
                </a:lnTo>
                <a:lnTo>
                  <a:pt x="5231250" y="3854846"/>
                </a:lnTo>
                <a:lnTo>
                  <a:pt x="5231250" y="3852842"/>
                </a:lnTo>
                <a:lnTo>
                  <a:pt x="5231749" y="3849321"/>
                </a:lnTo>
                <a:lnTo>
                  <a:pt x="5235267" y="3832745"/>
                </a:lnTo>
                <a:lnTo>
                  <a:pt x="5233255" y="3808639"/>
                </a:lnTo>
                <a:lnTo>
                  <a:pt x="5232248" y="3804617"/>
                </a:lnTo>
                <a:lnTo>
                  <a:pt x="5227733" y="3795083"/>
                </a:lnTo>
                <a:lnTo>
                  <a:pt x="5226219" y="3793065"/>
                </a:lnTo>
                <a:lnTo>
                  <a:pt x="5226219" y="3790560"/>
                </a:lnTo>
                <a:lnTo>
                  <a:pt x="5225720" y="3789043"/>
                </a:lnTo>
                <a:lnTo>
                  <a:pt x="5225720" y="3787540"/>
                </a:lnTo>
                <a:lnTo>
                  <a:pt x="5227733" y="3779008"/>
                </a:lnTo>
                <a:lnTo>
                  <a:pt x="5227733" y="3775988"/>
                </a:lnTo>
                <a:lnTo>
                  <a:pt x="5227225" y="3772982"/>
                </a:lnTo>
                <a:lnTo>
                  <a:pt x="5224714" y="3766454"/>
                </a:lnTo>
                <a:lnTo>
                  <a:pt x="5221703" y="3761430"/>
                </a:lnTo>
                <a:lnTo>
                  <a:pt x="5218185" y="3757408"/>
                </a:lnTo>
                <a:lnTo>
                  <a:pt x="5214160" y="3753385"/>
                </a:lnTo>
                <a:lnTo>
                  <a:pt x="5200596" y="3742836"/>
                </a:lnTo>
                <a:lnTo>
                  <a:pt x="5186025" y="3734805"/>
                </a:lnTo>
                <a:lnTo>
                  <a:pt x="5184511" y="3734304"/>
                </a:lnTo>
                <a:lnTo>
                  <a:pt x="5183505" y="3733302"/>
                </a:lnTo>
                <a:lnTo>
                  <a:pt x="5182507" y="3731284"/>
                </a:lnTo>
                <a:lnTo>
                  <a:pt x="5182000" y="3729781"/>
                </a:lnTo>
                <a:lnTo>
                  <a:pt x="5182000" y="3727777"/>
                </a:lnTo>
                <a:lnTo>
                  <a:pt x="5182507" y="3726274"/>
                </a:lnTo>
                <a:lnTo>
                  <a:pt x="5185019" y="3716225"/>
                </a:lnTo>
                <a:lnTo>
                  <a:pt x="5184511" y="3715724"/>
                </a:lnTo>
                <a:lnTo>
                  <a:pt x="5184511" y="3715223"/>
                </a:lnTo>
                <a:lnTo>
                  <a:pt x="5183505" y="3715223"/>
                </a:lnTo>
                <a:close/>
                <a:moveTo>
                  <a:pt x="4949603" y="3664754"/>
                </a:moveTo>
                <a:lnTo>
                  <a:pt x="4949780" y="3664988"/>
                </a:lnTo>
                <a:lnTo>
                  <a:pt x="4950780" y="3666494"/>
                </a:lnTo>
                <a:lnTo>
                  <a:pt x="4951286" y="3669507"/>
                </a:lnTo>
                <a:lnTo>
                  <a:pt x="4950780" y="3673025"/>
                </a:lnTo>
                <a:lnTo>
                  <a:pt x="4949274" y="3675531"/>
                </a:lnTo>
                <a:lnTo>
                  <a:pt x="4948274" y="3677544"/>
                </a:lnTo>
                <a:lnTo>
                  <a:pt x="4937731" y="3688593"/>
                </a:lnTo>
                <a:lnTo>
                  <a:pt x="4935718" y="3691100"/>
                </a:lnTo>
                <a:lnTo>
                  <a:pt x="4935212" y="3693606"/>
                </a:lnTo>
                <a:lnTo>
                  <a:pt x="4934706" y="3695112"/>
                </a:lnTo>
                <a:lnTo>
                  <a:pt x="4934706" y="3697631"/>
                </a:lnTo>
                <a:lnTo>
                  <a:pt x="4935718" y="3706668"/>
                </a:lnTo>
                <a:lnTo>
                  <a:pt x="4935718" y="3711186"/>
                </a:lnTo>
                <a:lnTo>
                  <a:pt x="4935212" y="3715198"/>
                </a:lnTo>
                <a:lnTo>
                  <a:pt x="4933706" y="3717211"/>
                </a:lnTo>
                <a:lnTo>
                  <a:pt x="4923163" y="3733779"/>
                </a:lnTo>
                <a:lnTo>
                  <a:pt x="4921150" y="3736791"/>
                </a:lnTo>
                <a:lnTo>
                  <a:pt x="4920150" y="3739804"/>
                </a:lnTo>
                <a:lnTo>
                  <a:pt x="4919644" y="3743322"/>
                </a:lnTo>
                <a:lnTo>
                  <a:pt x="4920644" y="3765409"/>
                </a:lnTo>
                <a:lnTo>
                  <a:pt x="4921656" y="3768421"/>
                </a:lnTo>
                <a:lnTo>
                  <a:pt x="4923163" y="3771433"/>
                </a:lnTo>
                <a:lnTo>
                  <a:pt x="4924209" y="3771958"/>
                </a:lnTo>
                <a:lnTo>
                  <a:pt x="4922707" y="3769460"/>
                </a:lnTo>
                <a:lnTo>
                  <a:pt x="4922208" y="3766454"/>
                </a:lnTo>
                <a:lnTo>
                  <a:pt x="4920695" y="3744353"/>
                </a:lnTo>
                <a:lnTo>
                  <a:pt x="4921701" y="3740831"/>
                </a:lnTo>
                <a:lnTo>
                  <a:pt x="4922208" y="3737825"/>
                </a:lnTo>
                <a:lnTo>
                  <a:pt x="4923714" y="3734805"/>
                </a:lnTo>
                <a:lnTo>
                  <a:pt x="4934766" y="3718730"/>
                </a:lnTo>
                <a:lnTo>
                  <a:pt x="4936280" y="3715724"/>
                </a:lnTo>
                <a:lnTo>
                  <a:pt x="4937278" y="3712203"/>
                </a:lnTo>
                <a:lnTo>
                  <a:pt x="4937278" y="3708180"/>
                </a:lnTo>
                <a:lnTo>
                  <a:pt x="4935773" y="3698647"/>
                </a:lnTo>
                <a:lnTo>
                  <a:pt x="4935773" y="3696127"/>
                </a:lnTo>
                <a:lnTo>
                  <a:pt x="4936280" y="3694123"/>
                </a:lnTo>
                <a:lnTo>
                  <a:pt x="4937278" y="3692119"/>
                </a:lnTo>
                <a:lnTo>
                  <a:pt x="4938284" y="3690101"/>
                </a:lnTo>
                <a:lnTo>
                  <a:pt x="4949844" y="3679050"/>
                </a:lnTo>
                <a:lnTo>
                  <a:pt x="4950851" y="3676545"/>
                </a:lnTo>
                <a:lnTo>
                  <a:pt x="4951349" y="3674026"/>
                </a:lnTo>
                <a:lnTo>
                  <a:pt x="4951857" y="3670018"/>
                </a:lnTo>
                <a:lnTo>
                  <a:pt x="4951349" y="3667499"/>
                </a:lnTo>
                <a:lnTo>
                  <a:pt x="4950851" y="3665996"/>
                </a:lnTo>
                <a:close/>
                <a:moveTo>
                  <a:pt x="2927171" y="3627592"/>
                </a:moveTo>
                <a:lnTo>
                  <a:pt x="2927166" y="3627699"/>
                </a:lnTo>
                <a:lnTo>
                  <a:pt x="2928170" y="3631216"/>
                </a:lnTo>
                <a:lnTo>
                  <a:pt x="2928678" y="3635238"/>
                </a:lnTo>
                <a:lnTo>
                  <a:pt x="2933194" y="3645284"/>
                </a:lnTo>
                <a:lnTo>
                  <a:pt x="2937721" y="3652824"/>
                </a:lnTo>
                <a:lnTo>
                  <a:pt x="2940735" y="3658352"/>
                </a:lnTo>
                <a:lnTo>
                  <a:pt x="2941217" y="3659814"/>
                </a:lnTo>
                <a:lnTo>
                  <a:pt x="2941229" y="3659737"/>
                </a:lnTo>
                <a:lnTo>
                  <a:pt x="2940739" y="3658229"/>
                </a:lnTo>
                <a:lnTo>
                  <a:pt x="2937714" y="3652706"/>
                </a:lnTo>
                <a:lnTo>
                  <a:pt x="2933197" y="3645168"/>
                </a:lnTo>
                <a:lnTo>
                  <a:pt x="2928681" y="3635122"/>
                </a:lnTo>
                <a:lnTo>
                  <a:pt x="2928170" y="3631107"/>
                </a:lnTo>
                <a:close/>
                <a:moveTo>
                  <a:pt x="4843935" y="3626993"/>
                </a:moveTo>
                <a:lnTo>
                  <a:pt x="4846313" y="3634123"/>
                </a:lnTo>
                <a:lnTo>
                  <a:pt x="4847314" y="3636630"/>
                </a:lnTo>
                <a:lnTo>
                  <a:pt x="4847314" y="3638138"/>
                </a:lnTo>
                <a:lnTo>
                  <a:pt x="4845802" y="3640644"/>
                </a:lnTo>
                <a:lnTo>
                  <a:pt x="4845802" y="3641643"/>
                </a:lnTo>
                <a:lnTo>
                  <a:pt x="4849318" y="3667257"/>
                </a:lnTo>
                <a:lnTo>
                  <a:pt x="4849318" y="3668764"/>
                </a:lnTo>
                <a:lnTo>
                  <a:pt x="4848827" y="3669763"/>
                </a:lnTo>
                <a:lnTo>
                  <a:pt x="4848316" y="3670781"/>
                </a:lnTo>
                <a:lnTo>
                  <a:pt x="4847825" y="3670781"/>
                </a:lnTo>
                <a:lnTo>
                  <a:pt x="4846313" y="3671780"/>
                </a:lnTo>
                <a:lnTo>
                  <a:pt x="4845312" y="3671780"/>
                </a:lnTo>
                <a:lnTo>
                  <a:pt x="4844801" y="3672779"/>
                </a:lnTo>
                <a:lnTo>
                  <a:pt x="4844801" y="3675304"/>
                </a:lnTo>
                <a:lnTo>
                  <a:pt x="4845312" y="3678810"/>
                </a:lnTo>
                <a:lnTo>
                  <a:pt x="4845312" y="3681317"/>
                </a:lnTo>
                <a:lnTo>
                  <a:pt x="4844310" y="3684841"/>
                </a:lnTo>
                <a:lnTo>
                  <a:pt x="4844310" y="3687348"/>
                </a:lnTo>
                <a:lnTo>
                  <a:pt x="4843799" y="3688347"/>
                </a:lnTo>
                <a:lnTo>
                  <a:pt x="4841796" y="3692361"/>
                </a:lnTo>
                <a:lnTo>
                  <a:pt x="4841286" y="3693869"/>
                </a:lnTo>
                <a:lnTo>
                  <a:pt x="4841286" y="3694887"/>
                </a:lnTo>
                <a:lnTo>
                  <a:pt x="4841286" y="3696885"/>
                </a:lnTo>
                <a:lnTo>
                  <a:pt x="4841796" y="3701408"/>
                </a:lnTo>
                <a:lnTo>
                  <a:pt x="4841796" y="3702916"/>
                </a:lnTo>
                <a:lnTo>
                  <a:pt x="4841286" y="3703915"/>
                </a:lnTo>
                <a:lnTo>
                  <a:pt x="4840794" y="3704424"/>
                </a:lnTo>
                <a:lnTo>
                  <a:pt x="4840284" y="3704424"/>
                </a:lnTo>
                <a:lnTo>
                  <a:pt x="4839282" y="3703915"/>
                </a:lnTo>
                <a:lnTo>
                  <a:pt x="4838281" y="3702916"/>
                </a:lnTo>
                <a:lnTo>
                  <a:pt x="4837770" y="3702916"/>
                </a:lnTo>
                <a:lnTo>
                  <a:pt x="4836769" y="3703915"/>
                </a:lnTo>
                <a:lnTo>
                  <a:pt x="4836769" y="3704914"/>
                </a:lnTo>
                <a:lnTo>
                  <a:pt x="4836769" y="3705931"/>
                </a:lnTo>
                <a:lnTo>
                  <a:pt x="4837260" y="3707929"/>
                </a:lnTo>
                <a:lnTo>
                  <a:pt x="4838124" y="3709206"/>
                </a:lnTo>
                <a:lnTo>
                  <a:pt x="4837787" y="3708180"/>
                </a:lnTo>
                <a:lnTo>
                  <a:pt x="4837787" y="3706176"/>
                </a:lnTo>
                <a:lnTo>
                  <a:pt x="4838286" y="3705174"/>
                </a:lnTo>
                <a:lnTo>
                  <a:pt x="4838794" y="3704673"/>
                </a:lnTo>
                <a:lnTo>
                  <a:pt x="4840299" y="3704673"/>
                </a:lnTo>
                <a:lnTo>
                  <a:pt x="4840798" y="3705174"/>
                </a:lnTo>
                <a:lnTo>
                  <a:pt x="4841305" y="3705675"/>
                </a:lnTo>
                <a:lnTo>
                  <a:pt x="4842312" y="3706176"/>
                </a:lnTo>
                <a:lnTo>
                  <a:pt x="4843309" y="3705675"/>
                </a:lnTo>
                <a:lnTo>
                  <a:pt x="4843309" y="3704673"/>
                </a:lnTo>
                <a:lnTo>
                  <a:pt x="4843309" y="3702655"/>
                </a:lnTo>
                <a:lnTo>
                  <a:pt x="4842312" y="3698146"/>
                </a:lnTo>
                <a:lnTo>
                  <a:pt x="4842312" y="3696127"/>
                </a:lnTo>
                <a:lnTo>
                  <a:pt x="4843309" y="3695125"/>
                </a:lnTo>
                <a:lnTo>
                  <a:pt x="4843309" y="3694123"/>
                </a:lnTo>
                <a:lnTo>
                  <a:pt x="4844823" y="3690101"/>
                </a:lnTo>
                <a:lnTo>
                  <a:pt x="4845322" y="3688598"/>
                </a:lnTo>
                <a:lnTo>
                  <a:pt x="4845322" y="3686594"/>
                </a:lnTo>
                <a:lnTo>
                  <a:pt x="4846827" y="3683574"/>
                </a:lnTo>
                <a:lnTo>
                  <a:pt x="4846827" y="3680568"/>
                </a:lnTo>
                <a:lnTo>
                  <a:pt x="4845830" y="3676545"/>
                </a:lnTo>
                <a:lnTo>
                  <a:pt x="4845830" y="3674527"/>
                </a:lnTo>
                <a:lnTo>
                  <a:pt x="4846827" y="3673525"/>
                </a:lnTo>
                <a:lnTo>
                  <a:pt x="4847834" y="3673024"/>
                </a:lnTo>
                <a:lnTo>
                  <a:pt x="4848840" y="3673024"/>
                </a:lnTo>
                <a:lnTo>
                  <a:pt x="4850345" y="3672523"/>
                </a:lnTo>
                <a:lnTo>
                  <a:pt x="4850345" y="3671020"/>
                </a:lnTo>
                <a:lnTo>
                  <a:pt x="4850853" y="3670519"/>
                </a:lnTo>
                <a:lnTo>
                  <a:pt x="4850853" y="3669016"/>
                </a:lnTo>
                <a:lnTo>
                  <a:pt x="4847335" y="3642892"/>
                </a:lnTo>
                <a:lnTo>
                  <a:pt x="4847335" y="3641890"/>
                </a:lnTo>
                <a:lnTo>
                  <a:pt x="4848341" y="3639371"/>
                </a:lnTo>
                <a:lnTo>
                  <a:pt x="4848341" y="3637868"/>
                </a:lnTo>
                <a:lnTo>
                  <a:pt x="4847834" y="3635363"/>
                </a:lnTo>
                <a:lnTo>
                  <a:pt x="4844823" y="3627819"/>
                </a:lnTo>
                <a:lnTo>
                  <a:pt x="4844316" y="3627318"/>
                </a:lnTo>
                <a:close/>
                <a:moveTo>
                  <a:pt x="5749730" y="3589762"/>
                </a:moveTo>
                <a:lnTo>
                  <a:pt x="5746542" y="3591498"/>
                </a:lnTo>
                <a:lnTo>
                  <a:pt x="5748887" y="3590322"/>
                </a:lnTo>
                <a:close/>
                <a:moveTo>
                  <a:pt x="5778225" y="3569637"/>
                </a:moveTo>
                <a:lnTo>
                  <a:pt x="5765412" y="3573581"/>
                </a:lnTo>
                <a:lnTo>
                  <a:pt x="5762901" y="3575084"/>
                </a:lnTo>
                <a:lnTo>
                  <a:pt x="5762393" y="3575585"/>
                </a:lnTo>
                <a:lnTo>
                  <a:pt x="5761894" y="3575585"/>
                </a:lnTo>
                <a:lnTo>
                  <a:pt x="5761421" y="3576295"/>
                </a:lnTo>
                <a:lnTo>
                  <a:pt x="5761455" y="3576261"/>
                </a:lnTo>
                <a:lnTo>
                  <a:pt x="5764462" y="3574253"/>
                </a:lnTo>
                <a:lnTo>
                  <a:pt x="5777030" y="3570236"/>
                </a:lnTo>
                <a:close/>
                <a:moveTo>
                  <a:pt x="5780457" y="3567635"/>
                </a:moveTo>
                <a:lnTo>
                  <a:pt x="5779983" y="3568056"/>
                </a:lnTo>
                <a:lnTo>
                  <a:pt x="5778576" y="3569461"/>
                </a:lnTo>
                <a:lnTo>
                  <a:pt x="5779035" y="3569231"/>
                </a:lnTo>
                <a:close/>
                <a:moveTo>
                  <a:pt x="5788555" y="3561222"/>
                </a:moveTo>
                <a:lnTo>
                  <a:pt x="5787019" y="3561529"/>
                </a:lnTo>
                <a:lnTo>
                  <a:pt x="5786520" y="3562531"/>
                </a:lnTo>
                <a:lnTo>
                  <a:pt x="5785255" y="3563476"/>
                </a:lnTo>
                <a:lnTo>
                  <a:pt x="5786067" y="3563206"/>
                </a:lnTo>
                <a:lnTo>
                  <a:pt x="5787578" y="3562201"/>
                </a:lnTo>
                <a:close/>
                <a:moveTo>
                  <a:pt x="4842485" y="3552656"/>
                </a:moveTo>
                <a:lnTo>
                  <a:pt x="4842798" y="3553268"/>
                </a:lnTo>
                <a:lnTo>
                  <a:pt x="4842287" y="3555793"/>
                </a:lnTo>
                <a:lnTo>
                  <a:pt x="4842287" y="3557282"/>
                </a:lnTo>
                <a:lnTo>
                  <a:pt x="4841286" y="3558790"/>
                </a:lnTo>
                <a:lnTo>
                  <a:pt x="4840794" y="3559299"/>
                </a:lnTo>
                <a:lnTo>
                  <a:pt x="4839282" y="3559808"/>
                </a:lnTo>
                <a:lnTo>
                  <a:pt x="4838772" y="3560298"/>
                </a:lnTo>
                <a:lnTo>
                  <a:pt x="4838281" y="3561316"/>
                </a:lnTo>
                <a:lnTo>
                  <a:pt x="4838281" y="3562824"/>
                </a:lnTo>
                <a:lnTo>
                  <a:pt x="4838772" y="3564312"/>
                </a:lnTo>
                <a:lnTo>
                  <a:pt x="4839282" y="3566329"/>
                </a:lnTo>
                <a:lnTo>
                  <a:pt x="4840284" y="3567837"/>
                </a:lnTo>
                <a:lnTo>
                  <a:pt x="4840284" y="3570852"/>
                </a:lnTo>
                <a:lnTo>
                  <a:pt x="4839282" y="3571851"/>
                </a:lnTo>
                <a:lnTo>
                  <a:pt x="4838772" y="3573359"/>
                </a:lnTo>
                <a:lnTo>
                  <a:pt x="4835767" y="3574867"/>
                </a:lnTo>
                <a:lnTo>
                  <a:pt x="4835256" y="3575376"/>
                </a:lnTo>
                <a:lnTo>
                  <a:pt x="4834766" y="3576884"/>
                </a:lnTo>
                <a:lnTo>
                  <a:pt x="4834766" y="3580898"/>
                </a:lnTo>
                <a:lnTo>
                  <a:pt x="4834766" y="3585403"/>
                </a:lnTo>
                <a:lnTo>
                  <a:pt x="4837260" y="3617047"/>
                </a:lnTo>
                <a:lnTo>
                  <a:pt x="4837770" y="3619064"/>
                </a:lnTo>
                <a:lnTo>
                  <a:pt x="4839282" y="3622570"/>
                </a:lnTo>
                <a:lnTo>
                  <a:pt x="4840165" y="3623199"/>
                </a:lnTo>
                <a:lnTo>
                  <a:pt x="4838794" y="3620791"/>
                </a:lnTo>
                <a:lnTo>
                  <a:pt x="4838286" y="3618285"/>
                </a:lnTo>
                <a:lnTo>
                  <a:pt x="4836274" y="3587137"/>
                </a:lnTo>
                <a:lnTo>
                  <a:pt x="4836274" y="3582113"/>
                </a:lnTo>
                <a:lnTo>
                  <a:pt x="4836274" y="3578105"/>
                </a:lnTo>
                <a:lnTo>
                  <a:pt x="4836781" y="3577088"/>
                </a:lnTo>
                <a:lnTo>
                  <a:pt x="4837280" y="3576587"/>
                </a:lnTo>
                <a:lnTo>
                  <a:pt x="4839792" y="3574583"/>
                </a:lnTo>
                <a:lnTo>
                  <a:pt x="4840798" y="3573581"/>
                </a:lnTo>
                <a:lnTo>
                  <a:pt x="4841305" y="3572078"/>
                </a:lnTo>
                <a:lnTo>
                  <a:pt x="4841305" y="3570060"/>
                </a:lnTo>
                <a:lnTo>
                  <a:pt x="4840798" y="3568056"/>
                </a:lnTo>
                <a:lnTo>
                  <a:pt x="4840299" y="3566052"/>
                </a:lnTo>
                <a:lnTo>
                  <a:pt x="4839792" y="3564535"/>
                </a:lnTo>
                <a:lnTo>
                  <a:pt x="4839792" y="3563032"/>
                </a:lnTo>
                <a:lnTo>
                  <a:pt x="4840299" y="3562531"/>
                </a:lnTo>
                <a:lnTo>
                  <a:pt x="4840798" y="3561028"/>
                </a:lnTo>
                <a:lnTo>
                  <a:pt x="4841305" y="3561028"/>
                </a:lnTo>
                <a:lnTo>
                  <a:pt x="4842312" y="3560011"/>
                </a:lnTo>
                <a:lnTo>
                  <a:pt x="4843309" y="3559510"/>
                </a:lnTo>
                <a:lnTo>
                  <a:pt x="4843817" y="3557005"/>
                </a:lnTo>
                <a:lnTo>
                  <a:pt x="4843817" y="3554500"/>
                </a:lnTo>
                <a:lnTo>
                  <a:pt x="4843309" y="3553484"/>
                </a:lnTo>
                <a:close/>
                <a:moveTo>
                  <a:pt x="4831440" y="3528059"/>
                </a:moveTo>
                <a:lnTo>
                  <a:pt x="4831741" y="3528672"/>
                </a:lnTo>
                <a:lnTo>
                  <a:pt x="4832252" y="3530670"/>
                </a:lnTo>
                <a:lnTo>
                  <a:pt x="4833254" y="3534194"/>
                </a:lnTo>
                <a:lnTo>
                  <a:pt x="4834255" y="3538209"/>
                </a:lnTo>
                <a:lnTo>
                  <a:pt x="4834766" y="3539208"/>
                </a:lnTo>
                <a:lnTo>
                  <a:pt x="4835256" y="3540226"/>
                </a:lnTo>
                <a:lnTo>
                  <a:pt x="4835256" y="3545748"/>
                </a:lnTo>
                <a:lnTo>
                  <a:pt x="4835767" y="3547256"/>
                </a:lnTo>
                <a:lnTo>
                  <a:pt x="4836781" y="3548613"/>
                </a:lnTo>
                <a:lnTo>
                  <a:pt x="4836781" y="3546957"/>
                </a:lnTo>
                <a:lnTo>
                  <a:pt x="4836274" y="3542433"/>
                </a:lnTo>
                <a:lnTo>
                  <a:pt x="4836274" y="3540429"/>
                </a:lnTo>
                <a:lnTo>
                  <a:pt x="4835276" y="3539427"/>
                </a:lnTo>
                <a:lnTo>
                  <a:pt x="4833762" y="3535405"/>
                </a:lnTo>
                <a:lnTo>
                  <a:pt x="4833762" y="3532399"/>
                </a:lnTo>
                <a:lnTo>
                  <a:pt x="4833263" y="3530881"/>
                </a:lnTo>
                <a:lnTo>
                  <a:pt x="4832764" y="3529378"/>
                </a:lnTo>
                <a:close/>
                <a:moveTo>
                  <a:pt x="5780039" y="3508440"/>
                </a:moveTo>
                <a:lnTo>
                  <a:pt x="5766419" y="3513303"/>
                </a:lnTo>
                <a:lnTo>
                  <a:pt x="5755358" y="3517827"/>
                </a:lnTo>
                <a:lnTo>
                  <a:pt x="5753852" y="3518829"/>
                </a:lnTo>
                <a:lnTo>
                  <a:pt x="5753491" y="3519193"/>
                </a:lnTo>
                <a:lnTo>
                  <a:pt x="5754424" y="3518497"/>
                </a:lnTo>
                <a:lnTo>
                  <a:pt x="5765465" y="3513960"/>
                </a:lnTo>
                <a:lnTo>
                  <a:pt x="5779035" y="3509441"/>
                </a:lnTo>
                <a:close/>
                <a:moveTo>
                  <a:pt x="5784253" y="3505025"/>
                </a:moveTo>
                <a:lnTo>
                  <a:pt x="5783501" y="3505774"/>
                </a:lnTo>
                <a:lnTo>
                  <a:pt x="5783050" y="3506680"/>
                </a:lnTo>
                <a:lnTo>
                  <a:pt x="5783553" y="3506428"/>
                </a:lnTo>
                <a:close/>
                <a:moveTo>
                  <a:pt x="2882962" y="3495035"/>
                </a:moveTo>
                <a:lnTo>
                  <a:pt x="2882960" y="3495043"/>
                </a:lnTo>
                <a:lnTo>
                  <a:pt x="2882452" y="3504594"/>
                </a:lnTo>
                <a:lnTo>
                  <a:pt x="2883456" y="3522684"/>
                </a:lnTo>
                <a:lnTo>
                  <a:pt x="2883964" y="3525190"/>
                </a:lnTo>
                <a:lnTo>
                  <a:pt x="2885974" y="3531224"/>
                </a:lnTo>
                <a:lnTo>
                  <a:pt x="2886470" y="3533235"/>
                </a:lnTo>
                <a:lnTo>
                  <a:pt x="2886470" y="3542776"/>
                </a:lnTo>
                <a:lnTo>
                  <a:pt x="2886978" y="3545797"/>
                </a:lnTo>
                <a:lnTo>
                  <a:pt x="2887983" y="3550315"/>
                </a:lnTo>
                <a:lnTo>
                  <a:pt x="2889992" y="3553832"/>
                </a:lnTo>
                <a:lnTo>
                  <a:pt x="2891494" y="3556348"/>
                </a:lnTo>
                <a:lnTo>
                  <a:pt x="2894011" y="3557349"/>
                </a:lnTo>
                <a:lnTo>
                  <a:pt x="2896517" y="3557349"/>
                </a:lnTo>
                <a:lnTo>
                  <a:pt x="2901044" y="3556348"/>
                </a:lnTo>
                <a:lnTo>
                  <a:pt x="2903053" y="3556348"/>
                </a:lnTo>
                <a:lnTo>
                  <a:pt x="2904554" y="3556348"/>
                </a:lnTo>
                <a:lnTo>
                  <a:pt x="2905559" y="3556854"/>
                </a:lnTo>
                <a:lnTo>
                  <a:pt x="2908077" y="3559360"/>
                </a:lnTo>
                <a:lnTo>
                  <a:pt x="2911599" y="3569911"/>
                </a:lnTo>
                <a:lnTo>
                  <a:pt x="2916114" y="3578956"/>
                </a:lnTo>
                <a:lnTo>
                  <a:pt x="2918632" y="3588001"/>
                </a:lnTo>
                <a:lnTo>
                  <a:pt x="2926161" y="3598047"/>
                </a:lnTo>
                <a:lnTo>
                  <a:pt x="2927166" y="3601564"/>
                </a:lnTo>
                <a:lnTo>
                  <a:pt x="2928167" y="3603569"/>
                </a:lnTo>
                <a:lnTo>
                  <a:pt x="2928170" y="3603496"/>
                </a:lnTo>
                <a:lnTo>
                  <a:pt x="2927168" y="3601479"/>
                </a:lnTo>
                <a:lnTo>
                  <a:pt x="2926167" y="3597974"/>
                </a:lnTo>
                <a:lnTo>
                  <a:pt x="2918626" y="3587928"/>
                </a:lnTo>
                <a:lnTo>
                  <a:pt x="2916112" y="3578881"/>
                </a:lnTo>
                <a:lnTo>
                  <a:pt x="2911595" y="3569854"/>
                </a:lnTo>
                <a:lnTo>
                  <a:pt x="2908080" y="3559299"/>
                </a:lnTo>
                <a:lnTo>
                  <a:pt x="2905566" y="3556792"/>
                </a:lnTo>
                <a:lnTo>
                  <a:pt x="2904565" y="3556284"/>
                </a:lnTo>
                <a:lnTo>
                  <a:pt x="2903052" y="3556284"/>
                </a:lnTo>
                <a:lnTo>
                  <a:pt x="2901049" y="3556284"/>
                </a:lnTo>
                <a:lnTo>
                  <a:pt x="2896532" y="3557282"/>
                </a:lnTo>
                <a:lnTo>
                  <a:pt x="2894019" y="3557282"/>
                </a:lnTo>
                <a:lnTo>
                  <a:pt x="2891505" y="3556284"/>
                </a:lnTo>
                <a:lnTo>
                  <a:pt x="2889993" y="3553777"/>
                </a:lnTo>
                <a:lnTo>
                  <a:pt x="2887990" y="3550252"/>
                </a:lnTo>
                <a:lnTo>
                  <a:pt x="2886988" y="3545748"/>
                </a:lnTo>
                <a:lnTo>
                  <a:pt x="2886478" y="3542732"/>
                </a:lnTo>
                <a:lnTo>
                  <a:pt x="2886478" y="3533196"/>
                </a:lnTo>
                <a:lnTo>
                  <a:pt x="2885987" y="3531179"/>
                </a:lnTo>
                <a:lnTo>
                  <a:pt x="2883984" y="3525148"/>
                </a:lnTo>
                <a:lnTo>
                  <a:pt x="2883473" y="3522641"/>
                </a:lnTo>
                <a:lnTo>
                  <a:pt x="2882471" y="3504566"/>
                </a:lnTo>
                <a:close/>
                <a:moveTo>
                  <a:pt x="4841286" y="3492162"/>
                </a:moveTo>
                <a:lnTo>
                  <a:pt x="4841286" y="3492523"/>
                </a:lnTo>
                <a:lnTo>
                  <a:pt x="4841796" y="3494012"/>
                </a:lnTo>
                <a:lnTo>
                  <a:pt x="4840794" y="3503567"/>
                </a:lnTo>
                <a:lnTo>
                  <a:pt x="4840284" y="3504566"/>
                </a:lnTo>
                <a:lnTo>
                  <a:pt x="4840284" y="3506074"/>
                </a:lnTo>
                <a:lnTo>
                  <a:pt x="4839282" y="3506583"/>
                </a:lnTo>
                <a:lnTo>
                  <a:pt x="4838772" y="3507073"/>
                </a:lnTo>
                <a:lnTo>
                  <a:pt x="4837260" y="3509090"/>
                </a:lnTo>
                <a:lnTo>
                  <a:pt x="4834766" y="3510598"/>
                </a:lnTo>
                <a:lnTo>
                  <a:pt x="4833254" y="3512595"/>
                </a:lnTo>
                <a:lnTo>
                  <a:pt x="4831741" y="3513613"/>
                </a:lnTo>
                <a:lnTo>
                  <a:pt x="4829738" y="3516120"/>
                </a:lnTo>
                <a:lnTo>
                  <a:pt x="4828736" y="3517119"/>
                </a:lnTo>
                <a:lnTo>
                  <a:pt x="4828736" y="3518118"/>
                </a:lnTo>
                <a:lnTo>
                  <a:pt x="4828226" y="3521642"/>
                </a:lnTo>
                <a:lnTo>
                  <a:pt x="4828226" y="3522641"/>
                </a:lnTo>
                <a:lnTo>
                  <a:pt x="4828736" y="3524149"/>
                </a:lnTo>
                <a:lnTo>
                  <a:pt x="4829745" y="3525168"/>
                </a:lnTo>
                <a:lnTo>
                  <a:pt x="4829745" y="3524855"/>
                </a:lnTo>
                <a:lnTo>
                  <a:pt x="4829745" y="3522851"/>
                </a:lnTo>
                <a:lnTo>
                  <a:pt x="4829745" y="3519831"/>
                </a:lnTo>
                <a:lnTo>
                  <a:pt x="4830244" y="3518328"/>
                </a:lnTo>
                <a:lnTo>
                  <a:pt x="4830752" y="3517326"/>
                </a:lnTo>
                <a:lnTo>
                  <a:pt x="4832764" y="3514821"/>
                </a:lnTo>
                <a:lnTo>
                  <a:pt x="4834270" y="3513804"/>
                </a:lnTo>
                <a:lnTo>
                  <a:pt x="4836274" y="3512802"/>
                </a:lnTo>
                <a:lnTo>
                  <a:pt x="4837787" y="3510297"/>
                </a:lnTo>
                <a:lnTo>
                  <a:pt x="4839792" y="3509295"/>
                </a:lnTo>
                <a:lnTo>
                  <a:pt x="4840299" y="3508279"/>
                </a:lnTo>
                <a:lnTo>
                  <a:pt x="4840798" y="3507277"/>
                </a:lnTo>
                <a:lnTo>
                  <a:pt x="4841305" y="3506275"/>
                </a:lnTo>
                <a:lnTo>
                  <a:pt x="4841305" y="3504772"/>
                </a:lnTo>
                <a:lnTo>
                  <a:pt x="4842312" y="3495725"/>
                </a:lnTo>
                <a:lnTo>
                  <a:pt x="4842312" y="3493721"/>
                </a:lnTo>
                <a:lnTo>
                  <a:pt x="4841804" y="3492719"/>
                </a:lnTo>
                <a:lnTo>
                  <a:pt x="4841305" y="3492218"/>
                </a:lnTo>
                <a:close/>
                <a:moveTo>
                  <a:pt x="2884467" y="3490016"/>
                </a:moveTo>
                <a:lnTo>
                  <a:pt x="2884461" y="3490020"/>
                </a:lnTo>
                <a:lnTo>
                  <a:pt x="2883456" y="3492537"/>
                </a:lnTo>
                <a:lnTo>
                  <a:pt x="2882986" y="3494911"/>
                </a:lnTo>
                <a:lnTo>
                  <a:pt x="2883473" y="3492523"/>
                </a:lnTo>
                <a:close/>
                <a:moveTo>
                  <a:pt x="4823726" y="3475660"/>
                </a:moveTo>
                <a:lnTo>
                  <a:pt x="4824711" y="3477954"/>
                </a:lnTo>
                <a:lnTo>
                  <a:pt x="4825322" y="3478440"/>
                </a:lnTo>
                <a:close/>
                <a:moveTo>
                  <a:pt x="2919630" y="3453845"/>
                </a:moveTo>
                <a:lnTo>
                  <a:pt x="2917627" y="3455345"/>
                </a:lnTo>
                <a:lnTo>
                  <a:pt x="2915109" y="3456861"/>
                </a:lnTo>
                <a:lnTo>
                  <a:pt x="2913608" y="3457862"/>
                </a:lnTo>
                <a:lnTo>
                  <a:pt x="2911091" y="3459873"/>
                </a:lnTo>
                <a:lnTo>
                  <a:pt x="2910086" y="3461884"/>
                </a:lnTo>
                <a:lnTo>
                  <a:pt x="2908573" y="3466907"/>
                </a:lnTo>
                <a:lnTo>
                  <a:pt x="2907568" y="3468918"/>
                </a:lnTo>
                <a:lnTo>
                  <a:pt x="2905063" y="3471930"/>
                </a:lnTo>
                <a:lnTo>
                  <a:pt x="2901540" y="3476457"/>
                </a:lnTo>
                <a:lnTo>
                  <a:pt x="2899986" y="3478397"/>
                </a:lnTo>
                <a:lnTo>
                  <a:pt x="2901560" y="3476446"/>
                </a:lnTo>
                <a:lnTo>
                  <a:pt x="2905075" y="3471923"/>
                </a:lnTo>
                <a:lnTo>
                  <a:pt x="2907589" y="3468907"/>
                </a:lnTo>
                <a:lnTo>
                  <a:pt x="2908590" y="3466909"/>
                </a:lnTo>
                <a:lnTo>
                  <a:pt x="2910103" y="3461877"/>
                </a:lnTo>
                <a:lnTo>
                  <a:pt x="2911104" y="3459879"/>
                </a:lnTo>
                <a:lnTo>
                  <a:pt x="2913618" y="3457863"/>
                </a:lnTo>
                <a:lnTo>
                  <a:pt x="2915110" y="3456864"/>
                </a:lnTo>
                <a:lnTo>
                  <a:pt x="2917624" y="3455356"/>
                </a:lnTo>
                <a:lnTo>
                  <a:pt x="2919627" y="3453848"/>
                </a:lnTo>
                <a:close/>
                <a:moveTo>
                  <a:pt x="2922650" y="3446808"/>
                </a:moveTo>
                <a:lnTo>
                  <a:pt x="2922142" y="3449817"/>
                </a:lnTo>
                <a:lnTo>
                  <a:pt x="2921137" y="3451828"/>
                </a:lnTo>
                <a:lnTo>
                  <a:pt x="2920187" y="3453102"/>
                </a:lnTo>
                <a:lnTo>
                  <a:pt x="2921139" y="3451832"/>
                </a:lnTo>
                <a:lnTo>
                  <a:pt x="2922141" y="3449834"/>
                </a:lnTo>
                <a:lnTo>
                  <a:pt x="2922652" y="3446818"/>
                </a:lnTo>
                <a:close/>
                <a:moveTo>
                  <a:pt x="7462865" y="3445154"/>
                </a:moveTo>
                <a:lnTo>
                  <a:pt x="7463064" y="3445651"/>
                </a:lnTo>
                <a:lnTo>
                  <a:pt x="7465068" y="3447157"/>
                </a:lnTo>
                <a:lnTo>
                  <a:pt x="7469093" y="3450170"/>
                </a:lnTo>
                <a:lnTo>
                  <a:pt x="7476125" y="3451175"/>
                </a:lnTo>
                <a:lnTo>
                  <a:pt x="7478130" y="3452681"/>
                </a:lnTo>
                <a:lnTo>
                  <a:pt x="7479132" y="3453183"/>
                </a:lnTo>
                <a:lnTo>
                  <a:pt x="7480134" y="3453183"/>
                </a:lnTo>
                <a:lnTo>
                  <a:pt x="7481646" y="3451677"/>
                </a:lnTo>
                <a:lnTo>
                  <a:pt x="7483157" y="3451175"/>
                </a:lnTo>
                <a:lnTo>
                  <a:pt x="7485161" y="3451677"/>
                </a:lnTo>
                <a:lnTo>
                  <a:pt x="7487166" y="3454188"/>
                </a:lnTo>
                <a:lnTo>
                  <a:pt x="7489680" y="3456196"/>
                </a:lnTo>
                <a:lnTo>
                  <a:pt x="7492193" y="3457200"/>
                </a:lnTo>
                <a:lnTo>
                  <a:pt x="7494214" y="3458707"/>
                </a:lnTo>
                <a:lnTo>
                  <a:pt x="7495993" y="3460935"/>
                </a:lnTo>
                <a:lnTo>
                  <a:pt x="7495857" y="3460574"/>
                </a:lnTo>
                <a:lnTo>
                  <a:pt x="7493846" y="3458064"/>
                </a:lnTo>
                <a:lnTo>
                  <a:pt x="7491835" y="3456555"/>
                </a:lnTo>
                <a:lnTo>
                  <a:pt x="7489319" y="3455553"/>
                </a:lnTo>
                <a:lnTo>
                  <a:pt x="7486807" y="3453542"/>
                </a:lnTo>
                <a:lnTo>
                  <a:pt x="7484796" y="3451032"/>
                </a:lnTo>
                <a:lnTo>
                  <a:pt x="7482782" y="3450529"/>
                </a:lnTo>
                <a:lnTo>
                  <a:pt x="7481273" y="3451032"/>
                </a:lnTo>
                <a:lnTo>
                  <a:pt x="7479767" y="3452540"/>
                </a:lnTo>
                <a:lnTo>
                  <a:pt x="7478760" y="3452540"/>
                </a:lnTo>
                <a:lnTo>
                  <a:pt x="7477753" y="3452037"/>
                </a:lnTo>
                <a:lnTo>
                  <a:pt x="7475742" y="3450529"/>
                </a:lnTo>
                <a:lnTo>
                  <a:pt x="7468702" y="3449523"/>
                </a:lnTo>
                <a:lnTo>
                  <a:pt x="7464677" y="3446510"/>
                </a:lnTo>
                <a:close/>
                <a:moveTo>
                  <a:pt x="2919576" y="3437760"/>
                </a:moveTo>
                <a:lnTo>
                  <a:pt x="2921646" y="3442288"/>
                </a:lnTo>
                <a:lnTo>
                  <a:pt x="2922398" y="3445671"/>
                </a:lnTo>
                <a:lnTo>
                  <a:pt x="2921650" y="3442295"/>
                </a:lnTo>
                <a:close/>
                <a:moveTo>
                  <a:pt x="2910730" y="3415382"/>
                </a:moveTo>
                <a:lnTo>
                  <a:pt x="2911091" y="3418669"/>
                </a:lnTo>
                <a:lnTo>
                  <a:pt x="2912385" y="3421772"/>
                </a:lnTo>
                <a:lnTo>
                  <a:pt x="2911104" y="3418698"/>
                </a:lnTo>
                <a:close/>
                <a:moveTo>
                  <a:pt x="5700256" y="3411438"/>
                </a:moveTo>
                <a:lnTo>
                  <a:pt x="5698581" y="3411857"/>
                </a:lnTo>
                <a:lnTo>
                  <a:pt x="5698207" y="3412305"/>
                </a:lnTo>
                <a:lnTo>
                  <a:pt x="5699155" y="3411990"/>
                </a:lnTo>
                <a:close/>
                <a:moveTo>
                  <a:pt x="5701281" y="3410888"/>
                </a:moveTo>
                <a:lnTo>
                  <a:pt x="5701069" y="3411031"/>
                </a:lnTo>
                <a:lnTo>
                  <a:pt x="5701160" y="3410985"/>
                </a:lnTo>
                <a:close/>
                <a:moveTo>
                  <a:pt x="2909572" y="3409836"/>
                </a:moveTo>
                <a:lnTo>
                  <a:pt x="2910086" y="3411635"/>
                </a:lnTo>
                <a:lnTo>
                  <a:pt x="2910402" y="3413196"/>
                </a:lnTo>
                <a:lnTo>
                  <a:pt x="2910103" y="3411668"/>
                </a:lnTo>
                <a:close/>
                <a:moveTo>
                  <a:pt x="7448456" y="3399296"/>
                </a:moveTo>
                <a:lnTo>
                  <a:pt x="7448491" y="3399419"/>
                </a:lnTo>
                <a:lnTo>
                  <a:pt x="7450002" y="3401427"/>
                </a:lnTo>
                <a:lnTo>
                  <a:pt x="7454520" y="3403938"/>
                </a:lnTo>
                <a:lnTo>
                  <a:pt x="7460550" y="3406968"/>
                </a:lnTo>
                <a:lnTo>
                  <a:pt x="7462061" y="3407973"/>
                </a:lnTo>
                <a:lnTo>
                  <a:pt x="7463064" y="3408475"/>
                </a:lnTo>
                <a:lnTo>
                  <a:pt x="7464428" y="3409850"/>
                </a:lnTo>
                <a:lnTo>
                  <a:pt x="7464175" y="3409344"/>
                </a:lnTo>
                <a:lnTo>
                  <a:pt x="7462666" y="3407836"/>
                </a:lnTo>
                <a:lnTo>
                  <a:pt x="7461659" y="3407337"/>
                </a:lnTo>
                <a:lnTo>
                  <a:pt x="7460150" y="3406331"/>
                </a:lnTo>
                <a:lnTo>
                  <a:pt x="7454117" y="3403318"/>
                </a:lnTo>
                <a:lnTo>
                  <a:pt x="7449590" y="3400807"/>
                </a:lnTo>
                <a:close/>
                <a:moveTo>
                  <a:pt x="2814609" y="3368450"/>
                </a:moveTo>
                <a:lnTo>
                  <a:pt x="2814122" y="3369927"/>
                </a:lnTo>
                <a:lnTo>
                  <a:pt x="2813117" y="3372443"/>
                </a:lnTo>
                <a:lnTo>
                  <a:pt x="2812608" y="3374949"/>
                </a:lnTo>
                <a:lnTo>
                  <a:pt x="2814618" y="3377466"/>
                </a:lnTo>
                <a:lnTo>
                  <a:pt x="2814625" y="3377472"/>
                </a:lnTo>
                <a:lnTo>
                  <a:pt x="2812657" y="3375010"/>
                </a:lnTo>
                <a:lnTo>
                  <a:pt x="2813148" y="3372503"/>
                </a:lnTo>
                <a:lnTo>
                  <a:pt x="2814169" y="3369996"/>
                </a:lnTo>
                <a:lnTo>
                  <a:pt x="2814660" y="3368489"/>
                </a:lnTo>
                <a:close/>
                <a:moveTo>
                  <a:pt x="5726606" y="3362611"/>
                </a:moveTo>
                <a:lnTo>
                  <a:pt x="5726217" y="3363130"/>
                </a:lnTo>
                <a:lnTo>
                  <a:pt x="5724769" y="3366386"/>
                </a:lnTo>
                <a:lnTo>
                  <a:pt x="5725787" y="3364251"/>
                </a:lnTo>
                <a:close/>
                <a:moveTo>
                  <a:pt x="7426232" y="3361376"/>
                </a:moveTo>
                <a:lnTo>
                  <a:pt x="7426377" y="3361740"/>
                </a:lnTo>
                <a:lnTo>
                  <a:pt x="7430911" y="3365758"/>
                </a:lnTo>
                <a:lnTo>
                  <a:pt x="7431914" y="3366762"/>
                </a:lnTo>
                <a:lnTo>
                  <a:pt x="7435923" y="3369792"/>
                </a:lnTo>
                <a:lnTo>
                  <a:pt x="7437943" y="3370294"/>
                </a:lnTo>
                <a:lnTo>
                  <a:pt x="7440166" y="3372070"/>
                </a:lnTo>
                <a:lnTo>
                  <a:pt x="7440034" y="3371676"/>
                </a:lnTo>
                <a:lnTo>
                  <a:pt x="7437518" y="3369665"/>
                </a:lnTo>
                <a:lnTo>
                  <a:pt x="7435507" y="3369162"/>
                </a:lnTo>
                <a:lnTo>
                  <a:pt x="7431486" y="3366149"/>
                </a:lnTo>
                <a:lnTo>
                  <a:pt x="7430479" y="3365147"/>
                </a:lnTo>
                <a:close/>
                <a:moveTo>
                  <a:pt x="4846170" y="3357966"/>
                </a:moveTo>
                <a:lnTo>
                  <a:pt x="4846313" y="3358443"/>
                </a:lnTo>
                <a:lnTo>
                  <a:pt x="4848316" y="3368979"/>
                </a:lnTo>
                <a:lnTo>
                  <a:pt x="4848827" y="3371504"/>
                </a:lnTo>
                <a:lnTo>
                  <a:pt x="4849318" y="3372993"/>
                </a:lnTo>
                <a:lnTo>
                  <a:pt x="4849318" y="3379533"/>
                </a:lnTo>
                <a:lnTo>
                  <a:pt x="4848827" y="3382549"/>
                </a:lnTo>
                <a:lnTo>
                  <a:pt x="4848316" y="3384056"/>
                </a:lnTo>
                <a:lnTo>
                  <a:pt x="4847825" y="3384547"/>
                </a:lnTo>
                <a:lnTo>
                  <a:pt x="4846313" y="3385564"/>
                </a:lnTo>
                <a:lnTo>
                  <a:pt x="4845802" y="3386054"/>
                </a:lnTo>
                <a:lnTo>
                  <a:pt x="4844310" y="3387053"/>
                </a:lnTo>
                <a:lnTo>
                  <a:pt x="4843799" y="3387562"/>
                </a:lnTo>
                <a:lnTo>
                  <a:pt x="4842798" y="3389070"/>
                </a:lnTo>
                <a:lnTo>
                  <a:pt x="4839282" y="3394083"/>
                </a:lnTo>
                <a:lnTo>
                  <a:pt x="4838281" y="3396609"/>
                </a:lnTo>
                <a:lnTo>
                  <a:pt x="4838281" y="3414175"/>
                </a:lnTo>
                <a:lnTo>
                  <a:pt x="4837260" y="3421205"/>
                </a:lnTo>
                <a:lnTo>
                  <a:pt x="4836769" y="3421713"/>
                </a:lnTo>
                <a:lnTo>
                  <a:pt x="4835256" y="3426237"/>
                </a:lnTo>
                <a:lnTo>
                  <a:pt x="4834255" y="3428235"/>
                </a:lnTo>
                <a:lnTo>
                  <a:pt x="4833744" y="3428744"/>
                </a:lnTo>
                <a:lnTo>
                  <a:pt x="4832252" y="3430251"/>
                </a:lnTo>
                <a:lnTo>
                  <a:pt x="4826223" y="3450833"/>
                </a:lnTo>
                <a:lnTo>
                  <a:pt x="4825221" y="3456355"/>
                </a:lnTo>
                <a:lnTo>
                  <a:pt x="4824220" y="3458372"/>
                </a:lnTo>
                <a:lnTo>
                  <a:pt x="4823198" y="3461387"/>
                </a:lnTo>
                <a:lnTo>
                  <a:pt x="4822708" y="3465402"/>
                </a:lnTo>
                <a:lnTo>
                  <a:pt x="4822708" y="3471923"/>
                </a:lnTo>
                <a:lnTo>
                  <a:pt x="4823198" y="3474429"/>
                </a:lnTo>
                <a:lnTo>
                  <a:pt x="4823714" y="3475631"/>
                </a:lnTo>
                <a:lnTo>
                  <a:pt x="4823217" y="3473123"/>
                </a:lnTo>
                <a:lnTo>
                  <a:pt x="4823716" y="3467096"/>
                </a:lnTo>
                <a:lnTo>
                  <a:pt x="4823716" y="3463589"/>
                </a:lnTo>
                <a:lnTo>
                  <a:pt x="4825729" y="3460068"/>
                </a:lnTo>
                <a:lnTo>
                  <a:pt x="4826227" y="3457563"/>
                </a:lnTo>
                <a:lnTo>
                  <a:pt x="4826726" y="3452037"/>
                </a:lnTo>
                <a:lnTo>
                  <a:pt x="4833263" y="3432441"/>
                </a:lnTo>
                <a:lnTo>
                  <a:pt x="4834270" y="3430437"/>
                </a:lnTo>
                <a:lnTo>
                  <a:pt x="4834768" y="3429435"/>
                </a:lnTo>
                <a:lnTo>
                  <a:pt x="4836274" y="3427918"/>
                </a:lnTo>
                <a:lnTo>
                  <a:pt x="4837280" y="3423409"/>
                </a:lnTo>
                <a:lnTo>
                  <a:pt x="4837787" y="3422392"/>
                </a:lnTo>
                <a:lnTo>
                  <a:pt x="4838794" y="3415364"/>
                </a:lnTo>
                <a:lnTo>
                  <a:pt x="4838794" y="3397786"/>
                </a:lnTo>
                <a:lnTo>
                  <a:pt x="4840299" y="3396283"/>
                </a:lnTo>
                <a:lnTo>
                  <a:pt x="4843309" y="3390256"/>
                </a:lnTo>
                <a:lnTo>
                  <a:pt x="4843817" y="3389755"/>
                </a:lnTo>
                <a:lnTo>
                  <a:pt x="4844823" y="3388238"/>
                </a:lnTo>
                <a:lnTo>
                  <a:pt x="4845830" y="3387236"/>
                </a:lnTo>
                <a:lnTo>
                  <a:pt x="4847335" y="3387236"/>
                </a:lnTo>
                <a:lnTo>
                  <a:pt x="4848341" y="3386735"/>
                </a:lnTo>
                <a:lnTo>
                  <a:pt x="4848840" y="3385733"/>
                </a:lnTo>
                <a:lnTo>
                  <a:pt x="4849339" y="3383729"/>
                </a:lnTo>
                <a:lnTo>
                  <a:pt x="4850345" y="3380709"/>
                </a:lnTo>
                <a:lnTo>
                  <a:pt x="4849339" y="3374181"/>
                </a:lnTo>
                <a:lnTo>
                  <a:pt x="4849339" y="3372678"/>
                </a:lnTo>
                <a:lnTo>
                  <a:pt x="4848840" y="3370660"/>
                </a:lnTo>
                <a:lnTo>
                  <a:pt x="4846827" y="3359609"/>
                </a:lnTo>
                <a:close/>
                <a:moveTo>
                  <a:pt x="5752698" y="3348396"/>
                </a:moveTo>
                <a:lnTo>
                  <a:pt x="5752347" y="3348573"/>
                </a:lnTo>
                <a:lnTo>
                  <a:pt x="5750842" y="3349074"/>
                </a:lnTo>
                <a:lnTo>
                  <a:pt x="5747324" y="3350076"/>
                </a:lnTo>
                <a:lnTo>
                  <a:pt x="5739781" y="3352080"/>
                </a:lnTo>
                <a:lnTo>
                  <a:pt x="5734259" y="3355100"/>
                </a:lnTo>
                <a:lnTo>
                  <a:pt x="5733514" y="3355631"/>
                </a:lnTo>
                <a:lnTo>
                  <a:pt x="5739342" y="3353204"/>
                </a:lnTo>
                <a:lnTo>
                  <a:pt x="5745880" y="3350693"/>
                </a:lnTo>
                <a:lnTo>
                  <a:pt x="5750399" y="3350191"/>
                </a:lnTo>
                <a:lnTo>
                  <a:pt x="5751401" y="3349689"/>
                </a:lnTo>
                <a:close/>
                <a:moveTo>
                  <a:pt x="5757430" y="3344494"/>
                </a:moveTo>
                <a:lnTo>
                  <a:pt x="5756364" y="3345552"/>
                </a:lnTo>
                <a:lnTo>
                  <a:pt x="5754559" y="3347357"/>
                </a:lnTo>
                <a:lnTo>
                  <a:pt x="5755919" y="3346676"/>
                </a:lnTo>
                <a:lnTo>
                  <a:pt x="5757430" y="3344667"/>
                </a:lnTo>
                <a:close/>
                <a:moveTo>
                  <a:pt x="7414524" y="3344212"/>
                </a:moveTo>
                <a:lnTo>
                  <a:pt x="7414827" y="3344667"/>
                </a:lnTo>
                <a:lnTo>
                  <a:pt x="7417850" y="3348182"/>
                </a:lnTo>
                <a:lnTo>
                  <a:pt x="7420348" y="3350191"/>
                </a:lnTo>
                <a:lnTo>
                  <a:pt x="7423491" y="3353766"/>
                </a:lnTo>
                <a:lnTo>
                  <a:pt x="7423439" y="3353593"/>
                </a:lnTo>
                <a:lnTo>
                  <a:pt x="7419916" y="3349574"/>
                </a:lnTo>
                <a:lnTo>
                  <a:pt x="7417403" y="3347566"/>
                </a:lnTo>
                <a:close/>
                <a:moveTo>
                  <a:pt x="4849318" y="3340966"/>
                </a:moveTo>
                <a:lnTo>
                  <a:pt x="4849318" y="3341876"/>
                </a:lnTo>
                <a:lnTo>
                  <a:pt x="4848827" y="3344383"/>
                </a:lnTo>
                <a:lnTo>
                  <a:pt x="4848316" y="3345382"/>
                </a:lnTo>
                <a:lnTo>
                  <a:pt x="4847825" y="3346890"/>
                </a:lnTo>
                <a:lnTo>
                  <a:pt x="4844801" y="3350414"/>
                </a:lnTo>
                <a:lnTo>
                  <a:pt x="4844801" y="3351413"/>
                </a:lnTo>
                <a:lnTo>
                  <a:pt x="4844801" y="3353411"/>
                </a:lnTo>
                <a:lnTo>
                  <a:pt x="4844823" y="3353484"/>
                </a:lnTo>
                <a:lnTo>
                  <a:pt x="4844823" y="3352581"/>
                </a:lnTo>
                <a:lnTo>
                  <a:pt x="4845322" y="3351579"/>
                </a:lnTo>
                <a:lnTo>
                  <a:pt x="4847834" y="3348057"/>
                </a:lnTo>
                <a:lnTo>
                  <a:pt x="4848341" y="3347055"/>
                </a:lnTo>
                <a:lnTo>
                  <a:pt x="4848840" y="3345552"/>
                </a:lnTo>
                <a:lnTo>
                  <a:pt x="4849339" y="3343548"/>
                </a:lnTo>
                <a:lnTo>
                  <a:pt x="4849339" y="3342031"/>
                </a:lnTo>
                <a:lnTo>
                  <a:pt x="4849339" y="3341029"/>
                </a:lnTo>
                <a:close/>
                <a:moveTo>
                  <a:pt x="5751983" y="3308060"/>
                </a:moveTo>
                <a:lnTo>
                  <a:pt x="5749328" y="3309394"/>
                </a:lnTo>
                <a:lnTo>
                  <a:pt x="5745966" y="3312476"/>
                </a:lnTo>
                <a:lnTo>
                  <a:pt x="5748887" y="3310002"/>
                </a:lnTo>
                <a:lnTo>
                  <a:pt x="5751401" y="3308495"/>
                </a:lnTo>
                <a:close/>
                <a:moveTo>
                  <a:pt x="2599606" y="3305157"/>
                </a:moveTo>
                <a:lnTo>
                  <a:pt x="2601082" y="3307621"/>
                </a:lnTo>
                <a:lnTo>
                  <a:pt x="2600078" y="3310137"/>
                </a:lnTo>
                <a:lnTo>
                  <a:pt x="2599073" y="3315665"/>
                </a:lnTo>
                <a:lnTo>
                  <a:pt x="2598068" y="3318677"/>
                </a:lnTo>
                <a:lnTo>
                  <a:pt x="2596059" y="3319678"/>
                </a:lnTo>
                <a:lnTo>
                  <a:pt x="2594558" y="3319678"/>
                </a:lnTo>
                <a:lnTo>
                  <a:pt x="2593045" y="3319182"/>
                </a:lnTo>
                <a:lnTo>
                  <a:pt x="2591544" y="3319182"/>
                </a:lnTo>
                <a:lnTo>
                  <a:pt x="2590539" y="3319678"/>
                </a:lnTo>
                <a:lnTo>
                  <a:pt x="2589026" y="3322194"/>
                </a:lnTo>
                <a:lnTo>
                  <a:pt x="2590031" y="3325711"/>
                </a:lnTo>
                <a:lnTo>
                  <a:pt x="2591544" y="3334251"/>
                </a:lnTo>
                <a:lnTo>
                  <a:pt x="2592040" y="3337768"/>
                </a:lnTo>
                <a:lnTo>
                  <a:pt x="2592040" y="3340790"/>
                </a:lnTo>
                <a:lnTo>
                  <a:pt x="2589026" y="3356869"/>
                </a:lnTo>
                <a:lnTo>
                  <a:pt x="2589026" y="3359375"/>
                </a:lnTo>
                <a:lnTo>
                  <a:pt x="2591544" y="3364398"/>
                </a:lnTo>
                <a:lnTo>
                  <a:pt x="2591634" y="3364410"/>
                </a:lnTo>
                <a:lnTo>
                  <a:pt x="2589152" y="3359442"/>
                </a:lnTo>
                <a:lnTo>
                  <a:pt x="2589152" y="3356935"/>
                </a:lnTo>
                <a:lnTo>
                  <a:pt x="2592157" y="3340858"/>
                </a:lnTo>
                <a:lnTo>
                  <a:pt x="2592157" y="3337843"/>
                </a:lnTo>
                <a:lnTo>
                  <a:pt x="2591666" y="3334337"/>
                </a:lnTo>
                <a:lnTo>
                  <a:pt x="2590154" y="3325799"/>
                </a:lnTo>
                <a:lnTo>
                  <a:pt x="2589152" y="3322294"/>
                </a:lnTo>
                <a:lnTo>
                  <a:pt x="2590664" y="3319768"/>
                </a:lnTo>
                <a:lnTo>
                  <a:pt x="2591666" y="3319278"/>
                </a:lnTo>
                <a:lnTo>
                  <a:pt x="2593158" y="3319278"/>
                </a:lnTo>
                <a:lnTo>
                  <a:pt x="2594670" y="3319768"/>
                </a:lnTo>
                <a:lnTo>
                  <a:pt x="2596182" y="3319768"/>
                </a:lnTo>
                <a:lnTo>
                  <a:pt x="2598186" y="3318769"/>
                </a:lnTo>
                <a:lnTo>
                  <a:pt x="2599187" y="3315754"/>
                </a:lnTo>
                <a:lnTo>
                  <a:pt x="2600189" y="3310231"/>
                </a:lnTo>
                <a:lnTo>
                  <a:pt x="2601210" y="3307725"/>
                </a:lnTo>
                <a:lnTo>
                  <a:pt x="2599698" y="3305218"/>
                </a:lnTo>
                <a:close/>
                <a:moveTo>
                  <a:pt x="5756246" y="3304445"/>
                </a:moveTo>
                <a:lnTo>
                  <a:pt x="5755865" y="3304871"/>
                </a:lnTo>
                <a:lnTo>
                  <a:pt x="5753193" y="3307154"/>
                </a:lnTo>
                <a:lnTo>
                  <a:pt x="5755426" y="3305482"/>
                </a:lnTo>
                <a:close/>
                <a:moveTo>
                  <a:pt x="4854367" y="3304266"/>
                </a:moveTo>
                <a:lnTo>
                  <a:pt x="4854856" y="3305708"/>
                </a:lnTo>
                <a:lnTo>
                  <a:pt x="4854856" y="3314755"/>
                </a:lnTo>
                <a:lnTo>
                  <a:pt x="4853344" y="3318769"/>
                </a:lnTo>
                <a:lnTo>
                  <a:pt x="4851832" y="3322294"/>
                </a:lnTo>
                <a:lnTo>
                  <a:pt x="4851832" y="3322784"/>
                </a:lnTo>
                <a:lnTo>
                  <a:pt x="4850830" y="3324292"/>
                </a:lnTo>
                <a:lnTo>
                  <a:pt x="4849318" y="3325290"/>
                </a:lnTo>
                <a:lnTo>
                  <a:pt x="4848316" y="3326308"/>
                </a:lnTo>
                <a:lnTo>
                  <a:pt x="4846313" y="3329324"/>
                </a:lnTo>
                <a:lnTo>
                  <a:pt x="4845802" y="3330323"/>
                </a:lnTo>
                <a:lnTo>
                  <a:pt x="4845802" y="3331322"/>
                </a:lnTo>
                <a:lnTo>
                  <a:pt x="4847151" y="3334465"/>
                </a:lnTo>
                <a:lnTo>
                  <a:pt x="4846827" y="3333499"/>
                </a:lnTo>
                <a:lnTo>
                  <a:pt x="4846827" y="3331495"/>
                </a:lnTo>
                <a:lnTo>
                  <a:pt x="4846827" y="3330479"/>
                </a:lnTo>
                <a:lnTo>
                  <a:pt x="4848341" y="3327974"/>
                </a:lnTo>
                <a:lnTo>
                  <a:pt x="4850345" y="3326471"/>
                </a:lnTo>
                <a:lnTo>
                  <a:pt x="4850853" y="3325970"/>
                </a:lnTo>
                <a:lnTo>
                  <a:pt x="4852358" y="3323952"/>
                </a:lnTo>
                <a:lnTo>
                  <a:pt x="4852358" y="3323451"/>
                </a:lnTo>
                <a:lnTo>
                  <a:pt x="4854371" y="3319944"/>
                </a:lnTo>
                <a:lnTo>
                  <a:pt x="4854870" y="3315921"/>
                </a:lnTo>
                <a:lnTo>
                  <a:pt x="4855377" y="3307877"/>
                </a:lnTo>
                <a:lnTo>
                  <a:pt x="4854870" y="3305372"/>
                </a:lnTo>
                <a:close/>
                <a:moveTo>
                  <a:pt x="7506612" y="3283564"/>
                </a:moveTo>
                <a:lnTo>
                  <a:pt x="7506766" y="3283873"/>
                </a:lnTo>
                <a:lnTo>
                  <a:pt x="7507427" y="3284867"/>
                </a:lnTo>
                <a:lnTo>
                  <a:pt x="7507427" y="3284782"/>
                </a:lnTo>
                <a:close/>
                <a:moveTo>
                  <a:pt x="7500964" y="3279292"/>
                </a:moveTo>
                <a:lnTo>
                  <a:pt x="7501246" y="3279856"/>
                </a:lnTo>
                <a:lnTo>
                  <a:pt x="7505698" y="3281835"/>
                </a:lnTo>
                <a:lnTo>
                  <a:pt x="7505413" y="3281266"/>
                </a:lnTo>
                <a:close/>
                <a:moveTo>
                  <a:pt x="5801148" y="3272933"/>
                </a:moveTo>
                <a:lnTo>
                  <a:pt x="5797572" y="3275741"/>
                </a:lnTo>
                <a:lnTo>
                  <a:pt x="5796566" y="3276242"/>
                </a:lnTo>
                <a:lnTo>
                  <a:pt x="5791035" y="3276743"/>
                </a:lnTo>
                <a:lnTo>
                  <a:pt x="5788025" y="3277745"/>
                </a:lnTo>
                <a:lnTo>
                  <a:pt x="5787019" y="3278246"/>
                </a:lnTo>
                <a:lnTo>
                  <a:pt x="5778976" y="3287292"/>
                </a:lnTo>
                <a:lnTo>
                  <a:pt x="5776972" y="3288294"/>
                </a:lnTo>
                <a:lnTo>
                  <a:pt x="5766419" y="3293820"/>
                </a:lnTo>
                <a:lnTo>
                  <a:pt x="5765412" y="3294321"/>
                </a:lnTo>
                <a:lnTo>
                  <a:pt x="5764613" y="3295117"/>
                </a:lnTo>
                <a:lnTo>
                  <a:pt x="5764971" y="3294937"/>
                </a:lnTo>
                <a:lnTo>
                  <a:pt x="5765974" y="3294418"/>
                </a:lnTo>
                <a:lnTo>
                  <a:pt x="5776521" y="3288894"/>
                </a:lnTo>
                <a:lnTo>
                  <a:pt x="5778526" y="3287890"/>
                </a:lnTo>
                <a:lnTo>
                  <a:pt x="5786576" y="3279353"/>
                </a:lnTo>
                <a:lnTo>
                  <a:pt x="5787578" y="3278851"/>
                </a:lnTo>
                <a:lnTo>
                  <a:pt x="5790585" y="3277345"/>
                </a:lnTo>
                <a:lnTo>
                  <a:pt x="5795612" y="3276843"/>
                </a:lnTo>
                <a:lnTo>
                  <a:pt x="5797124" y="3276341"/>
                </a:lnTo>
                <a:close/>
                <a:moveTo>
                  <a:pt x="4868917" y="3272640"/>
                </a:moveTo>
                <a:lnTo>
                  <a:pt x="4868917" y="3273573"/>
                </a:lnTo>
                <a:lnTo>
                  <a:pt x="4866894" y="3274572"/>
                </a:lnTo>
                <a:lnTo>
                  <a:pt x="4865892" y="3276080"/>
                </a:lnTo>
                <a:lnTo>
                  <a:pt x="4862888" y="3283110"/>
                </a:lnTo>
                <a:lnTo>
                  <a:pt x="4861376" y="3284128"/>
                </a:lnTo>
                <a:lnTo>
                  <a:pt x="4859372" y="3284128"/>
                </a:lnTo>
                <a:lnTo>
                  <a:pt x="4857860" y="3285127"/>
                </a:lnTo>
                <a:lnTo>
                  <a:pt x="4856348" y="3286635"/>
                </a:lnTo>
                <a:lnTo>
                  <a:pt x="4855857" y="3289141"/>
                </a:lnTo>
                <a:lnTo>
                  <a:pt x="4854856" y="3291158"/>
                </a:lnTo>
                <a:lnTo>
                  <a:pt x="4852342" y="3294664"/>
                </a:lnTo>
                <a:lnTo>
                  <a:pt x="4851832" y="3295662"/>
                </a:lnTo>
                <a:lnTo>
                  <a:pt x="4851832" y="3298678"/>
                </a:lnTo>
                <a:lnTo>
                  <a:pt x="4852358" y="3299834"/>
                </a:lnTo>
                <a:lnTo>
                  <a:pt x="4852358" y="3297341"/>
                </a:lnTo>
                <a:lnTo>
                  <a:pt x="4852358" y="3295824"/>
                </a:lnTo>
                <a:lnTo>
                  <a:pt x="4855377" y="3292317"/>
                </a:lnTo>
                <a:lnTo>
                  <a:pt x="4855876" y="3290799"/>
                </a:lnTo>
                <a:lnTo>
                  <a:pt x="4857381" y="3287793"/>
                </a:lnTo>
                <a:lnTo>
                  <a:pt x="4857889" y="3286791"/>
                </a:lnTo>
                <a:lnTo>
                  <a:pt x="4859394" y="3285789"/>
                </a:lnTo>
                <a:lnTo>
                  <a:pt x="4861406" y="3285274"/>
                </a:lnTo>
                <a:lnTo>
                  <a:pt x="4862912" y="3284773"/>
                </a:lnTo>
                <a:lnTo>
                  <a:pt x="4866430" y="3277244"/>
                </a:lnTo>
                <a:lnTo>
                  <a:pt x="4866928" y="3276743"/>
                </a:lnTo>
                <a:lnTo>
                  <a:pt x="4868941" y="3275741"/>
                </a:lnTo>
                <a:lnTo>
                  <a:pt x="4868941" y="3272720"/>
                </a:lnTo>
                <a:close/>
                <a:moveTo>
                  <a:pt x="5915694" y="3268287"/>
                </a:moveTo>
                <a:lnTo>
                  <a:pt x="5915694" y="3268808"/>
                </a:lnTo>
                <a:lnTo>
                  <a:pt x="5917187" y="3275824"/>
                </a:lnTo>
                <a:lnTo>
                  <a:pt x="5917187" y="3275230"/>
                </a:lnTo>
                <a:close/>
                <a:moveTo>
                  <a:pt x="5814810" y="3265359"/>
                </a:moveTo>
                <a:lnTo>
                  <a:pt x="5804608" y="3270215"/>
                </a:lnTo>
                <a:lnTo>
                  <a:pt x="5804143" y="3270581"/>
                </a:lnTo>
                <a:lnTo>
                  <a:pt x="5814210" y="3265795"/>
                </a:lnTo>
                <a:close/>
                <a:moveTo>
                  <a:pt x="4873396" y="3255686"/>
                </a:moveTo>
                <a:lnTo>
                  <a:pt x="4872923" y="3258005"/>
                </a:lnTo>
                <a:lnTo>
                  <a:pt x="4872432" y="3260022"/>
                </a:lnTo>
                <a:lnTo>
                  <a:pt x="4868917" y="3264037"/>
                </a:lnTo>
                <a:lnTo>
                  <a:pt x="4867405" y="3266543"/>
                </a:lnTo>
                <a:lnTo>
                  <a:pt x="4867681" y="3267370"/>
                </a:lnTo>
                <a:lnTo>
                  <a:pt x="4868941" y="3265692"/>
                </a:lnTo>
                <a:lnTo>
                  <a:pt x="4872459" y="3261670"/>
                </a:lnTo>
                <a:lnTo>
                  <a:pt x="4873465" y="3259165"/>
                </a:lnTo>
                <a:lnTo>
                  <a:pt x="4873465" y="3256645"/>
                </a:lnTo>
                <a:close/>
                <a:moveTo>
                  <a:pt x="5836089" y="3253195"/>
                </a:moveTo>
                <a:lnTo>
                  <a:pt x="5834755" y="3253639"/>
                </a:lnTo>
                <a:lnTo>
                  <a:pt x="5832244" y="3255142"/>
                </a:lnTo>
                <a:lnTo>
                  <a:pt x="5828726" y="3257161"/>
                </a:lnTo>
                <a:lnTo>
                  <a:pt x="5822697" y="3259666"/>
                </a:lnTo>
                <a:lnTo>
                  <a:pt x="5820185" y="3260668"/>
                </a:lnTo>
                <a:lnTo>
                  <a:pt x="5815675" y="3264730"/>
                </a:lnTo>
                <a:lnTo>
                  <a:pt x="5819731" y="3261778"/>
                </a:lnTo>
                <a:lnTo>
                  <a:pt x="5821735" y="3260272"/>
                </a:lnTo>
                <a:lnTo>
                  <a:pt x="5828274" y="3258263"/>
                </a:lnTo>
                <a:lnTo>
                  <a:pt x="5831790" y="3255735"/>
                </a:lnTo>
                <a:lnTo>
                  <a:pt x="5834303" y="3254731"/>
                </a:lnTo>
                <a:lnTo>
                  <a:pt x="5834796" y="3254229"/>
                </a:lnTo>
                <a:close/>
                <a:moveTo>
                  <a:pt x="5844851" y="3244547"/>
                </a:moveTo>
                <a:lnTo>
                  <a:pt x="5844303" y="3245093"/>
                </a:lnTo>
                <a:lnTo>
                  <a:pt x="5843296" y="3246611"/>
                </a:lnTo>
                <a:lnTo>
                  <a:pt x="5837774" y="3251635"/>
                </a:lnTo>
                <a:lnTo>
                  <a:pt x="5836672" y="3252730"/>
                </a:lnTo>
                <a:lnTo>
                  <a:pt x="5837310" y="3252220"/>
                </a:lnTo>
                <a:lnTo>
                  <a:pt x="5842847" y="3248203"/>
                </a:lnTo>
                <a:lnTo>
                  <a:pt x="5843849" y="3246194"/>
                </a:lnTo>
                <a:lnTo>
                  <a:pt x="5844851" y="3244688"/>
                </a:lnTo>
                <a:close/>
                <a:moveTo>
                  <a:pt x="7781107" y="3241114"/>
                </a:moveTo>
                <a:lnTo>
                  <a:pt x="7769117" y="3244100"/>
                </a:lnTo>
                <a:lnTo>
                  <a:pt x="7769450" y="3244100"/>
                </a:lnTo>
                <a:lnTo>
                  <a:pt x="7781190" y="3241169"/>
                </a:lnTo>
                <a:close/>
                <a:moveTo>
                  <a:pt x="2595107" y="3237350"/>
                </a:moveTo>
                <a:lnTo>
                  <a:pt x="2596567" y="3239282"/>
                </a:lnTo>
                <a:lnTo>
                  <a:pt x="2598068" y="3241798"/>
                </a:lnTo>
                <a:lnTo>
                  <a:pt x="2599073" y="3245315"/>
                </a:lnTo>
                <a:lnTo>
                  <a:pt x="2599581" y="3247832"/>
                </a:lnTo>
                <a:lnTo>
                  <a:pt x="2599073" y="3251844"/>
                </a:lnTo>
                <a:lnTo>
                  <a:pt x="2597572" y="3261900"/>
                </a:lnTo>
                <a:lnTo>
                  <a:pt x="2596567" y="3275462"/>
                </a:lnTo>
                <a:lnTo>
                  <a:pt x="2594558" y="3286519"/>
                </a:lnTo>
                <a:lnTo>
                  <a:pt x="2594558" y="3294058"/>
                </a:lnTo>
                <a:lnTo>
                  <a:pt x="2592549" y="3300587"/>
                </a:lnTo>
                <a:lnTo>
                  <a:pt x="2594050" y="3302093"/>
                </a:lnTo>
                <a:lnTo>
                  <a:pt x="2594558" y="3302598"/>
                </a:lnTo>
                <a:lnTo>
                  <a:pt x="2594584" y="3302606"/>
                </a:lnTo>
                <a:lnTo>
                  <a:pt x="2594179" y="3302202"/>
                </a:lnTo>
                <a:lnTo>
                  <a:pt x="2592667" y="3300695"/>
                </a:lnTo>
                <a:lnTo>
                  <a:pt x="2594670" y="3294174"/>
                </a:lnTo>
                <a:lnTo>
                  <a:pt x="2594670" y="3286635"/>
                </a:lnTo>
                <a:lnTo>
                  <a:pt x="2596673" y="3275590"/>
                </a:lnTo>
                <a:lnTo>
                  <a:pt x="2597695" y="3262020"/>
                </a:lnTo>
                <a:lnTo>
                  <a:pt x="2599187" y="3251993"/>
                </a:lnTo>
                <a:lnTo>
                  <a:pt x="2599698" y="3247960"/>
                </a:lnTo>
                <a:lnTo>
                  <a:pt x="2599187" y="3245453"/>
                </a:lnTo>
                <a:lnTo>
                  <a:pt x="2598186" y="3241948"/>
                </a:lnTo>
                <a:lnTo>
                  <a:pt x="2596673" y="3239422"/>
                </a:lnTo>
                <a:lnTo>
                  <a:pt x="2595181" y="3237424"/>
                </a:lnTo>
                <a:close/>
                <a:moveTo>
                  <a:pt x="5849860" y="3228650"/>
                </a:moveTo>
                <a:lnTo>
                  <a:pt x="5848827" y="3230035"/>
                </a:lnTo>
                <a:lnTo>
                  <a:pt x="5847322" y="3233542"/>
                </a:lnTo>
                <a:lnTo>
                  <a:pt x="5847311" y="3233587"/>
                </a:lnTo>
                <a:lnTo>
                  <a:pt x="5848367" y="3231130"/>
                </a:lnTo>
                <a:close/>
                <a:moveTo>
                  <a:pt x="5880503" y="3224509"/>
                </a:moveTo>
                <a:lnTo>
                  <a:pt x="5854880" y="3225510"/>
                </a:lnTo>
                <a:lnTo>
                  <a:pt x="5853354" y="3225510"/>
                </a:lnTo>
                <a:lnTo>
                  <a:pt x="5853351" y="3225511"/>
                </a:lnTo>
                <a:lnTo>
                  <a:pt x="5851339" y="3227014"/>
                </a:lnTo>
                <a:lnTo>
                  <a:pt x="5850332" y="3228016"/>
                </a:lnTo>
                <a:lnTo>
                  <a:pt x="5849895" y="3228602"/>
                </a:lnTo>
                <a:lnTo>
                  <a:pt x="5850881" y="3227615"/>
                </a:lnTo>
                <a:lnTo>
                  <a:pt x="5852392" y="3226611"/>
                </a:lnTo>
                <a:lnTo>
                  <a:pt x="5854890" y="3226108"/>
                </a:lnTo>
                <a:lnTo>
                  <a:pt x="5880519" y="3225104"/>
                </a:lnTo>
                <a:lnTo>
                  <a:pt x="5887058" y="3226108"/>
                </a:lnTo>
                <a:lnTo>
                  <a:pt x="5889556" y="3227615"/>
                </a:lnTo>
                <a:lnTo>
                  <a:pt x="5891576" y="3229623"/>
                </a:lnTo>
                <a:lnTo>
                  <a:pt x="5905131" y="3243684"/>
                </a:lnTo>
                <a:lnTo>
                  <a:pt x="5912163" y="3254229"/>
                </a:lnTo>
                <a:lnTo>
                  <a:pt x="5914183" y="3257761"/>
                </a:lnTo>
                <a:lnTo>
                  <a:pt x="5914676" y="3258765"/>
                </a:lnTo>
                <a:lnTo>
                  <a:pt x="5915677" y="3263209"/>
                </a:lnTo>
                <a:lnTo>
                  <a:pt x="5915677" y="3262680"/>
                </a:lnTo>
                <a:lnTo>
                  <a:pt x="5914677" y="3258154"/>
                </a:lnTo>
                <a:lnTo>
                  <a:pt x="5914167" y="3257152"/>
                </a:lnTo>
                <a:lnTo>
                  <a:pt x="5912157" y="3253641"/>
                </a:lnTo>
                <a:lnTo>
                  <a:pt x="5905126" y="3243094"/>
                </a:lnTo>
                <a:lnTo>
                  <a:pt x="5891554" y="3229021"/>
                </a:lnTo>
                <a:lnTo>
                  <a:pt x="5889544" y="3227019"/>
                </a:lnTo>
                <a:lnTo>
                  <a:pt x="5887034" y="3225510"/>
                </a:lnTo>
                <a:close/>
                <a:moveTo>
                  <a:pt x="7745390" y="3208515"/>
                </a:moveTo>
                <a:lnTo>
                  <a:pt x="7741366" y="3209518"/>
                </a:lnTo>
                <a:lnTo>
                  <a:pt x="7737844" y="3213028"/>
                </a:lnTo>
                <a:lnTo>
                  <a:pt x="7736109" y="3213461"/>
                </a:lnTo>
                <a:lnTo>
                  <a:pt x="7736256" y="3213461"/>
                </a:lnTo>
                <a:lnTo>
                  <a:pt x="7738270" y="3212958"/>
                </a:lnTo>
                <a:lnTo>
                  <a:pt x="7741790" y="3209445"/>
                </a:lnTo>
                <a:lnTo>
                  <a:pt x="7745463" y="3208527"/>
                </a:lnTo>
                <a:close/>
                <a:moveTo>
                  <a:pt x="4895493" y="3202321"/>
                </a:moveTo>
                <a:lnTo>
                  <a:pt x="4895036" y="3209813"/>
                </a:lnTo>
                <a:lnTo>
                  <a:pt x="4892012" y="3219840"/>
                </a:lnTo>
                <a:lnTo>
                  <a:pt x="4888005" y="3228377"/>
                </a:lnTo>
                <a:lnTo>
                  <a:pt x="4883469" y="3234917"/>
                </a:lnTo>
                <a:lnTo>
                  <a:pt x="4876438" y="3240930"/>
                </a:lnTo>
                <a:lnTo>
                  <a:pt x="4873944" y="3244454"/>
                </a:lnTo>
                <a:lnTo>
                  <a:pt x="4872923" y="3248469"/>
                </a:lnTo>
                <a:lnTo>
                  <a:pt x="4872996" y="3249467"/>
                </a:lnTo>
                <a:lnTo>
                  <a:pt x="4873964" y="3245609"/>
                </a:lnTo>
                <a:lnTo>
                  <a:pt x="4876476" y="3242087"/>
                </a:lnTo>
                <a:lnTo>
                  <a:pt x="4883512" y="3236061"/>
                </a:lnTo>
                <a:lnTo>
                  <a:pt x="4888036" y="3230035"/>
                </a:lnTo>
                <a:lnTo>
                  <a:pt x="4892053" y="3220988"/>
                </a:lnTo>
                <a:lnTo>
                  <a:pt x="4895072" y="3211454"/>
                </a:lnTo>
                <a:lnTo>
                  <a:pt x="4895571" y="3202909"/>
                </a:lnTo>
                <a:close/>
                <a:moveTo>
                  <a:pt x="2581013" y="3192630"/>
                </a:moveTo>
                <a:lnTo>
                  <a:pt x="2581994" y="3195572"/>
                </a:lnTo>
                <a:lnTo>
                  <a:pt x="2581994" y="3198583"/>
                </a:lnTo>
                <a:lnTo>
                  <a:pt x="2579984" y="3205617"/>
                </a:lnTo>
                <a:lnTo>
                  <a:pt x="2579984" y="3208639"/>
                </a:lnTo>
                <a:lnTo>
                  <a:pt x="2580493" y="3211146"/>
                </a:lnTo>
                <a:lnTo>
                  <a:pt x="2590031" y="3231247"/>
                </a:lnTo>
                <a:lnTo>
                  <a:pt x="2591036" y="3233258"/>
                </a:lnTo>
                <a:lnTo>
                  <a:pt x="2591123" y="3233346"/>
                </a:lnTo>
                <a:lnTo>
                  <a:pt x="2590154" y="3231393"/>
                </a:lnTo>
                <a:lnTo>
                  <a:pt x="2580609" y="3211302"/>
                </a:lnTo>
                <a:lnTo>
                  <a:pt x="2580099" y="3208795"/>
                </a:lnTo>
                <a:lnTo>
                  <a:pt x="2580099" y="3205779"/>
                </a:lnTo>
                <a:lnTo>
                  <a:pt x="2582121" y="3198749"/>
                </a:lnTo>
                <a:lnTo>
                  <a:pt x="2582121" y="3195753"/>
                </a:lnTo>
                <a:lnTo>
                  <a:pt x="2581120" y="3192737"/>
                </a:lnTo>
                <a:close/>
                <a:moveTo>
                  <a:pt x="6269370" y="3190924"/>
                </a:moveTo>
                <a:lnTo>
                  <a:pt x="6268418" y="3192358"/>
                </a:lnTo>
                <a:lnTo>
                  <a:pt x="6267408" y="3193867"/>
                </a:lnTo>
                <a:lnTo>
                  <a:pt x="6264898" y="3195376"/>
                </a:lnTo>
                <a:lnTo>
                  <a:pt x="6262388" y="3196885"/>
                </a:lnTo>
                <a:lnTo>
                  <a:pt x="6260878" y="3197886"/>
                </a:lnTo>
                <a:lnTo>
                  <a:pt x="6260377" y="3198887"/>
                </a:lnTo>
                <a:lnTo>
                  <a:pt x="6259377" y="3202412"/>
                </a:lnTo>
                <a:lnTo>
                  <a:pt x="6258867" y="3204922"/>
                </a:lnTo>
                <a:lnTo>
                  <a:pt x="6257867" y="3205924"/>
                </a:lnTo>
                <a:lnTo>
                  <a:pt x="6251336" y="3216979"/>
                </a:lnTo>
                <a:lnTo>
                  <a:pt x="6248826" y="3222492"/>
                </a:lnTo>
                <a:lnTo>
                  <a:pt x="6246816" y="3228020"/>
                </a:lnTo>
                <a:lnTo>
                  <a:pt x="6246306" y="3230530"/>
                </a:lnTo>
                <a:lnTo>
                  <a:pt x="6245306" y="3231037"/>
                </a:lnTo>
                <a:lnTo>
                  <a:pt x="6244296" y="3232546"/>
                </a:lnTo>
                <a:lnTo>
                  <a:pt x="6240785" y="3234549"/>
                </a:lnTo>
                <a:lnTo>
                  <a:pt x="6239275" y="3235056"/>
                </a:lnTo>
                <a:lnTo>
                  <a:pt x="6238775" y="3237059"/>
                </a:lnTo>
                <a:lnTo>
                  <a:pt x="6237765" y="3244095"/>
                </a:lnTo>
                <a:lnTo>
                  <a:pt x="6237265" y="3246605"/>
                </a:lnTo>
                <a:lnTo>
                  <a:pt x="6236255" y="3247606"/>
                </a:lnTo>
                <a:lnTo>
                  <a:pt x="6235254" y="3248114"/>
                </a:lnTo>
                <a:lnTo>
                  <a:pt x="6232244" y="3250116"/>
                </a:lnTo>
                <a:lnTo>
                  <a:pt x="6230734" y="3250116"/>
                </a:lnTo>
                <a:lnTo>
                  <a:pt x="6228724" y="3250116"/>
                </a:lnTo>
                <a:lnTo>
                  <a:pt x="6226713" y="3249115"/>
                </a:lnTo>
                <a:lnTo>
                  <a:pt x="6224203" y="3249115"/>
                </a:lnTo>
                <a:lnTo>
                  <a:pt x="6223193" y="3250116"/>
                </a:lnTo>
                <a:lnTo>
                  <a:pt x="6221183" y="3251131"/>
                </a:lnTo>
                <a:lnTo>
                  <a:pt x="6198070" y="3275738"/>
                </a:lnTo>
                <a:lnTo>
                  <a:pt x="6195060" y="3279249"/>
                </a:lnTo>
                <a:lnTo>
                  <a:pt x="6191539" y="3282266"/>
                </a:lnTo>
                <a:lnTo>
                  <a:pt x="6189529" y="3282774"/>
                </a:lnTo>
                <a:lnTo>
                  <a:pt x="6174457" y="3287794"/>
                </a:lnTo>
                <a:lnTo>
                  <a:pt x="6173447" y="3287794"/>
                </a:lnTo>
                <a:lnTo>
                  <a:pt x="6171437" y="3287794"/>
                </a:lnTo>
                <a:lnTo>
                  <a:pt x="6168927" y="3287286"/>
                </a:lnTo>
                <a:lnTo>
                  <a:pt x="6155365" y="3281265"/>
                </a:lnTo>
                <a:lnTo>
                  <a:pt x="6135263" y="3279249"/>
                </a:lnTo>
                <a:lnTo>
                  <a:pt x="6132242" y="3279756"/>
                </a:lnTo>
                <a:lnTo>
                  <a:pt x="6131742" y="3280264"/>
                </a:lnTo>
                <a:lnTo>
                  <a:pt x="6128732" y="3281265"/>
                </a:lnTo>
                <a:lnTo>
                  <a:pt x="6123701" y="3284776"/>
                </a:lnTo>
                <a:lnTo>
                  <a:pt x="6117171" y="3286793"/>
                </a:lnTo>
                <a:lnTo>
                  <a:pt x="6110140" y="3287286"/>
                </a:lnTo>
                <a:lnTo>
                  <a:pt x="6107629" y="3287794"/>
                </a:lnTo>
                <a:lnTo>
                  <a:pt x="6107119" y="3288287"/>
                </a:lnTo>
                <a:lnTo>
                  <a:pt x="6105619" y="3289303"/>
                </a:lnTo>
                <a:lnTo>
                  <a:pt x="6104109" y="3289796"/>
                </a:lnTo>
                <a:lnTo>
                  <a:pt x="6100589" y="3294816"/>
                </a:lnTo>
                <a:lnTo>
                  <a:pt x="6099588" y="3296833"/>
                </a:lnTo>
                <a:lnTo>
                  <a:pt x="6098578" y="3297340"/>
                </a:lnTo>
                <a:lnTo>
                  <a:pt x="6097068" y="3297340"/>
                </a:lnTo>
                <a:lnTo>
                  <a:pt x="6094058" y="3298341"/>
                </a:lnTo>
                <a:lnTo>
                  <a:pt x="6092048" y="3298835"/>
                </a:lnTo>
                <a:lnTo>
                  <a:pt x="6091547" y="3299850"/>
                </a:lnTo>
                <a:lnTo>
                  <a:pt x="6090538" y="3300851"/>
                </a:lnTo>
                <a:lnTo>
                  <a:pt x="6090037" y="3301359"/>
                </a:lnTo>
                <a:lnTo>
                  <a:pt x="6088027" y="3306873"/>
                </a:lnTo>
                <a:lnTo>
                  <a:pt x="6086517" y="3308381"/>
                </a:lnTo>
                <a:lnTo>
                  <a:pt x="6086017" y="3308889"/>
                </a:lnTo>
                <a:lnTo>
                  <a:pt x="6085517" y="3310398"/>
                </a:lnTo>
                <a:lnTo>
                  <a:pt x="6084507" y="3310891"/>
                </a:lnTo>
                <a:lnTo>
                  <a:pt x="6083507" y="3311399"/>
                </a:lnTo>
                <a:lnTo>
                  <a:pt x="6081496" y="3311907"/>
                </a:lnTo>
                <a:lnTo>
                  <a:pt x="6075466" y="3312908"/>
                </a:lnTo>
                <a:lnTo>
                  <a:pt x="6067425" y="3316419"/>
                </a:lnTo>
                <a:lnTo>
                  <a:pt x="6065415" y="3317928"/>
                </a:lnTo>
                <a:lnTo>
                  <a:pt x="6063904" y="3318929"/>
                </a:lnTo>
                <a:lnTo>
                  <a:pt x="6063404" y="3319930"/>
                </a:lnTo>
                <a:lnTo>
                  <a:pt x="6056873" y="3335512"/>
                </a:lnTo>
                <a:lnTo>
                  <a:pt x="6056373" y="3336513"/>
                </a:lnTo>
                <a:lnTo>
                  <a:pt x="6055873" y="3337006"/>
                </a:lnTo>
                <a:lnTo>
                  <a:pt x="6054863" y="3337514"/>
                </a:lnTo>
                <a:lnTo>
                  <a:pt x="6053353" y="3339023"/>
                </a:lnTo>
                <a:lnTo>
                  <a:pt x="6050843" y="3339530"/>
                </a:lnTo>
                <a:lnTo>
                  <a:pt x="6048833" y="3340024"/>
                </a:lnTo>
                <a:lnTo>
                  <a:pt x="6046322" y="3340024"/>
                </a:lnTo>
                <a:lnTo>
                  <a:pt x="6042802" y="3340024"/>
                </a:lnTo>
                <a:lnTo>
                  <a:pt x="6025720" y="3336513"/>
                </a:lnTo>
                <a:lnTo>
                  <a:pt x="6023209" y="3336513"/>
                </a:lnTo>
                <a:lnTo>
                  <a:pt x="6016679" y="3338515"/>
                </a:lnTo>
                <a:lnTo>
                  <a:pt x="6014168" y="3339023"/>
                </a:lnTo>
                <a:lnTo>
                  <a:pt x="6012158" y="3339530"/>
                </a:lnTo>
                <a:lnTo>
                  <a:pt x="6010148" y="3342040"/>
                </a:lnTo>
                <a:lnTo>
                  <a:pt x="6008638" y="3342534"/>
                </a:lnTo>
                <a:lnTo>
                  <a:pt x="6007628" y="3342534"/>
                </a:lnTo>
                <a:lnTo>
                  <a:pt x="6006127" y="3343535"/>
                </a:lnTo>
                <a:lnTo>
                  <a:pt x="6003107" y="3343535"/>
                </a:lnTo>
                <a:lnTo>
                  <a:pt x="6001597" y="3343535"/>
                </a:lnTo>
                <a:lnTo>
                  <a:pt x="6000097" y="3343535"/>
                </a:lnTo>
                <a:lnTo>
                  <a:pt x="5998086" y="3343042"/>
                </a:lnTo>
                <a:lnTo>
                  <a:pt x="5987025" y="3338515"/>
                </a:lnTo>
                <a:lnTo>
                  <a:pt x="5983515" y="3337006"/>
                </a:lnTo>
                <a:lnTo>
                  <a:pt x="5982505" y="3336513"/>
                </a:lnTo>
                <a:lnTo>
                  <a:pt x="5974464" y="3330478"/>
                </a:lnTo>
                <a:lnTo>
                  <a:pt x="5970443" y="3328983"/>
                </a:lnTo>
                <a:lnTo>
                  <a:pt x="5960902" y="3325965"/>
                </a:lnTo>
                <a:lnTo>
                  <a:pt x="5953861" y="3321439"/>
                </a:lnTo>
                <a:lnTo>
                  <a:pt x="5951351" y="3320945"/>
                </a:lnTo>
                <a:lnTo>
                  <a:pt x="5949851" y="3319930"/>
                </a:lnTo>
                <a:lnTo>
                  <a:pt x="5946830" y="3319437"/>
                </a:lnTo>
                <a:lnTo>
                  <a:pt x="5945830" y="3318929"/>
                </a:lnTo>
                <a:lnTo>
                  <a:pt x="5944320" y="3317928"/>
                </a:lnTo>
                <a:lnTo>
                  <a:pt x="5941300" y="3314417"/>
                </a:lnTo>
                <a:lnTo>
                  <a:pt x="5933769" y="3300344"/>
                </a:lnTo>
                <a:lnTo>
                  <a:pt x="5921708" y="3286285"/>
                </a:lnTo>
                <a:lnTo>
                  <a:pt x="5920698" y="3284269"/>
                </a:lnTo>
                <a:lnTo>
                  <a:pt x="5917190" y="3276252"/>
                </a:lnTo>
                <a:lnTo>
                  <a:pt x="5917190" y="3276843"/>
                </a:lnTo>
                <a:lnTo>
                  <a:pt x="5920706" y="3284877"/>
                </a:lnTo>
                <a:lnTo>
                  <a:pt x="5921708" y="3286886"/>
                </a:lnTo>
                <a:lnTo>
                  <a:pt x="5933767" y="3300963"/>
                </a:lnTo>
                <a:lnTo>
                  <a:pt x="5941308" y="3315023"/>
                </a:lnTo>
                <a:lnTo>
                  <a:pt x="5944331" y="3318538"/>
                </a:lnTo>
                <a:lnTo>
                  <a:pt x="5945826" y="3319543"/>
                </a:lnTo>
                <a:lnTo>
                  <a:pt x="5946829" y="3320045"/>
                </a:lnTo>
                <a:lnTo>
                  <a:pt x="5949851" y="3320547"/>
                </a:lnTo>
                <a:lnTo>
                  <a:pt x="5951363" y="3321551"/>
                </a:lnTo>
                <a:lnTo>
                  <a:pt x="5953876" y="3322053"/>
                </a:lnTo>
                <a:lnTo>
                  <a:pt x="5960908" y="3326573"/>
                </a:lnTo>
                <a:lnTo>
                  <a:pt x="5970454" y="3329586"/>
                </a:lnTo>
                <a:lnTo>
                  <a:pt x="5974463" y="3331092"/>
                </a:lnTo>
                <a:lnTo>
                  <a:pt x="5982513" y="3337135"/>
                </a:lnTo>
                <a:lnTo>
                  <a:pt x="5983515" y="3337637"/>
                </a:lnTo>
                <a:lnTo>
                  <a:pt x="5987031" y="3339144"/>
                </a:lnTo>
                <a:lnTo>
                  <a:pt x="5998072" y="3343663"/>
                </a:lnTo>
                <a:lnTo>
                  <a:pt x="6000092" y="3344165"/>
                </a:lnTo>
                <a:lnTo>
                  <a:pt x="6001604" y="3344165"/>
                </a:lnTo>
                <a:lnTo>
                  <a:pt x="6003099" y="3344165"/>
                </a:lnTo>
                <a:lnTo>
                  <a:pt x="6006122" y="3344165"/>
                </a:lnTo>
                <a:lnTo>
                  <a:pt x="6007617" y="3343161"/>
                </a:lnTo>
                <a:lnTo>
                  <a:pt x="6008636" y="3343161"/>
                </a:lnTo>
                <a:lnTo>
                  <a:pt x="6010131" y="3342659"/>
                </a:lnTo>
                <a:lnTo>
                  <a:pt x="6012151" y="3340148"/>
                </a:lnTo>
                <a:lnTo>
                  <a:pt x="6014156" y="3339646"/>
                </a:lnTo>
                <a:lnTo>
                  <a:pt x="6016670" y="3339144"/>
                </a:lnTo>
                <a:lnTo>
                  <a:pt x="6023192" y="3337135"/>
                </a:lnTo>
                <a:lnTo>
                  <a:pt x="6025706" y="3337135"/>
                </a:lnTo>
                <a:lnTo>
                  <a:pt x="6042792" y="3340650"/>
                </a:lnTo>
                <a:lnTo>
                  <a:pt x="6046308" y="3340650"/>
                </a:lnTo>
                <a:lnTo>
                  <a:pt x="6048822" y="3340650"/>
                </a:lnTo>
                <a:lnTo>
                  <a:pt x="6050826" y="3340148"/>
                </a:lnTo>
                <a:lnTo>
                  <a:pt x="6053340" y="3339646"/>
                </a:lnTo>
                <a:lnTo>
                  <a:pt x="6054852" y="3338139"/>
                </a:lnTo>
                <a:lnTo>
                  <a:pt x="6055854" y="3337637"/>
                </a:lnTo>
                <a:lnTo>
                  <a:pt x="6056363" y="3337135"/>
                </a:lnTo>
                <a:lnTo>
                  <a:pt x="6056856" y="3336131"/>
                </a:lnTo>
                <a:lnTo>
                  <a:pt x="6063395" y="3320547"/>
                </a:lnTo>
                <a:lnTo>
                  <a:pt x="6063888" y="3319543"/>
                </a:lnTo>
                <a:lnTo>
                  <a:pt x="6065399" y="3318538"/>
                </a:lnTo>
                <a:lnTo>
                  <a:pt x="6067404" y="3317032"/>
                </a:lnTo>
                <a:lnTo>
                  <a:pt x="6075454" y="3313517"/>
                </a:lnTo>
                <a:lnTo>
                  <a:pt x="6081483" y="3312513"/>
                </a:lnTo>
                <a:lnTo>
                  <a:pt x="6083488" y="3312010"/>
                </a:lnTo>
                <a:lnTo>
                  <a:pt x="6084490" y="3311508"/>
                </a:lnTo>
                <a:lnTo>
                  <a:pt x="6085492" y="3311006"/>
                </a:lnTo>
                <a:lnTo>
                  <a:pt x="6086002" y="3309500"/>
                </a:lnTo>
                <a:lnTo>
                  <a:pt x="6086495" y="3308997"/>
                </a:lnTo>
                <a:lnTo>
                  <a:pt x="6088006" y="3307491"/>
                </a:lnTo>
                <a:lnTo>
                  <a:pt x="6090011" y="3301967"/>
                </a:lnTo>
                <a:lnTo>
                  <a:pt x="6090520" y="3301465"/>
                </a:lnTo>
                <a:lnTo>
                  <a:pt x="6091522" y="3300461"/>
                </a:lnTo>
                <a:lnTo>
                  <a:pt x="6092031" y="3299457"/>
                </a:lnTo>
                <a:lnTo>
                  <a:pt x="6094036" y="3298955"/>
                </a:lnTo>
                <a:lnTo>
                  <a:pt x="6097058" y="3297950"/>
                </a:lnTo>
                <a:lnTo>
                  <a:pt x="6098554" y="3297950"/>
                </a:lnTo>
                <a:lnTo>
                  <a:pt x="6099556" y="3297448"/>
                </a:lnTo>
                <a:lnTo>
                  <a:pt x="6100574" y="3295439"/>
                </a:lnTo>
                <a:lnTo>
                  <a:pt x="6104090" y="3290401"/>
                </a:lnTo>
                <a:lnTo>
                  <a:pt x="6105586" y="3289899"/>
                </a:lnTo>
                <a:lnTo>
                  <a:pt x="6107097" y="3288894"/>
                </a:lnTo>
                <a:lnTo>
                  <a:pt x="6107606" y="3288392"/>
                </a:lnTo>
                <a:lnTo>
                  <a:pt x="6110120" y="3287890"/>
                </a:lnTo>
                <a:lnTo>
                  <a:pt x="6117152" y="3287388"/>
                </a:lnTo>
                <a:lnTo>
                  <a:pt x="6123674" y="3285379"/>
                </a:lnTo>
                <a:lnTo>
                  <a:pt x="6128702" y="3281864"/>
                </a:lnTo>
                <a:lnTo>
                  <a:pt x="6131708" y="3280860"/>
                </a:lnTo>
                <a:lnTo>
                  <a:pt x="6132218" y="3280358"/>
                </a:lnTo>
                <a:lnTo>
                  <a:pt x="6135240" y="3279856"/>
                </a:lnTo>
                <a:lnTo>
                  <a:pt x="6155334" y="3281864"/>
                </a:lnTo>
                <a:lnTo>
                  <a:pt x="6168888" y="3287890"/>
                </a:lnTo>
                <a:lnTo>
                  <a:pt x="6171402" y="3288392"/>
                </a:lnTo>
                <a:lnTo>
                  <a:pt x="6173422" y="3288392"/>
                </a:lnTo>
                <a:lnTo>
                  <a:pt x="6174424" y="3288392"/>
                </a:lnTo>
                <a:lnTo>
                  <a:pt x="6189490" y="3283371"/>
                </a:lnTo>
                <a:lnTo>
                  <a:pt x="6191495" y="3282868"/>
                </a:lnTo>
                <a:lnTo>
                  <a:pt x="6195011" y="3279856"/>
                </a:lnTo>
                <a:lnTo>
                  <a:pt x="6198034" y="3276341"/>
                </a:lnTo>
                <a:lnTo>
                  <a:pt x="6221150" y="3251718"/>
                </a:lnTo>
                <a:lnTo>
                  <a:pt x="6223154" y="3250714"/>
                </a:lnTo>
                <a:lnTo>
                  <a:pt x="6224156" y="3249709"/>
                </a:lnTo>
                <a:lnTo>
                  <a:pt x="6226670" y="3249709"/>
                </a:lnTo>
                <a:lnTo>
                  <a:pt x="6228675" y="3250714"/>
                </a:lnTo>
                <a:lnTo>
                  <a:pt x="6230695" y="3250714"/>
                </a:lnTo>
                <a:lnTo>
                  <a:pt x="6232191" y="3250714"/>
                </a:lnTo>
                <a:lnTo>
                  <a:pt x="6235213" y="3248705"/>
                </a:lnTo>
                <a:lnTo>
                  <a:pt x="6236216" y="3248203"/>
                </a:lnTo>
                <a:lnTo>
                  <a:pt x="6237218" y="3247199"/>
                </a:lnTo>
                <a:lnTo>
                  <a:pt x="6237727" y="3244688"/>
                </a:lnTo>
                <a:lnTo>
                  <a:pt x="6238729" y="3237658"/>
                </a:lnTo>
                <a:lnTo>
                  <a:pt x="6239222" y="3235649"/>
                </a:lnTo>
                <a:lnTo>
                  <a:pt x="6240734" y="3235147"/>
                </a:lnTo>
                <a:lnTo>
                  <a:pt x="6244250" y="3233138"/>
                </a:lnTo>
                <a:lnTo>
                  <a:pt x="6245252" y="3231632"/>
                </a:lnTo>
                <a:lnTo>
                  <a:pt x="6246254" y="3231130"/>
                </a:lnTo>
                <a:lnTo>
                  <a:pt x="6246763" y="3228619"/>
                </a:lnTo>
                <a:lnTo>
                  <a:pt x="6248768" y="3223096"/>
                </a:lnTo>
                <a:lnTo>
                  <a:pt x="6251282" y="3217555"/>
                </a:lnTo>
                <a:lnTo>
                  <a:pt x="6257820" y="3206507"/>
                </a:lnTo>
                <a:lnTo>
                  <a:pt x="6258822" y="3205503"/>
                </a:lnTo>
                <a:lnTo>
                  <a:pt x="6259332" y="3202992"/>
                </a:lnTo>
                <a:lnTo>
                  <a:pt x="6260334" y="3199477"/>
                </a:lnTo>
                <a:lnTo>
                  <a:pt x="6260827" y="3198473"/>
                </a:lnTo>
                <a:lnTo>
                  <a:pt x="6262338" y="3197469"/>
                </a:lnTo>
                <a:lnTo>
                  <a:pt x="6264852" y="3195962"/>
                </a:lnTo>
                <a:lnTo>
                  <a:pt x="6267366" y="3194456"/>
                </a:lnTo>
                <a:lnTo>
                  <a:pt x="6268368" y="3192949"/>
                </a:lnTo>
                <a:lnTo>
                  <a:pt x="6269370" y="3191443"/>
                </a:lnTo>
                <a:close/>
                <a:moveTo>
                  <a:pt x="5825712" y="3160929"/>
                </a:moveTo>
                <a:lnTo>
                  <a:pt x="5825217" y="3161228"/>
                </a:lnTo>
                <a:lnTo>
                  <a:pt x="5824726" y="3165739"/>
                </a:lnTo>
                <a:lnTo>
                  <a:pt x="5825217" y="3170266"/>
                </a:lnTo>
                <a:lnTo>
                  <a:pt x="5825217" y="3174281"/>
                </a:lnTo>
                <a:lnTo>
                  <a:pt x="5815177" y="3190854"/>
                </a:lnTo>
                <a:lnTo>
                  <a:pt x="5814172" y="3194374"/>
                </a:lnTo>
                <a:lnTo>
                  <a:pt x="5815680" y="3195877"/>
                </a:lnTo>
                <a:lnTo>
                  <a:pt x="5817188" y="3199397"/>
                </a:lnTo>
                <a:lnTo>
                  <a:pt x="5817690" y="3200404"/>
                </a:lnTo>
                <a:lnTo>
                  <a:pt x="5817690" y="3202404"/>
                </a:lnTo>
                <a:lnTo>
                  <a:pt x="5817690" y="3205427"/>
                </a:lnTo>
                <a:lnTo>
                  <a:pt x="5815680" y="3211954"/>
                </a:lnTo>
                <a:lnTo>
                  <a:pt x="5815177" y="3215474"/>
                </a:lnTo>
                <a:lnTo>
                  <a:pt x="5815579" y="3221492"/>
                </a:lnTo>
                <a:lnTo>
                  <a:pt x="5816135" y="3221747"/>
                </a:lnTo>
                <a:lnTo>
                  <a:pt x="5815685" y="3214962"/>
                </a:lnTo>
                <a:lnTo>
                  <a:pt x="5816185" y="3211451"/>
                </a:lnTo>
                <a:lnTo>
                  <a:pt x="5818195" y="3204922"/>
                </a:lnTo>
                <a:lnTo>
                  <a:pt x="5818195" y="3201905"/>
                </a:lnTo>
                <a:lnTo>
                  <a:pt x="5818195" y="3199902"/>
                </a:lnTo>
                <a:lnTo>
                  <a:pt x="5817695" y="3198887"/>
                </a:lnTo>
                <a:lnTo>
                  <a:pt x="5816185" y="3195376"/>
                </a:lnTo>
                <a:lnTo>
                  <a:pt x="5814675" y="3193867"/>
                </a:lnTo>
                <a:lnTo>
                  <a:pt x="5815685" y="3190356"/>
                </a:lnTo>
                <a:lnTo>
                  <a:pt x="5825736" y="3173773"/>
                </a:lnTo>
                <a:lnTo>
                  <a:pt x="5825736" y="3169755"/>
                </a:lnTo>
                <a:lnTo>
                  <a:pt x="5825226" y="3165242"/>
                </a:lnTo>
                <a:close/>
                <a:moveTo>
                  <a:pt x="6281938" y="3160124"/>
                </a:moveTo>
                <a:lnTo>
                  <a:pt x="6281480" y="3163733"/>
                </a:lnTo>
                <a:lnTo>
                  <a:pt x="6280480" y="3166751"/>
                </a:lnTo>
                <a:lnTo>
                  <a:pt x="6278469" y="3169755"/>
                </a:lnTo>
                <a:lnTo>
                  <a:pt x="6270929" y="3177792"/>
                </a:lnTo>
                <a:lnTo>
                  <a:pt x="6270429" y="3179301"/>
                </a:lnTo>
                <a:lnTo>
                  <a:pt x="6269928" y="3181317"/>
                </a:lnTo>
                <a:lnTo>
                  <a:pt x="6269419" y="3183320"/>
                </a:lnTo>
                <a:lnTo>
                  <a:pt x="6269419" y="3183716"/>
                </a:lnTo>
                <a:lnTo>
                  <a:pt x="6269879" y="3181885"/>
                </a:lnTo>
                <a:lnTo>
                  <a:pt x="6270372" y="3179876"/>
                </a:lnTo>
                <a:lnTo>
                  <a:pt x="6270882" y="3178370"/>
                </a:lnTo>
                <a:lnTo>
                  <a:pt x="6278422" y="3170335"/>
                </a:lnTo>
                <a:lnTo>
                  <a:pt x="6280427" y="3167322"/>
                </a:lnTo>
                <a:lnTo>
                  <a:pt x="6281429" y="3164310"/>
                </a:lnTo>
                <a:lnTo>
                  <a:pt x="6281938" y="3160292"/>
                </a:lnTo>
                <a:close/>
                <a:moveTo>
                  <a:pt x="4914665" y="3155635"/>
                </a:moveTo>
                <a:lnTo>
                  <a:pt x="4914124" y="3158077"/>
                </a:lnTo>
                <a:lnTo>
                  <a:pt x="4913103" y="3161092"/>
                </a:lnTo>
                <a:lnTo>
                  <a:pt x="4910609" y="3164617"/>
                </a:lnTo>
                <a:lnTo>
                  <a:pt x="4899553" y="3176660"/>
                </a:lnTo>
                <a:lnTo>
                  <a:pt x="4898040" y="3178677"/>
                </a:lnTo>
                <a:lnTo>
                  <a:pt x="4896038" y="3183690"/>
                </a:lnTo>
                <a:lnTo>
                  <a:pt x="4895036" y="3185198"/>
                </a:lnTo>
                <a:lnTo>
                  <a:pt x="4894034" y="3188723"/>
                </a:lnTo>
                <a:lnTo>
                  <a:pt x="4894179" y="3190347"/>
                </a:lnTo>
                <a:lnTo>
                  <a:pt x="4895072" y="3186333"/>
                </a:lnTo>
                <a:lnTo>
                  <a:pt x="4896577" y="3184830"/>
                </a:lnTo>
                <a:lnTo>
                  <a:pt x="4898082" y="3180306"/>
                </a:lnTo>
                <a:lnTo>
                  <a:pt x="4899088" y="3178302"/>
                </a:lnTo>
                <a:lnTo>
                  <a:pt x="4911147" y="3166249"/>
                </a:lnTo>
                <a:lnTo>
                  <a:pt x="4913160" y="3162728"/>
                </a:lnTo>
                <a:lnTo>
                  <a:pt x="4914665" y="3159722"/>
                </a:lnTo>
                <a:close/>
                <a:moveTo>
                  <a:pt x="7669636" y="3149804"/>
                </a:moveTo>
                <a:lnTo>
                  <a:pt x="7669430" y="3149834"/>
                </a:lnTo>
                <a:lnTo>
                  <a:pt x="7665233" y="3152158"/>
                </a:lnTo>
                <a:lnTo>
                  <a:pt x="7665343" y="3152185"/>
                </a:lnTo>
                <a:close/>
                <a:moveTo>
                  <a:pt x="7483517" y="3145897"/>
                </a:moveTo>
                <a:lnTo>
                  <a:pt x="7483650" y="3146232"/>
                </a:lnTo>
                <a:lnTo>
                  <a:pt x="7493705" y="3156777"/>
                </a:lnTo>
                <a:lnTo>
                  <a:pt x="7496711" y="3158786"/>
                </a:lnTo>
                <a:lnTo>
                  <a:pt x="7498223" y="3159790"/>
                </a:lnTo>
                <a:lnTo>
                  <a:pt x="7499734" y="3161297"/>
                </a:lnTo>
                <a:lnTo>
                  <a:pt x="7507957" y="3173381"/>
                </a:lnTo>
                <a:lnTo>
                  <a:pt x="7507929" y="3173282"/>
                </a:lnTo>
                <a:lnTo>
                  <a:pt x="7499380" y="3160726"/>
                </a:lnTo>
                <a:lnTo>
                  <a:pt x="7497871" y="3159217"/>
                </a:lnTo>
                <a:lnTo>
                  <a:pt x="7496362" y="3158212"/>
                </a:lnTo>
                <a:lnTo>
                  <a:pt x="7493344" y="3156204"/>
                </a:lnTo>
                <a:close/>
                <a:moveTo>
                  <a:pt x="7469934" y="3130261"/>
                </a:moveTo>
                <a:lnTo>
                  <a:pt x="7470096" y="3130649"/>
                </a:lnTo>
                <a:lnTo>
                  <a:pt x="7472100" y="3132156"/>
                </a:lnTo>
                <a:lnTo>
                  <a:pt x="7475123" y="3134666"/>
                </a:lnTo>
                <a:lnTo>
                  <a:pt x="7477127" y="3135670"/>
                </a:lnTo>
                <a:lnTo>
                  <a:pt x="7482151" y="3136674"/>
                </a:lnTo>
                <a:lnTo>
                  <a:pt x="7481778" y="3136113"/>
                </a:lnTo>
                <a:lnTo>
                  <a:pt x="7476749" y="3135107"/>
                </a:lnTo>
                <a:lnTo>
                  <a:pt x="7474735" y="3134105"/>
                </a:lnTo>
                <a:lnTo>
                  <a:pt x="7471720" y="3131599"/>
                </a:lnTo>
                <a:close/>
                <a:moveTo>
                  <a:pt x="6285947" y="3125382"/>
                </a:moveTo>
                <a:lnTo>
                  <a:pt x="6285500" y="3128075"/>
                </a:lnTo>
                <a:lnTo>
                  <a:pt x="6284500" y="3131093"/>
                </a:lnTo>
                <a:lnTo>
                  <a:pt x="6279980" y="3141637"/>
                </a:lnTo>
                <a:lnTo>
                  <a:pt x="6278970" y="3144147"/>
                </a:lnTo>
                <a:lnTo>
                  <a:pt x="6278970" y="3144573"/>
                </a:lnTo>
                <a:lnTo>
                  <a:pt x="6279918" y="3142198"/>
                </a:lnTo>
                <a:lnTo>
                  <a:pt x="6284436" y="3131654"/>
                </a:lnTo>
                <a:lnTo>
                  <a:pt x="6285454" y="3128641"/>
                </a:lnTo>
                <a:lnTo>
                  <a:pt x="6285947" y="3125628"/>
                </a:lnTo>
                <a:close/>
                <a:moveTo>
                  <a:pt x="2585017" y="3106198"/>
                </a:moveTo>
                <a:lnTo>
                  <a:pt x="2585516" y="3109651"/>
                </a:lnTo>
                <a:lnTo>
                  <a:pt x="2586521" y="3116685"/>
                </a:lnTo>
                <a:lnTo>
                  <a:pt x="2587017" y="3119697"/>
                </a:lnTo>
                <a:lnTo>
                  <a:pt x="2589026" y="3127741"/>
                </a:lnTo>
                <a:lnTo>
                  <a:pt x="2590031" y="3130753"/>
                </a:lnTo>
                <a:lnTo>
                  <a:pt x="2589026" y="3132764"/>
                </a:lnTo>
                <a:lnTo>
                  <a:pt x="2587017" y="3139795"/>
                </a:lnTo>
                <a:lnTo>
                  <a:pt x="2586521" y="3143312"/>
                </a:lnTo>
                <a:lnTo>
                  <a:pt x="2586521" y="3146829"/>
                </a:lnTo>
                <a:lnTo>
                  <a:pt x="2587525" y="3150851"/>
                </a:lnTo>
                <a:lnTo>
                  <a:pt x="2587017" y="3153863"/>
                </a:lnTo>
                <a:lnTo>
                  <a:pt x="2586521" y="3155874"/>
                </a:lnTo>
                <a:lnTo>
                  <a:pt x="2581497" y="3163918"/>
                </a:lnTo>
                <a:lnTo>
                  <a:pt x="2578483" y="3169447"/>
                </a:lnTo>
                <a:lnTo>
                  <a:pt x="2577975" y="3172964"/>
                </a:lnTo>
                <a:lnTo>
                  <a:pt x="2577479" y="3176976"/>
                </a:lnTo>
                <a:lnTo>
                  <a:pt x="2576970" y="3184010"/>
                </a:lnTo>
                <a:lnTo>
                  <a:pt x="2577975" y="3188032"/>
                </a:lnTo>
                <a:lnTo>
                  <a:pt x="2579488" y="3191044"/>
                </a:lnTo>
                <a:lnTo>
                  <a:pt x="2579543" y="3191100"/>
                </a:lnTo>
                <a:lnTo>
                  <a:pt x="2578096" y="3188214"/>
                </a:lnTo>
                <a:lnTo>
                  <a:pt x="2577094" y="3184199"/>
                </a:lnTo>
                <a:lnTo>
                  <a:pt x="2577605" y="3177169"/>
                </a:lnTo>
                <a:lnTo>
                  <a:pt x="2578096" y="3173155"/>
                </a:lnTo>
                <a:lnTo>
                  <a:pt x="2578606" y="3169630"/>
                </a:lnTo>
                <a:lnTo>
                  <a:pt x="2581611" y="3164108"/>
                </a:lnTo>
                <a:lnTo>
                  <a:pt x="2586638" y="3156079"/>
                </a:lnTo>
                <a:lnTo>
                  <a:pt x="2587129" y="3154062"/>
                </a:lnTo>
                <a:lnTo>
                  <a:pt x="2587640" y="3151047"/>
                </a:lnTo>
                <a:lnTo>
                  <a:pt x="2586638" y="3147032"/>
                </a:lnTo>
                <a:lnTo>
                  <a:pt x="2586638" y="3143527"/>
                </a:lnTo>
                <a:lnTo>
                  <a:pt x="2587129" y="3140002"/>
                </a:lnTo>
                <a:lnTo>
                  <a:pt x="2589152" y="3132974"/>
                </a:lnTo>
                <a:lnTo>
                  <a:pt x="2590154" y="3130976"/>
                </a:lnTo>
                <a:lnTo>
                  <a:pt x="2589152" y="3127961"/>
                </a:lnTo>
                <a:lnTo>
                  <a:pt x="2587129" y="3119913"/>
                </a:lnTo>
                <a:lnTo>
                  <a:pt x="2586638" y="3116916"/>
                </a:lnTo>
                <a:lnTo>
                  <a:pt x="2585637" y="3109886"/>
                </a:lnTo>
                <a:lnTo>
                  <a:pt x="2585126" y="3106361"/>
                </a:lnTo>
                <a:close/>
                <a:moveTo>
                  <a:pt x="5672564" y="3085892"/>
                </a:moveTo>
                <a:lnTo>
                  <a:pt x="5674046" y="3086379"/>
                </a:lnTo>
                <a:lnTo>
                  <a:pt x="5675527" y="3085892"/>
                </a:lnTo>
                <a:lnTo>
                  <a:pt x="5675461" y="3085892"/>
                </a:lnTo>
                <a:lnTo>
                  <a:pt x="5672949" y="3085892"/>
                </a:lnTo>
                <a:close/>
                <a:moveTo>
                  <a:pt x="5670438" y="3085892"/>
                </a:moveTo>
                <a:lnTo>
                  <a:pt x="5669939" y="3086393"/>
                </a:lnTo>
                <a:lnTo>
                  <a:pt x="5669862" y="3086546"/>
                </a:lnTo>
                <a:lnTo>
                  <a:pt x="5670025" y="3086379"/>
                </a:lnTo>
                <a:lnTo>
                  <a:pt x="5671507" y="3085892"/>
                </a:lnTo>
                <a:close/>
                <a:moveTo>
                  <a:pt x="5676966" y="3085391"/>
                </a:moveTo>
                <a:lnTo>
                  <a:pt x="5676476" y="3085883"/>
                </a:lnTo>
                <a:lnTo>
                  <a:pt x="5676559" y="3085883"/>
                </a:lnTo>
                <a:lnTo>
                  <a:pt x="5677557" y="3085391"/>
                </a:lnTo>
                <a:close/>
                <a:moveTo>
                  <a:pt x="5679717" y="3084411"/>
                </a:moveTo>
                <a:lnTo>
                  <a:pt x="5679486" y="3084876"/>
                </a:lnTo>
                <a:lnTo>
                  <a:pt x="5677982" y="3085387"/>
                </a:lnTo>
                <a:lnTo>
                  <a:pt x="5679060" y="3085387"/>
                </a:lnTo>
                <a:lnTo>
                  <a:pt x="5679562" y="3084876"/>
                </a:lnTo>
                <a:close/>
                <a:moveTo>
                  <a:pt x="2597572" y="3079118"/>
                </a:moveTo>
                <a:lnTo>
                  <a:pt x="2597572" y="3081010"/>
                </a:lnTo>
                <a:lnTo>
                  <a:pt x="2596059" y="3083021"/>
                </a:lnTo>
                <a:lnTo>
                  <a:pt x="2595054" y="3084526"/>
                </a:lnTo>
                <a:lnTo>
                  <a:pt x="2594050" y="3085537"/>
                </a:lnTo>
                <a:lnTo>
                  <a:pt x="2592549" y="3086538"/>
                </a:lnTo>
                <a:lnTo>
                  <a:pt x="2590539" y="3093572"/>
                </a:lnTo>
                <a:lnTo>
                  <a:pt x="2589026" y="3095583"/>
                </a:lnTo>
                <a:lnTo>
                  <a:pt x="2587525" y="3096089"/>
                </a:lnTo>
                <a:lnTo>
                  <a:pt x="2582998" y="3097089"/>
                </a:lnTo>
                <a:lnTo>
                  <a:pt x="2580989" y="3098595"/>
                </a:lnTo>
                <a:lnTo>
                  <a:pt x="2580493" y="3099605"/>
                </a:lnTo>
                <a:lnTo>
                  <a:pt x="2580627" y="3099806"/>
                </a:lnTo>
                <a:lnTo>
                  <a:pt x="2581120" y="3098823"/>
                </a:lnTo>
                <a:lnTo>
                  <a:pt x="2583123" y="3097315"/>
                </a:lnTo>
                <a:lnTo>
                  <a:pt x="2587640" y="3096316"/>
                </a:lnTo>
                <a:lnTo>
                  <a:pt x="2589152" y="3095826"/>
                </a:lnTo>
                <a:lnTo>
                  <a:pt x="2590664" y="3093809"/>
                </a:lnTo>
                <a:lnTo>
                  <a:pt x="2592667" y="3086779"/>
                </a:lnTo>
                <a:lnTo>
                  <a:pt x="2594179" y="3085780"/>
                </a:lnTo>
                <a:lnTo>
                  <a:pt x="2595181" y="3084762"/>
                </a:lnTo>
                <a:lnTo>
                  <a:pt x="2596182" y="3083255"/>
                </a:lnTo>
                <a:lnTo>
                  <a:pt x="2597695" y="3081257"/>
                </a:lnTo>
                <a:lnTo>
                  <a:pt x="2597695" y="3079240"/>
                </a:lnTo>
                <a:close/>
                <a:moveTo>
                  <a:pt x="7454298" y="3077963"/>
                </a:moveTo>
                <a:lnTo>
                  <a:pt x="7454520" y="3078408"/>
                </a:lnTo>
                <a:lnTo>
                  <a:pt x="7457034" y="3079915"/>
                </a:lnTo>
                <a:lnTo>
                  <a:pt x="7458530" y="3080919"/>
                </a:lnTo>
                <a:lnTo>
                  <a:pt x="7462554" y="3081421"/>
                </a:lnTo>
                <a:lnTo>
                  <a:pt x="7463926" y="3081877"/>
                </a:lnTo>
                <a:lnTo>
                  <a:pt x="7463673" y="3081370"/>
                </a:lnTo>
                <a:lnTo>
                  <a:pt x="7462164" y="3080867"/>
                </a:lnTo>
                <a:lnTo>
                  <a:pt x="7458139" y="3080365"/>
                </a:lnTo>
                <a:lnTo>
                  <a:pt x="7456630" y="3079363"/>
                </a:lnTo>
                <a:close/>
                <a:moveTo>
                  <a:pt x="5683146" y="3074699"/>
                </a:moveTo>
                <a:lnTo>
                  <a:pt x="5683004" y="3074841"/>
                </a:lnTo>
                <a:lnTo>
                  <a:pt x="5682984" y="3074928"/>
                </a:lnTo>
                <a:lnTo>
                  <a:pt x="5683080" y="3074829"/>
                </a:lnTo>
                <a:close/>
                <a:moveTo>
                  <a:pt x="2591586" y="3069583"/>
                </a:moveTo>
                <a:lnTo>
                  <a:pt x="2592549" y="3072470"/>
                </a:lnTo>
                <a:lnTo>
                  <a:pt x="2592619" y="3072574"/>
                </a:lnTo>
                <a:lnTo>
                  <a:pt x="2591666" y="3069703"/>
                </a:lnTo>
                <a:close/>
                <a:moveTo>
                  <a:pt x="4953882" y="3067559"/>
                </a:moveTo>
                <a:lnTo>
                  <a:pt x="4953141" y="3069805"/>
                </a:lnTo>
                <a:lnTo>
                  <a:pt x="4949107" y="3078840"/>
                </a:lnTo>
                <a:lnTo>
                  <a:pt x="4947101" y="3084870"/>
                </a:lnTo>
                <a:lnTo>
                  <a:pt x="4946148" y="3088704"/>
                </a:lnTo>
                <a:lnTo>
                  <a:pt x="4946825" y="3086894"/>
                </a:lnTo>
                <a:lnTo>
                  <a:pt x="4948339" y="3081369"/>
                </a:lnTo>
                <a:lnTo>
                  <a:pt x="4953362" y="3071821"/>
                </a:lnTo>
                <a:lnTo>
                  <a:pt x="4953861" y="3067812"/>
                </a:lnTo>
                <a:close/>
                <a:moveTo>
                  <a:pt x="5690200" y="3066212"/>
                </a:moveTo>
                <a:lnTo>
                  <a:pt x="5690031" y="3066296"/>
                </a:lnTo>
                <a:lnTo>
                  <a:pt x="5686014" y="3070819"/>
                </a:lnTo>
                <a:lnTo>
                  <a:pt x="5684509" y="3072322"/>
                </a:lnTo>
                <a:lnTo>
                  <a:pt x="5684425" y="3072491"/>
                </a:lnTo>
                <a:lnTo>
                  <a:pt x="5685593" y="3071326"/>
                </a:lnTo>
                <a:lnTo>
                  <a:pt x="5689614" y="3066799"/>
                </a:lnTo>
                <a:close/>
                <a:moveTo>
                  <a:pt x="5693797" y="3063302"/>
                </a:moveTo>
                <a:lnTo>
                  <a:pt x="5693549" y="3063790"/>
                </a:lnTo>
                <a:lnTo>
                  <a:pt x="5693465" y="3063959"/>
                </a:lnTo>
                <a:lnTo>
                  <a:pt x="5693635" y="3063791"/>
                </a:lnTo>
                <a:close/>
                <a:moveTo>
                  <a:pt x="5838289" y="3058362"/>
                </a:moveTo>
                <a:lnTo>
                  <a:pt x="5837782" y="3058768"/>
                </a:lnTo>
                <a:lnTo>
                  <a:pt x="5837279" y="3064288"/>
                </a:lnTo>
                <a:lnTo>
                  <a:pt x="5837782" y="3073838"/>
                </a:lnTo>
                <a:lnTo>
                  <a:pt x="5836274" y="3092410"/>
                </a:lnTo>
                <a:lnTo>
                  <a:pt x="5836776" y="3101960"/>
                </a:lnTo>
                <a:lnTo>
                  <a:pt x="5839289" y="3109495"/>
                </a:lnTo>
                <a:lnTo>
                  <a:pt x="5836274" y="3114518"/>
                </a:lnTo>
                <a:lnTo>
                  <a:pt x="5833761" y="3121541"/>
                </a:lnTo>
                <a:lnTo>
                  <a:pt x="5832756" y="3134609"/>
                </a:lnTo>
                <a:lnTo>
                  <a:pt x="5834264" y="3149678"/>
                </a:lnTo>
                <a:lnTo>
                  <a:pt x="5833291" y="3156468"/>
                </a:lnTo>
                <a:lnTo>
                  <a:pt x="5833777" y="3156204"/>
                </a:lnTo>
                <a:lnTo>
                  <a:pt x="5834777" y="3149167"/>
                </a:lnTo>
                <a:lnTo>
                  <a:pt x="5833267" y="3134093"/>
                </a:lnTo>
                <a:lnTo>
                  <a:pt x="5834277" y="3121039"/>
                </a:lnTo>
                <a:lnTo>
                  <a:pt x="5836788" y="3114016"/>
                </a:lnTo>
                <a:lnTo>
                  <a:pt x="5839808" y="3108982"/>
                </a:lnTo>
                <a:lnTo>
                  <a:pt x="5837288" y="3101452"/>
                </a:lnTo>
                <a:lnTo>
                  <a:pt x="5836788" y="3091906"/>
                </a:lnTo>
                <a:lnTo>
                  <a:pt x="5838298" y="3073335"/>
                </a:lnTo>
                <a:lnTo>
                  <a:pt x="5837797" y="3063789"/>
                </a:lnTo>
                <a:close/>
                <a:moveTo>
                  <a:pt x="1577893" y="3056854"/>
                </a:moveTo>
                <a:lnTo>
                  <a:pt x="1563433" y="3071806"/>
                </a:lnTo>
                <a:lnTo>
                  <a:pt x="1559414" y="3077840"/>
                </a:lnTo>
                <a:lnTo>
                  <a:pt x="1556905" y="3079358"/>
                </a:lnTo>
                <a:lnTo>
                  <a:pt x="1551374" y="3081855"/>
                </a:lnTo>
                <a:lnTo>
                  <a:pt x="1539829" y="3084872"/>
                </a:lnTo>
                <a:lnTo>
                  <a:pt x="1537320" y="3085871"/>
                </a:lnTo>
                <a:lnTo>
                  <a:pt x="1529794" y="3091405"/>
                </a:lnTo>
                <a:lnTo>
                  <a:pt x="1517221" y="3103452"/>
                </a:lnTo>
                <a:lnTo>
                  <a:pt x="1514199" y="3103452"/>
                </a:lnTo>
                <a:lnTo>
                  <a:pt x="1508668" y="3102953"/>
                </a:lnTo>
                <a:lnTo>
                  <a:pt x="1507187" y="3103452"/>
                </a:lnTo>
                <a:lnTo>
                  <a:pt x="1506933" y="3104074"/>
                </a:lnTo>
                <a:lnTo>
                  <a:pt x="1508288" y="3103617"/>
                </a:lnTo>
                <a:lnTo>
                  <a:pt x="1513820" y="3104123"/>
                </a:lnTo>
                <a:lnTo>
                  <a:pt x="1516834" y="3104123"/>
                </a:lnTo>
                <a:lnTo>
                  <a:pt x="1529398" y="3092066"/>
                </a:lnTo>
                <a:lnTo>
                  <a:pt x="1536927" y="3086538"/>
                </a:lnTo>
                <a:lnTo>
                  <a:pt x="1539445" y="3085537"/>
                </a:lnTo>
                <a:lnTo>
                  <a:pt x="1551005" y="3082516"/>
                </a:lnTo>
                <a:lnTo>
                  <a:pt x="1556525" y="3080009"/>
                </a:lnTo>
                <a:lnTo>
                  <a:pt x="1559042" y="3078494"/>
                </a:lnTo>
                <a:lnTo>
                  <a:pt x="1563061" y="3072470"/>
                </a:lnTo>
                <a:lnTo>
                  <a:pt x="1577623" y="3057391"/>
                </a:lnTo>
                <a:close/>
                <a:moveTo>
                  <a:pt x="6515137" y="3048715"/>
                </a:moveTo>
                <a:lnTo>
                  <a:pt x="6513127" y="3049222"/>
                </a:lnTo>
                <a:lnTo>
                  <a:pt x="6512117" y="3049716"/>
                </a:lnTo>
                <a:lnTo>
                  <a:pt x="6511617" y="3050731"/>
                </a:lnTo>
                <a:lnTo>
                  <a:pt x="6511117" y="3051225"/>
                </a:lnTo>
                <a:lnTo>
                  <a:pt x="6508607" y="3060263"/>
                </a:lnTo>
                <a:lnTo>
                  <a:pt x="6508097" y="3062788"/>
                </a:lnTo>
                <a:lnTo>
                  <a:pt x="6506596" y="3064282"/>
                </a:lnTo>
                <a:lnTo>
                  <a:pt x="6506087" y="3064790"/>
                </a:lnTo>
                <a:lnTo>
                  <a:pt x="6505086" y="3065297"/>
                </a:lnTo>
                <a:lnTo>
                  <a:pt x="6504086" y="3065297"/>
                </a:lnTo>
                <a:lnTo>
                  <a:pt x="6501566" y="3064282"/>
                </a:lnTo>
                <a:lnTo>
                  <a:pt x="6499556" y="3063789"/>
                </a:lnTo>
                <a:lnTo>
                  <a:pt x="6499056" y="3062788"/>
                </a:lnTo>
                <a:lnTo>
                  <a:pt x="6495535" y="3059262"/>
                </a:lnTo>
                <a:lnTo>
                  <a:pt x="6494535" y="3058261"/>
                </a:lnTo>
                <a:lnTo>
                  <a:pt x="6492525" y="3057753"/>
                </a:lnTo>
                <a:lnTo>
                  <a:pt x="6483984" y="3056752"/>
                </a:lnTo>
                <a:lnTo>
                  <a:pt x="6477953" y="3056259"/>
                </a:lnTo>
                <a:lnTo>
                  <a:pt x="6471922" y="3057260"/>
                </a:lnTo>
                <a:lnTo>
                  <a:pt x="6468912" y="3057260"/>
                </a:lnTo>
                <a:lnTo>
                  <a:pt x="6465892" y="3057753"/>
                </a:lnTo>
                <a:lnTo>
                  <a:pt x="6463881" y="3058261"/>
                </a:lnTo>
                <a:lnTo>
                  <a:pt x="6462371" y="3059770"/>
                </a:lnTo>
                <a:lnTo>
                  <a:pt x="6461871" y="3060263"/>
                </a:lnTo>
                <a:lnTo>
                  <a:pt x="6459861" y="3061279"/>
                </a:lnTo>
                <a:lnTo>
                  <a:pt x="6458861" y="3061773"/>
                </a:lnTo>
                <a:lnTo>
                  <a:pt x="6457851" y="3061773"/>
                </a:lnTo>
                <a:lnTo>
                  <a:pt x="6447800" y="3056752"/>
                </a:lnTo>
                <a:lnTo>
                  <a:pt x="6442779" y="3055751"/>
                </a:lnTo>
                <a:lnTo>
                  <a:pt x="6441769" y="3055751"/>
                </a:lnTo>
                <a:lnTo>
                  <a:pt x="6441269" y="3054750"/>
                </a:lnTo>
                <a:lnTo>
                  <a:pt x="6440268" y="3053734"/>
                </a:lnTo>
                <a:lnTo>
                  <a:pt x="6439259" y="3053241"/>
                </a:lnTo>
                <a:lnTo>
                  <a:pt x="6439259" y="3052733"/>
                </a:lnTo>
                <a:lnTo>
                  <a:pt x="6438758" y="3052240"/>
                </a:lnTo>
                <a:lnTo>
                  <a:pt x="6438758" y="3051225"/>
                </a:lnTo>
                <a:lnTo>
                  <a:pt x="6438758" y="3050948"/>
                </a:lnTo>
                <a:lnTo>
                  <a:pt x="6438675" y="3051275"/>
                </a:lnTo>
                <a:lnTo>
                  <a:pt x="6438675" y="3051777"/>
                </a:lnTo>
                <a:lnTo>
                  <a:pt x="6438675" y="3052781"/>
                </a:lnTo>
                <a:lnTo>
                  <a:pt x="6439184" y="3053284"/>
                </a:lnTo>
                <a:lnTo>
                  <a:pt x="6439184" y="3053786"/>
                </a:lnTo>
                <a:lnTo>
                  <a:pt x="6440186" y="3054288"/>
                </a:lnTo>
                <a:lnTo>
                  <a:pt x="6441189" y="3055292"/>
                </a:lnTo>
                <a:lnTo>
                  <a:pt x="6441698" y="3056296"/>
                </a:lnTo>
                <a:lnTo>
                  <a:pt x="6442700" y="3056296"/>
                </a:lnTo>
                <a:lnTo>
                  <a:pt x="6447727" y="3057301"/>
                </a:lnTo>
                <a:lnTo>
                  <a:pt x="6457766" y="3062322"/>
                </a:lnTo>
                <a:lnTo>
                  <a:pt x="6458768" y="3062322"/>
                </a:lnTo>
                <a:lnTo>
                  <a:pt x="6459786" y="3061820"/>
                </a:lnTo>
                <a:lnTo>
                  <a:pt x="6461791" y="3060816"/>
                </a:lnTo>
                <a:lnTo>
                  <a:pt x="6462284" y="3060314"/>
                </a:lnTo>
                <a:lnTo>
                  <a:pt x="6463796" y="3058807"/>
                </a:lnTo>
                <a:lnTo>
                  <a:pt x="6465800" y="3058305"/>
                </a:lnTo>
                <a:lnTo>
                  <a:pt x="6468823" y="3057803"/>
                </a:lnTo>
                <a:lnTo>
                  <a:pt x="6471830" y="3057803"/>
                </a:lnTo>
                <a:lnTo>
                  <a:pt x="6477859" y="3056799"/>
                </a:lnTo>
                <a:lnTo>
                  <a:pt x="6483889" y="3057301"/>
                </a:lnTo>
                <a:lnTo>
                  <a:pt x="6492432" y="3058305"/>
                </a:lnTo>
                <a:lnTo>
                  <a:pt x="6494437" y="3058807"/>
                </a:lnTo>
                <a:lnTo>
                  <a:pt x="6495455" y="3059812"/>
                </a:lnTo>
                <a:lnTo>
                  <a:pt x="6498971" y="3063327"/>
                </a:lnTo>
                <a:lnTo>
                  <a:pt x="6499464" y="3064331"/>
                </a:lnTo>
                <a:lnTo>
                  <a:pt x="6501484" y="3064833"/>
                </a:lnTo>
                <a:lnTo>
                  <a:pt x="6503982" y="3065837"/>
                </a:lnTo>
                <a:lnTo>
                  <a:pt x="6505000" y="3065837"/>
                </a:lnTo>
                <a:lnTo>
                  <a:pt x="6506002" y="3065335"/>
                </a:lnTo>
                <a:lnTo>
                  <a:pt x="6506496" y="3064833"/>
                </a:lnTo>
                <a:lnTo>
                  <a:pt x="6508007" y="3063327"/>
                </a:lnTo>
                <a:lnTo>
                  <a:pt x="6508516" y="3060816"/>
                </a:lnTo>
                <a:lnTo>
                  <a:pt x="6511030" y="3051777"/>
                </a:lnTo>
                <a:lnTo>
                  <a:pt x="6511523" y="3051275"/>
                </a:lnTo>
                <a:lnTo>
                  <a:pt x="6512032" y="3050271"/>
                </a:lnTo>
                <a:lnTo>
                  <a:pt x="6513034" y="3049769"/>
                </a:lnTo>
                <a:lnTo>
                  <a:pt x="6515039" y="3049267"/>
                </a:lnTo>
                <a:lnTo>
                  <a:pt x="6516041" y="3049267"/>
                </a:lnTo>
                <a:lnTo>
                  <a:pt x="6517059" y="3049267"/>
                </a:lnTo>
                <a:lnTo>
                  <a:pt x="6519557" y="3050271"/>
                </a:lnTo>
                <a:lnTo>
                  <a:pt x="6529612" y="3051777"/>
                </a:lnTo>
                <a:lnTo>
                  <a:pt x="6533128" y="3051777"/>
                </a:lnTo>
                <a:lnTo>
                  <a:pt x="6533637" y="3051275"/>
                </a:lnTo>
                <a:lnTo>
                  <a:pt x="6534130" y="3050773"/>
                </a:lnTo>
                <a:lnTo>
                  <a:pt x="6534130" y="3050325"/>
                </a:lnTo>
                <a:lnTo>
                  <a:pt x="6533730" y="3050731"/>
                </a:lnTo>
                <a:lnTo>
                  <a:pt x="6533229" y="3051225"/>
                </a:lnTo>
                <a:lnTo>
                  <a:pt x="6529709" y="3051225"/>
                </a:lnTo>
                <a:lnTo>
                  <a:pt x="6519658" y="3049716"/>
                </a:lnTo>
                <a:lnTo>
                  <a:pt x="6517148" y="3048715"/>
                </a:lnTo>
                <a:lnTo>
                  <a:pt x="6516138" y="3048715"/>
                </a:lnTo>
                <a:close/>
                <a:moveTo>
                  <a:pt x="6898056" y="3040677"/>
                </a:moveTo>
                <a:lnTo>
                  <a:pt x="6892523" y="3041178"/>
                </a:lnTo>
                <a:lnTo>
                  <a:pt x="6891558" y="3041827"/>
                </a:lnTo>
                <a:lnTo>
                  <a:pt x="6891337" y="3042237"/>
                </a:lnTo>
                <a:lnTo>
                  <a:pt x="6892849" y="3041232"/>
                </a:lnTo>
                <a:lnTo>
                  <a:pt x="6898369" y="3040730"/>
                </a:lnTo>
                <a:lnTo>
                  <a:pt x="6899125" y="3040730"/>
                </a:lnTo>
                <a:lnTo>
                  <a:pt x="6899054" y="3040677"/>
                </a:lnTo>
                <a:close/>
                <a:moveTo>
                  <a:pt x="7429786" y="3038014"/>
                </a:moveTo>
                <a:lnTo>
                  <a:pt x="7430402" y="3038219"/>
                </a:lnTo>
                <a:lnTo>
                  <a:pt x="7437434" y="3038722"/>
                </a:lnTo>
                <a:lnTo>
                  <a:pt x="7440845" y="3039147"/>
                </a:lnTo>
                <a:lnTo>
                  <a:pt x="7440541" y="3038995"/>
                </a:lnTo>
                <a:lnTo>
                  <a:pt x="7436517" y="3038493"/>
                </a:lnTo>
                <a:close/>
                <a:moveTo>
                  <a:pt x="1754869" y="3032648"/>
                </a:moveTo>
                <a:lnTo>
                  <a:pt x="1751847" y="3033148"/>
                </a:lnTo>
                <a:lnTo>
                  <a:pt x="1737763" y="3040679"/>
                </a:lnTo>
                <a:lnTo>
                  <a:pt x="1734771" y="3043197"/>
                </a:lnTo>
                <a:lnTo>
                  <a:pt x="1732746" y="3045694"/>
                </a:lnTo>
                <a:lnTo>
                  <a:pt x="1731748" y="3047213"/>
                </a:lnTo>
                <a:lnTo>
                  <a:pt x="1731734" y="3047311"/>
                </a:lnTo>
                <a:lnTo>
                  <a:pt x="1732379" y="3046344"/>
                </a:lnTo>
                <a:lnTo>
                  <a:pt x="1734388" y="3043828"/>
                </a:lnTo>
                <a:lnTo>
                  <a:pt x="1737402" y="3041312"/>
                </a:lnTo>
                <a:lnTo>
                  <a:pt x="1751468" y="3033783"/>
                </a:lnTo>
                <a:lnTo>
                  <a:pt x="1754482" y="3033277"/>
                </a:lnTo>
                <a:lnTo>
                  <a:pt x="1756999" y="3033277"/>
                </a:lnTo>
                <a:lnTo>
                  <a:pt x="1759505" y="3033783"/>
                </a:lnTo>
                <a:lnTo>
                  <a:pt x="1761018" y="3035289"/>
                </a:lnTo>
                <a:lnTo>
                  <a:pt x="1763027" y="3036289"/>
                </a:lnTo>
                <a:lnTo>
                  <a:pt x="1764032" y="3037299"/>
                </a:lnTo>
                <a:lnTo>
                  <a:pt x="1765533" y="3039301"/>
                </a:lnTo>
                <a:lnTo>
                  <a:pt x="1766538" y="3040816"/>
                </a:lnTo>
                <a:lnTo>
                  <a:pt x="1768051" y="3042322"/>
                </a:lnTo>
                <a:lnTo>
                  <a:pt x="1772578" y="3043323"/>
                </a:lnTo>
                <a:lnTo>
                  <a:pt x="1774587" y="3042818"/>
                </a:lnTo>
                <a:lnTo>
                  <a:pt x="1776596" y="3040816"/>
                </a:lnTo>
                <a:lnTo>
                  <a:pt x="1776727" y="3040417"/>
                </a:lnTo>
                <a:lnTo>
                  <a:pt x="1774968" y="3042178"/>
                </a:lnTo>
                <a:lnTo>
                  <a:pt x="1772943" y="3042677"/>
                </a:lnTo>
                <a:lnTo>
                  <a:pt x="1768410" y="3041678"/>
                </a:lnTo>
                <a:lnTo>
                  <a:pt x="1766928" y="3040180"/>
                </a:lnTo>
                <a:lnTo>
                  <a:pt x="1765901" y="3038661"/>
                </a:lnTo>
                <a:lnTo>
                  <a:pt x="1764390" y="3036664"/>
                </a:lnTo>
                <a:lnTo>
                  <a:pt x="1763392" y="3035645"/>
                </a:lnTo>
                <a:lnTo>
                  <a:pt x="1761398" y="3034646"/>
                </a:lnTo>
                <a:lnTo>
                  <a:pt x="1759886" y="3033148"/>
                </a:lnTo>
                <a:lnTo>
                  <a:pt x="1757378" y="3032648"/>
                </a:lnTo>
                <a:close/>
                <a:moveTo>
                  <a:pt x="1664924" y="3030630"/>
                </a:moveTo>
                <a:lnTo>
                  <a:pt x="1661418" y="3031130"/>
                </a:lnTo>
                <a:lnTo>
                  <a:pt x="1639808" y="3034646"/>
                </a:lnTo>
                <a:lnTo>
                  <a:pt x="1629774" y="3035145"/>
                </a:lnTo>
                <a:lnTo>
                  <a:pt x="1620223" y="3034646"/>
                </a:lnTo>
                <a:lnTo>
                  <a:pt x="1614692" y="3033148"/>
                </a:lnTo>
                <a:lnTo>
                  <a:pt x="1610159" y="3031629"/>
                </a:lnTo>
                <a:lnTo>
                  <a:pt x="1607167" y="3031629"/>
                </a:lnTo>
                <a:lnTo>
                  <a:pt x="1604144" y="3032128"/>
                </a:lnTo>
                <a:lnTo>
                  <a:pt x="1599611" y="3033148"/>
                </a:lnTo>
                <a:lnTo>
                  <a:pt x="1593596" y="3032648"/>
                </a:lnTo>
                <a:lnTo>
                  <a:pt x="1589063" y="3032128"/>
                </a:lnTo>
                <a:lnTo>
                  <a:pt x="1587068" y="3032128"/>
                </a:lnTo>
                <a:lnTo>
                  <a:pt x="1582534" y="3031130"/>
                </a:lnTo>
                <a:lnTo>
                  <a:pt x="1581023" y="3031130"/>
                </a:lnTo>
                <a:lnTo>
                  <a:pt x="1579029" y="3031629"/>
                </a:lnTo>
                <a:lnTo>
                  <a:pt x="1578829" y="3032217"/>
                </a:lnTo>
                <a:lnTo>
                  <a:pt x="1580637" y="3031771"/>
                </a:lnTo>
                <a:lnTo>
                  <a:pt x="1582150" y="3031771"/>
                </a:lnTo>
                <a:lnTo>
                  <a:pt x="1586677" y="3032772"/>
                </a:lnTo>
                <a:lnTo>
                  <a:pt x="1588686" y="3032772"/>
                </a:lnTo>
                <a:lnTo>
                  <a:pt x="1593201" y="3033277"/>
                </a:lnTo>
                <a:lnTo>
                  <a:pt x="1599229" y="3033783"/>
                </a:lnTo>
                <a:lnTo>
                  <a:pt x="1603756" y="3032772"/>
                </a:lnTo>
                <a:lnTo>
                  <a:pt x="1606770" y="3032267"/>
                </a:lnTo>
                <a:lnTo>
                  <a:pt x="1609784" y="3032267"/>
                </a:lnTo>
                <a:lnTo>
                  <a:pt x="1614311" y="3033783"/>
                </a:lnTo>
                <a:lnTo>
                  <a:pt x="1619831" y="3035289"/>
                </a:lnTo>
                <a:lnTo>
                  <a:pt x="1629382" y="3035784"/>
                </a:lnTo>
                <a:lnTo>
                  <a:pt x="1639428" y="3035289"/>
                </a:lnTo>
                <a:lnTo>
                  <a:pt x="1661035" y="3031771"/>
                </a:lnTo>
                <a:lnTo>
                  <a:pt x="1664545" y="3031266"/>
                </a:lnTo>
                <a:lnTo>
                  <a:pt x="1670573" y="3032267"/>
                </a:lnTo>
                <a:lnTo>
                  <a:pt x="1673091" y="3032772"/>
                </a:lnTo>
                <a:lnTo>
                  <a:pt x="1675100" y="3034783"/>
                </a:lnTo>
                <a:lnTo>
                  <a:pt x="1678114" y="3036289"/>
                </a:lnTo>
                <a:lnTo>
                  <a:pt x="1682133" y="3040816"/>
                </a:lnTo>
                <a:lnTo>
                  <a:pt x="1686152" y="3047345"/>
                </a:lnTo>
                <a:lnTo>
                  <a:pt x="1688669" y="3049357"/>
                </a:lnTo>
                <a:lnTo>
                  <a:pt x="1695194" y="3051367"/>
                </a:lnTo>
                <a:lnTo>
                  <a:pt x="1695702" y="3051863"/>
                </a:lnTo>
                <a:lnTo>
                  <a:pt x="1695702" y="3052874"/>
                </a:lnTo>
                <a:lnTo>
                  <a:pt x="1696198" y="3053874"/>
                </a:lnTo>
                <a:lnTo>
                  <a:pt x="1697711" y="3054885"/>
                </a:lnTo>
                <a:lnTo>
                  <a:pt x="1699212" y="3056391"/>
                </a:lnTo>
                <a:lnTo>
                  <a:pt x="1703231" y="3058402"/>
                </a:lnTo>
                <a:lnTo>
                  <a:pt x="1705252" y="3060413"/>
                </a:lnTo>
                <a:lnTo>
                  <a:pt x="1707262" y="3064425"/>
                </a:lnTo>
                <a:lnTo>
                  <a:pt x="1709271" y="3065941"/>
                </a:lnTo>
                <a:lnTo>
                  <a:pt x="1712285" y="3066942"/>
                </a:lnTo>
                <a:lnTo>
                  <a:pt x="1714295" y="3065941"/>
                </a:lnTo>
                <a:lnTo>
                  <a:pt x="1717309" y="3064930"/>
                </a:lnTo>
                <a:lnTo>
                  <a:pt x="1720323" y="3062424"/>
                </a:lnTo>
                <a:lnTo>
                  <a:pt x="1725346" y="3060908"/>
                </a:lnTo>
                <a:lnTo>
                  <a:pt x="1727852" y="3058897"/>
                </a:lnTo>
                <a:lnTo>
                  <a:pt x="1729861" y="3056896"/>
                </a:lnTo>
                <a:lnTo>
                  <a:pt x="1729954" y="3056529"/>
                </a:lnTo>
                <a:lnTo>
                  <a:pt x="1728242" y="3058261"/>
                </a:lnTo>
                <a:lnTo>
                  <a:pt x="1725734" y="3060258"/>
                </a:lnTo>
                <a:lnTo>
                  <a:pt x="1720686" y="3061777"/>
                </a:lnTo>
                <a:lnTo>
                  <a:pt x="1717694" y="3064274"/>
                </a:lnTo>
                <a:lnTo>
                  <a:pt x="1714672" y="3065293"/>
                </a:lnTo>
                <a:lnTo>
                  <a:pt x="1712647" y="3066292"/>
                </a:lnTo>
                <a:lnTo>
                  <a:pt x="1709655" y="3065293"/>
                </a:lnTo>
                <a:lnTo>
                  <a:pt x="1707630" y="3063775"/>
                </a:lnTo>
                <a:lnTo>
                  <a:pt x="1705635" y="3059759"/>
                </a:lnTo>
                <a:lnTo>
                  <a:pt x="1703610" y="3057762"/>
                </a:lnTo>
                <a:lnTo>
                  <a:pt x="1699590" y="3055743"/>
                </a:lnTo>
                <a:lnTo>
                  <a:pt x="1698079" y="3054245"/>
                </a:lnTo>
                <a:lnTo>
                  <a:pt x="1696568" y="3053226"/>
                </a:lnTo>
                <a:lnTo>
                  <a:pt x="1696084" y="3052227"/>
                </a:lnTo>
                <a:lnTo>
                  <a:pt x="1696084" y="3051228"/>
                </a:lnTo>
                <a:lnTo>
                  <a:pt x="1695571" y="3050729"/>
                </a:lnTo>
                <a:lnTo>
                  <a:pt x="1689042" y="3048711"/>
                </a:lnTo>
                <a:lnTo>
                  <a:pt x="1686534" y="3046693"/>
                </a:lnTo>
                <a:lnTo>
                  <a:pt x="1682514" y="3040180"/>
                </a:lnTo>
                <a:lnTo>
                  <a:pt x="1678494" y="3035645"/>
                </a:lnTo>
                <a:lnTo>
                  <a:pt x="1675472" y="3034147"/>
                </a:lnTo>
                <a:lnTo>
                  <a:pt x="1673477" y="3032128"/>
                </a:lnTo>
                <a:lnTo>
                  <a:pt x="1670969" y="3031629"/>
                </a:lnTo>
                <a:close/>
                <a:moveTo>
                  <a:pt x="4962060" y="3028857"/>
                </a:moveTo>
                <a:lnTo>
                  <a:pt x="4960675" y="3031630"/>
                </a:lnTo>
                <a:lnTo>
                  <a:pt x="4960379" y="3032682"/>
                </a:lnTo>
                <a:lnTo>
                  <a:pt x="4961903" y="3029637"/>
                </a:lnTo>
                <a:close/>
                <a:moveTo>
                  <a:pt x="2581076" y="3025997"/>
                </a:moveTo>
                <a:lnTo>
                  <a:pt x="2581994" y="3028750"/>
                </a:lnTo>
                <a:lnTo>
                  <a:pt x="2583507" y="3032772"/>
                </a:lnTo>
                <a:lnTo>
                  <a:pt x="2584003" y="3036289"/>
                </a:lnTo>
                <a:lnTo>
                  <a:pt x="2582998" y="3043828"/>
                </a:lnTo>
                <a:lnTo>
                  <a:pt x="2589026" y="3065435"/>
                </a:lnTo>
                <a:lnTo>
                  <a:pt x="2589129" y="3065606"/>
                </a:lnTo>
                <a:lnTo>
                  <a:pt x="2583123" y="3044090"/>
                </a:lnTo>
                <a:lnTo>
                  <a:pt x="2584125" y="3036570"/>
                </a:lnTo>
                <a:lnTo>
                  <a:pt x="2583614" y="3033046"/>
                </a:lnTo>
                <a:lnTo>
                  <a:pt x="2582121" y="3029031"/>
                </a:lnTo>
                <a:lnTo>
                  <a:pt x="2581120" y="3026016"/>
                </a:lnTo>
                <a:close/>
                <a:moveTo>
                  <a:pt x="6963854" y="3022074"/>
                </a:moveTo>
                <a:lnTo>
                  <a:pt x="6960339" y="3024082"/>
                </a:lnTo>
                <a:lnTo>
                  <a:pt x="6954307" y="3030119"/>
                </a:lnTo>
                <a:lnTo>
                  <a:pt x="6950293" y="3032632"/>
                </a:lnTo>
                <a:lnTo>
                  <a:pt x="6941755" y="3033133"/>
                </a:lnTo>
                <a:lnTo>
                  <a:pt x="6938739" y="3035145"/>
                </a:lnTo>
                <a:lnTo>
                  <a:pt x="6936222" y="3042685"/>
                </a:lnTo>
                <a:lnTo>
                  <a:pt x="6933716" y="3044197"/>
                </a:lnTo>
                <a:lnTo>
                  <a:pt x="6919656" y="3049223"/>
                </a:lnTo>
                <a:lnTo>
                  <a:pt x="6917197" y="3049716"/>
                </a:lnTo>
                <a:lnTo>
                  <a:pt x="6917460" y="3049769"/>
                </a:lnTo>
                <a:lnTo>
                  <a:pt x="6919974" y="3049267"/>
                </a:lnTo>
                <a:lnTo>
                  <a:pt x="6934038" y="3044245"/>
                </a:lnTo>
                <a:lnTo>
                  <a:pt x="6936551" y="3042739"/>
                </a:lnTo>
                <a:lnTo>
                  <a:pt x="6939065" y="3035206"/>
                </a:lnTo>
                <a:lnTo>
                  <a:pt x="6942072" y="3033181"/>
                </a:lnTo>
                <a:lnTo>
                  <a:pt x="6950615" y="3032678"/>
                </a:lnTo>
                <a:lnTo>
                  <a:pt x="6954640" y="3030168"/>
                </a:lnTo>
                <a:lnTo>
                  <a:pt x="6960669" y="3024142"/>
                </a:lnTo>
                <a:lnTo>
                  <a:pt x="6964157" y="3022149"/>
                </a:lnTo>
                <a:close/>
                <a:moveTo>
                  <a:pt x="1874150" y="3014333"/>
                </a:moveTo>
                <a:lnTo>
                  <a:pt x="1872923" y="3015567"/>
                </a:lnTo>
                <a:lnTo>
                  <a:pt x="1869417" y="3017564"/>
                </a:lnTo>
                <a:lnTo>
                  <a:pt x="1867906" y="3018584"/>
                </a:lnTo>
                <a:lnTo>
                  <a:pt x="1866908" y="3020082"/>
                </a:lnTo>
                <a:lnTo>
                  <a:pt x="1866766" y="3020366"/>
                </a:lnTo>
                <a:lnTo>
                  <a:pt x="1867538" y="3019208"/>
                </a:lnTo>
                <a:lnTo>
                  <a:pt x="1869038" y="3018198"/>
                </a:lnTo>
                <a:lnTo>
                  <a:pt x="1872561" y="3016188"/>
                </a:lnTo>
                <a:lnTo>
                  <a:pt x="1874062" y="3014682"/>
                </a:lnTo>
                <a:close/>
                <a:moveTo>
                  <a:pt x="7670020" y="3011506"/>
                </a:moveTo>
                <a:lnTo>
                  <a:pt x="7671089" y="3012647"/>
                </a:lnTo>
                <a:lnTo>
                  <a:pt x="7670030" y="3011511"/>
                </a:lnTo>
                <a:close/>
                <a:moveTo>
                  <a:pt x="6332236" y="3010543"/>
                </a:moveTo>
                <a:lnTo>
                  <a:pt x="6330226" y="3011051"/>
                </a:lnTo>
                <a:lnTo>
                  <a:pt x="6327205" y="3013054"/>
                </a:lnTo>
                <a:lnTo>
                  <a:pt x="6325195" y="3014069"/>
                </a:lnTo>
                <a:lnTo>
                  <a:pt x="6324695" y="3015563"/>
                </a:lnTo>
                <a:lnTo>
                  <a:pt x="6323695" y="3018581"/>
                </a:lnTo>
                <a:lnTo>
                  <a:pt x="6323185" y="3020090"/>
                </a:lnTo>
                <a:lnTo>
                  <a:pt x="6321684" y="3021091"/>
                </a:lnTo>
                <a:lnTo>
                  <a:pt x="6320675" y="3021599"/>
                </a:lnTo>
                <a:lnTo>
                  <a:pt x="6319674" y="3022092"/>
                </a:lnTo>
                <a:lnTo>
                  <a:pt x="6317664" y="3022600"/>
                </a:lnTo>
                <a:lnTo>
                  <a:pt x="6315654" y="3022092"/>
                </a:lnTo>
                <a:lnTo>
                  <a:pt x="6312634" y="3021599"/>
                </a:lnTo>
                <a:lnTo>
                  <a:pt x="6311133" y="3021599"/>
                </a:lnTo>
                <a:lnTo>
                  <a:pt x="6307613" y="3019089"/>
                </a:lnTo>
                <a:lnTo>
                  <a:pt x="6300572" y="3017580"/>
                </a:lnTo>
                <a:lnTo>
                  <a:pt x="6299072" y="3017580"/>
                </a:lnTo>
                <a:lnTo>
                  <a:pt x="6297562" y="3018073"/>
                </a:lnTo>
                <a:lnTo>
                  <a:pt x="6293041" y="3020597"/>
                </a:lnTo>
                <a:lnTo>
                  <a:pt x="6291531" y="3022092"/>
                </a:lnTo>
                <a:lnTo>
                  <a:pt x="6290531" y="3023601"/>
                </a:lnTo>
                <a:lnTo>
                  <a:pt x="6288521" y="3027126"/>
                </a:lnTo>
                <a:lnTo>
                  <a:pt x="6287511" y="3029128"/>
                </a:lnTo>
                <a:lnTo>
                  <a:pt x="6286001" y="3036165"/>
                </a:lnTo>
                <a:lnTo>
                  <a:pt x="6285500" y="3037674"/>
                </a:lnTo>
                <a:lnTo>
                  <a:pt x="6285000" y="3038675"/>
                </a:lnTo>
                <a:lnTo>
                  <a:pt x="6284500" y="3039168"/>
                </a:lnTo>
                <a:lnTo>
                  <a:pt x="6283490" y="3039676"/>
                </a:lnTo>
                <a:lnTo>
                  <a:pt x="6282490" y="3040184"/>
                </a:lnTo>
                <a:lnTo>
                  <a:pt x="6280980" y="3040184"/>
                </a:lnTo>
                <a:lnTo>
                  <a:pt x="6278970" y="3040184"/>
                </a:lnTo>
                <a:lnTo>
                  <a:pt x="6270429" y="3038167"/>
                </a:lnTo>
                <a:lnTo>
                  <a:pt x="6266408" y="3036658"/>
                </a:lnTo>
                <a:lnTo>
                  <a:pt x="6257867" y="3036658"/>
                </a:lnTo>
                <a:lnTo>
                  <a:pt x="6256357" y="3037674"/>
                </a:lnTo>
                <a:lnTo>
                  <a:pt x="6255857" y="3038167"/>
                </a:lnTo>
                <a:lnTo>
                  <a:pt x="6254347" y="3040184"/>
                </a:lnTo>
                <a:lnTo>
                  <a:pt x="6253346" y="3047206"/>
                </a:lnTo>
                <a:lnTo>
                  <a:pt x="6253368" y="3047295"/>
                </a:lnTo>
                <a:lnTo>
                  <a:pt x="6254304" y="3040730"/>
                </a:lnTo>
                <a:lnTo>
                  <a:pt x="6255800" y="3038722"/>
                </a:lnTo>
                <a:lnTo>
                  <a:pt x="6256309" y="3038219"/>
                </a:lnTo>
                <a:lnTo>
                  <a:pt x="6257820" y="3037215"/>
                </a:lnTo>
                <a:lnTo>
                  <a:pt x="6266363" y="3037215"/>
                </a:lnTo>
                <a:lnTo>
                  <a:pt x="6270372" y="3038722"/>
                </a:lnTo>
                <a:lnTo>
                  <a:pt x="6278916" y="3040730"/>
                </a:lnTo>
                <a:lnTo>
                  <a:pt x="6280920" y="3040730"/>
                </a:lnTo>
                <a:lnTo>
                  <a:pt x="6282432" y="3040730"/>
                </a:lnTo>
                <a:lnTo>
                  <a:pt x="6283434" y="3040228"/>
                </a:lnTo>
                <a:lnTo>
                  <a:pt x="6284436" y="3039726"/>
                </a:lnTo>
                <a:lnTo>
                  <a:pt x="6284945" y="3039224"/>
                </a:lnTo>
                <a:lnTo>
                  <a:pt x="6285454" y="3038219"/>
                </a:lnTo>
                <a:lnTo>
                  <a:pt x="6285947" y="3036713"/>
                </a:lnTo>
                <a:lnTo>
                  <a:pt x="6287459" y="3029666"/>
                </a:lnTo>
                <a:lnTo>
                  <a:pt x="6288461" y="3027657"/>
                </a:lnTo>
                <a:lnTo>
                  <a:pt x="6290466" y="3024142"/>
                </a:lnTo>
                <a:lnTo>
                  <a:pt x="6291484" y="3022635"/>
                </a:lnTo>
                <a:lnTo>
                  <a:pt x="6292979" y="3021129"/>
                </a:lnTo>
                <a:lnTo>
                  <a:pt x="6297513" y="3018618"/>
                </a:lnTo>
                <a:lnTo>
                  <a:pt x="6299009" y="3018116"/>
                </a:lnTo>
                <a:lnTo>
                  <a:pt x="6300520" y="3018116"/>
                </a:lnTo>
                <a:lnTo>
                  <a:pt x="6307552" y="3019622"/>
                </a:lnTo>
                <a:lnTo>
                  <a:pt x="6311068" y="3022133"/>
                </a:lnTo>
                <a:lnTo>
                  <a:pt x="6312579" y="3022133"/>
                </a:lnTo>
                <a:lnTo>
                  <a:pt x="6315586" y="3022635"/>
                </a:lnTo>
                <a:lnTo>
                  <a:pt x="6317607" y="3023138"/>
                </a:lnTo>
                <a:lnTo>
                  <a:pt x="6319611" y="3022635"/>
                </a:lnTo>
                <a:lnTo>
                  <a:pt x="6320613" y="3022133"/>
                </a:lnTo>
                <a:lnTo>
                  <a:pt x="6321616" y="3021631"/>
                </a:lnTo>
                <a:lnTo>
                  <a:pt x="6323127" y="3020627"/>
                </a:lnTo>
                <a:lnTo>
                  <a:pt x="6323636" y="3019120"/>
                </a:lnTo>
                <a:lnTo>
                  <a:pt x="6324638" y="3016108"/>
                </a:lnTo>
                <a:lnTo>
                  <a:pt x="6325132" y="3014601"/>
                </a:lnTo>
                <a:lnTo>
                  <a:pt x="6327152" y="3013597"/>
                </a:lnTo>
                <a:lnTo>
                  <a:pt x="6330159" y="3011588"/>
                </a:lnTo>
                <a:lnTo>
                  <a:pt x="6332164" y="3011086"/>
                </a:lnTo>
                <a:lnTo>
                  <a:pt x="6333675" y="3011086"/>
                </a:lnTo>
                <a:lnTo>
                  <a:pt x="6339211" y="3017112"/>
                </a:lnTo>
                <a:lnTo>
                  <a:pt x="6341709" y="3018618"/>
                </a:lnTo>
                <a:lnTo>
                  <a:pt x="6342727" y="3019120"/>
                </a:lnTo>
                <a:lnTo>
                  <a:pt x="6343729" y="3020627"/>
                </a:lnTo>
                <a:lnTo>
                  <a:pt x="6348248" y="3033683"/>
                </a:lnTo>
                <a:lnTo>
                  <a:pt x="6348757" y="3034687"/>
                </a:lnTo>
                <a:lnTo>
                  <a:pt x="6349250" y="3035709"/>
                </a:lnTo>
                <a:lnTo>
                  <a:pt x="6350252" y="3036211"/>
                </a:lnTo>
                <a:lnTo>
                  <a:pt x="6351764" y="3036713"/>
                </a:lnTo>
                <a:lnTo>
                  <a:pt x="6353768" y="3038219"/>
                </a:lnTo>
                <a:lnTo>
                  <a:pt x="6355788" y="3038219"/>
                </a:lnTo>
                <a:lnTo>
                  <a:pt x="6356791" y="3037215"/>
                </a:lnTo>
                <a:lnTo>
                  <a:pt x="6358302" y="3036713"/>
                </a:lnTo>
                <a:lnTo>
                  <a:pt x="6358795" y="3036211"/>
                </a:lnTo>
                <a:lnTo>
                  <a:pt x="6359798" y="3035206"/>
                </a:lnTo>
                <a:lnTo>
                  <a:pt x="6360800" y="3033683"/>
                </a:lnTo>
                <a:lnTo>
                  <a:pt x="6362311" y="3033181"/>
                </a:lnTo>
                <a:lnTo>
                  <a:pt x="6363823" y="3032678"/>
                </a:lnTo>
                <a:lnTo>
                  <a:pt x="6365827" y="3032678"/>
                </a:lnTo>
                <a:lnTo>
                  <a:pt x="6372366" y="3033181"/>
                </a:lnTo>
                <a:lnTo>
                  <a:pt x="6374370" y="3033181"/>
                </a:lnTo>
                <a:lnTo>
                  <a:pt x="6378395" y="3032678"/>
                </a:lnTo>
                <a:lnTo>
                  <a:pt x="6380400" y="3032678"/>
                </a:lnTo>
                <a:lnTo>
                  <a:pt x="6381911" y="3032678"/>
                </a:lnTo>
                <a:lnTo>
                  <a:pt x="6382914" y="3033181"/>
                </a:lnTo>
                <a:lnTo>
                  <a:pt x="6384425" y="3034687"/>
                </a:lnTo>
                <a:lnTo>
                  <a:pt x="6386430" y="3035206"/>
                </a:lnTo>
                <a:lnTo>
                  <a:pt x="6387432" y="3035709"/>
                </a:lnTo>
                <a:lnTo>
                  <a:pt x="6388434" y="3035206"/>
                </a:lnTo>
                <a:lnTo>
                  <a:pt x="6388943" y="3034687"/>
                </a:lnTo>
                <a:lnTo>
                  <a:pt x="6389945" y="3033683"/>
                </a:lnTo>
                <a:lnTo>
                  <a:pt x="6390948" y="3030168"/>
                </a:lnTo>
                <a:lnTo>
                  <a:pt x="6391457" y="3029666"/>
                </a:lnTo>
                <a:lnTo>
                  <a:pt x="6391950" y="3028661"/>
                </a:lnTo>
                <a:lnTo>
                  <a:pt x="6397486" y="3026151"/>
                </a:lnTo>
                <a:lnTo>
                  <a:pt x="6400000" y="3025648"/>
                </a:lnTo>
                <a:lnTo>
                  <a:pt x="6402005" y="3025648"/>
                </a:lnTo>
                <a:lnTo>
                  <a:pt x="6403007" y="3025648"/>
                </a:lnTo>
                <a:lnTo>
                  <a:pt x="6407032" y="3028159"/>
                </a:lnTo>
                <a:lnTo>
                  <a:pt x="6408527" y="3028159"/>
                </a:lnTo>
                <a:lnTo>
                  <a:pt x="6417580" y="3030168"/>
                </a:lnTo>
                <a:lnTo>
                  <a:pt x="6418582" y="3030168"/>
                </a:lnTo>
                <a:lnTo>
                  <a:pt x="6419091" y="3031674"/>
                </a:lnTo>
                <a:lnTo>
                  <a:pt x="6419584" y="3032678"/>
                </a:lnTo>
                <a:lnTo>
                  <a:pt x="6420093" y="3036211"/>
                </a:lnTo>
                <a:lnTo>
                  <a:pt x="6420093" y="3037215"/>
                </a:lnTo>
                <a:lnTo>
                  <a:pt x="6421096" y="3038722"/>
                </a:lnTo>
                <a:lnTo>
                  <a:pt x="6422098" y="3039224"/>
                </a:lnTo>
                <a:lnTo>
                  <a:pt x="6423609" y="3039224"/>
                </a:lnTo>
                <a:lnTo>
                  <a:pt x="6427618" y="3038219"/>
                </a:lnTo>
                <a:lnTo>
                  <a:pt x="6430132" y="3038722"/>
                </a:lnTo>
                <a:lnTo>
                  <a:pt x="6431150" y="3038722"/>
                </a:lnTo>
                <a:lnTo>
                  <a:pt x="6434157" y="3040228"/>
                </a:lnTo>
                <a:lnTo>
                  <a:pt x="6438675" y="3041232"/>
                </a:lnTo>
                <a:lnTo>
                  <a:pt x="6440186" y="3041232"/>
                </a:lnTo>
                <a:lnTo>
                  <a:pt x="6440696" y="3042739"/>
                </a:lnTo>
                <a:lnTo>
                  <a:pt x="6441189" y="3043241"/>
                </a:lnTo>
                <a:lnTo>
                  <a:pt x="6441189" y="3044245"/>
                </a:lnTo>
                <a:lnTo>
                  <a:pt x="6441189" y="3045751"/>
                </a:lnTo>
                <a:lnTo>
                  <a:pt x="6441189" y="3045831"/>
                </a:lnTo>
                <a:lnTo>
                  <a:pt x="6441269" y="3045712"/>
                </a:lnTo>
                <a:lnTo>
                  <a:pt x="6441269" y="3045204"/>
                </a:lnTo>
                <a:lnTo>
                  <a:pt x="6441269" y="3043695"/>
                </a:lnTo>
                <a:lnTo>
                  <a:pt x="6441269" y="3042694"/>
                </a:lnTo>
                <a:lnTo>
                  <a:pt x="6440769" y="3042186"/>
                </a:lnTo>
                <a:lnTo>
                  <a:pt x="6440268" y="3040677"/>
                </a:lnTo>
                <a:lnTo>
                  <a:pt x="6438758" y="3040677"/>
                </a:lnTo>
                <a:lnTo>
                  <a:pt x="6434238" y="3039676"/>
                </a:lnTo>
                <a:lnTo>
                  <a:pt x="6431218" y="3038167"/>
                </a:lnTo>
                <a:lnTo>
                  <a:pt x="6430217" y="3038167"/>
                </a:lnTo>
                <a:lnTo>
                  <a:pt x="6427707" y="3037674"/>
                </a:lnTo>
                <a:lnTo>
                  <a:pt x="6423687" y="3038675"/>
                </a:lnTo>
                <a:lnTo>
                  <a:pt x="6422176" y="3038675"/>
                </a:lnTo>
                <a:lnTo>
                  <a:pt x="6421176" y="3038167"/>
                </a:lnTo>
                <a:lnTo>
                  <a:pt x="6420166" y="3036658"/>
                </a:lnTo>
                <a:lnTo>
                  <a:pt x="6420166" y="3035657"/>
                </a:lnTo>
                <a:lnTo>
                  <a:pt x="6419666" y="3032146"/>
                </a:lnTo>
                <a:lnTo>
                  <a:pt x="6419166" y="3031145"/>
                </a:lnTo>
                <a:lnTo>
                  <a:pt x="6418656" y="3029637"/>
                </a:lnTo>
                <a:lnTo>
                  <a:pt x="6417656" y="3029637"/>
                </a:lnTo>
                <a:lnTo>
                  <a:pt x="6408615" y="3027620"/>
                </a:lnTo>
                <a:lnTo>
                  <a:pt x="6407105" y="3027620"/>
                </a:lnTo>
                <a:lnTo>
                  <a:pt x="6403084" y="3025110"/>
                </a:lnTo>
                <a:lnTo>
                  <a:pt x="6402074" y="3025110"/>
                </a:lnTo>
                <a:lnTo>
                  <a:pt x="6400064" y="3025110"/>
                </a:lnTo>
                <a:lnTo>
                  <a:pt x="6397554" y="3025617"/>
                </a:lnTo>
                <a:lnTo>
                  <a:pt x="6392033" y="3028127"/>
                </a:lnTo>
                <a:lnTo>
                  <a:pt x="6391523" y="3029128"/>
                </a:lnTo>
                <a:lnTo>
                  <a:pt x="6391023" y="3029637"/>
                </a:lnTo>
                <a:lnTo>
                  <a:pt x="6390022" y="3033147"/>
                </a:lnTo>
                <a:lnTo>
                  <a:pt x="6389013" y="3034149"/>
                </a:lnTo>
                <a:lnTo>
                  <a:pt x="6388512" y="3034656"/>
                </a:lnTo>
                <a:lnTo>
                  <a:pt x="6387502" y="3035164"/>
                </a:lnTo>
                <a:lnTo>
                  <a:pt x="6386502" y="3034656"/>
                </a:lnTo>
                <a:lnTo>
                  <a:pt x="6384492" y="3034149"/>
                </a:lnTo>
                <a:lnTo>
                  <a:pt x="6382982" y="3032640"/>
                </a:lnTo>
                <a:lnTo>
                  <a:pt x="6381982" y="3032146"/>
                </a:lnTo>
                <a:lnTo>
                  <a:pt x="6380472" y="3032146"/>
                </a:lnTo>
                <a:lnTo>
                  <a:pt x="6378461" y="3032146"/>
                </a:lnTo>
                <a:lnTo>
                  <a:pt x="6374441" y="3032640"/>
                </a:lnTo>
                <a:lnTo>
                  <a:pt x="6372431" y="3032640"/>
                </a:lnTo>
                <a:lnTo>
                  <a:pt x="6365900" y="3032146"/>
                </a:lnTo>
                <a:lnTo>
                  <a:pt x="6363890" y="3032146"/>
                </a:lnTo>
                <a:lnTo>
                  <a:pt x="6362380" y="3032640"/>
                </a:lnTo>
                <a:lnTo>
                  <a:pt x="6360879" y="3033147"/>
                </a:lnTo>
                <a:lnTo>
                  <a:pt x="6359869" y="3034656"/>
                </a:lnTo>
                <a:lnTo>
                  <a:pt x="6358869" y="3035657"/>
                </a:lnTo>
                <a:lnTo>
                  <a:pt x="6358359" y="3036165"/>
                </a:lnTo>
                <a:lnTo>
                  <a:pt x="6356859" y="3036658"/>
                </a:lnTo>
                <a:lnTo>
                  <a:pt x="6355849" y="3037674"/>
                </a:lnTo>
                <a:lnTo>
                  <a:pt x="6353838" y="3037674"/>
                </a:lnTo>
                <a:lnTo>
                  <a:pt x="6351828" y="3036165"/>
                </a:lnTo>
                <a:lnTo>
                  <a:pt x="6350318" y="3035657"/>
                </a:lnTo>
                <a:lnTo>
                  <a:pt x="6349318" y="3035164"/>
                </a:lnTo>
                <a:lnTo>
                  <a:pt x="6348818" y="3034149"/>
                </a:lnTo>
                <a:lnTo>
                  <a:pt x="6348308" y="3033147"/>
                </a:lnTo>
                <a:lnTo>
                  <a:pt x="6343787" y="3020090"/>
                </a:lnTo>
                <a:lnTo>
                  <a:pt x="6342787" y="3018581"/>
                </a:lnTo>
                <a:lnTo>
                  <a:pt x="6341777" y="3018073"/>
                </a:lnTo>
                <a:lnTo>
                  <a:pt x="6339267" y="3016579"/>
                </a:lnTo>
                <a:lnTo>
                  <a:pt x="6333736" y="3010543"/>
                </a:lnTo>
                <a:close/>
                <a:moveTo>
                  <a:pt x="4976790" y="3000404"/>
                </a:moveTo>
                <a:lnTo>
                  <a:pt x="4976232" y="3001501"/>
                </a:lnTo>
                <a:lnTo>
                  <a:pt x="4970214" y="3007531"/>
                </a:lnTo>
                <a:lnTo>
                  <a:pt x="4965689" y="3014055"/>
                </a:lnTo>
                <a:lnTo>
                  <a:pt x="4964174" y="3016565"/>
                </a:lnTo>
                <a:lnTo>
                  <a:pt x="4964070" y="3016984"/>
                </a:lnTo>
                <a:lnTo>
                  <a:pt x="4964922" y="3015565"/>
                </a:lnTo>
                <a:lnTo>
                  <a:pt x="4969438" y="3009538"/>
                </a:lnTo>
                <a:lnTo>
                  <a:pt x="4975476" y="3004013"/>
                </a:lnTo>
                <a:lnTo>
                  <a:pt x="4976474" y="3001508"/>
                </a:lnTo>
                <a:close/>
                <a:moveTo>
                  <a:pt x="1824686" y="2999983"/>
                </a:moveTo>
                <a:lnTo>
                  <a:pt x="1822691" y="3000503"/>
                </a:lnTo>
                <a:lnTo>
                  <a:pt x="1818158" y="3003499"/>
                </a:lnTo>
                <a:lnTo>
                  <a:pt x="1816163" y="3005018"/>
                </a:lnTo>
                <a:lnTo>
                  <a:pt x="1812627" y="3008035"/>
                </a:lnTo>
                <a:lnTo>
                  <a:pt x="1799056" y="3015068"/>
                </a:lnTo>
                <a:lnTo>
                  <a:pt x="1794553" y="3018084"/>
                </a:lnTo>
                <a:lnTo>
                  <a:pt x="1791530" y="3021080"/>
                </a:lnTo>
                <a:lnTo>
                  <a:pt x="1789536" y="3022599"/>
                </a:lnTo>
                <a:lnTo>
                  <a:pt x="1788025" y="3024597"/>
                </a:lnTo>
                <a:lnTo>
                  <a:pt x="1781496" y="3028612"/>
                </a:lnTo>
                <a:lnTo>
                  <a:pt x="1779985" y="3030630"/>
                </a:lnTo>
                <a:lnTo>
                  <a:pt x="1778474" y="3032128"/>
                </a:lnTo>
                <a:lnTo>
                  <a:pt x="1778405" y="3032466"/>
                </a:lnTo>
                <a:lnTo>
                  <a:pt x="1779610" y="3031266"/>
                </a:lnTo>
                <a:lnTo>
                  <a:pt x="1781111" y="3029254"/>
                </a:lnTo>
                <a:lnTo>
                  <a:pt x="1787648" y="3025233"/>
                </a:lnTo>
                <a:lnTo>
                  <a:pt x="1789149" y="3023221"/>
                </a:lnTo>
                <a:lnTo>
                  <a:pt x="1791158" y="3021715"/>
                </a:lnTo>
                <a:lnTo>
                  <a:pt x="1794172" y="3018704"/>
                </a:lnTo>
                <a:lnTo>
                  <a:pt x="1798699" y="3015692"/>
                </a:lnTo>
                <a:lnTo>
                  <a:pt x="1812268" y="3008659"/>
                </a:lnTo>
                <a:lnTo>
                  <a:pt x="1815779" y="3005637"/>
                </a:lnTo>
                <a:lnTo>
                  <a:pt x="1817788" y="3004130"/>
                </a:lnTo>
                <a:lnTo>
                  <a:pt x="1822315" y="3001119"/>
                </a:lnTo>
                <a:lnTo>
                  <a:pt x="1824324" y="3000614"/>
                </a:lnTo>
                <a:lnTo>
                  <a:pt x="1826334" y="3001119"/>
                </a:lnTo>
                <a:lnTo>
                  <a:pt x="1826830" y="3003130"/>
                </a:lnTo>
                <a:lnTo>
                  <a:pt x="1826830" y="3007648"/>
                </a:lnTo>
                <a:lnTo>
                  <a:pt x="1827338" y="3010164"/>
                </a:lnTo>
                <a:lnTo>
                  <a:pt x="1829348" y="3011669"/>
                </a:lnTo>
                <a:lnTo>
                  <a:pt x="1830861" y="3013681"/>
                </a:lnTo>
                <a:lnTo>
                  <a:pt x="1831866" y="3015187"/>
                </a:lnTo>
                <a:lnTo>
                  <a:pt x="1832870" y="3017198"/>
                </a:lnTo>
                <a:lnTo>
                  <a:pt x="1831866" y="3021221"/>
                </a:lnTo>
                <a:lnTo>
                  <a:pt x="1831866" y="3023221"/>
                </a:lnTo>
                <a:lnTo>
                  <a:pt x="1832870" y="3025738"/>
                </a:lnTo>
                <a:lnTo>
                  <a:pt x="1833367" y="3028254"/>
                </a:lnTo>
                <a:lnTo>
                  <a:pt x="1834371" y="3030266"/>
                </a:lnTo>
                <a:lnTo>
                  <a:pt x="1836381" y="3032772"/>
                </a:lnTo>
                <a:lnTo>
                  <a:pt x="1838390" y="3034783"/>
                </a:lnTo>
                <a:lnTo>
                  <a:pt x="1840908" y="3036289"/>
                </a:lnTo>
                <a:lnTo>
                  <a:pt x="1843413" y="3038300"/>
                </a:lnTo>
                <a:lnTo>
                  <a:pt x="1845931" y="3038805"/>
                </a:lnTo>
                <a:lnTo>
                  <a:pt x="1849441" y="3038805"/>
                </a:lnTo>
                <a:lnTo>
                  <a:pt x="1851959" y="3038300"/>
                </a:lnTo>
                <a:lnTo>
                  <a:pt x="1854465" y="3036794"/>
                </a:lnTo>
                <a:lnTo>
                  <a:pt x="1858483" y="3033277"/>
                </a:lnTo>
                <a:lnTo>
                  <a:pt x="1860505" y="3031266"/>
                </a:lnTo>
                <a:lnTo>
                  <a:pt x="1862006" y="3029254"/>
                </a:lnTo>
                <a:lnTo>
                  <a:pt x="1863519" y="3026739"/>
                </a:lnTo>
                <a:lnTo>
                  <a:pt x="1863567" y="3026643"/>
                </a:lnTo>
                <a:lnTo>
                  <a:pt x="1862375" y="3028612"/>
                </a:lnTo>
                <a:lnTo>
                  <a:pt x="1860863" y="3030630"/>
                </a:lnTo>
                <a:lnTo>
                  <a:pt x="1858869" y="3032648"/>
                </a:lnTo>
                <a:lnTo>
                  <a:pt x="1854849" y="3036165"/>
                </a:lnTo>
                <a:lnTo>
                  <a:pt x="1852310" y="3037663"/>
                </a:lnTo>
                <a:lnTo>
                  <a:pt x="1849802" y="3038162"/>
                </a:lnTo>
                <a:lnTo>
                  <a:pt x="1846296" y="3038162"/>
                </a:lnTo>
                <a:lnTo>
                  <a:pt x="1843787" y="3037663"/>
                </a:lnTo>
                <a:lnTo>
                  <a:pt x="1841278" y="3035645"/>
                </a:lnTo>
                <a:lnTo>
                  <a:pt x="1838770" y="3034147"/>
                </a:lnTo>
                <a:lnTo>
                  <a:pt x="1836745" y="3032128"/>
                </a:lnTo>
                <a:lnTo>
                  <a:pt x="1834750" y="3029632"/>
                </a:lnTo>
                <a:lnTo>
                  <a:pt x="1833723" y="3027613"/>
                </a:lnTo>
                <a:lnTo>
                  <a:pt x="1833239" y="3025096"/>
                </a:lnTo>
                <a:lnTo>
                  <a:pt x="1832242" y="3022599"/>
                </a:lnTo>
                <a:lnTo>
                  <a:pt x="1832242" y="3020581"/>
                </a:lnTo>
                <a:lnTo>
                  <a:pt x="1833239" y="3016565"/>
                </a:lnTo>
                <a:lnTo>
                  <a:pt x="1832242" y="3014568"/>
                </a:lnTo>
                <a:lnTo>
                  <a:pt x="1831214" y="3013049"/>
                </a:lnTo>
                <a:lnTo>
                  <a:pt x="1829703" y="3011052"/>
                </a:lnTo>
                <a:lnTo>
                  <a:pt x="1827708" y="3009533"/>
                </a:lnTo>
                <a:lnTo>
                  <a:pt x="1827194" y="3007015"/>
                </a:lnTo>
                <a:lnTo>
                  <a:pt x="1827194" y="3002500"/>
                </a:lnTo>
                <a:lnTo>
                  <a:pt x="1826711" y="3000503"/>
                </a:lnTo>
                <a:close/>
                <a:moveTo>
                  <a:pt x="1886901" y="2996044"/>
                </a:moveTo>
                <a:lnTo>
                  <a:pt x="1884982" y="2997985"/>
                </a:lnTo>
                <a:lnTo>
                  <a:pt x="1878454" y="3003499"/>
                </a:lnTo>
                <a:lnTo>
                  <a:pt x="1876942" y="3005018"/>
                </a:lnTo>
                <a:lnTo>
                  <a:pt x="1876774" y="3005441"/>
                </a:lnTo>
                <a:lnTo>
                  <a:pt x="1878081" y="3004130"/>
                </a:lnTo>
                <a:lnTo>
                  <a:pt x="1884617" y="2998602"/>
                </a:lnTo>
                <a:lnTo>
                  <a:pt x="1886626" y="2996592"/>
                </a:lnTo>
                <a:close/>
                <a:moveTo>
                  <a:pt x="7785566" y="2990899"/>
                </a:moveTo>
                <a:lnTo>
                  <a:pt x="7785547" y="2990900"/>
                </a:lnTo>
                <a:lnTo>
                  <a:pt x="7783603" y="2992359"/>
                </a:lnTo>
                <a:lnTo>
                  <a:pt x="7783621" y="2992351"/>
                </a:lnTo>
                <a:close/>
                <a:moveTo>
                  <a:pt x="6890207" y="2989894"/>
                </a:moveTo>
                <a:lnTo>
                  <a:pt x="6890335" y="2989979"/>
                </a:lnTo>
                <a:lnTo>
                  <a:pt x="6891831" y="2989979"/>
                </a:lnTo>
                <a:lnTo>
                  <a:pt x="6893851" y="2990481"/>
                </a:lnTo>
                <a:lnTo>
                  <a:pt x="6898369" y="2990481"/>
                </a:lnTo>
                <a:lnTo>
                  <a:pt x="6900067" y="2990906"/>
                </a:lnTo>
                <a:lnTo>
                  <a:pt x="6900063" y="2990900"/>
                </a:lnTo>
                <a:lnTo>
                  <a:pt x="6898056" y="2990395"/>
                </a:lnTo>
                <a:lnTo>
                  <a:pt x="6893532" y="2990395"/>
                </a:lnTo>
                <a:lnTo>
                  <a:pt x="6891525" y="2989894"/>
                </a:lnTo>
                <a:close/>
                <a:moveTo>
                  <a:pt x="2587525" y="2989089"/>
                </a:moveTo>
                <a:lnTo>
                  <a:pt x="2587525" y="2992578"/>
                </a:lnTo>
                <a:lnTo>
                  <a:pt x="2587525" y="2994590"/>
                </a:lnTo>
                <a:lnTo>
                  <a:pt x="2585516" y="2996096"/>
                </a:lnTo>
                <a:lnTo>
                  <a:pt x="2583507" y="2996592"/>
                </a:lnTo>
                <a:lnTo>
                  <a:pt x="2578483" y="2996592"/>
                </a:lnTo>
                <a:lnTo>
                  <a:pt x="2576474" y="2997097"/>
                </a:lnTo>
                <a:lnTo>
                  <a:pt x="2574464" y="2998107"/>
                </a:lnTo>
                <a:lnTo>
                  <a:pt x="2573460" y="3000614"/>
                </a:lnTo>
                <a:lnTo>
                  <a:pt x="2573460" y="3003130"/>
                </a:lnTo>
                <a:lnTo>
                  <a:pt x="2573956" y="3005637"/>
                </a:lnTo>
                <a:lnTo>
                  <a:pt x="2571450" y="3011165"/>
                </a:lnTo>
                <a:lnTo>
                  <a:pt x="2570446" y="3014682"/>
                </a:lnTo>
                <a:lnTo>
                  <a:pt x="2570446" y="3017703"/>
                </a:lnTo>
                <a:lnTo>
                  <a:pt x="2570574" y="3017958"/>
                </a:lnTo>
                <a:lnTo>
                  <a:pt x="2570574" y="3014971"/>
                </a:lnTo>
                <a:lnTo>
                  <a:pt x="2571576" y="3011465"/>
                </a:lnTo>
                <a:lnTo>
                  <a:pt x="2574089" y="3005924"/>
                </a:lnTo>
                <a:lnTo>
                  <a:pt x="2573579" y="3003418"/>
                </a:lnTo>
                <a:lnTo>
                  <a:pt x="2573579" y="3000911"/>
                </a:lnTo>
                <a:lnTo>
                  <a:pt x="2574580" y="2998404"/>
                </a:lnTo>
                <a:lnTo>
                  <a:pt x="2576583" y="2997405"/>
                </a:lnTo>
                <a:lnTo>
                  <a:pt x="2578606" y="2996896"/>
                </a:lnTo>
                <a:lnTo>
                  <a:pt x="2583614" y="2996896"/>
                </a:lnTo>
                <a:lnTo>
                  <a:pt x="2585637" y="2996387"/>
                </a:lnTo>
                <a:lnTo>
                  <a:pt x="2587640" y="2994879"/>
                </a:lnTo>
                <a:lnTo>
                  <a:pt x="2587640" y="2992882"/>
                </a:lnTo>
                <a:lnTo>
                  <a:pt x="2587640" y="2989357"/>
                </a:lnTo>
                <a:close/>
                <a:moveTo>
                  <a:pt x="5823226" y="2987097"/>
                </a:moveTo>
                <a:lnTo>
                  <a:pt x="5822716" y="2987438"/>
                </a:lnTo>
                <a:lnTo>
                  <a:pt x="5822716" y="2988941"/>
                </a:lnTo>
                <a:lnTo>
                  <a:pt x="5823219" y="2989454"/>
                </a:lnTo>
                <a:lnTo>
                  <a:pt x="5824224" y="2990957"/>
                </a:lnTo>
                <a:lnTo>
                  <a:pt x="5823219" y="3009034"/>
                </a:lnTo>
                <a:lnTo>
                  <a:pt x="5826222" y="3016072"/>
                </a:lnTo>
                <a:lnTo>
                  <a:pt x="5832756" y="3022103"/>
                </a:lnTo>
                <a:lnTo>
                  <a:pt x="5838787" y="3025111"/>
                </a:lnTo>
                <a:lnTo>
                  <a:pt x="5840295" y="3026119"/>
                </a:lnTo>
                <a:lnTo>
                  <a:pt x="5842808" y="3030134"/>
                </a:lnTo>
                <a:lnTo>
                  <a:pt x="5844303" y="3032646"/>
                </a:lnTo>
                <a:lnTo>
                  <a:pt x="5845811" y="3037172"/>
                </a:lnTo>
                <a:lnTo>
                  <a:pt x="5846816" y="3043699"/>
                </a:lnTo>
                <a:lnTo>
                  <a:pt x="5846314" y="3047203"/>
                </a:lnTo>
                <a:lnTo>
                  <a:pt x="5844303" y="3051234"/>
                </a:lnTo>
                <a:lnTo>
                  <a:pt x="5842305" y="3054737"/>
                </a:lnTo>
                <a:lnTo>
                  <a:pt x="5840709" y="3056339"/>
                </a:lnTo>
                <a:lnTo>
                  <a:pt x="5840808" y="3056259"/>
                </a:lnTo>
                <a:lnTo>
                  <a:pt x="5842818" y="3054243"/>
                </a:lnTo>
                <a:lnTo>
                  <a:pt x="5844828" y="3050731"/>
                </a:lnTo>
                <a:lnTo>
                  <a:pt x="5846839" y="3046713"/>
                </a:lnTo>
                <a:lnTo>
                  <a:pt x="5847339" y="3043187"/>
                </a:lnTo>
                <a:lnTo>
                  <a:pt x="5846338" y="3036658"/>
                </a:lnTo>
                <a:lnTo>
                  <a:pt x="5844828" y="3032146"/>
                </a:lnTo>
                <a:lnTo>
                  <a:pt x="5843318" y="3029637"/>
                </a:lnTo>
                <a:lnTo>
                  <a:pt x="5840808" y="3025617"/>
                </a:lnTo>
                <a:lnTo>
                  <a:pt x="5839298" y="3024617"/>
                </a:lnTo>
                <a:lnTo>
                  <a:pt x="5833267" y="3021599"/>
                </a:lnTo>
                <a:lnTo>
                  <a:pt x="5826736" y="3015563"/>
                </a:lnTo>
                <a:lnTo>
                  <a:pt x="5823726" y="3008541"/>
                </a:lnTo>
                <a:lnTo>
                  <a:pt x="5824726" y="2990449"/>
                </a:lnTo>
                <a:lnTo>
                  <a:pt x="5823726" y="2988954"/>
                </a:lnTo>
                <a:lnTo>
                  <a:pt x="5823226" y="2988448"/>
                </a:lnTo>
                <a:close/>
                <a:moveTo>
                  <a:pt x="4991189" y="2983540"/>
                </a:moveTo>
                <a:lnTo>
                  <a:pt x="4987286" y="2987446"/>
                </a:lnTo>
                <a:lnTo>
                  <a:pt x="4980756" y="2992467"/>
                </a:lnTo>
                <a:lnTo>
                  <a:pt x="4978260" y="2995986"/>
                </a:lnTo>
                <a:lnTo>
                  <a:pt x="4977824" y="2997507"/>
                </a:lnTo>
                <a:lnTo>
                  <a:pt x="4979992" y="2994480"/>
                </a:lnTo>
                <a:lnTo>
                  <a:pt x="4986528" y="2989455"/>
                </a:lnTo>
                <a:lnTo>
                  <a:pt x="4990545" y="2984431"/>
                </a:lnTo>
                <a:close/>
                <a:moveTo>
                  <a:pt x="6873551" y="2980369"/>
                </a:moveTo>
                <a:lnTo>
                  <a:pt x="6873758" y="2980437"/>
                </a:lnTo>
                <a:lnTo>
                  <a:pt x="6875571" y="2980892"/>
                </a:lnTo>
                <a:lnTo>
                  <a:pt x="6875447" y="2980842"/>
                </a:lnTo>
                <a:close/>
                <a:moveTo>
                  <a:pt x="6689371" y="2976141"/>
                </a:moveTo>
                <a:lnTo>
                  <a:pt x="6688998" y="2976899"/>
                </a:lnTo>
                <a:lnTo>
                  <a:pt x="6687988" y="2977900"/>
                </a:lnTo>
                <a:lnTo>
                  <a:pt x="6687488" y="2978901"/>
                </a:lnTo>
                <a:lnTo>
                  <a:pt x="6686478" y="2979408"/>
                </a:lnTo>
                <a:lnTo>
                  <a:pt x="6677437" y="2982920"/>
                </a:lnTo>
                <a:lnTo>
                  <a:pt x="6676436" y="2983427"/>
                </a:lnTo>
                <a:lnTo>
                  <a:pt x="6675426" y="2983920"/>
                </a:lnTo>
                <a:lnTo>
                  <a:pt x="6674926" y="2985430"/>
                </a:lnTo>
                <a:lnTo>
                  <a:pt x="6673916" y="2985937"/>
                </a:lnTo>
                <a:lnTo>
                  <a:pt x="6669896" y="2995484"/>
                </a:lnTo>
                <a:lnTo>
                  <a:pt x="6668395" y="2996979"/>
                </a:lnTo>
                <a:lnTo>
                  <a:pt x="6666385" y="2998995"/>
                </a:lnTo>
                <a:lnTo>
                  <a:pt x="6665375" y="2999995"/>
                </a:lnTo>
                <a:lnTo>
                  <a:pt x="6664375" y="3000503"/>
                </a:lnTo>
                <a:lnTo>
                  <a:pt x="6662365" y="3000503"/>
                </a:lnTo>
                <a:lnTo>
                  <a:pt x="6660855" y="2999995"/>
                </a:lnTo>
                <a:lnTo>
                  <a:pt x="6659345" y="2999502"/>
                </a:lnTo>
                <a:lnTo>
                  <a:pt x="6658344" y="2997994"/>
                </a:lnTo>
                <a:lnTo>
                  <a:pt x="6657334" y="2995484"/>
                </a:lnTo>
                <a:lnTo>
                  <a:pt x="6656834" y="2993975"/>
                </a:lnTo>
                <a:lnTo>
                  <a:pt x="6655834" y="2993467"/>
                </a:lnTo>
                <a:lnTo>
                  <a:pt x="6655324" y="2992974"/>
                </a:lnTo>
                <a:lnTo>
                  <a:pt x="6654324" y="2992466"/>
                </a:lnTo>
                <a:lnTo>
                  <a:pt x="6653824" y="2991959"/>
                </a:lnTo>
                <a:lnTo>
                  <a:pt x="6651304" y="2990957"/>
                </a:lnTo>
                <a:lnTo>
                  <a:pt x="6650303" y="2990957"/>
                </a:lnTo>
                <a:lnTo>
                  <a:pt x="6648293" y="2990957"/>
                </a:lnTo>
                <a:lnTo>
                  <a:pt x="6647283" y="2992466"/>
                </a:lnTo>
                <a:lnTo>
                  <a:pt x="6646783" y="2992974"/>
                </a:lnTo>
                <a:lnTo>
                  <a:pt x="6645283" y="2993467"/>
                </a:lnTo>
                <a:lnTo>
                  <a:pt x="6644273" y="2993467"/>
                </a:lnTo>
                <a:lnTo>
                  <a:pt x="6641762" y="2993467"/>
                </a:lnTo>
                <a:lnTo>
                  <a:pt x="6640752" y="2992974"/>
                </a:lnTo>
                <a:lnTo>
                  <a:pt x="6639752" y="2992466"/>
                </a:lnTo>
                <a:lnTo>
                  <a:pt x="6637742" y="2990957"/>
                </a:lnTo>
                <a:lnTo>
                  <a:pt x="6636732" y="2990449"/>
                </a:lnTo>
                <a:lnTo>
                  <a:pt x="6635732" y="2990449"/>
                </a:lnTo>
                <a:lnTo>
                  <a:pt x="6633721" y="2991959"/>
                </a:lnTo>
                <a:lnTo>
                  <a:pt x="6631211" y="2992974"/>
                </a:lnTo>
                <a:lnTo>
                  <a:pt x="6630711" y="2993467"/>
                </a:lnTo>
                <a:lnTo>
                  <a:pt x="6629201" y="2992974"/>
                </a:lnTo>
                <a:lnTo>
                  <a:pt x="6627691" y="2990957"/>
                </a:lnTo>
                <a:lnTo>
                  <a:pt x="6626690" y="2990449"/>
                </a:lnTo>
                <a:lnTo>
                  <a:pt x="6625180" y="2990449"/>
                </a:lnTo>
                <a:lnTo>
                  <a:pt x="6622670" y="2991959"/>
                </a:lnTo>
                <a:lnTo>
                  <a:pt x="6621660" y="2992466"/>
                </a:lnTo>
                <a:lnTo>
                  <a:pt x="6621160" y="2993467"/>
                </a:lnTo>
                <a:lnTo>
                  <a:pt x="6619150" y="2995977"/>
                </a:lnTo>
                <a:lnTo>
                  <a:pt x="6613119" y="3003521"/>
                </a:lnTo>
                <a:lnTo>
                  <a:pt x="6611609" y="3004523"/>
                </a:lnTo>
                <a:lnTo>
                  <a:pt x="6609599" y="3006031"/>
                </a:lnTo>
                <a:lnTo>
                  <a:pt x="6605078" y="3007526"/>
                </a:lnTo>
                <a:lnTo>
                  <a:pt x="6602568" y="3008541"/>
                </a:lnTo>
                <a:lnTo>
                  <a:pt x="6579455" y="3013561"/>
                </a:lnTo>
                <a:lnTo>
                  <a:pt x="6577445" y="3013561"/>
                </a:lnTo>
                <a:lnTo>
                  <a:pt x="6575434" y="3013054"/>
                </a:lnTo>
                <a:lnTo>
                  <a:pt x="6572414" y="3011544"/>
                </a:lnTo>
                <a:lnTo>
                  <a:pt x="6571414" y="3011544"/>
                </a:lnTo>
                <a:lnTo>
                  <a:pt x="6569904" y="3011544"/>
                </a:lnTo>
                <a:lnTo>
                  <a:pt x="6568394" y="3012053"/>
                </a:lnTo>
                <a:lnTo>
                  <a:pt x="6565884" y="3013561"/>
                </a:lnTo>
                <a:lnTo>
                  <a:pt x="6564383" y="3015070"/>
                </a:lnTo>
                <a:lnTo>
                  <a:pt x="6562373" y="3017580"/>
                </a:lnTo>
                <a:lnTo>
                  <a:pt x="6561363" y="3019089"/>
                </a:lnTo>
                <a:lnTo>
                  <a:pt x="6559853" y="3023601"/>
                </a:lnTo>
                <a:lnTo>
                  <a:pt x="6559353" y="3024617"/>
                </a:lnTo>
                <a:lnTo>
                  <a:pt x="6558853" y="3025110"/>
                </a:lnTo>
                <a:lnTo>
                  <a:pt x="6558352" y="3025617"/>
                </a:lnTo>
                <a:lnTo>
                  <a:pt x="6557843" y="3026111"/>
                </a:lnTo>
                <a:lnTo>
                  <a:pt x="6555832" y="3027126"/>
                </a:lnTo>
                <a:lnTo>
                  <a:pt x="6554332" y="3028127"/>
                </a:lnTo>
                <a:lnTo>
                  <a:pt x="6547801" y="3029637"/>
                </a:lnTo>
                <a:lnTo>
                  <a:pt x="6546791" y="3030637"/>
                </a:lnTo>
                <a:lnTo>
                  <a:pt x="6545791" y="3031145"/>
                </a:lnTo>
                <a:lnTo>
                  <a:pt x="6544781" y="3032640"/>
                </a:lnTo>
                <a:lnTo>
                  <a:pt x="6542271" y="3035164"/>
                </a:lnTo>
                <a:lnTo>
                  <a:pt x="6538250" y="3042186"/>
                </a:lnTo>
                <a:lnTo>
                  <a:pt x="6536740" y="3044202"/>
                </a:lnTo>
                <a:lnTo>
                  <a:pt x="6535240" y="3045712"/>
                </a:lnTo>
                <a:lnTo>
                  <a:pt x="6534730" y="3046713"/>
                </a:lnTo>
                <a:lnTo>
                  <a:pt x="6534230" y="3049222"/>
                </a:lnTo>
                <a:lnTo>
                  <a:pt x="6534230" y="3049276"/>
                </a:lnTo>
                <a:lnTo>
                  <a:pt x="6534639" y="3047258"/>
                </a:lnTo>
                <a:lnTo>
                  <a:pt x="6535132" y="3046253"/>
                </a:lnTo>
                <a:lnTo>
                  <a:pt x="6536643" y="3044747"/>
                </a:lnTo>
                <a:lnTo>
                  <a:pt x="6538155" y="3042739"/>
                </a:lnTo>
                <a:lnTo>
                  <a:pt x="6542164" y="3035709"/>
                </a:lnTo>
                <a:lnTo>
                  <a:pt x="6544678" y="3033181"/>
                </a:lnTo>
                <a:lnTo>
                  <a:pt x="6545696" y="3031674"/>
                </a:lnTo>
                <a:lnTo>
                  <a:pt x="6546698" y="3031172"/>
                </a:lnTo>
                <a:lnTo>
                  <a:pt x="6547700" y="3030168"/>
                </a:lnTo>
                <a:lnTo>
                  <a:pt x="6554223" y="3028661"/>
                </a:lnTo>
                <a:lnTo>
                  <a:pt x="6555734" y="3027657"/>
                </a:lnTo>
                <a:lnTo>
                  <a:pt x="6557739" y="3026653"/>
                </a:lnTo>
                <a:lnTo>
                  <a:pt x="6558248" y="3026151"/>
                </a:lnTo>
                <a:lnTo>
                  <a:pt x="6558757" y="3025648"/>
                </a:lnTo>
                <a:lnTo>
                  <a:pt x="6559250" y="3025146"/>
                </a:lnTo>
                <a:lnTo>
                  <a:pt x="6559759" y="3024142"/>
                </a:lnTo>
                <a:lnTo>
                  <a:pt x="6561255" y="3019622"/>
                </a:lnTo>
                <a:lnTo>
                  <a:pt x="6562273" y="3018116"/>
                </a:lnTo>
                <a:lnTo>
                  <a:pt x="6564278" y="3015605"/>
                </a:lnTo>
                <a:lnTo>
                  <a:pt x="6565789" y="3014099"/>
                </a:lnTo>
                <a:lnTo>
                  <a:pt x="6568303" y="3012592"/>
                </a:lnTo>
                <a:lnTo>
                  <a:pt x="6569798" y="3012090"/>
                </a:lnTo>
                <a:lnTo>
                  <a:pt x="6571309" y="3012090"/>
                </a:lnTo>
                <a:lnTo>
                  <a:pt x="6572312" y="3012090"/>
                </a:lnTo>
                <a:lnTo>
                  <a:pt x="6575334" y="3013597"/>
                </a:lnTo>
                <a:lnTo>
                  <a:pt x="6577339" y="3014099"/>
                </a:lnTo>
                <a:lnTo>
                  <a:pt x="6579344" y="3014099"/>
                </a:lnTo>
                <a:lnTo>
                  <a:pt x="6602460" y="3009077"/>
                </a:lnTo>
                <a:lnTo>
                  <a:pt x="6604973" y="3008073"/>
                </a:lnTo>
                <a:lnTo>
                  <a:pt x="6609491" y="3006566"/>
                </a:lnTo>
                <a:lnTo>
                  <a:pt x="6611496" y="3005060"/>
                </a:lnTo>
                <a:lnTo>
                  <a:pt x="6613007" y="3004056"/>
                </a:lnTo>
                <a:lnTo>
                  <a:pt x="6619037" y="2996506"/>
                </a:lnTo>
                <a:lnTo>
                  <a:pt x="6621041" y="2993995"/>
                </a:lnTo>
                <a:lnTo>
                  <a:pt x="6621550" y="2992991"/>
                </a:lnTo>
                <a:lnTo>
                  <a:pt x="6622553" y="2992489"/>
                </a:lnTo>
                <a:lnTo>
                  <a:pt x="6625066" y="2990983"/>
                </a:lnTo>
                <a:lnTo>
                  <a:pt x="6626578" y="2990983"/>
                </a:lnTo>
                <a:lnTo>
                  <a:pt x="6627580" y="2991485"/>
                </a:lnTo>
                <a:lnTo>
                  <a:pt x="6629091" y="2993494"/>
                </a:lnTo>
                <a:lnTo>
                  <a:pt x="6630587" y="2993995"/>
                </a:lnTo>
                <a:lnTo>
                  <a:pt x="6631096" y="2993494"/>
                </a:lnTo>
                <a:lnTo>
                  <a:pt x="6633610" y="2992489"/>
                </a:lnTo>
                <a:lnTo>
                  <a:pt x="6635614" y="2990983"/>
                </a:lnTo>
                <a:lnTo>
                  <a:pt x="6636616" y="2990983"/>
                </a:lnTo>
                <a:lnTo>
                  <a:pt x="6637619" y="2991485"/>
                </a:lnTo>
                <a:lnTo>
                  <a:pt x="6639639" y="2992991"/>
                </a:lnTo>
                <a:lnTo>
                  <a:pt x="6640641" y="2993494"/>
                </a:lnTo>
                <a:lnTo>
                  <a:pt x="6641644" y="2993995"/>
                </a:lnTo>
                <a:lnTo>
                  <a:pt x="6644157" y="2993995"/>
                </a:lnTo>
                <a:lnTo>
                  <a:pt x="6645160" y="2993995"/>
                </a:lnTo>
                <a:lnTo>
                  <a:pt x="6646671" y="2993494"/>
                </a:lnTo>
                <a:lnTo>
                  <a:pt x="6647164" y="2992991"/>
                </a:lnTo>
                <a:lnTo>
                  <a:pt x="6648182" y="2991485"/>
                </a:lnTo>
                <a:lnTo>
                  <a:pt x="6650187" y="2991485"/>
                </a:lnTo>
                <a:lnTo>
                  <a:pt x="6651189" y="2991485"/>
                </a:lnTo>
                <a:lnTo>
                  <a:pt x="6653703" y="2992489"/>
                </a:lnTo>
                <a:lnTo>
                  <a:pt x="6654212" y="2992991"/>
                </a:lnTo>
                <a:lnTo>
                  <a:pt x="6655214" y="2993494"/>
                </a:lnTo>
                <a:lnTo>
                  <a:pt x="6655707" y="2993995"/>
                </a:lnTo>
                <a:lnTo>
                  <a:pt x="6656710" y="2994498"/>
                </a:lnTo>
                <a:lnTo>
                  <a:pt x="6657219" y="2996004"/>
                </a:lnTo>
                <a:lnTo>
                  <a:pt x="6658221" y="2998532"/>
                </a:lnTo>
                <a:lnTo>
                  <a:pt x="6659223" y="3000039"/>
                </a:lnTo>
                <a:lnTo>
                  <a:pt x="6660735" y="3000541"/>
                </a:lnTo>
                <a:lnTo>
                  <a:pt x="6662246" y="3001043"/>
                </a:lnTo>
                <a:lnTo>
                  <a:pt x="6664251" y="3001043"/>
                </a:lnTo>
                <a:lnTo>
                  <a:pt x="6665253" y="3000541"/>
                </a:lnTo>
                <a:lnTo>
                  <a:pt x="6666255" y="2999536"/>
                </a:lnTo>
                <a:lnTo>
                  <a:pt x="6668276" y="2997511"/>
                </a:lnTo>
                <a:lnTo>
                  <a:pt x="6669787" y="2996004"/>
                </a:lnTo>
                <a:lnTo>
                  <a:pt x="6673796" y="2986463"/>
                </a:lnTo>
                <a:lnTo>
                  <a:pt x="6674798" y="2985961"/>
                </a:lnTo>
                <a:lnTo>
                  <a:pt x="6675307" y="2984455"/>
                </a:lnTo>
                <a:lnTo>
                  <a:pt x="6676310" y="2983953"/>
                </a:lnTo>
                <a:lnTo>
                  <a:pt x="6677312" y="2983451"/>
                </a:lnTo>
                <a:lnTo>
                  <a:pt x="6686364" y="2979935"/>
                </a:lnTo>
                <a:lnTo>
                  <a:pt x="6687366" y="2979433"/>
                </a:lnTo>
                <a:lnTo>
                  <a:pt x="6687860" y="2978429"/>
                </a:lnTo>
                <a:lnTo>
                  <a:pt x="6688878" y="2977425"/>
                </a:lnTo>
                <a:lnTo>
                  <a:pt x="6689371" y="2976421"/>
                </a:lnTo>
                <a:close/>
                <a:moveTo>
                  <a:pt x="5620588" y="2969755"/>
                </a:moveTo>
                <a:lnTo>
                  <a:pt x="5621196" y="2970361"/>
                </a:lnTo>
                <a:lnTo>
                  <a:pt x="5625184" y="2975995"/>
                </a:lnTo>
                <a:lnTo>
                  <a:pt x="5621812" y="2970369"/>
                </a:lnTo>
                <a:close/>
                <a:moveTo>
                  <a:pt x="7015808" y="2968271"/>
                </a:moveTo>
                <a:lnTo>
                  <a:pt x="7015922" y="2968386"/>
                </a:lnTo>
                <a:lnTo>
                  <a:pt x="7016940" y="2968386"/>
                </a:lnTo>
                <a:lnTo>
                  <a:pt x="7019831" y="2968386"/>
                </a:lnTo>
                <a:lnTo>
                  <a:pt x="7019605" y="2968271"/>
                </a:lnTo>
                <a:lnTo>
                  <a:pt x="7016589" y="2968271"/>
                </a:lnTo>
                <a:close/>
                <a:moveTo>
                  <a:pt x="1889808" y="2964014"/>
                </a:moveTo>
                <a:lnTo>
                  <a:pt x="1888488" y="2965341"/>
                </a:lnTo>
                <a:lnTo>
                  <a:pt x="1884982" y="2969855"/>
                </a:lnTo>
                <a:lnTo>
                  <a:pt x="1884868" y="2970144"/>
                </a:lnTo>
                <a:lnTo>
                  <a:pt x="1888127" y="2965948"/>
                </a:lnTo>
                <a:lnTo>
                  <a:pt x="1889640" y="2964433"/>
                </a:lnTo>
                <a:close/>
                <a:moveTo>
                  <a:pt x="5603229" y="2961330"/>
                </a:moveTo>
                <a:lnTo>
                  <a:pt x="5594182" y="2961827"/>
                </a:lnTo>
                <a:lnTo>
                  <a:pt x="5591669" y="2961827"/>
                </a:lnTo>
                <a:lnTo>
                  <a:pt x="5590906" y="2961701"/>
                </a:lnTo>
                <a:lnTo>
                  <a:pt x="5591547" y="2961829"/>
                </a:lnTo>
                <a:lnTo>
                  <a:pt x="5594558" y="2961829"/>
                </a:lnTo>
                <a:lnTo>
                  <a:pt x="5603556" y="2961330"/>
                </a:lnTo>
                <a:close/>
                <a:moveTo>
                  <a:pt x="7004026" y="2960731"/>
                </a:moveTo>
                <a:lnTo>
                  <a:pt x="6995998" y="2962239"/>
                </a:lnTo>
                <a:lnTo>
                  <a:pt x="6991474" y="2969278"/>
                </a:lnTo>
                <a:lnTo>
                  <a:pt x="6982438" y="3007991"/>
                </a:lnTo>
                <a:lnTo>
                  <a:pt x="6980419" y="3014028"/>
                </a:lnTo>
                <a:lnTo>
                  <a:pt x="6980419" y="3021067"/>
                </a:lnTo>
                <a:lnTo>
                  <a:pt x="6978412" y="3022575"/>
                </a:lnTo>
                <a:lnTo>
                  <a:pt x="6976904" y="3024587"/>
                </a:lnTo>
                <a:lnTo>
                  <a:pt x="6974897" y="3025088"/>
                </a:lnTo>
                <a:lnTo>
                  <a:pt x="6971881" y="3025088"/>
                </a:lnTo>
                <a:lnTo>
                  <a:pt x="6970122" y="3025088"/>
                </a:lnTo>
                <a:lnTo>
                  <a:pt x="6970215" y="3025146"/>
                </a:lnTo>
                <a:lnTo>
                  <a:pt x="6972219" y="3025146"/>
                </a:lnTo>
                <a:lnTo>
                  <a:pt x="6975242" y="3025146"/>
                </a:lnTo>
                <a:lnTo>
                  <a:pt x="6977247" y="3024644"/>
                </a:lnTo>
                <a:lnTo>
                  <a:pt x="6978758" y="3022635"/>
                </a:lnTo>
                <a:lnTo>
                  <a:pt x="6980763" y="3021129"/>
                </a:lnTo>
                <a:lnTo>
                  <a:pt x="6980763" y="3014099"/>
                </a:lnTo>
                <a:lnTo>
                  <a:pt x="6982767" y="3008073"/>
                </a:lnTo>
                <a:lnTo>
                  <a:pt x="6991819" y="2969390"/>
                </a:lnTo>
                <a:lnTo>
                  <a:pt x="6996338" y="2962360"/>
                </a:lnTo>
                <a:lnTo>
                  <a:pt x="7004372" y="2960854"/>
                </a:lnTo>
                <a:lnTo>
                  <a:pt x="7008680" y="2961811"/>
                </a:lnTo>
                <a:lnTo>
                  <a:pt x="7008550" y="2961733"/>
                </a:lnTo>
                <a:close/>
                <a:moveTo>
                  <a:pt x="5013376" y="2954150"/>
                </a:moveTo>
                <a:lnTo>
                  <a:pt x="5011402" y="2957296"/>
                </a:lnTo>
                <a:lnTo>
                  <a:pt x="5004381" y="2964827"/>
                </a:lnTo>
                <a:lnTo>
                  <a:pt x="4996114" y="2976725"/>
                </a:lnTo>
                <a:lnTo>
                  <a:pt x="5003610" y="2966352"/>
                </a:lnTo>
                <a:lnTo>
                  <a:pt x="5010646" y="2958808"/>
                </a:lnTo>
                <a:lnTo>
                  <a:pt x="5013158" y="2954800"/>
                </a:lnTo>
                <a:close/>
                <a:moveTo>
                  <a:pt x="5580122" y="2952511"/>
                </a:moveTo>
                <a:lnTo>
                  <a:pt x="5579987" y="2952782"/>
                </a:lnTo>
                <a:lnTo>
                  <a:pt x="5580122" y="2953052"/>
                </a:lnTo>
                <a:close/>
                <a:moveTo>
                  <a:pt x="5581898" y="2947092"/>
                </a:moveTo>
                <a:lnTo>
                  <a:pt x="5581492" y="2947772"/>
                </a:lnTo>
                <a:lnTo>
                  <a:pt x="5581233" y="2948552"/>
                </a:lnTo>
                <a:lnTo>
                  <a:pt x="5581629" y="2947765"/>
                </a:lnTo>
                <a:close/>
                <a:moveTo>
                  <a:pt x="7396295" y="2944642"/>
                </a:moveTo>
                <a:lnTo>
                  <a:pt x="7392780" y="2947155"/>
                </a:lnTo>
                <a:lnTo>
                  <a:pt x="7387757" y="2950674"/>
                </a:lnTo>
                <a:lnTo>
                  <a:pt x="7383233" y="2953689"/>
                </a:lnTo>
                <a:lnTo>
                  <a:pt x="7377300" y="2954680"/>
                </a:lnTo>
                <a:lnTo>
                  <a:pt x="7377648" y="2954811"/>
                </a:lnTo>
                <a:lnTo>
                  <a:pt x="7383677" y="2953806"/>
                </a:lnTo>
                <a:lnTo>
                  <a:pt x="7388195" y="2950794"/>
                </a:lnTo>
                <a:lnTo>
                  <a:pt x="7393223" y="2947278"/>
                </a:lnTo>
                <a:lnTo>
                  <a:pt x="7396553" y="2944900"/>
                </a:lnTo>
                <a:close/>
                <a:moveTo>
                  <a:pt x="5020194" y="2942970"/>
                </a:moveTo>
                <a:lnTo>
                  <a:pt x="5016439" y="2946244"/>
                </a:lnTo>
                <a:lnTo>
                  <a:pt x="5015436" y="2948261"/>
                </a:lnTo>
                <a:lnTo>
                  <a:pt x="5015067" y="2949482"/>
                </a:lnTo>
                <a:lnTo>
                  <a:pt x="5015669" y="2948273"/>
                </a:lnTo>
                <a:lnTo>
                  <a:pt x="5019187" y="2944251"/>
                </a:lnTo>
                <a:lnTo>
                  <a:pt x="5020194" y="2943249"/>
                </a:lnTo>
                <a:close/>
                <a:moveTo>
                  <a:pt x="7558028" y="2935590"/>
                </a:moveTo>
                <a:lnTo>
                  <a:pt x="7553504" y="2936091"/>
                </a:lnTo>
                <a:lnTo>
                  <a:pt x="7550998" y="2936596"/>
                </a:lnTo>
                <a:lnTo>
                  <a:pt x="7550863" y="2936650"/>
                </a:lnTo>
                <a:lnTo>
                  <a:pt x="7553222" y="2936179"/>
                </a:lnTo>
                <a:lnTo>
                  <a:pt x="7557752" y="2935677"/>
                </a:lnTo>
                <a:lnTo>
                  <a:pt x="7561776" y="2936179"/>
                </a:lnTo>
                <a:lnTo>
                  <a:pt x="7565298" y="2940692"/>
                </a:lnTo>
                <a:lnTo>
                  <a:pt x="7567812" y="2945209"/>
                </a:lnTo>
                <a:lnTo>
                  <a:pt x="7569824" y="2947213"/>
                </a:lnTo>
                <a:lnTo>
                  <a:pt x="7571334" y="2948718"/>
                </a:lnTo>
                <a:lnTo>
                  <a:pt x="7576868" y="2950224"/>
                </a:lnTo>
                <a:lnTo>
                  <a:pt x="7578880" y="2951227"/>
                </a:lnTo>
                <a:lnTo>
                  <a:pt x="7587936" y="2956744"/>
                </a:lnTo>
                <a:lnTo>
                  <a:pt x="7631701" y="2997868"/>
                </a:lnTo>
                <a:lnTo>
                  <a:pt x="7640011" y="3002552"/>
                </a:lnTo>
                <a:lnTo>
                  <a:pt x="7631853" y="2997939"/>
                </a:lnTo>
                <a:lnTo>
                  <a:pt x="7588166" y="2956707"/>
                </a:lnTo>
                <a:lnTo>
                  <a:pt x="7579117" y="2951175"/>
                </a:lnTo>
                <a:lnTo>
                  <a:pt x="7577110" y="2950169"/>
                </a:lnTo>
                <a:lnTo>
                  <a:pt x="7571589" y="2948662"/>
                </a:lnTo>
                <a:lnTo>
                  <a:pt x="7570081" y="2947155"/>
                </a:lnTo>
                <a:lnTo>
                  <a:pt x="7568074" y="2945143"/>
                </a:lnTo>
                <a:lnTo>
                  <a:pt x="7565556" y="2940617"/>
                </a:lnTo>
                <a:lnTo>
                  <a:pt x="7562042" y="2936091"/>
                </a:lnTo>
                <a:close/>
                <a:moveTo>
                  <a:pt x="6737608" y="2933756"/>
                </a:moveTo>
                <a:lnTo>
                  <a:pt x="6731703" y="2936711"/>
                </a:lnTo>
                <a:lnTo>
                  <a:pt x="6729693" y="2937712"/>
                </a:lnTo>
                <a:lnTo>
                  <a:pt x="6728183" y="2940235"/>
                </a:lnTo>
                <a:lnTo>
                  <a:pt x="6726682" y="2940729"/>
                </a:lnTo>
                <a:lnTo>
                  <a:pt x="6725672" y="2941237"/>
                </a:lnTo>
                <a:lnTo>
                  <a:pt x="6724672" y="2941237"/>
                </a:lnTo>
                <a:lnTo>
                  <a:pt x="6721652" y="2941237"/>
                </a:lnTo>
                <a:lnTo>
                  <a:pt x="6719642" y="2940729"/>
                </a:lnTo>
                <a:lnTo>
                  <a:pt x="6718641" y="2940235"/>
                </a:lnTo>
                <a:lnTo>
                  <a:pt x="6717631" y="2940235"/>
                </a:lnTo>
                <a:lnTo>
                  <a:pt x="6716131" y="2939728"/>
                </a:lnTo>
                <a:lnTo>
                  <a:pt x="6715121" y="2939728"/>
                </a:lnTo>
                <a:lnTo>
                  <a:pt x="6714121" y="2939728"/>
                </a:lnTo>
                <a:lnTo>
                  <a:pt x="6712111" y="2939728"/>
                </a:lnTo>
                <a:lnTo>
                  <a:pt x="6704570" y="2942745"/>
                </a:lnTo>
                <a:lnTo>
                  <a:pt x="6702059" y="2942745"/>
                </a:lnTo>
                <a:lnTo>
                  <a:pt x="6695019" y="2942238"/>
                </a:lnTo>
                <a:lnTo>
                  <a:pt x="6693518" y="2942745"/>
                </a:lnTo>
                <a:lnTo>
                  <a:pt x="6690498" y="2942745"/>
                </a:lnTo>
                <a:lnTo>
                  <a:pt x="6688998" y="2943240"/>
                </a:lnTo>
                <a:lnTo>
                  <a:pt x="6687488" y="2944748"/>
                </a:lnTo>
                <a:lnTo>
                  <a:pt x="6686988" y="2946257"/>
                </a:lnTo>
                <a:lnTo>
                  <a:pt x="6686478" y="2946765"/>
                </a:lnTo>
                <a:lnTo>
                  <a:pt x="6686478" y="2947162"/>
                </a:lnTo>
                <a:lnTo>
                  <a:pt x="6686857" y="2946776"/>
                </a:lnTo>
                <a:lnTo>
                  <a:pt x="6687366" y="2945270"/>
                </a:lnTo>
                <a:lnTo>
                  <a:pt x="6688878" y="2943764"/>
                </a:lnTo>
                <a:lnTo>
                  <a:pt x="6690373" y="2943261"/>
                </a:lnTo>
                <a:lnTo>
                  <a:pt x="6693396" y="2943261"/>
                </a:lnTo>
                <a:lnTo>
                  <a:pt x="6694892" y="2942759"/>
                </a:lnTo>
                <a:lnTo>
                  <a:pt x="6701939" y="2943261"/>
                </a:lnTo>
                <a:lnTo>
                  <a:pt x="6704437" y="2943261"/>
                </a:lnTo>
                <a:lnTo>
                  <a:pt x="6711978" y="2940249"/>
                </a:lnTo>
                <a:lnTo>
                  <a:pt x="6713982" y="2940249"/>
                </a:lnTo>
                <a:lnTo>
                  <a:pt x="6715001" y="2940249"/>
                </a:lnTo>
                <a:lnTo>
                  <a:pt x="6716003" y="2940249"/>
                </a:lnTo>
                <a:lnTo>
                  <a:pt x="6717514" y="2940750"/>
                </a:lnTo>
                <a:lnTo>
                  <a:pt x="6718517" y="2940750"/>
                </a:lnTo>
                <a:lnTo>
                  <a:pt x="6719519" y="2941253"/>
                </a:lnTo>
                <a:lnTo>
                  <a:pt x="6721523" y="2941755"/>
                </a:lnTo>
                <a:lnTo>
                  <a:pt x="6724546" y="2941755"/>
                </a:lnTo>
                <a:lnTo>
                  <a:pt x="6725548" y="2941755"/>
                </a:lnTo>
                <a:lnTo>
                  <a:pt x="6726551" y="2941253"/>
                </a:lnTo>
                <a:lnTo>
                  <a:pt x="6728062" y="2940750"/>
                </a:lnTo>
                <a:lnTo>
                  <a:pt x="6729558" y="2938240"/>
                </a:lnTo>
                <a:lnTo>
                  <a:pt x="6731578" y="2937236"/>
                </a:lnTo>
                <a:lnTo>
                  <a:pt x="6737608" y="2934223"/>
                </a:lnTo>
                <a:close/>
                <a:moveTo>
                  <a:pt x="2039726" y="2933195"/>
                </a:moveTo>
                <a:lnTo>
                  <a:pt x="2036704" y="2933694"/>
                </a:lnTo>
                <a:lnTo>
                  <a:pt x="2030690" y="2936711"/>
                </a:lnTo>
                <a:lnTo>
                  <a:pt x="2028665" y="2936711"/>
                </a:lnTo>
                <a:lnTo>
                  <a:pt x="2023134" y="2934194"/>
                </a:lnTo>
                <a:lnTo>
                  <a:pt x="2019628" y="2933694"/>
                </a:lnTo>
                <a:lnTo>
                  <a:pt x="2012586" y="2934194"/>
                </a:lnTo>
                <a:lnTo>
                  <a:pt x="2001040" y="2933694"/>
                </a:lnTo>
                <a:lnTo>
                  <a:pt x="1998532" y="2933694"/>
                </a:lnTo>
                <a:lnTo>
                  <a:pt x="1996023" y="2934194"/>
                </a:lnTo>
                <a:lnTo>
                  <a:pt x="1994512" y="2936212"/>
                </a:lnTo>
                <a:lnTo>
                  <a:pt x="1990976" y="2939728"/>
                </a:lnTo>
                <a:lnTo>
                  <a:pt x="1988467" y="2940727"/>
                </a:lnTo>
                <a:lnTo>
                  <a:pt x="1986956" y="2940727"/>
                </a:lnTo>
                <a:lnTo>
                  <a:pt x="1984448" y="2940227"/>
                </a:lnTo>
                <a:lnTo>
                  <a:pt x="1979944" y="2937211"/>
                </a:lnTo>
                <a:lnTo>
                  <a:pt x="1977436" y="2937211"/>
                </a:lnTo>
                <a:lnTo>
                  <a:pt x="1974413" y="2937710"/>
                </a:lnTo>
                <a:lnTo>
                  <a:pt x="1970394" y="2939728"/>
                </a:lnTo>
                <a:lnTo>
                  <a:pt x="1966374" y="2942745"/>
                </a:lnTo>
                <a:lnTo>
                  <a:pt x="1963352" y="2944742"/>
                </a:lnTo>
                <a:lnTo>
                  <a:pt x="1960329" y="2949757"/>
                </a:lnTo>
                <a:lnTo>
                  <a:pt x="1958334" y="2950776"/>
                </a:lnTo>
                <a:lnTo>
                  <a:pt x="1955826" y="2951775"/>
                </a:lnTo>
                <a:lnTo>
                  <a:pt x="1951806" y="2952774"/>
                </a:lnTo>
                <a:lnTo>
                  <a:pt x="1933219" y="2951276"/>
                </a:lnTo>
                <a:lnTo>
                  <a:pt x="1930710" y="2950776"/>
                </a:lnTo>
                <a:lnTo>
                  <a:pt x="1928171" y="2950277"/>
                </a:lnTo>
                <a:lnTo>
                  <a:pt x="1926690" y="2949257"/>
                </a:lnTo>
                <a:lnTo>
                  <a:pt x="1923668" y="2946240"/>
                </a:lnTo>
                <a:lnTo>
                  <a:pt x="1922157" y="2944742"/>
                </a:lnTo>
                <a:lnTo>
                  <a:pt x="1919648" y="2944243"/>
                </a:lnTo>
                <a:lnTo>
                  <a:pt x="1917140" y="2943744"/>
                </a:lnTo>
                <a:lnTo>
                  <a:pt x="1914117" y="2944243"/>
                </a:lnTo>
                <a:lnTo>
                  <a:pt x="1901544" y="2951775"/>
                </a:lnTo>
                <a:lnTo>
                  <a:pt x="1896044" y="2955291"/>
                </a:lnTo>
                <a:lnTo>
                  <a:pt x="1892024" y="2959307"/>
                </a:lnTo>
                <a:lnTo>
                  <a:pt x="1891780" y="2959785"/>
                </a:lnTo>
                <a:lnTo>
                  <a:pt x="1895668" y="2955893"/>
                </a:lnTo>
                <a:lnTo>
                  <a:pt x="1901200" y="2952376"/>
                </a:lnTo>
                <a:lnTo>
                  <a:pt x="1913753" y="2944837"/>
                </a:lnTo>
                <a:lnTo>
                  <a:pt x="1916767" y="2944341"/>
                </a:lnTo>
                <a:lnTo>
                  <a:pt x="1919284" y="2944837"/>
                </a:lnTo>
                <a:lnTo>
                  <a:pt x="1921802" y="2945341"/>
                </a:lnTo>
                <a:lnTo>
                  <a:pt x="1923303" y="2946848"/>
                </a:lnTo>
                <a:lnTo>
                  <a:pt x="1926317" y="2949870"/>
                </a:lnTo>
                <a:lnTo>
                  <a:pt x="1927830" y="2950870"/>
                </a:lnTo>
                <a:lnTo>
                  <a:pt x="1930336" y="2951375"/>
                </a:lnTo>
                <a:lnTo>
                  <a:pt x="1932853" y="2951870"/>
                </a:lnTo>
                <a:lnTo>
                  <a:pt x="1951434" y="2953387"/>
                </a:lnTo>
                <a:lnTo>
                  <a:pt x="1955465" y="2952376"/>
                </a:lnTo>
                <a:lnTo>
                  <a:pt x="1957970" y="2951375"/>
                </a:lnTo>
                <a:lnTo>
                  <a:pt x="1959980" y="2950365"/>
                </a:lnTo>
                <a:lnTo>
                  <a:pt x="1962994" y="2945341"/>
                </a:lnTo>
                <a:lnTo>
                  <a:pt x="1966008" y="2943331"/>
                </a:lnTo>
                <a:lnTo>
                  <a:pt x="1970026" y="2940319"/>
                </a:lnTo>
                <a:lnTo>
                  <a:pt x="1974045" y="2938308"/>
                </a:lnTo>
                <a:lnTo>
                  <a:pt x="1977059" y="2937802"/>
                </a:lnTo>
                <a:lnTo>
                  <a:pt x="1979577" y="2937802"/>
                </a:lnTo>
                <a:lnTo>
                  <a:pt x="1984104" y="2940825"/>
                </a:lnTo>
                <a:lnTo>
                  <a:pt x="1986610" y="2941319"/>
                </a:lnTo>
                <a:lnTo>
                  <a:pt x="1988123" y="2941319"/>
                </a:lnTo>
                <a:lnTo>
                  <a:pt x="1990628" y="2940319"/>
                </a:lnTo>
                <a:lnTo>
                  <a:pt x="1994151" y="2936803"/>
                </a:lnTo>
                <a:lnTo>
                  <a:pt x="1995652" y="2934791"/>
                </a:lnTo>
                <a:lnTo>
                  <a:pt x="1998169" y="2934286"/>
                </a:lnTo>
                <a:lnTo>
                  <a:pt x="2000675" y="2934286"/>
                </a:lnTo>
                <a:lnTo>
                  <a:pt x="2012235" y="2934791"/>
                </a:lnTo>
                <a:lnTo>
                  <a:pt x="2019267" y="2934286"/>
                </a:lnTo>
                <a:lnTo>
                  <a:pt x="2022790" y="2934791"/>
                </a:lnTo>
                <a:lnTo>
                  <a:pt x="2028310" y="2937308"/>
                </a:lnTo>
                <a:lnTo>
                  <a:pt x="2030319" y="2937308"/>
                </a:lnTo>
                <a:lnTo>
                  <a:pt x="2036347" y="2934286"/>
                </a:lnTo>
                <a:lnTo>
                  <a:pt x="2039361" y="2933790"/>
                </a:lnTo>
                <a:lnTo>
                  <a:pt x="2041370" y="2934791"/>
                </a:lnTo>
                <a:lnTo>
                  <a:pt x="2046406" y="2938308"/>
                </a:lnTo>
                <a:lnTo>
                  <a:pt x="2048415" y="2939814"/>
                </a:lnTo>
                <a:lnTo>
                  <a:pt x="2050921" y="2938308"/>
                </a:lnTo>
                <a:lnTo>
                  <a:pt x="2051085" y="2937823"/>
                </a:lnTo>
                <a:lnTo>
                  <a:pt x="2048763" y="2939229"/>
                </a:lnTo>
                <a:lnTo>
                  <a:pt x="2046738" y="2937710"/>
                </a:lnTo>
                <a:lnTo>
                  <a:pt x="2041721" y="2934194"/>
                </a:lnTo>
                <a:close/>
                <a:moveTo>
                  <a:pt x="7920858" y="2926589"/>
                </a:moveTo>
                <a:lnTo>
                  <a:pt x="7920951" y="2926651"/>
                </a:lnTo>
                <a:lnTo>
                  <a:pt x="7924863" y="2927625"/>
                </a:lnTo>
                <a:lnTo>
                  <a:pt x="7924671" y="2927545"/>
                </a:lnTo>
                <a:close/>
                <a:moveTo>
                  <a:pt x="5600573" y="2925688"/>
                </a:moveTo>
                <a:lnTo>
                  <a:pt x="5598583" y="2928175"/>
                </a:lnTo>
                <a:lnTo>
                  <a:pt x="5597069" y="2929678"/>
                </a:lnTo>
                <a:lnTo>
                  <a:pt x="5594558" y="2933199"/>
                </a:lnTo>
                <a:lnTo>
                  <a:pt x="5591547" y="2935204"/>
                </a:lnTo>
                <a:lnTo>
                  <a:pt x="5588528" y="2938224"/>
                </a:lnTo>
                <a:lnTo>
                  <a:pt x="5584004" y="2942247"/>
                </a:lnTo>
                <a:lnTo>
                  <a:pt x="5583505" y="2943749"/>
                </a:lnTo>
                <a:lnTo>
                  <a:pt x="5582998" y="2944251"/>
                </a:lnTo>
                <a:lnTo>
                  <a:pt x="5582998" y="2944525"/>
                </a:lnTo>
                <a:lnTo>
                  <a:pt x="5583137" y="2944246"/>
                </a:lnTo>
                <a:lnTo>
                  <a:pt x="5583640" y="2943750"/>
                </a:lnTo>
                <a:lnTo>
                  <a:pt x="5584142" y="2943238"/>
                </a:lnTo>
                <a:lnTo>
                  <a:pt x="5588654" y="2939223"/>
                </a:lnTo>
                <a:lnTo>
                  <a:pt x="5591166" y="2936215"/>
                </a:lnTo>
                <a:lnTo>
                  <a:pt x="5594685" y="2933192"/>
                </a:lnTo>
                <a:lnTo>
                  <a:pt x="5597198" y="2929688"/>
                </a:lnTo>
                <a:lnTo>
                  <a:pt x="5598203" y="2928681"/>
                </a:lnTo>
                <a:lnTo>
                  <a:pt x="5600213" y="2926169"/>
                </a:lnTo>
                <a:close/>
                <a:moveTo>
                  <a:pt x="7877457" y="2925032"/>
                </a:moveTo>
                <a:lnTo>
                  <a:pt x="7875961" y="2925533"/>
                </a:lnTo>
                <a:lnTo>
                  <a:pt x="7873942" y="2925533"/>
                </a:lnTo>
                <a:lnTo>
                  <a:pt x="7862400" y="2933578"/>
                </a:lnTo>
                <a:lnTo>
                  <a:pt x="7858374" y="2938103"/>
                </a:lnTo>
                <a:lnTo>
                  <a:pt x="7852853" y="2940116"/>
                </a:lnTo>
                <a:lnTo>
                  <a:pt x="7851844" y="2941122"/>
                </a:lnTo>
                <a:lnTo>
                  <a:pt x="7851844" y="2943130"/>
                </a:lnTo>
                <a:lnTo>
                  <a:pt x="7852354" y="2944642"/>
                </a:lnTo>
                <a:lnTo>
                  <a:pt x="7852853" y="2946148"/>
                </a:lnTo>
                <a:lnTo>
                  <a:pt x="7853352" y="2947155"/>
                </a:lnTo>
                <a:lnTo>
                  <a:pt x="7853352" y="2947656"/>
                </a:lnTo>
                <a:lnTo>
                  <a:pt x="7852853" y="2948662"/>
                </a:lnTo>
                <a:lnTo>
                  <a:pt x="7851844" y="2950674"/>
                </a:lnTo>
                <a:lnTo>
                  <a:pt x="7827738" y="2965758"/>
                </a:lnTo>
                <a:lnTo>
                  <a:pt x="7826230" y="2967770"/>
                </a:lnTo>
                <a:lnTo>
                  <a:pt x="7824722" y="2970284"/>
                </a:lnTo>
                <a:lnTo>
                  <a:pt x="7823214" y="2973803"/>
                </a:lnTo>
                <a:lnTo>
                  <a:pt x="7822216" y="2976818"/>
                </a:lnTo>
                <a:lnTo>
                  <a:pt x="7805200" y="2989848"/>
                </a:lnTo>
                <a:lnTo>
                  <a:pt x="7805250" y="2989845"/>
                </a:lnTo>
                <a:lnTo>
                  <a:pt x="7822353" y="2976804"/>
                </a:lnTo>
                <a:lnTo>
                  <a:pt x="7823362" y="2973796"/>
                </a:lnTo>
                <a:lnTo>
                  <a:pt x="7824872" y="2970284"/>
                </a:lnTo>
                <a:lnTo>
                  <a:pt x="7826377" y="2967778"/>
                </a:lnTo>
                <a:lnTo>
                  <a:pt x="7827887" y="2965771"/>
                </a:lnTo>
                <a:lnTo>
                  <a:pt x="7852035" y="2950726"/>
                </a:lnTo>
                <a:lnTo>
                  <a:pt x="7853044" y="2948718"/>
                </a:lnTo>
                <a:lnTo>
                  <a:pt x="7853545" y="2947715"/>
                </a:lnTo>
                <a:lnTo>
                  <a:pt x="7853545" y="2947213"/>
                </a:lnTo>
                <a:lnTo>
                  <a:pt x="7853044" y="2946212"/>
                </a:lnTo>
                <a:lnTo>
                  <a:pt x="7852537" y="2944707"/>
                </a:lnTo>
                <a:lnTo>
                  <a:pt x="7852035" y="2943201"/>
                </a:lnTo>
                <a:lnTo>
                  <a:pt x="7852035" y="2941194"/>
                </a:lnTo>
                <a:lnTo>
                  <a:pt x="7853044" y="2940194"/>
                </a:lnTo>
                <a:lnTo>
                  <a:pt x="7858572" y="2938186"/>
                </a:lnTo>
                <a:lnTo>
                  <a:pt x="7862601" y="2933673"/>
                </a:lnTo>
                <a:lnTo>
                  <a:pt x="7874171" y="2925647"/>
                </a:lnTo>
                <a:lnTo>
                  <a:pt x="7876183" y="2925647"/>
                </a:lnTo>
                <a:lnTo>
                  <a:pt x="7877602" y="2925176"/>
                </a:lnTo>
                <a:close/>
                <a:moveTo>
                  <a:pt x="2595587" y="2923352"/>
                </a:moveTo>
                <a:lnTo>
                  <a:pt x="2596059" y="2925745"/>
                </a:lnTo>
                <a:lnTo>
                  <a:pt x="2596567" y="2927757"/>
                </a:lnTo>
                <a:lnTo>
                  <a:pt x="2596059" y="2929768"/>
                </a:lnTo>
                <a:lnTo>
                  <a:pt x="2587525" y="2947353"/>
                </a:lnTo>
                <a:lnTo>
                  <a:pt x="2581994" y="2964938"/>
                </a:lnTo>
                <a:lnTo>
                  <a:pt x="2581497" y="2967950"/>
                </a:lnTo>
                <a:lnTo>
                  <a:pt x="2581497" y="2971971"/>
                </a:lnTo>
                <a:lnTo>
                  <a:pt x="2581497" y="2974984"/>
                </a:lnTo>
                <a:lnTo>
                  <a:pt x="2581611" y="2975250"/>
                </a:lnTo>
                <a:lnTo>
                  <a:pt x="2581611" y="2972281"/>
                </a:lnTo>
                <a:lnTo>
                  <a:pt x="2581611" y="2968267"/>
                </a:lnTo>
                <a:lnTo>
                  <a:pt x="2582121" y="2965251"/>
                </a:lnTo>
                <a:lnTo>
                  <a:pt x="2587640" y="2947686"/>
                </a:lnTo>
                <a:lnTo>
                  <a:pt x="2596182" y="2930101"/>
                </a:lnTo>
                <a:lnTo>
                  <a:pt x="2596673" y="2928103"/>
                </a:lnTo>
                <a:lnTo>
                  <a:pt x="2596182" y="2926087"/>
                </a:lnTo>
                <a:lnTo>
                  <a:pt x="2595672" y="2923580"/>
                </a:lnTo>
                <a:close/>
                <a:moveTo>
                  <a:pt x="8002693" y="2923024"/>
                </a:moveTo>
                <a:lnTo>
                  <a:pt x="8002952" y="2923141"/>
                </a:lnTo>
                <a:lnTo>
                  <a:pt x="8022067" y="2923643"/>
                </a:lnTo>
                <a:lnTo>
                  <a:pt x="8042186" y="2927153"/>
                </a:lnTo>
                <a:lnTo>
                  <a:pt x="8048227" y="2927153"/>
                </a:lnTo>
                <a:lnTo>
                  <a:pt x="8050268" y="2927560"/>
                </a:lnTo>
                <a:lnTo>
                  <a:pt x="8050246" y="2927545"/>
                </a:lnTo>
                <a:lnTo>
                  <a:pt x="8047728" y="2927040"/>
                </a:lnTo>
                <a:lnTo>
                  <a:pt x="8041708" y="2927040"/>
                </a:lnTo>
                <a:lnTo>
                  <a:pt x="8021616" y="2923521"/>
                </a:lnTo>
                <a:close/>
                <a:moveTo>
                  <a:pt x="5605892" y="2921316"/>
                </a:moveTo>
                <a:lnTo>
                  <a:pt x="5604051" y="2922694"/>
                </a:lnTo>
                <a:lnTo>
                  <a:pt x="5605730" y="2921642"/>
                </a:lnTo>
                <a:close/>
                <a:moveTo>
                  <a:pt x="6743241" y="2921207"/>
                </a:moveTo>
                <a:lnTo>
                  <a:pt x="6739744" y="2930690"/>
                </a:lnTo>
                <a:lnTo>
                  <a:pt x="6738744" y="2932692"/>
                </a:lnTo>
                <a:lnTo>
                  <a:pt x="6737734" y="2933199"/>
                </a:lnTo>
                <a:lnTo>
                  <a:pt x="6737734" y="2933658"/>
                </a:lnTo>
                <a:lnTo>
                  <a:pt x="6738610" y="2933218"/>
                </a:lnTo>
                <a:lnTo>
                  <a:pt x="6739612" y="2931210"/>
                </a:lnTo>
                <a:lnTo>
                  <a:pt x="6743128" y="2921652"/>
                </a:lnTo>
                <a:close/>
                <a:moveTo>
                  <a:pt x="7915634" y="2920001"/>
                </a:moveTo>
                <a:lnTo>
                  <a:pt x="7911110" y="2921512"/>
                </a:lnTo>
                <a:lnTo>
                  <a:pt x="7901064" y="2922013"/>
                </a:lnTo>
                <a:lnTo>
                  <a:pt x="7895542" y="2923020"/>
                </a:lnTo>
                <a:lnTo>
                  <a:pt x="7885496" y="2927040"/>
                </a:lnTo>
                <a:lnTo>
                  <a:pt x="7882990" y="2928551"/>
                </a:lnTo>
                <a:lnTo>
                  <a:pt x="7880160" y="2927607"/>
                </a:lnTo>
                <a:lnTo>
                  <a:pt x="7880207" y="2927655"/>
                </a:lnTo>
                <a:lnTo>
                  <a:pt x="7883222" y="2928658"/>
                </a:lnTo>
                <a:lnTo>
                  <a:pt x="7885740" y="2927153"/>
                </a:lnTo>
                <a:lnTo>
                  <a:pt x="7895800" y="2923141"/>
                </a:lnTo>
                <a:lnTo>
                  <a:pt x="7901334" y="2922138"/>
                </a:lnTo>
                <a:lnTo>
                  <a:pt x="7911393" y="2921636"/>
                </a:lnTo>
                <a:lnTo>
                  <a:pt x="7915924" y="2920131"/>
                </a:lnTo>
                <a:lnTo>
                  <a:pt x="7918204" y="2920586"/>
                </a:lnTo>
                <a:lnTo>
                  <a:pt x="7918151" y="2920506"/>
                </a:lnTo>
                <a:close/>
                <a:moveTo>
                  <a:pt x="7990214" y="2919048"/>
                </a:moveTo>
                <a:lnTo>
                  <a:pt x="7990374" y="2919127"/>
                </a:lnTo>
                <a:lnTo>
                  <a:pt x="7997154" y="2920576"/>
                </a:lnTo>
                <a:lnTo>
                  <a:pt x="7997000" y="2920506"/>
                </a:lnTo>
                <a:close/>
                <a:moveTo>
                  <a:pt x="7512322" y="2918494"/>
                </a:moveTo>
                <a:lnTo>
                  <a:pt x="7510315" y="2918995"/>
                </a:lnTo>
                <a:lnTo>
                  <a:pt x="7510218" y="2919062"/>
                </a:lnTo>
                <a:lnTo>
                  <a:pt x="7511976" y="2918625"/>
                </a:lnTo>
                <a:lnTo>
                  <a:pt x="7513988" y="2919127"/>
                </a:lnTo>
                <a:lnTo>
                  <a:pt x="7518011" y="2923141"/>
                </a:lnTo>
                <a:lnTo>
                  <a:pt x="7519015" y="2925146"/>
                </a:lnTo>
                <a:lnTo>
                  <a:pt x="7520023" y="2926651"/>
                </a:lnTo>
                <a:lnTo>
                  <a:pt x="7521026" y="2927655"/>
                </a:lnTo>
                <a:lnTo>
                  <a:pt x="7524548" y="2933171"/>
                </a:lnTo>
                <a:lnTo>
                  <a:pt x="7525050" y="2934677"/>
                </a:lnTo>
                <a:lnTo>
                  <a:pt x="7525050" y="2936681"/>
                </a:lnTo>
                <a:lnTo>
                  <a:pt x="7526059" y="2939190"/>
                </a:lnTo>
                <a:lnTo>
                  <a:pt x="7527067" y="2941194"/>
                </a:lnTo>
                <a:lnTo>
                  <a:pt x="7528071" y="2943201"/>
                </a:lnTo>
                <a:lnTo>
                  <a:pt x="7530584" y="2944205"/>
                </a:lnTo>
                <a:lnTo>
                  <a:pt x="7532596" y="2945209"/>
                </a:lnTo>
                <a:lnTo>
                  <a:pt x="7536118" y="2945209"/>
                </a:lnTo>
                <a:lnTo>
                  <a:pt x="7536317" y="2945143"/>
                </a:lnTo>
                <a:lnTo>
                  <a:pt x="7532913" y="2945143"/>
                </a:lnTo>
                <a:lnTo>
                  <a:pt x="7530906" y="2944136"/>
                </a:lnTo>
                <a:lnTo>
                  <a:pt x="7528389" y="2943130"/>
                </a:lnTo>
                <a:lnTo>
                  <a:pt x="7527391" y="2941122"/>
                </a:lnTo>
                <a:lnTo>
                  <a:pt x="7526382" y="2939110"/>
                </a:lnTo>
                <a:lnTo>
                  <a:pt x="7525373" y="2936596"/>
                </a:lnTo>
                <a:lnTo>
                  <a:pt x="7525373" y="2934584"/>
                </a:lnTo>
                <a:lnTo>
                  <a:pt x="7524874" y="2933077"/>
                </a:lnTo>
                <a:lnTo>
                  <a:pt x="7521359" y="2927545"/>
                </a:lnTo>
                <a:lnTo>
                  <a:pt x="7520350" y="2926539"/>
                </a:lnTo>
                <a:lnTo>
                  <a:pt x="7519352" y="2925032"/>
                </a:lnTo>
                <a:lnTo>
                  <a:pt x="7518343" y="2923020"/>
                </a:lnTo>
                <a:lnTo>
                  <a:pt x="7514329" y="2918995"/>
                </a:lnTo>
                <a:close/>
                <a:moveTo>
                  <a:pt x="5814498" y="2916913"/>
                </a:moveTo>
                <a:lnTo>
                  <a:pt x="5814172" y="2917131"/>
                </a:lnTo>
                <a:lnTo>
                  <a:pt x="5811156" y="2922154"/>
                </a:lnTo>
                <a:lnTo>
                  <a:pt x="5809146" y="2927673"/>
                </a:lnTo>
                <a:lnTo>
                  <a:pt x="5808141" y="2933192"/>
                </a:lnTo>
                <a:lnTo>
                  <a:pt x="5810151" y="2938215"/>
                </a:lnTo>
                <a:lnTo>
                  <a:pt x="5816182" y="2950772"/>
                </a:lnTo>
                <a:lnTo>
                  <a:pt x="5817188" y="2953796"/>
                </a:lnTo>
                <a:lnTo>
                  <a:pt x="5818193" y="2957811"/>
                </a:lnTo>
                <a:lnTo>
                  <a:pt x="5818193" y="2972368"/>
                </a:lnTo>
                <a:lnTo>
                  <a:pt x="5818695" y="2976896"/>
                </a:lnTo>
                <a:lnTo>
                  <a:pt x="5819700" y="2979903"/>
                </a:lnTo>
                <a:lnTo>
                  <a:pt x="5821711" y="2982415"/>
                </a:lnTo>
                <a:lnTo>
                  <a:pt x="5824224" y="2985438"/>
                </a:lnTo>
                <a:lnTo>
                  <a:pt x="5824224" y="2986272"/>
                </a:lnTo>
                <a:lnTo>
                  <a:pt x="5824726" y="2985937"/>
                </a:lnTo>
                <a:lnTo>
                  <a:pt x="5824726" y="2984936"/>
                </a:lnTo>
                <a:lnTo>
                  <a:pt x="5822216" y="2981918"/>
                </a:lnTo>
                <a:lnTo>
                  <a:pt x="5820206" y="2979408"/>
                </a:lnTo>
                <a:lnTo>
                  <a:pt x="5819205" y="2976390"/>
                </a:lnTo>
                <a:lnTo>
                  <a:pt x="5818696" y="2971878"/>
                </a:lnTo>
                <a:lnTo>
                  <a:pt x="5818696" y="2957312"/>
                </a:lnTo>
                <a:lnTo>
                  <a:pt x="5817695" y="2953293"/>
                </a:lnTo>
                <a:lnTo>
                  <a:pt x="5816685" y="2950275"/>
                </a:lnTo>
                <a:lnTo>
                  <a:pt x="5810655" y="2937712"/>
                </a:lnTo>
                <a:lnTo>
                  <a:pt x="5808654" y="2932692"/>
                </a:lnTo>
                <a:lnTo>
                  <a:pt x="5809654" y="2927164"/>
                </a:lnTo>
                <a:lnTo>
                  <a:pt x="5811665" y="2921651"/>
                </a:lnTo>
                <a:close/>
                <a:moveTo>
                  <a:pt x="7982940" y="2912461"/>
                </a:moveTo>
                <a:lnTo>
                  <a:pt x="7977917" y="2913467"/>
                </a:lnTo>
                <a:lnTo>
                  <a:pt x="7957825" y="2918995"/>
                </a:lnTo>
                <a:lnTo>
                  <a:pt x="7954310" y="2920506"/>
                </a:lnTo>
                <a:lnTo>
                  <a:pt x="7939740" y="2929557"/>
                </a:lnTo>
                <a:lnTo>
                  <a:pt x="7937234" y="2930560"/>
                </a:lnTo>
                <a:lnTo>
                  <a:pt x="7934218" y="2930560"/>
                </a:lnTo>
                <a:lnTo>
                  <a:pt x="7930806" y="2930073"/>
                </a:lnTo>
                <a:lnTo>
                  <a:pt x="7931016" y="2930161"/>
                </a:lnTo>
                <a:lnTo>
                  <a:pt x="7934538" y="2930662"/>
                </a:lnTo>
                <a:lnTo>
                  <a:pt x="7937553" y="2930662"/>
                </a:lnTo>
                <a:lnTo>
                  <a:pt x="7940066" y="2929659"/>
                </a:lnTo>
                <a:lnTo>
                  <a:pt x="7954656" y="2920632"/>
                </a:lnTo>
                <a:lnTo>
                  <a:pt x="7958178" y="2919127"/>
                </a:lnTo>
                <a:lnTo>
                  <a:pt x="7978303" y="2913610"/>
                </a:lnTo>
                <a:lnTo>
                  <a:pt x="7983330" y="2912609"/>
                </a:lnTo>
                <a:lnTo>
                  <a:pt x="7986455" y="2913052"/>
                </a:lnTo>
                <a:lnTo>
                  <a:pt x="7986455" y="2912962"/>
                </a:lnTo>
                <a:close/>
                <a:moveTo>
                  <a:pt x="5616903" y="2912369"/>
                </a:moveTo>
                <a:lnTo>
                  <a:pt x="5615166" y="2914119"/>
                </a:lnTo>
                <a:lnTo>
                  <a:pt x="5610642" y="2917626"/>
                </a:lnTo>
                <a:lnTo>
                  <a:pt x="5608629" y="2919143"/>
                </a:lnTo>
                <a:lnTo>
                  <a:pt x="5606617" y="2920145"/>
                </a:lnTo>
                <a:lnTo>
                  <a:pt x="5606419" y="2920542"/>
                </a:lnTo>
                <a:lnTo>
                  <a:pt x="5608242" y="2919642"/>
                </a:lnTo>
                <a:lnTo>
                  <a:pt x="5611258" y="2918123"/>
                </a:lnTo>
                <a:lnTo>
                  <a:pt x="5614776" y="2914619"/>
                </a:lnTo>
                <a:lnTo>
                  <a:pt x="5616786" y="2912604"/>
                </a:lnTo>
                <a:close/>
                <a:moveTo>
                  <a:pt x="6858106" y="2912034"/>
                </a:moveTo>
                <a:lnTo>
                  <a:pt x="6858183" y="2912111"/>
                </a:lnTo>
                <a:lnTo>
                  <a:pt x="6859458" y="2912539"/>
                </a:lnTo>
                <a:lnTo>
                  <a:pt x="6859380" y="2912461"/>
                </a:lnTo>
                <a:close/>
                <a:moveTo>
                  <a:pt x="6856364" y="2911455"/>
                </a:moveTo>
                <a:lnTo>
                  <a:pt x="6854856" y="2911956"/>
                </a:lnTo>
                <a:lnTo>
                  <a:pt x="6853858" y="2912962"/>
                </a:lnTo>
                <a:lnTo>
                  <a:pt x="6852849" y="2913467"/>
                </a:lnTo>
                <a:lnTo>
                  <a:pt x="6850842" y="2913467"/>
                </a:lnTo>
                <a:lnTo>
                  <a:pt x="6849449" y="2913001"/>
                </a:lnTo>
                <a:lnTo>
                  <a:pt x="6849640" y="2913115"/>
                </a:lnTo>
                <a:lnTo>
                  <a:pt x="6851151" y="2913617"/>
                </a:lnTo>
                <a:lnTo>
                  <a:pt x="6853156" y="2913617"/>
                </a:lnTo>
                <a:lnTo>
                  <a:pt x="6854158" y="2913115"/>
                </a:lnTo>
                <a:lnTo>
                  <a:pt x="6855160" y="2912111"/>
                </a:lnTo>
                <a:lnTo>
                  <a:pt x="6856671" y="2911609"/>
                </a:lnTo>
                <a:lnTo>
                  <a:pt x="6857526" y="2911609"/>
                </a:lnTo>
                <a:lnTo>
                  <a:pt x="6857373" y="2911455"/>
                </a:lnTo>
                <a:close/>
                <a:moveTo>
                  <a:pt x="5065473" y="2909460"/>
                </a:moveTo>
                <a:lnTo>
                  <a:pt x="5063154" y="2912102"/>
                </a:lnTo>
                <a:lnTo>
                  <a:pt x="5059120" y="2915622"/>
                </a:lnTo>
                <a:lnTo>
                  <a:pt x="5055108" y="2917617"/>
                </a:lnTo>
                <a:lnTo>
                  <a:pt x="5043050" y="2920128"/>
                </a:lnTo>
                <a:lnTo>
                  <a:pt x="5038526" y="2922639"/>
                </a:lnTo>
                <a:lnTo>
                  <a:pt x="5027471" y="2930686"/>
                </a:lnTo>
                <a:lnTo>
                  <a:pt x="5023972" y="2935192"/>
                </a:lnTo>
                <a:lnTo>
                  <a:pt x="5023575" y="2935850"/>
                </a:lnTo>
                <a:lnTo>
                  <a:pt x="5026223" y="2933199"/>
                </a:lnTo>
                <a:lnTo>
                  <a:pt x="5037783" y="2924153"/>
                </a:lnTo>
                <a:lnTo>
                  <a:pt x="5041301" y="2922650"/>
                </a:lnTo>
                <a:lnTo>
                  <a:pt x="5054366" y="2919644"/>
                </a:lnTo>
                <a:lnTo>
                  <a:pt x="5058383" y="2917125"/>
                </a:lnTo>
                <a:lnTo>
                  <a:pt x="5062408" y="2913617"/>
                </a:lnTo>
                <a:lnTo>
                  <a:pt x="5065419" y="2909595"/>
                </a:lnTo>
                <a:close/>
                <a:moveTo>
                  <a:pt x="7353106" y="2909443"/>
                </a:moveTo>
                <a:lnTo>
                  <a:pt x="7345067" y="2911956"/>
                </a:lnTo>
                <a:lnTo>
                  <a:pt x="7340044" y="2918494"/>
                </a:lnTo>
                <a:lnTo>
                  <a:pt x="7337527" y="2926539"/>
                </a:lnTo>
                <a:lnTo>
                  <a:pt x="7337527" y="2936596"/>
                </a:lnTo>
                <a:lnTo>
                  <a:pt x="7336529" y="2941122"/>
                </a:lnTo>
                <a:lnTo>
                  <a:pt x="7333014" y="2943635"/>
                </a:lnTo>
                <a:lnTo>
                  <a:pt x="7329340" y="2943174"/>
                </a:lnTo>
                <a:lnTo>
                  <a:pt x="7329427" y="2943261"/>
                </a:lnTo>
                <a:lnTo>
                  <a:pt x="7333436" y="2943764"/>
                </a:lnTo>
                <a:lnTo>
                  <a:pt x="7336952" y="2941253"/>
                </a:lnTo>
                <a:lnTo>
                  <a:pt x="7337970" y="2936734"/>
                </a:lnTo>
                <a:lnTo>
                  <a:pt x="7337970" y="2926691"/>
                </a:lnTo>
                <a:lnTo>
                  <a:pt x="7340468" y="2918639"/>
                </a:lnTo>
                <a:lnTo>
                  <a:pt x="7345495" y="2912111"/>
                </a:lnTo>
                <a:lnTo>
                  <a:pt x="7353488" y="2909613"/>
                </a:lnTo>
                <a:close/>
                <a:moveTo>
                  <a:pt x="6757824" y="2904079"/>
                </a:moveTo>
                <a:lnTo>
                  <a:pt x="6757326" y="2904574"/>
                </a:lnTo>
                <a:lnTo>
                  <a:pt x="6754816" y="2907084"/>
                </a:lnTo>
                <a:lnTo>
                  <a:pt x="6753816" y="2908593"/>
                </a:lnTo>
                <a:lnTo>
                  <a:pt x="6751805" y="2911103"/>
                </a:lnTo>
                <a:lnTo>
                  <a:pt x="6751305" y="2912104"/>
                </a:lnTo>
                <a:lnTo>
                  <a:pt x="6743764" y="2919141"/>
                </a:lnTo>
                <a:lnTo>
                  <a:pt x="6743639" y="2919641"/>
                </a:lnTo>
                <a:lnTo>
                  <a:pt x="6751162" y="2912613"/>
                </a:lnTo>
                <a:lnTo>
                  <a:pt x="6751671" y="2911609"/>
                </a:lnTo>
                <a:lnTo>
                  <a:pt x="6753676" y="2909098"/>
                </a:lnTo>
                <a:lnTo>
                  <a:pt x="6754678" y="2907592"/>
                </a:lnTo>
                <a:lnTo>
                  <a:pt x="6757192" y="2905081"/>
                </a:lnTo>
                <a:lnTo>
                  <a:pt x="6757701" y="2904578"/>
                </a:lnTo>
                <a:close/>
                <a:moveTo>
                  <a:pt x="7291032" y="2901935"/>
                </a:moveTo>
                <a:lnTo>
                  <a:pt x="7291245" y="2902068"/>
                </a:lnTo>
                <a:lnTo>
                  <a:pt x="7297508" y="2903032"/>
                </a:lnTo>
                <a:lnTo>
                  <a:pt x="7297354" y="2902909"/>
                </a:lnTo>
                <a:close/>
                <a:moveTo>
                  <a:pt x="5615511" y="2900519"/>
                </a:moveTo>
                <a:lnTo>
                  <a:pt x="5617678" y="2908092"/>
                </a:lnTo>
                <a:lnTo>
                  <a:pt x="5617678" y="2909094"/>
                </a:lnTo>
                <a:lnTo>
                  <a:pt x="5617678" y="2910096"/>
                </a:lnTo>
                <a:lnTo>
                  <a:pt x="5617678" y="2911404"/>
                </a:lnTo>
                <a:lnTo>
                  <a:pt x="5618294" y="2911100"/>
                </a:lnTo>
                <a:lnTo>
                  <a:pt x="5618294" y="2909596"/>
                </a:lnTo>
                <a:lnTo>
                  <a:pt x="5618294" y="2908589"/>
                </a:lnTo>
                <a:close/>
                <a:moveTo>
                  <a:pt x="6839288" y="2900391"/>
                </a:moveTo>
                <a:lnTo>
                  <a:pt x="6837780" y="2900896"/>
                </a:lnTo>
                <a:lnTo>
                  <a:pt x="6831760" y="2902404"/>
                </a:lnTo>
                <a:lnTo>
                  <a:pt x="6826226" y="2902909"/>
                </a:lnTo>
                <a:lnTo>
                  <a:pt x="6825229" y="2902909"/>
                </a:lnTo>
                <a:lnTo>
                  <a:pt x="6823720" y="2902909"/>
                </a:lnTo>
                <a:lnTo>
                  <a:pt x="6822317" y="2902439"/>
                </a:lnTo>
                <a:lnTo>
                  <a:pt x="6822514" y="2902570"/>
                </a:lnTo>
                <a:lnTo>
                  <a:pt x="6824010" y="2903072"/>
                </a:lnTo>
                <a:lnTo>
                  <a:pt x="6825521" y="2903072"/>
                </a:lnTo>
                <a:lnTo>
                  <a:pt x="6826524" y="2903072"/>
                </a:lnTo>
                <a:lnTo>
                  <a:pt x="6832060" y="2902570"/>
                </a:lnTo>
                <a:lnTo>
                  <a:pt x="6838074" y="2901064"/>
                </a:lnTo>
                <a:lnTo>
                  <a:pt x="6839585" y="2900561"/>
                </a:lnTo>
                <a:lnTo>
                  <a:pt x="6840587" y="2900561"/>
                </a:lnTo>
                <a:lnTo>
                  <a:pt x="6841908" y="2901000"/>
                </a:lnTo>
                <a:lnTo>
                  <a:pt x="6841805" y="2900896"/>
                </a:lnTo>
                <a:lnTo>
                  <a:pt x="6840297" y="2900391"/>
                </a:lnTo>
                <a:close/>
                <a:moveTo>
                  <a:pt x="5823287" y="2899540"/>
                </a:moveTo>
                <a:lnTo>
                  <a:pt x="5823219" y="2899550"/>
                </a:lnTo>
                <a:lnTo>
                  <a:pt x="5819198" y="2904061"/>
                </a:lnTo>
                <a:lnTo>
                  <a:pt x="5816182" y="2909596"/>
                </a:lnTo>
                <a:lnTo>
                  <a:pt x="5817161" y="2914969"/>
                </a:lnTo>
                <a:lnTo>
                  <a:pt x="5817695" y="2914615"/>
                </a:lnTo>
                <a:lnTo>
                  <a:pt x="5816685" y="2909087"/>
                </a:lnTo>
                <a:lnTo>
                  <a:pt x="5819705" y="2903559"/>
                </a:lnTo>
                <a:close/>
                <a:moveTo>
                  <a:pt x="7284791" y="2898885"/>
                </a:moveTo>
                <a:lnTo>
                  <a:pt x="7283283" y="2899389"/>
                </a:lnTo>
                <a:lnTo>
                  <a:pt x="7276764" y="2901903"/>
                </a:lnTo>
                <a:lnTo>
                  <a:pt x="7266718" y="2903911"/>
                </a:lnTo>
                <a:lnTo>
                  <a:pt x="7262443" y="2903911"/>
                </a:lnTo>
                <a:lnTo>
                  <a:pt x="7262609" y="2904077"/>
                </a:lnTo>
                <a:lnTo>
                  <a:pt x="7267127" y="2904077"/>
                </a:lnTo>
                <a:lnTo>
                  <a:pt x="7277166" y="2902068"/>
                </a:lnTo>
                <a:lnTo>
                  <a:pt x="7283704" y="2899557"/>
                </a:lnTo>
                <a:lnTo>
                  <a:pt x="7285216" y="2899055"/>
                </a:lnTo>
                <a:lnTo>
                  <a:pt x="7286964" y="2899493"/>
                </a:lnTo>
                <a:lnTo>
                  <a:pt x="7286798" y="2899389"/>
                </a:lnTo>
                <a:close/>
                <a:moveTo>
                  <a:pt x="3402387" y="2891587"/>
                </a:moveTo>
                <a:lnTo>
                  <a:pt x="3402300" y="2892444"/>
                </a:lnTo>
                <a:lnTo>
                  <a:pt x="3403321" y="2894951"/>
                </a:lnTo>
                <a:lnTo>
                  <a:pt x="3405816" y="2897476"/>
                </a:lnTo>
                <a:lnTo>
                  <a:pt x="3419896" y="2901491"/>
                </a:lnTo>
                <a:lnTo>
                  <a:pt x="3422901" y="2902490"/>
                </a:lnTo>
                <a:lnTo>
                  <a:pt x="3426416" y="2904996"/>
                </a:lnTo>
                <a:lnTo>
                  <a:pt x="3433447" y="2912027"/>
                </a:lnTo>
                <a:lnTo>
                  <a:pt x="3437473" y="2915042"/>
                </a:lnTo>
                <a:lnTo>
                  <a:pt x="3446015" y="2920075"/>
                </a:lnTo>
                <a:lnTo>
                  <a:pt x="3448018" y="2922072"/>
                </a:lnTo>
                <a:lnTo>
                  <a:pt x="3449531" y="2923580"/>
                </a:lnTo>
                <a:lnTo>
                  <a:pt x="3451023" y="2927594"/>
                </a:lnTo>
                <a:lnTo>
                  <a:pt x="3451534" y="2930101"/>
                </a:lnTo>
                <a:lnTo>
                  <a:pt x="3462080" y="2937640"/>
                </a:lnTo>
                <a:lnTo>
                  <a:pt x="3464593" y="2939657"/>
                </a:lnTo>
                <a:lnTo>
                  <a:pt x="3479656" y="2945179"/>
                </a:lnTo>
                <a:lnTo>
                  <a:pt x="3484683" y="2948195"/>
                </a:lnTo>
                <a:lnTo>
                  <a:pt x="3487197" y="2950702"/>
                </a:lnTo>
                <a:lnTo>
                  <a:pt x="3489711" y="2952209"/>
                </a:lnTo>
                <a:lnTo>
                  <a:pt x="3504774" y="2958731"/>
                </a:lnTo>
                <a:lnTo>
                  <a:pt x="3506286" y="2959729"/>
                </a:lnTo>
                <a:lnTo>
                  <a:pt x="3508289" y="2962255"/>
                </a:lnTo>
                <a:lnTo>
                  <a:pt x="3509290" y="2964761"/>
                </a:lnTo>
                <a:lnTo>
                  <a:pt x="3510802" y="2973790"/>
                </a:lnTo>
                <a:lnTo>
                  <a:pt x="3510802" y="2987360"/>
                </a:lnTo>
                <a:lnTo>
                  <a:pt x="3511293" y="2989357"/>
                </a:lnTo>
                <a:lnTo>
                  <a:pt x="3511804" y="2991374"/>
                </a:lnTo>
                <a:lnTo>
                  <a:pt x="3513316" y="2993881"/>
                </a:lnTo>
                <a:lnTo>
                  <a:pt x="3516321" y="2996387"/>
                </a:lnTo>
                <a:lnTo>
                  <a:pt x="3522860" y="2998404"/>
                </a:lnTo>
                <a:lnTo>
                  <a:pt x="3525865" y="2998894"/>
                </a:lnTo>
                <a:lnTo>
                  <a:pt x="3528870" y="2998894"/>
                </a:lnTo>
                <a:lnTo>
                  <a:pt x="3530382" y="2998404"/>
                </a:lnTo>
                <a:lnTo>
                  <a:pt x="3532896" y="2997895"/>
                </a:lnTo>
                <a:lnTo>
                  <a:pt x="3536922" y="2998404"/>
                </a:lnTo>
                <a:lnTo>
                  <a:pt x="3541438" y="2998894"/>
                </a:lnTo>
                <a:lnTo>
                  <a:pt x="3556010" y="3003418"/>
                </a:lnTo>
                <a:lnTo>
                  <a:pt x="3559525" y="3004925"/>
                </a:lnTo>
                <a:lnTo>
                  <a:pt x="3561528" y="3007432"/>
                </a:lnTo>
                <a:lnTo>
                  <a:pt x="3563041" y="3008940"/>
                </a:lnTo>
                <a:lnTo>
                  <a:pt x="3564533" y="3011465"/>
                </a:lnTo>
                <a:lnTo>
                  <a:pt x="3565535" y="3013972"/>
                </a:lnTo>
                <a:lnTo>
                  <a:pt x="3566045" y="3019984"/>
                </a:lnTo>
                <a:lnTo>
                  <a:pt x="3568048" y="3026524"/>
                </a:lnTo>
                <a:lnTo>
                  <a:pt x="3569050" y="3028522"/>
                </a:lnTo>
                <a:lnTo>
                  <a:pt x="3570562" y="3030030"/>
                </a:lnTo>
                <a:lnTo>
                  <a:pt x="3573586" y="3031538"/>
                </a:lnTo>
                <a:lnTo>
                  <a:pt x="3577593" y="3030539"/>
                </a:lnTo>
                <a:lnTo>
                  <a:pt x="3580617" y="3030030"/>
                </a:lnTo>
                <a:lnTo>
                  <a:pt x="3586135" y="3028032"/>
                </a:lnTo>
                <a:lnTo>
                  <a:pt x="3588139" y="3026524"/>
                </a:lnTo>
                <a:lnTo>
                  <a:pt x="3590161" y="3026524"/>
                </a:lnTo>
                <a:lnTo>
                  <a:pt x="3592675" y="3026524"/>
                </a:lnTo>
                <a:lnTo>
                  <a:pt x="3594678" y="3028032"/>
                </a:lnTo>
                <a:lnTo>
                  <a:pt x="3597683" y="3029540"/>
                </a:lnTo>
                <a:lnTo>
                  <a:pt x="3599706" y="3030539"/>
                </a:lnTo>
                <a:lnTo>
                  <a:pt x="3610251" y="3033046"/>
                </a:lnTo>
                <a:lnTo>
                  <a:pt x="3612765" y="3035062"/>
                </a:lnTo>
                <a:lnTo>
                  <a:pt x="3619285" y="3040076"/>
                </a:lnTo>
                <a:lnTo>
                  <a:pt x="3631834" y="3046107"/>
                </a:lnTo>
                <a:lnTo>
                  <a:pt x="3636370" y="3047105"/>
                </a:lnTo>
                <a:lnTo>
                  <a:pt x="3637372" y="3045108"/>
                </a:lnTo>
                <a:lnTo>
                  <a:pt x="3921147" y="3065689"/>
                </a:lnTo>
                <a:lnTo>
                  <a:pt x="4707175" y="3112883"/>
                </a:lnTo>
                <a:lnTo>
                  <a:pt x="4733804" y="3114390"/>
                </a:lnTo>
                <a:lnTo>
                  <a:pt x="4927184" y="3124436"/>
                </a:lnTo>
                <a:lnTo>
                  <a:pt x="4922648" y="3131975"/>
                </a:lnTo>
                <a:lnTo>
                  <a:pt x="4918641" y="3140002"/>
                </a:lnTo>
                <a:lnTo>
                  <a:pt x="4915705" y="3151323"/>
                </a:lnTo>
                <a:lnTo>
                  <a:pt x="4918691" y="3141629"/>
                </a:lnTo>
                <a:lnTo>
                  <a:pt x="4922707" y="3133101"/>
                </a:lnTo>
                <a:lnTo>
                  <a:pt x="4927232" y="3125572"/>
                </a:lnTo>
                <a:lnTo>
                  <a:pt x="4930251" y="3120547"/>
                </a:lnTo>
                <a:lnTo>
                  <a:pt x="4933760" y="3113003"/>
                </a:lnTo>
                <a:lnTo>
                  <a:pt x="4936280" y="3106476"/>
                </a:lnTo>
                <a:lnTo>
                  <a:pt x="4936779" y="3103971"/>
                </a:lnTo>
                <a:lnTo>
                  <a:pt x="4938284" y="3102969"/>
                </a:lnTo>
                <a:lnTo>
                  <a:pt x="4941802" y="3100450"/>
                </a:lnTo>
                <a:lnTo>
                  <a:pt x="4943307" y="3097945"/>
                </a:lnTo>
                <a:lnTo>
                  <a:pt x="4943815" y="3096943"/>
                </a:lnTo>
                <a:lnTo>
                  <a:pt x="4944821" y="3095927"/>
                </a:lnTo>
                <a:lnTo>
                  <a:pt x="4945204" y="3094002"/>
                </a:lnTo>
                <a:lnTo>
                  <a:pt x="4944583" y="3094912"/>
                </a:lnTo>
                <a:lnTo>
                  <a:pt x="4943580" y="3095921"/>
                </a:lnTo>
                <a:lnTo>
                  <a:pt x="4942087" y="3098432"/>
                </a:lnTo>
                <a:lnTo>
                  <a:pt x="4938565" y="3100449"/>
                </a:lnTo>
                <a:lnTo>
                  <a:pt x="4937562" y="3101951"/>
                </a:lnTo>
                <a:lnTo>
                  <a:pt x="4936559" y="3103968"/>
                </a:lnTo>
                <a:lnTo>
                  <a:pt x="4934553" y="3110492"/>
                </a:lnTo>
                <a:lnTo>
                  <a:pt x="4931032" y="3118024"/>
                </a:lnTo>
                <a:lnTo>
                  <a:pt x="4927510" y="3123560"/>
                </a:lnTo>
                <a:lnTo>
                  <a:pt x="4734096" y="3113496"/>
                </a:lnTo>
                <a:lnTo>
                  <a:pt x="4707485" y="3111994"/>
                </a:lnTo>
                <a:lnTo>
                  <a:pt x="3921303" y="3064784"/>
                </a:lnTo>
                <a:lnTo>
                  <a:pt x="3637468" y="3044183"/>
                </a:lnTo>
                <a:lnTo>
                  <a:pt x="3636465" y="3046201"/>
                </a:lnTo>
                <a:lnTo>
                  <a:pt x="3631940" y="3045192"/>
                </a:lnTo>
                <a:lnTo>
                  <a:pt x="3619370" y="3039162"/>
                </a:lnTo>
                <a:lnTo>
                  <a:pt x="3612840" y="3034140"/>
                </a:lnTo>
                <a:lnTo>
                  <a:pt x="3610343" y="3032145"/>
                </a:lnTo>
                <a:lnTo>
                  <a:pt x="3599779" y="3029634"/>
                </a:lnTo>
                <a:lnTo>
                  <a:pt x="3597773" y="3028626"/>
                </a:lnTo>
                <a:lnTo>
                  <a:pt x="3594764" y="3027123"/>
                </a:lnTo>
                <a:lnTo>
                  <a:pt x="3592758" y="3025600"/>
                </a:lnTo>
                <a:lnTo>
                  <a:pt x="3590240" y="3025600"/>
                </a:lnTo>
                <a:lnTo>
                  <a:pt x="3588234" y="3025600"/>
                </a:lnTo>
                <a:lnTo>
                  <a:pt x="3586228" y="3027123"/>
                </a:lnTo>
                <a:lnTo>
                  <a:pt x="3580701" y="3029119"/>
                </a:lnTo>
                <a:lnTo>
                  <a:pt x="3577692" y="3029634"/>
                </a:lnTo>
                <a:lnTo>
                  <a:pt x="3573658" y="3030621"/>
                </a:lnTo>
                <a:lnTo>
                  <a:pt x="3570649" y="3029119"/>
                </a:lnTo>
                <a:lnTo>
                  <a:pt x="3569133" y="3027616"/>
                </a:lnTo>
                <a:lnTo>
                  <a:pt x="3568130" y="3025600"/>
                </a:lnTo>
                <a:lnTo>
                  <a:pt x="3566124" y="3019076"/>
                </a:lnTo>
                <a:lnTo>
                  <a:pt x="3565634" y="3013046"/>
                </a:lnTo>
                <a:lnTo>
                  <a:pt x="3564631" y="3010536"/>
                </a:lnTo>
                <a:lnTo>
                  <a:pt x="3563116" y="3008025"/>
                </a:lnTo>
                <a:lnTo>
                  <a:pt x="3561600" y="3006522"/>
                </a:lnTo>
                <a:lnTo>
                  <a:pt x="3559594" y="3004012"/>
                </a:lnTo>
                <a:lnTo>
                  <a:pt x="3556073" y="3002509"/>
                </a:lnTo>
                <a:lnTo>
                  <a:pt x="3541519" y="2997982"/>
                </a:lnTo>
                <a:lnTo>
                  <a:pt x="3536994" y="2997488"/>
                </a:lnTo>
                <a:lnTo>
                  <a:pt x="3532982" y="2996973"/>
                </a:lnTo>
                <a:lnTo>
                  <a:pt x="3530464" y="2997488"/>
                </a:lnTo>
                <a:lnTo>
                  <a:pt x="3528948" y="2997982"/>
                </a:lnTo>
                <a:lnTo>
                  <a:pt x="3525939" y="2997982"/>
                </a:lnTo>
                <a:lnTo>
                  <a:pt x="3522931" y="2997488"/>
                </a:lnTo>
                <a:lnTo>
                  <a:pt x="3516400" y="2995471"/>
                </a:lnTo>
                <a:lnTo>
                  <a:pt x="3513391" y="2992960"/>
                </a:lnTo>
                <a:lnTo>
                  <a:pt x="3511876" y="2990450"/>
                </a:lnTo>
                <a:lnTo>
                  <a:pt x="3511363" y="2988432"/>
                </a:lnTo>
                <a:lnTo>
                  <a:pt x="3510873" y="2986437"/>
                </a:lnTo>
                <a:lnTo>
                  <a:pt x="3510873" y="2972875"/>
                </a:lnTo>
                <a:lnTo>
                  <a:pt x="3509357" y="2963840"/>
                </a:lnTo>
                <a:lnTo>
                  <a:pt x="3508354" y="2961330"/>
                </a:lnTo>
                <a:lnTo>
                  <a:pt x="3506348" y="2958798"/>
                </a:lnTo>
                <a:lnTo>
                  <a:pt x="3504833" y="2957810"/>
                </a:lnTo>
                <a:lnTo>
                  <a:pt x="3489766" y="2951265"/>
                </a:lnTo>
                <a:lnTo>
                  <a:pt x="3487270" y="2949763"/>
                </a:lnTo>
                <a:lnTo>
                  <a:pt x="3484751" y="2947252"/>
                </a:lnTo>
                <a:lnTo>
                  <a:pt x="3479714" y="2944248"/>
                </a:lnTo>
                <a:lnTo>
                  <a:pt x="3464648" y="2938711"/>
                </a:lnTo>
                <a:lnTo>
                  <a:pt x="3462152" y="2936716"/>
                </a:lnTo>
                <a:lnTo>
                  <a:pt x="3451587" y="2929184"/>
                </a:lnTo>
                <a:lnTo>
                  <a:pt x="3451097" y="2926673"/>
                </a:lnTo>
                <a:lnTo>
                  <a:pt x="3449581" y="2922639"/>
                </a:lnTo>
                <a:lnTo>
                  <a:pt x="3448066" y="2921136"/>
                </a:lnTo>
                <a:lnTo>
                  <a:pt x="3446060" y="2919119"/>
                </a:lnTo>
                <a:lnTo>
                  <a:pt x="3437524" y="2914098"/>
                </a:lnTo>
                <a:lnTo>
                  <a:pt x="3433512" y="2911094"/>
                </a:lnTo>
                <a:lnTo>
                  <a:pt x="3426469" y="2904055"/>
                </a:lnTo>
                <a:lnTo>
                  <a:pt x="3422947" y="2901544"/>
                </a:lnTo>
                <a:lnTo>
                  <a:pt x="3419938" y="2900536"/>
                </a:lnTo>
                <a:lnTo>
                  <a:pt x="3405875" y="2896523"/>
                </a:lnTo>
                <a:lnTo>
                  <a:pt x="3403356" y="2894012"/>
                </a:lnTo>
                <a:close/>
                <a:moveTo>
                  <a:pt x="5834091" y="2888873"/>
                </a:moveTo>
                <a:lnTo>
                  <a:pt x="5833761" y="2888992"/>
                </a:lnTo>
                <a:lnTo>
                  <a:pt x="5833258" y="2890000"/>
                </a:lnTo>
                <a:lnTo>
                  <a:pt x="5829740" y="2893519"/>
                </a:lnTo>
                <a:lnTo>
                  <a:pt x="5828735" y="2895023"/>
                </a:lnTo>
                <a:lnTo>
                  <a:pt x="5828735" y="2896031"/>
                </a:lnTo>
                <a:lnTo>
                  <a:pt x="5828282" y="2897847"/>
                </a:lnTo>
                <a:lnTo>
                  <a:pt x="5828747" y="2897538"/>
                </a:lnTo>
                <a:lnTo>
                  <a:pt x="5829247" y="2895522"/>
                </a:lnTo>
                <a:lnTo>
                  <a:pt x="5829247" y="2894521"/>
                </a:lnTo>
                <a:lnTo>
                  <a:pt x="5830257" y="2893011"/>
                </a:lnTo>
                <a:lnTo>
                  <a:pt x="5833777" y="2889501"/>
                </a:lnTo>
                <a:close/>
                <a:moveTo>
                  <a:pt x="6807642" y="2886819"/>
                </a:moveTo>
                <a:lnTo>
                  <a:pt x="6796088" y="2887825"/>
                </a:lnTo>
                <a:lnTo>
                  <a:pt x="6790567" y="2889833"/>
                </a:lnTo>
                <a:lnTo>
                  <a:pt x="6788560" y="2891344"/>
                </a:lnTo>
                <a:lnTo>
                  <a:pt x="6786054" y="2891845"/>
                </a:lnTo>
                <a:lnTo>
                  <a:pt x="6782528" y="2892347"/>
                </a:lnTo>
                <a:lnTo>
                  <a:pt x="6781530" y="2893352"/>
                </a:lnTo>
                <a:lnTo>
                  <a:pt x="6779523" y="2893352"/>
                </a:lnTo>
                <a:lnTo>
                  <a:pt x="6774999" y="2892347"/>
                </a:lnTo>
                <a:lnTo>
                  <a:pt x="6772992" y="2891845"/>
                </a:lnTo>
                <a:lnTo>
                  <a:pt x="6769477" y="2890839"/>
                </a:lnTo>
                <a:lnTo>
                  <a:pt x="6764142" y="2887439"/>
                </a:lnTo>
                <a:lnTo>
                  <a:pt x="6761347" y="2893011"/>
                </a:lnTo>
                <a:lnTo>
                  <a:pt x="6758336" y="2902065"/>
                </a:lnTo>
                <a:lnTo>
                  <a:pt x="6758256" y="2902383"/>
                </a:lnTo>
                <a:lnTo>
                  <a:pt x="6761217" y="2893531"/>
                </a:lnTo>
                <a:lnTo>
                  <a:pt x="6764224" y="2887506"/>
                </a:lnTo>
                <a:lnTo>
                  <a:pt x="6769760" y="2891021"/>
                </a:lnTo>
                <a:lnTo>
                  <a:pt x="6773276" y="2892025"/>
                </a:lnTo>
                <a:lnTo>
                  <a:pt x="6775280" y="2892527"/>
                </a:lnTo>
                <a:lnTo>
                  <a:pt x="6779798" y="2893531"/>
                </a:lnTo>
                <a:lnTo>
                  <a:pt x="6781819" y="2893531"/>
                </a:lnTo>
                <a:lnTo>
                  <a:pt x="6782821" y="2892527"/>
                </a:lnTo>
                <a:lnTo>
                  <a:pt x="6786337" y="2892025"/>
                </a:lnTo>
                <a:lnTo>
                  <a:pt x="6788851" y="2891523"/>
                </a:lnTo>
                <a:lnTo>
                  <a:pt x="6790855" y="2890016"/>
                </a:lnTo>
                <a:lnTo>
                  <a:pt x="6796376" y="2888008"/>
                </a:lnTo>
                <a:lnTo>
                  <a:pt x="6807942" y="2887004"/>
                </a:lnTo>
                <a:lnTo>
                  <a:pt x="6811458" y="2887004"/>
                </a:lnTo>
                <a:lnTo>
                  <a:pt x="6815976" y="2888008"/>
                </a:lnTo>
                <a:lnTo>
                  <a:pt x="6817980" y="2888510"/>
                </a:lnTo>
                <a:lnTo>
                  <a:pt x="6818726" y="2888883"/>
                </a:lnTo>
                <a:lnTo>
                  <a:pt x="6818698" y="2888827"/>
                </a:lnTo>
                <a:lnTo>
                  <a:pt x="6817688" y="2888326"/>
                </a:lnTo>
                <a:lnTo>
                  <a:pt x="6815681" y="2887825"/>
                </a:lnTo>
                <a:lnTo>
                  <a:pt x="6811157" y="2886819"/>
                </a:lnTo>
                <a:close/>
                <a:moveTo>
                  <a:pt x="7225757" y="2886333"/>
                </a:moveTo>
                <a:lnTo>
                  <a:pt x="7225922" y="2886501"/>
                </a:lnTo>
                <a:lnTo>
                  <a:pt x="7231952" y="2887004"/>
                </a:lnTo>
                <a:lnTo>
                  <a:pt x="7249417" y="2891988"/>
                </a:lnTo>
                <a:lnTo>
                  <a:pt x="7249132" y="2891845"/>
                </a:lnTo>
                <a:lnTo>
                  <a:pt x="7231557" y="2886819"/>
                </a:lnTo>
                <a:close/>
                <a:moveTo>
                  <a:pt x="2549145" y="2882470"/>
                </a:moveTo>
                <a:lnTo>
                  <a:pt x="2545639" y="2882969"/>
                </a:lnTo>
                <a:lnTo>
                  <a:pt x="2544128" y="2884467"/>
                </a:lnTo>
                <a:lnTo>
                  <a:pt x="2541106" y="2888483"/>
                </a:lnTo>
                <a:lnTo>
                  <a:pt x="2539111" y="2890501"/>
                </a:lnTo>
                <a:lnTo>
                  <a:pt x="2537086" y="2891499"/>
                </a:lnTo>
                <a:lnTo>
                  <a:pt x="2534577" y="2891999"/>
                </a:lnTo>
                <a:lnTo>
                  <a:pt x="2528049" y="2891999"/>
                </a:lnTo>
                <a:lnTo>
                  <a:pt x="2525540" y="2893018"/>
                </a:lnTo>
                <a:lnTo>
                  <a:pt x="2524029" y="2894017"/>
                </a:lnTo>
                <a:lnTo>
                  <a:pt x="2522034" y="2895515"/>
                </a:lnTo>
                <a:lnTo>
                  <a:pt x="2521835" y="2896003"/>
                </a:lnTo>
                <a:lnTo>
                  <a:pt x="2523710" y="2894597"/>
                </a:lnTo>
                <a:lnTo>
                  <a:pt x="2525223" y="2893587"/>
                </a:lnTo>
                <a:lnTo>
                  <a:pt x="2527729" y="2892586"/>
                </a:lnTo>
                <a:lnTo>
                  <a:pt x="2534266" y="2892586"/>
                </a:lnTo>
                <a:lnTo>
                  <a:pt x="2536771" y="2892081"/>
                </a:lnTo>
                <a:lnTo>
                  <a:pt x="2538780" y="2891071"/>
                </a:lnTo>
                <a:lnTo>
                  <a:pt x="2540802" y="2889069"/>
                </a:lnTo>
                <a:lnTo>
                  <a:pt x="2543816" y="2885047"/>
                </a:lnTo>
                <a:lnTo>
                  <a:pt x="2545317" y="2883542"/>
                </a:lnTo>
                <a:lnTo>
                  <a:pt x="2548839" y="2883036"/>
                </a:lnTo>
                <a:lnTo>
                  <a:pt x="2551345" y="2883036"/>
                </a:lnTo>
                <a:lnTo>
                  <a:pt x="2554867" y="2884542"/>
                </a:lnTo>
                <a:lnTo>
                  <a:pt x="2566415" y="2886553"/>
                </a:lnTo>
                <a:lnTo>
                  <a:pt x="2568933" y="2887554"/>
                </a:lnTo>
                <a:lnTo>
                  <a:pt x="2570942" y="2890070"/>
                </a:lnTo>
                <a:lnTo>
                  <a:pt x="2570942" y="2891576"/>
                </a:lnTo>
                <a:lnTo>
                  <a:pt x="2570446" y="2899115"/>
                </a:lnTo>
                <a:lnTo>
                  <a:pt x="2570832" y="2899473"/>
                </a:lnTo>
                <a:lnTo>
                  <a:pt x="3205916" y="2895459"/>
                </a:lnTo>
                <a:lnTo>
                  <a:pt x="3214969" y="2889429"/>
                </a:lnTo>
                <a:lnTo>
                  <a:pt x="3219486" y="2886922"/>
                </a:lnTo>
                <a:lnTo>
                  <a:pt x="3220998" y="2883416"/>
                </a:lnTo>
                <a:lnTo>
                  <a:pt x="3221036" y="2883266"/>
                </a:lnTo>
                <a:lnTo>
                  <a:pt x="3219866" y="2885986"/>
                </a:lnTo>
                <a:lnTo>
                  <a:pt x="3215333" y="2888483"/>
                </a:lnTo>
                <a:lnTo>
                  <a:pt x="3206296" y="2894516"/>
                </a:lnTo>
                <a:lnTo>
                  <a:pt x="2570755" y="2898532"/>
                </a:lnTo>
                <a:lnTo>
                  <a:pt x="2571268" y="2891000"/>
                </a:lnTo>
                <a:lnTo>
                  <a:pt x="2571268" y="2889502"/>
                </a:lnTo>
                <a:lnTo>
                  <a:pt x="2569244" y="2886984"/>
                </a:lnTo>
                <a:lnTo>
                  <a:pt x="2566735" y="2885986"/>
                </a:lnTo>
                <a:lnTo>
                  <a:pt x="2555190" y="2883968"/>
                </a:lnTo>
                <a:lnTo>
                  <a:pt x="2551654" y="2882470"/>
                </a:lnTo>
                <a:close/>
                <a:moveTo>
                  <a:pt x="7209826" y="2880373"/>
                </a:moveTo>
                <a:lnTo>
                  <a:pt x="7209854" y="2880458"/>
                </a:lnTo>
                <a:lnTo>
                  <a:pt x="7211858" y="2880960"/>
                </a:lnTo>
                <a:lnTo>
                  <a:pt x="7214881" y="2880960"/>
                </a:lnTo>
                <a:lnTo>
                  <a:pt x="7219893" y="2881462"/>
                </a:lnTo>
                <a:lnTo>
                  <a:pt x="7221612" y="2881890"/>
                </a:lnTo>
                <a:lnTo>
                  <a:pt x="7221511" y="2881788"/>
                </a:lnTo>
                <a:lnTo>
                  <a:pt x="7219504" y="2881287"/>
                </a:lnTo>
                <a:lnTo>
                  <a:pt x="7214481" y="2880782"/>
                </a:lnTo>
                <a:lnTo>
                  <a:pt x="7211465" y="2880782"/>
                </a:lnTo>
                <a:close/>
                <a:moveTo>
                  <a:pt x="2076704" y="2879251"/>
                </a:moveTo>
                <a:lnTo>
                  <a:pt x="2075904" y="2880451"/>
                </a:lnTo>
                <a:lnTo>
                  <a:pt x="2074876" y="2881450"/>
                </a:lnTo>
                <a:lnTo>
                  <a:pt x="2072368" y="2882969"/>
                </a:lnTo>
                <a:lnTo>
                  <a:pt x="2068348" y="2884467"/>
                </a:lnTo>
                <a:lnTo>
                  <a:pt x="2064328" y="2886485"/>
                </a:lnTo>
                <a:lnTo>
                  <a:pt x="2060823" y="2887484"/>
                </a:lnTo>
                <a:lnTo>
                  <a:pt x="2057317" y="2886984"/>
                </a:lnTo>
                <a:lnTo>
                  <a:pt x="2055292" y="2884966"/>
                </a:lnTo>
                <a:lnTo>
                  <a:pt x="2054778" y="2883468"/>
                </a:lnTo>
                <a:lnTo>
                  <a:pt x="2052783" y="2881450"/>
                </a:lnTo>
                <a:lnTo>
                  <a:pt x="2051272" y="2880951"/>
                </a:lnTo>
                <a:lnTo>
                  <a:pt x="2049277" y="2881450"/>
                </a:lnTo>
                <a:lnTo>
                  <a:pt x="2047766" y="2883468"/>
                </a:lnTo>
                <a:lnTo>
                  <a:pt x="2047707" y="2883641"/>
                </a:lnTo>
                <a:lnTo>
                  <a:pt x="2048911" y="2882036"/>
                </a:lnTo>
                <a:lnTo>
                  <a:pt x="2050921" y="2881530"/>
                </a:lnTo>
                <a:lnTo>
                  <a:pt x="2052434" y="2882036"/>
                </a:lnTo>
                <a:lnTo>
                  <a:pt x="2054443" y="2884037"/>
                </a:lnTo>
                <a:lnTo>
                  <a:pt x="2054939" y="2885553"/>
                </a:lnTo>
                <a:lnTo>
                  <a:pt x="2056949" y="2887554"/>
                </a:lnTo>
                <a:lnTo>
                  <a:pt x="2060471" y="2888059"/>
                </a:lnTo>
                <a:lnTo>
                  <a:pt x="2063981" y="2887059"/>
                </a:lnTo>
                <a:lnTo>
                  <a:pt x="2068000" y="2885047"/>
                </a:lnTo>
                <a:lnTo>
                  <a:pt x="2072019" y="2883542"/>
                </a:lnTo>
                <a:lnTo>
                  <a:pt x="2074537" y="2882036"/>
                </a:lnTo>
                <a:lnTo>
                  <a:pt x="2075541" y="2881025"/>
                </a:lnTo>
                <a:lnTo>
                  <a:pt x="2076546" y="2879519"/>
                </a:lnTo>
                <a:close/>
                <a:moveTo>
                  <a:pt x="5619299" y="2875709"/>
                </a:moveTo>
                <a:lnTo>
                  <a:pt x="5619183" y="2875942"/>
                </a:lnTo>
                <a:lnTo>
                  <a:pt x="5618676" y="2877946"/>
                </a:lnTo>
                <a:lnTo>
                  <a:pt x="5617678" y="2882469"/>
                </a:lnTo>
                <a:lnTo>
                  <a:pt x="5617170" y="2884988"/>
                </a:lnTo>
                <a:lnTo>
                  <a:pt x="5613652" y="2891516"/>
                </a:lnTo>
                <a:lnTo>
                  <a:pt x="5613652" y="2891742"/>
                </a:lnTo>
                <a:lnTo>
                  <a:pt x="5613771" y="2891504"/>
                </a:lnTo>
                <a:lnTo>
                  <a:pt x="5617289" y="2884977"/>
                </a:lnTo>
                <a:lnTo>
                  <a:pt x="5618294" y="2883473"/>
                </a:lnTo>
                <a:lnTo>
                  <a:pt x="5618797" y="2878946"/>
                </a:lnTo>
                <a:lnTo>
                  <a:pt x="5619299" y="2876434"/>
                </a:lnTo>
                <a:close/>
                <a:moveTo>
                  <a:pt x="6797259" y="2871573"/>
                </a:moveTo>
                <a:lnTo>
                  <a:pt x="6782959" y="2879461"/>
                </a:lnTo>
                <a:lnTo>
                  <a:pt x="6764367" y="2886991"/>
                </a:lnTo>
                <a:lnTo>
                  <a:pt x="6764265" y="2887194"/>
                </a:lnTo>
                <a:lnTo>
                  <a:pt x="6782528" y="2879780"/>
                </a:lnTo>
                <a:lnTo>
                  <a:pt x="6797098" y="2871735"/>
                </a:lnTo>
                <a:close/>
                <a:moveTo>
                  <a:pt x="5848249" y="2869112"/>
                </a:moveTo>
                <a:lnTo>
                  <a:pt x="5847821" y="2869412"/>
                </a:lnTo>
                <a:lnTo>
                  <a:pt x="5846314" y="2872419"/>
                </a:lnTo>
                <a:lnTo>
                  <a:pt x="5843801" y="2880961"/>
                </a:lnTo>
                <a:lnTo>
                  <a:pt x="5841300" y="2884977"/>
                </a:lnTo>
                <a:lnTo>
                  <a:pt x="5839791" y="2886490"/>
                </a:lnTo>
                <a:lnTo>
                  <a:pt x="5839808" y="2886483"/>
                </a:lnTo>
                <a:lnTo>
                  <a:pt x="5841808" y="2884480"/>
                </a:lnTo>
                <a:lnTo>
                  <a:pt x="5844328" y="2880462"/>
                </a:lnTo>
                <a:lnTo>
                  <a:pt x="5846839" y="2871916"/>
                </a:lnTo>
                <a:close/>
                <a:moveTo>
                  <a:pt x="5620279" y="2867646"/>
                </a:moveTo>
                <a:lnTo>
                  <a:pt x="5619682" y="2869916"/>
                </a:lnTo>
                <a:lnTo>
                  <a:pt x="5619682" y="2871228"/>
                </a:lnTo>
                <a:lnTo>
                  <a:pt x="5619802" y="2869907"/>
                </a:lnTo>
                <a:close/>
                <a:moveTo>
                  <a:pt x="2086688" y="2865075"/>
                </a:moveTo>
                <a:lnTo>
                  <a:pt x="2084941" y="2866386"/>
                </a:lnTo>
                <a:lnTo>
                  <a:pt x="2082916" y="2868904"/>
                </a:lnTo>
                <a:lnTo>
                  <a:pt x="2081919" y="2870402"/>
                </a:lnTo>
                <a:lnTo>
                  <a:pt x="2081661" y="2870842"/>
                </a:lnTo>
                <a:lnTo>
                  <a:pt x="2082574" y="2869474"/>
                </a:lnTo>
                <a:lnTo>
                  <a:pt x="2084583" y="2866957"/>
                </a:lnTo>
                <a:lnTo>
                  <a:pt x="2086593" y="2865452"/>
                </a:lnTo>
                <a:close/>
                <a:moveTo>
                  <a:pt x="3392324" y="2862295"/>
                </a:moveTo>
                <a:lnTo>
                  <a:pt x="3392265" y="2862816"/>
                </a:lnTo>
                <a:lnTo>
                  <a:pt x="3392265" y="2865323"/>
                </a:lnTo>
                <a:lnTo>
                  <a:pt x="3393777" y="2867339"/>
                </a:lnTo>
                <a:lnTo>
                  <a:pt x="3395270" y="2869846"/>
                </a:lnTo>
                <a:lnTo>
                  <a:pt x="3397292" y="2871354"/>
                </a:lnTo>
                <a:lnTo>
                  <a:pt x="3398785" y="2873861"/>
                </a:lnTo>
                <a:lnTo>
                  <a:pt x="3399806" y="2875877"/>
                </a:lnTo>
                <a:lnTo>
                  <a:pt x="3401809" y="2880401"/>
                </a:lnTo>
                <a:lnTo>
                  <a:pt x="3402300" y="2884924"/>
                </a:lnTo>
                <a:lnTo>
                  <a:pt x="3402783" y="2887293"/>
                </a:lnTo>
                <a:lnTo>
                  <a:pt x="3402866" y="2886480"/>
                </a:lnTo>
                <a:lnTo>
                  <a:pt x="3402353" y="2883970"/>
                </a:lnTo>
                <a:lnTo>
                  <a:pt x="3401863" y="2879442"/>
                </a:lnTo>
                <a:lnTo>
                  <a:pt x="3399857" y="2874935"/>
                </a:lnTo>
                <a:lnTo>
                  <a:pt x="3398854" y="2872918"/>
                </a:lnTo>
                <a:lnTo>
                  <a:pt x="3397339" y="2870408"/>
                </a:lnTo>
                <a:lnTo>
                  <a:pt x="3395333" y="2868905"/>
                </a:lnTo>
                <a:lnTo>
                  <a:pt x="3393817" y="2866395"/>
                </a:lnTo>
                <a:lnTo>
                  <a:pt x="3392324" y="2864378"/>
                </a:lnTo>
                <a:close/>
                <a:moveTo>
                  <a:pt x="5850359" y="2860008"/>
                </a:moveTo>
                <a:lnTo>
                  <a:pt x="5849832" y="2860374"/>
                </a:lnTo>
                <a:lnTo>
                  <a:pt x="5849832" y="2862373"/>
                </a:lnTo>
                <a:lnTo>
                  <a:pt x="5853350" y="2863381"/>
                </a:lnTo>
                <a:lnTo>
                  <a:pt x="5852879" y="2865732"/>
                </a:lnTo>
                <a:lnTo>
                  <a:pt x="5853369" y="2865388"/>
                </a:lnTo>
                <a:lnTo>
                  <a:pt x="5853870" y="2862878"/>
                </a:lnTo>
                <a:lnTo>
                  <a:pt x="5850359" y="2861877"/>
                </a:lnTo>
                <a:close/>
                <a:moveTo>
                  <a:pt x="3231166" y="2856268"/>
                </a:moveTo>
                <a:lnTo>
                  <a:pt x="3227392" y="2862870"/>
                </a:lnTo>
                <a:lnTo>
                  <a:pt x="3224884" y="2868405"/>
                </a:lnTo>
                <a:lnTo>
                  <a:pt x="3224809" y="2868706"/>
                </a:lnTo>
                <a:lnTo>
                  <a:pt x="3227027" y="2863815"/>
                </a:lnTo>
                <a:lnTo>
                  <a:pt x="3231034" y="2856785"/>
                </a:lnTo>
                <a:close/>
                <a:moveTo>
                  <a:pt x="2090631" y="2854860"/>
                </a:moveTo>
                <a:lnTo>
                  <a:pt x="2088447" y="2858355"/>
                </a:lnTo>
                <a:lnTo>
                  <a:pt x="2088440" y="2858385"/>
                </a:lnTo>
                <a:lnTo>
                  <a:pt x="2090611" y="2854900"/>
                </a:lnTo>
                <a:close/>
                <a:moveTo>
                  <a:pt x="7187959" y="2854153"/>
                </a:moveTo>
                <a:lnTo>
                  <a:pt x="7188249" y="2854347"/>
                </a:lnTo>
                <a:lnTo>
                  <a:pt x="7195547" y="2855805"/>
                </a:lnTo>
                <a:lnTo>
                  <a:pt x="7195387" y="2855645"/>
                </a:lnTo>
                <a:close/>
                <a:moveTo>
                  <a:pt x="5094774" y="2852884"/>
                </a:moveTo>
                <a:lnTo>
                  <a:pt x="5087270" y="2865879"/>
                </a:lnTo>
                <a:lnTo>
                  <a:pt x="5084751" y="2867897"/>
                </a:lnTo>
                <a:lnTo>
                  <a:pt x="5084268" y="2868961"/>
                </a:lnTo>
                <a:lnTo>
                  <a:pt x="5086027" y="2867912"/>
                </a:lnTo>
                <a:lnTo>
                  <a:pt x="5094061" y="2854842"/>
                </a:lnTo>
                <a:close/>
                <a:moveTo>
                  <a:pt x="5626421" y="2850630"/>
                </a:moveTo>
                <a:lnTo>
                  <a:pt x="5624206" y="2852838"/>
                </a:lnTo>
                <a:lnTo>
                  <a:pt x="5623762" y="2854498"/>
                </a:lnTo>
                <a:lnTo>
                  <a:pt x="5624313" y="2852839"/>
                </a:lnTo>
                <a:lnTo>
                  <a:pt x="5626324" y="2850823"/>
                </a:lnTo>
                <a:close/>
                <a:moveTo>
                  <a:pt x="6820475" y="2850343"/>
                </a:moveTo>
                <a:lnTo>
                  <a:pt x="6815113" y="2850822"/>
                </a:lnTo>
                <a:lnTo>
                  <a:pt x="6811092" y="2851837"/>
                </a:lnTo>
                <a:lnTo>
                  <a:pt x="6809082" y="2852331"/>
                </a:lnTo>
                <a:lnTo>
                  <a:pt x="6808082" y="2852838"/>
                </a:lnTo>
                <a:lnTo>
                  <a:pt x="6808042" y="2852931"/>
                </a:lnTo>
                <a:lnTo>
                  <a:pt x="6808652" y="2852626"/>
                </a:lnTo>
                <a:lnTo>
                  <a:pt x="6810658" y="2852125"/>
                </a:lnTo>
                <a:lnTo>
                  <a:pt x="6814672" y="2851119"/>
                </a:lnTo>
                <a:lnTo>
                  <a:pt x="6820206" y="2850614"/>
                </a:lnTo>
                <a:close/>
                <a:moveTo>
                  <a:pt x="7176304" y="2849107"/>
                </a:moveTo>
                <a:lnTo>
                  <a:pt x="7171780" y="2850614"/>
                </a:lnTo>
                <a:lnTo>
                  <a:pt x="7130099" y="2872737"/>
                </a:lnTo>
                <a:lnTo>
                  <a:pt x="7127083" y="2873242"/>
                </a:lnTo>
                <a:lnTo>
                  <a:pt x="7118545" y="2873743"/>
                </a:lnTo>
                <a:lnTo>
                  <a:pt x="7114021" y="2874248"/>
                </a:lnTo>
                <a:lnTo>
                  <a:pt x="7112014" y="2876260"/>
                </a:lnTo>
                <a:lnTo>
                  <a:pt x="7112014" y="2880281"/>
                </a:lnTo>
                <a:lnTo>
                  <a:pt x="7115031" y="2894359"/>
                </a:lnTo>
                <a:lnTo>
                  <a:pt x="7114021" y="2899389"/>
                </a:lnTo>
                <a:lnTo>
                  <a:pt x="7112513" y="2901903"/>
                </a:lnTo>
                <a:lnTo>
                  <a:pt x="7108998" y="2902909"/>
                </a:lnTo>
                <a:lnTo>
                  <a:pt x="7103477" y="2903911"/>
                </a:lnTo>
                <a:lnTo>
                  <a:pt x="7098952" y="2904416"/>
                </a:lnTo>
                <a:lnTo>
                  <a:pt x="7090415" y="2907431"/>
                </a:lnTo>
                <a:lnTo>
                  <a:pt x="7076355" y="2908437"/>
                </a:lnTo>
                <a:lnTo>
                  <a:pt x="7072341" y="2909443"/>
                </a:lnTo>
                <a:lnTo>
                  <a:pt x="7069824" y="2912461"/>
                </a:lnTo>
                <a:lnTo>
                  <a:pt x="7069325" y="2915981"/>
                </a:lnTo>
                <a:lnTo>
                  <a:pt x="7070334" y="2920506"/>
                </a:lnTo>
                <a:lnTo>
                  <a:pt x="7071332" y="2925032"/>
                </a:lnTo>
                <a:lnTo>
                  <a:pt x="7073339" y="2926539"/>
                </a:lnTo>
                <a:lnTo>
                  <a:pt x="7073849" y="2929052"/>
                </a:lnTo>
                <a:lnTo>
                  <a:pt x="7072840" y="2933578"/>
                </a:lnTo>
                <a:lnTo>
                  <a:pt x="7070833" y="2939110"/>
                </a:lnTo>
                <a:lnTo>
                  <a:pt x="7069824" y="2942629"/>
                </a:lnTo>
                <a:lnTo>
                  <a:pt x="7057272" y="2954695"/>
                </a:lnTo>
                <a:lnTo>
                  <a:pt x="7054755" y="2956707"/>
                </a:lnTo>
                <a:lnTo>
                  <a:pt x="7045718" y="2958214"/>
                </a:lnTo>
                <a:lnTo>
                  <a:pt x="7037180" y="2960731"/>
                </a:lnTo>
                <a:lnTo>
                  <a:pt x="7028642" y="2966259"/>
                </a:lnTo>
                <a:lnTo>
                  <a:pt x="7024628" y="2969278"/>
                </a:lnTo>
                <a:lnTo>
                  <a:pt x="7020767" y="2968797"/>
                </a:lnTo>
                <a:lnTo>
                  <a:pt x="7020949" y="2968888"/>
                </a:lnTo>
                <a:lnTo>
                  <a:pt x="7024974" y="2969390"/>
                </a:lnTo>
                <a:lnTo>
                  <a:pt x="7028983" y="2966378"/>
                </a:lnTo>
                <a:lnTo>
                  <a:pt x="7037526" y="2960854"/>
                </a:lnTo>
                <a:lnTo>
                  <a:pt x="7046070" y="2958326"/>
                </a:lnTo>
                <a:lnTo>
                  <a:pt x="7055122" y="2956819"/>
                </a:lnTo>
                <a:lnTo>
                  <a:pt x="7057620" y="2954811"/>
                </a:lnTo>
                <a:lnTo>
                  <a:pt x="7070188" y="2942759"/>
                </a:lnTo>
                <a:lnTo>
                  <a:pt x="7071190" y="2939244"/>
                </a:lnTo>
                <a:lnTo>
                  <a:pt x="7073195" y="2933721"/>
                </a:lnTo>
                <a:lnTo>
                  <a:pt x="7074213" y="2929201"/>
                </a:lnTo>
                <a:lnTo>
                  <a:pt x="7073704" y="2926691"/>
                </a:lnTo>
                <a:lnTo>
                  <a:pt x="7071699" y="2925184"/>
                </a:lnTo>
                <a:lnTo>
                  <a:pt x="7070697" y="2920647"/>
                </a:lnTo>
                <a:lnTo>
                  <a:pt x="7069679" y="2916128"/>
                </a:lnTo>
                <a:lnTo>
                  <a:pt x="7070188" y="2912613"/>
                </a:lnTo>
                <a:lnTo>
                  <a:pt x="7072701" y="2909600"/>
                </a:lnTo>
                <a:lnTo>
                  <a:pt x="7076710" y="2908596"/>
                </a:lnTo>
                <a:lnTo>
                  <a:pt x="7090790" y="2907592"/>
                </a:lnTo>
                <a:lnTo>
                  <a:pt x="7099333" y="2904578"/>
                </a:lnTo>
                <a:lnTo>
                  <a:pt x="7103852" y="2904077"/>
                </a:lnTo>
                <a:lnTo>
                  <a:pt x="7109372" y="2903072"/>
                </a:lnTo>
                <a:lnTo>
                  <a:pt x="7112888" y="2902068"/>
                </a:lnTo>
                <a:lnTo>
                  <a:pt x="7114399" y="2899557"/>
                </a:lnTo>
                <a:lnTo>
                  <a:pt x="7115402" y="2894536"/>
                </a:lnTo>
                <a:lnTo>
                  <a:pt x="7112395" y="2880458"/>
                </a:lnTo>
                <a:lnTo>
                  <a:pt x="7112395" y="2876441"/>
                </a:lnTo>
                <a:lnTo>
                  <a:pt x="7114399" y="2874433"/>
                </a:lnTo>
                <a:lnTo>
                  <a:pt x="7118917" y="2873930"/>
                </a:lnTo>
                <a:lnTo>
                  <a:pt x="7127461" y="2873428"/>
                </a:lnTo>
                <a:lnTo>
                  <a:pt x="7130468" y="2872926"/>
                </a:lnTo>
                <a:lnTo>
                  <a:pt x="7172165" y="2850831"/>
                </a:lnTo>
                <a:lnTo>
                  <a:pt x="7176699" y="2849325"/>
                </a:lnTo>
                <a:lnTo>
                  <a:pt x="7180656" y="2849325"/>
                </a:lnTo>
                <a:lnTo>
                  <a:pt x="7180329" y="2849107"/>
                </a:lnTo>
                <a:close/>
                <a:moveTo>
                  <a:pt x="6824300" y="2848404"/>
                </a:moveTo>
                <a:lnTo>
                  <a:pt x="6822654" y="2848820"/>
                </a:lnTo>
                <a:lnTo>
                  <a:pt x="6821644" y="2849327"/>
                </a:lnTo>
                <a:lnTo>
                  <a:pt x="6821521" y="2849450"/>
                </a:lnTo>
                <a:lnTo>
                  <a:pt x="6822212" y="2849107"/>
                </a:lnTo>
                <a:lnTo>
                  <a:pt x="6824219" y="2848606"/>
                </a:lnTo>
                <a:close/>
                <a:moveTo>
                  <a:pt x="3390900" y="2847178"/>
                </a:moveTo>
                <a:lnTo>
                  <a:pt x="3390753" y="2847757"/>
                </a:lnTo>
                <a:lnTo>
                  <a:pt x="3391263" y="2849755"/>
                </a:lnTo>
                <a:lnTo>
                  <a:pt x="3392776" y="2856295"/>
                </a:lnTo>
                <a:lnTo>
                  <a:pt x="3392776" y="2857710"/>
                </a:lnTo>
                <a:lnTo>
                  <a:pt x="3392814" y="2857360"/>
                </a:lnTo>
                <a:lnTo>
                  <a:pt x="3392814" y="2855343"/>
                </a:lnTo>
                <a:lnTo>
                  <a:pt x="3391299" y="2848820"/>
                </a:lnTo>
                <a:close/>
                <a:moveTo>
                  <a:pt x="5639995" y="2830631"/>
                </a:moveTo>
                <a:lnTo>
                  <a:pt x="5639783" y="2830737"/>
                </a:lnTo>
                <a:lnTo>
                  <a:pt x="5633255" y="2836262"/>
                </a:lnTo>
                <a:lnTo>
                  <a:pt x="5631741" y="2838266"/>
                </a:lnTo>
                <a:lnTo>
                  <a:pt x="5630743" y="2839783"/>
                </a:lnTo>
                <a:lnTo>
                  <a:pt x="5629737" y="2841788"/>
                </a:lnTo>
                <a:lnTo>
                  <a:pt x="5629229" y="2844808"/>
                </a:lnTo>
                <a:lnTo>
                  <a:pt x="5628208" y="2847055"/>
                </a:lnTo>
                <a:lnTo>
                  <a:pt x="5629339" y="2844792"/>
                </a:lnTo>
                <a:lnTo>
                  <a:pt x="5629842" y="2842281"/>
                </a:lnTo>
                <a:lnTo>
                  <a:pt x="5630847" y="2840281"/>
                </a:lnTo>
                <a:lnTo>
                  <a:pt x="5632355" y="2838265"/>
                </a:lnTo>
                <a:lnTo>
                  <a:pt x="5633360" y="2836762"/>
                </a:lnTo>
                <a:lnTo>
                  <a:pt x="5639894" y="2830731"/>
                </a:lnTo>
                <a:close/>
                <a:moveTo>
                  <a:pt x="3384768" y="2830572"/>
                </a:moveTo>
                <a:lnTo>
                  <a:pt x="3384724" y="2830681"/>
                </a:lnTo>
                <a:lnTo>
                  <a:pt x="3384724" y="2832698"/>
                </a:lnTo>
                <a:lnTo>
                  <a:pt x="3385725" y="2834696"/>
                </a:lnTo>
                <a:lnTo>
                  <a:pt x="3390262" y="2840727"/>
                </a:lnTo>
                <a:lnTo>
                  <a:pt x="3390753" y="2842235"/>
                </a:lnTo>
                <a:lnTo>
                  <a:pt x="3391263" y="2843234"/>
                </a:lnTo>
                <a:lnTo>
                  <a:pt x="3391263" y="2844933"/>
                </a:lnTo>
                <a:lnTo>
                  <a:pt x="3391299" y="2844785"/>
                </a:lnTo>
                <a:lnTo>
                  <a:pt x="3391299" y="2842274"/>
                </a:lnTo>
                <a:lnTo>
                  <a:pt x="3390808" y="2841287"/>
                </a:lnTo>
                <a:lnTo>
                  <a:pt x="3390296" y="2839764"/>
                </a:lnTo>
                <a:lnTo>
                  <a:pt x="3385793" y="2833755"/>
                </a:lnTo>
                <a:lnTo>
                  <a:pt x="3384768" y="2831738"/>
                </a:lnTo>
                <a:close/>
                <a:moveTo>
                  <a:pt x="2078162" y="2828560"/>
                </a:moveTo>
                <a:lnTo>
                  <a:pt x="2076902" y="2830225"/>
                </a:lnTo>
                <a:lnTo>
                  <a:pt x="2076902" y="2830303"/>
                </a:lnTo>
                <a:lnTo>
                  <a:pt x="2078059" y="2828765"/>
                </a:lnTo>
                <a:close/>
                <a:moveTo>
                  <a:pt x="6841746" y="2825708"/>
                </a:moveTo>
                <a:lnTo>
                  <a:pt x="6838226" y="2826723"/>
                </a:lnTo>
                <a:lnTo>
                  <a:pt x="6836225" y="2827217"/>
                </a:lnTo>
                <a:lnTo>
                  <a:pt x="6836019" y="2827423"/>
                </a:lnTo>
                <a:lnTo>
                  <a:pt x="6837780" y="2826984"/>
                </a:lnTo>
                <a:lnTo>
                  <a:pt x="6841295" y="2825978"/>
                </a:lnTo>
                <a:lnTo>
                  <a:pt x="6842803" y="2825978"/>
                </a:lnTo>
                <a:lnTo>
                  <a:pt x="6844810" y="2825978"/>
                </a:lnTo>
                <a:lnTo>
                  <a:pt x="6853348" y="2827485"/>
                </a:lnTo>
                <a:lnTo>
                  <a:pt x="6854357" y="2828491"/>
                </a:lnTo>
                <a:lnTo>
                  <a:pt x="6856364" y="2829497"/>
                </a:lnTo>
                <a:lnTo>
                  <a:pt x="6856863" y="2829497"/>
                </a:lnTo>
                <a:lnTo>
                  <a:pt x="6857872" y="2829497"/>
                </a:lnTo>
                <a:lnTo>
                  <a:pt x="6858135" y="2829233"/>
                </a:lnTo>
                <a:lnTo>
                  <a:pt x="6857328" y="2829233"/>
                </a:lnTo>
                <a:lnTo>
                  <a:pt x="6856818" y="2829233"/>
                </a:lnTo>
                <a:lnTo>
                  <a:pt x="6854808" y="2828232"/>
                </a:lnTo>
                <a:lnTo>
                  <a:pt x="6853807" y="2827217"/>
                </a:lnTo>
                <a:lnTo>
                  <a:pt x="6845266" y="2825708"/>
                </a:lnTo>
                <a:lnTo>
                  <a:pt x="6843256" y="2825708"/>
                </a:lnTo>
                <a:close/>
                <a:moveTo>
                  <a:pt x="5680484" y="2821704"/>
                </a:moveTo>
                <a:lnTo>
                  <a:pt x="5675461" y="2822205"/>
                </a:lnTo>
                <a:lnTo>
                  <a:pt x="5673956" y="2822205"/>
                </a:lnTo>
                <a:lnTo>
                  <a:pt x="5669226" y="2821734"/>
                </a:lnTo>
                <a:lnTo>
                  <a:pt x="5674046" y="2822701"/>
                </a:lnTo>
                <a:lnTo>
                  <a:pt x="5675553" y="2822701"/>
                </a:lnTo>
                <a:lnTo>
                  <a:pt x="5680507" y="2821704"/>
                </a:lnTo>
                <a:close/>
                <a:moveTo>
                  <a:pt x="5667419" y="2821704"/>
                </a:moveTo>
                <a:lnTo>
                  <a:pt x="5655360" y="2823708"/>
                </a:lnTo>
                <a:lnTo>
                  <a:pt x="5644108" y="2828749"/>
                </a:lnTo>
                <a:lnTo>
                  <a:pt x="5655462" y="2824204"/>
                </a:lnTo>
                <a:lnTo>
                  <a:pt x="5667955" y="2821704"/>
                </a:lnTo>
                <a:close/>
                <a:moveTo>
                  <a:pt x="5702598" y="2820046"/>
                </a:moveTo>
                <a:lnTo>
                  <a:pt x="5702598" y="2820187"/>
                </a:lnTo>
                <a:lnTo>
                  <a:pt x="5702099" y="2821189"/>
                </a:lnTo>
                <a:lnTo>
                  <a:pt x="5701092" y="2821189"/>
                </a:lnTo>
                <a:lnTo>
                  <a:pt x="5700597" y="2821692"/>
                </a:lnTo>
                <a:lnTo>
                  <a:pt x="5700659" y="2821692"/>
                </a:lnTo>
                <a:lnTo>
                  <a:pt x="5701161" y="2821692"/>
                </a:lnTo>
                <a:lnTo>
                  <a:pt x="5702167" y="2821692"/>
                </a:lnTo>
                <a:lnTo>
                  <a:pt x="5702669" y="2820685"/>
                </a:lnTo>
                <a:lnTo>
                  <a:pt x="5702669" y="2820189"/>
                </a:lnTo>
                <a:close/>
                <a:moveTo>
                  <a:pt x="5118416" y="2819498"/>
                </a:moveTo>
                <a:lnTo>
                  <a:pt x="5116400" y="2821180"/>
                </a:lnTo>
                <a:lnTo>
                  <a:pt x="5110872" y="2824699"/>
                </a:lnTo>
                <a:lnTo>
                  <a:pt x="5104855" y="2829721"/>
                </a:lnTo>
                <a:lnTo>
                  <a:pt x="5104434" y="2830563"/>
                </a:lnTo>
                <a:lnTo>
                  <a:pt x="5109139" y="2826714"/>
                </a:lnTo>
                <a:lnTo>
                  <a:pt x="5115168" y="2823207"/>
                </a:lnTo>
                <a:lnTo>
                  <a:pt x="5118187" y="2820187"/>
                </a:lnTo>
                <a:close/>
                <a:moveTo>
                  <a:pt x="2087277" y="2817863"/>
                </a:moveTo>
                <a:lnTo>
                  <a:pt x="2079410" y="2826210"/>
                </a:lnTo>
                <a:lnTo>
                  <a:pt x="2079217" y="2826601"/>
                </a:lnTo>
                <a:lnTo>
                  <a:pt x="2087101" y="2818214"/>
                </a:lnTo>
                <a:close/>
                <a:moveTo>
                  <a:pt x="5699580" y="2817181"/>
                </a:moveTo>
                <a:lnTo>
                  <a:pt x="5701020" y="2818041"/>
                </a:lnTo>
                <a:lnTo>
                  <a:pt x="5700156" y="2817181"/>
                </a:lnTo>
                <a:close/>
                <a:moveTo>
                  <a:pt x="3237441" y="2816675"/>
                </a:moveTo>
                <a:lnTo>
                  <a:pt x="3235432" y="2818678"/>
                </a:lnTo>
                <a:lnTo>
                  <a:pt x="3230414" y="2823193"/>
                </a:lnTo>
                <a:lnTo>
                  <a:pt x="3228390" y="2824712"/>
                </a:lnTo>
                <a:lnTo>
                  <a:pt x="3228187" y="2825549"/>
                </a:lnTo>
                <a:lnTo>
                  <a:pt x="3230032" y="2824160"/>
                </a:lnTo>
                <a:lnTo>
                  <a:pt x="3235059" y="2819637"/>
                </a:lnTo>
                <a:lnTo>
                  <a:pt x="3237063" y="2817621"/>
                </a:lnTo>
                <a:close/>
                <a:moveTo>
                  <a:pt x="2090127" y="2813055"/>
                </a:moveTo>
                <a:lnTo>
                  <a:pt x="2088447" y="2815661"/>
                </a:lnTo>
                <a:lnTo>
                  <a:pt x="2088423" y="2815709"/>
                </a:lnTo>
                <a:close/>
                <a:moveTo>
                  <a:pt x="6865869" y="2810647"/>
                </a:moveTo>
                <a:lnTo>
                  <a:pt x="6865621" y="2810893"/>
                </a:lnTo>
                <a:lnTo>
                  <a:pt x="6867419" y="2810893"/>
                </a:lnTo>
                <a:lnTo>
                  <a:pt x="6868417" y="2810893"/>
                </a:lnTo>
                <a:lnTo>
                  <a:pt x="6869925" y="2811900"/>
                </a:lnTo>
                <a:lnTo>
                  <a:pt x="6873440" y="2813912"/>
                </a:lnTo>
                <a:lnTo>
                  <a:pt x="6873939" y="2814413"/>
                </a:lnTo>
                <a:lnTo>
                  <a:pt x="6874948" y="2814413"/>
                </a:lnTo>
                <a:lnTo>
                  <a:pt x="6875957" y="2814413"/>
                </a:lnTo>
                <a:lnTo>
                  <a:pt x="6876338" y="2814159"/>
                </a:lnTo>
                <a:lnTo>
                  <a:pt x="6875410" y="2814159"/>
                </a:lnTo>
                <a:lnTo>
                  <a:pt x="6874410" y="2814159"/>
                </a:lnTo>
                <a:lnTo>
                  <a:pt x="6873910" y="2813665"/>
                </a:lnTo>
                <a:lnTo>
                  <a:pt x="6870389" y="2811649"/>
                </a:lnTo>
                <a:lnTo>
                  <a:pt x="6868879" y="2810647"/>
                </a:lnTo>
                <a:lnTo>
                  <a:pt x="6867879" y="2810647"/>
                </a:lnTo>
                <a:close/>
                <a:moveTo>
                  <a:pt x="5694536" y="2809732"/>
                </a:moveTo>
                <a:lnTo>
                  <a:pt x="5695063" y="2810654"/>
                </a:lnTo>
                <a:lnTo>
                  <a:pt x="5695717" y="2811799"/>
                </a:lnTo>
                <a:lnTo>
                  <a:pt x="5695142" y="2810639"/>
                </a:lnTo>
                <a:close/>
                <a:moveTo>
                  <a:pt x="3387287" y="2807892"/>
                </a:moveTo>
                <a:lnTo>
                  <a:pt x="3387238" y="2808083"/>
                </a:lnTo>
                <a:lnTo>
                  <a:pt x="3387238" y="2812607"/>
                </a:lnTo>
                <a:lnTo>
                  <a:pt x="3387717" y="2821088"/>
                </a:lnTo>
                <a:lnTo>
                  <a:pt x="3387799" y="2820687"/>
                </a:lnTo>
                <a:lnTo>
                  <a:pt x="3387287" y="2811652"/>
                </a:lnTo>
                <a:close/>
                <a:moveTo>
                  <a:pt x="2129409" y="2797174"/>
                </a:moveTo>
                <a:lnTo>
                  <a:pt x="2127133" y="2798080"/>
                </a:lnTo>
                <a:lnTo>
                  <a:pt x="2119607" y="2799599"/>
                </a:lnTo>
                <a:lnTo>
                  <a:pt x="2111568" y="2802595"/>
                </a:lnTo>
                <a:lnTo>
                  <a:pt x="2101020" y="2803614"/>
                </a:lnTo>
                <a:lnTo>
                  <a:pt x="2098511" y="2804613"/>
                </a:lnTo>
                <a:lnTo>
                  <a:pt x="2096486" y="2805112"/>
                </a:lnTo>
                <a:lnTo>
                  <a:pt x="2094492" y="2806111"/>
                </a:lnTo>
                <a:lnTo>
                  <a:pt x="2094172" y="2806643"/>
                </a:lnTo>
                <a:lnTo>
                  <a:pt x="2096143" y="2805652"/>
                </a:lnTo>
                <a:lnTo>
                  <a:pt x="2098152" y="2805156"/>
                </a:lnTo>
                <a:lnTo>
                  <a:pt x="2100658" y="2804146"/>
                </a:lnTo>
                <a:lnTo>
                  <a:pt x="2111213" y="2803145"/>
                </a:lnTo>
                <a:lnTo>
                  <a:pt x="2119251" y="2800124"/>
                </a:lnTo>
                <a:lnTo>
                  <a:pt x="2126792" y="2798618"/>
                </a:lnTo>
                <a:lnTo>
                  <a:pt x="2129297" y="2797617"/>
                </a:lnTo>
                <a:close/>
                <a:moveTo>
                  <a:pt x="5876791" y="2791445"/>
                </a:moveTo>
                <a:lnTo>
                  <a:pt x="5876457" y="2791554"/>
                </a:lnTo>
                <a:lnTo>
                  <a:pt x="5875954" y="2792562"/>
                </a:lnTo>
                <a:lnTo>
                  <a:pt x="5874949" y="2795585"/>
                </a:lnTo>
                <a:lnTo>
                  <a:pt x="5874949" y="2797585"/>
                </a:lnTo>
                <a:lnTo>
                  <a:pt x="5875452" y="2802112"/>
                </a:lnTo>
                <a:lnTo>
                  <a:pt x="5874949" y="2803616"/>
                </a:lnTo>
                <a:lnTo>
                  <a:pt x="5868918" y="2814670"/>
                </a:lnTo>
                <a:lnTo>
                  <a:pt x="5868416" y="2816669"/>
                </a:lnTo>
                <a:lnTo>
                  <a:pt x="5866908" y="2818173"/>
                </a:lnTo>
                <a:lnTo>
                  <a:pt x="5863892" y="2822701"/>
                </a:lnTo>
                <a:lnTo>
                  <a:pt x="5859884" y="2829739"/>
                </a:lnTo>
                <a:lnTo>
                  <a:pt x="5858376" y="2847304"/>
                </a:lnTo>
                <a:lnTo>
                  <a:pt x="5856403" y="2855686"/>
                </a:lnTo>
                <a:lnTo>
                  <a:pt x="5856890" y="2855348"/>
                </a:lnTo>
                <a:lnTo>
                  <a:pt x="5858900" y="2846803"/>
                </a:lnTo>
                <a:lnTo>
                  <a:pt x="5860400" y="2829233"/>
                </a:lnTo>
                <a:lnTo>
                  <a:pt x="5864421" y="2822196"/>
                </a:lnTo>
                <a:lnTo>
                  <a:pt x="5867441" y="2817684"/>
                </a:lnTo>
                <a:lnTo>
                  <a:pt x="5868951" y="2816176"/>
                </a:lnTo>
                <a:lnTo>
                  <a:pt x="5869451" y="2814159"/>
                </a:lnTo>
                <a:lnTo>
                  <a:pt x="5875482" y="2803118"/>
                </a:lnTo>
                <a:lnTo>
                  <a:pt x="5875982" y="2801609"/>
                </a:lnTo>
                <a:lnTo>
                  <a:pt x="5875482" y="2797083"/>
                </a:lnTo>
                <a:lnTo>
                  <a:pt x="5875482" y="2795080"/>
                </a:lnTo>
                <a:lnTo>
                  <a:pt x="5876482" y="2792063"/>
                </a:lnTo>
                <a:close/>
                <a:moveTo>
                  <a:pt x="3249121" y="2791103"/>
                </a:moveTo>
                <a:lnTo>
                  <a:pt x="3248488" y="2792067"/>
                </a:lnTo>
                <a:lnTo>
                  <a:pt x="3245466" y="2796082"/>
                </a:lnTo>
                <a:lnTo>
                  <a:pt x="3242957" y="2800098"/>
                </a:lnTo>
                <a:lnTo>
                  <a:pt x="3242858" y="2800612"/>
                </a:lnTo>
                <a:lnTo>
                  <a:pt x="3245095" y="2797039"/>
                </a:lnTo>
                <a:lnTo>
                  <a:pt x="3248119" y="2793025"/>
                </a:lnTo>
                <a:lnTo>
                  <a:pt x="3249121" y="2791517"/>
                </a:lnTo>
                <a:close/>
                <a:moveTo>
                  <a:pt x="7656244" y="2787151"/>
                </a:moveTo>
                <a:lnTo>
                  <a:pt x="7656469" y="2787264"/>
                </a:lnTo>
                <a:lnTo>
                  <a:pt x="7661154" y="2788670"/>
                </a:lnTo>
                <a:lnTo>
                  <a:pt x="7660990" y="2788571"/>
                </a:lnTo>
                <a:close/>
                <a:moveTo>
                  <a:pt x="5702598" y="2780301"/>
                </a:moveTo>
                <a:lnTo>
                  <a:pt x="5702598" y="2781009"/>
                </a:lnTo>
                <a:lnTo>
                  <a:pt x="5702598" y="2782526"/>
                </a:lnTo>
                <a:lnTo>
                  <a:pt x="5700585" y="2788052"/>
                </a:lnTo>
                <a:lnTo>
                  <a:pt x="5699579" y="2790055"/>
                </a:lnTo>
                <a:lnTo>
                  <a:pt x="5699080" y="2796583"/>
                </a:lnTo>
                <a:lnTo>
                  <a:pt x="5698581" y="2798086"/>
                </a:lnTo>
                <a:lnTo>
                  <a:pt x="5698073" y="2799102"/>
                </a:lnTo>
                <a:lnTo>
                  <a:pt x="5697574" y="2799603"/>
                </a:lnTo>
                <a:lnTo>
                  <a:pt x="5697067" y="2800104"/>
                </a:lnTo>
                <a:lnTo>
                  <a:pt x="5696069" y="2800605"/>
                </a:lnTo>
                <a:lnTo>
                  <a:pt x="5693050" y="2802108"/>
                </a:lnTo>
                <a:lnTo>
                  <a:pt x="5692044" y="2803110"/>
                </a:lnTo>
                <a:lnTo>
                  <a:pt x="5691545" y="2803611"/>
                </a:lnTo>
                <a:lnTo>
                  <a:pt x="5691545" y="2805630"/>
                </a:lnTo>
                <a:lnTo>
                  <a:pt x="5691899" y="2805983"/>
                </a:lnTo>
                <a:lnTo>
                  <a:pt x="5691624" y="2805616"/>
                </a:lnTo>
                <a:lnTo>
                  <a:pt x="5691624" y="2804112"/>
                </a:lnTo>
                <a:lnTo>
                  <a:pt x="5692629" y="2803104"/>
                </a:lnTo>
                <a:lnTo>
                  <a:pt x="5693132" y="2802608"/>
                </a:lnTo>
                <a:lnTo>
                  <a:pt x="5696638" y="2801600"/>
                </a:lnTo>
                <a:lnTo>
                  <a:pt x="5697141" y="2800593"/>
                </a:lnTo>
                <a:lnTo>
                  <a:pt x="5697643" y="2800096"/>
                </a:lnTo>
                <a:lnTo>
                  <a:pt x="5698146" y="2799089"/>
                </a:lnTo>
                <a:lnTo>
                  <a:pt x="5698648" y="2798593"/>
                </a:lnTo>
                <a:lnTo>
                  <a:pt x="5699151" y="2797585"/>
                </a:lnTo>
                <a:lnTo>
                  <a:pt x="5700156" y="2790562"/>
                </a:lnTo>
                <a:lnTo>
                  <a:pt x="5700659" y="2788051"/>
                </a:lnTo>
                <a:lnTo>
                  <a:pt x="5702669" y="2782516"/>
                </a:lnTo>
                <a:lnTo>
                  <a:pt x="5702669" y="2781508"/>
                </a:lnTo>
                <a:lnTo>
                  <a:pt x="5702669" y="2780516"/>
                </a:lnTo>
                <a:close/>
                <a:moveTo>
                  <a:pt x="2162464" y="2770457"/>
                </a:moveTo>
                <a:lnTo>
                  <a:pt x="2161800" y="2771469"/>
                </a:lnTo>
                <a:lnTo>
                  <a:pt x="2160288" y="2773466"/>
                </a:lnTo>
                <a:lnTo>
                  <a:pt x="2156782" y="2773965"/>
                </a:lnTo>
                <a:lnTo>
                  <a:pt x="2153760" y="2773965"/>
                </a:lnTo>
                <a:lnTo>
                  <a:pt x="2151252" y="2773965"/>
                </a:lnTo>
                <a:lnTo>
                  <a:pt x="2144723" y="2776483"/>
                </a:lnTo>
                <a:lnTo>
                  <a:pt x="2137198" y="2777481"/>
                </a:lnTo>
                <a:lnTo>
                  <a:pt x="2134659" y="2778002"/>
                </a:lnTo>
                <a:lnTo>
                  <a:pt x="2132664" y="2778501"/>
                </a:lnTo>
                <a:lnTo>
                  <a:pt x="2130639" y="2780498"/>
                </a:lnTo>
                <a:lnTo>
                  <a:pt x="2128644" y="2782017"/>
                </a:lnTo>
                <a:lnTo>
                  <a:pt x="2128644" y="2782276"/>
                </a:lnTo>
                <a:lnTo>
                  <a:pt x="2130302" y="2781033"/>
                </a:lnTo>
                <a:lnTo>
                  <a:pt x="2132311" y="2779022"/>
                </a:lnTo>
                <a:lnTo>
                  <a:pt x="2134321" y="2778526"/>
                </a:lnTo>
                <a:lnTo>
                  <a:pt x="2136838" y="2778021"/>
                </a:lnTo>
                <a:lnTo>
                  <a:pt x="2144380" y="2777011"/>
                </a:lnTo>
                <a:lnTo>
                  <a:pt x="2150904" y="2774505"/>
                </a:lnTo>
                <a:lnTo>
                  <a:pt x="2153422" y="2774505"/>
                </a:lnTo>
                <a:lnTo>
                  <a:pt x="2156436" y="2774505"/>
                </a:lnTo>
                <a:lnTo>
                  <a:pt x="2159946" y="2773999"/>
                </a:lnTo>
                <a:lnTo>
                  <a:pt x="2161459" y="2771988"/>
                </a:lnTo>
                <a:lnTo>
                  <a:pt x="2162464" y="2770482"/>
                </a:lnTo>
                <a:close/>
                <a:moveTo>
                  <a:pt x="6924156" y="2766441"/>
                </a:moveTo>
                <a:lnTo>
                  <a:pt x="6922646" y="2766949"/>
                </a:lnTo>
                <a:lnTo>
                  <a:pt x="6921645" y="2766949"/>
                </a:lnTo>
                <a:lnTo>
                  <a:pt x="6921344" y="2767149"/>
                </a:lnTo>
                <a:lnTo>
                  <a:pt x="6922162" y="2767149"/>
                </a:lnTo>
                <a:lnTo>
                  <a:pt x="6923670" y="2766648"/>
                </a:lnTo>
                <a:lnTo>
                  <a:pt x="6924169" y="2766648"/>
                </a:lnTo>
                <a:lnTo>
                  <a:pt x="6924376" y="2766441"/>
                </a:lnTo>
                <a:close/>
                <a:moveTo>
                  <a:pt x="5707621" y="2751708"/>
                </a:moveTo>
                <a:lnTo>
                  <a:pt x="5707621" y="2753396"/>
                </a:lnTo>
                <a:lnTo>
                  <a:pt x="5707621" y="2755901"/>
                </a:lnTo>
                <a:lnTo>
                  <a:pt x="5706116" y="2756903"/>
                </a:lnTo>
                <a:lnTo>
                  <a:pt x="5705109" y="2758406"/>
                </a:lnTo>
                <a:lnTo>
                  <a:pt x="5704610" y="2759422"/>
                </a:lnTo>
                <a:lnTo>
                  <a:pt x="5704103" y="2760424"/>
                </a:lnTo>
                <a:lnTo>
                  <a:pt x="5703096" y="2763931"/>
                </a:lnTo>
                <a:lnTo>
                  <a:pt x="5701591" y="2769958"/>
                </a:lnTo>
                <a:lnTo>
                  <a:pt x="5701092" y="2770473"/>
                </a:lnTo>
                <a:lnTo>
                  <a:pt x="5699579" y="2772477"/>
                </a:lnTo>
                <a:lnTo>
                  <a:pt x="5699579" y="2773980"/>
                </a:lnTo>
                <a:lnTo>
                  <a:pt x="5699579" y="2774982"/>
                </a:lnTo>
                <a:lnTo>
                  <a:pt x="5700550" y="2776278"/>
                </a:lnTo>
                <a:lnTo>
                  <a:pt x="5700156" y="2775493"/>
                </a:lnTo>
                <a:lnTo>
                  <a:pt x="5700156" y="2773973"/>
                </a:lnTo>
                <a:lnTo>
                  <a:pt x="5700156" y="2773478"/>
                </a:lnTo>
                <a:lnTo>
                  <a:pt x="5701161" y="2770966"/>
                </a:lnTo>
                <a:lnTo>
                  <a:pt x="5701664" y="2770470"/>
                </a:lnTo>
                <a:lnTo>
                  <a:pt x="5703674" y="2764439"/>
                </a:lnTo>
                <a:lnTo>
                  <a:pt x="5704177" y="2760920"/>
                </a:lnTo>
                <a:lnTo>
                  <a:pt x="5704680" y="2759912"/>
                </a:lnTo>
                <a:lnTo>
                  <a:pt x="5705182" y="2758920"/>
                </a:lnTo>
                <a:lnTo>
                  <a:pt x="5706187" y="2757400"/>
                </a:lnTo>
                <a:lnTo>
                  <a:pt x="5707695" y="2756409"/>
                </a:lnTo>
                <a:lnTo>
                  <a:pt x="5707695" y="2753897"/>
                </a:lnTo>
                <a:lnTo>
                  <a:pt x="5707695" y="2751881"/>
                </a:lnTo>
                <a:close/>
                <a:moveTo>
                  <a:pt x="5594940" y="2748748"/>
                </a:moveTo>
                <a:lnTo>
                  <a:pt x="5595065" y="2748872"/>
                </a:lnTo>
                <a:lnTo>
                  <a:pt x="5595184" y="2748872"/>
                </a:lnTo>
                <a:close/>
                <a:moveTo>
                  <a:pt x="5705376" y="2745935"/>
                </a:moveTo>
                <a:lnTo>
                  <a:pt x="5705617" y="2747369"/>
                </a:lnTo>
                <a:lnTo>
                  <a:pt x="5706195" y="2748381"/>
                </a:lnTo>
                <a:lnTo>
                  <a:pt x="5706187" y="2748362"/>
                </a:lnTo>
                <a:close/>
                <a:moveTo>
                  <a:pt x="5896304" y="2743209"/>
                </a:moveTo>
                <a:lnTo>
                  <a:pt x="5896046" y="2743339"/>
                </a:lnTo>
                <a:lnTo>
                  <a:pt x="5894538" y="2745355"/>
                </a:lnTo>
                <a:lnTo>
                  <a:pt x="5894538" y="2755401"/>
                </a:lnTo>
                <a:lnTo>
                  <a:pt x="5892025" y="2770966"/>
                </a:lnTo>
                <a:lnTo>
                  <a:pt x="5890518" y="2772982"/>
                </a:lnTo>
                <a:lnTo>
                  <a:pt x="5889010" y="2775493"/>
                </a:lnTo>
                <a:lnTo>
                  <a:pt x="5887502" y="2776997"/>
                </a:lnTo>
                <a:lnTo>
                  <a:pt x="5884989" y="2784532"/>
                </a:lnTo>
                <a:lnTo>
                  <a:pt x="5883984" y="2785539"/>
                </a:lnTo>
                <a:lnTo>
                  <a:pt x="5881825" y="2787697"/>
                </a:lnTo>
                <a:lnTo>
                  <a:pt x="5882013" y="2787536"/>
                </a:lnTo>
                <a:lnTo>
                  <a:pt x="5884523" y="2785026"/>
                </a:lnTo>
                <a:lnTo>
                  <a:pt x="5885533" y="2784026"/>
                </a:lnTo>
                <a:lnTo>
                  <a:pt x="5888043" y="2776495"/>
                </a:lnTo>
                <a:lnTo>
                  <a:pt x="5889544" y="2774987"/>
                </a:lnTo>
                <a:lnTo>
                  <a:pt x="5891054" y="2772476"/>
                </a:lnTo>
                <a:lnTo>
                  <a:pt x="5892564" y="2770460"/>
                </a:lnTo>
                <a:lnTo>
                  <a:pt x="5895074" y="2754893"/>
                </a:lnTo>
                <a:lnTo>
                  <a:pt x="5895074" y="2744853"/>
                </a:lnTo>
                <a:close/>
                <a:moveTo>
                  <a:pt x="7599170" y="2738954"/>
                </a:moveTo>
                <a:lnTo>
                  <a:pt x="7599209" y="2738993"/>
                </a:lnTo>
                <a:lnTo>
                  <a:pt x="7599250" y="2738993"/>
                </a:lnTo>
                <a:lnTo>
                  <a:pt x="7599210" y="2738954"/>
                </a:lnTo>
                <a:close/>
                <a:moveTo>
                  <a:pt x="2171864" y="2738824"/>
                </a:moveTo>
                <a:lnTo>
                  <a:pt x="2167330" y="2744837"/>
                </a:lnTo>
                <a:lnTo>
                  <a:pt x="2167078" y="2745227"/>
                </a:lnTo>
                <a:lnTo>
                  <a:pt x="2171506" y="2739334"/>
                </a:lnTo>
                <a:lnTo>
                  <a:pt x="2302646" y="2741335"/>
                </a:lnTo>
                <a:lnTo>
                  <a:pt x="2318212" y="2742851"/>
                </a:lnTo>
                <a:lnTo>
                  <a:pt x="2320222" y="2743852"/>
                </a:lnTo>
                <a:lnTo>
                  <a:pt x="2322739" y="2745358"/>
                </a:lnTo>
                <a:lnTo>
                  <a:pt x="2332786" y="2748874"/>
                </a:lnTo>
                <a:lnTo>
                  <a:pt x="2335800" y="2749885"/>
                </a:lnTo>
                <a:lnTo>
                  <a:pt x="2337809" y="2750886"/>
                </a:lnTo>
                <a:lnTo>
                  <a:pt x="2339819" y="2752897"/>
                </a:lnTo>
                <a:lnTo>
                  <a:pt x="2349866" y="2763448"/>
                </a:lnTo>
                <a:lnTo>
                  <a:pt x="2350870" y="2764954"/>
                </a:lnTo>
                <a:lnTo>
                  <a:pt x="2351875" y="2767470"/>
                </a:lnTo>
                <a:lnTo>
                  <a:pt x="2351875" y="2771482"/>
                </a:lnTo>
                <a:lnTo>
                  <a:pt x="2352383" y="2773494"/>
                </a:lnTo>
                <a:lnTo>
                  <a:pt x="2357915" y="2785055"/>
                </a:lnTo>
                <a:lnTo>
                  <a:pt x="2360421" y="2787562"/>
                </a:lnTo>
                <a:lnTo>
                  <a:pt x="2363435" y="2790583"/>
                </a:lnTo>
                <a:lnTo>
                  <a:pt x="2369971" y="2794101"/>
                </a:lnTo>
                <a:lnTo>
                  <a:pt x="2372477" y="2796607"/>
                </a:lnTo>
                <a:lnTo>
                  <a:pt x="2374994" y="2799123"/>
                </a:lnTo>
                <a:lnTo>
                  <a:pt x="2375491" y="2801639"/>
                </a:lnTo>
                <a:lnTo>
                  <a:pt x="2375999" y="2803145"/>
                </a:lnTo>
                <a:lnTo>
                  <a:pt x="2377004" y="2811180"/>
                </a:lnTo>
                <a:lnTo>
                  <a:pt x="2377004" y="2813696"/>
                </a:lnTo>
                <a:lnTo>
                  <a:pt x="2378008" y="2814697"/>
                </a:lnTo>
                <a:lnTo>
                  <a:pt x="2379509" y="2815707"/>
                </a:lnTo>
                <a:lnTo>
                  <a:pt x="2382027" y="2814697"/>
                </a:lnTo>
                <a:lnTo>
                  <a:pt x="2384037" y="2814697"/>
                </a:lnTo>
                <a:lnTo>
                  <a:pt x="2385550" y="2814202"/>
                </a:lnTo>
                <a:lnTo>
                  <a:pt x="2386554" y="2813696"/>
                </a:lnTo>
                <a:lnTo>
                  <a:pt x="2388564" y="2812686"/>
                </a:lnTo>
                <a:lnTo>
                  <a:pt x="2391578" y="2812191"/>
                </a:lnTo>
                <a:lnTo>
                  <a:pt x="2395596" y="2812191"/>
                </a:lnTo>
                <a:lnTo>
                  <a:pt x="2403634" y="2813696"/>
                </a:lnTo>
                <a:lnTo>
                  <a:pt x="2407652" y="2815707"/>
                </a:lnTo>
                <a:lnTo>
                  <a:pt x="2410666" y="2817214"/>
                </a:lnTo>
                <a:lnTo>
                  <a:pt x="2412676" y="2819224"/>
                </a:lnTo>
                <a:lnTo>
                  <a:pt x="2413680" y="2821236"/>
                </a:lnTo>
                <a:lnTo>
                  <a:pt x="2414177" y="2823237"/>
                </a:lnTo>
                <a:lnTo>
                  <a:pt x="2414177" y="2825248"/>
                </a:lnTo>
                <a:lnTo>
                  <a:pt x="2414685" y="2827259"/>
                </a:lnTo>
                <a:lnTo>
                  <a:pt x="2415181" y="2829776"/>
                </a:lnTo>
                <a:lnTo>
                  <a:pt x="2418208" y="2833798"/>
                </a:lnTo>
                <a:lnTo>
                  <a:pt x="2418704" y="2835799"/>
                </a:lnTo>
                <a:lnTo>
                  <a:pt x="2421222" y="2844349"/>
                </a:lnTo>
                <a:lnTo>
                  <a:pt x="2424236" y="2851878"/>
                </a:lnTo>
                <a:lnTo>
                  <a:pt x="2425240" y="2856406"/>
                </a:lnTo>
                <a:lnTo>
                  <a:pt x="2426741" y="2858417"/>
                </a:lnTo>
                <a:lnTo>
                  <a:pt x="2427746" y="2860429"/>
                </a:lnTo>
                <a:lnTo>
                  <a:pt x="2429259" y="2861934"/>
                </a:lnTo>
                <a:lnTo>
                  <a:pt x="2431765" y="2862439"/>
                </a:lnTo>
                <a:lnTo>
                  <a:pt x="2434282" y="2862439"/>
                </a:lnTo>
                <a:lnTo>
                  <a:pt x="2435783" y="2862439"/>
                </a:lnTo>
                <a:lnTo>
                  <a:pt x="2442816" y="2861934"/>
                </a:lnTo>
                <a:lnTo>
                  <a:pt x="2446338" y="2861934"/>
                </a:lnTo>
                <a:lnTo>
                  <a:pt x="2451362" y="2862935"/>
                </a:lnTo>
                <a:lnTo>
                  <a:pt x="2453371" y="2864946"/>
                </a:lnTo>
                <a:lnTo>
                  <a:pt x="2454376" y="2866452"/>
                </a:lnTo>
                <a:lnTo>
                  <a:pt x="2453880" y="2870474"/>
                </a:lnTo>
                <a:lnTo>
                  <a:pt x="2453880" y="2872990"/>
                </a:lnTo>
                <a:lnTo>
                  <a:pt x="2454376" y="2875497"/>
                </a:lnTo>
                <a:lnTo>
                  <a:pt x="2457898" y="2881530"/>
                </a:lnTo>
                <a:lnTo>
                  <a:pt x="2459399" y="2885553"/>
                </a:lnTo>
                <a:lnTo>
                  <a:pt x="2460404" y="2895093"/>
                </a:lnTo>
                <a:lnTo>
                  <a:pt x="2460912" y="2897610"/>
                </a:lnTo>
                <a:lnTo>
                  <a:pt x="2462413" y="2899115"/>
                </a:lnTo>
                <a:lnTo>
                  <a:pt x="2464423" y="2902127"/>
                </a:lnTo>
                <a:lnTo>
                  <a:pt x="2466432" y="2902633"/>
                </a:lnTo>
                <a:lnTo>
                  <a:pt x="2468441" y="2902633"/>
                </a:lnTo>
                <a:lnTo>
                  <a:pt x="2470959" y="2902633"/>
                </a:lnTo>
                <a:lnTo>
                  <a:pt x="2473465" y="2902633"/>
                </a:lnTo>
                <a:lnTo>
                  <a:pt x="2486029" y="2906150"/>
                </a:lnTo>
                <a:lnTo>
                  <a:pt x="2489043" y="2907655"/>
                </a:lnTo>
                <a:lnTo>
                  <a:pt x="2490556" y="2908666"/>
                </a:lnTo>
                <a:lnTo>
                  <a:pt x="2491561" y="2910172"/>
                </a:lnTo>
                <a:lnTo>
                  <a:pt x="2492057" y="2912182"/>
                </a:lnTo>
                <a:lnTo>
                  <a:pt x="2494575" y="2915195"/>
                </a:lnTo>
                <a:lnTo>
                  <a:pt x="2498085" y="2918206"/>
                </a:lnTo>
                <a:lnTo>
                  <a:pt x="2503108" y="2920218"/>
                </a:lnTo>
                <a:lnTo>
                  <a:pt x="2506631" y="2921724"/>
                </a:lnTo>
                <a:lnTo>
                  <a:pt x="2509645" y="2921724"/>
                </a:lnTo>
                <a:lnTo>
                  <a:pt x="2512163" y="2920723"/>
                </a:lnTo>
                <a:lnTo>
                  <a:pt x="2513664" y="2919217"/>
                </a:lnTo>
                <a:lnTo>
                  <a:pt x="2515673" y="2918206"/>
                </a:lnTo>
                <a:lnTo>
                  <a:pt x="2517186" y="2916196"/>
                </a:lnTo>
                <a:lnTo>
                  <a:pt x="2517229" y="2915977"/>
                </a:lnTo>
                <a:lnTo>
                  <a:pt x="2515990" y="2917632"/>
                </a:lnTo>
                <a:lnTo>
                  <a:pt x="2513995" y="2918631"/>
                </a:lnTo>
                <a:lnTo>
                  <a:pt x="2512484" y="2920129"/>
                </a:lnTo>
                <a:lnTo>
                  <a:pt x="2509975" y="2921128"/>
                </a:lnTo>
                <a:lnTo>
                  <a:pt x="2506953" y="2921128"/>
                </a:lnTo>
                <a:lnTo>
                  <a:pt x="2503447" y="2919629"/>
                </a:lnTo>
                <a:lnTo>
                  <a:pt x="2498400" y="2917632"/>
                </a:lnTo>
                <a:lnTo>
                  <a:pt x="2494894" y="2914615"/>
                </a:lnTo>
                <a:lnTo>
                  <a:pt x="2492385" y="2911598"/>
                </a:lnTo>
                <a:lnTo>
                  <a:pt x="2491871" y="2909580"/>
                </a:lnTo>
                <a:lnTo>
                  <a:pt x="2490874" y="2908082"/>
                </a:lnTo>
                <a:lnTo>
                  <a:pt x="2489363" y="2907083"/>
                </a:lnTo>
                <a:lnTo>
                  <a:pt x="2486340" y="2905564"/>
                </a:lnTo>
                <a:lnTo>
                  <a:pt x="2473798" y="2902048"/>
                </a:lnTo>
                <a:lnTo>
                  <a:pt x="2471289" y="2902048"/>
                </a:lnTo>
                <a:lnTo>
                  <a:pt x="2468780" y="2902048"/>
                </a:lnTo>
                <a:lnTo>
                  <a:pt x="2466756" y="2902048"/>
                </a:lnTo>
                <a:lnTo>
                  <a:pt x="2464761" y="2901549"/>
                </a:lnTo>
                <a:lnTo>
                  <a:pt x="2462736" y="2898532"/>
                </a:lnTo>
                <a:lnTo>
                  <a:pt x="2461224" y="2897034"/>
                </a:lnTo>
                <a:lnTo>
                  <a:pt x="2460741" y="2894516"/>
                </a:lnTo>
                <a:lnTo>
                  <a:pt x="2459713" y="2884966"/>
                </a:lnTo>
                <a:lnTo>
                  <a:pt x="2458232" y="2880951"/>
                </a:lnTo>
                <a:lnTo>
                  <a:pt x="2454696" y="2874938"/>
                </a:lnTo>
                <a:lnTo>
                  <a:pt x="2454213" y="2872420"/>
                </a:lnTo>
                <a:lnTo>
                  <a:pt x="2454213" y="2869903"/>
                </a:lnTo>
                <a:lnTo>
                  <a:pt x="2454696" y="2865887"/>
                </a:lnTo>
                <a:lnTo>
                  <a:pt x="2453699" y="2864389"/>
                </a:lnTo>
                <a:lnTo>
                  <a:pt x="2451674" y="2862371"/>
                </a:lnTo>
                <a:lnTo>
                  <a:pt x="2446657" y="2861372"/>
                </a:lnTo>
                <a:lnTo>
                  <a:pt x="2443151" y="2861372"/>
                </a:lnTo>
                <a:lnTo>
                  <a:pt x="2436109" y="2861872"/>
                </a:lnTo>
                <a:lnTo>
                  <a:pt x="2434598" y="2861872"/>
                </a:lnTo>
                <a:lnTo>
                  <a:pt x="2432089" y="2861872"/>
                </a:lnTo>
                <a:lnTo>
                  <a:pt x="2429580" y="2861372"/>
                </a:lnTo>
                <a:lnTo>
                  <a:pt x="2428069" y="2859853"/>
                </a:lnTo>
                <a:lnTo>
                  <a:pt x="2427072" y="2857856"/>
                </a:lnTo>
                <a:lnTo>
                  <a:pt x="2425561" y="2855838"/>
                </a:lnTo>
                <a:lnTo>
                  <a:pt x="2424563" y="2851323"/>
                </a:lnTo>
                <a:lnTo>
                  <a:pt x="2421541" y="2843791"/>
                </a:lnTo>
                <a:lnTo>
                  <a:pt x="2419032" y="2835260"/>
                </a:lnTo>
                <a:lnTo>
                  <a:pt x="2418518" y="2833242"/>
                </a:lnTo>
                <a:lnTo>
                  <a:pt x="2415526" y="2829227"/>
                </a:lnTo>
                <a:lnTo>
                  <a:pt x="2415013" y="2826709"/>
                </a:lnTo>
                <a:lnTo>
                  <a:pt x="2414499" y="2824712"/>
                </a:lnTo>
                <a:lnTo>
                  <a:pt x="2414499" y="2822693"/>
                </a:lnTo>
                <a:lnTo>
                  <a:pt x="2414015" y="2820675"/>
                </a:lnTo>
                <a:lnTo>
                  <a:pt x="2412988" y="2818678"/>
                </a:lnTo>
                <a:lnTo>
                  <a:pt x="2410993" y="2816660"/>
                </a:lnTo>
                <a:lnTo>
                  <a:pt x="2407970" y="2815162"/>
                </a:lnTo>
                <a:lnTo>
                  <a:pt x="2403951" y="2813143"/>
                </a:lnTo>
                <a:lnTo>
                  <a:pt x="2395911" y="2811645"/>
                </a:lnTo>
                <a:lnTo>
                  <a:pt x="2391892" y="2811645"/>
                </a:lnTo>
                <a:lnTo>
                  <a:pt x="2388900" y="2812145"/>
                </a:lnTo>
                <a:lnTo>
                  <a:pt x="2386874" y="2813143"/>
                </a:lnTo>
                <a:lnTo>
                  <a:pt x="2385877" y="2813663"/>
                </a:lnTo>
                <a:lnTo>
                  <a:pt x="2384366" y="2814163"/>
                </a:lnTo>
                <a:lnTo>
                  <a:pt x="2382371" y="2814163"/>
                </a:lnTo>
                <a:lnTo>
                  <a:pt x="2379832" y="2815162"/>
                </a:lnTo>
                <a:lnTo>
                  <a:pt x="2378352" y="2814163"/>
                </a:lnTo>
                <a:lnTo>
                  <a:pt x="2377324" y="2813143"/>
                </a:lnTo>
                <a:lnTo>
                  <a:pt x="2377324" y="2810647"/>
                </a:lnTo>
                <a:lnTo>
                  <a:pt x="2376326" y="2802595"/>
                </a:lnTo>
                <a:lnTo>
                  <a:pt x="2375813" y="2801096"/>
                </a:lnTo>
                <a:lnTo>
                  <a:pt x="2375329" y="2798579"/>
                </a:lnTo>
                <a:lnTo>
                  <a:pt x="2372820" y="2796082"/>
                </a:lnTo>
                <a:lnTo>
                  <a:pt x="2370312" y="2793565"/>
                </a:lnTo>
                <a:lnTo>
                  <a:pt x="2363754" y="2790048"/>
                </a:lnTo>
                <a:lnTo>
                  <a:pt x="2360761" y="2787032"/>
                </a:lnTo>
                <a:lnTo>
                  <a:pt x="2358253" y="2784514"/>
                </a:lnTo>
                <a:lnTo>
                  <a:pt x="2352722" y="2772967"/>
                </a:lnTo>
                <a:lnTo>
                  <a:pt x="2352208" y="2770969"/>
                </a:lnTo>
                <a:lnTo>
                  <a:pt x="2352208" y="2766954"/>
                </a:lnTo>
                <a:lnTo>
                  <a:pt x="2351211" y="2764436"/>
                </a:lnTo>
                <a:lnTo>
                  <a:pt x="2350213" y="2762917"/>
                </a:lnTo>
                <a:lnTo>
                  <a:pt x="2340149" y="2752369"/>
                </a:lnTo>
                <a:lnTo>
                  <a:pt x="2338154" y="2750371"/>
                </a:lnTo>
                <a:lnTo>
                  <a:pt x="2336129" y="2749372"/>
                </a:lnTo>
                <a:lnTo>
                  <a:pt x="2333107" y="2748353"/>
                </a:lnTo>
                <a:lnTo>
                  <a:pt x="2323072" y="2744837"/>
                </a:lnTo>
                <a:lnTo>
                  <a:pt x="2320564" y="2743339"/>
                </a:lnTo>
                <a:lnTo>
                  <a:pt x="2318539" y="2742340"/>
                </a:lnTo>
                <a:lnTo>
                  <a:pt x="2302974" y="2740821"/>
                </a:lnTo>
                <a:close/>
                <a:moveTo>
                  <a:pt x="5586892" y="2737063"/>
                </a:moveTo>
                <a:lnTo>
                  <a:pt x="5587023" y="2737320"/>
                </a:lnTo>
                <a:lnTo>
                  <a:pt x="5588029" y="2738824"/>
                </a:lnTo>
                <a:lnTo>
                  <a:pt x="5588528" y="2740327"/>
                </a:lnTo>
                <a:lnTo>
                  <a:pt x="5589036" y="2742345"/>
                </a:lnTo>
                <a:lnTo>
                  <a:pt x="5590033" y="2743848"/>
                </a:lnTo>
                <a:lnTo>
                  <a:pt x="5591040" y="2745852"/>
                </a:lnTo>
                <a:lnTo>
                  <a:pt x="5592046" y="2747369"/>
                </a:lnTo>
                <a:lnTo>
                  <a:pt x="5593570" y="2747749"/>
                </a:lnTo>
                <a:lnTo>
                  <a:pt x="5593177" y="2747354"/>
                </a:lnTo>
                <a:lnTo>
                  <a:pt x="5591166" y="2745850"/>
                </a:lnTo>
                <a:lnTo>
                  <a:pt x="5590161" y="2743851"/>
                </a:lnTo>
                <a:lnTo>
                  <a:pt x="5589659" y="2742843"/>
                </a:lnTo>
                <a:lnTo>
                  <a:pt x="5589659" y="2740332"/>
                </a:lnTo>
                <a:lnTo>
                  <a:pt x="5588151" y="2738828"/>
                </a:lnTo>
                <a:lnTo>
                  <a:pt x="5587648" y="2737820"/>
                </a:lnTo>
                <a:close/>
                <a:moveTo>
                  <a:pt x="5704136" y="2735601"/>
                </a:moveTo>
                <a:lnTo>
                  <a:pt x="5704496" y="2738836"/>
                </a:lnTo>
                <a:lnTo>
                  <a:pt x="5704177" y="2735805"/>
                </a:lnTo>
                <a:close/>
                <a:moveTo>
                  <a:pt x="5581602" y="2735286"/>
                </a:moveTo>
                <a:lnTo>
                  <a:pt x="5582000" y="2735818"/>
                </a:lnTo>
                <a:lnTo>
                  <a:pt x="5584511" y="2736319"/>
                </a:lnTo>
                <a:lnTo>
                  <a:pt x="5585154" y="2736319"/>
                </a:lnTo>
                <a:lnTo>
                  <a:pt x="5585147" y="2736316"/>
                </a:lnTo>
                <a:lnTo>
                  <a:pt x="5582634" y="2735805"/>
                </a:lnTo>
                <a:close/>
                <a:moveTo>
                  <a:pt x="7623319" y="2730936"/>
                </a:moveTo>
                <a:lnTo>
                  <a:pt x="7621308" y="2731936"/>
                </a:lnTo>
                <a:lnTo>
                  <a:pt x="7619801" y="2732940"/>
                </a:lnTo>
                <a:lnTo>
                  <a:pt x="7619303" y="2733943"/>
                </a:lnTo>
                <a:lnTo>
                  <a:pt x="7617292" y="2734943"/>
                </a:lnTo>
                <a:lnTo>
                  <a:pt x="7616290" y="2735947"/>
                </a:lnTo>
                <a:lnTo>
                  <a:pt x="7615785" y="2735947"/>
                </a:lnTo>
                <a:lnTo>
                  <a:pt x="7614278" y="2735947"/>
                </a:lnTo>
                <a:lnTo>
                  <a:pt x="7613276" y="2735947"/>
                </a:lnTo>
                <a:lnTo>
                  <a:pt x="7609758" y="2735947"/>
                </a:lnTo>
                <a:lnTo>
                  <a:pt x="7608756" y="2735947"/>
                </a:lnTo>
                <a:lnTo>
                  <a:pt x="7607249" y="2736446"/>
                </a:lnTo>
                <a:lnTo>
                  <a:pt x="7605742" y="2737950"/>
                </a:lnTo>
                <a:lnTo>
                  <a:pt x="7603226" y="2738954"/>
                </a:lnTo>
                <a:lnTo>
                  <a:pt x="7602728" y="2739453"/>
                </a:lnTo>
                <a:lnTo>
                  <a:pt x="7601719" y="2739453"/>
                </a:lnTo>
                <a:lnTo>
                  <a:pt x="7600176" y="2739453"/>
                </a:lnTo>
                <a:lnTo>
                  <a:pt x="7600218" y="2739494"/>
                </a:lnTo>
                <a:lnTo>
                  <a:pt x="7602225" y="2739494"/>
                </a:lnTo>
                <a:lnTo>
                  <a:pt x="7603223" y="2739494"/>
                </a:lnTo>
                <a:lnTo>
                  <a:pt x="7603733" y="2738993"/>
                </a:lnTo>
                <a:lnTo>
                  <a:pt x="7606239" y="2737987"/>
                </a:lnTo>
                <a:lnTo>
                  <a:pt x="7607747" y="2736480"/>
                </a:lnTo>
                <a:lnTo>
                  <a:pt x="7609255" y="2735975"/>
                </a:lnTo>
                <a:lnTo>
                  <a:pt x="7610264" y="2735975"/>
                </a:lnTo>
                <a:lnTo>
                  <a:pt x="7613779" y="2735975"/>
                </a:lnTo>
                <a:lnTo>
                  <a:pt x="7614777" y="2735975"/>
                </a:lnTo>
                <a:lnTo>
                  <a:pt x="7616285" y="2735975"/>
                </a:lnTo>
                <a:lnTo>
                  <a:pt x="7616784" y="2735975"/>
                </a:lnTo>
                <a:lnTo>
                  <a:pt x="7617793" y="2734969"/>
                </a:lnTo>
                <a:lnTo>
                  <a:pt x="7619800" y="2733963"/>
                </a:lnTo>
                <a:lnTo>
                  <a:pt x="7620310" y="2732961"/>
                </a:lnTo>
                <a:lnTo>
                  <a:pt x="7621807" y="2731954"/>
                </a:lnTo>
                <a:lnTo>
                  <a:pt x="7623825" y="2730948"/>
                </a:lnTo>
                <a:lnTo>
                  <a:pt x="7625322" y="2730948"/>
                </a:lnTo>
                <a:lnTo>
                  <a:pt x="7626830" y="2730948"/>
                </a:lnTo>
                <a:lnTo>
                  <a:pt x="7627395" y="2730948"/>
                </a:lnTo>
                <a:lnTo>
                  <a:pt x="7627335" y="2730936"/>
                </a:lnTo>
                <a:lnTo>
                  <a:pt x="7626333" y="2730936"/>
                </a:lnTo>
                <a:lnTo>
                  <a:pt x="7624826" y="2730936"/>
                </a:lnTo>
                <a:close/>
                <a:moveTo>
                  <a:pt x="5698414" y="2730121"/>
                </a:moveTo>
                <a:lnTo>
                  <a:pt x="5702099" y="2731795"/>
                </a:lnTo>
                <a:lnTo>
                  <a:pt x="5703096" y="2732798"/>
                </a:lnTo>
                <a:lnTo>
                  <a:pt x="5704050" y="2735170"/>
                </a:lnTo>
                <a:lnTo>
                  <a:pt x="5703674" y="2733293"/>
                </a:lnTo>
                <a:lnTo>
                  <a:pt x="5702669" y="2731789"/>
                </a:lnTo>
                <a:close/>
                <a:moveTo>
                  <a:pt x="5631239" y="2729774"/>
                </a:moveTo>
                <a:lnTo>
                  <a:pt x="5631242" y="2729777"/>
                </a:lnTo>
                <a:lnTo>
                  <a:pt x="5632747" y="2729777"/>
                </a:lnTo>
                <a:lnTo>
                  <a:pt x="5632769" y="2729774"/>
                </a:lnTo>
                <a:lnTo>
                  <a:pt x="5632355" y="2729774"/>
                </a:lnTo>
                <a:close/>
                <a:moveTo>
                  <a:pt x="5687453" y="2722614"/>
                </a:moveTo>
                <a:lnTo>
                  <a:pt x="5688526" y="2724767"/>
                </a:lnTo>
                <a:lnTo>
                  <a:pt x="5688997" y="2725081"/>
                </a:lnTo>
                <a:close/>
                <a:moveTo>
                  <a:pt x="7772992" y="2721412"/>
                </a:moveTo>
                <a:lnTo>
                  <a:pt x="7763447" y="2721912"/>
                </a:lnTo>
                <a:lnTo>
                  <a:pt x="7758429" y="2723419"/>
                </a:lnTo>
                <a:lnTo>
                  <a:pt x="7756417" y="2724419"/>
                </a:lnTo>
                <a:lnTo>
                  <a:pt x="7755920" y="2725423"/>
                </a:lnTo>
                <a:lnTo>
                  <a:pt x="7756417" y="2727426"/>
                </a:lnTo>
                <a:lnTo>
                  <a:pt x="7756922" y="2728429"/>
                </a:lnTo>
                <a:lnTo>
                  <a:pt x="7756922" y="2729433"/>
                </a:lnTo>
                <a:lnTo>
                  <a:pt x="7755920" y="2729433"/>
                </a:lnTo>
                <a:lnTo>
                  <a:pt x="7754910" y="2729433"/>
                </a:lnTo>
                <a:lnTo>
                  <a:pt x="7753404" y="2729433"/>
                </a:lnTo>
                <a:lnTo>
                  <a:pt x="7751897" y="2729433"/>
                </a:lnTo>
                <a:lnTo>
                  <a:pt x="7749388" y="2730432"/>
                </a:lnTo>
                <a:lnTo>
                  <a:pt x="7747881" y="2730936"/>
                </a:lnTo>
                <a:lnTo>
                  <a:pt x="7746374" y="2731936"/>
                </a:lnTo>
                <a:lnTo>
                  <a:pt x="7740851" y="2738954"/>
                </a:lnTo>
                <a:lnTo>
                  <a:pt x="7740347" y="2739957"/>
                </a:lnTo>
                <a:lnTo>
                  <a:pt x="7740347" y="2740957"/>
                </a:lnTo>
                <a:lnTo>
                  <a:pt x="7739345" y="2741961"/>
                </a:lnTo>
                <a:lnTo>
                  <a:pt x="7740347" y="2742464"/>
                </a:lnTo>
                <a:lnTo>
                  <a:pt x="7740851" y="2743463"/>
                </a:lnTo>
                <a:lnTo>
                  <a:pt x="7742856" y="2746471"/>
                </a:lnTo>
                <a:lnTo>
                  <a:pt x="7744867" y="2750481"/>
                </a:lnTo>
                <a:lnTo>
                  <a:pt x="7745372" y="2751485"/>
                </a:lnTo>
                <a:lnTo>
                  <a:pt x="7745870" y="2753488"/>
                </a:lnTo>
                <a:lnTo>
                  <a:pt x="7745870" y="2754991"/>
                </a:lnTo>
                <a:lnTo>
                  <a:pt x="7745870" y="2756495"/>
                </a:lnTo>
                <a:lnTo>
                  <a:pt x="7745372" y="2757499"/>
                </a:lnTo>
                <a:lnTo>
                  <a:pt x="7744363" y="2760002"/>
                </a:lnTo>
                <a:lnTo>
                  <a:pt x="7741349" y="2763013"/>
                </a:lnTo>
                <a:lnTo>
                  <a:pt x="7739345" y="2764516"/>
                </a:lnTo>
                <a:lnTo>
                  <a:pt x="7737838" y="2765516"/>
                </a:lnTo>
                <a:lnTo>
                  <a:pt x="7735322" y="2766019"/>
                </a:lnTo>
                <a:lnTo>
                  <a:pt x="7732813" y="2767019"/>
                </a:lnTo>
                <a:lnTo>
                  <a:pt x="7730801" y="2768022"/>
                </a:lnTo>
                <a:lnTo>
                  <a:pt x="7729799" y="2769026"/>
                </a:lnTo>
                <a:lnTo>
                  <a:pt x="7728292" y="2771529"/>
                </a:lnTo>
                <a:lnTo>
                  <a:pt x="7727290" y="2773537"/>
                </a:lnTo>
                <a:lnTo>
                  <a:pt x="7725783" y="2775040"/>
                </a:lnTo>
                <a:lnTo>
                  <a:pt x="7717240" y="2783561"/>
                </a:lnTo>
                <a:lnTo>
                  <a:pt x="7715733" y="2784560"/>
                </a:lnTo>
                <a:lnTo>
                  <a:pt x="7714226" y="2785064"/>
                </a:lnTo>
                <a:lnTo>
                  <a:pt x="7703181" y="2785564"/>
                </a:lnTo>
                <a:lnTo>
                  <a:pt x="7699663" y="2786568"/>
                </a:lnTo>
                <a:lnTo>
                  <a:pt x="7697651" y="2787567"/>
                </a:lnTo>
                <a:lnTo>
                  <a:pt x="7694140" y="2789071"/>
                </a:lnTo>
                <a:lnTo>
                  <a:pt x="7683088" y="2796089"/>
                </a:lnTo>
                <a:lnTo>
                  <a:pt x="7681581" y="2797092"/>
                </a:lnTo>
                <a:lnTo>
                  <a:pt x="7679569" y="2797592"/>
                </a:lnTo>
                <a:lnTo>
                  <a:pt x="7677060" y="2798096"/>
                </a:lnTo>
                <a:lnTo>
                  <a:pt x="7670157" y="2795078"/>
                </a:lnTo>
                <a:lnTo>
                  <a:pt x="7677559" y="2798323"/>
                </a:lnTo>
                <a:lnTo>
                  <a:pt x="7680076" y="2797822"/>
                </a:lnTo>
                <a:lnTo>
                  <a:pt x="7682083" y="2797317"/>
                </a:lnTo>
                <a:lnTo>
                  <a:pt x="7683591" y="2796311"/>
                </a:lnTo>
                <a:lnTo>
                  <a:pt x="7694634" y="2789272"/>
                </a:lnTo>
                <a:lnTo>
                  <a:pt x="7698161" y="2787765"/>
                </a:lnTo>
                <a:lnTo>
                  <a:pt x="7700168" y="2786758"/>
                </a:lnTo>
                <a:lnTo>
                  <a:pt x="7703683" y="2785752"/>
                </a:lnTo>
                <a:lnTo>
                  <a:pt x="7714726" y="2785251"/>
                </a:lnTo>
                <a:lnTo>
                  <a:pt x="7716234" y="2784747"/>
                </a:lnTo>
                <a:lnTo>
                  <a:pt x="7717742" y="2783744"/>
                </a:lnTo>
                <a:lnTo>
                  <a:pt x="7726280" y="2775194"/>
                </a:lnTo>
                <a:lnTo>
                  <a:pt x="7727788" y="2773687"/>
                </a:lnTo>
                <a:lnTo>
                  <a:pt x="7728798" y="2771675"/>
                </a:lnTo>
                <a:lnTo>
                  <a:pt x="7730306" y="2769161"/>
                </a:lnTo>
                <a:lnTo>
                  <a:pt x="7731303" y="2768155"/>
                </a:lnTo>
                <a:lnTo>
                  <a:pt x="7733310" y="2767149"/>
                </a:lnTo>
                <a:lnTo>
                  <a:pt x="7735828" y="2766143"/>
                </a:lnTo>
                <a:lnTo>
                  <a:pt x="7738333" y="2765642"/>
                </a:lnTo>
                <a:lnTo>
                  <a:pt x="7739841" y="2764636"/>
                </a:lnTo>
                <a:lnTo>
                  <a:pt x="7741848" y="2763129"/>
                </a:lnTo>
                <a:lnTo>
                  <a:pt x="7744864" y="2760110"/>
                </a:lnTo>
                <a:lnTo>
                  <a:pt x="7745873" y="2757597"/>
                </a:lnTo>
                <a:lnTo>
                  <a:pt x="7746372" y="2756591"/>
                </a:lnTo>
                <a:lnTo>
                  <a:pt x="7746372" y="2755083"/>
                </a:lnTo>
                <a:lnTo>
                  <a:pt x="7746372" y="2753573"/>
                </a:lnTo>
                <a:lnTo>
                  <a:pt x="7745873" y="2751564"/>
                </a:lnTo>
                <a:lnTo>
                  <a:pt x="7745363" y="2750557"/>
                </a:lnTo>
                <a:lnTo>
                  <a:pt x="7743356" y="2746533"/>
                </a:lnTo>
                <a:lnTo>
                  <a:pt x="7741349" y="2743519"/>
                </a:lnTo>
                <a:lnTo>
                  <a:pt x="7740850" y="2742513"/>
                </a:lnTo>
                <a:lnTo>
                  <a:pt x="7739841" y="2742008"/>
                </a:lnTo>
                <a:lnTo>
                  <a:pt x="7740850" y="2741006"/>
                </a:lnTo>
                <a:lnTo>
                  <a:pt x="7740850" y="2739999"/>
                </a:lnTo>
                <a:lnTo>
                  <a:pt x="7741349" y="2738993"/>
                </a:lnTo>
                <a:lnTo>
                  <a:pt x="7746871" y="2731954"/>
                </a:lnTo>
                <a:lnTo>
                  <a:pt x="7748379" y="2730948"/>
                </a:lnTo>
                <a:lnTo>
                  <a:pt x="7749887" y="2730443"/>
                </a:lnTo>
                <a:lnTo>
                  <a:pt x="7752404" y="2729441"/>
                </a:lnTo>
                <a:lnTo>
                  <a:pt x="7753901" y="2729441"/>
                </a:lnTo>
                <a:lnTo>
                  <a:pt x="7755409" y="2729441"/>
                </a:lnTo>
                <a:lnTo>
                  <a:pt x="7756418" y="2729441"/>
                </a:lnTo>
                <a:lnTo>
                  <a:pt x="7757427" y="2729441"/>
                </a:lnTo>
                <a:lnTo>
                  <a:pt x="7757427" y="2728435"/>
                </a:lnTo>
                <a:lnTo>
                  <a:pt x="7756917" y="2727429"/>
                </a:lnTo>
                <a:lnTo>
                  <a:pt x="7756418" y="2725417"/>
                </a:lnTo>
                <a:lnTo>
                  <a:pt x="7756917" y="2724411"/>
                </a:lnTo>
                <a:lnTo>
                  <a:pt x="7758924" y="2723404"/>
                </a:lnTo>
                <a:lnTo>
                  <a:pt x="7763947" y="2721897"/>
                </a:lnTo>
                <a:lnTo>
                  <a:pt x="7773060" y="2721419"/>
                </a:lnTo>
                <a:close/>
                <a:moveTo>
                  <a:pt x="5897554" y="2721248"/>
                </a:moveTo>
                <a:lnTo>
                  <a:pt x="5897554" y="2724766"/>
                </a:lnTo>
                <a:lnTo>
                  <a:pt x="5896549" y="2728270"/>
                </a:lnTo>
                <a:lnTo>
                  <a:pt x="5896549" y="2731789"/>
                </a:lnTo>
                <a:lnTo>
                  <a:pt x="5897554" y="2734301"/>
                </a:lnTo>
                <a:lnTo>
                  <a:pt x="5897554" y="2735309"/>
                </a:lnTo>
                <a:lnTo>
                  <a:pt x="5896046" y="2736813"/>
                </a:lnTo>
                <a:lnTo>
                  <a:pt x="5897051" y="2738316"/>
                </a:lnTo>
                <a:lnTo>
                  <a:pt x="5899050" y="2739324"/>
                </a:lnTo>
                <a:lnTo>
                  <a:pt x="5899050" y="2741340"/>
                </a:lnTo>
                <a:lnTo>
                  <a:pt x="5898512" y="2741877"/>
                </a:lnTo>
                <a:lnTo>
                  <a:pt x="5898595" y="2741835"/>
                </a:lnTo>
                <a:lnTo>
                  <a:pt x="5899595" y="2740834"/>
                </a:lnTo>
                <a:lnTo>
                  <a:pt x="5899595" y="2738817"/>
                </a:lnTo>
                <a:lnTo>
                  <a:pt x="5897585" y="2737816"/>
                </a:lnTo>
                <a:lnTo>
                  <a:pt x="5896584" y="2736308"/>
                </a:lnTo>
                <a:lnTo>
                  <a:pt x="5898095" y="2734799"/>
                </a:lnTo>
                <a:lnTo>
                  <a:pt x="5898095" y="2733797"/>
                </a:lnTo>
                <a:lnTo>
                  <a:pt x="5897085" y="2731288"/>
                </a:lnTo>
                <a:lnTo>
                  <a:pt x="5897085" y="2727776"/>
                </a:lnTo>
                <a:lnTo>
                  <a:pt x="5898095" y="2724252"/>
                </a:lnTo>
                <a:lnTo>
                  <a:pt x="5898095" y="2721612"/>
                </a:lnTo>
                <a:close/>
                <a:moveTo>
                  <a:pt x="5680987" y="2718224"/>
                </a:moveTo>
                <a:lnTo>
                  <a:pt x="5680991" y="2718226"/>
                </a:lnTo>
                <a:lnTo>
                  <a:pt x="5681075" y="2718226"/>
                </a:lnTo>
                <a:lnTo>
                  <a:pt x="5681070" y="2718224"/>
                </a:lnTo>
                <a:close/>
                <a:moveTo>
                  <a:pt x="5899633" y="2710662"/>
                </a:moveTo>
                <a:lnTo>
                  <a:pt x="5899552" y="2710689"/>
                </a:lnTo>
                <a:lnTo>
                  <a:pt x="5899050" y="2711201"/>
                </a:lnTo>
                <a:lnTo>
                  <a:pt x="5899552" y="2712705"/>
                </a:lnTo>
                <a:lnTo>
                  <a:pt x="5900557" y="2714208"/>
                </a:lnTo>
                <a:lnTo>
                  <a:pt x="5900557" y="2715217"/>
                </a:lnTo>
                <a:lnTo>
                  <a:pt x="5899214" y="2721487"/>
                </a:lnTo>
                <a:lnTo>
                  <a:pt x="5899595" y="2721741"/>
                </a:lnTo>
                <a:lnTo>
                  <a:pt x="5901105" y="2714719"/>
                </a:lnTo>
                <a:lnTo>
                  <a:pt x="5901105" y="2713704"/>
                </a:lnTo>
                <a:lnTo>
                  <a:pt x="5900105" y="2712209"/>
                </a:lnTo>
                <a:lnTo>
                  <a:pt x="5899595" y="2710700"/>
                </a:lnTo>
                <a:close/>
                <a:moveTo>
                  <a:pt x="7793958" y="2700834"/>
                </a:moveTo>
                <a:lnTo>
                  <a:pt x="7793583" y="2700863"/>
                </a:lnTo>
                <a:lnTo>
                  <a:pt x="7790072" y="2702367"/>
                </a:lnTo>
                <a:lnTo>
                  <a:pt x="7788060" y="2702866"/>
                </a:lnTo>
                <a:lnTo>
                  <a:pt x="7788060" y="2703870"/>
                </a:lnTo>
                <a:lnTo>
                  <a:pt x="7788060" y="2705374"/>
                </a:lnTo>
                <a:lnTo>
                  <a:pt x="7788565" y="2705877"/>
                </a:lnTo>
                <a:lnTo>
                  <a:pt x="7790570" y="2708884"/>
                </a:lnTo>
                <a:lnTo>
                  <a:pt x="7790570" y="2709884"/>
                </a:lnTo>
                <a:lnTo>
                  <a:pt x="7791074" y="2710887"/>
                </a:lnTo>
                <a:lnTo>
                  <a:pt x="7791074" y="2712391"/>
                </a:lnTo>
                <a:lnTo>
                  <a:pt x="7790570" y="2713395"/>
                </a:lnTo>
                <a:lnTo>
                  <a:pt x="7790570" y="2713894"/>
                </a:lnTo>
                <a:lnTo>
                  <a:pt x="7790072" y="2714898"/>
                </a:lnTo>
                <a:lnTo>
                  <a:pt x="7789063" y="2715898"/>
                </a:lnTo>
                <a:lnTo>
                  <a:pt x="7788060" y="2716901"/>
                </a:lnTo>
                <a:lnTo>
                  <a:pt x="7783540" y="2720408"/>
                </a:lnTo>
                <a:lnTo>
                  <a:pt x="7781031" y="2721412"/>
                </a:lnTo>
                <a:lnTo>
                  <a:pt x="7779569" y="2721897"/>
                </a:lnTo>
                <a:lnTo>
                  <a:pt x="7780025" y="2721897"/>
                </a:lnTo>
                <a:lnTo>
                  <a:pt x="7781533" y="2721396"/>
                </a:lnTo>
                <a:lnTo>
                  <a:pt x="7784039" y="2720390"/>
                </a:lnTo>
                <a:lnTo>
                  <a:pt x="7788563" y="2716871"/>
                </a:lnTo>
                <a:lnTo>
                  <a:pt x="7789572" y="2715864"/>
                </a:lnTo>
                <a:lnTo>
                  <a:pt x="7790570" y="2714858"/>
                </a:lnTo>
                <a:lnTo>
                  <a:pt x="7791069" y="2713852"/>
                </a:lnTo>
                <a:lnTo>
                  <a:pt x="7791069" y="2713351"/>
                </a:lnTo>
                <a:lnTo>
                  <a:pt x="7791579" y="2712345"/>
                </a:lnTo>
                <a:lnTo>
                  <a:pt x="7791579" y="2710833"/>
                </a:lnTo>
                <a:lnTo>
                  <a:pt x="7791069" y="2709831"/>
                </a:lnTo>
                <a:lnTo>
                  <a:pt x="7791069" y="2708825"/>
                </a:lnTo>
                <a:lnTo>
                  <a:pt x="7789062" y="2705807"/>
                </a:lnTo>
                <a:lnTo>
                  <a:pt x="7788563" y="2705306"/>
                </a:lnTo>
                <a:lnTo>
                  <a:pt x="7788563" y="2703795"/>
                </a:lnTo>
                <a:lnTo>
                  <a:pt x="7788563" y="2702793"/>
                </a:lnTo>
                <a:lnTo>
                  <a:pt x="7790570" y="2702287"/>
                </a:lnTo>
                <a:close/>
                <a:moveTo>
                  <a:pt x="7876804" y="2700821"/>
                </a:moveTo>
                <a:lnTo>
                  <a:pt x="7876458" y="2700863"/>
                </a:lnTo>
                <a:lnTo>
                  <a:pt x="7865198" y="2703795"/>
                </a:lnTo>
                <a:lnTo>
                  <a:pt x="7865404" y="2703795"/>
                </a:lnTo>
                <a:close/>
                <a:moveTo>
                  <a:pt x="7414880" y="2699860"/>
                </a:moveTo>
                <a:lnTo>
                  <a:pt x="7413878" y="2700364"/>
                </a:lnTo>
                <a:lnTo>
                  <a:pt x="7413878" y="2700863"/>
                </a:lnTo>
                <a:lnTo>
                  <a:pt x="7413878" y="2702367"/>
                </a:lnTo>
                <a:lnTo>
                  <a:pt x="7413878" y="2703371"/>
                </a:lnTo>
                <a:lnTo>
                  <a:pt x="7413878" y="2704374"/>
                </a:lnTo>
                <a:lnTo>
                  <a:pt x="7413374" y="2705877"/>
                </a:lnTo>
                <a:lnTo>
                  <a:pt x="7411362" y="2707381"/>
                </a:lnTo>
                <a:lnTo>
                  <a:pt x="7410484" y="2707819"/>
                </a:lnTo>
                <a:lnTo>
                  <a:pt x="7410865" y="2707819"/>
                </a:lnTo>
                <a:lnTo>
                  <a:pt x="7411862" y="2707314"/>
                </a:lnTo>
                <a:lnTo>
                  <a:pt x="7413881" y="2705807"/>
                </a:lnTo>
                <a:lnTo>
                  <a:pt x="7414380" y="2704300"/>
                </a:lnTo>
                <a:lnTo>
                  <a:pt x="7414380" y="2703294"/>
                </a:lnTo>
                <a:lnTo>
                  <a:pt x="7414380" y="2702287"/>
                </a:lnTo>
                <a:lnTo>
                  <a:pt x="7414380" y="2700780"/>
                </a:lnTo>
                <a:lnTo>
                  <a:pt x="7414380" y="2700276"/>
                </a:lnTo>
                <a:lnTo>
                  <a:pt x="7415043" y="2699942"/>
                </a:lnTo>
                <a:close/>
                <a:moveTo>
                  <a:pt x="7894036" y="2698357"/>
                </a:moveTo>
                <a:lnTo>
                  <a:pt x="7893033" y="2699360"/>
                </a:lnTo>
                <a:lnTo>
                  <a:pt x="7892031" y="2699860"/>
                </a:lnTo>
                <a:lnTo>
                  <a:pt x="7892031" y="2700863"/>
                </a:lnTo>
                <a:lnTo>
                  <a:pt x="7892031" y="2702866"/>
                </a:lnTo>
                <a:lnTo>
                  <a:pt x="7892031" y="2703870"/>
                </a:lnTo>
                <a:lnTo>
                  <a:pt x="7891545" y="2705807"/>
                </a:lnTo>
                <a:lnTo>
                  <a:pt x="7892027" y="2705807"/>
                </a:lnTo>
                <a:lnTo>
                  <a:pt x="7892526" y="2703795"/>
                </a:lnTo>
                <a:lnTo>
                  <a:pt x="7892526" y="2702793"/>
                </a:lnTo>
                <a:lnTo>
                  <a:pt x="7892526" y="2700780"/>
                </a:lnTo>
                <a:lnTo>
                  <a:pt x="7892526" y="2699774"/>
                </a:lnTo>
                <a:lnTo>
                  <a:pt x="7893535" y="2699269"/>
                </a:lnTo>
                <a:lnTo>
                  <a:pt x="7894454" y="2698357"/>
                </a:lnTo>
                <a:close/>
                <a:moveTo>
                  <a:pt x="7831254" y="2693346"/>
                </a:moveTo>
                <a:lnTo>
                  <a:pt x="7825731" y="2699860"/>
                </a:lnTo>
                <a:lnTo>
                  <a:pt x="7823222" y="2701867"/>
                </a:lnTo>
                <a:lnTo>
                  <a:pt x="7820892" y="2702793"/>
                </a:lnTo>
                <a:lnTo>
                  <a:pt x="7821207" y="2702793"/>
                </a:lnTo>
                <a:lnTo>
                  <a:pt x="7823724" y="2701786"/>
                </a:lnTo>
                <a:lnTo>
                  <a:pt x="7826230" y="2699774"/>
                </a:lnTo>
                <a:lnTo>
                  <a:pt x="7831474" y="2693565"/>
                </a:lnTo>
                <a:close/>
                <a:moveTo>
                  <a:pt x="7854361" y="2692343"/>
                </a:moveTo>
                <a:lnTo>
                  <a:pt x="7852854" y="2692846"/>
                </a:lnTo>
                <a:lnTo>
                  <a:pt x="7851852" y="2693346"/>
                </a:lnTo>
                <a:lnTo>
                  <a:pt x="7850842" y="2693846"/>
                </a:lnTo>
                <a:lnTo>
                  <a:pt x="7846826" y="2699360"/>
                </a:lnTo>
                <a:lnTo>
                  <a:pt x="7844815" y="2700863"/>
                </a:lnTo>
                <a:lnTo>
                  <a:pt x="7843388" y="2702287"/>
                </a:lnTo>
                <a:lnTo>
                  <a:pt x="7843816" y="2702287"/>
                </a:lnTo>
                <a:lnTo>
                  <a:pt x="7845312" y="2700780"/>
                </a:lnTo>
                <a:lnTo>
                  <a:pt x="7847331" y="2699269"/>
                </a:lnTo>
                <a:lnTo>
                  <a:pt x="7851345" y="2693741"/>
                </a:lnTo>
                <a:lnTo>
                  <a:pt x="7852354" y="2693236"/>
                </a:lnTo>
                <a:lnTo>
                  <a:pt x="7853352" y="2692735"/>
                </a:lnTo>
                <a:lnTo>
                  <a:pt x="7854524" y="2692343"/>
                </a:lnTo>
                <a:close/>
                <a:moveTo>
                  <a:pt x="7431960" y="2691343"/>
                </a:moveTo>
                <a:lnTo>
                  <a:pt x="7430951" y="2691843"/>
                </a:lnTo>
                <a:lnTo>
                  <a:pt x="7429949" y="2692343"/>
                </a:lnTo>
                <a:lnTo>
                  <a:pt x="7429444" y="2693346"/>
                </a:lnTo>
                <a:lnTo>
                  <a:pt x="7428442" y="2696853"/>
                </a:lnTo>
                <a:lnTo>
                  <a:pt x="7428442" y="2697356"/>
                </a:lnTo>
                <a:lnTo>
                  <a:pt x="7427937" y="2698860"/>
                </a:lnTo>
                <a:lnTo>
                  <a:pt x="7426430" y="2699860"/>
                </a:lnTo>
                <a:lnTo>
                  <a:pt x="7424924" y="2701867"/>
                </a:lnTo>
                <a:lnTo>
                  <a:pt x="7422919" y="2702367"/>
                </a:lnTo>
                <a:lnTo>
                  <a:pt x="7422059" y="2702793"/>
                </a:lnTo>
                <a:lnTo>
                  <a:pt x="7422419" y="2702793"/>
                </a:lnTo>
                <a:lnTo>
                  <a:pt x="7423416" y="2702287"/>
                </a:lnTo>
                <a:lnTo>
                  <a:pt x="7425423" y="2701786"/>
                </a:lnTo>
                <a:lnTo>
                  <a:pt x="7426931" y="2699774"/>
                </a:lnTo>
                <a:lnTo>
                  <a:pt x="7428439" y="2698767"/>
                </a:lnTo>
                <a:lnTo>
                  <a:pt x="7428938" y="2697260"/>
                </a:lnTo>
                <a:lnTo>
                  <a:pt x="7428938" y="2696756"/>
                </a:lnTo>
                <a:lnTo>
                  <a:pt x="7429947" y="2693236"/>
                </a:lnTo>
                <a:lnTo>
                  <a:pt x="7430446" y="2692230"/>
                </a:lnTo>
                <a:lnTo>
                  <a:pt x="7431455" y="2691729"/>
                </a:lnTo>
                <a:lnTo>
                  <a:pt x="7432096" y="2691411"/>
                </a:lnTo>
                <a:close/>
                <a:moveTo>
                  <a:pt x="7451044" y="2687832"/>
                </a:moveTo>
                <a:lnTo>
                  <a:pt x="7450042" y="2688336"/>
                </a:lnTo>
                <a:lnTo>
                  <a:pt x="7449033" y="2688836"/>
                </a:lnTo>
                <a:lnTo>
                  <a:pt x="7447028" y="2690339"/>
                </a:lnTo>
                <a:lnTo>
                  <a:pt x="7445521" y="2693346"/>
                </a:lnTo>
                <a:lnTo>
                  <a:pt x="7445521" y="2693846"/>
                </a:lnTo>
                <a:lnTo>
                  <a:pt x="7445017" y="2695350"/>
                </a:lnTo>
                <a:lnTo>
                  <a:pt x="7445521" y="2696353"/>
                </a:lnTo>
                <a:lnTo>
                  <a:pt x="7445521" y="2696853"/>
                </a:lnTo>
                <a:lnTo>
                  <a:pt x="7446019" y="2698357"/>
                </a:lnTo>
                <a:lnTo>
                  <a:pt x="7446524" y="2698860"/>
                </a:lnTo>
                <a:lnTo>
                  <a:pt x="7447028" y="2699860"/>
                </a:lnTo>
                <a:lnTo>
                  <a:pt x="7447028" y="2700364"/>
                </a:lnTo>
                <a:lnTo>
                  <a:pt x="7446524" y="2701867"/>
                </a:lnTo>
                <a:lnTo>
                  <a:pt x="7445819" y="2702219"/>
                </a:lnTo>
                <a:lnTo>
                  <a:pt x="7446026" y="2702287"/>
                </a:lnTo>
                <a:lnTo>
                  <a:pt x="7447023" y="2701786"/>
                </a:lnTo>
                <a:lnTo>
                  <a:pt x="7447522" y="2700276"/>
                </a:lnTo>
                <a:lnTo>
                  <a:pt x="7447522" y="2699774"/>
                </a:lnTo>
                <a:lnTo>
                  <a:pt x="7447023" y="2698767"/>
                </a:lnTo>
                <a:lnTo>
                  <a:pt x="7446524" y="2698267"/>
                </a:lnTo>
                <a:lnTo>
                  <a:pt x="7446026" y="2696756"/>
                </a:lnTo>
                <a:lnTo>
                  <a:pt x="7446026" y="2696255"/>
                </a:lnTo>
                <a:lnTo>
                  <a:pt x="7445515" y="2695249"/>
                </a:lnTo>
                <a:lnTo>
                  <a:pt x="7446026" y="2693741"/>
                </a:lnTo>
                <a:lnTo>
                  <a:pt x="7446026" y="2693236"/>
                </a:lnTo>
                <a:lnTo>
                  <a:pt x="7447522" y="2690221"/>
                </a:lnTo>
                <a:lnTo>
                  <a:pt x="7449540" y="2688711"/>
                </a:lnTo>
                <a:lnTo>
                  <a:pt x="7450538" y="2688210"/>
                </a:lnTo>
                <a:lnTo>
                  <a:pt x="7451292" y="2687832"/>
                </a:lnTo>
                <a:close/>
                <a:moveTo>
                  <a:pt x="7911596" y="2686712"/>
                </a:moveTo>
                <a:lnTo>
                  <a:pt x="7911115" y="2686833"/>
                </a:lnTo>
                <a:lnTo>
                  <a:pt x="7906404" y="2688711"/>
                </a:lnTo>
                <a:lnTo>
                  <a:pt x="7906597" y="2688711"/>
                </a:lnTo>
                <a:close/>
                <a:moveTo>
                  <a:pt x="7376708" y="2686707"/>
                </a:moveTo>
                <a:lnTo>
                  <a:pt x="7376208" y="2686833"/>
                </a:lnTo>
                <a:lnTo>
                  <a:pt x="7375612" y="2687427"/>
                </a:lnTo>
                <a:lnTo>
                  <a:pt x="7375704" y="2687705"/>
                </a:lnTo>
                <a:close/>
                <a:moveTo>
                  <a:pt x="5542809" y="2685590"/>
                </a:moveTo>
                <a:lnTo>
                  <a:pt x="5544309" y="2686089"/>
                </a:lnTo>
                <a:lnTo>
                  <a:pt x="5545316" y="2686089"/>
                </a:lnTo>
                <a:lnTo>
                  <a:pt x="5546322" y="2686591"/>
                </a:lnTo>
                <a:lnTo>
                  <a:pt x="5547320" y="2687593"/>
                </a:lnTo>
                <a:lnTo>
                  <a:pt x="5548326" y="2689096"/>
                </a:lnTo>
                <a:lnTo>
                  <a:pt x="5549840" y="2692115"/>
                </a:lnTo>
                <a:lnTo>
                  <a:pt x="5553358" y="2700647"/>
                </a:lnTo>
                <a:lnTo>
                  <a:pt x="5556867" y="2704168"/>
                </a:lnTo>
                <a:lnTo>
                  <a:pt x="5559387" y="2706173"/>
                </a:lnTo>
                <a:lnTo>
                  <a:pt x="5563404" y="2707689"/>
                </a:lnTo>
                <a:lnTo>
                  <a:pt x="5564410" y="2708191"/>
                </a:lnTo>
                <a:lnTo>
                  <a:pt x="5565417" y="2709694"/>
                </a:lnTo>
                <a:lnTo>
                  <a:pt x="5576469" y="2725269"/>
                </a:lnTo>
                <a:lnTo>
                  <a:pt x="5577476" y="2727773"/>
                </a:lnTo>
                <a:lnTo>
                  <a:pt x="5579480" y="2732297"/>
                </a:lnTo>
                <a:lnTo>
                  <a:pt x="5579837" y="2732830"/>
                </a:lnTo>
                <a:lnTo>
                  <a:pt x="5579619" y="2732285"/>
                </a:lnTo>
                <a:lnTo>
                  <a:pt x="5578111" y="2727774"/>
                </a:lnTo>
                <a:lnTo>
                  <a:pt x="5576603" y="2725262"/>
                </a:lnTo>
                <a:lnTo>
                  <a:pt x="5566061" y="2709698"/>
                </a:lnTo>
                <a:lnTo>
                  <a:pt x="5565056" y="2708178"/>
                </a:lnTo>
                <a:lnTo>
                  <a:pt x="5564051" y="2707682"/>
                </a:lnTo>
                <a:lnTo>
                  <a:pt x="5560030" y="2706178"/>
                </a:lnTo>
                <a:lnTo>
                  <a:pt x="5557014" y="2704162"/>
                </a:lnTo>
                <a:lnTo>
                  <a:pt x="5554501" y="2700643"/>
                </a:lnTo>
                <a:lnTo>
                  <a:pt x="5550983" y="2692117"/>
                </a:lnTo>
                <a:lnTo>
                  <a:pt x="5548985" y="2689093"/>
                </a:lnTo>
                <a:lnTo>
                  <a:pt x="5547980" y="2688101"/>
                </a:lnTo>
                <a:lnTo>
                  <a:pt x="5546975" y="2686582"/>
                </a:lnTo>
                <a:lnTo>
                  <a:pt x="5545467" y="2686086"/>
                </a:lnTo>
                <a:lnTo>
                  <a:pt x="5544462" y="2686086"/>
                </a:lnTo>
                <a:lnTo>
                  <a:pt x="5543456" y="2685590"/>
                </a:lnTo>
                <a:close/>
                <a:moveTo>
                  <a:pt x="7369676" y="2683321"/>
                </a:moveTo>
                <a:lnTo>
                  <a:pt x="7368169" y="2684325"/>
                </a:lnTo>
                <a:lnTo>
                  <a:pt x="7367167" y="2685325"/>
                </a:lnTo>
                <a:lnTo>
                  <a:pt x="7366164" y="2686329"/>
                </a:lnTo>
                <a:lnTo>
                  <a:pt x="7364153" y="2688336"/>
                </a:lnTo>
                <a:lnTo>
                  <a:pt x="7361139" y="2689336"/>
                </a:lnTo>
                <a:lnTo>
                  <a:pt x="7357124" y="2690339"/>
                </a:lnTo>
                <a:lnTo>
                  <a:pt x="7354896" y="2691228"/>
                </a:lnTo>
                <a:lnTo>
                  <a:pt x="7355113" y="2691228"/>
                </a:lnTo>
                <a:lnTo>
                  <a:pt x="7357619" y="2690221"/>
                </a:lnTo>
                <a:lnTo>
                  <a:pt x="7361644" y="2689215"/>
                </a:lnTo>
                <a:lnTo>
                  <a:pt x="7364649" y="2688210"/>
                </a:lnTo>
                <a:lnTo>
                  <a:pt x="7366667" y="2686197"/>
                </a:lnTo>
                <a:lnTo>
                  <a:pt x="7367665" y="2685191"/>
                </a:lnTo>
                <a:lnTo>
                  <a:pt x="7368674" y="2684185"/>
                </a:lnTo>
                <a:lnTo>
                  <a:pt x="7369862" y="2683396"/>
                </a:lnTo>
                <a:close/>
                <a:moveTo>
                  <a:pt x="7900063" y="2682318"/>
                </a:moveTo>
                <a:lnTo>
                  <a:pt x="7898556" y="2682822"/>
                </a:lnTo>
                <a:lnTo>
                  <a:pt x="7897554" y="2683321"/>
                </a:lnTo>
                <a:lnTo>
                  <a:pt x="7897554" y="2684825"/>
                </a:lnTo>
                <a:lnTo>
                  <a:pt x="7897049" y="2685829"/>
                </a:lnTo>
                <a:lnTo>
                  <a:pt x="7897049" y="2686833"/>
                </a:lnTo>
                <a:lnTo>
                  <a:pt x="7897049" y="2688336"/>
                </a:lnTo>
                <a:lnTo>
                  <a:pt x="7897049" y="2688836"/>
                </a:lnTo>
                <a:lnTo>
                  <a:pt x="7897554" y="2689840"/>
                </a:lnTo>
                <a:lnTo>
                  <a:pt x="7898556" y="2690339"/>
                </a:lnTo>
                <a:lnTo>
                  <a:pt x="7900063" y="2691843"/>
                </a:lnTo>
                <a:lnTo>
                  <a:pt x="7902579" y="2693346"/>
                </a:lnTo>
                <a:lnTo>
                  <a:pt x="7904086" y="2693846"/>
                </a:lnTo>
                <a:lnTo>
                  <a:pt x="7904583" y="2694850"/>
                </a:lnTo>
                <a:lnTo>
                  <a:pt x="7905088" y="2695350"/>
                </a:lnTo>
                <a:lnTo>
                  <a:pt x="7905088" y="2696353"/>
                </a:lnTo>
                <a:lnTo>
                  <a:pt x="7904583" y="2698357"/>
                </a:lnTo>
                <a:lnTo>
                  <a:pt x="7903672" y="2699269"/>
                </a:lnTo>
                <a:lnTo>
                  <a:pt x="7904080" y="2699269"/>
                </a:lnTo>
                <a:lnTo>
                  <a:pt x="7905089" y="2698267"/>
                </a:lnTo>
                <a:lnTo>
                  <a:pt x="7905588" y="2696255"/>
                </a:lnTo>
                <a:lnTo>
                  <a:pt x="7905588" y="2695249"/>
                </a:lnTo>
                <a:lnTo>
                  <a:pt x="7905089" y="2694748"/>
                </a:lnTo>
                <a:lnTo>
                  <a:pt x="7904590" y="2693741"/>
                </a:lnTo>
                <a:lnTo>
                  <a:pt x="7903082" y="2693236"/>
                </a:lnTo>
                <a:lnTo>
                  <a:pt x="7900565" y="2691729"/>
                </a:lnTo>
                <a:lnTo>
                  <a:pt x="7899057" y="2690221"/>
                </a:lnTo>
                <a:lnTo>
                  <a:pt x="7898060" y="2689716"/>
                </a:lnTo>
                <a:lnTo>
                  <a:pt x="7897549" y="2688711"/>
                </a:lnTo>
                <a:lnTo>
                  <a:pt x="7897549" y="2688210"/>
                </a:lnTo>
                <a:lnTo>
                  <a:pt x="7897549" y="2686703"/>
                </a:lnTo>
                <a:lnTo>
                  <a:pt x="7897549" y="2685696"/>
                </a:lnTo>
                <a:lnTo>
                  <a:pt x="7898060" y="2684690"/>
                </a:lnTo>
                <a:lnTo>
                  <a:pt x="7898060" y="2683183"/>
                </a:lnTo>
                <a:lnTo>
                  <a:pt x="7899057" y="2682678"/>
                </a:lnTo>
                <a:lnTo>
                  <a:pt x="7900139" y="2682318"/>
                </a:lnTo>
                <a:close/>
                <a:moveTo>
                  <a:pt x="7936227" y="2678311"/>
                </a:moveTo>
                <a:lnTo>
                  <a:pt x="7918320" y="2685258"/>
                </a:lnTo>
                <a:lnTo>
                  <a:pt x="7918650" y="2685191"/>
                </a:lnTo>
                <a:lnTo>
                  <a:pt x="7936325" y="2678311"/>
                </a:lnTo>
                <a:close/>
                <a:moveTo>
                  <a:pt x="7388767" y="2676305"/>
                </a:moveTo>
                <a:lnTo>
                  <a:pt x="7382739" y="2680815"/>
                </a:lnTo>
                <a:lnTo>
                  <a:pt x="7379726" y="2683321"/>
                </a:lnTo>
                <a:lnTo>
                  <a:pt x="7378222" y="2686323"/>
                </a:lnTo>
                <a:lnTo>
                  <a:pt x="7378720" y="2686197"/>
                </a:lnTo>
                <a:lnTo>
                  <a:pt x="7380228" y="2683183"/>
                </a:lnTo>
                <a:lnTo>
                  <a:pt x="7383233" y="2680666"/>
                </a:lnTo>
                <a:lnTo>
                  <a:pt x="7388907" y="2676409"/>
                </a:lnTo>
                <a:close/>
                <a:moveTo>
                  <a:pt x="8115533" y="2675639"/>
                </a:moveTo>
                <a:lnTo>
                  <a:pt x="8118050" y="2675639"/>
                </a:lnTo>
                <a:lnTo>
                  <a:pt x="8118253" y="2676048"/>
                </a:lnTo>
                <a:lnTo>
                  <a:pt x="8118438" y="2676048"/>
                </a:lnTo>
                <a:lnTo>
                  <a:pt x="8119481" y="2678016"/>
                </a:lnTo>
                <a:lnTo>
                  <a:pt x="8118960" y="2679492"/>
                </a:lnTo>
                <a:lnTo>
                  <a:pt x="8120003" y="2681951"/>
                </a:lnTo>
                <a:lnTo>
                  <a:pt x="8121568" y="2684903"/>
                </a:lnTo>
                <a:lnTo>
                  <a:pt x="8121568" y="2686872"/>
                </a:lnTo>
                <a:lnTo>
                  <a:pt x="8120003" y="2690315"/>
                </a:lnTo>
                <a:lnTo>
                  <a:pt x="8118960" y="2692776"/>
                </a:lnTo>
                <a:lnTo>
                  <a:pt x="8118438" y="2696712"/>
                </a:lnTo>
                <a:lnTo>
                  <a:pt x="8117917" y="2699664"/>
                </a:lnTo>
                <a:lnTo>
                  <a:pt x="8117085" y="2699926"/>
                </a:lnTo>
                <a:lnTo>
                  <a:pt x="8116032" y="2700276"/>
                </a:lnTo>
                <a:lnTo>
                  <a:pt x="8113027" y="2700276"/>
                </a:lnTo>
                <a:lnTo>
                  <a:pt x="8110510" y="2699269"/>
                </a:lnTo>
                <a:lnTo>
                  <a:pt x="8108004" y="2698267"/>
                </a:lnTo>
                <a:lnTo>
                  <a:pt x="8108004" y="2695249"/>
                </a:lnTo>
                <a:lnTo>
                  <a:pt x="8108004" y="2690221"/>
                </a:lnTo>
                <a:lnTo>
                  <a:pt x="8108503" y="2688210"/>
                </a:lnTo>
                <a:lnTo>
                  <a:pt x="8111009" y="2685696"/>
                </a:lnTo>
                <a:lnTo>
                  <a:pt x="8112517" y="2682176"/>
                </a:lnTo>
                <a:lnTo>
                  <a:pt x="8113027" y="2679663"/>
                </a:lnTo>
                <a:lnTo>
                  <a:pt x="8114025" y="2677651"/>
                </a:lnTo>
                <a:lnTo>
                  <a:pt x="8114535" y="2676140"/>
                </a:lnTo>
                <a:close/>
                <a:moveTo>
                  <a:pt x="5914597" y="2671143"/>
                </a:moveTo>
                <a:lnTo>
                  <a:pt x="5914127" y="2671512"/>
                </a:lnTo>
                <a:lnTo>
                  <a:pt x="5908599" y="2680055"/>
                </a:lnTo>
                <a:lnTo>
                  <a:pt x="5906588" y="2695124"/>
                </a:lnTo>
                <a:lnTo>
                  <a:pt x="5902568" y="2704674"/>
                </a:lnTo>
                <a:lnTo>
                  <a:pt x="5901562" y="2709185"/>
                </a:lnTo>
                <a:lnTo>
                  <a:pt x="5901562" y="2709698"/>
                </a:lnTo>
                <a:lnTo>
                  <a:pt x="5901560" y="2709699"/>
                </a:lnTo>
                <a:lnTo>
                  <a:pt x="5901605" y="2709684"/>
                </a:lnTo>
                <a:lnTo>
                  <a:pt x="5902115" y="2709191"/>
                </a:lnTo>
                <a:lnTo>
                  <a:pt x="5902115" y="2708684"/>
                </a:lnTo>
                <a:lnTo>
                  <a:pt x="5903115" y="2704171"/>
                </a:lnTo>
                <a:lnTo>
                  <a:pt x="5907136" y="2694624"/>
                </a:lnTo>
                <a:lnTo>
                  <a:pt x="5909146" y="2679551"/>
                </a:lnTo>
                <a:close/>
                <a:moveTo>
                  <a:pt x="7957314" y="2671122"/>
                </a:moveTo>
                <a:lnTo>
                  <a:pt x="7956818" y="2671294"/>
                </a:lnTo>
                <a:lnTo>
                  <a:pt x="7953306" y="2673801"/>
                </a:lnTo>
                <a:lnTo>
                  <a:pt x="7947777" y="2677808"/>
                </a:lnTo>
                <a:lnTo>
                  <a:pt x="7946270" y="2678811"/>
                </a:lnTo>
                <a:lnTo>
                  <a:pt x="7945224" y="2679159"/>
                </a:lnTo>
                <a:lnTo>
                  <a:pt x="7945273" y="2679159"/>
                </a:lnTo>
                <a:lnTo>
                  <a:pt x="7946770" y="2678657"/>
                </a:lnTo>
                <a:lnTo>
                  <a:pt x="7948278" y="2677651"/>
                </a:lnTo>
                <a:lnTo>
                  <a:pt x="7953811" y="2673626"/>
                </a:lnTo>
                <a:close/>
                <a:moveTo>
                  <a:pt x="7488652" y="2669143"/>
                </a:moveTo>
                <a:lnTo>
                  <a:pt x="7488210" y="2669291"/>
                </a:lnTo>
                <a:lnTo>
                  <a:pt x="7485196" y="2671294"/>
                </a:lnTo>
                <a:lnTo>
                  <a:pt x="7483192" y="2673801"/>
                </a:lnTo>
                <a:lnTo>
                  <a:pt x="7482183" y="2675305"/>
                </a:lnTo>
                <a:lnTo>
                  <a:pt x="7478671" y="2682318"/>
                </a:lnTo>
                <a:lnTo>
                  <a:pt x="7476156" y="2685829"/>
                </a:lnTo>
                <a:lnTo>
                  <a:pt x="7475658" y="2686329"/>
                </a:lnTo>
                <a:lnTo>
                  <a:pt x="7474649" y="2687832"/>
                </a:lnTo>
                <a:lnTo>
                  <a:pt x="7470128" y="2691343"/>
                </a:lnTo>
                <a:lnTo>
                  <a:pt x="7468580" y="2691729"/>
                </a:lnTo>
                <a:lnTo>
                  <a:pt x="7468623" y="2691729"/>
                </a:lnTo>
                <a:lnTo>
                  <a:pt x="7470630" y="2691228"/>
                </a:lnTo>
                <a:lnTo>
                  <a:pt x="7475154" y="2687705"/>
                </a:lnTo>
                <a:lnTo>
                  <a:pt x="7476152" y="2686197"/>
                </a:lnTo>
                <a:lnTo>
                  <a:pt x="7476662" y="2685696"/>
                </a:lnTo>
                <a:lnTo>
                  <a:pt x="7479168" y="2682176"/>
                </a:lnTo>
                <a:lnTo>
                  <a:pt x="7482683" y="2675138"/>
                </a:lnTo>
                <a:lnTo>
                  <a:pt x="7483692" y="2673626"/>
                </a:lnTo>
                <a:lnTo>
                  <a:pt x="7485699" y="2671114"/>
                </a:lnTo>
                <a:close/>
                <a:moveTo>
                  <a:pt x="5530401" y="2663978"/>
                </a:moveTo>
                <a:lnTo>
                  <a:pt x="5530392" y="2663987"/>
                </a:lnTo>
                <a:lnTo>
                  <a:pt x="5530745" y="2663987"/>
                </a:lnTo>
                <a:lnTo>
                  <a:pt x="5531743" y="2664990"/>
                </a:lnTo>
                <a:lnTo>
                  <a:pt x="5535261" y="2669513"/>
                </a:lnTo>
                <a:lnTo>
                  <a:pt x="5535768" y="2670014"/>
                </a:lnTo>
                <a:lnTo>
                  <a:pt x="5535261" y="2671517"/>
                </a:lnTo>
                <a:lnTo>
                  <a:pt x="5534762" y="2672018"/>
                </a:lnTo>
                <a:lnTo>
                  <a:pt x="5534762" y="2672519"/>
                </a:lnTo>
                <a:lnTo>
                  <a:pt x="5534762" y="2673535"/>
                </a:lnTo>
                <a:lnTo>
                  <a:pt x="5535261" y="2675038"/>
                </a:lnTo>
                <a:lnTo>
                  <a:pt x="5537274" y="2676041"/>
                </a:lnTo>
                <a:lnTo>
                  <a:pt x="5538280" y="2676541"/>
                </a:lnTo>
                <a:lnTo>
                  <a:pt x="5538779" y="2678044"/>
                </a:lnTo>
                <a:lnTo>
                  <a:pt x="5538779" y="2679562"/>
                </a:lnTo>
                <a:lnTo>
                  <a:pt x="5538779" y="2680563"/>
                </a:lnTo>
                <a:lnTo>
                  <a:pt x="5538280" y="2682067"/>
                </a:lnTo>
                <a:lnTo>
                  <a:pt x="5538280" y="2683069"/>
                </a:lnTo>
                <a:lnTo>
                  <a:pt x="5538779" y="2684070"/>
                </a:lnTo>
                <a:lnTo>
                  <a:pt x="5540292" y="2685087"/>
                </a:lnTo>
                <a:lnTo>
                  <a:pt x="5541290" y="2685588"/>
                </a:lnTo>
                <a:lnTo>
                  <a:pt x="5541946" y="2685588"/>
                </a:lnTo>
                <a:lnTo>
                  <a:pt x="5540944" y="2685078"/>
                </a:lnTo>
                <a:lnTo>
                  <a:pt x="5539938" y="2684582"/>
                </a:lnTo>
                <a:lnTo>
                  <a:pt x="5538933" y="2683078"/>
                </a:lnTo>
                <a:lnTo>
                  <a:pt x="5538933" y="2682070"/>
                </a:lnTo>
                <a:lnTo>
                  <a:pt x="5538933" y="2681063"/>
                </a:lnTo>
                <a:lnTo>
                  <a:pt x="5538933" y="2679559"/>
                </a:lnTo>
                <a:lnTo>
                  <a:pt x="5538933" y="2678055"/>
                </a:lnTo>
                <a:lnTo>
                  <a:pt x="5538933" y="2676536"/>
                </a:lnTo>
                <a:lnTo>
                  <a:pt x="5537928" y="2676039"/>
                </a:lnTo>
                <a:lnTo>
                  <a:pt x="5535415" y="2675032"/>
                </a:lnTo>
                <a:lnTo>
                  <a:pt x="5535415" y="2674023"/>
                </a:lnTo>
                <a:lnTo>
                  <a:pt x="5534912" y="2672520"/>
                </a:lnTo>
                <a:lnTo>
                  <a:pt x="5535415" y="2672025"/>
                </a:lnTo>
                <a:lnTo>
                  <a:pt x="5536420" y="2671512"/>
                </a:lnTo>
                <a:lnTo>
                  <a:pt x="5536420" y="2670521"/>
                </a:lnTo>
                <a:lnTo>
                  <a:pt x="5536420" y="2669512"/>
                </a:lnTo>
                <a:lnTo>
                  <a:pt x="5531897" y="2664490"/>
                </a:lnTo>
                <a:lnTo>
                  <a:pt x="5531394" y="2663978"/>
                </a:lnTo>
                <a:close/>
                <a:moveTo>
                  <a:pt x="7323469" y="2660770"/>
                </a:moveTo>
                <a:lnTo>
                  <a:pt x="7322895" y="2661056"/>
                </a:lnTo>
                <a:lnTo>
                  <a:pt x="7322968" y="2661056"/>
                </a:lnTo>
                <a:lnTo>
                  <a:pt x="7323538" y="2660770"/>
                </a:lnTo>
                <a:close/>
                <a:moveTo>
                  <a:pt x="3273096" y="2660492"/>
                </a:moveTo>
                <a:lnTo>
                  <a:pt x="3271609" y="2661966"/>
                </a:lnTo>
                <a:lnTo>
                  <a:pt x="3270098" y="2664483"/>
                </a:lnTo>
                <a:lnTo>
                  <a:pt x="3264567" y="2670517"/>
                </a:lnTo>
                <a:lnTo>
                  <a:pt x="3263056" y="2672015"/>
                </a:lnTo>
                <a:lnTo>
                  <a:pt x="3257525" y="2683063"/>
                </a:lnTo>
                <a:lnTo>
                  <a:pt x="3256044" y="2685081"/>
                </a:lnTo>
                <a:lnTo>
                  <a:pt x="3249999" y="2689596"/>
                </a:lnTo>
                <a:lnTo>
                  <a:pt x="3245980" y="2693113"/>
                </a:lnTo>
                <a:lnTo>
                  <a:pt x="3242474" y="2696629"/>
                </a:lnTo>
                <a:lnTo>
                  <a:pt x="3241446" y="2699146"/>
                </a:lnTo>
                <a:lnTo>
                  <a:pt x="3240449" y="2700645"/>
                </a:lnTo>
                <a:lnTo>
                  <a:pt x="3240329" y="2701269"/>
                </a:lnTo>
                <a:lnTo>
                  <a:pt x="3241088" y="2700126"/>
                </a:lnTo>
                <a:lnTo>
                  <a:pt x="3242090" y="2697620"/>
                </a:lnTo>
                <a:lnTo>
                  <a:pt x="3245605" y="2694095"/>
                </a:lnTo>
                <a:lnTo>
                  <a:pt x="3249631" y="2690589"/>
                </a:lnTo>
                <a:lnTo>
                  <a:pt x="3255640" y="2686066"/>
                </a:lnTo>
                <a:lnTo>
                  <a:pt x="3257153" y="2684049"/>
                </a:lnTo>
                <a:lnTo>
                  <a:pt x="3262671" y="2673004"/>
                </a:lnTo>
                <a:lnTo>
                  <a:pt x="3264183" y="2671497"/>
                </a:lnTo>
                <a:lnTo>
                  <a:pt x="3269721" y="2665485"/>
                </a:lnTo>
                <a:lnTo>
                  <a:pt x="3271214" y="2662959"/>
                </a:lnTo>
                <a:lnTo>
                  <a:pt x="3272726" y="2661451"/>
                </a:lnTo>
                <a:close/>
                <a:moveTo>
                  <a:pt x="5520377" y="2653472"/>
                </a:moveTo>
                <a:lnTo>
                  <a:pt x="5520690" y="2653939"/>
                </a:lnTo>
                <a:lnTo>
                  <a:pt x="5521697" y="2655442"/>
                </a:lnTo>
                <a:lnTo>
                  <a:pt x="5524208" y="2662484"/>
                </a:lnTo>
                <a:lnTo>
                  <a:pt x="5524707" y="2664990"/>
                </a:lnTo>
                <a:lnTo>
                  <a:pt x="5524707" y="2665992"/>
                </a:lnTo>
                <a:lnTo>
                  <a:pt x="5524707" y="2667509"/>
                </a:lnTo>
                <a:lnTo>
                  <a:pt x="5524707" y="2668511"/>
                </a:lnTo>
                <a:lnTo>
                  <a:pt x="5526221" y="2669012"/>
                </a:lnTo>
                <a:lnTo>
                  <a:pt x="5527227" y="2669513"/>
                </a:lnTo>
                <a:lnTo>
                  <a:pt x="5528225" y="2669513"/>
                </a:lnTo>
                <a:lnTo>
                  <a:pt x="5528225" y="2669512"/>
                </a:lnTo>
                <a:lnTo>
                  <a:pt x="5527888" y="2669512"/>
                </a:lnTo>
                <a:lnTo>
                  <a:pt x="5526883" y="2669001"/>
                </a:lnTo>
                <a:lnTo>
                  <a:pt x="5525878" y="2668505"/>
                </a:lnTo>
                <a:lnTo>
                  <a:pt x="5524873" y="2667497"/>
                </a:lnTo>
                <a:lnTo>
                  <a:pt x="5524873" y="2665993"/>
                </a:lnTo>
                <a:lnTo>
                  <a:pt x="5525878" y="2664986"/>
                </a:lnTo>
                <a:lnTo>
                  <a:pt x="5524873" y="2662474"/>
                </a:lnTo>
                <a:lnTo>
                  <a:pt x="5522360" y="2655452"/>
                </a:lnTo>
                <a:lnTo>
                  <a:pt x="5520852" y="2653948"/>
                </a:lnTo>
                <a:close/>
                <a:moveTo>
                  <a:pt x="3276241" y="2652389"/>
                </a:moveTo>
                <a:lnTo>
                  <a:pt x="3275629" y="2653935"/>
                </a:lnTo>
                <a:lnTo>
                  <a:pt x="3275413" y="2654498"/>
                </a:lnTo>
                <a:lnTo>
                  <a:pt x="3276241" y="2652423"/>
                </a:lnTo>
                <a:close/>
                <a:moveTo>
                  <a:pt x="7630400" y="2649142"/>
                </a:moveTo>
                <a:lnTo>
                  <a:pt x="7629347" y="2649491"/>
                </a:lnTo>
                <a:lnTo>
                  <a:pt x="7629225" y="2649615"/>
                </a:lnTo>
                <a:lnTo>
                  <a:pt x="7630349" y="2649243"/>
                </a:lnTo>
                <a:close/>
                <a:moveTo>
                  <a:pt x="7521837" y="2645996"/>
                </a:moveTo>
                <a:lnTo>
                  <a:pt x="7521360" y="2646236"/>
                </a:lnTo>
                <a:lnTo>
                  <a:pt x="7516840" y="2651245"/>
                </a:lnTo>
                <a:lnTo>
                  <a:pt x="7510812" y="2659766"/>
                </a:lnTo>
                <a:lnTo>
                  <a:pt x="7509810" y="2660770"/>
                </a:lnTo>
                <a:lnTo>
                  <a:pt x="7507799" y="2661770"/>
                </a:lnTo>
                <a:lnTo>
                  <a:pt x="7504889" y="2663708"/>
                </a:lnTo>
                <a:lnTo>
                  <a:pt x="7505292" y="2663573"/>
                </a:lnTo>
                <a:lnTo>
                  <a:pt x="7508297" y="2661561"/>
                </a:lnTo>
                <a:lnTo>
                  <a:pt x="7510315" y="2660555"/>
                </a:lnTo>
                <a:lnTo>
                  <a:pt x="7511313" y="2659549"/>
                </a:lnTo>
                <a:lnTo>
                  <a:pt x="7517345" y="2651002"/>
                </a:lnTo>
                <a:close/>
                <a:moveTo>
                  <a:pt x="7649907" y="2642969"/>
                </a:moveTo>
                <a:lnTo>
                  <a:pt x="7645924" y="2644465"/>
                </a:lnTo>
                <a:lnTo>
                  <a:pt x="7644915" y="2644465"/>
                </a:lnTo>
                <a:lnTo>
                  <a:pt x="7638384" y="2645471"/>
                </a:lnTo>
                <a:lnTo>
                  <a:pt x="7637386" y="2645972"/>
                </a:lnTo>
                <a:lnTo>
                  <a:pt x="7633871" y="2647483"/>
                </a:lnTo>
                <a:lnTo>
                  <a:pt x="7632363" y="2647984"/>
                </a:lnTo>
                <a:lnTo>
                  <a:pt x="7631354" y="2647984"/>
                </a:lnTo>
                <a:lnTo>
                  <a:pt x="7631228" y="2648238"/>
                </a:lnTo>
                <a:lnTo>
                  <a:pt x="7631856" y="2648238"/>
                </a:lnTo>
                <a:lnTo>
                  <a:pt x="7633363" y="2647739"/>
                </a:lnTo>
                <a:lnTo>
                  <a:pt x="7636881" y="2646236"/>
                </a:lnTo>
                <a:lnTo>
                  <a:pt x="7637883" y="2645732"/>
                </a:lnTo>
                <a:lnTo>
                  <a:pt x="7644415" y="2644732"/>
                </a:lnTo>
                <a:lnTo>
                  <a:pt x="7645417" y="2644732"/>
                </a:lnTo>
                <a:lnTo>
                  <a:pt x="7649440" y="2643229"/>
                </a:lnTo>
                <a:close/>
                <a:moveTo>
                  <a:pt x="5511136" y="2642214"/>
                </a:moveTo>
                <a:lnTo>
                  <a:pt x="5512149" y="2642888"/>
                </a:lnTo>
                <a:lnTo>
                  <a:pt x="5513156" y="2643891"/>
                </a:lnTo>
                <a:lnTo>
                  <a:pt x="5513156" y="2646410"/>
                </a:lnTo>
                <a:lnTo>
                  <a:pt x="5513156" y="2647913"/>
                </a:lnTo>
                <a:lnTo>
                  <a:pt x="5513156" y="2650432"/>
                </a:lnTo>
                <a:lnTo>
                  <a:pt x="5513156" y="2651434"/>
                </a:lnTo>
                <a:lnTo>
                  <a:pt x="5514162" y="2651935"/>
                </a:lnTo>
                <a:lnTo>
                  <a:pt x="5515667" y="2651935"/>
                </a:lnTo>
                <a:lnTo>
                  <a:pt x="5518179" y="2651935"/>
                </a:lnTo>
                <a:lnTo>
                  <a:pt x="5519176" y="2652267"/>
                </a:lnTo>
                <a:lnTo>
                  <a:pt x="5518842" y="2651932"/>
                </a:lnTo>
                <a:lnTo>
                  <a:pt x="5516329" y="2651932"/>
                </a:lnTo>
                <a:lnTo>
                  <a:pt x="5515324" y="2651932"/>
                </a:lnTo>
                <a:lnTo>
                  <a:pt x="5513816" y="2650924"/>
                </a:lnTo>
                <a:lnTo>
                  <a:pt x="5513313" y="2650429"/>
                </a:lnTo>
                <a:lnTo>
                  <a:pt x="5513816" y="2647917"/>
                </a:lnTo>
                <a:lnTo>
                  <a:pt x="5513816" y="2646413"/>
                </a:lnTo>
                <a:lnTo>
                  <a:pt x="5513313" y="2643390"/>
                </a:lnTo>
                <a:lnTo>
                  <a:pt x="5512811" y="2642382"/>
                </a:lnTo>
                <a:lnTo>
                  <a:pt x="5511817" y="2642382"/>
                </a:lnTo>
                <a:close/>
                <a:moveTo>
                  <a:pt x="5507797" y="2641390"/>
                </a:moveTo>
                <a:lnTo>
                  <a:pt x="5507683" y="2641465"/>
                </a:lnTo>
                <a:lnTo>
                  <a:pt x="5508670" y="2641605"/>
                </a:lnTo>
                <a:close/>
                <a:moveTo>
                  <a:pt x="7667823" y="2635985"/>
                </a:moveTo>
                <a:lnTo>
                  <a:pt x="7666515" y="2636420"/>
                </a:lnTo>
                <a:lnTo>
                  <a:pt x="7654462" y="2640444"/>
                </a:lnTo>
                <a:lnTo>
                  <a:pt x="7653967" y="2640719"/>
                </a:lnTo>
                <a:lnTo>
                  <a:pt x="7666015" y="2636711"/>
                </a:lnTo>
                <a:lnTo>
                  <a:pt x="7667522" y="2636211"/>
                </a:lnTo>
                <a:close/>
                <a:moveTo>
                  <a:pt x="7555895" y="2630008"/>
                </a:moveTo>
                <a:lnTo>
                  <a:pt x="7555512" y="2630198"/>
                </a:lnTo>
                <a:lnTo>
                  <a:pt x="7554633" y="2631078"/>
                </a:lnTo>
                <a:lnTo>
                  <a:pt x="7555012" y="2630888"/>
                </a:lnTo>
                <a:close/>
                <a:moveTo>
                  <a:pt x="8005971" y="2626429"/>
                </a:moveTo>
                <a:lnTo>
                  <a:pt x="8005540" y="2626687"/>
                </a:lnTo>
                <a:lnTo>
                  <a:pt x="8004288" y="2627936"/>
                </a:lnTo>
                <a:lnTo>
                  <a:pt x="8004540" y="2627874"/>
                </a:lnTo>
                <a:close/>
                <a:moveTo>
                  <a:pt x="7980157" y="2626129"/>
                </a:moveTo>
                <a:lnTo>
                  <a:pt x="7979924" y="2626187"/>
                </a:lnTo>
                <a:lnTo>
                  <a:pt x="7979420" y="2626687"/>
                </a:lnTo>
                <a:lnTo>
                  <a:pt x="7978922" y="2628694"/>
                </a:lnTo>
                <a:lnTo>
                  <a:pt x="7977415" y="2632200"/>
                </a:lnTo>
                <a:lnTo>
                  <a:pt x="7975404" y="2643728"/>
                </a:lnTo>
                <a:lnTo>
                  <a:pt x="7970379" y="2662274"/>
                </a:lnTo>
                <a:lnTo>
                  <a:pt x="7968383" y="2667262"/>
                </a:lnTo>
                <a:lnTo>
                  <a:pt x="7968869" y="2667093"/>
                </a:lnTo>
                <a:lnTo>
                  <a:pt x="7970887" y="2662062"/>
                </a:lnTo>
                <a:lnTo>
                  <a:pt x="7975910" y="2643458"/>
                </a:lnTo>
                <a:lnTo>
                  <a:pt x="7977917" y="2631894"/>
                </a:lnTo>
                <a:lnTo>
                  <a:pt x="7979425" y="2628375"/>
                </a:lnTo>
                <a:lnTo>
                  <a:pt x="7979924" y="2626362"/>
                </a:lnTo>
                <a:close/>
                <a:moveTo>
                  <a:pt x="5491542" y="2624305"/>
                </a:moveTo>
                <a:lnTo>
                  <a:pt x="5492048" y="2624809"/>
                </a:lnTo>
                <a:lnTo>
                  <a:pt x="5492547" y="2625310"/>
                </a:lnTo>
                <a:lnTo>
                  <a:pt x="5493055" y="2625310"/>
                </a:lnTo>
                <a:lnTo>
                  <a:pt x="5494061" y="2626312"/>
                </a:lnTo>
                <a:lnTo>
                  <a:pt x="5494560" y="2627328"/>
                </a:lnTo>
                <a:lnTo>
                  <a:pt x="5495067" y="2632854"/>
                </a:lnTo>
                <a:lnTo>
                  <a:pt x="5495566" y="2633856"/>
                </a:lnTo>
                <a:lnTo>
                  <a:pt x="5495566" y="2634357"/>
                </a:lnTo>
                <a:lnTo>
                  <a:pt x="5498577" y="2639882"/>
                </a:lnTo>
                <a:lnTo>
                  <a:pt x="5499583" y="2641385"/>
                </a:lnTo>
                <a:lnTo>
                  <a:pt x="5502094" y="2643390"/>
                </a:lnTo>
                <a:lnTo>
                  <a:pt x="5503101" y="2643390"/>
                </a:lnTo>
                <a:lnTo>
                  <a:pt x="5503688" y="2643195"/>
                </a:lnTo>
                <a:lnTo>
                  <a:pt x="5502771" y="2642894"/>
                </a:lnTo>
                <a:lnTo>
                  <a:pt x="5500760" y="2641390"/>
                </a:lnTo>
                <a:lnTo>
                  <a:pt x="5499253" y="2639870"/>
                </a:lnTo>
                <a:lnTo>
                  <a:pt x="5496237" y="2633856"/>
                </a:lnTo>
                <a:lnTo>
                  <a:pt x="5495735" y="2633343"/>
                </a:lnTo>
                <a:lnTo>
                  <a:pt x="5495735" y="2632848"/>
                </a:lnTo>
                <a:lnTo>
                  <a:pt x="5494729" y="2627825"/>
                </a:lnTo>
                <a:lnTo>
                  <a:pt x="5494729" y="2625809"/>
                </a:lnTo>
                <a:lnTo>
                  <a:pt x="5494227" y="2625313"/>
                </a:lnTo>
                <a:lnTo>
                  <a:pt x="5493736" y="2624801"/>
                </a:lnTo>
                <a:lnTo>
                  <a:pt x="5492731" y="2624801"/>
                </a:lnTo>
                <a:lnTo>
                  <a:pt x="5491726" y="2624305"/>
                </a:lnTo>
                <a:close/>
                <a:moveTo>
                  <a:pt x="6034162" y="2617778"/>
                </a:moveTo>
                <a:lnTo>
                  <a:pt x="6032654" y="2619282"/>
                </a:lnTo>
                <a:lnTo>
                  <a:pt x="6032152" y="2622290"/>
                </a:lnTo>
                <a:lnTo>
                  <a:pt x="6030961" y="2623881"/>
                </a:lnTo>
                <a:lnTo>
                  <a:pt x="6031250" y="2623810"/>
                </a:lnTo>
                <a:lnTo>
                  <a:pt x="6032751" y="2621794"/>
                </a:lnTo>
                <a:lnTo>
                  <a:pt x="6033261" y="2618776"/>
                </a:lnTo>
                <a:lnTo>
                  <a:pt x="6034262" y="2617778"/>
                </a:lnTo>
                <a:close/>
                <a:moveTo>
                  <a:pt x="8018421" y="2614446"/>
                </a:moveTo>
                <a:lnTo>
                  <a:pt x="8018100" y="2614659"/>
                </a:lnTo>
                <a:lnTo>
                  <a:pt x="8012072" y="2619673"/>
                </a:lnTo>
                <a:lnTo>
                  <a:pt x="8008082" y="2625137"/>
                </a:lnTo>
                <a:lnTo>
                  <a:pt x="8008554" y="2624855"/>
                </a:lnTo>
                <a:lnTo>
                  <a:pt x="8012568" y="2619324"/>
                </a:lnTo>
                <a:close/>
                <a:moveTo>
                  <a:pt x="6040247" y="2614398"/>
                </a:moveTo>
                <a:lnTo>
                  <a:pt x="6039690" y="2614771"/>
                </a:lnTo>
                <a:lnTo>
                  <a:pt x="6038851" y="2617281"/>
                </a:lnTo>
                <a:lnTo>
                  <a:pt x="6039291" y="2617281"/>
                </a:lnTo>
                <a:close/>
                <a:moveTo>
                  <a:pt x="5494451" y="2611631"/>
                </a:moveTo>
                <a:lnTo>
                  <a:pt x="5488530" y="2615262"/>
                </a:lnTo>
                <a:lnTo>
                  <a:pt x="5480488" y="2618783"/>
                </a:lnTo>
                <a:lnTo>
                  <a:pt x="5473960" y="2624809"/>
                </a:lnTo>
                <a:lnTo>
                  <a:pt x="5477478" y="2625812"/>
                </a:lnTo>
                <a:lnTo>
                  <a:pt x="5478983" y="2625812"/>
                </a:lnTo>
                <a:lnTo>
                  <a:pt x="5480480" y="2625313"/>
                </a:lnTo>
                <a:lnTo>
                  <a:pt x="5480166" y="2625313"/>
                </a:lnTo>
                <a:lnTo>
                  <a:pt x="5478156" y="2625809"/>
                </a:lnTo>
                <a:lnTo>
                  <a:pt x="5474650" y="2624305"/>
                </a:lnTo>
                <a:lnTo>
                  <a:pt x="5481171" y="2618786"/>
                </a:lnTo>
                <a:lnTo>
                  <a:pt x="5489213" y="2615267"/>
                </a:lnTo>
                <a:close/>
                <a:moveTo>
                  <a:pt x="7569018" y="2608425"/>
                </a:moveTo>
                <a:lnTo>
                  <a:pt x="7568576" y="2608645"/>
                </a:lnTo>
                <a:lnTo>
                  <a:pt x="7568072" y="2610148"/>
                </a:lnTo>
                <a:lnTo>
                  <a:pt x="7568072" y="2614159"/>
                </a:lnTo>
                <a:lnTo>
                  <a:pt x="7567567" y="2615163"/>
                </a:lnTo>
                <a:lnTo>
                  <a:pt x="7566060" y="2617166"/>
                </a:lnTo>
                <a:lnTo>
                  <a:pt x="7563551" y="2619169"/>
                </a:lnTo>
                <a:lnTo>
                  <a:pt x="7560537" y="2622176"/>
                </a:lnTo>
                <a:lnTo>
                  <a:pt x="7560033" y="2623180"/>
                </a:lnTo>
                <a:lnTo>
                  <a:pt x="7558028" y="2626687"/>
                </a:lnTo>
                <a:lnTo>
                  <a:pt x="7556567" y="2629608"/>
                </a:lnTo>
                <a:lnTo>
                  <a:pt x="7557019" y="2629381"/>
                </a:lnTo>
                <a:lnTo>
                  <a:pt x="7558527" y="2626362"/>
                </a:lnTo>
                <a:lnTo>
                  <a:pt x="7560534" y="2622843"/>
                </a:lnTo>
                <a:lnTo>
                  <a:pt x="7561044" y="2621841"/>
                </a:lnTo>
                <a:lnTo>
                  <a:pt x="7564048" y="2618822"/>
                </a:lnTo>
                <a:lnTo>
                  <a:pt x="7566566" y="2616810"/>
                </a:lnTo>
                <a:lnTo>
                  <a:pt x="7568074" y="2614798"/>
                </a:lnTo>
                <a:lnTo>
                  <a:pt x="7568572" y="2613796"/>
                </a:lnTo>
                <a:lnTo>
                  <a:pt x="7568572" y="2609771"/>
                </a:lnTo>
                <a:close/>
                <a:moveTo>
                  <a:pt x="7570777" y="2607057"/>
                </a:moveTo>
                <a:lnTo>
                  <a:pt x="7570581" y="2607142"/>
                </a:lnTo>
                <a:lnTo>
                  <a:pt x="7569847" y="2607876"/>
                </a:lnTo>
                <a:lnTo>
                  <a:pt x="7570081" y="2607759"/>
                </a:lnTo>
                <a:close/>
                <a:moveTo>
                  <a:pt x="3291027" y="2601382"/>
                </a:moveTo>
                <a:lnTo>
                  <a:pt x="3287688" y="2605206"/>
                </a:lnTo>
                <a:lnTo>
                  <a:pt x="3283668" y="2611240"/>
                </a:lnTo>
                <a:lnTo>
                  <a:pt x="3281644" y="2613758"/>
                </a:lnTo>
                <a:lnTo>
                  <a:pt x="3275629" y="2617773"/>
                </a:lnTo>
                <a:lnTo>
                  <a:pt x="3275296" y="2618743"/>
                </a:lnTo>
                <a:lnTo>
                  <a:pt x="3281269" y="2614766"/>
                </a:lnTo>
                <a:lnTo>
                  <a:pt x="3283272" y="2612241"/>
                </a:lnTo>
                <a:lnTo>
                  <a:pt x="3287298" y="2606228"/>
                </a:lnTo>
                <a:lnTo>
                  <a:pt x="3290813" y="2602214"/>
                </a:lnTo>
                <a:lnTo>
                  <a:pt x="3306386" y="2617763"/>
                </a:lnTo>
                <a:lnTo>
                  <a:pt x="3322961" y="2641869"/>
                </a:lnTo>
                <a:lnTo>
                  <a:pt x="3327478" y="2651424"/>
                </a:lnTo>
                <a:lnTo>
                  <a:pt x="3329992" y="2660961"/>
                </a:lnTo>
                <a:lnTo>
                  <a:pt x="3330993" y="2662959"/>
                </a:lnTo>
                <a:lnTo>
                  <a:pt x="3333507" y="2665975"/>
                </a:lnTo>
                <a:lnTo>
                  <a:pt x="3337513" y="2669989"/>
                </a:lnTo>
                <a:lnTo>
                  <a:pt x="3339025" y="2673004"/>
                </a:lnTo>
                <a:lnTo>
                  <a:pt x="3341028" y="2676020"/>
                </a:lnTo>
                <a:lnTo>
                  <a:pt x="3344053" y="2692097"/>
                </a:lnTo>
                <a:lnTo>
                  <a:pt x="3347568" y="2701634"/>
                </a:lnTo>
                <a:lnTo>
                  <a:pt x="3352085" y="2712169"/>
                </a:lnTo>
                <a:lnTo>
                  <a:pt x="3353086" y="2714695"/>
                </a:lnTo>
                <a:lnTo>
                  <a:pt x="3353597" y="2721725"/>
                </a:lnTo>
                <a:lnTo>
                  <a:pt x="3355090" y="2725739"/>
                </a:lnTo>
                <a:lnTo>
                  <a:pt x="3356111" y="2730244"/>
                </a:lnTo>
                <a:lnTo>
                  <a:pt x="3359626" y="2736275"/>
                </a:lnTo>
                <a:lnTo>
                  <a:pt x="3360628" y="2743305"/>
                </a:lnTo>
                <a:lnTo>
                  <a:pt x="3361629" y="2745322"/>
                </a:lnTo>
                <a:lnTo>
                  <a:pt x="3362631" y="2747320"/>
                </a:lnTo>
                <a:lnTo>
                  <a:pt x="3364143" y="2749845"/>
                </a:lnTo>
                <a:lnTo>
                  <a:pt x="3373687" y="2759872"/>
                </a:lnTo>
                <a:lnTo>
                  <a:pt x="3375690" y="2761889"/>
                </a:lnTo>
                <a:lnTo>
                  <a:pt x="3376692" y="2763906"/>
                </a:lnTo>
                <a:lnTo>
                  <a:pt x="3377693" y="2767920"/>
                </a:lnTo>
                <a:lnTo>
                  <a:pt x="3379205" y="2770427"/>
                </a:lnTo>
                <a:lnTo>
                  <a:pt x="3381209" y="2772425"/>
                </a:lnTo>
                <a:lnTo>
                  <a:pt x="3390753" y="2781471"/>
                </a:lnTo>
                <a:lnTo>
                  <a:pt x="3392265" y="2784995"/>
                </a:lnTo>
                <a:lnTo>
                  <a:pt x="3393568" y="2787578"/>
                </a:lnTo>
                <a:lnTo>
                  <a:pt x="3393817" y="2787039"/>
                </a:lnTo>
                <a:lnTo>
                  <a:pt x="3392324" y="2784013"/>
                </a:lnTo>
                <a:lnTo>
                  <a:pt x="3390808" y="2780515"/>
                </a:lnTo>
                <a:lnTo>
                  <a:pt x="3381269" y="2771459"/>
                </a:lnTo>
                <a:lnTo>
                  <a:pt x="3379263" y="2769464"/>
                </a:lnTo>
                <a:lnTo>
                  <a:pt x="3377748" y="2766953"/>
                </a:lnTo>
                <a:lnTo>
                  <a:pt x="3376745" y="2762919"/>
                </a:lnTo>
                <a:lnTo>
                  <a:pt x="3375742" y="2760923"/>
                </a:lnTo>
                <a:lnTo>
                  <a:pt x="3373736" y="2758906"/>
                </a:lnTo>
                <a:lnTo>
                  <a:pt x="3364174" y="2748863"/>
                </a:lnTo>
                <a:lnTo>
                  <a:pt x="3362681" y="2746353"/>
                </a:lnTo>
                <a:lnTo>
                  <a:pt x="3361678" y="2744335"/>
                </a:lnTo>
                <a:lnTo>
                  <a:pt x="3360675" y="2742340"/>
                </a:lnTo>
                <a:lnTo>
                  <a:pt x="3359672" y="2735301"/>
                </a:lnTo>
                <a:lnTo>
                  <a:pt x="3356151" y="2729270"/>
                </a:lnTo>
                <a:lnTo>
                  <a:pt x="3355148" y="2724764"/>
                </a:lnTo>
                <a:lnTo>
                  <a:pt x="3353632" y="2720730"/>
                </a:lnTo>
                <a:lnTo>
                  <a:pt x="3353119" y="2713713"/>
                </a:lnTo>
                <a:lnTo>
                  <a:pt x="3352117" y="2711202"/>
                </a:lnTo>
                <a:lnTo>
                  <a:pt x="3347614" y="2700645"/>
                </a:lnTo>
                <a:lnTo>
                  <a:pt x="3344093" y="2691095"/>
                </a:lnTo>
                <a:lnTo>
                  <a:pt x="3341084" y="2675022"/>
                </a:lnTo>
                <a:lnTo>
                  <a:pt x="3339056" y="2672018"/>
                </a:lnTo>
                <a:lnTo>
                  <a:pt x="3337563" y="2669013"/>
                </a:lnTo>
                <a:lnTo>
                  <a:pt x="3333528" y="2664979"/>
                </a:lnTo>
                <a:lnTo>
                  <a:pt x="3331032" y="2661975"/>
                </a:lnTo>
                <a:lnTo>
                  <a:pt x="3330029" y="2659957"/>
                </a:lnTo>
                <a:lnTo>
                  <a:pt x="3327511" y="2650430"/>
                </a:lnTo>
                <a:lnTo>
                  <a:pt x="3322986" y="2640881"/>
                </a:lnTo>
                <a:lnTo>
                  <a:pt x="3306404" y="2616761"/>
                </a:lnTo>
                <a:close/>
                <a:moveTo>
                  <a:pt x="6083196" y="2597993"/>
                </a:moveTo>
                <a:lnTo>
                  <a:pt x="6082889" y="2598182"/>
                </a:lnTo>
                <a:lnTo>
                  <a:pt x="6080376" y="2600694"/>
                </a:lnTo>
                <a:lnTo>
                  <a:pt x="6077863" y="2604213"/>
                </a:lnTo>
                <a:lnTo>
                  <a:pt x="6075853" y="2610740"/>
                </a:lnTo>
                <a:lnTo>
                  <a:pt x="6074612" y="2612399"/>
                </a:lnTo>
                <a:lnTo>
                  <a:pt x="6074966" y="2612247"/>
                </a:lnTo>
                <a:lnTo>
                  <a:pt x="6076476" y="2610245"/>
                </a:lnTo>
                <a:lnTo>
                  <a:pt x="6078476" y="2603716"/>
                </a:lnTo>
                <a:lnTo>
                  <a:pt x="6080996" y="2600205"/>
                </a:lnTo>
                <a:close/>
                <a:moveTo>
                  <a:pt x="7595341" y="2594540"/>
                </a:moveTo>
                <a:lnTo>
                  <a:pt x="7595194" y="2594614"/>
                </a:lnTo>
                <a:lnTo>
                  <a:pt x="7594690" y="2595114"/>
                </a:lnTo>
                <a:lnTo>
                  <a:pt x="7594185" y="2597621"/>
                </a:lnTo>
                <a:lnTo>
                  <a:pt x="7593183" y="2598621"/>
                </a:lnTo>
                <a:lnTo>
                  <a:pt x="7592181" y="2601628"/>
                </a:lnTo>
                <a:lnTo>
                  <a:pt x="7591220" y="2603540"/>
                </a:lnTo>
                <a:lnTo>
                  <a:pt x="7591680" y="2603233"/>
                </a:lnTo>
                <a:lnTo>
                  <a:pt x="7592678" y="2601225"/>
                </a:lnTo>
                <a:lnTo>
                  <a:pt x="7593687" y="2598206"/>
                </a:lnTo>
                <a:lnTo>
                  <a:pt x="7594685" y="2597201"/>
                </a:lnTo>
                <a:lnTo>
                  <a:pt x="7595195" y="2594687"/>
                </a:lnTo>
                <a:close/>
                <a:moveTo>
                  <a:pt x="5467205" y="2593926"/>
                </a:moveTo>
                <a:lnTo>
                  <a:pt x="5466628" y="2594287"/>
                </a:lnTo>
                <a:lnTo>
                  <a:pt x="5466924" y="2594176"/>
                </a:lnTo>
                <a:close/>
                <a:moveTo>
                  <a:pt x="7596801" y="2593583"/>
                </a:moveTo>
                <a:lnTo>
                  <a:pt x="7596701" y="2593611"/>
                </a:lnTo>
                <a:lnTo>
                  <a:pt x="7596555" y="2593755"/>
                </a:lnTo>
                <a:lnTo>
                  <a:pt x="7596703" y="2593681"/>
                </a:lnTo>
                <a:close/>
                <a:moveTo>
                  <a:pt x="5475152" y="2587144"/>
                </a:moveTo>
                <a:lnTo>
                  <a:pt x="5474647" y="2587649"/>
                </a:lnTo>
                <a:lnTo>
                  <a:pt x="5482501" y="2587649"/>
                </a:lnTo>
                <a:lnTo>
                  <a:pt x="5490543" y="2590154"/>
                </a:lnTo>
                <a:lnTo>
                  <a:pt x="5495566" y="2594677"/>
                </a:lnTo>
                <a:lnTo>
                  <a:pt x="5498078" y="2602206"/>
                </a:lnTo>
                <a:lnTo>
                  <a:pt x="5495089" y="2611189"/>
                </a:lnTo>
                <a:lnTo>
                  <a:pt x="5495735" y="2610740"/>
                </a:lnTo>
                <a:lnTo>
                  <a:pt x="5498750" y="2602213"/>
                </a:lnTo>
                <a:lnTo>
                  <a:pt x="5496237" y="2594167"/>
                </a:lnTo>
                <a:lnTo>
                  <a:pt x="5491223" y="2590152"/>
                </a:lnTo>
                <a:lnTo>
                  <a:pt x="5483684" y="2587640"/>
                </a:lnTo>
                <a:close/>
                <a:moveTo>
                  <a:pt x="6099954" y="2582834"/>
                </a:moveTo>
                <a:lnTo>
                  <a:pt x="6099462" y="2583129"/>
                </a:lnTo>
                <a:lnTo>
                  <a:pt x="6093431" y="2592663"/>
                </a:lnTo>
                <a:lnTo>
                  <a:pt x="6091409" y="2595495"/>
                </a:lnTo>
                <a:lnTo>
                  <a:pt x="6091547" y="2595678"/>
                </a:lnTo>
                <a:lnTo>
                  <a:pt x="6094058" y="2592167"/>
                </a:lnTo>
                <a:close/>
                <a:moveTo>
                  <a:pt x="7341609" y="2579576"/>
                </a:moveTo>
                <a:lnTo>
                  <a:pt x="7341734" y="2579607"/>
                </a:lnTo>
                <a:lnTo>
                  <a:pt x="7346623" y="2579607"/>
                </a:lnTo>
                <a:lnTo>
                  <a:pt x="7346576" y="2579576"/>
                </a:lnTo>
                <a:close/>
                <a:moveTo>
                  <a:pt x="6115544" y="2568718"/>
                </a:moveTo>
                <a:lnTo>
                  <a:pt x="6115031" y="2569051"/>
                </a:lnTo>
                <a:lnTo>
                  <a:pt x="6110508" y="2575083"/>
                </a:lnTo>
                <a:lnTo>
                  <a:pt x="6109594" y="2576914"/>
                </a:lnTo>
                <a:lnTo>
                  <a:pt x="6110140" y="2576586"/>
                </a:lnTo>
                <a:lnTo>
                  <a:pt x="6111140" y="2574583"/>
                </a:lnTo>
                <a:close/>
                <a:moveTo>
                  <a:pt x="7328611" y="2568552"/>
                </a:moveTo>
                <a:lnTo>
                  <a:pt x="7328654" y="2568561"/>
                </a:lnTo>
                <a:lnTo>
                  <a:pt x="7330018" y="2568561"/>
                </a:lnTo>
                <a:lnTo>
                  <a:pt x="7330001" y="2568552"/>
                </a:lnTo>
                <a:close/>
                <a:moveTo>
                  <a:pt x="5453859" y="2562527"/>
                </a:moveTo>
                <a:lnTo>
                  <a:pt x="5445817" y="2565548"/>
                </a:lnTo>
                <a:lnTo>
                  <a:pt x="5442806" y="2572075"/>
                </a:lnTo>
                <a:lnTo>
                  <a:pt x="5448328" y="2579104"/>
                </a:lnTo>
                <a:lnTo>
                  <a:pt x="5455872" y="2583125"/>
                </a:lnTo>
                <a:lnTo>
                  <a:pt x="5459381" y="2586633"/>
                </a:lnTo>
                <a:lnTo>
                  <a:pt x="5462899" y="2595679"/>
                </a:lnTo>
                <a:lnTo>
                  <a:pt x="5463378" y="2595500"/>
                </a:lnTo>
                <a:lnTo>
                  <a:pt x="5460577" y="2586632"/>
                </a:lnTo>
                <a:lnTo>
                  <a:pt x="5456569" y="2583129"/>
                </a:lnTo>
                <a:lnTo>
                  <a:pt x="5449030" y="2579098"/>
                </a:lnTo>
                <a:lnTo>
                  <a:pt x="5444004" y="2572075"/>
                </a:lnTo>
                <a:lnTo>
                  <a:pt x="5447522" y="2565548"/>
                </a:lnTo>
                <a:lnTo>
                  <a:pt x="5454219" y="2562617"/>
                </a:lnTo>
                <a:close/>
                <a:moveTo>
                  <a:pt x="6166292" y="2532716"/>
                </a:moveTo>
                <a:lnTo>
                  <a:pt x="6165756" y="2532899"/>
                </a:lnTo>
                <a:lnTo>
                  <a:pt x="6159223" y="2549967"/>
                </a:lnTo>
                <a:lnTo>
                  <a:pt x="6157268" y="2553389"/>
                </a:lnTo>
                <a:lnTo>
                  <a:pt x="6157875" y="2552981"/>
                </a:lnTo>
                <a:lnTo>
                  <a:pt x="6159885" y="2549469"/>
                </a:lnTo>
                <a:close/>
                <a:moveTo>
                  <a:pt x="6180865" y="2518559"/>
                </a:moveTo>
                <a:lnTo>
                  <a:pt x="6180319" y="2518837"/>
                </a:lnTo>
                <a:lnTo>
                  <a:pt x="6177304" y="2524356"/>
                </a:lnTo>
                <a:lnTo>
                  <a:pt x="6176299" y="2526371"/>
                </a:lnTo>
                <a:lnTo>
                  <a:pt x="6170782" y="2530883"/>
                </a:lnTo>
                <a:lnTo>
                  <a:pt x="6169777" y="2531886"/>
                </a:lnTo>
                <a:lnTo>
                  <a:pt x="6169937" y="2531886"/>
                </a:lnTo>
                <a:lnTo>
                  <a:pt x="6171437" y="2530391"/>
                </a:lnTo>
                <a:lnTo>
                  <a:pt x="6176968" y="2525864"/>
                </a:lnTo>
                <a:lnTo>
                  <a:pt x="6177968" y="2523848"/>
                </a:lnTo>
                <a:close/>
                <a:moveTo>
                  <a:pt x="7744969" y="2515817"/>
                </a:moveTo>
                <a:lnTo>
                  <a:pt x="7741450" y="2516318"/>
                </a:lnTo>
                <a:lnTo>
                  <a:pt x="7741404" y="2516349"/>
                </a:lnTo>
                <a:lnTo>
                  <a:pt x="7744363" y="2515927"/>
                </a:lnTo>
                <a:lnTo>
                  <a:pt x="7751399" y="2517431"/>
                </a:lnTo>
                <a:lnTo>
                  <a:pt x="7753404" y="2517431"/>
                </a:lnTo>
                <a:lnTo>
                  <a:pt x="7753796" y="2517319"/>
                </a:lnTo>
                <a:lnTo>
                  <a:pt x="7752008" y="2517319"/>
                </a:lnTo>
                <a:close/>
                <a:moveTo>
                  <a:pt x="6185907" y="2508094"/>
                </a:moveTo>
                <a:lnTo>
                  <a:pt x="6185345" y="2508279"/>
                </a:lnTo>
                <a:lnTo>
                  <a:pt x="6184843" y="2509799"/>
                </a:lnTo>
                <a:lnTo>
                  <a:pt x="6184340" y="2513814"/>
                </a:lnTo>
                <a:lnTo>
                  <a:pt x="6183838" y="2515814"/>
                </a:lnTo>
                <a:lnTo>
                  <a:pt x="6183339" y="2516813"/>
                </a:lnTo>
                <a:lnTo>
                  <a:pt x="6183999" y="2516318"/>
                </a:lnTo>
                <a:lnTo>
                  <a:pt x="6184508" y="2515317"/>
                </a:lnTo>
                <a:lnTo>
                  <a:pt x="6185008" y="2513301"/>
                </a:lnTo>
                <a:lnTo>
                  <a:pt x="6185509" y="2509296"/>
                </a:lnTo>
                <a:close/>
                <a:moveTo>
                  <a:pt x="6193195" y="2502106"/>
                </a:moveTo>
                <a:lnTo>
                  <a:pt x="6192884" y="2502264"/>
                </a:lnTo>
                <a:lnTo>
                  <a:pt x="6188898" y="2506244"/>
                </a:lnTo>
                <a:lnTo>
                  <a:pt x="6189529" y="2505771"/>
                </a:lnTo>
                <a:close/>
                <a:moveTo>
                  <a:pt x="6195888" y="2500744"/>
                </a:moveTo>
                <a:lnTo>
                  <a:pt x="6195750" y="2500815"/>
                </a:lnTo>
                <a:lnTo>
                  <a:pt x="6195751" y="2500815"/>
                </a:lnTo>
                <a:close/>
                <a:moveTo>
                  <a:pt x="6198545" y="2492618"/>
                </a:moveTo>
                <a:lnTo>
                  <a:pt x="6198401" y="2492714"/>
                </a:lnTo>
                <a:lnTo>
                  <a:pt x="6196390" y="2494217"/>
                </a:lnTo>
                <a:lnTo>
                  <a:pt x="6195385" y="2495721"/>
                </a:lnTo>
                <a:lnTo>
                  <a:pt x="6197898" y="2497241"/>
                </a:lnTo>
                <a:lnTo>
                  <a:pt x="6198903" y="2498745"/>
                </a:lnTo>
                <a:lnTo>
                  <a:pt x="6199908" y="2501256"/>
                </a:lnTo>
                <a:lnTo>
                  <a:pt x="6199906" y="2501259"/>
                </a:lnTo>
                <a:lnTo>
                  <a:pt x="6200080" y="2501259"/>
                </a:lnTo>
                <a:lnTo>
                  <a:pt x="6200580" y="2500750"/>
                </a:lnTo>
                <a:lnTo>
                  <a:pt x="6199580" y="2498241"/>
                </a:lnTo>
                <a:lnTo>
                  <a:pt x="6198570" y="2496732"/>
                </a:lnTo>
                <a:lnTo>
                  <a:pt x="6196060" y="2495223"/>
                </a:lnTo>
                <a:lnTo>
                  <a:pt x="6197070" y="2493715"/>
                </a:lnTo>
                <a:close/>
                <a:moveTo>
                  <a:pt x="6349255" y="2491674"/>
                </a:moveTo>
                <a:lnTo>
                  <a:pt x="6349081" y="2491706"/>
                </a:lnTo>
                <a:lnTo>
                  <a:pt x="6346066" y="2494217"/>
                </a:lnTo>
                <a:lnTo>
                  <a:pt x="6344233" y="2496974"/>
                </a:lnTo>
                <a:lnTo>
                  <a:pt x="6344797" y="2496732"/>
                </a:lnTo>
                <a:lnTo>
                  <a:pt x="6346808" y="2493715"/>
                </a:lnTo>
                <a:close/>
                <a:moveTo>
                  <a:pt x="6209522" y="2484400"/>
                </a:moveTo>
                <a:lnTo>
                  <a:pt x="6208955" y="2484683"/>
                </a:lnTo>
                <a:lnTo>
                  <a:pt x="6207447" y="2487690"/>
                </a:lnTo>
                <a:lnTo>
                  <a:pt x="6206945" y="2493722"/>
                </a:lnTo>
                <a:lnTo>
                  <a:pt x="6206254" y="2495445"/>
                </a:lnTo>
                <a:lnTo>
                  <a:pt x="6206611" y="2495731"/>
                </a:lnTo>
                <a:lnTo>
                  <a:pt x="6207621" y="2493221"/>
                </a:lnTo>
                <a:lnTo>
                  <a:pt x="6208121" y="2487186"/>
                </a:lnTo>
                <a:close/>
                <a:moveTo>
                  <a:pt x="6379841" y="2482134"/>
                </a:moveTo>
                <a:lnTo>
                  <a:pt x="6379715" y="2482172"/>
                </a:lnTo>
                <a:lnTo>
                  <a:pt x="6372820" y="2487228"/>
                </a:lnTo>
                <a:lnTo>
                  <a:pt x="6372931" y="2487186"/>
                </a:lnTo>
                <a:close/>
                <a:moveTo>
                  <a:pt x="7657805" y="2481715"/>
                </a:moveTo>
                <a:lnTo>
                  <a:pt x="7656042" y="2482153"/>
                </a:lnTo>
                <a:lnTo>
                  <a:pt x="7637965" y="2487175"/>
                </a:lnTo>
                <a:lnTo>
                  <a:pt x="7635453" y="2487676"/>
                </a:lnTo>
                <a:lnTo>
                  <a:pt x="7635306" y="2487774"/>
                </a:lnTo>
                <a:lnTo>
                  <a:pt x="7637385" y="2487358"/>
                </a:lnTo>
                <a:lnTo>
                  <a:pt x="7655467" y="2482348"/>
                </a:lnTo>
                <a:lnTo>
                  <a:pt x="7657472" y="2481848"/>
                </a:lnTo>
                <a:close/>
                <a:moveTo>
                  <a:pt x="6224021" y="2477645"/>
                </a:moveTo>
                <a:lnTo>
                  <a:pt x="6221005" y="2481164"/>
                </a:lnTo>
                <a:lnTo>
                  <a:pt x="6220406" y="2481764"/>
                </a:lnTo>
                <a:lnTo>
                  <a:pt x="6220683" y="2481672"/>
                </a:lnTo>
                <a:lnTo>
                  <a:pt x="6221683" y="2480657"/>
                </a:lnTo>
                <a:lnTo>
                  <a:pt x="6224237" y="2477687"/>
                </a:lnTo>
                <a:close/>
                <a:moveTo>
                  <a:pt x="5216180" y="2476599"/>
                </a:moveTo>
                <a:lnTo>
                  <a:pt x="5215358" y="2477147"/>
                </a:lnTo>
                <a:lnTo>
                  <a:pt x="5211346" y="2477147"/>
                </a:lnTo>
                <a:lnTo>
                  <a:pt x="5205819" y="2477641"/>
                </a:lnTo>
                <a:lnTo>
                  <a:pt x="5181703" y="2485174"/>
                </a:lnTo>
                <a:lnTo>
                  <a:pt x="5178182" y="2487684"/>
                </a:lnTo>
                <a:lnTo>
                  <a:pt x="5177394" y="2488383"/>
                </a:lnTo>
                <a:lnTo>
                  <a:pt x="5179488" y="2487191"/>
                </a:lnTo>
                <a:lnTo>
                  <a:pt x="5203606" y="2479661"/>
                </a:lnTo>
                <a:lnTo>
                  <a:pt x="5208638" y="2478158"/>
                </a:lnTo>
                <a:lnTo>
                  <a:pt x="5213661" y="2478660"/>
                </a:lnTo>
                <a:close/>
                <a:moveTo>
                  <a:pt x="7670615" y="2471094"/>
                </a:moveTo>
                <a:lnTo>
                  <a:pt x="7670391" y="2471319"/>
                </a:lnTo>
                <a:lnTo>
                  <a:pt x="7671538" y="2471319"/>
                </a:lnTo>
                <a:lnTo>
                  <a:pt x="7673542" y="2472823"/>
                </a:lnTo>
                <a:lnTo>
                  <a:pt x="7675049" y="2473827"/>
                </a:lnTo>
                <a:lnTo>
                  <a:pt x="7678567" y="2477837"/>
                </a:lnTo>
                <a:lnTo>
                  <a:pt x="7681076" y="2479841"/>
                </a:lnTo>
                <a:lnTo>
                  <a:pt x="7683592" y="2479841"/>
                </a:lnTo>
                <a:lnTo>
                  <a:pt x="7685597" y="2479341"/>
                </a:lnTo>
                <a:lnTo>
                  <a:pt x="7688113" y="2479341"/>
                </a:lnTo>
                <a:lnTo>
                  <a:pt x="7701674" y="2480345"/>
                </a:lnTo>
                <a:lnTo>
                  <a:pt x="7709706" y="2481848"/>
                </a:lnTo>
                <a:lnTo>
                  <a:pt x="7712720" y="2483851"/>
                </a:lnTo>
                <a:lnTo>
                  <a:pt x="7714226" y="2485854"/>
                </a:lnTo>
                <a:lnTo>
                  <a:pt x="7717744" y="2490868"/>
                </a:lnTo>
                <a:lnTo>
                  <a:pt x="7720758" y="2492872"/>
                </a:lnTo>
                <a:lnTo>
                  <a:pt x="7722770" y="2495379"/>
                </a:lnTo>
                <a:lnTo>
                  <a:pt x="7723267" y="2497882"/>
                </a:lnTo>
                <a:lnTo>
                  <a:pt x="7722770" y="2499390"/>
                </a:lnTo>
                <a:lnTo>
                  <a:pt x="7716742" y="2512920"/>
                </a:lnTo>
                <a:lnTo>
                  <a:pt x="7716238" y="2515424"/>
                </a:lnTo>
                <a:lnTo>
                  <a:pt x="7716238" y="2517431"/>
                </a:lnTo>
                <a:lnTo>
                  <a:pt x="7717240" y="2519937"/>
                </a:lnTo>
                <a:lnTo>
                  <a:pt x="7719756" y="2522945"/>
                </a:lnTo>
                <a:lnTo>
                  <a:pt x="7723772" y="2526452"/>
                </a:lnTo>
                <a:lnTo>
                  <a:pt x="7726785" y="2526951"/>
                </a:lnTo>
                <a:lnTo>
                  <a:pt x="7729295" y="2526951"/>
                </a:lnTo>
                <a:lnTo>
                  <a:pt x="7729375" y="2526876"/>
                </a:lnTo>
                <a:lnTo>
                  <a:pt x="7727388" y="2526876"/>
                </a:lnTo>
                <a:lnTo>
                  <a:pt x="7724365" y="2526361"/>
                </a:lnTo>
                <a:lnTo>
                  <a:pt x="7720350" y="2522856"/>
                </a:lnTo>
                <a:lnTo>
                  <a:pt x="7717838" y="2519837"/>
                </a:lnTo>
                <a:lnTo>
                  <a:pt x="7716830" y="2517319"/>
                </a:lnTo>
                <a:lnTo>
                  <a:pt x="7716830" y="2515317"/>
                </a:lnTo>
                <a:lnTo>
                  <a:pt x="7717342" y="2512798"/>
                </a:lnTo>
                <a:lnTo>
                  <a:pt x="7723373" y="2499235"/>
                </a:lnTo>
                <a:lnTo>
                  <a:pt x="7723869" y="2497732"/>
                </a:lnTo>
                <a:lnTo>
                  <a:pt x="7723373" y="2495215"/>
                </a:lnTo>
                <a:lnTo>
                  <a:pt x="7721357" y="2492711"/>
                </a:lnTo>
                <a:lnTo>
                  <a:pt x="7718350" y="2490695"/>
                </a:lnTo>
                <a:lnTo>
                  <a:pt x="7714831" y="2485672"/>
                </a:lnTo>
                <a:lnTo>
                  <a:pt x="7713327" y="2483655"/>
                </a:lnTo>
                <a:lnTo>
                  <a:pt x="7710304" y="2481653"/>
                </a:lnTo>
                <a:lnTo>
                  <a:pt x="7702273" y="2480149"/>
                </a:lnTo>
                <a:lnTo>
                  <a:pt x="7688708" y="2479135"/>
                </a:lnTo>
                <a:lnTo>
                  <a:pt x="7686196" y="2479135"/>
                </a:lnTo>
                <a:lnTo>
                  <a:pt x="7684180" y="2479635"/>
                </a:lnTo>
                <a:lnTo>
                  <a:pt x="7681669" y="2479635"/>
                </a:lnTo>
                <a:lnTo>
                  <a:pt x="7679157" y="2477632"/>
                </a:lnTo>
                <a:lnTo>
                  <a:pt x="7675638" y="2473611"/>
                </a:lnTo>
                <a:lnTo>
                  <a:pt x="7674134" y="2472611"/>
                </a:lnTo>
                <a:lnTo>
                  <a:pt x="7672119" y="2471094"/>
                </a:lnTo>
                <a:close/>
                <a:moveTo>
                  <a:pt x="6257043" y="2470994"/>
                </a:moveTo>
                <a:lnTo>
                  <a:pt x="6256665" y="2471118"/>
                </a:lnTo>
                <a:lnTo>
                  <a:pt x="6253649" y="2474637"/>
                </a:lnTo>
                <a:lnTo>
                  <a:pt x="6253096" y="2475192"/>
                </a:lnTo>
                <a:lnTo>
                  <a:pt x="6253346" y="2475129"/>
                </a:lnTo>
                <a:lnTo>
                  <a:pt x="6254347" y="2474128"/>
                </a:lnTo>
                <a:close/>
                <a:moveTo>
                  <a:pt x="5247516" y="2462393"/>
                </a:moveTo>
                <a:lnTo>
                  <a:pt x="5221398" y="2473114"/>
                </a:lnTo>
                <a:lnTo>
                  <a:pt x="5220949" y="2473414"/>
                </a:lnTo>
                <a:lnTo>
                  <a:pt x="5247326" y="2462582"/>
                </a:lnTo>
                <a:close/>
                <a:moveTo>
                  <a:pt x="7770084" y="2451508"/>
                </a:moveTo>
                <a:lnTo>
                  <a:pt x="7769820" y="2451775"/>
                </a:lnTo>
                <a:lnTo>
                  <a:pt x="7771990" y="2451775"/>
                </a:lnTo>
                <a:lnTo>
                  <a:pt x="7773497" y="2452274"/>
                </a:lnTo>
                <a:lnTo>
                  <a:pt x="7775501" y="2453278"/>
                </a:lnTo>
                <a:lnTo>
                  <a:pt x="7779020" y="2455785"/>
                </a:lnTo>
                <a:lnTo>
                  <a:pt x="7780526" y="2456286"/>
                </a:lnTo>
                <a:lnTo>
                  <a:pt x="7783036" y="2456286"/>
                </a:lnTo>
                <a:lnTo>
                  <a:pt x="7783294" y="2456028"/>
                </a:lnTo>
                <a:lnTo>
                  <a:pt x="7781138" y="2456028"/>
                </a:lnTo>
                <a:lnTo>
                  <a:pt x="7779635" y="2455527"/>
                </a:lnTo>
                <a:lnTo>
                  <a:pt x="7776115" y="2453010"/>
                </a:lnTo>
                <a:lnTo>
                  <a:pt x="7774116" y="2452008"/>
                </a:lnTo>
                <a:lnTo>
                  <a:pt x="7772596" y="2451508"/>
                </a:lnTo>
                <a:close/>
                <a:moveTo>
                  <a:pt x="7564608" y="2438967"/>
                </a:moveTo>
                <a:lnTo>
                  <a:pt x="7564056" y="2439243"/>
                </a:lnTo>
                <a:lnTo>
                  <a:pt x="7563047" y="2441250"/>
                </a:lnTo>
                <a:lnTo>
                  <a:pt x="7562549" y="2443254"/>
                </a:lnTo>
                <a:lnTo>
                  <a:pt x="7560033" y="2453778"/>
                </a:lnTo>
                <a:lnTo>
                  <a:pt x="7560033" y="2459293"/>
                </a:lnTo>
                <a:lnTo>
                  <a:pt x="7560537" y="2461799"/>
                </a:lnTo>
                <a:lnTo>
                  <a:pt x="7561042" y="2463803"/>
                </a:lnTo>
                <a:lnTo>
                  <a:pt x="7562549" y="2465810"/>
                </a:lnTo>
                <a:lnTo>
                  <a:pt x="7564056" y="2466310"/>
                </a:lnTo>
                <a:lnTo>
                  <a:pt x="7565058" y="2466810"/>
                </a:lnTo>
                <a:lnTo>
                  <a:pt x="7568576" y="2466810"/>
                </a:lnTo>
                <a:lnTo>
                  <a:pt x="7581128" y="2469317"/>
                </a:lnTo>
                <a:lnTo>
                  <a:pt x="7583638" y="2469816"/>
                </a:lnTo>
                <a:lnTo>
                  <a:pt x="7587660" y="2469317"/>
                </a:lnTo>
                <a:lnTo>
                  <a:pt x="7590674" y="2469317"/>
                </a:lnTo>
                <a:lnTo>
                  <a:pt x="7592181" y="2469317"/>
                </a:lnTo>
                <a:lnTo>
                  <a:pt x="7597199" y="2469317"/>
                </a:lnTo>
                <a:lnTo>
                  <a:pt x="7599715" y="2469816"/>
                </a:lnTo>
                <a:lnTo>
                  <a:pt x="7602224" y="2470319"/>
                </a:lnTo>
                <a:lnTo>
                  <a:pt x="7604235" y="2471319"/>
                </a:lnTo>
                <a:lnTo>
                  <a:pt x="7607747" y="2472823"/>
                </a:lnTo>
                <a:lnTo>
                  <a:pt x="7611265" y="2475830"/>
                </a:lnTo>
                <a:lnTo>
                  <a:pt x="7613276" y="2477837"/>
                </a:lnTo>
                <a:lnTo>
                  <a:pt x="7614278" y="2480844"/>
                </a:lnTo>
                <a:lnTo>
                  <a:pt x="7616290" y="2487358"/>
                </a:lnTo>
                <a:lnTo>
                  <a:pt x="7618294" y="2492872"/>
                </a:lnTo>
                <a:lnTo>
                  <a:pt x="7621308" y="2494875"/>
                </a:lnTo>
                <a:lnTo>
                  <a:pt x="7623824" y="2495379"/>
                </a:lnTo>
                <a:lnTo>
                  <a:pt x="7624288" y="2495193"/>
                </a:lnTo>
                <a:lnTo>
                  <a:pt x="7621888" y="2494714"/>
                </a:lnTo>
                <a:lnTo>
                  <a:pt x="7618864" y="2492711"/>
                </a:lnTo>
                <a:lnTo>
                  <a:pt x="7616865" y="2487175"/>
                </a:lnTo>
                <a:lnTo>
                  <a:pt x="7614849" y="2480651"/>
                </a:lnTo>
                <a:lnTo>
                  <a:pt x="7613841" y="2477632"/>
                </a:lnTo>
                <a:lnTo>
                  <a:pt x="7611842" y="2475629"/>
                </a:lnTo>
                <a:lnTo>
                  <a:pt x="7608322" y="2472611"/>
                </a:lnTo>
                <a:lnTo>
                  <a:pt x="7604803" y="2471094"/>
                </a:lnTo>
                <a:lnTo>
                  <a:pt x="7602787" y="2470093"/>
                </a:lnTo>
                <a:lnTo>
                  <a:pt x="7600276" y="2469592"/>
                </a:lnTo>
                <a:lnTo>
                  <a:pt x="7597764" y="2469091"/>
                </a:lnTo>
                <a:lnTo>
                  <a:pt x="7592741" y="2469091"/>
                </a:lnTo>
                <a:lnTo>
                  <a:pt x="7591238" y="2469091"/>
                </a:lnTo>
                <a:lnTo>
                  <a:pt x="7588230" y="2469091"/>
                </a:lnTo>
                <a:lnTo>
                  <a:pt x="7584199" y="2469592"/>
                </a:lnTo>
                <a:lnTo>
                  <a:pt x="7581687" y="2469091"/>
                </a:lnTo>
                <a:lnTo>
                  <a:pt x="7569130" y="2466574"/>
                </a:lnTo>
                <a:lnTo>
                  <a:pt x="7565610" y="2466574"/>
                </a:lnTo>
                <a:lnTo>
                  <a:pt x="7564619" y="2466073"/>
                </a:lnTo>
                <a:lnTo>
                  <a:pt x="7563099" y="2465572"/>
                </a:lnTo>
                <a:lnTo>
                  <a:pt x="7561595" y="2463569"/>
                </a:lnTo>
                <a:lnTo>
                  <a:pt x="7561099" y="2461551"/>
                </a:lnTo>
                <a:lnTo>
                  <a:pt x="7560587" y="2459047"/>
                </a:lnTo>
                <a:lnTo>
                  <a:pt x="7560587" y="2453511"/>
                </a:lnTo>
                <a:lnTo>
                  <a:pt x="7563099" y="2442965"/>
                </a:lnTo>
                <a:lnTo>
                  <a:pt x="7563611" y="2440949"/>
                </a:lnTo>
                <a:close/>
                <a:moveTo>
                  <a:pt x="8030836" y="2428902"/>
                </a:moveTo>
                <a:lnTo>
                  <a:pt x="8030348" y="2429244"/>
                </a:lnTo>
                <a:lnTo>
                  <a:pt x="8044718" y="2430727"/>
                </a:lnTo>
                <a:lnTo>
                  <a:pt x="8059281" y="2432730"/>
                </a:lnTo>
                <a:lnTo>
                  <a:pt x="8067320" y="2432730"/>
                </a:lnTo>
                <a:lnTo>
                  <a:pt x="8071336" y="2434733"/>
                </a:lnTo>
                <a:lnTo>
                  <a:pt x="8073347" y="2435737"/>
                </a:lnTo>
                <a:lnTo>
                  <a:pt x="8075352" y="2435237"/>
                </a:lnTo>
                <a:lnTo>
                  <a:pt x="8075579" y="2435042"/>
                </a:lnTo>
                <a:lnTo>
                  <a:pt x="8074044" y="2435427"/>
                </a:lnTo>
                <a:lnTo>
                  <a:pt x="8072028" y="2434425"/>
                </a:lnTo>
                <a:lnTo>
                  <a:pt x="8068013" y="2432408"/>
                </a:lnTo>
                <a:lnTo>
                  <a:pt x="8059966" y="2432408"/>
                </a:lnTo>
                <a:lnTo>
                  <a:pt x="8045409" y="2430405"/>
                </a:lnTo>
                <a:close/>
                <a:moveTo>
                  <a:pt x="6452471" y="2427779"/>
                </a:moveTo>
                <a:lnTo>
                  <a:pt x="6452040" y="2427926"/>
                </a:lnTo>
                <a:lnTo>
                  <a:pt x="6451538" y="2428421"/>
                </a:lnTo>
                <a:lnTo>
                  <a:pt x="6451047" y="2440979"/>
                </a:lnTo>
                <a:lnTo>
                  <a:pt x="6450042" y="2444995"/>
                </a:lnTo>
                <a:lnTo>
                  <a:pt x="6449036" y="2446499"/>
                </a:lnTo>
                <a:lnTo>
                  <a:pt x="6445016" y="2450018"/>
                </a:lnTo>
                <a:lnTo>
                  <a:pt x="6444011" y="2452033"/>
                </a:lnTo>
                <a:lnTo>
                  <a:pt x="6444011" y="2454545"/>
                </a:lnTo>
                <a:lnTo>
                  <a:pt x="6444513" y="2458559"/>
                </a:lnTo>
                <a:lnTo>
                  <a:pt x="6443508" y="2463088"/>
                </a:lnTo>
                <a:lnTo>
                  <a:pt x="6440995" y="2466590"/>
                </a:lnTo>
                <a:lnTo>
                  <a:pt x="6430482" y="2479115"/>
                </a:lnTo>
                <a:lnTo>
                  <a:pt x="6431218" y="2478655"/>
                </a:lnTo>
                <a:lnTo>
                  <a:pt x="6441769" y="2466091"/>
                </a:lnTo>
                <a:lnTo>
                  <a:pt x="6444289" y="2462580"/>
                </a:lnTo>
                <a:lnTo>
                  <a:pt x="6445289" y="2458053"/>
                </a:lnTo>
                <a:lnTo>
                  <a:pt x="6444789" y="2454034"/>
                </a:lnTo>
                <a:lnTo>
                  <a:pt x="6444789" y="2451524"/>
                </a:lnTo>
                <a:lnTo>
                  <a:pt x="6445789" y="2449522"/>
                </a:lnTo>
                <a:lnTo>
                  <a:pt x="6449810" y="2446011"/>
                </a:lnTo>
                <a:lnTo>
                  <a:pt x="6450820" y="2444501"/>
                </a:lnTo>
                <a:lnTo>
                  <a:pt x="6451820" y="2440482"/>
                </a:lnTo>
                <a:lnTo>
                  <a:pt x="6452330" y="2427918"/>
                </a:lnTo>
                <a:close/>
                <a:moveTo>
                  <a:pt x="7412391" y="2424382"/>
                </a:moveTo>
                <a:lnTo>
                  <a:pt x="7410375" y="2424882"/>
                </a:lnTo>
                <a:lnTo>
                  <a:pt x="7408360" y="2425383"/>
                </a:lnTo>
                <a:lnTo>
                  <a:pt x="7408091" y="2425652"/>
                </a:lnTo>
                <a:lnTo>
                  <a:pt x="7409855" y="2425212"/>
                </a:lnTo>
                <a:lnTo>
                  <a:pt x="7411867" y="2424713"/>
                </a:lnTo>
                <a:lnTo>
                  <a:pt x="7434974" y="2432230"/>
                </a:lnTo>
                <a:lnTo>
                  <a:pt x="7436480" y="2431726"/>
                </a:lnTo>
                <a:lnTo>
                  <a:pt x="7436914" y="2431438"/>
                </a:lnTo>
                <a:lnTo>
                  <a:pt x="7435491" y="2431907"/>
                </a:lnTo>
                <a:close/>
                <a:moveTo>
                  <a:pt x="7449568" y="2416341"/>
                </a:moveTo>
                <a:lnTo>
                  <a:pt x="7447056" y="2417343"/>
                </a:lnTo>
                <a:lnTo>
                  <a:pt x="7446904" y="2417543"/>
                </a:lnTo>
                <a:lnTo>
                  <a:pt x="7449033" y="2416691"/>
                </a:lnTo>
                <a:lnTo>
                  <a:pt x="7450540" y="2417192"/>
                </a:lnTo>
                <a:lnTo>
                  <a:pt x="7451044" y="2418195"/>
                </a:lnTo>
                <a:lnTo>
                  <a:pt x="7452046" y="2420198"/>
                </a:lnTo>
                <a:lnTo>
                  <a:pt x="7453055" y="2421202"/>
                </a:lnTo>
                <a:lnTo>
                  <a:pt x="7457071" y="2423709"/>
                </a:lnTo>
                <a:lnTo>
                  <a:pt x="7457309" y="2423186"/>
                </a:lnTo>
                <a:lnTo>
                  <a:pt x="7453583" y="2420862"/>
                </a:lnTo>
                <a:lnTo>
                  <a:pt x="7452575" y="2419860"/>
                </a:lnTo>
                <a:lnTo>
                  <a:pt x="7451568" y="2417844"/>
                </a:lnTo>
                <a:lnTo>
                  <a:pt x="7451072" y="2416842"/>
                </a:lnTo>
                <a:close/>
                <a:moveTo>
                  <a:pt x="7466139" y="2412322"/>
                </a:moveTo>
                <a:lnTo>
                  <a:pt x="7464125" y="2413322"/>
                </a:lnTo>
                <a:lnTo>
                  <a:pt x="7462622" y="2413322"/>
                </a:lnTo>
                <a:lnTo>
                  <a:pt x="7461614" y="2413823"/>
                </a:lnTo>
                <a:lnTo>
                  <a:pt x="7461549" y="2413955"/>
                </a:lnTo>
                <a:lnTo>
                  <a:pt x="7462096" y="2413685"/>
                </a:lnTo>
                <a:lnTo>
                  <a:pt x="7463603" y="2413685"/>
                </a:lnTo>
                <a:lnTo>
                  <a:pt x="7465608" y="2412681"/>
                </a:lnTo>
                <a:close/>
                <a:moveTo>
                  <a:pt x="7353129" y="2403609"/>
                </a:moveTo>
                <a:lnTo>
                  <a:pt x="7348579" y="2406785"/>
                </a:lnTo>
                <a:lnTo>
                  <a:pt x="7345059" y="2407800"/>
                </a:lnTo>
                <a:lnTo>
                  <a:pt x="7342548" y="2407800"/>
                </a:lnTo>
                <a:lnTo>
                  <a:pt x="7340078" y="2407800"/>
                </a:lnTo>
                <a:lnTo>
                  <a:pt x="7340219" y="2407836"/>
                </a:lnTo>
                <a:lnTo>
                  <a:pt x="7342739" y="2407836"/>
                </a:lnTo>
                <a:lnTo>
                  <a:pt x="7345252" y="2407836"/>
                </a:lnTo>
                <a:lnTo>
                  <a:pt x="7348769" y="2406831"/>
                </a:lnTo>
                <a:lnTo>
                  <a:pt x="7353057" y="2403837"/>
                </a:lnTo>
                <a:lnTo>
                  <a:pt x="7353101" y="2403660"/>
                </a:lnTo>
                <a:close/>
                <a:moveTo>
                  <a:pt x="6456830" y="2400377"/>
                </a:moveTo>
                <a:lnTo>
                  <a:pt x="6456061" y="2400794"/>
                </a:lnTo>
                <a:lnTo>
                  <a:pt x="6455558" y="2402810"/>
                </a:lnTo>
                <a:lnTo>
                  <a:pt x="6452543" y="2414856"/>
                </a:lnTo>
                <a:lnTo>
                  <a:pt x="6453548" y="2417368"/>
                </a:lnTo>
                <a:lnTo>
                  <a:pt x="6455056" y="2421895"/>
                </a:lnTo>
                <a:lnTo>
                  <a:pt x="6455558" y="2424407"/>
                </a:lnTo>
                <a:lnTo>
                  <a:pt x="6455056" y="2426422"/>
                </a:lnTo>
                <a:lnTo>
                  <a:pt x="6454262" y="2426945"/>
                </a:lnTo>
                <a:lnTo>
                  <a:pt x="6454340" y="2426918"/>
                </a:lnTo>
                <a:lnTo>
                  <a:pt x="6455841" y="2425916"/>
                </a:lnTo>
                <a:lnTo>
                  <a:pt x="6456350" y="2423900"/>
                </a:lnTo>
                <a:lnTo>
                  <a:pt x="6455841" y="2421389"/>
                </a:lnTo>
                <a:lnTo>
                  <a:pt x="6454340" y="2416878"/>
                </a:lnTo>
                <a:lnTo>
                  <a:pt x="6453330" y="2414368"/>
                </a:lnTo>
                <a:lnTo>
                  <a:pt x="6456350" y="2402312"/>
                </a:lnTo>
                <a:close/>
                <a:moveTo>
                  <a:pt x="7786615" y="2398061"/>
                </a:moveTo>
                <a:lnTo>
                  <a:pt x="7783650" y="2399759"/>
                </a:lnTo>
                <a:lnTo>
                  <a:pt x="7777123" y="2401763"/>
                </a:lnTo>
                <a:lnTo>
                  <a:pt x="7774612" y="2402264"/>
                </a:lnTo>
                <a:lnTo>
                  <a:pt x="7774375" y="2402582"/>
                </a:lnTo>
                <a:lnTo>
                  <a:pt x="7776510" y="2402157"/>
                </a:lnTo>
                <a:lnTo>
                  <a:pt x="7783036" y="2400154"/>
                </a:lnTo>
                <a:lnTo>
                  <a:pt x="7786554" y="2398147"/>
                </a:lnTo>
                <a:close/>
                <a:moveTo>
                  <a:pt x="7359137" y="2396240"/>
                </a:moveTo>
                <a:lnTo>
                  <a:pt x="7357633" y="2396741"/>
                </a:lnTo>
                <a:lnTo>
                  <a:pt x="7357276" y="2397096"/>
                </a:lnTo>
                <a:lnTo>
                  <a:pt x="7358630" y="2396643"/>
                </a:lnTo>
                <a:lnTo>
                  <a:pt x="7360137" y="2398147"/>
                </a:lnTo>
                <a:lnTo>
                  <a:pt x="7359633" y="2402157"/>
                </a:lnTo>
                <a:lnTo>
                  <a:pt x="7359633" y="2404160"/>
                </a:lnTo>
                <a:lnTo>
                  <a:pt x="7361644" y="2407171"/>
                </a:lnTo>
                <a:lnTo>
                  <a:pt x="7364153" y="2408171"/>
                </a:lnTo>
                <a:lnTo>
                  <a:pt x="7367671" y="2409675"/>
                </a:lnTo>
                <a:lnTo>
                  <a:pt x="7371687" y="2410178"/>
                </a:lnTo>
                <a:lnTo>
                  <a:pt x="7396799" y="2424713"/>
                </a:lnTo>
                <a:lnTo>
                  <a:pt x="7400814" y="2428219"/>
                </a:lnTo>
                <a:lnTo>
                  <a:pt x="7402321" y="2428720"/>
                </a:lnTo>
                <a:lnTo>
                  <a:pt x="7403330" y="2429223"/>
                </a:lnTo>
                <a:lnTo>
                  <a:pt x="7405840" y="2427720"/>
                </a:lnTo>
                <a:lnTo>
                  <a:pt x="7405889" y="2427670"/>
                </a:lnTo>
                <a:lnTo>
                  <a:pt x="7403848" y="2428902"/>
                </a:lnTo>
                <a:lnTo>
                  <a:pt x="7402841" y="2428401"/>
                </a:lnTo>
                <a:lnTo>
                  <a:pt x="7401337" y="2427887"/>
                </a:lnTo>
                <a:lnTo>
                  <a:pt x="7397322" y="2424382"/>
                </a:lnTo>
                <a:lnTo>
                  <a:pt x="7372190" y="2409803"/>
                </a:lnTo>
                <a:lnTo>
                  <a:pt x="7368175" y="2409302"/>
                </a:lnTo>
                <a:lnTo>
                  <a:pt x="7364656" y="2407800"/>
                </a:lnTo>
                <a:lnTo>
                  <a:pt x="7362144" y="2406785"/>
                </a:lnTo>
                <a:lnTo>
                  <a:pt x="7360145" y="2403780"/>
                </a:lnTo>
                <a:lnTo>
                  <a:pt x="7360145" y="2401763"/>
                </a:lnTo>
                <a:lnTo>
                  <a:pt x="7360641" y="2397743"/>
                </a:lnTo>
                <a:close/>
                <a:moveTo>
                  <a:pt x="7493975" y="2395402"/>
                </a:moveTo>
                <a:lnTo>
                  <a:pt x="7480202" y="2402778"/>
                </a:lnTo>
                <a:lnTo>
                  <a:pt x="7466380" y="2412159"/>
                </a:lnTo>
                <a:lnTo>
                  <a:pt x="7479674" y="2403161"/>
                </a:lnTo>
                <a:lnTo>
                  <a:pt x="7493733" y="2395643"/>
                </a:lnTo>
                <a:close/>
                <a:moveTo>
                  <a:pt x="5294725" y="2394766"/>
                </a:moveTo>
                <a:lnTo>
                  <a:pt x="5287192" y="2396268"/>
                </a:lnTo>
                <a:lnTo>
                  <a:pt x="5283109" y="2399248"/>
                </a:lnTo>
                <a:lnTo>
                  <a:pt x="5285017" y="2398297"/>
                </a:lnTo>
                <a:lnTo>
                  <a:pt x="5293059" y="2395778"/>
                </a:lnTo>
                <a:lnTo>
                  <a:pt x="5307629" y="2399800"/>
                </a:lnTo>
                <a:lnTo>
                  <a:pt x="5310141" y="2399300"/>
                </a:lnTo>
                <a:lnTo>
                  <a:pt x="5310209" y="2398754"/>
                </a:lnTo>
                <a:close/>
                <a:moveTo>
                  <a:pt x="7812285" y="2385696"/>
                </a:moveTo>
                <a:lnTo>
                  <a:pt x="7806766" y="2387699"/>
                </a:lnTo>
                <a:lnTo>
                  <a:pt x="7804750" y="2387699"/>
                </a:lnTo>
                <a:lnTo>
                  <a:pt x="7802238" y="2387699"/>
                </a:lnTo>
                <a:lnTo>
                  <a:pt x="7799727" y="2387699"/>
                </a:lnTo>
                <a:lnTo>
                  <a:pt x="7797727" y="2387198"/>
                </a:lnTo>
                <a:lnTo>
                  <a:pt x="7795216" y="2387699"/>
                </a:lnTo>
                <a:lnTo>
                  <a:pt x="7794662" y="2388112"/>
                </a:lnTo>
                <a:lnTo>
                  <a:pt x="7797101" y="2387623"/>
                </a:lnTo>
                <a:lnTo>
                  <a:pt x="7799113" y="2388126"/>
                </a:lnTo>
                <a:lnTo>
                  <a:pt x="7801622" y="2388126"/>
                </a:lnTo>
                <a:lnTo>
                  <a:pt x="7804131" y="2388126"/>
                </a:lnTo>
                <a:lnTo>
                  <a:pt x="7806142" y="2388126"/>
                </a:lnTo>
                <a:lnTo>
                  <a:pt x="7811665" y="2386119"/>
                </a:lnTo>
                <a:lnTo>
                  <a:pt x="7815688" y="2388126"/>
                </a:lnTo>
                <a:lnTo>
                  <a:pt x="7818197" y="2390130"/>
                </a:lnTo>
                <a:lnTo>
                  <a:pt x="7819199" y="2392636"/>
                </a:lnTo>
                <a:lnTo>
                  <a:pt x="7818701" y="2395140"/>
                </a:lnTo>
                <a:lnTo>
                  <a:pt x="7818197" y="2398147"/>
                </a:lnTo>
                <a:lnTo>
                  <a:pt x="7818197" y="2400654"/>
                </a:lnTo>
                <a:lnTo>
                  <a:pt x="7819199" y="2404664"/>
                </a:lnTo>
                <a:lnTo>
                  <a:pt x="7820208" y="2407171"/>
                </a:lnTo>
                <a:lnTo>
                  <a:pt x="7823720" y="2410178"/>
                </a:lnTo>
                <a:lnTo>
                  <a:pt x="7850842" y="2414185"/>
                </a:lnTo>
                <a:lnTo>
                  <a:pt x="7861390" y="2417192"/>
                </a:lnTo>
                <a:lnTo>
                  <a:pt x="7864404" y="2417192"/>
                </a:lnTo>
                <a:lnTo>
                  <a:pt x="7866415" y="2417192"/>
                </a:lnTo>
                <a:lnTo>
                  <a:pt x="7871433" y="2417192"/>
                </a:lnTo>
                <a:lnTo>
                  <a:pt x="7883992" y="2420702"/>
                </a:lnTo>
                <a:lnTo>
                  <a:pt x="7891527" y="2421202"/>
                </a:lnTo>
                <a:lnTo>
                  <a:pt x="7911115" y="2420198"/>
                </a:lnTo>
                <a:lnTo>
                  <a:pt x="7919652" y="2417696"/>
                </a:lnTo>
                <a:lnTo>
                  <a:pt x="7933718" y="2416691"/>
                </a:lnTo>
                <a:lnTo>
                  <a:pt x="7936227" y="2416192"/>
                </a:lnTo>
                <a:lnTo>
                  <a:pt x="7941252" y="2413685"/>
                </a:lnTo>
                <a:lnTo>
                  <a:pt x="7944763" y="2413185"/>
                </a:lnTo>
                <a:lnTo>
                  <a:pt x="7947279" y="2413185"/>
                </a:lnTo>
                <a:lnTo>
                  <a:pt x="7950293" y="2413685"/>
                </a:lnTo>
                <a:lnTo>
                  <a:pt x="7955311" y="2415188"/>
                </a:lnTo>
                <a:lnTo>
                  <a:pt x="7966868" y="2418695"/>
                </a:lnTo>
                <a:lnTo>
                  <a:pt x="7980429" y="2419699"/>
                </a:lnTo>
                <a:lnTo>
                  <a:pt x="7986954" y="2420702"/>
                </a:lnTo>
                <a:lnTo>
                  <a:pt x="7992484" y="2423709"/>
                </a:lnTo>
                <a:lnTo>
                  <a:pt x="8008049" y="2431226"/>
                </a:lnTo>
                <a:lnTo>
                  <a:pt x="8020104" y="2434233"/>
                </a:lnTo>
                <a:lnTo>
                  <a:pt x="8022115" y="2433734"/>
                </a:lnTo>
                <a:lnTo>
                  <a:pt x="8025129" y="2432730"/>
                </a:lnTo>
                <a:lnTo>
                  <a:pt x="8025382" y="2432553"/>
                </a:lnTo>
                <a:lnTo>
                  <a:pt x="8022789" y="2433424"/>
                </a:lnTo>
                <a:lnTo>
                  <a:pt x="8020790" y="2433924"/>
                </a:lnTo>
                <a:lnTo>
                  <a:pt x="8008728" y="2430905"/>
                </a:lnTo>
                <a:lnTo>
                  <a:pt x="7993147" y="2423366"/>
                </a:lnTo>
                <a:lnTo>
                  <a:pt x="7987628" y="2420361"/>
                </a:lnTo>
                <a:lnTo>
                  <a:pt x="7981101" y="2419346"/>
                </a:lnTo>
                <a:lnTo>
                  <a:pt x="7967536" y="2418345"/>
                </a:lnTo>
                <a:lnTo>
                  <a:pt x="7955970" y="2414825"/>
                </a:lnTo>
                <a:lnTo>
                  <a:pt x="7950947" y="2413322"/>
                </a:lnTo>
                <a:lnTo>
                  <a:pt x="7947939" y="2412822"/>
                </a:lnTo>
                <a:lnTo>
                  <a:pt x="7945428" y="2412822"/>
                </a:lnTo>
                <a:lnTo>
                  <a:pt x="7941908" y="2413322"/>
                </a:lnTo>
                <a:lnTo>
                  <a:pt x="7936885" y="2415840"/>
                </a:lnTo>
                <a:lnTo>
                  <a:pt x="7934374" y="2416341"/>
                </a:lnTo>
                <a:lnTo>
                  <a:pt x="7920312" y="2417343"/>
                </a:lnTo>
                <a:lnTo>
                  <a:pt x="7911770" y="2419860"/>
                </a:lnTo>
                <a:lnTo>
                  <a:pt x="7892174" y="2420862"/>
                </a:lnTo>
                <a:lnTo>
                  <a:pt x="7884639" y="2420361"/>
                </a:lnTo>
                <a:lnTo>
                  <a:pt x="7872081" y="2416842"/>
                </a:lnTo>
                <a:lnTo>
                  <a:pt x="7867058" y="2416842"/>
                </a:lnTo>
                <a:lnTo>
                  <a:pt x="7865043" y="2416842"/>
                </a:lnTo>
                <a:lnTo>
                  <a:pt x="7862035" y="2416842"/>
                </a:lnTo>
                <a:lnTo>
                  <a:pt x="7851477" y="2413823"/>
                </a:lnTo>
                <a:lnTo>
                  <a:pt x="7824346" y="2409803"/>
                </a:lnTo>
                <a:lnTo>
                  <a:pt x="7820827" y="2406785"/>
                </a:lnTo>
                <a:lnTo>
                  <a:pt x="7819819" y="2404280"/>
                </a:lnTo>
                <a:lnTo>
                  <a:pt x="7818827" y="2400260"/>
                </a:lnTo>
                <a:lnTo>
                  <a:pt x="7818827" y="2397743"/>
                </a:lnTo>
                <a:lnTo>
                  <a:pt x="7819323" y="2394737"/>
                </a:lnTo>
                <a:lnTo>
                  <a:pt x="7819819" y="2392220"/>
                </a:lnTo>
                <a:lnTo>
                  <a:pt x="7818827" y="2389702"/>
                </a:lnTo>
                <a:lnTo>
                  <a:pt x="7816316" y="2387699"/>
                </a:lnTo>
                <a:close/>
                <a:moveTo>
                  <a:pt x="7500806" y="2382678"/>
                </a:moveTo>
                <a:lnTo>
                  <a:pt x="7500452" y="2383206"/>
                </a:lnTo>
                <a:lnTo>
                  <a:pt x="7502276" y="2384116"/>
                </a:lnTo>
                <a:lnTo>
                  <a:pt x="7503278" y="2384616"/>
                </a:lnTo>
                <a:lnTo>
                  <a:pt x="7504785" y="2385116"/>
                </a:lnTo>
                <a:lnTo>
                  <a:pt x="7505249" y="2384653"/>
                </a:lnTo>
                <a:lnTo>
                  <a:pt x="7503814" y="2384180"/>
                </a:lnTo>
                <a:lnTo>
                  <a:pt x="7502822" y="2383679"/>
                </a:lnTo>
                <a:close/>
                <a:moveTo>
                  <a:pt x="7625708" y="2356786"/>
                </a:moveTo>
                <a:lnTo>
                  <a:pt x="7625331" y="2357050"/>
                </a:lnTo>
                <a:lnTo>
                  <a:pt x="7622815" y="2360057"/>
                </a:lnTo>
                <a:lnTo>
                  <a:pt x="7609253" y="2379101"/>
                </a:lnTo>
                <a:lnTo>
                  <a:pt x="7600212" y="2387623"/>
                </a:lnTo>
                <a:lnTo>
                  <a:pt x="7589665" y="2400154"/>
                </a:lnTo>
                <a:lnTo>
                  <a:pt x="7588158" y="2403660"/>
                </a:lnTo>
                <a:lnTo>
                  <a:pt x="7587156" y="2405667"/>
                </a:lnTo>
                <a:lnTo>
                  <a:pt x="7584647" y="2420198"/>
                </a:lnTo>
                <a:lnTo>
                  <a:pt x="7580132" y="2431709"/>
                </a:lnTo>
                <a:lnTo>
                  <a:pt x="7580696" y="2431406"/>
                </a:lnTo>
                <a:lnTo>
                  <a:pt x="7585207" y="2419860"/>
                </a:lnTo>
                <a:lnTo>
                  <a:pt x="7587718" y="2405282"/>
                </a:lnTo>
                <a:lnTo>
                  <a:pt x="7588726" y="2403279"/>
                </a:lnTo>
                <a:lnTo>
                  <a:pt x="7590230" y="2399759"/>
                </a:lnTo>
                <a:lnTo>
                  <a:pt x="7600788" y="2387198"/>
                </a:lnTo>
                <a:lnTo>
                  <a:pt x="7609826" y="2378657"/>
                </a:lnTo>
                <a:lnTo>
                  <a:pt x="7623392" y="2359558"/>
                </a:lnTo>
                <a:close/>
                <a:moveTo>
                  <a:pt x="5322322" y="2349437"/>
                </a:moveTo>
                <a:lnTo>
                  <a:pt x="5305289" y="2353586"/>
                </a:lnTo>
                <a:lnTo>
                  <a:pt x="5304936" y="2354028"/>
                </a:lnTo>
                <a:lnTo>
                  <a:pt x="5321194" y="2350072"/>
                </a:lnTo>
                <a:close/>
                <a:moveTo>
                  <a:pt x="7551000" y="2348526"/>
                </a:moveTo>
                <a:lnTo>
                  <a:pt x="7549037" y="2349013"/>
                </a:lnTo>
                <a:lnTo>
                  <a:pt x="7541999" y="2349514"/>
                </a:lnTo>
                <a:lnTo>
                  <a:pt x="7536976" y="2350516"/>
                </a:lnTo>
                <a:lnTo>
                  <a:pt x="7523922" y="2356052"/>
                </a:lnTo>
                <a:lnTo>
                  <a:pt x="7516883" y="2358056"/>
                </a:lnTo>
                <a:lnTo>
                  <a:pt x="7514372" y="2359558"/>
                </a:lnTo>
                <a:lnTo>
                  <a:pt x="7512356" y="2360573"/>
                </a:lnTo>
                <a:lnTo>
                  <a:pt x="7512211" y="2360862"/>
                </a:lnTo>
                <a:lnTo>
                  <a:pt x="7513826" y="2360057"/>
                </a:lnTo>
                <a:lnTo>
                  <a:pt x="7516335" y="2358553"/>
                </a:lnTo>
                <a:lnTo>
                  <a:pt x="7523372" y="2356550"/>
                </a:lnTo>
                <a:lnTo>
                  <a:pt x="7536428" y="2351036"/>
                </a:lnTo>
                <a:lnTo>
                  <a:pt x="7541453" y="2350036"/>
                </a:lnTo>
                <a:lnTo>
                  <a:pt x="7548483" y="2349533"/>
                </a:lnTo>
                <a:lnTo>
                  <a:pt x="7550494" y="2349032"/>
                </a:lnTo>
                <a:close/>
                <a:moveTo>
                  <a:pt x="7571641" y="2341975"/>
                </a:moveTo>
                <a:lnTo>
                  <a:pt x="7565610" y="2343491"/>
                </a:lnTo>
                <a:lnTo>
                  <a:pt x="7559580" y="2343491"/>
                </a:lnTo>
                <a:lnTo>
                  <a:pt x="7557068" y="2343991"/>
                </a:lnTo>
                <a:lnTo>
                  <a:pt x="7555068" y="2344993"/>
                </a:lnTo>
                <a:lnTo>
                  <a:pt x="7553053" y="2346495"/>
                </a:lnTo>
                <a:lnTo>
                  <a:pt x="7552610" y="2346942"/>
                </a:lnTo>
                <a:lnTo>
                  <a:pt x="7554510" y="2345522"/>
                </a:lnTo>
                <a:lnTo>
                  <a:pt x="7556522" y="2344522"/>
                </a:lnTo>
                <a:lnTo>
                  <a:pt x="7559031" y="2344018"/>
                </a:lnTo>
                <a:lnTo>
                  <a:pt x="7565058" y="2344018"/>
                </a:lnTo>
                <a:lnTo>
                  <a:pt x="7571085" y="2342515"/>
                </a:lnTo>
                <a:lnTo>
                  <a:pt x="7573097" y="2342515"/>
                </a:lnTo>
                <a:lnTo>
                  <a:pt x="7575101" y="2343019"/>
                </a:lnTo>
                <a:lnTo>
                  <a:pt x="7578619" y="2344522"/>
                </a:lnTo>
                <a:lnTo>
                  <a:pt x="7581128" y="2345522"/>
                </a:lnTo>
                <a:lnTo>
                  <a:pt x="7584647" y="2344522"/>
                </a:lnTo>
                <a:lnTo>
                  <a:pt x="7585001" y="2344050"/>
                </a:lnTo>
                <a:lnTo>
                  <a:pt x="7581687" y="2344993"/>
                </a:lnTo>
                <a:lnTo>
                  <a:pt x="7579176" y="2343991"/>
                </a:lnTo>
                <a:lnTo>
                  <a:pt x="7575657" y="2342475"/>
                </a:lnTo>
                <a:lnTo>
                  <a:pt x="7573657" y="2341975"/>
                </a:lnTo>
                <a:close/>
                <a:moveTo>
                  <a:pt x="7376339" y="2337012"/>
                </a:moveTo>
                <a:lnTo>
                  <a:pt x="7378221" y="2337955"/>
                </a:lnTo>
                <a:lnTo>
                  <a:pt x="7379725" y="2338969"/>
                </a:lnTo>
                <a:lnTo>
                  <a:pt x="7384252" y="2342475"/>
                </a:lnTo>
                <a:lnTo>
                  <a:pt x="7386268" y="2343491"/>
                </a:lnTo>
                <a:lnTo>
                  <a:pt x="7386387" y="2343491"/>
                </a:lnTo>
                <a:lnTo>
                  <a:pt x="7384470" y="2342535"/>
                </a:lnTo>
                <a:lnTo>
                  <a:pt x="7379947" y="2339022"/>
                </a:lnTo>
                <a:lnTo>
                  <a:pt x="7378439" y="2338017"/>
                </a:lnTo>
                <a:lnTo>
                  <a:pt x="7376429" y="2337012"/>
                </a:lnTo>
                <a:close/>
                <a:moveTo>
                  <a:pt x="7618369" y="2328912"/>
                </a:moveTo>
                <a:lnTo>
                  <a:pt x="7615345" y="2329413"/>
                </a:lnTo>
                <a:lnTo>
                  <a:pt x="7609330" y="2332932"/>
                </a:lnTo>
                <a:lnTo>
                  <a:pt x="7600276" y="2335451"/>
                </a:lnTo>
                <a:lnTo>
                  <a:pt x="7592245" y="2340472"/>
                </a:lnTo>
                <a:lnTo>
                  <a:pt x="7586710" y="2341975"/>
                </a:lnTo>
                <a:lnTo>
                  <a:pt x="7586347" y="2342462"/>
                </a:lnTo>
                <a:lnTo>
                  <a:pt x="7591676" y="2341012"/>
                </a:lnTo>
                <a:lnTo>
                  <a:pt x="7599715" y="2336002"/>
                </a:lnTo>
                <a:lnTo>
                  <a:pt x="7608756" y="2333494"/>
                </a:lnTo>
                <a:lnTo>
                  <a:pt x="7614783" y="2329988"/>
                </a:lnTo>
                <a:lnTo>
                  <a:pt x="7617797" y="2329487"/>
                </a:lnTo>
                <a:lnTo>
                  <a:pt x="7624322" y="2329988"/>
                </a:lnTo>
                <a:lnTo>
                  <a:pt x="7626838" y="2331491"/>
                </a:lnTo>
                <a:lnTo>
                  <a:pt x="7628344" y="2332495"/>
                </a:lnTo>
                <a:lnTo>
                  <a:pt x="7630349" y="2333494"/>
                </a:lnTo>
                <a:lnTo>
                  <a:pt x="7631358" y="2333998"/>
                </a:lnTo>
                <a:lnTo>
                  <a:pt x="7632360" y="2336002"/>
                </a:lnTo>
                <a:lnTo>
                  <a:pt x="7632360" y="2349032"/>
                </a:lnTo>
                <a:lnTo>
                  <a:pt x="7630417" y="2353389"/>
                </a:lnTo>
                <a:lnTo>
                  <a:pt x="7630926" y="2353033"/>
                </a:lnTo>
                <a:lnTo>
                  <a:pt x="7632942" y="2348512"/>
                </a:lnTo>
                <a:lnTo>
                  <a:pt x="7632942" y="2335451"/>
                </a:lnTo>
                <a:lnTo>
                  <a:pt x="7631934" y="2333433"/>
                </a:lnTo>
                <a:lnTo>
                  <a:pt x="7630926" y="2332932"/>
                </a:lnTo>
                <a:lnTo>
                  <a:pt x="7628911" y="2331931"/>
                </a:lnTo>
                <a:lnTo>
                  <a:pt x="7627407" y="2330929"/>
                </a:lnTo>
                <a:lnTo>
                  <a:pt x="7624895" y="2329413"/>
                </a:lnTo>
                <a:close/>
                <a:moveTo>
                  <a:pt x="5339253" y="2313103"/>
                </a:moveTo>
                <a:lnTo>
                  <a:pt x="5328402" y="2314402"/>
                </a:lnTo>
                <a:lnTo>
                  <a:pt x="5326871" y="2315279"/>
                </a:lnTo>
                <a:lnTo>
                  <a:pt x="5338284" y="2313914"/>
                </a:lnTo>
                <a:close/>
                <a:moveTo>
                  <a:pt x="5347283" y="2264500"/>
                </a:moveTo>
                <a:lnTo>
                  <a:pt x="5343468" y="2265196"/>
                </a:lnTo>
                <a:lnTo>
                  <a:pt x="5335422" y="2265689"/>
                </a:lnTo>
                <a:lnTo>
                  <a:pt x="5333503" y="2266655"/>
                </a:lnTo>
                <a:lnTo>
                  <a:pt x="5340288" y="2266204"/>
                </a:lnTo>
                <a:lnTo>
                  <a:pt x="5346318" y="2265187"/>
                </a:lnTo>
                <a:close/>
                <a:moveTo>
                  <a:pt x="6407823" y="2243435"/>
                </a:moveTo>
                <a:lnTo>
                  <a:pt x="6407346" y="2243592"/>
                </a:lnTo>
                <a:lnTo>
                  <a:pt x="6404833" y="2246599"/>
                </a:lnTo>
                <a:lnTo>
                  <a:pt x="6405335" y="2249623"/>
                </a:lnTo>
                <a:lnTo>
                  <a:pt x="6406340" y="2252134"/>
                </a:lnTo>
                <a:lnTo>
                  <a:pt x="6407346" y="2255654"/>
                </a:lnTo>
                <a:lnTo>
                  <a:pt x="6407346" y="2257157"/>
                </a:lnTo>
                <a:lnTo>
                  <a:pt x="6405838" y="2259157"/>
                </a:lnTo>
                <a:lnTo>
                  <a:pt x="6405838" y="2260677"/>
                </a:lnTo>
                <a:lnTo>
                  <a:pt x="6406340" y="2261668"/>
                </a:lnTo>
                <a:lnTo>
                  <a:pt x="6408351" y="2264181"/>
                </a:lnTo>
                <a:lnTo>
                  <a:pt x="6408853" y="2264692"/>
                </a:lnTo>
                <a:lnTo>
                  <a:pt x="6408351" y="2267700"/>
                </a:lnTo>
                <a:lnTo>
                  <a:pt x="6407346" y="2269204"/>
                </a:lnTo>
                <a:lnTo>
                  <a:pt x="6405838" y="2271219"/>
                </a:lnTo>
                <a:lnTo>
                  <a:pt x="6404833" y="2273218"/>
                </a:lnTo>
                <a:lnTo>
                  <a:pt x="6403828" y="2276738"/>
                </a:lnTo>
                <a:lnTo>
                  <a:pt x="6404833" y="2292319"/>
                </a:lnTo>
                <a:lnTo>
                  <a:pt x="6407346" y="2296334"/>
                </a:lnTo>
                <a:lnTo>
                  <a:pt x="6407346" y="2298846"/>
                </a:lnTo>
                <a:lnTo>
                  <a:pt x="6405335" y="2302861"/>
                </a:lnTo>
                <a:lnTo>
                  <a:pt x="6404833" y="2304365"/>
                </a:lnTo>
                <a:lnTo>
                  <a:pt x="6404833" y="2308380"/>
                </a:lnTo>
                <a:lnTo>
                  <a:pt x="6405335" y="2313403"/>
                </a:lnTo>
                <a:lnTo>
                  <a:pt x="6407346" y="2317418"/>
                </a:lnTo>
                <a:lnTo>
                  <a:pt x="6412874" y="2324953"/>
                </a:lnTo>
                <a:lnTo>
                  <a:pt x="6413377" y="2327976"/>
                </a:lnTo>
                <a:lnTo>
                  <a:pt x="6412372" y="2331992"/>
                </a:lnTo>
                <a:lnTo>
                  <a:pt x="6409858" y="2335511"/>
                </a:lnTo>
                <a:lnTo>
                  <a:pt x="6411869" y="2338518"/>
                </a:lnTo>
                <a:lnTo>
                  <a:pt x="6415375" y="2345045"/>
                </a:lnTo>
                <a:lnTo>
                  <a:pt x="6416883" y="2347061"/>
                </a:lnTo>
                <a:lnTo>
                  <a:pt x="6419396" y="2348565"/>
                </a:lnTo>
                <a:lnTo>
                  <a:pt x="6423416" y="2349060"/>
                </a:lnTo>
                <a:lnTo>
                  <a:pt x="6425929" y="2350068"/>
                </a:lnTo>
                <a:lnTo>
                  <a:pt x="6426432" y="2351076"/>
                </a:lnTo>
                <a:lnTo>
                  <a:pt x="6428442" y="2354595"/>
                </a:lnTo>
                <a:lnTo>
                  <a:pt x="6430453" y="2358115"/>
                </a:lnTo>
                <a:lnTo>
                  <a:pt x="6432463" y="2360627"/>
                </a:lnTo>
                <a:lnTo>
                  <a:pt x="6433456" y="2363138"/>
                </a:lnTo>
                <a:lnTo>
                  <a:pt x="6435467" y="2364129"/>
                </a:lnTo>
                <a:lnTo>
                  <a:pt x="6437477" y="2364641"/>
                </a:lnTo>
                <a:lnTo>
                  <a:pt x="6439487" y="2366145"/>
                </a:lnTo>
                <a:lnTo>
                  <a:pt x="6442000" y="2369664"/>
                </a:lnTo>
                <a:lnTo>
                  <a:pt x="6445518" y="2371168"/>
                </a:lnTo>
                <a:lnTo>
                  <a:pt x="6454050" y="2374176"/>
                </a:lnTo>
                <a:lnTo>
                  <a:pt x="6457066" y="2377199"/>
                </a:lnTo>
                <a:lnTo>
                  <a:pt x="6457066" y="2392764"/>
                </a:lnTo>
                <a:lnTo>
                  <a:pt x="6458071" y="2394268"/>
                </a:lnTo>
                <a:lnTo>
                  <a:pt x="6459579" y="2394268"/>
                </a:lnTo>
                <a:lnTo>
                  <a:pt x="6461087" y="2394780"/>
                </a:lnTo>
                <a:lnTo>
                  <a:pt x="6461578" y="2397723"/>
                </a:lnTo>
                <a:lnTo>
                  <a:pt x="6462371" y="2397292"/>
                </a:lnTo>
                <a:lnTo>
                  <a:pt x="6461871" y="2394274"/>
                </a:lnTo>
                <a:lnTo>
                  <a:pt x="6460361" y="2393766"/>
                </a:lnTo>
                <a:lnTo>
                  <a:pt x="6458861" y="2393766"/>
                </a:lnTo>
                <a:lnTo>
                  <a:pt x="6457851" y="2392258"/>
                </a:lnTo>
                <a:lnTo>
                  <a:pt x="6457851" y="2376690"/>
                </a:lnTo>
                <a:lnTo>
                  <a:pt x="6454840" y="2373672"/>
                </a:lnTo>
                <a:lnTo>
                  <a:pt x="6446299" y="2370669"/>
                </a:lnTo>
                <a:lnTo>
                  <a:pt x="6442779" y="2369160"/>
                </a:lnTo>
                <a:lnTo>
                  <a:pt x="6440268" y="2365649"/>
                </a:lnTo>
                <a:lnTo>
                  <a:pt x="6438258" y="2364140"/>
                </a:lnTo>
                <a:lnTo>
                  <a:pt x="6436248" y="2363633"/>
                </a:lnTo>
                <a:lnTo>
                  <a:pt x="6434238" y="2362632"/>
                </a:lnTo>
                <a:lnTo>
                  <a:pt x="6433228" y="2360121"/>
                </a:lnTo>
                <a:lnTo>
                  <a:pt x="6431218" y="2357611"/>
                </a:lnTo>
                <a:lnTo>
                  <a:pt x="6429208" y="2354087"/>
                </a:lnTo>
                <a:lnTo>
                  <a:pt x="6427197" y="2350575"/>
                </a:lnTo>
                <a:lnTo>
                  <a:pt x="6426697" y="2349574"/>
                </a:lnTo>
                <a:lnTo>
                  <a:pt x="6424187" y="2348573"/>
                </a:lnTo>
                <a:lnTo>
                  <a:pt x="6420166" y="2348066"/>
                </a:lnTo>
                <a:lnTo>
                  <a:pt x="6417656" y="2346556"/>
                </a:lnTo>
                <a:lnTo>
                  <a:pt x="6416146" y="2344554"/>
                </a:lnTo>
                <a:lnTo>
                  <a:pt x="6412626" y="2338026"/>
                </a:lnTo>
                <a:lnTo>
                  <a:pt x="6410615" y="2335008"/>
                </a:lnTo>
                <a:lnTo>
                  <a:pt x="6413135" y="2331482"/>
                </a:lnTo>
                <a:lnTo>
                  <a:pt x="6414136" y="2327478"/>
                </a:lnTo>
                <a:lnTo>
                  <a:pt x="6413635" y="2324460"/>
                </a:lnTo>
                <a:lnTo>
                  <a:pt x="6408105" y="2316931"/>
                </a:lnTo>
                <a:lnTo>
                  <a:pt x="6406095" y="2312911"/>
                </a:lnTo>
                <a:lnTo>
                  <a:pt x="6405595" y="2307878"/>
                </a:lnTo>
                <a:lnTo>
                  <a:pt x="6405595" y="2303858"/>
                </a:lnTo>
                <a:lnTo>
                  <a:pt x="6406095" y="2302364"/>
                </a:lnTo>
                <a:lnTo>
                  <a:pt x="6408105" y="2298345"/>
                </a:lnTo>
                <a:lnTo>
                  <a:pt x="6408105" y="2295835"/>
                </a:lnTo>
                <a:lnTo>
                  <a:pt x="6405595" y="2291816"/>
                </a:lnTo>
                <a:lnTo>
                  <a:pt x="6404594" y="2276235"/>
                </a:lnTo>
                <a:lnTo>
                  <a:pt x="6405595" y="2272724"/>
                </a:lnTo>
                <a:lnTo>
                  <a:pt x="6406604" y="2270722"/>
                </a:lnTo>
                <a:lnTo>
                  <a:pt x="6408105" y="2268705"/>
                </a:lnTo>
                <a:lnTo>
                  <a:pt x="6409115" y="2267196"/>
                </a:lnTo>
                <a:lnTo>
                  <a:pt x="6409615" y="2264193"/>
                </a:lnTo>
                <a:lnTo>
                  <a:pt x="6409115" y="2263685"/>
                </a:lnTo>
                <a:lnTo>
                  <a:pt x="6407105" y="2261175"/>
                </a:lnTo>
                <a:lnTo>
                  <a:pt x="6406604" y="2260174"/>
                </a:lnTo>
                <a:lnTo>
                  <a:pt x="6406604" y="2258664"/>
                </a:lnTo>
                <a:lnTo>
                  <a:pt x="6408105" y="2256648"/>
                </a:lnTo>
                <a:lnTo>
                  <a:pt x="6408105" y="2255140"/>
                </a:lnTo>
                <a:lnTo>
                  <a:pt x="6407105" y="2251629"/>
                </a:lnTo>
                <a:lnTo>
                  <a:pt x="6406095" y="2249118"/>
                </a:lnTo>
                <a:lnTo>
                  <a:pt x="6405595" y="2246101"/>
                </a:lnTo>
                <a:close/>
                <a:moveTo>
                  <a:pt x="6419035" y="2236737"/>
                </a:moveTo>
                <a:lnTo>
                  <a:pt x="6418391" y="2237065"/>
                </a:lnTo>
                <a:lnTo>
                  <a:pt x="6415878" y="2240584"/>
                </a:lnTo>
                <a:lnTo>
                  <a:pt x="6415066" y="2242200"/>
                </a:lnTo>
                <a:lnTo>
                  <a:pt x="6415646" y="2242083"/>
                </a:lnTo>
                <a:lnTo>
                  <a:pt x="6416646" y="2240080"/>
                </a:lnTo>
                <a:close/>
                <a:moveTo>
                  <a:pt x="6430643" y="2216129"/>
                </a:moveTo>
                <a:lnTo>
                  <a:pt x="6429950" y="2216478"/>
                </a:lnTo>
                <a:lnTo>
                  <a:pt x="6421406" y="2235049"/>
                </a:lnTo>
                <a:lnTo>
                  <a:pt x="6419837" y="2236223"/>
                </a:lnTo>
                <a:lnTo>
                  <a:pt x="6420166" y="2236061"/>
                </a:lnTo>
                <a:lnTo>
                  <a:pt x="6422176" y="2234552"/>
                </a:lnTo>
                <a:close/>
                <a:moveTo>
                  <a:pt x="5439481" y="2196881"/>
                </a:moveTo>
                <a:lnTo>
                  <a:pt x="5438665" y="2196990"/>
                </a:lnTo>
                <a:lnTo>
                  <a:pt x="5441800" y="2197380"/>
                </a:lnTo>
                <a:lnTo>
                  <a:pt x="5445318" y="2198396"/>
                </a:lnTo>
                <a:lnTo>
                  <a:pt x="5464911" y="2209948"/>
                </a:lnTo>
                <a:lnTo>
                  <a:pt x="5469436" y="2212953"/>
                </a:lnTo>
                <a:lnTo>
                  <a:pt x="5471947" y="2214972"/>
                </a:lnTo>
                <a:lnTo>
                  <a:pt x="5480488" y="2215974"/>
                </a:lnTo>
                <a:lnTo>
                  <a:pt x="5484006" y="2216476"/>
                </a:lnTo>
                <a:lnTo>
                  <a:pt x="5488530" y="2220497"/>
                </a:lnTo>
                <a:lnTo>
                  <a:pt x="5492547" y="2226524"/>
                </a:lnTo>
                <a:lnTo>
                  <a:pt x="5498577" y="2239579"/>
                </a:lnTo>
                <a:lnTo>
                  <a:pt x="5495566" y="2271213"/>
                </a:lnTo>
                <a:lnTo>
                  <a:pt x="5496065" y="2272230"/>
                </a:lnTo>
                <a:lnTo>
                  <a:pt x="5501596" y="2276238"/>
                </a:lnTo>
                <a:lnTo>
                  <a:pt x="5502602" y="2278256"/>
                </a:lnTo>
                <a:lnTo>
                  <a:pt x="5503101" y="2279760"/>
                </a:lnTo>
                <a:lnTo>
                  <a:pt x="5503608" y="2281763"/>
                </a:lnTo>
                <a:lnTo>
                  <a:pt x="5503608" y="2283781"/>
                </a:lnTo>
                <a:lnTo>
                  <a:pt x="5504615" y="2286286"/>
                </a:lnTo>
                <a:lnTo>
                  <a:pt x="5506619" y="2289307"/>
                </a:lnTo>
                <a:lnTo>
                  <a:pt x="5507126" y="2292814"/>
                </a:lnTo>
                <a:lnTo>
                  <a:pt x="5509130" y="2295835"/>
                </a:lnTo>
                <a:lnTo>
                  <a:pt x="5509638" y="2297337"/>
                </a:lnTo>
                <a:lnTo>
                  <a:pt x="5509638" y="2306385"/>
                </a:lnTo>
                <a:lnTo>
                  <a:pt x="5507126" y="2318938"/>
                </a:lnTo>
                <a:lnTo>
                  <a:pt x="5508124" y="2346050"/>
                </a:lnTo>
                <a:lnTo>
                  <a:pt x="5509638" y="2353593"/>
                </a:lnTo>
                <a:lnTo>
                  <a:pt x="5510137" y="2357601"/>
                </a:lnTo>
                <a:lnTo>
                  <a:pt x="5511143" y="2361623"/>
                </a:lnTo>
                <a:lnTo>
                  <a:pt x="5516674" y="2368652"/>
                </a:lnTo>
                <a:lnTo>
                  <a:pt x="5518179" y="2372674"/>
                </a:lnTo>
                <a:lnTo>
                  <a:pt x="5517680" y="2381721"/>
                </a:lnTo>
                <a:lnTo>
                  <a:pt x="5510644" y="2396780"/>
                </a:lnTo>
                <a:lnTo>
                  <a:pt x="5513156" y="2403823"/>
                </a:lnTo>
                <a:lnTo>
                  <a:pt x="5509130" y="2414359"/>
                </a:lnTo>
                <a:lnTo>
                  <a:pt x="5509130" y="2418881"/>
                </a:lnTo>
                <a:lnTo>
                  <a:pt x="5511143" y="2423906"/>
                </a:lnTo>
                <a:lnTo>
                  <a:pt x="5509638" y="2426925"/>
                </a:lnTo>
                <a:lnTo>
                  <a:pt x="5504615" y="2433955"/>
                </a:lnTo>
                <a:lnTo>
                  <a:pt x="5503101" y="2437461"/>
                </a:lnTo>
                <a:lnTo>
                  <a:pt x="5502602" y="2439981"/>
                </a:lnTo>
                <a:lnTo>
                  <a:pt x="5502094" y="2448011"/>
                </a:lnTo>
                <a:lnTo>
                  <a:pt x="5496572" y="2461081"/>
                </a:lnTo>
                <a:lnTo>
                  <a:pt x="5495067" y="2469613"/>
                </a:lnTo>
                <a:lnTo>
                  <a:pt x="5497579" y="2476641"/>
                </a:lnTo>
                <a:lnTo>
                  <a:pt x="5495067" y="2482166"/>
                </a:lnTo>
                <a:lnTo>
                  <a:pt x="5494061" y="2488193"/>
                </a:lnTo>
                <a:lnTo>
                  <a:pt x="5493055" y="2501261"/>
                </a:lnTo>
                <a:lnTo>
                  <a:pt x="5493055" y="2502263"/>
                </a:lnTo>
                <a:lnTo>
                  <a:pt x="5494061" y="2503767"/>
                </a:lnTo>
                <a:lnTo>
                  <a:pt x="5494560" y="2505771"/>
                </a:lnTo>
                <a:lnTo>
                  <a:pt x="5495566" y="2506787"/>
                </a:lnTo>
                <a:lnTo>
                  <a:pt x="5496065" y="2508790"/>
                </a:lnTo>
                <a:lnTo>
                  <a:pt x="5496065" y="2510294"/>
                </a:lnTo>
                <a:lnTo>
                  <a:pt x="5495067" y="2512298"/>
                </a:lnTo>
                <a:lnTo>
                  <a:pt x="5492547" y="2524364"/>
                </a:lnTo>
                <a:lnTo>
                  <a:pt x="5492048" y="2528373"/>
                </a:lnTo>
                <a:lnTo>
                  <a:pt x="5489537" y="2533898"/>
                </a:lnTo>
                <a:lnTo>
                  <a:pt x="5474966" y="2545950"/>
                </a:lnTo>
                <a:lnTo>
                  <a:pt x="5464254" y="2564445"/>
                </a:lnTo>
                <a:lnTo>
                  <a:pt x="5464598" y="2564540"/>
                </a:lnTo>
                <a:lnTo>
                  <a:pt x="5476146" y="2546464"/>
                </a:lnTo>
                <a:lnTo>
                  <a:pt x="5490721" y="2533394"/>
                </a:lnTo>
                <a:lnTo>
                  <a:pt x="5492731" y="2527875"/>
                </a:lnTo>
                <a:lnTo>
                  <a:pt x="5493736" y="2524356"/>
                </a:lnTo>
                <a:lnTo>
                  <a:pt x="5496237" y="2512294"/>
                </a:lnTo>
                <a:lnTo>
                  <a:pt x="5497242" y="2510294"/>
                </a:lnTo>
                <a:lnTo>
                  <a:pt x="5497745" y="2508791"/>
                </a:lnTo>
                <a:lnTo>
                  <a:pt x="5496237" y="2506775"/>
                </a:lnTo>
                <a:lnTo>
                  <a:pt x="5495735" y="2505767"/>
                </a:lnTo>
                <a:lnTo>
                  <a:pt x="5495232" y="2504264"/>
                </a:lnTo>
                <a:lnTo>
                  <a:pt x="5494729" y="2502264"/>
                </a:lnTo>
                <a:lnTo>
                  <a:pt x="5494729" y="2501256"/>
                </a:lnTo>
                <a:lnTo>
                  <a:pt x="5494729" y="2488187"/>
                </a:lnTo>
                <a:lnTo>
                  <a:pt x="5495735" y="2482172"/>
                </a:lnTo>
                <a:lnTo>
                  <a:pt x="5498750" y="2476637"/>
                </a:lnTo>
                <a:lnTo>
                  <a:pt x="5496237" y="2469103"/>
                </a:lnTo>
                <a:lnTo>
                  <a:pt x="5497745" y="2461567"/>
                </a:lnTo>
                <a:lnTo>
                  <a:pt x="5502771" y="2448018"/>
                </a:lnTo>
                <a:lnTo>
                  <a:pt x="5503273" y="2440484"/>
                </a:lnTo>
                <a:lnTo>
                  <a:pt x="5504279" y="2437460"/>
                </a:lnTo>
                <a:lnTo>
                  <a:pt x="5505786" y="2433957"/>
                </a:lnTo>
                <a:lnTo>
                  <a:pt x="5510812" y="2426918"/>
                </a:lnTo>
                <a:lnTo>
                  <a:pt x="5512811" y="2423910"/>
                </a:lnTo>
                <a:lnTo>
                  <a:pt x="5510310" y="2418375"/>
                </a:lnTo>
                <a:lnTo>
                  <a:pt x="5510310" y="2414361"/>
                </a:lnTo>
                <a:lnTo>
                  <a:pt x="5514318" y="2403819"/>
                </a:lnTo>
                <a:lnTo>
                  <a:pt x="5512308" y="2396780"/>
                </a:lnTo>
                <a:lnTo>
                  <a:pt x="5519344" y="2381711"/>
                </a:lnTo>
                <a:lnTo>
                  <a:pt x="5519847" y="2373168"/>
                </a:lnTo>
                <a:lnTo>
                  <a:pt x="5517836" y="2368657"/>
                </a:lnTo>
                <a:lnTo>
                  <a:pt x="5512811" y="2361618"/>
                </a:lnTo>
                <a:lnTo>
                  <a:pt x="5511817" y="2357603"/>
                </a:lnTo>
                <a:lnTo>
                  <a:pt x="5510812" y="2353588"/>
                </a:lnTo>
                <a:lnTo>
                  <a:pt x="5509304" y="2346053"/>
                </a:lnTo>
                <a:lnTo>
                  <a:pt x="5509304" y="2318938"/>
                </a:lnTo>
                <a:lnTo>
                  <a:pt x="5511817" y="2306380"/>
                </a:lnTo>
                <a:lnTo>
                  <a:pt x="5511817" y="2297342"/>
                </a:lnTo>
                <a:lnTo>
                  <a:pt x="5510812" y="2295326"/>
                </a:lnTo>
                <a:lnTo>
                  <a:pt x="5509304" y="2292815"/>
                </a:lnTo>
                <a:lnTo>
                  <a:pt x="5508299" y="2289295"/>
                </a:lnTo>
                <a:lnTo>
                  <a:pt x="5506289" y="2286288"/>
                </a:lnTo>
                <a:lnTo>
                  <a:pt x="5505786" y="2283777"/>
                </a:lnTo>
                <a:lnTo>
                  <a:pt x="5505786" y="2281761"/>
                </a:lnTo>
                <a:lnTo>
                  <a:pt x="5505284" y="2279761"/>
                </a:lnTo>
                <a:lnTo>
                  <a:pt x="5504279" y="2278241"/>
                </a:lnTo>
                <a:lnTo>
                  <a:pt x="5502771" y="2276242"/>
                </a:lnTo>
                <a:lnTo>
                  <a:pt x="5498248" y="2272227"/>
                </a:lnTo>
                <a:lnTo>
                  <a:pt x="5497242" y="2271219"/>
                </a:lnTo>
                <a:lnTo>
                  <a:pt x="5499755" y="2239577"/>
                </a:lnTo>
                <a:lnTo>
                  <a:pt x="5494227" y="2226523"/>
                </a:lnTo>
                <a:lnTo>
                  <a:pt x="5490721" y="2219980"/>
                </a:lnTo>
                <a:lnTo>
                  <a:pt x="5485695" y="2216478"/>
                </a:lnTo>
                <a:lnTo>
                  <a:pt x="5482177" y="2215469"/>
                </a:lnTo>
                <a:lnTo>
                  <a:pt x="5474147" y="2214957"/>
                </a:lnTo>
                <a:lnTo>
                  <a:pt x="5471132" y="2212958"/>
                </a:lnTo>
                <a:lnTo>
                  <a:pt x="5467111" y="2209439"/>
                </a:lnTo>
                <a:lnTo>
                  <a:pt x="5447522" y="2198384"/>
                </a:lnTo>
                <a:lnTo>
                  <a:pt x="5444004" y="2197377"/>
                </a:lnTo>
                <a:close/>
                <a:moveTo>
                  <a:pt x="5257161" y="2180308"/>
                </a:moveTo>
                <a:lnTo>
                  <a:pt x="5249634" y="2180804"/>
                </a:lnTo>
                <a:lnTo>
                  <a:pt x="5248130" y="2181713"/>
                </a:lnTo>
                <a:lnTo>
                  <a:pt x="5254869" y="2180818"/>
                </a:lnTo>
                <a:lnTo>
                  <a:pt x="5259385" y="2181820"/>
                </a:lnTo>
                <a:lnTo>
                  <a:pt x="5260899" y="2185327"/>
                </a:lnTo>
                <a:lnTo>
                  <a:pt x="5261897" y="2186343"/>
                </a:lnTo>
                <a:lnTo>
                  <a:pt x="5263656" y="2185017"/>
                </a:lnTo>
                <a:lnTo>
                  <a:pt x="5263192" y="2184323"/>
                </a:lnTo>
                <a:lnTo>
                  <a:pt x="5261181" y="2180804"/>
                </a:lnTo>
                <a:close/>
                <a:moveTo>
                  <a:pt x="5386294" y="2166239"/>
                </a:moveTo>
                <a:lnTo>
                  <a:pt x="5386242" y="2166246"/>
                </a:lnTo>
                <a:lnTo>
                  <a:pt x="5386230" y="2166257"/>
                </a:lnTo>
                <a:close/>
                <a:moveTo>
                  <a:pt x="5389760" y="2165734"/>
                </a:moveTo>
                <a:lnTo>
                  <a:pt x="5388971" y="2165849"/>
                </a:lnTo>
                <a:lnTo>
                  <a:pt x="5392549" y="2166246"/>
                </a:lnTo>
                <a:lnTo>
                  <a:pt x="5400591" y="2167247"/>
                </a:lnTo>
                <a:lnTo>
                  <a:pt x="5409132" y="2170268"/>
                </a:lnTo>
                <a:lnTo>
                  <a:pt x="5413158" y="2172773"/>
                </a:lnTo>
                <a:lnTo>
                  <a:pt x="5416168" y="2175793"/>
                </a:lnTo>
                <a:lnTo>
                  <a:pt x="5417175" y="2180818"/>
                </a:lnTo>
                <a:lnTo>
                  <a:pt x="5417673" y="2190351"/>
                </a:lnTo>
                <a:lnTo>
                  <a:pt x="5418680" y="2194373"/>
                </a:lnTo>
                <a:lnTo>
                  <a:pt x="5421699" y="2197380"/>
                </a:lnTo>
                <a:lnTo>
                  <a:pt x="5425716" y="2198396"/>
                </a:lnTo>
                <a:lnTo>
                  <a:pt x="5430739" y="2198396"/>
                </a:lnTo>
                <a:lnTo>
                  <a:pt x="5434959" y="2197486"/>
                </a:lnTo>
                <a:lnTo>
                  <a:pt x="5431954" y="2197889"/>
                </a:lnTo>
                <a:lnTo>
                  <a:pt x="5427933" y="2197889"/>
                </a:lnTo>
                <a:lnTo>
                  <a:pt x="5423410" y="2196881"/>
                </a:lnTo>
                <a:lnTo>
                  <a:pt x="5420897" y="2193873"/>
                </a:lnTo>
                <a:lnTo>
                  <a:pt x="5419904" y="2189858"/>
                </a:lnTo>
                <a:lnTo>
                  <a:pt x="5419401" y="2180308"/>
                </a:lnTo>
                <a:lnTo>
                  <a:pt x="5417893" y="2175781"/>
                </a:lnTo>
                <a:lnTo>
                  <a:pt x="5415380" y="2172278"/>
                </a:lnTo>
                <a:lnTo>
                  <a:pt x="5410857" y="2169766"/>
                </a:lnTo>
                <a:lnTo>
                  <a:pt x="5402816" y="2166743"/>
                </a:lnTo>
                <a:lnTo>
                  <a:pt x="5394786" y="2165734"/>
                </a:lnTo>
                <a:close/>
                <a:moveTo>
                  <a:pt x="5292615" y="2154331"/>
                </a:moveTo>
                <a:lnTo>
                  <a:pt x="5286802" y="2155705"/>
                </a:lnTo>
                <a:lnTo>
                  <a:pt x="5285113" y="2156668"/>
                </a:lnTo>
                <a:close/>
                <a:moveTo>
                  <a:pt x="5320451" y="2151177"/>
                </a:moveTo>
                <a:lnTo>
                  <a:pt x="5303878" y="2151673"/>
                </a:lnTo>
                <a:lnTo>
                  <a:pt x="5295354" y="2153684"/>
                </a:lnTo>
                <a:lnTo>
                  <a:pt x="5302099" y="2152189"/>
                </a:lnTo>
                <a:lnTo>
                  <a:pt x="5317676" y="2151688"/>
                </a:lnTo>
                <a:lnTo>
                  <a:pt x="5318682" y="2152690"/>
                </a:lnTo>
                <a:lnTo>
                  <a:pt x="5320187" y="2153191"/>
                </a:lnTo>
                <a:lnTo>
                  <a:pt x="5323206" y="2155697"/>
                </a:lnTo>
                <a:lnTo>
                  <a:pt x="5356373" y="2170769"/>
                </a:lnTo>
                <a:lnTo>
                  <a:pt x="5364415" y="2172773"/>
                </a:lnTo>
                <a:lnTo>
                  <a:pt x="5374461" y="2173274"/>
                </a:lnTo>
                <a:lnTo>
                  <a:pt x="5375592" y="2172773"/>
                </a:lnTo>
                <a:lnTo>
                  <a:pt x="5366653" y="2172773"/>
                </a:lnTo>
                <a:lnTo>
                  <a:pt x="5358624" y="2170262"/>
                </a:lnTo>
                <a:lnTo>
                  <a:pt x="5324974" y="2155193"/>
                </a:lnTo>
                <a:lnTo>
                  <a:pt x="5321959" y="2152681"/>
                </a:lnTo>
                <a:lnTo>
                  <a:pt x="5320954" y="2152185"/>
                </a:lnTo>
                <a:close/>
                <a:moveTo>
                  <a:pt x="6437248" y="2046442"/>
                </a:moveTo>
                <a:lnTo>
                  <a:pt x="6436472" y="2046701"/>
                </a:lnTo>
                <a:lnTo>
                  <a:pt x="6436472" y="2051228"/>
                </a:lnTo>
                <a:lnTo>
                  <a:pt x="6439990" y="2058250"/>
                </a:lnTo>
                <a:lnTo>
                  <a:pt x="6440492" y="2062282"/>
                </a:lnTo>
                <a:lnTo>
                  <a:pt x="6439487" y="2065289"/>
                </a:lnTo>
                <a:lnTo>
                  <a:pt x="6436974" y="2067305"/>
                </a:lnTo>
                <a:lnTo>
                  <a:pt x="6435969" y="2071320"/>
                </a:lnTo>
                <a:lnTo>
                  <a:pt x="6436974" y="2074839"/>
                </a:lnTo>
                <a:lnTo>
                  <a:pt x="6439990" y="2077351"/>
                </a:lnTo>
                <a:lnTo>
                  <a:pt x="6443508" y="2078855"/>
                </a:lnTo>
                <a:lnTo>
                  <a:pt x="6445518" y="2081862"/>
                </a:lnTo>
                <a:lnTo>
                  <a:pt x="6448534" y="2089396"/>
                </a:lnTo>
                <a:lnTo>
                  <a:pt x="6450042" y="2096435"/>
                </a:lnTo>
                <a:lnTo>
                  <a:pt x="6451047" y="2098435"/>
                </a:lnTo>
                <a:lnTo>
                  <a:pt x="6454553" y="2099939"/>
                </a:lnTo>
                <a:lnTo>
                  <a:pt x="6455558" y="2101954"/>
                </a:lnTo>
                <a:lnTo>
                  <a:pt x="6456061" y="2104465"/>
                </a:lnTo>
                <a:lnTo>
                  <a:pt x="6456061" y="2105969"/>
                </a:lnTo>
                <a:lnTo>
                  <a:pt x="6455558" y="2107985"/>
                </a:lnTo>
                <a:lnTo>
                  <a:pt x="6455558" y="2109985"/>
                </a:lnTo>
                <a:lnTo>
                  <a:pt x="6456061" y="2114016"/>
                </a:lnTo>
                <a:lnTo>
                  <a:pt x="6459076" y="2121039"/>
                </a:lnTo>
                <a:lnTo>
                  <a:pt x="6459579" y="2125566"/>
                </a:lnTo>
                <a:lnTo>
                  <a:pt x="6460584" y="2137611"/>
                </a:lnTo>
                <a:lnTo>
                  <a:pt x="6461589" y="2141131"/>
                </a:lnTo>
                <a:lnTo>
                  <a:pt x="6466112" y="2150681"/>
                </a:lnTo>
                <a:lnTo>
                  <a:pt x="6467620" y="2154697"/>
                </a:lnTo>
                <a:lnTo>
                  <a:pt x="6466112" y="2157704"/>
                </a:lnTo>
                <a:lnTo>
                  <a:pt x="6462594" y="2161720"/>
                </a:lnTo>
                <a:lnTo>
                  <a:pt x="6461589" y="2163735"/>
                </a:lnTo>
                <a:lnTo>
                  <a:pt x="6461087" y="2166246"/>
                </a:lnTo>
                <a:lnTo>
                  <a:pt x="6461087" y="2168246"/>
                </a:lnTo>
                <a:lnTo>
                  <a:pt x="6461589" y="2172773"/>
                </a:lnTo>
                <a:lnTo>
                  <a:pt x="6461087" y="2182323"/>
                </a:lnTo>
                <a:lnTo>
                  <a:pt x="6457568" y="2187843"/>
                </a:lnTo>
                <a:lnTo>
                  <a:pt x="6444513" y="2197889"/>
                </a:lnTo>
                <a:lnTo>
                  <a:pt x="6443005" y="2200400"/>
                </a:lnTo>
                <a:lnTo>
                  <a:pt x="6437980" y="2207423"/>
                </a:lnTo>
                <a:lnTo>
                  <a:pt x="6437477" y="2210446"/>
                </a:lnTo>
                <a:lnTo>
                  <a:pt x="6432253" y="2215203"/>
                </a:lnTo>
                <a:lnTo>
                  <a:pt x="6432728" y="2214966"/>
                </a:lnTo>
                <a:lnTo>
                  <a:pt x="6438258" y="2209946"/>
                </a:lnTo>
                <a:lnTo>
                  <a:pt x="6438758" y="2206928"/>
                </a:lnTo>
                <a:lnTo>
                  <a:pt x="6443779" y="2199892"/>
                </a:lnTo>
                <a:lnTo>
                  <a:pt x="6445289" y="2197382"/>
                </a:lnTo>
                <a:lnTo>
                  <a:pt x="6458351" y="2187342"/>
                </a:lnTo>
                <a:lnTo>
                  <a:pt x="6461871" y="2181815"/>
                </a:lnTo>
                <a:lnTo>
                  <a:pt x="6462371" y="2172268"/>
                </a:lnTo>
                <a:lnTo>
                  <a:pt x="6461871" y="2167756"/>
                </a:lnTo>
                <a:lnTo>
                  <a:pt x="6461871" y="2165740"/>
                </a:lnTo>
                <a:lnTo>
                  <a:pt x="6462371" y="2163230"/>
                </a:lnTo>
                <a:lnTo>
                  <a:pt x="6463381" y="2161227"/>
                </a:lnTo>
                <a:lnTo>
                  <a:pt x="6466902" y="2157208"/>
                </a:lnTo>
                <a:lnTo>
                  <a:pt x="6468402" y="2154191"/>
                </a:lnTo>
                <a:lnTo>
                  <a:pt x="6466902" y="2150172"/>
                </a:lnTo>
                <a:lnTo>
                  <a:pt x="6462371" y="2140625"/>
                </a:lnTo>
                <a:lnTo>
                  <a:pt x="6461371" y="2137114"/>
                </a:lnTo>
                <a:lnTo>
                  <a:pt x="6460361" y="2125058"/>
                </a:lnTo>
                <a:lnTo>
                  <a:pt x="6459861" y="2120546"/>
                </a:lnTo>
                <a:lnTo>
                  <a:pt x="6456850" y="2113509"/>
                </a:lnTo>
                <a:lnTo>
                  <a:pt x="6456350" y="2109490"/>
                </a:lnTo>
                <a:lnTo>
                  <a:pt x="6456350" y="2107474"/>
                </a:lnTo>
                <a:lnTo>
                  <a:pt x="6456850" y="2105471"/>
                </a:lnTo>
                <a:lnTo>
                  <a:pt x="6456850" y="2103963"/>
                </a:lnTo>
                <a:lnTo>
                  <a:pt x="6456350" y="2101453"/>
                </a:lnTo>
                <a:lnTo>
                  <a:pt x="6455340" y="2099451"/>
                </a:lnTo>
                <a:lnTo>
                  <a:pt x="6451820" y="2097941"/>
                </a:lnTo>
                <a:lnTo>
                  <a:pt x="6450820" y="2095925"/>
                </a:lnTo>
                <a:lnTo>
                  <a:pt x="6449310" y="2088904"/>
                </a:lnTo>
                <a:lnTo>
                  <a:pt x="6446299" y="2081359"/>
                </a:lnTo>
                <a:lnTo>
                  <a:pt x="6444289" y="2078356"/>
                </a:lnTo>
                <a:lnTo>
                  <a:pt x="6440769" y="2076846"/>
                </a:lnTo>
                <a:lnTo>
                  <a:pt x="6437758" y="2074336"/>
                </a:lnTo>
                <a:lnTo>
                  <a:pt x="6436748" y="2070812"/>
                </a:lnTo>
                <a:lnTo>
                  <a:pt x="6437758" y="2066793"/>
                </a:lnTo>
                <a:lnTo>
                  <a:pt x="6440268" y="2064790"/>
                </a:lnTo>
                <a:lnTo>
                  <a:pt x="6441269" y="2061772"/>
                </a:lnTo>
                <a:lnTo>
                  <a:pt x="6440769" y="2057754"/>
                </a:lnTo>
                <a:lnTo>
                  <a:pt x="6437248" y="2050732"/>
                </a:lnTo>
                <a:close/>
                <a:moveTo>
                  <a:pt x="5444945" y="2032129"/>
                </a:moveTo>
                <a:lnTo>
                  <a:pt x="5442939" y="2033137"/>
                </a:lnTo>
                <a:lnTo>
                  <a:pt x="5440420" y="2034146"/>
                </a:lnTo>
                <a:lnTo>
                  <a:pt x="5436899" y="2034639"/>
                </a:lnTo>
                <a:lnTo>
                  <a:pt x="5436408" y="2034639"/>
                </a:lnTo>
                <a:lnTo>
                  <a:pt x="5435384" y="2034639"/>
                </a:lnTo>
                <a:lnTo>
                  <a:pt x="5432374" y="2033652"/>
                </a:lnTo>
                <a:lnTo>
                  <a:pt x="5431661" y="2034213"/>
                </a:lnTo>
                <a:lnTo>
                  <a:pt x="5434467" y="2035151"/>
                </a:lnTo>
                <a:lnTo>
                  <a:pt x="5435472" y="2035151"/>
                </a:lnTo>
                <a:lnTo>
                  <a:pt x="5435974" y="2035151"/>
                </a:lnTo>
                <a:lnTo>
                  <a:pt x="5439481" y="2034655"/>
                </a:lnTo>
                <a:lnTo>
                  <a:pt x="5441994" y="2033647"/>
                </a:lnTo>
                <a:lnTo>
                  <a:pt x="5444004" y="2032639"/>
                </a:lnTo>
                <a:lnTo>
                  <a:pt x="5445009" y="2032639"/>
                </a:lnTo>
                <a:lnTo>
                  <a:pt x="5446014" y="2033647"/>
                </a:lnTo>
                <a:lnTo>
                  <a:pt x="5446517" y="2034655"/>
                </a:lnTo>
                <a:lnTo>
                  <a:pt x="5447522" y="2035151"/>
                </a:lnTo>
                <a:lnTo>
                  <a:pt x="5448025" y="2035663"/>
                </a:lnTo>
                <a:lnTo>
                  <a:pt x="5451543" y="2037166"/>
                </a:lnTo>
                <a:lnTo>
                  <a:pt x="5452045" y="2037166"/>
                </a:lnTo>
                <a:lnTo>
                  <a:pt x="5458064" y="2037166"/>
                </a:lnTo>
                <a:lnTo>
                  <a:pt x="5460075" y="2036158"/>
                </a:lnTo>
                <a:lnTo>
                  <a:pt x="5462085" y="2035663"/>
                </a:lnTo>
                <a:lnTo>
                  <a:pt x="5462618" y="2035253"/>
                </a:lnTo>
                <a:lnTo>
                  <a:pt x="5461014" y="2035648"/>
                </a:lnTo>
                <a:lnTo>
                  <a:pt x="5459008" y="2036656"/>
                </a:lnTo>
                <a:lnTo>
                  <a:pt x="5452968" y="2036656"/>
                </a:lnTo>
                <a:lnTo>
                  <a:pt x="5452478" y="2036656"/>
                </a:lnTo>
                <a:lnTo>
                  <a:pt x="5448957" y="2035154"/>
                </a:lnTo>
                <a:lnTo>
                  <a:pt x="5448466" y="2034639"/>
                </a:lnTo>
                <a:lnTo>
                  <a:pt x="5447441" y="2034146"/>
                </a:lnTo>
                <a:lnTo>
                  <a:pt x="5446951" y="2033137"/>
                </a:lnTo>
                <a:lnTo>
                  <a:pt x="5445948" y="2032129"/>
                </a:lnTo>
                <a:close/>
                <a:moveTo>
                  <a:pt x="6441783" y="1944118"/>
                </a:moveTo>
                <a:lnTo>
                  <a:pt x="6441498" y="1944240"/>
                </a:lnTo>
                <a:lnTo>
                  <a:pt x="6437477" y="1947263"/>
                </a:lnTo>
                <a:lnTo>
                  <a:pt x="6429448" y="1956797"/>
                </a:lnTo>
                <a:lnTo>
                  <a:pt x="6428442" y="1960317"/>
                </a:lnTo>
                <a:lnTo>
                  <a:pt x="6429448" y="1970859"/>
                </a:lnTo>
                <a:lnTo>
                  <a:pt x="6428945" y="1974378"/>
                </a:lnTo>
                <a:lnTo>
                  <a:pt x="6430955" y="1978394"/>
                </a:lnTo>
                <a:lnTo>
                  <a:pt x="6432954" y="1987944"/>
                </a:lnTo>
                <a:lnTo>
                  <a:pt x="6435969" y="1991463"/>
                </a:lnTo>
                <a:lnTo>
                  <a:pt x="6438482" y="1989943"/>
                </a:lnTo>
                <a:lnTo>
                  <a:pt x="6441498" y="1989943"/>
                </a:lnTo>
                <a:lnTo>
                  <a:pt x="6444513" y="1991959"/>
                </a:lnTo>
                <a:lnTo>
                  <a:pt x="6447026" y="1994470"/>
                </a:lnTo>
                <a:lnTo>
                  <a:pt x="6449036" y="1997990"/>
                </a:lnTo>
                <a:lnTo>
                  <a:pt x="6451047" y="2006532"/>
                </a:lnTo>
                <a:lnTo>
                  <a:pt x="6453548" y="2010547"/>
                </a:lnTo>
                <a:lnTo>
                  <a:pt x="6454553" y="2014066"/>
                </a:lnTo>
                <a:lnTo>
                  <a:pt x="6454050" y="2019586"/>
                </a:lnTo>
                <a:lnTo>
                  <a:pt x="6451538" y="2028128"/>
                </a:lnTo>
                <a:lnTo>
                  <a:pt x="6447529" y="2038174"/>
                </a:lnTo>
                <a:lnTo>
                  <a:pt x="6447026" y="2038670"/>
                </a:lnTo>
                <a:lnTo>
                  <a:pt x="6444011" y="2042685"/>
                </a:lnTo>
                <a:lnTo>
                  <a:pt x="6441479" y="2044793"/>
                </a:lnTo>
                <a:lnTo>
                  <a:pt x="6441769" y="2044696"/>
                </a:lnTo>
                <a:lnTo>
                  <a:pt x="6444789" y="2042187"/>
                </a:lnTo>
                <a:lnTo>
                  <a:pt x="6447800" y="2038168"/>
                </a:lnTo>
                <a:lnTo>
                  <a:pt x="6448309" y="2037660"/>
                </a:lnTo>
                <a:lnTo>
                  <a:pt x="6452330" y="2027620"/>
                </a:lnTo>
                <a:lnTo>
                  <a:pt x="6454840" y="2019089"/>
                </a:lnTo>
                <a:lnTo>
                  <a:pt x="6455340" y="2013562"/>
                </a:lnTo>
                <a:lnTo>
                  <a:pt x="6454340" y="2010036"/>
                </a:lnTo>
                <a:lnTo>
                  <a:pt x="6451820" y="2006017"/>
                </a:lnTo>
                <a:lnTo>
                  <a:pt x="6449810" y="1997487"/>
                </a:lnTo>
                <a:lnTo>
                  <a:pt x="6447800" y="1993976"/>
                </a:lnTo>
                <a:lnTo>
                  <a:pt x="6445289" y="1991451"/>
                </a:lnTo>
                <a:lnTo>
                  <a:pt x="6442279" y="1989449"/>
                </a:lnTo>
                <a:lnTo>
                  <a:pt x="6439259" y="1989449"/>
                </a:lnTo>
                <a:lnTo>
                  <a:pt x="6436748" y="1990958"/>
                </a:lnTo>
                <a:lnTo>
                  <a:pt x="6433738" y="1987446"/>
                </a:lnTo>
                <a:lnTo>
                  <a:pt x="6431728" y="1977900"/>
                </a:lnTo>
                <a:lnTo>
                  <a:pt x="6429717" y="1973882"/>
                </a:lnTo>
                <a:lnTo>
                  <a:pt x="6430217" y="1970356"/>
                </a:lnTo>
                <a:lnTo>
                  <a:pt x="6429208" y="1959808"/>
                </a:lnTo>
                <a:lnTo>
                  <a:pt x="6430217" y="1956298"/>
                </a:lnTo>
                <a:lnTo>
                  <a:pt x="6438258" y="1946751"/>
                </a:lnTo>
                <a:close/>
                <a:moveTo>
                  <a:pt x="5526830" y="1939726"/>
                </a:moveTo>
                <a:lnTo>
                  <a:pt x="5527029" y="1940224"/>
                </a:lnTo>
                <a:lnTo>
                  <a:pt x="5528391" y="1940224"/>
                </a:lnTo>
                <a:lnTo>
                  <a:pt x="5528308" y="1939726"/>
                </a:lnTo>
                <a:close/>
                <a:moveTo>
                  <a:pt x="5533851" y="1924147"/>
                </a:moveTo>
                <a:lnTo>
                  <a:pt x="5533244" y="1925002"/>
                </a:lnTo>
                <a:lnTo>
                  <a:pt x="5533907" y="1925666"/>
                </a:lnTo>
                <a:lnTo>
                  <a:pt x="5537425" y="1927667"/>
                </a:lnTo>
                <a:lnTo>
                  <a:pt x="5537425" y="1926627"/>
                </a:lnTo>
                <a:lnTo>
                  <a:pt x="5534854" y="1925154"/>
                </a:lnTo>
                <a:close/>
                <a:moveTo>
                  <a:pt x="5541897" y="1920628"/>
                </a:moveTo>
                <a:lnTo>
                  <a:pt x="5539378" y="1921636"/>
                </a:lnTo>
                <a:lnTo>
                  <a:pt x="5539315" y="1921793"/>
                </a:lnTo>
                <a:lnTo>
                  <a:pt x="5540944" y="1921140"/>
                </a:lnTo>
                <a:lnTo>
                  <a:pt x="5542451" y="1921636"/>
                </a:lnTo>
                <a:lnTo>
                  <a:pt x="5543138" y="1921055"/>
                </a:lnTo>
                <a:close/>
                <a:moveTo>
                  <a:pt x="6473168" y="1899934"/>
                </a:moveTo>
                <a:lnTo>
                  <a:pt x="6472634" y="1900040"/>
                </a:lnTo>
                <a:lnTo>
                  <a:pt x="6471629" y="1901559"/>
                </a:lnTo>
                <a:lnTo>
                  <a:pt x="6470121" y="1904071"/>
                </a:lnTo>
                <a:lnTo>
                  <a:pt x="6469128" y="1906070"/>
                </a:lnTo>
                <a:lnTo>
                  <a:pt x="6459579" y="1915109"/>
                </a:lnTo>
                <a:lnTo>
                  <a:pt x="6457066" y="1919124"/>
                </a:lnTo>
                <a:lnTo>
                  <a:pt x="6456061" y="1921140"/>
                </a:lnTo>
                <a:lnTo>
                  <a:pt x="6455558" y="1928179"/>
                </a:lnTo>
                <a:lnTo>
                  <a:pt x="6455056" y="1929171"/>
                </a:lnTo>
                <a:lnTo>
                  <a:pt x="6452040" y="1932690"/>
                </a:lnTo>
                <a:lnTo>
                  <a:pt x="6451538" y="1933697"/>
                </a:lnTo>
                <a:lnTo>
                  <a:pt x="6448534" y="1940224"/>
                </a:lnTo>
                <a:lnTo>
                  <a:pt x="6447316" y="1941853"/>
                </a:lnTo>
                <a:lnTo>
                  <a:pt x="6447800" y="1941731"/>
                </a:lnTo>
                <a:lnTo>
                  <a:pt x="6449310" y="1939729"/>
                </a:lnTo>
                <a:lnTo>
                  <a:pt x="6452330" y="1933199"/>
                </a:lnTo>
                <a:lnTo>
                  <a:pt x="6452830" y="1932185"/>
                </a:lnTo>
                <a:lnTo>
                  <a:pt x="6455841" y="1928673"/>
                </a:lnTo>
                <a:lnTo>
                  <a:pt x="6456350" y="1927673"/>
                </a:lnTo>
                <a:lnTo>
                  <a:pt x="6456850" y="1920635"/>
                </a:lnTo>
                <a:lnTo>
                  <a:pt x="6457851" y="1918634"/>
                </a:lnTo>
                <a:lnTo>
                  <a:pt x="6460361" y="1914616"/>
                </a:lnTo>
                <a:lnTo>
                  <a:pt x="6469912" y="1905577"/>
                </a:lnTo>
                <a:lnTo>
                  <a:pt x="6470922" y="1903560"/>
                </a:lnTo>
                <a:lnTo>
                  <a:pt x="6472422" y="1901050"/>
                </a:lnTo>
                <a:close/>
                <a:moveTo>
                  <a:pt x="8624662" y="1876245"/>
                </a:moveTo>
                <a:lnTo>
                  <a:pt x="8626166" y="1878246"/>
                </a:lnTo>
                <a:lnTo>
                  <a:pt x="8625158" y="1880263"/>
                </a:lnTo>
                <a:lnTo>
                  <a:pt x="8623158" y="1882267"/>
                </a:lnTo>
                <a:lnTo>
                  <a:pt x="8620134" y="1882768"/>
                </a:lnTo>
                <a:lnTo>
                  <a:pt x="8614104" y="1886288"/>
                </a:lnTo>
                <a:lnTo>
                  <a:pt x="8612104" y="1886288"/>
                </a:lnTo>
                <a:lnTo>
                  <a:pt x="8610088" y="1885787"/>
                </a:lnTo>
                <a:lnTo>
                  <a:pt x="8611592" y="1883771"/>
                </a:lnTo>
                <a:lnTo>
                  <a:pt x="8613112" y="1882768"/>
                </a:lnTo>
                <a:lnTo>
                  <a:pt x="8614104" y="1881766"/>
                </a:lnTo>
                <a:lnTo>
                  <a:pt x="8615624" y="1879762"/>
                </a:lnTo>
                <a:lnTo>
                  <a:pt x="8617126" y="1878747"/>
                </a:lnTo>
                <a:lnTo>
                  <a:pt x="8620134" y="1878246"/>
                </a:lnTo>
                <a:lnTo>
                  <a:pt x="8622646" y="1876743"/>
                </a:lnTo>
                <a:close/>
                <a:moveTo>
                  <a:pt x="5598198" y="1818652"/>
                </a:moveTo>
                <a:lnTo>
                  <a:pt x="5598152" y="1818675"/>
                </a:lnTo>
                <a:lnTo>
                  <a:pt x="5594630" y="1819168"/>
                </a:lnTo>
                <a:lnTo>
                  <a:pt x="5593137" y="1819168"/>
                </a:lnTo>
                <a:lnTo>
                  <a:pt x="5592930" y="1819686"/>
                </a:lnTo>
                <a:lnTo>
                  <a:pt x="5593679" y="1819686"/>
                </a:lnTo>
                <a:lnTo>
                  <a:pt x="5597198" y="1819174"/>
                </a:lnTo>
                <a:lnTo>
                  <a:pt x="5598203" y="1818679"/>
                </a:lnTo>
                <a:close/>
                <a:moveTo>
                  <a:pt x="5602650" y="1813832"/>
                </a:moveTo>
                <a:lnTo>
                  <a:pt x="5600158" y="1814662"/>
                </a:lnTo>
                <a:lnTo>
                  <a:pt x="5599629" y="1815019"/>
                </a:lnTo>
                <a:lnTo>
                  <a:pt x="5602223" y="1814151"/>
                </a:lnTo>
                <a:close/>
                <a:moveTo>
                  <a:pt x="5606232" y="1805351"/>
                </a:moveTo>
                <a:lnTo>
                  <a:pt x="5605194" y="1805607"/>
                </a:lnTo>
                <a:lnTo>
                  <a:pt x="5605194" y="1805883"/>
                </a:lnTo>
                <a:lnTo>
                  <a:pt x="5606232" y="1805626"/>
                </a:lnTo>
                <a:close/>
                <a:moveTo>
                  <a:pt x="6541418" y="1801871"/>
                </a:moveTo>
                <a:lnTo>
                  <a:pt x="6540950" y="1802106"/>
                </a:lnTo>
                <a:lnTo>
                  <a:pt x="6539616" y="1803104"/>
                </a:lnTo>
                <a:lnTo>
                  <a:pt x="6539760" y="1803104"/>
                </a:lnTo>
                <a:close/>
                <a:moveTo>
                  <a:pt x="6556247" y="1797717"/>
                </a:moveTo>
                <a:lnTo>
                  <a:pt x="6555513" y="1798090"/>
                </a:lnTo>
                <a:lnTo>
                  <a:pt x="6554006" y="1800090"/>
                </a:lnTo>
                <a:lnTo>
                  <a:pt x="6553996" y="1800101"/>
                </a:lnTo>
                <a:lnTo>
                  <a:pt x="6554332" y="1800101"/>
                </a:lnTo>
                <a:lnTo>
                  <a:pt x="6554832" y="1799593"/>
                </a:lnTo>
                <a:close/>
                <a:moveTo>
                  <a:pt x="6529391" y="1797578"/>
                </a:moveTo>
                <a:lnTo>
                  <a:pt x="6528888" y="1798587"/>
                </a:lnTo>
                <a:lnTo>
                  <a:pt x="6526878" y="1803610"/>
                </a:lnTo>
                <a:lnTo>
                  <a:pt x="6525873" y="1805113"/>
                </a:lnTo>
                <a:lnTo>
                  <a:pt x="6522869" y="1809128"/>
                </a:lnTo>
                <a:lnTo>
                  <a:pt x="6517843" y="1818183"/>
                </a:lnTo>
                <a:lnTo>
                  <a:pt x="6514828" y="1822199"/>
                </a:lnTo>
                <a:lnTo>
                  <a:pt x="6503280" y="1831733"/>
                </a:lnTo>
                <a:lnTo>
                  <a:pt x="6496244" y="1843283"/>
                </a:lnTo>
                <a:lnTo>
                  <a:pt x="6493228" y="1848306"/>
                </a:lnTo>
                <a:lnTo>
                  <a:pt x="6494736" y="1851329"/>
                </a:lnTo>
                <a:lnTo>
                  <a:pt x="6495239" y="1866398"/>
                </a:lnTo>
                <a:lnTo>
                  <a:pt x="6493731" y="1869917"/>
                </a:lnTo>
                <a:lnTo>
                  <a:pt x="6487712" y="1876444"/>
                </a:lnTo>
                <a:lnTo>
                  <a:pt x="6486707" y="1879947"/>
                </a:lnTo>
                <a:lnTo>
                  <a:pt x="6486204" y="1883979"/>
                </a:lnTo>
                <a:lnTo>
                  <a:pt x="6484696" y="1889002"/>
                </a:lnTo>
                <a:lnTo>
                  <a:pt x="6483188" y="1892505"/>
                </a:lnTo>
                <a:lnTo>
                  <a:pt x="6481690" y="1895511"/>
                </a:lnTo>
                <a:lnTo>
                  <a:pt x="6482474" y="1895029"/>
                </a:lnTo>
                <a:lnTo>
                  <a:pt x="6483984" y="1892010"/>
                </a:lnTo>
                <a:lnTo>
                  <a:pt x="6485494" y="1888501"/>
                </a:lnTo>
                <a:lnTo>
                  <a:pt x="6486994" y="1883467"/>
                </a:lnTo>
                <a:lnTo>
                  <a:pt x="6487504" y="1879446"/>
                </a:lnTo>
                <a:lnTo>
                  <a:pt x="6488504" y="1875935"/>
                </a:lnTo>
                <a:lnTo>
                  <a:pt x="6494535" y="1869407"/>
                </a:lnTo>
                <a:lnTo>
                  <a:pt x="6496045" y="1865895"/>
                </a:lnTo>
                <a:lnTo>
                  <a:pt x="6495535" y="1850821"/>
                </a:lnTo>
                <a:lnTo>
                  <a:pt x="6494035" y="1847803"/>
                </a:lnTo>
                <a:lnTo>
                  <a:pt x="6497045" y="1842783"/>
                </a:lnTo>
                <a:lnTo>
                  <a:pt x="6504086" y="1831236"/>
                </a:lnTo>
                <a:lnTo>
                  <a:pt x="6515638" y="1821688"/>
                </a:lnTo>
                <a:lnTo>
                  <a:pt x="6518658" y="1817670"/>
                </a:lnTo>
                <a:lnTo>
                  <a:pt x="6523678" y="1808631"/>
                </a:lnTo>
                <a:lnTo>
                  <a:pt x="6526689" y="1804613"/>
                </a:lnTo>
                <a:lnTo>
                  <a:pt x="6527699" y="1803104"/>
                </a:lnTo>
                <a:lnTo>
                  <a:pt x="6529709" y="1798084"/>
                </a:lnTo>
                <a:lnTo>
                  <a:pt x="6529961" y="1797578"/>
                </a:lnTo>
                <a:close/>
                <a:moveTo>
                  <a:pt x="5613218" y="1782516"/>
                </a:moveTo>
                <a:lnTo>
                  <a:pt x="5612973" y="1783021"/>
                </a:lnTo>
                <a:lnTo>
                  <a:pt x="5613268" y="1783021"/>
                </a:lnTo>
                <a:lnTo>
                  <a:pt x="5613898" y="1782516"/>
                </a:lnTo>
                <a:close/>
                <a:moveTo>
                  <a:pt x="5633968" y="1772254"/>
                </a:moveTo>
                <a:lnTo>
                  <a:pt x="5633322" y="1772473"/>
                </a:lnTo>
                <a:lnTo>
                  <a:pt x="5630803" y="1772473"/>
                </a:lnTo>
                <a:lnTo>
                  <a:pt x="5628307" y="1772473"/>
                </a:lnTo>
                <a:lnTo>
                  <a:pt x="5626791" y="1772473"/>
                </a:lnTo>
                <a:lnTo>
                  <a:pt x="5625276" y="1772473"/>
                </a:lnTo>
                <a:lnTo>
                  <a:pt x="5623270" y="1773481"/>
                </a:lnTo>
                <a:lnTo>
                  <a:pt x="5623213" y="1773530"/>
                </a:lnTo>
                <a:lnTo>
                  <a:pt x="5624313" y="1772975"/>
                </a:lnTo>
                <a:lnTo>
                  <a:pt x="5625821" y="1772975"/>
                </a:lnTo>
                <a:lnTo>
                  <a:pt x="5627329" y="1772975"/>
                </a:lnTo>
                <a:lnTo>
                  <a:pt x="5629842" y="1772975"/>
                </a:lnTo>
                <a:lnTo>
                  <a:pt x="5632355" y="1772975"/>
                </a:lnTo>
                <a:lnTo>
                  <a:pt x="5633862" y="1772463"/>
                </a:lnTo>
                <a:close/>
                <a:moveTo>
                  <a:pt x="6609685" y="1759547"/>
                </a:moveTo>
                <a:lnTo>
                  <a:pt x="6608752" y="1759922"/>
                </a:lnTo>
                <a:lnTo>
                  <a:pt x="6609757" y="1761425"/>
                </a:lnTo>
                <a:lnTo>
                  <a:pt x="6612270" y="1763425"/>
                </a:lnTo>
                <a:lnTo>
                  <a:pt x="6613778" y="1764945"/>
                </a:lnTo>
                <a:lnTo>
                  <a:pt x="6612270" y="1766944"/>
                </a:lnTo>
                <a:lnTo>
                  <a:pt x="6596199" y="1787533"/>
                </a:lnTo>
                <a:lnTo>
                  <a:pt x="6589215" y="1793593"/>
                </a:lnTo>
                <a:lnTo>
                  <a:pt x="6589506" y="1793571"/>
                </a:lnTo>
                <a:lnTo>
                  <a:pt x="6597037" y="1787043"/>
                </a:lnTo>
                <a:lnTo>
                  <a:pt x="6613119" y="1766441"/>
                </a:lnTo>
                <a:lnTo>
                  <a:pt x="6614629" y="1764439"/>
                </a:lnTo>
                <a:lnTo>
                  <a:pt x="6613119" y="1762931"/>
                </a:lnTo>
                <a:lnTo>
                  <a:pt x="6610609" y="1760914"/>
                </a:lnTo>
                <a:close/>
                <a:moveTo>
                  <a:pt x="5645380" y="1753374"/>
                </a:moveTo>
                <a:lnTo>
                  <a:pt x="5644376" y="1753889"/>
                </a:lnTo>
                <a:lnTo>
                  <a:pt x="5644382" y="1753902"/>
                </a:lnTo>
                <a:lnTo>
                  <a:pt x="5644405" y="1753891"/>
                </a:lnTo>
                <a:lnTo>
                  <a:pt x="5646415" y="1753891"/>
                </a:lnTo>
                <a:lnTo>
                  <a:pt x="5646673" y="1753374"/>
                </a:lnTo>
                <a:close/>
                <a:moveTo>
                  <a:pt x="5651299" y="1743980"/>
                </a:moveTo>
                <a:lnTo>
                  <a:pt x="5647385" y="1744834"/>
                </a:lnTo>
                <a:lnTo>
                  <a:pt x="5647121" y="1745191"/>
                </a:lnTo>
                <a:lnTo>
                  <a:pt x="5650939" y="1744340"/>
                </a:lnTo>
                <a:close/>
                <a:moveTo>
                  <a:pt x="6639808" y="1742279"/>
                </a:moveTo>
                <a:lnTo>
                  <a:pt x="6639386" y="1742342"/>
                </a:lnTo>
                <a:lnTo>
                  <a:pt x="6638381" y="1743333"/>
                </a:lnTo>
                <a:lnTo>
                  <a:pt x="6636873" y="1744340"/>
                </a:lnTo>
                <a:lnTo>
                  <a:pt x="6636370" y="1745844"/>
                </a:lnTo>
                <a:lnTo>
                  <a:pt x="6635868" y="1747364"/>
                </a:lnTo>
                <a:lnTo>
                  <a:pt x="6635375" y="1750796"/>
                </a:lnTo>
                <a:lnTo>
                  <a:pt x="6636232" y="1750367"/>
                </a:lnTo>
                <a:lnTo>
                  <a:pt x="6636732" y="1746855"/>
                </a:lnTo>
                <a:lnTo>
                  <a:pt x="6637242" y="1745347"/>
                </a:lnTo>
                <a:lnTo>
                  <a:pt x="6637742" y="1743837"/>
                </a:lnTo>
                <a:lnTo>
                  <a:pt x="6639252" y="1742836"/>
                </a:lnTo>
                <a:close/>
                <a:moveTo>
                  <a:pt x="5654901" y="1733799"/>
                </a:moveTo>
                <a:lnTo>
                  <a:pt x="5652913" y="1734791"/>
                </a:lnTo>
                <a:lnTo>
                  <a:pt x="5652913" y="1734819"/>
                </a:lnTo>
                <a:lnTo>
                  <a:pt x="5654959" y="1733799"/>
                </a:lnTo>
                <a:close/>
                <a:moveTo>
                  <a:pt x="5657437" y="1732280"/>
                </a:moveTo>
                <a:lnTo>
                  <a:pt x="5656434" y="1732796"/>
                </a:lnTo>
                <a:lnTo>
                  <a:pt x="5654918" y="1733289"/>
                </a:lnTo>
                <a:lnTo>
                  <a:pt x="5655455" y="1733289"/>
                </a:lnTo>
                <a:lnTo>
                  <a:pt x="5655462" y="1733287"/>
                </a:lnTo>
                <a:lnTo>
                  <a:pt x="5656467" y="1732790"/>
                </a:lnTo>
                <a:lnTo>
                  <a:pt x="5658477" y="1733799"/>
                </a:lnTo>
                <a:lnTo>
                  <a:pt x="5658980" y="1735302"/>
                </a:lnTo>
                <a:lnTo>
                  <a:pt x="5659698" y="1734037"/>
                </a:lnTo>
                <a:lnTo>
                  <a:pt x="5659443" y="1733289"/>
                </a:lnTo>
                <a:close/>
                <a:moveTo>
                  <a:pt x="6650199" y="1726413"/>
                </a:moveTo>
                <a:lnTo>
                  <a:pt x="6649438" y="1726760"/>
                </a:lnTo>
                <a:lnTo>
                  <a:pt x="6646924" y="1730279"/>
                </a:lnTo>
                <a:lnTo>
                  <a:pt x="6643909" y="1738822"/>
                </a:lnTo>
                <a:lnTo>
                  <a:pt x="6643406" y="1740821"/>
                </a:lnTo>
                <a:lnTo>
                  <a:pt x="6643106" y="1741423"/>
                </a:lnTo>
                <a:lnTo>
                  <a:pt x="6643772" y="1741328"/>
                </a:lnTo>
                <a:lnTo>
                  <a:pt x="6644273" y="1740326"/>
                </a:lnTo>
                <a:lnTo>
                  <a:pt x="6644773" y="1738324"/>
                </a:lnTo>
                <a:lnTo>
                  <a:pt x="6647793" y="1729778"/>
                </a:lnTo>
                <a:close/>
                <a:moveTo>
                  <a:pt x="5670498" y="1706165"/>
                </a:moveTo>
                <a:lnTo>
                  <a:pt x="5670331" y="1706667"/>
                </a:lnTo>
                <a:lnTo>
                  <a:pt x="5671533" y="1706667"/>
                </a:lnTo>
                <a:lnTo>
                  <a:pt x="5671788" y="1706165"/>
                </a:lnTo>
                <a:close/>
                <a:moveTo>
                  <a:pt x="5671501" y="1681551"/>
                </a:moveTo>
                <a:lnTo>
                  <a:pt x="5671288" y="1682409"/>
                </a:lnTo>
                <a:lnTo>
                  <a:pt x="5676056" y="1684576"/>
                </a:lnTo>
                <a:lnTo>
                  <a:pt x="5675883" y="1683542"/>
                </a:lnTo>
                <a:close/>
                <a:moveTo>
                  <a:pt x="5685801" y="1673141"/>
                </a:moveTo>
                <a:lnTo>
                  <a:pt x="5683558" y="1673526"/>
                </a:lnTo>
                <a:lnTo>
                  <a:pt x="5683009" y="1673961"/>
                </a:lnTo>
                <a:lnTo>
                  <a:pt x="5685593" y="1673521"/>
                </a:lnTo>
                <a:lnTo>
                  <a:pt x="5686096" y="1674034"/>
                </a:lnTo>
                <a:close/>
                <a:moveTo>
                  <a:pt x="6660482" y="1670514"/>
                </a:moveTo>
                <a:lnTo>
                  <a:pt x="6660482" y="1674530"/>
                </a:lnTo>
                <a:lnTo>
                  <a:pt x="6662995" y="1680560"/>
                </a:lnTo>
                <a:lnTo>
                  <a:pt x="6662995" y="1684080"/>
                </a:lnTo>
                <a:lnTo>
                  <a:pt x="6664001" y="1685583"/>
                </a:lnTo>
                <a:lnTo>
                  <a:pt x="6669529" y="1689103"/>
                </a:lnTo>
                <a:lnTo>
                  <a:pt x="6671539" y="1691615"/>
                </a:lnTo>
                <a:lnTo>
                  <a:pt x="6672030" y="1695118"/>
                </a:lnTo>
                <a:lnTo>
                  <a:pt x="6670534" y="1698141"/>
                </a:lnTo>
                <a:lnTo>
                  <a:pt x="6668021" y="1701149"/>
                </a:lnTo>
                <a:lnTo>
                  <a:pt x="6667519" y="1705164"/>
                </a:lnTo>
                <a:lnTo>
                  <a:pt x="6667016" y="1709179"/>
                </a:lnTo>
                <a:lnTo>
                  <a:pt x="6665508" y="1711690"/>
                </a:lnTo>
                <a:lnTo>
                  <a:pt x="6661488" y="1715722"/>
                </a:lnTo>
                <a:lnTo>
                  <a:pt x="6657467" y="1721241"/>
                </a:lnTo>
                <a:lnTo>
                  <a:pt x="6655076" y="1724102"/>
                </a:lnTo>
                <a:lnTo>
                  <a:pt x="6655834" y="1723758"/>
                </a:lnTo>
                <a:lnTo>
                  <a:pt x="6658344" y="1720741"/>
                </a:lnTo>
                <a:lnTo>
                  <a:pt x="6662365" y="1715212"/>
                </a:lnTo>
                <a:lnTo>
                  <a:pt x="6666385" y="1711194"/>
                </a:lnTo>
                <a:lnTo>
                  <a:pt x="6667886" y="1708684"/>
                </a:lnTo>
                <a:lnTo>
                  <a:pt x="6668395" y="1704665"/>
                </a:lnTo>
                <a:lnTo>
                  <a:pt x="6668896" y="1700647"/>
                </a:lnTo>
                <a:lnTo>
                  <a:pt x="6671406" y="1697629"/>
                </a:lnTo>
                <a:lnTo>
                  <a:pt x="6672916" y="1694626"/>
                </a:lnTo>
                <a:lnTo>
                  <a:pt x="6672416" y="1691100"/>
                </a:lnTo>
                <a:lnTo>
                  <a:pt x="6670406" y="1688590"/>
                </a:lnTo>
                <a:lnTo>
                  <a:pt x="6664875" y="1685079"/>
                </a:lnTo>
                <a:lnTo>
                  <a:pt x="6663865" y="1683570"/>
                </a:lnTo>
                <a:lnTo>
                  <a:pt x="6663865" y="1680059"/>
                </a:lnTo>
                <a:lnTo>
                  <a:pt x="6661355" y="1674024"/>
                </a:lnTo>
                <a:lnTo>
                  <a:pt x="6661355" y="1670801"/>
                </a:lnTo>
                <a:close/>
                <a:moveTo>
                  <a:pt x="6119554" y="1643383"/>
                </a:moveTo>
                <a:lnTo>
                  <a:pt x="6118549" y="1655445"/>
                </a:lnTo>
                <a:lnTo>
                  <a:pt x="6116036" y="1664484"/>
                </a:lnTo>
                <a:lnTo>
                  <a:pt x="6113523" y="1665491"/>
                </a:lnTo>
                <a:lnTo>
                  <a:pt x="6112518" y="1666499"/>
                </a:lnTo>
                <a:lnTo>
                  <a:pt x="6112015" y="1668003"/>
                </a:lnTo>
                <a:lnTo>
                  <a:pt x="6112518" y="1670514"/>
                </a:lnTo>
                <a:lnTo>
                  <a:pt x="6113523" y="1668003"/>
                </a:lnTo>
                <a:lnTo>
                  <a:pt x="6119554" y="1661972"/>
                </a:lnTo>
                <a:lnTo>
                  <a:pt x="6117544" y="1678049"/>
                </a:lnTo>
                <a:lnTo>
                  <a:pt x="6117041" y="1682064"/>
                </a:lnTo>
                <a:lnTo>
                  <a:pt x="6115031" y="1684576"/>
                </a:lnTo>
                <a:lnTo>
                  <a:pt x="6114026" y="1687087"/>
                </a:lnTo>
                <a:lnTo>
                  <a:pt x="6116036" y="1694126"/>
                </a:lnTo>
                <a:lnTo>
                  <a:pt x="6112518" y="1696126"/>
                </a:lnTo>
                <a:lnTo>
                  <a:pt x="6106989" y="1698637"/>
                </a:lnTo>
                <a:lnTo>
                  <a:pt x="6103471" y="1705164"/>
                </a:lnTo>
                <a:lnTo>
                  <a:pt x="6097955" y="1712202"/>
                </a:lnTo>
                <a:lnTo>
                  <a:pt x="6097955" y="1714202"/>
                </a:lnTo>
                <a:lnTo>
                  <a:pt x="6096950" y="1715722"/>
                </a:lnTo>
                <a:lnTo>
                  <a:pt x="6096447" y="1716218"/>
                </a:lnTo>
                <a:lnTo>
                  <a:pt x="6096447" y="1716713"/>
                </a:lnTo>
                <a:lnTo>
                  <a:pt x="6094939" y="1716713"/>
                </a:lnTo>
                <a:lnTo>
                  <a:pt x="6094939" y="1715210"/>
                </a:lnTo>
                <a:lnTo>
                  <a:pt x="6094437" y="1713706"/>
                </a:lnTo>
                <a:lnTo>
                  <a:pt x="6093431" y="1712699"/>
                </a:lnTo>
                <a:lnTo>
                  <a:pt x="6093431" y="1712202"/>
                </a:lnTo>
                <a:lnTo>
                  <a:pt x="6093431" y="1709691"/>
                </a:lnTo>
                <a:lnTo>
                  <a:pt x="6093431" y="1709179"/>
                </a:lnTo>
                <a:lnTo>
                  <a:pt x="6096447" y="1704668"/>
                </a:lnTo>
                <a:lnTo>
                  <a:pt x="6097955" y="1702653"/>
                </a:lnTo>
                <a:lnTo>
                  <a:pt x="6098960" y="1700141"/>
                </a:lnTo>
                <a:lnTo>
                  <a:pt x="6099965" y="1695630"/>
                </a:lnTo>
                <a:lnTo>
                  <a:pt x="6101964" y="1690606"/>
                </a:lnTo>
                <a:lnTo>
                  <a:pt x="6102466" y="1688095"/>
                </a:lnTo>
                <a:lnTo>
                  <a:pt x="6101964" y="1684576"/>
                </a:lnTo>
                <a:lnTo>
                  <a:pt x="6097955" y="1676546"/>
                </a:lnTo>
                <a:lnTo>
                  <a:pt x="6097955" y="1673026"/>
                </a:lnTo>
                <a:lnTo>
                  <a:pt x="6097955" y="1669507"/>
                </a:lnTo>
                <a:lnTo>
                  <a:pt x="6099462" y="1663475"/>
                </a:lnTo>
                <a:lnTo>
                  <a:pt x="6105482" y="1651926"/>
                </a:lnTo>
                <a:lnTo>
                  <a:pt x="6110005" y="1648406"/>
                </a:lnTo>
                <a:close/>
                <a:moveTo>
                  <a:pt x="6581624" y="1638872"/>
                </a:moveTo>
                <a:lnTo>
                  <a:pt x="6583634" y="1638872"/>
                </a:lnTo>
                <a:lnTo>
                  <a:pt x="6584040" y="1639379"/>
                </a:lnTo>
                <a:lnTo>
                  <a:pt x="6584145" y="1639379"/>
                </a:lnTo>
                <a:lnTo>
                  <a:pt x="6585898" y="1641510"/>
                </a:lnTo>
                <a:lnTo>
                  <a:pt x="6588660" y="1642888"/>
                </a:lnTo>
                <a:lnTo>
                  <a:pt x="6588893" y="1643154"/>
                </a:lnTo>
                <a:lnTo>
                  <a:pt x="6589168" y="1643287"/>
                </a:lnTo>
                <a:lnTo>
                  <a:pt x="6592477" y="1646967"/>
                </a:lnTo>
                <a:lnTo>
                  <a:pt x="6599203" y="1648406"/>
                </a:lnTo>
                <a:lnTo>
                  <a:pt x="6602032" y="1649629"/>
                </a:lnTo>
                <a:lnTo>
                  <a:pt x="6603231" y="1650129"/>
                </a:lnTo>
                <a:lnTo>
                  <a:pt x="6607752" y="1654038"/>
                </a:lnTo>
                <a:lnTo>
                  <a:pt x="6611268" y="1655992"/>
                </a:lnTo>
                <a:lnTo>
                  <a:pt x="6611770" y="1657458"/>
                </a:lnTo>
                <a:lnTo>
                  <a:pt x="6611264" y="1657458"/>
                </a:lnTo>
                <a:lnTo>
                  <a:pt x="6611265" y="1657460"/>
                </a:lnTo>
                <a:lnTo>
                  <a:pt x="6606239" y="1657460"/>
                </a:lnTo>
                <a:lnTo>
                  <a:pt x="6597707" y="1656453"/>
                </a:lnTo>
                <a:lnTo>
                  <a:pt x="6593686" y="1653941"/>
                </a:lnTo>
                <a:lnTo>
                  <a:pt x="6588792" y="1651979"/>
                </a:lnTo>
                <a:lnTo>
                  <a:pt x="6582136" y="1650129"/>
                </a:lnTo>
                <a:lnTo>
                  <a:pt x="6582088" y="1650058"/>
                </a:lnTo>
                <a:lnTo>
                  <a:pt x="6581624" y="1649927"/>
                </a:lnTo>
                <a:lnTo>
                  <a:pt x="6579626" y="1646902"/>
                </a:lnTo>
                <a:lnTo>
                  <a:pt x="6579626" y="1641879"/>
                </a:lnTo>
                <a:close/>
                <a:moveTo>
                  <a:pt x="6597707" y="1637368"/>
                </a:moveTo>
                <a:lnTo>
                  <a:pt x="6614280" y="1638360"/>
                </a:lnTo>
                <a:lnTo>
                  <a:pt x="6617786" y="1639368"/>
                </a:lnTo>
                <a:lnTo>
                  <a:pt x="6620802" y="1641879"/>
                </a:lnTo>
                <a:lnTo>
                  <a:pt x="6620934" y="1642079"/>
                </a:lnTo>
                <a:lnTo>
                  <a:pt x="6621311" y="1642392"/>
                </a:lnTo>
                <a:lnTo>
                  <a:pt x="6622954" y="1644855"/>
                </a:lnTo>
                <a:lnTo>
                  <a:pt x="6624320" y="1644391"/>
                </a:lnTo>
                <a:lnTo>
                  <a:pt x="6624823" y="1643383"/>
                </a:lnTo>
                <a:lnTo>
                  <a:pt x="6625828" y="1643383"/>
                </a:lnTo>
                <a:lnTo>
                  <a:pt x="6625828" y="1643899"/>
                </a:lnTo>
                <a:lnTo>
                  <a:pt x="6626334" y="1643899"/>
                </a:lnTo>
                <a:lnTo>
                  <a:pt x="6626334" y="1646410"/>
                </a:lnTo>
                <a:lnTo>
                  <a:pt x="6626334" y="1648921"/>
                </a:lnTo>
                <a:lnTo>
                  <a:pt x="6626836" y="1650428"/>
                </a:lnTo>
                <a:lnTo>
                  <a:pt x="6628343" y="1652437"/>
                </a:lnTo>
                <a:lnTo>
                  <a:pt x="6626334" y="1653441"/>
                </a:lnTo>
                <a:lnTo>
                  <a:pt x="6624827" y="1653943"/>
                </a:lnTo>
                <a:lnTo>
                  <a:pt x="6622818" y="1655450"/>
                </a:lnTo>
                <a:lnTo>
                  <a:pt x="6618298" y="1655953"/>
                </a:lnTo>
                <a:lnTo>
                  <a:pt x="6615787" y="1655450"/>
                </a:lnTo>
                <a:lnTo>
                  <a:pt x="6614280" y="1653943"/>
                </a:lnTo>
                <a:lnTo>
                  <a:pt x="6612271" y="1652437"/>
                </a:lnTo>
                <a:lnTo>
                  <a:pt x="6612379" y="1652383"/>
                </a:lnTo>
                <a:lnTo>
                  <a:pt x="6611767" y="1651926"/>
                </a:lnTo>
                <a:lnTo>
                  <a:pt x="6614783" y="1650422"/>
                </a:lnTo>
                <a:lnTo>
                  <a:pt x="6615788" y="1650422"/>
                </a:lnTo>
                <a:lnTo>
                  <a:pt x="6615788" y="1649423"/>
                </a:lnTo>
                <a:lnTo>
                  <a:pt x="6614280" y="1649423"/>
                </a:lnTo>
                <a:lnTo>
                  <a:pt x="6611769" y="1648419"/>
                </a:lnTo>
                <a:lnTo>
                  <a:pt x="6611684" y="1648079"/>
                </a:lnTo>
                <a:lnTo>
                  <a:pt x="6611265" y="1647911"/>
                </a:lnTo>
                <a:lnTo>
                  <a:pt x="6610762" y="1645895"/>
                </a:lnTo>
                <a:lnTo>
                  <a:pt x="6611482" y="1644097"/>
                </a:lnTo>
                <a:lnTo>
                  <a:pt x="6608253" y="1644904"/>
                </a:lnTo>
                <a:lnTo>
                  <a:pt x="6603733" y="1643397"/>
                </a:lnTo>
                <a:lnTo>
                  <a:pt x="6595195" y="1638375"/>
                </a:lnTo>
                <a:lnTo>
                  <a:pt x="6595478" y="1638328"/>
                </a:lnTo>
                <a:lnTo>
                  <a:pt x="6594691" y="1637865"/>
                </a:lnTo>
                <a:close/>
                <a:moveTo>
                  <a:pt x="5678544" y="1633332"/>
                </a:moveTo>
                <a:lnTo>
                  <a:pt x="5678235" y="1634355"/>
                </a:lnTo>
                <a:lnTo>
                  <a:pt x="5679562" y="1635353"/>
                </a:lnTo>
                <a:lnTo>
                  <a:pt x="5681070" y="1635353"/>
                </a:lnTo>
                <a:lnTo>
                  <a:pt x="5681566" y="1634856"/>
                </a:lnTo>
                <a:lnTo>
                  <a:pt x="5680550" y="1634856"/>
                </a:lnTo>
                <a:close/>
                <a:moveTo>
                  <a:pt x="5688573" y="1630328"/>
                </a:moveTo>
                <a:lnTo>
                  <a:pt x="5687792" y="1630826"/>
                </a:lnTo>
                <a:lnTo>
                  <a:pt x="5688106" y="1630826"/>
                </a:lnTo>
                <a:lnTo>
                  <a:pt x="5690619" y="1630826"/>
                </a:lnTo>
                <a:lnTo>
                  <a:pt x="5691624" y="1630826"/>
                </a:lnTo>
                <a:lnTo>
                  <a:pt x="5692420" y="1630328"/>
                </a:lnTo>
                <a:lnTo>
                  <a:pt x="5691604" y="1630328"/>
                </a:lnTo>
                <a:lnTo>
                  <a:pt x="5689086" y="1630328"/>
                </a:lnTo>
                <a:close/>
                <a:moveTo>
                  <a:pt x="5697653" y="1627297"/>
                </a:moveTo>
                <a:lnTo>
                  <a:pt x="5696619" y="1627818"/>
                </a:lnTo>
                <a:lnTo>
                  <a:pt x="5696517" y="1627881"/>
                </a:lnTo>
                <a:lnTo>
                  <a:pt x="5697643" y="1627322"/>
                </a:lnTo>
                <a:close/>
                <a:moveTo>
                  <a:pt x="5713488" y="1609410"/>
                </a:moveTo>
                <a:lnTo>
                  <a:pt x="5712198" y="1609728"/>
                </a:lnTo>
                <a:lnTo>
                  <a:pt x="5709680" y="1610243"/>
                </a:lnTo>
                <a:lnTo>
                  <a:pt x="5705156" y="1610243"/>
                </a:lnTo>
                <a:lnTo>
                  <a:pt x="5704405" y="1610750"/>
                </a:lnTo>
                <a:lnTo>
                  <a:pt x="5708700" y="1610750"/>
                </a:lnTo>
                <a:lnTo>
                  <a:pt x="5711213" y="1610238"/>
                </a:lnTo>
                <a:lnTo>
                  <a:pt x="5713224" y="1609742"/>
                </a:lnTo>
                <a:close/>
                <a:moveTo>
                  <a:pt x="6255660" y="1582611"/>
                </a:moveTo>
                <a:lnTo>
                  <a:pt x="6257168" y="1582611"/>
                </a:lnTo>
                <a:lnTo>
                  <a:pt x="6258675" y="1585122"/>
                </a:lnTo>
                <a:lnTo>
                  <a:pt x="6258173" y="1588146"/>
                </a:lnTo>
                <a:lnTo>
                  <a:pt x="6257168" y="1592161"/>
                </a:lnTo>
                <a:lnTo>
                  <a:pt x="6259680" y="1592657"/>
                </a:lnTo>
                <a:lnTo>
                  <a:pt x="6260183" y="1592161"/>
                </a:lnTo>
                <a:lnTo>
                  <a:pt x="6262193" y="1589137"/>
                </a:lnTo>
                <a:lnTo>
                  <a:pt x="6265712" y="1586642"/>
                </a:lnTo>
                <a:lnTo>
                  <a:pt x="6267710" y="1586642"/>
                </a:lnTo>
                <a:lnTo>
                  <a:pt x="6269218" y="1591153"/>
                </a:lnTo>
                <a:lnTo>
                  <a:pt x="6268715" y="1593169"/>
                </a:lnTo>
                <a:lnTo>
                  <a:pt x="6267207" y="1596672"/>
                </a:lnTo>
                <a:lnTo>
                  <a:pt x="6266214" y="1600703"/>
                </a:lnTo>
                <a:lnTo>
                  <a:pt x="6263701" y="1602703"/>
                </a:lnTo>
                <a:lnTo>
                  <a:pt x="6258675" y="1603711"/>
                </a:lnTo>
                <a:lnTo>
                  <a:pt x="6255157" y="1604207"/>
                </a:lnTo>
                <a:lnTo>
                  <a:pt x="6252142" y="1603215"/>
                </a:lnTo>
                <a:lnTo>
                  <a:pt x="6251639" y="1600191"/>
                </a:lnTo>
                <a:lnTo>
                  <a:pt x="6251639" y="1599696"/>
                </a:lnTo>
                <a:lnTo>
                  <a:pt x="6251136" y="1597184"/>
                </a:lnTo>
                <a:lnTo>
                  <a:pt x="6252142" y="1593665"/>
                </a:lnTo>
                <a:lnTo>
                  <a:pt x="6253147" y="1592161"/>
                </a:lnTo>
                <a:lnTo>
                  <a:pt x="6253147" y="1589649"/>
                </a:lnTo>
                <a:lnTo>
                  <a:pt x="6252142" y="1587634"/>
                </a:lnTo>
                <a:lnTo>
                  <a:pt x="6250634" y="1585634"/>
                </a:lnTo>
                <a:lnTo>
                  <a:pt x="6251639" y="1584626"/>
                </a:lnTo>
                <a:lnTo>
                  <a:pt x="6252142" y="1584130"/>
                </a:lnTo>
                <a:close/>
                <a:moveTo>
                  <a:pt x="5717742" y="1581094"/>
                </a:moveTo>
                <a:lnTo>
                  <a:pt x="5717726" y="1581101"/>
                </a:lnTo>
                <a:lnTo>
                  <a:pt x="5717683" y="1581133"/>
                </a:lnTo>
                <a:lnTo>
                  <a:pt x="5717735" y="1581107"/>
                </a:lnTo>
                <a:close/>
                <a:moveTo>
                  <a:pt x="5718740" y="1573573"/>
                </a:moveTo>
                <a:lnTo>
                  <a:pt x="5717414" y="1574237"/>
                </a:lnTo>
                <a:lnTo>
                  <a:pt x="5717726" y="1574084"/>
                </a:lnTo>
                <a:lnTo>
                  <a:pt x="5718743" y="1573573"/>
                </a:lnTo>
                <a:close/>
                <a:moveTo>
                  <a:pt x="6308898" y="1572564"/>
                </a:moveTo>
                <a:lnTo>
                  <a:pt x="6312919" y="1572564"/>
                </a:lnTo>
                <a:lnTo>
                  <a:pt x="6313422" y="1575076"/>
                </a:lnTo>
                <a:lnTo>
                  <a:pt x="6312919" y="1578596"/>
                </a:lnTo>
                <a:lnTo>
                  <a:pt x="6310406" y="1581619"/>
                </a:lnTo>
                <a:lnTo>
                  <a:pt x="6309903" y="1584626"/>
                </a:lnTo>
                <a:lnTo>
                  <a:pt x="6306888" y="1585634"/>
                </a:lnTo>
                <a:lnTo>
                  <a:pt x="6304878" y="1584130"/>
                </a:lnTo>
                <a:lnTo>
                  <a:pt x="6301371" y="1583123"/>
                </a:lnTo>
                <a:lnTo>
                  <a:pt x="6299864" y="1580611"/>
                </a:lnTo>
                <a:lnTo>
                  <a:pt x="6299361" y="1578100"/>
                </a:lnTo>
                <a:lnTo>
                  <a:pt x="6299864" y="1575076"/>
                </a:lnTo>
                <a:lnTo>
                  <a:pt x="6303382" y="1574580"/>
                </a:lnTo>
                <a:lnTo>
                  <a:pt x="6305883" y="1573573"/>
                </a:lnTo>
                <a:close/>
                <a:moveTo>
                  <a:pt x="3641348" y="1552474"/>
                </a:moveTo>
                <a:lnTo>
                  <a:pt x="3641364" y="1552476"/>
                </a:lnTo>
                <a:lnTo>
                  <a:pt x="3645009" y="1552476"/>
                </a:lnTo>
                <a:lnTo>
                  <a:pt x="3645001" y="1552474"/>
                </a:lnTo>
                <a:close/>
                <a:moveTo>
                  <a:pt x="6293832" y="1550473"/>
                </a:moveTo>
                <a:lnTo>
                  <a:pt x="6295843" y="1550473"/>
                </a:lnTo>
                <a:lnTo>
                  <a:pt x="6299864" y="1550968"/>
                </a:lnTo>
                <a:lnTo>
                  <a:pt x="6300869" y="1553481"/>
                </a:lnTo>
                <a:lnTo>
                  <a:pt x="6301874" y="1557000"/>
                </a:lnTo>
                <a:lnTo>
                  <a:pt x="6299361" y="1560519"/>
                </a:lnTo>
                <a:lnTo>
                  <a:pt x="6295843" y="1563527"/>
                </a:lnTo>
                <a:lnTo>
                  <a:pt x="6295340" y="1567046"/>
                </a:lnTo>
                <a:lnTo>
                  <a:pt x="6295340" y="1572564"/>
                </a:lnTo>
                <a:lnTo>
                  <a:pt x="6294838" y="1575588"/>
                </a:lnTo>
                <a:lnTo>
                  <a:pt x="6293330" y="1577588"/>
                </a:lnTo>
                <a:lnTo>
                  <a:pt x="6294335" y="1579107"/>
                </a:lnTo>
                <a:lnTo>
                  <a:pt x="6294335" y="1581107"/>
                </a:lnTo>
                <a:lnTo>
                  <a:pt x="6293832" y="1581619"/>
                </a:lnTo>
                <a:lnTo>
                  <a:pt x="6290314" y="1581107"/>
                </a:lnTo>
                <a:lnTo>
                  <a:pt x="6286294" y="1581107"/>
                </a:lnTo>
                <a:lnTo>
                  <a:pt x="6283793" y="1581107"/>
                </a:lnTo>
                <a:lnTo>
                  <a:pt x="6282788" y="1582611"/>
                </a:lnTo>
                <a:lnTo>
                  <a:pt x="6280777" y="1583123"/>
                </a:lnTo>
                <a:lnTo>
                  <a:pt x="6280275" y="1584130"/>
                </a:lnTo>
                <a:lnTo>
                  <a:pt x="6279772" y="1586130"/>
                </a:lnTo>
                <a:lnTo>
                  <a:pt x="6278264" y="1586130"/>
                </a:lnTo>
                <a:lnTo>
                  <a:pt x="6276254" y="1585634"/>
                </a:lnTo>
                <a:lnTo>
                  <a:pt x="6274244" y="1585122"/>
                </a:lnTo>
                <a:lnTo>
                  <a:pt x="6272233" y="1583123"/>
                </a:lnTo>
                <a:lnTo>
                  <a:pt x="6272233" y="1581619"/>
                </a:lnTo>
                <a:lnTo>
                  <a:pt x="6273238" y="1579603"/>
                </a:lnTo>
                <a:lnTo>
                  <a:pt x="6274746" y="1575588"/>
                </a:lnTo>
                <a:lnTo>
                  <a:pt x="6273741" y="1571573"/>
                </a:lnTo>
                <a:lnTo>
                  <a:pt x="6273238" y="1567541"/>
                </a:lnTo>
                <a:lnTo>
                  <a:pt x="6275751" y="1564038"/>
                </a:lnTo>
                <a:lnTo>
                  <a:pt x="6277762" y="1558007"/>
                </a:lnTo>
                <a:lnTo>
                  <a:pt x="6280777" y="1554984"/>
                </a:lnTo>
                <a:lnTo>
                  <a:pt x="6284295" y="1552984"/>
                </a:lnTo>
                <a:lnTo>
                  <a:pt x="6287299" y="1551480"/>
                </a:lnTo>
                <a:lnTo>
                  <a:pt x="6290314" y="1551480"/>
                </a:lnTo>
                <a:close/>
                <a:moveTo>
                  <a:pt x="5720222" y="1546959"/>
                </a:moveTo>
                <a:lnTo>
                  <a:pt x="5716723" y="1548461"/>
                </a:lnTo>
                <a:lnTo>
                  <a:pt x="5716723" y="1548542"/>
                </a:lnTo>
                <a:lnTo>
                  <a:pt x="5719243" y="1547466"/>
                </a:lnTo>
                <a:lnTo>
                  <a:pt x="5721756" y="1547961"/>
                </a:lnTo>
                <a:lnTo>
                  <a:pt x="5723263" y="1549465"/>
                </a:lnTo>
                <a:lnTo>
                  <a:pt x="5726279" y="1550473"/>
                </a:lnTo>
                <a:lnTo>
                  <a:pt x="5728792" y="1549465"/>
                </a:lnTo>
                <a:lnTo>
                  <a:pt x="5728939" y="1549293"/>
                </a:lnTo>
                <a:lnTo>
                  <a:pt x="5727265" y="1549964"/>
                </a:lnTo>
                <a:lnTo>
                  <a:pt x="5724256" y="1548955"/>
                </a:lnTo>
                <a:lnTo>
                  <a:pt x="5722740" y="1547454"/>
                </a:lnTo>
                <a:close/>
                <a:moveTo>
                  <a:pt x="3668604" y="1546444"/>
                </a:moveTo>
                <a:lnTo>
                  <a:pt x="3657059" y="1549964"/>
                </a:lnTo>
                <a:lnTo>
                  <a:pt x="3654540" y="1550973"/>
                </a:lnTo>
                <a:lnTo>
                  <a:pt x="3653537" y="1552474"/>
                </a:lnTo>
                <a:lnTo>
                  <a:pt x="3651531" y="1553483"/>
                </a:lnTo>
                <a:lnTo>
                  <a:pt x="3651021" y="1553974"/>
                </a:lnTo>
                <a:lnTo>
                  <a:pt x="3651429" y="1553974"/>
                </a:lnTo>
                <a:lnTo>
                  <a:pt x="3651912" y="1553475"/>
                </a:lnTo>
                <a:lnTo>
                  <a:pt x="3653938" y="1552476"/>
                </a:lnTo>
                <a:lnTo>
                  <a:pt x="3654935" y="1550978"/>
                </a:lnTo>
                <a:lnTo>
                  <a:pt x="3657443" y="1549959"/>
                </a:lnTo>
                <a:lnTo>
                  <a:pt x="3668604" y="1546560"/>
                </a:lnTo>
                <a:close/>
                <a:moveTo>
                  <a:pt x="3627416" y="1531380"/>
                </a:moveTo>
                <a:lnTo>
                  <a:pt x="3625410" y="1531874"/>
                </a:lnTo>
                <a:lnTo>
                  <a:pt x="3614868" y="1535393"/>
                </a:lnTo>
                <a:lnTo>
                  <a:pt x="3613352" y="1535908"/>
                </a:lnTo>
                <a:lnTo>
                  <a:pt x="3604303" y="1542432"/>
                </a:lnTo>
                <a:lnTo>
                  <a:pt x="3603300" y="1542925"/>
                </a:lnTo>
                <a:lnTo>
                  <a:pt x="3601849" y="1543426"/>
                </a:lnTo>
                <a:lnTo>
                  <a:pt x="3602195" y="1543426"/>
                </a:lnTo>
                <a:lnTo>
                  <a:pt x="3603706" y="1542926"/>
                </a:lnTo>
                <a:lnTo>
                  <a:pt x="3604703" y="1542427"/>
                </a:lnTo>
                <a:lnTo>
                  <a:pt x="3613740" y="1535894"/>
                </a:lnTo>
                <a:lnTo>
                  <a:pt x="3615251" y="1535395"/>
                </a:lnTo>
                <a:lnTo>
                  <a:pt x="3625799" y="1531878"/>
                </a:lnTo>
                <a:lnTo>
                  <a:pt x="3627787" y="1531380"/>
                </a:lnTo>
                <a:close/>
                <a:moveTo>
                  <a:pt x="3572164" y="1504256"/>
                </a:moveTo>
                <a:lnTo>
                  <a:pt x="3567127" y="1505757"/>
                </a:lnTo>
                <a:lnTo>
                  <a:pt x="3565481" y="1505757"/>
                </a:lnTo>
                <a:lnTo>
                  <a:pt x="3565503" y="1505766"/>
                </a:lnTo>
                <a:lnTo>
                  <a:pt x="3567528" y="1505766"/>
                </a:lnTo>
                <a:lnTo>
                  <a:pt x="3572545" y="1504268"/>
                </a:lnTo>
                <a:lnTo>
                  <a:pt x="3574196" y="1504268"/>
                </a:lnTo>
                <a:lnTo>
                  <a:pt x="3574170" y="1504256"/>
                </a:lnTo>
                <a:close/>
                <a:moveTo>
                  <a:pt x="3485242" y="1449513"/>
                </a:moveTo>
                <a:lnTo>
                  <a:pt x="3478037" y="1449986"/>
                </a:lnTo>
                <a:lnTo>
                  <a:pt x="3478097" y="1450006"/>
                </a:lnTo>
                <a:lnTo>
                  <a:pt x="3485517" y="1449513"/>
                </a:lnTo>
                <a:close/>
                <a:moveTo>
                  <a:pt x="5757421" y="1439960"/>
                </a:moveTo>
                <a:lnTo>
                  <a:pt x="5755392" y="1440973"/>
                </a:lnTo>
                <a:lnTo>
                  <a:pt x="5746343" y="1442475"/>
                </a:lnTo>
                <a:lnTo>
                  <a:pt x="5741841" y="1442475"/>
                </a:lnTo>
                <a:lnTo>
                  <a:pt x="5740326" y="1442990"/>
                </a:lnTo>
                <a:lnTo>
                  <a:pt x="5740261" y="1443180"/>
                </a:lnTo>
                <a:lnTo>
                  <a:pt x="5740842" y="1442989"/>
                </a:lnTo>
                <a:lnTo>
                  <a:pt x="5745365" y="1442989"/>
                </a:lnTo>
                <a:lnTo>
                  <a:pt x="5754400" y="1441485"/>
                </a:lnTo>
                <a:lnTo>
                  <a:pt x="5757415" y="1439981"/>
                </a:lnTo>
                <a:close/>
                <a:moveTo>
                  <a:pt x="5113391" y="1438956"/>
                </a:moveTo>
                <a:lnTo>
                  <a:pt x="5117915" y="1439471"/>
                </a:lnTo>
                <a:lnTo>
                  <a:pt x="5118406" y="1442475"/>
                </a:lnTo>
                <a:lnTo>
                  <a:pt x="5119409" y="1444986"/>
                </a:lnTo>
                <a:lnTo>
                  <a:pt x="5121927" y="1447496"/>
                </a:lnTo>
                <a:lnTo>
                  <a:pt x="5123933" y="1448012"/>
                </a:lnTo>
                <a:lnTo>
                  <a:pt x="5126452" y="1450008"/>
                </a:lnTo>
                <a:lnTo>
                  <a:pt x="5125449" y="1454042"/>
                </a:lnTo>
                <a:lnTo>
                  <a:pt x="5122930" y="1457539"/>
                </a:lnTo>
                <a:lnTo>
                  <a:pt x="5121414" y="1459063"/>
                </a:lnTo>
                <a:lnTo>
                  <a:pt x="5119409" y="1460565"/>
                </a:lnTo>
                <a:lnTo>
                  <a:pt x="5114884" y="1468098"/>
                </a:lnTo>
                <a:lnTo>
                  <a:pt x="5109357" y="1474127"/>
                </a:lnTo>
                <a:lnTo>
                  <a:pt x="5107864" y="1476123"/>
                </a:lnTo>
                <a:lnTo>
                  <a:pt x="5104342" y="1474622"/>
                </a:lnTo>
                <a:lnTo>
                  <a:pt x="5095293" y="1472625"/>
                </a:lnTo>
                <a:lnTo>
                  <a:pt x="5091794" y="1470607"/>
                </a:lnTo>
                <a:lnTo>
                  <a:pt x="5090278" y="1467089"/>
                </a:lnTo>
                <a:lnTo>
                  <a:pt x="5090769" y="1464578"/>
                </a:lnTo>
                <a:lnTo>
                  <a:pt x="5096809" y="1459063"/>
                </a:lnTo>
                <a:lnTo>
                  <a:pt x="5097299" y="1457539"/>
                </a:lnTo>
                <a:lnTo>
                  <a:pt x="5097812" y="1453527"/>
                </a:lnTo>
                <a:lnTo>
                  <a:pt x="5098324" y="1451531"/>
                </a:lnTo>
                <a:lnTo>
                  <a:pt x="5100821" y="1450008"/>
                </a:lnTo>
                <a:lnTo>
                  <a:pt x="5106348" y="1447003"/>
                </a:lnTo>
                <a:lnTo>
                  <a:pt x="5110872" y="1440479"/>
                </a:lnTo>
                <a:close/>
                <a:moveTo>
                  <a:pt x="3471691" y="1438956"/>
                </a:moveTo>
                <a:lnTo>
                  <a:pt x="3469685" y="1439471"/>
                </a:lnTo>
                <a:lnTo>
                  <a:pt x="3465651" y="1440479"/>
                </a:lnTo>
                <a:lnTo>
                  <a:pt x="3461126" y="1441466"/>
                </a:lnTo>
                <a:lnTo>
                  <a:pt x="3458633" y="1442474"/>
                </a:lnTo>
                <a:lnTo>
                  <a:pt x="3458996" y="1442474"/>
                </a:lnTo>
                <a:lnTo>
                  <a:pt x="3461504" y="1441475"/>
                </a:lnTo>
                <a:lnTo>
                  <a:pt x="3466038" y="1440476"/>
                </a:lnTo>
                <a:lnTo>
                  <a:pt x="3470057" y="1439457"/>
                </a:lnTo>
                <a:lnTo>
                  <a:pt x="3471846" y="1439009"/>
                </a:lnTo>
                <a:close/>
                <a:moveTo>
                  <a:pt x="3444425" y="1438956"/>
                </a:moveTo>
                <a:lnTo>
                  <a:pt x="3444428" y="1438958"/>
                </a:lnTo>
                <a:lnTo>
                  <a:pt x="3448076" y="1438958"/>
                </a:lnTo>
                <a:lnTo>
                  <a:pt x="3448066" y="1438956"/>
                </a:lnTo>
                <a:close/>
                <a:moveTo>
                  <a:pt x="5762041" y="1433237"/>
                </a:moveTo>
                <a:lnTo>
                  <a:pt x="5759917" y="1433935"/>
                </a:lnTo>
                <a:lnTo>
                  <a:pt x="5759867" y="1434131"/>
                </a:lnTo>
                <a:lnTo>
                  <a:pt x="5761939" y="1433438"/>
                </a:lnTo>
                <a:close/>
                <a:moveTo>
                  <a:pt x="5087270" y="1426402"/>
                </a:moveTo>
                <a:lnTo>
                  <a:pt x="5093287" y="1428913"/>
                </a:lnTo>
                <a:lnTo>
                  <a:pt x="5095806" y="1430437"/>
                </a:lnTo>
                <a:lnTo>
                  <a:pt x="5096809" y="1432947"/>
                </a:lnTo>
                <a:lnTo>
                  <a:pt x="5095806" y="1435458"/>
                </a:lnTo>
                <a:lnTo>
                  <a:pt x="5094290" y="1437454"/>
                </a:lnTo>
                <a:lnTo>
                  <a:pt x="5091794" y="1438956"/>
                </a:lnTo>
                <a:lnTo>
                  <a:pt x="5086757" y="1439964"/>
                </a:lnTo>
                <a:lnTo>
                  <a:pt x="5084238" y="1442475"/>
                </a:lnTo>
                <a:lnTo>
                  <a:pt x="5080739" y="1444493"/>
                </a:lnTo>
                <a:lnTo>
                  <a:pt x="5078711" y="1444986"/>
                </a:lnTo>
                <a:lnTo>
                  <a:pt x="5075702" y="1443484"/>
                </a:lnTo>
                <a:lnTo>
                  <a:pt x="5073696" y="1439471"/>
                </a:lnTo>
                <a:lnTo>
                  <a:pt x="5074209" y="1436960"/>
                </a:lnTo>
                <a:lnTo>
                  <a:pt x="5074209" y="1432947"/>
                </a:lnTo>
                <a:lnTo>
                  <a:pt x="5075212" y="1430437"/>
                </a:lnTo>
                <a:lnTo>
                  <a:pt x="5077218" y="1428419"/>
                </a:lnTo>
                <a:lnTo>
                  <a:pt x="5079736" y="1427926"/>
                </a:lnTo>
                <a:lnTo>
                  <a:pt x="5082232" y="1428419"/>
                </a:lnTo>
                <a:lnTo>
                  <a:pt x="5084238" y="1426917"/>
                </a:lnTo>
                <a:close/>
                <a:moveTo>
                  <a:pt x="5764464" y="1414846"/>
                </a:moveTo>
                <a:lnTo>
                  <a:pt x="5763438" y="1415350"/>
                </a:lnTo>
                <a:lnTo>
                  <a:pt x="5763434" y="1415368"/>
                </a:lnTo>
                <a:lnTo>
                  <a:pt x="5764452" y="1414866"/>
                </a:lnTo>
                <a:close/>
                <a:moveTo>
                  <a:pt x="3378045" y="1401789"/>
                </a:moveTo>
                <a:lnTo>
                  <a:pt x="3378117" y="1401798"/>
                </a:lnTo>
                <a:lnTo>
                  <a:pt x="3379762" y="1401798"/>
                </a:lnTo>
                <a:lnTo>
                  <a:pt x="3379753" y="1401789"/>
                </a:lnTo>
                <a:close/>
                <a:moveTo>
                  <a:pt x="2568246" y="1350733"/>
                </a:moveTo>
                <a:lnTo>
                  <a:pt x="2567827" y="1351569"/>
                </a:lnTo>
                <a:lnTo>
                  <a:pt x="2567827" y="1353579"/>
                </a:lnTo>
                <a:lnTo>
                  <a:pt x="2572347" y="1375179"/>
                </a:lnTo>
                <a:lnTo>
                  <a:pt x="2572347" y="1377598"/>
                </a:lnTo>
                <a:lnTo>
                  <a:pt x="2572780" y="1377683"/>
                </a:lnTo>
                <a:lnTo>
                  <a:pt x="2572780" y="1374167"/>
                </a:lnTo>
                <a:lnTo>
                  <a:pt x="2568246" y="1352570"/>
                </a:lnTo>
                <a:close/>
                <a:moveTo>
                  <a:pt x="5774491" y="1349066"/>
                </a:moveTo>
                <a:lnTo>
                  <a:pt x="5774482" y="1349075"/>
                </a:lnTo>
                <a:lnTo>
                  <a:pt x="5774491" y="1349070"/>
                </a:lnTo>
                <a:close/>
                <a:moveTo>
                  <a:pt x="6027640" y="1345551"/>
                </a:moveTo>
                <a:lnTo>
                  <a:pt x="6029136" y="1345551"/>
                </a:lnTo>
                <a:lnTo>
                  <a:pt x="6031146" y="1346047"/>
                </a:lnTo>
                <a:lnTo>
                  <a:pt x="6034162" y="1348558"/>
                </a:lnTo>
                <a:lnTo>
                  <a:pt x="6036675" y="1351070"/>
                </a:lnTo>
                <a:lnTo>
                  <a:pt x="6037680" y="1353086"/>
                </a:lnTo>
                <a:lnTo>
                  <a:pt x="6035167" y="1359612"/>
                </a:lnTo>
                <a:lnTo>
                  <a:pt x="6034162" y="1359612"/>
                </a:lnTo>
                <a:lnTo>
                  <a:pt x="6033157" y="1358604"/>
                </a:lnTo>
                <a:lnTo>
                  <a:pt x="6031649" y="1357597"/>
                </a:lnTo>
                <a:lnTo>
                  <a:pt x="6029639" y="1356093"/>
                </a:lnTo>
                <a:lnTo>
                  <a:pt x="6028131" y="1355597"/>
                </a:lnTo>
                <a:lnTo>
                  <a:pt x="6028634" y="1357597"/>
                </a:lnTo>
                <a:lnTo>
                  <a:pt x="6029136" y="1358604"/>
                </a:lnTo>
                <a:lnTo>
                  <a:pt x="6031146" y="1359612"/>
                </a:lnTo>
                <a:lnTo>
                  <a:pt x="6032654" y="1360620"/>
                </a:lnTo>
                <a:lnTo>
                  <a:pt x="6031146" y="1362123"/>
                </a:lnTo>
                <a:lnTo>
                  <a:pt x="6029136" y="1363132"/>
                </a:lnTo>
                <a:lnTo>
                  <a:pt x="6028131" y="1365131"/>
                </a:lnTo>
                <a:lnTo>
                  <a:pt x="6027138" y="1366651"/>
                </a:lnTo>
                <a:lnTo>
                  <a:pt x="6025127" y="1367643"/>
                </a:lnTo>
                <a:lnTo>
                  <a:pt x="6023620" y="1369162"/>
                </a:lnTo>
                <a:lnTo>
                  <a:pt x="6021609" y="1369162"/>
                </a:lnTo>
                <a:lnTo>
                  <a:pt x="6020102" y="1367643"/>
                </a:lnTo>
                <a:lnTo>
                  <a:pt x="6019599" y="1372666"/>
                </a:lnTo>
                <a:lnTo>
                  <a:pt x="6016081" y="1373674"/>
                </a:lnTo>
                <a:lnTo>
                  <a:pt x="6011055" y="1372666"/>
                </a:lnTo>
                <a:lnTo>
                  <a:pt x="6007549" y="1370154"/>
                </a:lnTo>
                <a:lnTo>
                  <a:pt x="6006041" y="1366651"/>
                </a:lnTo>
                <a:lnTo>
                  <a:pt x="6006041" y="1362620"/>
                </a:lnTo>
                <a:lnTo>
                  <a:pt x="6007046" y="1359116"/>
                </a:lnTo>
                <a:lnTo>
                  <a:pt x="6008051" y="1356605"/>
                </a:lnTo>
                <a:lnTo>
                  <a:pt x="6011055" y="1358108"/>
                </a:lnTo>
                <a:lnTo>
                  <a:pt x="6012563" y="1359612"/>
                </a:lnTo>
                <a:lnTo>
                  <a:pt x="6013065" y="1362123"/>
                </a:lnTo>
                <a:lnTo>
                  <a:pt x="6013065" y="1365131"/>
                </a:lnTo>
                <a:lnTo>
                  <a:pt x="6016081" y="1358604"/>
                </a:lnTo>
                <a:lnTo>
                  <a:pt x="6016583" y="1354589"/>
                </a:lnTo>
                <a:lnTo>
                  <a:pt x="6013568" y="1352573"/>
                </a:lnTo>
                <a:lnTo>
                  <a:pt x="6013568" y="1351070"/>
                </a:lnTo>
                <a:lnTo>
                  <a:pt x="6014573" y="1348063"/>
                </a:lnTo>
                <a:lnTo>
                  <a:pt x="6017086" y="1346047"/>
                </a:lnTo>
                <a:lnTo>
                  <a:pt x="6022112" y="1348558"/>
                </a:lnTo>
                <a:lnTo>
                  <a:pt x="6024122" y="1348063"/>
                </a:lnTo>
                <a:lnTo>
                  <a:pt x="6025630" y="1346047"/>
                </a:lnTo>
                <a:close/>
                <a:moveTo>
                  <a:pt x="3291850" y="1340523"/>
                </a:moveTo>
                <a:lnTo>
                  <a:pt x="3288016" y="1340992"/>
                </a:lnTo>
                <a:lnTo>
                  <a:pt x="3288172" y="1341023"/>
                </a:lnTo>
                <a:lnTo>
                  <a:pt x="3291888" y="1340561"/>
                </a:lnTo>
                <a:close/>
                <a:moveTo>
                  <a:pt x="5787615" y="1335169"/>
                </a:moveTo>
                <a:lnTo>
                  <a:pt x="5780020" y="1338012"/>
                </a:lnTo>
                <a:lnTo>
                  <a:pt x="5779681" y="1338263"/>
                </a:lnTo>
                <a:lnTo>
                  <a:pt x="5787056" y="1335505"/>
                </a:lnTo>
                <a:close/>
                <a:moveTo>
                  <a:pt x="4550757" y="1329821"/>
                </a:moveTo>
                <a:lnTo>
                  <a:pt x="4550707" y="1329972"/>
                </a:lnTo>
                <a:lnTo>
                  <a:pt x="4550707" y="1330974"/>
                </a:lnTo>
                <a:lnTo>
                  <a:pt x="4550707" y="1334497"/>
                </a:lnTo>
                <a:lnTo>
                  <a:pt x="4550707" y="1335499"/>
                </a:lnTo>
                <a:lnTo>
                  <a:pt x="4550707" y="1336020"/>
                </a:lnTo>
                <a:lnTo>
                  <a:pt x="4550757" y="1335995"/>
                </a:lnTo>
                <a:lnTo>
                  <a:pt x="4550757" y="1334493"/>
                </a:lnTo>
                <a:lnTo>
                  <a:pt x="4550757" y="1333484"/>
                </a:lnTo>
                <a:lnTo>
                  <a:pt x="4550757" y="1329965"/>
                </a:lnTo>
                <a:close/>
                <a:moveTo>
                  <a:pt x="3263701" y="1318420"/>
                </a:moveTo>
                <a:lnTo>
                  <a:pt x="3259462" y="1318905"/>
                </a:lnTo>
                <a:lnTo>
                  <a:pt x="3259550" y="1318927"/>
                </a:lnTo>
                <a:lnTo>
                  <a:pt x="3263859" y="1318452"/>
                </a:lnTo>
                <a:close/>
                <a:moveTo>
                  <a:pt x="2578526" y="1305642"/>
                </a:moveTo>
                <a:lnTo>
                  <a:pt x="2578376" y="1305842"/>
                </a:lnTo>
                <a:lnTo>
                  <a:pt x="2577873" y="1307358"/>
                </a:lnTo>
                <a:lnTo>
                  <a:pt x="2577369" y="1309863"/>
                </a:lnTo>
                <a:lnTo>
                  <a:pt x="2577369" y="1312379"/>
                </a:lnTo>
                <a:lnTo>
                  <a:pt x="2577873" y="1319916"/>
                </a:lnTo>
                <a:lnTo>
                  <a:pt x="2577873" y="1321927"/>
                </a:lnTo>
                <a:lnTo>
                  <a:pt x="2573856" y="1334990"/>
                </a:lnTo>
                <a:lnTo>
                  <a:pt x="2569033" y="1348982"/>
                </a:lnTo>
                <a:lnTo>
                  <a:pt x="2569244" y="1348555"/>
                </a:lnTo>
                <a:lnTo>
                  <a:pt x="2574261" y="1333990"/>
                </a:lnTo>
                <a:lnTo>
                  <a:pt x="2578280" y="1320925"/>
                </a:lnTo>
                <a:lnTo>
                  <a:pt x="2578280" y="1318927"/>
                </a:lnTo>
                <a:lnTo>
                  <a:pt x="2577797" y="1311395"/>
                </a:lnTo>
                <a:lnTo>
                  <a:pt x="2577797" y="1308877"/>
                </a:lnTo>
                <a:lnTo>
                  <a:pt x="2578280" y="1306360"/>
                </a:lnTo>
                <a:close/>
                <a:moveTo>
                  <a:pt x="5311307" y="1305373"/>
                </a:moveTo>
                <a:lnTo>
                  <a:pt x="5320868" y="1305373"/>
                </a:lnTo>
                <a:lnTo>
                  <a:pt x="5323877" y="1307884"/>
                </a:lnTo>
                <a:lnTo>
                  <a:pt x="5326374" y="1315416"/>
                </a:lnTo>
                <a:lnTo>
                  <a:pt x="5329405" y="1318420"/>
                </a:lnTo>
                <a:lnTo>
                  <a:pt x="5325883" y="1323957"/>
                </a:lnTo>
                <a:lnTo>
                  <a:pt x="5324880" y="1324450"/>
                </a:lnTo>
                <a:lnTo>
                  <a:pt x="5325370" y="1329472"/>
                </a:lnTo>
                <a:lnTo>
                  <a:pt x="5324880" y="1330974"/>
                </a:lnTo>
                <a:lnTo>
                  <a:pt x="5321872" y="1333999"/>
                </a:lnTo>
                <a:lnTo>
                  <a:pt x="5318840" y="1334493"/>
                </a:lnTo>
                <a:lnTo>
                  <a:pt x="5315341" y="1335008"/>
                </a:lnTo>
                <a:lnTo>
                  <a:pt x="5312310" y="1336510"/>
                </a:lnTo>
                <a:lnTo>
                  <a:pt x="5310817" y="1335008"/>
                </a:lnTo>
                <a:lnTo>
                  <a:pt x="5309814" y="1333999"/>
                </a:lnTo>
                <a:lnTo>
                  <a:pt x="5309814" y="1332476"/>
                </a:lnTo>
                <a:lnTo>
                  <a:pt x="5309814" y="1330974"/>
                </a:lnTo>
                <a:lnTo>
                  <a:pt x="5307786" y="1333484"/>
                </a:lnTo>
                <a:lnTo>
                  <a:pt x="5304777" y="1332991"/>
                </a:lnTo>
                <a:lnTo>
                  <a:pt x="5300765" y="1327969"/>
                </a:lnTo>
                <a:lnTo>
                  <a:pt x="5297756" y="1326467"/>
                </a:lnTo>
                <a:lnTo>
                  <a:pt x="5295750" y="1325952"/>
                </a:lnTo>
                <a:lnTo>
                  <a:pt x="5294234" y="1323957"/>
                </a:lnTo>
                <a:lnTo>
                  <a:pt x="5296753" y="1320931"/>
                </a:lnTo>
                <a:lnTo>
                  <a:pt x="5301255" y="1316918"/>
                </a:lnTo>
                <a:lnTo>
                  <a:pt x="5302771" y="1315909"/>
                </a:lnTo>
                <a:lnTo>
                  <a:pt x="5303774" y="1308378"/>
                </a:lnTo>
                <a:lnTo>
                  <a:pt x="5307295" y="1305866"/>
                </a:lnTo>
                <a:close/>
                <a:moveTo>
                  <a:pt x="4484941" y="1293273"/>
                </a:moveTo>
                <a:lnTo>
                  <a:pt x="4484941" y="1297326"/>
                </a:lnTo>
                <a:lnTo>
                  <a:pt x="4484941" y="1298828"/>
                </a:lnTo>
                <a:lnTo>
                  <a:pt x="4484945" y="1298844"/>
                </a:lnTo>
                <a:lnTo>
                  <a:pt x="4484945" y="1298306"/>
                </a:lnTo>
                <a:lnTo>
                  <a:pt x="4484945" y="1293275"/>
                </a:lnTo>
                <a:close/>
                <a:moveTo>
                  <a:pt x="4485944" y="1275672"/>
                </a:moveTo>
                <a:lnTo>
                  <a:pt x="4485944" y="1276231"/>
                </a:lnTo>
                <a:lnTo>
                  <a:pt x="4485431" y="1277240"/>
                </a:lnTo>
                <a:lnTo>
                  <a:pt x="4484941" y="1277733"/>
                </a:lnTo>
                <a:lnTo>
                  <a:pt x="4481932" y="1281768"/>
                </a:lnTo>
                <a:lnTo>
                  <a:pt x="4481419" y="1283270"/>
                </a:lnTo>
                <a:lnTo>
                  <a:pt x="4481419" y="1284278"/>
                </a:lnTo>
                <a:lnTo>
                  <a:pt x="4481426" y="1284299"/>
                </a:lnTo>
                <a:lnTo>
                  <a:pt x="4481426" y="1284225"/>
                </a:lnTo>
                <a:lnTo>
                  <a:pt x="4481928" y="1282716"/>
                </a:lnTo>
                <a:lnTo>
                  <a:pt x="4484945" y="1278697"/>
                </a:lnTo>
                <a:lnTo>
                  <a:pt x="4485447" y="1278191"/>
                </a:lnTo>
                <a:lnTo>
                  <a:pt x="4485948" y="1277189"/>
                </a:lnTo>
                <a:lnTo>
                  <a:pt x="4485948" y="1275680"/>
                </a:lnTo>
                <a:close/>
                <a:moveTo>
                  <a:pt x="2577787" y="1268792"/>
                </a:moveTo>
                <a:lnTo>
                  <a:pt x="2577369" y="1269674"/>
                </a:lnTo>
                <a:lnTo>
                  <a:pt x="2576866" y="1274189"/>
                </a:lnTo>
                <a:lnTo>
                  <a:pt x="2576363" y="1276705"/>
                </a:lnTo>
                <a:lnTo>
                  <a:pt x="2576866" y="1281726"/>
                </a:lnTo>
                <a:lnTo>
                  <a:pt x="2580892" y="1297306"/>
                </a:lnTo>
                <a:lnTo>
                  <a:pt x="2580892" y="1299822"/>
                </a:lnTo>
                <a:lnTo>
                  <a:pt x="2580892" y="1301963"/>
                </a:lnTo>
                <a:lnTo>
                  <a:pt x="2581303" y="1301346"/>
                </a:lnTo>
                <a:lnTo>
                  <a:pt x="2581303" y="1298828"/>
                </a:lnTo>
                <a:lnTo>
                  <a:pt x="2581303" y="1296332"/>
                </a:lnTo>
                <a:lnTo>
                  <a:pt x="2577283" y="1280747"/>
                </a:lnTo>
                <a:lnTo>
                  <a:pt x="2576800" y="1275733"/>
                </a:lnTo>
                <a:lnTo>
                  <a:pt x="2577283" y="1273216"/>
                </a:lnTo>
                <a:close/>
                <a:moveTo>
                  <a:pt x="4456197" y="1256765"/>
                </a:moveTo>
                <a:lnTo>
                  <a:pt x="4455810" y="1257154"/>
                </a:lnTo>
                <a:lnTo>
                  <a:pt x="4455810" y="1258657"/>
                </a:lnTo>
                <a:lnTo>
                  <a:pt x="4454785" y="1260159"/>
                </a:lnTo>
                <a:lnTo>
                  <a:pt x="4454785" y="1261661"/>
                </a:lnTo>
                <a:lnTo>
                  <a:pt x="4454295" y="1263184"/>
                </a:lnTo>
                <a:lnTo>
                  <a:pt x="4454295" y="1264171"/>
                </a:lnTo>
                <a:lnTo>
                  <a:pt x="4454317" y="1264261"/>
                </a:lnTo>
                <a:lnTo>
                  <a:pt x="4454317" y="1264120"/>
                </a:lnTo>
                <a:lnTo>
                  <a:pt x="4454819" y="1262611"/>
                </a:lnTo>
                <a:lnTo>
                  <a:pt x="4454819" y="1261103"/>
                </a:lnTo>
                <a:lnTo>
                  <a:pt x="4455822" y="1259595"/>
                </a:lnTo>
                <a:lnTo>
                  <a:pt x="4455822" y="1258086"/>
                </a:lnTo>
                <a:lnTo>
                  <a:pt x="4456833" y="1257084"/>
                </a:lnTo>
                <a:close/>
                <a:moveTo>
                  <a:pt x="5350489" y="1254643"/>
                </a:moveTo>
                <a:lnTo>
                  <a:pt x="5357532" y="1260652"/>
                </a:lnTo>
                <a:lnTo>
                  <a:pt x="5358535" y="1264171"/>
                </a:lnTo>
                <a:lnTo>
                  <a:pt x="5353520" y="1264171"/>
                </a:lnTo>
                <a:lnTo>
                  <a:pt x="5353520" y="1266189"/>
                </a:lnTo>
                <a:lnTo>
                  <a:pt x="5358535" y="1268699"/>
                </a:lnTo>
                <a:lnTo>
                  <a:pt x="5357532" y="1275737"/>
                </a:lnTo>
                <a:lnTo>
                  <a:pt x="5350489" y="1288291"/>
                </a:lnTo>
                <a:lnTo>
                  <a:pt x="5349486" y="1294322"/>
                </a:lnTo>
                <a:lnTo>
                  <a:pt x="5347993" y="1295309"/>
                </a:lnTo>
                <a:lnTo>
                  <a:pt x="5344471" y="1297326"/>
                </a:lnTo>
                <a:lnTo>
                  <a:pt x="5341953" y="1297841"/>
                </a:lnTo>
                <a:lnTo>
                  <a:pt x="5331410" y="1297326"/>
                </a:lnTo>
                <a:lnTo>
                  <a:pt x="5326886" y="1295824"/>
                </a:lnTo>
                <a:lnTo>
                  <a:pt x="5325370" y="1293807"/>
                </a:lnTo>
                <a:lnTo>
                  <a:pt x="5324880" y="1290802"/>
                </a:lnTo>
                <a:lnTo>
                  <a:pt x="5324880" y="1286789"/>
                </a:lnTo>
                <a:lnTo>
                  <a:pt x="5325883" y="1282261"/>
                </a:lnTo>
                <a:lnTo>
                  <a:pt x="5331901" y="1275737"/>
                </a:lnTo>
                <a:lnTo>
                  <a:pt x="5333929" y="1270201"/>
                </a:lnTo>
                <a:lnTo>
                  <a:pt x="5338431" y="1263678"/>
                </a:lnTo>
                <a:lnTo>
                  <a:pt x="5339434" y="1260652"/>
                </a:lnTo>
                <a:lnTo>
                  <a:pt x="5340460" y="1259150"/>
                </a:lnTo>
                <a:close/>
                <a:moveTo>
                  <a:pt x="2800819" y="1248862"/>
                </a:moveTo>
                <a:lnTo>
                  <a:pt x="2800471" y="1249568"/>
                </a:lnTo>
                <a:lnTo>
                  <a:pt x="2799995" y="1253854"/>
                </a:lnTo>
                <a:lnTo>
                  <a:pt x="2800363" y="1253138"/>
                </a:lnTo>
                <a:close/>
                <a:moveTo>
                  <a:pt x="2801587" y="1246943"/>
                </a:moveTo>
                <a:lnTo>
                  <a:pt x="2801467" y="1247063"/>
                </a:lnTo>
                <a:lnTo>
                  <a:pt x="2801150" y="1248013"/>
                </a:lnTo>
                <a:lnTo>
                  <a:pt x="2801360" y="1247603"/>
                </a:lnTo>
                <a:close/>
                <a:moveTo>
                  <a:pt x="3200425" y="1243077"/>
                </a:moveTo>
                <a:lnTo>
                  <a:pt x="3198397" y="1244086"/>
                </a:lnTo>
                <a:lnTo>
                  <a:pt x="3193590" y="1245053"/>
                </a:lnTo>
                <a:lnTo>
                  <a:pt x="3193723" y="1245086"/>
                </a:lnTo>
                <a:lnTo>
                  <a:pt x="3198770" y="1244087"/>
                </a:lnTo>
                <a:lnTo>
                  <a:pt x="3200626" y="1243158"/>
                </a:lnTo>
                <a:close/>
                <a:moveTo>
                  <a:pt x="2804719" y="1241684"/>
                </a:moveTo>
                <a:lnTo>
                  <a:pt x="2804487" y="1242031"/>
                </a:lnTo>
                <a:lnTo>
                  <a:pt x="2804143" y="1243406"/>
                </a:lnTo>
                <a:lnTo>
                  <a:pt x="2804383" y="1243088"/>
                </a:lnTo>
                <a:close/>
                <a:moveTo>
                  <a:pt x="4457304" y="1238859"/>
                </a:moveTo>
                <a:lnTo>
                  <a:pt x="4457304" y="1239064"/>
                </a:lnTo>
                <a:lnTo>
                  <a:pt x="4457304" y="1241575"/>
                </a:lnTo>
                <a:lnTo>
                  <a:pt x="4456813" y="1244601"/>
                </a:lnTo>
                <a:lnTo>
                  <a:pt x="4455810" y="1246103"/>
                </a:lnTo>
                <a:lnTo>
                  <a:pt x="4454785" y="1248098"/>
                </a:lnTo>
                <a:lnTo>
                  <a:pt x="4454785" y="1249107"/>
                </a:lnTo>
                <a:lnTo>
                  <a:pt x="4454295" y="1250116"/>
                </a:lnTo>
                <a:lnTo>
                  <a:pt x="4454488" y="1250706"/>
                </a:lnTo>
                <a:lnTo>
                  <a:pt x="4454819" y="1250039"/>
                </a:lnTo>
                <a:lnTo>
                  <a:pt x="4454819" y="1249036"/>
                </a:lnTo>
                <a:lnTo>
                  <a:pt x="4455822" y="1247032"/>
                </a:lnTo>
                <a:lnTo>
                  <a:pt x="4456833" y="1245523"/>
                </a:lnTo>
                <a:lnTo>
                  <a:pt x="4457335" y="1242507"/>
                </a:lnTo>
                <a:lnTo>
                  <a:pt x="4457335" y="1239986"/>
                </a:lnTo>
                <a:lnTo>
                  <a:pt x="4457335" y="1238984"/>
                </a:lnTo>
                <a:close/>
                <a:moveTo>
                  <a:pt x="2587212" y="1236217"/>
                </a:moveTo>
                <a:lnTo>
                  <a:pt x="2586922" y="1236505"/>
                </a:lnTo>
                <a:lnTo>
                  <a:pt x="2586418" y="1239021"/>
                </a:lnTo>
                <a:lnTo>
                  <a:pt x="2584405" y="1245558"/>
                </a:lnTo>
                <a:lnTo>
                  <a:pt x="2582895" y="1257610"/>
                </a:lnTo>
                <a:lnTo>
                  <a:pt x="2582163" y="1259441"/>
                </a:lnTo>
                <a:lnTo>
                  <a:pt x="2582300" y="1259151"/>
                </a:lnTo>
                <a:lnTo>
                  <a:pt x="2583328" y="1256633"/>
                </a:lnTo>
                <a:lnTo>
                  <a:pt x="2584809" y="1244586"/>
                </a:lnTo>
                <a:lnTo>
                  <a:pt x="2586834" y="1238053"/>
                </a:lnTo>
                <a:close/>
                <a:moveTo>
                  <a:pt x="2389383" y="1228524"/>
                </a:moveTo>
                <a:lnTo>
                  <a:pt x="2387872" y="1229023"/>
                </a:lnTo>
                <a:lnTo>
                  <a:pt x="2386361" y="1230022"/>
                </a:lnTo>
                <a:lnTo>
                  <a:pt x="2386084" y="1230879"/>
                </a:lnTo>
                <a:lnTo>
                  <a:pt x="2387444" y="1229979"/>
                </a:lnTo>
                <a:lnTo>
                  <a:pt x="2388943" y="1229473"/>
                </a:lnTo>
                <a:lnTo>
                  <a:pt x="2390956" y="1229473"/>
                </a:lnTo>
                <a:lnTo>
                  <a:pt x="2399502" y="1231989"/>
                </a:lnTo>
                <a:lnTo>
                  <a:pt x="2402008" y="1232495"/>
                </a:lnTo>
                <a:lnTo>
                  <a:pt x="2405531" y="1234999"/>
                </a:lnTo>
                <a:lnTo>
                  <a:pt x="2407031" y="1235505"/>
                </a:lnTo>
                <a:lnTo>
                  <a:pt x="2409547" y="1234999"/>
                </a:lnTo>
                <a:lnTo>
                  <a:pt x="2411561" y="1234494"/>
                </a:lnTo>
                <a:lnTo>
                  <a:pt x="2413060" y="1232495"/>
                </a:lnTo>
                <a:lnTo>
                  <a:pt x="2413444" y="1231597"/>
                </a:lnTo>
                <a:lnTo>
                  <a:pt x="2411990" y="1233538"/>
                </a:lnTo>
                <a:lnTo>
                  <a:pt x="2409996" y="1234038"/>
                </a:lnTo>
                <a:lnTo>
                  <a:pt x="2407487" y="1234537"/>
                </a:lnTo>
                <a:lnTo>
                  <a:pt x="2405976" y="1234038"/>
                </a:lnTo>
                <a:lnTo>
                  <a:pt x="2402440" y="1231520"/>
                </a:lnTo>
                <a:lnTo>
                  <a:pt x="2399931" y="1231021"/>
                </a:lnTo>
                <a:lnTo>
                  <a:pt x="2391408" y="1228524"/>
                </a:lnTo>
                <a:close/>
                <a:moveTo>
                  <a:pt x="2596327" y="1225731"/>
                </a:moveTo>
                <a:lnTo>
                  <a:pt x="2595960" y="1226463"/>
                </a:lnTo>
                <a:lnTo>
                  <a:pt x="2595641" y="1227739"/>
                </a:lnTo>
                <a:lnTo>
                  <a:pt x="2595870" y="1227504"/>
                </a:lnTo>
                <a:close/>
                <a:moveTo>
                  <a:pt x="4453782" y="1222256"/>
                </a:moveTo>
                <a:lnTo>
                  <a:pt x="4453782" y="1228013"/>
                </a:lnTo>
                <a:lnTo>
                  <a:pt x="4453816" y="1228080"/>
                </a:lnTo>
                <a:lnTo>
                  <a:pt x="4453816" y="1222392"/>
                </a:lnTo>
                <a:close/>
                <a:moveTo>
                  <a:pt x="2426629" y="1216549"/>
                </a:moveTo>
                <a:lnTo>
                  <a:pt x="2425561" y="1217975"/>
                </a:lnTo>
                <a:lnTo>
                  <a:pt x="2421541" y="1222990"/>
                </a:lnTo>
                <a:lnTo>
                  <a:pt x="2420030" y="1224508"/>
                </a:lnTo>
                <a:lnTo>
                  <a:pt x="2416524" y="1227005"/>
                </a:lnTo>
                <a:lnTo>
                  <a:pt x="2415013" y="1228025"/>
                </a:lnTo>
                <a:lnTo>
                  <a:pt x="2414620" y="1228935"/>
                </a:lnTo>
                <a:lnTo>
                  <a:pt x="2416080" y="1227969"/>
                </a:lnTo>
                <a:lnTo>
                  <a:pt x="2419593" y="1225452"/>
                </a:lnTo>
                <a:lnTo>
                  <a:pt x="2421103" y="1223948"/>
                </a:lnTo>
                <a:lnTo>
                  <a:pt x="2425129" y="1218926"/>
                </a:lnTo>
                <a:lnTo>
                  <a:pt x="2426629" y="1216916"/>
                </a:lnTo>
                <a:close/>
                <a:moveTo>
                  <a:pt x="5397204" y="1216468"/>
                </a:moveTo>
                <a:lnTo>
                  <a:pt x="5399232" y="1216468"/>
                </a:lnTo>
                <a:lnTo>
                  <a:pt x="5400236" y="1216468"/>
                </a:lnTo>
                <a:lnTo>
                  <a:pt x="5401238" y="1216961"/>
                </a:lnTo>
                <a:lnTo>
                  <a:pt x="5401238" y="1217970"/>
                </a:lnTo>
                <a:lnTo>
                  <a:pt x="5404247" y="1216961"/>
                </a:lnTo>
                <a:lnTo>
                  <a:pt x="5408259" y="1217970"/>
                </a:lnTo>
                <a:lnTo>
                  <a:pt x="5412784" y="1220480"/>
                </a:lnTo>
                <a:lnTo>
                  <a:pt x="5414299" y="1224000"/>
                </a:lnTo>
                <a:lnTo>
                  <a:pt x="5412784" y="1228013"/>
                </a:lnTo>
                <a:lnTo>
                  <a:pt x="5408259" y="1231532"/>
                </a:lnTo>
                <a:lnTo>
                  <a:pt x="5399232" y="1236060"/>
                </a:lnTo>
                <a:lnTo>
                  <a:pt x="5398720" y="1233549"/>
                </a:lnTo>
                <a:lnTo>
                  <a:pt x="5395711" y="1228013"/>
                </a:lnTo>
                <a:lnTo>
                  <a:pt x="5394196" y="1225009"/>
                </a:lnTo>
                <a:lnTo>
                  <a:pt x="5395711" y="1224493"/>
                </a:lnTo>
                <a:lnTo>
                  <a:pt x="5396714" y="1222991"/>
                </a:lnTo>
                <a:lnTo>
                  <a:pt x="5397717" y="1221489"/>
                </a:lnTo>
                <a:lnTo>
                  <a:pt x="5395711" y="1219987"/>
                </a:lnTo>
                <a:lnTo>
                  <a:pt x="5396201" y="1218464"/>
                </a:lnTo>
                <a:lnTo>
                  <a:pt x="5396714" y="1216961"/>
                </a:lnTo>
                <a:close/>
                <a:moveTo>
                  <a:pt x="4802431" y="1200888"/>
                </a:moveTo>
                <a:lnTo>
                  <a:pt x="4802921" y="1201897"/>
                </a:lnTo>
                <a:lnTo>
                  <a:pt x="4803434" y="1202390"/>
                </a:lnTo>
                <a:lnTo>
                  <a:pt x="4803924" y="1203915"/>
                </a:lnTo>
                <a:lnTo>
                  <a:pt x="4804927" y="1205910"/>
                </a:lnTo>
                <a:lnTo>
                  <a:pt x="4806955" y="1213442"/>
                </a:lnTo>
                <a:lnTo>
                  <a:pt x="4808449" y="1220975"/>
                </a:lnTo>
                <a:lnTo>
                  <a:pt x="4808449" y="1224000"/>
                </a:lnTo>
                <a:lnTo>
                  <a:pt x="4806443" y="1230031"/>
                </a:lnTo>
                <a:lnTo>
                  <a:pt x="4801918" y="1233549"/>
                </a:lnTo>
                <a:lnTo>
                  <a:pt x="4795901" y="1234536"/>
                </a:lnTo>
                <a:lnTo>
                  <a:pt x="4788858" y="1235052"/>
                </a:lnTo>
                <a:lnTo>
                  <a:pt x="4782840" y="1237048"/>
                </a:lnTo>
                <a:lnTo>
                  <a:pt x="4774304" y="1244601"/>
                </a:lnTo>
                <a:lnTo>
                  <a:pt x="4769267" y="1246103"/>
                </a:lnTo>
                <a:lnTo>
                  <a:pt x="4763739" y="1247605"/>
                </a:lnTo>
                <a:lnTo>
                  <a:pt x="4757722" y="1249622"/>
                </a:lnTo>
                <a:lnTo>
                  <a:pt x="4753197" y="1253120"/>
                </a:lnTo>
                <a:lnTo>
                  <a:pt x="4749676" y="1256146"/>
                </a:lnTo>
                <a:lnTo>
                  <a:pt x="4748673" y="1256146"/>
                </a:lnTo>
                <a:lnTo>
                  <a:pt x="4746667" y="1252133"/>
                </a:lnTo>
                <a:lnTo>
                  <a:pt x="4746154" y="1246596"/>
                </a:lnTo>
                <a:lnTo>
                  <a:pt x="4746667" y="1241575"/>
                </a:lnTo>
                <a:lnTo>
                  <a:pt x="4748673" y="1236060"/>
                </a:lnTo>
                <a:lnTo>
                  <a:pt x="4752684" y="1230523"/>
                </a:lnTo>
                <a:lnTo>
                  <a:pt x="4753197" y="1229021"/>
                </a:lnTo>
                <a:lnTo>
                  <a:pt x="4754200" y="1228528"/>
                </a:lnTo>
                <a:lnTo>
                  <a:pt x="4755203" y="1225502"/>
                </a:lnTo>
                <a:lnTo>
                  <a:pt x="4755716" y="1225009"/>
                </a:lnTo>
                <a:lnTo>
                  <a:pt x="4757209" y="1225009"/>
                </a:lnTo>
                <a:lnTo>
                  <a:pt x="4759728" y="1226511"/>
                </a:lnTo>
                <a:lnTo>
                  <a:pt x="4761243" y="1226511"/>
                </a:lnTo>
                <a:lnTo>
                  <a:pt x="4766258" y="1223485"/>
                </a:lnTo>
                <a:lnTo>
                  <a:pt x="4773791" y="1214451"/>
                </a:lnTo>
                <a:lnTo>
                  <a:pt x="4778316" y="1210931"/>
                </a:lnTo>
                <a:lnTo>
                  <a:pt x="4788367" y="1205910"/>
                </a:lnTo>
                <a:lnTo>
                  <a:pt x="4798397" y="1202390"/>
                </a:lnTo>
                <a:lnTo>
                  <a:pt x="4794385" y="1209429"/>
                </a:lnTo>
                <a:lnTo>
                  <a:pt x="4794385" y="1212455"/>
                </a:lnTo>
                <a:lnTo>
                  <a:pt x="4795388" y="1212455"/>
                </a:lnTo>
                <a:close/>
                <a:moveTo>
                  <a:pt x="5445948" y="1197369"/>
                </a:moveTo>
                <a:lnTo>
                  <a:pt x="5449960" y="1198893"/>
                </a:lnTo>
                <a:lnTo>
                  <a:pt x="5451966" y="1200888"/>
                </a:lnTo>
                <a:lnTo>
                  <a:pt x="5452478" y="1204407"/>
                </a:lnTo>
                <a:lnTo>
                  <a:pt x="5456000" y="1206425"/>
                </a:lnTo>
                <a:lnTo>
                  <a:pt x="5461014" y="1205416"/>
                </a:lnTo>
                <a:lnTo>
                  <a:pt x="5463533" y="1207434"/>
                </a:lnTo>
                <a:lnTo>
                  <a:pt x="5465026" y="1210931"/>
                </a:lnTo>
                <a:lnTo>
                  <a:pt x="5465539" y="1214966"/>
                </a:lnTo>
                <a:lnTo>
                  <a:pt x="5464023" y="1219472"/>
                </a:lnTo>
                <a:lnTo>
                  <a:pt x="5465026" y="1221489"/>
                </a:lnTo>
                <a:lnTo>
                  <a:pt x="5465026" y="1225009"/>
                </a:lnTo>
                <a:lnTo>
                  <a:pt x="5465026" y="1228528"/>
                </a:lnTo>
                <a:lnTo>
                  <a:pt x="5464023" y="1230523"/>
                </a:lnTo>
                <a:lnTo>
                  <a:pt x="5461527" y="1231532"/>
                </a:lnTo>
                <a:lnTo>
                  <a:pt x="5456490" y="1231532"/>
                </a:lnTo>
                <a:lnTo>
                  <a:pt x="5452968" y="1232026"/>
                </a:lnTo>
                <a:lnTo>
                  <a:pt x="5453481" y="1228528"/>
                </a:lnTo>
                <a:lnTo>
                  <a:pt x="5452478" y="1225009"/>
                </a:lnTo>
                <a:lnTo>
                  <a:pt x="5449960" y="1216961"/>
                </a:lnTo>
                <a:lnTo>
                  <a:pt x="5442426" y="1213957"/>
                </a:lnTo>
                <a:lnTo>
                  <a:pt x="5442426" y="1210931"/>
                </a:lnTo>
                <a:lnTo>
                  <a:pt x="5440420" y="1204407"/>
                </a:lnTo>
                <a:lnTo>
                  <a:pt x="5441936" y="1202390"/>
                </a:lnTo>
                <a:lnTo>
                  <a:pt x="5443429" y="1201897"/>
                </a:lnTo>
                <a:lnTo>
                  <a:pt x="5443942" y="1198893"/>
                </a:lnTo>
                <a:close/>
                <a:moveTo>
                  <a:pt x="4705479" y="1192863"/>
                </a:moveTo>
                <a:lnTo>
                  <a:pt x="4717024" y="1195373"/>
                </a:lnTo>
                <a:lnTo>
                  <a:pt x="4720033" y="1196876"/>
                </a:lnTo>
                <a:lnTo>
                  <a:pt x="4723554" y="1200395"/>
                </a:lnTo>
                <a:lnTo>
                  <a:pt x="4727566" y="1210439"/>
                </a:lnTo>
                <a:lnTo>
                  <a:pt x="4731088" y="1212455"/>
                </a:lnTo>
                <a:lnTo>
                  <a:pt x="4735612" y="1213442"/>
                </a:lnTo>
                <a:lnTo>
                  <a:pt x="4738130" y="1216961"/>
                </a:lnTo>
                <a:lnTo>
                  <a:pt x="4738130" y="1221489"/>
                </a:lnTo>
                <a:lnTo>
                  <a:pt x="4737618" y="1226511"/>
                </a:lnTo>
                <a:lnTo>
                  <a:pt x="4724557" y="1251124"/>
                </a:lnTo>
                <a:lnTo>
                  <a:pt x="4721548" y="1258657"/>
                </a:lnTo>
                <a:lnTo>
                  <a:pt x="4717024" y="1284278"/>
                </a:lnTo>
                <a:lnTo>
                  <a:pt x="4713502" y="1295309"/>
                </a:lnTo>
                <a:lnTo>
                  <a:pt x="4712500" y="1297326"/>
                </a:lnTo>
                <a:lnTo>
                  <a:pt x="4710003" y="1298334"/>
                </a:lnTo>
                <a:lnTo>
                  <a:pt x="4705479" y="1292304"/>
                </a:lnTo>
                <a:lnTo>
                  <a:pt x="4700442" y="1294322"/>
                </a:lnTo>
                <a:lnTo>
                  <a:pt x="4684372" y="1323442"/>
                </a:lnTo>
                <a:lnTo>
                  <a:pt x="4679358" y="1330480"/>
                </a:lnTo>
                <a:lnTo>
                  <a:pt x="4654239" y="1351574"/>
                </a:lnTo>
                <a:lnTo>
                  <a:pt x="4645681" y="1356103"/>
                </a:lnTo>
                <a:lnTo>
                  <a:pt x="4642672" y="1357089"/>
                </a:lnTo>
                <a:lnTo>
                  <a:pt x="4640666" y="1358613"/>
                </a:lnTo>
                <a:lnTo>
                  <a:pt x="4639663" y="1360115"/>
                </a:lnTo>
                <a:lnTo>
                  <a:pt x="4638147" y="1362111"/>
                </a:lnTo>
                <a:lnTo>
                  <a:pt x="4632130" y="1363634"/>
                </a:lnTo>
                <a:lnTo>
                  <a:pt x="4630124" y="1364622"/>
                </a:lnTo>
                <a:lnTo>
                  <a:pt x="4630124" y="1365630"/>
                </a:lnTo>
                <a:lnTo>
                  <a:pt x="4629611" y="1368141"/>
                </a:lnTo>
                <a:lnTo>
                  <a:pt x="4629121" y="1369149"/>
                </a:lnTo>
                <a:lnTo>
                  <a:pt x="4628118" y="1369643"/>
                </a:lnTo>
                <a:lnTo>
                  <a:pt x="4625087" y="1370158"/>
                </a:lnTo>
                <a:lnTo>
                  <a:pt x="4624084" y="1370651"/>
                </a:lnTo>
                <a:lnTo>
                  <a:pt x="4615547" y="1378699"/>
                </a:lnTo>
                <a:lnTo>
                  <a:pt x="4606498" y="1384214"/>
                </a:lnTo>
                <a:lnTo>
                  <a:pt x="4602487" y="1386231"/>
                </a:lnTo>
                <a:lnTo>
                  <a:pt x="4592948" y="1387239"/>
                </a:lnTo>
                <a:lnTo>
                  <a:pt x="4584902" y="1391252"/>
                </a:lnTo>
                <a:lnTo>
                  <a:pt x="4579887" y="1390758"/>
                </a:lnTo>
                <a:lnTo>
                  <a:pt x="4576365" y="1389235"/>
                </a:lnTo>
                <a:lnTo>
                  <a:pt x="4573847" y="1386231"/>
                </a:lnTo>
                <a:lnTo>
                  <a:pt x="4571841" y="1379192"/>
                </a:lnTo>
                <a:lnTo>
                  <a:pt x="4574360" y="1372669"/>
                </a:lnTo>
                <a:lnTo>
                  <a:pt x="4582405" y="1362111"/>
                </a:lnTo>
                <a:lnTo>
                  <a:pt x="4583408" y="1358613"/>
                </a:lnTo>
                <a:lnTo>
                  <a:pt x="4583899" y="1355093"/>
                </a:lnTo>
                <a:lnTo>
                  <a:pt x="4585414" y="1347047"/>
                </a:lnTo>
                <a:lnTo>
                  <a:pt x="4585905" y="1344535"/>
                </a:lnTo>
                <a:lnTo>
                  <a:pt x="4588936" y="1342025"/>
                </a:lnTo>
                <a:lnTo>
                  <a:pt x="4602487" y="1331489"/>
                </a:lnTo>
                <a:lnTo>
                  <a:pt x="4604002" y="1330974"/>
                </a:lnTo>
                <a:lnTo>
                  <a:pt x="4604493" y="1329965"/>
                </a:lnTo>
                <a:lnTo>
                  <a:pt x="4606498" y="1325459"/>
                </a:lnTo>
                <a:lnTo>
                  <a:pt x="4606498" y="1324450"/>
                </a:lnTo>
                <a:lnTo>
                  <a:pt x="4607502" y="1323442"/>
                </a:lnTo>
                <a:lnTo>
                  <a:pt x="4609530" y="1322948"/>
                </a:lnTo>
                <a:lnTo>
                  <a:pt x="4613542" y="1322433"/>
                </a:lnTo>
                <a:lnTo>
                  <a:pt x="4620584" y="1318935"/>
                </a:lnTo>
                <a:lnTo>
                  <a:pt x="4627605" y="1311897"/>
                </a:lnTo>
                <a:lnTo>
                  <a:pt x="4631127" y="1303355"/>
                </a:lnTo>
                <a:lnTo>
                  <a:pt x="4626090" y="1295824"/>
                </a:lnTo>
                <a:lnTo>
                  <a:pt x="4627605" y="1267691"/>
                </a:lnTo>
                <a:lnTo>
                  <a:pt x="4629121" y="1260159"/>
                </a:lnTo>
                <a:lnTo>
                  <a:pt x="4640176" y="1248613"/>
                </a:lnTo>
                <a:lnTo>
                  <a:pt x="4648712" y="1230031"/>
                </a:lnTo>
                <a:lnTo>
                  <a:pt x="4653236" y="1222991"/>
                </a:lnTo>
                <a:lnTo>
                  <a:pt x="4658251" y="1216468"/>
                </a:lnTo>
                <a:lnTo>
                  <a:pt x="4664781" y="1210931"/>
                </a:lnTo>
                <a:lnTo>
                  <a:pt x="4675323" y="1203915"/>
                </a:lnTo>
                <a:lnTo>
                  <a:pt x="4678354" y="1201897"/>
                </a:lnTo>
                <a:lnTo>
                  <a:pt x="4681363" y="1199880"/>
                </a:lnTo>
                <a:lnTo>
                  <a:pt x="4692418" y="1195867"/>
                </a:lnTo>
                <a:lnTo>
                  <a:pt x="4695917" y="1195373"/>
                </a:lnTo>
                <a:lnTo>
                  <a:pt x="4697433" y="1195373"/>
                </a:lnTo>
                <a:lnTo>
                  <a:pt x="4695427" y="1198379"/>
                </a:lnTo>
                <a:lnTo>
                  <a:pt x="4693912" y="1201897"/>
                </a:lnTo>
                <a:lnTo>
                  <a:pt x="4693421" y="1205910"/>
                </a:lnTo>
                <a:lnTo>
                  <a:pt x="4692908" y="1208936"/>
                </a:lnTo>
                <a:lnTo>
                  <a:pt x="4693421" y="1209944"/>
                </a:lnTo>
                <a:lnTo>
                  <a:pt x="4693421" y="1210439"/>
                </a:lnTo>
                <a:lnTo>
                  <a:pt x="4693421" y="1211447"/>
                </a:lnTo>
                <a:lnTo>
                  <a:pt x="4692908" y="1213442"/>
                </a:lnTo>
                <a:lnTo>
                  <a:pt x="4691906" y="1215953"/>
                </a:lnTo>
                <a:lnTo>
                  <a:pt x="4689387" y="1218464"/>
                </a:lnTo>
                <a:lnTo>
                  <a:pt x="4688897" y="1220975"/>
                </a:lnTo>
                <a:lnTo>
                  <a:pt x="4689900" y="1220975"/>
                </a:lnTo>
                <a:lnTo>
                  <a:pt x="4691906" y="1218464"/>
                </a:lnTo>
                <a:lnTo>
                  <a:pt x="4695917" y="1214451"/>
                </a:lnTo>
                <a:lnTo>
                  <a:pt x="4697433" y="1212455"/>
                </a:lnTo>
                <a:lnTo>
                  <a:pt x="4696943" y="1209429"/>
                </a:lnTo>
                <a:lnTo>
                  <a:pt x="4696430" y="1207434"/>
                </a:lnTo>
                <a:lnTo>
                  <a:pt x="4695917" y="1205416"/>
                </a:lnTo>
                <a:lnTo>
                  <a:pt x="4698948" y="1203915"/>
                </a:lnTo>
                <a:lnTo>
                  <a:pt x="4698948" y="1207927"/>
                </a:lnTo>
                <a:lnTo>
                  <a:pt x="4700442" y="1207927"/>
                </a:lnTo>
                <a:lnTo>
                  <a:pt x="4700442" y="1203915"/>
                </a:lnTo>
                <a:lnTo>
                  <a:pt x="4701957" y="1205416"/>
                </a:lnTo>
                <a:lnTo>
                  <a:pt x="4703473" y="1206425"/>
                </a:lnTo>
                <a:lnTo>
                  <a:pt x="4705479" y="1207434"/>
                </a:lnTo>
                <a:lnTo>
                  <a:pt x="4706972" y="1207927"/>
                </a:lnTo>
                <a:lnTo>
                  <a:pt x="4702960" y="1201897"/>
                </a:lnTo>
                <a:lnTo>
                  <a:pt x="4701957" y="1199387"/>
                </a:lnTo>
                <a:lnTo>
                  <a:pt x="4700954" y="1196876"/>
                </a:lnTo>
                <a:lnTo>
                  <a:pt x="4701957" y="1195373"/>
                </a:lnTo>
                <a:lnTo>
                  <a:pt x="4702448" y="1194859"/>
                </a:lnTo>
                <a:lnTo>
                  <a:pt x="4702960" y="1193356"/>
                </a:lnTo>
                <a:close/>
                <a:moveTo>
                  <a:pt x="2651150" y="1189362"/>
                </a:moveTo>
                <a:lnTo>
                  <a:pt x="2650726" y="1189778"/>
                </a:lnTo>
                <a:lnTo>
                  <a:pt x="2650726" y="1190789"/>
                </a:lnTo>
                <a:lnTo>
                  <a:pt x="2649227" y="1194305"/>
                </a:lnTo>
                <a:lnTo>
                  <a:pt x="2648822" y="1196334"/>
                </a:lnTo>
                <a:lnTo>
                  <a:pt x="2649124" y="1195879"/>
                </a:lnTo>
                <a:lnTo>
                  <a:pt x="2649638" y="1193362"/>
                </a:lnTo>
                <a:lnTo>
                  <a:pt x="2651150" y="1189845"/>
                </a:lnTo>
                <a:close/>
                <a:moveTo>
                  <a:pt x="2824436" y="1181537"/>
                </a:moveTo>
                <a:lnTo>
                  <a:pt x="2824084" y="1182241"/>
                </a:lnTo>
                <a:lnTo>
                  <a:pt x="2822575" y="1190283"/>
                </a:lnTo>
                <a:lnTo>
                  <a:pt x="2822575" y="1192294"/>
                </a:lnTo>
                <a:lnTo>
                  <a:pt x="2823078" y="1193800"/>
                </a:lnTo>
                <a:lnTo>
                  <a:pt x="2824084" y="1197820"/>
                </a:lnTo>
                <a:lnTo>
                  <a:pt x="2825594" y="1199831"/>
                </a:lnTo>
                <a:lnTo>
                  <a:pt x="2826591" y="1201336"/>
                </a:lnTo>
                <a:lnTo>
                  <a:pt x="2838156" y="1214905"/>
                </a:lnTo>
                <a:lnTo>
                  <a:pt x="2839656" y="1216916"/>
                </a:lnTo>
                <a:lnTo>
                  <a:pt x="2840662" y="1218421"/>
                </a:lnTo>
                <a:lnTo>
                  <a:pt x="2840662" y="1220938"/>
                </a:lnTo>
                <a:lnTo>
                  <a:pt x="2841166" y="1222948"/>
                </a:lnTo>
                <a:lnTo>
                  <a:pt x="2840662" y="1224958"/>
                </a:lnTo>
                <a:lnTo>
                  <a:pt x="2840217" y="1227174"/>
                </a:lnTo>
                <a:lnTo>
                  <a:pt x="2840560" y="1226506"/>
                </a:lnTo>
                <a:lnTo>
                  <a:pt x="2841044" y="1223988"/>
                </a:lnTo>
                <a:lnTo>
                  <a:pt x="2841558" y="1221991"/>
                </a:lnTo>
                <a:lnTo>
                  <a:pt x="2841044" y="1219973"/>
                </a:lnTo>
                <a:lnTo>
                  <a:pt x="2841044" y="1217476"/>
                </a:lnTo>
                <a:lnTo>
                  <a:pt x="2840047" y="1215957"/>
                </a:lnTo>
                <a:lnTo>
                  <a:pt x="2838536" y="1213960"/>
                </a:lnTo>
                <a:lnTo>
                  <a:pt x="2826990" y="1200394"/>
                </a:lnTo>
                <a:lnTo>
                  <a:pt x="2825962" y="1198875"/>
                </a:lnTo>
                <a:lnTo>
                  <a:pt x="2824482" y="1196878"/>
                </a:lnTo>
                <a:lnTo>
                  <a:pt x="2823454" y="1192862"/>
                </a:lnTo>
                <a:lnTo>
                  <a:pt x="2822970" y="1191343"/>
                </a:lnTo>
                <a:lnTo>
                  <a:pt x="2822970" y="1189346"/>
                </a:lnTo>
                <a:close/>
                <a:moveTo>
                  <a:pt x="4432185" y="1168465"/>
                </a:moveTo>
                <a:lnTo>
                  <a:pt x="4432185" y="1183807"/>
                </a:lnTo>
                <a:lnTo>
                  <a:pt x="4432185" y="1185824"/>
                </a:lnTo>
                <a:lnTo>
                  <a:pt x="4430692" y="1190846"/>
                </a:lnTo>
                <a:lnTo>
                  <a:pt x="4430179" y="1192863"/>
                </a:lnTo>
                <a:lnTo>
                  <a:pt x="4430179" y="1195867"/>
                </a:lnTo>
                <a:lnTo>
                  <a:pt x="4430226" y="1196097"/>
                </a:lnTo>
                <a:lnTo>
                  <a:pt x="4430226" y="1193743"/>
                </a:lnTo>
                <a:lnTo>
                  <a:pt x="4430727" y="1191729"/>
                </a:lnTo>
                <a:lnTo>
                  <a:pt x="4432232" y="1186707"/>
                </a:lnTo>
                <a:lnTo>
                  <a:pt x="4432232" y="1184693"/>
                </a:lnTo>
                <a:lnTo>
                  <a:pt x="4432232" y="1168607"/>
                </a:lnTo>
                <a:close/>
                <a:moveTo>
                  <a:pt x="2830892" y="1165696"/>
                </a:moveTo>
                <a:lnTo>
                  <a:pt x="2830617" y="1166168"/>
                </a:lnTo>
                <a:lnTo>
                  <a:pt x="2830114" y="1168179"/>
                </a:lnTo>
                <a:lnTo>
                  <a:pt x="2829229" y="1171711"/>
                </a:lnTo>
                <a:lnTo>
                  <a:pt x="2829499" y="1171265"/>
                </a:lnTo>
                <a:lnTo>
                  <a:pt x="2830496" y="1167250"/>
                </a:lnTo>
                <a:close/>
                <a:moveTo>
                  <a:pt x="2835917" y="1155014"/>
                </a:moveTo>
                <a:lnTo>
                  <a:pt x="2835640" y="1155621"/>
                </a:lnTo>
                <a:lnTo>
                  <a:pt x="2834345" y="1159492"/>
                </a:lnTo>
                <a:lnTo>
                  <a:pt x="2834516" y="1159198"/>
                </a:lnTo>
                <a:close/>
                <a:moveTo>
                  <a:pt x="2840560" y="1132209"/>
                </a:moveTo>
                <a:lnTo>
                  <a:pt x="2840159" y="1133009"/>
                </a:lnTo>
                <a:lnTo>
                  <a:pt x="2840159" y="1135514"/>
                </a:lnTo>
                <a:lnTo>
                  <a:pt x="2839656" y="1146073"/>
                </a:lnTo>
                <a:lnTo>
                  <a:pt x="2839656" y="1147303"/>
                </a:lnTo>
                <a:lnTo>
                  <a:pt x="2840047" y="1146652"/>
                </a:lnTo>
                <a:lnTo>
                  <a:pt x="2840047" y="1145133"/>
                </a:lnTo>
                <a:lnTo>
                  <a:pt x="2840560" y="1134584"/>
                </a:lnTo>
                <a:close/>
                <a:moveTo>
                  <a:pt x="4735122" y="1114494"/>
                </a:moveTo>
                <a:lnTo>
                  <a:pt x="4744661" y="1114494"/>
                </a:lnTo>
                <a:lnTo>
                  <a:pt x="4744661" y="1115502"/>
                </a:lnTo>
                <a:lnTo>
                  <a:pt x="4743658" y="1116511"/>
                </a:lnTo>
                <a:lnTo>
                  <a:pt x="4743145" y="1116511"/>
                </a:lnTo>
                <a:lnTo>
                  <a:pt x="4742655" y="1116511"/>
                </a:lnTo>
                <a:lnTo>
                  <a:pt x="4741652" y="1119022"/>
                </a:lnTo>
                <a:lnTo>
                  <a:pt x="4741139" y="1122541"/>
                </a:lnTo>
                <a:lnTo>
                  <a:pt x="4741652" y="1126061"/>
                </a:lnTo>
                <a:lnTo>
                  <a:pt x="4742142" y="1128056"/>
                </a:lnTo>
                <a:lnTo>
                  <a:pt x="4739624" y="1129580"/>
                </a:lnTo>
                <a:lnTo>
                  <a:pt x="4738621" y="1133099"/>
                </a:lnTo>
                <a:lnTo>
                  <a:pt x="4738621" y="1140116"/>
                </a:lnTo>
                <a:lnTo>
                  <a:pt x="4735122" y="1149150"/>
                </a:lnTo>
                <a:lnTo>
                  <a:pt x="4727566" y="1156704"/>
                </a:lnTo>
                <a:lnTo>
                  <a:pt x="4711497" y="1168250"/>
                </a:lnTo>
                <a:lnTo>
                  <a:pt x="4698436" y="1175288"/>
                </a:lnTo>
                <a:lnTo>
                  <a:pt x="4691906" y="1180803"/>
                </a:lnTo>
                <a:lnTo>
                  <a:pt x="4687894" y="1181811"/>
                </a:lnTo>
                <a:lnTo>
                  <a:pt x="4685375" y="1180803"/>
                </a:lnTo>
                <a:lnTo>
                  <a:pt x="4685888" y="1175288"/>
                </a:lnTo>
                <a:lnTo>
                  <a:pt x="4688384" y="1173271"/>
                </a:lnTo>
                <a:lnTo>
                  <a:pt x="4691906" y="1171769"/>
                </a:lnTo>
                <a:lnTo>
                  <a:pt x="4694914" y="1169751"/>
                </a:lnTo>
                <a:lnTo>
                  <a:pt x="4695917" y="1166747"/>
                </a:lnTo>
                <a:lnTo>
                  <a:pt x="4696430" y="1165223"/>
                </a:lnTo>
                <a:lnTo>
                  <a:pt x="4699439" y="1163228"/>
                </a:lnTo>
                <a:lnTo>
                  <a:pt x="4700954" y="1161211"/>
                </a:lnTo>
                <a:lnTo>
                  <a:pt x="4714505" y="1131082"/>
                </a:lnTo>
                <a:lnTo>
                  <a:pt x="4718540" y="1126554"/>
                </a:lnTo>
                <a:lnTo>
                  <a:pt x="4721036" y="1122541"/>
                </a:lnTo>
                <a:lnTo>
                  <a:pt x="4722039" y="1122048"/>
                </a:lnTo>
                <a:lnTo>
                  <a:pt x="4728569" y="1121039"/>
                </a:lnTo>
                <a:lnTo>
                  <a:pt x="4729594" y="1120524"/>
                </a:lnTo>
                <a:lnTo>
                  <a:pt x="4731600" y="1119537"/>
                </a:lnTo>
                <a:lnTo>
                  <a:pt x="4735122" y="1115502"/>
                </a:lnTo>
                <a:close/>
                <a:moveTo>
                  <a:pt x="4904398" y="1106468"/>
                </a:moveTo>
                <a:lnTo>
                  <a:pt x="4908922" y="1106962"/>
                </a:lnTo>
                <a:lnTo>
                  <a:pt x="4920490" y="1109473"/>
                </a:lnTo>
                <a:lnTo>
                  <a:pt x="4956640" y="1113507"/>
                </a:lnTo>
                <a:lnTo>
                  <a:pt x="4968698" y="1118014"/>
                </a:lnTo>
                <a:lnTo>
                  <a:pt x="4974738" y="1117519"/>
                </a:lnTo>
                <a:lnTo>
                  <a:pt x="5019448" y="1126554"/>
                </a:lnTo>
                <a:lnTo>
                  <a:pt x="5048578" y="1135610"/>
                </a:lnTo>
                <a:lnTo>
                  <a:pt x="5076215" y="1134602"/>
                </a:lnTo>
                <a:lnTo>
                  <a:pt x="5084238" y="1132584"/>
                </a:lnTo>
                <a:lnTo>
                  <a:pt x="5088272" y="1132091"/>
                </a:lnTo>
                <a:lnTo>
                  <a:pt x="5090769" y="1132091"/>
                </a:lnTo>
                <a:lnTo>
                  <a:pt x="5095293" y="1133099"/>
                </a:lnTo>
                <a:lnTo>
                  <a:pt x="5097299" y="1134602"/>
                </a:lnTo>
                <a:lnTo>
                  <a:pt x="5101333" y="1138121"/>
                </a:lnTo>
                <a:lnTo>
                  <a:pt x="5103830" y="1139108"/>
                </a:lnTo>
                <a:lnTo>
                  <a:pt x="5103830" y="1138121"/>
                </a:lnTo>
                <a:lnTo>
                  <a:pt x="5101333" y="1134602"/>
                </a:lnTo>
                <a:lnTo>
                  <a:pt x="5098815" y="1131082"/>
                </a:lnTo>
                <a:lnTo>
                  <a:pt x="5100330" y="1126554"/>
                </a:lnTo>
                <a:lnTo>
                  <a:pt x="5103830" y="1124043"/>
                </a:lnTo>
                <a:lnTo>
                  <a:pt x="5115887" y="1118014"/>
                </a:lnTo>
                <a:lnTo>
                  <a:pt x="5117915" y="1118529"/>
                </a:lnTo>
                <a:lnTo>
                  <a:pt x="5118918" y="1118529"/>
                </a:lnTo>
                <a:lnTo>
                  <a:pt x="5119921" y="1118014"/>
                </a:lnTo>
                <a:lnTo>
                  <a:pt x="5121927" y="1118014"/>
                </a:lnTo>
                <a:lnTo>
                  <a:pt x="5125449" y="1118014"/>
                </a:lnTo>
                <a:lnTo>
                  <a:pt x="5126942" y="1118014"/>
                </a:lnTo>
                <a:lnTo>
                  <a:pt x="5129460" y="1117026"/>
                </a:lnTo>
                <a:lnTo>
                  <a:pt x="5134475" y="1116511"/>
                </a:lnTo>
                <a:lnTo>
                  <a:pt x="5139512" y="1115010"/>
                </a:lnTo>
                <a:lnTo>
                  <a:pt x="5141006" y="1114494"/>
                </a:lnTo>
                <a:lnTo>
                  <a:pt x="5143524" y="1115010"/>
                </a:lnTo>
                <a:lnTo>
                  <a:pt x="5146533" y="1117026"/>
                </a:lnTo>
                <a:lnTo>
                  <a:pt x="5148539" y="1118014"/>
                </a:lnTo>
                <a:lnTo>
                  <a:pt x="5151057" y="1117519"/>
                </a:lnTo>
                <a:lnTo>
                  <a:pt x="5154066" y="1117026"/>
                </a:lnTo>
                <a:lnTo>
                  <a:pt x="5156094" y="1117519"/>
                </a:lnTo>
                <a:lnTo>
                  <a:pt x="5158591" y="1119022"/>
                </a:lnTo>
                <a:lnTo>
                  <a:pt x="5165121" y="1117519"/>
                </a:lnTo>
                <a:lnTo>
                  <a:pt x="5178694" y="1118529"/>
                </a:lnTo>
                <a:lnTo>
                  <a:pt x="5181703" y="1118529"/>
                </a:lnTo>
                <a:lnTo>
                  <a:pt x="5185715" y="1121533"/>
                </a:lnTo>
                <a:lnTo>
                  <a:pt x="5187743" y="1124558"/>
                </a:lnTo>
                <a:lnTo>
                  <a:pt x="5191755" y="1123035"/>
                </a:lnTo>
                <a:lnTo>
                  <a:pt x="5194764" y="1121533"/>
                </a:lnTo>
                <a:lnTo>
                  <a:pt x="5198776" y="1118529"/>
                </a:lnTo>
                <a:lnTo>
                  <a:pt x="5205819" y="1117519"/>
                </a:lnTo>
                <a:lnTo>
                  <a:pt x="5208337" y="1119537"/>
                </a:lnTo>
                <a:lnTo>
                  <a:pt x="5208337" y="1125052"/>
                </a:lnTo>
                <a:lnTo>
                  <a:pt x="5205819" y="1128056"/>
                </a:lnTo>
                <a:lnTo>
                  <a:pt x="5205819" y="1130073"/>
                </a:lnTo>
                <a:lnTo>
                  <a:pt x="5212862" y="1129065"/>
                </a:lnTo>
                <a:lnTo>
                  <a:pt x="5221888" y="1128571"/>
                </a:lnTo>
                <a:lnTo>
                  <a:pt x="5246004" y="1135094"/>
                </a:lnTo>
                <a:lnTo>
                  <a:pt x="5249525" y="1134602"/>
                </a:lnTo>
                <a:lnTo>
                  <a:pt x="5257058" y="1132584"/>
                </a:lnTo>
                <a:lnTo>
                  <a:pt x="5261583" y="1132091"/>
                </a:lnTo>
                <a:lnTo>
                  <a:pt x="5266107" y="1132584"/>
                </a:lnTo>
                <a:lnTo>
                  <a:pt x="5278165" y="1136104"/>
                </a:lnTo>
                <a:lnTo>
                  <a:pt x="5302771" y="1139623"/>
                </a:lnTo>
                <a:lnTo>
                  <a:pt x="5307786" y="1142133"/>
                </a:lnTo>
                <a:lnTo>
                  <a:pt x="5309814" y="1142133"/>
                </a:lnTo>
                <a:lnTo>
                  <a:pt x="5311307" y="1143636"/>
                </a:lnTo>
                <a:lnTo>
                  <a:pt x="5313313" y="1145653"/>
                </a:lnTo>
                <a:lnTo>
                  <a:pt x="5314828" y="1147155"/>
                </a:lnTo>
                <a:lnTo>
                  <a:pt x="5314828" y="1150674"/>
                </a:lnTo>
                <a:lnTo>
                  <a:pt x="5314316" y="1160202"/>
                </a:lnTo>
                <a:lnTo>
                  <a:pt x="5313826" y="1163228"/>
                </a:lnTo>
                <a:lnTo>
                  <a:pt x="5312310" y="1164730"/>
                </a:lnTo>
                <a:lnTo>
                  <a:pt x="5310817" y="1167240"/>
                </a:lnTo>
                <a:lnTo>
                  <a:pt x="5308298" y="1169751"/>
                </a:lnTo>
                <a:lnTo>
                  <a:pt x="5306292" y="1170266"/>
                </a:lnTo>
                <a:lnTo>
                  <a:pt x="5303774" y="1171253"/>
                </a:lnTo>
                <a:lnTo>
                  <a:pt x="5301255" y="1177798"/>
                </a:lnTo>
                <a:lnTo>
                  <a:pt x="5296753" y="1185824"/>
                </a:lnTo>
                <a:lnTo>
                  <a:pt x="5295750" y="1192348"/>
                </a:lnTo>
                <a:lnTo>
                  <a:pt x="5294725" y="1204407"/>
                </a:lnTo>
                <a:lnTo>
                  <a:pt x="5294234" y="1207434"/>
                </a:lnTo>
                <a:lnTo>
                  <a:pt x="5290713" y="1214966"/>
                </a:lnTo>
                <a:lnTo>
                  <a:pt x="5290713" y="1220480"/>
                </a:lnTo>
                <a:lnTo>
                  <a:pt x="5290223" y="1222991"/>
                </a:lnTo>
                <a:lnTo>
                  <a:pt x="5287704" y="1225009"/>
                </a:lnTo>
                <a:lnTo>
                  <a:pt x="5290223" y="1227004"/>
                </a:lnTo>
                <a:lnTo>
                  <a:pt x="5289710" y="1230523"/>
                </a:lnTo>
                <a:lnTo>
                  <a:pt x="5288707" y="1234536"/>
                </a:lnTo>
                <a:lnTo>
                  <a:pt x="5287704" y="1239064"/>
                </a:lnTo>
                <a:lnTo>
                  <a:pt x="5283692" y="1237562"/>
                </a:lnTo>
                <a:lnTo>
                  <a:pt x="5279658" y="1234043"/>
                </a:lnTo>
                <a:lnTo>
                  <a:pt x="5272125" y="1226511"/>
                </a:lnTo>
                <a:lnTo>
                  <a:pt x="5275134" y="1232541"/>
                </a:lnTo>
                <a:lnTo>
                  <a:pt x="5279658" y="1239064"/>
                </a:lnTo>
                <a:lnTo>
                  <a:pt x="5282690" y="1245094"/>
                </a:lnTo>
                <a:lnTo>
                  <a:pt x="5279658" y="1250116"/>
                </a:lnTo>
                <a:lnTo>
                  <a:pt x="5282177" y="1255137"/>
                </a:lnTo>
                <a:lnTo>
                  <a:pt x="5282690" y="1260159"/>
                </a:lnTo>
                <a:lnTo>
                  <a:pt x="5281664" y="1265695"/>
                </a:lnTo>
                <a:lnTo>
                  <a:pt x="5279658" y="1270201"/>
                </a:lnTo>
                <a:lnTo>
                  <a:pt x="5275134" y="1274214"/>
                </a:lnTo>
                <a:lnTo>
                  <a:pt x="5264101" y="1277733"/>
                </a:lnTo>
                <a:lnTo>
                  <a:pt x="5260067" y="1281253"/>
                </a:lnTo>
                <a:lnTo>
                  <a:pt x="5261070" y="1283270"/>
                </a:lnTo>
                <a:lnTo>
                  <a:pt x="5260580" y="1285266"/>
                </a:lnTo>
                <a:lnTo>
                  <a:pt x="5257058" y="1290287"/>
                </a:lnTo>
                <a:lnTo>
                  <a:pt x="5254540" y="1291811"/>
                </a:lnTo>
                <a:lnTo>
                  <a:pt x="5253537" y="1291811"/>
                </a:lnTo>
                <a:lnTo>
                  <a:pt x="5253537" y="1292304"/>
                </a:lnTo>
                <a:lnTo>
                  <a:pt x="5255052" y="1294322"/>
                </a:lnTo>
                <a:lnTo>
                  <a:pt x="5257571" y="1294322"/>
                </a:lnTo>
                <a:lnTo>
                  <a:pt x="5259064" y="1293807"/>
                </a:lnTo>
                <a:lnTo>
                  <a:pt x="5261070" y="1293807"/>
                </a:lnTo>
                <a:lnTo>
                  <a:pt x="5261070" y="1297326"/>
                </a:lnTo>
                <a:lnTo>
                  <a:pt x="5260580" y="1297841"/>
                </a:lnTo>
                <a:lnTo>
                  <a:pt x="5255052" y="1301339"/>
                </a:lnTo>
                <a:lnTo>
                  <a:pt x="5255052" y="1302862"/>
                </a:lnTo>
                <a:lnTo>
                  <a:pt x="5261070" y="1301853"/>
                </a:lnTo>
                <a:lnTo>
                  <a:pt x="5261070" y="1304858"/>
                </a:lnTo>
                <a:lnTo>
                  <a:pt x="5258061" y="1308871"/>
                </a:lnTo>
                <a:lnTo>
                  <a:pt x="5254540" y="1311382"/>
                </a:lnTo>
                <a:lnTo>
                  <a:pt x="5251531" y="1312905"/>
                </a:lnTo>
                <a:lnTo>
                  <a:pt x="5242482" y="1319428"/>
                </a:lnTo>
                <a:lnTo>
                  <a:pt x="5237467" y="1320931"/>
                </a:lnTo>
                <a:lnTo>
                  <a:pt x="5233946" y="1322948"/>
                </a:lnTo>
                <a:lnTo>
                  <a:pt x="5225922" y="1331489"/>
                </a:lnTo>
                <a:lnTo>
                  <a:pt x="5221398" y="1333484"/>
                </a:lnTo>
                <a:lnTo>
                  <a:pt x="5214868" y="1332991"/>
                </a:lnTo>
                <a:lnTo>
                  <a:pt x="5209340" y="1329472"/>
                </a:lnTo>
                <a:lnTo>
                  <a:pt x="5204816" y="1324450"/>
                </a:lnTo>
                <a:lnTo>
                  <a:pt x="5201294" y="1319428"/>
                </a:lnTo>
                <a:lnTo>
                  <a:pt x="5200291" y="1320931"/>
                </a:lnTo>
                <a:lnTo>
                  <a:pt x="5201807" y="1325459"/>
                </a:lnTo>
                <a:lnTo>
                  <a:pt x="5205306" y="1329472"/>
                </a:lnTo>
                <a:lnTo>
                  <a:pt x="5209340" y="1332476"/>
                </a:lnTo>
                <a:lnTo>
                  <a:pt x="5213864" y="1333484"/>
                </a:lnTo>
                <a:lnTo>
                  <a:pt x="5216361" y="1335995"/>
                </a:lnTo>
                <a:lnTo>
                  <a:pt x="5217876" y="1340030"/>
                </a:lnTo>
                <a:lnTo>
                  <a:pt x="5215870" y="1343527"/>
                </a:lnTo>
                <a:lnTo>
                  <a:pt x="5211346" y="1342025"/>
                </a:lnTo>
                <a:lnTo>
                  <a:pt x="5211346" y="1343527"/>
                </a:lnTo>
                <a:lnTo>
                  <a:pt x="5214355" y="1344042"/>
                </a:lnTo>
                <a:lnTo>
                  <a:pt x="5219882" y="1344535"/>
                </a:lnTo>
                <a:lnTo>
                  <a:pt x="5222891" y="1345051"/>
                </a:lnTo>
                <a:lnTo>
                  <a:pt x="5225922" y="1347047"/>
                </a:lnTo>
                <a:lnTo>
                  <a:pt x="5226412" y="1349064"/>
                </a:lnTo>
                <a:lnTo>
                  <a:pt x="5224897" y="1362111"/>
                </a:lnTo>
                <a:lnTo>
                  <a:pt x="5218367" y="1377196"/>
                </a:lnTo>
                <a:lnTo>
                  <a:pt x="5217364" y="1377196"/>
                </a:lnTo>
                <a:lnTo>
                  <a:pt x="5212862" y="1373678"/>
                </a:lnTo>
                <a:lnTo>
                  <a:pt x="5196279" y="1352583"/>
                </a:lnTo>
                <a:lnTo>
                  <a:pt x="5191242" y="1350566"/>
                </a:lnTo>
                <a:lnTo>
                  <a:pt x="5186228" y="1352068"/>
                </a:lnTo>
                <a:lnTo>
                  <a:pt x="5192758" y="1352583"/>
                </a:lnTo>
                <a:lnTo>
                  <a:pt x="5194764" y="1355587"/>
                </a:lnTo>
                <a:lnTo>
                  <a:pt x="5193248" y="1358613"/>
                </a:lnTo>
                <a:lnTo>
                  <a:pt x="5187230" y="1360115"/>
                </a:lnTo>
                <a:lnTo>
                  <a:pt x="5187230" y="1362111"/>
                </a:lnTo>
                <a:lnTo>
                  <a:pt x="5188234" y="1363119"/>
                </a:lnTo>
                <a:lnTo>
                  <a:pt x="5188234" y="1365137"/>
                </a:lnTo>
                <a:lnTo>
                  <a:pt x="5187743" y="1367132"/>
                </a:lnTo>
                <a:lnTo>
                  <a:pt x="5186228" y="1369149"/>
                </a:lnTo>
                <a:lnTo>
                  <a:pt x="5188234" y="1368141"/>
                </a:lnTo>
                <a:lnTo>
                  <a:pt x="5193761" y="1363634"/>
                </a:lnTo>
                <a:lnTo>
                  <a:pt x="5194764" y="1363119"/>
                </a:lnTo>
                <a:lnTo>
                  <a:pt x="5197282" y="1364622"/>
                </a:lnTo>
                <a:lnTo>
                  <a:pt x="5198285" y="1366639"/>
                </a:lnTo>
                <a:lnTo>
                  <a:pt x="5198776" y="1369643"/>
                </a:lnTo>
                <a:lnTo>
                  <a:pt x="5200291" y="1371660"/>
                </a:lnTo>
                <a:lnTo>
                  <a:pt x="5204816" y="1373162"/>
                </a:lnTo>
                <a:lnTo>
                  <a:pt x="5205819" y="1373678"/>
                </a:lnTo>
                <a:lnTo>
                  <a:pt x="5207334" y="1376682"/>
                </a:lnTo>
                <a:lnTo>
                  <a:pt x="5207824" y="1377196"/>
                </a:lnTo>
                <a:lnTo>
                  <a:pt x="5210343" y="1378699"/>
                </a:lnTo>
                <a:lnTo>
                  <a:pt x="5217364" y="1383205"/>
                </a:lnTo>
                <a:lnTo>
                  <a:pt x="5217364" y="1384214"/>
                </a:lnTo>
                <a:lnTo>
                  <a:pt x="5213864" y="1385716"/>
                </a:lnTo>
                <a:lnTo>
                  <a:pt x="5210343" y="1386231"/>
                </a:lnTo>
                <a:lnTo>
                  <a:pt x="5207334" y="1387733"/>
                </a:lnTo>
                <a:lnTo>
                  <a:pt x="5204303" y="1390244"/>
                </a:lnTo>
                <a:lnTo>
                  <a:pt x="5203813" y="1391252"/>
                </a:lnTo>
                <a:lnTo>
                  <a:pt x="5203300" y="1393270"/>
                </a:lnTo>
                <a:lnTo>
                  <a:pt x="5202297" y="1394772"/>
                </a:lnTo>
                <a:lnTo>
                  <a:pt x="5200804" y="1396274"/>
                </a:lnTo>
                <a:lnTo>
                  <a:pt x="5197282" y="1393763"/>
                </a:lnTo>
                <a:lnTo>
                  <a:pt x="5195276" y="1393270"/>
                </a:lnTo>
                <a:lnTo>
                  <a:pt x="5194274" y="1394772"/>
                </a:lnTo>
                <a:lnTo>
                  <a:pt x="5193248" y="1396768"/>
                </a:lnTo>
                <a:lnTo>
                  <a:pt x="5189236" y="1397775"/>
                </a:lnTo>
                <a:lnTo>
                  <a:pt x="5178694" y="1399793"/>
                </a:lnTo>
                <a:lnTo>
                  <a:pt x="5176176" y="1400801"/>
                </a:lnTo>
                <a:lnTo>
                  <a:pt x="5173657" y="1401789"/>
                </a:lnTo>
                <a:lnTo>
                  <a:pt x="5170158" y="1401295"/>
                </a:lnTo>
                <a:lnTo>
                  <a:pt x="5168642" y="1400287"/>
                </a:lnTo>
                <a:lnTo>
                  <a:pt x="5168642" y="1398785"/>
                </a:lnTo>
                <a:lnTo>
                  <a:pt x="5168642" y="1397775"/>
                </a:lnTo>
                <a:lnTo>
                  <a:pt x="5166637" y="1397282"/>
                </a:lnTo>
                <a:lnTo>
                  <a:pt x="5165121" y="1397282"/>
                </a:lnTo>
                <a:lnTo>
                  <a:pt x="5164118" y="1397282"/>
                </a:lnTo>
                <a:lnTo>
                  <a:pt x="5162625" y="1396768"/>
                </a:lnTo>
                <a:lnTo>
                  <a:pt x="5161600" y="1396274"/>
                </a:lnTo>
                <a:lnTo>
                  <a:pt x="5160597" y="1393763"/>
                </a:lnTo>
                <a:lnTo>
                  <a:pt x="5158100" y="1387239"/>
                </a:lnTo>
                <a:lnTo>
                  <a:pt x="5157588" y="1384729"/>
                </a:lnTo>
                <a:lnTo>
                  <a:pt x="5152573" y="1376188"/>
                </a:lnTo>
                <a:lnTo>
                  <a:pt x="5152060" y="1374170"/>
                </a:lnTo>
                <a:lnTo>
                  <a:pt x="5146533" y="1374170"/>
                </a:lnTo>
                <a:lnTo>
                  <a:pt x="5145040" y="1373678"/>
                </a:lnTo>
                <a:lnTo>
                  <a:pt x="5144037" y="1372669"/>
                </a:lnTo>
                <a:lnTo>
                  <a:pt x="5143034" y="1372175"/>
                </a:lnTo>
                <a:lnTo>
                  <a:pt x="5140515" y="1373162"/>
                </a:lnTo>
                <a:lnTo>
                  <a:pt x="5144037" y="1376188"/>
                </a:lnTo>
                <a:lnTo>
                  <a:pt x="5145530" y="1380201"/>
                </a:lnTo>
                <a:lnTo>
                  <a:pt x="5145530" y="1385716"/>
                </a:lnTo>
                <a:lnTo>
                  <a:pt x="5141518" y="1400801"/>
                </a:lnTo>
                <a:lnTo>
                  <a:pt x="5142008" y="1405823"/>
                </a:lnTo>
                <a:lnTo>
                  <a:pt x="5146533" y="1408333"/>
                </a:lnTo>
                <a:lnTo>
                  <a:pt x="5144037" y="1409342"/>
                </a:lnTo>
                <a:lnTo>
                  <a:pt x="5143524" y="1410329"/>
                </a:lnTo>
                <a:lnTo>
                  <a:pt x="5143034" y="1408827"/>
                </a:lnTo>
                <a:lnTo>
                  <a:pt x="5143034" y="1408333"/>
                </a:lnTo>
                <a:lnTo>
                  <a:pt x="5141518" y="1407326"/>
                </a:lnTo>
                <a:lnTo>
                  <a:pt x="5140515" y="1408333"/>
                </a:lnTo>
                <a:lnTo>
                  <a:pt x="5139512" y="1408827"/>
                </a:lnTo>
                <a:lnTo>
                  <a:pt x="5137997" y="1409342"/>
                </a:lnTo>
                <a:lnTo>
                  <a:pt x="5136503" y="1410329"/>
                </a:lnTo>
                <a:lnTo>
                  <a:pt x="5137506" y="1411852"/>
                </a:lnTo>
                <a:lnTo>
                  <a:pt x="5140003" y="1412347"/>
                </a:lnTo>
                <a:lnTo>
                  <a:pt x="5142008" y="1412347"/>
                </a:lnTo>
                <a:lnTo>
                  <a:pt x="5143524" y="1415350"/>
                </a:lnTo>
                <a:lnTo>
                  <a:pt x="5144527" y="1414364"/>
                </a:lnTo>
                <a:lnTo>
                  <a:pt x="5145530" y="1413849"/>
                </a:lnTo>
                <a:lnTo>
                  <a:pt x="5148539" y="1412347"/>
                </a:lnTo>
                <a:lnTo>
                  <a:pt x="5145040" y="1417368"/>
                </a:lnTo>
                <a:lnTo>
                  <a:pt x="5137506" y="1419879"/>
                </a:lnTo>
                <a:lnTo>
                  <a:pt x="5130463" y="1419385"/>
                </a:lnTo>
                <a:lnTo>
                  <a:pt x="5126942" y="1419879"/>
                </a:lnTo>
                <a:lnTo>
                  <a:pt x="5122930" y="1418870"/>
                </a:lnTo>
                <a:lnTo>
                  <a:pt x="5118918" y="1416360"/>
                </a:lnTo>
                <a:lnTo>
                  <a:pt x="5114884" y="1412840"/>
                </a:lnTo>
                <a:lnTo>
                  <a:pt x="5110872" y="1410329"/>
                </a:lnTo>
                <a:lnTo>
                  <a:pt x="5102826" y="1403312"/>
                </a:lnTo>
                <a:lnTo>
                  <a:pt x="5101824" y="1400801"/>
                </a:lnTo>
                <a:lnTo>
                  <a:pt x="5102336" y="1397775"/>
                </a:lnTo>
                <a:lnTo>
                  <a:pt x="5103830" y="1395265"/>
                </a:lnTo>
                <a:lnTo>
                  <a:pt x="5104342" y="1393763"/>
                </a:lnTo>
                <a:lnTo>
                  <a:pt x="5103830" y="1391252"/>
                </a:lnTo>
                <a:lnTo>
                  <a:pt x="5102336" y="1394256"/>
                </a:lnTo>
                <a:lnTo>
                  <a:pt x="5099327" y="1398291"/>
                </a:lnTo>
                <a:lnTo>
                  <a:pt x="5097812" y="1403806"/>
                </a:lnTo>
                <a:lnTo>
                  <a:pt x="5098815" y="1407819"/>
                </a:lnTo>
                <a:lnTo>
                  <a:pt x="5105858" y="1412347"/>
                </a:lnTo>
                <a:lnTo>
                  <a:pt x="5110872" y="1418377"/>
                </a:lnTo>
                <a:lnTo>
                  <a:pt x="5109357" y="1422883"/>
                </a:lnTo>
                <a:lnTo>
                  <a:pt x="5106348" y="1425416"/>
                </a:lnTo>
                <a:lnTo>
                  <a:pt x="5099327" y="1422883"/>
                </a:lnTo>
                <a:lnTo>
                  <a:pt x="5095806" y="1422389"/>
                </a:lnTo>
                <a:lnTo>
                  <a:pt x="5091794" y="1422883"/>
                </a:lnTo>
                <a:lnTo>
                  <a:pt x="5086757" y="1419879"/>
                </a:lnTo>
                <a:lnTo>
                  <a:pt x="5083748" y="1415865"/>
                </a:lnTo>
                <a:lnTo>
                  <a:pt x="5083236" y="1408827"/>
                </a:lnTo>
                <a:lnTo>
                  <a:pt x="5082232" y="1406831"/>
                </a:lnTo>
                <a:lnTo>
                  <a:pt x="5080739" y="1394256"/>
                </a:lnTo>
                <a:lnTo>
                  <a:pt x="5079224" y="1394772"/>
                </a:lnTo>
                <a:lnTo>
                  <a:pt x="5077218" y="1395265"/>
                </a:lnTo>
                <a:lnTo>
                  <a:pt x="5075702" y="1394772"/>
                </a:lnTo>
                <a:lnTo>
                  <a:pt x="5073696" y="1394256"/>
                </a:lnTo>
                <a:lnTo>
                  <a:pt x="5075212" y="1396274"/>
                </a:lnTo>
                <a:lnTo>
                  <a:pt x="5076705" y="1397775"/>
                </a:lnTo>
                <a:lnTo>
                  <a:pt x="5078711" y="1399793"/>
                </a:lnTo>
                <a:lnTo>
                  <a:pt x="5079736" y="1401789"/>
                </a:lnTo>
                <a:lnTo>
                  <a:pt x="5079736" y="1412347"/>
                </a:lnTo>
                <a:lnTo>
                  <a:pt x="5078711" y="1411852"/>
                </a:lnTo>
                <a:lnTo>
                  <a:pt x="5077218" y="1411852"/>
                </a:lnTo>
                <a:lnTo>
                  <a:pt x="5076215" y="1411852"/>
                </a:lnTo>
                <a:lnTo>
                  <a:pt x="5075212" y="1411338"/>
                </a:lnTo>
                <a:lnTo>
                  <a:pt x="5077218" y="1413849"/>
                </a:lnTo>
                <a:lnTo>
                  <a:pt x="5077218" y="1417368"/>
                </a:lnTo>
                <a:lnTo>
                  <a:pt x="5075702" y="1419879"/>
                </a:lnTo>
                <a:lnTo>
                  <a:pt x="5073206" y="1421381"/>
                </a:lnTo>
                <a:lnTo>
                  <a:pt x="5069684" y="1422389"/>
                </a:lnTo>
                <a:lnTo>
                  <a:pt x="5068682" y="1424901"/>
                </a:lnTo>
                <a:lnTo>
                  <a:pt x="5069172" y="1428419"/>
                </a:lnTo>
                <a:lnTo>
                  <a:pt x="5070687" y="1431423"/>
                </a:lnTo>
                <a:lnTo>
                  <a:pt x="5068169" y="1431423"/>
                </a:lnTo>
                <a:lnTo>
                  <a:pt x="5068169" y="1432432"/>
                </a:lnTo>
                <a:lnTo>
                  <a:pt x="5070687" y="1433441"/>
                </a:lnTo>
                <a:lnTo>
                  <a:pt x="5070687" y="1435952"/>
                </a:lnTo>
                <a:lnTo>
                  <a:pt x="5069684" y="1440479"/>
                </a:lnTo>
                <a:lnTo>
                  <a:pt x="5068169" y="1440973"/>
                </a:lnTo>
                <a:lnTo>
                  <a:pt x="5058630" y="1439471"/>
                </a:lnTo>
                <a:lnTo>
                  <a:pt x="5054618" y="1440973"/>
                </a:lnTo>
                <a:lnTo>
                  <a:pt x="5048088" y="1448012"/>
                </a:lnTo>
                <a:lnTo>
                  <a:pt x="5045056" y="1451015"/>
                </a:lnTo>
                <a:lnTo>
                  <a:pt x="5041045" y="1450522"/>
                </a:lnTo>
                <a:lnTo>
                  <a:pt x="5037523" y="1446509"/>
                </a:lnTo>
                <a:lnTo>
                  <a:pt x="5034514" y="1440479"/>
                </a:lnTo>
                <a:lnTo>
                  <a:pt x="5032999" y="1431423"/>
                </a:lnTo>
                <a:lnTo>
                  <a:pt x="5029500" y="1426402"/>
                </a:lnTo>
                <a:lnTo>
                  <a:pt x="5027984" y="1424406"/>
                </a:lnTo>
                <a:lnTo>
                  <a:pt x="5027984" y="1420887"/>
                </a:lnTo>
                <a:lnTo>
                  <a:pt x="5030502" y="1414364"/>
                </a:lnTo>
                <a:lnTo>
                  <a:pt x="5029500" y="1411338"/>
                </a:lnTo>
                <a:lnTo>
                  <a:pt x="5028987" y="1414857"/>
                </a:lnTo>
                <a:lnTo>
                  <a:pt x="5025978" y="1421896"/>
                </a:lnTo>
                <a:lnTo>
                  <a:pt x="5025465" y="1424901"/>
                </a:lnTo>
                <a:lnTo>
                  <a:pt x="5026468" y="1429921"/>
                </a:lnTo>
                <a:lnTo>
                  <a:pt x="5032508" y="1442475"/>
                </a:lnTo>
                <a:lnTo>
                  <a:pt x="5032999" y="1444493"/>
                </a:lnTo>
                <a:lnTo>
                  <a:pt x="5032999" y="1447003"/>
                </a:lnTo>
                <a:lnTo>
                  <a:pt x="5032508" y="1448505"/>
                </a:lnTo>
                <a:lnTo>
                  <a:pt x="5030993" y="1451015"/>
                </a:lnTo>
                <a:lnTo>
                  <a:pt x="5029990" y="1452024"/>
                </a:lnTo>
                <a:lnTo>
                  <a:pt x="5022969" y="1458054"/>
                </a:lnTo>
                <a:lnTo>
                  <a:pt x="5018445" y="1460565"/>
                </a:lnTo>
                <a:lnTo>
                  <a:pt x="5015926" y="1460565"/>
                </a:lnTo>
                <a:lnTo>
                  <a:pt x="5012917" y="1460050"/>
                </a:lnTo>
                <a:lnTo>
                  <a:pt x="5011402" y="1458548"/>
                </a:lnTo>
                <a:lnTo>
                  <a:pt x="5009396" y="1457046"/>
                </a:lnTo>
                <a:lnTo>
                  <a:pt x="5006877" y="1455029"/>
                </a:lnTo>
                <a:lnTo>
                  <a:pt x="5004871" y="1454535"/>
                </a:lnTo>
                <a:lnTo>
                  <a:pt x="5000860" y="1454042"/>
                </a:lnTo>
                <a:lnTo>
                  <a:pt x="4998341" y="1454042"/>
                </a:lnTo>
                <a:lnTo>
                  <a:pt x="4995823" y="1452024"/>
                </a:lnTo>
                <a:lnTo>
                  <a:pt x="4994329" y="1450522"/>
                </a:lnTo>
                <a:lnTo>
                  <a:pt x="4991811" y="1448505"/>
                </a:lnTo>
                <a:lnTo>
                  <a:pt x="4987286" y="1447496"/>
                </a:lnTo>
                <a:lnTo>
                  <a:pt x="4983274" y="1445995"/>
                </a:lnTo>
                <a:lnTo>
                  <a:pt x="4980756" y="1444986"/>
                </a:lnTo>
                <a:lnTo>
                  <a:pt x="4976232" y="1444986"/>
                </a:lnTo>
                <a:lnTo>
                  <a:pt x="4974738" y="1444493"/>
                </a:lnTo>
                <a:lnTo>
                  <a:pt x="4970726" y="1440479"/>
                </a:lnTo>
                <a:lnTo>
                  <a:pt x="4969701" y="1439471"/>
                </a:lnTo>
                <a:lnTo>
                  <a:pt x="4969701" y="1437969"/>
                </a:lnTo>
                <a:lnTo>
                  <a:pt x="4971217" y="1428419"/>
                </a:lnTo>
                <a:lnTo>
                  <a:pt x="4970726" y="1426917"/>
                </a:lnTo>
                <a:lnTo>
                  <a:pt x="4966202" y="1426917"/>
                </a:lnTo>
                <a:lnTo>
                  <a:pt x="4965199" y="1428913"/>
                </a:lnTo>
                <a:lnTo>
                  <a:pt x="4965689" y="1431939"/>
                </a:lnTo>
                <a:lnTo>
                  <a:pt x="4965689" y="1436960"/>
                </a:lnTo>
                <a:lnTo>
                  <a:pt x="4964174" y="1439964"/>
                </a:lnTo>
                <a:lnTo>
                  <a:pt x="4958669" y="1443998"/>
                </a:lnTo>
                <a:lnTo>
                  <a:pt x="4957153" y="1445995"/>
                </a:lnTo>
                <a:lnTo>
                  <a:pt x="4944583" y="1452024"/>
                </a:lnTo>
                <a:lnTo>
                  <a:pt x="4941574" y="1450522"/>
                </a:lnTo>
                <a:lnTo>
                  <a:pt x="4940081" y="1448012"/>
                </a:lnTo>
                <a:lnTo>
                  <a:pt x="4938052" y="1446509"/>
                </a:lnTo>
                <a:lnTo>
                  <a:pt x="4930029" y="1443998"/>
                </a:lnTo>
                <a:lnTo>
                  <a:pt x="4928023" y="1440973"/>
                </a:lnTo>
                <a:lnTo>
                  <a:pt x="4927510" y="1436960"/>
                </a:lnTo>
                <a:lnTo>
                  <a:pt x="4928023" y="1422389"/>
                </a:lnTo>
                <a:lnTo>
                  <a:pt x="4927510" y="1419879"/>
                </a:lnTo>
                <a:lnTo>
                  <a:pt x="4924992" y="1418870"/>
                </a:lnTo>
                <a:lnTo>
                  <a:pt x="4922496" y="1418377"/>
                </a:lnTo>
                <a:lnTo>
                  <a:pt x="4919977" y="1417862"/>
                </a:lnTo>
                <a:lnTo>
                  <a:pt x="4918974" y="1414857"/>
                </a:lnTo>
                <a:lnTo>
                  <a:pt x="4919464" y="1412840"/>
                </a:lnTo>
                <a:lnTo>
                  <a:pt x="4920490" y="1412347"/>
                </a:lnTo>
                <a:lnTo>
                  <a:pt x="4921493" y="1412347"/>
                </a:lnTo>
                <a:lnTo>
                  <a:pt x="4922986" y="1411338"/>
                </a:lnTo>
                <a:lnTo>
                  <a:pt x="4924502" y="1407819"/>
                </a:lnTo>
                <a:lnTo>
                  <a:pt x="4924502" y="1407326"/>
                </a:lnTo>
                <a:lnTo>
                  <a:pt x="4923989" y="1403806"/>
                </a:lnTo>
                <a:lnTo>
                  <a:pt x="4922496" y="1400287"/>
                </a:lnTo>
                <a:lnTo>
                  <a:pt x="4921493" y="1398291"/>
                </a:lnTo>
                <a:lnTo>
                  <a:pt x="4921493" y="1397282"/>
                </a:lnTo>
                <a:lnTo>
                  <a:pt x="4922986" y="1393763"/>
                </a:lnTo>
                <a:lnTo>
                  <a:pt x="4922986" y="1391252"/>
                </a:lnTo>
                <a:lnTo>
                  <a:pt x="4919464" y="1394256"/>
                </a:lnTo>
                <a:lnTo>
                  <a:pt x="4919464" y="1397775"/>
                </a:lnTo>
                <a:lnTo>
                  <a:pt x="4922496" y="1405308"/>
                </a:lnTo>
                <a:lnTo>
                  <a:pt x="4922986" y="1405308"/>
                </a:lnTo>
                <a:lnTo>
                  <a:pt x="4922986" y="1405823"/>
                </a:lnTo>
                <a:lnTo>
                  <a:pt x="4922986" y="1407326"/>
                </a:lnTo>
                <a:lnTo>
                  <a:pt x="4922496" y="1408333"/>
                </a:lnTo>
                <a:lnTo>
                  <a:pt x="4921493" y="1408333"/>
                </a:lnTo>
                <a:lnTo>
                  <a:pt x="4920980" y="1407819"/>
                </a:lnTo>
                <a:lnTo>
                  <a:pt x="4920490" y="1408333"/>
                </a:lnTo>
                <a:lnTo>
                  <a:pt x="4918974" y="1410329"/>
                </a:lnTo>
                <a:lnTo>
                  <a:pt x="4917458" y="1411338"/>
                </a:lnTo>
                <a:lnTo>
                  <a:pt x="4916456" y="1412840"/>
                </a:lnTo>
                <a:lnTo>
                  <a:pt x="4915965" y="1414857"/>
                </a:lnTo>
                <a:lnTo>
                  <a:pt x="4917971" y="1418377"/>
                </a:lnTo>
                <a:lnTo>
                  <a:pt x="4922986" y="1421381"/>
                </a:lnTo>
                <a:lnTo>
                  <a:pt x="4926507" y="1424406"/>
                </a:lnTo>
                <a:lnTo>
                  <a:pt x="4924992" y="1427926"/>
                </a:lnTo>
                <a:lnTo>
                  <a:pt x="4923989" y="1431423"/>
                </a:lnTo>
                <a:lnTo>
                  <a:pt x="4922986" y="1440973"/>
                </a:lnTo>
                <a:lnTo>
                  <a:pt x="4921493" y="1444986"/>
                </a:lnTo>
                <a:lnTo>
                  <a:pt x="4920490" y="1444986"/>
                </a:lnTo>
                <a:lnTo>
                  <a:pt x="4919464" y="1440973"/>
                </a:lnTo>
                <a:lnTo>
                  <a:pt x="4914450" y="1426917"/>
                </a:lnTo>
                <a:lnTo>
                  <a:pt x="4912934" y="1426917"/>
                </a:lnTo>
                <a:lnTo>
                  <a:pt x="4916968" y="1442475"/>
                </a:lnTo>
                <a:lnTo>
                  <a:pt x="4917458" y="1447496"/>
                </a:lnTo>
                <a:lnTo>
                  <a:pt x="4915965" y="1451015"/>
                </a:lnTo>
                <a:lnTo>
                  <a:pt x="4910928" y="1452024"/>
                </a:lnTo>
                <a:lnTo>
                  <a:pt x="4905401" y="1451531"/>
                </a:lnTo>
                <a:lnTo>
                  <a:pt x="4900899" y="1451015"/>
                </a:lnTo>
                <a:lnTo>
                  <a:pt x="4905401" y="1453527"/>
                </a:lnTo>
                <a:lnTo>
                  <a:pt x="4911931" y="1455029"/>
                </a:lnTo>
                <a:lnTo>
                  <a:pt x="4915453" y="1457539"/>
                </a:lnTo>
                <a:lnTo>
                  <a:pt x="4910438" y="1460565"/>
                </a:lnTo>
                <a:lnTo>
                  <a:pt x="4904398" y="1462582"/>
                </a:lnTo>
                <a:lnTo>
                  <a:pt x="4898380" y="1463569"/>
                </a:lnTo>
                <a:lnTo>
                  <a:pt x="4892340" y="1462582"/>
                </a:lnTo>
                <a:lnTo>
                  <a:pt x="4860691" y="1456552"/>
                </a:lnTo>
                <a:lnTo>
                  <a:pt x="4858195" y="1455029"/>
                </a:lnTo>
                <a:lnTo>
                  <a:pt x="4853158" y="1451531"/>
                </a:lnTo>
                <a:lnTo>
                  <a:pt x="4851665" y="1451015"/>
                </a:lnTo>
                <a:lnTo>
                  <a:pt x="4851152" y="1449513"/>
                </a:lnTo>
                <a:lnTo>
                  <a:pt x="4852155" y="1446509"/>
                </a:lnTo>
                <a:lnTo>
                  <a:pt x="4855164" y="1443484"/>
                </a:lnTo>
                <a:lnTo>
                  <a:pt x="4859198" y="1442475"/>
                </a:lnTo>
                <a:lnTo>
                  <a:pt x="4855164" y="1432947"/>
                </a:lnTo>
                <a:lnTo>
                  <a:pt x="4823025" y="1401295"/>
                </a:lnTo>
                <a:lnTo>
                  <a:pt x="4819504" y="1396768"/>
                </a:lnTo>
                <a:lnTo>
                  <a:pt x="4818010" y="1392754"/>
                </a:lnTo>
                <a:lnTo>
                  <a:pt x="4817498" y="1390244"/>
                </a:lnTo>
                <a:lnTo>
                  <a:pt x="4811970" y="1383720"/>
                </a:lnTo>
                <a:lnTo>
                  <a:pt x="4809964" y="1381210"/>
                </a:lnTo>
                <a:lnTo>
                  <a:pt x="4809964" y="1379707"/>
                </a:lnTo>
                <a:lnTo>
                  <a:pt x="4810967" y="1374170"/>
                </a:lnTo>
                <a:lnTo>
                  <a:pt x="4813486" y="1373162"/>
                </a:lnTo>
                <a:lnTo>
                  <a:pt x="4813976" y="1373162"/>
                </a:lnTo>
                <a:lnTo>
                  <a:pt x="4813486" y="1372175"/>
                </a:lnTo>
                <a:lnTo>
                  <a:pt x="4812483" y="1370651"/>
                </a:lnTo>
                <a:lnTo>
                  <a:pt x="4811970" y="1370651"/>
                </a:lnTo>
                <a:lnTo>
                  <a:pt x="4810967" y="1370158"/>
                </a:lnTo>
                <a:lnTo>
                  <a:pt x="4808449" y="1363634"/>
                </a:lnTo>
                <a:lnTo>
                  <a:pt x="4808449" y="1361124"/>
                </a:lnTo>
                <a:lnTo>
                  <a:pt x="4808961" y="1357089"/>
                </a:lnTo>
                <a:lnTo>
                  <a:pt x="4815492" y="1331489"/>
                </a:lnTo>
                <a:lnTo>
                  <a:pt x="4815492" y="1327454"/>
                </a:lnTo>
                <a:lnTo>
                  <a:pt x="4813976" y="1323442"/>
                </a:lnTo>
                <a:lnTo>
                  <a:pt x="4810967" y="1318420"/>
                </a:lnTo>
                <a:lnTo>
                  <a:pt x="4809452" y="1312905"/>
                </a:lnTo>
                <a:lnTo>
                  <a:pt x="4812483" y="1309386"/>
                </a:lnTo>
                <a:lnTo>
                  <a:pt x="4814489" y="1309879"/>
                </a:lnTo>
                <a:lnTo>
                  <a:pt x="4824028" y="1315416"/>
                </a:lnTo>
                <a:lnTo>
                  <a:pt x="4836086" y="1320931"/>
                </a:lnTo>
                <a:lnTo>
                  <a:pt x="4846137" y="1322948"/>
                </a:lnTo>
                <a:lnTo>
                  <a:pt x="4849146" y="1323957"/>
                </a:lnTo>
                <a:lnTo>
                  <a:pt x="4860691" y="1329472"/>
                </a:lnTo>
                <a:lnTo>
                  <a:pt x="4858195" y="1324450"/>
                </a:lnTo>
                <a:lnTo>
                  <a:pt x="4848634" y="1316424"/>
                </a:lnTo>
                <a:lnTo>
                  <a:pt x="4854674" y="1314901"/>
                </a:lnTo>
                <a:lnTo>
                  <a:pt x="4857192" y="1312905"/>
                </a:lnTo>
                <a:lnTo>
                  <a:pt x="4858686" y="1312390"/>
                </a:lnTo>
                <a:lnTo>
                  <a:pt x="4864213" y="1313399"/>
                </a:lnTo>
                <a:lnTo>
                  <a:pt x="4864726" y="1313892"/>
                </a:lnTo>
                <a:lnTo>
                  <a:pt x="4868225" y="1311897"/>
                </a:lnTo>
                <a:lnTo>
                  <a:pt x="4868225" y="1309386"/>
                </a:lnTo>
                <a:lnTo>
                  <a:pt x="4866219" y="1308378"/>
                </a:lnTo>
                <a:lnTo>
                  <a:pt x="4862207" y="1306875"/>
                </a:lnTo>
                <a:lnTo>
                  <a:pt x="4863722" y="1302347"/>
                </a:lnTo>
                <a:lnTo>
                  <a:pt x="4863722" y="1302862"/>
                </a:lnTo>
                <a:lnTo>
                  <a:pt x="4866731" y="1299837"/>
                </a:lnTo>
                <a:lnTo>
                  <a:pt x="4869740" y="1299343"/>
                </a:lnTo>
                <a:lnTo>
                  <a:pt x="4873262" y="1299837"/>
                </a:lnTo>
                <a:lnTo>
                  <a:pt x="4877786" y="1299837"/>
                </a:lnTo>
                <a:lnTo>
                  <a:pt x="4873752" y="1297841"/>
                </a:lnTo>
                <a:lnTo>
                  <a:pt x="4870253" y="1296317"/>
                </a:lnTo>
                <a:lnTo>
                  <a:pt x="4867222" y="1297326"/>
                </a:lnTo>
                <a:lnTo>
                  <a:pt x="4864213" y="1298828"/>
                </a:lnTo>
                <a:lnTo>
                  <a:pt x="4860691" y="1302347"/>
                </a:lnTo>
                <a:lnTo>
                  <a:pt x="4856680" y="1304858"/>
                </a:lnTo>
                <a:lnTo>
                  <a:pt x="4852668" y="1306360"/>
                </a:lnTo>
                <a:lnTo>
                  <a:pt x="4848634" y="1306875"/>
                </a:lnTo>
                <a:lnTo>
                  <a:pt x="4846628" y="1307884"/>
                </a:lnTo>
                <a:lnTo>
                  <a:pt x="4842616" y="1309879"/>
                </a:lnTo>
                <a:lnTo>
                  <a:pt x="4841100" y="1311382"/>
                </a:lnTo>
                <a:lnTo>
                  <a:pt x="4839094" y="1311382"/>
                </a:lnTo>
                <a:lnTo>
                  <a:pt x="4824028" y="1309879"/>
                </a:lnTo>
                <a:lnTo>
                  <a:pt x="4820016" y="1308871"/>
                </a:lnTo>
                <a:lnTo>
                  <a:pt x="4818010" y="1306360"/>
                </a:lnTo>
                <a:lnTo>
                  <a:pt x="4817498" y="1304364"/>
                </a:lnTo>
                <a:lnTo>
                  <a:pt x="4813486" y="1298828"/>
                </a:lnTo>
                <a:lnTo>
                  <a:pt x="4812483" y="1295824"/>
                </a:lnTo>
                <a:lnTo>
                  <a:pt x="4810967" y="1288291"/>
                </a:lnTo>
                <a:lnTo>
                  <a:pt x="4810967" y="1273721"/>
                </a:lnTo>
                <a:lnTo>
                  <a:pt x="4812483" y="1266189"/>
                </a:lnTo>
                <a:lnTo>
                  <a:pt x="4813486" y="1262669"/>
                </a:lnTo>
                <a:lnTo>
                  <a:pt x="4815492" y="1259665"/>
                </a:lnTo>
                <a:lnTo>
                  <a:pt x="4816495" y="1256639"/>
                </a:lnTo>
                <a:lnTo>
                  <a:pt x="4815492" y="1254643"/>
                </a:lnTo>
                <a:lnTo>
                  <a:pt x="4816985" y="1252133"/>
                </a:lnTo>
                <a:lnTo>
                  <a:pt x="4819504" y="1252133"/>
                </a:lnTo>
                <a:lnTo>
                  <a:pt x="4822022" y="1253635"/>
                </a:lnTo>
                <a:lnTo>
                  <a:pt x="4824028" y="1256146"/>
                </a:lnTo>
                <a:lnTo>
                  <a:pt x="4823515" y="1251124"/>
                </a:lnTo>
                <a:lnTo>
                  <a:pt x="4820506" y="1249107"/>
                </a:lnTo>
                <a:lnTo>
                  <a:pt x="4816985" y="1248098"/>
                </a:lnTo>
                <a:lnTo>
                  <a:pt x="4813976" y="1244601"/>
                </a:lnTo>
                <a:lnTo>
                  <a:pt x="4813486" y="1243077"/>
                </a:lnTo>
                <a:lnTo>
                  <a:pt x="4813976" y="1237048"/>
                </a:lnTo>
                <a:lnTo>
                  <a:pt x="4813976" y="1236060"/>
                </a:lnTo>
                <a:lnTo>
                  <a:pt x="4816495" y="1234536"/>
                </a:lnTo>
                <a:lnTo>
                  <a:pt x="4816495" y="1233549"/>
                </a:lnTo>
                <a:lnTo>
                  <a:pt x="4816495" y="1232026"/>
                </a:lnTo>
                <a:lnTo>
                  <a:pt x="4813976" y="1231532"/>
                </a:lnTo>
                <a:lnTo>
                  <a:pt x="4813976" y="1230523"/>
                </a:lnTo>
                <a:lnTo>
                  <a:pt x="4815492" y="1221982"/>
                </a:lnTo>
                <a:lnTo>
                  <a:pt x="4824028" y="1199387"/>
                </a:lnTo>
                <a:lnTo>
                  <a:pt x="4826546" y="1201897"/>
                </a:lnTo>
                <a:lnTo>
                  <a:pt x="4829043" y="1206425"/>
                </a:lnTo>
                <a:lnTo>
                  <a:pt x="4831561" y="1211447"/>
                </a:lnTo>
                <a:lnTo>
                  <a:pt x="4832074" y="1215953"/>
                </a:lnTo>
                <a:lnTo>
                  <a:pt x="4835083" y="1217476"/>
                </a:lnTo>
                <a:lnTo>
                  <a:pt x="4851152" y="1225009"/>
                </a:lnTo>
                <a:lnTo>
                  <a:pt x="4855164" y="1226511"/>
                </a:lnTo>
                <a:lnTo>
                  <a:pt x="4856680" y="1226511"/>
                </a:lnTo>
                <a:lnTo>
                  <a:pt x="4862207" y="1225502"/>
                </a:lnTo>
                <a:lnTo>
                  <a:pt x="4863210" y="1225502"/>
                </a:lnTo>
                <a:lnTo>
                  <a:pt x="4862720" y="1224493"/>
                </a:lnTo>
                <a:lnTo>
                  <a:pt x="4862207" y="1222991"/>
                </a:lnTo>
                <a:lnTo>
                  <a:pt x="4860201" y="1221489"/>
                </a:lnTo>
                <a:lnTo>
                  <a:pt x="4849146" y="1217970"/>
                </a:lnTo>
                <a:lnTo>
                  <a:pt x="4837088" y="1215953"/>
                </a:lnTo>
                <a:lnTo>
                  <a:pt x="4835083" y="1214451"/>
                </a:lnTo>
                <a:lnTo>
                  <a:pt x="4834570" y="1210931"/>
                </a:lnTo>
                <a:lnTo>
                  <a:pt x="4833567" y="1206919"/>
                </a:lnTo>
                <a:lnTo>
                  <a:pt x="4828040" y="1193356"/>
                </a:lnTo>
                <a:lnTo>
                  <a:pt x="4827037" y="1189344"/>
                </a:lnTo>
                <a:lnTo>
                  <a:pt x="4827037" y="1184815"/>
                </a:lnTo>
                <a:lnTo>
                  <a:pt x="4827037" y="1181811"/>
                </a:lnTo>
                <a:lnTo>
                  <a:pt x="4831071" y="1170266"/>
                </a:lnTo>
                <a:lnTo>
                  <a:pt x="4831561" y="1162713"/>
                </a:lnTo>
                <a:lnTo>
                  <a:pt x="4832074" y="1160202"/>
                </a:lnTo>
                <a:lnTo>
                  <a:pt x="4833567" y="1159215"/>
                </a:lnTo>
                <a:lnTo>
                  <a:pt x="4835573" y="1156189"/>
                </a:lnTo>
                <a:lnTo>
                  <a:pt x="4836086" y="1154687"/>
                </a:lnTo>
                <a:lnTo>
                  <a:pt x="4837088" y="1151167"/>
                </a:lnTo>
                <a:lnTo>
                  <a:pt x="4838092" y="1147155"/>
                </a:lnTo>
                <a:lnTo>
                  <a:pt x="4841100" y="1140116"/>
                </a:lnTo>
                <a:lnTo>
                  <a:pt x="4842616" y="1138614"/>
                </a:lnTo>
                <a:lnTo>
                  <a:pt x="4849146" y="1133099"/>
                </a:lnTo>
                <a:lnTo>
                  <a:pt x="4851665" y="1132091"/>
                </a:lnTo>
                <a:lnTo>
                  <a:pt x="4852668" y="1131082"/>
                </a:lnTo>
                <a:lnTo>
                  <a:pt x="4855677" y="1125546"/>
                </a:lnTo>
                <a:lnTo>
                  <a:pt x="4857192" y="1124558"/>
                </a:lnTo>
                <a:lnTo>
                  <a:pt x="4860201" y="1124558"/>
                </a:lnTo>
                <a:lnTo>
                  <a:pt x="4862720" y="1125052"/>
                </a:lnTo>
                <a:lnTo>
                  <a:pt x="4864726" y="1125052"/>
                </a:lnTo>
                <a:lnTo>
                  <a:pt x="4868225" y="1123035"/>
                </a:lnTo>
                <a:lnTo>
                  <a:pt x="4871256" y="1121039"/>
                </a:lnTo>
                <a:lnTo>
                  <a:pt x="4874755" y="1118529"/>
                </a:lnTo>
                <a:lnTo>
                  <a:pt x="4880282" y="1118014"/>
                </a:lnTo>
                <a:lnTo>
                  <a:pt x="4884807" y="1118529"/>
                </a:lnTo>
                <a:lnTo>
                  <a:pt x="4888328" y="1119537"/>
                </a:lnTo>
                <a:lnTo>
                  <a:pt x="4891337" y="1119537"/>
                </a:lnTo>
                <a:lnTo>
                  <a:pt x="4894859" y="1118014"/>
                </a:lnTo>
                <a:lnTo>
                  <a:pt x="4897377" y="1114494"/>
                </a:lnTo>
                <a:lnTo>
                  <a:pt x="4898380" y="1110996"/>
                </a:lnTo>
                <a:lnTo>
                  <a:pt x="4899873" y="1107477"/>
                </a:lnTo>
                <a:close/>
                <a:moveTo>
                  <a:pt x="2855297" y="1104246"/>
                </a:moveTo>
                <a:lnTo>
                  <a:pt x="2855237" y="1104367"/>
                </a:lnTo>
                <a:lnTo>
                  <a:pt x="2854231" y="1106883"/>
                </a:lnTo>
                <a:lnTo>
                  <a:pt x="2853727" y="1112903"/>
                </a:lnTo>
                <a:lnTo>
                  <a:pt x="2853302" y="1115032"/>
                </a:lnTo>
                <a:lnTo>
                  <a:pt x="2853617" y="1114506"/>
                </a:lnTo>
                <a:lnTo>
                  <a:pt x="2854101" y="1111989"/>
                </a:lnTo>
                <a:lnTo>
                  <a:pt x="2854614" y="1105955"/>
                </a:lnTo>
                <a:close/>
                <a:moveTo>
                  <a:pt x="2858907" y="1096130"/>
                </a:moveTo>
                <a:lnTo>
                  <a:pt x="2858750" y="1096325"/>
                </a:lnTo>
                <a:lnTo>
                  <a:pt x="2858247" y="1097830"/>
                </a:lnTo>
                <a:lnTo>
                  <a:pt x="2857466" y="1099782"/>
                </a:lnTo>
                <a:lnTo>
                  <a:pt x="2857637" y="1099442"/>
                </a:lnTo>
                <a:lnTo>
                  <a:pt x="2858634" y="1096925"/>
                </a:lnTo>
                <a:close/>
                <a:moveTo>
                  <a:pt x="2377619" y="1077045"/>
                </a:moveTo>
                <a:lnTo>
                  <a:pt x="2375813" y="1078844"/>
                </a:lnTo>
                <a:lnTo>
                  <a:pt x="2374332" y="1080342"/>
                </a:lnTo>
                <a:lnTo>
                  <a:pt x="2372307" y="1081362"/>
                </a:lnTo>
                <a:lnTo>
                  <a:pt x="2370796" y="1082361"/>
                </a:lnTo>
                <a:lnTo>
                  <a:pt x="2368801" y="1084878"/>
                </a:lnTo>
                <a:lnTo>
                  <a:pt x="2368801" y="1085211"/>
                </a:lnTo>
                <a:lnTo>
                  <a:pt x="2370352" y="1083261"/>
                </a:lnTo>
                <a:lnTo>
                  <a:pt x="2371862" y="1082261"/>
                </a:lnTo>
                <a:lnTo>
                  <a:pt x="2373875" y="1081251"/>
                </a:lnTo>
                <a:lnTo>
                  <a:pt x="2375375" y="1079746"/>
                </a:lnTo>
                <a:lnTo>
                  <a:pt x="2377388" y="1077735"/>
                </a:lnTo>
                <a:close/>
                <a:moveTo>
                  <a:pt x="4817498" y="1076340"/>
                </a:moveTo>
                <a:lnTo>
                  <a:pt x="4823515" y="1078850"/>
                </a:lnTo>
                <a:lnTo>
                  <a:pt x="4826546" y="1083872"/>
                </a:lnTo>
                <a:lnTo>
                  <a:pt x="4831071" y="1086383"/>
                </a:lnTo>
                <a:lnTo>
                  <a:pt x="4836086" y="1088379"/>
                </a:lnTo>
                <a:lnTo>
                  <a:pt x="4838604" y="1089387"/>
                </a:lnTo>
                <a:lnTo>
                  <a:pt x="4841100" y="1090889"/>
                </a:lnTo>
                <a:lnTo>
                  <a:pt x="4842103" y="1092906"/>
                </a:lnTo>
                <a:lnTo>
                  <a:pt x="4844132" y="1095417"/>
                </a:lnTo>
                <a:lnTo>
                  <a:pt x="4844132" y="1096425"/>
                </a:lnTo>
                <a:lnTo>
                  <a:pt x="4843106" y="1097927"/>
                </a:lnTo>
                <a:lnTo>
                  <a:pt x="4844132" y="1099430"/>
                </a:lnTo>
                <a:lnTo>
                  <a:pt x="4846137" y="1102949"/>
                </a:lnTo>
                <a:lnTo>
                  <a:pt x="4846628" y="1103464"/>
                </a:lnTo>
                <a:lnTo>
                  <a:pt x="4846137" y="1107477"/>
                </a:lnTo>
                <a:lnTo>
                  <a:pt x="4844622" y="1110996"/>
                </a:lnTo>
                <a:lnTo>
                  <a:pt x="4836086" y="1118014"/>
                </a:lnTo>
                <a:lnTo>
                  <a:pt x="4832564" y="1120524"/>
                </a:lnTo>
                <a:lnTo>
                  <a:pt x="4819504" y="1126061"/>
                </a:lnTo>
                <a:lnTo>
                  <a:pt x="4814489" y="1129065"/>
                </a:lnTo>
                <a:lnTo>
                  <a:pt x="4802921" y="1140631"/>
                </a:lnTo>
                <a:lnTo>
                  <a:pt x="4799422" y="1144129"/>
                </a:lnTo>
                <a:lnTo>
                  <a:pt x="4791376" y="1149150"/>
                </a:lnTo>
                <a:lnTo>
                  <a:pt x="4785336" y="1153679"/>
                </a:lnTo>
                <a:lnTo>
                  <a:pt x="4783843" y="1153679"/>
                </a:lnTo>
                <a:lnTo>
                  <a:pt x="4781324" y="1152176"/>
                </a:lnTo>
                <a:lnTo>
                  <a:pt x="4776800" y="1150674"/>
                </a:lnTo>
                <a:lnTo>
                  <a:pt x="4775797" y="1148657"/>
                </a:lnTo>
                <a:lnTo>
                  <a:pt x="4775307" y="1146640"/>
                </a:lnTo>
                <a:lnTo>
                  <a:pt x="4774794" y="1146146"/>
                </a:lnTo>
                <a:lnTo>
                  <a:pt x="4766748" y="1142133"/>
                </a:lnTo>
                <a:lnTo>
                  <a:pt x="4761243" y="1134602"/>
                </a:lnTo>
                <a:lnTo>
                  <a:pt x="4761243" y="1127563"/>
                </a:lnTo>
                <a:lnTo>
                  <a:pt x="4768264" y="1125052"/>
                </a:lnTo>
                <a:lnTo>
                  <a:pt x="4768264" y="1123035"/>
                </a:lnTo>
                <a:lnTo>
                  <a:pt x="4766748" y="1122541"/>
                </a:lnTo>
                <a:lnTo>
                  <a:pt x="4762736" y="1120524"/>
                </a:lnTo>
                <a:lnTo>
                  <a:pt x="4773301" y="1103464"/>
                </a:lnTo>
                <a:lnTo>
                  <a:pt x="4774794" y="1094408"/>
                </a:lnTo>
                <a:lnTo>
                  <a:pt x="4780321" y="1088379"/>
                </a:lnTo>
                <a:lnTo>
                  <a:pt x="4784846" y="1086876"/>
                </a:lnTo>
                <a:lnTo>
                  <a:pt x="4792379" y="1085868"/>
                </a:lnTo>
                <a:lnTo>
                  <a:pt x="4806955" y="1078850"/>
                </a:lnTo>
                <a:close/>
                <a:moveTo>
                  <a:pt x="5080739" y="1068293"/>
                </a:moveTo>
                <a:lnTo>
                  <a:pt x="5081230" y="1069301"/>
                </a:lnTo>
                <a:lnTo>
                  <a:pt x="5083236" y="1071812"/>
                </a:lnTo>
                <a:lnTo>
                  <a:pt x="5083748" y="1072820"/>
                </a:lnTo>
                <a:lnTo>
                  <a:pt x="5086757" y="1071812"/>
                </a:lnTo>
                <a:lnTo>
                  <a:pt x="5089276" y="1070803"/>
                </a:lnTo>
                <a:lnTo>
                  <a:pt x="5091794" y="1070803"/>
                </a:lnTo>
                <a:lnTo>
                  <a:pt x="5094803" y="1071318"/>
                </a:lnTo>
                <a:lnTo>
                  <a:pt x="5102336" y="1075331"/>
                </a:lnTo>
                <a:lnTo>
                  <a:pt x="5104855" y="1076833"/>
                </a:lnTo>
                <a:lnTo>
                  <a:pt x="5107351" y="1079859"/>
                </a:lnTo>
                <a:lnTo>
                  <a:pt x="5107351" y="1082370"/>
                </a:lnTo>
                <a:lnTo>
                  <a:pt x="5106348" y="1084881"/>
                </a:lnTo>
                <a:lnTo>
                  <a:pt x="5107351" y="1085868"/>
                </a:lnTo>
                <a:lnTo>
                  <a:pt x="5109357" y="1087391"/>
                </a:lnTo>
                <a:lnTo>
                  <a:pt x="5110872" y="1087391"/>
                </a:lnTo>
                <a:lnTo>
                  <a:pt x="5111875" y="1088379"/>
                </a:lnTo>
                <a:lnTo>
                  <a:pt x="5111875" y="1089902"/>
                </a:lnTo>
                <a:lnTo>
                  <a:pt x="5111385" y="1092413"/>
                </a:lnTo>
                <a:lnTo>
                  <a:pt x="5109870" y="1093400"/>
                </a:lnTo>
                <a:lnTo>
                  <a:pt x="5109357" y="1095417"/>
                </a:lnTo>
                <a:lnTo>
                  <a:pt x="5109357" y="1097927"/>
                </a:lnTo>
                <a:lnTo>
                  <a:pt x="5108354" y="1097434"/>
                </a:lnTo>
                <a:lnTo>
                  <a:pt x="5105858" y="1096919"/>
                </a:lnTo>
                <a:lnTo>
                  <a:pt x="5104855" y="1096919"/>
                </a:lnTo>
                <a:lnTo>
                  <a:pt x="5103830" y="1100439"/>
                </a:lnTo>
                <a:lnTo>
                  <a:pt x="5096809" y="1105975"/>
                </a:lnTo>
                <a:lnTo>
                  <a:pt x="5094803" y="1108486"/>
                </a:lnTo>
                <a:lnTo>
                  <a:pt x="5093287" y="1110996"/>
                </a:lnTo>
                <a:lnTo>
                  <a:pt x="5087760" y="1111983"/>
                </a:lnTo>
                <a:lnTo>
                  <a:pt x="5082232" y="1113507"/>
                </a:lnTo>
                <a:lnTo>
                  <a:pt x="5041557" y="1114000"/>
                </a:lnTo>
                <a:lnTo>
                  <a:pt x="5035027" y="1116511"/>
                </a:lnTo>
                <a:lnTo>
                  <a:pt x="5011402" y="1106962"/>
                </a:lnTo>
                <a:lnTo>
                  <a:pt x="5012917" y="1100439"/>
                </a:lnTo>
                <a:lnTo>
                  <a:pt x="5017442" y="1095417"/>
                </a:lnTo>
                <a:lnTo>
                  <a:pt x="5030502" y="1085868"/>
                </a:lnTo>
                <a:lnTo>
                  <a:pt x="5044054" y="1079859"/>
                </a:lnTo>
                <a:lnTo>
                  <a:pt x="5054105" y="1074323"/>
                </a:lnTo>
                <a:lnTo>
                  <a:pt x="5075212" y="1070803"/>
                </a:lnTo>
                <a:close/>
                <a:moveTo>
                  <a:pt x="2876708" y="1061691"/>
                </a:moveTo>
                <a:lnTo>
                  <a:pt x="2876334" y="1062156"/>
                </a:lnTo>
                <a:lnTo>
                  <a:pt x="2876334" y="1063672"/>
                </a:lnTo>
                <a:lnTo>
                  <a:pt x="2876334" y="1066177"/>
                </a:lnTo>
                <a:lnTo>
                  <a:pt x="2876334" y="1068693"/>
                </a:lnTo>
                <a:lnTo>
                  <a:pt x="2876334" y="1070704"/>
                </a:lnTo>
                <a:lnTo>
                  <a:pt x="2875895" y="1072945"/>
                </a:lnTo>
                <a:lnTo>
                  <a:pt x="2876224" y="1072311"/>
                </a:lnTo>
                <a:lnTo>
                  <a:pt x="2876708" y="1069794"/>
                </a:lnTo>
                <a:lnTo>
                  <a:pt x="2876708" y="1067796"/>
                </a:lnTo>
                <a:lnTo>
                  <a:pt x="2876708" y="1065279"/>
                </a:lnTo>
                <a:lnTo>
                  <a:pt x="2876708" y="1062761"/>
                </a:lnTo>
                <a:close/>
                <a:moveTo>
                  <a:pt x="4353821" y="1058331"/>
                </a:moveTo>
                <a:lnTo>
                  <a:pt x="4353821" y="1060267"/>
                </a:lnTo>
                <a:lnTo>
                  <a:pt x="4353821" y="1062778"/>
                </a:lnTo>
                <a:lnTo>
                  <a:pt x="4353821" y="1066297"/>
                </a:lnTo>
                <a:lnTo>
                  <a:pt x="4351815" y="1074816"/>
                </a:lnTo>
                <a:lnTo>
                  <a:pt x="4351815" y="1076340"/>
                </a:lnTo>
                <a:lnTo>
                  <a:pt x="4351908" y="1076624"/>
                </a:lnTo>
                <a:lnTo>
                  <a:pt x="4351908" y="1075605"/>
                </a:lnTo>
                <a:lnTo>
                  <a:pt x="4353914" y="1067061"/>
                </a:lnTo>
                <a:lnTo>
                  <a:pt x="4353914" y="1063548"/>
                </a:lnTo>
                <a:lnTo>
                  <a:pt x="4353914" y="1061028"/>
                </a:lnTo>
                <a:lnTo>
                  <a:pt x="4353914" y="1058517"/>
                </a:lnTo>
                <a:close/>
                <a:moveTo>
                  <a:pt x="4855677" y="1047714"/>
                </a:moveTo>
                <a:lnTo>
                  <a:pt x="4860201" y="1049709"/>
                </a:lnTo>
                <a:lnTo>
                  <a:pt x="4863722" y="1050718"/>
                </a:lnTo>
                <a:lnTo>
                  <a:pt x="4870253" y="1051726"/>
                </a:lnTo>
                <a:lnTo>
                  <a:pt x="4874755" y="1053228"/>
                </a:lnTo>
                <a:lnTo>
                  <a:pt x="4878789" y="1055739"/>
                </a:lnTo>
                <a:lnTo>
                  <a:pt x="4884316" y="1060267"/>
                </a:lnTo>
                <a:lnTo>
                  <a:pt x="4884807" y="1063786"/>
                </a:lnTo>
                <a:lnTo>
                  <a:pt x="4884807" y="1069301"/>
                </a:lnTo>
                <a:lnTo>
                  <a:pt x="4885320" y="1072820"/>
                </a:lnTo>
                <a:lnTo>
                  <a:pt x="4887325" y="1078335"/>
                </a:lnTo>
                <a:lnTo>
                  <a:pt x="4887325" y="1082370"/>
                </a:lnTo>
                <a:lnTo>
                  <a:pt x="4885810" y="1085868"/>
                </a:lnTo>
                <a:lnTo>
                  <a:pt x="4883804" y="1088893"/>
                </a:lnTo>
                <a:lnTo>
                  <a:pt x="4875268" y="1089387"/>
                </a:lnTo>
                <a:lnTo>
                  <a:pt x="4873752" y="1089387"/>
                </a:lnTo>
                <a:lnTo>
                  <a:pt x="4871746" y="1088893"/>
                </a:lnTo>
                <a:lnTo>
                  <a:pt x="4870253" y="1088379"/>
                </a:lnTo>
                <a:lnTo>
                  <a:pt x="4869740" y="1087391"/>
                </a:lnTo>
                <a:lnTo>
                  <a:pt x="4868225" y="1086383"/>
                </a:lnTo>
                <a:lnTo>
                  <a:pt x="4860691" y="1086383"/>
                </a:lnTo>
                <a:lnTo>
                  <a:pt x="4858195" y="1085868"/>
                </a:lnTo>
                <a:lnTo>
                  <a:pt x="4855164" y="1083357"/>
                </a:lnTo>
                <a:lnTo>
                  <a:pt x="4852155" y="1081361"/>
                </a:lnTo>
                <a:lnTo>
                  <a:pt x="4851152" y="1078850"/>
                </a:lnTo>
                <a:lnTo>
                  <a:pt x="4850149" y="1074816"/>
                </a:lnTo>
                <a:lnTo>
                  <a:pt x="4849146" y="1073314"/>
                </a:lnTo>
                <a:lnTo>
                  <a:pt x="4847631" y="1073314"/>
                </a:lnTo>
                <a:lnTo>
                  <a:pt x="4845134" y="1071318"/>
                </a:lnTo>
                <a:lnTo>
                  <a:pt x="4844622" y="1069301"/>
                </a:lnTo>
                <a:lnTo>
                  <a:pt x="4844622" y="1067799"/>
                </a:lnTo>
                <a:lnTo>
                  <a:pt x="4845134" y="1065782"/>
                </a:lnTo>
                <a:lnTo>
                  <a:pt x="4845134" y="1064279"/>
                </a:lnTo>
                <a:lnTo>
                  <a:pt x="4844622" y="1061769"/>
                </a:lnTo>
                <a:lnTo>
                  <a:pt x="4842616" y="1057241"/>
                </a:lnTo>
                <a:lnTo>
                  <a:pt x="4842103" y="1054731"/>
                </a:lnTo>
                <a:lnTo>
                  <a:pt x="4844622" y="1051726"/>
                </a:lnTo>
                <a:lnTo>
                  <a:pt x="4850149" y="1048207"/>
                </a:lnTo>
                <a:close/>
                <a:moveTo>
                  <a:pt x="2893814" y="1044187"/>
                </a:moveTo>
                <a:lnTo>
                  <a:pt x="2893426" y="1044578"/>
                </a:lnTo>
                <a:lnTo>
                  <a:pt x="2893426" y="1047093"/>
                </a:lnTo>
                <a:lnTo>
                  <a:pt x="2893126" y="1047989"/>
                </a:lnTo>
                <a:lnTo>
                  <a:pt x="2893301" y="1047698"/>
                </a:lnTo>
                <a:lnTo>
                  <a:pt x="2893814" y="1046199"/>
                </a:lnTo>
                <a:close/>
                <a:moveTo>
                  <a:pt x="4346870" y="1036858"/>
                </a:moveTo>
                <a:lnTo>
                  <a:pt x="4347291" y="1041168"/>
                </a:lnTo>
                <a:lnTo>
                  <a:pt x="4347337" y="1041353"/>
                </a:lnTo>
                <a:lnTo>
                  <a:pt x="4346893" y="1036903"/>
                </a:lnTo>
                <a:close/>
                <a:moveTo>
                  <a:pt x="2380408" y="1020171"/>
                </a:moveTo>
                <a:lnTo>
                  <a:pt x="2379349" y="1021586"/>
                </a:lnTo>
                <a:lnTo>
                  <a:pt x="2374332" y="1030116"/>
                </a:lnTo>
                <a:lnTo>
                  <a:pt x="2372820" y="1032634"/>
                </a:lnTo>
                <a:lnTo>
                  <a:pt x="2372779" y="1032836"/>
                </a:lnTo>
                <a:lnTo>
                  <a:pt x="2373875" y="1031008"/>
                </a:lnTo>
                <a:lnTo>
                  <a:pt x="2378898" y="1022472"/>
                </a:lnTo>
                <a:lnTo>
                  <a:pt x="2380408" y="1020461"/>
                </a:lnTo>
                <a:close/>
                <a:moveTo>
                  <a:pt x="4953141" y="1016061"/>
                </a:moveTo>
                <a:lnTo>
                  <a:pt x="4957153" y="1016061"/>
                </a:lnTo>
                <a:lnTo>
                  <a:pt x="4958669" y="1019581"/>
                </a:lnTo>
                <a:lnTo>
                  <a:pt x="4958156" y="1022585"/>
                </a:lnTo>
                <a:lnTo>
                  <a:pt x="4954635" y="1025610"/>
                </a:lnTo>
                <a:lnTo>
                  <a:pt x="4942087" y="1032134"/>
                </a:lnTo>
                <a:lnTo>
                  <a:pt x="4931032" y="1035653"/>
                </a:lnTo>
                <a:lnTo>
                  <a:pt x="4931522" y="1032134"/>
                </a:lnTo>
                <a:lnTo>
                  <a:pt x="4935044" y="1026619"/>
                </a:lnTo>
                <a:lnTo>
                  <a:pt x="4948104" y="1018572"/>
                </a:lnTo>
                <a:close/>
                <a:moveTo>
                  <a:pt x="5049090" y="1006018"/>
                </a:moveTo>
                <a:lnTo>
                  <a:pt x="5068169" y="1006018"/>
                </a:lnTo>
                <a:lnTo>
                  <a:pt x="5073696" y="1013057"/>
                </a:lnTo>
                <a:lnTo>
                  <a:pt x="5074209" y="1023593"/>
                </a:lnTo>
                <a:lnTo>
                  <a:pt x="5059120" y="1031641"/>
                </a:lnTo>
                <a:lnTo>
                  <a:pt x="5050584" y="1037649"/>
                </a:lnTo>
                <a:lnTo>
                  <a:pt x="5040532" y="1043679"/>
                </a:lnTo>
                <a:lnTo>
                  <a:pt x="5025465" y="1058250"/>
                </a:lnTo>
                <a:lnTo>
                  <a:pt x="5020451" y="1067284"/>
                </a:lnTo>
                <a:lnTo>
                  <a:pt x="5016439" y="1075825"/>
                </a:lnTo>
                <a:lnTo>
                  <a:pt x="5011914" y="1083357"/>
                </a:lnTo>
                <a:lnTo>
                  <a:pt x="5004381" y="1088379"/>
                </a:lnTo>
                <a:lnTo>
                  <a:pt x="4990318" y="1091898"/>
                </a:lnTo>
                <a:lnTo>
                  <a:pt x="4984278" y="1092906"/>
                </a:lnTo>
                <a:lnTo>
                  <a:pt x="4981759" y="1093400"/>
                </a:lnTo>
                <a:lnTo>
                  <a:pt x="4979753" y="1094408"/>
                </a:lnTo>
                <a:lnTo>
                  <a:pt x="4977747" y="1095910"/>
                </a:lnTo>
                <a:lnTo>
                  <a:pt x="4975741" y="1096919"/>
                </a:lnTo>
                <a:lnTo>
                  <a:pt x="4973735" y="1095417"/>
                </a:lnTo>
                <a:lnTo>
                  <a:pt x="4971217" y="1090889"/>
                </a:lnTo>
                <a:lnTo>
                  <a:pt x="4967205" y="1086383"/>
                </a:lnTo>
                <a:lnTo>
                  <a:pt x="4962168" y="1082370"/>
                </a:lnTo>
                <a:lnTo>
                  <a:pt x="4956150" y="1079345"/>
                </a:lnTo>
                <a:lnTo>
                  <a:pt x="4950623" y="1078335"/>
                </a:lnTo>
                <a:lnTo>
                  <a:pt x="4940571" y="1079859"/>
                </a:lnTo>
                <a:lnTo>
                  <a:pt x="4938565" y="1078850"/>
                </a:lnTo>
                <a:lnTo>
                  <a:pt x="4937562" y="1077842"/>
                </a:lnTo>
                <a:lnTo>
                  <a:pt x="4934041" y="1077842"/>
                </a:lnTo>
                <a:lnTo>
                  <a:pt x="4930519" y="1078850"/>
                </a:lnTo>
                <a:lnTo>
                  <a:pt x="4930029" y="1079345"/>
                </a:lnTo>
                <a:lnTo>
                  <a:pt x="4924992" y="1080352"/>
                </a:lnTo>
                <a:lnTo>
                  <a:pt x="4919977" y="1082864"/>
                </a:lnTo>
                <a:lnTo>
                  <a:pt x="4914450" y="1083357"/>
                </a:lnTo>
                <a:lnTo>
                  <a:pt x="4909925" y="1080352"/>
                </a:lnTo>
                <a:lnTo>
                  <a:pt x="4905401" y="1075825"/>
                </a:lnTo>
                <a:lnTo>
                  <a:pt x="4903395" y="1073314"/>
                </a:lnTo>
                <a:lnTo>
                  <a:pt x="4903395" y="1069795"/>
                </a:lnTo>
                <a:lnTo>
                  <a:pt x="4905913" y="1062263"/>
                </a:lnTo>
                <a:lnTo>
                  <a:pt x="4905913" y="1058250"/>
                </a:lnTo>
                <a:lnTo>
                  <a:pt x="4904398" y="1060267"/>
                </a:lnTo>
                <a:lnTo>
                  <a:pt x="4902392" y="1061769"/>
                </a:lnTo>
                <a:lnTo>
                  <a:pt x="4900899" y="1067284"/>
                </a:lnTo>
                <a:lnTo>
                  <a:pt x="4897868" y="1062778"/>
                </a:lnTo>
                <a:lnTo>
                  <a:pt x="4897377" y="1058743"/>
                </a:lnTo>
                <a:lnTo>
                  <a:pt x="4897868" y="1046190"/>
                </a:lnTo>
                <a:lnTo>
                  <a:pt x="4898380" y="1043185"/>
                </a:lnTo>
                <a:lnTo>
                  <a:pt x="4900899" y="1041684"/>
                </a:lnTo>
                <a:lnTo>
                  <a:pt x="4913447" y="1041168"/>
                </a:lnTo>
                <a:lnTo>
                  <a:pt x="4918974" y="1039173"/>
                </a:lnTo>
                <a:lnTo>
                  <a:pt x="4923989" y="1038164"/>
                </a:lnTo>
                <a:lnTo>
                  <a:pt x="4928023" y="1039666"/>
                </a:lnTo>
                <a:lnTo>
                  <a:pt x="4935044" y="1040160"/>
                </a:lnTo>
                <a:lnTo>
                  <a:pt x="4949620" y="1040160"/>
                </a:lnTo>
                <a:lnTo>
                  <a:pt x="4954635" y="1040160"/>
                </a:lnTo>
                <a:lnTo>
                  <a:pt x="4963684" y="1032134"/>
                </a:lnTo>
                <a:lnTo>
                  <a:pt x="4969211" y="1024602"/>
                </a:lnTo>
                <a:lnTo>
                  <a:pt x="4975741" y="1022091"/>
                </a:lnTo>
                <a:lnTo>
                  <a:pt x="4984790" y="1022585"/>
                </a:lnTo>
                <a:lnTo>
                  <a:pt x="4993326" y="1025610"/>
                </a:lnTo>
                <a:lnTo>
                  <a:pt x="5005874" y="1023593"/>
                </a:lnTo>
                <a:lnTo>
                  <a:pt x="5012917" y="1019581"/>
                </a:lnTo>
                <a:lnTo>
                  <a:pt x="5029500" y="1013057"/>
                </a:lnTo>
                <a:close/>
                <a:moveTo>
                  <a:pt x="2385674" y="993102"/>
                </a:moveTo>
                <a:lnTo>
                  <a:pt x="2382371" y="995474"/>
                </a:lnTo>
                <a:lnTo>
                  <a:pt x="2379832" y="997471"/>
                </a:lnTo>
                <a:lnTo>
                  <a:pt x="2379710" y="998108"/>
                </a:lnTo>
                <a:lnTo>
                  <a:pt x="2381908" y="996345"/>
                </a:lnTo>
                <a:lnTo>
                  <a:pt x="2385431" y="993829"/>
                </a:lnTo>
                <a:close/>
                <a:moveTo>
                  <a:pt x="2387712" y="990101"/>
                </a:moveTo>
                <a:lnTo>
                  <a:pt x="2386361" y="991458"/>
                </a:lnTo>
                <a:lnTo>
                  <a:pt x="2386151" y="992108"/>
                </a:lnTo>
                <a:lnTo>
                  <a:pt x="2387444" y="990819"/>
                </a:lnTo>
                <a:close/>
                <a:moveTo>
                  <a:pt x="4327700" y="987089"/>
                </a:moveTo>
                <a:lnTo>
                  <a:pt x="4327700" y="991963"/>
                </a:lnTo>
                <a:lnTo>
                  <a:pt x="4327700" y="1004001"/>
                </a:lnTo>
                <a:lnTo>
                  <a:pt x="4327809" y="1004220"/>
                </a:lnTo>
                <a:lnTo>
                  <a:pt x="4327809" y="992665"/>
                </a:lnTo>
                <a:lnTo>
                  <a:pt x="4327809" y="987634"/>
                </a:lnTo>
                <a:close/>
                <a:moveTo>
                  <a:pt x="4900899" y="958293"/>
                </a:moveTo>
                <a:lnTo>
                  <a:pt x="4900899" y="959302"/>
                </a:lnTo>
                <a:lnTo>
                  <a:pt x="4900899" y="959817"/>
                </a:lnTo>
                <a:lnTo>
                  <a:pt x="4901389" y="960311"/>
                </a:lnTo>
                <a:lnTo>
                  <a:pt x="4901902" y="961319"/>
                </a:lnTo>
                <a:lnTo>
                  <a:pt x="4904910" y="968336"/>
                </a:lnTo>
                <a:lnTo>
                  <a:pt x="4904910" y="977392"/>
                </a:lnTo>
                <a:lnTo>
                  <a:pt x="4902904" y="1000997"/>
                </a:lnTo>
                <a:lnTo>
                  <a:pt x="4903395" y="1003508"/>
                </a:lnTo>
                <a:lnTo>
                  <a:pt x="4904398" y="1005525"/>
                </a:lnTo>
                <a:lnTo>
                  <a:pt x="4906916" y="1009538"/>
                </a:lnTo>
                <a:lnTo>
                  <a:pt x="4909435" y="1015568"/>
                </a:lnTo>
                <a:lnTo>
                  <a:pt x="4910928" y="1022585"/>
                </a:lnTo>
                <a:lnTo>
                  <a:pt x="4909435" y="1026619"/>
                </a:lnTo>
                <a:lnTo>
                  <a:pt x="4906404" y="1030117"/>
                </a:lnTo>
                <a:lnTo>
                  <a:pt x="4904398" y="1033636"/>
                </a:lnTo>
                <a:lnTo>
                  <a:pt x="4901389" y="1035138"/>
                </a:lnTo>
                <a:lnTo>
                  <a:pt x="4898380" y="1035653"/>
                </a:lnTo>
                <a:lnTo>
                  <a:pt x="4894859" y="1036662"/>
                </a:lnTo>
                <a:lnTo>
                  <a:pt x="4890847" y="1039666"/>
                </a:lnTo>
                <a:lnTo>
                  <a:pt x="4889331" y="1044194"/>
                </a:lnTo>
                <a:lnTo>
                  <a:pt x="4889331" y="1047199"/>
                </a:lnTo>
                <a:lnTo>
                  <a:pt x="4890847" y="1049709"/>
                </a:lnTo>
                <a:lnTo>
                  <a:pt x="4889331" y="1051211"/>
                </a:lnTo>
                <a:lnTo>
                  <a:pt x="4888328" y="1051211"/>
                </a:lnTo>
                <a:lnTo>
                  <a:pt x="4883314" y="1048701"/>
                </a:lnTo>
                <a:lnTo>
                  <a:pt x="4881285" y="1048207"/>
                </a:lnTo>
                <a:lnTo>
                  <a:pt x="4876783" y="1048207"/>
                </a:lnTo>
                <a:lnTo>
                  <a:pt x="4874265" y="1047714"/>
                </a:lnTo>
                <a:lnTo>
                  <a:pt x="4872749" y="1046704"/>
                </a:lnTo>
                <a:lnTo>
                  <a:pt x="4869740" y="1043185"/>
                </a:lnTo>
                <a:lnTo>
                  <a:pt x="4869250" y="1041168"/>
                </a:lnTo>
                <a:lnTo>
                  <a:pt x="4869740" y="1036147"/>
                </a:lnTo>
                <a:lnTo>
                  <a:pt x="4870253" y="1033143"/>
                </a:lnTo>
                <a:lnTo>
                  <a:pt x="4871746" y="1031641"/>
                </a:lnTo>
                <a:lnTo>
                  <a:pt x="4874265" y="1030117"/>
                </a:lnTo>
                <a:lnTo>
                  <a:pt x="4876271" y="1030632"/>
                </a:lnTo>
                <a:lnTo>
                  <a:pt x="4877274" y="1031641"/>
                </a:lnTo>
                <a:lnTo>
                  <a:pt x="4877786" y="1031641"/>
                </a:lnTo>
                <a:lnTo>
                  <a:pt x="4878789" y="1030117"/>
                </a:lnTo>
                <a:lnTo>
                  <a:pt x="4878789" y="1029623"/>
                </a:lnTo>
                <a:lnTo>
                  <a:pt x="4885320" y="1004001"/>
                </a:lnTo>
                <a:lnTo>
                  <a:pt x="4887325" y="1000997"/>
                </a:lnTo>
                <a:lnTo>
                  <a:pt x="4887325" y="1000482"/>
                </a:lnTo>
                <a:lnTo>
                  <a:pt x="4888841" y="999988"/>
                </a:lnTo>
                <a:lnTo>
                  <a:pt x="4891337" y="998980"/>
                </a:lnTo>
                <a:lnTo>
                  <a:pt x="4891850" y="998980"/>
                </a:lnTo>
                <a:lnTo>
                  <a:pt x="4892340" y="997478"/>
                </a:lnTo>
                <a:lnTo>
                  <a:pt x="4891337" y="995460"/>
                </a:lnTo>
                <a:lnTo>
                  <a:pt x="4890334" y="994967"/>
                </a:lnTo>
                <a:lnTo>
                  <a:pt x="4888841" y="993465"/>
                </a:lnTo>
                <a:lnTo>
                  <a:pt x="4887838" y="989945"/>
                </a:lnTo>
                <a:lnTo>
                  <a:pt x="4887325" y="987435"/>
                </a:lnTo>
                <a:lnTo>
                  <a:pt x="4887838" y="981405"/>
                </a:lnTo>
                <a:lnTo>
                  <a:pt x="4887325" y="975890"/>
                </a:lnTo>
                <a:lnTo>
                  <a:pt x="4887325" y="972864"/>
                </a:lnTo>
                <a:lnTo>
                  <a:pt x="4888841" y="969345"/>
                </a:lnTo>
                <a:lnTo>
                  <a:pt x="4897868" y="959817"/>
                </a:lnTo>
                <a:close/>
                <a:moveTo>
                  <a:pt x="4959672" y="952285"/>
                </a:moveTo>
                <a:lnTo>
                  <a:pt x="4963171" y="952285"/>
                </a:lnTo>
                <a:lnTo>
                  <a:pt x="4968698" y="961319"/>
                </a:lnTo>
                <a:lnTo>
                  <a:pt x="4969701" y="963315"/>
                </a:lnTo>
                <a:lnTo>
                  <a:pt x="4970214" y="965332"/>
                </a:lnTo>
                <a:lnTo>
                  <a:pt x="4970214" y="969860"/>
                </a:lnTo>
                <a:lnTo>
                  <a:pt x="4970214" y="970868"/>
                </a:lnTo>
                <a:lnTo>
                  <a:pt x="4971217" y="973379"/>
                </a:lnTo>
                <a:lnTo>
                  <a:pt x="4971217" y="974366"/>
                </a:lnTo>
                <a:lnTo>
                  <a:pt x="4970726" y="975890"/>
                </a:lnTo>
                <a:lnTo>
                  <a:pt x="4969211" y="977392"/>
                </a:lnTo>
                <a:lnTo>
                  <a:pt x="4967695" y="980911"/>
                </a:lnTo>
                <a:lnTo>
                  <a:pt x="4942087" y="1000997"/>
                </a:lnTo>
                <a:lnTo>
                  <a:pt x="4935044" y="1005010"/>
                </a:lnTo>
                <a:lnTo>
                  <a:pt x="4928513" y="1008036"/>
                </a:lnTo>
                <a:lnTo>
                  <a:pt x="4924502" y="1011533"/>
                </a:lnTo>
                <a:lnTo>
                  <a:pt x="4917971" y="1012542"/>
                </a:lnTo>
                <a:lnTo>
                  <a:pt x="4913959" y="1008529"/>
                </a:lnTo>
                <a:lnTo>
                  <a:pt x="4911931" y="1000997"/>
                </a:lnTo>
                <a:lnTo>
                  <a:pt x="4910438" y="991448"/>
                </a:lnTo>
                <a:lnTo>
                  <a:pt x="4910928" y="983422"/>
                </a:lnTo>
                <a:lnTo>
                  <a:pt x="4913959" y="976383"/>
                </a:lnTo>
                <a:lnTo>
                  <a:pt x="4918974" y="970868"/>
                </a:lnTo>
                <a:lnTo>
                  <a:pt x="4923498" y="968851"/>
                </a:lnTo>
                <a:lnTo>
                  <a:pt x="4924502" y="967349"/>
                </a:lnTo>
                <a:lnTo>
                  <a:pt x="4922986" y="965332"/>
                </a:lnTo>
                <a:lnTo>
                  <a:pt x="4926507" y="963830"/>
                </a:lnTo>
                <a:lnTo>
                  <a:pt x="4938052" y="963830"/>
                </a:lnTo>
                <a:lnTo>
                  <a:pt x="4940571" y="963315"/>
                </a:lnTo>
                <a:lnTo>
                  <a:pt x="4941574" y="961319"/>
                </a:lnTo>
                <a:lnTo>
                  <a:pt x="4945096" y="962821"/>
                </a:lnTo>
                <a:lnTo>
                  <a:pt x="4951626" y="968336"/>
                </a:lnTo>
                <a:lnTo>
                  <a:pt x="4952629" y="965332"/>
                </a:lnTo>
                <a:lnTo>
                  <a:pt x="4948617" y="962821"/>
                </a:lnTo>
                <a:lnTo>
                  <a:pt x="4948617" y="959817"/>
                </a:lnTo>
                <a:lnTo>
                  <a:pt x="4951626" y="957306"/>
                </a:lnTo>
                <a:lnTo>
                  <a:pt x="4955147" y="954280"/>
                </a:lnTo>
                <a:close/>
                <a:moveTo>
                  <a:pt x="4332213" y="943251"/>
                </a:moveTo>
                <a:lnTo>
                  <a:pt x="4331221" y="945246"/>
                </a:lnTo>
                <a:lnTo>
                  <a:pt x="4328703" y="957800"/>
                </a:lnTo>
                <a:lnTo>
                  <a:pt x="4327700" y="962821"/>
                </a:lnTo>
                <a:lnTo>
                  <a:pt x="4327700" y="966834"/>
                </a:lnTo>
                <a:lnTo>
                  <a:pt x="4327700" y="968336"/>
                </a:lnTo>
                <a:lnTo>
                  <a:pt x="4326184" y="975375"/>
                </a:lnTo>
                <a:lnTo>
                  <a:pt x="4325694" y="976383"/>
                </a:lnTo>
                <a:lnTo>
                  <a:pt x="4325694" y="977392"/>
                </a:lnTo>
                <a:lnTo>
                  <a:pt x="4325802" y="977945"/>
                </a:lnTo>
                <a:lnTo>
                  <a:pt x="4325802" y="977085"/>
                </a:lnTo>
                <a:lnTo>
                  <a:pt x="4326304" y="976073"/>
                </a:lnTo>
                <a:lnTo>
                  <a:pt x="4327809" y="969037"/>
                </a:lnTo>
                <a:lnTo>
                  <a:pt x="4327809" y="967529"/>
                </a:lnTo>
                <a:lnTo>
                  <a:pt x="4327809" y="963510"/>
                </a:lnTo>
                <a:lnTo>
                  <a:pt x="4328820" y="958479"/>
                </a:lnTo>
                <a:lnTo>
                  <a:pt x="4331328" y="945916"/>
                </a:lnTo>
                <a:lnTo>
                  <a:pt x="4332331" y="943901"/>
                </a:lnTo>
                <a:close/>
                <a:moveTo>
                  <a:pt x="4331221" y="935648"/>
                </a:moveTo>
                <a:lnTo>
                  <a:pt x="4331221" y="937714"/>
                </a:lnTo>
                <a:lnTo>
                  <a:pt x="4331328" y="938302"/>
                </a:lnTo>
                <a:lnTo>
                  <a:pt x="4331328" y="935863"/>
                </a:lnTo>
                <a:close/>
                <a:moveTo>
                  <a:pt x="2396986" y="920634"/>
                </a:moveTo>
                <a:lnTo>
                  <a:pt x="2393916" y="924151"/>
                </a:lnTo>
                <a:lnTo>
                  <a:pt x="2389897" y="928166"/>
                </a:lnTo>
                <a:lnTo>
                  <a:pt x="2386361" y="930163"/>
                </a:lnTo>
                <a:lnTo>
                  <a:pt x="2382855" y="931682"/>
                </a:lnTo>
                <a:lnTo>
                  <a:pt x="2381344" y="933680"/>
                </a:lnTo>
                <a:lnTo>
                  <a:pt x="2378835" y="934699"/>
                </a:lnTo>
                <a:lnTo>
                  <a:pt x="2378517" y="935496"/>
                </a:lnTo>
                <a:lnTo>
                  <a:pt x="2380911" y="934545"/>
                </a:lnTo>
                <a:lnTo>
                  <a:pt x="2382411" y="932534"/>
                </a:lnTo>
                <a:lnTo>
                  <a:pt x="2385934" y="931018"/>
                </a:lnTo>
                <a:lnTo>
                  <a:pt x="2389447" y="929018"/>
                </a:lnTo>
                <a:lnTo>
                  <a:pt x="2393473" y="924997"/>
                </a:lnTo>
                <a:lnTo>
                  <a:pt x="2396986" y="920976"/>
                </a:lnTo>
                <a:close/>
                <a:moveTo>
                  <a:pt x="9248626" y="902563"/>
                </a:moveTo>
                <a:lnTo>
                  <a:pt x="9253648" y="904567"/>
                </a:lnTo>
                <a:lnTo>
                  <a:pt x="9256176" y="907084"/>
                </a:lnTo>
                <a:lnTo>
                  <a:pt x="9255664" y="910089"/>
                </a:lnTo>
                <a:lnTo>
                  <a:pt x="9253152" y="912607"/>
                </a:lnTo>
                <a:lnTo>
                  <a:pt x="9250642" y="914110"/>
                </a:lnTo>
                <a:lnTo>
                  <a:pt x="9246626" y="914110"/>
                </a:lnTo>
                <a:lnTo>
                  <a:pt x="9242610" y="913609"/>
                </a:lnTo>
                <a:lnTo>
                  <a:pt x="9240098" y="912106"/>
                </a:lnTo>
                <a:lnTo>
                  <a:pt x="9239092" y="909088"/>
                </a:lnTo>
                <a:lnTo>
                  <a:pt x="9239588" y="906069"/>
                </a:lnTo>
                <a:lnTo>
                  <a:pt x="9243106" y="903565"/>
                </a:lnTo>
                <a:close/>
                <a:moveTo>
                  <a:pt x="4952819" y="897152"/>
                </a:moveTo>
                <a:lnTo>
                  <a:pt x="4958344" y="898155"/>
                </a:lnTo>
                <a:lnTo>
                  <a:pt x="4963862" y="900675"/>
                </a:lnTo>
                <a:lnTo>
                  <a:pt x="4970390" y="900169"/>
                </a:lnTo>
                <a:lnTo>
                  <a:pt x="4972898" y="902680"/>
                </a:lnTo>
                <a:lnTo>
                  <a:pt x="4971895" y="906708"/>
                </a:lnTo>
                <a:lnTo>
                  <a:pt x="4968885" y="910727"/>
                </a:lnTo>
                <a:lnTo>
                  <a:pt x="4965868" y="917257"/>
                </a:lnTo>
                <a:lnTo>
                  <a:pt x="4962357" y="920274"/>
                </a:lnTo>
                <a:lnTo>
                  <a:pt x="4960351" y="921782"/>
                </a:lnTo>
                <a:lnTo>
                  <a:pt x="4958846" y="926307"/>
                </a:lnTo>
                <a:lnTo>
                  <a:pt x="4954825" y="930832"/>
                </a:lnTo>
                <a:lnTo>
                  <a:pt x="4952819" y="931338"/>
                </a:lnTo>
                <a:lnTo>
                  <a:pt x="4951314" y="931835"/>
                </a:lnTo>
                <a:lnTo>
                  <a:pt x="4944786" y="931835"/>
                </a:lnTo>
                <a:lnTo>
                  <a:pt x="4934245" y="931835"/>
                </a:lnTo>
                <a:lnTo>
                  <a:pt x="4926212" y="933343"/>
                </a:lnTo>
                <a:lnTo>
                  <a:pt x="4919182" y="933343"/>
                </a:lnTo>
                <a:lnTo>
                  <a:pt x="4917175" y="928322"/>
                </a:lnTo>
                <a:lnTo>
                  <a:pt x="4919182" y="919777"/>
                </a:lnTo>
                <a:lnTo>
                  <a:pt x="4929731" y="909715"/>
                </a:lnTo>
                <a:lnTo>
                  <a:pt x="4943783" y="903692"/>
                </a:lnTo>
                <a:lnTo>
                  <a:pt x="4948807" y="898155"/>
                </a:lnTo>
                <a:close/>
                <a:moveTo>
                  <a:pt x="4266408" y="880689"/>
                </a:moveTo>
                <a:lnTo>
                  <a:pt x="4266408" y="880955"/>
                </a:lnTo>
                <a:lnTo>
                  <a:pt x="4266921" y="886985"/>
                </a:lnTo>
                <a:lnTo>
                  <a:pt x="4267411" y="889495"/>
                </a:lnTo>
                <a:lnTo>
                  <a:pt x="4267466" y="889587"/>
                </a:lnTo>
                <a:lnTo>
                  <a:pt x="4267071" y="887606"/>
                </a:lnTo>
                <a:lnTo>
                  <a:pt x="4266569" y="881572"/>
                </a:lnTo>
                <a:lnTo>
                  <a:pt x="4266569" y="881066"/>
                </a:lnTo>
                <a:close/>
                <a:moveTo>
                  <a:pt x="4265405" y="870718"/>
                </a:moveTo>
                <a:lnTo>
                  <a:pt x="4265405" y="870912"/>
                </a:lnTo>
                <a:lnTo>
                  <a:pt x="4265405" y="872414"/>
                </a:lnTo>
                <a:lnTo>
                  <a:pt x="4264915" y="874431"/>
                </a:lnTo>
                <a:lnTo>
                  <a:pt x="4263912" y="875933"/>
                </a:lnTo>
                <a:lnTo>
                  <a:pt x="4264240" y="876263"/>
                </a:lnTo>
                <a:lnTo>
                  <a:pt x="4265064" y="875033"/>
                </a:lnTo>
                <a:lnTo>
                  <a:pt x="4265566" y="873019"/>
                </a:lnTo>
                <a:lnTo>
                  <a:pt x="4265566" y="871510"/>
                </a:lnTo>
                <a:lnTo>
                  <a:pt x="4265566" y="871014"/>
                </a:lnTo>
                <a:close/>
                <a:moveTo>
                  <a:pt x="4991472" y="866489"/>
                </a:moveTo>
                <a:lnTo>
                  <a:pt x="4993487" y="868503"/>
                </a:lnTo>
                <a:lnTo>
                  <a:pt x="4989466" y="875539"/>
                </a:lnTo>
                <a:lnTo>
                  <a:pt x="4987961" y="878556"/>
                </a:lnTo>
                <a:lnTo>
                  <a:pt x="4986457" y="881066"/>
                </a:lnTo>
                <a:lnTo>
                  <a:pt x="4984952" y="883081"/>
                </a:lnTo>
                <a:lnTo>
                  <a:pt x="4983940" y="886097"/>
                </a:lnTo>
                <a:lnTo>
                  <a:pt x="4976919" y="890116"/>
                </a:lnTo>
                <a:lnTo>
                  <a:pt x="4975414" y="892121"/>
                </a:lnTo>
                <a:lnTo>
                  <a:pt x="4974402" y="892627"/>
                </a:lnTo>
                <a:lnTo>
                  <a:pt x="4970892" y="893133"/>
                </a:lnTo>
                <a:lnTo>
                  <a:pt x="4969889" y="893629"/>
                </a:lnTo>
                <a:lnTo>
                  <a:pt x="4963360" y="896150"/>
                </a:lnTo>
                <a:lnTo>
                  <a:pt x="4961354" y="894641"/>
                </a:lnTo>
                <a:lnTo>
                  <a:pt x="4955828" y="893133"/>
                </a:lnTo>
                <a:lnTo>
                  <a:pt x="4955327" y="889104"/>
                </a:lnTo>
                <a:lnTo>
                  <a:pt x="4961354" y="885085"/>
                </a:lnTo>
                <a:lnTo>
                  <a:pt x="4965868" y="883081"/>
                </a:lnTo>
                <a:lnTo>
                  <a:pt x="4968384" y="879052"/>
                </a:lnTo>
                <a:lnTo>
                  <a:pt x="4969889" y="877544"/>
                </a:lnTo>
                <a:lnTo>
                  <a:pt x="4972898" y="875033"/>
                </a:lnTo>
                <a:lnTo>
                  <a:pt x="4976417" y="873525"/>
                </a:lnTo>
                <a:lnTo>
                  <a:pt x="4982937" y="871510"/>
                </a:lnTo>
                <a:lnTo>
                  <a:pt x="4987460" y="867491"/>
                </a:lnTo>
                <a:close/>
                <a:moveTo>
                  <a:pt x="4270442" y="840068"/>
                </a:moveTo>
                <a:lnTo>
                  <a:pt x="4270442" y="841277"/>
                </a:lnTo>
                <a:lnTo>
                  <a:pt x="4269930" y="842285"/>
                </a:lnTo>
                <a:lnTo>
                  <a:pt x="4269417" y="842779"/>
                </a:lnTo>
                <a:lnTo>
                  <a:pt x="4268927" y="843294"/>
                </a:lnTo>
                <a:lnTo>
                  <a:pt x="4263912" y="844796"/>
                </a:lnTo>
                <a:lnTo>
                  <a:pt x="4260391" y="844796"/>
                </a:lnTo>
                <a:lnTo>
                  <a:pt x="4259388" y="845290"/>
                </a:lnTo>
                <a:lnTo>
                  <a:pt x="4258875" y="845805"/>
                </a:lnTo>
                <a:lnTo>
                  <a:pt x="4258875" y="846792"/>
                </a:lnTo>
                <a:lnTo>
                  <a:pt x="4258385" y="848315"/>
                </a:lnTo>
                <a:lnTo>
                  <a:pt x="4258385" y="850311"/>
                </a:lnTo>
                <a:lnTo>
                  <a:pt x="4258385" y="853337"/>
                </a:lnTo>
                <a:lnTo>
                  <a:pt x="4258875" y="858358"/>
                </a:lnTo>
                <a:lnTo>
                  <a:pt x="4259004" y="858611"/>
                </a:lnTo>
                <a:lnTo>
                  <a:pt x="4258536" y="853916"/>
                </a:lnTo>
                <a:lnTo>
                  <a:pt x="4258536" y="850909"/>
                </a:lnTo>
                <a:lnTo>
                  <a:pt x="4258536" y="848895"/>
                </a:lnTo>
                <a:lnTo>
                  <a:pt x="4259037" y="847386"/>
                </a:lnTo>
                <a:lnTo>
                  <a:pt x="4259037" y="846384"/>
                </a:lnTo>
                <a:lnTo>
                  <a:pt x="4259539" y="845878"/>
                </a:lnTo>
                <a:lnTo>
                  <a:pt x="4260542" y="845372"/>
                </a:lnTo>
                <a:lnTo>
                  <a:pt x="4264053" y="845372"/>
                </a:lnTo>
                <a:lnTo>
                  <a:pt x="4269077" y="843864"/>
                </a:lnTo>
                <a:lnTo>
                  <a:pt x="4269578" y="843367"/>
                </a:lnTo>
                <a:lnTo>
                  <a:pt x="4270080" y="842861"/>
                </a:lnTo>
                <a:lnTo>
                  <a:pt x="4270582" y="841859"/>
                </a:lnTo>
                <a:lnTo>
                  <a:pt x="4270582" y="840351"/>
                </a:lnTo>
                <a:close/>
                <a:moveTo>
                  <a:pt x="4267053" y="833278"/>
                </a:moveTo>
                <a:lnTo>
                  <a:pt x="4267411" y="834753"/>
                </a:lnTo>
                <a:lnTo>
                  <a:pt x="4267444" y="834805"/>
                </a:lnTo>
                <a:lnTo>
                  <a:pt x="4267071" y="833315"/>
                </a:lnTo>
                <a:close/>
                <a:moveTo>
                  <a:pt x="4265918" y="828638"/>
                </a:moveTo>
                <a:lnTo>
                  <a:pt x="4265918" y="829217"/>
                </a:lnTo>
                <a:lnTo>
                  <a:pt x="4266408" y="831728"/>
                </a:lnTo>
                <a:lnTo>
                  <a:pt x="4266484" y="831877"/>
                </a:lnTo>
                <a:lnTo>
                  <a:pt x="4266068" y="829792"/>
                </a:lnTo>
                <a:lnTo>
                  <a:pt x="4266068" y="828790"/>
                </a:lnTo>
                <a:close/>
                <a:moveTo>
                  <a:pt x="4243107" y="822066"/>
                </a:moveTo>
                <a:lnTo>
                  <a:pt x="4242293" y="823702"/>
                </a:lnTo>
                <a:lnTo>
                  <a:pt x="4242293" y="824195"/>
                </a:lnTo>
                <a:lnTo>
                  <a:pt x="4241803" y="825204"/>
                </a:lnTo>
                <a:lnTo>
                  <a:pt x="4241290" y="825697"/>
                </a:lnTo>
                <a:lnTo>
                  <a:pt x="4241290" y="827221"/>
                </a:lnTo>
                <a:lnTo>
                  <a:pt x="4241466" y="827736"/>
                </a:lnTo>
                <a:lnTo>
                  <a:pt x="4241466" y="826269"/>
                </a:lnTo>
                <a:lnTo>
                  <a:pt x="4241968" y="825773"/>
                </a:lnTo>
                <a:lnTo>
                  <a:pt x="4242469" y="824761"/>
                </a:lnTo>
                <a:lnTo>
                  <a:pt x="4242469" y="824265"/>
                </a:lnTo>
                <a:lnTo>
                  <a:pt x="4243473" y="822250"/>
                </a:lnTo>
                <a:close/>
                <a:moveTo>
                  <a:pt x="4242293" y="820540"/>
                </a:moveTo>
                <a:lnTo>
                  <a:pt x="4242293" y="821191"/>
                </a:lnTo>
                <a:lnTo>
                  <a:pt x="4242469" y="821278"/>
                </a:lnTo>
                <a:lnTo>
                  <a:pt x="4242469" y="820742"/>
                </a:lnTo>
                <a:close/>
                <a:moveTo>
                  <a:pt x="4241290" y="806493"/>
                </a:moveTo>
                <a:lnTo>
                  <a:pt x="4241290" y="807114"/>
                </a:lnTo>
                <a:lnTo>
                  <a:pt x="4241290" y="808122"/>
                </a:lnTo>
                <a:lnTo>
                  <a:pt x="4240800" y="809131"/>
                </a:lnTo>
                <a:lnTo>
                  <a:pt x="4238794" y="810633"/>
                </a:lnTo>
                <a:lnTo>
                  <a:pt x="4238281" y="811148"/>
                </a:lnTo>
                <a:lnTo>
                  <a:pt x="4237768" y="812650"/>
                </a:lnTo>
                <a:lnTo>
                  <a:pt x="4237768" y="813144"/>
                </a:lnTo>
                <a:lnTo>
                  <a:pt x="4237956" y="813694"/>
                </a:lnTo>
                <a:lnTo>
                  <a:pt x="4237956" y="813200"/>
                </a:lnTo>
                <a:lnTo>
                  <a:pt x="4238457" y="811692"/>
                </a:lnTo>
                <a:lnTo>
                  <a:pt x="4238959" y="811196"/>
                </a:lnTo>
                <a:lnTo>
                  <a:pt x="4240965" y="809687"/>
                </a:lnTo>
                <a:lnTo>
                  <a:pt x="4241466" y="808675"/>
                </a:lnTo>
                <a:lnTo>
                  <a:pt x="4241466" y="807673"/>
                </a:lnTo>
                <a:lnTo>
                  <a:pt x="4241466" y="806670"/>
                </a:lnTo>
                <a:close/>
                <a:moveTo>
                  <a:pt x="4217687" y="801277"/>
                </a:moveTo>
                <a:lnTo>
                  <a:pt x="4217687" y="803595"/>
                </a:lnTo>
                <a:lnTo>
                  <a:pt x="4217868" y="803715"/>
                </a:lnTo>
                <a:lnTo>
                  <a:pt x="4217868" y="801639"/>
                </a:lnTo>
                <a:close/>
                <a:moveTo>
                  <a:pt x="4177177" y="797620"/>
                </a:moveTo>
                <a:lnTo>
                  <a:pt x="4177502" y="798573"/>
                </a:lnTo>
                <a:lnTo>
                  <a:pt x="4177502" y="799088"/>
                </a:lnTo>
                <a:lnTo>
                  <a:pt x="4176990" y="800097"/>
                </a:lnTo>
                <a:lnTo>
                  <a:pt x="4177320" y="800414"/>
                </a:lnTo>
                <a:lnTo>
                  <a:pt x="4177711" y="799625"/>
                </a:lnTo>
                <a:lnTo>
                  <a:pt x="4177711" y="799129"/>
                </a:lnTo>
                <a:lnTo>
                  <a:pt x="4177209" y="797620"/>
                </a:lnTo>
                <a:close/>
                <a:moveTo>
                  <a:pt x="4183738" y="797290"/>
                </a:moveTo>
                <a:lnTo>
                  <a:pt x="4183738" y="797620"/>
                </a:lnTo>
                <a:lnTo>
                  <a:pt x="4184032" y="797917"/>
                </a:lnTo>
                <a:lnTo>
                  <a:pt x="4184032" y="797586"/>
                </a:lnTo>
                <a:close/>
                <a:moveTo>
                  <a:pt x="4217687" y="793736"/>
                </a:moveTo>
                <a:lnTo>
                  <a:pt x="4217687" y="795075"/>
                </a:lnTo>
                <a:lnTo>
                  <a:pt x="4217687" y="796062"/>
                </a:lnTo>
                <a:lnTo>
                  <a:pt x="4217174" y="798573"/>
                </a:lnTo>
                <a:lnTo>
                  <a:pt x="4217174" y="800097"/>
                </a:lnTo>
                <a:lnTo>
                  <a:pt x="4217367" y="800468"/>
                </a:lnTo>
                <a:lnTo>
                  <a:pt x="4217367" y="799129"/>
                </a:lnTo>
                <a:lnTo>
                  <a:pt x="4217868" y="796618"/>
                </a:lnTo>
                <a:lnTo>
                  <a:pt x="4217868" y="795606"/>
                </a:lnTo>
                <a:lnTo>
                  <a:pt x="4217868" y="794098"/>
                </a:lnTo>
                <a:close/>
                <a:moveTo>
                  <a:pt x="4170954" y="793642"/>
                </a:moveTo>
                <a:lnTo>
                  <a:pt x="4170459" y="796062"/>
                </a:lnTo>
                <a:lnTo>
                  <a:pt x="4170697" y="796531"/>
                </a:lnTo>
                <a:lnTo>
                  <a:pt x="4171182" y="794098"/>
                </a:lnTo>
                <a:close/>
                <a:moveTo>
                  <a:pt x="4206592" y="791120"/>
                </a:moveTo>
                <a:lnTo>
                  <a:pt x="4206120" y="792050"/>
                </a:lnTo>
                <a:lnTo>
                  <a:pt x="4205117" y="793058"/>
                </a:lnTo>
                <a:lnTo>
                  <a:pt x="4205497" y="793424"/>
                </a:lnTo>
                <a:lnTo>
                  <a:pt x="4206324" y="792589"/>
                </a:lnTo>
                <a:lnTo>
                  <a:pt x="4206826" y="791587"/>
                </a:lnTo>
                <a:close/>
                <a:moveTo>
                  <a:pt x="4163439" y="785340"/>
                </a:moveTo>
                <a:lnTo>
                  <a:pt x="4163439" y="786020"/>
                </a:lnTo>
                <a:lnTo>
                  <a:pt x="4163439" y="787543"/>
                </a:lnTo>
                <a:lnTo>
                  <a:pt x="4163650" y="787968"/>
                </a:lnTo>
                <a:lnTo>
                  <a:pt x="4163650" y="786556"/>
                </a:lnTo>
                <a:lnTo>
                  <a:pt x="4163650" y="785554"/>
                </a:lnTo>
                <a:close/>
                <a:moveTo>
                  <a:pt x="4151973" y="775738"/>
                </a:moveTo>
                <a:lnTo>
                  <a:pt x="4152874" y="777994"/>
                </a:lnTo>
                <a:lnTo>
                  <a:pt x="4152904" y="778004"/>
                </a:lnTo>
                <a:lnTo>
                  <a:pt x="4152106" y="776007"/>
                </a:lnTo>
                <a:close/>
                <a:moveTo>
                  <a:pt x="4130274" y="768464"/>
                </a:moveTo>
                <a:lnTo>
                  <a:pt x="4130274" y="769947"/>
                </a:lnTo>
                <a:lnTo>
                  <a:pt x="4129762" y="770955"/>
                </a:lnTo>
                <a:lnTo>
                  <a:pt x="4129762" y="771964"/>
                </a:lnTo>
                <a:lnTo>
                  <a:pt x="4130274" y="774475"/>
                </a:lnTo>
                <a:lnTo>
                  <a:pt x="4130513" y="774944"/>
                </a:lnTo>
                <a:lnTo>
                  <a:pt x="4130021" y="772484"/>
                </a:lnTo>
                <a:lnTo>
                  <a:pt x="4130021" y="771482"/>
                </a:lnTo>
                <a:lnTo>
                  <a:pt x="4130523" y="770470"/>
                </a:lnTo>
                <a:lnTo>
                  <a:pt x="4130523" y="768962"/>
                </a:lnTo>
                <a:close/>
                <a:moveTo>
                  <a:pt x="4126692" y="754576"/>
                </a:moveTo>
                <a:lnTo>
                  <a:pt x="4126262" y="755891"/>
                </a:lnTo>
                <a:lnTo>
                  <a:pt x="4125260" y="756384"/>
                </a:lnTo>
                <a:lnTo>
                  <a:pt x="4124747" y="756899"/>
                </a:lnTo>
                <a:lnTo>
                  <a:pt x="4124256" y="757908"/>
                </a:lnTo>
                <a:lnTo>
                  <a:pt x="4124256" y="759410"/>
                </a:lnTo>
                <a:lnTo>
                  <a:pt x="4124747" y="761406"/>
                </a:lnTo>
                <a:lnTo>
                  <a:pt x="4124927" y="761645"/>
                </a:lnTo>
                <a:lnTo>
                  <a:pt x="4124496" y="759921"/>
                </a:lnTo>
                <a:lnTo>
                  <a:pt x="4124496" y="758413"/>
                </a:lnTo>
                <a:lnTo>
                  <a:pt x="4124997" y="757401"/>
                </a:lnTo>
                <a:lnTo>
                  <a:pt x="4125499" y="756905"/>
                </a:lnTo>
                <a:lnTo>
                  <a:pt x="4126502" y="756399"/>
                </a:lnTo>
                <a:lnTo>
                  <a:pt x="4127004" y="754890"/>
                </a:lnTo>
                <a:close/>
                <a:moveTo>
                  <a:pt x="4118791" y="750691"/>
                </a:moveTo>
                <a:lnTo>
                  <a:pt x="4119219" y="752887"/>
                </a:lnTo>
                <a:lnTo>
                  <a:pt x="4119397" y="752974"/>
                </a:lnTo>
                <a:lnTo>
                  <a:pt x="4118970" y="750871"/>
                </a:lnTo>
                <a:close/>
                <a:moveTo>
                  <a:pt x="2331475" y="746512"/>
                </a:moveTo>
                <a:lnTo>
                  <a:pt x="2328090" y="750357"/>
                </a:lnTo>
                <a:lnTo>
                  <a:pt x="2326578" y="752874"/>
                </a:lnTo>
                <a:lnTo>
                  <a:pt x="2326589" y="752906"/>
                </a:lnTo>
                <a:lnTo>
                  <a:pt x="2327645" y="751154"/>
                </a:lnTo>
                <a:lnTo>
                  <a:pt x="2331168" y="747132"/>
                </a:lnTo>
                <a:close/>
                <a:moveTo>
                  <a:pt x="4095834" y="737753"/>
                </a:moveTo>
                <a:lnTo>
                  <a:pt x="4096107" y="738316"/>
                </a:lnTo>
                <a:lnTo>
                  <a:pt x="4096140" y="738316"/>
                </a:lnTo>
                <a:lnTo>
                  <a:pt x="4095882" y="737802"/>
                </a:lnTo>
                <a:close/>
                <a:moveTo>
                  <a:pt x="4094349" y="735778"/>
                </a:moveTo>
                <a:lnTo>
                  <a:pt x="4094614" y="736299"/>
                </a:lnTo>
                <a:lnTo>
                  <a:pt x="4094653" y="736338"/>
                </a:lnTo>
                <a:lnTo>
                  <a:pt x="4094378" y="735788"/>
                </a:lnTo>
                <a:close/>
                <a:moveTo>
                  <a:pt x="2341729" y="730515"/>
                </a:moveTo>
                <a:lnTo>
                  <a:pt x="2340663" y="732276"/>
                </a:lnTo>
                <a:lnTo>
                  <a:pt x="2335646" y="735293"/>
                </a:lnTo>
                <a:lnTo>
                  <a:pt x="2334618" y="736812"/>
                </a:lnTo>
                <a:lnTo>
                  <a:pt x="2334568" y="737001"/>
                </a:lnTo>
                <a:lnTo>
                  <a:pt x="2335184" y="736080"/>
                </a:lnTo>
                <a:lnTo>
                  <a:pt x="2340206" y="733058"/>
                </a:lnTo>
                <a:lnTo>
                  <a:pt x="2341716" y="730554"/>
                </a:lnTo>
                <a:close/>
                <a:moveTo>
                  <a:pt x="2345781" y="697139"/>
                </a:moveTo>
                <a:lnTo>
                  <a:pt x="2340663" y="703647"/>
                </a:lnTo>
                <a:lnTo>
                  <a:pt x="2339152" y="706164"/>
                </a:lnTo>
                <a:lnTo>
                  <a:pt x="2339149" y="706178"/>
                </a:lnTo>
                <a:lnTo>
                  <a:pt x="2340206" y="704416"/>
                </a:lnTo>
                <a:lnTo>
                  <a:pt x="2345732" y="697384"/>
                </a:lnTo>
                <a:close/>
                <a:moveTo>
                  <a:pt x="3988172" y="673861"/>
                </a:moveTo>
                <a:lnTo>
                  <a:pt x="3988613" y="676020"/>
                </a:lnTo>
                <a:lnTo>
                  <a:pt x="3989103" y="678552"/>
                </a:lnTo>
                <a:lnTo>
                  <a:pt x="3989616" y="680054"/>
                </a:lnTo>
                <a:lnTo>
                  <a:pt x="3989103" y="695612"/>
                </a:lnTo>
                <a:lnTo>
                  <a:pt x="3989103" y="697136"/>
                </a:lnTo>
                <a:lnTo>
                  <a:pt x="3989616" y="699647"/>
                </a:lnTo>
                <a:lnTo>
                  <a:pt x="3991622" y="714196"/>
                </a:lnTo>
                <a:lnTo>
                  <a:pt x="3992134" y="716707"/>
                </a:lnTo>
                <a:lnTo>
                  <a:pt x="3993137" y="718230"/>
                </a:lnTo>
                <a:lnTo>
                  <a:pt x="3993258" y="718376"/>
                </a:lnTo>
                <a:lnTo>
                  <a:pt x="3992470" y="717191"/>
                </a:lnTo>
                <a:lnTo>
                  <a:pt x="3991969" y="714671"/>
                </a:lnTo>
                <a:lnTo>
                  <a:pt x="3989954" y="700093"/>
                </a:lnTo>
                <a:lnTo>
                  <a:pt x="3989453" y="697582"/>
                </a:lnTo>
                <a:lnTo>
                  <a:pt x="3989453" y="696074"/>
                </a:lnTo>
                <a:lnTo>
                  <a:pt x="3989954" y="680494"/>
                </a:lnTo>
                <a:lnTo>
                  <a:pt x="3989453" y="678986"/>
                </a:lnTo>
                <a:lnTo>
                  <a:pt x="3988951" y="676466"/>
                </a:lnTo>
                <a:lnTo>
                  <a:pt x="3988450" y="673955"/>
                </a:lnTo>
                <a:close/>
                <a:moveTo>
                  <a:pt x="3991148" y="654045"/>
                </a:moveTo>
                <a:lnTo>
                  <a:pt x="3991622" y="656943"/>
                </a:lnTo>
                <a:lnTo>
                  <a:pt x="3991622" y="658445"/>
                </a:lnTo>
                <a:lnTo>
                  <a:pt x="3991622" y="660462"/>
                </a:lnTo>
                <a:lnTo>
                  <a:pt x="3991131" y="660956"/>
                </a:lnTo>
                <a:lnTo>
                  <a:pt x="3990128" y="661964"/>
                </a:lnTo>
                <a:lnTo>
                  <a:pt x="3989616" y="662480"/>
                </a:lnTo>
                <a:lnTo>
                  <a:pt x="3984601" y="665977"/>
                </a:lnTo>
                <a:lnTo>
                  <a:pt x="3984088" y="666492"/>
                </a:lnTo>
                <a:lnTo>
                  <a:pt x="3983085" y="667994"/>
                </a:lnTo>
                <a:lnTo>
                  <a:pt x="3982082" y="669497"/>
                </a:lnTo>
                <a:lnTo>
                  <a:pt x="3982082" y="670999"/>
                </a:lnTo>
                <a:lnTo>
                  <a:pt x="3982573" y="672007"/>
                </a:lnTo>
                <a:lnTo>
                  <a:pt x="3982737" y="672054"/>
                </a:lnTo>
                <a:lnTo>
                  <a:pt x="3982431" y="671444"/>
                </a:lnTo>
                <a:lnTo>
                  <a:pt x="3982431" y="669936"/>
                </a:lnTo>
                <a:lnTo>
                  <a:pt x="3983434" y="668427"/>
                </a:lnTo>
                <a:lnTo>
                  <a:pt x="3984437" y="666919"/>
                </a:lnTo>
                <a:lnTo>
                  <a:pt x="3984939" y="666413"/>
                </a:lnTo>
                <a:lnTo>
                  <a:pt x="3989954" y="662900"/>
                </a:lnTo>
                <a:lnTo>
                  <a:pt x="3990456" y="662394"/>
                </a:lnTo>
                <a:lnTo>
                  <a:pt x="3991459" y="661392"/>
                </a:lnTo>
                <a:lnTo>
                  <a:pt x="3991969" y="660886"/>
                </a:lnTo>
                <a:lnTo>
                  <a:pt x="3991969" y="658871"/>
                </a:lnTo>
                <a:lnTo>
                  <a:pt x="3991969" y="657363"/>
                </a:lnTo>
                <a:lnTo>
                  <a:pt x="3991459" y="654356"/>
                </a:lnTo>
                <a:close/>
                <a:moveTo>
                  <a:pt x="3989252" y="651715"/>
                </a:moveTo>
                <a:lnTo>
                  <a:pt x="3989616" y="652415"/>
                </a:lnTo>
                <a:lnTo>
                  <a:pt x="3989863" y="652663"/>
                </a:lnTo>
                <a:lnTo>
                  <a:pt x="3989453" y="651836"/>
                </a:lnTo>
                <a:close/>
                <a:moveTo>
                  <a:pt x="4893586" y="650833"/>
                </a:moveTo>
                <a:lnTo>
                  <a:pt x="4896093" y="654356"/>
                </a:lnTo>
                <a:lnTo>
                  <a:pt x="4900607" y="659883"/>
                </a:lnTo>
                <a:lnTo>
                  <a:pt x="4902112" y="661888"/>
                </a:lnTo>
                <a:lnTo>
                  <a:pt x="4903124" y="666919"/>
                </a:lnTo>
                <a:lnTo>
                  <a:pt x="4906133" y="672446"/>
                </a:lnTo>
                <a:lnTo>
                  <a:pt x="4909142" y="675969"/>
                </a:lnTo>
                <a:lnTo>
                  <a:pt x="4911658" y="680991"/>
                </a:lnTo>
                <a:lnTo>
                  <a:pt x="4911658" y="685516"/>
                </a:lnTo>
                <a:lnTo>
                  <a:pt x="4909644" y="687530"/>
                </a:lnTo>
                <a:lnTo>
                  <a:pt x="4906133" y="692551"/>
                </a:lnTo>
                <a:lnTo>
                  <a:pt x="4898100" y="699597"/>
                </a:lnTo>
                <a:lnTo>
                  <a:pt x="4894589" y="701105"/>
                </a:lnTo>
                <a:lnTo>
                  <a:pt x="4889063" y="703110"/>
                </a:lnTo>
                <a:lnTo>
                  <a:pt x="4885051" y="701105"/>
                </a:lnTo>
                <a:lnTo>
                  <a:pt x="4881030" y="698585"/>
                </a:lnTo>
                <a:lnTo>
                  <a:pt x="4877519" y="686528"/>
                </a:lnTo>
                <a:lnTo>
                  <a:pt x="4873498" y="680991"/>
                </a:lnTo>
                <a:lnTo>
                  <a:pt x="4873498" y="677478"/>
                </a:lnTo>
                <a:lnTo>
                  <a:pt x="4870991" y="675463"/>
                </a:lnTo>
                <a:lnTo>
                  <a:pt x="4867480" y="673955"/>
                </a:lnTo>
                <a:lnTo>
                  <a:pt x="4867981" y="667921"/>
                </a:lnTo>
                <a:lnTo>
                  <a:pt x="4870489" y="662900"/>
                </a:lnTo>
                <a:lnTo>
                  <a:pt x="4870489" y="657869"/>
                </a:lnTo>
                <a:lnTo>
                  <a:pt x="4871492" y="654852"/>
                </a:lnTo>
                <a:lnTo>
                  <a:pt x="4875012" y="654356"/>
                </a:lnTo>
                <a:lnTo>
                  <a:pt x="4878522" y="654356"/>
                </a:lnTo>
                <a:lnTo>
                  <a:pt x="4882033" y="651339"/>
                </a:lnTo>
                <a:lnTo>
                  <a:pt x="4884549" y="651836"/>
                </a:lnTo>
                <a:lnTo>
                  <a:pt x="4888060" y="651339"/>
                </a:lnTo>
                <a:lnTo>
                  <a:pt x="4891571" y="651339"/>
                </a:lnTo>
                <a:close/>
                <a:moveTo>
                  <a:pt x="4869988" y="635750"/>
                </a:moveTo>
                <a:lnTo>
                  <a:pt x="4874000" y="636256"/>
                </a:lnTo>
                <a:lnTo>
                  <a:pt x="4880528" y="636256"/>
                </a:lnTo>
                <a:lnTo>
                  <a:pt x="4883538" y="637764"/>
                </a:lnTo>
                <a:lnTo>
                  <a:pt x="4887057" y="640275"/>
                </a:lnTo>
                <a:lnTo>
                  <a:pt x="4890066" y="644294"/>
                </a:lnTo>
                <a:lnTo>
                  <a:pt x="4890568" y="648323"/>
                </a:lnTo>
                <a:lnTo>
                  <a:pt x="4888060" y="649325"/>
                </a:lnTo>
                <a:lnTo>
                  <a:pt x="4884549" y="650327"/>
                </a:lnTo>
                <a:lnTo>
                  <a:pt x="4881532" y="649325"/>
                </a:lnTo>
                <a:lnTo>
                  <a:pt x="4880027" y="650327"/>
                </a:lnTo>
                <a:lnTo>
                  <a:pt x="4878021" y="651836"/>
                </a:lnTo>
                <a:lnTo>
                  <a:pt x="4876015" y="651836"/>
                </a:lnTo>
                <a:lnTo>
                  <a:pt x="4872997" y="652342"/>
                </a:lnTo>
                <a:lnTo>
                  <a:pt x="4870489" y="651836"/>
                </a:lnTo>
                <a:lnTo>
                  <a:pt x="4868984" y="650833"/>
                </a:lnTo>
                <a:lnTo>
                  <a:pt x="4867480" y="645802"/>
                </a:lnTo>
                <a:lnTo>
                  <a:pt x="4865465" y="644294"/>
                </a:lnTo>
                <a:lnTo>
                  <a:pt x="4863459" y="644294"/>
                </a:lnTo>
                <a:lnTo>
                  <a:pt x="4861954" y="643291"/>
                </a:lnTo>
                <a:lnTo>
                  <a:pt x="4861954" y="641783"/>
                </a:lnTo>
                <a:lnTo>
                  <a:pt x="4863960" y="639769"/>
                </a:lnTo>
                <a:close/>
                <a:moveTo>
                  <a:pt x="3993747" y="585298"/>
                </a:moveTo>
                <a:lnTo>
                  <a:pt x="3995633" y="588145"/>
                </a:lnTo>
                <a:lnTo>
                  <a:pt x="3995633" y="593660"/>
                </a:lnTo>
                <a:lnTo>
                  <a:pt x="3995633" y="597673"/>
                </a:lnTo>
                <a:lnTo>
                  <a:pt x="3999155" y="612737"/>
                </a:lnTo>
                <a:lnTo>
                  <a:pt x="3999155" y="616772"/>
                </a:lnTo>
                <a:lnTo>
                  <a:pt x="3999155" y="619282"/>
                </a:lnTo>
                <a:lnTo>
                  <a:pt x="3996659" y="622287"/>
                </a:lnTo>
                <a:lnTo>
                  <a:pt x="3996146" y="623789"/>
                </a:lnTo>
                <a:lnTo>
                  <a:pt x="3993137" y="632844"/>
                </a:lnTo>
                <a:lnTo>
                  <a:pt x="3992134" y="634347"/>
                </a:lnTo>
                <a:lnTo>
                  <a:pt x="3991622" y="635849"/>
                </a:lnTo>
                <a:lnTo>
                  <a:pt x="3991131" y="635849"/>
                </a:lnTo>
                <a:lnTo>
                  <a:pt x="3989616" y="636342"/>
                </a:lnTo>
                <a:lnTo>
                  <a:pt x="3987610" y="636342"/>
                </a:lnTo>
                <a:lnTo>
                  <a:pt x="3986094" y="637351"/>
                </a:lnTo>
                <a:lnTo>
                  <a:pt x="3985091" y="639368"/>
                </a:lnTo>
                <a:lnTo>
                  <a:pt x="3984601" y="643381"/>
                </a:lnTo>
                <a:lnTo>
                  <a:pt x="3984601" y="645398"/>
                </a:lnTo>
                <a:lnTo>
                  <a:pt x="3984601" y="647394"/>
                </a:lnTo>
                <a:lnTo>
                  <a:pt x="3985091" y="648402"/>
                </a:lnTo>
                <a:lnTo>
                  <a:pt x="3985374" y="648686"/>
                </a:lnTo>
                <a:lnTo>
                  <a:pt x="3984939" y="647817"/>
                </a:lnTo>
                <a:lnTo>
                  <a:pt x="3984939" y="645802"/>
                </a:lnTo>
                <a:lnTo>
                  <a:pt x="3984939" y="643798"/>
                </a:lnTo>
                <a:lnTo>
                  <a:pt x="3985440" y="639769"/>
                </a:lnTo>
                <a:lnTo>
                  <a:pt x="3986443" y="637764"/>
                </a:lnTo>
                <a:lnTo>
                  <a:pt x="3987948" y="636762"/>
                </a:lnTo>
                <a:lnTo>
                  <a:pt x="3989954" y="636762"/>
                </a:lnTo>
                <a:lnTo>
                  <a:pt x="3991459" y="636256"/>
                </a:lnTo>
                <a:lnTo>
                  <a:pt x="3991969" y="636256"/>
                </a:lnTo>
                <a:lnTo>
                  <a:pt x="3992470" y="634747"/>
                </a:lnTo>
                <a:lnTo>
                  <a:pt x="3993473" y="633239"/>
                </a:lnTo>
                <a:lnTo>
                  <a:pt x="3996483" y="624189"/>
                </a:lnTo>
                <a:lnTo>
                  <a:pt x="3996984" y="622681"/>
                </a:lnTo>
                <a:lnTo>
                  <a:pt x="3999492" y="619664"/>
                </a:lnTo>
                <a:lnTo>
                  <a:pt x="3999492" y="617153"/>
                </a:lnTo>
                <a:lnTo>
                  <a:pt x="3999492" y="613134"/>
                </a:lnTo>
                <a:lnTo>
                  <a:pt x="3995981" y="598051"/>
                </a:lnTo>
                <a:lnTo>
                  <a:pt x="3995981" y="594032"/>
                </a:lnTo>
                <a:lnTo>
                  <a:pt x="3995981" y="588494"/>
                </a:lnTo>
                <a:lnTo>
                  <a:pt x="3993975" y="585478"/>
                </a:lnTo>
                <a:close/>
                <a:moveTo>
                  <a:pt x="2860260" y="0"/>
                </a:moveTo>
                <a:lnTo>
                  <a:pt x="2862776" y="1000"/>
                </a:lnTo>
                <a:lnTo>
                  <a:pt x="2864779" y="5526"/>
                </a:lnTo>
                <a:lnTo>
                  <a:pt x="2867799" y="8031"/>
                </a:lnTo>
                <a:lnTo>
                  <a:pt x="2876838" y="5021"/>
                </a:lnTo>
                <a:lnTo>
                  <a:pt x="2878851" y="7525"/>
                </a:lnTo>
                <a:lnTo>
                  <a:pt x="2885383" y="22599"/>
                </a:lnTo>
                <a:lnTo>
                  <a:pt x="2885887" y="23105"/>
                </a:lnTo>
                <a:lnTo>
                  <a:pt x="2888896" y="26126"/>
                </a:lnTo>
                <a:lnTo>
                  <a:pt x="2892922" y="29642"/>
                </a:lnTo>
                <a:lnTo>
                  <a:pt x="2901961" y="34663"/>
                </a:lnTo>
                <a:lnTo>
                  <a:pt x="2907990" y="37179"/>
                </a:lnTo>
                <a:lnTo>
                  <a:pt x="2907990" y="43199"/>
                </a:lnTo>
                <a:lnTo>
                  <a:pt x="2904478" y="56263"/>
                </a:lnTo>
                <a:lnTo>
                  <a:pt x="2904478" y="63799"/>
                </a:lnTo>
                <a:lnTo>
                  <a:pt x="2903974" y="67820"/>
                </a:lnTo>
                <a:lnTo>
                  <a:pt x="2901961" y="71336"/>
                </a:lnTo>
                <a:lnTo>
                  <a:pt x="2900461" y="77874"/>
                </a:lnTo>
                <a:lnTo>
                  <a:pt x="2900461" y="89926"/>
                </a:lnTo>
                <a:lnTo>
                  <a:pt x="2897442" y="99473"/>
                </a:lnTo>
                <a:lnTo>
                  <a:pt x="2897945" y="108021"/>
                </a:lnTo>
                <a:lnTo>
                  <a:pt x="2897442" y="112537"/>
                </a:lnTo>
                <a:lnTo>
                  <a:pt x="2896435" y="116064"/>
                </a:lnTo>
                <a:lnTo>
                  <a:pt x="2894432" y="119580"/>
                </a:lnTo>
                <a:lnTo>
                  <a:pt x="2888896" y="127611"/>
                </a:lnTo>
                <a:lnTo>
                  <a:pt x="2887396" y="130127"/>
                </a:lnTo>
                <a:lnTo>
                  <a:pt x="2886893" y="132137"/>
                </a:lnTo>
                <a:lnTo>
                  <a:pt x="2886893" y="134653"/>
                </a:lnTo>
                <a:lnTo>
                  <a:pt x="2886390" y="136158"/>
                </a:lnTo>
                <a:lnTo>
                  <a:pt x="2883873" y="138169"/>
                </a:lnTo>
                <a:lnTo>
                  <a:pt x="2882364" y="139169"/>
                </a:lnTo>
                <a:lnTo>
                  <a:pt x="2878347" y="139169"/>
                </a:lnTo>
                <a:lnTo>
                  <a:pt x="2876334" y="139169"/>
                </a:lnTo>
                <a:lnTo>
                  <a:pt x="2871312" y="145201"/>
                </a:lnTo>
                <a:lnTo>
                  <a:pt x="2869802" y="149222"/>
                </a:lnTo>
                <a:lnTo>
                  <a:pt x="2871312" y="152738"/>
                </a:lnTo>
                <a:lnTo>
                  <a:pt x="2873325" y="156253"/>
                </a:lnTo>
                <a:lnTo>
                  <a:pt x="2876838" y="157758"/>
                </a:lnTo>
                <a:lnTo>
                  <a:pt x="2879354" y="157758"/>
                </a:lnTo>
                <a:lnTo>
                  <a:pt x="2880864" y="157758"/>
                </a:lnTo>
                <a:lnTo>
                  <a:pt x="2882364" y="157264"/>
                </a:lnTo>
                <a:lnTo>
                  <a:pt x="2882867" y="155254"/>
                </a:lnTo>
                <a:lnTo>
                  <a:pt x="2883873" y="153243"/>
                </a:lnTo>
                <a:lnTo>
                  <a:pt x="2886390" y="153243"/>
                </a:lnTo>
                <a:lnTo>
                  <a:pt x="2888896" y="154748"/>
                </a:lnTo>
                <a:lnTo>
                  <a:pt x="2889399" y="156253"/>
                </a:lnTo>
                <a:lnTo>
                  <a:pt x="2890406" y="159769"/>
                </a:lnTo>
                <a:lnTo>
                  <a:pt x="2892922" y="160274"/>
                </a:lnTo>
                <a:lnTo>
                  <a:pt x="2896435" y="159769"/>
                </a:lnTo>
                <a:lnTo>
                  <a:pt x="2899958" y="159263"/>
                </a:lnTo>
                <a:lnTo>
                  <a:pt x="2904981" y="160780"/>
                </a:lnTo>
                <a:lnTo>
                  <a:pt x="2907487" y="160780"/>
                </a:lnTo>
                <a:lnTo>
                  <a:pt x="2908494" y="159769"/>
                </a:lnTo>
                <a:lnTo>
                  <a:pt x="2910003" y="157758"/>
                </a:lnTo>
                <a:lnTo>
                  <a:pt x="2911513" y="157264"/>
                </a:lnTo>
                <a:lnTo>
                  <a:pt x="2914020" y="157264"/>
                </a:lnTo>
                <a:lnTo>
                  <a:pt x="2916033" y="157758"/>
                </a:lnTo>
                <a:lnTo>
                  <a:pt x="2918046" y="159263"/>
                </a:lnTo>
                <a:lnTo>
                  <a:pt x="2921055" y="163285"/>
                </a:lnTo>
                <a:lnTo>
                  <a:pt x="2922062" y="163790"/>
                </a:lnTo>
                <a:lnTo>
                  <a:pt x="2923572" y="163790"/>
                </a:lnTo>
                <a:lnTo>
                  <a:pt x="2928091" y="162285"/>
                </a:lnTo>
                <a:lnTo>
                  <a:pt x="2930608" y="162285"/>
                </a:lnTo>
                <a:lnTo>
                  <a:pt x="2931614" y="162791"/>
                </a:lnTo>
                <a:lnTo>
                  <a:pt x="2930608" y="164801"/>
                </a:lnTo>
                <a:lnTo>
                  <a:pt x="2932117" y="166800"/>
                </a:lnTo>
                <a:lnTo>
                  <a:pt x="2932610" y="166800"/>
                </a:lnTo>
                <a:lnTo>
                  <a:pt x="2935127" y="166800"/>
                </a:lnTo>
                <a:lnTo>
                  <a:pt x="2936134" y="166800"/>
                </a:lnTo>
                <a:lnTo>
                  <a:pt x="2940150" y="167811"/>
                </a:lnTo>
                <a:lnTo>
                  <a:pt x="2942163" y="167306"/>
                </a:lnTo>
                <a:lnTo>
                  <a:pt x="2943673" y="165801"/>
                </a:lnTo>
                <a:lnTo>
                  <a:pt x="2946682" y="169822"/>
                </a:lnTo>
                <a:lnTo>
                  <a:pt x="2958740" y="176348"/>
                </a:lnTo>
                <a:lnTo>
                  <a:pt x="2960250" y="177864"/>
                </a:lnTo>
                <a:lnTo>
                  <a:pt x="2961760" y="179864"/>
                </a:lnTo>
                <a:lnTo>
                  <a:pt x="2963763" y="181380"/>
                </a:lnTo>
                <a:lnTo>
                  <a:pt x="2965776" y="182380"/>
                </a:lnTo>
                <a:lnTo>
                  <a:pt x="2968293" y="182380"/>
                </a:lnTo>
                <a:lnTo>
                  <a:pt x="2969299" y="183391"/>
                </a:lnTo>
                <a:lnTo>
                  <a:pt x="2969299" y="185401"/>
                </a:lnTo>
                <a:lnTo>
                  <a:pt x="2968796" y="186906"/>
                </a:lnTo>
                <a:lnTo>
                  <a:pt x="2967789" y="191422"/>
                </a:lnTo>
                <a:lnTo>
                  <a:pt x="2960754" y="198959"/>
                </a:lnTo>
                <a:lnTo>
                  <a:pt x="2958237" y="202980"/>
                </a:lnTo>
                <a:lnTo>
                  <a:pt x="2958740" y="203485"/>
                </a:lnTo>
                <a:lnTo>
                  <a:pt x="2961257" y="206002"/>
                </a:lnTo>
                <a:lnTo>
                  <a:pt x="2961257" y="207001"/>
                </a:lnTo>
                <a:lnTo>
                  <a:pt x="2961257" y="209012"/>
                </a:lnTo>
                <a:lnTo>
                  <a:pt x="2958740" y="211528"/>
                </a:lnTo>
                <a:lnTo>
                  <a:pt x="2958740" y="212527"/>
                </a:lnTo>
                <a:lnTo>
                  <a:pt x="2958237" y="216043"/>
                </a:lnTo>
                <a:lnTo>
                  <a:pt x="2958237" y="217548"/>
                </a:lnTo>
                <a:lnTo>
                  <a:pt x="2958237" y="220064"/>
                </a:lnTo>
                <a:lnTo>
                  <a:pt x="2961257" y="225591"/>
                </a:lnTo>
                <a:lnTo>
                  <a:pt x="2964266" y="228107"/>
                </a:lnTo>
                <a:lnTo>
                  <a:pt x="2973315" y="231117"/>
                </a:lnTo>
                <a:lnTo>
                  <a:pt x="2977835" y="234139"/>
                </a:lnTo>
                <a:lnTo>
                  <a:pt x="2976828" y="237149"/>
                </a:lnTo>
                <a:lnTo>
                  <a:pt x="2974825" y="240664"/>
                </a:lnTo>
                <a:lnTo>
                  <a:pt x="2974322" y="245685"/>
                </a:lnTo>
                <a:lnTo>
                  <a:pt x="2975832" y="248707"/>
                </a:lnTo>
                <a:lnTo>
                  <a:pt x="2982857" y="255233"/>
                </a:lnTo>
                <a:lnTo>
                  <a:pt x="2985877" y="260265"/>
                </a:lnTo>
                <a:lnTo>
                  <a:pt x="2987387" y="261770"/>
                </a:lnTo>
                <a:lnTo>
                  <a:pt x="2988394" y="262770"/>
                </a:lnTo>
                <a:lnTo>
                  <a:pt x="2988394" y="268296"/>
                </a:lnTo>
                <a:lnTo>
                  <a:pt x="2989390" y="268802"/>
                </a:lnTo>
                <a:lnTo>
                  <a:pt x="2990900" y="268802"/>
                </a:lnTo>
                <a:lnTo>
                  <a:pt x="2997936" y="269801"/>
                </a:lnTo>
                <a:lnTo>
                  <a:pt x="3000452" y="270812"/>
                </a:lnTo>
                <a:lnTo>
                  <a:pt x="3001448" y="272823"/>
                </a:lnTo>
                <a:lnTo>
                  <a:pt x="3002455" y="274328"/>
                </a:lnTo>
                <a:lnTo>
                  <a:pt x="3002455" y="276339"/>
                </a:lnTo>
                <a:lnTo>
                  <a:pt x="3000955" y="276844"/>
                </a:lnTo>
                <a:lnTo>
                  <a:pt x="2998942" y="277338"/>
                </a:lnTo>
                <a:lnTo>
                  <a:pt x="2994423" y="278855"/>
                </a:lnTo>
                <a:lnTo>
                  <a:pt x="2990900" y="282865"/>
                </a:lnTo>
                <a:lnTo>
                  <a:pt x="2988394" y="287391"/>
                </a:lnTo>
                <a:lnTo>
                  <a:pt x="2986884" y="291918"/>
                </a:lnTo>
                <a:lnTo>
                  <a:pt x="2987387" y="296433"/>
                </a:lnTo>
                <a:lnTo>
                  <a:pt x="2988394" y="299949"/>
                </a:lnTo>
                <a:lnTo>
                  <a:pt x="2987387" y="302465"/>
                </a:lnTo>
                <a:lnTo>
                  <a:pt x="2983361" y="305981"/>
                </a:lnTo>
                <a:lnTo>
                  <a:pt x="2975328" y="309496"/>
                </a:lnTo>
                <a:lnTo>
                  <a:pt x="2972309" y="312518"/>
                </a:lnTo>
                <a:lnTo>
                  <a:pt x="2970799" y="317539"/>
                </a:lnTo>
                <a:lnTo>
                  <a:pt x="2970799" y="320055"/>
                </a:lnTo>
                <a:lnTo>
                  <a:pt x="2970799" y="322066"/>
                </a:lnTo>
                <a:lnTo>
                  <a:pt x="2970799" y="323571"/>
                </a:lnTo>
                <a:lnTo>
                  <a:pt x="2969299" y="326075"/>
                </a:lnTo>
                <a:lnTo>
                  <a:pt x="2967789" y="327087"/>
                </a:lnTo>
                <a:lnTo>
                  <a:pt x="2962767" y="329602"/>
                </a:lnTo>
                <a:lnTo>
                  <a:pt x="2954724" y="336634"/>
                </a:lnTo>
                <a:lnTo>
                  <a:pt x="2937643" y="342666"/>
                </a:lnTo>
                <a:lnTo>
                  <a:pt x="2932610" y="348192"/>
                </a:lnTo>
                <a:lnTo>
                  <a:pt x="2932610" y="354212"/>
                </a:lnTo>
                <a:lnTo>
                  <a:pt x="2936134" y="358739"/>
                </a:lnTo>
                <a:lnTo>
                  <a:pt x="2939646" y="363760"/>
                </a:lnTo>
                <a:lnTo>
                  <a:pt x="2941156" y="368287"/>
                </a:lnTo>
                <a:lnTo>
                  <a:pt x="2937643" y="376823"/>
                </a:lnTo>
                <a:lnTo>
                  <a:pt x="2937140" y="380339"/>
                </a:lnTo>
                <a:lnTo>
                  <a:pt x="2940653" y="379340"/>
                </a:lnTo>
                <a:lnTo>
                  <a:pt x="2940150" y="389392"/>
                </a:lnTo>
                <a:lnTo>
                  <a:pt x="2940150" y="390392"/>
                </a:lnTo>
                <a:lnTo>
                  <a:pt x="2941156" y="393402"/>
                </a:lnTo>
                <a:lnTo>
                  <a:pt x="2941156" y="394413"/>
                </a:lnTo>
                <a:lnTo>
                  <a:pt x="2940150" y="395919"/>
                </a:lnTo>
                <a:lnTo>
                  <a:pt x="2939143" y="396424"/>
                </a:lnTo>
                <a:lnTo>
                  <a:pt x="2937140" y="396424"/>
                </a:lnTo>
                <a:lnTo>
                  <a:pt x="2936637" y="396424"/>
                </a:lnTo>
                <a:lnTo>
                  <a:pt x="2935127" y="403455"/>
                </a:lnTo>
                <a:lnTo>
                  <a:pt x="2929098" y="412003"/>
                </a:lnTo>
                <a:lnTo>
                  <a:pt x="2928594" y="414508"/>
                </a:lnTo>
                <a:lnTo>
                  <a:pt x="2925585" y="424055"/>
                </a:lnTo>
                <a:lnTo>
                  <a:pt x="2924578" y="425561"/>
                </a:lnTo>
                <a:lnTo>
                  <a:pt x="2922565" y="426572"/>
                </a:lnTo>
                <a:lnTo>
                  <a:pt x="2921559" y="428582"/>
                </a:lnTo>
                <a:lnTo>
                  <a:pt x="2921559" y="431087"/>
                </a:lnTo>
                <a:lnTo>
                  <a:pt x="2922062" y="432604"/>
                </a:lnTo>
                <a:lnTo>
                  <a:pt x="2923572" y="434603"/>
                </a:lnTo>
                <a:lnTo>
                  <a:pt x="2924578" y="435614"/>
                </a:lnTo>
                <a:lnTo>
                  <a:pt x="2923572" y="436613"/>
                </a:lnTo>
                <a:lnTo>
                  <a:pt x="2921559" y="436613"/>
                </a:lnTo>
                <a:lnTo>
                  <a:pt x="2921055" y="437119"/>
                </a:lnTo>
                <a:lnTo>
                  <a:pt x="2921055" y="438624"/>
                </a:lnTo>
                <a:lnTo>
                  <a:pt x="2922565" y="440634"/>
                </a:lnTo>
                <a:lnTo>
                  <a:pt x="2922565" y="442645"/>
                </a:lnTo>
                <a:lnTo>
                  <a:pt x="2922062" y="443656"/>
                </a:lnTo>
                <a:lnTo>
                  <a:pt x="2921055" y="444150"/>
                </a:lnTo>
                <a:lnTo>
                  <a:pt x="2919052" y="445161"/>
                </a:lnTo>
                <a:lnTo>
                  <a:pt x="2918549" y="445667"/>
                </a:lnTo>
                <a:lnTo>
                  <a:pt x="2912520" y="454709"/>
                </a:lnTo>
                <a:lnTo>
                  <a:pt x="2911010" y="459729"/>
                </a:lnTo>
                <a:lnTo>
                  <a:pt x="2910003" y="464750"/>
                </a:lnTo>
                <a:lnTo>
                  <a:pt x="2910507" y="476814"/>
                </a:lnTo>
                <a:lnTo>
                  <a:pt x="2910003" y="481341"/>
                </a:lnTo>
                <a:lnTo>
                  <a:pt x="2905484" y="497414"/>
                </a:lnTo>
                <a:lnTo>
                  <a:pt x="2904478" y="531583"/>
                </a:lnTo>
                <a:lnTo>
                  <a:pt x="2904981" y="535605"/>
                </a:lnTo>
                <a:lnTo>
                  <a:pt x="2911513" y="548162"/>
                </a:lnTo>
                <a:lnTo>
                  <a:pt x="2911513" y="549162"/>
                </a:lnTo>
                <a:lnTo>
                  <a:pt x="2910507" y="552183"/>
                </a:lnTo>
                <a:lnTo>
                  <a:pt x="2910507" y="552677"/>
                </a:lnTo>
                <a:lnTo>
                  <a:pt x="2911513" y="553183"/>
                </a:lnTo>
                <a:lnTo>
                  <a:pt x="2914020" y="554688"/>
                </a:lnTo>
                <a:lnTo>
                  <a:pt x="2915026" y="555193"/>
                </a:lnTo>
                <a:lnTo>
                  <a:pt x="2916536" y="558709"/>
                </a:lnTo>
                <a:lnTo>
                  <a:pt x="2916536" y="560214"/>
                </a:lnTo>
                <a:lnTo>
                  <a:pt x="2916536" y="562730"/>
                </a:lnTo>
                <a:lnTo>
                  <a:pt x="2917542" y="566752"/>
                </a:lnTo>
                <a:lnTo>
                  <a:pt x="2923572" y="580320"/>
                </a:lnTo>
                <a:lnTo>
                  <a:pt x="2923572" y="582331"/>
                </a:lnTo>
                <a:lnTo>
                  <a:pt x="2924578" y="586847"/>
                </a:lnTo>
                <a:lnTo>
                  <a:pt x="2925082" y="588857"/>
                </a:lnTo>
                <a:lnTo>
                  <a:pt x="2925082" y="591373"/>
                </a:lnTo>
                <a:lnTo>
                  <a:pt x="2922565" y="594889"/>
                </a:lnTo>
                <a:lnTo>
                  <a:pt x="2922062" y="596394"/>
                </a:lnTo>
                <a:lnTo>
                  <a:pt x="2924578" y="600921"/>
                </a:lnTo>
                <a:lnTo>
                  <a:pt x="2928594" y="602931"/>
                </a:lnTo>
                <a:lnTo>
                  <a:pt x="2936637" y="607952"/>
                </a:lnTo>
                <a:lnTo>
                  <a:pt x="2943169" y="612973"/>
                </a:lnTo>
                <a:lnTo>
                  <a:pt x="2945675" y="613984"/>
                </a:lnTo>
                <a:lnTo>
                  <a:pt x="2947689" y="614984"/>
                </a:lnTo>
                <a:lnTo>
                  <a:pt x="2951201" y="614984"/>
                </a:lnTo>
                <a:lnTo>
                  <a:pt x="2953718" y="615489"/>
                </a:lnTo>
                <a:lnTo>
                  <a:pt x="2957734" y="620016"/>
                </a:lnTo>
                <a:lnTo>
                  <a:pt x="2958237" y="627541"/>
                </a:lnTo>
                <a:lnTo>
                  <a:pt x="2957231" y="635078"/>
                </a:lnTo>
                <a:lnTo>
                  <a:pt x="2957231" y="642615"/>
                </a:lnTo>
                <a:lnTo>
                  <a:pt x="2958740" y="649152"/>
                </a:lnTo>
                <a:lnTo>
                  <a:pt x="2959747" y="651163"/>
                </a:lnTo>
                <a:lnTo>
                  <a:pt x="2958237" y="653174"/>
                </a:lnTo>
                <a:lnTo>
                  <a:pt x="2956234" y="656689"/>
                </a:lnTo>
                <a:lnTo>
                  <a:pt x="2955228" y="659206"/>
                </a:lnTo>
                <a:lnTo>
                  <a:pt x="2956234" y="661710"/>
                </a:lnTo>
                <a:lnTo>
                  <a:pt x="2958237" y="666237"/>
                </a:lnTo>
                <a:lnTo>
                  <a:pt x="2958740" y="668741"/>
                </a:lnTo>
                <a:lnTo>
                  <a:pt x="2958740" y="669753"/>
                </a:lnTo>
                <a:lnTo>
                  <a:pt x="2957734" y="673268"/>
                </a:lnTo>
                <a:lnTo>
                  <a:pt x="2957231" y="675279"/>
                </a:lnTo>
                <a:lnTo>
                  <a:pt x="2957734" y="680805"/>
                </a:lnTo>
                <a:lnTo>
                  <a:pt x="2957734" y="682816"/>
                </a:lnTo>
                <a:lnTo>
                  <a:pt x="2956738" y="684321"/>
                </a:lnTo>
                <a:lnTo>
                  <a:pt x="2953718" y="688342"/>
                </a:lnTo>
                <a:lnTo>
                  <a:pt x="2953215" y="690858"/>
                </a:lnTo>
                <a:lnTo>
                  <a:pt x="2953215" y="694374"/>
                </a:lnTo>
                <a:lnTo>
                  <a:pt x="2953718" y="698889"/>
                </a:lnTo>
                <a:lnTo>
                  <a:pt x="2954221" y="703416"/>
                </a:lnTo>
                <a:lnTo>
                  <a:pt x="2956234" y="705427"/>
                </a:lnTo>
                <a:lnTo>
                  <a:pt x="2958740" y="705427"/>
                </a:lnTo>
                <a:lnTo>
                  <a:pt x="2962767" y="703921"/>
                </a:lnTo>
                <a:lnTo>
                  <a:pt x="2965273" y="704416"/>
                </a:lnTo>
                <a:lnTo>
                  <a:pt x="2972812" y="707437"/>
                </a:lnTo>
                <a:lnTo>
                  <a:pt x="2975832" y="707943"/>
                </a:lnTo>
                <a:lnTo>
                  <a:pt x="2976828" y="707437"/>
                </a:lnTo>
                <a:lnTo>
                  <a:pt x="2977835" y="707943"/>
                </a:lnTo>
                <a:lnTo>
                  <a:pt x="2977835" y="710447"/>
                </a:lnTo>
                <a:lnTo>
                  <a:pt x="2973315" y="718490"/>
                </a:lnTo>
                <a:lnTo>
                  <a:pt x="2969792" y="723017"/>
                </a:lnTo>
                <a:lnTo>
                  <a:pt x="2970799" y="725016"/>
                </a:lnTo>
                <a:lnTo>
                  <a:pt x="2975328" y="729542"/>
                </a:lnTo>
                <a:lnTo>
                  <a:pt x="2976828" y="730554"/>
                </a:lnTo>
                <a:lnTo>
                  <a:pt x="2978841" y="732059"/>
                </a:lnTo>
                <a:lnTo>
                  <a:pt x="2981358" y="732553"/>
                </a:lnTo>
                <a:lnTo>
                  <a:pt x="2985877" y="732553"/>
                </a:lnTo>
                <a:lnTo>
                  <a:pt x="2989390" y="731048"/>
                </a:lnTo>
                <a:lnTo>
                  <a:pt x="2992913" y="730554"/>
                </a:lnTo>
                <a:lnTo>
                  <a:pt x="2997432" y="732553"/>
                </a:lnTo>
                <a:lnTo>
                  <a:pt x="3001448" y="736080"/>
                </a:lnTo>
                <a:lnTo>
                  <a:pt x="3007478" y="745122"/>
                </a:lnTo>
                <a:lnTo>
                  <a:pt x="3011000" y="749637"/>
                </a:lnTo>
                <a:lnTo>
                  <a:pt x="3017533" y="754669"/>
                </a:lnTo>
                <a:lnTo>
                  <a:pt x="3019043" y="757174"/>
                </a:lnTo>
                <a:lnTo>
                  <a:pt x="3023059" y="764217"/>
                </a:lnTo>
                <a:lnTo>
                  <a:pt x="3025072" y="766216"/>
                </a:lnTo>
                <a:lnTo>
                  <a:pt x="3026068" y="767228"/>
                </a:lnTo>
                <a:lnTo>
                  <a:pt x="3028585" y="767228"/>
                </a:lnTo>
                <a:lnTo>
                  <a:pt x="3029592" y="767733"/>
                </a:lnTo>
                <a:lnTo>
                  <a:pt x="3030095" y="768732"/>
                </a:lnTo>
                <a:lnTo>
                  <a:pt x="3032108" y="771754"/>
                </a:lnTo>
                <a:lnTo>
                  <a:pt x="3032601" y="772754"/>
                </a:lnTo>
                <a:lnTo>
                  <a:pt x="3035621" y="773259"/>
                </a:lnTo>
                <a:lnTo>
                  <a:pt x="3039637" y="772248"/>
                </a:lnTo>
                <a:lnTo>
                  <a:pt x="3041650" y="772754"/>
                </a:lnTo>
                <a:lnTo>
                  <a:pt x="3043663" y="775764"/>
                </a:lnTo>
                <a:lnTo>
                  <a:pt x="3044166" y="779785"/>
                </a:lnTo>
                <a:lnTo>
                  <a:pt x="3045666" y="783301"/>
                </a:lnTo>
                <a:lnTo>
                  <a:pt x="3049189" y="785311"/>
                </a:lnTo>
                <a:lnTo>
                  <a:pt x="3050699" y="787322"/>
                </a:lnTo>
                <a:lnTo>
                  <a:pt x="3054715" y="797375"/>
                </a:lnTo>
                <a:lnTo>
                  <a:pt x="3057724" y="800891"/>
                </a:lnTo>
                <a:lnTo>
                  <a:pt x="3061248" y="802901"/>
                </a:lnTo>
                <a:lnTo>
                  <a:pt x="3074816" y="807417"/>
                </a:lnTo>
                <a:lnTo>
                  <a:pt x="3109481" y="813448"/>
                </a:lnTo>
                <a:lnTo>
                  <a:pt x="3117524" y="815964"/>
                </a:lnTo>
                <a:lnTo>
                  <a:pt x="3138547" y="1039663"/>
                </a:lnTo>
                <a:lnTo>
                  <a:pt x="3138621" y="1039664"/>
                </a:lnTo>
                <a:lnTo>
                  <a:pt x="3117537" y="815161"/>
                </a:lnTo>
                <a:lnTo>
                  <a:pt x="3118540" y="816170"/>
                </a:lnTo>
                <a:lnTo>
                  <a:pt x="3122552" y="818165"/>
                </a:lnTo>
                <a:lnTo>
                  <a:pt x="3127076" y="821191"/>
                </a:lnTo>
                <a:lnTo>
                  <a:pt x="3129572" y="826706"/>
                </a:lnTo>
                <a:lnTo>
                  <a:pt x="3131088" y="830719"/>
                </a:lnTo>
                <a:lnTo>
                  <a:pt x="3132604" y="835247"/>
                </a:lnTo>
                <a:lnTo>
                  <a:pt x="3138131" y="839260"/>
                </a:lnTo>
                <a:lnTo>
                  <a:pt x="3142143" y="841277"/>
                </a:lnTo>
                <a:lnTo>
                  <a:pt x="3146155" y="841770"/>
                </a:lnTo>
                <a:lnTo>
                  <a:pt x="3149676" y="841277"/>
                </a:lnTo>
                <a:lnTo>
                  <a:pt x="3153688" y="840783"/>
                </a:lnTo>
                <a:lnTo>
                  <a:pt x="3159215" y="838251"/>
                </a:lnTo>
                <a:lnTo>
                  <a:pt x="3163249" y="835740"/>
                </a:lnTo>
                <a:lnTo>
                  <a:pt x="3166258" y="832243"/>
                </a:lnTo>
                <a:lnTo>
                  <a:pt x="3171786" y="823702"/>
                </a:lnTo>
                <a:lnTo>
                  <a:pt x="3174282" y="821685"/>
                </a:lnTo>
                <a:lnTo>
                  <a:pt x="3177313" y="821685"/>
                </a:lnTo>
                <a:lnTo>
                  <a:pt x="3198910" y="823702"/>
                </a:lnTo>
                <a:lnTo>
                  <a:pt x="3199913" y="823187"/>
                </a:lnTo>
                <a:lnTo>
                  <a:pt x="3202431" y="821191"/>
                </a:lnTo>
                <a:lnTo>
                  <a:pt x="3203434" y="820676"/>
                </a:lnTo>
                <a:lnTo>
                  <a:pt x="3204437" y="821191"/>
                </a:lnTo>
                <a:lnTo>
                  <a:pt x="3205931" y="822178"/>
                </a:lnTo>
                <a:lnTo>
                  <a:pt x="3206443" y="823187"/>
                </a:lnTo>
                <a:lnTo>
                  <a:pt x="3206443" y="823702"/>
                </a:lnTo>
                <a:lnTo>
                  <a:pt x="3207959" y="824195"/>
                </a:lnTo>
                <a:lnTo>
                  <a:pt x="3209452" y="824710"/>
                </a:lnTo>
                <a:lnTo>
                  <a:pt x="3210968" y="824710"/>
                </a:lnTo>
                <a:lnTo>
                  <a:pt x="3217498" y="814646"/>
                </a:lnTo>
                <a:lnTo>
                  <a:pt x="3219504" y="811148"/>
                </a:lnTo>
                <a:lnTo>
                  <a:pt x="3219504" y="806127"/>
                </a:lnTo>
                <a:lnTo>
                  <a:pt x="3217498" y="802092"/>
                </a:lnTo>
                <a:lnTo>
                  <a:pt x="3213976" y="793552"/>
                </a:lnTo>
                <a:lnTo>
                  <a:pt x="3212461" y="789539"/>
                </a:lnTo>
                <a:lnTo>
                  <a:pt x="3214489" y="786535"/>
                </a:lnTo>
                <a:lnTo>
                  <a:pt x="3214979" y="785526"/>
                </a:lnTo>
                <a:lnTo>
                  <a:pt x="3230559" y="783015"/>
                </a:lnTo>
                <a:lnTo>
                  <a:pt x="3233568" y="782500"/>
                </a:lnTo>
                <a:lnTo>
                  <a:pt x="3238605" y="779002"/>
                </a:lnTo>
                <a:lnTo>
                  <a:pt x="3238605" y="776985"/>
                </a:lnTo>
                <a:lnTo>
                  <a:pt x="3237579" y="772457"/>
                </a:lnTo>
                <a:lnTo>
                  <a:pt x="3238092" y="770955"/>
                </a:lnTo>
                <a:lnTo>
                  <a:pt x="3239095" y="768960"/>
                </a:lnTo>
                <a:lnTo>
                  <a:pt x="3244622" y="767436"/>
                </a:lnTo>
                <a:lnTo>
                  <a:pt x="3246138" y="766428"/>
                </a:lnTo>
                <a:lnTo>
                  <a:pt x="3247141" y="763423"/>
                </a:lnTo>
                <a:lnTo>
                  <a:pt x="3248634" y="760419"/>
                </a:lnTo>
                <a:lnTo>
                  <a:pt x="3250150" y="757393"/>
                </a:lnTo>
                <a:lnTo>
                  <a:pt x="3252668" y="756384"/>
                </a:lnTo>
                <a:lnTo>
                  <a:pt x="3253159" y="756899"/>
                </a:lnTo>
                <a:lnTo>
                  <a:pt x="3255677" y="759904"/>
                </a:lnTo>
                <a:lnTo>
                  <a:pt x="3256680" y="761406"/>
                </a:lnTo>
                <a:lnTo>
                  <a:pt x="3260201" y="763423"/>
                </a:lnTo>
                <a:lnTo>
                  <a:pt x="3264726" y="764432"/>
                </a:lnTo>
                <a:lnTo>
                  <a:pt x="3269741" y="764925"/>
                </a:lnTo>
                <a:lnTo>
                  <a:pt x="3273262" y="765440"/>
                </a:lnTo>
                <a:lnTo>
                  <a:pt x="3276271" y="764432"/>
                </a:lnTo>
                <a:lnTo>
                  <a:pt x="3277787" y="763423"/>
                </a:lnTo>
                <a:lnTo>
                  <a:pt x="3280283" y="763423"/>
                </a:lnTo>
                <a:lnTo>
                  <a:pt x="3283804" y="764925"/>
                </a:lnTo>
                <a:lnTo>
                  <a:pt x="3285320" y="766943"/>
                </a:lnTo>
                <a:lnTo>
                  <a:pt x="3286323" y="771470"/>
                </a:lnTo>
                <a:lnTo>
                  <a:pt x="3288329" y="773466"/>
                </a:lnTo>
                <a:lnTo>
                  <a:pt x="3294859" y="774968"/>
                </a:lnTo>
                <a:lnTo>
                  <a:pt x="3304911" y="774968"/>
                </a:lnTo>
                <a:lnTo>
                  <a:pt x="3313447" y="773466"/>
                </a:lnTo>
                <a:lnTo>
                  <a:pt x="3316456" y="769947"/>
                </a:lnTo>
                <a:lnTo>
                  <a:pt x="3319977" y="762930"/>
                </a:lnTo>
                <a:lnTo>
                  <a:pt x="3321493" y="759410"/>
                </a:lnTo>
                <a:lnTo>
                  <a:pt x="3322496" y="755891"/>
                </a:lnTo>
                <a:lnTo>
                  <a:pt x="3320980" y="749367"/>
                </a:lnTo>
                <a:lnTo>
                  <a:pt x="3320468" y="745848"/>
                </a:lnTo>
                <a:lnTo>
                  <a:pt x="3321493" y="744346"/>
                </a:lnTo>
                <a:lnTo>
                  <a:pt x="3324992" y="745333"/>
                </a:lnTo>
                <a:lnTo>
                  <a:pt x="3331523" y="747350"/>
                </a:lnTo>
                <a:lnTo>
                  <a:pt x="3335044" y="747350"/>
                </a:lnTo>
                <a:lnTo>
                  <a:pt x="3338566" y="746342"/>
                </a:lnTo>
                <a:lnTo>
                  <a:pt x="3345586" y="742329"/>
                </a:lnTo>
                <a:lnTo>
                  <a:pt x="3362168" y="734797"/>
                </a:lnTo>
                <a:lnTo>
                  <a:pt x="3369211" y="732779"/>
                </a:lnTo>
                <a:lnTo>
                  <a:pt x="3376232" y="733294"/>
                </a:lnTo>
                <a:lnTo>
                  <a:pt x="3393817" y="736299"/>
                </a:lnTo>
                <a:lnTo>
                  <a:pt x="3399857" y="736299"/>
                </a:lnTo>
                <a:lnTo>
                  <a:pt x="3409887" y="733788"/>
                </a:lnTo>
                <a:lnTo>
                  <a:pt x="3415927" y="729260"/>
                </a:lnTo>
                <a:lnTo>
                  <a:pt x="3429990" y="711685"/>
                </a:lnTo>
                <a:lnTo>
                  <a:pt x="3431506" y="708166"/>
                </a:lnTo>
                <a:lnTo>
                  <a:pt x="3437033" y="694110"/>
                </a:lnTo>
                <a:lnTo>
                  <a:pt x="3439039" y="692608"/>
                </a:lnTo>
                <a:lnTo>
                  <a:pt x="3442048" y="692093"/>
                </a:lnTo>
                <a:lnTo>
                  <a:pt x="3446060" y="689582"/>
                </a:lnTo>
                <a:lnTo>
                  <a:pt x="3449581" y="686578"/>
                </a:lnTo>
                <a:lnTo>
                  <a:pt x="3452100" y="683059"/>
                </a:lnTo>
                <a:lnTo>
                  <a:pt x="3455109" y="680054"/>
                </a:lnTo>
                <a:lnTo>
                  <a:pt x="3459633" y="678552"/>
                </a:lnTo>
                <a:lnTo>
                  <a:pt x="3465160" y="679046"/>
                </a:lnTo>
                <a:lnTo>
                  <a:pt x="3472694" y="683574"/>
                </a:lnTo>
                <a:lnTo>
                  <a:pt x="3476706" y="684067"/>
                </a:lnTo>
                <a:lnTo>
                  <a:pt x="3494291" y="673510"/>
                </a:lnTo>
                <a:lnTo>
                  <a:pt x="3504342" y="669497"/>
                </a:lnTo>
                <a:lnTo>
                  <a:pt x="3510873" y="674518"/>
                </a:lnTo>
                <a:lnTo>
                  <a:pt x="3511876" y="680054"/>
                </a:lnTo>
                <a:lnTo>
                  <a:pt x="3514885" y="685076"/>
                </a:lnTo>
                <a:lnTo>
                  <a:pt x="3518406" y="687587"/>
                </a:lnTo>
                <a:lnTo>
                  <a:pt x="3523421" y="690591"/>
                </a:lnTo>
                <a:lnTo>
                  <a:pt x="3527455" y="691106"/>
                </a:lnTo>
                <a:lnTo>
                  <a:pt x="3530954" y="691106"/>
                </a:lnTo>
                <a:lnTo>
                  <a:pt x="3537484" y="690591"/>
                </a:lnTo>
                <a:lnTo>
                  <a:pt x="3542009" y="690591"/>
                </a:lnTo>
                <a:lnTo>
                  <a:pt x="3544015" y="692093"/>
                </a:lnTo>
                <a:lnTo>
                  <a:pt x="3545040" y="693617"/>
                </a:lnTo>
                <a:lnTo>
                  <a:pt x="3548539" y="696621"/>
                </a:lnTo>
                <a:lnTo>
                  <a:pt x="3551570" y="697630"/>
                </a:lnTo>
                <a:lnTo>
                  <a:pt x="3566124" y="700140"/>
                </a:lnTo>
                <a:lnTo>
                  <a:pt x="3569133" y="700140"/>
                </a:lnTo>
                <a:lnTo>
                  <a:pt x="3571652" y="699132"/>
                </a:lnTo>
                <a:lnTo>
                  <a:pt x="3580188" y="692093"/>
                </a:lnTo>
                <a:lnTo>
                  <a:pt x="3583219" y="691106"/>
                </a:lnTo>
                <a:lnTo>
                  <a:pt x="3587231" y="692093"/>
                </a:lnTo>
                <a:lnTo>
                  <a:pt x="3591243" y="692093"/>
                </a:lnTo>
                <a:lnTo>
                  <a:pt x="3594252" y="690591"/>
                </a:lnTo>
                <a:lnTo>
                  <a:pt x="3597283" y="688595"/>
                </a:lnTo>
                <a:lnTo>
                  <a:pt x="3600782" y="687072"/>
                </a:lnTo>
                <a:lnTo>
                  <a:pt x="3604816" y="687072"/>
                </a:lnTo>
                <a:lnTo>
                  <a:pt x="3608338" y="689582"/>
                </a:lnTo>
                <a:lnTo>
                  <a:pt x="3611346" y="692093"/>
                </a:lnTo>
                <a:lnTo>
                  <a:pt x="3614355" y="693617"/>
                </a:lnTo>
                <a:lnTo>
                  <a:pt x="3617877" y="693102"/>
                </a:lnTo>
                <a:lnTo>
                  <a:pt x="3623404" y="689582"/>
                </a:lnTo>
                <a:lnTo>
                  <a:pt x="3633456" y="686084"/>
                </a:lnTo>
                <a:lnTo>
                  <a:pt x="3643998" y="690097"/>
                </a:lnTo>
                <a:lnTo>
                  <a:pt x="3647520" y="690591"/>
                </a:lnTo>
                <a:lnTo>
                  <a:pt x="3651019" y="690097"/>
                </a:lnTo>
                <a:lnTo>
                  <a:pt x="3657549" y="688595"/>
                </a:lnTo>
                <a:lnTo>
                  <a:pt x="3661071" y="689089"/>
                </a:lnTo>
                <a:lnTo>
                  <a:pt x="3665082" y="690591"/>
                </a:lnTo>
                <a:lnTo>
                  <a:pt x="3672638" y="695612"/>
                </a:lnTo>
                <a:lnTo>
                  <a:pt x="3676650" y="697136"/>
                </a:lnTo>
                <a:lnTo>
                  <a:pt x="3679659" y="697630"/>
                </a:lnTo>
                <a:lnTo>
                  <a:pt x="3689710" y="697136"/>
                </a:lnTo>
                <a:lnTo>
                  <a:pt x="3703262" y="700140"/>
                </a:lnTo>
                <a:lnTo>
                  <a:pt x="3715832" y="705162"/>
                </a:lnTo>
                <a:lnTo>
                  <a:pt x="3729405" y="708166"/>
                </a:lnTo>
                <a:lnTo>
                  <a:pt x="3742956" y="704153"/>
                </a:lnTo>
                <a:lnTo>
                  <a:pt x="3749486" y="697136"/>
                </a:lnTo>
                <a:lnTo>
                  <a:pt x="3750489" y="690097"/>
                </a:lnTo>
                <a:lnTo>
                  <a:pt x="3749486" y="682050"/>
                </a:lnTo>
                <a:lnTo>
                  <a:pt x="3749486" y="672522"/>
                </a:lnTo>
                <a:lnTo>
                  <a:pt x="3749999" y="670012"/>
                </a:lnTo>
                <a:lnTo>
                  <a:pt x="3750489" y="667994"/>
                </a:lnTo>
                <a:lnTo>
                  <a:pt x="3751002" y="665977"/>
                </a:lnTo>
                <a:lnTo>
                  <a:pt x="3750489" y="663982"/>
                </a:lnTo>
                <a:lnTo>
                  <a:pt x="3748996" y="661471"/>
                </a:lnTo>
                <a:lnTo>
                  <a:pt x="3741953" y="654926"/>
                </a:lnTo>
                <a:lnTo>
                  <a:pt x="3733907" y="645398"/>
                </a:lnTo>
                <a:lnTo>
                  <a:pt x="3732414" y="643896"/>
                </a:lnTo>
                <a:lnTo>
                  <a:pt x="3726374" y="640377"/>
                </a:lnTo>
                <a:lnTo>
                  <a:pt x="3724368" y="635849"/>
                </a:lnTo>
                <a:lnTo>
                  <a:pt x="3721850" y="627308"/>
                </a:lnTo>
                <a:lnTo>
                  <a:pt x="3718350" y="623789"/>
                </a:lnTo>
                <a:lnTo>
                  <a:pt x="3714316" y="623295"/>
                </a:lnTo>
                <a:lnTo>
                  <a:pt x="3705290" y="622802"/>
                </a:lnTo>
                <a:lnTo>
                  <a:pt x="3703262" y="621278"/>
                </a:lnTo>
                <a:lnTo>
                  <a:pt x="3703774" y="617759"/>
                </a:lnTo>
                <a:lnTo>
                  <a:pt x="3705780" y="611235"/>
                </a:lnTo>
                <a:lnTo>
                  <a:pt x="3708789" y="605205"/>
                </a:lnTo>
                <a:lnTo>
                  <a:pt x="3711820" y="601686"/>
                </a:lnTo>
                <a:lnTo>
                  <a:pt x="3714316" y="601192"/>
                </a:lnTo>
                <a:lnTo>
                  <a:pt x="3715832" y="602201"/>
                </a:lnTo>
                <a:lnTo>
                  <a:pt x="3718350" y="603703"/>
                </a:lnTo>
                <a:lnTo>
                  <a:pt x="3720847" y="603703"/>
                </a:lnTo>
                <a:lnTo>
                  <a:pt x="3722875" y="602201"/>
                </a:lnTo>
                <a:lnTo>
                  <a:pt x="3724881" y="600699"/>
                </a:lnTo>
                <a:lnTo>
                  <a:pt x="3730408" y="591643"/>
                </a:lnTo>
                <a:lnTo>
                  <a:pt x="3731901" y="588145"/>
                </a:lnTo>
                <a:lnTo>
                  <a:pt x="3731901" y="579089"/>
                </a:lnTo>
                <a:lnTo>
                  <a:pt x="3733907" y="570055"/>
                </a:lnTo>
                <a:lnTo>
                  <a:pt x="3735423" y="566536"/>
                </a:lnTo>
                <a:lnTo>
                  <a:pt x="3736938" y="565527"/>
                </a:lnTo>
                <a:lnTo>
                  <a:pt x="3739435" y="565034"/>
                </a:lnTo>
                <a:lnTo>
                  <a:pt x="3743959" y="565034"/>
                </a:lnTo>
                <a:lnTo>
                  <a:pt x="3748996" y="567544"/>
                </a:lnTo>
                <a:lnTo>
                  <a:pt x="3760029" y="577094"/>
                </a:lnTo>
                <a:lnTo>
                  <a:pt x="3763550" y="578081"/>
                </a:lnTo>
                <a:lnTo>
                  <a:pt x="3778126" y="582609"/>
                </a:lnTo>
                <a:lnTo>
                  <a:pt x="3780132" y="583102"/>
                </a:lnTo>
                <a:lnTo>
                  <a:pt x="3781648" y="584626"/>
                </a:lnTo>
                <a:lnTo>
                  <a:pt x="3783654" y="589647"/>
                </a:lnTo>
                <a:lnTo>
                  <a:pt x="3786150" y="591149"/>
                </a:lnTo>
                <a:lnTo>
                  <a:pt x="3790184" y="592158"/>
                </a:lnTo>
                <a:lnTo>
                  <a:pt x="3806766" y="588145"/>
                </a:lnTo>
                <a:lnTo>
                  <a:pt x="3814300" y="584626"/>
                </a:lnTo>
                <a:lnTo>
                  <a:pt x="3818824" y="584626"/>
                </a:lnTo>
                <a:lnTo>
                  <a:pt x="3822836" y="584626"/>
                </a:lnTo>
                <a:lnTo>
                  <a:pt x="3834894" y="584111"/>
                </a:lnTo>
                <a:lnTo>
                  <a:pt x="3842427" y="584111"/>
                </a:lnTo>
                <a:lnTo>
                  <a:pt x="3850473" y="585119"/>
                </a:lnTo>
                <a:lnTo>
                  <a:pt x="3857493" y="585119"/>
                </a:lnTo>
                <a:lnTo>
                  <a:pt x="3863533" y="582609"/>
                </a:lnTo>
                <a:lnTo>
                  <a:pt x="3865027" y="579604"/>
                </a:lnTo>
                <a:lnTo>
                  <a:pt x="3865539" y="576085"/>
                </a:lnTo>
                <a:lnTo>
                  <a:pt x="3867033" y="572072"/>
                </a:lnTo>
                <a:lnTo>
                  <a:pt x="3870554" y="568553"/>
                </a:lnTo>
                <a:lnTo>
                  <a:pt x="3874076" y="567051"/>
                </a:lnTo>
                <a:lnTo>
                  <a:pt x="3878087" y="566536"/>
                </a:lnTo>
                <a:lnTo>
                  <a:pt x="3881096" y="567544"/>
                </a:lnTo>
                <a:lnTo>
                  <a:pt x="3883124" y="571064"/>
                </a:lnTo>
                <a:lnTo>
                  <a:pt x="3888652" y="571064"/>
                </a:lnTo>
                <a:lnTo>
                  <a:pt x="3904721" y="558510"/>
                </a:lnTo>
                <a:lnTo>
                  <a:pt x="3911742" y="557995"/>
                </a:lnTo>
                <a:lnTo>
                  <a:pt x="3913258" y="560012"/>
                </a:lnTo>
                <a:lnTo>
                  <a:pt x="3911742" y="563532"/>
                </a:lnTo>
                <a:lnTo>
                  <a:pt x="3913770" y="565527"/>
                </a:lnTo>
                <a:lnTo>
                  <a:pt x="3915263" y="566042"/>
                </a:lnTo>
                <a:lnTo>
                  <a:pt x="3917269" y="565034"/>
                </a:lnTo>
                <a:lnTo>
                  <a:pt x="3924803" y="561514"/>
                </a:lnTo>
                <a:lnTo>
                  <a:pt x="3932336" y="554991"/>
                </a:lnTo>
                <a:lnTo>
                  <a:pt x="3936370" y="551965"/>
                </a:lnTo>
                <a:lnTo>
                  <a:pt x="3945419" y="548961"/>
                </a:lnTo>
                <a:lnTo>
                  <a:pt x="3948918" y="548467"/>
                </a:lnTo>
                <a:lnTo>
                  <a:pt x="3949921" y="550463"/>
                </a:lnTo>
                <a:lnTo>
                  <a:pt x="3948918" y="552974"/>
                </a:lnTo>
                <a:lnTo>
                  <a:pt x="3944906" y="556986"/>
                </a:lnTo>
                <a:lnTo>
                  <a:pt x="3943903" y="560012"/>
                </a:lnTo>
                <a:lnTo>
                  <a:pt x="3944906" y="562008"/>
                </a:lnTo>
                <a:lnTo>
                  <a:pt x="3965010" y="581600"/>
                </a:lnTo>
                <a:lnTo>
                  <a:pt x="3973546" y="584626"/>
                </a:lnTo>
                <a:lnTo>
                  <a:pt x="3983085" y="581600"/>
                </a:lnTo>
                <a:lnTo>
                  <a:pt x="3986607" y="579604"/>
                </a:lnTo>
                <a:lnTo>
                  <a:pt x="3987005" y="579916"/>
                </a:lnTo>
                <a:lnTo>
                  <a:pt x="3990456" y="577946"/>
                </a:lnTo>
                <a:lnTo>
                  <a:pt x="3993975" y="577946"/>
                </a:lnTo>
                <a:lnTo>
                  <a:pt x="3998990" y="579950"/>
                </a:lnTo>
                <a:lnTo>
                  <a:pt x="4001005" y="581459"/>
                </a:lnTo>
                <a:lnTo>
                  <a:pt x="4002510" y="581965"/>
                </a:lnTo>
                <a:lnTo>
                  <a:pt x="4002510" y="586490"/>
                </a:lnTo>
                <a:lnTo>
                  <a:pt x="4003011" y="587492"/>
                </a:lnTo>
                <a:lnTo>
                  <a:pt x="4003513" y="590003"/>
                </a:lnTo>
                <a:lnTo>
                  <a:pt x="4004014" y="591015"/>
                </a:lnTo>
                <a:lnTo>
                  <a:pt x="4003513" y="592017"/>
                </a:lnTo>
                <a:lnTo>
                  <a:pt x="4002510" y="592523"/>
                </a:lnTo>
                <a:lnTo>
                  <a:pt x="4001005" y="592523"/>
                </a:lnTo>
                <a:lnTo>
                  <a:pt x="3999492" y="597048"/>
                </a:lnTo>
                <a:lnTo>
                  <a:pt x="4002008" y="601564"/>
                </a:lnTo>
                <a:lnTo>
                  <a:pt x="4002008" y="604084"/>
                </a:lnTo>
                <a:lnTo>
                  <a:pt x="4002008" y="605592"/>
                </a:lnTo>
                <a:lnTo>
                  <a:pt x="4002510" y="607597"/>
                </a:lnTo>
                <a:lnTo>
                  <a:pt x="4004516" y="608609"/>
                </a:lnTo>
                <a:lnTo>
                  <a:pt x="4009030" y="609105"/>
                </a:lnTo>
                <a:lnTo>
                  <a:pt x="4013051" y="609105"/>
                </a:lnTo>
                <a:lnTo>
                  <a:pt x="4016562" y="608609"/>
                </a:lnTo>
                <a:lnTo>
                  <a:pt x="4020582" y="606595"/>
                </a:lnTo>
                <a:lnTo>
                  <a:pt x="4026601" y="607597"/>
                </a:lnTo>
                <a:lnTo>
                  <a:pt x="4031123" y="609105"/>
                </a:lnTo>
                <a:lnTo>
                  <a:pt x="4035136" y="612628"/>
                </a:lnTo>
                <a:lnTo>
                  <a:pt x="4039157" y="616151"/>
                </a:lnTo>
                <a:lnTo>
                  <a:pt x="4034634" y="616647"/>
                </a:lnTo>
                <a:lnTo>
                  <a:pt x="4035136" y="619168"/>
                </a:lnTo>
                <a:lnTo>
                  <a:pt x="4042166" y="624189"/>
                </a:lnTo>
                <a:lnTo>
                  <a:pt x="4046187" y="628714"/>
                </a:lnTo>
                <a:lnTo>
                  <a:pt x="4049196" y="630222"/>
                </a:lnTo>
                <a:lnTo>
                  <a:pt x="4057731" y="631225"/>
                </a:lnTo>
                <a:lnTo>
                  <a:pt x="4059737" y="631225"/>
                </a:lnTo>
                <a:lnTo>
                  <a:pt x="4062746" y="633239"/>
                </a:lnTo>
                <a:lnTo>
                  <a:pt x="4064251" y="633745"/>
                </a:lnTo>
                <a:lnTo>
                  <a:pt x="4067770" y="633745"/>
                </a:lnTo>
                <a:lnTo>
                  <a:pt x="4069275" y="633745"/>
                </a:lnTo>
                <a:lnTo>
                  <a:pt x="4070779" y="633745"/>
                </a:lnTo>
                <a:lnTo>
                  <a:pt x="4073287" y="635750"/>
                </a:lnTo>
                <a:lnTo>
                  <a:pt x="4078311" y="640781"/>
                </a:lnTo>
                <a:lnTo>
                  <a:pt x="4081320" y="641783"/>
                </a:lnTo>
                <a:lnTo>
                  <a:pt x="4082834" y="642289"/>
                </a:lnTo>
                <a:lnTo>
                  <a:pt x="4093375" y="643798"/>
                </a:lnTo>
                <a:lnTo>
                  <a:pt x="4096885" y="643291"/>
                </a:lnTo>
                <a:lnTo>
                  <a:pt x="4100396" y="641783"/>
                </a:lnTo>
                <a:lnTo>
                  <a:pt x="4104919" y="640781"/>
                </a:lnTo>
                <a:lnTo>
                  <a:pt x="4107426" y="640781"/>
                </a:lnTo>
                <a:lnTo>
                  <a:pt x="4108931" y="641277"/>
                </a:lnTo>
                <a:lnTo>
                  <a:pt x="4115460" y="649325"/>
                </a:lnTo>
                <a:lnTo>
                  <a:pt x="4117466" y="650833"/>
                </a:lnTo>
                <a:lnTo>
                  <a:pt x="4119982" y="651339"/>
                </a:lnTo>
                <a:lnTo>
                  <a:pt x="4124997" y="650833"/>
                </a:lnTo>
                <a:lnTo>
                  <a:pt x="4127505" y="647817"/>
                </a:lnTo>
                <a:lnTo>
                  <a:pt x="4130523" y="639769"/>
                </a:lnTo>
                <a:lnTo>
                  <a:pt x="4132027" y="636762"/>
                </a:lnTo>
                <a:lnTo>
                  <a:pt x="4133532" y="635750"/>
                </a:lnTo>
                <a:lnTo>
                  <a:pt x="4138055" y="635750"/>
                </a:lnTo>
                <a:lnTo>
                  <a:pt x="4139058" y="635750"/>
                </a:lnTo>
                <a:lnTo>
                  <a:pt x="4141064" y="637258"/>
                </a:lnTo>
                <a:lnTo>
                  <a:pt x="4142067" y="637258"/>
                </a:lnTo>
                <a:lnTo>
                  <a:pt x="4143070" y="637258"/>
                </a:lnTo>
                <a:lnTo>
                  <a:pt x="4145578" y="634747"/>
                </a:lnTo>
                <a:lnTo>
                  <a:pt x="4146589" y="634241"/>
                </a:lnTo>
                <a:lnTo>
                  <a:pt x="4155626" y="631225"/>
                </a:lnTo>
                <a:lnTo>
                  <a:pt x="4159136" y="628714"/>
                </a:lnTo>
                <a:lnTo>
                  <a:pt x="4160641" y="625191"/>
                </a:lnTo>
                <a:lnTo>
                  <a:pt x="4160641" y="619664"/>
                </a:lnTo>
                <a:lnTo>
                  <a:pt x="4162146" y="618662"/>
                </a:lnTo>
                <a:lnTo>
                  <a:pt x="4164152" y="619664"/>
                </a:lnTo>
                <a:lnTo>
                  <a:pt x="4168173" y="619664"/>
                </a:lnTo>
                <a:lnTo>
                  <a:pt x="4171182" y="618156"/>
                </a:lnTo>
                <a:lnTo>
                  <a:pt x="4173188" y="614643"/>
                </a:lnTo>
                <a:lnTo>
                  <a:pt x="4175203" y="611626"/>
                </a:lnTo>
                <a:lnTo>
                  <a:pt x="4180218" y="611120"/>
                </a:lnTo>
                <a:lnTo>
                  <a:pt x="4183236" y="610117"/>
                </a:lnTo>
                <a:lnTo>
                  <a:pt x="4184741" y="607597"/>
                </a:lnTo>
                <a:lnTo>
                  <a:pt x="4187248" y="604084"/>
                </a:lnTo>
                <a:lnTo>
                  <a:pt x="4188753" y="601564"/>
                </a:lnTo>
                <a:lnTo>
                  <a:pt x="4192774" y="599053"/>
                </a:lnTo>
                <a:lnTo>
                  <a:pt x="4196285" y="598051"/>
                </a:lnTo>
                <a:lnTo>
                  <a:pt x="4199796" y="599053"/>
                </a:lnTo>
                <a:lnTo>
                  <a:pt x="4202312" y="602070"/>
                </a:lnTo>
                <a:lnTo>
                  <a:pt x="4202312" y="604580"/>
                </a:lnTo>
                <a:lnTo>
                  <a:pt x="4199796" y="608609"/>
                </a:lnTo>
                <a:lnTo>
                  <a:pt x="4199796" y="609611"/>
                </a:lnTo>
                <a:lnTo>
                  <a:pt x="4201309" y="611120"/>
                </a:lnTo>
                <a:lnTo>
                  <a:pt x="4207829" y="611120"/>
                </a:lnTo>
                <a:lnTo>
                  <a:pt x="4220886" y="616647"/>
                </a:lnTo>
                <a:lnTo>
                  <a:pt x="4224397" y="617153"/>
                </a:lnTo>
                <a:lnTo>
                  <a:pt x="4231427" y="618156"/>
                </a:lnTo>
                <a:lnTo>
                  <a:pt x="4234938" y="618662"/>
                </a:lnTo>
                <a:lnTo>
                  <a:pt x="4241466" y="622681"/>
                </a:lnTo>
                <a:lnTo>
                  <a:pt x="4244977" y="623187"/>
                </a:lnTo>
                <a:lnTo>
                  <a:pt x="4248998" y="622681"/>
                </a:lnTo>
                <a:lnTo>
                  <a:pt x="4257533" y="622175"/>
                </a:lnTo>
                <a:lnTo>
                  <a:pt x="4259539" y="620666"/>
                </a:lnTo>
                <a:lnTo>
                  <a:pt x="4266569" y="615645"/>
                </a:lnTo>
                <a:lnTo>
                  <a:pt x="4274101" y="612628"/>
                </a:lnTo>
                <a:lnTo>
                  <a:pt x="4276609" y="611120"/>
                </a:lnTo>
                <a:lnTo>
                  <a:pt x="4282627" y="604084"/>
                </a:lnTo>
                <a:lnTo>
                  <a:pt x="4283137" y="602576"/>
                </a:lnTo>
                <a:lnTo>
                  <a:pt x="4283639" y="602070"/>
                </a:lnTo>
                <a:lnTo>
                  <a:pt x="4286648" y="603072"/>
                </a:lnTo>
                <a:lnTo>
                  <a:pt x="4288153" y="604580"/>
                </a:lnTo>
                <a:lnTo>
                  <a:pt x="4293678" y="611626"/>
                </a:lnTo>
                <a:lnTo>
                  <a:pt x="4306225" y="622681"/>
                </a:lnTo>
                <a:lnTo>
                  <a:pt x="4306225" y="624189"/>
                </a:lnTo>
                <a:lnTo>
                  <a:pt x="4302213" y="626203"/>
                </a:lnTo>
                <a:lnTo>
                  <a:pt x="4298694" y="629220"/>
                </a:lnTo>
                <a:lnTo>
                  <a:pt x="4297189" y="632237"/>
                </a:lnTo>
                <a:lnTo>
                  <a:pt x="4299195" y="633745"/>
                </a:lnTo>
                <a:lnTo>
                  <a:pt x="4302714" y="633745"/>
                </a:lnTo>
                <a:lnTo>
                  <a:pt x="4327307" y="629220"/>
                </a:lnTo>
                <a:lnTo>
                  <a:pt x="4331328" y="629220"/>
                </a:lnTo>
                <a:lnTo>
                  <a:pt x="4336343" y="630728"/>
                </a:lnTo>
                <a:lnTo>
                  <a:pt x="4342872" y="636256"/>
                </a:lnTo>
                <a:lnTo>
                  <a:pt x="4350905" y="636762"/>
                </a:lnTo>
                <a:lnTo>
                  <a:pt x="4358938" y="638260"/>
                </a:lnTo>
                <a:lnTo>
                  <a:pt x="4362951" y="638260"/>
                </a:lnTo>
                <a:lnTo>
                  <a:pt x="4364966" y="637258"/>
                </a:lnTo>
                <a:lnTo>
                  <a:pt x="4366470" y="634747"/>
                </a:lnTo>
                <a:lnTo>
                  <a:pt x="4367975" y="633745"/>
                </a:lnTo>
                <a:lnTo>
                  <a:pt x="4368978" y="633745"/>
                </a:lnTo>
                <a:lnTo>
                  <a:pt x="4370482" y="634241"/>
                </a:lnTo>
                <a:lnTo>
                  <a:pt x="4372489" y="633745"/>
                </a:lnTo>
                <a:lnTo>
                  <a:pt x="4373993" y="632237"/>
                </a:lnTo>
                <a:lnTo>
                  <a:pt x="4376008" y="630222"/>
                </a:lnTo>
                <a:lnTo>
                  <a:pt x="4377011" y="625697"/>
                </a:lnTo>
                <a:lnTo>
                  <a:pt x="4380020" y="620666"/>
                </a:lnTo>
                <a:lnTo>
                  <a:pt x="4383540" y="618156"/>
                </a:lnTo>
                <a:lnTo>
                  <a:pt x="4392576" y="614643"/>
                </a:lnTo>
                <a:lnTo>
                  <a:pt x="4415664" y="600561"/>
                </a:lnTo>
                <a:lnTo>
                  <a:pt x="4419175" y="597545"/>
                </a:lnTo>
                <a:lnTo>
                  <a:pt x="4422193" y="594032"/>
                </a:lnTo>
                <a:lnTo>
                  <a:pt x="4426205" y="585478"/>
                </a:lnTo>
                <a:lnTo>
                  <a:pt x="4433737" y="578442"/>
                </a:lnTo>
                <a:lnTo>
                  <a:pt x="4439764" y="570404"/>
                </a:lnTo>
                <a:lnTo>
                  <a:pt x="4444278" y="560848"/>
                </a:lnTo>
                <a:lnTo>
                  <a:pt x="4445281" y="558843"/>
                </a:lnTo>
                <a:lnTo>
                  <a:pt x="4446785" y="557335"/>
                </a:lnTo>
                <a:lnTo>
                  <a:pt x="4447295" y="555826"/>
                </a:lnTo>
                <a:lnTo>
                  <a:pt x="4447797" y="553306"/>
                </a:lnTo>
                <a:lnTo>
                  <a:pt x="4447295" y="551301"/>
                </a:lnTo>
                <a:lnTo>
                  <a:pt x="4443776" y="545774"/>
                </a:lnTo>
                <a:lnTo>
                  <a:pt x="4442773" y="543760"/>
                </a:lnTo>
                <a:lnTo>
                  <a:pt x="4443776" y="542251"/>
                </a:lnTo>
                <a:lnTo>
                  <a:pt x="4447797" y="541249"/>
                </a:lnTo>
                <a:lnTo>
                  <a:pt x="4449803" y="540237"/>
                </a:lnTo>
                <a:lnTo>
                  <a:pt x="4450305" y="538232"/>
                </a:lnTo>
                <a:lnTo>
                  <a:pt x="4451809" y="531693"/>
                </a:lnTo>
                <a:lnTo>
                  <a:pt x="4467876" y="495998"/>
                </a:lnTo>
                <a:lnTo>
                  <a:pt x="4469380" y="493488"/>
                </a:lnTo>
                <a:lnTo>
                  <a:pt x="4470885" y="492485"/>
                </a:lnTo>
                <a:lnTo>
                  <a:pt x="4472390" y="491483"/>
                </a:lnTo>
                <a:lnTo>
                  <a:pt x="4474906" y="490977"/>
                </a:lnTo>
                <a:lnTo>
                  <a:pt x="4476912" y="488963"/>
                </a:lnTo>
                <a:lnTo>
                  <a:pt x="4476912" y="487454"/>
                </a:lnTo>
                <a:lnTo>
                  <a:pt x="4475407" y="485450"/>
                </a:lnTo>
                <a:lnTo>
                  <a:pt x="4474906" y="482929"/>
                </a:lnTo>
                <a:lnTo>
                  <a:pt x="4475909" y="479416"/>
                </a:lnTo>
                <a:lnTo>
                  <a:pt x="4488958" y="456295"/>
                </a:lnTo>
                <a:lnTo>
                  <a:pt x="4489459" y="454280"/>
                </a:lnTo>
                <a:lnTo>
                  <a:pt x="4486952" y="445736"/>
                </a:lnTo>
                <a:lnTo>
                  <a:pt x="4486952" y="441211"/>
                </a:lnTo>
                <a:lnTo>
                  <a:pt x="4488958" y="436686"/>
                </a:lnTo>
                <a:lnTo>
                  <a:pt x="4495988" y="431655"/>
                </a:lnTo>
                <a:lnTo>
                  <a:pt x="4500000" y="421603"/>
                </a:lnTo>
                <a:lnTo>
                  <a:pt x="4504021" y="418090"/>
                </a:lnTo>
                <a:lnTo>
                  <a:pt x="4507030" y="417584"/>
                </a:lnTo>
                <a:lnTo>
                  <a:pt x="4508535" y="417584"/>
                </a:lnTo>
                <a:lnTo>
                  <a:pt x="4510040" y="418090"/>
                </a:lnTo>
                <a:lnTo>
                  <a:pt x="4512556" y="416581"/>
                </a:lnTo>
                <a:lnTo>
                  <a:pt x="4515064" y="414567"/>
                </a:lnTo>
                <a:lnTo>
                  <a:pt x="4543176" y="368820"/>
                </a:lnTo>
                <a:lnTo>
                  <a:pt x="4543176" y="366815"/>
                </a:lnTo>
                <a:lnTo>
                  <a:pt x="4542674" y="364801"/>
                </a:lnTo>
                <a:lnTo>
                  <a:pt x="4542674" y="363799"/>
                </a:lnTo>
                <a:lnTo>
                  <a:pt x="4546686" y="361278"/>
                </a:lnTo>
                <a:lnTo>
                  <a:pt x="4548200" y="358767"/>
                </a:lnTo>
                <a:lnTo>
                  <a:pt x="4550707" y="353240"/>
                </a:lnTo>
                <a:lnTo>
                  <a:pt x="4559744" y="340171"/>
                </a:lnTo>
                <a:lnTo>
                  <a:pt x="4561248" y="335646"/>
                </a:lnTo>
                <a:lnTo>
                  <a:pt x="4563254" y="326596"/>
                </a:lnTo>
                <a:lnTo>
                  <a:pt x="4564759" y="322577"/>
                </a:lnTo>
                <a:lnTo>
                  <a:pt x="4567777" y="319054"/>
                </a:lnTo>
                <a:lnTo>
                  <a:pt x="4569281" y="318052"/>
                </a:lnTo>
                <a:lnTo>
                  <a:pt x="4571288" y="318548"/>
                </a:lnTo>
                <a:lnTo>
                  <a:pt x="4572792" y="318548"/>
                </a:lnTo>
                <a:lnTo>
                  <a:pt x="4574807" y="316037"/>
                </a:lnTo>
                <a:lnTo>
                  <a:pt x="4574807" y="314529"/>
                </a:lnTo>
                <a:lnTo>
                  <a:pt x="4574297" y="310510"/>
                </a:lnTo>
                <a:lnTo>
                  <a:pt x="4574807" y="308496"/>
                </a:lnTo>
                <a:lnTo>
                  <a:pt x="4576312" y="306987"/>
                </a:lnTo>
                <a:lnTo>
                  <a:pt x="4582832" y="303474"/>
                </a:lnTo>
                <a:lnTo>
                  <a:pt x="4596390" y="288897"/>
                </a:lnTo>
                <a:lnTo>
                  <a:pt x="4599901" y="283866"/>
                </a:lnTo>
                <a:lnTo>
                  <a:pt x="4602417" y="278835"/>
                </a:lnTo>
                <a:lnTo>
                  <a:pt x="4603922" y="271799"/>
                </a:lnTo>
                <a:lnTo>
                  <a:pt x="4606931" y="265269"/>
                </a:lnTo>
                <a:lnTo>
                  <a:pt x="4611955" y="261240"/>
                </a:lnTo>
                <a:lnTo>
                  <a:pt x="4628013" y="253708"/>
                </a:lnTo>
                <a:lnTo>
                  <a:pt x="4634542" y="251694"/>
                </a:lnTo>
                <a:lnTo>
                  <a:pt x="4638563" y="247675"/>
                </a:lnTo>
                <a:lnTo>
                  <a:pt x="4646086" y="229069"/>
                </a:lnTo>
                <a:lnTo>
                  <a:pt x="4645584" y="217012"/>
                </a:lnTo>
                <a:lnTo>
                  <a:pt x="4647599" y="212983"/>
                </a:lnTo>
                <a:lnTo>
                  <a:pt x="4650608" y="212983"/>
                </a:lnTo>
                <a:lnTo>
                  <a:pt x="4653116" y="215503"/>
                </a:lnTo>
                <a:lnTo>
                  <a:pt x="4654621" y="219016"/>
                </a:lnTo>
                <a:lnTo>
                  <a:pt x="4657638" y="230577"/>
                </a:lnTo>
                <a:lnTo>
                  <a:pt x="4663155" y="244658"/>
                </a:lnTo>
                <a:lnTo>
                  <a:pt x="4675711" y="267780"/>
                </a:lnTo>
                <a:lnTo>
                  <a:pt x="4678720" y="276324"/>
                </a:lnTo>
                <a:lnTo>
                  <a:pt x="4680726" y="270290"/>
                </a:lnTo>
                <a:lnTo>
                  <a:pt x="4678720" y="264763"/>
                </a:lnTo>
                <a:lnTo>
                  <a:pt x="4673195" y="254711"/>
                </a:lnTo>
                <a:lnTo>
                  <a:pt x="4666173" y="239627"/>
                </a:lnTo>
                <a:lnTo>
                  <a:pt x="4656125" y="208964"/>
                </a:lnTo>
                <a:lnTo>
                  <a:pt x="4653116" y="187857"/>
                </a:lnTo>
                <a:lnTo>
                  <a:pt x="4653116" y="184840"/>
                </a:lnTo>
                <a:lnTo>
                  <a:pt x="4656125" y="174281"/>
                </a:lnTo>
                <a:lnTo>
                  <a:pt x="4657638" y="172267"/>
                </a:lnTo>
                <a:lnTo>
                  <a:pt x="4662654" y="170262"/>
                </a:lnTo>
                <a:lnTo>
                  <a:pt x="4667678" y="173269"/>
                </a:lnTo>
                <a:lnTo>
                  <a:pt x="4675210" y="178300"/>
                </a:lnTo>
                <a:lnTo>
                  <a:pt x="4688760" y="187350"/>
                </a:lnTo>
                <a:lnTo>
                  <a:pt x="4707334" y="207961"/>
                </a:lnTo>
                <a:lnTo>
                  <a:pt x="4722899" y="227064"/>
                </a:lnTo>
                <a:lnTo>
                  <a:pt x="4730430" y="245154"/>
                </a:lnTo>
                <a:lnTo>
                  <a:pt x="4731935" y="256219"/>
                </a:lnTo>
                <a:lnTo>
                  <a:pt x="4731935" y="276830"/>
                </a:lnTo>
                <a:lnTo>
                  <a:pt x="4731935" y="301966"/>
                </a:lnTo>
                <a:lnTo>
                  <a:pt x="4728416" y="323579"/>
                </a:lnTo>
                <a:lnTo>
                  <a:pt x="4732437" y="334138"/>
                </a:lnTo>
                <a:lnTo>
                  <a:pt x="4732938" y="329612"/>
                </a:lnTo>
                <a:lnTo>
                  <a:pt x="4737452" y="315531"/>
                </a:lnTo>
                <a:lnTo>
                  <a:pt x="4738464" y="297441"/>
                </a:lnTo>
                <a:lnTo>
                  <a:pt x="4740971" y="288897"/>
                </a:lnTo>
                <a:lnTo>
                  <a:pt x="4744984" y="280849"/>
                </a:lnTo>
                <a:lnTo>
                  <a:pt x="4750008" y="280343"/>
                </a:lnTo>
                <a:lnTo>
                  <a:pt x="4752515" y="285880"/>
                </a:lnTo>
                <a:lnTo>
                  <a:pt x="4750509" y="318548"/>
                </a:lnTo>
                <a:lnTo>
                  <a:pt x="4752014" y="345698"/>
                </a:lnTo>
                <a:lnTo>
                  <a:pt x="4752515" y="366815"/>
                </a:lnTo>
                <a:lnTo>
                  <a:pt x="4749005" y="375359"/>
                </a:lnTo>
                <a:lnTo>
                  <a:pt x="4750008" y="390433"/>
                </a:lnTo>
                <a:lnTo>
                  <a:pt x="4762053" y="420600"/>
                </a:lnTo>
                <a:lnTo>
                  <a:pt x="4763558" y="430653"/>
                </a:lnTo>
                <a:lnTo>
                  <a:pt x="4760549" y="436686"/>
                </a:lnTo>
                <a:lnTo>
                  <a:pt x="4762555" y="441707"/>
                </a:lnTo>
                <a:lnTo>
                  <a:pt x="4765564" y="449249"/>
                </a:lnTo>
                <a:lnTo>
                  <a:pt x="4766576" y="453278"/>
                </a:lnTo>
                <a:lnTo>
                  <a:pt x="4765564" y="456295"/>
                </a:lnTo>
                <a:lnTo>
                  <a:pt x="4766074" y="460810"/>
                </a:lnTo>
                <a:lnTo>
                  <a:pt x="4768080" y="463330"/>
                </a:lnTo>
                <a:lnTo>
                  <a:pt x="4770087" y="466843"/>
                </a:lnTo>
                <a:lnTo>
                  <a:pt x="4771591" y="471874"/>
                </a:lnTo>
                <a:lnTo>
                  <a:pt x="4771591" y="476896"/>
                </a:lnTo>
                <a:lnTo>
                  <a:pt x="4773597" y="480925"/>
                </a:lnTo>
                <a:lnTo>
                  <a:pt x="4776615" y="485450"/>
                </a:lnTo>
                <a:lnTo>
                  <a:pt x="4779123" y="490977"/>
                </a:lnTo>
                <a:lnTo>
                  <a:pt x="4780628" y="493488"/>
                </a:lnTo>
                <a:lnTo>
                  <a:pt x="4780628" y="495998"/>
                </a:lnTo>
                <a:lnTo>
                  <a:pt x="4780126" y="499521"/>
                </a:lnTo>
                <a:lnTo>
                  <a:pt x="4780126" y="502032"/>
                </a:lnTo>
                <a:lnTo>
                  <a:pt x="4780628" y="505049"/>
                </a:lnTo>
                <a:lnTo>
                  <a:pt x="4782634" y="506557"/>
                </a:lnTo>
                <a:lnTo>
                  <a:pt x="4785150" y="507063"/>
                </a:lnTo>
                <a:lnTo>
                  <a:pt x="4786153" y="509077"/>
                </a:lnTo>
                <a:lnTo>
                  <a:pt x="4789162" y="510586"/>
                </a:lnTo>
                <a:lnTo>
                  <a:pt x="4790667" y="513593"/>
                </a:lnTo>
                <a:lnTo>
                  <a:pt x="4791168" y="517115"/>
                </a:lnTo>
                <a:lnTo>
                  <a:pt x="4793183" y="520132"/>
                </a:lnTo>
                <a:lnTo>
                  <a:pt x="4795189" y="524151"/>
                </a:lnTo>
                <a:lnTo>
                  <a:pt x="4795189" y="528676"/>
                </a:lnTo>
                <a:lnTo>
                  <a:pt x="4796694" y="533201"/>
                </a:lnTo>
                <a:lnTo>
                  <a:pt x="4799703" y="537220"/>
                </a:lnTo>
                <a:lnTo>
                  <a:pt x="4801208" y="540743"/>
                </a:lnTo>
                <a:lnTo>
                  <a:pt x="4801709" y="545268"/>
                </a:lnTo>
                <a:lnTo>
                  <a:pt x="4803222" y="551798"/>
                </a:lnTo>
                <a:lnTo>
                  <a:pt x="4806733" y="560352"/>
                </a:lnTo>
                <a:lnTo>
                  <a:pt x="4806232" y="565373"/>
                </a:lnTo>
                <a:lnTo>
                  <a:pt x="4804727" y="567387"/>
                </a:lnTo>
                <a:lnTo>
                  <a:pt x="4802721" y="567884"/>
                </a:lnTo>
                <a:lnTo>
                  <a:pt x="4802219" y="569898"/>
                </a:lnTo>
                <a:lnTo>
                  <a:pt x="4802219" y="571406"/>
                </a:lnTo>
                <a:lnTo>
                  <a:pt x="4803724" y="573421"/>
                </a:lnTo>
                <a:lnTo>
                  <a:pt x="4805730" y="573421"/>
                </a:lnTo>
                <a:lnTo>
                  <a:pt x="4806733" y="572409"/>
                </a:lnTo>
                <a:lnTo>
                  <a:pt x="4808238" y="570900"/>
                </a:lnTo>
                <a:lnTo>
                  <a:pt x="4809241" y="570404"/>
                </a:lnTo>
                <a:lnTo>
                  <a:pt x="4812259" y="572409"/>
                </a:lnTo>
                <a:lnTo>
                  <a:pt x="4816271" y="577946"/>
                </a:lnTo>
                <a:lnTo>
                  <a:pt x="4818277" y="582967"/>
                </a:lnTo>
                <a:lnTo>
                  <a:pt x="4818277" y="587998"/>
                </a:lnTo>
                <a:lnTo>
                  <a:pt x="4820284" y="592523"/>
                </a:lnTo>
                <a:lnTo>
                  <a:pt x="4822800" y="596036"/>
                </a:lnTo>
                <a:lnTo>
                  <a:pt x="4821797" y="598557"/>
                </a:lnTo>
                <a:lnTo>
                  <a:pt x="4823301" y="602070"/>
                </a:lnTo>
                <a:lnTo>
                  <a:pt x="4824304" y="609611"/>
                </a:lnTo>
                <a:lnTo>
                  <a:pt x="4827314" y="613631"/>
                </a:lnTo>
                <a:lnTo>
                  <a:pt x="4827815" y="620666"/>
                </a:lnTo>
                <a:lnTo>
                  <a:pt x="4828317" y="625697"/>
                </a:lnTo>
                <a:lnTo>
                  <a:pt x="4831836" y="629716"/>
                </a:lnTo>
                <a:lnTo>
                  <a:pt x="4834344" y="633239"/>
                </a:lnTo>
                <a:lnTo>
                  <a:pt x="4835347" y="638766"/>
                </a:lnTo>
                <a:lnTo>
                  <a:pt x="4831836" y="643798"/>
                </a:lnTo>
                <a:lnTo>
                  <a:pt x="4830833" y="645306"/>
                </a:lnTo>
                <a:lnTo>
                  <a:pt x="4828317" y="645802"/>
                </a:lnTo>
                <a:lnTo>
                  <a:pt x="4824806" y="645306"/>
                </a:lnTo>
                <a:lnTo>
                  <a:pt x="4823803" y="646814"/>
                </a:lnTo>
                <a:lnTo>
                  <a:pt x="4817776" y="644800"/>
                </a:lnTo>
                <a:lnTo>
                  <a:pt x="4815268" y="643798"/>
                </a:lnTo>
                <a:lnTo>
                  <a:pt x="4813764" y="640781"/>
                </a:lnTo>
                <a:lnTo>
                  <a:pt x="4812259" y="640781"/>
                </a:lnTo>
                <a:lnTo>
                  <a:pt x="4812259" y="642289"/>
                </a:lnTo>
                <a:lnTo>
                  <a:pt x="4812760" y="643291"/>
                </a:lnTo>
                <a:lnTo>
                  <a:pt x="4813764" y="645306"/>
                </a:lnTo>
                <a:lnTo>
                  <a:pt x="4814265" y="645802"/>
                </a:lnTo>
                <a:lnTo>
                  <a:pt x="4816271" y="646814"/>
                </a:lnTo>
                <a:lnTo>
                  <a:pt x="4817274" y="647311"/>
                </a:lnTo>
                <a:lnTo>
                  <a:pt x="4817776" y="648819"/>
                </a:lnTo>
                <a:lnTo>
                  <a:pt x="4817776" y="650327"/>
                </a:lnTo>
                <a:lnTo>
                  <a:pt x="4816773" y="651836"/>
                </a:lnTo>
                <a:lnTo>
                  <a:pt x="4815268" y="657363"/>
                </a:lnTo>
                <a:lnTo>
                  <a:pt x="4815268" y="659377"/>
                </a:lnTo>
                <a:lnTo>
                  <a:pt x="4816271" y="661888"/>
                </a:lnTo>
                <a:lnTo>
                  <a:pt x="4817274" y="663396"/>
                </a:lnTo>
                <a:lnTo>
                  <a:pt x="4818277" y="665411"/>
                </a:lnTo>
                <a:lnTo>
                  <a:pt x="4820794" y="664905"/>
                </a:lnTo>
                <a:lnTo>
                  <a:pt x="4821797" y="663396"/>
                </a:lnTo>
                <a:lnTo>
                  <a:pt x="4821797" y="661392"/>
                </a:lnTo>
                <a:lnTo>
                  <a:pt x="4821797" y="658871"/>
                </a:lnTo>
                <a:lnTo>
                  <a:pt x="4821797" y="656361"/>
                </a:lnTo>
                <a:lnTo>
                  <a:pt x="4824304" y="652848"/>
                </a:lnTo>
                <a:lnTo>
                  <a:pt x="4827314" y="649325"/>
                </a:lnTo>
                <a:lnTo>
                  <a:pt x="4830833" y="647311"/>
                </a:lnTo>
                <a:lnTo>
                  <a:pt x="4835347" y="646814"/>
                </a:lnTo>
                <a:lnTo>
                  <a:pt x="4839368" y="647311"/>
                </a:lnTo>
                <a:lnTo>
                  <a:pt x="4847903" y="652342"/>
                </a:lnTo>
                <a:lnTo>
                  <a:pt x="4851915" y="658871"/>
                </a:lnTo>
                <a:lnTo>
                  <a:pt x="4852918" y="668427"/>
                </a:lnTo>
                <a:lnTo>
                  <a:pt x="4854423" y="670442"/>
                </a:lnTo>
                <a:lnTo>
                  <a:pt x="4860450" y="682003"/>
                </a:lnTo>
                <a:lnTo>
                  <a:pt x="4865975" y="689038"/>
                </a:lnTo>
                <a:lnTo>
                  <a:pt x="4867981" y="692551"/>
                </a:lnTo>
                <a:lnTo>
                  <a:pt x="4869486" y="700599"/>
                </a:lnTo>
                <a:lnTo>
                  <a:pt x="4870489" y="704122"/>
                </a:lnTo>
                <a:lnTo>
                  <a:pt x="4872495" y="706633"/>
                </a:lnTo>
                <a:lnTo>
                  <a:pt x="4874501" y="708647"/>
                </a:lnTo>
                <a:lnTo>
                  <a:pt x="4880027" y="712160"/>
                </a:lnTo>
                <a:lnTo>
                  <a:pt x="4887057" y="715177"/>
                </a:lnTo>
                <a:lnTo>
                  <a:pt x="4894589" y="716179"/>
                </a:lnTo>
                <a:lnTo>
                  <a:pt x="4903124" y="714671"/>
                </a:lnTo>
                <a:lnTo>
                  <a:pt x="4908139" y="711654"/>
                </a:lnTo>
                <a:lnTo>
                  <a:pt x="4913163" y="712666"/>
                </a:lnTo>
                <a:lnTo>
                  <a:pt x="4916172" y="713668"/>
                </a:lnTo>
                <a:lnTo>
                  <a:pt x="4920695" y="713668"/>
                </a:lnTo>
                <a:lnTo>
                  <a:pt x="4922701" y="714174"/>
                </a:lnTo>
                <a:lnTo>
                  <a:pt x="4930232" y="712666"/>
                </a:lnTo>
                <a:lnTo>
                  <a:pt x="4933743" y="712666"/>
                </a:lnTo>
                <a:lnTo>
                  <a:pt x="4938257" y="711654"/>
                </a:lnTo>
                <a:lnTo>
                  <a:pt x="4942278" y="712160"/>
                </a:lnTo>
                <a:lnTo>
                  <a:pt x="4947795" y="715683"/>
                </a:lnTo>
                <a:lnTo>
                  <a:pt x="4956831" y="719196"/>
                </a:lnTo>
                <a:lnTo>
                  <a:pt x="4975414" y="725735"/>
                </a:lnTo>
                <a:lnTo>
                  <a:pt x="4986457" y="731769"/>
                </a:lnTo>
                <a:lnTo>
                  <a:pt x="4991974" y="737802"/>
                </a:lnTo>
                <a:lnTo>
                  <a:pt x="4994991" y="743835"/>
                </a:lnTo>
                <a:lnTo>
                  <a:pt x="4996998" y="754384"/>
                </a:lnTo>
                <a:lnTo>
                  <a:pt x="4996998" y="761430"/>
                </a:lnTo>
                <a:lnTo>
                  <a:pt x="4997499" y="765449"/>
                </a:lnTo>
                <a:lnTo>
                  <a:pt x="4998001" y="770976"/>
                </a:lnTo>
                <a:lnTo>
                  <a:pt x="5000007" y="783539"/>
                </a:lnTo>
                <a:lnTo>
                  <a:pt x="5002013" y="791587"/>
                </a:lnTo>
                <a:lnTo>
                  <a:pt x="5002523" y="799625"/>
                </a:lnTo>
                <a:lnTo>
                  <a:pt x="5002523" y="806670"/>
                </a:lnTo>
                <a:lnTo>
                  <a:pt x="5000508" y="817219"/>
                </a:lnTo>
                <a:lnTo>
                  <a:pt x="4998001" y="820742"/>
                </a:lnTo>
                <a:lnTo>
                  <a:pt x="4994490" y="824265"/>
                </a:lnTo>
                <a:lnTo>
                  <a:pt x="4988463" y="827281"/>
                </a:lnTo>
                <a:lnTo>
                  <a:pt x="4981433" y="829792"/>
                </a:lnTo>
                <a:lnTo>
                  <a:pt x="4970892" y="832809"/>
                </a:lnTo>
                <a:lnTo>
                  <a:pt x="4962357" y="834317"/>
                </a:lnTo>
                <a:lnTo>
                  <a:pt x="4955327" y="836322"/>
                </a:lnTo>
                <a:lnTo>
                  <a:pt x="4951816" y="835825"/>
                </a:lnTo>
                <a:lnTo>
                  <a:pt x="4949308" y="835319"/>
                </a:lnTo>
                <a:lnTo>
                  <a:pt x="4947294" y="834317"/>
                </a:lnTo>
                <a:lnTo>
                  <a:pt x="4945287" y="834823"/>
                </a:lnTo>
                <a:lnTo>
                  <a:pt x="4945789" y="838336"/>
                </a:lnTo>
                <a:lnTo>
                  <a:pt x="4947795" y="840351"/>
                </a:lnTo>
                <a:lnTo>
                  <a:pt x="4951314" y="842355"/>
                </a:lnTo>
                <a:lnTo>
                  <a:pt x="4955828" y="840351"/>
                </a:lnTo>
                <a:lnTo>
                  <a:pt x="4962357" y="841859"/>
                </a:lnTo>
                <a:lnTo>
                  <a:pt x="4970892" y="839845"/>
                </a:lnTo>
                <a:lnTo>
                  <a:pt x="4976417" y="839339"/>
                </a:lnTo>
                <a:lnTo>
                  <a:pt x="4981433" y="839845"/>
                </a:lnTo>
                <a:lnTo>
                  <a:pt x="4987460" y="835319"/>
                </a:lnTo>
                <a:lnTo>
                  <a:pt x="4992977" y="835319"/>
                </a:lnTo>
                <a:lnTo>
                  <a:pt x="4996496" y="838336"/>
                </a:lnTo>
                <a:lnTo>
                  <a:pt x="4999004" y="842355"/>
                </a:lnTo>
                <a:lnTo>
                  <a:pt x="5000007" y="844876"/>
                </a:lnTo>
                <a:lnTo>
                  <a:pt x="4999004" y="846384"/>
                </a:lnTo>
                <a:lnTo>
                  <a:pt x="4994991" y="852914"/>
                </a:lnTo>
                <a:lnTo>
                  <a:pt x="4988463" y="860455"/>
                </a:lnTo>
                <a:lnTo>
                  <a:pt x="4980430" y="865983"/>
                </a:lnTo>
                <a:lnTo>
                  <a:pt x="4973399" y="865983"/>
                </a:lnTo>
                <a:lnTo>
                  <a:pt x="4969889" y="858947"/>
                </a:lnTo>
                <a:lnTo>
                  <a:pt x="4967381" y="862470"/>
                </a:lnTo>
                <a:lnTo>
                  <a:pt x="4966378" y="870012"/>
                </a:lnTo>
                <a:lnTo>
                  <a:pt x="4963360" y="877047"/>
                </a:lnTo>
                <a:lnTo>
                  <a:pt x="4956330" y="879558"/>
                </a:lnTo>
                <a:lnTo>
                  <a:pt x="4954324" y="881572"/>
                </a:lnTo>
                <a:lnTo>
                  <a:pt x="4947294" y="892627"/>
                </a:lnTo>
                <a:lnTo>
                  <a:pt x="4944284" y="895644"/>
                </a:lnTo>
                <a:lnTo>
                  <a:pt x="4940773" y="898155"/>
                </a:lnTo>
                <a:lnTo>
                  <a:pt x="4924707" y="905696"/>
                </a:lnTo>
                <a:lnTo>
                  <a:pt x="4922199" y="907205"/>
                </a:lnTo>
                <a:lnTo>
                  <a:pt x="4913664" y="916761"/>
                </a:lnTo>
                <a:lnTo>
                  <a:pt x="4911658" y="918269"/>
                </a:lnTo>
                <a:lnTo>
                  <a:pt x="4904628" y="934851"/>
                </a:lnTo>
                <a:lnTo>
                  <a:pt x="4903124" y="936866"/>
                </a:lnTo>
                <a:lnTo>
                  <a:pt x="4900607" y="938880"/>
                </a:lnTo>
                <a:lnTo>
                  <a:pt x="4886556" y="946412"/>
                </a:lnTo>
                <a:lnTo>
                  <a:pt x="4882033" y="949935"/>
                </a:lnTo>
                <a:lnTo>
                  <a:pt x="4880027" y="953458"/>
                </a:lnTo>
                <a:lnTo>
                  <a:pt x="4872997" y="972560"/>
                </a:lnTo>
                <a:lnTo>
                  <a:pt x="4859948" y="994679"/>
                </a:lnTo>
                <a:lnTo>
                  <a:pt x="4849909" y="1009753"/>
                </a:lnTo>
                <a:lnTo>
                  <a:pt x="4832338" y="1027347"/>
                </a:lnTo>
                <a:lnTo>
                  <a:pt x="4812760" y="1051481"/>
                </a:lnTo>
                <a:lnTo>
                  <a:pt x="4810244" y="1051977"/>
                </a:lnTo>
                <a:lnTo>
                  <a:pt x="4806733" y="1050975"/>
                </a:lnTo>
                <a:lnTo>
                  <a:pt x="4799202" y="1050975"/>
                </a:lnTo>
                <a:lnTo>
                  <a:pt x="4784147" y="1054498"/>
                </a:lnTo>
                <a:lnTo>
                  <a:pt x="4773597" y="1062039"/>
                </a:lnTo>
                <a:lnTo>
                  <a:pt x="4765564" y="1072092"/>
                </a:lnTo>
                <a:lnTo>
                  <a:pt x="4755023" y="1090688"/>
                </a:lnTo>
                <a:lnTo>
                  <a:pt x="4752515" y="1093705"/>
                </a:lnTo>
                <a:lnTo>
                  <a:pt x="4749005" y="1094211"/>
                </a:lnTo>
                <a:lnTo>
                  <a:pt x="4735947" y="1094707"/>
                </a:lnTo>
                <a:lnTo>
                  <a:pt x="4727413" y="1096722"/>
                </a:lnTo>
                <a:lnTo>
                  <a:pt x="4725908" y="1097724"/>
                </a:lnTo>
                <a:lnTo>
                  <a:pt x="4725406" y="1099738"/>
                </a:lnTo>
                <a:lnTo>
                  <a:pt x="4724403" y="1100741"/>
                </a:lnTo>
                <a:lnTo>
                  <a:pt x="4719881" y="1101753"/>
                </a:lnTo>
                <a:lnTo>
                  <a:pt x="4714364" y="1103757"/>
                </a:lnTo>
                <a:lnTo>
                  <a:pt x="4705328" y="1102249"/>
                </a:lnTo>
                <a:lnTo>
                  <a:pt x="4701808" y="1103261"/>
                </a:lnTo>
                <a:lnTo>
                  <a:pt x="4701808" y="1104263"/>
                </a:lnTo>
                <a:lnTo>
                  <a:pt x="4703322" y="1105266"/>
                </a:lnTo>
                <a:lnTo>
                  <a:pt x="4708838" y="1106774"/>
                </a:lnTo>
                <a:lnTo>
                  <a:pt x="4710845" y="1107777"/>
                </a:lnTo>
                <a:lnTo>
                  <a:pt x="4712358" y="1110297"/>
                </a:lnTo>
                <a:lnTo>
                  <a:pt x="4712859" y="1111805"/>
                </a:lnTo>
                <a:lnTo>
                  <a:pt x="4713862" y="1112808"/>
                </a:lnTo>
                <a:lnTo>
                  <a:pt x="4717373" y="1112808"/>
                </a:lnTo>
                <a:lnTo>
                  <a:pt x="4702318" y="1130908"/>
                </a:lnTo>
                <a:lnTo>
                  <a:pt x="4699301" y="1140454"/>
                </a:lnTo>
                <a:lnTo>
                  <a:pt x="4695288" y="1146488"/>
                </a:lnTo>
                <a:lnTo>
                  <a:pt x="4693784" y="1154029"/>
                </a:lnTo>
                <a:lnTo>
                  <a:pt x="4692270" y="1157552"/>
                </a:lnTo>
                <a:lnTo>
                  <a:pt x="4688760" y="1164082"/>
                </a:lnTo>
                <a:lnTo>
                  <a:pt x="4686252" y="1167099"/>
                </a:lnTo>
                <a:lnTo>
                  <a:pt x="4679723" y="1172130"/>
                </a:lnTo>
                <a:lnTo>
                  <a:pt x="4677717" y="1175146"/>
                </a:lnTo>
                <a:lnTo>
                  <a:pt x="4677216" y="1177657"/>
                </a:lnTo>
                <a:lnTo>
                  <a:pt x="4677216" y="1180168"/>
                </a:lnTo>
                <a:lnTo>
                  <a:pt x="4677216" y="1183690"/>
                </a:lnTo>
                <a:lnTo>
                  <a:pt x="4675210" y="1186707"/>
                </a:lnTo>
                <a:lnTo>
                  <a:pt x="4668179" y="1193237"/>
                </a:lnTo>
                <a:lnTo>
                  <a:pt x="4664158" y="1196253"/>
                </a:lnTo>
                <a:lnTo>
                  <a:pt x="4661149" y="1197762"/>
                </a:lnTo>
                <a:lnTo>
                  <a:pt x="4658140" y="1197256"/>
                </a:lnTo>
                <a:lnTo>
                  <a:pt x="4652614" y="1195251"/>
                </a:lnTo>
                <a:lnTo>
                  <a:pt x="4649104" y="1195251"/>
                </a:lnTo>
                <a:lnTo>
                  <a:pt x="4649104" y="1196253"/>
                </a:lnTo>
                <a:lnTo>
                  <a:pt x="4650608" y="1196253"/>
                </a:lnTo>
                <a:lnTo>
                  <a:pt x="4652614" y="1196760"/>
                </a:lnTo>
                <a:lnTo>
                  <a:pt x="4654621" y="1197762"/>
                </a:lnTo>
                <a:lnTo>
                  <a:pt x="4654621" y="1199270"/>
                </a:lnTo>
                <a:lnTo>
                  <a:pt x="4651110" y="1200272"/>
                </a:lnTo>
                <a:lnTo>
                  <a:pt x="4647089" y="1200272"/>
                </a:lnTo>
                <a:lnTo>
                  <a:pt x="4647089" y="1201781"/>
                </a:lnTo>
                <a:lnTo>
                  <a:pt x="4650107" y="1201781"/>
                </a:lnTo>
                <a:lnTo>
                  <a:pt x="4653116" y="1201781"/>
                </a:lnTo>
                <a:lnTo>
                  <a:pt x="4654621" y="1200779"/>
                </a:lnTo>
                <a:lnTo>
                  <a:pt x="4656125" y="1199270"/>
                </a:lnTo>
                <a:lnTo>
                  <a:pt x="4659143" y="1200272"/>
                </a:lnTo>
                <a:lnTo>
                  <a:pt x="4649605" y="1211337"/>
                </a:lnTo>
                <a:lnTo>
                  <a:pt x="4639064" y="1225915"/>
                </a:lnTo>
                <a:lnTo>
                  <a:pt x="4637050" y="1227423"/>
                </a:lnTo>
                <a:lnTo>
                  <a:pt x="4634542" y="1228931"/>
                </a:lnTo>
                <a:lnTo>
                  <a:pt x="4633037" y="1229934"/>
                </a:lnTo>
                <a:lnTo>
                  <a:pt x="4625004" y="1240492"/>
                </a:lnTo>
                <a:lnTo>
                  <a:pt x="4624001" y="1243003"/>
                </a:lnTo>
                <a:lnTo>
                  <a:pt x="4621493" y="1250039"/>
                </a:lnTo>
                <a:lnTo>
                  <a:pt x="4618977" y="1267633"/>
                </a:lnTo>
                <a:lnTo>
                  <a:pt x="4621995" y="1288244"/>
                </a:lnTo>
                <a:lnTo>
                  <a:pt x="4621995" y="1295289"/>
                </a:lnTo>
                <a:lnTo>
                  <a:pt x="4621493" y="1296797"/>
                </a:lnTo>
                <a:lnTo>
                  <a:pt x="4620992" y="1298802"/>
                </a:lnTo>
                <a:lnTo>
                  <a:pt x="4620490" y="1299814"/>
                </a:lnTo>
                <a:lnTo>
                  <a:pt x="4618977" y="1300817"/>
                </a:lnTo>
                <a:lnTo>
                  <a:pt x="4617472" y="1302325"/>
                </a:lnTo>
                <a:lnTo>
                  <a:pt x="4613460" y="1303833"/>
                </a:lnTo>
                <a:lnTo>
                  <a:pt x="4606931" y="1309867"/>
                </a:lnTo>
                <a:lnTo>
                  <a:pt x="4603420" y="1312377"/>
                </a:lnTo>
                <a:lnTo>
                  <a:pt x="4598898" y="1317905"/>
                </a:lnTo>
                <a:lnTo>
                  <a:pt x="4596390" y="1320415"/>
                </a:lnTo>
                <a:lnTo>
                  <a:pt x="4581829" y="1324940"/>
                </a:lnTo>
                <a:lnTo>
                  <a:pt x="4581327" y="1324940"/>
                </a:lnTo>
                <a:lnTo>
                  <a:pt x="4581012" y="1324783"/>
                </a:lnTo>
                <a:lnTo>
                  <a:pt x="4576365" y="1328978"/>
                </a:lnTo>
                <a:lnTo>
                  <a:pt x="4576365" y="1338012"/>
                </a:lnTo>
                <a:lnTo>
                  <a:pt x="4579374" y="1355587"/>
                </a:lnTo>
                <a:lnTo>
                  <a:pt x="4578371" y="1359107"/>
                </a:lnTo>
                <a:lnTo>
                  <a:pt x="4575875" y="1361617"/>
                </a:lnTo>
                <a:lnTo>
                  <a:pt x="4569322" y="1366145"/>
                </a:lnTo>
                <a:lnTo>
                  <a:pt x="4563305" y="1373678"/>
                </a:lnTo>
                <a:lnTo>
                  <a:pt x="4560296" y="1374170"/>
                </a:lnTo>
                <a:lnTo>
                  <a:pt x="4548238" y="1375673"/>
                </a:lnTo>
                <a:lnTo>
                  <a:pt x="4544226" y="1374170"/>
                </a:lnTo>
                <a:lnTo>
                  <a:pt x="4531143" y="1370158"/>
                </a:lnTo>
                <a:lnTo>
                  <a:pt x="4528134" y="1368656"/>
                </a:lnTo>
                <a:lnTo>
                  <a:pt x="4525126" y="1365630"/>
                </a:lnTo>
                <a:lnTo>
                  <a:pt x="4521604" y="1362626"/>
                </a:lnTo>
                <a:lnTo>
                  <a:pt x="4517592" y="1362111"/>
                </a:lnTo>
                <a:lnTo>
                  <a:pt x="4512578" y="1363119"/>
                </a:lnTo>
                <a:lnTo>
                  <a:pt x="4510549" y="1364622"/>
                </a:lnTo>
                <a:lnTo>
                  <a:pt x="4505022" y="1370651"/>
                </a:lnTo>
                <a:lnTo>
                  <a:pt x="4503016" y="1372175"/>
                </a:lnTo>
                <a:lnTo>
                  <a:pt x="4498001" y="1373162"/>
                </a:lnTo>
                <a:lnTo>
                  <a:pt x="4492964" y="1376188"/>
                </a:lnTo>
                <a:lnTo>
                  <a:pt x="4478901" y="1379192"/>
                </a:lnTo>
                <a:lnTo>
                  <a:pt x="4474889" y="1380201"/>
                </a:lnTo>
                <a:lnTo>
                  <a:pt x="4470877" y="1383205"/>
                </a:lnTo>
                <a:lnTo>
                  <a:pt x="4467356" y="1386231"/>
                </a:lnTo>
                <a:lnTo>
                  <a:pt x="4465840" y="1389750"/>
                </a:lnTo>
                <a:lnTo>
                  <a:pt x="4463834" y="1391252"/>
                </a:lnTo>
                <a:lnTo>
                  <a:pt x="4446762" y="1398785"/>
                </a:lnTo>
                <a:lnTo>
                  <a:pt x="4443240" y="1399793"/>
                </a:lnTo>
                <a:lnTo>
                  <a:pt x="4433701" y="1400287"/>
                </a:lnTo>
                <a:lnTo>
                  <a:pt x="4421131" y="1404299"/>
                </a:lnTo>
                <a:lnTo>
                  <a:pt x="4417631" y="1405308"/>
                </a:lnTo>
                <a:lnTo>
                  <a:pt x="4415603" y="1407326"/>
                </a:lnTo>
                <a:lnTo>
                  <a:pt x="4415113" y="1408827"/>
                </a:lnTo>
                <a:lnTo>
                  <a:pt x="4415113" y="1410845"/>
                </a:lnTo>
                <a:lnTo>
                  <a:pt x="4415113" y="1413849"/>
                </a:lnTo>
                <a:lnTo>
                  <a:pt x="4415603" y="1415350"/>
                </a:lnTo>
                <a:lnTo>
                  <a:pt x="4416628" y="1415350"/>
                </a:lnTo>
                <a:lnTo>
                  <a:pt x="4419125" y="1414857"/>
                </a:lnTo>
                <a:lnTo>
                  <a:pt x="4421643" y="1414364"/>
                </a:lnTo>
                <a:lnTo>
                  <a:pt x="4425655" y="1413849"/>
                </a:lnTo>
                <a:lnTo>
                  <a:pt x="4439228" y="1410329"/>
                </a:lnTo>
                <a:lnTo>
                  <a:pt x="4474889" y="1408333"/>
                </a:lnTo>
                <a:lnTo>
                  <a:pt x="4490958" y="1405308"/>
                </a:lnTo>
                <a:lnTo>
                  <a:pt x="4494480" y="1404814"/>
                </a:lnTo>
                <a:lnTo>
                  <a:pt x="4501523" y="1399793"/>
                </a:lnTo>
                <a:lnTo>
                  <a:pt x="4504532" y="1398291"/>
                </a:lnTo>
                <a:lnTo>
                  <a:pt x="4507540" y="1400287"/>
                </a:lnTo>
                <a:lnTo>
                  <a:pt x="4510549" y="1403806"/>
                </a:lnTo>
                <a:lnTo>
                  <a:pt x="4512065" y="1407819"/>
                </a:lnTo>
                <a:lnTo>
                  <a:pt x="4513580" y="1412347"/>
                </a:lnTo>
                <a:lnTo>
                  <a:pt x="4514071" y="1414364"/>
                </a:lnTo>
                <a:lnTo>
                  <a:pt x="4514584" y="1415865"/>
                </a:lnTo>
                <a:lnTo>
                  <a:pt x="4514071" y="1418377"/>
                </a:lnTo>
                <a:lnTo>
                  <a:pt x="4513580" y="1420887"/>
                </a:lnTo>
                <a:lnTo>
                  <a:pt x="4510059" y="1424901"/>
                </a:lnTo>
                <a:lnTo>
                  <a:pt x="4508544" y="1426917"/>
                </a:lnTo>
                <a:lnTo>
                  <a:pt x="4507540" y="1431423"/>
                </a:lnTo>
                <a:lnTo>
                  <a:pt x="4508053" y="1435458"/>
                </a:lnTo>
                <a:lnTo>
                  <a:pt x="4510549" y="1436445"/>
                </a:lnTo>
                <a:lnTo>
                  <a:pt x="4516077" y="1433935"/>
                </a:lnTo>
                <a:lnTo>
                  <a:pt x="4518595" y="1433935"/>
                </a:lnTo>
                <a:lnTo>
                  <a:pt x="4519598" y="1433935"/>
                </a:lnTo>
                <a:lnTo>
                  <a:pt x="4520601" y="1432947"/>
                </a:lnTo>
                <a:lnTo>
                  <a:pt x="4521114" y="1430437"/>
                </a:lnTo>
                <a:lnTo>
                  <a:pt x="4521604" y="1429921"/>
                </a:lnTo>
                <a:lnTo>
                  <a:pt x="4528647" y="1422389"/>
                </a:lnTo>
                <a:lnTo>
                  <a:pt x="4532659" y="1419879"/>
                </a:lnTo>
                <a:lnTo>
                  <a:pt x="4536671" y="1419385"/>
                </a:lnTo>
                <a:lnTo>
                  <a:pt x="4546232" y="1419879"/>
                </a:lnTo>
                <a:lnTo>
                  <a:pt x="4547235" y="1419385"/>
                </a:lnTo>
                <a:lnTo>
                  <a:pt x="4550244" y="1417862"/>
                </a:lnTo>
                <a:lnTo>
                  <a:pt x="4552763" y="1417368"/>
                </a:lnTo>
                <a:lnTo>
                  <a:pt x="4554256" y="1417368"/>
                </a:lnTo>
                <a:lnTo>
                  <a:pt x="4558780" y="1417368"/>
                </a:lnTo>
                <a:lnTo>
                  <a:pt x="4561299" y="1417368"/>
                </a:lnTo>
                <a:lnTo>
                  <a:pt x="4570838" y="1414364"/>
                </a:lnTo>
                <a:lnTo>
                  <a:pt x="4579887" y="1409342"/>
                </a:lnTo>
                <a:lnTo>
                  <a:pt x="4630124" y="1374170"/>
                </a:lnTo>
                <a:lnTo>
                  <a:pt x="4646193" y="1371660"/>
                </a:lnTo>
                <a:lnTo>
                  <a:pt x="4649715" y="1369643"/>
                </a:lnTo>
                <a:lnTo>
                  <a:pt x="4653726" y="1367132"/>
                </a:lnTo>
                <a:lnTo>
                  <a:pt x="4668793" y="1362111"/>
                </a:lnTo>
                <a:lnTo>
                  <a:pt x="4673830" y="1359600"/>
                </a:lnTo>
                <a:lnTo>
                  <a:pt x="4678845" y="1356103"/>
                </a:lnTo>
                <a:lnTo>
                  <a:pt x="4682857" y="1352068"/>
                </a:lnTo>
                <a:lnTo>
                  <a:pt x="4684885" y="1347047"/>
                </a:lnTo>
                <a:lnTo>
                  <a:pt x="4686378" y="1343527"/>
                </a:lnTo>
                <a:lnTo>
                  <a:pt x="4691415" y="1341016"/>
                </a:lnTo>
                <a:lnTo>
                  <a:pt x="4701957" y="1339514"/>
                </a:lnTo>
                <a:lnTo>
                  <a:pt x="4701957" y="1340523"/>
                </a:lnTo>
                <a:lnTo>
                  <a:pt x="4699952" y="1341532"/>
                </a:lnTo>
                <a:lnTo>
                  <a:pt x="4698948" y="1342025"/>
                </a:lnTo>
                <a:lnTo>
                  <a:pt x="4698436" y="1343527"/>
                </a:lnTo>
                <a:lnTo>
                  <a:pt x="4697433" y="1345051"/>
                </a:lnTo>
                <a:lnTo>
                  <a:pt x="4700954" y="1344042"/>
                </a:lnTo>
                <a:lnTo>
                  <a:pt x="4705969" y="1342025"/>
                </a:lnTo>
                <a:lnTo>
                  <a:pt x="4710494" y="1339514"/>
                </a:lnTo>
                <a:lnTo>
                  <a:pt x="4714015" y="1337518"/>
                </a:lnTo>
                <a:lnTo>
                  <a:pt x="4717024" y="1333484"/>
                </a:lnTo>
                <a:lnTo>
                  <a:pt x="4722039" y="1325459"/>
                </a:lnTo>
                <a:lnTo>
                  <a:pt x="4725070" y="1321939"/>
                </a:lnTo>
                <a:lnTo>
                  <a:pt x="4730597" y="1316918"/>
                </a:lnTo>
                <a:lnTo>
                  <a:pt x="4735612" y="1312905"/>
                </a:lnTo>
                <a:lnTo>
                  <a:pt x="4762736" y="1299343"/>
                </a:lnTo>
                <a:lnTo>
                  <a:pt x="4768264" y="1294815"/>
                </a:lnTo>
                <a:lnTo>
                  <a:pt x="4771273" y="1289300"/>
                </a:lnTo>
                <a:lnTo>
                  <a:pt x="4770270" y="1285781"/>
                </a:lnTo>
                <a:lnTo>
                  <a:pt x="4767773" y="1281768"/>
                </a:lnTo>
                <a:lnTo>
                  <a:pt x="4767261" y="1278249"/>
                </a:lnTo>
                <a:lnTo>
                  <a:pt x="4770270" y="1276231"/>
                </a:lnTo>
                <a:lnTo>
                  <a:pt x="4774304" y="1275737"/>
                </a:lnTo>
                <a:lnTo>
                  <a:pt x="4778316" y="1281253"/>
                </a:lnTo>
                <a:lnTo>
                  <a:pt x="4782327" y="1283270"/>
                </a:lnTo>
                <a:lnTo>
                  <a:pt x="4782327" y="1281253"/>
                </a:lnTo>
                <a:lnTo>
                  <a:pt x="4780321" y="1280244"/>
                </a:lnTo>
                <a:lnTo>
                  <a:pt x="4778806" y="1277733"/>
                </a:lnTo>
                <a:lnTo>
                  <a:pt x="4779318" y="1275737"/>
                </a:lnTo>
                <a:lnTo>
                  <a:pt x="4781324" y="1273227"/>
                </a:lnTo>
                <a:lnTo>
                  <a:pt x="4784333" y="1272712"/>
                </a:lnTo>
                <a:lnTo>
                  <a:pt x="4794385" y="1274214"/>
                </a:lnTo>
                <a:lnTo>
                  <a:pt x="4799422" y="1273721"/>
                </a:lnTo>
                <a:lnTo>
                  <a:pt x="4802431" y="1273721"/>
                </a:lnTo>
                <a:lnTo>
                  <a:pt x="4805440" y="1276231"/>
                </a:lnTo>
                <a:lnTo>
                  <a:pt x="4806443" y="1278249"/>
                </a:lnTo>
                <a:lnTo>
                  <a:pt x="4806443" y="1281768"/>
                </a:lnTo>
                <a:lnTo>
                  <a:pt x="4805440" y="1288291"/>
                </a:lnTo>
                <a:lnTo>
                  <a:pt x="4805952" y="1298334"/>
                </a:lnTo>
                <a:lnTo>
                  <a:pt x="4805440" y="1301339"/>
                </a:lnTo>
                <a:lnTo>
                  <a:pt x="4803434" y="1304364"/>
                </a:lnTo>
                <a:lnTo>
                  <a:pt x="4801918" y="1305373"/>
                </a:lnTo>
                <a:lnTo>
                  <a:pt x="4799422" y="1306360"/>
                </a:lnTo>
                <a:lnTo>
                  <a:pt x="4796391" y="1308378"/>
                </a:lnTo>
                <a:lnTo>
                  <a:pt x="4791866" y="1314901"/>
                </a:lnTo>
                <a:lnTo>
                  <a:pt x="4789370" y="1316918"/>
                </a:lnTo>
                <a:lnTo>
                  <a:pt x="4787855" y="1317411"/>
                </a:lnTo>
                <a:lnTo>
                  <a:pt x="4784846" y="1318420"/>
                </a:lnTo>
                <a:lnTo>
                  <a:pt x="4778316" y="1318420"/>
                </a:lnTo>
                <a:lnTo>
                  <a:pt x="4801428" y="1332991"/>
                </a:lnTo>
                <a:lnTo>
                  <a:pt x="4804927" y="1335995"/>
                </a:lnTo>
                <a:lnTo>
                  <a:pt x="4806443" y="1340030"/>
                </a:lnTo>
                <a:lnTo>
                  <a:pt x="4806955" y="1344042"/>
                </a:lnTo>
                <a:lnTo>
                  <a:pt x="4804927" y="1356103"/>
                </a:lnTo>
                <a:lnTo>
                  <a:pt x="4805440" y="1368656"/>
                </a:lnTo>
                <a:lnTo>
                  <a:pt x="4805952" y="1369149"/>
                </a:lnTo>
                <a:lnTo>
                  <a:pt x="4807446" y="1370651"/>
                </a:lnTo>
                <a:lnTo>
                  <a:pt x="4808961" y="1372175"/>
                </a:lnTo>
                <a:lnTo>
                  <a:pt x="4809452" y="1374170"/>
                </a:lnTo>
                <a:lnTo>
                  <a:pt x="4808449" y="1377196"/>
                </a:lnTo>
                <a:lnTo>
                  <a:pt x="4806955" y="1379707"/>
                </a:lnTo>
                <a:lnTo>
                  <a:pt x="4806955" y="1382218"/>
                </a:lnTo>
                <a:lnTo>
                  <a:pt x="4808961" y="1386231"/>
                </a:lnTo>
                <a:lnTo>
                  <a:pt x="4815492" y="1394256"/>
                </a:lnTo>
                <a:lnTo>
                  <a:pt x="4817498" y="1403312"/>
                </a:lnTo>
                <a:lnTo>
                  <a:pt x="4820506" y="1406831"/>
                </a:lnTo>
                <a:lnTo>
                  <a:pt x="4834080" y="1417862"/>
                </a:lnTo>
                <a:lnTo>
                  <a:pt x="4835573" y="1421381"/>
                </a:lnTo>
                <a:lnTo>
                  <a:pt x="4837601" y="1435458"/>
                </a:lnTo>
                <a:lnTo>
                  <a:pt x="4839094" y="1439964"/>
                </a:lnTo>
                <a:lnTo>
                  <a:pt x="4841100" y="1443998"/>
                </a:lnTo>
                <a:lnTo>
                  <a:pt x="4837088" y="1449513"/>
                </a:lnTo>
                <a:lnTo>
                  <a:pt x="4833567" y="1449513"/>
                </a:lnTo>
                <a:lnTo>
                  <a:pt x="4824028" y="1443998"/>
                </a:lnTo>
                <a:lnTo>
                  <a:pt x="4825544" y="1448505"/>
                </a:lnTo>
                <a:lnTo>
                  <a:pt x="4828040" y="1450522"/>
                </a:lnTo>
                <a:lnTo>
                  <a:pt x="4829043" y="1454535"/>
                </a:lnTo>
                <a:lnTo>
                  <a:pt x="4828040" y="1461058"/>
                </a:lnTo>
                <a:lnTo>
                  <a:pt x="4823515" y="1463569"/>
                </a:lnTo>
                <a:lnTo>
                  <a:pt x="4819504" y="1466080"/>
                </a:lnTo>
                <a:lnTo>
                  <a:pt x="4817498" y="1469600"/>
                </a:lnTo>
                <a:lnTo>
                  <a:pt x="4817498" y="1473119"/>
                </a:lnTo>
                <a:lnTo>
                  <a:pt x="4813486" y="1476638"/>
                </a:lnTo>
                <a:lnTo>
                  <a:pt x="4807446" y="1476123"/>
                </a:lnTo>
                <a:lnTo>
                  <a:pt x="4803434" y="1474127"/>
                </a:lnTo>
                <a:lnTo>
                  <a:pt x="4798910" y="1470607"/>
                </a:lnTo>
                <a:lnTo>
                  <a:pt x="4794385" y="1467604"/>
                </a:lnTo>
                <a:lnTo>
                  <a:pt x="4792379" y="1471102"/>
                </a:lnTo>
                <a:lnTo>
                  <a:pt x="4791866" y="1472625"/>
                </a:lnTo>
                <a:lnTo>
                  <a:pt x="4794385" y="1474127"/>
                </a:lnTo>
                <a:lnTo>
                  <a:pt x="4795901" y="1477647"/>
                </a:lnTo>
                <a:lnTo>
                  <a:pt x="4799912" y="1479149"/>
                </a:lnTo>
                <a:lnTo>
                  <a:pt x="4799422" y="1483677"/>
                </a:lnTo>
                <a:lnTo>
                  <a:pt x="4801918" y="1488697"/>
                </a:lnTo>
                <a:lnTo>
                  <a:pt x="4803924" y="1490200"/>
                </a:lnTo>
                <a:lnTo>
                  <a:pt x="4806955" y="1491702"/>
                </a:lnTo>
                <a:lnTo>
                  <a:pt x="4806443" y="1486681"/>
                </a:lnTo>
                <a:lnTo>
                  <a:pt x="4805440" y="1483677"/>
                </a:lnTo>
                <a:lnTo>
                  <a:pt x="4806955" y="1482153"/>
                </a:lnTo>
                <a:lnTo>
                  <a:pt x="4812483" y="1482668"/>
                </a:lnTo>
                <a:lnTo>
                  <a:pt x="4824028" y="1481660"/>
                </a:lnTo>
                <a:lnTo>
                  <a:pt x="4828552" y="1480158"/>
                </a:lnTo>
                <a:lnTo>
                  <a:pt x="4831071" y="1479149"/>
                </a:lnTo>
                <a:lnTo>
                  <a:pt x="4832074" y="1475136"/>
                </a:lnTo>
                <a:lnTo>
                  <a:pt x="4831561" y="1471616"/>
                </a:lnTo>
                <a:lnTo>
                  <a:pt x="4831561" y="1468098"/>
                </a:lnTo>
                <a:lnTo>
                  <a:pt x="4833567" y="1465587"/>
                </a:lnTo>
                <a:lnTo>
                  <a:pt x="4836086" y="1462582"/>
                </a:lnTo>
                <a:lnTo>
                  <a:pt x="4838092" y="1458054"/>
                </a:lnTo>
                <a:lnTo>
                  <a:pt x="4839607" y="1457539"/>
                </a:lnTo>
                <a:lnTo>
                  <a:pt x="4845134" y="1459063"/>
                </a:lnTo>
                <a:lnTo>
                  <a:pt x="4850149" y="1460050"/>
                </a:lnTo>
                <a:lnTo>
                  <a:pt x="4853671" y="1465587"/>
                </a:lnTo>
                <a:lnTo>
                  <a:pt x="4859688" y="1475136"/>
                </a:lnTo>
                <a:lnTo>
                  <a:pt x="4863210" y="1478634"/>
                </a:lnTo>
                <a:lnTo>
                  <a:pt x="4867734" y="1481660"/>
                </a:lnTo>
                <a:lnTo>
                  <a:pt x="4871746" y="1483161"/>
                </a:lnTo>
                <a:lnTo>
                  <a:pt x="4874755" y="1483161"/>
                </a:lnTo>
                <a:lnTo>
                  <a:pt x="4877786" y="1482668"/>
                </a:lnTo>
                <a:lnTo>
                  <a:pt x="4880282" y="1483161"/>
                </a:lnTo>
                <a:lnTo>
                  <a:pt x="4880795" y="1485672"/>
                </a:lnTo>
                <a:lnTo>
                  <a:pt x="4880282" y="1486681"/>
                </a:lnTo>
                <a:lnTo>
                  <a:pt x="4877274" y="1490694"/>
                </a:lnTo>
                <a:lnTo>
                  <a:pt x="4876271" y="1493204"/>
                </a:lnTo>
                <a:lnTo>
                  <a:pt x="4878789" y="1491702"/>
                </a:lnTo>
                <a:lnTo>
                  <a:pt x="4881798" y="1486187"/>
                </a:lnTo>
                <a:lnTo>
                  <a:pt x="4884807" y="1484663"/>
                </a:lnTo>
                <a:lnTo>
                  <a:pt x="4884807" y="1486681"/>
                </a:lnTo>
                <a:lnTo>
                  <a:pt x="4884807" y="1489192"/>
                </a:lnTo>
                <a:lnTo>
                  <a:pt x="4883804" y="1490694"/>
                </a:lnTo>
                <a:lnTo>
                  <a:pt x="4882311" y="1492711"/>
                </a:lnTo>
                <a:lnTo>
                  <a:pt x="4881798" y="1494214"/>
                </a:lnTo>
                <a:lnTo>
                  <a:pt x="4882311" y="1496723"/>
                </a:lnTo>
                <a:lnTo>
                  <a:pt x="4884807" y="1500243"/>
                </a:lnTo>
                <a:lnTo>
                  <a:pt x="4885810" y="1507282"/>
                </a:lnTo>
                <a:lnTo>
                  <a:pt x="4887838" y="1510779"/>
                </a:lnTo>
                <a:lnTo>
                  <a:pt x="4890847" y="1513290"/>
                </a:lnTo>
                <a:lnTo>
                  <a:pt x="4891850" y="1507775"/>
                </a:lnTo>
                <a:lnTo>
                  <a:pt x="4892853" y="1505757"/>
                </a:lnTo>
                <a:lnTo>
                  <a:pt x="4894859" y="1503248"/>
                </a:lnTo>
                <a:lnTo>
                  <a:pt x="4897377" y="1501252"/>
                </a:lnTo>
                <a:lnTo>
                  <a:pt x="4898380" y="1499234"/>
                </a:lnTo>
                <a:lnTo>
                  <a:pt x="4898380" y="1497732"/>
                </a:lnTo>
                <a:lnTo>
                  <a:pt x="4898870" y="1495221"/>
                </a:lnTo>
                <a:lnTo>
                  <a:pt x="4899383" y="1492711"/>
                </a:lnTo>
                <a:lnTo>
                  <a:pt x="4901389" y="1489685"/>
                </a:lnTo>
                <a:lnTo>
                  <a:pt x="4905913" y="1484663"/>
                </a:lnTo>
                <a:lnTo>
                  <a:pt x="4911931" y="1479149"/>
                </a:lnTo>
                <a:lnTo>
                  <a:pt x="4917971" y="1476123"/>
                </a:lnTo>
                <a:lnTo>
                  <a:pt x="4924502" y="1477647"/>
                </a:lnTo>
                <a:lnTo>
                  <a:pt x="4928513" y="1476123"/>
                </a:lnTo>
                <a:lnTo>
                  <a:pt x="4933550" y="1476638"/>
                </a:lnTo>
                <a:lnTo>
                  <a:pt x="4938565" y="1478140"/>
                </a:lnTo>
                <a:lnTo>
                  <a:pt x="4942577" y="1480158"/>
                </a:lnTo>
                <a:lnTo>
                  <a:pt x="4944583" y="1474127"/>
                </a:lnTo>
                <a:lnTo>
                  <a:pt x="4948104" y="1469105"/>
                </a:lnTo>
                <a:lnTo>
                  <a:pt x="4954144" y="1467089"/>
                </a:lnTo>
                <a:lnTo>
                  <a:pt x="4971217" y="1462067"/>
                </a:lnTo>
                <a:lnTo>
                  <a:pt x="4976744" y="1461574"/>
                </a:lnTo>
                <a:lnTo>
                  <a:pt x="4981269" y="1462067"/>
                </a:lnTo>
                <a:lnTo>
                  <a:pt x="4986796" y="1463569"/>
                </a:lnTo>
                <a:lnTo>
                  <a:pt x="4990808" y="1465587"/>
                </a:lnTo>
                <a:lnTo>
                  <a:pt x="5002353" y="1473119"/>
                </a:lnTo>
                <a:lnTo>
                  <a:pt x="5003378" y="1475136"/>
                </a:lnTo>
                <a:lnTo>
                  <a:pt x="5004381" y="1478634"/>
                </a:lnTo>
                <a:lnTo>
                  <a:pt x="5003378" y="1481166"/>
                </a:lnTo>
                <a:lnTo>
                  <a:pt x="4998341" y="1490200"/>
                </a:lnTo>
                <a:lnTo>
                  <a:pt x="5002353" y="1486187"/>
                </a:lnTo>
                <a:lnTo>
                  <a:pt x="5005384" y="1482153"/>
                </a:lnTo>
                <a:lnTo>
                  <a:pt x="5006387" y="1486187"/>
                </a:lnTo>
                <a:lnTo>
                  <a:pt x="5007880" y="1490200"/>
                </a:lnTo>
                <a:lnTo>
                  <a:pt x="5007880" y="1494214"/>
                </a:lnTo>
                <a:lnTo>
                  <a:pt x="5006877" y="1499234"/>
                </a:lnTo>
                <a:lnTo>
                  <a:pt x="5005384" y="1503248"/>
                </a:lnTo>
                <a:lnTo>
                  <a:pt x="5001350" y="1511294"/>
                </a:lnTo>
                <a:lnTo>
                  <a:pt x="5000347" y="1516316"/>
                </a:lnTo>
                <a:lnTo>
                  <a:pt x="5001350" y="1516316"/>
                </a:lnTo>
                <a:lnTo>
                  <a:pt x="5005384" y="1507282"/>
                </a:lnTo>
                <a:lnTo>
                  <a:pt x="5006877" y="1507282"/>
                </a:lnTo>
                <a:lnTo>
                  <a:pt x="5008393" y="1510779"/>
                </a:lnTo>
                <a:lnTo>
                  <a:pt x="5009908" y="1514813"/>
                </a:lnTo>
                <a:lnTo>
                  <a:pt x="5012917" y="1517818"/>
                </a:lnTo>
                <a:lnTo>
                  <a:pt x="5015436" y="1520329"/>
                </a:lnTo>
                <a:lnTo>
                  <a:pt x="5011914" y="1509792"/>
                </a:lnTo>
                <a:lnTo>
                  <a:pt x="5009908" y="1499234"/>
                </a:lnTo>
                <a:lnTo>
                  <a:pt x="5009908" y="1482668"/>
                </a:lnTo>
                <a:lnTo>
                  <a:pt x="5008393" y="1479149"/>
                </a:lnTo>
                <a:lnTo>
                  <a:pt x="5008393" y="1477647"/>
                </a:lnTo>
                <a:lnTo>
                  <a:pt x="5010399" y="1478634"/>
                </a:lnTo>
                <a:lnTo>
                  <a:pt x="5011914" y="1481166"/>
                </a:lnTo>
                <a:lnTo>
                  <a:pt x="5011402" y="1487174"/>
                </a:lnTo>
                <a:lnTo>
                  <a:pt x="5012917" y="1483161"/>
                </a:lnTo>
                <a:lnTo>
                  <a:pt x="5013920" y="1479642"/>
                </a:lnTo>
                <a:lnTo>
                  <a:pt x="5015926" y="1477647"/>
                </a:lnTo>
                <a:lnTo>
                  <a:pt x="5020941" y="1476123"/>
                </a:lnTo>
                <a:lnTo>
                  <a:pt x="5026468" y="1476638"/>
                </a:lnTo>
                <a:lnTo>
                  <a:pt x="5028987" y="1478140"/>
                </a:lnTo>
                <a:lnTo>
                  <a:pt x="5030993" y="1480158"/>
                </a:lnTo>
                <a:lnTo>
                  <a:pt x="5034002" y="1483161"/>
                </a:lnTo>
                <a:lnTo>
                  <a:pt x="5032999" y="1479642"/>
                </a:lnTo>
                <a:lnTo>
                  <a:pt x="5034514" y="1478140"/>
                </a:lnTo>
                <a:lnTo>
                  <a:pt x="5036520" y="1479149"/>
                </a:lnTo>
                <a:lnTo>
                  <a:pt x="5038036" y="1482153"/>
                </a:lnTo>
                <a:lnTo>
                  <a:pt x="5040042" y="1478634"/>
                </a:lnTo>
                <a:lnTo>
                  <a:pt x="5044054" y="1479149"/>
                </a:lnTo>
                <a:lnTo>
                  <a:pt x="5048088" y="1481660"/>
                </a:lnTo>
                <a:lnTo>
                  <a:pt x="5055621" y="1487174"/>
                </a:lnTo>
                <a:lnTo>
                  <a:pt x="5058630" y="1491702"/>
                </a:lnTo>
                <a:lnTo>
                  <a:pt x="5060145" y="1495715"/>
                </a:lnTo>
                <a:lnTo>
                  <a:pt x="5061148" y="1500243"/>
                </a:lnTo>
                <a:lnTo>
                  <a:pt x="5063644" y="1496723"/>
                </a:lnTo>
                <a:lnTo>
                  <a:pt x="5061148" y="1490200"/>
                </a:lnTo>
                <a:lnTo>
                  <a:pt x="5052099" y="1479149"/>
                </a:lnTo>
                <a:lnTo>
                  <a:pt x="5049581" y="1480158"/>
                </a:lnTo>
                <a:lnTo>
                  <a:pt x="5049090" y="1479149"/>
                </a:lnTo>
                <a:lnTo>
                  <a:pt x="5048088" y="1476123"/>
                </a:lnTo>
                <a:lnTo>
                  <a:pt x="5052590" y="1470607"/>
                </a:lnTo>
                <a:lnTo>
                  <a:pt x="5059633" y="1465587"/>
                </a:lnTo>
                <a:lnTo>
                  <a:pt x="5066676" y="1464085"/>
                </a:lnTo>
                <a:lnTo>
                  <a:pt x="5072693" y="1469105"/>
                </a:lnTo>
                <a:lnTo>
                  <a:pt x="5075702" y="1455544"/>
                </a:lnTo>
                <a:lnTo>
                  <a:pt x="5077708" y="1452024"/>
                </a:lnTo>
                <a:lnTo>
                  <a:pt x="5083236" y="1449513"/>
                </a:lnTo>
                <a:lnTo>
                  <a:pt x="5087270" y="1449513"/>
                </a:lnTo>
                <a:lnTo>
                  <a:pt x="5089276" y="1452024"/>
                </a:lnTo>
                <a:lnTo>
                  <a:pt x="5087760" y="1458054"/>
                </a:lnTo>
                <a:lnTo>
                  <a:pt x="5090278" y="1457046"/>
                </a:lnTo>
                <a:lnTo>
                  <a:pt x="5093800" y="1453527"/>
                </a:lnTo>
                <a:lnTo>
                  <a:pt x="5096809" y="1452024"/>
                </a:lnTo>
                <a:lnTo>
                  <a:pt x="5094803" y="1456552"/>
                </a:lnTo>
                <a:lnTo>
                  <a:pt x="5090278" y="1461574"/>
                </a:lnTo>
                <a:lnTo>
                  <a:pt x="5089276" y="1464085"/>
                </a:lnTo>
                <a:lnTo>
                  <a:pt x="5089766" y="1468098"/>
                </a:lnTo>
                <a:lnTo>
                  <a:pt x="5090769" y="1471102"/>
                </a:lnTo>
                <a:lnTo>
                  <a:pt x="5093800" y="1473119"/>
                </a:lnTo>
                <a:lnTo>
                  <a:pt x="5097812" y="1475136"/>
                </a:lnTo>
                <a:lnTo>
                  <a:pt x="5105345" y="1476123"/>
                </a:lnTo>
                <a:lnTo>
                  <a:pt x="5107351" y="1478140"/>
                </a:lnTo>
                <a:lnTo>
                  <a:pt x="5107864" y="1482668"/>
                </a:lnTo>
                <a:lnTo>
                  <a:pt x="5107351" y="1485672"/>
                </a:lnTo>
                <a:lnTo>
                  <a:pt x="5105858" y="1489192"/>
                </a:lnTo>
                <a:lnTo>
                  <a:pt x="5104342" y="1492196"/>
                </a:lnTo>
                <a:lnTo>
                  <a:pt x="5101824" y="1494214"/>
                </a:lnTo>
                <a:lnTo>
                  <a:pt x="5101824" y="1496230"/>
                </a:lnTo>
                <a:lnTo>
                  <a:pt x="5104855" y="1496230"/>
                </a:lnTo>
                <a:lnTo>
                  <a:pt x="5102826" y="1499234"/>
                </a:lnTo>
                <a:lnTo>
                  <a:pt x="5098324" y="1503763"/>
                </a:lnTo>
                <a:lnTo>
                  <a:pt x="5096809" y="1506273"/>
                </a:lnTo>
                <a:lnTo>
                  <a:pt x="5095293" y="1508269"/>
                </a:lnTo>
                <a:lnTo>
                  <a:pt x="5094803" y="1524857"/>
                </a:lnTo>
                <a:lnTo>
                  <a:pt x="5094803" y="1527367"/>
                </a:lnTo>
                <a:lnTo>
                  <a:pt x="5092797" y="1531380"/>
                </a:lnTo>
                <a:lnTo>
                  <a:pt x="5091281" y="1535908"/>
                </a:lnTo>
                <a:lnTo>
                  <a:pt x="5090278" y="1536917"/>
                </a:lnTo>
                <a:lnTo>
                  <a:pt x="5087760" y="1538419"/>
                </a:lnTo>
                <a:lnTo>
                  <a:pt x="5086757" y="1539921"/>
                </a:lnTo>
                <a:lnTo>
                  <a:pt x="5080739" y="1548955"/>
                </a:lnTo>
                <a:lnTo>
                  <a:pt x="5080227" y="1549964"/>
                </a:lnTo>
                <a:lnTo>
                  <a:pt x="5079736" y="1550973"/>
                </a:lnTo>
                <a:lnTo>
                  <a:pt x="5079736" y="1561509"/>
                </a:lnTo>
                <a:lnTo>
                  <a:pt x="5079224" y="1563526"/>
                </a:lnTo>
                <a:lnTo>
                  <a:pt x="5077708" y="1565028"/>
                </a:lnTo>
                <a:lnTo>
                  <a:pt x="5076215" y="1566530"/>
                </a:lnTo>
                <a:lnTo>
                  <a:pt x="5075212" y="1568053"/>
                </a:lnTo>
                <a:lnTo>
                  <a:pt x="5074209" y="1570049"/>
                </a:lnTo>
                <a:lnTo>
                  <a:pt x="5074209" y="1574084"/>
                </a:lnTo>
                <a:lnTo>
                  <a:pt x="5073696" y="1576594"/>
                </a:lnTo>
                <a:lnTo>
                  <a:pt x="5070175" y="1581101"/>
                </a:lnTo>
                <a:lnTo>
                  <a:pt x="5069684" y="1582603"/>
                </a:lnTo>
                <a:lnTo>
                  <a:pt x="5069684" y="1585114"/>
                </a:lnTo>
                <a:lnTo>
                  <a:pt x="5070687" y="1589148"/>
                </a:lnTo>
                <a:lnTo>
                  <a:pt x="5071690" y="1600199"/>
                </a:lnTo>
                <a:lnTo>
                  <a:pt x="5070687" y="1604213"/>
                </a:lnTo>
                <a:lnTo>
                  <a:pt x="5058117" y="1622796"/>
                </a:lnTo>
                <a:lnTo>
                  <a:pt x="5055621" y="1624298"/>
                </a:lnTo>
                <a:lnTo>
                  <a:pt x="5051096" y="1625307"/>
                </a:lnTo>
                <a:lnTo>
                  <a:pt x="5047085" y="1627818"/>
                </a:lnTo>
                <a:lnTo>
                  <a:pt x="5043563" y="1631830"/>
                </a:lnTo>
                <a:lnTo>
                  <a:pt x="5041045" y="1635843"/>
                </a:lnTo>
                <a:lnTo>
                  <a:pt x="5046572" y="1637860"/>
                </a:lnTo>
                <a:lnTo>
                  <a:pt x="5055108" y="1635843"/>
                </a:lnTo>
                <a:lnTo>
                  <a:pt x="5070687" y="1630328"/>
                </a:lnTo>
                <a:lnTo>
                  <a:pt x="5074209" y="1627324"/>
                </a:lnTo>
                <a:lnTo>
                  <a:pt x="5075702" y="1624791"/>
                </a:lnTo>
                <a:lnTo>
                  <a:pt x="5075212" y="1621294"/>
                </a:lnTo>
                <a:lnTo>
                  <a:pt x="5076215" y="1617260"/>
                </a:lnTo>
                <a:lnTo>
                  <a:pt x="5077708" y="1616272"/>
                </a:lnTo>
                <a:lnTo>
                  <a:pt x="5082232" y="1613762"/>
                </a:lnTo>
                <a:lnTo>
                  <a:pt x="5083236" y="1613247"/>
                </a:lnTo>
                <a:lnTo>
                  <a:pt x="5083748" y="1612753"/>
                </a:lnTo>
                <a:lnTo>
                  <a:pt x="5084238" y="1609233"/>
                </a:lnTo>
                <a:lnTo>
                  <a:pt x="5084751" y="1607216"/>
                </a:lnTo>
                <a:lnTo>
                  <a:pt x="5090278" y="1602710"/>
                </a:lnTo>
                <a:lnTo>
                  <a:pt x="5091794" y="1599191"/>
                </a:lnTo>
                <a:lnTo>
                  <a:pt x="5093800" y="1595178"/>
                </a:lnTo>
                <a:lnTo>
                  <a:pt x="5093800" y="1591143"/>
                </a:lnTo>
                <a:lnTo>
                  <a:pt x="5093287" y="1583612"/>
                </a:lnTo>
                <a:lnTo>
                  <a:pt x="5093800" y="1579105"/>
                </a:lnTo>
                <a:lnTo>
                  <a:pt x="5095293" y="1573569"/>
                </a:lnTo>
                <a:lnTo>
                  <a:pt x="5115397" y="1539921"/>
                </a:lnTo>
                <a:lnTo>
                  <a:pt x="5118918" y="1530886"/>
                </a:lnTo>
                <a:lnTo>
                  <a:pt x="5120412" y="1523848"/>
                </a:lnTo>
                <a:lnTo>
                  <a:pt x="5120412" y="1519320"/>
                </a:lnTo>
                <a:lnTo>
                  <a:pt x="5121927" y="1516809"/>
                </a:lnTo>
                <a:lnTo>
                  <a:pt x="5135991" y="1487174"/>
                </a:lnTo>
                <a:lnTo>
                  <a:pt x="5141518" y="1478634"/>
                </a:lnTo>
                <a:lnTo>
                  <a:pt x="5147536" y="1473119"/>
                </a:lnTo>
                <a:lnTo>
                  <a:pt x="5148539" y="1472625"/>
                </a:lnTo>
                <a:lnTo>
                  <a:pt x="5150567" y="1472110"/>
                </a:lnTo>
                <a:lnTo>
                  <a:pt x="5153576" y="1468591"/>
                </a:lnTo>
                <a:lnTo>
                  <a:pt x="5154066" y="1465092"/>
                </a:lnTo>
                <a:lnTo>
                  <a:pt x="5157097" y="1457046"/>
                </a:lnTo>
                <a:lnTo>
                  <a:pt x="5158100" y="1450008"/>
                </a:lnTo>
                <a:lnTo>
                  <a:pt x="5165634" y="1446509"/>
                </a:lnTo>
                <a:lnTo>
                  <a:pt x="5173167" y="1440479"/>
                </a:lnTo>
                <a:lnTo>
                  <a:pt x="5182216" y="1432432"/>
                </a:lnTo>
                <a:lnTo>
                  <a:pt x="5185715" y="1422883"/>
                </a:lnTo>
                <a:lnTo>
                  <a:pt x="5190752" y="1415350"/>
                </a:lnTo>
                <a:lnTo>
                  <a:pt x="5198776" y="1414364"/>
                </a:lnTo>
                <a:lnTo>
                  <a:pt x="5203813" y="1412347"/>
                </a:lnTo>
                <a:lnTo>
                  <a:pt x="5208828" y="1409342"/>
                </a:lnTo>
                <a:lnTo>
                  <a:pt x="5211836" y="1407326"/>
                </a:lnTo>
                <a:lnTo>
                  <a:pt x="5213864" y="1407326"/>
                </a:lnTo>
                <a:lnTo>
                  <a:pt x="5213864" y="1408333"/>
                </a:lnTo>
                <a:lnTo>
                  <a:pt x="5209340" y="1412347"/>
                </a:lnTo>
                <a:lnTo>
                  <a:pt x="5205819" y="1415350"/>
                </a:lnTo>
                <a:lnTo>
                  <a:pt x="5205306" y="1419879"/>
                </a:lnTo>
                <a:lnTo>
                  <a:pt x="5203813" y="1423398"/>
                </a:lnTo>
                <a:lnTo>
                  <a:pt x="5201807" y="1430437"/>
                </a:lnTo>
                <a:lnTo>
                  <a:pt x="5198285" y="1432947"/>
                </a:lnTo>
                <a:lnTo>
                  <a:pt x="5196770" y="1434943"/>
                </a:lnTo>
                <a:lnTo>
                  <a:pt x="5195276" y="1435952"/>
                </a:lnTo>
                <a:lnTo>
                  <a:pt x="5194764" y="1436960"/>
                </a:lnTo>
                <a:lnTo>
                  <a:pt x="5195276" y="1439964"/>
                </a:lnTo>
                <a:lnTo>
                  <a:pt x="5195276" y="1444493"/>
                </a:lnTo>
                <a:lnTo>
                  <a:pt x="5193248" y="1450008"/>
                </a:lnTo>
                <a:lnTo>
                  <a:pt x="5190239" y="1454042"/>
                </a:lnTo>
                <a:lnTo>
                  <a:pt x="5185225" y="1455029"/>
                </a:lnTo>
                <a:lnTo>
                  <a:pt x="5181703" y="1458054"/>
                </a:lnTo>
                <a:lnTo>
                  <a:pt x="5180188" y="1462067"/>
                </a:lnTo>
                <a:lnTo>
                  <a:pt x="5177179" y="1464578"/>
                </a:lnTo>
                <a:lnTo>
                  <a:pt x="5176688" y="1466080"/>
                </a:lnTo>
                <a:lnTo>
                  <a:pt x="5180188" y="1466080"/>
                </a:lnTo>
                <a:lnTo>
                  <a:pt x="5183219" y="1465587"/>
                </a:lnTo>
                <a:lnTo>
                  <a:pt x="5185715" y="1463569"/>
                </a:lnTo>
                <a:lnTo>
                  <a:pt x="5187230" y="1459063"/>
                </a:lnTo>
                <a:lnTo>
                  <a:pt x="5192758" y="1457539"/>
                </a:lnTo>
                <a:lnTo>
                  <a:pt x="5198285" y="1454042"/>
                </a:lnTo>
                <a:lnTo>
                  <a:pt x="5200804" y="1448505"/>
                </a:lnTo>
                <a:lnTo>
                  <a:pt x="5202297" y="1444493"/>
                </a:lnTo>
                <a:lnTo>
                  <a:pt x="5204303" y="1443484"/>
                </a:lnTo>
                <a:lnTo>
                  <a:pt x="5205819" y="1440479"/>
                </a:lnTo>
                <a:lnTo>
                  <a:pt x="5207824" y="1439471"/>
                </a:lnTo>
                <a:lnTo>
                  <a:pt x="5208337" y="1438956"/>
                </a:lnTo>
                <a:lnTo>
                  <a:pt x="5206822" y="1434943"/>
                </a:lnTo>
                <a:lnTo>
                  <a:pt x="5206822" y="1433441"/>
                </a:lnTo>
                <a:lnTo>
                  <a:pt x="5208337" y="1431939"/>
                </a:lnTo>
                <a:lnTo>
                  <a:pt x="5211836" y="1429921"/>
                </a:lnTo>
                <a:lnTo>
                  <a:pt x="5213864" y="1428913"/>
                </a:lnTo>
                <a:lnTo>
                  <a:pt x="5214355" y="1428419"/>
                </a:lnTo>
                <a:lnTo>
                  <a:pt x="5215358" y="1425908"/>
                </a:lnTo>
                <a:lnTo>
                  <a:pt x="5215358" y="1424901"/>
                </a:lnTo>
                <a:lnTo>
                  <a:pt x="5215870" y="1424406"/>
                </a:lnTo>
                <a:lnTo>
                  <a:pt x="5216361" y="1424406"/>
                </a:lnTo>
                <a:lnTo>
                  <a:pt x="5217876" y="1424406"/>
                </a:lnTo>
                <a:lnTo>
                  <a:pt x="5218879" y="1423398"/>
                </a:lnTo>
                <a:lnTo>
                  <a:pt x="5221398" y="1423398"/>
                </a:lnTo>
                <a:lnTo>
                  <a:pt x="5221888" y="1423398"/>
                </a:lnTo>
                <a:lnTo>
                  <a:pt x="5222401" y="1422389"/>
                </a:lnTo>
                <a:lnTo>
                  <a:pt x="5222401" y="1420887"/>
                </a:lnTo>
                <a:lnTo>
                  <a:pt x="5222891" y="1419879"/>
                </a:lnTo>
                <a:lnTo>
                  <a:pt x="5237958" y="1397282"/>
                </a:lnTo>
                <a:lnTo>
                  <a:pt x="5238983" y="1396768"/>
                </a:lnTo>
                <a:lnTo>
                  <a:pt x="5238983" y="1395265"/>
                </a:lnTo>
                <a:lnTo>
                  <a:pt x="5238983" y="1394772"/>
                </a:lnTo>
                <a:lnTo>
                  <a:pt x="5239473" y="1393763"/>
                </a:lnTo>
                <a:lnTo>
                  <a:pt x="5239986" y="1393270"/>
                </a:lnTo>
                <a:lnTo>
                  <a:pt x="5242482" y="1393270"/>
                </a:lnTo>
                <a:lnTo>
                  <a:pt x="5242995" y="1393270"/>
                </a:lnTo>
                <a:lnTo>
                  <a:pt x="5245001" y="1390758"/>
                </a:lnTo>
                <a:lnTo>
                  <a:pt x="5246004" y="1389235"/>
                </a:lnTo>
                <a:lnTo>
                  <a:pt x="5247006" y="1387239"/>
                </a:lnTo>
                <a:lnTo>
                  <a:pt x="5251041" y="1377690"/>
                </a:lnTo>
                <a:lnTo>
                  <a:pt x="5255052" y="1370651"/>
                </a:lnTo>
                <a:lnTo>
                  <a:pt x="5258061" y="1371660"/>
                </a:lnTo>
                <a:lnTo>
                  <a:pt x="5260580" y="1375673"/>
                </a:lnTo>
                <a:lnTo>
                  <a:pt x="5262586" y="1380201"/>
                </a:lnTo>
                <a:lnTo>
                  <a:pt x="5265104" y="1386231"/>
                </a:lnTo>
                <a:lnTo>
                  <a:pt x="5271634" y="1397282"/>
                </a:lnTo>
                <a:lnTo>
                  <a:pt x="5274644" y="1400801"/>
                </a:lnTo>
                <a:lnTo>
                  <a:pt x="5276649" y="1404299"/>
                </a:lnTo>
                <a:lnTo>
                  <a:pt x="5278655" y="1408333"/>
                </a:lnTo>
                <a:lnTo>
                  <a:pt x="5280171" y="1411852"/>
                </a:lnTo>
                <a:lnTo>
                  <a:pt x="5282690" y="1411338"/>
                </a:lnTo>
                <a:lnTo>
                  <a:pt x="5286701" y="1417862"/>
                </a:lnTo>
                <a:lnTo>
                  <a:pt x="5289710" y="1419385"/>
                </a:lnTo>
                <a:lnTo>
                  <a:pt x="5294234" y="1419879"/>
                </a:lnTo>
                <a:lnTo>
                  <a:pt x="5297243" y="1420887"/>
                </a:lnTo>
                <a:lnTo>
                  <a:pt x="5299762" y="1422883"/>
                </a:lnTo>
                <a:lnTo>
                  <a:pt x="5300765" y="1425908"/>
                </a:lnTo>
                <a:lnTo>
                  <a:pt x="5302771" y="1428419"/>
                </a:lnTo>
                <a:lnTo>
                  <a:pt x="5303774" y="1424901"/>
                </a:lnTo>
                <a:lnTo>
                  <a:pt x="5303283" y="1420887"/>
                </a:lnTo>
                <a:lnTo>
                  <a:pt x="5301768" y="1417368"/>
                </a:lnTo>
                <a:lnTo>
                  <a:pt x="5300765" y="1413849"/>
                </a:lnTo>
                <a:lnTo>
                  <a:pt x="5299249" y="1409342"/>
                </a:lnTo>
                <a:lnTo>
                  <a:pt x="5292228" y="1401789"/>
                </a:lnTo>
                <a:lnTo>
                  <a:pt x="5290713" y="1397282"/>
                </a:lnTo>
                <a:lnTo>
                  <a:pt x="5294725" y="1399793"/>
                </a:lnTo>
                <a:lnTo>
                  <a:pt x="5298246" y="1400287"/>
                </a:lnTo>
                <a:lnTo>
                  <a:pt x="5302771" y="1399793"/>
                </a:lnTo>
                <a:lnTo>
                  <a:pt x="5313313" y="1397282"/>
                </a:lnTo>
                <a:lnTo>
                  <a:pt x="5317347" y="1394772"/>
                </a:lnTo>
                <a:lnTo>
                  <a:pt x="5320868" y="1391746"/>
                </a:lnTo>
                <a:lnTo>
                  <a:pt x="5323877" y="1389235"/>
                </a:lnTo>
                <a:lnTo>
                  <a:pt x="5321872" y="1388227"/>
                </a:lnTo>
                <a:lnTo>
                  <a:pt x="5314828" y="1389235"/>
                </a:lnTo>
                <a:lnTo>
                  <a:pt x="5313313" y="1388227"/>
                </a:lnTo>
                <a:lnTo>
                  <a:pt x="5310817" y="1387733"/>
                </a:lnTo>
                <a:lnTo>
                  <a:pt x="5308298" y="1386724"/>
                </a:lnTo>
                <a:lnTo>
                  <a:pt x="5306782" y="1386231"/>
                </a:lnTo>
                <a:lnTo>
                  <a:pt x="5304286" y="1387733"/>
                </a:lnTo>
                <a:lnTo>
                  <a:pt x="5300765" y="1389235"/>
                </a:lnTo>
                <a:lnTo>
                  <a:pt x="5296753" y="1389235"/>
                </a:lnTo>
                <a:lnTo>
                  <a:pt x="5292719" y="1389235"/>
                </a:lnTo>
                <a:lnTo>
                  <a:pt x="5287704" y="1386724"/>
                </a:lnTo>
                <a:lnTo>
                  <a:pt x="5286701" y="1384214"/>
                </a:lnTo>
                <a:lnTo>
                  <a:pt x="5287192" y="1380694"/>
                </a:lnTo>
                <a:lnTo>
                  <a:pt x="5287704" y="1376188"/>
                </a:lnTo>
                <a:lnTo>
                  <a:pt x="5289710" y="1359107"/>
                </a:lnTo>
                <a:lnTo>
                  <a:pt x="5290713" y="1350072"/>
                </a:lnTo>
                <a:lnTo>
                  <a:pt x="5296753" y="1342025"/>
                </a:lnTo>
                <a:lnTo>
                  <a:pt x="5300765" y="1337004"/>
                </a:lnTo>
                <a:lnTo>
                  <a:pt x="5303283" y="1340030"/>
                </a:lnTo>
                <a:lnTo>
                  <a:pt x="5301768" y="1346553"/>
                </a:lnTo>
                <a:lnTo>
                  <a:pt x="5303283" y="1353591"/>
                </a:lnTo>
                <a:lnTo>
                  <a:pt x="5306292" y="1354578"/>
                </a:lnTo>
                <a:lnTo>
                  <a:pt x="5320868" y="1357089"/>
                </a:lnTo>
                <a:lnTo>
                  <a:pt x="5321872" y="1356103"/>
                </a:lnTo>
                <a:lnTo>
                  <a:pt x="5322362" y="1352583"/>
                </a:lnTo>
                <a:lnTo>
                  <a:pt x="5323877" y="1349064"/>
                </a:lnTo>
                <a:lnTo>
                  <a:pt x="5324880" y="1339514"/>
                </a:lnTo>
                <a:lnTo>
                  <a:pt x="5327889" y="1330480"/>
                </a:lnTo>
                <a:lnTo>
                  <a:pt x="5332904" y="1326467"/>
                </a:lnTo>
                <a:lnTo>
                  <a:pt x="5339434" y="1330974"/>
                </a:lnTo>
                <a:lnTo>
                  <a:pt x="5337428" y="1327454"/>
                </a:lnTo>
                <a:lnTo>
                  <a:pt x="5335422" y="1325459"/>
                </a:lnTo>
                <a:lnTo>
                  <a:pt x="5333416" y="1322948"/>
                </a:lnTo>
                <a:lnTo>
                  <a:pt x="5334932" y="1319428"/>
                </a:lnTo>
                <a:lnTo>
                  <a:pt x="5333416" y="1318420"/>
                </a:lnTo>
                <a:lnTo>
                  <a:pt x="5334932" y="1316918"/>
                </a:lnTo>
                <a:lnTo>
                  <a:pt x="5337428" y="1317411"/>
                </a:lnTo>
                <a:lnTo>
                  <a:pt x="5339434" y="1316918"/>
                </a:lnTo>
                <a:lnTo>
                  <a:pt x="5341953" y="1315909"/>
                </a:lnTo>
                <a:lnTo>
                  <a:pt x="5344471" y="1315416"/>
                </a:lnTo>
                <a:lnTo>
                  <a:pt x="5342465" y="1313892"/>
                </a:lnTo>
                <a:lnTo>
                  <a:pt x="5339947" y="1313892"/>
                </a:lnTo>
                <a:lnTo>
                  <a:pt x="5333929" y="1315416"/>
                </a:lnTo>
                <a:lnTo>
                  <a:pt x="5333416" y="1313892"/>
                </a:lnTo>
                <a:lnTo>
                  <a:pt x="5330408" y="1308378"/>
                </a:lnTo>
                <a:lnTo>
                  <a:pt x="5329405" y="1303355"/>
                </a:lnTo>
                <a:lnTo>
                  <a:pt x="5330408" y="1300845"/>
                </a:lnTo>
                <a:lnTo>
                  <a:pt x="5333416" y="1299837"/>
                </a:lnTo>
                <a:lnTo>
                  <a:pt x="5342956" y="1299837"/>
                </a:lnTo>
                <a:lnTo>
                  <a:pt x="5346990" y="1299343"/>
                </a:lnTo>
                <a:lnTo>
                  <a:pt x="5349999" y="1298334"/>
                </a:lnTo>
                <a:lnTo>
                  <a:pt x="5352495" y="1295824"/>
                </a:lnTo>
                <a:lnTo>
                  <a:pt x="5352495" y="1294322"/>
                </a:lnTo>
                <a:lnTo>
                  <a:pt x="5353008" y="1291296"/>
                </a:lnTo>
                <a:lnTo>
                  <a:pt x="5353008" y="1289300"/>
                </a:lnTo>
                <a:lnTo>
                  <a:pt x="5354010" y="1288291"/>
                </a:lnTo>
                <a:lnTo>
                  <a:pt x="5354523" y="1287776"/>
                </a:lnTo>
                <a:lnTo>
                  <a:pt x="5357019" y="1284278"/>
                </a:lnTo>
                <a:lnTo>
                  <a:pt x="5357532" y="1283764"/>
                </a:lnTo>
                <a:lnTo>
                  <a:pt x="5358022" y="1278742"/>
                </a:lnTo>
                <a:lnTo>
                  <a:pt x="5359538" y="1274214"/>
                </a:lnTo>
                <a:lnTo>
                  <a:pt x="5360541" y="1273721"/>
                </a:lnTo>
                <a:lnTo>
                  <a:pt x="5361544" y="1272712"/>
                </a:lnTo>
                <a:lnTo>
                  <a:pt x="5362056" y="1271210"/>
                </a:lnTo>
                <a:lnTo>
                  <a:pt x="5361054" y="1268699"/>
                </a:lnTo>
                <a:lnTo>
                  <a:pt x="5360541" y="1267197"/>
                </a:lnTo>
                <a:lnTo>
                  <a:pt x="5361544" y="1262176"/>
                </a:lnTo>
                <a:lnTo>
                  <a:pt x="5362056" y="1259665"/>
                </a:lnTo>
                <a:lnTo>
                  <a:pt x="5361054" y="1257154"/>
                </a:lnTo>
                <a:lnTo>
                  <a:pt x="5360050" y="1256146"/>
                </a:lnTo>
                <a:lnTo>
                  <a:pt x="5358022" y="1255137"/>
                </a:lnTo>
                <a:lnTo>
                  <a:pt x="5357532" y="1253635"/>
                </a:lnTo>
                <a:lnTo>
                  <a:pt x="5358022" y="1249622"/>
                </a:lnTo>
                <a:lnTo>
                  <a:pt x="5359538" y="1246596"/>
                </a:lnTo>
                <a:lnTo>
                  <a:pt x="5368074" y="1235052"/>
                </a:lnTo>
                <a:lnTo>
                  <a:pt x="5383141" y="1221982"/>
                </a:lnTo>
                <a:lnTo>
                  <a:pt x="5385659" y="1225009"/>
                </a:lnTo>
                <a:lnTo>
                  <a:pt x="5386662" y="1227004"/>
                </a:lnTo>
                <a:lnTo>
                  <a:pt x="5387175" y="1229021"/>
                </a:lnTo>
                <a:lnTo>
                  <a:pt x="5387175" y="1230523"/>
                </a:lnTo>
                <a:lnTo>
                  <a:pt x="5386172" y="1233549"/>
                </a:lnTo>
                <a:lnTo>
                  <a:pt x="5386172" y="1235052"/>
                </a:lnTo>
                <a:lnTo>
                  <a:pt x="5386662" y="1235052"/>
                </a:lnTo>
                <a:lnTo>
                  <a:pt x="5388668" y="1236060"/>
                </a:lnTo>
                <a:lnTo>
                  <a:pt x="5389181" y="1237048"/>
                </a:lnTo>
                <a:lnTo>
                  <a:pt x="5390184" y="1239558"/>
                </a:lnTo>
                <a:lnTo>
                  <a:pt x="5397204" y="1246103"/>
                </a:lnTo>
                <a:lnTo>
                  <a:pt x="5399232" y="1246596"/>
                </a:lnTo>
                <a:lnTo>
                  <a:pt x="5402241" y="1238571"/>
                </a:lnTo>
                <a:lnTo>
                  <a:pt x="5416305" y="1229021"/>
                </a:lnTo>
                <a:lnTo>
                  <a:pt x="5418824" y="1224493"/>
                </a:lnTo>
                <a:lnTo>
                  <a:pt x="5421832" y="1224000"/>
                </a:lnTo>
                <a:lnTo>
                  <a:pt x="5428363" y="1225502"/>
                </a:lnTo>
                <a:lnTo>
                  <a:pt x="5431884" y="1228013"/>
                </a:lnTo>
                <a:lnTo>
                  <a:pt x="5430881" y="1225009"/>
                </a:lnTo>
                <a:lnTo>
                  <a:pt x="5427850" y="1222991"/>
                </a:lnTo>
                <a:lnTo>
                  <a:pt x="5427360" y="1217476"/>
                </a:lnTo>
                <a:lnTo>
                  <a:pt x="5427360" y="1210931"/>
                </a:lnTo>
                <a:lnTo>
                  <a:pt x="5428853" y="1206919"/>
                </a:lnTo>
                <a:lnTo>
                  <a:pt x="5429878" y="1203915"/>
                </a:lnTo>
                <a:lnTo>
                  <a:pt x="5430881" y="1202390"/>
                </a:lnTo>
                <a:lnTo>
                  <a:pt x="5434893" y="1205910"/>
                </a:lnTo>
                <a:lnTo>
                  <a:pt x="5437902" y="1209429"/>
                </a:lnTo>
                <a:lnTo>
                  <a:pt x="5438905" y="1213442"/>
                </a:lnTo>
                <a:lnTo>
                  <a:pt x="5438905" y="1216961"/>
                </a:lnTo>
                <a:lnTo>
                  <a:pt x="5443429" y="1216468"/>
                </a:lnTo>
                <a:lnTo>
                  <a:pt x="5448466" y="1218464"/>
                </a:lnTo>
                <a:lnTo>
                  <a:pt x="5449960" y="1223485"/>
                </a:lnTo>
                <a:lnTo>
                  <a:pt x="5449960" y="1232541"/>
                </a:lnTo>
                <a:lnTo>
                  <a:pt x="5448957" y="1235052"/>
                </a:lnTo>
                <a:lnTo>
                  <a:pt x="5445948" y="1237562"/>
                </a:lnTo>
                <a:lnTo>
                  <a:pt x="5443942" y="1239558"/>
                </a:lnTo>
                <a:lnTo>
                  <a:pt x="5445948" y="1242068"/>
                </a:lnTo>
                <a:lnTo>
                  <a:pt x="5446951" y="1241575"/>
                </a:lnTo>
                <a:lnTo>
                  <a:pt x="5463020" y="1235052"/>
                </a:lnTo>
                <a:lnTo>
                  <a:pt x="5468057" y="1231532"/>
                </a:lnTo>
                <a:lnTo>
                  <a:pt x="5471556" y="1228528"/>
                </a:lnTo>
                <a:lnTo>
                  <a:pt x="5474588" y="1225009"/>
                </a:lnTo>
                <a:lnTo>
                  <a:pt x="5476081" y="1217970"/>
                </a:lnTo>
                <a:lnTo>
                  <a:pt x="5478600" y="1216961"/>
                </a:lnTo>
                <a:lnTo>
                  <a:pt x="5476081" y="1212455"/>
                </a:lnTo>
                <a:lnTo>
                  <a:pt x="5477084" y="1205416"/>
                </a:lnTo>
                <a:lnTo>
                  <a:pt x="5479090" y="1205910"/>
                </a:lnTo>
                <a:lnTo>
                  <a:pt x="5482121" y="1207434"/>
                </a:lnTo>
                <a:lnTo>
                  <a:pt x="5486646" y="1211447"/>
                </a:lnTo>
                <a:lnTo>
                  <a:pt x="5485620" y="1214966"/>
                </a:lnTo>
                <a:lnTo>
                  <a:pt x="5487648" y="1216961"/>
                </a:lnTo>
                <a:lnTo>
                  <a:pt x="5488651" y="1218464"/>
                </a:lnTo>
                <a:lnTo>
                  <a:pt x="5489142" y="1220975"/>
                </a:lnTo>
                <a:lnTo>
                  <a:pt x="5489654" y="1224000"/>
                </a:lnTo>
                <a:lnTo>
                  <a:pt x="5490144" y="1225009"/>
                </a:lnTo>
                <a:lnTo>
                  <a:pt x="5492663" y="1227519"/>
                </a:lnTo>
                <a:lnTo>
                  <a:pt x="5496184" y="1232541"/>
                </a:lnTo>
                <a:lnTo>
                  <a:pt x="5497188" y="1235545"/>
                </a:lnTo>
                <a:lnTo>
                  <a:pt x="5497188" y="1239558"/>
                </a:lnTo>
                <a:lnTo>
                  <a:pt x="5495182" y="1243077"/>
                </a:lnTo>
                <a:lnTo>
                  <a:pt x="5510248" y="1243077"/>
                </a:lnTo>
                <a:lnTo>
                  <a:pt x="5513770" y="1244601"/>
                </a:lnTo>
                <a:lnTo>
                  <a:pt x="5513770" y="1251124"/>
                </a:lnTo>
                <a:lnTo>
                  <a:pt x="5516778" y="1253120"/>
                </a:lnTo>
                <a:lnTo>
                  <a:pt x="5516778" y="1251124"/>
                </a:lnTo>
                <a:lnTo>
                  <a:pt x="5517269" y="1248613"/>
                </a:lnTo>
                <a:lnTo>
                  <a:pt x="5518294" y="1246596"/>
                </a:lnTo>
                <a:lnTo>
                  <a:pt x="5519788" y="1244601"/>
                </a:lnTo>
                <a:lnTo>
                  <a:pt x="5518294" y="1244086"/>
                </a:lnTo>
                <a:lnTo>
                  <a:pt x="5517782" y="1242584"/>
                </a:lnTo>
                <a:lnTo>
                  <a:pt x="5517269" y="1241575"/>
                </a:lnTo>
                <a:lnTo>
                  <a:pt x="5516778" y="1239558"/>
                </a:lnTo>
                <a:lnTo>
                  <a:pt x="5512767" y="1237562"/>
                </a:lnTo>
                <a:lnTo>
                  <a:pt x="5507240" y="1231038"/>
                </a:lnTo>
                <a:lnTo>
                  <a:pt x="5505724" y="1229021"/>
                </a:lnTo>
                <a:lnTo>
                  <a:pt x="5505211" y="1231532"/>
                </a:lnTo>
                <a:lnTo>
                  <a:pt x="5503718" y="1233549"/>
                </a:lnTo>
                <a:lnTo>
                  <a:pt x="5502715" y="1235052"/>
                </a:lnTo>
                <a:lnTo>
                  <a:pt x="5500709" y="1236060"/>
                </a:lnTo>
                <a:lnTo>
                  <a:pt x="5500709" y="1213957"/>
                </a:lnTo>
                <a:lnTo>
                  <a:pt x="5502202" y="1210931"/>
                </a:lnTo>
                <a:lnTo>
                  <a:pt x="5505724" y="1210931"/>
                </a:lnTo>
                <a:lnTo>
                  <a:pt x="5502715" y="1207927"/>
                </a:lnTo>
                <a:lnTo>
                  <a:pt x="5505724" y="1206425"/>
                </a:lnTo>
                <a:lnTo>
                  <a:pt x="5509245" y="1205416"/>
                </a:lnTo>
                <a:lnTo>
                  <a:pt x="5512767" y="1205910"/>
                </a:lnTo>
                <a:lnTo>
                  <a:pt x="5515263" y="1207927"/>
                </a:lnTo>
                <a:lnTo>
                  <a:pt x="5514260" y="1209429"/>
                </a:lnTo>
                <a:lnTo>
                  <a:pt x="5513257" y="1211447"/>
                </a:lnTo>
                <a:lnTo>
                  <a:pt x="5512767" y="1212455"/>
                </a:lnTo>
                <a:lnTo>
                  <a:pt x="5513257" y="1214966"/>
                </a:lnTo>
                <a:lnTo>
                  <a:pt x="5512767" y="1221982"/>
                </a:lnTo>
                <a:lnTo>
                  <a:pt x="5513770" y="1226511"/>
                </a:lnTo>
                <a:lnTo>
                  <a:pt x="5513770" y="1224000"/>
                </a:lnTo>
                <a:lnTo>
                  <a:pt x="5513770" y="1221489"/>
                </a:lnTo>
                <a:lnTo>
                  <a:pt x="5514773" y="1220480"/>
                </a:lnTo>
                <a:lnTo>
                  <a:pt x="5516778" y="1219472"/>
                </a:lnTo>
                <a:lnTo>
                  <a:pt x="5517269" y="1221982"/>
                </a:lnTo>
                <a:lnTo>
                  <a:pt x="5518294" y="1224493"/>
                </a:lnTo>
                <a:lnTo>
                  <a:pt x="5520300" y="1225502"/>
                </a:lnTo>
                <a:lnTo>
                  <a:pt x="5522306" y="1226511"/>
                </a:lnTo>
                <a:lnTo>
                  <a:pt x="5522306" y="1225009"/>
                </a:lnTo>
                <a:lnTo>
                  <a:pt x="5520790" y="1224000"/>
                </a:lnTo>
                <a:lnTo>
                  <a:pt x="5519788" y="1221489"/>
                </a:lnTo>
                <a:lnTo>
                  <a:pt x="5518784" y="1218464"/>
                </a:lnTo>
                <a:lnTo>
                  <a:pt x="5520790" y="1216468"/>
                </a:lnTo>
                <a:lnTo>
                  <a:pt x="5523799" y="1215953"/>
                </a:lnTo>
                <a:lnTo>
                  <a:pt x="5526830" y="1216961"/>
                </a:lnTo>
                <a:lnTo>
                  <a:pt x="5530842" y="1220975"/>
                </a:lnTo>
                <a:lnTo>
                  <a:pt x="5530842" y="1217476"/>
                </a:lnTo>
                <a:lnTo>
                  <a:pt x="5529327" y="1214966"/>
                </a:lnTo>
                <a:lnTo>
                  <a:pt x="5527833" y="1213442"/>
                </a:lnTo>
                <a:lnTo>
                  <a:pt x="5526830" y="1210931"/>
                </a:lnTo>
                <a:lnTo>
                  <a:pt x="5530330" y="1212455"/>
                </a:lnTo>
                <a:lnTo>
                  <a:pt x="5532358" y="1210931"/>
                </a:lnTo>
                <a:lnTo>
                  <a:pt x="5534854" y="1208936"/>
                </a:lnTo>
                <a:lnTo>
                  <a:pt x="5537372" y="1207927"/>
                </a:lnTo>
                <a:lnTo>
                  <a:pt x="5540894" y="1209429"/>
                </a:lnTo>
                <a:lnTo>
                  <a:pt x="5540894" y="1212455"/>
                </a:lnTo>
                <a:lnTo>
                  <a:pt x="5540894" y="1216468"/>
                </a:lnTo>
                <a:lnTo>
                  <a:pt x="5541384" y="1219472"/>
                </a:lnTo>
                <a:lnTo>
                  <a:pt x="5542387" y="1219472"/>
                </a:lnTo>
                <a:lnTo>
                  <a:pt x="5544906" y="1217970"/>
                </a:lnTo>
                <a:lnTo>
                  <a:pt x="5546422" y="1219472"/>
                </a:lnTo>
                <a:lnTo>
                  <a:pt x="5546422" y="1221982"/>
                </a:lnTo>
                <a:lnTo>
                  <a:pt x="5545418" y="1225009"/>
                </a:lnTo>
                <a:lnTo>
                  <a:pt x="5548918" y="1222991"/>
                </a:lnTo>
                <a:lnTo>
                  <a:pt x="5549430" y="1219987"/>
                </a:lnTo>
                <a:lnTo>
                  <a:pt x="5548918" y="1216961"/>
                </a:lnTo>
                <a:lnTo>
                  <a:pt x="5547915" y="1213442"/>
                </a:lnTo>
                <a:lnTo>
                  <a:pt x="5556964" y="1219987"/>
                </a:lnTo>
                <a:lnTo>
                  <a:pt x="5557476" y="1222991"/>
                </a:lnTo>
                <a:lnTo>
                  <a:pt x="5556964" y="1225009"/>
                </a:lnTo>
                <a:lnTo>
                  <a:pt x="5555448" y="1226511"/>
                </a:lnTo>
                <a:lnTo>
                  <a:pt x="5553442" y="1224000"/>
                </a:lnTo>
                <a:lnTo>
                  <a:pt x="5552439" y="1224000"/>
                </a:lnTo>
                <a:lnTo>
                  <a:pt x="5551949" y="1225502"/>
                </a:lnTo>
                <a:lnTo>
                  <a:pt x="5550433" y="1227519"/>
                </a:lnTo>
                <a:lnTo>
                  <a:pt x="5548918" y="1228528"/>
                </a:lnTo>
                <a:lnTo>
                  <a:pt x="5546422" y="1229021"/>
                </a:lnTo>
                <a:lnTo>
                  <a:pt x="5546422" y="1230523"/>
                </a:lnTo>
                <a:lnTo>
                  <a:pt x="5549430" y="1233549"/>
                </a:lnTo>
                <a:lnTo>
                  <a:pt x="5550433" y="1233549"/>
                </a:lnTo>
                <a:lnTo>
                  <a:pt x="5552439" y="1230523"/>
                </a:lnTo>
                <a:lnTo>
                  <a:pt x="5555448" y="1230031"/>
                </a:lnTo>
                <a:lnTo>
                  <a:pt x="5558970" y="1230523"/>
                </a:lnTo>
                <a:lnTo>
                  <a:pt x="5562491" y="1232026"/>
                </a:lnTo>
                <a:lnTo>
                  <a:pt x="5562491" y="1230031"/>
                </a:lnTo>
                <a:lnTo>
                  <a:pt x="5563004" y="1228528"/>
                </a:lnTo>
                <a:lnTo>
                  <a:pt x="5563494" y="1227519"/>
                </a:lnTo>
                <a:lnTo>
                  <a:pt x="5564497" y="1226511"/>
                </a:lnTo>
                <a:lnTo>
                  <a:pt x="5566503" y="1230031"/>
                </a:lnTo>
                <a:lnTo>
                  <a:pt x="5566503" y="1232541"/>
                </a:lnTo>
                <a:lnTo>
                  <a:pt x="5565010" y="1236060"/>
                </a:lnTo>
                <a:lnTo>
                  <a:pt x="5563494" y="1239064"/>
                </a:lnTo>
                <a:lnTo>
                  <a:pt x="5562491" y="1239558"/>
                </a:lnTo>
                <a:lnTo>
                  <a:pt x="5558970" y="1241575"/>
                </a:lnTo>
                <a:lnTo>
                  <a:pt x="5557966" y="1242584"/>
                </a:lnTo>
                <a:lnTo>
                  <a:pt x="5558970" y="1244601"/>
                </a:lnTo>
                <a:lnTo>
                  <a:pt x="5560485" y="1244601"/>
                </a:lnTo>
                <a:lnTo>
                  <a:pt x="5562491" y="1243077"/>
                </a:lnTo>
                <a:lnTo>
                  <a:pt x="5563494" y="1242068"/>
                </a:lnTo>
                <a:lnTo>
                  <a:pt x="5566012" y="1243077"/>
                </a:lnTo>
                <a:lnTo>
                  <a:pt x="5567506" y="1245588"/>
                </a:lnTo>
                <a:lnTo>
                  <a:pt x="5568509" y="1248098"/>
                </a:lnTo>
                <a:lnTo>
                  <a:pt x="5569534" y="1250116"/>
                </a:lnTo>
                <a:lnTo>
                  <a:pt x="5570537" y="1246596"/>
                </a:lnTo>
                <a:lnTo>
                  <a:pt x="5569534" y="1242068"/>
                </a:lnTo>
                <a:lnTo>
                  <a:pt x="5569534" y="1238571"/>
                </a:lnTo>
                <a:lnTo>
                  <a:pt x="5572030" y="1236060"/>
                </a:lnTo>
                <a:lnTo>
                  <a:pt x="5572030" y="1238056"/>
                </a:lnTo>
                <a:lnTo>
                  <a:pt x="5573546" y="1239064"/>
                </a:lnTo>
                <a:lnTo>
                  <a:pt x="5573546" y="1240567"/>
                </a:lnTo>
                <a:lnTo>
                  <a:pt x="5574549" y="1238571"/>
                </a:lnTo>
                <a:lnTo>
                  <a:pt x="5574036" y="1237562"/>
                </a:lnTo>
                <a:lnTo>
                  <a:pt x="5574036" y="1236060"/>
                </a:lnTo>
                <a:lnTo>
                  <a:pt x="5573546" y="1234043"/>
                </a:lnTo>
                <a:lnTo>
                  <a:pt x="5574036" y="1232541"/>
                </a:lnTo>
                <a:lnTo>
                  <a:pt x="5575039" y="1230523"/>
                </a:lnTo>
                <a:lnTo>
                  <a:pt x="5576554" y="1229021"/>
                </a:lnTo>
                <a:lnTo>
                  <a:pt x="5577067" y="1225009"/>
                </a:lnTo>
                <a:lnTo>
                  <a:pt x="5577558" y="1222991"/>
                </a:lnTo>
                <a:lnTo>
                  <a:pt x="5580076" y="1221982"/>
                </a:lnTo>
                <a:lnTo>
                  <a:pt x="5582082" y="1222991"/>
                </a:lnTo>
                <a:lnTo>
                  <a:pt x="5583598" y="1225009"/>
                </a:lnTo>
                <a:lnTo>
                  <a:pt x="5582594" y="1227519"/>
                </a:lnTo>
                <a:lnTo>
                  <a:pt x="5582082" y="1229021"/>
                </a:lnTo>
                <a:lnTo>
                  <a:pt x="5582594" y="1230031"/>
                </a:lnTo>
                <a:lnTo>
                  <a:pt x="5582594" y="1229021"/>
                </a:lnTo>
                <a:lnTo>
                  <a:pt x="5583598" y="1230031"/>
                </a:lnTo>
                <a:lnTo>
                  <a:pt x="5583598" y="1230523"/>
                </a:lnTo>
                <a:lnTo>
                  <a:pt x="5581569" y="1232026"/>
                </a:lnTo>
                <a:lnTo>
                  <a:pt x="5581569" y="1237562"/>
                </a:lnTo>
                <a:lnTo>
                  <a:pt x="5580566" y="1240567"/>
                </a:lnTo>
                <a:lnTo>
                  <a:pt x="5582082" y="1242068"/>
                </a:lnTo>
                <a:lnTo>
                  <a:pt x="5583598" y="1239064"/>
                </a:lnTo>
                <a:lnTo>
                  <a:pt x="5584600" y="1242068"/>
                </a:lnTo>
                <a:lnTo>
                  <a:pt x="5585091" y="1246103"/>
                </a:lnTo>
                <a:lnTo>
                  <a:pt x="5585604" y="1248613"/>
                </a:lnTo>
                <a:lnTo>
                  <a:pt x="5589125" y="1249107"/>
                </a:lnTo>
                <a:lnTo>
                  <a:pt x="5587097" y="1251618"/>
                </a:lnTo>
                <a:lnTo>
                  <a:pt x="5582594" y="1253635"/>
                </a:lnTo>
                <a:lnTo>
                  <a:pt x="5582082" y="1256146"/>
                </a:lnTo>
                <a:lnTo>
                  <a:pt x="5582082" y="1258141"/>
                </a:lnTo>
                <a:lnTo>
                  <a:pt x="5585091" y="1262176"/>
                </a:lnTo>
                <a:lnTo>
                  <a:pt x="5586094" y="1264171"/>
                </a:lnTo>
                <a:lnTo>
                  <a:pt x="5587097" y="1262176"/>
                </a:lnTo>
                <a:lnTo>
                  <a:pt x="5587609" y="1254643"/>
                </a:lnTo>
                <a:lnTo>
                  <a:pt x="5588612" y="1252626"/>
                </a:lnTo>
                <a:lnTo>
                  <a:pt x="5589125" y="1251124"/>
                </a:lnTo>
                <a:lnTo>
                  <a:pt x="5591131" y="1249107"/>
                </a:lnTo>
                <a:lnTo>
                  <a:pt x="5592134" y="1247605"/>
                </a:lnTo>
                <a:lnTo>
                  <a:pt x="5592624" y="1248098"/>
                </a:lnTo>
                <a:lnTo>
                  <a:pt x="5595143" y="1249107"/>
                </a:lnTo>
                <a:lnTo>
                  <a:pt x="5595143" y="1244601"/>
                </a:lnTo>
                <a:lnTo>
                  <a:pt x="5595143" y="1242584"/>
                </a:lnTo>
                <a:lnTo>
                  <a:pt x="5596146" y="1242068"/>
                </a:lnTo>
                <a:lnTo>
                  <a:pt x="5599667" y="1242068"/>
                </a:lnTo>
                <a:lnTo>
                  <a:pt x="5601673" y="1240567"/>
                </a:lnTo>
                <a:lnTo>
                  <a:pt x="5602676" y="1236060"/>
                </a:lnTo>
                <a:lnTo>
                  <a:pt x="5604192" y="1229021"/>
                </a:lnTo>
                <a:lnTo>
                  <a:pt x="5607200" y="1232026"/>
                </a:lnTo>
                <a:lnTo>
                  <a:pt x="5607200" y="1237562"/>
                </a:lnTo>
                <a:lnTo>
                  <a:pt x="5604192" y="1247605"/>
                </a:lnTo>
                <a:lnTo>
                  <a:pt x="5606198" y="1247605"/>
                </a:lnTo>
                <a:lnTo>
                  <a:pt x="5607200" y="1244601"/>
                </a:lnTo>
                <a:lnTo>
                  <a:pt x="5609206" y="1245588"/>
                </a:lnTo>
                <a:lnTo>
                  <a:pt x="5610209" y="1246596"/>
                </a:lnTo>
                <a:lnTo>
                  <a:pt x="5610209" y="1248613"/>
                </a:lnTo>
                <a:lnTo>
                  <a:pt x="5609206" y="1250116"/>
                </a:lnTo>
                <a:lnTo>
                  <a:pt x="5613218" y="1250116"/>
                </a:lnTo>
                <a:lnTo>
                  <a:pt x="5612728" y="1251618"/>
                </a:lnTo>
                <a:lnTo>
                  <a:pt x="5610722" y="1255137"/>
                </a:lnTo>
                <a:lnTo>
                  <a:pt x="5610209" y="1256146"/>
                </a:lnTo>
                <a:lnTo>
                  <a:pt x="5612215" y="1255631"/>
                </a:lnTo>
                <a:lnTo>
                  <a:pt x="5612728" y="1255137"/>
                </a:lnTo>
                <a:lnTo>
                  <a:pt x="5613218" y="1254643"/>
                </a:lnTo>
                <a:lnTo>
                  <a:pt x="5614243" y="1258141"/>
                </a:lnTo>
                <a:lnTo>
                  <a:pt x="5612728" y="1259665"/>
                </a:lnTo>
                <a:lnTo>
                  <a:pt x="5609719" y="1260159"/>
                </a:lnTo>
                <a:lnTo>
                  <a:pt x="5607200" y="1261661"/>
                </a:lnTo>
                <a:lnTo>
                  <a:pt x="5606198" y="1263678"/>
                </a:lnTo>
                <a:lnTo>
                  <a:pt x="5605194" y="1267197"/>
                </a:lnTo>
                <a:lnTo>
                  <a:pt x="5605685" y="1269708"/>
                </a:lnTo>
                <a:lnTo>
                  <a:pt x="5609206" y="1271210"/>
                </a:lnTo>
                <a:lnTo>
                  <a:pt x="5609206" y="1267691"/>
                </a:lnTo>
                <a:lnTo>
                  <a:pt x="5608716" y="1265695"/>
                </a:lnTo>
                <a:lnTo>
                  <a:pt x="5608716" y="1263184"/>
                </a:lnTo>
                <a:lnTo>
                  <a:pt x="5612215" y="1261661"/>
                </a:lnTo>
                <a:lnTo>
                  <a:pt x="5616740" y="1263184"/>
                </a:lnTo>
                <a:lnTo>
                  <a:pt x="5619258" y="1262669"/>
                </a:lnTo>
                <a:lnTo>
                  <a:pt x="5619258" y="1258657"/>
                </a:lnTo>
                <a:lnTo>
                  <a:pt x="5620261" y="1260159"/>
                </a:lnTo>
                <a:lnTo>
                  <a:pt x="5620774" y="1258141"/>
                </a:lnTo>
                <a:lnTo>
                  <a:pt x="5620261" y="1247605"/>
                </a:lnTo>
                <a:lnTo>
                  <a:pt x="5621776" y="1248613"/>
                </a:lnTo>
                <a:lnTo>
                  <a:pt x="5623782" y="1249622"/>
                </a:lnTo>
                <a:lnTo>
                  <a:pt x="5624273" y="1251618"/>
                </a:lnTo>
                <a:lnTo>
                  <a:pt x="5624273" y="1253120"/>
                </a:lnTo>
                <a:lnTo>
                  <a:pt x="5626279" y="1253120"/>
                </a:lnTo>
                <a:lnTo>
                  <a:pt x="5626791" y="1252133"/>
                </a:lnTo>
                <a:lnTo>
                  <a:pt x="5627304" y="1251618"/>
                </a:lnTo>
                <a:lnTo>
                  <a:pt x="5628307" y="1251124"/>
                </a:lnTo>
                <a:lnTo>
                  <a:pt x="5630313" y="1250116"/>
                </a:lnTo>
                <a:lnTo>
                  <a:pt x="5629800" y="1249107"/>
                </a:lnTo>
                <a:lnTo>
                  <a:pt x="5627794" y="1248098"/>
                </a:lnTo>
                <a:lnTo>
                  <a:pt x="5626791" y="1246596"/>
                </a:lnTo>
                <a:lnTo>
                  <a:pt x="5624273" y="1246103"/>
                </a:lnTo>
                <a:lnTo>
                  <a:pt x="5627794" y="1244086"/>
                </a:lnTo>
                <a:lnTo>
                  <a:pt x="5633322" y="1236060"/>
                </a:lnTo>
                <a:lnTo>
                  <a:pt x="5635840" y="1235052"/>
                </a:lnTo>
                <a:lnTo>
                  <a:pt x="5635840" y="1233549"/>
                </a:lnTo>
                <a:lnTo>
                  <a:pt x="5633322" y="1232026"/>
                </a:lnTo>
                <a:lnTo>
                  <a:pt x="5635328" y="1232541"/>
                </a:lnTo>
                <a:lnTo>
                  <a:pt x="5637846" y="1233549"/>
                </a:lnTo>
                <a:lnTo>
                  <a:pt x="5639362" y="1235052"/>
                </a:lnTo>
                <a:lnTo>
                  <a:pt x="5640365" y="1237562"/>
                </a:lnTo>
                <a:lnTo>
                  <a:pt x="5637846" y="1238056"/>
                </a:lnTo>
                <a:lnTo>
                  <a:pt x="5637334" y="1239558"/>
                </a:lnTo>
                <a:lnTo>
                  <a:pt x="5638336" y="1241575"/>
                </a:lnTo>
                <a:lnTo>
                  <a:pt x="5640365" y="1243077"/>
                </a:lnTo>
                <a:lnTo>
                  <a:pt x="5637334" y="1244601"/>
                </a:lnTo>
                <a:lnTo>
                  <a:pt x="5635840" y="1244601"/>
                </a:lnTo>
                <a:lnTo>
                  <a:pt x="5635840" y="1246103"/>
                </a:lnTo>
                <a:lnTo>
                  <a:pt x="5637334" y="1247605"/>
                </a:lnTo>
                <a:lnTo>
                  <a:pt x="5637334" y="1248613"/>
                </a:lnTo>
                <a:lnTo>
                  <a:pt x="5635328" y="1249622"/>
                </a:lnTo>
                <a:lnTo>
                  <a:pt x="5633322" y="1250116"/>
                </a:lnTo>
                <a:lnTo>
                  <a:pt x="5633322" y="1251618"/>
                </a:lnTo>
                <a:lnTo>
                  <a:pt x="5635328" y="1252133"/>
                </a:lnTo>
                <a:lnTo>
                  <a:pt x="5635840" y="1253635"/>
                </a:lnTo>
                <a:lnTo>
                  <a:pt x="5635328" y="1255631"/>
                </a:lnTo>
                <a:lnTo>
                  <a:pt x="5634837" y="1257154"/>
                </a:lnTo>
                <a:lnTo>
                  <a:pt x="5637334" y="1256639"/>
                </a:lnTo>
                <a:lnTo>
                  <a:pt x="5638849" y="1255631"/>
                </a:lnTo>
                <a:lnTo>
                  <a:pt x="5640365" y="1254643"/>
                </a:lnTo>
                <a:lnTo>
                  <a:pt x="5640365" y="1251618"/>
                </a:lnTo>
                <a:lnTo>
                  <a:pt x="5641858" y="1251618"/>
                </a:lnTo>
                <a:lnTo>
                  <a:pt x="5640365" y="1263184"/>
                </a:lnTo>
                <a:lnTo>
                  <a:pt x="5640365" y="1263678"/>
                </a:lnTo>
                <a:lnTo>
                  <a:pt x="5639362" y="1264171"/>
                </a:lnTo>
                <a:lnTo>
                  <a:pt x="5640365" y="1266189"/>
                </a:lnTo>
                <a:lnTo>
                  <a:pt x="5642370" y="1270201"/>
                </a:lnTo>
                <a:lnTo>
                  <a:pt x="5642861" y="1271210"/>
                </a:lnTo>
                <a:lnTo>
                  <a:pt x="5644376" y="1268699"/>
                </a:lnTo>
                <a:lnTo>
                  <a:pt x="5642861" y="1266189"/>
                </a:lnTo>
                <a:lnTo>
                  <a:pt x="5642370" y="1263678"/>
                </a:lnTo>
                <a:lnTo>
                  <a:pt x="5644867" y="1260159"/>
                </a:lnTo>
                <a:lnTo>
                  <a:pt x="5645892" y="1260159"/>
                </a:lnTo>
                <a:lnTo>
                  <a:pt x="5645892" y="1264171"/>
                </a:lnTo>
                <a:lnTo>
                  <a:pt x="5648388" y="1263184"/>
                </a:lnTo>
                <a:lnTo>
                  <a:pt x="5648901" y="1260652"/>
                </a:lnTo>
                <a:lnTo>
                  <a:pt x="5648901" y="1254643"/>
                </a:lnTo>
                <a:lnTo>
                  <a:pt x="5651397" y="1256639"/>
                </a:lnTo>
                <a:lnTo>
                  <a:pt x="5656434" y="1263678"/>
                </a:lnTo>
                <a:lnTo>
                  <a:pt x="5657437" y="1266682"/>
                </a:lnTo>
                <a:lnTo>
                  <a:pt x="5656434" y="1270201"/>
                </a:lnTo>
                <a:lnTo>
                  <a:pt x="5649904" y="1280244"/>
                </a:lnTo>
                <a:lnTo>
                  <a:pt x="5653425" y="1277733"/>
                </a:lnTo>
                <a:lnTo>
                  <a:pt x="5658440" y="1269193"/>
                </a:lnTo>
                <a:lnTo>
                  <a:pt x="5660446" y="1267197"/>
                </a:lnTo>
                <a:lnTo>
                  <a:pt x="5660446" y="1265180"/>
                </a:lnTo>
                <a:lnTo>
                  <a:pt x="5660959" y="1259665"/>
                </a:lnTo>
                <a:lnTo>
                  <a:pt x="5662964" y="1256146"/>
                </a:lnTo>
                <a:lnTo>
                  <a:pt x="5666976" y="1257154"/>
                </a:lnTo>
                <a:lnTo>
                  <a:pt x="5668982" y="1259665"/>
                </a:lnTo>
                <a:lnTo>
                  <a:pt x="5668982" y="1262176"/>
                </a:lnTo>
                <a:lnTo>
                  <a:pt x="5669495" y="1263678"/>
                </a:lnTo>
                <a:lnTo>
                  <a:pt x="5672504" y="1264171"/>
                </a:lnTo>
                <a:lnTo>
                  <a:pt x="5674510" y="1263678"/>
                </a:lnTo>
                <a:lnTo>
                  <a:pt x="5674019" y="1261661"/>
                </a:lnTo>
                <a:lnTo>
                  <a:pt x="5669495" y="1253635"/>
                </a:lnTo>
                <a:lnTo>
                  <a:pt x="5669495" y="1251124"/>
                </a:lnTo>
                <a:lnTo>
                  <a:pt x="5673507" y="1251124"/>
                </a:lnTo>
                <a:lnTo>
                  <a:pt x="5678031" y="1253120"/>
                </a:lnTo>
                <a:lnTo>
                  <a:pt x="5681552" y="1264171"/>
                </a:lnTo>
                <a:lnTo>
                  <a:pt x="5676516" y="1270716"/>
                </a:lnTo>
                <a:lnTo>
                  <a:pt x="5676025" y="1273227"/>
                </a:lnTo>
                <a:lnTo>
                  <a:pt x="5677028" y="1273227"/>
                </a:lnTo>
                <a:lnTo>
                  <a:pt x="5678544" y="1272219"/>
                </a:lnTo>
                <a:lnTo>
                  <a:pt x="5679547" y="1273721"/>
                </a:lnTo>
                <a:lnTo>
                  <a:pt x="5678544" y="1276231"/>
                </a:lnTo>
                <a:lnTo>
                  <a:pt x="5677028" y="1278249"/>
                </a:lnTo>
                <a:lnTo>
                  <a:pt x="5674510" y="1280244"/>
                </a:lnTo>
                <a:lnTo>
                  <a:pt x="5671501" y="1280759"/>
                </a:lnTo>
                <a:lnTo>
                  <a:pt x="5669495" y="1279751"/>
                </a:lnTo>
                <a:lnTo>
                  <a:pt x="5668982" y="1276231"/>
                </a:lnTo>
                <a:lnTo>
                  <a:pt x="5666976" y="1276231"/>
                </a:lnTo>
                <a:lnTo>
                  <a:pt x="5665974" y="1278742"/>
                </a:lnTo>
                <a:lnTo>
                  <a:pt x="5663968" y="1280759"/>
                </a:lnTo>
                <a:lnTo>
                  <a:pt x="5655431" y="1285781"/>
                </a:lnTo>
                <a:lnTo>
                  <a:pt x="5652422" y="1288291"/>
                </a:lnTo>
                <a:lnTo>
                  <a:pt x="5650394" y="1291811"/>
                </a:lnTo>
                <a:lnTo>
                  <a:pt x="5649904" y="1295824"/>
                </a:lnTo>
                <a:lnTo>
                  <a:pt x="5652422" y="1292304"/>
                </a:lnTo>
                <a:lnTo>
                  <a:pt x="5655922" y="1288291"/>
                </a:lnTo>
                <a:lnTo>
                  <a:pt x="5660446" y="1285266"/>
                </a:lnTo>
                <a:lnTo>
                  <a:pt x="5663968" y="1284278"/>
                </a:lnTo>
                <a:lnTo>
                  <a:pt x="5665483" y="1284772"/>
                </a:lnTo>
                <a:lnTo>
                  <a:pt x="5669985" y="1284772"/>
                </a:lnTo>
                <a:lnTo>
                  <a:pt x="5676025" y="1284278"/>
                </a:lnTo>
                <a:lnTo>
                  <a:pt x="5680037" y="1283270"/>
                </a:lnTo>
                <a:lnTo>
                  <a:pt x="5685074" y="1285781"/>
                </a:lnTo>
                <a:lnTo>
                  <a:pt x="5688573" y="1281768"/>
                </a:lnTo>
                <a:lnTo>
                  <a:pt x="5689086" y="1277240"/>
                </a:lnTo>
                <a:lnTo>
                  <a:pt x="5692095" y="1274214"/>
                </a:lnTo>
                <a:lnTo>
                  <a:pt x="5698135" y="1271210"/>
                </a:lnTo>
                <a:lnTo>
                  <a:pt x="5701144" y="1267691"/>
                </a:lnTo>
                <a:lnTo>
                  <a:pt x="5704665" y="1266682"/>
                </a:lnTo>
                <a:lnTo>
                  <a:pt x="5706671" y="1267691"/>
                </a:lnTo>
                <a:lnTo>
                  <a:pt x="5709167" y="1266682"/>
                </a:lnTo>
                <a:lnTo>
                  <a:pt x="5712689" y="1265695"/>
                </a:lnTo>
                <a:lnTo>
                  <a:pt x="5716723" y="1265180"/>
                </a:lnTo>
                <a:lnTo>
                  <a:pt x="5719219" y="1267197"/>
                </a:lnTo>
                <a:lnTo>
                  <a:pt x="5717726" y="1270201"/>
                </a:lnTo>
                <a:lnTo>
                  <a:pt x="5714204" y="1272219"/>
                </a:lnTo>
                <a:lnTo>
                  <a:pt x="5709680" y="1272712"/>
                </a:lnTo>
                <a:lnTo>
                  <a:pt x="5705668" y="1275737"/>
                </a:lnTo>
                <a:lnTo>
                  <a:pt x="5707161" y="1278742"/>
                </a:lnTo>
                <a:lnTo>
                  <a:pt x="5706671" y="1281768"/>
                </a:lnTo>
                <a:lnTo>
                  <a:pt x="5703662" y="1284772"/>
                </a:lnTo>
                <a:lnTo>
                  <a:pt x="5704665" y="1287283"/>
                </a:lnTo>
                <a:lnTo>
                  <a:pt x="5708164" y="1288785"/>
                </a:lnTo>
                <a:lnTo>
                  <a:pt x="5706671" y="1292797"/>
                </a:lnTo>
                <a:lnTo>
                  <a:pt x="5706158" y="1296317"/>
                </a:lnTo>
                <a:lnTo>
                  <a:pt x="5708677" y="1296317"/>
                </a:lnTo>
                <a:lnTo>
                  <a:pt x="5709680" y="1298334"/>
                </a:lnTo>
                <a:lnTo>
                  <a:pt x="5706671" y="1301339"/>
                </a:lnTo>
                <a:lnTo>
                  <a:pt x="5709167" y="1301339"/>
                </a:lnTo>
                <a:lnTo>
                  <a:pt x="5711686" y="1300845"/>
                </a:lnTo>
                <a:lnTo>
                  <a:pt x="5713201" y="1299343"/>
                </a:lnTo>
                <a:lnTo>
                  <a:pt x="5714204" y="1297841"/>
                </a:lnTo>
                <a:lnTo>
                  <a:pt x="5715207" y="1296317"/>
                </a:lnTo>
                <a:lnTo>
                  <a:pt x="5717213" y="1297841"/>
                </a:lnTo>
                <a:lnTo>
                  <a:pt x="5719732" y="1299343"/>
                </a:lnTo>
                <a:lnTo>
                  <a:pt x="5721225" y="1299837"/>
                </a:lnTo>
                <a:lnTo>
                  <a:pt x="5724256" y="1297841"/>
                </a:lnTo>
                <a:lnTo>
                  <a:pt x="5725750" y="1293807"/>
                </a:lnTo>
                <a:lnTo>
                  <a:pt x="5729784" y="1293807"/>
                </a:lnTo>
                <a:lnTo>
                  <a:pt x="5729784" y="1297326"/>
                </a:lnTo>
                <a:lnTo>
                  <a:pt x="5729784" y="1301339"/>
                </a:lnTo>
                <a:lnTo>
                  <a:pt x="5730786" y="1305866"/>
                </a:lnTo>
                <a:lnTo>
                  <a:pt x="5731277" y="1306875"/>
                </a:lnTo>
                <a:lnTo>
                  <a:pt x="5732792" y="1305866"/>
                </a:lnTo>
                <a:lnTo>
                  <a:pt x="5732792" y="1301853"/>
                </a:lnTo>
                <a:lnTo>
                  <a:pt x="5733795" y="1298828"/>
                </a:lnTo>
                <a:lnTo>
                  <a:pt x="5736314" y="1296317"/>
                </a:lnTo>
                <a:lnTo>
                  <a:pt x="5738320" y="1295824"/>
                </a:lnTo>
                <a:lnTo>
                  <a:pt x="5739813" y="1298828"/>
                </a:lnTo>
                <a:lnTo>
                  <a:pt x="5739813" y="1306875"/>
                </a:lnTo>
                <a:lnTo>
                  <a:pt x="5739813" y="1308871"/>
                </a:lnTo>
                <a:lnTo>
                  <a:pt x="5738320" y="1311897"/>
                </a:lnTo>
                <a:lnTo>
                  <a:pt x="5738320" y="1313892"/>
                </a:lnTo>
                <a:lnTo>
                  <a:pt x="5741328" y="1311897"/>
                </a:lnTo>
                <a:lnTo>
                  <a:pt x="5742844" y="1308378"/>
                </a:lnTo>
                <a:lnTo>
                  <a:pt x="5743847" y="1303355"/>
                </a:lnTo>
                <a:lnTo>
                  <a:pt x="5743847" y="1298334"/>
                </a:lnTo>
                <a:lnTo>
                  <a:pt x="5745340" y="1298334"/>
                </a:lnTo>
                <a:lnTo>
                  <a:pt x="5747346" y="1301853"/>
                </a:lnTo>
                <a:lnTo>
                  <a:pt x="5752383" y="1307884"/>
                </a:lnTo>
                <a:lnTo>
                  <a:pt x="5754389" y="1311382"/>
                </a:lnTo>
                <a:lnTo>
                  <a:pt x="5752874" y="1307884"/>
                </a:lnTo>
                <a:lnTo>
                  <a:pt x="5749374" y="1302862"/>
                </a:lnTo>
                <a:lnTo>
                  <a:pt x="5748372" y="1299837"/>
                </a:lnTo>
                <a:lnTo>
                  <a:pt x="5747859" y="1299343"/>
                </a:lnTo>
                <a:lnTo>
                  <a:pt x="5746343" y="1297841"/>
                </a:lnTo>
                <a:lnTo>
                  <a:pt x="5746343" y="1296317"/>
                </a:lnTo>
                <a:lnTo>
                  <a:pt x="5750868" y="1295309"/>
                </a:lnTo>
                <a:lnTo>
                  <a:pt x="5748372" y="1292797"/>
                </a:lnTo>
                <a:lnTo>
                  <a:pt x="5747346" y="1291296"/>
                </a:lnTo>
                <a:lnTo>
                  <a:pt x="5747859" y="1288785"/>
                </a:lnTo>
                <a:lnTo>
                  <a:pt x="5749865" y="1285781"/>
                </a:lnTo>
                <a:lnTo>
                  <a:pt x="5751380" y="1281253"/>
                </a:lnTo>
                <a:lnTo>
                  <a:pt x="5753386" y="1277733"/>
                </a:lnTo>
                <a:lnTo>
                  <a:pt x="5756908" y="1274729"/>
                </a:lnTo>
                <a:lnTo>
                  <a:pt x="5763928" y="1272712"/>
                </a:lnTo>
                <a:lnTo>
                  <a:pt x="5769968" y="1275737"/>
                </a:lnTo>
                <a:lnTo>
                  <a:pt x="5769456" y="1283270"/>
                </a:lnTo>
                <a:lnTo>
                  <a:pt x="5768453" y="1283270"/>
                </a:lnTo>
                <a:lnTo>
                  <a:pt x="5765934" y="1283764"/>
                </a:lnTo>
                <a:lnTo>
                  <a:pt x="5763438" y="1287283"/>
                </a:lnTo>
                <a:lnTo>
                  <a:pt x="5760429" y="1291296"/>
                </a:lnTo>
                <a:lnTo>
                  <a:pt x="5759404" y="1294322"/>
                </a:lnTo>
                <a:lnTo>
                  <a:pt x="5762926" y="1292797"/>
                </a:lnTo>
                <a:lnTo>
                  <a:pt x="5763928" y="1294322"/>
                </a:lnTo>
                <a:lnTo>
                  <a:pt x="5763438" y="1295309"/>
                </a:lnTo>
                <a:lnTo>
                  <a:pt x="5760429" y="1297326"/>
                </a:lnTo>
                <a:lnTo>
                  <a:pt x="5761432" y="1297841"/>
                </a:lnTo>
                <a:lnTo>
                  <a:pt x="5761432" y="1298334"/>
                </a:lnTo>
                <a:lnTo>
                  <a:pt x="5761922" y="1298828"/>
                </a:lnTo>
                <a:lnTo>
                  <a:pt x="5762435" y="1299837"/>
                </a:lnTo>
                <a:lnTo>
                  <a:pt x="5761922" y="1301339"/>
                </a:lnTo>
                <a:lnTo>
                  <a:pt x="5760429" y="1302862"/>
                </a:lnTo>
                <a:lnTo>
                  <a:pt x="5759404" y="1304364"/>
                </a:lnTo>
                <a:lnTo>
                  <a:pt x="5761922" y="1306875"/>
                </a:lnTo>
                <a:lnTo>
                  <a:pt x="5751380" y="1329472"/>
                </a:lnTo>
                <a:lnTo>
                  <a:pt x="5757911" y="1322433"/>
                </a:lnTo>
                <a:lnTo>
                  <a:pt x="5759404" y="1320931"/>
                </a:lnTo>
                <a:lnTo>
                  <a:pt x="5762435" y="1320931"/>
                </a:lnTo>
                <a:lnTo>
                  <a:pt x="5764932" y="1322948"/>
                </a:lnTo>
                <a:lnTo>
                  <a:pt x="5767450" y="1323442"/>
                </a:lnTo>
                <a:lnTo>
                  <a:pt x="5770972" y="1322433"/>
                </a:lnTo>
                <a:lnTo>
                  <a:pt x="5773490" y="1317411"/>
                </a:lnTo>
                <a:lnTo>
                  <a:pt x="5775496" y="1315416"/>
                </a:lnTo>
                <a:lnTo>
                  <a:pt x="5776499" y="1315416"/>
                </a:lnTo>
                <a:lnTo>
                  <a:pt x="5776989" y="1317411"/>
                </a:lnTo>
                <a:lnTo>
                  <a:pt x="5775496" y="1325459"/>
                </a:lnTo>
                <a:lnTo>
                  <a:pt x="5775496" y="1327969"/>
                </a:lnTo>
                <a:lnTo>
                  <a:pt x="5777992" y="1325952"/>
                </a:lnTo>
                <a:lnTo>
                  <a:pt x="5779508" y="1321939"/>
                </a:lnTo>
                <a:lnTo>
                  <a:pt x="5779508" y="1313399"/>
                </a:lnTo>
                <a:lnTo>
                  <a:pt x="5780020" y="1311897"/>
                </a:lnTo>
                <a:lnTo>
                  <a:pt x="5781514" y="1309386"/>
                </a:lnTo>
                <a:lnTo>
                  <a:pt x="5783029" y="1307884"/>
                </a:lnTo>
                <a:lnTo>
                  <a:pt x="5784522" y="1306875"/>
                </a:lnTo>
                <a:lnTo>
                  <a:pt x="5786038" y="1307884"/>
                </a:lnTo>
                <a:lnTo>
                  <a:pt x="5787041" y="1308871"/>
                </a:lnTo>
                <a:lnTo>
                  <a:pt x="5787041" y="1310394"/>
                </a:lnTo>
                <a:lnTo>
                  <a:pt x="5788044" y="1312390"/>
                </a:lnTo>
                <a:lnTo>
                  <a:pt x="5791053" y="1318935"/>
                </a:lnTo>
                <a:lnTo>
                  <a:pt x="5792056" y="1322433"/>
                </a:lnTo>
                <a:lnTo>
                  <a:pt x="5790050" y="1323957"/>
                </a:lnTo>
                <a:lnTo>
                  <a:pt x="5787554" y="1325459"/>
                </a:lnTo>
                <a:lnTo>
                  <a:pt x="5786038" y="1328978"/>
                </a:lnTo>
                <a:lnTo>
                  <a:pt x="5786038" y="1332476"/>
                </a:lnTo>
                <a:lnTo>
                  <a:pt x="5787992" y="1334942"/>
                </a:lnTo>
                <a:lnTo>
                  <a:pt x="5789557" y="1334001"/>
                </a:lnTo>
                <a:lnTo>
                  <a:pt x="5791065" y="1331490"/>
                </a:lnTo>
                <a:lnTo>
                  <a:pt x="5794080" y="1325954"/>
                </a:lnTo>
                <a:lnTo>
                  <a:pt x="5796091" y="1328466"/>
                </a:lnTo>
                <a:lnTo>
                  <a:pt x="5796593" y="1330977"/>
                </a:lnTo>
                <a:lnTo>
                  <a:pt x="5795086" y="1333489"/>
                </a:lnTo>
                <a:lnTo>
                  <a:pt x="5794080" y="1335505"/>
                </a:lnTo>
                <a:lnTo>
                  <a:pt x="5797599" y="1334001"/>
                </a:lnTo>
                <a:lnTo>
                  <a:pt x="5798101" y="1330482"/>
                </a:lnTo>
                <a:lnTo>
                  <a:pt x="5797096" y="1326466"/>
                </a:lnTo>
                <a:lnTo>
                  <a:pt x="5797096" y="1322947"/>
                </a:lnTo>
                <a:lnTo>
                  <a:pt x="5798101" y="1320931"/>
                </a:lnTo>
                <a:lnTo>
                  <a:pt x="5799609" y="1318932"/>
                </a:lnTo>
                <a:lnTo>
                  <a:pt x="5801117" y="1315908"/>
                </a:lnTo>
                <a:lnTo>
                  <a:pt x="5801117" y="1311893"/>
                </a:lnTo>
                <a:lnTo>
                  <a:pt x="5802122" y="1311893"/>
                </a:lnTo>
                <a:lnTo>
                  <a:pt x="5802122" y="1312901"/>
                </a:lnTo>
                <a:lnTo>
                  <a:pt x="5803127" y="1313397"/>
                </a:lnTo>
                <a:lnTo>
                  <a:pt x="5803630" y="1313909"/>
                </a:lnTo>
                <a:lnTo>
                  <a:pt x="5804132" y="1314404"/>
                </a:lnTo>
                <a:lnTo>
                  <a:pt x="5806645" y="1313909"/>
                </a:lnTo>
                <a:lnTo>
                  <a:pt x="5805640" y="1308886"/>
                </a:lnTo>
                <a:lnTo>
                  <a:pt x="5805640" y="1306374"/>
                </a:lnTo>
                <a:lnTo>
                  <a:pt x="5808644" y="1303367"/>
                </a:lnTo>
                <a:lnTo>
                  <a:pt x="5811659" y="1305367"/>
                </a:lnTo>
                <a:lnTo>
                  <a:pt x="5811659" y="1307382"/>
                </a:lnTo>
                <a:lnTo>
                  <a:pt x="5812162" y="1309893"/>
                </a:lnTo>
                <a:lnTo>
                  <a:pt x="5810654" y="1310389"/>
                </a:lnTo>
                <a:lnTo>
                  <a:pt x="5810151" y="1310885"/>
                </a:lnTo>
                <a:lnTo>
                  <a:pt x="5812162" y="1314404"/>
                </a:lnTo>
                <a:lnTo>
                  <a:pt x="5810654" y="1315413"/>
                </a:lnTo>
                <a:lnTo>
                  <a:pt x="5809146" y="1316916"/>
                </a:lnTo>
                <a:lnTo>
                  <a:pt x="5808141" y="1321443"/>
                </a:lnTo>
                <a:lnTo>
                  <a:pt x="5810654" y="1320435"/>
                </a:lnTo>
                <a:lnTo>
                  <a:pt x="5812162" y="1320435"/>
                </a:lnTo>
                <a:lnTo>
                  <a:pt x="5814172" y="1320435"/>
                </a:lnTo>
                <a:lnTo>
                  <a:pt x="5815177" y="1321443"/>
                </a:lnTo>
                <a:lnTo>
                  <a:pt x="5812664" y="1322451"/>
                </a:lnTo>
                <a:lnTo>
                  <a:pt x="5804635" y="1323443"/>
                </a:lnTo>
                <a:lnTo>
                  <a:pt x="5804132" y="1331985"/>
                </a:lnTo>
                <a:lnTo>
                  <a:pt x="5804635" y="1334001"/>
                </a:lnTo>
                <a:lnTo>
                  <a:pt x="5807136" y="1334497"/>
                </a:lnTo>
                <a:lnTo>
                  <a:pt x="5810151" y="1334497"/>
                </a:lnTo>
                <a:lnTo>
                  <a:pt x="5812162" y="1335505"/>
                </a:lnTo>
                <a:lnTo>
                  <a:pt x="5813669" y="1337520"/>
                </a:lnTo>
                <a:lnTo>
                  <a:pt x="5813669" y="1342031"/>
                </a:lnTo>
                <a:lnTo>
                  <a:pt x="5815177" y="1344047"/>
                </a:lnTo>
                <a:lnTo>
                  <a:pt x="5817188" y="1343535"/>
                </a:lnTo>
                <a:lnTo>
                  <a:pt x="5818193" y="1341536"/>
                </a:lnTo>
                <a:lnTo>
                  <a:pt x="5818193" y="1340527"/>
                </a:lnTo>
                <a:lnTo>
                  <a:pt x="5817188" y="1338512"/>
                </a:lnTo>
                <a:lnTo>
                  <a:pt x="5817690" y="1338016"/>
                </a:lnTo>
                <a:lnTo>
                  <a:pt x="5818193" y="1338016"/>
                </a:lnTo>
                <a:lnTo>
                  <a:pt x="5818695" y="1337520"/>
                </a:lnTo>
                <a:lnTo>
                  <a:pt x="5819700" y="1337008"/>
                </a:lnTo>
                <a:lnTo>
                  <a:pt x="5818695" y="1334001"/>
                </a:lnTo>
                <a:lnTo>
                  <a:pt x="5820706" y="1327970"/>
                </a:lnTo>
                <a:lnTo>
                  <a:pt x="5822716" y="1321443"/>
                </a:lnTo>
                <a:lnTo>
                  <a:pt x="5827730" y="1310885"/>
                </a:lnTo>
                <a:lnTo>
                  <a:pt x="5832253" y="1305367"/>
                </a:lnTo>
                <a:lnTo>
                  <a:pt x="5834264" y="1306374"/>
                </a:lnTo>
                <a:lnTo>
                  <a:pt x="5834264" y="1313397"/>
                </a:lnTo>
                <a:lnTo>
                  <a:pt x="5828232" y="1321443"/>
                </a:lnTo>
                <a:lnTo>
                  <a:pt x="5827730" y="1323955"/>
                </a:lnTo>
                <a:lnTo>
                  <a:pt x="5825217" y="1326962"/>
                </a:lnTo>
                <a:lnTo>
                  <a:pt x="5824224" y="1327970"/>
                </a:lnTo>
                <a:lnTo>
                  <a:pt x="5823219" y="1332993"/>
                </a:lnTo>
                <a:lnTo>
                  <a:pt x="5824224" y="1335505"/>
                </a:lnTo>
                <a:lnTo>
                  <a:pt x="5825720" y="1329986"/>
                </a:lnTo>
                <a:lnTo>
                  <a:pt x="5826725" y="1327970"/>
                </a:lnTo>
                <a:lnTo>
                  <a:pt x="5829238" y="1325954"/>
                </a:lnTo>
                <a:lnTo>
                  <a:pt x="5828735" y="1329474"/>
                </a:lnTo>
                <a:lnTo>
                  <a:pt x="5828232" y="1329986"/>
                </a:lnTo>
                <a:lnTo>
                  <a:pt x="5831248" y="1334001"/>
                </a:lnTo>
                <a:lnTo>
                  <a:pt x="5829238" y="1337520"/>
                </a:lnTo>
                <a:lnTo>
                  <a:pt x="5826222" y="1341024"/>
                </a:lnTo>
                <a:lnTo>
                  <a:pt x="5825217" y="1345551"/>
                </a:lnTo>
                <a:lnTo>
                  <a:pt x="5830243" y="1341024"/>
                </a:lnTo>
                <a:lnTo>
                  <a:pt x="5832756" y="1340016"/>
                </a:lnTo>
                <a:lnTo>
                  <a:pt x="5832756" y="1341024"/>
                </a:lnTo>
                <a:lnTo>
                  <a:pt x="5831751" y="1342527"/>
                </a:lnTo>
                <a:lnTo>
                  <a:pt x="5832756" y="1344047"/>
                </a:lnTo>
                <a:lnTo>
                  <a:pt x="5832756" y="1345551"/>
                </a:lnTo>
                <a:lnTo>
                  <a:pt x="5831248" y="1347054"/>
                </a:lnTo>
                <a:lnTo>
                  <a:pt x="5829238" y="1349566"/>
                </a:lnTo>
                <a:lnTo>
                  <a:pt x="5828232" y="1351070"/>
                </a:lnTo>
                <a:lnTo>
                  <a:pt x="5832756" y="1348558"/>
                </a:lnTo>
                <a:lnTo>
                  <a:pt x="5836274" y="1345039"/>
                </a:lnTo>
                <a:lnTo>
                  <a:pt x="5837782" y="1340527"/>
                </a:lnTo>
                <a:lnTo>
                  <a:pt x="5837782" y="1334001"/>
                </a:lnTo>
                <a:lnTo>
                  <a:pt x="5840295" y="1337520"/>
                </a:lnTo>
                <a:lnTo>
                  <a:pt x="5841300" y="1342031"/>
                </a:lnTo>
                <a:lnTo>
                  <a:pt x="5841300" y="1346047"/>
                </a:lnTo>
                <a:lnTo>
                  <a:pt x="5840295" y="1348558"/>
                </a:lnTo>
                <a:lnTo>
                  <a:pt x="5837279" y="1349566"/>
                </a:lnTo>
                <a:lnTo>
                  <a:pt x="5838787" y="1354093"/>
                </a:lnTo>
                <a:lnTo>
                  <a:pt x="5841300" y="1357597"/>
                </a:lnTo>
                <a:lnTo>
                  <a:pt x="5843801" y="1359612"/>
                </a:lnTo>
                <a:lnTo>
                  <a:pt x="5842305" y="1353086"/>
                </a:lnTo>
                <a:lnTo>
                  <a:pt x="5843801" y="1349070"/>
                </a:lnTo>
                <a:lnTo>
                  <a:pt x="5847319" y="1347551"/>
                </a:lnTo>
                <a:lnTo>
                  <a:pt x="5849329" y="1349566"/>
                </a:lnTo>
                <a:lnTo>
                  <a:pt x="5851340" y="1347054"/>
                </a:lnTo>
                <a:lnTo>
                  <a:pt x="5852847" y="1339024"/>
                </a:lnTo>
                <a:lnTo>
                  <a:pt x="5853852" y="1335505"/>
                </a:lnTo>
                <a:lnTo>
                  <a:pt x="5856868" y="1334497"/>
                </a:lnTo>
                <a:lnTo>
                  <a:pt x="5861894" y="1319940"/>
                </a:lnTo>
                <a:lnTo>
                  <a:pt x="5866908" y="1319940"/>
                </a:lnTo>
                <a:lnTo>
                  <a:pt x="5867410" y="1324963"/>
                </a:lnTo>
                <a:lnTo>
                  <a:pt x="5860889" y="1338512"/>
                </a:lnTo>
                <a:lnTo>
                  <a:pt x="5859884" y="1344047"/>
                </a:lnTo>
                <a:lnTo>
                  <a:pt x="5860889" y="1344047"/>
                </a:lnTo>
                <a:lnTo>
                  <a:pt x="5860889" y="1343535"/>
                </a:lnTo>
                <a:lnTo>
                  <a:pt x="5861894" y="1341024"/>
                </a:lnTo>
                <a:lnTo>
                  <a:pt x="5865903" y="1338016"/>
                </a:lnTo>
                <a:lnTo>
                  <a:pt x="5868918" y="1334001"/>
                </a:lnTo>
                <a:lnTo>
                  <a:pt x="5870929" y="1335505"/>
                </a:lnTo>
                <a:lnTo>
                  <a:pt x="5871934" y="1340016"/>
                </a:lnTo>
                <a:lnTo>
                  <a:pt x="5872436" y="1342527"/>
                </a:lnTo>
                <a:lnTo>
                  <a:pt x="5871934" y="1345551"/>
                </a:lnTo>
                <a:lnTo>
                  <a:pt x="5873944" y="1348063"/>
                </a:lnTo>
                <a:lnTo>
                  <a:pt x="5875954" y="1349070"/>
                </a:lnTo>
                <a:lnTo>
                  <a:pt x="5874949" y="1352573"/>
                </a:lnTo>
                <a:lnTo>
                  <a:pt x="5876457" y="1354589"/>
                </a:lnTo>
                <a:lnTo>
                  <a:pt x="5876457" y="1358108"/>
                </a:lnTo>
                <a:lnTo>
                  <a:pt x="5875452" y="1360620"/>
                </a:lnTo>
                <a:lnTo>
                  <a:pt x="5874447" y="1363627"/>
                </a:lnTo>
                <a:lnTo>
                  <a:pt x="5872939" y="1365643"/>
                </a:lnTo>
                <a:lnTo>
                  <a:pt x="5871934" y="1367643"/>
                </a:lnTo>
                <a:lnTo>
                  <a:pt x="5878970" y="1368650"/>
                </a:lnTo>
                <a:lnTo>
                  <a:pt x="5880466" y="1367643"/>
                </a:lnTo>
                <a:lnTo>
                  <a:pt x="5882979" y="1366139"/>
                </a:lnTo>
                <a:lnTo>
                  <a:pt x="5883984" y="1364139"/>
                </a:lnTo>
                <a:lnTo>
                  <a:pt x="5884989" y="1361628"/>
                </a:lnTo>
                <a:lnTo>
                  <a:pt x="5885492" y="1358604"/>
                </a:lnTo>
                <a:lnTo>
                  <a:pt x="5883984" y="1356093"/>
                </a:lnTo>
                <a:lnTo>
                  <a:pt x="5882476" y="1353086"/>
                </a:lnTo>
                <a:lnTo>
                  <a:pt x="5882979" y="1351070"/>
                </a:lnTo>
                <a:lnTo>
                  <a:pt x="5885492" y="1349070"/>
                </a:lnTo>
                <a:lnTo>
                  <a:pt x="5887502" y="1348558"/>
                </a:lnTo>
                <a:lnTo>
                  <a:pt x="5890518" y="1349070"/>
                </a:lnTo>
                <a:lnTo>
                  <a:pt x="5892025" y="1350574"/>
                </a:lnTo>
                <a:lnTo>
                  <a:pt x="5890518" y="1352078"/>
                </a:lnTo>
                <a:lnTo>
                  <a:pt x="5887502" y="1352573"/>
                </a:lnTo>
                <a:lnTo>
                  <a:pt x="5888507" y="1352573"/>
                </a:lnTo>
                <a:lnTo>
                  <a:pt x="5889010" y="1353086"/>
                </a:lnTo>
                <a:lnTo>
                  <a:pt x="5890015" y="1354093"/>
                </a:lnTo>
                <a:lnTo>
                  <a:pt x="5890518" y="1354093"/>
                </a:lnTo>
                <a:lnTo>
                  <a:pt x="5890015" y="1355597"/>
                </a:lnTo>
                <a:lnTo>
                  <a:pt x="5889512" y="1357597"/>
                </a:lnTo>
                <a:lnTo>
                  <a:pt x="5890015" y="1358604"/>
                </a:lnTo>
                <a:lnTo>
                  <a:pt x="5890518" y="1359612"/>
                </a:lnTo>
                <a:lnTo>
                  <a:pt x="5896046" y="1351070"/>
                </a:lnTo>
                <a:lnTo>
                  <a:pt x="5899050" y="1348063"/>
                </a:lnTo>
                <a:lnTo>
                  <a:pt x="5901562" y="1351070"/>
                </a:lnTo>
                <a:lnTo>
                  <a:pt x="5899552" y="1351070"/>
                </a:lnTo>
                <a:lnTo>
                  <a:pt x="5897554" y="1352078"/>
                </a:lnTo>
                <a:lnTo>
                  <a:pt x="5897051" y="1354093"/>
                </a:lnTo>
                <a:lnTo>
                  <a:pt x="5897554" y="1356605"/>
                </a:lnTo>
                <a:lnTo>
                  <a:pt x="5899050" y="1356093"/>
                </a:lnTo>
                <a:lnTo>
                  <a:pt x="5900557" y="1355597"/>
                </a:lnTo>
                <a:lnTo>
                  <a:pt x="5901562" y="1355597"/>
                </a:lnTo>
                <a:lnTo>
                  <a:pt x="5900557" y="1358108"/>
                </a:lnTo>
                <a:lnTo>
                  <a:pt x="5899050" y="1359612"/>
                </a:lnTo>
                <a:lnTo>
                  <a:pt x="5897554" y="1362123"/>
                </a:lnTo>
                <a:lnTo>
                  <a:pt x="5897554" y="1365131"/>
                </a:lnTo>
                <a:lnTo>
                  <a:pt x="5898056" y="1365131"/>
                </a:lnTo>
                <a:lnTo>
                  <a:pt x="5900557" y="1363627"/>
                </a:lnTo>
                <a:lnTo>
                  <a:pt x="5900557" y="1362123"/>
                </a:lnTo>
                <a:lnTo>
                  <a:pt x="5903070" y="1359116"/>
                </a:lnTo>
                <a:lnTo>
                  <a:pt x="5903573" y="1356605"/>
                </a:lnTo>
                <a:lnTo>
                  <a:pt x="5904578" y="1356605"/>
                </a:lnTo>
                <a:lnTo>
                  <a:pt x="5906086" y="1365131"/>
                </a:lnTo>
                <a:lnTo>
                  <a:pt x="5905081" y="1366651"/>
                </a:lnTo>
                <a:lnTo>
                  <a:pt x="5903070" y="1372170"/>
                </a:lnTo>
                <a:lnTo>
                  <a:pt x="5901562" y="1375689"/>
                </a:lnTo>
                <a:lnTo>
                  <a:pt x="5901562" y="1377689"/>
                </a:lnTo>
                <a:lnTo>
                  <a:pt x="5905081" y="1375689"/>
                </a:lnTo>
                <a:lnTo>
                  <a:pt x="5914127" y="1364139"/>
                </a:lnTo>
                <a:lnTo>
                  <a:pt x="5914630" y="1363132"/>
                </a:lnTo>
                <a:lnTo>
                  <a:pt x="5914630" y="1360620"/>
                </a:lnTo>
                <a:lnTo>
                  <a:pt x="5915132" y="1359116"/>
                </a:lnTo>
                <a:lnTo>
                  <a:pt x="5916640" y="1356605"/>
                </a:lnTo>
                <a:lnTo>
                  <a:pt x="5917633" y="1355597"/>
                </a:lnTo>
                <a:lnTo>
                  <a:pt x="5924670" y="1352573"/>
                </a:lnTo>
                <a:lnTo>
                  <a:pt x="5918638" y="1352573"/>
                </a:lnTo>
                <a:lnTo>
                  <a:pt x="5922659" y="1351582"/>
                </a:lnTo>
                <a:lnTo>
                  <a:pt x="5925675" y="1351582"/>
                </a:lnTo>
                <a:lnTo>
                  <a:pt x="5926680" y="1353086"/>
                </a:lnTo>
                <a:lnTo>
                  <a:pt x="5927685" y="1357597"/>
                </a:lnTo>
                <a:lnTo>
                  <a:pt x="5927685" y="1359116"/>
                </a:lnTo>
                <a:lnTo>
                  <a:pt x="5926177" y="1363132"/>
                </a:lnTo>
                <a:lnTo>
                  <a:pt x="5926177" y="1364139"/>
                </a:lnTo>
                <a:lnTo>
                  <a:pt x="5925172" y="1365643"/>
                </a:lnTo>
                <a:lnTo>
                  <a:pt x="5921151" y="1365131"/>
                </a:lnTo>
                <a:lnTo>
                  <a:pt x="5920649" y="1366139"/>
                </a:lnTo>
                <a:lnTo>
                  <a:pt x="5915635" y="1367147"/>
                </a:lnTo>
                <a:lnTo>
                  <a:pt x="5914630" y="1367643"/>
                </a:lnTo>
                <a:lnTo>
                  <a:pt x="5913625" y="1369659"/>
                </a:lnTo>
                <a:lnTo>
                  <a:pt x="5913625" y="1371162"/>
                </a:lnTo>
                <a:lnTo>
                  <a:pt x="5913625" y="1373178"/>
                </a:lnTo>
                <a:lnTo>
                  <a:pt x="5913625" y="1374682"/>
                </a:lnTo>
                <a:lnTo>
                  <a:pt x="5911112" y="1380712"/>
                </a:lnTo>
                <a:lnTo>
                  <a:pt x="5910609" y="1384216"/>
                </a:lnTo>
                <a:lnTo>
                  <a:pt x="5911614" y="1387735"/>
                </a:lnTo>
                <a:lnTo>
                  <a:pt x="5907091" y="1386727"/>
                </a:lnTo>
                <a:lnTo>
                  <a:pt x="5904075" y="1387735"/>
                </a:lnTo>
                <a:lnTo>
                  <a:pt x="5899552" y="1393766"/>
                </a:lnTo>
                <a:lnTo>
                  <a:pt x="5901562" y="1393270"/>
                </a:lnTo>
                <a:lnTo>
                  <a:pt x="5903573" y="1391750"/>
                </a:lnTo>
                <a:lnTo>
                  <a:pt x="5904578" y="1390246"/>
                </a:lnTo>
                <a:lnTo>
                  <a:pt x="5904578" y="1387735"/>
                </a:lnTo>
                <a:lnTo>
                  <a:pt x="5907594" y="1388742"/>
                </a:lnTo>
                <a:lnTo>
                  <a:pt x="5908599" y="1391255"/>
                </a:lnTo>
                <a:lnTo>
                  <a:pt x="5908096" y="1394262"/>
                </a:lnTo>
                <a:lnTo>
                  <a:pt x="5906086" y="1396773"/>
                </a:lnTo>
                <a:lnTo>
                  <a:pt x="5908096" y="1396773"/>
                </a:lnTo>
                <a:lnTo>
                  <a:pt x="5910106" y="1395781"/>
                </a:lnTo>
                <a:lnTo>
                  <a:pt x="5911112" y="1394774"/>
                </a:lnTo>
                <a:lnTo>
                  <a:pt x="5911614" y="1393766"/>
                </a:lnTo>
                <a:lnTo>
                  <a:pt x="5915132" y="1395269"/>
                </a:lnTo>
                <a:lnTo>
                  <a:pt x="5915635" y="1398789"/>
                </a:lnTo>
                <a:lnTo>
                  <a:pt x="5915635" y="1402308"/>
                </a:lnTo>
                <a:lnTo>
                  <a:pt x="5916640" y="1404820"/>
                </a:lnTo>
                <a:lnTo>
                  <a:pt x="5918638" y="1401301"/>
                </a:lnTo>
                <a:lnTo>
                  <a:pt x="5918638" y="1396773"/>
                </a:lnTo>
                <a:lnTo>
                  <a:pt x="5917633" y="1387239"/>
                </a:lnTo>
                <a:lnTo>
                  <a:pt x="5918136" y="1386231"/>
                </a:lnTo>
                <a:lnTo>
                  <a:pt x="5920146" y="1383719"/>
                </a:lnTo>
                <a:lnTo>
                  <a:pt x="5922157" y="1381208"/>
                </a:lnTo>
                <a:lnTo>
                  <a:pt x="5924167" y="1380712"/>
                </a:lnTo>
                <a:lnTo>
                  <a:pt x="5925172" y="1381704"/>
                </a:lnTo>
                <a:lnTo>
                  <a:pt x="5924670" y="1384216"/>
                </a:lnTo>
                <a:lnTo>
                  <a:pt x="5923664" y="1386727"/>
                </a:lnTo>
                <a:lnTo>
                  <a:pt x="5921654" y="1387735"/>
                </a:lnTo>
                <a:lnTo>
                  <a:pt x="5924167" y="1387239"/>
                </a:lnTo>
                <a:lnTo>
                  <a:pt x="5926680" y="1384216"/>
                </a:lnTo>
                <a:lnTo>
                  <a:pt x="5928188" y="1383719"/>
                </a:lnTo>
                <a:lnTo>
                  <a:pt x="5928690" y="1382712"/>
                </a:lnTo>
                <a:lnTo>
                  <a:pt x="5931706" y="1377193"/>
                </a:lnTo>
                <a:lnTo>
                  <a:pt x="5932711" y="1373674"/>
                </a:lnTo>
                <a:lnTo>
                  <a:pt x="5938228" y="1364139"/>
                </a:lnTo>
                <a:lnTo>
                  <a:pt x="5938228" y="1361628"/>
                </a:lnTo>
                <a:lnTo>
                  <a:pt x="5936720" y="1358604"/>
                </a:lnTo>
                <a:lnTo>
                  <a:pt x="5939735" y="1356605"/>
                </a:lnTo>
                <a:lnTo>
                  <a:pt x="5943756" y="1356605"/>
                </a:lnTo>
                <a:lnTo>
                  <a:pt x="5947274" y="1359612"/>
                </a:lnTo>
                <a:lnTo>
                  <a:pt x="5947777" y="1361628"/>
                </a:lnTo>
                <a:lnTo>
                  <a:pt x="5950290" y="1377689"/>
                </a:lnTo>
                <a:lnTo>
                  <a:pt x="5947777" y="1377193"/>
                </a:lnTo>
                <a:lnTo>
                  <a:pt x="5947274" y="1376681"/>
                </a:lnTo>
                <a:lnTo>
                  <a:pt x="5945264" y="1382712"/>
                </a:lnTo>
                <a:lnTo>
                  <a:pt x="5940740" y="1385223"/>
                </a:lnTo>
                <a:lnTo>
                  <a:pt x="5935715" y="1388247"/>
                </a:lnTo>
                <a:lnTo>
                  <a:pt x="5930198" y="1391750"/>
                </a:lnTo>
                <a:lnTo>
                  <a:pt x="5931706" y="1393766"/>
                </a:lnTo>
                <a:lnTo>
                  <a:pt x="5933214" y="1391255"/>
                </a:lnTo>
                <a:lnTo>
                  <a:pt x="5935224" y="1389751"/>
                </a:lnTo>
                <a:lnTo>
                  <a:pt x="5936720" y="1389751"/>
                </a:lnTo>
                <a:lnTo>
                  <a:pt x="5939233" y="1390758"/>
                </a:lnTo>
                <a:lnTo>
                  <a:pt x="5937222" y="1393270"/>
                </a:lnTo>
                <a:lnTo>
                  <a:pt x="5935715" y="1395781"/>
                </a:lnTo>
                <a:lnTo>
                  <a:pt x="5935224" y="1399285"/>
                </a:lnTo>
                <a:lnTo>
                  <a:pt x="5934721" y="1402308"/>
                </a:lnTo>
                <a:lnTo>
                  <a:pt x="5933214" y="1403812"/>
                </a:lnTo>
                <a:lnTo>
                  <a:pt x="5930198" y="1405315"/>
                </a:lnTo>
                <a:lnTo>
                  <a:pt x="5928690" y="1407827"/>
                </a:lnTo>
                <a:lnTo>
                  <a:pt x="5930198" y="1411842"/>
                </a:lnTo>
                <a:lnTo>
                  <a:pt x="5931706" y="1408835"/>
                </a:lnTo>
                <a:lnTo>
                  <a:pt x="5931706" y="1407331"/>
                </a:lnTo>
                <a:lnTo>
                  <a:pt x="5931706" y="1404820"/>
                </a:lnTo>
                <a:lnTo>
                  <a:pt x="5938730" y="1407827"/>
                </a:lnTo>
                <a:lnTo>
                  <a:pt x="5940740" y="1412354"/>
                </a:lnTo>
                <a:lnTo>
                  <a:pt x="5940238" y="1418369"/>
                </a:lnTo>
                <a:lnTo>
                  <a:pt x="5938228" y="1426912"/>
                </a:lnTo>
                <a:lnTo>
                  <a:pt x="5936720" y="1429935"/>
                </a:lnTo>
                <a:lnTo>
                  <a:pt x="5935715" y="1433438"/>
                </a:lnTo>
                <a:lnTo>
                  <a:pt x="5936217" y="1437469"/>
                </a:lnTo>
                <a:lnTo>
                  <a:pt x="5937222" y="1440477"/>
                </a:lnTo>
                <a:lnTo>
                  <a:pt x="5939233" y="1442989"/>
                </a:lnTo>
                <a:lnTo>
                  <a:pt x="5941746" y="1444493"/>
                </a:lnTo>
                <a:lnTo>
                  <a:pt x="5944259" y="1445500"/>
                </a:lnTo>
                <a:lnTo>
                  <a:pt x="5952802" y="1443484"/>
                </a:lnTo>
                <a:lnTo>
                  <a:pt x="5955806" y="1440973"/>
                </a:lnTo>
                <a:lnTo>
                  <a:pt x="5954298" y="1437469"/>
                </a:lnTo>
                <a:lnTo>
                  <a:pt x="5957314" y="1435950"/>
                </a:lnTo>
                <a:lnTo>
                  <a:pt x="5964350" y="1432943"/>
                </a:lnTo>
                <a:lnTo>
                  <a:pt x="5965355" y="1430927"/>
                </a:lnTo>
                <a:lnTo>
                  <a:pt x="5964853" y="1427423"/>
                </a:lnTo>
                <a:lnTo>
                  <a:pt x="5959827" y="1421393"/>
                </a:lnTo>
                <a:lnTo>
                  <a:pt x="5958319" y="1417874"/>
                </a:lnTo>
                <a:lnTo>
                  <a:pt x="5960329" y="1411842"/>
                </a:lnTo>
                <a:lnTo>
                  <a:pt x="5964350" y="1405315"/>
                </a:lnTo>
                <a:lnTo>
                  <a:pt x="5968873" y="1400804"/>
                </a:lnTo>
                <a:lnTo>
                  <a:pt x="5974390" y="1400804"/>
                </a:lnTo>
                <a:lnTo>
                  <a:pt x="5975395" y="1395269"/>
                </a:lnTo>
                <a:lnTo>
                  <a:pt x="5977908" y="1391750"/>
                </a:lnTo>
                <a:lnTo>
                  <a:pt x="5980924" y="1391255"/>
                </a:lnTo>
                <a:lnTo>
                  <a:pt x="5982934" y="1396773"/>
                </a:lnTo>
                <a:lnTo>
                  <a:pt x="5984442" y="1396773"/>
                </a:lnTo>
                <a:lnTo>
                  <a:pt x="5985447" y="1392262"/>
                </a:lnTo>
                <a:lnTo>
                  <a:pt x="5987960" y="1390758"/>
                </a:lnTo>
                <a:lnTo>
                  <a:pt x="5989970" y="1389751"/>
                </a:lnTo>
                <a:lnTo>
                  <a:pt x="5991466" y="1388247"/>
                </a:lnTo>
                <a:lnTo>
                  <a:pt x="5992471" y="1387735"/>
                </a:lnTo>
                <a:lnTo>
                  <a:pt x="5994984" y="1389751"/>
                </a:lnTo>
                <a:lnTo>
                  <a:pt x="5994984" y="1391255"/>
                </a:lnTo>
                <a:lnTo>
                  <a:pt x="5989970" y="1391750"/>
                </a:lnTo>
                <a:lnTo>
                  <a:pt x="5995487" y="1391750"/>
                </a:lnTo>
                <a:lnTo>
                  <a:pt x="5996492" y="1389751"/>
                </a:lnTo>
                <a:lnTo>
                  <a:pt x="5996994" y="1384728"/>
                </a:lnTo>
                <a:lnTo>
                  <a:pt x="5999005" y="1380712"/>
                </a:lnTo>
                <a:lnTo>
                  <a:pt x="5999005" y="1388247"/>
                </a:lnTo>
                <a:lnTo>
                  <a:pt x="6000010" y="1390758"/>
                </a:lnTo>
                <a:lnTo>
                  <a:pt x="6001015" y="1391750"/>
                </a:lnTo>
                <a:lnTo>
                  <a:pt x="6003528" y="1393270"/>
                </a:lnTo>
                <a:lnTo>
                  <a:pt x="6006041" y="1393270"/>
                </a:lnTo>
                <a:lnTo>
                  <a:pt x="6007549" y="1393270"/>
                </a:lnTo>
                <a:lnTo>
                  <a:pt x="6010050" y="1393766"/>
                </a:lnTo>
                <a:lnTo>
                  <a:pt x="6012563" y="1397285"/>
                </a:lnTo>
                <a:lnTo>
                  <a:pt x="6012563" y="1400292"/>
                </a:lnTo>
                <a:lnTo>
                  <a:pt x="6007046" y="1398789"/>
                </a:lnTo>
                <a:lnTo>
                  <a:pt x="6009547" y="1402308"/>
                </a:lnTo>
                <a:lnTo>
                  <a:pt x="6013065" y="1402308"/>
                </a:lnTo>
                <a:lnTo>
                  <a:pt x="6016081" y="1402804"/>
                </a:lnTo>
                <a:lnTo>
                  <a:pt x="6018091" y="1404820"/>
                </a:lnTo>
                <a:lnTo>
                  <a:pt x="6018091" y="1405828"/>
                </a:lnTo>
                <a:lnTo>
                  <a:pt x="6014573" y="1407827"/>
                </a:lnTo>
                <a:lnTo>
                  <a:pt x="6010552" y="1409331"/>
                </a:lnTo>
                <a:lnTo>
                  <a:pt x="6007549" y="1411842"/>
                </a:lnTo>
                <a:lnTo>
                  <a:pt x="6007046" y="1415858"/>
                </a:lnTo>
                <a:lnTo>
                  <a:pt x="6008051" y="1415858"/>
                </a:lnTo>
                <a:lnTo>
                  <a:pt x="6010050" y="1412354"/>
                </a:lnTo>
                <a:lnTo>
                  <a:pt x="6012563" y="1412354"/>
                </a:lnTo>
                <a:lnTo>
                  <a:pt x="6018091" y="1414866"/>
                </a:lnTo>
                <a:lnTo>
                  <a:pt x="6017588" y="1411842"/>
                </a:lnTo>
                <a:lnTo>
                  <a:pt x="6018091" y="1408835"/>
                </a:lnTo>
                <a:lnTo>
                  <a:pt x="6020102" y="1405315"/>
                </a:lnTo>
                <a:lnTo>
                  <a:pt x="6021107" y="1401796"/>
                </a:lnTo>
                <a:lnTo>
                  <a:pt x="6021107" y="1395781"/>
                </a:lnTo>
                <a:lnTo>
                  <a:pt x="6022614" y="1393766"/>
                </a:lnTo>
                <a:lnTo>
                  <a:pt x="6027138" y="1393766"/>
                </a:lnTo>
                <a:lnTo>
                  <a:pt x="6027138" y="1391750"/>
                </a:lnTo>
                <a:lnTo>
                  <a:pt x="6025127" y="1391750"/>
                </a:lnTo>
                <a:lnTo>
                  <a:pt x="6025127" y="1390758"/>
                </a:lnTo>
                <a:lnTo>
                  <a:pt x="6029136" y="1388742"/>
                </a:lnTo>
                <a:lnTo>
                  <a:pt x="6033157" y="1386727"/>
                </a:lnTo>
                <a:lnTo>
                  <a:pt x="6036675" y="1383224"/>
                </a:lnTo>
                <a:lnTo>
                  <a:pt x="6038183" y="1380200"/>
                </a:lnTo>
                <a:lnTo>
                  <a:pt x="6039188" y="1379193"/>
                </a:lnTo>
                <a:lnTo>
                  <a:pt x="6040193" y="1380200"/>
                </a:lnTo>
                <a:lnTo>
                  <a:pt x="6041701" y="1382712"/>
                </a:lnTo>
                <a:lnTo>
                  <a:pt x="6042203" y="1384216"/>
                </a:lnTo>
                <a:lnTo>
                  <a:pt x="6042706" y="1390758"/>
                </a:lnTo>
                <a:lnTo>
                  <a:pt x="6042203" y="1391750"/>
                </a:lnTo>
                <a:lnTo>
                  <a:pt x="6041701" y="1393270"/>
                </a:lnTo>
                <a:lnTo>
                  <a:pt x="6037680" y="1394774"/>
                </a:lnTo>
                <a:lnTo>
                  <a:pt x="6035167" y="1396773"/>
                </a:lnTo>
                <a:lnTo>
                  <a:pt x="6034162" y="1397782"/>
                </a:lnTo>
                <a:lnTo>
                  <a:pt x="6032654" y="1401301"/>
                </a:lnTo>
                <a:lnTo>
                  <a:pt x="6029639" y="1405315"/>
                </a:lnTo>
                <a:lnTo>
                  <a:pt x="6028131" y="1408339"/>
                </a:lnTo>
                <a:lnTo>
                  <a:pt x="6028131" y="1411842"/>
                </a:lnTo>
                <a:lnTo>
                  <a:pt x="6029639" y="1415858"/>
                </a:lnTo>
                <a:lnTo>
                  <a:pt x="6027138" y="1416370"/>
                </a:lnTo>
                <a:lnTo>
                  <a:pt x="6023620" y="1415362"/>
                </a:lnTo>
                <a:lnTo>
                  <a:pt x="6021107" y="1415858"/>
                </a:lnTo>
                <a:lnTo>
                  <a:pt x="6024122" y="1418369"/>
                </a:lnTo>
                <a:lnTo>
                  <a:pt x="6028131" y="1422400"/>
                </a:lnTo>
                <a:lnTo>
                  <a:pt x="6029136" y="1425904"/>
                </a:lnTo>
                <a:lnTo>
                  <a:pt x="6025127" y="1427423"/>
                </a:lnTo>
                <a:lnTo>
                  <a:pt x="6028634" y="1427423"/>
                </a:lnTo>
                <a:lnTo>
                  <a:pt x="6029639" y="1426912"/>
                </a:lnTo>
                <a:lnTo>
                  <a:pt x="6031649" y="1421393"/>
                </a:lnTo>
                <a:lnTo>
                  <a:pt x="6031649" y="1419377"/>
                </a:lnTo>
                <a:lnTo>
                  <a:pt x="6032152" y="1418369"/>
                </a:lnTo>
                <a:lnTo>
                  <a:pt x="6035167" y="1415858"/>
                </a:lnTo>
                <a:lnTo>
                  <a:pt x="6038183" y="1418881"/>
                </a:lnTo>
                <a:lnTo>
                  <a:pt x="6040193" y="1422400"/>
                </a:lnTo>
                <a:lnTo>
                  <a:pt x="6043209" y="1424912"/>
                </a:lnTo>
                <a:lnTo>
                  <a:pt x="6046715" y="1422896"/>
                </a:lnTo>
                <a:lnTo>
                  <a:pt x="6043209" y="1421889"/>
                </a:lnTo>
                <a:lnTo>
                  <a:pt x="6042706" y="1419377"/>
                </a:lnTo>
                <a:lnTo>
                  <a:pt x="6043711" y="1415858"/>
                </a:lnTo>
                <a:lnTo>
                  <a:pt x="6045722" y="1412851"/>
                </a:lnTo>
                <a:lnTo>
                  <a:pt x="6043711" y="1412851"/>
                </a:lnTo>
                <a:lnTo>
                  <a:pt x="6044716" y="1412354"/>
                </a:lnTo>
                <a:lnTo>
                  <a:pt x="6045219" y="1411347"/>
                </a:lnTo>
                <a:lnTo>
                  <a:pt x="6045219" y="1410835"/>
                </a:lnTo>
                <a:lnTo>
                  <a:pt x="6045722" y="1408835"/>
                </a:lnTo>
                <a:lnTo>
                  <a:pt x="6048725" y="1411347"/>
                </a:lnTo>
                <a:lnTo>
                  <a:pt x="6050233" y="1414354"/>
                </a:lnTo>
                <a:lnTo>
                  <a:pt x="6050735" y="1417874"/>
                </a:lnTo>
                <a:lnTo>
                  <a:pt x="6050735" y="1421889"/>
                </a:lnTo>
                <a:lnTo>
                  <a:pt x="6052243" y="1417874"/>
                </a:lnTo>
                <a:lnTo>
                  <a:pt x="6052746" y="1415858"/>
                </a:lnTo>
                <a:lnTo>
                  <a:pt x="6055259" y="1419889"/>
                </a:lnTo>
                <a:lnTo>
                  <a:pt x="6053751" y="1422400"/>
                </a:lnTo>
                <a:lnTo>
                  <a:pt x="6052243" y="1423904"/>
                </a:lnTo>
                <a:lnTo>
                  <a:pt x="6050735" y="1426416"/>
                </a:lnTo>
                <a:lnTo>
                  <a:pt x="6051741" y="1428415"/>
                </a:lnTo>
                <a:lnTo>
                  <a:pt x="6055761" y="1430927"/>
                </a:lnTo>
                <a:lnTo>
                  <a:pt x="6056766" y="1432943"/>
                </a:lnTo>
                <a:lnTo>
                  <a:pt x="6056264" y="1433438"/>
                </a:lnTo>
                <a:lnTo>
                  <a:pt x="6052746" y="1437469"/>
                </a:lnTo>
                <a:lnTo>
                  <a:pt x="6053751" y="1438461"/>
                </a:lnTo>
                <a:lnTo>
                  <a:pt x="6057772" y="1440973"/>
                </a:lnTo>
                <a:lnTo>
                  <a:pt x="6058777" y="1441485"/>
                </a:lnTo>
                <a:lnTo>
                  <a:pt x="6055761" y="1444493"/>
                </a:lnTo>
                <a:lnTo>
                  <a:pt x="6053751" y="1445004"/>
                </a:lnTo>
                <a:lnTo>
                  <a:pt x="6052746" y="1447500"/>
                </a:lnTo>
                <a:lnTo>
                  <a:pt x="6051741" y="1446508"/>
                </a:lnTo>
                <a:lnTo>
                  <a:pt x="6050735" y="1446508"/>
                </a:lnTo>
                <a:lnTo>
                  <a:pt x="6048222" y="1447500"/>
                </a:lnTo>
                <a:lnTo>
                  <a:pt x="6048222" y="1448012"/>
                </a:lnTo>
                <a:lnTo>
                  <a:pt x="6048725" y="1448507"/>
                </a:lnTo>
                <a:lnTo>
                  <a:pt x="6049730" y="1450011"/>
                </a:lnTo>
                <a:lnTo>
                  <a:pt x="6058777" y="1445004"/>
                </a:lnTo>
                <a:lnTo>
                  <a:pt x="6059782" y="1441980"/>
                </a:lnTo>
                <a:lnTo>
                  <a:pt x="6057772" y="1437469"/>
                </a:lnTo>
                <a:lnTo>
                  <a:pt x="6064796" y="1440477"/>
                </a:lnTo>
                <a:lnTo>
                  <a:pt x="6068314" y="1441485"/>
                </a:lnTo>
                <a:lnTo>
                  <a:pt x="6071832" y="1439981"/>
                </a:lnTo>
                <a:lnTo>
                  <a:pt x="6069822" y="1447004"/>
                </a:lnTo>
                <a:lnTo>
                  <a:pt x="6063300" y="1451531"/>
                </a:lnTo>
                <a:lnTo>
                  <a:pt x="6050735" y="1458554"/>
                </a:lnTo>
                <a:lnTo>
                  <a:pt x="6050735" y="1459562"/>
                </a:lnTo>
                <a:lnTo>
                  <a:pt x="6053751" y="1458554"/>
                </a:lnTo>
                <a:lnTo>
                  <a:pt x="6062295" y="1457546"/>
                </a:lnTo>
                <a:lnTo>
                  <a:pt x="6064305" y="1456042"/>
                </a:lnTo>
                <a:lnTo>
                  <a:pt x="6067309" y="1454539"/>
                </a:lnTo>
                <a:lnTo>
                  <a:pt x="6068817" y="1455034"/>
                </a:lnTo>
                <a:lnTo>
                  <a:pt x="6070324" y="1458058"/>
                </a:lnTo>
                <a:lnTo>
                  <a:pt x="6071832" y="1459562"/>
                </a:lnTo>
                <a:lnTo>
                  <a:pt x="6077863" y="1459065"/>
                </a:lnTo>
                <a:lnTo>
                  <a:pt x="6081381" y="1454043"/>
                </a:lnTo>
                <a:lnTo>
                  <a:pt x="6082889" y="1447004"/>
                </a:lnTo>
                <a:lnTo>
                  <a:pt x="6083882" y="1439981"/>
                </a:lnTo>
                <a:lnTo>
                  <a:pt x="6094939" y="1445500"/>
                </a:lnTo>
                <a:lnTo>
                  <a:pt x="6091421" y="1447500"/>
                </a:lnTo>
                <a:lnTo>
                  <a:pt x="6089411" y="1450011"/>
                </a:lnTo>
                <a:lnTo>
                  <a:pt x="6087903" y="1452027"/>
                </a:lnTo>
                <a:lnTo>
                  <a:pt x="6086395" y="1455546"/>
                </a:lnTo>
                <a:lnTo>
                  <a:pt x="6085893" y="1458554"/>
                </a:lnTo>
                <a:lnTo>
                  <a:pt x="6085893" y="1461577"/>
                </a:lnTo>
                <a:lnTo>
                  <a:pt x="6085390" y="1463081"/>
                </a:lnTo>
                <a:lnTo>
                  <a:pt x="6081884" y="1464088"/>
                </a:lnTo>
                <a:lnTo>
                  <a:pt x="6081884" y="1465592"/>
                </a:lnTo>
                <a:lnTo>
                  <a:pt x="6084385" y="1465081"/>
                </a:lnTo>
                <a:lnTo>
                  <a:pt x="6087903" y="1462569"/>
                </a:lnTo>
                <a:lnTo>
                  <a:pt x="6089913" y="1462569"/>
                </a:lnTo>
                <a:lnTo>
                  <a:pt x="6091924" y="1463081"/>
                </a:lnTo>
                <a:lnTo>
                  <a:pt x="6092929" y="1465081"/>
                </a:lnTo>
                <a:lnTo>
                  <a:pt x="6094437" y="1466088"/>
                </a:lnTo>
                <a:lnTo>
                  <a:pt x="6094939" y="1466601"/>
                </a:lnTo>
                <a:lnTo>
                  <a:pt x="6095944" y="1465592"/>
                </a:lnTo>
                <a:lnTo>
                  <a:pt x="6096447" y="1463081"/>
                </a:lnTo>
                <a:lnTo>
                  <a:pt x="6097955" y="1461065"/>
                </a:lnTo>
                <a:lnTo>
                  <a:pt x="6099965" y="1459562"/>
                </a:lnTo>
                <a:lnTo>
                  <a:pt x="6101964" y="1461065"/>
                </a:lnTo>
                <a:lnTo>
                  <a:pt x="6101964" y="1463081"/>
                </a:lnTo>
                <a:lnTo>
                  <a:pt x="6101461" y="1466088"/>
                </a:lnTo>
                <a:lnTo>
                  <a:pt x="6099462" y="1468600"/>
                </a:lnTo>
                <a:lnTo>
                  <a:pt x="6100468" y="1469608"/>
                </a:lnTo>
                <a:lnTo>
                  <a:pt x="6102466" y="1467592"/>
                </a:lnTo>
                <a:lnTo>
                  <a:pt x="6103974" y="1466088"/>
                </a:lnTo>
                <a:lnTo>
                  <a:pt x="6105482" y="1465081"/>
                </a:lnTo>
                <a:lnTo>
                  <a:pt x="6106487" y="1462569"/>
                </a:lnTo>
                <a:lnTo>
                  <a:pt x="6107492" y="1463081"/>
                </a:lnTo>
                <a:lnTo>
                  <a:pt x="6109000" y="1464088"/>
                </a:lnTo>
                <a:lnTo>
                  <a:pt x="6110005" y="1465592"/>
                </a:lnTo>
                <a:lnTo>
                  <a:pt x="6110508" y="1466601"/>
                </a:lnTo>
                <a:lnTo>
                  <a:pt x="6107492" y="1470104"/>
                </a:lnTo>
                <a:lnTo>
                  <a:pt x="6098960" y="1475126"/>
                </a:lnTo>
                <a:lnTo>
                  <a:pt x="6096447" y="1478150"/>
                </a:lnTo>
                <a:lnTo>
                  <a:pt x="6100468" y="1478150"/>
                </a:lnTo>
                <a:lnTo>
                  <a:pt x="6107492" y="1476135"/>
                </a:lnTo>
                <a:lnTo>
                  <a:pt x="6110508" y="1476646"/>
                </a:lnTo>
                <a:lnTo>
                  <a:pt x="6112518" y="1478646"/>
                </a:lnTo>
                <a:lnTo>
                  <a:pt x="6114026" y="1482166"/>
                </a:lnTo>
                <a:lnTo>
                  <a:pt x="6114528" y="1485685"/>
                </a:lnTo>
                <a:lnTo>
                  <a:pt x="6115031" y="1489188"/>
                </a:lnTo>
                <a:lnTo>
                  <a:pt x="6115031" y="1490196"/>
                </a:lnTo>
                <a:lnTo>
                  <a:pt x="6117041" y="1493716"/>
                </a:lnTo>
                <a:lnTo>
                  <a:pt x="6117544" y="1496227"/>
                </a:lnTo>
                <a:lnTo>
                  <a:pt x="6117041" y="1497235"/>
                </a:lnTo>
                <a:lnTo>
                  <a:pt x="6116539" y="1498242"/>
                </a:lnTo>
                <a:lnTo>
                  <a:pt x="6115031" y="1499234"/>
                </a:lnTo>
                <a:lnTo>
                  <a:pt x="6115031" y="1500243"/>
                </a:lnTo>
                <a:lnTo>
                  <a:pt x="6113523" y="1501250"/>
                </a:lnTo>
                <a:lnTo>
                  <a:pt x="6109502" y="1501746"/>
                </a:lnTo>
                <a:lnTo>
                  <a:pt x="6104979" y="1501746"/>
                </a:lnTo>
                <a:lnTo>
                  <a:pt x="6102466" y="1500754"/>
                </a:lnTo>
                <a:lnTo>
                  <a:pt x="6099965" y="1503265"/>
                </a:lnTo>
                <a:lnTo>
                  <a:pt x="6096950" y="1504769"/>
                </a:lnTo>
                <a:lnTo>
                  <a:pt x="6090918" y="1506769"/>
                </a:lnTo>
                <a:lnTo>
                  <a:pt x="6091924" y="1506769"/>
                </a:lnTo>
                <a:lnTo>
                  <a:pt x="6092929" y="1506769"/>
                </a:lnTo>
                <a:lnTo>
                  <a:pt x="6094437" y="1506769"/>
                </a:lnTo>
                <a:lnTo>
                  <a:pt x="6094939" y="1507777"/>
                </a:lnTo>
                <a:lnTo>
                  <a:pt x="6098457" y="1505266"/>
                </a:lnTo>
                <a:lnTo>
                  <a:pt x="6102466" y="1504257"/>
                </a:lnTo>
                <a:lnTo>
                  <a:pt x="6106487" y="1504257"/>
                </a:lnTo>
                <a:lnTo>
                  <a:pt x="6110508" y="1504769"/>
                </a:lnTo>
                <a:lnTo>
                  <a:pt x="6114026" y="1504769"/>
                </a:lnTo>
                <a:lnTo>
                  <a:pt x="6116036" y="1505266"/>
                </a:lnTo>
                <a:lnTo>
                  <a:pt x="6116539" y="1507777"/>
                </a:lnTo>
                <a:lnTo>
                  <a:pt x="6115031" y="1509792"/>
                </a:lnTo>
                <a:lnTo>
                  <a:pt x="6107492" y="1514815"/>
                </a:lnTo>
                <a:lnTo>
                  <a:pt x="6103974" y="1516815"/>
                </a:lnTo>
                <a:lnTo>
                  <a:pt x="6098960" y="1523342"/>
                </a:lnTo>
                <a:lnTo>
                  <a:pt x="6092929" y="1529884"/>
                </a:lnTo>
                <a:lnTo>
                  <a:pt x="6086395" y="1528877"/>
                </a:lnTo>
                <a:lnTo>
                  <a:pt x="6084888" y="1530381"/>
                </a:lnTo>
                <a:lnTo>
                  <a:pt x="6087903" y="1531388"/>
                </a:lnTo>
                <a:lnTo>
                  <a:pt x="6091421" y="1531388"/>
                </a:lnTo>
                <a:lnTo>
                  <a:pt x="6093431" y="1530381"/>
                </a:lnTo>
                <a:lnTo>
                  <a:pt x="6094939" y="1530381"/>
                </a:lnTo>
                <a:lnTo>
                  <a:pt x="6096950" y="1532397"/>
                </a:lnTo>
                <a:lnTo>
                  <a:pt x="6095944" y="1533900"/>
                </a:lnTo>
                <a:lnTo>
                  <a:pt x="6090918" y="1537420"/>
                </a:lnTo>
                <a:lnTo>
                  <a:pt x="6082889" y="1545945"/>
                </a:lnTo>
                <a:lnTo>
                  <a:pt x="6078366" y="1547466"/>
                </a:lnTo>
                <a:lnTo>
                  <a:pt x="6071832" y="1547466"/>
                </a:lnTo>
                <a:lnTo>
                  <a:pt x="6073842" y="1548969"/>
                </a:lnTo>
                <a:lnTo>
                  <a:pt x="6074345" y="1549977"/>
                </a:lnTo>
                <a:lnTo>
                  <a:pt x="6074848" y="1552984"/>
                </a:lnTo>
                <a:lnTo>
                  <a:pt x="6066806" y="1550473"/>
                </a:lnTo>
                <a:lnTo>
                  <a:pt x="6063300" y="1550473"/>
                </a:lnTo>
                <a:lnTo>
                  <a:pt x="6059279" y="1551480"/>
                </a:lnTo>
                <a:lnTo>
                  <a:pt x="6056264" y="1554984"/>
                </a:lnTo>
                <a:lnTo>
                  <a:pt x="6052746" y="1557495"/>
                </a:lnTo>
                <a:lnTo>
                  <a:pt x="6048222" y="1555991"/>
                </a:lnTo>
                <a:lnTo>
                  <a:pt x="6052243" y="1558504"/>
                </a:lnTo>
                <a:lnTo>
                  <a:pt x="6061290" y="1554984"/>
                </a:lnTo>
                <a:lnTo>
                  <a:pt x="6070324" y="1552984"/>
                </a:lnTo>
                <a:lnTo>
                  <a:pt x="6071832" y="1560007"/>
                </a:lnTo>
                <a:lnTo>
                  <a:pt x="6073842" y="1560007"/>
                </a:lnTo>
                <a:lnTo>
                  <a:pt x="6075350" y="1557000"/>
                </a:lnTo>
                <a:lnTo>
                  <a:pt x="6077863" y="1554488"/>
                </a:lnTo>
                <a:lnTo>
                  <a:pt x="6080879" y="1553993"/>
                </a:lnTo>
                <a:lnTo>
                  <a:pt x="6081884" y="1556503"/>
                </a:lnTo>
                <a:lnTo>
                  <a:pt x="6081884" y="1559511"/>
                </a:lnTo>
                <a:lnTo>
                  <a:pt x="6080879" y="1561014"/>
                </a:lnTo>
                <a:lnTo>
                  <a:pt x="6078868" y="1563030"/>
                </a:lnTo>
                <a:lnTo>
                  <a:pt x="6077863" y="1564534"/>
                </a:lnTo>
                <a:lnTo>
                  <a:pt x="6075853" y="1569061"/>
                </a:lnTo>
                <a:lnTo>
                  <a:pt x="6075350" y="1570054"/>
                </a:lnTo>
                <a:lnTo>
                  <a:pt x="6073340" y="1572069"/>
                </a:lnTo>
                <a:lnTo>
                  <a:pt x="6071330" y="1574580"/>
                </a:lnTo>
                <a:lnTo>
                  <a:pt x="6070827" y="1579107"/>
                </a:lnTo>
                <a:lnTo>
                  <a:pt x="6069822" y="1581619"/>
                </a:lnTo>
                <a:lnTo>
                  <a:pt x="6070827" y="1582611"/>
                </a:lnTo>
                <a:lnTo>
                  <a:pt x="6071330" y="1580611"/>
                </a:lnTo>
                <a:lnTo>
                  <a:pt x="6072335" y="1578596"/>
                </a:lnTo>
                <a:lnTo>
                  <a:pt x="6073842" y="1577092"/>
                </a:lnTo>
                <a:lnTo>
                  <a:pt x="6078868" y="1572564"/>
                </a:lnTo>
                <a:lnTo>
                  <a:pt x="6081381" y="1572069"/>
                </a:lnTo>
                <a:lnTo>
                  <a:pt x="6081884" y="1573573"/>
                </a:lnTo>
                <a:lnTo>
                  <a:pt x="6081381" y="1581619"/>
                </a:lnTo>
                <a:lnTo>
                  <a:pt x="6081381" y="1585122"/>
                </a:lnTo>
                <a:lnTo>
                  <a:pt x="6083882" y="1586642"/>
                </a:lnTo>
                <a:lnTo>
                  <a:pt x="6082889" y="1585122"/>
                </a:lnTo>
                <a:lnTo>
                  <a:pt x="6082889" y="1582115"/>
                </a:lnTo>
                <a:lnTo>
                  <a:pt x="6082889" y="1579603"/>
                </a:lnTo>
                <a:lnTo>
                  <a:pt x="6085390" y="1575588"/>
                </a:lnTo>
                <a:lnTo>
                  <a:pt x="6084888" y="1574085"/>
                </a:lnTo>
                <a:lnTo>
                  <a:pt x="6084385" y="1572069"/>
                </a:lnTo>
                <a:lnTo>
                  <a:pt x="6083882" y="1571061"/>
                </a:lnTo>
                <a:lnTo>
                  <a:pt x="6083882" y="1565542"/>
                </a:lnTo>
                <a:lnTo>
                  <a:pt x="6084385" y="1562023"/>
                </a:lnTo>
                <a:lnTo>
                  <a:pt x="6085390" y="1558007"/>
                </a:lnTo>
                <a:lnTo>
                  <a:pt x="6087903" y="1554488"/>
                </a:lnTo>
                <a:lnTo>
                  <a:pt x="6097955" y="1545945"/>
                </a:lnTo>
                <a:lnTo>
                  <a:pt x="6099965" y="1544441"/>
                </a:lnTo>
                <a:lnTo>
                  <a:pt x="6102466" y="1543946"/>
                </a:lnTo>
                <a:lnTo>
                  <a:pt x="6103974" y="1542938"/>
                </a:lnTo>
                <a:lnTo>
                  <a:pt x="6106487" y="1540427"/>
                </a:lnTo>
                <a:lnTo>
                  <a:pt x="6105984" y="1540427"/>
                </a:lnTo>
                <a:lnTo>
                  <a:pt x="6106487" y="1537420"/>
                </a:lnTo>
                <a:lnTo>
                  <a:pt x="6106989" y="1536411"/>
                </a:lnTo>
                <a:lnTo>
                  <a:pt x="6108497" y="1535899"/>
                </a:lnTo>
                <a:lnTo>
                  <a:pt x="6109502" y="1534907"/>
                </a:lnTo>
                <a:lnTo>
                  <a:pt x="6116036" y="1528877"/>
                </a:lnTo>
                <a:lnTo>
                  <a:pt x="6123563" y="1528365"/>
                </a:lnTo>
                <a:lnTo>
                  <a:pt x="6130599" y="1531885"/>
                </a:lnTo>
                <a:lnTo>
                  <a:pt x="6136128" y="1538923"/>
                </a:lnTo>
                <a:lnTo>
                  <a:pt x="6138138" y="1543434"/>
                </a:lnTo>
                <a:lnTo>
                  <a:pt x="6138628" y="1547466"/>
                </a:lnTo>
                <a:lnTo>
                  <a:pt x="6139131" y="1554984"/>
                </a:lnTo>
                <a:lnTo>
                  <a:pt x="6139634" y="1555991"/>
                </a:lnTo>
                <a:lnTo>
                  <a:pt x="6142147" y="1558504"/>
                </a:lnTo>
                <a:lnTo>
                  <a:pt x="6143152" y="1560007"/>
                </a:lnTo>
                <a:lnTo>
                  <a:pt x="6144157" y="1562023"/>
                </a:lnTo>
                <a:lnTo>
                  <a:pt x="6143152" y="1567541"/>
                </a:lnTo>
                <a:lnTo>
                  <a:pt x="6141644" y="1576084"/>
                </a:lnTo>
                <a:lnTo>
                  <a:pt x="6139634" y="1579603"/>
                </a:lnTo>
                <a:lnTo>
                  <a:pt x="6137133" y="1581619"/>
                </a:lnTo>
                <a:lnTo>
                  <a:pt x="6129091" y="1582115"/>
                </a:lnTo>
                <a:lnTo>
                  <a:pt x="6124568" y="1582115"/>
                </a:lnTo>
                <a:lnTo>
                  <a:pt x="6120547" y="1581619"/>
                </a:lnTo>
                <a:lnTo>
                  <a:pt x="6119554" y="1580611"/>
                </a:lnTo>
                <a:lnTo>
                  <a:pt x="6117041" y="1577588"/>
                </a:lnTo>
                <a:lnTo>
                  <a:pt x="6116036" y="1577092"/>
                </a:lnTo>
                <a:lnTo>
                  <a:pt x="6115031" y="1576084"/>
                </a:lnTo>
                <a:lnTo>
                  <a:pt x="6114528" y="1575588"/>
                </a:lnTo>
                <a:lnTo>
                  <a:pt x="6113523" y="1575076"/>
                </a:lnTo>
                <a:lnTo>
                  <a:pt x="6113020" y="1574085"/>
                </a:lnTo>
                <a:lnTo>
                  <a:pt x="6112015" y="1574580"/>
                </a:lnTo>
                <a:lnTo>
                  <a:pt x="6111010" y="1575076"/>
                </a:lnTo>
                <a:lnTo>
                  <a:pt x="6106989" y="1577092"/>
                </a:lnTo>
                <a:lnTo>
                  <a:pt x="6104979" y="1579107"/>
                </a:lnTo>
                <a:lnTo>
                  <a:pt x="6102466" y="1581619"/>
                </a:lnTo>
                <a:lnTo>
                  <a:pt x="6100468" y="1584626"/>
                </a:lnTo>
                <a:lnTo>
                  <a:pt x="6110508" y="1578100"/>
                </a:lnTo>
                <a:lnTo>
                  <a:pt x="6113523" y="1578596"/>
                </a:lnTo>
                <a:lnTo>
                  <a:pt x="6115031" y="1585122"/>
                </a:lnTo>
                <a:lnTo>
                  <a:pt x="6113020" y="1595168"/>
                </a:lnTo>
                <a:lnTo>
                  <a:pt x="6110508" y="1601199"/>
                </a:lnTo>
                <a:lnTo>
                  <a:pt x="6107492" y="1604719"/>
                </a:lnTo>
                <a:lnTo>
                  <a:pt x="6105482" y="1606222"/>
                </a:lnTo>
                <a:lnTo>
                  <a:pt x="6103471" y="1605726"/>
                </a:lnTo>
                <a:lnTo>
                  <a:pt x="6101964" y="1605726"/>
                </a:lnTo>
                <a:lnTo>
                  <a:pt x="6099462" y="1607726"/>
                </a:lnTo>
                <a:lnTo>
                  <a:pt x="6096950" y="1614253"/>
                </a:lnTo>
                <a:lnTo>
                  <a:pt x="6095944" y="1614765"/>
                </a:lnTo>
                <a:lnTo>
                  <a:pt x="6091924" y="1616268"/>
                </a:lnTo>
                <a:lnTo>
                  <a:pt x="6086395" y="1617772"/>
                </a:lnTo>
                <a:lnTo>
                  <a:pt x="6082889" y="1620795"/>
                </a:lnTo>
                <a:lnTo>
                  <a:pt x="6081884" y="1623803"/>
                </a:lnTo>
                <a:lnTo>
                  <a:pt x="6085390" y="1620795"/>
                </a:lnTo>
                <a:lnTo>
                  <a:pt x="6094939" y="1616764"/>
                </a:lnTo>
                <a:lnTo>
                  <a:pt x="6098960" y="1614253"/>
                </a:lnTo>
                <a:lnTo>
                  <a:pt x="6100468" y="1611741"/>
                </a:lnTo>
                <a:lnTo>
                  <a:pt x="6101461" y="1610238"/>
                </a:lnTo>
                <a:lnTo>
                  <a:pt x="6102466" y="1608238"/>
                </a:lnTo>
                <a:lnTo>
                  <a:pt x="6105984" y="1607726"/>
                </a:lnTo>
                <a:lnTo>
                  <a:pt x="6106989" y="1609230"/>
                </a:lnTo>
                <a:lnTo>
                  <a:pt x="6105984" y="1611741"/>
                </a:lnTo>
                <a:lnTo>
                  <a:pt x="6103974" y="1614253"/>
                </a:lnTo>
                <a:lnTo>
                  <a:pt x="6103471" y="1614765"/>
                </a:lnTo>
                <a:lnTo>
                  <a:pt x="6092929" y="1636361"/>
                </a:lnTo>
                <a:lnTo>
                  <a:pt x="6087903" y="1641879"/>
                </a:lnTo>
                <a:lnTo>
                  <a:pt x="6089411" y="1644391"/>
                </a:lnTo>
                <a:lnTo>
                  <a:pt x="6088908" y="1646407"/>
                </a:lnTo>
                <a:lnTo>
                  <a:pt x="6086395" y="1651926"/>
                </a:lnTo>
                <a:lnTo>
                  <a:pt x="6084888" y="1656453"/>
                </a:lnTo>
                <a:lnTo>
                  <a:pt x="6084888" y="1660468"/>
                </a:lnTo>
                <a:lnTo>
                  <a:pt x="6084888" y="1669507"/>
                </a:lnTo>
                <a:lnTo>
                  <a:pt x="6084385" y="1674530"/>
                </a:lnTo>
                <a:lnTo>
                  <a:pt x="6076858" y="1687584"/>
                </a:lnTo>
                <a:lnTo>
                  <a:pt x="6076858" y="1688591"/>
                </a:lnTo>
                <a:lnTo>
                  <a:pt x="6076858" y="1695118"/>
                </a:lnTo>
                <a:lnTo>
                  <a:pt x="6076858" y="1697630"/>
                </a:lnTo>
                <a:lnTo>
                  <a:pt x="6075350" y="1701644"/>
                </a:lnTo>
                <a:lnTo>
                  <a:pt x="6074848" y="1703165"/>
                </a:lnTo>
                <a:lnTo>
                  <a:pt x="6077361" y="1707179"/>
                </a:lnTo>
                <a:lnTo>
                  <a:pt x="6081381" y="1708188"/>
                </a:lnTo>
                <a:lnTo>
                  <a:pt x="6085893" y="1708683"/>
                </a:lnTo>
                <a:lnTo>
                  <a:pt x="6089411" y="1709691"/>
                </a:lnTo>
                <a:lnTo>
                  <a:pt x="6089913" y="1715210"/>
                </a:lnTo>
                <a:lnTo>
                  <a:pt x="6085893" y="1718729"/>
                </a:lnTo>
                <a:lnTo>
                  <a:pt x="6081884" y="1721241"/>
                </a:lnTo>
                <a:lnTo>
                  <a:pt x="6079371" y="1724760"/>
                </a:lnTo>
                <a:lnTo>
                  <a:pt x="6078366" y="1727272"/>
                </a:lnTo>
                <a:lnTo>
                  <a:pt x="6076858" y="1729783"/>
                </a:lnTo>
                <a:lnTo>
                  <a:pt x="6074345" y="1730775"/>
                </a:lnTo>
                <a:lnTo>
                  <a:pt x="6071832" y="1732790"/>
                </a:lnTo>
                <a:lnTo>
                  <a:pt x="6071330" y="1734295"/>
                </a:lnTo>
                <a:lnTo>
                  <a:pt x="6070324" y="1739829"/>
                </a:lnTo>
                <a:lnTo>
                  <a:pt x="6069822" y="1740821"/>
                </a:lnTo>
                <a:lnTo>
                  <a:pt x="6065801" y="1743333"/>
                </a:lnTo>
                <a:lnTo>
                  <a:pt x="6060787" y="1743845"/>
                </a:lnTo>
                <a:lnTo>
                  <a:pt x="6056766" y="1744852"/>
                </a:lnTo>
                <a:lnTo>
                  <a:pt x="6055761" y="1748868"/>
                </a:lnTo>
                <a:lnTo>
                  <a:pt x="6055761" y="1752387"/>
                </a:lnTo>
                <a:lnTo>
                  <a:pt x="6056766" y="1756402"/>
                </a:lnTo>
                <a:lnTo>
                  <a:pt x="6058777" y="1759922"/>
                </a:lnTo>
                <a:lnTo>
                  <a:pt x="6060787" y="1763425"/>
                </a:lnTo>
                <a:lnTo>
                  <a:pt x="6053751" y="1766449"/>
                </a:lnTo>
                <a:lnTo>
                  <a:pt x="6060787" y="1767440"/>
                </a:lnTo>
                <a:lnTo>
                  <a:pt x="6062798" y="1763937"/>
                </a:lnTo>
                <a:lnTo>
                  <a:pt x="6060787" y="1753891"/>
                </a:lnTo>
                <a:lnTo>
                  <a:pt x="6062798" y="1750372"/>
                </a:lnTo>
                <a:lnTo>
                  <a:pt x="6064796" y="1747364"/>
                </a:lnTo>
                <a:lnTo>
                  <a:pt x="6068314" y="1745844"/>
                </a:lnTo>
                <a:lnTo>
                  <a:pt x="6077863" y="1744852"/>
                </a:lnTo>
                <a:lnTo>
                  <a:pt x="6081884" y="1742342"/>
                </a:lnTo>
                <a:lnTo>
                  <a:pt x="6085390" y="1739829"/>
                </a:lnTo>
                <a:lnTo>
                  <a:pt x="6087903" y="1735302"/>
                </a:lnTo>
                <a:lnTo>
                  <a:pt x="6091924" y="1727768"/>
                </a:lnTo>
                <a:lnTo>
                  <a:pt x="6094437" y="1726264"/>
                </a:lnTo>
                <a:lnTo>
                  <a:pt x="6099965" y="1725768"/>
                </a:lnTo>
                <a:lnTo>
                  <a:pt x="6109502" y="1710699"/>
                </a:lnTo>
                <a:lnTo>
                  <a:pt x="6118549" y="1706172"/>
                </a:lnTo>
                <a:lnTo>
                  <a:pt x="6120547" y="1705164"/>
                </a:lnTo>
                <a:lnTo>
                  <a:pt x="6121552" y="1701644"/>
                </a:lnTo>
                <a:lnTo>
                  <a:pt x="6129091" y="1694622"/>
                </a:lnTo>
                <a:lnTo>
                  <a:pt x="6131102" y="1691103"/>
                </a:lnTo>
                <a:lnTo>
                  <a:pt x="6132609" y="1687087"/>
                </a:lnTo>
                <a:lnTo>
                  <a:pt x="6134117" y="1682064"/>
                </a:lnTo>
                <a:lnTo>
                  <a:pt x="6134620" y="1678049"/>
                </a:lnTo>
                <a:lnTo>
                  <a:pt x="6134620" y="1669010"/>
                </a:lnTo>
                <a:lnTo>
                  <a:pt x="6135122" y="1663987"/>
                </a:lnTo>
                <a:lnTo>
                  <a:pt x="6137635" y="1661972"/>
                </a:lnTo>
                <a:lnTo>
                  <a:pt x="6137133" y="1660964"/>
                </a:lnTo>
                <a:lnTo>
                  <a:pt x="6136128" y="1659956"/>
                </a:lnTo>
                <a:lnTo>
                  <a:pt x="6135625" y="1659461"/>
                </a:lnTo>
                <a:lnTo>
                  <a:pt x="6134620" y="1658964"/>
                </a:lnTo>
                <a:lnTo>
                  <a:pt x="6142147" y="1635849"/>
                </a:lnTo>
                <a:lnTo>
                  <a:pt x="6143152" y="1627819"/>
                </a:lnTo>
                <a:lnTo>
                  <a:pt x="6144157" y="1629322"/>
                </a:lnTo>
                <a:lnTo>
                  <a:pt x="6144660" y="1631338"/>
                </a:lnTo>
                <a:lnTo>
                  <a:pt x="6144660" y="1632842"/>
                </a:lnTo>
                <a:lnTo>
                  <a:pt x="6144660" y="1634857"/>
                </a:lnTo>
                <a:lnTo>
                  <a:pt x="6146167" y="1634857"/>
                </a:lnTo>
                <a:lnTo>
                  <a:pt x="6142649" y="1611245"/>
                </a:lnTo>
                <a:lnTo>
                  <a:pt x="6144660" y="1609230"/>
                </a:lnTo>
                <a:lnTo>
                  <a:pt x="6145665" y="1607230"/>
                </a:lnTo>
                <a:lnTo>
                  <a:pt x="6147675" y="1606718"/>
                </a:lnTo>
                <a:lnTo>
                  <a:pt x="6151193" y="1606718"/>
                </a:lnTo>
                <a:lnTo>
                  <a:pt x="6153706" y="1607726"/>
                </a:lnTo>
                <a:lnTo>
                  <a:pt x="6156219" y="1611245"/>
                </a:lnTo>
                <a:lnTo>
                  <a:pt x="6159223" y="1617772"/>
                </a:lnTo>
                <a:lnTo>
                  <a:pt x="6159223" y="1611741"/>
                </a:lnTo>
                <a:lnTo>
                  <a:pt x="6158720" y="1609742"/>
                </a:lnTo>
                <a:lnTo>
                  <a:pt x="6156219" y="1607726"/>
                </a:lnTo>
                <a:lnTo>
                  <a:pt x="6156710" y="1605726"/>
                </a:lnTo>
                <a:lnTo>
                  <a:pt x="6156219" y="1603215"/>
                </a:lnTo>
                <a:lnTo>
                  <a:pt x="6156710" y="1600191"/>
                </a:lnTo>
                <a:lnTo>
                  <a:pt x="6158217" y="1597184"/>
                </a:lnTo>
                <a:lnTo>
                  <a:pt x="6160730" y="1596176"/>
                </a:lnTo>
                <a:lnTo>
                  <a:pt x="6173295" y="1595680"/>
                </a:lnTo>
                <a:lnTo>
                  <a:pt x="6195888" y="1584130"/>
                </a:lnTo>
                <a:lnTo>
                  <a:pt x="6201919" y="1584626"/>
                </a:lnTo>
                <a:lnTo>
                  <a:pt x="6203426" y="1581107"/>
                </a:lnTo>
                <a:lnTo>
                  <a:pt x="6207447" y="1581107"/>
                </a:lnTo>
                <a:lnTo>
                  <a:pt x="6211958" y="1584130"/>
                </a:lnTo>
                <a:lnTo>
                  <a:pt x="6212964" y="1589649"/>
                </a:lnTo>
                <a:lnTo>
                  <a:pt x="6209458" y="1588642"/>
                </a:lnTo>
                <a:lnTo>
                  <a:pt x="6204432" y="1588642"/>
                </a:lnTo>
                <a:lnTo>
                  <a:pt x="6199406" y="1589649"/>
                </a:lnTo>
                <a:lnTo>
                  <a:pt x="6198903" y="1592657"/>
                </a:lnTo>
                <a:lnTo>
                  <a:pt x="6204432" y="1593169"/>
                </a:lnTo>
                <a:lnTo>
                  <a:pt x="6205939" y="1593665"/>
                </a:lnTo>
                <a:lnTo>
                  <a:pt x="6206442" y="1595680"/>
                </a:lnTo>
                <a:lnTo>
                  <a:pt x="6206442" y="1600191"/>
                </a:lnTo>
                <a:lnTo>
                  <a:pt x="6206945" y="1602703"/>
                </a:lnTo>
                <a:lnTo>
                  <a:pt x="6206945" y="1600191"/>
                </a:lnTo>
                <a:lnTo>
                  <a:pt x="6207447" y="1598688"/>
                </a:lnTo>
                <a:lnTo>
                  <a:pt x="6208955" y="1595680"/>
                </a:lnTo>
                <a:lnTo>
                  <a:pt x="6209960" y="1595680"/>
                </a:lnTo>
                <a:lnTo>
                  <a:pt x="6211958" y="1600191"/>
                </a:lnTo>
                <a:lnTo>
                  <a:pt x="6211958" y="1604207"/>
                </a:lnTo>
                <a:lnTo>
                  <a:pt x="6210965" y="1607726"/>
                </a:lnTo>
                <a:lnTo>
                  <a:pt x="6208955" y="1612749"/>
                </a:lnTo>
                <a:lnTo>
                  <a:pt x="6205437" y="1611741"/>
                </a:lnTo>
                <a:lnTo>
                  <a:pt x="6201919" y="1613757"/>
                </a:lnTo>
                <a:lnTo>
                  <a:pt x="6198903" y="1617772"/>
                </a:lnTo>
                <a:lnTo>
                  <a:pt x="6197395" y="1618284"/>
                </a:lnTo>
                <a:lnTo>
                  <a:pt x="6195888" y="1618780"/>
                </a:lnTo>
                <a:lnTo>
                  <a:pt x="6194380" y="1619788"/>
                </a:lnTo>
                <a:lnTo>
                  <a:pt x="6192884" y="1620795"/>
                </a:lnTo>
                <a:lnTo>
                  <a:pt x="6196390" y="1622299"/>
                </a:lnTo>
                <a:lnTo>
                  <a:pt x="6195888" y="1626810"/>
                </a:lnTo>
                <a:lnTo>
                  <a:pt x="6190371" y="1636361"/>
                </a:lnTo>
                <a:lnTo>
                  <a:pt x="6187858" y="1638360"/>
                </a:lnTo>
                <a:lnTo>
                  <a:pt x="6184340" y="1639881"/>
                </a:lnTo>
                <a:lnTo>
                  <a:pt x="6181325" y="1640872"/>
                </a:lnTo>
                <a:lnTo>
                  <a:pt x="6178812" y="1640872"/>
                </a:lnTo>
                <a:lnTo>
                  <a:pt x="6177806" y="1639368"/>
                </a:lnTo>
                <a:lnTo>
                  <a:pt x="6174300" y="1636361"/>
                </a:lnTo>
                <a:lnTo>
                  <a:pt x="6175294" y="1639881"/>
                </a:lnTo>
                <a:lnTo>
                  <a:pt x="6176299" y="1641384"/>
                </a:lnTo>
                <a:lnTo>
                  <a:pt x="6177304" y="1641879"/>
                </a:lnTo>
                <a:lnTo>
                  <a:pt x="6174803" y="1644391"/>
                </a:lnTo>
                <a:lnTo>
                  <a:pt x="6169274" y="1645895"/>
                </a:lnTo>
                <a:lnTo>
                  <a:pt x="6166761" y="1646902"/>
                </a:lnTo>
                <a:lnTo>
                  <a:pt x="6160730" y="1652437"/>
                </a:lnTo>
                <a:lnTo>
                  <a:pt x="6159725" y="1653429"/>
                </a:lnTo>
                <a:lnTo>
                  <a:pt x="6153706" y="1655445"/>
                </a:lnTo>
                <a:lnTo>
                  <a:pt x="6148680" y="1659956"/>
                </a:lnTo>
                <a:lnTo>
                  <a:pt x="6146670" y="1665491"/>
                </a:lnTo>
                <a:lnTo>
                  <a:pt x="6150188" y="1669010"/>
                </a:lnTo>
                <a:lnTo>
                  <a:pt x="6151193" y="1663987"/>
                </a:lnTo>
                <a:lnTo>
                  <a:pt x="6152198" y="1659956"/>
                </a:lnTo>
                <a:lnTo>
                  <a:pt x="6153706" y="1658964"/>
                </a:lnTo>
                <a:lnTo>
                  <a:pt x="6157212" y="1661972"/>
                </a:lnTo>
                <a:lnTo>
                  <a:pt x="6155716" y="1665491"/>
                </a:lnTo>
                <a:lnTo>
                  <a:pt x="6154711" y="1666499"/>
                </a:lnTo>
                <a:lnTo>
                  <a:pt x="6154711" y="1667491"/>
                </a:lnTo>
                <a:lnTo>
                  <a:pt x="6157212" y="1670514"/>
                </a:lnTo>
                <a:lnTo>
                  <a:pt x="6159223" y="1664484"/>
                </a:lnTo>
                <a:lnTo>
                  <a:pt x="6159725" y="1664484"/>
                </a:lnTo>
                <a:lnTo>
                  <a:pt x="6161233" y="1664484"/>
                </a:lnTo>
                <a:lnTo>
                  <a:pt x="6162741" y="1664484"/>
                </a:lnTo>
                <a:lnTo>
                  <a:pt x="6163243" y="1663987"/>
                </a:lnTo>
                <a:lnTo>
                  <a:pt x="6163243" y="1660964"/>
                </a:lnTo>
                <a:lnTo>
                  <a:pt x="6163746" y="1659461"/>
                </a:lnTo>
                <a:lnTo>
                  <a:pt x="6164248" y="1657460"/>
                </a:lnTo>
                <a:lnTo>
                  <a:pt x="6166259" y="1655942"/>
                </a:lnTo>
                <a:lnTo>
                  <a:pt x="6167767" y="1658452"/>
                </a:lnTo>
                <a:lnTo>
                  <a:pt x="6173295" y="1661972"/>
                </a:lnTo>
                <a:lnTo>
                  <a:pt x="6171787" y="1658964"/>
                </a:lnTo>
                <a:lnTo>
                  <a:pt x="6173798" y="1656453"/>
                </a:lnTo>
                <a:lnTo>
                  <a:pt x="6180319" y="1654950"/>
                </a:lnTo>
                <a:lnTo>
                  <a:pt x="6179817" y="1658964"/>
                </a:lnTo>
                <a:lnTo>
                  <a:pt x="6182330" y="1664484"/>
                </a:lnTo>
                <a:lnTo>
                  <a:pt x="6180822" y="1668003"/>
                </a:lnTo>
                <a:lnTo>
                  <a:pt x="6178812" y="1669507"/>
                </a:lnTo>
                <a:lnTo>
                  <a:pt x="6176299" y="1670514"/>
                </a:lnTo>
                <a:lnTo>
                  <a:pt x="6174300" y="1671523"/>
                </a:lnTo>
                <a:lnTo>
                  <a:pt x="6173798" y="1673521"/>
                </a:lnTo>
                <a:lnTo>
                  <a:pt x="6173798" y="1674034"/>
                </a:lnTo>
                <a:lnTo>
                  <a:pt x="6174300" y="1674034"/>
                </a:lnTo>
                <a:lnTo>
                  <a:pt x="6176299" y="1673521"/>
                </a:lnTo>
                <a:lnTo>
                  <a:pt x="6176299" y="1674034"/>
                </a:lnTo>
                <a:lnTo>
                  <a:pt x="6176801" y="1675025"/>
                </a:lnTo>
                <a:lnTo>
                  <a:pt x="6177304" y="1676546"/>
                </a:lnTo>
                <a:lnTo>
                  <a:pt x="6177304" y="1677538"/>
                </a:lnTo>
                <a:lnTo>
                  <a:pt x="6184340" y="1671011"/>
                </a:lnTo>
                <a:lnTo>
                  <a:pt x="6185848" y="1669010"/>
                </a:lnTo>
                <a:lnTo>
                  <a:pt x="6186853" y="1669507"/>
                </a:lnTo>
                <a:lnTo>
                  <a:pt x="6187356" y="1669507"/>
                </a:lnTo>
                <a:lnTo>
                  <a:pt x="6187356" y="1670514"/>
                </a:lnTo>
                <a:lnTo>
                  <a:pt x="6189366" y="1667491"/>
                </a:lnTo>
                <a:lnTo>
                  <a:pt x="6191376" y="1663987"/>
                </a:lnTo>
                <a:lnTo>
                  <a:pt x="6192382" y="1660468"/>
                </a:lnTo>
                <a:lnTo>
                  <a:pt x="6192884" y="1656948"/>
                </a:lnTo>
                <a:lnTo>
                  <a:pt x="6194380" y="1654950"/>
                </a:lnTo>
                <a:lnTo>
                  <a:pt x="6196390" y="1652934"/>
                </a:lnTo>
                <a:lnTo>
                  <a:pt x="6198401" y="1652934"/>
                </a:lnTo>
                <a:lnTo>
                  <a:pt x="6197395" y="1654950"/>
                </a:lnTo>
                <a:lnTo>
                  <a:pt x="6197395" y="1655942"/>
                </a:lnTo>
                <a:lnTo>
                  <a:pt x="6199406" y="1655445"/>
                </a:lnTo>
                <a:lnTo>
                  <a:pt x="6200914" y="1654950"/>
                </a:lnTo>
                <a:lnTo>
                  <a:pt x="6201919" y="1653429"/>
                </a:lnTo>
                <a:lnTo>
                  <a:pt x="6202924" y="1654950"/>
                </a:lnTo>
                <a:lnTo>
                  <a:pt x="6202421" y="1656453"/>
                </a:lnTo>
                <a:lnTo>
                  <a:pt x="6202421" y="1656948"/>
                </a:lnTo>
                <a:lnTo>
                  <a:pt x="6202421" y="1657460"/>
                </a:lnTo>
                <a:lnTo>
                  <a:pt x="6202924" y="1658964"/>
                </a:lnTo>
                <a:lnTo>
                  <a:pt x="6203426" y="1657460"/>
                </a:lnTo>
                <a:lnTo>
                  <a:pt x="6203426" y="1656948"/>
                </a:lnTo>
                <a:lnTo>
                  <a:pt x="6204432" y="1655942"/>
                </a:lnTo>
                <a:lnTo>
                  <a:pt x="6204934" y="1658964"/>
                </a:lnTo>
                <a:lnTo>
                  <a:pt x="6204432" y="1660964"/>
                </a:lnTo>
                <a:lnTo>
                  <a:pt x="6201919" y="1664484"/>
                </a:lnTo>
                <a:lnTo>
                  <a:pt x="6204934" y="1662468"/>
                </a:lnTo>
                <a:lnTo>
                  <a:pt x="6205939" y="1658964"/>
                </a:lnTo>
                <a:lnTo>
                  <a:pt x="6205939" y="1649927"/>
                </a:lnTo>
                <a:lnTo>
                  <a:pt x="6206442" y="1646407"/>
                </a:lnTo>
                <a:lnTo>
                  <a:pt x="6207447" y="1642888"/>
                </a:lnTo>
                <a:lnTo>
                  <a:pt x="6210965" y="1637865"/>
                </a:lnTo>
                <a:lnTo>
                  <a:pt x="6213969" y="1631834"/>
                </a:lnTo>
                <a:lnTo>
                  <a:pt x="6215979" y="1628826"/>
                </a:lnTo>
                <a:lnTo>
                  <a:pt x="6222513" y="1625307"/>
                </a:lnTo>
                <a:lnTo>
                  <a:pt x="6223015" y="1624299"/>
                </a:lnTo>
                <a:lnTo>
                  <a:pt x="6224021" y="1624299"/>
                </a:lnTo>
                <a:lnTo>
                  <a:pt x="6230052" y="1627819"/>
                </a:lnTo>
                <a:lnTo>
                  <a:pt x="6230052" y="1626810"/>
                </a:lnTo>
                <a:lnTo>
                  <a:pt x="6227539" y="1624811"/>
                </a:lnTo>
                <a:lnTo>
                  <a:pt x="6227539" y="1621787"/>
                </a:lnTo>
                <a:lnTo>
                  <a:pt x="6230052" y="1616764"/>
                </a:lnTo>
                <a:lnTo>
                  <a:pt x="6233055" y="1613261"/>
                </a:lnTo>
                <a:lnTo>
                  <a:pt x="6234563" y="1610750"/>
                </a:lnTo>
                <a:lnTo>
                  <a:pt x="6235568" y="1611245"/>
                </a:lnTo>
                <a:lnTo>
                  <a:pt x="6241097" y="1621787"/>
                </a:lnTo>
                <a:lnTo>
                  <a:pt x="6244112" y="1629322"/>
                </a:lnTo>
                <a:lnTo>
                  <a:pt x="6245117" y="1626810"/>
                </a:lnTo>
                <a:lnTo>
                  <a:pt x="6244615" y="1624299"/>
                </a:lnTo>
                <a:lnTo>
                  <a:pt x="6243610" y="1621787"/>
                </a:lnTo>
                <a:lnTo>
                  <a:pt x="6242604" y="1618284"/>
                </a:lnTo>
                <a:lnTo>
                  <a:pt x="6244112" y="1616268"/>
                </a:lnTo>
                <a:lnTo>
                  <a:pt x="6249126" y="1613757"/>
                </a:lnTo>
                <a:lnTo>
                  <a:pt x="6250634" y="1613261"/>
                </a:lnTo>
                <a:lnTo>
                  <a:pt x="6252142" y="1613261"/>
                </a:lnTo>
                <a:lnTo>
                  <a:pt x="6253147" y="1612749"/>
                </a:lnTo>
                <a:lnTo>
                  <a:pt x="6254655" y="1611741"/>
                </a:lnTo>
                <a:lnTo>
                  <a:pt x="6255660" y="1611741"/>
                </a:lnTo>
                <a:lnTo>
                  <a:pt x="6256665" y="1611741"/>
                </a:lnTo>
                <a:lnTo>
                  <a:pt x="6259178" y="1611245"/>
                </a:lnTo>
                <a:lnTo>
                  <a:pt x="6263701" y="1607726"/>
                </a:lnTo>
                <a:lnTo>
                  <a:pt x="6267207" y="1606718"/>
                </a:lnTo>
                <a:lnTo>
                  <a:pt x="6270223" y="1606222"/>
                </a:lnTo>
                <a:lnTo>
                  <a:pt x="6271228" y="1607230"/>
                </a:lnTo>
                <a:lnTo>
                  <a:pt x="6273238" y="1604719"/>
                </a:lnTo>
                <a:lnTo>
                  <a:pt x="6272736" y="1598688"/>
                </a:lnTo>
                <a:lnTo>
                  <a:pt x="6276254" y="1596672"/>
                </a:lnTo>
                <a:lnTo>
                  <a:pt x="6278264" y="1599184"/>
                </a:lnTo>
                <a:lnTo>
                  <a:pt x="6279772" y="1604207"/>
                </a:lnTo>
                <a:lnTo>
                  <a:pt x="6279269" y="1609742"/>
                </a:lnTo>
                <a:lnTo>
                  <a:pt x="6276756" y="1612749"/>
                </a:lnTo>
                <a:lnTo>
                  <a:pt x="6276756" y="1613757"/>
                </a:lnTo>
                <a:lnTo>
                  <a:pt x="6277762" y="1613757"/>
                </a:lnTo>
                <a:lnTo>
                  <a:pt x="6277762" y="1612749"/>
                </a:lnTo>
                <a:lnTo>
                  <a:pt x="6279772" y="1612749"/>
                </a:lnTo>
                <a:lnTo>
                  <a:pt x="6279772" y="1613757"/>
                </a:lnTo>
                <a:lnTo>
                  <a:pt x="6281280" y="1613757"/>
                </a:lnTo>
                <a:lnTo>
                  <a:pt x="6281280" y="1612749"/>
                </a:lnTo>
                <a:lnTo>
                  <a:pt x="6281280" y="1611245"/>
                </a:lnTo>
                <a:lnTo>
                  <a:pt x="6282788" y="1609742"/>
                </a:lnTo>
                <a:lnTo>
                  <a:pt x="6284295" y="1610238"/>
                </a:lnTo>
                <a:lnTo>
                  <a:pt x="6286294" y="1610750"/>
                </a:lnTo>
                <a:lnTo>
                  <a:pt x="6289812" y="1610750"/>
                </a:lnTo>
                <a:lnTo>
                  <a:pt x="6284798" y="1607230"/>
                </a:lnTo>
                <a:lnTo>
                  <a:pt x="6284798" y="1602703"/>
                </a:lnTo>
                <a:lnTo>
                  <a:pt x="6287299" y="1598192"/>
                </a:lnTo>
                <a:lnTo>
                  <a:pt x="6292325" y="1596672"/>
                </a:lnTo>
                <a:lnTo>
                  <a:pt x="6290817" y="1598688"/>
                </a:lnTo>
                <a:lnTo>
                  <a:pt x="6289812" y="1600191"/>
                </a:lnTo>
                <a:lnTo>
                  <a:pt x="6287801" y="1603711"/>
                </a:lnTo>
                <a:lnTo>
                  <a:pt x="6290817" y="1602207"/>
                </a:lnTo>
                <a:lnTo>
                  <a:pt x="6294335" y="1600703"/>
                </a:lnTo>
                <a:lnTo>
                  <a:pt x="6297351" y="1602703"/>
                </a:lnTo>
                <a:lnTo>
                  <a:pt x="6298356" y="1606718"/>
                </a:lnTo>
                <a:lnTo>
                  <a:pt x="6302376" y="1604719"/>
                </a:lnTo>
                <a:lnTo>
                  <a:pt x="6310406" y="1607726"/>
                </a:lnTo>
                <a:lnTo>
                  <a:pt x="6313422" y="1606718"/>
                </a:lnTo>
                <a:lnTo>
                  <a:pt x="6312416" y="1604719"/>
                </a:lnTo>
                <a:lnTo>
                  <a:pt x="6309903" y="1605726"/>
                </a:lnTo>
                <a:lnTo>
                  <a:pt x="6309401" y="1603215"/>
                </a:lnTo>
                <a:lnTo>
                  <a:pt x="6310406" y="1600703"/>
                </a:lnTo>
                <a:lnTo>
                  <a:pt x="6312416" y="1598688"/>
                </a:lnTo>
                <a:lnTo>
                  <a:pt x="6312416" y="1602703"/>
                </a:lnTo>
                <a:lnTo>
                  <a:pt x="6313924" y="1599696"/>
                </a:lnTo>
                <a:lnTo>
                  <a:pt x="6314929" y="1596672"/>
                </a:lnTo>
                <a:lnTo>
                  <a:pt x="6313422" y="1594673"/>
                </a:lnTo>
                <a:lnTo>
                  <a:pt x="6310406" y="1592657"/>
                </a:lnTo>
                <a:lnTo>
                  <a:pt x="6314929" y="1588146"/>
                </a:lnTo>
                <a:lnTo>
                  <a:pt x="6317442" y="1589649"/>
                </a:lnTo>
                <a:lnTo>
                  <a:pt x="6318950" y="1594673"/>
                </a:lnTo>
                <a:lnTo>
                  <a:pt x="6317442" y="1599696"/>
                </a:lnTo>
                <a:lnTo>
                  <a:pt x="6320458" y="1599696"/>
                </a:lnTo>
                <a:lnTo>
                  <a:pt x="6322456" y="1606718"/>
                </a:lnTo>
                <a:lnTo>
                  <a:pt x="6325472" y="1607726"/>
                </a:lnTo>
                <a:lnTo>
                  <a:pt x="6323461" y="1610750"/>
                </a:lnTo>
                <a:lnTo>
                  <a:pt x="6325974" y="1610238"/>
                </a:lnTo>
                <a:lnTo>
                  <a:pt x="6326979" y="1609230"/>
                </a:lnTo>
                <a:lnTo>
                  <a:pt x="6327984" y="1607230"/>
                </a:lnTo>
                <a:lnTo>
                  <a:pt x="6329492" y="1604719"/>
                </a:lnTo>
                <a:lnTo>
                  <a:pt x="6331000" y="1608238"/>
                </a:lnTo>
                <a:lnTo>
                  <a:pt x="6332508" y="1612749"/>
                </a:lnTo>
                <a:lnTo>
                  <a:pt x="6333513" y="1610750"/>
                </a:lnTo>
                <a:lnTo>
                  <a:pt x="6334016" y="1607726"/>
                </a:lnTo>
                <a:lnTo>
                  <a:pt x="6333513" y="1604207"/>
                </a:lnTo>
                <a:lnTo>
                  <a:pt x="6329492" y="1598688"/>
                </a:lnTo>
                <a:lnTo>
                  <a:pt x="6332508" y="1598192"/>
                </a:lnTo>
                <a:lnTo>
                  <a:pt x="6339544" y="1599696"/>
                </a:lnTo>
                <a:lnTo>
                  <a:pt x="6339544" y="1598688"/>
                </a:lnTo>
                <a:lnTo>
                  <a:pt x="6336026" y="1598192"/>
                </a:lnTo>
                <a:lnTo>
                  <a:pt x="6333513" y="1595680"/>
                </a:lnTo>
                <a:lnTo>
                  <a:pt x="6331503" y="1592657"/>
                </a:lnTo>
                <a:lnTo>
                  <a:pt x="6330498" y="1589649"/>
                </a:lnTo>
                <a:lnTo>
                  <a:pt x="6332508" y="1589649"/>
                </a:lnTo>
                <a:lnTo>
                  <a:pt x="6333513" y="1591649"/>
                </a:lnTo>
                <a:lnTo>
                  <a:pt x="6335021" y="1592657"/>
                </a:lnTo>
                <a:lnTo>
                  <a:pt x="6337534" y="1592657"/>
                </a:lnTo>
                <a:lnTo>
                  <a:pt x="6340549" y="1592657"/>
                </a:lnTo>
                <a:lnTo>
                  <a:pt x="6337534" y="1589137"/>
                </a:lnTo>
                <a:lnTo>
                  <a:pt x="6327482" y="1584626"/>
                </a:lnTo>
                <a:lnTo>
                  <a:pt x="6325472" y="1579603"/>
                </a:lnTo>
                <a:lnTo>
                  <a:pt x="6325974" y="1576084"/>
                </a:lnTo>
                <a:lnTo>
                  <a:pt x="6327482" y="1574085"/>
                </a:lnTo>
                <a:lnTo>
                  <a:pt x="6329492" y="1571061"/>
                </a:lnTo>
                <a:lnTo>
                  <a:pt x="6329492" y="1570054"/>
                </a:lnTo>
                <a:lnTo>
                  <a:pt x="6331503" y="1568550"/>
                </a:lnTo>
                <a:lnTo>
                  <a:pt x="6334518" y="1568053"/>
                </a:lnTo>
                <a:lnTo>
                  <a:pt x="6337534" y="1568053"/>
                </a:lnTo>
                <a:lnTo>
                  <a:pt x="6341542" y="1568053"/>
                </a:lnTo>
                <a:lnTo>
                  <a:pt x="6346066" y="1568550"/>
                </a:lnTo>
                <a:lnTo>
                  <a:pt x="6350589" y="1569061"/>
                </a:lnTo>
                <a:lnTo>
                  <a:pt x="6355615" y="1569061"/>
                </a:lnTo>
                <a:lnTo>
                  <a:pt x="6361634" y="1570054"/>
                </a:lnTo>
                <a:lnTo>
                  <a:pt x="6373696" y="1574085"/>
                </a:lnTo>
                <a:lnTo>
                  <a:pt x="6384741" y="1577092"/>
                </a:lnTo>
                <a:lnTo>
                  <a:pt x="6401314" y="1584626"/>
                </a:lnTo>
                <a:lnTo>
                  <a:pt x="6422914" y="1592657"/>
                </a:lnTo>
                <a:lnTo>
                  <a:pt x="6437477" y="1598192"/>
                </a:lnTo>
                <a:lnTo>
                  <a:pt x="6443508" y="1599696"/>
                </a:lnTo>
                <a:lnTo>
                  <a:pt x="6450544" y="1603711"/>
                </a:lnTo>
                <a:lnTo>
                  <a:pt x="6455558" y="1606222"/>
                </a:lnTo>
                <a:lnTo>
                  <a:pt x="6462594" y="1610238"/>
                </a:lnTo>
                <a:lnTo>
                  <a:pt x="6463097" y="1610750"/>
                </a:lnTo>
                <a:lnTo>
                  <a:pt x="6465107" y="1611245"/>
                </a:lnTo>
                <a:lnTo>
                  <a:pt x="6472634" y="1613757"/>
                </a:lnTo>
                <a:lnTo>
                  <a:pt x="6474644" y="1614253"/>
                </a:lnTo>
                <a:lnTo>
                  <a:pt x="6486204" y="1613757"/>
                </a:lnTo>
                <a:lnTo>
                  <a:pt x="6488202" y="1614253"/>
                </a:lnTo>
                <a:lnTo>
                  <a:pt x="6489710" y="1616268"/>
                </a:lnTo>
                <a:lnTo>
                  <a:pt x="6490715" y="1617276"/>
                </a:lnTo>
                <a:lnTo>
                  <a:pt x="6491721" y="1617772"/>
                </a:lnTo>
                <a:lnTo>
                  <a:pt x="6493731" y="1619788"/>
                </a:lnTo>
                <a:lnTo>
                  <a:pt x="6502275" y="1630826"/>
                </a:lnTo>
                <a:lnTo>
                  <a:pt x="6512817" y="1637368"/>
                </a:lnTo>
                <a:lnTo>
                  <a:pt x="6515833" y="1637865"/>
                </a:lnTo>
                <a:lnTo>
                  <a:pt x="6518346" y="1638360"/>
                </a:lnTo>
                <a:lnTo>
                  <a:pt x="6521361" y="1639368"/>
                </a:lnTo>
                <a:lnTo>
                  <a:pt x="6524377" y="1639368"/>
                </a:lnTo>
                <a:lnTo>
                  <a:pt x="6526375" y="1638872"/>
                </a:lnTo>
                <a:lnTo>
                  <a:pt x="6532406" y="1636361"/>
                </a:lnTo>
                <a:lnTo>
                  <a:pt x="6532406" y="1639881"/>
                </a:lnTo>
                <a:lnTo>
                  <a:pt x="6531904" y="1642391"/>
                </a:lnTo>
                <a:lnTo>
                  <a:pt x="6529893" y="1643383"/>
                </a:lnTo>
                <a:lnTo>
                  <a:pt x="6526375" y="1641879"/>
                </a:lnTo>
                <a:lnTo>
                  <a:pt x="6528386" y="1646902"/>
                </a:lnTo>
                <a:lnTo>
                  <a:pt x="6530898" y="1648918"/>
                </a:lnTo>
                <a:lnTo>
                  <a:pt x="6534417" y="1650422"/>
                </a:lnTo>
                <a:lnTo>
                  <a:pt x="6539442" y="1653429"/>
                </a:lnTo>
                <a:lnTo>
                  <a:pt x="6540448" y="1652437"/>
                </a:lnTo>
                <a:lnTo>
                  <a:pt x="6544456" y="1650422"/>
                </a:lnTo>
                <a:lnTo>
                  <a:pt x="6546467" y="1648918"/>
                </a:lnTo>
                <a:lnTo>
                  <a:pt x="6547974" y="1650422"/>
                </a:lnTo>
                <a:lnTo>
                  <a:pt x="6548477" y="1652934"/>
                </a:lnTo>
                <a:lnTo>
                  <a:pt x="6554508" y="1653941"/>
                </a:lnTo>
                <a:lnTo>
                  <a:pt x="6578620" y="1654950"/>
                </a:lnTo>
                <a:lnTo>
                  <a:pt x="6580116" y="1656453"/>
                </a:lnTo>
                <a:lnTo>
                  <a:pt x="6580116" y="1659956"/>
                </a:lnTo>
                <a:lnTo>
                  <a:pt x="6579626" y="1663475"/>
                </a:lnTo>
                <a:lnTo>
                  <a:pt x="6578118" y="1666499"/>
                </a:lnTo>
                <a:lnTo>
                  <a:pt x="6583634" y="1663987"/>
                </a:lnTo>
                <a:lnTo>
                  <a:pt x="6585142" y="1665491"/>
                </a:lnTo>
                <a:lnTo>
                  <a:pt x="6583634" y="1670514"/>
                </a:lnTo>
                <a:lnTo>
                  <a:pt x="6585142" y="1670514"/>
                </a:lnTo>
                <a:lnTo>
                  <a:pt x="6585645" y="1667491"/>
                </a:lnTo>
                <a:lnTo>
                  <a:pt x="6587152" y="1665988"/>
                </a:lnTo>
                <a:lnTo>
                  <a:pt x="6589163" y="1663987"/>
                </a:lnTo>
                <a:lnTo>
                  <a:pt x="6590671" y="1663475"/>
                </a:lnTo>
                <a:lnTo>
                  <a:pt x="6593184" y="1665491"/>
                </a:lnTo>
                <a:lnTo>
                  <a:pt x="6596702" y="1665988"/>
                </a:lnTo>
                <a:lnTo>
                  <a:pt x="6600208" y="1665491"/>
                </a:lnTo>
                <a:lnTo>
                  <a:pt x="6602721" y="1663987"/>
                </a:lnTo>
                <a:lnTo>
                  <a:pt x="6615788" y="1663475"/>
                </a:lnTo>
                <a:lnTo>
                  <a:pt x="6615788" y="1663987"/>
                </a:lnTo>
                <a:lnTo>
                  <a:pt x="6615286" y="1663987"/>
                </a:lnTo>
                <a:lnTo>
                  <a:pt x="6614783" y="1664484"/>
                </a:lnTo>
                <a:lnTo>
                  <a:pt x="6615788" y="1667491"/>
                </a:lnTo>
                <a:lnTo>
                  <a:pt x="6615788" y="1669010"/>
                </a:lnTo>
                <a:lnTo>
                  <a:pt x="6618792" y="1667491"/>
                </a:lnTo>
                <a:lnTo>
                  <a:pt x="6623315" y="1667491"/>
                </a:lnTo>
                <a:lnTo>
                  <a:pt x="6626833" y="1668003"/>
                </a:lnTo>
                <a:lnTo>
                  <a:pt x="6628843" y="1668003"/>
                </a:lnTo>
                <a:lnTo>
                  <a:pt x="6629848" y="1665988"/>
                </a:lnTo>
                <a:lnTo>
                  <a:pt x="6632362" y="1665988"/>
                </a:lnTo>
                <a:lnTo>
                  <a:pt x="6639386" y="1670002"/>
                </a:lnTo>
                <a:lnTo>
                  <a:pt x="6642401" y="1671011"/>
                </a:lnTo>
                <a:lnTo>
                  <a:pt x="6644412" y="1671011"/>
                </a:lnTo>
                <a:lnTo>
                  <a:pt x="6645919" y="1668003"/>
                </a:lnTo>
                <a:lnTo>
                  <a:pt x="6646422" y="1660468"/>
                </a:lnTo>
                <a:lnTo>
                  <a:pt x="6645919" y="1657460"/>
                </a:lnTo>
                <a:lnTo>
                  <a:pt x="6642904" y="1658964"/>
                </a:lnTo>
                <a:lnTo>
                  <a:pt x="6641899" y="1658964"/>
                </a:lnTo>
                <a:lnTo>
                  <a:pt x="6639386" y="1656453"/>
                </a:lnTo>
                <a:lnTo>
                  <a:pt x="6632864" y="1652934"/>
                </a:lnTo>
                <a:lnTo>
                  <a:pt x="6629848" y="1651430"/>
                </a:lnTo>
                <a:lnTo>
                  <a:pt x="6631356" y="1648406"/>
                </a:lnTo>
                <a:lnTo>
                  <a:pt x="6633869" y="1646902"/>
                </a:lnTo>
                <a:lnTo>
                  <a:pt x="6653949" y="1647911"/>
                </a:lnTo>
                <a:lnTo>
                  <a:pt x="6667016" y="1648918"/>
                </a:lnTo>
                <a:lnTo>
                  <a:pt x="6670534" y="1649415"/>
                </a:lnTo>
                <a:lnTo>
                  <a:pt x="6665508" y="1655942"/>
                </a:lnTo>
                <a:lnTo>
                  <a:pt x="6664503" y="1659956"/>
                </a:lnTo>
                <a:lnTo>
                  <a:pt x="6663110" y="1670637"/>
                </a:lnTo>
                <a:lnTo>
                  <a:pt x="6663865" y="1671020"/>
                </a:lnTo>
                <a:lnTo>
                  <a:pt x="6665375" y="1659457"/>
                </a:lnTo>
                <a:lnTo>
                  <a:pt x="6666385" y="1655439"/>
                </a:lnTo>
                <a:lnTo>
                  <a:pt x="6668896" y="1654945"/>
                </a:lnTo>
                <a:lnTo>
                  <a:pt x="6670406" y="1654438"/>
                </a:lnTo>
                <a:lnTo>
                  <a:pt x="6673416" y="1651434"/>
                </a:lnTo>
                <a:lnTo>
                  <a:pt x="6679947" y="1658964"/>
                </a:lnTo>
                <a:lnTo>
                  <a:pt x="6697539" y="1669511"/>
                </a:lnTo>
                <a:lnTo>
                  <a:pt x="6703570" y="1674024"/>
                </a:lnTo>
                <a:lnTo>
                  <a:pt x="6705070" y="1677041"/>
                </a:lnTo>
                <a:lnTo>
                  <a:pt x="6704070" y="1676534"/>
                </a:lnTo>
                <a:lnTo>
                  <a:pt x="6700549" y="1674532"/>
                </a:lnTo>
                <a:lnTo>
                  <a:pt x="6699549" y="1674024"/>
                </a:lnTo>
                <a:lnTo>
                  <a:pt x="6700049" y="1674532"/>
                </a:lnTo>
                <a:lnTo>
                  <a:pt x="6700549" y="1677041"/>
                </a:lnTo>
                <a:lnTo>
                  <a:pt x="6698539" y="1676534"/>
                </a:lnTo>
                <a:lnTo>
                  <a:pt x="6696529" y="1676040"/>
                </a:lnTo>
                <a:lnTo>
                  <a:pt x="6696529" y="1677041"/>
                </a:lnTo>
                <a:lnTo>
                  <a:pt x="6699549" y="1678042"/>
                </a:lnTo>
                <a:lnTo>
                  <a:pt x="6701559" y="1679551"/>
                </a:lnTo>
                <a:lnTo>
                  <a:pt x="6704070" y="1678551"/>
                </a:lnTo>
                <a:lnTo>
                  <a:pt x="6706580" y="1677041"/>
                </a:lnTo>
                <a:lnTo>
                  <a:pt x="6708590" y="1680552"/>
                </a:lnTo>
                <a:lnTo>
                  <a:pt x="6712111" y="1682062"/>
                </a:lnTo>
                <a:lnTo>
                  <a:pt x="6716631" y="1683570"/>
                </a:lnTo>
                <a:lnTo>
                  <a:pt x="6734213" y="1684571"/>
                </a:lnTo>
                <a:lnTo>
                  <a:pt x="6739744" y="1684078"/>
                </a:lnTo>
                <a:lnTo>
                  <a:pt x="6744765" y="1681060"/>
                </a:lnTo>
                <a:lnTo>
                  <a:pt x="6746775" y="1683062"/>
                </a:lnTo>
                <a:lnTo>
                  <a:pt x="6748285" y="1684571"/>
                </a:lnTo>
                <a:lnTo>
                  <a:pt x="6748285" y="1687081"/>
                </a:lnTo>
                <a:lnTo>
                  <a:pt x="6746275" y="1689098"/>
                </a:lnTo>
                <a:lnTo>
                  <a:pt x="6746775" y="1690099"/>
                </a:lnTo>
                <a:lnTo>
                  <a:pt x="6749295" y="1689098"/>
                </a:lnTo>
                <a:lnTo>
                  <a:pt x="6748285" y="1690606"/>
                </a:lnTo>
                <a:lnTo>
                  <a:pt x="6747785" y="1691100"/>
                </a:lnTo>
                <a:lnTo>
                  <a:pt x="6747785" y="1691607"/>
                </a:lnTo>
                <a:lnTo>
                  <a:pt x="6747785" y="1692116"/>
                </a:lnTo>
                <a:lnTo>
                  <a:pt x="6749295" y="1692116"/>
                </a:lnTo>
                <a:lnTo>
                  <a:pt x="6750295" y="1692116"/>
                </a:lnTo>
                <a:lnTo>
                  <a:pt x="6751805" y="1691100"/>
                </a:lnTo>
                <a:lnTo>
                  <a:pt x="6750295" y="1686588"/>
                </a:lnTo>
                <a:lnTo>
                  <a:pt x="6753816" y="1685079"/>
                </a:lnTo>
                <a:lnTo>
                  <a:pt x="6769897" y="1687589"/>
                </a:lnTo>
                <a:lnTo>
                  <a:pt x="6771908" y="1688097"/>
                </a:lnTo>
                <a:lnTo>
                  <a:pt x="6772908" y="1690099"/>
                </a:lnTo>
                <a:lnTo>
                  <a:pt x="6773408" y="1691607"/>
                </a:lnTo>
                <a:lnTo>
                  <a:pt x="6772408" y="1693610"/>
                </a:lnTo>
                <a:lnTo>
                  <a:pt x="6770898" y="1694117"/>
                </a:lnTo>
                <a:lnTo>
                  <a:pt x="6771398" y="1694626"/>
                </a:lnTo>
                <a:lnTo>
                  <a:pt x="6773408" y="1695627"/>
                </a:lnTo>
                <a:lnTo>
                  <a:pt x="6774918" y="1696134"/>
                </a:lnTo>
                <a:lnTo>
                  <a:pt x="6775918" y="1695627"/>
                </a:lnTo>
                <a:lnTo>
                  <a:pt x="6776928" y="1696134"/>
                </a:lnTo>
                <a:lnTo>
                  <a:pt x="6778438" y="1697629"/>
                </a:lnTo>
                <a:lnTo>
                  <a:pt x="6778938" y="1699137"/>
                </a:lnTo>
                <a:lnTo>
                  <a:pt x="6779939" y="1699137"/>
                </a:lnTo>
                <a:lnTo>
                  <a:pt x="6779939" y="1696134"/>
                </a:lnTo>
                <a:lnTo>
                  <a:pt x="6784969" y="1699645"/>
                </a:lnTo>
                <a:lnTo>
                  <a:pt x="6788489" y="1705173"/>
                </a:lnTo>
                <a:lnTo>
                  <a:pt x="6789926" y="1706131"/>
                </a:lnTo>
                <a:lnTo>
                  <a:pt x="6791119" y="1702159"/>
                </a:lnTo>
                <a:lnTo>
                  <a:pt x="6790114" y="1699144"/>
                </a:lnTo>
                <a:lnTo>
                  <a:pt x="6787602" y="1694119"/>
                </a:lnTo>
                <a:lnTo>
                  <a:pt x="6785592" y="1689602"/>
                </a:lnTo>
                <a:lnTo>
                  <a:pt x="6782074" y="1687084"/>
                </a:lnTo>
                <a:lnTo>
                  <a:pt x="6781069" y="1684576"/>
                </a:lnTo>
                <a:lnTo>
                  <a:pt x="6779052" y="1685083"/>
                </a:lnTo>
                <a:lnTo>
                  <a:pt x="6777544" y="1685581"/>
                </a:lnTo>
                <a:lnTo>
                  <a:pt x="6776037" y="1685083"/>
                </a:lnTo>
                <a:lnTo>
                  <a:pt x="6775032" y="1684576"/>
                </a:lnTo>
                <a:lnTo>
                  <a:pt x="6778047" y="1683571"/>
                </a:lnTo>
                <a:lnTo>
                  <a:pt x="6784084" y="1679053"/>
                </a:lnTo>
                <a:lnTo>
                  <a:pt x="6787602" y="1678546"/>
                </a:lnTo>
                <a:lnTo>
                  <a:pt x="6799167" y="1678546"/>
                </a:lnTo>
                <a:lnTo>
                  <a:pt x="6805707" y="1679053"/>
                </a:lnTo>
                <a:lnTo>
                  <a:pt x="6811737" y="1681063"/>
                </a:lnTo>
                <a:lnTo>
                  <a:pt x="6817272" y="1683571"/>
                </a:lnTo>
                <a:lnTo>
                  <a:pt x="6821794" y="1687591"/>
                </a:lnTo>
                <a:lnTo>
                  <a:pt x="6823302" y="1687591"/>
                </a:lnTo>
                <a:lnTo>
                  <a:pt x="6823302" y="1685083"/>
                </a:lnTo>
                <a:lnTo>
                  <a:pt x="6821794" y="1682566"/>
                </a:lnTo>
                <a:lnTo>
                  <a:pt x="6818779" y="1678546"/>
                </a:lnTo>
                <a:lnTo>
                  <a:pt x="6821794" y="1680556"/>
                </a:lnTo>
                <a:lnTo>
                  <a:pt x="6823302" y="1680556"/>
                </a:lnTo>
                <a:lnTo>
                  <a:pt x="6852972" y="1677550"/>
                </a:lnTo>
                <a:lnTo>
                  <a:pt x="6855485" y="1677550"/>
                </a:lnTo>
                <a:lnTo>
                  <a:pt x="6859512" y="1678546"/>
                </a:lnTo>
                <a:lnTo>
                  <a:pt x="6861020" y="1678546"/>
                </a:lnTo>
                <a:lnTo>
                  <a:pt x="6863030" y="1678048"/>
                </a:lnTo>
                <a:lnTo>
                  <a:pt x="6863532" y="1676545"/>
                </a:lnTo>
                <a:lnTo>
                  <a:pt x="6865040" y="1676545"/>
                </a:lnTo>
                <a:lnTo>
                  <a:pt x="6871580" y="1676038"/>
                </a:lnTo>
                <a:lnTo>
                  <a:pt x="6873590" y="1676545"/>
                </a:lnTo>
                <a:lnTo>
                  <a:pt x="6874595" y="1680556"/>
                </a:lnTo>
                <a:lnTo>
                  <a:pt x="6875600" y="1680556"/>
                </a:lnTo>
                <a:lnTo>
                  <a:pt x="6878112" y="1678048"/>
                </a:lnTo>
                <a:lnTo>
                  <a:pt x="6888170" y="1673022"/>
                </a:lnTo>
                <a:lnTo>
                  <a:pt x="6891687" y="1671519"/>
                </a:lnTo>
                <a:lnTo>
                  <a:pt x="6927395" y="1669011"/>
                </a:lnTo>
                <a:lnTo>
                  <a:pt x="6938457" y="1663986"/>
                </a:lnTo>
                <a:lnTo>
                  <a:pt x="6941975" y="1663479"/>
                </a:lnTo>
                <a:lnTo>
                  <a:pt x="6942477" y="1662981"/>
                </a:lnTo>
                <a:lnTo>
                  <a:pt x="6944488" y="1660473"/>
                </a:lnTo>
                <a:lnTo>
                  <a:pt x="6945493" y="1660473"/>
                </a:lnTo>
                <a:lnTo>
                  <a:pt x="6946498" y="1660971"/>
                </a:lnTo>
                <a:lnTo>
                  <a:pt x="6948005" y="1661976"/>
                </a:lnTo>
                <a:lnTo>
                  <a:pt x="6948508" y="1661976"/>
                </a:lnTo>
                <a:lnTo>
                  <a:pt x="6964100" y="1664484"/>
                </a:lnTo>
                <a:lnTo>
                  <a:pt x="6991250" y="1664484"/>
                </a:lnTo>
                <a:lnTo>
                  <a:pt x="7008853" y="1667500"/>
                </a:lnTo>
                <a:lnTo>
                  <a:pt x="7011868" y="1668006"/>
                </a:lnTo>
                <a:lnTo>
                  <a:pt x="7015888" y="1672524"/>
                </a:lnTo>
                <a:lnTo>
                  <a:pt x="7017905" y="1673530"/>
                </a:lnTo>
                <a:lnTo>
                  <a:pt x="7020418" y="1672524"/>
                </a:lnTo>
                <a:lnTo>
                  <a:pt x="7021423" y="1670514"/>
                </a:lnTo>
                <a:lnTo>
                  <a:pt x="7022930" y="1669509"/>
                </a:lnTo>
                <a:lnTo>
                  <a:pt x="7024940" y="1670514"/>
                </a:lnTo>
                <a:lnTo>
                  <a:pt x="7027963" y="1669509"/>
                </a:lnTo>
                <a:lnTo>
                  <a:pt x="7030978" y="1670514"/>
                </a:lnTo>
                <a:lnTo>
                  <a:pt x="7033993" y="1672524"/>
                </a:lnTo>
                <a:lnTo>
                  <a:pt x="7037511" y="1673530"/>
                </a:lnTo>
                <a:lnTo>
                  <a:pt x="7048071" y="1673022"/>
                </a:lnTo>
                <a:lnTo>
                  <a:pt x="7051093" y="1673530"/>
                </a:lnTo>
                <a:lnTo>
                  <a:pt x="7067683" y="1684078"/>
                </a:lnTo>
                <a:lnTo>
                  <a:pt x="7074223" y="1685581"/>
                </a:lnTo>
                <a:lnTo>
                  <a:pt x="7076736" y="1687084"/>
                </a:lnTo>
                <a:lnTo>
                  <a:pt x="7087798" y="1698139"/>
                </a:lnTo>
                <a:lnTo>
                  <a:pt x="7090311" y="1699144"/>
                </a:lnTo>
                <a:lnTo>
                  <a:pt x="7092823" y="1699642"/>
                </a:lnTo>
                <a:lnTo>
                  <a:pt x="7095846" y="1701653"/>
                </a:lnTo>
                <a:lnTo>
                  <a:pt x="7101373" y="1705166"/>
                </a:lnTo>
                <a:lnTo>
                  <a:pt x="7104891" y="1709186"/>
                </a:lnTo>
                <a:lnTo>
                  <a:pt x="7103383" y="1710698"/>
                </a:lnTo>
                <a:lnTo>
                  <a:pt x="7104891" y="1712201"/>
                </a:lnTo>
                <a:lnTo>
                  <a:pt x="7105896" y="1712201"/>
                </a:lnTo>
                <a:lnTo>
                  <a:pt x="7107913" y="1712707"/>
                </a:lnTo>
                <a:lnTo>
                  <a:pt x="7108918" y="1712707"/>
                </a:lnTo>
                <a:lnTo>
                  <a:pt x="7107913" y="1709693"/>
                </a:lnTo>
                <a:lnTo>
                  <a:pt x="7110426" y="1708181"/>
                </a:lnTo>
                <a:lnTo>
                  <a:pt x="7113943" y="1708688"/>
                </a:lnTo>
                <a:lnTo>
                  <a:pt x="7121991" y="1712707"/>
                </a:lnTo>
                <a:lnTo>
                  <a:pt x="7122996" y="1712707"/>
                </a:lnTo>
                <a:lnTo>
                  <a:pt x="7127016" y="1712707"/>
                </a:lnTo>
                <a:lnTo>
                  <a:pt x="7127518" y="1713206"/>
                </a:lnTo>
                <a:lnTo>
                  <a:pt x="7129033" y="1716221"/>
                </a:lnTo>
                <a:lnTo>
                  <a:pt x="7129536" y="1716720"/>
                </a:lnTo>
                <a:lnTo>
                  <a:pt x="7137073" y="1723247"/>
                </a:lnTo>
                <a:lnTo>
                  <a:pt x="7152163" y="1731288"/>
                </a:lnTo>
                <a:lnTo>
                  <a:pt x="7154676" y="1734303"/>
                </a:lnTo>
                <a:lnTo>
                  <a:pt x="7173283" y="1742334"/>
                </a:lnTo>
                <a:lnTo>
                  <a:pt x="7175796" y="1743340"/>
                </a:lnTo>
                <a:lnTo>
                  <a:pt x="7177304" y="1743340"/>
                </a:lnTo>
                <a:lnTo>
                  <a:pt x="7179314" y="1742334"/>
                </a:lnTo>
                <a:lnTo>
                  <a:pt x="7180821" y="1742334"/>
                </a:lnTo>
                <a:lnTo>
                  <a:pt x="7181826" y="1743340"/>
                </a:lnTo>
                <a:lnTo>
                  <a:pt x="7183334" y="1744344"/>
                </a:lnTo>
                <a:lnTo>
                  <a:pt x="7184346" y="1745856"/>
                </a:lnTo>
                <a:lnTo>
                  <a:pt x="7188869" y="1747359"/>
                </a:lnTo>
                <a:lnTo>
                  <a:pt x="7195401" y="1752385"/>
                </a:lnTo>
                <a:lnTo>
                  <a:pt x="7197921" y="1751877"/>
                </a:lnTo>
                <a:lnTo>
                  <a:pt x="7198926" y="1752385"/>
                </a:lnTo>
                <a:lnTo>
                  <a:pt x="7199429" y="1752882"/>
                </a:lnTo>
                <a:lnTo>
                  <a:pt x="7200936" y="1754394"/>
                </a:lnTo>
                <a:lnTo>
                  <a:pt x="7200936" y="1755399"/>
                </a:lnTo>
                <a:lnTo>
                  <a:pt x="7201439" y="1756405"/>
                </a:lnTo>
                <a:lnTo>
                  <a:pt x="7215014" y="1765940"/>
                </a:lnTo>
                <a:lnTo>
                  <a:pt x="7221554" y="1770964"/>
                </a:lnTo>
                <a:lnTo>
                  <a:pt x="7223061" y="1772476"/>
                </a:lnTo>
                <a:lnTo>
                  <a:pt x="7224569" y="1772476"/>
                </a:lnTo>
                <a:lnTo>
                  <a:pt x="7229091" y="1772975"/>
                </a:lnTo>
                <a:lnTo>
                  <a:pt x="7231109" y="1773481"/>
                </a:lnTo>
                <a:lnTo>
                  <a:pt x="7234124" y="1776488"/>
                </a:lnTo>
                <a:lnTo>
                  <a:pt x="7236134" y="1779502"/>
                </a:lnTo>
                <a:lnTo>
                  <a:pt x="7238646" y="1782518"/>
                </a:lnTo>
                <a:lnTo>
                  <a:pt x="7243679" y="1783523"/>
                </a:lnTo>
                <a:lnTo>
                  <a:pt x="7252229" y="1783523"/>
                </a:lnTo>
                <a:lnTo>
                  <a:pt x="7255244" y="1784528"/>
                </a:lnTo>
                <a:lnTo>
                  <a:pt x="7258259" y="1786538"/>
                </a:lnTo>
                <a:lnTo>
                  <a:pt x="7263291" y="1790558"/>
                </a:lnTo>
                <a:lnTo>
                  <a:pt x="7266809" y="1796579"/>
                </a:lnTo>
                <a:lnTo>
                  <a:pt x="7272839" y="1808640"/>
                </a:lnTo>
                <a:lnTo>
                  <a:pt x="7276364" y="1807635"/>
                </a:lnTo>
                <a:lnTo>
                  <a:pt x="7279379" y="1809138"/>
                </a:lnTo>
                <a:lnTo>
                  <a:pt x="7282394" y="1812153"/>
                </a:lnTo>
                <a:lnTo>
                  <a:pt x="7284907" y="1814662"/>
                </a:lnTo>
                <a:lnTo>
                  <a:pt x="7294964" y="1817676"/>
                </a:lnTo>
                <a:lnTo>
                  <a:pt x="7298992" y="1822701"/>
                </a:lnTo>
                <a:lnTo>
                  <a:pt x="7304519" y="1828225"/>
                </a:lnTo>
                <a:lnTo>
                  <a:pt x="7311059" y="1832743"/>
                </a:lnTo>
                <a:lnTo>
                  <a:pt x="7316084" y="1834255"/>
                </a:lnTo>
                <a:lnTo>
                  <a:pt x="7318597" y="1835758"/>
                </a:lnTo>
                <a:lnTo>
                  <a:pt x="7323629" y="1842793"/>
                </a:lnTo>
                <a:lnTo>
                  <a:pt x="7326142" y="1844296"/>
                </a:lnTo>
                <a:lnTo>
                  <a:pt x="7339717" y="1847312"/>
                </a:lnTo>
                <a:lnTo>
                  <a:pt x="7353802" y="1852336"/>
                </a:lnTo>
                <a:lnTo>
                  <a:pt x="7360334" y="1853333"/>
                </a:lnTo>
                <a:lnTo>
                  <a:pt x="7363859" y="1848316"/>
                </a:lnTo>
                <a:lnTo>
                  <a:pt x="7365869" y="1850327"/>
                </a:lnTo>
                <a:lnTo>
                  <a:pt x="7367879" y="1852336"/>
                </a:lnTo>
                <a:lnTo>
                  <a:pt x="7372402" y="1860875"/>
                </a:lnTo>
                <a:lnTo>
                  <a:pt x="7377434" y="1868408"/>
                </a:lnTo>
                <a:lnTo>
                  <a:pt x="7378942" y="1871415"/>
                </a:lnTo>
                <a:lnTo>
                  <a:pt x="7380450" y="1877951"/>
                </a:lnTo>
                <a:lnTo>
                  <a:pt x="7381957" y="1881465"/>
                </a:lnTo>
                <a:lnTo>
                  <a:pt x="7383967" y="1883973"/>
                </a:lnTo>
                <a:lnTo>
                  <a:pt x="7396537" y="1894521"/>
                </a:lnTo>
                <a:lnTo>
                  <a:pt x="7398052" y="1896531"/>
                </a:lnTo>
                <a:lnTo>
                  <a:pt x="7408102" y="1901050"/>
                </a:lnTo>
                <a:lnTo>
                  <a:pt x="7410622" y="1903059"/>
                </a:lnTo>
                <a:lnTo>
                  <a:pt x="7423192" y="1921648"/>
                </a:lnTo>
                <a:lnTo>
                  <a:pt x="7440787" y="1943243"/>
                </a:lnTo>
                <a:lnTo>
                  <a:pt x="7456882" y="1959813"/>
                </a:lnTo>
                <a:lnTo>
                  <a:pt x="7475992" y="1974381"/>
                </a:lnTo>
                <a:lnTo>
                  <a:pt x="7479510" y="1975885"/>
                </a:lnTo>
                <a:lnTo>
                  <a:pt x="7493085" y="1988443"/>
                </a:lnTo>
                <a:lnTo>
                  <a:pt x="7497105" y="1989955"/>
                </a:lnTo>
                <a:lnTo>
                  <a:pt x="7501132" y="1991965"/>
                </a:lnTo>
                <a:lnTo>
                  <a:pt x="7505655" y="1992463"/>
                </a:lnTo>
                <a:lnTo>
                  <a:pt x="7510688" y="1992463"/>
                </a:lnTo>
                <a:lnTo>
                  <a:pt x="7522755" y="2017073"/>
                </a:lnTo>
                <a:lnTo>
                  <a:pt x="7528283" y="2024108"/>
                </a:lnTo>
                <a:lnTo>
                  <a:pt x="7535325" y="2030636"/>
                </a:lnTo>
                <a:lnTo>
                  <a:pt x="7543875" y="2036160"/>
                </a:lnTo>
                <a:lnTo>
                  <a:pt x="7553423" y="2041185"/>
                </a:lnTo>
                <a:lnTo>
                  <a:pt x="7558455" y="2042688"/>
                </a:lnTo>
                <a:lnTo>
                  <a:pt x="7560968" y="2041683"/>
                </a:lnTo>
                <a:lnTo>
                  <a:pt x="7563480" y="2039673"/>
                </a:lnTo>
                <a:lnTo>
                  <a:pt x="7569015" y="2041185"/>
                </a:lnTo>
                <a:lnTo>
                  <a:pt x="7581585" y="2047713"/>
                </a:lnTo>
                <a:lnTo>
                  <a:pt x="7602706" y="2054740"/>
                </a:lnTo>
                <a:lnTo>
                  <a:pt x="7609741" y="2059266"/>
                </a:lnTo>
                <a:lnTo>
                  <a:pt x="7613266" y="2064283"/>
                </a:lnTo>
                <a:lnTo>
                  <a:pt x="7621313" y="2082365"/>
                </a:lnTo>
                <a:lnTo>
                  <a:pt x="7620977" y="2082474"/>
                </a:lnTo>
                <a:lnTo>
                  <a:pt x="7621888" y="2084738"/>
                </a:lnTo>
                <a:lnTo>
                  <a:pt x="7631934" y="2098815"/>
                </a:lnTo>
                <a:lnTo>
                  <a:pt x="7641980" y="2102835"/>
                </a:lnTo>
                <a:lnTo>
                  <a:pt x="7645995" y="2101320"/>
                </a:lnTo>
                <a:lnTo>
                  <a:pt x="7649515" y="2100818"/>
                </a:lnTo>
                <a:lnTo>
                  <a:pt x="7652522" y="2101820"/>
                </a:lnTo>
                <a:lnTo>
                  <a:pt x="7659561" y="2104838"/>
                </a:lnTo>
                <a:lnTo>
                  <a:pt x="7661577" y="2104838"/>
                </a:lnTo>
                <a:lnTo>
                  <a:pt x="7667096" y="2102835"/>
                </a:lnTo>
                <a:lnTo>
                  <a:pt x="7673126" y="2102835"/>
                </a:lnTo>
                <a:lnTo>
                  <a:pt x="7690211" y="2104838"/>
                </a:lnTo>
                <a:lnTo>
                  <a:pt x="7694738" y="2106341"/>
                </a:lnTo>
                <a:lnTo>
                  <a:pt x="7700753" y="2114883"/>
                </a:lnTo>
                <a:lnTo>
                  <a:pt x="7702273" y="2115898"/>
                </a:lnTo>
                <a:lnTo>
                  <a:pt x="7704273" y="2116899"/>
                </a:lnTo>
                <a:lnTo>
                  <a:pt x="7706784" y="2118902"/>
                </a:lnTo>
                <a:lnTo>
                  <a:pt x="7709296" y="2121921"/>
                </a:lnTo>
                <a:lnTo>
                  <a:pt x="7709808" y="2123423"/>
                </a:lnTo>
                <a:lnTo>
                  <a:pt x="7713327" y="2127945"/>
                </a:lnTo>
                <a:lnTo>
                  <a:pt x="7720350" y="2130963"/>
                </a:lnTo>
                <a:lnTo>
                  <a:pt x="7727884" y="2132980"/>
                </a:lnTo>
                <a:lnTo>
                  <a:pt x="7732411" y="2132980"/>
                </a:lnTo>
                <a:lnTo>
                  <a:pt x="7732411" y="2135985"/>
                </a:lnTo>
                <a:lnTo>
                  <a:pt x="7735419" y="2136485"/>
                </a:lnTo>
                <a:lnTo>
                  <a:pt x="7743465" y="2135985"/>
                </a:lnTo>
                <a:lnTo>
                  <a:pt x="7751496" y="2137501"/>
                </a:lnTo>
                <a:lnTo>
                  <a:pt x="7755015" y="2138502"/>
                </a:lnTo>
                <a:lnTo>
                  <a:pt x="7760550" y="2143023"/>
                </a:lnTo>
                <a:lnTo>
                  <a:pt x="7764054" y="2144025"/>
                </a:lnTo>
                <a:lnTo>
                  <a:pt x="7767077" y="2143023"/>
                </a:lnTo>
                <a:lnTo>
                  <a:pt x="7768085" y="2139504"/>
                </a:lnTo>
                <a:lnTo>
                  <a:pt x="7766581" y="2138001"/>
                </a:lnTo>
                <a:lnTo>
                  <a:pt x="7759030" y="2136485"/>
                </a:lnTo>
                <a:lnTo>
                  <a:pt x="7756519" y="2133982"/>
                </a:lnTo>
                <a:lnTo>
                  <a:pt x="7764054" y="2135985"/>
                </a:lnTo>
                <a:lnTo>
                  <a:pt x="7789185" y="2133982"/>
                </a:lnTo>
                <a:lnTo>
                  <a:pt x="7806270" y="2135985"/>
                </a:lnTo>
                <a:lnTo>
                  <a:pt x="7814300" y="2138001"/>
                </a:lnTo>
                <a:lnTo>
                  <a:pt x="7818827" y="2138502"/>
                </a:lnTo>
                <a:lnTo>
                  <a:pt x="7823850" y="2138502"/>
                </a:lnTo>
                <a:lnTo>
                  <a:pt x="7823850" y="2137000"/>
                </a:lnTo>
                <a:lnTo>
                  <a:pt x="7816316" y="2137000"/>
                </a:lnTo>
                <a:lnTo>
                  <a:pt x="7816316" y="2135985"/>
                </a:lnTo>
                <a:lnTo>
                  <a:pt x="7849462" y="2137000"/>
                </a:lnTo>
                <a:lnTo>
                  <a:pt x="7852981" y="2136485"/>
                </a:lnTo>
                <a:lnTo>
                  <a:pt x="7860516" y="2132465"/>
                </a:lnTo>
                <a:lnTo>
                  <a:pt x="7867554" y="2130462"/>
                </a:lnTo>
                <a:lnTo>
                  <a:pt x="7873585" y="2127945"/>
                </a:lnTo>
                <a:lnTo>
                  <a:pt x="7877600" y="2126943"/>
                </a:lnTo>
                <a:lnTo>
                  <a:pt x="7894173" y="2129460"/>
                </a:lnTo>
                <a:lnTo>
                  <a:pt x="7924824" y="2134983"/>
                </a:lnTo>
                <a:lnTo>
                  <a:pt x="7947427" y="2140506"/>
                </a:lnTo>
                <a:lnTo>
                  <a:pt x="7963504" y="2142022"/>
                </a:lnTo>
                <a:lnTo>
                  <a:pt x="7970543" y="2144025"/>
                </a:lnTo>
                <a:lnTo>
                  <a:pt x="7978078" y="2147043"/>
                </a:lnTo>
                <a:lnTo>
                  <a:pt x="7981597" y="2150062"/>
                </a:lnTo>
                <a:lnTo>
                  <a:pt x="7990139" y="2158089"/>
                </a:lnTo>
                <a:lnTo>
                  <a:pt x="7993659" y="2159605"/>
                </a:lnTo>
                <a:lnTo>
                  <a:pt x="7997178" y="2161108"/>
                </a:lnTo>
                <a:lnTo>
                  <a:pt x="8000682" y="2164627"/>
                </a:lnTo>
                <a:lnTo>
                  <a:pt x="8003705" y="2168147"/>
                </a:lnTo>
                <a:lnTo>
                  <a:pt x="8007224" y="2175172"/>
                </a:lnTo>
                <a:lnTo>
                  <a:pt x="8009224" y="2179693"/>
                </a:lnTo>
                <a:lnTo>
                  <a:pt x="8010744" y="2184227"/>
                </a:lnTo>
                <a:lnTo>
                  <a:pt x="8011240" y="2189249"/>
                </a:lnTo>
                <a:lnTo>
                  <a:pt x="8011735" y="2190751"/>
                </a:lnTo>
                <a:lnTo>
                  <a:pt x="8018278" y="2196775"/>
                </a:lnTo>
                <a:lnTo>
                  <a:pt x="8029828" y="2217377"/>
                </a:lnTo>
                <a:lnTo>
                  <a:pt x="8031332" y="2225918"/>
                </a:lnTo>
                <a:lnTo>
                  <a:pt x="8033347" y="2230438"/>
                </a:lnTo>
                <a:lnTo>
                  <a:pt x="8035859" y="2234959"/>
                </a:lnTo>
                <a:lnTo>
                  <a:pt x="8037859" y="2237477"/>
                </a:lnTo>
                <a:lnTo>
                  <a:pt x="8036355" y="2239480"/>
                </a:lnTo>
                <a:lnTo>
                  <a:pt x="8037363" y="2240996"/>
                </a:lnTo>
                <a:lnTo>
                  <a:pt x="8041378" y="2255561"/>
                </a:lnTo>
                <a:lnTo>
                  <a:pt x="8041378" y="2257578"/>
                </a:lnTo>
                <a:lnTo>
                  <a:pt x="8043889" y="2260083"/>
                </a:lnTo>
                <a:lnTo>
                  <a:pt x="8043889" y="2274661"/>
                </a:lnTo>
                <a:lnTo>
                  <a:pt x="8044897" y="2277666"/>
                </a:lnTo>
                <a:lnTo>
                  <a:pt x="8047409" y="2279182"/>
                </a:lnTo>
                <a:lnTo>
                  <a:pt x="8048417" y="2282187"/>
                </a:lnTo>
                <a:lnTo>
                  <a:pt x="8048912" y="2286708"/>
                </a:lnTo>
                <a:lnTo>
                  <a:pt x="8048417" y="2289726"/>
                </a:lnTo>
                <a:lnTo>
                  <a:pt x="8048417" y="2292244"/>
                </a:lnTo>
                <a:lnTo>
                  <a:pt x="8048912" y="2294247"/>
                </a:lnTo>
                <a:lnTo>
                  <a:pt x="8053440" y="2298768"/>
                </a:lnTo>
                <a:lnTo>
                  <a:pt x="8053936" y="2298768"/>
                </a:lnTo>
                <a:lnTo>
                  <a:pt x="8053936" y="2300785"/>
                </a:lnTo>
                <a:lnTo>
                  <a:pt x="8053936" y="2307810"/>
                </a:lnTo>
                <a:lnTo>
                  <a:pt x="8053936" y="2310328"/>
                </a:lnTo>
                <a:lnTo>
                  <a:pt x="8055951" y="2313347"/>
                </a:lnTo>
                <a:lnTo>
                  <a:pt x="8056959" y="2314848"/>
                </a:lnTo>
                <a:lnTo>
                  <a:pt x="8057455" y="2316351"/>
                </a:lnTo>
                <a:lnTo>
                  <a:pt x="8060974" y="2319370"/>
                </a:lnTo>
                <a:lnTo>
                  <a:pt x="8061982" y="2321387"/>
                </a:lnTo>
                <a:lnTo>
                  <a:pt x="8062478" y="2322889"/>
                </a:lnTo>
                <a:lnTo>
                  <a:pt x="8061982" y="2329928"/>
                </a:lnTo>
                <a:lnTo>
                  <a:pt x="8060974" y="2334449"/>
                </a:lnTo>
                <a:lnTo>
                  <a:pt x="8060974" y="2336452"/>
                </a:lnTo>
                <a:lnTo>
                  <a:pt x="8062478" y="2336953"/>
                </a:lnTo>
                <a:lnTo>
                  <a:pt x="8063486" y="2338469"/>
                </a:lnTo>
                <a:lnTo>
                  <a:pt x="8064990" y="2363077"/>
                </a:lnTo>
                <a:lnTo>
                  <a:pt x="8058959" y="2358056"/>
                </a:lnTo>
                <a:lnTo>
                  <a:pt x="8058463" y="2362577"/>
                </a:lnTo>
                <a:lnTo>
                  <a:pt x="8053440" y="2367098"/>
                </a:lnTo>
                <a:lnTo>
                  <a:pt x="8052432" y="2368614"/>
                </a:lnTo>
                <a:lnTo>
                  <a:pt x="8055951" y="2370617"/>
                </a:lnTo>
                <a:lnTo>
                  <a:pt x="8058959" y="2368614"/>
                </a:lnTo>
                <a:lnTo>
                  <a:pt x="8061982" y="2366096"/>
                </a:lnTo>
                <a:lnTo>
                  <a:pt x="8064494" y="2364093"/>
                </a:lnTo>
                <a:lnTo>
                  <a:pt x="8065997" y="2365094"/>
                </a:lnTo>
                <a:lnTo>
                  <a:pt x="8068013" y="2370116"/>
                </a:lnTo>
                <a:lnTo>
                  <a:pt x="8070013" y="2371118"/>
                </a:lnTo>
                <a:lnTo>
                  <a:pt x="8074044" y="2371118"/>
                </a:lnTo>
                <a:lnTo>
                  <a:pt x="8075548" y="2372119"/>
                </a:lnTo>
                <a:lnTo>
                  <a:pt x="8076044" y="2373636"/>
                </a:lnTo>
                <a:lnTo>
                  <a:pt x="8076555" y="2378157"/>
                </a:lnTo>
                <a:lnTo>
                  <a:pt x="8079067" y="2386197"/>
                </a:lnTo>
                <a:lnTo>
                  <a:pt x="8079067" y="2390717"/>
                </a:lnTo>
                <a:lnTo>
                  <a:pt x="8079067" y="2393222"/>
                </a:lnTo>
                <a:lnTo>
                  <a:pt x="8079067" y="2395238"/>
                </a:lnTo>
                <a:lnTo>
                  <a:pt x="8080571" y="2398243"/>
                </a:lnTo>
                <a:lnTo>
                  <a:pt x="8082074" y="2399259"/>
                </a:lnTo>
                <a:lnTo>
                  <a:pt x="8084586" y="2400761"/>
                </a:lnTo>
                <a:lnTo>
                  <a:pt x="8086602" y="2402778"/>
                </a:lnTo>
                <a:lnTo>
                  <a:pt x="8087609" y="2405783"/>
                </a:lnTo>
                <a:lnTo>
                  <a:pt x="8090121" y="2413823"/>
                </a:lnTo>
                <a:lnTo>
                  <a:pt x="8091625" y="2428401"/>
                </a:lnTo>
                <a:lnTo>
                  <a:pt x="8091113" y="2428401"/>
                </a:lnTo>
                <a:lnTo>
                  <a:pt x="8082074" y="2430905"/>
                </a:lnTo>
                <a:lnTo>
                  <a:pt x="8079563" y="2431907"/>
                </a:lnTo>
                <a:lnTo>
                  <a:pt x="8079465" y="2431992"/>
                </a:lnTo>
                <a:lnTo>
                  <a:pt x="8081379" y="2431226"/>
                </a:lnTo>
                <a:lnTo>
                  <a:pt x="8090420" y="2428720"/>
                </a:lnTo>
                <a:lnTo>
                  <a:pt x="8090925" y="2428720"/>
                </a:lnTo>
                <a:lnTo>
                  <a:pt x="8091927" y="2435737"/>
                </a:lnTo>
                <a:lnTo>
                  <a:pt x="8092431" y="2445262"/>
                </a:lnTo>
                <a:lnTo>
                  <a:pt x="8089922" y="2452778"/>
                </a:lnTo>
                <a:lnTo>
                  <a:pt x="8091927" y="2456785"/>
                </a:lnTo>
                <a:lnTo>
                  <a:pt x="8092431" y="2459792"/>
                </a:lnTo>
                <a:lnTo>
                  <a:pt x="8092936" y="2464307"/>
                </a:lnTo>
                <a:lnTo>
                  <a:pt x="8093938" y="2466310"/>
                </a:lnTo>
                <a:lnTo>
                  <a:pt x="8095950" y="2468817"/>
                </a:lnTo>
                <a:lnTo>
                  <a:pt x="8096952" y="2470820"/>
                </a:lnTo>
                <a:lnTo>
                  <a:pt x="8096952" y="2474326"/>
                </a:lnTo>
                <a:lnTo>
                  <a:pt x="8095950" y="2479341"/>
                </a:lnTo>
                <a:lnTo>
                  <a:pt x="8095445" y="2483352"/>
                </a:lnTo>
                <a:lnTo>
                  <a:pt x="8096952" y="2487861"/>
                </a:lnTo>
                <a:lnTo>
                  <a:pt x="8096952" y="2486858"/>
                </a:lnTo>
                <a:lnTo>
                  <a:pt x="8100470" y="2503396"/>
                </a:lnTo>
                <a:lnTo>
                  <a:pt x="8103484" y="2508410"/>
                </a:lnTo>
                <a:lnTo>
                  <a:pt x="8105488" y="2509913"/>
                </a:lnTo>
                <a:lnTo>
                  <a:pt x="8111018" y="2512417"/>
                </a:lnTo>
                <a:lnTo>
                  <a:pt x="8112020" y="2513920"/>
                </a:lnTo>
                <a:lnTo>
                  <a:pt x="8112020" y="2523944"/>
                </a:lnTo>
                <a:lnTo>
                  <a:pt x="8111516" y="2526951"/>
                </a:lnTo>
                <a:lnTo>
                  <a:pt x="8110513" y="2527955"/>
                </a:lnTo>
                <a:lnTo>
                  <a:pt x="8109006" y="2529459"/>
                </a:lnTo>
                <a:lnTo>
                  <a:pt x="8108004" y="2530462"/>
                </a:lnTo>
                <a:lnTo>
                  <a:pt x="8108004" y="2532965"/>
                </a:lnTo>
                <a:lnTo>
                  <a:pt x="8108502" y="2537479"/>
                </a:lnTo>
                <a:lnTo>
                  <a:pt x="8108004" y="2540486"/>
                </a:lnTo>
                <a:lnTo>
                  <a:pt x="8104990" y="2548504"/>
                </a:lnTo>
                <a:lnTo>
                  <a:pt x="8104990" y="2549003"/>
                </a:lnTo>
                <a:lnTo>
                  <a:pt x="8103981" y="2550507"/>
                </a:lnTo>
                <a:lnTo>
                  <a:pt x="8102979" y="2551010"/>
                </a:lnTo>
                <a:lnTo>
                  <a:pt x="8101472" y="2550507"/>
                </a:lnTo>
                <a:lnTo>
                  <a:pt x="8099966" y="2549003"/>
                </a:lnTo>
                <a:lnTo>
                  <a:pt x="8101472" y="2551010"/>
                </a:lnTo>
                <a:lnTo>
                  <a:pt x="8102979" y="2553513"/>
                </a:lnTo>
                <a:lnTo>
                  <a:pt x="8102475" y="2556021"/>
                </a:lnTo>
                <a:lnTo>
                  <a:pt x="8100968" y="2558528"/>
                </a:lnTo>
                <a:lnTo>
                  <a:pt x="8104990" y="2556021"/>
                </a:lnTo>
                <a:lnTo>
                  <a:pt x="8109006" y="2551510"/>
                </a:lnTo>
                <a:lnTo>
                  <a:pt x="8112525" y="2547000"/>
                </a:lnTo>
                <a:lnTo>
                  <a:pt x="8114031" y="2542989"/>
                </a:lnTo>
                <a:lnTo>
                  <a:pt x="8114529" y="2537980"/>
                </a:lnTo>
                <a:lnTo>
                  <a:pt x="8117543" y="2529958"/>
                </a:lnTo>
                <a:lnTo>
                  <a:pt x="8117045" y="2526452"/>
                </a:lnTo>
                <a:lnTo>
                  <a:pt x="8119554" y="2528959"/>
                </a:lnTo>
                <a:lnTo>
                  <a:pt x="8119554" y="2532465"/>
                </a:lnTo>
                <a:lnTo>
                  <a:pt x="8118047" y="2540486"/>
                </a:lnTo>
                <a:lnTo>
                  <a:pt x="8118047" y="2552514"/>
                </a:lnTo>
                <a:lnTo>
                  <a:pt x="8119050" y="2558528"/>
                </a:lnTo>
                <a:lnTo>
                  <a:pt x="8119554" y="2560031"/>
                </a:lnTo>
                <a:lnTo>
                  <a:pt x="8121061" y="2561535"/>
                </a:lnTo>
                <a:lnTo>
                  <a:pt x="8124579" y="2563538"/>
                </a:lnTo>
                <a:lnTo>
                  <a:pt x="8125581" y="2564542"/>
                </a:lnTo>
                <a:lnTo>
                  <a:pt x="8126086" y="2568552"/>
                </a:lnTo>
                <a:lnTo>
                  <a:pt x="8125581" y="2572058"/>
                </a:lnTo>
                <a:lnTo>
                  <a:pt x="8124579" y="2575065"/>
                </a:lnTo>
                <a:lnTo>
                  <a:pt x="8124075" y="2577573"/>
                </a:lnTo>
                <a:lnTo>
                  <a:pt x="8124075" y="2608645"/>
                </a:lnTo>
                <a:lnTo>
                  <a:pt x="8122063" y="2624184"/>
                </a:lnTo>
                <a:lnTo>
                  <a:pt x="8122063" y="2632200"/>
                </a:lnTo>
                <a:lnTo>
                  <a:pt x="8124075" y="2638718"/>
                </a:lnTo>
                <a:lnTo>
                  <a:pt x="8121566" y="2644228"/>
                </a:lnTo>
                <a:lnTo>
                  <a:pt x="8121061" y="2645732"/>
                </a:lnTo>
                <a:lnTo>
                  <a:pt x="8119554" y="2645732"/>
                </a:lnTo>
                <a:lnTo>
                  <a:pt x="8118047" y="2644228"/>
                </a:lnTo>
                <a:lnTo>
                  <a:pt x="8116036" y="2643728"/>
                </a:lnTo>
                <a:lnTo>
                  <a:pt x="8108004" y="2643728"/>
                </a:lnTo>
                <a:lnTo>
                  <a:pt x="8105488" y="2644228"/>
                </a:lnTo>
                <a:lnTo>
                  <a:pt x="8105033" y="2643963"/>
                </a:lnTo>
                <a:lnTo>
                  <a:pt x="8104988" y="2643963"/>
                </a:lnTo>
                <a:lnTo>
                  <a:pt x="8101972" y="2644465"/>
                </a:lnTo>
                <a:lnTo>
                  <a:pt x="8098457" y="2646477"/>
                </a:lnTo>
                <a:lnTo>
                  <a:pt x="8112018" y="2646477"/>
                </a:lnTo>
                <a:lnTo>
                  <a:pt x="8118050" y="2647984"/>
                </a:lnTo>
                <a:lnTo>
                  <a:pt x="8119048" y="2652510"/>
                </a:lnTo>
                <a:lnTo>
                  <a:pt x="8121055" y="2656029"/>
                </a:lnTo>
                <a:lnTo>
                  <a:pt x="8123572" y="2658542"/>
                </a:lnTo>
                <a:lnTo>
                  <a:pt x="8124570" y="2660555"/>
                </a:lnTo>
                <a:lnTo>
                  <a:pt x="8122563" y="2664075"/>
                </a:lnTo>
                <a:lnTo>
                  <a:pt x="8121565" y="2667093"/>
                </a:lnTo>
                <a:lnTo>
                  <a:pt x="8119048" y="2672621"/>
                </a:lnTo>
                <a:lnTo>
                  <a:pt x="8118050" y="2672119"/>
                </a:lnTo>
                <a:lnTo>
                  <a:pt x="8118050" y="2670107"/>
                </a:lnTo>
                <a:lnTo>
                  <a:pt x="8117540" y="2667594"/>
                </a:lnTo>
                <a:lnTo>
                  <a:pt x="8117540" y="2665080"/>
                </a:lnTo>
                <a:lnTo>
                  <a:pt x="8116032" y="2666587"/>
                </a:lnTo>
                <a:lnTo>
                  <a:pt x="8116032" y="2667594"/>
                </a:lnTo>
                <a:lnTo>
                  <a:pt x="8115533" y="2671114"/>
                </a:lnTo>
                <a:lnTo>
                  <a:pt x="8111519" y="2663068"/>
                </a:lnTo>
                <a:lnTo>
                  <a:pt x="8110510" y="2659549"/>
                </a:lnTo>
                <a:lnTo>
                  <a:pt x="8109512" y="2663573"/>
                </a:lnTo>
                <a:lnTo>
                  <a:pt x="8112517" y="2674132"/>
                </a:lnTo>
                <a:lnTo>
                  <a:pt x="8112018" y="2677651"/>
                </a:lnTo>
                <a:lnTo>
                  <a:pt x="8109002" y="2677651"/>
                </a:lnTo>
                <a:lnTo>
                  <a:pt x="8107494" y="2678152"/>
                </a:lnTo>
                <a:lnTo>
                  <a:pt x="8104489" y="2680666"/>
                </a:lnTo>
                <a:lnTo>
                  <a:pt x="8103480" y="2684185"/>
                </a:lnTo>
                <a:lnTo>
                  <a:pt x="8107494" y="2681672"/>
                </a:lnTo>
                <a:lnTo>
                  <a:pt x="8109002" y="2679663"/>
                </a:lnTo>
                <a:lnTo>
                  <a:pt x="8111009" y="2679663"/>
                </a:lnTo>
                <a:lnTo>
                  <a:pt x="8111519" y="2680666"/>
                </a:lnTo>
                <a:lnTo>
                  <a:pt x="8111009" y="2682176"/>
                </a:lnTo>
                <a:lnTo>
                  <a:pt x="8109512" y="2684185"/>
                </a:lnTo>
                <a:lnTo>
                  <a:pt x="8108004" y="2686197"/>
                </a:lnTo>
                <a:lnTo>
                  <a:pt x="8105997" y="2689716"/>
                </a:lnTo>
                <a:lnTo>
                  <a:pt x="8105997" y="2698767"/>
                </a:lnTo>
                <a:lnTo>
                  <a:pt x="8108004" y="2700780"/>
                </a:lnTo>
                <a:lnTo>
                  <a:pt x="8115533" y="2702287"/>
                </a:lnTo>
                <a:lnTo>
                  <a:pt x="8115533" y="2704300"/>
                </a:lnTo>
                <a:lnTo>
                  <a:pt x="8116032" y="2707314"/>
                </a:lnTo>
                <a:lnTo>
                  <a:pt x="8115533" y="2714858"/>
                </a:lnTo>
                <a:lnTo>
                  <a:pt x="8118549" y="2709327"/>
                </a:lnTo>
                <a:lnTo>
                  <a:pt x="8119558" y="2712345"/>
                </a:lnTo>
                <a:lnTo>
                  <a:pt x="8121565" y="2716871"/>
                </a:lnTo>
                <a:lnTo>
                  <a:pt x="8123073" y="2719884"/>
                </a:lnTo>
                <a:lnTo>
                  <a:pt x="8122064" y="2720891"/>
                </a:lnTo>
                <a:lnTo>
                  <a:pt x="8121565" y="2721897"/>
                </a:lnTo>
                <a:lnTo>
                  <a:pt x="8122064" y="2723404"/>
                </a:lnTo>
                <a:lnTo>
                  <a:pt x="8123073" y="2724916"/>
                </a:lnTo>
                <a:lnTo>
                  <a:pt x="8121055" y="2728936"/>
                </a:lnTo>
                <a:lnTo>
                  <a:pt x="8116032" y="2748044"/>
                </a:lnTo>
                <a:lnTo>
                  <a:pt x="8115533" y="2751564"/>
                </a:lnTo>
                <a:lnTo>
                  <a:pt x="8115034" y="2753071"/>
                </a:lnTo>
                <a:lnTo>
                  <a:pt x="8112018" y="2753573"/>
                </a:lnTo>
                <a:lnTo>
                  <a:pt x="8108503" y="2752065"/>
                </a:lnTo>
                <a:lnTo>
                  <a:pt x="8104489" y="2748044"/>
                </a:lnTo>
                <a:lnTo>
                  <a:pt x="8101972" y="2746533"/>
                </a:lnTo>
                <a:lnTo>
                  <a:pt x="8098457" y="2746533"/>
                </a:lnTo>
                <a:lnTo>
                  <a:pt x="8101972" y="2748545"/>
                </a:lnTo>
                <a:lnTo>
                  <a:pt x="8103480" y="2750053"/>
                </a:lnTo>
                <a:lnTo>
                  <a:pt x="8104489" y="2752065"/>
                </a:lnTo>
                <a:lnTo>
                  <a:pt x="8104988" y="2755083"/>
                </a:lnTo>
                <a:lnTo>
                  <a:pt x="8104988" y="2756591"/>
                </a:lnTo>
                <a:lnTo>
                  <a:pt x="8105487" y="2758603"/>
                </a:lnTo>
                <a:lnTo>
                  <a:pt x="8107494" y="2760615"/>
                </a:lnTo>
                <a:lnTo>
                  <a:pt x="8108004" y="2759609"/>
                </a:lnTo>
                <a:lnTo>
                  <a:pt x="8108503" y="2757597"/>
                </a:lnTo>
                <a:lnTo>
                  <a:pt x="8108503" y="2761116"/>
                </a:lnTo>
                <a:lnTo>
                  <a:pt x="8105487" y="2768155"/>
                </a:lnTo>
                <a:lnTo>
                  <a:pt x="8104489" y="2776701"/>
                </a:lnTo>
                <a:lnTo>
                  <a:pt x="8103979" y="2778212"/>
                </a:lnTo>
                <a:lnTo>
                  <a:pt x="8100464" y="2783744"/>
                </a:lnTo>
                <a:lnTo>
                  <a:pt x="8097958" y="2789272"/>
                </a:lnTo>
                <a:lnTo>
                  <a:pt x="8096949" y="2795809"/>
                </a:lnTo>
                <a:lnTo>
                  <a:pt x="8095951" y="2803350"/>
                </a:lnTo>
                <a:lnTo>
                  <a:pt x="8095951" y="2809387"/>
                </a:lnTo>
                <a:lnTo>
                  <a:pt x="8096949" y="2810893"/>
                </a:lnTo>
                <a:lnTo>
                  <a:pt x="8096450" y="2812401"/>
                </a:lnTo>
                <a:lnTo>
                  <a:pt x="8094942" y="2813407"/>
                </a:lnTo>
                <a:lnTo>
                  <a:pt x="8093933" y="2815420"/>
                </a:lnTo>
                <a:lnTo>
                  <a:pt x="8093434" y="2816927"/>
                </a:lnTo>
                <a:lnTo>
                  <a:pt x="8092935" y="2818938"/>
                </a:lnTo>
                <a:lnTo>
                  <a:pt x="8078864" y="2859164"/>
                </a:lnTo>
                <a:lnTo>
                  <a:pt x="8069328" y="2877263"/>
                </a:lnTo>
                <a:lnTo>
                  <a:pt x="8069827" y="2879275"/>
                </a:lnTo>
                <a:lnTo>
                  <a:pt x="8066811" y="2880782"/>
                </a:lnTo>
                <a:lnTo>
                  <a:pt x="8066312" y="2885308"/>
                </a:lnTo>
                <a:lnTo>
                  <a:pt x="8065813" y="2893858"/>
                </a:lnTo>
                <a:lnTo>
                  <a:pt x="8064305" y="2897878"/>
                </a:lnTo>
                <a:lnTo>
                  <a:pt x="8057774" y="2907431"/>
                </a:lnTo>
                <a:lnTo>
                  <a:pt x="8056765" y="2911455"/>
                </a:lnTo>
                <a:lnTo>
                  <a:pt x="8055268" y="2920506"/>
                </a:lnTo>
                <a:lnTo>
                  <a:pt x="8053760" y="2929557"/>
                </a:lnTo>
                <a:lnTo>
                  <a:pt x="8053603" y="2929557"/>
                </a:lnTo>
                <a:lnTo>
                  <a:pt x="8053756" y="2929659"/>
                </a:lnTo>
                <a:lnTo>
                  <a:pt x="8045207" y="2946212"/>
                </a:lnTo>
                <a:lnTo>
                  <a:pt x="8036652" y="2957745"/>
                </a:lnTo>
                <a:lnTo>
                  <a:pt x="8030616" y="2971789"/>
                </a:lnTo>
                <a:lnTo>
                  <a:pt x="8024079" y="2979815"/>
                </a:lnTo>
                <a:lnTo>
                  <a:pt x="8021059" y="2987838"/>
                </a:lnTo>
                <a:lnTo>
                  <a:pt x="8002952" y="3011411"/>
                </a:lnTo>
                <a:lnTo>
                  <a:pt x="7998421" y="3014920"/>
                </a:lnTo>
                <a:lnTo>
                  <a:pt x="7998421" y="3013917"/>
                </a:lnTo>
                <a:lnTo>
                  <a:pt x="7993896" y="3015924"/>
                </a:lnTo>
                <a:lnTo>
                  <a:pt x="7988362" y="3019434"/>
                </a:lnTo>
                <a:lnTo>
                  <a:pt x="7984338" y="3024452"/>
                </a:lnTo>
                <a:lnTo>
                  <a:pt x="7982828" y="3028965"/>
                </a:lnTo>
                <a:lnTo>
                  <a:pt x="7981825" y="3031973"/>
                </a:lnTo>
                <a:lnTo>
                  <a:pt x="7965724" y="3056549"/>
                </a:lnTo>
                <a:lnTo>
                  <a:pt x="7963712" y="3058556"/>
                </a:lnTo>
                <a:lnTo>
                  <a:pt x="7954155" y="3065074"/>
                </a:lnTo>
                <a:lnTo>
                  <a:pt x="7948119" y="3068085"/>
                </a:lnTo>
                <a:lnTo>
                  <a:pt x="7944597" y="3074605"/>
                </a:lnTo>
                <a:lnTo>
                  <a:pt x="7940066" y="3088145"/>
                </a:lnTo>
                <a:lnTo>
                  <a:pt x="7937553" y="3088145"/>
                </a:lnTo>
                <a:lnTo>
                  <a:pt x="7935039" y="3089148"/>
                </a:lnTo>
                <a:lnTo>
                  <a:pt x="7930509" y="3089148"/>
                </a:lnTo>
                <a:lnTo>
                  <a:pt x="7927995" y="3089650"/>
                </a:lnTo>
                <a:lnTo>
                  <a:pt x="7926485" y="3091156"/>
                </a:lnTo>
                <a:lnTo>
                  <a:pt x="7922963" y="3093662"/>
                </a:lnTo>
                <a:lnTo>
                  <a:pt x="7926485" y="3088647"/>
                </a:lnTo>
                <a:lnTo>
                  <a:pt x="7929505" y="3085137"/>
                </a:lnTo>
                <a:lnTo>
                  <a:pt x="7930007" y="3081625"/>
                </a:lnTo>
                <a:lnTo>
                  <a:pt x="7925983" y="3075107"/>
                </a:lnTo>
                <a:lnTo>
                  <a:pt x="7923971" y="3072598"/>
                </a:lnTo>
                <a:lnTo>
                  <a:pt x="7920951" y="3070591"/>
                </a:lnTo>
                <a:lnTo>
                  <a:pt x="7918939" y="3069088"/>
                </a:lnTo>
                <a:lnTo>
                  <a:pt x="7915924" y="3072096"/>
                </a:lnTo>
                <a:lnTo>
                  <a:pt x="7916426" y="3073601"/>
                </a:lnTo>
                <a:lnTo>
                  <a:pt x="7919446" y="3078617"/>
                </a:lnTo>
                <a:lnTo>
                  <a:pt x="7919948" y="3081625"/>
                </a:lnTo>
                <a:lnTo>
                  <a:pt x="7919948" y="3086642"/>
                </a:lnTo>
                <a:lnTo>
                  <a:pt x="7919446" y="3089148"/>
                </a:lnTo>
                <a:lnTo>
                  <a:pt x="7918437" y="3090152"/>
                </a:lnTo>
                <a:lnTo>
                  <a:pt x="7916426" y="3091156"/>
                </a:lnTo>
                <a:lnTo>
                  <a:pt x="7907876" y="3100182"/>
                </a:lnTo>
                <a:lnTo>
                  <a:pt x="7906366" y="3100684"/>
                </a:lnTo>
                <a:lnTo>
                  <a:pt x="7904354" y="3097174"/>
                </a:lnTo>
                <a:lnTo>
                  <a:pt x="7902342" y="3092658"/>
                </a:lnTo>
                <a:lnTo>
                  <a:pt x="7902342" y="3091156"/>
                </a:lnTo>
                <a:lnTo>
                  <a:pt x="7895800" y="3081123"/>
                </a:lnTo>
                <a:lnTo>
                  <a:pt x="7896302" y="3078115"/>
                </a:lnTo>
                <a:lnTo>
                  <a:pt x="7893788" y="3074605"/>
                </a:lnTo>
                <a:lnTo>
                  <a:pt x="7888756" y="3072598"/>
                </a:lnTo>
                <a:lnTo>
                  <a:pt x="7884732" y="3075107"/>
                </a:lnTo>
                <a:lnTo>
                  <a:pt x="7887251" y="3078617"/>
                </a:lnTo>
                <a:lnTo>
                  <a:pt x="7892785" y="3082126"/>
                </a:lnTo>
                <a:lnTo>
                  <a:pt x="7895800" y="3085137"/>
                </a:lnTo>
                <a:lnTo>
                  <a:pt x="7897310" y="3087643"/>
                </a:lnTo>
                <a:lnTo>
                  <a:pt x="7902342" y="3103692"/>
                </a:lnTo>
                <a:lnTo>
                  <a:pt x="7902844" y="3105197"/>
                </a:lnTo>
                <a:lnTo>
                  <a:pt x="7905859" y="3106201"/>
                </a:lnTo>
                <a:lnTo>
                  <a:pt x="7906366" y="3105197"/>
                </a:lnTo>
                <a:lnTo>
                  <a:pt x="7906366" y="3103193"/>
                </a:lnTo>
                <a:lnTo>
                  <a:pt x="7907876" y="3102189"/>
                </a:lnTo>
                <a:lnTo>
                  <a:pt x="7914915" y="3100684"/>
                </a:lnTo>
                <a:lnTo>
                  <a:pt x="7917434" y="3100182"/>
                </a:lnTo>
                <a:lnTo>
                  <a:pt x="7918939" y="3098175"/>
                </a:lnTo>
                <a:lnTo>
                  <a:pt x="7916426" y="3103193"/>
                </a:lnTo>
                <a:lnTo>
                  <a:pt x="7905859" y="3113223"/>
                </a:lnTo>
                <a:lnTo>
                  <a:pt x="7901334" y="3125762"/>
                </a:lnTo>
                <a:lnTo>
                  <a:pt x="7897310" y="3130777"/>
                </a:lnTo>
                <a:lnTo>
                  <a:pt x="7887752" y="3138298"/>
                </a:lnTo>
                <a:lnTo>
                  <a:pt x="7882218" y="3148830"/>
                </a:lnTo>
                <a:lnTo>
                  <a:pt x="7881210" y="3151339"/>
                </a:lnTo>
                <a:lnTo>
                  <a:pt x="7878195" y="3152343"/>
                </a:lnTo>
                <a:lnTo>
                  <a:pt x="7876684" y="3155350"/>
                </a:lnTo>
                <a:lnTo>
                  <a:pt x="7869640" y="3169897"/>
                </a:lnTo>
                <a:lnTo>
                  <a:pt x="7866625" y="3172905"/>
                </a:lnTo>
                <a:lnTo>
                  <a:pt x="7858572" y="3175915"/>
                </a:lnTo>
                <a:lnTo>
                  <a:pt x="7848011" y="3189957"/>
                </a:lnTo>
                <a:lnTo>
                  <a:pt x="7824872" y="3208013"/>
                </a:lnTo>
                <a:lnTo>
                  <a:pt x="7818836" y="3215035"/>
                </a:lnTo>
                <a:lnTo>
                  <a:pt x="7816819" y="3218545"/>
                </a:lnTo>
                <a:lnTo>
                  <a:pt x="7816318" y="3223058"/>
                </a:lnTo>
                <a:lnTo>
                  <a:pt x="7816819" y="3225567"/>
                </a:lnTo>
                <a:lnTo>
                  <a:pt x="7816819" y="3227069"/>
                </a:lnTo>
                <a:lnTo>
                  <a:pt x="7816819" y="3228073"/>
                </a:lnTo>
                <a:lnTo>
                  <a:pt x="7816318" y="3230080"/>
                </a:lnTo>
                <a:lnTo>
                  <a:pt x="7792942" y="3260333"/>
                </a:lnTo>
                <a:lnTo>
                  <a:pt x="7793089" y="3260675"/>
                </a:lnTo>
                <a:lnTo>
                  <a:pt x="7792584" y="3261178"/>
                </a:lnTo>
                <a:lnTo>
                  <a:pt x="7790071" y="3262683"/>
                </a:lnTo>
                <a:lnTo>
                  <a:pt x="7782024" y="3265194"/>
                </a:lnTo>
                <a:lnTo>
                  <a:pt x="7776490" y="3265696"/>
                </a:lnTo>
                <a:lnTo>
                  <a:pt x="7772970" y="3266199"/>
                </a:lnTo>
                <a:lnTo>
                  <a:pt x="7769450" y="3268207"/>
                </a:lnTo>
                <a:lnTo>
                  <a:pt x="7765930" y="3269715"/>
                </a:lnTo>
                <a:lnTo>
                  <a:pt x="7757378" y="3271723"/>
                </a:lnTo>
                <a:lnTo>
                  <a:pt x="7756877" y="3272226"/>
                </a:lnTo>
                <a:lnTo>
                  <a:pt x="7754364" y="3275239"/>
                </a:lnTo>
                <a:lnTo>
                  <a:pt x="7753357" y="3275742"/>
                </a:lnTo>
                <a:lnTo>
                  <a:pt x="7750339" y="3276245"/>
                </a:lnTo>
                <a:lnTo>
                  <a:pt x="7718151" y="3296839"/>
                </a:lnTo>
                <a:lnTo>
                  <a:pt x="7689989" y="3317932"/>
                </a:lnTo>
                <a:lnTo>
                  <a:pt x="7679426" y="3331494"/>
                </a:lnTo>
                <a:lnTo>
                  <a:pt x="7677415" y="3337018"/>
                </a:lnTo>
                <a:lnTo>
                  <a:pt x="7674397" y="3342042"/>
                </a:lnTo>
                <a:lnTo>
                  <a:pt x="7663834" y="3351585"/>
                </a:lnTo>
                <a:lnTo>
                  <a:pt x="7661321" y="3354598"/>
                </a:lnTo>
                <a:lnTo>
                  <a:pt x="7660819" y="3358114"/>
                </a:lnTo>
                <a:lnTo>
                  <a:pt x="7660314" y="3362130"/>
                </a:lnTo>
                <a:lnTo>
                  <a:pt x="7659812" y="3365147"/>
                </a:lnTo>
                <a:lnTo>
                  <a:pt x="7644221" y="3389756"/>
                </a:lnTo>
                <a:lnTo>
                  <a:pt x="7641203" y="3392266"/>
                </a:lnTo>
                <a:lnTo>
                  <a:pt x="7639192" y="3390762"/>
                </a:lnTo>
                <a:lnTo>
                  <a:pt x="7639192" y="3389253"/>
                </a:lnTo>
                <a:lnTo>
                  <a:pt x="7640199" y="3386743"/>
                </a:lnTo>
                <a:lnTo>
                  <a:pt x="7640199" y="3384731"/>
                </a:lnTo>
                <a:lnTo>
                  <a:pt x="7639697" y="3383226"/>
                </a:lnTo>
                <a:lnTo>
                  <a:pt x="7638690" y="3383226"/>
                </a:lnTo>
                <a:lnTo>
                  <a:pt x="7637683" y="3382724"/>
                </a:lnTo>
                <a:lnTo>
                  <a:pt x="7636174" y="3380213"/>
                </a:lnTo>
                <a:lnTo>
                  <a:pt x="7634665" y="3380213"/>
                </a:lnTo>
                <a:lnTo>
                  <a:pt x="7633156" y="3383226"/>
                </a:lnTo>
                <a:lnTo>
                  <a:pt x="7631650" y="3381219"/>
                </a:lnTo>
                <a:lnTo>
                  <a:pt x="7628632" y="3374689"/>
                </a:lnTo>
                <a:lnTo>
                  <a:pt x="7627123" y="3374187"/>
                </a:lnTo>
                <a:lnTo>
                  <a:pt x="7618069" y="3369665"/>
                </a:lnTo>
                <a:lnTo>
                  <a:pt x="7616560" y="3369665"/>
                </a:lnTo>
                <a:lnTo>
                  <a:pt x="7615556" y="3368659"/>
                </a:lnTo>
                <a:lnTo>
                  <a:pt x="7614047" y="3368659"/>
                </a:lnTo>
                <a:lnTo>
                  <a:pt x="7613040" y="3370670"/>
                </a:lnTo>
                <a:lnTo>
                  <a:pt x="7612033" y="3372678"/>
                </a:lnTo>
                <a:lnTo>
                  <a:pt x="7613040" y="3374689"/>
                </a:lnTo>
                <a:lnTo>
                  <a:pt x="7614047" y="3376697"/>
                </a:lnTo>
                <a:lnTo>
                  <a:pt x="7615051" y="3379208"/>
                </a:lnTo>
                <a:lnTo>
                  <a:pt x="7616560" y="3380213"/>
                </a:lnTo>
                <a:lnTo>
                  <a:pt x="7617567" y="3381219"/>
                </a:lnTo>
                <a:lnTo>
                  <a:pt x="7619076" y="3380213"/>
                </a:lnTo>
                <a:lnTo>
                  <a:pt x="7621087" y="3380213"/>
                </a:lnTo>
                <a:lnTo>
                  <a:pt x="7622596" y="3381219"/>
                </a:lnTo>
                <a:lnTo>
                  <a:pt x="7624607" y="3382724"/>
                </a:lnTo>
                <a:lnTo>
                  <a:pt x="7626116" y="3383226"/>
                </a:lnTo>
                <a:lnTo>
                  <a:pt x="7629134" y="3384731"/>
                </a:lnTo>
                <a:lnTo>
                  <a:pt x="7629134" y="3386240"/>
                </a:lnTo>
                <a:lnTo>
                  <a:pt x="7625614" y="3384731"/>
                </a:lnTo>
                <a:lnTo>
                  <a:pt x="7624105" y="3385737"/>
                </a:lnTo>
                <a:lnTo>
                  <a:pt x="7625112" y="3388248"/>
                </a:lnTo>
                <a:lnTo>
                  <a:pt x="7627625" y="3389253"/>
                </a:lnTo>
                <a:lnTo>
                  <a:pt x="7629636" y="3388750"/>
                </a:lnTo>
                <a:lnTo>
                  <a:pt x="7630643" y="3387245"/>
                </a:lnTo>
                <a:lnTo>
                  <a:pt x="7631145" y="3386240"/>
                </a:lnTo>
                <a:lnTo>
                  <a:pt x="7632152" y="3386240"/>
                </a:lnTo>
                <a:lnTo>
                  <a:pt x="7634163" y="3387245"/>
                </a:lnTo>
                <a:lnTo>
                  <a:pt x="7635672" y="3388750"/>
                </a:lnTo>
                <a:lnTo>
                  <a:pt x="7635672" y="3389756"/>
                </a:lnTo>
                <a:lnTo>
                  <a:pt x="7634665" y="3392266"/>
                </a:lnTo>
                <a:lnTo>
                  <a:pt x="7636174" y="3393775"/>
                </a:lnTo>
                <a:lnTo>
                  <a:pt x="7635672" y="3401306"/>
                </a:lnTo>
                <a:lnTo>
                  <a:pt x="7637683" y="3404823"/>
                </a:lnTo>
                <a:lnTo>
                  <a:pt x="7637683" y="3403820"/>
                </a:lnTo>
                <a:lnTo>
                  <a:pt x="7639192" y="3404823"/>
                </a:lnTo>
                <a:lnTo>
                  <a:pt x="7634163" y="3408339"/>
                </a:lnTo>
                <a:lnTo>
                  <a:pt x="7628632" y="3410849"/>
                </a:lnTo>
                <a:lnTo>
                  <a:pt x="7624105" y="3413866"/>
                </a:lnTo>
                <a:lnTo>
                  <a:pt x="7622094" y="3418384"/>
                </a:lnTo>
                <a:lnTo>
                  <a:pt x="7621087" y="3420392"/>
                </a:lnTo>
                <a:lnTo>
                  <a:pt x="7619076" y="3421398"/>
                </a:lnTo>
                <a:lnTo>
                  <a:pt x="7617065" y="3422403"/>
                </a:lnTo>
                <a:lnTo>
                  <a:pt x="7615051" y="3423908"/>
                </a:lnTo>
                <a:lnTo>
                  <a:pt x="7614047" y="3425417"/>
                </a:lnTo>
                <a:lnTo>
                  <a:pt x="7610524" y="3431946"/>
                </a:lnTo>
                <a:lnTo>
                  <a:pt x="7604491" y="3450529"/>
                </a:lnTo>
                <a:lnTo>
                  <a:pt x="7601473" y="3453542"/>
                </a:lnTo>
                <a:lnTo>
                  <a:pt x="7592420" y="3456053"/>
                </a:lnTo>
                <a:lnTo>
                  <a:pt x="7589402" y="3455553"/>
                </a:lnTo>
                <a:lnTo>
                  <a:pt x="7588900" y="3453542"/>
                </a:lnTo>
                <a:lnTo>
                  <a:pt x="7589907" y="3451032"/>
                </a:lnTo>
                <a:lnTo>
                  <a:pt x="7589907" y="3450026"/>
                </a:lnTo>
                <a:lnTo>
                  <a:pt x="7586387" y="3449523"/>
                </a:lnTo>
                <a:lnTo>
                  <a:pt x="7592420" y="3441992"/>
                </a:lnTo>
                <a:lnTo>
                  <a:pt x="7593427" y="3439481"/>
                </a:lnTo>
                <a:lnTo>
                  <a:pt x="7594936" y="3433954"/>
                </a:lnTo>
                <a:lnTo>
                  <a:pt x="7595939" y="3431946"/>
                </a:lnTo>
                <a:lnTo>
                  <a:pt x="7597954" y="3428933"/>
                </a:lnTo>
                <a:lnTo>
                  <a:pt x="7606502" y="3421900"/>
                </a:lnTo>
                <a:lnTo>
                  <a:pt x="7608513" y="3419893"/>
                </a:lnTo>
                <a:lnTo>
                  <a:pt x="7610022" y="3418887"/>
                </a:lnTo>
                <a:lnTo>
                  <a:pt x="7613542" y="3417881"/>
                </a:lnTo>
                <a:lnTo>
                  <a:pt x="7610524" y="3415371"/>
                </a:lnTo>
                <a:lnTo>
                  <a:pt x="7610022" y="3409344"/>
                </a:lnTo>
                <a:lnTo>
                  <a:pt x="7607509" y="3406331"/>
                </a:lnTo>
                <a:lnTo>
                  <a:pt x="7607004" y="3411352"/>
                </a:lnTo>
                <a:lnTo>
                  <a:pt x="7607004" y="3413866"/>
                </a:lnTo>
                <a:lnTo>
                  <a:pt x="7607509" y="3416879"/>
                </a:lnTo>
                <a:lnTo>
                  <a:pt x="7606502" y="3416879"/>
                </a:lnTo>
                <a:lnTo>
                  <a:pt x="7602982" y="3409344"/>
                </a:lnTo>
                <a:lnTo>
                  <a:pt x="7599964" y="3405828"/>
                </a:lnTo>
                <a:lnTo>
                  <a:pt x="7598957" y="3404320"/>
                </a:lnTo>
                <a:lnTo>
                  <a:pt x="7597448" y="3408339"/>
                </a:lnTo>
                <a:lnTo>
                  <a:pt x="7603484" y="3417881"/>
                </a:lnTo>
                <a:lnTo>
                  <a:pt x="7603484" y="3421900"/>
                </a:lnTo>
                <a:lnTo>
                  <a:pt x="7602480" y="3420895"/>
                </a:lnTo>
                <a:lnTo>
                  <a:pt x="7597954" y="3417881"/>
                </a:lnTo>
                <a:lnTo>
                  <a:pt x="7597954" y="3420392"/>
                </a:lnTo>
                <a:lnTo>
                  <a:pt x="7599463" y="3421900"/>
                </a:lnTo>
                <a:lnTo>
                  <a:pt x="7599964" y="3422403"/>
                </a:lnTo>
                <a:lnTo>
                  <a:pt x="7600466" y="3424411"/>
                </a:lnTo>
                <a:lnTo>
                  <a:pt x="7599964" y="3426921"/>
                </a:lnTo>
                <a:lnTo>
                  <a:pt x="7598957" y="3427424"/>
                </a:lnTo>
                <a:lnTo>
                  <a:pt x="7596946" y="3427424"/>
                </a:lnTo>
                <a:lnTo>
                  <a:pt x="7595438" y="3427927"/>
                </a:lnTo>
                <a:lnTo>
                  <a:pt x="7592925" y="3429435"/>
                </a:lnTo>
                <a:lnTo>
                  <a:pt x="7591416" y="3431946"/>
                </a:lnTo>
                <a:lnTo>
                  <a:pt x="7587893" y="3437973"/>
                </a:lnTo>
                <a:lnTo>
                  <a:pt x="7585380" y="3449024"/>
                </a:lnTo>
                <a:lnTo>
                  <a:pt x="7583369" y="3450529"/>
                </a:lnTo>
                <a:lnTo>
                  <a:pt x="7580853" y="3450529"/>
                </a:lnTo>
                <a:lnTo>
                  <a:pt x="7579344" y="3447013"/>
                </a:lnTo>
                <a:lnTo>
                  <a:pt x="7577835" y="3439481"/>
                </a:lnTo>
                <a:lnTo>
                  <a:pt x="7577835" y="3441992"/>
                </a:lnTo>
                <a:lnTo>
                  <a:pt x="7575824" y="3442997"/>
                </a:lnTo>
                <a:lnTo>
                  <a:pt x="7574315" y="3442997"/>
                </a:lnTo>
                <a:lnTo>
                  <a:pt x="7572304" y="3440483"/>
                </a:lnTo>
                <a:lnTo>
                  <a:pt x="7574315" y="3447515"/>
                </a:lnTo>
                <a:lnTo>
                  <a:pt x="7575824" y="3450026"/>
                </a:lnTo>
                <a:lnTo>
                  <a:pt x="7577835" y="3452540"/>
                </a:lnTo>
                <a:lnTo>
                  <a:pt x="7586387" y="3455553"/>
                </a:lnTo>
                <a:lnTo>
                  <a:pt x="7587893" y="3457561"/>
                </a:lnTo>
                <a:lnTo>
                  <a:pt x="7585882" y="3464090"/>
                </a:lnTo>
                <a:lnTo>
                  <a:pt x="7580853" y="3468612"/>
                </a:lnTo>
                <a:lnTo>
                  <a:pt x="7574315" y="3472128"/>
                </a:lnTo>
                <a:lnTo>
                  <a:pt x="7567777" y="3474136"/>
                </a:lnTo>
                <a:lnTo>
                  <a:pt x="7569286" y="3474639"/>
                </a:lnTo>
                <a:lnTo>
                  <a:pt x="7557214" y="3478658"/>
                </a:lnTo>
                <a:lnTo>
                  <a:pt x="7551181" y="3478658"/>
                </a:lnTo>
                <a:lnTo>
                  <a:pt x="7538608" y="3475142"/>
                </a:lnTo>
                <a:lnTo>
                  <a:pt x="7535088" y="3479157"/>
                </a:lnTo>
                <a:lnTo>
                  <a:pt x="7533077" y="3482673"/>
                </a:lnTo>
                <a:lnTo>
                  <a:pt x="7531063" y="3485184"/>
                </a:lnTo>
                <a:lnTo>
                  <a:pt x="7528550" y="3485184"/>
                </a:lnTo>
                <a:lnTo>
                  <a:pt x="7525532" y="3482170"/>
                </a:lnTo>
                <a:lnTo>
                  <a:pt x="7515976" y="3480665"/>
                </a:lnTo>
                <a:lnTo>
                  <a:pt x="7511449" y="3478658"/>
                </a:lnTo>
                <a:lnTo>
                  <a:pt x="7504911" y="3475641"/>
                </a:lnTo>
                <a:lnTo>
                  <a:pt x="7500393" y="3470128"/>
                </a:lnTo>
                <a:lnTo>
                  <a:pt x="7500736" y="3470758"/>
                </a:lnTo>
                <a:lnTo>
                  <a:pt x="7505255" y="3476282"/>
                </a:lnTo>
                <a:lnTo>
                  <a:pt x="7511793" y="3479295"/>
                </a:lnTo>
                <a:lnTo>
                  <a:pt x="7516312" y="3481321"/>
                </a:lnTo>
                <a:lnTo>
                  <a:pt x="7525857" y="3482827"/>
                </a:lnTo>
                <a:lnTo>
                  <a:pt x="7528880" y="3485840"/>
                </a:lnTo>
                <a:lnTo>
                  <a:pt x="7531377" y="3485840"/>
                </a:lnTo>
                <a:lnTo>
                  <a:pt x="7533398" y="3483329"/>
                </a:lnTo>
                <a:lnTo>
                  <a:pt x="7535402" y="3479797"/>
                </a:lnTo>
                <a:lnTo>
                  <a:pt x="7538918" y="3475780"/>
                </a:lnTo>
                <a:lnTo>
                  <a:pt x="7551486" y="3479295"/>
                </a:lnTo>
                <a:lnTo>
                  <a:pt x="7557516" y="3479295"/>
                </a:lnTo>
                <a:lnTo>
                  <a:pt x="7569559" y="3475278"/>
                </a:lnTo>
                <a:lnTo>
                  <a:pt x="7571580" y="3475278"/>
                </a:lnTo>
                <a:lnTo>
                  <a:pt x="7576098" y="3474776"/>
                </a:lnTo>
                <a:lnTo>
                  <a:pt x="7580123" y="3473771"/>
                </a:lnTo>
                <a:lnTo>
                  <a:pt x="7583639" y="3471763"/>
                </a:lnTo>
                <a:lnTo>
                  <a:pt x="7586646" y="3469252"/>
                </a:lnTo>
                <a:lnTo>
                  <a:pt x="7589159" y="3465737"/>
                </a:lnTo>
                <a:lnTo>
                  <a:pt x="7592166" y="3463226"/>
                </a:lnTo>
                <a:lnTo>
                  <a:pt x="7595698" y="3461720"/>
                </a:lnTo>
                <a:lnTo>
                  <a:pt x="7593678" y="3465737"/>
                </a:lnTo>
                <a:lnTo>
                  <a:pt x="7580123" y="3485840"/>
                </a:lnTo>
                <a:lnTo>
                  <a:pt x="7564548" y="3517995"/>
                </a:lnTo>
                <a:lnTo>
                  <a:pt x="7564039" y="3526029"/>
                </a:lnTo>
                <a:lnTo>
                  <a:pt x="7561525" y="3529042"/>
                </a:lnTo>
                <a:lnTo>
                  <a:pt x="7557007" y="3535068"/>
                </a:lnTo>
                <a:lnTo>
                  <a:pt x="7544439" y="3566218"/>
                </a:lnTo>
                <a:lnTo>
                  <a:pt x="7539427" y="3575257"/>
                </a:lnTo>
                <a:lnTo>
                  <a:pt x="7534893" y="3587309"/>
                </a:lnTo>
                <a:lnTo>
                  <a:pt x="7521339" y="3605403"/>
                </a:lnTo>
                <a:lnTo>
                  <a:pt x="7507275" y="3632035"/>
                </a:lnTo>
                <a:lnTo>
                  <a:pt x="7489680" y="3656640"/>
                </a:lnTo>
                <a:lnTo>
                  <a:pt x="7476618" y="3676743"/>
                </a:lnTo>
                <a:lnTo>
                  <a:pt x="7463064" y="3694820"/>
                </a:lnTo>
                <a:lnTo>
                  <a:pt x="7452007" y="3711911"/>
                </a:lnTo>
                <a:lnTo>
                  <a:pt x="7450002" y="3712915"/>
                </a:lnTo>
                <a:lnTo>
                  <a:pt x="7447489" y="3714421"/>
                </a:lnTo>
                <a:lnTo>
                  <a:pt x="7432916" y="3731997"/>
                </a:lnTo>
                <a:lnTo>
                  <a:pt x="7418852" y="3749589"/>
                </a:lnTo>
                <a:lnTo>
                  <a:pt x="7402275" y="3765156"/>
                </a:lnTo>
                <a:lnTo>
                  <a:pt x="7396738" y="3773692"/>
                </a:lnTo>
                <a:lnTo>
                  <a:pt x="7392729" y="3776705"/>
                </a:lnTo>
                <a:lnTo>
                  <a:pt x="7387702" y="3779233"/>
                </a:lnTo>
                <a:lnTo>
                  <a:pt x="7386191" y="3780237"/>
                </a:lnTo>
                <a:lnTo>
                  <a:pt x="7381164" y="3780740"/>
                </a:lnTo>
                <a:lnTo>
                  <a:pt x="7378650" y="3780740"/>
                </a:lnTo>
                <a:lnTo>
                  <a:pt x="7376645" y="3781744"/>
                </a:lnTo>
                <a:lnTo>
                  <a:pt x="7372127" y="3785761"/>
                </a:lnTo>
                <a:lnTo>
                  <a:pt x="7366607" y="3787770"/>
                </a:lnTo>
                <a:lnTo>
                  <a:pt x="7362072" y="3790280"/>
                </a:lnTo>
                <a:lnTo>
                  <a:pt x="7357554" y="3792289"/>
                </a:lnTo>
                <a:lnTo>
                  <a:pt x="7352527" y="3790783"/>
                </a:lnTo>
                <a:lnTo>
                  <a:pt x="7351525" y="3788774"/>
                </a:lnTo>
                <a:lnTo>
                  <a:pt x="7355550" y="3780237"/>
                </a:lnTo>
                <a:lnTo>
                  <a:pt x="7357554" y="3773190"/>
                </a:lnTo>
                <a:lnTo>
                  <a:pt x="7359559" y="3770177"/>
                </a:lnTo>
                <a:lnTo>
                  <a:pt x="7362072" y="3769675"/>
                </a:lnTo>
                <a:lnTo>
                  <a:pt x="7364093" y="3773692"/>
                </a:lnTo>
                <a:lnTo>
                  <a:pt x="7364093" y="3769675"/>
                </a:lnTo>
                <a:lnTo>
                  <a:pt x="7362072" y="3766160"/>
                </a:lnTo>
                <a:lnTo>
                  <a:pt x="7361070" y="3762645"/>
                </a:lnTo>
                <a:lnTo>
                  <a:pt x="7364586" y="3756619"/>
                </a:lnTo>
                <a:lnTo>
                  <a:pt x="7363075" y="3754108"/>
                </a:lnTo>
                <a:lnTo>
                  <a:pt x="7362072" y="3753104"/>
                </a:lnTo>
                <a:lnTo>
                  <a:pt x="7361070" y="3751598"/>
                </a:lnTo>
                <a:lnTo>
                  <a:pt x="7361070" y="3750091"/>
                </a:lnTo>
                <a:lnTo>
                  <a:pt x="7360577" y="3748585"/>
                </a:lnTo>
                <a:lnTo>
                  <a:pt x="7358557" y="3747078"/>
                </a:lnTo>
                <a:lnTo>
                  <a:pt x="7358557" y="3746576"/>
                </a:lnTo>
                <a:lnTo>
                  <a:pt x="7358557" y="3745070"/>
                </a:lnTo>
                <a:lnTo>
                  <a:pt x="7359066" y="3744568"/>
                </a:lnTo>
                <a:lnTo>
                  <a:pt x="7359559" y="3743563"/>
                </a:lnTo>
                <a:lnTo>
                  <a:pt x="7357554" y="3728984"/>
                </a:lnTo>
                <a:lnTo>
                  <a:pt x="7354038" y="3728984"/>
                </a:lnTo>
                <a:lnTo>
                  <a:pt x="7350522" y="3728984"/>
                </a:lnTo>
                <a:lnTo>
                  <a:pt x="7347516" y="3727477"/>
                </a:lnTo>
                <a:lnTo>
                  <a:pt x="7343984" y="3724967"/>
                </a:lnTo>
                <a:lnTo>
                  <a:pt x="7337461" y="3726975"/>
                </a:lnTo>
                <a:lnTo>
                  <a:pt x="7332943" y="3724967"/>
                </a:lnTo>
                <a:lnTo>
                  <a:pt x="7330429" y="3719945"/>
                </a:lnTo>
                <a:lnTo>
                  <a:pt x="7328918" y="3711409"/>
                </a:lnTo>
                <a:lnTo>
                  <a:pt x="7326913" y="3709902"/>
                </a:lnTo>
                <a:lnTo>
                  <a:pt x="7324400" y="3709902"/>
                </a:lnTo>
                <a:lnTo>
                  <a:pt x="7320884" y="3708396"/>
                </a:lnTo>
                <a:lnTo>
                  <a:pt x="7318879" y="3705885"/>
                </a:lnTo>
                <a:lnTo>
                  <a:pt x="7318879" y="3703876"/>
                </a:lnTo>
                <a:lnTo>
                  <a:pt x="7319372" y="3700846"/>
                </a:lnTo>
                <a:lnTo>
                  <a:pt x="7319882" y="3697331"/>
                </a:lnTo>
                <a:lnTo>
                  <a:pt x="7318370" y="3697331"/>
                </a:lnTo>
                <a:lnTo>
                  <a:pt x="7314854" y="3704378"/>
                </a:lnTo>
                <a:lnTo>
                  <a:pt x="7313343" y="3707893"/>
                </a:lnTo>
                <a:lnTo>
                  <a:pt x="7312850" y="3712413"/>
                </a:lnTo>
                <a:lnTo>
                  <a:pt x="7312850" y="3717936"/>
                </a:lnTo>
                <a:lnTo>
                  <a:pt x="7312341" y="3719443"/>
                </a:lnTo>
                <a:lnTo>
                  <a:pt x="7311832" y="3720447"/>
                </a:lnTo>
                <a:lnTo>
                  <a:pt x="7310829" y="3720447"/>
                </a:lnTo>
                <a:lnTo>
                  <a:pt x="7309827" y="3721451"/>
                </a:lnTo>
                <a:lnTo>
                  <a:pt x="7307313" y="3726975"/>
                </a:lnTo>
                <a:lnTo>
                  <a:pt x="7307313" y="3729486"/>
                </a:lnTo>
                <a:lnTo>
                  <a:pt x="7309827" y="3731997"/>
                </a:lnTo>
                <a:lnTo>
                  <a:pt x="7301793" y="3747078"/>
                </a:lnTo>
                <a:lnTo>
                  <a:pt x="7298770" y="3749589"/>
                </a:lnTo>
                <a:lnTo>
                  <a:pt x="7297768" y="3750091"/>
                </a:lnTo>
                <a:lnTo>
                  <a:pt x="7295763" y="3753104"/>
                </a:lnTo>
                <a:lnTo>
                  <a:pt x="7294252" y="3753606"/>
                </a:lnTo>
                <a:lnTo>
                  <a:pt x="7291738" y="3753606"/>
                </a:lnTo>
                <a:lnTo>
                  <a:pt x="7289734" y="3751096"/>
                </a:lnTo>
                <a:lnTo>
                  <a:pt x="7287729" y="3750593"/>
                </a:lnTo>
                <a:lnTo>
                  <a:pt x="7285216" y="3748585"/>
                </a:lnTo>
                <a:lnTo>
                  <a:pt x="7283704" y="3744065"/>
                </a:lnTo>
                <a:lnTo>
                  <a:pt x="7280188" y="3728984"/>
                </a:lnTo>
                <a:lnTo>
                  <a:pt x="7280188" y="3725469"/>
                </a:lnTo>
                <a:lnTo>
                  <a:pt x="7282702" y="3722456"/>
                </a:lnTo>
                <a:lnTo>
                  <a:pt x="7287220" y="3718941"/>
                </a:lnTo>
                <a:lnTo>
                  <a:pt x="7284213" y="3714421"/>
                </a:lnTo>
                <a:lnTo>
                  <a:pt x="7283195" y="3714421"/>
                </a:lnTo>
                <a:lnTo>
                  <a:pt x="7283704" y="3717936"/>
                </a:lnTo>
                <a:lnTo>
                  <a:pt x="7282702" y="3719443"/>
                </a:lnTo>
                <a:lnTo>
                  <a:pt x="7280188" y="3720447"/>
                </a:lnTo>
                <a:lnTo>
                  <a:pt x="7277166" y="3722958"/>
                </a:lnTo>
                <a:lnTo>
                  <a:pt x="7275670" y="3725971"/>
                </a:lnTo>
                <a:lnTo>
                  <a:pt x="7274668" y="3728984"/>
                </a:lnTo>
                <a:lnTo>
                  <a:pt x="7274159" y="3730490"/>
                </a:lnTo>
                <a:lnTo>
                  <a:pt x="7271152" y="3731997"/>
                </a:lnTo>
                <a:lnTo>
                  <a:pt x="7273156" y="3734005"/>
                </a:lnTo>
                <a:lnTo>
                  <a:pt x="7275670" y="3739529"/>
                </a:lnTo>
                <a:lnTo>
                  <a:pt x="7277166" y="3741555"/>
                </a:lnTo>
                <a:lnTo>
                  <a:pt x="7279186" y="3743563"/>
                </a:lnTo>
                <a:lnTo>
                  <a:pt x="7280188" y="3743563"/>
                </a:lnTo>
                <a:lnTo>
                  <a:pt x="7281190" y="3744065"/>
                </a:lnTo>
                <a:lnTo>
                  <a:pt x="7283195" y="3746576"/>
                </a:lnTo>
                <a:lnTo>
                  <a:pt x="7282702" y="3747078"/>
                </a:lnTo>
                <a:lnTo>
                  <a:pt x="7282702" y="3749589"/>
                </a:lnTo>
                <a:lnTo>
                  <a:pt x="7283195" y="3753104"/>
                </a:lnTo>
                <a:lnTo>
                  <a:pt x="7284213" y="3755113"/>
                </a:lnTo>
                <a:lnTo>
                  <a:pt x="7286218" y="3755615"/>
                </a:lnTo>
                <a:lnTo>
                  <a:pt x="7290243" y="3758126"/>
                </a:lnTo>
                <a:lnTo>
                  <a:pt x="7291245" y="3759130"/>
                </a:lnTo>
                <a:lnTo>
                  <a:pt x="7294761" y="3756619"/>
                </a:lnTo>
                <a:lnTo>
                  <a:pt x="7296766" y="3755615"/>
                </a:lnTo>
                <a:lnTo>
                  <a:pt x="7297768" y="3755615"/>
                </a:lnTo>
                <a:lnTo>
                  <a:pt x="7298277" y="3757121"/>
                </a:lnTo>
                <a:lnTo>
                  <a:pt x="7299279" y="3759130"/>
                </a:lnTo>
                <a:lnTo>
                  <a:pt x="7300790" y="3760636"/>
                </a:lnTo>
                <a:lnTo>
                  <a:pt x="7301793" y="3760134"/>
                </a:lnTo>
                <a:lnTo>
                  <a:pt x="7304306" y="3758628"/>
                </a:lnTo>
                <a:lnTo>
                  <a:pt x="7307313" y="3758628"/>
                </a:lnTo>
                <a:lnTo>
                  <a:pt x="7309827" y="3760134"/>
                </a:lnTo>
                <a:lnTo>
                  <a:pt x="7312850" y="3760636"/>
                </a:lnTo>
                <a:lnTo>
                  <a:pt x="7310829" y="3762143"/>
                </a:lnTo>
                <a:lnTo>
                  <a:pt x="7309827" y="3762645"/>
                </a:lnTo>
                <a:lnTo>
                  <a:pt x="7308825" y="3765658"/>
                </a:lnTo>
                <a:lnTo>
                  <a:pt x="7308316" y="3767666"/>
                </a:lnTo>
                <a:lnTo>
                  <a:pt x="7307313" y="3769173"/>
                </a:lnTo>
                <a:lnTo>
                  <a:pt x="7307313" y="3771684"/>
                </a:lnTo>
                <a:lnTo>
                  <a:pt x="7307313" y="3776203"/>
                </a:lnTo>
                <a:lnTo>
                  <a:pt x="7307313" y="3778731"/>
                </a:lnTo>
                <a:lnTo>
                  <a:pt x="7306311" y="3780237"/>
                </a:lnTo>
                <a:lnTo>
                  <a:pt x="7303797" y="3783250"/>
                </a:lnTo>
                <a:lnTo>
                  <a:pt x="7300282" y="3789276"/>
                </a:lnTo>
                <a:lnTo>
                  <a:pt x="7297275" y="3792791"/>
                </a:lnTo>
                <a:lnTo>
                  <a:pt x="7293759" y="3794800"/>
                </a:lnTo>
                <a:lnTo>
                  <a:pt x="7289734" y="3797813"/>
                </a:lnTo>
                <a:lnTo>
                  <a:pt x="7285216" y="3800323"/>
                </a:lnTo>
                <a:lnTo>
                  <a:pt x="7280697" y="3801328"/>
                </a:lnTo>
                <a:lnTo>
                  <a:pt x="7278184" y="3801830"/>
                </a:lnTo>
                <a:lnTo>
                  <a:pt x="7277166" y="3804341"/>
                </a:lnTo>
                <a:lnTo>
                  <a:pt x="7277166" y="3807353"/>
                </a:lnTo>
                <a:lnTo>
                  <a:pt x="7277166" y="3810366"/>
                </a:lnTo>
                <a:lnTo>
                  <a:pt x="7277675" y="3811371"/>
                </a:lnTo>
                <a:lnTo>
                  <a:pt x="7278184" y="3812375"/>
                </a:lnTo>
                <a:lnTo>
                  <a:pt x="7279679" y="3813379"/>
                </a:lnTo>
                <a:lnTo>
                  <a:pt x="7281190" y="3814401"/>
                </a:lnTo>
                <a:lnTo>
                  <a:pt x="7295254" y="3817916"/>
                </a:lnTo>
                <a:lnTo>
                  <a:pt x="7294761" y="3820427"/>
                </a:lnTo>
                <a:lnTo>
                  <a:pt x="7293250" y="3820929"/>
                </a:lnTo>
                <a:lnTo>
                  <a:pt x="7290736" y="3820929"/>
                </a:lnTo>
                <a:lnTo>
                  <a:pt x="7288222" y="3821431"/>
                </a:lnTo>
                <a:lnTo>
                  <a:pt x="7286711" y="3822937"/>
                </a:lnTo>
                <a:lnTo>
                  <a:pt x="7281190" y="3828963"/>
                </a:lnTo>
                <a:lnTo>
                  <a:pt x="7269640" y="3836495"/>
                </a:lnTo>
                <a:lnTo>
                  <a:pt x="7266618" y="3839508"/>
                </a:lnTo>
                <a:lnTo>
                  <a:pt x="7264613" y="3843525"/>
                </a:lnTo>
                <a:lnTo>
                  <a:pt x="7263102" y="3852581"/>
                </a:lnTo>
                <a:lnTo>
                  <a:pt x="7261606" y="3856599"/>
                </a:lnTo>
                <a:lnTo>
                  <a:pt x="7264613" y="3863127"/>
                </a:lnTo>
                <a:lnTo>
                  <a:pt x="7265122" y="3866642"/>
                </a:lnTo>
                <a:lnTo>
                  <a:pt x="7263102" y="3868148"/>
                </a:lnTo>
                <a:lnTo>
                  <a:pt x="7258074" y="3864633"/>
                </a:lnTo>
                <a:lnTo>
                  <a:pt x="7255577" y="3863629"/>
                </a:lnTo>
                <a:lnTo>
                  <a:pt x="7254066" y="3863629"/>
                </a:lnTo>
                <a:lnTo>
                  <a:pt x="7247527" y="3865135"/>
                </a:lnTo>
                <a:lnTo>
                  <a:pt x="7248036" y="3863629"/>
                </a:lnTo>
                <a:lnTo>
                  <a:pt x="7248036" y="3861620"/>
                </a:lnTo>
                <a:lnTo>
                  <a:pt x="7248036" y="3860114"/>
                </a:lnTo>
                <a:lnTo>
                  <a:pt x="7247527" y="3857603"/>
                </a:lnTo>
                <a:lnTo>
                  <a:pt x="7242515" y="3872165"/>
                </a:lnTo>
                <a:lnTo>
                  <a:pt x="7241497" y="3881204"/>
                </a:lnTo>
                <a:lnTo>
                  <a:pt x="7243518" y="3886727"/>
                </a:lnTo>
                <a:lnTo>
                  <a:pt x="7241004" y="3889256"/>
                </a:lnTo>
                <a:lnTo>
                  <a:pt x="7238984" y="3892268"/>
                </a:lnTo>
                <a:lnTo>
                  <a:pt x="7237981" y="3896286"/>
                </a:lnTo>
                <a:lnTo>
                  <a:pt x="7237488" y="3900303"/>
                </a:lnTo>
                <a:lnTo>
                  <a:pt x="7237981" y="3910346"/>
                </a:lnTo>
                <a:lnTo>
                  <a:pt x="7236979" y="3913359"/>
                </a:lnTo>
                <a:lnTo>
                  <a:pt x="7231459" y="3914363"/>
                </a:lnTo>
                <a:lnTo>
                  <a:pt x="7231459" y="3915869"/>
                </a:lnTo>
                <a:lnTo>
                  <a:pt x="7237488" y="3915869"/>
                </a:lnTo>
                <a:lnTo>
                  <a:pt x="7240002" y="3912856"/>
                </a:lnTo>
                <a:lnTo>
                  <a:pt x="7238490" y="3902311"/>
                </a:lnTo>
                <a:lnTo>
                  <a:pt x="7240002" y="3896788"/>
                </a:lnTo>
                <a:lnTo>
                  <a:pt x="7243518" y="3892268"/>
                </a:lnTo>
                <a:lnTo>
                  <a:pt x="7248036" y="3889758"/>
                </a:lnTo>
                <a:lnTo>
                  <a:pt x="7253063" y="3892771"/>
                </a:lnTo>
                <a:lnTo>
                  <a:pt x="7254559" y="3894779"/>
                </a:lnTo>
                <a:lnTo>
                  <a:pt x="7255068" y="3898294"/>
                </a:lnTo>
                <a:lnTo>
                  <a:pt x="7256579" y="3900303"/>
                </a:lnTo>
                <a:lnTo>
                  <a:pt x="7257581" y="3902311"/>
                </a:lnTo>
                <a:lnTo>
                  <a:pt x="7256070" y="3903316"/>
                </a:lnTo>
                <a:lnTo>
                  <a:pt x="7255068" y="3904320"/>
                </a:lnTo>
                <a:lnTo>
                  <a:pt x="7254559" y="3906329"/>
                </a:lnTo>
                <a:lnTo>
                  <a:pt x="7255068" y="3912354"/>
                </a:lnTo>
                <a:lnTo>
                  <a:pt x="7257581" y="3916371"/>
                </a:lnTo>
                <a:lnTo>
                  <a:pt x="7259586" y="3919887"/>
                </a:lnTo>
                <a:lnTo>
                  <a:pt x="7261606" y="3924406"/>
                </a:lnTo>
                <a:lnTo>
                  <a:pt x="7262100" y="3930449"/>
                </a:lnTo>
                <a:lnTo>
                  <a:pt x="7261097" y="3934466"/>
                </a:lnTo>
                <a:lnTo>
                  <a:pt x="7258584" y="3937981"/>
                </a:lnTo>
                <a:lnTo>
                  <a:pt x="7257581" y="3942500"/>
                </a:lnTo>
                <a:lnTo>
                  <a:pt x="7256579" y="3956058"/>
                </a:lnTo>
                <a:lnTo>
                  <a:pt x="7257581" y="3959574"/>
                </a:lnTo>
                <a:lnTo>
                  <a:pt x="7259586" y="3963106"/>
                </a:lnTo>
                <a:lnTo>
                  <a:pt x="7259586" y="3964612"/>
                </a:lnTo>
                <a:lnTo>
                  <a:pt x="7258074" y="3965617"/>
                </a:lnTo>
                <a:lnTo>
                  <a:pt x="7255068" y="3964612"/>
                </a:lnTo>
                <a:lnTo>
                  <a:pt x="7253063" y="3963608"/>
                </a:lnTo>
                <a:lnTo>
                  <a:pt x="7249038" y="3960076"/>
                </a:lnTo>
                <a:lnTo>
                  <a:pt x="7248036" y="3958569"/>
                </a:lnTo>
                <a:lnTo>
                  <a:pt x="7247527" y="3956058"/>
                </a:lnTo>
                <a:lnTo>
                  <a:pt x="7247034" y="3953046"/>
                </a:lnTo>
                <a:lnTo>
                  <a:pt x="7246031" y="3950535"/>
                </a:lnTo>
                <a:lnTo>
                  <a:pt x="7244520" y="3949028"/>
                </a:lnTo>
                <a:lnTo>
                  <a:pt x="7243518" y="3947020"/>
                </a:lnTo>
                <a:lnTo>
                  <a:pt x="7241497" y="3946518"/>
                </a:lnTo>
                <a:lnTo>
                  <a:pt x="7240495" y="3945011"/>
                </a:lnTo>
                <a:lnTo>
                  <a:pt x="7238984" y="3944509"/>
                </a:lnTo>
                <a:lnTo>
                  <a:pt x="7237981" y="3945011"/>
                </a:lnTo>
                <a:lnTo>
                  <a:pt x="7237488" y="3944509"/>
                </a:lnTo>
                <a:lnTo>
                  <a:pt x="7236979" y="3938483"/>
                </a:lnTo>
                <a:lnTo>
                  <a:pt x="7234974" y="3937981"/>
                </a:lnTo>
                <a:lnTo>
                  <a:pt x="7232970" y="3937479"/>
                </a:lnTo>
                <a:lnTo>
                  <a:pt x="7227943" y="3937981"/>
                </a:lnTo>
                <a:lnTo>
                  <a:pt x="7226431" y="3939488"/>
                </a:lnTo>
                <a:lnTo>
                  <a:pt x="7224427" y="3943505"/>
                </a:lnTo>
                <a:lnTo>
                  <a:pt x="7225922" y="3945011"/>
                </a:lnTo>
                <a:lnTo>
                  <a:pt x="7231459" y="3940994"/>
                </a:lnTo>
                <a:lnTo>
                  <a:pt x="7232970" y="3942500"/>
                </a:lnTo>
                <a:lnTo>
                  <a:pt x="7233463" y="3944509"/>
                </a:lnTo>
                <a:lnTo>
                  <a:pt x="7232970" y="3946016"/>
                </a:lnTo>
                <a:lnTo>
                  <a:pt x="7231459" y="3948024"/>
                </a:lnTo>
                <a:lnTo>
                  <a:pt x="7241004" y="3952543"/>
                </a:lnTo>
                <a:lnTo>
                  <a:pt x="7243518" y="3955556"/>
                </a:lnTo>
                <a:lnTo>
                  <a:pt x="7247034" y="3962604"/>
                </a:lnTo>
                <a:lnTo>
                  <a:pt x="7249038" y="3965617"/>
                </a:lnTo>
                <a:lnTo>
                  <a:pt x="7256070" y="3967625"/>
                </a:lnTo>
                <a:lnTo>
                  <a:pt x="7256579" y="3970638"/>
                </a:lnTo>
                <a:lnTo>
                  <a:pt x="7255577" y="3973149"/>
                </a:lnTo>
                <a:lnTo>
                  <a:pt x="7254066" y="3974153"/>
                </a:lnTo>
                <a:lnTo>
                  <a:pt x="7248529" y="3974153"/>
                </a:lnTo>
                <a:lnTo>
                  <a:pt x="7245522" y="3973149"/>
                </a:lnTo>
                <a:lnTo>
                  <a:pt x="7241497" y="3971140"/>
                </a:lnTo>
                <a:lnTo>
                  <a:pt x="7240495" y="3977166"/>
                </a:lnTo>
                <a:lnTo>
                  <a:pt x="7241004" y="3978672"/>
                </a:lnTo>
                <a:lnTo>
                  <a:pt x="7242515" y="3985703"/>
                </a:lnTo>
                <a:lnTo>
                  <a:pt x="7244011" y="3986707"/>
                </a:lnTo>
                <a:lnTo>
                  <a:pt x="7247034" y="3988213"/>
                </a:lnTo>
                <a:lnTo>
                  <a:pt x="7251043" y="3990222"/>
                </a:lnTo>
                <a:lnTo>
                  <a:pt x="7254066" y="3992733"/>
                </a:lnTo>
                <a:lnTo>
                  <a:pt x="7256070" y="3996248"/>
                </a:lnTo>
                <a:lnTo>
                  <a:pt x="7257581" y="3998758"/>
                </a:lnTo>
                <a:lnTo>
                  <a:pt x="7257581" y="4001286"/>
                </a:lnTo>
                <a:lnTo>
                  <a:pt x="7256579" y="4003295"/>
                </a:lnTo>
                <a:lnTo>
                  <a:pt x="7256579" y="4005806"/>
                </a:lnTo>
                <a:lnTo>
                  <a:pt x="7259093" y="4010325"/>
                </a:lnTo>
                <a:lnTo>
                  <a:pt x="7259586" y="4012334"/>
                </a:lnTo>
                <a:lnTo>
                  <a:pt x="7259586" y="4013840"/>
                </a:lnTo>
                <a:lnTo>
                  <a:pt x="7258074" y="4015347"/>
                </a:lnTo>
                <a:lnTo>
                  <a:pt x="7249547" y="4016351"/>
                </a:lnTo>
                <a:lnTo>
                  <a:pt x="7247527" y="4015347"/>
                </a:lnTo>
                <a:lnTo>
                  <a:pt x="7244520" y="4012334"/>
                </a:lnTo>
                <a:lnTo>
                  <a:pt x="7241004" y="4015849"/>
                </a:lnTo>
                <a:lnTo>
                  <a:pt x="7240495" y="4017355"/>
                </a:lnTo>
                <a:lnTo>
                  <a:pt x="7243518" y="4020368"/>
                </a:lnTo>
                <a:lnTo>
                  <a:pt x="7241497" y="4022377"/>
                </a:lnTo>
                <a:lnTo>
                  <a:pt x="7240495" y="4023883"/>
                </a:lnTo>
                <a:lnTo>
                  <a:pt x="7240002" y="4026394"/>
                </a:lnTo>
                <a:lnTo>
                  <a:pt x="7240495" y="4029407"/>
                </a:lnTo>
                <a:lnTo>
                  <a:pt x="7241497" y="4031415"/>
                </a:lnTo>
                <a:lnTo>
                  <a:pt x="7244011" y="4031917"/>
                </a:lnTo>
                <a:lnTo>
                  <a:pt x="7246031" y="4033926"/>
                </a:lnTo>
                <a:lnTo>
                  <a:pt x="7247527" y="4036956"/>
                </a:lnTo>
                <a:lnTo>
                  <a:pt x="7248529" y="4036956"/>
                </a:lnTo>
                <a:lnTo>
                  <a:pt x="7244011" y="4027900"/>
                </a:lnTo>
                <a:lnTo>
                  <a:pt x="7242515" y="4022879"/>
                </a:lnTo>
                <a:lnTo>
                  <a:pt x="7247034" y="4020368"/>
                </a:lnTo>
                <a:lnTo>
                  <a:pt x="7250550" y="4019866"/>
                </a:lnTo>
                <a:lnTo>
                  <a:pt x="7255068" y="4018862"/>
                </a:lnTo>
                <a:lnTo>
                  <a:pt x="7264613" y="4013338"/>
                </a:lnTo>
                <a:lnTo>
                  <a:pt x="7264613" y="4011832"/>
                </a:lnTo>
                <a:lnTo>
                  <a:pt x="7264613" y="4009321"/>
                </a:lnTo>
                <a:lnTo>
                  <a:pt x="7263611" y="4006810"/>
                </a:lnTo>
                <a:lnTo>
                  <a:pt x="7262100" y="4006308"/>
                </a:lnTo>
                <a:lnTo>
                  <a:pt x="7261606" y="4005304"/>
                </a:lnTo>
                <a:lnTo>
                  <a:pt x="7261606" y="4002793"/>
                </a:lnTo>
                <a:lnTo>
                  <a:pt x="7263102" y="3998758"/>
                </a:lnTo>
                <a:lnTo>
                  <a:pt x="7262609" y="3997754"/>
                </a:lnTo>
                <a:lnTo>
                  <a:pt x="7262100" y="3997252"/>
                </a:lnTo>
                <a:lnTo>
                  <a:pt x="7261606" y="3996248"/>
                </a:lnTo>
                <a:lnTo>
                  <a:pt x="7262100" y="3995243"/>
                </a:lnTo>
                <a:lnTo>
                  <a:pt x="7263102" y="3994741"/>
                </a:lnTo>
                <a:lnTo>
                  <a:pt x="7265616" y="3994741"/>
                </a:lnTo>
                <a:lnTo>
                  <a:pt x="7265616" y="3994239"/>
                </a:lnTo>
                <a:lnTo>
                  <a:pt x="7265616" y="3991728"/>
                </a:lnTo>
                <a:lnTo>
                  <a:pt x="7264613" y="3990222"/>
                </a:lnTo>
                <a:lnTo>
                  <a:pt x="7262609" y="3989218"/>
                </a:lnTo>
                <a:lnTo>
                  <a:pt x="7260095" y="3988715"/>
                </a:lnTo>
                <a:lnTo>
                  <a:pt x="7261097" y="3987711"/>
                </a:lnTo>
                <a:lnTo>
                  <a:pt x="7261606" y="3985703"/>
                </a:lnTo>
                <a:lnTo>
                  <a:pt x="7258074" y="3986707"/>
                </a:lnTo>
                <a:lnTo>
                  <a:pt x="7258074" y="3984698"/>
                </a:lnTo>
                <a:lnTo>
                  <a:pt x="7259093" y="3981685"/>
                </a:lnTo>
                <a:lnTo>
                  <a:pt x="7261097" y="3979677"/>
                </a:lnTo>
                <a:lnTo>
                  <a:pt x="7263102" y="3977668"/>
                </a:lnTo>
                <a:lnTo>
                  <a:pt x="7266125" y="3976162"/>
                </a:lnTo>
                <a:lnTo>
                  <a:pt x="7269131" y="3976162"/>
                </a:lnTo>
                <a:lnTo>
                  <a:pt x="7270134" y="3977668"/>
                </a:lnTo>
                <a:lnTo>
                  <a:pt x="7270134" y="3995746"/>
                </a:lnTo>
                <a:lnTo>
                  <a:pt x="7271152" y="4000784"/>
                </a:lnTo>
                <a:lnTo>
                  <a:pt x="7266618" y="4020870"/>
                </a:lnTo>
                <a:lnTo>
                  <a:pt x="7263611" y="4024887"/>
                </a:lnTo>
                <a:lnTo>
                  <a:pt x="7263102" y="4027900"/>
                </a:lnTo>
                <a:lnTo>
                  <a:pt x="7262609" y="4030411"/>
                </a:lnTo>
                <a:lnTo>
                  <a:pt x="7262100" y="4035433"/>
                </a:lnTo>
                <a:lnTo>
                  <a:pt x="7261606" y="4037961"/>
                </a:lnTo>
                <a:lnTo>
                  <a:pt x="7258074" y="4044488"/>
                </a:lnTo>
                <a:lnTo>
                  <a:pt x="7257581" y="4047501"/>
                </a:lnTo>
                <a:lnTo>
                  <a:pt x="7257581" y="4056038"/>
                </a:lnTo>
                <a:lnTo>
                  <a:pt x="7259093" y="4063068"/>
                </a:lnTo>
                <a:lnTo>
                  <a:pt x="7258584" y="4066081"/>
                </a:lnTo>
                <a:lnTo>
                  <a:pt x="7257581" y="4068592"/>
                </a:lnTo>
                <a:lnTo>
                  <a:pt x="7255577" y="4070600"/>
                </a:lnTo>
                <a:lnTo>
                  <a:pt x="7254559" y="4073111"/>
                </a:lnTo>
                <a:lnTo>
                  <a:pt x="7255577" y="4076141"/>
                </a:lnTo>
                <a:lnTo>
                  <a:pt x="7254559" y="4078652"/>
                </a:lnTo>
                <a:lnTo>
                  <a:pt x="7254066" y="4080660"/>
                </a:lnTo>
                <a:lnTo>
                  <a:pt x="7254559" y="4084176"/>
                </a:lnTo>
                <a:lnTo>
                  <a:pt x="7254559" y="4087691"/>
                </a:lnTo>
                <a:lnTo>
                  <a:pt x="7250550" y="4097734"/>
                </a:lnTo>
                <a:lnTo>
                  <a:pt x="7248529" y="4114322"/>
                </a:lnTo>
                <a:lnTo>
                  <a:pt x="7245013" y="4125369"/>
                </a:lnTo>
                <a:lnTo>
                  <a:pt x="7244011" y="4131897"/>
                </a:lnTo>
                <a:lnTo>
                  <a:pt x="7242006" y="4138927"/>
                </a:lnTo>
                <a:lnTo>
                  <a:pt x="7241497" y="4142944"/>
                </a:lnTo>
                <a:lnTo>
                  <a:pt x="7244520" y="4160034"/>
                </a:lnTo>
                <a:lnTo>
                  <a:pt x="7245013" y="4162043"/>
                </a:lnTo>
                <a:lnTo>
                  <a:pt x="7248036" y="4165056"/>
                </a:lnTo>
                <a:lnTo>
                  <a:pt x="7248529" y="4168069"/>
                </a:lnTo>
                <a:lnTo>
                  <a:pt x="7246031" y="4168571"/>
                </a:lnTo>
                <a:lnTo>
                  <a:pt x="7244520" y="4169575"/>
                </a:lnTo>
                <a:lnTo>
                  <a:pt x="7244520" y="4172086"/>
                </a:lnTo>
                <a:lnTo>
                  <a:pt x="7245522" y="4173592"/>
                </a:lnTo>
                <a:lnTo>
                  <a:pt x="7247527" y="4173090"/>
                </a:lnTo>
                <a:lnTo>
                  <a:pt x="7249547" y="4172588"/>
                </a:lnTo>
                <a:lnTo>
                  <a:pt x="7251043" y="4173090"/>
                </a:lnTo>
                <a:lnTo>
                  <a:pt x="7250550" y="4182129"/>
                </a:lnTo>
                <a:lnTo>
                  <a:pt x="7251043" y="4190683"/>
                </a:lnTo>
                <a:lnTo>
                  <a:pt x="7254066" y="4206249"/>
                </a:lnTo>
                <a:lnTo>
                  <a:pt x="7255068" y="4261520"/>
                </a:lnTo>
                <a:lnTo>
                  <a:pt x="7259586" y="4281606"/>
                </a:lnTo>
                <a:lnTo>
                  <a:pt x="7261606" y="4299701"/>
                </a:lnTo>
                <a:lnTo>
                  <a:pt x="7267127" y="4332843"/>
                </a:lnTo>
                <a:lnTo>
                  <a:pt x="7271152" y="4365500"/>
                </a:lnTo>
                <a:lnTo>
                  <a:pt x="7275670" y="4374053"/>
                </a:lnTo>
                <a:lnTo>
                  <a:pt x="7277675" y="4378071"/>
                </a:lnTo>
                <a:lnTo>
                  <a:pt x="7279186" y="4380079"/>
                </a:lnTo>
                <a:lnTo>
                  <a:pt x="7280188" y="4385603"/>
                </a:lnTo>
                <a:lnTo>
                  <a:pt x="7280697" y="4388114"/>
                </a:lnTo>
                <a:lnTo>
                  <a:pt x="7283704" y="4392633"/>
                </a:lnTo>
                <a:lnTo>
                  <a:pt x="7284213" y="4395144"/>
                </a:lnTo>
                <a:lnTo>
                  <a:pt x="7283195" y="4398157"/>
                </a:lnTo>
                <a:lnTo>
                  <a:pt x="7278184" y="4405689"/>
                </a:lnTo>
                <a:lnTo>
                  <a:pt x="7277166" y="4408719"/>
                </a:lnTo>
                <a:lnTo>
                  <a:pt x="7276672" y="4413238"/>
                </a:lnTo>
                <a:lnTo>
                  <a:pt x="7271152" y="4427298"/>
                </a:lnTo>
                <a:lnTo>
                  <a:pt x="7271152" y="4431316"/>
                </a:lnTo>
                <a:lnTo>
                  <a:pt x="7270134" y="4434329"/>
                </a:lnTo>
                <a:lnTo>
                  <a:pt x="7267127" y="4440354"/>
                </a:lnTo>
                <a:lnTo>
                  <a:pt x="7266618" y="4443869"/>
                </a:lnTo>
                <a:lnTo>
                  <a:pt x="7265616" y="4461964"/>
                </a:lnTo>
                <a:lnTo>
                  <a:pt x="7264613" y="4465479"/>
                </a:lnTo>
                <a:lnTo>
                  <a:pt x="7256070" y="4480543"/>
                </a:lnTo>
                <a:lnTo>
                  <a:pt x="7254559" y="4485080"/>
                </a:lnTo>
                <a:lnTo>
                  <a:pt x="7254066" y="4490604"/>
                </a:lnTo>
                <a:lnTo>
                  <a:pt x="7254559" y="4496630"/>
                </a:lnTo>
                <a:lnTo>
                  <a:pt x="7254559" y="4503660"/>
                </a:lnTo>
                <a:lnTo>
                  <a:pt x="7252061" y="4508179"/>
                </a:lnTo>
                <a:lnTo>
                  <a:pt x="7244520" y="4519746"/>
                </a:lnTo>
                <a:lnTo>
                  <a:pt x="7245522" y="4522256"/>
                </a:lnTo>
                <a:lnTo>
                  <a:pt x="7245013" y="4523763"/>
                </a:lnTo>
                <a:lnTo>
                  <a:pt x="7243518" y="4528784"/>
                </a:lnTo>
                <a:lnTo>
                  <a:pt x="7236486" y="4567467"/>
                </a:lnTo>
                <a:lnTo>
                  <a:pt x="7227434" y="4598115"/>
                </a:lnTo>
                <a:lnTo>
                  <a:pt x="7227434" y="4607656"/>
                </a:lnTo>
                <a:lnTo>
                  <a:pt x="7227943" y="4610167"/>
                </a:lnTo>
                <a:lnTo>
                  <a:pt x="7230456" y="4614686"/>
                </a:lnTo>
                <a:lnTo>
                  <a:pt x="7230456" y="4617699"/>
                </a:lnTo>
                <a:lnTo>
                  <a:pt x="7229947" y="4619206"/>
                </a:lnTo>
                <a:lnTo>
                  <a:pt x="7224427" y="4630772"/>
                </a:lnTo>
                <a:lnTo>
                  <a:pt x="7220402" y="4657386"/>
                </a:lnTo>
                <a:lnTo>
                  <a:pt x="7217395" y="4665421"/>
                </a:lnTo>
                <a:lnTo>
                  <a:pt x="7213370" y="4671966"/>
                </a:lnTo>
                <a:lnTo>
                  <a:pt x="7212368" y="4675983"/>
                </a:lnTo>
                <a:lnTo>
                  <a:pt x="7210347" y="4705125"/>
                </a:lnTo>
                <a:lnTo>
                  <a:pt x="7212368" y="4723704"/>
                </a:lnTo>
                <a:lnTo>
                  <a:pt x="7216377" y="4734249"/>
                </a:lnTo>
                <a:lnTo>
                  <a:pt x="7216886" y="4738769"/>
                </a:lnTo>
                <a:lnTo>
                  <a:pt x="7216377" y="4765902"/>
                </a:lnTo>
                <a:lnTo>
                  <a:pt x="7217395" y="4770924"/>
                </a:lnTo>
                <a:lnTo>
                  <a:pt x="7220911" y="4777954"/>
                </a:lnTo>
                <a:lnTo>
                  <a:pt x="7224920" y="4783495"/>
                </a:lnTo>
                <a:lnTo>
                  <a:pt x="7227434" y="4788014"/>
                </a:lnTo>
                <a:lnTo>
                  <a:pt x="7224427" y="4794542"/>
                </a:lnTo>
                <a:lnTo>
                  <a:pt x="7201820" y="4818662"/>
                </a:lnTo>
                <a:lnTo>
                  <a:pt x="7199799" y="4822177"/>
                </a:lnTo>
                <a:lnTo>
                  <a:pt x="7199306" y="4823684"/>
                </a:lnTo>
                <a:lnTo>
                  <a:pt x="7199306" y="4826697"/>
                </a:lnTo>
                <a:lnTo>
                  <a:pt x="7198797" y="4828203"/>
                </a:lnTo>
                <a:lnTo>
                  <a:pt x="7197286" y="4829710"/>
                </a:lnTo>
                <a:lnTo>
                  <a:pt x="7195790" y="4830212"/>
                </a:lnTo>
                <a:lnTo>
                  <a:pt x="7190763" y="4833727"/>
                </a:lnTo>
                <a:lnTo>
                  <a:pt x="7176699" y="4836740"/>
                </a:lnTo>
                <a:lnTo>
                  <a:pt x="7169158" y="4840255"/>
                </a:lnTo>
                <a:lnTo>
                  <a:pt x="7162620" y="4845778"/>
                </a:lnTo>
                <a:lnTo>
                  <a:pt x="7152072" y="4858349"/>
                </a:lnTo>
                <a:lnTo>
                  <a:pt x="7126458" y="4899041"/>
                </a:lnTo>
                <a:lnTo>
                  <a:pt x="7119426" y="4916616"/>
                </a:lnTo>
                <a:lnTo>
                  <a:pt x="7116404" y="4927178"/>
                </a:lnTo>
                <a:lnTo>
                  <a:pt x="7116238" y="4927072"/>
                </a:lnTo>
                <a:lnTo>
                  <a:pt x="7105391" y="4969052"/>
                </a:lnTo>
                <a:lnTo>
                  <a:pt x="7101373" y="5004260"/>
                </a:lnTo>
                <a:lnTo>
                  <a:pt x="7102383" y="5052543"/>
                </a:lnTo>
                <a:lnTo>
                  <a:pt x="7106402" y="5093780"/>
                </a:lnTo>
                <a:lnTo>
                  <a:pt x="7110914" y="5126470"/>
                </a:lnTo>
                <a:lnTo>
                  <a:pt x="7110420" y="5156144"/>
                </a:lnTo>
                <a:lnTo>
                  <a:pt x="7108916" y="5165201"/>
                </a:lnTo>
                <a:lnTo>
                  <a:pt x="7092841" y="5205433"/>
                </a:lnTo>
                <a:lnTo>
                  <a:pt x="7088328" y="5212975"/>
                </a:lnTo>
                <a:lnTo>
                  <a:pt x="7082289" y="5218006"/>
                </a:lnTo>
                <a:lnTo>
                  <a:pt x="7058693" y="5228570"/>
                </a:lnTo>
                <a:lnTo>
                  <a:pt x="7046637" y="5237117"/>
                </a:lnTo>
                <a:lnTo>
                  <a:pt x="7042618" y="5241143"/>
                </a:lnTo>
                <a:lnTo>
                  <a:pt x="7031078" y="5269813"/>
                </a:lnTo>
                <a:lnTo>
                  <a:pt x="7030584" y="5274335"/>
                </a:lnTo>
                <a:lnTo>
                  <a:pt x="7028070" y="5277858"/>
                </a:lnTo>
                <a:lnTo>
                  <a:pt x="7019538" y="5281375"/>
                </a:lnTo>
                <a:lnTo>
                  <a:pt x="7016014" y="5283893"/>
                </a:lnTo>
                <a:lnTo>
                  <a:pt x="7020526" y="5283893"/>
                </a:lnTo>
                <a:lnTo>
                  <a:pt x="7021043" y="5286908"/>
                </a:lnTo>
                <a:lnTo>
                  <a:pt x="7018012" y="5297974"/>
                </a:lnTo>
                <a:lnTo>
                  <a:pt x="7016507" y="5298476"/>
                </a:lnTo>
                <a:lnTo>
                  <a:pt x="7014509" y="5299481"/>
                </a:lnTo>
                <a:lnTo>
                  <a:pt x="7013499" y="5300486"/>
                </a:lnTo>
                <a:lnTo>
                  <a:pt x="7011501" y="5302000"/>
                </a:lnTo>
                <a:lnTo>
                  <a:pt x="7011501" y="5305517"/>
                </a:lnTo>
                <a:lnTo>
                  <a:pt x="7012489" y="5307533"/>
                </a:lnTo>
                <a:lnTo>
                  <a:pt x="7013993" y="5311552"/>
                </a:lnTo>
                <a:lnTo>
                  <a:pt x="7014509" y="5314071"/>
                </a:lnTo>
                <a:lnTo>
                  <a:pt x="7013993" y="5316080"/>
                </a:lnTo>
                <a:lnTo>
                  <a:pt x="7012489" y="5320608"/>
                </a:lnTo>
                <a:lnTo>
                  <a:pt x="7008986" y="5334689"/>
                </a:lnTo>
                <a:lnTo>
                  <a:pt x="7007976" y="5336699"/>
                </a:lnTo>
                <a:lnTo>
                  <a:pt x="7006472" y="5338715"/>
                </a:lnTo>
                <a:lnTo>
                  <a:pt x="7002453" y="5347765"/>
                </a:lnTo>
                <a:lnTo>
                  <a:pt x="6999939" y="5351288"/>
                </a:lnTo>
                <a:lnTo>
                  <a:pt x="6998434" y="5353298"/>
                </a:lnTo>
                <a:lnTo>
                  <a:pt x="6997424" y="5353800"/>
                </a:lnTo>
                <a:lnTo>
                  <a:pt x="6996930" y="5353298"/>
                </a:lnTo>
                <a:lnTo>
                  <a:pt x="6995426" y="5350786"/>
                </a:lnTo>
                <a:lnTo>
                  <a:pt x="6993405" y="5350283"/>
                </a:lnTo>
                <a:lnTo>
                  <a:pt x="6991901" y="5351288"/>
                </a:lnTo>
                <a:lnTo>
                  <a:pt x="6990913" y="5353800"/>
                </a:lnTo>
                <a:lnTo>
                  <a:pt x="6988893" y="5354303"/>
                </a:lnTo>
                <a:lnTo>
                  <a:pt x="6986378" y="5353298"/>
                </a:lnTo>
                <a:lnTo>
                  <a:pt x="6987882" y="5346760"/>
                </a:lnTo>
                <a:lnTo>
                  <a:pt x="6985884" y="5343739"/>
                </a:lnTo>
                <a:lnTo>
                  <a:pt x="6982876" y="5343237"/>
                </a:lnTo>
                <a:lnTo>
                  <a:pt x="6978857" y="5342734"/>
                </a:lnTo>
                <a:lnTo>
                  <a:pt x="6971830" y="5343739"/>
                </a:lnTo>
                <a:lnTo>
                  <a:pt x="6974838" y="5346258"/>
                </a:lnTo>
                <a:lnTo>
                  <a:pt x="6975848" y="5349272"/>
                </a:lnTo>
                <a:lnTo>
                  <a:pt x="6974838" y="5351288"/>
                </a:lnTo>
                <a:lnTo>
                  <a:pt x="6970819" y="5351288"/>
                </a:lnTo>
                <a:lnTo>
                  <a:pt x="6970819" y="5353298"/>
                </a:lnTo>
                <a:lnTo>
                  <a:pt x="6971313" y="5353298"/>
                </a:lnTo>
                <a:lnTo>
                  <a:pt x="6971830" y="5353800"/>
                </a:lnTo>
                <a:lnTo>
                  <a:pt x="6973828" y="5354303"/>
                </a:lnTo>
                <a:lnTo>
                  <a:pt x="6971830" y="5359333"/>
                </a:lnTo>
                <a:lnTo>
                  <a:pt x="6972324" y="5363861"/>
                </a:lnTo>
                <a:lnTo>
                  <a:pt x="6976836" y="5364364"/>
                </a:lnTo>
                <a:lnTo>
                  <a:pt x="6981371" y="5364364"/>
                </a:lnTo>
                <a:lnTo>
                  <a:pt x="6981371" y="5367378"/>
                </a:lnTo>
                <a:lnTo>
                  <a:pt x="6982876" y="5365871"/>
                </a:lnTo>
                <a:lnTo>
                  <a:pt x="6985884" y="5363359"/>
                </a:lnTo>
                <a:lnTo>
                  <a:pt x="6989903" y="5361845"/>
                </a:lnTo>
                <a:lnTo>
                  <a:pt x="6994932" y="5363861"/>
                </a:lnTo>
                <a:lnTo>
                  <a:pt x="6991407" y="5365871"/>
                </a:lnTo>
                <a:lnTo>
                  <a:pt x="6988399" y="5370399"/>
                </a:lnTo>
                <a:lnTo>
                  <a:pt x="6985884" y="5374419"/>
                </a:lnTo>
                <a:lnTo>
                  <a:pt x="6983864" y="5384982"/>
                </a:lnTo>
                <a:lnTo>
                  <a:pt x="6978857" y="5393028"/>
                </a:lnTo>
                <a:lnTo>
                  <a:pt x="6975848" y="5403089"/>
                </a:lnTo>
                <a:lnTo>
                  <a:pt x="6966307" y="5418174"/>
                </a:lnTo>
                <a:lnTo>
                  <a:pt x="6961772" y="5428235"/>
                </a:lnTo>
                <a:lnTo>
                  <a:pt x="6958269" y="5431256"/>
                </a:lnTo>
                <a:lnTo>
                  <a:pt x="6954744" y="5428738"/>
                </a:lnTo>
                <a:lnTo>
                  <a:pt x="6949715" y="5433768"/>
                </a:lnTo>
                <a:lnTo>
                  <a:pt x="6948728" y="5435276"/>
                </a:lnTo>
                <a:lnTo>
                  <a:pt x="6939680" y="5450367"/>
                </a:lnTo>
                <a:lnTo>
                  <a:pt x="6938176" y="5452879"/>
                </a:lnTo>
                <a:lnTo>
                  <a:pt x="6933147" y="5456403"/>
                </a:lnTo>
                <a:lnTo>
                  <a:pt x="6931642" y="5458915"/>
                </a:lnTo>
                <a:lnTo>
                  <a:pt x="6927624" y="5469478"/>
                </a:lnTo>
                <a:lnTo>
                  <a:pt x="6922101" y="5470483"/>
                </a:lnTo>
                <a:lnTo>
                  <a:pt x="6920102" y="5476519"/>
                </a:lnTo>
                <a:lnTo>
                  <a:pt x="6918082" y="5477524"/>
                </a:lnTo>
                <a:lnTo>
                  <a:pt x="6917094" y="5475514"/>
                </a:lnTo>
                <a:lnTo>
                  <a:pt x="6916578" y="5473498"/>
                </a:lnTo>
                <a:lnTo>
                  <a:pt x="6915590" y="5470986"/>
                </a:lnTo>
                <a:lnTo>
                  <a:pt x="6913569" y="5470986"/>
                </a:lnTo>
                <a:lnTo>
                  <a:pt x="6911055" y="5471488"/>
                </a:lnTo>
                <a:lnTo>
                  <a:pt x="6910561" y="5471991"/>
                </a:lnTo>
                <a:lnTo>
                  <a:pt x="6903017" y="5477021"/>
                </a:lnTo>
                <a:lnTo>
                  <a:pt x="6897000" y="5478529"/>
                </a:lnTo>
                <a:lnTo>
                  <a:pt x="6893992" y="5481047"/>
                </a:lnTo>
                <a:lnTo>
                  <a:pt x="6891477" y="5483559"/>
                </a:lnTo>
                <a:lnTo>
                  <a:pt x="6890467" y="5487585"/>
                </a:lnTo>
                <a:lnTo>
                  <a:pt x="6888469" y="5488590"/>
                </a:lnTo>
                <a:lnTo>
                  <a:pt x="6886965" y="5491604"/>
                </a:lnTo>
                <a:lnTo>
                  <a:pt x="6884944" y="5494625"/>
                </a:lnTo>
                <a:lnTo>
                  <a:pt x="6882430" y="5498142"/>
                </a:lnTo>
                <a:lnTo>
                  <a:pt x="6880925" y="5505182"/>
                </a:lnTo>
                <a:lnTo>
                  <a:pt x="6881442" y="5512731"/>
                </a:lnTo>
                <a:lnTo>
                  <a:pt x="6879915" y="5517253"/>
                </a:lnTo>
                <a:lnTo>
                  <a:pt x="6879421" y="5521279"/>
                </a:lnTo>
                <a:lnTo>
                  <a:pt x="6876413" y="5524300"/>
                </a:lnTo>
                <a:lnTo>
                  <a:pt x="6874908" y="5528319"/>
                </a:lnTo>
                <a:lnTo>
                  <a:pt x="6874392" y="5530838"/>
                </a:lnTo>
                <a:lnTo>
                  <a:pt x="6872888" y="5534355"/>
                </a:lnTo>
                <a:lnTo>
                  <a:pt x="6857329" y="5555482"/>
                </a:lnTo>
                <a:lnTo>
                  <a:pt x="6851312" y="5566039"/>
                </a:lnTo>
                <a:lnTo>
                  <a:pt x="6848832" y="5573486"/>
                </a:lnTo>
                <a:lnTo>
                  <a:pt x="6848832" y="5573492"/>
                </a:lnTo>
                <a:lnTo>
                  <a:pt x="6849839" y="5576503"/>
                </a:lnTo>
                <a:lnTo>
                  <a:pt x="6849839" y="5580014"/>
                </a:lnTo>
                <a:lnTo>
                  <a:pt x="6849332" y="5583526"/>
                </a:lnTo>
                <a:lnTo>
                  <a:pt x="6848832" y="5587043"/>
                </a:lnTo>
                <a:lnTo>
                  <a:pt x="6849332" y="5593565"/>
                </a:lnTo>
                <a:lnTo>
                  <a:pt x="6845313" y="5599587"/>
                </a:lnTo>
                <a:lnTo>
                  <a:pt x="6837260" y="5610628"/>
                </a:lnTo>
                <a:lnTo>
                  <a:pt x="6831228" y="5616144"/>
                </a:lnTo>
                <a:lnTo>
                  <a:pt x="6829215" y="5619661"/>
                </a:lnTo>
                <a:lnTo>
                  <a:pt x="6826202" y="5628693"/>
                </a:lnTo>
                <a:lnTo>
                  <a:pt x="6829215" y="5636719"/>
                </a:lnTo>
                <a:lnTo>
                  <a:pt x="6837260" y="5647259"/>
                </a:lnTo>
                <a:lnTo>
                  <a:pt x="6838774" y="5656792"/>
                </a:lnTo>
                <a:lnTo>
                  <a:pt x="6836261" y="5671846"/>
                </a:lnTo>
                <a:lnTo>
                  <a:pt x="6839780" y="5694430"/>
                </a:lnTo>
                <a:lnTo>
                  <a:pt x="6847826" y="5722534"/>
                </a:lnTo>
                <a:lnTo>
                  <a:pt x="6846819" y="5731065"/>
                </a:lnTo>
                <a:lnTo>
                  <a:pt x="6842293" y="5737588"/>
                </a:lnTo>
                <a:lnTo>
                  <a:pt x="6812117" y="5755652"/>
                </a:lnTo>
                <a:lnTo>
                  <a:pt x="6790493" y="5766694"/>
                </a:lnTo>
                <a:lnTo>
                  <a:pt x="6769375" y="5772214"/>
                </a:lnTo>
                <a:lnTo>
                  <a:pt x="6744732" y="5779238"/>
                </a:lnTo>
                <a:lnTo>
                  <a:pt x="6726127" y="5785760"/>
                </a:lnTo>
                <a:lnTo>
                  <a:pt x="6703497" y="5796802"/>
                </a:lnTo>
                <a:lnTo>
                  <a:pt x="6687405" y="5807342"/>
                </a:lnTo>
                <a:lnTo>
                  <a:pt x="6681872" y="5812858"/>
                </a:lnTo>
                <a:lnTo>
                  <a:pt x="6680366" y="5814365"/>
                </a:lnTo>
                <a:lnTo>
                  <a:pt x="6679859" y="5818879"/>
                </a:lnTo>
                <a:lnTo>
                  <a:pt x="6678853" y="5820387"/>
                </a:lnTo>
                <a:lnTo>
                  <a:pt x="6674833" y="5823398"/>
                </a:lnTo>
                <a:lnTo>
                  <a:pt x="6668294" y="5827411"/>
                </a:lnTo>
                <a:lnTo>
                  <a:pt x="6665274" y="5830421"/>
                </a:lnTo>
                <a:lnTo>
                  <a:pt x="6661255" y="5838452"/>
                </a:lnTo>
                <a:lnTo>
                  <a:pt x="6660248" y="5839960"/>
                </a:lnTo>
                <a:lnTo>
                  <a:pt x="6658235" y="5840461"/>
                </a:lnTo>
                <a:lnTo>
                  <a:pt x="6655722" y="5840962"/>
                </a:lnTo>
                <a:lnTo>
                  <a:pt x="6654716" y="5841964"/>
                </a:lnTo>
                <a:lnTo>
                  <a:pt x="6653709" y="5842970"/>
                </a:lnTo>
                <a:lnTo>
                  <a:pt x="6652203" y="5847484"/>
                </a:lnTo>
                <a:lnTo>
                  <a:pt x="6648177" y="5849493"/>
                </a:lnTo>
                <a:lnTo>
                  <a:pt x="6640638" y="5853005"/>
                </a:lnTo>
                <a:lnTo>
                  <a:pt x="6636611" y="5859527"/>
                </a:lnTo>
                <a:lnTo>
                  <a:pt x="6634598" y="5869567"/>
                </a:lnTo>
                <a:lnTo>
                  <a:pt x="6634098" y="5880608"/>
                </a:lnTo>
                <a:lnTo>
                  <a:pt x="6635605" y="5890141"/>
                </a:lnTo>
                <a:lnTo>
                  <a:pt x="6637618" y="5893653"/>
                </a:lnTo>
                <a:lnTo>
                  <a:pt x="6644657" y="5902184"/>
                </a:lnTo>
                <a:lnTo>
                  <a:pt x="6646670" y="5904694"/>
                </a:lnTo>
                <a:lnTo>
                  <a:pt x="6647677" y="5905195"/>
                </a:lnTo>
                <a:lnTo>
                  <a:pt x="6649690" y="5904193"/>
                </a:lnTo>
                <a:lnTo>
                  <a:pt x="6652203" y="5900677"/>
                </a:lnTo>
                <a:lnTo>
                  <a:pt x="6654216" y="5900176"/>
                </a:lnTo>
                <a:lnTo>
                  <a:pt x="6658742" y="5898673"/>
                </a:lnTo>
                <a:lnTo>
                  <a:pt x="6660748" y="5897666"/>
                </a:lnTo>
                <a:lnTo>
                  <a:pt x="6661255" y="5901683"/>
                </a:lnTo>
                <a:lnTo>
                  <a:pt x="6659242" y="5904193"/>
                </a:lnTo>
                <a:lnTo>
                  <a:pt x="6657735" y="5905696"/>
                </a:lnTo>
                <a:lnTo>
                  <a:pt x="6656729" y="5908206"/>
                </a:lnTo>
                <a:lnTo>
                  <a:pt x="6652203" y="5907204"/>
                </a:lnTo>
                <a:lnTo>
                  <a:pt x="6650190" y="5908707"/>
                </a:lnTo>
                <a:lnTo>
                  <a:pt x="6645164" y="5914729"/>
                </a:lnTo>
                <a:lnTo>
                  <a:pt x="6639124" y="5917739"/>
                </a:lnTo>
                <a:lnTo>
                  <a:pt x="6637118" y="5917739"/>
                </a:lnTo>
                <a:lnTo>
                  <a:pt x="6636111" y="5918240"/>
                </a:lnTo>
                <a:lnTo>
                  <a:pt x="6636111" y="5919748"/>
                </a:lnTo>
                <a:lnTo>
                  <a:pt x="6636111" y="5922258"/>
                </a:lnTo>
                <a:lnTo>
                  <a:pt x="6634598" y="5925770"/>
                </a:lnTo>
                <a:lnTo>
                  <a:pt x="6634598" y="5927273"/>
                </a:lnTo>
                <a:lnTo>
                  <a:pt x="6634598" y="5929282"/>
                </a:lnTo>
                <a:lnTo>
                  <a:pt x="6633092" y="5929783"/>
                </a:lnTo>
                <a:lnTo>
                  <a:pt x="6630579" y="5929783"/>
                </a:lnTo>
                <a:lnTo>
                  <a:pt x="6629572" y="5930284"/>
                </a:lnTo>
                <a:lnTo>
                  <a:pt x="6629072" y="5931290"/>
                </a:lnTo>
                <a:lnTo>
                  <a:pt x="6628566" y="5932793"/>
                </a:lnTo>
                <a:lnTo>
                  <a:pt x="6627059" y="5937312"/>
                </a:lnTo>
                <a:lnTo>
                  <a:pt x="6627559" y="5941826"/>
                </a:lnTo>
                <a:lnTo>
                  <a:pt x="6629072" y="5944336"/>
                </a:lnTo>
                <a:lnTo>
                  <a:pt x="6631079" y="5941826"/>
                </a:lnTo>
                <a:lnTo>
                  <a:pt x="6632592" y="5941826"/>
                </a:lnTo>
                <a:lnTo>
                  <a:pt x="6633092" y="5945342"/>
                </a:lnTo>
                <a:lnTo>
                  <a:pt x="6633092" y="5947847"/>
                </a:lnTo>
                <a:lnTo>
                  <a:pt x="6631079" y="5953368"/>
                </a:lnTo>
                <a:lnTo>
                  <a:pt x="6628566" y="5951865"/>
                </a:lnTo>
                <a:lnTo>
                  <a:pt x="6624040" y="5947847"/>
                </a:lnTo>
                <a:lnTo>
                  <a:pt x="6622026" y="5946845"/>
                </a:lnTo>
                <a:lnTo>
                  <a:pt x="6597889" y="5946344"/>
                </a:lnTo>
                <a:lnTo>
                  <a:pt x="6555648" y="5943334"/>
                </a:lnTo>
                <a:lnTo>
                  <a:pt x="6523465" y="5941826"/>
                </a:lnTo>
                <a:lnTo>
                  <a:pt x="6504354" y="5943835"/>
                </a:lnTo>
                <a:lnTo>
                  <a:pt x="6497815" y="5944837"/>
                </a:lnTo>
                <a:lnTo>
                  <a:pt x="6495302" y="5944837"/>
                </a:lnTo>
                <a:lnTo>
                  <a:pt x="6494295" y="5946344"/>
                </a:lnTo>
                <a:lnTo>
                  <a:pt x="6491282" y="5948854"/>
                </a:lnTo>
                <a:lnTo>
                  <a:pt x="6489769" y="5949856"/>
                </a:lnTo>
                <a:lnTo>
                  <a:pt x="6474184" y="5950357"/>
                </a:lnTo>
                <a:lnTo>
                  <a:pt x="6455073" y="5951865"/>
                </a:lnTo>
                <a:lnTo>
                  <a:pt x="6440488" y="5950858"/>
                </a:lnTo>
                <a:lnTo>
                  <a:pt x="6419871" y="5951364"/>
                </a:lnTo>
                <a:lnTo>
                  <a:pt x="6414838" y="5946845"/>
                </a:lnTo>
                <a:lnTo>
                  <a:pt x="6411318" y="5944837"/>
                </a:lnTo>
                <a:lnTo>
                  <a:pt x="6407799" y="5946845"/>
                </a:lnTo>
                <a:lnTo>
                  <a:pt x="6405286" y="5944336"/>
                </a:lnTo>
                <a:lnTo>
                  <a:pt x="6401266" y="5941325"/>
                </a:lnTo>
                <a:lnTo>
                  <a:pt x="6399253" y="5939321"/>
                </a:lnTo>
                <a:lnTo>
                  <a:pt x="6402266" y="5939822"/>
                </a:lnTo>
                <a:lnTo>
                  <a:pt x="6403273" y="5939822"/>
                </a:lnTo>
                <a:lnTo>
                  <a:pt x="6405286" y="5940824"/>
                </a:lnTo>
                <a:lnTo>
                  <a:pt x="6407799" y="5938314"/>
                </a:lnTo>
                <a:lnTo>
                  <a:pt x="6407799" y="5936811"/>
                </a:lnTo>
                <a:lnTo>
                  <a:pt x="6405786" y="5934802"/>
                </a:lnTo>
                <a:lnTo>
                  <a:pt x="6402773" y="5934301"/>
                </a:lnTo>
                <a:lnTo>
                  <a:pt x="6399253" y="5933294"/>
                </a:lnTo>
                <a:lnTo>
                  <a:pt x="6399753" y="5930789"/>
                </a:lnTo>
                <a:lnTo>
                  <a:pt x="6403273" y="5925770"/>
                </a:lnTo>
                <a:lnTo>
                  <a:pt x="6405286" y="5920249"/>
                </a:lnTo>
                <a:lnTo>
                  <a:pt x="6409312" y="5915731"/>
                </a:lnTo>
                <a:lnTo>
                  <a:pt x="6419364" y="5907204"/>
                </a:lnTo>
                <a:lnTo>
                  <a:pt x="6415345" y="5907705"/>
                </a:lnTo>
                <a:lnTo>
                  <a:pt x="6413838" y="5906197"/>
                </a:lnTo>
                <a:lnTo>
                  <a:pt x="6413332" y="5904694"/>
                </a:lnTo>
                <a:lnTo>
                  <a:pt x="6414838" y="5902184"/>
                </a:lnTo>
                <a:lnTo>
                  <a:pt x="6419364" y="5900677"/>
                </a:lnTo>
                <a:lnTo>
                  <a:pt x="6420371" y="5899174"/>
                </a:lnTo>
                <a:lnTo>
                  <a:pt x="6420877" y="5898172"/>
                </a:lnTo>
                <a:lnTo>
                  <a:pt x="6422384" y="5893152"/>
                </a:lnTo>
                <a:lnTo>
                  <a:pt x="6422384" y="5891143"/>
                </a:lnTo>
                <a:lnTo>
                  <a:pt x="6420877" y="5885122"/>
                </a:lnTo>
                <a:lnTo>
                  <a:pt x="6420371" y="5884120"/>
                </a:lnTo>
                <a:lnTo>
                  <a:pt x="6418364" y="5883113"/>
                </a:lnTo>
                <a:lnTo>
                  <a:pt x="6412832" y="5883619"/>
                </a:lnTo>
                <a:lnTo>
                  <a:pt x="6410312" y="5882612"/>
                </a:lnTo>
                <a:lnTo>
                  <a:pt x="6409312" y="5883619"/>
                </a:lnTo>
                <a:lnTo>
                  <a:pt x="6406792" y="5887130"/>
                </a:lnTo>
                <a:lnTo>
                  <a:pt x="6405286" y="5888633"/>
                </a:lnTo>
                <a:lnTo>
                  <a:pt x="6402773" y="5889640"/>
                </a:lnTo>
                <a:lnTo>
                  <a:pt x="6401266" y="5889640"/>
                </a:lnTo>
                <a:lnTo>
                  <a:pt x="6399253" y="5888633"/>
                </a:lnTo>
                <a:lnTo>
                  <a:pt x="6397240" y="5888633"/>
                </a:lnTo>
                <a:lnTo>
                  <a:pt x="6394727" y="5888633"/>
                </a:lnTo>
                <a:lnTo>
                  <a:pt x="6390201" y="5891644"/>
                </a:lnTo>
                <a:lnTo>
                  <a:pt x="6381149" y="5897666"/>
                </a:lnTo>
                <a:lnTo>
                  <a:pt x="6377629" y="5897666"/>
                </a:lnTo>
                <a:lnTo>
                  <a:pt x="6373603" y="5898172"/>
                </a:lnTo>
                <a:lnTo>
                  <a:pt x="6370590" y="5900677"/>
                </a:lnTo>
                <a:lnTo>
                  <a:pt x="6369584" y="5905195"/>
                </a:lnTo>
                <a:lnTo>
                  <a:pt x="6370083" y="5909709"/>
                </a:lnTo>
                <a:lnTo>
                  <a:pt x="6376623" y="5922258"/>
                </a:lnTo>
                <a:lnTo>
                  <a:pt x="6377629" y="5922258"/>
                </a:lnTo>
                <a:lnTo>
                  <a:pt x="6379136" y="5921251"/>
                </a:lnTo>
                <a:lnTo>
                  <a:pt x="6379642" y="5920249"/>
                </a:lnTo>
                <a:lnTo>
                  <a:pt x="6380142" y="5919748"/>
                </a:lnTo>
                <a:lnTo>
                  <a:pt x="6380642" y="5919247"/>
                </a:lnTo>
                <a:lnTo>
                  <a:pt x="6381149" y="5921251"/>
                </a:lnTo>
                <a:lnTo>
                  <a:pt x="6381649" y="5922759"/>
                </a:lnTo>
                <a:lnTo>
                  <a:pt x="6383162" y="5923761"/>
                </a:lnTo>
                <a:lnTo>
                  <a:pt x="6385168" y="5925269"/>
                </a:lnTo>
                <a:lnTo>
                  <a:pt x="6384162" y="5925269"/>
                </a:lnTo>
                <a:lnTo>
                  <a:pt x="6383662" y="5925770"/>
                </a:lnTo>
                <a:lnTo>
                  <a:pt x="6383162" y="5926271"/>
                </a:lnTo>
                <a:lnTo>
                  <a:pt x="6382655" y="5926772"/>
                </a:lnTo>
                <a:lnTo>
                  <a:pt x="6390701" y="5931290"/>
                </a:lnTo>
                <a:lnTo>
                  <a:pt x="6392714" y="5933800"/>
                </a:lnTo>
                <a:lnTo>
                  <a:pt x="6392714" y="5936811"/>
                </a:lnTo>
                <a:lnTo>
                  <a:pt x="6392214" y="5940824"/>
                </a:lnTo>
                <a:lnTo>
                  <a:pt x="6392714" y="5943835"/>
                </a:lnTo>
                <a:lnTo>
                  <a:pt x="6395227" y="5941826"/>
                </a:lnTo>
                <a:lnTo>
                  <a:pt x="6394727" y="5946344"/>
                </a:lnTo>
                <a:lnTo>
                  <a:pt x="6391208" y="5950357"/>
                </a:lnTo>
                <a:lnTo>
                  <a:pt x="6386175" y="5953869"/>
                </a:lnTo>
                <a:lnTo>
                  <a:pt x="6380642" y="5955878"/>
                </a:lnTo>
                <a:lnTo>
                  <a:pt x="6333874" y="5961398"/>
                </a:lnTo>
                <a:lnTo>
                  <a:pt x="6323816" y="5964409"/>
                </a:lnTo>
                <a:lnTo>
                  <a:pt x="6313764" y="5968422"/>
                </a:lnTo>
                <a:lnTo>
                  <a:pt x="6312757" y="5969429"/>
                </a:lnTo>
                <a:lnTo>
                  <a:pt x="6311750" y="5970932"/>
                </a:lnTo>
                <a:lnTo>
                  <a:pt x="6310244" y="5972440"/>
                </a:lnTo>
                <a:lnTo>
                  <a:pt x="6309237" y="5971939"/>
                </a:lnTo>
                <a:lnTo>
                  <a:pt x="6306718" y="5968422"/>
                </a:lnTo>
                <a:lnTo>
                  <a:pt x="6306218" y="5968422"/>
                </a:lnTo>
                <a:lnTo>
                  <a:pt x="6297672" y="5966418"/>
                </a:lnTo>
                <a:lnTo>
                  <a:pt x="6245372" y="5972440"/>
                </a:lnTo>
                <a:lnTo>
                  <a:pt x="6236819" y="5972440"/>
                </a:lnTo>
                <a:lnTo>
                  <a:pt x="6232293" y="5973442"/>
                </a:lnTo>
                <a:lnTo>
                  <a:pt x="6229780" y="5974949"/>
                </a:lnTo>
                <a:lnTo>
                  <a:pt x="6225254" y="5977960"/>
                </a:lnTo>
                <a:lnTo>
                  <a:pt x="6221228" y="5978962"/>
                </a:lnTo>
                <a:lnTo>
                  <a:pt x="6218215" y="5977960"/>
                </a:lnTo>
                <a:lnTo>
                  <a:pt x="6217209" y="5972440"/>
                </a:lnTo>
                <a:lnTo>
                  <a:pt x="6218215" y="5968422"/>
                </a:lnTo>
                <a:lnTo>
                  <a:pt x="6221735" y="5966418"/>
                </a:lnTo>
                <a:lnTo>
                  <a:pt x="6229780" y="5966418"/>
                </a:lnTo>
                <a:lnTo>
                  <a:pt x="6231287" y="5967420"/>
                </a:lnTo>
                <a:lnTo>
                  <a:pt x="6236819" y="5969429"/>
                </a:lnTo>
                <a:lnTo>
                  <a:pt x="6238833" y="5969429"/>
                </a:lnTo>
                <a:lnTo>
                  <a:pt x="6239332" y="5968422"/>
                </a:lnTo>
                <a:lnTo>
                  <a:pt x="6241346" y="5961899"/>
                </a:lnTo>
                <a:lnTo>
                  <a:pt x="6245872" y="5965917"/>
                </a:lnTo>
                <a:lnTo>
                  <a:pt x="6253917" y="5967921"/>
                </a:lnTo>
                <a:lnTo>
                  <a:pt x="6270515" y="5968422"/>
                </a:lnTo>
                <a:lnTo>
                  <a:pt x="6287613" y="5965411"/>
                </a:lnTo>
                <a:lnTo>
                  <a:pt x="6297166" y="5962400"/>
                </a:lnTo>
                <a:lnTo>
                  <a:pt x="6301192" y="5958889"/>
                </a:lnTo>
                <a:lnTo>
                  <a:pt x="6297166" y="5958388"/>
                </a:lnTo>
                <a:lnTo>
                  <a:pt x="6292140" y="5956880"/>
                </a:lnTo>
                <a:lnTo>
                  <a:pt x="6288620" y="5954375"/>
                </a:lnTo>
                <a:lnTo>
                  <a:pt x="6287107" y="5951865"/>
                </a:lnTo>
                <a:lnTo>
                  <a:pt x="6286607" y="5952366"/>
                </a:lnTo>
                <a:lnTo>
                  <a:pt x="6284094" y="5952366"/>
                </a:lnTo>
                <a:lnTo>
                  <a:pt x="6281574" y="5951865"/>
                </a:lnTo>
                <a:lnTo>
                  <a:pt x="6280068" y="5951364"/>
                </a:lnTo>
                <a:lnTo>
                  <a:pt x="6278054" y="5949856"/>
                </a:lnTo>
                <a:lnTo>
                  <a:pt x="6275042" y="5944837"/>
                </a:lnTo>
                <a:lnTo>
                  <a:pt x="6274035" y="5943835"/>
                </a:lnTo>
                <a:lnTo>
                  <a:pt x="6271015" y="5942833"/>
                </a:lnTo>
                <a:lnTo>
                  <a:pt x="6261963" y="5940824"/>
                </a:lnTo>
                <a:lnTo>
                  <a:pt x="6259950" y="5941325"/>
                </a:lnTo>
                <a:lnTo>
                  <a:pt x="6258950" y="5936811"/>
                </a:lnTo>
                <a:lnTo>
                  <a:pt x="6255424" y="5936305"/>
                </a:lnTo>
                <a:lnTo>
                  <a:pt x="6251404" y="5936811"/>
                </a:lnTo>
                <a:lnTo>
                  <a:pt x="6247378" y="5936305"/>
                </a:lnTo>
                <a:lnTo>
                  <a:pt x="6249898" y="5934301"/>
                </a:lnTo>
                <a:lnTo>
                  <a:pt x="6249898" y="5932793"/>
                </a:lnTo>
                <a:lnTo>
                  <a:pt x="6247378" y="5933800"/>
                </a:lnTo>
                <a:lnTo>
                  <a:pt x="6241346" y="5936811"/>
                </a:lnTo>
                <a:lnTo>
                  <a:pt x="6239332" y="5937312"/>
                </a:lnTo>
                <a:lnTo>
                  <a:pt x="6228274" y="5939321"/>
                </a:lnTo>
                <a:lnTo>
                  <a:pt x="6226261" y="5939822"/>
                </a:lnTo>
                <a:lnTo>
                  <a:pt x="6220228" y="5943334"/>
                </a:lnTo>
                <a:lnTo>
                  <a:pt x="6217708" y="5943835"/>
                </a:lnTo>
                <a:lnTo>
                  <a:pt x="6216702" y="5944837"/>
                </a:lnTo>
                <a:lnTo>
                  <a:pt x="6214696" y="5947847"/>
                </a:lnTo>
                <a:lnTo>
                  <a:pt x="6212682" y="5950858"/>
                </a:lnTo>
                <a:lnTo>
                  <a:pt x="6209163" y="5951364"/>
                </a:lnTo>
                <a:lnTo>
                  <a:pt x="6210169" y="5947847"/>
                </a:lnTo>
                <a:lnTo>
                  <a:pt x="6210669" y="5944336"/>
                </a:lnTo>
                <a:lnTo>
                  <a:pt x="6210169" y="5942833"/>
                </a:lnTo>
                <a:lnTo>
                  <a:pt x="6207150" y="5943835"/>
                </a:lnTo>
                <a:lnTo>
                  <a:pt x="6206143" y="5945342"/>
                </a:lnTo>
                <a:lnTo>
                  <a:pt x="6202624" y="5954375"/>
                </a:lnTo>
                <a:lnTo>
                  <a:pt x="6200111" y="5955377"/>
                </a:lnTo>
                <a:lnTo>
                  <a:pt x="6195078" y="5961899"/>
                </a:lnTo>
                <a:lnTo>
                  <a:pt x="6192565" y="5963908"/>
                </a:lnTo>
                <a:lnTo>
                  <a:pt x="6187539" y="5963908"/>
                </a:lnTo>
                <a:lnTo>
                  <a:pt x="6186026" y="5964409"/>
                </a:lnTo>
                <a:lnTo>
                  <a:pt x="6183513" y="5966418"/>
                </a:lnTo>
                <a:lnTo>
                  <a:pt x="6181499" y="5967420"/>
                </a:lnTo>
                <a:lnTo>
                  <a:pt x="6180500" y="5967921"/>
                </a:lnTo>
                <a:lnTo>
                  <a:pt x="6178986" y="5967921"/>
                </a:lnTo>
                <a:lnTo>
                  <a:pt x="6178986" y="5965917"/>
                </a:lnTo>
                <a:lnTo>
                  <a:pt x="6177980" y="5964910"/>
                </a:lnTo>
                <a:lnTo>
                  <a:pt x="6176473" y="5965411"/>
                </a:lnTo>
                <a:lnTo>
                  <a:pt x="6173454" y="5968422"/>
                </a:lnTo>
                <a:lnTo>
                  <a:pt x="6169934" y="5967921"/>
                </a:lnTo>
                <a:lnTo>
                  <a:pt x="6168428" y="5966418"/>
                </a:lnTo>
                <a:lnTo>
                  <a:pt x="6169434" y="5958889"/>
                </a:lnTo>
                <a:lnTo>
                  <a:pt x="6168428" y="5957386"/>
                </a:lnTo>
                <a:lnTo>
                  <a:pt x="6166921" y="5955878"/>
                </a:lnTo>
                <a:lnTo>
                  <a:pt x="6162895" y="5955878"/>
                </a:lnTo>
                <a:lnTo>
                  <a:pt x="6158876" y="5959390"/>
                </a:lnTo>
                <a:lnTo>
                  <a:pt x="6156862" y="5960396"/>
                </a:lnTo>
                <a:lnTo>
                  <a:pt x="6156356" y="5955878"/>
                </a:lnTo>
                <a:lnTo>
                  <a:pt x="6153343" y="5957887"/>
                </a:lnTo>
                <a:lnTo>
                  <a:pt x="6151830" y="5958889"/>
                </a:lnTo>
                <a:lnTo>
                  <a:pt x="6150323" y="5960897"/>
                </a:lnTo>
                <a:lnTo>
                  <a:pt x="6145797" y="5956880"/>
                </a:lnTo>
                <a:lnTo>
                  <a:pt x="6145297" y="5953869"/>
                </a:lnTo>
                <a:lnTo>
                  <a:pt x="6148310" y="5951865"/>
                </a:lnTo>
                <a:lnTo>
                  <a:pt x="6152836" y="5951364"/>
                </a:lnTo>
                <a:lnTo>
                  <a:pt x="6154849" y="5950357"/>
                </a:lnTo>
                <a:lnTo>
                  <a:pt x="6154849" y="5948353"/>
                </a:lnTo>
                <a:lnTo>
                  <a:pt x="6153343" y="5944837"/>
                </a:lnTo>
                <a:lnTo>
                  <a:pt x="6152336" y="5944336"/>
                </a:lnTo>
                <a:lnTo>
                  <a:pt x="6151330" y="5943835"/>
                </a:lnTo>
                <a:lnTo>
                  <a:pt x="6151330" y="5942833"/>
                </a:lnTo>
                <a:lnTo>
                  <a:pt x="6153343" y="5940824"/>
                </a:lnTo>
                <a:lnTo>
                  <a:pt x="6151830" y="5939822"/>
                </a:lnTo>
                <a:lnTo>
                  <a:pt x="6149317" y="5939321"/>
                </a:lnTo>
                <a:lnTo>
                  <a:pt x="6146804" y="5939321"/>
                </a:lnTo>
                <a:lnTo>
                  <a:pt x="6144791" y="5939321"/>
                </a:lnTo>
                <a:lnTo>
                  <a:pt x="6146304" y="5942833"/>
                </a:lnTo>
                <a:lnTo>
                  <a:pt x="6145297" y="5944336"/>
                </a:lnTo>
                <a:lnTo>
                  <a:pt x="6143284" y="5946344"/>
                </a:lnTo>
                <a:lnTo>
                  <a:pt x="6141778" y="5948353"/>
                </a:lnTo>
                <a:lnTo>
                  <a:pt x="6141271" y="5947346"/>
                </a:lnTo>
                <a:lnTo>
                  <a:pt x="6139765" y="5944837"/>
                </a:lnTo>
                <a:lnTo>
                  <a:pt x="6139258" y="5943835"/>
                </a:lnTo>
                <a:lnTo>
                  <a:pt x="6137751" y="5944336"/>
                </a:lnTo>
                <a:lnTo>
                  <a:pt x="6137252" y="5944336"/>
                </a:lnTo>
                <a:lnTo>
                  <a:pt x="6136245" y="5944837"/>
                </a:lnTo>
                <a:lnTo>
                  <a:pt x="6133732" y="5943334"/>
                </a:lnTo>
                <a:lnTo>
                  <a:pt x="6131212" y="5945342"/>
                </a:lnTo>
                <a:lnTo>
                  <a:pt x="6127693" y="5953368"/>
                </a:lnTo>
                <a:lnTo>
                  <a:pt x="6128699" y="5955878"/>
                </a:lnTo>
                <a:lnTo>
                  <a:pt x="6124173" y="5958889"/>
                </a:lnTo>
                <a:lnTo>
                  <a:pt x="6118140" y="5961398"/>
                </a:lnTo>
                <a:lnTo>
                  <a:pt x="6108582" y="5962400"/>
                </a:lnTo>
                <a:lnTo>
                  <a:pt x="6093497" y="5969429"/>
                </a:lnTo>
                <a:lnTo>
                  <a:pt x="6094503" y="5968422"/>
                </a:lnTo>
                <a:lnTo>
                  <a:pt x="6094503" y="5965917"/>
                </a:lnTo>
                <a:lnTo>
                  <a:pt x="6095010" y="5964910"/>
                </a:lnTo>
                <a:lnTo>
                  <a:pt x="6088471" y="5964910"/>
                </a:lnTo>
                <a:lnTo>
                  <a:pt x="6082938" y="5966418"/>
                </a:lnTo>
                <a:lnTo>
                  <a:pt x="6079418" y="5969930"/>
                </a:lnTo>
                <a:lnTo>
                  <a:pt x="6073886" y="5981472"/>
                </a:lnTo>
                <a:lnTo>
                  <a:pt x="6074386" y="5982975"/>
                </a:lnTo>
                <a:lnTo>
                  <a:pt x="6074892" y="5983982"/>
                </a:lnTo>
                <a:lnTo>
                  <a:pt x="6075392" y="5985485"/>
                </a:lnTo>
                <a:lnTo>
                  <a:pt x="6073386" y="5989502"/>
                </a:lnTo>
                <a:lnTo>
                  <a:pt x="6071373" y="5996526"/>
                </a:lnTo>
                <a:lnTo>
                  <a:pt x="6070866" y="5999036"/>
                </a:lnTo>
                <a:lnTo>
                  <a:pt x="6071873" y="6005057"/>
                </a:lnTo>
                <a:lnTo>
                  <a:pt x="6075899" y="6004055"/>
                </a:lnTo>
                <a:lnTo>
                  <a:pt x="6080925" y="6000539"/>
                </a:lnTo>
                <a:lnTo>
                  <a:pt x="6084951" y="5999036"/>
                </a:lnTo>
                <a:lnTo>
                  <a:pt x="6088971" y="6000539"/>
                </a:lnTo>
                <a:lnTo>
                  <a:pt x="6079418" y="6008569"/>
                </a:lnTo>
                <a:lnTo>
                  <a:pt x="6077912" y="6012582"/>
                </a:lnTo>
                <a:lnTo>
                  <a:pt x="6080425" y="6010578"/>
                </a:lnTo>
                <a:lnTo>
                  <a:pt x="6082938" y="6008569"/>
                </a:lnTo>
                <a:lnTo>
                  <a:pt x="6085958" y="6008068"/>
                </a:lnTo>
                <a:lnTo>
                  <a:pt x="6089477" y="6010077"/>
                </a:lnTo>
                <a:lnTo>
                  <a:pt x="6085958" y="6013589"/>
                </a:lnTo>
                <a:lnTo>
                  <a:pt x="6084444" y="6015593"/>
                </a:lnTo>
                <a:lnTo>
                  <a:pt x="6083945" y="6018103"/>
                </a:lnTo>
                <a:lnTo>
                  <a:pt x="6083945" y="6021113"/>
                </a:lnTo>
                <a:lnTo>
                  <a:pt x="6084951" y="6020612"/>
                </a:lnTo>
                <a:lnTo>
                  <a:pt x="6088971" y="6015092"/>
                </a:lnTo>
                <a:lnTo>
                  <a:pt x="6091990" y="6011580"/>
                </a:lnTo>
                <a:lnTo>
                  <a:pt x="6094503" y="6009070"/>
                </a:lnTo>
                <a:lnTo>
                  <a:pt x="6098023" y="6008068"/>
                </a:lnTo>
                <a:lnTo>
                  <a:pt x="6103556" y="6008068"/>
                </a:lnTo>
                <a:lnTo>
                  <a:pt x="6102049" y="6010578"/>
                </a:lnTo>
                <a:lnTo>
                  <a:pt x="6101542" y="6011580"/>
                </a:lnTo>
                <a:lnTo>
                  <a:pt x="6099536" y="6012582"/>
                </a:lnTo>
                <a:lnTo>
                  <a:pt x="6103056" y="6016099"/>
                </a:lnTo>
                <a:lnTo>
                  <a:pt x="6108582" y="6017101"/>
                </a:lnTo>
                <a:lnTo>
                  <a:pt x="6113108" y="6018103"/>
                </a:lnTo>
                <a:lnTo>
                  <a:pt x="6115121" y="6023122"/>
                </a:lnTo>
                <a:lnTo>
                  <a:pt x="6110095" y="6022120"/>
                </a:lnTo>
                <a:lnTo>
                  <a:pt x="6106575" y="6025131"/>
                </a:lnTo>
                <a:lnTo>
                  <a:pt x="6102549" y="6032656"/>
                </a:lnTo>
                <a:lnTo>
                  <a:pt x="6098023" y="6036172"/>
                </a:lnTo>
                <a:lnTo>
                  <a:pt x="6094503" y="6035666"/>
                </a:lnTo>
                <a:lnTo>
                  <a:pt x="6091484" y="6033662"/>
                </a:lnTo>
                <a:lnTo>
                  <a:pt x="6087964" y="6034664"/>
                </a:lnTo>
                <a:lnTo>
                  <a:pt x="6084951" y="6032656"/>
                </a:lnTo>
                <a:lnTo>
                  <a:pt x="6078912" y="6032656"/>
                </a:lnTo>
                <a:lnTo>
                  <a:pt x="6073386" y="6033662"/>
                </a:lnTo>
                <a:lnTo>
                  <a:pt x="6067853" y="6035666"/>
                </a:lnTo>
                <a:lnTo>
                  <a:pt x="6067853" y="6036172"/>
                </a:lnTo>
                <a:lnTo>
                  <a:pt x="6062321" y="6032155"/>
                </a:lnTo>
                <a:lnTo>
                  <a:pt x="6059808" y="6029645"/>
                </a:lnTo>
                <a:lnTo>
                  <a:pt x="6057288" y="6025632"/>
                </a:lnTo>
                <a:lnTo>
                  <a:pt x="6055781" y="6022621"/>
                </a:lnTo>
                <a:lnTo>
                  <a:pt x="6054275" y="6022120"/>
                </a:lnTo>
                <a:lnTo>
                  <a:pt x="6053768" y="6022621"/>
                </a:lnTo>
                <a:lnTo>
                  <a:pt x="6052762" y="6023122"/>
                </a:lnTo>
                <a:lnTo>
                  <a:pt x="6052262" y="6024124"/>
                </a:lnTo>
                <a:lnTo>
                  <a:pt x="6050249" y="6024124"/>
                </a:lnTo>
                <a:lnTo>
                  <a:pt x="6049749" y="6023122"/>
                </a:lnTo>
                <a:lnTo>
                  <a:pt x="6046229" y="6017602"/>
                </a:lnTo>
                <a:lnTo>
                  <a:pt x="6041196" y="6010077"/>
                </a:lnTo>
                <a:lnTo>
                  <a:pt x="6039690" y="6008068"/>
                </a:lnTo>
                <a:lnTo>
                  <a:pt x="6039405" y="6007498"/>
                </a:lnTo>
                <a:lnTo>
                  <a:pt x="6039225" y="6008046"/>
                </a:lnTo>
                <a:lnTo>
                  <a:pt x="6039723" y="6009043"/>
                </a:lnTo>
                <a:lnTo>
                  <a:pt x="6041230" y="6011059"/>
                </a:lnTo>
                <a:lnTo>
                  <a:pt x="6046252" y="6018587"/>
                </a:lnTo>
                <a:lnTo>
                  <a:pt x="6049765" y="6024109"/>
                </a:lnTo>
                <a:lnTo>
                  <a:pt x="6050262" y="6025117"/>
                </a:lnTo>
                <a:lnTo>
                  <a:pt x="6052283" y="6025117"/>
                </a:lnTo>
                <a:lnTo>
                  <a:pt x="6052780" y="6024109"/>
                </a:lnTo>
                <a:lnTo>
                  <a:pt x="6053791" y="6023615"/>
                </a:lnTo>
                <a:lnTo>
                  <a:pt x="6054288" y="6023112"/>
                </a:lnTo>
                <a:lnTo>
                  <a:pt x="6055796" y="6023615"/>
                </a:lnTo>
                <a:lnTo>
                  <a:pt x="6057304" y="6026629"/>
                </a:lnTo>
                <a:lnTo>
                  <a:pt x="6059807" y="6030639"/>
                </a:lnTo>
                <a:lnTo>
                  <a:pt x="6062325" y="6033159"/>
                </a:lnTo>
                <a:lnTo>
                  <a:pt x="6067844" y="6037169"/>
                </a:lnTo>
                <a:lnTo>
                  <a:pt x="6066833" y="6040183"/>
                </a:lnTo>
                <a:lnTo>
                  <a:pt x="6063833" y="6041190"/>
                </a:lnTo>
                <a:lnTo>
                  <a:pt x="6060304" y="6041694"/>
                </a:lnTo>
                <a:lnTo>
                  <a:pt x="6056791" y="6043196"/>
                </a:lnTo>
                <a:lnTo>
                  <a:pt x="6053278" y="6041190"/>
                </a:lnTo>
                <a:lnTo>
                  <a:pt x="6050262" y="6042692"/>
                </a:lnTo>
                <a:lnTo>
                  <a:pt x="6047262" y="6044204"/>
                </a:lnTo>
                <a:lnTo>
                  <a:pt x="6043733" y="6044204"/>
                </a:lnTo>
                <a:lnTo>
                  <a:pt x="6042738" y="6043196"/>
                </a:lnTo>
                <a:lnTo>
                  <a:pt x="6042241" y="6040687"/>
                </a:lnTo>
                <a:lnTo>
                  <a:pt x="6041230" y="6039185"/>
                </a:lnTo>
                <a:lnTo>
                  <a:pt x="6039225" y="6038177"/>
                </a:lnTo>
                <a:lnTo>
                  <a:pt x="6036707" y="6038177"/>
                </a:lnTo>
                <a:lnTo>
                  <a:pt x="6035712" y="6038177"/>
                </a:lnTo>
                <a:lnTo>
                  <a:pt x="6032696" y="6039679"/>
                </a:lnTo>
                <a:lnTo>
                  <a:pt x="6034204" y="6034156"/>
                </a:lnTo>
                <a:lnTo>
                  <a:pt x="6028173" y="6036172"/>
                </a:lnTo>
                <a:lnTo>
                  <a:pt x="6021644" y="6040687"/>
                </a:lnTo>
                <a:lnTo>
                  <a:pt x="6019638" y="6043196"/>
                </a:lnTo>
                <a:lnTo>
                  <a:pt x="6018131" y="6043700"/>
                </a:lnTo>
                <a:lnTo>
                  <a:pt x="6016623" y="6046713"/>
                </a:lnTo>
                <a:lnTo>
                  <a:pt x="6016125" y="6047721"/>
                </a:lnTo>
                <a:lnTo>
                  <a:pt x="6014120" y="6048225"/>
                </a:lnTo>
                <a:lnTo>
                  <a:pt x="6011104" y="6048225"/>
                </a:lnTo>
                <a:lnTo>
                  <a:pt x="6010094" y="6048728"/>
                </a:lnTo>
                <a:lnTo>
                  <a:pt x="6006083" y="6051238"/>
                </a:lnTo>
                <a:lnTo>
                  <a:pt x="6004078" y="6051238"/>
                </a:lnTo>
                <a:lnTo>
                  <a:pt x="6003068" y="6048728"/>
                </a:lnTo>
                <a:lnTo>
                  <a:pt x="6001062" y="6054251"/>
                </a:lnTo>
                <a:lnTo>
                  <a:pt x="6003565" y="6056760"/>
                </a:lnTo>
                <a:lnTo>
                  <a:pt x="6007078" y="6058272"/>
                </a:lnTo>
                <a:lnTo>
                  <a:pt x="6010094" y="6061285"/>
                </a:lnTo>
                <a:lnTo>
                  <a:pt x="6004575" y="6061779"/>
                </a:lnTo>
                <a:lnTo>
                  <a:pt x="6001062" y="6064298"/>
                </a:lnTo>
                <a:lnTo>
                  <a:pt x="5997036" y="6073338"/>
                </a:lnTo>
                <a:lnTo>
                  <a:pt x="5995031" y="6069317"/>
                </a:lnTo>
                <a:lnTo>
                  <a:pt x="5992528" y="6068309"/>
                </a:lnTo>
                <a:lnTo>
                  <a:pt x="5991518" y="6069821"/>
                </a:lnTo>
                <a:lnTo>
                  <a:pt x="5993026" y="6073338"/>
                </a:lnTo>
                <a:lnTo>
                  <a:pt x="5990523" y="6072834"/>
                </a:lnTo>
                <a:lnTo>
                  <a:pt x="5988502" y="6071826"/>
                </a:lnTo>
                <a:lnTo>
                  <a:pt x="5985999" y="6070828"/>
                </a:lnTo>
                <a:lnTo>
                  <a:pt x="5983481" y="6068309"/>
                </a:lnTo>
                <a:lnTo>
                  <a:pt x="5981476" y="6067815"/>
                </a:lnTo>
                <a:lnTo>
                  <a:pt x="5979968" y="6069821"/>
                </a:lnTo>
                <a:lnTo>
                  <a:pt x="5979968" y="6074335"/>
                </a:lnTo>
                <a:lnTo>
                  <a:pt x="5981476" y="6076351"/>
                </a:lnTo>
                <a:lnTo>
                  <a:pt x="5977962" y="6077852"/>
                </a:lnTo>
                <a:lnTo>
                  <a:pt x="5973952" y="6075847"/>
                </a:lnTo>
                <a:lnTo>
                  <a:pt x="5970423" y="6075343"/>
                </a:lnTo>
                <a:lnTo>
                  <a:pt x="5967423" y="6079868"/>
                </a:lnTo>
                <a:lnTo>
                  <a:pt x="5969926" y="6083879"/>
                </a:lnTo>
                <a:lnTo>
                  <a:pt x="5970423" y="6086398"/>
                </a:lnTo>
                <a:lnTo>
                  <a:pt x="5967920" y="6087396"/>
                </a:lnTo>
                <a:lnTo>
                  <a:pt x="5965402" y="6087899"/>
                </a:lnTo>
                <a:lnTo>
                  <a:pt x="5959884" y="6090409"/>
                </a:lnTo>
                <a:lnTo>
                  <a:pt x="5956868" y="6089905"/>
                </a:lnTo>
                <a:lnTo>
                  <a:pt x="5953868" y="6086892"/>
                </a:lnTo>
                <a:lnTo>
                  <a:pt x="5951349" y="6085894"/>
                </a:lnTo>
                <a:lnTo>
                  <a:pt x="5949344" y="6086892"/>
                </a:lnTo>
                <a:lnTo>
                  <a:pt x="5946826" y="6089411"/>
                </a:lnTo>
                <a:lnTo>
                  <a:pt x="5945318" y="6090913"/>
                </a:lnTo>
                <a:lnTo>
                  <a:pt x="5943810" y="6092424"/>
                </a:lnTo>
                <a:lnTo>
                  <a:pt x="5939302" y="6093422"/>
                </a:lnTo>
                <a:lnTo>
                  <a:pt x="5935789" y="6096435"/>
                </a:lnTo>
                <a:lnTo>
                  <a:pt x="5931265" y="6097947"/>
                </a:lnTo>
                <a:lnTo>
                  <a:pt x="5926244" y="6096939"/>
                </a:lnTo>
                <a:lnTo>
                  <a:pt x="5925234" y="6099448"/>
                </a:lnTo>
                <a:lnTo>
                  <a:pt x="5922731" y="6101968"/>
                </a:lnTo>
                <a:lnTo>
                  <a:pt x="5921721" y="6104477"/>
                </a:lnTo>
                <a:lnTo>
                  <a:pt x="5921721" y="6107490"/>
                </a:lnTo>
                <a:lnTo>
                  <a:pt x="5922731" y="6112005"/>
                </a:lnTo>
                <a:lnTo>
                  <a:pt x="5923726" y="6114524"/>
                </a:lnTo>
                <a:lnTo>
                  <a:pt x="5924239" y="6117537"/>
                </a:lnTo>
                <a:lnTo>
                  <a:pt x="5925747" y="6118535"/>
                </a:lnTo>
                <a:lnTo>
                  <a:pt x="5927752" y="6118535"/>
                </a:lnTo>
                <a:lnTo>
                  <a:pt x="5928747" y="6119543"/>
                </a:lnTo>
                <a:lnTo>
                  <a:pt x="5929260" y="6122556"/>
                </a:lnTo>
                <a:lnTo>
                  <a:pt x="5927752" y="6128078"/>
                </a:lnTo>
                <a:lnTo>
                  <a:pt x="5928250" y="6129590"/>
                </a:lnTo>
                <a:lnTo>
                  <a:pt x="5930255" y="6133611"/>
                </a:lnTo>
                <a:lnTo>
                  <a:pt x="5929757" y="6138629"/>
                </a:lnTo>
                <a:lnTo>
                  <a:pt x="5927752" y="6142650"/>
                </a:lnTo>
                <a:lnTo>
                  <a:pt x="5923726" y="6145160"/>
                </a:lnTo>
                <a:lnTo>
                  <a:pt x="5920726" y="6145160"/>
                </a:lnTo>
                <a:lnTo>
                  <a:pt x="5918705" y="6144152"/>
                </a:lnTo>
                <a:lnTo>
                  <a:pt x="5917213" y="6143648"/>
                </a:lnTo>
                <a:lnTo>
                  <a:pt x="5915192" y="6143154"/>
                </a:lnTo>
                <a:lnTo>
                  <a:pt x="5912176" y="6143648"/>
                </a:lnTo>
                <a:lnTo>
                  <a:pt x="5908165" y="6146167"/>
                </a:lnTo>
                <a:lnTo>
                  <a:pt x="5906160" y="6146167"/>
                </a:lnTo>
                <a:lnTo>
                  <a:pt x="5902647" y="6144152"/>
                </a:lnTo>
                <a:lnTo>
                  <a:pt x="5897113" y="6138629"/>
                </a:lnTo>
                <a:lnTo>
                  <a:pt x="5893102" y="6136624"/>
                </a:lnTo>
                <a:lnTo>
                  <a:pt x="5885578" y="6138629"/>
                </a:lnTo>
                <a:lnTo>
                  <a:pt x="5883558" y="6138629"/>
                </a:lnTo>
                <a:lnTo>
                  <a:pt x="5882563" y="6138126"/>
                </a:lnTo>
                <a:lnTo>
                  <a:pt x="5882050" y="6136120"/>
                </a:lnTo>
                <a:lnTo>
                  <a:pt x="5880558" y="6135616"/>
                </a:lnTo>
                <a:lnTo>
                  <a:pt x="5876531" y="6135616"/>
                </a:lnTo>
                <a:lnTo>
                  <a:pt x="5863474" y="6131091"/>
                </a:lnTo>
                <a:lnTo>
                  <a:pt x="5849421" y="6131091"/>
                </a:lnTo>
                <a:lnTo>
                  <a:pt x="5847416" y="6130094"/>
                </a:lnTo>
                <a:lnTo>
                  <a:pt x="5842892" y="6128078"/>
                </a:lnTo>
                <a:lnTo>
                  <a:pt x="5840887" y="6127574"/>
                </a:lnTo>
                <a:lnTo>
                  <a:pt x="5832850" y="6128078"/>
                </a:lnTo>
                <a:lnTo>
                  <a:pt x="5813761" y="6132603"/>
                </a:lnTo>
                <a:lnTo>
                  <a:pt x="5807232" y="6135616"/>
                </a:lnTo>
                <a:lnTo>
                  <a:pt x="5803221" y="6138126"/>
                </a:lnTo>
                <a:lnTo>
                  <a:pt x="5800718" y="6140131"/>
                </a:lnTo>
                <a:lnTo>
                  <a:pt x="5798698" y="6144152"/>
                </a:lnTo>
                <a:lnTo>
                  <a:pt x="5796692" y="6144152"/>
                </a:lnTo>
                <a:lnTo>
                  <a:pt x="5791671" y="6143154"/>
                </a:lnTo>
                <a:lnTo>
                  <a:pt x="5787661" y="6143648"/>
                </a:lnTo>
                <a:lnTo>
                  <a:pt x="5784148" y="6146167"/>
                </a:lnTo>
                <a:lnTo>
                  <a:pt x="5776111" y="6149674"/>
                </a:lnTo>
                <a:lnTo>
                  <a:pt x="5776111" y="6149181"/>
                </a:lnTo>
                <a:lnTo>
                  <a:pt x="5775598" y="6147669"/>
                </a:lnTo>
                <a:lnTo>
                  <a:pt x="5774603" y="6147669"/>
                </a:lnTo>
                <a:lnTo>
                  <a:pt x="5771587" y="6153695"/>
                </a:lnTo>
                <a:lnTo>
                  <a:pt x="5767577" y="6157716"/>
                </a:lnTo>
                <a:lnTo>
                  <a:pt x="5762042" y="6161233"/>
                </a:lnTo>
                <a:lnTo>
                  <a:pt x="5755514" y="6163239"/>
                </a:lnTo>
                <a:lnTo>
                  <a:pt x="5755514" y="6164750"/>
                </a:lnTo>
                <a:lnTo>
                  <a:pt x="5760535" y="6164750"/>
                </a:lnTo>
                <a:lnTo>
                  <a:pt x="5764063" y="6163743"/>
                </a:lnTo>
                <a:lnTo>
                  <a:pt x="5766566" y="6161737"/>
                </a:lnTo>
                <a:lnTo>
                  <a:pt x="5774603" y="6153695"/>
                </a:lnTo>
                <a:lnTo>
                  <a:pt x="5777106" y="6152687"/>
                </a:lnTo>
                <a:lnTo>
                  <a:pt x="5781629" y="6152687"/>
                </a:lnTo>
                <a:lnTo>
                  <a:pt x="5773095" y="6161233"/>
                </a:lnTo>
                <a:lnTo>
                  <a:pt x="5771587" y="6164750"/>
                </a:lnTo>
                <a:lnTo>
                  <a:pt x="5770079" y="6168267"/>
                </a:lnTo>
                <a:lnTo>
                  <a:pt x="5769582" y="6172278"/>
                </a:lnTo>
                <a:lnTo>
                  <a:pt x="5769582" y="6176299"/>
                </a:lnTo>
                <a:lnTo>
                  <a:pt x="5770079" y="6178808"/>
                </a:lnTo>
                <a:lnTo>
                  <a:pt x="5768572" y="6180824"/>
                </a:lnTo>
                <a:lnTo>
                  <a:pt x="5766069" y="6181821"/>
                </a:lnTo>
                <a:lnTo>
                  <a:pt x="5764063" y="6181318"/>
                </a:lnTo>
                <a:lnTo>
                  <a:pt x="5762556" y="6179312"/>
                </a:lnTo>
                <a:lnTo>
                  <a:pt x="5761545" y="6178304"/>
                </a:lnTo>
                <a:lnTo>
                  <a:pt x="5758529" y="6178808"/>
                </a:lnTo>
                <a:lnTo>
                  <a:pt x="5756027" y="6179312"/>
                </a:lnTo>
                <a:lnTo>
                  <a:pt x="5752000" y="6181821"/>
                </a:lnTo>
                <a:lnTo>
                  <a:pt x="5749000" y="6185338"/>
                </a:lnTo>
                <a:lnTo>
                  <a:pt x="5744974" y="6187848"/>
                </a:lnTo>
                <a:lnTo>
                  <a:pt x="5738943" y="6186346"/>
                </a:lnTo>
                <a:lnTo>
                  <a:pt x="5740451" y="6182829"/>
                </a:lnTo>
                <a:lnTo>
                  <a:pt x="5745472" y="6181318"/>
                </a:lnTo>
                <a:lnTo>
                  <a:pt x="5747492" y="6178808"/>
                </a:lnTo>
                <a:lnTo>
                  <a:pt x="5746980" y="6175291"/>
                </a:lnTo>
                <a:lnTo>
                  <a:pt x="5745472" y="6172782"/>
                </a:lnTo>
                <a:lnTo>
                  <a:pt x="5743964" y="6170777"/>
                </a:lnTo>
                <a:lnTo>
                  <a:pt x="5742969" y="6168761"/>
                </a:lnTo>
                <a:lnTo>
                  <a:pt x="5742969" y="6165748"/>
                </a:lnTo>
                <a:lnTo>
                  <a:pt x="5740964" y="6163743"/>
                </a:lnTo>
                <a:lnTo>
                  <a:pt x="5738943" y="6162735"/>
                </a:lnTo>
                <a:lnTo>
                  <a:pt x="5732927" y="6161233"/>
                </a:lnTo>
                <a:lnTo>
                  <a:pt x="5730408" y="6160729"/>
                </a:lnTo>
                <a:lnTo>
                  <a:pt x="5729414" y="6159218"/>
                </a:lnTo>
                <a:lnTo>
                  <a:pt x="5730408" y="6157212"/>
                </a:lnTo>
                <a:lnTo>
                  <a:pt x="5730408" y="6155711"/>
                </a:lnTo>
                <a:lnTo>
                  <a:pt x="5724890" y="6154199"/>
                </a:lnTo>
                <a:lnTo>
                  <a:pt x="5723880" y="6157212"/>
                </a:lnTo>
                <a:lnTo>
                  <a:pt x="5723880" y="6161233"/>
                </a:lnTo>
                <a:lnTo>
                  <a:pt x="5722387" y="6163239"/>
                </a:lnTo>
                <a:lnTo>
                  <a:pt x="5719869" y="6163743"/>
                </a:lnTo>
                <a:lnTo>
                  <a:pt x="5719372" y="6165244"/>
                </a:lnTo>
                <a:lnTo>
                  <a:pt x="5719869" y="6167260"/>
                </a:lnTo>
                <a:lnTo>
                  <a:pt x="5719372" y="6167763"/>
                </a:lnTo>
                <a:lnTo>
                  <a:pt x="5714848" y="6167260"/>
                </a:lnTo>
                <a:lnTo>
                  <a:pt x="5710837" y="6165748"/>
                </a:lnTo>
                <a:lnTo>
                  <a:pt x="5711335" y="6168761"/>
                </a:lnTo>
                <a:lnTo>
                  <a:pt x="5713340" y="6170777"/>
                </a:lnTo>
                <a:lnTo>
                  <a:pt x="5715345" y="6171281"/>
                </a:lnTo>
                <a:lnTo>
                  <a:pt x="5715858" y="6171774"/>
                </a:lnTo>
                <a:lnTo>
                  <a:pt x="5716356" y="6172782"/>
                </a:lnTo>
                <a:lnTo>
                  <a:pt x="5718361" y="6177800"/>
                </a:lnTo>
                <a:lnTo>
                  <a:pt x="5718859" y="6178808"/>
                </a:lnTo>
                <a:lnTo>
                  <a:pt x="5721377" y="6179312"/>
                </a:lnTo>
                <a:lnTo>
                  <a:pt x="5723880" y="6179312"/>
                </a:lnTo>
                <a:lnTo>
                  <a:pt x="5726398" y="6179312"/>
                </a:lnTo>
                <a:lnTo>
                  <a:pt x="5727408" y="6181318"/>
                </a:lnTo>
                <a:lnTo>
                  <a:pt x="5727408" y="6186346"/>
                </a:lnTo>
                <a:lnTo>
                  <a:pt x="5726398" y="6188352"/>
                </a:lnTo>
                <a:lnTo>
                  <a:pt x="5724890" y="6189359"/>
                </a:lnTo>
                <a:lnTo>
                  <a:pt x="5723880" y="6187848"/>
                </a:lnTo>
                <a:lnTo>
                  <a:pt x="5723382" y="6186346"/>
                </a:lnTo>
                <a:lnTo>
                  <a:pt x="5722387" y="6185842"/>
                </a:lnTo>
                <a:lnTo>
                  <a:pt x="5720366" y="6184835"/>
                </a:lnTo>
                <a:lnTo>
                  <a:pt x="5707822" y="6191869"/>
                </a:lnTo>
                <a:lnTo>
                  <a:pt x="5681209" y="6202913"/>
                </a:lnTo>
                <a:lnTo>
                  <a:pt x="5650570" y="6223008"/>
                </a:lnTo>
                <a:lnTo>
                  <a:pt x="5627485" y="6234557"/>
                </a:lnTo>
                <a:lnTo>
                  <a:pt x="5610401" y="6244604"/>
                </a:lnTo>
                <a:lnTo>
                  <a:pt x="5604385" y="6250126"/>
                </a:lnTo>
                <a:lnTo>
                  <a:pt x="5599364" y="6257664"/>
                </a:lnTo>
                <a:lnTo>
                  <a:pt x="5597344" y="6265696"/>
                </a:lnTo>
                <a:lnTo>
                  <a:pt x="5595851" y="6266704"/>
                </a:lnTo>
                <a:lnTo>
                  <a:pt x="5595338" y="6267712"/>
                </a:lnTo>
                <a:lnTo>
                  <a:pt x="5597856" y="6273234"/>
                </a:lnTo>
                <a:lnTo>
                  <a:pt x="5597856" y="6275239"/>
                </a:lnTo>
                <a:lnTo>
                  <a:pt x="5594343" y="6278253"/>
                </a:lnTo>
                <a:lnTo>
                  <a:pt x="5590317" y="6280268"/>
                </a:lnTo>
                <a:lnTo>
                  <a:pt x="5587301" y="6279764"/>
                </a:lnTo>
                <a:lnTo>
                  <a:pt x="5586804" y="6274746"/>
                </a:lnTo>
                <a:lnTo>
                  <a:pt x="5582793" y="6284289"/>
                </a:lnTo>
                <a:lnTo>
                  <a:pt x="5580788" y="6285287"/>
                </a:lnTo>
                <a:lnTo>
                  <a:pt x="5577259" y="6286798"/>
                </a:lnTo>
                <a:lnTo>
                  <a:pt x="5572238" y="6291817"/>
                </a:lnTo>
                <a:lnTo>
                  <a:pt x="5569238" y="6293833"/>
                </a:lnTo>
                <a:lnTo>
                  <a:pt x="5559694" y="6303366"/>
                </a:lnTo>
                <a:lnTo>
                  <a:pt x="5505970" y="6337025"/>
                </a:lnTo>
                <a:lnTo>
                  <a:pt x="5502954" y="6335513"/>
                </a:lnTo>
                <a:lnTo>
                  <a:pt x="5499939" y="6337025"/>
                </a:lnTo>
                <a:lnTo>
                  <a:pt x="5494420" y="6340038"/>
                </a:lnTo>
                <a:lnTo>
                  <a:pt x="5490394" y="6338526"/>
                </a:lnTo>
                <a:lnTo>
                  <a:pt x="5487378" y="6338526"/>
                </a:lnTo>
                <a:lnTo>
                  <a:pt x="5485373" y="6342043"/>
                </a:lnTo>
                <a:lnTo>
                  <a:pt x="5481362" y="6344059"/>
                </a:lnTo>
                <a:lnTo>
                  <a:pt x="5476341" y="6348573"/>
                </a:lnTo>
                <a:lnTo>
                  <a:pt x="5466299" y="6354096"/>
                </a:lnTo>
                <a:lnTo>
                  <a:pt x="5426628" y="6385739"/>
                </a:lnTo>
                <a:lnTo>
                  <a:pt x="5423115" y="6389256"/>
                </a:lnTo>
                <a:lnTo>
                  <a:pt x="5417597" y="6396290"/>
                </a:lnTo>
                <a:lnTo>
                  <a:pt x="5416586" y="6397298"/>
                </a:lnTo>
                <a:lnTo>
                  <a:pt x="5415576" y="6397791"/>
                </a:lnTo>
                <a:lnTo>
                  <a:pt x="5414068" y="6398799"/>
                </a:lnTo>
                <a:lnTo>
                  <a:pt x="5412576" y="6400805"/>
                </a:lnTo>
                <a:lnTo>
                  <a:pt x="5404026" y="6416878"/>
                </a:lnTo>
                <a:lnTo>
                  <a:pt x="5398508" y="6420395"/>
                </a:lnTo>
                <a:lnTo>
                  <a:pt x="5388466" y="6419398"/>
                </a:lnTo>
                <a:lnTo>
                  <a:pt x="5389973" y="6415881"/>
                </a:lnTo>
                <a:lnTo>
                  <a:pt x="5392476" y="6415377"/>
                </a:lnTo>
                <a:lnTo>
                  <a:pt x="5396005" y="6415881"/>
                </a:lnTo>
                <a:lnTo>
                  <a:pt x="5398508" y="6414873"/>
                </a:lnTo>
                <a:lnTo>
                  <a:pt x="5398508" y="6412364"/>
                </a:lnTo>
                <a:lnTo>
                  <a:pt x="5396005" y="6411356"/>
                </a:lnTo>
                <a:lnTo>
                  <a:pt x="5386460" y="6411860"/>
                </a:lnTo>
                <a:lnTo>
                  <a:pt x="5385450" y="6412868"/>
                </a:lnTo>
                <a:lnTo>
                  <a:pt x="5385450" y="6414873"/>
                </a:lnTo>
                <a:lnTo>
                  <a:pt x="5385450" y="6416878"/>
                </a:lnTo>
                <a:lnTo>
                  <a:pt x="5384952" y="6419398"/>
                </a:lnTo>
                <a:lnTo>
                  <a:pt x="5382947" y="6420395"/>
                </a:lnTo>
                <a:lnTo>
                  <a:pt x="5381439" y="6419891"/>
                </a:lnTo>
                <a:lnTo>
                  <a:pt x="5379434" y="6417886"/>
                </a:lnTo>
                <a:lnTo>
                  <a:pt x="5379434" y="6421403"/>
                </a:lnTo>
                <a:lnTo>
                  <a:pt x="5383942" y="6423408"/>
                </a:lnTo>
                <a:lnTo>
                  <a:pt x="5388963" y="6425424"/>
                </a:lnTo>
                <a:lnTo>
                  <a:pt x="5392989" y="6425424"/>
                </a:lnTo>
                <a:lnTo>
                  <a:pt x="5398010" y="6426925"/>
                </a:lnTo>
                <a:lnTo>
                  <a:pt x="5400513" y="6427429"/>
                </a:lnTo>
                <a:lnTo>
                  <a:pt x="5403031" y="6426422"/>
                </a:lnTo>
                <a:lnTo>
                  <a:pt x="5405534" y="6423912"/>
                </a:lnTo>
                <a:lnTo>
                  <a:pt x="5407555" y="6422905"/>
                </a:lnTo>
                <a:lnTo>
                  <a:pt x="5410555" y="6422411"/>
                </a:lnTo>
                <a:lnTo>
                  <a:pt x="5413571" y="6422411"/>
                </a:lnTo>
                <a:lnTo>
                  <a:pt x="5406544" y="6446012"/>
                </a:lnTo>
                <a:lnTo>
                  <a:pt x="5400016" y="6455052"/>
                </a:lnTo>
                <a:lnTo>
                  <a:pt x="5389476" y="6458065"/>
                </a:lnTo>
                <a:lnTo>
                  <a:pt x="5385963" y="6461078"/>
                </a:lnTo>
                <a:lnTo>
                  <a:pt x="5377406" y="6471348"/>
                </a:lnTo>
                <a:lnTo>
                  <a:pt x="5381937" y="6464091"/>
                </a:lnTo>
                <a:lnTo>
                  <a:pt x="5383942" y="6461582"/>
                </a:lnTo>
                <a:lnTo>
                  <a:pt x="5382434" y="6460080"/>
                </a:lnTo>
                <a:lnTo>
                  <a:pt x="5381439" y="6459073"/>
                </a:lnTo>
                <a:lnTo>
                  <a:pt x="5380429" y="6458569"/>
                </a:lnTo>
                <a:lnTo>
                  <a:pt x="5380298" y="6458613"/>
                </a:lnTo>
                <a:lnTo>
                  <a:pt x="5381228" y="6459071"/>
                </a:lnTo>
                <a:lnTo>
                  <a:pt x="5382228" y="6460075"/>
                </a:lnTo>
                <a:lnTo>
                  <a:pt x="5383739" y="6461586"/>
                </a:lnTo>
                <a:lnTo>
                  <a:pt x="5381728" y="6464094"/>
                </a:lnTo>
                <a:lnTo>
                  <a:pt x="5376705" y="6472131"/>
                </a:lnTo>
                <a:lnTo>
                  <a:pt x="5374194" y="6474647"/>
                </a:lnTo>
                <a:lnTo>
                  <a:pt x="5373182" y="6476656"/>
                </a:lnTo>
                <a:lnTo>
                  <a:pt x="5373182" y="6479164"/>
                </a:lnTo>
                <a:lnTo>
                  <a:pt x="5373182" y="6480168"/>
                </a:lnTo>
                <a:lnTo>
                  <a:pt x="5371182" y="6483182"/>
                </a:lnTo>
                <a:lnTo>
                  <a:pt x="5355603" y="6493727"/>
                </a:lnTo>
                <a:lnTo>
                  <a:pt x="5354103" y="6496243"/>
                </a:lnTo>
                <a:lnTo>
                  <a:pt x="5349580" y="6504280"/>
                </a:lnTo>
                <a:lnTo>
                  <a:pt x="5346568" y="6513820"/>
                </a:lnTo>
                <a:lnTo>
                  <a:pt x="5343557" y="6514326"/>
                </a:lnTo>
                <a:lnTo>
                  <a:pt x="5340034" y="6511312"/>
                </a:lnTo>
                <a:lnTo>
                  <a:pt x="5338534" y="6506788"/>
                </a:lnTo>
                <a:lnTo>
                  <a:pt x="5339034" y="6503275"/>
                </a:lnTo>
                <a:lnTo>
                  <a:pt x="5343557" y="6489709"/>
                </a:lnTo>
                <a:lnTo>
                  <a:pt x="5344557" y="6487201"/>
                </a:lnTo>
                <a:lnTo>
                  <a:pt x="5344557" y="6486695"/>
                </a:lnTo>
                <a:lnTo>
                  <a:pt x="5345057" y="6485690"/>
                </a:lnTo>
                <a:lnTo>
                  <a:pt x="5346568" y="6483182"/>
                </a:lnTo>
                <a:lnTo>
                  <a:pt x="5348580" y="6482178"/>
                </a:lnTo>
                <a:lnTo>
                  <a:pt x="5352591" y="6479164"/>
                </a:lnTo>
                <a:lnTo>
                  <a:pt x="5362137" y="6475651"/>
                </a:lnTo>
                <a:lnTo>
                  <a:pt x="5363648" y="6473136"/>
                </a:lnTo>
                <a:lnTo>
                  <a:pt x="5361137" y="6471126"/>
                </a:lnTo>
                <a:lnTo>
                  <a:pt x="5358625" y="6474140"/>
                </a:lnTo>
                <a:lnTo>
                  <a:pt x="5354103" y="6475651"/>
                </a:lnTo>
                <a:lnTo>
                  <a:pt x="5349080" y="6476656"/>
                </a:lnTo>
                <a:lnTo>
                  <a:pt x="5345057" y="6476656"/>
                </a:lnTo>
                <a:lnTo>
                  <a:pt x="5342546" y="6478159"/>
                </a:lnTo>
                <a:lnTo>
                  <a:pt x="5339534" y="6481679"/>
                </a:lnTo>
                <a:lnTo>
                  <a:pt x="5338534" y="6482178"/>
                </a:lnTo>
                <a:lnTo>
                  <a:pt x="5336023" y="6481173"/>
                </a:lnTo>
                <a:lnTo>
                  <a:pt x="5333000" y="6476656"/>
                </a:lnTo>
                <a:lnTo>
                  <a:pt x="5331500" y="6475651"/>
                </a:lnTo>
                <a:lnTo>
                  <a:pt x="5331500" y="6479164"/>
                </a:lnTo>
                <a:lnTo>
                  <a:pt x="5331500" y="6481679"/>
                </a:lnTo>
                <a:lnTo>
                  <a:pt x="5331000" y="6482684"/>
                </a:lnTo>
                <a:lnTo>
                  <a:pt x="5328489" y="6487201"/>
                </a:lnTo>
                <a:lnTo>
                  <a:pt x="5326978" y="6489210"/>
                </a:lnTo>
                <a:lnTo>
                  <a:pt x="5323966" y="6490713"/>
                </a:lnTo>
                <a:lnTo>
                  <a:pt x="5320955" y="6490713"/>
                </a:lnTo>
                <a:lnTo>
                  <a:pt x="5323966" y="6483182"/>
                </a:lnTo>
                <a:lnTo>
                  <a:pt x="5322955" y="6483182"/>
                </a:lnTo>
                <a:lnTo>
                  <a:pt x="5320955" y="6484187"/>
                </a:lnTo>
                <a:lnTo>
                  <a:pt x="5320443" y="6482178"/>
                </a:lnTo>
                <a:lnTo>
                  <a:pt x="5321455" y="6471126"/>
                </a:lnTo>
                <a:lnTo>
                  <a:pt x="5322955" y="6465099"/>
                </a:lnTo>
                <a:lnTo>
                  <a:pt x="5322955" y="6461586"/>
                </a:lnTo>
                <a:lnTo>
                  <a:pt x="5319943" y="6463596"/>
                </a:lnTo>
                <a:lnTo>
                  <a:pt x="5317432" y="6466103"/>
                </a:lnTo>
                <a:lnTo>
                  <a:pt x="5314921" y="6469117"/>
                </a:lnTo>
                <a:lnTo>
                  <a:pt x="5314921" y="6471126"/>
                </a:lnTo>
                <a:lnTo>
                  <a:pt x="5312909" y="6471633"/>
                </a:lnTo>
                <a:lnTo>
                  <a:pt x="5312909" y="6472131"/>
                </a:lnTo>
                <a:lnTo>
                  <a:pt x="5313921" y="6474140"/>
                </a:lnTo>
                <a:lnTo>
                  <a:pt x="5314421" y="6474140"/>
                </a:lnTo>
                <a:lnTo>
                  <a:pt x="5315932" y="6474647"/>
                </a:lnTo>
                <a:lnTo>
                  <a:pt x="5316932" y="6475145"/>
                </a:lnTo>
                <a:lnTo>
                  <a:pt x="5316932" y="6476150"/>
                </a:lnTo>
                <a:lnTo>
                  <a:pt x="5316932" y="6476656"/>
                </a:lnTo>
                <a:lnTo>
                  <a:pt x="5315932" y="6476656"/>
                </a:lnTo>
                <a:lnTo>
                  <a:pt x="5315932" y="6478159"/>
                </a:lnTo>
                <a:lnTo>
                  <a:pt x="5313921" y="6478665"/>
                </a:lnTo>
                <a:lnTo>
                  <a:pt x="5310398" y="6477661"/>
                </a:lnTo>
                <a:lnTo>
                  <a:pt x="5305887" y="6474140"/>
                </a:lnTo>
                <a:lnTo>
                  <a:pt x="5304375" y="6471633"/>
                </a:lnTo>
                <a:lnTo>
                  <a:pt x="5302364" y="6467108"/>
                </a:lnTo>
                <a:lnTo>
                  <a:pt x="5299852" y="6464600"/>
                </a:lnTo>
                <a:lnTo>
                  <a:pt x="5299852" y="6469117"/>
                </a:lnTo>
                <a:lnTo>
                  <a:pt x="5298852" y="6469117"/>
                </a:lnTo>
                <a:lnTo>
                  <a:pt x="5298352" y="6468113"/>
                </a:lnTo>
                <a:lnTo>
                  <a:pt x="5297341" y="6467614"/>
                </a:lnTo>
                <a:lnTo>
                  <a:pt x="5296341" y="6467108"/>
                </a:lnTo>
                <a:lnTo>
                  <a:pt x="5295841" y="6466103"/>
                </a:lnTo>
                <a:lnTo>
                  <a:pt x="5296341" y="6469623"/>
                </a:lnTo>
                <a:lnTo>
                  <a:pt x="5301864" y="6483182"/>
                </a:lnTo>
                <a:lnTo>
                  <a:pt x="5297341" y="6483182"/>
                </a:lnTo>
                <a:lnTo>
                  <a:pt x="5291318" y="6485192"/>
                </a:lnTo>
                <a:lnTo>
                  <a:pt x="5286796" y="6485192"/>
                </a:lnTo>
                <a:lnTo>
                  <a:pt x="5286796" y="6486695"/>
                </a:lnTo>
                <a:lnTo>
                  <a:pt x="5293830" y="6487201"/>
                </a:lnTo>
                <a:lnTo>
                  <a:pt x="5297341" y="6488704"/>
                </a:lnTo>
                <a:lnTo>
                  <a:pt x="5299852" y="6490713"/>
                </a:lnTo>
                <a:lnTo>
                  <a:pt x="5296341" y="6493229"/>
                </a:lnTo>
                <a:lnTo>
                  <a:pt x="5295330" y="6496243"/>
                </a:lnTo>
                <a:lnTo>
                  <a:pt x="5296341" y="6497247"/>
                </a:lnTo>
                <a:lnTo>
                  <a:pt x="5299852" y="6496243"/>
                </a:lnTo>
                <a:lnTo>
                  <a:pt x="5300864" y="6497746"/>
                </a:lnTo>
                <a:lnTo>
                  <a:pt x="5303875" y="6501266"/>
                </a:lnTo>
                <a:lnTo>
                  <a:pt x="5304375" y="6503275"/>
                </a:lnTo>
                <a:lnTo>
                  <a:pt x="5303375" y="6507294"/>
                </a:lnTo>
                <a:lnTo>
                  <a:pt x="5301864" y="6507792"/>
                </a:lnTo>
                <a:lnTo>
                  <a:pt x="5299352" y="6507792"/>
                </a:lnTo>
                <a:lnTo>
                  <a:pt x="5296841" y="6508298"/>
                </a:lnTo>
                <a:lnTo>
                  <a:pt x="5295841" y="6510806"/>
                </a:lnTo>
                <a:lnTo>
                  <a:pt x="5295841" y="6514326"/>
                </a:lnTo>
                <a:lnTo>
                  <a:pt x="5294830" y="6516834"/>
                </a:lnTo>
                <a:lnTo>
                  <a:pt x="5292318" y="6517839"/>
                </a:lnTo>
                <a:lnTo>
                  <a:pt x="5288807" y="6517332"/>
                </a:lnTo>
                <a:lnTo>
                  <a:pt x="5286796" y="6515829"/>
                </a:lnTo>
                <a:lnTo>
                  <a:pt x="5282784" y="6511312"/>
                </a:lnTo>
                <a:lnTo>
                  <a:pt x="5281273" y="6512317"/>
                </a:lnTo>
                <a:lnTo>
                  <a:pt x="5278762" y="6513322"/>
                </a:lnTo>
                <a:lnTo>
                  <a:pt x="5276750" y="6512317"/>
                </a:lnTo>
                <a:lnTo>
                  <a:pt x="5274739" y="6511312"/>
                </a:lnTo>
                <a:lnTo>
                  <a:pt x="5273739" y="6514326"/>
                </a:lnTo>
                <a:lnTo>
                  <a:pt x="5271227" y="6514825"/>
                </a:lnTo>
                <a:lnTo>
                  <a:pt x="5260682" y="6511811"/>
                </a:lnTo>
                <a:lnTo>
                  <a:pt x="5258171" y="6510806"/>
                </a:lnTo>
                <a:lnTo>
                  <a:pt x="5248625" y="6503774"/>
                </a:lnTo>
                <a:lnTo>
                  <a:pt x="5246614" y="6501764"/>
                </a:lnTo>
                <a:lnTo>
                  <a:pt x="5238580" y="6491219"/>
                </a:lnTo>
                <a:lnTo>
                  <a:pt x="5236068" y="6489709"/>
                </a:lnTo>
                <a:lnTo>
                  <a:pt x="5236568" y="6493229"/>
                </a:lnTo>
                <a:lnTo>
                  <a:pt x="5240091" y="6501764"/>
                </a:lnTo>
                <a:lnTo>
                  <a:pt x="5241591" y="6505285"/>
                </a:lnTo>
                <a:lnTo>
                  <a:pt x="5242091" y="6506788"/>
                </a:lnTo>
                <a:lnTo>
                  <a:pt x="5243102" y="6507792"/>
                </a:lnTo>
                <a:lnTo>
                  <a:pt x="5245614" y="6508797"/>
                </a:lnTo>
                <a:lnTo>
                  <a:pt x="5246114" y="6509801"/>
                </a:lnTo>
                <a:lnTo>
                  <a:pt x="5248625" y="6514825"/>
                </a:lnTo>
                <a:lnTo>
                  <a:pt x="5247114" y="6517332"/>
                </a:lnTo>
                <a:lnTo>
                  <a:pt x="5243602" y="6517839"/>
                </a:lnTo>
                <a:lnTo>
                  <a:pt x="5239080" y="6515829"/>
                </a:lnTo>
                <a:lnTo>
                  <a:pt x="5242602" y="6522356"/>
                </a:lnTo>
                <a:lnTo>
                  <a:pt x="5248625" y="6522862"/>
                </a:lnTo>
                <a:lnTo>
                  <a:pt x="5255659" y="6521857"/>
                </a:lnTo>
                <a:lnTo>
                  <a:pt x="5261682" y="6522356"/>
                </a:lnTo>
                <a:lnTo>
                  <a:pt x="5261182" y="6524365"/>
                </a:lnTo>
                <a:lnTo>
                  <a:pt x="5260682" y="6524871"/>
                </a:lnTo>
                <a:lnTo>
                  <a:pt x="5260182" y="6525370"/>
                </a:lnTo>
                <a:lnTo>
                  <a:pt x="5258171" y="6524365"/>
                </a:lnTo>
                <a:lnTo>
                  <a:pt x="5256659" y="6524365"/>
                </a:lnTo>
                <a:lnTo>
                  <a:pt x="5255659" y="6524871"/>
                </a:lnTo>
                <a:lnTo>
                  <a:pt x="5254148" y="6527379"/>
                </a:lnTo>
                <a:lnTo>
                  <a:pt x="5257159" y="6528384"/>
                </a:lnTo>
                <a:lnTo>
                  <a:pt x="5260182" y="6528890"/>
                </a:lnTo>
                <a:lnTo>
                  <a:pt x="5262693" y="6529894"/>
                </a:lnTo>
                <a:lnTo>
                  <a:pt x="5264193" y="6533407"/>
                </a:lnTo>
                <a:lnTo>
                  <a:pt x="5266705" y="6529388"/>
                </a:lnTo>
                <a:lnTo>
                  <a:pt x="5270227" y="6529388"/>
                </a:lnTo>
                <a:lnTo>
                  <a:pt x="5274239" y="6529388"/>
                </a:lnTo>
                <a:lnTo>
                  <a:pt x="5281773" y="6526374"/>
                </a:lnTo>
                <a:lnTo>
                  <a:pt x="5285296" y="6528890"/>
                </a:lnTo>
                <a:lnTo>
                  <a:pt x="5289307" y="6531904"/>
                </a:lnTo>
                <a:lnTo>
                  <a:pt x="5292830" y="6533407"/>
                </a:lnTo>
                <a:lnTo>
                  <a:pt x="5290318" y="6535922"/>
                </a:lnTo>
                <a:lnTo>
                  <a:pt x="5289807" y="6536421"/>
                </a:lnTo>
                <a:lnTo>
                  <a:pt x="5291818" y="6534918"/>
                </a:lnTo>
                <a:lnTo>
                  <a:pt x="5288807" y="6538430"/>
                </a:lnTo>
                <a:lnTo>
                  <a:pt x="5286796" y="6538936"/>
                </a:lnTo>
                <a:lnTo>
                  <a:pt x="5285796" y="6539941"/>
                </a:lnTo>
                <a:lnTo>
                  <a:pt x="5289807" y="6541950"/>
                </a:lnTo>
                <a:lnTo>
                  <a:pt x="5292318" y="6539941"/>
                </a:lnTo>
                <a:lnTo>
                  <a:pt x="5293830" y="6536927"/>
                </a:lnTo>
                <a:lnTo>
                  <a:pt x="5295841" y="6534918"/>
                </a:lnTo>
                <a:lnTo>
                  <a:pt x="5298852" y="6534918"/>
                </a:lnTo>
                <a:lnTo>
                  <a:pt x="5302364" y="6535922"/>
                </a:lnTo>
                <a:lnTo>
                  <a:pt x="5305887" y="6535922"/>
                </a:lnTo>
                <a:lnTo>
                  <a:pt x="5309898" y="6533407"/>
                </a:lnTo>
                <a:lnTo>
                  <a:pt x="5314921" y="6539435"/>
                </a:lnTo>
                <a:lnTo>
                  <a:pt x="5309398" y="6545463"/>
                </a:lnTo>
                <a:lnTo>
                  <a:pt x="5300352" y="6550984"/>
                </a:lnTo>
                <a:lnTo>
                  <a:pt x="5282784" y="6585142"/>
                </a:lnTo>
                <a:lnTo>
                  <a:pt x="5282784" y="6591668"/>
                </a:lnTo>
                <a:lnTo>
                  <a:pt x="5279262" y="6600710"/>
                </a:lnTo>
                <a:lnTo>
                  <a:pt x="5278262" y="6602720"/>
                </a:lnTo>
                <a:lnTo>
                  <a:pt x="5274239" y="6601715"/>
                </a:lnTo>
                <a:lnTo>
                  <a:pt x="5271227" y="6596692"/>
                </a:lnTo>
                <a:lnTo>
                  <a:pt x="5268716" y="6596193"/>
                </a:lnTo>
                <a:lnTo>
                  <a:pt x="5270227" y="6592673"/>
                </a:lnTo>
                <a:lnTo>
                  <a:pt x="5270227" y="6591668"/>
                </a:lnTo>
                <a:lnTo>
                  <a:pt x="5267716" y="6591668"/>
                </a:lnTo>
                <a:lnTo>
                  <a:pt x="5264693" y="6592673"/>
                </a:lnTo>
                <a:lnTo>
                  <a:pt x="5263193" y="6593678"/>
                </a:lnTo>
                <a:lnTo>
                  <a:pt x="5261682" y="6596193"/>
                </a:lnTo>
                <a:lnTo>
                  <a:pt x="5264193" y="6596193"/>
                </a:lnTo>
                <a:lnTo>
                  <a:pt x="5266205" y="6597198"/>
                </a:lnTo>
                <a:lnTo>
                  <a:pt x="5267205" y="6598701"/>
                </a:lnTo>
                <a:lnTo>
                  <a:pt x="5268716" y="6600710"/>
                </a:lnTo>
                <a:lnTo>
                  <a:pt x="5270227" y="6603724"/>
                </a:lnTo>
                <a:lnTo>
                  <a:pt x="5269716" y="6604231"/>
                </a:lnTo>
                <a:lnTo>
                  <a:pt x="5255659" y="6602221"/>
                </a:lnTo>
                <a:lnTo>
                  <a:pt x="5236068" y="6603724"/>
                </a:lnTo>
                <a:lnTo>
                  <a:pt x="5234557" y="6604231"/>
                </a:lnTo>
                <a:lnTo>
                  <a:pt x="5232046" y="6605734"/>
                </a:lnTo>
                <a:lnTo>
                  <a:pt x="5231046" y="6607244"/>
                </a:lnTo>
                <a:lnTo>
                  <a:pt x="5230546" y="6610258"/>
                </a:lnTo>
                <a:lnTo>
                  <a:pt x="5231546" y="6612260"/>
                </a:lnTo>
                <a:lnTo>
                  <a:pt x="5233057" y="6611255"/>
                </a:lnTo>
                <a:lnTo>
                  <a:pt x="5234557" y="6609752"/>
                </a:lnTo>
                <a:lnTo>
                  <a:pt x="5236068" y="6608747"/>
                </a:lnTo>
                <a:lnTo>
                  <a:pt x="5270227" y="6608747"/>
                </a:lnTo>
                <a:lnTo>
                  <a:pt x="5271727" y="6607743"/>
                </a:lnTo>
                <a:lnTo>
                  <a:pt x="5272227" y="6606738"/>
                </a:lnTo>
                <a:lnTo>
                  <a:pt x="5273739" y="6607244"/>
                </a:lnTo>
                <a:lnTo>
                  <a:pt x="5274739" y="6610258"/>
                </a:lnTo>
                <a:lnTo>
                  <a:pt x="5274739" y="6613264"/>
                </a:lnTo>
                <a:lnTo>
                  <a:pt x="5274239" y="6615780"/>
                </a:lnTo>
                <a:lnTo>
                  <a:pt x="5270227" y="6628840"/>
                </a:lnTo>
                <a:lnTo>
                  <a:pt x="5269716" y="6633862"/>
                </a:lnTo>
                <a:lnTo>
                  <a:pt x="5270203" y="6633862"/>
                </a:lnTo>
                <a:lnTo>
                  <a:pt x="5269202" y="6636876"/>
                </a:lnTo>
                <a:lnTo>
                  <a:pt x="5265180" y="6642905"/>
                </a:lnTo>
                <a:lnTo>
                  <a:pt x="5263669" y="6646917"/>
                </a:lnTo>
                <a:lnTo>
                  <a:pt x="5264179" y="6649931"/>
                </a:lnTo>
                <a:lnTo>
                  <a:pt x="5266690" y="6653950"/>
                </a:lnTo>
                <a:lnTo>
                  <a:pt x="5270203" y="6674039"/>
                </a:lnTo>
                <a:lnTo>
                  <a:pt x="5270203" y="6677559"/>
                </a:lnTo>
                <a:lnTo>
                  <a:pt x="5267691" y="6680068"/>
                </a:lnTo>
                <a:lnTo>
                  <a:pt x="5263168" y="6681072"/>
                </a:lnTo>
                <a:lnTo>
                  <a:pt x="5258645" y="6682077"/>
                </a:lnTo>
                <a:lnTo>
                  <a:pt x="5256634" y="6685597"/>
                </a:lnTo>
                <a:lnTo>
                  <a:pt x="5254632" y="6690115"/>
                </a:lnTo>
                <a:lnTo>
                  <a:pt x="5252621" y="6692125"/>
                </a:lnTo>
                <a:lnTo>
                  <a:pt x="5248098" y="6692125"/>
                </a:lnTo>
                <a:lnTo>
                  <a:pt x="5243075" y="6691619"/>
                </a:lnTo>
                <a:lnTo>
                  <a:pt x="5238552" y="6689111"/>
                </a:lnTo>
                <a:lnTo>
                  <a:pt x="5236540" y="6686602"/>
                </a:lnTo>
                <a:lnTo>
                  <a:pt x="5236040" y="6681072"/>
                </a:lnTo>
                <a:lnTo>
                  <a:pt x="5235030" y="6677559"/>
                </a:lnTo>
                <a:lnTo>
                  <a:pt x="5232518" y="6671531"/>
                </a:lnTo>
                <a:lnTo>
                  <a:pt x="5231517" y="6667511"/>
                </a:lnTo>
                <a:lnTo>
                  <a:pt x="5231007" y="6662993"/>
                </a:lnTo>
                <a:lnTo>
                  <a:pt x="5231007" y="6660984"/>
                </a:lnTo>
                <a:lnTo>
                  <a:pt x="5228496" y="6658974"/>
                </a:lnTo>
                <a:lnTo>
                  <a:pt x="5227495" y="6652447"/>
                </a:lnTo>
                <a:lnTo>
                  <a:pt x="5225483" y="6653451"/>
                </a:lnTo>
                <a:lnTo>
                  <a:pt x="5225483" y="6658475"/>
                </a:lnTo>
                <a:lnTo>
                  <a:pt x="5228496" y="6663492"/>
                </a:lnTo>
                <a:lnTo>
                  <a:pt x="5226494" y="6666507"/>
                </a:lnTo>
                <a:lnTo>
                  <a:pt x="5226494" y="6669022"/>
                </a:lnTo>
                <a:lnTo>
                  <a:pt x="5227495" y="6671031"/>
                </a:lnTo>
                <a:lnTo>
                  <a:pt x="5228496" y="6673540"/>
                </a:lnTo>
                <a:lnTo>
                  <a:pt x="5229005" y="6674039"/>
                </a:lnTo>
                <a:lnTo>
                  <a:pt x="5230006" y="6674545"/>
                </a:lnTo>
                <a:lnTo>
                  <a:pt x="5232018" y="6675044"/>
                </a:lnTo>
                <a:lnTo>
                  <a:pt x="5232518" y="6677053"/>
                </a:lnTo>
                <a:lnTo>
                  <a:pt x="5232018" y="6680068"/>
                </a:lnTo>
                <a:lnTo>
                  <a:pt x="5232518" y="6681072"/>
                </a:lnTo>
                <a:lnTo>
                  <a:pt x="5233018" y="6681578"/>
                </a:lnTo>
                <a:lnTo>
                  <a:pt x="5233528" y="6684592"/>
                </a:lnTo>
                <a:lnTo>
                  <a:pt x="5232518" y="6690614"/>
                </a:lnTo>
                <a:lnTo>
                  <a:pt x="5233018" y="6692624"/>
                </a:lnTo>
                <a:lnTo>
                  <a:pt x="5233528" y="6695139"/>
                </a:lnTo>
                <a:lnTo>
                  <a:pt x="5233018" y="6697149"/>
                </a:lnTo>
                <a:lnTo>
                  <a:pt x="5231517" y="6698153"/>
                </a:lnTo>
                <a:lnTo>
                  <a:pt x="5229506" y="6698153"/>
                </a:lnTo>
                <a:lnTo>
                  <a:pt x="5233528" y="6704681"/>
                </a:lnTo>
                <a:lnTo>
                  <a:pt x="5231007" y="6704681"/>
                </a:lnTo>
                <a:lnTo>
                  <a:pt x="5228496" y="6704681"/>
                </a:lnTo>
                <a:lnTo>
                  <a:pt x="5226494" y="6705686"/>
                </a:lnTo>
                <a:lnTo>
                  <a:pt x="5224983" y="6708194"/>
                </a:lnTo>
                <a:lnTo>
                  <a:pt x="5233528" y="6709199"/>
                </a:lnTo>
                <a:lnTo>
                  <a:pt x="5237541" y="6711209"/>
                </a:lnTo>
                <a:lnTo>
                  <a:pt x="5239553" y="6715228"/>
                </a:lnTo>
                <a:lnTo>
                  <a:pt x="5241064" y="6716732"/>
                </a:lnTo>
                <a:lnTo>
                  <a:pt x="5254122" y="6723266"/>
                </a:lnTo>
                <a:lnTo>
                  <a:pt x="5256134" y="6724271"/>
                </a:lnTo>
                <a:lnTo>
                  <a:pt x="5257144" y="6726280"/>
                </a:lnTo>
                <a:lnTo>
                  <a:pt x="5257644" y="6729288"/>
                </a:lnTo>
                <a:lnTo>
                  <a:pt x="5258145" y="6731803"/>
                </a:lnTo>
                <a:lnTo>
                  <a:pt x="5258645" y="6733812"/>
                </a:lnTo>
                <a:lnTo>
                  <a:pt x="5260657" y="6735316"/>
                </a:lnTo>
                <a:lnTo>
                  <a:pt x="5263168" y="6736321"/>
                </a:lnTo>
                <a:lnTo>
                  <a:pt x="5264679" y="6738331"/>
                </a:lnTo>
                <a:lnTo>
                  <a:pt x="5263669" y="6743354"/>
                </a:lnTo>
                <a:lnTo>
                  <a:pt x="5253122" y="6765958"/>
                </a:lnTo>
                <a:lnTo>
                  <a:pt x="5250610" y="6774995"/>
                </a:lnTo>
                <a:lnTo>
                  <a:pt x="5249099" y="6790066"/>
                </a:lnTo>
                <a:lnTo>
                  <a:pt x="5249600" y="6803627"/>
                </a:lnTo>
                <a:lnTo>
                  <a:pt x="5250109" y="6806135"/>
                </a:lnTo>
                <a:lnTo>
                  <a:pt x="5251611" y="6808145"/>
                </a:lnTo>
                <a:lnTo>
                  <a:pt x="5260657" y="6815178"/>
                </a:lnTo>
                <a:lnTo>
                  <a:pt x="5263168" y="6815178"/>
                </a:lnTo>
                <a:lnTo>
                  <a:pt x="5267691" y="6814174"/>
                </a:lnTo>
                <a:lnTo>
                  <a:pt x="5270203" y="6814673"/>
                </a:lnTo>
                <a:lnTo>
                  <a:pt x="5271213" y="6816682"/>
                </a:lnTo>
                <a:lnTo>
                  <a:pt x="5270704" y="6818692"/>
                </a:lnTo>
                <a:lnTo>
                  <a:pt x="5269202" y="6821207"/>
                </a:lnTo>
                <a:lnTo>
                  <a:pt x="5267191" y="6823216"/>
                </a:lnTo>
                <a:lnTo>
                  <a:pt x="5264179" y="6826224"/>
                </a:lnTo>
                <a:lnTo>
                  <a:pt x="5261667" y="6830243"/>
                </a:lnTo>
                <a:lnTo>
                  <a:pt x="5260657" y="6833763"/>
                </a:lnTo>
                <a:lnTo>
                  <a:pt x="5260657" y="6836777"/>
                </a:lnTo>
                <a:lnTo>
                  <a:pt x="5260657" y="6844310"/>
                </a:lnTo>
                <a:lnTo>
                  <a:pt x="5261157" y="6845814"/>
                </a:lnTo>
                <a:lnTo>
                  <a:pt x="5263168" y="6847823"/>
                </a:lnTo>
                <a:lnTo>
                  <a:pt x="5263669" y="6849334"/>
                </a:lnTo>
                <a:lnTo>
                  <a:pt x="5263669" y="6850837"/>
                </a:lnTo>
                <a:lnTo>
                  <a:pt x="5262168" y="6852847"/>
                </a:lnTo>
                <a:lnTo>
                  <a:pt x="5262168" y="6853852"/>
                </a:lnTo>
                <a:lnTo>
                  <a:pt x="5261667" y="6862389"/>
                </a:lnTo>
                <a:lnTo>
                  <a:pt x="5262168" y="6864398"/>
                </a:lnTo>
                <a:lnTo>
                  <a:pt x="5264179" y="6866907"/>
                </a:lnTo>
                <a:lnTo>
                  <a:pt x="5265680" y="6867912"/>
                </a:lnTo>
                <a:lnTo>
                  <a:pt x="5267691" y="6867912"/>
                </a:lnTo>
                <a:lnTo>
                  <a:pt x="5267691" y="6867413"/>
                </a:lnTo>
                <a:lnTo>
                  <a:pt x="5271714" y="6871931"/>
                </a:lnTo>
                <a:lnTo>
                  <a:pt x="5271213" y="6875950"/>
                </a:lnTo>
                <a:lnTo>
                  <a:pt x="5268702" y="6879470"/>
                </a:lnTo>
                <a:lnTo>
                  <a:pt x="5267191" y="6888506"/>
                </a:lnTo>
                <a:lnTo>
                  <a:pt x="5265180" y="6890017"/>
                </a:lnTo>
                <a:lnTo>
                  <a:pt x="5264679" y="6892525"/>
                </a:lnTo>
                <a:lnTo>
                  <a:pt x="5268702" y="6903072"/>
                </a:lnTo>
                <a:lnTo>
                  <a:pt x="5270704" y="6905081"/>
                </a:lnTo>
                <a:lnTo>
                  <a:pt x="5273725" y="6906086"/>
                </a:lnTo>
                <a:lnTo>
                  <a:pt x="5276237" y="6904582"/>
                </a:lnTo>
                <a:lnTo>
                  <a:pt x="5277738" y="6903072"/>
                </a:lnTo>
                <a:lnTo>
                  <a:pt x="5278748" y="6900563"/>
                </a:lnTo>
                <a:lnTo>
                  <a:pt x="5279750" y="6898048"/>
                </a:lnTo>
                <a:lnTo>
                  <a:pt x="5283272" y="6896544"/>
                </a:lnTo>
                <a:lnTo>
                  <a:pt x="5285783" y="6899053"/>
                </a:lnTo>
                <a:lnTo>
                  <a:pt x="5287294" y="6903072"/>
                </a:lnTo>
                <a:lnTo>
                  <a:pt x="5292317" y="6904077"/>
                </a:lnTo>
                <a:lnTo>
                  <a:pt x="5290306" y="6906592"/>
                </a:lnTo>
                <a:lnTo>
                  <a:pt x="5289296" y="6907597"/>
                </a:lnTo>
                <a:lnTo>
                  <a:pt x="5287294" y="6908595"/>
                </a:lnTo>
                <a:lnTo>
                  <a:pt x="5289806" y="6914124"/>
                </a:lnTo>
                <a:lnTo>
                  <a:pt x="5289806" y="6917138"/>
                </a:lnTo>
                <a:lnTo>
                  <a:pt x="5288795" y="6918143"/>
                </a:lnTo>
                <a:lnTo>
                  <a:pt x="5285783" y="6918642"/>
                </a:lnTo>
                <a:lnTo>
                  <a:pt x="5283272" y="6920153"/>
                </a:lnTo>
                <a:lnTo>
                  <a:pt x="5281761" y="6919148"/>
                </a:lnTo>
                <a:lnTo>
                  <a:pt x="5280259" y="6917138"/>
                </a:lnTo>
                <a:lnTo>
                  <a:pt x="5283272" y="6915628"/>
                </a:lnTo>
                <a:lnTo>
                  <a:pt x="5284773" y="6914124"/>
                </a:lnTo>
                <a:lnTo>
                  <a:pt x="5283272" y="6911609"/>
                </a:lnTo>
                <a:lnTo>
                  <a:pt x="5280259" y="6910604"/>
                </a:lnTo>
                <a:lnTo>
                  <a:pt x="5278248" y="6910604"/>
                </a:lnTo>
                <a:lnTo>
                  <a:pt x="5274726" y="6913119"/>
                </a:lnTo>
                <a:lnTo>
                  <a:pt x="5272715" y="6913619"/>
                </a:lnTo>
                <a:lnTo>
                  <a:pt x="5271714" y="6914623"/>
                </a:lnTo>
                <a:lnTo>
                  <a:pt x="5264679" y="6920153"/>
                </a:lnTo>
                <a:lnTo>
                  <a:pt x="5263669" y="6922156"/>
                </a:lnTo>
                <a:lnTo>
                  <a:pt x="5262168" y="6923666"/>
                </a:lnTo>
                <a:lnTo>
                  <a:pt x="5262168" y="6925170"/>
                </a:lnTo>
                <a:lnTo>
                  <a:pt x="5262168" y="6928690"/>
                </a:lnTo>
                <a:lnTo>
                  <a:pt x="5263669" y="6937726"/>
                </a:lnTo>
                <a:lnTo>
                  <a:pt x="5264179" y="6939237"/>
                </a:lnTo>
                <a:lnTo>
                  <a:pt x="5264679" y="6939237"/>
                </a:lnTo>
                <a:lnTo>
                  <a:pt x="5271714" y="6940241"/>
                </a:lnTo>
                <a:lnTo>
                  <a:pt x="5274726" y="6943256"/>
                </a:lnTo>
                <a:lnTo>
                  <a:pt x="5275736" y="6947275"/>
                </a:lnTo>
                <a:lnTo>
                  <a:pt x="5276237" y="6957821"/>
                </a:lnTo>
                <a:lnTo>
                  <a:pt x="5274226" y="6954301"/>
                </a:lnTo>
                <a:lnTo>
                  <a:pt x="5273725" y="6953297"/>
                </a:lnTo>
                <a:lnTo>
                  <a:pt x="5272214" y="6955812"/>
                </a:lnTo>
                <a:lnTo>
                  <a:pt x="5271213" y="6957316"/>
                </a:lnTo>
                <a:lnTo>
                  <a:pt x="5271213" y="6959831"/>
                </a:lnTo>
                <a:lnTo>
                  <a:pt x="5270704" y="6962340"/>
                </a:lnTo>
                <a:lnTo>
                  <a:pt x="5270203" y="6964848"/>
                </a:lnTo>
                <a:lnTo>
                  <a:pt x="5268192" y="6966359"/>
                </a:lnTo>
                <a:lnTo>
                  <a:pt x="5265680" y="6966858"/>
                </a:lnTo>
                <a:lnTo>
                  <a:pt x="5263669" y="6967862"/>
                </a:lnTo>
                <a:lnTo>
                  <a:pt x="5260657" y="6969872"/>
                </a:lnTo>
                <a:lnTo>
                  <a:pt x="5258645" y="6971881"/>
                </a:lnTo>
                <a:lnTo>
                  <a:pt x="5257144" y="6974896"/>
                </a:lnTo>
                <a:lnTo>
                  <a:pt x="5256634" y="6979414"/>
                </a:lnTo>
                <a:lnTo>
                  <a:pt x="5264179" y="6997999"/>
                </a:lnTo>
                <a:lnTo>
                  <a:pt x="5268192" y="6999003"/>
                </a:lnTo>
                <a:lnTo>
                  <a:pt x="5270704" y="7002018"/>
                </a:lnTo>
                <a:lnTo>
                  <a:pt x="5271213" y="7006037"/>
                </a:lnTo>
                <a:lnTo>
                  <a:pt x="5269202" y="7010555"/>
                </a:lnTo>
                <a:lnTo>
                  <a:pt x="5267691" y="7007541"/>
                </a:lnTo>
                <a:lnTo>
                  <a:pt x="5263669" y="7010555"/>
                </a:lnTo>
                <a:lnTo>
                  <a:pt x="5258645" y="7015579"/>
                </a:lnTo>
                <a:lnTo>
                  <a:pt x="5256634" y="7019092"/>
                </a:lnTo>
                <a:lnTo>
                  <a:pt x="5258145" y="7021607"/>
                </a:lnTo>
                <a:lnTo>
                  <a:pt x="5259656" y="7026125"/>
                </a:lnTo>
                <a:lnTo>
                  <a:pt x="5260657" y="7031149"/>
                </a:lnTo>
                <a:lnTo>
                  <a:pt x="5260657" y="7035168"/>
                </a:lnTo>
                <a:lnTo>
                  <a:pt x="5261157" y="7037178"/>
                </a:lnTo>
                <a:lnTo>
                  <a:pt x="5264179" y="7040691"/>
                </a:lnTo>
                <a:lnTo>
                  <a:pt x="5264679" y="7042701"/>
                </a:lnTo>
                <a:lnTo>
                  <a:pt x="5263669" y="7042701"/>
                </a:lnTo>
                <a:lnTo>
                  <a:pt x="5261667" y="7044710"/>
                </a:lnTo>
                <a:lnTo>
                  <a:pt x="5260156" y="7046214"/>
                </a:lnTo>
                <a:lnTo>
                  <a:pt x="5261157" y="7047724"/>
                </a:lnTo>
                <a:lnTo>
                  <a:pt x="5262168" y="7049228"/>
                </a:lnTo>
                <a:lnTo>
                  <a:pt x="5270203" y="7056767"/>
                </a:lnTo>
                <a:lnTo>
                  <a:pt x="5271714" y="7059782"/>
                </a:lnTo>
                <a:lnTo>
                  <a:pt x="5271714" y="7062290"/>
                </a:lnTo>
                <a:lnTo>
                  <a:pt x="5270203" y="7062789"/>
                </a:lnTo>
                <a:lnTo>
                  <a:pt x="5268702" y="7063295"/>
                </a:lnTo>
                <a:lnTo>
                  <a:pt x="5267691" y="7063794"/>
                </a:lnTo>
                <a:lnTo>
                  <a:pt x="5268702" y="7066808"/>
                </a:lnTo>
                <a:lnTo>
                  <a:pt x="5270704" y="7067314"/>
                </a:lnTo>
                <a:lnTo>
                  <a:pt x="5272214" y="7067314"/>
                </a:lnTo>
                <a:lnTo>
                  <a:pt x="5273725" y="7067813"/>
                </a:lnTo>
                <a:lnTo>
                  <a:pt x="5272214" y="7072338"/>
                </a:lnTo>
                <a:lnTo>
                  <a:pt x="5266690" y="7081374"/>
                </a:lnTo>
                <a:lnTo>
                  <a:pt x="5264679" y="7084894"/>
                </a:lnTo>
                <a:lnTo>
                  <a:pt x="5263168" y="7098455"/>
                </a:lnTo>
                <a:lnTo>
                  <a:pt x="5263669" y="7102973"/>
                </a:lnTo>
                <a:lnTo>
                  <a:pt x="5264179" y="7104983"/>
                </a:lnTo>
                <a:lnTo>
                  <a:pt x="5265180" y="7105987"/>
                </a:lnTo>
                <a:lnTo>
                  <a:pt x="5265680" y="7107491"/>
                </a:lnTo>
                <a:lnTo>
                  <a:pt x="5266690" y="7111011"/>
                </a:lnTo>
                <a:lnTo>
                  <a:pt x="5265680" y="7112515"/>
                </a:lnTo>
                <a:lnTo>
                  <a:pt x="5264179" y="7114525"/>
                </a:lnTo>
                <a:lnTo>
                  <a:pt x="5263168" y="7115529"/>
                </a:lnTo>
                <a:lnTo>
                  <a:pt x="5262168" y="7116534"/>
                </a:lnTo>
                <a:lnTo>
                  <a:pt x="5261667" y="7119043"/>
                </a:lnTo>
                <a:lnTo>
                  <a:pt x="5259656" y="7126076"/>
                </a:lnTo>
                <a:lnTo>
                  <a:pt x="5257644" y="7135119"/>
                </a:lnTo>
                <a:lnTo>
                  <a:pt x="5255133" y="7145160"/>
                </a:lnTo>
                <a:lnTo>
                  <a:pt x="5254632" y="7150689"/>
                </a:lnTo>
                <a:lnTo>
                  <a:pt x="5258645" y="7154708"/>
                </a:lnTo>
                <a:lnTo>
                  <a:pt x="5255133" y="7158721"/>
                </a:lnTo>
                <a:lnTo>
                  <a:pt x="5247598" y="7165754"/>
                </a:lnTo>
                <a:lnTo>
                  <a:pt x="5247088" y="7168269"/>
                </a:lnTo>
                <a:lnTo>
                  <a:pt x="5246587" y="7173792"/>
                </a:lnTo>
                <a:lnTo>
                  <a:pt x="5246587" y="7179315"/>
                </a:lnTo>
                <a:lnTo>
                  <a:pt x="5246587" y="7180826"/>
                </a:lnTo>
                <a:lnTo>
                  <a:pt x="5240563" y="7187353"/>
                </a:lnTo>
                <a:lnTo>
                  <a:pt x="5239052" y="7190867"/>
                </a:lnTo>
                <a:lnTo>
                  <a:pt x="5236540" y="7199909"/>
                </a:lnTo>
                <a:lnTo>
                  <a:pt x="5233528" y="7204933"/>
                </a:lnTo>
                <a:lnTo>
                  <a:pt x="5232518" y="7207948"/>
                </a:lnTo>
                <a:lnTo>
                  <a:pt x="5233018" y="7210456"/>
                </a:lnTo>
                <a:lnTo>
                  <a:pt x="5233528" y="7212466"/>
                </a:lnTo>
                <a:lnTo>
                  <a:pt x="5233018" y="7214974"/>
                </a:lnTo>
                <a:lnTo>
                  <a:pt x="5231007" y="7215979"/>
                </a:lnTo>
                <a:lnTo>
                  <a:pt x="5229005" y="7214974"/>
                </a:lnTo>
                <a:lnTo>
                  <a:pt x="5225984" y="7210962"/>
                </a:lnTo>
                <a:lnTo>
                  <a:pt x="5224482" y="7206943"/>
                </a:lnTo>
                <a:lnTo>
                  <a:pt x="5222972" y="7201919"/>
                </a:lnTo>
                <a:lnTo>
                  <a:pt x="5223972" y="7196396"/>
                </a:lnTo>
                <a:lnTo>
                  <a:pt x="5225984" y="7192876"/>
                </a:lnTo>
                <a:lnTo>
                  <a:pt x="5226494" y="7190367"/>
                </a:lnTo>
                <a:lnTo>
                  <a:pt x="5225984" y="7187353"/>
                </a:lnTo>
                <a:lnTo>
                  <a:pt x="5220460" y="7181830"/>
                </a:lnTo>
                <a:lnTo>
                  <a:pt x="5217448" y="7179821"/>
                </a:lnTo>
                <a:lnTo>
                  <a:pt x="5214426" y="7176301"/>
                </a:lnTo>
                <a:lnTo>
                  <a:pt x="5211414" y="7175802"/>
                </a:lnTo>
                <a:lnTo>
                  <a:pt x="5209903" y="7181830"/>
                </a:lnTo>
                <a:lnTo>
                  <a:pt x="5209903" y="7184339"/>
                </a:lnTo>
                <a:lnTo>
                  <a:pt x="5211914" y="7189862"/>
                </a:lnTo>
                <a:lnTo>
                  <a:pt x="5212415" y="7192377"/>
                </a:lnTo>
                <a:lnTo>
                  <a:pt x="5211914" y="7194387"/>
                </a:lnTo>
                <a:lnTo>
                  <a:pt x="5209903" y="7196895"/>
                </a:lnTo>
                <a:lnTo>
                  <a:pt x="5209903" y="7198399"/>
                </a:lnTo>
                <a:lnTo>
                  <a:pt x="5210413" y="7200914"/>
                </a:lnTo>
                <a:lnTo>
                  <a:pt x="5212415" y="7200914"/>
                </a:lnTo>
                <a:lnTo>
                  <a:pt x="5214936" y="7200409"/>
                </a:lnTo>
                <a:lnTo>
                  <a:pt x="5216938" y="7201413"/>
                </a:lnTo>
                <a:lnTo>
                  <a:pt x="5216938" y="7203423"/>
                </a:lnTo>
                <a:lnTo>
                  <a:pt x="5215937" y="7204933"/>
                </a:lnTo>
                <a:lnTo>
                  <a:pt x="5214426" y="7207442"/>
                </a:lnTo>
                <a:lnTo>
                  <a:pt x="5213926" y="7208952"/>
                </a:lnTo>
                <a:lnTo>
                  <a:pt x="5213926" y="7211461"/>
                </a:lnTo>
                <a:lnTo>
                  <a:pt x="5213425" y="7211967"/>
                </a:lnTo>
                <a:lnTo>
                  <a:pt x="5214426" y="7212965"/>
                </a:lnTo>
                <a:lnTo>
                  <a:pt x="5215937" y="7214974"/>
                </a:lnTo>
                <a:lnTo>
                  <a:pt x="5222972" y="7218993"/>
                </a:lnTo>
                <a:lnTo>
                  <a:pt x="5224983" y="7221508"/>
                </a:lnTo>
                <a:lnTo>
                  <a:pt x="5227495" y="7223012"/>
                </a:lnTo>
                <a:lnTo>
                  <a:pt x="5229506" y="7223518"/>
                </a:lnTo>
                <a:lnTo>
                  <a:pt x="5231517" y="7222008"/>
                </a:lnTo>
                <a:lnTo>
                  <a:pt x="5233018" y="7221003"/>
                </a:lnTo>
                <a:lnTo>
                  <a:pt x="5235530" y="7221003"/>
                </a:lnTo>
                <a:lnTo>
                  <a:pt x="5233528" y="7224523"/>
                </a:lnTo>
                <a:lnTo>
                  <a:pt x="5232018" y="7228535"/>
                </a:lnTo>
                <a:lnTo>
                  <a:pt x="5225483" y="7236573"/>
                </a:lnTo>
                <a:lnTo>
                  <a:pt x="5222972" y="7241091"/>
                </a:lnTo>
                <a:lnTo>
                  <a:pt x="5221461" y="7243607"/>
                </a:lnTo>
                <a:lnTo>
                  <a:pt x="5219450" y="7244611"/>
                </a:lnTo>
                <a:lnTo>
                  <a:pt x="5210413" y="7246115"/>
                </a:lnTo>
                <a:lnTo>
                  <a:pt x="5207391" y="7246621"/>
                </a:lnTo>
                <a:lnTo>
                  <a:pt x="5201367" y="7250134"/>
                </a:lnTo>
                <a:lnTo>
                  <a:pt x="5195834" y="7251645"/>
                </a:lnTo>
                <a:lnTo>
                  <a:pt x="5192822" y="7254652"/>
                </a:lnTo>
                <a:lnTo>
                  <a:pt x="5187798" y="7258671"/>
                </a:lnTo>
                <a:lnTo>
                  <a:pt x="5171718" y="7269218"/>
                </a:lnTo>
                <a:lnTo>
                  <a:pt x="5112428" y="7317440"/>
                </a:lnTo>
                <a:lnTo>
                  <a:pt x="5068709" y="7365149"/>
                </a:lnTo>
                <a:lnTo>
                  <a:pt x="5035904" y="7411859"/>
                </a:lnTo>
                <a:lnTo>
                  <a:pt x="5036171" y="7411859"/>
                </a:lnTo>
                <a:lnTo>
                  <a:pt x="5016075" y="7439982"/>
                </a:lnTo>
                <a:lnTo>
                  <a:pt x="5005515" y="7460080"/>
                </a:lnTo>
                <a:lnTo>
                  <a:pt x="4990446" y="7484690"/>
                </a:lnTo>
                <a:lnTo>
                  <a:pt x="4977386" y="7515822"/>
                </a:lnTo>
                <a:lnTo>
                  <a:pt x="4967331" y="7527375"/>
                </a:lnTo>
                <a:lnTo>
                  <a:pt x="4934174" y="7620305"/>
                </a:lnTo>
                <a:lnTo>
                  <a:pt x="4924625" y="7648921"/>
                </a:lnTo>
                <a:lnTo>
                  <a:pt x="4911059" y="7682076"/>
                </a:lnTo>
                <a:lnTo>
                  <a:pt x="4855293" y="7776005"/>
                </a:lnTo>
                <a:lnTo>
                  <a:pt x="4853790" y="7780517"/>
                </a:lnTo>
                <a:lnTo>
                  <a:pt x="4852288" y="7783032"/>
                </a:lnTo>
                <a:lnTo>
                  <a:pt x="4827164" y="7822203"/>
                </a:lnTo>
                <a:lnTo>
                  <a:pt x="4805060" y="7845815"/>
                </a:lnTo>
                <a:lnTo>
                  <a:pt x="4793502" y="7864396"/>
                </a:lnTo>
                <a:lnTo>
                  <a:pt x="4762354" y="7903074"/>
                </a:lnTo>
                <a:lnTo>
                  <a:pt x="4738228" y="7927179"/>
                </a:lnTo>
                <a:lnTo>
                  <a:pt x="4702558" y="7957312"/>
                </a:lnTo>
                <a:lnTo>
                  <a:pt x="4652830" y="7999505"/>
                </a:lnTo>
                <a:lnTo>
                  <a:pt x="4590520" y="8036679"/>
                </a:lnTo>
                <a:lnTo>
                  <a:pt x="4585506" y="8042203"/>
                </a:lnTo>
                <a:lnTo>
                  <a:pt x="4555355" y="8080376"/>
                </a:lnTo>
                <a:lnTo>
                  <a:pt x="4547814" y="8092927"/>
                </a:lnTo>
                <a:lnTo>
                  <a:pt x="4546311" y="8094431"/>
                </a:lnTo>
                <a:lnTo>
                  <a:pt x="4544808" y="8088907"/>
                </a:lnTo>
                <a:lnTo>
                  <a:pt x="4546311" y="8083889"/>
                </a:lnTo>
                <a:lnTo>
                  <a:pt x="4551338" y="8074839"/>
                </a:lnTo>
                <a:lnTo>
                  <a:pt x="4552841" y="8071325"/>
                </a:lnTo>
                <a:lnTo>
                  <a:pt x="4554344" y="8066307"/>
                </a:lnTo>
                <a:lnTo>
                  <a:pt x="4554849" y="8060278"/>
                </a:lnTo>
                <a:lnTo>
                  <a:pt x="4553346" y="8055766"/>
                </a:lnTo>
                <a:lnTo>
                  <a:pt x="4550327" y="8050735"/>
                </a:lnTo>
                <a:lnTo>
                  <a:pt x="4552841" y="8048219"/>
                </a:lnTo>
                <a:lnTo>
                  <a:pt x="4557363" y="8045717"/>
                </a:lnTo>
                <a:lnTo>
                  <a:pt x="4559877" y="8041697"/>
                </a:lnTo>
                <a:lnTo>
                  <a:pt x="4556858" y="8034164"/>
                </a:lnTo>
                <a:lnTo>
                  <a:pt x="4543797" y="8019097"/>
                </a:lnTo>
                <a:lnTo>
                  <a:pt x="4544303" y="8011563"/>
                </a:lnTo>
                <a:lnTo>
                  <a:pt x="4551844" y="8007038"/>
                </a:lnTo>
                <a:lnTo>
                  <a:pt x="4561885" y="8010059"/>
                </a:lnTo>
                <a:lnTo>
                  <a:pt x="4578470" y="8021599"/>
                </a:lnTo>
                <a:lnTo>
                  <a:pt x="4587008" y="8022105"/>
                </a:lnTo>
                <a:lnTo>
                  <a:pt x="4596052" y="8018085"/>
                </a:lnTo>
                <a:lnTo>
                  <a:pt x="4600574" y="8011563"/>
                </a:lnTo>
                <a:lnTo>
                  <a:pt x="4596558" y="8004523"/>
                </a:lnTo>
                <a:lnTo>
                  <a:pt x="4606599" y="8003019"/>
                </a:lnTo>
                <a:lnTo>
                  <a:pt x="4615138" y="8003524"/>
                </a:lnTo>
                <a:lnTo>
                  <a:pt x="4623690" y="8003019"/>
                </a:lnTo>
                <a:lnTo>
                  <a:pt x="4631723" y="7997495"/>
                </a:lnTo>
                <a:lnTo>
                  <a:pt x="4653321" y="7972379"/>
                </a:lnTo>
                <a:lnTo>
                  <a:pt x="4656341" y="7965857"/>
                </a:lnTo>
                <a:lnTo>
                  <a:pt x="4663376" y="7960334"/>
                </a:lnTo>
                <a:lnTo>
                  <a:pt x="4664879" y="7956314"/>
                </a:lnTo>
                <a:lnTo>
                  <a:pt x="4666396" y="7950285"/>
                </a:lnTo>
                <a:lnTo>
                  <a:pt x="4668896" y="7951789"/>
                </a:lnTo>
                <a:lnTo>
                  <a:pt x="4674934" y="7960334"/>
                </a:lnTo>
                <a:lnTo>
                  <a:pt x="4676942" y="7959828"/>
                </a:lnTo>
                <a:lnTo>
                  <a:pt x="4675931" y="7955302"/>
                </a:lnTo>
                <a:lnTo>
                  <a:pt x="4673418" y="7946265"/>
                </a:lnTo>
                <a:lnTo>
                  <a:pt x="4674428" y="7941247"/>
                </a:lnTo>
                <a:lnTo>
                  <a:pt x="4676942" y="7936216"/>
                </a:lnTo>
                <a:lnTo>
                  <a:pt x="4679456" y="7931704"/>
                </a:lnTo>
                <a:lnTo>
                  <a:pt x="4681970" y="7928683"/>
                </a:lnTo>
                <a:lnTo>
                  <a:pt x="4683472" y="7936216"/>
                </a:lnTo>
                <a:lnTo>
                  <a:pt x="4691505" y="7938732"/>
                </a:lnTo>
                <a:lnTo>
                  <a:pt x="4700044" y="7936722"/>
                </a:lnTo>
                <a:lnTo>
                  <a:pt x="4706588" y="7932702"/>
                </a:lnTo>
                <a:lnTo>
                  <a:pt x="4710099" y="7929694"/>
                </a:lnTo>
                <a:lnTo>
                  <a:pt x="4716629" y="7925675"/>
                </a:lnTo>
                <a:lnTo>
                  <a:pt x="4718637" y="7923159"/>
                </a:lnTo>
                <a:lnTo>
                  <a:pt x="4725673" y="7911606"/>
                </a:lnTo>
                <a:lnTo>
                  <a:pt x="4732203" y="7898043"/>
                </a:lnTo>
                <a:lnTo>
                  <a:pt x="4736219" y="7880474"/>
                </a:lnTo>
                <a:lnTo>
                  <a:pt x="4737736" y="7862386"/>
                </a:lnTo>
                <a:lnTo>
                  <a:pt x="4732708" y="7847319"/>
                </a:lnTo>
                <a:lnTo>
                  <a:pt x="4734211" y="7844311"/>
                </a:lnTo>
                <a:lnTo>
                  <a:pt x="4735728" y="7833756"/>
                </a:lnTo>
                <a:lnTo>
                  <a:pt x="4735728" y="7830242"/>
                </a:lnTo>
                <a:lnTo>
                  <a:pt x="4737736" y="7827727"/>
                </a:lnTo>
                <a:lnTo>
                  <a:pt x="4741752" y="7828738"/>
                </a:lnTo>
                <a:lnTo>
                  <a:pt x="4749294" y="7830748"/>
                </a:lnTo>
                <a:lnTo>
                  <a:pt x="4753310" y="7830242"/>
                </a:lnTo>
                <a:lnTo>
                  <a:pt x="4759840" y="7826729"/>
                </a:lnTo>
                <a:lnTo>
                  <a:pt x="4762846" y="7826223"/>
                </a:lnTo>
                <a:lnTo>
                  <a:pt x="4766876" y="7826729"/>
                </a:lnTo>
                <a:lnTo>
                  <a:pt x="4767873" y="7828738"/>
                </a:lnTo>
                <a:lnTo>
                  <a:pt x="4768378" y="7841290"/>
                </a:lnTo>
                <a:lnTo>
                  <a:pt x="4768378" y="7843805"/>
                </a:lnTo>
                <a:lnTo>
                  <a:pt x="4770892" y="7844311"/>
                </a:lnTo>
                <a:lnTo>
                  <a:pt x="4772395" y="7843805"/>
                </a:lnTo>
                <a:lnTo>
                  <a:pt x="4774403" y="7843299"/>
                </a:lnTo>
                <a:lnTo>
                  <a:pt x="4775414" y="7841290"/>
                </a:lnTo>
                <a:lnTo>
                  <a:pt x="4775414" y="7838282"/>
                </a:lnTo>
                <a:lnTo>
                  <a:pt x="4776917" y="7836272"/>
                </a:lnTo>
                <a:lnTo>
                  <a:pt x="4778925" y="7834262"/>
                </a:lnTo>
                <a:lnTo>
                  <a:pt x="4781944" y="7833756"/>
                </a:lnTo>
                <a:lnTo>
                  <a:pt x="4782450" y="7832758"/>
                </a:lnTo>
                <a:lnTo>
                  <a:pt x="4781944" y="7829737"/>
                </a:lnTo>
                <a:lnTo>
                  <a:pt x="4780442" y="7829737"/>
                </a:lnTo>
                <a:lnTo>
                  <a:pt x="4777928" y="7829737"/>
                </a:lnTo>
                <a:lnTo>
                  <a:pt x="4775414" y="7829737"/>
                </a:lnTo>
                <a:lnTo>
                  <a:pt x="4771890" y="7822709"/>
                </a:lnTo>
                <a:lnTo>
                  <a:pt x="4774403" y="7813672"/>
                </a:lnTo>
                <a:lnTo>
                  <a:pt x="4777928" y="7803117"/>
                </a:lnTo>
                <a:lnTo>
                  <a:pt x="4778433" y="7792575"/>
                </a:lnTo>
                <a:lnTo>
                  <a:pt x="4775414" y="7788556"/>
                </a:lnTo>
                <a:lnTo>
                  <a:pt x="4773912" y="7785548"/>
                </a:lnTo>
                <a:lnTo>
                  <a:pt x="4774909" y="7784536"/>
                </a:lnTo>
                <a:lnTo>
                  <a:pt x="4777422" y="7785042"/>
                </a:lnTo>
                <a:lnTo>
                  <a:pt x="4779431" y="7786546"/>
                </a:lnTo>
                <a:lnTo>
                  <a:pt x="4781944" y="7786546"/>
                </a:lnTo>
                <a:lnTo>
                  <a:pt x="4787477" y="7785548"/>
                </a:lnTo>
                <a:lnTo>
                  <a:pt x="4791494" y="7784030"/>
                </a:lnTo>
                <a:lnTo>
                  <a:pt x="4807068" y="7770973"/>
                </a:lnTo>
                <a:lnTo>
                  <a:pt x="4815606" y="7769469"/>
                </a:lnTo>
                <a:lnTo>
                  <a:pt x="4819623" y="7766954"/>
                </a:lnTo>
                <a:lnTo>
                  <a:pt x="4822137" y="7763946"/>
                </a:lnTo>
                <a:lnTo>
                  <a:pt x="4825156" y="7761936"/>
                </a:lnTo>
                <a:lnTo>
                  <a:pt x="4832683" y="7745858"/>
                </a:lnTo>
                <a:lnTo>
                  <a:pt x="4835702" y="7725267"/>
                </a:lnTo>
                <a:lnTo>
                  <a:pt x="4834200" y="7682582"/>
                </a:lnTo>
                <a:lnTo>
                  <a:pt x="4832683" y="7678563"/>
                </a:lnTo>
                <a:lnTo>
                  <a:pt x="4828667" y="7669525"/>
                </a:lnTo>
                <a:lnTo>
                  <a:pt x="4827164" y="7662484"/>
                </a:lnTo>
                <a:lnTo>
                  <a:pt x="4825648" y="7660474"/>
                </a:lnTo>
                <a:lnTo>
                  <a:pt x="4826658" y="7658970"/>
                </a:lnTo>
                <a:lnTo>
                  <a:pt x="4829172" y="7656468"/>
                </a:lnTo>
                <a:lnTo>
                  <a:pt x="4832191" y="7655962"/>
                </a:lnTo>
                <a:lnTo>
                  <a:pt x="4833694" y="7656468"/>
                </a:lnTo>
                <a:lnTo>
                  <a:pt x="4836208" y="7659982"/>
                </a:lnTo>
                <a:lnTo>
                  <a:pt x="4842738" y="7665998"/>
                </a:lnTo>
                <a:lnTo>
                  <a:pt x="4843244" y="7667010"/>
                </a:lnTo>
                <a:lnTo>
                  <a:pt x="4842738" y="7668514"/>
                </a:lnTo>
                <a:lnTo>
                  <a:pt x="4841727" y="7670523"/>
                </a:lnTo>
                <a:lnTo>
                  <a:pt x="4841235" y="7672027"/>
                </a:lnTo>
                <a:lnTo>
                  <a:pt x="4842233" y="7677059"/>
                </a:lnTo>
                <a:lnTo>
                  <a:pt x="4844746" y="7681078"/>
                </a:lnTo>
                <a:lnTo>
                  <a:pt x="4847766" y="7685085"/>
                </a:lnTo>
                <a:lnTo>
                  <a:pt x="4851276" y="7688106"/>
                </a:lnTo>
                <a:lnTo>
                  <a:pt x="4858312" y="7682076"/>
                </a:lnTo>
                <a:lnTo>
                  <a:pt x="4859815" y="7679068"/>
                </a:lnTo>
                <a:lnTo>
                  <a:pt x="4859310" y="7675541"/>
                </a:lnTo>
                <a:lnTo>
                  <a:pt x="4858312" y="7670018"/>
                </a:lnTo>
                <a:lnTo>
                  <a:pt x="4858818" y="7667010"/>
                </a:lnTo>
                <a:lnTo>
                  <a:pt x="4861823" y="7662484"/>
                </a:lnTo>
                <a:lnTo>
                  <a:pt x="4865853" y="7648429"/>
                </a:lnTo>
                <a:lnTo>
                  <a:pt x="4865853" y="7642400"/>
                </a:lnTo>
                <a:lnTo>
                  <a:pt x="4864842" y="7635864"/>
                </a:lnTo>
                <a:lnTo>
                  <a:pt x="4863832" y="7631845"/>
                </a:lnTo>
                <a:lnTo>
                  <a:pt x="4855798" y="7627333"/>
                </a:lnTo>
                <a:lnTo>
                  <a:pt x="4855293" y="7625829"/>
                </a:lnTo>
                <a:lnTo>
                  <a:pt x="4852779" y="7620305"/>
                </a:lnTo>
                <a:lnTo>
                  <a:pt x="4851782" y="7618295"/>
                </a:lnTo>
                <a:lnTo>
                  <a:pt x="4849268" y="7616778"/>
                </a:lnTo>
                <a:lnTo>
                  <a:pt x="4846755" y="7615780"/>
                </a:lnTo>
                <a:lnTo>
                  <a:pt x="4844746" y="7615780"/>
                </a:lnTo>
                <a:lnTo>
                  <a:pt x="4842233" y="7617284"/>
                </a:lnTo>
                <a:lnTo>
                  <a:pt x="4837711" y="7623819"/>
                </a:lnTo>
                <a:lnTo>
                  <a:pt x="4836208" y="7624311"/>
                </a:lnTo>
                <a:lnTo>
                  <a:pt x="4836208" y="7626321"/>
                </a:lnTo>
                <a:lnTo>
                  <a:pt x="4836208" y="7627333"/>
                </a:lnTo>
                <a:lnTo>
                  <a:pt x="4838216" y="7627839"/>
                </a:lnTo>
                <a:lnTo>
                  <a:pt x="4840730" y="7629343"/>
                </a:lnTo>
                <a:lnTo>
                  <a:pt x="4841235" y="7631845"/>
                </a:lnTo>
                <a:lnTo>
                  <a:pt x="4841235" y="7634866"/>
                </a:lnTo>
                <a:lnTo>
                  <a:pt x="4839214" y="7637874"/>
                </a:lnTo>
                <a:lnTo>
                  <a:pt x="4837711" y="7641388"/>
                </a:lnTo>
                <a:lnTo>
                  <a:pt x="4832683" y="7642400"/>
                </a:lnTo>
                <a:lnTo>
                  <a:pt x="4818626" y="7641894"/>
                </a:lnTo>
                <a:lnTo>
                  <a:pt x="4815606" y="7641894"/>
                </a:lnTo>
                <a:lnTo>
                  <a:pt x="4812587" y="7643904"/>
                </a:lnTo>
                <a:lnTo>
                  <a:pt x="4811084" y="7649427"/>
                </a:lnTo>
                <a:lnTo>
                  <a:pt x="4799021" y="7647417"/>
                </a:lnTo>
                <a:lnTo>
                  <a:pt x="4795510" y="7648429"/>
                </a:lnTo>
                <a:lnTo>
                  <a:pt x="4790988" y="7645913"/>
                </a:lnTo>
                <a:lnTo>
                  <a:pt x="4787477" y="7647417"/>
                </a:lnTo>
                <a:lnTo>
                  <a:pt x="4785455" y="7651943"/>
                </a:lnTo>
                <a:lnTo>
                  <a:pt x="4784458" y="7656468"/>
                </a:lnTo>
                <a:lnTo>
                  <a:pt x="4782955" y="7662990"/>
                </a:lnTo>
                <a:lnTo>
                  <a:pt x="4783953" y="7667010"/>
                </a:lnTo>
                <a:lnTo>
                  <a:pt x="4787477" y="7676553"/>
                </a:lnTo>
                <a:lnTo>
                  <a:pt x="4782450" y="7675049"/>
                </a:lnTo>
                <a:lnTo>
                  <a:pt x="4772395" y="7666504"/>
                </a:lnTo>
                <a:lnTo>
                  <a:pt x="4768378" y="7664494"/>
                </a:lnTo>
                <a:lnTo>
                  <a:pt x="4764868" y="7663496"/>
                </a:lnTo>
                <a:lnTo>
                  <a:pt x="4762846" y="7661486"/>
                </a:lnTo>
                <a:lnTo>
                  <a:pt x="4761343" y="7657466"/>
                </a:lnTo>
                <a:lnTo>
                  <a:pt x="4760837" y="7653953"/>
                </a:lnTo>
                <a:lnTo>
                  <a:pt x="4761343" y="7652941"/>
                </a:lnTo>
                <a:lnTo>
                  <a:pt x="4762846" y="7649933"/>
                </a:lnTo>
                <a:lnTo>
                  <a:pt x="4763857" y="7647417"/>
                </a:lnTo>
                <a:lnTo>
                  <a:pt x="4765865" y="7646419"/>
                </a:lnTo>
                <a:lnTo>
                  <a:pt x="4766876" y="7644915"/>
                </a:lnTo>
                <a:lnTo>
                  <a:pt x="4766876" y="7642905"/>
                </a:lnTo>
                <a:lnTo>
                  <a:pt x="4766370" y="7638380"/>
                </a:lnTo>
                <a:lnTo>
                  <a:pt x="4764362" y="7634866"/>
                </a:lnTo>
                <a:lnTo>
                  <a:pt x="4762354" y="7633362"/>
                </a:lnTo>
                <a:lnTo>
                  <a:pt x="4759840" y="7635372"/>
                </a:lnTo>
                <a:lnTo>
                  <a:pt x="4758829" y="7635372"/>
                </a:lnTo>
                <a:lnTo>
                  <a:pt x="4757326" y="7629343"/>
                </a:lnTo>
                <a:lnTo>
                  <a:pt x="4752804" y="7628837"/>
                </a:lnTo>
                <a:lnTo>
                  <a:pt x="4748282" y="7629848"/>
                </a:lnTo>
                <a:lnTo>
                  <a:pt x="4745769" y="7631352"/>
                </a:lnTo>
                <a:lnTo>
                  <a:pt x="4743760" y="7632856"/>
                </a:lnTo>
                <a:lnTo>
                  <a:pt x="4740250" y="7631352"/>
                </a:lnTo>
                <a:lnTo>
                  <a:pt x="4732708" y="7625323"/>
                </a:lnTo>
                <a:lnTo>
                  <a:pt x="4734211" y="7621809"/>
                </a:lnTo>
                <a:lnTo>
                  <a:pt x="4732203" y="7619294"/>
                </a:lnTo>
                <a:lnTo>
                  <a:pt x="4725673" y="7617284"/>
                </a:lnTo>
                <a:lnTo>
                  <a:pt x="4724170" y="7617284"/>
                </a:lnTo>
                <a:lnTo>
                  <a:pt x="4722162" y="7617284"/>
                </a:lnTo>
                <a:lnTo>
                  <a:pt x="4721151" y="7617284"/>
                </a:lnTo>
                <a:lnTo>
                  <a:pt x="4720154" y="7615780"/>
                </a:lnTo>
                <a:lnTo>
                  <a:pt x="4720645" y="7614276"/>
                </a:lnTo>
                <a:lnTo>
                  <a:pt x="4723664" y="7611254"/>
                </a:lnTo>
                <a:lnTo>
                  <a:pt x="4724675" y="7609750"/>
                </a:lnTo>
                <a:lnTo>
                  <a:pt x="4724170" y="7604227"/>
                </a:lnTo>
                <a:lnTo>
                  <a:pt x="4721656" y="7602217"/>
                </a:lnTo>
                <a:lnTo>
                  <a:pt x="4718637" y="7599701"/>
                </a:lnTo>
                <a:lnTo>
                  <a:pt x="4717640" y="7597692"/>
                </a:lnTo>
                <a:lnTo>
                  <a:pt x="4717640" y="7593685"/>
                </a:lnTo>
                <a:lnTo>
                  <a:pt x="4720154" y="7586139"/>
                </a:lnTo>
                <a:lnTo>
                  <a:pt x="4720154" y="7581627"/>
                </a:lnTo>
                <a:lnTo>
                  <a:pt x="4716123" y="7583131"/>
                </a:lnTo>
                <a:lnTo>
                  <a:pt x="4715126" y="7579617"/>
                </a:lnTo>
                <a:lnTo>
                  <a:pt x="4715126" y="7575091"/>
                </a:lnTo>
                <a:lnTo>
                  <a:pt x="4713118" y="7573082"/>
                </a:lnTo>
                <a:lnTo>
                  <a:pt x="4710604" y="7574093"/>
                </a:lnTo>
                <a:lnTo>
                  <a:pt x="4710604" y="7575091"/>
                </a:lnTo>
                <a:lnTo>
                  <a:pt x="4710604" y="7576609"/>
                </a:lnTo>
                <a:lnTo>
                  <a:pt x="4710099" y="7579617"/>
                </a:lnTo>
                <a:lnTo>
                  <a:pt x="4706588" y="7587150"/>
                </a:lnTo>
                <a:lnTo>
                  <a:pt x="4706082" y="7588654"/>
                </a:lnTo>
                <a:lnTo>
                  <a:pt x="4706588" y="7590158"/>
                </a:lnTo>
                <a:lnTo>
                  <a:pt x="4707585" y="7590664"/>
                </a:lnTo>
                <a:lnTo>
                  <a:pt x="4708090" y="7591675"/>
                </a:lnTo>
                <a:lnTo>
                  <a:pt x="4709088" y="7592168"/>
                </a:lnTo>
                <a:lnTo>
                  <a:pt x="4709088" y="7593685"/>
                </a:lnTo>
                <a:lnTo>
                  <a:pt x="4707585" y="7595682"/>
                </a:lnTo>
                <a:lnTo>
                  <a:pt x="4707079" y="7596693"/>
                </a:lnTo>
                <a:lnTo>
                  <a:pt x="4707079" y="7602723"/>
                </a:lnTo>
                <a:lnTo>
                  <a:pt x="4706588" y="7604227"/>
                </a:lnTo>
                <a:lnTo>
                  <a:pt x="4705577" y="7606742"/>
                </a:lnTo>
                <a:lnTo>
                  <a:pt x="4704074" y="7608752"/>
                </a:lnTo>
                <a:lnTo>
                  <a:pt x="4704566" y="7611254"/>
                </a:lnTo>
                <a:lnTo>
                  <a:pt x="4705577" y="7614276"/>
                </a:lnTo>
                <a:lnTo>
                  <a:pt x="4706082" y="7616778"/>
                </a:lnTo>
                <a:lnTo>
                  <a:pt x="4705577" y="7618788"/>
                </a:lnTo>
                <a:lnTo>
                  <a:pt x="4702066" y="7625323"/>
                </a:lnTo>
                <a:lnTo>
                  <a:pt x="4704074" y="7625323"/>
                </a:lnTo>
                <a:lnTo>
                  <a:pt x="4707585" y="7624311"/>
                </a:lnTo>
                <a:lnTo>
                  <a:pt x="4709593" y="7624311"/>
                </a:lnTo>
                <a:lnTo>
                  <a:pt x="4711110" y="7624817"/>
                </a:lnTo>
                <a:lnTo>
                  <a:pt x="4714620" y="7630847"/>
                </a:lnTo>
                <a:lnTo>
                  <a:pt x="4709088" y="7636876"/>
                </a:lnTo>
                <a:lnTo>
                  <a:pt x="4711110" y="7640390"/>
                </a:lnTo>
                <a:lnTo>
                  <a:pt x="4718132" y="7642905"/>
                </a:lnTo>
                <a:lnTo>
                  <a:pt x="4720154" y="7646925"/>
                </a:lnTo>
                <a:lnTo>
                  <a:pt x="4722162" y="7645408"/>
                </a:lnTo>
                <a:lnTo>
                  <a:pt x="4726178" y="7641388"/>
                </a:lnTo>
                <a:lnTo>
                  <a:pt x="4727176" y="7639884"/>
                </a:lnTo>
                <a:lnTo>
                  <a:pt x="4728692" y="7642400"/>
                </a:lnTo>
                <a:lnTo>
                  <a:pt x="4728692" y="7645913"/>
                </a:lnTo>
                <a:lnTo>
                  <a:pt x="4728692" y="7652449"/>
                </a:lnTo>
                <a:lnTo>
                  <a:pt x="4730700" y="7657972"/>
                </a:lnTo>
                <a:lnTo>
                  <a:pt x="4735222" y="7658970"/>
                </a:lnTo>
                <a:lnTo>
                  <a:pt x="4745769" y="7655457"/>
                </a:lnTo>
                <a:lnTo>
                  <a:pt x="4750291" y="7654458"/>
                </a:lnTo>
                <a:lnTo>
                  <a:pt x="4750796" y="7655962"/>
                </a:lnTo>
                <a:lnTo>
                  <a:pt x="4749785" y="7659476"/>
                </a:lnTo>
                <a:lnTo>
                  <a:pt x="4748788" y="7664002"/>
                </a:lnTo>
                <a:lnTo>
                  <a:pt x="4747272" y="7665998"/>
                </a:lnTo>
                <a:lnTo>
                  <a:pt x="4745769" y="7667515"/>
                </a:lnTo>
                <a:lnTo>
                  <a:pt x="4743255" y="7669525"/>
                </a:lnTo>
                <a:lnTo>
                  <a:pt x="4741752" y="7670018"/>
                </a:lnTo>
                <a:lnTo>
                  <a:pt x="4740250" y="7669525"/>
                </a:lnTo>
                <a:lnTo>
                  <a:pt x="4737736" y="7667010"/>
                </a:lnTo>
                <a:lnTo>
                  <a:pt x="4735728" y="7666504"/>
                </a:lnTo>
                <a:lnTo>
                  <a:pt x="4728186" y="7667515"/>
                </a:lnTo>
                <a:lnTo>
                  <a:pt x="4721656" y="7674037"/>
                </a:lnTo>
                <a:lnTo>
                  <a:pt x="4717640" y="7682076"/>
                </a:lnTo>
                <a:lnTo>
                  <a:pt x="4711601" y="7700657"/>
                </a:lnTo>
                <a:lnTo>
                  <a:pt x="4710099" y="7710706"/>
                </a:lnTo>
                <a:lnTo>
                  <a:pt x="4709593" y="7721247"/>
                </a:lnTo>
                <a:lnTo>
                  <a:pt x="4710099" y="7731802"/>
                </a:lnTo>
                <a:lnTo>
                  <a:pt x="4714115" y="7747867"/>
                </a:lnTo>
                <a:lnTo>
                  <a:pt x="4714620" y="7752899"/>
                </a:lnTo>
                <a:lnTo>
                  <a:pt x="4713610" y="7758928"/>
                </a:lnTo>
                <a:lnTo>
                  <a:pt x="4711110" y="7762442"/>
                </a:lnTo>
                <a:lnTo>
                  <a:pt x="4707585" y="7762442"/>
                </a:lnTo>
                <a:lnTo>
                  <a:pt x="4704074" y="7756918"/>
                </a:lnTo>
                <a:lnTo>
                  <a:pt x="4709593" y="7755401"/>
                </a:lnTo>
                <a:lnTo>
                  <a:pt x="4709088" y="7748879"/>
                </a:lnTo>
                <a:lnTo>
                  <a:pt x="4704074" y="7735316"/>
                </a:lnTo>
                <a:lnTo>
                  <a:pt x="4702558" y="7725267"/>
                </a:lnTo>
                <a:lnTo>
                  <a:pt x="4700549" y="7724269"/>
                </a:lnTo>
                <a:lnTo>
                  <a:pt x="4695536" y="7723763"/>
                </a:lnTo>
                <a:lnTo>
                  <a:pt x="4691505" y="7725267"/>
                </a:lnTo>
                <a:lnTo>
                  <a:pt x="4690002" y="7729793"/>
                </a:lnTo>
                <a:lnTo>
                  <a:pt x="4690002" y="7757916"/>
                </a:lnTo>
                <a:lnTo>
                  <a:pt x="4690508" y="7761936"/>
                </a:lnTo>
                <a:lnTo>
                  <a:pt x="4693514" y="7770973"/>
                </a:lnTo>
                <a:lnTo>
                  <a:pt x="4695030" y="7776497"/>
                </a:lnTo>
                <a:lnTo>
                  <a:pt x="4694019" y="7782021"/>
                </a:lnTo>
                <a:lnTo>
                  <a:pt x="4692516" y="7784030"/>
                </a:lnTo>
                <a:lnTo>
                  <a:pt x="4683472" y="7783538"/>
                </a:lnTo>
                <a:lnTo>
                  <a:pt x="4678950" y="7783538"/>
                </a:lnTo>
                <a:lnTo>
                  <a:pt x="4674934" y="7785042"/>
                </a:lnTo>
                <a:lnTo>
                  <a:pt x="4672420" y="7788050"/>
                </a:lnTo>
                <a:lnTo>
                  <a:pt x="4670412" y="7792575"/>
                </a:lnTo>
                <a:lnTo>
                  <a:pt x="4668896" y="7803117"/>
                </a:lnTo>
                <a:lnTo>
                  <a:pt x="4668896" y="7814670"/>
                </a:lnTo>
                <a:lnTo>
                  <a:pt x="4671915" y="7824213"/>
                </a:lnTo>
                <a:lnTo>
                  <a:pt x="4677939" y="7830748"/>
                </a:lnTo>
                <a:lnTo>
                  <a:pt x="4651313" y="7840291"/>
                </a:lnTo>
                <a:lnTo>
                  <a:pt x="4646791" y="7840797"/>
                </a:lnTo>
                <a:lnTo>
                  <a:pt x="4640261" y="7844311"/>
                </a:lnTo>
                <a:lnTo>
                  <a:pt x="4636244" y="7851844"/>
                </a:lnTo>
                <a:lnTo>
                  <a:pt x="4634742" y="7861388"/>
                </a:lnTo>
                <a:lnTo>
                  <a:pt x="4635234" y="7868921"/>
                </a:lnTo>
                <a:lnTo>
                  <a:pt x="4637242" y="7871929"/>
                </a:lnTo>
                <a:lnTo>
                  <a:pt x="4637242" y="7873433"/>
                </a:lnTo>
                <a:lnTo>
                  <a:pt x="4633731" y="7873939"/>
                </a:lnTo>
                <a:lnTo>
                  <a:pt x="4632228" y="7873433"/>
                </a:lnTo>
                <a:lnTo>
                  <a:pt x="4629714" y="7872435"/>
                </a:lnTo>
                <a:lnTo>
                  <a:pt x="4627706" y="7872435"/>
                </a:lnTo>
                <a:lnTo>
                  <a:pt x="4625698" y="7872941"/>
                </a:lnTo>
                <a:lnTo>
                  <a:pt x="4621668" y="7875443"/>
                </a:lnTo>
                <a:lnTo>
                  <a:pt x="4617146" y="7876455"/>
                </a:lnTo>
                <a:lnTo>
                  <a:pt x="4608102" y="7875443"/>
                </a:lnTo>
                <a:lnTo>
                  <a:pt x="4604591" y="7875949"/>
                </a:lnTo>
                <a:lnTo>
                  <a:pt x="4600069" y="7876960"/>
                </a:lnTo>
                <a:lnTo>
                  <a:pt x="4595547" y="7879463"/>
                </a:lnTo>
                <a:lnTo>
                  <a:pt x="4592036" y="7886503"/>
                </a:lnTo>
                <a:lnTo>
                  <a:pt x="4587514" y="7886503"/>
                </a:lnTo>
                <a:lnTo>
                  <a:pt x="4582486" y="7885492"/>
                </a:lnTo>
                <a:lnTo>
                  <a:pt x="4578470" y="7885492"/>
                </a:lnTo>
                <a:lnTo>
                  <a:pt x="4577459" y="7886503"/>
                </a:lnTo>
                <a:lnTo>
                  <a:pt x="4575956" y="7888007"/>
                </a:lnTo>
                <a:lnTo>
                  <a:pt x="4574945" y="7890017"/>
                </a:lnTo>
                <a:lnTo>
                  <a:pt x="4571940" y="7890510"/>
                </a:lnTo>
                <a:lnTo>
                  <a:pt x="4569426" y="7891521"/>
                </a:lnTo>
                <a:lnTo>
                  <a:pt x="4569426" y="7894037"/>
                </a:lnTo>
                <a:lnTo>
                  <a:pt x="4571434" y="7896539"/>
                </a:lnTo>
                <a:lnTo>
                  <a:pt x="4572937" y="7897045"/>
                </a:lnTo>
                <a:lnTo>
                  <a:pt x="4574454" y="7898043"/>
                </a:lnTo>
                <a:lnTo>
                  <a:pt x="4572432" y="7900559"/>
                </a:lnTo>
                <a:lnTo>
                  <a:pt x="4564904" y="7906588"/>
                </a:lnTo>
                <a:lnTo>
                  <a:pt x="4563893" y="7907586"/>
                </a:lnTo>
                <a:lnTo>
                  <a:pt x="4562390" y="7910608"/>
                </a:lnTo>
                <a:lnTo>
                  <a:pt x="4561885" y="7915120"/>
                </a:lnTo>
                <a:lnTo>
                  <a:pt x="4562390" y="7930692"/>
                </a:lnTo>
                <a:lnTo>
                  <a:pt x="4561885" y="7933714"/>
                </a:lnTo>
                <a:lnTo>
                  <a:pt x="4561380" y="7939237"/>
                </a:lnTo>
                <a:lnTo>
                  <a:pt x="4561380" y="7942245"/>
                </a:lnTo>
                <a:lnTo>
                  <a:pt x="4561885" y="7944255"/>
                </a:lnTo>
                <a:lnTo>
                  <a:pt x="4564904" y="7947769"/>
                </a:lnTo>
                <a:lnTo>
                  <a:pt x="4565410" y="7950285"/>
                </a:lnTo>
                <a:lnTo>
                  <a:pt x="4561885" y="7961838"/>
                </a:lnTo>
                <a:lnTo>
                  <a:pt x="4561380" y="7965857"/>
                </a:lnTo>
                <a:lnTo>
                  <a:pt x="4560888" y="7967867"/>
                </a:lnTo>
                <a:lnTo>
                  <a:pt x="4558866" y="7965351"/>
                </a:lnTo>
                <a:lnTo>
                  <a:pt x="4556858" y="7960334"/>
                </a:lnTo>
                <a:lnTo>
                  <a:pt x="4556366" y="7953798"/>
                </a:lnTo>
                <a:lnTo>
                  <a:pt x="4555355" y="7951789"/>
                </a:lnTo>
                <a:lnTo>
                  <a:pt x="4553852" y="7949286"/>
                </a:lnTo>
                <a:lnTo>
                  <a:pt x="4552841" y="7947769"/>
                </a:lnTo>
                <a:lnTo>
                  <a:pt x="4551338" y="7947769"/>
                </a:lnTo>
                <a:lnTo>
                  <a:pt x="4549330" y="7946265"/>
                </a:lnTo>
                <a:lnTo>
                  <a:pt x="4546816" y="7945759"/>
                </a:lnTo>
                <a:lnTo>
                  <a:pt x="4544808" y="7946265"/>
                </a:lnTo>
                <a:lnTo>
                  <a:pt x="4543292" y="7948275"/>
                </a:lnTo>
                <a:lnTo>
                  <a:pt x="4542800" y="7950790"/>
                </a:lnTo>
                <a:lnTo>
                  <a:pt x="4543797" y="7957818"/>
                </a:lnTo>
                <a:lnTo>
                  <a:pt x="4545805" y="7958816"/>
                </a:lnTo>
                <a:lnTo>
                  <a:pt x="4549330" y="7957818"/>
                </a:lnTo>
                <a:lnTo>
                  <a:pt x="4552841" y="7958324"/>
                </a:lnTo>
                <a:lnTo>
                  <a:pt x="4553852" y="7961838"/>
                </a:lnTo>
                <a:lnTo>
                  <a:pt x="4551844" y="7967361"/>
                </a:lnTo>
                <a:lnTo>
                  <a:pt x="4549330" y="7972379"/>
                </a:lnTo>
                <a:lnTo>
                  <a:pt x="4546311" y="7975906"/>
                </a:lnTo>
                <a:lnTo>
                  <a:pt x="4542294" y="7978408"/>
                </a:lnTo>
                <a:lnTo>
                  <a:pt x="4519685" y="7986953"/>
                </a:lnTo>
                <a:lnTo>
                  <a:pt x="4517171" y="7990467"/>
                </a:lnTo>
                <a:lnTo>
                  <a:pt x="4515668" y="7995991"/>
                </a:lnTo>
                <a:lnTo>
                  <a:pt x="4516160" y="7998999"/>
                </a:lnTo>
                <a:lnTo>
                  <a:pt x="4518182" y="8003524"/>
                </a:lnTo>
                <a:lnTo>
                  <a:pt x="4518674" y="8004523"/>
                </a:lnTo>
                <a:lnTo>
                  <a:pt x="4518182" y="8007038"/>
                </a:lnTo>
                <a:lnTo>
                  <a:pt x="4517171" y="8009554"/>
                </a:lnTo>
                <a:lnTo>
                  <a:pt x="4515668" y="8011563"/>
                </a:lnTo>
                <a:lnTo>
                  <a:pt x="4515668" y="8014571"/>
                </a:lnTo>
                <a:lnTo>
                  <a:pt x="4511146" y="8014571"/>
                </a:lnTo>
                <a:lnTo>
                  <a:pt x="4510641" y="8020095"/>
                </a:lnTo>
                <a:lnTo>
                  <a:pt x="4513660" y="8024115"/>
                </a:lnTo>
                <a:lnTo>
                  <a:pt x="4518674" y="8021599"/>
                </a:lnTo>
                <a:lnTo>
                  <a:pt x="4523196" y="8028134"/>
                </a:lnTo>
                <a:lnTo>
                  <a:pt x="4524207" y="8029146"/>
                </a:lnTo>
                <a:lnTo>
                  <a:pt x="4525204" y="8029638"/>
                </a:lnTo>
                <a:lnTo>
                  <a:pt x="4529726" y="8031142"/>
                </a:lnTo>
                <a:lnTo>
                  <a:pt x="4531748" y="8031648"/>
                </a:lnTo>
                <a:lnTo>
                  <a:pt x="4532745" y="8032660"/>
                </a:lnTo>
                <a:lnTo>
                  <a:pt x="4533756" y="8034669"/>
                </a:lnTo>
                <a:lnTo>
                  <a:pt x="4534753" y="8036679"/>
                </a:lnTo>
                <a:lnTo>
                  <a:pt x="4533250" y="8039181"/>
                </a:lnTo>
                <a:lnTo>
                  <a:pt x="4531748" y="8039181"/>
                </a:lnTo>
                <a:lnTo>
                  <a:pt x="4526720" y="8038183"/>
                </a:lnTo>
                <a:lnTo>
                  <a:pt x="4525204" y="8039181"/>
                </a:lnTo>
                <a:lnTo>
                  <a:pt x="4521693" y="8041697"/>
                </a:lnTo>
                <a:lnTo>
                  <a:pt x="4517171" y="8043201"/>
                </a:lnTo>
                <a:lnTo>
                  <a:pt x="4512649" y="8045211"/>
                </a:lnTo>
                <a:lnTo>
                  <a:pt x="4511146" y="8049231"/>
                </a:lnTo>
                <a:lnTo>
                  <a:pt x="4511146" y="8057762"/>
                </a:lnTo>
                <a:lnTo>
                  <a:pt x="4510135" y="8062793"/>
                </a:lnTo>
                <a:lnTo>
                  <a:pt x="4508632" y="8066813"/>
                </a:lnTo>
                <a:lnTo>
                  <a:pt x="4514657" y="8065801"/>
                </a:lnTo>
                <a:lnTo>
                  <a:pt x="4518674" y="8067305"/>
                </a:lnTo>
                <a:lnTo>
                  <a:pt x="4518182" y="8070327"/>
                </a:lnTo>
                <a:lnTo>
                  <a:pt x="4512649" y="8073335"/>
                </a:lnTo>
                <a:lnTo>
                  <a:pt x="4518182" y="8074346"/>
                </a:lnTo>
                <a:lnTo>
                  <a:pt x="4524712" y="8072842"/>
                </a:lnTo>
                <a:lnTo>
                  <a:pt x="4530231" y="8069315"/>
                </a:lnTo>
                <a:lnTo>
                  <a:pt x="4532745" y="8065801"/>
                </a:lnTo>
                <a:lnTo>
                  <a:pt x="4533756" y="8062793"/>
                </a:lnTo>
                <a:lnTo>
                  <a:pt x="4536270" y="8060783"/>
                </a:lnTo>
                <a:lnTo>
                  <a:pt x="4539781" y="8059772"/>
                </a:lnTo>
                <a:lnTo>
                  <a:pt x="4542800" y="8059772"/>
                </a:lnTo>
                <a:lnTo>
                  <a:pt x="4545805" y="8061289"/>
                </a:lnTo>
                <a:lnTo>
                  <a:pt x="4545805" y="8062793"/>
                </a:lnTo>
                <a:lnTo>
                  <a:pt x="4542294" y="8065801"/>
                </a:lnTo>
                <a:lnTo>
                  <a:pt x="4531748" y="8072842"/>
                </a:lnTo>
                <a:lnTo>
                  <a:pt x="4527718" y="8077860"/>
                </a:lnTo>
                <a:lnTo>
                  <a:pt x="4529726" y="8083384"/>
                </a:lnTo>
                <a:lnTo>
                  <a:pt x="4533250" y="8082385"/>
                </a:lnTo>
                <a:lnTo>
                  <a:pt x="4540792" y="8072842"/>
                </a:lnTo>
                <a:lnTo>
                  <a:pt x="4544303" y="8069821"/>
                </a:lnTo>
                <a:lnTo>
                  <a:pt x="4541284" y="8079870"/>
                </a:lnTo>
                <a:lnTo>
                  <a:pt x="4540792" y="8083384"/>
                </a:lnTo>
                <a:lnTo>
                  <a:pt x="4543292" y="8090917"/>
                </a:lnTo>
                <a:lnTo>
                  <a:pt x="4543292" y="8093433"/>
                </a:lnTo>
                <a:lnTo>
                  <a:pt x="4535764" y="8096441"/>
                </a:lnTo>
                <a:lnTo>
                  <a:pt x="4514657" y="8114529"/>
                </a:lnTo>
                <a:lnTo>
                  <a:pt x="4510135" y="8122555"/>
                </a:lnTo>
                <a:lnTo>
                  <a:pt x="4484014" y="8174796"/>
                </a:lnTo>
                <a:lnTo>
                  <a:pt x="4469943" y="8221501"/>
                </a:lnTo>
                <a:lnTo>
                  <a:pt x="4464916" y="8249132"/>
                </a:lnTo>
                <a:lnTo>
                  <a:pt x="4433262" y="8322962"/>
                </a:lnTo>
                <a:lnTo>
                  <a:pt x="4428740" y="8332000"/>
                </a:lnTo>
                <a:lnTo>
                  <a:pt x="4408152" y="8359631"/>
                </a:lnTo>
                <a:lnTo>
                  <a:pt x="4392578" y="8377706"/>
                </a:lnTo>
                <a:lnTo>
                  <a:pt x="4371471" y="8397298"/>
                </a:lnTo>
                <a:lnTo>
                  <a:pt x="4336306" y="8428443"/>
                </a:lnTo>
                <a:lnTo>
                  <a:pt x="4314694" y="8451536"/>
                </a:lnTo>
                <a:lnTo>
                  <a:pt x="4300131" y="8465605"/>
                </a:lnTo>
                <a:lnTo>
                  <a:pt x="4276510" y="8481177"/>
                </a:lnTo>
                <a:lnTo>
                  <a:pt x="4269980" y="8481683"/>
                </a:lnTo>
                <a:lnTo>
                  <a:pt x="4266974" y="8478662"/>
                </a:lnTo>
                <a:lnTo>
                  <a:pt x="4265963" y="8474136"/>
                </a:lnTo>
                <a:lnTo>
                  <a:pt x="4263450" y="8470623"/>
                </a:lnTo>
                <a:lnTo>
                  <a:pt x="4259938" y="8467614"/>
                </a:lnTo>
                <a:lnTo>
                  <a:pt x="4257425" y="8467614"/>
                </a:lnTo>
                <a:lnTo>
                  <a:pt x="4252903" y="8469119"/>
                </a:lnTo>
                <a:lnTo>
                  <a:pt x="4248886" y="8469119"/>
                </a:lnTo>
                <a:lnTo>
                  <a:pt x="4243353" y="8458577"/>
                </a:lnTo>
                <a:lnTo>
                  <a:pt x="4243859" y="8435977"/>
                </a:lnTo>
                <a:lnTo>
                  <a:pt x="4248381" y="8395794"/>
                </a:lnTo>
                <a:lnTo>
                  <a:pt x="4243859" y="8358114"/>
                </a:lnTo>
                <a:lnTo>
                  <a:pt x="4243859" y="8340039"/>
                </a:lnTo>
                <a:lnTo>
                  <a:pt x="4247370" y="8328992"/>
                </a:lnTo>
                <a:lnTo>
                  <a:pt x="4248886" y="8322457"/>
                </a:lnTo>
                <a:lnTo>
                  <a:pt x="4254911" y="8314923"/>
                </a:lnTo>
                <a:lnTo>
                  <a:pt x="4261947" y="8308401"/>
                </a:lnTo>
                <a:lnTo>
                  <a:pt x="4287070" y="8291325"/>
                </a:lnTo>
                <a:lnTo>
                  <a:pt x="4289584" y="8289315"/>
                </a:lnTo>
                <a:lnTo>
                  <a:pt x="4291087" y="8284284"/>
                </a:lnTo>
                <a:lnTo>
                  <a:pt x="4291087" y="8275246"/>
                </a:lnTo>
                <a:lnTo>
                  <a:pt x="4293095" y="8271227"/>
                </a:lnTo>
                <a:lnTo>
                  <a:pt x="4298614" y="8264705"/>
                </a:lnTo>
                <a:lnTo>
                  <a:pt x="4312686" y="8254656"/>
                </a:lnTo>
                <a:lnTo>
                  <a:pt x="4316702" y="8248626"/>
                </a:lnTo>
                <a:lnTo>
                  <a:pt x="4320732" y="8243609"/>
                </a:lnTo>
                <a:lnTo>
                  <a:pt x="4328765" y="8237579"/>
                </a:lnTo>
                <a:lnTo>
                  <a:pt x="4331279" y="8234065"/>
                </a:lnTo>
                <a:lnTo>
                  <a:pt x="4332276" y="8230046"/>
                </a:lnTo>
                <a:lnTo>
                  <a:pt x="4330268" y="8226532"/>
                </a:lnTo>
                <a:lnTo>
                  <a:pt x="4316210" y="8211465"/>
                </a:lnTo>
                <a:lnTo>
                  <a:pt x="4313191" y="8208949"/>
                </a:lnTo>
                <a:lnTo>
                  <a:pt x="4306155" y="8205941"/>
                </a:lnTo>
                <a:lnTo>
                  <a:pt x="4300131" y="8201922"/>
                </a:lnTo>
                <a:lnTo>
                  <a:pt x="4293095" y="8201922"/>
                </a:lnTo>
                <a:lnTo>
                  <a:pt x="4289584" y="8200910"/>
                </a:lnTo>
                <a:lnTo>
                  <a:pt x="4280540" y="8194881"/>
                </a:lnTo>
                <a:lnTo>
                  <a:pt x="4268982" y="8191367"/>
                </a:lnTo>
                <a:lnTo>
                  <a:pt x="4256414" y="8177312"/>
                </a:lnTo>
                <a:lnTo>
                  <a:pt x="4243859" y="8167769"/>
                </a:lnTo>
                <a:lnTo>
                  <a:pt x="4238326" y="8163243"/>
                </a:lnTo>
                <a:lnTo>
                  <a:pt x="4234310" y="8157720"/>
                </a:lnTo>
                <a:lnTo>
                  <a:pt x="4230799" y="8151185"/>
                </a:lnTo>
                <a:lnTo>
                  <a:pt x="4228285" y="8148176"/>
                </a:lnTo>
                <a:lnTo>
                  <a:pt x="4223257" y="8143651"/>
                </a:lnTo>
                <a:lnTo>
                  <a:pt x="4221249" y="8140137"/>
                </a:lnTo>
                <a:lnTo>
                  <a:pt x="4220238" y="8135625"/>
                </a:lnTo>
                <a:lnTo>
                  <a:pt x="4219746" y="8123566"/>
                </a:lnTo>
                <a:lnTo>
                  <a:pt x="4218735" y="8115527"/>
                </a:lnTo>
                <a:lnTo>
                  <a:pt x="4216222" y="8109005"/>
                </a:lnTo>
                <a:lnTo>
                  <a:pt x="4205675" y="8092927"/>
                </a:lnTo>
                <a:lnTo>
                  <a:pt x="4199650" y="8078858"/>
                </a:lnTo>
                <a:lnTo>
                  <a:pt x="4199145" y="8070327"/>
                </a:lnTo>
                <a:lnTo>
                  <a:pt x="4198134" y="8066813"/>
                </a:lnTo>
                <a:lnTo>
                  <a:pt x="4195128" y="8064803"/>
                </a:lnTo>
                <a:lnTo>
                  <a:pt x="4183065" y="8062287"/>
                </a:lnTo>
                <a:lnTo>
                  <a:pt x="4177041" y="8058774"/>
                </a:lnTo>
                <a:lnTo>
                  <a:pt x="4174527" y="8056258"/>
                </a:lnTo>
                <a:lnTo>
                  <a:pt x="4172519" y="8053756"/>
                </a:lnTo>
                <a:lnTo>
                  <a:pt x="4171002" y="8050735"/>
                </a:lnTo>
                <a:lnTo>
                  <a:pt x="4170510" y="8048725"/>
                </a:lnTo>
                <a:lnTo>
                  <a:pt x="4169499" y="8046223"/>
                </a:lnTo>
                <a:lnTo>
                  <a:pt x="4166986" y="8043201"/>
                </a:lnTo>
                <a:lnTo>
                  <a:pt x="4161466" y="8039181"/>
                </a:lnTo>
                <a:lnTo>
                  <a:pt x="4158447" y="8038183"/>
                </a:lnTo>
                <a:lnTo>
                  <a:pt x="4154936" y="8036679"/>
                </a:lnTo>
                <a:lnTo>
                  <a:pt x="4147901" y="8036173"/>
                </a:lnTo>
                <a:lnTo>
                  <a:pt x="4145892" y="8035668"/>
                </a:lnTo>
                <a:lnTo>
                  <a:pt x="4144376" y="8034164"/>
                </a:lnTo>
                <a:lnTo>
                  <a:pt x="4142368" y="8030650"/>
                </a:lnTo>
                <a:lnTo>
                  <a:pt x="4140865" y="8028640"/>
                </a:lnTo>
                <a:lnTo>
                  <a:pt x="4137340" y="8025619"/>
                </a:lnTo>
                <a:lnTo>
                  <a:pt x="4133829" y="8024115"/>
                </a:lnTo>
                <a:lnTo>
                  <a:pt x="4129813" y="8024115"/>
                </a:lnTo>
                <a:lnTo>
                  <a:pt x="4125291" y="8025126"/>
                </a:lnTo>
                <a:lnTo>
                  <a:pt x="4121766" y="8028640"/>
                </a:lnTo>
                <a:lnTo>
                  <a:pt x="4119758" y="8031648"/>
                </a:lnTo>
                <a:lnTo>
                  <a:pt x="4117244" y="8031648"/>
                </a:lnTo>
                <a:lnTo>
                  <a:pt x="4112722" y="8028134"/>
                </a:lnTo>
                <a:lnTo>
                  <a:pt x="4102681" y="8018591"/>
                </a:lnTo>
                <a:lnTo>
                  <a:pt x="4091123" y="8010552"/>
                </a:lnTo>
                <a:lnTo>
                  <a:pt x="4077052" y="7997495"/>
                </a:lnTo>
                <a:lnTo>
                  <a:pt x="4070522" y="7989961"/>
                </a:lnTo>
                <a:lnTo>
                  <a:pt x="4063992" y="7984438"/>
                </a:lnTo>
                <a:lnTo>
                  <a:pt x="4056956" y="7978914"/>
                </a:lnTo>
                <a:lnTo>
                  <a:pt x="4051928" y="7973896"/>
                </a:lnTo>
                <a:lnTo>
                  <a:pt x="4050426" y="7971887"/>
                </a:lnTo>
                <a:lnTo>
                  <a:pt x="4048923" y="7966855"/>
                </a:lnTo>
                <a:lnTo>
                  <a:pt x="4048418" y="7956820"/>
                </a:lnTo>
                <a:lnTo>
                  <a:pt x="4047912" y="7952800"/>
                </a:lnTo>
                <a:lnTo>
                  <a:pt x="4045398" y="7947769"/>
                </a:lnTo>
                <a:lnTo>
                  <a:pt x="4041887" y="7944761"/>
                </a:lnTo>
                <a:lnTo>
                  <a:pt x="4031341" y="7936216"/>
                </a:lnTo>
                <a:lnTo>
                  <a:pt x="4028827" y="7932702"/>
                </a:lnTo>
                <a:lnTo>
                  <a:pt x="4024810" y="7925169"/>
                </a:lnTo>
                <a:lnTo>
                  <a:pt x="4022789" y="7922161"/>
                </a:lnTo>
                <a:lnTo>
                  <a:pt x="4019783" y="7921655"/>
                </a:lnTo>
                <a:lnTo>
                  <a:pt x="4012242" y="7921655"/>
                </a:lnTo>
                <a:lnTo>
                  <a:pt x="3978074" y="7916131"/>
                </a:lnTo>
                <a:lnTo>
                  <a:pt x="3971544" y="7914122"/>
                </a:lnTo>
                <a:lnTo>
                  <a:pt x="3968539" y="7912112"/>
                </a:lnTo>
                <a:lnTo>
                  <a:pt x="3966530" y="7909104"/>
                </a:lnTo>
                <a:lnTo>
                  <a:pt x="3964017" y="7906588"/>
                </a:lnTo>
                <a:lnTo>
                  <a:pt x="3960998" y="7903580"/>
                </a:lnTo>
                <a:lnTo>
                  <a:pt x="3952965" y="7900053"/>
                </a:lnTo>
                <a:lnTo>
                  <a:pt x="3946926" y="7893531"/>
                </a:lnTo>
                <a:lnTo>
                  <a:pt x="3941407" y="7886503"/>
                </a:lnTo>
                <a:lnTo>
                  <a:pt x="3938388" y="7880474"/>
                </a:lnTo>
                <a:lnTo>
                  <a:pt x="3934371" y="7876455"/>
                </a:lnTo>
                <a:lnTo>
                  <a:pt x="3931858" y="7876960"/>
                </a:lnTo>
                <a:lnTo>
                  <a:pt x="3927841" y="7884494"/>
                </a:lnTo>
                <a:lnTo>
                  <a:pt x="3925327" y="7889006"/>
                </a:lnTo>
                <a:lnTo>
                  <a:pt x="3922308" y="7890510"/>
                </a:lnTo>
                <a:lnTo>
                  <a:pt x="3919794" y="7890017"/>
                </a:lnTo>
                <a:lnTo>
                  <a:pt x="3914781" y="7886996"/>
                </a:lnTo>
                <a:lnTo>
                  <a:pt x="3905737" y="7878464"/>
                </a:lnTo>
                <a:lnTo>
                  <a:pt x="3901215" y="7875949"/>
                </a:lnTo>
                <a:lnTo>
                  <a:pt x="3893168" y="7872435"/>
                </a:lnTo>
                <a:lnTo>
                  <a:pt x="3889657" y="7870425"/>
                </a:lnTo>
                <a:lnTo>
                  <a:pt x="3886638" y="7866405"/>
                </a:lnTo>
                <a:lnTo>
                  <a:pt x="3885135" y="7862386"/>
                </a:lnTo>
                <a:lnTo>
                  <a:pt x="3882116" y="7852337"/>
                </a:lnTo>
                <a:lnTo>
                  <a:pt x="3879602" y="7848331"/>
                </a:lnTo>
                <a:lnTo>
                  <a:pt x="3872567" y="7843805"/>
                </a:lnTo>
                <a:lnTo>
                  <a:pt x="3870558" y="7841795"/>
                </a:lnTo>
                <a:lnTo>
                  <a:pt x="3869056" y="7837776"/>
                </a:lnTo>
                <a:lnTo>
                  <a:pt x="3868045" y="7829244"/>
                </a:lnTo>
                <a:lnTo>
                  <a:pt x="3867047" y="7825225"/>
                </a:lnTo>
                <a:lnTo>
                  <a:pt x="3864028" y="7820193"/>
                </a:lnTo>
                <a:lnTo>
                  <a:pt x="3848960" y="7803117"/>
                </a:lnTo>
                <a:lnTo>
                  <a:pt x="3839410" y="7794585"/>
                </a:lnTo>
                <a:lnTo>
                  <a:pt x="3834888" y="7788556"/>
                </a:lnTo>
                <a:lnTo>
                  <a:pt x="3831377" y="7786546"/>
                </a:lnTo>
                <a:lnTo>
                  <a:pt x="3823836" y="7781528"/>
                </a:lnTo>
                <a:lnTo>
                  <a:pt x="3817811" y="7774993"/>
                </a:lnTo>
                <a:lnTo>
                  <a:pt x="3813795" y="7773995"/>
                </a:lnTo>
                <a:lnTo>
                  <a:pt x="3808767" y="7774487"/>
                </a:lnTo>
                <a:lnTo>
                  <a:pt x="3806254" y="7778014"/>
                </a:lnTo>
                <a:lnTo>
                  <a:pt x="3804751" y="7782021"/>
                </a:lnTo>
                <a:lnTo>
                  <a:pt x="3805243" y="7792070"/>
                </a:lnTo>
                <a:lnTo>
                  <a:pt x="3805243" y="7797101"/>
                </a:lnTo>
                <a:lnTo>
                  <a:pt x="3802743" y="7799097"/>
                </a:lnTo>
                <a:lnTo>
                  <a:pt x="3797715" y="7799097"/>
                </a:lnTo>
                <a:lnTo>
                  <a:pt x="3792688" y="7798099"/>
                </a:lnTo>
                <a:lnTo>
                  <a:pt x="3789177" y="7798099"/>
                </a:lnTo>
                <a:lnTo>
                  <a:pt x="3786158" y="7801613"/>
                </a:lnTo>
                <a:lnTo>
                  <a:pt x="3783644" y="7809652"/>
                </a:lnTo>
                <a:lnTo>
                  <a:pt x="3782141" y="7813166"/>
                </a:lnTo>
                <a:lnTo>
                  <a:pt x="3779122" y="7816187"/>
                </a:lnTo>
                <a:lnTo>
                  <a:pt x="3768070" y="7823721"/>
                </a:lnTo>
                <a:lnTo>
                  <a:pt x="3767073" y="7825717"/>
                </a:lnTo>
                <a:lnTo>
                  <a:pt x="3766062" y="7826729"/>
                </a:lnTo>
                <a:lnTo>
                  <a:pt x="3765051" y="7827727"/>
                </a:lnTo>
                <a:lnTo>
                  <a:pt x="3763548" y="7829737"/>
                </a:lnTo>
                <a:lnTo>
                  <a:pt x="3761540" y="7830242"/>
                </a:lnTo>
                <a:lnTo>
                  <a:pt x="3756512" y="7830242"/>
                </a:lnTo>
                <a:lnTo>
                  <a:pt x="3749982" y="7831254"/>
                </a:lnTo>
                <a:lnTo>
                  <a:pt x="3736416" y="7830242"/>
                </a:lnTo>
                <a:lnTo>
                  <a:pt x="3731389" y="7831254"/>
                </a:lnTo>
                <a:lnTo>
                  <a:pt x="3729886" y="7829737"/>
                </a:lnTo>
                <a:lnTo>
                  <a:pt x="3728889" y="7827727"/>
                </a:lnTo>
                <a:lnTo>
                  <a:pt x="3728889" y="7822709"/>
                </a:lnTo>
                <a:lnTo>
                  <a:pt x="3729886" y="7811662"/>
                </a:lnTo>
                <a:lnTo>
                  <a:pt x="3729886" y="7795583"/>
                </a:lnTo>
                <a:lnTo>
                  <a:pt x="3731389" y="7790566"/>
                </a:lnTo>
                <a:lnTo>
                  <a:pt x="3734913" y="7784030"/>
                </a:lnTo>
                <a:lnTo>
                  <a:pt x="3735911" y="7777003"/>
                </a:lnTo>
                <a:lnTo>
                  <a:pt x="3733902" y="7769469"/>
                </a:lnTo>
                <a:lnTo>
                  <a:pt x="3731389" y="7762947"/>
                </a:lnTo>
                <a:lnTo>
                  <a:pt x="3717331" y="7751887"/>
                </a:lnTo>
                <a:lnTo>
                  <a:pt x="3714312" y="7748373"/>
                </a:lnTo>
                <a:lnTo>
                  <a:pt x="3707276" y="7734810"/>
                </a:lnTo>
                <a:lnTo>
                  <a:pt x="3705773" y="7732308"/>
                </a:lnTo>
                <a:lnTo>
                  <a:pt x="3704271" y="7730791"/>
                </a:lnTo>
                <a:lnTo>
                  <a:pt x="3700241" y="7728289"/>
                </a:lnTo>
                <a:lnTo>
                  <a:pt x="3697727" y="7726784"/>
                </a:lnTo>
                <a:lnTo>
                  <a:pt x="3697235" y="7724269"/>
                </a:lnTo>
                <a:lnTo>
                  <a:pt x="3696730" y="7721247"/>
                </a:lnTo>
                <a:lnTo>
                  <a:pt x="3695719" y="7719238"/>
                </a:lnTo>
                <a:lnTo>
                  <a:pt x="3688683" y="7710706"/>
                </a:lnTo>
                <a:lnTo>
                  <a:pt x="3684161" y="7707192"/>
                </a:lnTo>
                <a:lnTo>
                  <a:pt x="3678136" y="7703678"/>
                </a:lnTo>
                <a:lnTo>
                  <a:pt x="3665581" y="7693124"/>
                </a:lnTo>
                <a:lnTo>
                  <a:pt x="3656537" y="7688106"/>
                </a:lnTo>
                <a:lnTo>
                  <a:pt x="3653518" y="7685590"/>
                </a:lnTo>
                <a:lnTo>
                  <a:pt x="3650499" y="7681571"/>
                </a:lnTo>
                <a:lnTo>
                  <a:pt x="3644980" y="7673545"/>
                </a:lnTo>
                <a:lnTo>
                  <a:pt x="3641469" y="7670018"/>
                </a:lnTo>
                <a:lnTo>
                  <a:pt x="3630403" y="7662990"/>
                </a:lnTo>
                <a:lnTo>
                  <a:pt x="3626892" y="7659476"/>
                </a:lnTo>
                <a:lnTo>
                  <a:pt x="3624884" y="7657466"/>
                </a:lnTo>
                <a:lnTo>
                  <a:pt x="3616837" y="7648921"/>
                </a:lnTo>
                <a:lnTo>
                  <a:pt x="3615334" y="7645408"/>
                </a:lnTo>
                <a:lnTo>
                  <a:pt x="3614337" y="7643904"/>
                </a:lnTo>
                <a:lnTo>
                  <a:pt x="3611823" y="7642905"/>
                </a:lnTo>
                <a:lnTo>
                  <a:pt x="3610307" y="7642400"/>
                </a:lnTo>
                <a:lnTo>
                  <a:pt x="3607807" y="7642400"/>
                </a:lnTo>
                <a:lnTo>
                  <a:pt x="3605785" y="7641894"/>
                </a:lnTo>
                <a:lnTo>
                  <a:pt x="3602274" y="7639884"/>
                </a:lnTo>
                <a:lnTo>
                  <a:pt x="3602274" y="7638380"/>
                </a:lnTo>
                <a:lnTo>
                  <a:pt x="3603285" y="7635864"/>
                </a:lnTo>
                <a:lnTo>
                  <a:pt x="3602274" y="7631352"/>
                </a:lnTo>
                <a:lnTo>
                  <a:pt x="3600266" y="7627839"/>
                </a:lnTo>
                <a:lnTo>
                  <a:pt x="3597246" y="7624817"/>
                </a:lnTo>
                <a:lnTo>
                  <a:pt x="3593735" y="7622302"/>
                </a:lnTo>
                <a:lnTo>
                  <a:pt x="3587205" y="7619294"/>
                </a:lnTo>
                <a:lnTo>
                  <a:pt x="3574145" y="7610762"/>
                </a:lnTo>
                <a:lnTo>
                  <a:pt x="3572628" y="7607741"/>
                </a:lnTo>
                <a:lnTo>
                  <a:pt x="3568612" y="7601219"/>
                </a:lnTo>
                <a:lnTo>
                  <a:pt x="3561071" y="7596188"/>
                </a:lnTo>
                <a:lnTo>
                  <a:pt x="3553543" y="7596693"/>
                </a:lnTo>
                <a:lnTo>
                  <a:pt x="3545497" y="7597692"/>
                </a:lnTo>
                <a:lnTo>
                  <a:pt x="3534950" y="7595189"/>
                </a:lnTo>
                <a:lnTo>
                  <a:pt x="3530934" y="7595682"/>
                </a:lnTo>
                <a:lnTo>
                  <a:pt x="3523392" y="7596693"/>
                </a:lnTo>
                <a:lnTo>
                  <a:pt x="3522395" y="7597199"/>
                </a:lnTo>
                <a:lnTo>
                  <a:pt x="3518365" y="7599701"/>
                </a:lnTo>
                <a:lnTo>
                  <a:pt x="3515865" y="7599701"/>
                </a:lnTo>
                <a:lnTo>
                  <a:pt x="3512340" y="7597199"/>
                </a:lnTo>
                <a:lnTo>
                  <a:pt x="3509827" y="7597199"/>
                </a:lnTo>
                <a:lnTo>
                  <a:pt x="3504799" y="7600713"/>
                </a:lnTo>
                <a:lnTo>
                  <a:pt x="3499280" y="7607741"/>
                </a:lnTo>
                <a:lnTo>
                  <a:pt x="3494758" y="7615274"/>
                </a:lnTo>
                <a:lnTo>
                  <a:pt x="3493255" y="7621809"/>
                </a:lnTo>
                <a:lnTo>
                  <a:pt x="3491739" y="7628837"/>
                </a:lnTo>
                <a:lnTo>
                  <a:pt x="3487722" y="7635864"/>
                </a:lnTo>
                <a:lnTo>
                  <a:pt x="3481698" y="7640390"/>
                </a:lnTo>
                <a:lnTo>
                  <a:pt x="3475659" y="7641894"/>
                </a:lnTo>
                <a:lnTo>
                  <a:pt x="3474156" y="7641388"/>
                </a:lnTo>
                <a:lnTo>
                  <a:pt x="3471643" y="7638380"/>
                </a:lnTo>
                <a:lnTo>
                  <a:pt x="3470140" y="7637874"/>
                </a:lnTo>
                <a:lnTo>
                  <a:pt x="3469129" y="7638380"/>
                </a:lnTo>
                <a:lnTo>
                  <a:pt x="3466123" y="7641388"/>
                </a:lnTo>
                <a:lnTo>
                  <a:pt x="3464607" y="7641894"/>
                </a:lnTo>
                <a:lnTo>
                  <a:pt x="3461601" y="7640390"/>
                </a:lnTo>
                <a:lnTo>
                  <a:pt x="3459088" y="7638886"/>
                </a:lnTo>
                <a:lnTo>
                  <a:pt x="3456574" y="7636876"/>
                </a:lnTo>
                <a:lnTo>
                  <a:pt x="3452558" y="7636876"/>
                </a:lnTo>
                <a:lnTo>
                  <a:pt x="3450549" y="7638380"/>
                </a:lnTo>
                <a:lnTo>
                  <a:pt x="3445016" y="7642400"/>
                </a:lnTo>
                <a:lnTo>
                  <a:pt x="3443514" y="7643398"/>
                </a:lnTo>
                <a:lnTo>
                  <a:pt x="3439989" y="7642400"/>
                </a:lnTo>
                <a:lnTo>
                  <a:pt x="3436983" y="7637874"/>
                </a:lnTo>
                <a:lnTo>
                  <a:pt x="3433964" y="7636370"/>
                </a:lnTo>
                <a:lnTo>
                  <a:pt x="3429442" y="7636370"/>
                </a:lnTo>
                <a:lnTo>
                  <a:pt x="3419893" y="7638380"/>
                </a:lnTo>
                <a:lnTo>
                  <a:pt x="3415371" y="7637874"/>
                </a:lnTo>
                <a:lnTo>
                  <a:pt x="3408335" y="7632856"/>
                </a:lnTo>
                <a:lnTo>
                  <a:pt x="3404824" y="7620798"/>
                </a:lnTo>
                <a:lnTo>
                  <a:pt x="3399305" y="7615274"/>
                </a:lnTo>
                <a:lnTo>
                  <a:pt x="3408335" y="7614276"/>
                </a:lnTo>
                <a:lnTo>
                  <a:pt x="3412365" y="7612266"/>
                </a:lnTo>
                <a:lnTo>
                  <a:pt x="3420904" y="7606742"/>
                </a:lnTo>
                <a:lnTo>
                  <a:pt x="3441000" y="7581627"/>
                </a:lnTo>
                <a:lnTo>
                  <a:pt x="3458582" y="7567558"/>
                </a:lnTo>
                <a:lnTo>
                  <a:pt x="3459593" y="7564044"/>
                </a:lnTo>
                <a:lnTo>
                  <a:pt x="3462093" y="7535920"/>
                </a:lnTo>
                <a:lnTo>
                  <a:pt x="3465618" y="7528387"/>
                </a:lnTo>
                <a:lnTo>
                  <a:pt x="3471643" y="7522863"/>
                </a:lnTo>
                <a:lnTo>
                  <a:pt x="3480687" y="7519349"/>
                </a:lnTo>
                <a:lnTo>
                  <a:pt x="3489730" y="7518338"/>
                </a:lnTo>
                <a:lnTo>
                  <a:pt x="3498269" y="7517832"/>
                </a:lnTo>
                <a:lnTo>
                  <a:pt x="3502299" y="7516328"/>
                </a:lnTo>
                <a:lnTo>
                  <a:pt x="3506316" y="7512814"/>
                </a:lnTo>
                <a:lnTo>
                  <a:pt x="3521890" y="7496749"/>
                </a:lnTo>
                <a:lnTo>
                  <a:pt x="3523392" y="7494234"/>
                </a:lnTo>
                <a:lnTo>
                  <a:pt x="3523898" y="7491718"/>
                </a:lnTo>
                <a:lnTo>
                  <a:pt x="3530428" y="7485689"/>
                </a:lnTo>
                <a:lnTo>
                  <a:pt x="3533447" y="7477157"/>
                </a:lnTo>
                <a:lnTo>
                  <a:pt x="3536453" y="7473643"/>
                </a:lnTo>
                <a:lnTo>
                  <a:pt x="3543994" y="7467108"/>
                </a:lnTo>
                <a:lnTo>
                  <a:pt x="3545497" y="7465098"/>
                </a:lnTo>
                <a:lnTo>
                  <a:pt x="3547505" y="7461584"/>
                </a:lnTo>
                <a:lnTo>
                  <a:pt x="3563079" y="7447516"/>
                </a:lnTo>
                <a:lnTo>
                  <a:pt x="3564595" y="7445506"/>
                </a:lnTo>
                <a:lnTo>
                  <a:pt x="3565101" y="7443509"/>
                </a:lnTo>
                <a:lnTo>
                  <a:pt x="3566098" y="7440488"/>
                </a:lnTo>
                <a:lnTo>
                  <a:pt x="3567109" y="7437480"/>
                </a:lnTo>
                <a:lnTo>
                  <a:pt x="3570620" y="7435963"/>
                </a:lnTo>
                <a:lnTo>
                  <a:pt x="3571631" y="7433461"/>
                </a:lnTo>
                <a:lnTo>
                  <a:pt x="3570620" y="7430945"/>
                </a:lnTo>
                <a:lnTo>
                  <a:pt x="3571631" y="7428935"/>
                </a:lnTo>
                <a:lnTo>
                  <a:pt x="3572628" y="7426420"/>
                </a:lnTo>
                <a:lnTo>
                  <a:pt x="3573639" y="7424423"/>
                </a:lnTo>
                <a:lnTo>
                  <a:pt x="3575142" y="7422906"/>
                </a:lnTo>
                <a:lnTo>
                  <a:pt x="3577150" y="7421907"/>
                </a:lnTo>
                <a:lnTo>
                  <a:pt x="3584186" y="7418394"/>
                </a:lnTo>
                <a:lnTo>
                  <a:pt x="3587205" y="7416384"/>
                </a:lnTo>
                <a:lnTo>
                  <a:pt x="3590716" y="7412870"/>
                </a:lnTo>
                <a:lnTo>
                  <a:pt x="3593230" y="7408851"/>
                </a:lnTo>
                <a:lnTo>
                  <a:pt x="3596741" y="7398801"/>
                </a:lnTo>
                <a:lnTo>
                  <a:pt x="3598257" y="7394276"/>
                </a:lnTo>
                <a:lnTo>
                  <a:pt x="3597246" y="7391268"/>
                </a:lnTo>
                <a:lnTo>
                  <a:pt x="3597246" y="7387754"/>
                </a:lnTo>
                <a:lnTo>
                  <a:pt x="3598257" y="7384240"/>
                </a:lnTo>
                <a:lnTo>
                  <a:pt x="3600266" y="7381219"/>
                </a:lnTo>
                <a:lnTo>
                  <a:pt x="3605293" y="7373180"/>
                </a:lnTo>
                <a:lnTo>
                  <a:pt x="3612329" y="7366152"/>
                </a:lnTo>
                <a:lnTo>
                  <a:pt x="3619351" y="7360629"/>
                </a:lnTo>
                <a:lnTo>
                  <a:pt x="3626892" y="7357115"/>
                </a:lnTo>
                <a:lnTo>
                  <a:pt x="3640963" y="7353601"/>
                </a:lnTo>
                <a:lnTo>
                  <a:pt x="3644474" y="7351591"/>
                </a:lnTo>
                <a:lnTo>
                  <a:pt x="3646988" y="7347572"/>
                </a:lnTo>
                <a:lnTo>
                  <a:pt x="3647999" y="7342554"/>
                </a:lnTo>
                <a:lnTo>
                  <a:pt x="3647999" y="7332505"/>
                </a:lnTo>
                <a:lnTo>
                  <a:pt x="3652015" y="7323960"/>
                </a:lnTo>
                <a:lnTo>
                  <a:pt x="3666087" y="7314923"/>
                </a:lnTo>
                <a:lnTo>
                  <a:pt x="3671101" y="7306883"/>
                </a:lnTo>
                <a:lnTo>
                  <a:pt x="3672112" y="7286799"/>
                </a:lnTo>
                <a:lnTo>
                  <a:pt x="3673614" y="7283791"/>
                </a:lnTo>
                <a:lnTo>
                  <a:pt x="3678642" y="7281275"/>
                </a:lnTo>
                <a:lnTo>
                  <a:pt x="3687686" y="7279265"/>
                </a:lnTo>
                <a:lnTo>
                  <a:pt x="3694721" y="7274740"/>
                </a:lnTo>
                <a:lnTo>
                  <a:pt x="3711798" y="7252140"/>
                </a:lnTo>
                <a:lnTo>
                  <a:pt x="3724859" y="7243102"/>
                </a:lnTo>
                <a:lnTo>
                  <a:pt x="3728889" y="7237073"/>
                </a:lnTo>
                <a:lnTo>
                  <a:pt x="3728889" y="7228541"/>
                </a:lnTo>
                <a:lnTo>
                  <a:pt x="3728383" y="7224016"/>
                </a:lnTo>
                <a:lnTo>
                  <a:pt x="3728889" y="7219491"/>
                </a:lnTo>
                <a:lnTo>
                  <a:pt x="3730391" y="7216988"/>
                </a:lnTo>
                <a:lnTo>
                  <a:pt x="3737427" y="7214978"/>
                </a:lnTo>
                <a:lnTo>
                  <a:pt x="3743452" y="7211957"/>
                </a:lnTo>
                <a:lnTo>
                  <a:pt x="3749982" y="7210959"/>
                </a:lnTo>
                <a:lnTo>
                  <a:pt x="3751485" y="7210453"/>
                </a:lnTo>
                <a:lnTo>
                  <a:pt x="3753507" y="7208949"/>
                </a:lnTo>
                <a:lnTo>
                  <a:pt x="3754504" y="7207938"/>
                </a:lnTo>
                <a:lnTo>
                  <a:pt x="3754504" y="7206433"/>
                </a:lnTo>
                <a:lnTo>
                  <a:pt x="3754504" y="7195892"/>
                </a:lnTo>
                <a:lnTo>
                  <a:pt x="3753999" y="7193376"/>
                </a:lnTo>
                <a:lnTo>
                  <a:pt x="3753001" y="7188851"/>
                </a:lnTo>
                <a:lnTo>
                  <a:pt x="3757018" y="7185337"/>
                </a:lnTo>
                <a:lnTo>
                  <a:pt x="3765556" y="7181823"/>
                </a:lnTo>
                <a:lnTo>
                  <a:pt x="3772086" y="7182835"/>
                </a:lnTo>
                <a:lnTo>
                  <a:pt x="3781130" y="7183833"/>
                </a:lnTo>
                <a:lnTo>
                  <a:pt x="3788671" y="7185843"/>
                </a:lnTo>
                <a:lnTo>
                  <a:pt x="3791691" y="7190368"/>
                </a:lnTo>
                <a:lnTo>
                  <a:pt x="3792688" y="7195386"/>
                </a:lnTo>
                <a:lnTo>
                  <a:pt x="3794191" y="7195892"/>
                </a:lnTo>
                <a:lnTo>
                  <a:pt x="3796704" y="7193882"/>
                </a:lnTo>
                <a:lnTo>
                  <a:pt x="3798221" y="7190861"/>
                </a:lnTo>
                <a:lnTo>
                  <a:pt x="3800229" y="7187347"/>
                </a:lnTo>
                <a:lnTo>
                  <a:pt x="3803235" y="7176806"/>
                </a:lnTo>
                <a:lnTo>
                  <a:pt x="3800229" y="7171282"/>
                </a:lnTo>
                <a:lnTo>
                  <a:pt x="3797715" y="7168261"/>
                </a:lnTo>
                <a:lnTo>
                  <a:pt x="3795202" y="7167262"/>
                </a:lnTo>
                <a:lnTo>
                  <a:pt x="3792688" y="7166251"/>
                </a:lnTo>
                <a:lnTo>
                  <a:pt x="3783644" y="7162231"/>
                </a:lnTo>
                <a:lnTo>
                  <a:pt x="3781636" y="7160727"/>
                </a:lnTo>
                <a:lnTo>
                  <a:pt x="3780133" y="7154698"/>
                </a:lnTo>
                <a:lnTo>
                  <a:pt x="3785652" y="7150692"/>
                </a:lnTo>
                <a:lnTo>
                  <a:pt x="3798221" y="7146166"/>
                </a:lnTo>
                <a:lnTo>
                  <a:pt x="3807265" y="7137621"/>
                </a:lnTo>
                <a:lnTo>
                  <a:pt x="3809765" y="7136623"/>
                </a:lnTo>
                <a:lnTo>
                  <a:pt x="3811281" y="7134107"/>
                </a:lnTo>
                <a:lnTo>
                  <a:pt x="3812278" y="7130594"/>
                </a:lnTo>
                <a:lnTo>
                  <a:pt x="3815298" y="7127586"/>
                </a:lnTo>
                <a:lnTo>
                  <a:pt x="3820325" y="7128584"/>
                </a:lnTo>
                <a:lnTo>
                  <a:pt x="3820831" y="7130088"/>
                </a:lnTo>
                <a:lnTo>
                  <a:pt x="3820831" y="7132098"/>
                </a:lnTo>
                <a:lnTo>
                  <a:pt x="3820831" y="7134107"/>
                </a:lnTo>
                <a:lnTo>
                  <a:pt x="3823836" y="7134613"/>
                </a:lnTo>
                <a:lnTo>
                  <a:pt x="3825844" y="7134107"/>
                </a:lnTo>
                <a:lnTo>
                  <a:pt x="3826350" y="7133109"/>
                </a:lnTo>
                <a:lnTo>
                  <a:pt x="3827361" y="7131099"/>
                </a:lnTo>
                <a:lnTo>
                  <a:pt x="3827853" y="7129595"/>
                </a:lnTo>
                <a:lnTo>
                  <a:pt x="3828864" y="7128584"/>
                </a:lnTo>
                <a:lnTo>
                  <a:pt x="3831883" y="7126068"/>
                </a:lnTo>
                <a:lnTo>
                  <a:pt x="3832880" y="7125576"/>
                </a:lnTo>
                <a:lnTo>
                  <a:pt x="3834888" y="7120052"/>
                </a:lnTo>
                <a:lnTo>
                  <a:pt x="3835899" y="7119041"/>
                </a:lnTo>
                <a:lnTo>
                  <a:pt x="3838413" y="7118042"/>
                </a:lnTo>
                <a:lnTo>
                  <a:pt x="3839410" y="7118535"/>
                </a:lnTo>
                <a:lnTo>
                  <a:pt x="3840421" y="7119546"/>
                </a:lnTo>
                <a:lnTo>
                  <a:pt x="3841924" y="7120052"/>
                </a:lnTo>
                <a:lnTo>
                  <a:pt x="3843932" y="7120052"/>
                </a:lnTo>
                <a:lnTo>
                  <a:pt x="3849465" y="7119041"/>
                </a:lnTo>
                <a:lnTo>
                  <a:pt x="3850462" y="7116525"/>
                </a:lnTo>
                <a:lnTo>
                  <a:pt x="3860012" y="7105984"/>
                </a:lnTo>
                <a:lnTo>
                  <a:pt x="3861023" y="7103974"/>
                </a:lnTo>
                <a:lnTo>
                  <a:pt x="3861515" y="7102470"/>
                </a:lnTo>
                <a:lnTo>
                  <a:pt x="3861023" y="7097452"/>
                </a:lnTo>
                <a:lnTo>
                  <a:pt x="3861515" y="7094936"/>
                </a:lnTo>
                <a:lnTo>
                  <a:pt x="3862020" y="7093925"/>
                </a:lnTo>
                <a:lnTo>
                  <a:pt x="3864028" y="7093432"/>
                </a:lnTo>
                <a:lnTo>
                  <a:pt x="3866542" y="7093432"/>
                </a:lnTo>
                <a:lnTo>
                  <a:pt x="3870558" y="7091423"/>
                </a:lnTo>
                <a:lnTo>
                  <a:pt x="3871569" y="7087909"/>
                </a:lnTo>
                <a:lnTo>
                  <a:pt x="3872075" y="7083383"/>
                </a:lnTo>
                <a:lnTo>
                  <a:pt x="3875586" y="7080362"/>
                </a:lnTo>
                <a:lnTo>
                  <a:pt x="3878100" y="7080362"/>
                </a:lnTo>
                <a:lnTo>
                  <a:pt x="3882116" y="7081374"/>
                </a:lnTo>
                <a:lnTo>
                  <a:pt x="3884630" y="7082372"/>
                </a:lnTo>
                <a:lnTo>
                  <a:pt x="3886638" y="7081374"/>
                </a:lnTo>
                <a:lnTo>
                  <a:pt x="3893674" y="7075850"/>
                </a:lnTo>
                <a:lnTo>
                  <a:pt x="3896693" y="7071830"/>
                </a:lnTo>
                <a:lnTo>
                  <a:pt x="3899698" y="7067305"/>
                </a:lnTo>
                <a:lnTo>
                  <a:pt x="3903729" y="7066307"/>
                </a:lnTo>
                <a:lnTo>
                  <a:pt x="3907240" y="7067305"/>
                </a:lnTo>
                <a:lnTo>
                  <a:pt x="3911256" y="7071830"/>
                </a:lnTo>
                <a:lnTo>
                  <a:pt x="3916283" y="7072829"/>
                </a:lnTo>
                <a:lnTo>
                  <a:pt x="3917294" y="7065801"/>
                </a:lnTo>
                <a:lnTo>
                  <a:pt x="3917786" y="7064803"/>
                </a:lnTo>
                <a:lnTo>
                  <a:pt x="3919794" y="7063791"/>
                </a:lnTo>
                <a:lnTo>
                  <a:pt x="3924316" y="7063791"/>
                </a:lnTo>
                <a:lnTo>
                  <a:pt x="3926830" y="7062793"/>
                </a:lnTo>
                <a:lnTo>
                  <a:pt x="3931352" y="7065801"/>
                </a:lnTo>
                <a:lnTo>
                  <a:pt x="3934371" y="7065801"/>
                </a:lnTo>
                <a:lnTo>
                  <a:pt x="3935369" y="7062793"/>
                </a:lnTo>
                <a:lnTo>
                  <a:pt x="3931858" y="7058268"/>
                </a:lnTo>
                <a:lnTo>
                  <a:pt x="3925833" y="7052238"/>
                </a:lnTo>
                <a:lnTo>
                  <a:pt x="3923825" y="7048724"/>
                </a:lnTo>
                <a:lnTo>
                  <a:pt x="3927336" y="7047220"/>
                </a:lnTo>
                <a:lnTo>
                  <a:pt x="3931352" y="7047726"/>
                </a:lnTo>
                <a:lnTo>
                  <a:pt x="3934877" y="7049736"/>
                </a:lnTo>
                <a:lnTo>
                  <a:pt x="3938893" y="7051240"/>
                </a:lnTo>
                <a:lnTo>
                  <a:pt x="3943415" y="7049736"/>
                </a:lnTo>
                <a:lnTo>
                  <a:pt x="3954467" y="7040685"/>
                </a:lnTo>
                <a:lnTo>
                  <a:pt x="3958989" y="7038675"/>
                </a:lnTo>
                <a:lnTo>
                  <a:pt x="3959987" y="7036666"/>
                </a:lnTo>
                <a:lnTo>
                  <a:pt x="3960998" y="7031142"/>
                </a:lnTo>
                <a:lnTo>
                  <a:pt x="3961503" y="7021106"/>
                </a:lnTo>
                <a:lnTo>
                  <a:pt x="3961503" y="7012561"/>
                </a:lnTo>
                <a:lnTo>
                  <a:pt x="3963511" y="7012055"/>
                </a:lnTo>
                <a:lnTo>
                  <a:pt x="3968033" y="7012055"/>
                </a:lnTo>
                <a:lnTo>
                  <a:pt x="3973061" y="7009553"/>
                </a:lnTo>
                <a:lnTo>
                  <a:pt x="3974563" y="7005028"/>
                </a:lnTo>
                <a:lnTo>
                  <a:pt x="3975069" y="6998998"/>
                </a:lnTo>
                <a:lnTo>
                  <a:pt x="3976572" y="6994486"/>
                </a:lnTo>
                <a:lnTo>
                  <a:pt x="3978074" y="6991971"/>
                </a:lnTo>
                <a:lnTo>
                  <a:pt x="3981094" y="6989455"/>
                </a:lnTo>
                <a:lnTo>
                  <a:pt x="3983102" y="6988963"/>
                </a:lnTo>
                <a:lnTo>
                  <a:pt x="3984618" y="6991971"/>
                </a:lnTo>
                <a:lnTo>
                  <a:pt x="3984618" y="6992477"/>
                </a:lnTo>
                <a:lnTo>
                  <a:pt x="3983102" y="6994486"/>
                </a:lnTo>
                <a:lnTo>
                  <a:pt x="3983102" y="6995485"/>
                </a:lnTo>
                <a:lnTo>
                  <a:pt x="3984113" y="6995485"/>
                </a:lnTo>
                <a:lnTo>
                  <a:pt x="3984618" y="6995990"/>
                </a:lnTo>
                <a:lnTo>
                  <a:pt x="3985616" y="6998000"/>
                </a:lnTo>
                <a:lnTo>
                  <a:pt x="3986121" y="6998506"/>
                </a:lnTo>
                <a:lnTo>
                  <a:pt x="3987624" y="6998506"/>
                </a:lnTo>
                <a:lnTo>
                  <a:pt x="3996162" y="6995485"/>
                </a:lnTo>
                <a:lnTo>
                  <a:pt x="3998170" y="6995485"/>
                </a:lnTo>
                <a:lnTo>
                  <a:pt x="4002692" y="6995990"/>
                </a:lnTo>
                <a:lnTo>
                  <a:pt x="4004209" y="6995485"/>
                </a:lnTo>
                <a:lnTo>
                  <a:pt x="4006723" y="6994486"/>
                </a:lnTo>
                <a:lnTo>
                  <a:pt x="4007214" y="6993981"/>
                </a:lnTo>
                <a:lnTo>
                  <a:pt x="4007214" y="6991971"/>
                </a:lnTo>
                <a:lnTo>
                  <a:pt x="4007214" y="6988457"/>
                </a:lnTo>
                <a:lnTo>
                  <a:pt x="4007720" y="6985941"/>
                </a:lnTo>
                <a:lnTo>
                  <a:pt x="4009728" y="6984437"/>
                </a:lnTo>
                <a:lnTo>
                  <a:pt x="4010739" y="6984437"/>
                </a:lnTo>
                <a:lnTo>
                  <a:pt x="4012242" y="6985436"/>
                </a:lnTo>
                <a:lnTo>
                  <a:pt x="4012747" y="6989455"/>
                </a:lnTo>
                <a:lnTo>
                  <a:pt x="4014756" y="6990467"/>
                </a:lnTo>
                <a:lnTo>
                  <a:pt x="4017775" y="6987445"/>
                </a:lnTo>
                <a:lnTo>
                  <a:pt x="4020288" y="6983426"/>
                </a:lnTo>
                <a:lnTo>
                  <a:pt x="4021286" y="6978408"/>
                </a:lnTo>
                <a:lnTo>
                  <a:pt x="4022789" y="6976398"/>
                </a:lnTo>
                <a:lnTo>
                  <a:pt x="4023800" y="6974388"/>
                </a:lnTo>
                <a:lnTo>
                  <a:pt x="4025302" y="6972884"/>
                </a:lnTo>
                <a:lnTo>
                  <a:pt x="4026819" y="6972884"/>
                </a:lnTo>
                <a:lnTo>
                  <a:pt x="4027816" y="6973390"/>
                </a:lnTo>
                <a:lnTo>
                  <a:pt x="4029332" y="6973390"/>
                </a:lnTo>
                <a:lnTo>
                  <a:pt x="4030330" y="6974388"/>
                </a:lnTo>
                <a:lnTo>
                  <a:pt x="4032338" y="6978408"/>
                </a:lnTo>
                <a:lnTo>
                  <a:pt x="4032843" y="6979912"/>
                </a:lnTo>
                <a:lnTo>
                  <a:pt x="4035357" y="6980924"/>
                </a:lnTo>
                <a:lnTo>
                  <a:pt x="4037365" y="6980924"/>
                </a:lnTo>
                <a:lnTo>
                  <a:pt x="4050426" y="6976904"/>
                </a:lnTo>
                <a:lnTo>
                  <a:pt x="4054948" y="6974388"/>
                </a:lnTo>
                <a:lnTo>
                  <a:pt x="4054948" y="6970875"/>
                </a:lnTo>
                <a:lnTo>
                  <a:pt x="4051437" y="6966349"/>
                </a:lnTo>
                <a:lnTo>
                  <a:pt x="4052434" y="6963341"/>
                </a:lnTo>
                <a:lnTo>
                  <a:pt x="4055959" y="6962835"/>
                </a:lnTo>
                <a:lnTo>
                  <a:pt x="4063992" y="6962343"/>
                </a:lnTo>
                <a:lnTo>
                  <a:pt x="4067011" y="6963341"/>
                </a:lnTo>
                <a:lnTo>
                  <a:pt x="4069524" y="6965857"/>
                </a:lnTo>
                <a:lnTo>
                  <a:pt x="4070016" y="6970875"/>
                </a:lnTo>
                <a:lnTo>
                  <a:pt x="4070522" y="6973390"/>
                </a:lnTo>
                <a:lnTo>
                  <a:pt x="4072530" y="6973390"/>
                </a:lnTo>
                <a:lnTo>
                  <a:pt x="4074046" y="6971380"/>
                </a:lnTo>
                <a:lnTo>
                  <a:pt x="4075549" y="6968359"/>
                </a:lnTo>
                <a:lnTo>
                  <a:pt x="4075549" y="6966855"/>
                </a:lnTo>
                <a:lnTo>
                  <a:pt x="4075549" y="6959322"/>
                </a:lnTo>
                <a:lnTo>
                  <a:pt x="4078568" y="6962343"/>
                </a:lnTo>
                <a:lnTo>
                  <a:pt x="4081068" y="6964845"/>
                </a:lnTo>
                <a:lnTo>
                  <a:pt x="4084088" y="6967361"/>
                </a:lnTo>
                <a:lnTo>
                  <a:pt x="4088104" y="6967361"/>
                </a:lnTo>
                <a:lnTo>
                  <a:pt x="4089115" y="6966349"/>
                </a:lnTo>
                <a:lnTo>
                  <a:pt x="4091123" y="6964353"/>
                </a:lnTo>
                <a:lnTo>
                  <a:pt x="4092134" y="6962343"/>
                </a:lnTo>
                <a:lnTo>
                  <a:pt x="4092626" y="6959827"/>
                </a:lnTo>
                <a:lnTo>
                  <a:pt x="4093132" y="6958323"/>
                </a:lnTo>
                <a:lnTo>
                  <a:pt x="4095645" y="6956806"/>
                </a:lnTo>
                <a:lnTo>
                  <a:pt x="4098159" y="6956806"/>
                </a:lnTo>
                <a:lnTo>
                  <a:pt x="4099662" y="6956314"/>
                </a:lnTo>
                <a:lnTo>
                  <a:pt x="4100167" y="6953798"/>
                </a:lnTo>
                <a:lnTo>
                  <a:pt x="4099662" y="6949273"/>
                </a:lnTo>
                <a:lnTo>
                  <a:pt x="4100167" y="6947769"/>
                </a:lnTo>
                <a:lnTo>
                  <a:pt x="4101670" y="6945759"/>
                </a:lnTo>
                <a:lnTo>
                  <a:pt x="4102681" y="6944255"/>
                </a:lnTo>
                <a:lnTo>
                  <a:pt x="4108706" y="6928190"/>
                </a:lnTo>
                <a:lnTo>
                  <a:pt x="4110714" y="6924170"/>
                </a:lnTo>
                <a:lnTo>
                  <a:pt x="4113733" y="6925674"/>
                </a:lnTo>
                <a:lnTo>
                  <a:pt x="4115741" y="6927684"/>
                </a:lnTo>
                <a:lnTo>
                  <a:pt x="4115236" y="6932196"/>
                </a:lnTo>
                <a:lnTo>
                  <a:pt x="4121274" y="6934712"/>
                </a:lnTo>
                <a:lnTo>
                  <a:pt x="4128296" y="6934206"/>
                </a:lnTo>
                <a:lnTo>
                  <a:pt x="4144376" y="6917129"/>
                </a:lnTo>
                <a:lnTo>
                  <a:pt x="4145387" y="6913110"/>
                </a:lnTo>
                <a:lnTo>
                  <a:pt x="4146384" y="6911113"/>
                </a:lnTo>
                <a:lnTo>
                  <a:pt x="4148392" y="6911113"/>
                </a:lnTo>
                <a:lnTo>
                  <a:pt x="4149403" y="6911606"/>
                </a:lnTo>
                <a:lnTo>
                  <a:pt x="4149909" y="6912617"/>
                </a:lnTo>
                <a:lnTo>
                  <a:pt x="4151917" y="6913110"/>
                </a:lnTo>
                <a:lnTo>
                  <a:pt x="4155934" y="6912617"/>
                </a:lnTo>
                <a:lnTo>
                  <a:pt x="4155934" y="6909596"/>
                </a:lnTo>
                <a:lnTo>
                  <a:pt x="4154936" y="6906588"/>
                </a:lnTo>
                <a:lnTo>
                  <a:pt x="4155428" y="6903566"/>
                </a:lnTo>
                <a:lnTo>
                  <a:pt x="4157942" y="6902062"/>
                </a:lnTo>
                <a:lnTo>
                  <a:pt x="4160456" y="6903566"/>
                </a:lnTo>
                <a:lnTo>
                  <a:pt x="4162969" y="6906082"/>
                </a:lnTo>
                <a:lnTo>
                  <a:pt x="4166480" y="6906588"/>
                </a:lnTo>
                <a:lnTo>
                  <a:pt x="4168994" y="6904578"/>
                </a:lnTo>
                <a:lnTo>
                  <a:pt x="4170510" y="6897045"/>
                </a:lnTo>
                <a:lnTo>
                  <a:pt x="4172519" y="6895540"/>
                </a:lnTo>
                <a:lnTo>
                  <a:pt x="4174527" y="6897045"/>
                </a:lnTo>
                <a:lnTo>
                  <a:pt x="4177041" y="6900558"/>
                </a:lnTo>
                <a:lnTo>
                  <a:pt x="4179554" y="6904072"/>
                </a:lnTo>
                <a:lnTo>
                  <a:pt x="4180525" y="6906027"/>
                </a:lnTo>
                <a:lnTo>
                  <a:pt x="4182331" y="6904582"/>
                </a:lnTo>
                <a:lnTo>
                  <a:pt x="4184333" y="6900563"/>
                </a:lnTo>
                <a:lnTo>
                  <a:pt x="4184333" y="6899053"/>
                </a:lnTo>
                <a:lnTo>
                  <a:pt x="4182831" y="6896544"/>
                </a:lnTo>
                <a:lnTo>
                  <a:pt x="4182831" y="6894535"/>
                </a:lnTo>
                <a:lnTo>
                  <a:pt x="4183332" y="6893530"/>
                </a:lnTo>
                <a:lnTo>
                  <a:pt x="4186344" y="6892026"/>
                </a:lnTo>
                <a:lnTo>
                  <a:pt x="4187354" y="6890017"/>
                </a:lnTo>
                <a:lnTo>
                  <a:pt x="4187855" y="6887002"/>
                </a:lnTo>
                <a:lnTo>
                  <a:pt x="4187354" y="6879969"/>
                </a:lnTo>
                <a:lnTo>
                  <a:pt x="4187855" y="6877460"/>
                </a:lnTo>
                <a:lnTo>
                  <a:pt x="4189365" y="6876456"/>
                </a:lnTo>
                <a:lnTo>
                  <a:pt x="4192878" y="6875950"/>
                </a:lnTo>
                <a:lnTo>
                  <a:pt x="4193888" y="6875451"/>
                </a:lnTo>
                <a:lnTo>
                  <a:pt x="4194889" y="6873940"/>
                </a:lnTo>
                <a:lnTo>
                  <a:pt x="4204436" y="6854351"/>
                </a:lnTo>
                <a:lnTo>
                  <a:pt x="4206947" y="6846319"/>
                </a:lnTo>
                <a:lnTo>
                  <a:pt x="4206947" y="6839286"/>
                </a:lnTo>
                <a:lnTo>
                  <a:pt x="4204436" y="6825219"/>
                </a:lnTo>
                <a:lnTo>
                  <a:pt x="4201924" y="6816682"/>
                </a:lnTo>
                <a:lnTo>
                  <a:pt x="4201423" y="6816183"/>
                </a:lnTo>
                <a:lnTo>
                  <a:pt x="4198912" y="6816183"/>
                </a:lnTo>
                <a:lnTo>
                  <a:pt x="4198402" y="6815677"/>
                </a:lnTo>
                <a:lnTo>
                  <a:pt x="4197901" y="6813169"/>
                </a:lnTo>
                <a:lnTo>
                  <a:pt x="4199913" y="6810660"/>
                </a:lnTo>
                <a:lnTo>
                  <a:pt x="4198912" y="6808145"/>
                </a:lnTo>
                <a:lnTo>
                  <a:pt x="4198402" y="6807646"/>
                </a:lnTo>
                <a:lnTo>
                  <a:pt x="4196901" y="6806135"/>
                </a:lnTo>
                <a:lnTo>
                  <a:pt x="4194889" y="6805131"/>
                </a:lnTo>
                <a:lnTo>
                  <a:pt x="4193888" y="6802116"/>
                </a:lnTo>
                <a:lnTo>
                  <a:pt x="4194389" y="6800107"/>
                </a:lnTo>
                <a:lnTo>
                  <a:pt x="4196400" y="6799608"/>
                </a:lnTo>
                <a:lnTo>
                  <a:pt x="4197901" y="6798603"/>
                </a:lnTo>
                <a:lnTo>
                  <a:pt x="4199913" y="6797598"/>
                </a:lnTo>
                <a:lnTo>
                  <a:pt x="4200923" y="6793579"/>
                </a:lnTo>
                <a:lnTo>
                  <a:pt x="4201423" y="6789061"/>
                </a:lnTo>
                <a:lnTo>
                  <a:pt x="4200413" y="6780018"/>
                </a:lnTo>
                <a:lnTo>
                  <a:pt x="4200413" y="6775999"/>
                </a:lnTo>
                <a:lnTo>
                  <a:pt x="4203435" y="6767968"/>
                </a:lnTo>
                <a:lnTo>
                  <a:pt x="4203935" y="6764448"/>
                </a:lnTo>
                <a:lnTo>
                  <a:pt x="4203435" y="6764953"/>
                </a:lnTo>
                <a:lnTo>
                  <a:pt x="4202424" y="6762944"/>
                </a:lnTo>
                <a:lnTo>
                  <a:pt x="4201924" y="6760934"/>
                </a:lnTo>
                <a:lnTo>
                  <a:pt x="4201423" y="6758419"/>
                </a:lnTo>
                <a:lnTo>
                  <a:pt x="4201924" y="6757414"/>
                </a:lnTo>
                <a:lnTo>
                  <a:pt x="4203935" y="6755412"/>
                </a:lnTo>
                <a:lnTo>
                  <a:pt x="4206947" y="6752896"/>
                </a:lnTo>
                <a:lnTo>
                  <a:pt x="4206947" y="6745863"/>
                </a:lnTo>
                <a:lnTo>
                  <a:pt x="4204436" y="6724271"/>
                </a:lnTo>
                <a:lnTo>
                  <a:pt x="4205946" y="6717237"/>
                </a:lnTo>
                <a:lnTo>
                  <a:pt x="4214992" y="6705180"/>
                </a:lnTo>
                <a:lnTo>
                  <a:pt x="4216993" y="6697651"/>
                </a:lnTo>
                <a:lnTo>
                  <a:pt x="4216975" y="6697647"/>
                </a:lnTo>
                <a:lnTo>
                  <a:pt x="4215975" y="6688107"/>
                </a:lnTo>
                <a:lnTo>
                  <a:pt x="4212464" y="6681074"/>
                </a:lnTo>
                <a:lnTo>
                  <a:pt x="4201919" y="6667009"/>
                </a:lnTo>
                <a:lnTo>
                  <a:pt x="4199907" y="6658972"/>
                </a:lnTo>
                <a:lnTo>
                  <a:pt x="4197896" y="6651441"/>
                </a:lnTo>
                <a:lnTo>
                  <a:pt x="4195384" y="6644409"/>
                </a:lnTo>
                <a:lnTo>
                  <a:pt x="4189862" y="6637882"/>
                </a:lnTo>
                <a:lnTo>
                  <a:pt x="4183328" y="6631348"/>
                </a:lnTo>
                <a:lnTo>
                  <a:pt x="4181316" y="6628840"/>
                </a:lnTo>
                <a:lnTo>
                  <a:pt x="4180816" y="6626325"/>
                </a:lnTo>
                <a:lnTo>
                  <a:pt x="4181316" y="6624316"/>
                </a:lnTo>
                <a:lnTo>
                  <a:pt x="4182328" y="6621808"/>
                </a:lnTo>
                <a:lnTo>
                  <a:pt x="4182328" y="6619799"/>
                </a:lnTo>
                <a:lnTo>
                  <a:pt x="4179816" y="6607244"/>
                </a:lnTo>
                <a:lnTo>
                  <a:pt x="4180816" y="6593678"/>
                </a:lnTo>
                <a:lnTo>
                  <a:pt x="4180316" y="6589659"/>
                </a:lnTo>
                <a:lnTo>
                  <a:pt x="4177805" y="6585641"/>
                </a:lnTo>
                <a:lnTo>
                  <a:pt x="4176293" y="6583133"/>
                </a:lnTo>
                <a:lnTo>
                  <a:pt x="4172782" y="6579613"/>
                </a:lnTo>
                <a:lnTo>
                  <a:pt x="4170771" y="6577611"/>
                </a:lnTo>
                <a:lnTo>
                  <a:pt x="4170771" y="6574597"/>
                </a:lnTo>
                <a:lnTo>
                  <a:pt x="4171782" y="6572082"/>
                </a:lnTo>
                <a:lnTo>
                  <a:pt x="4172282" y="6570579"/>
                </a:lnTo>
                <a:lnTo>
                  <a:pt x="4172782" y="6568569"/>
                </a:lnTo>
                <a:lnTo>
                  <a:pt x="4170271" y="6560532"/>
                </a:lnTo>
                <a:lnTo>
                  <a:pt x="4168259" y="6555509"/>
                </a:lnTo>
                <a:lnTo>
                  <a:pt x="4165748" y="6552993"/>
                </a:lnTo>
                <a:lnTo>
                  <a:pt x="4157714" y="6557518"/>
                </a:lnTo>
                <a:lnTo>
                  <a:pt x="4153691" y="6558017"/>
                </a:lnTo>
                <a:lnTo>
                  <a:pt x="4151691" y="6552495"/>
                </a:lnTo>
                <a:lnTo>
                  <a:pt x="4151691" y="6547472"/>
                </a:lnTo>
                <a:lnTo>
                  <a:pt x="4150180" y="6543453"/>
                </a:lnTo>
                <a:lnTo>
                  <a:pt x="4147668" y="6540439"/>
                </a:lnTo>
                <a:lnTo>
                  <a:pt x="4143646" y="6538430"/>
                </a:lnTo>
                <a:lnTo>
                  <a:pt x="4140634" y="6537932"/>
                </a:lnTo>
                <a:lnTo>
                  <a:pt x="4139634" y="6538430"/>
                </a:lnTo>
                <a:lnTo>
                  <a:pt x="4138123" y="6538936"/>
                </a:lnTo>
                <a:lnTo>
                  <a:pt x="4135112" y="6539435"/>
                </a:lnTo>
                <a:lnTo>
                  <a:pt x="4131600" y="6535922"/>
                </a:lnTo>
                <a:lnTo>
                  <a:pt x="4130089" y="6534918"/>
                </a:lnTo>
                <a:lnTo>
                  <a:pt x="4128077" y="6536927"/>
                </a:lnTo>
                <a:lnTo>
                  <a:pt x="4129089" y="6538936"/>
                </a:lnTo>
                <a:lnTo>
                  <a:pt x="4129089" y="6541950"/>
                </a:lnTo>
                <a:lnTo>
                  <a:pt x="4129589" y="6543960"/>
                </a:lnTo>
                <a:lnTo>
                  <a:pt x="4128077" y="6545969"/>
                </a:lnTo>
                <a:lnTo>
                  <a:pt x="4126577" y="6545969"/>
                </a:lnTo>
                <a:lnTo>
                  <a:pt x="4124066" y="6543960"/>
                </a:lnTo>
                <a:lnTo>
                  <a:pt x="4122555" y="6541950"/>
                </a:lnTo>
                <a:lnTo>
                  <a:pt x="4121043" y="6539941"/>
                </a:lnTo>
                <a:lnTo>
                  <a:pt x="4120543" y="6535416"/>
                </a:lnTo>
                <a:lnTo>
                  <a:pt x="4122055" y="6531397"/>
                </a:lnTo>
                <a:lnTo>
                  <a:pt x="4123555" y="6527885"/>
                </a:lnTo>
                <a:lnTo>
                  <a:pt x="4124566" y="6523867"/>
                </a:lnTo>
                <a:lnTo>
                  <a:pt x="4124066" y="6522356"/>
                </a:lnTo>
                <a:lnTo>
                  <a:pt x="4123055" y="6521857"/>
                </a:lnTo>
                <a:lnTo>
                  <a:pt x="4122055" y="6522356"/>
                </a:lnTo>
                <a:lnTo>
                  <a:pt x="4120543" y="6523867"/>
                </a:lnTo>
                <a:lnTo>
                  <a:pt x="4115021" y="6529894"/>
                </a:lnTo>
                <a:lnTo>
                  <a:pt x="4113009" y="6531397"/>
                </a:lnTo>
                <a:lnTo>
                  <a:pt x="4109998" y="6531904"/>
                </a:lnTo>
                <a:lnTo>
                  <a:pt x="4105987" y="6529894"/>
                </a:lnTo>
                <a:lnTo>
                  <a:pt x="4104475" y="6529388"/>
                </a:lnTo>
                <a:lnTo>
                  <a:pt x="4102464" y="6530899"/>
                </a:lnTo>
                <a:lnTo>
                  <a:pt x="4106487" y="6537932"/>
                </a:lnTo>
                <a:lnTo>
                  <a:pt x="4107987" y="6541950"/>
                </a:lnTo>
                <a:lnTo>
                  <a:pt x="4103975" y="6542449"/>
                </a:lnTo>
                <a:lnTo>
                  <a:pt x="4099452" y="6541444"/>
                </a:lnTo>
                <a:lnTo>
                  <a:pt x="4098452" y="6541444"/>
                </a:lnTo>
                <a:lnTo>
                  <a:pt x="4096941" y="6541444"/>
                </a:lnTo>
                <a:lnTo>
                  <a:pt x="4095430" y="6544964"/>
                </a:lnTo>
                <a:lnTo>
                  <a:pt x="4093930" y="6545969"/>
                </a:lnTo>
                <a:lnTo>
                  <a:pt x="4092418" y="6543960"/>
                </a:lnTo>
                <a:lnTo>
                  <a:pt x="4090407" y="6538936"/>
                </a:lnTo>
                <a:lnTo>
                  <a:pt x="4087896" y="6536421"/>
                </a:lnTo>
                <a:lnTo>
                  <a:pt x="4084884" y="6535416"/>
                </a:lnTo>
                <a:lnTo>
                  <a:pt x="4080361" y="6535922"/>
                </a:lnTo>
                <a:lnTo>
                  <a:pt x="4077850" y="6537932"/>
                </a:lnTo>
                <a:lnTo>
                  <a:pt x="4074339" y="6542449"/>
                </a:lnTo>
                <a:lnTo>
                  <a:pt x="4072327" y="6542955"/>
                </a:lnTo>
                <a:lnTo>
                  <a:pt x="4068816" y="6541444"/>
                </a:lnTo>
                <a:lnTo>
                  <a:pt x="4066805" y="6541444"/>
                </a:lnTo>
                <a:lnTo>
                  <a:pt x="4065293" y="6541950"/>
                </a:lnTo>
                <a:lnTo>
                  <a:pt x="4063293" y="6543960"/>
                </a:lnTo>
                <a:lnTo>
                  <a:pt x="4063293" y="6546467"/>
                </a:lnTo>
                <a:lnTo>
                  <a:pt x="4063293" y="6548975"/>
                </a:lnTo>
                <a:lnTo>
                  <a:pt x="4063293" y="6550486"/>
                </a:lnTo>
                <a:lnTo>
                  <a:pt x="4061782" y="6552495"/>
                </a:lnTo>
                <a:lnTo>
                  <a:pt x="4057759" y="6554504"/>
                </a:lnTo>
                <a:lnTo>
                  <a:pt x="4056259" y="6556514"/>
                </a:lnTo>
                <a:lnTo>
                  <a:pt x="4056259" y="6559021"/>
                </a:lnTo>
                <a:lnTo>
                  <a:pt x="4057759" y="6564045"/>
                </a:lnTo>
                <a:lnTo>
                  <a:pt x="4056259" y="6565556"/>
                </a:lnTo>
                <a:lnTo>
                  <a:pt x="4054748" y="6566560"/>
                </a:lnTo>
                <a:lnTo>
                  <a:pt x="4052736" y="6565049"/>
                </a:lnTo>
                <a:lnTo>
                  <a:pt x="4052236" y="6563040"/>
                </a:lnTo>
                <a:lnTo>
                  <a:pt x="4052236" y="6560532"/>
                </a:lnTo>
                <a:lnTo>
                  <a:pt x="4051736" y="6556007"/>
                </a:lnTo>
                <a:lnTo>
                  <a:pt x="4048725" y="6552495"/>
                </a:lnTo>
                <a:lnTo>
                  <a:pt x="4045202" y="6549481"/>
                </a:lnTo>
                <a:lnTo>
                  <a:pt x="4041191" y="6547472"/>
                </a:lnTo>
                <a:lnTo>
                  <a:pt x="4036668" y="6548975"/>
                </a:lnTo>
                <a:lnTo>
                  <a:pt x="4035157" y="6546467"/>
                </a:lnTo>
                <a:lnTo>
                  <a:pt x="4035157" y="6542955"/>
                </a:lnTo>
                <a:lnTo>
                  <a:pt x="4034157" y="6540439"/>
                </a:lnTo>
                <a:lnTo>
                  <a:pt x="4031145" y="6539435"/>
                </a:lnTo>
                <a:lnTo>
                  <a:pt x="4022600" y="6540439"/>
                </a:lnTo>
                <a:lnTo>
                  <a:pt x="4023111" y="6539941"/>
                </a:lnTo>
                <a:lnTo>
                  <a:pt x="4024111" y="6534918"/>
                </a:lnTo>
                <a:lnTo>
                  <a:pt x="4024611" y="6528890"/>
                </a:lnTo>
                <a:lnTo>
                  <a:pt x="4023111" y="6524871"/>
                </a:lnTo>
                <a:lnTo>
                  <a:pt x="4020600" y="6520853"/>
                </a:lnTo>
                <a:lnTo>
                  <a:pt x="4020100" y="6515331"/>
                </a:lnTo>
                <a:lnTo>
                  <a:pt x="4020100" y="6510806"/>
                </a:lnTo>
                <a:lnTo>
                  <a:pt x="4020600" y="6507792"/>
                </a:lnTo>
                <a:lnTo>
                  <a:pt x="4023111" y="6500261"/>
                </a:lnTo>
                <a:lnTo>
                  <a:pt x="4027623" y="6491219"/>
                </a:lnTo>
                <a:lnTo>
                  <a:pt x="4033657" y="6486196"/>
                </a:lnTo>
                <a:lnTo>
                  <a:pt x="4037668" y="6481173"/>
                </a:lnTo>
                <a:lnTo>
                  <a:pt x="4042691" y="6472637"/>
                </a:lnTo>
                <a:lnTo>
                  <a:pt x="4047214" y="6458066"/>
                </a:lnTo>
                <a:lnTo>
                  <a:pt x="4049725" y="6454047"/>
                </a:lnTo>
                <a:lnTo>
                  <a:pt x="4056759" y="6447521"/>
                </a:lnTo>
                <a:lnTo>
                  <a:pt x="4058771" y="6443503"/>
                </a:lnTo>
                <a:lnTo>
                  <a:pt x="4058271" y="6439484"/>
                </a:lnTo>
                <a:lnTo>
                  <a:pt x="4052736" y="6430442"/>
                </a:lnTo>
                <a:lnTo>
                  <a:pt x="4051236" y="6425925"/>
                </a:lnTo>
                <a:lnTo>
                  <a:pt x="4051236" y="6422405"/>
                </a:lnTo>
                <a:lnTo>
                  <a:pt x="4051236" y="6417888"/>
                </a:lnTo>
                <a:lnTo>
                  <a:pt x="4052736" y="6409851"/>
                </a:lnTo>
                <a:lnTo>
                  <a:pt x="4062782" y="6368668"/>
                </a:lnTo>
                <a:lnTo>
                  <a:pt x="4063793" y="6365148"/>
                </a:lnTo>
                <a:lnTo>
                  <a:pt x="4070316" y="6356114"/>
                </a:lnTo>
                <a:lnTo>
                  <a:pt x="4072827" y="6348575"/>
                </a:lnTo>
                <a:lnTo>
                  <a:pt x="4080361" y="6324970"/>
                </a:lnTo>
                <a:lnTo>
                  <a:pt x="4080361" y="6317439"/>
                </a:lnTo>
                <a:lnTo>
                  <a:pt x="4077350" y="6301863"/>
                </a:lnTo>
                <a:lnTo>
                  <a:pt x="4077350" y="6295337"/>
                </a:lnTo>
                <a:lnTo>
                  <a:pt x="4080361" y="6287806"/>
                </a:lnTo>
                <a:lnTo>
                  <a:pt x="4087896" y="6276248"/>
                </a:lnTo>
                <a:lnTo>
                  <a:pt x="4090918" y="6270727"/>
                </a:lnTo>
                <a:lnTo>
                  <a:pt x="4092418" y="6263694"/>
                </a:lnTo>
                <a:lnTo>
                  <a:pt x="4093430" y="6257168"/>
                </a:lnTo>
                <a:lnTo>
                  <a:pt x="4090407" y="6250136"/>
                </a:lnTo>
                <a:lnTo>
                  <a:pt x="4088407" y="6245112"/>
                </a:lnTo>
                <a:lnTo>
                  <a:pt x="4083884" y="6238578"/>
                </a:lnTo>
                <a:lnTo>
                  <a:pt x="4081873" y="6235564"/>
                </a:lnTo>
                <a:lnTo>
                  <a:pt x="4080873" y="6227535"/>
                </a:lnTo>
                <a:lnTo>
                  <a:pt x="4077850" y="6219996"/>
                </a:lnTo>
                <a:lnTo>
                  <a:pt x="4077350" y="6216484"/>
                </a:lnTo>
                <a:lnTo>
                  <a:pt x="4079861" y="6209451"/>
                </a:lnTo>
                <a:lnTo>
                  <a:pt x="4084384" y="6202917"/>
                </a:lnTo>
                <a:lnTo>
                  <a:pt x="4091918" y="6197395"/>
                </a:lnTo>
                <a:lnTo>
                  <a:pt x="4095941" y="6193883"/>
                </a:lnTo>
                <a:lnTo>
                  <a:pt x="4104475" y="6189865"/>
                </a:lnTo>
                <a:lnTo>
                  <a:pt x="4108498" y="6186851"/>
                </a:lnTo>
                <a:lnTo>
                  <a:pt x="4109998" y="6184335"/>
                </a:lnTo>
                <a:lnTo>
                  <a:pt x="4126577" y="6175293"/>
                </a:lnTo>
                <a:lnTo>
                  <a:pt x="4131089" y="6171275"/>
                </a:lnTo>
                <a:lnTo>
                  <a:pt x="4131173" y="6170719"/>
                </a:lnTo>
                <a:lnTo>
                  <a:pt x="4127132" y="6174302"/>
                </a:lnTo>
                <a:lnTo>
                  <a:pt x="4110557" y="6183332"/>
                </a:lnTo>
                <a:lnTo>
                  <a:pt x="4109047" y="6185851"/>
                </a:lnTo>
                <a:lnTo>
                  <a:pt x="4105028" y="6188861"/>
                </a:lnTo>
                <a:lnTo>
                  <a:pt x="4096478" y="6192878"/>
                </a:lnTo>
                <a:lnTo>
                  <a:pt x="4090949" y="6190359"/>
                </a:lnTo>
                <a:lnTo>
                  <a:pt x="4071354" y="6178319"/>
                </a:lnTo>
                <a:lnTo>
                  <a:pt x="4059784" y="6162753"/>
                </a:lnTo>
                <a:lnTo>
                  <a:pt x="4055765" y="6159239"/>
                </a:lnTo>
                <a:lnTo>
                  <a:pt x="4020593" y="6139164"/>
                </a:lnTo>
                <a:lnTo>
                  <a:pt x="4015563" y="6137665"/>
                </a:lnTo>
                <a:lnTo>
                  <a:pt x="4012043" y="6139164"/>
                </a:lnTo>
                <a:lnTo>
                  <a:pt x="4006514" y="6145184"/>
                </a:lnTo>
                <a:lnTo>
                  <a:pt x="4002994" y="6146695"/>
                </a:lnTo>
                <a:lnTo>
                  <a:pt x="3976359" y="6156229"/>
                </a:lnTo>
                <a:lnTo>
                  <a:pt x="3962792" y="6163760"/>
                </a:lnTo>
                <a:lnTo>
                  <a:pt x="3959772" y="6166770"/>
                </a:lnTo>
                <a:lnTo>
                  <a:pt x="3955753" y="6172790"/>
                </a:lnTo>
                <a:lnTo>
                  <a:pt x="3952233" y="6174806"/>
                </a:lnTo>
                <a:lnTo>
                  <a:pt x="3948714" y="6175309"/>
                </a:lnTo>
                <a:lnTo>
                  <a:pt x="3941674" y="6175309"/>
                </a:lnTo>
                <a:lnTo>
                  <a:pt x="3938154" y="6177312"/>
                </a:lnTo>
                <a:lnTo>
                  <a:pt x="3931627" y="6179818"/>
                </a:lnTo>
                <a:lnTo>
                  <a:pt x="3918060" y="6178823"/>
                </a:lnTo>
                <a:lnTo>
                  <a:pt x="3913030" y="6181833"/>
                </a:lnTo>
                <a:lnTo>
                  <a:pt x="3905990" y="6185347"/>
                </a:lnTo>
                <a:lnTo>
                  <a:pt x="3898964" y="6185851"/>
                </a:lnTo>
                <a:lnTo>
                  <a:pt x="3891425" y="6184843"/>
                </a:lnTo>
                <a:lnTo>
                  <a:pt x="3883886" y="6181833"/>
                </a:lnTo>
                <a:lnTo>
                  <a:pt x="3877346" y="6180322"/>
                </a:lnTo>
                <a:lnTo>
                  <a:pt x="3864278" y="6179818"/>
                </a:lnTo>
                <a:lnTo>
                  <a:pt x="3857751" y="6176808"/>
                </a:lnTo>
                <a:lnTo>
                  <a:pt x="3853220" y="6171292"/>
                </a:lnTo>
                <a:lnTo>
                  <a:pt x="3850711" y="6165763"/>
                </a:lnTo>
                <a:lnTo>
                  <a:pt x="3847691" y="6122099"/>
                </a:lnTo>
                <a:lnTo>
                  <a:pt x="3843173" y="6108044"/>
                </a:lnTo>
                <a:lnTo>
                  <a:pt x="3834623" y="6098510"/>
                </a:lnTo>
                <a:lnTo>
                  <a:pt x="3830604" y="6092490"/>
                </a:lnTo>
                <a:lnTo>
                  <a:pt x="3829606" y="6084958"/>
                </a:lnTo>
                <a:lnTo>
                  <a:pt x="3829606" y="6076923"/>
                </a:lnTo>
                <a:lnTo>
                  <a:pt x="3829606" y="6075928"/>
                </a:lnTo>
                <a:lnTo>
                  <a:pt x="3828594" y="6069896"/>
                </a:lnTo>
                <a:lnTo>
                  <a:pt x="3828095" y="6061370"/>
                </a:lnTo>
                <a:lnTo>
                  <a:pt x="3833113" y="6049317"/>
                </a:lnTo>
                <a:lnTo>
                  <a:pt x="3834124" y="6042289"/>
                </a:lnTo>
                <a:lnTo>
                  <a:pt x="3831615" y="6038284"/>
                </a:lnTo>
                <a:lnTo>
                  <a:pt x="3825075" y="6031257"/>
                </a:lnTo>
                <a:lnTo>
                  <a:pt x="3824076" y="6026232"/>
                </a:lnTo>
                <a:lnTo>
                  <a:pt x="3824576" y="6022214"/>
                </a:lnTo>
                <a:lnTo>
                  <a:pt x="3829094" y="6012177"/>
                </a:lnTo>
                <a:lnTo>
                  <a:pt x="3829094" y="6008159"/>
                </a:lnTo>
                <a:lnTo>
                  <a:pt x="3824576" y="5992101"/>
                </a:lnTo>
                <a:lnTo>
                  <a:pt x="3824076" y="5990099"/>
                </a:lnTo>
                <a:lnTo>
                  <a:pt x="3818035" y="5986081"/>
                </a:lnTo>
                <a:lnTo>
                  <a:pt x="3816538" y="5983563"/>
                </a:lnTo>
                <a:lnTo>
                  <a:pt x="3815527" y="5979558"/>
                </a:lnTo>
                <a:lnTo>
                  <a:pt x="3817037" y="5971523"/>
                </a:lnTo>
                <a:lnTo>
                  <a:pt x="3815527" y="5967505"/>
                </a:lnTo>
                <a:lnTo>
                  <a:pt x="3813517" y="5963991"/>
                </a:lnTo>
                <a:lnTo>
                  <a:pt x="3807988" y="5957467"/>
                </a:lnTo>
                <a:lnTo>
                  <a:pt x="3807489" y="5953954"/>
                </a:lnTo>
                <a:lnTo>
                  <a:pt x="3808487" y="5946422"/>
                </a:lnTo>
                <a:lnTo>
                  <a:pt x="3808487" y="5941914"/>
                </a:lnTo>
                <a:lnTo>
                  <a:pt x="3803969" y="5925340"/>
                </a:lnTo>
                <a:lnTo>
                  <a:pt x="3803470" y="5916310"/>
                </a:lnTo>
                <a:lnTo>
                  <a:pt x="3806478" y="5909786"/>
                </a:lnTo>
                <a:lnTo>
                  <a:pt x="3809998" y="5903766"/>
                </a:lnTo>
                <a:lnTo>
                  <a:pt x="3812007" y="5895731"/>
                </a:lnTo>
                <a:lnTo>
                  <a:pt x="3811508" y="5893728"/>
                </a:lnTo>
                <a:lnTo>
                  <a:pt x="3810497" y="5890214"/>
                </a:lnTo>
                <a:lnTo>
                  <a:pt x="3809998" y="5888199"/>
                </a:lnTo>
                <a:lnTo>
                  <a:pt x="3810497" y="5886701"/>
                </a:lnTo>
                <a:lnTo>
                  <a:pt x="3811508" y="5883187"/>
                </a:lnTo>
                <a:lnTo>
                  <a:pt x="3811508" y="5880668"/>
                </a:lnTo>
                <a:lnTo>
                  <a:pt x="3811008" y="5876663"/>
                </a:lnTo>
                <a:lnTo>
                  <a:pt x="3809498" y="5873640"/>
                </a:lnTo>
                <a:lnTo>
                  <a:pt x="3806977" y="5872142"/>
                </a:lnTo>
                <a:lnTo>
                  <a:pt x="3802459" y="5870630"/>
                </a:lnTo>
                <a:lnTo>
                  <a:pt x="3795931" y="5866613"/>
                </a:lnTo>
                <a:lnTo>
                  <a:pt x="3789890" y="5860593"/>
                </a:lnTo>
                <a:lnTo>
                  <a:pt x="3786371" y="5853565"/>
                </a:lnTo>
                <a:lnTo>
                  <a:pt x="3785372" y="5845543"/>
                </a:lnTo>
                <a:lnTo>
                  <a:pt x="3784873" y="5826966"/>
                </a:lnTo>
                <a:lnTo>
                  <a:pt x="3782352" y="5821450"/>
                </a:lnTo>
                <a:lnTo>
                  <a:pt x="3780841" y="5819435"/>
                </a:lnTo>
                <a:lnTo>
                  <a:pt x="3772304" y="5812911"/>
                </a:lnTo>
                <a:lnTo>
                  <a:pt x="3761745" y="5798856"/>
                </a:lnTo>
                <a:lnTo>
                  <a:pt x="3759736" y="5802874"/>
                </a:lnTo>
                <a:lnTo>
                  <a:pt x="3758737" y="5804876"/>
                </a:lnTo>
                <a:lnTo>
                  <a:pt x="3755218" y="5802370"/>
                </a:lnTo>
                <a:lnTo>
                  <a:pt x="3742150" y="5801362"/>
                </a:lnTo>
                <a:lnTo>
                  <a:pt x="3739129" y="5799360"/>
                </a:lnTo>
                <a:lnTo>
                  <a:pt x="3736121" y="5796854"/>
                </a:lnTo>
                <a:lnTo>
                  <a:pt x="3733101" y="5795846"/>
                </a:lnTo>
                <a:lnTo>
                  <a:pt x="3731091" y="5796854"/>
                </a:lnTo>
                <a:lnTo>
                  <a:pt x="3728071" y="5798352"/>
                </a:lnTo>
                <a:lnTo>
                  <a:pt x="3692387" y="5796350"/>
                </a:lnTo>
                <a:lnTo>
                  <a:pt x="3688868" y="5795342"/>
                </a:lnTo>
                <a:lnTo>
                  <a:pt x="3685348" y="5792836"/>
                </a:lnTo>
                <a:lnTo>
                  <a:pt x="3678820" y="5787320"/>
                </a:lnTo>
                <a:lnTo>
                  <a:pt x="3667263" y="5780292"/>
                </a:lnTo>
                <a:lnTo>
                  <a:pt x="3661234" y="5774260"/>
                </a:lnTo>
                <a:lnTo>
                  <a:pt x="3656204" y="5767232"/>
                </a:lnTo>
                <a:lnTo>
                  <a:pt x="3650675" y="5753189"/>
                </a:lnTo>
                <a:lnTo>
                  <a:pt x="3648166" y="5750671"/>
                </a:lnTo>
                <a:lnTo>
                  <a:pt x="3645645" y="5750671"/>
                </a:lnTo>
                <a:lnTo>
                  <a:pt x="3630568" y="5753189"/>
                </a:lnTo>
                <a:lnTo>
                  <a:pt x="3626549" y="5754184"/>
                </a:lnTo>
                <a:lnTo>
                  <a:pt x="3625039" y="5756199"/>
                </a:lnTo>
                <a:lnTo>
                  <a:pt x="3623029" y="5758706"/>
                </a:lnTo>
                <a:lnTo>
                  <a:pt x="3619510" y="5763227"/>
                </a:lnTo>
                <a:lnTo>
                  <a:pt x="3619010" y="5764222"/>
                </a:lnTo>
                <a:lnTo>
                  <a:pt x="3617999" y="5767736"/>
                </a:lnTo>
                <a:lnTo>
                  <a:pt x="3617500" y="5768743"/>
                </a:lnTo>
                <a:lnTo>
                  <a:pt x="3615491" y="5769751"/>
                </a:lnTo>
                <a:lnTo>
                  <a:pt x="3614991" y="5770255"/>
                </a:lnTo>
                <a:lnTo>
                  <a:pt x="3611472" y="5776778"/>
                </a:lnTo>
                <a:lnTo>
                  <a:pt x="3609962" y="5778781"/>
                </a:lnTo>
                <a:lnTo>
                  <a:pt x="3602922" y="5784297"/>
                </a:lnTo>
                <a:lnTo>
                  <a:pt x="3600913" y="5784801"/>
                </a:lnTo>
                <a:lnTo>
                  <a:pt x="3598404" y="5785305"/>
                </a:lnTo>
                <a:lnTo>
                  <a:pt x="3597393" y="5787320"/>
                </a:lnTo>
                <a:lnTo>
                  <a:pt x="3599415" y="5791325"/>
                </a:lnTo>
                <a:lnTo>
                  <a:pt x="3598404" y="5792836"/>
                </a:lnTo>
                <a:lnTo>
                  <a:pt x="3594884" y="5791828"/>
                </a:lnTo>
                <a:lnTo>
                  <a:pt x="3587845" y="5783806"/>
                </a:lnTo>
                <a:lnTo>
                  <a:pt x="3584338" y="5781791"/>
                </a:lnTo>
                <a:lnTo>
                  <a:pt x="3583327" y="5782798"/>
                </a:lnTo>
                <a:lnTo>
                  <a:pt x="3582316" y="5787320"/>
                </a:lnTo>
                <a:lnTo>
                  <a:pt x="3580818" y="5788315"/>
                </a:lnTo>
                <a:lnTo>
                  <a:pt x="3578808" y="5789826"/>
                </a:lnTo>
                <a:lnTo>
                  <a:pt x="3578297" y="5789322"/>
                </a:lnTo>
                <a:lnTo>
                  <a:pt x="3578297" y="5788315"/>
                </a:lnTo>
                <a:lnTo>
                  <a:pt x="3576287" y="5788315"/>
                </a:lnTo>
                <a:lnTo>
                  <a:pt x="3569760" y="5789826"/>
                </a:lnTo>
                <a:lnTo>
                  <a:pt x="3568249" y="5789826"/>
                </a:lnTo>
                <a:lnTo>
                  <a:pt x="3565229" y="5789322"/>
                </a:lnTo>
                <a:lnTo>
                  <a:pt x="3564730" y="5789322"/>
                </a:lnTo>
                <a:lnTo>
                  <a:pt x="3564730" y="5791325"/>
                </a:lnTo>
                <a:lnTo>
                  <a:pt x="3562720" y="5792836"/>
                </a:lnTo>
                <a:lnTo>
                  <a:pt x="3558202" y="5798352"/>
                </a:lnTo>
                <a:lnTo>
                  <a:pt x="3555182" y="5799360"/>
                </a:lnTo>
                <a:lnTo>
                  <a:pt x="3550663" y="5798856"/>
                </a:lnTo>
                <a:lnTo>
                  <a:pt x="3550152" y="5795846"/>
                </a:lnTo>
                <a:lnTo>
                  <a:pt x="3548142" y="5789826"/>
                </a:lnTo>
                <a:lnTo>
                  <a:pt x="3545134" y="5787320"/>
                </a:lnTo>
                <a:lnTo>
                  <a:pt x="3543624" y="5792332"/>
                </a:lnTo>
                <a:lnTo>
                  <a:pt x="3541103" y="5792332"/>
                </a:lnTo>
                <a:lnTo>
                  <a:pt x="3537596" y="5790834"/>
                </a:lnTo>
                <a:lnTo>
                  <a:pt x="3535574" y="5790834"/>
                </a:lnTo>
                <a:lnTo>
                  <a:pt x="3533564" y="5790834"/>
                </a:lnTo>
                <a:lnTo>
                  <a:pt x="3533065" y="5789826"/>
                </a:lnTo>
                <a:lnTo>
                  <a:pt x="3533065" y="5786312"/>
                </a:lnTo>
                <a:lnTo>
                  <a:pt x="3530556" y="5787811"/>
                </a:lnTo>
                <a:lnTo>
                  <a:pt x="3528547" y="5787811"/>
                </a:lnTo>
                <a:lnTo>
                  <a:pt x="3523018" y="5785808"/>
                </a:lnTo>
                <a:lnTo>
                  <a:pt x="3519997" y="5786312"/>
                </a:lnTo>
                <a:lnTo>
                  <a:pt x="3512958" y="5785808"/>
                </a:lnTo>
                <a:lnTo>
                  <a:pt x="3510948" y="5786312"/>
                </a:lnTo>
                <a:lnTo>
                  <a:pt x="3508939" y="5787320"/>
                </a:lnTo>
                <a:lnTo>
                  <a:pt x="3507940" y="5787320"/>
                </a:lnTo>
                <a:lnTo>
                  <a:pt x="3506929" y="5786312"/>
                </a:lnTo>
                <a:lnTo>
                  <a:pt x="3503410" y="5785808"/>
                </a:lnTo>
                <a:lnTo>
                  <a:pt x="3501899" y="5785305"/>
                </a:lnTo>
                <a:lnTo>
                  <a:pt x="3501899" y="5784297"/>
                </a:lnTo>
                <a:lnTo>
                  <a:pt x="3501899" y="5783806"/>
                </a:lnTo>
                <a:lnTo>
                  <a:pt x="3499890" y="5782798"/>
                </a:lnTo>
                <a:lnTo>
                  <a:pt x="3493861" y="5780783"/>
                </a:lnTo>
                <a:lnTo>
                  <a:pt x="3490342" y="5780292"/>
                </a:lnTo>
                <a:lnTo>
                  <a:pt x="3488332" y="5780292"/>
                </a:lnTo>
                <a:lnTo>
                  <a:pt x="3487334" y="5781287"/>
                </a:lnTo>
                <a:lnTo>
                  <a:pt x="3486323" y="5781791"/>
                </a:lnTo>
                <a:lnTo>
                  <a:pt x="3484313" y="5781287"/>
                </a:lnTo>
                <a:lnTo>
                  <a:pt x="3482803" y="5780292"/>
                </a:lnTo>
                <a:lnTo>
                  <a:pt x="3482304" y="5776778"/>
                </a:lnTo>
                <a:lnTo>
                  <a:pt x="3481293" y="5775771"/>
                </a:lnTo>
                <a:lnTo>
                  <a:pt x="3478784" y="5776778"/>
                </a:lnTo>
                <a:lnTo>
                  <a:pt x="3473255" y="5781287"/>
                </a:lnTo>
                <a:lnTo>
                  <a:pt x="3469236" y="5781791"/>
                </a:lnTo>
                <a:lnTo>
                  <a:pt x="3459688" y="5779285"/>
                </a:lnTo>
                <a:lnTo>
                  <a:pt x="3457179" y="5778781"/>
                </a:lnTo>
                <a:lnTo>
                  <a:pt x="3456168" y="5780292"/>
                </a:lnTo>
                <a:lnTo>
                  <a:pt x="3456168" y="5781287"/>
                </a:lnTo>
                <a:lnTo>
                  <a:pt x="3455170" y="5782295"/>
                </a:lnTo>
                <a:lnTo>
                  <a:pt x="3452649" y="5782295"/>
                </a:lnTo>
                <a:lnTo>
                  <a:pt x="3450140" y="5780783"/>
                </a:lnTo>
                <a:lnTo>
                  <a:pt x="3448130" y="5780292"/>
                </a:lnTo>
                <a:lnTo>
                  <a:pt x="3447119" y="5781791"/>
                </a:lnTo>
                <a:lnTo>
                  <a:pt x="3445609" y="5781791"/>
                </a:lnTo>
                <a:lnTo>
                  <a:pt x="3438582" y="5777270"/>
                </a:lnTo>
                <a:lnTo>
                  <a:pt x="3436061" y="5775771"/>
                </a:lnTo>
                <a:lnTo>
                  <a:pt x="3433552" y="5775771"/>
                </a:lnTo>
                <a:lnTo>
                  <a:pt x="3429533" y="5774260"/>
                </a:lnTo>
                <a:lnTo>
                  <a:pt x="3427524" y="5774260"/>
                </a:lnTo>
                <a:lnTo>
                  <a:pt x="3419474" y="5775771"/>
                </a:lnTo>
                <a:lnTo>
                  <a:pt x="3414955" y="5773265"/>
                </a:lnTo>
                <a:lnTo>
                  <a:pt x="3412946" y="5772257"/>
                </a:lnTo>
                <a:lnTo>
                  <a:pt x="3410936" y="5771753"/>
                </a:lnTo>
                <a:lnTo>
                  <a:pt x="3409426" y="5772257"/>
                </a:lnTo>
                <a:lnTo>
                  <a:pt x="3408927" y="5773265"/>
                </a:lnTo>
                <a:lnTo>
                  <a:pt x="3407417" y="5773768"/>
                </a:lnTo>
                <a:lnTo>
                  <a:pt x="3401888" y="5774260"/>
                </a:lnTo>
                <a:lnTo>
                  <a:pt x="3398368" y="5773768"/>
                </a:lnTo>
                <a:lnTo>
                  <a:pt x="3395360" y="5770746"/>
                </a:lnTo>
                <a:lnTo>
                  <a:pt x="3393338" y="5766237"/>
                </a:lnTo>
                <a:lnTo>
                  <a:pt x="3390330" y="5757194"/>
                </a:lnTo>
                <a:lnTo>
                  <a:pt x="3387821" y="5756691"/>
                </a:lnTo>
                <a:lnTo>
                  <a:pt x="3386810" y="5756691"/>
                </a:lnTo>
                <a:lnTo>
                  <a:pt x="3384801" y="5757698"/>
                </a:lnTo>
                <a:lnTo>
                  <a:pt x="3382791" y="5758706"/>
                </a:lnTo>
                <a:lnTo>
                  <a:pt x="3378772" y="5758706"/>
                </a:lnTo>
                <a:lnTo>
                  <a:pt x="3375752" y="5757194"/>
                </a:lnTo>
                <a:lnTo>
                  <a:pt x="3373243" y="5757194"/>
                </a:lnTo>
                <a:lnTo>
                  <a:pt x="3369224" y="5759210"/>
                </a:lnTo>
                <a:lnTo>
                  <a:pt x="3368213" y="5759210"/>
                </a:lnTo>
                <a:lnTo>
                  <a:pt x="3366204" y="5757698"/>
                </a:lnTo>
                <a:lnTo>
                  <a:pt x="3365193" y="5757698"/>
                </a:lnTo>
                <a:lnTo>
                  <a:pt x="3365193" y="5759210"/>
                </a:lnTo>
                <a:lnTo>
                  <a:pt x="3364694" y="5760204"/>
                </a:lnTo>
                <a:lnTo>
                  <a:pt x="3364694" y="5761212"/>
                </a:lnTo>
                <a:lnTo>
                  <a:pt x="3365193" y="5762220"/>
                </a:lnTo>
                <a:lnTo>
                  <a:pt x="3362185" y="5763227"/>
                </a:lnTo>
                <a:lnTo>
                  <a:pt x="3361174" y="5763227"/>
                </a:lnTo>
                <a:lnTo>
                  <a:pt x="3358665" y="5762723"/>
                </a:lnTo>
                <a:lnTo>
                  <a:pt x="3356156" y="5762723"/>
                </a:lnTo>
                <a:lnTo>
                  <a:pt x="3353136" y="5765230"/>
                </a:lnTo>
                <a:lnTo>
                  <a:pt x="3350627" y="5766237"/>
                </a:lnTo>
                <a:lnTo>
                  <a:pt x="3349616" y="5765230"/>
                </a:lnTo>
                <a:lnTo>
                  <a:pt x="3347108" y="5762220"/>
                </a:lnTo>
                <a:lnTo>
                  <a:pt x="3345098" y="5761212"/>
                </a:lnTo>
                <a:lnTo>
                  <a:pt x="3343588" y="5761212"/>
                </a:lnTo>
                <a:lnTo>
                  <a:pt x="3340068" y="5762723"/>
                </a:lnTo>
                <a:lnTo>
                  <a:pt x="3337559" y="5762723"/>
                </a:lnTo>
                <a:lnTo>
                  <a:pt x="3330520" y="5760204"/>
                </a:lnTo>
                <a:lnTo>
                  <a:pt x="3328011" y="5757698"/>
                </a:lnTo>
                <a:lnTo>
                  <a:pt x="3326501" y="5754184"/>
                </a:lnTo>
                <a:lnTo>
                  <a:pt x="3323980" y="5752182"/>
                </a:lnTo>
                <a:lnTo>
                  <a:pt x="3320972" y="5750671"/>
                </a:lnTo>
                <a:lnTo>
                  <a:pt x="3320473" y="5748668"/>
                </a:lnTo>
                <a:lnTo>
                  <a:pt x="3320473" y="5745154"/>
                </a:lnTo>
                <a:lnTo>
                  <a:pt x="3320972" y="5742144"/>
                </a:lnTo>
                <a:lnTo>
                  <a:pt x="3326002" y="5729097"/>
                </a:lnTo>
                <a:lnTo>
                  <a:pt x="3326002" y="5727082"/>
                </a:lnTo>
                <a:lnTo>
                  <a:pt x="3328011" y="5725079"/>
                </a:lnTo>
                <a:lnTo>
                  <a:pt x="3333029" y="5715533"/>
                </a:lnTo>
                <a:lnTo>
                  <a:pt x="3334040" y="5713027"/>
                </a:lnTo>
                <a:lnTo>
                  <a:pt x="3332030" y="5708014"/>
                </a:lnTo>
                <a:lnTo>
                  <a:pt x="3329509" y="5703997"/>
                </a:lnTo>
                <a:lnTo>
                  <a:pt x="3327500" y="5700987"/>
                </a:lnTo>
                <a:lnTo>
                  <a:pt x="3329010" y="5696969"/>
                </a:lnTo>
                <a:lnTo>
                  <a:pt x="3331519" y="5692448"/>
                </a:lnTo>
                <a:lnTo>
                  <a:pt x="3331519" y="5688430"/>
                </a:lnTo>
                <a:lnTo>
                  <a:pt x="3331019" y="5683921"/>
                </a:lnTo>
                <a:lnTo>
                  <a:pt x="3331019" y="5679904"/>
                </a:lnTo>
                <a:lnTo>
                  <a:pt x="3340068" y="5664841"/>
                </a:lnTo>
                <a:lnTo>
                  <a:pt x="3338558" y="5663342"/>
                </a:lnTo>
                <a:lnTo>
                  <a:pt x="3336548" y="5661327"/>
                </a:lnTo>
                <a:lnTo>
                  <a:pt x="3334040" y="5658317"/>
                </a:lnTo>
                <a:lnTo>
                  <a:pt x="3331519" y="5654300"/>
                </a:lnTo>
                <a:lnTo>
                  <a:pt x="3331019" y="5650786"/>
                </a:lnTo>
                <a:lnTo>
                  <a:pt x="3332030" y="5646769"/>
                </a:lnTo>
                <a:lnTo>
                  <a:pt x="3335038" y="5642260"/>
                </a:lnTo>
                <a:lnTo>
                  <a:pt x="3336548" y="5637235"/>
                </a:lnTo>
                <a:lnTo>
                  <a:pt x="3334539" y="5635736"/>
                </a:lnTo>
                <a:lnTo>
                  <a:pt x="3330520" y="5633721"/>
                </a:lnTo>
                <a:lnTo>
                  <a:pt x="3329509" y="5629703"/>
                </a:lnTo>
                <a:lnTo>
                  <a:pt x="3329010" y="5625195"/>
                </a:lnTo>
                <a:lnTo>
                  <a:pt x="3330021" y="5620170"/>
                </a:lnTo>
                <a:lnTo>
                  <a:pt x="3333029" y="5612638"/>
                </a:lnTo>
                <a:lnTo>
                  <a:pt x="3347108" y="5591568"/>
                </a:lnTo>
                <a:lnTo>
                  <a:pt x="3348106" y="5586039"/>
                </a:lnTo>
                <a:lnTo>
                  <a:pt x="3346097" y="5583533"/>
                </a:lnTo>
                <a:lnTo>
                  <a:pt x="3342577" y="5582526"/>
                </a:lnTo>
                <a:lnTo>
                  <a:pt x="3341079" y="5580523"/>
                </a:lnTo>
                <a:lnTo>
                  <a:pt x="3340567" y="5579012"/>
                </a:lnTo>
                <a:lnTo>
                  <a:pt x="3339057" y="5577513"/>
                </a:lnTo>
                <a:lnTo>
                  <a:pt x="3338059" y="5576505"/>
                </a:lnTo>
                <a:lnTo>
                  <a:pt x="3338059" y="5573495"/>
                </a:lnTo>
                <a:lnTo>
                  <a:pt x="3339057" y="5571984"/>
                </a:lnTo>
                <a:lnTo>
                  <a:pt x="3345098" y="5566972"/>
                </a:lnTo>
                <a:lnTo>
                  <a:pt x="3349616" y="5560939"/>
                </a:lnTo>
                <a:lnTo>
                  <a:pt x="3352637" y="5551405"/>
                </a:lnTo>
                <a:lnTo>
                  <a:pt x="3353136" y="5540864"/>
                </a:lnTo>
                <a:lnTo>
                  <a:pt x="3352125" y="5530826"/>
                </a:lnTo>
                <a:lnTo>
                  <a:pt x="3349117" y="5524303"/>
                </a:lnTo>
                <a:lnTo>
                  <a:pt x="3348618" y="5520789"/>
                </a:lnTo>
                <a:lnTo>
                  <a:pt x="3354646" y="5512262"/>
                </a:lnTo>
                <a:lnTo>
                  <a:pt x="3356156" y="5507741"/>
                </a:lnTo>
                <a:lnTo>
                  <a:pt x="3356156" y="5502716"/>
                </a:lnTo>
                <a:lnTo>
                  <a:pt x="3352125" y="5499202"/>
                </a:lnTo>
                <a:lnTo>
                  <a:pt x="3351626" y="5502716"/>
                </a:lnTo>
                <a:lnTo>
                  <a:pt x="3349616" y="5502716"/>
                </a:lnTo>
                <a:lnTo>
                  <a:pt x="3345098" y="5498207"/>
                </a:lnTo>
                <a:lnTo>
                  <a:pt x="3340567" y="5494190"/>
                </a:lnTo>
                <a:lnTo>
                  <a:pt x="3339057" y="5494190"/>
                </a:lnTo>
                <a:lnTo>
                  <a:pt x="3338558" y="5493686"/>
                </a:lnTo>
                <a:lnTo>
                  <a:pt x="3337559" y="5492678"/>
                </a:lnTo>
                <a:lnTo>
                  <a:pt x="3335550" y="5491684"/>
                </a:lnTo>
                <a:lnTo>
                  <a:pt x="3335038" y="5489165"/>
                </a:lnTo>
                <a:lnTo>
                  <a:pt x="3337559" y="5486658"/>
                </a:lnTo>
                <a:lnTo>
                  <a:pt x="3345597" y="5481646"/>
                </a:lnTo>
                <a:lnTo>
                  <a:pt x="3348106" y="5479631"/>
                </a:lnTo>
                <a:lnTo>
                  <a:pt x="3347607" y="5476117"/>
                </a:lnTo>
                <a:lnTo>
                  <a:pt x="3345098" y="5472603"/>
                </a:lnTo>
                <a:lnTo>
                  <a:pt x="3341578" y="5470097"/>
                </a:lnTo>
                <a:lnTo>
                  <a:pt x="3337559" y="5469090"/>
                </a:lnTo>
                <a:lnTo>
                  <a:pt x="3332030" y="5469090"/>
                </a:lnTo>
                <a:lnTo>
                  <a:pt x="3330520" y="5467087"/>
                </a:lnTo>
                <a:lnTo>
                  <a:pt x="3332030" y="5465576"/>
                </a:lnTo>
                <a:lnTo>
                  <a:pt x="3335038" y="5463070"/>
                </a:lnTo>
                <a:lnTo>
                  <a:pt x="3337559" y="5460060"/>
                </a:lnTo>
                <a:lnTo>
                  <a:pt x="3339057" y="5459052"/>
                </a:lnTo>
                <a:lnTo>
                  <a:pt x="3344087" y="5458548"/>
                </a:lnTo>
                <a:lnTo>
                  <a:pt x="3346097" y="5457049"/>
                </a:lnTo>
                <a:lnTo>
                  <a:pt x="3348106" y="5455538"/>
                </a:lnTo>
                <a:lnTo>
                  <a:pt x="3347607" y="5453032"/>
                </a:lnTo>
                <a:lnTo>
                  <a:pt x="3345597" y="5451521"/>
                </a:lnTo>
                <a:lnTo>
                  <a:pt x="3342078" y="5449014"/>
                </a:lnTo>
                <a:lnTo>
                  <a:pt x="3341079" y="5448007"/>
                </a:lnTo>
                <a:lnTo>
                  <a:pt x="3340567" y="5446508"/>
                </a:lnTo>
                <a:lnTo>
                  <a:pt x="3339057" y="5442994"/>
                </a:lnTo>
                <a:lnTo>
                  <a:pt x="3338059" y="5441987"/>
                </a:lnTo>
                <a:lnTo>
                  <a:pt x="3335038" y="5440488"/>
                </a:lnTo>
                <a:lnTo>
                  <a:pt x="3332030" y="5439481"/>
                </a:lnTo>
                <a:lnTo>
                  <a:pt x="3329509" y="5441483"/>
                </a:lnTo>
                <a:lnTo>
                  <a:pt x="3327500" y="5449014"/>
                </a:lnTo>
                <a:lnTo>
                  <a:pt x="3326002" y="5449014"/>
                </a:lnTo>
                <a:lnTo>
                  <a:pt x="3323481" y="5447012"/>
                </a:lnTo>
                <a:lnTo>
                  <a:pt x="3322482" y="5444997"/>
                </a:lnTo>
                <a:lnTo>
                  <a:pt x="3322482" y="5442491"/>
                </a:lnTo>
                <a:lnTo>
                  <a:pt x="3323980" y="5438473"/>
                </a:lnTo>
                <a:lnTo>
                  <a:pt x="3323980" y="5435967"/>
                </a:lnTo>
                <a:lnTo>
                  <a:pt x="3322981" y="5433461"/>
                </a:lnTo>
                <a:lnTo>
                  <a:pt x="3319961" y="5428939"/>
                </a:lnTo>
                <a:lnTo>
                  <a:pt x="3319462" y="5426433"/>
                </a:lnTo>
                <a:lnTo>
                  <a:pt x="3319961" y="5421408"/>
                </a:lnTo>
                <a:lnTo>
                  <a:pt x="3319961" y="5419405"/>
                </a:lnTo>
                <a:lnTo>
                  <a:pt x="3316953" y="5413373"/>
                </a:lnTo>
                <a:lnTo>
                  <a:pt x="3316441" y="5407857"/>
                </a:lnTo>
                <a:lnTo>
                  <a:pt x="3316441" y="5402844"/>
                </a:lnTo>
                <a:lnTo>
                  <a:pt x="3316441" y="5398323"/>
                </a:lnTo>
                <a:lnTo>
                  <a:pt x="3319961" y="5391799"/>
                </a:lnTo>
                <a:lnTo>
                  <a:pt x="3320473" y="5388285"/>
                </a:lnTo>
                <a:lnTo>
                  <a:pt x="3317452" y="5386270"/>
                </a:lnTo>
                <a:lnTo>
                  <a:pt x="3313433" y="5385275"/>
                </a:lnTo>
                <a:lnTo>
                  <a:pt x="3308903" y="5382756"/>
                </a:lnTo>
                <a:lnTo>
                  <a:pt x="3304384" y="5379243"/>
                </a:lnTo>
                <a:lnTo>
                  <a:pt x="3301364" y="5375238"/>
                </a:lnTo>
                <a:lnTo>
                  <a:pt x="3299355" y="5371724"/>
                </a:lnTo>
                <a:lnTo>
                  <a:pt x="3298356" y="5366699"/>
                </a:lnTo>
                <a:lnTo>
                  <a:pt x="3297844" y="5360679"/>
                </a:lnTo>
                <a:lnTo>
                  <a:pt x="3299355" y="5354659"/>
                </a:lnTo>
                <a:lnTo>
                  <a:pt x="3298356" y="5352644"/>
                </a:lnTo>
                <a:lnTo>
                  <a:pt x="3297345" y="5350641"/>
                </a:lnTo>
                <a:lnTo>
                  <a:pt x="3295336" y="5350137"/>
                </a:lnTo>
                <a:lnTo>
                  <a:pt x="3293825" y="5350137"/>
                </a:lnTo>
                <a:lnTo>
                  <a:pt x="3291816" y="5351145"/>
                </a:lnTo>
                <a:lnTo>
                  <a:pt x="3291317" y="5352644"/>
                </a:lnTo>
                <a:lnTo>
                  <a:pt x="3290306" y="5353147"/>
                </a:lnTo>
                <a:lnTo>
                  <a:pt x="3285787" y="5350137"/>
                </a:lnTo>
                <a:lnTo>
                  <a:pt x="3284789" y="5346120"/>
                </a:lnTo>
                <a:lnTo>
                  <a:pt x="3285787" y="5342606"/>
                </a:lnTo>
                <a:lnTo>
                  <a:pt x="3293825" y="5339596"/>
                </a:lnTo>
                <a:lnTo>
                  <a:pt x="3293825" y="5338085"/>
                </a:lnTo>
                <a:lnTo>
                  <a:pt x="3291317" y="5335075"/>
                </a:lnTo>
                <a:lnTo>
                  <a:pt x="3290306" y="5333576"/>
                </a:lnTo>
                <a:lnTo>
                  <a:pt x="3288296" y="5333072"/>
                </a:lnTo>
                <a:lnTo>
                  <a:pt x="3286798" y="5333072"/>
                </a:lnTo>
                <a:lnTo>
                  <a:pt x="3285288" y="5332568"/>
                </a:lnTo>
                <a:lnTo>
                  <a:pt x="3285288" y="5329055"/>
                </a:lnTo>
                <a:lnTo>
                  <a:pt x="3294337" y="5325541"/>
                </a:lnTo>
                <a:lnTo>
                  <a:pt x="3297345" y="5324533"/>
                </a:lnTo>
                <a:lnTo>
                  <a:pt x="3297844" y="5323035"/>
                </a:lnTo>
                <a:lnTo>
                  <a:pt x="3300865" y="5319017"/>
                </a:lnTo>
                <a:lnTo>
                  <a:pt x="3301876" y="5318513"/>
                </a:lnTo>
                <a:lnTo>
                  <a:pt x="3306893" y="5316007"/>
                </a:lnTo>
                <a:lnTo>
                  <a:pt x="3313433" y="5306964"/>
                </a:lnTo>
                <a:lnTo>
                  <a:pt x="3318963" y="5304962"/>
                </a:lnTo>
                <a:lnTo>
                  <a:pt x="3320972" y="5304458"/>
                </a:lnTo>
                <a:lnTo>
                  <a:pt x="3323481" y="5303451"/>
                </a:lnTo>
                <a:lnTo>
                  <a:pt x="3324492" y="5301448"/>
                </a:lnTo>
                <a:lnTo>
                  <a:pt x="3325490" y="5299937"/>
                </a:lnTo>
                <a:lnTo>
                  <a:pt x="3327000" y="5298438"/>
                </a:lnTo>
                <a:lnTo>
                  <a:pt x="3330021" y="5299446"/>
                </a:lnTo>
                <a:lnTo>
                  <a:pt x="3335038" y="5300441"/>
                </a:lnTo>
                <a:lnTo>
                  <a:pt x="3340068" y="5297934"/>
                </a:lnTo>
                <a:lnTo>
                  <a:pt x="3342577" y="5294924"/>
                </a:lnTo>
                <a:lnTo>
                  <a:pt x="3345098" y="5290907"/>
                </a:lnTo>
                <a:lnTo>
                  <a:pt x="3347607" y="5288904"/>
                </a:lnTo>
                <a:lnTo>
                  <a:pt x="3326501" y="5269320"/>
                </a:lnTo>
                <a:lnTo>
                  <a:pt x="3309914" y="5254270"/>
                </a:lnTo>
                <a:lnTo>
                  <a:pt x="3294337" y="5239711"/>
                </a:lnTo>
                <a:lnTo>
                  <a:pt x="3292328" y="5233691"/>
                </a:lnTo>
                <a:lnTo>
                  <a:pt x="3299355" y="5218629"/>
                </a:lnTo>
                <a:lnTo>
                  <a:pt x="3302375" y="5212609"/>
                </a:lnTo>
                <a:lnTo>
                  <a:pt x="3307904" y="5201060"/>
                </a:lnTo>
                <a:lnTo>
                  <a:pt x="3313433" y="5189524"/>
                </a:lnTo>
                <a:lnTo>
                  <a:pt x="3315942" y="5183491"/>
                </a:lnTo>
                <a:lnTo>
                  <a:pt x="3322482" y="5169940"/>
                </a:lnTo>
                <a:lnTo>
                  <a:pt x="3337048" y="5140331"/>
                </a:lnTo>
                <a:lnTo>
                  <a:pt x="3351127" y="5110722"/>
                </a:lnTo>
                <a:lnTo>
                  <a:pt x="3357654" y="5097661"/>
                </a:lnTo>
                <a:lnTo>
                  <a:pt x="3362185" y="5087624"/>
                </a:lnTo>
                <a:lnTo>
                  <a:pt x="3365705" y="5085118"/>
                </a:lnTo>
                <a:lnTo>
                  <a:pt x="3377262" y="5084110"/>
                </a:lnTo>
                <a:lnTo>
                  <a:pt x="3376251" y="5074576"/>
                </a:lnTo>
                <a:lnTo>
                  <a:pt x="3375253" y="5061529"/>
                </a:lnTo>
                <a:lnTo>
                  <a:pt x="3373742" y="5057511"/>
                </a:lnTo>
                <a:lnTo>
                  <a:pt x="3371733" y="5055509"/>
                </a:lnTo>
                <a:lnTo>
                  <a:pt x="3363183" y="5054501"/>
                </a:lnTo>
                <a:lnTo>
                  <a:pt x="3365705" y="5047474"/>
                </a:lnTo>
                <a:lnTo>
                  <a:pt x="3375752" y="5016353"/>
                </a:lnTo>
                <a:lnTo>
                  <a:pt x="3385300" y="4985233"/>
                </a:lnTo>
                <a:lnTo>
                  <a:pt x="3394848" y="4954113"/>
                </a:lnTo>
                <a:lnTo>
                  <a:pt x="3404908" y="4923496"/>
                </a:lnTo>
                <a:lnTo>
                  <a:pt x="3408428" y="4912451"/>
                </a:lnTo>
                <a:lnTo>
                  <a:pt x="3410936" y="4910449"/>
                </a:lnTo>
                <a:lnTo>
                  <a:pt x="3414955" y="4908937"/>
                </a:lnTo>
                <a:lnTo>
                  <a:pt x="3429034" y="4908937"/>
                </a:lnTo>
                <a:lnTo>
                  <a:pt x="3429034" y="4904429"/>
                </a:lnTo>
                <a:lnTo>
                  <a:pt x="3427012" y="4901910"/>
                </a:lnTo>
                <a:lnTo>
                  <a:pt x="3424004" y="4901406"/>
                </a:lnTo>
                <a:lnTo>
                  <a:pt x="3419474" y="4901406"/>
                </a:lnTo>
                <a:lnTo>
                  <a:pt x="3411436" y="4896897"/>
                </a:lnTo>
                <a:lnTo>
                  <a:pt x="3404396" y="4883850"/>
                </a:lnTo>
                <a:lnTo>
                  <a:pt x="3393850" y="4857742"/>
                </a:lnTo>
                <a:lnTo>
                  <a:pt x="3374242" y="4823612"/>
                </a:lnTo>
                <a:lnTo>
                  <a:pt x="3380782" y="4823108"/>
                </a:lnTo>
                <a:lnTo>
                  <a:pt x="3381281" y="4819594"/>
                </a:lnTo>
                <a:lnTo>
                  <a:pt x="3377761" y="4814078"/>
                </a:lnTo>
                <a:lnTo>
                  <a:pt x="3374242" y="4809557"/>
                </a:lnTo>
                <a:lnTo>
                  <a:pt x="3373742" y="4807050"/>
                </a:lnTo>
                <a:lnTo>
                  <a:pt x="3375752" y="4800526"/>
                </a:lnTo>
                <a:lnTo>
                  <a:pt x="3376095" y="4800069"/>
                </a:lnTo>
                <a:lnTo>
                  <a:pt x="3372666" y="4798606"/>
                </a:lnTo>
                <a:lnTo>
                  <a:pt x="3369661" y="4796589"/>
                </a:lnTo>
                <a:lnTo>
                  <a:pt x="3367147" y="4794083"/>
                </a:lnTo>
                <a:lnTo>
                  <a:pt x="3365144" y="4791067"/>
                </a:lnTo>
                <a:lnTo>
                  <a:pt x="3363141" y="4787053"/>
                </a:lnTo>
                <a:lnTo>
                  <a:pt x="3362631" y="4783038"/>
                </a:lnTo>
                <a:lnTo>
                  <a:pt x="3362631" y="4774500"/>
                </a:lnTo>
                <a:lnTo>
                  <a:pt x="3362631" y="4770995"/>
                </a:lnTo>
                <a:lnTo>
                  <a:pt x="3362631" y="4765962"/>
                </a:lnTo>
                <a:lnTo>
                  <a:pt x="3362120" y="4760440"/>
                </a:lnTo>
                <a:lnTo>
                  <a:pt x="3360117" y="4755917"/>
                </a:lnTo>
                <a:lnTo>
                  <a:pt x="3357112" y="4752901"/>
                </a:lnTo>
                <a:lnTo>
                  <a:pt x="3352576" y="4751393"/>
                </a:lnTo>
                <a:lnTo>
                  <a:pt x="3349060" y="4750903"/>
                </a:lnTo>
                <a:lnTo>
                  <a:pt x="3344544" y="4751393"/>
                </a:lnTo>
                <a:lnTo>
                  <a:pt x="3338515" y="4752901"/>
                </a:lnTo>
                <a:lnTo>
                  <a:pt x="3330483" y="4752411"/>
                </a:lnTo>
                <a:lnTo>
                  <a:pt x="3322961" y="4750903"/>
                </a:lnTo>
                <a:lnTo>
                  <a:pt x="3316932" y="4747888"/>
                </a:lnTo>
                <a:lnTo>
                  <a:pt x="3307388" y="4740858"/>
                </a:lnTo>
                <a:lnTo>
                  <a:pt x="3305365" y="4738841"/>
                </a:lnTo>
                <a:lnTo>
                  <a:pt x="3297844" y="4735844"/>
                </a:lnTo>
                <a:lnTo>
                  <a:pt x="3295330" y="4734336"/>
                </a:lnTo>
                <a:lnTo>
                  <a:pt x="3289811" y="4727796"/>
                </a:lnTo>
                <a:lnTo>
                  <a:pt x="3287298" y="4726289"/>
                </a:lnTo>
                <a:lnTo>
                  <a:pt x="3284784" y="4725290"/>
                </a:lnTo>
                <a:lnTo>
                  <a:pt x="3282270" y="4725290"/>
                </a:lnTo>
                <a:lnTo>
                  <a:pt x="3279756" y="4724291"/>
                </a:lnTo>
                <a:lnTo>
                  <a:pt x="3276752" y="4721784"/>
                </a:lnTo>
                <a:lnTo>
                  <a:pt x="3273237" y="4715244"/>
                </a:lnTo>
                <a:lnTo>
                  <a:pt x="3270723" y="4712229"/>
                </a:lnTo>
                <a:lnTo>
                  <a:pt x="3269211" y="4710721"/>
                </a:lnTo>
                <a:lnTo>
                  <a:pt x="3265695" y="4710231"/>
                </a:lnTo>
                <a:lnTo>
                  <a:pt x="3264183" y="4709722"/>
                </a:lnTo>
                <a:lnTo>
                  <a:pt x="3262180" y="4708723"/>
                </a:lnTo>
                <a:lnTo>
                  <a:pt x="3258665" y="4705707"/>
                </a:lnTo>
                <a:lnTo>
                  <a:pt x="3256151" y="4703691"/>
                </a:lnTo>
                <a:lnTo>
                  <a:pt x="3254148" y="4703201"/>
                </a:lnTo>
                <a:lnTo>
                  <a:pt x="3247117" y="4702692"/>
                </a:lnTo>
                <a:lnTo>
                  <a:pt x="3239576" y="4698677"/>
                </a:lnTo>
                <a:lnTo>
                  <a:pt x="3236061" y="4692156"/>
                </a:lnTo>
                <a:lnTo>
                  <a:pt x="3235059" y="4684108"/>
                </a:lnTo>
                <a:lnTo>
                  <a:pt x="3234549" y="4664526"/>
                </a:lnTo>
                <a:lnTo>
                  <a:pt x="3234058" y="4660003"/>
                </a:lnTo>
                <a:lnTo>
                  <a:pt x="3231544" y="4655988"/>
                </a:lnTo>
                <a:lnTo>
                  <a:pt x="3230543" y="4652483"/>
                </a:lnTo>
                <a:lnTo>
                  <a:pt x="3229030" y="4637914"/>
                </a:lnTo>
                <a:lnTo>
                  <a:pt x="3228029" y="4633899"/>
                </a:lnTo>
                <a:lnTo>
                  <a:pt x="3224514" y="4627378"/>
                </a:lnTo>
                <a:lnTo>
                  <a:pt x="3222000" y="4616823"/>
                </a:lnTo>
                <a:lnTo>
                  <a:pt x="3222000" y="4613808"/>
                </a:lnTo>
                <a:lnTo>
                  <a:pt x="3223002" y="4611810"/>
                </a:lnTo>
                <a:lnTo>
                  <a:pt x="3224514" y="4607796"/>
                </a:lnTo>
                <a:lnTo>
                  <a:pt x="3225005" y="4606778"/>
                </a:lnTo>
                <a:lnTo>
                  <a:pt x="3224514" y="4597750"/>
                </a:lnTo>
                <a:lnTo>
                  <a:pt x="3219997" y="4582182"/>
                </a:lnTo>
                <a:lnTo>
                  <a:pt x="3219486" y="4572645"/>
                </a:lnTo>
                <a:lnTo>
                  <a:pt x="3220998" y="4565106"/>
                </a:lnTo>
                <a:lnTo>
                  <a:pt x="3224514" y="4558585"/>
                </a:lnTo>
                <a:lnTo>
                  <a:pt x="3245095" y="4535478"/>
                </a:lnTo>
                <a:lnTo>
                  <a:pt x="3248119" y="4526940"/>
                </a:lnTo>
                <a:lnTo>
                  <a:pt x="3243092" y="4519401"/>
                </a:lnTo>
                <a:lnTo>
                  <a:pt x="3243602" y="4515896"/>
                </a:lnTo>
                <a:lnTo>
                  <a:pt x="3248610" y="4511881"/>
                </a:lnTo>
                <a:lnTo>
                  <a:pt x="3249631" y="4508866"/>
                </a:lnTo>
                <a:lnTo>
                  <a:pt x="3248610" y="4487776"/>
                </a:lnTo>
                <a:lnTo>
                  <a:pt x="3246096" y="4486268"/>
                </a:lnTo>
                <a:lnTo>
                  <a:pt x="3237573" y="4485759"/>
                </a:lnTo>
                <a:lnTo>
                  <a:pt x="3235550" y="4486777"/>
                </a:lnTo>
                <a:lnTo>
                  <a:pt x="3232546" y="4491790"/>
                </a:lnTo>
                <a:lnTo>
                  <a:pt x="3231544" y="4494297"/>
                </a:lnTo>
                <a:lnTo>
                  <a:pt x="3227518" y="4496313"/>
                </a:lnTo>
                <a:lnTo>
                  <a:pt x="3223002" y="4496804"/>
                </a:lnTo>
                <a:lnTo>
                  <a:pt x="3207428" y="4496804"/>
                </a:lnTo>
                <a:lnTo>
                  <a:pt x="3167759" y="4494806"/>
                </a:lnTo>
                <a:lnTo>
                  <a:pt x="3128580" y="4493807"/>
                </a:lnTo>
                <a:lnTo>
                  <a:pt x="3089401" y="4491790"/>
                </a:lnTo>
                <a:lnTo>
                  <a:pt x="3049712" y="4490791"/>
                </a:lnTo>
                <a:lnTo>
                  <a:pt x="3010553" y="4489283"/>
                </a:lnTo>
                <a:lnTo>
                  <a:pt x="2970864" y="4487776"/>
                </a:lnTo>
                <a:lnTo>
                  <a:pt x="2931685" y="4486268"/>
                </a:lnTo>
                <a:lnTo>
                  <a:pt x="2891505" y="4484760"/>
                </a:lnTo>
                <a:lnTo>
                  <a:pt x="2877444" y="4484251"/>
                </a:lnTo>
                <a:lnTo>
                  <a:pt x="2871415" y="4482743"/>
                </a:lnTo>
                <a:lnTo>
                  <a:pt x="2867409" y="4473207"/>
                </a:lnTo>
                <a:lnTo>
                  <a:pt x="2865896" y="4449101"/>
                </a:lnTo>
                <a:lnTo>
                  <a:pt x="2864384" y="4426503"/>
                </a:lnTo>
                <a:lnTo>
                  <a:pt x="2861380" y="4394368"/>
                </a:lnTo>
                <a:lnTo>
                  <a:pt x="2857864" y="4351189"/>
                </a:lnTo>
                <a:lnTo>
                  <a:pt x="2854840" y="4319563"/>
                </a:lnTo>
                <a:lnTo>
                  <a:pt x="2853328" y="4314022"/>
                </a:lnTo>
                <a:lnTo>
                  <a:pt x="2850834" y="4309517"/>
                </a:lnTo>
                <a:lnTo>
                  <a:pt x="2831235" y="4286411"/>
                </a:lnTo>
                <a:lnTo>
                  <a:pt x="2809141" y="4259798"/>
                </a:lnTo>
                <a:lnTo>
                  <a:pt x="2794570" y="4242723"/>
                </a:lnTo>
                <a:lnTo>
                  <a:pt x="2784024" y="4233186"/>
                </a:lnTo>
                <a:lnTo>
                  <a:pt x="2823713" y="4232677"/>
                </a:lnTo>
                <a:lnTo>
                  <a:pt x="2847319" y="4232187"/>
                </a:lnTo>
                <a:lnTo>
                  <a:pt x="2848320" y="4229661"/>
                </a:lnTo>
                <a:lnTo>
                  <a:pt x="2847810" y="4216619"/>
                </a:lnTo>
                <a:lnTo>
                  <a:pt x="2847319" y="4199034"/>
                </a:lnTo>
                <a:lnTo>
                  <a:pt x="2846297" y="4181469"/>
                </a:lnTo>
                <a:lnTo>
                  <a:pt x="2845296" y="4163884"/>
                </a:lnTo>
                <a:lnTo>
                  <a:pt x="2844294" y="4146318"/>
                </a:lnTo>
                <a:lnTo>
                  <a:pt x="2843803" y="4133257"/>
                </a:lnTo>
                <a:lnTo>
                  <a:pt x="2841290" y="4128734"/>
                </a:lnTo>
                <a:lnTo>
                  <a:pt x="2831235" y="4121704"/>
                </a:lnTo>
                <a:lnTo>
                  <a:pt x="2827719" y="4114674"/>
                </a:lnTo>
                <a:lnTo>
                  <a:pt x="2834259" y="4112676"/>
                </a:lnTo>
                <a:lnTo>
                  <a:pt x="2833238" y="4103629"/>
                </a:lnTo>
                <a:lnTo>
                  <a:pt x="2826207" y="4088570"/>
                </a:lnTo>
                <a:lnTo>
                  <a:pt x="2823203" y="4075509"/>
                </a:lnTo>
                <a:lnTo>
                  <a:pt x="2821690" y="4072003"/>
                </a:lnTo>
                <a:lnTo>
                  <a:pt x="2810654" y="4062448"/>
                </a:lnTo>
                <a:lnTo>
                  <a:pt x="2808140" y="4058433"/>
                </a:lnTo>
                <a:lnTo>
                  <a:pt x="2808140" y="4052402"/>
                </a:lnTo>
                <a:lnTo>
                  <a:pt x="2808631" y="4046880"/>
                </a:lnTo>
                <a:lnTo>
                  <a:pt x="2808631" y="4041358"/>
                </a:lnTo>
                <a:lnTo>
                  <a:pt x="2805626" y="4036853"/>
                </a:lnTo>
                <a:lnTo>
                  <a:pt x="2805116" y="4033837"/>
                </a:lnTo>
                <a:lnTo>
                  <a:pt x="2805626" y="4029314"/>
                </a:lnTo>
                <a:lnTo>
                  <a:pt x="2806117" y="4024282"/>
                </a:lnTo>
                <a:lnTo>
                  <a:pt x="2807629" y="4021285"/>
                </a:lnTo>
                <a:lnTo>
                  <a:pt x="2808631" y="4020267"/>
                </a:lnTo>
                <a:lnTo>
                  <a:pt x="2814169" y="4019268"/>
                </a:lnTo>
                <a:lnTo>
                  <a:pt x="2817684" y="4015763"/>
                </a:lnTo>
                <a:lnTo>
                  <a:pt x="2819687" y="4010731"/>
                </a:lnTo>
                <a:lnTo>
                  <a:pt x="2822201" y="4001194"/>
                </a:lnTo>
                <a:lnTo>
                  <a:pt x="2823713" y="3997179"/>
                </a:lnTo>
                <a:lnTo>
                  <a:pt x="2824204" y="3995672"/>
                </a:lnTo>
                <a:lnTo>
                  <a:pt x="2823713" y="3994164"/>
                </a:lnTo>
                <a:lnTo>
                  <a:pt x="2822692" y="3993655"/>
                </a:lnTo>
                <a:lnTo>
                  <a:pt x="2820178" y="3992147"/>
                </a:lnTo>
                <a:lnTo>
                  <a:pt x="2819177" y="3991148"/>
                </a:lnTo>
                <a:lnTo>
                  <a:pt x="2820178" y="3988641"/>
                </a:lnTo>
                <a:lnTo>
                  <a:pt x="2819687" y="3987624"/>
                </a:lnTo>
                <a:lnTo>
                  <a:pt x="2815170" y="3984118"/>
                </a:lnTo>
                <a:lnTo>
                  <a:pt x="2813148" y="3982101"/>
                </a:lnTo>
                <a:lnTo>
                  <a:pt x="2811655" y="3977597"/>
                </a:lnTo>
                <a:lnTo>
                  <a:pt x="2809632" y="3971566"/>
                </a:lnTo>
                <a:lnTo>
                  <a:pt x="2808631" y="3966044"/>
                </a:lnTo>
                <a:lnTo>
                  <a:pt x="2808140" y="3960521"/>
                </a:lnTo>
                <a:lnTo>
                  <a:pt x="2806117" y="3956507"/>
                </a:lnTo>
                <a:lnTo>
                  <a:pt x="2802602" y="3953981"/>
                </a:lnTo>
                <a:lnTo>
                  <a:pt x="2787048" y="3950476"/>
                </a:lnTo>
                <a:lnTo>
                  <a:pt x="2785026" y="3949477"/>
                </a:lnTo>
                <a:lnTo>
                  <a:pt x="2784024" y="3948968"/>
                </a:lnTo>
                <a:lnTo>
                  <a:pt x="2783513" y="3945952"/>
                </a:lnTo>
                <a:lnTo>
                  <a:pt x="2782512" y="3945443"/>
                </a:lnTo>
                <a:lnTo>
                  <a:pt x="2781019" y="3944444"/>
                </a:lnTo>
                <a:lnTo>
                  <a:pt x="2776483" y="3943446"/>
                </a:lnTo>
                <a:lnTo>
                  <a:pt x="2769452" y="3939431"/>
                </a:lnTo>
                <a:lnTo>
                  <a:pt x="2754506" y="3927967"/>
                </a:lnTo>
                <a:lnTo>
                  <a:pt x="2754325" y="3928181"/>
                </a:lnTo>
                <a:lnTo>
                  <a:pt x="2738250" y="3916114"/>
                </a:lnTo>
                <a:lnTo>
                  <a:pt x="2723677" y="3909586"/>
                </a:lnTo>
                <a:lnTo>
                  <a:pt x="2722672" y="3908080"/>
                </a:lnTo>
                <a:lnTo>
                  <a:pt x="2718653" y="3904563"/>
                </a:lnTo>
                <a:lnTo>
                  <a:pt x="2712129" y="3903552"/>
                </a:lnTo>
                <a:lnTo>
                  <a:pt x="2701574" y="3903057"/>
                </a:lnTo>
                <a:lnTo>
                  <a:pt x="2692532" y="3901046"/>
                </a:lnTo>
                <a:lnTo>
                  <a:pt x="2688513" y="3896518"/>
                </a:lnTo>
                <a:lnTo>
                  <a:pt x="2688513" y="3888483"/>
                </a:lnTo>
                <a:lnTo>
                  <a:pt x="2687508" y="3885967"/>
                </a:lnTo>
                <a:lnTo>
                  <a:pt x="2684494" y="3886472"/>
                </a:lnTo>
                <a:lnTo>
                  <a:pt x="2682485" y="3888483"/>
                </a:lnTo>
                <a:lnTo>
                  <a:pt x="2681480" y="3888979"/>
                </a:lnTo>
                <a:lnTo>
                  <a:pt x="2672935" y="3889989"/>
                </a:lnTo>
                <a:lnTo>
                  <a:pt x="2669424" y="3892496"/>
                </a:lnTo>
                <a:lnTo>
                  <a:pt x="2668420" y="3896518"/>
                </a:lnTo>
                <a:lnTo>
                  <a:pt x="2666410" y="3897529"/>
                </a:lnTo>
                <a:lnTo>
                  <a:pt x="2652333" y="3897023"/>
                </a:lnTo>
                <a:lnTo>
                  <a:pt x="2647818" y="3899035"/>
                </a:lnTo>
                <a:lnTo>
                  <a:pt x="2645808" y="3899035"/>
                </a:lnTo>
                <a:lnTo>
                  <a:pt x="2642794" y="3897529"/>
                </a:lnTo>
                <a:lnTo>
                  <a:pt x="2638776" y="3895518"/>
                </a:lnTo>
                <a:lnTo>
                  <a:pt x="2631235" y="3893506"/>
                </a:lnTo>
                <a:lnTo>
                  <a:pt x="2628221" y="3892496"/>
                </a:lnTo>
                <a:lnTo>
                  <a:pt x="2624698" y="3892496"/>
                </a:lnTo>
                <a:lnTo>
                  <a:pt x="2610633" y="3899540"/>
                </a:lnTo>
                <a:lnTo>
                  <a:pt x="2602099" y="3903057"/>
                </a:lnTo>
                <a:lnTo>
                  <a:pt x="2592549" y="3903552"/>
                </a:lnTo>
                <a:lnTo>
                  <a:pt x="2582998" y="3902046"/>
                </a:lnTo>
                <a:lnTo>
                  <a:pt x="2580989" y="3900540"/>
                </a:lnTo>
                <a:lnTo>
                  <a:pt x="2574961" y="3895518"/>
                </a:lnTo>
                <a:lnTo>
                  <a:pt x="2573956" y="3895012"/>
                </a:lnTo>
                <a:lnTo>
                  <a:pt x="2573460" y="3895012"/>
                </a:lnTo>
                <a:lnTo>
                  <a:pt x="2558886" y="3896518"/>
                </a:lnTo>
                <a:lnTo>
                  <a:pt x="2553354" y="3897023"/>
                </a:lnTo>
                <a:lnTo>
                  <a:pt x="2548839" y="3899540"/>
                </a:lnTo>
                <a:lnTo>
                  <a:pt x="2544821" y="3902046"/>
                </a:lnTo>
                <a:lnTo>
                  <a:pt x="2540802" y="3900035"/>
                </a:lnTo>
                <a:lnTo>
                  <a:pt x="2536771" y="3900540"/>
                </a:lnTo>
                <a:lnTo>
                  <a:pt x="2532256" y="3902552"/>
                </a:lnTo>
                <a:lnTo>
                  <a:pt x="2528237" y="3903057"/>
                </a:lnTo>
                <a:lnTo>
                  <a:pt x="2523710" y="3902552"/>
                </a:lnTo>
                <a:lnTo>
                  <a:pt x="2521205" y="3900035"/>
                </a:lnTo>
                <a:lnTo>
                  <a:pt x="2517186" y="3885967"/>
                </a:lnTo>
                <a:lnTo>
                  <a:pt x="2516678" y="3884461"/>
                </a:lnTo>
                <a:lnTo>
                  <a:pt x="2514668" y="3882955"/>
                </a:lnTo>
                <a:lnTo>
                  <a:pt x="2510650" y="3880944"/>
                </a:lnTo>
                <a:lnTo>
                  <a:pt x="2508640" y="3878933"/>
                </a:lnTo>
                <a:lnTo>
                  <a:pt x="2498594" y="3869383"/>
                </a:lnTo>
                <a:lnTo>
                  <a:pt x="2495071" y="3866876"/>
                </a:lnTo>
                <a:lnTo>
                  <a:pt x="2490556" y="3864865"/>
                </a:lnTo>
                <a:lnTo>
                  <a:pt x="2489043" y="3863864"/>
                </a:lnTo>
                <a:lnTo>
                  <a:pt x="2486029" y="3858832"/>
                </a:lnTo>
                <a:lnTo>
                  <a:pt x="2485533" y="3857831"/>
                </a:lnTo>
                <a:lnTo>
                  <a:pt x="2482519" y="3856820"/>
                </a:lnTo>
                <a:lnTo>
                  <a:pt x="2473973" y="3846775"/>
                </a:lnTo>
                <a:lnTo>
                  <a:pt x="2469446" y="3843258"/>
                </a:lnTo>
                <a:lnTo>
                  <a:pt x="2467437" y="3840246"/>
                </a:lnTo>
                <a:lnTo>
                  <a:pt x="2466940" y="3836729"/>
                </a:lnTo>
                <a:lnTo>
                  <a:pt x="2466940" y="3822661"/>
                </a:lnTo>
                <a:lnTo>
                  <a:pt x="2466432" y="3819144"/>
                </a:lnTo>
                <a:lnTo>
                  <a:pt x="2464931" y="3819144"/>
                </a:lnTo>
                <a:lnTo>
                  <a:pt x="2463418" y="3819639"/>
                </a:lnTo>
                <a:lnTo>
                  <a:pt x="2460912" y="3818638"/>
                </a:lnTo>
                <a:lnTo>
                  <a:pt x="2456385" y="3813616"/>
                </a:lnTo>
                <a:lnTo>
                  <a:pt x="2453880" y="3812605"/>
                </a:lnTo>
                <a:lnTo>
                  <a:pt x="2453880" y="3817628"/>
                </a:lnTo>
                <a:lnTo>
                  <a:pt x="2448348" y="3814111"/>
                </a:lnTo>
                <a:lnTo>
                  <a:pt x="2445830" y="3813616"/>
                </a:lnTo>
                <a:lnTo>
                  <a:pt x="2444329" y="3813616"/>
                </a:lnTo>
                <a:lnTo>
                  <a:pt x="2436292" y="3815121"/>
                </a:lnTo>
                <a:lnTo>
                  <a:pt x="2432769" y="3817133"/>
                </a:lnTo>
                <a:lnTo>
                  <a:pt x="2430264" y="3818133"/>
                </a:lnTo>
                <a:lnTo>
                  <a:pt x="2425240" y="3816122"/>
                </a:lnTo>
                <a:lnTo>
                  <a:pt x="2423231" y="3818133"/>
                </a:lnTo>
                <a:lnTo>
                  <a:pt x="2420713" y="3818638"/>
                </a:lnTo>
                <a:lnTo>
                  <a:pt x="2410666" y="3817628"/>
                </a:lnTo>
                <a:lnTo>
                  <a:pt x="2409153" y="3817133"/>
                </a:lnTo>
                <a:lnTo>
                  <a:pt x="2405643" y="3814616"/>
                </a:lnTo>
                <a:lnTo>
                  <a:pt x="2405135" y="3814616"/>
                </a:lnTo>
                <a:lnTo>
                  <a:pt x="2402121" y="3814616"/>
                </a:lnTo>
                <a:lnTo>
                  <a:pt x="2401624" y="3814111"/>
                </a:lnTo>
                <a:lnTo>
                  <a:pt x="2401624" y="3812110"/>
                </a:lnTo>
                <a:lnTo>
                  <a:pt x="2400620" y="3811099"/>
                </a:lnTo>
                <a:lnTo>
                  <a:pt x="2395088" y="3804065"/>
                </a:lnTo>
                <a:lnTo>
                  <a:pt x="2392074" y="3802054"/>
                </a:lnTo>
                <a:lnTo>
                  <a:pt x="2388055" y="3801549"/>
                </a:lnTo>
                <a:lnTo>
                  <a:pt x="2374994" y="3801549"/>
                </a:lnTo>
                <a:lnTo>
                  <a:pt x="2356910" y="3794019"/>
                </a:lnTo>
                <a:lnTo>
                  <a:pt x="2356402" y="3793009"/>
                </a:lnTo>
                <a:lnTo>
                  <a:pt x="2355906" y="3787986"/>
                </a:lnTo>
                <a:lnTo>
                  <a:pt x="2355397" y="3786480"/>
                </a:lnTo>
                <a:lnTo>
                  <a:pt x="2353388" y="3784469"/>
                </a:lnTo>
                <a:lnTo>
                  <a:pt x="2351875" y="3782963"/>
                </a:lnTo>
                <a:lnTo>
                  <a:pt x="2347360" y="3780447"/>
                </a:lnTo>
                <a:lnTo>
                  <a:pt x="2345351" y="3780447"/>
                </a:lnTo>
                <a:lnTo>
                  <a:pt x="2342833" y="3782458"/>
                </a:lnTo>
                <a:lnTo>
                  <a:pt x="2340327" y="3783964"/>
                </a:lnTo>
                <a:lnTo>
                  <a:pt x="2336308" y="3784469"/>
                </a:lnTo>
                <a:lnTo>
                  <a:pt x="2332786" y="3784469"/>
                </a:lnTo>
                <a:lnTo>
                  <a:pt x="2330777" y="3785975"/>
                </a:lnTo>
                <a:lnTo>
                  <a:pt x="2329772" y="3789997"/>
                </a:lnTo>
                <a:lnTo>
                  <a:pt x="2326262" y="3787481"/>
                </a:lnTo>
                <a:lnTo>
                  <a:pt x="2322231" y="3785470"/>
                </a:lnTo>
                <a:lnTo>
                  <a:pt x="2320222" y="3782458"/>
                </a:lnTo>
                <a:lnTo>
                  <a:pt x="2318721" y="3778941"/>
                </a:lnTo>
                <a:lnTo>
                  <a:pt x="2318721" y="3776930"/>
                </a:lnTo>
                <a:lnTo>
                  <a:pt x="2317716" y="3775929"/>
                </a:lnTo>
                <a:lnTo>
                  <a:pt x="2315707" y="3775929"/>
                </a:lnTo>
                <a:lnTo>
                  <a:pt x="2314194" y="3775424"/>
                </a:lnTo>
                <a:lnTo>
                  <a:pt x="2311688" y="3775424"/>
                </a:lnTo>
                <a:lnTo>
                  <a:pt x="2310683" y="3773918"/>
                </a:lnTo>
                <a:lnTo>
                  <a:pt x="2310175" y="3772907"/>
                </a:lnTo>
                <a:lnTo>
                  <a:pt x="2299124" y="3758344"/>
                </a:lnTo>
                <a:lnTo>
                  <a:pt x="2298627" y="3756828"/>
                </a:lnTo>
                <a:lnTo>
                  <a:pt x="2297114" y="3755322"/>
                </a:lnTo>
                <a:lnTo>
                  <a:pt x="2295613" y="3755828"/>
                </a:lnTo>
                <a:lnTo>
                  <a:pt x="2293604" y="3757333"/>
                </a:lnTo>
                <a:lnTo>
                  <a:pt x="2292091" y="3757839"/>
                </a:lnTo>
                <a:lnTo>
                  <a:pt x="2290081" y="3757333"/>
                </a:lnTo>
                <a:lnTo>
                  <a:pt x="2288072" y="3756828"/>
                </a:lnTo>
                <a:lnTo>
                  <a:pt x="2285058" y="3754827"/>
                </a:lnTo>
                <a:lnTo>
                  <a:pt x="2282540" y="3751310"/>
                </a:lnTo>
                <a:lnTo>
                  <a:pt x="2281536" y="3747793"/>
                </a:lnTo>
                <a:lnTo>
                  <a:pt x="2281039" y="3743265"/>
                </a:lnTo>
                <a:lnTo>
                  <a:pt x="2279526" y="3740749"/>
                </a:lnTo>
                <a:lnTo>
                  <a:pt x="2277517" y="3738242"/>
                </a:lnTo>
                <a:lnTo>
                  <a:pt x="2272494" y="3734220"/>
                </a:lnTo>
                <a:lnTo>
                  <a:pt x="2271997" y="3733220"/>
                </a:lnTo>
                <a:lnTo>
                  <a:pt x="2271997" y="3732209"/>
                </a:lnTo>
                <a:lnTo>
                  <a:pt x="2271997" y="3730703"/>
                </a:lnTo>
                <a:lnTo>
                  <a:pt x="2274007" y="3728692"/>
                </a:lnTo>
                <a:lnTo>
                  <a:pt x="2272494" y="3727186"/>
                </a:lnTo>
                <a:lnTo>
                  <a:pt x="2271489" y="3726186"/>
                </a:lnTo>
                <a:lnTo>
                  <a:pt x="2270993" y="3725175"/>
                </a:lnTo>
                <a:lnTo>
                  <a:pt x="2268983" y="3717140"/>
                </a:lnTo>
                <a:lnTo>
                  <a:pt x="2267470" y="3714624"/>
                </a:lnTo>
                <a:lnTo>
                  <a:pt x="2260934" y="3712613"/>
                </a:lnTo>
                <a:lnTo>
                  <a:pt x="2256915" y="3711107"/>
                </a:lnTo>
                <a:lnTo>
                  <a:pt x="2254409" y="3710106"/>
                </a:lnTo>
                <a:lnTo>
                  <a:pt x="2253901" y="3711107"/>
                </a:lnTo>
                <a:lnTo>
                  <a:pt x="2247873" y="3713118"/>
                </a:lnTo>
                <a:lnTo>
                  <a:pt x="2246868" y="3714624"/>
                </a:lnTo>
                <a:lnTo>
                  <a:pt x="2246372" y="3716635"/>
                </a:lnTo>
                <a:lnTo>
                  <a:pt x="2245367" y="3717140"/>
                </a:lnTo>
                <a:lnTo>
                  <a:pt x="2243854" y="3718141"/>
                </a:lnTo>
                <a:lnTo>
                  <a:pt x="2241845" y="3717140"/>
                </a:lnTo>
                <a:lnTo>
                  <a:pt x="2240840" y="3717140"/>
                </a:lnTo>
                <a:lnTo>
                  <a:pt x="2236325" y="3720657"/>
                </a:lnTo>
                <a:lnTo>
                  <a:pt x="2234812" y="3722669"/>
                </a:lnTo>
                <a:lnTo>
                  <a:pt x="2233808" y="3723669"/>
                </a:lnTo>
                <a:lnTo>
                  <a:pt x="2231798" y="3724174"/>
                </a:lnTo>
                <a:lnTo>
                  <a:pt x="2217224" y="3725175"/>
                </a:lnTo>
                <a:lnTo>
                  <a:pt x="2214210" y="3723669"/>
                </a:lnTo>
                <a:lnTo>
                  <a:pt x="2208182" y="3719151"/>
                </a:lnTo>
                <a:lnTo>
                  <a:pt x="2206173" y="3718141"/>
                </a:lnTo>
                <a:lnTo>
                  <a:pt x="2201150" y="3716635"/>
                </a:lnTo>
                <a:lnTo>
                  <a:pt x="2193112" y="3711107"/>
                </a:lnTo>
                <a:lnTo>
                  <a:pt x="2192604" y="3709601"/>
                </a:lnTo>
                <a:lnTo>
                  <a:pt x="2192108" y="3707590"/>
                </a:lnTo>
                <a:lnTo>
                  <a:pt x="2190098" y="3706084"/>
                </a:lnTo>
                <a:lnTo>
                  <a:pt x="2188585" y="3705579"/>
                </a:lnTo>
                <a:lnTo>
                  <a:pt x="2186576" y="3704578"/>
                </a:lnTo>
                <a:lnTo>
                  <a:pt x="2186080" y="3702062"/>
                </a:lnTo>
                <a:lnTo>
                  <a:pt x="2186080" y="3700556"/>
                </a:lnTo>
                <a:lnTo>
                  <a:pt x="2185571" y="3698039"/>
                </a:lnTo>
                <a:lnTo>
                  <a:pt x="2183562" y="3695533"/>
                </a:lnTo>
                <a:lnTo>
                  <a:pt x="2182061" y="3694522"/>
                </a:lnTo>
                <a:lnTo>
                  <a:pt x="2179543" y="3693522"/>
                </a:lnTo>
                <a:lnTo>
                  <a:pt x="2177038" y="3692521"/>
                </a:lnTo>
                <a:lnTo>
                  <a:pt x="2175028" y="3692521"/>
                </a:lnTo>
                <a:lnTo>
                  <a:pt x="2170501" y="3692016"/>
                </a:lnTo>
                <a:lnTo>
                  <a:pt x="2166979" y="3690510"/>
                </a:lnTo>
                <a:lnTo>
                  <a:pt x="2157937" y="3683476"/>
                </a:lnTo>
                <a:lnTo>
                  <a:pt x="2146885" y="3677443"/>
                </a:lnTo>
                <a:lnTo>
                  <a:pt x="2146389" y="3676937"/>
                </a:lnTo>
                <a:lnTo>
                  <a:pt x="2116237" y="3672915"/>
                </a:lnTo>
                <a:lnTo>
                  <a:pt x="2113731" y="3672915"/>
                </a:lnTo>
                <a:lnTo>
                  <a:pt x="2107703" y="3675431"/>
                </a:lnTo>
                <a:lnTo>
                  <a:pt x="2104180" y="3675937"/>
                </a:lnTo>
                <a:lnTo>
                  <a:pt x="2103672" y="3676937"/>
                </a:lnTo>
                <a:lnTo>
                  <a:pt x="2096639" y="3684982"/>
                </a:lnTo>
                <a:lnTo>
                  <a:pt x="2095138" y="3687488"/>
                </a:lnTo>
                <a:lnTo>
                  <a:pt x="2094134" y="3688994"/>
                </a:lnTo>
                <a:lnTo>
                  <a:pt x="2091616" y="3691511"/>
                </a:lnTo>
                <a:lnTo>
                  <a:pt x="2088106" y="3691511"/>
                </a:lnTo>
                <a:lnTo>
                  <a:pt x="2086096" y="3690005"/>
                </a:lnTo>
                <a:lnTo>
                  <a:pt x="2083579" y="3687994"/>
                </a:lnTo>
                <a:lnTo>
                  <a:pt x="2081569" y="3686993"/>
                </a:lnTo>
                <a:lnTo>
                  <a:pt x="2074537" y="3690005"/>
                </a:lnTo>
                <a:lnTo>
                  <a:pt x="2071014" y="3690005"/>
                </a:lnTo>
                <a:lnTo>
                  <a:pt x="2065991" y="3683971"/>
                </a:lnTo>
                <a:lnTo>
                  <a:pt x="2053935" y="3683476"/>
                </a:lnTo>
                <a:lnTo>
                  <a:pt x="2050424" y="3679959"/>
                </a:lnTo>
                <a:lnTo>
                  <a:pt x="2047410" y="3684477"/>
                </a:lnTo>
                <a:lnTo>
                  <a:pt x="2045401" y="3686488"/>
                </a:lnTo>
                <a:lnTo>
                  <a:pt x="2043380" y="3685477"/>
                </a:lnTo>
                <a:lnTo>
                  <a:pt x="2037352" y="3679454"/>
                </a:lnTo>
                <a:lnTo>
                  <a:pt x="2034338" y="3677443"/>
                </a:lnTo>
                <a:lnTo>
                  <a:pt x="2030827" y="3676442"/>
                </a:lnTo>
                <a:lnTo>
                  <a:pt x="2026300" y="3676937"/>
                </a:lnTo>
                <a:lnTo>
                  <a:pt x="2024799" y="3677443"/>
                </a:lnTo>
                <a:lnTo>
                  <a:pt x="2022281" y="3679959"/>
                </a:lnTo>
                <a:lnTo>
                  <a:pt x="2020272" y="3680960"/>
                </a:lnTo>
                <a:lnTo>
                  <a:pt x="2019776" y="3681465"/>
                </a:lnTo>
                <a:lnTo>
                  <a:pt x="2017766" y="3681960"/>
                </a:lnTo>
                <a:lnTo>
                  <a:pt x="2015757" y="3681465"/>
                </a:lnTo>
                <a:lnTo>
                  <a:pt x="2014244" y="3674431"/>
                </a:lnTo>
                <a:lnTo>
                  <a:pt x="2010722" y="3673926"/>
                </a:lnTo>
                <a:lnTo>
                  <a:pt x="2002188" y="3675937"/>
                </a:lnTo>
                <a:lnTo>
                  <a:pt x="1997165" y="3675431"/>
                </a:lnTo>
                <a:lnTo>
                  <a:pt x="1993642" y="3672915"/>
                </a:lnTo>
                <a:lnTo>
                  <a:pt x="1990132" y="3670409"/>
                </a:lnTo>
                <a:lnTo>
                  <a:pt x="1987118" y="3667397"/>
                </a:lnTo>
                <a:lnTo>
                  <a:pt x="1986113" y="3665386"/>
                </a:lnTo>
                <a:lnTo>
                  <a:pt x="1983595" y="3661363"/>
                </a:lnTo>
                <a:lnTo>
                  <a:pt x="1982082" y="3658847"/>
                </a:lnTo>
                <a:lnTo>
                  <a:pt x="1979577" y="3657846"/>
                </a:lnTo>
                <a:lnTo>
                  <a:pt x="1975558" y="3656341"/>
                </a:lnTo>
                <a:lnTo>
                  <a:pt x="1973549" y="3655330"/>
                </a:lnTo>
                <a:lnTo>
                  <a:pt x="1973549" y="3651813"/>
                </a:lnTo>
                <a:lnTo>
                  <a:pt x="1977059" y="3643778"/>
                </a:lnTo>
                <a:lnTo>
                  <a:pt x="1978572" y="3638755"/>
                </a:lnTo>
                <a:lnTo>
                  <a:pt x="1978572" y="3634228"/>
                </a:lnTo>
                <a:lnTo>
                  <a:pt x="1978572" y="3631721"/>
                </a:lnTo>
                <a:lnTo>
                  <a:pt x="1977059" y="3630206"/>
                </a:lnTo>
                <a:lnTo>
                  <a:pt x="1974045" y="3627194"/>
                </a:lnTo>
                <a:lnTo>
                  <a:pt x="1973040" y="3626689"/>
                </a:lnTo>
                <a:lnTo>
                  <a:pt x="1970026" y="3626689"/>
                </a:lnTo>
                <a:lnTo>
                  <a:pt x="1969530" y="3626689"/>
                </a:lnTo>
                <a:lnTo>
                  <a:pt x="1969530" y="3627194"/>
                </a:lnTo>
                <a:lnTo>
                  <a:pt x="1969530" y="3627699"/>
                </a:lnTo>
                <a:lnTo>
                  <a:pt x="1965003" y="3625183"/>
                </a:lnTo>
                <a:lnTo>
                  <a:pt x="1961989" y="3623172"/>
                </a:lnTo>
                <a:lnTo>
                  <a:pt x="1959980" y="3622676"/>
                </a:lnTo>
                <a:lnTo>
                  <a:pt x="1954956" y="3622676"/>
                </a:lnTo>
                <a:lnTo>
                  <a:pt x="1952451" y="3621666"/>
                </a:lnTo>
                <a:lnTo>
                  <a:pt x="1942392" y="3617643"/>
                </a:lnTo>
                <a:lnTo>
                  <a:pt x="1937368" y="3614632"/>
                </a:lnTo>
                <a:lnTo>
                  <a:pt x="1935867" y="3612621"/>
                </a:lnTo>
                <a:lnTo>
                  <a:pt x="1934863" y="3612125"/>
                </a:lnTo>
                <a:lnTo>
                  <a:pt x="1933350" y="3610114"/>
                </a:lnTo>
                <a:lnTo>
                  <a:pt x="1932853" y="3609104"/>
                </a:lnTo>
                <a:lnTo>
                  <a:pt x="1932853" y="3607598"/>
                </a:lnTo>
                <a:lnTo>
                  <a:pt x="1934354" y="3605081"/>
                </a:lnTo>
                <a:lnTo>
                  <a:pt x="1934354" y="3603080"/>
                </a:lnTo>
                <a:lnTo>
                  <a:pt x="1933350" y="3599563"/>
                </a:lnTo>
                <a:lnTo>
                  <a:pt x="1932853" y="3598552"/>
                </a:lnTo>
                <a:lnTo>
                  <a:pt x="1929331" y="3599058"/>
                </a:lnTo>
                <a:lnTo>
                  <a:pt x="1927830" y="3600058"/>
                </a:lnTo>
                <a:lnTo>
                  <a:pt x="1927322" y="3606092"/>
                </a:lnTo>
                <a:lnTo>
                  <a:pt x="1926825" y="3607092"/>
                </a:lnTo>
                <a:lnTo>
                  <a:pt x="1924308" y="3608608"/>
                </a:lnTo>
                <a:lnTo>
                  <a:pt x="1922298" y="3607092"/>
                </a:lnTo>
                <a:lnTo>
                  <a:pt x="1920785" y="3605081"/>
                </a:lnTo>
                <a:lnTo>
                  <a:pt x="1922807" y="3602069"/>
                </a:lnTo>
                <a:lnTo>
                  <a:pt x="1916270" y="3595035"/>
                </a:lnTo>
                <a:lnTo>
                  <a:pt x="1913256" y="3591013"/>
                </a:lnTo>
                <a:lnTo>
                  <a:pt x="1912748" y="3587001"/>
                </a:lnTo>
                <a:lnTo>
                  <a:pt x="1911247" y="3583484"/>
                </a:lnTo>
                <a:lnTo>
                  <a:pt x="1907724" y="3581968"/>
                </a:lnTo>
                <a:lnTo>
                  <a:pt x="1904214" y="3581473"/>
                </a:lnTo>
                <a:lnTo>
                  <a:pt x="1901200" y="3580462"/>
                </a:lnTo>
                <a:lnTo>
                  <a:pt x="1897181" y="3581968"/>
                </a:lnTo>
                <a:lnTo>
                  <a:pt x="1892158" y="3580967"/>
                </a:lnTo>
                <a:lnTo>
                  <a:pt x="1888127" y="3579967"/>
                </a:lnTo>
                <a:lnTo>
                  <a:pt x="1883612" y="3578451"/>
                </a:lnTo>
                <a:lnTo>
                  <a:pt x="1874570" y="3578451"/>
                </a:lnTo>
                <a:lnTo>
                  <a:pt x="1872052" y="3577450"/>
                </a:lnTo>
                <a:lnTo>
                  <a:pt x="1869038" y="3575439"/>
                </a:lnTo>
                <a:lnTo>
                  <a:pt x="1866024" y="3573428"/>
                </a:lnTo>
                <a:lnTo>
                  <a:pt x="1865020" y="3569911"/>
                </a:lnTo>
                <a:lnTo>
                  <a:pt x="1865528" y="3566394"/>
                </a:lnTo>
                <a:lnTo>
                  <a:pt x="1867538" y="3562372"/>
                </a:lnTo>
                <a:lnTo>
                  <a:pt x="1869038" y="3559865"/>
                </a:lnTo>
                <a:lnTo>
                  <a:pt x="1868542" y="3557349"/>
                </a:lnTo>
                <a:lnTo>
                  <a:pt x="1867029" y="3555338"/>
                </a:lnTo>
                <a:lnTo>
                  <a:pt x="1865528" y="3554337"/>
                </a:lnTo>
                <a:lnTo>
                  <a:pt x="1864015" y="3553832"/>
                </a:lnTo>
                <a:lnTo>
                  <a:pt x="1862514" y="3553327"/>
                </a:lnTo>
                <a:lnTo>
                  <a:pt x="1861510" y="3550820"/>
                </a:lnTo>
                <a:lnTo>
                  <a:pt x="1859996" y="3546798"/>
                </a:lnTo>
                <a:lnTo>
                  <a:pt x="1859996" y="3544787"/>
                </a:lnTo>
                <a:lnTo>
                  <a:pt x="1859996" y="3540269"/>
                </a:lnTo>
                <a:lnTo>
                  <a:pt x="1859996" y="3538258"/>
                </a:lnTo>
                <a:lnTo>
                  <a:pt x="1858992" y="3536247"/>
                </a:lnTo>
                <a:lnTo>
                  <a:pt x="1856474" y="3531729"/>
                </a:lnTo>
                <a:lnTo>
                  <a:pt x="1854973" y="3524695"/>
                </a:lnTo>
                <a:lnTo>
                  <a:pt x="1851451" y="3522179"/>
                </a:lnTo>
                <a:lnTo>
                  <a:pt x="1847940" y="3521178"/>
                </a:lnTo>
                <a:lnTo>
                  <a:pt x="1844926" y="3518156"/>
                </a:lnTo>
                <a:lnTo>
                  <a:pt x="1845423" y="3513639"/>
                </a:lnTo>
                <a:lnTo>
                  <a:pt x="1844926" y="3511122"/>
                </a:lnTo>
                <a:lnTo>
                  <a:pt x="1841404" y="3512628"/>
                </a:lnTo>
                <a:lnTo>
                  <a:pt x="1840399" y="3514134"/>
                </a:lnTo>
                <a:lnTo>
                  <a:pt x="1839903" y="3516651"/>
                </a:lnTo>
                <a:lnTo>
                  <a:pt x="1838390" y="3527202"/>
                </a:lnTo>
                <a:lnTo>
                  <a:pt x="1836889" y="3528707"/>
                </a:lnTo>
                <a:lnTo>
                  <a:pt x="1834371" y="3528212"/>
                </a:lnTo>
                <a:lnTo>
                  <a:pt x="1830352" y="3525190"/>
                </a:lnTo>
                <a:lnTo>
                  <a:pt x="1827338" y="3522179"/>
                </a:lnTo>
                <a:lnTo>
                  <a:pt x="1826334" y="3519662"/>
                </a:lnTo>
                <a:lnTo>
                  <a:pt x="1826334" y="3511628"/>
                </a:lnTo>
                <a:lnTo>
                  <a:pt x="1826830" y="3509617"/>
                </a:lnTo>
                <a:lnTo>
                  <a:pt x="1828343" y="3506605"/>
                </a:lnTo>
                <a:lnTo>
                  <a:pt x="1829348" y="3504088"/>
                </a:lnTo>
                <a:lnTo>
                  <a:pt x="1827835" y="3499571"/>
                </a:lnTo>
                <a:lnTo>
                  <a:pt x="1828343" y="3497054"/>
                </a:lnTo>
                <a:lnTo>
                  <a:pt x="1833367" y="3495548"/>
                </a:lnTo>
                <a:lnTo>
                  <a:pt x="1831866" y="3493537"/>
                </a:lnTo>
                <a:lnTo>
                  <a:pt x="1827835" y="3490526"/>
                </a:lnTo>
                <a:lnTo>
                  <a:pt x="1824821" y="3489515"/>
                </a:lnTo>
                <a:lnTo>
                  <a:pt x="1823816" y="3489515"/>
                </a:lnTo>
                <a:lnTo>
                  <a:pt x="1822811" y="3489020"/>
                </a:lnTo>
                <a:lnTo>
                  <a:pt x="1822315" y="3485998"/>
                </a:lnTo>
                <a:lnTo>
                  <a:pt x="1822315" y="3483492"/>
                </a:lnTo>
                <a:lnTo>
                  <a:pt x="1823320" y="3479469"/>
                </a:lnTo>
                <a:lnTo>
                  <a:pt x="1823320" y="3477963"/>
                </a:lnTo>
                <a:lnTo>
                  <a:pt x="1822315" y="3474942"/>
                </a:lnTo>
                <a:lnTo>
                  <a:pt x="1819797" y="3472940"/>
                </a:lnTo>
                <a:lnTo>
                  <a:pt x="1814278" y="3470424"/>
                </a:lnTo>
                <a:lnTo>
                  <a:pt x="1807245" y="3472435"/>
                </a:lnTo>
                <a:lnTo>
                  <a:pt x="1802222" y="3466907"/>
                </a:lnTo>
                <a:lnTo>
                  <a:pt x="1795177" y="3448311"/>
                </a:lnTo>
                <a:lnTo>
                  <a:pt x="1794681" y="3446806"/>
                </a:lnTo>
                <a:lnTo>
                  <a:pt x="1794681" y="3444299"/>
                </a:lnTo>
                <a:lnTo>
                  <a:pt x="1796182" y="3442288"/>
                </a:lnTo>
                <a:lnTo>
                  <a:pt x="1799704" y="3438266"/>
                </a:lnTo>
                <a:lnTo>
                  <a:pt x="1800709" y="3435254"/>
                </a:lnTo>
                <a:lnTo>
                  <a:pt x="1798699" y="3433738"/>
                </a:lnTo>
                <a:lnTo>
                  <a:pt x="1794681" y="3431737"/>
                </a:lnTo>
                <a:lnTo>
                  <a:pt x="1790662" y="3428715"/>
                </a:lnTo>
                <a:lnTo>
                  <a:pt x="1788144" y="3424703"/>
                </a:lnTo>
                <a:lnTo>
                  <a:pt x="1787648" y="3419175"/>
                </a:lnTo>
                <a:lnTo>
                  <a:pt x="1790153" y="3417164"/>
                </a:lnTo>
                <a:lnTo>
                  <a:pt x="1792163" y="3415658"/>
                </a:lnTo>
                <a:lnTo>
                  <a:pt x="1793676" y="3412141"/>
                </a:lnTo>
                <a:lnTo>
                  <a:pt x="1791667" y="3409119"/>
                </a:lnTo>
                <a:lnTo>
                  <a:pt x="1788144" y="3407108"/>
                </a:lnTo>
                <a:lnTo>
                  <a:pt x="1785638" y="3403591"/>
                </a:lnTo>
                <a:lnTo>
                  <a:pt x="1786643" y="3398568"/>
                </a:lnTo>
                <a:lnTo>
                  <a:pt x="1789149" y="3394546"/>
                </a:lnTo>
                <a:lnTo>
                  <a:pt x="1797695" y="3389027"/>
                </a:lnTo>
                <a:lnTo>
                  <a:pt x="1799208" y="3384500"/>
                </a:lnTo>
                <a:lnTo>
                  <a:pt x="1798203" y="3380478"/>
                </a:lnTo>
                <a:lnTo>
                  <a:pt x="1797186" y="3376961"/>
                </a:lnTo>
                <a:lnTo>
                  <a:pt x="1797695" y="3372948"/>
                </a:lnTo>
                <a:lnTo>
                  <a:pt x="1800709" y="3368421"/>
                </a:lnTo>
                <a:lnTo>
                  <a:pt x="1802222" y="3366409"/>
                </a:lnTo>
                <a:lnTo>
                  <a:pt x="1803723" y="3365409"/>
                </a:lnTo>
                <a:lnTo>
                  <a:pt x="1805236" y="3364398"/>
                </a:lnTo>
                <a:lnTo>
                  <a:pt x="1806240" y="3362387"/>
                </a:lnTo>
                <a:lnTo>
                  <a:pt x="1806240" y="3360386"/>
                </a:lnTo>
                <a:lnTo>
                  <a:pt x="1805236" y="3358375"/>
                </a:lnTo>
                <a:lnTo>
                  <a:pt x="1803723" y="3357364"/>
                </a:lnTo>
                <a:lnTo>
                  <a:pt x="1803226" y="3355858"/>
                </a:lnTo>
                <a:lnTo>
                  <a:pt x="1802222" y="3337768"/>
                </a:lnTo>
                <a:lnTo>
                  <a:pt x="1800709" y="3334756"/>
                </a:lnTo>
                <a:lnTo>
                  <a:pt x="1797695" y="3331239"/>
                </a:lnTo>
                <a:lnTo>
                  <a:pt x="1793676" y="3329228"/>
                </a:lnTo>
                <a:lnTo>
                  <a:pt x="1785130" y="3326712"/>
                </a:lnTo>
                <a:lnTo>
                  <a:pt x="1784125" y="3324205"/>
                </a:lnTo>
                <a:lnTo>
                  <a:pt x="1787648" y="3314655"/>
                </a:lnTo>
                <a:lnTo>
                  <a:pt x="1788652" y="3306620"/>
                </a:lnTo>
                <a:lnTo>
                  <a:pt x="1789149" y="3302598"/>
                </a:lnTo>
                <a:lnTo>
                  <a:pt x="1788144" y="3297070"/>
                </a:lnTo>
                <a:lnTo>
                  <a:pt x="1785130" y="3294058"/>
                </a:lnTo>
                <a:lnTo>
                  <a:pt x="1781111" y="3291542"/>
                </a:lnTo>
                <a:lnTo>
                  <a:pt x="1777601" y="3288025"/>
                </a:lnTo>
                <a:lnTo>
                  <a:pt x="1777601" y="3284508"/>
                </a:lnTo>
                <a:lnTo>
                  <a:pt x="1779610" y="3273957"/>
                </a:lnTo>
                <a:lnTo>
                  <a:pt x="1778606" y="3272451"/>
                </a:lnTo>
                <a:lnTo>
                  <a:pt x="1777601" y="3270945"/>
                </a:lnTo>
                <a:lnTo>
                  <a:pt x="1777093" y="3269439"/>
                </a:lnTo>
                <a:lnTo>
                  <a:pt x="1776596" y="3266922"/>
                </a:lnTo>
                <a:lnTo>
                  <a:pt x="1776596" y="3265417"/>
                </a:lnTo>
                <a:lnTo>
                  <a:pt x="1776596" y="3263911"/>
                </a:lnTo>
                <a:lnTo>
                  <a:pt x="1777601" y="3262395"/>
                </a:lnTo>
                <a:lnTo>
                  <a:pt x="1777601" y="3261394"/>
                </a:lnTo>
                <a:lnTo>
                  <a:pt x="1777601" y="3259888"/>
                </a:lnTo>
                <a:lnTo>
                  <a:pt x="1774587" y="3255866"/>
                </a:lnTo>
                <a:lnTo>
                  <a:pt x="1774587" y="3254866"/>
                </a:lnTo>
                <a:lnTo>
                  <a:pt x="1780107" y="3253360"/>
                </a:lnTo>
                <a:lnTo>
                  <a:pt x="1783121" y="3250843"/>
                </a:lnTo>
                <a:lnTo>
                  <a:pt x="1788144" y="3241798"/>
                </a:lnTo>
                <a:lnTo>
                  <a:pt x="1787139" y="3241293"/>
                </a:lnTo>
                <a:lnTo>
                  <a:pt x="1787139" y="3240797"/>
                </a:lnTo>
                <a:lnTo>
                  <a:pt x="1786643" y="3238786"/>
                </a:lnTo>
                <a:lnTo>
                  <a:pt x="1787648" y="3234764"/>
                </a:lnTo>
                <a:lnTo>
                  <a:pt x="1789149" y="3230237"/>
                </a:lnTo>
                <a:lnTo>
                  <a:pt x="1792163" y="3226224"/>
                </a:lnTo>
                <a:lnTo>
                  <a:pt x="1800709" y="3222707"/>
                </a:lnTo>
                <a:lnTo>
                  <a:pt x="1802718" y="3217684"/>
                </a:lnTo>
                <a:lnTo>
                  <a:pt x="1805236" y="3207123"/>
                </a:lnTo>
                <a:lnTo>
                  <a:pt x="1808746" y="3202100"/>
                </a:lnTo>
                <a:lnTo>
                  <a:pt x="1809254" y="3200089"/>
                </a:lnTo>
                <a:lnTo>
                  <a:pt x="1808746" y="3198088"/>
                </a:lnTo>
                <a:lnTo>
                  <a:pt x="1806737" y="3193055"/>
                </a:lnTo>
                <a:lnTo>
                  <a:pt x="1806240" y="3191044"/>
                </a:lnTo>
                <a:lnTo>
                  <a:pt x="1805732" y="3181504"/>
                </a:lnTo>
                <a:lnTo>
                  <a:pt x="1805236" y="3177481"/>
                </a:lnTo>
                <a:lnTo>
                  <a:pt x="1801217" y="3166425"/>
                </a:lnTo>
                <a:lnTo>
                  <a:pt x="1799208" y="3158886"/>
                </a:lnTo>
                <a:lnTo>
                  <a:pt x="1798203" y="3149850"/>
                </a:lnTo>
                <a:lnTo>
                  <a:pt x="1799208" y="3141806"/>
                </a:lnTo>
                <a:lnTo>
                  <a:pt x="1801217" y="3136783"/>
                </a:lnTo>
                <a:lnTo>
                  <a:pt x="1805236" y="3128247"/>
                </a:lnTo>
                <a:lnTo>
                  <a:pt x="1806240" y="3123719"/>
                </a:lnTo>
                <a:lnTo>
                  <a:pt x="1805236" y="3120202"/>
                </a:lnTo>
                <a:lnTo>
                  <a:pt x="1802718" y="3117695"/>
                </a:lnTo>
                <a:lnTo>
                  <a:pt x="1799704" y="3115179"/>
                </a:lnTo>
                <a:lnTo>
                  <a:pt x="1797695" y="3113168"/>
                </a:lnTo>
                <a:lnTo>
                  <a:pt x="1794681" y="3103617"/>
                </a:lnTo>
                <a:lnTo>
                  <a:pt x="1794681" y="3102617"/>
                </a:lnTo>
                <a:lnTo>
                  <a:pt x="1791667" y="3096089"/>
                </a:lnTo>
                <a:lnTo>
                  <a:pt x="1785638" y="3091561"/>
                </a:lnTo>
                <a:lnTo>
                  <a:pt x="1781620" y="3089549"/>
                </a:lnTo>
                <a:lnTo>
                  <a:pt x="1776596" y="3089549"/>
                </a:lnTo>
                <a:lnTo>
                  <a:pt x="1774587" y="3090055"/>
                </a:lnTo>
                <a:lnTo>
                  <a:pt x="1771573" y="3093067"/>
                </a:lnTo>
                <a:lnTo>
                  <a:pt x="1762519" y="3101111"/>
                </a:lnTo>
                <a:lnTo>
                  <a:pt x="1761018" y="3103122"/>
                </a:lnTo>
                <a:lnTo>
                  <a:pt x="1760013" y="3106134"/>
                </a:lnTo>
                <a:lnTo>
                  <a:pt x="1759505" y="3108145"/>
                </a:lnTo>
                <a:lnTo>
                  <a:pt x="1756999" y="3111157"/>
                </a:lnTo>
                <a:lnTo>
                  <a:pt x="1754990" y="3113673"/>
                </a:lnTo>
                <a:lnTo>
                  <a:pt x="1754482" y="3114179"/>
                </a:lnTo>
                <a:lnTo>
                  <a:pt x="1751468" y="3114674"/>
                </a:lnTo>
                <a:lnTo>
                  <a:pt x="1750971" y="3115179"/>
                </a:lnTo>
                <a:lnTo>
                  <a:pt x="1749967" y="3116180"/>
                </a:lnTo>
                <a:lnTo>
                  <a:pt x="1749967" y="3118191"/>
                </a:lnTo>
                <a:lnTo>
                  <a:pt x="1749458" y="3118696"/>
                </a:lnTo>
                <a:lnTo>
                  <a:pt x="1748453" y="3120708"/>
                </a:lnTo>
                <a:lnTo>
                  <a:pt x="1748453" y="3121708"/>
                </a:lnTo>
                <a:lnTo>
                  <a:pt x="1747449" y="3122718"/>
                </a:lnTo>
                <a:lnTo>
                  <a:pt x="1744943" y="3122718"/>
                </a:lnTo>
                <a:lnTo>
                  <a:pt x="1740924" y="3121708"/>
                </a:lnTo>
                <a:lnTo>
                  <a:pt x="1737910" y="3120708"/>
                </a:lnTo>
                <a:lnTo>
                  <a:pt x="1731870" y="3116685"/>
                </a:lnTo>
                <a:lnTo>
                  <a:pt x="1730866" y="3115179"/>
                </a:lnTo>
                <a:lnTo>
                  <a:pt x="1728360" y="3113673"/>
                </a:lnTo>
                <a:lnTo>
                  <a:pt x="1727355" y="3112663"/>
                </a:lnTo>
                <a:lnTo>
                  <a:pt x="1726847" y="3113168"/>
                </a:lnTo>
                <a:lnTo>
                  <a:pt x="1724341" y="3113673"/>
                </a:lnTo>
                <a:lnTo>
                  <a:pt x="1723833" y="3113673"/>
                </a:lnTo>
                <a:lnTo>
                  <a:pt x="1721824" y="3113673"/>
                </a:lnTo>
                <a:lnTo>
                  <a:pt x="1720323" y="3113673"/>
                </a:lnTo>
                <a:lnTo>
                  <a:pt x="1719814" y="3113168"/>
                </a:lnTo>
                <a:lnTo>
                  <a:pt x="1720323" y="3110652"/>
                </a:lnTo>
                <a:lnTo>
                  <a:pt x="1720819" y="3106134"/>
                </a:lnTo>
                <a:lnTo>
                  <a:pt x="1717805" y="3106134"/>
                </a:lnTo>
                <a:lnTo>
                  <a:pt x="1709767" y="3109146"/>
                </a:lnTo>
                <a:lnTo>
                  <a:pt x="1708267" y="3108145"/>
                </a:lnTo>
                <a:lnTo>
                  <a:pt x="1706753" y="3107134"/>
                </a:lnTo>
                <a:lnTo>
                  <a:pt x="1706257" y="3106134"/>
                </a:lnTo>
                <a:lnTo>
                  <a:pt x="1706257" y="3103617"/>
                </a:lnTo>
                <a:lnTo>
                  <a:pt x="1704744" y="3100606"/>
                </a:lnTo>
                <a:lnTo>
                  <a:pt x="1703231" y="3102111"/>
                </a:lnTo>
                <a:lnTo>
                  <a:pt x="1701730" y="3106134"/>
                </a:lnTo>
                <a:lnTo>
                  <a:pt x="1701730" y="3107640"/>
                </a:lnTo>
                <a:lnTo>
                  <a:pt x="1701730" y="3109651"/>
                </a:lnTo>
                <a:lnTo>
                  <a:pt x="1701222" y="3111662"/>
                </a:lnTo>
                <a:lnTo>
                  <a:pt x="1699212" y="3111662"/>
                </a:lnTo>
                <a:lnTo>
                  <a:pt x="1698208" y="3111157"/>
                </a:lnTo>
                <a:lnTo>
                  <a:pt x="1696707" y="3109651"/>
                </a:lnTo>
                <a:lnTo>
                  <a:pt x="1695702" y="3107640"/>
                </a:lnTo>
                <a:lnTo>
                  <a:pt x="1695194" y="3106134"/>
                </a:lnTo>
                <a:lnTo>
                  <a:pt x="1692180" y="3109651"/>
                </a:lnTo>
                <a:lnTo>
                  <a:pt x="1689166" y="3111157"/>
                </a:lnTo>
                <a:lnTo>
                  <a:pt x="1687156" y="3111157"/>
                </a:lnTo>
                <a:lnTo>
                  <a:pt x="1678623" y="3109146"/>
                </a:lnTo>
                <a:lnTo>
                  <a:pt x="1675609" y="3109146"/>
                </a:lnTo>
                <a:lnTo>
                  <a:pt x="1671578" y="3109146"/>
                </a:lnTo>
                <a:lnTo>
                  <a:pt x="1668067" y="3110156"/>
                </a:lnTo>
                <a:lnTo>
                  <a:pt x="1659025" y="3116180"/>
                </a:lnTo>
                <a:lnTo>
                  <a:pt x="1655007" y="3116685"/>
                </a:lnTo>
                <a:lnTo>
                  <a:pt x="1651993" y="3116180"/>
                </a:lnTo>
                <a:lnTo>
                  <a:pt x="1646461" y="3113168"/>
                </a:lnTo>
                <a:lnTo>
                  <a:pt x="1644452" y="3111662"/>
                </a:lnTo>
                <a:lnTo>
                  <a:pt x="1642939" y="3111662"/>
                </a:lnTo>
                <a:lnTo>
                  <a:pt x="1639428" y="3112663"/>
                </a:lnTo>
                <a:lnTo>
                  <a:pt x="1638920" y="3113168"/>
                </a:lnTo>
                <a:lnTo>
                  <a:pt x="1637419" y="3115179"/>
                </a:lnTo>
                <a:lnTo>
                  <a:pt x="1636414" y="3116180"/>
                </a:lnTo>
                <a:lnTo>
                  <a:pt x="1635410" y="3116180"/>
                </a:lnTo>
                <a:lnTo>
                  <a:pt x="1634405" y="3115179"/>
                </a:lnTo>
                <a:lnTo>
                  <a:pt x="1633896" y="3114179"/>
                </a:lnTo>
                <a:lnTo>
                  <a:pt x="1632892" y="3113673"/>
                </a:lnTo>
                <a:lnTo>
                  <a:pt x="1621344" y="3115179"/>
                </a:lnTo>
                <a:lnTo>
                  <a:pt x="1617822" y="3116685"/>
                </a:lnTo>
                <a:lnTo>
                  <a:pt x="1611285" y="3120708"/>
                </a:lnTo>
                <a:lnTo>
                  <a:pt x="1607267" y="3122213"/>
                </a:lnTo>
                <a:lnTo>
                  <a:pt x="1587682" y="3125225"/>
                </a:lnTo>
                <a:lnTo>
                  <a:pt x="1584159" y="3126235"/>
                </a:lnTo>
                <a:lnTo>
                  <a:pt x="1575117" y="3131763"/>
                </a:lnTo>
                <a:lnTo>
                  <a:pt x="1571098" y="3132764"/>
                </a:lnTo>
                <a:lnTo>
                  <a:pt x="1567080" y="3133270"/>
                </a:lnTo>
                <a:lnTo>
                  <a:pt x="1554515" y="3132259"/>
                </a:lnTo>
                <a:lnTo>
                  <a:pt x="1529895" y="3136278"/>
                </a:lnTo>
                <a:lnTo>
                  <a:pt x="1527885" y="3137784"/>
                </a:lnTo>
                <a:lnTo>
                  <a:pt x="1526384" y="3139289"/>
                </a:lnTo>
                <a:lnTo>
                  <a:pt x="1488703" y="3122718"/>
                </a:lnTo>
                <a:lnTo>
                  <a:pt x="1499754" y="3114179"/>
                </a:lnTo>
                <a:lnTo>
                  <a:pt x="1502260" y="3111662"/>
                </a:lnTo>
                <a:lnTo>
                  <a:pt x="1504269" y="3109146"/>
                </a:lnTo>
                <a:lnTo>
                  <a:pt x="1505782" y="3106640"/>
                </a:lnTo>
                <a:lnTo>
                  <a:pt x="1505831" y="3106517"/>
                </a:lnTo>
                <a:lnTo>
                  <a:pt x="1504648" y="3108487"/>
                </a:lnTo>
                <a:lnTo>
                  <a:pt x="1502654" y="3110984"/>
                </a:lnTo>
                <a:lnTo>
                  <a:pt x="1500145" y="3113501"/>
                </a:lnTo>
                <a:lnTo>
                  <a:pt x="1489083" y="3122032"/>
                </a:lnTo>
                <a:lnTo>
                  <a:pt x="872129" y="2833741"/>
                </a:lnTo>
                <a:lnTo>
                  <a:pt x="755073" y="2771469"/>
                </a:lnTo>
                <a:lnTo>
                  <a:pt x="280430" y="2653961"/>
                </a:lnTo>
                <a:lnTo>
                  <a:pt x="280662" y="2654058"/>
                </a:lnTo>
                <a:lnTo>
                  <a:pt x="755148" y="2771732"/>
                </a:lnTo>
                <a:lnTo>
                  <a:pt x="872131" y="2834084"/>
                </a:lnTo>
                <a:lnTo>
                  <a:pt x="1488710" y="3122726"/>
                </a:lnTo>
                <a:lnTo>
                  <a:pt x="1526373" y="3139324"/>
                </a:lnTo>
                <a:lnTo>
                  <a:pt x="1525368" y="3141335"/>
                </a:lnTo>
                <a:lnTo>
                  <a:pt x="1525368" y="3143346"/>
                </a:lnTo>
                <a:lnTo>
                  <a:pt x="1524363" y="3145357"/>
                </a:lnTo>
                <a:lnTo>
                  <a:pt x="1521845" y="3146366"/>
                </a:lnTo>
                <a:lnTo>
                  <a:pt x="1504775" y="3152903"/>
                </a:lnTo>
                <a:lnTo>
                  <a:pt x="1501264" y="3155418"/>
                </a:lnTo>
                <a:lnTo>
                  <a:pt x="1474146" y="3176536"/>
                </a:lnTo>
                <a:lnTo>
                  <a:pt x="1440514" y="3210728"/>
                </a:lnTo>
                <a:lnTo>
                  <a:pt x="1430975" y="3216263"/>
                </a:lnTo>
                <a:lnTo>
                  <a:pt x="1428965" y="3216263"/>
                </a:lnTo>
                <a:lnTo>
                  <a:pt x="1424437" y="3216760"/>
                </a:lnTo>
                <a:lnTo>
                  <a:pt x="1422427" y="3217265"/>
                </a:lnTo>
                <a:lnTo>
                  <a:pt x="1420926" y="3219276"/>
                </a:lnTo>
                <a:lnTo>
                  <a:pt x="1419425" y="3221287"/>
                </a:lnTo>
                <a:lnTo>
                  <a:pt x="1417912" y="3223802"/>
                </a:lnTo>
                <a:lnTo>
                  <a:pt x="1415406" y="3224811"/>
                </a:lnTo>
                <a:lnTo>
                  <a:pt x="1411895" y="3225315"/>
                </a:lnTo>
                <a:lnTo>
                  <a:pt x="1403856" y="3223305"/>
                </a:lnTo>
                <a:lnTo>
                  <a:pt x="1400346" y="3222800"/>
                </a:lnTo>
                <a:lnTo>
                  <a:pt x="1391302" y="3222800"/>
                </a:lnTo>
                <a:lnTo>
                  <a:pt x="1386786" y="3223802"/>
                </a:lnTo>
                <a:lnTo>
                  <a:pt x="1383772" y="3224811"/>
                </a:lnTo>
                <a:lnTo>
                  <a:pt x="1383276" y="3226822"/>
                </a:lnTo>
                <a:lnTo>
                  <a:pt x="1384776" y="3231348"/>
                </a:lnTo>
                <a:lnTo>
                  <a:pt x="1384776" y="3233863"/>
                </a:lnTo>
                <a:lnTo>
                  <a:pt x="1382767" y="3234865"/>
                </a:lnTo>
                <a:lnTo>
                  <a:pt x="1380261" y="3235370"/>
                </a:lnTo>
                <a:lnTo>
                  <a:pt x="1378251" y="3235874"/>
                </a:lnTo>
                <a:lnTo>
                  <a:pt x="1368711" y="3235874"/>
                </a:lnTo>
                <a:lnTo>
                  <a:pt x="1367198" y="3236876"/>
                </a:lnTo>
                <a:lnTo>
                  <a:pt x="1364692" y="3238390"/>
                </a:lnTo>
                <a:lnTo>
                  <a:pt x="1364196" y="3240400"/>
                </a:lnTo>
                <a:lnTo>
                  <a:pt x="1364196" y="3241907"/>
                </a:lnTo>
                <a:lnTo>
                  <a:pt x="1363687" y="3244422"/>
                </a:lnTo>
                <a:lnTo>
                  <a:pt x="1360672" y="3248444"/>
                </a:lnTo>
                <a:lnTo>
                  <a:pt x="1357162" y="3251464"/>
                </a:lnTo>
                <a:lnTo>
                  <a:pt x="1352138" y="3254477"/>
                </a:lnTo>
                <a:lnTo>
                  <a:pt x="1344111" y="3256992"/>
                </a:lnTo>
                <a:lnTo>
                  <a:pt x="1336568" y="3260516"/>
                </a:lnTo>
                <a:lnTo>
                  <a:pt x="1332562" y="3262023"/>
                </a:lnTo>
                <a:lnTo>
                  <a:pt x="1329547" y="3265036"/>
                </a:lnTo>
                <a:lnTo>
                  <a:pt x="1327029" y="3267551"/>
                </a:lnTo>
                <a:lnTo>
                  <a:pt x="1323022" y="3274088"/>
                </a:lnTo>
                <a:lnTo>
                  <a:pt x="1320007" y="3277108"/>
                </a:lnTo>
                <a:lnTo>
                  <a:pt x="1314487" y="3282139"/>
                </a:lnTo>
                <a:lnTo>
                  <a:pt x="1311968" y="3284647"/>
                </a:lnTo>
                <a:lnTo>
                  <a:pt x="1309463" y="3291184"/>
                </a:lnTo>
                <a:lnTo>
                  <a:pt x="1307949" y="3298730"/>
                </a:lnTo>
                <a:lnTo>
                  <a:pt x="1304438" y="3304763"/>
                </a:lnTo>
                <a:lnTo>
                  <a:pt x="1297417" y="3306276"/>
                </a:lnTo>
                <a:lnTo>
                  <a:pt x="1293398" y="3304763"/>
                </a:lnTo>
                <a:lnTo>
                  <a:pt x="1285359" y="3298226"/>
                </a:lnTo>
                <a:lnTo>
                  <a:pt x="1280843" y="3296215"/>
                </a:lnTo>
                <a:lnTo>
                  <a:pt x="1278337" y="3295213"/>
                </a:lnTo>
                <a:lnTo>
                  <a:pt x="1275323" y="3294708"/>
                </a:lnTo>
                <a:lnTo>
                  <a:pt x="1250710" y="3295710"/>
                </a:lnTo>
                <a:lnTo>
                  <a:pt x="1244185" y="3295213"/>
                </a:lnTo>
                <a:lnTo>
                  <a:pt x="1241170" y="3295213"/>
                </a:lnTo>
                <a:lnTo>
                  <a:pt x="1237660" y="3296215"/>
                </a:lnTo>
                <a:lnTo>
                  <a:pt x="1231134" y="3299739"/>
                </a:lnTo>
                <a:lnTo>
                  <a:pt x="1226110" y="3302752"/>
                </a:lnTo>
                <a:lnTo>
                  <a:pt x="1223095" y="3306276"/>
                </a:lnTo>
                <a:lnTo>
                  <a:pt x="1216074" y="3320352"/>
                </a:lnTo>
                <a:lnTo>
                  <a:pt x="1204524" y="3332922"/>
                </a:lnTo>
                <a:lnTo>
                  <a:pt x="1201510" y="3336951"/>
                </a:lnTo>
                <a:lnTo>
                  <a:pt x="1196486" y="3349016"/>
                </a:lnTo>
                <a:lnTo>
                  <a:pt x="1193471" y="3354047"/>
                </a:lnTo>
                <a:lnTo>
                  <a:pt x="1189960" y="3358068"/>
                </a:lnTo>
                <a:lnTo>
                  <a:pt x="1185941" y="3362090"/>
                </a:lnTo>
                <a:lnTo>
                  <a:pt x="1181425" y="3365110"/>
                </a:lnTo>
                <a:lnTo>
                  <a:pt x="1177915" y="3366616"/>
                </a:lnTo>
                <a:lnTo>
                  <a:pt x="1168375" y="3367121"/>
                </a:lnTo>
                <a:lnTo>
                  <a:pt x="1164852" y="3369636"/>
                </a:lnTo>
                <a:lnTo>
                  <a:pt x="1157830" y="3375669"/>
                </a:lnTo>
                <a:lnTo>
                  <a:pt x="1154816" y="3376671"/>
                </a:lnTo>
                <a:lnTo>
                  <a:pt x="1151305" y="3376173"/>
                </a:lnTo>
                <a:lnTo>
                  <a:pt x="1147782" y="3376173"/>
                </a:lnTo>
                <a:lnTo>
                  <a:pt x="1144271" y="3376671"/>
                </a:lnTo>
                <a:lnTo>
                  <a:pt x="1135240" y="3379691"/>
                </a:lnTo>
                <a:lnTo>
                  <a:pt x="1124695" y="3387237"/>
                </a:lnTo>
                <a:lnTo>
                  <a:pt x="1119162" y="3390250"/>
                </a:lnTo>
                <a:lnTo>
                  <a:pt x="1090046" y="3396282"/>
                </a:lnTo>
                <a:lnTo>
                  <a:pt x="1085531" y="3396282"/>
                </a:lnTo>
                <a:lnTo>
                  <a:pt x="1084017" y="3394776"/>
                </a:lnTo>
                <a:lnTo>
                  <a:pt x="1083521" y="3393269"/>
                </a:lnTo>
                <a:lnTo>
                  <a:pt x="1083012" y="3384217"/>
                </a:lnTo>
                <a:lnTo>
                  <a:pt x="1084017" y="3379186"/>
                </a:lnTo>
                <a:lnTo>
                  <a:pt x="1086536" y="3373658"/>
                </a:lnTo>
                <a:lnTo>
                  <a:pt x="1090046" y="3369132"/>
                </a:lnTo>
                <a:lnTo>
                  <a:pt x="1086536" y="3367121"/>
                </a:lnTo>
                <a:lnTo>
                  <a:pt x="1079998" y="3365615"/>
                </a:lnTo>
                <a:lnTo>
                  <a:pt x="1074478" y="3366616"/>
                </a:lnTo>
                <a:lnTo>
                  <a:pt x="1068957" y="3368627"/>
                </a:lnTo>
                <a:lnTo>
                  <a:pt x="1063437" y="3369636"/>
                </a:lnTo>
                <a:lnTo>
                  <a:pt x="1058412" y="3369132"/>
                </a:lnTo>
                <a:lnTo>
                  <a:pt x="1048873" y="3366616"/>
                </a:lnTo>
                <a:lnTo>
                  <a:pt x="1043848" y="3366616"/>
                </a:lnTo>
                <a:lnTo>
                  <a:pt x="1042844" y="3366616"/>
                </a:lnTo>
                <a:lnTo>
                  <a:pt x="1041343" y="3366616"/>
                </a:lnTo>
                <a:lnTo>
                  <a:pt x="1040338" y="3366616"/>
                </a:lnTo>
                <a:lnTo>
                  <a:pt x="1024769" y="3360584"/>
                </a:lnTo>
                <a:lnTo>
                  <a:pt x="1021258" y="3359575"/>
                </a:lnTo>
                <a:lnTo>
                  <a:pt x="1014224" y="3360584"/>
                </a:lnTo>
                <a:lnTo>
                  <a:pt x="1006694" y="3358573"/>
                </a:lnTo>
                <a:lnTo>
                  <a:pt x="990629" y="3357060"/>
                </a:lnTo>
                <a:lnTo>
                  <a:pt x="978583" y="3357060"/>
                </a:lnTo>
                <a:lnTo>
                  <a:pt x="971053" y="3355553"/>
                </a:lnTo>
                <a:lnTo>
                  <a:pt x="964019" y="3354047"/>
                </a:lnTo>
                <a:lnTo>
                  <a:pt x="957494" y="3352533"/>
                </a:lnTo>
                <a:lnTo>
                  <a:pt x="943438" y="3356058"/>
                </a:lnTo>
                <a:lnTo>
                  <a:pt x="935400" y="3357564"/>
                </a:lnTo>
                <a:lnTo>
                  <a:pt x="919830" y="3356058"/>
                </a:lnTo>
                <a:lnTo>
                  <a:pt x="916320" y="3356058"/>
                </a:lnTo>
                <a:lnTo>
                  <a:pt x="890206" y="3359070"/>
                </a:lnTo>
                <a:lnTo>
                  <a:pt x="883185" y="3358068"/>
                </a:lnTo>
                <a:lnTo>
                  <a:pt x="875655" y="3352533"/>
                </a:lnTo>
                <a:lnTo>
                  <a:pt x="872131" y="3351027"/>
                </a:lnTo>
                <a:lnTo>
                  <a:pt x="866611" y="3351027"/>
                </a:lnTo>
                <a:lnTo>
                  <a:pt x="858076" y="3351531"/>
                </a:lnTo>
                <a:lnTo>
                  <a:pt x="854057" y="3351027"/>
                </a:lnTo>
                <a:lnTo>
                  <a:pt x="850037" y="3350025"/>
                </a:lnTo>
                <a:lnTo>
                  <a:pt x="841502" y="3350025"/>
                </a:lnTo>
                <a:lnTo>
                  <a:pt x="790801" y="3375164"/>
                </a:lnTo>
                <a:lnTo>
                  <a:pt x="782762" y="3377680"/>
                </a:lnTo>
                <a:lnTo>
                  <a:pt x="772218" y="3380195"/>
                </a:lnTo>
                <a:lnTo>
                  <a:pt x="761673" y="3380700"/>
                </a:lnTo>
                <a:lnTo>
                  <a:pt x="751128" y="3379186"/>
                </a:lnTo>
                <a:lnTo>
                  <a:pt x="742097" y="3374163"/>
                </a:lnTo>
                <a:lnTo>
                  <a:pt x="736564" y="3369636"/>
                </a:lnTo>
                <a:lnTo>
                  <a:pt x="727533" y="3358573"/>
                </a:lnTo>
                <a:lnTo>
                  <a:pt x="722013" y="3353542"/>
                </a:lnTo>
                <a:lnTo>
                  <a:pt x="717484" y="3354551"/>
                </a:lnTo>
                <a:lnTo>
                  <a:pt x="699918" y="3368627"/>
                </a:lnTo>
                <a:lnTo>
                  <a:pt x="699918" y="3351531"/>
                </a:lnTo>
                <a:lnTo>
                  <a:pt x="699918" y="3325383"/>
                </a:lnTo>
                <a:lnTo>
                  <a:pt x="699918" y="3298226"/>
                </a:lnTo>
                <a:lnTo>
                  <a:pt x="699918" y="3272077"/>
                </a:lnTo>
                <a:lnTo>
                  <a:pt x="699918" y="3244927"/>
                </a:lnTo>
                <a:lnTo>
                  <a:pt x="699918" y="3218274"/>
                </a:lnTo>
                <a:lnTo>
                  <a:pt x="699918" y="3191621"/>
                </a:lnTo>
                <a:lnTo>
                  <a:pt x="699918" y="3164968"/>
                </a:lnTo>
                <a:lnTo>
                  <a:pt x="699918" y="3147368"/>
                </a:lnTo>
                <a:lnTo>
                  <a:pt x="700414" y="3138315"/>
                </a:lnTo>
                <a:lnTo>
                  <a:pt x="700414" y="3125745"/>
                </a:lnTo>
                <a:lnTo>
                  <a:pt x="701928" y="3117197"/>
                </a:lnTo>
                <a:lnTo>
                  <a:pt x="703429" y="3115187"/>
                </a:lnTo>
                <a:lnTo>
                  <a:pt x="704943" y="3113175"/>
                </a:lnTo>
                <a:lnTo>
                  <a:pt x="706940" y="3111662"/>
                </a:lnTo>
                <a:lnTo>
                  <a:pt x="708949" y="3110660"/>
                </a:lnTo>
                <a:lnTo>
                  <a:pt x="710463" y="3110660"/>
                </a:lnTo>
                <a:lnTo>
                  <a:pt x="711964" y="3111662"/>
                </a:lnTo>
                <a:lnTo>
                  <a:pt x="713478" y="3111662"/>
                </a:lnTo>
                <a:lnTo>
                  <a:pt x="714482" y="3110660"/>
                </a:lnTo>
                <a:lnTo>
                  <a:pt x="714979" y="3107640"/>
                </a:lnTo>
                <a:lnTo>
                  <a:pt x="715487" y="3106639"/>
                </a:lnTo>
                <a:lnTo>
                  <a:pt x="717993" y="3103114"/>
                </a:lnTo>
                <a:lnTo>
                  <a:pt x="719494" y="3099597"/>
                </a:lnTo>
                <a:lnTo>
                  <a:pt x="720499" y="3095575"/>
                </a:lnTo>
                <a:lnTo>
                  <a:pt x="718489" y="3091553"/>
                </a:lnTo>
                <a:lnTo>
                  <a:pt x="715983" y="3088533"/>
                </a:lnTo>
                <a:lnTo>
                  <a:pt x="710463" y="3083503"/>
                </a:lnTo>
                <a:lnTo>
                  <a:pt x="707944" y="3079986"/>
                </a:lnTo>
                <a:lnTo>
                  <a:pt x="706940" y="3076468"/>
                </a:lnTo>
                <a:lnTo>
                  <a:pt x="704943" y="3069427"/>
                </a:lnTo>
                <a:lnTo>
                  <a:pt x="703429" y="3065902"/>
                </a:lnTo>
                <a:lnTo>
                  <a:pt x="703938" y="3065405"/>
                </a:lnTo>
                <a:lnTo>
                  <a:pt x="709954" y="3065405"/>
                </a:lnTo>
                <a:lnTo>
                  <a:pt x="710959" y="3065902"/>
                </a:lnTo>
                <a:lnTo>
                  <a:pt x="713478" y="3065902"/>
                </a:lnTo>
                <a:lnTo>
                  <a:pt x="715487" y="3065405"/>
                </a:lnTo>
                <a:lnTo>
                  <a:pt x="712473" y="3060879"/>
                </a:lnTo>
                <a:lnTo>
                  <a:pt x="713478" y="3058363"/>
                </a:lnTo>
                <a:lnTo>
                  <a:pt x="714979" y="3056353"/>
                </a:lnTo>
                <a:lnTo>
                  <a:pt x="717484" y="3055343"/>
                </a:lnTo>
                <a:lnTo>
                  <a:pt x="716988" y="3054839"/>
                </a:lnTo>
                <a:lnTo>
                  <a:pt x="715983" y="3053333"/>
                </a:lnTo>
                <a:lnTo>
                  <a:pt x="715983" y="3052828"/>
                </a:lnTo>
                <a:lnTo>
                  <a:pt x="719494" y="3050817"/>
                </a:lnTo>
                <a:lnTo>
                  <a:pt x="721008" y="3047805"/>
                </a:lnTo>
                <a:lnTo>
                  <a:pt x="721504" y="3044280"/>
                </a:lnTo>
                <a:lnTo>
                  <a:pt x="724022" y="3040763"/>
                </a:lnTo>
                <a:lnTo>
                  <a:pt x="724022" y="3040258"/>
                </a:lnTo>
                <a:lnTo>
                  <a:pt x="724022" y="3038248"/>
                </a:lnTo>
                <a:lnTo>
                  <a:pt x="714979" y="3038752"/>
                </a:lnTo>
                <a:lnTo>
                  <a:pt x="710959" y="3039754"/>
                </a:lnTo>
                <a:lnTo>
                  <a:pt x="706940" y="3041267"/>
                </a:lnTo>
                <a:lnTo>
                  <a:pt x="702933" y="3044785"/>
                </a:lnTo>
                <a:lnTo>
                  <a:pt x="694894" y="3053837"/>
                </a:lnTo>
                <a:lnTo>
                  <a:pt x="691879" y="3057859"/>
                </a:lnTo>
                <a:lnTo>
                  <a:pt x="677824" y="3065405"/>
                </a:lnTo>
                <a:lnTo>
                  <a:pt x="673309" y="3068922"/>
                </a:lnTo>
                <a:lnTo>
                  <a:pt x="665270" y="3076468"/>
                </a:lnTo>
                <a:lnTo>
                  <a:pt x="661250" y="3079986"/>
                </a:lnTo>
                <a:lnTo>
                  <a:pt x="651214" y="3085514"/>
                </a:lnTo>
                <a:lnTo>
                  <a:pt x="647704" y="3089543"/>
                </a:lnTo>
                <a:lnTo>
                  <a:pt x="642171" y="3098588"/>
                </a:lnTo>
                <a:lnTo>
                  <a:pt x="639665" y="3100101"/>
                </a:lnTo>
                <a:lnTo>
                  <a:pt x="634144" y="3103619"/>
                </a:lnTo>
                <a:lnTo>
                  <a:pt x="631626" y="3105630"/>
                </a:lnTo>
                <a:lnTo>
                  <a:pt x="629629" y="3107640"/>
                </a:lnTo>
                <a:lnTo>
                  <a:pt x="627110" y="3113175"/>
                </a:lnTo>
                <a:lnTo>
                  <a:pt x="625609" y="3115187"/>
                </a:lnTo>
                <a:lnTo>
                  <a:pt x="622086" y="3118206"/>
                </a:lnTo>
                <a:lnTo>
                  <a:pt x="609036" y="3121724"/>
                </a:lnTo>
                <a:lnTo>
                  <a:pt x="594980" y="3128261"/>
                </a:lnTo>
                <a:lnTo>
                  <a:pt x="591470" y="3130776"/>
                </a:lnTo>
                <a:lnTo>
                  <a:pt x="589460" y="3135302"/>
                </a:lnTo>
                <a:lnTo>
                  <a:pt x="587450" y="3139828"/>
                </a:lnTo>
                <a:lnTo>
                  <a:pt x="584436" y="3143850"/>
                </a:lnTo>
                <a:lnTo>
                  <a:pt x="574896" y="3147368"/>
                </a:lnTo>
                <a:lnTo>
                  <a:pt x="566857" y="3153400"/>
                </a:lnTo>
                <a:lnTo>
                  <a:pt x="562850" y="3155418"/>
                </a:lnTo>
                <a:lnTo>
                  <a:pt x="559835" y="3155916"/>
                </a:lnTo>
                <a:lnTo>
                  <a:pt x="558831" y="3154409"/>
                </a:lnTo>
                <a:lnTo>
                  <a:pt x="557317" y="3153400"/>
                </a:lnTo>
                <a:lnTo>
                  <a:pt x="554811" y="3152398"/>
                </a:lnTo>
                <a:lnTo>
                  <a:pt x="551797" y="3152903"/>
                </a:lnTo>
                <a:lnTo>
                  <a:pt x="550792" y="3153905"/>
                </a:lnTo>
                <a:lnTo>
                  <a:pt x="550296" y="3155916"/>
                </a:lnTo>
                <a:lnTo>
                  <a:pt x="547777" y="3156924"/>
                </a:lnTo>
                <a:lnTo>
                  <a:pt x="544266" y="3157926"/>
                </a:lnTo>
                <a:lnTo>
                  <a:pt x="536736" y="3157926"/>
                </a:lnTo>
                <a:lnTo>
                  <a:pt x="500078" y="3157926"/>
                </a:lnTo>
                <a:lnTo>
                  <a:pt x="462427" y="3157926"/>
                </a:lnTo>
                <a:lnTo>
                  <a:pt x="425769" y="3157926"/>
                </a:lnTo>
                <a:lnTo>
                  <a:pt x="388615" y="3157926"/>
                </a:lnTo>
                <a:lnTo>
                  <a:pt x="377574" y="3157926"/>
                </a:lnTo>
                <a:lnTo>
                  <a:pt x="380080" y="3153400"/>
                </a:lnTo>
                <a:lnTo>
                  <a:pt x="380080" y="3149883"/>
                </a:lnTo>
                <a:lnTo>
                  <a:pt x="380080" y="3146366"/>
                </a:lnTo>
                <a:lnTo>
                  <a:pt x="380080" y="3141839"/>
                </a:lnTo>
                <a:lnTo>
                  <a:pt x="381084" y="3139828"/>
                </a:lnTo>
                <a:lnTo>
                  <a:pt x="384595" y="3135800"/>
                </a:lnTo>
                <a:lnTo>
                  <a:pt x="385104" y="3133291"/>
                </a:lnTo>
                <a:lnTo>
                  <a:pt x="384595" y="3131281"/>
                </a:lnTo>
                <a:lnTo>
                  <a:pt x="383094" y="3127252"/>
                </a:lnTo>
                <a:lnTo>
                  <a:pt x="382089" y="3124743"/>
                </a:lnTo>
                <a:lnTo>
                  <a:pt x="377574" y="3116188"/>
                </a:lnTo>
                <a:lnTo>
                  <a:pt x="363010" y="3107143"/>
                </a:lnTo>
                <a:lnTo>
                  <a:pt x="360504" y="3099092"/>
                </a:lnTo>
                <a:lnTo>
                  <a:pt x="363010" y="3091553"/>
                </a:lnTo>
                <a:lnTo>
                  <a:pt x="364015" y="3087027"/>
                </a:lnTo>
                <a:lnTo>
                  <a:pt x="362514" y="3083005"/>
                </a:lnTo>
                <a:lnTo>
                  <a:pt x="356980" y="3076468"/>
                </a:lnTo>
                <a:lnTo>
                  <a:pt x="355480" y="3072944"/>
                </a:lnTo>
                <a:lnTo>
                  <a:pt x="354971" y="3068922"/>
                </a:lnTo>
                <a:lnTo>
                  <a:pt x="354971" y="3062385"/>
                </a:lnTo>
                <a:lnTo>
                  <a:pt x="354971" y="3060879"/>
                </a:lnTo>
                <a:lnTo>
                  <a:pt x="353470" y="3058868"/>
                </a:lnTo>
                <a:lnTo>
                  <a:pt x="351460" y="3058868"/>
                </a:lnTo>
                <a:lnTo>
                  <a:pt x="348954" y="3058868"/>
                </a:lnTo>
                <a:lnTo>
                  <a:pt x="346436" y="3058868"/>
                </a:lnTo>
                <a:lnTo>
                  <a:pt x="342925" y="3056857"/>
                </a:lnTo>
                <a:lnTo>
                  <a:pt x="337405" y="3051322"/>
                </a:lnTo>
                <a:lnTo>
                  <a:pt x="333385" y="3049311"/>
                </a:lnTo>
                <a:lnTo>
                  <a:pt x="328870" y="3048302"/>
                </a:lnTo>
                <a:lnTo>
                  <a:pt x="316315" y="3049311"/>
                </a:lnTo>
                <a:lnTo>
                  <a:pt x="307272" y="3048302"/>
                </a:lnTo>
                <a:lnTo>
                  <a:pt x="303265" y="3047300"/>
                </a:lnTo>
                <a:lnTo>
                  <a:pt x="294730" y="3042774"/>
                </a:lnTo>
                <a:lnTo>
                  <a:pt x="286195" y="3040258"/>
                </a:lnTo>
                <a:lnTo>
                  <a:pt x="282176" y="3039256"/>
                </a:lnTo>
                <a:lnTo>
                  <a:pt x="281667" y="3039754"/>
                </a:lnTo>
                <a:lnTo>
                  <a:pt x="280166" y="3040763"/>
                </a:lnTo>
                <a:lnTo>
                  <a:pt x="278652" y="3040763"/>
                </a:lnTo>
                <a:lnTo>
                  <a:pt x="277647" y="3040258"/>
                </a:lnTo>
                <a:lnTo>
                  <a:pt x="275650" y="3039256"/>
                </a:lnTo>
                <a:lnTo>
                  <a:pt x="274645" y="3038752"/>
                </a:lnTo>
                <a:lnTo>
                  <a:pt x="249537" y="3033217"/>
                </a:lnTo>
                <a:lnTo>
                  <a:pt x="166693" y="3033217"/>
                </a:lnTo>
                <a:lnTo>
                  <a:pt x="171208" y="3026182"/>
                </a:lnTo>
                <a:lnTo>
                  <a:pt x="181753" y="3015119"/>
                </a:lnTo>
                <a:lnTo>
                  <a:pt x="186268" y="3008582"/>
                </a:lnTo>
                <a:lnTo>
                  <a:pt x="189792" y="3002045"/>
                </a:lnTo>
                <a:lnTo>
                  <a:pt x="192298" y="2998521"/>
                </a:lnTo>
                <a:lnTo>
                  <a:pt x="194803" y="2997014"/>
                </a:lnTo>
                <a:lnTo>
                  <a:pt x="197322" y="2997014"/>
                </a:lnTo>
                <a:lnTo>
                  <a:pt x="200833" y="2996005"/>
                </a:lnTo>
                <a:lnTo>
                  <a:pt x="203847" y="2993994"/>
                </a:lnTo>
                <a:lnTo>
                  <a:pt x="205348" y="2991479"/>
                </a:lnTo>
                <a:lnTo>
                  <a:pt x="205348" y="2985951"/>
                </a:lnTo>
                <a:lnTo>
                  <a:pt x="214392" y="2978405"/>
                </a:lnTo>
                <a:lnTo>
                  <a:pt x="216898" y="2975889"/>
                </a:lnTo>
                <a:lnTo>
                  <a:pt x="218411" y="2971867"/>
                </a:lnTo>
                <a:lnTo>
                  <a:pt x="219912" y="2965330"/>
                </a:lnTo>
                <a:lnTo>
                  <a:pt x="217406" y="2948234"/>
                </a:lnTo>
                <a:lnTo>
                  <a:pt x="216402" y="2944717"/>
                </a:lnTo>
                <a:lnTo>
                  <a:pt x="210372" y="2936169"/>
                </a:lnTo>
                <a:lnTo>
                  <a:pt x="207358" y="2933149"/>
                </a:lnTo>
                <a:lnTo>
                  <a:pt x="199828" y="2927621"/>
                </a:lnTo>
                <a:lnTo>
                  <a:pt x="196813" y="2925603"/>
                </a:lnTo>
                <a:lnTo>
                  <a:pt x="180748" y="2901970"/>
                </a:lnTo>
                <a:lnTo>
                  <a:pt x="177237" y="2893422"/>
                </a:lnTo>
                <a:lnTo>
                  <a:pt x="174719" y="2888896"/>
                </a:lnTo>
                <a:lnTo>
                  <a:pt x="171208" y="2885379"/>
                </a:lnTo>
                <a:lnTo>
                  <a:pt x="167189" y="2883872"/>
                </a:lnTo>
                <a:lnTo>
                  <a:pt x="155639" y="2881357"/>
                </a:lnTo>
                <a:lnTo>
                  <a:pt x="150627" y="2879346"/>
                </a:lnTo>
                <a:lnTo>
                  <a:pt x="147104" y="2875317"/>
                </a:lnTo>
                <a:lnTo>
                  <a:pt x="138569" y="2863756"/>
                </a:lnTo>
                <a:lnTo>
                  <a:pt x="137068" y="2860232"/>
                </a:lnTo>
                <a:lnTo>
                  <a:pt x="136559" y="2856210"/>
                </a:lnTo>
                <a:lnTo>
                  <a:pt x="139078" y="2847158"/>
                </a:lnTo>
                <a:lnTo>
                  <a:pt x="138569" y="2842632"/>
                </a:lnTo>
                <a:lnTo>
                  <a:pt x="137068" y="2839114"/>
                </a:lnTo>
                <a:lnTo>
                  <a:pt x="134550" y="2835597"/>
                </a:lnTo>
                <a:lnTo>
                  <a:pt x="132553" y="2835093"/>
                </a:lnTo>
                <a:lnTo>
                  <a:pt x="128024" y="2834588"/>
                </a:lnTo>
                <a:lnTo>
                  <a:pt x="126015" y="2834084"/>
                </a:lnTo>
                <a:lnTo>
                  <a:pt x="124018" y="2832073"/>
                </a:lnTo>
                <a:lnTo>
                  <a:pt x="121003" y="2827546"/>
                </a:lnTo>
                <a:lnTo>
                  <a:pt x="118484" y="2826040"/>
                </a:lnTo>
                <a:lnTo>
                  <a:pt x="102419" y="2816483"/>
                </a:lnTo>
                <a:lnTo>
                  <a:pt x="99405" y="2813968"/>
                </a:lnTo>
                <a:lnTo>
                  <a:pt x="97395" y="2809946"/>
                </a:lnTo>
                <a:lnTo>
                  <a:pt x="96390" y="2801398"/>
                </a:lnTo>
                <a:lnTo>
                  <a:pt x="94393" y="2795870"/>
                </a:lnTo>
                <a:lnTo>
                  <a:pt x="88860" y="2788324"/>
                </a:lnTo>
                <a:lnTo>
                  <a:pt x="85858" y="2783293"/>
                </a:lnTo>
                <a:lnTo>
                  <a:pt x="85349" y="2779776"/>
                </a:lnTo>
                <a:lnTo>
                  <a:pt x="86354" y="2771228"/>
                </a:lnTo>
                <a:lnTo>
                  <a:pt x="86354" y="2767206"/>
                </a:lnTo>
                <a:lnTo>
                  <a:pt x="84345" y="2762680"/>
                </a:lnTo>
                <a:lnTo>
                  <a:pt x="77819" y="2753123"/>
                </a:lnTo>
                <a:lnTo>
                  <a:pt x="75810" y="2748597"/>
                </a:lnTo>
                <a:lnTo>
                  <a:pt x="72299" y="2742060"/>
                </a:lnTo>
                <a:lnTo>
                  <a:pt x="64769" y="2738038"/>
                </a:lnTo>
                <a:lnTo>
                  <a:pt x="56234" y="2734520"/>
                </a:lnTo>
                <a:lnTo>
                  <a:pt x="49696" y="2729490"/>
                </a:lnTo>
                <a:lnTo>
                  <a:pt x="48195" y="2726974"/>
                </a:lnTo>
                <a:lnTo>
                  <a:pt x="46185" y="2716920"/>
                </a:lnTo>
                <a:lnTo>
                  <a:pt x="46694" y="2712898"/>
                </a:lnTo>
                <a:lnTo>
                  <a:pt x="49696" y="2713396"/>
                </a:lnTo>
                <a:lnTo>
                  <a:pt x="56730" y="2715911"/>
                </a:lnTo>
                <a:lnTo>
                  <a:pt x="63255" y="2711385"/>
                </a:lnTo>
                <a:lnTo>
                  <a:pt x="65265" y="2703341"/>
                </a:lnTo>
                <a:lnTo>
                  <a:pt x="63764" y="2695298"/>
                </a:lnTo>
                <a:lnTo>
                  <a:pt x="57239" y="2689763"/>
                </a:lnTo>
                <a:lnTo>
                  <a:pt x="49696" y="2687752"/>
                </a:lnTo>
                <a:lnTo>
                  <a:pt x="43171" y="2684732"/>
                </a:lnTo>
                <a:lnTo>
                  <a:pt x="37154" y="2681215"/>
                </a:lnTo>
                <a:lnTo>
                  <a:pt x="10532" y="2653056"/>
                </a:lnTo>
                <a:lnTo>
                  <a:pt x="1501" y="2647520"/>
                </a:lnTo>
                <a:lnTo>
                  <a:pt x="0" y="2644003"/>
                </a:lnTo>
                <a:lnTo>
                  <a:pt x="7021" y="2640983"/>
                </a:lnTo>
                <a:lnTo>
                  <a:pt x="10036" y="2639981"/>
                </a:lnTo>
                <a:lnTo>
                  <a:pt x="12541" y="2635455"/>
                </a:lnTo>
                <a:lnTo>
                  <a:pt x="12541" y="2631433"/>
                </a:lnTo>
                <a:lnTo>
                  <a:pt x="14551" y="2627909"/>
                </a:lnTo>
                <a:lnTo>
                  <a:pt x="15556" y="2624392"/>
                </a:lnTo>
                <a:lnTo>
                  <a:pt x="14055" y="2618863"/>
                </a:lnTo>
                <a:lnTo>
                  <a:pt x="8026" y="2608802"/>
                </a:lnTo>
                <a:lnTo>
                  <a:pt x="7530" y="2605285"/>
                </a:lnTo>
                <a:lnTo>
                  <a:pt x="12045" y="2605285"/>
                </a:lnTo>
                <a:lnTo>
                  <a:pt x="20580" y="2608297"/>
                </a:lnTo>
                <a:lnTo>
                  <a:pt x="24600" y="2608802"/>
                </a:lnTo>
                <a:lnTo>
                  <a:pt x="28619" y="2607296"/>
                </a:lnTo>
                <a:lnTo>
                  <a:pt x="36149" y="2602769"/>
                </a:lnTo>
                <a:lnTo>
                  <a:pt x="40156" y="2601263"/>
                </a:lnTo>
                <a:lnTo>
                  <a:pt x="45689" y="2600759"/>
                </a:lnTo>
                <a:lnTo>
                  <a:pt x="53715" y="2601263"/>
                </a:lnTo>
                <a:lnTo>
                  <a:pt x="57735" y="2600759"/>
                </a:lnTo>
                <a:lnTo>
                  <a:pt x="60749" y="2598243"/>
                </a:lnTo>
                <a:lnTo>
                  <a:pt x="63764" y="2594222"/>
                </a:lnTo>
                <a:lnTo>
                  <a:pt x="62250" y="2590697"/>
                </a:lnTo>
                <a:lnTo>
                  <a:pt x="60749" y="2586675"/>
                </a:lnTo>
                <a:lnTo>
                  <a:pt x="58740" y="2578128"/>
                </a:lnTo>
                <a:lnTo>
                  <a:pt x="44684" y="2557514"/>
                </a:lnTo>
                <a:lnTo>
                  <a:pt x="43842" y="2555828"/>
                </a:lnTo>
                <a:lnTo>
                  <a:pt x="43187" y="2555501"/>
                </a:lnTo>
                <a:lnTo>
                  <a:pt x="42190" y="2552983"/>
                </a:lnTo>
                <a:lnTo>
                  <a:pt x="43187" y="2547449"/>
                </a:lnTo>
                <a:lnTo>
                  <a:pt x="46179" y="2541436"/>
                </a:lnTo>
                <a:lnTo>
                  <a:pt x="51227" y="2522835"/>
                </a:lnTo>
                <a:lnTo>
                  <a:pt x="52224" y="2511287"/>
                </a:lnTo>
                <a:lnTo>
                  <a:pt x="53221" y="2507771"/>
                </a:lnTo>
                <a:lnTo>
                  <a:pt x="55730" y="2505274"/>
                </a:lnTo>
                <a:lnTo>
                  <a:pt x="64283" y="2500239"/>
                </a:lnTo>
                <a:lnTo>
                  <a:pt x="66278" y="2497222"/>
                </a:lnTo>
                <a:lnTo>
                  <a:pt x="68303" y="2492208"/>
                </a:lnTo>
                <a:lnTo>
                  <a:pt x="71325" y="2490190"/>
                </a:lnTo>
                <a:lnTo>
                  <a:pt x="77340" y="2486674"/>
                </a:lnTo>
                <a:lnTo>
                  <a:pt x="87888" y="2477644"/>
                </a:lnTo>
                <a:lnTo>
                  <a:pt x="103967" y="2468593"/>
                </a:lnTo>
                <a:lnTo>
                  <a:pt x="118051" y="2456047"/>
                </a:lnTo>
                <a:lnTo>
                  <a:pt x="126574" y="2451532"/>
                </a:lnTo>
                <a:lnTo>
                  <a:pt x="134100" y="2444999"/>
                </a:lnTo>
                <a:lnTo>
                  <a:pt x="138119" y="2443480"/>
                </a:lnTo>
                <a:lnTo>
                  <a:pt x="152717" y="2443480"/>
                </a:lnTo>
                <a:lnTo>
                  <a:pt x="162238" y="2440983"/>
                </a:lnTo>
                <a:lnTo>
                  <a:pt x="169794" y="2436968"/>
                </a:lnTo>
                <a:lnTo>
                  <a:pt x="174811" y="2430934"/>
                </a:lnTo>
                <a:lnTo>
                  <a:pt x="180342" y="2422903"/>
                </a:lnTo>
                <a:lnTo>
                  <a:pt x="182851" y="2413852"/>
                </a:lnTo>
                <a:lnTo>
                  <a:pt x="184362" y="2409337"/>
                </a:lnTo>
                <a:lnTo>
                  <a:pt x="184362" y="2405321"/>
                </a:lnTo>
                <a:lnTo>
                  <a:pt x="182851" y="2399787"/>
                </a:lnTo>
                <a:lnTo>
                  <a:pt x="178317" y="2390757"/>
                </a:lnTo>
                <a:lnTo>
                  <a:pt x="177320" y="2385722"/>
                </a:lnTo>
                <a:lnTo>
                  <a:pt x="174811" y="2369660"/>
                </a:lnTo>
                <a:lnTo>
                  <a:pt x="173814" y="2366144"/>
                </a:lnTo>
                <a:lnTo>
                  <a:pt x="163749" y="2354076"/>
                </a:lnTo>
                <a:lnTo>
                  <a:pt x="162238" y="2349561"/>
                </a:lnTo>
                <a:lnTo>
                  <a:pt x="162238" y="2339512"/>
                </a:lnTo>
                <a:lnTo>
                  <a:pt x="165774" y="2331980"/>
                </a:lnTo>
                <a:lnTo>
                  <a:pt x="169794" y="2324947"/>
                </a:lnTo>
                <a:lnTo>
                  <a:pt x="181853" y="2298836"/>
                </a:lnTo>
                <a:lnTo>
                  <a:pt x="188865" y="2292302"/>
                </a:lnTo>
                <a:lnTo>
                  <a:pt x="210475" y="2263673"/>
                </a:lnTo>
                <a:lnTo>
                  <a:pt x="213497" y="2257660"/>
                </a:lnTo>
                <a:lnTo>
                  <a:pt x="215492" y="2251626"/>
                </a:lnTo>
                <a:lnTo>
                  <a:pt x="219028" y="2232547"/>
                </a:lnTo>
                <a:lnTo>
                  <a:pt x="219028" y="2226513"/>
                </a:lnTo>
                <a:lnTo>
                  <a:pt x="217003" y="2220480"/>
                </a:lnTo>
                <a:lnTo>
                  <a:pt x="216006" y="2213447"/>
                </a:lnTo>
                <a:lnTo>
                  <a:pt x="218001" y="2206914"/>
                </a:lnTo>
                <a:lnTo>
                  <a:pt x="224045" y="2193868"/>
                </a:lnTo>
                <a:lnTo>
                  <a:pt x="225043" y="2190352"/>
                </a:lnTo>
                <a:lnTo>
                  <a:pt x="226554" y="2181801"/>
                </a:lnTo>
                <a:lnTo>
                  <a:pt x="228065" y="2178805"/>
                </a:lnTo>
                <a:lnTo>
                  <a:pt x="230574" y="2175788"/>
                </a:lnTo>
                <a:lnTo>
                  <a:pt x="232085" y="2172771"/>
                </a:lnTo>
                <a:lnTo>
                  <a:pt x="232085" y="2169754"/>
                </a:lnTo>
                <a:lnTo>
                  <a:pt x="231087" y="2157208"/>
                </a:lnTo>
                <a:lnTo>
                  <a:pt x="230574" y="2154191"/>
                </a:lnTo>
                <a:lnTo>
                  <a:pt x="228065" y="2151174"/>
                </a:lnTo>
                <a:lnTo>
                  <a:pt x="227068" y="2147158"/>
                </a:lnTo>
                <a:lnTo>
                  <a:pt x="227551" y="2144141"/>
                </a:lnTo>
                <a:lnTo>
                  <a:pt x="232599" y="2143143"/>
                </a:lnTo>
                <a:lnTo>
                  <a:pt x="235107" y="2143143"/>
                </a:lnTo>
                <a:lnTo>
                  <a:pt x="237102" y="2142622"/>
                </a:lnTo>
                <a:lnTo>
                  <a:pt x="239610" y="2141125"/>
                </a:lnTo>
                <a:lnTo>
                  <a:pt x="240638" y="2140126"/>
                </a:lnTo>
                <a:lnTo>
                  <a:pt x="240638" y="2137109"/>
                </a:lnTo>
                <a:lnTo>
                  <a:pt x="241122" y="2136110"/>
                </a:lnTo>
                <a:lnTo>
                  <a:pt x="242119" y="2136110"/>
                </a:lnTo>
                <a:lnTo>
                  <a:pt x="244628" y="2137109"/>
                </a:lnTo>
                <a:lnTo>
                  <a:pt x="245655" y="2137109"/>
                </a:lnTo>
                <a:lnTo>
                  <a:pt x="253695" y="2135611"/>
                </a:lnTo>
                <a:lnTo>
                  <a:pt x="258198" y="2133592"/>
                </a:lnTo>
                <a:lnTo>
                  <a:pt x="260223" y="2130076"/>
                </a:lnTo>
                <a:lnTo>
                  <a:pt x="263245" y="2128578"/>
                </a:lnTo>
                <a:lnTo>
                  <a:pt x="266751" y="2129077"/>
                </a:lnTo>
                <a:lnTo>
                  <a:pt x="271254" y="2130076"/>
                </a:lnTo>
                <a:lnTo>
                  <a:pt x="282316" y="2130076"/>
                </a:lnTo>
                <a:lnTo>
                  <a:pt x="284341" y="2129577"/>
                </a:lnTo>
                <a:lnTo>
                  <a:pt x="285852" y="2127559"/>
                </a:lnTo>
                <a:lnTo>
                  <a:pt x="286850" y="2126061"/>
                </a:lnTo>
                <a:lnTo>
                  <a:pt x="287333" y="2123543"/>
                </a:lnTo>
                <a:lnTo>
                  <a:pt x="287847" y="2122045"/>
                </a:lnTo>
                <a:lnTo>
                  <a:pt x="290870" y="2119029"/>
                </a:lnTo>
                <a:lnTo>
                  <a:pt x="296400" y="2116011"/>
                </a:lnTo>
                <a:lnTo>
                  <a:pt x="301418" y="2110997"/>
                </a:lnTo>
                <a:lnTo>
                  <a:pt x="304924" y="2108479"/>
                </a:lnTo>
                <a:lnTo>
                  <a:pt x="308460" y="2106462"/>
                </a:lnTo>
                <a:lnTo>
                  <a:pt x="312479" y="2105962"/>
                </a:lnTo>
                <a:lnTo>
                  <a:pt x="315472" y="2105962"/>
                </a:lnTo>
                <a:lnTo>
                  <a:pt x="316499" y="2104963"/>
                </a:lnTo>
                <a:lnTo>
                  <a:pt x="316983" y="2102945"/>
                </a:lnTo>
                <a:lnTo>
                  <a:pt x="318494" y="2100948"/>
                </a:lnTo>
                <a:lnTo>
                  <a:pt x="318494" y="2100448"/>
                </a:lnTo>
                <a:lnTo>
                  <a:pt x="318494" y="2098929"/>
                </a:lnTo>
                <a:lnTo>
                  <a:pt x="318494" y="2097931"/>
                </a:lnTo>
                <a:lnTo>
                  <a:pt x="319491" y="2096932"/>
                </a:lnTo>
                <a:lnTo>
                  <a:pt x="320005" y="2096932"/>
                </a:lnTo>
                <a:lnTo>
                  <a:pt x="323027" y="2095913"/>
                </a:lnTo>
                <a:lnTo>
                  <a:pt x="324025" y="2095913"/>
                </a:lnTo>
                <a:lnTo>
                  <a:pt x="328528" y="2093915"/>
                </a:lnTo>
                <a:lnTo>
                  <a:pt x="331550" y="2091398"/>
                </a:lnTo>
                <a:lnTo>
                  <a:pt x="334059" y="2087881"/>
                </a:lnTo>
                <a:lnTo>
                  <a:pt x="335570" y="2076834"/>
                </a:lnTo>
                <a:lnTo>
                  <a:pt x="338079" y="2074316"/>
                </a:lnTo>
                <a:lnTo>
                  <a:pt x="346118" y="2072318"/>
                </a:lnTo>
                <a:lnTo>
                  <a:pt x="347629" y="2070800"/>
                </a:lnTo>
                <a:lnTo>
                  <a:pt x="348143" y="2069301"/>
                </a:lnTo>
                <a:lnTo>
                  <a:pt x="349141" y="2068303"/>
                </a:lnTo>
                <a:lnTo>
                  <a:pt x="351649" y="2067283"/>
                </a:lnTo>
                <a:lnTo>
                  <a:pt x="359175" y="2068802"/>
                </a:lnTo>
                <a:lnTo>
                  <a:pt x="362197" y="2068802"/>
                </a:lnTo>
                <a:lnTo>
                  <a:pt x="365733" y="2066784"/>
                </a:lnTo>
                <a:lnTo>
                  <a:pt x="369753" y="2065286"/>
                </a:lnTo>
                <a:lnTo>
                  <a:pt x="380301" y="2056756"/>
                </a:lnTo>
                <a:lnTo>
                  <a:pt x="391333" y="2051221"/>
                </a:lnTo>
                <a:lnTo>
                  <a:pt x="395352" y="2047705"/>
                </a:lnTo>
                <a:lnTo>
                  <a:pt x="397861" y="2044688"/>
                </a:lnTo>
                <a:lnTo>
                  <a:pt x="401397" y="2037156"/>
                </a:lnTo>
                <a:lnTo>
                  <a:pt x="402908" y="2035159"/>
                </a:lnTo>
                <a:lnTo>
                  <a:pt x="404903" y="2035159"/>
                </a:lnTo>
                <a:lnTo>
                  <a:pt x="406414" y="2036657"/>
                </a:lnTo>
                <a:lnTo>
                  <a:pt x="408923" y="2037156"/>
                </a:lnTo>
                <a:lnTo>
                  <a:pt x="410948" y="2036657"/>
                </a:lnTo>
                <a:lnTo>
                  <a:pt x="412459" y="2035159"/>
                </a:lnTo>
                <a:lnTo>
                  <a:pt x="415965" y="2032142"/>
                </a:lnTo>
                <a:lnTo>
                  <a:pt x="421979" y="2030623"/>
                </a:lnTo>
                <a:lnTo>
                  <a:pt x="431530" y="2021094"/>
                </a:lnTo>
                <a:lnTo>
                  <a:pt x="437061" y="2017578"/>
                </a:lnTo>
                <a:lnTo>
                  <a:pt x="440567" y="2016558"/>
                </a:lnTo>
                <a:lnTo>
                  <a:pt x="457674" y="2014561"/>
                </a:lnTo>
                <a:lnTo>
                  <a:pt x="459154" y="2014061"/>
                </a:lnTo>
                <a:lnTo>
                  <a:pt x="459668" y="2013042"/>
                </a:lnTo>
                <a:lnTo>
                  <a:pt x="460182" y="2012043"/>
                </a:lnTo>
                <a:lnTo>
                  <a:pt x="461179" y="2010545"/>
                </a:lnTo>
                <a:lnTo>
                  <a:pt x="462691" y="2009526"/>
                </a:lnTo>
                <a:lnTo>
                  <a:pt x="464685" y="2010045"/>
                </a:lnTo>
                <a:lnTo>
                  <a:pt x="469219" y="2012043"/>
                </a:lnTo>
                <a:lnTo>
                  <a:pt x="471727" y="2012542"/>
                </a:lnTo>
                <a:lnTo>
                  <a:pt x="475747" y="2012043"/>
                </a:lnTo>
                <a:lnTo>
                  <a:pt x="477742" y="2010545"/>
                </a:lnTo>
                <a:lnTo>
                  <a:pt x="480281" y="2010045"/>
                </a:lnTo>
                <a:lnTo>
                  <a:pt x="483273" y="2012542"/>
                </a:lnTo>
                <a:lnTo>
                  <a:pt x="485781" y="2014061"/>
                </a:lnTo>
                <a:lnTo>
                  <a:pt x="487293" y="2015559"/>
                </a:lnTo>
                <a:lnTo>
                  <a:pt x="489318" y="2014561"/>
                </a:lnTo>
                <a:lnTo>
                  <a:pt x="491312" y="2014061"/>
                </a:lnTo>
                <a:lnTo>
                  <a:pt x="496360" y="2010045"/>
                </a:lnTo>
                <a:lnTo>
                  <a:pt x="497841" y="2009526"/>
                </a:lnTo>
                <a:lnTo>
                  <a:pt x="497357" y="2013541"/>
                </a:lnTo>
                <a:lnTo>
                  <a:pt x="506394" y="2009526"/>
                </a:lnTo>
                <a:lnTo>
                  <a:pt x="509416" y="2009526"/>
                </a:lnTo>
                <a:lnTo>
                  <a:pt x="514947" y="2010545"/>
                </a:lnTo>
                <a:lnTo>
                  <a:pt x="516428" y="2010545"/>
                </a:lnTo>
                <a:lnTo>
                  <a:pt x="517939" y="2009526"/>
                </a:lnTo>
                <a:lnTo>
                  <a:pt x="518967" y="2005010"/>
                </a:lnTo>
                <a:lnTo>
                  <a:pt x="519964" y="2003013"/>
                </a:lnTo>
                <a:lnTo>
                  <a:pt x="522987" y="2001993"/>
                </a:lnTo>
                <a:lnTo>
                  <a:pt x="525979" y="2001495"/>
                </a:lnTo>
                <a:lnTo>
                  <a:pt x="532507" y="2001495"/>
                </a:lnTo>
                <a:lnTo>
                  <a:pt x="542572" y="1999996"/>
                </a:lnTo>
                <a:lnTo>
                  <a:pt x="544566" y="1999996"/>
                </a:lnTo>
                <a:lnTo>
                  <a:pt x="547075" y="2001993"/>
                </a:lnTo>
                <a:lnTo>
                  <a:pt x="548102" y="2004012"/>
                </a:lnTo>
                <a:lnTo>
                  <a:pt x="550097" y="2005510"/>
                </a:lnTo>
                <a:lnTo>
                  <a:pt x="552606" y="2004012"/>
                </a:lnTo>
                <a:lnTo>
                  <a:pt x="553633" y="2003013"/>
                </a:lnTo>
                <a:lnTo>
                  <a:pt x="555114" y="2000496"/>
                </a:lnTo>
                <a:lnTo>
                  <a:pt x="556142" y="1999996"/>
                </a:lnTo>
                <a:lnTo>
                  <a:pt x="558137" y="2000496"/>
                </a:lnTo>
                <a:lnTo>
                  <a:pt x="559134" y="2001495"/>
                </a:lnTo>
                <a:lnTo>
                  <a:pt x="559648" y="2001495"/>
                </a:lnTo>
                <a:lnTo>
                  <a:pt x="561643" y="1998477"/>
                </a:lnTo>
                <a:lnTo>
                  <a:pt x="561643" y="1996480"/>
                </a:lnTo>
                <a:lnTo>
                  <a:pt x="561643" y="1994462"/>
                </a:lnTo>
                <a:lnTo>
                  <a:pt x="562156" y="1991944"/>
                </a:lnTo>
                <a:lnTo>
                  <a:pt x="565179" y="1988948"/>
                </a:lnTo>
                <a:lnTo>
                  <a:pt x="570196" y="1987929"/>
                </a:lnTo>
                <a:lnTo>
                  <a:pt x="575213" y="1988948"/>
                </a:lnTo>
                <a:lnTo>
                  <a:pt x="580744" y="1995461"/>
                </a:lnTo>
                <a:lnTo>
                  <a:pt x="583252" y="1991944"/>
                </a:lnTo>
                <a:lnTo>
                  <a:pt x="586789" y="1987430"/>
                </a:lnTo>
                <a:lnTo>
                  <a:pt x="589781" y="1985432"/>
                </a:lnTo>
                <a:lnTo>
                  <a:pt x="591292" y="1986930"/>
                </a:lnTo>
                <a:lnTo>
                  <a:pt x="593800" y="1991445"/>
                </a:lnTo>
                <a:lnTo>
                  <a:pt x="594828" y="1992465"/>
                </a:lnTo>
                <a:lnTo>
                  <a:pt x="598334" y="1992964"/>
                </a:lnTo>
                <a:lnTo>
                  <a:pt x="600329" y="1991944"/>
                </a:lnTo>
                <a:lnTo>
                  <a:pt x="603351" y="1987929"/>
                </a:lnTo>
                <a:lnTo>
                  <a:pt x="608368" y="1985432"/>
                </a:lnTo>
                <a:lnTo>
                  <a:pt x="618916" y="1990446"/>
                </a:lnTo>
                <a:lnTo>
                  <a:pt x="622936" y="1986930"/>
                </a:lnTo>
                <a:lnTo>
                  <a:pt x="624447" y="1981916"/>
                </a:lnTo>
                <a:lnTo>
                  <a:pt x="626956" y="1985931"/>
                </a:lnTo>
                <a:lnTo>
                  <a:pt x="632003" y="1990446"/>
                </a:lnTo>
                <a:lnTo>
                  <a:pt x="636023" y="1985432"/>
                </a:lnTo>
                <a:lnTo>
                  <a:pt x="637534" y="1981417"/>
                </a:lnTo>
                <a:lnTo>
                  <a:pt x="640526" y="1978399"/>
                </a:lnTo>
                <a:lnTo>
                  <a:pt x="646571" y="1971867"/>
                </a:lnTo>
                <a:lnTo>
                  <a:pt x="648566" y="1969349"/>
                </a:lnTo>
                <a:lnTo>
                  <a:pt x="650077" y="1964834"/>
                </a:lnTo>
                <a:lnTo>
                  <a:pt x="651074" y="1962316"/>
                </a:lnTo>
                <a:lnTo>
                  <a:pt x="654610" y="1960319"/>
                </a:lnTo>
                <a:lnTo>
                  <a:pt x="657602" y="1959820"/>
                </a:lnTo>
                <a:lnTo>
                  <a:pt x="658116" y="1957302"/>
                </a:lnTo>
                <a:lnTo>
                  <a:pt x="656605" y="1952787"/>
                </a:lnTo>
                <a:lnTo>
                  <a:pt x="657119" y="1949770"/>
                </a:lnTo>
                <a:lnTo>
                  <a:pt x="660141" y="1947252"/>
                </a:lnTo>
                <a:lnTo>
                  <a:pt x="669662" y="1942737"/>
                </a:lnTo>
                <a:lnTo>
                  <a:pt x="671687" y="1942239"/>
                </a:lnTo>
                <a:lnTo>
                  <a:pt x="684743" y="1945754"/>
                </a:lnTo>
                <a:lnTo>
                  <a:pt x="688763" y="1945754"/>
                </a:lnTo>
                <a:lnTo>
                  <a:pt x="690788" y="1943736"/>
                </a:lnTo>
                <a:lnTo>
                  <a:pt x="693296" y="1938202"/>
                </a:lnTo>
                <a:lnTo>
                  <a:pt x="694808" y="1935705"/>
                </a:lnTo>
                <a:lnTo>
                  <a:pt x="698314" y="1934187"/>
                </a:lnTo>
                <a:lnTo>
                  <a:pt x="701336" y="1935206"/>
                </a:lnTo>
                <a:lnTo>
                  <a:pt x="701820" y="1938202"/>
                </a:lnTo>
                <a:lnTo>
                  <a:pt x="700822" y="1941718"/>
                </a:lnTo>
                <a:lnTo>
                  <a:pt x="701336" y="1944735"/>
                </a:lnTo>
                <a:lnTo>
                  <a:pt x="710856" y="1950270"/>
                </a:lnTo>
                <a:lnTo>
                  <a:pt x="713395" y="1948251"/>
                </a:lnTo>
                <a:lnTo>
                  <a:pt x="713879" y="1944735"/>
                </a:lnTo>
                <a:lnTo>
                  <a:pt x="714876" y="1941219"/>
                </a:lnTo>
                <a:lnTo>
                  <a:pt x="718412" y="1939222"/>
                </a:lnTo>
                <a:lnTo>
                  <a:pt x="721918" y="1940220"/>
                </a:lnTo>
                <a:lnTo>
                  <a:pt x="722432" y="1943736"/>
                </a:lnTo>
                <a:lnTo>
                  <a:pt x="722916" y="1946753"/>
                </a:lnTo>
                <a:lnTo>
                  <a:pt x="725454" y="1948251"/>
                </a:lnTo>
                <a:lnTo>
                  <a:pt x="728446" y="1946753"/>
                </a:lnTo>
                <a:lnTo>
                  <a:pt x="737000" y="1940220"/>
                </a:lnTo>
                <a:lnTo>
                  <a:pt x="740022" y="1938722"/>
                </a:lnTo>
                <a:lnTo>
                  <a:pt x="743014" y="1938202"/>
                </a:lnTo>
                <a:lnTo>
                  <a:pt x="746550" y="1938202"/>
                </a:lnTo>
                <a:lnTo>
                  <a:pt x="750056" y="1939721"/>
                </a:lnTo>
                <a:lnTo>
                  <a:pt x="754590" y="1944735"/>
                </a:lnTo>
                <a:lnTo>
                  <a:pt x="757582" y="1945235"/>
                </a:lnTo>
                <a:lnTo>
                  <a:pt x="761118" y="1939222"/>
                </a:lnTo>
                <a:lnTo>
                  <a:pt x="764110" y="1939721"/>
                </a:lnTo>
                <a:lnTo>
                  <a:pt x="766649" y="1942737"/>
                </a:lnTo>
                <a:lnTo>
                  <a:pt x="768130" y="1945754"/>
                </a:lnTo>
                <a:lnTo>
                  <a:pt x="768130" y="1949770"/>
                </a:lnTo>
                <a:lnTo>
                  <a:pt x="766649" y="1957302"/>
                </a:lnTo>
                <a:lnTo>
                  <a:pt x="767133" y="1961317"/>
                </a:lnTo>
                <a:lnTo>
                  <a:pt x="768644" y="1963835"/>
                </a:lnTo>
                <a:lnTo>
                  <a:pt x="778708" y="1971867"/>
                </a:lnTo>
                <a:lnTo>
                  <a:pt x="781217" y="1972865"/>
                </a:lnTo>
                <a:lnTo>
                  <a:pt x="782728" y="1972865"/>
                </a:lnTo>
                <a:lnTo>
                  <a:pt x="784723" y="1973364"/>
                </a:lnTo>
                <a:lnTo>
                  <a:pt x="785720" y="1974883"/>
                </a:lnTo>
                <a:lnTo>
                  <a:pt x="787231" y="1978399"/>
                </a:lnTo>
                <a:lnTo>
                  <a:pt x="789740" y="1981417"/>
                </a:lnTo>
                <a:lnTo>
                  <a:pt x="793760" y="1977900"/>
                </a:lnTo>
                <a:lnTo>
                  <a:pt x="796782" y="1969848"/>
                </a:lnTo>
                <a:lnTo>
                  <a:pt x="799804" y="1966332"/>
                </a:lnTo>
                <a:lnTo>
                  <a:pt x="803824" y="1963835"/>
                </a:lnTo>
                <a:lnTo>
                  <a:pt x="807844" y="1963835"/>
                </a:lnTo>
                <a:lnTo>
                  <a:pt x="812861" y="1964834"/>
                </a:lnTo>
                <a:lnTo>
                  <a:pt x="814372" y="1969349"/>
                </a:lnTo>
                <a:lnTo>
                  <a:pt x="815370" y="1974384"/>
                </a:lnTo>
                <a:lnTo>
                  <a:pt x="816881" y="1975382"/>
                </a:lnTo>
                <a:lnTo>
                  <a:pt x="818875" y="1978399"/>
                </a:lnTo>
                <a:lnTo>
                  <a:pt x="821898" y="1980397"/>
                </a:lnTo>
                <a:lnTo>
                  <a:pt x="824920" y="1980896"/>
                </a:lnTo>
                <a:lnTo>
                  <a:pt x="827942" y="1980397"/>
                </a:lnTo>
                <a:lnTo>
                  <a:pt x="834471" y="1975382"/>
                </a:lnTo>
                <a:lnTo>
                  <a:pt x="838490" y="1970347"/>
                </a:lnTo>
                <a:lnTo>
                  <a:pt x="840002" y="1964834"/>
                </a:lnTo>
                <a:lnTo>
                  <a:pt x="839488" y="1959299"/>
                </a:lnTo>
                <a:lnTo>
                  <a:pt x="840002" y="1958800"/>
                </a:lnTo>
                <a:lnTo>
                  <a:pt x="840002" y="1957801"/>
                </a:lnTo>
                <a:lnTo>
                  <a:pt x="840485" y="1957302"/>
                </a:lnTo>
                <a:lnTo>
                  <a:pt x="840485" y="1956802"/>
                </a:lnTo>
                <a:lnTo>
                  <a:pt x="840485" y="1956303"/>
                </a:lnTo>
                <a:lnTo>
                  <a:pt x="841483" y="1956303"/>
                </a:lnTo>
                <a:lnTo>
                  <a:pt x="841483" y="1955783"/>
                </a:lnTo>
                <a:lnTo>
                  <a:pt x="841996" y="1955284"/>
                </a:lnTo>
                <a:lnTo>
                  <a:pt x="841996" y="1954285"/>
                </a:lnTo>
                <a:lnTo>
                  <a:pt x="841996" y="1953786"/>
                </a:lnTo>
                <a:lnTo>
                  <a:pt x="842510" y="1953786"/>
                </a:lnTo>
                <a:lnTo>
                  <a:pt x="842510" y="1953286"/>
                </a:lnTo>
                <a:lnTo>
                  <a:pt x="842994" y="1952787"/>
                </a:lnTo>
                <a:lnTo>
                  <a:pt x="842994" y="1952267"/>
                </a:lnTo>
                <a:lnTo>
                  <a:pt x="849522" y="1918623"/>
                </a:lnTo>
                <a:lnTo>
                  <a:pt x="855567" y="1885479"/>
                </a:lnTo>
                <a:lnTo>
                  <a:pt x="861581" y="1851815"/>
                </a:lnTo>
                <a:lnTo>
                  <a:pt x="867626" y="1818671"/>
                </a:lnTo>
                <a:lnTo>
                  <a:pt x="873641" y="1785526"/>
                </a:lnTo>
                <a:lnTo>
                  <a:pt x="879685" y="1752382"/>
                </a:lnTo>
                <a:lnTo>
                  <a:pt x="885700" y="1719217"/>
                </a:lnTo>
                <a:lnTo>
                  <a:pt x="892228" y="1685573"/>
                </a:lnTo>
                <a:lnTo>
                  <a:pt x="898273" y="1652429"/>
                </a:lnTo>
                <a:lnTo>
                  <a:pt x="903804" y="1619784"/>
                </a:lnTo>
                <a:lnTo>
                  <a:pt x="910332" y="1586120"/>
                </a:lnTo>
                <a:lnTo>
                  <a:pt x="916346" y="1552975"/>
                </a:lnTo>
                <a:lnTo>
                  <a:pt x="922875" y="1519332"/>
                </a:lnTo>
                <a:lnTo>
                  <a:pt x="928406" y="1486687"/>
                </a:lnTo>
                <a:lnTo>
                  <a:pt x="934450" y="1453522"/>
                </a:lnTo>
                <a:lnTo>
                  <a:pt x="940979" y="1419878"/>
                </a:lnTo>
                <a:lnTo>
                  <a:pt x="942973" y="1407311"/>
                </a:lnTo>
                <a:lnTo>
                  <a:pt x="945996" y="1397283"/>
                </a:lnTo>
                <a:lnTo>
                  <a:pt x="945996" y="1393268"/>
                </a:lnTo>
                <a:lnTo>
                  <a:pt x="949502" y="1379202"/>
                </a:lnTo>
                <a:lnTo>
                  <a:pt x="949502" y="1369153"/>
                </a:lnTo>
                <a:lnTo>
                  <a:pt x="953038" y="1350573"/>
                </a:lnTo>
                <a:lnTo>
                  <a:pt x="952524" y="1341023"/>
                </a:lnTo>
                <a:lnTo>
                  <a:pt x="956544" y="1329476"/>
                </a:lnTo>
                <a:lnTo>
                  <a:pt x="955033" y="1323442"/>
                </a:lnTo>
                <a:lnTo>
                  <a:pt x="946510" y="1310375"/>
                </a:lnTo>
                <a:lnTo>
                  <a:pt x="946510" y="1308378"/>
                </a:lnTo>
                <a:lnTo>
                  <a:pt x="947991" y="1304362"/>
                </a:lnTo>
                <a:lnTo>
                  <a:pt x="948504" y="1301845"/>
                </a:lnTo>
                <a:lnTo>
                  <a:pt x="946993" y="1294313"/>
                </a:lnTo>
                <a:lnTo>
                  <a:pt x="947991" y="1293814"/>
                </a:lnTo>
                <a:lnTo>
                  <a:pt x="946993" y="1291796"/>
                </a:lnTo>
                <a:lnTo>
                  <a:pt x="946510" y="1291297"/>
                </a:lnTo>
                <a:lnTo>
                  <a:pt x="945482" y="1290797"/>
                </a:lnTo>
                <a:lnTo>
                  <a:pt x="942973" y="1290797"/>
                </a:lnTo>
                <a:lnTo>
                  <a:pt x="941976" y="1289299"/>
                </a:lnTo>
                <a:lnTo>
                  <a:pt x="937442" y="1283265"/>
                </a:lnTo>
                <a:lnTo>
                  <a:pt x="935448" y="1281247"/>
                </a:lnTo>
                <a:lnTo>
                  <a:pt x="930914" y="1279749"/>
                </a:lnTo>
                <a:lnTo>
                  <a:pt x="928919" y="1278251"/>
                </a:lnTo>
                <a:lnTo>
                  <a:pt x="927892" y="1275733"/>
                </a:lnTo>
                <a:lnTo>
                  <a:pt x="927892" y="1273715"/>
                </a:lnTo>
                <a:lnTo>
                  <a:pt x="928406" y="1271218"/>
                </a:lnTo>
                <a:lnTo>
                  <a:pt x="928406" y="1269200"/>
                </a:lnTo>
                <a:lnTo>
                  <a:pt x="926894" y="1266682"/>
                </a:lnTo>
                <a:lnTo>
                  <a:pt x="925383" y="1265684"/>
                </a:lnTo>
                <a:lnTo>
                  <a:pt x="923902" y="1265184"/>
                </a:lnTo>
                <a:lnTo>
                  <a:pt x="922875" y="1263666"/>
                </a:lnTo>
                <a:lnTo>
                  <a:pt x="920880" y="1260670"/>
                </a:lnTo>
                <a:lnTo>
                  <a:pt x="920366" y="1258651"/>
                </a:lnTo>
                <a:lnTo>
                  <a:pt x="920880" y="1253138"/>
                </a:lnTo>
                <a:lnTo>
                  <a:pt x="919369" y="1250121"/>
                </a:lnTo>
                <a:lnTo>
                  <a:pt x="911329" y="1241569"/>
                </a:lnTo>
                <a:lnTo>
                  <a:pt x="909304" y="1237055"/>
                </a:lnTo>
                <a:lnTo>
                  <a:pt x="910816" y="1233538"/>
                </a:lnTo>
                <a:lnTo>
                  <a:pt x="917344" y="1223489"/>
                </a:lnTo>
                <a:lnTo>
                  <a:pt x="918371" y="1218475"/>
                </a:lnTo>
                <a:lnTo>
                  <a:pt x="917858" y="1216456"/>
                </a:lnTo>
                <a:lnTo>
                  <a:pt x="916860" y="1214459"/>
                </a:lnTo>
                <a:lnTo>
                  <a:pt x="915863" y="1212940"/>
                </a:lnTo>
                <a:lnTo>
                  <a:pt x="914352" y="1210443"/>
                </a:lnTo>
                <a:lnTo>
                  <a:pt x="913838" y="1208925"/>
                </a:lnTo>
                <a:lnTo>
                  <a:pt x="913838" y="1202912"/>
                </a:lnTo>
                <a:lnTo>
                  <a:pt x="912840" y="1198376"/>
                </a:lnTo>
                <a:lnTo>
                  <a:pt x="910816" y="1194360"/>
                </a:lnTo>
                <a:lnTo>
                  <a:pt x="908821" y="1189845"/>
                </a:lnTo>
                <a:lnTo>
                  <a:pt x="905285" y="1187328"/>
                </a:lnTo>
                <a:lnTo>
                  <a:pt x="901779" y="1185330"/>
                </a:lnTo>
                <a:lnTo>
                  <a:pt x="885216" y="1179297"/>
                </a:lnTo>
                <a:lnTo>
                  <a:pt x="881680" y="1176779"/>
                </a:lnTo>
                <a:lnTo>
                  <a:pt x="875666" y="1170246"/>
                </a:lnTo>
                <a:lnTo>
                  <a:pt x="873641" y="1168248"/>
                </a:lnTo>
                <a:lnTo>
                  <a:pt x="868623" y="1166231"/>
                </a:lnTo>
                <a:lnTo>
                  <a:pt x="866629" y="1164732"/>
                </a:lnTo>
                <a:lnTo>
                  <a:pt x="865118" y="1162714"/>
                </a:lnTo>
                <a:lnTo>
                  <a:pt x="863092" y="1158199"/>
                </a:lnTo>
                <a:lnTo>
                  <a:pt x="861581" y="1156181"/>
                </a:lnTo>
                <a:lnTo>
                  <a:pt x="858075" y="1153684"/>
                </a:lnTo>
                <a:lnTo>
                  <a:pt x="850036" y="1152165"/>
                </a:lnTo>
                <a:lnTo>
                  <a:pt x="846016" y="1150667"/>
                </a:lnTo>
                <a:lnTo>
                  <a:pt x="843508" y="1149169"/>
                </a:lnTo>
                <a:lnTo>
                  <a:pt x="839488" y="1142137"/>
                </a:lnTo>
                <a:lnTo>
                  <a:pt x="828940" y="1132587"/>
                </a:lnTo>
                <a:lnTo>
                  <a:pt x="820900" y="1123037"/>
                </a:lnTo>
                <a:lnTo>
                  <a:pt x="818392" y="1118522"/>
                </a:lnTo>
                <a:lnTo>
                  <a:pt x="817364" y="1111489"/>
                </a:lnTo>
                <a:lnTo>
                  <a:pt x="817364" y="1100941"/>
                </a:lnTo>
                <a:lnTo>
                  <a:pt x="817364" y="1095926"/>
                </a:lnTo>
                <a:lnTo>
                  <a:pt x="817878" y="1082361"/>
                </a:lnTo>
                <a:lnTo>
                  <a:pt x="818392" y="1062262"/>
                </a:lnTo>
                <a:lnTo>
                  <a:pt x="818875" y="1040166"/>
                </a:lnTo>
                <a:lnTo>
                  <a:pt x="819903" y="1018070"/>
                </a:lnTo>
                <a:lnTo>
                  <a:pt x="820387" y="997971"/>
                </a:lnTo>
                <a:lnTo>
                  <a:pt x="820900" y="984426"/>
                </a:lnTo>
                <a:lnTo>
                  <a:pt x="820900" y="979391"/>
                </a:lnTo>
                <a:lnTo>
                  <a:pt x="821384" y="964827"/>
                </a:lnTo>
                <a:lnTo>
                  <a:pt x="824406" y="967344"/>
                </a:lnTo>
                <a:lnTo>
                  <a:pt x="827942" y="966345"/>
                </a:lnTo>
                <a:lnTo>
                  <a:pt x="832446" y="964827"/>
                </a:lnTo>
                <a:lnTo>
                  <a:pt x="836979" y="963828"/>
                </a:lnTo>
                <a:lnTo>
                  <a:pt x="841996" y="965326"/>
                </a:lnTo>
                <a:lnTo>
                  <a:pt x="846016" y="964827"/>
                </a:lnTo>
                <a:lnTo>
                  <a:pt x="850036" y="963329"/>
                </a:lnTo>
                <a:lnTo>
                  <a:pt x="864090" y="962829"/>
                </a:lnTo>
                <a:lnTo>
                  <a:pt x="873157" y="961310"/>
                </a:lnTo>
                <a:lnTo>
                  <a:pt x="880683" y="958293"/>
                </a:lnTo>
                <a:lnTo>
                  <a:pt x="887725" y="954278"/>
                </a:lnTo>
                <a:lnTo>
                  <a:pt x="895764" y="948265"/>
                </a:lnTo>
                <a:lnTo>
                  <a:pt x="898756" y="947745"/>
                </a:lnTo>
                <a:lnTo>
                  <a:pt x="904287" y="950762"/>
                </a:lnTo>
                <a:lnTo>
                  <a:pt x="911329" y="951781"/>
                </a:lnTo>
                <a:lnTo>
                  <a:pt x="914352" y="948265"/>
                </a:lnTo>
                <a:lnTo>
                  <a:pt x="916346" y="944228"/>
                </a:lnTo>
                <a:lnTo>
                  <a:pt x="920880" y="942231"/>
                </a:lnTo>
                <a:lnTo>
                  <a:pt x="924386" y="941732"/>
                </a:lnTo>
                <a:lnTo>
                  <a:pt x="930914" y="937196"/>
                </a:lnTo>
                <a:lnTo>
                  <a:pt x="935448" y="935199"/>
                </a:lnTo>
                <a:lnTo>
                  <a:pt x="940979" y="934699"/>
                </a:lnTo>
                <a:lnTo>
                  <a:pt x="944998" y="936197"/>
                </a:lnTo>
                <a:lnTo>
                  <a:pt x="948504" y="938215"/>
                </a:lnTo>
                <a:lnTo>
                  <a:pt x="963072" y="952780"/>
                </a:lnTo>
                <a:lnTo>
                  <a:pt x="964583" y="954278"/>
                </a:lnTo>
                <a:lnTo>
                  <a:pt x="969117" y="951781"/>
                </a:lnTo>
                <a:lnTo>
                  <a:pt x="973137" y="950762"/>
                </a:lnTo>
                <a:lnTo>
                  <a:pt x="977156" y="950762"/>
                </a:lnTo>
                <a:lnTo>
                  <a:pt x="978637" y="952780"/>
                </a:lnTo>
                <a:lnTo>
                  <a:pt x="978154" y="958793"/>
                </a:lnTo>
                <a:lnTo>
                  <a:pt x="981660" y="958293"/>
                </a:lnTo>
                <a:lnTo>
                  <a:pt x="989185" y="959313"/>
                </a:lnTo>
                <a:lnTo>
                  <a:pt x="992721" y="959313"/>
                </a:lnTo>
                <a:lnTo>
                  <a:pt x="994233" y="958293"/>
                </a:lnTo>
                <a:lnTo>
                  <a:pt x="996227" y="955277"/>
                </a:lnTo>
                <a:lnTo>
                  <a:pt x="998252" y="954278"/>
                </a:lnTo>
                <a:lnTo>
                  <a:pt x="1000247" y="954278"/>
                </a:lnTo>
                <a:lnTo>
                  <a:pt x="1003783" y="955277"/>
                </a:lnTo>
                <a:lnTo>
                  <a:pt x="1005778" y="955797"/>
                </a:lnTo>
                <a:lnTo>
                  <a:pt x="1009798" y="954777"/>
                </a:lnTo>
                <a:lnTo>
                  <a:pt x="1010795" y="951781"/>
                </a:lnTo>
                <a:lnTo>
                  <a:pt x="1010312" y="948265"/>
                </a:lnTo>
                <a:lnTo>
                  <a:pt x="1008287" y="943729"/>
                </a:lnTo>
                <a:lnTo>
                  <a:pt x="1006292" y="942231"/>
                </a:lnTo>
                <a:lnTo>
                  <a:pt x="1002272" y="940213"/>
                </a:lnTo>
                <a:lnTo>
                  <a:pt x="1000247" y="938715"/>
                </a:lnTo>
                <a:lnTo>
                  <a:pt x="999764" y="936197"/>
                </a:lnTo>
                <a:lnTo>
                  <a:pt x="1001244" y="934200"/>
                </a:lnTo>
                <a:lnTo>
                  <a:pt x="1003269" y="932681"/>
                </a:lnTo>
                <a:lnTo>
                  <a:pt x="1005264" y="930163"/>
                </a:lnTo>
                <a:lnTo>
                  <a:pt x="1005264" y="925649"/>
                </a:lnTo>
                <a:lnTo>
                  <a:pt x="1002756" y="916119"/>
                </a:lnTo>
                <a:lnTo>
                  <a:pt x="1003269" y="912083"/>
                </a:lnTo>
                <a:lnTo>
                  <a:pt x="1004781" y="911584"/>
                </a:lnTo>
                <a:lnTo>
                  <a:pt x="1006292" y="910585"/>
                </a:lnTo>
                <a:lnTo>
                  <a:pt x="1008287" y="910086"/>
                </a:lnTo>
                <a:lnTo>
                  <a:pt x="1008287" y="907069"/>
                </a:lnTo>
                <a:lnTo>
                  <a:pt x="1006775" y="905571"/>
                </a:lnTo>
                <a:lnTo>
                  <a:pt x="1003783" y="903552"/>
                </a:lnTo>
                <a:lnTo>
                  <a:pt x="999250" y="902054"/>
                </a:lnTo>
                <a:lnTo>
                  <a:pt x="996227" y="899037"/>
                </a:lnTo>
                <a:lnTo>
                  <a:pt x="997739" y="891506"/>
                </a:lnTo>
                <a:lnTo>
                  <a:pt x="992721" y="888489"/>
                </a:lnTo>
                <a:lnTo>
                  <a:pt x="992208" y="886970"/>
                </a:lnTo>
                <a:lnTo>
                  <a:pt x="991724" y="884473"/>
                </a:lnTo>
                <a:lnTo>
                  <a:pt x="991210" y="881956"/>
                </a:lnTo>
                <a:lnTo>
                  <a:pt x="989699" y="880957"/>
                </a:lnTo>
                <a:lnTo>
                  <a:pt x="986193" y="878439"/>
                </a:lnTo>
                <a:lnTo>
                  <a:pt x="982657" y="873924"/>
                </a:lnTo>
                <a:lnTo>
                  <a:pt x="980148" y="872406"/>
                </a:lnTo>
                <a:lnTo>
                  <a:pt x="969600" y="866892"/>
                </a:lnTo>
                <a:lnTo>
                  <a:pt x="966094" y="866393"/>
                </a:lnTo>
                <a:lnTo>
                  <a:pt x="963072" y="866892"/>
                </a:lnTo>
                <a:lnTo>
                  <a:pt x="953038" y="873924"/>
                </a:lnTo>
                <a:lnTo>
                  <a:pt x="950529" y="873924"/>
                </a:lnTo>
                <a:lnTo>
                  <a:pt x="946510" y="871407"/>
                </a:lnTo>
                <a:lnTo>
                  <a:pt x="945996" y="870408"/>
                </a:lnTo>
                <a:lnTo>
                  <a:pt x="945482" y="869409"/>
                </a:lnTo>
                <a:lnTo>
                  <a:pt x="944485" y="868889"/>
                </a:lnTo>
                <a:lnTo>
                  <a:pt x="942490" y="867391"/>
                </a:lnTo>
                <a:lnTo>
                  <a:pt x="940979" y="867391"/>
                </a:lnTo>
                <a:lnTo>
                  <a:pt x="933937" y="868889"/>
                </a:lnTo>
                <a:lnTo>
                  <a:pt x="927408" y="868889"/>
                </a:lnTo>
                <a:lnTo>
                  <a:pt x="924900" y="867891"/>
                </a:lnTo>
                <a:lnTo>
                  <a:pt x="916346" y="865373"/>
                </a:lnTo>
                <a:lnTo>
                  <a:pt x="910816" y="865373"/>
                </a:lnTo>
                <a:lnTo>
                  <a:pt x="891231" y="867891"/>
                </a:lnTo>
                <a:lnTo>
                  <a:pt x="889236" y="867391"/>
                </a:lnTo>
                <a:lnTo>
                  <a:pt x="888722" y="862876"/>
                </a:lnTo>
                <a:lnTo>
                  <a:pt x="886697" y="861857"/>
                </a:lnTo>
                <a:lnTo>
                  <a:pt x="884189" y="860858"/>
                </a:lnTo>
                <a:lnTo>
                  <a:pt x="881680" y="860858"/>
                </a:lnTo>
                <a:lnTo>
                  <a:pt x="876663" y="862876"/>
                </a:lnTo>
                <a:lnTo>
                  <a:pt x="867626" y="867891"/>
                </a:lnTo>
                <a:lnTo>
                  <a:pt x="863092" y="867391"/>
                </a:lnTo>
                <a:lnTo>
                  <a:pt x="863092" y="855345"/>
                </a:lnTo>
                <a:lnTo>
                  <a:pt x="863092" y="841280"/>
                </a:lnTo>
                <a:lnTo>
                  <a:pt x="863092" y="827215"/>
                </a:lnTo>
                <a:lnTo>
                  <a:pt x="863606" y="813150"/>
                </a:lnTo>
                <a:lnTo>
                  <a:pt x="863606" y="799085"/>
                </a:lnTo>
                <a:lnTo>
                  <a:pt x="863606" y="784520"/>
                </a:lnTo>
                <a:lnTo>
                  <a:pt x="863606" y="770455"/>
                </a:lnTo>
                <a:lnTo>
                  <a:pt x="863606" y="756390"/>
                </a:lnTo>
                <a:lnTo>
                  <a:pt x="863606" y="742325"/>
                </a:lnTo>
                <a:lnTo>
                  <a:pt x="862609" y="733795"/>
                </a:lnTo>
                <a:lnTo>
                  <a:pt x="865118" y="733795"/>
                </a:lnTo>
                <a:lnTo>
                  <a:pt x="872129" y="733795"/>
                </a:lnTo>
                <a:lnTo>
                  <a:pt x="875666" y="732775"/>
                </a:lnTo>
                <a:lnTo>
                  <a:pt x="885216" y="728760"/>
                </a:lnTo>
                <a:lnTo>
                  <a:pt x="888722" y="727761"/>
                </a:lnTo>
                <a:lnTo>
                  <a:pt x="892228" y="727761"/>
                </a:lnTo>
                <a:lnTo>
                  <a:pt x="896248" y="728260"/>
                </a:lnTo>
                <a:lnTo>
                  <a:pt x="905285" y="727761"/>
                </a:lnTo>
                <a:lnTo>
                  <a:pt x="919369" y="721228"/>
                </a:lnTo>
                <a:lnTo>
                  <a:pt x="927408" y="720729"/>
                </a:lnTo>
                <a:lnTo>
                  <a:pt x="942490" y="724245"/>
                </a:lnTo>
                <a:lnTo>
                  <a:pt x="958539" y="730279"/>
                </a:lnTo>
                <a:lnTo>
                  <a:pt x="966578" y="731777"/>
                </a:lnTo>
                <a:lnTo>
                  <a:pt x="976642" y="731777"/>
                </a:lnTo>
                <a:lnTo>
                  <a:pt x="1002756" y="731777"/>
                </a:lnTo>
                <a:lnTo>
                  <a:pt x="1039447" y="731777"/>
                </a:lnTo>
                <a:lnTo>
                  <a:pt x="1081639" y="731777"/>
                </a:lnTo>
                <a:lnTo>
                  <a:pt x="1124345" y="731777"/>
                </a:lnTo>
                <a:lnTo>
                  <a:pt x="1161520" y="731777"/>
                </a:lnTo>
                <a:lnTo>
                  <a:pt x="1187633" y="731777"/>
                </a:lnTo>
                <a:lnTo>
                  <a:pt x="1197698" y="731277"/>
                </a:lnTo>
                <a:lnTo>
                  <a:pt x="1212779" y="731277"/>
                </a:lnTo>
                <a:lnTo>
                  <a:pt x="1209243" y="729779"/>
                </a:lnTo>
                <a:lnTo>
                  <a:pt x="1207732" y="728260"/>
                </a:lnTo>
                <a:lnTo>
                  <a:pt x="1206735" y="726762"/>
                </a:lnTo>
                <a:lnTo>
                  <a:pt x="1207732" y="724744"/>
                </a:lnTo>
                <a:lnTo>
                  <a:pt x="1206735" y="722247"/>
                </a:lnTo>
                <a:lnTo>
                  <a:pt x="1205223" y="721727"/>
                </a:lnTo>
                <a:lnTo>
                  <a:pt x="1197698" y="721228"/>
                </a:lnTo>
                <a:lnTo>
                  <a:pt x="1197184" y="717712"/>
                </a:lnTo>
                <a:lnTo>
                  <a:pt x="1197698" y="713197"/>
                </a:lnTo>
                <a:lnTo>
                  <a:pt x="1195189" y="710679"/>
                </a:lnTo>
                <a:lnTo>
                  <a:pt x="1190172" y="710180"/>
                </a:lnTo>
                <a:lnTo>
                  <a:pt x="1188661" y="708682"/>
                </a:lnTo>
                <a:lnTo>
                  <a:pt x="1193164" y="703147"/>
                </a:lnTo>
                <a:lnTo>
                  <a:pt x="1205223" y="672521"/>
                </a:lnTo>
                <a:lnTo>
                  <a:pt x="1206735" y="671002"/>
                </a:lnTo>
                <a:lnTo>
                  <a:pt x="1208246" y="672021"/>
                </a:lnTo>
                <a:lnTo>
                  <a:pt x="1208246" y="676037"/>
                </a:lnTo>
                <a:lnTo>
                  <a:pt x="1208760" y="678034"/>
                </a:lnTo>
                <a:lnTo>
                  <a:pt x="1209757" y="679553"/>
                </a:lnTo>
                <a:lnTo>
                  <a:pt x="1211752" y="680052"/>
                </a:lnTo>
                <a:lnTo>
                  <a:pt x="1215771" y="680552"/>
                </a:lnTo>
                <a:lnTo>
                  <a:pt x="1220305" y="683069"/>
                </a:lnTo>
                <a:lnTo>
                  <a:pt x="1223811" y="686065"/>
                </a:lnTo>
                <a:lnTo>
                  <a:pt x="1225836" y="689582"/>
                </a:lnTo>
                <a:lnTo>
                  <a:pt x="1230339" y="703147"/>
                </a:lnTo>
                <a:lnTo>
                  <a:pt x="1234359" y="711699"/>
                </a:lnTo>
                <a:lnTo>
                  <a:pt x="1240404" y="719730"/>
                </a:lnTo>
                <a:lnTo>
                  <a:pt x="1247446" y="725243"/>
                </a:lnTo>
                <a:lnTo>
                  <a:pt x="1254458" y="727761"/>
                </a:lnTo>
                <a:lnTo>
                  <a:pt x="1261500" y="726762"/>
                </a:lnTo>
                <a:lnTo>
                  <a:pt x="1269025" y="725243"/>
                </a:lnTo>
                <a:lnTo>
                  <a:pt x="1276068" y="722747"/>
                </a:lnTo>
                <a:lnTo>
                  <a:pt x="1284107" y="718211"/>
                </a:lnTo>
                <a:lnTo>
                  <a:pt x="1290152" y="712198"/>
                </a:lnTo>
                <a:lnTo>
                  <a:pt x="1315267" y="679553"/>
                </a:lnTo>
                <a:lnTo>
                  <a:pt x="1330833" y="662471"/>
                </a:lnTo>
                <a:lnTo>
                  <a:pt x="1339386" y="658955"/>
                </a:lnTo>
                <a:lnTo>
                  <a:pt x="1344886" y="653920"/>
                </a:lnTo>
                <a:lnTo>
                  <a:pt x="1348423" y="651923"/>
                </a:lnTo>
                <a:lnTo>
                  <a:pt x="1355465" y="650924"/>
                </a:lnTo>
                <a:lnTo>
                  <a:pt x="1357460" y="649904"/>
                </a:lnTo>
                <a:lnTo>
                  <a:pt x="1360966" y="646388"/>
                </a:lnTo>
                <a:lnTo>
                  <a:pt x="1362990" y="644890"/>
                </a:lnTo>
                <a:lnTo>
                  <a:pt x="1366013" y="645389"/>
                </a:lnTo>
                <a:lnTo>
                  <a:pt x="1375050" y="648406"/>
                </a:lnTo>
                <a:lnTo>
                  <a:pt x="1378556" y="650424"/>
                </a:lnTo>
                <a:lnTo>
                  <a:pt x="1383573" y="655439"/>
                </a:lnTo>
                <a:lnTo>
                  <a:pt x="1387592" y="662971"/>
                </a:lnTo>
                <a:lnTo>
                  <a:pt x="1394121" y="679033"/>
                </a:lnTo>
                <a:lnTo>
                  <a:pt x="1399652" y="687584"/>
                </a:lnTo>
                <a:lnTo>
                  <a:pt x="1421775" y="717712"/>
                </a:lnTo>
                <a:lnTo>
                  <a:pt x="1429815" y="733295"/>
                </a:lnTo>
                <a:lnTo>
                  <a:pt x="1436827" y="755891"/>
                </a:lnTo>
                <a:lnTo>
                  <a:pt x="1438852" y="768437"/>
                </a:lnTo>
                <a:lnTo>
                  <a:pt x="1433834" y="827714"/>
                </a:lnTo>
                <a:lnTo>
                  <a:pt x="1434318" y="838263"/>
                </a:lnTo>
                <a:lnTo>
                  <a:pt x="1436343" y="843277"/>
                </a:lnTo>
                <a:lnTo>
                  <a:pt x="1440363" y="844796"/>
                </a:lnTo>
                <a:lnTo>
                  <a:pt x="1458436" y="839261"/>
                </a:lnTo>
                <a:lnTo>
                  <a:pt x="1472007" y="835745"/>
                </a:lnTo>
                <a:lnTo>
                  <a:pt x="1480046" y="834247"/>
                </a:lnTo>
                <a:lnTo>
                  <a:pt x="1483552" y="837763"/>
                </a:lnTo>
                <a:lnTo>
                  <a:pt x="1493617" y="846294"/>
                </a:lnTo>
                <a:lnTo>
                  <a:pt x="1507671" y="859360"/>
                </a:lnTo>
                <a:lnTo>
                  <a:pt x="1524264" y="873425"/>
                </a:lnTo>
                <a:lnTo>
                  <a:pt x="1540342" y="887989"/>
                </a:lnTo>
                <a:lnTo>
                  <a:pt x="1554396" y="900036"/>
                </a:lnTo>
                <a:lnTo>
                  <a:pt x="1564461" y="909586"/>
                </a:lnTo>
                <a:lnTo>
                  <a:pt x="1567967" y="912603"/>
                </a:lnTo>
                <a:lnTo>
                  <a:pt x="1576520" y="920634"/>
                </a:lnTo>
                <a:lnTo>
                  <a:pt x="1589577" y="929664"/>
                </a:lnTo>
                <a:lnTo>
                  <a:pt x="1602633" y="932681"/>
                </a:lnTo>
                <a:lnTo>
                  <a:pt x="1614179" y="929165"/>
                </a:lnTo>
                <a:lnTo>
                  <a:pt x="1618198" y="929165"/>
                </a:lnTo>
                <a:lnTo>
                  <a:pt x="1622218" y="930684"/>
                </a:lnTo>
                <a:lnTo>
                  <a:pt x="1625240" y="933180"/>
                </a:lnTo>
                <a:lnTo>
                  <a:pt x="1628746" y="934699"/>
                </a:lnTo>
                <a:lnTo>
                  <a:pt x="1633280" y="935199"/>
                </a:lnTo>
                <a:lnTo>
                  <a:pt x="1638297" y="933180"/>
                </a:lnTo>
                <a:lnTo>
                  <a:pt x="1644825" y="926148"/>
                </a:lnTo>
                <a:lnTo>
                  <a:pt x="1649359" y="923651"/>
                </a:lnTo>
                <a:lnTo>
                  <a:pt x="1658910" y="923152"/>
                </a:lnTo>
                <a:lnTo>
                  <a:pt x="1662929" y="922632"/>
                </a:lnTo>
                <a:lnTo>
                  <a:pt x="1666949" y="919636"/>
                </a:lnTo>
                <a:lnTo>
                  <a:pt x="1670969" y="915599"/>
                </a:lnTo>
                <a:lnTo>
                  <a:pt x="1679008" y="905571"/>
                </a:lnTo>
                <a:lnTo>
                  <a:pt x="1684025" y="901555"/>
                </a:lnTo>
                <a:lnTo>
                  <a:pt x="1688045" y="898538"/>
                </a:lnTo>
                <a:lnTo>
                  <a:pt x="1706119" y="890486"/>
                </a:lnTo>
                <a:lnTo>
                  <a:pt x="1714158" y="884972"/>
                </a:lnTo>
                <a:lnTo>
                  <a:pt x="1718692" y="883974"/>
                </a:lnTo>
                <a:lnTo>
                  <a:pt x="1723195" y="883454"/>
                </a:lnTo>
                <a:lnTo>
                  <a:pt x="1738277" y="883974"/>
                </a:lnTo>
                <a:lnTo>
                  <a:pt x="1742296" y="882455"/>
                </a:lnTo>
                <a:lnTo>
                  <a:pt x="1745319" y="883454"/>
                </a:lnTo>
                <a:lnTo>
                  <a:pt x="1747827" y="884473"/>
                </a:lnTo>
                <a:lnTo>
                  <a:pt x="1750336" y="885971"/>
                </a:lnTo>
                <a:lnTo>
                  <a:pt x="1752361" y="888489"/>
                </a:lnTo>
                <a:lnTo>
                  <a:pt x="1757378" y="894523"/>
                </a:lnTo>
                <a:lnTo>
                  <a:pt x="1759886" y="899037"/>
                </a:lnTo>
                <a:lnTo>
                  <a:pt x="1760884" y="903053"/>
                </a:lnTo>
                <a:lnTo>
                  <a:pt x="1761398" y="908567"/>
                </a:lnTo>
                <a:lnTo>
                  <a:pt x="1757862" y="917617"/>
                </a:lnTo>
                <a:lnTo>
                  <a:pt x="1751847" y="925649"/>
                </a:lnTo>
                <a:lnTo>
                  <a:pt x="1746830" y="933680"/>
                </a:lnTo>
                <a:lnTo>
                  <a:pt x="1746830" y="943729"/>
                </a:lnTo>
                <a:lnTo>
                  <a:pt x="1749338" y="947745"/>
                </a:lnTo>
                <a:lnTo>
                  <a:pt x="1752361" y="950762"/>
                </a:lnTo>
                <a:lnTo>
                  <a:pt x="1756350" y="952280"/>
                </a:lnTo>
                <a:lnTo>
                  <a:pt x="1760884" y="951781"/>
                </a:lnTo>
                <a:lnTo>
                  <a:pt x="1764904" y="950262"/>
                </a:lnTo>
                <a:lnTo>
                  <a:pt x="1770434" y="947745"/>
                </a:lnTo>
                <a:lnTo>
                  <a:pt x="1774968" y="943729"/>
                </a:lnTo>
                <a:lnTo>
                  <a:pt x="1778474" y="937196"/>
                </a:lnTo>
                <a:lnTo>
                  <a:pt x="1782494" y="933180"/>
                </a:lnTo>
                <a:lnTo>
                  <a:pt x="1784005" y="930163"/>
                </a:lnTo>
                <a:lnTo>
                  <a:pt x="1783491" y="924151"/>
                </a:lnTo>
                <a:lnTo>
                  <a:pt x="1784005" y="922632"/>
                </a:lnTo>
                <a:lnTo>
                  <a:pt x="1785516" y="917617"/>
                </a:lnTo>
                <a:lnTo>
                  <a:pt x="1788025" y="913602"/>
                </a:lnTo>
                <a:lnTo>
                  <a:pt x="1801081" y="898538"/>
                </a:lnTo>
                <a:lnTo>
                  <a:pt x="1804104" y="896520"/>
                </a:lnTo>
                <a:lnTo>
                  <a:pt x="1809634" y="896520"/>
                </a:lnTo>
                <a:lnTo>
                  <a:pt x="1818158" y="898039"/>
                </a:lnTo>
                <a:lnTo>
                  <a:pt x="1822691" y="897519"/>
                </a:lnTo>
                <a:lnTo>
                  <a:pt x="1826711" y="895521"/>
                </a:lnTo>
                <a:lnTo>
                  <a:pt x="1831214" y="888988"/>
                </a:lnTo>
                <a:lnTo>
                  <a:pt x="1833723" y="880957"/>
                </a:lnTo>
                <a:lnTo>
                  <a:pt x="1835234" y="863376"/>
                </a:lnTo>
                <a:lnTo>
                  <a:pt x="1840281" y="853826"/>
                </a:lnTo>
                <a:lnTo>
                  <a:pt x="1847807" y="851828"/>
                </a:lnTo>
                <a:lnTo>
                  <a:pt x="1856330" y="852827"/>
                </a:lnTo>
                <a:lnTo>
                  <a:pt x="1863886" y="851329"/>
                </a:lnTo>
                <a:lnTo>
                  <a:pt x="1863886" y="850309"/>
                </a:lnTo>
                <a:lnTo>
                  <a:pt x="1864369" y="847813"/>
                </a:lnTo>
                <a:lnTo>
                  <a:pt x="1865397" y="846294"/>
                </a:lnTo>
                <a:lnTo>
                  <a:pt x="1865880" y="845794"/>
                </a:lnTo>
                <a:lnTo>
                  <a:pt x="1867906" y="845295"/>
                </a:lnTo>
                <a:lnTo>
                  <a:pt x="1868903" y="844796"/>
                </a:lnTo>
                <a:lnTo>
                  <a:pt x="1875945" y="838762"/>
                </a:lnTo>
                <a:lnTo>
                  <a:pt x="1877456" y="837763"/>
                </a:lnTo>
                <a:lnTo>
                  <a:pt x="1881960" y="835745"/>
                </a:lnTo>
                <a:lnTo>
                  <a:pt x="1886493" y="835745"/>
                </a:lnTo>
                <a:lnTo>
                  <a:pt x="1889999" y="834746"/>
                </a:lnTo>
                <a:lnTo>
                  <a:pt x="1894019" y="831729"/>
                </a:lnTo>
                <a:lnTo>
                  <a:pt x="1898552" y="826715"/>
                </a:lnTo>
                <a:lnTo>
                  <a:pt x="1902058" y="824198"/>
                </a:lnTo>
                <a:lnTo>
                  <a:pt x="1905564" y="824198"/>
                </a:lnTo>
                <a:lnTo>
                  <a:pt x="1916142" y="828713"/>
                </a:lnTo>
                <a:lnTo>
                  <a:pt x="1920162" y="830231"/>
                </a:lnTo>
                <a:lnTo>
                  <a:pt x="1924182" y="828713"/>
                </a:lnTo>
                <a:lnTo>
                  <a:pt x="1950809" y="811631"/>
                </a:lnTo>
                <a:lnTo>
                  <a:pt x="1953317" y="807615"/>
                </a:lnTo>
                <a:lnTo>
                  <a:pt x="1957821" y="798585"/>
                </a:lnTo>
                <a:lnTo>
                  <a:pt x="1961840" y="793550"/>
                </a:lnTo>
                <a:lnTo>
                  <a:pt x="1966374" y="790034"/>
                </a:lnTo>
                <a:lnTo>
                  <a:pt x="1977436" y="784520"/>
                </a:lnTo>
                <a:lnTo>
                  <a:pt x="1986473" y="777987"/>
                </a:lnTo>
                <a:lnTo>
                  <a:pt x="1990976" y="775470"/>
                </a:lnTo>
                <a:lnTo>
                  <a:pt x="1995509" y="774970"/>
                </a:lnTo>
                <a:lnTo>
                  <a:pt x="2000526" y="777488"/>
                </a:lnTo>
                <a:lnTo>
                  <a:pt x="2000526" y="781503"/>
                </a:lnTo>
                <a:lnTo>
                  <a:pt x="1996023" y="790034"/>
                </a:lnTo>
                <a:lnTo>
                  <a:pt x="1994512" y="793550"/>
                </a:lnTo>
                <a:lnTo>
                  <a:pt x="1993998" y="799085"/>
                </a:lnTo>
                <a:lnTo>
                  <a:pt x="1994996" y="803600"/>
                </a:lnTo>
                <a:lnTo>
                  <a:pt x="1999015" y="806117"/>
                </a:lnTo>
                <a:lnTo>
                  <a:pt x="2002552" y="804598"/>
                </a:lnTo>
                <a:lnTo>
                  <a:pt x="2005060" y="800583"/>
                </a:lnTo>
                <a:lnTo>
                  <a:pt x="2009080" y="792551"/>
                </a:lnTo>
                <a:lnTo>
                  <a:pt x="2013100" y="788037"/>
                </a:lnTo>
                <a:lnTo>
                  <a:pt x="2027667" y="777488"/>
                </a:lnTo>
                <a:lnTo>
                  <a:pt x="2038729" y="766440"/>
                </a:lnTo>
                <a:lnTo>
                  <a:pt x="2048763" y="760905"/>
                </a:lnTo>
                <a:lnTo>
                  <a:pt x="2052783" y="756890"/>
                </a:lnTo>
                <a:lnTo>
                  <a:pt x="2056289" y="751376"/>
                </a:lnTo>
                <a:lnTo>
                  <a:pt x="2058798" y="746341"/>
                </a:lnTo>
                <a:lnTo>
                  <a:pt x="2059825" y="742825"/>
                </a:lnTo>
                <a:lnTo>
                  <a:pt x="2060823" y="738809"/>
                </a:lnTo>
                <a:lnTo>
                  <a:pt x="2059825" y="726263"/>
                </a:lnTo>
                <a:lnTo>
                  <a:pt x="2063331" y="713696"/>
                </a:lnTo>
                <a:lnTo>
                  <a:pt x="2064842" y="696115"/>
                </a:lnTo>
                <a:lnTo>
                  <a:pt x="2068348" y="689082"/>
                </a:lnTo>
                <a:lnTo>
                  <a:pt x="2076902" y="682549"/>
                </a:lnTo>
                <a:lnTo>
                  <a:pt x="2084427" y="680052"/>
                </a:lnTo>
                <a:lnTo>
                  <a:pt x="2091983" y="679033"/>
                </a:lnTo>
                <a:lnTo>
                  <a:pt x="2116585" y="679553"/>
                </a:lnTo>
                <a:lnTo>
                  <a:pt x="2121119" y="679033"/>
                </a:lnTo>
                <a:lnTo>
                  <a:pt x="2125138" y="676536"/>
                </a:lnTo>
                <a:lnTo>
                  <a:pt x="2154758" y="653421"/>
                </a:lnTo>
                <a:lnTo>
                  <a:pt x="2166333" y="647907"/>
                </a:lnTo>
                <a:lnTo>
                  <a:pt x="2169325" y="647408"/>
                </a:lnTo>
                <a:lnTo>
                  <a:pt x="2175370" y="647907"/>
                </a:lnTo>
                <a:lnTo>
                  <a:pt x="2176881" y="647907"/>
                </a:lnTo>
                <a:lnTo>
                  <a:pt x="2190935" y="645389"/>
                </a:lnTo>
                <a:lnTo>
                  <a:pt x="2197463" y="643392"/>
                </a:lnTo>
                <a:lnTo>
                  <a:pt x="2199972" y="638357"/>
                </a:lnTo>
                <a:lnTo>
                  <a:pt x="2199488" y="635340"/>
                </a:lnTo>
                <a:lnTo>
                  <a:pt x="2199972" y="631824"/>
                </a:lnTo>
                <a:lnTo>
                  <a:pt x="2202618" y="626123"/>
                </a:lnTo>
                <a:lnTo>
                  <a:pt x="2202531" y="626036"/>
                </a:lnTo>
                <a:lnTo>
                  <a:pt x="2205047" y="619510"/>
                </a:lnTo>
                <a:lnTo>
                  <a:pt x="2206054" y="616489"/>
                </a:lnTo>
                <a:lnTo>
                  <a:pt x="2205047" y="602426"/>
                </a:lnTo>
                <a:lnTo>
                  <a:pt x="2206054" y="599416"/>
                </a:lnTo>
                <a:lnTo>
                  <a:pt x="2207553" y="592373"/>
                </a:lnTo>
                <a:lnTo>
                  <a:pt x="2207050" y="589362"/>
                </a:lnTo>
                <a:lnTo>
                  <a:pt x="2203034" y="587857"/>
                </a:lnTo>
                <a:lnTo>
                  <a:pt x="2176401" y="587352"/>
                </a:lnTo>
                <a:lnTo>
                  <a:pt x="2163839" y="584836"/>
                </a:lnTo>
                <a:lnTo>
                  <a:pt x="2136712" y="584342"/>
                </a:lnTo>
                <a:lnTo>
                  <a:pt x="2123144" y="585847"/>
                </a:lnTo>
                <a:lnTo>
                  <a:pt x="2110582" y="585847"/>
                </a:lnTo>
                <a:lnTo>
                  <a:pt x="2085459" y="579815"/>
                </a:lnTo>
                <a:lnTo>
                  <a:pt x="2072897" y="578310"/>
                </a:lnTo>
                <a:lnTo>
                  <a:pt x="2068378" y="578815"/>
                </a:lnTo>
                <a:lnTo>
                  <a:pt x="2065358" y="577299"/>
                </a:lnTo>
                <a:lnTo>
                  <a:pt x="2063848" y="573783"/>
                </a:lnTo>
                <a:lnTo>
                  <a:pt x="2062842" y="569762"/>
                </a:lnTo>
                <a:lnTo>
                  <a:pt x="2064855" y="564235"/>
                </a:lnTo>
                <a:lnTo>
                  <a:pt x="2072897" y="550173"/>
                </a:lnTo>
                <a:lnTo>
                  <a:pt x="2073401" y="546151"/>
                </a:lnTo>
                <a:lnTo>
                  <a:pt x="2074407" y="534593"/>
                </a:lnTo>
                <a:lnTo>
                  <a:pt x="2075907" y="529067"/>
                </a:lnTo>
                <a:lnTo>
                  <a:pt x="2075907" y="527562"/>
                </a:lnTo>
                <a:lnTo>
                  <a:pt x="2075403" y="525046"/>
                </a:lnTo>
                <a:lnTo>
                  <a:pt x="2072897" y="521025"/>
                </a:lnTo>
                <a:lnTo>
                  <a:pt x="2069374" y="509972"/>
                </a:lnTo>
                <a:lnTo>
                  <a:pt x="2053300" y="479330"/>
                </a:lnTo>
                <a:lnTo>
                  <a:pt x="2046767" y="471288"/>
                </a:lnTo>
                <a:lnTo>
                  <a:pt x="2039731" y="457719"/>
                </a:lnTo>
                <a:lnTo>
                  <a:pt x="2032696" y="450182"/>
                </a:lnTo>
                <a:lnTo>
                  <a:pt x="2029183" y="442645"/>
                </a:lnTo>
                <a:lnTo>
                  <a:pt x="2028680" y="434603"/>
                </a:lnTo>
                <a:lnTo>
                  <a:pt x="2030189" y="417024"/>
                </a:lnTo>
                <a:lnTo>
                  <a:pt x="2029686" y="407982"/>
                </a:lnTo>
                <a:lnTo>
                  <a:pt x="2024663" y="382350"/>
                </a:lnTo>
                <a:lnTo>
                  <a:pt x="2025157" y="376823"/>
                </a:lnTo>
                <a:lnTo>
                  <a:pt x="2027170" y="373308"/>
                </a:lnTo>
                <a:lnTo>
                  <a:pt x="2032696" y="365771"/>
                </a:lnTo>
                <a:lnTo>
                  <a:pt x="2034205" y="362255"/>
                </a:lnTo>
                <a:lnTo>
                  <a:pt x="2035212" y="358234"/>
                </a:lnTo>
                <a:lnTo>
                  <a:pt x="2035212" y="350697"/>
                </a:lnTo>
                <a:lnTo>
                  <a:pt x="2033199" y="346182"/>
                </a:lnTo>
                <a:lnTo>
                  <a:pt x="2029183" y="341149"/>
                </a:lnTo>
                <a:lnTo>
                  <a:pt x="2020134" y="333612"/>
                </a:lnTo>
                <a:lnTo>
                  <a:pt x="2008075" y="319044"/>
                </a:lnTo>
                <a:lnTo>
                  <a:pt x="2003556" y="316034"/>
                </a:lnTo>
                <a:lnTo>
                  <a:pt x="1993511" y="312518"/>
                </a:lnTo>
                <a:lnTo>
                  <a:pt x="1985468" y="307991"/>
                </a:lnTo>
                <a:lnTo>
                  <a:pt x="1965368" y="291918"/>
                </a:lnTo>
                <a:lnTo>
                  <a:pt x="1955826" y="279854"/>
                </a:lnTo>
                <a:lnTo>
                  <a:pt x="1951799" y="275339"/>
                </a:lnTo>
                <a:lnTo>
                  <a:pt x="1941754" y="267296"/>
                </a:lnTo>
                <a:lnTo>
                  <a:pt x="1937728" y="262770"/>
                </a:lnTo>
                <a:lnTo>
                  <a:pt x="1928689" y="244686"/>
                </a:lnTo>
                <a:lnTo>
                  <a:pt x="1926173" y="236643"/>
                </a:lnTo>
                <a:lnTo>
                  <a:pt x="1924170" y="233127"/>
                </a:lnTo>
                <a:lnTo>
                  <a:pt x="1921653" y="229612"/>
                </a:lnTo>
                <a:lnTo>
                  <a:pt x="1917134" y="227096"/>
                </a:lnTo>
                <a:lnTo>
                  <a:pt x="1912604" y="225591"/>
                </a:lnTo>
                <a:lnTo>
                  <a:pt x="1909091" y="223074"/>
                </a:lnTo>
                <a:lnTo>
                  <a:pt x="1906575" y="218559"/>
                </a:lnTo>
                <a:lnTo>
                  <a:pt x="1906082" y="214032"/>
                </a:lnTo>
                <a:lnTo>
                  <a:pt x="1906575" y="209517"/>
                </a:lnTo>
                <a:lnTo>
                  <a:pt x="1908588" y="206002"/>
                </a:lnTo>
                <a:lnTo>
                  <a:pt x="1911608" y="202980"/>
                </a:lnTo>
                <a:lnTo>
                  <a:pt x="1920647" y="202474"/>
                </a:lnTo>
                <a:lnTo>
                  <a:pt x="1930199" y="207001"/>
                </a:lnTo>
                <a:lnTo>
                  <a:pt x="1938231" y="215044"/>
                </a:lnTo>
                <a:lnTo>
                  <a:pt x="1940747" y="219065"/>
                </a:lnTo>
                <a:lnTo>
                  <a:pt x="1943264" y="222580"/>
                </a:lnTo>
                <a:lnTo>
                  <a:pt x="1946777" y="231622"/>
                </a:lnTo>
                <a:lnTo>
                  <a:pt x="1949293" y="236138"/>
                </a:lnTo>
                <a:lnTo>
                  <a:pt x="1952806" y="237654"/>
                </a:lnTo>
                <a:lnTo>
                  <a:pt x="2000033" y="230611"/>
                </a:lnTo>
                <a:lnTo>
                  <a:pt x="2025660" y="233127"/>
                </a:lnTo>
                <a:lnTo>
                  <a:pt x="2039731" y="236643"/>
                </a:lnTo>
                <a:lnTo>
                  <a:pt x="2044754" y="239159"/>
                </a:lnTo>
                <a:lnTo>
                  <a:pt x="2049787" y="243675"/>
                </a:lnTo>
                <a:lnTo>
                  <a:pt x="2053300" y="249706"/>
                </a:lnTo>
                <a:lnTo>
                  <a:pt x="2055313" y="256738"/>
                </a:lnTo>
                <a:lnTo>
                  <a:pt x="2058826" y="271812"/>
                </a:lnTo>
                <a:lnTo>
                  <a:pt x="2061845" y="280360"/>
                </a:lnTo>
                <a:lnTo>
                  <a:pt x="2067875" y="286392"/>
                </a:lnTo>
                <a:lnTo>
                  <a:pt x="2075907" y="286886"/>
                </a:lnTo>
                <a:lnTo>
                  <a:pt x="2083949" y="282371"/>
                </a:lnTo>
                <a:lnTo>
                  <a:pt x="2092495" y="276844"/>
                </a:lnTo>
                <a:lnTo>
                  <a:pt x="2101030" y="272317"/>
                </a:lnTo>
                <a:lnTo>
                  <a:pt x="2110582" y="272823"/>
                </a:lnTo>
                <a:lnTo>
                  <a:pt x="2118625" y="275833"/>
                </a:lnTo>
                <a:lnTo>
                  <a:pt x="2122641" y="276844"/>
                </a:lnTo>
                <a:lnTo>
                  <a:pt x="2128167" y="276339"/>
                </a:lnTo>
                <a:lnTo>
                  <a:pt x="2139219" y="273328"/>
                </a:lnTo>
                <a:lnTo>
                  <a:pt x="2143245" y="273328"/>
                </a:lnTo>
                <a:lnTo>
                  <a:pt x="2153794" y="275833"/>
                </a:lnTo>
                <a:lnTo>
                  <a:pt x="2167865" y="287897"/>
                </a:lnTo>
                <a:lnTo>
                  <a:pt x="2176401" y="291918"/>
                </a:lnTo>
                <a:lnTo>
                  <a:pt x="2185450" y="289402"/>
                </a:lnTo>
                <a:lnTo>
                  <a:pt x="2188459" y="282865"/>
                </a:lnTo>
                <a:lnTo>
                  <a:pt x="2189466" y="274328"/>
                </a:lnTo>
                <a:lnTo>
                  <a:pt x="2193985" y="268802"/>
                </a:lnTo>
                <a:lnTo>
                  <a:pt x="2201021" y="268296"/>
                </a:lnTo>
                <a:lnTo>
                  <a:pt x="2210070" y="270307"/>
                </a:lnTo>
                <a:lnTo>
                  <a:pt x="2223135" y="278855"/>
                </a:lnTo>
                <a:lnTo>
                  <a:pt x="2230170" y="285886"/>
                </a:lnTo>
                <a:lnTo>
                  <a:pt x="2242732" y="301959"/>
                </a:lnTo>
                <a:lnTo>
                  <a:pt x="2255797" y="311507"/>
                </a:lnTo>
                <a:lnTo>
                  <a:pt x="2277398" y="336634"/>
                </a:lnTo>
                <a:lnTo>
                  <a:pt x="2279914" y="341149"/>
                </a:lnTo>
                <a:lnTo>
                  <a:pt x="2282924" y="344676"/>
                </a:lnTo>
                <a:lnTo>
                  <a:pt x="2287946" y="348192"/>
                </a:lnTo>
                <a:lnTo>
                  <a:pt x="2292476" y="350697"/>
                </a:lnTo>
                <a:lnTo>
                  <a:pt x="2296995" y="351708"/>
                </a:lnTo>
                <a:lnTo>
                  <a:pt x="2302018" y="352202"/>
                </a:lnTo>
                <a:lnTo>
                  <a:pt x="2305541" y="353213"/>
                </a:lnTo>
                <a:lnTo>
                  <a:pt x="2309054" y="351708"/>
                </a:lnTo>
                <a:lnTo>
                  <a:pt x="2313573" y="349697"/>
                </a:lnTo>
                <a:lnTo>
                  <a:pt x="2317599" y="346182"/>
                </a:lnTo>
                <a:lnTo>
                  <a:pt x="2319099" y="344676"/>
                </a:lnTo>
                <a:lnTo>
                  <a:pt x="2322119" y="345171"/>
                </a:lnTo>
                <a:lnTo>
                  <a:pt x="2324635" y="345171"/>
                </a:lnTo>
                <a:lnTo>
                  <a:pt x="2327141" y="343665"/>
                </a:lnTo>
                <a:lnTo>
                  <a:pt x="2329658" y="339644"/>
                </a:lnTo>
                <a:lnTo>
                  <a:pt x="2334680" y="332107"/>
                </a:lnTo>
                <a:lnTo>
                  <a:pt x="2336190" y="323571"/>
                </a:lnTo>
                <a:lnTo>
                  <a:pt x="2336190" y="315528"/>
                </a:lnTo>
                <a:lnTo>
                  <a:pt x="2334680" y="306992"/>
                </a:lnTo>
                <a:lnTo>
                  <a:pt x="2331168" y="298444"/>
                </a:lnTo>
                <a:lnTo>
                  <a:pt x="2330664" y="293423"/>
                </a:lnTo>
                <a:lnTo>
                  <a:pt x="2329154" y="291918"/>
                </a:lnTo>
                <a:lnTo>
                  <a:pt x="2328148" y="290907"/>
                </a:lnTo>
                <a:lnTo>
                  <a:pt x="2327141" y="288402"/>
                </a:lnTo>
                <a:lnTo>
                  <a:pt x="2326135" y="282865"/>
                </a:lnTo>
                <a:lnTo>
                  <a:pt x="2327645" y="278855"/>
                </a:lnTo>
                <a:lnTo>
                  <a:pt x="2329154" y="274328"/>
                </a:lnTo>
                <a:lnTo>
                  <a:pt x="2331168" y="269307"/>
                </a:lnTo>
                <a:lnTo>
                  <a:pt x="2331168" y="264780"/>
                </a:lnTo>
                <a:lnTo>
                  <a:pt x="2329658" y="261265"/>
                </a:lnTo>
                <a:lnTo>
                  <a:pt x="2331168" y="257749"/>
                </a:lnTo>
                <a:lnTo>
                  <a:pt x="2335687" y="255233"/>
                </a:lnTo>
                <a:lnTo>
                  <a:pt x="2339200" y="254233"/>
                </a:lnTo>
                <a:lnTo>
                  <a:pt x="2350755" y="252728"/>
                </a:lnTo>
                <a:lnTo>
                  <a:pt x="2367846" y="255738"/>
                </a:lnTo>
                <a:lnTo>
                  <a:pt x="2373875" y="254233"/>
                </a:lnTo>
                <a:lnTo>
                  <a:pt x="2375878" y="245685"/>
                </a:lnTo>
                <a:lnTo>
                  <a:pt x="2375878" y="241664"/>
                </a:lnTo>
                <a:lnTo>
                  <a:pt x="2376885" y="238148"/>
                </a:lnTo>
                <a:lnTo>
                  <a:pt x="2378395" y="236138"/>
                </a:lnTo>
                <a:lnTo>
                  <a:pt x="2382914" y="234633"/>
                </a:lnTo>
                <a:lnTo>
                  <a:pt x="2389447" y="233633"/>
                </a:lnTo>
                <a:lnTo>
                  <a:pt x="2391460" y="232622"/>
                </a:lnTo>
                <a:lnTo>
                  <a:pt x="2392466" y="230611"/>
                </a:lnTo>
                <a:lnTo>
                  <a:pt x="2392970" y="227096"/>
                </a:lnTo>
                <a:lnTo>
                  <a:pt x="2393473" y="226096"/>
                </a:lnTo>
                <a:lnTo>
                  <a:pt x="2401505" y="224086"/>
                </a:lnTo>
                <a:lnTo>
                  <a:pt x="2410051" y="226096"/>
                </a:lnTo>
                <a:lnTo>
                  <a:pt x="2449749" y="242170"/>
                </a:lnTo>
                <a:lnTo>
                  <a:pt x="2457781" y="243675"/>
                </a:lnTo>
                <a:lnTo>
                  <a:pt x="2466830" y="240664"/>
                </a:lnTo>
                <a:lnTo>
                  <a:pt x="2482401" y="229106"/>
                </a:lnTo>
                <a:lnTo>
                  <a:pt x="2491954" y="227601"/>
                </a:lnTo>
                <a:lnTo>
                  <a:pt x="2495970" y="229106"/>
                </a:lnTo>
                <a:lnTo>
                  <a:pt x="2499996" y="230611"/>
                </a:lnTo>
                <a:lnTo>
                  <a:pt x="2504012" y="231622"/>
                </a:lnTo>
                <a:lnTo>
                  <a:pt x="2509035" y="231622"/>
                </a:lnTo>
                <a:lnTo>
                  <a:pt x="2513051" y="231117"/>
                </a:lnTo>
                <a:lnTo>
                  <a:pt x="2517077" y="229612"/>
                </a:lnTo>
                <a:lnTo>
                  <a:pt x="2521596" y="227601"/>
                </a:lnTo>
                <a:lnTo>
                  <a:pt x="2524616" y="225591"/>
                </a:lnTo>
                <a:lnTo>
                  <a:pt x="2535668" y="214032"/>
                </a:lnTo>
                <a:lnTo>
                  <a:pt x="2540691" y="211528"/>
                </a:lnTo>
                <a:lnTo>
                  <a:pt x="2544214" y="210011"/>
                </a:lnTo>
                <a:lnTo>
                  <a:pt x="2548230" y="209517"/>
                </a:lnTo>
                <a:lnTo>
                  <a:pt x="2556272" y="210011"/>
                </a:lnTo>
                <a:lnTo>
                  <a:pt x="2562805" y="212022"/>
                </a:lnTo>
                <a:lnTo>
                  <a:pt x="2564304" y="212022"/>
                </a:lnTo>
                <a:lnTo>
                  <a:pt x="2566821" y="212022"/>
                </a:lnTo>
                <a:lnTo>
                  <a:pt x="2570334" y="210011"/>
                </a:lnTo>
                <a:lnTo>
                  <a:pt x="2572850" y="209517"/>
                </a:lnTo>
                <a:lnTo>
                  <a:pt x="2575859" y="209517"/>
                </a:lnTo>
                <a:lnTo>
                  <a:pt x="2577369" y="210517"/>
                </a:lnTo>
                <a:lnTo>
                  <a:pt x="2579886" y="210517"/>
                </a:lnTo>
                <a:lnTo>
                  <a:pt x="2582895" y="209517"/>
                </a:lnTo>
                <a:lnTo>
                  <a:pt x="2584908" y="208001"/>
                </a:lnTo>
                <a:lnTo>
                  <a:pt x="2586922" y="205496"/>
                </a:lnTo>
                <a:lnTo>
                  <a:pt x="2587928" y="202980"/>
                </a:lnTo>
                <a:lnTo>
                  <a:pt x="2588924" y="200969"/>
                </a:lnTo>
                <a:lnTo>
                  <a:pt x="2590434" y="184390"/>
                </a:lnTo>
                <a:lnTo>
                  <a:pt x="2592951" y="178864"/>
                </a:lnTo>
                <a:lnTo>
                  <a:pt x="2601989" y="175348"/>
                </a:lnTo>
                <a:lnTo>
                  <a:pt x="2606016" y="174843"/>
                </a:lnTo>
                <a:lnTo>
                  <a:pt x="2618578" y="175348"/>
                </a:lnTo>
                <a:lnTo>
                  <a:pt x="2622594" y="175348"/>
                </a:lnTo>
                <a:lnTo>
                  <a:pt x="2628120" y="174337"/>
                </a:lnTo>
                <a:lnTo>
                  <a:pt x="2633142" y="172832"/>
                </a:lnTo>
                <a:lnTo>
                  <a:pt x="2636665" y="169822"/>
                </a:lnTo>
                <a:lnTo>
                  <a:pt x="2636162" y="164801"/>
                </a:lnTo>
                <a:lnTo>
                  <a:pt x="2630133" y="156759"/>
                </a:lnTo>
                <a:lnTo>
                  <a:pt x="2631642" y="154748"/>
                </a:lnTo>
                <a:lnTo>
                  <a:pt x="2635155" y="153737"/>
                </a:lnTo>
                <a:lnTo>
                  <a:pt x="2647717" y="155748"/>
                </a:lnTo>
                <a:lnTo>
                  <a:pt x="2651733" y="156253"/>
                </a:lnTo>
                <a:lnTo>
                  <a:pt x="2658769" y="159769"/>
                </a:lnTo>
                <a:lnTo>
                  <a:pt x="2662292" y="160780"/>
                </a:lnTo>
                <a:lnTo>
                  <a:pt x="2665805" y="160274"/>
                </a:lnTo>
                <a:lnTo>
                  <a:pt x="2677360" y="157264"/>
                </a:lnTo>
                <a:lnTo>
                  <a:pt x="2694441" y="155254"/>
                </a:lnTo>
                <a:lnTo>
                  <a:pt x="2701980" y="151726"/>
                </a:lnTo>
                <a:lnTo>
                  <a:pt x="2708009" y="143190"/>
                </a:lnTo>
                <a:lnTo>
                  <a:pt x="2709519" y="139169"/>
                </a:lnTo>
                <a:lnTo>
                  <a:pt x="2711532" y="130632"/>
                </a:lnTo>
                <a:lnTo>
                  <a:pt x="2717058" y="117569"/>
                </a:lnTo>
                <a:lnTo>
                  <a:pt x="2718568" y="116064"/>
                </a:lnTo>
                <a:lnTo>
                  <a:pt x="2720068" y="115053"/>
                </a:lnTo>
                <a:lnTo>
                  <a:pt x="2724094" y="115053"/>
                </a:lnTo>
                <a:lnTo>
                  <a:pt x="2726097" y="114548"/>
                </a:lnTo>
                <a:lnTo>
                  <a:pt x="2745694" y="106011"/>
                </a:lnTo>
                <a:lnTo>
                  <a:pt x="2755247" y="99979"/>
                </a:lnTo>
                <a:lnTo>
                  <a:pt x="2763279" y="92948"/>
                </a:lnTo>
                <a:lnTo>
                  <a:pt x="2777350" y="75863"/>
                </a:lnTo>
                <a:lnTo>
                  <a:pt x="2781377" y="66315"/>
                </a:lnTo>
                <a:lnTo>
                  <a:pt x="2780370" y="56263"/>
                </a:lnTo>
                <a:lnTo>
                  <a:pt x="2766298" y="20600"/>
                </a:lnTo>
                <a:lnTo>
                  <a:pt x="2762282" y="16073"/>
                </a:lnTo>
                <a:lnTo>
                  <a:pt x="2757250" y="14568"/>
                </a:lnTo>
                <a:lnTo>
                  <a:pt x="2751220" y="13557"/>
                </a:lnTo>
                <a:lnTo>
                  <a:pt x="2760773" y="11546"/>
                </a:lnTo>
                <a:lnTo>
                  <a:pt x="2764789" y="11052"/>
                </a:lnTo>
                <a:lnTo>
                  <a:pt x="2776847" y="12052"/>
                </a:lnTo>
                <a:lnTo>
                  <a:pt x="2779867" y="12558"/>
                </a:lnTo>
                <a:lnTo>
                  <a:pt x="2782373" y="14063"/>
                </a:lnTo>
                <a:lnTo>
                  <a:pt x="2784386" y="15062"/>
                </a:lnTo>
                <a:lnTo>
                  <a:pt x="2786399" y="16073"/>
                </a:lnTo>
                <a:lnTo>
                  <a:pt x="2789912" y="16073"/>
                </a:lnTo>
                <a:lnTo>
                  <a:pt x="2801467" y="14568"/>
                </a:lnTo>
                <a:lnTo>
                  <a:pt x="2805494" y="15568"/>
                </a:lnTo>
                <a:lnTo>
                  <a:pt x="2807003" y="17073"/>
                </a:lnTo>
                <a:lnTo>
                  <a:pt x="2808503" y="18084"/>
                </a:lnTo>
                <a:lnTo>
                  <a:pt x="2809510" y="19083"/>
                </a:lnTo>
                <a:lnTo>
                  <a:pt x="2811523" y="19083"/>
                </a:lnTo>
                <a:lnTo>
                  <a:pt x="2813033" y="18084"/>
                </a:lnTo>
                <a:lnTo>
                  <a:pt x="2815539" y="14063"/>
                </a:lnTo>
                <a:lnTo>
                  <a:pt x="2817552" y="12558"/>
                </a:lnTo>
                <a:lnTo>
                  <a:pt x="2821568" y="12052"/>
                </a:lnTo>
                <a:lnTo>
                  <a:pt x="2830617" y="15062"/>
                </a:lnTo>
                <a:lnTo>
                  <a:pt x="2835640" y="15062"/>
                </a:lnTo>
                <a:lnTo>
                  <a:pt x="2839656" y="12558"/>
                </a:lnTo>
                <a:lnTo>
                  <a:pt x="2847698" y="4010"/>
                </a:lnTo>
                <a:lnTo>
                  <a:pt x="2851211" y="1999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76408492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1326000" y="425202"/>
            <a:ext cx="10553144" cy="10586202"/>
          </a:xfrm>
          <a:custGeom>
            <a:avLst/>
            <a:gdLst>
              <a:gd name="connsiteX0" fmla="*/ 2746540 w 7555497"/>
              <a:gd name="connsiteY0" fmla="*/ 6707661 h 7579165"/>
              <a:gd name="connsiteX1" fmla="*/ 2699971 w 7555497"/>
              <a:gd name="connsiteY1" fmla="*/ 6805350 h 7579165"/>
              <a:gd name="connsiteX2" fmla="*/ 2688739 w 7555497"/>
              <a:gd name="connsiteY2" fmla="*/ 6825532 h 7579165"/>
              <a:gd name="connsiteX3" fmla="*/ 2687131 w 7555497"/>
              <a:gd name="connsiteY3" fmla="*/ 6828362 h 7579165"/>
              <a:gd name="connsiteX4" fmla="*/ 2670469 w 7555497"/>
              <a:gd name="connsiteY4" fmla="*/ 6856970 h 7579165"/>
              <a:gd name="connsiteX5" fmla="*/ 2642335 w 7555497"/>
              <a:gd name="connsiteY5" fmla="*/ 6906210 h 7579165"/>
              <a:gd name="connsiteX6" fmla="*/ 2639124 w 7555497"/>
              <a:gd name="connsiteY6" fmla="*/ 6911766 h 7579165"/>
              <a:gd name="connsiteX7" fmla="*/ 2638487 w 7555497"/>
              <a:gd name="connsiteY7" fmla="*/ 6912945 h 7579165"/>
              <a:gd name="connsiteX8" fmla="*/ 2626073 w 7555497"/>
              <a:gd name="connsiteY8" fmla="*/ 6934672 h 7579165"/>
              <a:gd name="connsiteX9" fmla="*/ 2613115 w 7555497"/>
              <a:gd name="connsiteY9" fmla="*/ 6959907 h 7579165"/>
              <a:gd name="connsiteX10" fmla="*/ 2598531 w 7555497"/>
              <a:gd name="connsiteY10" fmla="*/ 6986901 h 7579165"/>
              <a:gd name="connsiteX11" fmla="*/ 2591553 w 7555497"/>
              <a:gd name="connsiteY11" fmla="*/ 7001897 h 7579165"/>
              <a:gd name="connsiteX12" fmla="*/ 2579568 w 7555497"/>
              <a:gd name="connsiteY12" fmla="*/ 7025237 h 7579165"/>
              <a:gd name="connsiteX13" fmla="*/ 2573012 w 7555497"/>
              <a:gd name="connsiteY13" fmla="*/ 7041746 h 7579165"/>
              <a:gd name="connsiteX14" fmla="*/ 2561756 w 7555497"/>
              <a:gd name="connsiteY14" fmla="*/ 7065936 h 7579165"/>
              <a:gd name="connsiteX15" fmla="*/ 2544257 w 7555497"/>
              <a:gd name="connsiteY15" fmla="*/ 7114149 h 7579165"/>
              <a:gd name="connsiteX16" fmla="*/ 2543742 w 7555497"/>
              <a:gd name="connsiteY16" fmla="*/ 7115444 h 7579165"/>
              <a:gd name="connsiteX17" fmla="*/ 2543664 w 7555497"/>
              <a:gd name="connsiteY17" fmla="*/ 7115781 h 7579165"/>
              <a:gd name="connsiteX18" fmla="*/ 2544257 w 7555497"/>
              <a:gd name="connsiteY18" fmla="*/ 7114149 h 7579165"/>
              <a:gd name="connsiteX19" fmla="*/ 2573012 w 7555497"/>
              <a:gd name="connsiteY19" fmla="*/ 7041746 h 7579165"/>
              <a:gd name="connsiteX20" fmla="*/ 2591553 w 7555497"/>
              <a:gd name="connsiteY20" fmla="*/ 7001897 h 7579165"/>
              <a:gd name="connsiteX21" fmla="*/ 2613115 w 7555497"/>
              <a:gd name="connsiteY21" fmla="*/ 6959907 h 7579165"/>
              <a:gd name="connsiteX22" fmla="*/ 2638487 w 7555497"/>
              <a:gd name="connsiteY22" fmla="*/ 6912945 h 7579165"/>
              <a:gd name="connsiteX23" fmla="*/ 2642335 w 7555497"/>
              <a:gd name="connsiteY23" fmla="*/ 6906210 h 7579165"/>
              <a:gd name="connsiteX24" fmla="*/ 2675481 w 7555497"/>
              <a:gd name="connsiteY24" fmla="*/ 6848859 h 7579165"/>
              <a:gd name="connsiteX25" fmla="*/ 2687131 w 7555497"/>
              <a:gd name="connsiteY25" fmla="*/ 6828362 h 7579165"/>
              <a:gd name="connsiteX26" fmla="*/ 2687881 w 7555497"/>
              <a:gd name="connsiteY26" fmla="*/ 6827073 h 7579165"/>
              <a:gd name="connsiteX27" fmla="*/ 2688739 w 7555497"/>
              <a:gd name="connsiteY27" fmla="*/ 6825532 h 7579165"/>
              <a:gd name="connsiteX28" fmla="*/ 2699552 w 7555497"/>
              <a:gd name="connsiteY28" fmla="*/ 6806505 h 7579165"/>
              <a:gd name="connsiteX29" fmla="*/ 2746203 w 7555497"/>
              <a:gd name="connsiteY29" fmla="*/ 6708663 h 7579165"/>
              <a:gd name="connsiteX30" fmla="*/ 3918864 w 7555497"/>
              <a:gd name="connsiteY30" fmla="*/ 6663987 h 7579165"/>
              <a:gd name="connsiteX31" fmla="*/ 3874345 w 7555497"/>
              <a:gd name="connsiteY31" fmla="*/ 6681808 h 7579165"/>
              <a:gd name="connsiteX32" fmla="*/ 3867124 w 7555497"/>
              <a:gd name="connsiteY32" fmla="*/ 6691217 h 7579165"/>
              <a:gd name="connsiteX33" fmla="*/ 3860759 w 7555497"/>
              <a:gd name="connsiteY33" fmla="*/ 6695980 h 7579165"/>
              <a:gd name="connsiteX34" fmla="*/ 3853359 w 7555497"/>
              <a:gd name="connsiteY34" fmla="*/ 6709153 h 7579165"/>
              <a:gd name="connsiteX35" fmla="*/ 3840316 w 7555497"/>
              <a:gd name="connsiteY35" fmla="*/ 6726148 h 7579165"/>
              <a:gd name="connsiteX36" fmla="*/ 3858611 w 7555497"/>
              <a:gd name="connsiteY36" fmla="*/ 6839657 h 7579165"/>
              <a:gd name="connsiteX37" fmla="*/ 4009233 w 7555497"/>
              <a:gd name="connsiteY37" fmla="*/ 7080753 h 7579165"/>
              <a:gd name="connsiteX38" fmla="*/ 3957165 w 7555497"/>
              <a:gd name="connsiteY38" fmla="*/ 7157388 h 7579165"/>
              <a:gd name="connsiteX39" fmla="*/ 4082838 w 7555497"/>
              <a:gd name="connsiteY39" fmla="*/ 7234023 h 7579165"/>
              <a:gd name="connsiteX40" fmla="*/ 4156857 w 7555497"/>
              <a:gd name="connsiteY40" fmla="*/ 7283550 h 7579165"/>
              <a:gd name="connsiteX41" fmla="*/ 4139218 w 7555497"/>
              <a:gd name="connsiteY41" fmla="*/ 7287385 h 7579165"/>
              <a:gd name="connsiteX42" fmla="*/ 4098604 w 7555497"/>
              <a:gd name="connsiteY42" fmla="*/ 7295644 h 7579165"/>
              <a:gd name="connsiteX43" fmla="*/ 4097395 w 7555497"/>
              <a:gd name="connsiteY43" fmla="*/ 7295881 h 7579165"/>
              <a:gd name="connsiteX44" fmla="*/ 4050082 w 7555497"/>
              <a:gd name="connsiteY44" fmla="*/ 7304165 h 7579165"/>
              <a:gd name="connsiteX45" fmla="*/ 4050658 w 7555497"/>
              <a:gd name="connsiteY45" fmla="*/ 7304107 h 7579165"/>
              <a:gd name="connsiteX46" fmla="*/ 4086746 w 7555497"/>
              <a:gd name="connsiteY46" fmla="*/ 7297963 h 7579165"/>
              <a:gd name="connsiteX47" fmla="*/ 4097395 w 7555497"/>
              <a:gd name="connsiteY47" fmla="*/ 7295881 h 7579165"/>
              <a:gd name="connsiteX48" fmla="*/ 4097731 w 7555497"/>
              <a:gd name="connsiteY48" fmla="*/ 7295822 h 7579165"/>
              <a:gd name="connsiteX49" fmla="*/ 4098604 w 7555497"/>
              <a:gd name="connsiteY49" fmla="*/ 7295644 h 7579165"/>
              <a:gd name="connsiteX50" fmla="*/ 4121478 w 7555497"/>
              <a:gd name="connsiteY50" fmla="*/ 7291172 h 7579165"/>
              <a:gd name="connsiteX51" fmla="*/ 4157944 w 7555497"/>
              <a:gd name="connsiteY51" fmla="*/ 7283411 h 7579165"/>
              <a:gd name="connsiteX52" fmla="*/ 4083931 w 7555497"/>
              <a:gd name="connsiteY52" fmla="*/ 7233909 h 7579165"/>
              <a:gd name="connsiteX53" fmla="*/ 3958285 w 7555497"/>
              <a:gd name="connsiteY53" fmla="*/ 7157267 h 7579165"/>
              <a:gd name="connsiteX54" fmla="*/ 4010347 w 7555497"/>
              <a:gd name="connsiteY54" fmla="*/ 7080644 h 7579165"/>
              <a:gd name="connsiteX55" fmla="*/ 3859749 w 7555497"/>
              <a:gd name="connsiteY55" fmla="*/ 6839556 h 7579165"/>
              <a:gd name="connsiteX56" fmla="*/ 3836206 w 7555497"/>
              <a:gd name="connsiteY56" fmla="*/ 6739684 h 7579165"/>
              <a:gd name="connsiteX57" fmla="*/ 3853359 w 7555497"/>
              <a:gd name="connsiteY57" fmla="*/ 6709153 h 7579165"/>
              <a:gd name="connsiteX58" fmla="*/ 3867124 w 7555497"/>
              <a:gd name="connsiteY58" fmla="*/ 6691217 h 7579165"/>
              <a:gd name="connsiteX59" fmla="*/ 3897279 w 7555497"/>
              <a:gd name="connsiteY59" fmla="*/ 6668650 h 7579165"/>
              <a:gd name="connsiteX60" fmla="*/ 3919422 w 7555497"/>
              <a:gd name="connsiteY60" fmla="*/ 6664028 h 7579165"/>
              <a:gd name="connsiteX61" fmla="*/ 4206798 w 7555497"/>
              <a:gd name="connsiteY61" fmla="*/ 6648693 h 7579165"/>
              <a:gd name="connsiteX62" fmla="*/ 4159875 w 7555497"/>
              <a:gd name="connsiteY62" fmla="*/ 6661404 h 7579165"/>
              <a:gd name="connsiteX63" fmla="*/ 4099863 w 7555497"/>
              <a:gd name="connsiteY63" fmla="*/ 6674432 h 7579165"/>
              <a:gd name="connsiteX64" fmla="*/ 4100556 w 7555497"/>
              <a:gd name="connsiteY64" fmla="*/ 6674438 h 7579165"/>
              <a:gd name="connsiteX65" fmla="*/ 4160960 w 7555497"/>
              <a:gd name="connsiteY65" fmla="*/ 6661318 h 7579165"/>
              <a:gd name="connsiteX66" fmla="*/ 4207450 w 7555497"/>
              <a:gd name="connsiteY66" fmla="*/ 6648717 h 7579165"/>
              <a:gd name="connsiteX67" fmla="*/ 2637663 w 7555497"/>
              <a:gd name="connsiteY67" fmla="*/ 6317312 h 7579165"/>
              <a:gd name="connsiteX68" fmla="*/ 2626377 w 7555497"/>
              <a:gd name="connsiteY68" fmla="*/ 6334457 h 7579165"/>
              <a:gd name="connsiteX69" fmla="*/ 2603230 w 7555497"/>
              <a:gd name="connsiteY69" fmla="*/ 6378390 h 7579165"/>
              <a:gd name="connsiteX70" fmla="*/ 2603177 w 7555497"/>
              <a:gd name="connsiteY70" fmla="*/ 6378592 h 7579165"/>
              <a:gd name="connsiteX71" fmla="*/ 2614048 w 7555497"/>
              <a:gd name="connsiteY71" fmla="*/ 6352854 h 7579165"/>
              <a:gd name="connsiteX72" fmla="*/ 2625967 w 7555497"/>
              <a:gd name="connsiteY72" fmla="*/ 6335486 h 7579165"/>
              <a:gd name="connsiteX73" fmla="*/ 2637272 w 7555497"/>
              <a:gd name="connsiteY73" fmla="*/ 6318309 h 7579165"/>
              <a:gd name="connsiteX74" fmla="*/ 3346287 w 7555497"/>
              <a:gd name="connsiteY74" fmla="*/ 5942432 h 7579165"/>
              <a:gd name="connsiteX75" fmla="*/ 3298467 w 7555497"/>
              <a:gd name="connsiteY75" fmla="*/ 6012053 h 7579165"/>
              <a:gd name="connsiteX76" fmla="*/ 3242199 w 7555497"/>
              <a:gd name="connsiteY76" fmla="*/ 6071452 h 7579165"/>
              <a:gd name="connsiteX77" fmla="*/ 3097169 w 7555497"/>
              <a:gd name="connsiteY77" fmla="*/ 6104178 h 7579165"/>
              <a:gd name="connsiteX78" fmla="*/ 2900070 w 7555497"/>
              <a:gd name="connsiteY78" fmla="*/ 6142471 h 7579165"/>
              <a:gd name="connsiteX79" fmla="*/ 2763233 w 7555497"/>
              <a:gd name="connsiteY79" fmla="*/ 6200151 h 7579165"/>
              <a:gd name="connsiteX80" fmla="*/ 2694796 w 7555497"/>
              <a:gd name="connsiteY80" fmla="*/ 6156250 h 7579165"/>
              <a:gd name="connsiteX81" fmla="*/ 2678176 w 7555497"/>
              <a:gd name="connsiteY81" fmla="*/ 6179434 h 7579165"/>
              <a:gd name="connsiteX82" fmla="*/ 2678065 w 7555497"/>
              <a:gd name="connsiteY82" fmla="*/ 6179800 h 7579165"/>
              <a:gd name="connsiteX83" fmla="*/ 2685636 w 7555497"/>
              <a:gd name="connsiteY83" fmla="*/ 6163533 h 7579165"/>
              <a:gd name="connsiteX84" fmla="*/ 2694404 w 7555497"/>
              <a:gd name="connsiteY84" fmla="*/ 6157233 h 7579165"/>
              <a:gd name="connsiteX85" fmla="*/ 2762822 w 7555497"/>
              <a:gd name="connsiteY85" fmla="*/ 6201156 h 7579165"/>
              <a:gd name="connsiteX86" fmla="*/ 2899697 w 7555497"/>
              <a:gd name="connsiteY86" fmla="*/ 6143460 h 7579165"/>
              <a:gd name="connsiteX87" fmla="*/ 3096805 w 7555497"/>
              <a:gd name="connsiteY87" fmla="*/ 6105142 h 7579165"/>
              <a:gd name="connsiteX88" fmla="*/ 3241845 w 7555497"/>
              <a:gd name="connsiteY88" fmla="*/ 6072411 h 7579165"/>
              <a:gd name="connsiteX89" fmla="*/ 3346001 w 7555497"/>
              <a:gd name="connsiteY89" fmla="*/ 5943245 h 7579165"/>
              <a:gd name="connsiteX90" fmla="*/ 5599936 w 7555497"/>
              <a:gd name="connsiteY90" fmla="*/ 5885694 h 7579165"/>
              <a:gd name="connsiteX91" fmla="*/ 5605837 w 7555497"/>
              <a:gd name="connsiteY91" fmla="*/ 5888776 h 7579165"/>
              <a:gd name="connsiteX92" fmla="*/ 5603206 w 7555497"/>
              <a:gd name="connsiteY92" fmla="*/ 5886744 h 7579165"/>
              <a:gd name="connsiteX93" fmla="*/ 5713351 w 7555497"/>
              <a:gd name="connsiteY93" fmla="*/ 5863547 h 7579165"/>
              <a:gd name="connsiteX94" fmla="*/ 5712619 w 7555497"/>
              <a:gd name="connsiteY94" fmla="*/ 5863722 h 7579165"/>
              <a:gd name="connsiteX95" fmla="*/ 5748677 w 7555497"/>
              <a:gd name="connsiteY95" fmla="*/ 5867114 h 7579165"/>
              <a:gd name="connsiteX96" fmla="*/ 5830047 w 7555497"/>
              <a:gd name="connsiteY96" fmla="*/ 5874012 h 7579165"/>
              <a:gd name="connsiteX97" fmla="*/ 5830428 w 7555497"/>
              <a:gd name="connsiteY97" fmla="*/ 5873868 h 7579165"/>
              <a:gd name="connsiteX98" fmla="*/ 5792241 w 7555497"/>
              <a:gd name="connsiteY98" fmla="*/ 5872747 h 7579165"/>
              <a:gd name="connsiteX99" fmla="*/ 5713351 w 7555497"/>
              <a:gd name="connsiteY99" fmla="*/ 5863547 h 7579165"/>
              <a:gd name="connsiteX100" fmla="*/ 3478968 w 7555497"/>
              <a:gd name="connsiteY100" fmla="*/ 5819746 h 7579165"/>
              <a:gd name="connsiteX101" fmla="*/ 3472447 w 7555497"/>
              <a:gd name="connsiteY101" fmla="*/ 5833003 h 7579165"/>
              <a:gd name="connsiteX102" fmla="*/ 3468853 w 7555497"/>
              <a:gd name="connsiteY102" fmla="*/ 5834877 h 7579165"/>
              <a:gd name="connsiteX103" fmla="*/ 3450727 w 7555497"/>
              <a:gd name="connsiteY103" fmla="*/ 5840328 h 7579165"/>
              <a:gd name="connsiteX104" fmla="*/ 3441399 w 7555497"/>
              <a:gd name="connsiteY104" fmla="*/ 5840578 h 7579165"/>
              <a:gd name="connsiteX105" fmla="*/ 3400630 w 7555497"/>
              <a:gd name="connsiteY105" fmla="*/ 5831973 h 7579165"/>
              <a:gd name="connsiteX106" fmla="*/ 3384049 w 7555497"/>
              <a:gd name="connsiteY106" fmla="*/ 5830302 h 7579165"/>
              <a:gd name="connsiteX107" fmla="*/ 3374661 w 7555497"/>
              <a:gd name="connsiteY107" fmla="*/ 5828512 h 7579165"/>
              <a:gd name="connsiteX108" fmla="*/ 3372015 w 7555497"/>
              <a:gd name="connsiteY108" fmla="*/ 5829089 h 7579165"/>
              <a:gd name="connsiteX109" fmla="*/ 3360909 w 7555497"/>
              <a:gd name="connsiteY109" fmla="*/ 5827969 h 7579165"/>
              <a:gd name="connsiteX110" fmla="*/ 3333005 w 7555497"/>
              <a:gd name="connsiteY110" fmla="*/ 5849344 h 7579165"/>
              <a:gd name="connsiteX111" fmla="*/ 3332753 w 7555497"/>
              <a:gd name="connsiteY111" fmla="*/ 5850146 h 7579165"/>
              <a:gd name="connsiteX112" fmla="*/ 3344469 w 7555497"/>
              <a:gd name="connsiteY112" fmla="*/ 5835090 h 7579165"/>
              <a:gd name="connsiteX113" fmla="*/ 3372015 w 7555497"/>
              <a:gd name="connsiteY113" fmla="*/ 5829089 h 7579165"/>
              <a:gd name="connsiteX114" fmla="*/ 3384049 w 7555497"/>
              <a:gd name="connsiteY114" fmla="*/ 5830302 h 7579165"/>
              <a:gd name="connsiteX115" fmla="*/ 3410810 w 7555497"/>
              <a:gd name="connsiteY115" fmla="*/ 5835403 h 7579165"/>
              <a:gd name="connsiteX116" fmla="*/ 3445698 w 7555497"/>
              <a:gd name="connsiteY116" fmla="*/ 5841840 h 7579165"/>
              <a:gd name="connsiteX117" fmla="*/ 3450727 w 7555497"/>
              <a:gd name="connsiteY117" fmla="*/ 5840328 h 7579165"/>
              <a:gd name="connsiteX118" fmla="*/ 3458811 w 7555497"/>
              <a:gd name="connsiteY118" fmla="*/ 5840111 h 7579165"/>
              <a:gd name="connsiteX119" fmla="*/ 3468853 w 7555497"/>
              <a:gd name="connsiteY119" fmla="*/ 5834877 h 7579165"/>
              <a:gd name="connsiteX120" fmla="*/ 3472107 w 7555497"/>
              <a:gd name="connsiteY120" fmla="*/ 5833898 h 7579165"/>
              <a:gd name="connsiteX121" fmla="*/ 3478991 w 7555497"/>
              <a:gd name="connsiteY121" fmla="*/ 5819911 h 7579165"/>
              <a:gd name="connsiteX122" fmla="*/ 5870018 w 7555497"/>
              <a:gd name="connsiteY122" fmla="*/ 5766551 h 7579165"/>
              <a:gd name="connsiteX123" fmla="*/ 5869229 w 7555497"/>
              <a:gd name="connsiteY123" fmla="*/ 5766982 h 7579165"/>
              <a:gd name="connsiteX124" fmla="*/ 5885909 w 7555497"/>
              <a:gd name="connsiteY124" fmla="*/ 5774656 h 7579165"/>
              <a:gd name="connsiteX125" fmla="*/ 5895917 w 7555497"/>
              <a:gd name="connsiteY125" fmla="*/ 5792899 h 7579165"/>
              <a:gd name="connsiteX126" fmla="*/ 5898253 w 7555497"/>
              <a:gd name="connsiteY126" fmla="*/ 5802608 h 7579165"/>
              <a:gd name="connsiteX127" fmla="*/ 5900978 w 7555497"/>
              <a:gd name="connsiteY127" fmla="*/ 5819779 h 7579165"/>
              <a:gd name="connsiteX128" fmla="*/ 5961653 w 7555497"/>
              <a:gd name="connsiteY128" fmla="*/ 5883027 h 7579165"/>
              <a:gd name="connsiteX129" fmla="*/ 6095507 w 7555497"/>
              <a:gd name="connsiteY129" fmla="*/ 5937669 h 7579165"/>
              <a:gd name="connsiteX130" fmla="*/ 6109679 w 7555497"/>
              <a:gd name="connsiteY130" fmla="*/ 5938534 h 7579165"/>
              <a:gd name="connsiteX131" fmla="*/ 6146368 w 7555497"/>
              <a:gd name="connsiteY131" fmla="*/ 5941231 h 7579165"/>
              <a:gd name="connsiteX132" fmla="*/ 6184526 w 7555497"/>
              <a:gd name="connsiteY132" fmla="*/ 5945611 h 7579165"/>
              <a:gd name="connsiteX133" fmla="*/ 6212499 w 7555497"/>
              <a:gd name="connsiteY133" fmla="*/ 5948374 h 7579165"/>
              <a:gd name="connsiteX134" fmla="*/ 6217133 w 7555497"/>
              <a:gd name="connsiteY134" fmla="*/ 5948897 h 7579165"/>
              <a:gd name="connsiteX135" fmla="*/ 6218022 w 7555497"/>
              <a:gd name="connsiteY135" fmla="*/ 5948919 h 7579165"/>
              <a:gd name="connsiteX136" fmla="*/ 6230754 w 7555497"/>
              <a:gd name="connsiteY136" fmla="*/ 5950177 h 7579165"/>
              <a:gd name="connsiteX137" fmla="*/ 6271636 w 7555497"/>
              <a:gd name="connsiteY137" fmla="*/ 5950375 h 7579165"/>
              <a:gd name="connsiteX138" fmla="*/ 6271919 w 7555497"/>
              <a:gd name="connsiteY138" fmla="*/ 5950280 h 7579165"/>
              <a:gd name="connsiteX139" fmla="*/ 6218022 w 7555497"/>
              <a:gd name="connsiteY139" fmla="*/ 5948919 h 7579165"/>
              <a:gd name="connsiteX140" fmla="*/ 6212499 w 7555497"/>
              <a:gd name="connsiteY140" fmla="*/ 5948374 h 7579165"/>
              <a:gd name="connsiteX141" fmla="*/ 6154567 w 7555497"/>
              <a:gd name="connsiteY141" fmla="*/ 5941834 h 7579165"/>
              <a:gd name="connsiteX142" fmla="*/ 6146368 w 7555497"/>
              <a:gd name="connsiteY142" fmla="*/ 5941231 h 7579165"/>
              <a:gd name="connsiteX143" fmla="*/ 6137821 w 7555497"/>
              <a:gd name="connsiteY143" fmla="*/ 5940250 h 7579165"/>
              <a:gd name="connsiteX144" fmla="*/ 6109679 w 7555497"/>
              <a:gd name="connsiteY144" fmla="*/ 5938534 h 7579165"/>
              <a:gd name="connsiteX145" fmla="*/ 6096928 w 7555497"/>
              <a:gd name="connsiteY145" fmla="*/ 5937596 h 7579165"/>
              <a:gd name="connsiteX146" fmla="*/ 5963037 w 7555497"/>
              <a:gd name="connsiteY146" fmla="*/ 5882929 h 7579165"/>
              <a:gd name="connsiteX147" fmla="*/ 5902349 w 7555497"/>
              <a:gd name="connsiteY147" fmla="*/ 5819633 h 7579165"/>
              <a:gd name="connsiteX148" fmla="*/ 5898253 w 7555497"/>
              <a:gd name="connsiteY148" fmla="*/ 5802608 h 7579165"/>
              <a:gd name="connsiteX149" fmla="*/ 5897035 w 7555497"/>
              <a:gd name="connsiteY149" fmla="*/ 5794938 h 7579165"/>
              <a:gd name="connsiteX150" fmla="*/ 5895917 w 7555497"/>
              <a:gd name="connsiteY150" fmla="*/ 5792899 h 7579165"/>
              <a:gd name="connsiteX151" fmla="*/ 5893675 w 7555497"/>
              <a:gd name="connsiteY151" fmla="*/ 5783582 h 7579165"/>
              <a:gd name="connsiteX152" fmla="*/ 5870018 w 7555497"/>
              <a:gd name="connsiteY152" fmla="*/ 5766551 h 7579165"/>
              <a:gd name="connsiteX153" fmla="*/ 5187661 w 7555497"/>
              <a:gd name="connsiteY153" fmla="*/ 5632172 h 7579165"/>
              <a:gd name="connsiteX154" fmla="*/ 5190222 w 7555497"/>
              <a:gd name="connsiteY154" fmla="*/ 5639283 h 7579165"/>
              <a:gd name="connsiteX155" fmla="*/ 5305107 w 7555497"/>
              <a:gd name="connsiteY155" fmla="*/ 5809338 h 7579165"/>
              <a:gd name="connsiteX156" fmla="*/ 5420008 w 7555497"/>
              <a:gd name="connsiteY156" fmla="*/ 5888553 h 7579165"/>
              <a:gd name="connsiteX157" fmla="*/ 5573621 w 7555497"/>
              <a:gd name="connsiteY157" fmla="*/ 5877798 h 7579165"/>
              <a:gd name="connsiteX158" fmla="*/ 5578496 w 7555497"/>
              <a:gd name="connsiteY158" fmla="*/ 5878810 h 7579165"/>
              <a:gd name="connsiteX159" fmla="*/ 5573879 w 7555497"/>
              <a:gd name="connsiteY159" fmla="*/ 5877327 h 7579165"/>
              <a:gd name="connsiteX160" fmla="*/ 5420192 w 7555497"/>
              <a:gd name="connsiteY160" fmla="*/ 5888079 h 7579165"/>
              <a:gd name="connsiteX161" fmla="*/ 5305247 w 7555497"/>
              <a:gd name="connsiteY161" fmla="*/ 5808880 h 7579165"/>
              <a:gd name="connsiteX162" fmla="*/ 5190303 w 7555497"/>
              <a:gd name="connsiteY162" fmla="*/ 5638842 h 7579165"/>
              <a:gd name="connsiteX163" fmla="*/ 4612535 w 7555497"/>
              <a:gd name="connsiteY163" fmla="*/ 5543500 h 7579165"/>
              <a:gd name="connsiteX164" fmla="*/ 4619989 w 7555497"/>
              <a:gd name="connsiteY164" fmla="*/ 5553065 h 7579165"/>
              <a:gd name="connsiteX165" fmla="*/ 4633297 w 7555497"/>
              <a:gd name="connsiteY165" fmla="*/ 5568240 h 7579165"/>
              <a:gd name="connsiteX166" fmla="*/ 4709919 w 7555497"/>
              <a:gd name="connsiteY166" fmla="*/ 5828293 h 7579165"/>
              <a:gd name="connsiteX167" fmla="*/ 4838609 w 7555497"/>
              <a:gd name="connsiteY167" fmla="*/ 6011711 h 7579165"/>
              <a:gd name="connsiteX168" fmla="*/ 4898862 w 7555497"/>
              <a:gd name="connsiteY168" fmla="*/ 6124521 h 7579165"/>
              <a:gd name="connsiteX169" fmla="*/ 4767588 w 7555497"/>
              <a:gd name="connsiteY169" fmla="*/ 6302334 h 7579165"/>
              <a:gd name="connsiteX170" fmla="*/ 4666017 w 7555497"/>
              <a:gd name="connsiteY170" fmla="*/ 6354425 h 7579165"/>
              <a:gd name="connsiteX171" fmla="*/ 4438773 w 7555497"/>
              <a:gd name="connsiteY171" fmla="*/ 6458626 h 7579165"/>
              <a:gd name="connsiteX172" fmla="*/ 4413804 w 7555497"/>
              <a:gd name="connsiteY172" fmla="*/ 6516304 h 7579165"/>
              <a:gd name="connsiteX173" fmla="*/ 4415522 w 7555497"/>
              <a:gd name="connsiteY173" fmla="*/ 6546172 h 7579165"/>
              <a:gd name="connsiteX174" fmla="*/ 4414979 w 7555497"/>
              <a:gd name="connsiteY174" fmla="*/ 6585494 h 7579165"/>
              <a:gd name="connsiteX175" fmla="*/ 4414829 w 7555497"/>
              <a:gd name="connsiteY175" fmla="*/ 6588261 h 7579165"/>
              <a:gd name="connsiteX176" fmla="*/ 4403481 w 7555497"/>
              <a:gd name="connsiteY176" fmla="*/ 6628769 h 7579165"/>
              <a:gd name="connsiteX177" fmla="*/ 4372528 w 7555497"/>
              <a:gd name="connsiteY177" fmla="*/ 6656406 h 7579165"/>
              <a:gd name="connsiteX178" fmla="*/ 4343459 w 7555497"/>
              <a:gd name="connsiteY178" fmla="*/ 6661291 h 7579165"/>
              <a:gd name="connsiteX179" fmla="*/ 4343826 w 7555497"/>
              <a:gd name="connsiteY179" fmla="*/ 6661318 h 7579165"/>
              <a:gd name="connsiteX180" fmla="*/ 4414189 w 7555497"/>
              <a:gd name="connsiteY180" fmla="*/ 6600079 h 7579165"/>
              <a:gd name="connsiteX181" fmla="*/ 4414829 w 7555497"/>
              <a:gd name="connsiteY181" fmla="*/ 6588261 h 7579165"/>
              <a:gd name="connsiteX182" fmla="*/ 4414947 w 7555497"/>
              <a:gd name="connsiteY182" fmla="*/ 6587842 h 7579165"/>
              <a:gd name="connsiteX183" fmla="*/ 4414979 w 7555497"/>
              <a:gd name="connsiteY183" fmla="*/ 6585494 h 7579165"/>
              <a:gd name="connsiteX184" fmla="*/ 4416815 w 7555497"/>
              <a:gd name="connsiteY184" fmla="*/ 6551620 h 7579165"/>
              <a:gd name="connsiteX185" fmla="*/ 4414840 w 7555497"/>
              <a:gd name="connsiteY185" fmla="*/ 6516236 h 7579165"/>
              <a:gd name="connsiteX186" fmla="*/ 4439791 w 7555497"/>
              <a:gd name="connsiteY186" fmla="*/ 6458551 h 7579165"/>
              <a:gd name="connsiteX187" fmla="*/ 4666989 w 7555497"/>
              <a:gd name="connsiteY187" fmla="*/ 6354363 h 7579165"/>
              <a:gd name="connsiteX188" fmla="*/ 4768540 w 7555497"/>
              <a:gd name="connsiteY188" fmla="*/ 6302269 h 7579165"/>
              <a:gd name="connsiteX189" fmla="*/ 4899773 w 7555497"/>
              <a:gd name="connsiteY189" fmla="*/ 6124476 h 7579165"/>
              <a:gd name="connsiteX190" fmla="*/ 4839538 w 7555497"/>
              <a:gd name="connsiteY190" fmla="*/ 6011679 h 7579165"/>
              <a:gd name="connsiteX191" fmla="*/ 4710876 w 7555497"/>
              <a:gd name="connsiteY191" fmla="*/ 5828276 h 7579165"/>
              <a:gd name="connsiteX192" fmla="*/ 4634275 w 7555497"/>
              <a:gd name="connsiteY192" fmla="*/ 5568251 h 7579165"/>
              <a:gd name="connsiteX193" fmla="*/ 3650925 w 7555497"/>
              <a:gd name="connsiteY193" fmla="*/ 5416327 h 7579165"/>
              <a:gd name="connsiteX194" fmla="*/ 3625652 w 7555497"/>
              <a:gd name="connsiteY194" fmla="*/ 5452075 h 7579165"/>
              <a:gd name="connsiteX195" fmla="*/ 3509892 w 7555497"/>
              <a:gd name="connsiteY195" fmla="*/ 5545920 h 7579165"/>
              <a:gd name="connsiteX196" fmla="*/ 3486948 w 7555497"/>
              <a:gd name="connsiteY196" fmla="*/ 5565992 h 7579165"/>
              <a:gd name="connsiteX197" fmla="*/ 3469687 w 7555497"/>
              <a:gd name="connsiteY197" fmla="*/ 5580276 h 7579165"/>
              <a:gd name="connsiteX198" fmla="*/ 3462574 w 7555497"/>
              <a:gd name="connsiteY198" fmla="*/ 5587315 h 7579165"/>
              <a:gd name="connsiteX199" fmla="*/ 3443138 w 7555497"/>
              <a:gd name="connsiteY199" fmla="*/ 5604318 h 7579165"/>
              <a:gd name="connsiteX200" fmla="*/ 3401709 w 7555497"/>
              <a:gd name="connsiteY200" fmla="*/ 5656415 h 7579165"/>
              <a:gd name="connsiteX201" fmla="*/ 3401644 w 7555497"/>
              <a:gd name="connsiteY201" fmla="*/ 5656868 h 7579165"/>
              <a:gd name="connsiteX202" fmla="*/ 3420584 w 7555497"/>
              <a:gd name="connsiteY202" fmla="*/ 5628868 h 7579165"/>
              <a:gd name="connsiteX203" fmla="*/ 3462574 w 7555497"/>
              <a:gd name="connsiteY203" fmla="*/ 5587315 h 7579165"/>
              <a:gd name="connsiteX204" fmla="*/ 3486948 w 7555497"/>
              <a:gd name="connsiteY204" fmla="*/ 5565992 h 7579165"/>
              <a:gd name="connsiteX205" fmla="*/ 3530017 w 7555497"/>
              <a:gd name="connsiteY205" fmla="*/ 5530351 h 7579165"/>
              <a:gd name="connsiteX206" fmla="*/ 3625332 w 7555497"/>
              <a:gd name="connsiteY206" fmla="*/ 5452867 h 7579165"/>
              <a:gd name="connsiteX207" fmla="*/ 3650714 w 7555497"/>
              <a:gd name="connsiteY207" fmla="*/ 5416966 h 7579165"/>
              <a:gd name="connsiteX208" fmla="*/ 6606974 w 7555497"/>
              <a:gd name="connsiteY208" fmla="*/ 5347414 h 7579165"/>
              <a:gd name="connsiteX209" fmla="*/ 6565720 w 7555497"/>
              <a:gd name="connsiteY209" fmla="*/ 5351274 h 7579165"/>
              <a:gd name="connsiteX210" fmla="*/ 6564637 w 7555497"/>
              <a:gd name="connsiteY210" fmla="*/ 5351620 h 7579165"/>
              <a:gd name="connsiteX211" fmla="*/ 6605697 w 7555497"/>
              <a:gd name="connsiteY211" fmla="*/ 5347780 h 7579165"/>
              <a:gd name="connsiteX212" fmla="*/ 4469908 w 7555497"/>
              <a:gd name="connsiteY212" fmla="*/ 5322338 h 7579165"/>
              <a:gd name="connsiteX213" fmla="*/ 4436569 w 7555497"/>
              <a:gd name="connsiteY213" fmla="*/ 5338487 h 7579165"/>
              <a:gd name="connsiteX214" fmla="*/ 4409778 w 7555497"/>
              <a:gd name="connsiteY214" fmla="*/ 5362470 h 7579165"/>
              <a:gd name="connsiteX215" fmla="*/ 4403718 w 7555497"/>
              <a:gd name="connsiteY215" fmla="*/ 5367514 h 7579165"/>
              <a:gd name="connsiteX216" fmla="*/ 4401518 w 7555497"/>
              <a:gd name="connsiteY216" fmla="*/ 5369865 h 7579165"/>
              <a:gd name="connsiteX217" fmla="*/ 4391166 w 7555497"/>
              <a:gd name="connsiteY217" fmla="*/ 5379132 h 7579165"/>
              <a:gd name="connsiteX218" fmla="*/ 4372439 w 7555497"/>
              <a:gd name="connsiteY218" fmla="*/ 5400924 h 7579165"/>
              <a:gd name="connsiteX219" fmla="*/ 4363294 w 7555497"/>
              <a:gd name="connsiteY219" fmla="*/ 5410692 h 7579165"/>
              <a:gd name="connsiteX220" fmla="*/ 4357894 w 7555497"/>
              <a:gd name="connsiteY220" fmla="*/ 5417851 h 7579165"/>
              <a:gd name="connsiteX221" fmla="*/ 4345245 w 7555497"/>
              <a:gd name="connsiteY221" fmla="*/ 5432570 h 7579165"/>
              <a:gd name="connsiteX222" fmla="*/ 4336620 w 7555497"/>
              <a:gd name="connsiteY222" fmla="*/ 5446052 h 7579165"/>
              <a:gd name="connsiteX223" fmla="*/ 4327336 w 7555497"/>
              <a:gd name="connsiteY223" fmla="*/ 5458358 h 7579165"/>
              <a:gd name="connsiteX224" fmla="*/ 4312445 w 7555497"/>
              <a:gd name="connsiteY224" fmla="*/ 5483835 h 7579165"/>
              <a:gd name="connsiteX225" fmla="*/ 4310356 w 7555497"/>
              <a:gd name="connsiteY225" fmla="*/ 5487100 h 7579165"/>
              <a:gd name="connsiteX226" fmla="*/ 4309999 w 7555497"/>
              <a:gd name="connsiteY226" fmla="*/ 5488020 h 7579165"/>
              <a:gd name="connsiteX227" fmla="*/ 4312445 w 7555497"/>
              <a:gd name="connsiteY227" fmla="*/ 5483835 h 7579165"/>
              <a:gd name="connsiteX228" fmla="*/ 4336620 w 7555497"/>
              <a:gd name="connsiteY228" fmla="*/ 5446052 h 7579165"/>
              <a:gd name="connsiteX229" fmla="*/ 4357894 w 7555497"/>
              <a:gd name="connsiteY229" fmla="*/ 5417851 h 7579165"/>
              <a:gd name="connsiteX230" fmla="*/ 4372439 w 7555497"/>
              <a:gd name="connsiteY230" fmla="*/ 5400924 h 7579165"/>
              <a:gd name="connsiteX231" fmla="*/ 4401518 w 7555497"/>
              <a:gd name="connsiteY231" fmla="*/ 5369865 h 7579165"/>
              <a:gd name="connsiteX232" fmla="*/ 4409778 w 7555497"/>
              <a:gd name="connsiteY232" fmla="*/ 5362470 h 7579165"/>
              <a:gd name="connsiteX233" fmla="*/ 4441339 w 7555497"/>
              <a:gd name="connsiteY233" fmla="*/ 5336199 h 7579165"/>
              <a:gd name="connsiteX234" fmla="*/ 4468889 w 7555497"/>
              <a:gd name="connsiteY234" fmla="*/ 5324122 h 7579165"/>
              <a:gd name="connsiteX235" fmla="*/ 4487842 w 7555497"/>
              <a:gd name="connsiteY235" fmla="*/ 5400757 h 7579165"/>
              <a:gd name="connsiteX236" fmla="*/ 4603311 w 7555497"/>
              <a:gd name="connsiteY236" fmla="*/ 5531663 h 7579165"/>
              <a:gd name="connsiteX237" fmla="*/ 4612348 w 7555497"/>
              <a:gd name="connsiteY237" fmla="*/ 5543259 h 7579165"/>
              <a:gd name="connsiteX238" fmla="*/ 4635765 w 7555497"/>
              <a:gd name="connsiteY238" fmla="*/ 5491941 h 7579165"/>
              <a:gd name="connsiteX239" fmla="*/ 4655972 w 7555497"/>
              <a:gd name="connsiteY239" fmla="*/ 5452564 h 7579165"/>
              <a:gd name="connsiteX240" fmla="*/ 4675493 w 7555497"/>
              <a:gd name="connsiteY240" fmla="*/ 5420121 h 7579165"/>
              <a:gd name="connsiteX241" fmla="*/ 4663029 w 7555497"/>
              <a:gd name="connsiteY241" fmla="*/ 5438412 h 7579165"/>
              <a:gd name="connsiteX242" fmla="*/ 4612430 w 7555497"/>
              <a:gd name="connsiteY242" fmla="*/ 5541357 h 7579165"/>
              <a:gd name="connsiteX243" fmla="*/ 4488850 w 7555497"/>
              <a:gd name="connsiteY243" fmla="*/ 5398940 h 7579165"/>
              <a:gd name="connsiteX244" fmla="*/ 4469908 w 7555497"/>
              <a:gd name="connsiteY244" fmla="*/ 5322338 h 7579165"/>
              <a:gd name="connsiteX245" fmla="*/ 5445846 w 7555497"/>
              <a:gd name="connsiteY245" fmla="*/ 5271358 h 7579165"/>
              <a:gd name="connsiteX246" fmla="*/ 5425510 w 7555497"/>
              <a:gd name="connsiteY246" fmla="*/ 5304354 h 7579165"/>
              <a:gd name="connsiteX247" fmla="*/ 5383214 w 7555497"/>
              <a:gd name="connsiteY247" fmla="*/ 5345306 h 7579165"/>
              <a:gd name="connsiteX248" fmla="*/ 5364227 w 7555497"/>
              <a:gd name="connsiteY248" fmla="*/ 5360446 h 7579165"/>
              <a:gd name="connsiteX249" fmla="*/ 5319770 w 7555497"/>
              <a:gd name="connsiteY249" fmla="*/ 5392704 h 7579165"/>
              <a:gd name="connsiteX250" fmla="*/ 5263657 w 7555497"/>
              <a:gd name="connsiteY250" fmla="*/ 5430595 h 7579165"/>
              <a:gd name="connsiteX251" fmla="*/ 5247116 w 7555497"/>
              <a:gd name="connsiteY251" fmla="*/ 5443814 h 7579165"/>
              <a:gd name="connsiteX252" fmla="*/ 5243098 w 7555497"/>
              <a:gd name="connsiteY252" fmla="*/ 5446702 h 7579165"/>
              <a:gd name="connsiteX253" fmla="*/ 5237884 w 7555497"/>
              <a:gd name="connsiteY253" fmla="*/ 5451192 h 7579165"/>
              <a:gd name="connsiteX254" fmla="*/ 5220893 w 7555497"/>
              <a:gd name="connsiteY254" fmla="*/ 5464771 h 7579165"/>
              <a:gd name="connsiteX255" fmla="*/ 5152429 w 7555497"/>
              <a:gd name="connsiteY255" fmla="*/ 5533180 h 7579165"/>
              <a:gd name="connsiteX256" fmla="*/ 5094719 w 7555497"/>
              <a:gd name="connsiteY256" fmla="*/ 5440239 h 7579165"/>
              <a:gd name="connsiteX257" fmla="*/ 4974150 w 7555497"/>
              <a:gd name="connsiteY257" fmla="*/ 5454016 h 7579165"/>
              <a:gd name="connsiteX258" fmla="*/ 4913859 w 7555497"/>
              <a:gd name="connsiteY258" fmla="*/ 5398940 h 7579165"/>
              <a:gd name="connsiteX259" fmla="*/ 4817837 w 7555497"/>
              <a:gd name="connsiteY259" fmla="*/ 5303405 h 7579165"/>
              <a:gd name="connsiteX260" fmla="*/ 4713628 w 7555497"/>
              <a:gd name="connsiteY260" fmla="*/ 5382586 h 7579165"/>
              <a:gd name="connsiteX261" fmla="*/ 4690186 w 7555497"/>
              <a:gd name="connsiteY261" fmla="*/ 5398559 h 7579165"/>
              <a:gd name="connsiteX262" fmla="*/ 4677736 w 7555497"/>
              <a:gd name="connsiteY262" fmla="*/ 5416830 h 7579165"/>
              <a:gd name="connsiteX263" fmla="*/ 4696387 w 7555497"/>
              <a:gd name="connsiteY263" fmla="*/ 5393696 h 7579165"/>
              <a:gd name="connsiteX264" fmla="*/ 4713463 w 7555497"/>
              <a:gd name="connsiteY264" fmla="*/ 5384422 h 7579165"/>
              <a:gd name="connsiteX265" fmla="*/ 4817586 w 7555497"/>
              <a:gd name="connsiteY265" fmla="*/ 5305207 h 7579165"/>
              <a:gd name="connsiteX266" fmla="*/ 4913551 w 7555497"/>
              <a:gd name="connsiteY266" fmla="*/ 5400787 h 7579165"/>
              <a:gd name="connsiteX267" fmla="*/ 4973786 w 7555497"/>
              <a:gd name="connsiteY267" fmla="*/ 5455899 h 7579165"/>
              <a:gd name="connsiteX268" fmla="*/ 5094274 w 7555497"/>
              <a:gd name="connsiteY268" fmla="*/ 5442107 h 7579165"/>
              <a:gd name="connsiteX269" fmla="*/ 5151444 w 7555497"/>
              <a:gd name="connsiteY269" fmla="*/ 5533433 h 7579165"/>
              <a:gd name="connsiteX270" fmla="*/ 5155149 w 7555497"/>
              <a:gd name="connsiteY270" fmla="*/ 5543306 h 7579165"/>
              <a:gd name="connsiteX271" fmla="*/ 5151993 w 7555497"/>
              <a:gd name="connsiteY271" fmla="*/ 5534657 h 7579165"/>
              <a:gd name="connsiteX272" fmla="*/ 5220447 w 7555497"/>
              <a:gd name="connsiteY272" fmla="*/ 5466211 h 7579165"/>
              <a:gd name="connsiteX273" fmla="*/ 5237884 w 7555497"/>
              <a:gd name="connsiteY273" fmla="*/ 5451192 h 7579165"/>
              <a:gd name="connsiteX274" fmla="*/ 5247116 w 7555497"/>
              <a:gd name="connsiteY274" fmla="*/ 5443814 h 7579165"/>
              <a:gd name="connsiteX275" fmla="*/ 5271937 w 7555497"/>
              <a:gd name="connsiteY275" fmla="*/ 5425978 h 7579165"/>
              <a:gd name="connsiteX276" fmla="*/ 5338949 w 7555497"/>
              <a:gd name="connsiteY276" fmla="*/ 5380602 h 7579165"/>
              <a:gd name="connsiteX277" fmla="*/ 5364227 w 7555497"/>
              <a:gd name="connsiteY277" fmla="*/ 5360446 h 7579165"/>
              <a:gd name="connsiteX278" fmla="*/ 5377599 w 7555497"/>
              <a:gd name="connsiteY278" fmla="*/ 5350743 h 7579165"/>
              <a:gd name="connsiteX279" fmla="*/ 5383214 w 7555497"/>
              <a:gd name="connsiteY279" fmla="*/ 5345306 h 7579165"/>
              <a:gd name="connsiteX280" fmla="*/ 5403017 w 7555497"/>
              <a:gd name="connsiteY280" fmla="*/ 5329516 h 7579165"/>
              <a:gd name="connsiteX281" fmla="*/ 5445676 w 7555497"/>
              <a:gd name="connsiteY281" fmla="*/ 5272153 h 7579165"/>
              <a:gd name="connsiteX282" fmla="*/ 4081200 w 7555497"/>
              <a:gd name="connsiteY282" fmla="*/ 5271222 h 7579165"/>
              <a:gd name="connsiteX283" fmla="*/ 4067790 w 7555497"/>
              <a:gd name="connsiteY283" fmla="*/ 5289921 h 7579165"/>
              <a:gd name="connsiteX284" fmla="*/ 4072428 w 7555497"/>
              <a:gd name="connsiteY284" fmla="*/ 5286213 h 7579165"/>
              <a:gd name="connsiteX285" fmla="*/ 3749748 w 7555497"/>
              <a:gd name="connsiteY285" fmla="*/ 5258293 h 7579165"/>
              <a:gd name="connsiteX286" fmla="*/ 3757040 w 7555497"/>
              <a:gd name="connsiteY286" fmla="*/ 5263844 h 7579165"/>
              <a:gd name="connsiteX287" fmla="*/ 4039369 w 7555497"/>
              <a:gd name="connsiteY287" fmla="*/ 5310348 h 7579165"/>
              <a:gd name="connsiteX288" fmla="*/ 4050118 w 7555497"/>
              <a:gd name="connsiteY288" fmla="*/ 5305183 h 7579165"/>
              <a:gd name="connsiteX289" fmla="*/ 4066488 w 7555497"/>
              <a:gd name="connsiteY289" fmla="*/ 5378814 h 7579165"/>
              <a:gd name="connsiteX290" fmla="*/ 4094021 w 7555497"/>
              <a:gd name="connsiteY290" fmla="*/ 5551462 h 7579165"/>
              <a:gd name="connsiteX291" fmla="*/ 4195159 w 7555497"/>
              <a:gd name="connsiteY291" fmla="*/ 5598389 h 7579165"/>
              <a:gd name="connsiteX292" fmla="*/ 4284984 w 7555497"/>
              <a:gd name="connsiteY292" fmla="*/ 5555158 h 7579165"/>
              <a:gd name="connsiteX293" fmla="*/ 4285535 w 7555497"/>
              <a:gd name="connsiteY293" fmla="*/ 5553613 h 7579165"/>
              <a:gd name="connsiteX294" fmla="*/ 4266332 w 7555497"/>
              <a:gd name="connsiteY294" fmla="*/ 5573741 h 7579165"/>
              <a:gd name="connsiteX295" fmla="*/ 4196038 w 7555497"/>
              <a:gd name="connsiteY295" fmla="*/ 5596448 h 7579165"/>
              <a:gd name="connsiteX296" fmla="*/ 4094840 w 7555497"/>
              <a:gd name="connsiteY296" fmla="*/ 5549535 h 7579165"/>
              <a:gd name="connsiteX297" fmla="*/ 4067282 w 7555497"/>
              <a:gd name="connsiteY297" fmla="*/ 5376986 h 7579165"/>
              <a:gd name="connsiteX298" fmla="*/ 4050922 w 7555497"/>
              <a:gd name="connsiteY298" fmla="*/ 5303405 h 7579165"/>
              <a:gd name="connsiteX299" fmla="*/ 4055929 w 7555497"/>
              <a:gd name="connsiteY299" fmla="*/ 5299402 h 7579165"/>
              <a:gd name="connsiteX300" fmla="*/ 4039348 w 7555497"/>
              <a:gd name="connsiteY300" fmla="*/ 5308721 h 7579165"/>
              <a:gd name="connsiteX301" fmla="*/ 3756902 w 7555497"/>
              <a:gd name="connsiteY301" fmla="*/ 5262235 h 7579165"/>
              <a:gd name="connsiteX302" fmla="*/ 4091511 w 7555497"/>
              <a:gd name="connsiteY302" fmla="*/ 5246011 h 7579165"/>
              <a:gd name="connsiteX303" fmla="*/ 4083323 w 7555497"/>
              <a:gd name="connsiteY303" fmla="*/ 5267593 h 7579165"/>
              <a:gd name="connsiteX304" fmla="*/ 4088135 w 7555497"/>
              <a:gd name="connsiteY304" fmla="*/ 5259369 h 7579165"/>
              <a:gd name="connsiteX305" fmla="*/ 3715012 w 7555497"/>
              <a:gd name="connsiteY305" fmla="*/ 5239961 h 7579165"/>
              <a:gd name="connsiteX306" fmla="*/ 3684769 w 7555497"/>
              <a:gd name="connsiteY306" fmla="*/ 5268858 h 7579165"/>
              <a:gd name="connsiteX307" fmla="*/ 3673789 w 7555497"/>
              <a:gd name="connsiteY307" fmla="*/ 5284990 h 7579165"/>
              <a:gd name="connsiteX308" fmla="*/ 3673664 w 7555497"/>
              <a:gd name="connsiteY308" fmla="*/ 5285472 h 7579165"/>
              <a:gd name="connsiteX309" fmla="*/ 3684453 w 7555497"/>
              <a:gd name="connsiteY309" fmla="*/ 5269613 h 7579165"/>
              <a:gd name="connsiteX310" fmla="*/ 3715340 w 7555497"/>
              <a:gd name="connsiteY310" fmla="*/ 5240079 h 7579165"/>
              <a:gd name="connsiteX311" fmla="*/ 3633757 w 7555497"/>
              <a:gd name="connsiteY311" fmla="*/ 5201871 h 7579165"/>
              <a:gd name="connsiteX312" fmla="*/ 3643235 w 7555497"/>
              <a:gd name="connsiteY312" fmla="*/ 5210109 h 7579165"/>
              <a:gd name="connsiteX313" fmla="*/ 3660414 w 7555497"/>
              <a:gd name="connsiteY313" fmla="*/ 5218087 h 7579165"/>
              <a:gd name="connsiteX314" fmla="*/ 3611511 w 7555497"/>
              <a:gd name="connsiteY314" fmla="*/ 5181293 h 7579165"/>
              <a:gd name="connsiteX315" fmla="*/ 3612535 w 7555497"/>
              <a:gd name="connsiteY315" fmla="*/ 5183428 h 7579165"/>
              <a:gd name="connsiteX316" fmla="*/ 3614713 w 7555497"/>
              <a:gd name="connsiteY316" fmla="*/ 5185321 h 7579165"/>
              <a:gd name="connsiteX317" fmla="*/ 5568274 w 7555497"/>
              <a:gd name="connsiteY317" fmla="*/ 5085225 h 7579165"/>
              <a:gd name="connsiteX318" fmla="*/ 5568236 w 7555497"/>
              <a:gd name="connsiteY318" fmla="*/ 5085312 h 7579165"/>
              <a:gd name="connsiteX319" fmla="*/ 5552907 w 7555497"/>
              <a:gd name="connsiteY319" fmla="*/ 5114719 h 7579165"/>
              <a:gd name="connsiteX320" fmla="*/ 5535042 w 7555497"/>
              <a:gd name="connsiteY320" fmla="*/ 5132823 h 7579165"/>
              <a:gd name="connsiteX321" fmla="*/ 5529626 w 7555497"/>
              <a:gd name="connsiteY321" fmla="*/ 5137163 h 7579165"/>
              <a:gd name="connsiteX322" fmla="*/ 5503107 w 7555497"/>
              <a:gd name="connsiteY322" fmla="*/ 5153179 h 7579165"/>
              <a:gd name="connsiteX323" fmla="*/ 5494190 w 7555497"/>
              <a:gd name="connsiteY323" fmla="*/ 5159610 h 7579165"/>
              <a:gd name="connsiteX324" fmla="*/ 5492994 w 7555497"/>
              <a:gd name="connsiteY324" fmla="*/ 5160315 h 7579165"/>
              <a:gd name="connsiteX325" fmla="*/ 5492089 w 7555497"/>
              <a:gd name="connsiteY325" fmla="*/ 5161125 h 7579165"/>
              <a:gd name="connsiteX326" fmla="*/ 5476099 w 7555497"/>
              <a:gd name="connsiteY326" fmla="*/ 5172658 h 7579165"/>
              <a:gd name="connsiteX327" fmla="*/ 5472596 w 7555497"/>
              <a:gd name="connsiteY327" fmla="*/ 5178587 h 7579165"/>
              <a:gd name="connsiteX328" fmla="*/ 5468207 w 7555497"/>
              <a:gd name="connsiteY328" fmla="*/ 5182518 h 7579165"/>
              <a:gd name="connsiteX329" fmla="*/ 5458599 w 7555497"/>
              <a:gd name="connsiteY329" fmla="*/ 5202269 h 7579165"/>
              <a:gd name="connsiteX330" fmla="*/ 5457896 w 7555497"/>
              <a:gd name="connsiteY330" fmla="*/ 5203458 h 7579165"/>
              <a:gd name="connsiteX331" fmla="*/ 5457852 w 7555497"/>
              <a:gd name="connsiteY331" fmla="*/ 5203804 h 7579165"/>
              <a:gd name="connsiteX332" fmla="*/ 5458599 w 7555497"/>
              <a:gd name="connsiteY332" fmla="*/ 5202269 h 7579165"/>
              <a:gd name="connsiteX333" fmla="*/ 5472596 w 7555497"/>
              <a:gd name="connsiteY333" fmla="*/ 5178587 h 7579165"/>
              <a:gd name="connsiteX334" fmla="*/ 5492089 w 7555497"/>
              <a:gd name="connsiteY334" fmla="*/ 5161125 h 7579165"/>
              <a:gd name="connsiteX335" fmla="*/ 5494190 w 7555497"/>
              <a:gd name="connsiteY335" fmla="*/ 5159610 h 7579165"/>
              <a:gd name="connsiteX336" fmla="*/ 5522259 w 7555497"/>
              <a:gd name="connsiteY336" fmla="*/ 5143067 h 7579165"/>
              <a:gd name="connsiteX337" fmla="*/ 5529626 w 7555497"/>
              <a:gd name="connsiteY337" fmla="*/ 5137163 h 7579165"/>
              <a:gd name="connsiteX338" fmla="*/ 5532429 w 7555497"/>
              <a:gd name="connsiteY338" fmla="*/ 5135470 h 7579165"/>
              <a:gd name="connsiteX339" fmla="*/ 5535042 w 7555497"/>
              <a:gd name="connsiteY339" fmla="*/ 5132823 h 7579165"/>
              <a:gd name="connsiteX340" fmla="*/ 5549517 w 7555497"/>
              <a:gd name="connsiteY340" fmla="*/ 5121223 h 7579165"/>
              <a:gd name="connsiteX341" fmla="*/ 5552907 w 7555497"/>
              <a:gd name="connsiteY341" fmla="*/ 5114719 h 7579165"/>
              <a:gd name="connsiteX342" fmla="*/ 5557578 w 7555497"/>
              <a:gd name="connsiteY342" fmla="*/ 5109985 h 7579165"/>
              <a:gd name="connsiteX343" fmla="*/ 5568236 w 7555497"/>
              <a:gd name="connsiteY343" fmla="*/ 5085312 h 7579165"/>
              <a:gd name="connsiteX344" fmla="*/ 5568280 w 7555497"/>
              <a:gd name="connsiteY344" fmla="*/ 5085229 h 7579165"/>
              <a:gd name="connsiteX345" fmla="*/ 2879847 w 7555497"/>
              <a:gd name="connsiteY345" fmla="*/ 5048353 h 7579165"/>
              <a:gd name="connsiteX346" fmla="*/ 2857067 w 7555497"/>
              <a:gd name="connsiteY346" fmla="*/ 5060899 h 7579165"/>
              <a:gd name="connsiteX347" fmla="*/ 2834806 w 7555497"/>
              <a:gd name="connsiteY347" fmla="*/ 5065422 h 7579165"/>
              <a:gd name="connsiteX348" fmla="*/ 2802416 w 7555497"/>
              <a:gd name="connsiteY348" fmla="*/ 5077534 h 7579165"/>
              <a:gd name="connsiteX349" fmla="*/ 2802144 w 7555497"/>
              <a:gd name="connsiteY349" fmla="*/ 5077975 h 7579165"/>
              <a:gd name="connsiteX350" fmla="*/ 2834239 w 7555497"/>
              <a:gd name="connsiteY350" fmla="*/ 5065959 h 7579165"/>
              <a:gd name="connsiteX351" fmla="*/ 2879393 w 7555497"/>
              <a:gd name="connsiteY351" fmla="*/ 5048803 h 7579165"/>
              <a:gd name="connsiteX352" fmla="*/ 2994089 w 7555497"/>
              <a:gd name="connsiteY352" fmla="*/ 4854855 h 7579165"/>
              <a:gd name="connsiteX353" fmla="*/ 2993847 w 7555497"/>
              <a:gd name="connsiteY353" fmla="*/ 4855166 h 7579165"/>
              <a:gd name="connsiteX354" fmla="*/ 2991781 w 7555497"/>
              <a:gd name="connsiteY354" fmla="*/ 4860187 h 7579165"/>
              <a:gd name="connsiteX355" fmla="*/ 3485119 w 7555497"/>
              <a:gd name="connsiteY355" fmla="*/ 4839467 h 7579165"/>
              <a:gd name="connsiteX356" fmla="*/ 3521660 w 7555497"/>
              <a:gd name="connsiteY356" fmla="*/ 4871390 h 7579165"/>
              <a:gd name="connsiteX357" fmla="*/ 3537640 w 7555497"/>
              <a:gd name="connsiteY357" fmla="*/ 4885886 h 7579165"/>
              <a:gd name="connsiteX358" fmla="*/ 3563183 w 7555497"/>
              <a:gd name="connsiteY358" fmla="*/ 4909886 h 7579165"/>
              <a:gd name="connsiteX359" fmla="*/ 3566195 w 7555497"/>
              <a:gd name="connsiteY359" fmla="*/ 4912887 h 7579165"/>
              <a:gd name="connsiteX360" fmla="*/ 3584759 w 7555497"/>
              <a:gd name="connsiteY360" fmla="*/ 4931674 h 7579165"/>
              <a:gd name="connsiteX361" fmla="*/ 3595442 w 7555497"/>
              <a:gd name="connsiteY361" fmla="*/ 4948006 h 7579165"/>
              <a:gd name="connsiteX362" fmla="*/ 3595435 w 7555497"/>
              <a:gd name="connsiteY362" fmla="*/ 4947976 h 7579165"/>
              <a:gd name="connsiteX363" fmla="*/ 3584240 w 7555497"/>
              <a:gd name="connsiteY363" fmla="*/ 4930866 h 7579165"/>
              <a:gd name="connsiteX364" fmla="*/ 3566195 w 7555497"/>
              <a:gd name="connsiteY364" fmla="*/ 4912887 h 7579165"/>
              <a:gd name="connsiteX365" fmla="*/ 3563834 w 7555497"/>
              <a:gd name="connsiteY365" fmla="*/ 4910498 h 7579165"/>
              <a:gd name="connsiteX366" fmla="*/ 3563183 w 7555497"/>
              <a:gd name="connsiteY366" fmla="*/ 4909886 h 7579165"/>
              <a:gd name="connsiteX367" fmla="*/ 3553896 w 7555497"/>
              <a:gd name="connsiteY367" fmla="*/ 4900634 h 7579165"/>
              <a:gd name="connsiteX368" fmla="*/ 3537640 w 7555497"/>
              <a:gd name="connsiteY368" fmla="*/ 4885886 h 7579165"/>
              <a:gd name="connsiteX369" fmla="*/ 3529514 w 7555497"/>
              <a:gd name="connsiteY369" fmla="*/ 4878251 h 7579165"/>
              <a:gd name="connsiteX370" fmla="*/ 3521660 w 7555497"/>
              <a:gd name="connsiteY370" fmla="*/ 4871390 h 7579165"/>
              <a:gd name="connsiteX371" fmla="*/ 3501813 w 7555497"/>
              <a:gd name="connsiteY371" fmla="*/ 4853385 h 7579165"/>
              <a:gd name="connsiteX372" fmla="*/ 3014930 w 7555497"/>
              <a:gd name="connsiteY372" fmla="*/ 4828417 h 7579165"/>
              <a:gd name="connsiteX373" fmla="*/ 3014032 w 7555497"/>
              <a:gd name="connsiteY373" fmla="*/ 4829204 h 7579165"/>
              <a:gd name="connsiteX374" fmla="*/ 3010544 w 7555497"/>
              <a:gd name="connsiteY374" fmla="*/ 4833690 h 7579165"/>
              <a:gd name="connsiteX375" fmla="*/ 3447010 w 7555497"/>
              <a:gd name="connsiteY375" fmla="*/ 4808884 h 7579165"/>
              <a:gd name="connsiteX376" fmla="*/ 3483307 w 7555497"/>
              <a:gd name="connsiteY376" fmla="*/ 4837956 h 7579165"/>
              <a:gd name="connsiteX377" fmla="*/ 3457809 w 7555497"/>
              <a:gd name="connsiteY377" fmla="*/ 4816696 h 7579165"/>
              <a:gd name="connsiteX378" fmla="*/ 3081764 w 7555497"/>
              <a:gd name="connsiteY378" fmla="*/ 4770871 h 7579165"/>
              <a:gd name="connsiteX379" fmla="*/ 3071161 w 7555497"/>
              <a:gd name="connsiteY379" fmla="*/ 4779114 h 7579165"/>
              <a:gd name="connsiteX380" fmla="*/ 3056498 w 7555497"/>
              <a:gd name="connsiteY380" fmla="*/ 4791971 h 7579165"/>
              <a:gd name="connsiteX381" fmla="*/ 3122120 w 7555497"/>
              <a:gd name="connsiteY381" fmla="*/ 4739499 h 7579165"/>
              <a:gd name="connsiteX382" fmla="*/ 3112318 w 7555497"/>
              <a:gd name="connsiteY382" fmla="*/ 4747119 h 7579165"/>
              <a:gd name="connsiteX383" fmla="*/ 3120924 w 7555497"/>
              <a:gd name="connsiteY383" fmla="*/ 4740517 h 7579165"/>
              <a:gd name="connsiteX384" fmla="*/ 3152111 w 7555497"/>
              <a:gd name="connsiteY384" fmla="*/ 4713676 h 7579165"/>
              <a:gd name="connsiteX385" fmla="*/ 3146391 w 7555497"/>
              <a:gd name="connsiteY385" fmla="*/ 4718845 h 7579165"/>
              <a:gd name="connsiteX386" fmla="*/ 3151060 w 7555497"/>
              <a:gd name="connsiteY386" fmla="*/ 4714871 h 7579165"/>
              <a:gd name="connsiteX387" fmla="*/ 3173033 w 7555497"/>
              <a:gd name="connsiteY387" fmla="*/ 4689625 h 7579165"/>
              <a:gd name="connsiteX388" fmla="*/ 3170430 w 7555497"/>
              <a:gd name="connsiteY388" fmla="*/ 4692833 h 7579165"/>
              <a:gd name="connsiteX389" fmla="*/ 3172855 w 7555497"/>
              <a:gd name="connsiteY389" fmla="*/ 4690074 h 7579165"/>
              <a:gd name="connsiteX390" fmla="*/ 3182235 w 7555497"/>
              <a:gd name="connsiteY390" fmla="*/ 4665515 h 7579165"/>
              <a:gd name="connsiteX391" fmla="*/ 3180427 w 7555497"/>
              <a:gd name="connsiteY391" fmla="*/ 4671034 h 7579165"/>
              <a:gd name="connsiteX392" fmla="*/ 3182387 w 7555497"/>
              <a:gd name="connsiteY392" fmla="*/ 4666106 h 7579165"/>
              <a:gd name="connsiteX393" fmla="*/ 3308317 w 7555497"/>
              <a:gd name="connsiteY393" fmla="*/ 4714921 h 7579165"/>
              <a:gd name="connsiteX394" fmla="*/ 3364382 w 7555497"/>
              <a:gd name="connsiteY394" fmla="*/ 4749110 h 7579165"/>
              <a:gd name="connsiteX395" fmla="*/ 3355067 w 7555497"/>
              <a:gd name="connsiteY395" fmla="*/ 4742371 h 7579165"/>
              <a:gd name="connsiteX396" fmla="*/ 3243858 w 7555497"/>
              <a:gd name="connsiteY396" fmla="*/ 4683834 h 7579165"/>
              <a:gd name="connsiteX397" fmla="*/ 5104520 w 7555497"/>
              <a:gd name="connsiteY397" fmla="*/ 4405510 h 7579165"/>
              <a:gd name="connsiteX398" fmla="*/ 5080940 w 7555497"/>
              <a:gd name="connsiteY398" fmla="*/ 4451419 h 7579165"/>
              <a:gd name="connsiteX399" fmla="*/ 5066289 w 7555497"/>
              <a:gd name="connsiteY399" fmla="*/ 4474595 h 7579165"/>
              <a:gd name="connsiteX400" fmla="*/ 5066128 w 7555497"/>
              <a:gd name="connsiteY400" fmla="*/ 4475231 h 7579165"/>
              <a:gd name="connsiteX401" fmla="*/ 5080541 w 7555497"/>
              <a:gd name="connsiteY401" fmla="*/ 4452417 h 7579165"/>
              <a:gd name="connsiteX402" fmla="*/ 5104492 w 7555497"/>
              <a:gd name="connsiteY402" fmla="*/ 4405745 h 7579165"/>
              <a:gd name="connsiteX403" fmla="*/ 5176125 w 7555497"/>
              <a:gd name="connsiteY403" fmla="*/ 4255382 h 7579165"/>
              <a:gd name="connsiteX404" fmla="*/ 5208298 w 7555497"/>
              <a:gd name="connsiteY404" fmla="*/ 4261277 h 7579165"/>
              <a:gd name="connsiteX405" fmla="*/ 5277060 w 7555497"/>
              <a:gd name="connsiteY405" fmla="*/ 4263015 h 7579165"/>
              <a:gd name="connsiteX406" fmla="*/ 5077120 w 7555497"/>
              <a:gd name="connsiteY406" fmla="*/ 4227635 h 7579165"/>
              <a:gd name="connsiteX407" fmla="*/ 5076876 w 7555497"/>
              <a:gd name="connsiteY407" fmla="*/ 4228489 h 7579165"/>
              <a:gd name="connsiteX408" fmla="*/ 5116600 w 7555497"/>
              <a:gd name="connsiteY408" fmla="*/ 4244474 h 7579165"/>
              <a:gd name="connsiteX409" fmla="*/ 5141795 w 7555497"/>
              <a:gd name="connsiteY409" fmla="*/ 4249091 h 7579165"/>
              <a:gd name="connsiteX410" fmla="*/ 5115712 w 7555497"/>
              <a:gd name="connsiteY410" fmla="*/ 4243161 h 7579165"/>
              <a:gd name="connsiteX411" fmla="*/ 5080710 w 7555497"/>
              <a:gd name="connsiteY411" fmla="*/ 4218674 h 7579165"/>
              <a:gd name="connsiteX412" fmla="*/ 5079357 w 7555497"/>
              <a:gd name="connsiteY412" fmla="*/ 4219799 h 7579165"/>
              <a:gd name="connsiteX413" fmla="*/ 5079167 w 7555497"/>
              <a:gd name="connsiteY413" fmla="*/ 4220464 h 7579165"/>
              <a:gd name="connsiteX414" fmla="*/ 4295996 w 7555497"/>
              <a:gd name="connsiteY414" fmla="*/ 4198229 h 7579165"/>
              <a:gd name="connsiteX415" fmla="*/ 4304584 w 7555497"/>
              <a:gd name="connsiteY415" fmla="*/ 4199705 h 7579165"/>
              <a:gd name="connsiteX416" fmla="*/ 4334723 w 7555497"/>
              <a:gd name="connsiteY416" fmla="*/ 4440709 h 7579165"/>
              <a:gd name="connsiteX417" fmla="*/ 4304584 w 7555497"/>
              <a:gd name="connsiteY417" fmla="*/ 4667923 h 7579165"/>
              <a:gd name="connsiteX418" fmla="*/ 4304584 w 7555497"/>
              <a:gd name="connsiteY418" fmla="*/ 4898170 h 7579165"/>
              <a:gd name="connsiteX419" fmla="*/ 4110392 w 7555497"/>
              <a:gd name="connsiteY419" fmla="*/ 5075899 h 7579165"/>
              <a:gd name="connsiteX420" fmla="*/ 4103613 w 7555497"/>
              <a:gd name="connsiteY420" fmla="*/ 5197632 h 7579165"/>
              <a:gd name="connsiteX421" fmla="*/ 4102932 w 7555497"/>
              <a:gd name="connsiteY421" fmla="*/ 5200812 h 7579165"/>
              <a:gd name="connsiteX422" fmla="*/ 4105767 w 7555497"/>
              <a:gd name="connsiteY422" fmla="*/ 5189594 h 7579165"/>
              <a:gd name="connsiteX423" fmla="*/ 4111200 w 7555497"/>
              <a:gd name="connsiteY423" fmla="*/ 5075782 h 7579165"/>
              <a:gd name="connsiteX424" fmla="*/ 4305409 w 7555497"/>
              <a:gd name="connsiteY424" fmla="*/ 4898061 h 7579165"/>
              <a:gd name="connsiteX425" fmla="*/ 4305409 w 7555497"/>
              <a:gd name="connsiteY425" fmla="*/ 4667859 h 7579165"/>
              <a:gd name="connsiteX426" fmla="*/ 4335548 w 7555497"/>
              <a:gd name="connsiteY426" fmla="*/ 4440663 h 7579165"/>
              <a:gd name="connsiteX427" fmla="*/ 4305409 w 7555497"/>
              <a:gd name="connsiteY427" fmla="*/ 4199690 h 7579165"/>
              <a:gd name="connsiteX428" fmla="*/ 3637258 w 7555497"/>
              <a:gd name="connsiteY428" fmla="*/ 4097333 h 7579165"/>
              <a:gd name="connsiteX429" fmla="*/ 3639491 w 7555497"/>
              <a:gd name="connsiteY429" fmla="*/ 4097901 h 7579165"/>
              <a:gd name="connsiteX430" fmla="*/ 3648023 w 7555497"/>
              <a:gd name="connsiteY430" fmla="*/ 4098930 h 7579165"/>
              <a:gd name="connsiteX431" fmla="*/ 3601290 w 7555497"/>
              <a:gd name="connsiteY431" fmla="*/ 4087683 h 7579165"/>
              <a:gd name="connsiteX432" fmla="*/ 3608402 w 7555497"/>
              <a:gd name="connsiteY432" fmla="*/ 4089991 h 7579165"/>
              <a:gd name="connsiteX433" fmla="*/ 3614279 w 7555497"/>
              <a:gd name="connsiteY433" fmla="*/ 4091486 h 7579165"/>
              <a:gd name="connsiteX434" fmla="*/ 6236036 w 7555497"/>
              <a:gd name="connsiteY434" fmla="*/ 4085623 h 7579165"/>
              <a:gd name="connsiteX435" fmla="*/ 6234092 w 7555497"/>
              <a:gd name="connsiteY435" fmla="*/ 4086378 h 7579165"/>
              <a:gd name="connsiteX436" fmla="*/ 6219464 w 7555497"/>
              <a:gd name="connsiteY436" fmla="*/ 4090262 h 7579165"/>
              <a:gd name="connsiteX437" fmla="*/ 6215692 w 7555497"/>
              <a:gd name="connsiteY437" fmla="*/ 4093519 h 7579165"/>
              <a:gd name="connsiteX438" fmla="*/ 6210786 w 7555497"/>
              <a:gd name="connsiteY438" fmla="*/ 4095423 h 7579165"/>
              <a:gd name="connsiteX439" fmla="*/ 6198353 w 7555497"/>
              <a:gd name="connsiteY439" fmla="*/ 4108494 h 7579165"/>
              <a:gd name="connsiteX440" fmla="*/ 6196994 w 7555497"/>
              <a:gd name="connsiteY440" fmla="*/ 4109668 h 7579165"/>
              <a:gd name="connsiteX441" fmla="*/ 6195798 w 7555497"/>
              <a:gd name="connsiteY441" fmla="*/ 4111180 h 7579165"/>
              <a:gd name="connsiteX442" fmla="*/ 6189406 w 7555497"/>
              <a:gd name="connsiteY442" fmla="*/ 4117900 h 7579165"/>
              <a:gd name="connsiteX443" fmla="*/ 6171040 w 7555497"/>
              <a:gd name="connsiteY443" fmla="*/ 4141287 h 7579165"/>
              <a:gd name="connsiteX444" fmla="*/ 6168877 w 7555497"/>
              <a:gd name="connsiteY444" fmla="*/ 4143593 h 7579165"/>
              <a:gd name="connsiteX445" fmla="*/ 6153924 w 7555497"/>
              <a:gd name="connsiteY445" fmla="*/ 4156406 h 7579165"/>
              <a:gd name="connsiteX446" fmla="*/ 6137916 w 7555497"/>
              <a:gd name="connsiteY446" fmla="*/ 4160696 h 7579165"/>
              <a:gd name="connsiteX447" fmla="*/ 6137143 w 7555497"/>
              <a:gd name="connsiteY447" fmla="*/ 4160779 h 7579165"/>
              <a:gd name="connsiteX448" fmla="*/ 6137280 w 7555497"/>
              <a:gd name="connsiteY448" fmla="*/ 4160867 h 7579165"/>
              <a:gd name="connsiteX449" fmla="*/ 6137916 w 7555497"/>
              <a:gd name="connsiteY449" fmla="*/ 4160696 h 7579165"/>
              <a:gd name="connsiteX450" fmla="*/ 6150491 w 7555497"/>
              <a:gd name="connsiteY450" fmla="*/ 4159348 h 7579165"/>
              <a:gd name="connsiteX451" fmla="*/ 6153924 w 7555497"/>
              <a:gd name="connsiteY451" fmla="*/ 4156406 h 7579165"/>
              <a:gd name="connsiteX452" fmla="*/ 6157842 w 7555497"/>
              <a:gd name="connsiteY452" fmla="*/ 4155356 h 7579165"/>
              <a:gd name="connsiteX453" fmla="*/ 6168877 w 7555497"/>
              <a:gd name="connsiteY453" fmla="*/ 4143593 h 7579165"/>
              <a:gd name="connsiteX454" fmla="*/ 6169954 w 7555497"/>
              <a:gd name="connsiteY454" fmla="*/ 4142670 h 7579165"/>
              <a:gd name="connsiteX455" fmla="*/ 6171040 w 7555497"/>
              <a:gd name="connsiteY455" fmla="*/ 4141287 h 7579165"/>
              <a:gd name="connsiteX456" fmla="*/ 6177100 w 7555497"/>
              <a:gd name="connsiteY456" fmla="*/ 4134828 h 7579165"/>
              <a:gd name="connsiteX457" fmla="*/ 6195798 w 7555497"/>
              <a:gd name="connsiteY457" fmla="*/ 4111180 h 7579165"/>
              <a:gd name="connsiteX458" fmla="*/ 6198353 w 7555497"/>
              <a:gd name="connsiteY458" fmla="*/ 4108494 h 7579165"/>
              <a:gd name="connsiteX459" fmla="*/ 6215692 w 7555497"/>
              <a:gd name="connsiteY459" fmla="*/ 4093519 h 7579165"/>
              <a:gd name="connsiteX460" fmla="*/ 6234092 w 7555497"/>
              <a:gd name="connsiteY460" fmla="*/ 4086378 h 7579165"/>
              <a:gd name="connsiteX461" fmla="*/ 6236608 w 7555497"/>
              <a:gd name="connsiteY461" fmla="*/ 4085710 h 7579165"/>
              <a:gd name="connsiteX462" fmla="*/ 3572602 w 7555497"/>
              <a:gd name="connsiteY462" fmla="*/ 4078129 h 7579165"/>
              <a:gd name="connsiteX463" fmla="*/ 3578290 w 7555497"/>
              <a:gd name="connsiteY463" fmla="*/ 4080219 h 7579165"/>
              <a:gd name="connsiteX464" fmla="*/ 3579445 w 7555497"/>
              <a:gd name="connsiteY464" fmla="*/ 4080594 h 7579165"/>
              <a:gd name="connsiteX465" fmla="*/ 4124747 w 7555497"/>
              <a:gd name="connsiteY465" fmla="*/ 4058086 h 7579165"/>
              <a:gd name="connsiteX466" fmla="*/ 4155317 w 7555497"/>
              <a:gd name="connsiteY466" fmla="*/ 4079006 h 7579165"/>
              <a:gd name="connsiteX467" fmla="*/ 4235837 w 7555497"/>
              <a:gd name="connsiteY467" fmla="*/ 4168407 h 7579165"/>
              <a:gd name="connsiteX468" fmla="*/ 4251125 w 7555497"/>
              <a:gd name="connsiteY468" fmla="*/ 4178312 h 7579165"/>
              <a:gd name="connsiteX469" fmla="*/ 4259899 w 7555497"/>
              <a:gd name="connsiteY469" fmla="*/ 4185744 h 7579165"/>
              <a:gd name="connsiteX470" fmla="*/ 4270122 w 7555497"/>
              <a:gd name="connsiteY470" fmla="*/ 4190619 h 7579165"/>
              <a:gd name="connsiteX471" fmla="*/ 4276771 w 7555497"/>
              <a:gd name="connsiteY471" fmla="*/ 4194926 h 7579165"/>
              <a:gd name="connsiteX472" fmla="*/ 4280500 w 7555497"/>
              <a:gd name="connsiteY472" fmla="*/ 4195567 h 7579165"/>
              <a:gd name="connsiteX473" fmla="*/ 4270122 w 7555497"/>
              <a:gd name="connsiteY473" fmla="*/ 4190619 h 7579165"/>
              <a:gd name="connsiteX474" fmla="*/ 4251125 w 7555497"/>
              <a:gd name="connsiteY474" fmla="*/ 4178312 h 7579165"/>
              <a:gd name="connsiteX475" fmla="*/ 4231452 w 7555497"/>
              <a:gd name="connsiteY475" fmla="*/ 4161646 h 7579165"/>
              <a:gd name="connsiteX476" fmla="*/ 4192699 w 7555497"/>
              <a:gd name="connsiteY476" fmla="*/ 4115895 h 7579165"/>
              <a:gd name="connsiteX477" fmla="*/ 4152487 w 7555497"/>
              <a:gd name="connsiteY477" fmla="*/ 4074431 h 7579165"/>
              <a:gd name="connsiteX478" fmla="*/ 4126011 w 7555497"/>
              <a:gd name="connsiteY478" fmla="*/ 4058473 h 7579165"/>
              <a:gd name="connsiteX479" fmla="*/ 5987064 w 7555497"/>
              <a:gd name="connsiteY479" fmla="*/ 4016648 h 7579165"/>
              <a:gd name="connsiteX480" fmla="*/ 5999205 w 7555497"/>
              <a:gd name="connsiteY480" fmla="*/ 4023265 h 7579165"/>
              <a:gd name="connsiteX481" fmla="*/ 5993499 w 7555497"/>
              <a:gd name="connsiteY481" fmla="*/ 4018701 h 7579165"/>
              <a:gd name="connsiteX482" fmla="*/ 5861306 w 7555497"/>
              <a:gd name="connsiteY482" fmla="*/ 3998523 h 7579165"/>
              <a:gd name="connsiteX483" fmla="*/ 5827523 w 7555497"/>
              <a:gd name="connsiteY483" fmla="*/ 4007779 h 7579165"/>
              <a:gd name="connsiteX484" fmla="*/ 5616550 w 7555497"/>
              <a:gd name="connsiteY484" fmla="*/ 4166141 h 7579165"/>
              <a:gd name="connsiteX485" fmla="*/ 5438726 w 7555497"/>
              <a:gd name="connsiteY485" fmla="*/ 4231998 h 7579165"/>
              <a:gd name="connsiteX486" fmla="*/ 5331816 w 7555497"/>
              <a:gd name="connsiteY486" fmla="*/ 4260787 h 7579165"/>
              <a:gd name="connsiteX487" fmla="*/ 5278734 w 7555497"/>
              <a:gd name="connsiteY487" fmla="*/ 4263057 h 7579165"/>
              <a:gd name="connsiteX488" fmla="*/ 5306354 w 7555497"/>
              <a:gd name="connsiteY488" fmla="*/ 4263755 h 7579165"/>
              <a:gd name="connsiteX489" fmla="*/ 5439572 w 7555497"/>
              <a:gd name="connsiteY489" fmla="*/ 4233296 h 7579165"/>
              <a:gd name="connsiteX490" fmla="*/ 5617353 w 7555497"/>
              <a:gd name="connsiteY490" fmla="*/ 4167442 h 7579165"/>
              <a:gd name="connsiteX491" fmla="*/ 5828296 w 7555497"/>
              <a:gd name="connsiteY491" fmla="*/ 4009008 h 7579165"/>
              <a:gd name="connsiteX492" fmla="*/ 5862075 w 7555497"/>
              <a:gd name="connsiteY492" fmla="*/ 3999752 h 7579165"/>
              <a:gd name="connsiteX493" fmla="*/ 5889615 w 7555497"/>
              <a:gd name="connsiteY493" fmla="*/ 4000692 h 7579165"/>
              <a:gd name="connsiteX494" fmla="*/ 5893471 w 7555497"/>
              <a:gd name="connsiteY494" fmla="*/ 4000987 h 7579165"/>
              <a:gd name="connsiteX495" fmla="*/ 5923335 w 7555497"/>
              <a:gd name="connsiteY495" fmla="*/ 4005923 h 7579165"/>
              <a:gd name="connsiteX496" fmla="*/ 5960020 w 7555497"/>
              <a:gd name="connsiteY496" fmla="*/ 4009008 h 7579165"/>
              <a:gd name="connsiteX497" fmla="*/ 5968509 w 7555497"/>
              <a:gd name="connsiteY497" fmla="*/ 4010727 h 7579165"/>
              <a:gd name="connsiteX498" fmla="*/ 5959270 w 7555497"/>
              <a:gd name="connsiteY498" fmla="*/ 4007779 h 7579165"/>
              <a:gd name="connsiteX499" fmla="*/ 5906609 w 7555497"/>
              <a:gd name="connsiteY499" fmla="*/ 4001994 h 7579165"/>
              <a:gd name="connsiteX500" fmla="*/ 5893471 w 7555497"/>
              <a:gd name="connsiteY500" fmla="*/ 4000987 h 7579165"/>
              <a:gd name="connsiteX501" fmla="*/ 5892221 w 7555497"/>
              <a:gd name="connsiteY501" fmla="*/ 4000781 h 7579165"/>
              <a:gd name="connsiteX502" fmla="*/ 5889615 w 7555497"/>
              <a:gd name="connsiteY502" fmla="*/ 4000692 h 7579165"/>
              <a:gd name="connsiteX503" fmla="*/ 5129186 w 7555497"/>
              <a:gd name="connsiteY503" fmla="*/ 3977773 h 7579165"/>
              <a:gd name="connsiteX504" fmla="*/ 5129372 w 7555497"/>
              <a:gd name="connsiteY504" fmla="*/ 3977916 h 7579165"/>
              <a:gd name="connsiteX505" fmla="*/ 5163183 w 7555497"/>
              <a:gd name="connsiteY505" fmla="*/ 3986254 h 7579165"/>
              <a:gd name="connsiteX506" fmla="*/ 5192339 w 7555497"/>
              <a:gd name="connsiteY506" fmla="*/ 3992308 h 7579165"/>
              <a:gd name="connsiteX507" fmla="*/ 5192138 w 7555497"/>
              <a:gd name="connsiteY507" fmla="*/ 3992122 h 7579165"/>
              <a:gd name="connsiteX508" fmla="*/ 5161879 w 7555497"/>
              <a:gd name="connsiteY508" fmla="*/ 3985838 h 7579165"/>
              <a:gd name="connsiteX509" fmla="*/ 3471550 w 7555497"/>
              <a:gd name="connsiteY509" fmla="*/ 3948617 h 7579165"/>
              <a:gd name="connsiteX510" fmla="*/ 3474093 w 7555497"/>
              <a:gd name="connsiteY510" fmla="*/ 3951021 h 7579165"/>
              <a:gd name="connsiteX511" fmla="*/ 3499873 w 7555497"/>
              <a:gd name="connsiteY511" fmla="*/ 3976618 h 7579165"/>
              <a:gd name="connsiteX512" fmla="*/ 3514050 w 7555497"/>
              <a:gd name="connsiteY512" fmla="*/ 3997208 h 7579165"/>
              <a:gd name="connsiteX513" fmla="*/ 3521260 w 7555497"/>
              <a:gd name="connsiteY513" fmla="*/ 4008655 h 7579165"/>
              <a:gd name="connsiteX514" fmla="*/ 3531615 w 7555497"/>
              <a:gd name="connsiteY514" fmla="*/ 4031663 h 7579165"/>
              <a:gd name="connsiteX515" fmla="*/ 3533915 w 7555497"/>
              <a:gd name="connsiteY515" fmla="*/ 4037213 h 7579165"/>
              <a:gd name="connsiteX516" fmla="*/ 3540109 w 7555497"/>
              <a:gd name="connsiteY516" fmla="*/ 4057876 h 7579165"/>
              <a:gd name="connsiteX517" fmla="*/ 3541843 w 7555497"/>
              <a:gd name="connsiteY517" fmla="*/ 4066400 h 7579165"/>
              <a:gd name="connsiteX518" fmla="*/ 3541767 w 7555497"/>
              <a:gd name="connsiteY518" fmla="*/ 4066434 h 7579165"/>
              <a:gd name="connsiteX519" fmla="*/ 3542129 w 7555497"/>
              <a:gd name="connsiteY519" fmla="*/ 4066577 h 7579165"/>
              <a:gd name="connsiteX520" fmla="*/ 3541078 w 7555497"/>
              <a:gd name="connsiteY520" fmla="*/ 4061078 h 7579165"/>
              <a:gd name="connsiteX521" fmla="*/ 3535627 w 7555497"/>
              <a:gd name="connsiteY521" fmla="*/ 4041346 h 7579165"/>
              <a:gd name="connsiteX522" fmla="*/ 3533915 w 7555497"/>
              <a:gd name="connsiteY522" fmla="*/ 4037213 h 7579165"/>
              <a:gd name="connsiteX523" fmla="*/ 3533520 w 7555497"/>
              <a:gd name="connsiteY523" fmla="*/ 4035895 h 7579165"/>
              <a:gd name="connsiteX524" fmla="*/ 3531615 w 7555497"/>
              <a:gd name="connsiteY524" fmla="*/ 4031663 h 7579165"/>
              <a:gd name="connsiteX525" fmla="*/ 3523658 w 7555497"/>
              <a:gd name="connsiteY525" fmla="*/ 4012462 h 7579165"/>
              <a:gd name="connsiteX526" fmla="*/ 3521260 w 7555497"/>
              <a:gd name="connsiteY526" fmla="*/ 4008655 h 7579165"/>
              <a:gd name="connsiteX527" fmla="*/ 3519996 w 7555497"/>
              <a:gd name="connsiteY527" fmla="*/ 4005844 h 7579165"/>
              <a:gd name="connsiteX528" fmla="*/ 3514050 w 7555497"/>
              <a:gd name="connsiteY528" fmla="*/ 3997208 h 7579165"/>
              <a:gd name="connsiteX529" fmla="*/ 3503092 w 7555497"/>
              <a:gd name="connsiteY529" fmla="*/ 3979814 h 7579165"/>
              <a:gd name="connsiteX530" fmla="*/ 3499873 w 7555497"/>
              <a:gd name="connsiteY530" fmla="*/ 3976618 h 7579165"/>
              <a:gd name="connsiteX531" fmla="*/ 3497457 w 7555497"/>
              <a:gd name="connsiteY531" fmla="*/ 3973109 h 7579165"/>
              <a:gd name="connsiteX532" fmla="*/ 3474093 w 7555497"/>
              <a:gd name="connsiteY532" fmla="*/ 3951021 h 7579165"/>
              <a:gd name="connsiteX533" fmla="*/ 3471849 w 7555497"/>
              <a:gd name="connsiteY533" fmla="*/ 3948793 h 7579165"/>
              <a:gd name="connsiteX534" fmla="*/ 3437744 w 7555497"/>
              <a:gd name="connsiteY534" fmla="*/ 3928762 h 7579165"/>
              <a:gd name="connsiteX535" fmla="*/ 3460373 w 7555497"/>
              <a:gd name="connsiteY535" fmla="*/ 3942050 h 7579165"/>
              <a:gd name="connsiteX536" fmla="*/ 3437770 w 7555497"/>
              <a:gd name="connsiteY536" fmla="*/ 3928769 h 7579165"/>
              <a:gd name="connsiteX537" fmla="*/ 6077161 w 7555497"/>
              <a:gd name="connsiteY537" fmla="*/ 3849591 h 7579165"/>
              <a:gd name="connsiteX538" fmla="*/ 6072593 w 7555497"/>
              <a:gd name="connsiteY538" fmla="*/ 3884382 h 7579165"/>
              <a:gd name="connsiteX539" fmla="*/ 6027729 w 7555497"/>
              <a:gd name="connsiteY539" fmla="*/ 4046079 h 7579165"/>
              <a:gd name="connsiteX540" fmla="*/ 6008228 w 7555497"/>
              <a:gd name="connsiteY540" fmla="*/ 4030482 h 7579165"/>
              <a:gd name="connsiteX541" fmla="*/ 6031766 w 7555497"/>
              <a:gd name="connsiteY541" fmla="*/ 4051702 h 7579165"/>
              <a:gd name="connsiteX542" fmla="*/ 6027808 w 7555497"/>
              <a:gd name="connsiteY542" fmla="*/ 4047323 h 7579165"/>
              <a:gd name="connsiteX543" fmla="*/ 6077285 w 7555497"/>
              <a:gd name="connsiteY543" fmla="*/ 3850183 h 7579165"/>
              <a:gd name="connsiteX544" fmla="*/ 4689211 w 7555497"/>
              <a:gd name="connsiteY544" fmla="*/ 3788596 h 7579165"/>
              <a:gd name="connsiteX545" fmla="*/ 4710902 w 7555497"/>
              <a:gd name="connsiteY545" fmla="*/ 3793966 h 7579165"/>
              <a:gd name="connsiteX546" fmla="*/ 4932813 w 7555497"/>
              <a:gd name="connsiteY546" fmla="*/ 3792195 h 7579165"/>
              <a:gd name="connsiteX547" fmla="*/ 4968481 w 7555497"/>
              <a:gd name="connsiteY547" fmla="*/ 3800312 h 7579165"/>
              <a:gd name="connsiteX548" fmla="*/ 4968167 w 7555497"/>
              <a:gd name="connsiteY548" fmla="*/ 3800088 h 7579165"/>
              <a:gd name="connsiteX549" fmla="*/ 4931534 w 7555497"/>
              <a:gd name="connsiteY549" fmla="*/ 3791748 h 7579165"/>
              <a:gd name="connsiteX550" fmla="*/ 4760333 w 7555497"/>
              <a:gd name="connsiteY550" fmla="*/ 3795405 h 7579165"/>
              <a:gd name="connsiteX551" fmla="*/ 4637414 w 7555497"/>
              <a:gd name="connsiteY551" fmla="*/ 3768696 h 7579165"/>
              <a:gd name="connsiteX552" fmla="*/ 4654174 w 7555497"/>
              <a:gd name="connsiteY552" fmla="*/ 3779923 h 7579165"/>
              <a:gd name="connsiteX553" fmla="*/ 4671476 w 7555497"/>
              <a:gd name="connsiteY553" fmla="*/ 3784206 h 7579165"/>
              <a:gd name="connsiteX554" fmla="*/ 4653672 w 7555497"/>
              <a:gd name="connsiteY554" fmla="*/ 3778734 h 7579165"/>
              <a:gd name="connsiteX555" fmla="*/ 6088985 w 7555497"/>
              <a:gd name="connsiteY555" fmla="*/ 3637049 h 7579165"/>
              <a:gd name="connsiteX556" fmla="*/ 6077241 w 7555497"/>
              <a:gd name="connsiteY556" fmla="*/ 3657479 h 7579165"/>
              <a:gd name="connsiteX557" fmla="*/ 6071471 w 7555497"/>
              <a:gd name="connsiteY557" fmla="*/ 3666046 h 7579165"/>
              <a:gd name="connsiteX558" fmla="*/ 6058385 w 7555497"/>
              <a:gd name="connsiteY558" fmla="*/ 3682683 h 7579165"/>
              <a:gd name="connsiteX559" fmla="*/ 6056237 w 7555497"/>
              <a:gd name="connsiteY559" fmla="*/ 3688666 h 7579165"/>
              <a:gd name="connsiteX560" fmla="*/ 6052780 w 7555497"/>
              <a:gd name="connsiteY560" fmla="*/ 3693800 h 7579165"/>
              <a:gd name="connsiteX561" fmla="*/ 6051971 w 7555497"/>
              <a:gd name="connsiteY561" fmla="*/ 3700553 h 7579165"/>
              <a:gd name="connsiteX562" fmla="*/ 6049513 w 7555497"/>
              <a:gd name="connsiteY562" fmla="*/ 3707402 h 7579165"/>
              <a:gd name="connsiteX563" fmla="*/ 6048484 w 7555497"/>
              <a:gd name="connsiteY563" fmla="*/ 3729680 h 7579165"/>
              <a:gd name="connsiteX564" fmla="*/ 6048293 w 7555497"/>
              <a:gd name="connsiteY564" fmla="*/ 3731274 h 7579165"/>
              <a:gd name="connsiteX565" fmla="*/ 6048385 w 7555497"/>
              <a:gd name="connsiteY565" fmla="*/ 3731821 h 7579165"/>
              <a:gd name="connsiteX566" fmla="*/ 6048484 w 7555497"/>
              <a:gd name="connsiteY566" fmla="*/ 3729680 h 7579165"/>
              <a:gd name="connsiteX567" fmla="*/ 6051971 w 7555497"/>
              <a:gd name="connsiteY567" fmla="*/ 3700553 h 7579165"/>
              <a:gd name="connsiteX568" fmla="*/ 6056237 w 7555497"/>
              <a:gd name="connsiteY568" fmla="*/ 3688666 h 7579165"/>
              <a:gd name="connsiteX569" fmla="*/ 6071471 w 7555497"/>
              <a:gd name="connsiteY569" fmla="*/ 3666046 h 7579165"/>
              <a:gd name="connsiteX570" fmla="*/ 6077285 w 7555497"/>
              <a:gd name="connsiteY570" fmla="*/ 3658655 h 7579165"/>
              <a:gd name="connsiteX571" fmla="*/ 6089311 w 7555497"/>
              <a:gd name="connsiteY571" fmla="*/ 3637709 h 7579165"/>
              <a:gd name="connsiteX572" fmla="*/ 4668866 w 7555497"/>
              <a:gd name="connsiteY572" fmla="*/ 3605039 h 7579165"/>
              <a:gd name="connsiteX573" fmla="*/ 4670094 w 7555497"/>
              <a:gd name="connsiteY573" fmla="*/ 3607575 h 7579165"/>
              <a:gd name="connsiteX574" fmla="*/ 4670312 w 7555497"/>
              <a:gd name="connsiteY574" fmla="*/ 3606317 h 7579165"/>
              <a:gd name="connsiteX575" fmla="*/ 3194235 w 7555497"/>
              <a:gd name="connsiteY575" fmla="*/ 3568200 h 7579165"/>
              <a:gd name="connsiteX576" fmla="*/ 3194068 w 7555497"/>
              <a:gd name="connsiteY576" fmla="*/ 3568237 h 7579165"/>
              <a:gd name="connsiteX577" fmla="*/ 3194638 w 7555497"/>
              <a:gd name="connsiteY577" fmla="*/ 3568391 h 7579165"/>
              <a:gd name="connsiteX578" fmla="*/ 3215366 w 7555497"/>
              <a:gd name="connsiteY578" fmla="*/ 3578205 h 7579165"/>
              <a:gd name="connsiteX579" fmla="*/ 3231758 w 7555497"/>
              <a:gd name="connsiteY579" fmla="*/ 3592513 h 7579165"/>
              <a:gd name="connsiteX580" fmla="*/ 3244384 w 7555497"/>
              <a:gd name="connsiteY580" fmla="*/ 3607079 h 7579165"/>
              <a:gd name="connsiteX581" fmla="*/ 3263791 w 7555497"/>
              <a:gd name="connsiteY581" fmla="*/ 3634556 h 7579165"/>
              <a:gd name="connsiteX582" fmla="*/ 3274404 w 7555497"/>
              <a:gd name="connsiteY582" fmla="*/ 3651625 h 7579165"/>
              <a:gd name="connsiteX583" fmla="*/ 3296468 w 7555497"/>
              <a:gd name="connsiteY583" fmla="*/ 3691197 h 7579165"/>
              <a:gd name="connsiteX584" fmla="*/ 3303732 w 7555497"/>
              <a:gd name="connsiteY584" fmla="*/ 3705243 h 7579165"/>
              <a:gd name="connsiteX585" fmla="*/ 3328040 w 7555497"/>
              <a:gd name="connsiteY585" fmla="*/ 3755590 h 7579165"/>
              <a:gd name="connsiteX586" fmla="*/ 3330654 w 7555497"/>
              <a:gd name="connsiteY586" fmla="*/ 3761285 h 7579165"/>
              <a:gd name="connsiteX587" fmla="*/ 3355109 w 7555497"/>
              <a:gd name="connsiteY587" fmla="*/ 3817136 h 7579165"/>
              <a:gd name="connsiteX588" fmla="*/ 3394142 w 7555497"/>
              <a:gd name="connsiteY588" fmla="*/ 3915822 h 7579165"/>
              <a:gd name="connsiteX589" fmla="*/ 3394430 w 7555497"/>
              <a:gd name="connsiteY589" fmla="*/ 3915907 h 7579165"/>
              <a:gd name="connsiteX590" fmla="*/ 3393027 w 7555497"/>
              <a:gd name="connsiteY590" fmla="*/ 3912089 h 7579165"/>
              <a:gd name="connsiteX591" fmla="*/ 3342226 w 7555497"/>
              <a:gd name="connsiteY591" fmla="*/ 3786489 h 7579165"/>
              <a:gd name="connsiteX592" fmla="*/ 3330654 w 7555497"/>
              <a:gd name="connsiteY592" fmla="*/ 3761285 h 7579165"/>
              <a:gd name="connsiteX593" fmla="*/ 3329340 w 7555497"/>
              <a:gd name="connsiteY593" fmla="*/ 3758283 h 7579165"/>
              <a:gd name="connsiteX594" fmla="*/ 3328040 w 7555497"/>
              <a:gd name="connsiteY594" fmla="*/ 3755590 h 7579165"/>
              <a:gd name="connsiteX595" fmla="*/ 3314370 w 7555497"/>
              <a:gd name="connsiteY595" fmla="*/ 3725816 h 7579165"/>
              <a:gd name="connsiteX596" fmla="*/ 3303732 w 7555497"/>
              <a:gd name="connsiteY596" fmla="*/ 3705243 h 7579165"/>
              <a:gd name="connsiteX597" fmla="*/ 3300060 w 7555497"/>
              <a:gd name="connsiteY597" fmla="*/ 3697640 h 7579165"/>
              <a:gd name="connsiteX598" fmla="*/ 3296468 w 7555497"/>
              <a:gd name="connsiteY598" fmla="*/ 3691197 h 7579165"/>
              <a:gd name="connsiteX599" fmla="*/ 3283922 w 7555497"/>
              <a:gd name="connsiteY599" fmla="*/ 3666934 h 7579165"/>
              <a:gd name="connsiteX600" fmla="*/ 3274404 w 7555497"/>
              <a:gd name="connsiteY600" fmla="*/ 3651625 h 7579165"/>
              <a:gd name="connsiteX601" fmla="*/ 3268992 w 7555497"/>
              <a:gd name="connsiteY601" fmla="*/ 3641919 h 7579165"/>
              <a:gd name="connsiteX602" fmla="*/ 3263791 w 7555497"/>
              <a:gd name="connsiteY602" fmla="*/ 3634556 h 7579165"/>
              <a:gd name="connsiteX603" fmla="*/ 3252602 w 7555497"/>
              <a:gd name="connsiteY603" fmla="*/ 3616560 h 7579165"/>
              <a:gd name="connsiteX604" fmla="*/ 3244384 w 7555497"/>
              <a:gd name="connsiteY604" fmla="*/ 3607079 h 7579165"/>
              <a:gd name="connsiteX605" fmla="*/ 3237855 w 7555497"/>
              <a:gd name="connsiteY605" fmla="*/ 3597835 h 7579165"/>
              <a:gd name="connsiteX606" fmla="*/ 3231758 w 7555497"/>
              <a:gd name="connsiteY606" fmla="*/ 3592513 h 7579165"/>
              <a:gd name="connsiteX607" fmla="*/ 3222133 w 7555497"/>
              <a:gd name="connsiteY607" fmla="*/ 3581410 h 7579165"/>
              <a:gd name="connsiteX608" fmla="*/ 3215366 w 7555497"/>
              <a:gd name="connsiteY608" fmla="*/ 3578205 h 7579165"/>
              <a:gd name="connsiteX609" fmla="*/ 3208371 w 7555497"/>
              <a:gd name="connsiteY609" fmla="*/ 3572100 h 7579165"/>
              <a:gd name="connsiteX610" fmla="*/ 3194638 w 7555497"/>
              <a:gd name="connsiteY610" fmla="*/ 3568391 h 7579165"/>
              <a:gd name="connsiteX611" fmla="*/ 6088088 w 7555497"/>
              <a:gd name="connsiteY611" fmla="*/ 3273702 h 7579165"/>
              <a:gd name="connsiteX612" fmla="*/ 6086894 w 7555497"/>
              <a:gd name="connsiteY612" fmla="*/ 3278515 h 7579165"/>
              <a:gd name="connsiteX613" fmla="*/ 6076018 w 7555497"/>
              <a:gd name="connsiteY613" fmla="*/ 3312418 h 7579165"/>
              <a:gd name="connsiteX614" fmla="*/ 6066057 w 7555497"/>
              <a:gd name="connsiteY614" fmla="*/ 3332757 h 7579165"/>
              <a:gd name="connsiteX615" fmla="*/ 6049364 w 7555497"/>
              <a:gd name="connsiteY615" fmla="*/ 3360030 h 7579165"/>
              <a:gd name="connsiteX616" fmla="*/ 6035911 w 7555497"/>
              <a:gd name="connsiteY616" fmla="*/ 3380769 h 7579165"/>
              <a:gd name="connsiteX617" fmla="*/ 5937312 w 7555497"/>
              <a:gd name="connsiteY617" fmla="*/ 3536980 h 7579165"/>
              <a:gd name="connsiteX618" fmla="*/ 5937579 w 7555497"/>
              <a:gd name="connsiteY618" fmla="*/ 3537740 h 7579165"/>
              <a:gd name="connsiteX619" fmla="*/ 5947110 w 7555497"/>
              <a:gd name="connsiteY619" fmla="*/ 3505484 h 7579165"/>
              <a:gd name="connsiteX620" fmla="*/ 6035980 w 7555497"/>
              <a:gd name="connsiteY620" fmla="*/ 3381896 h 7579165"/>
              <a:gd name="connsiteX621" fmla="*/ 6049364 w 7555497"/>
              <a:gd name="connsiteY621" fmla="*/ 3360030 h 7579165"/>
              <a:gd name="connsiteX622" fmla="*/ 6062980 w 7555497"/>
              <a:gd name="connsiteY622" fmla="*/ 3339038 h 7579165"/>
              <a:gd name="connsiteX623" fmla="*/ 6066057 w 7555497"/>
              <a:gd name="connsiteY623" fmla="*/ 3332757 h 7579165"/>
              <a:gd name="connsiteX624" fmla="*/ 6073280 w 7555497"/>
              <a:gd name="connsiteY624" fmla="*/ 3320956 h 7579165"/>
              <a:gd name="connsiteX625" fmla="*/ 6076018 w 7555497"/>
              <a:gd name="connsiteY625" fmla="*/ 3312418 h 7579165"/>
              <a:gd name="connsiteX626" fmla="*/ 6081008 w 7555497"/>
              <a:gd name="connsiteY626" fmla="*/ 3302231 h 7579165"/>
              <a:gd name="connsiteX627" fmla="*/ 6086894 w 7555497"/>
              <a:gd name="connsiteY627" fmla="*/ 3278515 h 7579165"/>
              <a:gd name="connsiteX628" fmla="*/ 6088254 w 7555497"/>
              <a:gd name="connsiteY628" fmla="*/ 3274274 h 7579165"/>
              <a:gd name="connsiteX629" fmla="*/ 6050088 w 7555497"/>
              <a:gd name="connsiteY629" fmla="*/ 3074464 h 7579165"/>
              <a:gd name="connsiteX630" fmla="*/ 6049687 w 7555497"/>
              <a:gd name="connsiteY630" fmla="*/ 3076520 h 7579165"/>
              <a:gd name="connsiteX631" fmla="*/ 6045603 w 7555497"/>
              <a:gd name="connsiteY631" fmla="*/ 3126326 h 7579165"/>
              <a:gd name="connsiteX632" fmla="*/ 6045713 w 7555497"/>
              <a:gd name="connsiteY632" fmla="*/ 3126846 h 7579165"/>
              <a:gd name="connsiteX633" fmla="*/ 6049745 w 7555497"/>
              <a:gd name="connsiteY633" fmla="*/ 3077587 h 7579165"/>
              <a:gd name="connsiteX634" fmla="*/ 6053096 w 7555497"/>
              <a:gd name="connsiteY634" fmla="*/ 3031847 h 7579165"/>
              <a:gd name="connsiteX635" fmla="*/ 6053901 w 7555497"/>
              <a:gd name="connsiteY635" fmla="*/ 3039705 h 7579165"/>
              <a:gd name="connsiteX636" fmla="*/ 6054238 w 7555497"/>
              <a:gd name="connsiteY636" fmla="*/ 3036633 h 7579165"/>
              <a:gd name="connsiteX637" fmla="*/ 6050474 w 7555497"/>
              <a:gd name="connsiteY637" fmla="*/ 2930384 h 7579165"/>
              <a:gd name="connsiteX638" fmla="*/ 6038355 w 7555497"/>
              <a:gd name="connsiteY638" fmla="*/ 2935652 h 7579165"/>
              <a:gd name="connsiteX639" fmla="*/ 6032817 w 7555497"/>
              <a:gd name="connsiteY639" fmla="*/ 2950454 h 7579165"/>
              <a:gd name="connsiteX640" fmla="*/ 6035230 w 7555497"/>
              <a:gd name="connsiteY640" fmla="*/ 2972930 h 7579165"/>
              <a:gd name="connsiteX641" fmla="*/ 6035911 w 7555497"/>
              <a:gd name="connsiteY641" fmla="*/ 2972800 h 7579165"/>
              <a:gd name="connsiteX642" fmla="*/ 6047511 w 7555497"/>
              <a:gd name="connsiteY642" fmla="*/ 3008436 h 7579165"/>
              <a:gd name="connsiteX643" fmla="*/ 6044370 w 7555497"/>
              <a:gd name="connsiteY643" fmla="*/ 2995272 h 7579165"/>
              <a:gd name="connsiteX644" fmla="*/ 6038995 w 7555497"/>
              <a:gd name="connsiteY644" fmla="*/ 2935546 h 7579165"/>
              <a:gd name="connsiteX645" fmla="*/ 6050809 w 7555497"/>
              <a:gd name="connsiteY645" fmla="*/ 2930406 h 7579165"/>
              <a:gd name="connsiteX646" fmla="*/ 5752116 w 7555497"/>
              <a:gd name="connsiteY646" fmla="*/ 2849524 h 7579165"/>
              <a:gd name="connsiteX647" fmla="*/ 5740116 w 7555497"/>
              <a:gd name="connsiteY647" fmla="*/ 2876847 h 7579165"/>
              <a:gd name="connsiteX648" fmla="*/ 5740116 w 7555497"/>
              <a:gd name="connsiteY648" fmla="*/ 2876882 h 7579165"/>
              <a:gd name="connsiteX649" fmla="*/ 5752116 w 7555497"/>
              <a:gd name="connsiteY649" fmla="*/ 2849546 h 7579165"/>
              <a:gd name="connsiteX650" fmla="*/ 6791930 w 7555497"/>
              <a:gd name="connsiteY650" fmla="*/ 2758225 h 7579165"/>
              <a:gd name="connsiteX651" fmla="*/ 6802168 w 7555497"/>
              <a:gd name="connsiteY651" fmla="*/ 2763741 h 7579165"/>
              <a:gd name="connsiteX652" fmla="*/ 6797141 w 7555497"/>
              <a:gd name="connsiteY652" fmla="*/ 2760465 h 7579165"/>
              <a:gd name="connsiteX653" fmla="*/ 6307477 w 7555497"/>
              <a:gd name="connsiteY653" fmla="*/ 2734842 h 7579165"/>
              <a:gd name="connsiteX654" fmla="*/ 6306528 w 7555497"/>
              <a:gd name="connsiteY654" fmla="*/ 2735536 h 7579165"/>
              <a:gd name="connsiteX655" fmla="*/ 6216141 w 7555497"/>
              <a:gd name="connsiteY655" fmla="*/ 2798378 h 7579165"/>
              <a:gd name="connsiteX656" fmla="*/ 6194179 w 7555497"/>
              <a:gd name="connsiteY656" fmla="*/ 2930065 h 7579165"/>
              <a:gd name="connsiteX657" fmla="*/ 6182208 w 7555497"/>
              <a:gd name="connsiteY657" fmla="*/ 2944231 h 7579165"/>
              <a:gd name="connsiteX658" fmla="*/ 6164268 w 7555497"/>
              <a:gd name="connsiteY658" fmla="*/ 2949277 h 7579165"/>
              <a:gd name="connsiteX659" fmla="*/ 6164408 w 7555497"/>
              <a:gd name="connsiteY659" fmla="*/ 2949295 h 7579165"/>
              <a:gd name="connsiteX660" fmla="*/ 6194731 w 7555497"/>
              <a:gd name="connsiteY660" fmla="*/ 2929960 h 7579165"/>
              <a:gd name="connsiteX661" fmla="*/ 6216677 w 7555497"/>
              <a:gd name="connsiteY661" fmla="*/ 2798246 h 7579165"/>
              <a:gd name="connsiteX662" fmla="*/ 6307021 w 7555497"/>
              <a:gd name="connsiteY662" fmla="*/ 2735401 h 7579165"/>
              <a:gd name="connsiteX663" fmla="*/ 6726180 w 7555497"/>
              <a:gd name="connsiteY663" fmla="*/ 2730953 h 7579165"/>
              <a:gd name="connsiteX664" fmla="*/ 6750634 w 7555497"/>
              <a:gd name="connsiteY664" fmla="*/ 2740472 h 7579165"/>
              <a:gd name="connsiteX665" fmla="*/ 6733808 w 7555497"/>
              <a:gd name="connsiteY665" fmla="*/ 2733238 h 7579165"/>
              <a:gd name="connsiteX666" fmla="*/ 6529547 w 7555497"/>
              <a:gd name="connsiteY666" fmla="*/ 2701297 h 7579165"/>
              <a:gd name="connsiteX667" fmla="*/ 6495195 w 7555497"/>
              <a:gd name="connsiteY667" fmla="*/ 2707101 h 7579165"/>
              <a:gd name="connsiteX668" fmla="*/ 6478481 w 7555497"/>
              <a:gd name="connsiteY668" fmla="*/ 2707682 h 7579165"/>
              <a:gd name="connsiteX669" fmla="*/ 6464865 w 7555497"/>
              <a:gd name="connsiteY669" fmla="*/ 2702100 h 7579165"/>
              <a:gd name="connsiteX670" fmla="*/ 6465492 w 7555497"/>
              <a:gd name="connsiteY670" fmla="*/ 2702824 h 7579165"/>
              <a:gd name="connsiteX671" fmla="*/ 6495890 w 7555497"/>
              <a:gd name="connsiteY671" fmla="*/ 2707864 h 7579165"/>
              <a:gd name="connsiteX672" fmla="*/ 6530227 w 7555497"/>
              <a:gd name="connsiteY672" fmla="*/ 2702050 h 7579165"/>
              <a:gd name="connsiteX673" fmla="*/ 6555485 w 7555497"/>
              <a:gd name="connsiteY673" fmla="*/ 2702619 h 7579165"/>
              <a:gd name="connsiteX674" fmla="*/ 6560503 w 7555497"/>
              <a:gd name="connsiteY674" fmla="*/ 2702874 h 7579165"/>
              <a:gd name="connsiteX675" fmla="*/ 6587609 w 7555497"/>
              <a:gd name="connsiteY675" fmla="*/ 2705926 h 7579165"/>
              <a:gd name="connsiteX676" fmla="*/ 6621946 w 7555497"/>
              <a:gd name="connsiteY676" fmla="*/ 2707864 h 7579165"/>
              <a:gd name="connsiteX677" fmla="*/ 6665813 w 7555497"/>
              <a:gd name="connsiteY677" fmla="*/ 2713707 h 7579165"/>
              <a:gd name="connsiteX678" fmla="*/ 6705309 w 7555497"/>
              <a:gd name="connsiteY678" fmla="*/ 2724700 h 7579165"/>
              <a:gd name="connsiteX679" fmla="*/ 6670396 w 7555497"/>
              <a:gd name="connsiteY679" fmla="*/ 2714240 h 7579165"/>
              <a:gd name="connsiteX680" fmla="*/ 6621311 w 7555497"/>
              <a:gd name="connsiteY680" fmla="*/ 2707101 h 7579165"/>
              <a:gd name="connsiteX681" fmla="*/ 6572253 w 7555497"/>
              <a:gd name="connsiteY681" fmla="*/ 2703473 h 7579165"/>
              <a:gd name="connsiteX682" fmla="*/ 6560503 w 7555497"/>
              <a:gd name="connsiteY682" fmla="*/ 2702874 h 7579165"/>
              <a:gd name="connsiteX683" fmla="*/ 6558918 w 7555497"/>
              <a:gd name="connsiteY683" fmla="*/ 2702696 h 7579165"/>
              <a:gd name="connsiteX684" fmla="*/ 6555485 w 7555497"/>
              <a:gd name="connsiteY684" fmla="*/ 2702619 h 7579165"/>
              <a:gd name="connsiteX685" fmla="*/ 6248890 w 7555497"/>
              <a:gd name="connsiteY685" fmla="*/ 2667489 h 7579165"/>
              <a:gd name="connsiteX686" fmla="*/ 6261145 w 7555497"/>
              <a:gd name="connsiteY686" fmla="*/ 2681837 h 7579165"/>
              <a:gd name="connsiteX687" fmla="*/ 6314039 w 7555497"/>
              <a:gd name="connsiteY687" fmla="*/ 2726791 h 7579165"/>
              <a:gd name="connsiteX688" fmla="*/ 6314359 w 7555497"/>
              <a:gd name="connsiteY688" fmla="*/ 2726399 h 7579165"/>
              <a:gd name="connsiteX689" fmla="*/ 6260871 w 7555497"/>
              <a:gd name="connsiteY689" fmla="*/ 2680953 h 7579165"/>
              <a:gd name="connsiteX690" fmla="*/ 6407206 w 7555497"/>
              <a:gd name="connsiteY690" fmla="*/ 2623141 h 7579165"/>
              <a:gd name="connsiteX691" fmla="*/ 6339198 w 7555497"/>
              <a:gd name="connsiteY691" fmla="*/ 2693235 h 7579165"/>
              <a:gd name="connsiteX692" fmla="*/ 6315743 w 7555497"/>
              <a:gd name="connsiteY692" fmla="*/ 2724699 h 7579165"/>
              <a:gd name="connsiteX693" fmla="*/ 6331604 w 7555497"/>
              <a:gd name="connsiteY693" fmla="*/ 2705241 h 7579165"/>
              <a:gd name="connsiteX694" fmla="*/ 6406741 w 7555497"/>
              <a:gd name="connsiteY694" fmla="*/ 2623925 h 7579165"/>
              <a:gd name="connsiteX695" fmla="*/ 6416369 w 7555497"/>
              <a:gd name="connsiteY695" fmla="*/ 2625588 h 7579165"/>
              <a:gd name="connsiteX696" fmla="*/ 6416000 w 7555497"/>
              <a:gd name="connsiteY696" fmla="*/ 2624940 h 7579165"/>
              <a:gd name="connsiteX697" fmla="*/ 6407206 w 7555497"/>
              <a:gd name="connsiteY697" fmla="*/ 2623141 h 7579165"/>
              <a:gd name="connsiteX698" fmla="*/ 6208143 w 7555497"/>
              <a:gd name="connsiteY698" fmla="*/ 2615928 h 7579165"/>
              <a:gd name="connsiteX699" fmla="*/ 6214197 w 7555497"/>
              <a:gd name="connsiteY699" fmla="*/ 2626873 h 7579165"/>
              <a:gd name="connsiteX700" fmla="*/ 6220709 w 7555497"/>
              <a:gd name="connsiteY700" fmla="*/ 2634496 h 7579165"/>
              <a:gd name="connsiteX701" fmla="*/ 6183038 w 7555497"/>
              <a:gd name="connsiteY701" fmla="*/ 2565836 h 7579165"/>
              <a:gd name="connsiteX702" fmla="*/ 6184683 w 7555497"/>
              <a:gd name="connsiteY702" fmla="*/ 2573522 h 7579165"/>
              <a:gd name="connsiteX703" fmla="*/ 6190300 w 7555497"/>
              <a:gd name="connsiteY703" fmla="*/ 2583675 h 7579165"/>
              <a:gd name="connsiteX704" fmla="*/ 4515427 w 7555497"/>
              <a:gd name="connsiteY704" fmla="*/ 2542600 h 7579165"/>
              <a:gd name="connsiteX705" fmla="*/ 4512892 w 7555497"/>
              <a:gd name="connsiteY705" fmla="*/ 2546331 h 7579165"/>
              <a:gd name="connsiteX706" fmla="*/ 4495798 w 7555497"/>
              <a:gd name="connsiteY706" fmla="*/ 2557494 h 7579165"/>
              <a:gd name="connsiteX707" fmla="*/ 4473987 w 7555497"/>
              <a:gd name="connsiteY707" fmla="*/ 2566505 h 7579165"/>
              <a:gd name="connsiteX708" fmla="*/ 4460753 w 7555497"/>
              <a:gd name="connsiteY708" fmla="*/ 2570081 h 7579165"/>
              <a:gd name="connsiteX709" fmla="*/ 4436428 w 7555497"/>
              <a:gd name="connsiteY709" fmla="*/ 2576098 h 7579165"/>
              <a:gd name="connsiteX710" fmla="*/ 4367994 w 7555497"/>
              <a:gd name="connsiteY710" fmla="*/ 2581561 h 7579165"/>
              <a:gd name="connsiteX711" fmla="*/ 4369306 w 7555497"/>
              <a:gd name="connsiteY711" fmla="*/ 2581646 h 7579165"/>
              <a:gd name="connsiteX712" fmla="*/ 4438367 w 7555497"/>
              <a:gd name="connsiteY712" fmla="*/ 2576132 h 7579165"/>
              <a:gd name="connsiteX713" fmla="*/ 4460753 w 7555497"/>
              <a:gd name="connsiteY713" fmla="*/ 2570081 h 7579165"/>
              <a:gd name="connsiteX714" fmla="*/ 4472156 w 7555497"/>
              <a:gd name="connsiteY714" fmla="*/ 2567261 h 7579165"/>
              <a:gd name="connsiteX715" fmla="*/ 4473987 w 7555497"/>
              <a:gd name="connsiteY715" fmla="*/ 2566505 h 7579165"/>
              <a:gd name="connsiteX716" fmla="*/ 4483248 w 7555497"/>
              <a:gd name="connsiteY716" fmla="*/ 2564002 h 7579165"/>
              <a:gd name="connsiteX717" fmla="*/ 4514841 w 7555497"/>
              <a:gd name="connsiteY717" fmla="*/ 2546358 h 7579165"/>
              <a:gd name="connsiteX718" fmla="*/ 4517230 w 7555497"/>
              <a:gd name="connsiteY718" fmla="*/ 2543564 h 7579165"/>
              <a:gd name="connsiteX719" fmla="*/ 6182890 w 7555497"/>
              <a:gd name="connsiteY719" fmla="*/ 2535494 h 7579165"/>
              <a:gd name="connsiteX720" fmla="*/ 6179843 w 7555497"/>
              <a:gd name="connsiteY720" fmla="*/ 2550905 h 7579165"/>
              <a:gd name="connsiteX721" fmla="*/ 6181269 w 7555497"/>
              <a:gd name="connsiteY721" fmla="*/ 2557571 h 7579165"/>
              <a:gd name="connsiteX722" fmla="*/ 6958004 w 7555497"/>
              <a:gd name="connsiteY722" fmla="*/ 2523552 h 7579165"/>
              <a:gd name="connsiteX723" fmla="*/ 6906947 w 7555497"/>
              <a:gd name="connsiteY723" fmla="*/ 2663550 h 7579165"/>
              <a:gd name="connsiteX724" fmla="*/ 6876373 w 7555497"/>
              <a:gd name="connsiteY724" fmla="*/ 2734363 h 7579165"/>
              <a:gd name="connsiteX725" fmla="*/ 6846504 w 7555497"/>
              <a:gd name="connsiteY725" fmla="*/ 2791305 h 7579165"/>
              <a:gd name="connsiteX726" fmla="*/ 6846795 w 7555497"/>
              <a:gd name="connsiteY726" fmla="*/ 2791530 h 7579165"/>
              <a:gd name="connsiteX727" fmla="*/ 6876925 w 7555497"/>
              <a:gd name="connsiteY727" fmla="*/ 2734000 h 7579165"/>
              <a:gd name="connsiteX728" fmla="*/ 6929699 w 7555497"/>
              <a:gd name="connsiteY728" fmla="*/ 2605395 h 7579165"/>
              <a:gd name="connsiteX729" fmla="*/ 4140034 w 7555497"/>
              <a:gd name="connsiteY729" fmla="*/ 2428526 h 7579165"/>
              <a:gd name="connsiteX730" fmla="*/ 4106830 w 7555497"/>
              <a:gd name="connsiteY730" fmla="*/ 2429770 h 7579165"/>
              <a:gd name="connsiteX731" fmla="*/ 4098980 w 7555497"/>
              <a:gd name="connsiteY731" fmla="*/ 2431433 h 7579165"/>
              <a:gd name="connsiteX732" fmla="*/ 4098135 w 7555497"/>
              <a:gd name="connsiteY732" fmla="*/ 2431491 h 7579165"/>
              <a:gd name="connsiteX733" fmla="*/ 4096796 w 7555497"/>
              <a:gd name="connsiteY733" fmla="*/ 2431896 h 7579165"/>
              <a:gd name="connsiteX734" fmla="*/ 4075925 w 7555497"/>
              <a:gd name="connsiteY734" fmla="*/ 2436317 h 7579165"/>
              <a:gd name="connsiteX735" fmla="*/ 4031780 w 7555497"/>
              <a:gd name="connsiteY735" fmla="*/ 2451797 h 7579165"/>
              <a:gd name="connsiteX736" fmla="*/ 4017420 w 7555497"/>
              <a:gd name="connsiteY736" fmla="*/ 2456476 h 7579165"/>
              <a:gd name="connsiteX737" fmla="*/ 3998828 w 7555497"/>
              <a:gd name="connsiteY737" fmla="*/ 2461932 h 7579165"/>
              <a:gd name="connsiteX738" fmla="*/ 3999928 w 7555497"/>
              <a:gd name="connsiteY738" fmla="*/ 2462174 h 7579165"/>
              <a:gd name="connsiteX739" fmla="*/ 4017420 w 7555497"/>
              <a:gd name="connsiteY739" fmla="*/ 2456476 h 7579165"/>
              <a:gd name="connsiteX740" fmla="*/ 4023668 w 7555497"/>
              <a:gd name="connsiteY740" fmla="*/ 2454642 h 7579165"/>
              <a:gd name="connsiteX741" fmla="*/ 4031780 w 7555497"/>
              <a:gd name="connsiteY741" fmla="*/ 2451797 h 7579165"/>
              <a:gd name="connsiteX742" fmla="*/ 4041334 w 7555497"/>
              <a:gd name="connsiteY742" fmla="*/ 2448685 h 7579165"/>
              <a:gd name="connsiteX743" fmla="*/ 4096796 w 7555497"/>
              <a:gd name="connsiteY743" fmla="*/ 2431896 h 7579165"/>
              <a:gd name="connsiteX744" fmla="*/ 4098980 w 7555497"/>
              <a:gd name="connsiteY744" fmla="*/ 2431433 h 7579165"/>
              <a:gd name="connsiteX745" fmla="*/ 4140431 w 7555497"/>
              <a:gd name="connsiteY745" fmla="*/ 2428622 h 7579165"/>
              <a:gd name="connsiteX746" fmla="*/ 3333106 w 7555497"/>
              <a:gd name="connsiteY746" fmla="*/ 2376340 h 7579165"/>
              <a:gd name="connsiteX747" fmla="*/ 3308516 w 7555497"/>
              <a:gd name="connsiteY747" fmla="*/ 2418504 h 7579165"/>
              <a:gd name="connsiteX748" fmla="*/ 3281651 w 7555497"/>
              <a:gd name="connsiteY748" fmla="*/ 2503586 h 7579165"/>
              <a:gd name="connsiteX749" fmla="*/ 3280973 w 7555497"/>
              <a:gd name="connsiteY749" fmla="*/ 2507602 h 7579165"/>
              <a:gd name="connsiteX750" fmla="*/ 3281888 w 7555497"/>
              <a:gd name="connsiteY750" fmla="*/ 2508429 h 7579165"/>
              <a:gd name="connsiteX751" fmla="*/ 3365329 w 7555497"/>
              <a:gd name="connsiteY751" fmla="*/ 2583847 h 7579165"/>
              <a:gd name="connsiteX752" fmla="*/ 3293901 w 7555497"/>
              <a:gd name="connsiteY752" fmla="*/ 2723308 h 7579165"/>
              <a:gd name="connsiteX753" fmla="*/ 3203550 w 7555497"/>
              <a:gd name="connsiteY753" fmla="*/ 2860609 h 7579165"/>
              <a:gd name="connsiteX754" fmla="*/ 2976369 w 7555497"/>
              <a:gd name="connsiteY754" fmla="*/ 3046564 h 7579165"/>
              <a:gd name="connsiteX755" fmla="*/ 2905546 w 7555497"/>
              <a:gd name="connsiteY755" fmla="*/ 3255820 h 7579165"/>
              <a:gd name="connsiteX756" fmla="*/ 2886829 w 7555497"/>
              <a:gd name="connsiteY756" fmla="*/ 3320628 h 7579165"/>
              <a:gd name="connsiteX757" fmla="*/ 2872140 w 7555497"/>
              <a:gd name="connsiteY757" fmla="*/ 3359458 h 7579165"/>
              <a:gd name="connsiteX758" fmla="*/ 2861308 w 7555497"/>
              <a:gd name="connsiteY758" fmla="*/ 3383488 h 7579165"/>
              <a:gd name="connsiteX759" fmla="*/ 2865172 w 7555497"/>
              <a:gd name="connsiteY759" fmla="*/ 3377878 h 7579165"/>
              <a:gd name="connsiteX760" fmla="*/ 2872140 w 7555497"/>
              <a:gd name="connsiteY760" fmla="*/ 3359458 h 7579165"/>
              <a:gd name="connsiteX761" fmla="*/ 2881811 w 7555497"/>
              <a:gd name="connsiteY761" fmla="*/ 3338003 h 7579165"/>
              <a:gd name="connsiteX762" fmla="*/ 2886829 w 7555497"/>
              <a:gd name="connsiteY762" fmla="*/ 3320628 h 7579165"/>
              <a:gd name="connsiteX763" fmla="*/ 2898163 w 7555497"/>
              <a:gd name="connsiteY763" fmla="*/ 3290665 h 7579165"/>
              <a:gd name="connsiteX764" fmla="*/ 2977646 w 7555497"/>
              <a:gd name="connsiteY764" fmla="*/ 3047382 h 7579165"/>
              <a:gd name="connsiteX765" fmla="*/ 3204995 w 7555497"/>
              <a:gd name="connsiteY765" fmla="*/ 2861436 h 7579165"/>
              <a:gd name="connsiteX766" fmla="*/ 3295421 w 7555497"/>
              <a:gd name="connsiteY766" fmla="*/ 2724124 h 7579165"/>
              <a:gd name="connsiteX767" fmla="*/ 3366892 w 7555497"/>
              <a:gd name="connsiteY767" fmla="*/ 2584660 h 7579165"/>
              <a:gd name="connsiteX768" fmla="*/ 3282069 w 7555497"/>
              <a:gd name="connsiteY768" fmla="*/ 2508055 h 7579165"/>
              <a:gd name="connsiteX769" fmla="*/ 3303227 w 7555497"/>
              <a:gd name="connsiteY769" fmla="*/ 2432996 h 7579165"/>
              <a:gd name="connsiteX770" fmla="*/ 4758638 w 7555497"/>
              <a:gd name="connsiteY770" fmla="*/ 2338123 h 7579165"/>
              <a:gd name="connsiteX771" fmla="*/ 4758761 w 7555497"/>
              <a:gd name="connsiteY771" fmla="*/ 2338494 h 7579165"/>
              <a:gd name="connsiteX772" fmla="*/ 4759959 w 7555497"/>
              <a:gd name="connsiteY772" fmla="*/ 2340070 h 7579165"/>
              <a:gd name="connsiteX773" fmla="*/ 6000499 w 7555497"/>
              <a:gd name="connsiteY773" fmla="*/ 2329822 h 7579165"/>
              <a:gd name="connsiteX774" fmla="*/ 6000466 w 7555497"/>
              <a:gd name="connsiteY774" fmla="*/ 2330199 h 7579165"/>
              <a:gd name="connsiteX775" fmla="*/ 6018985 w 7555497"/>
              <a:gd name="connsiteY775" fmla="*/ 2340891 h 7579165"/>
              <a:gd name="connsiteX776" fmla="*/ 6120571 w 7555497"/>
              <a:gd name="connsiteY776" fmla="*/ 2401148 h 7579165"/>
              <a:gd name="connsiteX777" fmla="*/ 6169269 w 7555497"/>
              <a:gd name="connsiteY777" fmla="*/ 2464897 h 7579165"/>
              <a:gd name="connsiteX778" fmla="*/ 6186742 w 7555497"/>
              <a:gd name="connsiteY778" fmla="*/ 2497124 h 7579165"/>
              <a:gd name="connsiteX779" fmla="*/ 6186705 w 7555497"/>
              <a:gd name="connsiteY779" fmla="*/ 2496739 h 7579165"/>
              <a:gd name="connsiteX780" fmla="*/ 6120307 w 7555497"/>
              <a:gd name="connsiteY780" fmla="*/ 2400374 h 7579165"/>
              <a:gd name="connsiteX781" fmla="*/ 6018738 w 7555497"/>
              <a:gd name="connsiteY781" fmla="*/ 2340143 h 7579165"/>
              <a:gd name="connsiteX782" fmla="*/ 6006134 w 7555497"/>
              <a:gd name="connsiteY782" fmla="*/ 2337204 h 7579165"/>
              <a:gd name="connsiteX783" fmla="*/ 4754475 w 7555497"/>
              <a:gd name="connsiteY783" fmla="*/ 2317697 h 7579165"/>
              <a:gd name="connsiteX784" fmla="*/ 4753647 w 7555497"/>
              <a:gd name="connsiteY784" fmla="*/ 2323115 h 7579165"/>
              <a:gd name="connsiteX785" fmla="*/ 4755421 w 7555497"/>
              <a:gd name="connsiteY785" fmla="*/ 2328449 h 7579165"/>
              <a:gd name="connsiteX786" fmla="*/ 4757114 w 7555497"/>
              <a:gd name="connsiteY786" fmla="*/ 2302865 h 7579165"/>
              <a:gd name="connsiteX787" fmla="*/ 4756638 w 7555497"/>
              <a:gd name="connsiteY787" fmla="*/ 2303539 h 7579165"/>
              <a:gd name="connsiteX788" fmla="*/ 4756523 w 7555497"/>
              <a:gd name="connsiteY788" fmla="*/ 2304292 h 7579165"/>
              <a:gd name="connsiteX789" fmla="*/ 2201519 w 7555497"/>
              <a:gd name="connsiteY789" fmla="*/ 2291497 h 7579165"/>
              <a:gd name="connsiteX790" fmla="*/ 2201458 w 7555497"/>
              <a:gd name="connsiteY790" fmla="*/ 2291748 h 7579165"/>
              <a:gd name="connsiteX791" fmla="*/ 2208047 w 7555497"/>
              <a:gd name="connsiteY791" fmla="*/ 2390896 h 7579165"/>
              <a:gd name="connsiteX792" fmla="*/ 2212530 w 7555497"/>
              <a:gd name="connsiteY792" fmla="*/ 2459241 h 7579165"/>
              <a:gd name="connsiteX793" fmla="*/ 2213539 w 7555497"/>
              <a:gd name="connsiteY793" fmla="*/ 2481267 h 7579165"/>
              <a:gd name="connsiteX794" fmla="*/ 2215505 w 7555497"/>
              <a:gd name="connsiteY794" fmla="*/ 2532100 h 7579165"/>
              <a:gd name="connsiteX795" fmla="*/ 2215281 w 7555497"/>
              <a:gd name="connsiteY795" fmla="*/ 2592300 h 7579165"/>
              <a:gd name="connsiteX796" fmla="*/ 2215272 w 7555497"/>
              <a:gd name="connsiteY796" fmla="*/ 2593125 h 7579165"/>
              <a:gd name="connsiteX797" fmla="*/ 2215278 w 7555497"/>
              <a:gd name="connsiteY797" fmla="*/ 2593066 h 7579165"/>
              <a:gd name="connsiteX798" fmla="*/ 2215281 w 7555497"/>
              <a:gd name="connsiteY798" fmla="*/ 2592300 h 7579165"/>
              <a:gd name="connsiteX799" fmla="*/ 2215834 w 7555497"/>
              <a:gd name="connsiteY799" fmla="*/ 2540604 h 7579165"/>
              <a:gd name="connsiteX800" fmla="*/ 2215505 w 7555497"/>
              <a:gd name="connsiteY800" fmla="*/ 2532100 h 7579165"/>
              <a:gd name="connsiteX801" fmla="*/ 2215533 w 7555497"/>
              <a:gd name="connsiteY801" fmla="*/ 2524754 h 7579165"/>
              <a:gd name="connsiteX802" fmla="*/ 2213539 w 7555497"/>
              <a:gd name="connsiteY802" fmla="*/ 2481267 h 7579165"/>
              <a:gd name="connsiteX803" fmla="*/ 2212914 w 7555497"/>
              <a:gd name="connsiteY803" fmla="*/ 2465103 h 7579165"/>
              <a:gd name="connsiteX804" fmla="*/ 2212530 w 7555497"/>
              <a:gd name="connsiteY804" fmla="*/ 2459241 h 7579165"/>
              <a:gd name="connsiteX805" fmla="*/ 2212045 w 7555497"/>
              <a:gd name="connsiteY805" fmla="*/ 2448660 h 7579165"/>
              <a:gd name="connsiteX806" fmla="*/ 2202823 w 7555497"/>
              <a:gd name="connsiteY806" fmla="*/ 2318490 h 7579165"/>
              <a:gd name="connsiteX807" fmla="*/ 2216053 w 7555497"/>
              <a:gd name="connsiteY807" fmla="*/ 2215772 h 7579165"/>
              <a:gd name="connsiteX808" fmla="*/ 2228594 w 7555497"/>
              <a:gd name="connsiteY808" fmla="*/ 2223028 h 7579165"/>
              <a:gd name="connsiteX809" fmla="*/ 2229020 w 7555497"/>
              <a:gd name="connsiteY809" fmla="*/ 2222284 h 7579165"/>
              <a:gd name="connsiteX810" fmla="*/ 2237824 w 7555497"/>
              <a:gd name="connsiteY810" fmla="*/ 2224027 h 7579165"/>
              <a:gd name="connsiteX811" fmla="*/ 6983485 w 7555497"/>
              <a:gd name="connsiteY811" fmla="*/ 2115979 h 7579165"/>
              <a:gd name="connsiteX812" fmla="*/ 6977683 w 7555497"/>
              <a:gd name="connsiteY812" fmla="*/ 2124179 h 7579165"/>
              <a:gd name="connsiteX813" fmla="*/ 7021157 w 7555497"/>
              <a:gd name="connsiteY813" fmla="*/ 2323799 h 7579165"/>
              <a:gd name="connsiteX814" fmla="*/ 6986725 w 7555497"/>
              <a:gd name="connsiteY814" fmla="*/ 2437321 h 7579165"/>
              <a:gd name="connsiteX815" fmla="*/ 6968157 w 7555497"/>
              <a:gd name="connsiteY815" fmla="*/ 2494195 h 7579165"/>
              <a:gd name="connsiteX816" fmla="*/ 6976052 w 7555497"/>
              <a:gd name="connsiteY816" fmla="*/ 2471368 h 7579165"/>
              <a:gd name="connsiteX817" fmla="*/ 7021525 w 7555497"/>
              <a:gd name="connsiteY817" fmla="*/ 2323278 h 7579165"/>
              <a:gd name="connsiteX818" fmla="*/ 6978109 w 7555497"/>
              <a:gd name="connsiteY818" fmla="*/ 2123591 h 7579165"/>
              <a:gd name="connsiteX819" fmla="*/ 3308853 w 7555497"/>
              <a:gd name="connsiteY819" fmla="*/ 2066754 h 7579165"/>
              <a:gd name="connsiteX820" fmla="*/ 3310709 w 7555497"/>
              <a:gd name="connsiteY820" fmla="*/ 2068802 h 7579165"/>
              <a:gd name="connsiteX821" fmla="*/ 3312778 w 7555497"/>
              <a:gd name="connsiteY821" fmla="*/ 2069128 h 7579165"/>
              <a:gd name="connsiteX822" fmla="*/ 3302636 w 7555497"/>
              <a:gd name="connsiteY822" fmla="*/ 2062992 h 7579165"/>
              <a:gd name="connsiteX823" fmla="*/ 3305187 w 7555497"/>
              <a:gd name="connsiteY823" fmla="*/ 2065500 h 7579165"/>
              <a:gd name="connsiteX824" fmla="*/ 3408689 w 7555497"/>
              <a:gd name="connsiteY824" fmla="*/ 2235811 h 7579165"/>
              <a:gd name="connsiteX825" fmla="*/ 3413275 w 7555497"/>
              <a:gd name="connsiteY825" fmla="*/ 2255089 h 7579165"/>
              <a:gd name="connsiteX826" fmla="*/ 3415312 w 7555497"/>
              <a:gd name="connsiteY826" fmla="*/ 2268497 h 7579165"/>
              <a:gd name="connsiteX827" fmla="*/ 3411572 w 7555497"/>
              <a:gd name="connsiteY827" fmla="*/ 2291111 h 7579165"/>
              <a:gd name="connsiteX828" fmla="*/ 3411436 w 7555497"/>
              <a:gd name="connsiteY828" fmla="*/ 2291465 h 7579165"/>
              <a:gd name="connsiteX829" fmla="*/ 3393007 w 7555497"/>
              <a:gd name="connsiteY829" fmla="*/ 2311816 h 7579165"/>
              <a:gd name="connsiteX830" fmla="*/ 3341814 w 7555497"/>
              <a:gd name="connsiteY830" fmla="*/ 2361410 h 7579165"/>
              <a:gd name="connsiteX831" fmla="*/ 3338609 w 7555497"/>
              <a:gd name="connsiteY831" fmla="*/ 2366905 h 7579165"/>
              <a:gd name="connsiteX832" fmla="*/ 3394462 w 7555497"/>
              <a:gd name="connsiteY832" fmla="*/ 2310476 h 7579165"/>
              <a:gd name="connsiteX833" fmla="*/ 3409811 w 7555497"/>
              <a:gd name="connsiteY833" fmla="*/ 2295679 h 7579165"/>
              <a:gd name="connsiteX834" fmla="*/ 3411436 w 7555497"/>
              <a:gd name="connsiteY834" fmla="*/ 2291465 h 7579165"/>
              <a:gd name="connsiteX835" fmla="*/ 3411531 w 7555497"/>
              <a:gd name="connsiteY835" fmla="*/ 2291360 h 7579165"/>
              <a:gd name="connsiteX836" fmla="*/ 3411572 w 7555497"/>
              <a:gd name="connsiteY836" fmla="*/ 2291111 h 7579165"/>
              <a:gd name="connsiteX837" fmla="*/ 3416720 w 7555497"/>
              <a:gd name="connsiteY837" fmla="*/ 2277761 h 7579165"/>
              <a:gd name="connsiteX838" fmla="*/ 3415312 w 7555497"/>
              <a:gd name="connsiteY838" fmla="*/ 2268497 h 7579165"/>
              <a:gd name="connsiteX839" fmla="*/ 3415785 w 7555497"/>
              <a:gd name="connsiteY839" fmla="*/ 2265639 h 7579165"/>
              <a:gd name="connsiteX840" fmla="*/ 3413275 w 7555497"/>
              <a:gd name="connsiteY840" fmla="*/ 2255089 h 7579165"/>
              <a:gd name="connsiteX841" fmla="*/ 3410148 w 7555497"/>
              <a:gd name="connsiteY841" fmla="*/ 2234507 h 7579165"/>
              <a:gd name="connsiteX842" fmla="*/ 3349951 w 7555497"/>
              <a:gd name="connsiteY842" fmla="*/ 2131982 h 7579165"/>
              <a:gd name="connsiteX843" fmla="*/ 3307779 w 7555497"/>
              <a:gd name="connsiteY843" fmla="*/ 2066104 h 7579165"/>
              <a:gd name="connsiteX844" fmla="*/ 5726211 w 7555497"/>
              <a:gd name="connsiteY844" fmla="*/ 2060479 h 7579165"/>
              <a:gd name="connsiteX845" fmla="*/ 5726212 w 7555497"/>
              <a:gd name="connsiteY845" fmla="*/ 2060732 h 7579165"/>
              <a:gd name="connsiteX846" fmla="*/ 5819250 w 7555497"/>
              <a:gd name="connsiteY846" fmla="*/ 2146796 h 7579165"/>
              <a:gd name="connsiteX847" fmla="*/ 6012521 w 7555497"/>
              <a:gd name="connsiteY847" fmla="*/ 2267840 h 7579165"/>
              <a:gd name="connsiteX848" fmla="*/ 6018515 w 7555497"/>
              <a:gd name="connsiteY848" fmla="*/ 2272126 h 7579165"/>
              <a:gd name="connsiteX849" fmla="*/ 6018738 w 7555497"/>
              <a:gd name="connsiteY849" fmla="*/ 2271740 h 7579165"/>
              <a:gd name="connsiteX850" fmla="*/ 5819020 w 7555497"/>
              <a:gd name="connsiteY850" fmla="*/ 2146123 h 7579165"/>
              <a:gd name="connsiteX851" fmla="*/ 5744618 w 7555497"/>
              <a:gd name="connsiteY851" fmla="*/ 2093637 h 7579165"/>
              <a:gd name="connsiteX852" fmla="*/ 3283004 w 7555497"/>
              <a:gd name="connsiteY852" fmla="*/ 2042091 h 7579165"/>
              <a:gd name="connsiteX853" fmla="*/ 3289773 w 7555497"/>
              <a:gd name="connsiteY853" fmla="*/ 2050350 h 7579165"/>
              <a:gd name="connsiteX854" fmla="*/ 3294585 w 7555497"/>
              <a:gd name="connsiteY854" fmla="*/ 2055080 h 7579165"/>
              <a:gd name="connsiteX855" fmla="*/ 4789313 w 7555497"/>
              <a:gd name="connsiteY855" fmla="*/ 1939343 h 7579165"/>
              <a:gd name="connsiteX856" fmla="*/ 4797837 w 7555497"/>
              <a:gd name="connsiteY856" fmla="*/ 1945758 h 7579165"/>
              <a:gd name="connsiteX857" fmla="*/ 4798996 w 7555497"/>
              <a:gd name="connsiteY857" fmla="*/ 1946200 h 7579165"/>
              <a:gd name="connsiteX858" fmla="*/ 5717834 w 7555497"/>
              <a:gd name="connsiteY858" fmla="*/ 1939033 h 7579165"/>
              <a:gd name="connsiteX859" fmla="*/ 5717843 w 7555497"/>
              <a:gd name="connsiteY859" fmla="*/ 1939165 h 7579165"/>
              <a:gd name="connsiteX860" fmla="*/ 5734019 w 7555497"/>
              <a:gd name="connsiteY860" fmla="*/ 1976800 h 7579165"/>
              <a:gd name="connsiteX861" fmla="*/ 5738257 w 7555497"/>
              <a:gd name="connsiteY861" fmla="*/ 1981104 h 7579165"/>
              <a:gd name="connsiteX862" fmla="*/ 5745129 w 7555497"/>
              <a:gd name="connsiteY862" fmla="*/ 1992516 h 7579165"/>
              <a:gd name="connsiteX863" fmla="*/ 5745105 w 7555497"/>
              <a:gd name="connsiteY863" fmla="*/ 1992216 h 7579165"/>
              <a:gd name="connsiteX864" fmla="*/ 5733807 w 7555497"/>
              <a:gd name="connsiteY864" fmla="*/ 1976187 h 7579165"/>
              <a:gd name="connsiteX865" fmla="*/ 3077099 w 7555497"/>
              <a:gd name="connsiteY865" fmla="*/ 1851496 h 7579165"/>
              <a:gd name="connsiteX866" fmla="*/ 3076961 w 7555497"/>
              <a:gd name="connsiteY866" fmla="*/ 1851960 h 7579165"/>
              <a:gd name="connsiteX867" fmla="*/ 3140752 w 7555497"/>
              <a:gd name="connsiteY867" fmla="*/ 1879027 h 7579165"/>
              <a:gd name="connsiteX868" fmla="*/ 3270962 w 7555497"/>
              <a:gd name="connsiteY868" fmla="*/ 2027399 h 7579165"/>
              <a:gd name="connsiteX869" fmla="*/ 3282608 w 7555497"/>
              <a:gd name="connsiteY869" fmla="*/ 2041608 h 7579165"/>
              <a:gd name="connsiteX870" fmla="*/ 3261167 w 7555497"/>
              <a:gd name="connsiteY870" fmla="*/ 2013547 h 7579165"/>
              <a:gd name="connsiteX871" fmla="*/ 3140315 w 7555497"/>
              <a:gd name="connsiteY871" fmla="*/ 1877673 h 7579165"/>
              <a:gd name="connsiteX872" fmla="*/ 3084296 w 7555497"/>
              <a:gd name="connsiteY872" fmla="*/ 1863207 h 7579165"/>
              <a:gd name="connsiteX873" fmla="*/ 6900765 w 7555497"/>
              <a:gd name="connsiteY873" fmla="*/ 1762733 h 7579165"/>
              <a:gd name="connsiteX874" fmla="*/ 6900648 w 7555497"/>
              <a:gd name="connsiteY874" fmla="*/ 1762808 h 7579165"/>
              <a:gd name="connsiteX875" fmla="*/ 6890040 w 7555497"/>
              <a:gd name="connsiteY875" fmla="*/ 1797086 h 7579165"/>
              <a:gd name="connsiteX876" fmla="*/ 6892989 w 7555497"/>
              <a:gd name="connsiteY876" fmla="*/ 1802609 h 7579165"/>
              <a:gd name="connsiteX877" fmla="*/ 6895392 w 7555497"/>
              <a:gd name="connsiteY877" fmla="*/ 1809752 h 7579165"/>
              <a:gd name="connsiteX878" fmla="*/ 6902050 w 7555497"/>
              <a:gd name="connsiteY878" fmla="*/ 1819584 h 7579165"/>
              <a:gd name="connsiteX879" fmla="*/ 6909091 w 7555497"/>
              <a:gd name="connsiteY879" fmla="*/ 1832772 h 7579165"/>
              <a:gd name="connsiteX880" fmla="*/ 6936293 w 7555497"/>
              <a:gd name="connsiteY880" fmla="*/ 1866924 h 7579165"/>
              <a:gd name="connsiteX881" fmla="*/ 6942178 w 7555497"/>
              <a:gd name="connsiteY881" fmla="*/ 1876150 h 7579165"/>
              <a:gd name="connsiteX882" fmla="*/ 6948747 w 7555497"/>
              <a:gd name="connsiteY882" fmla="*/ 1891578 h 7579165"/>
              <a:gd name="connsiteX883" fmla="*/ 6950140 w 7555497"/>
              <a:gd name="connsiteY883" fmla="*/ 1896598 h 7579165"/>
              <a:gd name="connsiteX884" fmla="*/ 7056878 w 7555497"/>
              <a:gd name="connsiteY884" fmla="*/ 2000715 h 7579165"/>
              <a:gd name="connsiteX885" fmla="*/ 7048015 w 7555497"/>
              <a:gd name="connsiteY885" fmla="*/ 2043184 h 7579165"/>
              <a:gd name="connsiteX886" fmla="*/ 7048287 w 7555497"/>
              <a:gd name="connsiteY886" fmla="*/ 2042854 h 7579165"/>
              <a:gd name="connsiteX887" fmla="*/ 7057199 w 7555497"/>
              <a:gd name="connsiteY887" fmla="*/ 2000077 h 7579165"/>
              <a:gd name="connsiteX888" fmla="*/ 6950596 w 7555497"/>
              <a:gd name="connsiteY888" fmla="*/ 1895919 h 7579165"/>
              <a:gd name="connsiteX889" fmla="*/ 6948747 w 7555497"/>
              <a:gd name="connsiteY889" fmla="*/ 1891578 h 7579165"/>
              <a:gd name="connsiteX890" fmla="*/ 6946230 w 7555497"/>
              <a:gd name="connsiteY890" fmla="*/ 1882505 h 7579165"/>
              <a:gd name="connsiteX891" fmla="*/ 6942178 w 7555497"/>
              <a:gd name="connsiteY891" fmla="*/ 1876150 h 7579165"/>
              <a:gd name="connsiteX892" fmla="*/ 6939666 w 7555497"/>
              <a:gd name="connsiteY892" fmla="*/ 1870252 h 7579165"/>
              <a:gd name="connsiteX893" fmla="*/ 6916468 w 7555497"/>
              <a:gd name="connsiteY893" fmla="*/ 1840872 h 7579165"/>
              <a:gd name="connsiteX894" fmla="*/ 6902050 w 7555497"/>
              <a:gd name="connsiteY894" fmla="*/ 1819584 h 7579165"/>
              <a:gd name="connsiteX895" fmla="*/ 6892989 w 7555497"/>
              <a:gd name="connsiteY895" fmla="*/ 1802609 h 7579165"/>
              <a:gd name="connsiteX896" fmla="*/ 6890145 w 7555497"/>
              <a:gd name="connsiteY896" fmla="*/ 1794157 h 7579165"/>
              <a:gd name="connsiteX897" fmla="*/ 6890825 w 7555497"/>
              <a:gd name="connsiteY897" fmla="*/ 1778867 h 7579165"/>
              <a:gd name="connsiteX898" fmla="*/ 5722750 w 7555497"/>
              <a:gd name="connsiteY898" fmla="*/ 1758963 h 7579165"/>
              <a:gd name="connsiteX899" fmla="*/ 5722821 w 7555497"/>
              <a:gd name="connsiteY899" fmla="*/ 1759259 h 7579165"/>
              <a:gd name="connsiteX900" fmla="*/ 5750388 w 7555497"/>
              <a:gd name="connsiteY900" fmla="*/ 1804237 h 7579165"/>
              <a:gd name="connsiteX901" fmla="*/ 5760949 w 7555497"/>
              <a:gd name="connsiteY901" fmla="*/ 1820867 h 7579165"/>
              <a:gd name="connsiteX902" fmla="*/ 5760969 w 7555497"/>
              <a:gd name="connsiteY902" fmla="*/ 1820692 h 7579165"/>
              <a:gd name="connsiteX903" fmla="*/ 5750163 w 7555497"/>
              <a:gd name="connsiteY903" fmla="*/ 1803680 h 7579165"/>
              <a:gd name="connsiteX904" fmla="*/ 4618540 w 7555497"/>
              <a:gd name="connsiteY904" fmla="*/ 1743687 h 7579165"/>
              <a:gd name="connsiteX905" fmla="*/ 4594777 w 7555497"/>
              <a:gd name="connsiteY905" fmla="*/ 1745626 h 7579165"/>
              <a:gd name="connsiteX906" fmla="*/ 4585107 w 7555497"/>
              <a:gd name="connsiteY906" fmla="*/ 1746312 h 7579165"/>
              <a:gd name="connsiteX907" fmla="*/ 4582898 w 7555497"/>
              <a:gd name="connsiteY907" fmla="*/ 1746595 h 7579165"/>
              <a:gd name="connsiteX908" fmla="*/ 4573266 w 7555497"/>
              <a:gd name="connsiteY908" fmla="*/ 1747380 h 7579165"/>
              <a:gd name="connsiteX909" fmla="*/ 4510864 w 7555497"/>
              <a:gd name="connsiteY909" fmla="*/ 1755574 h 7579165"/>
              <a:gd name="connsiteX910" fmla="*/ 4444271 w 7555497"/>
              <a:gd name="connsiteY910" fmla="*/ 1763561 h 7579165"/>
              <a:gd name="connsiteX911" fmla="*/ 4432644 w 7555497"/>
              <a:gd name="connsiteY911" fmla="*/ 1764473 h 7579165"/>
              <a:gd name="connsiteX912" fmla="*/ 4380164 w 7555497"/>
              <a:gd name="connsiteY912" fmla="*/ 1767758 h 7579165"/>
              <a:gd name="connsiteX913" fmla="*/ 4335121 w 7555497"/>
              <a:gd name="connsiteY913" fmla="*/ 1766064 h 7579165"/>
              <a:gd name="connsiteX914" fmla="*/ 4328188 w 7555497"/>
              <a:gd name="connsiteY914" fmla="*/ 1765684 h 7579165"/>
              <a:gd name="connsiteX915" fmla="*/ 4328633 w 7555497"/>
              <a:gd name="connsiteY915" fmla="*/ 1765820 h 7579165"/>
              <a:gd name="connsiteX916" fmla="*/ 4335121 w 7555497"/>
              <a:gd name="connsiteY916" fmla="*/ 1766064 h 7579165"/>
              <a:gd name="connsiteX917" fmla="*/ 4373552 w 7555497"/>
              <a:gd name="connsiteY917" fmla="*/ 1768171 h 7579165"/>
              <a:gd name="connsiteX918" fmla="*/ 4380164 w 7555497"/>
              <a:gd name="connsiteY918" fmla="*/ 1767758 h 7579165"/>
              <a:gd name="connsiteX919" fmla="*/ 4387338 w 7555497"/>
              <a:gd name="connsiteY919" fmla="*/ 1768027 h 7579165"/>
              <a:gd name="connsiteX920" fmla="*/ 4432644 w 7555497"/>
              <a:gd name="connsiteY920" fmla="*/ 1764473 h 7579165"/>
              <a:gd name="connsiteX921" fmla="*/ 4441053 w 7555497"/>
              <a:gd name="connsiteY921" fmla="*/ 1763946 h 7579165"/>
              <a:gd name="connsiteX922" fmla="*/ 4444271 w 7555497"/>
              <a:gd name="connsiteY922" fmla="*/ 1763561 h 7579165"/>
              <a:gd name="connsiteX923" fmla="*/ 4456136 w 7555497"/>
              <a:gd name="connsiteY923" fmla="*/ 1762629 h 7579165"/>
              <a:gd name="connsiteX924" fmla="*/ 4525301 w 7555497"/>
              <a:gd name="connsiteY924" fmla="*/ 1753950 h 7579165"/>
              <a:gd name="connsiteX925" fmla="*/ 4582898 w 7555497"/>
              <a:gd name="connsiteY925" fmla="*/ 1746595 h 7579165"/>
              <a:gd name="connsiteX926" fmla="*/ 4594777 w 7555497"/>
              <a:gd name="connsiteY926" fmla="*/ 1745626 h 7579165"/>
              <a:gd name="connsiteX927" fmla="*/ 4618700 w 7555497"/>
              <a:gd name="connsiteY927" fmla="*/ 1743927 h 7579165"/>
              <a:gd name="connsiteX928" fmla="*/ 4102242 w 7555497"/>
              <a:gd name="connsiteY928" fmla="*/ 1677599 h 7579165"/>
              <a:gd name="connsiteX929" fmla="*/ 3978435 w 7555497"/>
              <a:gd name="connsiteY929" fmla="*/ 1677849 h 7579165"/>
              <a:gd name="connsiteX930" fmla="*/ 3975847 w 7555497"/>
              <a:gd name="connsiteY930" fmla="*/ 1677723 h 7579165"/>
              <a:gd name="connsiteX931" fmla="*/ 3979027 w 7555497"/>
              <a:gd name="connsiteY931" fmla="*/ 1678025 h 7579165"/>
              <a:gd name="connsiteX932" fmla="*/ 4102942 w 7555497"/>
              <a:gd name="connsiteY932" fmla="*/ 1677776 h 7579165"/>
              <a:gd name="connsiteX933" fmla="*/ 4194868 w 7555497"/>
              <a:gd name="connsiteY933" fmla="*/ 1682156 h 7579165"/>
              <a:gd name="connsiteX934" fmla="*/ 4194273 w 7555497"/>
              <a:gd name="connsiteY934" fmla="*/ 1681988 h 7579165"/>
              <a:gd name="connsiteX935" fmla="*/ 4102242 w 7555497"/>
              <a:gd name="connsiteY935" fmla="*/ 1677599 h 7579165"/>
              <a:gd name="connsiteX936" fmla="*/ 3903214 w 7555497"/>
              <a:gd name="connsiteY936" fmla="*/ 1669968 h 7579165"/>
              <a:gd name="connsiteX937" fmla="*/ 3905316 w 7555497"/>
              <a:gd name="connsiteY937" fmla="*/ 1671038 h 7579165"/>
              <a:gd name="connsiteX938" fmla="*/ 3912394 w 7555497"/>
              <a:gd name="connsiteY938" fmla="*/ 1671709 h 7579165"/>
              <a:gd name="connsiteX939" fmla="*/ 3867867 w 7555497"/>
              <a:gd name="connsiteY939" fmla="*/ 1648840 h 7579165"/>
              <a:gd name="connsiteX940" fmla="*/ 3869508 w 7555497"/>
              <a:gd name="connsiteY940" fmla="*/ 1652796 h 7579165"/>
              <a:gd name="connsiteX941" fmla="*/ 3894603 w 7555497"/>
              <a:gd name="connsiteY941" fmla="*/ 1665581 h 7579165"/>
              <a:gd name="connsiteX942" fmla="*/ 3859531 w 7555497"/>
              <a:gd name="connsiteY942" fmla="*/ 1619687 h 7579165"/>
              <a:gd name="connsiteX943" fmla="*/ 3858967 w 7555497"/>
              <a:gd name="connsiteY943" fmla="*/ 1627376 h 7579165"/>
              <a:gd name="connsiteX944" fmla="*/ 3865512 w 7555497"/>
              <a:gd name="connsiteY944" fmla="*/ 1643159 h 7579165"/>
              <a:gd name="connsiteX945" fmla="*/ 5690167 w 7555497"/>
              <a:gd name="connsiteY945" fmla="*/ 1565742 h 7579165"/>
              <a:gd name="connsiteX946" fmla="*/ 5690122 w 7555497"/>
              <a:gd name="connsiteY946" fmla="*/ 1565811 h 7579165"/>
              <a:gd name="connsiteX947" fmla="*/ 5698127 w 7555497"/>
              <a:gd name="connsiteY947" fmla="*/ 1578182 h 7579165"/>
              <a:gd name="connsiteX948" fmla="*/ 5698086 w 7555497"/>
              <a:gd name="connsiteY948" fmla="*/ 1577983 h 7579165"/>
              <a:gd name="connsiteX949" fmla="*/ 3839838 w 7555497"/>
              <a:gd name="connsiteY949" fmla="*/ 659015 h 7579165"/>
              <a:gd name="connsiteX950" fmla="*/ 3875674 w 7555497"/>
              <a:gd name="connsiteY950" fmla="*/ 668778 h 7579165"/>
              <a:gd name="connsiteX951" fmla="*/ 3918199 w 7555497"/>
              <a:gd name="connsiteY951" fmla="*/ 689340 h 7579165"/>
              <a:gd name="connsiteX952" fmla="*/ 4058244 w 7555497"/>
              <a:gd name="connsiteY952" fmla="*/ 766494 h 7579165"/>
              <a:gd name="connsiteX953" fmla="*/ 4090183 w 7555497"/>
              <a:gd name="connsiteY953" fmla="*/ 781892 h 7579165"/>
              <a:gd name="connsiteX954" fmla="*/ 4098193 w 7555497"/>
              <a:gd name="connsiteY954" fmla="*/ 785931 h 7579165"/>
              <a:gd name="connsiteX955" fmla="*/ 4102389 w 7555497"/>
              <a:gd name="connsiteY955" fmla="*/ 787777 h 7579165"/>
              <a:gd name="connsiteX956" fmla="*/ 4123682 w 7555497"/>
              <a:gd name="connsiteY956" fmla="*/ 798043 h 7579165"/>
              <a:gd name="connsiteX957" fmla="*/ 4137816 w 7555497"/>
              <a:gd name="connsiteY957" fmla="*/ 803366 h 7579165"/>
              <a:gd name="connsiteX958" fmla="*/ 4149185 w 7555497"/>
              <a:gd name="connsiteY958" fmla="*/ 808368 h 7579165"/>
              <a:gd name="connsiteX959" fmla="*/ 4168601 w 7555497"/>
              <a:gd name="connsiteY959" fmla="*/ 814959 h 7579165"/>
              <a:gd name="connsiteX960" fmla="*/ 4174823 w 7555497"/>
              <a:gd name="connsiteY960" fmla="*/ 817302 h 7579165"/>
              <a:gd name="connsiteX961" fmla="*/ 4176173 w 7555497"/>
              <a:gd name="connsiteY961" fmla="*/ 817529 h 7579165"/>
              <a:gd name="connsiteX962" fmla="*/ 4176189 w 7555497"/>
              <a:gd name="connsiteY962" fmla="*/ 817535 h 7579165"/>
              <a:gd name="connsiteX963" fmla="*/ 4194383 w 7555497"/>
              <a:gd name="connsiteY963" fmla="*/ 820595 h 7579165"/>
              <a:gd name="connsiteX964" fmla="*/ 4196886 w 7555497"/>
              <a:gd name="connsiteY964" fmla="*/ 821166 h 7579165"/>
              <a:gd name="connsiteX965" fmla="*/ 4231503 w 7555497"/>
              <a:gd name="connsiteY965" fmla="*/ 831617 h 7579165"/>
              <a:gd name="connsiteX966" fmla="*/ 4247591 w 7555497"/>
              <a:gd name="connsiteY966" fmla="*/ 837744 h 7579165"/>
              <a:gd name="connsiteX967" fmla="*/ 4341061 w 7555497"/>
              <a:gd name="connsiteY967" fmla="*/ 877481 h 7579165"/>
              <a:gd name="connsiteX968" fmla="*/ 4376634 w 7555497"/>
              <a:gd name="connsiteY968" fmla="*/ 891331 h 7579165"/>
              <a:gd name="connsiteX969" fmla="*/ 4406906 w 7555497"/>
              <a:gd name="connsiteY969" fmla="*/ 903791 h 7579165"/>
              <a:gd name="connsiteX970" fmla="*/ 4421578 w 7555497"/>
              <a:gd name="connsiteY970" fmla="*/ 908831 h 7579165"/>
              <a:gd name="connsiteX971" fmla="*/ 4456012 w 7555497"/>
              <a:gd name="connsiteY971" fmla="*/ 922238 h 7579165"/>
              <a:gd name="connsiteX972" fmla="*/ 4573668 w 7555497"/>
              <a:gd name="connsiteY972" fmla="*/ 954445 h 7579165"/>
              <a:gd name="connsiteX973" fmla="*/ 4575098 w 7555497"/>
              <a:gd name="connsiteY973" fmla="*/ 954585 h 7579165"/>
              <a:gd name="connsiteX974" fmla="*/ 4508883 w 7555497"/>
              <a:gd name="connsiteY974" fmla="*/ 938820 h 7579165"/>
              <a:gd name="connsiteX975" fmla="*/ 4421578 w 7555497"/>
              <a:gd name="connsiteY975" fmla="*/ 908831 h 7579165"/>
              <a:gd name="connsiteX976" fmla="*/ 4376634 w 7555497"/>
              <a:gd name="connsiteY976" fmla="*/ 891331 h 7579165"/>
              <a:gd name="connsiteX977" fmla="*/ 4312836 w 7555497"/>
              <a:gd name="connsiteY977" fmla="*/ 865074 h 7579165"/>
              <a:gd name="connsiteX978" fmla="*/ 4238510 w 7555497"/>
              <a:gd name="connsiteY978" fmla="*/ 833732 h 7579165"/>
              <a:gd name="connsiteX979" fmla="*/ 4231503 w 7555497"/>
              <a:gd name="connsiteY979" fmla="*/ 831617 h 7579165"/>
              <a:gd name="connsiteX980" fmla="*/ 4214781 w 7555497"/>
              <a:gd name="connsiteY980" fmla="*/ 825248 h 7579165"/>
              <a:gd name="connsiteX981" fmla="*/ 4196886 w 7555497"/>
              <a:gd name="connsiteY981" fmla="*/ 821166 h 7579165"/>
              <a:gd name="connsiteX982" fmla="*/ 4195764 w 7555497"/>
              <a:gd name="connsiteY982" fmla="*/ 820827 h 7579165"/>
              <a:gd name="connsiteX983" fmla="*/ 4194383 w 7555497"/>
              <a:gd name="connsiteY983" fmla="*/ 820595 h 7579165"/>
              <a:gd name="connsiteX984" fmla="*/ 4176173 w 7555497"/>
              <a:gd name="connsiteY984" fmla="*/ 817529 h 7579165"/>
              <a:gd name="connsiteX985" fmla="*/ 4168601 w 7555497"/>
              <a:gd name="connsiteY985" fmla="*/ 814959 h 7579165"/>
              <a:gd name="connsiteX986" fmla="*/ 4137816 w 7555497"/>
              <a:gd name="connsiteY986" fmla="*/ 803366 h 7579165"/>
              <a:gd name="connsiteX987" fmla="*/ 4102389 w 7555497"/>
              <a:gd name="connsiteY987" fmla="*/ 787777 h 7579165"/>
              <a:gd name="connsiteX988" fmla="*/ 4090183 w 7555497"/>
              <a:gd name="connsiteY988" fmla="*/ 781892 h 7579165"/>
              <a:gd name="connsiteX989" fmla="*/ 4039343 w 7555497"/>
              <a:gd name="connsiteY989" fmla="*/ 756260 h 7579165"/>
              <a:gd name="connsiteX990" fmla="*/ 3919331 w 7555497"/>
              <a:gd name="connsiteY990" fmla="*/ 689583 h 7579165"/>
              <a:gd name="connsiteX991" fmla="*/ 3840044 w 7555497"/>
              <a:gd name="connsiteY991" fmla="*/ 659030 h 7579165"/>
              <a:gd name="connsiteX992" fmla="*/ 4293393 w 7555497"/>
              <a:gd name="connsiteY992" fmla="*/ 17 h 7579165"/>
              <a:gd name="connsiteX993" fmla="*/ 4321498 w 7555497"/>
              <a:gd name="connsiteY993" fmla="*/ 4970 h 7579165"/>
              <a:gd name="connsiteX994" fmla="*/ 4357249 w 7555497"/>
              <a:gd name="connsiteY994" fmla="*/ 220983 h 7579165"/>
              <a:gd name="connsiteX995" fmla="*/ 4431303 w 7555497"/>
              <a:gd name="connsiteY995" fmla="*/ 259278 h 7579165"/>
              <a:gd name="connsiteX996" fmla="*/ 4505370 w 7555497"/>
              <a:gd name="connsiteY996" fmla="*/ 336304 h 7579165"/>
              <a:gd name="connsiteX997" fmla="*/ 4694399 w 7555497"/>
              <a:gd name="connsiteY997" fmla="*/ 300588 h 7579165"/>
              <a:gd name="connsiteX998" fmla="*/ 4732728 w 7555497"/>
              <a:gd name="connsiteY998" fmla="*/ 423652 h 7579165"/>
              <a:gd name="connsiteX999" fmla="*/ 4872233 w 7555497"/>
              <a:gd name="connsiteY999" fmla="*/ 508858 h 7579165"/>
              <a:gd name="connsiteX1000" fmla="*/ 4992798 w 7555497"/>
              <a:gd name="connsiteY1000" fmla="*/ 675810 h 7579165"/>
              <a:gd name="connsiteX1001" fmla="*/ 5083228 w 7555497"/>
              <a:gd name="connsiteY1001" fmla="*/ 681404 h 7579165"/>
              <a:gd name="connsiteX1002" fmla="*/ 5258906 w 7555497"/>
              <a:gd name="connsiteY1002" fmla="*/ 755415 h 7579165"/>
              <a:gd name="connsiteX1003" fmla="*/ 5225759 w 7555497"/>
              <a:gd name="connsiteY1003" fmla="*/ 823834 h 7579165"/>
              <a:gd name="connsiteX1004" fmla="*/ 5267087 w 7555497"/>
              <a:gd name="connsiteY1004" fmla="*/ 924954 h 7579165"/>
              <a:gd name="connsiteX1005" fmla="*/ 5258906 w 7555497"/>
              <a:gd name="connsiteY1005" fmla="*/ 949484 h 7579165"/>
              <a:gd name="connsiteX1006" fmla="*/ 5160240 w 7555497"/>
              <a:gd name="connsiteY1006" fmla="*/ 928839 h 7579165"/>
              <a:gd name="connsiteX1007" fmla="*/ 5157982 w 7555497"/>
              <a:gd name="connsiteY1007" fmla="*/ 928627 h 7579165"/>
              <a:gd name="connsiteX1008" fmla="*/ 5256504 w 7555497"/>
              <a:gd name="connsiteY1008" fmla="*/ 949263 h 7579165"/>
              <a:gd name="connsiteX1009" fmla="*/ 5278448 w 7555497"/>
              <a:gd name="connsiteY1009" fmla="*/ 1001344 h 7579165"/>
              <a:gd name="connsiteX1010" fmla="*/ 5149817 w 7555497"/>
              <a:gd name="connsiteY1010" fmla="*/ 1288812 h 7579165"/>
              <a:gd name="connsiteX1011" fmla="*/ 5152406 w 7555497"/>
              <a:gd name="connsiteY1011" fmla="*/ 1458805 h 7579165"/>
              <a:gd name="connsiteX1012" fmla="*/ 4960544 w 7555497"/>
              <a:gd name="connsiteY1012" fmla="*/ 1529805 h 7579165"/>
              <a:gd name="connsiteX1013" fmla="*/ 4963553 w 7555497"/>
              <a:gd name="connsiteY1013" fmla="*/ 1639545 h 7579165"/>
              <a:gd name="connsiteX1014" fmla="*/ 4831913 w 7555497"/>
              <a:gd name="connsiteY1014" fmla="*/ 1957146 h 7579165"/>
              <a:gd name="connsiteX1015" fmla="*/ 4811788 w 7555497"/>
              <a:gd name="connsiteY1015" fmla="*/ 1951077 h 7579165"/>
              <a:gd name="connsiteX1016" fmla="*/ 4828051 w 7555497"/>
              <a:gd name="connsiteY1016" fmla="*/ 1957276 h 7579165"/>
              <a:gd name="connsiteX1017" fmla="*/ 4828061 w 7555497"/>
              <a:gd name="connsiteY1017" fmla="*/ 1957437 h 7579165"/>
              <a:gd name="connsiteX1018" fmla="*/ 4832648 w 7555497"/>
              <a:gd name="connsiteY1018" fmla="*/ 1957437 h 7579165"/>
              <a:gd name="connsiteX1019" fmla="*/ 4964367 w 7555497"/>
              <a:gd name="connsiteY1019" fmla="*/ 1639827 h 7579165"/>
              <a:gd name="connsiteX1020" fmla="*/ 4961353 w 7555497"/>
              <a:gd name="connsiteY1020" fmla="*/ 1530087 h 7579165"/>
              <a:gd name="connsiteX1021" fmla="*/ 5153339 w 7555497"/>
              <a:gd name="connsiteY1021" fmla="*/ 1459074 h 7579165"/>
              <a:gd name="connsiteX1022" fmla="*/ 5150761 w 7555497"/>
              <a:gd name="connsiteY1022" fmla="*/ 1289077 h 7579165"/>
              <a:gd name="connsiteX1023" fmla="*/ 5279466 w 7555497"/>
              <a:gd name="connsiteY1023" fmla="*/ 1001604 h 7579165"/>
              <a:gd name="connsiteX1024" fmla="*/ 5534298 w 7555497"/>
              <a:gd name="connsiteY1024" fmla="*/ 977071 h 7579165"/>
              <a:gd name="connsiteX1025" fmla="*/ 5536876 w 7555497"/>
              <a:gd name="connsiteY1025" fmla="*/ 911228 h 7579165"/>
              <a:gd name="connsiteX1026" fmla="*/ 5619092 w 7555497"/>
              <a:gd name="connsiteY1026" fmla="*/ 859142 h 7579165"/>
              <a:gd name="connsiteX1027" fmla="*/ 5676780 w 7555497"/>
              <a:gd name="connsiteY1027" fmla="*/ 1113928 h 7579165"/>
              <a:gd name="connsiteX1028" fmla="*/ 5922899 w 7555497"/>
              <a:gd name="connsiteY1028" fmla="*/ 1263381 h 7579165"/>
              <a:gd name="connsiteX1029" fmla="*/ 5933903 w 7555497"/>
              <a:gd name="connsiteY1029" fmla="*/ 1275420 h 7579165"/>
              <a:gd name="connsiteX1030" fmla="*/ 5933949 w 7555497"/>
              <a:gd name="connsiteY1030" fmla="*/ 1275389 h 7579165"/>
              <a:gd name="connsiteX1031" fmla="*/ 6016153 w 7555497"/>
              <a:gd name="connsiteY1031" fmla="*/ 1343791 h 7579165"/>
              <a:gd name="connsiteX1032" fmla="*/ 6070815 w 7555497"/>
              <a:gd name="connsiteY1032" fmla="*/ 1343791 h 7579165"/>
              <a:gd name="connsiteX1033" fmla="*/ 6309262 w 7555497"/>
              <a:gd name="connsiteY1033" fmla="*/ 1401437 h 7579165"/>
              <a:gd name="connsiteX1034" fmla="*/ 6402228 w 7555497"/>
              <a:gd name="connsiteY1034" fmla="*/ 1382078 h 7579165"/>
              <a:gd name="connsiteX1035" fmla="*/ 6665210 w 7555497"/>
              <a:gd name="connsiteY1035" fmla="*/ 1524483 h 7579165"/>
              <a:gd name="connsiteX1036" fmla="*/ 6835224 w 7555497"/>
              <a:gd name="connsiteY1036" fmla="*/ 1601057 h 7579165"/>
              <a:gd name="connsiteX1037" fmla="*/ 6950140 w 7555497"/>
              <a:gd name="connsiteY1037" fmla="*/ 1653103 h 7579165"/>
              <a:gd name="connsiteX1038" fmla="*/ 7073234 w 7555497"/>
              <a:gd name="connsiteY1038" fmla="*/ 1609229 h 7579165"/>
              <a:gd name="connsiteX1039" fmla="*/ 7207528 w 7555497"/>
              <a:gd name="connsiteY1039" fmla="*/ 1683219 h 7579165"/>
              <a:gd name="connsiteX1040" fmla="*/ 7210319 w 7555497"/>
              <a:gd name="connsiteY1040" fmla="*/ 1685616 h 7579165"/>
              <a:gd name="connsiteX1041" fmla="*/ 7210654 w 7555497"/>
              <a:gd name="connsiteY1041" fmla="*/ 1685040 h 7579165"/>
              <a:gd name="connsiteX1042" fmla="*/ 7318333 w 7555497"/>
              <a:gd name="connsiteY1042" fmla="*/ 1681120 h 7579165"/>
              <a:gd name="connsiteX1043" fmla="*/ 7554967 w 7555497"/>
              <a:gd name="connsiteY1043" fmla="*/ 1767244 h 7579165"/>
              <a:gd name="connsiteX1044" fmla="*/ 7511551 w 7555497"/>
              <a:gd name="connsiteY1044" fmla="*/ 1852451 h 7579165"/>
              <a:gd name="connsiteX1045" fmla="*/ 7432025 w 7555497"/>
              <a:gd name="connsiteY1045" fmla="*/ 1953593 h 7579165"/>
              <a:gd name="connsiteX1046" fmla="*/ 7401935 w 7555497"/>
              <a:gd name="connsiteY1046" fmla="*/ 2005667 h 7579165"/>
              <a:gd name="connsiteX1047" fmla="*/ 7347346 w 7555497"/>
              <a:gd name="connsiteY1047" fmla="*/ 2120575 h 7579165"/>
              <a:gd name="connsiteX1048" fmla="*/ 7289749 w 7555497"/>
              <a:gd name="connsiteY1048" fmla="*/ 2383528 h 7579165"/>
              <a:gd name="connsiteX1049" fmla="*/ 7221403 w 7555497"/>
              <a:gd name="connsiteY1049" fmla="*/ 2520379 h 7579165"/>
              <a:gd name="connsiteX1050" fmla="*/ 7229570 w 7555497"/>
              <a:gd name="connsiteY1050" fmla="*/ 2676610 h 7579165"/>
              <a:gd name="connsiteX1051" fmla="*/ 7213237 w 7555497"/>
              <a:gd name="connsiteY1051" fmla="*/ 2865534 h 7579165"/>
              <a:gd name="connsiteX1052" fmla="*/ 7248910 w 7555497"/>
              <a:gd name="connsiteY1052" fmla="*/ 2953328 h 7579165"/>
              <a:gd name="connsiteX1053" fmla="*/ 7161224 w 7555497"/>
              <a:gd name="connsiteY1053" fmla="*/ 3073838 h 7579165"/>
              <a:gd name="connsiteX1054" fmla="*/ 7030122 w 7555497"/>
              <a:gd name="connsiteY1054" fmla="*/ 3057486 h 7579165"/>
              <a:gd name="connsiteX1055" fmla="*/ 6852161 w 7555497"/>
              <a:gd name="connsiteY1055" fmla="*/ 2794522 h 7579165"/>
              <a:gd name="connsiteX1056" fmla="*/ 6848438 w 7555497"/>
              <a:gd name="connsiteY1056" fmla="*/ 2792806 h 7579165"/>
              <a:gd name="connsiteX1057" fmla="*/ 6852120 w 7555497"/>
              <a:gd name="connsiteY1057" fmla="*/ 2795665 h 7579165"/>
              <a:gd name="connsiteX1058" fmla="*/ 7030230 w 7555497"/>
              <a:gd name="connsiteY1058" fmla="*/ 3058655 h 7579165"/>
              <a:gd name="connsiteX1059" fmla="*/ 6948057 w 7555497"/>
              <a:gd name="connsiteY1059" fmla="*/ 3053055 h 7579165"/>
              <a:gd name="connsiteX1060" fmla="*/ 6945051 w 7555497"/>
              <a:gd name="connsiteY1060" fmla="*/ 3159801 h 7579165"/>
              <a:gd name="connsiteX1061" fmla="*/ 6892987 w 7555497"/>
              <a:gd name="connsiteY1061" fmla="*/ 3245019 h 7579165"/>
              <a:gd name="connsiteX1062" fmla="*/ 6624961 w 7555497"/>
              <a:gd name="connsiteY1062" fmla="*/ 3573423 h 7579165"/>
              <a:gd name="connsiteX1063" fmla="*/ 6550960 w 7555497"/>
              <a:gd name="connsiteY1063" fmla="*/ 3779169 h 7579165"/>
              <a:gd name="connsiteX1064" fmla="*/ 6408553 w 7555497"/>
              <a:gd name="connsiteY1064" fmla="*/ 4003847 h 7579165"/>
              <a:gd name="connsiteX1065" fmla="*/ 6411140 w 7555497"/>
              <a:gd name="connsiteY1065" fmla="*/ 4080023 h 7579165"/>
              <a:gd name="connsiteX1066" fmla="*/ 6371665 w 7555497"/>
              <a:gd name="connsiteY1066" fmla="*/ 4122517 h 7579165"/>
              <a:gd name="connsiteX1067" fmla="*/ 6369664 w 7555497"/>
              <a:gd name="connsiteY1067" fmla="*/ 4124379 h 7579165"/>
              <a:gd name="connsiteX1068" fmla="*/ 6350463 w 7555497"/>
              <a:gd name="connsiteY1068" fmla="*/ 4140257 h 7579165"/>
              <a:gd name="connsiteX1069" fmla="*/ 6334593 w 7555497"/>
              <a:gd name="connsiteY1069" fmla="*/ 4149672 h 7579165"/>
              <a:gd name="connsiteX1070" fmla="*/ 6323955 w 7555497"/>
              <a:gd name="connsiteY1070" fmla="*/ 4155444 h 7579165"/>
              <a:gd name="connsiteX1071" fmla="*/ 6294408 w 7555497"/>
              <a:gd name="connsiteY1071" fmla="*/ 4156609 h 7579165"/>
              <a:gd name="connsiteX1072" fmla="*/ 6294523 w 7555497"/>
              <a:gd name="connsiteY1072" fmla="*/ 4156672 h 7579165"/>
              <a:gd name="connsiteX1073" fmla="*/ 6324809 w 7555497"/>
              <a:gd name="connsiteY1073" fmla="*/ 4155477 h 7579165"/>
              <a:gd name="connsiteX1074" fmla="*/ 6334593 w 7555497"/>
              <a:gd name="connsiteY1074" fmla="*/ 4149672 h 7579165"/>
              <a:gd name="connsiteX1075" fmla="*/ 6347631 w 7555497"/>
              <a:gd name="connsiteY1075" fmla="*/ 4142599 h 7579165"/>
              <a:gd name="connsiteX1076" fmla="*/ 6350463 w 7555497"/>
              <a:gd name="connsiteY1076" fmla="*/ 4140257 h 7579165"/>
              <a:gd name="connsiteX1077" fmla="*/ 6356348 w 7555497"/>
              <a:gd name="connsiteY1077" fmla="*/ 4136766 h 7579165"/>
              <a:gd name="connsiteX1078" fmla="*/ 6369664 w 7555497"/>
              <a:gd name="connsiteY1078" fmla="*/ 4124379 h 7579165"/>
              <a:gd name="connsiteX1079" fmla="*/ 6370837 w 7555497"/>
              <a:gd name="connsiteY1079" fmla="*/ 4123409 h 7579165"/>
              <a:gd name="connsiteX1080" fmla="*/ 6371665 w 7555497"/>
              <a:gd name="connsiteY1080" fmla="*/ 4122517 h 7579165"/>
              <a:gd name="connsiteX1081" fmla="*/ 6386356 w 7555497"/>
              <a:gd name="connsiteY1081" fmla="*/ 4108851 h 7579165"/>
              <a:gd name="connsiteX1082" fmla="*/ 6412050 w 7555497"/>
              <a:gd name="connsiteY1082" fmla="*/ 4080048 h 7579165"/>
              <a:gd name="connsiteX1083" fmla="*/ 6365542 w 7555497"/>
              <a:gd name="connsiteY1083" fmla="*/ 4252679 h 7579165"/>
              <a:gd name="connsiteX1084" fmla="*/ 6488668 w 7555497"/>
              <a:gd name="connsiteY1084" fmla="*/ 4225119 h 7579165"/>
              <a:gd name="connsiteX1085" fmla="*/ 6513630 w 7555497"/>
              <a:gd name="connsiteY1085" fmla="*/ 4088225 h 7579165"/>
              <a:gd name="connsiteX1086" fmla="*/ 6474887 w 7555497"/>
              <a:gd name="connsiteY1086" fmla="*/ 4159247 h 7579165"/>
              <a:gd name="connsiteX1087" fmla="*/ 6510631 w 7555497"/>
              <a:gd name="connsiteY1087" fmla="*/ 4012036 h 7579165"/>
              <a:gd name="connsiteX1088" fmla="*/ 6560138 w 7555497"/>
              <a:gd name="connsiteY1088" fmla="*/ 3946164 h 7579165"/>
              <a:gd name="connsiteX1089" fmla="*/ 6710809 w 7555497"/>
              <a:gd name="connsiteY1089" fmla="*/ 3880309 h 7579165"/>
              <a:gd name="connsiteX1090" fmla="*/ 6905388 w 7555497"/>
              <a:gd name="connsiteY1090" fmla="*/ 3918621 h 7579165"/>
              <a:gd name="connsiteX1091" fmla="*/ 6833918 w 7555497"/>
              <a:gd name="connsiteY1091" fmla="*/ 3981901 h 7579165"/>
              <a:gd name="connsiteX1092" fmla="*/ 6833918 w 7555497"/>
              <a:gd name="connsiteY1092" fmla="*/ 4055515 h 7579165"/>
              <a:gd name="connsiteX1093" fmla="*/ 6833918 w 7555497"/>
              <a:gd name="connsiteY1093" fmla="*/ 4189382 h 7579165"/>
              <a:gd name="connsiteX1094" fmla="*/ 6916153 w 7555497"/>
              <a:gd name="connsiteY1094" fmla="*/ 4266023 h 7579165"/>
              <a:gd name="connsiteX1095" fmla="*/ 7000953 w 7555497"/>
              <a:gd name="connsiteY1095" fmla="*/ 4422282 h 7579165"/>
              <a:gd name="connsiteX1096" fmla="*/ 6875243 w 7555497"/>
              <a:gd name="connsiteY1096" fmla="*/ 4567788 h 7579165"/>
              <a:gd name="connsiteX1097" fmla="*/ 6949296 w 7555497"/>
              <a:gd name="connsiteY1097" fmla="*/ 4682725 h 7579165"/>
              <a:gd name="connsiteX1098" fmla="*/ 7042278 w 7555497"/>
              <a:gd name="connsiteY1098" fmla="*/ 4817044 h 7579165"/>
              <a:gd name="connsiteX1099" fmla="*/ 6957478 w 7555497"/>
              <a:gd name="connsiteY1099" fmla="*/ 5052519 h 7579165"/>
              <a:gd name="connsiteX1100" fmla="*/ 6921751 w 7555497"/>
              <a:gd name="connsiteY1100" fmla="*/ 5085229 h 7579165"/>
              <a:gd name="connsiteX1101" fmla="*/ 6776662 w 7555497"/>
              <a:gd name="connsiteY1101" fmla="*/ 5120966 h 7579165"/>
              <a:gd name="connsiteX1102" fmla="*/ 6779245 w 7555497"/>
              <a:gd name="connsiteY1102" fmla="*/ 5148508 h 7579165"/>
              <a:gd name="connsiteX1103" fmla="*/ 6770181 w 7555497"/>
              <a:gd name="connsiteY1103" fmla="*/ 5148054 h 7579165"/>
              <a:gd name="connsiteX1104" fmla="*/ 6732895 w 7555497"/>
              <a:gd name="connsiteY1104" fmla="*/ 5143323 h 7579165"/>
              <a:gd name="connsiteX1105" fmla="*/ 6716932 w 7555497"/>
              <a:gd name="connsiteY1105" fmla="*/ 5138917 h 7579165"/>
              <a:gd name="connsiteX1106" fmla="*/ 6671857 w 7555497"/>
              <a:gd name="connsiteY1106" fmla="*/ 5120471 h 7579165"/>
              <a:gd name="connsiteX1107" fmla="*/ 6664554 w 7555497"/>
              <a:gd name="connsiteY1107" fmla="*/ 5120033 h 7579165"/>
              <a:gd name="connsiteX1108" fmla="*/ 6659797 w 7555497"/>
              <a:gd name="connsiteY1108" fmla="*/ 5118581 h 7579165"/>
              <a:gd name="connsiteX1109" fmla="*/ 6651388 w 7555497"/>
              <a:gd name="connsiteY1109" fmla="*/ 5119245 h 7579165"/>
              <a:gd name="connsiteX1110" fmla="*/ 6648497 w 7555497"/>
              <a:gd name="connsiteY1110" fmla="*/ 5119072 h 7579165"/>
              <a:gd name="connsiteX1111" fmla="*/ 6647777 w 7555497"/>
              <a:gd name="connsiteY1111" fmla="*/ 5119531 h 7579165"/>
              <a:gd name="connsiteX1112" fmla="*/ 6651388 w 7555497"/>
              <a:gd name="connsiteY1112" fmla="*/ 5119245 h 7579165"/>
              <a:gd name="connsiteX1113" fmla="*/ 6664554 w 7555497"/>
              <a:gd name="connsiteY1113" fmla="*/ 5120033 h 7579165"/>
              <a:gd name="connsiteX1114" fmla="*/ 6681784 w 7555497"/>
              <a:gd name="connsiteY1114" fmla="*/ 5125296 h 7579165"/>
              <a:gd name="connsiteX1115" fmla="*/ 6723103 w 7555497"/>
              <a:gd name="connsiteY1115" fmla="*/ 5142081 h 7579165"/>
              <a:gd name="connsiteX1116" fmla="*/ 6732895 w 7555497"/>
              <a:gd name="connsiteY1116" fmla="*/ 5143323 h 7579165"/>
              <a:gd name="connsiteX1117" fmla="*/ 6745569 w 7555497"/>
              <a:gd name="connsiteY1117" fmla="*/ 5146822 h 7579165"/>
              <a:gd name="connsiteX1118" fmla="*/ 6770181 w 7555497"/>
              <a:gd name="connsiteY1118" fmla="*/ 5148054 h 7579165"/>
              <a:gd name="connsiteX1119" fmla="*/ 6777699 w 7555497"/>
              <a:gd name="connsiteY1119" fmla="*/ 5149008 h 7579165"/>
              <a:gd name="connsiteX1120" fmla="*/ 6832361 w 7555497"/>
              <a:gd name="connsiteY1120" fmla="*/ 5280237 h 7579165"/>
              <a:gd name="connsiteX1121" fmla="*/ 7029914 w 7555497"/>
              <a:gd name="connsiteY1121" fmla="*/ 5452770 h 7579165"/>
              <a:gd name="connsiteX1122" fmla="*/ 6928335 w 7555497"/>
              <a:gd name="connsiteY1122" fmla="*/ 5644664 h 7579165"/>
              <a:gd name="connsiteX1123" fmla="*/ 7026890 w 7555497"/>
              <a:gd name="connsiteY1123" fmla="*/ 5855490 h 7579165"/>
              <a:gd name="connsiteX1124" fmla="*/ 7224018 w 7555497"/>
              <a:gd name="connsiteY1124" fmla="*/ 5948426 h 7579165"/>
              <a:gd name="connsiteX1125" fmla="*/ 7424152 w 7555497"/>
              <a:gd name="connsiteY1125" fmla="*/ 5921319 h 7579165"/>
              <a:gd name="connsiteX1126" fmla="*/ 7385848 w 7555497"/>
              <a:gd name="connsiteY1126" fmla="*/ 6216891 h 7579165"/>
              <a:gd name="connsiteX1127" fmla="*/ 7298045 w 7555497"/>
              <a:gd name="connsiteY1127" fmla="*/ 6290895 h 7579165"/>
              <a:gd name="connsiteX1128" fmla="*/ 7281687 w 7555497"/>
              <a:gd name="connsiteY1128" fmla="*/ 6274115 h 7579165"/>
              <a:gd name="connsiteX1129" fmla="*/ 7262322 w 7555497"/>
              <a:gd name="connsiteY1129" fmla="*/ 6296058 h 7579165"/>
              <a:gd name="connsiteX1130" fmla="*/ 7229606 w 7555497"/>
              <a:gd name="connsiteY1130" fmla="*/ 6271534 h 7579165"/>
              <a:gd name="connsiteX1131" fmla="*/ 7166773 w 7555497"/>
              <a:gd name="connsiteY1131" fmla="*/ 6353713 h 7579165"/>
              <a:gd name="connsiteX1132" fmla="*/ 7188720 w 7555497"/>
              <a:gd name="connsiteY1132" fmla="*/ 6403192 h 7579165"/>
              <a:gd name="connsiteX1133" fmla="*/ 7150415 w 7555497"/>
              <a:gd name="connsiteY1133" fmla="*/ 6389424 h 7579165"/>
              <a:gd name="connsiteX1134" fmla="*/ 7076389 w 7555497"/>
              <a:gd name="connsiteY1134" fmla="*/ 6416530 h 7579165"/>
              <a:gd name="connsiteX1135" fmla="*/ 7026890 w 7555497"/>
              <a:gd name="connsiteY1135" fmla="*/ 6523664 h 7579165"/>
              <a:gd name="connsiteX1136" fmla="*/ 6955887 w 7555497"/>
              <a:gd name="connsiteY1136" fmla="*/ 6523664 h 7579165"/>
              <a:gd name="connsiteX1137" fmla="*/ 6884442 w 7555497"/>
              <a:gd name="connsiteY1137" fmla="*/ 6611006 h 7579165"/>
              <a:gd name="connsiteX1138" fmla="*/ 6854308 w 7555497"/>
              <a:gd name="connsiteY1138" fmla="*/ 6649729 h 7579165"/>
              <a:gd name="connsiteX1139" fmla="*/ 6920164 w 7555497"/>
              <a:gd name="connsiteY1139" fmla="*/ 6635961 h 7579165"/>
              <a:gd name="connsiteX1140" fmla="*/ 6908970 w 7555497"/>
              <a:gd name="connsiteY1140" fmla="*/ 6682429 h 7579165"/>
              <a:gd name="connsiteX1141" fmla="*/ 6878836 w 7555497"/>
              <a:gd name="connsiteY1141" fmla="*/ 6761596 h 7579165"/>
              <a:gd name="connsiteX1142" fmla="*/ 6832361 w 7555497"/>
              <a:gd name="connsiteY1142" fmla="*/ 6742665 h 7579165"/>
              <a:gd name="connsiteX1143" fmla="*/ 6736371 w 7555497"/>
              <a:gd name="connsiteY1143" fmla="*/ 6772783 h 7579165"/>
              <a:gd name="connsiteX1144" fmla="*/ 6717431 w 7555497"/>
              <a:gd name="connsiteY1144" fmla="*/ 6830007 h 7579165"/>
              <a:gd name="connsiteX1145" fmla="*/ 6654598 w 7555497"/>
              <a:gd name="connsiteY1145" fmla="*/ 6813657 h 7579165"/>
              <a:gd name="connsiteX1146" fmla="*/ 6605100 w 7555497"/>
              <a:gd name="connsiteY1146" fmla="*/ 6827425 h 7579165"/>
              <a:gd name="connsiteX1147" fmla="*/ 6558625 w 7555497"/>
              <a:gd name="connsiteY1147" fmla="*/ 6868730 h 7579165"/>
              <a:gd name="connsiteX1148" fmla="*/ 6498357 w 7555497"/>
              <a:gd name="connsiteY1148" fmla="*/ 6827425 h 7579165"/>
              <a:gd name="connsiteX1149" fmla="*/ 6394213 w 7555497"/>
              <a:gd name="connsiteY1149" fmla="*/ 6865718 h 7579165"/>
              <a:gd name="connsiteX1150" fmla="*/ 6295641 w 7555497"/>
              <a:gd name="connsiteY1150" fmla="*/ 6797307 h 7579165"/>
              <a:gd name="connsiteX1151" fmla="*/ 6210861 w 7555497"/>
              <a:gd name="connsiteY1151" fmla="*/ 6767189 h 7579165"/>
              <a:gd name="connsiteX1152" fmla="*/ 6076567 w 7555497"/>
              <a:gd name="connsiteY1152" fmla="*/ 6745246 h 7579165"/>
              <a:gd name="connsiteX1153" fmla="*/ 6040844 w 7555497"/>
              <a:gd name="connsiteY1153" fmla="*/ 6709535 h 7579165"/>
              <a:gd name="connsiteX1154" fmla="*/ 6035256 w 7555497"/>
              <a:gd name="connsiteY1154" fmla="*/ 6632949 h 7579165"/>
              <a:gd name="connsiteX1155" fmla="*/ 5972423 w 7555497"/>
              <a:gd name="connsiteY1155" fmla="*/ 6668661 h 7579165"/>
              <a:gd name="connsiteX1156" fmla="*/ 5862673 w 7555497"/>
              <a:gd name="connsiteY1156" fmla="*/ 6608425 h 7579165"/>
              <a:gd name="connsiteX1157" fmla="*/ 5983175 w 7555497"/>
              <a:gd name="connsiteY1157" fmla="*/ 6540014 h 7579165"/>
              <a:gd name="connsiteX1158" fmla="*/ 5939707 w 7555497"/>
              <a:gd name="connsiteY1158" fmla="*/ 6540014 h 7579165"/>
              <a:gd name="connsiteX1159" fmla="*/ 5912155 w 7555497"/>
              <a:gd name="connsiteY1159" fmla="*/ 6485371 h 7579165"/>
              <a:gd name="connsiteX1160" fmla="*/ 5873850 w 7555497"/>
              <a:gd name="connsiteY1160" fmla="*/ 6468591 h 7579165"/>
              <a:gd name="connsiteX1161" fmla="*/ 5854486 w 7555497"/>
              <a:gd name="connsiteY1161" fmla="*/ 6523664 h 7579165"/>
              <a:gd name="connsiteX1162" fmla="*/ 5884620 w 7555497"/>
              <a:gd name="connsiteY1162" fmla="*/ 6567120 h 7579165"/>
              <a:gd name="connsiteX1163" fmla="*/ 5799824 w 7555497"/>
              <a:gd name="connsiteY1163" fmla="*/ 6572713 h 7579165"/>
              <a:gd name="connsiteX1164" fmla="*/ 5747743 w 7555497"/>
              <a:gd name="connsiteY1164" fmla="*/ 6561957 h 7579165"/>
              <a:gd name="connsiteX1165" fmla="*/ 5758513 w 7555497"/>
              <a:gd name="connsiteY1165" fmla="*/ 6638543 h 7579165"/>
              <a:gd name="connsiteX1166" fmla="*/ 5580749 w 7555497"/>
              <a:gd name="connsiteY1166" fmla="*/ 6583900 h 7579165"/>
              <a:gd name="connsiteX1167" fmla="*/ 5552973 w 7555497"/>
              <a:gd name="connsiteY1167" fmla="*/ 6559396 h 7579165"/>
              <a:gd name="connsiteX1168" fmla="*/ 5513698 w 7555497"/>
              <a:gd name="connsiteY1168" fmla="*/ 6558960 h 7579165"/>
              <a:gd name="connsiteX1169" fmla="*/ 5513369 w 7555497"/>
              <a:gd name="connsiteY1169" fmla="*/ 6559722 h 7579165"/>
              <a:gd name="connsiteX1170" fmla="*/ 5483259 w 7555497"/>
              <a:gd name="connsiteY1170" fmla="*/ 6562740 h 7579165"/>
              <a:gd name="connsiteX1171" fmla="*/ 5469481 w 7555497"/>
              <a:gd name="connsiteY1171" fmla="*/ 6579086 h 7579165"/>
              <a:gd name="connsiteX1172" fmla="*/ 5329646 w 7555497"/>
              <a:gd name="connsiteY1172" fmla="*/ 6548967 h 7579165"/>
              <a:gd name="connsiteX1173" fmla="*/ 5214745 w 7555497"/>
              <a:gd name="connsiteY1173" fmla="*/ 6483099 h 7579165"/>
              <a:gd name="connsiteX1174" fmla="*/ 5102448 w 7555497"/>
              <a:gd name="connsiteY1174" fmla="*/ 6581678 h 7579165"/>
              <a:gd name="connsiteX1175" fmla="*/ 5034022 w 7555497"/>
              <a:gd name="connsiteY1175" fmla="*/ 6631180 h 7579165"/>
              <a:gd name="connsiteX1176" fmla="*/ 4949264 w 7555497"/>
              <a:gd name="connsiteY1176" fmla="*/ 6650563 h 7579165"/>
              <a:gd name="connsiteX1177" fmla="*/ 4946248 w 7555497"/>
              <a:gd name="connsiteY1177" fmla="*/ 6713412 h 7579165"/>
              <a:gd name="connsiteX1178" fmla="*/ 4806824 w 7555497"/>
              <a:gd name="connsiteY1178" fmla="*/ 6732350 h 7579165"/>
              <a:gd name="connsiteX1179" fmla="*/ 4741002 w 7555497"/>
              <a:gd name="connsiteY1179" fmla="*/ 6822765 h 7579165"/>
              <a:gd name="connsiteX1180" fmla="*/ 4645037 w 7555497"/>
              <a:gd name="connsiteY1180" fmla="*/ 7034140 h 7579165"/>
              <a:gd name="connsiteX1181" fmla="*/ 4592975 w 7555497"/>
              <a:gd name="connsiteY1181" fmla="*/ 7066871 h 7579165"/>
              <a:gd name="connsiteX1182" fmla="*/ 4645037 w 7555497"/>
              <a:gd name="connsiteY1182" fmla="*/ 7135311 h 7579165"/>
              <a:gd name="connsiteX1183" fmla="*/ 4639450 w 7555497"/>
              <a:gd name="connsiteY1183" fmla="*/ 7233909 h 7579165"/>
              <a:gd name="connsiteX1184" fmla="*/ 4661385 w 7555497"/>
              <a:gd name="connsiteY1184" fmla="*/ 7332487 h 7579165"/>
              <a:gd name="connsiteX1185" fmla="*/ 4705289 w 7555497"/>
              <a:gd name="connsiteY1185" fmla="*/ 7378991 h 7579165"/>
              <a:gd name="connsiteX1186" fmla="*/ 4749176 w 7555497"/>
              <a:gd name="connsiteY1186" fmla="*/ 7486177 h 7579165"/>
              <a:gd name="connsiteX1187" fmla="*/ 4549088 w 7555497"/>
              <a:gd name="connsiteY1187" fmla="*/ 7461204 h 7579165"/>
              <a:gd name="connsiteX1188" fmla="*/ 4461726 w 7555497"/>
              <a:gd name="connsiteY1188" fmla="*/ 7521481 h 7579165"/>
              <a:gd name="connsiteX1189" fmla="*/ 4414840 w 7555497"/>
              <a:gd name="connsiteY1189" fmla="*/ 7521481 h 7579165"/>
              <a:gd name="connsiteX1190" fmla="*/ 4360191 w 7555497"/>
              <a:gd name="connsiteY1190" fmla="*/ 7579165 h 7579165"/>
              <a:gd name="connsiteX1191" fmla="*/ 4059408 w 7555497"/>
              <a:gd name="connsiteY1191" fmla="*/ 7505115 h 7579165"/>
              <a:gd name="connsiteX1192" fmla="*/ 3908811 w 7555497"/>
              <a:gd name="connsiteY1192" fmla="*/ 7496952 h 7579165"/>
              <a:gd name="connsiteX1193" fmla="*/ 3815862 w 7555497"/>
              <a:gd name="connsiteY1193" fmla="*/ 7436675 h 7579165"/>
              <a:gd name="connsiteX1194" fmla="*/ 3998729 w 7555497"/>
              <a:gd name="connsiteY1194" fmla="*/ 7312005 h 7579165"/>
              <a:gd name="connsiteX1195" fmla="*/ 4012712 w 7555497"/>
              <a:gd name="connsiteY1195" fmla="*/ 7308003 h 7579165"/>
              <a:gd name="connsiteX1196" fmla="*/ 4011817 w 7555497"/>
              <a:gd name="connsiteY1196" fmla="*/ 7308094 h 7579165"/>
              <a:gd name="connsiteX1197" fmla="*/ 3814709 w 7555497"/>
              <a:gd name="connsiteY1197" fmla="*/ 7436819 h 7579165"/>
              <a:gd name="connsiteX1198" fmla="*/ 3792758 w 7555497"/>
              <a:gd name="connsiteY1198" fmla="*/ 7431215 h 7579165"/>
              <a:gd name="connsiteX1199" fmla="*/ 3740670 w 7555497"/>
              <a:gd name="connsiteY1199" fmla="*/ 7340806 h 7579165"/>
              <a:gd name="connsiteX1200" fmla="*/ 3587031 w 7555497"/>
              <a:gd name="connsiteY1200" fmla="*/ 7299906 h 7579165"/>
              <a:gd name="connsiteX1201" fmla="*/ 3409271 w 7555497"/>
              <a:gd name="connsiteY1201" fmla="*/ 7250398 h 7579165"/>
              <a:gd name="connsiteX1202" fmla="*/ 3110591 w 7555497"/>
              <a:gd name="connsiteY1202" fmla="*/ 7154805 h 7579165"/>
              <a:gd name="connsiteX1203" fmla="*/ 3000835 w 7555497"/>
              <a:gd name="connsiteY1203" fmla="*/ 7286132 h 7579165"/>
              <a:gd name="connsiteX1204" fmla="*/ 2675037 w 7555497"/>
              <a:gd name="connsiteY1204" fmla="*/ 7253401 h 7579165"/>
              <a:gd name="connsiteX1205" fmla="*/ 2532580 w 7555497"/>
              <a:gd name="connsiteY1205" fmla="*/ 7162993 h 7579165"/>
              <a:gd name="connsiteX1206" fmla="*/ 2532873 w 7555497"/>
              <a:gd name="connsiteY1206" fmla="*/ 7161730 h 7579165"/>
              <a:gd name="connsiteX1207" fmla="*/ 2485431 w 7555497"/>
              <a:gd name="connsiteY1207" fmla="*/ 7156208 h 7579165"/>
              <a:gd name="connsiteX1208" fmla="*/ 2423673 w 7555497"/>
              <a:gd name="connsiteY1208" fmla="*/ 7158739 h 7579165"/>
              <a:gd name="connsiteX1209" fmla="*/ 2193443 w 7555497"/>
              <a:gd name="connsiteY1209" fmla="*/ 7035628 h 7579165"/>
              <a:gd name="connsiteX1210" fmla="*/ 1914145 w 7555497"/>
              <a:gd name="connsiteY1210" fmla="*/ 6928881 h 7579165"/>
              <a:gd name="connsiteX1211" fmla="*/ 1820770 w 7555497"/>
              <a:gd name="connsiteY1211" fmla="*/ 6912518 h 7579165"/>
              <a:gd name="connsiteX1212" fmla="*/ 1760508 w 7555497"/>
              <a:gd name="connsiteY1212" fmla="*/ 6857421 h 7579165"/>
              <a:gd name="connsiteX1213" fmla="*/ 1785464 w 7555497"/>
              <a:gd name="connsiteY1213" fmla="*/ 6723136 h 7579165"/>
              <a:gd name="connsiteX1214" fmla="*/ 1681327 w 7555497"/>
              <a:gd name="connsiteY1214" fmla="*/ 6726139 h 7579165"/>
              <a:gd name="connsiteX1215" fmla="*/ 1582778 w 7555497"/>
              <a:gd name="connsiteY1215" fmla="*/ 6646509 h 7579165"/>
              <a:gd name="connsiteX1216" fmla="*/ 1621084 w 7555497"/>
              <a:gd name="connsiteY1216" fmla="*/ 6608217 h 7579165"/>
              <a:gd name="connsiteX1217" fmla="*/ 1744158 w 7555497"/>
              <a:gd name="connsiteY1217" fmla="*/ 6495860 h 7579165"/>
              <a:gd name="connsiteX1218" fmla="*/ 1793657 w 7555497"/>
              <a:gd name="connsiteY1218" fmla="*/ 6430009 h 7579165"/>
              <a:gd name="connsiteX1219" fmla="*/ 1823770 w 7555497"/>
              <a:gd name="connsiteY1219" fmla="*/ 6301311 h 7579165"/>
              <a:gd name="connsiteX1220" fmla="*/ 1955038 w 7555497"/>
              <a:gd name="connsiteY1220" fmla="*/ 5619507 h 7579165"/>
              <a:gd name="connsiteX1221" fmla="*/ 1955038 w 7555497"/>
              <a:gd name="connsiteY1221" fmla="*/ 5526097 h 7579165"/>
              <a:gd name="connsiteX1222" fmla="*/ 2010107 w 7555497"/>
              <a:gd name="connsiteY1222" fmla="*/ 5150757 h 7579165"/>
              <a:gd name="connsiteX1223" fmla="*/ 2029044 w 7555497"/>
              <a:gd name="connsiteY1223" fmla="*/ 4986329 h 7579165"/>
              <a:gd name="connsiteX1224" fmla="*/ 2048413 w 7555497"/>
              <a:gd name="connsiteY1224" fmla="*/ 4868826 h 7579165"/>
              <a:gd name="connsiteX1225" fmla="*/ 2070368 w 7555497"/>
              <a:gd name="connsiteY1225" fmla="*/ 4734541 h 7579165"/>
              <a:gd name="connsiteX1226" fmla="*/ 2064763 w 7555497"/>
              <a:gd name="connsiteY1226" fmla="*/ 4676861 h 7579165"/>
              <a:gd name="connsiteX1227" fmla="*/ 2125024 w 7555497"/>
              <a:gd name="connsiteY1227" fmla="*/ 4698811 h 7579165"/>
              <a:gd name="connsiteX1228" fmla="*/ 2357841 w 7555497"/>
              <a:gd name="connsiteY1228" fmla="*/ 4961795 h 7579165"/>
              <a:gd name="connsiteX1229" fmla="*/ 2595815 w 7555497"/>
              <a:gd name="connsiteY1229" fmla="*/ 5140002 h 7579165"/>
              <a:gd name="connsiteX1230" fmla="*/ 2659239 w 7555497"/>
              <a:gd name="connsiteY1230" fmla="*/ 5171045 h 7579165"/>
              <a:gd name="connsiteX1231" fmla="*/ 2679320 w 7555497"/>
              <a:gd name="connsiteY1231" fmla="*/ 5176466 h 7579165"/>
              <a:gd name="connsiteX1232" fmla="*/ 2692105 w 7555497"/>
              <a:gd name="connsiteY1232" fmla="*/ 5180917 h 7579165"/>
              <a:gd name="connsiteX1233" fmla="*/ 2696897 w 7555497"/>
              <a:gd name="connsiteY1233" fmla="*/ 5181211 h 7579165"/>
              <a:gd name="connsiteX1234" fmla="*/ 2710377 w 7555497"/>
              <a:gd name="connsiteY1234" fmla="*/ 5184851 h 7579165"/>
              <a:gd name="connsiteX1235" fmla="*/ 2749452 w 7555497"/>
              <a:gd name="connsiteY1235" fmla="*/ 5175291 h 7579165"/>
              <a:gd name="connsiteX1236" fmla="*/ 2749747 w 7555497"/>
              <a:gd name="connsiteY1236" fmla="*/ 5174826 h 7579165"/>
              <a:gd name="connsiteX1237" fmla="*/ 2733119 w 7555497"/>
              <a:gd name="connsiteY1237" fmla="*/ 5183437 h 7579165"/>
              <a:gd name="connsiteX1238" fmla="*/ 2696897 w 7555497"/>
              <a:gd name="connsiteY1238" fmla="*/ 5181211 h 7579165"/>
              <a:gd name="connsiteX1239" fmla="*/ 2679320 w 7555497"/>
              <a:gd name="connsiteY1239" fmla="*/ 5176466 h 7579165"/>
              <a:gd name="connsiteX1240" fmla="*/ 2647239 w 7555497"/>
              <a:gd name="connsiteY1240" fmla="*/ 5165298 h 7579165"/>
              <a:gd name="connsiteX1241" fmla="*/ 2596255 w 7555497"/>
              <a:gd name="connsiteY1241" fmla="*/ 5139411 h 7579165"/>
              <a:gd name="connsiteX1242" fmla="*/ 2358150 w 7555497"/>
              <a:gd name="connsiteY1242" fmla="*/ 4961301 h 7579165"/>
              <a:gd name="connsiteX1243" fmla="*/ 2125198 w 7555497"/>
              <a:gd name="connsiteY1243" fmla="*/ 4698425 h 7579165"/>
              <a:gd name="connsiteX1244" fmla="*/ 2064912 w 7555497"/>
              <a:gd name="connsiteY1244" fmla="*/ 4676483 h 7579165"/>
              <a:gd name="connsiteX1245" fmla="*/ 2015389 w 7555497"/>
              <a:gd name="connsiteY1245" fmla="*/ 4630012 h 7579165"/>
              <a:gd name="connsiteX1246" fmla="*/ 2001609 w 7555497"/>
              <a:gd name="connsiteY1246" fmla="*/ 4547847 h 7579165"/>
              <a:gd name="connsiteX1247" fmla="*/ 2059313 w 7555497"/>
              <a:gd name="connsiteY1247" fmla="*/ 4509553 h 7579165"/>
              <a:gd name="connsiteX1248" fmla="*/ 2111418 w 7555497"/>
              <a:gd name="connsiteY1248" fmla="*/ 4432964 h 7579165"/>
              <a:gd name="connsiteX1249" fmla="*/ 2095055 w 7555497"/>
              <a:gd name="connsiteY1249" fmla="*/ 4361546 h 7579165"/>
              <a:gd name="connsiteX1250" fmla="*/ 2114001 w 7555497"/>
              <a:gd name="connsiteY1250" fmla="*/ 4317661 h 7579165"/>
              <a:gd name="connsiteX1251" fmla="*/ 2059313 w 7555497"/>
              <a:gd name="connsiteY1251" fmla="*/ 4227321 h 7579165"/>
              <a:gd name="connsiteX1252" fmla="*/ 2018405 w 7555497"/>
              <a:gd name="connsiteY1252" fmla="*/ 4200207 h 7579165"/>
              <a:gd name="connsiteX1253" fmla="*/ 2092039 w 7555497"/>
              <a:gd name="connsiteY1253" fmla="*/ 4087924 h 7579165"/>
              <a:gd name="connsiteX1254" fmla="*/ 2174288 w 7555497"/>
              <a:gd name="connsiteY1254" fmla="*/ 4060809 h 7579165"/>
              <a:gd name="connsiteX1255" fmla="*/ 2388280 w 7555497"/>
              <a:gd name="connsiteY1255" fmla="*/ 4153751 h 7579165"/>
              <a:gd name="connsiteX1256" fmla="*/ 2316810 w 7555497"/>
              <a:gd name="connsiteY1256" fmla="*/ 3578943 h 7579165"/>
              <a:gd name="connsiteX1257" fmla="*/ 2407227 w 7555497"/>
              <a:gd name="connsiteY1257" fmla="*/ 3518706 h 7579165"/>
              <a:gd name="connsiteX1258" fmla="*/ 2582908 w 7555497"/>
              <a:gd name="connsiteY1258" fmla="*/ 3450308 h 7579165"/>
              <a:gd name="connsiteX1259" fmla="*/ 2832223 w 7555497"/>
              <a:gd name="connsiteY1259" fmla="*/ 3425780 h 7579165"/>
              <a:gd name="connsiteX1260" fmla="*/ 2837821 w 7555497"/>
              <a:gd name="connsiteY1260" fmla="*/ 3417185 h 7579165"/>
              <a:gd name="connsiteX1261" fmla="*/ 3026850 w 7555497"/>
              <a:gd name="connsiteY1261" fmla="*/ 3595295 h 7579165"/>
              <a:gd name="connsiteX1262" fmla="*/ 3072515 w 7555497"/>
              <a:gd name="connsiteY1262" fmla="*/ 3609575 h 7579165"/>
              <a:gd name="connsiteX1263" fmla="*/ 3072540 w 7555497"/>
              <a:gd name="connsiteY1263" fmla="*/ 3609568 h 7579165"/>
              <a:gd name="connsiteX1264" fmla="*/ 3051704 w 7555497"/>
              <a:gd name="connsiteY1264" fmla="*/ 3606764 h 7579165"/>
              <a:gd name="connsiteX1265" fmla="*/ 3027167 w 7555497"/>
              <a:gd name="connsiteY1265" fmla="*/ 3595328 h 7579165"/>
              <a:gd name="connsiteX1266" fmla="*/ 2838147 w 7555497"/>
              <a:gd name="connsiteY1266" fmla="*/ 3417121 h 7579165"/>
              <a:gd name="connsiteX1267" fmla="*/ 2851213 w 7555497"/>
              <a:gd name="connsiteY1267" fmla="*/ 3398148 h 7579165"/>
              <a:gd name="connsiteX1268" fmla="*/ 2831382 w 7555497"/>
              <a:gd name="connsiteY1268" fmla="*/ 3424906 h 7579165"/>
              <a:gd name="connsiteX1269" fmla="*/ 2582266 w 7555497"/>
              <a:gd name="connsiteY1269" fmla="*/ 3449445 h 7579165"/>
              <a:gd name="connsiteX1270" fmla="*/ 2406709 w 7555497"/>
              <a:gd name="connsiteY1270" fmla="*/ 3517875 h 7579165"/>
              <a:gd name="connsiteX1271" fmla="*/ 2316358 w 7555497"/>
              <a:gd name="connsiteY1271" fmla="*/ 3578135 h 7579165"/>
              <a:gd name="connsiteX1272" fmla="*/ 2387786 w 7555497"/>
              <a:gd name="connsiteY1272" fmla="*/ 4153188 h 7579165"/>
              <a:gd name="connsiteX1273" fmla="*/ 2173943 w 7555497"/>
              <a:gd name="connsiteY1273" fmla="*/ 4060219 h 7579165"/>
              <a:gd name="connsiteX1274" fmla="*/ 2091768 w 7555497"/>
              <a:gd name="connsiteY1274" fmla="*/ 4087329 h 7579165"/>
              <a:gd name="connsiteX1275" fmla="*/ 2089178 w 7555497"/>
              <a:gd name="connsiteY1275" fmla="*/ 4084759 h 7579165"/>
              <a:gd name="connsiteX1276" fmla="*/ 2034541 w 7555497"/>
              <a:gd name="connsiteY1276" fmla="*/ 4098101 h 7579165"/>
              <a:gd name="connsiteX1277" fmla="*/ 1968716 w 7555497"/>
              <a:gd name="connsiteY1277" fmla="*/ 4060219 h 7579165"/>
              <a:gd name="connsiteX1278" fmla="*/ 1914062 w 7555497"/>
              <a:gd name="connsiteY1278" fmla="*/ 4033109 h 7579165"/>
              <a:gd name="connsiteX1279" fmla="*/ 1848237 w 7555497"/>
              <a:gd name="connsiteY1279" fmla="*/ 3991773 h 7579165"/>
              <a:gd name="connsiteX1280" fmla="*/ 1752283 w 7555497"/>
              <a:gd name="connsiteY1280" fmla="*/ 3939698 h 7579165"/>
              <a:gd name="connsiteX1281" fmla="*/ 1678723 w 7555497"/>
              <a:gd name="connsiteY1281" fmla="*/ 3901391 h 7579165"/>
              <a:gd name="connsiteX1282" fmla="*/ 1582770 w 7555497"/>
              <a:gd name="connsiteY1282" fmla="*/ 3736964 h 7579165"/>
              <a:gd name="connsiteX1283" fmla="*/ 1530705 w 7555497"/>
              <a:gd name="connsiteY1283" fmla="*/ 3684888 h 7579165"/>
              <a:gd name="connsiteX1284" fmla="*/ 1478641 w 7555497"/>
              <a:gd name="connsiteY1284" fmla="*/ 3531659 h 7579165"/>
              <a:gd name="connsiteX1285" fmla="*/ 1547056 w 7555497"/>
              <a:gd name="connsiteY1285" fmla="*/ 3463213 h 7579165"/>
              <a:gd name="connsiteX1286" fmla="*/ 1585342 w 7555497"/>
              <a:gd name="connsiteY1286" fmla="*/ 3421893 h 7579165"/>
              <a:gd name="connsiteX1287" fmla="*/ 1462290 w 7555497"/>
              <a:gd name="connsiteY1287" fmla="*/ 3350877 h 7579165"/>
              <a:gd name="connsiteX1288" fmla="*/ 1497581 w 7555497"/>
              <a:gd name="connsiteY1288" fmla="*/ 3282432 h 7579165"/>
              <a:gd name="connsiteX1289" fmla="*/ 1489406 w 7555497"/>
              <a:gd name="connsiteY1289" fmla="*/ 3222171 h 7579165"/>
              <a:gd name="connsiteX1290" fmla="*/ 1448530 w 7555497"/>
              <a:gd name="connsiteY1290" fmla="*/ 3224758 h 7579165"/>
              <a:gd name="connsiteX1291" fmla="*/ 1393893 w 7555497"/>
              <a:gd name="connsiteY1291" fmla="*/ 3232927 h 7579165"/>
              <a:gd name="connsiteX1292" fmla="*/ 1341829 w 7555497"/>
              <a:gd name="connsiteY1292" fmla="*/ 3219159 h 7579165"/>
              <a:gd name="connsiteX1293" fmla="*/ 1264816 w 7555497"/>
              <a:gd name="connsiteY1293" fmla="*/ 3192049 h 7579165"/>
              <a:gd name="connsiteX1294" fmla="*/ 1278576 w 7555497"/>
              <a:gd name="connsiteY1294" fmla="*/ 3139958 h 7579165"/>
              <a:gd name="connsiteX1295" fmla="*/ 1284161 w 7555497"/>
              <a:gd name="connsiteY1295" fmla="*/ 3096052 h 7579165"/>
              <a:gd name="connsiteX1296" fmla="*/ 1346991 w 7555497"/>
              <a:gd name="connsiteY1296" fmla="*/ 3068517 h 7579165"/>
              <a:gd name="connsiteX1297" fmla="*/ 1346991 w 7555497"/>
              <a:gd name="connsiteY1297" fmla="*/ 3067439 h 7579165"/>
              <a:gd name="connsiteX1298" fmla="*/ 1336540 w 7555497"/>
              <a:gd name="connsiteY1298" fmla="*/ 3053016 h 7579165"/>
              <a:gd name="connsiteX1299" fmla="*/ 1306165 w 7555497"/>
              <a:gd name="connsiteY1299" fmla="*/ 3004623 h 7579165"/>
              <a:gd name="connsiteX1300" fmla="*/ 1196450 w 7555497"/>
              <a:gd name="connsiteY1300" fmla="*/ 3012806 h 7579165"/>
              <a:gd name="connsiteX1301" fmla="*/ 1111702 w 7555497"/>
              <a:gd name="connsiteY1301" fmla="*/ 3004623 h 7579165"/>
              <a:gd name="connsiteX1302" fmla="*/ 1065239 w 7555497"/>
              <a:gd name="connsiteY1302" fmla="*/ 2965852 h 7579165"/>
              <a:gd name="connsiteX1303" fmla="*/ 1199470 w 7555497"/>
              <a:gd name="connsiteY1303" fmla="*/ 2914162 h 7579165"/>
              <a:gd name="connsiteX1304" fmla="*/ 1155596 w 7555497"/>
              <a:gd name="connsiteY1304" fmla="*/ 2894786 h 7579165"/>
              <a:gd name="connsiteX1305" fmla="*/ 1045881 w 7555497"/>
              <a:gd name="connsiteY1305" fmla="*/ 2936135 h 7579165"/>
              <a:gd name="connsiteX1306" fmla="*/ 955525 w 7555497"/>
              <a:gd name="connsiteY1306" fmla="*/ 2930529 h 7579165"/>
              <a:gd name="connsiteX1307" fmla="*/ 939186 w 7555497"/>
              <a:gd name="connsiteY1307" fmla="*/ 3009788 h 7579165"/>
              <a:gd name="connsiteX1308" fmla="*/ 914670 w 7555497"/>
              <a:gd name="connsiteY1308" fmla="*/ 2884015 h 7579165"/>
              <a:gd name="connsiteX1309" fmla="*/ 835062 w 7555497"/>
              <a:gd name="connsiteY1309" fmla="*/ 2834483 h 7579165"/>
              <a:gd name="connsiteX1310" fmla="*/ 780439 w 7555497"/>
              <a:gd name="connsiteY1310" fmla="*/ 2826299 h 7579165"/>
              <a:gd name="connsiteX1311" fmla="*/ 533905 w 7555497"/>
              <a:gd name="connsiteY1311" fmla="*/ 2738426 h 7579165"/>
              <a:gd name="connsiteX1312" fmla="*/ 495620 w 7555497"/>
              <a:gd name="connsiteY1312" fmla="*/ 2678122 h 7579165"/>
              <a:gd name="connsiteX1313" fmla="*/ 427210 w 7555497"/>
              <a:gd name="connsiteY1313" fmla="*/ 2650982 h 7579165"/>
              <a:gd name="connsiteX1314" fmla="*/ 397104 w 7555497"/>
              <a:gd name="connsiteY1314" fmla="*/ 2590679 h 7579165"/>
              <a:gd name="connsiteX1315" fmla="*/ 328694 w 7555497"/>
              <a:gd name="connsiteY1315" fmla="*/ 2653571 h 7579165"/>
              <a:gd name="connsiteX1316" fmla="*/ 325674 w 7555497"/>
              <a:gd name="connsiteY1316" fmla="*/ 2691902 h 7579165"/>
              <a:gd name="connsiteX1317" fmla="*/ 232747 w 7555497"/>
              <a:gd name="connsiteY1317" fmla="*/ 2667351 h 7579165"/>
              <a:gd name="connsiteX1318" fmla="*/ 232747 w 7555497"/>
              <a:gd name="connsiteY1318" fmla="*/ 2573882 h 7579165"/>
              <a:gd name="connsiteX1319" fmla="*/ 74000 w 7555497"/>
              <a:gd name="connsiteY1319" fmla="*/ 2489027 h 7579165"/>
              <a:gd name="connsiteX1320" fmla="*/ 98516 w 7555497"/>
              <a:gd name="connsiteY1320" fmla="*/ 2428723 h 7579165"/>
              <a:gd name="connsiteX1321" fmla="*/ 292979 w 7555497"/>
              <a:gd name="connsiteY1321" fmla="*/ 2401154 h 7579165"/>
              <a:gd name="connsiteX1322" fmla="*/ 279211 w 7555497"/>
              <a:gd name="connsiteY1322" fmla="*/ 2335684 h 7579165"/>
              <a:gd name="connsiteX1323" fmla="*/ 188873 w 7555497"/>
              <a:gd name="connsiteY1323" fmla="*/ 2302509 h 7579165"/>
              <a:gd name="connsiteX1324" fmla="*/ 139821 w 7555497"/>
              <a:gd name="connsiteY1324" fmla="*/ 2346446 h 7579165"/>
              <a:gd name="connsiteX1325" fmla="*/ 92926 w 7555497"/>
              <a:gd name="connsiteY1325" fmla="*/ 2267197 h 7579165"/>
              <a:gd name="connsiteX1326" fmla="*/ 101536 w 7555497"/>
              <a:gd name="connsiteY1326" fmla="*/ 2237040 h 7579165"/>
              <a:gd name="connsiteX1327" fmla="*/ 142410 w 7555497"/>
              <a:gd name="connsiteY1327" fmla="*/ 2209471 h 7579165"/>
              <a:gd name="connsiteX1328" fmla="*/ 104125 w 7555497"/>
              <a:gd name="connsiteY1328" fmla="*/ 2187507 h 7579165"/>
              <a:gd name="connsiteX1329" fmla="*/ 38285 w 7555497"/>
              <a:gd name="connsiteY1329" fmla="*/ 2206893 h 7579165"/>
              <a:gd name="connsiteX1330" fmla="*/ 0 w 7555497"/>
              <a:gd name="connsiteY1330" fmla="*/ 2179324 h 7579165"/>
              <a:gd name="connsiteX1331" fmla="*/ 21947 w 7555497"/>
              <a:gd name="connsiteY1331" fmla="*/ 2085856 h 7579165"/>
              <a:gd name="connsiteX1332" fmla="*/ 49483 w 7555497"/>
              <a:gd name="connsiteY1332" fmla="*/ 2012191 h 7579165"/>
              <a:gd name="connsiteX1333" fmla="*/ 150588 w 7555497"/>
              <a:gd name="connsiteY1333" fmla="*/ 1979027 h 7579165"/>
              <a:gd name="connsiteX1334" fmla="*/ 290409 w 7555497"/>
              <a:gd name="connsiteY1334" fmla="*/ 1913128 h 7579165"/>
              <a:gd name="connsiteX1335" fmla="*/ 366979 w 7555497"/>
              <a:gd name="connsiteY1335" fmla="*/ 1940696 h 7579165"/>
              <a:gd name="connsiteX1336" fmla="*/ 394084 w 7555497"/>
              <a:gd name="connsiteY1336" fmla="*/ 1910539 h 7579165"/>
              <a:gd name="connsiteX1337" fmla="*/ 451745 w 7555497"/>
              <a:gd name="connsiteY1337" fmla="*/ 1910539 h 7579165"/>
              <a:gd name="connsiteX1338" fmla="*/ 528315 w 7555497"/>
              <a:gd name="connsiteY1338" fmla="*/ 1885988 h 7579165"/>
              <a:gd name="connsiteX1339" fmla="*/ 536493 w 7555497"/>
              <a:gd name="connsiteY1339" fmla="*/ 1929924 h 7579165"/>
              <a:gd name="connsiteX1340" fmla="*/ 580368 w 7555497"/>
              <a:gd name="connsiteY1340" fmla="*/ 1948880 h 7579165"/>
              <a:gd name="connsiteX1341" fmla="*/ 624261 w 7555497"/>
              <a:gd name="connsiteY1341" fmla="*/ 1907951 h 7579165"/>
              <a:gd name="connsiteX1342" fmla="*/ 733976 w 7555497"/>
              <a:gd name="connsiteY1342" fmla="*/ 1951887 h 7579165"/>
              <a:gd name="connsiteX1343" fmla="*/ 764082 w 7555497"/>
              <a:gd name="connsiteY1343" fmla="*/ 1907951 h 7579165"/>
              <a:gd name="connsiteX1344" fmla="*/ 774830 w 7555497"/>
              <a:gd name="connsiteY1344" fmla="*/ 1817500 h 7579165"/>
              <a:gd name="connsiteX1345" fmla="*/ 857008 w 7555497"/>
              <a:gd name="connsiteY1345" fmla="*/ 1844640 h 7579165"/>
              <a:gd name="connsiteX1346" fmla="*/ 955525 w 7555497"/>
              <a:gd name="connsiteY1346" fmla="*/ 1792520 h 7579165"/>
              <a:gd name="connsiteX1347" fmla="*/ 985650 w 7555497"/>
              <a:gd name="connsiteY1347" fmla="*/ 1825684 h 7579165"/>
              <a:gd name="connsiteX1348" fmla="*/ 1015756 w 7555497"/>
              <a:gd name="connsiteY1348" fmla="*/ 1795537 h 7579165"/>
              <a:gd name="connsiteX1349" fmla="*/ 1054059 w 7555497"/>
              <a:gd name="connsiteY1349" fmla="*/ 1844640 h 7579165"/>
              <a:gd name="connsiteX1350" fmla="*/ 1070829 w 7555497"/>
              <a:gd name="connsiteY1350" fmla="*/ 1883400 h 7579165"/>
              <a:gd name="connsiteX1351" fmla="*/ 1103524 w 7555497"/>
              <a:gd name="connsiteY1351" fmla="*/ 1877804 h 7579165"/>
              <a:gd name="connsiteX1352" fmla="*/ 1174522 w 7555497"/>
              <a:gd name="connsiteY1352" fmla="*/ 2004008 h 7579165"/>
              <a:gd name="connsiteX1353" fmla="*/ 1256682 w 7555497"/>
              <a:gd name="connsiteY1353" fmla="*/ 2097046 h 7579165"/>
              <a:gd name="connsiteX1354" fmla="*/ 1393933 w 7555497"/>
              <a:gd name="connsiteY1354" fmla="*/ 2014779 h 7579165"/>
              <a:gd name="connsiteX1355" fmla="*/ 1503216 w 7555497"/>
              <a:gd name="connsiteY1355" fmla="*/ 1987210 h 7579165"/>
              <a:gd name="connsiteX1356" fmla="*/ 1473091 w 7555497"/>
              <a:gd name="connsiteY1356" fmla="*/ 2031147 h 7579165"/>
              <a:gd name="connsiteX1357" fmla="*/ 1500627 w 7555497"/>
              <a:gd name="connsiteY1357" fmla="*/ 2031147 h 7579165"/>
              <a:gd name="connsiteX1358" fmla="*/ 1530753 w 7555497"/>
              <a:gd name="connsiteY1358" fmla="*/ 2083267 h 7579165"/>
              <a:gd name="connsiteX1359" fmla="*/ 1596574 w 7555497"/>
              <a:gd name="connsiteY1359" fmla="*/ 2050532 h 7579165"/>
              <a:gd name="connsiteX1360" fmla="*/ 1651215 w 7555497"/>
              <a:gd name="connsiteY1360" fmla="*/ 2069488 h 7579165"/>
              <a:gd name="connsiteX1361" fmla="*/ 1738552 w 7555497"/>
              <a:gd name="connsiteY1361" fmla="*/ 1990228 h 7579165"/>
              <a:gd name="connsiteX1362" fmla="*/ 1752301 w 7555497"/>
              <a:gd name="connsiteY1362" fmla="*/ 2061304 h 7579165"/>
              <a:gd name="connsiteX1363" fmla="*/ 1998836 w 7555497"/>
              <a:gd name="connsiteY1363" fmla="*/ 2050532 h 7579165"/>
              <a:gd name="connsiteX1364" fmla="*/ 1999315 w 7555497"/>
              <a:gd name="connsiteY1364" fmla="*/ 2050889 h 7579165"/>
              <a:gd name="connsiteX1365" fmla="*/ 1999794 w 7555497"/>
              <a:gd name="connsiteY1365" fmla="*/ 2050478 h 7579165"/>
              <a:gd name="connsiteX1366" fmla="*/ 1943689 w 7555497"/>
              <a:gd name="connsiteY1366" fmla="*/ 1999607 h 7579165"/>
              <a:gd name="connsiteX1367" fmla="*/ 1929913 w 7555497"/>
              <a:gd name="connsiteY1367" fmla="*/ 1700747 h 7579165"/>
              <a:gd name="connsiteX1368" fmla="*/ 1899773 w 7555497"/>
              <a:gd name="connsiteY1368" fmla="*/ 1646059 h 7579165"/>
              <a:gd name="connsiteX1369" fmla="*/ 1924319 w 7555497"/>
              <a:gd name="connsiteY1369" fmla="*/ 1563805 h 7579165"/>
              <a:gd name="connsiteX1370" fmla="*/ 1861464 w 7555497"/>
              <a:gd name="connsiteY1370" fmla="*/ 1511695 h 7579165"/>
              <a:gd name="connsiteX1371" fmla="*/ 1864052 w 7555497"/>
              <a:gd name="connsiteY1371" fmla="*/ 1443225 h 7579165"/>
              <a:gd name="connsiteX1372" fmla="*/ 1790009 w 7555497"/>
              <a:gd name="connsiteY1372" fmla="*/ 1339006 h 7579165"/>
              <a:gd name="connsiteX1373" fmla="*/ 1762890 w 7555497"/>
              <a:gd name="connsiteY1373" fmla="*/ 1281306 h 7579165"/>
              <a:gd name="connsiteX1374" fmla="*/ 1809380 w 7555497"/>
              <a:gd name="connsiteY1374" fmla="*/ 1221016 h 7579165"/>
              <a:gd name="connsiteX1375" fmla="*/ 1746540 w 7555497"/>
              <a:gd name="connsiteY1375" fmla="*/ 1155557 h 7579165"/>
              <a:gd name="connsiteX1376" fmla="*/ 1746540 w 7555497"/>
              <a:gd name="connsiteY1376" fmla="*/ 1114219 h 7579165"/>
              <a:gd name="connsiteX1377" fmla="*/ 1935507 w 7555497"/>
              <a:gd name="connsiteY1377" fmla="*/ 1180112 h 7579165"/>
              <a:gd name="connsiteX1378" fmla="*/ 2130069 w 7555497"/>
              <a:gd name="connsiteY1378" fmla="*/ 1168907 h 7579165"/>
              <a:gd name="connsiteX1379" fmla="*/ 2108111 w 7555497"/>
              <a:gd name="connsiteY1379" fmla="*/ 1314463 h 7579165"/>
              <a:gd name="connsiteX1380" fmla="*/ 2179132 w 7555497"/>
              <a:gd name="connsiteY1380" fmla="*/ 1495334 h 7579165"/>
              <a:gd name="connsiteX1381" fmla="*/ 2247581 w 7555497"/>
              <a:gd name="connsiteY1381" fmla="*/ 1429442 h 7579165"/>
              <a:gd name="connsiteX1382" fmla="*/ 2598396 w 7555497"/>
              <a:gd name="connsiteY1382" fmla="*/ 1495334 h 7579165"/>
              <a:gd name="connsiteX1383" fmla="*/ 2855797 w 7555497"/>
              <a:gd name="connsiteY1383" fmla="*/ 1487153 h 7579165"/>
              <a:gd name="connsiteX1384" fmla="*/ 2951784 w 7555497"/>
              <a:gd name="connsiteY1384" fmla="*/ 1423851 h 7579165"/>
              <a:gd name="connsiteX1385" fmla="*/ 2991822 w 7555497"/>
              <a:gd name="connsiteY1385" fmla="*/ 1452056 h 7579165"/>
              <a:gd name="connsiteX1386" fmla="*/ 3017467 w 7555497"/>
              <a:gd name="connsiteY1386" fmla="*/ 1500599 h 7579165"/>
              <a:gd name="connsiteX1387" fmla="*/ 3017306 w 7555497"/>
              <a:gd name="connsiteY1387" fmla="*/ 1499925 h 7579165"/>
              <a:gd name="connsiteX1388" fmla="*/ 2951500 w 7555497"/>
              <a:gd name="connsiteY1388" fmla="*/ 1422912 h 7579165"/>
              <a:gd name="connsiteX1389" fmla="*/ 2987196 w 7555497"/>
              <a:gd name="connsiteY1389" fmla="*/ 1412149 h 7579165"/>
              <a:gd name="connsiteX1390" fmla="*/ 2902034 w 7555497"/>
              <a:gd name="connsiteY1390" fmla="*/ 1294267 h 7579165"/>
              <a:gd name="connsiteX1391" fmla="*/ 2995370 w 7555497"/>
              <a:gd name="connsiteY1391" fmla="*/ 1154869 h 7579165"/>
              <a:gd name="connsiteX1392" fmla="*/ 3255158 w 7555497"/>
              <a:gd name="connsiteY1392" fmla="*/ 1036979 h 7579165"/>
              <a:gd name="connsiteX1393" fmla="*/ 3652143 w 7555497"/>
              <a:gd name="connsiteY1393" fmla="*/ 888983 h 7579165"/>
              <a:gd name="connsiteX1394" fmla="*/ 3852148 w 7555497"/>
              <a:gd name="connsiteY1394" fmla="*/ 1193160 h 7579165"/>
              <a:gd name="connsiteX1395" fmla="*/ 3819031 w 7555497"/>
              <a:gd name="connsiteY1395" fmla="*/ 1346321 h 7579165"/>
              <a:gd name="connsiteX1396" fmla="*/ 3852148 w 7555497"/>
              <a:gd name="connsiteY1396" fmla="*/ 1551547 h 7579165"/>
              <a:gd name="connsiteX1397" fmla="*/ 3852619 w 7555497"/>
              <a:gd name="connsiteY1397" fmla="*/ 1552602 h 7579165"/>
              <a:gd name="connsiteX1398" fmla="*/ 3860839 w 7555497"/>
              <a:gd name="connsiteY1398" fmla="*/ 1583312 h 7579165"/>
              <a:gd name="connsiteX1399" fmla="*/ 3860314 w 7555497"/>
              <a:gd name="connsiteY1399" fmla="*/ 1598445 h 7579165"/>
              <a:gd name="connsiteX1400" fmla="*/ 3696014 w 7555497"/>
              <a:gd name="connsiteY1400" fmla="*/ 1899613 h 7579165"/>
              <a:gd name="connsiteX1401" fmla="*/ 3545483 w 7555497"/>
              <a:gd name="connsiteY1401" fmla="*/ 2025680 h 7579165"/>
              <a:gd name="connsiteX1402" fmla="*/ 3328026 w 7555497"/>
              <a:gd name="connsiteY1402" fmla="*/ 2066809 h 7579165"/>
              <a:gd name="connsiteX1403" fmla="*/ 3312806 w 7555497"/>
              <a:gd name="connsiteY1403" fmla="*/ 2069133 h 7579165"/>
              <a:gd name="connsiteX1404" fmla="*/ 3314794 w 7555497"/>
              <a:gd name="connsiteY1404" fmla="*/ 2069447 h 7579165"/>
              <a:gd name="connsiteX1405" fmla="*/ 3547746 w 7555497"/>
              <a:gd name="connsiteY1405" fmla="*/ 2025961 h 7579165"/>
              <a:gd name="connsiteX1406" fmla="*/ 3688211 w 7555497"/>
              <a:gd name="connsiteY1406" fmla="*/ 1904842 h 7579165"/>
              <a:gd name="connsiteX1407" fmla="*/ 3697031 w 7555497"/>
              <a:gd name="connsiteY1407" fmla="*/ 1900535 h 7579165"/>
              <a:gd name="connsiteX1408" fmla="*/ 3696590 w 7555497"/>
              <a:gd name="connsiteY1408" fmla="*/ 1900046 h 7579165"/>
              <a:gd name="connsiteX1409" fmla="*/ 3861058 w 7555497"/>
              <a:gd name="connsiteY1409" fmla="*/ 1598853 h 7579165"/>
              <a:gd name="connsiteX1410" fmla="*/ 3860762 w 7555497"/>
              <a:gd name="connsiteY1410" fmla="*/ 1602896 h 7579165"/>
              <a:gd name="connsiteX1411" fmla="*/ 3862040 w 7555497"/>
              <a:gd name="connsiteY1411" fmla="*/ 1587796 h 7579165"/>
              <a:gd name="connsiteX1412" fmla="*/ 3860839 w 7555497"/>
              <a:gd name="connsiteY1412" fmla="*/ 1583312 h 7579165"/>
              <a:gd name="connsiteX1413" fmla="*/ 3861234 w 7555497"/>
              <a:gd name="connsiteY1413" fmla="*/ 1571930 h 7579165"/>
              <a:gd name="connsiteX1414" fmla="*/ 3852619 w 7555497"/>
              <a:gd name="connsiteY1414" fmla="*/ 1552602 h 7579165"/>
              <a:gd name="connsiteX1415" fmla="*/ 3852392 w 7555497"/>
              <a:gd name="connsiteY1415" fmla="*/ 1551755 h 7579165"/>
              <a:gd name="connsiteX1416" fmla="*/ 3819266 w 7555497"/>
              <a:gd name="connsiteY1416" fmla="*/ 1346480 h 7579165"/>
              <a:gd name="connsiteX1417" fmla="*/ 3852392 w 7555497"/>
              <a:gd name="connsiteY1417" fmla="*/ 1193275 h 7579165"/>
              <a:gd name="connsiteX1418" fmla="*/ 3652357 w 7555497"/>
              <a:gd name="connsiteY1418" fmla="*/ 889020 h 7579165"/>
              <a:gd name="connsiteX1419" fmla="*/ 3745706 w 7555497"/>
              <a:gd name="connsiteY1419" fmla="*/ 733229 h 7579165"/>
              <a:gd name="connsiteX1420" fmla="*/ 3789148 w 7555497"/>
              <a:gd name="connsiteY1420" fmla="*/ 743987 h 7579165"/>
              <a:gd name="connsiteX1421" fmla="*/ 3786572 w 7555497"/>
              <a:gd name="connsiteY1421" fmla="*/ 659208 h 7579165"/>
              <a:gd name="connsiteX1422" fmla="*/ 3787521 w 7555497"/>
              <a:gd name="connsiteY1422" fmla="*/ 659095 h 7579165"/>
              <a:gd name="connsiteX1423" fmla="*/ 3782302 w 7555497"/>
              <a:gd name="connsiteY1423" fmla="*/ 610122 h 7579165"/>
              <a:gd name="connsiteX1424" fmla="*/ 3806948 w 7555497"/>
              <a:gd name="connsiteY1424" fmla="*/ 185695 h 7579165"/>
              <a:gd name="connsiteX1425" fmla="*/ 4072622 w 7555497"/>
              <a:gd name="connsiteY1425" fmla="*/ 59616 h 7579165"/>
              <a:gd name="connsiteX1426" fmla="*/ 4293393 w 7555497"/>
              <a:gd name="connsiteY1426" fmla="*/ 17 h 75791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</a:cxnLst>
            <a:rect l="l" t="t" r="r" b="b"/>
            <a:pathLst>
              <a:path w="7555497" h="7579165">
                <a:moveTo>
                  <a:pt x="2746540" y="6707661"/>
                </a:moveTo>
                <a:lnTo>
                  <a:pt x="2699971" y="6805350"/>
                </a:lnTo>
                <a:lnTo>
                  <a:pt x="2688739" y="6825532"/>
                </a:lnTo>
                <a:lnTo>
                  <a:pt x="2687131" y="6828362"/>
                </a:lnTo>
                <a:lnTo>
                  <a:pt x="2670469" y="6856970"/>
                </a:lnTo>
                <a:lnTo>
                  <a:pt x="2642335" y="6906210"/>
                </a:lnTo>
                <a:lnTo>
                  <a:pt x="2639124" y="6911766"/>
                </a:lnTo>
                <a:lnTo>
                  <a:pt x="2638487" y="6912945"/>
                </a:lnTo>
                <a:lnTo>
                  <a:pt x="2626073" y="6934672"/>
                </a:lnTo>
                <a:lnTo>
                  <a:pt x="2613115" y="6959907"/>
                </a:lnTo>
                <a:lnTo>
                  <a:pt x="2598531" y="6986901"/>
                </a:lnTo>
                <a:lnTo>
                  <a:pt x="2591553" y="7001897"/>
                </a:lnTo>
                <a:lnTo>
                  <a:pt x="2579568" y="7025237"/>
                </a:lnTo>
                <a:lnTo>
                  <a:pt x="2573012" y="7041746"/>
                </a:lnTo>
                <a:lnTo>
                  <a:pt x="2561756" y="7065936"/>
                </a:lnTo>
                <a:lnTo>
                  <a:pt x="2544257" y="7114149"/>
                </a:lnTo>
                <a:lnTo>
                  <a:pt x="2543742" y="7115444"/>
                </a:lnTo>
                <a:lnTo>
                  <a:pt x="2543664" y="7115781"/>
                </a:lnTo>
                <a:lnTo>
                  <a:pt x="2544257" y="7114149"/>
                </a:lnTo>
                <a:lnTo>
                  <a:pt x="2573012" y="7041746"/>
                </a:lnTo>
                <a:lnTo>
                  <a:pt x="2591553" y="7001897"/>
                </a:lnTo>
                <a:lnTo>
                  <a:pt x="2613115" y="6959907"/>
                </a:lnTo>
                <a:lnTo>
                  <a:pt x="2638487" y="6912945"/>
                </a:lnTo>
                <a:lnTo>
                  <a:pt x="2642335" y="6906210"/>
                </a:lnTo>
                <a:lnTo>
                  <a:pt x="2675481" y="6848859"/>
                </a:lnTo>
                <a:lnTo>
                  <a:pt x="2687131" y="6828362"/>
                </a:lnTo>
                <a:lnTo>
                  <a:pt x="2687881" y="6827073"/>
                </a:lnTo>
                <a:lnTo>
                  <a:pt x="2688739" y="6825532"/>
                </a:lnTo>
                <a:lnTo>
                  <a:pt x="2699552" y="6806505"/>
                </a:lnTo>
                <a:cubicBezTo>
                  <a:pt x="2716129" y="6776366"/>
                  <a:pt x="2733238" y="6741492"/>
                  <a:pt x="2746203" y="6708663"/>
                </a:cubicBezTo>
                <a:close/>
                <a:moveTo>
                  <a:pt x="3918864" y="6663987"/>
                </a:moveTo>
                <a:cubicBezTo>
                  <a:pt x="3903801" y="6663987"/>
                  <a:pt x="3888199" y="6670688"/>
                  <a:pt x="3874345" y="6681808"/>
                </a:cubicBezTo>
                <a:lnTo>
                  <a:pt x="3867124" y="6691217"/>
                </a:lnTo>
                <a:lnTo>
                  <a:pt x="3860759" y="6695980"/>
                </a:lnTo>
                <a:lnTo>
                  <a:pt x="3853359" y="6709153"/>
                </a:lnTo>
                <a:lnTo>
                  <a:pt x="3840316" y="6726148"/>
                </a:lnTo>
                <a:cubicBezTo>
                  <a:pt x="3824176" y="6761507"/>
                  <a:pt x="3824176" y="6805424"/>
                  <a:pt x="3858611" y="6839657"/>
                </a:cubicBezTo>
                <a:cubicBezTo>
                  <a:pt x="3927029" y="6908105"/>
                  <a:pt x="4041953" y="6910687"/>
                  <a:pt x="4009233" y="7080753"/>
                </a:cubicBezTo>
                <a:cubicBezTo>
                  <a:pt x="4009233" y="7080753"/>
                  <a:pt x="3957165" y="7127258"/>
                  <a:pt x="3957165" y="7157388"/>
                </a:cubicBezTo>
                <a:cubicBezTo>
                  <a:pt x="3957165" y="7187536"/>
                  <a:pt x="4036352" y="7209498"/>
                  <a:pt x="4082838" y="7234023"/>
                </a:cubicBezTo>
                <a:cubicBezTo>
                  <a:pt x="4129739" y="7258567"/>
                  <a:pt x="4156857" y="7283550"/>
                  <a:pt x="4156857" y="7283550"/>
                </a:cubicBezTo>
                <a:cubicBezTo>
                  <a:pt x="4156857" y="7283550"/>
                  <a:pt x="4150025" y="7285084"/>
                  <a:pt x="4139218" y="7287385"/>
                </a:cubicBezTo>
                <a:lnTo>
                  <a:pt x="4098604" y="7295644"/>
                </a:lnTo>
                <a:lnTo>
                  <a:pt x="4097395" y="7295881"/>
                </a:lnTo>
                <a:lnTo>
                  <a:pt x="4050082" y="7304165"/>
                </a:lnTo>
                <a:lnTo>
                  <a:pt x="4050658" y="7304107"/>
                </a:lnTo>
                <a:cubicBezTo>
                  <a:pt x="4062109" y="7302382"/>
                  <a:pt x="4074541" y="7300226"/>
                  <a:pt x="4086746" y="7297963"/>
                </a:cubicBezTo>
                <a:lnTo>
                  <a:pt x="4097395" y="7295881"/>
                </a:lnTo>
                <a:lnTo>
                  <a:pt x="4097731" y="7295822"/>
                </a:lnTo>
                <a:lnTo>
                  <a:pt x="4098604" y="7295644"/>
                </a:lnTo>
                <a:lnTo>
                  <a:pt x="4121478" y="7291172"/>
                </a:lnTo>
                <a:cubicBezTo>
                  <a:pt x="4142574" y="7286860"/>
                  <a:pt x="4157944" y="7283411"/>
                  <a:pt x="4157944" y="7283411"/>
                </a:cubicBezTo>
                <a:cubicBezTo>
                  <a:pt x="4157944" y="7283411"/>
                  <a:pt x="4130834" y="7258437"/>
                  <a:pt x="4083931" y="7233909"/>
                </a:cubicBezTo>
                <a:cubicBezTo>
                  <a:pt x="4037457" y="7209361"/>
                  <a:pt x="3958285" y="7187405"/>
                  <a:pt x="3958285" y="7157267"/>
                </a:cubicBezTo>
                <a:cubicBezTo>
                  <a:pt x="3958285" y="7127128"/>
                  <a:pt x="4010347" y="7080644"/>
                  <a:pt x="4010347" y="7080644"/>
                </a:cubicBezTo>
                <a:cubicBezTo>
                  <a:pt x="4043060" y="6910588"/>
                  <a:pt x="3928159" y="6907996"/>
                  <a:pt x="3859749" y="6839556"/>
                </a:cubicBezTo>
                <a:cubicBezTo>
                  <a:pt x="3829633" y="6809605"/>
                  <a:pt x="3825868" y="6772242"/>
                  <a:pt x="3836206" y="6739684"/>
                </a:cubicBezTo>
                <a:lnTo>
                  <a:pt x="3853359" y="6709153"/>
                </a:lnTo>
                <a:lnTo>
                  <a:pt x="3867124" y="6691217"/>
                </a:lnTo>
                <a:lnTo>
                  <a:pt x="3897279" y="6668650"/>
                </a:lnTo>
                <a:lnTo>
                  <a:pt x="3919422" y="6664028"/>
                </a:lnTo>
                <a:close/>
                <a:moveTo>
                  <a:pt x="4206798" y="6648693"/>
                </a:moveTo>
                <a:cubicBezTo>
                  <a:pt x="4193260" y="6650106"/>
                  <a:pt x="4178276" y="6653872"/>
                  <a:pt x="4159875" y="6661404"/>
                </a:cubicBezTo>
                <a:lnTo>
                  <a:pt x="4099863" y="6674432"/>
                </a:lnTo>
                <a:lnTo>
                  <a:pt x="4100556" y="6674438"/>
                </a:lnTo>
                <a:cubicBezTo>
                  <a:pt x="4121910" y="6672782"/>
                  <a:pt x="4142457" y="6668853"/>
                  <a:pt x="4160960" y="6661318"/>
                </a:cubicBezTo>
                <a:lnTo>
                  <a:pt x="4207450" y="6648717"/>
                </a:lnTo>
                <a:close/>
                <a:moveTo>
                  <a:pt x="2637663" y="6317312"/>
                </a:moveTo>
                <a:lnTo>
                  <a:pt x="2626377" y="6334457"/>
                </a:lnTo>
                <a:cubicBezTo>
                  <a:pt x="2618737" y="6341988"/>
                  <a:pt x="2609941" y="6358584"/>
                  <a:pt x="2603230" y="6378390"/>
                </a:cubicBezTo>
                <a:lnTo>
                  <a:pt x="2603177" y="6378592"/>
                </a:lnTo>
                <a:lnTo>
                  <a:pt x="2614048" y="6352854"/>
                </a:lnTo>
                <a:cubicBezTo>
                  <a:pt x="2618040" y="6345286"/>
                  <a:pt x="2622148" y="6339252"/>
                  <a:pt x="2625967" y="6335486"/>
                </a:cubicBezTo>
                <a:cubicBezTo>
                  <a:pt x="2630055" y="6331342"/>
                  <a:pt x="2633799" y="6325449"/>
                  <a:pt x="2637272" y="6318309"/>
                </a:cubicBezTo>
                <a:close/>
                <a:moveTo>
                  <a:pt x="3346287" y="5942432"/>
                </a:moveTo>
                <a:lnTo>
                  <a:pt x="3298467" y="6012053"/>
                </a:lnTo>
                <a:cubicBezTo>
                  <a:pt x="3279961" y="6033680"/>
                  <a:pt x="3260058" y="6053588"/>
                  <a:pt x="3242199" y="6071452"/>
                </a:cubicBezTo>
                <a:cubicBezTo>
                  <a:pt x="3209499" y="6104178"/>
                  <a:pt x="3124712" y="6104178"/>
                  <a:pt x="3097169" y="6104178"/>
                </a:cubicBezTo>
                <a:cubicBezTo>
                  <a:pt x="3070074" y="6104178"/>
                  <a:pt x="2935788" y="6142471"/>
                  <a:pt x="2900070" y="6142471"/>
                </a:cubicBezTo>
                <a:cubicBezTo>
                  <a:pt x="2864351" y="6142471"/>
                  <a:pt x="2790345" y="6200151"/>
                  <a:pt x="2763233" y="6200151"/>
                </a:cubicBezTo>
                <a:cubicBezTo>
                  <a:pt x="2735689" y="6200151"/>
                  <a:pt x="2719339" y="6156250"/>
                  <a:pt x="2694796" y="6156250"/>
                </a:cubicBezTo>
                <a:cubicBezTo>
                  <a:pt x="2688557" y="6156250"/>
                  <a:pt x="2683205" y="6165317"/>
                  <a:pt x="2678176" y="6179434"/>
                </a:cubicBezTo>
                <a:lnTo>
                  <a:pt x="2678065" y="6179800"/>
                </a:lnTo>
                <a:lnTo>
                  <a:pt x="2685636" y="6163533"/>
                </a:lnTo>
                <a:cubicBezTo>
                  <a:pt x="2688384" y="6159500"/>
                  <a:pt x="2691283" y="6157233"/>
                  <a:pt x="2694404" y="6157233"/>
                </a:cubicBezTo>
                <a:cubicBezTo>
                  <a:pt x="2718919" y="6157233"/>
                  <a:pt x="2735289" y="6201156"/>
                  <a:pt x="2762822" y="6201156"/>
                </a:cubicBezTo>
                <a:cubicBezTo>
                  <a:pt x="2789941" y="6201156"/>
                  <a:pt x="2863979" y="6143460"/>
                  <a:pt x="2899697" y="6143460"/>
                </a:cubicBezTo>
                <a:cubicBezTo>
                  <a:pt x="2935415" y="6143460"/>
                  <a:pt x="3069706" y="6105142"/>
                  <a:pt x="3096805" y="6105142"/>
                </a:cubicBezTo>
                <a:cubicBezTo>
                  <a:pt x="3124358" y="6105142"/>
                  <a:pt x="3209145" y="6105142"/>
                  <a:pt x="3241845" y="6072411"/>
                </a:cubicBezTo>
                <a:cubicBezTo>
                  <a:pt x="3277583" y="6036676"/>
                  <a:pt x="3321485" y="5992772"/>
                  <a:pt x="3346001" y="5943245"/>
                </a:cubicBezTo>
                <a:close/>
                <a:moveTo>
                  <a:pt x="5599936" y="5885694"/>
                </a:moveTo>
                <a:lnTo>
                  <a:pt x="5605837" y="5888776"/>
                </a:lnTo>
                <a:lnTo>
                  <a:pt x="5603206" y="5886744"/>
                </a:lnTo>
                <a:close/>
                <a:moveTo>
                  <a:pt x="5713351" y="5863547"/>
                </a:moveTo>
                <a:lnTo>
                  <a:pt x="5712619" y="5863722"/>
                </a:lnTo>
                <a:lnTo>
                  <a:pt x="5748677" y="5867114"/>
                </a:lnTo>
                <a:cubicBezTo>
                  <a:pt x="5775929" y="5870946"/>
                  <a:pt x="5806889" y="5876311"/>
                  <a:pt x="5830047" y="5874012"/>
                </a:cubicBezTo>
                <a:lnTo>
                  <a:pt x="5830428" y="5873868"/>
                </a:lnTo>
                <a:lnTo>
                  <a:pt x="5792241" y="5872747"/>
                </a:lnTo>
                <a:cubicBezTo>
                  <a:pt x="5764150" y="5869680"/>
                  <a:pt x="5734014" y="5863547"/>
                  <a:pt x="5713351" y="5863547"/>
                </a:cubicBezTo>
                <a:close/>
                <a:moveTo>
                  <a:pt x="3478968" y="5819746"/>
                </a:moveTo>
                <a:lnTo>
                  <a:pt x="3472447" y="5833003"/>
                </a:lnTo>
                <a:lnTo>
                  <a:pt x="3468853" y="5834877"/>
                </a:lnTo>
                <a:lnTo>
                  <a:pt x="3450727" y="5840328"/>
                </a:lnTo>
                <a:lnTo>
                  <a:pt x="3441399" y="5840578"/>
                </a:lnTo>
                <a:cubicBezTo>
                  <a:pt x="3428831" y="5839252"/>
                  <a:pt x="3414643" y="5835229"/>
                  <a:pt x="3400630" y="5831973"/>
                </a:cubicBezTo>
                <a:lnTo>
                  <a:pt x="3384049" y="5830302"/>
                </a:lnTo>
                <a:lnTo>
                  <a:pt x="3374661" y="5828512"/>
                </a:lnTo>
                <a:lnTo>
                  <a:pt x="3372015" y="5829089"/>
                </a:lnTo>
                <a:lnTo>
                  <a:pt x="3360909" y="5827969"/>
                </a:lnTo>
                <a:cubicBezTo>
                  <a:pt x="3349040" y="5829710"/>
                  <a:pt x="3339141" y="5835681"/>
                  <a:pt x="3333005" y="5849344"/>
                </a:cubicBezTo>
                <a:lnTo>
                  <a:pt x="3332753" y="5850146"/>
                </a:lnTo>
                <a:lnTo>
                  <a:pt x="3344469" y="5835090"/>
                </a:lnTo>
                <a:lnTo>
                  <a:pt x="3372015" y="5829089"/>
                </a:lnTo>
                <a:lnTo>
                  <a:pt x="3384049" y="5830302"/>
                </a:lnTo>
                <a:lnTo>
                  <a:pt x="3410810" y="5835403"/>
                </a:lnTo>
                <a:cubicBezTo>
                  <a:pt x="3423051" y="5838398"/>
                  <a:pt x="3435081" y="5841317"/>
                  <a:pt x="3445698" y="5841840"/>
                </a:cubicBezTo>
                <a:lnTo>
                  <a:pt x="3450727" y="5840328"/>
                </a:lnTo>
                <a:lnTo>
                  <a:pt x="3458811" y="5840111"/>
                </a:lnTo>
                <a:lnTo>
                  <a:pt x="3468853" y="5834877"/>
                </a:lnTo>
                <a:lnTo>
                  <a:pt x="3472107" y="5833898"/>
                </a:lnTo>
                <a:cubicBezTo>
                  <a:pt x="3476197" y="5829754"/>
                  <a:pt x="3478363" y="5825058"/>
                  <a:pt x="3478991" y="5819911"/>
                </a:cubicBezTo>
                <a:close/>
                <a:moveTo>
                  <a:pt x="5870018" y="5766551"/>
                </a:moveTo>
                <a:lnTo>
                  <a:pt x="5869229" y="5766982"/>
                </a:lnTo>
                <a:lnTo>
                  <a:pt x="5885909" y="5774656"/>
                </a:lnTo>
                <a:lnTo>
                  <a:pt x="5895917" y="5792899"/>
                </a:lnTo>
                <a:lnTo>
                  <a:pt x="5898253" y="5802608"/>
                </a:lnTo>
                <a:lnTo>
                  <a:pt x="5900978" y="5819779"/>
                </a:lnTo>
                <a:cubicBezTo>
                  <a:pt x="5900978" y="5852478"/>
                  <a:pt x="5931095" y="5883027"/>
                  <a:pt x="5961653" y="5883027"/>
                </a:cubicBezTo>
                <a:cubicBezTo>
                  <a:pt x="5991363" y="5883027"/>
                  <a:pt x="6027085" y="5937669"/>
                  <a:pt x="6095507" y="5937669"/>
                </a:cubicBezTo>
                <a:lnTo>
                  <a:pt x="6109679" y="5938534"/>
                </a:lnTo>
                <a:lnTo>
                  <a:pt x="6146368" y="5941231"/>
                </a:lnTo>
                <a:lnTo>
                  <a:pt x="6184526" y="5945611"/>
                </a:lnTo>
                <a:lnTo>
                  <a:pt x="6212499" y="5948374"/>
                </a:lnTo>
                <a:lnTo>
                  <a:pt x="6217133" y="5948897"/>
                </a:lnTo>
                <a:lnTo>
                  <a:pt x="6218022" y="5948919"/>
                </a:lnTo>
                <a:lnTo>
                  <a:pt x="6230754" y="5950177"/>
                </a:lnTo>
                <a:cubicBezTo>
                  <a:pt x="6245543" y="5951169"/>
                  <a:pt x="6259440" y="5951434"/>
                  <a:pt x="6271636" y="5950375"/>
                </a:cubicBezTo>
                <a:lnTo>
                  <a:pt x="6271919" y="5950280"/>
                </a:lnTo>
                <a:lnTo>
                  <a:pt x="6218022" y="5948919"/>
                </a:lnTo>
                <a:lnTo>
                  <a:pt x="6212499" y="5948374"/>
                </a:lnTo>
                <a:lnTo>
                  <a:pt x="6154567" y="5941834"/>
                </a:lnTo>
                <a:lnTo>
                  <a:pt x="6146368" y="5941231"/>
                </a:lnTo>
                <a:lnTo>
                  <a:pt x="6137821" y="5940250"/>
                </a:lnTo>
                <a:lnTo>
                  <a:pt x="6109679" y="5938534"/>
                </a:lnTo>
                <a:lnTo>
                  <a:pt x="6096928" y="5937596"/>
                </a:lnTo>
                <a:cubicBezTo>
                  <a:pt x="6028474" y="5937596"/>
                  <a:pt x="5992748" y="5882929"/>
                  <a:pt x="5963037" y="5882929"/>
                </a:cubicBezTo>
                <a:cubicBezTo>
                  <a:pt x="5932476" y="5882929"/>
                  <a:pt x="5902349" y="5852360"/>
                  <a:pt x="5902349" y="5819633"/>
                </a:cubicBezTo>
                <a:lnTo>
                  <a:pt x="5898253" y="5802608"/>
                </a:lnTo>
                <a:lnTo>
                  <a:pt x="5897035" y="5794938"/>
                </a:lnTo>
                <a:lnTo>
                  <a:pt x="5895917" y="5792899"/>
                </a:lnTo>
                <a:lnTo>
                  <a:pt x="5893675" y="5783582"/>
                </a:lnTo>
                <a:cubicBezTo>
                  <a:pt x="5888089" y="5773275"/>
                  <a:pt x="5880006" y="5766138"/>
                  <a:pt x="5870018" y="5766551"/>
                </a:cubicBezTo>
                <a:close/>
                <a:moveTo>
                  <a:pt x="5187661" y="5632172"/>
                </a:moveTo>
                <a:lnTo>
                  <a:pt x="5190222" y="5639283"/>
                </a:lnTo>
                <a:cubicBezTo>
                  <a:pt x="5203571" y="5675031"/>
                  <a:pt x="5269394" y="5729698"/>
                  <a:pt x="5305107" y="5809338"/>
                </a:cubicBezTo>
                <a:cubicBezTo>
                  <a:pt x="5340820" y="5888553"/>
                  <a:pt x="5381707" y="5888553"/>
                  <a:pt x="5420008" y="5888553"/>
                </a:cubicBezTo>
                <a:cubicBezTo>
                  <a:pt x="5458291" y="5888553"/>
                  <a:pt x="5527146" y="5877798"/>
                  <a:pt x="5573621" y="5877798"/>
                </a:cubicBezTo>
                <a:lnTo>
                  <a:pt x="5578496" y="5878810"/>
                </a:lnTo>
                <a:lnTo>
                  <a:pt x="5573879" y="5877327"/>
                </a:lnTo>
                <a:cubicBezTo>
                  <a:pt x="5527388" y="5877327"/>
                  <a:pt x="5458501" y="5888079"/>
                  <a:pt x="5420192" y="5888079"/>
                </a:cubicBezTo>
                <a:cubicBezTo>
                  <a:pt x="5381883" y="5888079"/>
                  <a:pt x="5340973" y="5888079"/>
                  <a:pt x="5305247" y="5808880"/>
                </a:cubicBezTo>
                <a:cubicBezTo>
                  <a:pt x="5269521" y="5729246"/>
                  <a:pt x="5203650" y="5674561"/>
                  <a:pt x="5190303" y="5638842"/>
                </a:cubicBezTo>
                <a:close/>
                <a:moveTo>
                  <a:pt x="4612535" y="5543500"/>
                </a:moveTo>
                <a:lnTo>
                  <a:pt x="4619989" y="5553065"/>
                </a:lnTo>
                <a:cubicBezTo>
                  <a:pt x="4625041" y="5559288"/>
                  <a:pt x="4629532" y="5564474"/>
                  <a:pt x="4633297" y="5568240"/>
                </a:cubicBezTo>
                <a:cubicBezTo>
                  <a:pt x="4660415" y="5595366"/>
                  <a:pt x="4709919" y="5724111"/>
                  <a:pt x="4709919" y="5828293"/>
                </a:cubicBezTo>
                <a:cubicBezTo>
                  <a:pt x="4709919" y="5932494"/>
                  <a:pt x="4802872" y="6011711"/>
                  <a:pt x="4838609" y="6011711"/>
                </a:cubicBezTo>
                <a:cubicBezTo>
                  <a:pt x="4838609" y="6011711"/>
                  <a:pt x="4819242" y="6099537"/>
                  <a:pt x="4898862" y="6124521"/>
                </a:cubicBezTo>
                <a:cubicBezTo>
                  <a:pt x="4898862" y="6124521"/>
                  <a:pt x="4827841" y="6288560"/>
                  <a:pt x="4767588" y="6302334"/>
                </a:cubicBezTo>
                <a:cubicBezTo>
                  <a:pt x="4706902" y="6316108"/>
                  <a:pt x="4666017" y="6324295"/>
                  <a:pt x="4666017" y="6354425"/>
                </a:cubicBezTo>
                <a:cubicBezTo>
                  <a:pt x="4666017" y="6387578"/>
                  <a:pt x="4581229" y="6458626"/>
                  <a:pt x="4438773" y="6458626"/>
                </a:cubicBezTo>
                <a:cubicBezTo>
                  <a:pt x="4438773" y="6458626"/>
                  <a:pt x="4413804" y="6486173"/>
                  <a:pt x="4413804" y="6516304"/>
                </a:cubicBezTo>
                <a:cubicBezTo>
                  <a:pt x="4413804" y="6522899"/>
                  <a:pt x="4414854" y="6533552"/>
                  <a:pt x="4415522" y="6546172"/>
                </a:cubicBezTo>
                <a:lnTo>
                  <a:pt x="4414979" y="6585494"/>
                </a:lnTo>
                <a:lnTo>
                  <a:pt x="4414829" y="6588261"/>
                </a:lnTo>
                <a:lnTo>
                  <a:pt x="4403481" y="6628769"/>
                </a:lnTo>
                <a:cubicBezTo>
                  <a:pt x="4396889" y="6640893"/>
                  <a:pt x="4387049" y="6650803"/>
                  <a:pt x="4372528" y="6656406"/>
                </a:cubicBezTo>
                <a:lnTo>
                  <a:pt x="4343459" y="6661291"/>
                </a:lnTo>
                <a:lnTo>
                  <a:pt x="4343826" y="6661318"/>
                </a:lnTo>
                <a:cubicBezTo>
                  <a:pt x="4390300" y="6661318"/>
                  <a:pt x="4408054" y="6632582"/>
                  <a:pt x="4414189" y="6600079"/>
                </a:cubicBezTo>
                <a:lnTo>
                  <a:pt x="4414829" y="6588261"/>
                </a:lnTo>
                <a:lnTo>
                  <a:pt x="4414947" y="6587842"/>
                </a:lnTo>
                <a:lnTo>
                  <a:pt x="4414979" y="6585494"/>
                </a:lnTo>
                <a:lnTo>
                  <a:pt x="4416815" y="6551620"/>
                </a:lnTo>
                <a:cubicBezTo>
                  <a:pt x="4416211" y="6536606"/>
                  <a:pt x="4414840" y="6523771"/>
                  <a:pt x="4414840" y="6516236"/>
                </a:cubicBezTo>
                <a:cubicBezTo>
                  <a:pt x="4414840" y="6486098"/>
                  <a:pt x="4439791" y="6458551"/>
                  <a:pt x="4439791" y="6458551"/>
                </a:cubicBezTo>
                <a:cubicBezTo>
                  <a:pt x="4582214" y="6458551"/>
                  <a:pt x="4666989" y="6387519"/>
                  <a:pt x="4666989" y="6354363"/>
                </a:cubicBezTo>
                <a:cubicBezTo>
                  <a:pt x="4666989" y="6324225"/>
                  <a:pt x="4707860" y="6316061"/>
                  <a:pt x="4768540" y="6302269"/>
                </a:cubicBezTo>
                <a:cubicBezTo>
                  <a:pt x="4828776" y="6288496"/>
                  <a:pt x="4899773" y="6124476"/>
                  <a:pt x="4899773" y="6124476"/>
                </a:cubicBezTo>
                <a:cubicBezTo>
                  <a:pt x="4820173" y="6099502"/>
                  <a:pt x="4839538" y="6011679"/>
                  <a:pt x="4839538" y="6011679"/>
                </a:cubicBezTo>
                <a:cubicBezTo>
                  <a:pt x="4803825" y="6011679"/>
                  <a:pt x="4710876" y="5932465"/>
                  <a:pt x="4710876" y="5828276"/>
                </a:cubicBezTo>
                <a:cubicBezTo>
                  <a:pt x="4710876" y="5724107"/>
                  <a:pt x="4661385" y="5595371"/>
                  <a:pt x="4634275" y="5568251"/>
                </a:cubicBezTo>
                <a:close/>
                <a:moveTo>
                  <a:pt x="3650925" y="5416327"/>
                </a:moveTo>
                <a:lnTo>
                  <a:pt x="3625652" y="5452075"/>
                </a:lnTo>
                <a:cubicBezTo>
                  <a:pt x="3606630" y="5471282"/>
                  <a:pt x="3557629" y="5507214"/>
                  <a:pt x="3509892" y="5545920"/>
                </a:cubicBezTo>
                <a:lnTo>
                  <a:pt x="3486948" y="5565992"/>
                </a:lnTo>
                <a:lnTo>
                  <a:pt x="3469687" y="5580276"/>
                </a:lnTo>
                <a:lnTo>
                  <a:pt x="3462574" y="5587315"/>
                </a:lnTo>
                <a:lnTo>
                  <a:pt x="3443138" y="5604318"/>
                </a:lnTo>
                <a:cubicBezTo>
                  <a:pt x="3423806" y="5623315"/>
                  <a:pt x="3408695" y="5641262"/>
                  <a:pt x="3401709" y="5656415"/>
                </a:cubicBezTo>
                <a:lnTo>
                  <a:pt x="3401644" y="5656868"/>
                </a:lnTo>
                <a:lnTo>
                  <a:pt x="3420584" y="5628868"/>
                </a:lnTo>
                <a:lnTo>
                  <a:pt x="3462574" y="5587315"/>
                </a:lnTo>
                <a:lnTo>
                  <a:pt x="3486948" y="5565992"/>
                </a:lnTo>
                <a:lnTo>
                  <a:pt x="3530017" y="5530351"/>
                </a:lnTo>
                <a:cubicBezTo>
                  <a:pt x="3570701" y="5498088"/>
                  <a:pt x="3609031" y="5469331"/>
                  <a:pt x="3625332" y="5452867"/>
                </a:cubicBezTo>
                <a:cubicBezTo>
                  <a:pt x="3636308" y="5441886"/>
                  <a:pt x="3644540" y="5429722"/>
                  <a:pt x="3650714" y="5416966"/>
                </a:cubicBezTo>
                <a:close/>
                <a:moveTo>
                  <a:pt x="6606974" y="5347414"/>
                </a:moveTo>
                <a:lnTo>
                  <a:pt x="6565720" y="5351274"/>
                </a:lnTo>
                <a:lnTo>
                  <a:pt x="6564637" y="5351620"/>
                </a:lnTo>
                <a:lnTo>
                  <a:pt x="6605697" y="5347780"/>
                </a:lnTo>
                <a:close/>
                <a:moveTo>
                  <a:pt x="4469908" y="5322338"/>
                </a:moveTo>
                <a:cubicBezTo>
                  <a:pt x="4462089" y="5322338"/>
                  <a:pt x="4450334" y="5328371"/>
                  <a:pt x="4436569" y="5338487"/>
                </a:cubicBezTo>
                <a:lnTo>
                  <a:pt x="4409778" y="5362470"/>
                </a:lnTo>
                <a:lnTo>
                  <a:pt x="4403718" y="5367514"/>
                </a:lnTo>
                <a:lnTo>
                  <a:pt x="4401518" y="5369865"/>
                </a:lnTo>
                <a:lnTo>
                  <a:pt x="4391166" y="5379132"/>
                </a:lnTo>
                <a:lnTo>
                  <a:pt x="4372439" y="5400924"/>
                </a:lnTo>
                <a:lnTo>
                  <a:pt x="4363294" y="5410692"/>
                </a:lnTo>
                <a:lnTo>
                  <a:pt x="4357894" y="5417851"/>
                </a:lnTo>
                <a:lnTo>
                  <a:pt x="4345245" y="5432570"/>
                </a:lnTo>
                <a:lnTo>
                  <a:pt x="4336620" y="5446052"/>
                </a:lnTo>
                <a:lnTo>
                  <a:pt x="4327336" y="5458358"/>
                </a:lnTo>
                <a:lnTo>
                  <a:pt x="4312445" y="5483835"/>
                </a:lnTo>
                <a:lnTo>
                  <a:pt x="4310356" y="5487100"/>
                </a:lnTo>
                <a:lnTo>
                  <a:pt x="4309999" y="5488020"/>
                </a:lnTo>
                <a:lnTo>
                  <a:pt x="4312445" y="5483835"/>
                </a:lnTo>
                <a:lnTo>
                  <a:pt x="4336620" y="5446052"/>
                </a:lnTo>
                <a:lnTo>
                  <a:pt x="4357894" y="5417851"/>
                </a:lnTo>
                <a:lnTo>
                  <a:pt x="4372439" y="5400924"/>
                </a:lnTo>
                <a:lnTo>
                  <a:pt x="4401518" y="5369865"/>
                </a:lnTo>
                <a:lnTo>
                  <a:pt x="4409778" y="5362470"/>
                </a:lnTo>
                <a:lnTo>
                  <a:pt x="4441339" y="5336199"/>
                </a:lnTo>
                <a:cubicBezTo>
                  <a:pt x="4452605" y="5328558"/>
                  <a:pt x="4462192" y="5324122"/>
                  <a:pt x="4468889" y="5324122"/>
                </a:cubicBezTo>
                <a:cubicBezTo>
                  <a:pt x="4507210" y="5324122"/>
                  <a:pt x="4449521" y="5384401"/>
                  <a:pt x="4487842" y="5400757"/>
                </a:cubicBezTo>
                <a:cubicBezTo>
                  <a:pt x="4516894" y="5413038"/>
                  <a:pt x="4567246" y="5484159"/>
                  <a:pt x="4603311" y="5531663"/>
                </a:cubicBezTo>
                <a:lnTo>
                  <a:pt x="4612348" y="5543259"/>
                </a:lnTo>
                <a:lnTo>
                  <a:pt x="4635765" y="5491941"/>
                </a:lnTo>
                <a:cubicBezTo>
                  <a:pt x="4642240" y="5478562"/>
                  <a:pt x="4649062" y="5465153"/>
                  <a:pt x="4655972" y="5452564"/>
                </a:cubicBezTo>
                <a:lnTo>
                  <a:pt x="4675493" y="5420121"/>
                </a:lnTo>
                <a:lnTo>
                  <a:pt x="4663029" y="5438412"/>
                </a:lnTo>
                <a:cubicBezTo>
                  <a:pt x="4644511" y="5470252"/>
                  <a:pt x="4625994" y="5509945"/>
                  <a:pt x="4612430" y="5541357"/>
                </a:cubicBezTo>
                <a:cubicBezTo>
                  <a:pt x="4576699" y="5494887"/>
                  <a:pt x="4518989" y="5412701"/>
                  <a:pt x="4488850" y="5398940"/>
                </a:cubicBezTo>
                <a:cubicBezTo>
                  <a:pt x="4450524" y="5382586"/>
                  <a:pt x="4508221" y="5322338"/>
                  <a:pt x="4469908" y="5322338"/>
                </a:cubicBezTo>
                <a:close/>
                <a:moveTo>
                  <a:pt x="5445846" y="5271358"/>
                </a:moveTo>
                <a:lnTo>
                  <a:pt x="5425510" y="5304354"/>
                </a:lnTo>
                <a:lnTo>
                  <a:pt x="5383214" y="5345306"/>
                </a:lnTo>
                <a:lnTo>
                  <a:pt x="5364227" y="5360446"/>
                </a:lnTo>
                <a:lnTo>
                  <a:pt x="5319770" y="5392704"/>
                </a:lnTo>
                <a:cubicBezTo>
                  <a:pt x="5300134" y="5405993"/>
                  <a:pt x="5280783" y="5418603"/>
                  <a:pt x="5263657" y="5430595"/>
                </a:cubicBezTo>
                <a:lnTo>
                  <a:pt x="5247116" y="5443814"/>
                </a:lnTo>
                <a:lnTo>
                  <a:pt x="5243098" y="5446702"/>
                </a:lnTo>
                <a:lnTo>
                  <a:pt x="5237884" y="5451192"/>
                </a:lnTo>
                <a:lnTo>
                  <a:pt x="5220893" y="5464771"/>
                </a:lnTo>
                <a:cubicBezTo>
                  <a:pt x="5190754" y="5492309"/>
                  <a:pt x="5168789" y="5516841"/>
                  <a:pt x="5152429" y="5533180"/>
                </a:cubicBezTo>
                <a:cubicBezTo>
                  <a:pt x="5133044" y="5489303"/>
                  <a:pt x="5113673" y="5448416"/>
                  <a:pt x="5094719" y="5440239"/>
                </a:cubicBezTo>
                <a:cubicBezTo>
                  <a:pt x="5056393" y="5423884"/>
                  <a:pt x="5004289" y="5423884"/>
                  <a:pt x="4974150" y="5454016"/>
                </a:cubicBezTo>
                <a:cubicBezTo>
                  <a:pt x="4944011" y="5484131"/>
                  <a:pt x="4913859" y="5434655"/>
                  <a:pt x="4913859" y="5398940"/>
                </a:cubicBezTo>
                <a:cubicBezTo>
                  <a:pt x="4913859" y="5363653"/>
                  <a:pt x="4817837" y="5256508"/>
                  <a:pt x="4817837" y="5303405"/>
                </a:cubicBezTo>
                <a:cubicBezTo>
                  <a:pt x="4817837" y="5349876"/>
                  <a:pt x="4754965" y="5382586"/>
                  <a:pt x="4713628" y="5382586"/>
                </a:cubicBezTo>
                <a:cubicBezTo>
                  <a:pt x="4706846" y="5382586"/>
                  <a:pt x="4698826" y="5388582"/>
                  <a:pt x="4690186" y="5398559"/>
                </a:cubicBezTo>
                <a:lnTo>
                  <a:pt x="4677736" y="5416830"/>
                </a:lnTo>
                <a:lnTo>
                  <a:pt x="4696387" y="5393696"/>
                </a:lnTo>
                <a:cubicBezTo>
                  <a:pt x="4702601" y="5387797"/>
                  <a:pt x="4708380" y="5384422"/>
                  <a:pt x="4713463" y="5384422"/>
                </a:cubicBezTo>
                <a:cubicBezTo>
                  <a:pt x="4754763" y="5384422"/>
                  <a:pt x="4817586" y="5351711"/>
                  <a:pt x="4817586" y="5305207"/>
                </a:cubicBezTo>
                <a:cubicBezTo>
                  <a:pt x="4817586" y="5258297"/>
                  <a:pt x="4913551" y="5365484"/>
                  <a:pt x="4913551" y="5400787"/>
                </a:cubicBezTo>
                <a:cubicBezTo>
                  <a:pt x="4913551" y="5436516"/>
                  <a:pt x="4943660" y="5486018"/>
                  <a:pt x="4973786" y="5455899"/>
                </a:cubicBezTo>
                <a:cubicBezTo>
                  <a:pt x="5003912" y="5425761"/>
                  <a:pt x="5055974" y="5425761"/>
                  <a:pt x="5094274" y="5442107"/>
                </a:cubicBezTo>
                <a:cubicBezTo>
                  <a:pt x="5113416" y="5450289"/>
                  <a:pt x="5133963" y="5490651"/>
                  <a:pt x="5151444" y="5533433"/>
                </a:cubicBezTo>
                <a:lnTo>
                  <a:pt x="5155149" y="5543306"/>
                </a:lnTo>
                <a:lnTo>
                  <a:pt x="5151993" y="5534657"/>
                </a:lnTo>
                <a:cubicBezTo>
                  <a:pt x="5168357" y="5518303"/>
                  <a:pt x="5190303" y="5493770"/>
                  <a:pt x="5220447" y="5466211"/>
                </a:cubicBezTo>
                <a:lnTo>
                  <a:pt x="5237884" y="5451192"/>
                </a:lnTo>
                <a:lnTo>
                  <a:pt x="5247116" y="5443814"/>
                </a:lnTo>
                <a:lnTo>
                  <a:pt x="5271937" y="5425978"/>
                </a:lnTo>
                <a:cubicBezTo>
                  <a:pt x="5292713" y="5411741"/>
                  <a:pt x="5316076" y="5396647"/>
                  <a:pt x="5338949" y="5380602"/>
                </a:cubicBezTo>
                <a:lnTo>
                  <a:pt x="5364227" y="5360446"/>
                </a:lnTo>
                <a:lnTo>
                  <a:pt x="5377599" y="5350743"/>
                </a:lnTo>
                <a:lnTo>
                  <a:pt x="5383214" y="5345306"/>
                </a:lnTo>
                <a:lnTo>
                  <a:pt x="5403017" y="5329516"/>
                </a:lnTo>
                <a:cubicBezTo>
                  <a:pt x="5421831" y="5311473"/>
                  <a:pt x="5437076" y="5292383"/>
                  <a:pt x="5445676" y="5272153"/>
                </a:cubicBezTo>
                <a:close/>
                <a:moveTo>
                  <a:pt x="4081200" y="5271222"/>
                </a:moveTo>
                <a:lnTo>
                  <a:pt x="4067790" y="5289921"/>
                </a:lnTo>
                <a:lnTo>
                  <a:pt x="4072428" y="5286213"/>
                </a:lnTo>
                <a:close/>
                <a:moveTo>
                  <a:pt x="3749748" y="5258293"/>
                </a:moveTo>
                <a:lnTo>
                  <a:pt x="3757040" y="5263844"/>
                </a:lnTo>
                <a:cubicBezTo>
                  <a:pt x="3792758" y="5299578"/>
                  <a:pt x="3962333" y="5329727"/>
                  <a:pt x="4039369" y="5310348"/>
                </a:cubicBezTo>
                <a:cubicBezTo>
                  <a:pt x="4044537" y="5307766"/>
                  <a:pt x="4047535" y="5307766"/>
                  <a:pt x="4050118" y="5305183"/>
                </a:cubicBezTo>
                <a:cubicBezTo>
                  <a:pt x="4050118" y="5332309"/>
                  <a:pt x="4052702" y="5365462"/>
                  <a:pt x="4066488" y="5378814"/>
                </a:cubicBezTo>
                <a:cubicBezTo>
                  <a:pt x="4091437" y="5403779"/>
                  <a:pt x="4115972" y="5507540"/>
                  <a:pt x="4094021" y="5551462"/>
                </a:cubicBezTo>
                <a:cubicBezTo>
                  <a:pt x="4072070" y="5598389"/>
                  <a:pt x="4129739" y="5614745"/>
                  <a:pt x="4195159" y="5598389"/>
                </a:cubicBezTo>
                <a:cubicBezTo>
                  <a:pt x="4244224" y="5583855"/>
                  <a:pt x="4268838" y="5583374"/>
                  <a:pt x="4284984" y="5555158"/>
                </a:cubicBezTo>
                <a:lnTo>
                  <a:pt x="4285535" y="5553613"/>
                </a:lnTo>
                <a:lnTo>
                  <a:pt x="4266332" y="5573741"/>
                </a:lnTo>
                <a:cubicBezTo>
                  <a:pt x="4250616" y="5583316"/>
                  <a:pt x="4228765" y="5586760"/>
                  <a:pt x="4196038" y="5596448"/>
                </a:cubicBezTo>
                <a:cubicBezTo>
                  <a:pt x="4130584" y="5612787"/>
                  <a:pt x="4072875" y="5596448"/>
                  <a:pt x="4094840" y="5549535"/>
                </a:cubicBezTo>
                <a:cubicBezTo>
                  <a:pt x="4116805" y="5505642"/>
                  <a:pt x="4092259" y="5401946"/>
                  <a:pt x="4067282" y="5376986"/>
                </a:cubicBezTo>
                <a:cubicBezTo>
                  <a:pt x="4053503" y="5363653"/>
                  <a:pt x="4050922" y="5330516"/>
                  <a:pt x="4050922" y="5303405"/>
                </a:cubicBezTo>
                <a:lnTo>
                  <a:pt x="4055929" y="5299402"/>
                </a:lnTo>
                <a:lnTo>
                  <a:pt x="4039348" y="5308721"/>
                </a:lnTo>
                <a:cubicBezTo>
                  <a:pt x="3962284" y="5328085"/>
                  <a:pt x="3792637" y="5297963"/>
                  <a:pt x="3756902" y="5262235"/>
                </a:cubicBezTo>
                <a:close/>
                <a:moveTo>
                  <a:pt x="4091511" y="5246011"/>
                </a:moveTo>
                <a:lnTo>
                  <a:pt x="4083323" y="5267593"/>
                </a:lnTo>
                <a:lnTo>
                  <a:pt x="4088135" y="5259369"/>
                </a:lnTo>
                <a:close/>
                <a:moveTo>
                  <a:pt x="3715012" y="5239961"/>
                </a:moveTo>
                <a:lnTo>
                  <a:pt x="3684769" y="5268858"/>
                </a:lnTo>
                <a:cubicBezTo>
                  <a:pt x="3680277" y="5274157"/>
                  <a:pt x="3676471" y="5279550"/>
                  <a:pt x="3673789" y="5284990"/>
                </a:cubicBezTo>
                <a:lnTo>
                  <a:pt x="3673664" y="5285472"/>
                </a:lnTo>
                <a:lnTo>
                  <a:pt x="3684453" y="5269613"/>
                </a:lnTo>
                <a:lnTo>
                  <a:pt x="3715340" y="5240079"/>
                </a:lnTo>
                <a:close/>
                <a:moveTo>
                  <a:pt x="3633757" y="5201871"/>
                </a:moveTo>
                <a:lnTo>
                  <a:pt x="3643235" y="5210109"/>
                </a:lnTo>
                <a:lnTo>
                  <a:pt x="3660414" y="5218087"/>
                </a:lnTo>
                <a:close/>
                <a:moveTo>
                  <a:pt x="3611511" y="5181293"/>
                </a:moveTo>
                <a:lnTo>
                  <a:pt x="3612535" y="5183428"/>
                </a:lnTo>
                <a:lnTo>
                  <a:pt x="3614713" y="5185321"/>
                </a:lnTo>
                <a:close/>
                <a:moveTo>
                  <a:pt x="5568274" y="5085225"/>
                </a:moveTo>
                <a:lnTo>
                  <a:pt x="5568236" y="5085312"/>
                </a:lnTo>
                <a:lnTo>
                  <a:pt x="5552907" y="5114719"/>
                </a:lnTo>
                <a:lnTo>
                  <a:pt x="5535042" y="5132823"/>
                </a:lnTo>
                <a:lnTo>
                  <a:pt x="5529626" y="5137163"/>
                </a:lnTo>
                <a:lnTo>
                  <a:pt x="5503107" y="5153179"/>
                </a:lnTo>
                <a:lnTo>
                  <a:pt x="5494190" y="5159610"/>
                </a:lnTo>
                <a:lnTo>
                  <a:pt x="5492994" y="5160315"/>
                </a:lnTo>
                <a:lnTo>
                  <a:pt x="5492089" y="5161125"/>
                </a:lnTo>
                <a:lnTo>
                  <a:pt x="5476099" y="5172658"/>
                </a:lnTo>
                <a:lnTo>
                  <a:pt x="5472596" y="5178587"/>
                </a:lnTo>
                <a:lnTo>
                  <a:pt x="5468207" y="5182518"/>
                </a:lnTo>
                <a:lnTo>
                  <a:pt x="5458599" y="5202269"/>
                </a:lnTo>
                <a:lnTo>
                  <a:pt x="5457896" y="5203458"/>
                </a:lnTo>
                <a:lnTo>
                  <a:pt x="5457852" y="5203804"/>
                </a:lnTo>
                <a:lnTo>
                  <a:pt x="5458599" y="5202269"/>
                </a:lnTo>
                <a:lnTo>
                  <a:pt x="5472596" y="5178587"/>
                </a:lnTo>
                <a:lnTo>
                  <a:pt x="5492089" y="5161125"/>
                </a:lnTo>
                <a:lnTo>
                  <a:pt x="5494190" y="5159610"/>
                </a:lnTo>
                <a:lnTo>
                  <a:pt x="5522259" y="5143067"/>
                </a:lnTo>
                <a:lnTo>
                  <a:pt x="5529626" y="5137163"/>
                </a:lnTo>
                <a:lnTo>
                  <a:pt x="5532429" y="5135470"/>
                </a:lnTo>
                <a:lnTo>
                  <a:pt x="5535042" y="5132823"/>
                </a:lnTo>
                <a:lnTo>
                  <a:pt x="5549517" y="5121223"/>
                </a:lnTo>
                <a:lnTo>
                  <a:pt x="5552907" y="5114719"/>
                </a:lnTo>
                <a:lnTo>
                  <a:pt x="5557578" y="5109985"/>
                </a:lnTo>
                <a:lnTo>
                  <a:pt x="5568236" y="5085312"/>
                </a:lnTo>
                <a:lnTo>
                  <a:pt x="5568280" y="5085229"/>
                </a:lnTo>
                <a:close/>
                <a:moveTo>
                  <a:pt x="2879847" y="5048353"/>
                </a:moveTo>
                <a:lnTo>
                  <a:pt x="2857067" y="5060899"/>
                </a:lnTo>
                <a:cubicBezTo>
                  <a:pt x="2849487" y="5063836"/>
                  <a:pt x="2842019" y="5065422"/>
                  <a:pt x="2834806" y="5065422"/>
                </a:cubicBezTo>
                <a:cubicBezTo>
                  <a:pt x="2820488" y="5065422"/>
                  <a:pt x="2810261" y="5070047"/>
                  <a:pt x="2802416" y="5077534"/>
                </a:cubicBezTo>
                <a:lnTo>
                  <a:pt x="2802144" y="5077975"/>
                </a:lnTo>
                <a:lnTo>
                  <a:pt x="2834239" y="5065959"/>
                </a:lnTo>
                <a:cubicBezTo>
                  <a:pt x="2848653" y="5065959"/>
                  <a:pt x="2864090" y="5059611"/>
                  <a:pt x="2879393" y="5048803"/>
                </a:cubicBezTo>
                <a:close/>
                <a:moveTo>
                  <a:pt x="2994089" y="4854855"/>
                </a:moveTo>
                <a:lnTo>
                  <a:pt x="2993847" y="4855166"/>
                </a:lnTo>
                <a:lnTo>
                  <a:pt x="2991781" y="4860187"/>
                </a:lnTo>
                <a:close/>
                <a:moveTo>
                  <a:pt x="3485119" y="4839467"/>
                </a:moveTo>
                <a:lnTo>
                  <a:pt x="3521660" y="4871390"/>
                </a:lnTo>
                <a:lnTo>
                  <a:pt x="3537640" y="4885886"/>
                </a:lnTo>
                <a:lnTo>
                  <a:pt x="3563183" y="4909886"/>
                </a:lnTo>
                <a:lnTo>
                  <a:pt x="3566195" y="4912887"/>
                </a:lnTo>
                <a:lnTo>
                  <a:pt x="3584759" y="4931674"/>
                </a:lnTo>
                <a:lnTo>
                  <a:pt x="3595442" y="4948006"/>
                </a:lnTo>
                <a:lnTo>
                  <a:pt x="3595435" y="4947976"/>
                </a:lnTo>
                <a:cubicBezTo>
                  <a:pt x="3592973" y="4941746"/>
                  <a:pt x="3589353" y="4936030"/>
                  <a:pt x="3584240" y="4930866"/>
                </a:cubicBezTo>
                <a:lnTo>
                  <a:pt x="3566195" y="4912887"/>
                </a:lnTo>
                <a:lnTo>
                  <a:pt x="3563834" y="4910498"/>
                </a:lnTo>
                <a:lnTo>
                  <a:pt x="3563183" y="4909886"/>
                </a:lnTo>
                <a:lnTo>
                  <a:pt x="3553896" y="4900634"/>
                </a:lnTo>
                <a:lnTo>
                  <a:pt x="3537640" y="4885886"/>
                </a:lnTo>
                <a:lnTo>
                  <a:pt x="3529514" y="4878251"/>
                </a:lnTo>
                <a:lnTo>
                  <a:pt x="3521660" y="4871390"/>
                </a:lnTo>
                <a:lnTo>
                  <a:pt x="3501813" y="4853385"/>
                </a:lnTo>
                <a:close/>
                <a:moveTo>
                  <a:pt x="3014930" y="4828417"/>
                </a:moveTo>
                <a:lnTo>
                  <a:pt x="3014032" y="4829204"/>
                </a:lnTo>
                <a:lnTo>
                  <a:pt x="3010544" y="4833690"/>
                </a:lnTo>
                <a:close/>
                <a:moveTo>
                  <a:pt x="3447010" y="4808884"/>
                </a:moveTo>
                <a:lnTo>
                  <a:pt x="3483307" y="4837956"/>
                </a:lnTo>
                <a:lnTo>
                  <a:pt x="3457809" y="4816696"/>
                </a:lnTo>
                <a:close/>
                <a:moveTo>
                  <a:pt x="3081764" y="4770871"/>
                </a:moveTo>
                <a:lnTo>
                  <a:pt x="3071161" y="4779114"/>
                </a:lnTo>
                <a:lnTo>
                  <a:pt x="3056498" y="4791971"/>
                </a:lnTo>
                <a:close/>
                <a:moveTo>
                  <a:pt x="3122120" y="4739499"/>
                </a:moveTo>
                <a:lnTo>
                  <a:pt x="3112318" y="4747119"/>
                </a:lnTo>
                <a:lnTo>
                  <a:pt x="3120924" y="4740517"/>
                </a:lnTo>
                <a:close/>
                <a:moveTo>
                  <a:pt x="3152111" y="4713676"/>
                </a:moveTo>
                <a:lnTo>
                  <a:pt x="3146391" y="4718845"/>
                </a:lnTo>
                <a:lnTo>
                  <a:pt x="3151060" y="4714871"/>
                </a:lnTo>
                <a:close/>
                <a:moveTo>
                  <a:pt x="3173033" y="4689625"/>
                </a:moveTo>
                <a:lnTo>
                  <a:pt x="3170430" y="4692833"/>
                </a:lnTo>
                <a:lnTo>
                  <a:pt x="3172855" y="4690074"/>
                </a:lnTo>
                <a:close/>
                <a:moveTo>
                  <a:pt x="3182235" y="4665515"/>
                </a:moveTo>
                <a:lnTo>
                  <a:pt x="3180427" y="4671034"/>
                </a:lnTo>
                <a:lnTo>
                  <a:pt x="3182387" y="4666106"/>
                </a:lnTo>
                <a:cubicBezTo>
                  <a:pt x="3222732" y="4673637"/>
                  <a:pt x="3265821" y="4691605"/>
                  <a:pt x="3308317" y="4714921"/>
                </a:cubicBezTo>
                <a:lnTo>
                  <a:pt x="3364382" y="4749110"/>
                </a:lnTo>
                <a:lnTo>
                  <a:pt x="3355067" y="4742371"/>
                </a:lnTo>
                <a:cubicBezTo>
                  <a:pt x="3318663" y="4719091"/>
                  <a:pt x="3280848" y="4698442"/>
                  <a:pt x="3243858" y="4683834"/>
                </a:cubicBezTo>
                <a:close/>
                <a:moveTo>
                  <a:pt x="5104520" y="4405510"/>
                </a:moveTo>
                <a:lnTo>
                  <a:pt x="5080940" y="4451419"/>
                </a:lnTo>
                <a:cubicBezTo>
                  <a:pt x="5075128" y="4456905"/>
                  <a:pt x="5070210" y="4464832"/>
                  <a:pt x="5066289" y="4474595"/>
                </a:cubicBezTo>
                <a:lnTo>
                  <a:pt x="5066128" y="4475231"/>
                </a:lnTo>
                <a:lnTo>
                  <a:pt x="5080541" y="4452417"/>
                </a:lnTo>
                <a:cubicBezTo>
                  <a:pt x="5091518" y="4440794"/>
                  <a:pt x="5099401" y="4424383"/>
                  <a:pt x="5104492" y="4405745"/>
                </a:cubicBezTo>
                <a:close/>
                <a:moveTo>
                  <a:pt x="5176125" y="4255382"/>
                </a:moveTo>
                <a:lnTo>
                  <a:pt x="5208298" y="4261277"/>
                </a:lnTo>
                <a:lnTo>
                  <a:pt x="5277060" y="4263015"/>
                </a:lnTo>
                <a:close/>
                <a:moveTo>
                  <a:pt x="5077120" y="4227635"/>
                </a:moveTo>
                <a:lnTo>
                  <a:pt x="5076876" y="4228489"/>
                </a:lnTo>
                <a:lnTo>
                  <a:pt x="5116600" y="4244474"/>
                </a:lnTo>
                <a:lnTo>
                  <a:pt x="5141795" y="4249091"/>
                </a:lnTo>
                <a:lnTo>
                  <a:pt x="5115712" y="4243161"/>
                </a:lnTo>
                <a:close/>
                <a:moveTo>
                  <a:pt x="5080710" y="4218674"/>
                </a:moveTo>
                <a:lnTo>
                  <a:pt x="5079357" y="4219799"/>
                </a:lnTo>
                <a:lnTo>
                  <a:pt x="5079167" y="4220464"/>
                </a:lnTo>
                <a:close/>
                <a:moveTo>
                  <a:pt x="4295996" y="4198229"/>
                </a:moveTo>
                <a:lnTo>
                  <a:pt x="4304584" y="4199705"/>
                </a:lnTo>
                <a:cubicBezTo>
                  <a:pt x="4304584" y="4199705"/>
                  <a:pt x="4367443" y="4372283"/>
                  <a:pt x="4334723" y="4440709"/>
                </a:cubicBezTo>
                <a:cubicBezTo>
                  <a:pt x="4304584" y="4509134"/>
                  <a:pt x="4304584" y="4621448"/>
                  <a:pt x="4304584" y="4667923"/>
                </a:cubicBezTo>
                <a:cubicBezTo>
                  <a:pt x="4304584" y="4714409"/>
                  <a:pt x="4337303" y="4862441"/>
                  <a:pt x="4304584" y="4898170"/>
                </a:cubicBezTo>
                <a:cubicBezTo>
                  <a:pt x="4271855" y="4930866"/>
                  <a:pt x="4110392" y="5043191"/>
                  <a:pt x="4110392" y="5075899"/>
                </a:cubicBezTo>
                <a:cubicBezTo>
                  <a:pt x="4110392" y="5092465"/>
                  <a:pt x="4111793" y="5145935"/>
                  <a:pt x="4103613" y="5197632"/>
                </a:cubicBezTo>
                <a:lnTo>
                  <a:pt x="4102932" y="5200812"/>
                </a:lnTo>
                <a:lnTo>
                  <a:pt x="4105767" y="5189594"/>
                </a:lnTo>
                <a:cubicBezTo>
                  <a:pt x="4112601" y="5140217"/>
                  <a:pt x="4111200" y="5090840"/>
                  <a:pt x="4111200" y="5075782"/>
                </a:cubicBezTo>
                <a:cubicBezTo>
                  <a:pt x="4111200" y="5043072"/>
                  <a:pt x="4272676" y="4930771"/>
                  <a:pt x="4305409" y="4898061"/>
                </a:cubicBezTo>
                <a:cubicBezTo>
                  <a:pt x="4338129" y="4862346"/>
                  <a:pt x="4305409" y="4714330"/>
                  <a:pt x="4305409" y="4667859"/>
                </a:cubicBezTo>
                <a:cubicBezTo>
                  <a:pt x="4305409" y="4621389"/>
                  <a:pt x="4305409" y="4509072"/>
                  <a:pt x="4335548" y="4440663"/>
                </a:cubicBezTo>
                <a:cubicBezTo>
                  <a:pt x="4368281" y="4372238"/>
                  <a:pt x="4305409" y="4199690"/>
                  <a:pt x="4305409" y="4199690"/>
                </a:cubicBezTo>
                <a:close/>
                <a:moveTo>
                  <a:pt x="3637258" y="4097333"/>
                </a:moveTo>
                <a:lnTo>
                  <a:pt x="3639491" y="4097901"/>
                </a:lnTo>
                <a:lnTo>
                  <a:pt x="3648023" y="4098930"/>
                </a:lnTo>
                <a:close/>
                <a:moveTo>
                  <a:pt x="3601290" y="4087683"/>
                </a:moveTo>
                <a:lnTo>
                  <a:pt x="3608402" y="4089991"/>
                </a:lnTo>
                <a:lnTo>
                  <a:pt x="3614279" y="4091486"/>
                </a:lnTo>
                <a:close/>
                <a:moveTo>
                  <a:pt x="6236036" y="4085623"/>
                </a:moveTo>
                <a:lnTo>
                  <a:pt x="6234092" y="4086378"/>
                </a:lnTo>
                <a:lnTo>
                  <a:pt x="6219464" y="4090262"/>
                </a:lnTo>
                <a:lnTo>
                  <a:pt x="6215692" y="4093519"/>
                </a:lnTo>
                <a:lnTo>
                  <a:pt x="6210786" y="4095423"/>
                </a:lnTo>
                <a:lnTo>
                  <a:pt x="6198353" y="4108494"/>
                </a:lnTo>
                <a:lnTo>
                  <a:pt x="6196994" y="4109668"/>
                </a:lnTo>
                <a:lnTo>
                  <a:pt x="6195798" y="4111180"/>
                </a:lnTo>
                <a:lnTo>
                  <a:pt x="6189406" y="4117900"/>
                </a:lnTo>
                <a:lnTo>
                  <a:pt x="6171040" y="4141287"/>
                </a:lnTo>
                <a:lnTo>
                  <a:pt x="6168877" y="4143593"/>
                </a:lnTo>
                <a:lnTo>
                  <a:pt x="6153924" y="4156406"/>
                </a:lnTo>
                <a:lnTo>
                  <a:pt x="6137916" y="4160696"/>
                </a:lnTo>
                <a:lnTo>
                  <a:pt x="6137143" y="4160779"/>
                </a:lnTo>
                <a:lnTo>
                  <a:pt x="6137280" y="4160867"/>
                </a:lnTo>
                <a:lnTo>
                  <a:pt x="6137916" y="4160696"/>
                </a:lnTo>
                <a:lnTo>
                  <a:pt x="6150491" y="4159348"/>
                </a:lnTo>
                <a:lnTo>
                  <a:pt x="6153924" y="4156406"/>
                </a:lnTo>
                <a:lnTo>
                  <a:pt x="6157842" y="4155356"/>
                </a:lnTo>
                <a:lnTo>
                  <a:pt x="6168877" y="4143593"/>
                </a:lnTo>
                <a:lnTo>
                  <a:pt x="6169954" y="4142670"/>
                </a:lnTo>
                <a:lnTo>
                  <a:pt x="6171040" y="4141287"/>
                </a:lnTo>
                <a:lnTo>
                  <a:pt x="6177100" y="4134828"/>
                </a:lnTo>
                <a:lnTo>
                  <a:pt x="6195798" y="4111180"/>
                </a:lnTo>
                <a:lnTo>
                  <a:pt x="6198353" y="4108494"/>
                </a:lnTo>
                <a:lnTo>
                  <a:pt x="6215692" y="4093519"/>
                </a:lnTo>
                <a:lnTo>
                  <a:pt x="6234092" y="4086378"/>
                </a:lnTo>
                <a:lnTo>
                  <a:pt x="6236608" y="4085710"/>
                </a:lnTo>
                <a:close/>
                <a:moveTo>
                  <a:pt x="3572602" y="4078129"/>
                </a:moveTo>
                <a:lnTo>
                  <a:pt x="3578290" y="4080219"/>
                </a:lnTo>
                <a:lnTo>
                  <a:pt x="3579445" y="4080594"/>
                </a:lnTo>
                <a:close/>
                <a:moveTo>
                  <a:pt x="4124747" y="4058086"/>
                </a:moveTo>
                <a:lnTo>
                  <a:pt x="4155317" y="4079006"/>
                </a:lnTo>
                <a:cubicBezTo>
                  <a:pt x="4184280" y="4104921"/>
                  <a:pt x="4207800" y="4142161"/>
                  <a:pt x="4235837" y="4168407"/>
                </a:cubicBezTo>
                <a:lnTo>
                  <a:pt x="4251125" y="4178312"/>
                </a:lnTo>
                <a:lnTo>
                  <a:pt x="4259899" y="4185744"/>
                </a:lnTo>
                <a:lnTo>
                  <a:pt x="4270122" y="4190619"/>
                </a:lnTo>
                <a:lnTo>
                  <a:pt x="4276771" y="4194926"/>
                </a:lnTo>
                <a:lnTo>
                  <a:pt x="4280500" y="4195567"/>
                </a:lnTo>
                <a:lnTo>
                  <a:pt x="4270122" y="4190619"/>
                </a:lnTo>
                <a:lnTo>
                  <a:pt x="4251125" y="4178312"/>
                </a:lnTo>
                <a:lnTo>
                  <a:pt x="4231452" y="4161646"/>
                </a:lnTo>
                <a:cubicBezTo>
                  <a:pt x="4218024" y="4147674"/>
                  <a:pt x="4205514" y="4131460"/>
                  <a:pt x="4192699" y="4115895"/>
                </a:cubicBezTo>
                <a:lnTo>
                  <a:pt x="4152487" y="4074431"/>
                </a:lnTo>
                <a:lnTo>
                  <a:pt x="4126011" y="4058473"/>
                </a:lnTo>
                <a:close/>
                <a:moveTo>
                  <a:pt x="5987064" y="4016648"/>
                </a:moveTo>
                <a:lnTo>
                  <a:pt x="5999205" y="4023265"/>
                </a:lnTo>
                <a:lnTo>
                  <a:pt x="5993499" y="4018701"/>
                </a:lnTo>
                <a:close/>
                <a:moveTo>
                  <a:pt x="5861306" y="3998523"/>
                </a:moveTo>
                <a:cubicBezTo>
                  <a:pt x="5850906" y="3999551"/>
                  <a:pt x="5839901" y="4002294"/>
                  <a:pt x="5827523" y="4007779"/>
                </a:cubicBezTo>
                <a:cubicBezTo>
                  <a:pt x="5778436" y="4029737"/>
                  <a:pt x="5677252" y="4166141"/>
                  <a:pt x="5616550" y="4166141"/>
                </a:cubicBezTo>
                <a:cubicBezTo>
                  <a:pt x="5556696" y="4166141"/>
                  <a:pt x="5479632" y="4188099"/>
                  <a:pt x="5438726" y="4231998"/>
                </a:cubicBezTo>
                <a:cubicBezTo>
                  <a:pt x="5424356" y="4246360"/>
                  <a:pt x="5382982" y="4256486"/>
                  <a:pt x="5331816" y="4260787"/>
                </a:cubicBezTo>
                <a:lnTo>
                  <a:pt x="5278734" y="4263057"/>
                </a:lnTo>
                <a:lnTo>
                  <a:pt x="5306354" y="4263755"/>
                </a:lnTo>
                <a:cubicBezTo>
                  <a:pt x="5369290" y="4261051"/>
                  <a:pt x="5422804" y="4250058"/>
                  <a:pt x="5439572" y="4233296"/>
                </a:cubicBezTo>
                <a:cubicBezTo>
                  <a:pt x="5480463" y="4189382"/>
                  <a:pt x="5557515" y="4167442"/>
                  <a:pt x="5617353" y="4167442"/>
                </a:cubicBezTo>
                <a:cubicBezTo>
                  <a:pt x="5678059" y="4167442"/>
                  <a:pt x="5779222" y="4030966"/>
                  <a:pt x="5828296" y="4009008"/>
                </a:cubicBezTo>
                <a:cubicBezTo>
                  <a:pt x="5840673" y="4003523"/>
                  <a:pt x="5851677" y="4000781"/>
                  <a:pt x="5862075" y="3999752"/>
                </a:cubicBezTo>
                <a:lnTo>
                  <a:pt x="5889615" y="4000692"/>
                </a:lnTo>
                <a:lnTo>
                  <a:pt x="5893471" y="4000987"/>
                </a:lnTo>
                <a:lnTo>
                  <a:pt x="5923335" y="4005923"/>
                </a:lnTo>
                <a:cubicBezTo>
                  <a:pt x="5934379" y="4007637"/>
                  <a:pt x="5946352" y="4009008"/>
                  <a:pt x="5960020" y="4009008"/>
                </a:cubicBezTo>
                <a:lnTo>
                  <a:pt x="5968509" y="4010727"/>
                </a:lnTo>
                <a:lnTo>
                  <a:pt x="5959270" y="4007779"/>
                </a:lnTo>
                <a:cubicBezTo>
                  <a:pt x="5938764" y="4007779"/>
                  <a:pt x="5922073" y="4004694"/>
                  <a:pt x="5906609" y="4001994"/>
                </a:cubicBezTo>
                <a:lnTo>
                  <a:pt x="5893471" y="4000987"/>
                </a:lnTo>
                <a:lnTo>
                  <a:pt x="5892221" y="4000781"/>
                </a:lnTo>
                <a:lnTo>
                  <a:pt x="5889615" y="4000692"/>
                </a:lnTo>
                <a:close/>
                <a:moveTo>
                  <a:pt x="5129186" y="3977773"/>
                </a:moveTo>
                <a:lnTo>
                  <a:pt x="5129372" y="3977916"/>
                </a:lnTo>
                <a:cubicBezTo>
                  <a:pt x="5139689" y="3983222"/>
                  <a:pt x="5150858" y="3986254"/>
                  <a:pt x="5163183" y="3986254"/>
                </a:cubicBezTo>
                <a:lnTo>
                  <a:pt x="5192339" y="3992308"/>
                </a:lnTo>
                <a:lnTo>
                  <a:pt x="5192138" y="3992122"/>
                </a:lnTo>
                <a:cubicBezTo>
                  <a:pt x="5184174" y="3988104"/>
                  <a:pt x="5174204" y="3985838"/>
                  <a:pt x="5161879" y="3985838"/>
                </a:cubicBezTo>
                <a:close/>
                <a:moveTo>
                  <a:pt x="3471550" y="3948617"/>
                </a:moveTo>
                <a:lnTo>
                  <a:pt x="3474093" y="3951021"/>
                </a:lnTo>
                <a:lnTo>
                  <a:pt x="3499873" y="3976618"/>
                </a:lnTo>
                <a:lnTo>
                  <a:pt x="3514050" y="3997208"/>
                </a:lnTo>
                <a:lnTo>
                  <a:pt x="3521260" y="4008655"/>
                </a:lnTo>
                <a:lnTo>
                  <a:pt x="3531615" y="4031663"/>
                </a:lnTo>
                <a:lnTo>
                  <a:pt x="3533915" y="4037213"/>
                </a:lnTo>
                <a:lnTo>
                  <a:pt x="3540109" y="4057876"/>
                </a:lnTo>
                <a:cubicBezTo>
                  <a:pt x="3541381" y="4063259"/>
                  <a:pt x="3541843" y="4066400"/>
                  <a:pt x="3541843" y="4066400"/>
                </a:cubicBezTo>
                <a:lnTo>
                  <a:pt x="3541767" y="4066434"/>
                </a:lnTo>
                <a:lnTo>
                  <a:pt x="3542129" y="4066577"/>
                </a:lnTo>
                <a:lnTo>
                  <a:pt x="3541078" y="4061078"/>
                </a:lnTo>
                <a:cubicBezTo>
                  <a:pt x="3540116" y="4056625"/>
                  <a:pt x="3538415" y="4049748"/>
                  <a:pt x="3535627" y="4041346"/>
                </a:cubicBezTo>
                <a:lnTo>
                  <a:pt x="3533915" y="4037213"/>
                </a:lnTo>
                <a:lnTo>
                  <a:pt x="3533520" y="4035895"/>
                </a:lnTo>
                <a:lnTo>
                  <a:pt x="3531615" y="4031663"/>
                </a:lnTo>
                <a:lnTo>
                  <a:pt x="3523658" y="4012462"/>
                </a:lnTo>
                <a:lnTo>
                  <a:pt x="3521260" y="4008655"/>
                </a:lnTo>
                <a:lnTo>
                  <a:pt x="3519996" y="4005844"/>
                </a:lnTo>
                <a:lnTo>
                  <a:pt x="3514050" y="3997208"/>
                </a:lnTo>
                <a:lnTo>
                  <a:pt x="3503092" y="3979814"/>
                </a:lnTo>
                <a:lnTo>
                  <a:pt x="3499873" y="3976618"/>
                </a:lnTo>
                <a:lnTo>
                  <a:pt x="3497457" y="3973109"/>
                </a:lnTo>
                <a:lnTo>
                  <a:pt x="3474093" y="3951021"/>
                </a:lnTo>
                <a:lnTo>
                  <a:pt x="3471849" y="3948793"/>
                </a:lnTo>
                <a:close/>
                <a:moveTo>
                  <a:pt x="3437744" y="3928762"/>
                </a:moveTo>
                <a:lnTo>
                  <a:pt x="3460373" y="3942050"/>
                </a:lnTo>
                <a:lnTo>
                  <a:pt x="3437770" y="3928769"/>
                </a:lnTo>
                <a:close/>
                <a:moveTo>
                  <a:pt x="6077161" y="3849591"/>
                </a:moveTo>
                <a:lnTo>
                  <a:pt x="6072593" y="3884382"/>
                </a:lnTo>
                <a:cubicBezTo>
                  <a:pt x="6063814" y="3929088"/>
                  <a:pt x="6044198" y="3997027"/>
                  <a:pt x="6027729" y="4046079"/>
                </a:cubicBezTo>
                <a:lnTo>
                  <a:pt x="6008228" y="4030482"/>
                </a:lnTo>
                <a:lnTo>
                  <a:pt x="6031766" y="4051702"/>
                </a:lnTo>
                <a:lnTo>
                  <a:pt x="6027808" y="4047323"/>
                </a:lnTo>
                <a:cubicBezTo>
                  <a:pt x="6049745" y="3981897"/>
                  <a:pt x="6077285" y="3882896"/>
                  <a:pt x="6077285" y="3850183"/>
                </a:cubicBezTo>
                <a:close/>
                <a:moveTo>
                  <a:pt x="4689211" y="3788596"/>
                </a:moveTo>
                <a:lnTo>
                  <a:pt x="4710902" y="3793966"/>
                </a:lnTo>
                <a:cubicBezTo>
                  <a:pt x="4776146" y="3801459"/>
                  <a:pt x="4862732" y="3792195"/>
                  <a:pt x="4932813" y="3792195"/>
                </a:cubicBezTo>
                <a:lnTo>
                  <a:pt x="4968481" y="3800312"/>
                </a:lnTo>
                <a:lnTo>
                  <a:pt x="4968167" y="3800088"/>
                </a:lnTo>
                <a:cubicBezTo>
                  <a:pt x="4957043" y="3794780"/>
                  <a:pt x="4944934" y="3791748"/>
                  <a:pt x="4931534" y="3791748"/>
                </a:cubicBezTo>
                <a:cubicBezTo>
                  <a:pt x="4878144" y="3791748"/>
                  <a:pt x="4815821" y="3796481"/>
                  <a:pt x="4760333" y="3795405"/>
                </a:cubicBezTo>
                <a:close/>
                <a:moveTo>
                  <a:pt x="4637414" y="3768696"/>
                </a:moveTo>
                <a:lnTo>
                  <a:pt x="4654174" y="3779923"/>
                </a:lnTo>
                <a:lnTo>
                  <a:pt x="4671476" y="3784206"/>
                </a:lnTo>
                <a:lnTo>
                  <a:pt x="4653672" y="3778734"/>
                </a:lnTo>
                <a:close/>
                <a:moveTo>
                  <a:pt x="6088985" y="3637049"/>
                </a:moveTo>
                <a:lnTo>
                  <a:pt x="6077241" y="3657479"/>
                </a:lnTo>
                <a:lnTo>
                  <a:pt x="6071471" y="3666046"/>
                </a:lnTo>
                <a:lnTo>
                  <a:pt x="6058385" y="3682683"/>
                </a:lnTo>
                <a:lnTo>
                  <a:pt x="6056237" y="3688666"/>
                </a:lnTo>
                <a:lnTo>
                  <a:pt x="6052780" y="3693800"/>
                </a:lnTo>
                <a:lnTo>
                  <a:pt x="6051971" y="3700553"/>
                </a:lnTo>
                <a:lnTo>
                  <a:pt x="6049513" y="3707402"/>
                </a:lnTo>
                <a:lnTo>
                  <a:pt x="6048484" y="3729680"/>
                </a:lnTo>
                <a:lnTo>
                  <a:pt x="6048293" y="3731274"/>
                </a:lnTo>
                <a:lnTo>
                  <a:pt x="6048385" y="3731821"/>
                </a:lnTo>
                <a:lnTo>
                  <a:pt x="6048484" y="3729680"/>
                </a:lnTo>
                <a:lnTo>
                  <a:pt x="6051971" y="3700553"/>
                </a:lnTo>
                <a:lnTo>
                  <a:pt x="6056237" y="3688666"/>
                </a:lnTo>
                <a:lnTo>
                  <a:pt x="6071471" y="3666046"/>
                </a:lnTo>
                <a:lnTo>
                  <a:pt x="6077285" y="3658655"/>
                </a:lnTo>
                <a:cubicBezTo>
                  <a:pt x="6085137" y="3650422"/>
                  <a:pt x="6088841" y="3643562"/>
                  <a:pt x="6089311" y="3637709"/>
                </a:cubicBezTo>
                <a:close/>
                <a:moveTo>
                  <a:pt x="4668866" y="3605039"/>
                </a:moveTo>
                <a:lnTo>
                  <a:pt x="4670094" y="3607575"/>
                </a:lnTo>
                <a:lnTo>
                  <a:pt x="4670312" y="3606317"/>
                </a:lnTo>
                <a:close/>
                <a:moveTo>
                  <a:pt x="3194235" y="3568200"/>
                </a:moveTo>
                <a:lnTo>
                  <a:pt x="3194068" y="3568237"/>
                </a:lnTo>
                <a:lnTo>
                  <a:pt x="3194638" y="3568391"/>
                </a:lnTo>
                <a:lnTo>
                  <a:pt x="3215366" y="3578205"/>
                </a:lnTo>
                <a:lnTo>
                  <a:pt x="3231758" y="3592513"/>
                </a:lnTo>
                <a:lnTo>
                  <a:pt x="3244384" y="3607079"/>
                </a:lnTo>
                <a:lnTo>
                  <a:pt x="3263791" y="3634556"/>
                </a:lnTo>
                <a:lnTo>
                  <a:pt x="3274404" y="3651625"/>
                </a:lnTo>
                <a:lnTo>
                  <a:pt x="3296468" y="3691197"/>
                </a:lnTo>
                <a:lnTo>
                  <a:pt x="3303732" y="3705243"/>
                </a:lnTo>
                <a:lnTo>
                  <a:pt x="3328040" y="3755590"/>
                </a:lnTo>
                <a:lnTo>
                  <a:pt x="3330654" y="3761285"/>
                </a:lnTo>
                <a:lnTo>
                  <a:pt x="3355109" y="3817136"/>
                </a:lnTo>
                <a:cubicBezTo>
                  <a:pt x="3378549" y="3872857"/>
                  <a:pt x="3394142" y="3915822"/>
                  <a:pt x="3394142" y="3915822"/>
                </a:cubicBezTo>
                <a:lnTo>
                  <a:pt x="3394430" y="3915907"/>
                </a:lnTo>
                <a:lnTo>
                  <a:pt x="3393027" y="3912089"/>
                </a:lnTo>
                <a:cubicBezTo>
                  <a:pt x="3387728" y="3897761"/>
                  <a:pt x="3368212" y="3845819"/>
                  <a:pt x="3342226" y="3786489"/>
                </a:cubicBezTo>
                <a:lnTo>
                  <a:pt x="3330654" y="3761285"/>
                </a:lnTo>
                <a:lnTo>
                  <a:pt x="3329340" y="3758283"/>
                </a:lnTo>
                <a:lnTo>
                  <a:pt x="3328040" y="3755590"/>
                </a:lnTo>
                <a:lnTo>
                  <a:pt x="3314370" y="3725816"/>
                </a:lnTo>
                <a:lnTo>
                  <a:pt x="3303732" y="3705243"/>
                </a:lnTo>
                <a:lnTo>
                  <a:pt x="3300060" y="3697640"/>
                </a:lnTo>
                <a:lnTo>
                  <a:pt x="3296468" y="3691197"/>
                </a:lnTo>
                <a:lnTo>
                  <a:pt x="3283922" y="3666934"/>
                </a:lnTo>
                <a:lnTo>
                  <a:pt x="3274404" y="3651625"/>
                </a:lnTo>
                <a:lnTo>
                  <a:pt x="3268992" y="3641919"/>
                </a:lnTo>
                <a:lnTo>
                  <a:pt x="3263791" y="3634556"/>
                </a:lnTo>
                <a:lnTo>
                  <a:pt x="3252602" y="3616560"/>
                </a:lnTo>
                <a:lnTo>
                  <a:pt x="3244384" y="3607079"/>
                </a:lnTo>
                <a:lnTo>
                  <a:pt x="3237855" y="3597835"/>
                </a:lnTo>
                <a:lnTo>
                  <a:pt x="3231758" y="3592513"/>
                </a:lnTo>
                <a:lnTo>
                  <a:pt x="3222133" y="3581410"/>
                </a:lnTo>
                <a:lnTo>
                  <a:pt x="3215366" y="3578205"/>
                </a:lnTo>
                <a:lnTo>
                  <a:pt x="3208371" y="3572100"/>
                </a:lnTo>
                <a:lnTo>
                  <a:pt x="3194638" y="3568391"/>
                </a:lnTo>
                <a:close/>
                <a:moveTo>
                  <a:pt x="6088088" y="3273702"/>
                </a:moveTo>
                <a:lnTo>
                  <a:pt x="6086894" y="3278515"/>
                </a:lnTo>
                <a:lnTo>
                  <a:pt x="6076018" y="3312418"/>
                </a:lnTo>
                <a:lnTo>
                  <a:pt x="6066057" y="3332757"/>
                </a:lnTo>
                <a:lnTo>
                  <a:pt x="6049364" y="3360030"/>
                </a:lnTo>
                <a:lnTo>
                  <a:pt x="6035911" y="3380769"/>
                </a:lnTo>
                <a:cubicBezTo>
                  <a:pt x="5995005" y="3438438"/>
                  <a:pt x="5937312" y="3498259"/>
                  <a:pt x="5937312" y="3536980"/>
                </a:cubicBezTo>
                <a:lnTo>
                  <a:pt x="5937579" y="3537740"/>
                </a:lnTo>
                <a:lnTo>
                  <a:pt x="5947110" y="3505484"/>
                </a:lnTo>
                <a:cubicBezTo>
                  <a:pt x="5965239" y="3469613"/>
                  <a:pt x="6005329" y="3425148"/>
                  <a:pt x="6035980" y="3381896"/>
                </a:cubicBezTo>
                <a:lnTo>
                  <a:pt x="6049364" y="3360030"/>
                </a:lnTo>
                <a:lnTo>
                  <a:pt x="6062980" y="3339038"/>
                </a:lnTo>
                <a:lnTo>
                  <a:pt x="6066057" y="3332757"/>
                </a:lnTo>
                <a:lnTo>
                  <a:pt x="6073280" y="3320956"/>
                </a:lnTo>
                <a:lnTo>
                  <a:pt x="6076018" y="3312418"/>
                </a:lnTo>
                <a:lnTo>
                  <a:pt x="6081008" y="3302231"/>
                </a:lnTo>
                <a:lnTo>
                  <a:pt x="6086894" y="3278515"/>
                </a:lnTo>
                <a:lnTo>
                  <a:pt x="6088254" y="3274274"/>
                </a:lnTo>
                <a:close/>
                <a:moveTo>
                  <a:pt x="6050088" y="3074464"/>
                </a:moveTo>
                <a:lnTo>
                  <a:pt x="6049687" y="3076520"/>
                </a:lnTo>
                <a:cubicBezTo>
                  <a:pt x="6044198" y="3089537"/>
                  <a:pt x="6043525" y="3107182"/>
                  <a:pt x="6045603" y="3126326"/>
                </a:cubicBezTo>
                <a:lnTo>
                  <a:pt x="6045713" y="3126846"/>
                </a:lnTo>
                <a:lnTo>
                  <a:pt x="6049745" y="3077587"/>
                </a:lnTo>
                <a:close/>
                <a:moveTo>
                  <a:pt x="6053096" y="3031847"/>
                </a:moveTo>
                <a:lnTo>
                  <a:pt x="6053901" y="3039705"/>
                </a:lnTo>
                <a:lnTo>
                  <a:pt x="6054238" y="3036633"/>
                </a:lnTo>
                <a:close/>
                <a:moveTo>
                  <a:pt x="6050474" y="2930384"/>
                </a:moveTo>
                <a:cubicBezTo>
                  <a:pt x="6045258" y="2930920"/>
                  <a:pt x="6041100" y="2932533"/>
                  <a:pt x="6038355" y="2935652"/>
                </a:cubicBezTo>
                <a:cubicBezTo>
                  <a:pt x="6034270" y="2938237"/>
                  <a:pt x="6032871" y="2943620"/>
                  <a:pt x="6032817" y="2950454"/>
                </a:cubicBezTo>
                <a:lnTo>
                  <a:pt x="6035230" y="2972930"/>
                </a:lnTo>
                <a:lnTo>
                  <a:pt x="6035911" y="2972800"/>
                </a:lnTo>
                <a:lnTo>
                  <a:pt x="6047511" y="3008436"/>
                </a:lnTo>
                <a:lnTo>
                  <a:pt x="6044370" y="2995272"/>
                </a:lnTo>
                <a:cubicBezTo>
                  <a:pt x="6036196" y="2968909"/>
                  <a:pt x="6028022" y="2946310"/>
                  <a:pt x="6038995" y="2935546"/>
                </a:cubicBezTo>
                <a:lnTo>
                  <a:pt x="6050809" y="2930406"/>
                </a:lnTo>
                <a:close/>
                <a:moveTo>
                  <a:pt x="5752116" y="2849524"/>
                </a:moveTo>
                <a:lnTo>
                  <a:pt x="5740116" y="2876847"/>
                </a:lnTo>
                <a:lnTo>
                  <a:pt x="5740116" y="2876882"/>
                </a:lnTo>
                <a:lnTo>
                  <a:pt x="5752116" y="2849546"/>
                </a:lnTo>
                <a:close/>
                <a:moveTo>
                  <a:pt x="6791930" y="2758225"/>
                </a:moveTo>
                <a:lnTo>
                  <a:pt x="6802168" y="2763741"/>
                </a:lnTo>
                <a:lnTo>
                  <a:pt x="6797141" y="2760465"/>
                </a:lnTo>
                <a:close/>
                <a:moveTo>
                  <a:pt x="6307477" y="2734842"/>
                </a:moveTo>
                <a:lnTo>
                  <a:pt x="6306528" y="2735536"/>
                </a:lnTo>
                <a:cubicBezTo>
                  <a:pt x="6282001" y="2760069"/>
                  <a:pt x="6243683" y="2749312"/>
                  <a:pt x="6216141" y="2798378"/>
                </a:cubicBezTo>
                <a:cubicBezTo>
                  <a:pt x="6189022" y="2847860"/>
                  <a:pt x="6216141" y="2874979"/>
                  <a:pt x="6194179" y="2930065"/>
                </a:cubicBezTo>
                <a:cubicBezTo>
                  <a:pt x="6191490" y="2936574"/>
                  <a:pt x="6187381" y="2941152"/>
                  <a:pt x="6182208" y="2944231"/>
                </a:cubicBezTo>
                <a:lnTo>
                  <a:pt x="6164268" y="2949277"/>
                </a:lnTo>
                <a:lnTo>
                  <a:pt x="6164408" y="2949295"/>
                </a:lnTo>
                <a:cubicBezTo>
                  <a:pt x="6178303" y="2948280"/>
                  <a:pt x="6189354" y="2942980"/>
                  <a:pt x="6194731" y="2929960"/>
                </a:cubicBezTo>
                <a:cubicBezTo>
                  <a:pt x="6216677" y="2874860"/>
                  <a:pt x="6189575" y="2847746"/>
                  <a:pt x="6216677" y="2798246"/>
                </a:cubicBezTo>
                <a:cubicBezTo>
                  <a:pt x="6244208" y="2749183"/>
                  <a:pt x="6282497" y="2759946"/>
                  <a:pt x="6307021" y="2735401"/>
                </a:cubicBezTo>
                <a:close/>
                <a:moveTo>
                  <a:pt x="6726180" y="2730953"/>
                </a:moveTo>
                <a:lnTo>
                  <a:pt x="6750634" y="2740472"/>
                </a:lnTo>
                <a:lnTo>
                  <a:pt x="6733808" y="2733238"/>
                </a:lnTo>
                <a:close/>
                <a:moveTo>
                  <a:pt x="6529547" y="2701297"/>
                </a:moveTo>
                <a:cubicBezTo>
                  <a:pt x="6519351" y="2701942"/>
                  <a:pt x="6508214" y="2703661"/>
                  <a:pt x="6495195" y="2707101"/>
                </a:cubicBezTo>
                <a:cubicBezTo>
                  <a:pt x="6489062" y="2708500"/>
                  <a:pt x="6483520" y="2708607"/>
                  <a:pt x="6478481" y="2707682"/>
                </a:cubicBezTo>
                <a:lnTo>
                  <a:pt x="6464865" y="2702100"/>
                </a:lnTo>
                <a:lnTo>
                  <a:pt x="6465492" y="2702824"/>
                </a:lnTo>
                <a:cubicBezTo>
                  <a:pt x="6473733" y="2708293"/>
                  <a:pt x="6483628" y="2710661"/>
                  <a:pt x="6495890" y="2707864"/>
                </a:cubicBezTo>
                <a:cubicBezTo>
                  <a:pt x="6508904" y="2704419"/>
                  <a:pt x="6520036" y="2702696"/>
                  <a:pt x="6530227" y="2702050"/>
                </a:cubicBezTo>
                <a:lnTo>
                  <a:pt x="6555485" y="2702619"/>
                </a:lnTo>
                <a:lnTo>
                  <a:pt x="6560503" y="2702874"/>
                </a:lnTo>
                <a:lnTo>
                  <a:pt x="6587609" y="2705926"/>
                </a:lnTo>
                <a:cubicBezTo>
                  <a:pt x="6597800" y="2707003"/>
                  <a:pt x="6608932" y="2707864"/>
                  <a:pt x="6621946" y="2707864"/>
                </a:cubicBezTo>
                <a:cubicBezTo>
                  <a:pt x="6633335" y="2707864"/>
                  <a:pt x="6648532" y="2709965"/>
                  <a:pt x="6665813" y="2713707"/>
                </a:cubicBezTo>
                <a:lnTo>
                  <a:pt x="6705309" y="2724700"/>
                </a:lnTo>
                <a:lnTo>
                  <a:pt x="6670396" y="2714240"/>
                </a:lnTo>
                <a:cubicBezTo>
                  <a:pt x="6650846" y="2709683"/>
                  <a:pt x="6633684" y="2707101"/>
                  <a:pt x="6621311" y="2707101"/>
                </a:cubicBezTo>
                <a:cubicBezTo>
                  <a:pt x="6601782" y="2707101"/>
                  <a:pt x="6586488" y="2705166"/>
                  <a:pt x="6572253" y="2703473"/>
                </a:cubicBezTo>
                <a:lnTo>
                  <a:pt x="6560503" y="2702874"/>
                </a:lnTo>
                <a:lnTo>
                  <a:pt x="6558918" y="2702696"/>
                </a:lnTo>
                <a:lnTo>
                  <a:pt x="6555485" y="2702619"/>
                </a:lnTo>
                <a:close/>
                <a:moveTo>
                  <a:pt x="6248890" y="2667489"/>
                </a:moveTo>
                <a:lnTo>
                  <a:pt x="6261145" y="2681837"/>
                </a:lnTo>
                <a:lnTo>
                  <a:pt x="6314039" y="2726791"/>
                </a:lnTo>
                <a:lnTo>
                  <a:pt x="6314359" y="2726399"/>
                </a:lnTo>
                <a:lnTo>
                  <a:pt x="6260871" y="2680953"/>
                </a:lnTo>
                <a:close/>
                <a:moveTo>
                  <a:pt x="6407206" y="2623141"/>
                </a:moveTo>
                <a:cubicBezTo>
                  <a:pt x="6390197" y="2626898"/>
                  <a:pt x="6362448" y="2662063"/>
                  <a:pt x="6339198" y="2693235"/>
                </a:cubicBezTo>
                <a:lnTo>
                  <a:pt x="6315743" y="2724699"/>
                </a:lnTo>
                <a:lnTo>
                  <a:pt x="6331604" y="2705241"/>
                </a:lnTo>
                <a:cubicBezTo>
                  <a:pt x="6355956" y="2672946"/>
                  <a:pt x="6387408" y="2629345"/>
                  <a:pt x="6406741" y="2623925"/>
                </a:cubicBezTo>
                <a:lnTo>
                  <a:pt x="6416369" y="2625588"/>
                </a:lnTo>
                <a:lnTo>
                  <a:pt x="6416000" y="2624940"/>
                </a:lnTo>
                <a:cubicBezTo>
                  <a:pt x="6413579" y="2622895"/>
                  <a:pt x="6410607" y="2622390"/>
                  <a:pt x="6407206" y="2623141"/>
                </a:cubicBezTo>
                <a:close/>
                <a:moveTo>
                  <a:pt x="6208143" y="2615928"/>
                </a:moveTo>
                <a:lnTo>
                  <a:pt x="6214197" y="2626873"/>
                </a:lnTo>
                <a:lnTo>
                  <a:pt x="6220709" y="2634496"/>
                </a:lnTo>
                <a:close/>
                <a:moveTo>
                  <a:pt x="6183038" y="2565836"/>
                </a:moveTo>
                <a:lnTo>
                  <a:pt x="6184683" y="2573522"/>
                </a:lnTo>
                <a:lnTo>
                  <a:pt x="6190300" y="2583675"/>
                </a:lnTo>
                <a:close/>
                <a:moveTo>
                  <a:pt x="4515427" y="2542600"/>
                </a:moveTo>
                <a:lnTo>
                  <a:pt x="4512892" y="2546331"/>
                </a:lnTo>
                <a:cubicBezTo>
                  <a:pt x="4512892" y="2546331"/>
                  <a:pt x="4507868" y="2551292"/>
                  <a:pt x="4495798" y="2557494"/>
                </a:cubicBezTo>
                <a:lnTo>
                  <a:pt x="4473987" y="2566505"/>
                </a:lnTo>
                <a:lnTo>
                  <a:pt x="4460753" y="2570081"/>
                </a:lnTo>
                <a:lnTo>
                  <a:pt x="4436428" y="2576098"/>
                </a:lnTo>
                <a:lnTo>
                  <a:pt x="4367994" y="2581561"/>
                </a:lnTo>
                <a:lnTo>
                  <a:pt x="4369306" y="2581646"/>
                </a:lnTo>
                <a:cubicBezTo>
                  <a:pt x="4396756" y="2581646"/>
                  <a:pt x="4419577" y="2579440"/>
                  <a:pt x="4438367" y="2576132"/>
                </a:cubicBezTo>
                <a:lnTo>
                  <a:pt x="4460753" y="2570081"/>
                </a:lnTo>
                <a:lnTo>
                  <a:pt x="4472156" y="2567261"/>
                </a:lnTo>
                <a:lnTo>
                  <a:pt x="4473987" y="2566505"/>
                </a:lnTo>
                <a:lnTo>
                  <a:pt x="4483248" y="2564002"/>
                </a:lnTo>
                <a:cubicBezTo>
                  <a:pt x="4505907" y="2555180"/>
                  <a:pt x="4514841" y="2546358"/>
                  <a:pt x="4514841" y="2546358"/>
                </a:cubicBezTo>
                <a:lnTo>
                  <a:pt x="4517230" y="2543564"/>
                </a:lnTo>
                <a:close/>
                <a:moveTo>
                  <a:pt x="6182890" y="2535494"/>
                </a:moveTo>
                <a:lnTo>
                  <a:pt x="6179843" y="2550905"/>
                </a:lnTo>
                <a:lnTo>
                  <a:pt x="6181269" y="2557571"/>
                </a:lnTo>
                <a:close/>
                <a:moveTo>
                  <a:pt x="6958004" y="2523552"/>
                </a:moveTo>
                <a:lnTo>
                  <a:pt x="6906947" y="2663550"/>
                </a:lnTo>
                <a:cubicBezTo>
                  <a:pt x="6896869" y="2688596"/>
                  <a:pt x="6886606" y="2712553"/>
                  <a:pt x="6876373" y="2734363"/>
                </a:cubicBezTo>
                <a:lnTo>
                  <a:pt x="6846504" y="2791305"/>
                </a:lnTo>
                <a:lnTo>
                  <a:pt x="6846795" y="2791530"/>
                </a:lnTo>
                <a:lnTo>
                  <a:pt x="6876925" y="2734000"/>
                </a:lnTo>
                <a:cubicBezTo>
                  <a:pt x="6894810" y="2695819"/>
                  <a:pt x="6912789" y="2651059"/>
                  <a:pt x="6929699" y="2605395"/>
                </a:cubicBezTo>
                <a:close/>
                <a:moveTo>
                  <a:pt x="4140034" y="2428526"/>
                </a:moveTo>
                <a:cubicBezTo>
                  <a:pt x="4128657" y="2427760"/>
                  <a:pt x="4117552" y="2428323"/>
                  <a:pt x="4106830" y="2429770"/>
                </a:cubicBezTo>
                <a:lnTo>
                  <a:pt x="4098980" y="2431433"/>
                </a:lnTo>
                <a:lnTo>
                  <a:pt x="4098135" y="2431491"/>
                </a:lnTo>
                <a:lnTo>
                  <a:pt x="4096796" y="2431896"/>
                </a:lnTo>
                <a:lnTo>
                  <a:pt x="4075925" y="2436317"/>
                </a:lnTo>
                <a:lnTo>
                  <a:pt x="4031780" y="2451797"/>
                </a:lnTo>
                <a:lnTo>
                  <a:pt x="4017420" y="2456476"/>
                </a:lnTo>
                <a:lnTo>
                  <a:pt x="3998828" y="2461932"/>
                </a:lnTo>
                <a:lnTo>
                  <a:pt x="3999928" y="2462174"/>
                </a:lnTo>
                <a:lnTo>
                  <a:pt x="4017420" y="2456476"/>
                </a:lnTo>
                <a:lnTo>
                  <a:pt x="4023668" y="2454642"/>
                </a:lnTo>
                <a:lnTo>
                  <a:pt x="4031780" y="2451797"/>
                </a:lnTo>
                <a:lnTo>
                  <a:pt x="4041334" y="2448685"/>
                </a:lnTo>
                <a:lnTo>
                  <a:pt x="4096796" y="2431896"/>
                </a:lnTo>
                <a:lnTo>
                  <a:pt x="4098980" y="2431433"/>
                </a:lnTo>
                <a:lnTo>
                  <a:pt x="4140431" y="2428622"/>
                </a:lnTo>
                <a:close/>
                <a:moveTo>
                  <a:pt x="3333106" y="2376340"/>
                </a:moveTo>
                <a:lnTo>
                  <a:pt x="3308516" y="2418504"/>
                </a:lnTo>
                <a:cubicBezTo>
                  <a:pt x="3291507" y="2456199"/>
                  <a:pt x="3284102" y="2490294"/>
                  <a:pt x="3281651" y="2503586"/>
                </a:cubicBezTo>
                <a:lnTo>
                  <a:pt x="3280973" y="2507602"/>
                </a:lnTo>
                <a:lnTo>
                  <a:pt x="3281888" y="2508429"/>
                </a:lnTo>
                <a:cubicBezTo>
                  <a:pt x="3285861" y="2512020"/>
                  <a:pt x="3301755" y="2526385"/>
                  <a:pt x="3365329" y="2583847"/>
                </a:cubicBezTo>
                <a:cubicBezTo>
                  <a:pt x="3365329" y="2583847"/>
                  <a:pt x="3293901" y="2652276"/>
                  <a:pt x="3293901" y="2723308"/>
                </a:cubicBezTo>
                <a:cubicBezTo>
                  <a:pt x="3293901" y="2794751"/>
                  <a:pt x="3203550" y="2860609"/>
                  <a:pt x="3203550" y="2860609"/>
                </a:cubicBezTo>
                <a:cubicBezTo>
                  <a:pt x="3151926" y="3035791"/>
                  <a:pt x="3042212" y="2981130"/>
                  <a:pt x="2976369" y="3046564"/>
                </a:cubicBezTo>
                <a:cubicBezTo>
                  <a:pt x="2939343" y="3083600"/>
                  <a:pt x="2925870" y="3170896"/>
                  <a:pt x="2905546" y="3255820"/>
                </a:cubicBezTo>
                <a:lnTo>
                  <a:pt x="2886829" y="3320628"/>
                </a:lnTo>
                <a:lnTo>
                  <a:pt x="2872140" y="3359458"/>
                </a:lnTo>
                <a:lnTo>
                  <a:pt x="2861308" y="3383488"/>
                </a:lnTo>
                <a:lnTo>
                  <a:pt x="2865172" y="3377878"/>
                </a:lnTo>
                <a:lnTo>
                  <a:pt x="2872140" y="3359458"/>
                </a:lnTo>
                <a:lnTo>
                  <a:pt x="2881811" y="3338003"/>
                </a:lnTo>
                <a:lnTo>
                  <a:pt x="2886829" y="3320628"/>
                </a:lnTo>
                <a:lnTo>
                  <a:pt x="2898163" y="3290665"/>
                </a:lnTo>
                <a:cubicBezTo>
                  <a:pt x="2924623" y="3196238"/>
                  <a:pt x="2936396" y="3088909"/>
                  <a:pt x="2977646" y="3047382"/>
                </a:cubicBezTo>
                <a:cubicBezTo>
                  <a:pt x="3043529" y="2981951"/>
                  <a:pt x="3153329" y="3036630"/>
                  <a:pt x="3204995" y="2861436"/>
                </a:cubicBezTo>
                <a:cubicBezTo>
                  <a:pt x="3204995" y="2861436"/>
                  <a:pt x="3295421" y="2795583"/>
                  <a:pt x="3295421" y="2724124"/>
                </a:cubicBezTo>
                <a:cubicBezTo>
                  <a:pt x="3295421" y="2653106"/>
                  <a:pt x="3366892" y="2584660"/>
                  <a:pt x="3366892" y="2584660"/>
                </a:cubicBezTo>
                <a:cubicBezTo>
                  <a:pt x="3366892" y="2584660"/>
                  <a:pt x="3366892" y="2584660"/>
                  <a:pt x="3282069" y="2508055"/>
                </a:cubicBezTo>
                <a:cubicBezTo>
                  <a:pt x="3282069" y="2508055"/>
                  <a:pt x="3286808" y="2474480"/>
                  <a:pt x="3303227" y="2432996"/>
                </a:cubicBezTo>
                <a:close/>
                <a:moveTo>
                  <a:pt x="4758638" y="2338123"/>
                </a:moveTo>
                <a:lnTo>
                  <a:pt x="4758761" y="2338494"/>
                </a:lnTo>
                <a:lnTo>
                  <a:pt x="4759959" y="2340070"/>
                </a:lnTo>
                <a:close/>
                <a:moveTo>
                  <a:pt x="6000499" y="2329822"/>
                </a:moveTo>
                <a:lnTo>
                  <a:pt x="6000466" y="2330199"/>
                </a:lnTo>
                <a:cubicBezTo>
                  <a:pt x="6002523" y="2336614"/>
                  <a:pt x="6008011" y="2340891"/>
                  <a:pt x="6018985" y="2340891"/>
                </a:cubicBezTo>
                <a:cubicBezTo>
                  <a:pt x="6062895" y="2340891"/>
                  <a:pt x="6101200" y="2354667"/>
                  <a:pt x="6120571" y="2401148"/>
                </a:cubicBezTo>
                <a:cubicBezTo>
                  <a:pt x="6131334" y="2423096"/>
                  <a:pt x="6153181" y="2443647"/>
                  <a:pt x="6169269" y="2464897"/>
                </a:cubicBezTo>
                <a:lnTo>
                  <a:pt x="6186742" y="2497124"/>
                </a:lnTo>
                <a:lnTo>
                  <a:pt x="6186705" y="2496739"/>
                </a:lnTo>
                <a:cubicBezTo>
                  <a:pt x="6177526" y="2463042"/>
                  <a:pt x="6136451" y="2433279"/>
                  <a:pt x="6120307" y="2400374"/>
                </a:cubicBezTo>
                <a:cubicBezTo>
                  <a:pt x="6100942" y="2353915"/>
                  <a:pt x="6062637" y="2340143"/>
                  <a:pt x="6018738" y="2340143"/>
                </a:cubicBezTo>
                <a:cubicBezTo>
                  <a:pt x="6013251" y="2340143"/>
                  <a:pt x="6009135" y="2339074"/>
                  <a:pt x="6006134" y="2337204"/>
                </a:cubicBezTo>
                <a:close/>
                <a:moveTo>
                  <a:pt x="4754475" y="2317697"/>
                </a:moveTo>
                <a:lnTo>
                  <a:pt x="4753647" y="2323115"/>
                </a:lnTo>
                <a:lnTo>
                  <a:pt x="4755421" y="2328449"/>
                </a:lnTo>
                <a:close/>
                <a:moveTo>
                  <a:pt x="4757114" y="2302865"/>
                </a:moveTo>
                <a:lnTo>
                  <a:pt x="4756638" y="2303539"/>
                </a:lnTo>
                <a:lnTo>
                  <a:pt x="4756523" y="2304292"/>
                </a:lnTo>
                <a:close/>
                <a:moveTo>
                  <a:pt x="2201519" y="2291497"/>
                </a:moveTo>
                <a:lnTo>
                  <a:pt x="2201458" y="2291748"/>
                </a:lnTo>
                <a:cubicBezTo>
                  <a:pt x="2201458" y="2306283"/>
                  <a:pt x="2204653" y="2344377"/>
                  <a:pt x="2208047" y="2390896"/>
                </a:cubicBezTo>
                <a:lnTo>
                  <a:pt x="2212530" y="2459241"/>
                </a:lnTo>
                <a:lnTo>
                  <a:pt x="2213539" y="2481267"/>
                </a:lnTo>
                <a:lnTo>
                  <a:pt x="2215505" y="2532100"/>
                </a:lnTo>
                <a:lnTo>
                  <a:pt x="2215281" y="2592300"/>
                </a:lnTo>
                <a:lnTo>
                  <a:pt x="2215272" y="2593125"/>
                </a:lnTo>
                <a:lnTo>
                  <a:pt x="2215278" y="2593066"/>
                </a:lnTo>
                <a:lnTo>
                  <a:pt x="2215281" y="2592300"/>
                </a:lnTo>
                <a:lnTo>
                  <a:pt x="2215834" y="2540604"/>
                </a:lnTo>
                <a:lnTo>
                  <a:pt x="2215505" y="2532100"/>
                </a:lnTo>
                <a:lnTo>
                  <a:pt x="2215533" y="2524754"/>
                </a:lnTo>
                <a:lnTo>
                  <a:pt x="2213539" y="2481267"/>
                </a:lnTo>
                <a:lnTo>
                  <a:pt x="2212914" y="2465103"/>
                </a:lnTo>
                <a:lnTo>
                  <a:pt x="2212530" y="2459241"/>
                </a:lnTo>
                <a:lnTo>
                  <a:pt x="2212045" y="2448660"/>
                </a:lnTo>
                <a:cubicBezTo>
                  <a:pt x="2208971" y="2397857"/>
                  <a:pt x="2204899" y="2349427"/>
                  <a:pt x="2202823" y="2318490"/>
                </a:cubicBezTo>
                <a:close/>
                <a:moveTo>
                  <a:pt x="2216053" y="2215772"/>
                </a:moveTo>
                <a:lnTo>
                  <a:pt x="2228594" y="2223028"/>
                </a:lnTo>
                <a:lnTo>
                  <a:pt x="2229020" y="2222284"/>
                </a:lnTo>
                <a:lnTo>
                  <a:pt x="2237824" y="2224027"/>
                </a:lnTo>
                <a:close/>
                <a:moveTo>
                  <a:pt x="6983485" y="2115979"/>
                </a:moveTo>
                <a:lnTo>
                  <a:pt x="6977683" y="2124179"/>
                </a:lnTo>
                <a:cubicBezTo>
                  <a:pt x="6952725" y="2178810"/>
                  <a:pt x="6908826" y="2288515"/>
                  <a:pt x="7021157" y="2323799"/>
                </a:cubicBezTo>
                <a:cubicBezTo>
                  <a:pt x="7021157" y="2323799"/>
                  <a:pt x="7007720" y="2371168"/>
                  <a:pt x="6986725" y="2437321"/>
                </a:cubicBezTo>
                <a:lnTo>
                  <a:pt x="6968157" y="2494195"/>
                </a:lnTo>
                <a:lnTo>
                  <a:pt x="6976052" y="2471368"/>
                </a:lnTo>
                <a:cubicBezTo>
                  <a:pt x="7003260" y="2387778"/>
                  <a:pt x="7021525" y="2323278"/>
                  <a:pt x="7021525" y="2323278"/>
                </a:cubicBezTo>
                <a:cubicBezTo>
                  <a:pt x="6909333" y="2287986"/>
                  <a:pt x="6953179" y="2178238"/>
                  <a:pt x="6978109" y="2123591"/>
                </a:cubicBezTo>
                <a:close/>
                <a:moveTo>
                  <a:pt x="3308853" y="2066754"/>
                </a:moveTo>
                <a:lnTo>
                  <a:pt x="3310709" y="2068802"/>
                </a:lnTo>
                <a:lnTo>
                  <a:pt x="3312778" y="2069128"/>
                </a:lnTo>
                <a:close/>
                <a:moveTo>
                  <a:pt x="3302636" y="2062992"/>
                </a:moveTo>
                <a:lnTo>
                  <a:pt x="3305187" y="2065500"/>
                </a:lnTo>
                <a:cubicBezTo>
                  <a:pt x="3334243" y="2118520"/>
                  <a:pt x="3389027" y="2183316"/>
                  <a:pt x="3408689" y="2235811"/>
                </a:cubicBezTo>
                <a:lnTo>
                  <a:pt x="3413275" y="2255089"/>
                </a:lnTo>
                <a:lnTo>
                  <a:pt x="3415312" y="2268497"/>
                </a:lnTo>
                <a:lnTo>
                  <a:pt x="3411572" y="2291111"/>
                </a:lnTo>
                <a:lnTo>
                  <a:pt x="3411436" y="2291465"/>
                </a:lnTo>
                <a:lnTo>
                  <a:pt x="3393007" y="2311816"/>
                </a:lnTo>
                <a:cubicBezTo>
                  <a:pt x="3372573" y="2325664"/>
                  <a:pt x="3355702" y="2342912"/>
                  <a:pt x="3341814" y="2361410"/>
                </a:cubicBezTo>
                <a:lnTo>
                  <a:pt x="3338609" y="2366905"/>
                </a:lnTo>
                <a:lnTo>
                  <a:pt x="3394462" y="2310476"/>
                </a:lnTo>
                <a:cubicBezTo>
                  <a:pt x="3401122" y="2306118"/>
                  <a:pt x="3406170" y="2301159"/>
                  <a:pt x="3409811" y="2295679"/>
                </a:cubicBezTo>
                <a:lnTo>
                  <a:pt x="3411436" y="2291465"/>
                </a:lnTo>
                <a:lnTo>
                  <a:pt x="3411531" y="2291360"/>
                </a:lnTo>
                <a:lnTo>
                  <a:pt x="3411572" y="2291111"/>
                </a:lnTo>
                <a:lnTo>
                  <a:pt x="3416720" y="2277761"/>
                </a:lnTo>
                <a:lnTo>
                  <a:pt x="3415312" y="2268497"/>
                </a:lnTo>
                <a:lnTo>
                  <a:pt x="3415785" y="2265639"/>
                </a:lnTo>
                <a:lnTo>
                  <a:pt x="3413275" y="2255089"/>
                </a:lnTo>
                <a:lnTo>
                  <a:pt x="3410148" y="2234507"/>
                </a:lnTo>
                <a:cubicBezTo>
                  <a:pt x="3398347" y="2203025"/>
                  <a:pt x="3373900" y="2167118"/>
                  <a:pt x="3349951" y="2131982"/>
                </a:cubicBezTo>
                <a:lnTo>
                  <a:pt x="3307779" y="2066104"/>
                </a:lnTo>
                <a:close/>
                <a:moveTo>
                  <a:pt x="5726211" y="2060479"/>
                </a:moveTo>
                <a:lnTo>
                  <a:pt x="5726212" y="2060732"/>
                </a:lnTo>
                <a:cubicBezTo>
                  <a:pt x="5733376" y="2093295"/>
                  <a:pt x="5780188" y="2132274"/>
                  <a:pt x="5819250" y="2146796"/>
                </a:cubicBezTo>
                <a:cubicBezTo>
                  <a:pt x="5864452" y="2163374"/>
                  <a:pt x="5983473" y="2247154"/>
                  <a:pt x="6012521" y="2267840"/>
                </a:cubicBezTo>
                <a:lnTo>
                  <a:pt x="6018515" y="2272126"/>
                </a:lnTo>
                <a:lnTo>
                  <a:pt x="6018738" y="2271740"/>
                </a:lnTo>
                <a:cubicBezTo>
                  <a:pt x="6018738" y="2271740"/>
                  <a:pt x="5870673" y="2165051"/>
                  <a:pt x="5819020" y="2146123"/>
                </a:cubicBezTo>
                <a:cubicBezTo>
                  <a:pt x="5792981" y="2136443"/>
                  <a:pt x="5763500" y="2115900"/>
                  <a:pt x="5744618" y="2093637"/>
                </a:cubicBezTo>
                <a:close/>
                <a:moveTo>
                  <a:pt x="3283004" y="2042091"/>
                </a:moveTo>
                <a:lnTo>
                  <a:pt x="3289773" y="2050350"/>
                </a:lnTo>
                <a:lnTo>
                  <a:pt x="3294585" y="2055080"/>
                </a:lnTo>
                <a:close/>
                <a:moveTo>
                  <a:pt x="4789313" y="1939343"/>
                </a:moveTo>
                <a:lnTo>
                  <a:pt x="4797837" y="1945758"/>
                </a:lnTo>
                <a:lnTo>
                  <a:pt x="4798996" y="1946200"/>
                </a:lnTo>
                <a:close/>
                <a:moveTo>
                  <a:pt x="5717834" y="1939033"/>
                </a:moveTo>
                <a:lnTo>
                  <a:pt x="5717843" y="1939165"/>
                </a:lnTo>
                <a:cubicBezTo>
                  <a:pt x="5720641" y="1950306"/>
                  <a:pt x="5725786" y="1962759"/>
                  <a:pt x="5734019" y="1976800"/>
                </a:cubicBezTo>
                <a:cubicBezTo>
                  <a:pt x="5734019" y="1976800"/>
                  <a:pt x="5735902" y="1978333"/>
                  <a:pt x="5738257" y="1981104"/>
                </a:cubicBezTo>
                <a:lnTo>
                  <a:pt x="5745129" y="1992516"/>
                </a:lnTo>
                <a:lnTo>
                  <a:pt x="5745105" y="1992216"/>
                </a:lnTo>
                <a:cubicBezTo>
                  <a:pt x="5741339" y="1982319"/>
                  <a:pt x="5733807" y="1976187"/>
                  <a:pt x="5733807" y="1976187"/>
                </a:cubicBezTo>
                <a:close/>
                <a:moveTo>
                  <a:pt x="3077099" y="1851496"/>
                </a:moveTo>
                <a:lnTo>
                  <a:pt x="3076961" y="1851960"/>
                </a:lnTo>
                <a:cubicBezTo>
                  <a:pt x="3076676" y="1871761"/>
                  <a:pt x="3101688" y="1864496"/>
                  <a:pt x="3140752" y="1879027"/>
                </a:cubicBezTo>
                <a:cubicBezTo>
                  <a:pt x="3175620" y="1893241"/>
                  <a:pt x="3230588" y="1975519"/>
                  <a:pt x="3270962" y="2027399"/>
                </a:cubicBezTo>
                <a:lnTo>
                  <a:pt x="3282608" y="2041608"/>
                </a:lnTo>
                <a:lnTo>
                  <a:pt x="3261167" y="2013547"/>
                </a:lnTo>
                <a:cubicBezTo>
                  <a:pt x="3222508" y="1961336"/>
                  <a:pt x="3172843" y="1889504"/>
                  <a:pt x="3140315" y="1877673"/>
                </a:cubicBezTo>
                <a:cubicBezTo>
                  <a:pt x="3114297" y="1867993"/>
                  <a:pt x="3094512" y="1867993"/>
                  <a:pt x="3084296" y="1863207"/>
                </a:cubicBezTo>
                <a:close/>
                <a:moveTo>
                  <a:pt x="6900765" y="1762733"/>
                </a:moveTo>
                <a:lnTo>
                  <a:pt x="6900648" y="1762808"/>
                </a:lnTo>
                <a:cubicBezTo>
                  <a:pt x="6889779" y="1773672"/>
                  <a:pt x="6887438" y="1785262"/>
                  <a:pt x="6890040" y="1797086"/>
                </a:cubicBezTo>
                <a:lnTo>
                  <a:pt x="6892989" y="1802609"/>
                </a:lnTo>
                <a:lnTo>
                  <a:pt x="6895392" y="1809752"/>
                </a:lnTo>
                <a:lnTo>
                  <a:pt x="6902050" y="1819584"/>
                </a:lnTo>
                <a:lnTo>
                  <a:pt x="6909091" y="1832772"/>
                </a:lnTo>
                <a:cubicBezTo>
                  <a:pt x="6917995" y="1844575"/>
                  <a:pt x="6928257" y="1856123"/>
                  <a:pt x="6936293" y="1866924"/>
                </a:cubicBezTo>
                <a:lnTo>
                  <a:pt x="6942178" y="1876150"/>
                </a:lnTo>
                <a:lnTo>
                  <a:pt x="6948747" y="1891578"/>
                </a:lnTo>
                <a:lnTo>
                  <a:pt x="6950140" y="1896598"/>
                </a:lnTo>
                <a:cubicBezTo>
                  <a:pt x="6950140" y="1932313"/>
                  <a:pt x="7056878" y="1926713"/>
                  <a:pt x="7056878" y="2000715"/>
                </a:cubicBezTo>
                <a:lnTo>
                  <a:pt x="7048015" y="2043184"/>
                </a:lnTo>
                <a:lnTo>
                  <a:pt x="7048287" y="2042854"/>
                </a:lnTo>
                <a:cubicBezTo>
                  <a:pt x="7053787" y="2032110"/>
                  <a:pt x="7057199" y="2018581"/>
                  <a:pt x="7057199" y="2000077"/>
                </a:cubicBezTo>
                <a:cubicBezTo>
                  <a:pt x="7057199" y="1926049"/>
                  <a:pt x="6950596" y="1931639"/>
                  <a:pt x="6950596" y="1895919"/>
                </a:cubicBezTo>
                <a:lnTo>
                  <a:pt x="6948747" y="1891578"/>
                </a:lnTo>
                <a:lnTo>
                  <a:pt x="6946230" y="1882505"/>
                </a:lnTo>
                <a:lnTo>
                  <a:pt x="6942178" y="1876150"/>
                </a:lnTo>
                <a:lnTo>
                  <a:pt x="6939666" y="1870252"/>
                </a:lnTo>
                <a:cubicBezTo>
                  <a:pt x="6933179" y="1860968"/>
                  <a:pt x="6924647" y="1851065"/>
                  <a:pt x="6916468" y="1840872"/>
                </a:cubicBezTo>
                <a:lnTo>
                  <a:pt x="6902050" y="1819584"/>
                </a:lnTo>
                <a:lnTo>
                  <a:pt x="6892989" y="1802609"/>
                </a:lnTo>
                <a:lnTo>
                  <a:pt x="6890145" y="1794157"/>
                </a:lnTo>
                <a:cubicBezTo>
                  <a:pt x="6889284" y="1788995"/>
                  <a:pt x="6889411" y="1783885"/>
                  <a:pt x="6890825" y="1778867"/>
                </a:cubicBezTo>
                <a:close/>
                <a:moveTo>
                  <a:pt x="5722750" y="1758963"/>
                </a:moveTo>
                <a:lnTo>
                  <a:pt x="5722821" y="1759259"/>
                </a:lnTo>
                <a:cubicBezTo>
                  <a:pt x="5729239" y="1776259"/>
                  <a:pt x="5738118" y="1791861"/>
                  <a:pt x="5750388" y="1804237"/>
                </a:cubicBezTo>
                <a:lnTo>
                  <a:pt x="5760949" y="1820867"/>
                </a:lnTo>
                <a:lnTo>
                  <a:pt x="5760969" y="1820692"/>
                </a:lnTo>
                <a:cubicBezTo>
                  <a:pt x="5759705" y="1815444"/>
                  <a:pt x="5756349" y="1809864"/>
                  <a:pt x="5750163" y="1803680"/>
                </a:cubicBezTo>
                <a:close/>
                <a:moveTo>
                  <a:pt x="4618540" y="1743687"/>
                </a:moveTo>
                <a:lnTo>
                  <a:pt x="4594777" y="1745626"/>
                </a:lnTo>
                <a:lnTo>
                  <a:pt x="4585107" y="1746312"/>
                </a:lnTo>
                <a:lnTo>
                  <a:pt x="4582898" y="1746595"/>
                </a:lnTo>
                <a:lnTo>
                  <a:pt x="4573266" y="1747380"/>
                </a:lnTo>
                <a:cubicBezTo>
                  <a:pt x="4554780" y="1749602"/>
                  <a:pt x="4533439" y="1752573"/>
                  <a:pt x="4510864" y="1755574"/>
                </a:cubicBezTo>
                <a:lnTo>
                  <a:pt x="4444271" y="1763561"/>
                </a:lnTo>
                <a:lnTo>
                  <a:pt x="4432644" y="1764473"/>
                </a:lnTo>
                <a:lnTo>
                  <a:pt x="4380164" y="1767758"/>
                </a:lnTo>
                <a:lnTo>
                  <a:pt x="4335121" y="1766064"/>
                </a:lnTo>
                <a:lnTo>
                  <a:pt x="4328188" y="1765684"/>
                </a:lnTo>
                <a:lnTo>
                  <a:pt x="4328633" y="1765820"/>
                </a:lnTo>
                <a:lnTo>
                  <a:pt x="4335121" y="1766064"/>
                </a:lnTo>
                <a:lnTo>
                  <a:pt x="4373552" y="1768171"/>
                </a:lnTo>
                <a:lnTo>
                  <a:pt x="4380164" y="1767758"/>
                </a:lnTo>
                <a:lnTo>
                  <a:pt x="4387338" y="1768027"/>
                </a:lnTo>
                <a:lnTo>
                  <a:pt x="4432644" y="1764473"/>
                </a:lnTo>
                <a:lnTo>
                  <a:pt x="4441053" y="1763946"/>
                </a:lnTo>
                <a:lnTo>
                  <a:pt x="4444271" y="1763561"/>
                </a:lnTo>
                <a:lnTo>
                  <a:pt x="4456136" y="1762629"/>
                </a:lnTo>
                <a:cubicBezTo>
                  <a:pt x="4479671" y="1760043"/>
                  <a:pt x="4503266" y="1756909"/>
                  <a:pt x="4525301" y="1753950"/>
                </a:cubicBezTo>
                <a:lnTo>
                  <a:pt x="4582898" y="1746595"/>
                </a:lnTo>
                <a:lnTo>
                  <a:pt x="4594777" y="1745626"/>
                </a:lnTo>
                <a:lnTo>
                  <a:pt x="4618700" y="1743927"/>
                </a:lnTo>
                <a:close/>
                <a:moveTo>
                  <a:pt x="4102242" y="1677599"/>
                </a:moveTo>
                <a:cubicBezTo>
                  <a:pt x="4066215" y="1677338"/>
                  <a:pt x="4024892" y="1677849"/>
                  <a:pt x="3978435" y="1677849"/>
                </a:cubicBezTo>
                <a:lnTo>
                  <a:pt x="3975847" y="1677723"/>
                </a:lnTo>
                <a:lnTo>
                  <a:pt x="3979027" y="1678025"/>
                </a:lnTo>
                <a:cubicBezTo>
                  <a:pt x="4025525" y="1678025"/>
                  <a:pt x="4066884" y="1677513"/>
                  <a:pt x="4102942" y="1677776"/>
                </a:cubicBezTo>
                <a:lnTo>
                  <a:pt x="4194868" y="1682156"/>
                </a:lnTo>
                <a:lnTo>
                  <a:pt x="4194273" y="1681988"/>
                </a:lnTo>
                <a:cubicBezTo>
                  <a:pt x="4169000" y="1678896"/>
                  <a:pt x="4138269" y="1677861"/>
                  <a:pt x="4102242" y="1677599"/>
                </a:cubicBezTo>
                <a:close/>
                <a:moveTo>
                  <a:pt x="3903214" y="1669968"/>
                </a:moveTo>
                <a:lnTo>
                  <a:pt x="3905316" y="1671038"/>
                </a:lnTo>
                <a:lnTo>
                  <a:pt x="3912394" y="1671709"/>
                </a:lnTo>
                <a:close/>
                <a:moveTo>
                  <a:pt x="3867867" y="1648840"/>
                </a:moveTo>
                <a:lnTo>
                  <a:pt x="3869508" y="1652796"/>
                </a:lnTo>
                <a:lnTo>
                  <a:pt x="3894603" y="1665581"/>
                </a:lnTo>
                <a:close/>
                <a:moveTo>
                  <a:pt x="3859531" y="1619687"/>
                </a:moveTo>
                <a:lnTo>
                  <a:pt x="3858967" y="1627376"/>
                </a:lnTo>
                <a:lnTo>
                  <a:pt x="3865512" y="1643159"/>
                </a:lnTo>
                <a:close/>
                <a:moveTo>
                  <a:pt x="5690167" y="1565742"/>
                </a:moveTo>
                <a:lnTo>
                  <a:pt x="5690122" y="1565811"/>
                </a:lnTo>
                <a:lnTo>
                  <a:pt x="5698127" y="1578182"/>
                </a:lnTo>
                <a:lnTo>
                  <a:pt x="5698086" y="1577983"/>
                </a:lnTo>
                <a:close/>
                <a:moveTo>
                  <a:pt x="3839838" y="659015"/>
                </a:moveTo>
                <a:lnTo>
                  <a:pt x="3875674" y="668778"/>
                </a:lnTo>
                <a:cubicBezTo>
                  <a:pt x="3888922" y="673714"/>
                  <a:pt x="3903144" y="680411"/>
                  <a:pt x="3918199" y="689340"/>
                </a:cubicBezTo>
                <a:cubicBezTo>
                  <a:pt x="3961299" y="714380"/>
                  <a:pt x="4011727" y="742632"/>
                  <a:pt x="4058244" y="766494"/>
                </a:cubicBezTo>
                <a:lnTo>
                  <a:pt x="4090183" y="781892"/>
                </a:lnTo>
                <a:lnTo>
                  <a:pt x="4098193" y="785931"/>
                </a:lnTo>
                <a:lnTo>
                  <a:pt x="4102389" y="787777"/>
                </a:lnTo>
                <a:lnTo>
                  <a:pt x="4123682" y="798043"/>
                </a:lnTo>
                <a:lnTo>
                  <a:pt x="4137816" y="803366"/>
                </a:lnTo>
                <a:lnTo>
                  <a:pt x="4149185" y="808368"/>
                </a:lnTo>
                <a:lnTo>
                  <a:pt x="4168601" y="814959"/>
                </a:lnTo>
                <a:lnTo>
                  <a:pt x="4174823" y="817302"/>
                </a:lnTo>
                <a:lnTo>
                  <a:pt x="4176173" y="817529"/>
                </a:lnTo>
                <a:lnTo>
                  <a:pt x="4176189" y="817535"/>
                </a:lnTo>
                <a:lnTo>
                  <a:pt x="4194383" y="820595"/>
                </a:lnTo>
                <a:lnTo>
                  <a:pt x="4196886" y="821166"/>
                </a:lnTo>
                <a:lnTo>
                  <a:pt x="4231503" y="831617"/>
                </a:lnTo>
                <a:lnTo>
                  <a:pt x="4247591" y="837744"/>
                </a:lnTo>
                <a:cubicBezTo>
                  <a:pt x="4273081" y="848201"/>
                  <a:pt x="4305281" y="862423"/>
                  <a:pt x="4341061" y="877481"/>
                </a:cubicBezTo>
                <a:lnTo>
                  <a:pt x="4376634" y="891331"/>
                </a:lnTo>
                <a:lnTo>
                  <a:pt x="4406906" y="903791"/>
                </a:lnTo>
                <a:lnTo>
                  <a:pt x="4421578" y="908831"/>
                </a:lnTo>
                <a:lnTo>
                  <a:pt x="4456012" y="922238"/>
                </a:lnTo>
                <a:cubicBezTo>
                  <a:pt x="4495823" y="936041"/>
                  <a:pt x="4536085" y="947753"/>
                  <a:pt x="4573668" y="954445"/>
                </a:cubicBezTo>
                <a:lnTo>
                  <a:pt x="4575098" y="954585"/>
                </a:lnTo>
                <a:lnTo>
                  <a:pt x="4508883" y="938820"/>
                </a:lnTo>
                <a:lnTo>
                  <a:pt x="4421578" y="908831"/>
                </a:lnTo>
                <a:lnTo>
                  <a:pt x="4376634" y="891331"/>
                </a:lnTo>
                <a:lnTo>
                  <a:pt x="4312836" y="865074"/>
                </a:lnTo>
                <a:cubicBezTo>
                  <a:pt x="4284113" y="852783"/>
                  <a:pt x="4258680" y="841722"/>
                  <a:pt x="4238510" y="833732"/>
                </a:cubicBezTo>
                <a:lnTo>
                  <a:pt x="4231503" y="831617"/>
                </a:lnTo>
                <a:lnTo>
                  <a:pt x="4214781" y="825248"/>
                </a:lnTo>
                <a:lnTo>
                  <a:pt x="4196886" y="821166"/>
                </a:lnTo>
                <a:lnTo>
                  <a:pt x="4195764" y="820827"/>
                </a:lnTo>
                <a:lnTo>
                  <a:pt x="4194383" y="820595"/>
                </a:lnTo>
                <a:lnTo>
                  <a:pt x="4176173" y="817529"/>
                </a:lnTo>
                <a:lnTo>
                  <a:pt x="4168601" y="814959"/>
                </a:lnTo>
                <a:lnTo>
                  <a:pt x="4137816" y="803366"/>
                </a:lnTo>
                <a:lnTo>
                  <a:pt x="4102389" y="787777"/>
                </a:lnTo>
                <a:lnTo>
                  <a:pt x="4090183" y="781892"/>
                </a:lnTo>
                <a:lnTo>
                  <a:pt x="4039343" y="756260"/>
                </a:lnTo>
                <a:cubicBezTo>
                  <a:pt x="3998672" y="734867"/>
                  <a:pt x="3956305" y="711045"/>
                  <a:pt x="3919331" y="689583"/>
                </a:cubicBezTo>
                <a:cubicBezTo>
                  <a:pt x="3889190" y="671725"/>
                  <a:pt x="3862383" y="662796"/>
                  <a:pt x="3840044" y="659030"/>
                </a:cubicBezTo>
                <a:close/>
                <a:moveTo>
                  <a:pt x="4293393" y="17"/>
                </a:moveTo>
                <a:cubicBezTo>
                  <a:pt x="4308153" y="-192"/>
                  <a:pt x="4318055" y="1529"/>
                  <a:pt x="4321498" y="4970"/>
                </a:cubicBezTo>
                <a:cubicBezTo>
                  <a:pt x="4321498" y="4970"/>
                  <a:pt x="4357249" y="75975"/>
                  <a:pt x="4357249" y="220983"/>
                </a:cubicBezTo>
                <a:cubicBezTo>
                  <a:pt x="4357249" y="245942"/>
                  <a:pt x="4398156" y="234756"/>
                  <a:pt x="4431303" y="259278"/>
                </a:cubicBezTo>
                <a:cubicBezTo>
                  <a:pt x="4466620" y="286815"/>
                  <a:pt x="4494177" y="347062"/>
                  <a:pt x="4505370" y="336304"/>
                </a:cubicBezTo>
                <a:cubicBezTo>
                  <a:pt x="4527324" y="316939"/>
                  <a:pt x="4650479" y="256700"/>
                  <a:pt x="4694399" y="300588"/>
                </a:cubicBezTo>
                <a:cubicBezTo>
                  <a:pt x="4694399" y="300588"/>
                  <a:pt x="4732728" y="341469"/>
                  <a:pt x="4732728" y="423652"/>
                </a:cubicBezTo>
                <a:cubicBezTo>
                  <a:pt x="4732728" y="505843"/>
                  <a:pt x="4781816" y="547153"/>
                  <a:pt x="4872233" y="508858"/>
                </a:cubicBezTo>
                <a:cubicBezTo>
                  <a:pt x="4962663" y="470555"/>
                  <a:pt x="4940697" y="692161"/>
                  <a:pt x="4992798" y="675810"/>
                </a:cubicBezTo>
                <a:cubicBezTo>
                  <a:pt x="5042321" y="659459"/>
                  <a:pt x="5083228" y="681404"/>
                  <a:pt x="5083228" y="681404"/>
                </a:cubicBezTo>
                <a:cubicBezTo>
                  <a:pt x="5083228" y="681404"/>
                  <a:pt x="5217577" y="634937"/>
                  <a:pt x="5258906" y="755415"/>
                </a:cubicBezTo>
                <a:cubicBezTo>
                  <a:pt x="5258906" y="755415"/>
                  <a:pt x="5261497" y="790703"/>
                  <a:pt x="5225759" y="823834"/>
                </a:cubicBezTo>
                <a:cubicBezTo>
                  <a:pt x="5225759" y="823834"/>
                  <a:pt x="5286041" y="859122"/>
                  <a:pt x="5267087" y="924954"/>
                </a:cubicBezTo>
                <a:cubicBezTo>
                  <a:pt x="5264509" y="933133"/>
                  <a:pt x="5261497" y="941313"/>
                  <a:pt x="5258906" y="949484"/>
                </a:cubicBezTo>
                <a:cubicBezTo>
                  <a:pt x="5224998" y="940286"/>
                  <a:pt x="5192113" y="933563"/>
                  <a:pt x="5160240" y="928839"/>
                </a:cubicBezTo>
                <a:lnTo>
                  <a:pt x="5157982" y="928627"/>
                </a:lnTo>
                <a:lnTo>
                  <a:pt x="5256504" y="949263"/>
                </a:lnTo>
                <a:cubicBezTo>
                  <a:pt x="5250919" y="974222"/>
                  <a:pt x="5250919" y="993162"/>
                  <a:pt x="5278448" y="1001344"/>
                </a:cubicBezTo>
                <a:cubicBezTo>
                  <a:pt x="5278448" y="1237165"/>
                  <a:pt x="5064641" y="1225983"/>
                  <a:pt x="5149817" y="1288812"/>
                </a:cubicBezTo>
                <a:cubicBezTo>
                  <a:pt x="5237148" y="1354651"/>
                  <a:pt x="5176926" y="1458805"/>
                  <a:pt x="5152406" y="1458805"/>
                </a:cubicBezTo>
                <a:cubicBezTo>
                  <a:pt x="5127886" y="1458805"/>
                  <a:pt x="4988073" y="1502694"/>
                  <a:pt x="4960544" y="1529805"/>
                </a:cubicBezTo>
                <a:cubicBezTo>
                  <a:pt x="4930426" y="1560361"/>
                  <a:pt x="4941609" y="1620181"/>
                  <a:pt x="4963553" y="1639545"/>
                </a:cubicBezTo>
                <a:cubicBezTo>
                  <a:pt x="4982475" y="1661495"/>
                  <a:pt x="4905906" y="1957146"/>
                  <a:pt x="4831913" y="1957146"/>
                </a:cubicBezTo>
                <a:lnTo>
                  <a:pt x="4811788" y="1951077"/>
                </a:lnTo>
                <a:lnTo>
                  <a:pt x="4828051" y="1957276"/>
                </a:lnTo>
                <a:lnTo>
                  <a:pt x="4828061" y="1957437"/>
                </a:lnTo>
                <a:lnTo>
                  <a:pt x="4832648" y="1957437"/>
                </a:lnTo>
                <a:cubicBezTo>
                  <a:pt x="4906692" y="1957437"/>
                  <a:pt x="4983302" y="1661775"/>
                  <a:pt x="4964367" y="1639827"/>
                </a:cubicBezTo>
                <a:cubicBezTo>
                  <a:pt x="4942418" y="1620464"/>
                  <a:pt x="4931219" y="1560641"/>
                  <a:pt x="4961353" y="1530087"/>
                </a:cubicBezTo>
                <a:cubicBezTo>
                  <a:pt x="4988908" y="1502969"/>
                  <a:pt x="5128799" y="1459074"/>
                  <a:pt x="5153339" y="1459074"/>
                </a:cubicBezTo>
                <a:cubicBezTo>
                  <a:pt x="5177880" y="1459074"/>
                  <a:pt x="5238133" y="1354921"/>
                  <a:pt x="5150761" y="1289077"/>
                </a:cubicBezTo>
                <a:cubicBezTo>
                  <a:pt x="5065531" y="1226253"/>
                  <a:pt x="5279466" y="1237444"/>
                  <a:pt x="5279466" y="1001604"/>
                </a:cubicBezTo>
                <a:cubicBezTo>
                  <a:pt x="5312178" y="1012795"/>
                  <a:pt x="5383631" y="1007191"/>
                  <a:pt x="5534298" y="977071"/>
                </a:cubicBezTo>
                <a:cubicBezTo>
                  <a:pt x="5534298" y="977071"/>
                  <a:pt x="5558825" y="963295"/>
                  <a:pt x="5536876" y="911228"/>
                </a:cubicBezTo>
                <a:cubicBezTo>
                  <a:pt x="5514927" y="859142"/>
                  <a:pt x="5594551" y="832042"/>
                  <a:pt x="5619092" y="859142"/>
                </a:cubicBezTo>
                <a:cubicBezTo>
                  <a:pt x="5646647" y="886695"/>
                  <a:pt x="5624685" y="1091981"/>
                  <a:pt x="5676780" y="1113928"/>
                </a:cubicBezTo>
                <a:cubicBezTo>
                  <a:pt x="5721970" y="1133133"/>
                  <a:pt x="5878891" y="1225809"/>
                  <a:pt x="5922899" y="1263381"/>
                </a:cubicBezTo>
                <a:lnTo>
                  <a:pt x="5933903" y="1275420"/>
                </a:lnTo>
                <a:lnTo>
                  <a:pt x="5933949" y="1275389"/>
                </a:lnTo>
                <a:cubicBezTo>
                  <a:pt x="5933949" y="1294317"/>
                  <a:pt x="5991195" y="1272386"/>
                  <a:pt x="6016153" y="1343791"/>
                </a:cubicBezTo>
                <a:cubicBezTo>
                  <a:pt x="6016153" y="1343791"/>
                  <a:pt x="6013144" y="1368319"/>
                  <a:pt x="6070815" y="1343791"/>
                </a:cubicBezTo>
                <a:cubicBezTo>
                  <a:pt x="6131069" y="1318845"/>
                  <a:pt x="6235236" y="1330032"/>
                  <a:pt x="6309262" y="1401437"/>
                </a:cubicBezTo>
                <a:cubicBezTo>
                  <a:pt x="6309262" y="1401437"/>
                  <a:pt x="6361339" y="1420365"/>
                  <a:pt x="6402228" y="1382078"/>
                </a:cubicBezTo>
                <a:cubicBezTo>
                  <a:pt x="6440534" y="1340776"/>
                  <a:pt x="6607964" y="1351963"/>
                  <a:pt x="6665210" y="1524483"/>
                </a:cubicBezTo>
                <a:cubicBezTo>
                  <a:pt x="6665210" y="1524483"/>
                  <a:pt x="6706524" y="1669460"/>
                  <a:pt x="6835224" y="1601057"/>
                </a:cubicBezTo>
                <a:cubicBezTo>
                  <a:pt x="6900648" y="1568357"/>
                  <a:pt x="6917428" y="1642360"/>
                  <a:pt x="6950140" y="1653103"/>
                </a:cubicBezTo>
                <a:cubicBezTo>
                  <a:pt x="6985861" y="1666875"/>
                  <a:pt x="7034929" y="1617401"/>
                  <a:pt x="7073234" y="1609229"/>
                </a:cubicBezTo>
                <a:cubicBezTo>
                  <a:pt x="7073234" y="1609229"/>
                  <a:pt x="7122739" y="1601057"/>
                  <a:pt x="7207528" y="1683219"/>
                </a:cubicBezTo>
                <a:lnTo>
                  <a:pt x="7210319" y="1685616"/>
                </a:lnTo>
                <a:lnTo>
                  <a:pt x="7210654" y="1685040"/>
                </a:lnTo>
                <a:cubicBezTo>
                  <a:pt x="7251706" y="1701613"/>
                  <a:pt x="7274273" y="1683863"/>
                  <a:pt x="7318333" y="1681120"/>
                </a:cubicBezTo>
                <a:cubicBezTo>
                  <a:pt x="7362392" y="1678377"/>
                  <a:pt x="7427945" y="1690642"/>
                  <a:pt x="7554967" y="1767244"/>
                </a:cubicBezTo>
                <a:cubicBezTo>
                  <a:pt x="7554967" y="1767244"/>
                  <a:pt x="7563564" y="1800378"/>
                  <a:pt x="7511551" y="1852451"/>
                </a:cubicBezTo>
                <a:cubicBezTo>
                  <a:pt x="7511551" y="1852451"/>
                  <a:pt x="7552384" y="1907111"/>
                  <a:pt x="7432025" y="1953593"/>
                </a:cubicBezTo>
                <a:cubicBezTo>
                  <a:pt x="7432025" y="1953593"/>
                  <a:pt x="7401935" y="1975536"/>
                  <a:pt x="7401935" y="2005667"/>
                </a:cubicBezTo>
                <a:cubicBezTo>
                  <a:pt x="7401935" y="2033211"/>
                  <a:pt x="7322846" y="2052150"/>
                  <a:pt x="7347346" y="2120575"/>
                </a:cubicBezTo>
                <a:cubicBezTo>
                  <a:pt x="7371846" y="2186415"/>
                  <a:pt x="7289749" y="2235913"/>
                  <a:pt x="7289749" y="2383528"/>
                </a:cubicBezTo>
                <a:cubicBezTo>
                  <a:pt x="7289749" y="2383528"/>
                  <a:pt x="7284160" y="2457555"/>
                  <a:pt x="7221403" y="2520379"/>
                </a:cubicBezTo>
                <a:cubicBezTo>
                  <a:pt x="7221403" y="2520379"/>
                  <a:pt x="7235160" y="2586230"/>
                  <a:pt x="7229570" y="2676610"/>
                </a:cubicBezTo>
                <a:cubicBezTo>
                  <a:pt x="7226987" y="2734273"/>
                  <a:pt x="7188731" y="2797108"/>
                  <a:pt x="7213237" y="2865534"/>
                </a:cubicBezTo>
                <a:cubicBezTo>
                  <a:pt x="7213237" y="2865534"/>
                  <a:pt x="7270833" y="2931385"/>
                  <a:pt x="7248910" y="2953328"/>
                </a:cubicBezTo>
                <a:cubicBezTo>
                  <a:pt x="7223980" y="2975282"/>
                  <a:pt x="7213237" y="3057486"/>
                  <a:pt x="7161224" y="3073838"/>
                </a:cubicBezTo>
                <a:cubicBezTo>
                  <a:pt x="7131134" y="3084589"/>
                  <a:pt x="7079122" y="3068237"/>
                  <a:pt x="7030122" y="3057486"/>
                </a:cubicBezTo>
                <a:cubicBezTo>
                  <a:pt x="7013353" y="2953328"/>
                  <a:pt x="6890417" y="2835416"/>
                  <a:pt x="6852161" y="2794522"/>
                </a:cubicBezTo>
                <a:lnTo>
                  <a:pt x="6848438" y="2792806"/>
                </a:lnTo>
                <a:lnTo>
                  <a:pt x="6852120" y="2795665"/>
                </a:lnTo>
                <a:cubicBezTo>
                  <a:pt x="6890409" y="2836560"/>
                  <a:pt x="7013449" y="2954492"/>
                  <a:pt x="7030230" y="3058655"/>
                </a:cubicBezTo>
                <a:cubicBezTo>
                  <a:pt x="6991940" y="3047455"/>
                  <a:pt x="6958816" y="3039287"/>
                  <a:pt x="6948057" y="3053055"/>
                </a:cubicBezTo>
                <a:cubicBezTo>
                  <a:pt x="6920527" y="3077587"/>
                  <a:pt x="6865885" y="3140856"/>
                  <a:pt x="6945051" y="3159801"/>
                </a:cubicBezTo>
                <a:cubicBezTo>
                  <a:pt x="6966988" y="3165387"/>
                  <a:pt x="6948057" y="3209300"/>
                  <a:pt x="6892987" y="3245019"/>
                </a:cubicBezTo>
                <a:cubicBezTo>
                  <a:pt x="6802643" y="3368114"/>
                  <a:pt x="6624961" y="3573423"/>
                  <a:pt x="6624961" y="3573423"/>
                </a:cubicBezTo>
                <a:cubicBezTo>
                  <a:pt x="6624961" y="3573423"/>
                  <a:pt x="6633133" y="3721487"/>
                  <a:pt x="6550960" y="3779169"/>
                </a:cubicBezTo>
                <a:cubicBezTo>
                  <a:pt x="6466210" y="3836414"/>
                  <a:pt x="6375428" y="3888496"/>
                  <a:pt x="6408553" y="4003847"/>
                </a:cubicBezTo>
                <a:cubicBezTo>
                  <a:pt x="6416733" y="4028378"/>
                  <a:pt x="6414146" y="4055492"/>
                  <a:pt x="6411140" y="4080023"/>
                </a:cubicBezTo>
                <a:lnTo>
                  <a:pt x="6371665" y="4122517"/>
                </a:lnTo>
                <a:lnTo>
                  <a:pt x="6369664" y="4124379"/>
                </a:lnTo>
                <a:lnTo>
                  <a:pt x="6350463" y="4140257"/>
                </a:lnTo>
                <a:lnTo>
                  <a:pt x="6334593" y="4149672"/>
                </a:lnTo>
                <a:lnTo>
                  <a:pt x="6323955" y="4155444"/>
                </a:lnTo>
                <a:lnTo>
                  <a:pt x="6294408" y="4156609"/>
                </a:lnTo>
                <a:lnTo>
                  <a:pt x="6294523" y="4156672"/>
                </a:lnTo>
                <a:cubicBezTo>
                  <a:pt x="6304100" y="4160117"/>
                  <a:pt x="6314350" y="4159257"/>
                  <a:pt x="6324809" y="4155477"/>
                </a:cubicBezTo>
                <a:lnTo>
                  <a:pt x="6334593" y="4149672"/>
                </a:lnTo>
                <a:lnTo>
                  <a:pt x="6347631" y="4142599"/>
                </a:lnTo>
                <a:lnTo>
                  <a:pt x="6350463" y="4140257"/>
                </a:lnTo>
                <a:lnTo>
                  <a:pt x="6356348" y="4136766"/>
                </a:lnTo>
                <a:lnTo>
                  <a:pt x="6369664" y="4124379"/>
                </a:lnTo>
                <a:lnTo>
                  <a:pt x="6370837" y="4123409"/>
                </a:lnTo>
                <a:lnTo>
                  <a:pt x="6371665" y="4122517"/>
                </a:lnTo>
                <a:lnTo>
                  <a:pt x="6386356" y="4108851"/>
                </a:lnTo>
                <a:cubicBezTo>
                  <a:pt x="6395795" y="4098936"/>
                  <a:pt x="6404514" y="4088873"/>
                  <a:pt x="6412050" y="4080048"/>
                </a:cubicBezTo>
                <a:cubicBezTo>
                  <a:pt x="6395686" y="4170452"/>
                  <a:pt x="6324650" y="4252679"/>
                  <a:pt x="6365542" y="4252679"/>
                </a:cubicBezTo>
                <a:cubicBezTo>
                  <a:pt x="6417632" y="4252679"/>
                  <a:pt x="6464140" y="4225119"/>
                  <a:pt x="6488668" y="4225119"/>
                </a:cubicBezTo>
                <a:cubicBezTo>
                  <a:pt x="6516213" y="4225119"/>
                  <a:pt x="6551956" y="4088225"/>
                  <a:pt x="6513630" y="4088225"/>
                </a:cubicBezTo>
                <a:cubicBezTo>
                  <a:pt x="6474887" y="4088225"/>
                  <a:pt x="6508048" y="4159247"/>
                  <a:pt x="6474887" y="4159247"/>
                </a:cubicBezTo>
                <a:cubicBezTo>
                  <a:pt x="6442177" y="4159247"/>
                  <a:pt x="6474887" y="4025381"/>
                  <a:pt x="6510631" y="4012036"/>
                </a:cubicBezTo>
                <a:cubicBezTo>
                  <a:pt x="6543774" y="3995246"/>
                  <a:pt x="6518795" y="3951766"/>
                  <a:pt x="6560138" y="3946164"/>
                </a:cubicBezTo>
                <a:cubicBezTo>
                  <a:pt x="6598447" y="3940561"/>
                  <a:pt x="6658719" y="3880309"/>
                  <a:pt x="6710809" y="3880309"/>
                </a:cubicBezTo>
                <a:cubicBezTo>
                  <a:pt x="6762899" y="3880309"/>
                  <a:pt x="6886008" y="3902249"/>
                  <a:pt x="6905388" y="3918621"/>
                </a:cubicBezTo>
                <a:cubicBezTo>
                  <a:pt x="6921751" y="3937986"/>
                  <a:pt x="6905388" y="3981901"/>
                  <a:pt x="6833918" y="3981901"/>
                </a:cubicBezTo>
                <a:cubicBezTo>
                  <a:pt x="6833918" y="3981901"/>
                  <a:pt x="6795609" y="4020213"/>
                  <a:pt x="6833918" y="4055515"/>
                </a:cubicBezTo>
                <a:cubicBezTo>
                  <a:pt x="6869662" y="4093392"/>
                  <a:pt x="6886008" y="4134715"/>
                  <a:pt x="6833918" y="4189382"/>
                </a:cubicBezTo>
                <a:cubicBezTo>
                  <a:pt x="6779245" y="4244484"/>
                  <a:pt x="6905388" y="4214366"/>
                  <a:pt x="6916153" y="4266023"/>
                </a:cubicBezTo>
                <a:cubicBezTo>
                  <a:pt x="6927333" y="4318098"/>
                  <a:pt x="7012151" y="4359438"/>
                  <a:pt x="7000953" y="4422282"/>
                </a:cubicBezTo>
                <a:cubicBezTo>
                  <a:pt x="6987605" y="4485562"/>
                  <a:pt x="6861480" y="4515696"/>
                  <a:pt x="6875243" y="4567788"/>
                </a:cubicBezTo>
                <a:cubicBezTo>
                  <a:pt x="6886008" y="4622455"/>
                  <a:pt x="6927333" y="4625048"/>
                  <a:pt x="6949296" y="4682725"/>
                </a:cubicBezTo>
                <a:cubicBezTo>
                  <a:pt x="6968243" y="4742994"/>
                  <a:pt x="6973824" y="4783899"/>
                  <a:pt x="7042278" y="4817044"/>
                </a:cubicBezTo>
                <a:cubicBezTo>
                  <a:pt x="7113748" y="4852763"/>
                  <a:pt x="7108149" y="5016782"/>
                  <a:pt x="6957478" y="5052519"/>
                </a:cubicBezTo>
                <a:cubicBezTo>
                  <a:pt x="6957478" y="5052519"/>
                  <a:pt x="6960061" y="5077051"/>
                  <a:pt x="6921751" y="5085229"/>
                </a:cubicBezTo>
                <a:cubicBezTo>
                  <a:pt x="6886008" y="5096416"/>
                  <a:pt x="6776662" y="5082654"/>
                  <a:pt x="6776662" y="5120966"/>
                </a:cubicBezTo>
                <a:cubicBezTo>
                  <a:pt x="6776662" y="5126551"/>
                  <a:pt x="6776662" y="5137321"/>
                  <a:pt x="6779245" y="5148508"/>
                </a:cubicBezTo>
                <a:lnTo>
                  <a:pt x="6770181" y="5148054"/>
                </a:lnTo>
                <a:lnTo>
                  <a:pt x="6732895" y="5143323"/>
                </a:lnTo>
                <a:lnTo>
                  <a:pt x="6716932" y="5138917"/>
                </a:lnTo>
                <a:cubicBezTo>
                  <a:pt x="6699359" y="5132465"/>
                  <a:pt x="6684658" y="5124536"/>
                  <a:pt x="6671857" y="5120471"/>
                </a:cubicBezTo>
                <a:lnTo>
                  <a:pt x="6664554" y="5120033"/>
                </a:lnTo>
                <a:lnTo>
                  <a:pt x="6659797" y="5118581"/>
                </a:lnTo>
                <a:lnTo>
                  <a:pt x="6651388" y="5119245"/>
                </a:lnTo>
                <a:lnTo>
                  <a:pt x="6648497" y="5119072"/>
                </a:lnTo>
                <a:lnTo>
                  <a:pt x="6647777" y="5119531"/>
                </a:lnTo>
                <a:lnTo>
                  <a:pt x="6651388" y="5119245"/>
                </a:lnTo>
                <a:lnTo>
                  <a:pt x="6664554" y="5120033"/>
                </a:lnTo>
                <a:lnTo>
                  <a:pt x="6681784" y="5125296"/>
                </a:lnTo>
                <a:cubicBezTo>
                  <a:pt x="6693753" y="5130295"/>
                  <a:pt x="6707322" y="5137009"/>
                  <a:pt x="6723103" y="5142081"/>
                </a:cubicBezTo>
                <a:lnTo>
                  <a:pt x="6732895" y="5143323"/>
                </a:lnTo>
                <a:lnTo>
                  <a:pt x="6745569" y="5146822"/>
                </a:lnTo>
                <a:lnTo>
                  <a:pt x="6770181" y="5148054"/>
                </a:lnTo>
                <a:lnTo>
                  <a:pt x="6777699" y="5149008"/>
                </a:lnTo>
                <a:cubicBezTo>
                  <a:pt x="6783287" y="5195476"/>
                  <a:pt x="6799645" y="5266469"/>
                  <a:pt x="6832361" y="5280237"/>
                </a:cubicBezTo>
                <a:cubicBezTo>
                  <a:pt x="6876254" y="5362416"/>
                  <a:pt x="7054442" y="5354241"/>
                  <a:pt x="7029914" y="5452770"/>
                </a:cubicBezTo>
                <a:cubicBezTo>
                  <a:pt x="7029914" y="5452770"/>
                  <a:pt x="6928335" y="5614546"/>
                  <a:pt x="6928335" y="5644664"/>
                </a:cubicBezTo>
                <a:cubicBezTo>
                  <a:pt x="6928335" y="5671770"/>
                  <a:pt x="6944693" y="5827954"/>
                  <a:pt x="7026890" y="5855490"/>
                </a:cubicBezTo>
                <a:cubicBezTo>
                  <a:pt x="7109105" y="5883027"/>
                  <a:pt x="7163767" y="5937669"/>
                  <a:pt x="7224018" y="5948426"/>
                </a:cubicBezTo>
                <a:cubicBezTo>
                  <a:pt x="7284269" y="5962194"/>
                  <a:pt x="7366483" y="5888190"/>
                  <a:pt x="7424152" y="5921319"/>
                </a:cubicBezTo>
                <a:cubicBezTo>
                  <a:pt x="7550259" y="5997890"/>
                  <a:pt x="7347543" y="6178598"/>
                  <a:pt x="7385848" y="6216891"/>
                </a:cubicBezTo>
                <a:cubicBezTo>
                  <a:pt x="7385848" y="6216891"/>
                  <a:pt x="7306232" y="6255184"/>
                  <a:pt x="7298045" y="6290895"/>
                </a:cubicBezTo>
                <a:cubicBezTo>
                  <a:pt x="7298045" y="6290895"/>
                  <a:pt x="7281687" y="6299070"/>
                  <a:pt x="7281687" y="6274115"/>
                </a:cubicBezTo>
                <a:cubicBezTo>
                  <a:pt x="7281687" y="6249591"/>
                  <a:pt x="7279105" y="6304663"/>
                  <a:pt x="7262322" y="6296058"/>
                </a:cubicBezTo>
                <a:cubicBezTo>
                  <a:pt x="7245964" y="6285302"/>
                  <a:pt x="7254576" y="6257765"/>
                  <a:pt x="7229606" y="6271534"/>
                </a:cubicBezTo>
                <a:cubicBezTo>
                  <a:pt x="7215847" y="6279708"/>
                  <a:pt x="7171937" y="6321013"/>
                  <a:pt x="7166773" y="6353713"/>
                </a:cubicBezTo>
                <a:cubicBezTo>
                  <a:pt x="7161185" y="6375656"/>
                  <a:pt x="7193884" y="6394587"/>
                  <a:pt x="7188720" y="6403192"/>
                </a:cubicBezTo>
                <a:cubicBezTo>
                  <a:pt x="7188720" y="6403192"/>
                  <a:pt x="7171937" y="6411367"/>
                  <a:pt x="7150415" y="6389424"/>
                </a:cubicBezTo>
                <a:cubicBezTo>
                  <a:pt x="7128469" y="6367481"/>
                  <a:pt x="7131051" y="6435892"/>
                  <a:pt x="7076389" y="6416530"/>
                </a:cubicBezTo>
                <a:cubicBezTo>
                  <a:pt x="7076389" y="6416530"/>
                  <a:pt x="7048854" y="6523664"/>
                  <a:pt x="7026890" y="6523664"/>
                </a:cubicBezTo>
                <a:cubicBezTo>
                  <a:pt x="7004944" y="6523664"/>
                  <a:pt x="6964057" y="6498709"/>
                  <a:pt x="6955887" y="6523664"/>
                </a:cubicBezTo>
                <a:cubicBezTo>
                  <a:pt x="6947699" y="6548189"/>
                  <a:pt x="6914559" y="6619181"/>
                  <a:pt x="6884442" y="6611006"/>
                </a:cubicBezTo>
                <a:cubicBezTo>
                  <a:pt x="6854308" y="6602831"/>
                  <a:pt x="6835368" y="6649729"/>
                  <a:pt x="6854308" y="6649729"/>
                </a:cubicBezTo>
                <a:cubicBezTo>
                  <a:pt x="6873672" y="6649729"/>
                  <a:pt x="6920164" y="6624774"/>
                  <a:pt x="6920164" y="6635961"/>
                </a:cubicBezTo>
                <a:cubicBezTo>
                  <a:pt x="6920164" y="6649729"/>
                  <a:pt x="6898201" y="6668661"/>
                  <a:pt x="6908970" y="6682429"/>
                </a:cubicBezTo>
                <a:cubicBezTo>
                  <a:pt x="6922746" y="6693185"/>
                  <a:pt x="6892612" y="6761596"/>
                  <a:pt x="6878836" y="6761596"/>
                </a:cubicBezTo>
                <a:cubicBezTo>
                  <a:pt x="6865502" y="6761596"/>
                  <a:pt x="6857315" y="6731478"/>
                  <a:pt x="6832361" y="6742665"/>
                </a:cubicBezTo>
                <a:cubicBezTo>
                  <a:pt x="6805234" y="6753421"/>
                  <a:pt x="6758335" y="6783539"/>
                  <a:pt x="6736371" y="6772783"/>
                </a:cubicBezTo>
                <a:cubicBezTo>
                  <a:pt x="6714849" y="6761596"/>
                  <a:pt x="6739395" y="6830007"/>
                  <a:pt x="6717431" y="6830007"/>
                </a:cubicBezTo>
                <a:cubicBezTo>
                  <a:pt x="6698067" y="6830007"/>
                  <a:pt x="6665368" y="6799889"/>
                  <a:pt x="6654598" y="6813657"/>
                </a:cubicBezTo>
                <a:cubicBezTo>
                  <a:pt x="6646428" y="6819251"/>
                  <a:pt x="6621458" y="6813657"/>
                  <a:pt x="6605100" y="6827425"/>
                </a:cubicBezTo>
                <a:cubicBezTo>
                  <a:pt x="6586160" y="6841194"/>
                  <a:pt x="6572401" y="6868730"/>
                  <a:pt x="6558625" y="6868730"/>
                </a:cubicBezTo>
                <a:cubicBezTo>
                  <a:pt x="6536678" y="6868730"/>
                  <a:pt x="6534096" y="6819251"/>
                  <a:pt x="6498357" y="6827425"/>
                </a:cubicBezTo>
                <a:cubicBezTo>
                  <a:pt x="6498357" y="6827425"/>
                  <a:pt x="6438106" y="6821832"/>
                  <a:pt x="6394213" y="6865718"/>
                </a:cubicBezTo>
                <a:cubicBezTo>
                  <a:pt x="6366661" y="6876905"/>
                  <a:pt x="6361497" y="6827425"/>
                  <a:pt x="6295641" y="6797307"/>
                </a:cubicBezTo>
                <a:cubicBezTo>
                  <a:pt x="6295641" y="6797307"/>
                  <a:pt x="6271112" y="6756433"/>
                  <a:pt x="6210861" y="6767189"/>
                </a:cubicBezTo>
                <a:cubicBezTo>
                  <a:pt x="6150611" y="6778376"/>
                  <a:pt x="6207838" y="6723303"/>
                  <a:pt x="6076567" y="6745246"/>
                </a:cubicBezTo>
                <a:cubicBezTo>
                  <a:pt x="6076567" y="6745246"/>
                  <a:pt x="6040844" y="6753421"/>
                  <a:pt x="6040844" y="6709535"/>
                </a:cubicBezTo>
                <a:cubicBezTo>
                  <a:pt x="6040844" y="6668661"/>
                  <a:pt x="6098530" y="6646718"/>
                  <a:pt x="6035256" y="6632949"/>
                </a:cubicBezTo>
                <a:cubicBezTo>
                  <a:pt x="5972423" y="6622193"/>
                  <a:pt x="6008145" y="6679417"/>
                  <a:pt x="5972423" y="6668661"/>
                </a:cubicBezTo>
                <a:cubicBezTo>
                  <a:pt x="5936700" y="6657474"/>
                  <a:pt x="5813600" y="6657474"/>
                  <a:pt x="5862673" y="6608425"/>
                </a:cubicBezTo>
                <a:cubicBezTo>
                  <a:pt x="5912155" y="6558945"/>
                  <a:pt x="5983175" y="6624774"/>
                  <a:pt x="5983175" y="6540014"/>
                </a:cubicBezTo>
                <a:cubicBezTo>
                  <a:pt x="5983175" y="6540014"/>
                  <a:pt x="5966817" y="6512477"/>
                  <a:pt x="5939707" y="6540014"/>
                </a:cubicBezTo>
                <a:cubicBezTo>
                  <a:pt x="5912155" y="6567120"/>
                  <a:pt x="5934118" y="6485371"/>
                  <a:pt x="5912155" y="6485371"/>
                </a:cubicBezTo>
                <a:cubicBezTo>
                  <a:pt x="5892790" y="6485371"/>
                  <a:pt x="5873850" y="6468591"/>
                  <a:pt x="5873850" y="6468591"/>
                </a:cubicBezTo>
                <a:cubicBezTo>
                  <a:pt x="5873850" y="6468591"/>
                  <a:pt x="5868262" y="6523664"/>
                  <a:pt x="5854486" y="6523664"/>
                </a:cubicBezTo>
                <a:cubicBezTo>
                  <a:pt x="5840710" y="6523664"/>
                  <a:pt x="5884620" y="6542595"/>
                  <a:pt x="5884620" y="6567120"/>
                </a:cubicBezTo>
                <a:cubicBezTo>
                  <a:pt x="5884620" y="6592075"/>
                  <a:pt x="5810593" y="6572713"/>
                  <a:pt x="5799824" y="6572713"/>
                </a:cubicBezTo>
                <a:cubicBezTo>
                  <a:pt x="5788629" y="6572713"/>
                  <a:pt x="5758513" y="6550770"/>
                  <a:pt x="5747743" y="6561957"/>
                </a:cubicBezTo>
                <a:cubicBezTo>
                  <a:pt x="5739573" y="6572713"/>
                  <a:pt x="5772289" y="6624774"/>
                  <a:pt x="5758513" y="6638543"/>
                </a:cubicBezTo>
                <a:cubicBezTo>
                  <a:pt x="5745161" y="6652311"/>
                  <a:pt x="5605278" y="6701360"/>
                  <a:pt x="5580749" y="6583900"/>
                </a:cubicBezTo>
                <a:cubicBezTo>
                  <a:pt x="5580749" y="6583900"/>
                  <a:pt x="5582201" y="6565265"/>
                  <a:pt x="5552973" y="6559396"/>
                </a:cubicBezTo>
                <a:lnTo>
                  <a:pt x="5513698" y="6558960"/>
                </a:lnTo>
                <a:lnTo>
                  <a:pt x="5513369" y="6559722"/>
                </a:lnTo>
                <a:cubicBezTo>
                  <a:pt x="5505194" y="6559722"/>
                  <a:pt x="5494021" y="6562740"/>
                  <a:pt x="5483259" y="6562740"/>
                </a:cubicBezTo>
                <a:cubicBezTo>
                  <a:pt x="5483259" y="6562740"/>
                  <a:pt x="5483259" y="6579086"/>
                  <a:pt x="5469481" y="6579086"/>
                </a:cubicBezTo>
                <a:cubicBezTo>
                  <a:pt x="5455721" y="6579086"/>
                  <a:pt x="5373533" y="6548967"/>
                  <a:pt x="5329646" y="6548967"/>
                </a:cubicBezTo>
                <a:cubicBezTo>
                  <a:pt x="5283171" y="6548967"/>
                  <a:pt x="5288758" y="6469307"/>
                  <a:pt x="5214745" y="6483099"/>
                </a:cubicBezTo>
                <a:cubicBezTo>
                  <a:pt x="5138161" y="6496872"/>
                  <a:pt x="5129987" y="6576513"/>
                  <a:pt x="5102448" y="6581678"/>
                </a:cubicBezTo>
                <a:cubicBezTo>
                  <a:pt x="5077909" y="6587268"/>
                  <a:pt x="5042196" y="6631180"/>
                  <a:pt x="5034022" y="6631180"/>
                </a:cubicBezTo>
                <a:cubicBezTo>
                  <a:pt x="5025848" y="6631180"/>
                  <a:pt x="4973786" y="6625589"/>
                  <a:pt x="4949264" y="6650563"/>
                </a:cubicBezTo>
                <a:cubicBezTo>
                  <a:pt x="4927312" y="6672093"/>
                  <a:pt x="4962596" y="6694049"/>
                  <a:pt x="4946248" y="6713412"/>
                </a:cubicBezTo>
                <a:cubicBezTo>
                  <a:pt x="4927312" y="6729777"/>
                  <a:pt x="4847712" y="6702212"/>
                  <a:pt x="4806824" y="6732350"/>
                </a:cubicBezTo>
                <a:cubicBezTo>
                  <a:pt x="4762937" y="6762489"/>
                  <a:pt x="4757350" y="6822765"/>
                  <a:pt x="4741002" y="6822765"/>
                </a:cubicBezTo>
                <a:cubicBezTo>
                  <a:pt x="4727224" y="6822765"/>
                  <a:pt x="4617927" y="6921344"/>
                  <a:pt x="4645037" y="7034140"/>
                </a:cubicBezTo>
                <a:cubicBezTo>
                  <a:pt x="4628688" y="7034140"/>
                  <a:pt x="4609324" y="7020367"/>
                  <a:pt x="4592975" y="7066871"/>
                </a:cubicBezTo>
                <a:cubicBezTo>
                  <a:pt x="4579198" y="7115947"/>
                  <a:pt x="4628688" y="7107765"/>
                  <a:pt x="4645037" y="7135311"/>
                </a:cubicBezTo>
                <a:cubicBezTo>
                  <a:pt x="4661385" y="7165449"/>
                  <a:pt x="4639450" y="7220116"/>
                  <a:pt x="4639450" y="7233909"/>
                </a:cubicBezTo>
                <a:cubicBezTo>
                  <a:pt x="4639450" y="7245090"/>
                  <a:pt x="4661385" y="7304941"/>
                  <a:pt x="4661385" y="7332487"/>
                </a:cubicBezTo>
                <a:cubicBezTo>
                  <a:pt x="4661385" y="7362625"/>
                  <a:pt x="4683337" y="7357035"/>
                  <a:pt x="4705289" y="7378991"/>
                </a:cubicBezTo>
                <a:cubicBezTo>
                  <a:pt x="4729812" y="7403945"/>
                  <a:pt x="4759921" y="7458631"/>
                  <a:pt x="4749176" y="7486177"/>
                </a:cubicBezTo>
                <a:cubicBezTo>
                  <a:pt x="4749176" y="7486177"/>
                  <a:pt x="4699686" y="7521481"/>
                  <a:pt x="4549088" y="7461204"/>
                </a:cubicBezTo>
                <a:cubicBezTo>
                  <a:pt x="4549088" y="7461204"/>
                  <a:pt x="4513804" y="7456039"/>
                  <a:pt x="4461726" y="7521481"/>
                </a:cubicBezTo>
                <a:cubicBezTo>
                  <a:pt x="4461726" y="7521481"/>
                  <a:pt x="4434187" y="7537846"/>
                  <a:pt x="4414840" y="7521481"/>
                </a:cubicBezTo>
                <a:cubicBezTo>
                  <a:pt x="4398475" y="7502543"/>
                  <a:pt x="4385142" y="7579165"/>
                  <a:pt x="4360191" y="7579165"/>
                </a:cubicBezTo>
                <a:cubicBezTo>
                  <a:pt x="4335652" y="7579165"/>
                  <a:pt x="4157944" y="7461204"/>
                  <a:pt x="4059408" y="7505115"/>
                </a:cubicBezTo>
                <a:cubicBezTo>
                  <a:pt x="3960873" y="7549027"/>
                  <a:pt x="3980237" y="7570983"/>
                  <a:pt x="3908811" y="7496952"/>
                </a:cubicBezTo>
                <a:cubicBezTo>
                  <a:pt x="3856733" y="7447431"/>
                  <a:pt x="3832211" y="7439248"/>
                  <a:pt x="3815862" y="7436675"/>
                </a:cubicBezTo>
                <a:cubicBezTo>
                  <a:pt x="3877984" y="7405412"/>
                  <a:pt x="3959211" y="7330296"/>
                  <a:pt x="3998729" y="7312005"/>
                </a:cubicBezTo>
                <a:lnTo>
                  <a:pt x="4012712" y="7308003"/>
                </a:lnTo>
                <a:lnTo>
                  <a:pt x="4011817" y="7308094"/>
                </a:lnTo>
                <a:cubicBezTo>
                  <a:pt x="3981701" y="7308094"/>
                  <a:pt x="3885710" y="7401085"/>
                  <a:pt x="3814709" y="7436819"/>
                </a:cubicBezTo>
                <a:cubicBezTo>
                  <a:pt x="3806524" y="7434237"/>
                  <a:pt x="3800923" y="7434237"/>
                  <a:pt x="3792758" y="7431215"/>
                </a:cubicBezTo>
                <a:cubicBezTo>
                  <a:pt x="3773390" y="7423046"/>
                  <a:pt x="3773390" y="7357162"/>
                  <a:pt x="3740670" y="7340806"/>
                </a:cubicBezTo>
                <a:cubicBezTo>
                  <a:pt x="3664067" y="7299906"/>
                  <a:pt x="3614564" y="7368354"/>
                  <a:pt x="3587031" y="7299906"/>
                </a:cubicBezTo>
                <a:cubicBezTo>
                  <a:pt x="3559912" y="7234023"/>
                  <a:pt x="3439407" y="7264171"/>
                  <a:pt x="3409271" y="7250398"/>
                </a:cubicBezTo>
                <a:cubicBezTo>
                  <a:pt x="3379154" y="7239628"/>
                  <a:pt x="3263797" y="7132844"/>
                  <a:pt x="3110591" y="7154805"/>
                </a:cubicBezTo>
                <a:cubicBezTo>
                  <a:pt x="3058504" y="7162993"/>
                  <a:pt x="3170844" y="7302489"/>
                  <a:pt x="3000835" y="7286132"/>
                </a:cubicBezTo>
                <a:cubicBezTo>
                  <a:pt x="2929814" y="7277945"/>
                  <a:pt x="2773591" y="7220249"/>
                  <a:pt x="2675037" y="7253401"/>
                </a:cubicBezTo>
                <a:cubicBezTo>
                  <a:pt x="2636716" y="7266754"/>
                  <a:pt x="2636716" y="7187536"/>
                  <a:pt x="2532580" y="7162993"/>
                </a:cubicBezTo>
                <a:lnTo>
                  <a:pt x="2532873" y="7161730"/>
                </a:lnTo>
                <a:lnTo>
                  <a:pt x="2485431" y="7156208"/>
                </a:lnTo>
                <a:cubicBezTo>
                  <a:pt x="2467356" y="7155510"/>
                  <a:pt x="2446914" y="7156156"/>
                  <a:pt x="2423673" y="7158739"/>
                </a:cubicBezTo>
                <a:cubicBezTo>
                  <a:pt x="2207223" y="7186277"/>
                  <a:pt x="2231749" y="7073942"/>
                  <a:pt x="2193443" y="7035628"/>
                </a:cubicBezTo>
                <a:cubicBezTo>
                  <a:pt x="2152568" y="6994311"/>
                  <a:pt x="2026475" y="7021849"/>
                  <a:pt x="1914145" y="6928881"/>
                </a:cubicBezTo>
                <a:cubicBezTo>
                  <a:pt x="1914145" y="6928881"/>
                  <a:pt x="1872838" y="6912518"/>
                  <a:pt x="1820770" y="6912518"/>
                </a:cubicBezTo>
                <a:cubicBezTo>
                  <a:pt x="1769114" y="6912518"/>
                  <a:pt x="1711458" y="6906930"/>
                  <a:pt x="1760508" y="6857421"/>
                </a:cubicBezTo>
                <a:cubicBezTo>
                  <a:pt x="1810007" y="6808353"/>
                  <a:pt x="1831945" y="6756282"/>
                  <a:pt x="1785464" y="6723136"/>
                </a:cubicBezTo>
                <a:cubicBezTo>
                  <a:pt x="1738570" y="6690410"/>
                  <a:pt x="1703283" y="6726139"/>
                  <a:pt x="1681327" y="6726139"/>
                </a:cubicBezTo>
                <a:cubicBezTo>
                  <a:pt x="1659389" y="6726139"/>
                  <a:pt x="1607303" y="6652117"/>
                  <a:pt x="1582778" y="6646509"/>
                </a:cubicBezTo>
                <a:cubicBezTo>
                  <a:pt x="1560840" y="6638338"/>
                  <a:pt x="1577190" y="6608217"/>
                  <a:pt x="1621084" y="6608217"/>
                </a:cubicBezTo>
                <a:cubicBezTo>
                  <a:pt x="1664977" y="6608217"/>
                  <a:pt x="1733396" y="6531590"/>
                  <a:pt x="1744158" y="6495860"/>
                </a:cubicBezTo>
                <a:cubicBezTo>
                  <a:pt x="1757939" y="6460131"/>
                  <a:pt x="1782464" y="6465739"/>
                  <a:pt x="1793657" y="6430009"/>
                </a:cubicBezTo>
                <a:cubicBezTo>
                  <a:pt x="1804402" y="6397305"/>
                  <a:pt x="1796227" y="6334457"/>
                  <a:pt x="1823770" y="6301311"/>
                </a:cubicBezTo>
                <a:cubicBezTo>
                  <a:pt x="1870251" y="6244051"/>
                  <a:pt x="1955038" y="5619507"/>
                  <a:pt x="1955038" y="5619507"/>
                </a:cubicBezTo>
                <a:cubicBezTo>
                  <a:pt x="1955038" y="5619507"/>
                  <a:pt x="1955038" y="5553656"/>
                  <a:pt x="1955038" y="5526097"/>
                </a:cubicBezTo>
                <a:cubicBezTo>
                  <a:pt x="1955038" y="5498979"/>
                  <a:pt x="2010107" y="5194658"/>
                  <a:pt x="2010107" y="5150757"/>
                </a:cubicBezTo>
                <a:cubicBezTo>
                  <a:pt x="2010107" y="5106856"/>
                  <a:pt x="2018300" y="5016471"/>
                  <a:pt x="2029044" y="4986329"/>
                </a:cubicBezTo>
                <a:cubicBezTo>
                  <a:pt x="2040237" y="4956208"/>
                  <a:pt x="2040237" y="4901552"/>
                  <a:pt x="2048413" y="4868826"/>
                </a:cubicBezTo>
                <a:cubicBezTo>
                  <a:pt x="2059175" y="4835680"/>
                  <a:pt x="2051000" y="4753466"/>
                  <a:pt x="2070368" y="4734541"/>
                </a:cubicBezTo>
                <a:cubicBezTo>
                  <a:pt x="2078543" y="4726349"/>
                  <a:pt x="2075525" y="4701395"/>
                  <a:pt x="2064763" y="4676861"/>
                </a:cubicBezTo>
                <a:cubicBezTo>
                  <a:pt x="2089306" y="4679865"/>
                  <a:pt x="2113831" y="4685032"/>
                  <a:pt x="2125024" y="4698811"/>
                </a:cubicBezTo>
                <a:cubicBezTo>
                  <a:pt x="2152568" y="4726349"/>
                  <a:pt x="2330298" y="4838705"/>
                  <a:pt x="2357841" y="4961795"/>
                </a:cubicBezTo>
                <a:cubicBezTo>
                  <a:pt x="2357841" y="4961795"/>
                  <a:pt x="2536003" y="5019475"/>
                  <a:pt x="2595815" y="5140002"/>
                </a:cubicBezTo>
                <a:cubicBezTo>
                  <a:pt x="2595815" y="5140002"/>
                  <a:pt x="2625295" y="5157757"/>
                  <a:pt x="2659239" y="5171045"/>
                </a:cubicBezTo>
                <a:lnTo>
                  <a:pt x="2679320" y="5176466"/>
                </a:lnTo>
                <a:lnTo>
                  <a:pt x="2692105" y="5180917"/>
                </a:lnTo>
                <a:lnTo>
                  <a:pt x="2696897" y="5181211"/>
                </a:lnTo>
                <a:lnTo>
                  <a:pt x="2710377" y="5184851"/>
                </a:lnTo>
                <a:cubicBezTo>
                  <a:pt x="2726455" y="5186484"/>
                  <a:pt x="2740522" y="5184223"/>
                  <a:pt x="2749452" y="5175291"/>
                </a:cubicBezTo>
                <a:lnTo>
                  <a:pt x="2749747" y="5174826"/>
                </a:lnTo>
                <a:lnTo>
                  <a:pt x="2733119" y="5183437"/>
                </a:lnTo>
                <a:lnTo>
                  <a:pt x="2696897" y="5181211"/>
                </a:lnTo>
                <a:lnTo>
                  <a:pt x="2679320" y="5176466"/>
                </a:lnTo>
                <a:lnTo>
                  <a:pt x="2647239" y="5165298"/>
                </a:lnTo>
                <a:cubicBezTo>
                  <a:pt x="2618839" y="5153000"/>
                  <a:pt x="2596255" y="5139411"/>
                  <a:pt x="2596255" y="5139411"/>
                </a:cubicBezTo>
                <a:cubicBezTo>
                  <a:pt x="2536414" y="5018952"/>
                  <a:pt x="2358150" y="4961301"/>
                  <a:pt x="2358150" y="4961301"/>
                </a:cubicBezTo>
                <a:cubicBezTo>
                  <a:pt x="2330590" y="4838256"/>
                  <a:pt x="2152745" y="4725958"/>
                  <a:pt x="2125198" y="4698425"/>
                </a:cubicBezTo>
                <a:cubicBezTo>
                  <a:pt x="2114001" y="4684659"/>
                  <a:pt x="2089456" y="4679487"/>
                  <a:pt x="2064912" y="4676483"/>
                </a:cubicBezTo>
                <a:cubicBezTo>
                  <a:pt x="2053714" y="4657545"/>
                  <a:pt x="2037351" y="4638188"/>
                  <a:pt x="2015389" y="4630012"/>
                </a:cubicBezTo>
                <a:cubicBezTo>
                  <a:pt x="1968896" y="4616246"/>
                  <a:pt x="1985246" y="4547847"/>
                  <a:pt x="2001609" y="4547847"/>
                </a:cubicBezTo>
                <a:cubicBezTo>
                  <a:pt x="2018405" y="4547847"/>
                  <a:pt x="2059313" y="4531495"/>
                  <a:pt x="2059313" y="4509553"/>
                </a:cubicBezTo>
                <a:cubicBezTo>
                  <a:pt x="2059313" y="4487610"/>
                  <a:pt x="2097638" y="4473844"/>
                  <a:pt x="2111418" y="4432964"/>
                </a:cubicBezTo>
                <a:cubicBezTo>
                  <a:pt x="2125198" y="4389079"/>
                  <a:pt x="2095055" y="4391665"/>
                  <a:pt x="2095055" y="4361546"/>
                </a:cubicBezTo>
                <a:cubicBezTo>
                  <a:pt x="2095055" y="4331428"/>
                  <a:pt x="2114001" y="4334447"/>
                  <a:pt x="2114001" y="4317661"/>
                </a:cubicBezTo>
                <a:cubicBezTo>
                  <a:pt x="2114001" y="4298738"/>
                  <a:pt x="2075676" y="4232911"/>
                  <a:pt x="2059313" y="4227321"/>
                </a:cubicBezTo>
                <a:cubicBezTo>
                  <a:pt x="2040367" y="4222149"/>
                  <a:pt x="2018405" y="4224735"/>
                  <a:pt x="2018405" y="4200207"/>
                </a:cubicBezTo>
                <a:cubicBezTo>
                  <a:pt x="2018405" y="4175678"/>
                  <a:pt x="2097638" y="4112437"/>
                  <a:pt x="2092039" y="4087924"/>
                </a:cubicBezTo>
                <a:cubicBezTo>
                  <a:pt x="2114001" y="4074576"/>
                  <a:pt x="2147160" y="4060809"/>
                  <a:pt x="2174288" y="4060809"/>
                </a:cubicBezTo>
                <a:cubicBezTo>
                  <a:pt x="2234561" y="4060809"/>
                  <a:pt x="2330590" y="4153751"/>
                  <a:pt x="2388280" y="4153751"/>
                </a:cubicBezTo>
                <a:cubicBezTo>
                  <a:pt x="2445984" y="4153751"/>
                  <a:pt x="2473112" y="3833643"/>
                  <a:pt x="2316810" y="3578943"/>
                </a:cubicBezTo>
                <a:cubicBezTo>
                  <a:pt x="2316810" y="3578943"/>
                  <a:pt x="2300447" y="3518706"/>
                  <a:pt x="2407227" y="3518706"/>
                </a:cubicBezTo>
                <a:cubicBezTo>
                  <a:pt x="2514452" y="3518706"/>
                  <a:pt x="2478710" y="3450308"/>
                  <a:pt x="2582908" y="3450308"/>
                </a:cubicBezTo>
                <a:cubicBezTo>
                  <a:pt x="2687118" y="3450308"/>
                  <a:pt x="2744389" y="3513116"/>
                  <a:pt x="2832223" y="3425780"/>
                </a:cubicBezTo>
                <a:cubicBezTo>
                  <a:pt x="2834806" y="3422775"/>
                  <a:pt x="2837821" y="3420190"/>
                  <a:pt x="2837821" y="3417185"/>
                </a:cubicBezTo>
                <a:cubicBezTo>
                  <a:pt x="2922653" y="3447722"/>
                  <a:pt x="2966563" y="3557001"/>
                  <a:pt x="3026850" y="3595295"/>
                </a:cubicBezTo>
                <a:cubicBezTo>
                  <a:pt x="3044613" y="3606267"/>
                  <a:pt x="3059308" y="3610059"/>
                  <a:pt x="3072515" y="3609575"/>
                </a:cubicBezTo>
                <a:lnTo>
                  <a:pt x="3072540" y="3609568"/>
                </a:lnTo>
                <a:lnTo>
                  <a:pt x="3051704" y="3606764"/>
                </a:lnTo>
                <a:cubicBezTo>
                  <a:pt x="3044160" y="3604506"/>
                  <a:pt x="3036047" y="3600815"/>
                  <a:pt x="3027167" y="3595328"/>
                </a:cubicBezTo>
                <a:cubicBezTo>
                  <a:pt x="2966887" y="3557007"/>
                  <a:pt x="2922970" y="3447686"/>
                  <a:pt x="2838147" y="3417121"/>
                </a:cubicBezTo>
                <a:lnTo>
                  <a:pt x="2851213" y="3398148"/>
                </a:lnTo>
                <a:lnTo>
                  <a:pt x="2831382" y="3424906"/>
                </a:lnTo>
                <a:cubicBezTo>
                  <a:pt x="2743604" y="3512276"/>
                  <a:pt x="2686377" y="3449445"/>
                  <a:pt x="2582266" y="3449445"/>
                </a:cubicBezTo>
                <a:cubicBezTo>
                  <a:pt x="2478137" y="3449445"/>
                  <a:pt x="2513851" y="3517875"/>
                  <a:pt x="2406709" y="3517875"/>
                </a:cubicBezTo>
                <a:cubicBezTo>
                  <a:pt x="2300008" y="3517875"/>
                  <a:pt x="2316358" y="3578135"/>
                  <a:pt x="2316358" y="3578135"/>
                </a:cubicBezTo>
                <a:cubicBezTo>
                  <a:pt x="2472551" y="3832945"/>
                  <a:pt x="2445436" y="4153188"/>
                  <a:pt x="2387786" y="4153188"/>
                </a:cubicBezTo>
                <a:cubicBezTo>
                  <a:pt x="2330136" y="4153188"/>
                  <a:pt x="2234183" y="4060219"/>
                  <a:pt x="2173943" y="4060219"/>
                </a:cubicBezTo>
                <a:cubicBezTo>
                  <a:pt x="2146845" y="4060219"/>
                  <a:pt x="2113703" y="4073987"/>
                  <a:pt x="2091768" y="4087329"/>
                </a:cubicBezTo>
                <a:cubicBezTo>
                  <a:pt x="2089178" y="4087329"/>
                  <a:pt x="2089178" y="4084759"/>
                  <a:pt x="2089178" y="4084759"/>
                </a:cubicBezTo>
                <a:cubicBezTo>
                  <a:pt x="2067242" y="4063231"/>
                  <a:pt x="2048301" y="4098101"/>
                  <a:pt x="2034541" y="4098101"/>
                </a:cubicBezTo>
                <a:cubicBezTo>
                  <a:pt x="2018190" y="4098101"/>
                  <a:pt x="1985067" y="4060219"/>
                  <a:pt x="1968716" y="4060219"/>
                </a:cubicBezTo>
                <a:cubicBezTo>
                  <a:pt x="1954938" y="4060219"/>
                  <a:pt x="1963113" y="4033109"/>
                  <a:pt x="1914062" y="4033109"/>
                </a:cubicBezTo>
                <a:cubicBezTo>
                  <a:pt x="1867600" y="4033109"/>
                  <a:pt x="1848237" y="3999959"/>
                  <a:pt x="1848237" y="3991773"/>
                </a:cubicBezTo>
                <a:cubicBezTo>
                  <a:pt x="1848237" y="3983604"/>
                  <a:pt x="1769074" y="3956052"/>
                  <a:pt x="1752283" y="3939698"/>
                </a:cubicBezTo>
                <a:cubicBezTo>
                  <a:pt x="1733360" y="3920757"/>
                  <a:pt x="1703249" y="3901391"/>
                  <a:pt x="1678723" y="3901391"/>
                </a:cubicBezTo>
                <a:cubicBezTo>
                  <a:pt x="1651185" y="3901391"/>
                  <a:pt x="1629231" y="3756330"/>
                  <a:pt x="1582770" y="3736964"/>
                </a:cubicBezTo>
                <a:cubicBezTo>
                  <a:pt x="1533295" y="3720609"/>
                  <a:pt x="1555231" y="3698656"/>
                  <a:pt x="1530705" y="3684888"/>
                </a:cubicBezTo>
                <a:cubicBezTo>
                  <a:pt x="1506180" y="3671104"/>
                  <a:pt x="1451102" y="3556182"/>
                  <a:pt x="1478641" y="3531659"/>
                </a:cubicBezTo>
                <a:cubicBezTo>
                  <a:pt x="1503167" y="3504107"/>
                  <a:pt x="1547056" y="3520461"/>
                  <a:pt x="1547056" y="3463213"/>
                </a:cubicBezTo>
                <a:cubicBezTo>
                  <a:pt x="1547056" y="3402953"/>
                  <a:pt x="1601693" y="3452015"/>
                  <a:pt x="1585342" y="3421893"/>
                </a:cubicBezTo>
                <a:cubicBezTo>
                  <a:pt x="1571582" y="3394767"/>
                  <a:pt x="1527693" y="3350877"/>
                  <a:pt x="1462290" y="3350877"/>
                </a:cubicBezTo>
                <a:cubicBezTo>
                  <a:pt x="1399056" y="3350877"/>
                  <a:pt x="1481231" y="3312570"/>
                  <a:pt x="1497581" y="3282432"/>
                </a:cubicBezTo>
                <a:cubicBezTo>
                  <a:pt x="1514355" y="3249281"/>
                  <a:pt x="1467453" y="3244124"/>
                  <a:pt x="1489406" y="3222171"/>
                </a:cubicBezTo>
                <a:cubicBezTo>
                  <a:pt x="1511342" y="3200218"/>
                  <a:pt x="1456705" y="3202805"/>
                  <a:pt x="1448530" y="3224758"/>
                </a:cubicBezTo>
                <a:cubicBezTo>
                  <a:pt x="1437342" y="3246711"/>
                  <a:pt x="1410226" y="3249281"/>
                  <a:pt x="1393893" y="3232927"/>
                </a:cubicBezTo>
                <a:cubicBezTo>
                  <a:pt x="1374530" y="3213986"/>
                  <a:pt x="1355166" y="3208403"/>
                  <a:pt x="1341829" y="3219159"/>
                </a:cubicBezTo>
                <a:cubicBezTo>
                  <a:pt x="1328051" y="3232927"/>
                  <a:pt x="1251478" y="3205391"/>
                  <a:pt x="1264816" y="3192049"/>
                </a:cubicBezTo>
                <a:cubicBezTo>
                  <a:pt x="1278576" y="3180852"/>
                  <a:pt x="1297940" y="3158899"/>
                  <a:pt x="1278576" y="3139958"/>
                </a:cubicBezTo>
                <a:cubicBezTo>
                  <a:pt x="1259636" y="3120592"/>
                  <a:pt x="1267811" y="3112406"/>
                  <a:pt x="1284161" y="3096052"/>
                </a:cubicBezTo>
                <a:cubicBezTo>
                  <a:pt x="1303102" y="3079698"/>
                  <a:pt x="1346991" y="3093482"/>
                  <a:pt x="1346991" y="3068517"/>
                </a:cubicBezTo>
                <a:lnTo>
                  <a:pt x="1346991" y="3067439"/>
                </a:lnTo>
                <a:lnTo>
                  <a:pt x="1336540" y="3053016"/>
                </a:lnTo>
                <a:cubicBezTo>
                  <a:pt x="1321092" y="3039915"/>
                  <a:pt x="1295839" y="3029174"/>
                  <a:pt x="1306165" y="3004623"/>
                </a:cubicBezTo>
                <a:cubicBezTo>
                  <a:pt x="1322522" y="2971459"/>
                  <a:pt x="1212807" y="2996010"/>
                  <a:pt x="1196450" y="3012806"/>
                </a:cubicBezTo>
                <a:cubicBezTo>
                  <a:pt x="1180112" y="3029174"/>
                  <a:pt x="1111702" y="3004623"/>
                  <a:pt x="1111702" y="3004623"/>
                </a:cubicBezTo>
                <a:cubicBezTo>
                  <a:pt x="1111702" y="3004623"/>
                  <a:pt x="1048882" y="2965852"/>
                  <a:pt x="1065239" y="2965852"/>
                </a:cubicBezTo>
                <a:cubicBezTo>
                  <a:pt x="1079007" y="2965852"/>
                  <a:pt x="1218397" y="2957669"/>
                  <a:pt x="1199470" y="2914162"/>
                </a:cubicBezTo>
                <a:cubicBezTo>
                  <a:pt x="1180112" y="2867218"/>
                  <a:pt x="1174522" y="2933118"/>
                  <a:pt x="1155596" y="2894786"/>
                </a:cubicBezTo>
                <a:cubicBezTo>
                  <a:pt x="1136219" y="2856445"/>
                  <a:pt x="1057061" y="2914162"/>
                  <a:pt x="1045881" y="2936135"/>
                </a:cubicBezTo>
                <a:cubicBezTo>
                  <a:pt x="1035133" y="2960686"/>
                  <a:pt x="955525" y="2911155"/>
                  <a:pt x="955525" y="2930529"/>
                </a:cubicBezTo>
                <a:cubicBezTo>
                  <a:pt x="955525" y="2949485"/>
                  <a:pt x="961133" y="3009788"/>
                  <a:pt x="939186" y="3009788"/>
                </a:cubicBezTo>
                <a:cubicBezTo>
                  <a:pt x="919828" y="3009788"/>
                  <a:pt x="928419" y="2897365"/>
                  <a:pt x="914670" y="2884015"/>
                </a:cubicBezTo>
                <a:cubicBezTo>
                  <a:pt x="900902" y="2870225"/>
                  <a:pt x="862598" y="2842666"/>
                  <a:pt x="835062" y="2834483"/>
                </a:cubicBezTo>
                <a:cubicBezTo>
                  <a:pt x="810545" y="2828877"/>
                  <a:pt x="813134" y="2837061"/>
                  <a:pt x="780439" y="2826299"/>
                </a:cubicBezTo>
                <a:cubicBezTo>
                  <a:pt x="747725" y="2815527"/>
                  <a:pt x="681904" y="2713875"/>
                  <a:pt x="533905" y="2738426"/>
                </a:cubicBezTo>
                <a:cubicBezTo>
                  <a:pt x="533905" y="2738426"/>
                  <a:pt x="501210" y="2724636"/>
                  <a:pt x="495620" y="2678122"/>
                </a:cubicBezTo>
                <a:cubicBezTo>
                  <a:pt x="490030" y="2631598"/>
                  <a:pt x="451745" y="2650982"/>
                  <a:pt x="427210" y="2650982"/>
                </a:cubicBezTo>
                <a:cubicBezTo>
                  <a:pt x="402693" y="2650982"/>
                  <a:pt x="427210" y="2585084"/>
                  <a:pt x="397104" y="2590679"/>
                </a:cubicBezTo>
                <a:cubicBezTo>
                  <a:pt x="377745" y="2593267"/>
                  <a:pt x="339442" y="2626002"/>
                  <a:pt x="328694" y="2653571"/>
                </a:cubicBezTo>
                <a:cubicBezTo>
                  <a:pt x="320515" y="2675534"/>
                  <a:pt x="336872" y="2691902"/>
                  <a:pt x="325674" y="2691902"/>
                </a:cubicBezTo>
                <a:cubicBezTo>
                  <a:pt x="301157" y="2691902"/>
                  <a:pt x="232747" y="2722059"/>
                  <a:pt x="232747" y="2667351"/>
                </a:cubicBezTo>
                <a:cubicBezTo>
                  <a:pt x="232747" y="2667351"/>
                  <a:pt x="249104" y="2590679"/>
                  <a:pt x="232747" y="2573882"/>
                </a:cubicBezTo>
                <a:cubicBezTo>
                  <a:pt x="218979" y="2560093"/>
                  <a:pt x="164356" y="2489027"/>
                  <a:pt x="74000" y="2489027"/>
                </a:cubicBezTo>
                <a:cubicBezTo>
                  <a:pt x="-16338" y="2489027"/>
                  <a:pt x="0" y="2448108"/>
                  <a:pt x="98516" y="2428723"/>
                </a:cubicBezTo>
                <a:cubicBezTo>
                  <a:pt x="197051" y="2412356"/>
                  <a:pt x="276641" y="2417951"/>
                  <a:pt x="292979" y="2401154"/>
                </a:cubicBezTo>
                <a:cubicBezTo>
                  <a:pt x="306747" y="2384787"/>
                  <a:pt x="279211" y="2360236"/>
                  <a:pt x="279211" y="2335684"/>
                </a:cubicBezTo>
                <a:cubicBezTo>
                  <a:pt x="279211" y="2313711"/>
                  <a:pt x="218979" y="2302509"/>
                  <a:pt x="188873" y="2302509"/>
                </a:cubicBezTo>
                <a:cubicBezTo>
                  <a:pt x="156178" y="2302509"/>
                  <a:pt x="172516" y="2346446"/>
                  <a:pt x="139821" y="2346446"/>
                </a:cubicBezTo>
                <a:cubicBezTo>
                  <a:pt x="106695" y="2346446"/>
                  <a:pt x="126053" y="2277958"/>
                  <a:pt x="92926" y="2267197"/>
                </a:cubicBezTo>
                <a:cubicBezTo>
                  <a:pt x="92926" y="2267197"/>
                  <a:pt x="74000" y="2250400"/>
                  <a:pt x="101536" y="2237040"/>
                </a:cubicBezTo>
                <a:cubicBezTo>
                  <a:pt x="128641" y="2223261"/>
                  <a:pt x="131211" y="2195691"/>
                  <a:pt x="142410" y="2209471"/>
                </a:cubicBezTo>
                <a:cubicBezTo>
                  <a:pt x="153158" y="2220243"/>
                  <a:pt x="150588" y="2176306"/>
                  <a:pt x="104125" y="2187507"/>
                </a:cubicBezTo>
                <a:cubicBezTo>
                  <a:pt x="57643" y="2195691"/>
                  <a:pt x="52053" y="2206893"/>
                  <a:pt x="38285" y="2206893"/>
                </a:cubicBezTo>
                <a:cubicBezTo>
                  <a:pt x="24517" y="2206893"/>
                  <a:pt x="0" y="2217654"/>
                  <a:pt x="0" y="2179324"/>
                </a:cubicBezTo>
                <a:cubicBezTo>
                  <a:pt x="0" y="2140983"/>
                  <a:pt x="27537" y="2110837"/>
                  <a:pt x="21947" y="2085856"/>
                </a:cubicBezTo>
                <a:cubicBezTo>
                  <a:pt x="13768" y="2061304"/>
                  <a:pt x="21947" y="2020375"/>
                  <a:pt x="49483" y="2012191"/>
                </a:cubicBezTo>
                <a:cubicBezTo>
                  <a:pt x="74000" y="2001000"/>
                  <a:pt x="150588" y="1995824"/>
                  <a:pt x="150588" y="1979027"/>
                </a:cubicBezTo>
                <a:cubicBezTo>
                  <a:pt x="150588" y="1960071"/>
                  <a:pt x="273621" y="1913128"/>
                  <a:pt x="290409" y="1913128"/>
                </a:cubicBezTo>
                <a:cubicBezTo>
                  <a:pt x="304177" y="1913128"/>
                  <a:pt x="347620" y="1960071"/>
                  <a:pt x="366979" y="1940696"/>
                </a:cubicBezTo>
                <a:cubicBezTo>
                  <a:pt x="386337" y="1924329"/>
                  <a:pt x="383335" y="1910539"/>
                  <a:pt x="394084" y="1910539"/>
                </a:cubicBezTo>
                <a:cubicBezTo>
                  <a:pt x="397104" y="1910539"/>
                  <a:pt x="419050" y="1918723"/>
                  <a:pt x="451745" y="1910539"/>
                </a:cubicBezTo>
                <a:cubicBezTo>
                  <a:pt x="484872" y="1902355"/>
                  <a:pt x="528315" y="1877804"/>
                  <a:pt x="528315" y="1885988"/>
                </a:cubicBezTo>
                <a:cubicBezTo>
                  <a:pt x="528315" y="1885988"/>
                  <a:pt x="525745" y="1929924"/>
                  <a:pt x="536493" y="1929924"/>
                </a:cubicBezTo>
                <a:cubicBezTo>
                  <a:pt x="550261" y="1929924"/>
                  <a:pt x="564030" y="1948880"/>
                  <a:pt x="580368" y="1948880"/>
                </a:cubicBezTo>
                <a:cubicBezTo>
                  <a:pt x="597156" y="1948880"/>
                  <a:pt x="599745" y="1907951"/>
                  <a:pt x="624261" y="1907951"/>
                </a:cubicBezTo>
                <a:cubicBezTo>
                  <a:pt x="649209" y="1907951"/>
                  <a:pt x="712029" y="1951887"/>
                  <a:pt x="733976" y="1951887"/>
                </a:cubicBezTo>
                <a:cubicBezTo>
                  <a:pt x="758492" y="1951887"/>
                  <a:pt x="752902" y="1918723"/>
                  <a:pt x="764082" y="1907951"/>
                </a:cubicBezTo>
                <a:cubicBezTo>
                  <a:pt x="774830" y="1896760"/>
                  <a:pt x="752902" y="1825684"/>
                  <a:pt x="774830" y="1817500"/>
                </a:cubicBezTo>
                <a:cubicBezTo>
                  <a:pt x="796777" y="1809317"/>
                  <a:pt x="840670" y="1861437"/>
                  <a:pt x="857008" y="1844640"/>
                </a:cubicBezTo>
                <a:cubicBezTo>
                  <a:pt x="873365" y="1828272"/>
                  <a:pt x="944776" y="1779170"/>
                  <a:pt x="955525" y="1792520"/>
                </a:cubicBezTo>
                <a:cubicBezTo>
                  <a:pt x="969293" y="1803722"/>
                  <a:pt x="977471" y="1833868"/>
                  <a:pt x="985650" y="1825684"/>
                </a:cubicBezTo>
                <a:cubicBezTo>
                  <a:pt x="991239" y="1820089"/>
                  <a:pt x="1010598" y="1789932"/>
                  <a:pt x="1015756" y="1795537"/>
                </a:cubicBezTo>
                <a:cubicBezTo>
                  <a:pt x="1023934" y="1801133"/>
                  <a:pt x="1040291" y="1831280"/>
                  <a:pt x="1054059" y="1844640"/>
                </a:cubicBezTo>
                <a:cubicBezTo>
                  <a:pt x="1067828" y="1858419"/>
                  <a:pt x="1054059" y="1883400"/>
                  <a:pt x="1070829" y="1883400"/>
                </a:cubicBezTo>
                <a:cubicBezTo>
                  <a:pt x="1084166" y="1883400"/>
                  <a:pt x="1092344" y="1864025"/>
                  <a:pt x="1103524" y="1877804"/>
                </a:cubicBezTo>
                <a:cubicBezTo>
                  <a:pt x="1117292" y="1888576"/>
                  <a:pt x="1117292" y="1960071"/>
                  <a:pt x="1174522" y="2004008"/>
                </a:cubicBezTo>
                <a:cubicBezTo>
                  <a:pt x="1229595" y="2044926"/>
                  <a:pt x="1226575" y="2107818"/>
                  <a:pt x="1256682" y="2097046"/>
                </a:cubicBezTo>
                <a:cubicBezTo>
                  <a:pt x="1289827" y="2088862"/>
                  <a:pt x="1358218" y="2020375"/>
                  <a:pt x="1393933" y="2014779"/>
                </a:cubicBezTo>
                <a:cubicBezTo>
                  <a:pt x="1426628" y="2009184"/>
                  <a:pt x="1492449" y="1976438"/>
                  <a:pt x="1503216" y="1987210"/>
                </a:cubicBezTo>
                <a:cubicBezTo>
                  <a:pt x="1514396" y="2001000"/>
                  <a:pt x="1459323" y="2017368"/>
                  <a:pt x="1473091" y="2031147"/>
                </a:cubicBezTo>
                <a:cubicBezTo>
                  <a:pt x="1486859" y="2044926"/>
                  <a:pt x="1486859" y="2014779"/>
                  <a:pt x="1500627" y="2031147"/>
                </a:cubicBezTo>
                <a:cubicBezTo>
                  <a:pt x="1514396" y="2044926"/>
                  <a:pt x="1514396" y="2088862"/>
                  <a:pt x="1530753" y="2083267"/>
                </a:cubicBezTo>
                <a:cubicBezTo>
                  <a:pt x="1547091" y="2077671"/>
                  <a:pt x="1577216" y="2050532"/>
                  <a:pt x="1596574" y="2050532"/>
                </a:cubicBezTo>
                <a:cubicBezTo>
                  <a:pt x="1615500" y="2050532"/>
                  <a:pt x="1637447" y="2083267"/>
                  <a:pt x="1651215" y="2069488"/>
                </a:cubicBezTo>
                <a:cubicBezTo>
                  <a:pt x="1664984" y="2055698"/>
                  <a:pt x="1711447" y="1973860"/>
                  <a:pt x="1738552" y="1990228"/>
                </a:cubicBezTo>
                <a:cubicBezTo>
                  <a:pt x="1769090" y="2009184"/>
                  <a:pt x="1738552" y="2050532"/>
                  <a:pt x="1752301" y="2061304"/>
                </a:cubicBezTo>
                <a:cubicBezTo>
                  <a:pt x="1763500" y="2075083"/>
                  <a:pt x="1883963" y="2146589"/>
                  <a:pt x="1998836" y="2050532"/>
                </a:cubicBezTo>
                <a:lnTo>
                  <a:pt x="1999315" y="2050889"/>
                </a:lnTo>
                <a:lnTo>
                  <a:pt x="1999794" y="2050478"/>
                </a:lnTo>
                <a:cubicBezTo>
                  <a:pt x="2001067" y="2047330"/>
                  <a:pt x="1996956" y="2036430"/>
                  <a:pt x="1943689" y="1999607"/>
                </a:cubicBezTo>
                <a:cubicBezTo>
                  <a:pt x="1872234" y="1947498"/>
                  <a:pt x="1929913" y="1700747"/>
                  <a:pt x="1929913" y="1700747"/>
                </a:cubicBezTo>
                <a:cubicBezTo>
                  <a:pt x="1929913" y="1700747"/>
                  <a:pt x="1899773" y="1686964"/>
                  <a:pt x="1899773" y="1646059"/>
                </a:cubicBezTo>
                <a:cubicBezTo>
                  <a:pt x="1899773" y="1604709"/>
                  <a:pt x="1932486" y="1585769"/>
                  <a:pt x="1924319" y="1563805"/>
                </a:cubicBezTo>
                <a:cubicBezTo>
                  <a:pt x="1916137" y="1541840"/>
                  <a:pt x="1861464" y="1539262"/>
                  <a:pt x="1861464" y="1511695"/>
                </a:cubicBezTo>
                <a:cubicBezTo>
                  <a:pt x="1861464" y="1484140"/>
                  <a:pt x="1897199" y="1457008"/>
                  <a:pt x="1864052" y="1443225"/>
                </a:cubicBezTo>
                <a:cubicBezTo>
                  <a:pt x="1831338" y="1426862"/>
                  <a:pt x="1790009" y="1435044"/>
                  <a:pt x="1790009" y="1339006"/>
                </a:cubicBezTo>
                <a:cubicBezTo>
                  <a:pt x="1790009" y="1339006"/>
                  <a:pt x="1779254" y="1295089"/>
                  <a:pt x="1762890" y="1281306"/>
                </a:cubicBezTo>
                <a:cubicBezTo>
                  <a:pt x="1749113" y="1264944"/>
                  <a:pt x="1809380" y="1245992"/>
                  <a:pt x="1809380" y="1221016"/>
                </a:cubicBezTo>
                <a:cubicBezTo>
                  <a:pt x="1801198" y="1160726"/>
                  <a:pt x="1754722" y="1182690"/>
                  <a:pt x="1746540" y="1155557"/>
                </a:cubicBezTo>
                <a:cubicBezTo>
                  <a:pt x="1746540" y="1155557"/>
                  <a:pt x="1729757" y="1114219"/>
                  <a:pt x="1746540" y="1114219"/>
                </a:cubicBezTo>
                <a:cubicBezTo>
                  <a:pt x="1806807" y="1114219"/>
                  <a:pt x="1894178" y="1190871"/>
                  <a:pt x="1935507" y="1180112"/>
                </a:cubicBezTo>
                <a:cubicBezTo>
                  <a:pt x="1976403" y="1168907"/>
                  <a:pt x="2064208" y="1103460"/>
                  <a:pt x="2130069" y="1168907"/>
                </a:cubicBezTo>
                <a:cubicBezTo>
                  <a:pt x="2162783" y="1202064"/>
                  <a:pt x="2088740" y="1267956"/>
                  <a:pt x="2108111" y="1314463"/>
                </a:cubicBezTo>
                <a:cubicBezTo>
                  <a:pt x="2127048" y="1360970"/>
                  <a:pt x="2190336" y="1404899"/>
                  <a:pt x="2179132" y="1495334"/>
                </a:cubicBezTo>
                <a:cubicBezTo>
                  <a:pt x="2179132" y="1495334"/>
                  <a:pt x="2211846" y="1429442"/>
                  <a:pt x="2247581" y="1429442"/>
                </a:cubicBezTo>
                <a:cubicBezTo>
                  <a:pt x="2285889" y="1429442"/>
                  <a:pt x="2524353" y="1495334"/>
                  <a:pt x="2598396" y="1495334"/>
                </a:cubicBezTo>
                <a:cubicBezTo>
                  <a:pt x="2672425" y="1495334"/>
                  <a:pt x="2694383" y="1610311"/>
                  <a:pt x="2855797" y="1487153"/>
                </a:cubicBezTo>
                <a:cubicBezTo>
                  <a:pt x="2855797" y="1487153"/>
                  <a:pt x="2907882" y="1440646"/>
                  <a:pt x="2951784" y="1423851"/>
                </a:cubicBezTo>
                <a:cubicBezTo>
                  <a:pt x="2964058" y="1429447"/>
                  <a:pt x="2979124" y="1439029"/>
                  <a:pt x="2991822" y="1452056"/>
                </a:cubicBezTo>
                <a:lnTo>
                  <a:pt x="3017467" y="1500599"/>
                </a:lnTo>
                <a:lnTo>
                  <a:pt x="3017306" y="1499925"/>
                </a:lnTo>
                <a:cubicBezTo>
                  <a:pt x="3011719" y="1461202"/>
                  <a:pt x="2976014" y="1434098"/>
                  <a:pt x="2951500" y="1422912"/>
                </a:cubicBezTo>
                <a:cubicBezTo>
                  <a:pt x="2965261" y="1417747"/>
                  <a:pt x="2976014" y="1412149"/>
                  <a:pt x="2987196" y="1412149"/>
                </a:cubicBezTo>
                <a:cubicBezTo>
                  <a:pt x="2987196" y="1412149"/>
                  <a:pt x="2891289" y="1362672"/>
                  <a:pt x="2902034" y="1294267"/>
                </a:cubicBezTo>
                <a:cubicBezTo>
                  <a:pt x="2913224" y="1223275"/>
                  <a:pt x="2967840" y="1212089"/>
                  <a:pt x="2995370" y="1154869"/>
                </a:cubicBezTo>
                <a:cubicBezTo>
                  <a:pt x="3019885" y="1099795"/>
                  <a:pt x="3228056" y="1036979"/>
                  <a:pt x="3255158" y="1036979"/>
                </a:cubicBezTo>
                <a:cubicBezTo>
                  <a:pt x="3277093" y="1036979"/>
                  <a:pt x="3507199" y="1045154"/>
                  <a:pt x="3652143" y="888983"/>
                </a:cubicBezTo>
                <a:cubicBezTo>
                  <a:pt x="3726123" y="976749"/>
                  <a:pt x="3879670" y="1168200"/>
                  <a:pt x="3852148" y="1193160"/>
                </a:cubicBezTo>
                <a:cubicBezTo>
                  <a:pt x="3819031" y="1228872"/>
                  <a:pt x="3783755" y="1310618"/>
                  <a:pt x="3819031" y="1346321"/>
                </a:cubicBezTo>
                <a:cubicBezTo>
                  <a:pt x="3852148" y="1379456"/>
                  <a:pt x="3813864" y="1513256"/>
                  <a:pt x="3852148" y="1551547"/>
                </a:cubicBezTo>
                <a:lnTo>
                  <a:pt x="3852619" y="1552602"/>
                </a:lnTo>
                <a:lnTo>
                  <a:pt x="3860839" y="1583312"/>
                </a:lnTo>
                <a:lnTo>
                  <a:pt x="3860314" y="1598445"/>
                </a:lnTo>
                <a:cubicBezTo>
                  <a:pt x="3594940" y="1740854"/>
                  <a:pt x="3712362" y="1915964"/>
                  <a:pt x="3696014" y="1899613"/>
                </a:cubicBezTo>
                <a:cubicBezTo>
                  <a:pt x="3682253" y="1885849"/>
                  <a:pt x="3589353" y="2036433"/>
                  <a:pt x="3545483" y="2025680"/>
                </a:cubicBezTo>
                <a:cubicBezTo>
                  <a:pt x="3507089" y="2015892"/>
                  <a:pt x="3376497" y="2056503"/>
                  <a:pt x="3328026" y="2066809"/>
                </a:cubicBezTo>
                <a:lnTo>
                  <a:pt x="3312806" y="2069133"/>
                </a:lnTo>
                <a:lnTo>
                  <a:pt x="3314794" y="2069447"/>
                </a:lnTo>
                <a:cubicBezTo>
                  <a:pt x="3339338" y="2069447"/>
                  <a:pt x="3503829" y="2014768"/>
                  <a:pt x="3547746" y="2025961"/>
                </a:cubicBezTo>
                <a:cubicBezTo>
                  <a:pt x="3586174" y="2035385"/>
                  <a:pt x="3657893" y="1929463"/>
                  <a:pt x="3688211" y="1904842"/>
                </a:cubicBezTo>
                <a:lnTo>
                  <a:pt x="3697031" y="1900535"/>
                </a:lnTo>
                <a:lnTo>
                  <a:pt x="3696590" y="1900046"/>
                </a:lnTo>
                <a:cubicBezTo>
                  <a:pt x="3712957" y="1916400"/>
                  <a:pt x="3595421" y="1741269"/>
                  <a:pt x="3861058" y="1598853"/>
                </a:cubicBezTo>
                <a:lnTo>
                  <a:pt x="3860762" y="1602896"/>
                </a:lnTo>
                <a:lnTo>
                  <a:pt x="3862040" y="1587796"/>
                </a:lnTo>
                <a:lnTo>
                  <a:pt x="3860839" y="1583312"/>
                </a:lnTo>
                <a:lnTo>
                  <a:pt x="3861234" y="1571930"/>
                </a:lnTo>
                <a:lnTo>
                  <a:pt x="3852619" y="1552602"/>
                </a:lnTo>
                <a:lnTo>
                  <a:pt x="3852392" y="1551755"/>
                </a:lnTo>
                <a:cubicBezTo>
                  <a:pt x="3814101" y="1513452"/>
                  <a:pt x="3852392" y="1379611"/>
                  <a:pt x="3819266" y="1346480"/>
                </a:cubicBezTo>
                <a:cubicBezTo>
                  <a:pt x="3783984" y="1310763"/>
                  <a:pt x="3819266" y="1228993"/>
                  <a:pt x="3852392" y="1193275"/>
                </a:cubicBezTo>
                <a:cubicBezTo>
                  <a:pt x="3879921" y="1168316"/>
                  <a:pt x="3726337" y="976809"/>
                  <a:pt x="3652357" y="889020"/>
                </a:cubicBezTo>
                <a:cubicBezTo>
                  <a:pt x="3690635" y="848130"/>
                  <a:pt x="3723761" y="796058"/>
                  <a:pt x="3745706" y="733229"/>
                </a:cubicBezTo>
                <a:cubicBezTo>
                  <a:pt x="3745706" y="733229"/>
                  <a:pt x="3770226" y="743987"/>
                  <a:pt x="3789148" y="743987"/>
                </a:cubicBezTo>
                <a:cubicBezTo>
                  <a:pt x="3794746" y="743987"/>
                  <a:pt x="3789148" y="711279"/>
                  <a:pt x="3786572" y="659208"/>
                </a:cubicBezTo>
                <a:lnTo>
                  <a:pt x="3787521" y="659095"/>
                </a:lnTo>
                <a:lnTo>
                  <a:pt x="3782302" y="610122"/>
                </a:lnTo>
                <a:cubicBezTo>
                  <a:pt x="3770163" y="486107"/>
                  <a:pt x="3761360" y="305427"/>
                  <a:pt x="3806948" y="185695"/>
                </a:cubicBezTo>
                <a:cubicBezTo>
                  <a:pt x="3845264" y="89740"/>
                  <a:pt x="3965829" y="106091"/>
                  <a:pt x="4072622" y="59616"/>
                </a:cubicBezTo>
                <a:cubicBezTo>
                  <a:pt x="4161112" y="18632"/>
                  <a:pt x="4249113" y="643"/>
                  <a:pt x="4293393" y="17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Calibri"/>
                <a:ea typeface="Calibri"/>
                <a:cs typeface="Calibri"/>
                <a:sym typeface="Arial"/>
              </a:defRPr>
            </a:lvl1pPr>
          </a:lstStyle>
          <a:p>
            <a:pPr marL="0" lvl="0" indent="0">
              <a:buNone/>
            </a:pPr>
            <a:endParaRPr lang="en-US" sz="675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en-US" sz="675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09138217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5"/>
          <p:cNvSpPr>
            <a:spLocks noGrp="1"/>
          </p:cNvSpPr>
          <p:nvPr>
            <p:ph type="pic" sz="quarter" idx="10"/>
          </p:nvPr>
        </p:nvSpPr>
        <p:spPr>
          <a:xfrm>
            <a:off x="8740319" y="425201"/>
            <a:ext cx="10546449" cy="11576297"/>
          </a:xfrm>
          <a:custGeom>
            <a:avLst/>
            <a:gdLst>
              <a:gd name="connsiteX0" fmla="*/ 2261283 w 7869924"/>
              <a:gd name="connsiteY0" fmla="*/ 8409888 h 8646667"/>
              <a:gd name="connsiteX1" fmla="*/ 2261283 w 7869924"/>
              <a:gd name="connsiteY1" fmla="*/ 8442121 h 8646667"/>
              <a:gd name="connsiteX2" fmla="*/ 2237568 w 7869924"/>
              <a:gd name="connsiteY2" fmla="*/ 8466208 h 8646667"/>
              <a:gd name="connsiteX3" fmla="*/ 2249627 w 7869924"/>
              <a:gd name="connsiteY3" fmla="*/ 8504750 h 8646667"/>
              <a:gd name="connsiteX4" fmla="*/ 2249752 w 7869924"/>
              <a:gd name="connsiteY4" fmla="*/ 8504750 h 8646667"/>
              <a:gd name="connsiteX5" fmla="*/ 2242660 w 7869924"/>
              <a:gd name="connsiteY5" fmla="*/ 8485881 h 8646667"/>
              <a:gd name="connsiteX6" fmla="*/ 2237837 w 7869924"/>
              <a:gd name="connsiteY6" fmla="*/ 8466619 h 8646667"/>
              <a:gd name="connsiteX7" fmla="*/ 2261557 w 7869924"/>
              <a:gd name="connsiteY7" fmla="*/ 8442531 h 8646667"/>
              <a:gd name="connsiteX8" fmla="*/ 2261557 w 7869924"/>
              <a:gd name="connsiteY8" fmla="*/ 8410022 h 8646667"/>
              <a:gd name="connsiteX9" fmla="*/ 2914655 w 7869924"/>
              <a:gd name="connsiteY9" fmla="*/ 8286899 h 8646667"/>
              <a:gd name="connsiteX10" fmla="*/ 2920653 w 7869924"/>
              <a:gd name="connsiteY10" fmla="*/ 8313991 h 8646667"/>
              <a:gd name="connsiteX11" fmla="*/ 2935448 w 7869924"/>
              <a:gd name="connsiteY11" fmla="*/ 8322887 h 8646667"/>
              <a:gd name="connsiteX12" fmla="*/ 2941447 w 7869924"/>
              <a:gd name="connsiteY12" fmla="*/ 8335018 h 8646667"/>
              <a:gd name="connsiteX13" fmla="*/ 2923452 w 7869924"/>
              <a:gd name="connsiteY13" fmla="*/ 8326122 h 8646667"/>
              <a:gd name="connsiteX14" fmla="*/ 2908657 w 7869924"/>
              <a:gd name="connsiteY14" fmla="*/ 8313991 h 8646667"/>
              <a:gd name="connsiteX15" fmla="*/ 2873068 w 7869924"/>
              <a:gd name="connsiteY15" fmla="*/ 8307926 h 8646667"/>
              <a:gd name="connsiteX16" fmla="*/ 2864473 w 7869924"/>
              <a:gd name="connsiteY16" fmla="*/ 8299612 h 8646667"/>
              <a:gd name="connsiteX17" fmla="*/ 2859442 w 7869924"/>
              <a:gd name="connsiteY17" fmla="*/ 8299612 h 8646667"/>
              <a:gd name="connsiteX18" fmla="*/ 2853239 w 7869924"/>
              <a:gd name="connsiteY18" fmla="*/ 8296465 h 8646667"/>
              <a:gd name="connsiteX19" fmla="*/ 2856134 w 7869924"/>
              <a:gd name="connsiteY19" fmla="*/ 8296465 h 8646667"/>
              <a:gd name="connsiteX20" fmla="*/ 2864051 w 7869924"/>
              <a:gd name="connsiteY20" fmla="*/ 8299204 h 8646667"/>
              <a:gd name="connsiteX21" fmla="*/ 2863871 w 7869924"/>
              <a:gd name="connsiteY21" fmla="*/ 8299030 h 8646667"/>
              <a:gd name="connsiteX22" fmla="*/ 2884665 w 7869924"/>
              <a:gd name="connsiteY22" fmla="*/ 8299030 h 8646667"/>
              <a:gd name="connsiteX23" fmla="*/ 2902659 w 7869924"/>
              <a:gd name="connsiteY23" fmla="*/ 8295795 h 8646667"/>
              <a:gd name="connsiteX24" fmla="*/ 2914655 w 7869924"/>
              <a:gd name="connsiteY24" fmla="*/ 8286899 h 8646667"/>
              <a:gd name="connsiteX25" fmla="*/ 2300552 w 7869924"/>
              <a:gd name="connsiteY25" fmla="*/ 8204099 h 8646667"/>
              <a:gd name="connsiteX26" fmla="*/ 2300343 w 7869924"/>
              <a:gd name="connsiteY26" fmla="*/ 8204143 h 8646667"/>
              <a:gd name="connsiteX27" fmla="*/ 2302070 w 7869924"/>
              <a:gd name="connsiteY27" fmla="*/ 8215685 h 8646667"/>
              <a:gd name="connsiteX28" fmla="*/ 2308109 w 7869924"/>
              <a:gd name="connsiteY28" fmla="*/ 8227281 h 8646667"/>
              <a:gd name="connsiteX29" fmla="*/ 2309373 w 7869924"/>
              <a:gd name="connsiteY29" fmla="*/ 8231664 h 8646667"/>
              <a:gd name="connsiteX30" fmla="*/ 2309312 w 7869924"/>
              <a:gd name="connsiteY30" fmla="*/ 8235485 h 8646667"/>
              <a:gd name="connsiteX31" fmla="*/ 2306569 w 7869924"/>
              <a:gd name="connsiteY31" fmla="*/ 8238966 h 8646667"/>
              <a:gd name="connsiteX32" fmla="*/ 2303086 w 7869924"/>
              <a:gd name="connsiteY32" fmla="*/ 8242618 h 8646667"/>
              <a:gd name="connsiteX33" fmla="*/ 2288214 w 7869924"/>
              <a:gd name="connsiteY33" fmla="*/ 8290379 h 8646667"/>
              <a:gd name="connsiteX34" fmla="*/ 2258470 w 7869924"/>
              <a:gd name="connsiteY34" fmla="*/ 8353007 h 8646667"/>
              <a:gd name="connsiteX35" fmla="*/ 2237568 w 7869924"/>
              <a:gd name="connsiteY35" fmla="*/ 8376692 h 8646667"/>
              <a:gd name="connsiteX36" fmla="*/ 2247164 w 7869924"/>
              <a:gd name="connsiteY36" fmla="*/ 8397666 h 8646667"/>
              <a:gd name="connsiteX37" fmla="*/ 2247345 w 7869924"/>
              <a:gd name="connsiteY37" fmla="*/ 8397882 h 8646667"/>
              <a:gd name="connsiteX38" fmla="*/ 2237837 w 7869924"/>
              <a:gd name="connsiteY38" fmla="*/ 8377107 h 8646667"/>
              <a:gd name="connsiteX39" fmla="*/ 2258742 w 7869924"/>
              <a:gd name="connsiteY39" fmla="*/ 8353425 h 8646667"/>
              <a:gd name="connsiteX40" fmla="*/ 2288488 w 7869924"/>
              <a:gd name="connsiteY40" fmla="*/ 8290799 h 8646667"/>
              <a:gd name="connsiteX41" fmla="*/ 2303367 w 7869924"/>
              <a:gd name="connsiteY41" fmla="*/ 8243029 h 8646667"/>
              <a:gd name="connsiteX42" fmla="*/ 2306569 w 7869924"/>
              <a:gd name="connsiteY42" fmla="*/ 8238966 h 8646667"/>
              <a:gd name="connsiteX43" fmla="*/ 2309302 w 7869924"/>
              <a:gd name="connsiteY43" fmla="*/ 8236100 h 8646667"/>
              <a:gd name="connsiteX44" fmla="*/ 2309312 w 7869924"/>
              <a:gd name="connsiteY44" fmla="*/ 8235485 h 8646667"/>
              <a:gd name="connsiteX45" fmla="*/ 2310163 w 7869924"/>
              <a:gd name="connsiteY45" fmla="*/ 8234405 h 8646667"/>
              <a:gd name="connsiteX46" fmla="*/ 2309373 w 7869924"/>
              <a:gd name="connsiteY46" fmla="*/ 8231664 h 8646667"/>
              <a:gd name="connsiteX47" fmla="*/ 2309403 w 7869924"/>
              <a:gd name="connsiteY47" fmla="*/ 8229766 h 8646667"/>
              <a:gd name="connsiteX48" fmla="*/ 2308109 w 7869924"/>
              <a:gd name="connsiteY48" fmla="*/ 8227281 h 8646667"/>
              <a:gd name="connsiteX49" fmla="*/ 2307688 w 7869924"/>
              <a:gd name="connsiteY49" fmla="*/ 8225820 h 8646667"/>
              <a:gd name="connsiteX50" fmla="*/ 2300552 w 7869924"/>
              <a:gd name="connsiteY50" fmla="*/ 8204099 h 8646667"/>
              <a:gd name="connsiteX51" fmla="*/ 2267312 w 7869924"/>
              <a:gd name="connsiteY51" fmla="*/ 8129834 h 8646667"/>
              <a:gd name="connsiteX52" fmla="*/ 2267312 w 7869924"/>
              <a:gd name="connsiteY52" fmla="*/ 8147074 h 8646667"/>
              <a:gd name="connsiteX53" fmla="*/ 2264395 w 7869924"/>
              <a:gd name="connsiteY53" fmla="*/ 8150109 h 8646667"/>
              <a:gd name="connsiteX54" fmla="*/ 2259147 w 7869924"/>
              <a:gd name="connsiteY54" fmla="*/ 8154402 h 8646667"/>
              <a:gd name="connsiteX55" fmla="*/ 2258624 w 7869924"/>
              <a:gd name="connsiteY55" fmla="*/ 8156113 h 8646667"/>
              <a:gd name="connsiteX56" fmla="*/ 2257276 w 7869924"/>
              <a:gd name="connsiteY56" fmla="*/ 8157516 h 8646667"/>
              <a:gd name="connsiteX57" fmla="*/ 2256013 w 7869924"/>
              <a:gd name="connsiteY57" fmla="*/ 8164653 h 8646667"/>
              <a:gd name="connsiteX58" fmla="*/ 2255556 w 7869924"/>
              <a:gd name="connsiteY58" fmla="*/ 8166145 h 8646667"/>
              <a:gd name="connsiteX59" fmla="*/ 2254847 w 7869924"/>
              <a:gd name="connsiteY59" fmla="*/ 8171238 h 8646667"/>
              <a:gd name="connsiteX60" fmla="*/ 2254249 w 7869924"/>
              <a:gd name="connsiteY60" fmla="*/ 8174622 h 8646667"/>
              <a:gd name="connsiteX61" fmla="*/ 2243597 w 7869924"/>
              <a:gd name="connsiteY61" fmla="*/ 8197659 h 8646667"/>
              <a:gd name="connsiteX62" fmla="*/ 2244027 w 7869924"/>
              <a:gd name="connsiteY62" fmla="*/ 8197930 h 8646667"/>
              <a:gd name="connsiteX63" fmla="*/ 2252094 w 7869924"/>
              <a:gd name="connsiteY63" fmla="*/ 8191015 h 8646667"/>
              <a:gd name="connsiteX64" fmla="*/ 2254847 w 7869924"/>
              <a:gd name="connsiteY64" fmla="*/ 8171238 h 8646667"/>
              <a:gd name="connsiteX65" fmla="*/ 2256013 w 7869924"/>
              <a:gd name="connsiteY65" fmla="*/ 8164653 h 8646667"/>
              <a:gd name="connsiteX66" fmla="*/ 2258624 w 7869924"/>
              <a:gd name="connsiteY66" fmla="*/ 8156113 h 8646667"/>
              <a:gd name="connsiteX67" fmla="*/ 2264395 w 7869924"/>
              <a:gd name="connsiteY67" fmla="*/ 8150109 h 8646667"/>
              <a:gd name="connsiteX68" fmla="*/ 2267583 w 7869924"/>
              <a:gd name="connsiteY68" fmla="*/ 8147501 h 8646667"/>
              <a:gd name="connsiteX69" fmla="*/ 2267583 w 7869924"/>
              <a:gd name="connsiteY69" fmla="*/ 8129834 h 8646667"/>
              <a:gd name="connsiteX70" fmla="*/ 2282450 w 7869924"/>
              <a:gd name="connsiteY70" fmla="*/ 8076288 h 8646667"/>
              <a:gd name="connsiteX71" fmla="*/ 2278969 w 7869924"/>
              <a:gd name="connsiteY71" fmla="*/ 8092527 h 8646667"/>
              <a:gd name="connsiteX72" fmla="*/ 2264499 w 7869924"/>
              <a:gd name="connsiteY72" fmla="*/ 8129417 h 8646667"/>
              <a:gd name="connsiteX73" fmla="*/ 2264856 w 7869924"/>
              <a:gd name="connsiteY73" fmla="*/ 8129417 h 8646667"/>
              <a:gd name="connsiteX74" fmla="*/ 2268501 w 7869924"/>
              <a:gd name="connsiteY74" fmla="*/ 8112092 h 8646667"/>
              <a:gd name="connsiteX75" fmla="*/ 2282747 w 7869924"/>
              <a:gd name="connsiteY75" fmla="*/ 8076608 h 8646667"/>
              <a:gd name="connsiteX76" fmla="*/ 2270777 w 7869924"/>
              <a:gd name="connsiteY76" fmla="*/ 7980505 h 8646667"/>
              <a:gd name="connsiteX77" fmla="*/ 2279146 w 7869924"/>
              <a:gd name="connsiteY77" fmla="*/ 7994661 h 8646667"/>
              <a:gd name="connsiteX78" fmla="*/ 2279886 w 7869924"/>
              <a:gd name="connsiteY78" fmla="*/ 8025452 h 8646667"/>
              <a:gd name="connsiteX79" fmla="*/ 2278006 w 7869924"/>
              <a:gd name="connsiteY79" fmla="*/ 8032618 h 8646667"/>
              <a:gd name="connsiteX80" fmla="*/ 2274479 w 7869924"/>
              <a:gd name="connsiteY80" fmla="*/ 8039571 h 8646667"/>
              <a:gd name="connsiteX81" fmla="*/ 2264531 w 7869924"/>
              <a:gd name="connsiteY81" fmla="*/ 8044781 h 8646667"/>
              <a:gd name="connsiteX82" fmla="*/ 2261283 w 7869924"/>
              <a:gd name="connsiteY82" fmla="*/ 8045916 h 8646667"/>
              <a:gd name="connsiteX83" fmla="*/ 2264499 w 7869924"/>
              <a:gd name="connsiteY83" fmla="*/ 8066788 h 8646667"/>
              <a:gd name="connsiteX84" fmla="*/ 2264749 w 7869924"/>
              <a:gd name="connsiteY84" fmla="*/ 8066859 h 8646667"/>
              <a:gd name="connsiteX85" fmla="*/ 2264218 w 7869924"/>
              <a:gd name="connsiteY85" fmla="*/ 8056633 h 8646667"/>
              <a:gd name="connsiteX86" fmla="*/ 2261557 w 7869924"/>
              <a:gd name="connsiteY86" fmla="*/ 8046338 h 8646667"/>
              <a:gd name="connsiteX87" fmla="*/ 2264531 w 7869924"/>
              <a:gd name="connsiteY87" fmla="*/ 8044781 h 8646667"/>
              <a:gd name="connsiteX88" fmla="*/ 2273411 w 7869924"/>
              <a:gd name="connsiteY88" fmla="*/ 8041676 h 8646667"/>
              <a:gd name="connsiteX89" fmla="*/ 2274479 w 7869924"/>
              <a:gd name="connsiteY89" fmla="*/ 8039571 h 8646667"/>
              <a:gd name="connsiteX90" fmla="*/ 2276454 w 7869924"/>
              <a:gd name="connsiteY90" fmla="*/ 8038536 h 8646667"/>
              <a:gd name="connsiteX91" fmla="*/ 2278006 w 7869924"/>
              <a:gd name="connsiteY91" fmla="*/ 8032618 h 8646667"/>
              <a:gd name="connsiteX92" fmla="*/ 2279965 w 7869924"/>
              <a:gd name="connsiteY92" fmla="*/ 8028757 h 8646667"/>
              <a:gd name="connsiteX93" fmla="*/ 2279886 w 7869924"/>
              <a:gd name="connsiteY93" fmla="*/ 8025452 h 8646667"/>
              <a:gd name="connsiteX94" fmla="*/ 2281856 w 7869924"/>
              <a:gd name="connsiteY94" fmla="*/ 8017939 h 8646667"/>
              <a:gd name="connsiteX95" fmla="*/ 2270805 w 7869924"/>
              <a:gd name="connsiteY95" fmla="*/ 7980508 h 8646667"/>
              <a:gd name="connsiteX96" fmla="*/ 2162928 w 7869924"/>
              <a:gd name="connsiteY96" fmla="*/ 7825469 h 8646667"/>
              <a:gd name="connsiteX97" fmla="*/ 2171551 w 7869924"/>
              <a:gd name="connsiteY97" fmla="*/ 7850420 h 8646667"/>
              <a:gd name="connsiteX98" fmla="*/ 2168839 w 7869924"/>
              <a:gd name="connsiteY98" fmla="*/ 7875712 h 8646667"/>
              <a:gd name="connsiteX99" fmla="*/ 2156780 w 7869924"/>
              <a:gd name="connsiteY99" fmla="*/ 7920671 h 8646667"/>
              <a:gd name="connsiteX100" fmla="*/ 2153967 w 7869924"/>
              <a:gd name="connsiteY100" fmla="*/ 7965229 h 8646667"/>
              <a:gd name="connsiteX101" fmla="*/ 2157584 w 7869924"/>
              <a:gd name="connsiteY101" fmla="*/ 7983943 h 8646667"/>
              <a:gd name="connsiteX102" fmla="*/ 2157819 w 7869924"/>
              <a:gd name="connsiteY102" fmla="*/ 7984338 h 8646667"/>
              <a:gd name="connsiteX103" fmla="*/ 2154207 w 7869924"/>
              <a:gd name="connsiteY103" fmla="*/ 7965666 h 8646667"/>
              <a:gd name="connsiteX104" fmla="*/ 2157022 w 7869924"/>
              <a:gd name="connsiteY104" fmla="*/ 7921099 h 8646667"/>
              <a:gd name="connsiteX105" fmla="*/ 2169085 w 7869924"/>
              <a:gd name="connsiteY105" fmla="*/ 7876141 h 8646667"/>
              <a:gd name="connsiteX106" fmla="*/ 2163048 w 7869924"/>
              <a:gd name="connsiteY106" fmla="*/ 7825572 h 8646667"/>
              <a:gd name="connsiteX107" fmla="*/ 3037909 w 7869924"/>
              <a:gd name="connsiteY107" fmla="*/ 7801890 h 8646667"/>
              <a:gd name="connsiteX108" fmla="*/ 3023030 w 7869924"/>
              <a:gd name="connsiteY108" fmla="*/ 7816732 h 8646667"/>
              <a:gd name="connsiteX109" fmla="*/ 3041120 w 7869924"/>
              <a:gd name="connsiteY109" fmla="*/ 7837616 h 8646667"/>
              <a:gd name="connsiteX110" fmla="*/ 3046750 w 7869924"/>
              <a:gd name="connsiteY110" fmla="*/ 7843631 h 8646667"/>
              <a:gd name="connsiteX111" fmla="*/ 3055998 w 7869924"/>
              <a:gd name="connsiteY111" fmla="*/ 7849660 h 8646667"/>
              <a:gd name="connsiteX112" fmla="*/ 3063438 w 7869924"/>
              <a:gd name="connsiteY112" fmla="*/ 7855424 h 8646667"/>
              <a:gd name="connsiteX113" fmla="*/ 3063678 w 7869924"/>
              <a:gd name="connsiteY113" fmla="*/ 7855328 h 8646667"/>
              <a:gd name="connsiteX114" fmla="*/ 3056552 w 7869924"/>
              <a:gd name="connsiteY114" fmla="*/ 7849836 h 8646667"/>
              <a:gd name="connsiteX115" fmla="*/ 3047245 w 7869924"/>
              <a:gd name="connsiteY115" fmla="*/ 7843816 h 8646667"/>
              <a:gd name="connsiteX116" fmla="*/ 3041579 w 7869924"/>
              <a:gd name="connsiteY116" fmla="*/ 7837795 h 8646667"/>
              <a:gd name="connsiteX117" fmla="*/ 3023369 w 7869924"/>
              <a:gd name="connsiteY117" fmla="*/ 7816923 h 8646667"/>
              <a:gd name="connsiteX118" fmla="*/ 3038342 w 7869924"/>
              <a:gd name="connsiteY118" fmla="*/ 7802072 h 8646667"/>
              <a:gd name="connsiteX119" fmla="*/ 3062144 w 7869924"/>
              <a:gd name="connsiteY119" fmla="*/ 7802072 h 8646667"/>
              <a:gd name="connsiteX120" fmla="*/ 3062035 w 7869924"/>
              <a:gd name="connsiteY120" fmla="*/ 7801890 h 8646667"/>
              <a:gd name="connsiteX121" fmla="*/ 3037909 w 7869924"/>
              <a:gd name="connsiteY121" fmla="*/ 7801890 h 8646667"/>
              <a:gd name="connsiteX122" fmla="*/ 2127610 w 7869924"/>
              <a:gd name="connsiteY122" fmla="*/ 7724336 h 8646667"/>
              <a:gd name="connsiteX123" fmla="*/ 2128042 w 7869924"/>
              <a:gd name="connsiteY123" fmla="*/ 7726010 h 8646667"/>
              <a:gd name="connsiteX124" fmla="*/ 2130763 w 7869924"/>
              <a:gd name="connsiteY124" fmla="*/ 7741312 h 8646667"/>
              <a:gd name="connsiteX125" fmla="*/ 2130252 w 7869924"/>
              <a:gd name="connsiteY125" fmla="*/ 7765714 h 8646667"/>
              <a:gd name="connsiteX126" fmla="*/ 2114977 w 7869924"/>
              <a:gd name="connsiteY126" fmla="*/ 7765714 h 8646667"/>
              <a:gd name="connsiteX127" fmla="*/ 2112164 w 7869924"/>
              <a:gd name="connsiteY127" fmla="*/ 7798228 h 8646667"/>
              <a:gd name="connsiteX128" fmla="*/ 2112405 w 7869924"/>
              <a:gd name="connsiteY128" fmla="*/ 7798294 h 8646667"/>
              <a:gd name="connsiteX129" fmla="*/ 2112749 w 7869924"/>
              <a:gd name="connsiteY129" fmla="*/ 7782418 h 8646667"/>
              <a:gd name="connsiteX130" fmla="*/ 2115212 w 7869924"/>
              <a:gd name="connsiteY130" fmla="*/ 7766163 h 8646667"/>
              <a:gd name="connsiteX131" fmla="*/ 2130486 w 7869924"/>
              <a:gd name="connsiteY131" fmla="*/ 7766163 h 8646667"/>
              <a:gd name="connsiteX132" fmla="*/ 2131335 w 7869924"/>
              <a:gd name="connsiteY132" fmla="*/ 7744529 h 8646667"/>
              <a:gd name="connsiteX133" fmla="*/ 2130763 w 7869924"/>
              <a:gd name="connsiteY133" fmla="*/ 7741312 h 8646667"/>
              <a:gd name="connsiteX134" fmla="*/ 2130855 w 7869924"/>
              <a:gd name="connsiteY134" fmla="*/ 7736915 h 8646667"/>
              <a:gd name="connsiteX135" fmla="*/ 2128042 w 7869924"/>
              <a:gd name="connsiteY135" fmla="*/ 7726010 h 8646667"/>
              <a:gd name="connsiteX136" fmla="*/ 2127773 w 7869924"/>
              <a:gd name="connsiteY136" fmla="*/ 7724498 h 8646667"/>
              <a:gd name="connsiteX137" fmla="*/ 2059995 w 7869924"/>
              <a:gd name="connsiteY137" fmla="*/ 7691257 h 8646667"/>
              <a:gd name="connsiteX138" fmla="*/ 2052863 w 7869924"/>
              <a:gd name="connsiteY138" fmla="*/ 7702073 h 8646667"/>
              <a:gd name="connsiteX139" fmla="*/ 2049623 w 7869924"/>
              <a:gd name="connsiteY139" fmla="*/ 7711451 h 8646667"/>
              <a:gd name="connsiteX140" fmla="*/ 2043429 w 7869924"/>
              <a:gd name="connsiteY140" fmla="*/ 7711926 h 8646667"/>
              <a:gd name="connsiteX141" fmla="*/ 2049459 w 7869924"/>
              <a:gd name="connsiteY141" fmla="*/ 7711926 h 8646667"/>
              <a:gd name="connsiteX142" fmla="*/ 2049623 w 7869924"/>
              <a:gd name="connsiteY142" fmla="*/ 7711451 h 8646667"/>
              <a:gd name="connsiteX143" fmla="*/ 2050001 w 7869924"/>
              <a:gd name="connsiteY143" fmla="*/ 7711422 h 8646667"/>
              <a:gd name="connsiteX144" fmla="*/ 2053077 w 7869924"/>
              <a:gd name="connsiteY144" fmla="*/ 7702520 h 8646667"/>
              <a:gd name="connsiteX145" fmla="*/ 2069464 w 7869924"/>
              <a:gd name="connsiteY145" fmla="*/ 7679052 h 8646667"/>
              <a:gd name="connsiteX146" fmla="*/ 2065906 w 7869924"/>
              <a:gd name="connsiteY146" fmla="*/ 7682293 h 8646667"/>
              <a:gd name="connsiteX147" fmla="*/ 2061731 w 7869924"/>
              <a:gd name="connsiteY147" fmla="*/ 7688626 h 8646667"/>
              <a:gd name="connsiteX148" fmla="*/ 2079127 w 7869924"/>
              <a:gd name="connsiteY148" fmla="*/ 7670251 h 8646667"/>
              <a:gd name="connsiteX149" fmla="*/ 2074776 w 7869924"/>
              <a:gd name="connsiteY149" fmla="*/ 7674214 h 8646667"/>
              <a:gd name="connsiteX150" fmla="*/ 2079428 w 7869924"/>
              <a:gd name="connsiteY150" fmla="*/ 7670623 h 8646667"/>
              <a:gd name="connsiteX151" fmla="*/ 2068419 w 7869924"/>
              <a:gd name="connsiteY151" fmla="*/ 7559842 h 8646667"/>
              <a:gd name="connsiteX152" fmla="*/ 2051791 w 7869924"/>
              <a:gd name="connsiteY152" fmla="*/ 7563311 h 8646667"/>
              <a:gd name="connsiteX153" fmla="*/ 2051791 w 7869924"/>
              <a:gd name="connsiteY153" fmla="*/ 7562996 h 8646667"/>
              <a:gd name="connsiteX154" fmla="*/ 2049459 w 7869924"/>
              <a:gd name="connsiteY154" fmla="*/ 7562996 h 8646667"/>
              <a:gd name="connsiteX155" fmla="*/ 2025744 w 7869924"/>
              <a:gd name="connsiteY155" fmla="*/ 7592697 h 8646667"/>
              <a:gd name="connsiteX156" fmla="*/ 1992789 w 7869924"/>
              <a:gd name="connsiteY156" fmla="*/ 7580653 h 8646667"/>
              <a:gd name="connsiteX157" fmla="*/ 1989971 w 7869924"/>
              <a:gd name="connsiteY157" fmla="*/ 7628425 h 8646667"/>
              <a:gd name="connsiteX158" fmla="*/ 1990205 w 7869924"/>
              <a:gd name="connsiteY158" fmla="*/ 7628421 h 8646667"/>
              <a:gd name="connsiteX159" fmla="*/ 1992983 w 7869924"/>
              <a:gd name="connsiteY159" fmla="*/ 7581111 h 8646667"/>
              <a:gd name="connsiteX160" fmla="*/ 2025951 w 7869924"/>
              <a:gd name="connsiteY160" fmla="*/ 7593155 h 8646667"/>
              <a:gd name="connsiteX161" fmla="*/ 2049671 w 7869924"/>
              <a:gd name="connsiteY161" fmla="*/ 7563457 h 8646667"/>
              <a:gd name="connsiteX162" fmla="*/ 2052486 w 7869924"/>
              <a:gd name="connsiteY162" fmla="*/ 7563457 h 8646667"/>
              <a:gd name="connsiteX163" fmla="*/ 2069121 w 7869924"/>
              <a:gd name="connsiteY163" fmla="*/ 7559991 h 8646667"/>
              <a:gd name="connsiteX164" fmla="*/ 3036994 w 7869924"/>
              <a:gd name="connsiteY164" fmla="*/ 7559739 h 8646667"/>
              <a:gd name="connsiteX165" fmla="*/ 3031081 w 7869924"/>
              <a:gd name="connsiteY165" fmla="*/ 7564156 h 8646667"/>
              <a:gd name="connsiteX166" fmla="*/ 3031877 w 7869924"/>
              <a:gd name="connsiteY166" fmla="*/ 7564751 h 8646667"/>
              <a:gd name="connsiteX167" fmla="*/ 3037674 w 7869924"/>
              <a:gd name="connsiteY167" fmla="*/ 7560416 h 8646667"/>
              <a:gd name="connsiteX168" fmla="*/ 3010984 w 7869924"/>
              <a:gd name="connsiteY168" fmla="*/ 7554127 h 8646667"/>
              <a:gd name="connsiteX169" fmla="*/ 3010967 w 7869924"/>
              <a:gd name="connsiteY169" fmla="*/ 7554225 h 8646667"/>
              <a:gd name="connsiteX170" fmla="*/ 3025223 w 7869924"/>
              <a:gd name="connsiteY170" fmla="*/ 7559989 h 8646667"/>
              <a:gd name="connsiteX171" fmla="*/ 3024889 w 7869924"/>
              <a:gd name="connsiteY171" fmla="*/ 7559739 h 8646667"/>
              <a:gd name="connsiteX172" fmla="*/ 2283306 w 7869924"/>
              <a:gd name="connsiteY172" fmla="*/ 7533282 h 8646667"/>
              <a:gd name="connsiteX173" fmla="*/ 2257982 w 7869924"/>
              <a:gd name="connsiteY173" fmla="*/ 7536401 h 8646667"/>
              <a:gd name="connsiteX174" fmla="*/ 2254809 w 7869924"/>
              <a:gd name="connsiteY174" fmla="*/ 7548281 h 8646667"/>
              <a:gd name="connsiteX175" fmla="*/ 2255520 w 7869924"/>
              <a:gd name="connsiteY175" fmla="*/ 7548602 h 8646667"/>
              <a:gd name="connsiteX176" fmla="*/ 2258742 w 7869924"/>
              <a:gd name="connsiteY176" fmla="*/ 7536558 h 8646667"/>
              <a:gd name="connsiteX177" fmla="*/ 2284032 w 7869924"/>
              <a:gd name="connsiteY177" fmla="*/ 7533452 h 8646667"/>
              <a:gd name="connsiteX178" fmla="*/ 2987436 w 7869924"/>
              <a:gd name="connsiteY178" fmla="*/ 7533241 h 8646667"/>
              <a:gd name="connsiteX179" fmla="*/ 2987247 w 7869924"/>
              <a:gd name="connsiteY179" fmla="*/ 7533341 h 8646667"/>
              <a:gd name="connsiteX180" fmla="*/ 3005124 w 7869924"/>
              <a:gd name="connsiteY180" fmla="*/ 7539162 h 8646667"/>
              <a:gd name="connsiteX181" fmla="*/ 3004866 w 7869924"/>
              <a:gd name="connsiteY181" fmla="*/ 7538901 h 8646667"/>
              <a:gd name="connsiteX182" fmla="*/ 2226632 w 7869924"/>
              <a:gd name="connsiteY182" fmla="*/ 7529667 h 8646667"/>
              <a:gd name="connsiteX183" fmla="*/ 2213366 w 7869924"/>
              <a:gd name="connsiteY183" fmla="*/ 7530374 h 8646667"/>
              <a:gd name="connsiteX184" fmla="*/ 2177189 w 7869924"/>
              <a:gd name="connsiteY184" fmla="*/ 7563311 h 8646667"/>
              <a:gd name="connsiteX185" fmla="*/ 2144632 w 7869924"/>
              <a:gd name="connsiteY185" fmla="*/ 7587013 h 8646667"/>
              <a:gd name="connsiteX186" fmla="*/ 2111681 w 7869924"/>
              <a:gd name="connsiteY186" fmla="*/ 7584194 h 8646667"/>
              <a:gd name="connsiteX187" fmla="*/ 2100874 w 7869924"/>
              <a:gd name="connsiteY187" fmla="*/ 7589271 h 8646667"/>
              <a:gd name="connsiteX188" fmla="*/ 2088723 w 7869924"/>
              <a:gd name="connsiteY188" fmla="*/ 7589783 h 8646667"/>
              <a:gd name="connsiteX189" fmla="*/ 2088676 w 7869924"/>
              <a:gd name="connsiteY189" fmla="*/ 7589938 h 8646667"/>
              <a:gd name="connsiteX190" fmla="*/ 2112397 w 7869924"/>
              <a:gd name="connsiteY190" fmla="*/ 7584328 h 8646667"/>
              <a:gd name="connsiteX191" fmla="*/ 2145365 w 7869924"/>
              <a:gd name="connsiteY191" fmla="*/ 7587140 h 8646667"/>
              <a:gd name="connsiteX192" fmla="*/ 2177927 w 7869924"/>
              <a:gd name="connsiteY192" fmla="*/ 7563457 h 8646667"/>
              <a:gd name="connsiteX193" fmla="*/ 2214117 w 7869924"/>
              <a:gd name="connsiteY193" fmla="*/ 7530543 h 8646667"/>
              <a:gd name="connsiteX194" fmla="*/ 2227295 w 7869924"/>
              <a:gd name="connsiteY194" fmla="*/ 7529843 h 8646667"/>
              <a:gd name="connsiteX195" fmla="*/ 1992307 w 7869924"/>
              <a:gd name="connsiteY195" fmla="*/ 7518321 h 8646667"/>
              <a:gd name="connsiteX196" fmla="*/ 1992307 w 7869924"/>
              <a:gd name="connsiteY196" fmla="*/ 7520570 h 8646667"/>
              <a:gd name="connsiteX197" fmla="*/ 1992789 w 7869924"/>
              <a:gd name="connsiteY197" fmla="*/ 7521240 h 8646667"/>
              <a:gd name="connsiteX198" fmla="*/ 1992789 w 7869924"/>
              <a:gd name="connsiteY198" fmla="*/ 7518555 h 8646667"/>
              <a:gd name="connsiteX199" fmla="*/ 3005039 w 7869924"/>
              <a:gd name="connsiteY199" fmla="*/ 7499755 h 8646667"/>
              <a:gd name="connsiteX200" fmla="*/ 3005041 w 7869924"/>
              <a:gd name="connsiteY200" fmla="*/ 7499877 h 8646667"/>
              <a:gd name="connsiteX201" fmla="*/ 3013188 w 7869924"/>
              <a:gd name="connsiteY201" fmla="*/ 7503232 h 8646667"/>
              <a:gd name="connsiteX202" fmla="*/ 3013188 w 7869924"/>
              <a:gd name="connsiteY202" fmla="*/ 7503098 h 8646667"/>
              <a:gd name="connsiteX203" fmla="*/ 3022150 w 7869924"/>
              <a:gd name="connsiteY203" fmla="*/ 7491363 h 8646667"/>
              <a:gd name="connsiteX204" fmla="*/ 3024234 w 7869924"/>
              <a:gd name="connsiteY204" fmla="*/ 7499131 h 8646667"/>
              <a:gd name="connsiteX205" fmla="*/ 3025085 w 7869924"/>
              <a:gd name="connsiteY205" fmla="*/ 7499278 h 8646667"/>
              <a:gd name="connsiteX206" fmla="*/ 3023030 w 7869924"/>
              <a:gd name="connsiteY206" fmla="*/ 7491599 h 8646667"/>
              <a:gd name="connsiteX207" fmla="*/ 3041120 w 7869924"/>
              <a:gd name="connsiteY207" fmla="*/ 7488788 h 8646667"/>
              <a:gd name="connsiteX208" fmla="*/ 3040812 w 7869924"/>
              <a:gd name="connsiteY208" fmla="*/ 7489039 h 8646667"/>
              <a:gd name="connsiteX209" fmla="*/ 3045669 w 7869924"/>
              <a:gd name="connsiteY209" fmla="*/ 7495667 h 8646667"/>
              <a:gd name="connsiteX210" fmla="*/ 3040222 w 7869924"/>
              <a:gd name="connsiteY210" fmla="*/ 7503098 h 8646667"/>
              <a:gd name="connsiteX211" fmla="*/ 3045870 w 7869924"/>
              <a:gd name="connsiteY211" fmla="*/ 7509124 h 8646667"/>
              <a:gd name="connsiteX212" fmla="*/ 3040222 w 7869924"/>
              <a:gd name="connsiteY212" fmla="*/ 7515150 h 8646667"/>
              <a:gd name="connsiteX213" fmla="*/ 3041420 w 7869924"/>
              <a:gd name="connsiteY213" fmla="*/ 7515366 h 8646667"/>
              <a:gd name="connsiteX214" fmla="*/ 3046750 w 7869924"/>
              <a:gd name="connsiteY214" fmla="*/ 7509659 h 8646667"/>
              <a:gd name="connsiteX215" fmla="*/ 3041120 w 7869924"/>
              <a:gd name="connsiteY215" fmla="*/ 7503643 h 8646667"/>
              <a:gd name="connsiteX216" fmla="*/ 3041120 w 7869924"/>
              <a:gd name="connsiteY216" fmla="*/ 7488788 h 8646667"/>
              <a:gd name="connsiteX217" fmla="*/ 2431892 w 7869924"/>
              <a:gd name="connsiteY217" fmla="*/ 7417925 h 8646667"/>
              <a:gd name="connsiteX218" fmla="*/ 2446090 w 7869924"/>
              <a:gd name="connsiteY218" fmla="*/ 7429133 h 8646667"/>
              <a:gd name="connsiteX219" fmla="*/ 2442874 w 7869924"/>
              <a:gd name="connsiteY219" fmla="*/ 7464484 h 8646667"/>
              <a:gd name="connsiteX220" fmla="*/ 2434030 w 7869924"/>
              <a:gd name="connsiteY220" fmla="*/ 7473719 h 8646667"/>
              <a:gd name="connsiteX221" fmla="*/ 2425186 w 7869924"/>
              <a:gd name="connsiteY221" fmla="*/ 7497421 h 8646667"/>
              <a:gd name="connsiteX222" fmla="*/ 2368511 w 7869924"/>
              <a:gd name="connsiteY222" fmla="*/ 7506672 h 8646667"/>
              <a:gd name="connsiteX223" fmla="*/ 2357558 w 7869924"/>
              <a:gd name="connsiteY223" fmla="*/ 7527762 h 8646667"/>
              <a:gd name="connsiteX224" fmla="*/ 2353247 w 7869924"/>
              <a:gd name="connsiteY224" fmla="*/ 7551201 h 8646667"/>
              <a:gd name="connsiteX225" fmla="*/ 2354029 w 7869924"/>
              <a:gd name="connsiteY225" fmla="*/ 7551413 h 8646667"/>
              <a:gd name="connsiteX226" fmla="*/ 2369304 w 7869924"/>
              <a:gd name="connsiteY226" fmla="*/ 7506847 h 8646667"/>
              <a:gd name="connsiteX227" fmla="*/ 2425992 w 7869924"/>
              <a:gd name="connsiteY227" fmla="*/ 7497615 h 8646667"/>
              <a:gd name="connsiteX228" fmla="*/ 2434834 w 7869924"/>
              <a:gd name="connsiteY228" fmla="*/ 7473932 h 8646667"/>
              <a:gd name="connsiteX229" fmla="*/ 2443686 w 7869924"/>
              <a:gd name="connsiteY229" fmla="*/ 7464700 h 8646667"/>
              <a:gd name="connsiteX230" fmla="*/ 2446897 w 7869924"/>
              <a:gd name="connsiteY230" fmla="*/ 7429379 h 8646667"/>
              <a:gd name="connsiteX231" fmla="*/ 2432461 w 7869924"/>
              <a:gd name="connsiteY231" fmla="*/ 7417995 h 8646667"/>
              <a:gd name="connsiteX232" fmla="*/ 2411114 w 7869924"/>
              <a:gd name="connsiteY232" fmla="*/ 7327823 h 8646667"/>
              <a:gd name="connsiteX233" fmla="*/ 2410324 w 7869924"/>
              <a:gd name="connsiteY233" fmla="*/ 7328004 h 8646667"/>
              <a:gd name="connsiteX234" fmla="*/ 2410617 w 7869924"/>
              <a:gd name="connsiteY234" fmla="*/ 7353669 h 8646667"/>
              <a:gd name="connsiteX235" fmla="*/ 2404283 w 7869924"/>
              <a:gd name="connsiteY235" fmla="*/ 7375314 h 8646667"/>
              <a:gd name="connsiteX236" fmla="*/ 2365296 w 7869924"/>
              <a:gd name="connsiteY236" fmla="*/ 7405026 h 8646667"/>
              <a:gd name="connsiteX237" fmla="*/ 2382897 w 7869924"/>
              <a:gd name="connsiteY237" fmla="*/ 7413030 h 8646667"/>
              <a:gd name="connsiteX238" fmla="*/ 2383150 w 7869924"/>
              <a:gd name="connsiteY238" fmla="*/ 7413049 h 8646667"/>
              <a:gd name="connsiteX239" fmla="*/ 2366082 w 7869924"/>
              <a:gd name="connsiteY239" fmla="*/ 7405291 h 8646667"/>
              <a:gd name="connsiteX240" fmla="*/ 2405087 w 7869924"/>
              <a:gd name="connsiteY240" fmla="*/ 7375593 h 8646667"/>
              <a:gd name="connsiteX241" fmla="*/ 2411114 w 7869924"/>
              <a:gd name="connsiteY241" fmla="*/ 7327823 h 8646667"/>
              <a:gd name="connsiteX242" fmla="*/ 1750135 w 7869924"/>
              <a:gd name="connsiteY242" fmla="*/ 7294361 h 8646667"/>
              <a:gd name="connsiteX243" fmla="*/ 1741672 w 7869924"/>
              <a:gd name="connsiteY243" fmla="*/ 7300463 h 8646667"/>
              <a:gd name="connsiteX244" fmla="*/ 1741975 w 7869924"/>
              <a:gd name="connsiteY244" fmla="*/ 7300463 h 8646667"/>
              <a:gd name="connsiteX245" fmla="*/ 1750316 w 7869924"/>
              <a:gd name="connsiteY245" fmla="*/ 7294450 h 8646667"/>
              <a:gd name="connsiteX246" fmla="*/ 1717778 w 7869924"/>
              <a:gd name="connsiteY246" fmla="*/ 7258812 h 8646667"/>
              <a:gd name="connsiteX247" fmla="*/ 1707530 w 7869924"/>
              <a:gd name="connsiteY247" fmla="*/ 7265189 h 8646667"/>
              <a:gd name="connsiteX248" fmla="*/ 1700110 w 7869924"/>
              <a:gd name="connsiteY248" fmla="*/ 7273218 h 8646667"/>
              <a:gd name="connsiteX249" fmla="*/ 1700172 w 7869924"/>
              <a:gd name="connsiteY249" fmla="*/ 7273563 h 8646667"/>
              <a:gd name="connsiteX250" fmla="*/ 1708010 w 7869924"/>
              <a:gd name="connsiteY250" fmla="*/ 7265080 h 8646667"/>
              <a:gd name="connsiteX251" fmla="*/ 1717745 w 7869924"/>
              <a:gd name="connsiteY251" fmla="*/ 7259028 h 8646667"/>
              <a:gd name="connsiteX252" fmla="*/ 2572106 w 7869924"/>
              <a:gd name="connsiteY252" fmla="*/ 7246915 h 8646667"/>
              <a:gd name="connsiteX253" fmla="*/ 2572337 w 7869924"/>
              <a:gd name="connsiteY253" fmla="*/ 7247138 h 8646667"/>
              <a:gd name="connsiteX254" fmla="*/ 2595434 w 7869924"/>
              <a:gd name="connsiteY254" fmla="*/ 7253008 h 8646667"/>
              <a:gd name="connsiteX255" fmla="*/ 2595210 w 7869924"/>
              <a:gd name="connsiteY255" fmla="*/ 7252785 h 8646667"/>
              <a:gd name="connsiteX256" fmla="*/ 1665175 w 7869924"/>
              <a:gd name="connsiteY256" fmla="*/ 7233104 h 8646667"/>
              <a:gd name="connsiteX257" fmla="*/ 1657992 w 7869924"/>
              <a:gd name="connsiteY257" fmla="*/ 7243801 h 8646667"/>
              <a:gd name="connsiteX258" fmla="*/ 1658369 w 7869924"/>
              <a:gd name="connsiteY258" fmla="*/ 7243862 h 8646667"/>
              <a:gd name="connsiteX259" fmla="*/ 1665517 w 7869924"/>
              <a:gd name="connsiteY259" fmla="*/ 7233226 h 8646667"/>
              <a:gd name="connsiteX260" fmla="*/ 2550595 w 7869924"/>
              <a:gd name="connsiteY260" fmla="*/ 7226280 h 8646667"/>
              <a:gd name="connsiteX261" fmla="*/ 2532553 w 7869924"/>
              <a:gd name="connsiteY261" fmla="*/ 7235865 h 8646667"/>
              <a:gd name="connsiteX262" fmla="*/ 2525525 w 7869924"/>
              <a:gd name="connsiteY262" fmla="*/ 7240216 h 8646667"/>
              <a:gd name="connsiteX263" fmla="*/ 2526161 w 7869924"/>
              <a:gd name="connsiteY263" fmla="*/ 7240726 h 8646667"/>
              <a:gd name="connsiteX264" fmla="*/ 2540698 w 7869924"/>
              <a:gd name="connsiteY264" fmla="*/ 7228394 h 8646667"/>
              <a:gd name="connsiteX265" fmla="*/ 2551051 w 7869924"/>
              <a:gd name="connsiteY265" fmla="*/ 7226734 h 8646667"/>
              <a:gd name="connsiteX266" fmla="*/ 2477173 w 7869924"/>
              <a:gd name="connsiteY266" fmla="*/ 7220829 h 8646667"/>
              <a:gd name="connsiteX267" fmla="*/ 2469802 w 7869924"/>
              <a:gd name="connsiteY267" fmla="*/ 7226280 h 8646667"/>
              <a:gd name="connsiteX268" fmla="*/ 2460958 w 7869924"/>
              <a:gd name="connsiteY268" fmla="*/ 7267641 h 8646667"/>
              <a:gd name="connsiteX269" fmla="*/ 2404283 w 7869924"/>
              <a:gd name="connsiteY269" fmla="*/ 7279694 h 8646667"/>
              <a:gd name="connsiteX270" fmla="*/ 2401068 w 7869924"/>
              <a:gd name="connsiteY270" fmla="*/ 7327504 h 8646667"/>
              <a:gd name="connsiteX271" fmla="*/ 2401887 w 7869924"/>
              <a:gd name="connsiteY271" fmla="*/ 7327691 h 8646667"/>
              <a:gd name="connsiteX272" fmla="*/ 2405740 w 7869924"/>
              <a:gd name="connsiteY272" fmla="*/ 7304992 h 8646667"/>
              <a:gd name="connsiteX273" fmla="*/ 2405087 w 7869924"/>
              <a:gd name="connsiteY273" fmla="*/ 7280053 h 8646667"/>
              <a:gd name="connsiteX274" fmla="*/ 2461776 w 7869924"/>
              <a:gd name="connsiteY274" fmla="*/ 7268022 h 8646667"/>
              <a:gd name="connsiteX275" fmla="*/ 2470617 w 7869924"/>
              <a:gd name="connsiteY275" fmla="*/ 7226673 h 8646667"/>
              <a:gd name="connsiteX276" fmla="*/ 2477994 w 7869924"/>
              <a:gd name="connsiteY276" fmla="*/ 7221227 h 8646667"/>
              <a:gd name="connsiteX277" fmla="*/ 2479897 w 7869924"/>
              <a:gd name="connsiteY277" fmla="*/ 7221285 h 8646667"/>
              <a:gd name="connsiteX278" fmla="*/ 2504489 w 7869924"/>
              <a:gd name="connsiteY278" fmla="*/ 7225404 h 8646667"/>
              <a:gd name="connsiteX279" fmla="*/ 2506026 w 7869924"/>
              <a:gd name="connsiteY279" fmla="*/ 7225863 h 8646667"/>
              <a:gd name="connsiteX280" fmla="*/ 2505638 w 7869924"/>
              <a:gd name="connsiteY280" fmla="*/ 7225596 h 8646667"/>
              <a:gd name="connsiteX281" fmla="*/ 2504489 w 7869924"/>
              <a:gd name="connsiteY281" fmla="*/ 7225404 h 8646667"/>
              <a:gd name="connsiteX282" fmla="*/ 2491929 w 7869924"/>
              <a:gd name="connsiteY282" fmla="*/ 7221653 h 8646667"/>
              <a:gd name="connsiteX283" fmla="*/ 2479897 w 7869924"/>
              <a:gd name="connsiteY283" fmla="*/ 7221285 h 8646667"/>
              <a:gd name="connsiteX284" fmla="*/ 2715899 w 7869924"/>
              <a:gd name="connsiteY284" fmla="*/ 7196570 h 8646667"/>
              <a:gd name="connsiteX285" fmla="*/ 2715918 w 7869924"/>
              <a:gd name="connsiteY285" fmla="*/ 7196757 h 8646667"/>
              <a:gd name="connsiteX286" fmla="*/ 2718668 w 7869924"/>
              <a:gd name="connsiteY286" fmla="*/ 7196757 h 8646667"/>
              <a:gd name="connsiteX287" fmla="*/ 2718683 w 7869924"/>
              <a:gd name="connsiteY287" fmla="*/ 7196570 h 8646667"/>
              <a:gd name="connsiteX288" fmla="*/ 2622138 w 7869924"/>
              <a:gd name="connsiteY288" fmla="*/ 7190524 h 8646667"/>
              <a:gd name="connsiteX289" fmla="*/ 2634197 w 7869924"/>
              <a:gd name="connsiteY289" fmla="*/ 7211002 h 8646667"/>
              <a:gd name="connsiteX290" fmla="*/ 2610079 w 7869924"/>
              <a:gd name="connsiteY290" fmla="*/ 7226280 h 8646667"/>
              <a:gd name="connsiteX291" fmla="*/ 2603043 w 7869924"/>
              <a:gd name="connsiteY291" fmla="*/ 7237673 h 8646667"/>
              <a:gd name="connsiteX292" fmla="*/ 2598521 w 7869924"/>
              <a:gd name="connsiteY292" fmla="*/ 7255616 h 8646667"/>
              <a:gd name="connsiteX293" fmla="*/ 2599279 w 7869924"/>
              <a:gd name="connsiteY293" fmla="*/ 7256370 h 8646667"/>
              <a:gd name="connsiteX294" fmla="*/ 2602084 w 7869924"/>
              <a:gd name="connsiteY294" fmla="*/ 7271226 h 8646667"/>
              <a:gd name="connsiteX295" fmla="*/ 2614702 w 7869924"/>
              <a:gd name="connsiteY295" fmla="*/ 7283917 h 8646667"/>
              <a:gd name="connsiteX296" fmla="*/ 2618636 w 7869924"/>
              <a:gd name="connsiteY296" fmla="*/ 7285794 h 8646667"/>
              <a:gd name="connsiteX297" fmla="*/ 2615211 w 7869924"/>
              <a:gd name="connsiteY297" fmla="*/ 7284157 h 8646667"/>
              <a:gd name="connsiteX298" fmla="*/ 2602599 w 7869924"/>
              <a:gd name="connsiteY298" fmla="*/ 7271454 h 8646667"/>
              <a:gd name="connsiteX299" fmla="*/ 2599801 w 7869924"/>
              <a:gd name="connsiteY299" fmla="*/ 7256594 h 8646667"/>
              <a:gd name="connsiteX300" fmla="*/ 2611444 w 7869924"/>
              <a:gd name="connsiteY300" fmla="*/ 7226875 h 8646667"/>
              <a:gd name="connsiteX301" fmla="*/ 2635552 w 7869924"/>
              <a:gd name="connsiteY301" fmla="*/ 7211616 h 8646667"/>
              <a:gd name="connsiteX302" fmla="*/ 2623498 w 7869924"/>
              <a:gd name="connsiteY302" fmla="*/ 7191139 h 8646667"/>
              <a:gd name="connsiteX303" fmla="*/ 2633142 w 7869924"/>
              <a:gd name="connsiteY303" fmla="*/ 7195225 h 8646667"/>
              <a:gd name="connsiteX304" fmla="*/ 2633099 w 7869924"/>
              <a:gd name="connsiteY304" fmla="*/ 7195169 h 8646667"/>
              <a:gd name="connsiteX305" fmla="*/ 2622138 w 7869924"/>
              <a:gd name="connsiteY305" fmla="*/ 7190524 h 8646667"/>
              <a:gd name="connsiteX306" fmla="*/ 2820391 w 7869924"/>
              <a:gd name="connsiteY306" fmla="*/ 7161021 h 8646667"/>
              <a:gd name="connsiteX307" fmla="*/ 2820199 w 7869924"/>
              <a:gd name="connsiteY307" fmla="*/ 7161024 h 8646667"/>
              <a:gd name="connsiteX308" fmla="*/ 2836481 w 7869924"/>
              <a:gd name="connsiteY308" fmla="*/ 7175493 h 8646667"/>
              <a:gd name="connsiteX309" fmla="*/ 2852965 w 7869924"/>
              <a:gd name="connsiteY309" fmla="*/ 7187729 h 8646667"/>
              <a:gd name="connsiteX310" fmla="*/ 2853060 w 7869924"/>
              <a:gd name="connsiteY310" fmla="*/ 7187720 h 8646667"/>
              <a:gd name="connsiteX311" fmla="*/ 2836868 w 7869924"/>
              <a:gd name="connsiteY311" fmla="*/ 7175679 h 8646667"/>
              <a:gd name="connsiteX312" fmla="*/ 2820391 w 7869924"/>
              <a:gd name="connsiteY312" fmla="*/ 7161021 h 8646667"/>
              <a:gd name="connsiteX313" fmla="*/ 2906022 w 7869924"/>
              <a:gd name="connsiteY313" fmla="*/ 7159169 h 8646667"/>
              <a:gd name="connsiteX314" fmla="*/ 2914001 w 7869924"/>
              <a:gd name="connsiteY314" fmla="*/ 7164867 h 8646667"/>
              <a:gd name="connsiteX315" fmla="*/ 2914051 w 7869924"/>
              <a:gd name="connsiteY315" fmla="*/ 7164841 h 8646667"/>
              <a:gd name="connsiteX316" fmla="*/ 2906178 w 7869924"/>
              <a:gd name="connsiteY316" fmla="*/ 7159211 h 8646667"/>
              <a:gd name="connsiteX317" fmla="*/ 3023818 w 7869924"/>
              <a:gd name="connsiteY317" fmla="*/ 7108867 h 8646667"/>
              <a:gd name="connsiteX318" fmla="*/ 3032467 w 7869924"/>
              <a:gd name="connsiteY318" fmla="*/ 7119999 h 8646667"/>
              <a:gd name="connsiteX319" fmla="*/ 3035093 w 7869924"/>
              <a:gd name="connsiteY319" fmla="*/ 7133944 h 8646667"/>
              <a:gd name="connsiteX320" fmla="*/ 3035320 w 7869924"/>
              <a:gd name="connsiteY320" fmla="*/ 7133969 h 8646667"/>
              <a:gd name="connsiteX321" fmla="*/ 3032724 w 7869924"/>
              <a:gd name="connsiteY321" fmla="*/ 7120156 h 8646667"/>
              <a:gd name="connsiteX322" fmla="*/ 3023999 w 7869924"/>
              <a:gd name="connsiteY322" fmla="*/ 7108911 h 8646667"/>
              <a:gd name="connsiteX323" fmla="*/ 2953091 w 7869924"/>
              <a:gd name="connsiteY323" fmla="*/ 7105061 h 8646667"/>
              <a:gd name="connsiteX324" fmla="*/ 2957497 w 7869924"/>
              <a:gd name="connsiteY324" fmla="*/ 7107454 h 8646667"/>
              <a:gd name="connsiteX325" fmla="*/ 2957500 w 7869924"/>
              <a:gd name="connsiteY325" fmla="*/ 7107450 h 8646667"/>
              <a:gd name="connsiteX326" fmla="*/ 2992085 w 7869924"/>
              <a:gd name="connsiteY326" fmla="*/ 7100666 h 8646667"/>
              <a:gd name="connsiteX327" fmla="*/ 2996099 w 7869924"/>
              <a:gd name="connsiteY327" fmla="*/ 7122305 h 8646667"/>
              <a:gd name="connsiteX328" fmla="*/ 2996342 w 7869924"/>
              <a:gd name="connsiteY328" fmla="*/ 7122240 h 8646667"/>
              <a:gd name="connsiteX329" fmla="*/ 2992365 w 7869924"/>
              <a:gd name="connsiteY329" fmla="*/ 7100785 h 8646667"/>
              <a:gd name="connsiteX330" fmla="*/ 2697064 w 7869924"/>
              <a:gd name="connsiteY330" fmla="*/ 7089315 h 8646667"/>
              <a:gd name="connsiteX331" fmla="*/ 2700577 w 7869924"/>
              <a:gd name="connsiteY331" fmla="*/ 7098094 h 8646667"/>
              <a:gd name="connsiteX332" fmla="*/ 2693681 w 7869924"/>
              <a:gd name="connsiteY332" fmla="*/ 7139507 h 8646667"/>
              <a:gd name="connsiteX333" fmla="*/ 2687657 w 7869924"/>
              <a:gd name="connsiteY333" fmla="*/ 7160390 h 8646667"/>
              <a:gd name="connsiteX334" fmla="*/ 2660718 w 7869924"/>
              <a:gd name="connsiteY334" fmla="*/ 7175263 h 8646667"/>
              <a:gd name="connsiteX335" fmla="*/ 2665811 w 7869924"/>
              <a:gd name="connsiteY335" fmla="*/ 7214522 h 8646667"/>
              <a:gd name="connsiteX336" fmla="*/ 2657965 w 7869924"/>
              <a:gd name="connsiteY336" fmla="*/ 7220213 h 8646667"/>
              <a:gd name="connsiteX337" fmla="*/ 2659268 w 7869924"/>
              <a:gd name="connsiteY337" fmla="*/ 7220858 h 8646667"/>
              <a:gd name="connsiteX338" fmla="*/ 2662067 w 7869924"/>
              <a:gd name="connsiteY338" fmla="*/ 7175881 h 8646667"/>
              <a:gd name="connsiteX339" fmla="*/ 2688992 w 7869924"/>
              <a:gd name="connsiteY339" fmla="*/ 7161021 h 8646667"/>
              <a:gd name="connsiteX340" fmla="*/ 2695019 w 7869924"/>
              <a:gd name="connsiteY340" fmla="*/ 7140145 h 8646667"/>
              <a:gd name="connsiteX341" fmla="*/ 2698248 w 7869924"/>
              <a:gd name="connsiteY341" fmla="*/ 7089532 h 8646667"/>
              <a:gd name="connsiteX342" fmla="*/ 3151294 w 7869924"/>
              <a:gd name="connsiteY342" fmla="*/ 7035636 h 8646667"/>
              <a:gd name="connsiteX343" fmla="*/ 3154497 w 7869924"/>
              <a:gd name="connsiteY343" fmla="*/ 7047649 h 8646667"/>
              <a:gd name="connsiteX344" fmla="*/ 3154650 w 7869924"/>
              <a:gd name="connsiteY344" fmla="*/ 7047626 h 8646667"/>
              <a:gd name="connsiteX345" fmla="*/ 3151482 w 7869924"/>
              <a:gd name="connsiteY345" fmla="*/ 7035729 h 8646667"/>
              <a:gd name="connsiteX346" fmla="*/ 3142080 w 7869924"/>
              <a:gd name="connsiteY346" fmla="*/ 7029045 h 8646667"/>
              <a:gd name="connsiteX347" fmla="*/ 3142006 w 7869924"/>
              <a:gd name="connsiteY347" fmla="*/ 7029050 h 8646667"/>
              <a:gd name="connsiteX348" fmla="*/ 3145655 w 7869924"/>
              <a:gd name="connsiteY348" fmla="*/ 7032793 h 8646667"/>
              <a:gd name="connsiteX349" fmla="*/ 3145788 w 7869924"/>
              <a:gd name="connsiteY349" fmla="*/ 7032860 h 8646667"/>
              <a:gd name="connsiteX350" fmla="*/ 2639920 w 7869924"/>
              <a:gd name="connsiteY350" fmla="*/ 7005641 h 8646667"/>
              <a:gd name="connsiteX351" fmla="*/ 2644898 w 7869924"/>
              <a:gd name="connsiteY351" fmla="*/ 7022150 h 8646667"/>
              <a:gd name="connsiteX352" fmla="*/ 2643041 w 7869924"/>
              <a:gd name="connsiteY352" fmla="*/ 7041085 h 8646667"/>
              <a:gd name="connsiteX353" fmla="*/ 2639826 w 7869924"/>
              <a:gd name="connsiteY353" fmla="*/ 7067995 h 8646667"/>
              <a:gd name="connsiteX354" fmla="*/ 2645850 w 7869924"/>
              <a:gd name="connsiteY354" fmla="*/ 7086076 h 8646667"/>
              <a:gd name="connsiteX355" fmla="*/ 2646970 w 7869924"/>
              <a:gd name="connsiteY355" fmla="*/ 7085992 h 8646667"/>
              <a:gd name="connsiteX356" fmla="*/ 2641187 w 7869924"/>
              <a:gd name="connsiteY356" fmla="*/ 7068656 h 8646667"/>
              <a:gd name="connsiteX357" fmla="*/ 2644397 w 7869924"/>
              <a:gd name="connsiteY357" fmla="*/ 7041745 h 8646667"/>
              <a:gd name="connsiteX358" fmla="*/ 2641187 w 7869924"/>
              <a:gd name="connsiteY358" fmla="*/ 7006010 h 8646667"/>
              <a:gd name="connsiteX359" fmla="*/ 2581321 w 7869924"/>
              <a:gd name="connsiteY359" fmla="*/ 6982302 h 8646667"/>
              <a:gd name="connsiteX360" fmla="*/ 2589175 w 7869924"/>
              <a:gd name="connsiteY360" fmla="*/ 6987654 h 8646667"/>
              <a:gd name="connsiteX361" fmla="*/ 2586366 w 7869924"/>
              <a:gd name="connsiteY361" fmla="*/ 7014175 h 8646667"/>
              <a:gd name="connsiteX362" fmla="*/ 2587813 w 7869924"/>
              <a:gd name="connsiteY362" fmla="*/ 7014175 h 8646667"/>
              <a:gd name="connsiteX363" fmla="*/ 2589146 w 7869924"/>
              <a:gd name="connsiteY363" fmla="*/ 7000537 h 8646667"/>
              <a:gd name="connsiteX364" fmla="*/ 2590545 w 7869924"/>
              <a:gd name="connsiteY364" fmla="*/ 6988341 h 8646667"/>
              <a:gd name="connsiteX365" fmla="*/ 2581720 w 7869924"/>
              <a:gd name="connsiteY365" fmla="*/ 6982307 h 8646667"/>
              <a:gd name="connsiteX366" fmla="*/ 2383341 w 7869924"/>
              <a:gd name="connsiteY366" fmla="*/ 6945726 h 8646667"/>
              <a:gd name="connsiteX367" fmla="*/ 2382185 w 7869924"/>
              <a:gd name="connsiteY367" fmla="*/ 6951303 h 8646667"/>
              <a:gd name="connsiteX368" fmla="*/ 2383391 w 7869924"/>
              <a:gd name="connsiteY368" fmla="*/ 6954717 h 8646667"/>
              <a:gd name="connsiteX369" fmla="*/ 2384285 w 7869924"/>
              <a:gd name="connsiteY369" fmla="*/ 6953875 h 8646667"/>
              <a:gd name="connsiteX370" fmla="*/ 2383624 w 7869924"/>
              <a:gd name="connsiteY370" fmla="*/ 6951997 h 8646667"/>
              <a:gd name="connsiteX371" fmla="*/ 2384827 w 7869924"/>
              <a:gd name="connsiteY371" fmla="*/ 6946173 h 8646667"/>
              <a:gd name="connsiteX372" fmla="*/ 2565969 w 7869924"/>
              <a:gd name="connsiteY372" fmla="*/ 6919603 h 8646667"/>
              <a:gd name="connsiteX373" fmla="*/ 2572627 w 7869924"/>
              <a:gd name="connsiteY373" fmla="*/ 6928044 h 8646667"/>
              <a:gd name="connsiteX374" fmla="*/ 2568272 w 7869924"/>
              <a:gd name="connsiteY374" fmla="*/ 6972393 h 8646667"/>
              <a:gd name="connsiteX375" fmla="*/ 2559439 w 7869924"/>
              <a:gd name="connsiteY375" fmla="*/ 6981627 h 8646667"/>
              <a:gd name="connsiteX376" fmla="*/ 2560631 w 7869924"/>
              <a:gd name="connsiteY376" fmla="*/ 6981611 h 8646667"/>
              <a:gd name="connsiteX377" fmla="*/ 2558611 w 7869924"/>
              <a:gd name="connsiteY377" fmla="*/ 6974236 h 8646667"/>
              <a:gd name="connsiteX378" fmla="*/ 2569666 w 7869924"/>
              <a:gd name="connsiteY378" fmla="*/ 6973083 h 8646667"/>
              <a:gd name="connsiteX379" fmla="*/ 2566849 w 7869924"/>
              <a:gd name="connsiteY379" fmla="*/ 6919661 h 8646667"/>
              <a:gd name="connsiteX380" fmla="*/ 2368531 w 7869924"/>
              <a:gd name="connsiteY380" fmla="*/ 6913589 h 8646667"/>
              <a:gd name="connsiteX381" fmla="*/ 2369165 w 7869924"/>
              <a:gd name="connsiteY381" fmla="*/ 6934786 h 8646667"/>
              <a:gd name="connsiteX382" fmla="*/ 2373432 w 7869924"/>
              <a:gd name="connsiteY382" fmla="*/ 6942489 h 8646667"/>
              <a:gd name="connsiteX383" fmla="*/ 2374704 w 7869924"/>
              <a:gd name="connsiteY383" fmla="*/ 6942871 h 8646667"/>
              <a:gd name="connsiteX384" fmla="*/ 2370611 w 7869924"/>
              <a:gd name="connsiteY384" fmla="*/ 6935481 h 8646667"/>
              <a:gd name="connsiteX385" fmla="*/ 2369955 w 7869924"/>
              <a:gd name="connsiteY385" fmla="*/ 6913645 h 8646667"/>
              <a:gd name="connsiteX386" fmla="*/ 2511142 w 7869924"/>
              <a:gd name="connsiteY386" fmla="*/ 6897952 h 8646667"/>
              <a:gd name="connsiteX387" fmla="*/ 2514823 w 7869924"/>
              <a:gd name="connsiteY387" fmla="*/ 6904105 h 8646667"/>
              <a:gd name="connsiteX388" fmla="*/ 2515809 w 7869924"/>
              <a:gd name="connsiteY388" fmla="*/ 6904105 h 8646667"/>
              <a:gd name="connsiteX389" fmla="*/ 2512321 w 7869924"/>
              <a:gd name="connsiteY389" fmla="*/ 6898284 h 8646667"/>
              <a:gd name="connsiteX390" fmla="*/ 2303885 w 7869924"/>
              <a:gd name="connsiteY390" fmla="*/ 6893578 h 8646667"/>
              <a:gd name="connsiteX391" fmla="*/ 2314657 w 7869924"/>
              <a:gd name="connsiteY391" fmla="*/ 6904105 h 8646667"/>
              <a:gd name="connsiteX392" fmla="*/ 2315746 w 7869924"/>
              <a:gd name="connsiteY392" fmla="*/ 6904432 h 8646667"/>
              <a:gd name="connsiteX393" fmla="*/ 2304921 w 7869924"/>
              <a:gd name="connsiteY393" fmla="*/ 6893863 h 8646667"/>
              <a:gd name="connsiteX394" fmla="*/ 2535101 w 7869924"/>
              <a:gd name="connsiteY394" fmla="*/ 6892769 h 8646667"/>
              <a:gd name="connsiteX395" fmla="*/ 2529841 w 7869924"/>
              <a:gd name="connsiteY395" fmla="*/ 6909923 h 8646667"/>
              <a:gd name="connsiteX396" fmla="*/ 2526476 w 7869924"/>
              <a:gd name="connsiteY396" fmla="*/ 6927807 h 8646667"/>
              <a:gd name="connsiteX397" fmla="*/ 2528000 w 7869924"/>
              <a:gd name="connsiteY397" fmla="*/ 6927807 h 8646667"/>
              <a:gd name="connsiteX398" fmla="*/ 2531235 w 7869924"/>
              <a:gd name="connsiteY398" fmla="*/ 6910636 h 8646667"/>
              <a:gd name="connsiteX399" fmla="*/ 2536714 w 7869924"/>
              <a:gd name="connsiteY399" fmla="*/ 6892769 h 8646667"/>
              <a:gd name="connsiteX400" fmla="*/ 2305813 w 7869924"/>
              <a:gd name="connsiteY400" fmla="*/ 6865142 h 8646667"/>
              <a:gd name="connsiteX401" fmla="*/ 2302046 w 7869924"/>
              <a:gd name="connsiteY401" fmla="*/ 6871810 h 8646667"/>
              <a:gd name="connsiteX402" fmla="*/ 2294947 w 7869924"/>
              <a:gd name="connsiteY402" fmla="*/ 6873660 h 8646667"/>
              <a:gd name="connsiteX403" fmla="*/ 2295225 w 7869924"/>
              <a:gd name="connsiteY403" fmla="*/ 6874683 h 8646667"/>
              <a:gd name="connsiteX404" fmla="*/ 2307279 w 7869924"/>
              <a:gd name="connsiteY404" fmla="*/ 6865858 h 8646667"/>
              <a:gd name="connsiteX405" fmla="*/ 2336149 w 7869924"/>
              <a:gd name="connsiteY405" fmla="*/ 6868883 h 8646667"/>
              <a:gd name="connsiteX406" fmla="*/ 2335502 w 7869924"/>
              <a:gd name="connsiteY406" fmla="*/ 6868248 h 8646667"/>
              <a:gd name="connsiteX407" fmla="*/ 2305813 w 7869924"/>
              <a:gd name="connsiteY407" fmla="*/ 6865142 h 8646667"/>
              <a:gd name="connsiteX408" fmla="*/ 2272575 w 7869924"/>
              <a:gd name="connsiteY408" fmla="*/ 6850601 h 8646667"/>
              <a:gd name="connsiteX409" fmla="*/ 2272688 w 7869924"/>
              <a:gd name="connsiteY409" fmla="*/ 6850742 h 8646667"/>
              <a:gd name="connsiteX410" fmla="*/ 2281548 w 7869924"/>
              <a:gd name="connsiteY410" fmla="*/ 6854459 h 8646667"/>
              <a:gd name="connsiteX411" fmla="*/ 2281143 w 7869924"/>
              <a:gd name="connsiteY411" fmla="*/ 6854192 h 8646667"/>
              <a:gd name="connsiteX412" fmla="*/ 2245872 w 7869924"/>
              <a:gd name="connsiteY412" fmla="*/ 6829609 h 8646667"/>
              <a:gd name="connsiteX413" fmla="*/ 2242607 w 7869924"/>
              <a:gd name="connsiteY413" fmla="*/ 6843892 h 8646667"/>
              <a:gd name="connsiteX414" fmla="*/ 2245923 w 7869924"/>
              <a:gd name="connsiteY414" fmla="*/ 6856296 h 8646667"/>
              <a:gd name="connsiteX415" fmla="*/ 2260791 w 7869924"/>
              <a:gd name="connsiteY415" fmla="*/ 6865142 h 8646667"/>
              <a:gd name="connsiteX416" fmla="*/ 2251958 w 7869924"/>
              <a:gd name="connsiteY416" fmla="*/ 6898078 h 8646667"/>
              <a:gd name="connsiteX417" fmla="*/ 2245923 w 7869924"/>
              <a:gd name="connsiteY417" fmla="*/ 6927807 h 8646667"/>
              <a:gd name="connsiteX418" fmla="*/ 2247445 w 7869924"/>
              <a:gd name="connsiteY418" fmla="*/ 6928093 h 8646667"/>
              <a:gd name="connsiteX419" fmla="*/ 2248320 w 7869924"/>
              <a:gd name="connsiteY419" fmla="*/ 6913645 h 8646667"/>
              <a:gd name="connsiteX420" fmla="*/ 2253447 w 7869924"/>
              <a:gd name="connsiteY420" fmla="*/ 6898785 h 8646667"/>
              <a:gd name="connsiteX421" fmla="*/ 2262272 w 7869924"/>
              <a:gd name="connsiteY421" fmla="*/ 6865858 h 8646667"/>
              <a:gd name="connsiteX422" fmla="*/ 2247420 w 7869924"/>
              <a:gd name="connsiteY422" fmla="*/ 6857015 h 8646667"/>
              <a:gd name="connsiteX423" fmla="*/ 2247420 w 7869924"/>
              <a:gd name="connsiteY423" fmla="*/ 6830123 h 8646667"/>
              <a:gd name="connsiteX424" fmla="*/ 2401067 w 7869924"/>
              <a:gd name="connsiteY424" fmla="*/ 6814516 h 8646667"/>
              <a:gd name="connsiteX425" fmla="*/ 2398830 w 7869924"/>
              <a:gd name="connsiteY425" fmla="*/ 6824410 h 8646667"/>
              <a:gd name="connsiteX426" fmla="*/ 2380172 w 7869924"/>
              <a:gd name="connsiteY426" fmla="*/ 6826303 h 8646667"/>
              <a:gd name="connsiteX427" fmla="*/ 2376022 w 7869924"/>
              <a:gd name="connsiteY427" fmla="*/ 6827027 h 8646667"/>
              <a:gd name="connsiteX428" fmla="*/ 2374536 w 7869924"/>
              <a:gd name="connsiteY428" fmla="*/ 6827006 h 8646667"/>
              <a:gd name="connsiteX429" fmla="*/ 2372196 w 7869924"/>
              <a:gd name="connsiteY429" fmla="*/ 6827694 h 8646667"/>
              <a:gd name="connsiteX430" fmla="*/ 2362487 w 7869924"/>
              <a:gd name="connsiteY430" fmla="*/ 6829386 h 8646667"/>
              <a:gd name="connsiteX431" fmla="*/ 2371331 w 7869924"/>
              <a:gd name="connsiteY431" fmla="*/ 6873971 h 8646667"/>
              <a:gd name="connsiteX432" fmla="*/ 2376249 w 7869924"/>
              <a:gd name="connsiteY432" fmla="*/ 6893757 h 8646667"/>
              <a:gd name="connsiteX433" fmla="*/ 2366426 w 7869924"/>
              <a:gd name="connsiteY433" fmla="*/ 6898460 h 8646667"/>
              <a:gd name="connsiteX434" fmla="*/ 2367347 w 7869924"/>
              <a:gd name="connsiteY434" fmla="*/ 6899423 h 8646667"/>
              <a:gd name="connsiteX435" fmla="*/ 2372773 w 7869924"/>
              <a:gd name="connsiteY435" fmla="*/ 6874683 h 8646667"/>
              <a:gd name="connsiteX436" fmla="*/ 2363928 w 7869924"/>
              <a:gd name="connsiteY436" fmla="*/ 6830123 h 8646667"/>
              <a:gd name="connsiteX437" fmla="*/ 2372196 w 7869924"/>
              <a:gd name="connsiteY437" fmla="*/ 6827694 h 8646667"/>
              <a:gd name="connsiteX438" fmla="*/ 2376022 w 7869924"/>
              <a:gd name="connsiteY438" fmla="*/ 6827027 h 8646667"/>
              <a:gd name="connsiteX439" fmla="*/ 2388799 w 7869924"/>
              <a:gd name="connsiteY439" fmla="*/ 6827205 h 8646667"/>
              <a:gd name="connsiteX440" fmla="*/ 2402516 w 7869924"/>
              <a:gd name="connsiteY440" fmla="*/ 6815263 h 8646667"/>
              <a:gd name="connsiteX441" fmla="*/ 2222210 w 7869924"/>
              <a:gd name="connsiteY441" fmla="*/ 6808486 h 8646667"/>
              <a:gd name="connsiteX442" fmla="*/ 2218995 w 7869924"/>
              <a:gd name="connsiteY442" fmla="*/ 6820540 h 8646667"/>
              <a:gd name="connsiteX443" fmla="*/ 2220557 w 7869924"/>
              <a:gd name="connsiteY443" fmla="*/ 6821047 h 8646667"/>
              <a:gd name="connsiteX444" fmla="*/ 2223704 w 7869924"/>
              <a:gd name="connsiteY444" fmla="*/ 6809229 h 8646667"/>
              <a:gd name="connsiteX445" fmla="*/ 2248894 w 7869924"/>
              <a:gd name="connsiteY445" fmla="*/ 6817397 h 8646667"/>
              <a:gd name="connsiteX446" fmla="*/ 2248688 w 7869924"/>
              <a:gd name="connsiteY446" fmla="*/ 6817075 h 8646667"/>
              <a:gd name="connsiteX447" fmla="*/ 2222210 w 7869924"/>
              <a:gd name="connsiteY447" fmla="*/ 6808486 h 8646667"/>
              <a:gd name="connsiteX448" fmla="*/ 2374071 w 7869924"/>
              <a:gd name="connsiteY448" fmla="*/ 6776683 h 8646667"/>
              <a:gd name="connsiteX449" fmla="*/ 2380176 w 7869924"/>
              <a:gd name="connsiteY449" fmla="*/ 6784784 h 8646667"/>
              <a:gd name="connsiteX450" fmla="*/ 2383391 w 7869924"/>
              <a:gd name="connsiteY450" fmla="*/ 6796449 h 8646667"/>
              <a:gd name="connsiteX451" fmla="*/ 2389967 w 7869924"/>
              <a:gd name="connsiteY451" fmla="*/ 6808792 h 8646667"/>
              <a:gd name="connsiteX452" fmla="*/ 2391412 w 7869924"/>
              <a:gd name="connsiteY452" fmla="*/ 6809537 h 8646667"/>
              <a:gd name="connsiteX453" fmla="*/ 2384827 w 7869924"/>
              <a:gd name="connsiteY453" fmla="*/ 6797178 h 8646667"/>
              <a:gd name="connsiteX454" fmla="*/ 2381618 w 7869924"/>
              <a:gd name="connsiteY454" fmla="*/ 6785544 h 8646667"/>
              <a:gd name="connsiteX455" fmla="*/ 2375386 w 7869924"/>
              <a:gd name="connsiteY455" fmla="*/ 6777256 h 8646667"/>
              <a:gd name="connsiteX456" fmla="*/ 2341673 w 7869924"/>
              <a:gd name="connsiteY456" fmla="*/ 6770285 h 8646667"/>
              <a:gd name="connsiteX457" fmla="*/ 2344393 w 7869924"/>
              <a:gd name="connsiteY457" fmla="*/ 6793630 h 8646667"/>
              <a:gd name="connsiteX458" fmla="*/ 2345837 w 7869924"/>
              <a:gd name="connsiteY458" fmla="*/ 6794283 h 8646667"/>
              <a:gd name="connsiteX459" fmla="*/ 2345847 w 7869924"/>
              <a:gd name="connsiteY459" fmla="*/ 6794369 h 8646667"/>
              <a:gd name="connsiteX460" fmla="*/ 2361570 w 7869924"/>
              <a:gd name="connsiteY460" fmla="*/ 6802451 h 8646667"/>
              <a:gd name="connsiteX461" fmla="*/ 2362532 w 7869924"/>
              <a:gd name="connsiteY461" fmla="*/ 6803036 h 8646667"/>
              <a:gd name="connsiteX462" fmla="*/ 2367176 w 7869924"/>
              <a:gd name="connsiteY462" fmla="*/ 6806001 h 8646667"/>
              <a:gd name="connsiteX463" fmla="*/ 2367356 w 7869924"/>
              <a:gd name="connsiteY463" fmla="*/ 6805970 h 8646667"/>
              <a:gd name="connsiteX464" fmla="*/ 2362532 w 7869924"/>
              <a:gd name="connsiteY464" fmla="*/ 6803036 h 8646667"/>
              <a:gd name="connsiteX465" fmla="*/ 2356059 w 7869924"/>
              <a:gd name="connsiteY465" fmla="*/ 6798904 h 8646667"/>
              <a:gd name="connsiteX466" fmla="*/ 2345837 w 7869924"/>
              <a:gd name="connsiteY466" fmla="*/ 6794283 h 8646667"/>
              <a:gd name="connsiteX467" fmla="*/ 2343049 w 7869924"/>
              <a:gd name="connsiteY467" fmla="*/ 6770285 h 8646667"/>
              <a:gd name="connsiteX468" fmla="*/ 2237078 w 7869924"/>
              <a:gd name="connsiteY468" fmla="*/ 6766742 h 8646667"/>
              <a:gd name="connsiteX469" fmla="*/ 2235925 w 7869924"/>
              <a:gd name="connsiteY469" fmla="*/ 6783486 h 8646667"/>
              <a:gd name="connsiteX470" fmla="*/ 2245923 w 7869924"/>
              <a:gd name="connsiteY470" fmla="*/ 6793630 h 8646667"/>
              <a:gd name="connsiteX471" fmla="*/ 2246721 w 7869924"/>
              <a:gd name="connsiteY471" fmla="*/ 6793661 h 8646667"/>
              <a:gd name="connsiteX472" fmla="*/ 2237421 w 7869924"/>
              <a:gd name="connsiteY472" fmla="*/ 6784232 h 8646667"/>
              <a:gd name="connsiteX473" fmla="*/ 2238576 w 7869924"/>
              <a:gd name="connsiteY473" fmla="*/ 6767477 h 8646667"/>
              <a:gd name="connsiteX474" fmla="*/ 2246305 w 7869924"/>
              <a:gd name="connsiteY474" fmla="*/ 6725958 h 8646667"/>
              <a:gd name="connsiteX475" fmla="*/ 2245324 w 7869924"/>
              <a:gd name="connsiteY475" fmla="*/ 6726187 h 8646667"/>
              <a:gd name="connsiteX476" fmla="*/ 2249138 w 7869924"/>
              <a:gd name="connsiteY476" fmla="*/ 6733766 h 8646667"/>
              <a:gd name="connsiteX477" fmla="*/ 2233864 w 7869924"/>
              <a:gd name="connsiteY477" fmla="*/ 6745820 h 8646667"/>
              <a:gd name="connsiteX478" fmla="*/ 2228234 w 7869924"/>
              <a:gd name="connsiteY478" fmla="*/ 6751847 h 8646667"/>
              <a:gd name="connsiteX479" fmla="*/ 2225019 w 7869924"/>
              <a:gd name="connsiteY479" fmla="*/ 6751847 h 8646667"/>
              <a:gd name="connsiteX480" fmla="*/ 2226527 w 7869924"/>
              <a:gd name="connsiteY480" fmla="*/ 6761544 h 8646667"/>
              <a:gd name="connsiteX481" fmla="*/ 2228025 w 7869924"/>
              <a:gd name="connsiteY481" fmla="*/ 6762279 h 8646667"/>
              <a:gd name="connsiteX482" fmla="*/ 2226522 w 7869924"/>
              <a:gd name="connsiteY482" fmla="*/ 6752617 h 8646667"/>
              <a:gd name="connsiteX483" fmla="*/ 2229731 w 7869924"/>
              <a:gd name="connsiteY483" fmla="*/ 6752617 h 8646667"/>
              <a:gd name="connsiteX484" fmla="*/ 2235347 w 7869924"/>
              <a:gd name="connsiteY484" fmla="*/ 6746583 h 8646667"/>
              <a:gd name="connsiteX485" fmla="*/ 2250629 w 7869924"/>
              <a:gd name="connsiteY485" fmla="*/ 6734532 h 8646667"/>
              <a:gd name="connsiteX486" fmla="*/ 2246305 w 7869924"/>
              <a:gd name="connsiteY486" fmla="*/ 6725958 h 8646667"/>
              <a:gd name="connsiteX487" fmla="*/ 2218934 w 7869924"/>
              <a:gd name="connsiteY487" fmla="*/ 6579099 h 8646667"/>
              <a:gd name="connsiteX488" fmla="*/ 2210151 w 7869924"/>
              <a:gd name="connsiteY488" fmla="*/ 6635362 h 8646667"/>
              <a:gd name="connsiteX489" fmla="*/ 2201307 w 7869924"/>
              <a:gd name="connsiteY489" fmla="*/ 6638569 h 8646667"/>
              <a:gd name="connsiteX490" fmla="*/ 2192463 w 7869924"/>
              <a:gd name="connsiteY490" fmla="*/ 6671101 h 8646667"/>
              <a:gd name="connsiteX491" fmla="*/ 2198092 w 7869924"/>
              <a:gd name="connsiteY491" fmla="*/ 6698027 h 8646667"/>
              <a:gd name="connsiteX492" fmla="*/ 2207342 w 7869924"/>
              <a:gd name="connsiteY492" fmla="*/ 6712884 h 8646667"/>
              <a:gd name="connsiteX493" fmla="*/ 2220603 w 7869924"/>
              <a:gd name="connsiteY493" fmla="*/ 6721515 h 8646667"/>
              <a:gd name="connsiteX494" fmla="*/ 2221699 w 7869924"/>
              <a:gd name="connsiteY494" fmla="*/ 6722029 h 8646667"/>
              <a:gd name="connsiteX495" fmla="*/ 2208832 w 7869924"/>
              <a:gd name="connsiteY495" fmla="*/ 6713656 h 8646667"/>
              <a:gd name="connsiteX496" fmla="*/ 2199596 w 7869924"/>
              <a:gd name="connsiteY496" fmla="*/ 6698796 h 8646667"/>
              <a:gd name="connsiteX497" fmla="*/ 2193980 w 7869924"/>
              <a:gd name="connsiteY497" fmla="*/ 6671886 h 8646667"/>
              <a:gd name="connsiteX498" fmla="*/ 2202805 w 7869924"/>
              <a:gd name="connsiteY498" fmla="*/ 6639358 h 8646667"/>
              <a:gd name="connsiteX499" fmla="*/ 2211650 w 7869924"/>
              <a:gd name="connsiteY499" fmla="*/ 6636150 h 8646667"/>
              <a:gd name="connsiteX500" fmla="*/ 2220495 w 7869924"/>
              <a:gd name="connsiteY500" fmla="*/ 6579520 h 8646667"/>
              <a:gd name="connsiteX501" fmla="*/ 2207342 w 7869924"/>
              <a:gd name="connsiteY501" fmla="*/ 6540148 h 8646667"/>
              <a:gd name="connsiteX502" fmla="*/ 2198092 w 7869924"/>
              <a:gd name="connsiteY502" fmla="*/ 6555004 h 8646667"/>
              <a:gd name="connsiteX503" fmla="*/ 2199652 w 7869924"/>
              <a:gd name="connsiteY503" fmla="*/ 6573483 h 8646667"/>
              <a:gd name="connsiteX504" fmla="*/ 2201116 w 7869924"/>
              <a:gd name="connsiteY504" fmla="*/ 6573879 h 8646667"/>
              <a:gd name="connsiteX505" fmla="*/ 2199596 w 7869924"/>
              <a:gd name="connsiteY505" fmla="*/ 6555836 h 8646667"/>
              <a:gd name="connsiteX506" fmla="*/ 2205271 w 7869924"/>
              <a:gd name="connsiteY506" fmla="*/ 6550513 h 8646667"/>
              <a:gd name="connsiteX507" fmla="*/ 2208521 w 7869924"/>
              <a:gd name="connsiteY507" fmla="*/ 6541810 h 8646667"/>
              <a:gd name="connsiteX508" fmla="*/ 1458176 w 7869924"/>
              <a:gd name="connsiteY508" fmla="*/ 6458104 h 8646667"/>
              <a:gd name="connsiteX509" fmla="*/ 1458394 w 7869924"/>
              <a:gd name="connsiteY509" fmla="*/ 6458620 h 8646667"/>
              <a:gd name="connsiteX510" fmla="*/ 1464933 w 7869924"/>
              <a:gd name="connsiteY510" fmla="*/ 6461933 h 8646667"/>
              <a:gd name="connsiteX511" fmla="*/ 1470000 w 7869924"/>
              <a:gd name="connsiteY511" fmla="*/ 6465533 h 8646667"/>
              <a:gd name="connsiteX512" fmla="*/ 1470008 w 7869924"/>
              <a:gd name="connsiteY512" fmla="*/ 6465203 h 8646667"/>
              <a:gd name="connsiteX513" fmla="*/ 1464611 w 7869924"/>
              <a:gd name="connsiteY513" fmla="*/ 6461366 h 8646667"/>
              <a:gd name="connsiteX514" fmla="*/ 1464543 w 7869924"/>
              <a:gd name="connsiteY514" fmla="*/ 6409047 h 8646667"/>
              <a:gd name="connsiteX515" fmla="*/ 1464480 w 7869924"/>
              <a:gd name="connsiteY515" fmla="*/ 6409276 h 8646667"/>
              <a:gd name="connsiteX516" fmla="*/ 1481306 w 7869924"/>
              <a:gd name="connsiteY516" fmla="*/ 6420645 h 8646667"/>
              <a:gd name="connsiteX517" fmla="*/ 1481241 w 7869924"/>
              <a:gd name="connsiteY517" fmla="*/ 6420337 h 8646667"/>
              <a:gd name="connsiteX518" fmla="*/ 1425410 w 7869924"/>
              <a:gd name="connsiteY518" fmla="*/ 6325285 h 8646667"/>
              <a:gd name="connsiteX519" fmla="*/ 1425268 w 7869924"/>
              <a:gd name="connsiteY519" fmla="*/ 6325845 h 8646667"/>
              <a:gd name="connsiteX520" fmla="*/ 1438803 w 7869924"/>
              <a:gd name="connsiteY520" fmla="*/ 6328404 h 8646667"/>
              <a:gd name="connsiteX521" fmla="*/ 1440315 w 7869924"/>
              <a:gd name="connsiteY521" fmla="*/ 6328404 h 8646667"/>
              <a:gd name="connsiteX522" fmla="*/ 1464407 w 7869924"/>
              <a:gd name="connsiteY522" fmla="*/ 6340438 h 8646667"/>
              <a:gd name="connsiteX523" fmla="*/ 1464162 w 7869924"/>
              <a:gd name="connsiteY523" fmla="*/ 6340097 h 8646667"/>
              <a:gd name="connsiteX524" fmla="*/ 1440044 w 7869924"/>
              <a:gd name="connsiteY524" fmla="*/ 6328043 h 8646667"/>
              <a:gd name="connsiteX525" fmla="*/ 1475898 w 7869924"/>
              <a:gd name="connsiteY525" fmla="*/ 6280341 h 8646667"/>
              <a:gd name="connsiteX526" fmla="*/ 1475898 w 7869924"/>
              <a:gd name="connsiteY526" fmla="*/ 6280865 h 8646667"/>
              <a:gd name="connsiteX527" fmla="*/ 1484644 w 7869924"/>
              <a:gd name="connsiteY527" fmla="*/ 6292291 h 8646667"/>
              <a:gd name="connsiteX528" fmla="*/ 1485054 w 7869924"/>
              <a:gd name="connsiteY528" fmla="*/ 6292287 h 8646667"/>
              <a:gd name="connsiteX529" fmla="*/ 1502785 w 7869924"/>
              <a:gd name="connsiteY529" fmla="*/ 6214047 h 8646667"/>
              <a:gd name="connsiteX530" fmla="*/ 1502784 w 7869924"/>
              <a:gd name="connsiteY530" fmla="*/ 6214644 h 8646667"/>
              <a:gd name="connsiteX531" fmla="*/ 1505693 w 7869924"/>
              <a:gd name="connsiteY531" fmla="*/ 6216162 h 8646667"/>
              <a:gd name="connsiteX532" fmla="*/ 1509425 w 7869924"/>
              <a:gd name="connsiteY532" fmla="*/ 6218876 h 8646667"/>
              <a:gd name="connsiteX533" fmla="*/ 1512084 w 7869924"/>
              <a:gd name="connsiteY533" fmla="*/ 6219496 h 8646667"/>
              <a:gd name="connsiteX534" fmla="*/ 1514335 w 7869924"/>
              <a:gd name="connsiteY534" fmla="*/ 6220670 h 8646667"/>
              <a:gd name="connsiteX535" fmla="*/ 1529739 w 7869924"/>
              <a:gd name="connsiteY535" fmla="*/ 6224247 h 8646667"/>
              <a:gd name="connsiteX536" fmla="*/ 1533767 w 7869924"/>
              <a:gd name="connsiteY536" fmla="*/ 6234586 h 8646667"/>
              <a:gd name="connsiteX537" fmla="*/ 1533875 w 7869924"/>
              <a:gd name="connsiteY537" fmla="*/ 6234374 h 8646667"/>
              <a:gd name="connsiteX538" fmla="*/ 1529670 w 7869924"/>
              <a:gd name="connsiteY538" fmla="*/ 6223595 h 8646667"/>
              <a:gd name="connsiteX539" fmla="*/ 1512084 w 7869924"/>
              <a:gd name="connsiteY539" fmla="*/ 6219496 h 8646667"/>
              <a:gd name="connsiteX540" fmla="*/ 1505693 w 7869924"/>
              <a:gd name="connsiteY540" fmla="*/ 6216162 h 8646667"/>
              <a:gd name="connsiteX541" fmla="*/ 2469630 w 7869924"/>
              <a:gd name="connsiteY541" fmla="*/ 6185976 h 8646667"/>
              <a:gd name="connsiteX542" fmla="*/ 2467686 w 7869924"/>
              <a:gd name="connsiteY542" fmla="*/ 6196608 h 8646667"/>
              <a:gd name="connsiteX543" fmla="*/ 2442874 w 7869924"/>
              <a:gd name="connsiteY543" fmla="*/ 6202712 h 8646667"/>
              <a:gd name="connsiteX544" fmla="*/ 2434030 w 7869924"/>
              <a:gd name="connsiteY544" fmla="*/ 6316394 h 8646667"/>
              <a:gd name="connsiteX545" fmla="*/ 2293753 w 7869924"/>
              <a:gd name="connsiteY545" fmla="*/ 6334070 h 8646667"/>
              <a:gd name="connsiteX546" fmla="*/ 2305813 w 7869924"/>
              <a:gd name="connsiteY546" fmla="*/ 6373033 h 8646667"/>
              <a:gd name="connsiteX547" fmla="*/ 2308622 w 7869924"/>
              <a:gd name="connsiteY547" fmla="*/ 6390709 h 8646667"/>
              <a:gd name="connsiteX548" fmla="*/ 2284909 w 7869924"/>
              <a:gd name="connsiteY548" fmla="*/ 6417619 h 8646667"/>
              <a:gd name="connsiteX549" fmla="*/ 2272850 w 7869924"/>
              <a:gd name="connsiteY549" fmla="*/ 6450572 h 8646667"/>
              <a:gd name="connsiteX550" fmla="*/ 2305813 w 7869924"/>
              <a:gd name="connsiteY550" fmla="*/ 6492338 h 8646667"/>
              <a:gd name="connsiteX551" fmla="*/ 2308622 w 7869924"/>
              <a:gd name="connsiteY551" fmla="*/ 6522067 h 8646667"/>
              <a:gd name="connsiteX552" fmla="*/ 2317466 w 7869924"/>
              <a:gd name="connsiteY552" fmla="*/ 6528094 h 8646667"/>
              <a:gd name="connsiteX553" fmla="*/ 2299788 w 7869924"/>
              <a:gd name="connsiteY553" fmla="*/ 6561031 h 8646667"/>
              <a:gd name="connsiteX554" fmla="*/ 2270041 w 7869924"/>
              <a:gd name="connsiteY554" fmla="*/ 6563850 h 8646667"/>
              <a:gd name="connsiteX555" fmla="*/ 2237079 w 7869924"/>
              <a:gd name="connsiteY555" fmla="*/ 6566669 h 8646667"/>
              <a:gd name="connsiteX556" fmla="*/ 2228181 w 7869924"/>
              <a:gd name="connsiteY556" fmla="*/ 6565247 h 8646667"/>
              <a:gd name="connsiteX557" fmla="*/ 2228898 w 7869924"/>
              <a:gd name="connsiteY557" fmla="*/ 6565939 h 8646667"/>
              <a:gd name="connsiteX558" fmla="*/ 2238576 w 7869924"/>
              <a:gd name="connsiteY558" fmla="*/ 6567488 h 8646667"/>
              <a:gd name="connsiteX559" fmla="*/ 2271528 w 7869924"/>
              <a:gd name="connsiteY559" fmla="*/ 6564661 h 8646667"/>
              <a:gd name="connsiteX560" fmla="*/ 2301252 w 7869924"/>
              <a:gd name="connsiteY560" fmla="*/ 6561852 h 8646667"/>
              <a:gd name="connsiteX561" fmla="*/ 2318941 w 7869924"/>
              <a:gd name="connsiteY561" fmla="*/ 6528925 h 8646667"/>
              <a:gd name="connsiteX562" fmla="*/ 2310097 w 7869924"/>
              <a:gd name="connsiteY562" fmla="*/ 6522909 h 8646667"/>
              <a:gd name="connsiteX563" fmla="*/ 2307279 w 7869924"/>
              <a:gd name="connsiteY563" fmla="*/ 6493190 h 8646667"/>
              <a:gd name="connsiteX564" fmla="*/ 2274326 w 7869924"/>
              <a:gd name="connsiteY564" fmla="*/ 6451420 h 8646667"/>
              <a:gd name="connsiteX565" fmla="*/ 2286380 w 7869924"/>
              <a:gd name="connsiteY565" fmla="*/ 6418493 h 8646667"/>
              <a:gd name="connsiteX566" fmla="*/ 2310097 w 7869924"/>
              <a:gd name="connsiteY566" fmla="*/ 6391582 h 8646667"/>
              <a:gd name="connsiteX567" fmla="*/ 2307279 w 7869924"/>
              <a:gd name="connsiteY567" fmla="*/ 6373914 h 8646667"/>
              <a:gd name="connsiteX568" fmla="*/ 2295225 w 7869924"/>
              <a:gd name="connsiteY568" fmla="*/ 6334953 h 8646667"/>
              <a:gd name="connsiteX569" fmla="*/ 2435449 w 7869924"/>
              <a:gd name="connsiteY569" fmla="*/ 6317284 h 8646667"/>
              <a:gd name="connsiteX570" fmla="*/ 2444294 w 7869924"/>
              <a:gd name="connsiteY570" fmla="*/ 6203644 h 8646667"/>
              <a:gd name="connsiteX571" fmla="*/ 2471220 w 7869924"/>
              <a:gd name="connsiteY571" fmla="*/ 6185976 h 8646667"/>
              <a:gd name="connsiteX572" fmla="*/ 2450006 w 7869924"/>
              <a:gd name="connsiteY572" fmla="*/ 6179234 h 8646667"/>
              <a:gd name="connsiteX573" fmla="*/ 2454934 w 7869924"/>
              <a:gd name="connsiteY573" fmla="*/ 6185036 h 8646667"/>
              <a:gd name="connsiteX574" fmla="*/ 2455550 w 7869924"/>
              <a:gd name="connsiteY574" fmla="*/ 6185036 h 8646667"/>
              <a:gd name="connsiteX575" fmla="*/ 2450814 w 7869924"/>
              <a:gd name="connsiteY575" fmla="*/ 6179460 h 8646667"/>
              <a:gd name="connsiteX576" fmla="*/ 1493911 w 7869924"/>
              <a:gd name="connsiteY576" fmla="*/ 6134453 h 8646667"/>
              <a:gd name="connsiteX577" fmla="*/ 1493967 w 7869924"/>
              <a:gd name="connsiteY577" fmla="*/ 6135075 h 8646667"/>
              <a:gd name="connsiteX578" fmla="*/ 1508845 w 7869924"/>
              <a:gd name="connsiteY578" fmla="*/ 6141110 h 8646667"/>
              <a:gd name="connsiteX579" fmla="*/ 1536462 w 7869924"/>
              <a:gd name="connsiteY579" fmla="*/ 6162842 h 8646667"/>
              <a:gd name="connsiteX580" fmla="*/ 1541701 w 7869924"/>
              <a:gd name="connsiteY580" fmla="*/ 6199891 h 8646667"/>
              <a:gd name="connsiteX581" fmla="*/ 1541729 w 7869924"/>
              <a:gd name="connsiteY581" fmla="*/ 6199892 h 8646667"/>
              <a:gd name="connsiteX582" fmla="*/ 1508778 w 7869924"/>
              <a:gd name="connsiteY582" fmla="*/ 6140451 h 8646667"/>
              <a:gd name="connsiteX583" fmla="*/ 1499075 w 7869924"/>
              <a:gd name="connsiteY583" fmla="*/ 6146320 h 8646667"/>
              <a:gd name="connsiteX584" fmla="*/ 2431625 w 7869924"/>
              <a:gd name="connsiteY584" fmla="*/ 6096698 h 8646667"/>
              <a:gd name="connsiteX585" fmla="*/ 2434030 w 7869924"/>
              <a:gd name="connsiteY585" fmla="*/ 6104290 h 8646667"/>
              <a:gd name="connsiteX586" fmla="*/ 2428006 w 7869924"/>
              <a:gd name="connsiteY586" fmla="*/ 6119551 h 8646667"/>
              <a:gd name="connsiteX587" fmla="*/ 2407103 w 7869924"/>
              <a:gd name="connsiteY587" fmla="*/ 6140451 h 8646667"/>
              <a:gd name="connsiteX588" fmla="*/ 2362487 w 7869924"/>
              <a:gd name="connsiteY588" fmla="*/ 6158126 h 8646667"/>
              <a:gd name="connsiteX589" fmla="*/ 2364022 w 7869924"/>
              <a:gd name="connsiteY589" fmla="*/ 6158529 h 8646667"/>
              <a:gd name="connsiteX590" fmla="*/ 2366265 w 7869924"/>
              <a:gd name="connsiteY590" fmla="*/ 6145742 h 8646667"/>
              <a:gd name="connsiteX591" fmla="*/ 2408543 w 7869924"/>
              <a:gd name="connsiteY591" fmla="*/ 6141397 h 8646667"/>
              <a:gd name="connsiteX592" fmla="*/ 2429422 w 7869924"/>
              <a:gd name="connsiteY592" fmla="*/ 6120521 h 8646667"/>
              <a:gd name="connsiteX593" fmla="*/ 2435449 w 7869924"/>
              <a:gd name="connsiteY593" fmla="*/ 6105263 h 8646667"/>
              <a:gd name="connsiteX594" fmla="*/ 2432893 w 7869924"/>
              <a:gd name="connsiteY594" fmla="*/ 6097174 h 8646667"/>
              <a:gd name="connsiteX595" fmla="*/ 1479109 w 7869924"/>
              <a:gd name="connsiteY595" fmla="*/ 6063191 h 8646667"/>
              <a:gd name="connsiteX596" fmla="*/ 1495479 w 7869924"/>
              <a:gd name="connsiteY596" fmla="*/ 6089750 h 8646667"/>
              <a:gd name="connsiteX597" fmla="*/ 1504066 w 7869924"/>
              <a:gd name="connsiteY597" fmla="*/ 6103039 h 8646667"/>
              <a:gd name="connsiteX598" fmla="*/ 1504125 w 7869924"/>
              <a:gd name="connsiteY598" fmla="*/ 6102566 h 8646667"/>
              <a:gd name="connsiteX599" fmla="*/ 1484431 w 7869924"/>
              <a:gd name="connsiteY599" fmla="*/ 6075061 h 8646667"/>
              <a:gd name="connsiteX600" fmla="*/ 1479362 w 7869924"/>
              <a:gd name="connsiteY600" fmla="*/ 6063279 h 8646667"/>
              <a:gd name="connsiteX601" fmla="*/ 1603802 w 7869924"/>
              <a:gd name="connsiteY601" fmla="*/ 6042980 h 8646667"/>
              <a:gd name="connsiteX602" fmla="*/ 1603705 w 7869924"/>
              <a:gd name="connsiteY602" fmla="*/ 6043439 h 8646667"/>
              <a:gd name="connsiteX603" fmla="*/ 1609701 w 7869924"/>
              <a:gd name="connsiteY603" fmla="*/ 6053689 h 8646667"/>
              <a:gd name="connsiteX604" fmla="*/ 1610057 w 7869924"/>
              <a:gd name="connsiteY604" fmla="*/ 6053678 h 8646667"/>
              <a:gd name="connsiteX605" fmla="*/ 1795465 w 7869924"/>
              <a:gd name="connsiteY605" fmla="*/ 5958760 h 8646667"/>
              <a:gd name="connsiteX606" fmla="*/ 1795308 w 7869924"/>
              <a:gd name="connsiteY606" fmla="*/ 5958768 h 8646667"/>
              <a:gd name="connsiteX607" fmla="*/ 1797094 w 7869924"/>
              <a:gd name="connsiteY607" fmla="*/ 5969937 h 8646667"/>
              <a:gd name="connsiteX608" fmla="*/ 1797213 w 7869924"/>
              <a:gd name="connsiteY608" fmla="*/ 5969720 h 8646667"/>
              <a:gd name="connsiteX609" fmla="*/ 2444409 w 7869924"/>
              <a:gd name="connsiteY609" fmla="*/ 5954860 h 8646667"/>
              <a:gd name="connsiteX610" fmla="*/ 2447500 w 7869924"/>
              <a:gd name="connsiteY610" fmla="*/ 5958887 h 8646667"/>
              <a:gd name="connsiteX611" fmla="*/ 2446090 w 7869924"/>
              <a:gd name="connsiteY611" fmla="*/ 5970112 h 8646667"/>
              <a:gd name="connsiteX612" fmla="*/ 2431221 w 7869924"/>
              <a:gd name="connsiteY612" fmla="*/ 6021129 h 8646667"/>
              <a:gd name="connsiteX613" fmla="*/ 2436839 w 7869924"/>
              <a:gd name="connsiteY613" fmla="*/ 6059705 h 8646667"/>
              <a:gd name="connsiteX614" fmla="*/ 2421971 w 7869924"/>
              <a:gd name="connsiteY614" fmla="*/ 6059705 h 8646667"/>
              <a:gd name="connsiteX615" fmla="*/ 2421971 w 7869924"/>
              <a:gd name="connsiteY615" fmla="*/ 6092641 h 8646667"/>
              <a:gd name="connsiteX616" fmla="*/ 2423424 w 7869924"/>
              <a:gd name="connsiteY616" fmla="*/ 6093187 h 8646667"/>
              <a:gd name="connsiteX617" fmla="*/ 2424606 w 7869924"/>
              <a:gd name="connsiteY617" fmla="*/ 6075938 h 8646667"/>
              <a:gd name="connsiteX618" fmla="*/ 2423395 w 7869924"/>
              <a:gd name="connsiteY618" fmla="*/ 6060684 h 8646667"/>
              <a:gd name="connsiteX619" fmla="*/ 2438267 w 7869924"/>
              <a:gd name="connsiteY619" fmla="*/ 6060684 h 8646667"/>
              <a:gd name="connsiteX620" fmla="*/ 2432651 w 7869924"/>
              <a:gd name="connsiteY620" fmla="*/ 6022121 h 8646667"/>
              <a:gd name="connsiteX621" fmla="*/ 2447503 w 7869924"/>
              <a:gd name="connsiteY621" fmla="*/ 5971127 h 8646667"/>
              <a:gd name="connsiteX622" fmla="*/ 2445243 w 7869924"/>
              <a:gd name="connsiteY622" fmla="*/ 5955117 h 8646667"/>
              <a:gd name="connsiteX623" fmla="*/ 1693662 w 7869924"/>
              <a:gd name="connsiteY623" fmla="*/ 5953149 h 8646667"/>
              <a:gd name="connsiteX624" fmla="*/ 1697502 w 7869924"/>
              <a:gd name="connsiteY624" fmla="*/ 5965255 h 8646667"/>
              <a:gd name="connsiteX625" fmla="*/ 1697530 w 7869924"/>
              <a:gd name="connsiteY625" fmla="*/ 5964647 h 8646667"/>
              <a:gd name="connsiteX626" fmla="*/ 1693893 w 7869924"/>
              <a:gd name="connsiteY626" fmla="*/ 5953174 h 8646667"/>
              <a:gd name="connsiteX627" fmla="*/ 1884982 w 7869924"/>
              <a:gd name="connsiteY627" fmla="*/ 5943903 h 8646667"/>
              <a:gd name="connsiteX628" fmla="*/ 1884921 w 7869924"/>
              <a:gd name="connsiteY628" fmla="*/ 5943903 h 8646667"/>
              <a:gd name="connsiteX629" fmla="*/ 1884921 w 7869924"/>
              <a:gd name="connsiteY629" fmla="*/ 5958072 h 8646667"/>
              <a:gd name="connsiteX630" fmla="*/ 1884982 w 7869924"/>
              <a:gd name="connsiteY630" fmla="*/ 5958075 h 8646667"/>
              <a:gd name="connsiteX631" fmla="*/ 1913618 w 7869924"/>
              <a:gd name="connsiteY631" fmla="*/ 5889501 h 8646667"/>
              <a:gd name="connsiteX632" fmla="*/ 1913498 w 7869924"/>
              <a:gd name="connsiteY632" fmla="*/ 5889635 h 8646667"/>
              <a:gd name="connsiteX633" fmla="*/ 1914657 w 7869924"/>
              <a:gd name="connsiteY633" fmla="*/ 5905345 h 8646667"/>
              <a:gd name="connsiteX634" fmla="*/ 1918717 w 7869924"/>
              <a:gd name="connsiteY634" fmla="*/ 5922166 h 8646667"/>
              <a:gd name="connsiteX635" fmla="*/ 1920669 w 7869924"/>
              <a:gd name="connsiteY635" fmla="*/ 5941057 h 8646667"/>
              <a:gd name="connsiteX636" fmla="*/ 1920753 w 7869924"/>
              <a:gd name="connsiteY636" fmla="*/ 5940400 h 8646667"/>
              <a:gd name="connsiteX637" fmla="*/ 1914729 w 7869924"/>
              <a:gd name="connsiteY637" fmla="*/ 5904644 h 8646667"/>
              <a:gd name="connsiteX638" fmla="*/ 2519663 w 7869924"/>
              <a:gd name="connsiteY638" fmla="*/ 5845402 h 8646667"/>
              <a:gd name="connsiteX639" fmla="*/ 2520442 w 7869924"/>
              <a:gd name="connsiteY639" fmla="*/ 5854032 h 8646667"/>
              <a:gd name="connsiteX640" fmla="*/ 2440054 w 7869924"/>
              <a:gd name="connsiteY640" fmla="*/ 5922320 h 8646667"/>
              <a:gd name="connsiteX641" fmla="*/ 2431064 w 7869924"/>
              <a:gd name="connsiteY641" fmla="*/ 5926523 h 8646667"/>
              <a:gd name="connsiteX642" fmla="*/ 2427706 w 7869924"/>
              <a:gd name="connsiteY642" fmla="*/ 5927549 h 8646667"/>
              <a:gd name="connsiteX643" fmla="*/ 2427421 w 7869924"/>
              <a:gd name="connsiteY643" fmla="*/ 5928226 h 8646667"/>
              <a:gd name="connsiteX644" fmla="*/ 2422879 w 7869924"/>
              <a:gd name="connsiteY644" fmla="*/ 5930349 h 8646667"/>
              <a:gd name="connsiteX645" fmla="*/ 2428006 w 7869924"/>
              <a:gd name="connsiteY645" fmla="*/ 5949229 h 8646667"/>
              <a:gd name="connsiteX646" fmla="*/ 2428837 w 7869924"/>
              <a:gd name="connsiteY646" fmla="*/ 5949485 h 8646667"/>
              <a:gd name="connsiteX647" fmla="*/ 2422156 w 7869924"/>
              <a:gd name="connsiteY647" fmla="*/ 5940736 h 8646667"/>
              <a:gd name="connsiteX648" fmla="*/ 2427421 w 7869924"/>
              <a:gd name="connsiteY648" fmla="*/ 5928226 h 8646667"/>
              <a:gd name="connsiteX649" fmla="*/ 2431064 w 7869924"/>
              <a:gd name="connsiteY649" fmla="*/ 5926523 h 8646667"/>
              <a:gd name="connsiteX650" fmla="*/ 2441476 w 7869924"/>
              <a:gd name="connsiteY650" fmla="*/ 5923341 h 8646667"/>
              <a:gd name="connsiteX651" fmla="*/ 2521842 w 7869924"/>
              <a:gd name="connsiteY651" fmla="*/ 5855077 h 8646667"/>
              <a:gd name="connsiteX652" fmla="*/ 2521039 w 7869924"/>
              <a:gd name="connsiteY652" fmla="*/ 5846202 h 8646667"/>
              <a:gd name="connsiteX653" fmla="*/ 2054880 w 7869924"/>
              <a:gd name="connsiteY653" fmla="*/ 5842691 h 8646667"/>
              <a:gd name="connsiteX654" fmla="*/ 2054880 w 7869924"/>
              <a:gd name="connsiteY654" fmla="*/ 5848019 h 8646667"/>
              <a:gd name="connsiteX655" fmla="*/ 2055006 w 7869924"/>
              <a:gd name="connsiteY655" fmla="*/ 5848005 h 8646667"/>
              <a:gd name="connsiteX656" fmla="*/ 2055006 w 7869924"/>
              <a:gd name="connsiteY656" fmla="*/ 5842739 h 8646667"/>
              <a:gd name="connsiteX657" fmla="*/ 1914751 w 7869924"/>
              <a:gd name="connsiteY657" fmla="*/ 5836054 h 8646667"/>
              <a:gd name="connsiteX658" fmla="*/ 1914657 w 7869924"/>
              <a:gd name="connsiteY658" fmla="*/ 5836671 h 8646667"/>
              <a:gd name="connsiteX659" fmla="*/ 1919077 w 7869924"/>
              <a:gd name="connsiteY659" fmla="*/ 5857556 h 8646667"/>
              <a:gd name="connsiteX660" fmla="*/ 1923392 w 7869924"/>
              <a:gd name="connsiteY660" fmla="*/ 5877937 h 8646667"/>
              <a:gd name="connsiteX661" fmla="*/ 1923573 w 7869924"/>
              <a:gd name="connsiteY661" fmla="*/ 5877734 h 8646667"/>
              <a:gd name="connsiteX662" fmla="*/ 1919151 w 7869924"/>
              <a:gd name="connsiteY662" fmla="*/ 5856837 h 8646667"/>
              <a:gd name="connsiteX663" fmla="*/ 2132620 w 7869924"/>
              <a:gd name="connsiteY663" fmla="*/ 5821402 h 8646667"/>
              <a:gd name="connsiteX664" fmla="*/ 2132421 w 7869924"/>
              <a:gd name="connsiteY664" fmla="*/ 5821806 h 8646667"/>
              <a:gd name="connsiteX665" fmla="*/ 2135340 w 7869924"/>
              <a:gd name="connsiteY665" fmla="*/ 5841944 h 8646667"/>
              <a:gd name="connsiteX666" fmla="*/ 2147197 w 7869924"/>
              <a:gd name="connsiteY666" fmla="*/ 5857424 h 8646667"/>
              <a:gd name="connsiteX667" fmla="*/ 2147452 w 7869924"/>
              <a:gd name="connsiteY667" fmla="*/ 5856835 h 8646667"/>
              <a:gd name="connsiteX668" fmla="*/ 2135490 w 7869924"/>
              <a:gd name="connsiteY668" fmla="*/ 5841217 h 8646667"/>
              <a:gd name="connsiteX669" fmla="*/ 2135245 w 7869924"/>
              <a:gd name="connsiteY669" fmla="*/ 5782862 h 8646667"/>
              <a:gd name="connsiteX670" fmla="*/ 2138457 w 7869924"/>
              <a:gd name="connsiteY670" fmla="*/ 5800922 h 8646667"/>
              <a:gd name="connsiteX671" fmla="*/ 2137594 w 7869924"/>
              <a:gd name="connsiteY671" fmla="*/ 5810862 h 8646667"/>
              <a:gd name="connsiteX672" fmla="*/ 2137701 w 7869924"/>
              <a:gd name="connsiteY672" fmla="*/ 5810643 h 8646667"/>
              <a:gd name="connsiteX673" fmla="*/ 2138608 w 7869924"/>
              <a:gd name="connsiteY673" fmla="*/ 5800196 h 8646667"/>
              <a:gd name="connsiteX674" fmla="*/ 2134737 w 7869924"/>
              <a:gd name="connsiteY674" fmla="*/ 5791155 h 8646667"/>
              <a:gd name="connsiteX675" fmla="*/ 2135337 w 7869924"/>
              <a:gd name="connsiteY675" fmla="*/ 5782881 h 8646667"/>
              <a:gd name="connsiteX676" fmla="*/ 3457781 w 7869924"/>
              <a:gd name="connsiteY676" fmla="*/ 5715988 h 8646667"/>
              <a:gd name="connsiteX677" fmla="*/ 3457778 w 7869924"/>
              <a:gd name="connsiteY677" fmla="*/ 5716004 h 8646667"/>
              <a:gd name="connsiteX678" fmla="*/ 3462066 w 7869924"/>
              <a:gd name="connsiteY678" fmla="*/ 5726560 h 8646667"/>
              <a:gd name="connsiteX679" fmla="*/ 3470628 w 7869924"/>
              <a:gd name="connsiteY679" fmla="*/ 5747281 h 8646667"/>
              <a:gd name="connsiteX680" fmla="*/ 3470628 w 7869924"/>
              <a:gd name="connsiteY680" fmla="*/ 5747209 h 8646667"/>
              <a:gd name="connsiteX681" fmla="*/ 3461832 w 7869924"/>
              <a:gd name="connsiteY681" fmla="*/ 5725945 h 8646667"/>
              <a:gd name="connsiteX682" fmla="*/ 2262467 w 7869924"/>
              <a:gd name="connsiteY682" fmla="*/ 5707443 h 8646667"/>
              <a:gd name="connsiteX683" fmla="*/ 2262253 w 7869924"/>
              <a:gd name="connsiteY683" fmla="*/ 5708153 h 8646667"/>
              <a:gd name="connsiteX684" fmla="*/ 2266627 w 7869924"/>
              <a:gd name="connsiteY684" fmla="*/ 5720208 h 8646667"/>
              <a:gd name="connsiteX685" fmla="*/ 2273873 w 7869924"/>
              <a:gd name="connsiteY685" fmla="*/ 5732647 h 8646667"/>
              <a:gd name="connsiteX686" fmla="*/ 2274312 w 7869924"/>
              <a:gd name="connsiteY686" fmla="*/ 5732305 h 8646667"/>
              <a:gd name="connsiteX687" fmla="*/ 2266826 w 7869924"/>
              <a:gd name="connsiteY687" fmla="*/ 5719449 h 8646667"/>
              <a:gd name="connsiteX688" fmla="*/ 3855476 w 7869924"/>
              <a:gd name="connsiteY688" fmla="*/ 5696753 h 8646667"/>
              <a:gd name="connsiteX689" fmla="*/ 3855476 w 7869924"/>
              <a:gd name="connsiteY689" fmla="*/ 5706856 h 8646667"/>
              <a:gd name="connsiteX690" fmla="*/ 3846242 w 7869924"/>
              <a:gd name="connsiteY690" fmla="*/ 5724515 h 8646667"/>
              <a:gd name="connsiteX691" fmla="*/ 3828553 w 7869924"/>
              <a:gd name="connsiteY691" fmla="*/ 5730530 h 8646667"/>
              <a:gd name="connsiteX692" fmla="*/ 3813668 w 7869924"/>
              <a:gd name="connsiteY692" fmla="*/ 5748587 h 8646667"/>
              <a:gd name="connsiteX693" fmla="*/ 3801616 w 7869924"/>
              <a:gd name="connsiteY693" fmla="*/ 5733748 h 8646667"/>
              <a:gd name="connsiteX694" fmla="*/ 3774679 w 7869924"/>
              <a:gd name="connsiteY694" fmla="*/ 5724515 h 8646667"/>
              <a:gd name="connsiteX695" fmla="*/ 3730053 w 7869924"/>
              <a:gd name="connsiteY695" fmla="*/ 5748587 h 8646667"/>
              <a:gd name="connsiteX696" fmla="*/ 3694278 w 7869924"/>
              <a:gd name="connsiteY696" fmla="*/ 5772272 h 8646667"/>
              <a:gd name="connsiteX697" fmla="*/ 3673374 w 7869924"/>
              <a:gd name="connsiteY697" fmla="*/ 5778287 h 8646667"/>
              <a:gd name="connsiteX698" fmla="*/ 3649256 w 7869924"/>
              <a:gd name="connsiteY698" fmla="*/ 5778287 h 8646667"/>
              <a:gd name="connsiteX699" fmla="*/ 3610663 w 7869924"/>
              <a:gd name="connsiteY699" fmla="*/ 5784314 h 8646667"/>
              <a:gd name="connsiteX700" fmla="*/ 3557141 w 7869924"/>
              <a:gd name="connsiteY700" fmla="*/ 5790291 h 8646667"/>
              <a:gd name="connsiteX701" fmla="*/ 3557141 w 7869924"/>
              <a:gd name="connsiteY701" fmla="*/ 5791765 h 8646667"/>
              <a:gd name="connsiteX702" fmla="*/ 3554328 w 7869924"/>
              <a:gd name="connsiteY702" fmla="*/ 5791765 h 8646667"/>
              <a:gd name="connsiteX703" fmla="*/ 3521355 w 7869924"/>
              <a:gd name="connsiteY703" fmla="*/ 5782533 h 8646667"/>
              <a:gd name="connsiteX704" fmla="*/ 3484857 w 7869924"/>
              <a:gd name="connsiteY704" fmla="*/ 5795834 h 8646667"/>
              <a:gd name="connsiteX705" fmla="*/ 3474418 w 7869924"/>
              <a:gd name="connsiteY705" fmla="*/ 5793321 h 8646667"/>
              <a:gd name="connsiteX706" fmla="*/ 3474640 w 7869924"/>
              <a:gd name="connsiteY706" fmla="*/ 5793969 h 8646667"/>
              <a:gd name="connsiteX707" fmla="*/ 3521533 w 7869924"/>
              <a:gd name="connsiteY707" fmla="*/ 5783189 h 8646667"/>
              <a:gd name="connsiteX708" fmla="*/ 3554486 w 7869924"/>
              <a:gd name="connsiteY708" fmla="*/ 5792413 h 8646667"/>
              <a:gd name="connsiteX709" fmla="*/ 3557303 w 7869924"/>
              <a:gd name="connsiteY709" fmla="*/ 5792413 h 8646667"/>
              <a:gd name="connsiteX710" fmla="*/ 3611135 w 7869924"/>
              <a:gd name="connsiteY710" fmla="*/ 5786397 h 8646667"/>
              <a:gd name="connsiteX711" fmla="*/ 3649723 w 7869924"/>
              <a:gd name="connsiteY711" fmla="*/ 5780380 h 8646667"/>
              <a:gd name="connsiteX712" fmla="*/ 3673831 w 7869924"/>
              <a:gd name="connsiteY712" fmla="*/ 5780380 h 8646667"/>
              <a:gd name="connsiteX713" fmla="*/ 3694730 w 7869924"/>
              <a:gd name="connsiteY713" fmla="*/ 5774346 h 8646667"/>
              <a:gd name="connsiteX714" fmla="*/ 3730480 w 7869924"/>
              <a:gd name="connsiteY714" fmla="*/ 5750661 h 8646667"/>
              <a:gd name="connsiteX715" fmla="*/ 3775076 w 7869924"/>
              <a:gd name="connsiteY715" fmla="*/ 5726560 h 8646667"/>
              <a:gd name="connsiteX716" fmla="*/ 3802001 w 7869924"/>
              <a:gd name="connsiteY716" fmla="*/ 5735802 h 8646667"/>
              <a:gd name="connsiteX717" fmla="*/ 3814055 w 7869924"/>
              <a:gd name="connsiteY717" fmla="*/ 5750661 h 8646667"/>
              <a:gd name="connsiteX718" fmla="*/ 3828927 w 7869924"/>
              <a:gd name="connsiteY718" fmla="*/ 5732576 h 8646667"/>
              <a:gd name="connsiteX719" fmla="*/ 3846597 w 7869924"/>
              <a:gd name="connsiteY719" fmla="*/ 5726560 h 8646667"/>
              <a:gd name="connsiteX720" fmla="*/ 3855852 w 7869924"/>
              <a:gd name="connsiteY720" fmla="*/ 5708891 h 8646667"/>
              <a:gd name="connsiteX721" fmla="*/ 3855852 w 7869924"/>
              <a:gd name="connsiteY721" fmla="*/ 5696840 h 8646667"/>
              <a:gd name="connsiteX722" fmla="*/ 3458611 w 7869924"/>
              <a:gd name="connsiteY722" fmla="*/ 5687398 h 8646667"/>
              <a:gd name="connsiteX723" fmla="*/ 3449363 w 7869924"/>
              <a:gd name="connsiteY723" fmla="*/ 5691467 h 8646667"/>
              <a:gd name="connsiteX724" fmla="*/ 3437958 w 7869924"/>
              <a:gd name="connsiteY724" fmla="*/ 5693385 h 8646667"/>
              <a:gd name="connsiteX725" fmla="*/ 3437958 w 7869924"/>
              <a:gd name="connsiteY725" fmla="*/ 5694031 h 8646667"/>
              <a:gd name="connsiteX726" fmla="*/ 3449611 w 7869924"/>
              <a:gd name="connsiteY726" fmla="*/ 5692077 h 8646667"/>
              <a:gd name="connsiteX727" fmla="*/ 3458611 w 7869924"/>
              <a:gd name="connsiteY727" fmla="*/ 5688123 h 8646667"/>
              <a:gd name="connsiteX728" fmla="*/ 2320755 w 7869924"/>
              <a:gd name="connsiteY728" fmla="*/ 5675573 h 8646667"/>
              <a:gd name="connsiteX729" fmla="*/ 2320468 w 7869924"/>
              <a:gd name="connsiteY729" fmla="*/ 5675614 h 8646667"/>
              <a:gd name="connsiteX730" fmla="*/ 2321520 w 7869924"/>
              <a:gd name="connsiteY730" fmla="*/ 5685711 h 8646667"/>
              <a:gd name="connsiteX731" fmla="*/ 2320547 w 7869924"/>
              <a:gd name="connsiteY731" fmla="*/ 5693090 h 8646667"/>
              <a:gd name="connsiteX732" fmla="*/ 2320681 w 7869924"/>
              <a:gd name="connsiteY732" fmla="*/ 5692945 h 8646667"/>
              <a:gd name="connsiteX733" fmla="*/ 2321739 w 7869924"/>
              <a:gd name="connsiteY733" fmla="*/ 5684955 h 8646667"/>
              <a:gd name="connsiteX734" fmla="*/ 3437706 w 7869924"/>
              <a:gd name="connsiteY734" fmla="*/ 5675356 h 8646667"/>
              <a:gd name="connsiteX735" fmla="*/ 3431770 w 7869924"/>
              <a:gd name="connsiteY735" fmla="*/ 5676470 h 8646667"/>
              <a:gd name="connsiteX736" fmla="*/ 3427256 w 7869924"/>
              <a:gd name="connsiteY736" fmla="*/ 5676839 h 8646667"/>
              <a:gd name="connsiteX737" fmla="*/ 3425481 w 7869924"/>
              <a:gd name="connsiteY737" fmla="*/ 5677650 h 8646667"/>
              <a:gd name="connsiteX738" fmla="*/ 3421855 w 7869924"/>
              <a:gd name="connsiteY738" fmla="*/ 5678331 h 8646667"/>
              <a:gd name="connsiteX739" fmla="*/ 3408661 w 7869924"/>
              <a:gd name="connsiteY739" fmla="*/ 5684012 h 8646667"/>
              <a:gd name="connsiteX740" fmla="*/ 3400664 w 7869924"/>
              <a:gd name="connsiteY740" fmla="*/ 5684510 h 8646667"/>
              <a:gd name="connsiteX741" fmla="*/ 3396314 w 7869924"/>
              <a:gd name="connsiteY741" fmla="*/ 5684224 h 8646667"/>
              <a:gd name="connsiteX742" fmla="*/ 3396180 w 7869924"/>
              <a:gd name="connsiteY742" fmla="*/ 5684789 h 8646667"/>
              <a:gd name="connsiteX743" fmla="*/ 3400664 w 7869924"/>
              <a:gd name="connsiteY743" fmla="*/ 5684510 h 8646667"/>
              <a:gd name="connsiteX744" fmla="*/ 3406598 w 7869924"/>
              <a:gd name="connsiteY744" fmla="*/ 5684901 h 8646667"/>
              <a:gd name="connsiteX745" fmla="*/ 3408661 w 7869924"/>
              <a:gd name="connsiteY745" fmla="*/ 5684012 h 8646667"/>
              <a:gd name="connsiteX746" fmla="*/ 3412019 w 7869924"/>
              <a:gd name="connsiteY746" fmla="*/ 5683803 h 8646667"/>
              <a:gd name="connsiteX747" fmla="*/ 3425481 w 7869924"/>
              <a:gd name="connsiteY747" fmla="*/ 5677650 h 8646667"/>
              <a:gd name="connsiteX748" fmla="*/ 3431770 w 7869924"/>
              <a:gd name="connsiteY748" fmla="*/ 5676470 h 8646667"/>
              <a:gd name="connsiteX749" fmla="*/ 3437706 w 7869924"/>
              <a:gd name="connsiteY749" fmla="*/ 5675985 h 8646667"/>
              <a:gd name="connsiteX750" fmla="*/ 2523641 w 7869924"/>
              <a:gd name="connsiteY750" fmla="*/ 5660090 h 8646667"/>
              <a:gd name="connsiteX751" fmla="*/ 2520442 w 7869924"/>
              <a:gd name="connsiteY751" fmla="*/ 5680891 h 8646667"/>
              <a:gd name="connsiteX752" fmla="*/ 2517632 w 7869924"/>
              <a:gd name="connsiteY752" fmla="*/ 5731503 h 8646667"/>
              <a:gd name="connsiteX753" fmla="*/ 2478646 w 7869924"/>
              <a:gd name="connsiteY753" fmla="*/ 5761232 h 8646667"/>
              <a:gd name="connsiteX754" fmla="*/ 2478646 w 7869924"/>
              <a:gd name="connsiteY754" fmla="*/ 5785340 h 8646667"/>
              <a:gd name="connsiteX755" fmla="*/ 2457743 w 7869924"/>
              <a:gd name="connsiteY755" fmla="*/ 5809042 h 8646667"/>
              <a:gd name="connsiteX756" fmla="*/ 2436839 w 7869924"/>
              <a:gd name="connsiteY756" fmla="*/ 5823898 h 8646667"/>
              <a:gd name="connsiteX757" fmla="*/ 2438359 w 7869924"/>
              <a:gd name="connsiteY757" fmla="*/ 5824704 h 8646667"/>
              <a:gd name="connsiteX758" fmla="*/ 2443286 w 7869924"/>
              <a:gd name="connsiteY758" fmla="*/ 5811955 h 8646667"/>
              <a:gd name="connsiteX759" fmla="*/ 2459166 w 7869924"/>
              <a:gd name="connsiteY759" fmla="*/ 5810100 h 8646667"/>
              <a:gd name="connsiteX760" fmla="*/ 2480064 w 7869924"/>
              <a:gd name="connsiteY760" fmla="*/ 5786397 h 8646667"/>
              <a:gd name="connsiteX761" fmla="*/ 2480064 w 7869924"/>
              <a:gd name="connsiteY761" fmla="*/ 5762295 h 8646667"/>
              <a:gd name="connsiteX762" fmla="*/ 2519024 w 7869924"/>
              <a:gd name="connsiteY762" fmla="*/ 5732576 h 8646667"/>
              <a:gd name="connsiteX763" fmla="*/ 2521842 w 7869924"/>
              <a:gd name="connsiteY763" fmla="*/ 5681981 h 8646667"/>
              <a:gd name="connsiteX764" fmla="*/ 2525051 w 7869924"/>
              <a:gd name="connsiteY764" fmla="*/ 5661105 h 8646667"/>
              <a:gd name="connsiteX765" fmla="*/ 3856828 w 7869924"/>
              <a:gd name="connsiteY765" fmla="*/ 5655070 h 8646667"/>
              <a:gd name="connsiteX766" fmla="*/ 3849457 w 7869924"/>
              <a:gd name="connsiteY766" fmla="*/ 5665114 h 8646667"/>
              <a:gd name="connsiteX767" fmla="*/ 3843424 w 7869924"/>
              <a:gd name="connsiteY767" fmla="*/ 5692006 h 8646667"/>
              <a:gd name="connsiteX768" fmla="*/ 3843762 w 7869924"/>
              <a:gd name="connsiteY768" fmla="*/ 5692085 h 8646667"/>
              <a:gd name="connsiteX769" fmla="*/ 3843496 w 7869924"/>
              <a:gd name="connsiteY769" fmla="*/ 5678164 h 8646667"/>
              <a:gd name="connsiteX770" fmla="*/ 3849826 w 7869924"/>
              <a:gd name="connsiteY770" fmla="*/ 5667121 h 8646667"/>
              <a:gd name="connsiteX771" fmla="*/ 3858651 w 7869924"/>
              <a:gd name="connsiteY771" fmla="*/ 5655070 h 8646667"/>
              <a:gd name="connsiteX772" fmla="*/ 2323790 w 7869924"/>
              <a:gd name="connsiteY772" fmla="*/ 5648085 h 8646667"/>
              <a:gd name="connsiteX773" fmla="*/ 2323274 w 7869924"/>
              <a:gd name="connsiteY773" fmla="*/ 5648710 h 8646667"/>
              <a:gd name="connsiteX774" fmla="*/ 2335326 w 7869924"/>
              <a:gd name="connsiteY774" fmla="*/ 5660765 h 8646667"/>
              <a:gd name="connsiteX775" fmla="*/ 2333574 w 7869924"/>
              <a:gd name="connsiteY775" fmla="*/ 5673023 h 8646667"/>
              <a:gd name="connsiteX776" fmla="*/ 2333700 w 7869924"/>
              <a:gd name="connsiteY776" fmla="*/ 5673005 h 8646667"/>
              <a:gd name="connsiteX777" fmla="*/ 2335560 w 7869924"/>
              <a:gd name="connsiteY777" fmla="*/ 5659991 h 8646667"/>
              <a:gd name="connsiteX778" fmla="*/ 2331790 w 7869924"/>
              <a:gd name="connsiteY778" fmla="*/ 5651719 h 8646667"/>
              <a:gd name="connsiteX779" fmla="*/ 3971255 w 7869924"/>
              <a:gd name="connsiteY779" fmla="*/ 5620166 h 8646667"/>
              <a:gd name="connsiteX780" fmla="*/ 3971255 w 7869924"/>
              <a:gd name="connsiteY780" fmla="*/ 5641031 h 8646667"/>
              <a:gd name="connsiteX781" fmla="*/ 3915711 w 7869924"/>
              <a:gd name="connsiteY781" fmla="*/ 5668462 h 8646667"/>
              <a:gd name="connsiteX782" fmla="*/ 3912834 w 7869924"/>
              <a:gd name="connsiteY782" fmla="*/ 5660857 h 8646667"/>
              <a:gd name="connsiteX783" fmla="*/ 3912502 w 7869924"/>
              <a:gd name="connsiteY783" fmla="*/ 5661105 h 8646667"/>
              <a:gd name="connsiteX784" fmla="*/ 3971558 w 7869924"/>
              <a:gd name="connsiteY784" fmla="*/ 5643038 h 8646667"/>
              <a:gd name="connsiteX785" fmla="*/ 3971558 w 7869924"/>
              <a:gd name="connsiteY785" fmla="*/ 5622143 h 8646667"/>
              <a:gd name="connsiteX786" fmla="*/ 3998484 w 7869924"/>
              <a:gd name="connsiteY786" fmla="*/ 5631385 h 8646667"/>
              <a:gd name="connsiteX787" fmla="*/ 4016565 w 7869924"/>
              <a:gd name="connsiteY787" fmla="*/ 5649054 h 8646667"/>
              <a:gd name="connsiteX788" fmla="*/ 4049106 w 7869924"/>
              <a:gd name="connsiteY788" fmla="*/ 5634194 h 8646667"/>
              <a:gd name="connsiteX789" fmla="*/ 4048404 w 7869924"/>
              <a:gd name="connsiteY789" fmla="*/ 5628579 h 8646667"/>
              <a:gd name="connsiteX790" fmla="*/ 4048382 w 7869924"/>
              <a:gd name="connsiteY790" fmla="*/ 5628564 h 8646667"/>
              <a:gd name="connsiteX791" fmla="*/ 4048837 w 7869924"/>
              <a:gd name="connsiteY791" fmla="*/ 5632208 h 8646667"/>
              <a:gd name="connsiteX792" fmla="*/ 4016277 w 7869924"/>
              <a:gd name="connsiteY792" fmla="*/ 5647058 h 8646667"/>
              <a:gd name="connsiteX793" fmla="*/ 3998192 w 7869924"/>
              <a:gd name="connsiteY793" fmla="*/ 5629399 h 8646667"/>
              <a:gd name="connsiteX794" fmla="*/ 3971255 w 7869924"/>
              <a:gd name="connsiteY794" fmla="*/ 5620166 h 8646667"/>
              <a:gd name="connsiteX795" fmla="*/ 2523760 w 7869924"/>
              <a:gd name="connsiteY795" fmla="*/ 5613056 h 8646667"/>
              <a:gd name="connsiteX796" fmla="*/ 2525066 w 7869924"/>
              <a:gd name="connsiteY796" fmla="*/ 5623843 h 8646667"/>
              <a:gd name="connsiteX797" fmla="*/ 2526476 w 7869924"/>
              <a:gd name="connsiteY797" fmla="*/ 5633081 h 8646667"/>
              <a:gd name="connsiteX798" fmla="*/ 2517632 w 7869924"/>
              <a:gd name="connsiteY798" fmla="*/ 5633081 h 8646667"/>
              <a:gd name="connsiteX799" fmla="*/ 2518988 w 7869924"/>
              <a:gd name="connsiteY799" fmla="*/ 5656634 h 8646667"/>
              <a:gd name="connsiteX800" fmla="*/ 2520359 w 7869924"/>
              <a:gd name="connsiteY800" fmla="*/ 5657620 h 8646667"/>
              <a:gd name="connsiteX801" fmla="*/ 2518728 w 7869924"/>
              <a:gd name="connsiteY801" fmla="*/ 5649912 h 8646667"/>
              <a:gd name="connsiteX802" fmla="*/ 2519024 w 7869924"/>
              <a:gd name="connsiteY802" fmla="*/ 5634194 h 8646667"/>
              <a:gd name="connsiteX803" fmla="*/ 2527869 w 7869924"/>
              <a:gd name="connsiteY803" fmla="*/ 5634194 h 8646667"/>
              <a:gd name="connsiteX804" fmla="*/ 2525051 w 7869924"/>
              <a:gd name="connsiteY804" fmla="*/ 5613318 h 8646667"/>
              <a:gd name="connsiteX805" fmla="*/ 4059219 w 7869924"/>
              <a:gd name="connsiteY805" fmla="*/ 5597255 h 8646667"/>
              <a:gd name="connsiteX806" fmla="*/ 4058085 w 7869924"/>
              <a:gd name="connsiteY806" fmla="*/ 5605316 h 8646667"/>
              <a:gd name="connsiteX807" fmla="*/ 4043215 w 7869924"/>
              <a:gd name="connsiteY807" fmla="*/ 5623372 h 8646667"/>
              <a:gd name="connsiteX808" fmla="*/ 4043811 w 7869924"/>
              <a:gd name="connsiteY808" fmla="*/ 5623761 h 8646667"/>
              <a:gd name="connsiteX809" fmla="*/ 4046406 w 7869924"/>
              <a:gd name="connsiteY809" fmla="*/ 5610754 h 8646667"/>
              <a:gd name="connsiteX810" fmla="*/ 4058362 w 7869924"/>
              <a:gd name="connsiteY810" fmla="*/ 5607284 h 8646667"/>
              <a:gd name="connsiteX811" fmla="*/ 4059707 w 7869924"/>
              <a:gd name="connsiteY811" fmla="*/ 5597598 h 8646667"/>
              <a:gd name="connsiteX812" fmla="*/ 3885232 w 7869924"/>
              <a:gd name="connsiteY812" fmla="*/ 5590466 h 8646667"/>
              <a:gd name="connsiteX813" fmla="*/ 3849457 w 7869924"/>
              <a:gd name="connsiteY813" fmla="*/ 5617358 h 8646667"/>
              <a:gd name="connsiteX814" fmla="*/ 3852261 w 7869924"/>
              <a:gd name="connsiteY814" fmla="*/ 5653073 h 8646667"/>
              <a:gd name="connsiteX815" fmla="*/ 3852468 w 7869924"/>
              <a:gd name="connsiteY815" fmla="*/ 5653073 h 8646667"/>
              <a:gd name="connsiteX816" fmla="*/ 3851225 w 7869924"/>
              <a:gd name="connsiteY816" fmla="*/ 5637209 h 8646667"/>
              <a:gd name="connsiteX817" fmla="*/ 3849826 w 7869924"/>
              <a:gd name="connsiteY817" fmla="*/ 5619335 h 8646667"/>
              <a:gd name="connsiteX818" fmla="*/ 3885576 w 7869924"/>
              <a:gd name="connsiteY818" fmla="*/ 5592424 h 8646667"/>
              <a:gd name="connsiteX819" fmla="*/ 3921347 w 7869924"/>
              <a:gd name="connsiteY819" fmla="*/ 5643038 h 8646667"/>
              <a:gd name="connsiteX820" fmla="*/ 3925979 w 7869924"/>
              <a:gd name="connsiteY820" fmla="*/ 5646138 h 8646667"/>
              <a:gd name="connsiteX821" fmla="*/ 3926578 w 7869924"/>
              <a:gd name="connsiteY821" fmla="*/ 5644759 h 8646667"/>
              <a:gd name="connsiteX822" fmla="*/ 3921006 w 7869924"/>
              <a:gd name="connsiteY822" fmla="*/ 5641031 h 8646667"/>
              <a:gd name="connsiteX823" fmla="*/ 3885232 w 7869924"/>
              <a:gd name="connsiteY823" fmla="*/ 5590466 h 8646667"/>
              <a:gd name="connsiteX824" fmla="*/ 2442058 w 7869924"/>
              <a:gd name="connsiteY824" fmla="*/ 5571941 h 8646667"/>
              <a:gd name="connsiteX825" fmla="*/ 2438245 w 7869924"/>
              <a:gd name="connsiteY825" fmla="*/ 5573808 h 8646667"/>
              <a:gd name="connsiteX826" fmla="*/ 2437351 w 7869924"/>
              <a:gd name="connsiteY826" fmla="*/ 5575364 h 8646667"/>
              <a:gd name="connsiteX827" fmla="*/ 3250501 w 7869924"/>
              <a:gd name="connsiteY827" fmla="*/ 5536519 h 8646667"/>
              <a:gd name="connsiteX828" fmla="*/ 3250477 w 7869924"/>
              <a:gd name="connsiteY828" fmla="*/ 5536562 h 8646667"/>
              <a:gd name="connsiteX829" fmla="*/ 3261983 w 7869924"/>
              <a:gd name="connsiteY829" fmla="*/ 5538621 h 8646667"/>
              <a:gd name="connsiteX830" fmla="*/ 3261837 w 7869924"/>
              <a:gd name="connsiteY830" fmla="*/ 5537565 h 8646667"/>
              <a:gd name="connsiteX831" fmla="*/ 3250994 w 7869924"/>
              <a:gd name="connsiteY831" fmla="*/ 5540628 h 8646667"/>
              <a:gd name="connsiteX832" fmla="*/ 3713361 w 7869924"/>
              <a:gd name="connsiteY832" fmla="*/ 5535191 h 8646667"/>
              <a:gd name="connsiteX833" fmla="*/ 3712381 w 7869924"/>
              <a:gd name="connsiteY833" fmla="*/ 5535268 h 8646667"/>
              <a:gd name="connsiteX834" fmla="*/ 3728905 w 7869924"/>
              <a:gd name="connsiteY834" fmla="*/ 5550885 h 8646667"/>
              <a:gd name="connsiteX835" fmla="*/ 3728849 w 7869924"/>
              <a:gd name="connsiteY835" fmla="*/ 5549828 h 8646667"/>
              <a:gd name="connsiteX836" fmla="*/ 3262118 w 7869924"/>
              <a:gd name="connsiteY836" fmla="*/ 5520594 h 8646667"/>
              <a:gd name="connsiteX837" fmla="*/ 3262076 w 7869924"/>
              <a:gd name="connsiteY837" fmla="*/ 5520983 h 8646667"/>
              <a:gd name="connsiteX838" fmla="*/ 3270808 w 7869924"/>
              <a:gd name="connsiteY838" fmla="*/ 5523762 h 8646667"/>
              <a:gd name="connsiteX839" fmla="*/ 3285680 w 7869924"/>
              <a:gd name="connsiteY839" fmla="*/ 5538621 h 8646667"/>
              <a:gd name="connsiteX840" fmla="*/ 3318632 w 7869924"/>
              <a:gd name="connsiteY840" fmla="*/ 5544638 h 8646667"/>
              <a:gd name="connsiteX841" fmla="*/ 3331219 w 7869924"/>
              <a:gd name="connsiteY841" fmla="*/ 5541238 h 8646667"/>
              <a:gd name="connsiteX842" fmla="*/ 3332334 w 7869924"/>
              <a:gd name="connsiteY842" fmla="*/ 5541528 h 8646667"/>
              <a:gd name="connsiteX843" fmla="*/ 3341145 w 7869924"/>
              <a:gd name="connsiteY843" fmla="*/ 5547105 h 8646667"/>
              <a:gd name="connsiteX844" fmla="*/ 3350034 w 7869924"/>
              <a:gd name="connsiteY844" fmla="*/ 5555185 h 8646667"/>
              <a:gd name="connsiteX845" fmla="*/ 3373101 w 7869924"/>
              <a:gd name="connsiteY845" fmla="*/ 5584568 h 8646667"/>
              <a:gd name="connsiteX846" fmla="*/ 3383921 w 7869924"/>
              <a:gd name="connsiteY846" fmla="*/ 5600957 h 8646667"/>
              <a:gd name="connsiteX847" fmla="*/ 3383809 w 7869924"/>
              <a:gd name="connsiteY847" fmla="*/ 5600695 h 8646667"/>
              <a:gd name="connsiteX848" fmla="*/ 3355561 w 7869924"/>
              <a:gd name="connsiteY848" fmla="*/ 5560208 h 8646667"/>
              <a:gd name="connsiteX849" fmla="*/ 3350034 w 7869924"/>
              <a:gd name="connsiteY849" fmla="*/ 5555185 h 8646667"/>
              <a:gd name="connsiteX850" fmla="*/ 3346207 w 7869924"/>
              <a:gd name="connsiteY850" fmla="*/ 5550309 h 8646667"/>
              <a:gd name="connsiteX851" fmla="*/ 3341145 w 7869924"/>
              <a:gd name="connsiteY851" fmla="*/ 5547105 h 8646667"/>
              <a:gd name="connsiteX852" fmla="*/ 3336082 w 7869924"/>
              <a:gd name="connsiteY852" fmla="*/ 5542504 h 8646667"/>
              <a:gd name="connsiteX853" fmla="*/ 3332334 w 7869924"/>
              <a:gd name="connsiteY853" fmla="*/ 5541528 h 8646667"/>
              <a:gd name="connsiteX854" fmla="*/ 3331679 w 7869924"/>
              <a:gd name="connsiteY854" fmla="*/ 5541113 h 8646667"/>
              <a:gd name="connsiteX855" fmla="*/ 3331219 w 7869924"/>
              <a:gd name="connsiteY855" fmla="*/ 5541238 h 8646667"/>
              <a:gd name="connsiteX856" fmla="*/ 3326720 w 7869924"/>
              <a:gd name="connsiteY856" fmla="*/ 5540067 h 8646667"/>
              <a:gd name="connsiteX857" fmla="*/ 3318261 w 7869924"/>
              <a:gd name="connsiteY857" fmla="*/ 5544108 h 8646667"/>
              <a:gd name="connsiteX858" fmla="*/ 3285279 w 7869924"/>
              <a:gd name="connsiteY858" fmla="*/ 5538078 h 8646667"/>
              <a:gd name="connsiteX859" fmla="*/ 3270398 w 7869924"/>
              <a:gd name="connsiteY859" fmla="*/ 5523225 h 8646667"/>
              <a:gd name="connsiteX860" fmla="*/ 3245926 w 7869924"/>
              <a:gd name="connsiteY860" fmla="*/ 5520593 h 8646667"/>
              <a:gd name="connsiteX861" fmla="*/ 3247111 w 7869924"/>
              <a:gd name="connsiteY861" fmla="*/ 5520953 h 8646667"/>
              <a:gd name="connsiteX862" fmla="*/ 3258648 w 7869924"/>
              <a:gd name="connsiteY862" fmla="*/ 5520953 h 8646667"/>
              <a:gd name="connsiteX863" fmla="*/ 3258854 w 7869924"/>
              <a:gd name="connsiteY863" fmla="*/ 5520593 h 8646667"/>
              <a:gd name="connsiteX864" fmla="*/ 3257457 w 7869924"/>
              <a:gd name="connsiteY864" fmla="*/ 5520593 h 8646667"/>
              <a:gd name="connsiteX865" fmla="*/ 4148667 w 7869924"/>
              <a:gd name="connsiteY865" fmla="*/ 5485217 h 8646667"/>
              <a:gd name="connsiteX866" fmla="*/ 4137078 w 7869924"/>
              <a:gd name="connsiteY866" fmla="*/ 5496956 h 8646667"/>
              <a:gd name="connsiteX867" fmla="*/ 4123615 w 7869924"/>
              <a:gd name="connsiteY867" fmla="*/ 5513008 h 8646667"/>
              <a:gd name="connsiteX868" fmla="*/ 4091056 w 7869924"/>
              <a:gd name="connsiteY868" fmla="*/ 5521844 h 8646667"/>
              <a:gd name="connsiteX869" fmla="*/ 4064118 w 7869924"/>
              <a:gd name="connsiteY869" fmla="*/ 5519023 h 8646667"/>
              <a:gd name="connsiteX870" fmla="*/ 4052066 w 7869924"/>
              <a:gd name="connsiteY870" fmla="*/ 5548724 h 8646667"/>
              <a:gd name="connsiteX871" fmla="*/ 4037181 w 7869924"/>
              <a:gd name="connsiteY871" fmla="*/ 5566792 h 8646667"/>
              <a:gd name="connsiteX872" fmla="*/ 4038150 w 7869924"/>
              <a:gd name="connsiteY872" fmla="*/ 5575063 h 8646667"/>
              <a:gd name="connsiteX873" fmla="*/ 4038210 w 7869924"/>
              <a:gd name="connsiteY873" fmla="*/ 5575115 h 8646667"/>
              <a:gd name="connsiteX874" fmla="*/ 4037463 w 7869924"/>
              <a:gd name="connsiteY874" fmla="*/ 5568739 h 8646667"/>
              <a:gd name="connsiteX875" fmla="*/ 4052335 w 7869924"/>
              <a:gd name="connsiteY875" fmla="*/ 5550672 h 8646667"/>
              <a:gd name="connsiteX876" fmla="*/ 4064389 w 7869924"/>
              <a:gd name="connsiteY876" fmla="*/ 5520953 h 8646667"/>
              <a:gd name="connsiteX877" fmla="*/ 4091295 w 7869924"/>
              <a:gd name="connsiteY877" fmla="*/ 5523762 h 8646667"/>
              <a:gd name="connsiteX878" fmla="*/ 4123856 w 7869924"/>
              <a:gd name="connsiteY878" fmla="*/ 5514919 h 8646667"/>
              <a:gd name="connsiteX879" fmla="*/ 4150782 w 7869924"/>
              <a:gd name="connsiteY879" fmla="*/ 5485217 h 8646667"/>
              <a:gd name="connsiteX880" fmla="*/ 4499103 w 7869924"/>
              <a:gd name="connsiteY880" fmla="*/ 5437019 h 8646667"/>
              <a:gd name="connsiteX881" fmla="*/ 4495736 w 7869924"/>
              <a:gd name="connsiteY881" fmla="*/ 5443333 h 8646667"/>
              <a:gd name="connsiteX882" fmla="*/ 4454862 w 7869924"/>
              <a:gd name="connsiteY882" fmla="*/ 5453210 h 8646667"/>
              <a:gd name="connsiteX883" fmla="*/ 4443207 w 7869924"/>
              <a:gd name="connsiteY883" fmla="*/ 5465252 h 8646667"/>
              <a:gd name="connsiteX884" fmla="*/ 4431140 w 7869924"/>
              <a:gd name="connsiteY884" fmla="*/ 5465252 h 8646667"/>
              <a:gd name="connsiteX885" fmla="*/ 4431872 w 7869924"/>
              <a:gd name="connsiteY885" fmla="*/ 5467020 h 8646667"/>
              <a:gd name="connsiteX886" fmla="*/ 4437257 w 7869924"/>
              <a:gd name="connsiteY886" fmla="*/ 5466079 h 8646667"/>
              <a:gd name="connsiteX887" fmla="*/ 4443284 w 7869924"/>
              <a:gd name="connsiteY887" fmla="*/ 5467132 h 8646667"/>
              <a:gd name="connsiteX888" fmla="*/ 4454947 w 7869924"/>
              <a:gd name="connsiteY888" fmla="*/ 5455081 h 8646667"/>
              <a:gd name="connsiteX889" fmla="*/ 4499934 w 7869924"/>
              <a:gd name="connsiteY889" fmla="*/ 5437413 h 8646667"/>
              <a:gd name="connsiteX890" fmla="*/ 2598060 w 7869924"/>
              <a:gd name="connsiteY890" fmla="*/ 5416537 h 8646667"/>
              <a:gd name="connsiteX891" fmla="*/ 2596049 w 7869924"/>
              <a:gd name="connsiteY891" fmla="*/ 5431334 h 8646667"/>
              <a:gd name="connsiteX892" fmla="*/ 2582846 w 7869924"/>
              <a:gd name="connsiteY892" fmla="*/ 5439864 h 8646667"/>
              <a:gd name="connsiteX893" fmla="*/ 2547074 w 7869924"/>
              <a:gd name="connsiteY893" fmla="*/ 5478824 h 8646667"/>
              <a:gd name="connsiteX894" fmla="*/ 2535021 w 7869924"/>
              <a:gd name="connsiteY894" fmla="*/ 5511764 h 8646667"/>
              <a:gd name="connsiteX895" fmla="*/ 2502480 w 7869924"/>
              <a:gd name="connsiteY895" fmla="*/ 5511764 h 8646667"/>
              <a:gd name="connsiteX896" fmla="*/ 2490427 w 7869924"/>
              <a:gd name="connsiteY896" fmla="*/ 5523403 h 8646667"/>
              <a:gd name="connsiteX897" fmla="*/ 2484391 w 7869924"/>
              <a:gd name="connsiteY897" fmla="*/ 5538267 h 8646667"/>
              <a:gd name="connsiteX898" fmla="*/ 2493639 w 7869924"/>
              <a:gd name="connsiteY898" fmla="*/ 5559152 h 8646667"/>
              <a:gd name="connsiteX899" fmla="*/ 2487622 w 7869924"/>
              <a:gd name="connsiteY899" fmla="*/ 5598112 h 8646667"/>
              <a:gd name="connsiteX900" fmla="*/ 2484598 w 7869924"/>
              <a:gd name="connsiteY900" fmla="*/ 5609379 h 8646667"/>
              <a:gd name="connsiteX901" fmla="*/ 2484670 w 7869924"/>
              <a:gd name="connsiteY901" fmla="*/ 5609379 h 8646667"/>
              <a:gd name="connsiteX902" fmla="*/ 2486388 w 7869924"/>
              <a:gd name="connsiteY902" fmla="*/ 5609394 h 8646667"/>
              <a:gd name="connsiteX903" fmla="*/ 2489300 w 7869924"/>
              <a:gd name="connsiteY903" fmla="*/ 5598459 h 8646667"/>
              <a:gd name="connsiteX904" fmla="*/ 2495327 w 7869924"/>
              <a:gd name="connsiteY904" fmla="*/ 5559497 h 8646667"/>
              <a:gd name="connsiteX905" fmla="*/ 2486091 w 7869924"/>
              <a:gd name="connsiteY905" fmla="*/ 5538621 h 8646667"/>
              <a:gd name="connsiteX906" fmla="*/ 2492118 w 7869924"/>
              <a:gd name="connsiteY906" fmla="*/ 5523762 h 8646667"/>
              <a:gd name="connsiteX907" fmla="*/ 2504172 w 7869924"/>
              <a:gd name="connsiteY907" fmla="*/ 5512110 h 8646667"/>
              <a:gd name="connsiteX908" fmla="*/ 2536714 w 7869924"/>
              <a:gd name="connsiteY908" fmla="*/ 5512110 h 8646667"/>
              <a:gd name="connsiteX909" fmla="*/ 2548768 w 7869924"/>
              <a:gd name="connsiteY909" fmla="*/ 5479183 h 8646667"/>
              <a:gd name="connsiteX910" fmla="*/ 2584518 w 7869924"/>
              <a:gd name="connsiteY910" fmla="*/ 5440240 h 8646667"/>
              <a:gd name="connsiteX911" fmla="*/ 2599801 w 7869924"/>
              <a:gd name="connsiteY911" fmla="*/ 5416537 h 8646667"/>
              <a:gd name="connsiteX912" fmla="*/ 4210446 w 7869924"/>
              <a:gd name="connsiteY912" fmla="*/ 5408659 h 8646667"/>
              <a:gd name="connsiteX913" fmla="*/ 4192360 w 7869924"/>
              <a:gd name="connsiteY913" fmla="*/ 5441566 h 8646667"/>
              <a:gd name="connsiteX914" fmla="*/ 4183508 w 7869924"/>
              <a:gd name="connsiteY914" fmla="*/ 5453210 h 8646667"/>
              <a:gd name="connsiteX915" fmla="*/ 4174260 w 7869924"/>
              <a:gd name="connsiteY915" fmla="*/ 5432345 h 8646667"/>
              <a:gd name="connsiteX916" fmla="*/ 4165423 w 7869924"/>
              <a:gd name="connsiteY916" fmla="*/ 5471267 h 8646667"/>
              <a:gd name="connsiteX917" fmla="*/ 4126830 w 7869924"/>
              <a:gd name="connsiteY917" fmla="*/ 5459225 h 8646667"/>
              <a:gd name="connsiteX918" fmla="*/ 4124113 w 7869924"/>
              <a:gd name="connsiteY918" fmla="*/ 5465585 h 8646667"/>
              <a:gd name="connsiteX919" fmla="*/ 4124856 w 7869924"/>
              <a:gd name="connsiteY919" fmla="*/ 5466290 h 8646667"/>
              <a:gd name="connsiteX920" fmla="*/ 4127065 w 7869924"/>
              <a:gd name="connsiteY920" fmla="*/ 5461116 h 8646667"/>
              <a:gd name="connsiteX921" fmla="*/ 4165634 w 7869924"/>
              <a:gd name="connsiteY921" fmla="*/ 5473167 h 8646667"/>
              <a:gd name="connsiteX922" fmla="*/ 4174478 w 7869924"/>
              <a:gd name="connsiteY922" fmla="*/ 5434205 h 8646667"/>
              <a:gd name="connsiteX923" fmla="*/ 4183715 w 7869924"/>
              <a:gd name="connsiteY923" fmla="*/ 5455081 h 8646667"/>
              <a:gd name="connsiteX924" fmla="*/ 4192559 w 7869924"/>
              <a:gd name="connsiteY924" fmla="*/ 5443447 h 8646667"/>
              <a:gd name="connsiteX925" fmla="*/ 4210640 w 7869924"/>
              <a:gd name="connsiteY925" fmla="*/ 5410521 h 8646667"/>
              <a:gd name="connsiteX926" fmla="*/ 4219485 w 7869924"/>
              <a:gd name="connsiteY926" fmla="*/ 5413728 h 8646667"/>
              <a:gd name="connsiteX927" fmla="*/ 4246411 w 7869924"/>
              <a:gd name="connsiteY927" fmla="*/ 5455081 h 8646667"/>
              <a:gd name="connsiteX928" fmla="*/ 4258054 w 7869924"/>
              <a:gd name="connsiteY928" fmla="*/ 5449464 h 8646667"/>
              <a:gd name="connsiteX929" fmla="*/ 4278952 w 7869924"/>
              <a:gd name="connsiteY929" fmla="*/ 5500059 h 8646667"/>
              <a:gd name="connsiteX930" fmla="*/ 4309087 w 7869924"/>
              <a:gd name="connsiteY930" fmla="*/ 5508902 h 8646667"/>
              <a:gd name="connsiteX931" fmla="*/ 4356500 w 7869924"/>
              <a:gd name="connsiteY931" fmla="*/ 5523762 h 8646667"/>
              <a:gd name="connsiteX932" fmla="*/ 4404305 w 7869924"/>
              <a:gd name="connsiteY932" fmla="*/ 5526969 h 8646667"/>
              <a:gd name="connsiteX933" fmla="*/ 4407534 w 7869924"/>
              <a:gd name="connsiteY933" fmla="*/ 5514919 h 8646667"/>
              <a:gd name="connsiteX934" fmla="*/ 4443284 w 7869924"/>
              <a:gd name="connsiteY934" fmla="*/ 5491234 h 8646667"/>
              <a:gd name="connsiteX935" fmla="*/ 4442328 w 7869924"/>
              <a:gd name="connsiteY935" fmla="*/ 5489608 h 8646667"/>
              <a:gd name="connsiteX936" fmla="*/ 4431286 w 7869924"/>
              <a:gd name="connsiteY936" fmla="*/ 5493034 h 8646667"/>
              <a:gd name="connsiteX937" fmla="*/ 4407432 w 7869924"/>
              <a:gd name="connsiteY937" fmla="*/ 5513008 h 8646667"/>
              <a:gd name="connsiteX938" fmla="*/ 4404218 w 7869924"/>
              <a:gd name="connsiteY938" fmla="*/ 5525050 h 8646667"/>
              <a:gd name="connsiteX939" fmla="*/ 4356376 w 7869924"/>
              <a:gd name="connsiteY939" fmla="*/ 5521844 h 8646667"/>
              <a:gd name="connsiteX940" fmla="*/ 4308932 w 7869924"/>
              <a:gd name="connsiteY940" fmla="*/ 5506994 h 8646667"/>
              <a:gd name="connsiteX941" fmla="*/ 4278794 w 7869924"/>
              <a:gd name="connsiteY941" fmla="*/ 5498158 h 8646667"/>
              <a:gd name="connsiteX942" fmla="*/ 4257890 w 7869924"/>
              <a:gd name="connsiteY942" fmla="*/ 5447593 h 8646667"/>
              <a:gd name="connsiteX943" fmla="*/ 4246220 w 7869924"/>
              <a:gd name="connsiteY943" fmla="*/ 5453210 h 8646667"/>
              <a:gd name="connsiteX944" fmla="*/ 4219298 w 7869924"/>
              <a:gd name="connsiteY944" fmla="*/ 5411878 h 8646667"/>
              <a:gd name="connsiteX945" fmla="*/ 4210446 w 7869924"/>
              <a:gd name="connsiteY945" fmla="*/ 5408659 h 8646667"/>
              <a:gd name="connsiteX946" fmla="*/ 3358698 w 7869924"/>
              <a:gd name="connsiteY946" fmla="*/ 5320592 h 8646667"/>
              <a:gd name="connsiteX947" fmla="*/ 3299246 w 7869924"/>
              <a:gd name="connsiteY947" fmla="*/ 5356326 h 8646667"/>
              <a:gd name="connsiteX948" fmla="*/ 3299246 w 7869924"/>
              <a:gd name="connsiteY948" fmla="*/ 5362362 h 8646667"/>
              <a:gd name="connsiteX949" fmla="*/ 3281157 w 7869924"/>
              <a:gd name="connsiteY949" fmla="*/ 5395286 h 8646667"/>
              <a:gd name="connsiteX950" fmla="*/ 3278352 w 7869924"/>
              <a:gd name="connsiteY950" fmla="*/ 5443075 h 8646667"/>
              <a:gd name="connsiteX951" fmla="*/ 3289998 w 7869924"/>
              <a:gd name="connsiteY951" fmla="*/ 5478824 h 8646667"/>
              <a:gd name="connsiteX952" fmla="*/ 3260262 w 7869924"/>
              <a:gd name="connsiteY952" fmla="*/ 5502518 h 8646667"/>
              <a:gd name="connsiteX953" fmla="*/ 3260262 w 7869924"/>
              <a:gd name="connsiteY953" fmla="*/ 5508245 h 8646667"/>
              <a:gd name="connsiteX954" fmla="*/ 3260262 w 7869924"/>
              <a:gd name="connsiteY954" fmla="*/ 5519799 h 8646667"/>
              <a:gd name="connsiteX955" fmla="*/ 3261551 w 7869924"/>
              <a:gd name="connsiteY955" fmla="*/ 5519799 h 8646667"/>
              <a:gd name="connsiteX956" fmla="*/ 3261551 w 7869924"/>
              <a:gd name="connsiteY956" fmla="*/ 5508077 h 8646667"/>
              <a:gd name="connsiteX957" fmla="*/ 3261551 w 7869924"/>
              <a:gd name="connsiteY957" fmla="*/ 5502358 h 8646667"/>
              <a:gd name="connsiteX958" fmla="*/ 3291313 w 7869924"/>
              <a:gd name="connsiteY958" fmla="*/ 5478680 h 8646667"/>
              <a:gd name="connsiteX959" fmla="*/ 3279653 w 7869924"/>
              <a:gd name="connsiteY959" fmla="*/ 5442959 h 8646667"/>
              <a:gd name="connsiteX960" fmla="*/ 3282466 w 7869924"/>
              <a:gd name="connsiteY960" fmla="*/ 5395180 h 8646667"/>
              <a:gd name="connsiteX961" fmla="*/ 3300568 w 7869924"/>
              <a:gd name="connsiteY961" fmla="*/ 5362270 h 8646667"/>
              <a:gd name="connsiteX962" fmla="*/ 3300568 w 7869924"/>
              <a:gd name="connsiteY962" fmla="*/ 5356256 h 8646667"/>
              <a:gd name="connsiteX963" fmla="*/ 3348183 w 7869924"/>
              <a:gd name="connsiteY963" fmla="*/ 5322832 h 8646667"/>
              <a:gd name="connsiteX964" fmla="*/ 3358838 w 7869924"/>
              <a:gd name="connsiteY964" fmla="*/ 5320762 h 8646667"/>
              <a:gd name="connsiteX965" fmla="*/ 2603740 w 7869924"/>
              <a:gd name="connsiteY965" fmla="*/ 5290863 h 8646667"/>
              <a:gd name="connsiteX966" fmla="*/ 2588862 w 7869924"/>
              <a:gd name="connsiteY966" fmla="*/ 5317768 h 8646667"/>
              <a:gd name="connsiteX967" fmla="*/ 2574004 w 7869924"/>
              <a:gd name="connsiteY967" fmla="*/ 5356326 h 8646667"/>
              <a:gd name="connsiteX968" fmla="*/ 2559836 w 7869924"/>
              <a:gd name="connsiteY968" fmla="*/ 5367826 h 8646667"/>
              <a:gd name="connsiteX969" fmla="*/ 2563108 w 7869924"/>
              <a:gd name="connsiteY969" fmla="*/ 5375287 h 8646667"/>
              <a:gd name="connsiteX970" fmla="*/ 2563115 w 7869924"/>
              <a:gd name="connsiteY970" fmla="*/ 5375424 h 8646667"/>
              <a:gd name="connsiteX971" fmla="*/ 2563243 w 7869924"/>
              <a:gd name="connsiteY971" fmla="*/ 5375595 h 8646667"/>
              <a:gd name="connsiteX972" fmla="*/ 2566464 w 7869924"/>
              <a:gd name="connsiteY972" fmla="*/ 5382938 h 8646667"/>
              <a:gd name="connsiteX973" fmla="*/ 2586057 w 7869924"/>
              <a:gd name="connsiteY973" fmla="*/ 5416171 h 8646667"/>
              <a:gd name="connsiteX974" fmla="*/ 2587610 w 7869924"/>
              <a:gd name="connsiteY974" fmla="*/ 5416171 h 8646667"/>
              <a:gd name="connsiteX975" fmla="*/ 2581563 w 7869924"/>
              <a:gd name="connsiteY975" fmla="*/ 5400075 h 8646667"/>
              <a:gd name="connsiteX976" fmla="*/ 2563243 w 7869924"/>
              <a:gd name="connsiteY976" fmla="*/ 5375595 h 8646667"/>
              <a:gd name="connsiteX977" fmla="*/ 2563108 w 7869924"/>
              <a:gd name="connsiteY977" fmla="*/ 5375287 h 8646667"/>
              <a:gd name="connsiteX978" fmla="*/ 2562571 w 7869924"/>
              <a:gd name="connsiteY978" fmla="*/ 5364908 h 8646667"/>
              <a:gd name="connsiteX979" fmla="*/ 2575693 w 7869924"/>
              <a:gd name="connsiteY979" fmla="*/ 5356700 h 8646667"/>
              <a:gd name="connsiteX980" fmla="*/ 2590545 w 7869924"/>
              <a:gd name="connsiteY980" fmla="*/ 5318155 h 8646667"/>
              <a:gd name="connsiteX981" fmla="*/ 2605417 w 7869924"/>
              <a:gd name="connsiteY981" fmla="*/ 5291245 h 8646667"/>
              <a:gd name="connsiteX982" fmla="*/ 2621888 w 7869924"/>
              <a:gd name="connsiteY982" fmla="*/ 5291245 h 8646667"/>
              <a:gd name="connsiteX983" fmla="*/ 2621809 w 7869924"/>
              <a:gd name="connsiteY983" fmla="*/ 5290863 h 8646667"/>
              <a:gd name="connsiteX984" fmla="*/ 2603740 w 7869924"/>
              <a:gd name="connsiteY984" fmla="*/ 5290863 h 8646667"/>
              <a:gd name="connsiteX985" fmla="*/ 3757679 w 7869924"/>
              <a:gd name="connsiteY985" fmla="*/ 5283555 h 8646667"/>
              <a:gd name="connsiteX986" fmla="*/ 3757422 w 7869924"/>
              <a:gd name="connsiteY986" fmla="*/ 5284800 h 8646667"/>
              <a:gd name="connsiteX987" fmla="*/ 3775115 w 7869924"/>
              <a:gd name="connsiteY987" fmla="*/ 5288018 h 8646667"/>
              <a:gd name="connsiteX988" fmla="*/ 3785723 w 7869924"/>
              <a:gd name="connsiteY988" fmla="*/ 5301257 h 8646667"/>
              <a:gd name="connsiteX989" fmla="*/ 3795851 w 7869924"/>
              <a:gd name="connsiteY989" fmla="*/ 5314277 h 8646667"/>
              <a:gd name="connsiteX990" fmla="*/ 3795583 w 7869924"/>
              <a:gd name="connsiteY990" fmla="*/ 5313146 h 8646667"/>
              <a:gd name="connsiteX991" fmla="*/ 3774679 w 7869924"/>
              <a:gd name="connsiteY991" fmla="*/ 5286652 h 8646667"/>
              <a:gd name="connsiteX992" fmla="*/ 3767040 w 7869924"/>
              <a:gd name="connsiteY992" fmla="*/ 5285049 h 8646667"/>
              <a:gd name="connsiteX993" fmla="*/ 2944044 w 7869924"/>
              <a:gd name="connsiteY993" fmla="*/ 5249094 h 8646667"/>
              <a:gd name="connsiteX994" fmla="*/ 2941239 w 7869924"/>
              <a:gd name="connsiteY994" fmla="*/ 5255114 h 8646667"/>
              <a:gd name="connsiteX995" fmla="*/ 2917184 w 7869924"/>
              <a:gd name="connsiteY995" fmla="*/ 5253509 h 8646667"/>
              <a:gd name="connsiteX996" fmla="*/ 2895142 w 7869924"/>
              <a:gd name="connsiteY996" fmla="*/ 5252019 h 8646667"/>
              <a:gd name="connsiteX997" fmla="*/ 2895122 w 7869924"/>
              <a:gd name="connsiteY997" fmla="*/ 5252284 h 8646667"/>
              <a:gd name="connsiteX998" fmla="*/ 2942946 w 7869924"/>
              <a:gd name="connsiteY998" fmla="*/ 5255509 h 8646667"/>
              <a:gd name="connsiteX999" fmla="*/ 2945662 w 7869924"/>
              <a:gd name="connsiteY999" fmla="*/ 5249653 h 8646667"/>
              <a:gd name="connsiteX1000" fmla="*/ 3060568 w 7869924"/>
              <a:gd name="connsiteY1000" fmla="*/ 5246285 h 8646667"/>
              <a:gd name="connsiteX1001" fmla="*/ 3057357 w 7869924"/>
              <a:gd name="connsiteY1001" fmla="*/ 5263959 h 8646667"/>
              <a:gd name="connsiteX1002" fmla="*/ 3049858 w 7869924"/>
              <a:gd name="connsiteY1002" fmla="*/ 5268855 h 8646667"/>
              <a:gd name="connsiteX1003" fmla="*/ 3051174 w 7869924"/>
              <a:gd name="connsiteY1003" fmla="*/ 5269481 h 8646667"/>
              <a:gd name="connsiteX1004" fmla="*/ 3059062 w 7869924"/>
              <a:gd name="connsiteY1004" fmla="*/ 5264334 h 8646667"/>
              <a:gd name="connsiteX1005" fmla="*/ 3059611 w 7869924"/>
              <a:gd name="connsiteY1005" fmla="*/ 5255351 h 8646667"/>
              <a:gd name="connsiteX1006" fmla="*/ 3062237 w 7869924"/>
              <a:gd name="connsiteY1006" fmla="*/ 5246780 h 8646667"/>
              <a:gd name="connsiteX1007" fmla="*/ 3023292 w 7869924"/>
              <a:gd name="connsiteY1007" fmla="*/ 5246285 h 8646667"/>
              <a:gd name="connsiteX1008" fmla="*/ 3023292 w 7869924"/>
              <a:gd name="connsiteY1008" fmla="*/ 5246666 h 8646667"/>
              <a:gd name="connsiteX1009" fmla="*/ 3033700 w 7869924"/>
              <a:gd name="connsiteY1009" fmla="*/ 5246666 h 8646667"/>
              <a:gd name="connsiteX1010" fmla="*/ 3033657 w 7869924"/>
              <a:gd name="connsiteY1010" fmla="*/ 5246285 h 8646667"/>
              <a:gd name="connsiteX1011" fmla="*/ 3084287 w 7869924"/>
              <a:gd name="connsiteY1011" fmla="*/ 5240265 h 8646667"/>
              <a:gd name="connsiteX1012" fmla="*/ 3081569 w 7869924"/>
              <a:gd name="connsiteY1012" fmla="*/ 5252413 h 8646667"/>
              <a:gd name="connsiteX1013" fmla="*/ 3073486 w 7869924"/>
              <a:gd name="connsiteY1013" fmla="*/ 5257198 h 8646667"/>
              <a:gd name="connsiteX1014" fmla="*/ 3073934 w 7869924"/>
              <a:gd name="connsiteY1014" fmla="*/ 5258318 h 8646667"/>
              <a:gd name="connsiteX1015" fmla="*/ 3085988 w 7869924"/>
              <a:gd name="connsiteY1015" fmla="*/ 5240650 h 8646667"/>
              <a:gd name="connsiteX1016" fmla="*/ 3124557 w 7869924"/>
              <a:gd name="connsiteY1016" fmla="*/ 5243458 h 8646667"/>
              <a:gd name="connsiteX1017" fmla="*/ 3131007 w 7869924"/>
              <a:gd name="connsiteY1017" fmla="*/ 5243204 h 8646667"/>
              <a:gd name="connsiteX1018" fmla="*/ 3130486 w 7869924"/>
              <a:gd name="connsiteY1018" fmla="*/ 5242773 h 8646667"/>
              <a:gd name="connsiteX1019" fmla="*/ 3122844 w 7869924"/>
              <a:gd name="connsiteY1019" fmla="*/ 5243074 h 8646667"/>
              <a:gd name="connsiteX1020" fmla="*/ 3084287 w 7869924"/>
              <a:gd name="connsiteY1020" fmla="*/ 5240265 h 8646667"/>
              <a:gd name="connsiteX1021" fmla="*/ 3021604 w 7869924"/>
              <a:gd name="connsiteY1021" fmla="*/ 5234229 h 8646667"/>
              <a:gd name="connsiteX1022" fmla="*/ 3007506 w 7869924"/>
              <a:gd name="connsiteY1022" fmla="*/ 5234868 h 8646667"/>
              <a:gd name="connsiteX1023" fmla="*/ 3008790 w 7869924"/>
              <a:gd name="connsiteY1023" fmla="*/ 5235268 h 8646667"/>
              <a:gd name="connsiteX1024" fmla="*/ 3021604 w 7869924"/>
              <a:gd name="connsiteY1024" fmla="*/ 5234691 h 8646667"/>
              <a:gd name="connsiteX1025" fmla="*/ 2979816 w 7869924"/>
              <a:gd name="connsiteY1025" fmla="*/ 5219380 h 8646667"/>
              <a:gd name="connsiteX1026" fmla="*/ 2979816 w 7869924"/>
              <a:gd name="connsiteY1026" fmla="*/ 5243074 h 8646667"/>
              <a:gd name="connsiteX1027" fmla="*/ 2979816 w 7869924"/>
              <a:gd name="connsiteY1027" fmla="*/ 5267169 h 8646667"/>
              <a:gd name="connsiteX1028" fmla="*/ 2970188 w 7869924"/>
              <a:gd name="connsiteY1028" fmla="*/ 5265751 h 8646667"/>
              <a:gd name="connsiteX1029" fmla="*/ 2970389 w 7869924"/>
              <a:gd name="connsiteY1029" fmla="*/ 5265911 h 8646667"/>
              <a:gd name="connsiteX1030" fmla="*/ 2981514 w 7869924"/>
              <a:gd name="connsiteY1030" fmla="*/ 5267542 h 8646667"/>
              <a:gd name="connsiteX1031" fmla="*/ 2981514 w 7869924"/>
              <a:gd name="connsiteY1031" fmla="*/ 5243458 h 8646667"/>
              <a:gd name="connsiteX1032" fmla="*/ 2981514 w 7869924"/>
              <a:gd name="connsiteY1032" fmla="*/ 5219756 h 8646667"/>
              <a:gd name="connsiteX1033" fmla="*/ 2988830 w 7869924"/>
              <a:gd name="connsiteY1033" fmla="*/ 5219756 h 8646667"/>
              <a:gd name="connsiteX1034" fmla="*/ 2988657 w 7869924"/>
              <a:gd name="connsiteY1034" fmla="*/ 5219380 h 8646667"/>
              <a:gd name="connsiteX1035" fmla="*/ 2979816 w 7869924"/>
              <a:gd name="connsiteY1035" fmla="*/ 5219380 h 8646667"/>
              <a:gd name="connsiteX1036" fmla="*/ 2891666 w 7869924"/>
              <a:gd name="connsiteY1036" fmla="*/ 5210385 h 8646667"/>
              <a:gd name="connsiteX1037" fmla="*/ 2874223 w 7869924"/>
              <a:gd name="connsiteY1037" fmla="*/ 5210523 h 8646667"/>
              <a:gd name="connsiteX1038" fmla="*/ 2874223 w 7869924"/>
              <a:gd name="connsiteY1038" fmla="*/ 5210930 h 8646667"/>
              <a:gd name="connsiteX1039" fmla="*/ 2893371 w 7869924"/>
              <a:gd name="connsiteY1039" fmla="*/ 5210781 h 8646667"/>
              <a:gd name="connsiteX1040" fmla="*/ 2911059 w 7869924"/>
              <a:gd name="connsiteY1040" fmla="*/ 5210917 h 8646667"/>
              <a:gd name="connsiteX1041" fmla="*/ 2911097 w 7869924"/>
              <a:gd name="connsiteY1041" fmla="*/ 5210536 h 8646667"/>
              <a:gd name="connsiteX1042" fmla="*/ 2891666 w 7869924"/>
              <a:gd name="connsiteY1042" fmla="*/ 5210385 h 8646667"/>
              <a:gd name="connsiteX1043" fmla="*/ 3363303 w 7869924"/>
              <a:gd name="connsiteY1043" fmla="*/ 5189665 h 8646667"/>
              <a:gd name="connsiteX1044" fmla="*/ 3361941 w 7869924"/>
              <a:gd name="connsiteY1044" fmla="*/ 5189672 h 8646667"/>
              <a:gd name="connsiteX1045" fmla="*/ 3372574 w 7869924"/>
              <a:gd name="connsiteY1045" fmla="*/ 5206628 h 8646667"/>
              <a:gd name="connsiteX1046" fmla="*/ 3385628 w 7869924"/>
              <a:gd name="connsiteY1046" fmla="*/ 5219380 h 8646667"/>
              <a:gd name="connsiteX1047" fmla="*/ 3406522 w 7869924"/>
              <a:gd name="connsiteY1047" fmla="*/ 5251903 h 8646667"/>
              <a:gd name="connsiteX1048" fmla="*/ 3409327 w 7869924"/>
              <a:gd name="connsiteY1048" fmla="*/ 5267169 h 8646667"/>
              <a:gd name="connsiteX1049" fmla="*/ 3454327 w 7869924"/>
              <a:gd name="connsiteY1049" fmla="*/ 5282034 h 8646667"/>
              <a:gd name="connsiteX1050" fmla="*/ 3442274 w 7869924"/>
              <a:gd name="connsiteY1050" fmla="*/ 5311748 h 8646667"/>
              <a:gd name="connsiteX1051" fmla="*/ 3451116 w 7869924"/>
              <a:gd name="connsiteY1051" fmla="*/ 5314557 h 8646667"/>
              <a:gd name="connsiteX1052" fmla="*/ 3439469 w 7869924"/>
              <a:gd name="connsiteY1052" fmla="*/ 5332632 h 8646667"/>
              <a:gd name="connsiteX1053" fmla="*/ 3433433 w 7869924"/>
              <a:gd name="connsiteY1053" fmla="*/ 5338652 h 8646667"/>
              <a:gd name="connsiteX1054" fmla="*/ 3431293 w 7869924"/>
              <a:gd name="connsiteY1054" fmla="*/ 5339926 h 8646667"/>
              <a:gd name="connsiteX1055" fmla="*/ 3426239 w 7869924"/>
              <a:gd name="connsiteY1055" fmla="*/ 5341803 h 8646667"/>
              <a:gd name="connsiteX1056" fmla="*/ 3422528 w 7869924"/>
              <a:gd name="connsiteY1056" fmla="*/ 5345144 h 8646667"/>
              <a:gd name="connsiteX1057" fmla="*/ 3418625 w 7869924"/>
              <a:gd name="connsiteY1057" fmla="*/ 5347467 h 8646667"/>
              <a:gd name="connsiteX1058" fmla="*/ 3420003 w 7869924"/>
              <a:gd name="connsiteY1058" fmla="*/ 5347417 h 8646667"/>
              <a:gd name="connsiteX1059" fmla="*/ 3422528 w 7869924"/>
              <a:gd name="connsiteY1059" fmla="*/ 5345144 h 8646667"/>
              <a:gd name="connsiteX1060" fmla="*/ 3431293 w 7869924"/>
              <a:gd name="connsiteY1060" fmla="*/ 5339926 h 8646667"/>
              <a:gd name="connsiteX1061" fmla="*/ 3434884 w 7869924"/>
              <a:gd name="connsiteY1061" fmla="*/ 5338592 h 8646667"/>
              <a:gd name="connsiteX1062" fmla="*/ 3440918 w 7869924"/>
              <a:gd name="connsiteY1062" fmla="*/ 5332563 h 8646667"/>
              <a:gd name="connsiteX1063" fmla="*/ 3452577 w 7869924"/>
              <a:gd name="connsiteY1063" fmla="*/ 5314507 h 8646667"/>
              <a:gd name="connsiteX1064" fmla="*/ 3443730 w 7869924"/>
              <a:gd name="connsiteY1064" fmla="*/ 5311696 h 8646667"/>
              <a:gd name="connsiteX1065" fmla="*/ 3455798 w 7869924"/>
              <a:gd name="connsiteY1065" fmla="*/ 5281989 h 8646667"/>
              <a:gd name="connsiteX1066" fmla="*/ 3410757 w 7869924"/>
              <a:gd name="connsiteY1066" fmla="*/ 5267135 h 8646667"/>
              <a:gd name="connsiteX1067" fmla="*/ 3407945 w 7869924"/>
              <a:gd name="connsiteY1067" fmla="*/ 5251889 h 8646667"/>
              <a:gd name="connsiteX1068" fmla="*/ 3387030 w 7869924"/>
              <a:gd name="connsiteY1068" fmla="*/ 5219372 h 8646667"/>
              <a:gd name="connsiteX1069" fmla="*/ 3363303 w 7869924"/>
              <a:gd name="connsiteY1069" fmla="*/ 5189665 h 8646667"/>
              <a:gd name="connsiteX1070" fmla="*/ 3924221 w 7869924"/>
              <a:gd name="connsiteY1070" fmla="*/ 5174671 h 8646667"/>
              <a:gd name="connsiteX1071" fmla="*/ 3924221 w 7869924"/>
              <a:gd name="connsiteY1071" fmla="*/ 5203180 h 8646667"/>
              <a:gd name="connsiteX1072" fmla="*/ 3924720 w 7869924"/>
              <a:gd name="connsiteY1072" fmla="*/ 5203053 h 8646667"/>
              <a:gd name="connsiteX1073" fmla="*/ 3924720 w 7869924"/>
              <a:gd name="connsiteY1073" fmla="*/ 5174811 h 8646667"/>
              <a:gd name="connsiteX1074" fmla="*/ 2850048 w 7869924"/>
              <a:gd name="connsiteY1074" fmla="*/ 5168015 h 8646667"/>
              <a:gd name="connsiteX1075" fmla="*/ 2851730 w 7869924"/>
              <a:gd name="connsiteY1075" fmla="*/ 5168408 h 8646667"/>
              <a:gd name="connsiteX1076" fmla="*/ 2872540 w 7869924"/>
              <a:gd name="connsiteY1076" fmla="*/ 5169104 h 8646667"/>
              <a:gd name="connsiteX1077" fmla="*/ 2872540 w 7869924"/>
              <a:gd name="connsiteY1077" fmla="*/ 5168767 h 8646667"/>
              <a:gd name="connsiteX1078" fmla="*/ 3716232 w 7869924"/>
              <a:gd name="connsiteY1078" fmla="*/ 5163092 h 8646667"/>
              <a:gd name="connsiteX1079" fmla="*/ 3716230 w 7869924"/>
              <a:gd name="connsiteY1079" fmla="*/ 5163107 h 8646667"/>
              <a:gd name="connsiteX1080" fmla="*/ 3721627 w 7869924"/>
              <a:gd name="connsiteY1080" fmla="*/ 5180432 h 8646667"/>
              <a:gd name="connsiteX1081" fmla="*/ 3745354 w 7869924"/>
              <a:gd name="connsiteY1081" fmla="*/ 5180432 h 8646667"/>
              <a:gd name="connsiteX1082" fmla="*/ 3745539 w 7869924"/>
              <a:gd name="connsiteY1082" fmla="*/ 5180736 h 8646667"/>
              <a:gd name="connsiteX1083" fmla="*/ 3748794 w 7869924"/>
              <a:gd name="connsiteY1083" fmla="*/ 5189622 h 8646667"/>
              <a:gd name="connsiteX1084" fmla="*/ 3751793 w 7869924"/>
              <a:gd name="connsiteY1084" fmla="*/ 5191012 h 8646667"/>
              <a:gd name="connsiteX1085" fmla="*/ 3753285 w 7869924"/>
              <a:gd name="connsiteY1085" fmla="*/ 5193462 h 8646667"/>
              <a:gd name="connsiteX1086" fmla="*/ 3768088 w 7869924"/>
              <a:gd name="connsiteY1086" fmla="*/ 5198611 h 8646667"/>
              <a:gd name="connsiteX1087" fmla="*/ 3774729 w 7869924"/>
              <a:gd name="connsiteY1087" fmla="*/ 5206850 h 8646667"/>
              <a:gd name="connsiteX1088" fmla="*/ 3774679 w 7869924"/>
              <a:gd name="connsiteY1088" fmla="*/ 5205988 h 8646667"/>
              <a:gd name="connsiteX1089" fmla="*/ 3757700 w 7869924"/>
              <a:gd name="connsiteY1089" fmla="*/ 5193749 h 8646667"/>
              <a:gd name="connsiteX1090" fmla="*/ 3751793 w 7869924"/>
              <a:gd name="connsiteY1090" fmla="*/ 5191012 h 8646667"/>
              <a:gd name="connsiteX1091" fmla="*/ 3745539 w 7869924"/>
              <a:gd name="connsiteY1091" fmla="*/ 5180736 h 8646667"/>
              <a:gd name="connsiteX1092" fmla="*/ 3744938 w 7869924"/>
              <a:gd name="connsiteY1092" fmla="*/ 5179096 h 8646667"/>
              <a:gd name="connsiteX1093" fmla="*/ 3721216 w 7869924"/>
              <a:gd name="connsiteY1093" fmla="*/ 5179096 h 8646667"/>
              <a:gd name="connsiteX1094" fmla="*/ 2827540 w 7869924"/>
              <a:gd name="connsiteY1094" fmla="*/ 5162747 h 8646667"/>
              <a:gd name="connsiteX1095" fmla="*/ 2800813 w 7869924"/>
              <a:gd name="connsiteY1095" fmla="*/ 5163098 h 8646667"/>
              <a:gd name="connsiteX1096" fmla="*/ 2775489 w 7869924"/>
              <a:gd name="connsiteY1096" fmla="*/ 5165427 h 8646667"/>
              <a:gd name="connsiteX1097" fmla="*/ 2775796 w 7869924"/>
              <a:gd name="connsiteY1097" fmla="*/ 5165953 h 8646667"/>
              <a:gd name="connsiteX1098" fmla="*/ 2829236 w 7869924"/>
              <a:gd name="connsiteY1098" fmla="*/ 5163144 h 8646667"/>
              <a:gd name="connsiteX1099" fmla="*/ 2831062 w 7869924"/>
              <a:gd name="connsiteY1099" fmla="*/ 5163571 h 8646667"/>
              <a:gd name="connsiteX1100" fmla="*/ 3840742 w 7869924"/>
              <a:gd name="connsiteY1100" fmla="*/ 5150581 h 8646667"/>
              <a:gd name="connsiteX1101" fmla="*/ 3843570 w 7869924"/>
              <a:gd name="connsiteY1101" fmla="*/ 5175084 h 8646667"/>
              <a:gd name="connsiteX1102" fmla="*/ 3843937 w 7869924"/>
              <a:gd name="connsiteY1102" fmla="*/ 5175557 h 8646667"/>
              <a:gd name="connsiteX1103" fmla="*/ 3841071 w 7869924"/>
              <a:gd name="connsiteY1103" fmla="*/ 5150741 h 8646667"/>
              <a:gd name="connsiteX1104" fmla="*/ 2729086 w 7869924"/>
              <a:gd name="connsiteY1104" fmla="*/ 5129822 h 8646667"/>
              <a:gd name="connsiteX1105" fmla="*/ 2717439 w 7869924"/>
              <a:gd name="connsiteY1105" fmla="*/ 5138651 h 8646667"/>
              <a:gd name="connsiteX1106" fmla="*/ 2729086 w 7869924"/>
              <a:gd name="connsiteY1106" fmla="*/ 5180421 h 8646667"/>
              <a:gd name="connsiteX1107" fmla="*/ 2714227 w 7869924"/>
              <a:gd name="connsiteY1107" fmla="*/ 5189651 h 8646667"/>
              <a:gd name="connsiteX1108" fmla="*/ 2720244 w 7869924"/>
              <a:gd name="connsiteY1108" fmla="*/ 5204516 h 8646667"/>
              <a:gd name="connsiteX1109" fmla="*/ 2711422 w 7869924"/>
              <a:gd name="connsiteY1109" fmla="*/ 5257939 h 8646667"/>
              <a:gd name="connsiteX1110" fmla="*/ 2654756 w 7869924"/>
              <a:gd name="connsiteY1110" fmla="*/ 5278823 h 8646667"/>
              <a:gd name="connsiteX1111" fmla="*/ 2663598 w 7869924"/>
              <a:gd name="connsiteY1111" fmla="*/ 5288054 h 8646667"/>
              <a:gd name="connsiteX1112" fmla="*/ 2678475 w 7869924"/>
              <a:gd name="connsiteY1112" fmla="*/ 5311748 h 8646667"/>
              <a:gd name="connsiteX1113" fmla="*/ 2672439 w 7869924"/>
              <a:gd name="connsiteY1113" fmla="*/ 5317768 h 8646667"/>
              <a:gd name="connsiteX1114" fmla="*/ 2651946 w 7869924"/>
              <a:gd name="connsiteY1114" fmla="*/ 5317669 h 8646667"/>
              <a:gd name="connsiteX1115" fmla="*/ 2635723 w 7869924"/>
              <a:gd name="connsiteY1115" fmla="*/ 5325692 h 8646667"/>
              <a:gd name="connsiteX1116" fmla="*/ 2635552 w 7869924"/>
              <a:gd name="connsiteY1116" fmla="*/ 5326980 h 8646667"/>
              <a:gd name="connsiteX1117" fmla="*/ 2674120 w 7869924"/>
              <a:gd name="connsiteY1117" fmla="*/ 5318155 h 8646667"/>
              <a:gd name="connsiteX1118" fmla="*/ 2680147 w 7869924"/>
              <a:gd name="connsiteY1118" fmla="*/ 5312121 h 8646667"/>
              <a:gd name="connsiteX1119" fmla="*/ 2665295 w 7869924"/>
              <a:gd name="connsiteY1119" fmla="*/ 5288436 h 8646667"/>
              <a:gd name="connsiteX1120" fmla="*/ 2656450 w 7869924"/>
              <a:gd name="connsiteY1120" fmla="*/ 5279194 h 8646667"/>
              <a:gd name="connsiteX1121" fmla="*/ 2713100 w 7869924"/>
              <a:gd name="connsiteY1121" fmla="*/ 5258318 h 8646667"/>
              <a:gd name="connsiteX1122" fmla="*/ 2721945 w 7869924"/>
              <a:gd name="connsiteY1122" fmla="*/ 5204896 h 8646667"/>
              <a:gd name="connsiteX1123" fmla="*/ 2715918 w 7869924"/>
              <a:gd name="connsiteY1123" fmla="*/ 5190036 h 8646667"/>
              <a:gd name="connsiteX1124" fmla="*/ 2730789 w 7869924"/>
              <a:gd name="connsiteY1124" fmla="*/ 5180812 h 8646667"/>
              <a:gd name="connsiteX1125" fmla="*/ 2719127 w 7869924"/>
              <a:gd name="connsiteY1125" fmla="*/ 5139042 h 8646667"/>
              <a:gd name="connsiteX1126" fmla="*/ 2724959 w 7869924"/>
              <a:gd name="connsiteY1126" fmla="*/ 5135683 h 8646667"/>
              <a:gd name="connsiteX1127" fmla="*/ 2730264 w 7869924"/>
              <a:gd name="connsiteY1127" fmla="*/ 5130710 h 8646667"/>
              <a:gd name="connsiteX1128" fmla="*/ 3870899 w 7869924"/>
              <a:gd name="connsiteY1128" fmla="*/ 5123385 h 8646667"/>
              <a:gd name="connsiteX1129" fmla="*/ 3870833 w 7869924"/>
              <a:gd name="connsiteY1129" fmla="*/ 5123845 h 8646667"/>
              <a:gd name="connsiteX1130" fmla="*/ 3909840 w 7869924"/>
              <a:gd name="connsiteY1130" fmla="*/ 5144712 h 8646667"/>
              <a:gd name="connsiteX1131" fmla="*/ 3944848 w 7869924"/>
              <a:gd name="connsiteY1131" fmla="*/ 5143526 h 8646667"/>
              <a:gd name="connsiteX1132" fmla="*/ 3950657 w 7869924"/>
              <a:gd name="connsiteY1132" fmla="*/ 5144671 h 8646667"/>
              <a:gd name="connsiteX1133" fmla="*/ 3950351 w 7869924"/>
              <a:gd name="connsiteY1133" fmla="*/ 5143381 h 8646667"/>
              <a:gd name="connsiteX1134" fmla="*/ 3909350 w 7869924"/>
              <a:gd name="connsiteY1134" fmla="*/ 5143381 h 8646667"/>
              <a:gd name="connsiteX1135" fmla="*/ 3875939 w 7869924"/>
              <a:gd name="connsiteY1135" fmla="*/ 5131636 h 8646667"/>
              <a:gd name="connsiteX1136" fmla="*/ 3757941 w 7869924"/>
              <a:gd name="connsiteY1136" fmla="*/ 5115766 h 8646667"/>
              <a:gd name="connsiteX1137" fmla="*/ 3759808 w 7869924"/>
              <a:gd name="connsiteY1137" fmla="*/ 5125722 h 8646667"/>
              <a:gd name="connsiteX1138" fmla="*/ 3759991 w 7869924"/>
              <a:gd name="connsiteY1138" fmla="*/ 5125744 h 8646667"/>
              <a:gd name="connsiteX1139" fmla="*/ 3758138 w 7869924"/>
              <a:gd name="connsiteY1139" fmla="*/ 5115862 h 8646667"/>
              <a:gd name="connsiteX1140" fmla="*/ 3333142 w 7869924"/>
              <a:gd name="connsiteY1140" fmla="*/ 5091327 h 8646667"/>
              <a:gd name="connsiteX1141" fmla="*/ 3332444 w 7869924"/>
              <a:gd name="connsiteY1141" fmla="*/ 5091652 h 8646667"/>
              <a:gd name="connsiteX1142" fmla="*/ 3351675 w 7869924"/>
              <a:gd name="connsiteY1142" fmla="*/ 5103004 h 8646667"/>
              <a:gd name="connsiteX1143" fmla="*/ 3355892 w 7869924"/>
              <a:gd name="connsiteY1143" fmla="*/ 5123787 h 8646667"/>
              <a:gd name="connsiteX1144" fmla="*/ 3328981 w 7869924"/>
              <a:gd name="connsiteY1144" fmla="*/ 5153516 h 8646667"/>
              <a:gd name="connsiteX1145" fmla="*/ 3334998 w 7869924"/>
              <a:gd name="connsiteY1145" fmla="*/ 5177611 h 8646667"/>
              <a:gd name="connsiteX1146" fmla="*/ 3324809 w 7869924"/>
              <a:gd name="connsiteY1146" fmla="*/ 5189603 h 8646667"/>
              <a:gd name="connsiteX1147" fmla="*/ 3325057 w 7869924"/>
              <a:gd name="connsiteY1147" fmla="*/ 5192681 h 8646667"/>
              <a:gd name="connsiteX1148" fmla="*/ 3323972 w 7869924"/>
              <a:gd name="connsiteY1148" fmla="*/ 5194392 h 8646667"/>
              <a:gd name="connsiteX1149" fmla="*/ 3325458 w 7869924"/>
              <a:gd name="connsiteY1149" fmla="*/ 5197673 h 8646667"/>
              <a:gd name="connsiteX1150" fmla="*/ 3325750 w 7869924"/>
              <a:gd name="connsiteY1150" fmla="*/ 5201305 h 8646667"/>
              <a:gd name="connsiteX1151" fmla="*/ 3326783 w 7869924"/>
              <a:gd name="connsiteY1151" fmla="*/ 5200599 h 8646667"/>
              <a:gd name="connsiteX1152" fmla="*/ 3325458 w 7869924"/>
              <a:gd name="connsiteY1152" fmla="*/ 5197673 h 8646667"/>
              <a:gd name="connsiteX1153" fmla="*/ 3325057 w 7869924"/>
              <a:gd name="connsiteY1153" fmla="*/ 5192681 h 8646667"/>
              <a:gd name="connsiteX1154" fmla="*/ 3328445 w 7869924"/>
              <a:gd name="connsiteY1154" fmla="*/ 5187339 h 8646667"/>
              <a:gd name="connsiteX1155" fmla="*/ 3336354 w 7869924"/>
              <a:gd name="connsiteY1155" fmla="*/ 5177622 h 8646667"/>
              <a:gd name="connsiteX1156" fmla="*/ 3330320 w 7869924"/>
              <a:gd name="connsiteY1156" fmla="*/ 5153536 h 8646667"/>
              <a:gd name="connsiteX1157" fmla="*/ 3357269 w 7869924"/>
              <a:gd name="connsiteY1157" fmla="*/ 5123845 h 8646667"/>
              <a:gd name="connsiteX1158" fmla="*/ 3333142 w 7869924"/>
              <a:gd name="connsiteY1158" fmla="*/ 5091327 h 8646667"/>
              <a:gd name="connsiteX1159" fmla="*/ 3328981 w 7869924"/>
              <a:gd name="connsiteY1159" fmla="*/ 5052304 h 8646667"/>
              <a:gd name="connsiteX1160" fmla="*/ 3319734 w 7869924"/>
              <a:gd name="connsiteY1160" fmla="*/ 5073188 h 8646667"/>
              <a:gd name="connsiteX1161" fmla="*/ 3319734 w 7869924"/>
              <a:gd name="connsiteY1161" fmla="*/ 5096882 h 8646667"/>
              <a:gd name="connsiteX1162" fmla="*/ 3321074 w 7869924"/>
              <a:gd name="connsiteY1162" fmla="*/ 5096258 h 8646667"/>
              <a:gd name="connsiteX1163" fmla="*/ 3321074 w 7869924"/>
              <a:gd name="connsiteY1163" fmla="*/ 5073271 h 8646667"/>
              <a:gd name="connsiteX1164" fmla="*/ 3327963 w 7869924"/>
              <a:gd name="connsiteY1164" fmla="*/ 5062829 h 8646667"/>
              <a:gd name="connsiteX1165" fmla="*/ 3330202 w 7869924"/>
              <a:gd name="connsiteY1165" fmla="*/ 5052910 h 8646667"/>
              <a:gd name="connsiteX1166" fmla="*/ 3861925 w 7869924"/>
              <a:gd name="connsiteY1166" fmla="*/ 4988938 h 8646667"/>
              <a:gd name="connsiteX1167" fmla="*/ 3861986 w 7869924"/>
              <a:gd name="connsiteY1167" fmla="*/ 4989771 h 8646667"/>
              <a:gd name="connsiteX1168" fmla="*/ 3876857 w 7869924"/>
              <a:gd name="connsiteY1168" fmla="*/ 5001814 h 8646667"/>
              <a:gd name="connsiteX1169" fmla="*/ 3884238 w 7869924"/>
              <a:gd name="connsiteY1169" fmla="*/ 5019409 h 8646667"/>
              <a:gd name="connsiteX1170" fmla="*/ 3884239 w 7869924"/>
              <a:gd name="connsiteY1170" fmla="*/ 5019255 h 8646667"/>
              <a:gd name="connsiteX1171" fmla="*/ 3876380 w 7869924"/>
              <a:gd name="connsiteY1171" fmla="*/ 5000508 h 8646667"/>
              <a:gd name="connsiteX1172" fmla="*/ 3867739 w 7869924"/>
              <a:gd name="connsiteY1172" fmla="*/ 4995536 h 8646667"/>
              <a:gd name="connsiteX1173" fmla="*/ 1328294 w 7869924"/>
              <a:gd name="connsiteY1173" fmla="*/ 4974320 h 8646667"/>
              <a:gd name="connsiteX1174" fmla="*/ 1327828 w 7869924"/>
              <a:gd name="connsiteY1174" fmla="*/ 4974786 h 8646667"/>
              <a:gd name="connsiteX1175" fmla="*/ 1347708 w 7869924"/>
              <a:gd name="connsiteY1175" fmla="*/ 4974786 h 8646667"/>
              <a:gd name="connsiteX1176" fmla="*/ 1347709 w 7869924"/>
              <a:gd name="connsiteY1176" fmla="*/ 4974320 h 8646667"/>
              <a:gd name="connsiteX1177" fmla="*/ 1280478 w 7869924"/>
              <a:gd name="connsiteY1177" fmla="*/ 4968302 h 8646667"/>
              <a:gd name="connsiteX1178" fmla="*/ 1280355 w 7869924"/>
              <a:gd name="connsiteY1178" fmla="*/ 4968687 h 8646667"/>
              <a:gd name="connsiteX1179" fmla="*/ 1288301 w 7869924"/>
              <a:gd name="connsiteY1179" fmla="*/ 4968687 h 8646667"/>
              <a:gd name="connsiteX1180" fmla="*/ 1291529 w 7869924"/>
              <a:gd name="connsiteY1180" fmla="*/ 4968687 h 8646667"/>
              <a:gd name="connsiteX1181" fmla="*/ 1291529 w 7869924"/>
              <a:gd name="connsiteY1181" fmla="*/ 4983549 h 8646667"/>
              <a:gd name="connsiteX1182" fmla="*/ 1291529 w 7869924"/>
              <a:gd name="connsiteY1182" fmla="*/ 4983635 h 8646667"/>
              <a:gd name="connsiteX1183" fmla="*/ 1304374 w 7869924"/>
              <a:gd name="connsiteY1183" fmla="*/ 4983775 h 8646667"/>
              <a:gd name="connsiteX1184" fmla="*/ 1317992 w 7869924"/>
              <a:gd name="connsiteY1184" fmla="*/ 4983630 h 8646667"/>
              <a:gd name="connsiteX1185" fmla="*/ 1318456 w 7869924"/>
              <a:gd name="connsiteY1185" fmla="*/ 4983165 h 8646667"/>
              <a:gd name="connsiteX1186" fmla="*/ 1305835 w 7869924"/>
              <a:gd name="connsiteY1186" fmla="*/ 4983308 h 8646667"/>
              <a:gd name="connsiteX1187" fmla="*/ 1292521 w 7869924"/>
              <a:gd name="connsiteY1187" fmla="*/ 4983154 h 8646667"/>
              <a:gd name="connsiteX1188" fmla="*/ 1292521 w 7869924"/>
              <a:gd name="connsiteY1188" fmla="*/ 4968302 h 8646667"/>
              <a:gd name="connsiteX1189" fmla="*/ 1289320 w 7869924"/>
              <a:gd name="connsiteY1189" fmla="*/ 4968302 h 8646667"/>
              <a:gd name="connsiteX1190" fmla="*/ 1280478 w 7869924"/>
              <a:gd name="connsiteY1190" fmla="*/ 4968302 h 8646667"/>
              <a:gd name="connsiteX1191" fmla="*/ 3380996 w 7869924"/>
              <a:gd name="connsiteY1191" fmla="*/ 4960064 h 8646667"/>
              <a:gd name="connsiteX1192" fmla="*/ 3379555 w 7869924"/>
              <a:gd name="connsiteY1192" fmla="*/ 4960428 h 8646667"/>
              <a:gd name="connsiteX1193" fmla="*/ 3376786 w 7869924"/>
              <a:gd name="connsiteY1193" fmla="*/ 4998479 h 8646667"/>
              <a:gd name="connsiteX1194" fmla="*/ 3370770 w 7869924"/>
              <a:gd name="connsiteY1194" fmla="*/ 5037439 h 8646667"/>
              <a:gd name="connsiteX1195" fmla="*/ 3363272 w 7869924"/>
              <a:gd name="connsiteY1195" fmla="*/ 5043995 h 8646667"/>
              <a:gd name="connsiteX1196" fmla="*/ 3351429 w 7869924"/>
              <a:gd name="connsiteY1196" fmla="*/ 5050678 h 8646667"/>
              <a:gd name="connsiteX1197" fmla="*/ 3345186 w 7869924"/>
              <a:gd name="connsiteY1197" fmla="*/ 5053077 h 8646667"/>
              <a:gd name="connsiteX1198" fmla="*/ 3336957 w 7869924"/>
              <a:gd name="connsiteY1198" fmla="*/ 5055680 h 8646667"/>
              <a:gd name="connsiteX1199" fmla="*/ 3337593 w 7869924"/>
              <a:gd name="connsiteY1199" fmla="*/ 5055995 h 8646667"/>
              <a:gd name="connsiteX1200" fmla="*/ 3345186 w 7869924"/>
              <a:gd name="connsiteY1200" fmla="*/ 5053077 h 8646667"/>
              <a:gd name="connsiteX1201" fmla="*/ 3349716 w 7869924"/>
              <a:gd name="connsiteY1201" fmla="*/ 5051644 h 8646667"/>
              <a:gd name="connsiteX1202" fmla="*/ 3351429 w 7869924"/>
              <a:gd name="connsiteY1202" fmla="*/ 5050678 h 8646667"/>
              <a:gd name="connsiteX1203" fmla="*/ 3358243 w 7869924"/>
              <a:gd name="connsiteY1203" fmla="*/ 5048059 h 8646667"/>
              <a:gd name="connsiteX1204" fmla="*/ 3372149 w 7869924"/>
              <a:gd name="connsiteY1204" fmla="*/ 5037534 h 8646667"/>
              <a:gd name="connsiteX1205" fmla="*/ 3378183 w 7869924"/>
              <a:gd name="connsiteY1205" fmla="*/ 4998611 h 8646667"/>
              <a:gd name="connsiteX1206" fmla="*/ 3380996 w 7869924"/>
              <a:gd name="connsiteY1206" fmla="*/ 4960064 h 8646667"/>
              <a:gd name="connsiteX1207" fmla="*/ 1283756 w 7869924"/>
              <a:gd name="connsiteY1207" fmla="*/ 4953923 h 8646667"/>
              <a:gd name="connsiteX1208" fmla="*/ 1281974 w 7869924"/>
              <a:gd name="connsiteY1208" fmla="*/ 4954590 h 8646667"/>
              <a:gd name="connsiteX1209" fmla="*/ 1281980 w 7869924"/>
              <a:gd name="connsiteY1209" fmla="*/ 4954590 h 8646667"/>
              <a:gd name="connsiteX1210" fmla="*/ 1264495 w 7869924"/>
              <a:gd name="connsiteY1210" fmla="*/ 4953823 h 8646667"/>
              <a:gd name="connsiteX1211" fmla="*/ 1249566 w 7869924"/>
              <a:gd name="connsiteY1211" fmla="*/ 4965874 h 8646667"/>
              <a:gd name="connsiteX1212" fmla="*/ 1276600 w 7869924"/>
              <a:gd name="connsiteY1212" fmla="*/ 4977524 h 8646667"/>
              <a:gd name="connsiteX1213" fmla="*/ 1276729 w 7869924"/>
              <a:gd name="connsiteY1213" fmla="*/ 4977121 h 8646667"/>
              <a:gd name="connsiteX1214" fmla="*/ 1261938 w 7869924"/>
              <a:gd name="connsiteY1214" fmla="*/ 4976885 h 8646667"/>
              <a:gd name="connsiteX1215" fmla="*/ 1250734 w 7869924"/>
              <a:gd name="connsiteY1215" fmla="*/ 4965486 h 8646667"/>
              <a:gd name="connsiteX1216" fmla="*/ 1258170 w 7869924"/>
              <a:gd name="connsiteY1216" fmla="*/ 4960514 h 8646667"/>
              <a:gd name="connsiteX1217" fmla="*/ 1265153 w 7869924"/>
              <a:gd name="connsiteY1217" fmla="*/ 4953869 h 8646667"/>
              <a:gd name="connsiteX1218" fmla="*/ 1207414 w 7869924"/>
              <a:gd name="connsiteY1218" fmla="*/ 4906679 h 8646667"/>
              <a:gd name="connsiteX1219" fmla="*/ 1202571 w 7869924"/>
              <a:gd name="connsiteY1219" fmla="*/ 4945321 h 8646667"/>
              <a:gd name="connsiteX1220" fmla="*/ 1204273 w 7869924"/>
              <a:gd name="connsiteY1220" fmla="*/ 4977595 h 8646667"/>
              <a:gd name="connsiteX1221" fmla="*/ 1210625 w 7869924"/>
              <a:gd name="connsiteY1221" fmla="*/ 5003911 h 8646667"/>
              <a:gd name="connsiteX1222" fmla="*/ 1213071 w 7869924"/>
              <a:gd name="connsiteY1222" fmla="*/ 5010156 h 8646667"/>
              <a:gd name="connsiteX1223" fmla="*/ 1213767 w 7869924"/>
              <a:gd name="connsiteY1223" fmla="*/ 5012766 h 8646667"/>
              <a:gd name="connsiteX1224" fmla="*/ 1214475 w 7869924"/>
              <a:gd name="connsiteY1224" fmla="*/ 5013741 h 8646667"/>
              <a:gd name="connsiteX1225" fmla="*/ 1216651 w 7869924"/>
              <a:gd name="connsiteY1225" fmla="*/ 5019295 h 8646667"/>
              <a:gd name="connsiteX1226" fmla="*/ 1230945 w 7869924"/>
              <a:gd name="connsiteY1226" fmla="*/ 5026244 h 8646667"/>
              <a:gd name="connsiteX1227" fmla="*/ 1231094 w 7869924"/>
              <a:gd name="connsiteY1227" fmla="*/ 5026180 h 8646667"/>
              <a:gd name="connsiteX1228" fmla="*/ 1223334 w 7869924"/>
              <a:gd name="connsiteY1228" fmla="*/ 5025930 h 8646667"/>
              <a:gd name="connsiteX1229" fmla="*/ 1214475 w 7869924"/>
              <a:gd name="connsiteY1229" fmla="*/ 5013741 h 8646667"/>
              <a:gd name="connsiteX1230" fmla="*/ 1213071 w 7869924"/>
              <a:gd name="connsiteY1230" fmla="*/ 5010156 h 8646667"/>
              <a:gd name="connsiteX1231" fmla="*/ 1204375 w 7869924"/>
              <a:gd name="connsiteY1231" fmla="*/ 4977524 h 8646667"/>
              <a:gd name="connsiteX1232" fmla="*/ 1202661 w 7869924"/>
              <a:gd name="connsiteY1232" fmla="*/ 4945236 h 8646667"/>
              <a:gd name="connsiteX1233" fmla="*/ 1207520 w 7869924"/>
              <a:gd name="connsiteY1233" fmla="*/ 4906679 h 8646667"/>
              <a:gd name="connsiteX1234" fmla="*/ 1216600 w 7869924"/>
              <a:gd name="connsiteY1234" fmla="*/ 4891392 h 8646667"/>
              <a:gd name="connsiteX1235" fmla="*/ 1208039 w 7869924"/>
              <a:gd name="connsiteY1235" fmla="*/ 4906019 h 8646667"/>
              <a:gd name="connsiteX1236" fmla="*/ 1208997 w 7869924"/>
              <a:gd name="connsiteY1236" fmla="*/ 4906019 h 8646667"/>
              <a:gd name="connsiteX1237" fmla="*/ 1216987 w 7869924"/>
              <a:gd name="connsiteY1237" fmla="*/ 4891392 h 8646667"/>
              <a:gd name="connsiteX1238" fmla="*/ 3879591 w 7869924"/>
              <a:gd name="connsiteY1238" fmla="*/ 4867736 h 8646667"/>
              <a:gd name="connsiteX1239" fmla="*/ 3884074 w 7869924"/>
              <a:gd name="connsiteY1239" fmla="*/ 4882311 h 8646667"/>
              <a:gd name="connsiteX1240" fmla="*/ 3884165 w 7869924"/>
              <a:gd name="connsiteY1240" fmla="*/ 4882340 h 8646667"/>
              <a:gd name="connsiteX1241" fmla="*/ 3879679 w 7869924"/>
              <a:gd name="connsiteY1241" fmla="*/ 4867755 h 8646667"/>
              <a:gd name="connsiteX1242" fmla="*/ 1479498 w 7869924"/>
              <a:gd name="connsiteY1242" fmla="*/ 4860637 h 8646667"/>
              <a:gd name="connsiteX1243" fmla="*/ 1468016 w 7869924"/>
              <a:gd name="connsiteY1243" fmla="*/ 4863514 h 8646667"/>
              <a:gd name="connsiteX1244" fmla="*/ 1453930 w 7869924"/>
              <a:gd name="connsiteY1244" fmla="*/ 4866232 h 8646667"/>
              <a:gd name="connsiteX1245" fmla="*/ 1453728 w 7869924"/>
              <a:gd name="connsiteY1245" fmla="*/ 4866447 h 8646667"/>
              <a:gd name="connsiteX1246" fmla="*/ 1466496 w 7869924"/>
              <a:gd name="connsiteY1246" fmla="*/ 4863984 h 8646667"/>
              <a:gd name="connsiteX1247" fmla="*/ 1479446 w 7869924"/>
              <a:gd name="connsiteY1247" fmla="*/ 4860741 h 8646667"/>
              <a:gd name="connsiteX1248" fmla="*/ 1514823 w 7869924"/>
              <a:gd name="connsiteY1248" fmla="*/ 4825320 h 8646667"/>
              <a:gd name="connsiteX1249" fmla="*/ 1508254 w 7869924"/>
              <a:gd name="connsiteY1249" fmla="*/ 4825391 h 8646667"/>
              <a:gd name="connsiteX1250" fmla="*/ 1499988 w 7869924"/>
              <a:gd name="connsiteY1250" fmla="*/ 4826218 h 8646667"/>
              <a:gd name="connsiteX1251" fmla="*/ 1494729 w 7869924"/>
              <a:gd name="connsiteY1251" fmla="*/ 4826487 h 8646667"/>
              <a:gd name="connsiteX1252" fmla="*/ 1489918 w 7869924"/>
              <a:gd name="connsiteY1252" fmla="*/ 4827224 h 8646667"/>
              <a:gd name="connsiteX1253" fmla="*/ 1485366 w 7869924"/>
              <a:gd name="connsiteY1253" fmla="*/ 4827679 h 8646667"/>
              <a:gd name="connsiteX1254" fmla="*/ 1484911 w 7869924"/>
              <a:gd name="connsiteY1254" fmla="*/ 4827992 h 8646667"/>
              <a:gd name="connsiteX1255" fmla="*/ 1489918 w 7869924"/>
              <a:gd name="connsiteY1255" fmla="*/ 4827224 h 8646667"/>
              <a:gd name="connsiteX1256" fmla="*/ 1499988 w 7869924"/>
              <a:gd name="connsiteY1256" fmla="*/ 4826218 h 8646667"/>
              <a:gd name="connsiteX1257" fmla="*/ 1506737 w 7869924"/>
              <a:gd name="connsiteY1257" fmla="*/ 4825872 h 8646667"/>
              <a:gd name="connsiteX1258" fmla="*/ 1514862 w 7869924"/>
              <a:gd name="connsiteY1258" fmla="*/ 4825784 h 8646667"/>
              <a:gd name="connsiteX1259" fmla="*/ 1370095 w 7869924"/>
              <a:gd name="connsiteY1259" fmla="*/ 4819285 h 8646667"/>
              <a:gd name="connsiteX1260" fmla="*/ 1369819 w 7869924"/>
              <a:gd name="connsiteY1260" fmla="*/ 4820043 h 8646667"/>
              <a:gd name="connsiteX1261" fmla="*/ 1381313 w 7869924"/>
              <a:gd name="connsiteY1261" fmla="*/ 4822676 h 8646667"/>
              <a:gd name="connsiteX1262" fmla="*/ 1389496 w 7869924"/>
              <a:gd name="connsiteY1262" fmla="*/ 4834629 h 8646667"/>
              <a:gd name="connsiteX1263" fmla="*/ 1422443 w 7869924"/>
              <a:gd name="connsiteY1263" fmla="*/ 4843458 h 8646667"/>
              <a:gd name="connsiteX1264" fmla="*/ 1422443 w 7869924"/>
              <a:gd name="connsiteY1264" fmla="*/ 4864343 h 8646667"/>
              <a:gd name="connsiteX1265" fmla="*/ 1443338 w 7869924"/>
              <a:gd name="connsiteY1265" fmla="*/ 4876383 h 8646667"/>
              <a:gd name="connsiteX1266" fmla="*/ 1444357 w 7869924"/>
              <a:gd name="connsiteY1266" fmla="*/ 4875295 h 8646667"/>
              <a:gd name="connsiteX1267" fmla="*/ 1436515 w 7869924"/>
              <a:gd name="connsiteY1267" fmla="*/ 4865521 h 8646667"/>
              <a:gd name="connsiteX1268" fmla="*/ 1423954 w 7869924"/>
              <a:gd name="connsiteY1268" fmla="*/ 4863866 h 8646667"/>
              <a:gd name="connsiteX1269" fmla="*/ 1423954 w 7869924"/>
              <a:gd name="connsiteY1269" fmla="*/ 4842983 h 8646667"/>
              <a:gd name="connsiteX1270" fmla="*/ 1390995 w 7869924"/>
              <a:gd name="connsiteY1270" fmla="*/ 4834149 h 8646667"/>
              <a:gd name="connsiteX1271" fmla="*/ 1370095 w 7869924"/>
              <a:gd name="connsiteY1271" fmla="*/ 4819285 h 8646667"/>
              <a:gd name="connsiteX1272" fmla="*/ 3331786 w 7869924"/>
              <a:gd name="connsiteY1272" fmla="*/ 4795669 h 8646667"/>
              <a:gd name="connsiteX1273" fmla="*/ 3334998 w 7869924"/>
              <a:gd name="connsiteY1273" fmla="*/ 4819764 h 8646667"/>
              <a:gd name="connsiteX1274" fmla="*/ 3337822 w 7869924"/>
              <a:gd name="connsiteY1274" fmla="*/ 4852689 h 8646667"/>
              <a:gd name="connsiteX1275" fmla="*/ 3367539 w 7869924"/>
              <a:gd name="connsiteY1275" fmla="*/ 4873172 h 8646667"/>
              <a:gd name="connsiteX1276" fmla="*/ 3349876 w 7869924"/>
              <a:gd name="connsiteY1276" fmla="*/ 4965956 h 8646667"/>
              <a:gd name="connsiteX1277" fmla="*/ 3351322 w 7869924"/>
              <a:gd name="connsiteY1277" fmla="*/ 4965748 h 8646667"/>
              <a:gd name="connsiteX1278" fmla="*/ 3356941 w 7869924"/>
              <a:gd name="connsiteY1278" fmla="*/ 4943529 h 8646667"/>
              <a:gd name="connsiteX1279" fmla="*/ 3368928 w 7869924"/>
              <a:gd name="connsiteY1279" fmla="*/ 4873361 h 8646667"/>
              <a:gd name="connsiteX1280" fmla="*/ 3339176 w 7869924"/>
              <a:gd name="connsiteY1280" fmla="*/ 4852902 h 8646667"/>
              <a:gd name="connsiteX1281" fmla="*/ 3336354 w 7869924"/>
              <a:gd name="connsiteY1281" fmla="*/ 4819976 h 8646667"/>
              <a:gd name="connsiteX1282" fmla="*/ 3333142 w 7869924"/>
              <a:gd name="connsiteY1282" fmla="*/ 4795890 h 8646667"/>
              <a:gd name="connsiteX1283" fmla="*/ 3343937 w 7869924"/>
              <a:gd name="connsiteY1283" fmla="*/ 4796298 h 8646667"/>
              <a:gd name="connsiteX1284" fmla="*/ 3343895 w 7869924"/>
              <a:gd name="connsiteY1284" fmla="*/ 4796121 h 8646667"/>
              <a:gd name="connsiteX1285" fmla="*/ 3331786 w 7869924"/>
              <a:gd name="connsiteY1285" fmla="*/ 4795669 h 8646667"/>
              <a:gd name="connsiteX1286" fmla="*/ 2273213 w 7869924"/>
              <a:gd name="connsiteY1286" fmla="*/ 4712492 h 8646667"/>
              <a:gd name="connsiteX1287" fmla="*/ 2275082 w 7869924"/>
              <a:gd name="connsiteY1287" fmla="*/ 4726713 h 8646667"/>
              <a:gd name="connsiteX1288" fmla="*/ 2250975 w 7869924"/>
              <a:gd name="connsiteY1288" fmla="*/ 4738773 h 8646667"/>
              <a:gd name="connsiteX1289" fmla="*/ 2221247 w 7869924"/>
              <a:gd name="connsiteY1289" fmla="*/ 4735559 h 8646667"/>
              <a:gd name="connsiteX1290" fmla="*/ 2212395 w 7869924"/>
              <a:gd name="connsiteY1290" fmla="*/ 4759666 h 8646667"/>
              <a:gd name="connsiteX1291" fmla="*/ 2185488 w 7869924"/>
              <a:gd name="connsiteY1291" fmla="*/ 4759666 h 8646667"/>
              <a:gd name="connsiteX1292" fmla="*/ 2157052 w 7869924"/>
              <a:gd name="connsiteY1292" fmla="*/ 4760417 h 8646667"/>
              <a:gd name="connsiteX1293" fmla="*/ 2145185 w 7869924"/>
              <a:gd name="connsiteY1293" fmla="*/ 4757542 h 8646667"/>
              <a:gd name="connsiteX1294" fmla="*/ 2147040 w 7869924"/>
              <a:gd name="connsiteY1294" fmla="*/ 4760591 h 8646667"/>
              <a:gd name="connsiteX1295" fmla="*/ 2189086 w 7869924"/>
              <a:gd name="connsiteY1295" fmla="*/ 4763131 h 8646667"/>
              <a:gd name="connsiteX1296" fmla="*/ 2215997 w 7869924"/>
              <a:gd name="connsiteY1296" fmla="*/ 4763131 h 8646667"/>
              <a:gd name="connsiteX1297" fmla="*/ 2224839 w 7869924"/>
              <a:gd name="connsiteY1297" fmla="*/ 4739035 h 8646667"/>
              <a:gd name="connsiteX1298" fmla="*/ 2254574 w 7869924"/>
              <a:gd name="connsiteY1298" fmla="*/ 4742246 h 8646667"/>
              <a:gd name="connsiteX1299" fmla="*/ 2278680 w 7869924"/>
              <a:gd name="connsiteY1299" fmla="*/ 4730206 h 8646667"/>
              <a:gd name="connsiteX1300" fmla="*/ 2276668 w 7869924"/>
              <a:gd name="connsiteY1300" fmla="*/ 4714840 h 8646667"/>
              <a:gd name="connsiteX1301" fmla="*/ 4151133 w 7869924"/>
              <a:gd name="connsiteY1301" fmla="*/ 4709568 h 8646667"/>
              <a:gd name="connsiteX1302" fmla="*/ 4151133 w 7869924"/>
              <a:gd name="connsiteY1302" fmla="*/ 4709595 h 8646667"/>
              <a:gd name="connsiteX1303" fmla="*/ 4157663 w 7869924"/>
              <a:gd name="connsiteY1303" fmla="*/ 4723413 h 8646667"/>
              <a:gd name="connsiteX1304" fmla="*/ 4157635 w 7869924"/>
              <a:gd name="connsiteY1304" fmla="*/ 4723331 h 8646667"/>
              <a:gd name="connsiteX1305" fmla="*/ 1429581 w 7869924"/>
              <a:gd name="connsiteY1305" fmla="*/ 4705616 h 8646667"/>
              <a:gd name="connsiteX1306" fmla="*/ 1429797 w 7869924"/>
              <a:gd name="connsiteY1306" fmla="*/ 4706284 h 8646667"/>
              <a:gd name="connsiteX1307" fmla="*/ 1448769 w 7869924"/>
              <a:gd name="connsiteY1307" fmla="*/ 4708359 h 8646667"/>
              <a:gd name="connsiteX1308" fmla="*/ 1467056 w 7869924"/>
              <a:gd name="connsiteY1308" fmla="*/ 4706096 h 8646667"/>
              <a:gd name="connsiteX1309" fmla="*/ 1468233 w 7869924"/>
              <a:gd name="connsiteY1309" fmla="*/ 4705657 h 8646667"/>
              <a:gd name="connsiteX1310" fmla="*/ 1450281 w 7869924"/>
              <a:gd name="connsiteY1310" fmla="*/ 4707873 h 8646667"/>
              <a:gd name="connsiteX1311" fmla="*/ 1429581 w 7869924"/>
              <a:gd name="connsiteY1311" fmla="*/ 4705616 h 8646667"/>
              <a:gd name="connsiteX1312" fmla="*/ 883467 w 7869924"/>
              <a:gd name="connsiteY1312" fmla="*/ 4705537 h 8646667"/>
              <a:gd name="connsiteX1313" fmla="*/ 883381 w 7869924"/>
              <a:gd name="connsiteY1313" fmla="*/ 4705616 h 8646667"/>
              <a:gd name="connsiteX1314" fmla="*/ 883382 w 7869924"/>
              <a:gd name="connsiteY1314" fmla="*/ 4705538 h 8646667"/>
              <a:gd name="connsiteX1315" fmla="*/ 907497 w 7869924"/>
              <a:gd name="connsiteY1315" fmla="*/ 4693966 h 8646667"/>
              <a:gd name="connsiteX1316" fmla="*/ 895941 w 7869924"/>
              <a:gd name="connsiteY1316" fmla="*/ 4705365 h 8646667"/>
              <a:gd name="connsiteX1317" fmla="*/ 883467 w 7869924"/>
              <a:gd name="connsiteY1317" fmla="*/ 4705537 h 8646667"/>
              <a:gd name="connsiteX1318" fmla="*/ 893328 w 7869924"/>
              <a:gd name="connsiteY1318" fmla="*/ 4696478 h 8646667"/>
              <a:gd name="connsiteX1319" fmla="*/ 907497 w 7869924"/>
              <a:gd name="connsiteY1319" fmla="*/ 4693966 h 8646667"/>
              <a:gd name="connsiteX1320" fmla="*/ 3259389 w 7869924"/>
              <a:gd name="connsiteY1320" fmla="*/ 4664036 h 8646667"/>
              <a:gd name="connsiteX1321" fmla="*/ 3244525 w 7869924"/>
              <a:gd name="connsiteY1321" fmla="*/ 4670059 h 8646667"/>
              <a:gd name="connsiteX1322" fmla="*/ 3208766 w 7869924"/>
              <a:gd name="connsiteY1322" fmla="*/ 4684928 h 8646667"/>
              <a:gd name="connsiteX1323" fmla="*/ 3158142 w 7869924"/>
              <a:gd name="connsiteY1323" fmla="*/ 4682119 h 8646667"/>
              <a:gd name="connsiteX1324" fmla="*/ 3101507 w 7869924"/>
              <a:gd name="connsiteY1324" fmla="*/ 4670059 h 8646667"/>
              <a:gd name="connsiteX1325" fmla="*/ 3078350 w 7869924"/>
              <a:gd name="connsiteY1325" fmla="*/ 4674180 h 8646667"/>
              <a:gd name="connsiteX1326" fmla="*/ 3066222 w 7869924"/>
              <a:gd name="connsiteY1326" fmla="*/ 4673816 h 8646667"/>
              <a:gd name="connsiteX1327" fmla="*/ 3069074 w 7869924"/>
              <a:gd name="connsiteY1327" fmla="*/ 4677297 h 8646667"/>
              <a:gd name="connsiteX1328" fmla="*/ 3105181 w 7869924"/>
              <a:gd name="connsiteY1328" fmla="*/ 4673573 h 8646667"/>
              <a:gd name="connsiteX1329" fmla="*/ 3161828 w 7869924"/>
              <a:gd name="connsiteY1329" fmla="*/ 4685612 h 8646667"/>
              <a:gd name="connsiteX1330" fmla="*/ 3212457 w 7869924"/>
              <a:gd name="connsiteY1330" fmla="*/ 4688437 h 8646667"/>
              <a:gd name="connsiteX1331" fmla="*/ 3248210 w 7869924"/>
              <a:gd name="connsiteY1331" fmla="*/ 4673573 h 8646667"/>
              <a:gd name="connsiteX1332" fmla="*/ 3263087 w 7869924"/>
              <a:gd name="connsiteY1332" fmla="*/ 4667553 h 8646667"/>
              <a:gd name="connsiteX1333" fmla="*/ 3287193 w 7869924"/>
              <a:gd name="connsiteY1333" fmla="*/ 4676382 h 8646667"/>
              <a:gd name="connsiteX1334" fmla="*/ 3297831 w 7869924"/>
              <a:gd name="connsiteY1334" fmla="*/ 4685915 h 8646667"/>
              <a:gd name="connsiteX1335" fmla="*/ 3307625 w 7869924"/>
              <a:gd name="connsiteY1335" fmla="*/ 4694427 h 8646667"/>
              <a:gd name="connsiteX1336" fmla="*/ 3307213 w 7869924"/>
              <a:gd name="connsiteY1336" fmla="*/ 4693774 h 8646667"/>
              <a:gd name="connsiteX1337" fmla="*/ 3283497 w 7869924"/>
              <a:gd name="connsiteY1337" fmla="*/ 4672882 h 8646667"/>
              <a:gd name="connsiteX1338" fmla="*/ 3259389 w 7869924"/>
              <a:gd name="connsiteY1338" fmla="*/ 4664036 h 8646667"/>
              <a:gd name="connsiteX1339" fmla="*/ 1547887 w 7869924"/>
              <a:gd name="connsiteY1339" fmla="*/ 4658300 h 8646667"/>
              <a:gd name="connsiteX1340" fmla="*/ 1525631 w 7869924"/>
              <a:gd name="connsiteY1340" fmla="*/ 4659522 h 8646667"/>
              <a:gd name="connsiteX1341" fmla="*/ 1524684 w 7869924"/>
              <a:gd name="connsiteY1341" fmla="*/ 4659982 h 8646667"/>
              <a:gd name="connsiteX1342" fmla="*/ 1547809 w 7869924"/>
              <a:gd name="connsiteY1342" fmla="*/ 4658708 h 8646667"/>
              <a:gd name="connsiteX1343" fmla="*/ 2532216 w 7869924"/>
              <a:gd name="connsiteY1343" fmla="*/ 4649879 h 8646667"/>
              <a:gd name="connsiteX1344" fmla="*/ 2529512 w 7869924"/>
              <a:gd name="connsiteY1344" fmla="*/ 4650191 h 8646667"/>
              <a:gd name="connsiteX1345" fmla="*/ 2531391 w 7869924"/>
              <a:gd name="connsiteY1345" fmla="*/ 4658013 h 8646667"/>
              <a:gd name="connsiteX1346" fmla="*/ 2533835 w 7869924"/>
              <a:gd name="connsiteY1346" fmla="*/ 4656598 h 8646667"/>
              <a:gd name="connsiteX1347" fmla="*/ 1876443 w 7869924"/>
              <a:gd name="connsiteY1347" fmla="*/ 4645714 h 8646667"/>
              <a:gd name="connsiteX1348" fmla="*/ 1877736 w 7869924"/>
              <a:gd name="connsiteY1348" fmla="*/ 4647862 h 8646667"/>
              <a:gd name="connsiteX1349" fmla="*/ 1905815 w 7869924"/>
              <a:gd name="connsiteY1349" fmla="*/ 4655497 h 8646667"/>
              <a:gd name="connsiteX1350" fmla="*/ 1941568 w 7869924"/>
              <a:gd name="connsiteY1350" fmla="*/ 4661517 h 8646667"/>
              <a:gd name="connsiteX1351" fmla="*/ 1980144 w 7869924"/>
              <a:gd name="connsiteY1351" fmla="*/ 4664728 h 8646667"/>
              <a:gd name="connsiteX1352" fmla="*/ 2072950 w 7869924"/>
              <a:gd name="connsiteY1352" fmla="*/ 4664728 h 8646667"/>
              <a:gd name="connsiteX1353" fmla="*/ 2105510 w 7869924"/>
              <a:gd name="connsiteY1353" fmla="*/ 4676382 h 8646667"/>
              <a:gd name="connsiteX1354" fmla="*/ 2116854 w 7869924"/>
              <a:gd name="connsiteY1354" fmla="*/ 4682051 h 8646667"/>
              <a:gd name="connsiteX1355" fmla="*/ 2131656 w 7869924"/>
              <a:gd name="connsiteY1355" fmla="*/ 4685437 h 8646667"/>
              <a:gd name="connsiteX1356" fmla="*/ 2128832 w 7869924"/>
              <a:gd name="connsiteY1356" fmla="*/ 4682119 h 8646667"/>
              <a:gd name="connsiteX1357" fmla="*/ 2101904 w 7869924"/>
              <a:gd name="connsiteY1357" fmla="*/ 4672882 h 8646667"/>
              <a:gd name="connsiteX1358" fmla="*/ 2069377 w 7869924"/>
              <a:gd name="connsiteY1358" fmla="*/ 4661227 h 8646667"/>
              <a:gd name="connsiteX1359" fmla="*/ 1976571 w 7869924"/>
              <a:gd name="connsiteY1359" fmla="*/ 4661227 h 8646667"/>
              <a:gd name="connsiteX1360" fmla="*/ 1937990 w 7869924"/>
              <a:gd name="connsiteY1360" fmla="*/ 4658013 h 8646667"/>
              <a:gd name="connsiteX1361" fmla="*/ 1902231 w 7869924"/>
              <a:gd name="connsiteY1361" fmla="*/ 4651990 h 8646667"/>
              <a:gd name="connsiteX1362" fmla="*/ 1885545 w 7869924"/>
              <a:gd name="connsiteY1362" fmla="*/ 4651148 h 8646667"/>
              <a:gd name="connsiteX1363" fmla="*/ 3015142 w 7869924"/>
              <a:gd name="connsiteY1363" fmla="*/ 4640974 h 8646667"/>
              <a:gd name="connsiteX1364" fmla="*/ 3015271 w 7869924"/>
              <a:gd name="connsiteY1364" fmla="*/ 4641142 h 8646667"/>
              <a:gd name="connsiteX1365" fmla="*/ 3033657 w 7869924"/>
              <a:gd name="connsiteY1365" fmla="*/ 4649879 h 8646667"/>
              <a:gd name="connsiteX1366" fmla="*/ 3052178 w 7869924"/>
              <a:gd name="connsiteY1366" fmla="*/ 4653153 h 8646667"/>
              <a:gd name="connsiteX1367" fmla="*/ 3050426 w 7869924"/>
              <a:gd name="connsiteY1367" fmla="*/ 4649972 h 8646667"/>
              <a:gd name="connsiteX1368" fmla="*/ 3029988 w 7869924"/>
              <a:gd name="connsiteY1368" fmla="*/ 4646358 h 8646667"/>
              <a:gd name="connsiteX1369" fmla="*/ 3018160 w 7869924"/>
              <a:gd name="connsiteY1369" fmla="*/ 4643835 h 8646667"/>
              <a:gd name="connsiteX1370" fmla="*/ 1577678 w 7869924"/>
              <a:gd name="connsiteY1370" fmla="*/ 4637641 h 8646667"/>
              <a:gd name="connsiteX1371" fmla="*/ 1552157 w 7869924"/>
              <a:gd name="connsiteY1371" fmla="*/ 4643355 h 8646667"/>
              <a:gd name="connsiteX1372" fmla="*/ 1552128 w 7869924"/>
              <a:gd name="connsiteY1372" fmla="*/ 4643509 h 8646667"/>
              <a:gd name="connsiteX1373" fmla="*/ 1577544 w 7869924"/>
              <a:gd name="connsiteY1373" fmla="*/ 4637823 h 8646667"/>
              <a:gd name="connsiteX1374" fmla="*/ 2764415 w 7869924"/>
              <a:gd name="connsiteY1374" fmla="*/ 4637121 h 8646667"/>
              <a:gd name="connsiteX1375" fmla="*/ 2746340 w 7869924"/>
              <a:gd name="connsiteY1375" fmla="*/ 4655204 h 8646667"/>
              <a:gd name="connsiteX1376" fmla="*/ 2719433 w 7869924"/>
              <a:gd name="connsiteY1376" fmla="*/ 4649167 h 8646667"/>
              <a:gd name="connsiteX1377" fmla="*/ 2677641 w 7869924"/>
              <a:gd name="connsiteY1377" fmla="*/ 4676096 h 8646667"/>
              <a:gd name="connsiteX1378" fmla="*/ 2561530 w 7869924"/>
              <a:gd name="connsiteY1378" fmla="*/ 4690952 h 8646667"/>
              <a:gd name="connsiteX1379" fmla="*/ 2531391 w 7869924"/>
              <a:gd name="connsiteY1379" fmla="*/ 4678905 h 8646667"/>
              <a:gd name="connsiteX1380" fmla="*/ 2513727 w 7869924"/>
              <a:gd name="connsiteY1380" fmla="*/ 4693774 h 8646667"/>
              <a:gd name="connsiteX1381" fmla="*/ 2507708 w 7869924"/>
              <a:gd name="connsiteY1381" fmla="*/ 4689185 h 8646667"/>
              <a:gd name="connsiteX1382" fmla="*/ 2508216 w 7869924"/>
              <a:gd name="connsiteY1382" fmla="*/ 4690314 h 8646667"/>
              <a:gd name="connsiteX1383" fmla="*/ 2517338 w 7869924"/>
              <a:gd name="connsiteY1383" fmla="*/ 4697266 h 8646667"/>
              <a:gd name="connsiteX1384" fmla="*/ 2535021 w 7869924"/>
              <a:gd name="connsiteY1384" fmla="*/ 4682402 h 8646667"/>
              <a:gd name="connsiteX1385" fmla="*/ 2565163 w 7869924"/>
              <a:gd name="connsiteY1385" fmla="*/ 4694457 h 8646667"/>
              <a:gd name="connsiteX1386" fmla="*/ 2681280 w 7869924"/>
              <a:gd name="connsiteY1386" fmla="*/ 4679592 h 8646667"/>
              <a:gd name="connsiteX1387" fmla="*/ 2723069 w 7869924"/>
              <a:gd name="connsiteY1387" fmla="*/ 4652688 h 8646667"/>
              <a:gd name="connsiteX1388" fmla="*/ 2749980 w 7869924"/>
              <a:gd name="connsiteY1388" fmla="*/ 4658708 h 8646667"/>
              <a:gd name="connsiteX1389" fmla="*/ 2757820 w 7869924"/>
              <a:gd name="connsiteY1389" fmla="*/ 4646359 h 8646667"/>
              <a:gd name="connsiteX1390" fmla="*/ 2763981 w 7869924"/>
              <a:gd name="connsiteY1390" fmla="*/ 4642917 h 8646667"/>
              <a:gd name="connsiteX1391" fmla="*/ 1645931 w 7869924"/>
              <a:gd name="connsiteY1391" fmla="*/ 4622723 h 8646667"/>
              <a:gd name="connsiteX1392" fmla="*/ 1634202 w 7869924"/>
              <a:gd name="connsiteY1392" fmla="*/ 4624277 h 8646667"/>
              <a:gd name="connsiteX1393" fmla="*/ 1620888 w 7869924"/>
              <a:gd name="connsiteY1393" fmla="*/ 4628491 h 8646667"/>
              <a:gd name="connsiteX1394" fmla="*/ 1587929 w 7869924"/>
              <a:gd name="connsiteY1394" fmla="*/ 4625277 h 8646667"/>
              <a:gd name="connsiteX1395" fmla="*/ 1587529 w 7869924"/>
              <a:gd name="connsiteY1395" fmla="*/ 4625821 h 8646667"/>
              <a:gd name="connsiteX1396" fmla="*/ 1602859 w 7869924"/>
              <a:gd name="connsiteY1396" fmla="*/ 4626330 h 8646667"/>
              <a:gd name="connsiteX1397" fmla="*/ 1619333 w 7869924"/>
              <a:gd name="connsiteY1397" fmla="*/ 4628994 h 8646667"/>
              <a:gd name="connsiteX1398" fmla="*/ 1646244 w 7869924"/>
              <a:gd name="connsiteY1398" fmla="*/ 4622959 h 8646667"/>
              <a:gd name="connsiteX1399" fmla="*/ 2990768 w 7869924"/>
              <a:gd name="connsiteY1399" fmla="*/ 4619637 h 8646667"/>
              <a:gd name="connsiteX1400" fmla="*/ 2978973 w 7869924"/>
              <a:gd name="connsiteY1400" fmla="*/ 4646358 h 8646667"/>
              <a:gd name="connsiteX1401" fmla="*/ 2961289 w 7869924"/>
              <a:gd name="connsiteY1401" fmla="*/ 4646358 h 8646667"/>
              <a:gd name="connsiteX1402" fmla="*/ 2961289 w 7869924"/>
              <a:gd name="connsiteY1402" fmla="*/ 4658013 h 8646667"/>
              <a:gd name="connsiteX1403" fmla="*/ 2907454 w 7869924"/>
              <a:gd name="connsiteY1403" fmla="*/ 4649167 h 8646667"/>
              <a:gd name="connsiteX1404" fmla="*/ 2907454 w 7869924"/>
              <a:gd name="connsiteY1404" fmla="*/ 4682119 h 8646667"/>
              <a:gd name="connsiteX1405" fmla="*/ 2833114 w 7869924"/>
              <a:gd name="connsiteY1405" fmla="*/ 4684928 h 8646667"/>
              <a:gd name="connsiteX1406" fmla="*/ 2788132 w 7869924"/>
              <a:gd name="connsiteY1406" fmla="*/ 4661227 h 8646667"/>
              <a:gd name="connsiteX1407" fmla="*/ 2777478 w 7869924"/>
              <a:gd name="connsiteY1407" fmla="*/ 4673076 h 8646667"/>
              <a:gd name="connsiteX1408" fmla="*/ 2770859 w 7869924"/>
              <a:gd name="connsiteY1408" fmla="*/ 4673606 h 8646667"/>
              <a:gd name="connsiteX1409" fmla="*/ 2773916 w 7869924"/>
              <a:gd name="connsiteY1409" fmla="*/ 4677159 h 8646667"/>
              <a:gd name="connsiteX1410" fmla="*/ 2791768 w 7869924"/>
              <a:gd name="connsiteY1410" fmla="*/ 4664728 h 8646667"/>
              <a:gd name="connsiteX1411" fmla="*/ 2836768 w 7869924"/>
              <a:gd name="connsiteY1411" fmla="*/ 4688437 h 8646667"/>
              <a:gd name="connsiteX1412" fmla="*/ 2911097 w 7869924"/>
              <a:gd name="connsiteY1412" fmla="*/ 4685612 h 8646667"/>
              <a:gd name="connsiteX1413" fmla="*/ 2911097 w 7869924"/>
              <a:gd name="connsiteY1413" fmla="*/ 4652688 h 8646667"/>
              <a:gd name="connsiteX1414" fmla="*/ 2964938 w 7869924"/>
              <a:gd name="connsiteY1414" fmla="*/ 4661517 h 8646667"/>
              <a:gd name="connsiteX1415" fmla="*/ 2964938 w 7869924"/>
              <a:gd name="connsiteY1415" fmla="*/ 4649879 h 8646667"/>
              <a:gd name="connsiteX1416" fmla="*/ 2982621 w 7869924"/>
              <a:gd name="connsiteY1416" fmla="*/ 4649879 h 8646667"/>
              <a:gd name="connsiteX1417" fmla="*/ 2994434 w 7869924"/>
              <a:gd name="connsiteY1417" fmla="*/ 4623162 h 8646667"/>
              <a:gd name="connsiteX1418" fmla="*/ 3002278 w 7869924"/>
              <a:gd name="connsiteY1418" fmla="*/ 4625426 h 8646667"/>
              <a:gd name="connsiteX1419" fmla="*/ 2999849 w 7869924"/>
              <a:gd name="connsiteY1419" fmla="*/ 4622251 h 8646667"/>
              <a:gd name="connsiteX1420" fmla="*/ 2990768 w 7869924"/>
              <a:gd name="connsiteY1420" fmla="*/ 4619637 h 8646667"/>
              <a:gd name="connsiteX1421" fmla="*/ 2400723 w 7869924"/>
              <a:gd name="connsiteY1421" fmla="*/ 4599153 h 8646667"/>
              <a:gd name="connsiteX1422" fmla="*/ 2379541 w 7869924"/>
              <a:gd name="connsiteY1422" fmla="*/ 4601359 h 8646667"/>
              <a:gd name="connsiteX1423" fmla="*/ 2328917 w 7869924"/>
              <a:gd name="connsiteY1423" fmla="*/ 4616228 h 8646667"/>
              <a:gd name="connsiteX1424" fmla="*/ 2310821 w 7869924"/>
              <a:gd name="connsiteY1424" fmla="*/ 4637121 h 8646667"/>
              <a:gd name="connsiteX1425" fmla="*/ 2301990 w 7869924"/>
              <a:gd name="connsiteY1425" fmla="*/ 4666845 h 8646667"/>
              <a:gd name="connsiteX1426" fmla="*/ 2289946 w 7869924"/>
              <a:gd name="connsiteY1426" fmla="*/ 4678905 h 8646667"/>
              <a:gd name="connsiteX1427" fmla="*/ 2260219 w 7869924"/>
              <a:gd name="connsiteY1427" fmla="*/ 4702607 h 8646667"/>
              <a:gd name="connsiteX1428" fmla="*/ 2264331 w 7869924"/>
              <a:gd name="connsiteY1428" fmla="*/ 4705404 h 8646667"/>
              <a:gd name="connsiteX1429" fmla="*/ 2275362 w 7869924"/>
              <a:gd name="connsiteY1429" fmla="*/ 4690938 h 8646667"/>
              <a:gd name="connsiteX1430" fmla="*/ 2293538 w 7869924"/>
              <a:gd name="connsiteY1430" fmla="*/ 4682402 h 8646667"/>
              <a:gd name="connsiteX1431" fmla="*/ 2305591 w 7869924"/>
              <a:gd name="connsiteY1431" fmla="*/ 4670362 h 8646667"/>
              <a:gd name="connsiteX1432" fmla="*/ 2314432 w 7869924"/>
              <a:gd name="connsiteY1432" fmla="*/ 4640633 h 8646667"/>
              <a:gd name="connsiteX1433" fmla="*/ 2332521 w 7869924"/>
              <a:gd name="connsiteY1433" fmla="*/ 4619748 h 8646667"/>
              <a:gd name="connsiteX1434" fmla="*/ 2383151 w 7869924"/>
              <a:gd name="connsiteY1434" fmla="*/ 4604899 h 8646667"/>
              <a:gd name="connsiteX1435" fmla="*/ 2404343 w 7869924"/>
              <a:gd name="connsiteY1435" fmla="*/ 4602680 h 8646667"/>
              <a:gd name="connsiteX1436" fmla="*/ 2412516 w 7869924"/>
              <a:gd name="connsiteY1436" fmla="*/ 4605080 h 8646667"/>
              <a:gd name="connsiteX1437" fmla="*/ 2410938 w 7869924"/>
              <a:gd name="connsiteY1437" fmla="*/ 4602155 h 8646667"/>
              <a:gd name="connsiteX1438" fmla="*/ 2400723 w 7869924"/>
              <a:gd name="connsiteY1438" fmla="*/ 4599153 h 8646667"/>
              <a:gd name="connsiteX1439" fmla="*/ 1578106 w 7869924"/>
              <a:gd name="connsiteY1439" fmla="*/ 4595179 h 8646667"/>
              <a:gd name="connsiteX1440" fmla="*/ 1556650 w 7869924"/>
              <a:gd name="connsiteY1440" fmla="*/ 4604899 h 8646667"/>
              <a:gd name="connsiteX1441" fmla="*/ 1537437 w 7869924"/>
              <a:gd name="connsiteY1441" fmla="*/ 4614410 h 8646667"/>
              <a:gd name="connsiteX1442" fmla="*/ 1537599 w 7869924"/>
              <a:gd name="connsiteY1442" fmla="*/ 4614584 h 8646667"/>
              <a:gd name="connsiteX1443" fmla="*/ 1558186 w 7869924"/>
              <a:gd name="connsiteY1443" fmla="*/ 4604394 h 8646667"/>
              <a:gd name="connsiteX1444" fmla="*/ 1578455 w 7869924"/>
              <a:gd name="connsiteY1444" fmla="*/ 4595221 h 8646667"/>
              <a:gd name="connsiteX1445" fmla="*/ 5198027 w 7869924"/>
              <a:gd name="connsiteY1445" fmla="*/ 4586890 h 8646667"/>
              <a:gd name="connsiteX1446" fmla="*/ 5197963 w 7869924"/>
              <a:gd name="connsiteY1446" fmla="*/ 4586916 h 8646667"/>
              <a:gd name="connsiteX1447" fmla="*/ 5193844 w 7869924"/>
              <a:gd name="connsiteY1447" fmla="*/ 4594349 h 8646667"/>
              <a:gd name="connsiteX1448" fmla="*/ 5193892 w 7869924"/>
              <a:gd name="connsiteY1448" fmla="*/ 4594347 h 8646667"/>
              <a:gd name="connsiteX1449" fmla="*/ 2498863 w 7869924"/>
              <a:gd name="connsiteY1449" fmla="*/ 4580467 h 8646667"/>
              <a:gd name="connsiteX1450" fmla="*/ 2442208 w 7869924"/>
              <a:gd name="connsiteY1450" fmla="*/ 4607382 h 8646667"/>
              <a:gd name="connsiteX1451" fmla="*/ 2427540 w 7869924"/>
              <a:gd name="connsiteY1451" fmla="*/ 4606530 h 8646667"/>
              <a:gd name="connsiteX1452" fmla="*/ 2416762 w 7869924"/>
              <a:gd name="connsiteY1452" fmla="*/ 4609761 h 8646667"/>
              <a:gd name="connsiteX1453" fmla="*/ 2418903 w 7869924"/>
              <a:gd name="connsiteY1453" fmla="*/ 4613728 h 8646667"/>
              <a:gd name="connsiteX1454" fmla="*/ 2445834 w 7869924"/>
              <a:gd name="connsiteY1454" fmla="*/ 4610919 h 8646667"/>
              <a:gd name="connsiteX1455" fmla="*/ 2502480 w 7869924"/>
              <a:gd name="connsiteY1455" fmla="*/ 4584014 h 8646667"/>
              <a:gd name="connsiteX1456" fmla="*/ 2516322 w 7869924"/>
              <a:gd name="connsiteY1456" fmla="*/ 4592799 h 8646667"/>
              <a:gd name="connsiteX1457" fmla="*/ 2515142 w 7869924"/>
              <a:gd name="connsiteY1457" fmla="*/ 4590810 h 8646667"/>
              <a:gd name="connsiteX1458" fmla="*/ 2498863 w 7869924"/>
              <a:gd name="connsiteY1458" fmla="*/ 4580467 h 8646667"/>
              <a:gd name="connsiteX1459" fmla="*/ 1724688 w 7869924"/>
              <a:gd name="connsiteY1459" fmla="*/ 4575243 h 8646667"/>
              <a:gd name="connsiteX1460" fmla="*/ 1726609 w 7869924"/>
              <a:gd name="connsiteY1460" fmla="*/ 4577979 h 8646667"/>
              <a:gd name="connsiteX1461" fmla="*/ 1806974 w 7869924"/>
              <a:gd name="connsiteY1461" fmla="*/ 4581190 h 8646667"/>
              <a:gd name="connsiteX1462" fmla="*/ 1839462 w 7869924"/>
              <a:gd name="connsiteY1462" fmla="*/ 4591029 h 8646667"/>
              <a:gd name="connsiteX1463" fmla="*/ 1837256 w 7869924"/>
              <a:gd name="connsiteY1463" fmla="*/ 4587903 h 8646667"/>
              <a:gd name="connsiteX1464" fmla="*/ 1803413 w 7869924"/>
              <a:gd name="connsiteY1464" fmla="*/ 4577658 h 8646667"/>
              <a:gd name="connsiteX1465" fmla="*/ 1741089 w 7869924"/>
              <a:gd name="connsiteY1465" fmla="*/ 4583308 h 8646667"/>
              <a:gd name="connsiteX1466" fmla="*/ 5221675 w 7869924"/>
              <a:gd name="connsiteY1466" fmla="*/ 4566446 h 8646667"/>
              <a:gd name="connsiteX1467" fmla="*/ 5216758 w 7869924"/>
              <a:gd name="connsiteY1467" fmla="*/ 4575517 h 8646667"/>
              <a:gd name="connsiteX1468" fmla="*/ 5216938 w 7869924"/>
              <a:gd name="connsiteY1468" fmla="*/ 4575311 h 8646667"/>
              <a:gd name="connsiteX1469" fmla="*/ 5221742 w 7869924"/>
              <a:gd name="connsiteY1469" fmla="*/ 4566457 h 8646667"/>
              <a:gd name="connsiteX1470" fmla="*/ 4208571 w 7869924"/>
              <a:gd name="connsiteY1470" fmla="*/ 4557523 h 8646667"/>
              <a:gd name="connsiteX1471" fmla="*/ 4208897 w 7869924"/>
              <a:gd name="connsiteY1471" fmla="*/ 4558372 h 8646667"/>
              <a:gd name="connsiteX1472" fmla="*/ 4225114 w 7869924"/>
              <a:gd name="connsiteY1472" fmla="*/ 4580434 h 8646667"/>
              <a:gd name="connsiteX1473" fmla="*/ 4225316 w 7869924"/>
              <a:gd name="connsiteY1473" fmla="*/ 4580303 h 8646667"/>
              <a:gd name="connsiteX1474" fmla="*/ 4850108 w 7869924"/>
              <a:gd name="connsiteY1474" fmla="*/ 4533217 h 8646667"/>
              <a:gd name="connsiteX1475" fmla="*/ 4840380 w 7869924"/>
              <a:gd name="connsiteY1475" fmla="*/ 4547397 h 8646667"/>
              <a:gd name="connsiteX1476" fmla="*/ 4841283 w 7869924"/>
              <a:gd name="connsiteY1476" fmla="*/ 4547676 h 8646667"/>
              <a:gd name="connsiteX1477" fmla="*/ 4850336 w 7869924"/>
              <a:gd name="connsiteY1477" fmla="*/ 4534476 h 8646667"/>
              <a:gd name="connsiteX1478" fmla="*/ 1510356 w 7869924"/>
              <a:gd name="connsiteY1478" fmla="*/ 4520852 h 8646667"/>
              <a:gd name="connsiteX1479" fmla="*/ 1510443 w 7869924"/>
              <a:gd name="connsiteY1479" fmla="*/ 4521361 h 8646667"/>
              <a:gd name="connsiteX1480" fmla="*/ 1535756 w 7869924"/>
              <a:gd name="connsiteY1480" fmla="*/ 4521361 h 8646667"/>
              <a:gd name="connsiteX1481" fmla="*/ 1536230 w 7869924"/>
              <a:gd name="connsiteY1481" fmla="*/ 4520852 h 8646667"/>
              <a:gd name="connsiteX1482" fmla="*/ 1578444 w 7869924"/>
              <a:gd name="connsiteY1482" fmla="*/ 4497254 h 8646667"/>
              <a:gd name="connsiteX1483" fmla="*/ 1560999 w 7869924"/>
              <a:gd name="connsiteY1483" fmla="*/ 4499958 h 8646667"/>
              <a:gd name="connsiteX1484" fmla="*/ 1560533 w 7869924"/>
              <a:gd name="connsiteY1484" fmla="*/ 4500308 h 8646667"/>
              <a:gd name="connsiteX1485" fmla="*/ 1577544 w 7869924"/>
              <a:gd name="connsiteY1485" fmla="*/ 4497651 h 8646667"/>
              <a:gd name="connsiteX1486" fmla="*/ 4642978 w 7869924"/>
              <a:gd name="connsiteY1486" fmla="*/ 4493624 h 8646667"/>
              <a:gd name="connsiteX1487" fmla="*/ 4637375 w 7869924"/>
              <a:gd name="connsiteY1487" fmla="*/ 4496831 h 8646667"/>
              <a:gd name="connsiteX1488" fmla="*/ 4619275 w 7869924"/>
              <a:gd name="connsiteY1488" fmla="*/ 4517696 h 8646667"/>
              <a:gd name="connsiteX1489" fmla="*/ 4620472 w 7869924"/>
              <a:gd name="connsiteY1489" fmla="*/ 4518115 h 8646667"/>
              <a:gd name="connsiteX1490" fmla="*/ 4629365 w 7869924"/>
              <a:gd name="connsiteY1490" fmla="*/ 4509709 h 8646667"/>
              <a:gd name="connsiteX1491" fmla="*/ 4637357 w 7869924"/>
              <a:gd name="connsiteY1491" fmla="*/ 4498358 h 8646667"/>
              <a:gd name="connsiteX1492" fmla="*/ 4642978 w 7869924"/>
              <a:gd name="connsiteY1492" fmla="*/ 4495144 h 8646667"/>
              <a:gd name="connsiteX1493" fmla="*/ 4894100 w 7869924"/>
              <a:gd name="connsiteY1493" fmla="*/ 4473936 h 8646667"/>
              <a:gd name="connsiteX1494" fmla="*/ 4893853 w 7869924"/>
              <a:gd name="connsiteY1494" fmla="*/ 4474251 h 8646667"/>
              <a:gd name="connsiteX1495" fmla="*/ 4898426 w 7869924"/>
              <a:gd name="connsiteY1495" fmla="*/ 4495547 h 8646667"/>
              <a:gd name="connsiteX1496" fmla="*/ 4902431 w 7869924"/>
              <a:gd name="connsiteY1496" fmla="*/ 4517744 h 8646667"/>
              <a:gd name="connsiteX1497" fmla="*/ 4902696 w 7869924"/>
              <a:gd name="connsiteY1497" fmla="*/ 4517696 h 8646667"/>
              <a:gd name="connsiteX1498" fmla="*/ 4898424 w 7869924"/>
              <a:gd name="connsiteY1498" fmla="*/ 4494020 h 8646667"/>
              <a:gd name="connsiteX1499" fmla="*/ 1669206 w 7869924"/>
              <a:gd name="connsiteY1499" fmla="*/ 4473196 h 8646667"/>
              <a:gd name="connsiteX1500" fmla="*/ 1624615 w 7869924"/>
              <a:gd name="connsiteY1500" fmla="*/ 4496897 h 8646667"/>
              <a:gd name="connsiteX1501" fmla="*/ 1602393 w 7869924"/>
              <a:gd name="connsiteY1501" fmla="*/ 4486949 h 8646667"/>
              <a:gd name="connsiteX1502" fmla="*/ 1602800 w 7869924"/>
              <a:gd name="connsiteY1502" fmla="*/ 4487910 h 8646667"/>
              <a:gd name="connsiteX1503" fmla="*/ 1599987 w 7869924"/>
              <a:gd name="connsiteY1503" fmla="*/ 4487910 h 8646667"/>
              <a:gd name="connsiteX1504" fmla="*/ 1598832 w 7869924"/>
              <a:gd name="connsiteY1504" fmla="*/ 4488421 h 8646667"/>
              <a:gd name="connsiteX1505" fmla="*/ 1601244 w 7869924"/>
              <a:gd name="connsiteY1505" fmla="*/ 4488421 h 8646667"/>
              <a:gd name="connsiteX1506" fmla="*/ 1628174 w 7869924"/>
              <a:gd name="connsiteY1506" fmla="*/ 4500476 h 8646667"/>
              <a:gd name="connsiteX1507" fmla="*/ 1672768 w 7869924"/>
              <a:gd name="connsiteY1507" fmla="*/ 4476782 h 8646667"/>
              <a:gd name="connsiteX1508" fmla="*/ 1701019 w 7869924"/>
              <a:gd name="connsiteY1508" fmla="*/ 4500668 h 8646667"/>
              <a:gd name="connsiteX1509" fmla="*/ 1702294 w 7869924"/>
              <a:gd name="connsiteY1509" fmla="*/ 4501488 h 8646667"/>
              <a:gd name="connsiteX1510" fmla="*/ 1702166 w 7869924"/>
              <a:gd name="connsiteY1510" fmla="*/ 4500111 h 8646667"/>
              <a:gd name="connsiteX1511" fmla="*/ 1669206 w 7869924"/>
              <a:gd name="connsiteY1511" fmla="*/ 4473196 h 8646667"/>
              <a:gd name="connsiteX1512" fmla="*/ 5128955 w 7869924"/>
              <a:gd name="connsiteY1512" fmla="*/ 4462659 h 8646667"/>
              <a:gd name="connsiteX1513" fmla="*/ 5129352 w 7869924"/>
              <a:gd name="connsiteY1513" fmla="*/ 4463094 h 8646667"/>
              <a:gd name="connsiteX1514" fmla="*/ 5134227 w 7869924"/>
              <a:gd name="connsiteY1514" fmla="*/ 4465568 h 8646667"/>
              <a:gd name="connsiteX1515" fmla="*/ 5140867 w 7869924"/>
              <a:gd name="connsiteY1515" fmla="*/ 4470908 h 8646667"/>
              <a:gd name="connsiteX1516" fmla="*/ 5140903 w 7869924"/>
              <a:gd name="connsiteY1516" fmla="*/ 4470886 h 8646667"/>
              <a:gd name="connsiteX1517" fmla="*/ 5133617 w 7869924"/>
              <a:gd name="connsiteY1517" fmla="*/ 4465024 h 8646667"/>
              <a:gd name="connsiteX1518" fmla="*/ 5099824 w 7869924"/>
              <a:gd name="connsiteY1518" fmla="*/ 4426731 h 8646667"/>
              <a:gd name="connsiteX1519" fmla="*/ 5099704 w 7869924"/>
              <a:gd name="connsiteY1519" fmla="*/ 4426826 h 8646667"/>
              <a:gd name="connsiteX1520" fmla="*/ 5115811 w 7869924"/>
              <a:gd name="connsiteY1520" fmla="*/ 4436150 h 8646667"/>
              <a:gd name="connsiteX1521" fmla="*/ 5115679 w 7869924"/>
              <a:gd name="connsiteY1521" fmla="*/ 4435902 h 8646667"/>
              <a:gd name="connsiteX1522" fmla="*/ 4882492 w 7869924"/>
              <a:gd name="connsiteY1522" fmla="*/ 4402586 h 8646667"/>
              <a:gd name="connsiteX1523" fmla="*/ 4881792 w 7869924"/>
              <a:gd name="connsiteY1523" fmla="*/ 4402718 h 8646667"/>
              <a:gd name="connsiteX1524" fmla="*/ 4900187 w 7869924"/>
              <a:gd name="connsiteY1524" fmla="*/ 4439688 h 8646667"/>
              <a:gd name="connsiteX1525" fmla="*/ 4903956 w 7869924"/>
              <a:gd name="connsiteY1525" fmla="*/ 4459831 h 8646667"/>
              <a:gd name="connsiteX1526" fmla="*/ 4904171 w 7869924"/>
              <a:gd name="connsiteY1526" fmla="*/ 4459556 h 8646667"/>
              <a:gd name="connsiteX1527" fmla="*/ 4890002 w 7869924"/>
              <a:gd name="connsiteY1527" fmla="*/ 4416308 h 8646667"/>
              <a:gd name="connsiteX1528" fmla="*/ 4355180 w 7869924"/>
              <a:gd name="connsiteY1528" fmla="*/ 4394277 h 8646667"/>
              <a:gd name="connsiteX1529" fmla="*/ 4362033 w 7869924"/>
              <a:gd name="connsiteY1529" fmla="*/ 4397046 h 8646667"/>
              <a:gd name="connsiteX1530" fmla="*/ 4359041 w 7869924"/>
              <a:gd name="connsiteY1530" fmla="*/ 4394626 h 8646667"/>
              <a:gd name="connsiteX1531" fmla="*/ 4336134 w 7869924"/>
              <a:gd name="connsiteY1531" fmla="*/ 4393699 h 8646667"/>
              <a:gd name="connsiteX1532" fmla="*/ 4341430 w 7869924"/>
              <a:gd name="connsiteY1532" fmla="*/ 4396170 h 8646667"/>
              <a:gd name="connsiteX1533" fmla="*/ 4341506 w 7869924"/>
              <a:gd name="connsiteY1533" fmla="*/ 4395291 h 8646667"/>
              <a:gd name="connsiteX1534" fmla="*/ 4338087 w 7869924"/>
              <a:gd name="connsiteY1534" fmla="*/ 4393699 h 8646667"/>
              <a:gd name="connsiteX1535" fmla="*/ 5078055 w 7869924"/>
              <a:gd name="connsiteY1535" fmla="*/ 4377327 h 8646667"/>
              <a:gd name="connsiteX1536" fmla="*/ 5067219 w 7869924"/>
              <a:gd name="connsiteY1536" fmla="*/ 4378458 h 8646667"/>
              <a:gd name="connsiteX1537" fmla="*/ 5067134 w 7869924"/>
              <a:gd name="connsiteY1537" fmla="*/ 4379006 h 8646667"/>
              <a:gd name="connsiteX1538" fmla="*/ 5078647 w 7869924"/>
              <a:gd name="connsiteY1538" fmla="*/ 4377800 h 8646667"/>
              <a:gd name="connsiteX1539" fmla="*/ 5087525 w 7869924"/>
              <a:gd name="connsiteY1539" fmla="*/ 4378939 h 8646667"/>
              <a:gd name="connsiteX1540" fmla="*/ 5087446 w 7869924"/>
              <a:gd name="connsiteY1540" fmla="*/ 4378527 h 8646667"/>
              <a:gd name="connsiteX1541" fmla="*/ 5078055 w 7869924"/>
              <a:gd name="connsiteY1541" fmla="*/ 4377327 h 8646667"/>
              <a:gd name="connsiteX1542" fmla="*/ 5052489 w 7869924"/>
              <a:gd name="connsiteY1542" fmla="*/ 4353928 h 8646667"/>
              <a:gd name="connsiteX1543" fmla="*/ 5052966 w 7869924"/>
              <a:gd name="connsiteY1543" fmla="*/ 4354342 h 8646667"/>
              <a:gd name="connsiteX1544" fmla="*/ 5069325 w 7869924"/>
              <a:gd name="connsiteY1544" fmla="*/ 4360683 h 8646667"/>
              <a:gd name="connsiteX1545" fmla="*/ 5069359 w 7869924"/>
              <a:gd name="connsiteY1545" fmla="*/ 4360465 h 8646667"/>
              <a:gd name="connsiteX1546" fmla="*/ 1595417 w 7869924"/>
              <a:gd name="connsiteY1546" fmla="*/ 4325321 h 8646667"/>
              <a:gd name="connsiteX1547" fmla="*/ 1597217 w 7869924"/>
              <a:gd name="connsiteY1547" fmla="*/ 4327532 h 8646667"/>
              <a:gd name="connsiteX1548" fmla="*/ 1619632 w 7869924"/>
              <a:gd name="connsiteY1548" fmla="*/ 4333681 h 8646667"/>
              <a:gd name="connsiteX1549" fmla="*/ 1639192 w 7869924"/>
              <a:gd name="connsiteY1549" fmla="*/ 4339438 h 8646667"/>
              <a:gd name="connsiteX1550" fmla="*/ 1637460 w 7869924"/>
              <a:gd name="connsiteY1550" fmla="*/ 4337323 h 8646667"/>
              <a:gd name="connsiteX1551" fmla="*/ 1614528 w 7869924"/>
              <a:gd name="connsiteY1551" fmla="*/ 4330567 h 8646667"/>
              <a:gd name="connsiteX1552" fmla="*/ 5011526 w 7869924"/>
              <a:gd name="connsiteY1552" fmla="*/ 4268253 h 8646667"/>
              <a:gd name="connsiteX1553" fmla="*/ 5000642 w 7869924"/>
              <a:gd name="connsiteY1553" fmla="*/ 4268523 h 8646667"/>
              <a:gd name="connsiteX1554" fmla="*/ 4997825 w 7869924"/>
              <a:gd name="connsiteY1554" fmla="*/ 4271334 h 8646667"/>
              <a:gd name="connsiteX1555" fmla="*/ 4992066 w 7869924"/>
              <a:gd name="connsiteY1555" fmla="*/ 4270462 h 8646667"/>
              <a:gd name="connsiteX1556" fmla="*/ 4992055 w 7869924"/>
              <a:gd name="connsiteY1556" fmla="*/ 4270753 h 8646667"/>
              <a:gd name="connsiteX1557" fmla="*/ 4998383 w 7869924"/>
              <a:gd name="connsiteY1557" fmla="*/ 4271707 h 8646667"/>
              <a:gd name="connsiteX1558" fmla="*/ 5001199 w 7869924"/>
              <a:gd name="connsiteY1558" fmla="*/ 4268895 h 8646667"/>
              <a:gd name="connsiteX1559" fmla="*/ 5026780 w 7869924"/>
              <a:gd name="connsiteY1559" fmla="*/ 4269147 h 8646667"/>
              <a:gd name="connsiteX1560" fmla="*/ 5038693 w 7869924"/>
              <a:gd name="connsiteY1560" fmla="*/ 4272338 h 8646667"/>
              <a:gd name="connsiteX1561" fmla="*/ 5038566 w 7869924"/>
              <a:gd name="connsiteY1561" fmla="*/ 4272075 h 8646667"/>
              <a:gd name="connsiteX1562" fmla="*/ 5011526 w 7869924"/>
              <a:gd name="connsiteY1562" fmla="*/ 4268253 h 8646667"/>
              <a:gd name="connsiteX1563" fmla="*/ 4991801 w 7869924"/>
              <a:gd name="connsiteY1563" fmla="*/ 4262497 h 8646667"/>
              <a:gd name="connsiteX1564" fmla="*/ 4967385 w 7869924"/>
              <a:gd name="connsiteY1564" fmla="*/ 4264707 h 8646667"/>
              <a:gd name="connsiteX1565" fmla="*/ 4956940 w 7869924"/>
              <a:gd name="connsiteY1565" fmla="*/ 4262535 h 8646667"/>
              <a:gd name="connsiteX1566" fmla="*/ 4957301 w 7869924"/>
              <a:gd name="connsiteY1566" fmla="*/ 4262868 h 8646667"/>
              <a:gd name="connsiteX1567" fmla="*/ 4967931 w 7869924"/>
              <a:gd name="connsiteY1567" fmla="*/ 4265078 h 8646667"/>
              <a:gd name="connsiteX1568" fmla="*/ 4991785 w 7869924"/>
              <a:gd name="connsiteY1568" fmla="*/ 4262920 h 8646667"/>
              <a:gd name="connsiteX1569" fmla="*/ 4917322 w 7869924"/>
              <a:gd name="connsiteY1569" fmla="*/ 4235646 h 8646667"/>
              <a:gd name="connsiteX1570" fmla="*/ 4917581 w 7869924"/>
              <a:gd name="connsiteY1570" fmla="*/ 4235949 h 8646667"/>
              <a:gd name="connsiteX1571" fmla="*/ 4936851 w 7869924"/>
              <a:gd name="connsiteY1571" fmla="*/ 4239354 h 8646667"/>
              <a:gd name="connsiteX1572" fmla="*/ 4936640 w 7869924"/>
              <a:gd name="connsiteY1572" fmla="*/ 4239062 h 8646667"/>
              <a:gd name="connsiteX1573" fmla="*/ 4872566 w 7869924"/>
              <a:gd name="connsiteY1573" fmla="*/ 4215677 h 8646667"/>
              <a:gd name="connsiteX1574" fmla="*/ 4872648 w 7869924"/>
              <a:gd name="connsiteY1574" fmla="*/ 4215902 h 8646667"/>
              <a:gd name="connsiteX1575" fmla="*/ 4881792 w 7869924"/>
              <a:gd name="connsiteY1575" fmla="*/ 4218263 h 8646667"/>
              <a:gd name="connsiteX1576" fmla="*/ 4904103 w 7869924"/>
              <a:gd name="connsiteY1576" fmla="*/ 4220448 h 8646667"/>
              <a:gd name="connsiteX1577" fmla="*/ 4903835 w 7869924"/>
              <a:gd name="connsiteY1577" fmla="*/ 4220134 h 8646667"/>
              <a:gd name="connsiteX1578" fmla="*/ 4881285 w 7869924"/>
              <a:gd name="connsiteY1578" fmla="*/ 4217925 h 8646667"/>
              <a:gd name="connsiteX1579" fmla="*/ 4861438 w 7869924"/>
              <a:gd name="connsiteY1579" fmla="*/ 4202575 h 8646667"/>
              <a:gd name="connsiteX1580" fmla="*/ 4849275 w 7869924"/>
              <a:gd name="connsiteY1580" fmla="*/ 4203056 h 8646667"/>
              <a:gd name="connsiteX1581" fmla="*/ 4849233 w 7869924"/>
              <a:gd name="connsiteY1581" fmla="*/ 4203397 h 8646667"/>
              <a:gd name="connsiteX1582" fmla="*/ 4861870 w 7869924"/>
              <a:gd name="connsiteY1582" fmla="*/ 4202898 h 8646667"/>
              <a:gd name="connsiteX1583" fmla="*/ 1692488 w 7869924"/>
              <a:gd name="connsiteY1583" fmla="*/ 4199454 h 8646667"/>
              <a:gd name="connsiteX1584" fmla="*/ 1695246 w 7869924"/>
              <a:gd name="connsiteY1584" fmla="*/ 4202335 h 8646667"/>
              <a:gd name="connsiteX1585" fmla="*/ 1712053 w 7869924"/>
              <a:gd name="connsiteY1585" fmla="*/ 4204187 h 8646667"/>
              <a:gd name="connsiteX1586" fmla="*/ 1708787 w 7869924"/>
              <a:gd name="connsiteY1586" fmla="*/ 4201249 h 8646667"/>
              <a:gd name="connsiteX1587" fmla="*/ 3790277 w 7869924"/>
              <a:gd name="connsiteY1587" fmla="*/ 4141001 h 8646667"/>
              <a:gd name="connsiteX1588" fmla="*/ 3802982 w 7869924"/>
              <a:gd name="connsiteY1588" fmla="*/ 4155049 h 8646667"/>
              <a:gd name="connsiteX1589" fmla="*/ 3820653 w 7869924"/>
              <a:gd name="connsiteY1589" fmla="*/ 4193168 h 8646667"/>
              <a:gd name="connsiteX1590" fmla="*/ 3760786 w 7869924"/>
              <a:gd name="connsiteY1590" fmla="*/ 4240571 h 8646667"/>
              <a:gd name="connsiteX1591" fmla="*/ 3748743 w 7869924"/>
              <a:gd name="connsiteY1591" fmla="*/ 4258654 h 8646667"/>
              <a:gd name="connsiteX1592" fmla="*/ 3739911 w 7869924"/>
              <a:gd name="connsiteY1592" fmla="*/ 4288379 h 8646667"/>
              <a:gd name="connsiteX1593" fmla="*/ 3719015 w 7869924"/>
              <a:gd name="connsiteY1593" fmla="*/ 4309271 h 8646667"/>
              <a:gd name="connsiteX1594" fmla="*/ 3710183 w 7869924"/>
              <a:gd name="connsiteY1594" fmla="*/ 4335795 h 8646667"/>
              <a:gd name="connsiteX1595" fmla="*/ 3686076 w 7869924"/>
              <a:gd name="connsiteY1595" fmla="*/ 4356688 h 8646667"/>
              <a:gd name="connsiteX1596" fmla="*/ 3668392 w 7869924"/>
              <a:gd name="connsiteY1596" fmla="*/ 4377580 h 8646667"/>
              <a:gd name="connsiteX1597" fmla="*/ 3626600 w 7869924"/>
              <a:gd name="connsiteY1597" fmla="*/ 4404496 h 8646667"/>
              <a:gd name="connsiteX1598" fmla="*/ 3602493 w 7869924"/>
              <a:gd name="connsiteY1598" fmla="*/ 4398472 h 8646667"/>
              <a:gd name="connsiteX1599" fmla="*/ 3584829 w 7869924"/>
              <a:gd name="connsiteY1599" fmla="*/ 4404496 h 8646667"/>
              <a:gd name="connsiteX1600" fmla="*/ 3534205 w 7869924"/>
              <a:gd name="connsiteY1600" fmla="*/ 4407305 h 8646667"/>
              <a:gd name="connsiteX1601" fmla="*/ 3534205 w 7869924"/>
              <a:gd name="connsiteY1601" fmla="*/ 4461150 h 8646667"/>
              <a:gd name="connsiteX1602" fmla="*/ 3513310 w 7869924"/>
              <a:gd name="connsiteY1602" fmla="*/ 4461150 h 8646667"/>
              <a:gd name="connsiteX1603" fmla="*/ 3504066 w 7869924"/>
              <a:gd name="connsiteY1603" fmla="*/ 4496897 h 8646667"/>
              <a:gd name="connsiteX1604" fmla="*/ 3504066 w 7869924"/>
              <a:gd name="connsiteY1604" fmla="*/ 4517789 h 8646667"/>
              <a:gd name="connsiteX1605" fmla="*/ 3468306 w 7869924"/>
              <a:gd name="connsiteY1605" fmla="*/ 4511766 h 8646667"/>
              <a:gd name="connsiteX1606" fmla="*/ 3468306 w 7869924"/>
              <a:gd name="connsiteY1606" fmla="*/ 4544719 h 8646667"/>
              <a:gd name="connsiteX1607" fmla="*/ 3444611 w 7869924"/>
              <a:gd name="connsiteY1607" fmla="*/ 4559574 h 8646667"/>
              <a:gd name="connsiteX1608" fmla="*/ 3453442 w 7869924"/>
              <a:gd name="connsiteY1608" fmla="*/ 4592527 h 8646667"/>
              <a:gd name="connsiteX1609" fmla="*/ 3420503 w 7869924"/>
              <a:gd name="connsiteY1609" fmla="*/ 4631097 h 8646667"/>
              <a:gd name="connsiteX1610" fmla="*/ 3387955 w 7869924"/>
              <a:gd name="connsiteY1610" fmla="*/ 4750414 h 8646667"/>
              <a:gd name="connsiteX1611" fmla="*/ 3361048 w 7869924"/>
              <a:gd name="connsiteY1611" fmla="*/ 4741582 h 8646667"/>
              <a:gd name="connsiteX1612" fmla="*/ 3329475 w 7869924"/>
              <a:gd name="connsiteY1612" fmla="*/ 4726671 h 8646667"/>
              <a:gd name="connsiteX1613" fmla="*/ 3331037 w 7869924"/>
              <a:gd name="connsiteY1613" fmla="*/ 4729143 h 8646667"/>
              <a:gd name="connsiteX1614" fmla="*/ 3364734 w 7869924"/>
              <a:gd name="connsiteY1614" fmla="*/ 4745055 h 8646667"/>
              <a:gd name="connsiteX1615" fmla="*/ 3391644 w 7869924"/>
              <a:gd name="connsiteY1615" fmla="*/ 4753900 h 8646667"/>
              <a:gd name="connsiteX1616" fmla="*/ 3397681 w 7869924"/>
              <a:gd name="connsiteY1616" fmla="*/ 4777995 h 8646667"/>
              <a:gd name="connsiteX1617" fmla="*/ 3373575 w 7869924"/>
              <a:gd name="connsiteY1617" fmla="*/ 4792860 h 8646667"/>
              <a:gd name="connsiteX1618" fmla="*/ 3361314 w 7869924"/>
              <a:gd name="connsiteY1618" fmla="*/ 4800285 h 8646667"/>
              <a:gd name="connsiteX1619" fmla="*/ 3347826 w 7869924"/>
              <a:gd name="connsiteY1619" fmla="*/ 4807111 h 8646667"/>
              <a:gd name="connsiteX1620" fmla="*/ 3348023 w 7869924"/>
              <a:gd name="connsiteY1620" fmla="*/ 4807933 h 8646667"/>
              <a:gd name="connsiteX1621" fmla="*/ 3374962 w 7869924"/>
              <a:gd name="connsiteY1621" fmla="*/ 4793095 h 8646667"/>
              <a:gd name="connsiteX1622" fmla="*/ 3399098 w 7869924"/>
              <a:gd name="connsiteY1622" fmla="*/ 4778242 h 8646667"/>
              <a:gd name="connsiteX1623" fmla="*/ 3393064 w 7869924"/>
              <a:gd name="connsiteY1623" fmla="*/ 4754156 h 8646667"/>
              <a:gd name="connsiteX1624" fmla="*/ 3425638 w 7869924"/>
              <a:gd name="connsiteY1624" fmla="*/ 4634935 h 8646667"/>
              <a:gd name="connsiteX1625" fmla="*/ 3458611 w 7869924"/>
              <a:gd name="connsiteY1625" fmla="*/ 4596404 h 8646667"/>
              <a:gd name="connsiteX1626" fmla="*/ 3449764 w 7869924"/>
              <a:gd name="connsiteY1626" fmla="*/ 4563494 h 8646667"/>
              <a:gd name="connsiteX1627" fmla="*/ 3473492 w 7869924"/>
              <a:gd name="connsiteY1627" fmla="*/ 4548641 h 8646667"/>
              <a:gd name="connsiteX1628" fmla="*/ 3473492 w 7869924"/>
              <a:gd name="connsiteY1628" fmla="*/ 4515715 h 8646667"/>
              <a:gd name="connsiteX1629" fmla="*/ 3509287 w 7869924"/>
              <a:gd name="connsiteY1629" fmla="*/ 4521744 h 8646667"/>
              <a:gd name="connsiteX1630" fmla="*/ 3509287 w 7869924"/>
              <a:gd name="connsiteY1630" fmla="*/ 4500877 h 8646667"/>
              <a:gd name="connsiteX1631" fmla="*/ 3518533 w 7869924"/>
              <a:gd name="connsiteY1631" fmla="*/ 4465141 h 8646667"/>
              <a:gd name="connsiteX1632" fmla="*/ 3539448 w 7869924"/>
              <a:gd name="connsiteY1632" fmla="*/ 4465141 h 8646667"/>
              <a:gd name="connsiteX1633" fmla="*/ 3539448 w 7869924"/>
              <a:gd name="connsiteY1633" fmla="*/ 4411363 h 8646667"/>
              <a:gd name="connsiteX1634" fmla="*/ 3590124 w 7869924"/>
              <a:gd name="connsiteY1634" fmla="*/ 4408553 h 8646667"/>
              <a:gd name="connsiteX1635" fmla="*/ 3607817 w 7869924"/>
              <a:gd name="connsiteY1635" fmla="*/ 4402524 h 8646667"/>
              <a:gd name="connsiteX1636" fmla="*/ 3631944 w 7869924"/>
              <a:gd name="connsiteY1636" fmla="*/ 4408553 h 8646667"/>
              <a:gd name="connsiteX1637" fmla="*/ 3673773 w 7869924"/>
              <a:gd name="connsiteY1637" fmla="*/ 4381656 h 8646667"/>
              <a:gd name="connsiteX1638" fmla="*/ 3691466 w 7869924"/>
              <a:gd name="connsiteY1638" fmla="*/ 4360774 h 8646667"/>
              <a:gd name="connsiteX1639" fmla="*/ 3715593 w 7869924"/>
              <a:gd name="connsiteY1639" fmla="*/ 4339907 h 8646667"/>
              <a:gd name="connsiteX1640" fmla="*/ 3724439 w 7869924"/>
              <a:gd name="connsiteY1640" fmla="*/ 4313418 h 8646667"/>
              <a:gd name="connsiteX1641" fmla="*/ 3745354 w 7869924"/>
              <a:gd name="connsiteY1641" fmla="*/ 4292551 h 8646667"/>
              <a:gd name="connsiteX1642" fmla="*/ 3754201 w 7869924"/>
              <a:gd name="connsiteY1642" fmla="*/ 4262844 h 8646667"/>
              <a:gd name="connsiteX1643" fmla="*/ 3766269 w 7869924"/>
              <a:gd name="connsiteY1643" fmla="*/ 4244772 h 8646667"/>
              <a:gd name="connsiteX1644" fmla="*/ 3826191 w 7869924"/>
              <a:gd name="connsiteY1644" fmla="*/ 4197417 h 8646667"/>
              <a:gd name="connsiteX1645" fmla="*/ 3792821 w 7869924"/>
              <a:gd name="connsiteY1645" fmla="*/ 4142042 h 8646667"/>
              <a:gd name="connsiteX1646" fmla="*/ 1667074 w 7869924"/>
              <a:gd name="connsiteY1646" fmla="*/ 4115511 h 8646667"/>
              <a:gd name="connsiteX1647" fmla="*/ 1657180 w 7869924"/>
              <a:gd name="connsiteY1647" fmla="*/ 4115879 h 8646667"/>
              <a:gd name="connsiteX1648" fmla="*/ 1645425 w 7869924"/>
              <a:gd name="connsiteY1648" fmla="*/ 4117776 h 8646667"/>
              <a:gd name="connsiteX1649" fmla="*/ 1646511 w 7869924"/>
              <a:gd name="connsiteY1649" fmla="*/ 4117937 h 8646667"/>
              <a:gd name="connsiteX1650" fmla="*/ 1658820 w 7869924"/>
              <a:gd name="connsiteY1650" fmla="*/ 4115947 h 8646667"/>
              <a:gd name="connsiteX1651" fmla="*/ 1667199 w 7869924"/>
              <a:gd name="connsiteY1651" fmla="*/ 4115635 h 8646667"/>
              <a:gd name="connsiteX1652" fmla="*/ 3757422 w 7869924"/>
              <a:gd name="connsiteY1652" fmla="*/ 4110714 h 8646667"/>
              <a:gd name="connsiteX1653" fmla="*/ 3757353 w 7869924"/>
              <a:gd name="connsiteY1653" fmla="*/ 4110801 h 8646667"/>
              <a:gd name="connsiteX1654" fmla="*/ 3764109 w 7869924"/>
              <a:gd name="connsiteY1654" fmla="*/ 4116326 h 8646667"/>
              <a:gd name="connsiteX1655" fmla="*/ 3769639 w 7869924"/>
              <a:gd name="connsiteY1655" fmla="*/ 4130491 h 8646667"/>
              <a:gd name="connsiteX1656" fmla="*/ 3774156 w 7869924"/>
              <a:gd name="connsiteY1656" fmla="*/ 4132342 h 8646667"/>
              <a:gd name="connsiteX1657" fmla="*/ 3769586 w 7869924"/>
              <a:gd name="connsiteY1657" fmla="*/ 4120643 h 8646667"/>
              <a:gd name="connsiteX1658" fmla="*/ 3757422 w 7869924"/>
              <a:gd name="connsiteY1658" fmla="*/ 4110714 h 8646667"/>
              <a:gd name="connsiteX1659" fmla="*/ 4938416 w 7869924"/>
              <a:gd name="connsiteY1659" fmla="*/ 4098910 h 8646667"/>
              <a:gd name="connsiteX1660" fmla="*/ 4946134 w 7869924"/>
              <a:gd name="connsiteY1660" fmla="*/ 4123823 h 8646667"/>
              <a:gd name="connsiteX1661" fmla="*/ 4946637 w 7869924"/>
              <a:gd name="connsiteY1661" fmla="*/ 4123956 h 8646667"/>
              <a:gd name="connsiteX1662" fmla="*/ 4938887 w 7869924"/>
              <a:gd name="connsiteY1662" fmla="*/ 4098910 h 8646667"/>
              <a:gd name="connsiteX1663" fmla="*/ 4288587 w 7869924"/>
              <a:gd name="connsiteY1663" fmla="*/ 4083691 h 8646667"/>
              <a:gd name="connsiteX1664" fmla="*/ 4288680 w 7869924"/>
              <a:gd name="connsiteY1664" fmla="*/ 4083817 h 8646667"/>
              <a:gd name="connsiteX1665" fmla="*/ 4308682 w 7869924"/>
              <a:gd name="connsiteY1665" fmla="*/ 4085419 h 8646667"/>
              <a:gd name="connsiteX1666" fmla="*/ 4323815 w 7869924"/>
              <a:gd name="connsiteY1666" fmla="*/ 4086954 h 8646667"/>
              <a:gd name="connsiteX1667" fmla="*/ 4323756 w 7869924"/>
              <a:gd name="connsiteY1667" fmla="*/ 4086856 h 8646667"/>
              <a:gd name="connsiteX1668" fmla="*/ 4307979 w 7869924"/>
              <a:gd name="connsiteY1668" fmla="*/ 4085249 h 8646667"/>
              <a:gd name="connsiteX1669" fmla="*/ 1745552 w 7869924"/>
              <a:gd name="connsiteY1669" fmla="*/ 4072710 h 8646667"/>
              <a:gd name="connsiteX1670" fmla="*/ 1744642 w 7869924"/>
              <a:gd name="connsiteY1670" fmla="*/ 4073735 h 8646667"/>
              <a:gd name="connsiteX1671" fmla="*/ 1775826 w 7869924"/>
              <a:gd name="connsiteY1671" fmla="*/ 4088301 h 8646667"/>
              <a:gd name="connsiteX1672" fmla="*/ 1786248 w 7869924"/>
              <a:gd name="connsiteY1672" fmla="*/ 4095902 h 8646667"/>
              <a:gd name="connsiteX1673" fmla="*/ 1786274 w 7869924"/>
              <a:gd name="connsiteY1673" fmla="*/ 4095373 h 8646667"/>
              <a:gd name="connsiteX1674" fmla="*/ 1753921 w 7869924"/>
              <a:gd name="connsiteY1674" fmla="*/ 4076667 h 8646667"/>
              <a:gd name="connsiteX1675" fmla="*/ 1609808 w 7869924"/>
              <a:gd name="connsiteY1675" fmla="*/ 4064458 h 8646667"/>
              <a:gd name="connsiteX1676" fmla="*/ 1590742 w 7869924"/>
              <a:gd name="connsiteY1676" fmla="*/ 4064876 h 8646667"/>
              <a:gd name="connsiteX1677" fmla="*/ 1590742 w 7869924"/>
              <a:gd name="connsiteY1677" fmla="*/ 4064968 h 8646667"/>
              <a:gd name="connsiteX1678" fmla="*/ 1610061 w 7869924"/>
              <a:gd name="connsiteY1678" fmla="*/ 4064547 h 8646667"/>
              <a:gd name="connsiteX1679" fmla="*/ 3893583 w 7869924"/>
              <a:gd name="connsiteY1679" fmla="*/ 4031906 h 8646667"/>
              <a:gd name="connsiteX1680" fmla="*/ 3881782 w 7869924"/>
              <a:gd name="connsiteY1680" fmla="*/ 4032035 h 8646667"/>
              <a:gd name="connsiteX1681" fmla="*/ 3885713 w 7869924"/>
              <a:gd name="connsiteY1681" fmla="*/ 4036446 h 8646667"/>
              <a:gd name="connsiteX1682" fmla="*/ 3899183 w 7869924"/>
              <a:gd name="connsiteY1682" fmla="*/ 4036299 h 8646667"/>
              <a:gd name="connsiteX1683" fmla="*/ 3909957 w 7869924"/>
              <a:gd name="connsiteY1683" fmla="*/ 4036417 h 8646667"/>
              <a:gd name="connsiteX1684" fmla="*/ 3907036 w 7869924"/>
              <a:gd name="connsiteY1684" fmla="*/ 4032053 h 8646667"/>
              <a:gd name="connsiteX1685" fmla="*/ 3893583 w 7869924"/>
              <a:gd name="connsiteY1685" fmla="*/ 4031906 h 8646667"/>
              <a:gd name="connsiteX1686" fmla="*/ 3700492 w 7869924"/>
              <a:gd name="connsiteY1686" fmla="*/ 4030230 h 8646667"/>
              <a:gd name="connsiteX1687" fmla="*/ 3702477 w 7869924"/>
              <a:gd name="connsiteY1687" fmla="*/ 4039737 h 8646667"/>
              <a:gd name="connsiteX1688" fmla="*/ 3692087 w 7869924"/>
              <a:gd name="connsiteY1688" fmla="*/ 4052945 h 8646667"/>
              <a:gd name="connsiteX1689" fmla="*/ 3680435 w 7869924"/>
              <a:gd name="connsiteY1689" fmla="*/ 4106385 h 8646667"/>
              <a:gd name="connsiteX1690" fmla="*/ 3682870 w 7869924"/>
              <a:gd name="connsiteY1690" fmla="*/ 4106954 h 8646667"/>
              <a:gd name="connsiteX1691" fmla="*/ 3673348 w 7869924"/>
              <a:gd name="connsiteY1691" fmla="*/ 4094861 h 8646667"/>
              <a:gd name="connsiteX1692" fmla="*/ 3697500 w 7869924"/>
              <a:gd name="connsiteY1692" fmla="*/ 4057329 h 8646667"/>
              <a:gd name="connsiteX1693" fmla="*/ 3705892 w 7869924"/>
              <a:gd name="connsiteY1693" fmla="*/ 4034544 h 8646667"/>
              <a:gd name="connsiteX1694" fmla="*/ 3862692 w 7869924"/>
              <a:gd name="connsiteY1694" fmla="*/ 4024875 h 8646667"/>
              <a:gd name="connsiteX1695" fmla="*/ 3841807 w 7869924"/>
              <a:gd name="connsiteY1695" fmla="*/ 4028274 h 8646667"/>
              <a:gd name="connsiteX1696" fmla="*/ 3843884 w 7869924"/>
              <a:gd name="connsiteY1696" fmla="*/ 4033243 h 8646667"/>
              <a:gd name="connsiteX1697" fmla="*/ 3868266 w 7869924"/>
              <a:gd name="connsiteY1697" fmla="*/ 4029275 h 8646667"/>
              <a:gd name="connsiteX1698" fmla="*/ 3877962 w 7869924"/>
              <a:gd name="connsiteY1698" fmla="*/ 4029618 h 8646667"/>
              <a:gd name="connsiteX1699" fmla="*/ 3874103 w 7869924"/>
              <a:gd name="connsiteY1699" fmla="*/ 4025283 h 8646667"/>
              <a:gd name="connsiteX1700" fmla="*/ 3862692 w 7869924"/>
              <a:gd name="connsiteY1700" fmla="*/ 4024875 h 8646667"/>
              <a:gd name="connsiteX1701" fmla="*/ 5118256 w 7869924"/>
              <a:gd name="connsiteY1701" fmla="*/ 4021232 h 8646667"/>
              <a:gd name="connsiteX1702" fmla="*/ 5118217 w 7869924"/>
              <a:gd name="connsiteY1702" fmla="*/ 4021294 h 8646667"/>
              <a:gd name="connsiteX1703" fmla="*/ 5132054 w 7869924"/>
              <a:gd name="connsiteY1703" fmla="*/ 4026806 h 8646667"/>
              <a:gd name="connsiteX1704" fmla="*/ 5132054 w 7869924"/>
              <a:gd name="connsiteY1704" fmla="*/ 4026731 h 8646667"/>
              <a:gd name="connsiteX1705" fmla="*/ 3783898 w 7869924"/>
              <a:gd name="connsiteY1705" fmla="*/ 4009911 h 8646667"/>
              <a:gd name="connsiteX1706" fmla="*/ 3725826 w 7869924"/>
              <a:gd name="connsiteY1706" fmla="*/ 4011511 h 8646667"/>
              <a:gd name="connsiteX1707" fmla="*/ 3719765 w 7869924"/>
              <a:gd name="connsiteY1707" fmla="*/ 4011290 h 8646667"/>
              <a:gd name="connsiteX1708" fmla="*/ 3721627 w 7869924"/>
              <a:gd name="connsiteY1708" fmla="*/ 4015579 h 8646667"/>
              <a:gd name="connsiteX1709" fmla="*/ 3828061 w 7869924"/>
              <a:gd name="connsiteY1709" fmla="*/ 4018346 h 8646667"/>
              <a:gd name="connsiteX1710" fmla="*/ 3835428 w 7869924"/>
              <a:gd name="connsiteY1710" fmla="*/ 4021864 h 8646667"/>
              <a:gd name="connsiteX1711" fmla="*/ 3834509 w 7869924"/>
              <a:gd name="connsiteY1711" fmla="*/ 4019660 h 8646667"/>
              <a:gd name="connsiteX1712" fmla="*/ 3783898 w 7869924"/>
              <a:gd name="connsiteY1712" fmla="*/ 4009911 h 8646667"/>
              <a:gd name="connsiteX1713" fmla="*/ 5141518 w 7869924"/>
              <a:gd name="connsiteY1713" fmla="*/ 4003270 h 8646667"/>
              <a:gd name="connsiteX1714" fmla="*/ 5141476 w 7869924"/>
              <a:gd name="connsiteY1714" fmla="*/ 4003311 h 8646667"/>
              <a:gd name="connsiteX1715" fmla="*/ 5171343 w 7869924"/>
              <a:gd name="connsiteY1715" fmla="*/ 4013207 h 8646667"/>
              <a:gd name="connsiteX1716" fmla="*/ 5171937 w 7869924"/>
              <a:gd name="connsiteY1716" fmla="*/ 4013354 h 8646667"/>
              <a:gd name="connsiteX1717" fmla="*/ 3689931 w 7869924"/>
              <a:gd name="connsiteY1717" fmla="*/ 3992385 h 8646667"/>
              <a:gd name="connsiteX1718" fmla="*/ 3677224 w 7869924"/>
              <a:gd name="connsiteY1718" fmla="*/ 4013983 h 8646667"/>
              <a:gd name="connsiteX1719" fmla="*/ 3681280 w 7869924"/>
              <a:gd name="connsiteY1719" fmla="*/ 4016486 h 8646667"/>
              <a:gd name="connsiteX1720" fmla="*/ 3678407 w 7869924"/>
              <a:gd name="connsiteY1720" fmla="*/ 4012407 h 8646667"/>
              <a:gd name="connsiteX1721" fmla="*/ 3695335 w 7869924"/>
              <a:gd name="connsiteY1721" fmla="*/ 3996812 h 8646667"/>
              <a:gd name="connsiteX1722" fmla="*/ 3710218 w 7869924"/>
              <a:gd name="connsiteY1722" fmla="*/ 3997369 h 8646667"/>
              <a:gd name="connsiteX1723" fmla="*/ 3708357 w 7869924"/>
              <a:gd name="connsiteY1723" fmla="*/ 3993073 h 8646667"/>
              <a:gd name="connsiteX1724" fmla="*/ 3689931 w 7869924"/>
              <a:gd name="connsiteY1724" fmla="*/ 3992385 h 8646667"/>
              <a:gd name="connsiteX1725" fmla="*/ 1500106 w 7869924"/>
              <a:gd name="connsiteY1725" fmla="*/ 3972410 h 8646667"/>
              <a:gd name="connsiteX1726" fmla="*/ 1486313 w 7869924"/>
              <a:gd name="connsiteY1726" fmla="*/ 3978043 h 8646667"/>
              <a:gd name="connsiteX1727" fmla="*/ 1486656 w 7869924"/>
              <a:gd name="connsiteY1727" fmla="*/ 3978611 h 8646667"/>
              <a:gd name="connsiteX1728" fmla="*/ 1501557 w 7869924"/>
              <a:gd name="connsiteY1728" fmla="*/ 3972524 h 8646667"/>
              <a:gd name="connsiteX1729" fmla="*/ 4132904 w 7869924"/>
              <a:gd name="connsiteY1729" fmla="*/ 3962103 h 8646667"/>
              <a:gd name="connsiteX1730" fmla="*/ 4132812 w 7869924"/>
              <a:gd name="connsiteY1730" fmla="*/ 3962128 h 8646667"/>
              <a:gd name="connsiteX1731" fmla="*/ 4128109 w 7869924"/>
              <a:gd name="connsiteY1731" fmla="*/ 3972992 h 8646667"/>
              <a:gd name="connsiteX1732" fmla="*/ 4127998 w 7869924"/>
              <a:gd name="connsiteY1732" fmla="*/ 3977388 h 8646667"/>
              <a:gd name="connsiteX1733" fmla="*/ 4126764 w 7869924"/>
              <a:gd name="connsiteY1733" fmla="*/ 3994695 h 8646667"/>
              <a:gd name="connsiteX1734" fmla="*/ 4126258 w 7869924"/>
              <a:gd name="connsiteY1734" fmla="*/ 3998998 h 8646667"/>
              <a:gd name="connsiteX1735" fmla="*/ 4126477 w 7869924"/>
              <a:gd name="connsiteY1735" fmla="*/ 3998713 h 8646667"/>
              <a:gd name="connsiteX1736" fmla="*/ 4126764 w 7869924"/>
              <a:gd name="connsiteY1736" fmla="*/ 3994695 h 8646667"/>
              <a:gd name="connsiteX1737" fmla="*/ 4127781 w 7869924"/>
              <a:gd name="connsiteY1737" fmla="*/ 3986035 h 8646667"/>
              <a:gd name="connsiteX1738" fmla="*/ 4127998 w 7869924"/>
              <a:gd name="connsiteY1738" fmla="*/ 3977388 h 8646667"/>
              <a:gd name="connsiteX1739" fmla="*/ 4128337 w 7869924"/>
              <a:gd name="connsiteY1739" fmla="*/ 3972639 h 8646667"/>
              <a:gd name="connsiteX1740" fmla="*/ 4144950 w 7869924"/>
              <a:gd name="connsiteY1740" fmla="*/ 3953220 h 8646667"/>
              <a:gd name="connsiteX1741" fmla="*/ 4144862 w 7869924"/>
              <a:gd name="connsiteY1741" fmla="*/ 3953300 h 8646667"/>
              <a:gd name="connsiteX1742" fmla="*/ 4141287 w 7869924"/>
              <a:gd name="connsiteY1742" fmla="*/ 3959495 h 8646667"/>
              <a:gd name="connsiteX1743" fmla="*/ 4141333 w 7869924"/>
              <a:gd name="connsiteY1743" fmla="*/ 3959482 h 8646667"/>
              <a:gd name="connsiteX1744" fmla="*/ 5241422 w 7869924"/>
              <a:gd name="connsiteY1744" fmla="*/ 3948763 h 8646667"/>
              <a:gd name="connsiteX1745" fmla="*/ 5241181 w 7869924"/>
              <a:gd name="connsiteY1745" fmla="*/ 3948772 h 8646667"/>
              <a:gd name="connsiteX1746" fmla="*/ 5254634 w 7869924"/>
              <a:gd name="connsiteY1746" fmla="*/ 3952523 h 8646667"/>
              <a:gd name="connsiteX1747" fmla="*/ 5281561 w 7869924"/>
              <a:gd name="connsiteY1747" fmla="*/ 3970196 h 8646667"/>
              <a:gd name="connsiteX1748" fmla="*/ 5281561 w 7869924"/>
              <a:gd name="connsiteY1748" fmla="*/ 3970039 h 8646667"/>
              <a:gd name="connsiteX1749" fmla="*/ 5266347 w 7869924"/>
              <a:gd name="connsiteY1749" fmla="*/ 3963736 h 8646667"/>
              <a:gd name="connsiteX1750" fmla="*/ 5255293 w 7869924"/>
              <a:gd name="connsiteY1750" fmla="*/ 3952630 h 8646667"/>
              <a:gd name="connsiteX1751" fmla="*/ 5241422 w 7869924"/>
              <a:gd name="connsiteY1751" fmla="*/ 3948763 h 8646667"/>
              <a:gd name="connsiteX1752" fmla="*/ 3993026 w 7869924"/>
              <a:gd name="connsiteY1752" fmla="*/ 3948676 h 8646667"/>
              <a:gd name="connsiteX1753" fmla="*/ 3994318 w 7869924"/>
              <a:gd name="connsiteY1753" fmla="*/ 3962247 h 8646667"/>
              <a:gd name="connsiteX1754" fmla="*/ 4002252 w 7869924"/>
              <a:gd name="connsiteY1754" fmla="*/ 3969375 h 8646667"/>
              <a:gd name="connsiteX1755" fmla="*/ 4005072 w 7869924"/>
              <a:gd name="connsiteY1755" fmla="*/ 3975413 h 8646667"/>
              <a:gd name="connsiteX1756" fmla="*/ 3987388 w 7869924"/>
              <a:gd name="connsiteY1756" fmla="*/ 3993091 h 8646667"/>
              <a:gd name="connsiteX1757" fmla="*/ 3960480 w 7869924"/>
              <a:gd name="connsiteY1757" fmla="*/ 4001923 h 8646667"/>
              <a:gd name="connsiteX1758" fmla="*/ 3954448 w 7869924"/>
              <a:gd name="connsiteY1758" fmla="*/ 4022815 h 8646667"/>
              <a:gd name="connsiteX1759" fmla="*/ 3933552 w 7869924"/>
              <a:gd name="connsiteY1759" fmla="*/ 4022815 h 8646667"/>
              <a:gd name="connsiteX1760" fmla="*/ 3927580 w 7869924"/>
              <a:gd name="connsiteY1760" fmla="*/ 4036273 h 8646667"/>
              <a:gd name="connsiteX1761" fmla="*/ 3922083 w 7869924"/>
              <a:gd name="connsiteY1761" fmla="*/ 4049297 h 8646667"/>
              <a:gd name="connsiteX1762" fmla="*/ 3927533 w 7869924"/>
              <a:gd name="connsiteY1762" fmla="*/ 4054110 h 8646667"/>
              <a:gd name="connsiteX1763" fmla="*/ 3939192 w 7869924"/>
              <a:gd name="connsiteY1763" fmla="*/ 4027214 h 8646667"/>
              <a:gd name="connsiteX1764" fmla="*/ 3960107 w 7869924"/>
              <a:gd name="connsiteY1764" fmla="*/ 4027214 h 8646667"/>
              <a:gd name="connsiteX1765" fmla="*/ 3966141 w 7869924"/>
              <a:gd name="connsiteY1765" fmla="*/ 4006347 h 8646667"/>
              <a:gd name="connsiteX1766" fmla="*/ 3993090 w 7869924"/>
              <a:gd name="connsiteY1766" fmla="*/ 3997522 h 8646667"/>
              <a:gd name="connsiteX1767" fmla="*/ 4010543 w 7869924"/>
              <a:gd name="connsiteY1767" fmla="*/ 3980098 h 8646667"/>
              <a:gd name="connsiteX1768" fmla="*/ 4007783 w 7869924"/>
              <a:gd name="connsiteY1768" fmla="*/ 3974189 h 8646667"/>
              <a:gd name="connsiteX1769" fmla="*/ 3998529 w 7869924"/>
              <a:gd name="connsiteY1769" fmla="*/ 3953300 h 8646667"/>
              <a:gd name="connsiteX1770" fmla="*/ 2047902 w 7869924"/>
              <a:gd name="connsiteY1770" fmla="*/ 3941739 h 8646667"/>
              <a:gd name="connsiteX1771" fmla="*/ 2054058 w 7869924"/>
              <a:gd name="connsiteY1771" fmla="*/ 3948036 h 8646667"/>
              <a:gd name="connsiteX1772" fmla="*/ 2055943 w 7869924"/>
              <a:gd name="connsiteY1772" fmla="*/ 3949483 h 8646667"/>
              <a:gd name="connsiteX1773" fmla="*/ 2049141 w 7869924"/>
              <a:gd name="connsiteY1773" fmla="*/ 3942524 h 8646667"/>
              <a:gd name="connsiteX1774" fmla="*/ 4155808 w 7869924"/>
              <a:gd name="connsiteY1774" fmla="*/ 3925889 h 8646667"/>
              <a:gd name="connsiteX1775" fmla="*/ 4155774 w 7869924"/>
              <a:gd name="connsiteY1775" fmla="*/ 3925988 h 8646667"/>
              <a:gd name="connsiteX1776" fmla="*/ 4162954 w 7869924"/>
              <a:gd name="connsiteY1776" fmla="*/ 3935233 h 8646667"/>
              <a:gd name="connsiteX1777" fmla="*/ 4165683 w 7869924"/>
              <a:gd name="connsiteY1777" fmla="*/ 3946922 h 8646667"/>
              <a:gd name="connsiteX1778" fmla="*/ 4166014 w 7869924"/>
              <a:gd name="connsiteY1778" fmla="*/ 3946933 h 8646667"/>
              <a:gd name="connsiteX1779" fmla="*/ 4163201 w 7869924"/>
              <a:gd name="connsiteY1779" fmla="*/ 3934905 h 8646667"/>
              <a:gd name="connsiteX1780" fmla="*/ 4191463 w 7869924"/>
              <a:gd name="connsiteY1780" fmla="*/ 3940079 h 8646667"/>
              <a:gd name="connsiteX1781" fmla="*/ 4191286 w 7869924"/>
              <a:gd name="connsiteY1781" fmla="*/ 3939824 h 8646667"/>
              <a:gd name="connsiteX1782" fmla="*/ 4162546 w 7869924"/>
              <a:gd name="connsiteY1782" fmla="*/ 3934549 h 8646667"/>
              <a:gd name="connsiteX1783" fmla="*/ 5295448 w 7869924"/>
              <a:gd name="connsiteY1783" fmla="*/ 3923928 h 8646667"/>
              <a:gd name="connsiteX1784" fmla="*/ 5295321 w 7869924"/>
              <a:gd name="connsiteY1784" fmla="*/ 3924037 h 8646667"/>
              <a:gd name="connsiteX1785" fmla="*/ 5308082 w 7869924"/>
              <a:gd name="connsiteY1785" fmla="*/ 3928435 h 8646667"/>
              <a:gd name="connsiteX1786" fmla="*/ 5308156 w 7869924"/>
              <a:gd name="connsiteY1786" fmla="*/ 3928313 h 8646667"/>
              <a:gd name="connsiteX1787" fmla="*/ 4974850 w 7869924"/>
              <a:gd name="connsiteY1787" fmla="*/ 3880651 h 8646667"/>
              <a:gd name="connsiteX1788" fmla="*/ 4977481 w 7869924"/>
              <a:gd name="connsiteY1788" fmla="*/ 3887132 h 8646667"/>
              <a:gd name="connsiteX1789" fmla="*/ 4977917 w 7869924"/>
              <a:gd name="connsiteY1789" fmla="*/ 3887069 h 8646667"/>
              <a:gd name="connsiteX1790" fmla="*/ 4975341 w 7869924"/>
              <a:gd name="connsiteY1790" fmla="*/ 3880727 h 8646667"/>
              <a:gd name="connsiteX1791" fmla="*/ 4004755 w 7869924"/>
              <a:gd name="connsiteY1791" fmla="*/ 3860370 h 8646667"/>
              <a:gd name="connsiteX1792" fmla="*/ 4002252 w 7869924"/>
              <a:gd name="connsiteY1792" fmla="*/ 3876974 h 8646667"/>
              <a:gd name="connsiteX1793" fmla="*/ 3987388 w 7869924"/>
              <a:gd name="connsiteY1793" fmla="*/ 3921568 h 8646667"/>
              <a:gd name="connsiteX1794" fmla="*/ 3975344 w 7869924"/>
              <a:gd name="connsiteY1794" fmla="*/ 3921568 h 8646667"/>
              <a:gd name="connsiteX1795" fmla="*/ 3975344 w 7869924"/>
              <a:gd name="connsiteY1795" fmla="*/ 3933628 h 8646667"/>
              <a:gd name="connsiteX1796" fmla="*/ 3980836 w 7869924"/>
              <a:gd name="connsiteY1796" fmla="*/ 3938247 h 8646667"/>
              <a:gd name="connsiteX1797" fmla="*/ 3980836 w 7869924"/>
              <a:gd name="connsiteY1797" fmla="*/ 3926388 h 8646667"/>
              <a:gd name="connsiteX1798" fmla="*/ 3992903 w 7869924"/>
              <a:gd name="connsiteY1798" fmla="*/ 3926388 h 8646667"/>
              <a:gd name="connsiteX1799" fmla="*/ 4007783 w 7869924"/>
              <a:gd name="connsiteY1799" fmla="*/ 3881803 h 8646667"/>
              <a:gd name="connsiteX1800" fmla="*/ 4010493 w 7869924"/>
              <a:gd name="connsiteY1800" fmla="*/ 3863839 h 8646667"/>
              <a:gd name="connsiteX1801" fmla="*/ 2367812 w 7869924"/>
              <a:gd name="connsiteY1801" fmla="*/ 3858593 h 8646667"/>
              <a:gd name="connsiteX1802" fmla="*/ 2369343 w 7869924"/>
              <a:gd name="connsiteY1802" fmla="*/ 3871901 h 8646667"/>
              <a:gd name="connsiteX1803" fmla="*/ 2372782 w 7869924"/>
              <a:gd name="connsiteY1803" fmla="*/ 3873243 h 8646667"/>
              <a:gd name="connsiteX1804" fmla="*/ 2371138 w 7869924"/>
              <a:gd name="connsiteY1804" fmla="*/ 3858897 h 8646667"/>
              <a:gd name="connsiteX1805" fmla="*/ 2918834 w 7869924"/>
              <a:gd name="connsiteY1805" fmla="*/ 3858454 h 8646667"/>
              <a:gd name="connsiteX1806" fmla="*/ 2925529 w 7869924"/>
              <a:gd name="connsiteY1806" fmla="*/ 3867737 h 8646667"/>
              <a:gd name="connsiteX1807" fmla="*/ 2926418 w 7869924"/>
              <a:gd name="connsiteY1807" fmla="*/ 3867147 h 8646667"/>
              <a:gd name="connsiteX1808" fmla="*/ 2920189 w 7869924"/>
              <a:gd name="connsiteY1808" fmla="*/ 3858520 h 8646667"/>
              <a:gd name="connsiteX1809" fmla="*/ 4575317 w 7869924"/>
              <a:gd name="connsiteY1809" fmla="*/ 3855160 h 8646667"/>
              <a:gd name="connsiteX1810" fmla="*/ 4577635 w 7869924"/>
              <a:gd name="connsiteY1810" fmla="*/ 3858423 h 8646667"/>
              <a:gd name="connsiteX1811" fmla="*/ 4588106 w 7869924"/>
              <a:gd name="connsiteY1811" fmla="*/ 3875187 h 8646667"/>
              <a:gd name="connsiteX1812" fmla="*/ 4590615 w 7869924"/>
              <a:gd name="connsiteY1812" fmla="*/ 3879729 h 8646667"/>
              <a:gd name="connsiteX1813" fmla="*/ 4601164 w 7869924"/>
              <a:gd name="connsiteY1813" fmla="*/ 3889944 h 8646667"/>
              <a:gd name="connsiteX1814" fmla="*/ 4601269 w 7869924"/>
              <a:gd name="connsiteY1814" fmla="*/ 3889975 h 8646667"/>
              <a:gd name="connsiteX1815" fmla="*/ 4591341 w 7869924"/>
              <a:gd name="connsiteY1815" fmla="*/ 3880366 h 8646667"/>
              <a:gd name="connsiteX1816" fmla="*/ 4588106 w 7869924"/>
              <a:gd name="connsiteY1816" fmla="*/ 3875187 h 8646667"/>
              <a:gd name="connsiteX1817" fmla="*/ 4583078 w 7869924"/>
              <a:gd name="connsiteY1817" fmla="*/ 3866085 h 8646667"/>
              <a:gd name="connsiteX1818" fmla="*/ 4577635 w 7869924"/>
              <a:gd name="connsiteY1818" fmla="*/ 3858423 h 8646667"/>
              <a:gd name="connsiteX1819" fmla="*/ 4575661 w 7869924"/>
              <a:gd name="connsiteY1819" fmla="*/ 3855263 h 8646667"/>
              <a:gd name="connsiteX1820" fmla="*/ 4435893 w 7869924"/>
              <a:gd name="connsiteY1820" fmla="*/ 3844123 h 8646667"/>
              <a:gd name="connsiteX1821" fmla="*/ 4437117 w 7869924"/>
              <a:gd name="connsiteY1821" fmla="*/ 3846159 h 8646667"/>
              <a:gd name="connsiteX1822" fmla="*/ 4441802 w 7869924"/>
              <a:gd name="connsiteY1822" fmla="*/ 3857078 h 8646667"/>
              <a:gd name="connsiteX1823" fmla="*/ 4443163 w 7869924"/>
              <a:gd name="connsiteY1823" fmla="*/ 3881105 h 8646667"/>
              <a:gd name="connsiteX1824" fmla="*/ 4451211 w 7869924"/>
              <a:gd name="connsiteY1824" fmla="*/ 3896938 h 8646667"/>
              <a:gd name="connsiteX1825" fmla="*/ 4451769 w 7869924"/>
              <a:gd name="connsiteY1825" fmla="*/ 3897241 h 8646667"/>
              <a:gd name="connsiteX1826" fmla="*/ 4443890 w 7869924"/>
              <a:gd name="connsiteY1826" fmla="*/ 3881741 h 8646667"/>
              <a:gd name="connsiteX1827" fmla="*/ 4443531 w 7869924"/>
              <a:gd name="connsiteY1827" fmla="*/ 3861109 h 8646667"/>
              <a:gd name="connsiteX1828" fmla="*/ 4441802 w 7869924"/>
              <a:gd name="connsiteY1828" fmla="*/ 3857078 h 8646667"/>
              <a:gd name="connsiteX1829" fmla="*/ 4441606 w 7869924"/>
              <a:gd name="connsiteY1829" fmla="*/ 3853626 h 8646667"/>
              <a:gd name="connsiteX1830" fmla="*/ 4437117 w 7869924"/>
              <a:gd name="connsiteY1830" fmla="*/ 3846159 h 8646667"/>
              <a:gd name="connsiteX1831" fmla="*/ 4436260 w 7869924"/>
              <a:gd name="connsiteY1831" fmla="*/ 3844162 h 8646667"/>
              <a:gd name="connsiteX1832" fmla="*/ 4174621 w 7869924"/>
              <a:gd name="connsiteY1832" fmla="*/ 3839805 h 8646667"/>
              <a:gd name="connsiteX1833" fmla="*/ 4174621 w 7869924"/>
              <a:gd name="connsiteY1833" fmla="*/ 3840040 h 8646667"/>
              <a:gd name="connsiteX1834" fmla="*/ 4180672 w 7869924"/>
              <a:gd name="connsiteY1834" fmla="*/ 3847175 h 8646667"/>
              <a:gd name="connsiteX1835" fmla="*/ 4180682 w 7869924"/>
              <a:gd name="connsiteY1835" fmla="*/ 3846946 h 8646667"/>
              <a:gd name="connsiteX1836" fmla="*/ 1462664 w 7869924"/>
              <a:gd name="connsiteY1836" fmla="*/ 3832043 h 8646667"/>
              <a:gd name="connsiteX1837" fmla="*/ 1449268 w 7869924"/>
              <a:gd name="connsiteY1837" fmla="*/ 3841233 h 8646667"/>
              <a:gd name="connsiteX1838" fmla="*/ 1437308 w 7869924"/>
              <a:gd name="connsiteY1838" fmla="*/ 3850387 h 8646667"/>
              <a:gd name="connsiteX1839" fmla="*/ 1438637 w 7869924"/>
              <a:gd name="connsiteY1839" fmla="*/ 3850619 h 8646667"/>
              <a:gd name="connsiteX1840" fmla="*/ 1450884 w 7869924"/>
              <a:gd name="connsiteY1840" fmla="*/ 3841243 h 8646667"/>
              <a:gd name="connsiteX1841" fmla="*/ 1463702 w 7869924"/>
              <a:gd name="connsiteY1841" fmla="*/ 3832458 h 8646667"/>
              <a:gd name="connsiteX1842" fmla="*/ 4947092 w 7869924"/>
              <a:gd name="connsiteY1842" fmla="*/ 3830805 h 8646667"/>
              <a:gd name="connsiteX1843" fmla="*/ 4950544 w 7869924"/>
              <a:gd name="connsiteY1843" fmla="*/ 3844936 h 8646667"/>
              <a:gd name="connsiteX1844" fmla="*/ 4953763 w 7869924"/>
              <a:gd name="connsiteY1844" fmla="*/ 3877891 h 8646667"/>
              <a:gd name="connsiteX1845" fmla="*/ 4954384 w 7869924"/>
              <a:gd name="connsiteY1845" fmla="*/ 3877942 h 8646667"/>
              <a:gd name="connsiteX1846" fmla="*/ 4951816 w 7869924"/>
              <a:gd name="connsiteY1846" fmla="*/ 3862201 h 8646667"/>
              <a:gd name="connsiteX1847" fmla="*/ 4951266 w 7869924"/>
              <a:gd name="connsiteY1847" fmla="*/ 3845576 h 8646667"/>
              <a:gd name="connsiteX1848" fmla="*/ 4947673 w 7869924"/>
              <a:gd name="connsiteY1848" fmla="*/ 3830871 h 8646667"/>
              <a:gd name="connsiteX1849" fmla="*/ 3990208 w 7869924"/>
              <a:gd name="connsiteY1849" fmla="*/ 3830801 h 8646667"/>
              <a:gd name="connsiteX1850" fmla="*/ 3990208 w 7869924"/>
              <a:gd name="connsiteY1850" fmla="*/ 3850058 h 8646667"/>
              <a:gd name="connsiteX1851" fmla="*/ 3995716 w 7869924"/>
              <a:gd name="connsiteY1851" fmla="*/ 3853396 h 8646667"/>
              <a:gd name="connsiteX1852" fmla="*/ 3995716 w 7869924"/>
              <a:gd name="connsiteY1852" fmla="*/ 3830801 h 8646667"/>
              <a:gd name="connsiteX1853" fmla="*/ 2338182 w 7869924"/>
              <a:gd name="connsiteY1853" fmla="*/ 3829177 h 8646667"/>
              <a:gd name="connsiteX1854" fmla="*/ 2335371 w 7869924"/>
              <a:gd name="connsiteY1854" fmla="*/ 3832392 h 8646667"/>
              <a:gd name="connsiteX1855" fmla="*/ 2334538 w 7869924"/>
              <a:gd name="connsiteY1855" fmla="*/ 3832491 h 8646667"/>
              <a:gd name="connsiteX1856" fmla="*/ 2334538 w 7869924"/>
              <a:gd name="connsiteY1856" fmla="*/ 3850058 h 8646667"/>
              <a:gd name="connsiteX1857" fmla="*/ 2338182 w 7869924"/>
              <a:gd name="connsiteY1857" fmla="*/ 3851008 h 8646667"/>
              <a:gd name="connsiteX1858" fmla="*/ 2872221 w 7869924"/>
              <a:gd name="connsiteY1858" fmla="*/ 3827530 h 8646667"/>
              <a:gd name="connsiteX1859" fmla="*/ 2876352 w 7869924"/>
              <a:gd name="connsiteY1859" fmla="*/ 3832946 h 8646667"/>
              <a:gd name="connsiteX1860" fmla="*/ 2884531 w 7869924"/>
              <a:gd name="connsiteY1860" fmla="*/ 3858285 h 8646667"/>
              <a:gd name="connsiteX1861" fmla="*/ 2888371 w 7869924"/>
              <a:gd name="connsiteY1861" fmla="*/ 3860634 h 8646667"/>
              <a:gd name="connsiteX1862" fmla="*/ 2884668 w 7869924"/>
              <a:gd name="connsiteY1862" fmla="*/ 3850981 h 8646667"/>
              <a:gd name="connsiteX1863" fmla="*/ 2873668 w 7869924"/>
              <a:gd name="connsiteY1863" fmla="*/ 3827995 h 8646667"/>
              <a:gd name="connsiteX1864" fmla="*/ 4363936 w 7869924"/>
              <a:gd name="connsiteY1864" fmla="*/ 3826979 h 8646667"/>
              <a:gd name="connsiteX1865" fmla="*/ 4377227 w 7869924"/>
              <a:gd name="connsiteY1865" fmla="*/ 3850963 h 8646667"/>
              <a:gd name="connsiteX1866" fmla="*/ 4377866 w 7869924"/>
              <a:gd name="connsiteY1866" fmla="*/ 3851422 h 8646667"/>
              <a:gd name="connsiteX1867" fmla="*/ 4364596 w 7869924"/>
              <a:gd name="connsiteY1867" fmla="*/ 3827492 h 8646667"/>
              <a:gd name="connsiteX1868" fmla="*/ 5038709 w 7869924"/>
              <a:gd name="connsiteY1868" fmla="*/ 3823556 h 8646667"/>
              <a:gd name="connsiteX1869" fmla="*/ 5043013 w 7869924"/>
              <a:gd name="connsiteY1869" fmla="*/ 3839312 h 8646667"/>
              <a:gd name="connsiteX1870" fmla="*/ 5043520 w 7869924"/>
              <a:gd name="connsiteY1870" fmla="*/ 3839181 h 8646667"/>
              <a:gd name="connsiteX1871" fmla="*/ 5039412 w 7869924"/>
              <a:gd name="connsiteY1871" fmla="*/ 3824126 h 8646667"/>
              <a:gd name="connsiteX1872" fmla="*/ 5086415 w 7869924"/>
              <a:gd name="connsiteY1872" fmla="*/ 3819862 h 8646667"/>
              <a:gd name="connsiteX1873" fmla="*/ 5094274 w 7869924"/>
              <a:gd name="connsiteY1873" fmla="*/ 3827555 h 8646667"/>
              <a:gd name="connsiteX1874" fmla="*/ 5094541 w 7869924"/>
              <a:gd name="connsiteY1874" fmla="*/ 3827750 h 8646667"/>
              <a:gd name="connsiteX1875" fmla="*/ 5086529 w 7869924"/>
              <a:gd name="connsiteY1875" fmla="*/ 3819909 h 8646667"/>
              <a:gd name="connsiteX1876" fmla="*/ 2843509 w 7869924"/>
              <a:gd name="connsiteY1876" fmla="*/ 3809912 h 8646667"/>
              <a:gd name="connsiteX1877" fmla="*/ 2842164 w 7869924"/>
              <a:gd name="connsiteY1877" fmla="*/ 3811655 h 8646667"/>
              <a:gd name="connsiteX1878" fmla="*/ 2843516 w 7869924"/>
              <a:gd name="connsiteY1878" fmla="*/ 3814270 h 8646667"/>
              <a:gd name="connsiteX1879" fmla="*/ 2846370 w 7869924"/>
              <a:gd name="connsiteY1879" fmla="*/ 3815440 h 8646667"/>
              <a:gd name="connsiteX1880" fmla="*/ 1821726 w 7869924"/>
              <a:gd name="connsiteY1880" fmla="*/ 3802251 h 8646667"/>
              <a:gd name="connsiteX1881" fmla="*/ 1818968 w 7869924"/>
              <a:gd name="connsiteY1881" fmla="*/ 3805484 h 8646667"/>
              <a:gd name="connsiteX1882" fmla="*/ 1863364 w 7869924"/>
              <a:gd name="connsiteY1882" fmla="*/ 3805484 h 8646667"/>
              <a:gd name="connsiteX1883" fmla="*/ 1863260 w 7869924"/>
              <a:gd name="connsiteY1883" fmla="*/ 3802251 h 8646667"/>
              <a:gd name="connsiteX1884" fmla="*/ 6774271 w 7869924"/>
              <a:gd name="connsiteY1884" fmla="*/ 3800140 h 8646667"/>
              <a:gd name="connsiteX1885" fmla="*/ 6771166 w 7869924"/>
              <a:gd name="connsiteY1885" fmla="*/ 3817550 h 8646667"/>
              <a:gd name="connsiteX1886" fmla="*/ 6762320 w 7869924"/>
              <a:gd name="connsiteY1886" fmla="*/ 3835200 h 8646667"/>
              <a:gd name="connsiteX1887" fmla="*/ 6762643 w 7869924"/>
              <a:gd name="connsiteY1887" fmla="*/ 3835276 h 8646667"/>
              <a:gd name="connsiteX1888" fmla="*/ 6764527 w 7869924"/>
              <a:gd name="connsiteY1888" fmla="*/ 3827548 h 8646667"/>
              <a:gd name="connsiteX1889" fmla="*/ 6771197 w 7869924"/>
              <a:gd name="connsiteY1889" fmla="*/ 3818707 h 8646667"/>
              <a:gd name="connsiteX1890" fmla="*/ 6774406 w 7869924"/>
              <a:gd name="connsiteY1890" fmla="*/ 3800626 h 8646667"/>
              <a:gd name="connsiteX1891" fmla="*/ 2101994 w 7869924"/>
              <a:gd name="connsiteY1891" fmla="*/ 3797895 h 8646667"/>
              <a:gd name="connsiteX1892" fmla="*/ 2104432 w 7869924"/>
              <a:gd name="connsiteY1892" fmla="*/ 3800248 h 8646667"/>
              <a:gd name="connsiteX1893" fmla="*/ 2105136 w 7869924"/>
              <a:gd name="connsiteY1893" fmla="*/ 3811083 h 8646667"/>
              <a:gd name="connsiteX1894" fmla="*/ 2099104 w 7869924"/>
              <a:gd name="connsiteY1894" fmla="*/ 3844035 h 8646667"/>
              <a:gd name="connsiteX1895" fmla="*/ 2122800 w 7869924"/>
              <a:gd name="connsiteY1895" fmla="*/ 3867737 h 8646667"/>
              <a:gd name="connsiteX1896" fmla="*/ 2078209 w 7869924"/>
              <a:gd name="connsiteY1896" fmla="*/ 3885820 h 8646667"/>
              <a:gd name="connsiteX1897" fmla="*/ 2039237 w 7869924"/>
              <a:gd name="connsiteY1897" fmla="*/ 3879783 h 8646667"/>
              <a:gd name="connsiteX1898" fmla="*/ 2018342 w 7869924"/>
              <a:gd name="connsiteY1898" fmla="*/ 3930414 h 8646667"/>
              <a:gd name="connsiteX1899" fmla="*/ 2021692 w 7869924"/>
              <a:gd name="connsiteY1899" fmla="*/ 3930906 h 8646667"/>
              <a:gd name="connsiteX1900" fmla="*/ 2020663 w 7869924"/>
              <a:gd name="connsiteY1900" fmla="*/ 3918677 h 8646667"/>
              <a:gd name="connsiteX1901" fmla="*/ 2042808 w 7869924"/>
              <a:gd name="connsiteY1901" fmla="*/ 3882991 h 8646667"/>
              <a:gd name="connsiteX1902" fmla="*/ 2081797 w 7869924"/>
              <a:gd name="connsiteY1902" fmla="*/ 3889019 h 8646667"/>
              <a:gd name="connsiteX1903" fmla="*/ 2126408 w 7869924"/>
              <a:gd name="connsiteY1903" fmla="*/ 3870935 h 8646667"/>
              <a:gd name="connsiteX1904" fmla="*/ 2102687 w 7869924"/>
              <a:gd name="connsiteY1904" fmla="*/ 3847243 h 8646667"/>
              <a:gd name="connsiteX1905" fmla="*/ 2108720 w 7869924"/>
              <a:gd name="connsiteY1905" fmla="*/ 3814325 h 8646667"/>
              <a:gd name="connsiteX1906" fmla="*/ 2103741 w 7869924"/>
              <a:gd name="connsiteY1906" fmla="*/ 3799356 h 8646667"/>
              <a:gd name="connsiteX1907" fmla="*/ 2960314 w 7869924"/>
              <a:gd name="connsiteY1907" fmla="*/ 3793289 h 8646667"/>
              <a:gd name="connsiteX1908" fmla="*/ 2960100 w 7869924"/>
              <a:gd name="connsiteY1908" fmla="*/ 3795061 h 8646667"/>
              <a:gd name="connsiteX1909" fmla="*/ 2971396 w 7869924"/>
              <a:gd name="connsiteY1909" fmla="*/ 3801976 h 8646667"/>
              <a:gd name="connsiteX1910" fmla="*/ 2969524 w 7869924"/>
              <a:gd name="connsiteY1910" fmla="*/ 3798932 h 8646667"/>
              <a:gd name="connsiteX1911" fmla="*/ 5371484 w 7869924"/>
              <a:gd name="connsiteY1911" fmla="*/ 3793247 h 8646667"/>
              <a:gd name="connsiteX1912" fmla="*/ 5370936 w 7869924"/>
              <a:gd name="connsiteY1912" fmla="*/ 3793286 h 8646667"/>
              <a:gd name="connsiteX1913" fmla="*/ 5385649 w 7869924"/>
              <a:gd name="connsiteY1913" fmla="*/ 3794329 h 8646667"/>
              <a:gd name="connsiteX1914" fmla="*/ 5385658 w 7869924"/>
              <a:gd name="connsiteY1914" fmla="*/ 3794255 h 8646667"/>
              <a:gd name="connsiteX1915" fmla="*/ 4905943 w 7869924"/>
              <a:gd name="connsiteY1915" fmla="*/ 3791589 h 8646667"/>
              <a:gd name="connsiteX1916" fmla="*/ 4911697 w 7869924"/>
              <a:gd name="connsiteY1916" fmla="*/ 3812233 h 8646667"/>
              <a:gd name="connsiteX1917" fmla="*/ 4908730 w 7869924"/>
              <a:gd name="connsiteY1917" fmla="*/ 3833277 h 8646667"/>
              <a:gd name="connsiteX1918" fmla="*/ 4909549 w 7869924"/>
              <a:gd name="connsiteY1918" fmla="*/ 3833266 h 8646667"/>
              <a:gd name="connsiteX1919" fmla="*/ 4912422 w 7869924"/>
              <a:gd name="connsiteY1919" fmla="*/ 3812875 h 8646667"/>
              <a:gd name="connsiteX1920" fmla="*/ 4906640 w 7869924"/>
              <a:gd name="connsiteY1920" fmla="*/ 3792130 h 8646667"/>
              <a:gd name="connsiteX1921" fmla="*/ 2802888 w 7869924"/>
              <a:gd name="connsiteY1921" fmla="*/ 3791516 h 8646667"/>
              <a:gd name="connsiteX1922" fmla="*/ 2804645 w 7869924"/>
              <a:gd name="connsiteY1922" fmla="*/ 3805161 h 8646667"/>
              <a:gd name="connsiteX1923" fmla="*/ 2800175 w 7869924"/>
              <a:gd name="connsiteY1923" fmla="*/ 3837998 h 8646667"/>
              <a:gd name="connsiteX1924" fmla="*/ 2805475 w 7869924"/>
              <a:gd name="connsiteY1924" fmla="*/ 3838714 h 8646667"/>
              <a:gd name="connsiteX1925" fmla="*/ 2809387 w 7869924"/>
              <a:gd name="connsiteY1925" fmla="*/ 3810021 h 8646667"/>
              <a:gd name="connsiteX1926" fmla="*/ 2807461 w 7869924"/>
              <a:gd name="connsiteY1926" fmla="*/ 3795072 h 8646667"/>
              <a:gd name="connsiteX1927" fmla="*/ 4009325 w 7869924"/>
              <a:gd name="connsiteY1927" fmla="*/ 3782623 h 8646667"/>
              <a:gd name="connsiteX1928" fmla="*/ 4012704 w 7869924"/>
              <a:gd name="connsiteY1928" fmla="*/ 3792132 h 8646667"/>
              <a:gd name="connsiteX1929" fmla="*/ 3984176 w 7869924"/>
              <a:gd name="connsiteY1929" fmla="*/ 3802251 h 8646667"/>
              <a:gd name="connsiteX1930" fmla="*/ 3981356 w 7869924"/>
              <a:gd name="connsiteY1930" fmla="*/ 3825952 h 8646667"/>
              <a:gd name="connsiteX1931" fmla="*/ 3987454 w 7869924"/>
              <a:gd name="connsiteY1931" fmla="*/ 3825952 h 8646667"/>
              <a:gd name="connsiteX1932" fmla="*/ 3989691 w 7869924"/>
              <a:gd name="connsiteY1932" fmla="*/ 3807106 h 8646667"/>
              <a:gd name="connsiteX1933" fmla="*/ 4013408 w 7869924"/>
              <a:gd name="connsiteY1933" fmla="*/ 3783410 h 8646667"/>
              <a:gd name="connsiteX1934" fmla="*/ 4885736 w 7869924"/>
              <a:gd name="connsiteY1934" fmla="*/ 3768019 h 8646667"/>
              <a:gd name="connsiteX1935" fmla="*/ 4885367 w 7869924"/>
              <a:gd name="connsiteY1935" fmla="*/ 3768136 h 8646667"/>
              <a:gd name="connsiteX1936" fmla="*/ 4887828 w 7869924"/>
              <a:gd name="connsiteY1936" fmla="*/ 3773404 h 8646667"/>
              <a:gd name="connsiteX1937" fmla="*/ 4895815 w 7869924"/>
              <a:gd name="connsiteY1937" fmla="*/ 3783650 h 8646667"/>
              <a:gd name="connsiteX1938" fmla="*/ 4896382 w 7869924"/>
              <a:gd name="connsiteY1938" fmla="*/ 3784090 h 8646667"/>
              <a:gd name="connsiteX1939" fmla="*/ 4888552 w 7869924"/>
              <a:gd name="connsiteY1939" fmla="*/ 3774043 h 8646667"/>
              <a:gd name="connsiteX1940" fmla="*/ 4885736 w 7869924"/>
              <a:gd name="connsiteY1940" fmla="*/ 3768019 h 8646667"/>
              <a:gd name="connsiteX1941" fmla="*/ 4831474 w 7869924"/>
              <a:gd name="connsiteY1941" fmla="*/ 3765110 h 8646667"/>
              <a:gd name="connsiteX1942" fmla="*/ 4837859 w 7869924"/>
              <a:gd name="connsiteY1942" fmla="*/ 3775457 h 8646667"/>
              <a:gd name="connsiteX1943" fmla="*/ 4838192 w 7869924"/>
              <a:gd name="connsiteY1943" fmla="*/ 3775470 h 8646667"/>
              <a:gd name="connsiteX1944" fmla="*/ 4831857 w 7869924"/>
              <a:gd name="connsiteY1944" fmla="*/ 3765203 h 8646667"/>
              <a:gd name="connsiteX1945" fmla="*/ 3990474 w 7869924"/>
              <a:gd name="connsiteY1945" fmla="*/ 3764418 h 8646667"/>
              <a:gd name="connsiteX1946" fmla="*/ 3993008 w 7869924"/>
              <a:gd name="connsiteY1946" fmla="*/ 3775321 h 8646667"/>
              <a:gd name="connsiteX1947" fmla="*/ 3997658 w 7869924"/>
              <a:gd name="connsiteY1947" fmla="*/ 3776466 h 8646667"/>
              <a:gd name="connsiteX1948" fmla="*/ 3995716 w 7869924"/>
              <a:gd name="connsiteY1948" fmla="*/ 3768149 h 8646667"/>
              <a:gd name="connsiteX1949" fmla="*/ 3874097 w 7869924"/>
              <a:gd name="connsiteY1949" fmla="*/ 3764356 h 8646667"/>
              <a:gd name="connsiteX1950" fmla="*/ 3874097 w 7869924"/>
              <a:gd name="connsiteY1950" fmla="*/ 3778535 h 8646667"/>
              <a:gd name="connsiteX1951" fmla="*/ 3879525 w 7869924"/>
              <a:gd name="connsiteY1951" fmla="*/ 3780724 h 8646667"/>
              <a:gd name="connsiteX1952" fmla="*/ 3879525 w 7869924"/>
              <a:gd name="connsiteY1952" fmla="*/ 3765343 h 8646667"/>
              <a:gd name="connsiteX1953" fmla="*/ 6683458 w 7869924"/>
              <a:gd name="connsiteY1953" fmla="*/ 3748380 h 8646667"/>
              <a:gd name="connsiteX1954" fmla="*/ 6674213 w 7869924"/>
              <a:gd name="connsiteY1954" fmla="*/ 3790124 h 8646667"/>
              <a:gd name="connsiteX1955" fmla="*/ 6659345 w 7869924"/>
              <a:gd name="connsiteY1955" fmla="*/ 3801761 h 8646667"/>
              <a:gd name="connsiteX1956" fmla="*/ 6656540 w 7869924"/>
              <a:gd name="connsiteY1956" fmla="*/ 3819825 h 8646667"/>
              <a:gd name="connsiteX1957" fmla="*/ 6641659 w 7869924"/>
              <a:gd name="connsiteY1957" fmla="*/ 3819825 h 8646667"/>
              <a:gd name="connsiteX1958" fmla="*/ 6632830 w 7869924"/>
              <a:gd name="connsiteY1958" fmla="*/ 3846718 h 8646667"/>
              <a:gd name="connsiteX1959" fmla="*/ 6620415 w 7869924"/>
              <a:gd name="connsiteY1959" fmla="*/ 3854443 h 8646667"/>
              <a:gd name="connsiteX1960" fmla="*/ 6607096 w 7869924"/>
              <a:gd name="connsiteY1960" fmla="*/ 3855456 h 8646667"/>
              <a:gd name="connsiteX1961" fmla="*/ 6607096 w 7869924"/>
              <a:gd name="connsiteY1961" fmla="*/ 3856060 h 8646667"/>
              <a:gd name="connsiteX1962" fmla="*/ 6634040 w 7869924"/>
              <a:gd name="connsiteY1962" fmla="*/ 3847232 h 8646667"/>
              <a:gd name="connsiteX1963" fmla="*/ 6642886 w 7869924"/>
              <a:gd name="connsiteY1963" fmla="*/ 3820359 h 8646667"/>
              <a:gd name="connsiteX1964" fmla="*/ 6657766 w 7869924"/>
              <a:gd name="connsiteY1964" fmla="*/ 3820359 h 8646667"/>
              <a:gd name="connsiteX1965" fmla="*/ 6660581 w 7869924"/>
              <a:gd name="connsiteY1965" fmla="*/ 3802314 h 8646667"/>
              <a:gd name="connsiteX1966" fmla="*/ 6675458 w 7869924"/>
              <a:gd name="connsiteY1966" fmla="*/ 3790677 h 8646667"/>
              <a:gd name="connsiteX1967" fmla="*/ 6683553 w 7869924"/>
              <a:gd name="connsiteY1967" fmla="*/ 3770877 h 8646667"/>
              <a:gd name="connsiteX1968" fmla="*/ 6684668 w 7869924"/>
              <a:gd name="connsiteY1968" fmla="*/ 3749744 h 8646667"/>
              <a:gd name="connsiteX1969" fmla="*/ 1355222 w 7869924"/>
              <a:gd name="connsiteY1969" fmla="*/ 3745652 h 8646667"/>
              <a:gd name="connsiteX1970" fmla="*/ 1355223 w 7869924"/>
              <a:gd name="connsiteY1970" fmla="*/ 3745653 h 8646667"/>
              <a:gd name="connsiteX1971" fmla="*/ 1357658 w 7869924"/>
              <a:gd name="connsiteY1971" fmla="*/ 3745667 h 8646667"/>
              <a:gd name="connsiteX1972" fmla="*/ 1423194 w 7869924"/>
              <a:gd name="connsiteY1972" fmla="*/ 3744989 h 8646667"/>
              <a:gd name="connsiteX1973" fmla="*/ 1411897 w 7869924"/>
              <a:gd name="connsiteY1973" fmla="*/ 3745561 h 8646667"/>
              <a:gd name="connsiteX1974" fmla="*/ 1411896 w 7869924"/>
              <a:gd name="connsiteY1974" fmla="*/ 3745653 h 8646667"/>
              <a:gd name="connsiteX1975" fmla="*/ 1423418 w 7869924"/>
              <a:gd name="connsiteY1975" fmla="*/ 3745070 h 8646667"/>
              <a:gd name="connsiteX1976" fmla="*/ 2955257 w 7869924"/>
              <a:gd name="connsiteY1976" fmla="*/ 3739573 h 8646667"/>
              <a:gd name="connsiteX1977" fmla="*/ 2935430 w 7869924"/>
              <a:gd name="connsiteY1977" fmla="*/ 3742433 h 8646667"/>
              <a:gd name="connsiteX1978" fmla="*/ 2919405 w 7869924"/>
              <a:gd name="connsiteY1978" fmla="*/ 3744744 h 8646667"/>
              <a:gd name="connsiteX1979" fmla="*/ 2918290 w 7869924"/>
              <a:gd name="connsiteY1979" fmla="*/ 3750476 h 8646667"/>
              <a:gd name="connsiteX1980" fmla="*/ 2940244 w 7869924"/>
              <a:gd name="connsiteY1980" fmla="*/ 3747311 h 8646667"/>
              <a:gd name="connsiteX1981" fmla="*/ 2957762 w 7869924"/>
              <a:gd name="connsiteY1981" fmla="*/ 3744790 h 8646667"/>
              <a:gd name="connsiteX1982" fmla="*/ 3856413 w 7869924"/>
              <a:gd name="connsiteY1982" fmla="*/ 3732409 h 8646667"/>
              <a:gd name="connsiteX1983" fmla="*/ 3856413 w 7869924"/>
              <a:gd name="connsiteY1983" fmla="*/ 3757252 h 8646667"/>
              <a:gd name="connsiteX1984" fmla="*/ 3861849 w 7869924"/>
              <a:gd name="connsiteY1984" fmla="*/ 3758240 h 8646667"/>
              <a:gd name="connsiteX1985" fmla="*/ 3861849 w 7869924"/>
              <a:gd name="connsiteY1985" fmla="*/ 3732409 h 8646667"/>
              <a:gd name="connsiteX1986" fmla="*/ 1328199 w 7869924"/>
              <a:gd name="connsiteY1986" fmla="*/ 3731994 h 8646667"/>
              <a:gd name="connsiteX1987" fmla="*/ 1295326 w 7869924"/>
              <a:gd name="connsiteY1987" fmla="*/ 3733913 h 8646667"/>
              <a:gd name="connsiteX1988" fmla="*/ 1295335 w 7869924"/>
              <a:gd name="connsiteY1988" fmla="*/ 3734003 h 8646667"/>
              <a:gd name="connsiteX1989" fmla="*/ 1328572 w 7869924"/>
              <a:gd name="connsiteY1989" fmla="*/ 3732065 h 8646667"/>
              <a:gd name="connsiteX1990" fmla="*/ 1818629 w 7869924"/>
              <a:gd name="connsiteY1990" fmla="*/ 3731743 h 8646667"/>
              <a:gd name="connsiteX1991" fmla="*/ 1818968 w 7869924"/>
              <a:gd name="connsiteY1991" fmla="*/ 3734006 h 8646667"/>
              <a:gd name="connsiteX1992" fmla="*/ 1834695 w 7869924"/>
              <a:gd name="connsiteY1992" fmla="*/ 3739027 h 8646667"/>
              <a:gd name="connsiteX1993" fmla="*/ 1842297 w 7869924"/>
              <a:gd name="connsiteY1993" fmla="*/ 3745690 h 8646667"/>
              <a:gd name="connsiteX1994" fmla="*/ 1842384 w 7869924"/>
              <a:gd name="connsiteY1994" fmla="*/ 3745597 h 8646667"/>
              <a:gd name="connsiteX1995" fmla="*/ 1831175 w 7869924"/>
              <a:gd name="connsiteY1995" fmla="*/ 3735757 h 8646667"/>
              <a:gd name="connsiteX1996" fmla="*/ 2137810 w 7869924"/>
              <a:gd name="connsiteY1996" fmla="*/ 3724353 h 8646667"/>
              <a:gd name="connsiteX1997" fmla="*/ 2138555 w 7869924"/>
              <a:gd name="connsiteY1997" fmla="*/ 3738944 h 8646667"/>
              <a:gd name="connsiteX1998" fmla="*/ 2107936 w 7869924"/>
              <a:gd name="connsiteY1998" fmla="*/ 3757252 h 8646667"/>
              <a:gd name="connsiteX1999" fmla="*/ 2093072 w 7869924"/>
              <a:gd name="connsiteY1999" fmla="*/ 3790190 h 8646667"/>
              <a:gd name="connsiteX2000" fmla="*/ 2096675 w 7869924"/>
              <a:gd name="connsiteY2000" fmla="*/ 3793207 h 8646667"/>
              <a:gd name="connsiteX2001" fmla="*/ 2098521 w 7869924"/>
              <a:gd name="connsiteY2001" fmla="*/ 3773812 h 8646667"/>
              <a:gd name="connsiteX2002" fmla="*/ 2111531 w 7869924"/>
              <a:gd name="connsiteY2002" fmla="*/ 3760511 h 8646667"/>
              <a:gd name="connsiteX2003" fmla="*/ 2141266 w 7869924"/>
              <a:gd name="connsiteY2003" fmla="*/ 3724763 h 8646667"/>
              <a:gd name="connsiteX2004" fmla="*/ 3828878 w 7869924"/>
              <a:gd name="connsiteY2004" fmla="*/ 3717542 h 8646667"/>
              <a:gd name="connsiteX2005" fmla="*/ 3823474 w 7869924"/>
              <a:gd name="connsiteY2005" fmla="*/ 3717639 h 8646667"/>
              <a:gd name="connsiteX2006" fmla="*/ 3823474 w 7869924"/>
              <a:gd name="connsiteY2006" fmla="*/ 3727513 h 8646667"/>
              <a:gd name="connsiteX2007" fmla="*/ 3828878 w 7869924"/>
              <a:gd name="connsiteY2007" fmla="*/ 3727513 h 8646667"/>
              <a:gd name="connsiteX2008" fmla="*/ 1391546 w 7869924"/>
              <a:gd name="connsiteY2008" fmla="*/ 3705943 h 8646667"/>
              <a:gd name="connsiteX2009" fmla="*/ 1374511 w 7869924"/>
              <a:gd name="connsiteY2009" fmla="*/ 3713126 h 8646667"/>
              <a:gd name="connsiteX2010" fmla="*/ 1368444 w 7869924"/>
              <a:gd name="connsiteY2010" fmla="*/ 3736159 h 8646667"/>
              <a:gd name="connsiteX2011" fmla="*/ 1363503 w 7869924"/>
              <a:gd name="connsiteY2011" fmla="*/ 3745699 h 8646667"/>
              <a:gd name="connsiteX2012" fmla="*/ 1365102 w 7869924"/>
              <a:gd name="connsiteY2012" fmla="*/ 3745707 h 8646667"/>
              <a:gd name="connsiteX2013" fmla="*/ 1376124 w 7869924"/>
              <a:gd name="connsiteY2013" fmla="*/ 3713121 h 8646667"/>
              <a:gd name="connsiteX2014" fmla="*/ 1392654 w 7869924"/>
              <a:gd name="connsiteY2014" fmla="*/ 3706147 h 8646667"/>
              <a:gd name="connsiteX2015" fmla="*/ 2407430 w 7869924"/>
              <a:gd name="connsiteY2015" fmla="*/ 3687132 h 8646667"/>
              <a:gd name="connsiteX2016" fmla="*/ 2409158 w 7869924"/>
              <a:gd name="connsiteY2016" fmla="*/ 3689827 h 8646667"/>
              <a:gd name="connsiteX2017" fmla="*/ 2436640 w 7869924"/>
              <a:gd name="connsiteY2017" fmla="*/ 3698258 h 8646667"/>
              <a:gd name="connsiteX2018" fmla="*/ 2453575 w 7869924"/>
              <a:gd name="connsiteY2018" fmla="*/ 3708427 h 8646667"/>
              <a:gd name="connsiteX2019" fmla="*/ 2453207 w 7869924"/>
              <a:gd name="connsiteY2019" fmla="*/ 3707126 h 8646667"/>
              <a:gd name="connsiteX2020" fmla="*/ 2432964 w 7869924"/>
              <a:gd name="connsiteY2020" fmla="*/ 3694980 h 8646667"/>
              <a:gd name="connsiteX2021" fmla="*/ 2039446 w 7869924"/>
              <a:gd name="connsiteY2021" fmla="*/ 3683004 h 8646667"/>
              <a:gd name="connsiteX2022" fmla="*/ 2040102 w 7869924"/>
              <a:gd name="connsiteY2022" fmla="*/ 3692085 h 8646667"/>
              <a:gd name="connsiteX2023" fmla="*/ 2043444 w 7869924"/>
              <a:gd name="connsiteY2023" fmla="*/ 3692114 h 8646667"/>
              <a:gd name="connsiteX2024" fmla="*/ 2042808 w 7869924"/>
              <a:gd name="connsiteY2024" fmla="*/ 3683406 h 8646667"/>
              <a:gd name="connsiteX2025" fmla="*/ 1251961 w 7869924"/>
              <a:gd name="connsiteY2025" fmla="*/ 3680191 h 8646667"/>
              <a:gd name="connsiteX2026" fmla="*/ 1242714 w 7869924"/>
              <a:gd name="connsiteY2026" fmla="*/ 3694298 h 8646667"/>
              <a:gd name="connsiteX2027" fmla="*/ 1232319 w 7869924"/>
              <a:gd name="connsiteY2027" fmla="*/ 3702842 h 8646667"/>
              <a:gd name="connsiteX2028" fmla="*/ 1232647 w 7869924"/>
              <a:gd name="connsiteY2028" fmla="*/ 3703876 h 8646667"/>
              <a:gd name="connsiteX2029" fmla="*/ 1244303 w 7869924"/>
              <a:gd name="connsiteY2029" fmla="*/ 3694284 h 8646667"/>
              <a:gd name="connsiteX2030" fmla="*/ 1253108 w 7869924"/>
              <a:gd name="connsiteY2030" fmla="*/ 3680850 h 8646667"/>
              <a:gd name="connsiteX2031" fmla="*/ 2117564 w 7869924"/>
              <a:gd name="connsiteY2031" fmla="*/ 3674163 h 8646667"/>
              <a:gd name="connsiteX2032" fmla="*/ 2113793 w 7869924"/>
              <a:gd name="connsiteY2032" fmla="*/ 3674178 h 8646667"/>
              <a:gd name="connsiteX2033" fmla="*/ 2112764 w 7869924"/>
              <a:gd name="connsiteY2033" fmla="*/ 3693567 h 8646667"/>
              <a:gd name="connsiteX2034" fmla="*/ 2113968 w 7869924"/>
              <a:gd name="connsiteY2034" fmla="*/ 3718681 h 8646667"/>
              <a:gd name="connsiteX2035" fmla="*/ 2117427 w 7869924"/>
              <a:gd name="connsiteY2035" fmla="*/ 3719091 h 8646667"/>
              <a:gd name="connsiteX2036" fmla="*/ 2116356 w 7869924"/>
              <a:gd name="connsiteY2036" fmla="*/ 3696858 h 8646667"/>
              <a:gd name="connsiteX2037" fmla="*/ 2117564 w 7869924"/>
              <a:gd name="connsiteY2037" fmla="*/ 3674163 h 8646667"/>
              <a:gd name="connsiteX2038" fmla="*/ 3772336 w 7869924"/>
              <a:gd name="connsiteY2038" fmla="*/ 3669623 h 8646667"/>
              <a:gd name="connsiteX2039" fmla="*/ 3770588 w 7869924"/>
              <a:gd name="connsiteY2039" fmla="*/ 3685886 h 8646667"/>
              <a:gd name="connsiteX2040" fmla="*/ 3772850 w 7869924"/>
              <a:gd name="connsiteY2040" fmla="*/ 3706621 h 8646667"/>
              <a:gd name="connsiteX2041" fmla="*/ 3777819 w 7869924"/>
              <a:gd name="connsiteY2041" fmla="*/ 3707894 h 8646667"/>
              <a:gd name="connsiteX2042" fmla="*/ 3775954 w 7869924"/>
              <a:gd name="connsiteY2042" fmla="*/ 3690786 h 8646667"/>
              <a:gd name="connsiteX2043" fmla="*/ 3778214 w 7869924"/>
              <a:gd name="connsiteY2043" fmla="*/ 3669757 h 8646667"/>
              <a:gd name="connsiteX2044" fmla="*/ 2902183 w 7869924"/>
              <a:gd name="connsiteY2044" fmla="*/ 3663242 h 8646667"/>
              <a:gd name="connsiteX2045" fmla="*/ 2906157 w 7869924"/>
              <a:gd name="connsiteY2045" fmla="*/ 3667907 h 8646667"/>
              <a:gd name="connsiteX2046" fmla="*/ 2913813 w 7869924"/>
              <a:gd name="connsiteY2046" fmla="*/ 3670157 h 8646667"/>
              <a:gd name="connsiteX2047" fmla="*/ 2919265 w 7869924"/>
              <a:gd name="connsiteY2047" fmla="*/ 3672206 h 8646667"/>
              <a:gd name="connsiteX2048" fmla="*/ 2916588 w 7869924"/>
              <a:gd name="connsiteY2048" fmla="*/ 3668094 h 8646667"/>
              <a:gd name="connsiteX2049" fmla="*/ 2909009 w 7869924"/>
              <a:gd name="connsiteY2049" fmla="*/ 3665245 h 8646667"/>
              <a:gd name="connsiteX2050" fmla="*/ 1863319 w 7869924"/>
              <a:gd name="connsiteY2050" fmla="*/ 3661754 h 8646667"/>
              <a:gd name="connsiteX2051" fmla="*/ 1871103 w 7869924"/>
              <a:gd name="connsiteY2051" fmla="*/ 3669762 h 8646667"/>
              <a:gd name="connsiteX2052" fmla="*/ 1871583 w 7869924"/>
              <a:gd name="connsiteY2052" fmla="*/ 3669921 h 8646667"/>
              <a:gd name="connsiteX2053" fmla="*/ 1863990 w 7869924"/>
              <a:gd name="connsiteY2053" fmla="*/ 3662125 h 8646667"/>
              <a:gd name="connsiteX2054" fmla="*/ 1851924 w 7869924"/>
              <a:gd name="connsiteY2054" fmla="*/ 3647256 h 8646667"/>
              <a:gd name="connsiteX2055" fmla="*/ 1848324 w 7869924"/>
              <a:gd name="connsiteY2055" fmla="*/ 3647621 h 8646667"/>
              <a:gd name="connsiteX2056" fmla="*/ 1848252 w 7869924"/>
              <a:gd name="connsiteY2056" fmla="*/ 3651298 h 8646667"/>
              <a:gd name="connsiteX2057" fmla="*/ 1851116 w 7869924"/>
              <a:gd name="connsiteY2057" fmla="*/ 3653642 h 8646667"/>
              <a:gd name="connsiteX2058" fmla="*/ 1851787 w 7869924"/>
              <a:gd name="connsiteY2058" fmla="*/ 3654014 h 8646667"/>
              <a:gd name="connsiteX2059" fmla="*/ 3720010 w 7869924"/>
              <a:gd name="connsiteY2059" fmla="*/ 3647114 h 8646667"/>
              <a:gd name="connsiteX2060" fmla="*/ 3721815 w 7869924"/>
              <a:gd name="connsiteY2060" fmla="*/ 3649981 h 8646667"/>
              <a:gd name="connsiteX2061" fmla="*/ 3730244 w 7869924"/>
              <a:gd name="connsiteY2061" fmla="*/ 3660721 h 8646667"/>
              <a:gd name="connsiteX2062" fmla="*/ 3732113 w 7869924"/>
              <a:gd name="connsiteY2062" fmla="*/ 3661192 h 8646667"/>
              <a:gd name="connsiteX2063" fmla="*/ 3727167 w 7869924"/>
              <a:gd name="connsiteY2063" fmla="*/ 3654889 h 8646667"/>
              <a:gd name="connsiteX2064" fmla="*/ 3722588 w 7869924"/>
              <a:gd name="connsiteY2064" fmla="*/ 3647640 h 8646667"/>
              <a:gd name="connsiteX2065" fmla="*/ 3374982 w 7869924"/>
              <a:gd name="connsiteY2065" fmla="*/ 3634000 h 8646667"/>
              <a:gd name="connsiteX2066" fmla="*/ 3373308 w 7869924"/>
              <a:gd name="connsiteY2066" fmla="*/ 3634252 h 8646667"/>
              <a:gd name="connsiteX2067" fmla="*/ 3377412 w 7869924"/>
              <a:gd name="connsiteY2067" fmla="*/ 3640434 h 8646667"/>
              <a:gd name="connsiteX2068" fmla="*/ 3375912 w 7869924"/>
              <a:gd name="connsiteY2068" fmla="*/ 3656004 h 8646667"/>
              <a:gd name="connsiteX2069" fmla="*/ 3381562 w 7869924"/>
              <a:gd name="connsiteY2069" fmla="*/ 3655343 h 8646667"/>
              <a:gd name="connsiteX2070" fmla="*/ 3382528 w 7869924"/>
              <a:gd name="connsiteY2070" fmla="*/ 3645351 h 8646667"/>
              <a:gd name="connsiteX2071" fmla="*/ 3374982 w 7869924"/>
              <a:gd name="connsiteY2071" fmla="*/ 3634000 h 8646667"/>
              <a:gd name="connsiteX2072" fmla="*/ 3453621 w 7869924"/>
              <a:gd name="connsiteY2072" fmla="*/ 3621568 h 8646667"/>
              <a:gd name="connsiteX2073" fmla="*/ 3454937 w 7869924"/>
              <a:gd name="connsiteY2073" fmla="*/ 3624616 h 8646667"/>
              <a:gd name="connsiteX2074" fmla="*/ 3456654 w 7869924"/>
              <a:gd name="connsiteY2074" fmla="*/ 3625453 h 8646667"/>
              <a:gd name="connsiteX2075" fmla="*/ 3456654 w 7869924"/>
              <a:gd name="connsiteY2075" fmla="*/ 3623051 h 8646667"/>
              <a:gd name="connsiteX2076" fmla="*/ 1096826 w 7869924"/>
              <a:gd name="connsiteY2076" fmla="*/ 3620349 h 8646667"/>
              <a:gd name="connsiteX2077" fmla="*/ 1083474 w 7869924"/>
              <a:gd name="connsiteY2077" fmla="*/ 3628033 h 8646667"/>
              <a:gd name="connsiteX2078" fmla="*/ 1079337 w 7869924"/>
              <a:gd name="connsiteY2078" fmla="*/ 3643761 h 8646667"/>
              <a:gd name="connsiteX2079" fmla="*/ 1080716 w 7869924"/>
              <a:gd name="connsiteY2079" fmla="*/ 3644431 h 8646667"/>
              <a:gd name="connsiteX2080" fmla="*/ 1085037 w 7869924"/>
              <a:gd name="connsiteY2080" fmla="*/ 3628014 h 8646667"/>
              <a:gd name="connsiteX2081" fmla="*/ 1097045 w 7869924"/>
              <a:gd name="connsiteY2081" fmla="*/ 3621114 h 8646667"/>
              <a:gd name="connsiteX2082" fmla="*/ 3424363 w 7869924"/>
              <a:gd name="connsiteY2082" fmla="*/ 3617976 h 8646667"/>
              <a:gd name="connsiteX2083" fmla="*/ 3426535 w 7869924"/>
              <a:gd name="connsiteY2083" fmla="*/ 3623051 h 8646667"/>
              <a:gd name="connsiteX2084" fmla="*/ 3430323 w 7869924"/>
              <a:gd name="connsiteY2084" fmla="*/ 3624826 h 8646667"/>
              <a:gd name="connsiteX2085" fmla="*/ 3427701 w 7869924"/>
              <a:gd name="connsiteY2085" fmla="*/ 3618696 h 8646667"/>
              <a:gd name="connsiteX2086" fmla="*/ 3477550 w 7869924"/>
              <a:gd name="connsiteY2086" fmla="*/ 3616549 h 8646667"/>
              <a:gd name="connsiteX2087" fmla="*/ 3475806 w 7869924"/>
              <a:gd name="connsiteY2087" fmla="*/ 3616730 h 8646667"/>
              <a:gd name="connsiteX2088" fmla="*/ 3477550 w 7869924"/>
              <a:gd name="connsiteY2088" fmla="*/ 3623051 h 8646667"/>
              <a:gd name="connsiteX2089" fmla="*/ 3610976 w 7869924"/>
              <a:gd name="connsiteY2089" fmla="*/ 3616343 h 8646667"/>
              <a:gd name="connsiteX2090" fmla="*/ 3604683 w 7869924"/>
              <a:gd name="connsiteY2090" fmla="*/ 3617319 h 8646667"/>
              <a:gd name="connsiteX2091" fmla="*/ 3604513 w 7869924"/>
              <a:gd name="connsiteY2091" fmla="*/ 3618284 h 8646667"/>
              <a:gd name="connsiteX2092" fmla="*/ 3605725 w 7869924"/>
              <a:gd name="connsiteY2092" fmla="*/ 3623051 h 8646667"/>
              <a:gd name="connsiteX2093" fmla="*/ 3610730 w 7869924"/>
              <a:gd name="connsiteY2093" fmla="*/ 3617744 h 8646667"/>
              <a:gd name="connsiteX2094" fmla="*/ 3637906 w 7869924"/>
              <a:gd name="connsiteY2094" fmla="*/ 3613127 h 8646667"/>
              <a:gd name="connsiteX2095" fmla="*/ 3633536 w 7869924"/>
              <a:gd name="connsiteY2095" fmla="*/ 3614197 h 8646667"/>
              <a:gd name="connsiteX2096" fmla="*/ 3632632 w 7869924"/>
              <a:gd name="connsiteY2096" fmla="*/ 3620242 h 8646667"/>
              <a:gd name="connsiteX2097" fmla="*/ 3637953 w 7869924"/>
              <a:gd name="connsiteY2097" fmla="*/ 3624860 h 8646667"/>
              <a:gd name="connsiteX2098" fmla="*/ 3638967 w 7869924"/>
              <a:gd name="connsiteY2098" fmla="*/ 3618097 h 8646667"/>
              <a:gd name="connsiteX2099" fmla="*/ 3637906 w 7869924"/>
              <a:gd name="connsiteY2099" fmla="*/ 3613127 h 8646667"/>
              <a:gd name="connsiteX2100" fmla="*/ 3495320 w 7869924"/>
              <a:gd name="connsiteY2100" fmla="*/ 3613127 h 8646667"/>
              <a:gd name="connsiteX2101" fmla="*/ 3494882 w 7869924"/>
              <a:gd name="connsiteY2101" fmla="*/ 3613818 h 8646667"/>
              <a:gd name="connsiteX2102" fmla="*/ 3489202 w 7869924"/>
              <a:gd name="connsiteY2102" fmla="*/ 3617028 h 8646667"/>
              <a:gd name="connsiteX2103" fmla="*/ 3483170 w 7869924"/>
              <a:gd name="connsiteY2103" fmla="*/ 3637921 h 8646667"/>
              <a:gd name="connsiteX2104" fmla="*/ 3474338 w 7869924"/>
              <a:gd name="connsiteY2104" fmla="*/ 3676896 h 8646667"/>
              <a:gd name="connsiteX2105" fmla="*/ 3480597 w 7869924"/>
              <a:gd name="connsiteY2105" fmla="*/ 3677064 h 8646667"/>
              <a:gd name="connsiteX2106" fmla="*/ 3488360 w 7869924"/>
              <a:gd name="connsiteY2106" fmla="*/ 3642845 h 8646667"/>
              <a:gd name="connsiteX2107" fmla="*/ 3494385 w 7869924"/>
              <a:gd name="connsiteY2107" fmla="*/ 3621955 h 8646667"/>
              <a:gd name="connsiteX2108" fmla="*/ 3503639 w 7869924"/>
              <a:gd name="connsiteY2108" fmla="*/ 3613127 h 8646667"/>
              <a:gd name="connsiteX2109" fmla="*/ 1144659 w 7869924"/>
              <a:gd name="connsiteY2109" fmla="*/ 3608712 h 8646667"/>
              <a:gd name="connsiteX2110" fmla="*/ 1123305 w 7869924"/>
              <a:gd name="connsiteY2110" fmla="*/ 3613778 h 8646667"/>
              <a:gd name="connsiteX2111" fmla="*/ 1109180 w 7869924"/>
              <a:gd name="connsiteY2111" fmla="*/ 3632032 h 8646667"/>
              <a:gd name="connsiteX2112" fmla="*/ 1110459 w 7869924"/>
              <a:gd name="connsiteY2112" fmla="*/ 3632383 h 8646667"/>
              <a:gd name="connsiteX2113" fmla="*/ 1124879 w 7869924"/>
              <a:gd name="connsiteY2113" fmla="*/ 3613754 h 8646667"/>
              <a:gd name="connsiteX2114" fmla="*/ 1144709 w 7869924"/>
              <a:gd name="connsiteY2114" fmla="*/ 3609046 h 8646667"/>
              <a:gd name="connsiteX2115" fmla="*/ 4171986 w 7869924"/>
              <a:gd name="connsiteY2115" fmla="*/ 3607040 h 8646667"/>
              <a:gd name="connsiteX2116" fmla="*/ 4171702 w 7869924"/>
              <a:gd name="connsiteY2116" fmla="*/ 3607199 h 8646667"/>
              <a:gd name="connsiteX2117" fmla="*/ 4159741 w 7869924"/>
              <a:gd name="connsiteY2117" fmla="*/ 3627977 h 8646667"/>
              <a:gd name="connsiteX2118" fmla="*/ 4162954 w 7869924"/>
              <a:gd name="connsiteY2118" fmla="*/ 3690630 h 8646667"/>
              <a:gd name="connsiteX2119" fmla="*/ 4183858 w 7869924"/>
              <a:gd name="connsiteY2119" fmla="*/ 3744453 h 8646667"/>
              <a:gd name="connsiteX2120" fmla="*/ 4210805 w 7869924"/>
              <a:gd name="connsiteY2120" fmla="*/ 3789039 h 8646667"/>
              <a:gd name="connsiteX2121" fmla="*/ 4174621 w 7869924"/>
              <a:gd name="connsiteY2121" fmla="*/ 3819150 h 8646667"/>
              <a:gd name="connsiteX2122" fmla="*/ 4174621 w 7869924"/>
              <a:gd name="connsiteY2122" fmla="*/ 3821317 h 8646667"/>
              <a:gd name="connsiteX2123" fmla="*/ 4174937 w 7869924"/>
              <a:gd name="connsiteY2123" fmla="*/ 3821388 h 8646667"/>
              <a:gd name="connsiteX2124" fmla="*/ 4174937 w 7869924"/>
              <a:gd name="connsiteY2124" fmla="*/ 3819056 h 8646667"/>
              <a:gd name="connsiteX2125" fmla="*/ 4211112 w 7869924"/>
              <a:gd name="connsiteY2125" fmla="*/ 3788914 h 8646667"/>
              <a:gd name="connsiteX2126" fmla="*/ 4184179 w 7869924"/>
              <a:gd name="connsiteY2126" fmla="*/ 3744308 h 8646667"/>
              <a:gd name="connsiteX2127" fmla="*/ 4163274 w 7869924"/>
              <a:gd name="connsiteY2127" fmla="*/ 3690463 h 8646667"/>
              <a:gd name="connsiteX2128" fmla="*/ 4160061 w 7869924"/>
              <a:gd name="connsiteY2128" fmla="*/ 3627778 h 8646667"/>
              <a:gd name="connsiteX2129" fmla="*/ 3691624 w 7869924"/>
              <a:gd name="connsiteY2129" fmla="*/ 3606347 h 8646667"/>
              <a:gd name="connsiteX2130" fmla="*/ 3693917 w 7869924"/>
              <a:gd name="connsiteY2130" fmla="*/ 3610458 h 8646667"/>
              <a:gd name="connsiteX2131" fmla="*/ 3689288 w 7869924"/>
              <a:gd name="connsiteY2131" fmla="*/ 3641135 h 8646667"/>
              <a:gd name="connsiteX2132" fmla="*/ 3695396 w 7869924"/>
              <a:gd name="connsiteY2132" fmla="*/ 3641104 h 8646667"/>
              <a:gd name="connsiteX2133" fmla="*/ 3697915 w 7869924"/>
              <a:gd name="connsiteY2133" fmla="*/ 3625524 h 8646667"/>
              <a:gd name="connsiteX2134" fmla="*/ 3694595 w 7869924"/>
              <a:gd name="connsiteY2134" fmla="*/ 3607104 h 8646667"/>
              <a:gd name="connsiteX2135" fmla="*/ 967032 w 7869924"/>
              <a:gd name="connsiteY2135" fmla="*/ 3600424 h 8646667"/>
              <a:gd name="connsiteX2136" fmla="*/ 941710 w 7869924"/>
              <a:gd name="connsiteY2136" fmla="*/ 3602685 h 8646667"/>
              <a:gd name="connsiteX2137" fmla="*/ 938898 w 7869924"/>
              <a:gd name="connsiteY2137" fmla="*/ 3617536 h 8646667"/>
              <a:gd name="connsiteX2138" fmla="*/ 925983 w 7869924"/>
              <a:gd name="connsiteY2138" fmla="*/ 3618762 h 8646667"/>
              <a:gd name="connsiteX2139" fmla="*/ 926137 w 7869924"/>
              <a:gd name="connsiteY2139" fmla="*/ 3618878 h 8646667"/>
              <a:gd name="connsiteX2140" fmla="*/ 940455 w 7869924"/>
              <a:gd name="connsiteY2140" fmla="*/ 3617519 h 8646667"/>
              <a:gd name="connsiteX2141" fmla="*/ 943269 w 7869924"/>
              <a:gd name="connsiteY2141" fmla="*/ 3602655 h 8646667"/>
              <a:gd name="connsiteX2142" fmla="*/ 967662 w 7869924"/>
              <a:gd name="connsiteY2142" fmla="*/ 3600481 h 8646667"/>
              <a:gd name="connsiteX2143" fmla="*/ 2884607 w 7869924"/>
              <a:gd name="connsiteY2143" fmla="*/ 3595737 h 8646667"/>
              <a:gd name="connsiteX2144" fmla="*/ 2885319 w 7869924"/>
              <a:gd name="connsiteY2144" fmla="*/ 3598259 h 8646667"/>
              <a:gd name="connsiteX2145" fmla="*/ 2892552 w 7869924"/>
              <a:gd name="connsiteY2145" fmla="*/ 3602529 h 8646667"/>
              <a:gd name="connsiteX2146" fmla="*/ 2892229 w 7869924"/>
              <a:gd name="connsiteY2146" fmla="*/ 3600239 h 8646667"/>
              <a:gd name="connsiteX2147" fmla="*/ 3143318 w 7869924"/>
              <a:gd name="connsiteY2147" fmla="*/ 3594496 h 8646667"/>
              <a:gd name="connsiteX2148" fmla="*/ 3142866 w 7869924"/>
              <a:gd name="connsiteY2148" fmla="*/ 3594733 h 8646667"/>
              <a:gd name="connsiteX2149" fmla="*/ 3152131 w 7869924"/>
              <a:gd name="connsiteY2149" fmla="*/ 3605373 h 8646667"/>
              <a:gd name="connsiteX2150" fmla="*/ 3152819 w 7869924"/>
              <a:gd name="connsiteY2150" fmla="*/ 3605396 h 8646667"/>
              <a:gd name="connsiteX2151" fmla="*/ 1857957 w 7869924"/>
              <a:gd name="connsiteY2151" fmla="*/ 3587833 h 8646667"/>
              <a:gd name="connsiteX2152" fmla="*/ 1857932 w 7869924"/>
              <a:gd name="connsiteY2152" fmla="*/ 3587937 h 8646667"/>
              <a:gd name="connsiteX2153" fmla="*/ 1865671 w 7869924"/>
              <a:gd name="connsiteY2153" fmla="*/ 3595537 h 8646667"/>
              <a:gd name="connsiteX2154" fmla="*/ 1872112 w 7869924"/>
              <a:gd name="connsiteY2154" fmla="*/ 3611410 h 8646667"/>
              <a:gd name="connsiteX2155" fmla="*/ 1874814 w 7869924"/>
              <a:gd name="connsiteY2155" fmla="*/ 3612686 h 8646667"/>
              <a:gd name="connsiteX2156" fmla="*/ 1869218 w 7869924"/>
              <a:gd name="connsiteY2156" fmla="*/ 3598869 h 8646667"/>
              <a:gd name="connsiteX2157" fmla="*/ 1857957 w 7869924"/>
              <a:gd name="connsiteY2157" fmla="*/ 3587833 h 8646667"/>
              <a:gd name="connsiteX2158" fmla="*/ 3003636 w 7869924"/>
              <a:gd name="connsiteY2158" fmla="*/ 3586299 h 8646667"/>
              <a:gd name="connsiteX2159" fmla="*/ 3005881 w 7869924"/>
              <a:gd name="connsiteY2159" fmla="*/ 3593327 h 8646667"/>
              <a:gd name="connsiteX2160" fmla="*/ 3008968 w 7869924"/>
              <a:gd name="connsiteY2160" fmla="*/ 3592677 h 8646667"/>
              <a:gd name="connsiteX2161" fmla="*/ 3007934 w 7869924"/>
              <a:gd name="connsiteY2161" fmla="*/ 3589431 h 8646667"/>
              <a:gd name="connsiteX2162" fmla="*/ 2529475 w 7869924"/>
              <a:gd name="connsiteY2162" fmla="*/ 3581805 h 8646667"/>
              <a:gd name="connsiteX2163" fmla="*/ 2524878 w 7869924"/>
              <a:gd name="connsiteY2163" fmla="*/ 3583976 h 8646667"/>
              <a:gd name="connsiteX2164" fmla="*/ 2524567 w 7869924"/>
              <a:gd name="connsiteY2164" fmla="*/ 3585898 h 8646667"/>
              <a:gd name="connsiteX2165" fmla="*/ 2525771 w 7869924"/>
              <a:gd name="connsiteY2165" fmla="*/ 3593327 h 8646667"/>
              <a:gd name="connsiteX2166" fmla="*/ 2528880 w 7869924"/>
              <a:gd name="connsiteY2166" fmla="*/ 3592998 h 8646667"/>
              <a:gd name="connsiteX2167" fmla="*/ 2528267 w 7869924"/>
              <a:gd name="connsiteY2167" fmla="*/ 3589231 h 8646667"/>
              <a:gd name="connsiteX2168" fmla="*/ 2529475 w 7869924"/>
              <a:gd name="connsiteY2168" fmla="*/ 3581805 h 8646667"/>
              <a:gd name="connsiteX2169" fmla="*/ 3369792 w 7869924"/>
              <a:gd name="connsiteY2169" fmla="*/ 3579197 h 8646667"/>
              <a:gd name="connsiteX2170" fmla="*/ 3368268 w 7869924"/>
              <a:gd name="connsiteY2170" fmla="*/ 3592048 h 8646667"/>
              <a:gd name="connsiteX2171" fmla="*/ 3346184 w 7869924"/>
              <a:gd name="connsiteY2171" fmla="*/ 3620242 h 8646667"/>
              <a:gd name="connsiteX2172" fmla="*/ 3352196 w 7869924"/>
              <a:gd name="connsiteY2172" fmla="*/ 3620242 h 8646667"/>
              <a:gd name="connsiteX2173" fmla="*/ 3348984 w 7869924"/>
              <a:gd name="connsiteY2173" fmla="*/ 3629088 h 8646667"/>
              <a:gd name="connsiteX2174" fmla="*/ 3340152 w 7869924"/>
              <a:gd name="connsiteY2174" fmla="*/ 3635112 h 8646667"/>
              <a:gd name="connsiteX2175" fmla="*/ 3328088 w 7869924"/>
              <a:gd name="connsiteY2175" fmla="*/ 3643944 h 8646667"/>
              <a:gd name="connsiteX2176" fmla="*/ 3339902 w 7869924"/>
              <a:gd name="connsiteY2176" fmla="*/ 3643944 h 8646667"/>
              <a:gd name="connsiteX2177" fmla="*/ 3345239 w 7869924"/>
              <a:gd name="connsiteY2177" fmla="*/ 3640039 h 8646667"/>
              <a:gd name="connsiteX2178" fmla="*/ 3354077 w 7869924"/>
              <a:gd name="connsiteY2178" fmla="*/ 3634000 h 8646667"/>
              <a:gd name="connsiteX2179" fmla="*/ 3357306 w 7869924"/>
              <a:gd name="connsiteY2179" fmla="*/ 3625171 h 8646667"/>
              <a:gd name="connsiteX2180" fmla="*/ 3351264 w 7869924"/>
              <a:gd name="connsiteY2180" fmla="*/ 3625171 h 8646667"/>
              <a:gd name="connsiteX2181" fmla="*/ 3374982 w 7869924"/>
              <a:gd name="connsiteY2181" fmla="*/ 3583409 h 8646667"/>
              <a:gd name="connsiteX2182" fmla="*/ 1985567 w 7869924"/>
              <a:gd name="connsiteY2182" fmla="*/ 3572821 h 8646667"/>
              <a:gd name="connsiteX2183" fmla="*/ 1982582 w 7869924"/>
              <a:gd name="connsiteY2183" fmla="*/ 3611410 h 8646667"/>
              <a:gd name="connsiteX2184" fmla="*/ 1967718 w 7869924"/>
              <a:gd name="connsiteY2184" fmla="*/ 3641135 h 8646667"/>
              <a:gd name="connsiteX2185" fmla="*/ 1950895 w 7869924"/>
              <a:gd name="connsiteY2185" fmla="*/ 3663680 h 8646667"/>
              <a:gd name="connsiteX2186" fmla="*/ 1954241 w 7869924"/>
              <a:gd name="connsiteY2186" fmla="*/ 3665906 h 8646667"/>
              <a:gd name="connsiteX2187" fmla="*/ 1952592 w 7869924"/>
              <a:gd name="connsiteY2187" fmla="*/ 3657043 h 8646667"/>
              <a:gd name="connsiteX2188" fmla="*/ 1971273 w 7869924"/>
              <a:gd name="connsiteY2188" fmla="*/ 3644443 h 8646667"/>
              <a:gd name="connsiteX2189" fmla="*/ 1986150 w 7869924"/>
              <a:gd name="connsiteY2189" fmla="*/ 3614740 h 8646667"/>
              <a:gd name="connsiteX2190" fmla="*/ 1989371 w 7869924"/>
              <a:gd name="connsiteY2190" fmla="*/ 3572964 h 8646667"/>
              <a:gd name="connsiteX2191" fmla="*/ 3001909 w 7869924"/>
              <a:gd name="connsiteY2191" fmla="*/ 3568541 h 8646667"/>
              <a:gd name="connsiteX2192" fmla="*/ 2997383 w 7869924"/>
              <a:gd name="connsiteY2192" fmla="*/ 3568767 h 8646667"/>
              <a:gd name="connsiteX2193" fmla="*/ 2997793 w 7869924"/>
              <a:gd name="connsiteY2193" fmla="*/ 3575102 h 8646667"/>
              <a:gd name="connsiteX2194" fmla="*/ 2997886 w 7869924"/>
              <a:gd name="connsiteY2194" fmla="*/ 3580722 h 8646667"/>
              <a:gd name="connsiteX2195" fmla="*/ 3002733 w 7869924"/>
              <a:gd name="connsiteY2195" fmla="*/ 3584256 h 8646667"/>
              <a:gd name="connsiteX2196" fmla="*/ 3002662 w 7869924"/>
              <a:gd name="connsiteY2196" fmla="*/ 3580039 h 8646667"/>
              <a:gd name="connsiteX2197" fmla="*/ 3001909 w 7869924"/>
              <a:gd name="connsiteY2197" fmla="*/ 3568541 h 8646667"/>
              <a:gd name="connsiteX2198" fmla="*/ 3121312 w 7869924"/>
              <a:gd name="connsiteY2198" fmla="*/ 3565325 h 8646667"/>
              <a:gd name="connsiteX2199" fmla="*/ 3113763 w 7869924"/>
              <a:gd name="connsiteY2199" fmla="*/ 3565465 h 8646667"/>
              <a:gd name="connsiteX2200" fmla="*/ 3108909 w 7869924"/>
              <a:gd name="connsiteY2200" fmla="*/ 3574916 h 8646667"/>
              <a:gd name="connsiteX2201" fmla="*/ 3087307 w 7869924"/>
              <a:gd name="connsiteY2201" fmla="*/ 3622200 h 8646667"/>
              <a:gd name="connsiteX2202" fmla="*/ 3090501 w 7869924"/>
              <a:gd name="connsiteY2202" fmla="*/ 3623382 h 8646667"/>
              <a:gd name="connsiteX2203" fmla="*/ 3088973 w 7869924"/>
              <a:gd name="connsiteY2203" fmla="*/ 3620057 h 8646667"/>
              <a:gd name="connsiteX2204" fmla="*/ 3121312 w 7869924"/>
              <a:gd name="connsiteY2204" fmla="*/ 3565325 h 8646667"/>
              <a:gd name="connsiteX2205" fmla="*/ 2822663 w 7869924"/>
              <a:gd name="connsiteY2205" fmla="*/ 3563935 h 8646667"/>
              <a:gd name="connsiteX2206" fmla="*/ 2826545 w 7869924"/>
              <a:gd name="connsiteY2206" fmla="*/ 3572588 h 8646667"/>
              <a:gd name="connsiteX2207" fmla="*/ 2829903 w 7869924"/>
              <a:gd name="connsiteY2207" fmla="*/ 3584495 h 8646667"/>
              <a:gd name="connsiteX2208" fmla="*/ 2802996 w 7869924"/>
              <a:gd name="connsiteY2208" fmla="*/ 3599350 h 8646667"/>
              <a:gd name="connsiteX2209" fmla="*/ 2788132 w 7869924"/>
              <a:gd name="connsiteY2209" fmla="*/ 3643944 h 8646667"/>
              <a:gd name="connsiteX2210" fmla="*/ 2755172 w 7869924"/>
              <a:gd name="connsiteY2210" fmla="*/ 3658813 h 8646667"/>
              <a:gd name="connsiteX2211" fmla="*/ 2770447 w 7869924"/>
              <a:gd name="connsiteY2211" fmla="*/ 3760466 h 8646667"/>
              <a:gd name="connsiteX2212" fmla="*/ 2773963 w 7869924"/>
              <a:gd name="connsiteY2212" fmla="*/ 3776630 h 8646667"/>
              <a:gd name="connsiteX2213" fmla="*/ 2777852 w 7869924"/>
              <a:gd name="connsiteY2213" fmla="*/ 3777688 h 8646667"/>
              <a:gd name="connsiteX2214" fmla="*/ 2775169 w 7869924"/>
              <a:gd name="connsiteY2214" fmla="*/ 3765343 h 8646667"/>
              <a:gd name="connsiteX2215" fmla="*/ 2759890 w 7869924"/>
              <a:gd name="connsiteY2215" fmla="*/ 3663734 h 8646667"/>
              <a:gd name="connsiteX2216" fmla="*/ 2792845 w 7869924"/>
              <a:gd name="connsiteY2216" fmla="*/ 3648867 h 8646667"/>
              <a:gd name="connsiteX2217" fmla="*/ 2807725 w 7869924"/>
              <a:gd name="connsiteY2217" fmla="*/ 3604282 h 8646667"/>
              <a:gd name="connsiteX2218" fmla="*/ 2834671 w 7869924"/>
              <a:gd name="connsiteY2218" fmla="*/ 3589431 h 8646667"/>
              <a:gd name="connsiteX2219" fmla="*/ 2825817 w 7869924"/>
              <a:gd name="connsiteY2219" fmla="*/ 3565325 h 8646667"/>
              <a:gd name="connsiteX2220" fmla="*/ 3087291 w 7869924"/>
              <a:gd name="connsiteY2220" fmla="*/ 3548946 h 8646667"/>
              <a:gd name="connsiteX2221" fmla="*/ 3088747 w 7869924"/>
              <a:gd name="connsiteY2221" fmla="*/ 3556656 h 8646667"/>
              <a:gd name="connsiteX2222" fmla="*/ 3093321 w 7869924"/>
              <a:gd name="connsiteY2222" fmla="*/ 3559815 h 8646667"/>
              <a:gd name="connsiteX2223" fmla="*/ 3091553 w 7869924"/>
              <a:gd name="connsiteY2223" fmla="*/ 3550474 h 8646667"/>
              <a:gd name="connsiteX2224" fmla="*/ 2972857 w 7869924"/>
              <a:gd name="connsiteY2224" fmla="*/ 3544452 h 8646667"/>
              <a:gd name="connsiteX2225" fmla="*/ 2971827 w 7869924"/>
              <a:gd name="connsiteY2225" fmla="*/ 3555212 h 8646667"/>
              <a:gd name="connsiteX2226" fmla="*/ 2961289 w 7869924"/>
              <a:gd name="connsiteY2226" fmla="*/ 3566411 h 8646667"/>
              <a:gd name="connsiteX2227" fmla="*/ 2961289 w 7869924"/>
              <a:gd name="connsiteY2227" fmla="*/ 3578457 h 8646667"/>
              <a:gd name="connsiteX2228" fmla="*/ 2966125 w 7869924"/>
              <a:gd name="connsiteY2228" fmla="*/ 3577198 h 8646667"/>
              <a:gd name="connsiteX2229" fmla="*/ 2966125 w 7869924"/>
              <a:gd name="connsiteY2229" fmla="*/ 3571347 h 8646667"/>
              <a:gd name="connsiteX2230" fmla="*/ 2978192 w 7869924"/>
              <a:gd name="connsiteY2230" fmla="*/ 3544452 h 8646667"/>
              <a:gd name="connsiteX2231" fmla="*/ 2844246 w 7869924"/>
              <a:gd name="connsiteY2231" fmla="*/ 3540489 h 8646667"/>
              <a:gd name="connsiteX2232" fmla="*/ 2845683 w 7869924"/>
              <a:gd name="connsiteY2232" fmla="*/ 3544539 h 8646667"/>
              <a:gd name="connsiteX2233" fmla="*/ 2853660 w 7869924"/>
              <a:gd name="connsiteY2233" fmla="*/ 3546708 h 8646667"/>
              <a:gd name="connsiteX2234" fmla="*/ 2870279 w 7869924"/>
              <a:gd name="connsiteY2234" fmla="*/ 3550438 h 8646667"/>
              <a:gd name="connsiteX2235" fmla="*/ 2865662 w 7869924"/>
              <a:gd name="connsiteY2235" fmla="*/ 3545519 h 8646667"/>
              <a:gd name="connsiteX2236" fmla="*/ 2848889 w 7869924"/>
              <a:gd name="connsiteY2236" fmla="*/ 3541753 h 8646667"/>
              <a:gd name="connsiteX2237" fmla="*/ 3339214 w 7869924"/>
              <a:gd name="connsiteY2237" fmla="*/ 3532801 h 8646667"/>
              <a:gd name="connsiteX2238" fmla="*/ 3334544 w 7869924"/>
              <a:gd name="connsiteY2238" fmla="*/ 3533407 h 8646667"/>
              <a:gd name="connsiteX2239" fmla="*/ 3335224 w 7869924"/>
              <a:gd name="connsiteY2239" fmla="*/ 3542352 h 8646667"/>
              <a:gd name="connsiteX2240" fmla="*/ 3342952 w 7869924"/>
              <a:gd name="connsiteY2240" fmla="*/ 3554756 h 8646667"/>
              <a:gd name="connsiteX2241" fmla="*/ 3347865 w 7869924"/>
              <a:gd name="connsiteY2241" fmla="*/ 3559413 h 8646667"/>
              <a:gd name="connsiteX2242" fmla="*/ 3340319 w 7869924"/>
              <a:gd name="connsiteY2242" fmla="*/ 3547309 h 8646667"/>
              <a:gd name="connsiteX2243" fmla="*/ 3339214 w 7869924"/>
              <a:gd name="connsiteY2243" fmla="*/ 3532801 h 8646667"/>
              <a:gd name="connsiteX2244" fmla="*/ 2547433 w 7869924"/>
              <a:gd name="connsiteY2244" fmla="*/ 3525246 h 8646667"/>
              <a:gd name="connsiteX2245" fmla="*/ 2548459 w 7869924"/>
              <a:gd name="connsiteY2245" fmla="*/ 3527755 h 8646667"/>
              <a:gd name="connsiteX2246" fmla="*/ 2555389 w 7869924"/>
              <a:gd name="connsiteY2246" fmla="*/ 3529979 h 8646667"/>
              <a:gd name="connsiteX2247" fmla="*/ 2555498 w 7869924"/>
              <a:gd name="connsiteY2247" fmla="*/ 3527840 h 8646667"/>
              <a:gd name="connsiteX2248" fmla="*/ 4302033 w 7869924"/>
              <a:gd name="connsiteY2248" fmla="*/ 3520466 h 8646667"/>
              <a:gd name="connsiteX2249" fmla="*/ 4301758 w 7869924"/>
              <a:gd name="connsiteY2249" fmla="*/ 3520647 h 8646667"/>
              <a:gd name="connsiteX2250" fmla="*/ 4288442 w 7869924"/>
              <a:gd name="connsiteY2250" fmla="*/ 3544376 h 8646667"/>
              <a:gd name="connsiteX2251" fmla="*/ 4288712 w 7869924"/>
              <a:gd name="connsiteY2251" fmla="*/ 3544189 h 8646667"/>
              <a:gd name="connsiteX2252" fmla="*/ 2896379 w 7869924"/>
              <a:gd name="connsiteY2252" fmla="*/ 3508398 h 8646667"/>
              <a:gd name="connsiteX2253" fmla="*/ 2893374 w 7869924"/>
              <a:gd name="connsiteY2253" fmla="*/ 3508863 h 8646667"/>
              <a:gd name="connsiteX2254" fmla="*/ 2898602 w 7869924"/>
              <a:gd name="connsiteY2254" fmla="*/ 3524626 h 8646667"/>
              <a:gd name="connsiteX2255" fmla="*/ 2901635 w 7869924"/>
              <a:gd name="connsiteY2255" fmla="*/ 3524232 h 8646667"/>
              <a:gd name="connsiteX2256" fmla="*/ 6877025 w 7869924"/>
              <a:gd name="connsiteY2256" fmla="*/ 3506792 h 8646667"/>
              <a:gd name="connsiteX2257" fmla="*/ 6864667 w 7869924"/>
              <a:gd name="connsiteY2257" fmla="*/ 3510511 h 8646667"/>
              <a:gd name="connsiteX2258" fmla="*/ 6856681 w 7869924"/>
              <a:gd name="connsiteY2258" fmla="*/ 3518790 h 8646667"/>
              <a:gd name="connsiteX2259" fmla="*/ 6841410 w 7869924"/>
              <a:gd name="connsiteY2259" fmla="*/ 3533641 h 8646667"/>
              <a:gd name="connsiteX2260" fmla="*/ 6838592 w 7869924"/>
              <a:gd name="connsiteY2260" fmla="*/ 3557726 h 8646667"/>
              <a:gd name="connsiteX2261" fmla="*/ 6832567 w 7869924"/>
              <a:gd name="connsiteY2261" fmla="*/ 3578598 h 8646667"/>
              <a:gd name="connsiteX2262" fmla="*/ 6817699 w 7869924"/>
              <a:gd name="connsiteY2262" fmla="*/ 3581406 h 8646667"/>
              <a:gd name="connsiteX2263" fmla="*/ 6817699 w 7869924"/>
              <a:gd name="connsiteY2263" fmla="*/ 3614320 h 8646667"/>
              <a:gd name="connsiteX2264" fmla="*/ 6811674 w 7869924"/>
              <a:gd name="connsiteY2264" fmla="*/ 3646829 h 8646667"/>
              <a:gd name="connsiteX2265" fmla="*/ 6784743 w 7869924"/>
              <a:gd name="connsiteY2265" fmla="*/ 3646829 h 8646667"/>
              <a:gd name="connsiteX2266" fmla="*/ 6778718 w 7869924"/>
              <a:gd name="connsiteY2266" fmla="*/ 3709445 h 8646667"/>
              <a:gd name="connsiteX2267" fmla="*/ 6773082 w 7869924"/>
              <a:gd name="connsiteY2267" fmla="*/ 3739146 h 8646667"/>
              <a:gd name="connsiteX2268" fmla="*/ 6767057 w 7869924"/>
              <a:gd name="connsiteY2268" fmla="*/ 3769252 h 8646667"/>
              <a:gd name="connsiteX2269" fmla="*/ 6763836 w 7869924"/>
              <a:gd name="connsiteY2269" fmla="*/ 3772060 h 8646667"/>
              <a:gd name="connsiteX2270" fmla="*/ 6736919 w 7869924"/>
              <a:gd name="connsiteY2270" fmla="*/ 3769252 h 8646667"/>
              <a:gd name="connsiteX2271" fmla="*/ 6724661 w 7869924"/>
              <a:gd name="connsiteY2271" fmla="*/ 3777379 h 8646667"/>
              <a:gd name="connsiteX2272" fmla="*/ 6710702 w 7869924"/>
              <a:gd name="connsiteY2272" fmla="*/ 3781104 h 8646667"/>
              <a:gd name="connsiteX2273" fmla="*/ 6711248 w 7869924"/>
              <a:gd name="connsiteY2273" fmla="*/ 3781855 h 8646667"/>
              <a:gd name="connsiteX2274" fmla="*/ 6738192 w 7869924"/>
              <a:gd name="connsiteY2274" fmla="*/ 3769823 h 8646667"/>
              <a:gd name="connsiteX2275" fmla="*/ 6765135 w 7869924"/>
              <a:gd name="connsiteY2275" fmla="*/ 3772632 h 8646667"/>
              <a:gd name="connsiteX2276" fmla="*/ 6765462 w 7869924"/>
              <a:gd name="connsiteY2276" fmla="*/ 3773454 h 8646667"/>
              <a:gd name="connsiteX2277" fmla="*/ 6768387 w 7869924"/>
              <a:gd name="connsiteY2277" fmla="*/ 3770888 h 8646667"/>
              <a:gd name="connsiteX2278" fmla="*/ 6774406 w 7869924"/>
              <a:gd name="connsiteY2278" fmla="*/ 3740752 h 8646667"/>
              <a:gd name="connsiteX2279" fmla="*/ 6780026 w 7869924"/>
              <a:gd name="connsiteY2279" fmla="*/ 3711018 h 8646667"/>
              <a:gd name="connsiteX2280" fmla="*/ 6786041 w 7869924"/>
              <a:gd name="connsiteY2280" fmla="*/ 3648331 h 8646667"/>
              <a:gd name="connsiteX2281" fmla="*/ 6812924 w 7869924"/>
              <a:gd name="connsiteY2281" fmla="*/ 3648331 h 8646667"/>
              <a:gd name="connsiteX2282" fmla="*/ 6818943 w 7869924"/>
              <a:gd name="connsiteY2282" fmla="*/ 3615782 h 8646667"/>
              <a:gd name="connsiteX2283" fmla="*/ 6818943 w 7869924"/>
              <a:gd name="connsiteY2283" fmla="*/ 3582834 h 8646667"/>
              <a:gd name="connsiteX2284" fmla="*/ 6833787 w 7869924"/>
              <a:gd name="connsiteY2284" fmla="*/ 3580018 h 8646667"/>
              <a:gd name="connsiteX2285" fmla="*/ 6839807 w 7869924"/>
              <a:gd name="connsiteY2285" fmla="*/ 3559125 h 8646667"/>
              <a:gd name="connsiteX2286" fmla="*/ 6842616 w 7869924"/>
              <a:gd name="connsiteY2286" fmla="*/ 3535014 h 8646667"/>
              <a:gd name="connsiteX2287" fmla="*/ 6857861 w 7869924"/>
              <a:gd name="connsiteY2287" fmla="*/ 3520147 h 8646667"/>
              <a:gd name="connsiteX2288" fmla="*/ 6878324 w 7869924"/>
              <a:gd name="connsiteY2288" fmla="*/ 3508092 h 8646667"/>
              <a:gd name="connsiteX2289" fmla="*/ 5390284 w 7869924"/>
              <a:gd name="connsiteY2289" fmla="*/ 3505615 h 8646667"/>
              <a:gd name="connsiteX2290" fmla="*/ 5390043 w 7869924"/>
              <a:gd name="connsiteY2290" fmla="*/ 3505803 h 8646667"/>
              <a:gd name="connsiteX2291" fmla="*/ 5403731 w 7869924"/>
              <a:gd name="connsiteY2291" fmla="*/ 3512322 h 8646667"/>
              <a:gd name="connsiteX2292" fmla="*/ 5418599 w 7869924"/>
              <a:gd name="connsiteY2292" fmla="*/ 3517293 h 8646667"/>
              <a:gd name="connsiteX2293" fmla="*/ 5418582 w 7869924"/>
              <a:gd name="connsiteY2293" fmla="*/ 3517184 h 8646667"/>
              <a:gd name="connsiteX2294" fmla="*/ 5405163 w 7869924"/>
              <a:gd name="connsiteY2294" fmla="*/ 3512695 h 8646667"/>
              <a:gd name="connsiteX2295" fmla="*/ 5390284 w 7869924"/>
              <a:gd name="connsiteY2295" fmla="*/ 3505615 h 8646667"/>
              <a:gd name="connsiteX2296" fmla="*/ 4326462 w 7869924"/>
              <a:gd name="connsiteY2296" fmla="*/ 3503945 h 8646667"/>
              <a:gd name="connsiteX2297" fmla="*/ 4324481 w 7869924"/>
              <a:gd name="connsiteY2297" fmla="*/ 3505622 h 8646667"/>
              <a:gd name="connsiteX2298" fmla="*/ 4324492 w 7869924"/>
              <a:gd name="connsiteY2298" fmla="*/ 3505615 h 8646667"/>
              <a:gd name="connsiteX2299" fmla="*/ 2540634 w 7869924"/>
              <a:gd name="connsiteY2299" fmla="*/ 3494888 h 8646667"/>
              <a:gd name="connsiteX2300" fmla="*/ 2507695 w 7869924"/>
              <a:gd name="connsiteY2300" fmla="*/ 3524626 h 8646667"/>
              <a:gd name="connsiteX2301" fmla="*/ 2484000 w 7869924"/>
              <a:gd name="connsiteY2301" fmla="*/ 3515780 h 8646667"/>
              <a:gd name="connsiteX2302" fmla="*/ 2459892 w 7869924"/>
              <a:gd name="connsiteY2302" fmla="*/ 3521817 h 8646667"/>
              <a:gd name="connsiteX2303" fmla="*/ 2364677 w 7869924"/>
              <a:gd name="connsiteY2303" fmla="*/ 3509757 h 8646667"/>
              <a:gd name="connsiteX2304" fmla="*/ 2347864 w 7869924"/>
              <a:gd name="connsiteY2304" fmla="*/ 3499543 h 8646667"/>
              <a:gd name="connsiteX2305" fmla="*/ 2348730 w 7869924"/>
              <a:gd name="connsiteY2305" fmla="*/ 3501236 h 8646667"/>
              <a:gd name="connsiteX2306" fmla="*/ 2368327 w 7869924"/>
              <a:gd name="connsiteY2306" fmla="*/ 3513139 h 8646667"/>
              <a:gd name="connsiteX2307" fmla="*/ 2463563 w 7869924"/>
              <a:gd name="connsiteY2307" fmla="*/ 3525178 h 8646667"/>
              <a:gd name="connsiteX2308" fmla="*/ 2487675 w 7869924"/>
              <a:gd name="connsiteY2308" fmla="*/ 3519150 h 8646667"/>
              <a:gd name="connsiteX2309" fmla="*/ 2511377 w 7869924"/>
              <a:gd name="connsiteY2309" fmla="*/ 3527991 h 8646667"/>
              <a:gd name="connsiteX2310" fmla="*/ 2529860 w 7869924"/>
              <a:gd name="connsiteY2310" fmla="*/ 3498791 h 8646667"/>
              <a:gd name="connsiteX2311" fmla="*/ 2540745 w 7869924"/>
              <a:gd name="connsiteY2311" fmla="*/ 3498400 h 8646667"/>
              <a:gd name="connsiteX2312" fmla="*/ 6665149 w 7869924"/>
              <a:gd name="connsiteY2312" fmla="*/ 3489813 h 8646667"/>
              <a:gd name="connsiteX2313" fmla="*/ 6665631 w 7869924"/>
              <a:gd name="connsiteY2313" fmla="*/ 3490564 h 8646667"/>
              <a:gd name="connsiteX2314" fmla="*/ 6677954 w 7869924"/>
              <a:gd name="connsiteY2314" fmla="*/ 3498372 h 8646667"/>
              <a:gd name="connsiteX2315" fmla="*/ 6701144 w 7869924"/>
              <a:gd name="connsiteY2315" fmla="*/ 3513167 h 8646667"/>
              <a:gd name="connsiteX2316" fmla="*/ 6701144 w 7869924"/>
              <a:gd name="connsiteY2316" fmla="*/ 3512769 h 8646667"/>
              <a:gd name="connsiteX2317" fmla="*/ 6676734 w 7869924"/>
              <a:gd name="connsiteY2317" fmla="*/ 3497166 h 8646667"/>
              <a:gd name="connsiteX2318" fmla="*/ 2978192 w 7869924"/>
              <a:gd name="connsiteY2318" fmla="*/ 3472955 h 8646667"/>
              <a:gd name="connsiteX2319" fmla="*/ 2973449 w 7869924"/>
              <a:gd name="connsiteY2319" fmla="*/ 3475700 h 8646667"/>
              <a:gd name="connsiteX2320" fmla="*/ 2973492 w 7869924"/>
              <a:gd name="connsiteY2320" fmla="*/ 3478571 h 8646667"/>
              <a:gd name="connsiteX2321" fmla="*/ 2967321 w 7869924"/>
              <a:gd name="connsiteY2321" fmla="*/ 3488865 h 8646667"/>
              <a:gd name="connsiteX2322" fmla="*/ 2976153 w 7869924"/>
              <a:gd name="connsiteY2322" fmla="*/ 3524626 h 8646667"/>
              <a:gd name="connsiteX2323" fmla="*/ 2943214 w 7869924"/>
              <a:gd name="connsiteY2323" fmla="*/ 3548733 h 8646667"/>
              <a:gd name="connsiteX2324" fmla="*/ 2948168 w 7869924"/>
              <a:gd name="connsiteY2324" fmla="*/ 3552366 h 8646667"/>
              <a:gd name="connsiteX2325" fmla="*/ 2949454 w 7869924"/>
              <a:gd name="connsiteY2325" fmla="*/ 3539754 h 8646667"/>
              <a:gd name="connsiteX2326" fmla="*/ 2981004 w 7869924"/>
              <a:gd name="connsiteY2326" fmla="*/ 3529584 h 8646667"/>
              <a:gd name="connsiteX2327" fmla="*/ 2972150 w 7869924"/>
              <a:gd name="connsiteY2327" fmla="*/ 3493844 h 8646667"/>
              <a:gd name="connsiteX2328" fmla="*/ 2978192 w 7869924"/>
              <a:gd name="connsiteY2328" fmla="*/ 3472955 h 8646667"/>
              <a:gd name="connsiteX2329" fmla="*/ 6958977 w 7869924"/>
              <a:gd name="connsiteY2329" fmla="*/ 3472275 h 8646667"/>
              <a:gd name="connsiteX2330" fmla="*/ 6944605 w 7869924"/>
              <a:gd name="connsiteY2330" fmla="*/ 3489719 h 8646667"/>
              <a:gd name="connsiteX2331" fmla="*/ 6931895 w 7869924"/>
              <a:gd name="connsiteY2331" fmla="*/ 3505321 h 8646667"/>
              <a:gd name="connsiteX2332" fmla="*/ 6931776 w 7869924"/>
              <a:gd name="connsiteY2332" fmla="*/ 3505615 h 8646667"/>
              <a:gd name="connsiteX2333" fmla="*/ 6944125 w 7869924"/>
              <a:gd name="connsiteY2333" fmla="*/ 3490409 h 8646667"/>
              <a:gd name="connsiteX2334" fmla="*/ 6958969 w 7869924"/>
              <a:gd name="connsiteY2334" fmla="*/ 3472328 h 8646667"/>
              <a:gd name="connsiteX2335" fmla="*/ 4365369 w 7869924"/>
              <a:gd name="connsiteY2335" fmla="*/ 3460960 h 8646667"/>
              <a:gd name="connsiteX2336" fmla="*/ 4365323 w 7869924"/>
              <a:gd name="connsiteY2336" fmla="*/ 3460964 h 8646667"/>
              <a:gd name="connsiteX2337" fmla="*/ 4356738 w 7869924"/>
              <a:gd name="connsiteY2337" fmla="*/ 3470149 h 8646667"/>
              <a:gd name="connsiteX2338" fmla="*/ 4355631 w 7869924"/>
              <a:gd name="connsiteY2338" fmla="*/ 3483049 h 8646667"/>
              <a:gd name="connsiteX2339" fmla="*/ 4348057 w 7869924"/>
              <a:gd name="connsiteY2339" fmla="*/ 3493603 h 8646667"/>
              <a:gd name="connsiteX2340" fmla="*/ 4348213 w 7869924"/>
              <a:gd name="connsiteY2340" fmla="*/ 3493560 h 8646667"/>
              <a:gd name="connsiteX2341" fmla="*/ 4357059 w 7869924"/>
              <a:gd name="connsiteY2341" fmla="*/ 3469848 h 8646667"/>
              <a:gd name="connsiteX2342" fmla="*/ 6868325 w 7869924"/>
              <a:gd name="connsiteY2342" fmla="*/ 3454547 h 8646667"/>
              <a:gd name="connsiteX2343" fmla="*/ 6871563 w 7869924"/>
              <a:gd name="connsiteY2343" fmla="*/ 3457718 h 8646667"/>
              <a:gd name="connsiteX2344" fmla="*/ 6871548 w 7869924"/>
              <a:gd name="connsiteY2344" fmla="*/ 3471026 h 8646667"/>
              <a:gd name="connsiteX2345" fmla="*/ 6874366 w 7869924"/>
              <a:gd name="connsiteY2345" fmla="*/ 3503940 h 8646667"/>
              <a:gd name="connsiteX2346" fmla="*/ 6875738 w 7869924"/>
              <a:gd name="connsiteY2346" fmla="*/ 3505313 h 8646667"/>
              <a:gd name="connsiteX2347" fmla="*/ 6887652 w 7869924"/>
              <a:gd name="connsiteY2347" fmla="*/ 3507088 h 8646667"/>
              <a:gd name="connsiteX2348" fmla="*/ 6893168 w 7869924"/>
              <a:gd name="connsiteY2348" fmla="*/ 3511305 h 8646667"/>
              <a:gd name="connsiteX2349" fmla="*/ 6923261 w 7869924"/>
              <a:gd name="connsiteY2349" fmla="*/ 3526172 h 8646667"/>
              <a:gd name="connsiteX2350" fmla="*/ 6923585 w 7869924"/>
              <a:gd name="connsiteY2350" fmla="*/ 3525374 h 8646667"/>
              <a:gd name="connsiteX2351" fmla="*/ 6893558 w 7869924"/>
              <a:gd name="connsiteY2351" fmla="*/ 3510591 h 8646667"/>
              <a:gd name="connsiteX2352" fmla="*/ 6875872 w 7869924"/>
              <a:gd name="connsiteY2352" fmla="*/ 3504563 h 8646667"/>
              <a:gd name="connsiteX2353" fmla="*/ 6873053 w 7869924"/>
              <a:gd name="connsiteY2353" fmla="*/ 3471659 h 8646667"/>
              <a:gd name="connsiteX2354" fmla="*/ 6869237 w 7869924"/>
              <a:gd name="connsiteY2354" fmla="*/ 3454603 h 8646667"/>
              <a:gd name="connsiteX2355" fmla="*/ 7128917 w 7869924"/>
              <a:gd name="connsiteY2355" fmla="*/ 3424041 h 8646667"/>
              <a:gd name="connsiteX2356" fmla="*/ 7117657 w 7869924"/>
              <a:gd name="connsiteY2356" fmla="*/ 3426714 h 8646667"/>
              <a:gd name="connsiteX2357" fmla="*/ 7105799 w 7869924"/>
              <a:gd name="connsiteY2357" fmla="*/ 3427116 h 8646667"/>
              <a:gd name="connsiteX2358" fmla="*/ 7078860 w 7869924"/>
              <a:gd name="connsiteY2358" fmla="*/ 3433133 h 8646667"/>
              <a:gd name="connsiteX2359" fmla="*/ 7066799 w 7869924"/>
              <a:gd name="connsiteY2359" fmla="*/ 3435944 h 8646667"/>
              <a:gd name="connsiteX2360" fmla="*/ 7057963 w 7869924"/>
              <a:gd name="connsiteY2360" fmla="*/ 3429927 h 8646667"/>
              <a:gd name="connsiteX2361" fmla="*/ 7045903 w 7869924"/>
              <a:gd name="connsiteY2361" fmla="*/ 3435944 h 8646667"/>
              <a:gd name="connsiteX2362" fmla="*/ 7033843 w 7869924"/>
              <a:gd name="connsiteY2362" fmla="*/ 3433133 h 8646667"/>
              <a:gd name="connsiteX2363" fmla="*/ 7007308 w 7869924"/>
              <a:gd name="connsiteY2363" fmla="*/ 3429927 h 8646667"/>
              <a:gd name="connsiteX2364" fmla="*/ 6977562 w 7869924"/>
              <a:gd name="connsiteY2364" fmla="*/ 3435944 h 8646667"/>
              <a:gd name="connsiteX2365" fmla="*/ 6950635 w 7869924"/>
              <a:gd name="connsiteY2365" fmla="*/ 3447977 h 8646667"/>
              <a:gd name="connsiteX2366" fmla="*/ 6950809 w 7869924"/>
              <a:gd name="connsiteY2366" fmla="*/ 3448111 h 8646667"/>
              <a:gd name="connsiteX2367" fmla="*/ 6961178 w 7869924"/>
              <a:gd name="connsiteY2367" fmla="*/ 3440179 h 8646667"/>
              <a:gd name="connsiteX2368" fmla="*/ 6977027 w 7869924"/>
              <a:gd name="connsiteY2368" fmla="*/ 3436564 h 8646667"/>
              <a:gd name="connsiteX2369" fmla="*/ 7006716 w 7869924"/>
              <a:gd name="connsiteY2369" fmla="*/ 3430538 h 8646667"/>
              <a:gd name="connsiteX2370" fmla="*/ 7033198 w 7869924"/>
              <a:gd name="connsiteY2370" fmla="*/ 3433752 h 8646667"/>
              <a:gd name="connsiteX2371" fmla="*/ 7045233 w 7869924"/>
              <a:gd name="connsiteY2371" fmla="*/ 3436564 h 8646667"/>
              <a:gd name="connsiteX2372" fmla="*/ 7057272 w 7869924"/>
              <a:gd name="connsiteY2372" fmla="*/ 3430538 h 8646667"/>
              <a:gd name="connsiteX2373" fmla="*/ 7066097 w 7869924"/>
              <a:gd name="connsiteY2373" fmla="*/ 3436564 h 8646667"/>
              <a:gd name="connsiteX2374" fmla="*/ 7078135 w 7869924"/>
              <a:gd name="connsiteY2374" fmla="*/ 3433752 h 8646667"/>
              <a:gd name="connsiteX2375" fmla="*/ 7105018 w 7869924"/>
              <a:gd name="connsiteY2375" fmla="*/ 3427722 h 8646667"/>
              <a:gd name="connsiteX2376" fmla="*/ 7128687 w 7869924"/>
              <a:gd name="connsiteY2376" fmla="*/ 3424508 h 8646667"/>
              <a:gd name="connsiteX2377" fmla="*/ 6608702 w 7869924"/>
              <a:gd name="connsiteY2377" fmla="*/ 3402399 h 8646667"/>
              <a:gd name="connsiteX2378" fmla="*/ 6570124 w 7869924"/>
              <a:gd name="connsiteY2378" fmla="*/ 3408410 h 8646667"/>
              <a:gd name="connsiteX2379" fmla="*/ 6554702 w 7869924"/>
              <a:gd name="connsiteY2379" fmla="*/ 3416690 h 8646667"/>
              <a:gd name="connsiteX2380" fmla="*/ 6538487 w 7869924"/>
              <a:gd name="connsiteY2380" fmla="*/ 3420170 h 8646667"/>
              <a:gd name="connsiteX2381" fmla="*/ 6538370 w 7869924"/>
              <a:gd name="connsiteY2381" fmla="*/ 3421779 h 8646667"/>
              <a:gd name="connsiteX2382" fmla="*/ 6571336 w 7869924"/>
              <a:gd name="connsiteY2382" fmla="*/ 3409756 h 8646667"/>
              <a:gd name="connsiteX2383" fmla="*/ 6609920 w 7869924"/>
              <a:gd name="connsiteY2383" fmla="*/ 3403745 h 8646667"/>
              <a:gd name="connsiteX2384" fmla="*/ 6636852 w 7869924"/>
              <a:gd name="connsiteY2384" fmla="*/ 3430595 h 8646667"/>
              <a:gd name="connsiteX2385" fmla="*/ 6652130 w 7869924"/>
              <a:gd name="connsiteY2385" fmla="*/ 3434804 h 8646667"/>
              <a:gd name="connsiteX2386" fmla="*/ 6667506 w 7869924"/>
              <a:gd name="connsiteY2386" fmla="*/ 3436371 h 8646667"/>
              <a:gd name="connsiteX2387" fmla="*/ 6668590 w 7869924"/>
              <a:gd name="connsiteY2387" fmla="*/ 3435303 h 8646667"/>
              <a:gd name="connsiteX2388" fmla="*/ 6635634 w 7869924"/>
              <a:gd name="connsiteY2388" fmla="*/ 3429282 h 8646667"/>
              <a:gd name="connsiteX2389" fmla="*/ 6608702 w 7869924"/>
              <a:gd name="connsiteY2389" fmla="*/ 3402399 h 8646667"/>
              <a:gd name="connsiteX2390" fmla="*/ 6264033 w 7869924"/>
              <a:gd name="connsiteY2390" fmla="*/ 3385836 h 8646667"/>
              <a:gd name="connsiteX2391" fmla="*/ 6253428 w 7869924"/>
              <a:gd name="connsiteY2391" fmla="*/ 3390752 h 8646667"/>
              <a:gd name="connsiteX2392" fmla="*/ 6241781 w 7869924"/>
              <a:gd name="connsiteY2392" fmla="*/ 3402399 h 8646667"/>
              <a:gd name="connsiteX2393" fmla="*/ 6232836 w 7869924"/>
              <a:gd name="connsiteY2393" fmla="*/ 3394973 h 8646667"/>
              <a:gd name="connsiteX2394" fmla="*/ 6233076 w 7869924"/>
              <a:gd name="connsiteY2394" fmla="*/ 3395580 h 8646667"/>
              <a:gd name="connsiteX2395" fmla="*/ 6242923 w 7869924"/>
              <a:gd name="connsiteY2395" fmla="*/ 3403745 h 8646667"/>
              <a:gd name="connsiteX2396" fmla="*/ 6254582 w 7869924"/>
              <a:gd name="connsiteY2396" fmla="*/ 3392121 h 8646667"/>
              <a:gd name="connsiteX2397" fmla="*/ 6265185 w 7869924"/>
              <a:gd name="connsiteY2397" fmla="*/ 3387214 h 8646667"/>
              <a:gd name="connsiteX2398" fmla="*/ 6274246 w 7869924"/>
              <a:gd name="connsiteY2398" fmla="*/ 3388712 h 8646667"/>
              <a:gd name="connsiteX2399" fmla="*/ 6274335 w 7869924"/>
              <a:gd name="connsiteY2399" fmla="*/ 3387548 h 8646667"/>
              <a:gd name="connsiteX2400" fmla="*/ 6264033 w 7869924"/>
              <a:gd name="connsiteY2400" fmla="*/ 3385836 h 8646667"/>
              <a:gd name="connsiteX2401" fmla="*/ 6065144 w 7869924"/>
              <a:gd name="connsiteY2401" fmla="*/ 3357187 h 8646667"/>
              <a:gd name="connsiteX2402" fmla="*/ 6050470 w 7869924"/>
              <a:gd name="connsiteY2402" fmla="*/ 3361051 h 8646667"/>
              <a:gd name="connsiteX2403" fmla="*/ 6017917 w 7869924"/>
              <a:gd name="connsiteY2403" fmla="*/ 3361051 h 8646667"/>
              <a:gd name="connsiteX2404" fmla="*/ 5952004 w 7869924"/>
              <a:gd name="connsiteY2404" fmla="*/ 3378709 h 8646667"/>
              <a:gd name="connsiteX2405" fmla="*/ 5937136 w 7869924"/>
              <a:gd name="connsiteY2405" fmla="*/ 3387548 h 8646667"/>
              <a:gd name="connsiteX2406" fmla="*/ 5913425 w 7869924"/>
              <a:gd name="connsiteY2406" fmla="*/ 3408410 h 8646667"/>
              <a:gd name="connsiteX2407" fmla="*/ 5913425 w 7869924"/>
              <a:gd name="connsiteY2407" fmla="*/ 3429282 h 8646667"/>
              <a:gd name="connsiteX2408" fmla="*/ 5914517 w 7869924"/>
              <a:gd name="connsiteY2408" fmla="*/ 3429022 h 8646667"/>
              <a:gd name="connsiteX2409" fmla="*/ 5914517 w 7869924"/>
              <a:gd name="connsiteY2409" fmla="*/ 3409756 h 8646667"/>
              <a:gd name="connsiteX2410" fmla="*/ 5938231 w 7869924"/>
              <a:gd name="connsiteY2410" fmla="*/ 3388917 h 8646667"/>
              <a:gd name="connsiteX2411" fmla="*/ 5953108 w 7869924"/>
              <a:gd name="connsiteY2411" fmla="*/ 3380101 h 8646667"/>
              <a:gd name="connsiteX2412" fmla="*/ 6019027 w 7869924"/>
              <a:gd name="connsiteY2412" fmla="*/ 3362466 h 8646667"/>
              <a:gd name="connsiteX2413" fmla="*/ 6051590 w 7869924"/>
              <a:gd name="connsiteY2413" fmla="*/ 3362466 h 8646667"/>
              <a:gd name="connsiteX2414" fmla="*/ 6078522 w 7869924"/>
              <a:gd name="connsiteY2414" fmla="*/ 3359262 h 8646667"/>
              <a:gd name="connsiteX2415" fmla="*/ 6099420 w 7869924"/>
              <a:gd name="connsiteY2415" fmla="*/ 3368078 h 8646667"/>
              <a:gd name="connsiteX2416" fmla="*/ 6138414 w 7869924"/>
              <a:gd name="connsiteY2416" fmla="*/ 3371282 h 8646667"/>
              <a:gd name="connsiteX2417" fmla="*/ 6170970 w 7869924"/>
              <a:gd name="connsiteY2417" fmla="*/ 3365271 h 8646667"/>
              <a:gd name="connsiteX2418" fmla="*/ 6197902 w 7869924"/>
              <a:gd name="connsiteY2418" fmla="*/ 3374090 h 8646667"/>
              <a:gd name="connsiteX2419" fmla="*/ 6214033 w 7869924"/>
              <a:gd name="connsiteY2419" fmla="*/ 3376394 h 8646667"/>
              <a:gd name="connsiteX2420" fmla="*/ 6227310 w 7869924"/>
              <a:gd name="connsiteY2420" fmla="*/ 3382561 h 8646667"/>
              <a:gd name="connsiteX2421" fmla="*/ 6226900 w 7869924"/>
              <a:gd name="connsiteY2421" fmla="*/ 3381527 h 8646667"/>
              <a:gd name="connsiteX2422" fmla="*/ 6196761 w 7869924"/>
              <a:gd name="connsiteY2422" fmla="*/ 3372688 h 8646667"/>
              <a:gd name="connsiteX2423" fmla="*/ 6169830 w 7869924"/>
              <a:gd name="connsiteY2423" fmla="*/ 3363859 h 8646667"/>
              <a:gd name="connsiteX2424" fmla="*/ 6137276 w 7869924"/>
              <a:gd name="connsiteY2424" fmla="*/ 3369880 h 8646667"/>
              <a:gd name="connsiteX2425" fmla="*/ 6098295 w 7869924"/>
              <a:gd name="connsiteY2425" fmla="*/ 3366677 h 8646667"/>
              <a:gd name="connsiteX2426" fmla="*/ 6077402 w 7869924"/>
              <a:gd name="connsiteY2426" fmla="*/ 3357838 h 8646667"/>
              <a:gd name="connsiteX2427" fmla="*/ 6065144 w 7869924"/>
              <a:gd name="connsiteY2427" fmla="*/ 3357187 h 8646667"/>
              <a:gd name="connsiteX2428" fmla="*/ 6529862 w 7869924"/>
              <a:gd name="connsiteY2428" fmla="*/ 3352443 h 8646667"/>
              <a:gd name="connsiteX2429" fmla="*/ 6529526 w 7869924"/>
              <a:gd name="connsiteY2429" fmla="*/ 3353251 h 8646667"/>
              <a:gd name="connsiteX2430" fmla="*/ 6538799 w 7869924"/>
              <a:gd name="connsiteY2430" fmla="*/ 3356966 h 8646667"/>
              <a:gd name="connsiteX2431" fmla="*/ 6538060 w 7869924"/>
              <a:gd name="connsiteY2431" fmla="*/ 3355730 h 8646667"/>
              <a:gd name="connsiteX2432" fmla="*/ 6372802 w 7869924"/>
              <a:gd name="connsiteY2432" fmla="*/ 3339785 h 8646667"/>
              <a:gd name="connsiteX2433" fmla="*/ 6355116 w 7869924"/>
              <a:gd name="connsiteY2433" fmla="*/ 3363859 h 8646667"/>
              <a:gd name="connsiteX2434" fmla="*/ 6351895 w 7869924"/>
              <a:gd name="connsiteY2434" fmla="*/ 3387548 h 8646667"/>
              <a:gd name="connsiteX2435" fmla="*/ 6319341 w 7869924"/>
              <a:gd name="connsiteY2435" fmla="*/ 3402399 h 8646667"/>
              <a:gd name="connsiteX2436" fmla="*/ 6304473 w 7869924"/>
              <a:gd name="connsiteY2436" fmla="*/ 3408410 h 8646667"/>
              <a:gd name="connsiteX2437" fmla="*/ 6295228 w 7869924"/>
              <a:gd name="connsiteY2437" fmla="*/ 3426474 h 8646667"/>
              <a:gd name="connsiteX2438" fmla="*/ 6281465 w 7869924"/>
              <a:gd name="connsiteY2438" fmla="*/ 3425321 h 8646667"/>
              <a:gd name="connsiteX2439" fmla="*/ 6275485 w 7869924"/>
              <a:gd name="connsiteY2439" fmla="*/ 3418551 h 8646667"/>
              <a:gd name="connsiteX2440" fmla="*/ 6275486 w 7869924"/>
              <a:gd name="connsiteY2440" fmla="*/ 3418573 h 8646667"/>
              <a:gd name="connsiteX2441" fmla="*/ 6296384 w 7869924"/>
              <a:gd name="connsiteY2441" fmla="*/ 3427790 h 8646667"/>
              <a:gd name="connsiteX2442" fmla="*/ 6305630 w 7869924"/>
              <a:gd name="connsiteY2442" fmla="*/ 3409756 h 8646667"/>
              <a:gd name="connsiteX2443" fmla="*/ 6320507 w 7869924"/>
              <a:gd name="connsiteY2443" fmla="*/ 3403745 h 8646667"/>
              <a:gd name="connsiteX2444" fmla="*/ 6353064 w 7869924"/>
              <a:gd name="connsiteY2444" fmla="*/ 3388917 h 8646667"/>
              <a:gd name="connsiteX2445" fmla="*/ 6356282 w 7869924"/>
              <a:gd name="connsiteY2445" fmla="*/ 3365271 h 8646667"/>
              <a:gd name="connsiteX2446" fmla="*/ 6373968 w 7869924"/>
              <a:gd name="connsiteY2446" fmla="*/ 3341231 h 8646667"/>
              <a:gd name="connsiteX2447" fmla="*/ 6387585 w 7869924"/>
              <a:gd name="connsiteY2447" fmla="*/ 3341983 h 8646667"/>
              <a:gd name="connsiteX2448" fmla="*/ 6400175 w 7869924"/>
              <a:gd name="connsiteY2448" fmla="*/ 3346956 h 8646667"/>
              <a:gd name="connsiteX2449" fmla="*/ 6399719 w 7869924"/>
              <a:gd name="connsiteY2449" fmla="*/ 3345806 h 8646667"/>
              <a:gd name="connsiteX2450" fmla="*/ 6372802 w 7869924"/>
              <a:gd name="connsiteY2450" fmla="*/ 3339785 h 8646667"/>
              <a:gd name="connsiteX2451" fmla="*/ 6447511 w 7869924"/>
              <a:gd name="connsiteY2451" fmla="*/ 3318624 h 8646667"/>
              <a:gd name="connsiteX2452" fmla="*/ 6432676 w 7869924"/>
              <a:gd name="connsiteY2452" fmla="*/ 3318913 h 8646667"/>
              <a:gd name="connsiteX2453" fmla="*/ 6423833 w 7869924"/>
              <a:gd name="connsiteY2453" fmla="*/ 3345806 h 8646667"/>
              <a:gd name="connsiteX2454" fmla="*/ 6418007 w 7869924"/>
              <a:gd name="connsiteY2454" fmla="*/ 3358190 h 8646667"/>
              <a:gd name="connsiteX2455" fmla="*/ 6414634 w 7869924"/>
              <a:gd name="connsiteY2455" fmla="*/ 3372491 h 8646667"/>
              <a:gd name="connsiteX2456" fmla="*/ 6415771 w 7869924"/>
              <a:gd name="connsiteY2456" fmla="*/ 3374090 h 8646667"/>
              <a:gd name="connsiteX2457" fmla="*/ 6425017 w 7869924"/>
              <a:gd name="connsiteY2457" fmla="*/ 3347243 h 8646667"/>
              <a:gd name="connsiteX2458" fmla="*/ 6433860 w 7869924"/>
              <a:gd name="connsiteY2458" fmla="*/ 3320393 h 8646667"/>
              <a:gd name="connsiteX2459" fmla="*/ 6448695 w 7869924"/>
              <a:gd name="connsiteY2459" fmla="*/ 3320104 h 8646667"/>
              <a:gd name="connsiteX2460" fmla="*/ 6493348 w 7869924"/>
              <a:gd name="connsiteY2460" fmla="*/ 3323596 h 8646667"/>
              <a:gd name="connsiteX2461" fmla="*/ 6523499 w 7869924"/>
              <a:gd name="connsiteY2461" fmla="*/ 3323596 h 8646667"/>
              <a:gd name="connsiteX2462" fmla="*/ 6557179 w 7869924"/>
              <a:gd name="connsiteY2462" fmla="*/ 3320580 h 8646667"/>
              <a:gd name="connsiteX2463" fmla="*/ 6558074 w 7869924"/>
              <a:gd name="connsiteY2463" fmla="*/ 3318913 h 8646667"/>
              <a:gd name="connsiteX2464" fmla="*/ 6522299 w 7869924"/>
              <a:gd name="connsiteY2464" fmla="*/ 3322117 h 8646667"/>
              <a:gd name="connsiteX2465" fmla="*/ 6492161 w 7869924"/>
              <a:gd name="connsiteY2465" fmla="*/ 3322117 h 8646667"/>
              <a:gd name="connsiteX2466" fmla="*/ 6447511 w 7869924"/>
              <a:gd name="connsiteY2466" fmla="*/ 3318624 h 8646667"/>
              <a:gd name="connsiteX2467" fmla="*/ 4336384 w 7869924"/>
              <a:gd name="connsiteY2467" fmla="*/ 3311818 h 8646667"/>
              <a:gd name="connsiteX2468" fmla="*/ 4335834 w 7869924"/>
              <a:gd name="connsiteY2468" fmla="*/ 3311914 h 8646667"/>
              <a:gd name="connsiteX2469" fmla="*/ 4371618 w 7869924"/>
              <a:gd name="connsiteY2469" fmla="*/ 3353672 h 8646667"/>
              <a:gd name="connsiteX2470" fmla="*/ 4383668 w 7869924"/>
              <a:gd name="connsiteY2470" fmla="*/ 3377778 h 8646667"/>
              <a:gd name="connsiteX2471" fmla="*/ 4401760 w 7869924"/>
              <a:gd name="connsiteY2471" fmla="*/ 3389413 h 8646667"/>
              <a:gd name="connsiteX2472" fmla="*/ 4476142 w 7869924"/>
              <a:gd name="connsiteY2472" fmla="*/ 3428369 h 8646667"/>
              <a:gd name="connsiteX2473" fmla="*/ 4478754 w 7869924"/>
              <a:gd name="connsiteY2473" fmla="*/ 3430019 h 8646667"/>
              <a:gd name="connsiteX2474" fmla="*/ 4494556 w 7869924"/>
              <a:gd name="connsiteY2474" fmla="*/ 3443509 h 8646667"/>
              <a:gd name="connsiteX2475" fmla="*/ 4496414 w 7869924"/>
              <a:gd name="connsiteY2475" fmla="*/ 3448898 h 8646667"/>
              <a:gd name="connsiteX2476" fmla="*/ 4491225 w 7869924"/>
              <a:gd name="connsiteY2476" fmla="*/ 3465198 h 8646667"/>
              <a:gd name="connsiteX2477" fmla="*/ 4490879 w 7869924"/>
              <a:gd name="connsiteY2477" fmla="*/ 3465784 h 8646667"/>
              <a:gd name="connsiteX2478" fmla="*/ 4491049 w 7869924"/>
              <a:gd name="connsiteY2478" fmla="*/ 3465750 h 8646667"/>
              <a:gd name="connsiteX2479" fmla="*/ 4491225 w 7869924"/>
              <a:gd name="connsiteY2479" fmla="*/ 3465198 h 8646667"/>
              <a:gd name="connsiteX2480" fmla="*/ 4498045 w 7869924"/>
              <a:gd name="connsiteY2480" fmla="*/ 3453628 h 8646667"/>
              <a:gd name="connsiteX2481" fmla="*/ 4496414 w 7869924"/>
              <a:gd name="connsiteY2481" fmla="*/ 3448898 h 8646667"/>
              <a:gd name="connsiteX2482" fmla="*/ 4497365 w 7869924"/>
              <a:gd name="connsiteY2482" fmla="*/ 3445908 h 8646667"/>
              <a:gd name="connsiteX2483" fmla="*/ 4494556 w 7869924"/>
              <a:gd name="connsiteY2483" fmla="*/ 3443509 h 8646667"/>
              <a:gd name="connsiteX2484" fmla="*/ 4493009 w 7869924"/>
              <a:gd name="connsiteY2484" fmla="*/ 3439024 h 8646667"/>
              <a:gd name="connsiteX2485" fmla="*/ 4478754 w 7869924"/>
              <a:gd name="connsiteY2485" fmla="*/ 3430019 h 8646667"/>
              <a:gd name="connsiteX2486" fmla="*/ 4476457 w 7869924"/>
              <a:gd name="connsiteY2486" fmla="*/ 3428058 h 8646667"/>
              <a:gd name="connsiteX2487" fmla="*/ 4402081 w 7869924"/>
              <a:gd name="connsiteY2487" fmla="*/ 3389076 h 8646667"/>
              <a:gd name="connsiteX2488" fmla="*/ 4383993 w 7869924"/>
              <a:gd name="connsiteY2488" fmla="*/ 3377428 h 8646667"/>
              <a:gd name="connsiteX2489" fmla="*/ 4371935 w 7869924"/>
              <a:gd name="connsiteY2489" fmla="*/ 3353318 h 8646667"/>
              <a:gd name="connsiteX2490" fmla="*/ 4354192 w 7869924"/>
              <a:gd name="connsiteY2490" fmla="*/ 3333626 h 8646667"/>
              <a:gd name="connsiteX2491" fmla="*/ 6949122 w 7869924"/>
              <a:gd name="connsiteY2491" fmla="*/ 3310084 h 8646667"/>
              <a:gd name="connsiteX2492" fmla="*/ 6916166 w 7869924"/>
              <a:gd name="connsiteY2492" fmla="*/ 3318913 h 8646667"/>
              <a:gd name="connsiteX2493" fmla="*/ 6925009 w 7869924"/>
              <a:gd name="connsiteY2493" fmla="*/ 3339785 h 8646667"/>
              <a:gd name="connsiteX2494" fmla="*/ 6883210 w 7869924"/>
              <a:gd name="connsiteY2494" fmla="*/ 3369880 h 8646667"/>
              <a:gd name="connsiteX2495" fmla="*/ 6880391 w 7869924"/>
              <a:gd name="connsiteY2495" fmla="*/ 3393560 h 8646667"/>
              <a:gd name="connsiteX2496" fmla="*/ 6868342 w 7869924"/>
              <a:gd name="connsiteY2496" fmla="*/ 3408410 h 8646667"/>
              <a:gd name="connsiteX2497" fmla="*/ 6838592 w 7869924"/>
              <a:gd name="connsiteY2497" fmla="*/ 3426474 h 8646667"/>
              <a:gd name="connsiteX2498" fmla="*/ 6841410 w 7869924"/>
              <a:gd name="connsiteY2498" fmla="*/ 3435303 h 8646667"/>
              <a:gd name="connsiteX2499" fmla="*/ 6850656 w 7869924"/>
              <a:gd name="connsiteY2499" fmla="*/ 3450154 h 8646667"/>
              <a:gd name="connsiteX2500" fmla="*/ 6852025 w 7869924"/>
              <a:gd name="connsiteY2500" fmla="*/ 3450619 h 8646667"/>
              <a:gd name="connsiteX2501" fmla="*/ 6846332 w 7869924"/>
              <a:gd name="connsiteY2501" fmla="*/ 3443366 h 8646667"/>
              <a:gd name="connsiteX2502" fmla="*/ 6842915 w 7869924"/>
              <a:gd name="connsiteY2502" fmla="*/ 3435944 h 8646667"/>
              <a:gd name="connsiteX2503" fmla="*/ 6840096 w 7869924"/>
              <a:gd name="connsiteY2503" fmla="*/ 3427116 h 8646667"/>
              <a:gd name="connsiteX2504" fmla="*/ 6869842 w 7869924"/>
              <a:gd name="connsiteY2504" fmla="*/ 3409056 h 8646667"/>
              <a:gd name="connsiteX2505" fmla="*/ 6881902 w 7869924"/>
              <a:gd name="connsiteY2505" fmla="*/ 3394201 h 8646667"/>
              <a:gd name="connsiteX2506" fmla="*/ 6884709 w 7869924"/>
              <a:gd name="connsiteY2506" fmla="*/ 3370530 h 8646667"/>
              <a:gd name="connsiteX2507" fmla="*/ 6926515 w 7869924"/>
              <a:gd name="connsiteY2507" fmla="*/ 3340439 h 8646667"/>
              <a:gd name="connsiteX2508" fmla="*/ 6917678 w 7869924"/>
              <a:gd name="connsiteY2508" fmla="*/ 3319568 h 8646667"/>
              <a:gd name="connsiteX2509" fmla="*/ 6934157 w 7869924"/>
              <a:gd name="connsiteY2509" fmla="*/ 3316356 h 8646667"/>
              <a:gd name="connsiteX2510" fmla="*/ 6948418 w 7869924"/>
              <a:gd name="connsiteY2510" fmla="*/ 3311496 h 8646667"/>
              <a:gd name="connsiteX2511" fmla="*/ 4317749 w 7869924"/>
              <a:gd name="connsiteY2511" fmla="*/ 3225630 h 8646667"/>
              <a:gd name="connsiteX2512" fmla="*/ 4317390 w 7869924"/>
              <a:gd name="connsiteY2512" fmla="*/ 3225814 h 8646667"/>
              <a:gd name="connsiteX2513" fmla="*/ 4320954 w 7869924"/>
              <a:gd name="connsiteY2513" fmla="*/ 3246439 h 8646667"/>
              <a:gd name="connsiteX2514" fmla="*/ 4359951 w 7869924"/>
              <a:gd name="connsiteY2514" fmla="*/ 3258500 h 8646667"/>
              <a:gd name="connsiteX2515" fmla="*/ 4380856 w 7869924"/>
              <a:gd name="connsiteY2515" fmla="*/ 3270135 h 8646667"/>
              <a:gd name="connsiteX2516" fmla="*/ 4384176 w 7869924"/>
              <a:gd name="connsiteY2516" fmla="*/ 3283591 h 8646667"/>
              <a:gd name="connsiteX2517" fmla="*/ 4380919 w 7869924"/>
              <a:gd name="connsiteY2517" fmla="*/ 3296791 h 8646667"/>
              <a:gd name="connsiteX2518" fmla="*/ 4381177 w 7869924"/>
              <a:gd name="connsiteY2518" fmla="*/ 3296661 h 8646667"/>
              <a:gd name="connsiteX2519" fmla="*/ 4381177 w 7869924"/>
              <a:gd name="connsiteY2519" fmla="*/ 3269734 h 8646667"/>
              <a:gd name="connsiteX2520" fmla="*/ 4360272 w 7869924"/>
              <a:gd name="connsiteY2520" fmla="*/ 3258078 h 8646667"/>
              <a:gd name="connsiteX2521" fmla="*/ 4321268 w 7869924"/>
              <a:gd name="connsiteY2521" fmla="*/ 3246022 h 8646667"/>
              <a:gd name="connsiteX2522" fmla="*/ 5896775 w 7869924"/>
              <a:gd name="connsiteY2522" fmla="*/ 3214048 h 8646667"/>
              <a:gd name="connsiteX2523" fmla="*/ 5897349 w 7869924"/>
              <a:gd name="connsiteY2523" fmla="*/ 3215203 h 8646667"/>
              <a:gd name="connsiteX2524" fmla="*/ 5906882 w 7869924"/>
              <a:gd name="connsiteY2524" fmla="*/ 3218543 h 8646667"/>
              <a:gd name="connsiteX2525" fmla="*/ 5907400 w 7869924"/>
              <a:gd name="connsiteY2525" fmla="*/ 3217768 h 8646667"/>
              <a:gd name="connsiteX2526" fmla="*/ 4353642 w 7869924"/>
              <a:gd name="connsiteY2526" fmla="*/ 3203953 h 8646667"/>
              <a:gd name="connsiteX2527" fmla="*/ 4353636 w 7869924"/>
              <a:gd name="connsiteY2527" fmla="*/ 3203957 h 8646667"/>
              <a:gd name="connsiteX2528" fmla="*/ 4349762 w 7869924"/>
              <a:gd name="connsiteY2528" fmla="*/ 3209315 h 8646667"/>
              <a:gd name="connsiteX2529" fmla="*/ 4349769 w 7869924"/>
              <a:gd name="connsiteY2529" fmla="*/ 3209308 h 8646667"/>
              <a:gd name="connsiteX2530" fmla="*/ 3001361 w 7869924"/>
              <a:gd name="connsiteY2530" fmla="*/ 3142470 h 8646667"/>
              <a:gd name="connsiteX2531" fmla="*/ 3003060 w 7869924"/>
              <a:gd name="connsiteY2531" fmla="*/ 3157815 h 8646667"/>
              <a:gd name="connsiteX2532" fmla="*/ 3020744 w 7869924"/>
              <a:gd name="connsiteY2532" fmla="*/ 3202409 h 8646667"/>
              <a:gd name="connsiteX2533" fmla="*/ 3020744 w 7869924"/>
              <a:gd name="connsiteY2533" fmla="*/ 3259049 h 8646667"/>
              <a:gd name="connsiteX2534" fmla="*/ 2993837 w 7869924"/>
              <a:gd name="connsiteY2534" fmla="*/ 3283155 h 8646667"/>
              <a:gd name="connsiteX2535" fmla="*/ 2991017 w 7869924"/>
              <a:gd name="connsiteY2535" fmla="*/ 3306871 h 8646667"/>
              <a:gd name="connsiteX2536" fmla="*/ 2964089 w 7869924"/>
              <a:gd name="connsiteY2536" fmla="*/ 3351869 h 8646667"/>
              <a:gd name="connsiteX2537" fmla="*/ 2949225 w 7869924"/>
              <a:gd name="connsiteY2537" fmla="*/ 3390440 h 8646667"/>
              <a:gd name="connsiteX2538" fmla="*/ 2934361 w 7869924"/>
              <a:gd name="connsiteY2538" fmla="*/ 3408509 h 8646667"/>
              <a:gd name="connsiteX2539" fmla="*/ 2931561 w 7869924"/>
              <a:gd name="connsiteY2539" fmla="*/ 3408509 h 8646667"/>
              <a:gd name="connsiteX2540" fmla="*/ 2940393 w 7869924"/>
              <a:gd name="connsiteY2540" fmla="*/ 3441057 h 8646667"/>
              <a:gd name="connsiteX2541" fmla="*/ 2919497 w 7869924"/>
              <a:gd name="connsiteY2541" fmla="*/ 3447080 h 8646667"/>
              <a:gd name="connsiteX2542" fmla="*/ 2898602 w 7869924"/>
              <a:gd name="connsiteY2542" fmla="*/ 3456317 h 8646667"/>
              <a:gd name="connsiteX2543" fmla="*/ 2847999 w 7869924"/>
              <a:gd name="connsiteY2543" fmla="*/ 3459140 h 8646667"/>
              <a:gd name="connsiteX2544" fmla="*/ 2833114 w 7869924"/>
              <a:gd name="connsiteY2544" fmla="*/ 3492079 h 8646667"/>
              <a:gd name="connsiteX2545" fmla="*/ 2806207 w 7869924"/>
              <a:gd name="connsiteY2545" fmla="*/ 3497711 h 8646667"/>
              <a:gd name="connsiteX2546" fmla="*/ 2806207 w 7869924"/>
              <a:gd name="connsiteY2546" fmla="*/ 3521817 h 8646667"/>
              <a:gd name="connsiteX2547" fmla="*/ 2811123 w 7869924"/>
              <a:gd name="connsiteY2547" fmla="*/ 3555998 h 8646667"/>
              <a:gd name="connsiteX2548" fmla="*/ 2814452 w 7869924"/>
              <a:gd name="connsiteY2548" fmla="*/ 3557467 h 8646667"/>
              <a:gd name="connsiteX2549" fmla="*/ 2811593 w 7869924"/>
              <a:gd name="connsiteY2549" fmla="*/ 3550415 h 8646667"/>
              <a:gd name="connsiteX2550" fmla="*/ 2810937 w 7869924"/>
              <a:gd name="connsiteY2550" fmla="*/ 3526778 h 8646667"/>
              <a:gd name="connsiteX2551" fmla="*/ 2810937 w 7869924"/>
              <a:gd name="connsiteY2551" fmla="*/ 3502673 h 8646667"/>
              <a:gd name="connsiteX2552" fmla="*/ 2837884 w 7869924"/>
              <a:gd name="connsiteY2552" fmla="*/ 3497060 h 8646667"/>
              <a:gd name="connsiteX2553" fmla="*/ 2852763 w 7869924"/>
              <a:gd name="connsiteY2553" fmla="*/ 3464126 h 8646667"/>
              <a:gd name="connsiteX2554" fmla="*/ 2903411 w 7869924"/>
              <a:gd name="connsiteY2554" fmla="*/ 3461304 h 8646667"/>
              <a:gd name="connsiteX2555" fmla="*/ 2924315 w 7869924"/>
              <a:gd name="connsiteY2555" fmla="*/ 3452065 h 8646667"/>
              <a:gd name="connsiteX2556" fmla="*/ 2945220 w 7869924"/>
              <a:gd name="connsiteY2556" fmla="*/ 3446043 h 8646667"/>
              <a:gd name="connsiteX2557" fmla="*/ 2936382 w 7869924"/>
              <a:gd name="connsiteY2557" fmla="*/ 3413519 h 8646667"/>
              <a:gd name="connsiteX2558" fmla="*/ 2939195 w 7869924"/>
              <a:gd name="connsiteY2558" fmla="*/ 3413519 h 8646667"/>
              <a:gd name="connsiteX2559" fmla="*/ 2954058 w 7869924"/>
              <a:gd name="connsiteY2559" fmla="*/ 3395435 h 8646667"/>
              <a:gd name="connsiteX2560" fmla="*/ 2968938 w 7869924"/>
              <a:gd name="connsiteY2560" fmla="*/ 3356889 h 8646667"/>
              <a:gd name="connsiteX2561" fmla="*/ 2995884 w 7869924"/>
              <a:gd name="connsiteY2561" fmla="*/ 3311914 h 8646667"/>
              <a:gd name="connsiteX2562" fmla="*/ 2998697 w 7869924"/>
              <a:gd name="connsiteY2562" fmla="*/ 3288218 h 8646667"/>
              <a:gd name="connsiteX2563" fmla="*/ 3025627 w 7869924"/>
              <a:gd name="connsiteY2563" fmla="*/ 3264113 h 8646667"/>
              <a:gd name="connsiteX2564" fmla="*/ 3025627 w 7869924"/>
              <a:gd name="connsiteY2564" fmla="*/ 3207483 h 8646667"/>
              <a:gd name="connsiteX2565" fmla="*/ 3007934 w 7869924"/>
              <a:gd name="connsiteY2565" fmla="*/ 3162914 h 8646667"/>
              <a:gd name="connsiteX2566" fmla="*/ 3006074 w 7869924"/>
              <a:gd name="connsiteY2566" fmla="*/ 3146141 h 8646667"/>
              <a:gd name="connsiteX2567" fmla="*/ 7080129 w 7869924"/>
              <a:gd name="connsiteY2567" fmla="*/ 3131473 h 8646667"/>
              <a:gd name="connsiteX2568" fmla="*/ 7062457 w 7869924"/>
              <a:gd name="connsiteY2568" fmla="*/ 3134281 h 8646667"/>
              <a:gd name="connsiteX2569" fmla="*/ 7047575 w 7869924"/>
              <a:gd name="connsiteY2569" fmla="*/ 3184854 h 8646667"/>
              <a:gd name="connsiteX2570" fmla="*/ 7026682 w 7869924"/>
              <a:gd name="connsiteY2570" fmla="*/ 3199704 h 8646667"/>
              <a:gd name="connsiteX2571" fmla="*/ 6999751 w 7869924"/>
              <a:gd name="connsiteY2571" fmla="*/ 3244661 h 8646667"/>
              <a:gd name="connsiteX2572" fmla="*/ 7002569 w 7869924"/>
              <a:gd name="connsiteY2572" fmla="*/ 3274362 h 8646667"/>
              <a:gd name="connsiteX2573" fmla="*/ 6996544 w 7869924"/>
              <a:gd name="connsiteY2573" fmla="*/ 3298042 h 8646667"/>
              <a:gd name="connsiteX2574" fmla="*/ 6970015 w 7869924"/>
              <a:gd name="connsiteY2574" fmla="*/ 3342989 h 8646667"/>
              <a:gd name="connsiteX2575" fmla="*/ 6959427 w 7869924"/>
              <a:gd name="connsiteY2575" fmla="*/ 3341622 h 8646667"/>
              <a:gd name="connsiteX2576" fmla="*/ 6959881 w 7869924"/>
              <a:gd name="connsiteY2576" fmla="*/ 3342140 h 8646667"/>
              <a:gd name="connsiteX2577" fmla="*/ 6971544 w 7869924"/>
              <a:gd name="connsiteY2577" fmla="*/ 3343645 h 8646667"/>
              <a:gd name="connsiteX2578" fmla="*/ 6998067 w 7869924"/>
              <a:gd name="connsiteY2578" fmla="*/ 3298697 h 8646667"/>
              <a:gd name="connsiteX2579" fmla="*/ 7004097 w 7869924"/>
              <a:gd name="connsiteY2579" fmla="*/ 3275025 h 8646667"/>
              <a:gd name="connsiteX2580" fmla="*/ 7001278 w 7869924"/>
              <a:gd name="connsiteY2580" fmla="*/ 3245327 h 8646667"/>
              <a:gd name="connsiteX2581" fmla="*/ 7028217 w 7869924"/>
              <a:gd name="connsiteY2581" fmla="*/ 3200378 h 8646667"/>
              <a:gd name="connsiteX2582" fmla="*/ 7049114 w 7869924"/>
              <a:gd name="connsiteY2582" fmla="*/ 3185524 h 8646667"/>
              <a:gd name="connsiteX2583" fmla="*/ 7063993 w 7869924"/>
              <a:gd name="connsiteY2583" fmla="*/ 3134965 h 8646667"/>
              <a:gd name="connsiteX2584" fmla="*/ 7071779 w 7869924"/>
              <a:gd name="connsiteY2584" fmla="*/ 3132506 h 8646667"/>
              <a:gd name="connsiteX2585" fmla="*/ 7080055 w 7869924"/>
              <a:gd name="connsiteY2585" fmla="*/ 3132212 h 8646667"/>
              <a:gd name="connsiteX2586" fmla="*/ 2968672 w 7869924"/>
              <a:gd name="connsiteY2586" fmla="*/ 3118342 h 8646667"/>
              <a:gd name="connsiteX2587" fmla="*/ 2974300 w 7869924"/>
              <a:gd name="connsiteY2587" fmla="*/ 3127975 h 8646667"/>
              <a:gd name="connsiteX2588" fmla="*/ 2976409 w 7869924"/>
              <a:gd name="connsiteY2588" fmla="*/ 3128417 h 8646667"/>
              <a:gd name="connsiteX2589" fmla="*/ 2972150 w 7869924"/>
              <a:gd name="connsiteY2589" fmla="*/ 3121134 h 8646667"/>
              <a:gd name="connsiteX2590" fmla="*/ 2806181 w 7869924"/>
              <a:gd name="connsiteY2590" fmla="*/ 3075696 h 8646667"/>
              <a:gd name="connsiteX2591" fmla="*/ 2800418 w 7869924"/>
              <a:gd name="connsiteY2591" fmla="*/ 3082637 h 8646667"/>
              <a:gd name="connsiteX2592" fmla="*/ 2800645 w 7869924"/>
              <a:gd name="connsiteY2592" fmla="*/ 3090234 h 8646667"/>
              <a:gd name="connsiteX2593" fmla="*/ 2801589 w 7869924"/>
              <a:gd name="connsiteY2593" fmla="*/ 3090521 h 8646667"/>
              <a:gd name="connsiteX2594" fmla="*/ 2801398 w 7869924"/>
              <a:gd name="connsiteY2594" fmla="*/ 3084186 h 8646667"/>
              <a:gd name="connsiteX2595" fmla="*/ 2807725 w 7869924"/>
              <a:gd name="connsiteY2595" fmla="*/ 3076550 h 8646667"/>
              <a:gd name="connsiteX2596" fmla="*/ 2742198 w 7869924"/>
              <a:gd name="connsiteY2596" fmla="*/ 3067327 h 8646667"/>
              <a:gd name="connsiteX2597" fmla="*/ 2741692 w 7869924"/>
              <a:gd name="connsiteY2597" fmla="*/ 3067424 h 8646667"/>
              <a:gd name="connsiteX2598" fmla="*/ 2745568 w 7869924"/>
              <a:gd name="connsiteY2598" fmla="*/ 3081933 h 8646667"/>
              <a:gd name="connsiteX2599" fmla="*/ 2746160 w 7869924"/>
              <a:gd name="connsiteY2599" fmla="*/ 3082141 h 8646667"/>
              <a:gd name="connsiteX2600" fmla="*/ 6461049 w 7869924"/>
              <a:gd name="connsiteY2600" fmla="*/ 3063534 h 8646667"/>
              <a:gd name="connsiteX2601" fmla="*/ 6475915 w 7869924"/>
              <a:gd name="connsiteY2601" fmla="*/ 3066345 h 8646667"/>
              <a:gd name="connsiteX2602" fmla="*/ 6475915 w 7869924"/>
              <a:gd name="connsiteY2602" fmla="*/ 3070954 h 8646667"/>
              <a:gd name="connsiteX2603" fmla="*/ 2786820 w 7869924"/>
              <a:gd name="connsiteY2603" fmla="*/ 3052460 h 8646667"/>
              <a:gd name="connsiteX2604" fmla="*/ 2786593 w 7869924"/>
              <a:gd name="connsiteY2604" fmla="*/ 3052583 h 8646667"/>
              <a:gd name="connsiteX2605" fmla="*/ 2793135 w 7869924"/>
              <a:gd name="connsiteY2605" fmla="*/ 3067477 h 8646667"/>
              <a:gd name="connsiteX2606" fmla="*/ 2793523 w 7869924"/>
              <a:gd name="connsiteY2606" fmla="*/ 3067692 h 8646667"/>
              <a:gd name="connsiteX2607" fmla="*/ 2672667 w 7869924"/>
              <a:gd name="connsiteY2607" fmla="*/ 3034798 h 8646667"/>
              <a:gd name="connsiteX2608" fmla="*/ 2678558 w 7869924"/>
              <a:gd name="connsiteY2608" fmla="*/ 3044887 h 8646667"/>
              <a:gd name="connsiteX2609" fmla="*/ 2645602 w 7869924"/>
              <a:gd name="connsiteY2609" fmla="*/ 3056944 h 8646667"/>
              <a:gd name="connsiteX2610" fmla="*/ 2613056 w 7869924"/>
              <a:gd name="connsiteY2610" fmla="*/ 3056944 h 8646667"/>
              <a:gd name="connsiteX2611" fmla="*/ 2609835 w 7869924"/>
              <a:gd name="connsiteY2611" fmla="*/ 3062954 h 8646667"/>
              <a:gd name="connsiteX2612" fmla="*/ 2601189 w 7869924"/>
              <a:gd name="connsiteY2612" fmla="*/ 3068692 h 8646667"/>
              <a:gd name="connsiteX2613" fmla="*/ 2593709 w 7869924"/>
              <a:gd name="connsiteY2613" fmla="*/ 3071974 h 8646667"/>
              <a:gd name="connsiteX2614" fmla="*/ 2592158 w 7869924"/>
              <a:gd name="connsiteY2614" fmla="*/ 3074683 h 8646667"/>
              <a:gd name="connsiteX2615" fmla="*/ 2587048 w 7869924"/>
              <a:gd name="connsiteY2615" fmla="*/ 3078074 h 8646667"/>
              <a:gd name="connsiteX2616" fmla="*/ 2586016 w 7869924"/>
              <a:gd name="connsiteY2616" fmla="*/ 3085413 h 8646667"/>
              <a:gd name="connsiteX2617" fmla="*/ 2584303 w 7869924"/>
              <a:gd name="connsiteY2617" fmla="*/ 3088406 h 8646667"/>
              <a:gd name="connsiteX2618" fmla="*/ 2584352 w 7869924"/>
              <a:gd name="connsiteY2618" fmla="*/ 3097247 h 8646667"/>
              <a:gd name="connsiteX2619" fmla="*/ 2583505 w 7869924"/>
              <a:gd name="connsiteY2619" fmla="*/ 3103275 h 8646667"/>
              <a:gd name="connsiteX2620" fmla="*/ 2584389 w 7869924"/>
              <a:gd name="connsiteY2620" fmla="*/ 3103849 h 8646667"/>
              <a:gd name="connsiteX2621" fmla="*/ 2584352 w 7869924"/>
              <a:gd name="connsiteY2621" fmla="*/ 3097247 h 8646667"/>
              <a:gd name="connsiteX2622" fmla="*/ 2586016 w 7869924"/>
              <a:gd name="connsiteY2622" fmla="*/ 3085413 h 8646667"/>
              <a:gd name="connsiteX2623" fmla="*/ 2592158 w 7869924"/>
              <a:gd name="connsiteY2623" fmla="*/ 3074683 h 8646667"/>
              <a:gd name="connsiteX2624" fmla="*/ 2601189 w 7869924"/>
              <a:gd name="connsiteY2624" fmla="*/ 3068692 h 8646667"/>
              <a:gd name="connsiteX2625" fmla="*/ 2610728 w 7869924"/>
              <a:gd name="connsiteY2625" fmla="*/ 3064505 h 8646667"/>
              <a:gd name="connsiteX2626" fmla="*/ 2613957 w 7869924"/>
              <a:gd name="connsiteY2626" fmla="*/ 3058482 h 8646667"/>
              <a:gd name="connsiteX2627" fmla="*/ 2646512 w 7869924"/>
              <a:gd name="connsiteY2627" fmla="*/ 3058482 h 8646667"/>
              <a:gd name="connsiteX2628" fmla="*/ 2679484 w 7869924"/>
              <a:gd name="connsiteY2628" fmla="*/ 3046438 h 8646667"/>
              <a:gd name="connsiteX2629" fmla="*/ 2672700 w 7869924"/>
              <a:gd name="connsiteY2629" fmla="*/ 3034814 h 8646667"/>
              <a:gd name="connsiteX2630" fmla="*/ 5415784 w 7869924"/>
              <a:gd name="connsiteY2630" fmla="*/ 3028234 h 8646667"/>
              <a:gd name="connsiteX2631" fmla="*/ 5415791 w 7869924"/>
              <a:gd name="connsiteY2631" fmla="*/ 3028239 h 8646667"/>
              <a:gd name="connsiteX2632" fmla="*/ 5445526 w 7869924"/>
              <a:gd name="connsiteY2632" fmla="*/ 3031051 h 8646667"/>
              <a:gd name="connsiteX2633" fmla="*/ 5472453 w 7869924"/>
              <a:gd name="connsiteY2633" fmla="*/ 3037075 h 8646667"/>
              <a:gd name="connsiteX2634" fmla="*/ 5499883 w 7869924"/>
              <a:gd name="connsiteY2634" fmla="*/ 3039036 h 8646667"/>
              <a:gd name="connsiteX2635" fmla="*/ 5509955 w 7869924"/>
              <a:gd name="connsiteY2635" fmla="*/ 3032962 h 8646667"/>
              <a:gd name="connsiteX2636" fmla="*/ 5499931 w 7869924"/>
              <a:gd name="connsiteY2636" fmla="*/ 3038992 h 8646667"/>
              <a:gd name="connsiteX2637" fmla="*/ 5472406 w 7869924"/>
              <a:gd name="connsiteY2637" fmla="*/ 3037034 h 8646667"/>
              <a:gd name="connsiteX2638" fmla="*/ 5445385 w 7869924"/>
              <a:gd name="connsiteY2638" fmla="*/ 3031007 h 8646667"/>
              <a:gd name="connsiteX2639" fmla="*/ 5430312 w 7869924"/>
              <a:gd name="connsiteY2639" fmla="*/ 3030655 h 8646667"/>
              <a:gd name="connsiteX2640" fmla="*/ 5570460 w 7869924"/>
              <a:gd name="connsiteY2640" fmla="*/ 3014986 h 8646667"/>
              <a:gd name="connsiteX2641" fmla="*/ 5570267 w 7869924"/>
              <a:gd name="connsiteY2641" fmla="*/ 3015063 h 8646667"/>
              <a:gd name="connsiteX2642" fmla="*/ 5574412 w 7869924"/>
              <a:gd name="connsiteY2642" fmla="*/ 3015693 h 8646667"/>
              <a:gd name="connsiteX2643" fmla="*/ 5579755 w 7869924"/>
              <a:gd name="connsiteY2643" fmla="*/ 3025039 h 8646667"/>
              <a:gd name="connsiteX2644" fmla="*/ 5579992 w 7869924"/>
              <a:gd name="connsiteY2644" fmla="*/ 3024810 h 8646667"/>
              <a:gd name="connsiteX2645" fmla="*/ 5574727 w 7869924"/>
              <a:gd name="connsiteY2645" fmla="*/ 3015632 h 8646667"/>
              <a:gd name="connsiteX2646" fmla="*/ 5570460 w 7869924"/>
              <a:gd name="connsiteY2646" fmla="*/ 3014986 h 8646667"/>
              <a:gd name="connsiteX2647" fmla="*/ 5532985 w 7869924"/>
              <a:gd name="connsiteY2647" fmla="*/ 3004387 h 8646667"/>
              <a:gd name="connsiteX2648" fmla="*/ 5523224 w 7869924"/>
              <a:gd name="connsiteY2648" fmla="*/ 3007300 h 8646667"/>
              <a:gd name="connsiteX2649" fmla="*/ 5523224 w 7869924"/>
              <a:gd name="connsiteY2649" fmla="*/ 3007326 h 8646667"/>
              <a:gd name="connsiteX2650" fmla="*/ 5532820 w 7869924"/>
              <a:gd name="connsiteY2650" fmla="*/ 3004459 h 8646667"/>
              <a:gd name="connsiteX2651" fmla="*/ 5556052 w 7869924"/>
              <a:gd name="connsiteY2651" fmla="*/ 3016202 h 8646667"/>
              <a:gd name="connsiteX2652" fmla="*/ 5564783 w 7869924"/>
              <a:gd name="connsiteY2652" fmla="*/ 3017187 h 8646667"/>
              <a:gd name="connsiteX2653" fmla="*/ 5564961 w 7869924"/>
              <a:gd name="connsiteY2653" fmla="*/ 3017116 h 8646667"/>
              <a:gd name="connsiteX2654" fmla="*/ 5556294 w 7869924"/>
              <a:gd name="connsiteY2654" fmla="*/ 3016142 h 8646667"/>
              <a:gd name="connsiteX2655" fmla="*/ 5532985 w 7869924"/>
              <a:gd name="connsiteY2655" fmla="*/ 3004387 h 8646667"/>
              <a:gd name="connsiteX2656" fmla="*/ 2654850 w 7869924"/>
              <a:gd name="connsiteY2656" fmla="*/ 2970527 h 8646667"/>
              <a:gd name="connsiteX2657" fmla="*/ 2654837 w 7869924"/>
              <a:gd name="connsiteY2657" fmla="*/ 2982249 h 8646667"/>
              <a:gd name="connsiteX2658" fmla="*/ 2648824 w 7869924"/>
              <a:gd name="connsiteY2658" fmla="*/ 3000316 h 8646667"/>
              <a:gd name="connsiteX2659" fmla="*/ 2627914 w 7869924"/>
              <a:gd name="connsiteY2659" fmla="*/ 3024008 h 8646667"/>
              <a:gd name="connsiteX2660" fmla="*/ 2629006 w 7869924"/>
              <a:gd name="connsiteY2660" fmla="*/ 3024145 h 8646667"/>
              <a:gd name="connsiteX2661" fmla="*/ 2631433 w 7869924"/>
              <a:gd name="connsiteY2661" fmla="*/ 3005872 h 8646667"/>
              <a:gd name="connsiteX2662" fmla="*/ 2649724 w 7869924"/>
              <a:gd name="connsiteY2662" fmla="*/ 3001852 h 8646667"/>
              <a:gd name="connsiteX2663" fmla="*/ 2655766 w 7869924"/>
              <a:gd name="connsiteY2663" fmla="*/ 2983784 h 8646667"/>
              <a:gd name="connsiteX2664" fmla="*/ 2655774 w 7869924"/>
              <a:gd name="connsiteY2664" fmla="*/ 2970940 h 8646667"/>
              <a:gd name="connsiteX2665" fmla="*/ 2646095 w 7869924"/>
              <a:gd name="connsiteY2665" fmla="*/ 2944916 h 8646667"/>
              <a:gd name="connsiteX2666" fmla="*/ 2647677 w 7869924"/>
              <a:gd name="connsiteY2666" fmla="*/ 2948851 h 8646667"/>
              <a:gd name="connsiteX2667" fmla="*/ 2633947 w 7869924"/>
              <a:gd name="connsiteY2667" fmla="*/ 2955745 h 8646667"/>
              <a:gd name="connsiteX2668" fmla="*/ 2637095 w 7869924"/>
              <a:gd name="connsiteY2668" fmla="*/ 2963611 h 8646667"/>
              <a:gd name="connsiteX2669" fmla="*/ 2637427 w 7869924"/>
              <a:gd name="connsiteY2669" fmla="*/ 2963683 h 8646667"/>
              <a:gd name="connsiteX2670" fmla="*/ 2634861 w 7869924"/>
              <a:gd name="connsiteY2670" fmla="*/ 2957267 h 8646667"/>
              <a:gd name="connsiteX2671" fmla="*/ 2646512 w 7869924"/>
              <a:gd name="connsiteY2671" fmla="*/ 2945222 h 8646667"/>
              <a:gd name="connsiteX2672" fmla="*/ 7393617 w 7869924"/>
              <a:gd name="connsiteY2672" fmla="*/ 2889842 h 8646667"/>
              <a:gd name="connsiteX2673" fmla="*/ 7372711 w 7869924"/>
              <a:gd name="connsiteY2673" fmla="*/ 2904692 h 8646667"/>
              <a:gd name="connsiteX2674" fmla="*/ 7372711 w 7869924"/>
              <a:gd name="connsiteY2674" fmla="*/ 2925564 h 8646667"/>
              <a:gd name="connsiteX2675" fmla="*/ 7351818 w 7869924"/>
              <a:gd name="connsiteY2675" fmla="*/ 2937606 h 8646667"/>
              <a:gd name="connsiteX2676" fmla="*/ 7334132 w 7869924"/>
              <a:gd name="connsiteY2676" fmla="*/ 2952457 h 8646667"/>
              <a:gd name="connsiteX2677" fmla="*/ 7339768 w 7869924"/>
              <a:gd name="connsiteY2677" fmla="*/ 2955670 h 8646667"/>
              <a:gd name="connsiteX2678" fmla="*/ 7328107 w 7869924"/>
              <a:gd name="connsiteY2678" fmla="*/ 2964499 h 8646667"/>
              <a:gd name="connsiteX2679" fmla="*/ 7307214 w 7869924"/>
              <a:gd name="connsiteY2679" fmla="*/ 2964499 h 8646667"/>
              <a:gd name="connsiteX2680" fmla="*/ 7298371 w 7869924"/>
              <a:gd name="connsiteY2680" fmla="*/ 2973328 h 8646667"/>
              <a:gd name="connsiteX2681" fmla="*/ 7280283 w 7869924"/>
              <a:gd name="connsiteY2681" fmla="*/ 2988179 h 8646667"/>
              <a:gd name="connsiteX2682" fmla="*/ 7268219 w 7869924"/>
              <a:gd name="connsiteY2682" fmla="*/ 3000221 h 8646667"/>
              <a:gd name="connsiteX2683" fmla="*/ 7253351 w 7869924"/>
              <a:gd name="connsiteY2683" fmla="*/ 3000221 h 8646667"/>
              <a:gd name="connsiteX2684" fmla="*/ 7229640 w 7869924"/>
              <a:gd name="connsiteY2684" fmla="*/ 3006243 h 8646667"/>
              <a:gd name="connsiteX2685" fmla="*/ 7226420 w 7869924"/>
              <a:gd name="connsiteY2685" fmla="*/ 3027114 h 8646667"/>
              <a:gd name="connsiteX2686" fmla="*/ 7208748 w 7869924"/>
              <a:gd name="connsiteY2686" fmla="*/ 3044773 h 8646667"/>
              <a:gd name="connsiteX2687" fmla="*/ 7190659 w 7869924"/>
              <a:gd name="connsiteY2687" fmla="*/ 3059624 h 8646667"/>
              <a:gd name="connsiteX2688" fmla="*/ 7115903 w 7869924"/>
              <a:gd name="connsiteY2688" fmla="*/ 3110601 h 8646667"/>
              <a:gd name="connsiteX2689" fmla="*/ 7113085 w 7869924"/>
              <a:gd name="connsiteY2689" fmla="*/ 3134281 h 8646667"/>
              <a:gd name="connsiteX2690" fmla="*/ 7095413 w 7869924"/>
              <a:gd name="connsiteY2690" fmla="*/ 3152345 h 8646667"/>
              <a:gd name="connsiteX2691" fmla="*/ 7089374 w 7869924"/>
              <a:gd name="connsiteY2691" fmla="*/ 3158366 h 8646667"/>
              <a:gd name="connsiteX2692" fmla="*/ 7083799 w 7869924"/>
              <a:gd name="connsiteY2692" fmla="*/ 3157756 h 8646667"/>
              <a:gd name="connsiteX2693" fmla="*/ 7084038 w 7869924"/>
              <a:gd name="connsiteY2693" fmla="*/ 3158290 h 8646667"/>
              <a:gd name="connsiteX2694" fmla="*/ 7090920 w 7869924"/>
              <a:gd name="connsiteY2694" fmla="*/ 3159041 h 8646667"/>
              <a:gd name="connsiteX2695" fmla="*/ 7096950 w 7869924"/>
              <a:gd name="connsiteY2695" fmla="*/ 3153025 h 8646667"/>
              <a:gd name="connsiteX2696" fmla="*/ 7114635 w 7869924"/>
              <a:gd name="connsiteY2696" fmla="*/ 3134965 h 8646667"/>
              <a:gd name="connsiteX2697" fmla="*/ 7117455 w 7869924"/>
              <a:gd name="connsiteY2697" fmla="*/ 3111282 h 8646667"/>
              <a:gd name="connsiteX2698" fmla="*/ 7192217 w 7869924"/>
              <a:gd name="connsiteY2698" fmla="*/ 3060317 h 8646667"/>
              <a:gd name="connsiteX2699" fmla="*/ 7210308 w 7869924"/>
              <a:gd name="connsiteY2699" fmla="*/ 3045473 h 8646667"/>
              <a:gd name="connsiteX2700" fmla="*/ 7227993 w 7869924"/>
              <a:gd name="connsiteY2700" fmla="*/ 3027819 h 8646667"/>
              <a:gd name="connsiteX2701" fmla="*/ 7231204 w 7869924"/>
              <a:gd name="connsiteY2701" fmla="*/ 3006947 h 8646667"/>
              <a:gd name="connsiteX2702" fmla="*/ 7254920 w 7869924"/>
              <a:gd name="connsiteY2702" fmla="*/ 3000931 h 8646667"/>
              <a:gd name="connsiteX2703" fmla="*/ 7269799 w 7869924"/>
              <a:gd name="connsiteY2703" fmla="*/ 3000931 h 8646667"/>
              <a:gd name="connsiteX2704" fmla="*/ 7281847 w 7869924"/>
              <a:gd name="connsiteY2704" fmla="*/ 2988887 h 8646667"/>
              <a:gd name="connsiteX2705" fmla="*/ 7299937 w 7869924"/>
              <a:gd name="connsiteY2705" fmla="*/ 2974044 h 8646667"/>
              <a:gd name="connsiteX2706" fmla="*/ 7308786 w 7869924"/>
              <a:gd name="connsiteY2706" fmla="*/ 2965205 h 8646667"/>
              <a:gd name="connsiteX2707" fmla="*/ 7329683 w 7869924"/>
              <a:gd name="connsiteY2707" fmla="*/ 2965205 h 8646667"/>
              <a:gd name="connsiteX2708" fmla="*/ 7341338 w 7869924"/>
              <a:gd name="connsiteY2708" fmla="*/ 2956378 h 8646667"/>
              <a:gd name="connsiteX2709" fmla="*/ 7335713 w 7869924"/>
              <a:gd name="connsiteY2709" fmla="*/ 2953172 h 8646667"/>
              <a:gd name="connsiteX2710" fmla="*/ 7353399 w 7869924"/>
              <a:gd name="connsiteY2710" fmla="*/ 2938317 h 8646667"/>
              <a:gd name="connsiteX2711" fmla="*/ 7374308 w 7869924"/>
              <a:gd name="connsiteY2711" fmla="*/ 2926283 h 8646667"/>
              <a:gd name="connsiteX2712" fmla="*/ 7374308 w 7869924"/>
              <a:gd name="connsiteY2712" fmla="*/ 2905413 h 8646667"/>
              <a:gd name="connsiteX2713" fmla="*/ 7381438 w 7869924"/>
              <a:gd name="connsiteY2713" fmla="*/ 2894533 h 8646667"/>
              <a:gd name="connsiteX2714" fmla="*/ 7394682 w 7869924"/>
              <a:gd name="connsiteY2714" fmla="*/ 2890719 h 8646667"/>
              <a:gd name="connsiteX2715" fmla="*/ 7505990 w 7869924"/>
              <a:gd name="connsiteY2715" fmla="*/ 2832168 h 8646667"/>
              <a:gd name="connsiteX2716" fmla="*/ 7507457 w 7869924"/>
              <a:gd name="connsiteY2716" fmla="*/ 2838816 h 8646667"/>
              <a:gd name="connsiteX2717" fmla="*/ 7506952 w 7869924"/>
              <a:gd name="connsiteY2717" fmla="*/ 2854119 h 8646667"/>
              <a:gd name="connsiteX2718" fmla="*/ 7468373 w 7869924"/>
              <a:gd name="connsiteY2718" fmla="*/ 2883820 h 8646667"/>
              <a:gd name="connsiteX2719" fmla="*/ 7447466 w 7869924"/>
              <a:gd name="connsiteY2719" fmla="*/ 2889842 h 8646667"/>
              <a:gd name="connsiteX2720" fmla="*/ 7432598 w 7869924"/>
              <a:gd name="connsiteY2720" fmla="*/ 2895863 h 8646667"/>
              <a:gd name="connsiteX2721" fmla="*/ 7411556 w 7869924"/>
              <a:gd name="connsiteY2721" fmla="*/ 2897172 h 8646667"/>
              <a:gd name="connsiteX2722" fmla="*/ 7408197 w 7869924"/>
              <a:gd name="connsiteY2722" fmla="*/ 2896664 h 8646667"/>
              <a:gd name="connsiteX2723" fmla="*/ 7400711 w 7869924"/>
              <a:gd name="connsiteY2723" fmla="*/ 2895100 h 8646667"/>
              <a:gd name="connsiteX2724" fmla="*/ 7401352 w 7869924"/>
              <a:gd name="connsiteY2724" fmla="*/ 2895628 h 8646667"/>
              <a:gd name="connsiteX2725" fmla="*/ 7408197 w 7869924"/>
              <a:gd name="connsiteY2725" fmla="*/ 2896664 h 8646667"/>
              <a:gd name="connsiteX2726" fmla="*/ 7410843 w 7869924"/>
              <a:gd name="connsiteY2726" fmla="*/ 2897216 h 8646667"/>
              <a:gd name="connsiteX2727" fmla="*/ 7411556 w 7869924"/>
              <a:gd name="connsiteY2727" fmla="*/ 2897172 h 8646667"/>
              <a:gd name="connsiteX2728" fmla="*/ 7418642 w 7869924"/>
              <a:gd name="connsiteY2728" fmla="*/ 2898244 h 8646667"/>
              <a:gd name="connsiteX2729" fmla="*/ 7434192 w 7869924"/>
              <a:gd name="connsiteY2729" fmla="*/ 2896585 h 8646667"/>
              <a:gd name="connsiteX2730" fmla="*/ 7449071 w 7869924"/>
              <a:gd name="connsiteY2730" fmla="*/ 2890569 h 8646667"/>
              <a:gd name="connsiteX2731" fmla="*/ 7469967 w 7869924"/>
              <a:gd name="connsiteY2731" fmla="*/ 2884552 h 8646667"/>
              <a:gd name="connsiteX2732" fmla="*/ 7508562 w 7869924"/>
              <a:gd name="connsiteY2732" fmla="*/ 2854853 h 8646667"/>
              <a:gd name="connsiteX2733" fmla="*/ 7507538 w 7869924"/>
              <a:gd name="connsiteY2733" fmla="*/ 2832672 h 8646667"/>
              <a:gd name="connsiteX2734" fmla="*/ 7051080 w 7869924"/>
              <a:gd name="connsiteY2734" fmla="*/ 2821679 h 8646667"/>
              <a:gd name="connsiteX2735" fmla="*/ 7060841 w 7869924"/>
              <a:gd name="connsiteY2735" fmla="*/ 2828431 h 8646667"/>
              <a:gd name="connsiteX2736" fmla="*/ 7062268 w 7869924"/>
              <a:gd name="connsiteY2736" fmla="*/ 2829088 h 8646667"/>
              <a:gd name="connsiteX2737" fmla="*/ 7051933 w 7869924"/>
              <a:gd name="connsiteY2737" fmla="*/ 2821938 h 8646667"/>
              <a:gd name="connsiteX2738" fmla="*/ 2628359 w 7869924"/>
              <a:gd name="connsiteY2738" fmla="*/ 2759268 h 8646667"/>
              <a:gd name="connsiteX2739" fmla="*/ 2625271 w 7869924"/>
              <a:gd name="connsiteY2739" fmla="*/ 2770831 h 8646667"/>
              <a:gd name="connsiteX2740" fmla="*/ 2592698 w 7869924"/>
              <a:gd name="connsiteY2740" fmla="*/ 2773644 h 8646667"/>
              <a:gd name="connsiteX2741" fmla="*/ 2591992 w 7869924"/>
              <a:gd name="connsiteY2741" fmla="*/ 2774197 h 8646667"/>
              <a:gd name="connsiteX2742" fmla="*/ 2589440 w 7869924"/>
              <a:gd name="connsiteY2742" fmla="*/ 2787021 h 8646667"/>
              <a:gd name="connsiteX2743" fmla="*/ 2580100 w 7869924"/>
              <a:gd name="connsiteY2743" fmla="*/ 2800330 h 8646667"/>
              <a:gd name="connsiteX2744" fmla="*/ 2592146 w 7869924"/>
              <a:gd name="connsiteY2744" fmla="*/ 2910754 h 8646667"/>
              <a:gd name="connsiteX2745" fmla="*/ 2595645 w 7869924"/>
              <a:gd name="connsiteY2745" fmla="*/ 2922489 h 8646667"/>
              <a:gd name="connsiteX2746" fmla="*/ 2596206 w 7869924"/>
              <a:gd name="connsiteY2746" fmla="*/ 2922864 h 8646667"/>
              <a:gd name="connsiteX2747" fmla="*/ 2593052 w 7869924"/>
              <a:gd name="connsiteY2747" fmla="*/ 2912288 h 8646667"/>
              <a:gd name="connsiteX2748" fmla="*/ 2580985 w 7869924"/>
              <a:gd name="connsiteY2748" fmla="*/ 2801850 h 8646667"/>
              <a:gd name="connsiteX2749" fmla="*/ 2593052 w 7869924"/>
              <a:gd name="connsiteY2749" fmla="*/ 2774939 h 8646667"/>
              <a:gd name="connsiteX2750" fmla="*/ 2625607 w 7869924"/>
              <a:gd name="connsiteY2750" fmla="*/ 2772133 h 8646667"/>
              <a:gd name="connsiteX2751" fmla="*/ 2628820 w 7869924"/>
              <a:gd name="connsiteY2751" fmla="*/ 2760071 h 8646667"/>
              <a:gd name="connsiteX2752" fmla="*/ 2621358 w 7869924"/>
              <a:gd name="connsiteY2752" fmla="*/ 2709986 h 8646667"/>
              <a:gd name="connsiteX2753" fmla="*/ 2622458 w 7869924"/>
              <a:gd name="connsiteY2753" fmla="*/ 2735117 h 8646667"/>
              <a:gd name="connsiteX2754" fmla="*/ 2622458 w 7869924"/>
              <a:gd name="connsiteY2754" fmla="*/ 2737930 h 8646667"/>
              <a:gd name="connsiteX2755" fmla="*/ 2625271 w 7869924"/>
              <a:gd name="connsiteY2755" fmla="*/ 2753177 h 8646667"/>
              <a:gd name="connsiteX2756" fmla="*/ 2625418 w 7869924"/>
              <a:gd name="connsiteY2756" fmla="*/ 2753436 h 8646667"/>
              <a:gd name="connsiteX2757" fmla="*/ 2622795 w 7869924"/>
              <a:gd name="connsiteY2757" fmla="*/ 2739198 h 8646667"/>
              <a:gd name="connsiteX2758" fmla="*/ 2622795 w 7869924"/>
              <a:gd name="connsiteY2758" fmla="*/ 2736376 h 8646667"/>
              <a:gd name="connsiteX2759" fmla="*/ 2621690 w 7869924"/>
              <a:gd name="connsiteY2759" fmla="*/ 2711072 h 8646667"/>
              <a:gd name="connsiteX2760" fmla="*/ 2302922 w 7869924"/>
              <a:gd name="connsiteY2760" fmla="*/ 2693457 h 8646667"/>
              <a:gd name="connsiteX2761" fmla="*/ 2303000 w 7869924"/>
              <a:gd name="connsiteY2761" fmla="*/ 2693691 h 8646667"/>
              <a:gd name="connsiteX2762" fmla="*/ 2314179 w 7869924"/>
              <a:gd name="connsiteY2762" fmla="*/ 2696065 h 8646667"/>
              <a:gd name="connsiteX2763" fmla="*/ 2314480 w 7869924"/>
              <a:gd name="connsiteY2763" fmla="*/ 2695915 h 8646667"/>
              <a:gd name="connsiteX2764" fmla="*/ 2329107 w 7869924"/>
              <a:gd name="connsiteY2764" fmla="*/ 2688960 h 8646667"/>
              <a:gd name="connsiteX2765" fmla="*/ 2349528 w 7869924"/>
              <a:gd name="connsiteY2765" fmla="*/ 2707156 h 8646667"/>
              <a:gd name="connsiteX2766" fmla="*/ 2369222 w 7869924"/>
              <a:gd name="connsiteY2766" fmla="*/ 2726845 h 8646667"/>
              <a:gd name="connsiteX2767" fmla="*/ 2369395 w 7869924"/>
              <a:gd name="connsiteY2767" fmla="*/ 2726898 h 8646667"/>
              <a:gd name="connsiteX2768" fmla="*/ 2349902 w 7869924"/>
              <a:gd name="connsiteY2768" fmla="*/ 2707435 h 8646667"/>
              <a:gd name="connsiteX2769" fmla="*/ 2329142 w 7869924"/>
              <a:gd name="connsiteY2769" fmla="*/ 2688965 h 8646667"/>
              <a:gd name="connsiteX2770" fmla="*/ 2448005 w 7869924"/>
              <a:gd name="connsiteY2770" fmla="*/ 2683975 h 8646667"/>
              <a:gd name="connsiteX2771" fmla="*/ 2447966 w 7869924"/>
              <a:gd name="connsiteY2771" fmla="*/ 2683978 h 8646667"/>
              <a:gd name="connsiteX2772" fmla="*/ 2448460 w 7869924"/>
              <a:gd name="connsiteY2772" fmla="*/ 2684349 h 8646667"/>
              <a:gd name="connsiteX2773" fmla="*/ 2463932 w 7869924"/>
              <a:gd name="connsiteY2773" fmla="*/ 2697079 h 8646667"/>
              <a:gd name="connsiteX2774" fmla="*/ 2481578 w 7869924"/>
              <a:gd name="connsiteY2774" fmla="*/ 2707908 h 8646667"/>
              <a:gd name="connsiteX2775" fmla="*/ 2481642 w 7869924"/>
              <a:gd name="connsiteY2775" fmla="*/ 2707954 h 8646667"/>
              <a:gd name="connsiteX2776" fmla="*/ 2478421 w 7869924"/>
              <a:gd name="connsiteY2776" fmla="*/ 2713981 h 8646667"/>
              <a:gd name="connsiteX2777" fmla="*/ 2460752 w 7869924"/>
              <a:gd name="connsiteY2777" fmla="*/ 2788675 h 8646667"/>
              <a:gd name="connsiteX2778" fmla="*/ 2455184 w 7869924"/>
              <a:gd name="connsiteY2778" fmla="*/ 2815457 h 8646667"/>
              <a:gd name="connsiteX2779" fmla="*/ 2455546 w 7869924"/>
              <a:gd name="connsiteY2779" fmla="*/ 2819501 h 8646667"/>
              <a:gd name="connsiteX2780" fmla="*/ 2454660 w 7869924"/>
              <a:gd name="connsiteY2780" fmla="*/ 2826059 h 8646667"/>
              <a:gd name="connsiteX2781" fmla="*/ 2457275 w 7869924"/>
              <a:gd name="connsiteY2781" fmla="*/ 2838772 h 8646667"/>
              <a:gd name="connsiteX2782" fmla="*/ 2457589 w 7869924"/>
              <a:gd name="connsiteY2782" fmla="*/ 2842276 h 8646667"/>
              <a:gd name="connsiteX2783" fmla="*/ 2458013 w 7869924"/>
              <a:gd name="connsiteY2783" fmla="*/ 2842362 h 8646667"/>
              <a:gd name="connsiteX2784" fmla="*/ 2457275 w 7869924"/>
              <a:gd name="connsiteY2784" fmla="*/ 2838772 h 8646667"/>
              <a:gd name="connsiteX2785" fmla="*/ 2455546 w 7869924"/>
              <a:gd name="connsiteY2785" fmla="*/ 2819501 h 8646667"/>
              <a:gd name="connsiteX2786" fmla="*/ 2457475 w 7869924"/>
              <a:gd name="connsiteY2786" fmla="*/ 2805238 h 8646667"/>
              <a:gd name="connsiteX2787" fmla="*/ 2461196 w 7869924"/>
              <a:gd name="connsiteY2787" fmla="*/ 2788893 h 8646667"/>
              <a:gd name="connsiteX2788" fmla="*/ 2478887 w 7869924"/>
              <a:gd name="connsiteY2788" fmla="*/ 2714252 h 8646667"/>
              <a:gd name="connsiteX2789" fmla="*/ 2482108 w 7869924"/>
              <a:gd name="connsiteY2789" fmla="*/ 2708235 h 8646667"/>
              <a:gd name="connsiteX2790" fmla="*/ 2481578 w 7869924"/>
              <a:gd name="connsiteY2790" fmla="*/ 2707908 h 8646667"/>
              <a:gd name="connsiteX2791" fmla="*/ 2458087 w 7869924"/>
              <a:gd name="connsiteY2791" fmla="*/ 2691600 h 8646667"/>
              <a:gd name="connsiteX2792" fmla="*/ 2448460 w 7869924"/>
              <a:gd name="connsiteY2792" fmla="*/ 2684349 h 8646667"/>
              <a:gd name="connsiteX2793" fmla="*/ 2613609 w 7869924"/>
              <a:gd name="connsiteY2793" fmla="*/ 2682265 h 8646667"/>
              <a:gd name="connsiteX2794" fmla="*/ 2613609 w 7869924"/>
              <a:gd name="connsiteY2794" fmla="*/ 2684565 h 8646667"/>
              <a:gd name="connsiteX2795" fmla="*/ 2613957 w 7869924"/>
              <a:gd name="connsiteY2795" fmla="*/ 2685699 h 8646667"/>
              <a:gd name="connsiteX2796" fmla="*/ 2613957 w 7869924"/>
              <a:gd name="connsiteY2796" fmla="*/ 2682568 h 8646667"/>
              <a:gd name="connsiteX2797" fmla="*/ 7473287 w 7869924"/>
              <a:gd name="connsiteY2797" fmla="*/ 2679047 h 8646667"/>
              <a:gd name="connsiteX2798" fmla="*/ 7480020 w 7869924"/>
              <a:gd name="connsiteY2798" fmla="*/ 2684337 h 8646667"/>
              <a:gd name="connsiteX2799" fmla="*/ 7471177 w 7869924"/>
              <a:gd name="connsiteY2799" fmla="*/ 2702006 h 8646667"/>
              <a:gd name="connsiteX2800" fmla="*/ 7459128 w 7869924"/>
              <a:gd name="connsiteY2800" fmla="*/ 2714038 h 8646667"/>
              <a:gd name="connsiteX2801" fmla="*/ 7447466 w 7869924"/>
              <a:gd name="connsiteY2801" fmla="*/ 2720059 h 8646667"/>
              <a:gd name="connsiteX2802" fmla="*/ 7444260 w 7869924"/>
              <a:gd name="connsiteY2802" fmla="*/ 2749760 h 8646667"/>
              <a:gd name="connsiteX2803" fmla="*/ 7465152 w 7869924"/>
              <a:gd name="connsiteY2803" fmla="*/ 2797525 h 8646667"/>
              <a:gd name="connsiteX2804" fmla="*/ 7468373 w 7869924"/>
              <a:gd name="connsiteY2804" fmla="*/ 2821205 h 8646667"/>
              <a:gd name="connsiteX2805" fmla="*/ 7474398 w 7869924"/>
              <a:gd name="connsiteY2805" fmla="*/ 2842076 h 8646667"/>
              <a:gd name="connsiteX2806" fmla="*/ 7475725 w 7869924"/>
              <a:gd name="connsiteY2806" fmla="*/ 2841866 h 8646667"/>
              <a:gd name="connsiteX2807" fmla="*/ 7469967 w 7869924"/>
              <a:gd name="connsiteY2807" fmla="*/ 2821938 h 8646667"/>
              <a:gd name="connsiteX2808" fmla="*/ 7466756 w 7869924"/>
              <a:gd name="connsiteY2808" fmla="*/ 2798267 h 8646667"/>
              <a:gd name="connsiteX2809" fmla="*/ 7445847 w 7869924"/>
              <a:gd name="connsiteY2809" fmla="*/ 2750508 h 8646667"/>
              <a:gd name="connsiteX2810" fmla="*/ 7449071 w 7869924"/>
              <a:gd name="connsiteY2810" fmla="*/ 2720809 h 8646667"/>
              <a:gd name="connsiteX2811" fmla="*/ 7460726 w 7869924"/>
              <a:gd name="connsiteY2811" fmla="*/ 2714793 h 8646667"/>
              <a:gd name="connsiteX2812" fmla="*/ 7472786 w 7869924"/>
              <a:gd name="connsiteY2812" fmla="*/ 2702748 h 8646667"/>
              <a:gd name="connsiteX2813" fmla="*/ 7481623 w 7869924"/>
              <a:gd name="connsiteY2813" fmla="*/ 2685093 h 8646667"/>
              <a:gd name="connsiteX2814" fmla="*/ 7474019 w 7869924"/>
              <a:gd name="connsiteY2814" fmla="*/ 2679121 h 8646667"/>
              <a:gd name="connsiteX2815" fmla="*/ 2217594 w 7869924"/>
              <a:gd name="connsiteY2815" fmla="*/ 2641094 h 8646667"/>
              <a:gd name="connsiteX2816" fmla="*/ 2233691 w 7869924"/>
              <a:gd name="connsiteY2816" fmla="*/ 2672223 h 8646667"/>
              <a:gd name="connsiteX2817" fmla="*/ 2220544 w 7869924"/>
              <a:gd name="connsiteY2817" fmla="*/ 2724156 h 8646667"/>
              <a:gd name="connsiteX2818" fmla="*/ 2218325 w 7869924"/>
              <a:gd name="connsiteY2818" fmla="*/ 2732512 h 8646667"/>
              <a:gd name="connsiteX2819" fmla="*/ 2215331 w 7869924"/>
              <a:gd name="connsiteY2819" fmla="*/ 2741099 h 8646667"/>
              <a:gd name="connsiteX2820" fmla="*/ 2215135 w 7869924"/>
              <a:gd name="connsiteY2820" fmla="*/ 2744525 h 8646667"/>
              <a:gd name="connsiteX2821" fmla="*/ 2213022 w 7869924"/>
              <a:gd name="connsiteY2821" fmla="*/ 2752483 h 8646667"/>
              <a:gd name="connsiteX2822" fmla="*/ 2214459 w 7869924"/>
              <a:gd name="connsiteY2822" fmla="*/ 2756308 h 8646667"/>
              <a:gd name="connsiteX2823" fmla="*/ 2214077 w 7869924"/>
              <a:gd name="connsiteY2823" fmla="*/ 2762976 h 8646667"/>
              <a:gd name="connsiteX2824" fmla="*/ 2220714 w 7869924"/>
              <a:gd name="connsiteY2824" fmla="*/ 2772952 h 8646667"/>
              <a:gd name="connsiteX2825" fmla="*/ 2220886 w 7869924"/>
              <a:gd name="connsiteY2825" fmla="*/ 2773409 h 8646667"/>
              <a:gd name="connsiteX2826" fmla="*/ 2221062 w 7869924"/>
              <a:gd name="connsiteY2826" fmla="*/ 2773475 h 8646667"/>
              <a:gd name="connsiteX2827" fmla="*/ 2220714 w 7869924"/>
              <a:gd name="connsiteY2827" fmla="*/ 2772952 h 8646667"/>
              <a:gd name="connsiteX2828" fmla="*/ 2214459 w 7869924"/>
              <a:gd name="connsiteY2828" fmla="*/ 2756308 h 8646667"/>
              <a:gd name="connsiteX2829" fmla="*/ 2215135 w 7869924"/>
              <a:gd name="connsiteY2829" fmla="*/ 2744525 h 8646667"/>
              <a:gd name="connsiteX2830" fmla="*/ 2218325 w 7869924"/>
              <a:gd name="connsiteY2830" fmla="*/ 2732512 h 8646667"/>
              <a:gd name="connsiteX2831" fmla="*/ 2224113 w 7869924"/>
              <a:gd name="connsiteY2831" fmla="*/ 2715907 h 8646667"/>
              <a:gd name="connsiteX2832" fmla="*/ 2233981 w 7869924"/>
              <a:gd name="connsiteY2832" fmla="*/ 2672521 h 8646667"/>
              <a:gd name="connsiteX2833" fmla="*/ 2217796 w 7869924"/>
              <a:gd name="connsiteY2833" fmla="*/ 2641274 h 8646667"/>
              <a:gd name="connsiteX2834" fmla="*/ 2568732 w 7869924"/>
              <a:gd name="connsiteY2834" fmla="*/ 2592732 h 8646667"/>
              <a:gd name="connsiteX2835" fmla="*/ 2572842 w 7869924"/>
              <a:gd name="connsiteY2835" fmla="*/ 2613990 h 8646667"/>
              <a:gd name="connsiteX2836" fmla="*/ 2573054 w 7869924"/>
              <a:gd name="connsiteY2836" fmla="*/ 2614389 h 8646667"/>
              <a:gd name="connsiteX2837" fmla="*/ 2568918 w 7869924"/>
              <a:gd name="connsiteY2837" fmla="*/ 2593004 h 8646667"/>
              <a:gd name="connsiteX2838" fmla="*/ 2563056 w 7869924"/>
              <a:gd name="connsiteY2838" fmla="*/ 2583754 h 8646667"/>
              <a:gd name="connsiteX2839" fmla="*/ 2563030 w 7869924"/>
              <a:gd name="connsiteY2839" fmla="*/ 2583761 h 8646667"/>
              <a:gd name="connsiteX2840" fmla="*/ 2563044 w 7869924"/>
              <a:gd name="connsiteY2840" fmla="*/ 2583782 h 8646667"/>
              <a:gd name="connsiteX2841" fmla="*/ 2557557 w 7869924"/>
              <a:gd name="connsiteY2841" fmla="*/ 2580766 h 8646667"/>
              <a:gd name="connsiteX2842" fmla="*/ 2557095 w 7869924"/>
              <a:gd name="connsiteY2842" fmla="*/ 2580914 h 8646667"/>
              <a:gd name="connsiteX2843" fmla="*/ 2559668 w 7869924"/>
              <a:gd name="connsiteY2843" fmla="*/ 2583894 h 8646667"/>
              <a:gd name="connsiteX2844" fmla="*/ 2560125 w 7869924"/>
              <a:gd name="connsiteY2844" fmla="*/ 2583759 h 8646667"/>
              <a:gd name="connsiteX2845" fmla="*/ 2168434 w 7869924"/>
              <a:gd name="connsiteY2845" fmla="*/ 2580229 h 8646667"/>
              <a:gd name="connsiteX2846" fmla="*/ 2168275 w 7869924"/>
              <a:gd name="connsiteY2846" fmla="*/ 2580236 h 8646667"/>
              <a:gd name="connsiteX2847" fmla="*/ 2173465 w 7869924"/>
              <a:gd name="connsiteY2847" fmla="*/ 2603649 h 8646667"/>
              <a:gd name="connsiteX2848" fmla="*/ 2173666 w 7869924"/>
              <a:gd name="connsiteY2848" fmla="*/ 2603807 h 8646667"/>
              <a:gd name="connsiteX2849" fmla="*/ 2520709 w 7869924"/>
              <a:gd name="connsiteY2849" fmla="*/ 2577533 h 8646667"/>
              <a:gd name="connsiteX2850" fmla="*/ 2520709 w 7869924"/>
              <a:gd name="connsiteY2850" fmla="*/ 2583041 h 8646667"/>
              <a:gd name="connsiteX2851" fmla="*/ 2520709 w 7869924"/>
              <a:gd name="connsiteY2851" fmla="*/ 2589058 h 8646667"/>
              <a:gd name="connsiteX2852" fmla="*/ 2526744 w 7869924"/>
              <a:gd name="connsiteY2852" fmla="*/ 2595077 h 8646667"/>
              <a:gd name="connsiteX2853" fmla="*/ 2529964 w 7869924"/>
              <a:gd name="connsiteY2853" fmla="*/ 2597889 h 8646667"/>
              <a:gd name="connsiteX2854" fmla="*/ 2529964 w 7869924"/>
              <a:gd name="connsiteY2854" fmla="*/ 2601095 h 8646667"/>
              <a:gd name="connsiteX2855" fmla="*/ 2531033 w 7869924"/>
              <a:gd name="connsiteY2855" fmla="*/ 2600998 h 8646667"/>
              <a:gd name="connsiteX2856" fmla="*/ 2531033 w 7869924"/>
              <a:gd name="connsiteY2856" fmla="*/ 2598546 h 8646667"/>
              <a:gd name="connsiteX2857" fmla="*/ 2527819 w 7869924"/>
              <a:gd name="connsiteY2857" fmla="*/ 2595718 h 8646667"/>
              <a:gd name="connsiteX2858" fmla="*/ 2521791 w 7869924"/>
              <a:gd name="connsiteY2858" fmla="*/ 2589656 h 8646667"/>
              <a:gd name="connsiteX2859" fmla="*/ 2521791 w 7869924"/>
              <a:gd name="connsiteY2859" fmla="*/ 2583595 h 8646667"/>
              <a:gd name="connsiteX2860" fmla="*/ 2521791 w 7869924"/>
              <a:gd name="connsiteY2860" fmla="*/ 2577533 h 8646667"/>
              <a:gd name="connsiteX2861" fmla="*/ 2515081 w 7869924"/>
              <a:gd name="connsiteY2861" fmla="*/ 2574705 h 8646667"/>
              <a:gd name="connsiteX2862" fmla="*/ 2515081 w 7869924"/>
              <a:gd name="connsiteY2862" fmla="*/ 2577025 h 8646667"/>
              <a:gd name="connsiteX2863" fmla="*/ 2516165 w 7869924"/>
              <a:gd name="connsiteY2863" fmla="*/ 2577025 h 8646667"/>
              <a:gd name="connsiteX2864" fmla="*/ 2516165 w 7869924"/>
              <a:gd name="connsiteY2864" fmla="*/ 2574705 h 8646667"/>
              <a:gd name="connsiteX2865" fmla="*/ 2503358 w 7869924"/>
              <a:gd name="connsiteY2865" fmla="*/ 2568532 h 8646667"/>
              <a:gd name="connsiteX2866" fmla="*/ 2509046 w 7869924"/>
              <a:gd name="connsiteY2866" fmla="*/ 2574210 h 8646667"/>
              <a:gd name="connsiteX2867" fmla="*/ 2509644 w 7869924"/>
              <a:gd name="connsiteY2867" fmla="*/ 2574210 h 8646667"/>
              <a:gd name="connsiteX2868" fmla="*/ 2504109 w 7869924"/>
              <a:gd name="connsiteY2868" fmla="*/ 2568645 h 8646667"/>
              <a:gd name="connsiteX2869" fmla="*/ 2567536 w 7869924"/>
              <a:gd name="connsiteY2869" fmla="*/ 2552591 h 8646667"/>
              <a:gd name="connsiteX2870" fmla="*/ 2563585 w 7869924"/>
              <a:gd name="connsiteY2870" fmla="*/ 2556522 h 8646667"/>
              <a:gd name="connsiteX2871" fmla="*/ 2563434 w 7869924"/>
              <a:gd name="connsiteY2871" fmla="*/ 2556729 h 8646667"/>
              <a:gd name="connsiteX2872" fmla="*/ 2567568 w 7869924"/>
              <a:gd name="connsiteY2872" fmla="*/ 2552638 h 8646667"/>
              <a:gd name="connsiteX2873" fmla="*/ 2541858 w 7869924"/>
              <a:gd name="connsiteY2873" fmla="*/ 2502357 h 8646667"/>
              <a:gd name="connsiteX2874" fmla="*/ 2539874 w 7869924"/>
              <a:gd name="connsiteY2874" fmla="*/ 2502780 h 8646667"/>
              <a:gd name="connsiteX2875" fmla="*/ 2539918 w 7869924"/>
              <a:gd name="connsiteY2875" fmla="*/ 2503680 h 8646667"/>
              <a:gd name="connsiteX2876" fmla="*/ 2541787 w 7869924"/>
              <a:gd name="connsiteY2876" fmla="*/ 2503293 h 8646667"/>
              <a:gd name="connsiteX2877" fmla="*/ 2494170 w 7869924"/>
              <a:gd name="connsiteY2877" fmla="*/ 2493960 h 8646667"/>
              <a:gd name="connsiteX2878" fmla="*/ 2484922 w 7869924"/>
              <a:gd name="connsiteY2878" fmla="*/ 2502783 h 8646667"/>
              <a:gd name="connsiteX2879" fmla="*/ 2488135 w 7869924"/>
              <a:gd name="connsiteY2879" fmla="*/ 2517632 h 8646667"/>
              <a:gd name="connsiteX2880" fmla="*/ 2488135 w 7869924"/>
              <a:gd name="connsiteY2880" fmla="*/ 2526462 h 8646667"/>
              <a:gd name="connsiteX2881" fmla="*/ 2488135 w 7869924"/>
              <a:gd name="connsiteY2881" fmla="*/ 2529674 h 8646667"/>
              <a:gd name="connsiteX2882" fmla="*/ 2488135 w 7869924"/>
              <a:gd name="connsiteY2882" fmla="*/ 2535293 h 8646667"/>
              <a:gd name="connsiteX2883" fmla="*/ 2482108 w 7869924"/>
              <a:gd name="connsiteY2883" fmla="*/ 2538497 h 8646667"/>
              <a:gd name="connsiteX2884" fmla="*/ 2478887 w 7869924"/>
              <a:gd name="connsiteY2884" fmla="*/ 2544524 h 8646667"/>
              <a:gd name="connsiteX2885" fmla="*/ 2472859 w 7869924"/>
              <a:gd name="connsiteY2885" fmla="*/ 2544524 h 8646667"/>
              <a:gd name="connsiteX2886" fmla="*/ 2470038 w 7869924"/>
              <a:gd name="connsiteY2886" fmla="*/ 2553345 h 8646667"/>
              <a:gd name="connsiteX2887" fmla="*/ 2464010 w 7869924"/>
              <a:gd name="connsiteY2887" fmla="*/ 2559363 h 8646667"/>
              <a:gd name="connsiteX2888" fmla="*/ 2467224 w 7869924"/>
              <a:gd name="connsiteY2888" fmla="*/ 2565387 h 8646667"/>
              <a:gd name="connsiteX2889" fmla="*/ 2472859 w 7869924"/>
              <a:gd name="connsiteY2889" fmla="*/ 2571006 h 8646667"/>
              <a:gd name="connsiteX2890" fmla="*/ 2470743 w 7869924"/>
              <a:gd name="connsiteY2890" fmla="*/ 2574865 h 8646667"/>
              <a:gd name="connsiteX2891" fmla="*/ 2472409 w 7869924"/>
              <a:gd name="connsiteY2891" fmla="*/ 2574349 h 8646667"/>
              <a:gd name="connsiteX2892" fmla="*/ 2473969 w 7869924"/>
              <a:gd name="connsiteY2892" fmla="*/ 2571473 h 8646667"/>
              <a:gd name="connsiteX2893" fmla="*/ 2468342 w 7869924"/>
              <a:gd name="connsiteY2893" fmla="*/ 2565816 h 8646667"/>
              <a:gd name="connsiteX2894" fmla="*/ 2465128 w 7869924"/>
              <a:gd name="connsiteY2894" fmla="*/ 2559755 h 8646667"/>
              <a:gd name="connsiteX2895" fmla="*/ 2471156 w 7869924"/>
              <a:gd name="connsiteY2895" fmla="*/ 2553694 h 8646667"/>
              <a:gd name="connsiteX2896" fmla="*/ 2473969 w 7869924"/>
              <a:gd name="connsiteY2896" fmla="*/ 2544805 h 8646667"/>
              <a:gd name="connsiteX2897" fmla="*/ 2479997 w 7869924"/>
              <a:gd name="connsiteY2897" fmla="*/ 2544805 h 8646667"/>
              <a:gd name="connsiteX2898" fmla="*/ 2483212 w 7869924"/>
              <a:gd name="connsiteY2898" fmla="*/ 2538741 h 8646667"/>
              <a:gd name="connsiteX2899" fmla="*/ 2489239 w 7869924"/>
              <a:gd name="connsiteY2899" fmla="*/ 2535510 h 8646667"/>
              <a:gd name="connsiteX2900" fmla="*/ 2489239 w 7869924"/>
              <a:gd name="connsiteY2900" fmla="*/ 2529852 h 8646667"/>
              <a:gd name="connsiteX2901" fmla="*/ 2489239 w 7869924"/>
              <a:gd name="connsiteY2901" fmla="*/ 2526620 h 8646667"/>
              <a:gd name="connsiteX2902" fmla="*/ 2489239 w 7869924"/>
              <a:gd name="connsiteY2902" fmla="*/ 2517731 h 8646667"/>
              <a:gd name="connsiteX2903" fmla="*/ 2486025 w 7869924"/>
              <a:gd name="connsiteY2903" fmla="*/ 2502780 h 8646667"/>
              <a:gd name="connsiteX2904" fmla="*/ 2494941 w 7869924"/>
              <a:gd name="connsiteY2904" fmla="*/ 2494205 h 8646667"/>
              <a:gd name="connsiteX2905" fmla="*/ 2515283 w 7869924"/>
              <a:gd name="connsiteY2905" fmla="*/ 2486738 h 8646667"/>
              <a:gd name="connsiteX2906" fmla="*/ 2509046 w 7869924"/>
              <a:gd name="connsiteY2906" fmla="*/ 2487944 h 8646667"/>
              <a:gd name="connsiteX2907" fmla="*/ 2503242 w 7869924"/>
              <a:gd name="connsiteY2907" fmla="*/ 2496441 h 8646667"/>
              <a:gd name="connsiteX2908" fmla="*/ 2504109 w 7869924"/>
              <a:gd name="connsiteY2908" fmla="*/ 2496719 h 8646667"/>
              <a:gd name="connsiteX2909" fmla="*/ 2510136 w 7869924"/>
              <a:gd name="connsiteY2909" fmla="*/ 2487828 h 8646667"/>
              <a:gd name="connsiteX2910" fmla="*/ 2515548 w 7869924"/>
              <a:gd name="connsiteY2910" fmla="*/ 2486776 h 8646667"/>
              <a:gd name="connsiteX2911" fmla="*/ 3067377 w 7869924"/>
              <a:gd name="connsiteY2911" fmla="*/ 2467234 h 8646667"/>
              <a:gd name="connsiteX2912" fmla="*/ 3067436 w 7869924"/>
              <a:gd name="connsiteY2912" fmla="*/ 2468094 h 8646667"/>
              <a:gd name="connsiteX2913" fmla="*/ 3121312 w 7869924"/>
              <a:gd name="connsiteY2913" fmla="*/ 2491789 h 8646667"/>
              <a:gd name="connsiteX2914" fmla="*/ 3145429 w 7869924"/>
              <a:gd name="connsiteY2914" fmla="*/ 2515895 h 8646667"/>
              <a:gd name="connsiteX2915" fmla="*/ 3196093 w 7869924"/>
              <a:gd name="connsiteY2915" fmla="*/ 2518702 h 8646667"/>
              <a:gd name="connsiteX2916" fmla="*/ 3225836 w 7869924"/>
              <a:gd name="connsiteY2916" fmla="*/ 2518702 h 8646667"/>
              <a:gd name="connsiteX2917" fmla="*/ 3255485 w 7869924"/>
              <a:gd name="connsiteY2917" fmla="*/ 2518702 h 8646667"/>
              <a:gd name="connsiteX2918" fmla="*/ 3255485 w 7869924"/>
              <a:gd name="connsiteY2918" fmla="*/ 2517829 h 8646667"/>
              <a:gd name="connsiteX2919" fmla="*/ 3195970 w 7869924"/>
              <a:gd name="connsiteY2919" fmla="*/ 2517829 h 8646667"/>
              <a:gd name="connsiteX2920" fmla="*/ 3145296 w 7869924"/>
              <a:gd name="connsiteY2920" fmla="*/ 2515022 h 8646667"/>
              <a:gd name="connsiteX2921" fmla="*/ 3121166 w 7869924"/>
              <a:gd name="connsiteY2921" fmla="*/ 2490913 h 8646667"/>
              <a:gd name="connsiteX2922" fmla="*/ 3095283 w 7869924"/>
              <a:gd name="connsiteY2922" fmla="*/ 2476795 h 8646667"/>
              <a:gd name="connsiteX2923" fmla="*/ 2108915 w 7869924"/>
              <a:gd name="connsiteY2923" fmla="*/ 2416117 h 8646667"/>
              <a:gd name="connsiteX2924" fmla="*/ 2108657 w 7869924"/>
              <a:gd name="connsiteY2924" fmla="*/ 2416133 h 8646667"/>
              <a:gd name="connsiteX2925" fmla="*/ 2101582 w 7869924"/>
              <a:gd name="connsiteY2925" fmla="*/ 2474545 h 8646667"/>
              <a:gd name="connsiteX2926" fmla="*/ 2114343 w 7869924"/>
              <a:gd name="connsiteY2926" fmla="*/ 2529249 h 8646667"/>
              <a:gd name="connsiteX2927" fmla="*/ 2129610 w 7869924"/>
              <a:gd name="connsiteY2927" fmla="*/ 2570623 h 8646667"/>
              <a:gd name="connsiteX2928" fmla="*/ 2129729 w 7869924"/>
              <a:gd name="connsiteY2928" fmla="*/ 2570696 h 8646667"/>
              <a:gd name="connsiteX2929" fmla="*/ 2123389 w 7869924"/>
              <a:gd name="connsiteY2929" fmla="*/ 2550340 h 8646667"/>
              <a:gd name="connsiteX2930" fmla="*/ 2114543 w 7869924"/>
              <a:gd name="connsiteY2930" fmla="*/ 2529674 h 8646667"/>
              <a:gd name="connsiteX2931" fmla="*/ 2108915 w 7869924"/>
              <a:gd name="connsiteY2931" fmla="*/ 2416117 h 8646667"/>
              <a:gd name="connsiteX2932" fmla="*/ 2966301 w 7869924"/>
              <a:gd name="connsiteY2932" fmla="*/ 2386764 h 8646667"/>
              <a:gd name="connsiteX2933" fmla="*/ 2966125 w 7869924"/>
              <a:gd name="connsiteY2933" fmla="*/ 2387375 h 8646667"/>
              <a:gd name="connsiteX2934" fmla="*/ 3001909 w 7869924"/>
              <a:gd name="connsiteY2934" fmla="*/ 2417093 h 8646667"/>
              <a:gd name="connsiteX2935" fmla="*/ 3043719 w 7869924"/>
              <a:gd name="connsiteY2935" fmla="*/ 2432354 h 8646667"/>
              <a:gd name="connsiteX2936" fmla="*/ 3058785 w 7869924"/>
              <a:gd name="connsiteY2936" fmla="*/ 2435000 h 8646667"/>
              <a:gd name="connsiteX2937" fmla="*/ 3065578 w 7869924"/>
              <a:gd name="connsiteY2937" fmla="*/ 2442284 h 8646667"/>
              <a:gd name="connsiteX2938" fmla="*/ 3065523 w 7869924"/>
              <a:gd name="connsiteY2938" fmla="*/ 2441484 h 8646667"/>
              <a:gd name="connsiteX2939" fmla="*/ 3043554 w 7869924"/>
              <a:gd name="connsiteY2939" fmla="*/ 2431438 h 8646667"/>
              <a:gd name="connsiteX2940" fmla="*/ 3001736 w 7869924"/>
              <a:gd name="connsiteY2940" fmla="*/ 2416169 h 8646667"/>
              <a:gd name="connsiteX2941" fmla="*/ 2983689 w 7869924"/>
              <a:gd name="connsiteY2941" fmla="*/ 2402508 h 8646667"/>
              <a:gd name="connsiteX2942" fmla="*/ 2088867 w 7869924"/>
              <a:gd name="connsiteY2942" fmla="*/ 2360086 h 8646667"/>
              <a:gd name="connsiteX2943" fmla="*/ 2087830 w 7869924"/>
              <a:gd name="connsiteY2943" fmla="*/ 2385889 h 8646667"/>
              <a:gd name="connsiteX2944" fmla="*/ 2090641 w 7869924"/>
              <a:gd name="connsiteY2944" fmla="*/ 2409984 h 8646667"/>
              <a:gd name="connsiteX2945" fmla="*/ 2090766 w 7869924"/>
              <a:gd name="connsiteY2945" fmla="*/ 2410059 h 8646667"/>
              <a:gd name="connsiteX2946" fmla="*/ 2088004 w 7869924"/>
              <a:gd name="connsiteY2946" fmla="*/ 2386421 h 8646667"/>
              <a:gd name="connsiteX2947" fmla="*/ 2089060 w 7869924"/>
              <a:gd name="connsiteY2947" fmla="*/ 2360389 h 8646667"/>
              <a:gd name="connsiteX2948" fmla="*/ 2067199 w 7869924"/>
              <a:gd name="connsiteY2948" fmla="*/ 2339020 h 8646667"/>
              <a:gd name="connsiteX2949" fmla="*/ 2069731 w 7869924"/>
              <a:gd name="connsiteY2949" fmla="*/ 2347346 h 8646667"/>
              <a:gd name="connsiteX2950" fmla="*/ 2069738 w 7869924"/>
              <a:gd name="connsiteY2950" fmla="*/ 2347347 h 8646667"/>
              <a:gd name="connsiteX2951" fmla="*/ 1977306 w 7869924"/>
              <a:gd name="connsiteY2951" fmla="*/ 2312140 h 8646667"/>
              <a:gd name="connsiteX2952" fmla="*/ 1977306 w 7869924"/>
              <a:gd name="connsiteY2952" fmla="*/ 2332076 h 8646667"/>
              <a:gd name="connsiteX2953" fmla="*/ 1977414 w 7869924"/>
              <a:gd name="connsiteY2953" fmla="*/ 2332076 h 8646667"/>
              <a:gd name="connsiteX2954" fmla="*/ 1977414 w 7869924"/>
              <a:gd name="connsiteY2954" fmla="*/ 2312188 h 8646667"/>
              <a:gd name="connsiteX2955" fmla="*/ 1877749 w 7869924"/>
              <a:gd name="connsiteY2955" fmla="*/ 2255060 h 8646667"/>
              <a:gd name="connsiteX2956" fmla="*/ 1878848 w 7869924"/>
              <a:gd name="connsiteY2956" fmla="*/ 2275465 h 8646667"/>
              <a:gd name="connsiteX2957" fmla="*/ 1851924 w 7869924"/>
              <a:gd name="connsiteY2957" fmla="*/ 2275465 h 8646667"/>
              <a:gd name="connsiteX2958" fmla="*/ 1852273 w 7869924"/>
              <a:gd name="connsiteY2958" fmla="*/ 2276076 h 8646667"/>
              <a:gd name="connsiteX2959" fmla="*/ 1878886 w 7869924"/>
              <a:gd name="connsiteY2959" fmla="*/ 2276076 h 8646667"/>
              <a:gd name="connsiteX2960" fmla="*/ 2868819 w 7869924"/>
              <a:gd name="connsiteY2960" fmla="*/ 2227135 h 8646667"/>
              <a:gd name="connsiteX2961" fmla="*/ 2837663 w 7869924"/>
              <a:gd name="connsiteY2961" fmla="*/ 2234142 h 8646667"/>
              <a:gd name="connsiteX2962" fmla="*/ 2810718 w 7869924"/>
              <a:gd name="connsiteY2962" fmla="*/ 2258250 h 8646667"/>
              <a:gd name="connsiteX2963" fmla="*/ 2783772 w 7869924"/>
              <a:gd name="connsiteY2963" fmla="*/ 2285174 h 8646667"/>
              <a:gd name="connsiteX2964" fmla="*/ 2769951 w 7869924"/>
              <a:gd name="connsiteY2964" fmla="*/ 2280503 h 8646667"/>
              <a:gd name="connsiteX2965" fmla="*/ 2764083 w 7869924"/>
              <a:gd name="connsiteY2965" fmla="*/ 2275563 h 8646667"/>
              <a:gd name="connsiteX2966" fmla="*/ 2761794 w 7869924"/>
              <a:gd name="connsiteY2966" fmla="*/ 2273341 h 8646667"/>
              <a:gd name="connsiteX2967" fmla="*/ 2759761 w 7869924"/>
              <a:gd name="connsiteY2967" fmla="*/ 2271925 h 8646667"/>
              <a:gd name="connsiteX2968" fmla="*/ 2754492 w 7869924"/>
              <a:gd name="connsiteY2968" fmla="*/ 2267489 h 8646667"/>
              <a:gd name="connsiteX2969" fmla="*/ 2754265 w 7869924"/>
              <a:gd name="connsiteY2969" fmla="*/ 2268093 h 8646667"/>
              <a:gd name="connsiteX2970" fmla="*/ 2759761 w 7869924"/>
              <a:gd name="connsiteY2970" fmla="*/ 2271925 h 8646667"/>
              <a:gd name="connsiteX2971" fmla="*/ 2764083 w 7869924"/>
              <a:gd name="connsiteY2971" fmla="*/ 2275563 h 8646667"/>
              <a:gd name="connsiteX2972" fmla="*/ 2770191 w 7869924"/>
              <a:gd name="connsiteY2972" fmla="*/ 2281489 h 8646667"/>
              <a:gd name="connsiteX2973" fmla="*/ 2784007 w 7869924"/>
              <a:gd name="connsiteY2973" fmla="*/ 2286160 h 8646667"/>
              <a:gd name="connsiteX2974" fmla="*/ 2810937 w 7869924"/>
              <a:gd name="connsiteY2974" fmla="*/ 2259247 h 8646667"/>
              <a:gd name="connsiteX2975" fmla="*/ 2837884 w 7869924"/>
              <a:gd name="connsiteY2975" fmla="*/ 2235159 h 8646667"/>
              <a:gd name="connsiteX2976" fmla="*/ 2879294 w 7869924"/>
              <a:gd name="connsiteY2976" fmla="*/ 2232336 h 8646667"/>
              <a:gd name="connsiteX2977" fmla="*/ 2912248 w 7869924"/>
              <a:gd name="connsiteY2977" fmla="*/ 2280138 h 8646667"/>
              <a:gd name="connsiteX2978" fmla="*/ 2972150 w 7869924"/>
              <a:gd name="connsiteY2978" fmla="*/ 2327923 h 8646667"/>
              <a:gd name="connsiteX2979" fmla="*/ 3004379 w 7869924"/>
              <a:gd name="connsiteY2979" fmla="*/ 2347356 h 8646667"/>
              <a:gd name="connsiteX2980" fmla="*/ 3010281 w 7869924"/>
              <a:gd name="connsiteY2980" fmla="*/ 2353923 h 8646667"/>
              <a:gd name="connsiteX2981" fmla="*/ 3010584 w 7869924"/>
              <a:gd name="connsiteY2981" fmla="*/ 2353483 h 8646667"/>
              <a:gd name="connsiteX2982" fmla="*/ 2971974 w 7869924"/>
              <a:gd name="connsiteY2982" fmla="*/ 2326963 h 8646667"/>
              <a:gd name="connsiteX2983" fmla="*/ 2912059 w 7869924"/>
              <a:gd name="connsiteY2983" fmla="*/ 2279150 h 8646667"/>
              <a:gd name="connsiteX2984" fmla="*/ 2879081 w 7869924"/>
              <a:gd name="connsiteY2984" fmla="*/ 2231328 h 8646667"/>
              <a:gd name="connsiteX2985" fmla="*/ 2868819 w 7869924"/>
              <a:gd name="connsiteY2985" fmla="*/ 2227135 h 8646667"/>
              <a:gd name="connsiteX2986" fmla="*/ 2694358 w 7869924"/>
              <a:gd name="connsiteY2986" fmla="*/ 2202595 h 8646667"/>
              <a:gd name="connsiteX2987" fmla="*/ 2694363 w 7869924"/>
              <a:gd name="connsiteY2987" fmla="*/ 2202617 h 8646667"/>
              <a:gd name="connsiteX2988" fmla="*/ 2706413 w 7869924"/>
              <a:gd name="connsiteY2988" fmla="*/ 2244397 h 8646667"/>
              <a:gd name="connsiteX2989" fmla="*/ 2733152 w 7869924"/>
              <a:gd name="connsiteY2989" fmla="*/ 2247306 h 8646667"/>
              <a:gd name="connsiteX2990" fmla="*/ 2759599 w 7869924"/>
              <a:gd name="connsiteY2990" fmla="*/ 2241248 h 8646667"/>
              <a:gd name="connsiteX2991" fmla="*/ 2759643 w 7869924"/>
              <a:gd name="connsiteY2991" fmla="*/ 2240168 h 8646667"/>
              <a:gd name="connsiteX2992" fmla="*/ 2706160 w 7869924"/>
              <a:gd name="connsiteY2992" fmla="*/ 2243385 h 8646667"/>
              <a:gd name="connsiteX2993" fmla="*/ 2700128 w 7869924"/>
              <a:gd name="connsiteY2993" fmla="*/ 2224601 h 8646667"/>
              <a:gd name="connsiteX2994" fmla="*/ 1887653 w 7869924"/>
              <a:gd name="connsiteY2994" fmla="*/ 2195808 h 8646667"/>
              <a:gd name="connsiteX2995" fmla="*/ 1886586 w 7869924"/>
              <a:gd name="connsiteY2995" fmla="*/ 2214065 h 8646667"/>
              <a:gd name="connsiteX2996" fmla="*/ 1878848 w 7869924"/>
              <a:gd name="connsiteY2996" fmla="*/ 2230875 h 8646667"/>
              <a:gd name="connsiteX2997" fmla="*/ 1877647 w 7869924"/>
              <a:gd name="connsiteY2997" fmla="*/ 2253170 h 8646667"/>
              <a:gd name="connsiteX2998" fmla="*/ 1877681 w 7869924"/>
              <a:gd name="connsiteY2998" fmla="*/ 2253801 h 8646667"/>
              <a:gd name="connsiteX2999" fmla="*/ 1878886 w 7869924"/>
              <a:gd name="connsiteY2999" fmla="*/ 2231532 h 8646667"/>
              <a:gd name="connsiteX3000" fmla="*/ 1887734 w 7869924"/>
              <a:gd name="connsiteY3000" fmla="*/ 2195818 h 8646667"/>
              <a:gd name="connsiteX3001" fmla="*/ 2286573 w 7869924"/>
              <a:gd name="connsiteY3001" fmla="*/ 2180748 h 8646667"/>
              <a:gd name="connsiteX3002" fmla="*/ 2286109 w 7869924"/>
              <a:gd name="connsiteY3002" fmla="*/ 2182025 h 8646667"/>
              <a:gd name="connsiteX3003" fmla="*/ 2291087 w 7869924"/>
              <a:gd name="connsiteY3003" fmla="*/ 2186995 h 8646667"/>
              <a:gd name="connsiteX3004" fmla="*/ 2291815 w 7869924"/>
              <a:gd name="connsiteY3004" fmla="*/ 2185980 h 8646667"/>
              <a:gd name="connsiteX3005" fmla="*/ 2134226 w 7869924"/>
              <a:gd name="connsiteY3005" fmla="*/ 2174726 h 8646667"/>
              <a:gd name="connsiteX3006" fmla="*/ 2132849 w 7869924"/>
              <a:gd name="connsiteY3006" fmla="*/ 2175005 h 8646667"/>
              <a:gd name="connsiteX3007" fmla="*/ 2180497 w 7869924"/>
              <a:gd name="connsiteY3007" fmla="*/ 2186995 h 8646667"/>
              <a:gd name="connsiteX3008" fmla="*/ 2180792 w 7869924"/>
              <a:gd name="connsiteY3008" fmla="*/ 2186451 h 8646667"/>
              <a:gd name="connsiteX3009" fmla="*/ 2207586 w 7869924"/>
              <a:gd name="connsiteY3009" fmla="*/ 2171010 h 8646667"/>
              <a:gd name="connsiteX3010" fmla="*/ 2206039 w 7869924"/>
              <a:gd name="connsiteY3010" fmla="*/ 2171243 h 8646667"/>
              <a:gd name="connsiteX3011" fmla="*/ 2225172 w 7869924"/>
              <a:gd name="connsiteY3011" fmla="*/ 2178526 h 8646667"/>
              <a:gd name="connsiteX3012" fmla="*/ 2233981 w 7869924"/>
              <a:gd name="connsiteY3012" fmla="*/ 2195818 h 8646667"/>
              <a:gd name="connsiteX3013" fmla="*/ 2264141 w 7869924"/>
              <a:gd name="connsiteY3013" fmla="*/ 2198632 h 8646667"/>
              <a:gd name="connsiteX3014" fmla="*/ 2271545 w 7869924"/>
              <a:gd name="connsiteY3014" fmla="*/ 2199449 h 8646667"/>
              <a:gd name="connsiteX3015" fmla="*/ 2272041 w 7869924"/>
              <a:gd name="connsiteY3015" fmla="*/ 2199117 h 8646667"/>
              <a:gd name="connsiteX3016" fmla="*/ 2265675 w 7869924"/>
              <a:gd name="connsiteY3016" fmla="*/ 2198409 h 8646667"/>
              <a:gd name="connsiteX3017" fmla="*/ 2235524 w 7869924"/>
              <a:gd name="connsiteY3017" fmla="*/ 2195601 h 8646667"/>
              <a:gd name="connsiteX3018" fmla="*/ 2207586 w 7869924"/>
              <a:gd name="connsiteY3018" fmla="*/ 2171010 h 8646667"/>
              <a:gd name="connsiteX3019" fmla="*/ 2047806 w 7869924"/>
              <a:gd name="connsiteY3019" fmla="*/ 2159865 h 8646667"/>
              <a:gd name="connsiteX3020" fmla="*/ 2046764 w 7869924"/>
              <a:gd name="connsiteY3020" fmla="*/ 2160695 h 8646667"/>
              <a:gd name="connsiteX3021" fmla="*/ 2052314 w 7869924"/>
              <a:gd name="connsiteY3021" fmla="*/ 2166324 h 8646667"/>
              <a:gd name="connsiteX3022" fmla="*/ 2051809 w 7869924"/>
              <a:gd name="connsiteY3022" fmla="*/ 2174952 h 8646667"/>
              <a:gd name="connsiteX3023" fmla="*/ 2030898 w 7869924"/>
              <a:gd name="connsiteY3023" fmla="*/ 2213479 h 8646667"/>
              <a:gd name="connsiteX3024" fmla="*/ 2046182 w 7869924"/>
              <a:gd name="connsiteY3024" fmla="*/ 2225514 h 8646667"/>
              <a:gd name="connsiteX3025" fmla="*/ 2055030 w 7869924"/>
              <a:gd name="connsiteY3025" fmla="*/ 2249185 h 8646667"/>
              <a:gd name="connsiteX3026" fmla="*/ 2056636 w 7869924"/>
              <a:gd name="connsiteY3026" fmla="*/ 2248959 h 8646667"/>
              <a:gd name="connsiteX3027" fmla="*/ 2053129 w 7869924"/>
              <a:gd name="connsiteY3027" fmla="*/ 2236105 h 8646667"/>
              <a:gd name="connsiteX3028" fmla="*/ 2047806 w 7869924"/>
              <a:gd name="connsiteY3028" fmla="*/ 2225315 h 8646667"/>
              <a:gd name="connsiteX3029" fmla="*/ 2032532 w 7869924"/>
              <a:gd name="connsiteY3029" fmla="*/ 2213269 h 8646667"/>
              <a:gd name="connsiteX3030" fmla="*/ 2053430 w 7869924"/>
              <a:gd name="connsiteY3030" fmla="*/ 2174726 h 8646667"/>
              <a:gd name="connsiteX3031" fmla="*/ 2047806 w 7869924"/>
              <a:gd name="connsiteY3031" fmla="*/ 2159865 h 8646667"/>
              <a:gd name="connsiteX3032" fmla="*/ 1878848 w 7869924"/>
              <a:gd name="connsiteY3032" fmla="*/ 2139223 h 8646667"/>
              <a:gd name="connsiteX3033" fmla="*/ 1878848 w 7869924"/>
              <a:gd name="connsiteY3033" fmla="*/ 2156181 h 8646667"/>
              <a:gd name="connsiteX3034" fmla="*/ 1863990 w 7869924"/>
              <a:gd name="connsiteY3034" fmla="*/ 2192333 h 8646667"/>
              <a:gd name="connsiteX3035" fmla="*/ 1863998 w 7869924"/>
              <a:gd name="connsiteY3035" fmla="*/ 2192333 h 8646667"/>
              <a:gd name="connsiteX3036" fmla="*/ 1863606 w 7869924"/>
              <a:gd name="connsiteY3036" fmla="*/ 2169239 h 8646667"/>
              <a:gd name="connsiteX3037" fmla="*/ 1878886 w 7869924"/>
              <a:gd name="connsiteY3037" fmla="*/ 2156900 h 8646667"/>
              <a:gd name="connsiteX3038" fmla="*/ 1878886 w 7869924"/>
              <a:gd name="connsiteY3038" fmla="*/ 2139239 h 8646667"/>
              <a:gd name="connsiteX3039" fmla="*/ 2020793 w 7869924"/>
              <a:gd name="connsiteY3039" fmla="*/ 2130343 h 8646667"/>
              <a:gd name="connsiteX3040" fmla="*/ 2020174 w 7869924"/>
              <a:gd name="connsiteY3040" fmla="*/ 2130900 h 8646667"/>
              <a:gd name="connsiteX3041" fmla="*/ 2028084 w 7869924"/>
              <a:gd name="connsiteY3041" fmla="*/ 2133221 h 8646667"/>
              <a:gd name="connsiteX3042" fmla="*/ 2030628 w 7869924"/>
              <a:gd name="connsiteY3042" fmla="*/ 2171371 h 8646667"/>
              <a:gd name="connsiteX3043" fmla="*/ 2032214 w 7869924"/>
              <a:gd name="connsiteY3043" fmla="*/ 2170964 h 8646667"/>
              <a:gd name="connsiteX3044" fmla="*/ 2028963 w 7869924"/>
              <a:gd name="connsiteY3044" fmla="*/ 2158664 h 8646667"/>
              <a:gd name="connsiteX3045" fmla="*/ 2029717 w 7869924"/>
              <a:gd name="connsiteY3045" fmla="*/ 2132966 h 8646667"/>
              <a:gd name="connsiteX3046" fmla="*/ 2020793 w 7869924"/>
              <a:gd name="connsiteY3046" fmla="*/ 2130343 h 8646667"/>
              <a:gd name="connsiteX3047" fmla="*/ 1922392 w 7869924"/>
              <a:gd name="connsiteY3047" fmla="*/ 2103253 h 8646667"/>
              <a:gd name="connsiteX3048" fmla="*/ 1922038 w 7869924"/>
              <a:gd name="connsiteY3048" fmla="*/ 2103617 h 8646667"/>
              <a:gd name="connsiteX3049" fmla="*/ 1958762 w 7869924"/>
              <a:gd name="connsiteY3049" fmla="*/ 2106133 h 8646667"/>
              <a:gd name="connsiteX3050" fmla="*/ 1992290 w 7869924"/>
              <a:gd name="connsiteY3050" fmla="*/ 2124391 h 8646667"/>
              <a:gd name="connsiteX3051" fmla="*/ 2004612 w 7869924"/>
              <a:gd name="connsiteY3051" fmla="*/ 2138749 h 8646667"/>
              <a:gd name="connsiteX3052" fmla="*/ 2006125 w 7869924"/>
              <a:gd name="connsiteY3052" fmla="*/ 2138339 h 8646667"/>
              <a:gd name="connsiteX3053" fmla="*/ 1993942 w 7869924"/>
              <a:gd name="connsiteY3053" fmla="*/ 2124128 h 8646667"/>
              <a:gd name="connsiteX3054" fmla="*/ 1922392 w 7869924"/>
              <a:gd name="connsiteY3054" fmla="*/ 2103253 h 8646667"/>
              <a:gd name="connsiteX3055" fmla="*/ 1851924 w 7869924"/>
              <a:gd name="connsiteY3055" fmla="*/ 2103127 h 8646667"/>
              <a:gd name="connsiteX3056" fmla="*/ 1851924 w 7869924"/>
              <a:gd name="connsiteY3056" fmla="*/ 2108797 h 8646667"/>
              <a:gd name="connsiteX3057" fmla="*/ 1851947 w 7869924"/>
              <a:gd name="connsiteY3057" fmla="*/ 2108859 h 8646667"/>
              <a:gd name="connsiteX3058" fmla="*/ 1851947 w 7869924"/>
              <a:gd name="connsiteY3058" fmla="*/ 2103526 h 8646667"/>
              <a:gd name="connsiteX3059" fmla="*/ 1857975 w 7869924"/>
              <a:gd name="connsiteY3059" fmla="*/ 2103526 h 8646667"/>
              <a:gd name="connsiteX3060" fmla="*/ 1877267 w 7869924"/>
              <a:gd name="connsiteY3060" fmla="*/ 2111619 h 8646667"/>
              <a:gd name="connsiteX3061" fmla="*/ 1884543 w 7869924"/>
              <a:gd name="connsiteY3061" fmla="*/ 2114284 h 8646667"/>
              <a:gd name="connsiteX3062" fmla="*/ 1885360 w 7869924"/>
              <a:gd name="connsiteY3062" fmla="*/ 2114646 h 8646667"/>
              <a:gd name="connsiteX3063" fmla="*/ 1886245 w 7869924"/>
              <a:gd name="connsiteY3063" fmla="*/ 2114907 h 8646667"/>
              <a:gd name="connsiteX3064" fmla="*/ 1896938 w 7869924"/>
              <a:gd name="connsiteY3064" fmla="*/ 2118823 h 8646667"/>
              <a:gd name="connsiteX3065" fmla="*/ 1898339 w 7869924"/>
              <a:gd name="connsiteY3065" fmla="*/ 2118470 h 8646667"/>
              <a:gd name="connsiteX3066" fmla="*/ 1886245 w 7869924"/>
              <a:gd name="connsiteY3066" fmla="*/ 2114907 h 8646667"/>
              <a:gd name="connsiteX3067" fmla="*/ 1884543 w 7869924"/>
              <a:gd name="connsiteY3067" fmla="*/ 2114284 h 8646667"/>
              <a:gd name="connsiteX3068" fmla="*/ 1859685 w 7869924"/>
              <a:gd name="connsiteY3068" fmla="*/ 2103253 h 8646667"/>
              <a:gd name="connsiteX3069" fmla="*/ 1853650 w 7869924"/>
              <a:gd name="connsiteY3069" fmla="*/ 2103253 h 8646667"/>
              <a:gd name="connsiteX3070" fmla="*/ 1783597 w 7869924"/>
              <a:gd name="connsiteY3070" fmla="*/ 2091812 h 8646667"/>
              <a:gd name="connsiteX3071" fmla="*/ 1801300 w 7869924"/>
              <a:gd name="connsiteY3071" fmla="*/ 2096759 h 8646667"/>
              <a:gd name="connsiteX3072" fmla="*/ 1801343 w 7869924"/>
              <a:gd name="connsiteY3072" fmla="*/ 2096766 h 8646667"/>
              <a:gd name="connsiteX3073" fmla="*/ 2325163 w 7869924"/>
              <a:gd name="connsiteY3073" fmla="*/ 2070325 h 8646667"/>
              <a:gd name="connsiteX3074" fmla="*/ 2325082 w 7869924"/>
              <a:gd name="connsiteY3074" fmla="*/ 2071195 h 8646667"/>
              <a:gd name="connsiteX3075" fmla="*/ 2334148 w 7869924"/>
              <a:gd name="connsiteY3075" fmla="*/ 2074836 h 8646667"/>
              <a:gd name="connsiteX3076" fmla="*/ 2342317 w 7869924"/>
              <a:gd name="connsiteY3076" fmla="*/ 2077074 h 8646667"/>
              <a:gd name="connsiteX3077" fmla="*/ 2349934 w 7869924"/>
              <a:gd name="connsiteY3077" fmla="*/ 2079965 h 8646667"/>
              <a:gd name="connsiteX3078" fmla="*/ 2356985 w 7869924"/>
              <a:gd name="connsiteY3078" fmla="*/ 2081093 h 8646667"/>
              <a:gd name="connsiteX3079" fmla="*/ 2361608 w 7869924"/>
              <a:gd name="connsiteY3079" fmla="*/ 2082361 h 8646667"/>
              <a:gd name="connsiteX3080" fmla="*/ 2362153 w 7869924"/>
              <a:gd name="connsiteY3080" fmla="*/ 2081922 h 8646667"/>
              <a:gd name="connsiteX3081" fmla="*/ 2356985 w 7869924"/>
              <a:gd name="connsiteY3081" fmla="*/ 2081093 h 8646667"/>
              <a:gd name="connsiteX3082" fmla="*/ 2342317 w 7869924"/>
              <a:gd name="connsiteY3082" fmla="*/ 2077074 h 8646667"/>
              <a:gd name="connsiteX3083" fmla="*/ 2335646 w 7869924"/>
              <a:gd name="connsiteY3083" fmla="*/ 2074543 h 8646667"/>
              <a:gd name="connsiteX3084" fmla="*/ 2325163 w 7869924"/>
              <a:gd name="connsiteY3084" fmla="*/ 2070325 h 8646667"/>
              <a:gd name="connsiteX3085" fmla="*/ 2377971 w 7869924"/>
              <a:gd name="connsiteY3085" fmla="*/ 2061343 h 8646667"/>
              <a:gd name="connsiteX3086" fmla="*/ 2377310 w 7869924"/>
              <a:gd name="connsiteY3086" fmla="*/ 2062618 h 8646667"/>
              <a:gd name="connsiteX3087" fmla="*/ 2386394 w 7869924"/>
              <a:gd name="connsiteY3087" fmla="*/ 2073429 h 8646667"/>
              <a:gd name="connsiteX3088" fmla="*/ 2392428 w 7869924"/>
              <a:gd name="connsiteY3088" fmla="*/ 2094303 h 8646667"/>
              <a:gd name="connsiteX3089" fmla="*/ 2398536 w 7869924"/>
              <a:gd name="connsiteY3089" fmla="*/ 2098898 h 8646667"/>
              <a:gd name="connsiteX3090" fmla="*/ 2399778 w 7869924"/>
              <a:gd name="connsiteY3090" fmla="*/ 2098445 h 8646667"/>
              <a:gd name="connsiteX3091" fmla="*/ 2393898 w 7869924"/>
              <a:gd name="connsiteY3091" fmla="*/ 2094015 h 8646667"/>
              <a:gd name="connsiteX3092" fmla="*/ 2387870 w 7869924"/>
              <a:gd name="connsiteY3092" fmla="*/ 2073140 h 8646667"/>
              <a:gd name="connsiteX3093" fmla="*/ 2377971 w 7869924"/>
              <a:gd name="connsiteY3093" fmla="*/ 2061343 h 8646667"/>
              <a:gd name="connsiteX3094" fmla="*/ 2667541 w 7869924"/>
              <a:gd name="connsiteY3094" fmla="*/ 2031689 h 8646667"/>
              <a:gd name="connsiteX3095" fmla="*/ 2667227 w 7869924"/>
              <a:gd name="connsiteY3095" fmla="*/ 2031861 h 8646667"/>
              <a:gd name="connsiteX3096" fmla="*/ 2679156 w 7869924"/>
              <a:gd name="connsiteY3096" fmla="*/ 2046546 h 8646667"/>
              <a:gd name="connsiteX3097" fmla="*/ 2664280 w 7869924"/>
              <a:gd name="connsiteY3097" fmla="*/ 2058589 h 8646667"/>
              <a:gd name="connsiteX3098" fmla="*/ 2613609 w 7869924"/>
              <a:gd name="connsiteY3098" fmla="*/ 2139239 h 8646667"/>
              <a:gd name="connsiteX3099" fmla="*/ 2589477 w 7869924"/>
              <a:gd name="connsiteY3099" fmla="*/ 2148069 h 8646667"/>
              <a:gd name="connsiteX3100" fmla="*/ 2580628 w 7869924"/>
              <a:gd name="connsiteY3100" fmla="*/ 2166121 h 8646667"/>
              <a:gd name="connsiteX3101" fmla="*/ 2559717 w 7869924"/>
              <a:gd name="connsiteY3101" fmla="*/ 2204648 h 8646667"/>
              <a:gd name="connsiteX3102" fmla="*/ 2547655 w 7869924"/>
              <a:gd name="connsiteY3102" fmla="*/ 2228727 h 8646667"/>
              <a:gd name="connsiteX3103" fmla="*/ 2532778 w 7869924"/>
              <a:gd name="connsiteY3103" fmla="*/ 2258414 h 8646667"/>
              <a:gd name="connsiteX3104" fmla="*/ 2529964 w 7869924"/>
              <a:gd name="connsiteY3104" fmla="*/ 2258414 h 8646667"/>
              <a:gd name="connsiteX3105" fmla="*/ 2517895 w 7869924"/>
              <a:gd name="connsiteY3105" fmla="*/ 2359537 h 8646667"/>
              <a:gd name="connsiteX3106" fmla="*/ 2526606 w 7869924"/>
              <a:gd name="connsiteY3106" fmla="*/ 2458061 h 8646667"/>
              <a:gd name="connsiteX3107" fmla="*/ 2526744 w 7869924"/>
              <a:gd name="connsiteY3107" fmla="*/ 2490658 h 8646667"/>
              <a:gd name="connsiteX3108" fmla="*/ 2527104 w 7869924"/>
              <a:gd name="connsiteY3108" fmla="*/ 2490658 h 8646667"/>
              <a:gd name="connsiteX3109" fmla="*/ 2526971 w 7869924"/>
              <a:gd name="connsiteY3109" fmla="*/ 2459070 h 8646667"/>
              <a:gd name="connsiteX3110" fmla="*/ 2518271 w 7869924"/>
              <a:gd name="connsiteY3110" fmla="*/ 2360463 h 8646667"/>
              <a:gd name="connsiteX3111" fmla="*/ 2530338 w 7869924"/>
              <a:gd name="connsiteY3111" fmla="*/ 2259247 h 8646667"/>
              <a:gd name="connsiteX3112" fmla="*/ 2533151 w 7869924"/>
              <a:gd name="connsiteY3112" fmla="*/ 2259247 h 8646667"/>
              <a:gd name="connsiteX3113" fmla="*/ 2548014 w 7869924"/>
              <a:gd name="connsiteY3113" fmla="*/ 2229530 h 8646667"/>
              <a:gd name="connsiteX3114" fmla="*/ 2560080 w 7869924"/>
              <a:gd name="connsiteY3114" fmla="*/ 2205440 h 8646667"/>
              <a:gd name="connsiteX3115" fmla="*/ 2580985 w 7869924"/>
              <a:gd name="connsiteY3115" fmla="*/ 2166878 h 8646667"/>
              <a:gd name="connsiteX3116" fmla="*/ 2589823 w 7869924"/>
              <a:gd name="connsiteY3116" fmla="*/ 2148810 h 8646667"/>
              <a:gd name="connsiteX3117" fmla="*/ 2613957 w 7869924"/>
              <a:gd name="connsiteY3117" fmla="*/ 2139966 h 8646667"/>
              <a:gd name="connsiteX3118" fmla="*/ 2664604 w 7869924"/>
              <a:gd name="connsiteY3118" fmla="*/ 2059247 h 8646667"/>
              <a:gd name="connsiteX3119" fmla="*/ 2679484 w 7869924"/>
              <a:gd name="connsiteY3119" fmla="*/ 2047202 h 8646667"/>
              <a:gd name="connsiteX3120" fmla="*/ 2700388 w 7869924"/>
              <a:gd name="connsiteY3120" fmla="*/ 2065268 h 8646667"/>
              <a:gd name="connsiteX3121" fmla="*/ 2730691 w 7869924"/>
              <a:gd name="connsiteY3121" fmla="*/ 2081328 h 8646667"/>
              <a:gd name="connsiteX3122" fmla="*/ 2760863 w 7869924"/>
              <a:gd name="connsiteY3122" fmla="*/ 2094043 h 8646667"/>
              <a:gd name="connsiteX3123" fmla="*/ 2762867 w 7869924"/>
              <a:gd name="connsiteY3123" fmla="*/ 2093904 h 8646667"/>
              <a:gd name="connsiteX3124" fmla="*/ 2700128 w 7869924"/>
              <a:gd name="connsiteY3124" fmla="*/ 2064173 h 8646667"/>
              <a:gd name="connsiteX3125" fmla="*/ 2679215 w 7869924"/>
              <a:gd name="connsiteY3125" fmla="*/ 2046090 h 8646667"/>
              <a:gd name="connsiteX3126" fmla="*/ 2667125 w 7869924"/>
              <a:gd name="connsiteY3126" fmla="*/ 2029113 h 8646667"/>
              <a:gd name="connsiteX3127" fmla="*/ 2667094 w 7869924"/>
              <a:gd name="connsiteY3127" fmla="*/ 2029125 h 8646667"/>
              <a:gd name="connsiteX3128" fmla="*/ 2667094 w 7869924"/>
              <a:gd name="connsiteY3128" fmla="*/ 2031699 h 8646667"/>
              <a:gd name="connsiteX3129" fmla="*/ 2667125 w 7869924"/>
              <a:gd name="connsiteY3129" fmla="*/ 2031736 h 8646667"/>
              <a:gd name="connsiteX3130" fmla="*/ 2455400 w 7869924"/>
              <a:gd name="connsiteY3130" fmla="*/ 1985104 h 8646667"/>
              <a:gd name="connsiteX3131" fmla="*/ 2454668 w 7869924"/>
              <a:gd name="connsiteY3131" fmla="*/ 1985575 h 8646667"/>
              <a:gd name="connsiteX3132" fmla="*/ 2464010 w 7869924"/>
              <a:gd name="connsiteY3132" fmla="*/ 1987162 h 8646667"/>
              <a:gd name="connsiteX3133" fmla="*/ 2478887 w 7869924"/>
              <a:gd name="connsiteY3133" fmla="*/ 1995994 h 8646667"/>
              <a:gd name="connsiteX3134" fmla="*/ 2494170 w 7869924"/>
              <a:gd name="connsiteY3134" fmla="*/ 2020063 h 8646667"/>
              <a:gd name="connsiteX3135" fmla="*/ 2495133 w 7869924"/>
              <a:gd name="connsiteY3135" fmla="*/ 2018700 h 8646667"/>
              <a:gd name="connsiteX3136" fmla="*/ 2489169 w 7869924"/>
              <a:gd name="connsiteY3136" fmla="*/ 2005435 h 8646667"/>
              <a:gd name="connsiteX3137" fmla="*/ 2480325 w 7869924"/>
              <a:gd name="connsiteY3137" fmla="*/ 1995645 h 8646667"/>
              <a:gd name="connsiteX3138" fmla="*/ 2465448 w 7869924"/>
              <a:gd name="connsiteY3138" fmla="*/ 1986815 h 8646667"/>
              <a:gd name="connsiteX3139" fmla="*/ 2455400 w 7869924"/>
              <a:gd name="connsiteY3139" fmla="*/ 1985104 h 8646667"/>
              <a:gd name="connsiteX3140" fmla="*/ 2706322 w 7869924"/>
              <a:gd name="connsiteY3140" fmla="*/ 1983907 h 8646667"/>
              <a:gd name="connsiteX3141" fmla="*/ 2706135 w 7869924"/>
              <a:gd name="connsiteY3141" fmla="*/ 1984562 h 8646667"/>
              <a:gd name="connsiteX3142" fmla="*/ 2719262 w 7869924"/>
              <a:gd name="connsiteY3142" fmla="*/ 1992621 h 8646667"/>
              <a:gd name="connsiteX3143" fmla="*/ 2719483 w 7869924"/>
              <a:gd name="connsiteY3143" fmla="*/ 1991993 h 8646667"/>
              <a:gd name="connsiteX3144" fmla="*/ 2568574 w 7869924"/>
              <a:gd name="connsiteY3144" fmla="*/ 1939571 h 8646667"/>
              <a:gd name="connsiteX3145" fmla="*/ 2569774 w 7869924"/>
              <a:gd name="connsiteY3145" fmla="*/ 1962233 h 8646667"/>
              <a:gd name="connsiteX3146" fmla="*/ 2568566 w 7869924"/>
              <a:gd name="connsiteY3146" fmla="*/ 1987162 h 8646667"/>
              <a:gd name="connsiteX3147" fmla="*/ 2568609 w 7869924"/>
              <a:gd name="connsiteY3147" fmla="*/ 1987168 h 8646667"/>
              <a:gd name="connsiteX3148" fmla="*/ 2569805 w 7869924"/>
              <a:gd name="connsiteY3148" fmla="*/ 1962437 h 8646667"/>
              <a:gd name="connsiteX3149" fmla="*/ 2568599 w 7869924"/>
              <a:gd name="connsiteY3149" fmla="*/ 1939608 h 8646667"/>
              <a:gd name="connsiteX3150" fmla="*/ 2706184 w 7869924"/>
              <a:gd name="connsiteY3150" fmla="*/ 1938817 h 8646667"/>
              <a:gd name="connsiteX3151" fmla="*/ 2706135 w 7869924"/>
              <a:gd name="connsiteY3151" fmla="*/ 1939608 h 8646667"/>
              <a:gd name="connsiteX3152" fmla="*/ 2713994 w 7869924"/>
              <a:gd name="connsiteY3152" fmla="*/ 1944940 h 8646667"/>
              <a:gd name="connsiteX3153" fmla="*/ 2713834 w 7869924"/>
              <a:gd name="connsiteY3153" fmla="*/ 1956846 h 8646667"/>
              <a:gd name="connsiteX3154" fmla="*/ 2713853 w 7869924"/>
              <a:gd name="connsiteY3154" fmla="*/ 1956782 h 8646667"/>
              <a:gd name="connsiteX3155" fmla="*/ 2714022 w 7869924"/>
              <a:gd name="connsiteY3155" fmla="*/ 1944137 h 8646667"/>
              <a:gd name="connsiteX3156" fmla="*/ 2471282 w 7869924"/>
              <a:gd name="connsiteY3156" fmla="*/ 1897353 h 8646667"/>
              <a:gd name="connsiteX3157" fmla="*/ 2471282 w 7869924"/>
              <a:gd name="connsiteY3157" fmla="*/ 1899168 h 8646667"/>
              <a:gd name="connsiteX3158" fmla="*/ 2473545 w 7869924"/>
              <a:gd name="connsiteY3158" fmla="*/ 1905878 h 8646667"/>
              <a:gd name="connsiteX3159" fmla="*/ 2471282 w 7869924"/>
              <a:gd name="connsiteY3159" fmla="*/ 1907920 h 8646667"/>
              <a:gd name="connsiteX3160" fmla="*/ 2471282 w 7869924"/>
              <a:gd name="connsiteY3160" fmla="*/ 1909320 h 8646667"/>
              <a:gd name="connsiteX3161" fmla="*/ 2471482 w 7869924"/>
              <a:gd name="connsiteY3161" fmla="*/ 1909320 h 8646667"/>
              <a:gd name="connsiteX3162" fmla="*/ 2473206 w 7869924"/>
              <a:gd name="connsiteY3162" fmla="*/ 1907597 h 8646667"/>
              <a:gd name="connsiteX3163" fmla="*/ 2472859 w 7869924"/>
              <a:gd name="connsiteY3163" fmla="*/ 1906905 h 8646667"/>
              <a:gd name="connsiteX3164" fmla="*/ 2473787 w 7869924"/>
              <a:gd name="connsiteY3164" fmla="*/ 1905519 h 8646667"/>
              <a:gd name="connsiteX3165" fmla="*/ 2723213 w 7869924"/>
              <a:gd name="connsiteY3165" fmla="*/ 1872982 h 8646667"/>
              <a:gd name="connsiteX3166" fmla="*/ 2723174 w 7869924"/>
              <a:gd name="connsiteY3166" fmla="*/ 1873836 h 8646667"/>
              <a:gd name="connsiteX3167" fmla="*/ 2727043 w 7869924"/>
              <a:gd name="connsiteY3167" fmla="*/ 1886226 h 8646667"/>
              <a:gd name="connsiteX3168" fmla="*/ 2729864 w 7869924"/>
              <a:gd name="connsiteY3168" fmla="*/ 1886226 h 8646667"/>
              <a:gd name="connsiteX3169" fmla="*/ 2729864 w 7869924"/>
              <a:gd name="connsiteY3169" fmla="*/ 1891000 h 8646667"/>
              <a:gd name="connsiteX3170" fmla="*/ 2729889 w 7869924"/>
              <a:gd name="connsiteY3170" fmla="*/ 1890986 h 8646667"/>
              <a:gd name="connsiteX3171" fmla="*/ 2729889 w 7869924"/>
              <a:gd name="connsiteY3171" fmla="*/ 1885358 h 8646667"/>
              <a:gd name="connsiteX3172" fmla="*/ 2727073 w 7869924"/>
              <a:gd name="connsiteY3172" fmla="*/ 1885358 h 8646667"/>
              <a:gd name="connsiteX3173" fmla="*/ 2496626 w 7869924"/>
              <a:gd name="connsiteY3173" fmla="*/ 1849778 h 8646667"/>
              <a:gd name="connsiteX3174" fmla="*/ 2496626 w 7869924"/>
              <a:gd name="connsiteY3174" fmla="*/ 1853418 h 8646667"/>
              <a:gd name="connsiteX3175" fmla="*/ 2497010 w 7869924"/>
              <a:gd name="connsiteY3175" fmla="*/ 1853888 h 8646667"/>
              <a:gd name="connsiteX3176" fmla="*/ 2497010 w 7869924"/>
              <a:gd name="connsiteY3176" fmla="*/ 1850105 h 8646667"/>
              <a:gd name="connsiteX3177" fmla="*/ 2739407 w 7869924"/>
              <a:gd name="connsiteY3177" fmla="*/ 1849191 h 8646667"/>
              <a:gd name="connsiteX3178" fmla="*/ 2739108 w 7869924"/>
              <a:gd name="connsiteY3178" fmla="*/ 1850105 h 8646667"/>
              <a:gd name="connsiteX3179" fmla="*/ 2747785 w 7869924"/>
              <a:gd name="connsiteY3179" fmla="*/ 1850105 h 8646667"/>
              <a:gd name="connsiteX3180" fmla="*/ 2747986 w 7869924"/>
              <a:gd name="connsiteY3180" fmla="*/ 1849191 h 8646667"/>
              <a:gd name="connsiteX3181" fmla="*/ 2477509 w 7869924"/>
              <a:gd name="connsiteY3181" fmla="*/ 1834640 h 8646667"/>
              <a:gd name="connsiteX3182" fmla="*/ 2477397 w 7869924"/>
              <a:gd name="connsiteY3182" fmla="*/ 1834726 h 8646667"/>
              <a:gd name="connsiteX3183" fmla="*/ 2480741 w 7869924"/>
              <a:gd name="connsiteY3183" fmla="*/ 1836658 h 8646667"/>
              <a:gd name="connsiteX3184" fmla="*/ 2483863 w 7869924"/>
              <a:gd name="connsiteY3184" fmla="*/ 1838960 h 8646667"/>
              <a:gd name="connsiteX3185" fmla="*/ 2483759 w 7869924"/>
              <a:gd name="connsiteY3185" fmla="*/ 1838737 h 8646667"/>
              <a:gd name="connsiteX3186" fmla="*/ 2480875 w 7869924"/>
              <a:gd name="connsiteY3186" fmla="*/ 1836596 h 8646667"/>
              <a:gd name="connsiteX3187" fmla="*/ 2477509 w 7869924"/>
              <a:gd name="connsiteY3187" fmla="*/ 1834640 h 8646667"/>
              <a:gd name="connsiteX3188" fmla="*/ 2360380 w 7869924"/>
              <a:gd name="connsiteY3188" fmla="*/ 1682643 h 8646667"/>
              <a:gd name="connsiteX3189" fmla="*/ 2353445 w 7869924"/>
              <a:gd name="connsiteY3189" fmla="*/ 1695181 h 8646667"/>
              <a:gd name="connsiteX3190" fmla="*/ 2337060 w 7869924"/>
              <a:gd name="connsiteY3190" fmla="*/ 1709342 h 8646667"/>
              <a:gd name="connsiteX3191" fmla="*/ 2337675 w 7869924"/>
              <a:gd name="connsiteY3191" fmla="*/ 1709415 h 8646667"/>
              <a:gd name="connsiteX3192" fmla="*/ 2354911 w 7869924"/>
              <a:gd name="connsiteY3192" fmla="*/ 1694511 h 8646667"/>
              <a:gd name="connsiteX3193" fmla="*/ 2361113 w 7869924"/>
              <a:gd name="connsiteY3193" fmla="*/ 1683283 h 8646667"/>
              <a:gd name="connsiteX3194" fmla="*/ 2263714 w 7869924"/>
              <a:gd name="connsiteY3194" fmla="*/ 1568907 h 8646667"/>
              <a:gd name="connsiteX3195" fmla="*/ 2263046 w 7869924"/>
              <a:gd name="connsiteY3195" fmla="*/ 1569661 h 8646667"/>
              <a:gd name="connsiteX3196" fmla="*/ 2273014 w 7869924"/>
              <a:gd name="connsiteY3196" fmla="*/ 1569964 h 8646667"/>
              <a:gd name="connsiteX3197" fmla="*/ 2272850 w 7869924"/>
              <a:gd name="connsiteY3197" fmla="*/ 1569184 h 8646667"/>
              <a:gd name="connsiteX3198" fmla="*/ 2192781 w 7869924"/>
              <a:gd name="connsiteY3198" fmla="*/ 1485971 h 8646667"/>
              <a:gd name="connsiteX3199" fmla="*/ 2183870 w 7869924"/>
              <a:gd name="connsiteY3199" fmla="*/ 1487675 h 8646667"/>
              <a:gd name="connsiteX3200" fmla="*/ 2182445 w 7869924"/>
              <a:gd name="connsiteY3200" fmla="*/ 1488414 h 8646667"/>
              <a:gd name="connsiteX3201" fmla="*/ 2192582 w 7869924"/>
              <a:gd name="connsiteY3201" fmla="*/ 1486479 h 8646667"/>
              <a:gd name="connsiteX3202" fmla="*/ 2206782 w 7869924"/>
              <a:gd name="connsiteY3202" fmla="*/ 1443964 h 8646667"/>
              <a:gd name="connsiteX3203" fmla="*/ 2205278 w 7869924"/>
              <a:gd name="connsiteY3203" fmla="*/ 1444741 h 8646667"/>
              <a:gd name="connsiteX3204" fmla="*/ 2228369 w 7869924"/>
              <a:gd name="connsiteY3204" fmla="*/ 1445142 h 8646667"/>
              <a:gd name="connsiteX3205" fmla="*/ 2228583 w 7869924"/>
              <a:gd name="connsiteY3205" fmla="*/ 1444342 h 8646667"/>
              <a:gd name="connsiteX3206" fmla="*/ 2924749 w 7869924"/>
              <a:gd name="connsiteY3206" fmla="*/ 1409283 h 8646667"/>
              <a:gd name="connsiteX3207" fmla="*/ 2924597 w 7869924"/>
              <a:gd name="connsiteY3207" fmla="*/ 1409309 h 8646667"/>
              <a:gd name="connsiteX3208" fmla="*/ 2932600 w 7869924"/>
              <a:gd name="connsiteY3208" fmla="*/ 1413985 h 8646667"/>
              <a:gd name="connsiteX3209" fmla="*/ 2938981 w 7869924"/>
              <a:gd name="connsiteY3209" fmla="*/ 1421059 h 8646667"/>
              <a:gd name="connsiteX3210" fmla="*/ 2945363 w 7869924"/>
              <a:gd name="connsiteY3210" fmla="*/ 1428786 h 8646667"/>
              <a:gd name="connsiteX3211" fmla="*/ 2945817 w 7869924"/>
              <a:gd name="connsiteY3211" fmla="*/ 1428845 h 8646667"/>
              <a:gd name="connsiteX3212" fmla="*/ 2939623 w 7869924"/>
              <a:gd name="connsiteY3212" fmla="*/ 1421333 h 8646667"/>
              <a:gd name="connsiteX3213" fmla="*/ 2924749 w 7869924"/>
              <a:gd name="connsiteY3213" fmla="*/ 1409283 h 8646667"/>
              <a:gd name="connsiteX3214" fmla="*/ 2266758 w 7869924"/>
              <a:gd name="connsiteY3214" fmla="*/ 1408502 h 8646667"/>
              <a:gd name="connsiteX3215" fmla="*/ 2251353 w 7869924"/>
              <a:gd name="connsiteY3215" fmla="*/ 1410937 h 8646667"/>
              <a:gd name="connsiteX3216" fmla="*/ 2250408 w 7869924"/>
              <a:gd name="connsiteY3216" fmla="*/ 1411637 h 8646667"/>
              <a:gd name="connsiteX3217" fmla="*/ 2266977 w 7869924"/>
              <a:gd name="connsiteY3217" fmla="*/ 1409020 h 8646667"/>
              <a:gd name="connsiteX3218" fmla="*/ 2235373 w 7869924"/>
              <a:gd name="connsiteY3218" fmla="*/ 1376072 h 8646667"/>
              <a:gd name="connsiteX3219" fmla="*/ 2235037 w 7869924"/>
              <a:gd name="connsiteY3219" fmla="*/ 1376736 h 8646667"/>
              <a:gd name="connsiteX3220" fmla="*/ 2231484 w 7869924"/>
              <a:gd name="connsiteY3220" fmla="*/ 1385274 h 8646667"/>
              <a:gd name="connsiteX3221" fmla="*/ 2231553 w 7869924"/>
              <a:gd name="connsiteY3221" fmla="*/ 1385240 h 8646667"/>
              <a:gd name="connsiteX3222" fmla="*/ 2913657 w 7869924"/>
              <a:gd name="connsiteY3222" fmla="*/ 1331048 h 8646667"/>
              <a:gd name="connsiteX3223" fmla="*/ 2913583 w 7869924"/>
              <a:gd name="connsiteY3223" fmla="*/ 1331070 h 8646667"/>
              <a:gd name="connsiteX3224" fmla="*/ 2913780 w 7869924"/>
              <a:gd name="connsiteY3224" fmla="*/ 1331140 h 8646667"/>
              <a:gd name="connsiteX3225" fmla="*/ 2922359 w 7869924"/>
              <a:gd name="connsiteY3225" fmla="*/ 1337529 h 8646667"/>
              <a:gd name="connsiteX3226" fmla="*/ 2925226 w 7869924"/>
              <a:gd name="connsiteY3226" fmla="*/ 1345731 h 8646667"/>
              <a:gd name="connsiteX3227" fmla="*/ 2925422 w 7869924"/>
              <a:gd name="connsiteY3227" fmla="*/ 1350269 h 8646667"/>
              <a:gd name="connsiteX3228" fmla="*/ 2924203 w 7869924"/>
              <a:gd name="connsiteY3228" fmla="*/ 1366225 h 8646667"/>
              <a:gd name="connsiteX3229" fmla="*/ 2915252 w 7869924"/>
              <a:gd name="connsiteY3229" fmla="*/ 1400189 h 8646667"/>
              <a:gd name="connsiteX3230" fmla="*/ 2903186 w 7869924"/>
              <a:gd name="connsiteY3230" fmla="*/ 1415038 h 8646667"/>
              <a:gd name="connsiteX3231" fmla="*/ 2904002 w 7869924"/>
              <a:gd name="connsiteY3231" fmla="*/ 1414681 h 8646667"/>
              <a:gd name="connsiteX3232" fmla="*/ 2906412 w 7869924"/>
              <a:gd name="connsiteY3232" fmla="*/ 1404563 h 8646667"/>
              <a:gd name="connsiteX3233" fmla="*/ 2915911 w 7869924"/>
              <a:gd name="connsiteY3233" fmla="*/ 1400449 h 8646667"/>
              <a:gd name="connsiteX3234" fmla="*/ 2925831 w 7869924"/>
              <a:gd name="connsiteY3234" fmla="*/ 1359721 h 8646667"/>
              <a:gd name="connsiteX3235" fmla="*/ 2925422 w 7869924"/>
              <a:gd name="connsiteY3235" fmla="*/ 1350269 h 8646667"/>
              <a:gd name="connsiteX3236" fmla="*/ 2925672 w 7869924"/>
              <a:gd name="connsiteY3236" fmla="*/ 1347005 h 8646667"/>
              <a:gd name="connsiteX3237" fmla="*/ 2925226 w 7869924"/>
              <a:gd name="connsiteY3237" fmla="*/ 1345731 h 8646667"/>
              <a:gd name="connsiteX3238" fmla="*/ 2924955 w 7869924"/>
              <a:gd name="connsiteY3238" fmla="*/ 1339463 h 8646667"/>
              <a:gd name="connsiteX3239" fmla="*/ 2922359 w 7869924"/>
              <a:gd name="connsiteY3239" fmla="*/ 1337529 h 8646667"/>
              <a:gd name="connsiteX3240" fmla="*/ 2921021 w 7869924"/>
              <a:gd name="connsiteY3240" fmla="*/ 1333702 h 8646667"/>
              <a:gd name="connsiteX3241" fmla="*/ 2913780 w 7869924"/>
              <a:gd name="connsiteY3241" fmla="*/ 1331140 h 8646667"/>
              <a:gd name="connsiteX3242" fmla="*/ 2267991 w 7869924"/>
              <a:gd name="connsiteY3242" fmla="*/ 1263434 h 8646667"/>
              <a:gd name="connsiteX3243" fmla="*/ 2267989 w 7869924"/>
              <a:gd name="connsiteY3243" fmla="*/ 1263442 h 8646667"/>
              <a:gd name="connsiteX3244" fmla="*/ 2280913 w 7869924"/>
              <a:gd name="connsiteY3244" fmla="*/ 1264795 h 8646667"/>
              <a:gd name="connsiteX3245" fmla="*/ 2280905 w 7869924"/>
              <a:gd name="connsiteY3245" fmla="*/ 1264783 h 8646667"/>
              <a:gd name="connsiteX3246" fmla="*/ 2775638 w 7869924"/>
              <a:gd name="connsiteY3246" fmla="*/ 1248178 h 8646667"/>
              <a:gd name="connsiteX3247" fmla="*/ 2774879 w 7869924"/>
              <a:gd name="connsiteY3247" fmla="*/ 1248361 h 8646667"/>
              <a:gd name="connsiteX3248" fmla="*/ 2773696 w 7869924"/>
              <a:gd name="connsiteY3248" fmla="*/ 1263125 h 8646667"/>
              <a:gd name="connsiteX3249" fmla="*/ 2774902 w 7869924"/>
              <a:gd name="connsiteY3249" fmla="*/ 1278179 h 8646667"/>
              <a:gd name="connsiteX3250" fmla="*/ 2801445 w 7869924"/>
              <a:gd name="connsiteY3250" fmla="*/ 1295834 h 8646667"/>
              <a:gd name="connsiteX3251" fmla="*/ 2819540 w 7869924"/>
              <a:gd name="connsiteY3251" fmla="*/ 1322723 h 8646667"/>
              <a:gd name="connsiteX3252" fmla="*/ 2819540 w 7869924"/>
              <a:gd name="connsiteY3252" fmla="*/ 1349619 h 8646667"/>
              <a:gd name="connsiteX3253" fmla="*/ 2820244 w 7869924"/>
              <a:gd name="connsiteY3253" fmla="*/ 1349710 h 8646667"/>
              <a:gd name="connsiteX3254" fmla="*/ 2820244 w 7869924"/>
              <a:gd name="connsiteY3254" fmla="*/ 1322906 h 8646667"/>
              <a:gd name="connsiteX3255" fmla="*/ 2802167 w 7869924"/>
              <a:gd name="connsiteY3255" fmla="*/ 1295990 h 8646667"/>
              <a:gd name="connsiteX3256" fmla="*/ 2775638 w 7869924"/>
              <a:gd name="connsiteY3256" fmla="*/ 1278309 h 8646667"/>
              <a:gd name="connsiteX3257" fmla="*/ 2775638 w 7869924"/>
              <a:gd name="connsiteY3257" fmla="*/ 1248178 h 8646667"/>
              <a:gd name="connsiteX3258" fmla="*/ 2620491 w 7869924"/>
              <a:gd name="connsiteY3258" fmla="*/ 1245374 h 8646667"/>
              <a:gd name="connsiteX3259" fmla="*/ 2619914 w 7869924"/>
              <a:gd name="connsiteY3259" fmla="*/ 1245414 h 8646667"/>
              <a:gd name="connsiteX3260" fmla="*/ 2628164 w 7869924"/>
              <a:gd name="connsiteY3260" fmla="*/ 1250432 h 8646667"/>
              <a:gd name="connsiteX3261" fmla="*/ 2634546 w 7869924"/>
              <a:gd name="connsiteY3261" fmla="*/ 1260114 h 8646667"/>
              <a:gd name="connsiteX3262" fmla="*/ 2656014 w 7869924"/>
              <a:gd name="connsiteY3262" fmla="*/ 1274314 h 8646667"/>
              <a:gd name="connsiteX3263" fmla="*/ 2656643 w 7869924"/>
              <a:gd name="connsiteY3263" fmla="*/ 1274330 h 8646667"/>
              <a:gd name="connsiteX3264" fmla="*/ 2635349 w 7869924"/>
              <a:gd name="connsiteY3264" fmla="*/ 1260228 h 8646667"/>
              <a:gd name="connsiteX3265" fmla="*/ 2620491 w 7869924"/>
              <a:gd name="connsiteY3265" fmla="*/ 1245374 h 8646667"/>
              <a:gd name="connsiteX3266" fmla="*/ 2288883 w 7869924"/>
              <a:gd name="connsiteY3266" fmla="*/ 1236527 h 8646667"/>
              <a:gd name="connsiteX3267" fmla="*/ 2288001 w 7869924"/>
              <a:gd name="connsiteY3267" fmla="*/ 1236695 h 8646667"/>
              <a:gd name="connsiteX3268" fmla="*/ 2291812 w 7869924"/>
              <a:gd name="connsiteY3268" fmla="*/ 1245967 h 8646667"/>
              <a:gd name="connsiteX3269" fmla="*/ 2299958 w 7869924"/>
              <a:gd name="connsiteY3269" fmla="*/ 1251283 h 8646667"/>
              <a:gd name="connsiteX3270" fmla="*/ 2308450 w 7869924"/>
              <a:gd name="connsiteY3270" fmla="*/ 1252991 h 8646667"/>
              <a:gd name="connsiteX3271" fmla="*/ 2308540 w 7869924"/>
              <a:gd name="connsiteY3271" fmla="*/ 1252922 h 8646667"/>
              <a:gd name="connsiteX3272" fmla="*/ 2300940 w 7869924"/>
              <a:gd name="connsiteY3272" fmla="*/ 1251393 h 8646667"/>
              <a:gd name="connsiteX3273" fmla="*/ 2288883 w 7869924"/>
              <a:gd name="connsiteY3273" fmla="*/ 1236527 h 8646667"/>
              <a:gd name="connsiteX3274" fmla="*/ 2553795 w 7869924"/>
              <a:gd name="connsiteY3274" fmla="*/ 1206357 h 8646667"/>
              <a:gd name="connsiteX3275" fmla="*/ 2566083 w 7869924"/>
              <a:gd name="connsiteY3275" fmla="*/ 1210647 h 8646667"/>
              <a:gd name="connsiteX3276" fmla="*/ 2571814 w 7869924"/>
              <a:gd name="connsiteY3276" fmla="*/ 1221582 h 8646667"/>
              <a:gd name="connsiteX3277" fmla="*/ 2589507 w 7869924"/>
              <a:gd name="connsiteY3277" fmla="*/ 1245265 h 8646667"/>
              <a:gd name="connsiteX3278" fmla="*/ 2590300 w 7869924"/>
              <a:gd name="connsiteY3278" fmla="*/ 1245320 h 8646667"/>
              <a:gd name="connsiteX3279" fmla="*/ 2581495 w 7869924"/>
              <a:gd name="connsiteY3279" fmla="*/ 1233518 h 8646667"/>
              <a:gd name="connsiteX3280" fmla="*/ 2572649 w 7869924"/>
              <a:gd name="connsiteY3280" fmla="*/ 1221661 h 8646667"/>
              <a:gd name="connsiteX3281" fmla="*/ 2554572 w 7869924"/>
              <a:gd name="connsiteY3281" fmla="*/ 1206397 h 8646667"/>
              <a:gd name="connsiteX3282" fmla="*/ 2419213 w 7869924"/>
              <a:gd name="connsiteY3282" fmla="*/ 1168131 h 8646667"/>
              <a:gd name="connsiteX3283" fmla="*/ 2419112 w 7869924"/>
              <a:gd name="connsiteY3283" fmla="*/ 1168166 h 8646667"/>
              <a:gd name="connsiteX3284" fmla="*/ 2452373 w 7869924"/>
              <a:gd name="connsiteY3284" fmla="*/ 1170610 h 8646667"/>
              <a:gd name="connsiteX3285" fmla="*/ 2517925 w 7869924"/>
              <a:gd name="connsiteY3285" fmla="*/ 1173825 h 8646667"/>
              <a:gd name="connsiteX3286" fmla="*/ 2526775 w 7869924"/>
              <a:gd name="connsiteY3286" fmla="*/ 1200312 h 8646667"/>
              <a:gd name="connsiteX3287" fmla="*/ 2539190 w 7869924"/>
              <a:gd name="connsiteY3287" fmla="*/ 1205578 h 8646667"/>
              <a:gd name="connsiteX3288" fmla="*/ 2539984 w 7869924"/>
              <a:gd name="connsiteY3288" fmla="*/ 1205619 h 8646667"/>
              <a:gd name="connsiteX3289" fmla="*/ 2527641 w 7869924"/>
              <a:gd name="connsiteY3289" fmla="*/ 1200378 h 8646667"/>
              <a:gd name="connsiteX3290" fmla="*/ 2518803 w 7869924"/>
              <a:gd name="connsiteY3290" fmla="*/ 1173862 h 8646667"/>
              <a:gd name="connsiteX3291" fmla="*/ 2453287 w 7869924"/>
              <a:gd name="connsiteY3291" fmla="*/ 1170647 h 8646667"/>
              <a:gd name="connsiteX3292" fmla="*/ 2419213 w 7869924"/>
              <a:gd name="connsiteY3292" fmla="*/ 1168131 h 8646667"/>
              <a:gd name="connsiteX3293" fmla="*/ 2087521 w 7869924"/>
              <a:gd name="connsiteY3293" fmla="*/ 502 h 8646667"/>
              <a:gd name="connsiteX3294" fmla="*/ 2100785 w 7869924"/>
              <a:gd name="connsiteY3294" fmla="*/ 1151 h 8646667"/>
              <a:gd name="connsiteX3295" fmla="*/ 2112842 w 7869924"/>
              <a:gd name="connsiteY3295" fmla="*/ 13201 h 8646667"/>
              <a:gd name="connsiteX3296" fmla="*/ 2151427 w 7869924"/>
              <a:gd name="connsiteY3296" fmla="*/ 22048 h 8646667"/>
              <a:gd name="connsiteX3297" fmla="*/ 2175541 w 7869924"/>
              <a:gd name="connsiteY3297" fmla="*/ 19232 h 8646667"/>
              <a:gd name="connsiteX3298" fmla="*/ 2187598 w 7869924"/>
              <a:gd name="connsiteY3298" fmla="*/ 19232 h 8646667"/>
              <a:gd name="connsiteX3299" fmla="*/ 2193635 w 7869924"/>
              <a:gd name="connsiteY3299" fmla="*/ 25263 h 8646667"/>
              <a:gd name="connsiteX3300" fmla="*/ 2235037 w 7869924"/>
              <a:gd name="connsiteY3300" fmla="*/ 31282 h 8646667"/>
              <a:gd name="connsiteX3301" fmla="*/ 2265172 w 7869924"/>
              <a:gd name="connsiteY3301" fmla="*/ 52178 h 8646667"/>
              <a:gd name="connsiteX3302" fmla="*/ 2261952 w 7869924"/>
              <a:gd name="connsiteY3302" fmla="*/ 96775 h 8646667"/>
              <a:gd name="connsiteX3303" fmla="*/ 2280046 w 7869924"/>
              <a:gd name="connsiteY3303" fmla="*/ 105610 h 8646667"/>
              <a:gd name="connsiteX3304" fmla="*/ 2292103 w 7869924"/>
              <a:gd name="connsiteY3304" fmla="*/ 93959 h 8646667"/>
              <a:gd name="connsiteX3305" fmla="*/ 2360437 w 7869924"/>
              <a:gd name="connsiteY3305" fmla="*/ 126495 h 8646667"/>
              <a:gd name="connsiteX3306" fmla="*/ 2375311 w 7869924"/>
              <a:gd name="connsiteY3306" fmla="*/ 165472 h 8646667"/>
              <a:gd name="connsiteX3307" fmla="*/ 2393388 w 7869924"/>
              <a:gd name="connsiteY3307" fmla="*/ 198007 h 8646667"/>
              <a:gd name="connsiteX3308" fmla="*/ 2414299 w 7869924"/>
              <a:gd name="connsiteY3308" fmla="*/ 213272 h 8646667"/>
              <a:gd name="connsiteX3309" fmla="*/ 2432376 w 7869924"/>
              <a:gd name="connsiteY3309" fmla="*/ 233769 h 8646667"/>
              <a:gd name="connsiteX3310" fmla="*/ 2485836 w 7869924"/>
              <a:gd name="connsiteY3310" fmla="*/ 245819 h 8646667"/>
              <a:gd name="connsiteX3311" fmla="*/ 2518803 w 7869924"/>
              <a:gd name="connsiteY3311" fmla="*/ 284784 h 8646667"/>
              <a:gd name="connsiteX3312" fmla="*/ 2551755 w 7869924"/>
              <a:gd name="connsiteY3312" fmla="*/ 296846 h 8646667"/>
              <a:gd name="connsiteX3313" fmla="*/ 2566629 w 7869924"/>
              <a:gd name="connsiteY3313" fmla="*/ 326565 h 8646667"/>
              <a:gd name="connsiteX3314" fmla="*/ 2581503 w 7869924"/>
              <a:gd name="connsiteY3314" fmla="*/ 380408 h 8646667"/>
              <a:gd name="connsiteX3315" fmla="*/ 2623292 w 7869924"/>
              <a:gd name="connsiteY3315" fmla="*/ 398078 h 8646667"/>
              <a:gd name="connsiteX3316" fmla="*/ 2665097 w 7869924"/>
              <a:gd name="connsiteY3316" fmla="*/ 400894 h 8646667"/>
              <a:gd name="connsiteX3317" fmla="*/ 2673934 w 7869924"/>
              <a:gd name="connsiteY3317" fmla="*/ 418974 h 8646667"/>
              <a:gd name="connsiteX3318" fmla="*/ 2692028 w 7869924"/>
              <a:gd name="connsiteY3318" fmla="*/ 424993 h 8646667"/>
              <a:gd name="connsiteX3319" fmla="*/ 2727796 w 7869924"/>
              <a:gd name="connsiteY3319" fmla="*/ 433840 h 8646667"/>
              <a:gd name="connsiteX3320" fmla="*/ 2733833 w 7869924"/>
              <a:gd name="connsiteY3320" fmla="*/ 445890 h 8646667"/>
              <a:gd name="connsiteX3321" fmla="*/ 2742670 w 7869924"/>
              <a:gd name="connsiteY3321" fmla="*/ 448706 h 8646667"/>
              <a:gd name="connsiteX3322" fmla="*/ 2748707 w 7869924"/>
              <a:gd name="connsiteY3322" fmla="*/ 466786 h 8646667"/>
              <a:gd name="connsiteX3323" fmla="*/ 2709719 w 7869924"/>
              <a:gd name="connsiteY3323" fmla="*/ 499720 h 8646667"/>
              <a:gd name="connsiteX3324" fmla="*/ 2742670 w 7869924"/>
              <a:gd name="connsiteY3324" fmla="*/ 493702 h 8646667"/>
              <a:gd name="connsiteX3325" fmla="*/ 2769602 w 7869924"/>
              <a:gd name="connsiteY3325" fmla="*/ 496505 h 8646667"/>
              <a:gd name="connsiteX3326" fmla="*/ 2799350 w 7869924"/>
              <a:gd name="connsiteY3326" fmla="*/ 493702 h 8646667"/>
              <a:gd name="connsiteX3327" fmla="*/ 2826281 w 7869924"/>
              <a:gd name="connsiteY3327" fmla="*/ 493702 h 8646667"/>
              <a:gd name="connsiteX3328" fmla="*/ 2849992 w 7869924"/>
              <a:gd name="connsiteY3328" fmla="*/ 493702 h 8646667"/>
              <a:gd name="connsiteX3329" fmla="*/ 2870887 w 7869924"/>
              <a:gd name="connsiteY3329" fmla="*/ 472805 h 8646667"/>
              <a:gd name="connsiteX3330" fmla="*/ 2918712 w 7869924"/>
              <a:gd name="connsiteY3330" fmla="*/ 472805 h 8646667"/>
              <a:gd name="connsiteX3331" fmla="*/ 2921932 w 7869924"/>
              <a:gd name="connsiteY3331" fmla="*/ 460755 h 8646667"/>
              <a:gd name="connsiteX3332" fmla="*/ 2939623 w 7869924"/>
              <a:gd name="connsiteY3332" fmla="*/ 457541 h 8646667"/>
              <a:gd name="connsiteX3333" fmla="*/ 2951680 w 7869924"/>
              <a:gd name="connsiteY3333" fmla="*/ 445890 h 8646667"/>
              <a:gd name="connsiteX3334" fmla="*/ 2969371 w 7869924"/>
              <a:gd name="connsiteY3334" fmla="*/ 445890 h 8646667"/>
              <a:gd name="connsiteX3335" fmla="*/ 2987448 w 7869924"/>
              <a:gd name="connsiteY3335" fmla="*/ 436644 h 8646667"/>
              <a:gd name="connsiteX3336" fmla="*/ 3023217 w 7869924"/>
              <a:gd name="connsiteY3336" fmla="*/ 424993 h 8646667"/>
              <a:gd name="connsiteX3337" fmla="*/ 3059002 w 7869924"/>
              <a:gd name="connsiteY3337" fmla="*/ 406925 h 8646667"/>
              <a:gd name="connsiteX3338" fmla="*/ 3130539 w 7869924"/>
              <a:gd name="connsiteY3338" fmla="*/ 412943 h 8646667"/>
              <a:gd name="connsiteX3339" fmla="*/ 3166307 w 7869924"/>
              <a:gd name="connsiteY3339" fmla="*/ 416158 h 8646667"/>
              <a:gd name="connsiteX3340" fmla="*/ 3181584 w 7869924"/>
              <a:gd name="connsiteY3340" fmla="*/ 389243 h 8646667"/>
              <a:gd name="connsiteX3341" fmla="*/ 3211332 w 7869924"/>
              <a:gd name="connsiteY3341" fmla="*/ 383212 h 8646667"/>
              <a:gd name="connsiteX3342" fmla="*/ 3226206 w 7869924"/>
              <a:gd name="connsiteY3342" fmla="*/ 404108 h 8646667"/>
              <a:gd name="connsiteX3343" fmla="*/ 3285686 w 7869924"/>
              <a:gd name="connsiteY3343" fmla="*/ 427809 h 8646667"/>
              <a:gd name="connsiteX3344" fmla="*/ 3345568 w 7869924"/>
              <a:gd name="connsiteY3344" fmla="*/ 439859 h 8646667"/>
              <a:gd name="connsiteX3345" fmla="*/ 3393410 w 7869924"/>
              <a:gd name="connsiteY3345" fmla="*/ 460755 h 8646667"/>
              <a:gd name="connsiteX3346" fmla="*/ 3414304 w 7869924"/>
              <a:gd name="connsiteY3346" fmla="*/ 487671 h 8646667"/>
              <a:gd name="connsiteX3347" fmla="*/ 3429178 w 7869924"/>
              <a:gd name="connsiteY3347" fmla="*/ 490487 h 8646667"/>
              <a:gd name="connsiteX3348" fmla="*/ 3438016 w 7869924"/>
              <a:gd name="connsiteY3348" fmla="*/ 496505 h 8646667"/>
              <a:gd name="connsiteX3349" fmla="*/ 3452890 w 7869924"/>
              <a:gd name="connsiteY3349" fmla="*/ 517402 h 8646667"/>
              <a:gd name="connsiteX3350" fmla="*/ 3441236 w 7869924"/>
              <a:gd name="connsiteY3350" fmla="*/ 544317 h 8646667"/>
              <a:gd name="connsiteX3351" fmla="*/ 3435199 w 7869924"/>
              <a:gd name="connsiteY3351" fmla="*/ 609799 h 8646667"/>
              <a:gd name="connsiteX3352" fmla="*/ 3417122 w 7869924"/>
              <a:gd name="connsiteY3352" fmla="*/ 669661 h 8646667"/>
              <a:gd name="connsiteX3353" fmla="*/ 3405064 w 7869924"/>
              <a:gd name="connsiteY3353" fmla="*/ 690557 h 8646667"/>
              <a:gd name="connsiteX3354" fmla="*/ 3393410 w 7869924"/>
              <a:gd name="connsiteY3354" fmla="*/ 708227 h 8646667"/>
              <a:gd name="connsiteX3355" fmla="*/ 3384154 w 7869924"/>
              <a:gd name="connsiteY3355" fmla="*/ 753223 h 8646667"/>
              <a:gd name="connsiteX3356" fmla="*/ 3339548 w 7869924"/>
              <a:gd name="connsiteY3356" fmla="*/ 758855 h 8646667"/>
              <a:gd name="connsiteX3357" fmla="*/ 3309800 w 7869924"/>
              <a:gd name="connsiteY3357" fmla="*/ 788985 h 8646667"/>
              <a:gd name="connsiteX3358" fmla="*/ 3306580 w 7869924"/>
              <a:gd name="connsiteY3358" fmla="*/ 809870 h 8646667"/>
              <a:gd name="connsiteX3359" fmla="*/ 3280052 w 7869924"/>
              <a:gd name="connsiteY3359" fmla="*/ 812686 h 8646667"/>
              <a:gd name="connsiteX3360" fmla="*/ 3241064 w 7869924"/>
              <a:gd name="connsiteY3360" fmla="*/ 815900 h 8646667"/>
              <a:gd name="connsiteX3361" fmla="*/ 3255938 w 7869924"/>
              <a:gd name="connsiteY3361" fmla="*/ 842417 h 8646667"/>
              <a:gd name="connsiteX3362" fmla="*/ 3249917 w 7869924"/>
              <a:gd name="connsiteY3362" fmla="*/ 863302 h 8646667"/>
              <a:gd name="connsiteX3363" fmla="*/ 3253137 w 7869924"/>
              <a:gd name="connsiteY3363" fmla="*/ 881382 h 8646667"/>
              <a:gd name="connsiteX3364" fmla="*/ 3232226 w 7869924"/>
              <a:gd name="connsiteY3364" fmla="*/ 914328 h 8646667"/>
              <a:gd name="connsiteX3365" fmla="*/ 3217352 w 7869924"/>
              <a:gd name="connsiteY3365" fmla="*/ 923163 h 8646667"/>
              <a:gd name="connsiteX3366" fmla="*/ 3222986 w 7869924"/>
              <a:gd name="connsiteY3366" fmla="*/ 941244 h 8646667"/>
              <a:gd name="connsiteX3367" fmla="*/ 3187218 w 7869924"/>
              <a:gd name="connsiteY3367" fmla="*/ 941244 h 8646667"/>
              <a:gd name="connsiteX3368" fmla="*/ 3154653 w 7869924"/>
              <a:gd name="connsiteY3368" fmla="*/ 932010 h 8646667"/>
              <a:gd name="connsiteX3369" fmla="*/ 3136575 w 7869924"/>
              <a:gd name="connsiteY3369" fmla="*/ 932010 h 8646667"/>
              <a:gd name="connsiteX3370" fmla="*/ 3118884 w 7869924"/>
              <a:gd name="connsiteY3370" fmla="*/ 925979 h 8646667"/>
              <a:gd name="connsiteX3371" fmla="*/ 3094770 w 7869924"/>
              <a:gd name="connsiteY3371" fmla="*/ 944060 h 8646667"/>
              <a:gd name="connsiteX3372" fmla="*/ 3097990 w 7869924"/>
              <a:gd name="connsiteY3372" fmla="*/ 946864 h 8646667"/>
              <a:gd name="connsiteX3373" fmla="*/ 3124502 w 7869924"/>
              <a:gd name="connsiteY3373" fmla="*/ 1033653 h 8646667"/>
              <a:gd name="connsiteX3374" fmla="*/ 3127722 w 7869924"/>
              <a:gd name="connsiteY3374" fmla="*/ 1051323 h 8646667"/>
              <a:gd name="connsiteX3375" fmla="*/ 3088734 w 7869924"/>
              <a:gd name="connsiteY3375" fmla="*/ 1054537 h 8646667"/>
              <a:gd name="connsiteX3376" fmla="*/ 3091953 w 7869924"/>
              <a:gd name="connsiteY3376" fmla="*/ 1105153 h 8646667"/>
              <a:gd name="connsiteX3377" fmla="*/ 3145815 w 7869924"/>
              <a:gd name="connsiteY3377" fmla="*/ 1158996 h 8646667"/>
              <a:gd name="connsiteX3378" fmla="*/ 3196458 w 7869924"/>
              <a:gd name="connsiteY3378" fmla="*/ 1194746 h 8646667"/>
              <a:gd name="connsiteX3379" fmla="*/ 3184401 w 7869924"/>
              <a:gd name="connsiteY3379" fmla="*/ 1233312 h 8646667"/>
              <a:gd name="connsiteX3380" fmla="*/ 3208112 w 7869924"/>
              <a:gd name="connsiteY3380" fmla="*/ 1269075 h 8646667"/>
              <a:gd name="connsiteX3381" fmla="*/ 3217352 w 7869924"/>
              <a:gd name="connsiteY3381" fmla="*/ 1287155 h 8646667"/>
              <a:gd name="connsiteX3382" fmla="*/ 3229007 w 7869924"/>
              <a:gd name="connsiteY3382" fmla="*/ 1302021 h 8646667"/>
              <a:gd name="connsiteX3383" fmla="*/ 3241064 w 7869924"/>
              <a:gd name="connsiteY3383" fmla="*/ 1337771 h 8646667"/>
              <a:gd name="connsiteX3384" fmla="*/ 3217352 w 7869924"/>
              <a:gd name="connsiteY3384" fmla="*/ 1347017 h 8646667"/>
              <a:gd name="connsiteX3385" fmla="*/ 3199275 w 7869924"/>
              <a:gd name="connsiteY3385" fmla="*/ 1361871 h 8646667"/>
              <a:gd name="connsiteX3386" fmla="*/ 3187218 w 7869924"/>
              <a:gd name="connsiteY3386" fmla="*/ 1379552 h 8646667"/>
              <a:gd name="connsiteX3387" fmla="*/ 3169527 w 7869924"/>
              <a:gd name="connsiteY3387" fmla="*/ 1364686 h 8646667"/>
              <a:gd name="connsiteX3388" fmla="*/ 3145815 w 7869924"/>
              <a:gd name="connsiteY3388" fmla="*/ 1400449 h 8646667"/>
              <a:gd name="connsiteX3389" fmla="*/ 3124502 w 7869924"/>
              <a:gd name="connsiteY3389" fmla="*/ 1403252 h 8646667"/>
              <a:gd name="connsiteX3390" fmla="*/ 3115664 w 7869924"/>
              <a:gd name="connsiteY3390" fmla="*/ 1412499 h 8646667"/>
              <a:gd name="connsiteX3391" fmla="*/ 3112848 w 7869924"/>
              <a:gd name="connsiteY3391" fmla="*/ 1421333 h 8646667"/>
              <a:gd name="connsiteX3392" fmla="*/ 3106827 w 7869924"/>
              <a:gd name="connsiteY3392" fmla="*/ 1421333 h 8646667"/>
              <a:gd name="connsiteX3393" fmla="*/ 3091953 w 7869924"/>
              <a:gd name="connsiteY3393" fmla="*/ 1442230 h 8646667"/>
              <a:gd name="connsiteX3394" fmla="*/ 3071058 w 7869924"/>
              <a:gd name="connsiteY3394" fmla="*/ 1427364 h 8646667"/>
              <a:gd name="connsiteX3395" fmla="*/ 3044128 w 7869924"/>
              <a:gd name="connsiteY3395" fmla="*/ 1409283 h 8646667"/>
              <a:gd name="connsiteX3396" fmla="*/ 3044128 w 7869924"/>
              <a:gd name="connsiteY3396" fmla="*/ 1391602 h 8646667"/>
              <a:gd name="connsiteX3397" fmla="*/ 3029253 w 7869924"/>
              <a:gd name="connsiteY3397" fmla="*/ 1385583 h 8646667"/>
              <a:gd name="connsiteX3398" fmla="*/ 3035274 w 7869924"/>
              <a:gd name="connsiteY3398" fmla="*/ 1328937 h 8646667"/>
              <a:gd name="connsiteX3399" fmla="*/ 3029253 w 7869924"/>
              <a:gd name="connsiteY3399" fmla="*/ 1328937 h 8646667"/>
              <a:gd name="connsiteX3400" fmla="*/ 3017196 w 7869924"/>
              <a:gd name="connsiteY3400" fmla="*/ 1347017 h 8646667"/>
              <a:gd name="connsiteX3401" fmla="*/ 2960517 w 7869924"/>
              <a:gd name="connsiteY3401" fmla="*/ 1373522 h 8646667"/>
              <a:gd name="connsiteX3402" fmla="*/ 2945643 w 7869924"/>
              <a:gd name="connsiteY3402" fmla="*/ 1382767 h 8646667"/>
              <a:gd name="connsiteX3403" fmla="*/ 2960517 w 7869924"/>
              <a:gd name="connsiteY3403" fmla="*/ 1391602 h 8646667"/>
              <a:gd name="connsiteX3404" fmla="*/ 2972574 w 7869924"/>
              <a:gd name="connsiteY3404" fmla="*/ 1421333 h 8646667"/>
              <a:gd name="connsiteX3405" fmla="*/ 2972574 w 7869924"/>
              <a:gd name="connsiteY3405" fmla="*/ 1430168 h 8646667"/>
              <a:gd name="connsiteX3406" fmla="*/ 2971954 w 7869924"/>
              <a:gd name="connsiteY3406" fmla="*/ 1430168 h 8646667"/>
              <a:gd name="connsiteX3407" fmla="*/ 2971954 w 7869924"/>
              <a:gd name="connsiteY3407" fmla="*/ 1441928 h 8646667"/>
              <a:gd name="connsiteX3408" fmla="*/ 2959896 w 7869924"/>
              <a:gd name="connsiteY3408" fmla="*/ 1459992 h 8646667"/>
              <a:gd name="connsiteX3409" fmla="*/ 2980804 w 7869924"/>
              <a:gd name="connsiteY3409" fmla="*/ 1477648 h 8646667"/>
              <a:gd name="connsiteX3410" fmla="*/ 2980804 w 7869924"/>
              <a:gd name="connsiteY3410" fmla="*/ 1495712 h 8646667"/>
              <a:gd name="connsiteX3411" fmla="*/ 2986841 w 7869924"/>
              <a:gd name="connsiteY3411" fmla="*/ 1522601 h 8646667"/>
              <a:gd name="connsiteX3412" fmla="*/ 2998497 w 7869924"/>
              <a:gd name="connsiteY3412" fmla="*/ 1531432 h 8646667"/>
              <a:gd name="connsiteX3413" fmla="*/ 3001720 w 7869924"/>
              <a:gd name="connsiteY3413" fmla="*/ 1546282 h 8646667"/>
              <a:gd name="connsiteX3414" fmla="*/ 3031478 w 7869924"/>
              <a:gd name="connsiteY3414" fmla="*/ 1626553 h 8646667"/>
              <a:gd name="connsiteX3415" fmla="*/ 3028664 w 7869924"/>
              <a:gd name="connsiteY3415" fmla="*/ 1665487 h 8646667"/>
              <a:gd name="connsiteX3416" fmla="*/ 3013785 w 7869924"/>
              <a:gd name="connsiteY3416" fmla="*/ 1686356 h 8646667"/>
              <a:gd name="connsiteX3417" fmla="*/ 3022628 w 7869924"/>
              <a:gd name="connsiteY3417" fmla="*/ 1722077 h 8646667"/>
              <a:gd name="connsiteX3418" fmla="*/ 3031478 w 7869924"/>
              <a:gd name="connsiteY3418" fmla="*/ 1716058 h 8646667"/>
              <a:gd name="connsiteX3419" fmla="*/ 3037507 w 7869924"/>
              <a:gd name="connsiteY3419" fmla="*/ 1751777 h 8646667"/>
              <a:gd name="connsiteX3420" fmla="*/ 3043543 w 7869924"/>
              <a:gd name="connsiteY3420" fmla="*/ 1757796 h 8646667"/>
              <a:gd name="connsiteX3421" fmla="*/ 3052386 w 7869924"/>
              <a:gd name="connsiteY3421" fmla="*/ 1799535 h 8646667"/>
              <a:gd name="connsiteX3422" fmla="*/ 3066857 w 7869924"/>
              <a:gd name="connsiteY3422" fmla="*/ 1825692 h 8646667"/>
              <a:gd name="connsiteX3423" fmla="*/ 3067283 w 7869924"/>
              <a:gd name="connsiteY3423" fmla="*/ 1825485 h 8646667"/>
              <a:gd name="connsiteX3424" fmla="*/ 3052403 w 7869924"/>
              <a:gd name="connsiteY3424" fmla="*/ 1798562 h 8646667"/>
              <a:gd name="connsiteX3425" fmla="*/ 3043554 w 7869924"/>
              <a:gd name="connsiteY3425" fmla="*/ 1756774 h 8646667"/>
              <a:gd name="connsiteX3426" fmla="*/ 3061651 w 7869924"/>
              <a:gd name="connsiteY3426" fmla="*/ 1747934 h 8646667"/>
              <a:gd name="connsiteX3427" fmla="*/ 3070500 w 7869924"/>
              <a:gd name="connsiteY3427" fmla="*/ 1723824 h 8646667"/>
              <a:gd name="connsiteX3428" fmla="*/ 3085380 w 7869924"/>
              <a:gd name="connsiteY3428" fmla="*/ 1721010 h 8646667"/>
              <a:gd name="connsiteX3429" fmla="*/ 3085380 w 7869924"/>
              <a:gd name="connsiteY3429" fmla="*/ 1700120 h 8646667"/>
              <a:gd name="connsiteX3430" fmla="*/ 3112326 w 7869924"/>
              <a:gd name="connsiteY3430" fmla="*/ 1741909 h 8646667"/>
              <a:gd name="connsiteX3431" fmla="*/ 3133231 w 7869924"/>
              <a:gd name="connsiteY3431" fmla="*/ 1741909 h 8646667"/>
              <a:gd name="connsiteX3432" fmla="*/ 3148112 w 7869924"/>
              <a:gd name="connsiteY3432" fmla="*/ 1789722 h 8646667"/>
              <a:gd name="connsiteX3433" fmla="*/ 3156960 w 7869924"/>
              <a:gd name="connsiteY3433" fmla="*/ 1813434 h 8646667"/>
              <a:gd name="connsiteX3434" fmla="*/ 3183906 w 7869924"/>
              <a:gd name="connsiteY3434" fmla="*/ 1828300 h 8646667"/>
              <a:gd name="connsiteX3435" fmla="*/ 3228540 w 7869924"/>
              <a:gd name="connsiteY3435" fmla="*/ 1867273 h 8646667"/>
              <a:gd name="connsiteX3436" fmla="*/ 3228540 w 7869924"/>
              <a:gd name="connsiteY3436" fmla="*/ 1864460 h 8646667"/>
              <a:gd name="connsiteX3437" fmla="*/ 3255485 w 7869924"/>
              <a:gd name="connsiteY3437" fmla="*/ 1852409 h 8646667"/>
              <a:gd name="connsiteX3438" fmla="*/ 3288463 w 7869924"/>
              <a:gd name="connsiteY3438" fmla="*/ 1861249 h 8646667"/>
              <a:gd name="connsiteX3439" fmla="*/ 3315401 w 7869924"/>
              <a:gd name="connsiteY3439" fmla="*/ 1900224 h 8646667"/>
              <a:gd name="connsiteX3440" fmla="*/ 3339130 w 7869924"/>
              <a:gd name="connsiteY3440" fmla="*/ 1903037 h 8646667"/>
              <a:gd name="connsiteX3441" fmla="*/ 3354011 w 7869924"/>
              <a:gd name="connsiteY3441" fmla="*/ 1909063 h 8646667"/>
              <a:gd name="connsiteX3442" fmla="*/ 3360043 w 7869924"/>
              <a:gd name="connsiteY3442" fmla="*/ 1921121 h 8646667"/>
              <a:gd name="connsiteX3443" fmla="*/ 3378140 w 7869924"/>
              <a:gd name="connsiteY3443" fmla="*/ 1935986 h 8646667"/>
              <a:gd name="connsiteX3444" fmla="*/ 3383764 w 7869924"/>
              <a:gd name="connsiteY3444" fmla="*/ 1986622 h 8646667"/>
              <a:gd name="connsiteX3445" fmla="*/ 3419958 w 7869924"/>
              <a:gd name="connsiteY3445" fmla="*/ 1995462 h 8646667"/>
              <a:gd name="connsiteX3446" fmla="*/ 3458568 w 7869924"/>
              <a:gd name="connsiteY3446" fmla="*/ 2001486 h 8646667"/>
              <a:gd name="connsiteX3447" fmla="*/ 3482697 w 7869924"/>
              <a:gd name="connsiteY3447" fmla="*/ 2019570 h 8646667"/>
              <a:gd name="connsiteX3448" fmla="*/ 3500386 w 7869924"/>
              <a:gd name="connsiteY3448" fmla="*/ 2022377 h 8646667"/>
              <a:gd name="connsiteX3449" fmla="*/ 3518483 w 7869924"/>
              <a:gd name="connsiteY3449" fmla="*/ 2052115 h 8646667"/>
              <a:gd name="connsiteX3450" fmla="*/ 3551061 w 7869924"/>
              <a:gd name="connsiteY3450" fmla="*/ 2070199 h 8646667"/>
              <a:gd name="connsiteX3451" fmla="*/ 3571966 w 7869924"/>
              <a:gd name="connsiteY3451" fmla="*/ 2088281 h 8646667"/>
              <a:gd name="connsiteX3452" fmla="*/ 3575182 w 7869924"/>
              <a:gd name="connsiteY3452" fmla="*/ 2111986 h 8646667"/>
              <a:gd name="connsiteX3453" fmla="*/ 3548245 w 7869924"/>
              <a:gd name="connsiteY3453" fmla="*/ 2120827 h 8646667"/>
              <a:gd name="connsiteX3454" fmla="*/ 3521299 w 7869924"/>
              <a:gd name="connsiteY3454" fmla="*/ 2159808 h 8646667"/>
              <a:gd name="connsiteX3455" fmla="*/ 3491538 w 7869924"/>
              <a:gd name="connsiteY3455" fmla="*/ 2165834 h 8646667"/>
              <a:gd name="connsiteX3456" fmla="*/ 3482697 w 7869924"/>
              <a:gd name="connsiteY3456" fmla="*/ 2189539 h 8646667"/>
              <a:gd name="connsiteX3457" fmla="*/ 3461784 w 7869924"/>
              <a:gd name="connsiteY3457" fmla="*/ 2213251 h 8646667"/>
              <a:gd name="connsiteX3458" fmla="*/ 3437655 w 7869924"/>
              <a:gd name="connsiteY3458" fmla="*/ 2225302 h 8646667"/>
              <a:gd name="connsiteX3459" fmla="*/ 3434839 w 7869924"/>
              <a:gd name="connsiteY3459" fmla="*/ 2285174 h 8646667"/>
              <a:gd name="connsiteX3460" fmla="*/ 3413926 w 7869924"/>
              <a:gd name="connsiteY3460" fmla="*/ 2296829 h 8646667"/>
              <a:gd name="connsiteX3461" fmla="*/ 3404677 w 7869924"/>
              <a:gd name="connsiteY3461" fmla="*/ 2320938 h 8646667"/>
              <a:gd name="connsiteX3462" fmla="*/ 3410710 w 7869924"/>
              <a:gd name="connsiteY3462" fmla="*/ 2368355 h 8646667"/>
              <a:gd name="connsiteX3463" fmla="*/ 3416742 w 7869924"/>
              <a:gd name="connsiteY3463" fmla="*/ 2383624 h 8646667"/>
              <a:gd name="connsiteX3464" fmla="*/ 3399045 w 7869924"/>
              <a:gd name="connsiteY3464" fmla="*/ 2383624 h 8646667"/>
              <a:gd name="connsiteX3465" fmla="*/ 3395829 w 7869924"/>
              <a:gd name="connsiteY3465" fmla="*/ 2392464 h 8646667"/>
              <a:gd name="connsiteX3466" fmla="*/ 3378140 w 7869924"/>
              <a:gd name="connsiteY3466" fmla="*/ 2431438 h 8646667"/>
              <a:gd name="connsiteX3467" fmla="*/ 3342346 w 7869924"/>
              <a:gd name="connsiteY3467" fmla="*/ 2478855 h 8646667"/>
              <a:gd name="connsiteX3468" fmla="*/ 3330281 w 7869924"/>
              <a:gd name="connsiteY3468" fmla="*/ 2511804 h 8646667"/>
              <a:gd name="connsiteX3469" fmla="*/ 3347978 w 7869924"/>
              <a:gd name="connsiteY3469" fmla="*/ 2523862 h 8646667"/>
              <a:gd name="connsiteX3470" fmla="*/ 3312184 w 7869924"/>
              <a:gd name="connsiteY3470" fmla="*/ 2565650 h 8646667"/>
              <a:gd name="connsiteX3471" fmla="*/ 3291271 w 7869924"/>
              <a:gd name="connsiteY3471" fmla="*/ 2565650 h 8646667"/>
              <a:gd name="connsiteX3472" fmla="*/ 3270366 w 7869924"/>
              <a:gd name="connsiteY3472" fmla="*/ 2541540 h 8646667"/>
              <a:gd name="connsiteX3473" fmla="*/ 3255579 w 7869924"/>
              <a:gd name="connsiteY3473" fmla="*/ 2541540 h 8646667"/>
              <a:gd name="connsiteX3474" fmla="*/ 3255579 w 7869924"/>
              <a:gd name="connsiteY3474" fmla="*/ 2542397 h 8646667"/>
              <a:gd name="connsiteX3475" fmla="*/ 3270458 w 7869924"/>
              <a:gd name="connsiteY3475" fmla="*/ 2542397 h 8646667"/>
              <a:gd name="connsiteX3476" fmla="*/ 3291363 w 7869924"/>
              <a:gd name="connsiteY3476" fmla="*/ 2566485 h 8646667"/>
              <a:gd name="connsiteX3477" fmla="*/ 3312268 w 7869924"/>
              <a:gd name="connsiteY3477" fmla="*/ 2566485 h 8646667"/>
              <a:gd name="connsiteX3478" fmla="*/ 3348052 w 7869924"/>
              <a:gd name="connsiteY3478" fmla="*/ 2524723 h 8646667"/>
              <a:gd name="connsiteX3479" fmla="*/ 3351264 w 7869924"/>
              <a:gd name="connsiteY3479" fmla="*/ 2524723 h 8646667"/>
              <a:gd name="connsiteX3480" fmla="*/ 3357306 w 7869924"/>
              <a:gd name="connsiteY3480" fmla="*/ 2530746 h 8646667"/>
              <a:gd name="connsiteX3481" fmla="*/ 3366144 w 7869924"/>
              <a:gd name="connsiteY3481" fmla="*/ 2551636 h 8646667"/>
              <a:gd name="connsiteX3482" fmla="*/ 3399116 w 7869924"/>
              <a:gd name="connsiteY3482" fmla="*/ 2560464 h 8646667"/>
              <a:gd name="connsiteX3483" fmla="*/ 3422833 w 7869924"/>
              <a:gd name="connsiteY3483" fmla="*/ 2581353 h 8646667"/>
              <a:gd name="connsiteX3484" fmla="*/ 3437696 w 7869924"/>
              <a:gd name="connsiteY3484" fmla="*/ 2551636 h 8646667"/>
              <a:gd name="connsiteX3485" fmla="*/ 3461830 w 7869924"/>
              <a:gd name="connsiteY3485" fmla="*/ 2572115 h 8646667"/>
              <a:gd name="connsiteX3486" fmla="*/ 3521332 w 7869924"/>
              <a:gd name="connsiteY3486" fmla="*/ 2605048 h 8646667"/>
              <a:gd name="connsiteX3487" fmla="*/ 3521332 w 7869924"/>
              <a:gd name="connsiteY3487" fmla="*/ 2617094 h 8646667"/>
              <a:gd name="connsiteX3488" fmla="*/ 3542236 w 7869924"/>
              <a:gd name="connsiteY3488" fmla="*/ 2619916 h 8646667"/>
              <a:gd name="connsiteX3489" fmla="*/ 3563141 w 7869924"/>
              <a:gd name="connsiteY3489" fmla="*/ 2631962 h 8646667"/>
              <a:gd name="connsiteX3490" fmla="*/ 3581233 w 7869924"/>
              <a:gd name="connsiteY3490" fmla="*/ 2644005 h 8646667"/>
              <a:gd name="connsiteX3491" fmla="*/ 3602138 w 7869924"/>
              <a:gd name="connsiteY3491" fmla="*/ 2650028 h 8646667"/>
              <a:gd name="connsiteX3492" fmla="*/ 3625855 w 7869924"/>
              <a:gd name="connsiteY3492" fmla="*/ 2679746 h 8646667"/>
              <a:gd name="connsiteX3493" fmla="*/ 3634693 w 7869924"/>
              <a:gd name="connsiteY3493" fmla="*/ 2715503 h 8646667"/>
              <a:gd name="connsiteX3494" fmla="*/ 3637906 w 7869924"/>
              <a:gd name="connsiteY3494" fmla="*/ 2712680 h 8646667"/>
              <a:gd name="connsiteX3495" fmla="*/ 3673690 w 7869924"/>
              <a:gd name="connsiteY3495" fmla="*/ 2730353 h 8646667"/>
              <a:gd name="connsiteX3496" fmla="*/ 3709474 w 7869924"/>
              <a:gd name="connsiteY3496" fmla="*/ 2754460 h 8646667"/>
              <a:gd name="connsiteX3497" fmla="*/ 3709474 w 7869924"/>
              <a:gd name="connsiteY3497" fmla="*/ 2763288 h 8646667"/>
              <a:gd name="connsiteX3498" fmla="*/ 3745259 w 7869924"/>
              <a:gd name="connsiteY3498" fmla="*/ 2778155 h 8646667"/>
              <a:gd name="connsiteX3499" fmla="*/ 3781026 w 7869924"/>
              <a:gd name="connsiteY3499" fmla="*/ 2805051 h 8646667"/>
              <a:gd name="connsiteX3500" fmla="*/ 3801948 w 7869924"/>
              <a:gd name="connsiteY3500" fmla="*/ 2790200 h 8646667"/>
              <a:gd name="connsiteX3501" fmla="*/ 3828878 w 7869924"/>
              <a:gd name="connsiteY3501" fmla="*/ 2793005 h 8646667"/>
              <a:gd name="connsiteX3502" fmla="*/ 3879525 w 7869924"/>
              <a:gd name="connsiteY3502" fmla="*/ 2819917 h 8646667"/>
              <a:gd name="connsiteX3503" fmla="*/ 3906471 w 7869924"/>
              <a:gd name="connsiteY3503" fmla="*/ 2834785 h 8646667"/>
              <a:gd name="connsiteX3504" fmla="*/ 3930189 w 7869924"/>
              <a:gd name="connsiteY3504" fmla="*/ 2855659 h 8646667"/>
              <a:gd name="connsiteX3505" fmla="*/ 3995716 w 7869924"/>
              <a:gd name="connsiteY3505" fmla="*/ 2849636 h 8646667"/>
              <a:gd name="connsiteX3506" fmla="*/ 4007783 w 7869924"/>
              <a:gd name="connsiteY3506" fmla="*/ 2879354 h 8646667"/>
              <a:gd name="connsiteX3507" fmla="*/ 4007783 w 7869924"/>
              <a:gd name="connsiteY3507" fmla="*/ 2912288 h 8646667"/>
              <a:gd name="connsiteX3508" fmla="*/ 4061243 w 7869924"/>
              <a:gd name="connsiteY3508" fmla="*/ 2924332 h 8646667"/>
              <a:gd name="connsiteX3509" fmla="*/ 4115119 w 7869924"/>
              <a:gd name="connsiteY3509" fmla="*/ 2924332 h 8646667"/>
              <a:gd name="connsiteX3510" fmla="*/ 4136024 w 7869924"/>
              <a:gd name="connsiteY3510" fmla="*/ 2942005 h 8646667"/>
              <a:gd name="connsiteX3511" fmla="*/ 4156929 w 7869924"/>
              <a:gd name="connsiteY3511" fmla="*/ 2966111 h 8646667"/>
              <a:gd name="connsiteX3512" fmla="*/ 4177833 w 7869924"/>
              <a:gd name="connsiteY3512" fmla="*/ 2951245 h 8646667"/>
              <a:gd name="connsiteX3513" fmla="*/ 4189900 w 7869924"/>
              <a:gd name="connsiteY3513" fmla="*/ 2930372 h 8646667"/>
              <a:gd name="connsiteX3514" fmla="*/ 4255427 w 7869924"/>
              <a:gd name="connsiteY3514" fmla="*/ 2936393 h 8646667"/>
              <a:gd name="connsiteX3515" fmla="*/ 4285170 w 7869924"/>
              <a:gd name="connsiteY3515" fmla="*/ 2954066 h 8646667"/>
              <a:gd name="connsiteX3516" fmla="*/ 4309304 w 7869924"/>
              <a:gd name="connsiteY3516" fmla="*/ 2993024 h 8646667"/>
              <a:gd name="connsiteX3517" fmla="*/ 4320954 w 7869924"/>
              <a:gd name="connsiteY3517" fmla="*/ 3040810 h 8646667"/>
              <a:gd name="connsiteX3518" fmla="*/ 4345071 w 7869924"/>
              <a:gd name="connsiteY3518" fmla="*/ 3070527 h 8646667"/>
              <a:gd name="connsiteX3519" fmla="*/ 4353926 w 7869924"/>
              <a:gd name="connsiteY3519" fmla="*/ 3121134 h 8646667"/>
              <a:gd name="connsiteX3520" fmla="*/ 4401760 w 7869924"/>
              <a:gd name="connsiteY3520" fmla="*/ 3127157 h 8646667"/>
              <a:gd name="connsiteX3521" fmla="*/ 4404573 w 7869924"/>
              <a:gd name="connsiteY3521" fmla="*/ 3165720 h 8646667"/>
              <a:gd name="connsiteX3522" fmla="*/ 4413827 w 7869924"/>
              <a:gd name="connsiteY3522" fmla="*/ 3177765 h 8646667"/>
              <a:gd name="connsiteX3523" fmla="*/ 4440358 w 7869924"/>
              <a:gd name="connsiteY3523" fmla="*/ 3180571 h 8646667"/>
              <a:gd name="connsiteX3524" fmla="*/ 4442671 w 7869924"/>
              <a:gd name="connsiteY3524" fmla="*/ 3193836 h 8646667"/>
              <a:gd name="connsiteX3525" fmla="*/ 4443042 w 7869924"/>
              <a:gd name="connsiteY3525" fmla="*/ 3193687 h 8646667"/>
              <a:gd name="connsiteX3526" fmla="*/ 4440678 w 7869924"/>
              <a:gd name="connsiteY3526" fmla="*/ 3180123 h 8646667"/>
              <a:gd name="connsiteX3527" fmla="*/ 4414140 w 7869924"/>
              <a:gd name="connsiteY3527" fmla="*/ 3177314 h 8646667"/>
              <a:gd name="connsiteX3528" fmla="*/ 4404898 w 7869924"/>
              <a:gd name="connsiteY3528" fmla="*/ 3165259 h 8646667"/>
              <a:gd name="connsiteX3529" fmla="*/ 4402081 w 7869924"/>
              <a:gd name="connsiteY3529" fmla="*/ 3126676 h 8646667"/>
              <a:gd name="connsiteX3530" fmla="*/ 4354243 w 7869924"/>
              <a:gd name="connsiteY3530" fmla="*/ 3120653 h 8646667"/>
              <a:gd name="connsiteX3531" fmla="*/ 4345397 w 7869924"/>
              <a:gd name="connsiteY3531" fmla="*/ 3070015 h 8646667"/>
              <a:gd name="connsiteX3532" fmla="*/ 4321268 w 7869924"/>
              <a:gd name="connsiteY3532" fmla="*/ 3040279 h 8646667"/>
              <a:gd name="connsiteX3533" fmla="*/ 4309617 w 7869924"/>
              <a:gd name="connsiteY3533" fmla="*/ 2992458 h 8646667"/>
              <a:gd name="connsiteX3534" fmla="*/ 4285489 w 7869924"/>
              <a:gd name="connsiteY3534" fmla="*/ 2953484 h 8646667"/>
              <a:gd name="connsiteX3535" fmla="*/ 4297558 w 7869924"/>
              <a:gd name="connsiteY3535" fmla="*/ 2953484 h 8646667"/>
              <a:gd name="connsiteX3536" fmla="*/ 4315646 w 7869924"/>
              <a:gd name="connsiteY3536" fmla="*/ 2944644 h 8646667"/>
              <a:gd name="connsiteX3537" fmla="*/ 4360272 w 7869924"/>
              <a:gd name="connsiteY3537" fmla="*/ 2935804 h 8646667"/>
              <a:gd name="connsiteX3538" fmla="*/ 4375147 w 7869924"/>
              <a:gd name="connsiteY3538" fmla="*/ 2917718 h 8646667"/>
              <a:gd name="connsiteX3539" fmla="*/ 4396052 w 7869924"/>
              <a:gd name="connsiteY3539" fmla="*/ 2926557 h 8646667"/>
              <a:gd name="connsiteX3540" fmla="*/ 4416956 w 7869924"/>
              <a:gd name="connsiteY3540" fmla="*/ 2929773 h 8646667"/>
              <a:gd name="connsiteX3541" fmla="*/ 4425802 w 7869924"/>
              <a:gd name="connsiteY3541" fmla="*/ 2947453 h 8646667"/>
              <a:gd name="connsiteX3542" fmla="*/ 4518674 w 7869924"/>
              <a:gd name="connsiteY3542" fmla="*/ 2968348 h 8646667"/>
              <a:gd name="connsiteX3543" fmla="*/ 4527519 w 7869924"/>
              <a:gd name="connsiteY3543" fmla="*/ 3001306 h 8646667"/>
              <a:gd name="connsiteX3544" fmla="*/ 4524307 w 7869924"/>
              <a:gd name="connsiteY3544" fmla="*/ 3028224 h 8646667"/>
              <a:gd name="connsiteX3545" fmla="*/ 4533549 w 7869924"/>
              <a:gd name="connsiteY3545" fmla="*/ 3070015 h 8646667"/>
              <a:gd name="connsiteX3546" fmla="*/ 4593050 w 7869924"/>
              <a:gd name="connsiteY3546" fmla="*/ 3076046 h 8646667"/>
              <a:gd name="connsiteX3547" fmla="*/ 4628830 w 7869924"/>
              <a:gd name="connsiteY3547" fmla="*/ 3111812 h 8646667"/>
              <a:gd name="connsiteX3548" fmla="*/ 4658580 w 7869924"/>
              <a:gd name="connsiteY3548" fmla="*/ 3111812 h 8646667"/>
              <a:gd name="connsiteX3549" fmla="*/ 4670639 w 7869924"/>
              <a:gd name="connsiteY3549" fmla="*/ 3138731 h 8646667"/>
              <a:gd name="connsiteX3550" fmla="*/ 4700389 w 7869924"/>
              <a:gd name="connsiteY3550" fmla="*/ 3147572 h 8646667"/>
              <a:gd name="connsiteX3551" fmla="*/ 4727334 w 7869924"/>
              <a:gd name="connsiteY3551" fmla="*/ 3135516 h 8646667"/>
              <a:gd name="connsiteX3552" fmla="*/ 4760297 w 7869924"/>
              <a:gd name="connsiteY3552" fmla="*/ 3111812 h 8646667"/>
              <a:gd name="connsiteX3553" fmla="*/ 4798894 w 7869924"/>
              <a:gd name="connsiteY3553" fmla="*/ 3108597 h 8646667"/>
              <a:gd name="connsiteX3554" fmla="*/ 4798894 w 7869924"/>
              <a:gd name="connsiteY3554" fmla="*/ 3177314 h 8646667"/>
              <a:gd name="connsiteX3555" fmla="*/ 4819798 w 7869924"/>
              <a:gd name="connsiteY3555" fmla="*/ 3183338 h 8646667"/>
              <a:gd name="connsiteX3556" fmla="*/ 4835081 w 7869924"/>
              <a:gd name="connsiteY3556" fmla="*/ 3198208 h 8646667"/>
              <a:gd name="connsiteX3557" fmla="*/ 4852761 w 7869924"/>
              <a:gd name="connsiteY3557" fmla="*/ 3186155 h 8646667"/>
              <a:gd name="connsiteX3558" fmla="*/ 4867637 w 7869924"/>
              <a:gd name="connsiteY3558" fmla="*/ 3177314 h 8646667"/>
              <a:gd name="connsiteX3559" fmla="*/ 4882512 w 7869924"/>
              <a:gd name="connsiteY3559" fmla="*/ 3168466 h 8646667"/>
              <a:gd name="connsiteX3560" fmla="*/ 4909457 w 7869924"/>
              <a:gd name="connsiteY3560" fmla="*/ 3180123 h 8646667"/>
              <a:gd name="connsiteX3561" fmla="*/ 4948449 w 7869924"/>
              <a:gd name="connsiteY3561" fmla="*/ 3183338 h 8646667"/>
              <a:gd name="connsiteX3562" fmla="*/ 4981016 w 7869924"/>
              <a:gd name="connsiteY3562" fmla="*/ 3192177 h 8646667"/>
              <a:gd name="connsiteX3563" fmla="*/ 4999104 w 7869924"/>
              <a:gd name="connsiteY3563" fmla="*/ 3195393 h 8646667"/>
              <a:gd name="connsiteX3564" fmla="*/ 5013980 w 7869924"/>
              <a:gd name="connsiteY3564" fmla="*/ 3201018 h 8646667"/>
              <a:gd name="connsiteX3565" fmla="*/ 5043730 w 7869924"/>
              <a:gd name="connsiteY3565" fmla="*/ 3219104 h 8646667"/>
              <a:gd name="connsiteX3566" fmla="*/ 5064635 w 7869924"/>
              <a:gd name="connsiteY3566" fmla="*/ 3237183 h 8646667"/>
              <a:gd name="connsiteX3567" fmla="*/ 5070675 w 7869924"/>
              <a:gd name="connsiteY3567" fmla="*/ 3227944 h 8646667"/>
              <a:gd name="connsiteX3568" fmla="*/ 5118513 w 7869924"/>
              <a:gd name="connsiteY3568" fmla="*/ 3210264 h 8646667"/>
              <a:gd name="connsiteX3569" fmla="*/ 5127359 w 7869924"/>
              <a:gd name="connsiteY3569" fmla="*/ 3201018 h 8646667"/>
              <a:gd name="connsiteX3570" fmla="*/ 5139418 w 7869924"/>
              <a:gd name="connsiteY3570" fmla="*/ 3201018 h 8646667"/>
              <a:gd name="connsiteX3571" fmla="*/ 5154293 w 7869924"/>
              <a:gd name="connsiteY3571" fmla="*/ 3183338 h 8646667"/>
              <a:gd name="connsiteX3572" fmla="*/ 5163535 w 7869924"/>
              <a:gd name="connsiteY3572" fmla="*/ 3233967 h 8646667"/>
              <a:gd name="connsiteX3573" fmla="*/ 5190073 w 7869924"/>
              <a:gd name="connsiteY3573" fmla="*/ 3237183 h 8646667"/>
              <a:gd name="connsiteX3574" fmla="*/ 5193286 w 7869924"/>
              <a:gd name="connsiteY3574" fmla="*/ 3246022 h 8646667"/>
              <a:gd name="connsiteX3575" fmla="*/ 5223036 w 7869924"/>
              <a:gd name="connsiteY3575" fmla="*/ 3258078 h 8646667"/>
              <a:gd name="connsiteX3576" fmla="*/ 5240728 w 7869924"/>
              <a:gd name="connsiteY3576" fmla="*/ 3231159 h 8646667"/>
              <a:gd name="connsiteX3577" fmla="*/ 5291790 w 7869924"/>
              <a:gd name="connsiteY3577" fmla="*/ 3237183 h 8646667"/>
              <a:gd name="connsiteX3578" fmla="*/ 5306665 w 7869924"/>
              <a:gd name="connsiteY3578" fmla="*/ 3231159 h 8646667"/>
              <a:gd name="connsiteX3579" fmla="*/ 5357320 w 7869924"/>
              <a:gd name="connsiteY3579" fmla="*/ 3221911 h 8646667"/>
              <a:gd name="connsiteX3580" fmla="*/ 5360533 w 7869924"/>
              <a:gd name="connsiteY3580" fmla="*/ 3213072 h 8646667"/>
              <a:gd name="connsiteX3581" fmla="*/ 5399130 w 7869924"/>
              <a:gd name="connsiteY3581" fmla="*/ 3246022 h 8646667"/>
              <a:gd name="connsiteX3582" fmla="*/ 5407976 w 7869924"/>
              <a:gd name="connsiteY3582" fmla="*/ 3215889 h 8646667"/>
              <a:gd name="connsiteX3583" fmla="*/ 5417228 w 7869924"/>
              <a:gd name="connsiteY3583" fmla="*/ 3189369 h 8646667"/>
              <a:gd name="connsiteX3584" fmla="*/ 5417228 w 7869924"/>
              <a:gd name="connsiteY3584" fmla="*/ 3198208 h 8646667"/>
              <a:gd name="connsiteX3585" fmla="*/ 5437279 w 7869924"/>
              <a:gd name="connsiteY3585" fmla="*/ 3195293 h 8646667"/>
              <a:gd name="connsiteX3586" fmla="*/ 5443352 w 7869924"/>
              <a:gd name="connsiteY3586" fmla="*/ 3184082 h 8646667"/>
              <a:gd name="connsiteX3587" fmla="*/ 5442311 w 7869924"/>
              <a:gd name="connsiteY3587" fmla="*/ 3183233 h 8646667"/>
              <a:gd name="connsiteX3588" fmla="*/ 5442311 w 7869924"/>
              <a:gd name="connsiteY3588" fmla="*/ 3171182 h 8646667"/>
              <a:gd name="connsiteX3589" fmla="*/ 5445526 w 7869924"/>
              <a:gd name="connsiteY3589" fmla="*/ 3150308 h 8646667"/>
              <a:gd name="connsiteX3590" fmla="*/ 5460398 w 7869924"/>
              <a:gd name="connsiteY3590" fmla="*/ 3138661 h 8646667"/>
              <a:gd name="connsiteX3591" fmla="*/ 5448343 w 7869924"/>
              <a:gd name="connsiteY3591" fmla="*/ 3108547 h 8646667"/>
              <a:gd name="connsiteX3592" fmla="*/ 5433471 w 7869924"/>
              <a:gd name="connsiteY3592" fmla="*/ 3084863 h 8646667"/>
              <a:gd name="connsiteX3593" fmla="*/ 5433471 w 7869924"/>
              <a:gd name="connsiteY3593" fmla="*/ 3055152 h 8646667"/>
              <a:gd name="connsiteX3594" fmla="*/ 5424631 w 7869924"/>
              <a:gd name="connsiteY3594" fmla="*/ 3040290 h 8646667"/>
              <a:gd name="connsiteX3595" fmla="*/ 5403736 w 7869924"/>
              <a:gd name="connsiteY3595" fmla="*/ 3034265 h 8646667"/>
              <a:gd name="connsiteX3596" fmla="*/ 5401270 w 7869924"/>
              <a:gd name="connsiteY3596" fmla="*/ 3025936 h 8646667"/>
              <a:gd name="connsiteX3597" fmla="*/ 5400930 w 7869924"/>
              <a:gd name="connsiteY3597" fmla="*/ 3013814 h 8646667"/>
              <a:gd name="connsiteX3598" fmla="*/ 5400619 w 7869924"/>
              <a:gd name="connsiteY3598" fmla="*/ 3013328 h 8646667"/>
              <a:gd name="connsiteX3599" fmla="*/ 5400619 w 7869924"/>
              <a:gd name="connsiteY3599" fmla="*/ 2983194 h 8646667"/>
              <a:gd name="connsiteX3600" fmla="*/ 5394569 w 7869924"/>
              <a:gd name="connsiteY3600" fmla="*/ 2980383 h 8646667"/>
              <a:gd name="connsiteX3601" fmla="*/ 5403441 w 7869924"/>
              <a:gd name="connsiteY3601" fmla="*/ 2944622 h 8646667"/>
              <a:gd name="connsiteX3602" fmla="*/ 5409491 w 7869924"/>
              <a:gd name="connsiteY3602" fmla="*/ 2923729 h 8646667"/>
              <a:gd name="connsiteX3603" fmla="*/ 5403441 w 7869924"/>
              <a:gd name="connsiteY3603" fmla="*/ 2890785 h 8646667"/>
              <a:gd name="connsiteX3604" fmla="*/ 5421187 w 7869924"/>
              <a:gd name="connsiteY3604" fmla="*/ 2867078 h 8646667"/>
              <a:gd name="connsiteX3605" fmla="*/ 5427237 w 7869924"/>
              <a:gd name="connsiteY3605" fmla="*/ 2852211 h 8646667"/>
              <a:gd name="connsiteX3606" fmla="*/ 5433286 w 7869924"/>
              <a:gd name="connsiteY3606" fmla="*/ 2840158 h 8646667"/>
              <a:gd name="connsiteX3607" fmla="*/ 5442158 w 7869924"/>
              <a:gd name="connsiteY3607" fmla="*/ 2825292 h 8646667"/>
              <a:gd name="connsiteX3608" fmla="*/ 5448208 w 7869924"/>
              <a:gd name="connsiteY3608" fmla="*/ 2792348 h 8646667"/>
              <a:gd name="connsiteX3609" fmla="*/ 5433286 w 7869924"/>
              <a:gd name="connsiteY3609" fmla="*/ 2765428 h 8646667"/>
              <a:gd name="connsiteX3610" fmla="*/ 5454257 w 7869924"/>
              <a:gd name="connsiteY3610" fmla="*/ 2765428 h 8646667"/>
              <a:gd name="connsiteX3611" fmla="*/ 5478455 w 7869924"/>
              <a:gd name="connsiteY3611" fmla="*/ 2762613 h 8646667"/>
              <a:gd name="connsiteX3612" fmla="*/ 5502251 w 7869924"/>
              <a:gd name="connsiteY3612" fmla="*/ 2747747 h 8646667"/>
              <a:gd name="connsiteX3613" fmla="*/ 5511123 w 7869924"/>
              <a:gd name="connsiteY3613" fmla="*/ 2759401 h 8646667"/>
              <a:gd name="connsiteX3614" fmla="*/ 5517174 w 7869924"/>
              <a:gd name="connsiteY3614" fmla="*/ 2747747 h 8646667"/>
              <a:gd name="connsiteX3615" fmla="*/ 5526046 w 7869924"/>
              <a:gd name="connsiteY3615" fmla="*/ 2732882 h 8646667"/>
              <a:gd name="connsiteX3616" fmla="*/ 5544195 w 7869924"/>
              <a:gd name="connsiteY3616" fmla="*/ 2741721 h 8646667"/>
              <a:gd name="connsiteX3617" fmla="*/ 5544195 w 7869924"/>
              <a:gd name="connsiteY3617" fmla="*/ 2726855 h 8646667"/>
              <a:gd name="connsiteX3618" fmla="*/ 5556294 w 7869924"/>
              <a:gd name="connsiteY3618" fmla="*/ 2726855 h 8646667"/>
              <a:gd name="connsiteX3619" fmla="*/ 5556294 w 7869924"/>
              <a:gd name="connsiteY3619" fmla="*/ 2714804 h 8646667"/>
              <a:gd name="connsiteX3620" fmla="*/ 5571216 w 7869924"/>
              <a:gd name="connsiteY3620" fmla="*/ 2718016 h 8646667"/>
              <a:gd name="connsiteX3621" fmla="*/ 5577267 w 7869924"/>
              <a:gd name="connsiteY3621" fmla="*/ 2729669 h 8646667"/>
              <a:gd name="connsiteX3622" fmla="*/ 5592189 w 7869924"/>
              <a:gd name="connsiteY3622" fmla="*/ 2729669 h 8646667"/>
              <a:gd name="connsiteX3623" fmla="*/ 5609935 w 7869924"/>
              <a:gd name="connsiteY3623" fmla="*/ 2732882 h 8646667"/>
              <a:gd name="connsiteX3624" fmla="*/ 5622034 w 7869924"/>
              <a:gd name="connsiteY3624" fmla="*/ 2762613 h 8646667"/>
              <a:gd name="connsiteX3625" fmla="*/ 5634133 w 7869924"/>
              <a:gd name="connsiteY3625" fmla="*/ 2783506 h 8646667"/>
              <a:gd name="connsiteX3626" fmla="*/ 5628083 w 7869924"/>
              <a:gd name="connsiteY3626" fmla="*/ 2807213 h 8646667"/>
              <a:gd name="connsiteX3627" fmla="*/ 5630906 w 7869924"/>
              <a:gd name="connsiteY3627" fmla="*/ 2825292 h 8646667"/>
              <a:gd name="connsiteX3628" fmla="*/ 5622034 w 7869924"/>
              <a:gd name="connsiteY3628" fmla="*/ 2855027 h 8646667"/>
              <a:gd name="connsiteX3629" fmla="*/ 5609935 w 7869924"/>
              <a:gd name="connsiteY3629" fmla="*/ 2881943 h 8646667"/>
              <a:gd name="connsiteX3630" fmla="*/ 5601061 w 7869924"/>
              <a:gd name="connsiteY3630" fmla="*/ 2881943 h 8646667"/>
              <a:gd name="connsiteX3631" fmla="*/ 5604288 w 7869924"/>
              <a:gd name="connsiteY3631" fmla="*/ 2890785 h 8646667"/>
              <a:gd name="connsiteX3632" fmla="*/ 5607110 w 7869924"/>
              <a:gd name="connsiteY3632" fmla="*/ 2890785 h 8646667"/>
              <a:gd name="connsiteX3633" fmla="*/ 5622034 w 7869924"/>
              <a:gd name="connsiteY3633" fmla="*/ 2935783 h 8646667"/>
              <a:gd name="connsiteX3634" fmla="*/ 5636955 w 7869924"/>
              <a:gd name="connsiteY3634" fmla="*/ 2953463 h 8646667"/>
              <a:gd name="connsiteX3635" fmla="*/ 5628083 w 7869924"/>
              <a:gd name="connsiteY3635" fmla="*/ 2977167 h 8646667"/>
              <a:gd name="connsiteX3636" fmla="*/ 5613160 w 7869924"/>
              <a:gd name="connsiteY3636" fmla="*/ 3004087 h 8646667"/>
              <a:gd name="connsiteX3637" fmla="*/ 5613160 w 7869924"/>
              <a:gd name="connsiteY3637" fmla="*/ 3016142 h 8646667"/>
              <a:gd name="connsiteX3638" fmla="*/ 5592189 w 7869924"/>
              <a:gd name="connsiteY3638" fmla="*/ 3013328 h 8646667"/>
              <a:gd name="connsiteX3639" fmla="*/ 5592070 w 7869924"/>
              <a:gd name="connsiteY3639" fmla="*/ 3013441 h 8646667"/>
              <a:gd name="connsiteX3640" fmla="*/ 5598799 w 7869924"/>
              <a:gd name="connsiteY3640" fmla="*/ 3014797 h 8646667"/>
              <a:gd name="connsiteX3641" fmla="*/ 5612714 w 7869924"/>
              <a:gd name="connsiteY3641" fmla="*/ 3016202 h 8646667"/>
              <a:gd name="connsiteX3642" fmla="*/ 5621554 w 7869924"/>
              <a:gd name="connsiteY3642" fmla="*/ 3028239 h 8646667"/>
              <a:gd name="connsiteX3643" fmla="*/ 5630395 w 7869924"/>
              <a:gd name="connsiteY3643" fmla="*/ 3051938 h 8646667"/>
              <a:gd name="connsiteX3644" fmla="*/ 5645267 w 7869924"/>
              <a:gd name="connsiteY3644" fmla="*/ 3070000 h 8646667"/>
              <a:gd name="connsiteX3645" fmla="*/ 5669377 w 7869924"/>
              <a:gd name="connsiteY3645" fmla="*/ 3076027 h 8646667"/>
              <a:gd name="connsiteX3646" fmla="*/ 5687464 w 7869924"/>
              <a:gd name="connsiteY3646" fmla="*/ 3093699 h 8646667"/>
              <a:gd name="connsiteX3647" fmla="*/ 5713984 w 7869924"/>
              <a:gd name="connsiteY3647" fmla="*/ 3105737 h 8646667"/>
              <a:gd name="connsiteX3648" fmla="*/ 5767839 w 7869924"/>
              <a:gd name="connsiteY3648" fmla="*/ 3093699 h 8646667"/>
              <a:gd name="connsiteX3649" fmla="*/ 5788743 w 7869924"/>
              <a:gd name="connsiteY3649" fmla="*/ 3111762 h 8646667"/>
              <a:gd name="connsiteX3650" fmla="*/ 5815670 w 7869924"/>
              <a:gd name="connsiteY3650" fmla="*/ 3117383 h 8646667"/>
              <a:gd name="connsiteX3651" fmla="*/ 5806821 w 7869924"/>
              <a:gd name="connsiteY3651" fmla="*/ 3138661 h 8646667"/>
              <a:gd name="connsiteX3652" fmla="*/ 5845405 w 7869924"/>
              <a:gd name="connsiteY3652" fmla="*/ 3129421 h 8646667"/>
              <a:gd name="connsiteX3653" fmla="*/ 5893228 w 7869924"/>
              <a:gd name="connsiteY3653" fmla="*/ 3129421 h 8646667"/>
              <a:gd name="connsiteX3654" fmla="*/ 5907095 w 7869924"/>
              <a:gd name="connsiteY3654" fmla="*/ 3126800 h 8646667"/>
              <a:gd name="connsiteX3655" fmla="*/ 5907400 w 7869924"/>
              <a:gd name="connsiteY3655" fmla="*/ 3125452 h 8646667"/>
              <a:gd name="connsiteX3656" fmla="*/ 5934318 w 7869924"/>
              <a:gd name="connsiteY3656" fmla="*/ 3113410 h 8646667"/>
              <a:gd name="connsiteX3657" fmla="*/ 5966872 w 7869924"/>
              <a:gd name="connsiteY3657" fmla="*/ 3107388 h 8646667"/>
              <a:gd name="connsiteX3658" fmla="*/ 6003049 w 7869924"/>
              <a:gd name="connsiteY3658" fmla="*/ 3095346 h 8646667"/>
              <a:gd name="connsiteX3659" fmla="*/ 6020735 w 7869924"/>
              <a:gd name="connsiteY3659" fmla="*/ 3068858 h 8646667"/>
              <a:gd name="connsiteX3660" fmla="*/ 6065338 w 7869924"/>
              <a:gd name="connsiteY3660" fmla="*/ 3065645 h 8646667"/>
              <a:gd name="connsiteX3661" fmla="*/ 6092270 w 7869924"/>
              <a:gd name="connsiteY3661" fmla="*/ 3080495 h 8646667"/>
              <a:gd name="connsiteX3662" fmla="*/ 6125226 w 7869924"/>
              <a:gd name="connsiteY3662" fmla="*/ 3098559 h 8646667"/>
              <a:gd name="connsiteX3663" fmla="*/ 6169830 w 7869924"/>
              <a:gd name="connsiteY3663" fmla="*/ 3104580 h 8646667"/>
              <a:gd name="connsiteX3664" fmla="*/ 6208825 w 7869924"/>
              <a:gd name="connsiteY3664" fmla="*/ 3107388 h 8646667"/>
              <a:gd name="connsiteX3665" fmla="*/ 6235742 w 7869924"/>
              <a:gd name="connsiteY3665" fmla="*/ 3101367 h 8646667"/>
              <a:gd name="connsiteX3666" fmla="*/ 6262674 w 7869924"/>
              <a:gd name="connsiteY3666" fmla="*/ 3104580 h 8646667"/>
              <a:gd name="connsiteX3667" fmla="*/ 6310096 w 7869924"/>
              <a:gd name="connsiteY3667" fmla="*/ 3101367 h 8646667"/>
              <a:gd name="connsiteX3668" fmla="*/ 6322159 w 7869924"/>
              <a:gd name="connsiteY3668" fmla="*/ 3083708 h 8646667"/>
              <a:gd name="connsiteX3669" fmla="*/ 6334209 w 7869924"/>
              <a:gd name="connsiteY3669" fmla="*/ 3080495 h 8646667"/>
              <a:gd name="connsiteX3670" fmla="*/ 6349077 w 7869924"/>
              <a:gd name="connsiteY3670" fmla="*/ 3083708 h 8646667"/>
              <a:gd name="connsiteX3671" fmla="*/ 6349077 w 7869924"/>
              <a:gd name="connsiteY3671" fmla="*/ 3098559 h 8646667"/>
              <a:gd name="connsiteX3672" fmla="*/ 6382033 w 7869924"/>
              <a:gd name="connsiteY3672" fmla="*/ 3089729 h 8646667"/>
              <a:gd name="connsiteX3673" fmla="*/ 6417808 w 7869924"/>
              <a:gd name="connsiteY3673" fmla="*/ 3086517 h 8646667"/>
              <a:gd name="connsiteX3674" fmla="*/ 6438701 w 7869924"/>
              <a:gd name="connsiteY3674" fmla="*/ 3074879 h 8646667"/>
              <a:gd name="connsiteX3675" fmla="*/ 6444739 w 7869924"/>
              <a:gd name="connsiteY3675" fmla="*/ 3095346 h 8646667"/>
              <a:gd name="connsiteX3676" fmla="*/ 6453582 w 7869924"/>
              <a:gd name="connsiteY3676" fmla="*/ 3071666 h 8646667"/>
              <a:gd name="connsiteX3677" fmla="*/ 6456387 w 7869924"/>
              <a:gd name="connsiteY3677" fmla="*/ 3062836 h 8646667"/>
              <a:gd name="connsiteX3678" fmla="*/ 6459607 w 7869924"/>
              <a:gd name="connsiteY3678" fmla="*/ 3062836 h 8646667"/>
              <a:gd name="connsiteX3679" fmla="*/ 6475915 w 7869924"/>
              <a:gd name="connsiteY3679" fmla="*/ 3070978 h 8646667"/>
              <a:gd name="connsiteX3680" fmla="*/ 6475915 w 7869924"/>
              <a:gd name="connsiteY3680" fmla="*/ 3070954 h 8646667"/>
              <a:gd name="connsiteX3681" fmla="*/ 6477340 w 7869924"/>
              <a:gd name="connsiteY3681" fmla="*/ 3071666 h 8646667"/>
              <a:gd name="connsiteX3682" fmla="*/ 6483314 w 7869924"/>
              <a:gd name="connsiteY3682" fmla="*/ 3071666 h 8646667"/>
              <a:gd name="connsiteX3683" fmla="*/ 6495663 w 7869924"/>
              <a:gd name="connsiteY3683" fmla="*/ 3070505 h 8646667"/>
              <a:gd name="connsiteX3684" fmla="*/ 6508480 w 7869924"/>
              <a:gd name="connsiteY3684" fmla="*/ 3057506 h 8646667"/>
              <a:gd name="connsiteX3685" fmla="*/ 6502855 w 7869924"/>
              <a:gd name="connsiteY3685" fmla="*/ 3012965 h 8646667"/>
              <a:gd name="connsiteX3686" fmla="*/ 6475915 w 7869924"/>
              <a:gd name="connsiteY3686" fmla="*/ 2992093 h 8646667"/>
              <a:gd name="connsiteX3687" fmla="*/ 6478734 w 7869924"/>
              <a:gd name="connsiteY3687" fmla="*/ 2968015 h 8646667"/>
              <a:gd name="connsiteX3688" fmla="*/ 6490794 w 7869924"/>
              <a:gd name="connsiteY3688" fmla="*/ 2959188 h 8646667"/>
              <a:gd name="connsiteX3689" fmla="*/ 6493601 w 7869924"/>
              <a:gd name="connsiteY3689" fmla="*/ 2947156 h 8646667"/>
              <a:gd name="connsiteX3690" fmla="*/ 6502855 w 7869924"/>
              <a:gd name="connsiteY3690" fmla="*/ 2938317 h 8646667"/>
              <a:gd name="connsiteX3691" fmla="*/ 6496825 w 7869924"/>
              <a:gd name="connsiteY3691" fmla="*/ 2923473 h 8646667"/>
              <a:gd name="connsiteX3692" fmla="*/ 6478734 w 7869924"/>
              <a:gd name="connsiteY3692" fmla="*/ 2902602 h 8646667"/>
              <a:gd name="connsiteX3693" fmla="*/ 6461049 w 7869924"/>
              <a:gd name="connsiteY3693" fmla="*/ 2890569 h 8646667"/>
              <a:gd name="connsiteX3694" fmla="*/ 6434122 w 7869924"/>
              <a:gd name="connsiteY3694" fmla="*/ 2902602 h 8646667"/>
              <a:gd name="connsiteX3695" fmla="*/ 6407182 w 7869924"/>
              <a:gd name="connsiteY3695" fmla="*/ 2911429 h 8646667"/>
              <a:gd name="connsiteX3696" fmla="*/ 6392316 w 7869924"/>
              <a:gd name="connsiteY3696" fmla="*/ 2890569 h 8646667"/>
              <a:gd name="connsiteX3697" fmla="*/ 6368600 w 7869924"/>
              <a:gd name="connsiteY3697" fmla="*/ 2878525 h 8646667"/>
              <a:gd name="connsiteX3698" fmla="*/ 6365377 w 7869924"/>
              <a:gd name="connsiteY3698" fmla="*/ 2857664 h 8646667"/>
              <a:gd name="connsiteX3699" fmla="*/ 6353329 w 7869924"/>
              <a:gd name="connsiteY3699" fmla="*/ 2839999 h 8646667"/>
              <a:gd name="connsiteX3700" fmla="*/ 6368600 w 7869924"/>
              <a:gd name="connsiteY3700" fmla="*/ 2804284 h 8646667"/>
              <a:gd name="connsiteX3701" fmla="*/ 6410002 w 7869924"/>
              <a:gd name="connsiteY3701" fmla="*/ 2807094 h 8646667"/>
              <a:gd name="connsiteX3702" fmla="*/ 6448988 w 7869924"/>
              <a:gd name="connsiteY3702" fmla="*/ 2813110 h 8646667"/>
              <a:gd name="connsiteX3703" fmla="*/ 6463868 w 7869924"/>
              <a:gd name="connsiteY3703" fmla="*/ 2813110 h 8646667"/>
              <a:gd name="connsiteX3704" fmla="*/ 6475915 w 7869924"/>
              <a:gd name="connsiteY3704" fmla="*/ 2798267 h 8646667"/>
              <a:gd name="connsiteX3705" fmla="*/ 6490794 w 7869924"/>
              <a:gd name="connsiteY3705" fmla="*/ 2789440 h 8646667"/>
              <a:gd name="connsiteX3706" fmla="*/ 6523751 w 7869924"/>
              <a:gd name="connsiteY3706" fmla="*/ 2786223 h 8646667"/>
              <a:gd name="connsiteX3707" fmla="*/ 6523751 w 7869924"/>
              <a:gd name="connsiteY3707" fmla="*/ 2771378 h 8646667"/>
              <a:gd name="connsiteX3708" fmla="*/ 6535811 w 7869924"/>
              <a:gd name="connsiteY3708" fmla="*/ 2771378 h 8646667"/>
              <a:gd name="connsiteX3709" fmla="*/ 6556316 w 7869924"/>
              <a:gd name="connsiteY3709" fmla="*/ 2774190 h 8646667"/>
              <a:gd name="connsiteX3710" fmla="*/ 6592092 w 7869924"/>
              <a:gd name="connsiteY3710" fmla="*/ 2771378 h 8646667"/>
              <a:gd name="connsiteX3711" fmla="*/ 6643139 w 7869924"/>
              <a:gd name="connsiteY3711" fmla="*/ 2714793 h 8646667"/>
              <a:gd name="connsiteX3712" fmla="*/ 6625049 w 7869924"/>
              <a:gd name="connsiteY3712" fmla="*/ 2702748 h 8646667"/>
              <a:gd name="connsiteX3713" fmla="*/ 6637109 w 7869924"/>
              <a:gd name="connsiteY3713" fmla="*/ 2685093 h 8646667"/>
              <a:gd name="connsiteX3714" fmla="*/ 6643139 w 7869924"/>
              <a:gd name="connsiteY3714" fmla="*/ 2670250 h 8646667"/>
              <a:gd name="connsiteX3715" fmla="*/ 6675692 w 7869924"/>
              <a:gd name="connsiteY3715" fmla="*/ 2655000 h 8646667"/>
              <a:gd name="connsiteX3716" fmla="*/ 6690975 w 7869924"/>
              <a:gd name="connsiteY3716" fmla="*/ 2646173 h 8646667"/>
              <a:gd name="connsiteX3717" fmla="*/ 6699812 w 7869924"/>
              <a:gd name="connsiteY3717" fmla="*/ 2631318 h 8646667"/>
              <a:gd name="connsiteX3718" fmla="*/ 6717498 w 7869924"/>
              <a:gd name="connsiteY3718" fmla="*/ 2622491 h 8646667"/>
              <a:gd name="connsiteX3719" fmla="*/ 6726739 w 7869924"/>
              <a:gd name="connsiteY3719" fmla="*/ 2610458 h 8646667"/>
              <a:gd name="connsiteX3720" fmla="*/ 6738407 w 7869924"/>
              <a:gd name="connsiteY3720" fmla="*/ 2601619 h 8646667"/>
              <a:gd name="connsiteX3721" fmla="*/ 6747648 w 7869924"/>
              <a:gd name="connsiteY3721" fmla="*/ 2586776 h 8646667"/>
              <a:gd name="connsiteX3722" fmla="*/ 6753678 w 7869924"/>
              <a:gd name="connsiteY3722" fmla="*/ 2553871 h 8646667"/>
              <a:gd name="connsiteX3723" fmla="*/ 6762514 w 7869924"/>
              <a:gd name="connsiteY3723" fmla="*/ 2524173 h 8646667"/>
              <a:gd name="connsiteX3724" fmla="*/ 6798290 w 7869924"/>
              <a:gd name="connsiteY3724" fmla="*/ 2520956 h 8646667"/>
              <a:gd name="connsiteX3725" fmla="*/ 6834066 w 7869924"/>
              <a:gd name="connsiteY3725" fmla="*/ 2506111 h 8646667"/>
              <a:gd name="connsiteX3726" fmla="*/ 6852157 w 7869924"/>
              <a:gd name="connsiteY3726" fmla="*/ 2500096 h 8646667"/>
              <a:gd name="connsiteX3727" fmla="*/ 6878691 w 7869924"/>
              <a:gd name="connsiteY3727" fmla="*/ 2500096 h 8646667"/>
              <a:gd name="connsiteX3728" fmla="*/ 6893558 w 7869924"/>
              <a:gd name="connsiteY3728" fmla="*/ 2485240 h 8646667"/>
              <a:gd name="connsiteX3729" fmla="*/ 6908829 w 7869924"/>
              <a:gd name="connsiteY3729" fmla="*/ 2473207 h 8646667"/>
              <a:gd name="connsiteX3730" fmla="*/ 6932545 w 7869924"/>
              <a:gd name="connsiteY3730" fmla="*/ 2449525 h 8646667"/>
              <a:gd name="connsiteX3731" fmla="*/ 6965514 w 7869924"/>
              <a:gd name="connsiteY3731" fmla="*/ 2431871 h 8646667"/>
              <a:gd name="connsiteX3732" fmla="*/ 6959484 w 7869924"/>
              <a:gd name="connsiteY3732" fmla="*/ 2411001 h 8646667"/>
              <a:gd name="connsiteX3733" fmla="*/ 6983200 w 7869924"/>
              <a:gd name="connsiteY3733" fmla="*/ 2411001 h 8646667"/>
              <a:gd name="connsiteX3734" fmla="*/ 6998067 w 7869924"/>
              <a:gd name="connsiteY3734" fmla="*/ 2380906 h 8646667"/>
              <a:gd name="connsiteX3735" fmla="*/ 7018976 w 7869924"/>
              <a:gd name="connsiteY3735" fmla="*/ 2357224 h 8646667"/>
              <a:gd name="connsiteX3736" fmla="*/ 7049114 w 7869924"/>
              <a:gd name="connsiteY3736" fmla="*/ 2330335 h 8646667"/>
              <a:gd name="connsiteX3737" fmla="*/ 7084890 w 7869924"/>
              <a:gd name="connsiteY3737" fmla="*/ 2321509 h 8646667"/>
              <a:gd name="connsiteX3738" fmla="*/ 7099769 w 7869924"/>
              <a:gd name="connsiteY3738" fmla="*/ 2291810 h 8646667"/>
              <a:gd name="connsiteX3739" fmla="*/ 7159248 w 7869924"/>
              <a:gd name="connsiteY3739" fmla="*/ 2321509 h 8646667"/>
              <a:gd name="connsiteX3740" fmla="*/ 7198247 w 7869924"/>
              <a:gd name="connsiteY3740" fmla="*/ 2333147 h 8646667"/>
              <a:gd name="connsiteX3741" fmla="*/ 7231204 w 7869924"/>
              <a:gd name="connsiteY3741" fmla="*/ 2330335 h 8646667"/>
              <a:gd name="connsiteX3742" fmla="*/ 7266980 w 7869924"/>
              <a:gd name="connsiteY3742" fmla="*/ 2339163 h 8646667"/>
              <a:gd name="connsiteX3743" fmla="*/ 7302756 w 7869924"/>
              <a:gd name="connsiteY3743" fmla="*/ 2357224 h 8646667"/>
              <a:gd name="connsiteX3744" fmla="*/ 7329683 w 7869924"/>
              <a:gd name="connsiteY3744" fmla="*/ 2348396 h 8646667"/>
              <a:gd name="connsiteX3745" fmla="*/ 7332502 w 7869924"/>
              <a:gd name="connsiteY3745" fmla="*/ 2321509 h 8646667"/>
              <a:gd name="connsiteX3746" fmla="*/ 7347369 w 7869924"/>
              <a:gd name="connsiteY3746" fmla="*/ 2321509 h 8646667"/>
              <a:gd name="connsiteX3747" fmla="*/ 7347369 w 7869924"/>
              <a:gd name="connsiteY3747" fmla="*/ 2312681 h 8646667"/>
              <a:gd name="connsiteX3748" fmla="*/ 7341338 w 7869924"/>
              <a:gd name="connsiteY3748" fmla="*/ 2303448 h 8646667"/>
              <a:gd name="connsiteX3749" fmla="*/ 7359429 w 7869924"/>
              <a:gd name="connsiteY3749" fmla="*/ 2285792 h 8646667"/>
              <a:gd name="connsiteX3750" fmla="*/ 7401235 w 7869924"/>
              <a:gd name="connsiteY3750" fmla="*/ 2258906 h 8646667"/>
              <a:gd name="connsiteX3751" fmla="*/ 7443041 w 7869924"/>
              <a:gd name="connsiteY3751" fmla="*/ 2234829 h 8646667"/>
              <a:gd name="connsiteX3752" fmla="*/ 7455101 w 7869924"/>
              <a:gd name="connsiteY3752" fmla="*/ 2229207 h 8646667"/>
              <a:gd name="connsiteX3753" fmla="*/ 7460726 w 7869924"/>
              <a:gd name="connsiteY3753" fmla="*/ 2219984 h 8646667"/>
              <a:gd name="connsiteX3754" fmla="*/ 7469967 w 7869924"/>
              <a:gd name="connsiteY3754" fmla="*/ 2208346 h 8646667"/>
              <a:gd name="connsiteX3755" fmla="*/ 7484847 w 7869924"/>
              <a:gd name="connsiteY3755" fmla="*/ 2229207 h 8646667"/>
              <a:gd name="connsiteX3756" fmla="*/ 7499713 w 7869924"/>
              <a:gd name="connsiteY3756" fmla="*/ 2240845 h 8646667"/>
              <a:gd name="connsiteX3757" fmla="*/ 7505743 w 7869924"/>
              <a:gd name="connsiteY3757" fmla="*/ 2249672 h 8646667"/>
              <a:gd name="connsiteX3758" fmla="*/ 7529459 w 7869924"/>
              <a:gd name="connsiteY3758" fmla="*/ 2267733 h 8646667"/>
              <a:gd name="connsiteX3759" fmla="*/ 7553579 w 7869924"/>
              <a:gd name="connsiteY3759" fmla="*/ 2267733 h 8646667"/>
              <a:gd name="connsiteX3760" fmla="*/ 7553579 w 7869924"/>
              <a:gd name="connsiteY3760" fmla="*/ 2282587 h 8646667"/>
              <a:gd name="connsiteX3761" fmla="*/ 7538700 w 7869924"/>
              <a:gd name="connsiteY3761" fmla="*/ 2288604 h 8646667"/>
              <a:gd name="connsiteX3762" fmla="*/ 7514592 w 7869924"/>
              <a:gd name="connsiteY3762" fmla="*/ 2321509 h 8646667"/>
              <a:gd name="connsiteX3763" fmla="*/ 7505743 w 7869924"/>
              <a:gd name="connsiteY3763" fmla="*/ 2321509 h 8646667"/>
              <a:gd name="connsiteX3764" fmla="*/ 7499713 w 7869924"/>
              <a:gd name="connsiteY3764" fmla="*/ 2336364 h 8646667"/>
              <a:gd name="connsiteX3765" fmla="*/ 7520623 w 7869924"/>
              <a:gd name="connsiteY3765" fmla="*/ 2339163 h 8646667"/>
              <a:gd name="connsiteX3766" fmla="*/ 7517804 w 7869924"/>
              <a:gd name="connsiteY3766" fmla="*/ 2372079 h 8646667"/>
              <a:gd name="connsiteX3767" fmla="*/ 7529459 w 7869924"/>
              <a:gd name="connsiteY3767" fmla="*/ 2378096 h 8646667"/>
              <a:gd name="connsiteX3768" fmla="*/ 7535489 w 7869924"/>
              <a:gd name="connsiteY3768" fmla="*/ 2360034 h 8646667"/>
              <a:gd name="connsiteX3769" fmla="*/ 7592162 w 7869924"/>
              <a:gd name="connsiteY3769" fmla="*/ 2324320 h 8646667"/>
              <a:gd name="connsiteX3770" fmla="*/ 7595385 w 7869924"/>
              <a:gd name="connsiteY3770" fmla="*/ 2348396 h 8646667"/>
              <a:gd name="connsiteX3771" fmla="*/ 7613071 w 7869924"/>
              <a:gd name="connsiteY3771" fmla="*/ 2374889 h 8646667"/>
              <a:gd name="connsiteX3772" fmla="*/ 7637191 w 7869924"/>
              <a:gd name="connsiteY3772" fmla="*/ 2398965 h 8646667"/>
              <a:gd name="connsiteX3773" fmla="*/ 7627938 w 7869924"/>
              <a:gd name="connsiteY3773" fmla="*/ 2404982 h 8646667"/>
              <a:gd name="connsiteX3774" fmla="*/ 7625131 w 7869924"/>
              <a:gd name="connsiteY3774" fmla="*/ 2413811 h 8646667"/>
              <a:gd name="connsiteX3775" fmla="*/ 7598192 w 7869924"/>
              <a:gd name="connsiteY3775" fmla="*/ 2440697 h 8646667"/>
              <a:gd name="connsiteX3776" fmla="*/ 7595385 w 7869924"/>
              <a:gd name="connsiteY3776" fmla="*/ 2458354 h 8646667"/>
              <a:gd name="connsiteX3777" fmla="*/ 7577295 w 7869924"/>
              <a:gd name="connsiteY3777" fmla="*/ 2470397 h 8646667"/>
              <a:gd name="connsiteX3778" fmla="*/ 7580102 w 7869924"/>
              <a:gd name="connsiteY3778" fmla="*/ 2497284 h 8646667"/>
              <a:gd name="connsiteX3779" fmla="*/ 7562416 w 7869924"/>
              <a:gd name="connsiteY3779" fmla="*/ 2530188 h 8646667"/>
              <a:gd name="connsiteX3780" fmla="*/ 7580102 w 7869924"/>
              <a:gd name="connsiteY3780" fmla="*/ 2530188 h 8646667"/>
              <a:gd name="connsiteX3781" fmla="*/ 7598192 w 7869924"/>
              <a:gd name="connsiteY3781" fmla="*/ 2535811 h 8646667"/>
              <a:gd name="connsiteX3782" fmla="*/ 7604222 w 7869924"/>
              <a:gd name="connsiteY3782" fmla="*/ 2515345 h 8646667"/>
              <a:gd name="connsiteX3783" fmla="*/ 7627938 w 7869924"/>
              <a:gd name="connsiteY3783" fmla="*/ 2500096 h 8646667"/>
              <a:gd name="connsiteX3784" fmla="*/ 7658088 w 7869924"/>
              <a:gd name="connsiteY3784" fmla="*/ 2491268 h 8646667"/>
              <a:gd name="connsiteX3785" fmla="*/ 7690640 w 7869924"/>
              <a:gd name="connsiteY3785" fmla="*/ 2509318 h 8646667"/>
              <a:gd name="connsiteX3786" fmla="*/ 7723610 w 7869924"/>
              <a:gd name="connsiteY3786" fmla="*/ 2512129 h 8646667"/>
              <a:gd name="connsiteX3787" fmla="*/ 7735670 w 7869924"/>
              <a:gd name="connsiteY3787" fmla="*/ 2509318 h 8646667"/>
              <a:gd name="connsiteX3788" fmla="*/ 7750537 w 7869924"/>
              <a:gd name="connsiteY3788" fmla="*/ 2520956 h 8646667"/>
              <a:gd name="connsiteX3789" fmla="*/ 7774252 w 7869924"/>
              <a:gd name="connsiteY3789" fmla="*/ 2509318 h 8646667"/>
              <a:gd name="connsiteX3790" fmla="*/ 7804403 w 7869924"/>
              <a:gd name="connsiteY3790" fmla="*/ 2509318 h 8646667"/>
              <a:gd name="connsiteX3791" fmla="*/ 7816058 w 7869924"/>
              <a:gd name="connsiteY3791" fmla="*/ 2520956 h 8646667"/>
              <a:gd name="connsiteX3792" fmla="*/ 7828118 w 7869924"/>
              <a:gd name="connsiteY3792" fmla="*/ 2530188 h 8646667"/>
              <a:gd name="connsiteX3793" fmla="*/ 7842985 w 7869924"/>
              <a:gd name="connsiteY3793" fmla="*/ 2545043 h 8646667"/>
              <a:gd name="connsiteX3794" fmla="*/ 7851834 w 7869924"/>
              <a:gd name="connsiteY3794" fmla="*/ 2565905 h 8646667"/>
              <a:gd name="connsiteX3795" fmla="*/ 7851834 w 7869924"/>
              <a:gd name="connsiteY3795" fmla="*/ 2586776 h 8646667"/>
              <a:gd name="connsiteX3796" fmla="*/ 7869924 w 7869924"/>
              <a:gd name="connsiteY3796" fmla="*/ 2607647 h 8646667"/>
              <a:gd name="connsiteX3797" fmla="*/ 7866701 w 7869924"/>
              <a:gd name="connsiteY3797" fmla="*/ 2607647 h 8646667"/>
              <a:gd name="connsiteX3798" fmla="*/ 7863894 w 7869924"/>
              <a:gd name="connsiteY3798" fmla="*/ 2646173 h 8646667"/>
              <a:gd name="connsiteX3799" fmla="*/ 7836955 w 7869924"/>
              <a:gd name="connsiteY3799" fmla="*/ 2643362 h 8646667"/>
              <a:gd name="connsiteX3800" fmla="*/ 7813239 w 7869924"/>
              <a:gd name="connsiteY3800" fmla="*/ 2655000 h 8646667"/>
              <a:gd name="connsiteX3801" fmla="*/ 7774252 w 7869924"/>
              <a:gd name="connsiteY3801" fmla="*/ 2705965 h 8646667"/>
              <a:gd name="connsiteX3802" fmla="*/ 7756567 w 7869924"/>
              <a:gd name="connsiteY3802" fmla="*/ 2723620 h 8646667"/>
              <a:gd name="connsiteX3803" fmla="*/ 7756567 w 7869924"/>
              <a:gd name="connsiteY3803" fmla="*/ 2789440 h 8646667"/>
              <a:gd name="connsiteX3804" fmla="*/ 7768222 w 7869924"/>
              <a:gd name="connsiteY3804" fmla="*/ 2792251 h 8646667"/>
              <a:gd name="connsiteX3805" fmla="*/ 7774252 w 7869924"/>
              <a:gd name="connsiteY3805" fmla="*/ 2804284 h 8646667"/>
              <a:gd name="connsiteX3806" fmla="*/ 7783102 w 7869924"/>
              <a:gd name="connsiteY3806" fmla="*/ 2816328 h 8646667"/>
              <a:gd name="connsiteX3807" fmla="*/ 7795162 w 7869924"/>
              <a:gd name="connsiteY3807" fmla="*/ 2825155 h 8646667"/>
              <a:gd name="connsiteX3808" fmla="*/ 7807209 w 7869924"/>
              <a:gd name="connsiteY3808" fmla="*/ 2839999 h 8646667"/>
              <a:gd name="connsiteX3809" fmla="*/ 7828118 w 7869924"/>
              <a:gd name="connsiteY3809" fmla="*/ 2872914 h 8646667"/>
              <a:gd name="connsiteX3810" fmla="*/ 7813239 w 7869924"/>
              <a:gd name="connsiteY3810" fmla="*/ 2887758 h 8646667"/>
              <a:gd name="connsiteX3811" fmla="*/ 7792342 w 7869924"/>
              <a:gd name="connsiteY3811" fmla="*/ 2878525 h 8646667"/>
              <a:gd name="connsiteX3812" fmla="*/ 7753356 w 7869924"/>
              <a:gd name="connsiteY3812" fmla="*/ 2860870 h 8646667"/>
              <a:gd name="connsiteX3813" fmla="*/ 7747326 w 7869924"/>
              <a:gd name="connsiteY3813" fmla="*/ 2837188 h 8646667"/>
              <a:gd name="connsiteX3814" fmla="*/ 7735670 w 7869924"/>
              <a:gd name="connsiteY3814" fmla="*/ 2827965 h 8646667"/>
              <a:gd name="connsiteX3815" fmla="*/ 7726416 w 7869924"/>
              <a:gd name="connsiteY3815" fmla="*/ 2819139 h 8646667"/>
              <a:gd name="connsiteX3816" fmla="*/ 7702700 w 7869924"/>
              <a:gd name="connsiteY3816" fmla="*/ 2819139 h 8646667"/>
              <a:gd name="connsiteX3817" fmla="*/ 7690640 w 7869924"/>
              <a:gd name="connsiteY3817" fmla="*/ 2827965 h 8646667"/>
              <a:gd name="connsiteX3818" fmla="*/ 7678593 w 7869924"/>
              <a:gd name="connsiteY3818" fmla="*/ 2816328 h 8646667"/>
              <a:gd name="connsiteX3819" fmla="*/ 7663714 w 7869924"/>
              <a:gd name="connsiteY3819" fmla="*/ 2837188 h 8646667"/>
              <a:gd name="connsiteX3820" fmla="*/ 7633968 w 7869924"/>
              <a:gd name="connsiteY3820" fmla="*/ 2842809 h 8646667"/>
              <a:gd name="connsiteX3821" fmla="*/ 7619101 w 7869924"/>
              <a:gd name="connsiteY3821" fmla="*/ 2852042 h 8646667"/>
              <a:gd name="connsiteX3822" fmla="*/ 7604222 w 7869924"/>
              <a:gd name="connsiteY3822" fmla="*/ 2852042 h 8646667"/>
              <a:gd name="connsiteX3823" fmla="*/ 7580102 w 7869924"/>
              <a:gd name="connsiteY3823" fmla="*/ 2860870 h 8646667"/>
              <a:gd name="connsiteX3824" fmla="*/ 7559205 w 7869924"/>
              <a:gd name="connsiteY3824" fmla="*/ 2866886 h 8646667"/>
              <a:gd name="connsiteX3825" fmla="*/ 7517804 w 7869924"/>
              <a:gd name="connsiteY3825" fmla="*/ 2923473 h 8646667"/>
              <a:gd name="connsiteX3826" fmla="*/ 7493683 w 7869924"/>
              <a:gd name="connsiteY3826" fmla="*/ 2944345 h 8646667"/>
              <a:gd name="connsiteX3827" fmla="*/ 7449071 w 7869924"/>
              <a:gd name="connsiteY3827" fmla="*/ 2986077 h 8646667"/>
              <a:gd name="connsiteX3828" fmla="*/ 7439817 w 7869924"/>
              <a:gd name="connsiteY3828" fmla="*/ 2992093 h 8646667"/>
              <a:gd name="connsiteX3829" fmla="*/ 7424950 w 7869924"/>
              <a:gd name="connsiteY3829" fmla="*/ 2994903 h 8646667"/>
              <a:gd name="connsiteX3830" fmla="*/ 7401235 w 7869924"/>
              <a:gd name="connsiteY3830" fmla="*/ 3012965 h 8646667"/>
              <a:gd name="connsiteX3831" fmla="*/ 7377519 w 7869924"/>
              <a:gd name="connsiteY3831" fmla="*/ 3054707 h 8646667"/>
              <a:gd name="connsiteX3832" fmla="*/ 7356218 w 7869924"/>
              <a:gd name="connsiteY3832" fmla="*/ 3054707 h 8646667"/>
              <a:gd name="connsiteX3833" fmla="*/ 7332502 w 7869924"/>
              <a:gd name="connsiteY3833" fmla="*/ 3069551 h 8646667"/>
              <a:gd name="connsiteX3834" fmla="*/ 7314816 w 7869924"/>
              <a:gd name="connsiteY3834" fmla="*/ 3093233 h 8646667"/>
              <a:gd name="connsiteX3835" fmla="*/ 7308786 w 7869924"/>
              <a:gd name="connsiteY3835" fmla="*/ 3105266 h 8646667"/>
              <a:gd name="connsiteX3836" fmla="*/ 7296726 w 7869924"/>
              <a:gd name="connsiteY3836" fmla="*/ 3149808 h 8646667"/>
              <a:gd name="connsiteX3837" fmla="*/ 7305563 w 7869924"/>
              <a:gd name="connsiteY3837" fmla="*/ 3173885 h 8646667"/>
              <a:gd name="connsiteX3838" fmla="*/ 7311593 w 7869924"/>
              <a:gd name="connsiteY3838" fmla="*/ 3185524 h 8646667"/>
              <a:gd name="connsiteX3839" fmla="*/ 7314816 w 7869924"/>
              <a:gd name="connsiteY3839" fmla="*/ 3200378 h 8646667"/>
              <a:gd name="connsiteX3840" fmla="*/ 7323653 w 7869924"/>
              <a:gd name="connsiteY3840" fmla="*/ 3218439 h 8646667"/>
              <a:gd name="connsiteX3841" fmla="*/ 7314816 w 7869924"/>
              <a:gd name="connsiteY3841" fmla="*/ 3251343 h 8646667"/>
              <a:gd name="connsiteX3842" fmla="*/ 7296726 w 7869924"/>
              <a:gd name="connsiteY3842" fmla="*/ 3272215 h 8646667"/>
              <a:gd name="connsiteX3843" fmla="*/ 7302756 w 7869924"/>
              <a:gd name="connsiteY3843" fmla="*/ 3307930 h 8646667"/>
              <a:gd name="connsiteX3844" fmla="*/ 7284666 w 7869924"/>
              <a:gd name="connsiteY3844" fmla="*/ 3331601 h 8646667"/>
              <a:gd name="connsiteX3845" fmla="*/ 7273010 w 7869924"/>
              <a:gd name="connsiteY3845" fmla="*/ 3349662 h 8646667"/>
              <a:gd name="connsiteX3846" fmla="*/ 7266980 w 7869924"/>
              <a:gd name="connsiteY3846" fmla="*/ 3361703 h 8646667"/>
              <a:gd name="connsiteX3847" fmla="*/ 7266980 w 7869924"/>
              <a:gd name="connsiteY3847" fmla="*/ 3373341 h 8646667"/>
              <a:gd name="connsiteX3848" fmla="*/ 7260950 w 7869924"/>
              <a:gd name="connsiteY3848" fmla="*/ 3379357 h 8646667"/>
              <a:gd name="connsiteX3849" fmla="*/ 7242860 w 7869924"/>
              <a:gd name="connsiteY3849" fmla="*/ 3394201 h 8646667"/>
              <a:gd name="connsiteX3850" fmla="*/ 7234023 w 7869924"/>
              <a:gd name="connsiteY3850" fmla="*/ 3406245 h 8646667"/>
              <a:gd name="connsiteX3851" fmla="*/ 7213114 w 7869924"/>
              <a:gd name="connsiteY3851" fmla="*/ 3412262 h 8646667"/>
              <a:gd name="connsiteX3852" fmla="*/ 7210308 w 7869924"/>
              <a:gd name="connsiteY3852" fmla="*/ 3441960 h 8646667"/>
              <a:gd name="connsiteX3853" fmla="*/ 7165278 w 7869924"/>
              <a:gd name="connsiteY3853" fmla="*/ 3433133 h 8646667"/>
              <a:gd name="connsiteX3854" fmla="*/ 7168502 w 7869924"/>
              <a:gd name="connsiteY3854" fmla="*/ 3382168 h 8646667"/>
              <a:gd name="connsiteX3855" fmla="*/ 7159248 w 7869924"/>
              <a:gd name="connsiteY3855" fmla="*/ 3376546 h 8646667"/>
              <a:gd name="connsiteX3856" fmla="*/ 7158468 w 7869924"/>
              <a:gd name="connsiteY3856" fmla="*/ 3377191 h 8646667"/>
              <a:gd name="connsiteX3857" fmla="*/ 7161941 w 7869924"/>
              <a:gd name="connsiteY3857" fmla="*/ 3380962 h 8646667"/>
              <a:gd name="connsiteX3858" fmla="*/ 7167609 w 7869924"/>
              <a:gd name="connsiteY3858" fmla="*/ 3382719 h 8646667"/>
              <a:gd name="connsiteX3859" fmla="*/ 7164399 w 7869924"/>
              <a:gd name="connsiteY3859" fmla="*/ 3433752 h 8646667"/>
              <a:gd name="connsiteX3860" fmla="*/ 7209336 w 7869924"/>
              <a:gd name="connsiteY3860" fmla="*/ 3442594 h 8646667"/>
              <a:gd name="connsiteX3861" fmla="*/ 7209336 w 7869924"/>
              <a:gd name="connsiteY3861" fmla="*/ 3451431 h 8646667"/>
              <a:gd name="connsiteX3862" fmla="*/ 7197298 w 7869924"/>
              <a:gd name="connsiteY3862" fmla="*/ 3463486 h 8646667"/>
              <a:gd name="connsiteX3863" fmla="*/ 7194488 w 7869924"/>
              <a:gd name="connsiteY3863" fmla="*/ 3499250 h 8646667"/>
              <a:gd name="connsiteX3864" fmla="*/ 7215352 w 7869924"/>
              <a:gd name="connsiteY3864" fmla="*/ 3511305 h 8646667"/>
              <a:gd name="connsiteX3865" fmla="*/ 7239025 w 7869924"/>
              <a:gd name="connsiteY3865" fmla="*/ 3520147 h 8646667"/>
              <a:gd name="connsiteX3866" fmla="*/ 7235815 w 7869924"/>
              <a:gd name="connsiteY3866" fmla="*/ 3541039 h 8646667"/>
              <a:gd name="connsiteX3867" fmla="*/ 7230200 w 7869924"/>
              <a:gd name="connsiteY3867" fmla="*/ 3553095 h 8646667"/>
              <a:gd name="connsiteX3868" fmla="*/ 7224181 w 7869924"/>
              <a:gd name="connsiteY3868" fmla="*/ 3588859 h 8646667"/>
              <a:gd name="connsiteX3869" fmla="*/ 7203317 w 7869924"/>
              <a:gd name="connsiteY3869" fmla="*/ 3609756 h 8646667"/>
              <a:gd name="connsiteX3870" fmla="*/ 7203317 w 7869924"/>
              <a:gd name="connsiteY3870" fmla="*/ 3627435 h 8646667"/>
              <a:gd name="connsiteX3871" fmla="*/ 7185263 w 7869924"/>
              <a:gd name="connsiteY3871" fmla="*/ 3642302 h 8646667"/>
              <a:gd name="connsiteX3872" fmla="*/ 7185263 w 7869924"/>
              <a:gd name="connsiteY3872" fmla="*/ 3663198 h 8646667"/>
              <a:gd name="connsiteX3873" fmla="*/ 7167609 w 7869924"/>
              <a:gd name="connsiteY3873" fmla="*/ 3675254 h 8646667"/>
              <a:gd name="connsiteX3874" fmla="*/ 7155570 w 7869924"/>
              <a:gd name="connsiteY3874" fmla="*/ 3693335 h 8646667"/>
              <a:gd name="connsiteX3875" fmla="*/ 7149551 w 7869924"/>
              <a:gd name="connsiteY3875" fmla="*/ 3714232 h 8646667"/>
              <a:gd name="connsiteX3876" fmla="*/ 7149551 w 7869924"/>
              <a:gd name="connsiteY3876" fmla="*/ 3725885 h 8646667"/>
              <a:gd name="connsiteX3877" fmla="*/ 7143536 w 7869924"/>
              <a:gd name="connsiteY3877" fmla="*/ 3735124 h 8646667"/>
              <a:gd name="connsiteX3878" fmla="*/ 7134707 w 7869924"/>
              <a:gd name="connsiteY3878" fmla="*/ 3756021 h 8646667"/>
              <a:gd name="connsiteX3879" fmla="*/ 7122672 w 7869924"/>
              <a:gd name="connsiteY3879" fmla="*/ 3776918 h 8646667"/>
              <a:gd name="connsiteX3880" fmla="*/ 7116653 w 7869924"/>
              <a:gd name="connsiteY3880" fmla="*/ 3800626 h 8646667"/>
              <a:gd name="connsiteX3881" fmla="*/ 7078135 w 7869924"/>
              <a:gd name="connsiteY3881" fmla="*/ 3887419 h 8646667"/>
              <a:gd name="connsiteX3882" fmla="*/ 7045233 w 7869924"/>
              <a:gd name="connsiteY3882" fmla="*/ 3851257 h 8646667"/>
              <a:gd name="connsiteX3883" fmla="*/ 7000696 w 7869924"/>
              <a:gd name="connsiteY3883" fmla="*/ 3866124 h 8646667"/>
              <a:gd name="connsiteX3884" fmla="*/ 6979833 w 7869924"/>
              <a:gd name="connsiteY3884" fmla="*/ 3836386 h 8646667"/>
              <a:gd name="connsiteX3885" fmla="*/ 6938105 w 7869924"/>
              <a:gd name="connsiteY3885" fmla="*/ 3836386 h 8646667"/>
              <a:gd name="connsiteX3886" fmla="*/ 6926071 w 7869924"/>
              <a:gd name="connsiteY3886" fmla="*/ 3860094 h 8646667"/>
              <a:gd name="connsiteX3887" fmla="*/ 6902398 w 7869924"/>
              <a:gd name="connsiteY3887" fmla="*/ 3842416 h 8646667"/>
              <a:gd name="connsiteX3888" fmla="*/ 6884344 w 7869924"/>
              <a:gd name="connsiteY3888" fmla="*/ 3824335 h 8646667"/>
              <a:gd name="connsiteX3889" fmla="*/ 6872705 w 7869924"/>
              <a:gd name="connsiteY3889" fmla="*/ 3845227 h 8646667"/>
              <a:gd name="connsiteX3890" fmla="*/ 6872705 w 7869924"/>
              <a:gd name="connsiteY3890" fmla="*/ 3849866 h 8646667"/>
              <a:gd name="connsiteX3891" fmla="*/ 6872905 w 7869924"/>
              <a:gd name="connsiteY3891" fmla="*/ 3850041 h 8646667"/>
              <a:gd name="connsiteX3892" fmla="*/ 6872705 w 7869924"/>
              <a:gd name="connsiteY3892" fmla="*/ 3850314 h 8646667"/>
              <a:gd name="connsiteX3893" fmla="*/ 6872705 w 7869924"/>
              <a:gd name="connsiteY3893" fmla="*/ 3851257 h 8646667"/>
              <a:gd name="connsiteX3894" fmla="*/ 6872284 w 7869924"/>
              <a:gd name="connsiteY3894" fmla="*/ 3850888 h 8646667"/>
              <a:gd name="connsiteX3895" fmla="*/ 6867175 w 7869924"/>
              <a:gd name="connsiteY3895" fmla="*/ 3857863 h 8646667"/>
              <a:gd name="connsiteX3896" fmla="*/ 6872905 w 7869924"/>
              <a:gd name="connsiteY3896" fmla="*/ 3868092 h 8646667"/>
              <a:gd name="connsiteX3897" fmla="*/ 6878536 w 7869924"/>
              <a:gd name="connsiteY3897" fmla="*/ 3882933 h 8646667"/>
              <a:gd name="connsiteX3898" fmla="*/ 6881751 w 7869924"/>
              <a:gd name="connsiteY3898" fmla="*/ 3897767 h 8646667"/>
              <a:gd name="connsiteX3899" fmla="*/ 6899446 w 7869924"/>
              <a:gd name="connsiteY3899" fmla="*/ 3930659 h 8646667"/>
              <a:gd name="connsiteX3900" fmla="*/ 6911510 w 7869924"/>
              <a:gd name="connsiteY3900" fmla="*/ 3972373 h 8646667"/>
              <a:gd name="connsiteX3901" fmla="*/ 6923574 w 7869924"/>
              <a:gd name="connsiteY3901" fmla="*/ 4028928 h 8646667"/>
              <a:gd name="connsiteX3902" fmla="*/ 6920356 w 7869924"/>
              <a:gd name="connsiteY3902" fmla="*/ 4094305 h 8646667"/>
              <a:gd name="connsiteX3903" fmla="*/ 6911510 w 7869924"/>
              <a:gd name="connsiteY3903" fmla="*/ 4133210 h 8646667"/>
              <a:gd name="connsiteX3904" fmla="*/ 6905477 w 7869924"/>
              <a:gd name="connsiteY3904" fmla="*/ 4144840 h 8646667"/>
              <a:gd name="connsiteX3905" fmla="*/ 6896631 w 7869924"/>
              <a:gd name="connsiteY3905" fmla="*/ 4171713 h 8646667"/>
              <a:gd name="connsiteX3906" fmla="*/ 6875720 w 7869924"/>
              <a:gd name="connsiteY3906" fmla="*/ 4180541 h 8646667"/>
              <a:gd name="connsiteX3907" fmla="*/ 6851995 w 7869924"/>
              <a:gd name="connsiteY3907" fmla="*/ 4183745 h 8646667"/>
              <a:gd name="connsiteX3908" fmla="*/ 6833900 w 7869924"/>
              <a:gd name="connsiteY3908" fmla="*/ 4180541 h 8646667"/>
              <a:gd name="connsiteX3909" fmla="*/ 6836712 w 7869924"/>
              <a:gd name="connsiteY3909" fmla="*/ 4207414 h 8646667"/>
              <a:gd name="connsiteX3910" fmla="*/ 6854810 w 7869924"/>
              <a:gd name="connsiteY3910" fmla="*/ 4213427 h 8646667"/>
              <a:gd name="connsiteX3911" fmla="*/ 6854810 w 7869924"/>
              <a:gd name="connsiteY3911" fmla="*/ 4258351 h 8646667"/>
              <a:gd name="connsiteX3912" fmla="*/ 6858025 w 7869924"/>
              <a:gd name="connsiteY3912" fmla="*/ 4294046 h 8646667"/>
              <a:gd name="connsiteX3913" fmla="*/ 6863656 w 7869924"/>
              <a:gd name="connsiteY3913" fmla="*/ 4326537 h 8646667"/>
              <a:gd name="connsiteX3914" fmla="*/ 6875720 w 7869924"/>
              <a:gd name="connsiteY3914" fmla="*/ 4338167 h 8646667"/>
              <a:gd name="connsiteX3915" fmla="*/ 6881751 w 7869924"/>
              <a:gd name="connsiteY3915" fmla="*/ 4356219 h 8646667"/>
              <a:gd name="connsiteX3916" fmla="*/ 6875720 w 7869924"/>
              <a:gd name="connsiteY3916" fmla="*/ 4397926 h 8646667"/>
              <a:gd name="connsiteX3917" fmla="*/ 6872905 w 7869924"/>
              <a:gd name="connsiteY3917" fmla="*/ 4403945 h 8646667"/>
              <a:gd name="connsiteX3918" fmla="*/ 6866874 w 7869924"/>
              <a:gd name="connsiteY3918" fmla="*/ 4412767 h 8646667"/>
              <a:gd name="connsiteX3919" fmla="*/ 6839930 w 7869924"/>
              <a:gd name="connsiteY3919" fmla="*/ 4409563 h 8646667"/>
              <a:gd name="connsiteX3920" fmla="*/ 6833900 w 7869924"/>
              <a:gd name="connsiteY3920" fmla="*/ 4433627 h 8646667"/>
              <a:gd name="connsiteX3921" fmla="*/ 6819020 w 7869924"/>
              <a:gd name="connsiteY3921" fmla="*/ 4448468 h 8646667"/>
              <a:gd name="connsiteX3922" fmla="*/ 6810174 w 7869924"/>
              <a:gd name="connsiteY3922" fmla="*/ 4475341 h 8646667"/>
              <a:gd name="connsiteX3923" fmla="*/ 6786046 w 7869924"/>
              <a:gd name="connsiteY3923" fmla="*/ 4478150 h 8646667"/>
              <a:gd name="connsiteX3924" fmla="*/ 6774384 w 7869924"/>
              <a:gd name="connsiteY3924" fmla="*/ 4460500 h 8646667"/>
              <a:gd name="connsiteX3925" fmla="*/ 6759102 w 7869924"/>
              <a:gd name="connsiteY3925" fmla="*/ 4436436 h 8646667"/>
              <a:gd name="connsiteX3926" fmla="*/ 6747440 w 7869924"/>
              <a:gd name="connsiteY3926" fmla="*/ 4427608 h 8646667"/>
              <a:gd name="connsiteX3927" fmla="*/ 6738192 w 7869924"/>
              <a:gd name="connsiteY3927" fmla="*/ 4418786 h 8646667"/>
              <a:gd name="connsiteX3928" fmla="*/ 6729345 w 7869924"/>
              <a:gd name="connsiteY3928" fmla="*/ 4442449 h 8646667"/>
              <a:gd name="connsiteX3929" fmla="*/ 6723312 w 7869924"/>
              <a:gd name="connsiteY3929" fmla="*/ 4463309 h 8646667"/>
              <a:gd name="connsiteX3930" fmla="*/ 6711248 w 7869924"/>
              <a:gd name="connsiteY3930" fmla="*/ 4451277 h 8646667"/>
              <a:gd name="connsiteX3931" fmla="*/ 6702402 w 7869924"/>
              <a:gd name="connsiteY3931" fmla="*/ 4424799 h 8646667"/>
              <a:gd name="connsiteX3932" fmla="*/ 6696371 w 7869924"/>
              <a:gd name="connsiteY3932" fmla="*/ 4346989 h 8646667"/>
              <a:gd name="connsiteX3933" fmla="*/ 6687522 w 7869924"/>
              <a:gd name="connsiteY3933" fmla="*/ 4317709 h 8646667"/>
              <a:gd name="connsiteX3934" fmla="*/ 6681491 w 7869924"/>
              <a:gd name="connsiteY3934" fmla="*/ 4302874 h 8646667"/>
              <a:gd name="connsiteX3935" fmla="*/ 6672645 w 7869924"/>
              <a:gd name="connsiteY3935" fmla="*/ 4282014 h 8646667"/>
              <a:gd name="connsiteX3936" fmla="*/ 6669830 w 7869924"/>
              <a:gd name="connsiteY3936" fmla="*/ 4267173 h 8646667"/>
              <a:gd name="connsiteX3937" fmla="*/ 6651735 w 7869924"/>
              <a:gd name="connsiteY3937" fmla="*/ 4225459 h 8646667"/>
              <a:gd name="connsiteX3938" fmla="*/ 6642886 w 7869924"/>
              <a:gd name="connsiteY3938" fmla="*/ 4210618 h 8646667"/>
              <a:gd name="connsiteX3939" fmla="*/ 6634040 w 7869924"/>
              <a:gd name="connsiteY3939" fmla="*/ 4183745 h 8646667"/>
              <a:gd name="connsiteX3940" fmla="*/ 6624791 w 7869924"/>
              <a:gd name="connsiteY3940" fmla="*/ 4154070 h 8646667"/>
              <a:gd name="connsiteX3941" fmla="*/ 6628009 w 7869924"/>
              <a:gd name="connsiteY3941" fmla="*/ 4124388 h 8646667"/>
              <a:gd name="connsiteX3942" fmla="*/ 6630822 w 7869924"/>
              <a:gd name="connsiteY3942" fmla="*/ 4073445 h 8646667"/>
              <a:gd name="connsiteX3943" fmla="*/ 6612727 w 7869924"/>
              <a:gd name="connsiteY3943" fmla="*/ 4049782 h 8646667"/>
              <a:gd name="connsiteX3944" fmla="*/ 6612727 w 7869924"/>
              <a:gd name="connsiteY3944" fmla="*/ 4028928 h 8646667"/>
              <a:gd name="connsiteX3945" fmla="*/ 6609911 w 7869924"/>
              <a:gd name="connsiteY3945" fmla="*/ 4004864 h 8646667"/>
              <a:gd name="connsiteX3946" fmla="*/ 6589001 w 7869924"/>
              <a:gd name="connsiteY3946" fmla="*/ 3966354 h 8646667"/>
              <a:gd name="connsiteX3947" fmla="*/ 6591817 w 7869924"/>
              <a:gd name="connsiteY3947" fmla="*/ 3924640 h 8646667"/>
              <a:gd name="connsiteX3948" fmla="*/ 6582971 w 7869924"/>
              <a:gd name="connsiteY3948" fmla="*/ 3900978 h 8646667"/>
              <a:gd name="connsiteX3949" fmla="*/ 6586186 w 7869924"/>
              <a:gd name="connsiteY3949" fmla="*/ 3876914 h 8646667"/>
              <a:gd name="connsiteX3950" fmla="*/ 6574122 w 7869924"/>
              <a:gd name="connsiteY3950" fmla="*/ 3858863 h 8646667"/>
              <a:gd name="connsiteX3951" fmla="*/ 6574122 w 7869924"/>
              <a:gd name="connsiteY3951" fmla="*/ 3826378 h 8646667"/>
              <a:gd name="connsiteX3952" fmla="*/ 6594983 w 7869924"/>
              <a:gd name="connsiteY3952" fmla="*/ 3824773 h 8646667"/>
              <a:gd name="connsiteX3953" fmla="*/ 6605898 w 7869924"/>
              <a:gd name="connsiteY3953" fmla="*/ 3823327 h 8646667"/>
              <a:gd name="connsiteX3954" fmla="*/ 6605898 w 7869924"/>
              <a:gd name="connsiteY3954" fmla="*/ 3822633 h 8646667"/>
              <a:gd name="connsiteX3955" fmla="*/ 6572942 w 7869924"/>
              <a:gd name="connsiteY3955" fmla="*/ 3825846 h 8646667"/>
              <a:gd name="connsiteX3956" fmla="*/ 6556563 w 7869924"/>
              <a:gd name="connsiteY3956" fmla="*/ 3828303 h 8646667"/>
              <a:gd name="connsiteX3957" fmla="*/ 6549348 w 7869924"/>
              <a:gd name="connsiteY3957" fmla="*/ 3828648 h 8646667"/>
              <a:gd name="connsiteX3958" fmla="*/ 6549415 w 7869924"/>
              <a:gd name="connsiteY3958" fmla="*/ 3829988 h 8646667"/>
              <a:gd name="connsiteX3959" fmla="*/ 6573085 w 7869924"/>
              <a:gd name="connsiteY3959" fmla="*/ 3827179 h 8646667"/>
              <a:gd name="connsiteX3960" fmla="*/ 6573085 w 7869924"/>
              <a:gd name="connsiteY3960" fmla="*/ 3859702 h 8646667"/>
              <a:gd name="connsiteX3961" fmla="*/ 6585118 w 7869924"/>
              <a:gd name="connsiteY3961" fmla="*/ 3877765 h 8646667"/>
              <a:gd name="connsiteX3962" fmla="*/ 6581909 w 7869924"/>
              <a:gd name="connsiteY3962" fmla="*/ 3901855 h 8646667"/>
              <a:gd name="connsiteX3963" fmla="*/ 6590734 w 7869924"/>
              <a:gd name="connsiteY3963" fmla="*/ 3925546 h 8646667"/>
              <a:gd name="connsiteX3964" fmla="*/ 6587927 w 7869924"/>
              <a:gd name="connsiteY3964" fmla="*/ 3967301 h 8646667"/>
              <a:gd name="connsiteX3965" fmla="*/ 6575892 w 7869924"/>
              <a:gd name="connsiteY3965" fmla="*/ 3985368 h 8646667"/>
              <a:gd name="connsiteX3966" fmla="*/ 6564257 w 7869924"/>
              <a:gd name="connsiteY3966" fmla="*/ 4000223 h 8646667"/>
              <a:gd name="connsiteX3967" fmla="*/ 6552224 w 7869924"/>
              <a:gd name="connsiteY3967" fmla="*/ 3985368 h 8646667"/>
              <a:gd name="connsiteX3968" fmla="*/ 6510503 w 7869924"/>
              <a:gd name="connsiteY3968" fmla="*/ 4005846 h 8646667"/>
              <a:gd name="connsiteX3969" fmla="*/ 6492451 w 7869924"/>
              <a:gd name="connsiteY3969" fmla="*/ 3982155 h 8646667"/>
              <a:gd name="connsiteX3970" fmla="*/ 6492451 w 7869924"/>
              <a:gd name="connsiteY3970" fmla="*/ 4023914 h 8646667"/>
              <a:gd name="connsiteX3971" fmla="*/ 6501678 w 7869924"/>
              <a:gd name="connsiteY3971" fmla="*/ 4062455 h 8646667"/>
              <a:gd name="connsiteX3972" fmla="*/ 6477606 w 7869924"/>
              <a:gd name="connsiteY3972" fmla="*/ 4077713 h 8646667"/>
              <a:gd name="connsiteX3973" fmla="*/ 6456748 w 7869924"/>
              <a:gd name="connsiteY3973" fmla="*/ 4107423 h 8646667"/>
              <a:gd name="connsiteX3974" fmla="*/ 6459957 w 7869924"/>
              <a:gd name="connsiteY3974" fmla="*/ 4143155 h 8646667"/>
              <a:gd name="connsiteX3975" fmla="*/ 6468781 w 7869924"/>
              <a:gd name="connsiteY3975" fmla="*/ 4164036 h 8646667"/>
              <a:gd name="connsiteX3976" fmla="*/ 6406200 w 7869924"/>
              <a:gd name="connsiteY3976" fmla="*/ 4196958 h 8646667"/>
              <a:gd name="connsiteX3977" fmla="*/ 6382532 w 7869924"/>
              <a:gd name="connsiteY3977" fmla="*/ 4119468 h 8646667"/>
              <a:gd name="connsiteX3978" fmla="*/ 6361671 w 7869924"/>
              <a:gd name="connsiteY3978" fmla="*/ 4178890 h 8646667"/>
              <a:gd name="connsiteX3979" fmla="*/ 6346829 w 7869924"/>
              <a:gd name="connsiteY3979" fmla="*/ 4170058 h 8646667"/>
              <a:gd name="connsiteX3980" fmla="*/ 6340811 w 7869924"/>
              <a:gd name="connsiteY3980" fmla="*/ 4149177 h 8646667"/>
              <a:gd name="connsiteX3981" fmla="*/ 6346829 w 7869924"/>
              <a:gd name="connsiteY3981" fmla="*/ 4122278 h 8646667"/>
              <a:gd name="connsiteX3982" fmla="*/ 6334793 w 7869924"/>
              <a:gd name="connsiteY3982" fmla="*/ 4095378 h 8646667"/>
              <a:gd name="connsiteX3983" fmla="*/ 6331584 w 7869924"/>
              <a:gd name="connsiteY3983" fmla="*/ 4074500 h 8646667"/>
              <a:gd name="connsiteX3984" fmla="*/ 6322759 w 7869924"/>
              <a:gd name="connsiteY3984" fmla="*/ 4053623 h 8646667"/>
              <a:gd name="connsiteX3985" fmla="*/ 6313932 w 7869924"/>
              <a:gd name="connsiteY3985" fmla="*/ 4032746 h 8646667"/>
              <a:gd name="connsiteX3986" fmla="*/ 6316742 w 7869924"/>
              <a:gd name="connsiteY3986" fmla="*/ 4017891 h 8646667"/>
              <a:gd name="connsiteX3987" fmla="*/ 6301899 w 7869924"/>
              <a:gd name="connsiteY3987" fmla="*/ 3985368 h 8646667"/>
              <a:gd name="connsiteX3988" fmla="*/ 6319950 w 7869924"/>
              <a:gd name="connsiteY3988" fmla="*/ 3952446 h 8646667"/>
              <a:gd name="connsiteX3989" fmla="*/ 6322759 w 7869924"/>
              <a:gd name="connsiteY3989" fmla="*/ 3916714 h 8646667"/>
              <a:gd name="connsiteX3990" fmla="*/ 6352445 w 7869924"/>
              <a:gd name="connsiteY3990" fmla="*/ 3904669 h 8646667"/>
              <a:gd name="connsiteX3991" fmla="*/ 6355653 w 7869924"/>
              <a:gd name="connsiteY3991" fmla="*/ 3887001 h 8646667"/>
              <a:gd name="connsiteX3992" fmla="*/ 6376514 w 7869924"/>
              <a:gd name="connsiteY3992" fmla="*/ 3887001 h 8646667"/>
              <a:gd name="connsiteX3993" fmla="*/ 6400184 w 7869924"/>
              <a:gd name="connsiteY3993" fmla="*/ 3887001 h 8646667"/>
              <a:gd name="connsiteX3994" fmla="*/ 6415027 w 7869924"/>
              <a:gd name="connsiteY3994" fmla="*/ 3871743 h 8646667"/>
              <a:gd name="connsiteX3995" fmla="*/ 6424253 w 7869924"/>
              <a:gd name="connsiteY3995" fmla="*/ 3854078 h 8646667"/>
              <a:gd name="connsiteX3996" fmla="*/ 6441903 w 7869924"/>
              <a:gd name="connsiteY3996" fmla="*/ 3865724 h 8646667"/>
              <a:gd name="connsiteX3997" fmla="*/ 6459957 w 7869924"/>
              <a:gd name="connsiteY3997" fmla="*/ 3848056 h 8646667"/>
              <a:gd name="connsiteX3998" fmla="*/ 6483624 w 7869924"/>
              <a:gd name="connsiteY3998" fmla="*/ 3868933 h 8646667"/>
              <a:gd name="connsiteX3999" fmla="*/ 6489642 w 7869924"/>
              <a:gd name="connsiteY3999" fmla="*/ 3827179 h 8646667"/>
              <a:gd name="connsiteX4000" fmla="*/ 6495660 w 7869924"/>
              <a:gd name="connsiteY4000" fmla="*/ 3821156 h 8646667"/>
              <a:gd name="connsiteX4001" fmla="*/ 6495660 w 7869924"/>
              <a:gd name="connsiteY4001" fmla="*/ 3809111 h 8646667"/>
              <a:gd name="connsiteX4002" fmla="*/ 6507294 w 7869924"/>
              <a:gd name="connsiteY4002" fmla="*/ 3794256 h 8646667"/>
              <a:gd name="connsiteX4003" fmla="*/ 6525345 w 7869924"/>
              <a:gd name="connsiteY4003" fmla="*/ 3806301 h 8646667"/>
              <a:gd name="connsiteX4004" fmla="*/ 6534572 w 7869924"/>
              <a:gd name="connsiteY4004" fmla="*/ 3788234 h 8646667"/>
              <a:gd name="connsiteX4005" fmla="*/ 6537381 w 7869924"/>
              <a:gd name="connsiteY4005" fmla="*/ 3788234 h 8646667"/>
              <a:gd name="connsiteX4006" fmla="*/ 6540188 w 7869924"/>
              <a:gd name="connsiteY4006" fmla="*/ 3782614 h 8646667"/>
              <a:gd name="connsiteX4007" fmla="*/ 6547966 w 7869924"/>
              <a:gd name="connsiteY4007" fmla="*/ 3803649 h 8646667"/>
              <a:gd name="connsiteX4008" fmla="*/ 6547919 w 7869924"/>
              <a:gd name="connsiteY4008" fmla="*/ 3802716 h 8646667"/>
              <a:gd name="connsiteX4009" fmla="*/ 6539985 w 7869924"/>
              <a:gd name="connsiteY4009" fmla="*/ 3781294 h 8646667"/>
              <a:gd name="connsiteX4010" fmla="*/ 6541720 w 7869924"/>
              <a:gd name="connsiteY4010" fmla="*/ 3780692 h 8646667"/>
              <a:gd name="connsiteX4011" fmla="*/ 6544320 w 7869924"/>
              <a:gd name="connsiteY4011" fmla="*/ 3773368 h 8646667"/>
              <a:gd name="connsiteX4012" fmla="*/ 6549231 w 7869924"/>
              <a:gd name="connsiteY4012" fmla="*/ 3767228 h 8646667"/>
              <a:gd name="connsiteX4013" fmla="*/ 6549231 w 7869924"/>
              <a:gd name="connsiteY4013" fmla="*/ 3766039 h 8646667"/>
              <a:gd name="connsiteX4014" fmla="*/ 6564099 w 7869924"/>
              <a:gd name="connsiteY4014" fmla="*/ 3754401 h 8646667"/>
              <a:gd name="connsiteX4015" fmla="*/ 6570124 w 7869924"/>
              <a:gd name="connsiteY4015" fmla="*/ 3730316 h 8646667"/>
              <a:gd name="connsiteX4016" fmla="*/ 6575760 w 7869924"/>
              <a:gd name="connsiteY4016" fmla="*/ 3706637 h 8646667"/>
              <a:gd name="connsiteX4017" fmla="*/ 6590628 w 7869924"/>
              <a:gd name="connsiteY4017" fmla="*/ 3673722 h 8646667"/>
              <a:gd name="connsiteX4018" fmla="*/ 6581785 w 7869924"/>
              <a:gd name="connsiteY4018" fmla="*/ 3640808 h 8646667"/>
              <a:gd name="connsiteX4019" fmla="*/ 6644477 w 7869924"/>
              <a:gd name="connsiteY4019" fmla="*/ 3656064 h 8646667"/>
              <a:gd name="connsiteX4020" fmla="*/ 6644477 w 7869924"/>
              <a:gd name="connsiteY4020" fmla="*/ 3631979 h 8646667"/>
              <a:gd name="connsiteX4021" fmla="*/ 6620766 w 7869924"/>
              <a:gd name="connsiteY4021" fmla="*/ 3623150 h 8646667"/>
              <a:gd name="connsiteX4022" fmla="*/ 6621070 w 7869924"/>
              <a:gd name="connsiteY4022" fmla="*/ 3609352 h 8646667"/>
              <a:gd name="connsiteX4023" fmla="*/ 6615115 w 7869924"/>
              <a:gd name="connsiteY4023" fmla="*/ 3594388 h 8646667"/>
              <a:gd name="connsiteX4024" fmla="*/ 6596608 w 7869924"/>
              <a:gd name="connsiteY4024" fmla="*/ 3591848 h 8646667"/>
              <a:gd name="connsiteX4025" fmla="*/ 6576960 w 7869924"/>
              <a:gd name="connsiteY4025" fmla="*/ 3591296 h 8646667"/>
              <a:gd name="connsiteX4026" fmla="*/ 6523499 w 7869924"/>
              <a:gd name="connsiteY4026" fmla="*/ 3564446 h 8646667"/>
              <a:gd name="connsiteX4027" fmla="*/ 6454764 w 7869924"/>
              <a:gd name="connsiteY4027" fmla="*/ 3564446 h 8646667"/>
              <a:gd name="connsiteX4028" fmla="*/ 6433860 w 7869924"/>
              <a:gd name="connsiteY4028" fmla="*/ 3564446 h 8646667"/>
              <a:gd name="connsiteX4029" fmla="*/ 6425017 w 7869924"/>
              <a:gd name="connsiteY4029" fmla="*/ 3576468 h 8646667"/>
              <a:gd name="connsiteX4030" fmla="*/ 6388839 w 7869924"/>
              <a:gd name="connsiteY4030" fmla="*/ 3576468 h 8646667"/>
              <a:gd name="connsiteX4031" fmla="*/ 6383214 w 7869924"/>
              <a:gd name="connsiteY4031" fmla="*/ 3576468 h 8646667"/>
              <a:gd name="connsiteX4032" fmla="*/ 6377180 w 7869924"/>
              <a:gd name="connsiteY4032" fmla="*/ 3570457 h 8646667"/>
              <a:gd name="connsiteX4033" fmla="*/ 6353064 w 7869924"/>
              <a:gd name="connsiteY4033" fmla="*/ 3576468 h 8646667"/>
              <a:gd name="connsiteX4034" fmla="*/ 6314473 w 7869924"/>
              <a:gd name="connsiteY4034" fmla="*/ 3561641 h 8646667"/>
              <a:gd name="connsiteX4035" fmla="*/ 6281514 w 7869924"/>
              <a:gd name="connsiteY4035" fmla="*/ 3573663 h 8646667"/>
              <a:gd name="connsiteX4036" fmla="*/ 6248957 w 7869924"/>
              <a:gd name="connsiteY4036" fmla="*/ 3564446 h 8646667"/>
              <a:gd name="connsiteX4037" fmla="*/ 6215991 w 7869924"/>
              <a:gd name="connsiteY4037" fmla="*/ 3567652 h 8646667"/>
              <a:gd name="connsiteX4038" fmla="*/ 6138414 w 7869924"/>
              <a:gd name="connsiteY4038" fmla="*/ 3567652 h 8646667"/>
              <a:gd name="connsiteX4039" fmla="*/ 6063645 w 7869924"/>
              <a:gd name="connsiteY4039" fmla="*/ 3570457 h 8646667"/>
              <a:gd name="connsiteX4040" fmla="*/ 6027870 w 7869924"/>
              <a:gd name="connsiteY4040" fmla="*/ 3561641 h 8646667"/>
              <a:gd name="connsiteX4041" fmla="*/ 5992095 w 7869924"/>
              <a:gd name="connsiteY4041" fmla="*/ 3552824 h 8646667"/>
              <a:gd name="connsiteX4042" fmla="*/ 5950292 w 7869924"/>
              <a:gd name="connsiteY4042" fmla="*/ 3534790 h 8646667"/>
              <a:gd name="connsiteX4043" fmla="*/ 5908490 w 7869924"/>
              <a:gd name="connsiteY4043" fmla="*/ 3528779 h 8646667"/>
              <a:gd name="connsiteX4044" fmla="*/ 5899647 w 7869924"/>
              <a:gd name="connsiteY4044" fmla="*/ 3478285 h 8646667"/>
              <a:gd name="connsiteX4045" fmla="*/ 5929388 w 7869924"/>
              <a:gd name="connsiteY4045" fmla="*/ 3475480 h 8646667"/>
              <a:gd name="connsiteX4046" fmla="*/ 5923360 w 7869924"/>
              <a:gd name="connsiteY4046" fmla="*/ 3430595 h 8646667"/>
              <a:gd name="connsiteX4047" fmla="*/ 5922633 w 7869924"/>
              <a:gd name="connsiteY4047" fmla="*/ 3430422 h 8646667"/>
              <a:gd name="connsiteX4048" fmla="*/ 5929805 w 7869924"/>
              <a:gd name="connsiteY4048" fmla="*/ 3452817 h 8646667"/>
              <a:gd name="connsiteX4049" fmla="*/ 5928293 w 7869924"/>
              <a:gd name="connsiteY4049" fmla="*/ 3474239 h 8646667"/>
              <a:gd name="connsiteX4050" fmla="*/ 5898557 w 7869924"/>
              <a:gd name="connsiteY4050" fmla="*/ 3477047 h 8646667"/>
              <a:gd name="connsiteX4051" fmla="*/ 5901375 w 7869924"/>
              <a:gd name="connsiteY4051" fmla="*/ 3426474 h 8646667"/>
              <a:gd name="connsiteX4052" fmla="*/ 5895336 w 7869924"/>
              <a:gd name="connsiteY4052" fmla="*/ 3384731 h 8646667"/>
              <a:gd name="connsiteX4053" fmla="*/ 5901375 w 7869924"/>
              <a:gd name="connsiteY4053" fmla="*/ 3342989 h 8646667"/>
              <a:gd name="connsiteX4054" fmla="*/ 5862380 w 7869924"/>
              <a:gd name="connsiteY4054" fmla="*/ 3277565 h 8646667"/>
              <a:gd name="connsiteX4055" fmla="*/ 5850733 w 7869924"/>
              <a:gd name="connsiteY4055" fmla="*/ 3289213 h 8646667"/>
              <a:gd name="connsiteX4056" fmla="*/ 5847865 w 7869924"/>
              <a:gd name="connsiteY4056" fmla="*/ 3290738 h 8646667"/>
              <a:gd name="connsiteX4057" fmla="*/ 5845405 w 7869924"/>
              <a:gd name="connsiteY4057" fmla="*/ 3293641 h 8646667"/>
              <a:gd name="connsiteX4058" fmla="*/ 5833350 w 7869924"/>
              <a:gd name="connsiteY4058" fmla="*/ 3302478 h 8646667"/>
              <a:gd name="connsiteX4059" fmla="*/ 5833350 w 7869924"/>
              <a:gd name="connsiteY4059" fmla="*/ 3314529 h 8646667"/>
              <a:gd name="connsiteX4060" fmla="*/ 5824510 w 7869924"/>
              <a:gd name="connsiteY4060" fmla="*/ 3326163 h 8646667"/>
              <a:gd name="connsiteX4061" fmla="*/ 5821693 w 7869924"/>
              <a:gd name="connsiteY4061" fmla="*/ 3341025 h 8646667"/>
              <a:gd name="connsiteX4062" fmla="*/ 5779894 w 7869924"/>
              <a:gd name="connsiteY4062" fmla="*/ 3341025 h 8646667"/>
              <a:gd name="connsiteX4063" fmla="*/ 5728857 w 7869924"/>
              <a:gd name="connsiteY4063" fmla="*/ 3314529 h 8646667"/>
              <a:gd name="connsiteX4064" fmla="*/ 5707961 w 7869924"/>
              <a:gd name="connsiteY4064" fmla="*/ 3290440 h 8646667"/>
              <a:gd name="connsiteX4065" fmla="*/ 5702336 w 7869924"/>
              <a:gd name="connsiteY4065" fmla="*/ 3266742 h 8646667"/>
              <a:gd name="connsiteX4066" fmla="*/ 5699121 w 7869924"/>
              <a:gd name="connsiteY4066" fmla="*/ 3239843 h 8646667"/>
              <a:gd name="connsiteX4067" fmla="*/ 5678217 w 7869924"/>
              <a:gd name="connsiteY4067" fmla="*/ 3218969 h 8646667"/>
              <a:gd name="connsiteX4068" fmla="*/ 5648482 w 7869924"/>
              <a:gd name="connsiteY4068" fmla="*/ 3221780 h 8646667"/>
              <a:gd name="connsiteX4069" fmla="*/ 5663354 w 7869924"/>
              <a:gd name="connsiteY4069" fmla="*/ 3251894 h 8646667"/>
              <a:gd name="connsiteX4070" fmla="*/ 5681432 w 7869924"/>
              <a:gd name="connsiteY4070" fmla="*/ 3278793 h 8646667"/>
              <a:gd name="connsiteX4071" fmla="*/ 5663354 w 7869924"/>
              <a:gd name="connsiteY4071" fmla="*/ 3278793 h 8646667"/>
              <a:gd name="connsiteX4072" fmla="*/ 5648482 w 7869924"/>
              <a:gd name="connsiteY4072" fmla="*/ 3269553 h 8646667"/>
              <a:gd name="connsiteX4073" fmla="*/ 5633609 w 7869924"/>
              <a:gd name="connsiteY4073" fmla="*/ 3269553 h 8646667"/>
              <a:gd name="connsiteX4074" fmla="*/ 5630395 w 7869924"/>
              <a:gd name="connsiteY4074" fmla="*/ 3284415 h 8646667"/>
              <a:gd name="connsiteX4075" fmla="*/ 5624372 w 7869924"/>
              <a:gd name="connsiteY4075" fmla="*/ 3269553 h 8646667"/>
              <a:gd name="connsiteX4076" fmla="*/ 5612714 w 7869924"/>
              <a:gd name="connsiteY4076" fmla="*/ 3296453 h 8646667"/>
              <a:gd name="connsiteX4077" fmla="*/ 5609500 w 7869924"/>
              <a:gd name="connsiteY4077" fmla="*/ 3317339 h 8646667"/>
              <a:gd name="connsiteX4078" fmla="*/ 5606682 w 7869924"/>
              <a:gd name="connsiteY4078" fmla="*/ 3287629 h 8646667"/>
              <a:gd name="connsiteX4079" fmla="*/ 5585787 w 7869924"/>
              <a:gd name="connsiteY4079" fmla="*/ 3287629 h 8646667"/>
              <a:gd name="connsiteX4080" fmla="*/ 5597842 w 7869924"/>
              <a:gd name="connsiteY4080" fmla="*/ 3263527 h 8646667"/>
              <a:gd name="connsiteX4081" fmla="*/ 5597842 w 7869924"/>
              <a:gd name="connsiteY4081" fmla="*/ 3237032 h 8646667"/>
              <a:gd name="connsiteX4082" fmla="*/ 5570915 w 7869924"/>
              <a:gd name="connsiteY4082" fmla="*/ 3233817 h 8646667"/>
              <a:gd name="connsiteX4083" fmla="*/ 5576947 w 7869924"/>
              <a:gd name="connsiteY4083" fmla="*/ 3221780 h 8646667"/>
              <a:gd name="connsiteX4084" fmla="*/ 5550020 w 7869924"/>
              <a:gd name="connsiteY4084" fmla="*/ 3218969 h 8646667"/>
              <a:gd name="connsiteX4085" fmla="*/ 5550020 w 7869924"/>
              <a:gd name="connsiteY4085" fmla="*/ 3206918 h 8646667"/>
              <a:gd name="connsiteX4086" fmla="*/ 5520275 w 7869924"/>
              <a:gd name="connsiteY4086" fmla="*/ 3183233 h 8646667"/>
              <a:gd name="connsiteX4087" fmla="*/ 5508220 w 7869924"/>
              <a:gd name="connsiteY4087" fmla="*/ 3180018 h 8646667"/>
              <a:gd name="connsiteX4088" fmla="*/ 5508220 w 7869924"/>
              <a:gd name="connsiteY4088" fmla="*/ 3168371 h 8646667"/>
              <a:gd name="connsiteX4089" fmla="*/ 5502198 w 7869924"/>
              <a:gd name="connsiteY4089" fmla="*/ 3186044 h 8646667"/>
              <a:gd name="connsiteX4090" fmla="*/ 5508220 w 7869924"/>
              <a:gd name="connsiteY4090" fmla="*/ 3210132 h 8646667"/>
              <a:gd name="connsiteX4091" fmla="*/ 5535148 w 7869924"/>
              <a:gd name="connsiteY4091" fmla="*/ 3227792 h 8646667"/>
              <a:gd name="connsiteX4092" fmla="*/ 5540773 w 7869924"/>
              <a:gd name="connsiteY4092" fmla="*/ 3248680 h 8646667"/>
              <a:gd name="connsiteX4093" fmla="*/ 5514252 w 7869924"/>
              <a:gd name="connsiteY4093" fmla="*/ 3257906 h 8646667"/>
              <a:gd name="connsiteX4094" fmla="*/ 5499380 w 7869924"/>
              <a:gd name="connsiteY4094" fmla="*/ 3287629 h 8646667"/>
              <a:gd name="connsiteX4095" fmla="*/ 5463215 w 7869924"/>
              <a:gd name="connsiteY4095" fmla="*/ 3308503 h 8646667"/>
              <a:gd name="connsiteX4096" fmla="*/ 5454366 w 7869924"/>
              <a:gd name="connsiteY4096" fmla="*/ 3329377 h 8646667"/>
              <a:gd name="connsiteX4097" fmla="*/ 5463215 w 7869924"/>
              <a:gd name="connsiteY4097" fmla="*/ 3350264 h 8646667"/>
              <a:gd name="connsiteX4098" fmla="*/ 5445526 w 7869924"/>
              <a:gd name="connsiteY4098" fmla="*/ 3415708 h 8646667"/>
              <a:gd name="connsiteX4099" fmla="*/ 5472453 w 7869924"/>
              <a:gd name="connsiteY4099" fmla="*/ 3415708 h 8646667"/>
              <a:gd name="connsiteX4100" fmla="*/ 5496166 w 7869924"/>
              <a:gd name="connsiteY4100" fmla="*/ 3424530 h 8646667"/>
              <a:gd name="connsiteX4101" fmla="*/ 5517061 w 7869924"/>
              <a:gd name="connsiteY4101" fmla="*/ 3439392 h 8646667"/>
              <a:gd name="connsiteX4102" fmla="*/ 5529125 w 7869924"/>
              <a:gd name="connsiteY4102" fmla="*/ 3454644 h 8646667"/>
              <a:gd name="connsiteX4103" fmla="*/ 5529125 w 7869924"/>
              <a:gd name="connsiteY4103" fmla="*/ 3466292 h 8646667"/>
              <a:gd name="connsiteX4104" fmla="*/ 5567700 w 7869924"/>
              <a:gd name="connsiteY4104" fmla="*/ 3499216 h 8646667"/>
              <a:gd name="connsiteX4105" fmla="*/ 5597842 w 7869924"/>
              <a:gd name="connsiteY4105" fmla="*/ 3502027 h 8646667"/>
              <a:gd name="connsiteX4106" fmla="*/ 5621554 w 7869924"/>
              <a:gd name="connsiteY4106" fmla="*/ 3487179 h 8646667"/>
              <a:gd name="connsiteX4107" fmla="*/ 5630395 w 7869924"/>
              <a:gd name="connsiteY4107" fmla="*/ 3508053 h 8646667"/>
              <a:gd name="connsiteX4108" fmla="*/ 5639641 w 7869924"/>
              <a:gd name="connsiteY4108" fmla="*/ 3532141 h 8646667"/>
              <a:gd name="connsiteX4109" fmla="*/ 5663354 w 7869924"/>
              <a:gd name="connsiteY4109" fmla="*/ 3547003 h 8646667"/>
              <a:gd name="connsiteX4110" fmla="*/ 5681432 w 7869924"/>
              <a:gd name="connsiteY4110" fmla="*/ 3532141 h 8646667"/>
              <a:gd name="connsiteX4111" fmla="*/ 5666162 w 7869924"/>
              <a:gd name="connsiteY4111" fmla="*/ 3582739 h 8646667"/>
              <a:gd name="connsiteX4112" fmla="*/ 5630395 w 7869924"/>
              <a:gd name="connsiteY4112" fmla="*/ 3588751 h 8646667"/>
              <a:gd name="connsiteX4113" fmla="*/ 5582970 w 7869924"/>
              <a:gd name="connsiteY4113" fmla="*/ 3585550 h 8646667"/>
              <a:gd name="connsiteX4114" fmla="*/ 5543988 w 7869924"/>
              <a:gd name="connsiteY4114" fmla="*/ 3591562 h 8646667"/>
              <a:gd name="connsiteX4115" fmla="*/ 5546805 w 7869924"/>
              <a:gd name="connsiteY4115" fmla="*/ 3636538 h 8646667"/>
              <a:gd name="connsiteX4116" fmla="*/ 5529125 w 7869924"/>
              <a:gd name="connsiteY4116" fmla="*/ 3660222 h 8646667"/>
              <a:gd name="connsiteX4117" fmla="*/ 5505006 w 7869924"/>
              <a:gd name="connsiteY4117" fmla="*/ 3660222 h 8646667"/>
              <a:gd name="connsiteX4118" fmla="*/ 5514252 w 7869924"/>
              <a:gd name="connsiteY4118" fmla="*/ 3681110 h 8646667"/>
              <a:gd name="connsiteX4119" fmla="*/ 5499380 w 7869924"/>
              <a:gd name="connsiteY4119" fmla="*/ 3678299 h 8646667"/>
              <a:gd name="connsiteX4120" fmla="*/ 5493357 w 7869924"/>
              <a:gd name="connsiteY4120" fmla="*/ 3663033 h 8646667"/>
              <a:gd name="connsiteX4121" fmla="*/ 5457581 w 7869924"/>
              <a:gd name="connsiteY4121" fmla="*/ 3660222 h 8646667"/>
              <a:gd name="connsiteX4122" fmla="*/ 5451558 w 7869924"/>
              <a:gd name="connsiteY4122" fmla="*/ 3708009 h 8646667"/>
              <a:gd name="connsiteX4123" fmla="*/ 5442311 w 7869924"/>
              <a:gd name="connsiteY4123" fmla="*/ 3716846 h 8646667"/>
              <a:gd name="connsiteX4124" fmla="*/ 5439503 w 7869924"/>
              <a:gd name="connsiteY4124" fmla="*/ 3728883 h 8646667"/>
              <a:gd name="connsiteX4125" fmla="*/ 5430663 w 7869924"/>
              <a:gd name="connsiteY4125" fmla="*/ 3746556 h 8646667"/>
              <a:gd name="connsiteX4126" fmla="*/ 5451558 w 7869924"/>
              <a:gd name="connsiteY4126" fmla="*/ 3764619 h 8646667"/>
              <a:gd name="connsiteX4127" fmla="*/ 5457581 w 7869924"/>
              <a:gd name="connsiteY4127" fmla="*/ 3782681 h 8646667"/>
              <a:gd name="connsiteX4128" fmla="*/ 5490134 w 7869924"/>
              <a:gd name="connsiteY4128" fmla="*/ 3806380 h 8646667"/>
              <a:gd name="connsiteX4129" fmla="*/ 5511038 w 7869924"/>
              <a:gd name="connsiteY4129" fmla="*/ 3827254 h 8646667"/>
              <a:gd name="connsiteX4130" fmla="*/ 5546805 w 7869924"/>
              <a:gd name="connsiteY4130" fmla="*/ 3833279 h 8646667"/>
              <a:gd name="connsiteX4131" fmla="*/ 5573732 w 7869924"/>
              <a:gd name="connsiteY4131" fmla="*/ 3842116 h 8646667"/>
              <a:gd name="connsiteX4132" fmla="*/ 5606682 w 7869924"/>
              <a:gd name="connsiteY4132" fmla="*/ 3848127 h 8646667"/>
              <a:gd name="connsiteX4133" fmla="*/ 5630395 w 7869924"/>
              <a:gd name="connsiteY4133" fmla="*/ 3913587 h 8646667"/>
              <a:gd name="connsiteX4134" fmla="*/ 5612714 w 7869924"/>
              <a:gd name="connsiteY4134" fmla="*/ 3955334 h 8646667"/>
              <a:gd name="connsiteX4135" fmla="*/ 5606682 w 7869924"/>
              <a:gd name="connsiteY4135" fmla="*/ 3973411 h 8646667"/>
              <a:gd name="connsiteX4136" fmla="*/ 5582970 w 7869924"/>
              <a:gd name="connsiteY4136" fmla="*/ 3973411 h 8646667"/>
              <a:gd name="connsiteX4137" fmla="*/ 5576947 w 7869924"/>
              <a:gd name="connsiteY4137" fmla="*/ 3997096 h 8646667"/>
              <a:gd name="connsiteX4138" fmla="*/ 5576947 w 7869924"/>
              <a:gd name="connsiteY4138" fmla="*/ 4050894 h 8646667"/>
              <a:gd name="connsiteX4139" fmla="*/ 5594627 w 7869924"/>
              <a:gd name="connsiteY4139" fmla="*/ 4050894 h 8646667"/>
              <a:gd name="connsiteX4140" fmla="*/ 5597842 w 7869924"/>
              <a:gd name="connsiteY4140" fmla="*/ 4059731 h 8646667"/>
              <a:gd name="connsiteX4141" fmla="*/ 5621554 w 7869924"/>
              <a:gd name="connsiteY4141" fmla="*/ 4074593 h 8646667"/>
              <a:gd name="connsiteX4142" fmla="*/ 5639641 w 7869924"/>
              <a:gd name="connsiteY4142" fmla="*/ 4092655 h 8646667"/>
              <a:gd name="connsiteX4143" fmla="*/ 5630395 w 7869924"/>
              <a:gd name="connsiteY4143" fmla="*/ 4101492 h 8646667"/>
              <a:gd name="connsiteX4144" fmla="*/ 5630395 w 7869924"/>
              <a:gd name="connsiteY4144" fmla="*/ 4116340 h 8646667"/>
              <a:gd name="connsiteX4145" fmla="*/ 5624372 w 7869924"/>
              <a:gd name="connsiteY4145" fmla="*/ 4161316 h 8646667"/>
              <a:gd name="connsiteX4146" fmla="*/ 5663354 w 7869924"/>
              <a:gd name="connsiteY4146" fmla="*/ 4155290 h 8646667"/>
              <a:gd name="connsiteX4147" fmla="*/ 5702336 w 7869924"/>
              <a:gd name="connsiteY4147" fmla="*/ 4166938 h 8646667"/>
              <a:gd name="connsiteX4148" fmla="*/ 5684249 w 7869924"/>
              <a:gd name="connsiteY4148" fmla="*/ 4181786 h 8646667"/>
              <a:gd name="connsiteX4149" fmla="*/ 5666162 w 7869924"/>
              <a:gd name="connsiteY4149" fmla="*/ 4235598 h 8646667"/>
              <a:gd name="connsiteX4150" fmla="*/ 5678217 w 7869924"/>
              <a:gd name="connsiteY4150" fmla="*/ 4247635 h 8646667"/>
              <a:gd name="connsiteX4151" fmla="*/ 5690281 w 7869924"/>
              <a:gd name="connsiteY4151" fmla="*/ 4259686 h 8646667"/>
              <a:gd name="connsiteX4152" fmla="*/ 5690281 w 7869924"/>
              <a:gd name="connsiteY4152" fmla="*/ 4286182 h 8646667"/>
              <a:gd name="connsiteX4153" fmla="*/ 5690281 w 7869924"/>
              <a:gd name="connsiteY4153" fmla="*/ 4310270 h 8646667"/>
              <a:gd name="connsiteX4154" fmla="*/ 5693089 w 7869924"/>
              <a:gd name="connsiteY4154" fmla="*/ 4339591 h 8646667"/>
              <a:gd name="connsiteX4155" fmla="*/ 5707961 w 7869924"/>
              <a:gd name="connsiteY4155" fmla="*/ 4396200 h 8646667"/>
              <a:gd name="connsiteX4156" fmla="*/ 5726048 w 7869924"/>
              <a:gd name="connsiteY4156" fmla="*/ 4452810 h 8646667"/>
              <a:gd name="connsiteX4157" fmla="*/ 5726048 w 7869924"/>
              <a:gd name="connsiteY4157" fmla="*/ 4473697 h 8646667"/>
              <a:gd name="connsiteX4158" fmla="*/ 5699121 w 7869924"/>
              <a:gd name="connsiteY4158" fmla="*/ 4449999 h 8646667"/>
              <a:gd name="connsiteX4159" fmla="*/ 5681432 w 7869924"/>
              <a:gd name="connsiteY4159" fmla="*/ 4449999 h 8646667"/>
              <a:gd name="connsiteX4160" fmla="*/ 5672194 w 7869924"/>
              <a:gd name="connsiteY4160" fmla="*/ 4458835 h 8646667"/>
              <a:gd name="connsiteX4161" fmla="*/ 5648482 w 7869924"/>
              <a:gd name="connsiteY4161" fmla="*/ 4482520 h 8646667"/>
              <a:gd name="connsiteX4162" fmla="*/ 5606682 w 7869924"/>
              <a:gd name="connsiteY4162" fmla="*/ 4497785 h 8646667"/>
              <a:gd name="connsiteX4163" fmla="*/ 5597842 w 7869924"/>
              <a:gd name="connsiteY4163" fmla="*/ 4521470 h 8646667"/>
              <a:gd name="connsiteX4164" fmla="*/ 5600659 w 7869924"/>
              <a:gd name="connsiteY4164" fmla="*/ 4551180 h 8646667"/>
              <a:gd name="connsiteX4165" fmla="*/ 5579755 w 7869924"/>
              <a:gd name="connsiteY4165" fmla="*/ 4572068 h 8646667"/>
              <a:gd name="connsiteX4166" fmla="*/ 5564892 w 7869924"/>
              <a:gd name="connsiteY4166" fmla="*/ 4572068 h 8646667"/>
              <a:gd name="connsiteX4167" fmla="*/ 5546805 w 7869924"/>
              <a:gd name="connsiteY4167" fmla="*/ 4557206 h 8646667"/>
              <a:gd name="connsiteX4168" fmla="*/ 5531933 w 7869924"/>
              <a:gd name="connsiteY4168" fmla="*/ 4578080 h 8646667"/>
              <a:gd name="connsiteX4169" fmla="*/ 5511038 w 7869924"/>
              <a:gd name="connsiteY4169" fmla="*/ 4590131 h 8646667"/>
              <a:gd name="connsiteX4170" fmla="*/ 5511038 w 7869924"/>
              <a:gd name="connsiteY4170" fmla="*/ 4575269 h 8646667"/>
              <a:gd name="connsiteX4171" fmla="*/ 5505006 w 7869924"/>
              <a:gd name="connsiteY4171" fmla="*/ 4560420 h 8646667"/>
              <a:gd name="connsiteX4172" fmla="*/ 5496166 w 7869924"/>
              <a:gd name="connsiteY4172" fmla="*/ 4533521 h 8646667"/>
              <a:gd name="connsiteX4173" fmla="*/ 5508220 w 7869924"/>
              <a:gd name="connsiteY4173" fmla="*/ 4509433 h 8646667"/>
              <a:gd name="connsiteX4174" fmla="*/ 5481293 w 7869924"/>
              <a:gd name="connsiteY4174" fmla="*/ 4464861 h 8646667"/>
              <a:gd name="connsiteX4175" fmla="*/ 5496166 w 7869924"/>
              <a:gd name="connsiteY4175" fmla="*/ 4488545 h 8646667"/>
              <a:gd name="connsiteX4176" fmla="*/ 5496166 w 7869924"/>
              <a:gd name="connsiteY4176" fmla="*/ 4518659 h 8646667"/>
              <a:gd name="connsiteX4177" fmla="*/ 5478485 w 7869924"/>
              <a:gd name="connsiteY4177" fmla="*/ 4524685 h 8646667"/>
              <a:gd name="connsiteX4178" fmla="*/ 5469238 w 7869924"/>
              <a:gd name="connsiteY4178" fmla="*/ 4536332 h 8646667"/>
              <a:gd name="connsiteX4179" fmla="*/ 5454366 w 7869924"/>
              <a:gd name="connsiteY4179" fmla="*/ 4545558 h 8646667"/>
              <a:gd name="connsiteX4180" fmla="*/ 5442311 w 7869924"/>
              <a:gd name="connsiteY4180" fmla="*/ 4557206 h 8646667"/>
              <a:gd name="connsiteX4181" fmla="*/ 5430663 w 7869924"/>
              <a:gd name="connsiteY4181" fmla="*/ 4566446 h 8646667"/>
              <a:gd name="connsiteX4182" fmla="*/ 5421416 w 7869924"/>
              <a:gd name="connsiteY4182" fmla="*/ 4581294 h 8646667"/>
              <a:gd name="connsiteX4183" fmla="*/ 5400918 w 7869924"/>
              <a:gd name="connsiteY4183" fmla="*/ 4596156 h 8646667"/>
              <a:gd name="connsiteX4184" fmla="*/ 5397704 w 7869924"/>
              <a:gd name="connsiteY4184" fmla="*/ 4613815 h 8646667"/>
              <a:gd name="connsiteX4185" fmla="*/ 5359119 w 7869924"/>
              <a:gd name="connsiteY4185" fmla="*/ 4637917 h 8646667"/>
              <a:gd name="connsiteX4186" fmla="*/ 5322954 w 7869924"/>
              <a:gd name="connsiteY4186" fmla="*/ 4658791 h 8646667"/>
              <a:gd name="connsiteX4187" fmla="*/ 5317329 w 7869924"/>
              <a:gd name="connsiteY4187" fmla="*/ 4667628 h 8646667"/>
              <a:gd name="connsiteX4188" fmla="*/ 5317316 w 7869924"/>
              <a:gd name="connsiteY4188" fmla="*/ 4667548 h 8646667"/>
              <a:gd name="connsiteX4189" fmla="*/ 5309667 w 7869924"/>
              <a:gd name="connsiteY4189" fmla="*/ 4678933 h 8646667"/>
              <a:gd name="connsiteX4190" fmla="*/ 5305903 w 7869924"/>
              <a:gd name="connsiteY4190" fmla="*/ 4684652 h 8646667"/>
              <a:gd name="connsiteX4191" fmla="*/ 5272932 w 7869924"/>
              <a:gd name="connsiteY4191" fmla="*/ 4678638 h 8646667"/>
              <a:gd name="connsiteX4192" fmla="*/ 5249210 w 7869924"/>
              <a:gd name="connsiteY4192" fmla="*/ 4678638 h 8646667"/>
              <a:gd name="connsiteX4193" fmla="*/ 5204187 w 7869924"/>
              <a:gd name="connsiteY4193" fmla="*/ 4696296 h 8646667"/>
              <a:gd name="connsiteX4194" fmla="*/ 5171628 w 7869924"/>
              <a:gd name="connsiteY4194" fmla="*/ 4726394 h 8646667"/>
              <a:gd name="connsiteX4195" fmla="*/ 5144691 w 7869924"/>
              <a:gd name="connsiteY4195" fmla="*/ 4762110 h 8646667"/>
              <a:gd name="connsiteX4196" fmla="*/ 5135853 w 7869924"/>
              <a:gd name="connsiteY4196" fmla="*/ 4815484 h 8646667"/>
              <a:gd name="connsiteX4197" fmla="*/ 5156757 w 7869924"/>
              <a:gd name="connsiteY4197" fmla="*/ 4866459 h 8646667"/>
              <a:gd name="connsiteX4198" fmla="*/ 5153542 w 7869924"/>
              <a:gd name="connsiteY4198" fmla="*/ 4911009 h 8646667"/>
              <a:gd name="connsiteX4199" fmla="*/ 5120572 w 7869924"/>
              <a:gd name="connsiteY4199" fmla="*/ 4943916 h 8646667"/>
              <a:gd name="connsiteX4200" fmla="*/ 5135853 w 7869924"/>
              <a:gd name="connsiteY4200" fmla="*/ 4934683 h 8646667"/>
              <a:gd name="connsiteX4201" fmla="*/ 5156757 w 7869924"/>
              <a:gd name="connsiteY4201" fmla="*/ 4928668 h 8646667"/>
              <a:gd name="connsiteX4202" fmla="*/ 5165594 w 7869924"/>
              <a:gd name="connsiteY4202" fmla="*/ 4923051 h 8646667"/>
              <a:gd name="connsiteX4203" fmla="*/ 5174446 w 7869924"/>
              <a:gd name="connsiteY4203" fmla="*/ 4919833 h 8646667"/>
              <a:gd name="connsiteX4204" fmla="*/ 5180480 w 7869924"/>
              <a:gd name="connsiteY4204" fmla="*/ 4913818 h 8646667"/>
              <a:gd name="connsiteX4205" fmla="*/ 5192532 w 7869924"/>
              <a:gd name="connsiteY4205" fmla="*/ 4913818 h 8646667"/>
              <a:gd name="connsiteX4206" fmla="*/ 5141476 w 7869924"/>
              <a:gd name="connsiteY4206" fmla="*/ 4970808 h 8646667"/>
              <a:gd name="connsiteX4207" fmla="*/ 5094046 w 7869924"/>
              <a:gd name="connsiteY4207" fmla="*/ 5021373 h 8646667"/>
              <a:gd name="connsiteX4208" fmla="*/ 5111735 w 7869924"/>
              <a:gd name="connsiteY4208" fmla="*/ 5021373 h 8646667"/>
              <a:gd name="connsiteX4209" fmla="*/ 5102883 w 7869924"/>
              <a:gd name="connsiteY4209" fmla="*/ 5057089 h 8646667"/>
              <a:gd name="connsiteX4210" fmla="*/ 5075946 w 7869924"/>
              <a:gd name="connsiteY4210" fmla="*/ 5069130 h 8646667"/>
              <a:gd name="connsiteX4211" fmla="*/ 5019267 w 7869924"/>
              <a:gd name="connsiteY4211" fmla="*/ 5104845 h 8646667"/>
              <a:gd name="connsiteX4212" fmla="*/ 4998363 w 7869924"/>
              <a:gd name="connsiteY4212" fmla="*/ 5134546 h 8646667"/>
              <a:gd name="connsiteX4213" fmla="*/ 4941685 w 7869924"/>
              <a:gd name="connsiteY4213" fmla="*/ 5179096 h 8646667"/>
              <a:gd name="connsiteX4214" fmla="*/ 4858070 w 7869924"/>
              <a:gd name="connsiteY4214" fmla="*/ 5199973 h 8646667"/>
              <a:gd name="connsiteX4215" fmla="*/ 4783291 w 7869924"/>
              <a:gd name="connsiteY4215" fmla="*/ 5232880 h 8646667"/>
              <a:gd name="connsiteX4216" fmla="*/ 4744698 w 7869924"/>
              <a:gd name="connsiteY4216" fmla="*/ 5241703 h 8646667"/>
              <a:gd name="connsiteX4217" fmla="*/ 4720580 w 7869924"/>
              <a:gd name="connsiteY4217" fmla="*/ 5250539 h 8646667"/>
              <a:gd name="connsiteX4218" fmla="*/ 4705709 w 7869924"/>
              <a:gd name="connsiteY4218" fmla="*/ 5259772 h 8646667"/>
              <a:gd name="connsiteX4219" fmla="*/ 4708924 w 7869924"/>
              <a:gd name="connsiteY4219" fmla="*/ 5241703 h 8646667"/>
              <a:gd name="connsiteX4220" fmla="*/ 4747517 w 7869924"/>
              <a:gd name="connsiteY4220" fmla="*/ 5224045 h 8646667"/>
              <a:gd name="connsiteX4221" fmla="*/ 4762387 w 7869924"/>
              <a:gd name="connsiteY4221" fmla="*/ 5188329 h 8646667"/>
              <a:gd name="connsiteX4222" fmla="*/ 4708924 w 7869924"/>
              <a:gd name="connsiteY4222" fmla="*/ 5193946 h 8646667"/>
              <a:gd name="connsiteX4223" fmla="*/ 4667116 w 7869924"/>
              <a:gd name="connsiteY4223" fmla="*/ 5218030 h 8646667"/>
              <a:gd name="connsiteX4224" fmla="*/ 4652246 w 7869924"/>
              <a:gd name="connsiteY4224" fmla="*/ 5238895 h 8646667"/>
              <a:gd name="connsiteX4225" fmla="*/ 4642997 w 7869924"/>
              <a:gd name="connsiteY4225" fmla="*/ 5277430 h 8646667"/>
              <a:gd name="connsiteX4226" fmla="*/ 4634160 w 7869924"/>
              <a:gd name="connsiteY4226" fmla="*/ 5283445 h 8646667"/>
              <a:gd name="connsiteX4227" fmla="*/ 4639066 w 7869924"/>
              <a:gd name="connsiteY4227" fmla="*/ 5281871 h 8646667"/>
              <a:gd name="connsiteX4228" fmla="*/ 4640415 w 7869924"/>
              <a:gd name="connsiteY4228" fmla="*/ 5280813 h 8646667"/>
              <a:gd name="connsiteX4229" fmla="*/ 4642997 w 7869924"/>
              <a:gd name="connsiteY4229" fmla="*/ 5277430 h 8646667"/>
              <a:gd name="connsiteX4230" fmla="*/ 4655064 w 7869924"/>
              <a:gd name="connsiteY4230" fmla="*/ 5271802 h 8646667"/>
              <a:gd name="connsiteX4231" fmla="*/ 4675968 w 7869924"/>
              <a:gd name="connsiteY4231" fmla="*/ 5241703 h 8646667"/>
              <a:gd name="connsiteX4232" fmla="*/ 4688020 w 7869924"/>
              <a:gd name="connsiteY4232" fmla="*/ 5247730 h 8646667"/>
              <a:gd name="connsiteX4233" fmla="*/ 4669935 w 7869924"/>
              <a:gd name="connsiteY4233" fmla="*/ 5265787 h 8646667"/>
              <a:gd name="connsiteX4234" fmla="*/ 4690838 w 7869924"/>
              <a:gd name="connsiteY4234" fmla="*/ 5259772 h 8646667"/>
              <a:gd name="connsiteX4235" fmla="*/ 4705709 w 7869924"/>
              <a:gd name="connsiteY4235" fmla="*/ 5262580 h 8646667"/>
              <a:gd name="connsiteX4236" fmla="*/ 4705709 w 7869924"/>
              <a:gd name="connsiteY4236" fmla="*/ 5268595 h 8646667"/>
              <a:gd name="connsiteX4237" fmla="*/ 4673150 w 7869924"/>
              <a:gd name="connsiteY4237" fmla="*/ 5286652 h 8646667"/>
              <a:gd name="connsiteX4238" fmla="*/ 4649031 w 7869924"/>
              <a:gd name="connsiteY4238" fmla="*/ 5310337 h 8646667"/>
              <a:gd name="connsiteX4239" fmla="*/ 4613256 w 7869924"/>
              <a:gd name="connsiteY4239" fmla="*/ 5331202 h 8646667"/>
              <a:gd name="connsiteX4240" fmla="*/ 4589534 w 7869924"/>
              <a:gd name="connsiteY4240" fmla="*/ 5364109 h 8646667"/>
              <a:gd name="connsiteX4241" fmla="*/ 4577467 w 7869924"/>
              <a:gd name="connsiteY4241" fmla="*/ 5391001 h 8646667"/>
              <a:gd name="connsiteX4242" fmla="*/ 4544511 w 7869924"/>
              <a:gd name="connsiteY4242" fmla="*/ 5423510 h 8646667"/>
              <a:gd name="connsiteX4243" fmla="*/ 4541693 w 7869924"/>
              <a:gd name="connsiteY4243" fmla="*/ 5435551 h 8646667"/>
              <a:gd name="connsiteX4244" fmla="*/ 4520789 w 7869924"/>
              <a:gd name="connsiteY4244" fmla="*/ 5414686 h 8646667"/>
              <a:gd name="connsiteX4245" fmla="*/ 4490637 w 7869924"/>
              <a:gd name="connsiteY4245" fmla="*/ 5423510 h 8646667"/>
              <a:gd name="connsiteX4246" fmla="*/ 4490916 w 7869924"/>
              <a:gd name="connsiteY4246" fmla="*/ 5425276 h 8646667"/>
              <a:gd name="connsiteX4247" fmla="*/ 4504709 w 7869924"/>
              <a:gd name="connsiteY4247" fmla="*/ 5418696 h 8646667"/>
              <a:gd name="connsiteX4248" fmla="*/ 4520832 w 7869924"/>
              <a:gd name="connsiteY4248" fmla="*/ 5416537 h 8646667"/>
              <a:gd name="connsiteX4249" fmla="*/ 4541731 w 7869924"/>
              <a:gd name="connsiteY4249" fmla="*/ 5437413 h 8646667"/>
              <a:gd name="connsiteX4250" fmla="*/ 4535704 w 7869924"/>
              <a:gd name="connsiteY4250" fmla="*/ 5449464 h 8646667"/>
              <a:gd name="connsiteX4251" fmla="*/ 4508778 w 7869924"/>
              <a:gd name="connsiteY4251" fmla="*/ 5475975 h 8646667"/>
              <a:gd name="connsiteX4252" fmla="*/ 4481853 w 7869924"/>
              <a:gd name="connsiteY4252" fmla="*/ 5502886 h 8646667"/>
              <a:gd name="connsiteX4253" fmla="*/ 4473028 w 7869924"/>
              <a:gd name="connsiteY4253" fmla="*/ 5520953 h 8646667"/>
              <a:gd name="connsiteX4254" fmla="*/ 4454947 w 7869924"/>
              <a:gd name="connsiteY4254" fmla="*/ 5535813 h 8646667"/>
              <a:gd name="connsiteX4255" fmla="*/ 4434440 w 7869924"/>
              <a:gd name="connsiteY4255" fmla="*/ 5568739 h 8646667"/>
              <a:gd name="connsiteX4256" fmla="*/ 4425204 w 7869924"/>
              <a:gd name="connsiteY4256" fmla="*/ 5580392 h 8646667"/>
              <a:gd name="connsiteX4257" fmla="*/ 4386635 w 7869924"/>
              <a:gd name="connsiteY4257" fmla="*/ 5604475 h 8646667"/>
              <a:gd name="connsiteX4258" fmla="*/ 4365736 w 7869924"/>
              <a:gd name="connsiteY4258" fmla="*/ 5616526 h 8646667"/>
              <a:gd name="connsiteX4259" fmla="*/ 4356500 w 7869924"/>
              <a:gd name="connsiteY4259" fmla="*/ 5649054 h 8646667"/>
              <a:gd name="connsiteX4260" fmla="*/ 4332784 w 7869924"/>
              <a:gd name="connsiteY4260" fmla="*/ 5672757 h 8646667"/>
              <a:gd name="connsiteX4261" fmla="*/ 4291006 w 7869924"/>
              <a:gd name="connsiteY4261" fmla="*/ 5694031 h 8646667"/>
              <a:gd name="connsiteX4262" fmla="*/ 4270107 w 7869924"/>
              <a:gd name="connsiteY4262" fmla="*/ 5702875 h 8646667"/>
              <a:gd name="connsiteX4263" fmla="*/ 4252027 w 7869924"/>
              <a:gd name="connsiteY4263" fmla="*/ 5717734 h 8646667"/>
              <a:gd name="connsiteX4264" fmla="*/ 4177688 w 7869924"/>
              <a:gd name="connsiteY4264" fmla="*/ 5765521 h 8646667"/>
              <a:gd name="connsiteX4265" fmla="*/ 4135910 w 7869924"/>
              <a:gd name="connsiteY4265" fmla="*/ 5807273 h 8646667"/>
              <a:gd name="connsiteX4266" fmla="*/ 4127065 w 7869924"/>
              <a:gd name="connsiteY4266" fmla="*/ 5834183 h 8646667"/>
              <a:gd name="connsiteX4267" fmla="*/ 4102957 w 7869924"/>
              <a:gd name="connsiteY4267" fmla="*/ 5851852 h 8646667"/>
              <a:gd name="connsiteX4268" fmla="*/ 4085268 w 7869924"/>
              <a:gd name="connsiteY4268" fmla="*/ 5872746 h 8646667"/>
              <a:gd name="connsiteX4269" fmla="*/ 4049106 w 7869924"/>
              <a:gd name="connsiteY4269" fmla="*/ 5884778 h 8646667"/>
              <a:gd name="connsiteX4270" fmla="*/ 3998484 w 7869924"/>
              <a:gd name="connsiteY4270" fmla="*/ 5905672 h 8646667"/>
              <a:gd name="connsiteX4271" fmla="*/ 3953888 w 7869924"/>
              <a:gd name="connsiteY4271" fmla="*/ 5935392 h 8646667"/>
              <a:gd name="connsiteX4272" fmla="*/ 3924556 w 7869924"/>
              <a:gd name="connsiteY4272" fmla="*/ 5959077 h 8646667"/>
              <a:gd name="connsiteX4273" fmla="*/ 3882758 w 7869924"/>
              <a:gd name="connsiteY4273" fmla="*/ 5989194 h 8646667"/>
              <a:gd name="connsiteX4274" fmla="*/ 3849826 w 7869924"/>
              <a:gd name="connsiteY4274" fmla="*/ 6010089 h 8646667"/>
              <a:gd name="connsiteX4275" fmla="*/ 3843799 w 7869924"/>
              <a:gd name="connsiteY4275" fmla="*/ 6081560 h 8646667"/>
              <a:gd name="connsiteX4276" fmla="*/ 3849826 w 7869924"/>
              <a:gd name="connsiteY4276" fmla="*/ 6042617 h 8646667"/>
              <a:gd name="connsiteX4277" fmla="*/ 3843799 w 7869924"/>
              <a:gd name="connsiteY4277" fmla="*/ 6039790 h 8646667"/>
              <a:gd name="connsiteX4278" fmla="*/ 3843799 w 7869924"/>
              <a:gd name="connsiteY4278" fmla="*/ 6030964 h 8646667"/>
              <a:gd name="connsiteX4279" fmla="*/ 3864678 w 7869924"/>
              <a:gd name="connsiteY4279" fmla="*/ 6051840 h 8646667"/>
              <a:gd name="connsiteX4280" fmla="*/ 3852624 w 7869924"/>
              <a:gd name="connsiteY4280" fmla="*/ 6078352 h 8646667"/>
              <a:gd name="connsiteX4281" fmla="*/ 3843799 w 7869924"/>
              <a:gd name="connsiteY4281" fmla="*/ 6111279 h 8646667"/>
              <a:gd name="connsiteX4282" fmla="*/ 3843799 w 7869924"/>
              <a:gd name="connsiteY4282" fmla="*/ 6147015 h 8646667"/>
              <a:gd name="connsiteX4283" fmla="*/ 3837772 w 7869924"/>
              <a:gd name="connsiteY4283" fmla="*/ 6147015 h 8646667"/>
              <a:gd name="connsiteX4284" fmla="*/ 3837772 w 7869924"/>
              <a:gd name="connsiteY4284" fmla="*/ 6126139 h 8646667"/>
              <a:gd name="connsiteX4285" fmla="*/ 3828927 w 7869924"/>
              <a:gd name="connsiteY4285" fmla="*/ 6150240 h 8646667"/>
              <a:gd name="connsiteX4286" fmla="*/ 3816873 w 7869924"/>
              <a:gd name="connsiteY4286" fmla="*/ 6161874 h 8646667"/>
              <a:gd name="connsiteX4287" fmla="*/ 3769460 w 7869924"/>
              <a:gd name="connsiteY4287" fmla="*/ 6179941 h 8646667"/>
              <a:gd name="connsiteX4288" fmla="*/ 3727271 w 7869924"/>
              <a:gd name="connsiteY4288" fmla="*/ 6206852 h 8646667"/>
              <a:gd name="connsiteX4289" fmla="*/ 3676649 w 7869924"/>
              <a:gd name="connsiteY4289" fmla="*/ 6215695 h 8646667"/>
              <a:gd name="connsiteX4290" fmla="*/ 3671013 w 7869924"/>
              <a:gd name="connsiteY4290" fmla="*/ 6191992 h 8646667"/>
              <a:gd name="connsiteX4291" fmla="*/ 3671013 w 7869924"/>
              <a:gd name="connsiteY4291" fmla="*/ 6215695 h 8646667"/>
              <a:gd name="connsiteX4292" fmla="*/ 3667804 w 7869924"/>
              <a:gd name="connsiteY4292" fmla="*/ 6209661 h 8646667"/>
              <a:gd name="connsiteX4293" fmla="*/ 3638060 w 7869924"/>
              <a:gd name="connsiteY4293" fmla="*/ 6194801 h 8646667"/>
              <a:gd name="connsiteX4294" fmla="*/ 3607926 w 7869924"/>
              <a:gd name="connsiteY4294" fmla="*/ 6191992 h 8646667"/>
              <a:gd name="connsiteX4295" fmla="*/ 3595512 w 7869924"/>
              <a:gd name="connsiteY4295" fmla="*/ 6191723 h 8646667"/>
              <a:gd name="connsiteX4296" fmla="*/ 3584990 w 7869924"/>
              <a:gd name="connsiteY4296" fmla="*/ 6192058 h 8646667"/>
              <a:gd name="connsiteX4297" fmla="*/ 3584229 w 7869924"/>
              <a:gd name="connsiteY4297" fmla="*/ 6191992 h 8646667"/>
              <a:gd name="connsiteX4298" fmla="*/ 3584076 w 7869924"/>
              <a:gd name="connsiteY4298" fmla="*/ 6192087 h 8646667"/>
              <a:gd name="connsiteX4299" fmla="*/ 3579100 w 7869924"/>
              <a:gd name="connsiteY4299" fmla="*/ 6192246 h 8646667"/>
              <a:gd name="connsiteX4300" fmla="*/ 3554486 w 7869924"/>
              <a:gd name="connsiteY4300" fmla="*/ 6203644 h 8646667"/>
              <a:gd name="connsiteX4301" fmla="*/ 3571471 w 7869924"/>
              <a:gd name="connsiteY4301" fmla="*/ 6199932 h 8646667"/>
              <a:gd name="connsiteX4302" fmla="*/ 3584076 w 7869924"/>
              <a:gd name="connsiteY4302" fmla="*/ 6192087 h 8646667"/>
              <a:gd name="connsiteX4303" fmla="*/ 3584990 w 7869924"/>
              <a:gd name="connsiteY4303" fmla="*/ 6192058 h 8646667"/>
              <a:gd name="connsiteX4304" fmla="*/ 3600991 w 7869924"/>
              <a:gd name="connsiteY4304" fmla="*/ 6193449 h 8646667"/>
              <a:gd name="connsiteX4305" fmla="*/ 3611135 w 7869924"/>
              <a:gd name="connsiteY4305" fmla="*/ 6203644 h 8646667"/>
              <a:gd name="connsiteX4306" fmla="*/ 3572175 w 7869924"/>
              <a:gd name="connsiteY4306" fmla="*/ 6209661 h 8646667"/>
              <a:gd name="connsiteX4307" fmla="*/ 3545249 w 7869924"/>
              <a:gd name="connsiteY4307" fmla="*/ 6236571 h 8646667"/>
              <a:gd name="connsiteX4308" fmla="*/ 3536405 w 7869924"/>
              <a:gd name="connsiteY4308" fmla="*/ 6257447 h 8646667"/>
              <a:gd name="connsiteX4309" fmla="*/ 3518735 w 7869924"/>
              <a:gd name="connsiteY4309" fmla="*/ 6275532 h 8646667"/>
              <a:gd name="connsiteX4310" fmla="*/ 3512708 w 7869924"/>
              <a:gd name="connsiteY4310" fmla="*/ 6299217 h 8646667"/>
              <a:gd name="connsiteX4311" fmla="*/ 3473728 w 7869924"/>
              <a:gd name="connsiteY4311" fmla="*/ 6334953 h 8646667"/>
              <a:gd name="connsiteX4312" fmla="*/ 3473728 w 7869924"/>
              <a:gd name="connsiteY4312" fmla="*/ 6361863 h 8646667"/>
              <a:gd name="connsiteX4313" fmla="*/ 3458857 w 7869924"/>
              <a:gd name="connsiteY4313" fmla="*/ 6355847 h 8646667"/>
              <a:gd name="connsiteX4314" fmla="*/ 3458857 w 7869924"/>
              <a:gd name="connsiteY4314" fmla="*/ 6367898 h 8646667"/>
              <a:gd name="connsiteX4315" fmla="*/ 3452830 w 7869924"/>
              <a:gd name="connsiteY4315" fmla="*/ 6367898 h 8646667"/>
              <a:gd name="connsiteX4316" fmla="*/ 3452830 w 7869924"/>
              <a:gd name="connsiteY4316" fmla="*/ 6361863 h 8646667"/>
              <a:gd name="connsiteX4317" fmla="*/ 3437958 w 7869924"/>
              <a:gd name="connsiteY4317" fmla="*/ 6344195 h 8646667"/>
              <a:gd name="connsiteX4318" fmla="*/ 3423106 w 7869924"/>
              <a:gd name="connsiteY4318" fmla="*/ 6376723 h 8646667"/>
              <a:gd name="connsiteX4319" fmla="*/ 3425904 w 7869924"/>
              <a:gd name="connsiteY4319" fmla="*/ 6355847 h 8646667"/>
              <a:gd name="connsiteX4320" fmla="*/ 3417079 w 7869924"/>
              <a:gd name="connsiteY4320" fmla="*/ 6376723 h 8646667"/>
              <a:gd name="connsiteX4321" fmla="*/ 3408234 w 7869924"/>
              <a:gd name="connsiteY4321" fmla="*/ 6353038 h 8646667"/>
              <a:gd name="connsiteX4322" fmla="*/ 3402207 w 7869924"/>
              <a:gd name="connsiteY4322" fmla="*/ 6322920 h 8646667"/>
              <a:gd name="connsiteX4323" fmla="*/ 3345558 w 7869924"/>
              <a:gd name="connsiteY4323" fmla="*/ 6328936 h 8646667"/>
              <a:gd name="connsiteX4324" fmla="*/ 3345558 w 7869924"/>
              <a:gd name="connsiteY4324" fmla="*/ 6334953 h 8646667"/>
              <a:gd name="connsiteX4325" fmla="*/ 3324659 w 7869924"/>
              <a:gd name="connsiteY4325" fmla="*/ 6347003 h 8646667"/>
              <a:gd name="connsiteX4326" fmla="*/ 3300943 w 7869924"/>
              <a:gd name="connsiteY4326" fmla="*/ 6347003 h 8646667"/>
              <a:gd name="connsiteX4327" fmla="*/ 3274037 w 7869924"/>
              <a:gd name="connsiteY4327" fmla="*/ 6373914 h 8646667"/>
              <a:gd name="connsiteX4328" fmla="*/ 3244293 w 7869924"/>
              <a:gd name="connsiteY4328" fmla="*/ 6424509 h 8646667"/>
              <a:gd name="connsiteX4329" fmla="*/ 3214159 w 7869924"/>
              <a:gd name="connsiteY4329" fmla="*/ 6493190 h 8646667"/>
              <a:gd name="connsiteX4330" fmla="*/ 3205314 w 7869924"/>
              <a:gd name="connsiteY4330" fmla="*/ 6510858 h 8646667"/>
              <a:gd name="connsiteX4331" fmla="*/ 3196489 w 7869924"/>
              <a:gd name="connsiteY4331" fmla="*/ 6573504 h 8646667"/>
              <a:gd name="connsiteX4332" fmla="*/ 3208132 w 7869924"/>
              <a:gd name="connsiteY4332" fmla="*/ 6639358 h 8646667"/>
              <a:gd name="connsiteX4333" fmla="*/ 3226212 w 7869924"/>
              <a:gd name="connsiteY4333" fmla="*/ 6689971 h 8646667"/>
              <a:gd name="connsiteX4334" fmla="*/ 3226212 w 7869924"/>
              <a:gd name="connsiteY4334" fmla="*/ 6710847 h 8646667"/>
              <a:gd name="connsiteX4335" fmla="*/ 3223003 w 7869924"/>
              <a:gd name="connsiteY4335" fmla="*/ 6758633 h 8646667"/>
              <a:gd name="connsiteX4336" fmla="*/ 3208132 w 7869924"/>
              <a:gd name="connsiteY4336" fmla="*/ 6776302 h 8646667"/>
              <a:gd name="connsiteX4337" fmla="*/ 3202105 w 7869924"/>
              <a:gd name="connsiteY4337" fmla="*/ 6797178 h 8646667"/>
              <a:gd name="connsiteX4338" fmla="*/ 3187233 w 7869924"/>
              <a:gd name="connsiteY4338" fmla="*/ 6809229 h 8646667"/>
              <a:gd name="connsiteX4339" fmla="*/ 3202105 w 7869924"/>
              <a:gd name="connsiteY4339" fmla="*/ 6803212 h 8646667"/>
              <a:gd name="connsiteX4340" fmla="*/ 3208132 w 7869924"/>
              <a:gd name="connsiteY4340" fmla="*/ 6841757 h 8646667"/>
              <a:gd name="connsiteX4341" fmla="*/ 3217368 w 7869924"/>
              <a:gd name="connsiteY4341" fmla="*/ 6886734 h 8646667"/>
              <a:gd name="connsiteX4342" fmla="*/ 3220186 w 7869924"/>
              <a:gd name="connsiteY4342" fmla="*/ 6931313 h 8646667"/>
              <a:gd name="connsiteX4343" fmla="*/ 3229030 w 7869924"/>
              <a:gd name="connsiteY4343" fmla="*/ 6991150 h 8646667"/>
              <a:gd name="connsiteX4344" fmla="*/ 3229030 w 7869924"/>
              <a:gd name="connsiteY4344" fmla="*/ 7026886 h 8646667"/>
              <a:gd name="connsiteX4345" fmla="*/ 3235057 w 7869924"/>
              <a:gd name="connsiteY4345" fmla="*/ 7038937 h 8646667"/>
              <a:gd name="connsiteX4346" fmla="*/ 3220186 w 7869924"/>
              <a:gd name="connsiteY4346" fmla="*/ 7026886 h 8646667"/>
              <a:gd name="connsiteX4347" fmla="*/ 3217368 w 7869924"/>
              <a:gd name="connsiteY4347" fmla="*/ 7012026 h 8646667"/>
              <a:gd name="connsiteX4348" fmla="*/ 3211341 w 7869924"/>
              <a:gd name="connsiteY4348" fmla="*/ 6991150 h 8646667"/>
              <a:gd name="connsiteX4349" fmla="*/ 3190462 w 7869924"/>
              <a:gd name="connsiteY4349" fmla="*/ 6919661 h 8646667"/>
              <a:gd name="connsiteX4350" fmla="*/ 3181617 w 7869924"/>
              <a:gd name="connsiteY4350" fmla="*/ 6919661 h 8646667"/>
              <a:gd name="connsiteX4351" fmla="*/ 3181617 w 7869924"/>
              <a:gd name="connsiteY4351" fmla="*/ 6967049 h 8646667"/>
              <a:gd name="connsiteX4352" fmla="*/ 3184435 w 7869924"/>
              <a:gd name="connsiteY4352" fmla="*/ 7003201 h 8646667"/>
              <a:gd name="connsiteX4353" fmla="*/ 3199287 w 7869924"/>
              <a:gd name="connsiteY4353" fmla="*/ 7029695 h 8646667"/>
              <a:gd name="connsiteX4354" fmla="*/ 3214159 w 7869924"/>
              <a:gd name="connsiteY4354" fmla="*/ 7041745 h 8646667"/>
              <a:gd name="connsiteX4355" fmla="*/ 3217368 w 7869924"/>
              <a:gd name="connsiteY4355" fmla="*/ 7050589 h 8646667"/>
              <a:gd name="connsiteX4356" fmla="*/ 3217296 w 7869924"/>
              <a:gd name="connsiteY4356" fmla="*/ 7050565 h 8646667"/>
              <a:gd name="connsiteX4357" fmla="*/ 3227125 w 7869924"/>
              <a:gd name="connsiteY4357" fmla="*/ 7064458 h 8646667"/>
              <a:gd name="connsiteX4358" fmla="*/ 3234916 w 7869924"/>
              <a:gd name="connsiteY4358" fmla="*/ 7080564 h 8646667"/>
              <a:gd name="connsiteX4359" fmla="*/ 3238127 w 7869924"/>
              <a:gd name="connsiteY4359" fmla="*/ 7143176 h 8646667"/>
              <a:gd name="connsiteX4360" fmla="*/ 3217222 w 7869924"/>
              <a:gd name="connsiteY4360" fmla="*/ 7208614 h 8646667"/>
              <a:gd name="connsiteX4361" fmla="*/ 3214000 w 7869924"/>
              <a:gd name="connsiteY4361" fmla="*/ 7244340 h 8646667"/>
              <a:gd name="connsiteX4362" fmla="*/ 3201948 w 7869924"/>
              <a:gd name="connsiteY4362" fmla="*/ 7280053 h 8646667"/>
              <a:gd name="connsiteX4363" fmla="*/ 3169375 w 7869924"/>
              <a:gd name="connsiteY4363" fmla="*/ 7333852 h 8646667"/>
              <a:gd name="connsiteX4364" fmla="*/ 3160534 w 7869924"/>
              <a:gd name="connsiteY4364" fmla="*/ 7327823 h 8646667"/>
              <a:gd name="connsiteX4365" fmla="*/ 3148470 w 7869924"/>
              <a:gd name="connsiteY4365" fmla="*/ 7327823 h 8646667"/>
              <a:gd name="connsiteX4366" fmla="*/ 3160534 w 7869924"/>
              <a:gd name="connsiteY4366" fmla="*/ 7333852 h 8646667"/>
              <a:gd name="connsiteX4367" fmla="*/ 3172190 w 7869924"/>
              <a:gd name="connsiteY4367" fmla="*/ 7342679 h 8646667"/>
              <a:gd name="connsiteX4368" fmla="*/ 3169375 w 7869924"/>
              <a:gd name="connsiteY4368" fmla="*/ 7360738 h 8646667"/>
              <a:gd name="connsiteX4369" fmla="*/ 3157312 w 7869924"/>
              <a:gd name="connsiteY4369" fmla="*/ 7372376 h 8646667"/>
              <a:gd name="connsiteX4370" fmla="*/ 3151286 w 7869924"/>
              <a:gd name="connsiteY4370" fmla="*/ 7387637 h 8646667"/>
              <a:gd name="connsiteX4371" fmla="*/ 3121528 w 7869924"/>
              <a:gd name="connsiteY4371" fmla="*/ 7411320 h 8646667"/>
              <a:gd name="connsiteX4372" fmla="*/ 3112687 w 7869924"/>
              <a:gd name="connsiteY4372" fmla="*/ 7420147 h 8646667"/>
              <a:gd name="connsiteX4373" fmla="*/ 3109476 w 7869924"/>
              <a:gd name="connsiteY4373" fmla="*/ 7432191 h 8646667"/>
              <a:gd name="connsiteX4374" fmla="*/ 3106660 w 7869924"/>
              <a:gd name="connsiteY4374" fmla="*/ 7438219 h 8646667"/>
              <a:gd name="connsiteX4375" fmla="*/ 3106660 w 7869924"/>
              <a:gd name="connsiteY4375" fmla="*/ 7444235 h 8646667"/>
              <a:gd name="connsiteX4376" fmla="*/ 3097808 w 7869924"/>
              <a:gd name="connsiteY4376" fmla="*/ 7449858 h 8646667"/>
              <a:gd name="connsiteX4377" fmla="*/ 3091782 w 7869924"/>
              <a:gd name="connsiteY4377" fmla="*/ 7438219 h 8646667"/>
              <a:gd name="connsiteX4378" fmla="*/ 3076903 w 7869924"/>
              <a:gd name="connsiteY4378" fmla="*/ 7449858 h 8646667"/>
              <a:gd name="connsiteX4379" fmla="*/ 3091782 w 7869924"/>
              <a:gd name="connsiteY4379" fmla="*/ 7455873 h 8646667"/>
              <a:gd name="connsiteX4380" fmla="*/ 3088571 w 7869924"/>
              <a:gd name="connsiteY4380" fmla="*/ 7470729 h 8646667"/>
              <a:gd name="connsiteX4381" fmla="*/ 3085756 w 7869924"/>
              <a:gd name="connsiteY4381" fmla="*/ 7491599 h 8646667"/>
              <a:gd name="connsiteX4382" fmla="*/ 3076903 w 7869924"/>
              <a:gd name="connsiteY4382" fmla="*/ 7512876 h 8646667"/>
              <a:gd name="connsiteX4383" fmla="*/ 3075862 w 7869924"/>
              <a:gd name="connsiteY4383" fmla="*/ 7512809 h 8646667"/>
              <a:gd name="connsiteX4384" fmla="*/ 3072904 w 7869924"/>
              <a:gd name="connsiteY4384" fmla="*/ 7517962 h 8646667"/>
              <a:gd name="connsiteX4385" fmla="*/ 3070080 w 7869924"/>
              <a:gd name="connsiteY4385" fmla="*/ 7553714 h 8646667"/>
              <a:gd name="connsiteX4386" fmla="*/ 3066852 w 7869924"/>
              <a:gd name="connsiteY4386" fmla="*/ 7571791 h 8646667"/>
              <a:gd name="connsiteX4387" fmla="*/ 3057976 w 7869924"/>
              <a:gd name="connsiteY4387" fmla="*/ 7571791 h 8646667"/>
              <a:gd name="connsiteX4388" fmla="*/ 3051923 w 7869924"/>
              <a:gd name="connsiteY4388" fmla="*/ 7571791 h 8646667"/>
              <a:gd name="connsiteX4389" fmla="*/ 3046520 w 7869924"/>
              <a:gd name="connsiteY4389" fmla="*/ 7571791 h 8646667"/>
              <a:gd name="connsiteX4390" fmla="*/ 3046750 w 7869924"/>
              <a:gd name="connsiteY4390" fmla="*/ 7572284 h 8646667"/>
              <a:gd name="connsiteX4391" fmla="*/ 3052787 w 7869924"/>
              <a:gd name="connsiteY4391" fmla="*/ 7572284 h 8646667"/>
              <a:gd name="connsiteX4392" fmla="*/ 3058814 w 7869924"/>
              <a:gd name="connsiteY4392" fmla="*/ 7572284 h 8646667"/>
              <a:gd name="connsiteX4393" fmla="*/ 3067655 w 7869924"/>
              <a:gd name="connsiteY4393" fmla="*/ 7572284 h 8646667"/>
              <a:gd name="connsiteX4394" fmla="*/ 3064840 w 7869924"/>
              <a:gd name="connsiteY4394" fmla="*/ 7584328 h 8646667"/>
              <a:gd name="connsiteX4395" fmla="*/ 3064840 w 7869924"/>
              <a:gd name="connsiteY4395" fmla="*/ 7643737 h 8646667"/>
              <a:gd name="connsiteX4396" fmla="*/ 3070877 w 7869924"/>
              <a:gd name="connsiteY4396" fmla="*/ 7652564 h 8646667"/>
              <a:gd name="connsiteX4397" fmla="*/ 3070877 w 7869924"/>
              <a:gd name="connsiteY4397" fmla="*/ 7667811 h 8646667"/>
              <a:gd name="connsiteX4398" fmla="*/ 3073692 w 7869924"/>
              <a:gd name="connsiteY4398" fmla="*/ 7673435 h 8646667"/>
              <a:gd name="connsiteX4399" fmla="*/ 3076903 w 7869924"/>
              <a:gd name="connsiteY4399" fmla="*/ 7721205 h 8646667"/>
              <a:gd name="connsiteX4400" fmla="*/ 3076903 w 7869924"/>
              <a:gd name="connsiteY4400" fmla="*/ 7813528 h 8646667"/>
              <a:gd name="connsiteX4401" fmla="*/ 3082534 w 7869924"/>
              <a:gd name="connsiteY4401" fmla="*/ 7921099 h 8646667"/>
              <a:gd name="connsiteX4402" fmla="*/ 3082534 w 7869924"/>
              <a:gd name="connsiteY4402" fmla="*/ 7974493 h 8646667"/>
              <a:gd name="connsiteX4403" fmla="*/ 3070877 w 7869924"/>
              <a:gd name="connsiteY4403" fmla="*/ 8001379 h 8646667"/>
              <a:gd name="connsiteX4404" fmla="*/ 3062035 w 7869924"/>
              <a:gd name="connsiteY4404" fmla="*/ 8001379 h 8646667"/>
              <a:gd name="connsiteX4405" fmla="*/ 3070877 w 7869924"/>
              <a:gd name="connsiteY4405" fmla="*/ 7986537 h 8646667"/>
              <a:gd name="connsiteX4406" fmla="*/ 3058814 w 7869924"/>
              <a:gd name="connsiteY4406" fmla="*/ 7986537 h 8646667"/>
              <a:gd name="connsiteX4407" fmla="*/ 3046750 w 7869924"/>
              <a:gd name="connsiteY4407" fmla="*/ 7980508 h 8646667"/>
              <a:gd name="connsiteX4408" fmla="*/ 3035093 w 7869924"/>
              <a:gd name="connsiteY4408" fmla="*/ 7980508 h 8646667"/>
              <a:gd name="connsiteX4409" fmla="*/ 2998914 w 7869924"/>
              <a:gd name="connsiteY4409" fmla="*/ 7977697 h 8646667"/>
              <a:gd name="connsiteX4410" fmla="*/ 2987247 w 7869924"/>
              <a:gd name="connsiteY4410" fmla="*/ 7980508 h 8646667"/>
              <a:gd name="connsiteX4411" fmla="*/ 2993284 w 7869924"/>
              <a:gd name="connsiteY4411" fmla="*/ 7995364 h 8646667"/>
              <a:gd name="connsiteX4412" fmla="*/ 2969157 w 7869924"/>
              <a:gd name="connsiteY4412" fmla="*/ 7992552 h 8646667"/>
              <a:gd name="connsiteX4413" fmla="*/ 2960315 w 7869924"/>
              <a:gd name="connsiteY4413" fmla="*/ 7989741 h 8646667"/>
              <a:gd name="connsiteX4414" fmla="*/ 2945437 w 7869924"/>
              <a:gd name="connsiteY4414" fmla="*/ 7989741 h 8646667"/>
              <a:gd name="connsiteX4415" fmla="*/ 2924532 w 7869924"/>
              <a:gd name="connsiteY4415" fmla="*/ 7992552 h 8646667"/>
              <a:gd name="connsiteX4416" fmla="*/ 2903627 w 7869924"/>
              <a:gd name="connsiteY4416" fmla="*/ 8013423 h 8646667"/>
              <a:gd name="connsiteX4417" fmla="*/ 2900405 w 7869924"/>
              <a:gd name="connsiteY4417" fmla="*/ 8028278 h 8646667"/>
              <a:gd name="connsiteX4418" fmla="*/ 2891563 w 7869924"/>
              <a:gd name="connsiteY4418" fmla="*/ 8061193 h 8646667"/>
              <a:gd name="connsiteX4419" fmla="*/ 2897590 w 7869924"/>
              <a:gd name="connsiteY4419" fmla="*/ 8073237 h 8646667"/>
              <a:gd name="connsiteX4420" fmla="*/ 2888748 w 7869924"/>
              <a:gd name="connsiteY4420" fmla="*/ 8078860 h 8646667"/>
              <a:gd name="connsiteX4421" fmla="*/ 2879500 w 7869924"/>
              <a:gd name="connsiteY4421" fmla="*/ 8090904 h 8646667"/>
              <a:gd name="connsiteX4422" fmla="*/ 2849753 w 7869924"/>
              <a:gd name="connsiteY4422" fmla="*/ 8129834 h 8646667"/>
              <a:gd name="connsiteX4423" fmla="*/ 2828848 w 7869924"/>
              <a:gd name="connsiteY4423" fmla="*/ 8156734 h 8646667"/>
              <a:gd name="connsiteX4424" fmla="*/ 2801906 w 7869924"/>
              <a:gd name="connsiteY4424" fmla="*/ 8189243 h 8646667"/>
              <a:gd name="connsiteX4425" fmla="*/ 2801906 w 7869924"/>
              <a:gd name="connsiteY4425" fmla="*/ 8269928 h 8646667"/>
              <a:gd name="connsiteX4426" fmla="*/ 2826033 w 7869924"/>
              <a:gd name="connsiteY4426" fmla="*/ 8281567 h 8646667"/>
              <a:gd name="connsiteX4427" fmla="*/ 2834875 w 7869924"/>
              <a:gd name="connsiteY4427" fmla="*/ 8284784 h 8646667"/>
              <a:gd name="connsiteX4428" fmla="*/ 2840901 w 7869924"/>
              <a:gd name="connsiteY4428" fmla="*/ 8293611 h 8646667"/>
              <a:gd name="connsiteX4429" fmla="*/ 2852965 w 7869924"/>
              <a:gd name="connsiteY4429" fmla="*/ 8296422 h 8646667"/>
              <a:gd name="connsiteX4430" fmla="*/ 2838086 w 7869924"/>
              <a:gd name="connsiteY4430" fmla="*/ 8302437 h 8646667"/>
              <a:gd name="connsiteX4431" fmla="*/ 2807933 w 7869924"/>
              <a:gd name="connsiteY4431" fmla="*/ 8299626 h 8646667"/>
              <a:gd name="connsiteX4432" fmla="*/ 2760096 w 7869924"/>
              <a:gd name="connsiteY4432" fmla="*/ 8305655 h 8646667"/>
              <a:gd name="connsiteX4433" fmla="*/ 2748429 w 7869924"/>
              <a:gd name="connsiteY4433" fmla="*/ 8305655 h 8646667"/>
              <a:gd name="connsiteX4434" fmla="*/ 2739588 w 7869924"/>
              <a:gd name="connsiteY4434" fmla="*/ 8314481 h 8646667"/>
              <a:gd name="connsiteX4435" fmla="*/ 2721498 w 7869924"/>
              <a:gd name="connsiteY4435" fmla="*/ 8317293 h 8646667"/>
              <a:gd name="connsiteX4436" fmla="*/ 2718683 w 7869924"/>
              <a:gd name="connsiteY4436" fmla="*/ 8323308 h 8646667"/>
              <a:gd name="connsiteX4437" fmla="*/ 2703408 w 7869924"/>
              <a:gd name="connsiteY4437" fmla="*/ 8326525 h 8646667"/>
              <a:gd name="connsiteX4438" fmla="*/ 2646720 w 7869924"/>
              <a:gd name="connsiteY4438" fmla="*/ 8338164 h 8646667"/>
              <a:gd name="connsiteX4439" fmla="*/ 2620184 w 7869924"/>
              <a:gd name="connsiteY4439" fmla="*/ 8344193 h 8646667"/>
              <a:gd name="connsiteX4440" fmla="*/ 2604899 w 7869924"/>
              <a:gd name="connsiteY4440" fmla="*/ 8362252 h 8646667"/>
              <a:gd name="connsiteX4441" fmla="*/ 2583994 w 7869924"/>
              <a:gd name="connsiteY4441" fmla="*/ 8371079 h 8646667"/>
              <a:gd name="connsiteX4442" fmla="*/ 2572337 w 7869924"/>
              <a:gd name="connsiteY4442" fmla="*/ 8377107 h 8646667"/>
              <a:gd name="connsiteX4443" fmla="*/ 2563089 w 7869924"/>
              <a:gd name="connsiteY4443" fmla="*/ 8379905 h 8646667"/>
              <a:gd name="connsiteX4444" fmla="*/ 2554248 w 7869924"/>
              <a:gd name="connsiteY4444" fmla="*/ 8406805 h 8646667"/>
              <a:gd name="connsiteX4445" fmla="*/ 2554248 w 7869924"/>
              <a:gd name="connsiteY4445" fmla="*/ 8451763 h 8646667"/>
              <a:gd name="connsiteX4446" fmla="*/ 2545396 w 7869924"/>
              <a:gd name="connsiteY4446" fmla="*/ 8466619 h 8646667"/>
              <a:gd name="connsiteX4447" fmla="*/ 2536158 w 7869924"/>
              <a:gd name="connsiteY4447" fmla="*/ 8487490 h 8646667"/>
              <a:gd name="connsiteX4448" fmla="*/ 2503586 w 7869924"/>
              <a:gd name="connsiteY4448" fmla="*/ 8493505 h 8646667"/>
              <a:gd name="connsiteX4449" fmla="*/ 2524491 w 7869924"/>
              <a:gd name="connsiteY4449" fmla="*/ 8493505 h 8646667"/>
              <a:gd name="connsiteX4450" fmla="*/ 2539369 w 7869924"/>
              <a:gd name="connsiteY4450" fmla="*/ 8493505 h 8646667"/>
              <a:gd name="connsiteX4451" fmla="*/ 2539369 w 7869924"/>
              <a:gd name="connsiteY4451" fmla="*/ 8511172 h 8646667"/>
              <a:gd name="connsiteX4452" fmla="*/ 2530528 w 7869924"/>
              <a:gd name="connsiteY4452" fmla="*/ 8523216 h 8646667"/>
              <a:gd name="connsiteX4453" fmla="*/ 2524491 w 7869924"/>
              <a:gd name="connsiteY4453" fmla="*/ 8538072 h 8646667"/>
              <a:gd name="connsiteX4454" fmla="*/ 2509622 w 7869924"/>
              <a:gd name="connsiteY4454" fmla="*/ 8561754 h 8646667"/>
              <a:gd name="connsiteX4455" fmla="*/ 2485496 w 7869924"/>
              <a:gd name="connsiteY4455" fmla="*/ 8577002 h 8646667"/>
              <a:gd name="connsiteX4456" fmla="*/ 2473432 w 7869924"/>
              <a:gd name="connsiteY4456" fmla="*/ 8582625 h 8646667"/>
              <a:gd name="connsiteX4457" fmla="*/ 2461776 w 7869924"/>
              <a:gd name="connsiteY4457" fmla="*/ 8582625 h 8646667"/>
              <a:gd name="connsiteX4458" fmla="*/ 2443686 w 7869924"/>
              <a:gd name="connsiteY4458" fmla="*/ 8588640 h 8646667"/>
              <a:gd name="connsiteX4459" fmla="*/ 2432019 w 7869924"/>
              <a:gd name="connsiteY4459" fmla="*/ 8609511 h 8646667"/>
              <a:gd name="connsiteX4460" fmla="*/ 2419966 w 7869924"/>
              <a:gd name="connsiteY4460" fmla="*/ 8618351 h 8646667"/>
              <a:gd name="connsiteX4461" fmla="*/ 2393024 w 7869924"/>
              <a:gd name="connsiteY4461" fmla="*/ 8624367 h 8646667"/>
              <a:gd name="connsiteX4462" fmla="*/ 2374934 w 7869924"/>
              <a:gd name="connsiteY4462" fmla="*/ 8624367 h 8646667"/>
              <a:gd name="connsiteX4463" fmla="*/ 2363277 w 7869924"/>
              <a:gd name="connsiteY4463" fmla="*/ 8639222 h 8646667"/>
              <a:gd name="connsiteX4464" fmla="*/ 2357240 w 7869924"/>
              <a:gd name="connsiteY4464" fmla="*/ 8645237 h 8646667"/>
              <a:gd name="connsiteX4465" fmla="*/ 2348399 w 7869924"/>
              <a:gd name="connsiteY4465" fmla="*/ 8645237 h 8646667"/>
              <a:gd name="connsiteX4466" fmla="*/ 2321457 w 7869924"/>
              <a:gd name="connsiteY4466" fmla="*/ 8645237 h 8646667"/>
              <a:gd name="connsiteX4467" fmla="*/ 2267583 w 7869924"/>
              <a:gd name="connsiteY4467" fmla="*/ 8624367 h 8646667"/>
              <a:gd name="connsiteX4468" fmla="*/ 2228985 w 7869924"/>
              <a:gd name="connsiteY4468" fmla="*/ 8606699 h 8646667"/>
              <a:gd name="connsiteX4469" fmla="*/ 2216932 w 7869924"/>
              <a:gd name="connsiteY4469" fmla="*/ 8588640 h 8646667"/>
              <a:gd name="connsiteX4470" fmla="*/ 2222958 w 7869924"/>
              <a:gd name="connsiteY4470" fmla="*/ 8585829 h 8646667"/>
              <a:gd name="connsiteX4471" fmla="*/ 2228985 w 7869924"/>
              <a:gd name="connsiteY4471" fmla="*/ 8582625 h 8646667"/>
              <a:gd name="connsiteX4472" fmla="*/ 2231800 w 7869924"/>
              <a:gd name="connsiteY4472" fmla="*/ 8552914 h 8646667"/>
              <a:gd name="connsiteX4473" fmla="*/ 2237837 w 7869924"/>
              <a:gd name="connsiteY4473" fmla="*/ 8552914 h 8646667"/>
              <a:gd name="connsiteX4474" fmla="*/ 2237837 w 7869924"/>
              <a:gd name="connsiteY4474" fmla="*/ 8534855 h 8646667"/>
              <a:gd name="connsiteX4475" fmla="*/ 2252705 w 7869924"/>
              <a:gd name="connsiteY4475" fmla="*/ 8505143 h 8646667"/>
              <a:gd name="connsiteX4476" fmla="*/ 2252514 w 7869924"/>
              <a:gd name="connsiteY4476" fmla="*/ 8505143 h 8646667"/>
              <a:gd name="connsiteX4477" fmla="*/ 2257364 w 7869924"/>
              <a:gd name="connsiteY4477" fmla="*/ 8530889 h 8646667"/>
              <a:gd name="connsiteX4478" fmla="*/ 2237568 w 7869924"/>
              <a:gd name="connsiteY4478" fmla="*/ 8534451 h 8646667"/>
              <a:gd name="connsiteX4479" fmla="*/ 2237568 w 7869924"/>
              <a:gd name="connsiteY4479" fmla="*/ 8552522 h 8646667"/>
              <a:gd name="connsiteX4480" fmla="*/ 2231538 w 7869924"/>
              <a:gd name="connsiteY4480" fmla="*/ 8552522 h 8646667"/>
              <a:gd name="connsiteX4481" fmla="*/ 2228725 w 7869924"/>
              <a:gd name="connsiteY4481" fmla="*/ 8582223 h 8646667"/>
              <a:gd name="connsiteX4482" fmla="*/ 2222696 w 7869924"/>
              <a:gd name="connsiteY4482" fmla="*/ 8585437 h 8646667"/>
              <a:gd name="connsiteX4483" fmla="*/ 2216666 w 7869924"/>
              <a:gd name="connsiteY4483" fmla="*/ 8588250 h 8646667"/>
              <a:gd name="connsiteX4484" fmla="*/ 2210637 w 7869924"/>
              <a:gd name="connsiteY4484" fmla="*/ 8579410 h 8646667"/>
              <a:gd name="connsiteX4485" fmla="*/ 2192952 w 7869924"/>
              <a:gd name="connsiteY4485" fmla="*/ 8561351 h 8646667"/>
              <a:gd name="connsiteX4486" fmla="*/ 2168839 w 7869924"/>
              <a:gd name="connsiteY4486" fmla="*/ 8540478 h 8646667"/>
              <a:gd name="connsiteX4487" fmla="*/ 2153967 w 7869924"/>
              <a:gd name="connsiteY4487" fmla="*/ 8513980 h 8646667"/>
              <a:gd name="connsiteX4488" fmla="*/ 2109351 w 7869924"/>
              <a:gd name="connsiteY4488" fmla="*/ 8460192 h 8646667"/>
              <a:gd name="connsiteX4489" fmla="*/ 2076390 w 7869924"/>
              <a:gd name="connsiteY4489" fmla="*/ 8409608 h 8646667"/>
              <a:gd name="connsiteX4490" fmla="*/ 2088449 w 7869924"/>
              <a:gd name="connsiteY4490" fmla="*/ 8412421 h 8646667"/>
              <a:gd name="connsiteX4491" fmla="*/ 2088449 w 7869924"/>
              <a:gd name="connsiteY4491" fmla="*/ 8400377 h 8646667"/>
              <a:gd name="connsiteX4492" fmla="*/ 2067548 w 7869924"/>
              <a:gd name="connsiteY4492" fmla="*/ 8400377 h 8646667"/>
              <a:gd name="connsiteX4493" fmla="*/ 2055488 w 7869924"/>
              <a:gd name="connsiteY4493" fmla="*/ 8382708 h 8646667"/>
              <a:gd name="connsiteX4494" fmla="*/ 2067548 w 7869924"/>
              <a:gd name="connsiteY4494" fmla="*/ 8382708 h 8646667"/>
              <a:gd name="connsiteX4495" fmla="*/ 2058301 w 7869924"/>
              <a:gd name="connsiteY4495" fmla="*/ 8376692 h 8646667"/>
              <a:gd name="connsiteX4496" fmla="*/ 2079203 w 7869924"/>
              <a:gd name="connsiteY4496" fmla="*/ 8367863 h 8646667"/>
              <a:gd name="connsiteX4497" fmla="*/ 2061518 w 7869924"/>
              <a:gd name="connsiteY4497" fmla="*/ 8353007 h 8646667"/>
              <a:gd name="connsiteX4498" fmla="*/ 2055488 w 7869924"/>
              <a:gd name="connsiteY4498" fmla="*/ 8364649 h 8646667"/>
              <a:gd name="connsiteX4499" fmla="*/ 2046646 w 7869924"/>
              <a:gd name="connsiteY4499" fmla="*/ 8367863 h 8646667"/>
              <a:gd name="connsiteX4500" fmla="*/ 2037400 w 7869924"/>
              <a:gd name="connsiteY4500" fmla="*/ 8349792 h 8646667"/>
              <a:gd name="connsiteX4501" fmla="*/ 2043429 w 7869924"/>
              <a:gd name="connsiteY4501" fmla="*/ 8340963 h 8646667"/>
              <a:gd name="connsiteX4502" fmla="*/ 2040616 w 7869924"/>
              <a:gd name="connsiteY4502" fmla="*/ 8334947 h 8646667"/>
              <a:gd name="connsiteX4503" fmla="*/ 2037400 w 7869924"/>
              <a:gd name="connsiteY4503" fmla="*/ 8322904 h 8646667"/>
              <a:gd name="connsiteX4504" fmla="*/ 2034587 w 7869924"/>
              <a:gd name="connsiteY4504" fmla="*/ 8311262 h 8646667"/>
              <a:gd name="connsiteX4505" fmla="*/ 2031376 w 7869924"/>
              <a:gd name="connsiteY4505" fmla="*/ 8302020 h 8646667"/>
              <a:gd name="connsiteX4506" fmla="*/ 2025744 w 7869924"/>
              <a:gd name="connsiteY4506" fmla="*/ 8293191 h 8646667"/>
              <a:gd name="connsiteX4507" fmla="*/ 2031376 w 7869924"/>
              <a:gd name="connsiteY4507" fmla="*/ 8305235 h 8646667"/>
              <a:gd name="connsiteX4508" fmla="*/ 2034587 w 7869924"/>
              <a:gd name="connsiteY4508" fmla="*/ 8314064 h 8646667"/>
              <a:gd name="connsiteX4509" fmla="*/ 2034587 w 7869924"/>
              <a:gd name="connsiteY4509" fmla="*/ 8326107 h 8646667"/>
              <a:gd name="connsiteX4510" fmla="*/ 2034587 w 7869924"/>
              <a:gd name="connsiteY4510" fmla="*/ 8340963 h 8646667"/>
              <a:gd name="connsiteX4511" fmla="*/ 2031376 w 7869924"/>
              <a:gd name="connsiteY4511" fmla="*/ 8328920 h 8646667"/>
              <a:gd name="connsiteX4512" fmla="*/ 2025744 w 7869924"/>
              <a:gd name="connsiteY4512" fmla="*/ 8311262 h 8646667"/>
              <a:gd name="connsiteX4513" fmla="*/ 2013685 w 7869924"/>
              <a:gd name="connsiteY4513" fmla="*/ 8281148 h 8646667"/>
              <a:gd name="connsiteX4514" fmla="*/ 2001632 w 7869924"/>
              <a:gd name="connsiteY4514" fmla="*/ 8254662 h 8646667"/>
              <a:gd name="connsiteX4515" fmla="*/ 1998813 w 7869924"/>
              <a:gd name="connsiteY4515" fmla="*/ 8221734 h 8646667"/>
              <a:gd name="connsiteX4516" fmla="*/ 1989971 w 7869924"/>
              <a:gd name="connsiteY4516" fmla="*/ 8194846 h 8646667"/>
              <a:gd name="connsiteX4517" fmla="*/ 1986760 w 7869924"/>
              <a:gd name="connsiteY4517" fmla="*/ 8159118 h 8646667"/>
              <a:gd name="connsiteX4518" fmla="*/ 1983947 w 7869924"/>
              <a:gd name="connsiteY4518" fmla="*/ 8117373 h 8646667"/>
              <a:gd name="connsiteX4519" fmla="*/ 1969075 w 7869924"/>
              <a:gd name="connsiteY4519" fmla="*/ 8048729 h 8646667"/>
              <a:gd name="connsiteX4520" fmla="*/ 1975104 w 7869924"/>
              <a:gd name="connsiteY4520" fmla="*/ 8057558 h 8646667"/>
              <a:gd name="connsiteX4521" fmla="*/ 1980730 w 7869924"/>
              <a:gd name="connsiteY4521" fmla="*/ 8069601 h 8646667"/>
              <a:gd name="connsiteX4522" fmla="*/ 1989971 w 7869924"/>
              <a:gd name="connsiteY4522" fmla="*/ 8084446 h 8646667"/>
              <a:gd name="connsiteX4523" fmla="*/ 1992789 w 7869924"/>
              <a:gd name="connsiteY4523" fmla="*/ 8108533 h 8646667"/>
              <a:gd name="connsiteX4524" fmla="*/ 1995602 w 7869924"/>
              <a:gd name="connsiteY4524" fmla="*/ 8129417 h 8646667"/>
              <a:gd name="connsiteX4525" fmla="*/ 2010872 w 7869924"/>
              <a:gd name="connsiteY4525" fmla="*/ 8141047 h 8646667"/>
              <a:gd name="connsiteX4526" fmla="*/ 2004843 w 7869924"/>
              <a:gd name="connsiteY4526" fmla="*/ 8159118 h 8646667"/>
              <a:gd name="connsiteX4527" fmla="*/ 2001632 w 7869924"/>
              <a:gd name="connsiteY4527" fmla="*/ 8182803 h 8646667"/>
              <a:gd name="connsiteX4528" fmla="*/ 2019715 w 7869924"/>
              <a:gd name="connsiteY4528" fmla="*/ 8192033 h 8646667"/>
              <a:gd name="connsiteX4529" fmla="*/ 2043429 w 7869924"/>
              <a:gd name="connsiteY4529" fmla="*/ 8197659 h 8646667"/>
              <a:gd name="connsiteX4530" fmla="*/ 2031376 w 7869924"/>
              <a:gd name="connsiteY4530" fmla="*/ 8176775 h 8646667"/>
              <a:gd name="connsiteX4531" fmla="*/ 2031376 w 7869924"/>
              <a:gd name="connsiteY4531" fmla="*/ 8182803 h 8646667"/>
              <a:gd name="connsiteX4532" fmla="*/ 2016504 w 7869924"/>
              <a:gd name="connsiteY4532" fmla="*/ 8182803 h 8646667"/>
              <a:gd name="connsiteX4533" fmla="*/ 2016504 w 7869924"/>
              <a:gd name="connsiteY4533" fmla="*/ 8135031 h 8646667"/>
              <a:gd name="connsiteX4534" fmla="*/ 2010872 w 7869924"/>
              <a:gd name="connsiteY4534" fmla="*/ 8114159 h 8646667"/>
              <a:gd name="connsiteX4535" fmla="*/ 2010872 w 7869924"/>
              <a:gd name="connsiteY4535" fmla="*/ 8093286 h 8646667"/>
              <a:gd name="connsiteX4536" fmla="*/ 1998813 w 7869924"/>
              <a:gd name="connsiteY4536" fmla="*/ 8075617 h 8646667"/>
              <a:gd name="connsiteX4537" fmla="*/ 1986760 w 7869924"/>
              <a:gd name="connsiteY4537" fmla="*/ 8060761 h 8646667"/>
              <a:gd name="connsiteX4538" fmla="*/ 1971888 w 7869924"/>
              <a:gd name="connsiteY4538" fmla="*/ 8039889 h 8646667"/>
              <a:gd name="connsiteX4539" fmla="*/ 1963045 w 7869924"/>
              <a:gd name="connsiteY4539" fmla="*/ 8019017 h 8646667"/>
              <a:gd name="connsiteX4540" fmla="*/ 1959829 w 7869924"/>
              <a:gd name="connsiteY4540" fmla="*/ 8006973 h 8646667"/>
              <a:gd name="connsiteX4541" fmla="*/ 1965858 w 7869924"/>
              <a:gd name="connsiteY4541" fmla="*/ 8004160 h 8646667"/>
              <a:gd name="connsiteX4542" fmla="*/ 1969075 w 7869924"/>
              <a:gd name="connsiteY4542" fmla="*/ 7992117 h 8646667"/>
              <a:gd name="connsiteX4543" fmla="*/ 1969075 w 7869924"/>
              <a:gd name="connsiteY4543" fmla="*/ 7994930 h 8646667"/>
              <a:gd name="connsiteX4544" fmla="*/ 1983947 w 7869924"/>
              <a:gd name="connsiteY4544" fmla="*/ 8000957 h 8646667"/>
              <a:gd name="connsiteX4545" fmla="*/ 1965858 w 7869924"/>
              <a:gd name="connsiteY4545" fmla="*/ 7968443 h 8646667"/>
              <a:gd name="connsiteX4546" fmla="*/ 1965858 w 7869924"/>
              <a:gd name="connsiteY4546" fmla="*/ 7983288 h 8646667"/>
              <a:gd name="connsiteX4547" fmla="*/ 1953799 w 7869924"/>
              <a:gd name="connsiteY4547" fmla="*/ 7986101 h 8646667"/>
              <a:gd name="connsiteX4548" fmla="*/ 1950986 w 7869924"/>
              <a:gd name="connsiteY4548" fmla="*/ 7962416 h 8646667"/>
              <a:gd name="connsiteX4549" fmla="*/ 1944957 w 7869924"/>
              <a:gd name="connsiteY4549" fmla="*/ 7956400 h 8646667"/>
              <a:gd name="connsiteX4550" fmla="*/ 1944957 w 7869924"/>
              <a:gd name="connsiteY4550" fmla="*/ 7950372 h 8646667"/>
              <a:gd name="connsiteX4551" fmla="*/ 1944957 w 7869924"/>
              <a:gd name="connsiteY4551" fmla="*/ 7935516 h 8646667"/>
              <a:gd name="connsiteX4552" fmla="*/ 1938927 w 7869924"/>
              <a:gd name="connsiteY4552" fmla="*/ 7926687 h 8646667"/>
              <a:gd name="connsiteX4553" fmla="*/ 1936114 w 7869924"/>
              <a:gd name="connsiteY4553" fmla="*/ 7914644 h 8646667"/>
              <a:gd name="connsiteX4554" fmla="*/ 1927271 w 7869924"/>
              <a:gd name="connsiteY4554" fmla="*/ 7890557 h 8646667"/>
              <a:gd name="connsiteX4555" fmla="*/ 1930084 w 7869924"/>
              <a:gd name="connsiteY4555" fmla="*/ 7890557 h 8646667"/>
              <a:gd name="connsiteX4556" fmla="*/ 1944957 w 7869924"/>
              <a:gd name="connsiteY4556" fmla="*/ 7902600 h 8646667"/>
              <a:gd name="connsiteX4557" fmla="*/ 1936114 w 7869924"/>
              <a:gd name="connsiteY4557" fmla="*/ 7887756 h 8646667"/>
              <a:gd name="connsiteX4558" fmla="*/ 1927271 w 7869924"/>
              <a:gd name="connsiteY4558" fmla="*/ 7887756 h 8646667"/>
              <a:gd name="connsiteX4559" fmla="*/ 1915212 w 7869924"/>
              <a:gd name="connsiteY4559" fmla="*/ 7872899 h 8646667"/>
              <a:gd name="connsiteX4560" fmla="*/ 1911996 w 7869924"/>
              <a:gd name="connsiteY4560" fmla="*/ 7860856 h 8646667"/>
              <a:gd name="connsiteX4561" fmla="*/ 1900340 w 7869924"/>
              <a:gd name="connsiteY4561" fmla="*/ 7846000 h 8646667"/>
              <a:gd name="connsiteX4562" fmla="*/ 1897124 w 7869924"/>
              <a:gd name="connsiteY4562" fmla="*/ 7831143 h 8646667"/>
              <a:gd name="connsiteX4563" fmla="*/ 1909183 w 7869924"/>
              <a:gd name="connsiteY4563" fmla="*/ 7834358 h 8646667"/>
              <a:gd name="connsiteX4564" fmla="*/ 1906370 w 7869924"/>
              <a:gd name="connsiteY4564" fmla="*/ 7822315 h 8646667"/>
              <a:gd name="connsiteX4565" fmla="*/ 1911996 w 7869924"/>
              <a:gd name="connsiteY4565" fmla="*/ 7816299 h 8646667"/>
              <a:gd name="connsiteX4566" fmla="*/ 1903153 w 7869924"/>
              <a:gd name="connsiteY4566" fmla="*/ 7810271 h 8646667"/>
              <a:gd name="connsiteX4567" fmla="*/ 1900340 w 7869924"/>
              <a:gd name="connsiteY4567" fmla="*/ 7807470 h 8646667"/>
              <a:gd name="connsiteX4568" fmla="*/ 1900340 w 7869924"/>
              <a:gd name="connsiteY4568" fmla="*/ 7816299 h 8646667"/>
              <a:gd name="connsiteX4569" fmla="*/ 1897124 w 7869924"/>
              <a:gd name="connsiteY4569" fmla="*/ 7816299 h 8646667"/>
              <a:gd name="connsiteX4570" fmla="*/ 1894311 w 7869924"/>
              <a:gd name="connsiteY4570" fmla="*/ 7831143 h 8646667"/>
              <a:gd name="connsiteX4571" fmla="*/ 1894311 w 7869924"/>
              <a:gd name="connsiteY4571" fmla="*/ 7810271 h 8646667"/>
              <a:gd name="connsiteX4572" fmla="*/ 1885468 w 7869924"/>
              <a:gd name="connsiteY4572" fmla="*/ 7789399 h 8646667"/>
              <a:gd name="connsiteX4573" fmla="*/ 1885468 w 7869924"/>
              <a:gd name="connsiteY4573" fmla="*/ 7768527 h 8646667"/>
              <a:gd name="connsiteX4574" fmla="*/ 1879439 w 7869924"/>
              <a:gd name="connsiteY4574" fmla="*/ 7747654 h 8646667"/>
              <a:gd name="connsiteX4575" fmla="*/ 1873409 w 7869924"/>
              <a:gd name="connsiteY4575" fmla="*/ 7729985 h 8646667"/>
              <a:gd name="connsiteX4576" fmla="*/ 1870596 w 7869924"/>
              <a:gd name="connsiteY4576" fmla="*/ 7709113 h 8646667"/>
              <a:gd name="connsiteX4577" fmla="*/ 1864566 w 7869924"/>
              <a:gd name="connsiteY4577" fmla="*/ 7691054 h 8646667"/>
              <a:gd name="connsiteX4578" fmla="*/ 1876222 w 7869924"/>
              <a:gd name="connsiteY4578" fmla="*/ 7676197 h 8646667"/>
              <a:gd name="connsiteX4579" fmla="*/ 1861350 w 7869924"/>
              <a:gd name="connsiteY4579" fmla="*/ 7679010 h 8646667"/>
              <a:gd name="connsiteX4580" fmla="*/ 1858537 w 7869924"/>
              <a:gd name="connsiteY4580" fmla="*/ 7679010 h 8646667"/>
              <a:gd name="connsiteX4581" fmla="*/ 1852507 w 7869924"/>
              <a:gd name="connsiteY4581" fmla="*/ 7652110 h 8646667"/>
              <a:gd name="connsiteX4582" fmla="*/ 1852507 w 7869924"/>
              <a:gd name="connsiteY4582" fmla="*/ 7643282 h 8646667"/>
              <a:gd name="connsiteX4583" fmla="*/ 1846478 w 7869924"/>
              <a:gd name="connsiteY4583" fmla="*/ 7634453 h 8646667"/>
              <a:gd name="connsiteX4584" fmla="*/ 1861350 w 7869924"/>
              <a:gd name="connsiteY4584" fmla="*/ 7634453 h 8646667"/>
              <a:gd name="connsiteX4585" fmla="*/ 1840448 w 7869924"/>
              <a:gd name="connsiteY4585" fmla="*/ 7628425 h 8646667"/>
              <a:gd name="connsiteX4586" fmla="*/ 1834425 w 7869924"/>
              <a:gd name="connsiteY4586" fmla="*/ 7616382 h 8646667"/>
              <a:gd name="connsiteX4587" fmla="*/ 1828395 w 7869924"/>
              <a:gd name="connsiteY4587" fmla="*/ 7604740 h 8646667"/>
              <a:gd name="connsiteX4588" fmla="*/ 1819553 w 7869924"/>
              <a:gd name="connsiteY4588" fmla="*/ 7601526 h 8646667"/>
              <a:gd name="connsiteX4589" fmla="*/ 1810710 w 7869924"/>
              <a:gd name="connsiteY4589" fmla="*/ 7592697 h 8646667"/>
              <a:gd name="connsiteX4590" fmla="*/ 1810710 w 7869924"/>
              <a:gd name="connsiteY4590" fmla="*/ 7580653 h 8646667"/>
              <a:gd name="connsiteX4591" fmla="*/ 1804680 w 7869924"/>
              <a:gd name="connsiteY4591" fmla="*/ 7565809 h 8646667"/>
              <a:gd name="connsiteX4592" fmla="*/ 1813523 w 7869924"/>
              <a:gd name="connsiteY4592" fmla="*/ 7565809 h 8646667"/>
              <a:gd name="connsiteX4593" fmla="*/ 1813523 w 7869924"/>
              <a:gd name="connsiteY4593" fmla="*/ 7562996 h 8646667"/>
              <a:gd name="connsiteX4594" fmla="*/ 1801867 w 7869924"/>
              <a:gd name="connsiteY4594" fmla="*/ 7550952 h 8646667"/>
              <a:gd name="connsiteX4595" fmla="*/ 1798651 w 7869924"/>
              <a:gd name="connsiteY4595" fmla="*/ 7530080 h 8646667"/>
              <a:gd name="connsiteX4596" fmla="*/ 1786995 w 7869924"/>
              <a:gd name="connsiteY4596" fmla="*/ 7515224 h 8646667"/>
              <a:gd name="connsiteX4597" fmla="*/ 1774936 w 7869924"/>
              <a:gd name="connsiteY4597" fmla="*/ 7497165 h 8646667"/>
              <a:gd name="connsiteX4598" fmla="*/ 1760064 w 7869924"/>
              <a:gd name="connsiteY4598" fmla="*/ 7488324 h 8646667"/>
              <a:gd name="connsiteX4599" fmla="*/ 1741975 w 7869924"/>
              <a:gd name="connsiteY4599" fmla="*/ 7479496 h 8646667"/>
              <a:gd name="connsiteX4600" fmla="*/ 1733133 w 7869924"/>
              <a:gd name="connsiteY4600" fmla="*/ 7464237 h 8646667"/>
              <a:gd name="connsiteX4601" fmla="*/ 1724290 w 7869924"/>
              <a:gd name="connsiteY4601" fmla="*/ 7449393 h 8646667"/>
              <a:gd name="connsiteX4602" fmla="*/ 1739162 w 7869924"/>
              <a:gd name="connsiteY4602" fmla="*/ 7449393 h 8646667"/>
              <a:gd name="connsiteX4603" fmla="*/ 1712231 w 7869924"/>
              <a:gd name="connsiteY4603" fmla="*/ 7428922 h 8646667"/>
              <a:gd name="connsiteX4604" fmla="*/ 1715044 w 7869924"/>
              <a:gd name="connsiteY4604" fmla="*/ 7422895 h 8646667"/>
              <a:gd name="connsiteX4605" fmla="*/ 1703389 w 7869924"/>
              <a:gd name="connsiteY4605" fmla="*/ 7422895 h 8646667"/>
              <a:gd name="connsiteX4606" fmla="*/ 1694143 w 7869924"/>
              <a:gd name="connsiteY4606" fmla="*/ 7419680 h 8646667"/>
              <a:gd name="connsiteX4607" fmla="*/ 1685300 w 7869924"/>
              <a:gd name="connsiteY4607" fmla="*/ 7416879 h 8646667"/>
              <a:gd name="connsiteX4608" fmla="*/ 1685300 w 7869924"/>
              <a:gd name="connsiteY4608" fmla="*/ 7395995 h 8646667"/>
              <a:gd name="connsiteX4609" fmla="*/ 1679271 w 7869924"/>
              <a:gd name="connsiteY4609" fmla="*/ 7375123 h 8646667"/>
              <a:gd name="connsiteX4610" fmla="*/ 1661585 w 7869924"/>
              <a:gd name="connsiteY4610" fmla="*/ 7324550 h 8646667"/>
              <a:gd name="connsiteX4611" fmla="*/ 1646713 w 7869924"/>
              <a:gd name="connsiteY4611" fmla="*/ 7270750 h 8646667"/>
              <a:gd name="connsiteX4612" fmla="*/ 1622601 w 7869924"/>
              <a:gd name="connsiteY4612" fmla="*/ 7214149 h 8646667"/>
              <a:gd name="connsiteX4613" fmla="*/ 1620284 w 7869924"/>
              <a:gd name="connsiteY4613" fmla="*/ 7211511 h 8646667"/>
              <a:gd name="connsiteX4614" fmla="*/ 1619307 w 7869924"/>
              <a:gd name="connsiteY4614" fmla="*/ 7211002 h 8646667"/>
              <a:gd name="connsiteX4615" fmla="*/ 1604439 w 7869924"/>
              <a:gd name="connsiteY4615" fmla="*/ 7154363 h 8646667"/>
              <a:gd name="connsiteX4616" fmla="*/ 1598404 w 7869924"/>
              <a:gd name="connsiteY4616" fmla="*/ 7109778 h 8646667"/>
              <a:gd name="connsiteX4617" fmla="*/ 1580321 w 7869924"/>
              <a:gd name="connsiteY4617" fmla="*/ 7097724 h 8646667"/>
              <a:gd name="connsiteX4618" fmla="*/ 1577501 w 7869924"/>
              <a:gd name="connsiteY4618" fmla="*/ 7074022 h 8646667"/>
              <a:gd name="connsiteX4619" fmla="*/ 1580321 w 7869924"/>
              <a:gd name="connsiteY4619" fmla="*/ 7047112 h 8646667"/>
              <a:gd name="connsiteX4620" fmla="*/ 1574286 w 7869924"/>
              <a:gd name="connsiteY4620" fmla="*/ 7026212 h 8646667"/>
              <a:gd name="connsiteX4621" fmla="*/ 1565441 w 7869924"/>
              <a:gd name="connsiteY4621" fmla="*/ 7002527 h 8646667"/>
              <a:gd name="connsiteX4622" fmla="*/ 1556608 w 7869924"/>
              <a:gd name="connsiteY4622" fmla="*/ 6987654 h 8646667"/>
              <a:gd name="connsiteX4623" fmla="*/ 1541729 w 7869924"/>
              <a:gd name="connsiteY4623" fmla="*/ 6975600 h 8646667"/>
              <a:gd name="connsiteX4624" fmla="*/ 1562632 w 7869924"/>
              <a:gd name="connsiteY4624" fmla="*/ 6966366 h 8646667"/>
              <a:gd name="connsiteX4625" fmla="*/ 1562632 w 7869924"/>
              <a:gd name="connsiteY4625" fmla="*/ 6921781 h 8646667"/>
              <a:gd name="connsiteX4626" fmla="*/ 1568656 w 7869924"/>
              <a:gd name="connsiteY4626" fmla="*/ 6886025 h 8646667"/>
              <a:gd name="connsiteX4627" fmla="*/ 1547764 w 7869924"/>
              <a:gd name="connsiteY4627" fmla="*/ 6873971 h 8646667"/>
              <a:gd name="connsiteX4628" fmla="*/ 1547764 w 7869924"/>
              <a:gd name="connsiteY4628" fmla="*/ 6841034 h 8646667"/>
              <a:gd name="connsiteX4629" fmla="*/ 1544549 w 7869924"/>
              <a:gd name="connsiteY4629" fmla="*/ 6829386 h 8646667"/>
              <a:gd name="connsiteX4630" fmla="*/ 1538514 w 7869924"/>
              <a:gd name="connsiteY4630" fmla="*/ 6811305 h 8646667"/>
              <a:gd name="connsiteX4631" fmla="*/ 1499934 w 7869924"/>
              <a:gd name="connsiteY4631" fmla="*/ 6763901 h 8646667"/>
              <a:gd name="connsiteX4632" fmla="*/ 1499934 w 7869924"/>
              <a:gd name="connsiteY4632" fmla="*/ 6718910 h 8646667"/>
              <a:gd name="connsiteX4633" fmla="*/ 1499934 w 7869924"/>
              <a:gd name="connsiteY4633" fmla="*/ 6712884 h 8646667"/>
              <a:gd name="connsiteX4634" fmla="*/ 1502743 w 7869924"/>
              <a:gd name="connsiteY4634" fmla="*/ 6712884 h 8646667"/>
              <a:gd name="connsiteX4635" fmla="*/ 1496718 w 7869924"/>
              <a:gd name="connsiteY4635" fmla="*/ 6698027 h 8646667"/>
              <a:gd name="connsiteX4636" fmla="*/ 1490683 w 7869924"/>
              <a:gd name="connsiteY4636" fmla="*/ 6683154 h 8646667"/>
              <a:gd name="connsiteX4637" fmla="*/ 1485054 w 7869924"/>
              <a:gd name="connsiteY4637" fmla="*/ 6662272 h 8646667"/>
              <a:gd name="connsiteX4638" fmla="*/ 1493898 w 7869924"/>
              <a:gd name="connsiteY4638" fmla="*/ 6647399 h 8646667"/>
              <a:gd name="connsiteX4639" fmla="*/ 1473006 w 7869924"/>
              <a:gd name="connsiteY4639" fmla="*/ 6623308 h 8646667"/>
              <a:gd name="connsiteX4640" fmla="*/ 1464162 w 7869924"/>
              <a:gd name="connsiteY4640" fmla="*/ 6608435 h 8646667"/>
              <a:gd name="connsiteX4641" fmla="*/ 1460947 w 7869924"/>
              <a:gd name="connsiteY4641" fmla="*/ 6584733 h 8646667"/>
              <a:gd name="connsiteX4642" fmla="*/ 1443259 w 7869924"/>
              <a:gd name="connsiteY4642" fmla="*/ 6581930 h 8646667"/>
              <a:gd name="connsiteX4643" fmla="*/ 1431200 w 7869924"/>
              <a:gd name="connsiteY4643" fmla="*/ 6566669 h 8646667"/>
              <a:gd name="connsiteX4644" fmla="*/ 1410296 w 7869924"/>
              <a:gd name="connsiteY4644" fmla="*/ 6566669 h 8646667"/>
              <a:gd name="connsiteX4645" fmla="*/ 1395428 w 7869924"/>
              <a:gd name="connsiteY4645" fmla="*/ 6551796 h 8646667"/>
              <a:gd name="connsiteX4646" fmla="*/ 1427985 w 7869924"/>
              <a:gd name="connsiteY4646" fmla="*/ 6540148 h 8646667"/>
              <a:gd name="connsiteX4647" fmla="*/ 1425774 w 7869924"/>
              <a:gd name="connsiteY4647" fmla="*/ 6537624 h 8646667"/>
              <a:gd name="connsiteX4648" fmla="*/ 1425411 w 7869924"/>
              <a:gd name="connsiteY4648" fmla="*/ 6537624 h 8646667"/>
              <a:gd name="connsiteX4649" fmla="*/ 1407287 w 7869924"/>
              <a:gd name="connsiteY4649" fmla="*/ 6522736 h 8646667"/>
              <a:gd name="connsiteX4650" fmla="*/ 1401649 w 7869924"/>
              <a:gd name="connsiteY4650" fmla="*/ 6495780 h 8646667"/>
              <a:gd name="connsiteX4651" fmla="*/ 1386342 w 7869924"/>
              <a:gd name="connsiteY4651" fmla="*/ 6472041 h 8646667"/>
              <a:gd name="connsiteX4652" fmla="*/ 1374663 w 7869924"/>
              <a:gd name="connsiteY4652" fmla="*/ 6451120 h 8646667"/>
              <a:gd name="connsiteX4653" fmla="*/ 1377482 w 7869924"/>
              <a:gd name="connsiteY4653" fmla="*/ 6451120 h 8646667"/>
              <a:gd name="connsiteX4654" fmla="*/ 1350497 w 7869924"/>
              <a:gd name="connsiteY4654" fmla="*/ 6373467 h 8646667"/>
              <a:gd name="connsiteX4655" fmla="*/ 1377482 w 7869924"/>
              <a:gd name="connsiteY4655" fmla="*/ 6373467 h 8646667"/>
              <a:gd name="connsiteX4656" fmla="*/ 1344858 w 7869924"/>
              <a:gd name="connsiteY4656" fmla="*/ 6364213 h 8646667"/>
              <a:gd name="connsiteX4657" fmla="*/ 1365802 w 7869924"/>
              <a:gd name="connsiteY4657" fmla="*/ 6349325 h 8646667"/>
              <a:gd name="connsiteX4658" fmla="*/ 1329553 w 7869924"/>
              <a:gd name="connsiteY4658" fmla="*/ 6337658 h 8646667"/>
              <a:gd name="connsiteX4659" fmla="*/ 1314651 w 7869924"/>
              <a:gd name="connsiteY4659" fmla="*/ 6304666 h 8646667"/>
              <a:gd name="connsiteX4660" fmla="*/ 1302568 w 7869924"/>
              <a:gd name="connsiteY4660" fmla="*/ 6271674 h 8646667"/>
              <a:gd name="connsiteX4661" fmla="*/ 1302571 w 7869924"/>
              <a:gd name="connsiteY4661" fmla="*/ 6271674 h 8646667"/>
              <a:gd name="connsiteX4662" fmla="*/ 1297098 w 7869924"/>
              <a:gd name="connsiteY4662" fmla="*/ 6257172 h 8646667"/>
              <a:gd name="connsiteX4663" fmla="*/ 1279009 w 7869924"/>
              <a:gd name="connsiteY4663" fmla="*/ 6206573 h 8646667"/>
              <a:gd name="connsiteX4664" fmla="*/ 1261326 w 7869924"/>
              <a:gd name="connsiteY4664" fmla="*/ 6188498 h 8646667"/>
              <a:gd name="connsiteX4665" fmla="*/ 1246468 w 7869924"/>
              <a:gd name="connsiteY4665" fmla="*/ 6170824 h 8646667"/>
              <a:gd name="connsiteX4666" fmla="*/ 1261326 w 7869924"/>
              <a:gd name="connsiteY4666" fmla="*/ 6149939 h 8646667"/>
              <a:gd name="connsiteX4667" fmla="*/ 1252098 w 7869924"/>
              <a:gd name="connsiteY4667" fmla="*/ 6135075 h 8646667"/>
              <a:gd name="connsiteX4668" fmla="*/ 1252098 w 7869924"/>
              <a:gd name="connsiteY4668" fmla="*/ 6114190 h 8646667"/>
              <a:gd name="connsiteX4669" fmla="*/ 1243256 w 7869924"/>
              <a:gd name="connsiteY4669" fmla="*/ 6078055 h 8646667"/>
              <a:gd name="connsiteX4670" fmla="*/ 1240432 w 7869924"/>
              <a:gd name="connsiteY4670" fmla="*/ 6042306 h 8646667"/>
              <a:gd name="connsiteX4671" fmla="*/ 1231203 w 7869924"/>
              <a:gd name="connsiteY4671" fmla="*/ 6006557 h 8646667"/>
              <a:gd name="connsiteX4672" fmla="*/ 1234415 w 7869924"/>
              <a:gd name="connsiteY4672" fmla="*/ 5974034 h 8646667"/>
              <a:gd name="connsiteX4673" fmla="*/ 1225574 w 7869924"/>
              <a:gd name="connsiteY4673" fmla="*/ 5905345 h 8646667"/>
              <a:gd name="connsiteX4674" fmla="*/ 1240432 w 7869924"/>
              <a:gd name="connsiteY4674" fmla="*/ 5896515 h 8646667"/>
              <a:gd name="connsiteX4675" fmla="*/ 1228379 w 7869924"/>
              <a:gd name="connsiteY4675" fmla="*/ 5893305 h 8646667"/>
              <a:gd name="connsiteX4676" fmla="*/ 1225574 w 7869924"/>
              <a:gd name="connsiteY4676" fmla="*/ 5854746 h 8646667"/>
              <a:gd name="connsiteX4677" fmla="*/ 1234415 w 7869924"/>
              <a:gd name="connsiteY4677" fmla="*/ 5842691 h 8646667"/>
              <a:gd name="connsiteX4678" fmla="*/ 1222362 w 7869924"/>
              <a:gd name="connsiteY4678" fmla="*/ 5824631 h 8646667"/>
              <a:gd name="connsiteX4679" fmla="*/ 1222362 w 7869924"/>
              <a:gd name="connsiteY4679" fmla="*/ 5806957 h 8646667"/>
              <a:gd name="connsiteX4680" fmla="*/ 1231203 w 7869924"/>
              <a:gd name="connsiteY4680" fmla="*/ 5794902 h 8646667"/>
              <a:gd name="connsiteX4681" fmla="*/ 1213521 w 7869924"/>
              <a:gd name="connsiteY4681" fmla="*/ 5792093 h 8646667"/>
              <a:gd name="connsiteX4682" fmla="*/ 1210309 w 7869924"/>
              <a:gd name="connsiteY4682" fmla="*/ 5717384 h 8646667"/>
              <a:gd name="connsiteX4683" fmla="*/ 1228379 w 7869924"/>
              <a:gd name="connsiteY4683" fmla="*/ 5708554 h 8646667"/>
              <a:gd name="connsiteX4684" fmla="*/ 1210309 w 7869924"/>
              <a:gd name="connsiteY4684" fmla="*/ 5705344 h 8646667"/>
              <a:gd name="connsiteX4685" fmla="*/ 1204273 w 7869924"/>
              <a:gd name="connsiteY4685" fmla="*/ 5639881 h 8646667"/>
              <a:gd name="connsiteX4686" fmla="*/ 1204273 w 7869924"/>
              <a:gd name="connsiteY4686" fmla="*/ 5592076 h 8646667"/>
              <a:gd name="connsiteX4687" fmla="*/ 1183379 w 7869924"/>
              <a:gd name="connsiteY4687" fmla="*/ 5559152 h 8646667"/>
              <a:gd name="connsiteX4688" fmla="*/ 1174538 w 7869924"/>
              <a:gd name="connsiteY4688" fmla="*/ 5559152 h 8646667"/>
              <a:gd name="connsiteX4689" fmla="*/ 1186590 w 7869924"/>
              <a:gd name="connsiteY4689" fmla="*/ 5529438 h 8646667"/>
              <a:gd name="connsiteX4690" fmla="*/ 1168521 w 7869924"/>
              <a:gd name="connsiteY4690" fmla="*/ 5505729 h 8646667"/>
              <a:gd name="connsiteX4691" fmla="*/ 1201468 w 7869924"/>
              <a:gd name="connsiteY4691" fmla="*/ 5517383 h 8646667"/>
              <a:gd name="connsiteX4692" fmla="*/ 1204273 w 7869924"/>
              <a:gd name="connsiteY4692" fmla="*/ 5493689 h 8646667"/>
              <a:gd name="connsiteX4693" fmla="*/ 1192627 w 7869924"/>
              <a:gd name="connsiteY4693" fmla="*/ 5502518 h 8646667"/>
              <a:gd name="connsiteX4694" fmla="*/ 1174538 w 7869924"/>
              <a:gd name="connsiteY4694" fmla="*/ 5499709 h 8646667"/>
              <a:gd name="connsiteX4695" fmla="*/ 1180574 w 7869924"/>
              <a:gd name="connsiteY4695" fmla="*/ 5478824 h 8646667"/>
              <a:gd name="connsiteX4696" fmla="*/ 1168521 w 7869924"/>
              <a:gd name="connsiteY4696" fmla="*/ 5472804 h 8646667"/>
              <a:gd name="connsiteX4697" fmla="*/ 1171732 w 7869924"/>
              <a:gd name="connsiteY4697" fmla="*/ 5428226 h 8646667"/>
              <a:gd name="connsiteX4698" fmla="*/ 1177749 w 7869924"/>
              <a:gd name="connsiteY4698" fmla="*/ 5428226 h 8646667"/>
              <a:gd name="connsiteX4699" fmla="*/ 1177749 w 7869924"/>
              <a:gd name="connsiteY4699" fmla="*/ 5433845 h 8646667"/>
              <a:gd name="connsiteX4700" fmla="*/ 1186590 w 7869924"/>
              <a:gd name="connsiteY4700" fmla="*/ 5433845 h 8646667"/>
              <a:gd name="connsiteX4701" fmla="*/ 1171732 w 7869924"/>
              <a:gd name="connsiteY4701" fmla="*/ 5410151 h 8646667"/>
              <a:gd name="connsiteX4702" fmla="*/ 1168521 w 7869924"/>
              <a:gd name="connsiteY4702" fmla="*/ 5395286 h 8646667"/>
              <a:gd name="connsiteX4703" fmla="*/ 1159679 w 7869924"/>
              <a:gd name="connsiteY4703" fmla="*/ 5386457 h 8646667"/>
              <a:gd name="connsiteX4704" fmla="*/ 1180574 w 7869924"/>
              <a:gd name="connsiteY4704" fmla="*/ 5341477 h 8646667"/>
              <a:gd name="connsiteX4705" fmla="*/ 1180574 w 7869924"/>
              <a:gd name="connsiteY4705" fmla="*/ 5344688 h 8646667"/>
              <a:gd name="connsiteX4706" fmla="*/ 1210309 w 7869924"/>
              <a:gd name="connsiteY4706" fmla="*/ 5344688 h 8646667"/>
              <a:gd name="connsiteX4707" fmla="*/ 1201468 w 7869924"/>
              <a:gd name="connsiteY4707" fmla="*/ 5332632 h 8646667"/>
              <a:gd name="connsiteX4708" fmla="*/ 1180574 w 7869924"/>
              <a:gd name="connsiteY4708" fmla="*/ 5332632 h 8646667"/>
              <a:gd name="connsiteX4709" fmla="*/ 1180574 w 7869924"/>
              <a:gd name="connsiteY4709" fmla="*/ 5323803 h 8646667"/>
              <a:gd name="connsiteX4710" fmla="*/ 1186590 w 7869924"/>
              <a:gd name="connsiteY4710" fmla="*/ 5296883 h 8646667"/>
              <a:gd name="connsiteX4711" fmla="*/ 1195432 w 7869924"/>
              <a:gd name="connsiteY4711" fmla="*/ 5288054 h 8646667"/>
              <a:gd name="connsiteX4712" fmla="*/ 1213521 w 7869924"/>
              <a:gd name="connsiteY4712" fmla="*/ 5288054 h 8646667"/>
              <a:gd name="connsiteX4713" fmla="*/ 1216326 w 7869924"/>
              <a:gd name="connsiteY4713" fmla="*/ 5267169 h 8646667"/>
              <a:gd name="connsiteX4714" fmla="*/ 1210309 w 7869924"/>
              <a:gd name="connsiteY4714" fmla="*/ 5246285 h 8646667"/>
              <a:gd name="connsiteX4715" fmla="*/ 1201468 w 7869924"/>
              <a:gd name="connsiteY4715" fmla="*/ 5278823 h 8646667"/>
              <a:gd name="connsiteX4716" fmla="*/ 1177749 w 7869924"/>
              <a:gd name="connsiteY4716" fmla="*/ 5278823 h 8646667"/>
              <a:gd name="connsiteX4717" fmla="*/ 1162891 w 7869924"/>
              <a:gd name="connsiteY4717" fmla="*/ 5308938 h 8646667"/>
              <a:gd name="connsiteX4718" fmla="*/ 1159679 w 7869924"/>
              <a:gd name="connsiteY4718" fmla="*/ 5282034 h 8646667"/>
              <a:gd name="connsiteX4719" fmla="*/ 1162891 w 7869924"/>
              <a:gd name="connsiteY4719" fmla="*/ 5263959 h 8646667"/>
              <a:gd name="connsiteX4720" fmla="*/ 1162891 w 7869924"/>
              <a:gd name="connsiteY4720" fmla="*/ 5246285 h 8646667"/>
              <a:gd name="connsiteX4721" fmla="*/ 1153643 w 7869924"/>
              <a:gd name="connsiteY4721" fmla="*/ 5207325 h 8646667"/>
              <a:gd name="connsiteX4722" fmla="*/ 1195432 w 7869924"/>
              <a:gd name="connsiteY4722" fmla="*/ 5195285 h 8646667"/>
              <a:gd name="connsiteX4723" fmla="*/ 1159679 w 7869924"/>
              <a:gd name="connsiteY4723" fmla="*/ 5192476 h 8646667"/>
              <a:gd name="connsiteX4724" fmla="*/ 1159679 w 7869924"/>
              <a:gd name="connsiteY4724" fmla="*/ 5168767 h 8646667"/>
              <a:gd name="connsiteX4725" fmla="*/ 1153643 w 7869924"/>
              <a:gd name="connsiteY4725" fmla="*/ 5153516 h 8646667"/>
              <a:gd name="connsiteX4726" fmla="*/ 1186590 w 7869924"/>
              <a:gd name="connsiteY4726" fmla="*/ 5132631 h 8646667"/>
              <a:gd name="connsiteX4727" fmla="*/ 1168521 w 7869924"/>
              <a:gd name="connsiteY4727" fmla="*/ 5114958 h 8646667"/>
              <a:gd name="connsiteX4728" fmla="*/ 1162891 w 7869924"/>
              <a:gd name="connsiteY4728" fmla="*/ 5135842 h 8646667"/>
              <a:gd name="connsiteX4729" fmla="*/ 1144802 w 7869924"/>
              <a:gd name="connsiteY4729" fmla="*/ 5135842 h 8646667"/>
              <a:gd name="connsiteX4730" fmla="*/ 1144802 w 7869924"/>
              <a:gd name="connsiteY4730" fmla="*/ 5082018 h 8646667"/>
              <a:gd name="connsiteX4731" fmla="*/ 1150838 w 7869924"/>
              <a:gd name="connsiteY4731" fmla="*/ 5040249 h 8646667"/>
              <a:gd name="connsiteX4732" fmla="*/ 1162891 w 7869924"/>
              <a:gd name="connsiteY4732" fmla="*/ 5037439 h 8646667"/>
              <a:gd name="connsiteX4733" fmla="*/ 1150838 w 7869924"/>
              <a:gd name="connsiteY4733" fmla="*/ 5022575 h 8646667"/>
              <a:gd name="connsiteX4734" fmla="*/ 1150838 w 7869924"/>
              <a:gd name="connsiteY4734" fmla="*/ 5001690 h 8646667"/>
              <a:gd name="connsiteX4735" fmla="*/ 1165696 w 7869924"/>
              <a:gd name="connsiteY4735" fmla="*/ 5001690 h 8646667"/>
              <a:gd name="connsiteX4736" fmla="*/ 1174538 w 7869924"/>
              <a:gd name="connsiteY4736" fmla="*/ 5016555 h 8646667"/>
              <a:gd name="connsiteX4737" fmla="*/ 1159679 w 7869924"/>
              <a:gd name="connsiteY4737" fmla="*/ 4968766 h 8646667"/>
              <a:gd name="connsiteX4738" fmla="*/ 1177749 w 7869924"/>
              <a:gd name="connsiteY4738" fmla="*/ 4951092 h 8646667"/>
              <a:gd name="connsiteX4739" fmla="*/ 1171732 w 7869924"/>
              <a:gd name="connsiteY4739" fmla="*/ 4926997 h 8646667"/>
              <a:gd name="connsiteX4740" fmla="*/ 1198643 w 7869924"/>
              <a:gd name="connsiteY4740" fmla="*/ 4914941 h 8646667"/>
              <a:gd name="connsiteX4741" fmla="*/ 1201468 w 7869924"/>
              <a:gd name="connsiteY4741" fmla="*/ 4906112 h 8646667"/>
              <a:gd name="connsiteX4742" fmla="*/ 1201681 w 7869924"/>
              <a:gd name="connsiteY4742" fmla="*/ 4906112 h 8646667"/>
              <a:gd name="connsiteX4743" fmla="*/ 1204398 w 7869924"/>
              <a:gd name="connsiteY4743" fmla="*/ 4894284 h 8646667"/>
              <a:gd name="connsiteX4744" fmla="*/ 1216600 w 7869924"/>
              <a:gd name="connsiteY4744" fmla="*/ 4885194 h 8646667"/>
              <a:gd name="connsiteX4745" fmla="*/ 1219853 w 7869924"/>
              <a:gd name="connsiteY4745" fmla="*/ 4882302 h 8646667"/>
              <a:gd name="connsiteX4746" fmla="*/ 1225954 w 7869924"/>
              <a:gd name="connsiteY4746" fmla="*/ 4888500 h 8646667"/>
              <a:gd name="connsiteX4747" fmla="*/ 1225954 w 7869924"/>
              <a:gd name="connsiteY4747" fmla="*/ 4891156 h 8646667"/>
              <a:gd name="connsiteX4748" fmla="*/ 1225976 w 7869924"/>
              <a:gd name="connsiteY4748" fmla="*/ 4891156 h 8646667"/>
              <a:gd name="connsiteX4749" fmla="*/ 1225954 w 7869924"/>
              <a:gd name="connsiteY4749" fmla="*/ 4891189 h 8646667"/>
              <a:gd name="connsiteX4750" fmla="*/ 1225954 w 7869924"/>
              <a:gd name="connsiteY4750" fmla="*/ 4891250 h 8646667"/>
              <a:gd name="connsiteX4751" fmla="*/ 1243986 w 7869924"/>
              <a:gd name="connsiteY4751" fmla="*/ 4899962 h 8646667"/>
              <a:gd name="connsiteX4752" fmla="*/ 1288301 w 7869924"/>
              <a:gd name="connsiteY4752" fmla="*/ 4944985 h 8646667"/>
              <a:gd name="connsiteX4753" fmla="*/ 1287192 w 7869924"/>
              <a:gd name="connsiteY4753" fmla="*/ 4952632 h 8646667"/>
              <a:gd name="connsiteX4754" fmla="*/ 1288209 w 7869924"/>
              <a:gd name="connsiteY4754" fmla="*/ 4952250 h 8646667"/>
              <a:gd name="connsiteX4755" fmla="*/ 1289320 w 7869924"/>
              <a:gd name="connsiteY4755" fmla="*/ 4944604 h 8646667"/>
              <a:gd name="connsiteX4756" fmla="*/ 1227020 w 7869924"/>
              <a:gd name="connsiteY4756" fmla="*/ 4890778 h 8646667"/>
              <a:gd name="connsiteX4757" fmla="*/ 1227020 w 7869924"/>
              <a:gd name="connsiteY4757" fmla="*/ 4887963 h 8646667"/>
              <a:gd name="connsiteX4758" fmla="*/ 1220991 w 7869924"/>
              <a:gd name="connsiteY4758" fmla="*/ 4881944 h 8646667"/>
              <a:gd name="connsiteX4759" fmla="*/ 1223805 w 7869924"/>
              <a:gd name="connsiteY4759" fmla="*/ 4867080 h 8646667"/>
              <a:gd name="connsiteX4760" fmla="*/ 1229834 w 7869924"/>
              <a:gd name="connsiteY4760" fmla="*/ 4855032 h 8646667"/>
              <a:gd name="connsiteX4761" fmla="*/ 1238676 w 7869924"/>
              <a:gd name="connsiteY4761" fmla="*/ 4789158 h 8646667"/>
              <a:gd name="connsiteX4762" fmla="*/ 1259577 w 7869924"/>
              <a:gd name="connsiteY4762" fmla="*/ 4774294 h 8646667"/>
              <a:gd name="connsiteX4763" fmla="*/ 1238676 w 7869924"/>
              <a:gd name="connsiteY4763" fmla="*/ 4768674 h 8646667"/>
              <a:gd name="connsiteX4764" fmla="*/ 1227020 w 7869924"/>
              <a:gd name="connsiteY4764" fmla="*/ 4747792 h 8646667"/>
              <a:gd name="connsiteX4765" fmla="*/ 1256764 w 7869924"/>
              <a:gd name="connsiteY4765" fmla="*/ 4738547 h 8646667"/>
              <a:gd name="connsiteX4766" fmla="*/ 1259577 w 7869924"/>
              <a:gd name="connsiteY4766" fmla="*/ 4723683 h 8646667"/>
              <a:gd name="connsiteX4767" fmla="*/ 1227020 w 7869924"/>
              <a:gd name="connsiteY4767" fmla="*/ 4723683 h 8646667"/>
              <a:gd name="connsiteX4768" fmla="*/ 1220991 w 7869924"/>
              <a:gd name="connsiteY4768" fmla="*/ 4696782 h 8646667"/>
              <a:gd name="connsiteX4769" fmla="*/ 1241892 w 7869924"/>
              <a:gd name="connsiteY4769" fmla="*/ 4693966 h 8646667"/>
              <a:gd name="connsiteX4770" fmla="*/ 1241892 w 7869924"/>
              <a:gd name="connsiteY4770" fmla="*/ 4685132 h 8646667"/>
              <a:gd name="connsiteX4771" fmla="*/ 1205718 w 7869924"/>
              <a:gd name="connsiteY4771" fmla="*/ 4685132 h 8646667"/>
              <a:gd name="connsiteX4772" fmla="*/ 1223805 w 7869924"/>
              <a:gd name="connsiteY4772" fmla="*/ 4673084 h 8646667"/>
              <a:gd name="connsiteX4773" fmla="*/ 1196875 w 7869924"/>
              <a:gd name="connsiteY4773" fmla="*/ 4667054 h 8646667"/>
              <a:gd name="connsiteX4774" fmla="*/ 1202904 w 7869924"/>
              <a:gd name="connsiteY4774" fmla="*/ 4646171 h 8646667"/>
              <a:gd name="connsiteX4775" fmla="*/ 1196875 w 7869924"/>
              <a:gd name="connsiteY4775" fmla="*/ 4634123 h 8646667"/>
              <a:gd name="connsiteX4776" fmla="*/ 1202904 w 7869924"/>
              <a:gd name="connsiteY4776" fmla="*/ 4619258 h 8646667"/>
              <a:gd name="connsiteX4777" fmla="*/ 1208933 w 7869924"/>
              <a:gd name="connsiteY4777" fmla="*/ 4589530 h 8646667"/>
              <a:gd name="connsiteX4778" fmla="*/ 1205718 w 7869924"/>
              <a:gd name="connsiteY4778" fmla="*/ 4589530 h 8646667"/>
              <a:gd name="connsiteX4779" fmla="*/ 1217776 w 7869924"/>
              <a:gd name="connsiteY4779" fmla="*/ 4574678 h 8646667"/>
              <a:gd name="connsiteX4780" fmla="*/ 1229834 w 7869924"/>
              <a:gd name="connsiteY4780" fmla="*/ 4562617 h 8646667"/>
              <a:gd name="connsiteX4781" fmla="*/ 1253548 w 7869924"/>
              <a:gd name="connsiteY4781" fmla="*/ 4535717 h 8646667"/>
              <a:gd name="connsiteX4782" fmla="*/ 1259577 w 7869924"/>
              <a:gd name="connsiteY4782" fmla="*/ 4532901 h 8646667"/>
              <a:gd name="connsiteX4783" fmla="*/ 1232647 w 7869924"/>
              <a:gd name="connsiteY4783" fmla="*/ 4541735 h 8646667"/>
              <a:gd name="connsiteX4784" fmla="*/ 1200091 w 7869924"/>
              <a:gd name="connsiteY4784" fmla="*/ 4550569 h 8646667"/>
              <a:gd name="connsiteX4785" fmla="*/ 1196875 w 7869924"/>
              <a:gd name="connsiteY4785" fmla="*/ 4538919 h 8646667"/>
              <a:gd name="connsiteX4786" fmla="*/ 1190846 w 7869924"/>
              <a:gd name="connsiteY4786" fmla="*/ 4532901 h 8646667"/>
              <a:gd name="connsiteX4787" fmla="*/ 1241892 w 7869924"/>
              <a:gd name="connsiteY4787" fmla="*/ 4532901 h 8646667"/>
              <a:gd name="connsiteX4788" fmla="*/ 1241892 w 7869924"/>
              <a:gd name="connsiteY4788" fmla="*/ 4526871 h 8646667"/>
              <a:gd name="connsiteX4789" fmla="*/ 1188033 w 7869924"/>
              <a:gd name="connsiteY4789" fmla="*/ 4514822 h 8646667"/>
              <a:gd name="connsiteX4790" fmla="*/ 1194062 w 7869924"/>
              <a:gd name="connsiteY4790" fmla="*/ 4485106 h 8646667"/>
              <a:gd name="connsiteX4791" fmla="*/ 1194062 w 7869924"/>
              <a:gd name="connsiteY4791" fmla="*/ 4455377 h 8646667"/>
              <a:gd name="connsiteX4792" fmla="*/ 1227020 w 7869924"/>
              <a:gd name="connsiteY4792" fmla="*/ 4449359 h 8646667"/>
              <a:gd name="connsiteX4793" fmla="*/ 1268420 w 7869924"/>
              <a:gd name="connsiteY4793" fmla="*/ 4434495 h 8646667"/>
              <a:gd name="connsiteX4794" fmla="*/ 1208933 w 7869924"/>
              <a:gd name="connsiteY4794" fmla="*/ 4443329 h 8646667"/>
              <a:gd name="connsiteX4795" fmla="*/ 1190846 w 7869924"/>
              <a:gd name="connsiteY4795" fmla="*/ 4440513 h 8646667"/>
              <a:gd name="connsiteX4796" fmla="*/ 1202904 w 7869924"/>
              <a:gd name="connsiteY4796" fmla="*/ 4401552 h 8646667"/>
              <a:gd name="connsiteX4797" fmla="*/ 1190846 w 7869924"/>
              <a:gd name="connsiteY4797" fmla="*/ 4386700 h 8646667"/>
              <a:gd name="connsiteX4798" fmla="*/ 1205718 w 7869924"/>
              <a:gd name="connsiteY4798" fmla="*/ 4350953 h 8646667"/>
              <a:gd name="connsiteX4799" fmla="*/ 1238676 w 7869924"/>
              <a:gd name="connsiteY4799" fmla="*/ 4359787 h 8646667"/>
              <a:gd name="connsiteX4800" fmla="*/ 1259577 w 7869924"/>
              <a:gd name="connsiteY4800" fmla="*/ 4365806 h 8646667"/>
              <a:gd name="connsiteX4801" fmla="*/ 1280478 w 7869924"/>
              <a:gd name="connsiteY4801" fmla="*/ 4368621 h 8646667"/>
              <a:gd name="connsiteX4802" fmla="*/ 1294990 w 7869924"/>
              <a:gd name="connsiteY4802" fmla="*/ 4356772 h 8646667"/>
              <a:gd name="connsiteX4803" fmla="*/ 1306537 w 7869924"/>
              <a:gd name="connsiteY4803" fmla="*/ 4345741 h 8646667"/>
              <a:gd name="connsiteX4804" fmla="*/ 1307393 w 7869924"/>
              <a:gd name="connsiteY4804" fmla="*/ 4344923 h 8646667"/>
              <a:gd name="connsiteX4805" fmla="*/ 1238676 w 7869924"/>
              <a:gd name="connsiteY4805" fmla="*/ 4344923 h 8646667"/>
              <a:gd name="connsiteX4806" fmla="*/ 1179190 w 7869924"/>
              <a:gd name="connsiteY4806" fmla="*/ 4336089 h 8646667"/>
              <a:gd name="connsiteX4807" fmla="*/ 1161103 w 7869924"/>
              <a:gd name="connsiteY4807" fmla="*/ 4342107 h 8646667"/>
              <a:gd name="connsiteX4808" fmla="*/ 1188033 w 7869924"/>
              <a:gd name="connsiteY4808" fmla="*/ 4344923 h 8646667"/>
              <a:gd name="connsiteX4809" fmla="*/ 1188033 w 7869924"/>
              <a:gd name="connsiteY4809" fmla="*/ 4350953 h 8646667"/>
              <a:gd name="connsiteX4810" fmla="*/ 1164318 w 7869924"/>
              <a:gd name="connsiteY4810" fmla="*/ 4359787 h 8646667"/>
              <a:gd name="connsiteX4811" fmla="*/ 1134173 w 7869924"/>
              <a:gd name="connsiteY4811" fmla="*/ 4347739 h 8646667"/>
              <a:gd name="connsiteX4812" fmla="*/ 1119302 w 7869924"/>
              <a:gd name="connsiteY4812" fmla="*/ 4374651 h 8646667"/>
              <a:gd name="connsiteX4813" fmla="*/ 1143418 w 7869924"/>
              <a:gd name="connsiteY4813" fmla="*/ 4380670 h 8646667"/>
              <a:gd name="connsiteX4814" fmla="*/ 1137389 w 7869924"/>
              <a:gd name="connsiteY4814" fmla="*/ 4386700 h 8646667"/>
              <a:gd name="connsiteX4815" fmla="*/ 1119302 w 7869924"/>
              <a:gd name="connsiteY4815" fmla="*/ 4410398 h 8646667"/>
              <a:gd name="connsiteX4816" fmla="*/ 1113273 w 7869924"/>
              <a:gd name="connsiteY4816" fmla="*/ 4443329 h 8646667"/>
              <a:gd name="connsiteX4817" fmla="*/ 1119302 w 7869924"/>
              <a:gd name="connsiteY4817" fmla="*/ 4458193 h 8646667"/>
              <a:gd name="connsiteX4818" fmla="*/ 1119302 w 7869924"/>
              <a:gd name="connsiteY4818" fmla="*/ 4479076 h 8646667"/>
              <a:gd name="connsiteX4819" fmla="*/ 1113273 w 7869924"/>
              <a:gd name="connsiteY4819" fmla="*/ 4512018 h 8646667"/>
              <a:gd name="connsiteX4820" fmla="*/ 1098401 w 7869924"/>
              <a:gd name="connsiteY4820" fmla="*/ 4571463 h 8646667"/>
              <a:gd name="connsiteX4821" fmla="*/ 1056614 w 7869924"/>
              <a:gd name="connsiteY4821" fmla="*/ 4622473 h 8646667"/>
              <a:gd name="connsiteX4822" fmla="*/ 1053801 w 7869924"/>
              <a:gd name="connsiteY4822" fmla="*/ 4625277 h 8646667"/>
              <a:gd name="connsiteX4823" fmla="*/ 1050585 w 7869924"/>
              <a:gd name="connsiteY4823" fmla="*/ 4640141 h 8646667"/>
              <a:gd name="connsiteX4824" fmla="*/ 1020842 w 7869924"/>
              <a:gd name="connsiteY4824" fmla="*/ 4658220 h 8646667"/>
              <a:gd name="connsiteX4825" fmla="*/ 991099 w 7869924"/>
              <a:gd name="connsiteY4825" fmla="*/ 4669869 h 8646667"/>
              <a:gd name="connsiteX4826" fmla="*/ 961356 w 7869924"/>
              <a:gd name="connsiteY4826" fmla="*/ 4681918 h 8646667"/>
              <a:gd name="connsiteX4827" fmla="*/ 916339 w 7869924"/>
              <a:gd name="connsiteY4827" fmla="*/ 4685132 h 8646667"/>
              <a:gd name="connsiteX4828" fmla="*/ 883557 w 7869924"/>
              <a:gd name="connsiteY4828" fmla="*/ 4696144 h 8646667"/>
              <a:gd name="connsiteX4829" fmla="*/ 883382 w 7869924"/>
              <a:gd name="connsiteY4829" fmla="*/ 4705538 h 8646667"/>
              <a:gd name="connsiteX4830" fmla="*/ 877753 w 7869924"/>
              <a:gd name="connsiteY4830" fmla="*/ 4705616 h 8646667"/>
              <a:gd name="connsiteX4831" fmla="*/ 850838 w 7869924"/>
              <a:gd name="connsiteY4831" fmla="*/ 4726897 h 8646667"/>
              <a:gd name="connsiteX4832" fmla="*/ 826722 w 7869924"/>
              <a:gd name="connsiteY4832" fmla="*/ 4723683 h 8646667"/>
              <a:gd name="connsiteX4833" fmla="*/ 803008 w 7869924"/>
              <a:gd name="connsiteY4833" fmla="*/ 4735731 h 8646667"/>
              <a:gd name="connsiteX4834" fmla="*/ 761207 w 7869924"/>
              <a:gd name="connsiteY4834" fmla="*/ 4741761 h 8646667"/>
              <a:gd name="connsiteX4835" fmla="*/ 734277 w 7869924"/>
              <a:gd name="connsiteY4835" fmla="*/ 4759429 h 8646667"/>
              <a:gd name="connsiteX4836" fmla="*/ 701720 w 7869924"/>
              <a:gd name="connsiteY4836" fmla="*/ 4747792 h 8646667"/>
              <a:gd name="connsiteX4837" fmla="*/ 680820 w 7869924"/>
              <a:gd name="connsiteY4837" fmla="*/ 4738547 h 8646667"/>
              <a:gd name="connsiteX4838" fmla="*/ 662733 w 7869924"/>
              <a:gd name="connsiteY4838" fmla="*/ 4744577 h 8646667"/>
              <a:gd name="connsiteX4839" fmla="*/ 620946 w 7869924"/>
              <a:gd name="connsiteY4839" fmla="*/ 4723683 h 8646667"/>
              <a:gd name="connsiteX4840" fmla="*/ 600045 w 7869924"/>
              <a:gd name="connsiteY4840" fmla="*/ 4717664 h 8646667"/>
              <a:gd name="connsiteX4841" fmla="*/ 582360 w 7869924"/>
              <a:gd name="connsiteY4841" fmla="*/ 4699985 h 8646667"/>
              <a:gd name="connsiteX4842" fmla="*/ 543373 w 7869924"/>
              <a:gd name="connsiteY4842" fmla="*/ 4673084 h 8646667"/>
              <a:gd name="connsiteX4843" fmla="*/ 525286 w 7869924"/>
              <a:gd name="connsiteY4843" fmla="*/ 4652189 h 8646667"/>
              <a:gd name="connsiteX4844" fmla="*/ 501571 w 7869924"/>
              <a:gd name="connsiteY4844" fmla="*/ 4634123 h 8646667"/>
              <a:gd name="connsiteX4845" fmla="*/ 468613 w 7869924"/>
              <a:gd name="connsiteY4845" fmla="*/ 4601579 h 8646667"/>
              <a:gd name="connsiteX4846" fmla="*/ 409141 w 7869924"/>
              <a:gd name="connsiteY4846" fmla="*/ 4524067 h 8646667"/>
              <a:gd name="connsiteX4847" fmla="*/ 415170 w 7869924"/>
              <a:gd name="connsiteY4847" fmla="*/ 4518037 h 8646667"/>
              <a:gd name="connsiteX4848" fmla="*/ 388240 w 7869924"/>
              <a:gd name="connsiteY4848" fmla="*/ 4497154 h 8646667"/>
              <a:gd name="connsiteX4849" fmla="*/ 358095 w 7869924"/>
              <a:gd name="connsiteY4849" fmla="*/ 4461408 h 8646667"/>
              <a:gd name="connsiteX4850" fmla="*/ 322323 w 7869924"/>
              <a:gd name="connsiteY4850" fmla="*/ 4425661 h 8646667"/>
              <a:gd name="connsiteX4851" fmla="*/ 292580 w 7869924"/>
              <a:gd name="connsiteY4851" fmla="*/ 4392718 h 8646667"/>
              <a:gd name="connsiteX4852" fmla="*/ 233093 w 7869924"/>
              <a:gd name="connsiteY4852" fmla="*/ 4312391 h 8646667"/>
              <a:gd name="connsiteX4853" fmla="*/ 212207 w 7869924"/>
              <a:gd name="connsiteY4853" fmla="*/ 4276644 h 8646667"/>
              <a:gd name="connsiteX4854" fmla="*/ 197336 w 7869924"/>
              <a:gd name="connsiteY4854" fmla="*/ 4213985 h 8646667"/>
              <a:gd name="connsiteX4855" fmla="*/ 206178 w 7869924"/>
              <a:gd name="connsiteY4855" fmla="*/ 4202335 h 8646667"/>
              <a:gd name="connsiteX4856" fmla="*/ 208992 w 7869924"/>
              <a:gd name="connsiteY4856" fmla="*/ 4190287 h 8646667"/>
              <a:gd name="connsiteX4857" fmla="*/ 233093 w 7869924"/>
              <a:gd name="connsiteY4857" fmla="*/ 4187072 h 8646667"/>
              <a:gd name="connsiteX4858" fmla="*/ 217820 w 7869924"/>
              <a:gd name="connsiteY4858" fmla="*/ 4196305 h 8646667"/>
              <a:gd name="connsiteX4859" fmla="*/ 223849 w 7869924"/>
              <a:gd name="connsiteY4859" fmla="*/ 4217199 h 8646667"/>
              <a:gd name="connsiteX4860" fmla="*/ 241936 w 7869924"/>
              <a:gd name="connsiteY4860" fmla="*/ 4207955 h 8646667"/>
              <a:gd name="connsiteX4861" fmla="*/ 265650 w 7869924"/>
              <a:gd name="connsiteY4861" fmla="*/ 4207955 h 8646667"/>
              <a:gd name="connsiteX4862" fmla="*/ 262837 w 7869924"/>
              <a:gd name="connsiteY4862" fmla="*/ 4246916 h 8646667"/>
              <a:gd name="connsiteX4863" fmla="*/ 250778 w 7869924"/>
              <a:gd name="connsiteY4863" fmla="*/ 4264596 h 8646667"/>
              <a:gd name="connsiteX4864" fmla="*/ 265650 w 7869924"/>
              <a:gd name="connsiteY4864" fmla="*/ 4252946 h 8646667"/>
              <a:gd name="connsiteX4865" fmla="*/ 292580 w 7869924"/>
              <a:gd name="connsiteY4865" fmla="*/ 4246916 h 8646667"/>
              <a:gd name="connsiteX4866" fmla="*/ 313480 w 7869924"/>
              <a:gd name="connsiteY4866" fmla="*/ 4240897 h 8646667"/>
              <a:gd name="connsiteX4867" fmla="*/ 334381 w 7869924"/>
              <a:gd name="connsiteY4867" fmla="*/ 4252946 h 8646667"/>
              <a:gd name="connsiteX4868" fmla="*/ 334381 w 7869924"/>
              <a:gd name="connsiteY4868" fmla="*/ 4240897 h 8646667"/>
              <a:gd name="connsiteX4869" fmla="*/ 331567 w 7869924"/>
              <a:gd name="connsiteY4869" fmla="*/ 4240897 h 8646667"/>
              <a:gd name="connsiteX4870" fmla="*/ 376182 w 7869924"/>
              <a:gd name="connsiteY4870" fmla="*/ 4238082 h 8646667"/>
              <a:gd name="connsiteX4871" fmla="*/ 379398 w 7869924"/>
              <a:gd name="connsiteY4871" fmla="*/ 4249732 h 8646667"/>
              <a:gd name="connsiteX4872" fmla="*/ 385025 w 7869924"/>
              <a:gd name="connsiteY4872" fmla="*/ 4246916 h 8646667"/>
              <a:gd name="connsiteX4873" fmla="*/ 397083 w 7869924"/>
              <a:gd name="connsiteY4873" fmla="*/ 4238082 h 8646667"/>
              <a:gd name="connsiteX4874" fmla="*/ 405925 w 7869924"/>
              <a:gd name="connsiteY4874" fmla="*/ 4238082 h 8646667"/>
              <a:gd name="connsiteX4875" fmla="*/ 405925 w 7869924"/>
              <a:gd name="connsiteY4875" fmla="*/ 4228849 h 8646667"/>
              <a:gd name="connsiteX4876" fmla="*/ 438870 w 7869924"/>
              <a:gd name="connsiteY4876" fmla="*/ 4232063 h 8646667"/>
              <a:gd name="connsiteX4877" fmla="*/ 447712 w 7869924"/>
              <a:gd name="connsiteY4877" fmla="*/ 4234867 h 8646667"/>
              <a:gd name="connsiteX4878" fmla="*/ 447712 w 7869924"/>
              <a:gd name="connsiteY4878" fmla="*/ 4232063 h 8646667"/>
              <a:gd name="connsiteX4879" fmla="*/ 459770 w 7869924"/>
              <a:gd name="connsiteY4879" fmla="*/ 4228849 h 8646667"/>
              <a:gd name="connsiteX4880" fmla="*/ 483886 w 7869924"/>
              <a:gd name="connsiteY4880" fmla="*/ 4196305 h 8646667"/>
              <a:gd name="connsiteX4881" fmla="*/ 465799 w 7869924"/>
              <a:gd name="connsiteY4881" fmla="*/ 4196305 h 8646667"/>
              <a:gd name="connsiteX4882" fmla="*/ 486700 w 7869924"/>
              <a:gd name="connsiteY4882" fmla="*/ 4184257 h 8646667"/>
              <a:gd name="connsiteX4883" fmla="*/ 501571 w 7869924"/>
              <a:gd name="connsiteY4883" fmla="*/ 4184257 h 8646667"/>
              <a:gd name="connsiteX4884" fmla="*/ 513629 w 7869924"/>
              <a:gd name="connsiteY4884" fmla="*/ 4196305 h 8646667"/>
              <a:gd name="connsiteX4885" fmla="*/ 522472 w 7869924"/>
              <a:gd name="connsiteY4885" fmla="*/ 4190287 h 8646667"/>
              <a:gd name="connsiteX4886" fmla="*/ 555431 w 7869924"/>
              <a:gd name="connsiteY4886" fmla="*/ 4193102 h 8646667"/>
              <a:gd name="connsiteX4887" fmla="*/ 558244 w 7869924"/>
              <a:gd name="connsiteY4887" fmla="*/ 4172208 h 8646667"/>
              <a:gd name="connsiteX4888" fmla="*/ 579145 w 7869924"/>
              <a:gd name="connsiteY4888" fmla="*/ 4157344 h 8646667"/>
              <a:gd name="connsiteX4889" fmla="*/ 614917 w 7869924"/>
              <a:gd name="connsiteY4889" fmla="*/ 4124812 h 8646667"/>
              <a:gd name="connsiteX4890" fmla="*/ 633004 w 7869924"/>
              <a:gd name="connsiteY4890" fmla="*/ 4073802 h 8646667"/>
              <a:gd name="connsiteX4891" fmla="*/ 647861 w 7869924"/>
              <a:gd name="connsiteY4891" fmla="*/ 4056134 h 8646667"/>
              <a:gd name="connsiteX4892" fmla="*/ 662733 w 7869924"/>
              <a:gd name="connsiteY4892" fmla="*/ 4038055 h 8646667"/>
              <a:gd name="connsiteX4893" fmla="*/ 629788 w 7869924"/>
              <a:gd name="connsiteY4893" fmla="*/ 4026007 h 8646667"/>
              <a:gd name="connsiteX4894" fmla="*/ 591203 w 7869924"/>
              <a:gd name="connsiteY4894" fmla="*/ 4052920 h 8646667"/>
              <a:gd name="connsiteX4895" fmla="*/ 570302 w 7869924"/>
              <a:gd name="connsiteY4895" fmla="*/ 4044086 h 8646667"/>
              <a:gd name="connsiteX4896" fmla="*/ 552215 w 7869924"/>
              <a:gd name="connsiteY4896" fmla="*/ 4056134 h 8646667"/>
              <a:gd name="connsiteX4897" fmla="*/ 567087 w 7869924"/>
              <a:gd name="connsiteY4897" fmla="*/ 4056134 h 8646667"/>
              <a:gd name="connsiteX4898" fmla="*/ 561058 w 7869924"/>
              <a:gd name="connsiteY4898" fmla="*/ 4073802 h 8646667"/>
              <a:gd name="connsiteX4899" fmla="*/ 534530 w 7869924"/>
              <a:gd name="connsiteY4899" fmla="*/ 4070998 h 8646667"/>
              <a:gd name="connsiteX4900" fmla="*/ 510414 w 7869924"/>
              <a:gd name="connsiteY4900" fmla="*/ 4091881 h 8646667"/>
              <a:gd name="connsiteX4901" fmla="*/ 450928 w 7869924"/>
              <a:gd name="connsiteY4901" fmla="*/ 4097899 h 8646667"/>
              <a:gd name="connsiteX4902" fmla="*/ 450928 w 7869924"/>
              <a:gd name="connsiteY4902" fmla="*/ 4103929 h 8646667"/>
              <a:gd name="connsiteX4903" fmla="*/ 426826 w 7869924"/>
              <a:gd name="connsiteY4903" fmla="*/ 4109549 h 8646667"/>
              <a:gd name="connsiteX4904" fmla="*/ 394269 w 7869924"/>
              <a:gd name="connsiteY4904" fmla="*/ 4103929 h 8646667"/>
              <a:gd name="connsiteX4905" fmla="*/ 349252 w 7869924"/>
              <a:gd name="connsiteY4905" fmla="*/ 4103929 h 8646667"/>
              <a:gd name="connsiteX4906" fmla="*/ 331567 w 7869924"/>
              <a:gd name="connsiteY4906" fmla="*/ 4106745 h 8646667"/>
              <a:gd name="connsiteX4907" fmla="*/ 289766 w 7869924"/>
              <a:gd name="connsiteY4907" fmla="*/ 4085851 h 8646667"/>
              <a:gd name="connsiteX4908" fmla="*/ 262837 w 7869924"/>
              <a:gd name="connsiteY4908" fmla="*/ 4061754 h 8646667"/>
              <a:gd name="connsiteX4909" fmla="*/ 241936 w 7869924"/>
              <a:gd name="connsiteY4909" fmla="*/ 4044086 h 8646667"/>
              <a:gd name="connsiteX4910" fmla="*/ 191307 w 7869924"/>
              <a:gd name="connsiteY4910" fmla="*/ 4011143 h 8646667"/>
              <a:gd name="connsiteX4911" fmla="*/ 140261 w 7869924"/>
              <a:gd name="connsiteY4911" fmla="*/ 3975396 h 8646667"/>
              <a:gd name="connsiteX4912" fmla="*/ 122576 w 7869924"/>
              <a:gd name="connsiteY4912" fmla="*/ 3948483 h 8646667"/>
              <a:gd name="connsiteX4913" fmla="*/ 146290 w 7869924"/>
              <a:gd name="connsiteY4913" fmla="*/ 3924785 h 8646667"/>
              <a:gd name="connsiteX4914" fmla="*/ 146290 w 7869924"/>
              <a:gd name="connsiteY4914" fmla="*/ 3921981 h 8646667"/>
              <a:gd name="connsiteX4915" fmla="*/ 116547 w 7869924"/>
              <a:gd name="connsiteY4915" fmla="*/ 3936834 h 8646667"/>
              <a:gd name="connsiteX4916" fmla="*/ 122576 w 7869924"/>
              <a:gd name="connsiteY4916" fmla="*/ 3924785 h 8646667"/>
              <a:gd name="connsiteX4917" fmla="*/ 128605 w 7869924"/>
              <a:gd name="connsiteY4917" fmla="*/ 3906718 h 8646667"/>
              <a:gd name="connsiteX4918" fmla="*/ 107704 w 7869924"/>
              <a:gd name="connsiteY4918" fmla="*/ 3921981 h 8646667"/>
              <a:gd name="connsiteX4919" fmla="*/ 113733 w 7869924"/>
              <a:gd name="connsiteY4919" fmla="*/ 3891854 h 8646667"/>
              <a:gd name="connsiteX4920" fmla="*/ 83588 w 7869924"/>
              <a:gd name="connsiteY4920" fmla="*/ 3883020 h 8646667"/>
              <a:gd name="connsiteX4921" fmla="*/ 95646 w 7869924"/>
              <a:gd name="connsiteY4921" fmla="*/ 3868156 h 8646667"/>
              <a:gd name="connsiteX4922" fmla="*/ 74745 w 7869924"/>
              <a:gd name="connsiteY4922" fmla="*/ 3856108 h 8646667"/>
              <a:gd name="connsiteX4923" fmla="*/ 77961 w 7869924"/>
              <a:gd name="connsiteY4923" fmla="*/ 3814331 h 8646667"/>
              <a:gd name="connsiteX4924" fmla="*/ 80775 w 7869924"/>
              <a:gd name="connsiteY4924" fmla="*/ 3808312 h 8646667"/>
              <a:gd name="connsiteX4925" fmla="*/ 92833 w 7869924"/>
              <a:gd name="connsiteY4925" fmla="*/ 3805497 h 8646667"/>
              <a:gd name="connsiteX4926" fmla="*/ 113733 w 7869924"/>
              <a:gd name="connsiteY4926" fmla="*/ 3799478 h 8646667"/>
              <a:gd name="connsiteX4927" fmla="*/ 128605 w 7869924"/>
              <a:gd name="connsiteY4927" fmla="*/ 3784614 h 8646667"/>
              <a:gd name="connsiteX4928" fmla="*/ 152319 w 7869924"/>
              <a:gd name="connsiteY4928" fmla="*/ 3778584 h 8646667"/>
              <a:gd name="connsiteX4929" fmla="*/ 161161 w 7869924"/>
              <a:gd name="connsiteY4929" fmla="*/ 3754886 h 8646667"/>
              <a:gd name="connsiteX4930" fmla="*/ 140261 w 7869924"/>
              <a:gd name="connsiteY4930" fmla="*/ 3766536 h 8646667"/>
              <a:gd name="connsiteX4931" fmla="*/ 119360 w 7869924"/>
              <a:gd name="connsiteY4931" fmla="*/ 3778584 h 8646667"/>
              <a:gd name="connsiteX4932" fmla="*/ 68716 w 7869924"/>
              <a:gd name="connsiteY4932" fmla="*/ 3787418 h 8646667"/>
              <a:gd name="connsiteX4933" fmla="*/ 41787 w 7869924"/>
              <a:gd name="connsiteY4933" fmla="*/ 3823165 h 8646667"/>
              <a:gd name="connsiteX4934" fmla="*/ 0 w 7869924"/>
              <a:gd name="connsiteY4934" fmla="*/ 3814331 h 8646667"/>
              <a:gd name="connsiteX4935" fmla="*/ 6015 w 7869924"/>
              <a:gd name="connsiteY4935" fmla="*/ 3784614 h 8646667"/>
              <a:gd name="connsiteX4936" fmla="*/ 14857 w 7869924"/>
              <a:gd name="connsiteY4936" fmla="*/ 3754886 h 8646667"/>
              <a:gd name="connsiteX4937" fmla="*/ 20886 w 7869924"/>
              <a:gd name="connsiteY4937" fmla="*/ 3730789 h 8646667"/>
              <a:gd name="connsiteX4938" fmla="*/ 32944 w 7869924"/>
              <a:gd name="connsiteY4938" fmla="*/ 3719139 h 8646667"/>
              <a:gd name="connsiteX4939" fmla="*/ 51031 w 7869924"/>
              <a:gd name="connsiteY4939" fmla="*/ 3715925 h 8646667"/>
              <a:gd name="connsiteX4940" fmla="*/ 65903 w 7869924"/>
              <a:gd name="connsiteY4940" fmla="*/ 3703876 h 8646667"/>
              <a:gd name="connsiteX4941" fmla="*/ 77961 w 7869924"/>
              <a:gd name="connsiteY4941" fmla="*/ 3713121 h 8646667"/>
              <a:gd name="connsiteX4942" fmla="*/ 98460 w 7869924"/>
              <a:gd name="connsiteY4942" fmla="*/ 3713121 h 8646667"/>
              <a:gd name="connsiteX4943" fmla="*/ 185278 w 7869924"/>
              <a:gd name="connsiteY4943" fmla="*/ 3715925 h 8646667"/>
              <a:gd name="connsiteX4944" fmla="*/ 197336 w 7869924"/>
              <a:gd name="connsiteY4944" fmla="*/ 3674160 h 8646667"/>
              <a:gd name="connsiteX4945" fmla="*/ 206178 w 7869924"/>
              <a:gd name="connsiteY4945" fmla="*/ 3632383 h 8646667"/>
              <a:gd name="connsiteX4946" fmla="*/ 217820 w 7869924"/>
              <a:gd name="connsiteY4946" fmla="*/ 3611500 h 8646667"/>
              <a:gd name="connsiteX4947" fmla="*/ 229878 w 7869924"/>
              <a:gd name="connsiteY4947" fmla="*/ 3647247 h 8646667"/>
              <a:gd name="connsiteX4948" fmla="*/ 253994 w 7869924"/>
              <a:gd name="connsiteY4948" fmla="*/ 3617519 h 8646667"/>
              <a:gd name="connsiteX4949" fmla="*/ 277708 w 7869924"/>
              <a:gd name="connsiteY4949" fmla="*/ 3638413 h 8646667"/>
              <a:gd name="connsiteX4950" fmla="*/ 289766 w 7869924"/>
              <a:gd name="connsiteY4950" fmla="*/ 3629567 h 8646667"/>
              <a:gd name="connsiteX4951" fmla="*/ 304638 w 7869924"/>
              <a:gd name="connsiteY4951" fmla="*/ 3641217 h 8646667"/>
              <a:gd name="connsiteX4952" fmla="*/ 343223 w 7869924"/>
              <a:gd name="connsiteY4952" fmla="*/ 3641217 h 8646667"/>
              <a:gd name="connsiteX4953" fmla="*/ 358095 w 7869924"/>
              <a:gd name="connsiteY4953" fmla="*/ 3641217 h 8646667"/>
              <a:gd name="connsiteX4954" fmla="*/ 376182 w 7869924"/>
              <a:gd name="connsiteY4954" fmla="*/ 3647247 h 8646667"/>
              <a:gd name="connsiteX4955" fmla="*/ 394269 w 7869924"/>
              <a:gd name="connsiteY4955" fmla="*/ 3638413 h 8646667"/>
              <a:gd name="connsiteX4956" fmla="*/ 417983 w 7869924"/>
              <a:gd name="connsiteY4956" fmla="*/ 3644431 h 8646667"/>
              <a:gd name="connsiteX4957" fmla="*/ 444899 w 7869924"/>
              <a:gd name="connsiteY4957" fmla="*/ 3644431 h 8646667"/>
              <a:gd name="connsiteX4958" fmla="*/ 462584 w 7869924"/>
              <a:gd name="connsiteY4958" fmla="*/ 3668130 h 8646667"/>
              <a:gd name="connsiteX4959" fmla="*/ 510414 w 7869924"/>
              <a:gd name="connsiteY4959" fmla="*/ 3692227 h 8646667"/>
              <a:gd name="connsiteX4960" fmla="*/ 561058 w 7869924"/>
              <a:gd name="connsiteY4960" fmla="*/ 3686208 h 8646667"/>
              <a:gd name="connsiteX4961" fmla="*/ 594016 w 7869924"/>
              <a:gd name="connsiteY4961" fmla="*/ 3665314 h 8646667"/>
              <a:gd name="connsiteX4962" fmla="*/ 614917 w 7869924"/>
              <a:gd name="connsiteY4962" fmla="*/ 3656480 h 8646667"/>
              <a:gd name="connsiteX4963" fmla="*/ 639033 w 7869924"/>
              <a:gd name="connsiteY4963" fmla="*/ 3653265 h 8646667"/>
              <a:gd name="connsiteX4964" fmla="*/ 659517 w 7869924"/>
              <a:gd name="connsiteY4964" fmla="*/ 3641217 h 8646667"/>
              <a:gd name="connsiteX4965" fmla="*/ 683633 w 7869924"/>
              <a:gd name="connsiteY4965" fmla="*/ 3635597 h 8646667"/>
              <a:gd name="connsiteX4966" fmla="*/ 731464 w 7869924"/>
              <a:gd name="connsiteY4966" fmla="*/ 3638413 h 8646667"/>
              <a:gd name="connsiteX4967" fmla="*/ 740306 w 7869924"/>
              <a:gd name="connsiteY4967" fmla="*/ 3695042 h 8646667"/>
              <a:gd name="connsiteX4968" fmla="*/ 803008 w 7869924"/>
              <a:gd name="connsiteY4968" fmla="*/ 3701061 h 8646667"/>
              <a:gd name="connsiteX4969" fmla="*/ 826722 w 7869924"/>
              <a:gd name="connsiteY4969" fmla="*/ 3674160 h 8646667"/>
              <a:gd name="connsiteX4970" fmla="*/ 826722 w 7869924"/>
              <a:gd name="connsiteY4970" fmla="*/ 3671344 h 8646667"/>
              <a:gd name="connsiteX4971" fmla="*/ 850838 w 7869924"/>
              <a:gd name="connsiteY4971" fmla="*/ 3674160 h 8646667"/>
              <a:gd name="connsiteX4972" fmla="*/ 877753 w 7869924"/>
              <a:gd name="connsiteY4972" fmla="*/ 3656480 h 8646667"/>
              <a:gd name="connsiteX4973" fmla="*/ 883381 w 7869924"/>
              <a:gd name="connsiteY4973" fmla="*/ 3653265 h 8646667"/>
              <a:gd name="connsiteX4974" fmla="*/ 883381 w 7869924"/>
              <a:gd name="connsiteY4974" fmla="*/ 3647247 h 8646667"/>
              <a:gd name="connsiteX4975" fmla="*/ 844809 w 7869924"/>
              <a:gd name="connsiteY4975" fmla="*/ 3647247 h 8646667"/>
              <a:gd name="connsiteX4976" fmla="*/ 850838 w 7869924"/>
              <a:gd name="connsiteY4976" fmla="*/ 3599851 h 8646667"/>
              <a:gd name="connsiteX4977" fmla="*/ 844809 w 7869924"/>
              <a:gd name="connsiteY4977" fmla="*/ 3596636 h 8646667"/>
              <a:gd name="connsiteX4978" fmla="*/ 856867 w 7869924"/>
              <a:gd name="connsiteY4978" fmla="*/ 3593821 h 8646667"/>
              <a:gd name="connsiteX4979" fmla="*/ 875325 w 7869924"/>
              <a:gd name="connsiteY4979" fmla="*/ 3586942 h 8646667"/>
              <a:gd name="connsiteX4980" fmla="*/ 898263 w 7869924"/>
              <a:gd name="connsiteY4980" fmla="*/ 3584308 h 8646667"/>
              <a:gd name="connsiteX4981" fmla="*/ 897933 w 7869924"/>
              <a:gd name="connsiteY4981" fmla="*/ 3584197 h 8646667"/>
              <a:gd name="connsiteX4982" fmla="*/ 855317 w 7869924"/>
              <a:gd name="connsiteY4982" fmla="*/ 3593844 h 8646667"/>
              <a:gd name="connsiteX4983" fmla="*/ 843252 w 7869924"/>
              <a:gd name="connsiteY4983" fmla="*/ 3596657 h 8646667"/>
              <a:gd name="connsiteX4984" fmla="*/ 876208 w 7869924"/>
              <a:gd name="connsiteY4984" fmla="*/ 3581805 h 8646667"/>
              <a:gd name="connsiteX4985" fmla="*/ 840440 w 7869924"/>
              <a:gd name="connsiteY4985" fmla="*/ 3510326 h 8646667"/>
              <a:gd name="connsiteX4986" fmla="*/ 813517 w 7869924"/>
              <a:gd name="connsiteY4986" fmla="*/ 3459727 h 8646667"/>
              <a:gd name="connsiteX4987" fmla="*/ 789405 w 7869924"/>
              <a:gd name="connsiteY4987" fmla="*/ 3408725 h 8646667"/>
              <a:gd name="connsiteX4988" fmla="*/ 765704 w 7869924"/>
              <a:gd name="connsiteY4988" fmla="*/ 3352098 h 8646667"/>
              <a:gd name="connsiteX4989" fmla="*/ 759671 w 7869924"/>
              <a:gd name="connsiteY4989" fmla="*/ 3292661 h 8646667"/>
              <a:gd name="connsiteX4990" fmla="*/ 726715 w 7869924"/>
              <a:gd name="connsiteY4990" fmla="*/ 3256931 h 8646667"/>
              <a:gd name="connsiteX4991" fmla="*/ 670057 w 7869924"/>
              <a:gd name="connsiteY4991" fmla="*/ 3244876 h 8646667"/>
              <a:gd name="connsiteX4992" fmla="*/ 646355 w 7869924"/>
              <a:gd name="connsiteY4992" fmla="*/ 3236052 h 8646667"/>
              <a:gd name="connsiteX4993" fmla="*/ 631478 w 7869924"/>
              <a:gd name="connsiteY4993" fmla="*/ 3214752 h 8646667"/>
              <a:gd name="connsiteX4994" fmla="*/ 628257 w 7869924"/>
              <a:gd name="connsiteY4994" fmla="*/ 3185049 h 8646667"/>
              <a:gd name="connsiteX4995" fmla="*/ 613399 w 7869924"/>
              <a:gd name="connsiteY4995" fmla="*/ 3167368 h 8646667"/>
              <a:gd name="connsiteX4996" fmla="*/ 619432 w 7869924"/>
              <a:gd name="connsiteY4996" fmla="*/ 3104730 h 8646667"/>
              <a:gd name="connsiteX4997" fmla="*/ 640322 w 7869924"/>
              <a:gd name="connsiteY4997" fmla="*/ 3083851 h 8646667"/>
              <a:gd name="connsiteX4998" fmla="*/ 646355 w 7869924"/>
              <a:gd name="connsiteY4998" fmla="*/ 3054130 h 8646667"/>
              <a:gd name="connsiteX4999" fmla="*/ 634289 w 7869924"/>
              <a:gd name="connsiteY4999" fmla="*/ 2991476 h 8646667"/>
              <a:gd name="connsiteX5000" fmla="*/ 577632 w 7869924"/>
              <a:gd name="connsiteY5000" fmla="*/ 2976223 h 8646667"/>
              <a:gd name="connsiteX5001" fmla="*/ 565566 w 7869924"/>
              <a:gd name="connsiteY5001" fmla="*/ 2985447 h 8646667"/>
              <a:gd name="connsiteX5002" fmla="*/ 553930 w 7869924"/>
              <a:gd name="connsiteY5002" fmla="*/ 2973409 h 8646667"/>
              <a:gd name="connsiteX5003" fmla="*/ 535831 w 7869924"/>
              <a:gd name="connsiteY5003" fmla="*/ 2955745 h 8646667"/>
              <a:gd name="connsiteX5004" fmla="*/ 476362 w 7869924"/>
              <a:gd name="connsiteY5004" fmla="*/ 2875023 h 8646667"/>
              <a:gd name="connsiteX5005" fmla="*/ 494051 w 7869924"/>
              <a:gd name="connsiteY5005" fmla="*/ 2836462 h 8646667"/>
              <a:gd name="connsiteX5006" fmla="*/ 529818 w 7869924"/>
              <a:gd name="connsiteY5006" fmla="*/ 2770609 h 8646667"/>
              <a:gd name="connsiteX5007" fmla="*/ 592509 w 7869924"/>
              <a:gd name="connsiteY5007" fmla="*/ 2732047 h 8646667"/>
              <a:gd name="connsiteX5008" fmla="*/ 643134 w 7869924"/>
              <a:gd name="connsiteY5008" fmla="*/ 2681046 h 8646667"/>
              <a:gd name="connsiteX5009" fmla="*/ 679311 w 7869924"/>
              <a:gd name="connsiteY5009" fmla="*/ 2633662 h 8646667"/>
              <a:gd name="connsiteX5010" fmla="*/ 694169 w 7869924"/>
              <a:gd name="connsiteY5010" fmla="*/ 2609568 h 8646667"/>
              <a:gd name="connsiteX5011" fmla="*/ 804673 w 7869924"/>
              <a:gd name="connsiteY5011" fmla="*/ 2585876 h 8646667"/>
              <a:gd name="connsiteX5012" fmla="*/ 813517 w 7869924"/>
              <a:gd name="connsiteY5012" fmla="*/ 2630447 h 8646667"/>
              <a:gd name="connsiteX5013" fmla="*/ 860940 w 7869924"/>
              <a:gd name="connsiteY5013" fmla="*/ 2681046 h 8646667"/>
              <a:gd name="connsiteX5014" fmla="*/ 941710 w 7869924"/>
              <a:gd name="connsiteY5014" fmla="*/ 2654157 h 8646667"/>
              <a:gd name="connsiteX5015" fmla="*/ 1016466 w 7869924"/>
              <a:gd name="connsiteY5015" fmla="*/ 2645317 h 8646667"/>
              <a:gd name="connsiteX5016" fmla="*/ 1141847 w 7869924"/>
              <a:gd name="connsiteY5016" fmla="*/ 2630447 h 8646667"/>
              <a:gd name="connsiteX5017" fmla="*/ 1180426 w 7869924"/>
              <a:gd name="connsiteY5017" fmla="*/ 2558968 h 8646667"/>
              <a:gd name="connsiteX5018" fmla="*/ 1216194 w 7869924"/>
              <a:gd name="connsiteY5018" fmla="*/ 2534875 h 8646667"/>
              <a:gd name="connsiteX5019" fmla="*/ 1243117 w 7869924"/>
              <a:gd name="connsiteY5019" fmla="*/ 2511182 h 8646667"/>
              <a:gd name="connsiteX5020" fmla="*/ 1255163 w 7869924"/>
              <a:gd name="connsiteY5020" fmla="*/ 2466610 h 8646667"/>
              <a:gd name="connsiteX5021" fmla="*/ 1311821 w 7869924"/>
              <a:gd name="connsiteY5021" fmla="*/ 2403955 h 8646667"/>
              <a:gd name="connsiteX5022" fmla="*/ 1353621 w 7869924"/>
              <a:gd name="connsiteY5022" fmla="*/ 2391917 h 8646667"/>
              <a:gd name="connsiteX5023" fmla="*/ 1443235 w 7869924"/>
              <a:gd name="connsiteY5023" fmla="*/ 2344130 h 8646667"/>
              <a:gd name="connsiteX5024" fmla="*/ 1514770 w 7869924"/>
              <a:gd name="connsiteY5024" fmla="*/ 2251755 h 8646667"/>
              <a:gd name="connsiteX5025" fmla="*/ 1541693 w 7869924"/>
              <a:gd name="connsiteY5025" fmla="*/ 2212809 h 8646667"/>
              <a:gd name="connsiteX5026" fmla="*/ 1559381 w 7869924"/>
              <a:gd name="connsiteY5026" fmla="*/ 2165425 h 8646667"/>
              <a:gd name="connsiteX5027" fmla="*/ 1583493 w 7869924"/>
              <a:gd name="connsiteY5027" fmla="*/ 2075862 h 8646667"/>
              <a:gd name="connsiteX5028" fmla="*/ 1634118 w 7869924"/>
              <a:gd name="connsiteY5028" fmla="*/ 2061011 h 8646667"/>
              <a:gd name="connsiteX5029" fmla="*/ 1675918 w 7869924"/>
              <a:gd name="connsiteY5029" fmla="*/ 2067038 h 8646667"/>
              <a:gd name="connsiteX5030" fmla="*/ 1699620 w 7869924"/>
              <a:gd name="connsiteY5030" fmla="*/ 2048972 h 8646667"/>
              <a:gd name="connsiteX5031" fmla="*/ 1720530 w 7869924"/>
              <a:gd name="connsiteY5031" fmla="*/ 2078676 h 8646667"/>
              <a:gd name="connsiteX5032" fmla="*/ 1724435 w 7869924"/>
              <a:gd name="connsiteY5032" fmla="*/ 2085206 h 8646667"/>
              <a:gd name="connsiteX5033" fmla="*/ 1726110 w 7869924"/>
              <a:gd name="connsiteY5033" fmla="*/ 2085679 h 8646667"/>
              <a:gd name="connsiteX5034" fmla="*/ 1722209 w 7869924"/>
              <a:gd name="connsiteY5034" fmla="*/ 2079163 h 8646667"/>
              <a:gd name="connsiteX5035" fmla="*/ 1701311 w 7869924"/>
              <a:gd name="connsiteY5035" fmla="*/ 2049449 h 8646667"/>
              <a:gd name="connsiteX5036" fmla="*/ 1704523 w 7869924"/>
              <a:gd name="connsiteY5036" fmla="*/ 2040619 h 8646667"/>
              <a:gd name="connsiteX5037" fmla="*/ 1731052 w 7869924"/>
              <a:gd name="connsiteY5037" fmla="*/ 2022550 h 8646667"/>
              <a:gd name="connsiteX5038" fmla="*/ 1743113 w 7869924"/>
              <a:gd name="connsiteY5038" fmla="*/ 2004883 h 8646667"/>
              <a:gd name="connsiteX5039" fmla="*/ 1749141 w 7869924"/>
              <a:gd name="connsiteY5039" fmla="*/ 1959909 h 8646667"/>
              <a:gd name="connsiteX5040" fmla="*/ 1737086 w 7869924"/>
              <a:gd name="connsiteY5040" fmla="*/ 1933012 h 8646667"/>
              <a:gd name="connsiteX5041" fmla="*/ 1757984 w 7869924"/>
              <a:gd name="connsiteY5041" fmla="*/ 1930195 h 8646667"/>
              <a:gd name="connsiteX5042" fmla="*/ 1746325 w 7869924"/>
              <a:gd name="connsiteY5042" fmla="*/ 1918150 h 8646667"/>
              <a:gd name="connsiteX5043" fmla="*/ 1776073 w 7869924"/>
              <a:gd name="connsiteY5043" fmla="*/ 1906512 h 8646667"/>
              <a:gd name="connsiteX5044" fmla="*/ 1776073 w 7869924"/>
              <a:gd name="connsiteY5044" fmla="*/ 1903297 h 8646667"/>
              <a:gd name="connsiteX5045" fmla="*/ 1796978 w 7869924"/>
              <a:gd name="connsiteY5045" fmla="*/ 1885629 h 8646667"/>
              <a:gd name="connsiteX5046" fmla="*/ 1799793 w 7869924"/>
              <a:gd name="connsiteY5046" fmla="*/ 1870776 h 8646667"/>
              <a:gd name="connsiteX5047" fmla="*/ 1820691 w 7869924"/>
              <a:gd name="connsiteY5047" fmla="*/ 1855515 h 8646667"/>
              <a:gd name="connsiteX5048" fmla="*/ 1841596 w 7869924"/>
              <a:gd name="connsiteY5048" fmla="*/ 1840663 h 8646667"/>
              <a:gd name="connsiteX5049" fmla="*/ 1856466 w 7869924"/>
              <a:gd name="connsiteY5049" fmla="*/ 1816972 h 8646667"/>
              <a:gd name="connsiteX5050" fmla="*/ 1880583 w 7869924"/>
              <a:gd name="connsiteY5050" fmla="*/ 1802112 h 8646667"/>
              <a:gd name="connsiteX5051" fmla="*/ 1904303 w 7869924"/>
              <a:gd name="connsiteY5051" fmla="*/ 1778021 h 8646667"/>
              <a:gd name="connsiteX5052" fmla="*/ 1913146 w 7869924"/>
              <a:gd name="connsiteY5052" fmla="*/ 1766382 h 8646667"/>
              <a:gd name="connsiteX5053" fmla="*/ 1922392 w 7869924"/>
              <a:gd name="connsiteY5053" fmla="*/ 1760360 h 8646667"/>
              <a:gd name="connsiteX5054" fmla="*/ 1934050 w 7869924"/>
              <a:gd name="connsiteY5054" fmla="*/ 1754337 h 8646667"/>
              <a:gd name="connsiteX5055" fmla="*/ 1943290 w 7869924"/>
              <a:gd name="connsiteY5055" fmla="*/ 1745499 h 8646667"/>
              <a:gd name="connsiteX5056" fmla="*/ 1958167 w 7869924"/>
              <a:gd name="connsiteY5056" fmla="*/ 1742292 h 8646667"/>
              <a:gd name="connsiteX5057" fmla="*/ 1958167 w 7869924"/>
              <a:gd name="connsiteY5057" fmla="*/ 1727432 h 8646667"/>
              <a:gd name="connsiteX5058" fmla="*/ 1937262 w 7869924"/>
              <a:gd name="connsiteY5058" fmla="*/ 1727432 h 8646667"/>
              <a:gd name="connsiteX5059" fmla="*/ 1937262 w 7869924"/>
              <a:gd name="connsiteY5059" fmla="*/ 1736269 h 8646667"/>
              <a:gd name="connsiteX5060" fmla="*/ 1925207 w 7869924"/>
              <a:gd name="connsiteY5060" fmla="*/ 1736269 h 8646667"/>
              <a:gd name="connsiteX5061" fmla="*/ 1925207 w 7869924"/>
              <a:gd name="connsiteY5061" fmla="*/ 1730247 h 8646667"/>
              <a:gd name="connsiteX5062" fmla="*/ 1928419 w 7869924"/>
              <a:gd name="connsiteY5062" fmla="*/ 1668012 h 8646667"/>
              <a:gd name="connsiteX5063" fmla="*/ 1943290 w 7869924"/>
              <a:gd name="connsiteY5063" fmla="*/ 1652752 h 8646667"/>
              <a:gd name="connsiteX5064" fmla="*/ 1954948 w 7869924"/>
              <a:gd name="connsiteY5064" fmla="*/ 1643914 h 8646667"/>
              <a:gd name="connsiteX5065" fmla="*/ 1937262 w 7869924"/>
              <a:gd name="connsiteY5065" fmla="*/ 1625846 h 8646667"/>
              <a:gd name="connsiteX5066" fmla="*/ 1946105 w 7869924"/>
              <a:gd name="connsiteY5066" fmla="*/ 1620231 h 8646667"/>
              <a:gd name="connsiteX5067" fmla="*/ 1937262 w 7869924"/>
              <a:gd name="connsiteY5067" fmla="*/ 1581280 h 8646667"/>
              <a:gd name="connsiteX5068" fmla="*/ 1928419 w 7869924"/>
              <a:gd name="connsiteY5068" fmla="*/ 1548758 h 8646667"/>
              <a:gd name="connsiteX5069" fmla="*/ 1946105 w 7869924"/>
              <a:gd name="connsiteY5069" fmla="*/ 1542736 h 8646667"/>
              <a:gd name="connsiteX5070" fmla="*/ 1954948 w 7869924"/>
              <a:gd name="connsiteY5070" fmla="*/ 1521860 h 8646667"/>
              <a:gd name="connsiteX5071" fmla="*/ 1976256 w 7869924"/>
              <a:gd name="connsiteY5071" fmla="*/ 1506599 h 8646667"/>
              <a:gd name="connsiteX5072" fmla="*/ 2012031 w 7869924"/>
              <a:gd name="connsiteY5072" fmla="*/ 1485716 h 8646667"/>
              <a:gd name="connsiteX5073" fmla="*/ 2026901 w 7869924"/>
              <a:gd name="connsiteY5073" fmla="*/ 1468056 h 8646667"/>
              <a:gd name="connsiteX5074" fmla="*/ 2056649 w 7869924"/>
              <a:gd name="connsiteY5074" fmla="*/ 1468056 h 8646667"/>
              <a:gd name="connsiteX5075" fmla="*/ 2116137 w 7869924"/>
              <a:gd name="connsiteY5075" fmla="*/ 1468056 h 8646667"/>
              <a:gd name="connsiteX5076" fmla="*/ 2131411 w 7869924"/>
              <a:gd name="connsiteY5076" fmla="*/ 1453196 h 8646667"/>
              <a:gd name="connsiteX5077" fmla="*/ 2140261 w 7869924"/>
              <a:gd name="connsiteY5077" fmla="*/ 1435128 h 8646667"/>
              <a:gd name="connsiteX5078" fmla="*/ 2143275 w 7869924"/>
              <a:gd name="connsiteY5078" fmla="*/ 1419872 h 8646667"/>
              <a:gd name="connsiteX5079" fmla="*/ 2146110 w 7869924"/>
              <a:gd name="connsiteY5079" fmla="*/ 1403252 h 8646667"/>
              <a:gd name="connsiteX5080" fmla="*/ 2145793 w 7869924"/>
              <a:gd name="connsiteY5080" fmla="*/ 1403252 h 8646667"/>
              <a:gd name="connsiteX5081" fmla="*/ 2148610 w 7869924"/>
              <a:gd name="connsiteY5081" fmla="*/ 1388387 h 8646667"/>
              <a:gd name="connsiteX5082" fmla="*/ 2118878 w 7869924"/>
              <a:gd name="connsiteY5082" fmla="*/ 1358667 h 8646667"/>
              <a:gd name="connsiteX5083" fmla="*/ 2095151 w 7869924"/>
              <a:gd name="connsiteY5083" fmla="*/ 1358667 h 8646667"/>
              <a:gd name="connsiteX5084" fmla="*/ 2085911 w 7869924"/>
              <a:gd name="connsiteY5084" fmla="*/ 1334955 h 8646667"/>
              <a:gd name="connsiteX5085" fmla="*/ 2071037 w 7869924"/>
              <a:gd name="connsiteY5085" fmla="*/ 1334955 h 8646667"/>
              <a:gd name="connsiteX5086" fmla="*/ 2071037 w 7869924"/>
              <a:gd name="connsiteY5086" fmla="*/ 1337771 h 8646667"/>
              <a:gd name="connsiteX5087" fmla="*/ 2062199 w 7869924"/>
              <a:gd name="connsiteY5087" fmla="*/ 1347017 h 8646667"/>
              <a:gd name="connsiteX5088" fmla="*/ 2047325 w 7869924"/>
              <a:gd name="connsiteY5088" fmla="*/ 1347017 h 8646667"/>
              <a:gd name="connsiteX5089" fmla="*/ 2047325 w 7869924"/>
              <a:gd name="connsiteY5089" fmla="*/ 1343802 h 8646667"/>
              <a:gd name="connsiteX5090" fmla="*/ 2041305 w 7869924"/>
              <a:gd name="connsiteY5090" fmla="*/ 1343802 h 8646667"/>
              <a:gd name="connsiteX5091" fmla="*/ 2035268 w 7869924"/>
              <a:gd name="connsiteY5091" fmla="*/ 1326120 h 8646667"/>
              <a:gd name="connsiteX5092" fmla="*/ 1981406 w 7869924"/>
              <a:gd name="connsiteY5092" fmla="*/ 1331740 h 8646667"/>
              <a:gd name="connsiteX5093" fmla="*/ 1978589 w 7869924"/>
              <a:gd name="connsiteY5093" fmla="*/ 1314070 h 8646667"/>
              <a:gd name="connsiteX5094" fmla="*/ 1981406 w 7869924"/>
              <a:gd name="connsiteY5094" fmla="*/ 1295990 h 8646667"/>
              <a:gd name="connsiteX5095" fmla="*/ 1984626 w 7869924"/>
              <a:gd name="connsiteY5095" fmla="*/ 1269075 h 8646667"/>
              <a:gd name="connsiteX5096" fmla="*/ 1981406 w 7869924"/>
              <a:gd name="connsiteY5096" fmla="*/ 1269075 h 8646667"/>
              <a:gd name="connsiteX5097" fmla="*/ 1990662 w 7869924"/>
              <a:gd name="connsiteY5097" fmla="*/ 1227692 h 8646667"/>
              <a:gd name="connsiteX5098" fmla="*/ 1969751 w 7869924"/>
              <a:gd name="connsiteY5098" fmla="*/ 1233312 h 8646667"/>
              <a:gd name="connsiteX5099" fmla="*/ 1969751 w 7869924"/>
              <a:gd name="connsiteY5099" fmla="*/ 1251393 h 8646667"/>
              <a:gd name="connsiteX5100" fmla="*/ 1915889 w 7869924"/>
              <a:gd name="connsiteY5100" fmla="*/ 1239343 h 8646667"/>
              <a:gd name="connsiteX5101" fmla="*/ 1912686 w 7869924"/>
              <a:gd name="connsiteY5101" fmla="*/ 1248178 h 8646667"/>
              <a:gd name="connsiteX5102" fmla="*/ 1880121 w 7869924"/>
              <a:gd name="connsiteY5102" fmla="*/ 1209612 h 8646667"/>
              <a:gd name="connsiteX5103" fmla="*/ 1859226 w 7869924"/>
              <a:gd name="connsiteY5103" fmla="*/ 1206397 h 8646667"/>
              <a:gd name="connsiteX5104" fmla="*/ 1841133 w 7869924"/>
              <a:gd name="connsiteY5104" fmla="*/ 1188727 h 8646667"/>
              <a:gd name="connsiteX5105" fmla="*/ 1763559 w 7869924"/>
              <a:gd name="connsiteY5105" fmla="*/ 1161800 h 8646667"/>
              <a:gd name="connsiteX5106" fmla="*/ 1730608 w 7869924"/>
              <a:gd name="connsiteY5106" fmla="*/ 1134884 h 8646667"/>
              <a:gd name="connsiteX5107" fmla="*/ 1733811 w 7869924"/>
              <a:gd name="connsiteY5107" fmla="*/ 1105153 h 8646667"/>
              <a:gd name="connsiteX5108" fmla="*/ 1730608 w 7869924"/>
              <a:gd name="connsiteY5108" fmla="*/ 1105153 h 8646667"/>
              <a:gd name="connsiteX5109" fmla="*/ 1730608 w 7869924"/>
              <a:gd name="connsiteY5109" fmla="*/ 1084269 h 8646667"/>
              <a:gd name="connsiteX5110" fmla="*/ 1724974 w 7869924"/>
              <a:gd name="connsiteY5110" fmla="*/ 1069403 h 8646667"/>
              <a:gd name="connsiteX5111" fmla="*/ 1733811 w 7869924"/>
              <a:gd name="connsiteY5111" fmla="*/ 1054537 h 8646667"/>
              <a:gd name="connsiteX5112" fmla="*/ 1736628 w 7869924"/>
              <a:gd name="connsiteY5112" fmla="*/ 1033653 h 8646667"/>
              <a:gd name="connsiteX5113" fmla="*/ 1733811 w 7869924"/>
              <a:gd name="connsiteY5113" fmla="*/ 1006725 h 8646667"/>
              <a:gd name="connsiteX5114" fmla="*/ 1727791 w 7869924"/>
              <a:gd name="connsiteY5114" fmla="*/ 991859 h 8646667"/>
              <a:gd name="connsiteX5115" fmla="*/ 1736628 w 7869924"/>
              <a:gd name="connsiteY5115" fmla="*/ 952895 h 8646667"/>
              <a:gd name="connsiteX5116" fmla="*/ 1736628 w 7869924"/>
              <a:gd name="connsiteY5116" fmla="*/ 944060 h 8646667"/>
              <a:gd name="connsiteX5117" fmla="*/ 1730608 w 7869924"/>
              <a:gd name="connsiteY5117" fmla="*/ 935225 h 8646667"/>
              <a:gd name="connsiteX5118" fmla="*/ 1736628 w 7869924"/>
              <a:gd name="connsiteY5118" fmla="*/ 920359 h 8646667"/>
              <a:gd name="connsiteX5119" fmla="*/ 1727791 w 7869924"/>
              <a:gd name="connsiteY5119" fmla="*/ 884198 h 8646667"/>
              <a:gd name="connsiteX5120" fmla="*/ 1721754 w 7869924"/>
              <a:gd name="connsiteY5120" fmla="*/ 806655 h 8646667"/>
              <a:gd name="connsiteX5121" fmla="*/ 1715734 w 7869924"/>
              <a:gd name="connsiteY5121" fmla="*/ 803851 h 8646667"/>
              <a:gd name="connsiteX5122" fmla="*/ 1712917 w 7869924"/>
              <a:gd name="connsiteY5122" fmla="*/ 758855 h 8646667"/>
              <a:gd name="connsiteX5123" fmla="*/ 1715734 w 7869924"/>
              <a:gd name="connsiteY5123" fmla="*/ 723093 h 8646667"/>
              <a:gd name="connsiteX5124" fmla="*/ 1718953 w 7869924"/>
              <a:gd name="connsiteY5124" fmla="*/ 702607 h 8646667"/>
              <a:gd name="connsiteX5125" fmla="*/ 1766779 w 7869924"/>
              <a:gd name="connsiteY5125" fmla="*/ 702607 h 8646667"/>
              <a:gd name="connsiteX5126" fmla="*/ 1781653 w 7869924"/>
              <a:gd name="connsiteY5126" fmla="*/ 690557 h 8646667"/>
              <a:gd name="connsiteX5127" fmla="*/ 1787673 w 7869924"/>
              <a:gd name="connsiteY5127" fmla="*/ 666446 h 8646667"/>
              <a:gd name="connsiteX5128" fmla="*/ 1790490 w 7869924"/>
              <a:gd name="connsiteY5128" fmla="*/ 642745 h 8646667"/>
              <a:gd name="connsiteX5129" fmla="*/ 1814202 w 7869924"/>
              <a:gd name="connsiteY5129" fmla="*/ 636715 h 8646667"/>
              <a:gd name="connsiteX5130" fmla="*/ 1823458 w 7869924"/>
              <a:gd name="connsiteY5130" fmla="*/ 630696 h 8646667"/>
              <a:gd name="connsiteX5131" fmla="*/ 1835112 w 7869924"/>
              <a:gd name="connsiteY5131" fmla="*/ 630696 h 8646667"/>
              <a:gd name="connsiteX5132" fmla="*/ 1859226 w 7869924"/>
              <a:gd name="connsiteY5132" fmla="*/ 630696 h 8646667"/>
              <a:gd name="connsiteX5133" fmla="*/ 1865247 w 7869924"/>
              <a:gd name="connsiteY5133" fmla="*/ 615830 h 8646667"/>
              <a:gd name="connsiteX5134" fmla="*/ 1880121 w 7869924"/>
              <a:gd name="connsiteY5134" fmla="*/ 609799 h 8646667"/>
              <a:gd name="connsiteX5135" fmla="*/ 1882938 w 7869924"/>
              <a:gd name="connsiteY5135" fmla="*/ 592129 h 8646667"/>
              <a:gd name="connsiteX5136" fmla="*/ 1888958 w 7869924"/>
              <a:gd name="connsiteY5136" fmla="*/ 577264 h 8646667"/>
              <a:gd name="connsiteX5137" fmla="*/ 1897812 w 7869924"/>
              <a:gd name="connsiteY5137" fmla="*/ 547134 h 8646667"/>
              <a:gd name="connsiteX5138" fmla="*/ 1868064 w 7869924"/>
              <a:gd name="connsiteY5138" fmla="*/ 538287 h 8646667"/>
              <a:gd name="connsiteX5139" fmla="*/ 1841133 w 7869924"/>
              <a:gd name="connsiteY5139" fmla="*/ 517402 h 8646667"/>
              <a:gd name="connsiteX5140" fmla="*/ 1829076 w 7869924"/>
              <a:gd name="connsiteY5140" fmla="*/ 502536 h 8646667"/>
              <a:gd name="connsiteX5141" fmla="*/ 1814202 w 7869924"/>
              <a:gd name="connsiteY5141" fmla="*/ 502536 h 8646667"/>
              <a:gd name="connsiteX5142" fmla="*/ 1823458 w 7869924"/>
              <a:gd name="connsiteY5142" fmla="*/ 448706 h 8646667"/>
              <a:gd name="connsiteX5143" fmla="*/ 1829076 w 7869924"/>
              <a:gd name="connsiteY5143" fmla="*/ 439859 h 8646667"/>
              <a:gd name="connsiteX5144" fmla="*/ 1829076 w 7869924"/>
              <a:gd name="connsiteY5144" fmla="*/ 424993 h 8646667"/>
              <a:gd name="connsiteX5145" fmla="*/ 1769596 w 7869924"/>
              <a:gd name="connsiteY5145" fmla="*/ 416158 h 8646667"/>
              <a:gd name="connsiteX5146" fmla="*/ 1751905 w 7869924"/>
              <a:gd name="connsiteY5146" fmla="*/ 410139 h 8646667"/>
              <a:gd name="connsiteX5147" fmla="*/ 1739848 w 7869924"/>
              <a:gd name="connsiteY5147" fmla="*/ 395274 h 8646667"/>
              <a:gd name="connsiteX5148" fmla="*/ 1712917 w 7869924"/>
              <a:gd name="connsiteY5148" fmla="*/ 386028 h 8646667"/>
              <a:gd name="connsiteX5149" fmla="*/ 1698043 w 7869924"/>
              <a:gd name="connsiteY5149" fmla="*/ 371162 h 8646667"/>
              <a:gd name="connsiteX5150" fmla="*/ 1679965 w 7869924"/>
              <a:gd name="connsiteY5150" fmla="*/ 359113 h 8646667"/>
              <a:gd name="connsiteX5151" fmla="*/ 1677148 w 7869924"/>
              <a:gd name="connsiteY5151" fmla="*/ 335412 h 8646667"/>
              <a:gd name="connsiteX5152" fmla="*/ 1665091 w 7869924"/>
              <a:gd name="connsiteY5152" fmla="*/ 314515 h 8646667"/>
              <a:gd name="connsiteX5153" fmla="*/ 1647400 w 7869924"/>
              <a:gd name="connsiteY5153" fmla="*/ 311699 h 8646667"/>
              <a:gd name="connsiteX5154" fmla="*/ 1638160 w 7869924"/>
              <a:gd name="connsiteY5154" fmla="*/ 311699 h 8646667"/>
              <a:gd name="connsiteX5155" fmla="*/ 1632124 w 7869924"/>
              <a:gd name="connsiteY5155" fmla="*/ 305681 h 8646667"/>
              <a:gd name="connsiteX5156" fmla="*/ 1599575 w 7869924"/>
              <a:gd name="connsiteY5156" fmla="*/ 308497 h 8646667"/>
              <a:gd name="connsiteX5157" fmla="*/ 1599575 w 7869924"/>
              <a:gd name="connsiteY5157" fmla="*/ 305681 h 8646667"/>
              <a:gd name="connsiteX5158" fmla="*/ 1569826 w 7869924"/>
              <a:gd name="connsiteY5158" fmla="*/ 317331 h 8646667"/>
              <a:gd name="connsiteX5159" fmla="*/ 1551749 w 7869924"/>
              <a:gd name="connsiteY5159" fmla="*/ 290815 h 8646667"/>
              <a:gd name="connsiteX5160" fmla="*/ 1533655 w 7869924"/>
              <a:gd name="connsiteY5160" fmla="*/ 290815 h 8646667"/>
              <a:gd name="connsiteX5161" fmla="*/ 1536875 w 7869924"/>
              <a:gd name="connsiteY5161" fmla="*/ 278765 h 8646667"/>
              <a:gd name="connsiteX5162" fmla="*/ 1536875 w 7869924"/>
              <a:gd name="connsiteY5162" fmla="*/ 249034 h 8646667"/>
              <a:gd name="connsiteX5163" fmla="*/ 1530838 w 7869924"/>
              <a:gd name="connsiteY5163" fmla="*/ 236984 h 8646667"/>
              <a:gd name="connsiteX5164" fmla="*/ 1542895 w 7869924"/>
              <a:gd name="connsiteY5164" fmla="*/ 218904 h 8646667"/>
              <a:gd name="connsiteX5165" fmla="*/ 1545712 w 7869924"/>
              <a:gd name="connsiteY5165" fmla="*/ 201222 h 8646667"/>
              <a:gd name="connsiteX5166" fmla="*/ 1578680 w 7869924"/>
              <a:gd name="connsiteY5166" fmla="*/ 198007 h 8646667"/>
              <a:gd name="connsiteX5167" fmla="*/ 1581481 w 7869924"/>
              <a:gd name="connsiteY5167" fmla="*/ 195203 h 8646667"/>
              <a:gd name="connsiteX5168" fmla="*/ 1629323 w 7869924"/>
              <a:gd name="connsiteY5168" fmla="*/ 138556 h 8646667"/>
              <a:gd name="connsiteX5169" fmla="*/ 1656254 w 7869924"/>
              <a:gd name="connsiteY5169" fmla="*/ 138556 h 8646667"/>
              <a:gd name="connsiteX5170" fmla="*/ 1665091 w 7869924"/>
              <a:gd name="connsiteY5170" fmla="*/ 108825 h 8646667"/>
              <a:gd name="connsiteX5171" fmla="*/ 1683169 w 7869924"/>
              <a:gd name="connsiteY5171" fmla="*/ 90744 h 8646667"/>
              <a:gd name="connsiteX5172" fmla="*/ 1700860 w 7869924"/>
              <a:gd name="connsiteY5172" fmla="*/ 73063 h 8646667"/>
              <a:gd name="connsiteX5173" fmla="*/ 1727791 w 7869924"/>
              <a:gd name="connsiteY5173" fmla="*/ 73063 h 8646667"/>
              <a:gd name="connsiteX5174" fmla="*/ 1781653 w 7869924"/>
              <a:gd name="connsiteY5174" fmla="*/ 73063 h 8646667"/>
              <a:gd name="connsiteX5175" fmla="*/ 1829076 w 7869924"/>
              <a:gd name="connsiteY5175" fmla="*/ 84713 h 8646667"/>
              <a:gd name="connsiteX5176" fmla="*/ 1856007 w 7869924"/>
              <a:gd name="connsiteY5176" fmla="*/ 78695 h 8646667"/>
              <a:gd name="connsiteX5177" fmla="*/ 1880121 w 7869924"/>
              <a:gd name="connsiteY5177" fmla="*/ 75879 h 8646667"/>
              <a:gd name="connsiteX5178" fmla="*/ 1880121 w 7869924"/>
              <a:gd name="connsiteY5178" fmla="*/ 61013 h 8646667"/>
              <a:gd name="connsiteX5179" fmla="*/ 1868064 w 7869924"/>
              <a:gd name="connsiteY5179" fmla="*/ 54982 h 8646667"/>
              <a:gd name="connsiteX5180" fmla="*/ 1826259 w 7869924"/>
              <a:gd name="connsiteY5180" fmla="*/ 31282 h 8646667"/>
              <a:gd name="connsiteX5181" fmla="*/ 1892178 w 7869924"/>
              <a:gd name="connsiteY5181" fmla="*/ 36914 h 8646667"/>
              <a:gd name="connsiteX5182" fmla="*/ 1948857 w 7869924"/>
              <a:gd name="connsiteY5182" fmla="*/ 48963 h 8646667"/>
              <a:gd name="connsiteX5183" fmla="*/ 1951674 w 7869924"/>
              <a:gd name="connsiteY5183" fmla="*/ 34098 h 8646667"/>
              <a:gd name="connsiteX5184" fmla="*/ 1996280 w 7869924"/>
              <a:gd name="connsiteY5184" fmla="*/ 25263 h 8646667"/>
              <a:gd name="connsiteX5185" fmla="*/ 2038085 w 7869924"/>
              <a:gd name="connsiteY5185" fmla="*/ 13201 h 8646667"/>
              <a:gd name="connsiteX5186" fmla="*/ 2058980 w 7869924"/>
              <a:gd name="connsiteY5186" fmla="*/ 19232 h 8646667"/>
              <a:gd name="connsiteX5187" fmla="*/ 2074256 w 7869924"/>
              <a:gd name="connsiteY5187" fmla="*/ 4366 h 8646667"/>
              <a:gd name="connsiteX5188" fmla="*/ 2087521 w 7869924"/>
              <a:gd name="connsiteY5188" fmla="*/ 502 h 8646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</a:cxnLst>
            <a:rect l="l" t="t" r="r" b="b"/>
            <a:pathLst>
              <a:path w="7869924" h="8646667">
                <a:moveTo>
                  <a:pt x="2261283" y="8409888"/>
                </a:moveTo>
                <a:lnTo>
                  <a:pt x="2261283" y="8442121"/>
                </a:lnTo>
                <a:cubicBezTo>
                  <a:pt x="2249627" y="8442121"/>
                  <a:pt x="2237568" y="8456978"/>
                  <a:pt x="2237568" y="8466208"/>
                </a:cubicBezTo>
                <a:cubicBezTo>
                  <a:pt x="2234351" y="8481065"/>
                  <a:pt x="2249627" y="8489893"/>
                  <a:pt x="2249627" y="8504750"/>
                </a:cubicBezTo>
                <a:lnTo>
                  <a:pt x="2249752" y="8504750"/>
                </a:lnTo>
                <a:lnTo>
                  <a:pt x="2242660" y="8485881"/>
                </a:lnTo>
                <a:cubicBezTo>
                  <a:pt x="2239242" y="8479961"/>
                  <a:pt x="2236226" y="8474040"/>
                  <a:pt x="2237837" y="8466619"/>
                </a:cubicBezTo>
                <a:cubicBezTo>
                  <a:pt x="2237837" y="8457387"/>
                  <a:pt x="2249900" y="8442531"/>
                  <a:pt x="2261557" y="8442531"/>
                </a:cubicBezTo>
                <a:cubicBezTo>
                  <a:pt x="2264768" y="8433704"/>
                  <a:pt x="2264768" y="8421660"/>
                  <a:pt x="2261557" y="8410022"/>
                </a:cubicBezTo>
                <a:close/>
                <a:moveTo>
                  <a:pt x="2914655" y="8286899"/>
                </a:moveTo>
                <a:cubicBezTo>
                  <a:pt x="2914655" y="8299030"/>
                  <a:pt x="2911456" y="8307926"/>
                  <a:pt x="2920653" y="8313991"/>
                </a:cubicBezTo>
                <a:cubicBezTo>
                  <a:pt x="2926252" y="8316822"/>
                  <a:pt x="2932249" y="8316822"/>
                  <a:pt x="2935448" y="8322887"/>
                </a:cubicBezTo>
                <a:cubicBezTo>
                  <a:pt x="2938248" y="8326122"/>
                  <a:pt x="2938248" y="8331783"/>
                  <a:pt x="2941447" y="8335018"/>
                </a:cubicBezTo>
                <a:cubicBezTo>
                  <a:pt x="2932249" y="8335018"/>
                  <a:pt x="2929451" y="8328952"/>
                  <a:pt x="2923452" y="8326122"/>
                </a:cubicBezTo>
                <a:cubicBezTo>
                  <a:pt x="2920653" y="8320056"/>
                  <a:pt x="2914655" y="8316822"/>
                  <a:pt x="2908657" y="8313991"/>
                </a:cubicBezTo>
                <a:cubicBezTo>
                  <a:pt x="2899460" y="8307926"/>
                  <a:pt x="2881865" y="8301860"/>
                  <a:pt x="2873068" y="8307926"/>
                </a:cubicBezTo>
                <a:lnTo>
                  <a:pt x="2864473" y="8299612"/>
                </a:lnTo>
                <a:lnTo>
                  <a:pt x="2859442" y="8299612"/>
                </a:lnTo>
                <a:cubicBezTo>
                  <a:pt x="2859442" y="8299612"/>
                  <a:pt x="2856134" y="8299612"/>
                  <a:pt x="2853239" y="8296465"/>
                </a:cubicBezTo>
                <a:lnTo>
                  <a:pt x="2856134" y="8296465"/>
                </a:lnTo>
                <a:lnTo>
                  <a:pt x="2864051" y="8299204"/>
                </a:lnTo>
                <a:lnTo>
                  <a:pt x="2863871" y="8299030"/>
                </a:lnTo>
                <a:cubicBezTo>
                  <a:pt x="2869869" y="8299030"/>
                  <a:pt x="2878666" y="8299030"/>
                  <a:pt x="2884665" y="8299030"/>
                </a:cubicBezTo>
                <a:cubicBezTo>
                  <a:pt x="2890662" y="8299030"/>
                  <a:pt x="2896661" y="8299030"/>
                  <a:pt x="2902659" y="8295795"/>
                </a:cubicBezTo>
                <a:cubicBezTo>
                  <a:pt x="2905458" y="8290134"/>
                  <a:pt x="2905458" y="8284069"/>
                  <a:pt x="2914655" y="8286899"/>
                </a:cubicBezTo>
                <a:close/>
                <a:moveTo>
                  <a:pt x="2300552" y="8204099"/>
                </a:moveTo>
                <a:lnTo>
                  <a:pt x="2300343" y="8204143"/>
                </a:lnTo>
                <a:lnTo>
                  <a:pt x="2302070" y="8215685"/>
                </a:lnTo>
                <a:lnTo>
                  <a:pt x="2308109" y="8227281"/>
                </a:lnTo>
                <a:lnTo>
                  <a:pt x="2309373" y="8231664"/>
                </a:lnTo>
                <a:lnTo>
                  <a:pt x="2309312" y="8235485"/>
                </a:lnTo>
                <a:lnTo>
                  <a:pt x="2306569" y="8238966"/>
                </a:lnTo>
                <a:lnTo>
                  <a:pt x="2303086" y="8242618"/>
                </a:lnTo>
                <a:cubicBezTo>
                  <a:pt x="2294243" y="8248634"/>
                  <a:pt x="2288214" y="8278347"/>
                  <a:pt x="2288214" y="8290379"/>
                </a:cubicBezTo>
                <a:cubicBezTo>
                  <a:pt x="2264499" y="8284363"/>
                  <a:pt x="2267312" y="8337749"/>
                  <a:pt x="2258470" y="8353007"/>
                </a:cubicBezTo>
                <a:cubicBezTo>
                  <a:pt x="2252440" y="8364649"/>
                  <a:pt x="2234351" y="8364649"/>
                  <a:pt x="2237568" y="8376692"/>
                </a:cubicBezTo>
                <a:cubicBezTo>
                  <a:pt x="2238975" y="8382713"/>
                  <a:pt x="2242693" y="8390942"/>
                  <a:pt x="2247164" y="8397666"/>
                </a:cubicBezTo>
                <a:lnTo>
                  <a:pt x="2247345" y="8397882"/>
                </a:lnTo>
                <a:lnTo>
                  <a:pt x="2237837" y="8377107"/>
                </a:lnTo>
                <a:cubicBezTo>
                  <a:pt x="2234615" y="8365063"/>
                  <a:pt x="2252705" y="8365063"/>
                  <a:pt x="2258742" y="8353425"/>
                </a:cubicBezTo>
                <a:cubicBezTo>
                  <a:pt x="2267583" y="8338164"/>
                  <a:pt x="2264768" y="8284784"/>
                  <a:pt x="2288488" y="8290799"/>
                </a:cubicBezTo>
                <a:cubicBezTo>
                  <a:pt x="2288488" y="8278755"/>
                  <a:pt x="2294525" y="8249057"/>
                  <a:pt x="2303367" y="8243029"/>
                </a:cubicBezTo>
                <a:lnTo>
                  <a:pt x="2306569" y="8238966"/>
                </a:lnTo>
                <a:lnTo>
                  <a:pt x="2309302" y="8236100"/>
                </a:lnTo>
                <a:lnTo>
                  <a:pt x="2309312" y="8235485"/>
                </a:lnTo>
                <a:lnTo>
                  <a:pt x="2310163" y="8234405"/>
                </a:lnTo>
                <a:lnTo>
                  <a:pt x="2309373" y="8231664"/>
                </a:lnTo>
                <a:lnTo>
                  <a:pt x="2309403" y="8229766"/>
                </a:lnTo>
                <a:lnTo>
                  <a:pt x="2308109" y="8227281"/>
                </a:lnTo>
                <a:lnTo>
                  <a:pt x="2307688" y="8225820"/>
                </a:lnTo>
                <a:cubicBezTo>
                  <a:pt x="2304371" y="8219850"/>
                  <a:pt x="2299145" y="8213128"/>
                  <a:pt x="2300552" y="8204099"/>
                </a:cubicBezTo>
                <a:close/>
                <a:moveTo>
                  <a:pt x="2267312" y="8129834"/>
                </a:moveTo>
                <a:lnTo>
                  <a:pt x="2267312" y="8147074"/>
                </a:lnTo>
                <a:lnTo>
                  <a:pt x="2264395" y="8150109"/>
                </a:lnTo>
                <a:lnTo>
                  <a:pt x="2259147" y="8154402"/>
                </a:lnTo>
                <a:lnTo>
                  <a:pt x="2258624" y="8156113"/>
                </a:lnTo>
                <a:lnTo>
                  <a:pt x="2257276" y="8157516"/>
                </a:lnTo>
                <a:lnTo>
                  <a:pt x="2256013" y="8164653"/>
                </a:lnTo>
                <a:lnTo>
                  <a:pt x="2255556" y="8166145"/>
                </a:lnTo>
                <a:lnTo>
                  <a:pt x="2254847" y="8171238"/>
                </a:lnTo>
                <a:lnTo>
                  <a:pt x="2254249" y="8174622"/>
                </a:lnTo>
                <a:cubicBezTo>
                  <a:pt x="2253143" y="8186517"/>
                  <a:pt x="2252440" y="8197659"/>
                  <a:pt x="2243597" y="8197659"/>
                </a:cubicBezTo>
                <a:lnTo>
                  <a:pt x="2244027" y="8197930"/>
                </a:lnTo>
                <a:lnTo>
                  <a:pt x="2252094" y="8191015"/>
                </a:lnTo>
                <a:lnTo>
                  <a:pt x="2254847" y="8171238"/>
                </a:lnTo>
                <a:lnTo>
                  <a:pt x="2256013" y="8164653"/>
                </a:lnTo>
                <a:lnTo>
                  <a:pt x="2258624" y="8156113"/>
                </a:lnTo>
                <a:lnTo>
                  <a:pt x="2264395" y="8150109"/>
                </a:lnTo>
                <a:lnTo>
                  <a:pt x="2267583" y="8147501"/>
                </a:lnTo>
                <a:cubicBezTo>
                  <a:pt x="2267583" y="8141473"/>
                  <a:pt x="2267583" y="8135457"/>
                  <a:pt x="2267583" y="8129834"/>
                </a:cubicBezTo>
                <a:close/>
                <a:moveTo>
                  <a:pt x="2282450" y="8076288"/>
                </a:moveTo>
                <a:lnTo>
                  <a:pt x="2278969" y="8092527"/>
                </a:lnTo>
                <a:cubicBezTo>
                  <a:pt x="2272639" y="8104822"/>
                  <a:pt x="2261485" y="8118975"/>
                  <a:pt x="2264499" y="8129417"/>
                </a:cubicBezTo>
                <a:lnTo>
                  <a:pt x="2264856" y="8129417"/>
                </a:lnTo>
                <a:lnTo>
                  <a:pt x="2268501" y="8112092"/>
                </a:lnTo>
                <a:cubicBezTo>
                  <a:pt x="2274909" y="8099335"/>
                  <a:pt x="2285989" y="8085650"/>
                  <a:pt x="2282747" y="8076608"/>
                </a:cubicBezTo>
                <a:close/>
                <a:moveTo>
                  <a:pt x="2270777" y="7980505"/>
                </a:moveTo>
                <a:lnTo>
                  <a:pt x="2279146" y="7994661"/>
                </a:lnTo>
                <a:lnTo>
                  <a:pt x="2279886" y="8025452"/>
                </a:lnTo>
                <a:lnTo>
                  <a:pt x="2278006" y="8032618"/>
                </a:lnTo>
                <a:lnTo>
                  <a:pt x="2274479" y="8039571"/>
                </a:lnTo>
                <a:lnTo>
                  <a:pt x="2264531" y="8044781"/>
                </a:lnTo>
                <a:lnTo>
                  <a:pt x="2261283" y="8045916"/>
                </a:lnTo>
                <a:cubicBezTo>
                  <a:pt x="2261283" y="8054745"/>
                  <a:pt x="2267312" y="8057558"/>
                  <a:pt x="2264499" y="8066788"/>
                </a:cubicBezTo>
                <a:lnTo>
                  <a:pt x="2264749" y="8066859"/>
                </a:lnTo>
                <a:lnTo>
                  <a:pt x="2264218" y="8056633"/>
                </a:lnTo>
                <a:cubicBezTo>
                  <a:pt x="2263064" y="8053671"/>
                  <a:pt x="2261557" y="8050758"/>
                  <a:pt x="2261557" y="8046338"/>
                </a:cubicBezTo>
                <a:lnTo>
                  <a:pt x="2264531" y="8044781"/>
                </a:lnTo>
                <a:lnTo>
                  <a:pt x="2273411" y="8041676"/>
                </a:lnTo>
                <a:lnTo>
                  <a:pt x="2274479" y="8039571"/>
                </a:lnTo>
                <a:lnTo>
                  <a:pt x="2276454" y="8038536"/>
                </a:lnTo>
                <a:lnTo>
                  <a:pt x="2278006" y="8032618"/>
                </a:lnTo>
                <a:lnTo>
                  <a:pt x="2279965" y="8028757"/>
                </a:lnTo>
                <a:lnTo>
                  <a:pt x="2279886" y="8025452"/>
                </a:lnTo>
                <a:lnTo>
                  <a:pt x="2281856" y="8017939"/>
                </a:lnTo>
                <a:cubicBezTo>
                  <a:pt x="2282660" y="8002285"/>
                  <a:pt x="2278239" y="7985124"/>
                  <a:pt x="2270805" y="7980508"/>
                </a:cubicBezTo>
                <a:close/>
                <a:moveTo>
                  <a:pt x="2162928" y="7825469"/>
                </a:moveTo>
                <a:lnTo>
                  <a:pt x="2171551" y="7850420"/>
                </a:lnTo>
                <a:cubicBezTo>
                  <a:pt x="2171952" y="7859352"/>
                  <a:pt x="2170445" y="7868284"/>
                  <a:pt x="2168839" y="7875712"/>
                </a:cubicBezTo>
                <a:cubicBezTo>
                  <a:pt x="2156780" y="7884943"/>
                  <a:pt x="2159997" y="7905815"/>
                  <a:pt x="2156780" y="7920671"/>
                </a:cubicBezTo>
                <a:cubicBezTo>
                  <a:pt x="2153967" y="7935516"/>
                  <a:pt x="2150751" y="7950372"/>
                  <a:pt x="2153967" y="7965229"/>
                </a:cubicBezTo>
                <a:cubicBezTo>
                  <a:pt x="2155374" y="7971250"/>
                  <a:pt x="2156077" y="7977972"/>
                  <a:pt x="2157584" y="7983943"/>
                </a:cubicBezTo>
                <a:lnTo>
                  <a:pt x="2157819" y="7984338"/>
                </a:lnTo>
                <a:lnTo>
                  <a:pt x="2154207" y="7965666"/>
                </a:lnTo>
                <a:cubicBezTo>
                  <a:pt x="2150995" y="7950811"/>
                  <a:pt x="2154207" y="7935955"/>
                  <a:pt x="2157022" y="7921099"/>
                </a:cubicBezTo>
                <a:cubicBezTo>
                  <a:pt x="2160243" y="7906257"/>
                  <a:pt x="2157022" y="7885373"/>
                  <a:pt x="2169085" y="7876141"/>
                </a:cubicBezTo>
                <a:cubicBezTo>
                  <a:pt x="2172296" y="7861299"/>
                  <a:pt x="2175112" y="7840428"/>
                  <a:pt x="2163048" y="7825572"/>
                </a:cubicBezTo>
                <a:close/>
                <a:moveTo>
                  <a:pt x="3037909" y="7801890"/>
                </a:moveTo>
                <a:cubicBezTo>
                  <a:pt x="3029067" y="7804701"/>
                  <a:pt x="3035093" y="7816732"/>
                  <a:pt x="3023030" y="7816732"/>
                </a:cubicBezTo>
                <a:cubicBezTo>
                  <a:pt x="3023030" y="7822761"/>
                  <a:pt x="3031882" y="7834805"/>
                  <a:pt x="3041120" y="7837616"/>
                </a:cubicBezTo>
                <a:cubicBezTo>
                  <a:pt x="3046750" y="7837616"/>
                  <a:pt x="3043935" y="7840428"/>
                  <a:pt x="3046750" y="7843631"/>
                </a:cubicBezTo>
                <a:cubicBezTo>
                  <a:pt x="3049972" y="7846443"/>
                  <a:pt x="3052787" y="7846443"/>
                  <a:pt x="3055998" y="7849660"/>
                </a:cubicBezTo>
                <a:cubicBezTo>
                  <a:pt x="3060419" y="7852465"/>
                  <a:pt x="3061928" y="7854672"/>
                  <a:pt x="3063438" y="7855424"/>
                </a:cubicBezTo>
                <a:lnTo>
                  <a:pt x="3063678" y="7855328"/>
                </a:lnTo>
                <a:lnTo>
                  <a:pt x="3056552" y="7849836"/>
                </a:lnTo>
                <a:cubicBezTo>
                  <a:pt x="3053315" y="7846625"/>
                  <a:pt x="3050482" y="7846625"/>
                  <a:pt x="3047245" y="7843816"/>
                </a:cubicBezTo>
                <a:cubicBezTo>
                  <a:pt x="3044412" y="7840605"/>
                  <a:pt x="3047245" y="7837795"/>
                  <a:pt x="3041579" y="7837795"/>
                </a:cubicBezTo>
                <a:cubicBezTo>
                  <a:pt x="3032272" y="7834985"/>
                  <a:pt x="3023369" y="7822944"/>
                  <a:pt x="3023369" y="7816923"/>
                </a:cubicBezTo>
                <a:cubicBezTo>
                  <a:pt x="3035509" y="7816923"/>
                  <a:pt x="3029439" y="7804882"/>
                  <a:pt x="3038342" y="7802072"/>
                </a:cubicBezTo>
                <a:lnTo>
                  <a:pt x="3062144" y="7802072"/>
                </a:lnTo>
                <a:lnTo>
                  <a:pt x="3062035" y="7801890"/>
                </a:lnTo>
                <a:cubicBezTo>
                  <a:pt x="3055998" y="7798673"/>
                  <a:pt x="3046750" y="7798673"/>
                  <a:pt x="3037909" y="7801890"/>
                </a:cubicBezTo>
                <a:close/>
                <a:moveTo>
                  <a:pt x="2127610" y="7724336"/>
                </a:moveTo>
                <a:lnTo>
                  <a:pt x="2128042" y="7726010"/>
                </a:lnTo>
                <a:lnTo>
                  <a:pt x="2130763" y="7741312"/>
                </a:lnTo>
                <a:lnTo>
                  <a:pt x="2130252" y="7765714"/>
                </a:lnTo>
                <a:cubicBezTo>
                  <a:pt x="2124223" y="7765714"/>
                  <a:pt x="2121006" y="7765714"/>
                  <a:pt x="2114977" y="7765714"/>
                </a:cubicBezTo>
                <a:cubicBezTo>
                  <a:pt x="2109351" y="7774543"/>
                  <a:pt x="2114977" y="7789399"/>
                  <a:pt x="2112164" y="7798228"/>
                </a:cubicBezTo>
                <a:lnTo>
                  <a:pt x="2112405" y="7798294"/>
                </a:lnTo>
                <a:lnTo>
                  <a:pt x="2112749" y="7782418"/>
                </a:lnTo>
                <a:cubicBezTo>
                  <a:pt x="2112397" y="7776497"/>
                  <a:pt x="2112397" y="7770576"/>
                  <a:pt x="2115212" y="7766163"/>
                </a:cubicBezTo>
                <a:cubicBezTo>
                  <a:pt x="2121238" y="7766163"/>
                  <a:pt x="2124460" y="7766163"/>
                  <a:pt x="2130486" y="7766163"/>
                </a:cubicBezTo>
                <a:cubicBezTo>
                  <a:pt x="2130486" y="7759391"/>
                  <a:pt x="2131278" y="7751826"/>
                  <a:pt x="2131335" y="7744529"/>
                </a:cubicBezTo>
                <a:lnTo>
                  <a:pt x="2130763" y="7741312"/>
                </a:lnTo>
                <a:lnTo>
                  <a:pt x="2130855" y="7736915"/>
                </a:lnTo>
                <a:lnTo>
                  <a:pt x="2128042" y="7726010"/>
                </a:lnTo>
                <a:lnTo>
                  <a:pt x="2127773" y="7724498"/>
                </a:lnTo>
                <a:close/>
                <a:moveTo>
                  <a:pt x="2059995" y="7691257"/>
                </a:moveTo>
                <a:lnTo>
                  <a:pt x="2052863" y="7702073"/>
                </a:lnTo>
                <a:lnTo>
                  <a:pt x="2049623" y="7711451"/>
                </a:lnTo>
                <a:lnTo>
                  <a:pt x="2043429" y="7711926"/>
                </a:lnTo>
                <a:cubicBezTo>
                  <a:pt x="2046646" y="7711926"/>
                  <a:pt x="2046646" y="7711926"/>
                  <a:pt x="2049459" y="7711926"/>
                </a:cubicBezTo>
                <a:lnTo>
                  <a:pt x="2049623" y="7711451"/>
                </a:lnTo>
                <a:lnTo>
                  <a:pt x="2050001" y="7711422"/>
                </a:lnTo>
                <a:lnTo>
                  <a:pt x="2053077" y="7702520"/>
                </a:lnTo>
                <a:close/>
                <a:moveTo>
                  <a:pt x="2069464" y="7679052"/>
                </a:moveTo>
                <a:lnTo>
                  <a:pt x="2065906" y="7682293"/>
                </a:lnTo>
                <a:lnTo>
                  <a:pt x="2061731" y="7688626"/>
                </a:lnTo>
                <a:close/>
                <a:moveTo>
                  <a:pt x="2079127" y="7670251"/>
                </a:moveTo>
                <a:lnTo>
                  <a:pt x="2074776" y="7674214"/>
                </a:lnTo>
                <a:lnTo>
                  <a:pt x="2079428" y="7670623"/>
                </a:lnTo>
                <a:close/>
                <a:moveTo>
                  <a:pt x="2068419" y="7559842"/>
                </a:moveTo>
                <a:cubicBezTo>
                  <a:pt x="2062440" y="7560192"/>
                  <a:pt x="2056411" y="7561699"/>
                  <a:pt x="2051791" y="7563311"/>
                </a:cubicBezTo>
                <a:lnTo>
                  <a:pt x="2051791" y="7562996"/>
                </a:lnTo>
                <a:lnTo>
                  <a:pt x="2049459" y="7562996"/>
                </a:lnTo>
                <a:cubicBezTo>
                  <a:pt x="2049459" y="7583868"/>
                  <a:pt x="2025744" y="7571825"/>
                  <a:pt x="2025744" y="7592697"/>
                </a:cubicBezTo>
                <a:cubicBezTo>
                  <a:pt x="2010872" y="7595510"/>
                  <a:pt x="2004843" y="7583868"/>
                  <a:pt x="1992789" y="7580653"/>
                </a:cubicBezTo>
                <a:cubicBezTo>
                  <a:pt x="1989971" y="7595510"/>
                  <a:pt x="1989971" y="7613569"/>
                  <a:pt x="1989971" y="7628425"/>
                </a:cubicBezTo>
                <a:lnTo>
                  <a:pt x="1990205" y="7628421"/>
                </a:lnTo>
                <a:lnTo>
                  <a:pt x="1992983" y="7581111"/>
                </a:lnTo>
                <a:cubicBezTo>
                  <a:pt x="2005046" y="7584328"/>
                  <a:pt x="2011083" y="7595967"/>
                  <a:pt x="2025951" y="7593155"/>
                </a:cubicBezTo>
                <a:cubicBezTo>
                  <a:pt x="2025951" y="7572284"/>
                  <a:pt x="2049671" y="7584328"/>
                  <a:pt x="2049671" y="7563457"/>
                </a:cubicBezTo>
                <a:cubicBezTo>
                  <a:pt x="2052486" y="7563457"/>
                  <a:pt x="2052486" y="7563457"/>
                  <a:pt x="2052486" y="7563457"/>
                </a:cubicBezTo>
                <a:lnTo>
                  <a:pt x="2069121" y="7559991"/>
                </a:lnTo>
                <a:close/>
                <a:moveTo>
                  <a:pt x="3036994" y="7559739"/>
                </a:moveTo>
                <a:lnTo>
                  <a:pt x="3031081" y="7564156"/>
                </a:lnTo>
                <a:lnTo>
                  <a:pt x="3031877" y="7564751"/>
                </a:lnTo>
                <a:lnTo>
                  <a:pt x="3037674" y="7560416"/>
                </a:lnTo>
                <a:close/>
                <a:moveTo>
                  <a:pt x="3010984" y="7554127"/>
                </a:moveTo>
                <a:lnTo>
                  <a:pt x="3010967" y="7554225"/>
                </a:lnTo>
                <a:lnTo>
                  <a:pt x="3025223" y="7559989"/>
                </a:lnTo>
                <a:lnTo>
                  <a:pt x="3024889" y="7559739"/>
                </a:lnTo>
                <a:close/>
                <a:moveTo>
                  <a:pt x="2283306" y="7533282"/>
                </a:moveTo>
                <a:cubicBezTo>
                  <a:pt x="2275067" y="7532582"/>
                  <a:pt x="2266826" y="7533388"/>
                  <a:pt x="2257982" y="7536401"/>
                </a:cubicBezTo>
                <a:lnTo>
                  <a:pt x="2254809" y="7548281"/>
                </a:lnTo>
                <a:lnTo>
                  <a:pt x="2255520" y="7548602"/>
                </a:lnTo>
                <a:cubicBezTo>
                  <a:pt x="2258742" y="7545385"/>
                  <a:pt x="2258742" y="7539370"/>
                  <a:pt x="2258742" y="7536558"/>
                </a:cubicBezTo>
                <a:lnTo>
                  <a:pt x="2284032" y="7533452"/>
                </a:lnTo>
                <a:close/>
                <a:moveTo>
                  <a:pt x="2987436" y="7533241"/>
                </a:moveTo>
                <a:lnTo>
                  <a:pt x="2987247" y="7533341"/>
                </a:lnTo>
                <a:lnTo>
                  <a:pt x="3005124" y="7539162"/>
                </a:lnTo>
                <a:lnTo>
                  <a:pt x="3004866" y="7538901"/>
                </a:lnTo>
                <a:close/>
                <a:moveTo>
                  <a:pt x="2226632" y="7529667"/>
                </a:moveTo>
                <a:cubicBezTo>
                  <a:pt x="2222210" y="7529670"/>
                  <a:pt x="2217788" y="7530374"/>
                  <a:pt x="2213366" y="7530374"/>
                </a:cubicBezTo>
                <a:cubicBezTo>
                  <a:pt x="2195283" y="7533177"/>
                  <a:pt x="2180404" y="7545230"/>
                  <a:pt x="2177189" y="7563311"/>
                </a:cubicBezTo>
                <a:cubicBezTo>
                  <a:pt x="2171571" y="7584194"/>
                  <a:pt x="2171571" y="7589815"/>
                  <a:pt x="2144632" y="7587013"/>
                </a:cubicBezTo>
                <a:cubicBezTo>
                  <a:pt x="2135393" y="7584194"/>
                  <a:pt x="2123740" y="7584194"/>
                  <a:pt x="2111681" y="7584194"/>
                </a:cubicBezTo>
                <a:cubicBezTo>
                  <a:pt x="2108664" y="7585603"/>
                  <a:pt x="2104944" y="7587815"/>
                  <a:pt x="2100874" y="7589271"/>
                </a:cubicBezTo>
                <a:lnTo>
                  <a:pt x="2088723" y="7589783"/>
                </a:lnTo>
                <a:lnTo>
                  <a:pt x="2088676" y="7589938"/>
                </a:lnTo>
                <a:cubicBezTo>
                  <a:pt x="2097518" y="7593155"/>
                  <a:pt x="2106360" y="7587140"/>
                  <a:pt x="2112397" y="7584328"/>
                </a:cubicBezTo>
                <a:cubicBezTo>
                  <a:pt x="2124460" y="7584328"/>
                  <a:pt x="2136117" y="7584328"/>
                  <a:pt x="2145365" y="7587140"/>
                </a:cubicBezTo>
                <a:cubicBezTo>
                  <a:pt x="2172296" y="7589938"/>
                  <a:pt x="2172296" y="7584328"/>
                  <a:pt x="2177927" y="7563457"/>
                </a:cubicBezTo>
                <a:cubicBezTo>
                  <a:pt x="2181148" y="7545385"/>
                  <a:pt x="2196016" y="7533341"/>
                  <a:pt x="2214117" y="7530543"/>
                </a:cubicBezTo>
                <a:lnTo>
                  <a:pt x="2227295" y="7529843"/>
                </a:lnTo>
                <a:close/>
                <a:moveTo>
                  <a:pt x="1992307" y="7518321"/>
                </a:moveTo>
                <a:lnTo>
                  <a:pt x="1992307" y="7520570"/>
                </a:lnTo>
                <a:lnTo>
                  <a:pt x="1992789" y="7521240"/>
                </a:lnTo>
                <a:lnTo>
                  <a:pt x="1992789" y="7518555"/>
                </a:lnTo>
                <a:close/>
                <a:moveTo>
                  <a:pt x="3005039" y="7499755"/>
                </a:moveTo>
                <a:lnTo>
                  <a:pt x="3005041" y="7499877"/>
                </a:lnTo>
                <a:lnTo>
                  <a:pt x="3013188" y="7503232"/>
                </a:lnTo>
                <a:lnTo>
                  <a:pt x="3013188" y="7503098"/>
                </a:lnTo>
                <a:close/>
                <a:moveTo>
                  <a:pt x="3022150" y="7491363"/>
                </a:moveTo>
                <a:lnTo>
                  <a:pt x="3024234" y="7499131"/>
                </a:lnTo>
                <a:lnTo>
                  <a:pt x="3025085" y="7499278"/>
                </a:lnTo>
                <a:lnTo>
                  <a:pt x="3023030" y="7491599"/>
                </a:lnTo>
                <a:close/>
                <a:moveTo>
                  <a:pt x="3041120" y="7488788"/>
                </a:moveTo>
                <a:lnTo>
                  <a:pt x="3040812" y="7489039"/>
                </a:lnTo>
                <a:lnTo>
                  <a:pt x="3045669" y="7495667"/>
                </a:lnTo>
                <a:cubicBezTo>
                  <a:pt x="3045265" y="7498679"/>
                  <a:pt x="3043046" y="7501692"/>
                  <a:pt x="3040222" y="7503098"/>
                </a:cubicBezTo>
                <a:cubicBezTo>
                  <a:pt x="3040222" y="7503098"/>
                  <a:pt x="3043046" y="7509124"/>
                  <a:pt x="3045870" y="7509124"/>
                </a:cubicBezTo>
                <a:cubicBezTo>
                  <a:pt x="3043046" y="7509124"/>
                  <a:pt x="3040222" y="7512338"/>
                  <a:pt x="3040222" y="7515150"/>
                </a:cubicBezTo>
                <a:lnTo>
                  <a:pt x="3041420" y="7515366"/>
                </a:lnTo>
                <a:lnTo>
                  <a:pt x="3046750" y="7509659"/>
                </a:lnTo>
                <a:cubicBezTo>
                  <a:pt x="3043935" y="7509659"/>
                  <a:pt x="3041120" y="7503643"/>
                  <a:pt x="3041120" y="7503643"/>
                </a:cubicBezTo>
                <a:cubicBezTo>
                  <a:pt x="3046750" y="7500832"/>
                  <a:pt x="3049972" y="7491599"/>
                  <a:pt x="3041120" y="7488788"/>
                </a:cubicBezTo>
                <a:close/>
                <a:moveTo>
                  <a:pt x="2431892" y="7417925"/>
                </a:moveTo>
                <a:lnTo>
                  <a:pt x="2446090" y="7429133"/>
                </a:lnTo>
                <a:cubicBezTo>
                  <a:pt x="2448898" y="7440782"/>
                  <a:pt x="2446090" y="7452836"/>
                  <a:pt x="2442874" y="7464484"/>
                </a:cubicBezTo>
                <a:cubicBezTo>
                  <a:pt x="2442874" y="7470511"/>
                  <a:pt x="2436839" y="7470511"/>
                  <a:pt x="2434030" y="7473719"/>
                </a:cubicBezTo>
                <a:cubicBezTo>
                  <a:pt x="2425186" y="7479745"/>
                  <a:pt x="2425186" y="7488591"/>
                  <a:pt x="2425186" y="7497421"/>
                </a:cubicBezTo>
                <a:cubicBezTo>
                  <a:pt x="2407103" y="7497421"/>
                  <a:pt x="2383391" y="7491394"/>
                  <a:pt x="2368511" y="7506672"/>
                </a:cubicBezTo>
                <a:cubicBezTo>
                  <a:pt x="2362482" y="7512497"/>
                  <a:pt x="2359467" y="7519929"/>
                  <a:pt x="2357558" y="7527762"/>
                </a:cubicBezTo>
                <a:lnTo>
                  <a:pt x="2353247" y="7551201"/>
                </a:lnTo>
                <a:lnTo>
                  <a:pt x="2354029" y="7551413"/>
                </a:lnTo>
                <a:cubicBezTo>
                  <a:pt x="2357240" y="7536558"/>
                  <a:pt x="2357240" y="7518499"/>
                  <a:pt x="2369304" y="7506847"/>
                </a:cubicBezTo>
                <a:cubicBezTo>
                  <a:pt x="2384182" y="7491599"/>
                  <a:pt x="2407902" y="7497615"/>
                  <a:pt x="2425992" y="7497615"/>
                </a:cubicBezTo>
                <a:cubicBezTo>
                  <a:pt x="2425992" y="7488788"/>
                  <a:pt x="2425992" y="7479961"/>
                  <a:pt x="2434834" y="7473932"/>
                </a:cubicBezTo>
                <a:cubicBezTo>
                  <a:pt x="2437649" y="7470729"/>
                  <a:pt x="2443686" y="7470729"/>
                  <a:pt x="2443686" y="7464700"/>
                </a:cubicBezTo>
                <a:cubicBezTo>
                  <a:pt x="2446897" y="7453061"/>
                  <a:pt x="2449712" y="7441017"/>
                  <a:pt x="2446897" y="7429379"/>
                </a:cubicBezTo>
                <a:cubicBezTo>
                  <a:pt x="2444585" y="7423357"/>
                  <a:pt x="2439308" y="7419970"/>
                  <a:pt x="2432461" y="7417995"/>
                </a:cubicBezTo>
                <a:close/>
                <a:moveTo>
                  <a:pt x="2411114" y="7327823"/>
                </a:moveTo>
                <a:lnTo>
                  <a:pt x="2410324" y="7328004"/>
                </a:lnTo>
                <a:lnTo>
                  <a:pt x="2410617" y="7353669"/>
                </a:lnTo>
                <a:cubicBezTo>
                  <a:pt x="2410214" y="7361855"/>
                  <a:pt x="2408705" y="7369287"/>
                  <a:pt x="2404283" y="7375314"/>
                </a:cubicBezTo>
                <a:cubicBezTo>
                  <a:pt x="2395439" y="7384143"/>
                  <a:pt x="2374140" y="7396197"/>
                  <a:pt x="2365296" y="7405026"/>
                </a:cubicBezTo>
                <a:cubicBezTo>
                  <a:pt x="2369016" y="7409546"/>
                  <a:pt x="2375348" y="7411806"/>
                  <a:pt x="2382897" y="7413030"/>
                </a:cubicBezTo>
                <a:lnTo>
                  <a:pt x="2383150" y="7413049"/>
                </a:lnTo>
                <a:lnTo>
                  <a:pt x="2366082" y="7405291"/>
                </a:lnTo>
                <a:cubicBezTo>
                  <a:pt x="2374934" y="7396464"/>
                  <a:pt x="2396246" y="7384420"/>
                  <a:pt x="2405087" y="7375593"/>
                </a:cubicBezTo>
                <a:cubicBezTo>
                  <a:pt x="2413929" y="7363549"/>
                  <a:pt x="2411114" y="7345896"/>
                  <a:pt x="2411114" y="7327823"/>
                </a:cubicBezTo>
                <a:close/>
                <a:moveTo>
                  <a:pt x="1750135" y="7294361"/>
                </a:moveTo>
                <a:lnTo>
                  <a:pt x="1741672" y="7300463"/>
                </a:lnTo>
                <a:lnTo>
                  <a:pt x="1741975" y="7300463"/>
                </a:lnTo>
                <a:lnTo>
                  <a:pt x="1750316" y="7294450"/>
                </a:lnTo>
                <a:close/>
                <a:moveTo>
                  <a:pt x="1717778" y="7258812"/>
                </a:moveTo>
                <a:cubicBezTo>
                  <a:pt x="1716170" y="7258812"/>
                  <a:pt x="1711649" y="7261825"/>
                  <a:pt x="1707530" y="7265189"/>
                </a:cubicBezTo>
                <a:lnTo>
                  <a:pt x="1700110" y="7273218"/>
                </a:lnTo>
                <a:lnTo>
                  <a:pt x="1700172" y="7273563"/>
                </a:lnTo>
                <a:cubicBezTo>
                  <a:pt x="1700172" y="7272156"/>
                  <a:pt x="1703890" y="7268442"/>
                  <a:pt x="1708010" y="7265080"/>
                </a:cubicBezTo>
                <a:lnTo>
                  <a:pt x="1717745" y="7259028"/>
                </a:lnTo>
                <a:close/>
                <a:moveTo>
                  <a:pt x="2572106" y="7246915"/>
                </a:moveTo>
                <a:lnTo>
                  <a:pt x="2572337" y="7247138"/>
                </a:lnTo>
                <a:lnTo>
                  <a:pt x="2595434" y="7253008"/>
                </a:lnTo>
                <a:lnTo>
                  <a:pt x="2595210" y="7252785"/>
                </a:lnTo>
                <a:close/>
                <a:moveTo>
                  <a:pt x="1665175" y="7233104"/>
                </a:moveTo>
                <a:lnTo>
                  <a:pt x="1657992" y="7243801"/>
                </a:lnTo>
                <a:lnTo>
                  <a:pt x="1658369" y="7243862"/>
                </a:lnTo>
                <a:lnTo>
                  <a:pt x="1665517" y="7233226"/>
                </a:lnTo>
                <a:close/>
                <a:moveTo>
                  <a:pt x="2550595" y="7226280"/>
                </a:moveTo>
                <a:cubicBezTo>
                  <a:pt x="2541548" y="7223267"/>
                  <a:pt x="2537025" y="7230695"/>
                  <a:pt x="2532553" y="7235865"/>
                </a:cubicBezTo>
                <a:lnTo>
                  <a:pt x="2525525" y="7240216"/>
                </a:lnTo>
                <a:lnTo>
                  <a:pt x="2526161" y="7240726"/>
                </a:lnTo>
                <a:cubicBezTo>
                  <a:pt x="2531703" y="7240987"/>
                  <a:pt x="2535057" y="7232644"/>
                  <a:pt x="2540698" y="7228394"/>
                </a:cubicBezTo>
                <a:lnTo>
                  <a:pt x="2551051" y="7226734"/>
                </a:lnTo>
                <a:close/>
                <a:moveTo>
                  <a:pt x="2477173" y="7220829"/>
                </a:moveTo>
                <a:cubicBezTo>
                  <a:pt x="2473292" y="7221558"/>
                  <a:pt x="2470504" y="7223267"/>
                  <a:pt x="2469802" y="7226280"/>
                </a:cubicBezTo>
                <a:cubicBezTo>
                  <a:pt x="2466993" y="7241136"/>
                  <a:pt x="2466993" y="7255992"/>
                  <a:pt x="2460958" y="7267641"/>
                </a:cubicBezTo>
                <a:cubicBezTo>
                  <a:pt x="2452114" y="7285721"/>
                  <a:pt x="2419162" y="7279694"/>
                  <a:pt x="2404283" y="7279694"/>
                </a:cubicBezTo>
                <a:cubicBezTo>
                  <a:pt x="2404283" y="7294567"/>
                  <a:pt x="2407103" y="7315450"/>
                  <a:pt x="2401068" y="7327504"/>
                </a:cubicBezTo>
                <a:lnTo>
                  <a:pt x="2401887" y="7327691"/>
                </a:lnTo>
                <a:lnTo>
                  <a:pt x="2405740" y="7304992"/>
                </a:lnTo>
                <a:cubicBezTo>
                  <a:pt x="2405791" y="7296412"/>
                  <a:pt x="2405087" y="7287480"/>
                  <a:pt x="2405087" y="7280053"/>
                </a:cubicBezTo>
                <a:cubicBezTo>
                  <a:pt x="2419966" y="7280053"/>
                  <a:pt x="2452934" y="7286082"/>
                  <a:pt x="2461776" y="7268022"/>
                </a:cubicBezTo>
                <a:cubicBezTo>
                  <a:pt x="2467802" y="7256370"/>
                  <a:pt x="2467802" y="7241528"/>
                  <a:pt x="2470617" y="7226673"/>
                </a:cubicBezTo>
                <a:cubicBezTo>
                  <a:pt x="2471321" y="7223662"/>
                  <a:pt x="2474111" y="7221955"/>
                  <a:pt x="2477994" y="7221227"/>
                </a:cubicBezTo>
                <a:lnTo>
                  <a:pt x="2479897" y="7221285"/>
                </a:lnTo>
                <a:lnTo>
                  <a:pt x="2504489" y="7225404"/>
                </a:lnTo>
                <a:lnTo>
                  <a:pt x="2506026" y="7225863"/>
                </a:lnTo>
                <a:lnTo>
                  <a:pt x="2505638" y="7225596"/>
                </a:lnTo>
                <a:lnTo>
                  <a:pt x="2504489" y="7225404"/>
                </a:lnTo>
                <a:lnTo>
                  <a:pt x="2491929" y="7221653"/>
                </a:lnTo>
                <a:lnTo>
                  <a:pt x="2479897" y="7221285"/>
                </a:lnTo>
                <a:close/>
                <a:moveTo>
                  <a:pt x="2715899" y="7196570"/>
                </a:moveTo>
                <a:lnTo>
                  <a:pt x="2715918" y="7196757"/>
                </a:lnTo>
                <a:lnTo>
                  <a:pt x="2718668" y="7196757"/>
                </a:lnTo>
                <a:lnTo>
                  <a:pt x="2718683" y="7196570"/>
                </a:lnTo>
                <a:close/>
                <a:moveTo>
                  <a:pt x="2622138" y="7190524"/>
                </a:moveTo>
                <a:cubicBezTo>
                  <a:pt x="2601235" y="7193326"/>
                  <a:pt x="2619318" y="7211002"/>
                  <a:pt x="2634197" y="7211002"/>
                </a:cubicBezTo>
                <a:cubicBezTo>
                  <a:pt x="2637006" y="7223056"/>
                  <a:pt x="2616103" y="7223056"/>
                  <a:pt x="2610079" y="7226280"/>
                </a:cubicBezTo>
                <a:cubicBezTo>
                  <a:pt x="2607062" y="7227681"/>
                  <a:pt x="2604851" y="7232100"/>
                  <a:pt x="2603043" y="7237673"/>
                </a:cubicBezTo>
                <a:lnTo>
                  <a:pt x="2598521" y="7255616"/>
                </a:lnTo>
                <a:lnTo>
                  <a:pt x="2599279" y="7256370"/>
                </a:lnTo>
                <a:cubicBezTo>
                  <a:pt x="2602084" y="7259182"/>
                  <a:pt x="2599279" y="7268022"/>
                  <a:pt x="2602084" y="7271226"/>
                </a:cubicBezTo>
                <a:cubicBezTo>
                  <a:pt x="2603492" y="7275639"/>
                  <a:pt x="2608720" y="7280154"/>
                  <a:pt x="2614702" y="7283917"/>
                </a:cubicBezTo>
                <a:lnTo>
                  <a:pt x="2618636" y="7285794"/>
                </a:lnTo>
                <a:lnTo>
                  <a:pt x="2615211" y="7284157"/>
                </a:lnTo>
                <a:cubicBezTo>
                  <a:pt x="2609233" y="7280392"/>
                  <a:pt x="2604008" y="7275875"/>
                  <a:pt x="2602599" y="7271454"/>
                </a:cubicBezTo>
                <a:cubicBezTo>
                  <a:pt x="2599801" y="7268246"/>
                  <a:pt x="2602599" y="7259403"/>
                  <a:pt x="2599801" y="7256594"/>
                </a:cubicBezTo>
                <a:cubicBezTo>
                  <a:pt x="2602599" y="7244543"/>
                  <a:pt x="2605417" y="7229684"/>
                  <a:pt x="2611444" y="7226875"/>
                </a:cubicBezTo>
                <a:cubicBezTo>
                  <a:pt x="2617471" y="7223667"/>
                  <a:pt x="2638370" y="7223667"/>
                  <a:pt x="2635552" y="7211616"/>
                </a:cubicBezTo>
                <a:cubicBezTo>
                  <a:pt x="2620680" y="7211616"/>
                  <a:pt x="2602599" y="7193948"/>
                  <a:pt x="2623498" y="7191139"/>
                </a:cubicBezTo>
                <a:lnTo>
                  <a:pt x="2633142" y="7195225"/>
                </a:lnTo>
                <a:lnTo>
                  <a:pt x="2633099" y="7195169"/>
                </a:lnTo>
                <a:cubicBezTo>
                  <a:pt x="2630078" y="7192382"/>
                  <a:pt x="2626560" y="7190524"/>
                  <a:pt x="2622138" y="7190524"/>
                </a:cubicBezTo>
                <a:close/>
                <a:moveTo>
                  <a:pt x="2820391" y="7161021"/>
                </a:moveTo>
                <a:lnTo>
                  <a:pt x="2820199" y="7161024"/>
                </a:lnTo>
                <a:lnTo>
                  <a:pt x="2836481" y="7175493"/>
                </a:lnTo>
                <a:cubicBezTo>
                  <a:pt x="2841003" y="7181113"/>
                  <a:pt x="2845526" y="7186330"/>
                  <a:pt x="2852965" y="7187729"/>
                </a:cubicBezTo>
                <a:lnTo>
                  <a:pt x="2853060" y="7187720"/>
                </a:lnTo>
                <a:lnTo>
                  <a:pt x="2836868" y="7175679"/>
                </a:lnTo>
                <a:cubicBezTo>
                  <a:pt x="2832347" y="7170055"/>
                  <a:pt x="2827827" y="7164029"/>
                  <a:pt x="2820391" y="7161021"/>
                </a:cubicBezTo>
                <a:close/>
                <a:moveTo>
                  <a:pt x="2906022" y="7159169"/>
                </a:moveTo>
                <a:lnTo>
                  <a:pt x="2914001" y="7164867"/>
                </a:lnTo>
                <a:lnTo>
                  <a:pt x="2914051" y="7164841"/>
                </a:lnTo>
                <a:lnTo>
                  <a:pt x="2906178" y="7159211"/>
                </a:lnTo>
                <a:close/>
                <a:moveTo>
                  <a:pt x="3023818" y="7108867"/>
                </a:moveTo>
                <a:lnTo>
                  <a:pt x="3032467" y="7119999"/>
                </a:lnTo>
                <a:cubicBezTo>
                  <a:pt x="3034641" y="7124539"/>
                  <a:pt x="3035797" y="7129530"/>
                  <a:pt x="3035093" y="7133944"/>
                </a:cubicBezTo>
                <a:lnTo>
                  <a:pt x="3035320" y="7133969"/>
                </a:lnTo>
                <a:lnTo>
                  <a:pt x="3032724" y="7120156"/>
                </a:lnTo>
                <a:cubicBezTo>
                  <a:pt x="3030553" y="7115613"/>
                  <a:pt x="3027364" y="7111521"/>
                  <a:pt x="3023999" y="7108911"/>
                </a:cubicBezTo>
                <a:close/>
                <a:moveTo>
                  <a:pt x="2953091" y="7105061"/>
                </a:moveTo>
                <a:lnTo>
                  <a:pt x="2957497" y="7107454"/>
                </a:lnTo>
                <a:lnTo>
                  <a:pt x="2957500" y="7107450"/>
                </a:lnTo>
                <a:close/>
                <a:moveTo>
                  <a:pt x="2992085" y="7100666"/>
                </a:moveTo>
                <a:lnTo>
                  <a:pt x="2996099" y="7122305"/>
                </a:lnTo>
                <a:lnTo>
                  <a:pt x="2996342" y="7122240"/>
                </a:lnTo>
                <a:lnTo>
                  <a:pt x="2992365" y="7100785"/>
                </a:lnTo>
                <a:close/>
                <a:moveTo>
                  <a:pt x="2697064" y="7089315"/>
                </a:moveTo>
                <a:lnTo>
                  <a:pt x="2700577" y="7098094"/>
                </a:lnTo>
                <a:cubicBezTo>
                  <a:pt x="2701670" y="7111101"/>
                  <a:pt x="2696092" y="7132872"/>
                  <a:pt x="2693681" y="7139507"/>
                </a:cubicBezTo>
                <a:cubicBezTo>
                  <a:pt x="2684837" y="7139507"/>
                  <a:pt x="2687657" y="7154363"/>
                  <a:pt x="2687657" y="7160390"/>
                </a:cubicBezTo>
                <a:cubicBezTo>
                  <a:pt x="2672778" y="7160390"/>
                  <a:pt x="2663934" y="7160390"/>
                  <a:pt x="2660718" y="7175263"/>
                </a:cubicBezTo>
                <a:cubicBezTo>
                  <a:pt x="2660718" y="7182189"/>
                  <a:pt x="2669088" y="7204033"/>
                  <a:pt x="2665811" y="7214522"/>
                </a:cubicBezTo>
                <a:lnTo>
                  <a:pt x="2657965" y="7220213"/>
                </a:lnTo>
                <a:lnTo>
                  <a:pt x="2659268" y="7220858"/>
                </a:lnTo>
                <a:cubicBezTo>
                  <a:pt x="2676938" y="7220858"/>
                  <a:pt x="2662067" y="7185123"/>
                  <a:pt x="2662067" y="7175881"/>
                </a:cubicBezTo>
                <a:cubicBezTo>
                  <a:pt x="2665295" y="7161021"/>
                  <a:pt x="2674120" y="7161021"/>
                  <a:pt x="2688992" y="7161021"/>
                </a:cubicBezTo>
                <a:cubicBezTo>
                  <a:pt x="2688992" y="7155005"/>
                  <a:pt x="2686194" y="7140145"/>
                  <a:pt x="2695019" y="7140145"/>
                </a:cubicBezTo>
                <a:cubicBezTo>
                  <a:pt x="2698248" y="7131302"/>
                  <a:pt x="2707073" y="7095566"/>
                  <a:pt x="2698248" y="7089532"/>
                </a:cubicBezTo>
                <a:close/>
                <a:moveTo>
                  <a:pt x="3151294" y="7035636"/>
                </a:moveTo>
                <a:lnTo>
                  <a:pt x="3154497" y="7047649"/>
                </a:lnTo>
                <a:lnTo>
                  <a:pt x="3154650" y="7047626"/>
                </a:lnTo>
                <a:lnTo>
                  <a:pt x="3151482" y="7035729"/>
                </a:lnTo>
                <a:close/>
                <a:moveTo>
                  <a:pt x="3142080" y="7029045"/>
                </a:moveTo>
                <a:lnTo>
                  <a:pt x="3142006" y="7029050"/>
                </a:lnTo>
                <a:lnTo>
                  <a:pt x="3145655" y="7032793"/>
                </a:lnTo>
                <a:lnTo>
                  <a:pt x="3145788" y="7032860"/>
                </a:lnTo>
                <a:close/>
                <a:moveTo>
                  <a:pt x="2639920" y="7005641"/>
                </a:moveTo>
                <a:lnTo>
                  <a:pt x="2644898" y="7022150"/>
                </a:lnTo>
                <a:cubicBezTo>
                  <a:pt x="2644547" y="7029230"/>
                  <a:pt x="2643041" y="7036662"/>
                  <a:pt x="2643041" y="7041085"/>
                </a:cubicBezTo>
                <a:cubicBezTo>
                  <a:pt x="2639826" y="7049914"/>
                  <a:pt x="2639826" y="7059166"/>
                  <a:pt x="2639826" y="7067995"/>
                </a:cubicBezTo>
                <a:cubicBezTo>
                  <a:pt x="2643041" y="7074022"/>
                  <a:pt x="2645850" y="7080049"/>
                  <a:pt x="2645850" y="7086076"/>
                </a:cubicBezTo>
                <a:lnTo>
                  <a:pt x="2646970" y="7085992"/>
                </a:lnTo>
                <a:lnTo>
                  <a:pt x="2641187" y="7068656"/>
                </a:lnTo>
                <a:cubicBezTo>
                  <a:pt x="2641187" y="7059813"/>
                  <a:pt x="2641187" y="7050589"/>
                  <a:pt x="2644397" y="7041745"/>
                </a:cubicBezTo>
                <a:cubicBezTo>
                  <a:pt x="2644397" y="7032920"/>
                  <a:pt x="2650424" y="7012026"/>
                  <a:pt x="2641187" y="7006010"/>
                </a:cubicBezTo>
                <a:close/>
                <a:moveTo>
                  <a:pt x="2581321" y="6982302"/>
                </a:moveTo>
                <a:lnTo>
                  <a:pt x="2589175" y="6987654"/>
                </a:lnTo>
                <a:cubicBezTo>
                  <a:pt x="2589175" y="6996500"/>
                  <a:pt x="2586366" y="7002527"/>
                  <a:pt x="2586366" y="7014175"/>
                </a:cubicBezTo>
                <a:lnTo>
                  <a:pt x="2587813" y="7014175"/>
                </a:lnTo>
                <a:lnTo>
                  <a:pt x="2589146" y="7000537"/>
                </a:lnTo>
                <a:cubicBezTo>
                  <a:pt x="2589846" y="6996469"/>
                  <a:pt x="2590545" y="6992754"/>
                  <a:pt x="2590545" y="6988341"/>
                </a:cubicBezTo>
                <a:cubicBezTo>
                  <a:pt x="2587747" y="6985134"/>
                  <a:pt x="2584518" y="6985134"/>
                  <a:pt x="2581720" y="6982307"/>
                </a:cubicBezTo>
                <a:close/>
                <a:moveTo>
                  <a:pt x="2383341" y="6945726"/>
                </a:moveTo>
                <a:lnTo>
                  <a:pt x="2382185" y="6951303"/>
                </a:lnTo>
                <a:cubicBezTo>
                  <a:pt x="2382587" y="6953211"/>
                  <a:pt x="2383391" y="6954717"/>
                  <a:pt x="2383391" y="6954717"/>
                </a:cubicBezTo>
                <a:lnTo>
                  <a:pt x="2384285" y="6953875"/>
                </a:lnTo>
                <a:lnTo>
                  <a:pt x="2383624" y="6951997"/>
                </a:lnTo>
                <a:cubicBezTo>
                  <a:pt x="2383223" y="6950087"/>
                  <a:pt x="2383223" y="6947776"/>
                  <a:pt x="2384827" y="6946173"/>
                </a:cubicBezTo>
                <a:close/>
                <a:moveTo>
                  <a:pt x="2565969" y="6919603"/>
                </a:moveTo>
                <a:lnTo>
                  <a:pt x="2572627" y="6928044"/>
                </a:lnTo>
                <a:cubicBezTo>
                  <a:pt x="2576261" y="6941132"/>
                  <a:pt x="2570683" y="6963656"/>
                  <a:pt x="2568272" y="6972393"/>
                </a:cubicBezTo>
                <a:cubicBezTo>
                  <a:pt x="2559439" y="6972393"/>
                  <a:pt x="2550595" y="6972393"/>
                  <a:pt x="2559439" y="6981627"/>
                </a:cubicBezTo>
                <a:lnTo>
                  <a:pt x="2560631" y="6981611"/>
                </a:lnTo>
                <a:lnTo>
                  <a:pt x="2558611" y="6974236"/>
                </a:lnTo>
                <a:cubicBezTo>
                  <a:pt x="2560822" y="6973083"/>
                  <a:pt x="2565244" y="6973083"/>
                  <a:pt x="2569666" y="6973083"/>
                </a:cubicBezTo>
                <a:cubicBezTo>
                  <a:pt x="2572876" y="6961431"/>
                  <a:pt x="2581720" y="6925297"/>
                  <a:pt x="2566849" y="6919661"/>
                </a:cubicBezTo>
                <a:close/>
                <a:moveTo>
                  <a:pt x="2368531" y="6913589"/>
                </a:moveTo>
                <a:lnTo>
                  <a:pt x="2369165" y="6934786"/>
                </a:lnTo>
                <a:cubicBezTo>
                  <a:pt x="2369895" y="6937925"/>
                  <a:pt x="2371189" y="6940599"/>
                  <a:pt x="2373432" y="6942489"/>
                </a:cubicBezTo>
                <a:lnTo>
                  <a:pt x="2374704" y="6942871"/>
                </a:lnTo>
                <a:lnTo>
                  <a:pt x="2370611" y="6935481"/>
                </a:lnTo>
                <a:cubicBezTo>
                  <a:pt x="2369153" y="6929206"/>
                  <a:pt x="2369955" y="6921074"/>
                  <a:pt x="2369955" y="6913645"/>
                </a:cubicBezTo>
                <a:close/>
                <a:moveTo>
                  <a:pt x="2511142" y="6897952"/>
                </a:moveTo>
                <a:lnTo>
                  <a:pt x="2514823" y="6904105"/>
                </a:lnTo>
                <a:lnTo>
                  <a:pt x="2515809" y="6904105"/>
                </a:lnTo>
                <a:lnTo>
                  <a:pt x="2512321" y="6898284"/>
                </a:lnTo>
                <a:close/>
                <a:moveTo>
                  <a:pt x="2303885" y="6893578"/>
                </a:moveTo>
                <a:lnTo>
                  <a:pt x="2314657" y="6904105"/>
                </a:lnTo>
                <a:lnTo>
                  <a:pt x="2315746" y="6904432"/>
                </a:lnTo>
                <a:lnTo>
                  <a:pt x="2304921" y="6893863"/>
                </a:lnTo>
                <a:close/>
                <a:moveTo>
                  <a:pt x="2535101" y="6892769"/>
                </a:moveTo>
                <a:lnTo>
                  <a:pt x="2529841" y="6909923"/>
                </a:lnTo>
                <a:cubicBezTo>
                  <a:pt x="2527277" y="6915146"/>
                  <a:pt x="2525066" y="6920371"/>
                  <a:pt x="2526476" y="6927807"/>
                </a:cubicBezTo>
                <a:lnTo>
                  <a:pt x="2528000" y="6927807"/>
                </a:lnTo>
                <a:lnTo>
                  <a:pt x="2531235" y="6910636"/>
                </a:lnTo>
                <a:cubicBezTo>
                  <a:pt x="2533798" y="6905417"/>
                  <a:pt x="2536714" y="6900198"/>
                  <a:pt x="2536714" y="6892769"/>
                </a:cubicBezTo>
                <a:close/>
                <a:moveTo>
                  <a:pt x="2305813" y="6865142"/>
                </a:moveTo>
                <a:cubicBezTo>
                  <a:pt x="2305813" y="6868147"/>
                  <a:pt x="2304307" y="6870354"/>
                  <a:pt x="2302046" y="6871810"/>
                </a:cubicBezTo>
                <a:lnTo>
                  <a:pt x="2294947" y="6873660"/>
                </a:lnTo>
                <a:lnTo>
                  <a:pt x="2295225" y="6874683"/>
                </a:lnTo>
                <a:cubicBezTo>
                  <a:pt x="2301252" y="6874683"/>
                  <a:pt x="2307279" y="6871875"/>
                  <a:pt x="2307279" y="6865858"/>
                </a:cubicBezTo>
                <a:lnTo>
                  <a:pt x="2336149" y="6868883"/>
                </a:lnTo>
                <a:lnTo>
                  <a:pt x="2335502" y="6868248"/>
                </a:lnTo>
                <a:cubicBezTo>
                  <a:pt x="2327314" y="6864534"/>
                  <a:pt x="2317669" y="6863732"/>
                  <a:pt x="2305813" y="6865142"/>
                </a:cubicBezTo>
                <a:close/>
                <a:moveTo>
                  <a:pt x="2272575" y="6850601"/>
                </a:moveTo>
                <a:lnTo>
                  <a:pt x="2272688" y="6850742"/>
                </a:lnTo>
                <a:lnTo>
                  <a:pt x="2281548" y="6854459"/>
                </a:lnTo>
                <a:lnTo>
                  <a:pt x="2281143" y="6854192"/>
                </a:lnTo>
                <a:close/>
                <a:moveTo>
                  <a:pt x="2245872" y="6829609"/>
                </a:moveTo>
                <a:lnTo>
                  <a:pt x="2242607" y="6843892"/>
                </a:lnTo>
                <a:cubicBezTo>
                  <a:pt x="2241501" y="6848762"/>
                  <a:pt x="2241501" y="6853282"/>
                  <a:pt x="2245923" y="6856296"/>
                </a:cubicBezTo>
                <a:cubicBezTo>
                  <a:pt x="2249138" y="6859115"/>
                  <a:pt x="2254767" y="6859115"/>
                  <a:pt x="2260791" y="6865142"/>
                </a:cubicBezTo>
                <a:cubicBezTo>
                  <a:pt x="2272850" y="6877179"/>
                  <a:pt x="2272850" y="6898078"/>
                  <a:pt x="2251958" y="6898078"/>
                </a:cubicBezTo>
                <a:cubicBezTo>
                  <a:pt x="2249138" y="6906908"/>
                  <a:pt x="2243114" y="6918961"/>
                  <a:pt x="2245923" y="6927807"/>
                </a:cubicBezTo>
                <a:lnTo>
                  <a:pt x="2247445" y="6928093"/>
                </a:lnTo>
                <a:lnTo>
                  <a:pt x="2248320" y="6913645"/>
                </a:lnTo>
                <a:cubicBezTo>
                  <a:pt x="2249827" y="6908426"/>
                  <a:pt x="2252038" y="6903207"/>
                  <a:pt x="2253447" y="6898785"/>
                </a:cubicBezTo>
                <a:cubicBezTo>
                  <a:pt x="2274326" y="6898785"/>
                  <a:pt x="2274326" y="6877909"/>
                  <a:pt x="2262272" y="6865858"/>
                </a:cubicBezTo>
                <a:cubicBezTo>
                  <a:pt x="2256245" y="6859824"/>
                  <a:pt x="2250629" y="6859824"/>
                  <a:pt x="2247420" y="6857015"/>
                </a:cubicBezTo>
                <a:cubicBezTo>
                  <a:pt x="2238576" y="6850999"/>
                  <a:pt x="2247420" y="6838948"/>
                  <a:pt x="2247420" y="6830123"/>
                </a:cubicBezTo>
                <a:close/>
                <a:moveTo>
                  <a:pt x="2401067" y="6814516"/>
                </a:moveTo>
                <a:lnTo>
                  <a:pt x="2398830" y="6824410"/>
                </a:lnTo>
                <a:cubicBezTo>
                  <a:pt x="2394865" y="6826934"/>
                  <a:pt x="2387438" y="6826520"/>
                  <a:pt x="2380172" y="6826303"/>
                </a:cubicBezTo>
                <a:lnTo>
                  <a:pt x="2376022" y="6827027"/>
                </a:lnTo>
                <a:lnTo>
                  <a:pt x="2374536" y="6827006"/>
                </a:lnTo>
                <a:lnTo>
                  <a:pt x="2372196" y="6827694"/>
                </a:lnTo>
                <a:lnTo>
                  <a:pt x="2362487" y="6829386"/>
                </a:lnTo>
                <a:cubicBezTo>
                  <a:pt x="2350428" y="6841034"/>
                  <a:pt x="2353237" y="6868349"/>
                  <a:pt x="2371331" y="6873971"/>
                </a:cubicBezTo>
                <a:cubicBezTo>
                  <a:pt x="2383385" y="6876984"/>
                  <a:pt x="2381876" y="6887430"/>
                  <a:pt x="2376249" y="6893757"/>
                </a:cubicBezTo>
                <a:lnTo>
                  <a:pt x="2366426" y="6898460"/>
                </a:lnTo>
                <a:lnTo>
                  <a:pt x="2367347" y="6899423"/>
                </a:lnTo>
                <a:cubicBezTo>
                  <a:pt x="2378423" y="6900442"/>
                  <a:pt x="2390854" y="6879209"/>
                  <a:pt x="2372773" y="6874683"/>
                </a:cubicBezTo>
                <a:cubicBezTo>
                  <a:pt x="2354692" y="6869066"/>
                  <a:pt x="2351874" y="6841757"/>
                  <a:pt x="2363928" y="6830123"/>
                </a:cubicBezTo>
                <a:lnTo>
                  <a:pt x="2372196" y="6827694"/>
                </a:lnTo>
                <a:lnTo>
                  <a:pt x="2376022" y="6827027"/>
                </a:lnTo>
                <a:lnTo>
                  <a:pt x="2388799" y="6827205"/>
                </a:lnTo>
                <a:cubicBezTo>
                  <a:pt x="2398094" y="6827205"/>
                  <a:pt x="2405530" y="6825701"/>
                  <a:pt x="2402516" y="6815263"/>
                </a:cubicBezTo>
                <a:close/>
                <a:moveTo>
                  <a:pt x="2222210" y="6808486"/>
                </a:moveTo>
                <a:cubicBezTo>
                  <a:pt x="2218995" y="6811305"/>
                  <a:pt x="2218995" y="6814513"/>
                  <a:pt x="2218995" y="6820540"/>
                </a:cubicBezTo>
                <a:lnTo>
                  <a:pt x="2220557" y="6821047"/>
                </a:lnTo>
                <a:lnTo>
                  <a:pt x="2223704" y="6809229"/>
                </a:lnTo>
                <a:lnTo>
                  <a:pt x="2248894" y="6817397"/>
                </a:lnTo>
                <a:lnTo>
                  <a:pt x="2248688" y="6817075"/>
                </a:lnTo>
                <a:cubicBezTo>
                  <a:pt x="2241605" y="6811500"/>
                  <a:pt x="2232662" y="6808486"/>
                  <a:pt x="2222210" y="6808486"/>
                </a:cubicBezTo>
                <a:close/>
                <a:moveTo>
                  <a:pt x="2374071" y="6776683"/>
                </a:moveTo>
                <a:lnTo>
                  <a:pt x="2380176" y="6784784"/>
                </a:lnTo>
                <a:cubicBezTo>
                  <a:pt x="2380176" y="6790422"/>
                  <a:pt x="2383391" y="6793630"/>
                  <a:pt x="2383391" y="6796449"/>
                </a:cubicBezTo>
                <a:cubicBezTo>
                  <a:pt x="2384796" y="6800864"/>
                  <a:pt x="2387004" y="6805380"/>
                  <a:pt x="2389967" y="6808792"/>
                </a:cubicBezTo>
                <a:lnTo>
                  <a:pt x="2391412" y="6809537"/>
                </a:lnTo>
                <a:lnTo>
                  <a:pt x="2384827" y="6797178"/>
                </a:lnTo>
                <a:cubicBezTo>
                  <a:pt x="2384827" y="6794369"/>
                  <a:pt x="2381618" y="6791161"/>
                  <a:pt x="2381618" y="6785544"/>
                </a:cubicBezTo>
                <a:cubicBezTo>
                  <a:pt x="2380209" y="6779518"/>
                  <a:pt x="2377998" y="6778010"/>
                  <a:pt x="2375386" y="6777256"/>
                </a:cubicBezTo>
                <a:close/>
                <a:moveTo>
                  <a:pt x="2341673" y="6770285"/>
                </a:moveTo>
                <a:lnTo>
                  <a:pt x="2344393" y="6793630"/>
                </a:lnTo>
                <a:lnTo>
                  <a:pt x="2345837" y="6794283"/>
                </a:lnTo>
                <a:lnTo>
                  <a:pt x="2345847" y="6794369"/>
                </a:lnTo>
                <a:cubicBezTo>
                  <a:pt x="2350270" y="6794369"/>
                  <a:pt x="2356297" y="6798786"/>
                  <a:pt x="2361570" y="6802451"/>
                </a:cubicBezTo>
                <a:lnTo>
                  <a:pt x="2362532" y="6803036"/>
                </a:lnTo>
                <a:lnTo>
                  <a:pt x="2367176" y="6806001"/>
                </a:lnTo>
                <a:lnTo>
                  <a:pt x="2367356" y="6805970"/>
                </a:lnTo>
                <a:lnTo>
                  <a:pt x="2362532" y="6803036"/>
                </a:lnTo>
                <a:lnTo>
                  <a:pt x="2356059" y="6798904"/>
                </a:lnTo>
                <a:lnTo>
                  <a:pt x="2345837" y="6794283"/>
                </a:lnTo>
                <a:lnTo>
                  <a:pt x="2343049" y="6770285"/>
                </a:lnTo>
                <a:close/>
                <a:moveTo>
                  <a:pt x="2237078" y="6766742"/>
                </a:moveTo>
                <a:lnTo>
                  <a:pt x="2235925" y="6783486"/>
                </a:lnTo>
                <a:cubicBezTo>
                  <a:pt x="2236278" y="6789110"/>
                  <a:pt x="2238489" y="6793630"/>
                  <a:pt x="2245923" y="6793630"/>
                </a:cubicBezTo>
                <a:lnTo>
                  <a:pt x="2246721" y="6793661"/>
                </a:lnTo>
                <a:lnTo>
                  <a:pt x="2237421" y="6784232"/>
                </a:lnTo>
                <a:cubicBezTo>
                  <a:pt x="2237069" y="6778612"/>
                  <a:pt x="2238576" y="6771889"/>
                  <a:pt x="2238576" y="6767477"/>
                </a:cubicBezTo>
                <a:close/>
                <a:moveTo>
                  <a:pt x="2246305" y="6725958"/>
                </a:moveTo>
                <a:lnTo>
                  <a:pt x="2245324" y="6726187"/>
                </a:lnTo>
                <a:lnTo>
                  <a:pt x="2249138" y="6733766"/>
                </a:lnTo>
                <a:cubicBezTo>
                  <a:pt x="2239899" y="6733766"/>
                  <a:pt x="2233864" y="6736991"/>
                  <a:pt x="2233864" y="6745820"/>
                </a:cubicBezTo>
                <a:cubicBezTo>
                  <a:pt x="2231054" y="6748639"/>
                  <a:pt x="2231054" y="6745820"/>
                  <a:pt x="2228234" y="6751847"/>
                </a:cubicBezTo>
                <a:lnTo>
                  <a:pt x="2225019" y="6751847"/>
                </a:lnTo>
                <a:cubicBezTo>
                  <a:pt x="2225019" y="6754861"/>
                  <a:pt x="2225019" y="6758579"/>
                  <a:pt x="2226527" y="6761544"/>
                </a:cubicBezTo>
                <a:lnTo>
                  <a:pt x="2228025" y="6762279"/>
                </a:lnTo>
                <a:lnTo>
                  <a:pt x="2226522" y="6752617"/>
                </a:lnTo>
                <a:lnTo>
                  <a:pt x="2229731" y="6752617"/>
                </a:lnTo>
                <a:cubicBezTo>
                  <a:pt x="2232549" y="6746583"/>
                  <a:pt x="2232549" y="6749391"/>
                  <a:pt x="2235347" y="6746583"/>
                </a:cubicBezTo>
                <a:cubicBezTo>
                  <a:pt x="2235347" y="6737757"/>
                  <a:pt x="2241374" y="6734532"/>
                  <a:pt x="2250629" y="6734532"/>
                </a:cubicBezTo>
                <a:cubicBezTo>
                  <a:pt x="2252038" y="6728516"/>
                  <a:pt x="2249724" y="6726309"/>
                  <a:pt x="2246305" y="6725958"/>
                </a:cubicBezTo>
                <a:close/>
                <a:moveTo>
                  <a:pt x="2218934" y="6579099"/>
                </a:moveTo>
                <a:lnTo>
                  <a:pt x="2210151" y="6635362"/>
                </a:lnTo>
                <a:cubicBezTo>
                  <a:pt x="2207342" y="6635362"/>
                  <a:pt x="2204127" y="6638569"/>
                  <a:pt x="2201307" y="6638569"/>
                </a:cubicBezTo>
                <a:cubicBezTo>
                  <a:pt x="2201307" y="6638569"/>
                  <a:pt x="2195283" y="6668298"/>
                  <a:pt x="2192463" y="6671101"/>
                </a:cubicBezTo>
                <a:cubicBezTo>
                  <a:pt x="2192463" y="6680352"/>
                  <a:pt x="2192463" y="6692001"/>
                  <a:pt x="2198092" y="6698027"/>
                </a:cubicBezTo>
                <a:cubicBezTo>
                  <a:pt x="2204127" y="6704054"/>
                  <a:pt x="2210151" y="6704054"/>
                  <a:pt x="2207342" y="6712884"/>
                </a:cubicBezTo>
                <a:cubicBezTo>
                  <a:pt x="2213169" y="6714487"/>
                  <a:pt x="2216886" y="6718201"/>
                  <a:pt x="2220603" y="6721515"/>
                </a:cubicBezTo>
                <a:lnTo>
                  <a:pt x="2221699" y="6722029"/>
                </a:lnTo>
                <a:lnTo>
                  <a:pt x="2208832" y="6713656"/>
                </a:lnTo>
                <a:cubicBezTo>
                  <a:pt x="2211650" y="6704812"/>
                  <a:pt x="2205623" y="6704812"/>
                  <a:pt x="2199596" y="6698796"/>
                </a:cubicBezTo>
                <a:cubicBezTo>
                  <a:pt x="2193980" y="6692780"/>
                  <a:pt x="2193980" y="6681128"/>
                  <a:pt x="2193980" y="6671886"/>
                </a:cubicBezTo>
                <a:cubicBezTo>
                  <a:pt x="2196778" y="6669077"/>
                  <a:pt x="2202805" y="6639358"/>
                  <a:pt x="2202805" y="6639358"/>
                </a:cubicBezTo>
                <a:cubicBezTo>
                  <a:pt x="2205623" y="6639358"/>
                  <a:pt x="2208832" y="6636150"/>
                  <a:pt x="2211650" y="6636150"/>
                </a:cubicBezTo>
                <a:cubicBezTo>
                  <a:pt x="2214859" y="6618482"/>
                  <a:pt x="2217677" y="6600414"/>
                  <a:pt x="2220495" y="6579520"/>
                </a:cubicBezTo>
                <a:close/>
                <a:moveTo>
                  <a:pt x="2207342" y="6540148"/>
                </a:moveTo>
                <a:cubicBezTo>
                  <a:pt x="2204127" y="6545769"/>
                  <a:pt x="2204127" y="6555004"/>
                  <a:pt x="2198092" y="6555004"/>
                </a:cubicBezTo>
                <a:cubicBezTo>
                  <a:pt x="2196688" y="6563842"/>
                  <a:pt x="2196688" y="6569767"/>
                  <a:pt x="2199652" y="6573483"/>
                </a:cubicBezTo>
                <a:lnTo>
                  <a:pt x="2201116" y="6573879"/>
                </a:lnTo>
                <a:lnTo>
                  <a:pt x="2199596" y="6555836"/>
                </a:lnTo>
                <a:cubicBezTo>
                  <a:pt x="2202610" y="6555836"/>
                  <a:pt x="2204116" y="6553525"/>
                  <a:pt x="2205271" y="6550513"/>
                </a:cubicBezTo>
                <a:lnTo>
                  <a:pt x="2208521" y="6541810"/>
                </a:lnTo>
                <a:close/>
                <a:moveTo>
                  <a:pt x="1458176" y="6458104"/>
                </a:moveTo>
                <a:lnTo>
                  <a:pt x="1458394" y="6458620"/>
                </a:lnTo>
                <a:cubicBezTo>
                  <a:pt x="1460263" y="6460160"/>
                  <a:pt x="1462693" y="6461002"/>
                  <a:pt x="1464933" y="6461933"/>
                </a:cubicBezTo>
                <a:lnTo>
                  <a:pt x="1470000" y="6465533"/>
                </a:lnTo>
                <a:lnTo>
                  <a:pt x="1470008" y="6465203"/>
                </a:lnTo>
                <a:cubicBezTo>
                  <a:pt x="1468895" y="6463313"/>
                  <a:pt x="1466847" y="6462296"/>
                  <a:pt x="1464611" y="6461366"/>
                </a:cubicBezTo>
                <a:close/>
                <a:moveTo>
                  <a:pt x="1464543" y="6409047"/>
                </a:moveTo>
                <a:lnTo>
                  <a:pt x="1464480" y="6409276"/>
                </a:lnTo>
                <a:lnTo>
                  <a:pt x="1481306" y="6420645"/>
                </a:lnTo>
                <a:lnTo>
                  <a:pt x="1481241" y="6420337"/>
                </a:lnTo>
                <a:close/>
                <a:moveTo>
                  <a:pt x="1425410" y="6325285"/>
                </a:moveTo>
                <a:lnTo>
                  <a:pt x="1425268" y="6325845"/>
                </a:lnTo>
                <a:lnTo>
                  <a:pt x="1438803" y="6328404"/>
                </a:lnTo>
                <a:lnTo>
                  <a:pt x="1440315" y="6328404"/>
                </a:lnTo>
                <a:lnTo>
                  <a:pt x="1464407" y="6340438"/>
                </a:lnTo>
                <a:lnTo>
                  <a:pt x="1464162" y="6340097"/>
                </a:lnTo>
                <a:cubicBezTo>
                  <a:pt x="1454912" y="6331251"/>
                  <a:pt x="1449283" y="6328043"/>
                  <a:pt x="1440044" y="6328043"/>
                </a:cubicBezTo>
                <a:close/>
                <a:moveTo>
                  <a:pt x="1475898" y="6280341"/>
                </a:moveTo>
                <a:lnTo>
                  <a:pt x="1475898" y="6280865"/>
                </a:lnTo>
                <a:lnTo>
                  <a:pt x="1484644" y="6292291"/>
                </a:lnTo>
                <a:lnTo>
                  <a:pt x="1485054" y="6292287"/>
                </a:lnTo>
                <a:close/>
                <a:moveTo>
                  <a:pt x="1502785" y="6214047"/>
                </a:moveTo>
                <a:lnTo>
                  <a:pt x="1502784" y="6214644"/>
                </a:lnTo>
                <a:lnTo>
                  <a:pt x="1505693" y="6216162"/>
                </a:lnTo>
                <a:lnTo>
                  <a:pt x="1509425" y="6218876"/>
                </a:lnTo>
                <a:lnTo>
                  <a:pt x="1512084" y="6219496"/>
                </a:lnTo>
                <a:lnTo>
                  <a:pt x="1514335" y="6220670"/>
                </a:lnTo>
                <a:cubicBezTo>
                  <a:pt x="1519456" y="6221606"/>
                  <a:pt x="1525219" y="6222135"/>
                  <a:pt x="1529739" y="6224247"/>
                </a:cubicBezTo>
                <a:lnTo>
                  <a:pt x="1533767" y="6234586"/>
                </a:lnTo>
                <a:lnTo>
                  <a:pt x="1533875" y="6234374"/>
                </a:lnTo>
                <a:cubicBezTo>
                  <a:pt x="1534496" y="6230375"/>
                  <a:pt x="1533390" y="6226608"/>
                  <a:pt x="1529670" y="6223595"/>
                </a:cubicBezTo>
                <a:lnTo>
                  <a:pt x="1512084" y="6219496"/>
                </a:lnTo>
                <a:lnTo>
                  <a:pt x="1505693" y="6216162"/>
                </a:lnTo>
                <a:close/>
                <a:moveTo>
                  <a:pt x="2469630" y="6185976"/>
                </a:moveTo>
                <a:lnTo>
                  <a:pt x="2467686" y="6196608"/>
                </a:lnTo>
                <a:cubicBezTo>
                  <a:pt x="2463597" y="6204516"/>
                  <a:pt x="2454026" y="6202712"/>
                  <a:pt x="2442874" y="6202712"/>
                </a:cubicBezTo>
                <a:cubicBezTo>
                  <a:pt x="2421971" y="6229621"/>
                  <a:pt x="2436839" y="6286260"/>
                  <a:pt x="2434030" y="6316394"/>
                </a:cubicBezTo>
                <a:cubicBezTo>
                  <a:pt x="2392224" y="6316394"/>
                  <a:pt x="2311837" y="6277431"/>
                  <a:pt x="2293753" y="6334070"/>
                </a:cubicBezTo>
                <a:cubicBezTo>
                  <a:pt x="2290944" y="6348926"/>
                  <a:pt x="2290944" y="6367007"/>
                  <a:pt x="2305813" y="6373033"/>
                </a:cubicBezTo>
                <a:cubicBezTo>
                  <a:pt x="2308622" y="6379060"/>
                  <a:pt x="2308622" y="6384682"/>
                  <a:pt x="2308622" y="6390709"/>
                </a:cubicBezTo>
                <a:cubicBezTo>
                  <a:pt x="2287729" y="6390709"/>
                  <a:pt x="2287729" y="6399555"/>
                  <a:pt x="2284909" y="6417619"/>
                </a:cubicBezTo>
                <a:cubicBezTo>
                  <a:pt x="2284909" y="6432492"/>
                  <a:pt x="2260791" y="6441726"/>
                  <a:pt x="2272850" y="6450572"/>
                </a:cubicBezTo>
                <a:cubicBezTo>
                  <a:pt x="2281694" y="6462626"/>
                  <a:pt x="2305813" y="6474274"/>
                  <a:pt x="2305813" y="6492338"/>
                </a:cubicBezTo>
                <a:cubicBezTo>
                  <a:pt x="2305813" y="6501184"/>
                  <a:pt x="2302598" y="6516040"/>
                  <a:pt x="2308622" y="6522067"/>
                </a:cubicBezTo>
                <a:cubicBezTo>
                  <a:pt x="2308622" y="6524886"/>
                  <a:pt x="2317466" y="6524886"/>
                  <a:pt x="2317466" y="6528094"/>
                </a:cubicBezTo>
                <a:cubicBezTo>
                  <a:pt x="2323501" y="6545769"/>
                  <a:pt x="2308622" y="6548994"/>
                  <a:pt x="2299788" y="6561031"/>
                </a:cubicBezTo>
                <a:cubicBezTo>
                  <a:pt x="2290944" y="6575904"/>
                  <a:pt x="2284909" y="6566669"/>
                  <a:pt x="2270041" y="6563850"/>
                </a:cubicBezTo>
                <a:cubicBezTo>
                  <a:pt x="2260791" y="6561031"/>
                  <a:pt x="2249138" y="6566669"/>
                  <a:pt x="2237079" y="6566669"/>
                </a:cubicBezTo>
                <a:lnTo>
                  <a:pt x="2228181" y="6565247"/>
                </a:lnTo>
                <a:lnTo>
                  <a:pt x="2228898" y="6565939"/>
                </a:lnTo>
                <a:cubicBezTo>
                  <a:pt x="2231693" y="6567585"/>
                  <a:pt x="2234858" y="6568290"/>
                  <a:pt x="2238576" y="6567488"/>
                </a:cubicBezTo>
                <a:cubicBezTo>
                  <a:pt x="2250629" y="6567488"/>
                  <a:pt x="2262272" y="6561852"/>
                  <a:pt x="2271528" y="6564661"/>
                </a:cubicBezTo>
                <a:cubicBezTo>
                  <a:pt x="2286380" y="6567488"/>
                  <a:pt x="2292407" y="6576712"/>
                  <a:pt x="2301252" y="6561852"/>
                </a:cubicBezTo>
                <a:cubicBezTo>
                  <a:pt x="2310097" y="6549801"/>
                  <a:pt x="2324968" y="6546594"/>
                  <a:pt x="2318941" y="6528925"/>
                </a:cubicBezTo>
                <a:cubicBezTo>
                  <a:pt x="2318941" y="6525718"/>
                  <a:pt x="2310097" y="6525718"/>
                  <a:pt x="2310097" y="6522909"/>
                </a:cubicBezTo>
                <a:cubicBezTo>
                  <a:pt x="2304070" y="6516874"/>
                  <a:pt x="2307279" y="6502015"/>
                  <a:pt x="2307279" y="6493190"/>
                </a:cubicBezTo>
                <a:cubicBezTo>
                  <a:pt x="2307279" y="6475122"/>
                  <a:pt x="2283171" y="6463470"/>
                  <a:pt x="2274326" y="6451420"/>
                </a:cubicBezTo>
                <a:cubicBezTo>
                  <a:pt x="2262272" y="6442594"/>
                  <a:pt x="2286380" y="6433352"/>
                  <a:pt x="2286380" y="6418493"/>
                </a:cubicBezTo>
                <a:cubicBezTo>
                  <a:pt x="2289198" y="6400426"/>
                  <a:pt x="2289198" y="6391582"/>
                  <a:pt x="2310097" y="6391582"/>
                </a:cubicBezTo>
                <a:cubicBezTo>
                  <a:pt x="2310097" y="6385566"/>
                  <a:pt x="2310097" y="6379930"/>
                  <a:pt x="2307279" y="6373914"/>
                </a:cubicBezTo>
                <a:cubicBezTo>
                  <a:pt x="2292407" y="6367898"/>
                  <a:pt x="2292407" y="6349812"/>
                  <a:pt x="2295225" y="6334953"/>
                </a:cubicBezTo>
                <a:cubicBezTo>
                  <a:pt x="2313306" y="6278341"/>
                  <a:pt x="2393672" y="6317284"/>
                  <a:pt x="2435449" y="6317284"/>
                </a:cubicBezTo>
                <a:cubicBezTo>
                  <a:pt x="2438267" y="6287166"/>
                  <a:pt x="2423395" y="6230555"/>
                  <a:pt x="2444294" y="6203644"/>
                </a:cubicBezTo>
                <a:cubicBezTo>
                  <a:pt x="2459166" y="6203644"/>
                  <a:pt x="2471220" y="6206852"/>
                  <a:pt x="2471220" y="6185976"/>
                </a:cubicBezTo>
                <a:close/>
                <a:moveTo>
                  <a:pt x="2450006" y="6179234"/>
                </a:moveTo>
                <a:lnTo>
                  <a:pt x="2454934" y="6185036"/>
                </a:lnTo>
                <a:lnTo>
                  <a:pt x="2455550" y="6185036"/>
                </a:lnTo>
                <a:lnTo>
                  <a:pt x="2450814" y="6179460"/>
                </a:lnTo>
                <a:close/>
                <a:moveTo>
                  <a:pt x="1493911" y="6134453"/>
                </a:moveTo>
                <a:lnTo>
                  <a:pt x="1493967" y="6135075"/>
                </a:lnTo>
                <a:cubicBezTo>
                  <a:pt x="1493967" y="6143919"/>
                  <a:pt x="1502809" y="6155959"/>
                  <a:pt x="1508845" y="6141110"/>
                </a:cubicBezTo>
                <a:cubicBezTo>
                  <a:pt x="1522301" y="6139497"/>
                  <a:pt x="1531239" y="6149839"/>
                  <a:pt x="1536462" y="6162842"/>
                </a:cubicBezTo>
                <a:lnTo>
                  <a:pt x="1541701" y="6199891"/>
                </a:lnTo>
                <a:lnTo>
                  <a:pt x="1541729" y="6199892"/>
                </a:lnTo>
                <a:cubicBezTo>
                  <a:pt x="1544549" y="6181829"/>
                  <a:pt x="1535705" y="6137227"/>
                  <a:pt x="1508778" y="6140451"/>
                </a:cubicBezTo>
                <a:cubicBezTo>
                  <a:pt x="1505761" y="6147879"/>
                  <a:pt x="1502041" y="6148580"/>
                  <a:pt x="1499075" y="6146320"/>
                </a:cubicBezTo>
                <a:close/>
                <a:moveTo>
                  <a:pt x="2431625" y="6096698"/>
                </a:moveTo>
                <a:lnTo>
                  <a:pt x="2434030" y="6104290"/>
                </a:lnTo>
                <a:cubicBezTo>
                  <a:pt x="2428006" y="6107497"/>
                  <a:pt x="2428006" y="6113524"/>
                  <a:pt x="2428006" y="6119551"/>
                </a:cubicBezTo>
                <a:cubicBezTo>
                  <a:pt x="2419162" y="6119551"/>
                  <a:pt x="2410318" y="6131200"/>
                  <a:pt x="2407103" y="6140451"/>
                </a:cubicBezTo>
                <a:cubicBezTo>
                  <a:pt x="2392224" y="6146073"/>
                  <a:pt x="2356452" y="6131200"/>
                  <a:pt x="2362487" y="6158126"/>
                </a:cubicBezTo>
                <a:lnTo>
                  <a:pt x="2364022" y="6158529"/>
                </a:lnTo>
                <a:lnTo>
                  <a:pt x="2366265" y="6145742"/>
                </a:lnTo>
                <a:cubicBezTo>
                  <a:pt x="2374480" y="6138305"/>
                  <a:pt x="2397390" y="6145610"/>
                  <a:pt x="2408543" y="6141397"/>
                </a:cubicBezTo>
                <a:cubicBezTo>
                  <a:pt x="2411752" y="6132155"/>
                  <a:pt x="2420597" y="6120521"/>
                  <a:pt x="2429422" y="6120521"/>
                </a:cubicBezTo>
                <a:cubicBezTo>
                  <a:pt x="2429422" y="6114486"/>
                  <a:pt x="2429422" y="6108470"/>
                  <a:pt x="2435449" y="6105263"/>
                </a:cubicBezTo>
                <a:cubicBezTo>
                  <a:pt x="2435449" y="6102246"/>
                  <a:pt x="2434750" y="6099333"/>
                  <a:pt x="2432893" y="6097174"/>
                </a:cubicBezTo>
                <a:close/>
                <a:moveTo>
                  <a:pt x="1479109" y="6063191"/>
                </a:moveTo>
                <a:cubicBezTo>
                  <a:pt x="1479109" y="6070623"/>
                  <a:pt x="1488047" y="6080363"/>
                  <a:pt x="1495479" y="6089750"/>
                </a:cubicBezTo>
                <a:lnTo>
                  <a:pt x="1504066" y="6103039"/>
                </a:lnTo>
                <a:lnTo>
                  <a:pt x="1504125" y="6102566"/>
                </a:lnTo>
                <a:cubicBezTo>
                  <a:pt x="1500810" y="6094196"/>
                  <a:pt x="1490761" y="6084140"/>
                  <a:pt x="1484431" y="6075061"/>
                </a:cubicBezTo>
                <a:lnTo>
                  <a:pt x="1479362" y="6063279"/>
                </a:lnTo>
                <a:close/>
                <a:moveTo>
                  <a:pt x="1603802" y="6042980"/>
                </a:moveTo>
                <a:lnTo>
                  <a:pt x="1603705" y="6043439"/>
                </a:lnTo>
                <a:lnTo>
                  <a:pt x="1609701" y="6053689"/>
                </a:lnTo>
                <a:lnTo>
                  <a:pt x="1610057" y="6053678"/>
                </a:lnTo>
                <a:close/>
                <a:moveTo>
                  <a:pt x="1795465" y="5958760"/>
                </a:moveTo>
                <a:lnTo>
                  <a:pt x="1795308" y="5958768"/>
                </a:lnTo>
                <a:lnTo>
                  <a:pt x="1797094" y="5969937"/>
                </a:lnTo>
                <a:lnTo>
                  <a:pt x="1797213" y="5969720"/>
                </a:lnTo>
                <a:close/>
                <a:moveTo>
                  <a:pt x="2444409" y="5954860"/>
                </a:moveTo>
                <a:lnTo>
                  <a:pt x="2447500" y="5958887"/>
                </a:lnTo>
                <a:cubicBezTo>
                  <a:pt x="2447972" y="5961353"/>
                  <a:pt x="2447596" y="5964891"/>
                  <a:pt x="2446090" y="5970112"/>
                </a:cubicBezTo>
                <a:cubicBezTo>
                  <a:pt x="2442874" y="5988193"/>
                  <a:pt x="2442874" y="6003066"/>
                  <a:pt x="2431221" y="6021129"/>
                </a:cubicBezTo>
                <a:cubicBezTo>
                  <a:pt x="2421971" y="6036002"/>
                  <a:pt x="2440054" y="6044832"/>
                  <a:pt x="2436839" y="6059705"/>
                </a:cubicBezTo>
                <a:cubicBezTo>
                  <a:pt x="2431221" y="6059705"/>
                  <a:pt x="2428006" y="6059705"/>
                  <a:pt x="2421971" y="6059705"/>
                </a:cubicBezTo>
                <a:cubicBezTo>
                  <a:pt x="2419162" y="6068534"/>
                  <a:pt x="2428006" y="6080588"/>
                  <a:pt x="2421971" y="6092641"/>
                </a:cubicBezTo>
                <a:lnTo>
                  <a:pt x="2423424" y="6093187"/>
                </a:lnTo>
                <a:lnTo>
                  <a:pt x="2424606" y="6075938"/>
                </a:lnTo>
                <a:cubicBezTo>
                  <a:pt x="2423503" y="6070315"/>
                  <a:pt x="2421996" y="6065096"/>
                  <a:pt x="2423395" y="6060684"/>
                </a:cubicBezTo>
                <a:cubicBezTo>
                  <a:pt x="2429422" y="6060684"/>
                  <a:pt x="2432651" y="6060684"/>
                  <a:pt x="2438267" y="6060684"/>
                </a:cubicBezTo>
                <a:cubicBezTo>
                  <a:pt x="2441476" y="6045824"/>
                  <a:pt x="2423395" y="6036981"/>
                  <a:pt x="2432651" y="6022121"/>
                </a:cubicBezTo>
                <a:cubicBezTo>
                  <a:pt x="2444294" y="6004054"/>
                  <a:pt x="2444294" y="5989194"/>
                  <a:pt x="2447503" y="5971127"/>
                </a:cubicBezTo>
                <a:cubicBezTo>
                  <a:pt x="2450517" y="5960689"/>
                  <a:pt x="2449010" y="5956974"/>
                  <a:pt x="2445243" y="5955117"/>
                </a:cubicBezTo>
                <a:close/>
                <a:moveTo>
                  <a:pt x="1693662" y="5953149"/>
                </a:moveTo>
                <a:lnTo>
                  <a:pt x="1697502" y="5965255"/>
                </a:lnTo>
                <a:lnTo>
                  <a:pt x="1697530" y="5964647"/>
                </a:lnTo>
                <a:lnTo>
                  <a:pt x="1693893" y="5953174"/>
                </a:lnTo>
                <a:close/>
                <a:moveTo>
                  <a:pt x="1884982" y="5943903"/>
                </a:moveTo>
                <a:lnTo>
                  <a:pt x="1884921" y="5943903"/>
                </a:lnTo>
                <a:lnTo>
                  <a:pt x="1884921" y="5958072"/>
                </a:lnTo>
                <a:lnTo>
                  <a:pt x="1884982" y="5958075"/>
                </a:lnTo>
                <a:close/>
                <a:moveTo>
                  <a:pt x="1913618" y="5889501"/>
                </a:moveTo>
                <a:lnTo>
                  <a:pt x="1913498" y="5889635"/>
                </a:lnTo>
                <a:cubicBezTo>
                  <a:pt x="1911639" y="5894104"/>
                  <a:pt x="1911639" y="5899325"/>
                  <a:pt x="1914657" y="5905345"/>
                </a:cubicBezTo>
                <a:cubicBezTo>
                  <a:pt x="1917665" y="5911373"/>
                  <a:pt x="1918366" y="5916594"/>
                  <a:pt x="1918717" y="5922166"/>
                </a:cubicBezTo>
                <a:lnTo>
                  <a:pt x="1920669" y="5941057"/>
                </a:lnTo>
                <a:lnTo>
                  <a:pt x="1920753" y="5940400"/>
                </a:lnTo>
                <a:cubicBezTo>
                  <a:pt x="1917538" y="5925527"/>
                  <a:pt x="1920753" y="5916698"/>
                  <a:pt x="1914729" y="5904644"/>
                </a:cubicBezTo>
                <a:close/>
                <a:moveTo>
                  <a:pt x="2519663" y="5845402"/>
                </a:moveTo>
                <a:lnTo>
                  <a:pt x="2520442" y="5854032"/>
                </a:lnTo>
                <a:cubicBezTo>
                  <a:pt x="2490705" y="5856835"/>
                  <a:pt x="2446090" y="5889771"/>
                  <a:pt x="2440054" y="5922320"/>
                </a:cubicBezTo>
                <a:lnTo>
                  <a:pt x="2431064" y="5926523"/>
                </a:lnTo>
                <a:lnTo>
                  <a:pt x="2427706" y="5927549"/>
                </a:lnTo>
                <a:lnTo>
                  <a:pt x="2427421" y="5928226"/>
                </a:lnTo>
                <a:lnTo>
                  <a:pt x="2422879" y="5930349"/>
                </a:lnTo>
                <a:cubicBezTo>
                  <a:pt x="2419162" y="5935973"/>
                  <a:pt x="2419162" y="5943405"/>
                  <a:pt x="2428006" y="5949229"/>
                </a:cubicBezTo>
                <a:lnTo>
                  <a:pt x="2428837" y="5949485"/>
                </a:lnTo>
                <a:lnTo>
                  <a:pt x="2422156" y="5940736"/>
                </a:lnTo>
                <a:lnTo>
                  <a:pt x="2427421" y="5928226"/>
                </a:lnTo>
                <a:lnTo>
                  <a:pt x="2431064" y="5926523"/>
                </a:lnTo>
                <a:lnTo>
                  <a:pt x="2441476" y="5923341"/>
                </a:lnTo>
                <a:cubicBezTo>
                  <a:pt x="2447503" y="5890813"/>
                  <a:pt x="2492118" y="5857886"/>
                  <a:pt x="2521842" y="5855077"/>
                </a:cubicBezTo>
                <a:cubicBezTo>
                  <a:pt x="2523349" y="5851258"/>
                  <a:pt x="2522822" y="5848394"/>
                  <a:pt x="2521039" y="5846202"/>
                </a:cubicBezTo>
                <a:close/>
                <a:moveTo>
                  <a:pt x="2054880" y="5842691"/>
                </a:moveTo>
                <a:lnTo>
                  <a:pt x="2054880" y="5848019"/>
                </a:lnTo>
                <a:lnTo>
                  <a:pt x="2055006" y="5848005"/>
                </a:lnTo>
                <a:lnTo>
                  <a:pt x="2055006" y="5842739"/>
                </a:lnTo>
                <a:close/>
                <a:moveTo>
                  <a:pt x="1914751" y="5836054"/>
                </a:moveTo>
                <a:lnTo>
                  <a:pt x="1914657" y="5836671"/>
                </a:lnTo>
                <a:cubicBezTo>
                  <a:pt x="1913051" y="5844103"/>
                  <a:pt x="1916064" y="5850830"/>
                  <a:pt x="1919077" y="5857556"/>
                </a:cubicBezTo>
                <a:lnTo>
                  <a:pt x="1923392" y="5877937"/>
                </a:lnTo>
                <a:lnTo>
                  <a:pt x="1923573" y="5877734"/>
                </a:lnTo>
                <a:cubicBezTo>
                  <a:pt x="1925181" y="5870298"/>
                  <a:pt x="1922166" y="5863566"/>
                  <a:pt x="1919151" y="5856837"/>
                </a:cubicBezTo>
                <a:close/>
                <a:moveTo>
                  <a:pt x="2132620" y="5821402"/>
                </a:moveTo>
                <a:lnTo>
                  <a:pt x="2132421" y="5821806"/>
                </a:lnTo>
                <a:cubicBezTo>
                  <a:pt x="2132421" y="5827834"/>
                  <a:pt x="2133127" y="5835266"/>
                  <a:pt x="2135340" y="5841944"/>
                </a:cubicBezTo>
                <a:lnTo>
                  <a:pt x="2147197" y="5857424"/>
                </a:lnTo>
                <a:lnTo>
                  <a:pt x="2147452" y="5856835"/>
                </a:lnTo>
                <a:cubicBezTo>
                  <a:pt x="2141423" y="5853821"/>
                  <a:pt x="2137703" y="5847896"/>
                  <a:pt x="2135490" y="5841217"/>
                </a:cubicBezTo>
                <a:close/>
                <a:moveTo>
                  <a:pt x="2135245" y="5782862"/>
                </a:moveTo>
                <a:cubicBezTo>
                  <a:pt x="2132421" y="5788882"/>
                  <a:pt x="2135245" y="5794902"/>
                  <a:pt x="2138457" y="5800922"/>
                </a:cubicBezTo>
                <a:lnTo>
                  <a:pt x="2137594" y="5810862"/>
                </a:lnTo>
                <a:lnTo>
                  <a:pt x="2137701" y="5810643"/>
                </a:lnTo>
                <a:cubicBezTo>
                  <a:pt x="2139209" y="5807632"/>
                  <a:pt x="2140013" y="5804619"/>
                  <a:pt x="2138608" y="5800196"/>
                </a:cubicBezTo>
                <a:cubicBezTo>
                  <a:pt x="2137001" y="5797182"/>
                  <a:pt x="2135492" y="5794169"/>
                  <a:pt x="2134737" y="5791155"/>
                </a:cubicBezTo>
                <a:lnTo>
                  <a:pt x="2135337" y="5782881"/>
                </a:lnTo>
                <a:close/>
                <a:moveTo>
                  <a:pt x="3457781" y="5715988"/>
                </a:moveTo>
                <a:lnTo>
                  <a:pt x="3457778" y="5716004"/>
                </a:lnTo>
                <a:cubicBezTo>
                  <a:pt x="3457923" y="5719330"/>
                  <a:pt x="3459053" y="5722845"/>
                  <a:pt x="3462066" y="5726560"/>
                </a:cubicBezTo>
                <a:lnTo>
                  <a:pt x="3470628" y="5747281"/>
                </a:lnTo>
                <a:lnTo>
                  <a:pt x="3470628" y="5747209"/>
                </a:lnTo>
                <a:cubicBezTo>
                  <a:pt x="3469874" y="5739382"/>
                  <a:pt x="3467662" y="5731959"/>
                  <a:pt x="3461832" y="5725945"/>
                </a:cubicBezTo>
                <a:close/>
                <a:moveTo>
                  <a:pt x="2262467" y="5707443"/>
                </a:moveTo>
                <a:lnTo>
                  <a:pt x="2262253" y="5708153"/>
                </a:lnTo>
                <a:cubicBezTo>
                  <a:pt x="2261501" y="5712973"/>
                  <a:pt x="2262206" y="5717391"/>
                  <a:pt x="2266627" y="5720208"/>
                </a:cubicBezTo>
                <a:lnTo>
                  <a:pt x="2273873" y="5732647"/>
                </a:lnTo>
                <a:lnTo>
                  <a:pt x="2274312" y="5732305"/>
                </a:lnTo>
                <a:cubicBezTo>
                  <a:pt x="2275067" y="5728587"/>
                  <a:pt x="2272856" y="5724066"/>
                  <a:pt x="2266826" y="5719449"/>
                </a:cubicBezTo>
                <a:close/>
                <a:moveTo>
                  <a:pt x="3855476" y="5696753"/>
                </a:moveTo>
                <a:lnTo>
                  <a:pt x="3855476" y="5706856"/>
                </a:lnTo>
                <a:cubicBezTo>
                  <a:pt x="3843424" y="5706856"/>
                  <a:pt x="3846242" y="5718488"/>
                  <a:pt x="3846242" y="5724515"/>
                </a:cubicBezTo>
                <a:cubicBezTo>
                  <a:pt x="3837391" y="5727722"/>
                  <a:pt x="3834572" y="5721707"/>
                  <a:pt x="3828553" y="5730530"/>
                </a:cubicBezTo>
                <a:cubicBezTo>
                  <a:pt x="3825735" y="5739365"/>
                  <a:pt x="3828553" y="5751407"/>
                  <a:pt x="3813668" y="5748587"/>
                </a:cubicBezTo>
                <a:cubicBezTo>
                  <a:pt x="3804831" y="5748587"/>
                  <a:pt x="3804831" y="5739365"/>
                  <a:pt x="3801616" y="5733748"/>
                </a:cubicBezTo>
                <a:cubicBezTo>
                  <a:pt x="3795583" y="5724515"/>
                  <a:pt x="3783927" y="5724515"/>
                  <a:pt x="3774679" y="5724515"/>
                </a:cubicBezTo>
                <a:cubicBezTo>
                  <a:pt x="3753775" y="5721707"/>
                  <a:pt x="3747742" y="5745380"/>
                  <a:pt x="3730053" y="5748587"/>
                </a:cubicBezTo>
                <a:cubicBezTo>
                  <a:pt x="3709149" y="5751407"/>
                  <a:pt x="3697097" y="5745380"/>
                  <a:pt x="3694278" y="5772272"/>
                </a:cubicBezTo>
                <a:cubicBezTo>
                  <a:pt x="3685441" y="5772272"/>
                  <a:pt x="3679408" y="5778287"/>
                  <a:pt x="3673374" y="5778287"/>
                </a:cubicBezTo>
                <a:cubicBezTo>
                  <a:pt x="3664537" y="5778287"/>
                  <a:pt x="3655289" y="5775081"/>
                  <a:pt x="3649256" y="5778287"/>
                </a:cubicBezTo>
                <a:cubicBezTo>
                  <a:pt x="3634385" y="5781096"/>
                  <a:pt x="3628352" y="5787122"/>
                  <a:pt x="3610663" y="5784314"/>
                </a:cubicBezTo>
                <a:lnTo>
                  <a:pt x="3557141" y="5790291"/>
                </a:lnTo>
                <a:lnTo>
                  <a:pt x="3557141" y="5791765"/>
                </a:lnTo>
                <a:lnTo>
                  <a:pt x="3554328" y="5791765"/>
                </a:lnTo>
                <a:cubicBezTo>
                  <a:pt x="3542260" y="5794576"/>
                  <a:pt x="3533414" y="5779723"/>
                  <a:pt x="3521355" y="5782533"/>
                </a:cubicBezTo>
                <a:cubicBezTo>
                  <a:pt x="3506475" y="5784143"/>
                  <a:pt x="3493806" y="5793175"/>
                  <a:pt x="3484857" y="5795834"/>
                </a:cubicBezTo>
                <a:lnTo>
                  <a:pt x="3474418" y="5793321"/>
                </a:lnTo>
                <a:lnTo>
                  <a:pt x="3474640" y="5793969"/>
                </a:lnTo>
                <a:cubicBezTo>
                  <a:pt x="3481911" y="5804717"/>
                  <a:pt x="3499240" y="5785595"/>
                  <a:pt x="3521533" y="5783189"/>
                </a:cubicBezTo>
                <a:cubicBezTo>
                  <a:pt x="3533587" y="5780380"/>
                  <a:pt x="3542432" y="5795240"/>
                  <a:pt x="3554486" y="5792413"/>
                </a:cubicBezTo>
                <a:lnTo>
                  <a:pt x="3557303" y="5792413"/>
                </a:lnTo>
                <a:cubicBezTo>
                  <a:pt x="3575384" y="5789206"/>
                  <a:pt x="3593054" y="5786397"/>
                  <a:pt x="3611135" y="5786397"/>
                </a:cubicBezTo>
                <a:cubicBezTo>
                  <a:pt x="3628824" y="5789206"/>
                  <a:pt x="3634851" y="5783189"/>
                  <a:pt x="3649723" y="5780380"/>
                </a:cubicBezTo>
                <a:cubicBezTo>
                  <a:pt x="3655750" y="5777155"/>
                  <a:pt x="3664986" y="5780380"/>
                  <a:pt x="3673831" y="5780380"/>
                </a:cubicBezTo>
                <a:cubicBezTo>
                  <a:pt x="3679858" y="5780380"/>
                  <a:pt x="3685885" y="5774346"/>
                  <a:pt x="3694730" y="5774346"/>
                </a:cubicBezTo>
                <a:cubicBezTo>
                  <a:pt x="3697528" y="5747436"/>
                  <a:pt x="3709582" y="5753470"/>
                  <a:pt x="3730480" y="5750661"/>
                </a:cubicBezTo>
                <a:cubicBezTo>
                  <a:pt x="3748170" y="5747436"/>
                  <a:pt x="3754197" y="5723751"/>
                  <a:pt x="3775076" y="5726560"/>
                </a:cubicBezTo>
                <a:cubicBezTo>
                  <a:pt x="3784331" y="5726560"/>
                  <a:pt x="3795974" y="5726560"/>
                  <a:pt x="3802001" y="5735802"/>
                </a:cubicBezTo>
                <a:cubicBezTo>
                  <a:pt x="3805210" y="5741419"/>
                  <a:pt x="3805210" y="5750661"/>
                  <a:pt x="3814055" y="5750661"/>
                </a:cubicBezTo>
                <a:cubicBezTo>
                  <a:pt x="3828927" y="5753470"/>
                  <a:pt x="3826109" y="5741419"/>
                  <a:pt x="3828927" y="5732576"/>
                </a:cubicBezTo>
                <a:cubicBezTo>
                  <a:pt x="3834954" y="5723751"/>
                  <a:pt x="3837772" y="5729767"/>
                  <a:pt x="3846597" y="5726560"/>
                </a:cubicBezTo>
                <a:cubicBezTo>
                  <a:pt x="3846597" y="5720543"/>
                  <a:pt x="3843799" y="5708891"/>
                  <a:pt x="3855852" y="5708891"/>
                </a:cubicBezTo>
                <a:cubicBezTo>
                  <a:pt x="3855852" y="5705684"/>
                  <a:pt x="3855852" y="5700048"/>
                  <a:pt x="3855852" y="5696840"/>
                </a:cubicBezTo>
                <a:close/>
                <a:moveTo>
                  <a:pt x="3458611" y="5687398"/>
                </a:moveTo>
                <a:cubicBezTo>
                  <a:pt x="3454188" y="5687398"/>
                  <a:pt x="3451976" y="5689608"/>
                  <a:pt x="3449363" y="5691467"/>
                </a:cubicBezTo>
                <a:lnTo>
                  <a:pt x="3437958" y="5693385"/>
                </a:lnTo>
                <a:lnTo>
                  <a:pt x="3437958" y="5694031"/>
                </a:lnTo>
                <a:cubicBezTo>
                  <a:pt x="3443985" y="5695436"/>
                  <a:pt x="3446999" y="5693932"/>
                  <a:pt x="3449611" y="5692077"/>
                </a:cubicBezTo>
                <a:lnTo>
                  <a:pt x="3458611" y="5688123"/>
                </a:lnTo>
                <a:close/>
                <a:moveTo>
                  <a:pt x="2320755" y="5675573"/>
                </a:moveTo>
                <a:lnTo>
                  <a:pt x="2320468" y="5675614"/>
                </a:lnTo>
                <a:cubicBezTo>
                  <a:pt x="2320468" y="5678632"/>
                  <a:pt x="2321170" y="5682348"/>
                  <a:pt x="2321520" y="5685711"/>
                </a:cubicBezTo>
                <a:lnTo>
                  <a:pt x="2320547" y="5693090"/>
                </a:lnTo>
                <a:lnTo>
                  <a:pt x="2320681" y="5692945"/>
                </a:lnTo>
                <a:cubicBezTo>
                  <a:pt x="2322091" y="5691332"/>
                  <a:pt x="2322091" y="5688319"/>
                  <a:pt x="2321739" y="5684955"/>
                </a:cubicBezTo>
                <a:close/>
                <a:moveTo>
                  <a:pt x="3437706" y="5675356"/>
                </a:moveTo>
                <a:lnTo>
                  <a:pt x="3431770" y="5676470"/>
                </a:lnTo>
                <a:lnTo>
                  <a:pt x="3427256" y="5676839"/>
                </a:lnTo>
                <a:lnTo>
                  <a:pt x="3425481" y="5677650"/>
                </a:lnTo>
                <a:lnTo>
                  <a:pt x="3421855" y="5678331"/>
                </a:lnTo>
                <a:lnTo>
                  <a:pt x="3408661" y="5684012"/>
                </a:lnTo>
                <a:lnTo>
                  <a:pt x="3400664" y="5684510"/>
                </a:lnTo>
                <a:lnTo>
                  <a:pt x="3396314" y="5684224"/>
                </a:lnTo>
                <a:lnTo>
                  <a:pt x="3396180" y="5684789"/>
                </a:lnTo>
                <a:lnTo>
                  <a:pt x="3400664" y="5684510"/>
                </a:lnTo>
                <a:lnTo>
                  <a:pt x="3406598" y="5684901"/>
                </a:lnTo>
                <a:lnTo>
                  <a:pt x="3408661" y="5684012"/>
                </a:lnTo>
                <a:lnTo>
                  <a:pt x="3412019" y="5683803"/>
                </a:lnTo>
                <a:lnTo>
                  <a:pt x="3425481" y="5677650"/>
                </a:lnTo>
                <a:lnTo>
                  <a:pt x="3431770" y="5676470"/>
                </a:lnTo>
                <a:lnTo>
                  <a:pt x="3437706" y="5675985"/>
                </a:lnTo>
                <a:close/>
                <a:moveTo>
                  <a:pt x="2523641" y="5660090"/>
                </a:moveTo>
                <a:lnTo>
                  <a:pt x="2520442" y="5680891"/>
                </a:lnTo>
                <a:cubicBezTo>
                  <a:pt x="2496729" y="5680891"/>
                  <a:pt x="2520442" y="5716647"/>
                  <a:pt x="2517632" y="5731503"/>
                </a:cubicBezTo>
                <a:cubicBezTo>
                  <a:pt x="2514823" y="5743557"/>
                  <a:pt x="2490705" y="5764440"/>
                  <a:pt x="2478646" y="5761232"/>
                </a:cubicBezTo>
                <a:cubicBezTo>
                  <a:pt x="2478646" y="5770467"/>
                  <a:pt x="2478646" y="5779313"/>
                  <a:pt x="2478646" y="5785340"/>
                </a:cubicBezTo>
                <a:cubicBezTo>
                  <a:pt x="2460958" y="5785340"/>
                  <a:pt x="2460958" y="5791366"/>
                  <a:pt x="2457743" y="5809042"/>
                </a:cubicBezTo>
                <a:cubicBezTo>
                  <a:pt x="2446090" y="5809042"/>
                  <a:pt x="2434030" y="5809042"/>
                  <a:pt x="2436839" y="5823898"/>
                </a:cubicBezTo>
                <a:lnTo>
                  <a:pt x="2438359" y="5824704"/>
                </a:lnTo>
                <a:lnTo>
                  <a:pt x="2443286" y="5811955"/>
                </a:lnTo>
                <a:cubicBezTo>
                  <a:pt x="2447405" y="5810100"/>
                  <a:pt x="2453335" y="5810100"/>
                  <a:pt x="2459166" y="5810100"/>
                </a:cubicBezTo>
                <a:cubicBezTo>
                  <a:pt x="2462375" y="5792413"/>
                  <a:pt x="2462375" y="5786397"/>
                  <a:pt x="2480064" y="5786397"/>
                </a:cubicBezTo>
                <a:cubicBezTo>
                  <a:pt x="2480064" y="5780380"/>
                  <a:pt x="2480064" y="5771537"/>
                  <a:pt x="2480064" y="5762295"/>
                </a:cubicBezTo>
                <a:cubicBezTo>
                  <a:pt x="2492118" y="5765521"/>
                  <a:pt x="2516226" y="5744627"/>
                  <a:pt x="2519024" y="5732576"/>
                </a:cubicBezTo>
                <a:cubicBezTo>
                  <a:pt x="2521842" y="5717734"/>
                  <a:pt x="2498145" y="5681981"/>
                  <a:pt x="2521842" y="5681981"/>
                </a:cubicBezTo>
                <a:cubicBezTo>
                  <a:pt x="2525051" y="5675964"/>
                  <a:pt x="2525051" y="5667121"/>
                  <a:pt x="2525051" y="5661105"/>
                </a:cubicBezTo>
                <a:close/>
                <a:moveTo>
                  <a:pt x="3856828" y="5655070"/>
                </a:moveTo>
                <a:lnTo>
                  <a:pt x="3849457" y="5665114"/>
                </a:lnTo>
                <a:cubicBezTo>
                  <a:pt x="3840605" y="5667923"/>
                  <a:pt x="3843424" y="5682773"/>
                  <a:pt x="3843424" y="5692006"/>
                </a:cubicBezTo>
                <a:lnTo>
                  <a:pt x="3843762" y="5692085"/>
                </a:lnTo>
                <a:lnTo>
                  <a:pt x="3843496" y="5678164"/>
                </a:lnTo>
                <a:cubicBezTo>
                  <a:pt x="3843897" y="5672942"/>
                  <a:pt x="3845404" y="5668525"/>
                  <a:pt x="3849826" y="5667121"/>
                </a:cubicBezTo>
                <a:cubicBezTo>
                  <a:pt x="3855852" y="5663914"/>
                  <a:pt x="3858651" y="5661105"/>
                  <a:pt x="3858651" y="5655070"/>
                </a:cubicBezTo>
                <a:close/>
                <a:moveTo>
                  <a:pt x="2323790" y="5648085"/>
                </a:moveTo>
                <a:lnTo>
                  <a:pt x="2323274" y="5648710"/>
                </a:lnTo>
                <a:cubicBezTo>
                  <a:pt x="2329310" y="5648710"/>
                  <a:pt x="2335326" y="5654730"/>
                  <a:pt x="2335326" y="5660765"/>
                </a:cubicBezTo>
                <a:lnTo>
                  <a:pt x="2333574" y="5673023"/>
                </a:lnTo>
                <a:lnTo>
                  <a:pt x="2333700" y="5673005"/>
                </a:lnTo>
                <a:cubicBezTo>
                  <a:pt x="2335560" y="5671146"/>
                  <a:pt x="2335560" y="5667428"/>
                  <a:pt x="2335560" y="5659991"/>
                </a:cubicBezTo>
                <a:cubicBezTo>
                  <a:pt x="2335560" y="5656986"/>
                  <a:pt x="2334051" y="5653977"/>
                  <a:pt x="2331790" y="5651719"/>
                </a:cubicBezTo>
                <a:close/>
                <a:moveTo>
                  <a:pt x="3971255" y="5620166"/>
                </a:moveTo>
                <a:cubicBezTo>
                  <a:pt x="3971255" y="5626181"/>
                  <a:pt x="3971255" y="5635016"/>
                  <a:pt x="3971255" y="5641031"/>
                </a:cubicBezTo>
                <a:cubicBezTo>
                  <a:pt x="3955777" y="5638574"/>
                  <a:pt x="3926756" y="5681595"/>
                  <a:pt x="3915711" y="5668462"/>
                </a:cubicBezTo>
                <a:lnTo>
                  <a:pt x="3912834" y="5660857"/>
                </a:lnTo>
                <a:lnTo>
                  <a:pt x="3912502" y="5661105"/>
                </a:lnTo>
                <a:cubicBezTo>
                  <a:pt x="3918529" y="5696840"/>
                  <a:pt x="3953888" y="5640229"/>
                  <a:pt x="3971558" y="5643038"/>
                </a:cubicBezTo>
                <a:cubicBezTo>
                  <a:pt x="3971558" y="5637003"/>
                  <a:pt x="3971558" y="5628178"/>
                  <a:pt x="3971558" y="5622143"/>
                </a:cubicBezTo>
                <a:cubicBezTo>
                  <a:pt x="3983612" y="5622143"/>
                  <a:pt x="3992868" y="5622143"/>
                  <a:pt x="3998484" y="5631385"/>
                </a:cubicBezTo>
                <a:cubicBezTo>
                  <a:pt x="4001693" y="5640229"/>
                  <a:pt x="4007720" y="5649054"/>
                  <a:pt x="4016565" y="5649054"/>
                </a:cubicBezTo>
                <a:cubicBezTo>
                  <a:pt x="4028618" y="5649054"/>
                  <a:pt x="4034254" y="5631385"/>
                  <a:pt x="4049106" y="5634194"/>
                </a:cubicBezTo>
                <a:cubicBezTo>
                  <a:pt x="4049106" y="5631186"/>
                  <a:pt x="4049106" y="5629682"/>
                  <a:pt x="4048404" y="5628579"/>
                </a:cubicBezTo>
                <a:lnTo>
                  <a:pt x="4048382" y="5628564"/>
                </a:lnTo>
                <a:lnTo>
                  <a:pt x="4048837" y="5632208"/>
                </a:lnTo>
                <a:cubicBezTo>
                  <a:pt x="4033966" y="5629399"/>
                  <a:pt x="4028344" y="5647058"/>
                  <a:pt x="4016277" y="5647058"/>
                </a:cubicBezTo>
                <a:cubicBezTo>
                  <a:pt x="4007440" y="5647058"/>
                  <a:pt x="4001407" y="5638223"/>
                  <a:pt x="3998192" y="5629399"/>
                </a:cubicBezTo>
                <a:cubicBezTo>
                  <a:pt x="3992570" y="5620166"/>
                  <a:pt x="3983321" y="5620166"/>
                  <a:pt x="3971255" y="5620166"/>
                </a:cubicBezTo>
                <a:close/>
                <a:moveTo>
                  <a:pt x="2523760" y="5613056"/>
                </a:moveTo>
                <a:lnTo>
                  <a:pt x="2525066" y="5623843"/>
                </a:lnTo>
                <a:cubicBezTo>
                  <a:pt x="2525771" y="5628663"/>
                  <a:pt x="2526476" y="5633081"/>
                  <a:pt x="2526476" y="5633081"/>
                </a:cubicBezTo>
                <a:cubicBezTo>
                  <a:pt x="2523656" y="5633081"/>
                  <a:pt x="2520442" y="5633081"/>
                  <a:pt x="2517632" y="5633081"/>
                </a:cubicBezTo>
                <a:cubicBezTo>
                  <a:pt x="2517632" y="5637602"/>
                  <a:pt x="2516052" y="5650478"/>
                  <a:pt x="2518988" y="5656634"/>
                </a:cubicBezTo>
                <a:lnTo>
                  <a:pt x="2520359" y="5657620"/>
                </a:lnTo>
                <a:lnTo>
                  <a:pt x="2518728" y="5649912"/>
                </a:lnTo>
                <a:cubicBezTo>
                  <a:pt x="2518325" y="5643939"/>
                  <a:pt x="2519024" y="5637212"/>
                  <a:pt x="2519024" y="5634194"/>
                </a:cubicBezTo>
                <a:cubicBezTo>
                  <a:pt x="2521842" y="5634194"/>
                  <a:pt x="2525051" y="5634194"/>
                  <a:pt x="2527869" y="5634194"/>
                </a:cubicBezTo>
                <a:cubicBezTo>
                  <a:pt x="2527869" y="5634194"/>
                  <a:pt x="2525051" y="5616526"/>
                  <a:pt x="2525051" y="5613318"/>
                </a:cubicBezTo>
                <a:close/>
                <a:moveTo>
                  <a:pt x="4059219" y="5597255"/>
                </a:moveTo>
                <a:lnTo>
                  <a:pt x="4058085" y="5605316"/>
                </a:lnTo>
                <a:cubicBezTo>
                  <a:pt x="4046033" y="5602507"/>
                  <a:pt x="4043215" y="5611331"/>
                  <a:pt x="4043215" y="5623372"/>
                </a:cubicBezTo>
                <a:lnTo>
                  <a:pt x="4043811" y="5623761"/>
                </a:lnTo>
                <a:lnTo>
                  <a:pt x="4046406" y="5610754"/>
                </a:lnTo>
                <a:cubicBezTo>
                  <a:pt x="4048617" y="5607388"/>
                  <a:pt x="4052335" y="5605879"/>
                  <a:pt x="4058362" y="5607284"/>
                </a:cubicBezTo>
                <a:cubicBezTo>
                  <a:pt x="4059761" y="5604276"/>
                  <a:pt x="4060460" y="5600561"/>
                  <a:pt x="4059707" y="5597598"/>
                </a:cubicBezTo>
                <a:close/>
                <a:moveTo>
                  <a:pt x="3885232" y="5590466"/>
                </a:moveTo>
                <a:cubicBezTo>
                  <a:pt x="3873165" y="5605316"/>
                  <a:pt x="3867543" y="5614549"/>
                  <a:pt x="3849457" y="5617358"/>
                </a:cubicBezTo>
                <a:cubicBezTo>
                  <a:pt x="3846242" y="5629399"/>
                  <a:pt x="3855476" y="5641031"/>
                  <a:pt x="3852261" y="5653073"/>
                </a:cubicBezTo>
                <a:lnTo>
                  <a:pt x="3852468" y="5653073"/>
                </a:lnTo>
                <a:lnTo>
                  <a:pt x="3851225" y="5637209"/>
                </a:lnTo>
                <a:cubicBezTo>
                  <a:pt x="3849718" y="5631286"/>
                  <a:pt x="3848212" y="5625360"/>
                  <a:pt x="3849826" y="5619335"/>
                </a:cubicBezTo>
                <a:cubicBezTo>
                  <a:pt x="3867906" y="5616526"/>
                  <a:pt x="3873522" y="5607284"/>
                  <a:pt x="3885576" y="5592424"/>
                </a:cubicBezTo>
                <a:cubicBezTo>
                  <a:pt x="3906475" y="5598459"/>
                  <a:pt x="3915320" y="5625369"/>
                  <a:pt x="3921347" y="5643038"/>
                </a:cubicBezTo>
                <a:lnTo>
                  <a:pt x="3925979" y="5646138"/>
                </a:lnTo>
                <a:lnTo>
                  <a:pt x="3926578" y="5644759"/>
                </a:lnTo>
                <a:cubicBezTo>
                  <a:pt x="3926258" y="5643166"/>
                  <a:pt x="3924625" y="5641836"/>
                  <a:pt x="3921006" y="5641031"/>
                </a:cubicBezTo>
                <a:cubicBezTo>
                  <a:pt x="3914973" y="5623372"/>
                  <a:pt x="3906136" y="5596481"/>
                  <a:pt x="3885232" y="5590466"/>
                </a:cubicBezTo>
                <a:close/>
                <a:moveTo>
                  <a:pt x="2442058" y="5571941"/>
                </a:moveTo>
                <a:lnTo>
                  <a:pt x="2438245" y="5573808"/>
                </a:lnTo>
                <a:lnTo>
                  <a:pt x="2437351" y="5575364"/>
                </a:lnTo>
                <a:close/>
                <a:moveTo>
                  <a:pt x="3250501" y="5536519"/>
                </a:moveTo>
                <a:lnTo>
                  <a:pt x="3250477" y="5536562"/>
                </a:lnTo>
                <a:cubicBezTo>
                  <a:pt x="3248618" y="5541734"/>
                  <a:pt x="3250125" y="5544647"/>
                  <a:pt x="3261983" y="5538621"/>
                </a:cubicBezTo>
                <a:lnTo>
                  <a:pt x="3261837" y="5537565"/>
                </a:lnTo>
                <a:lnTo>
                  <a:pt x="3250994" y="5540628"/>
                </a:lnTo>
                <a:close/>
                <a:moveTo>
                  <a:pt x="3713361" y="5535191"/>
                </a:moveTo>
                <a:lnTo>
                  <a:pt x="3712381" y="5535268"/>
                </a:lnTo>
                <a:lnTo>
                  <a:pt x="3728905" y="5550885"/>
                </a:lnTo>
                <a:lnTo>
                  <a:pt x="3728849" y="5549828"/>
                </a:lnTo>
                <a:close/>
                <a:moveTo>
                  <a:pt x="3262118" y="5520594"/>
                </a:moveTo>
                <a:lnTo>
                  <a:pt x="3262076" y="5520983"/>
                </a:lnTo>
                <a:lnTo>
                  <a:pt x="3270808" y="5523762"/>
                </a:lnTo>
                <a:cubicBezTo>
                  <a:pt x="3276835" y="5526969"/>
                  <a:pt x="3280064" y="5535813"/>
                  <a:pt x="3285680" y="5538621"/>
                </a:cubicBezTo>
                <a:cubicBezTo>
                  <a:pt x="3291707" y="5547863"/>
                  <a:pt x="3309788" y="5553481"/>
                  <a:pt x="3318632" y="5544638"/>
                </a:cubicBezTo>
                <a:lnTo>
                  <a:pt x="3331219" y="5541238"/>
                </a:lnTo>
                <a:lnTo>
                  <a:pt x="3332334" y="5541528"/>
                </a:lnTo>
                <a:lnTo>
                  <a:pt x="3341145" y="5547105"/>
                </a:lnTo>
                <a:lnTo>
                  <a:pt x="3350034" y="5555185"/>
                </a:lnTo>
                <a:lnTo>
                  <a:pt x="3373101" y="5584568"/>
                </a:lnTo>
                <a:lnTo>
                  <a:pt x="3383921" y="5600957"/>
                </a:lnTo>
                <a:lnTo>
                  <a:pt x="3383809" y="5600695"/>
                </a:lnTo>
                <a:cubicBezTo>
                  <a:pt x="3379386" y="5594878"/>
                  <a:pt x="3368227" y="5575510"/>
                  <a:pt x="3355561" y="5560208"/>
                </a:cubicBezTo>
                <a:lnTo>
                  <a:pt x="3350034" y="5555185"/>
                </a:lnTo>
                <a:lnTo>
                  <a:pt x="3346207" y="5550309"/>
                </a:lnTo>
                <a:lnTo>
                  <a:pt x="3341145" y="5547105"/>
                </a:lnTo>
                <a:lnTo>
                  <a:pt x="3336082" y="5542504"/>
                </a:lnTo>
                <a:lnTo>
                  <a:pt x="3332334" y="5541528"/>
                </a:lnTo>
                <a:lnTo>
                  <a:pt x="3331679" y="5541113"/>
                </a:lnTo>
                <a:lnTo>
                  <a:pt x="3331219" y="5541238"/>
                </a:lnTo>
                <a:lnTo>
                  <a:pt x="3326720" y="5540067"/>
                </a:lnTo>
                <a:cubicBezTo>
                  <a:pt x="3323722" y="5540242"/>
                  <a:pt x="3320875" y="5541497"/>
                  <a:pt x="3318261" y="5544108"/>
                </a:cubicBezTo>
                <a:cubicBezTo>
                  <a:pt x="3309415" y="5552932"/>
                  <a:pt x="3291313" y="5547311"/>
                  <a:pt x="3285279" y="5538078"/>
                </a:cubicBezTo>
                <a:cubicBezTo>
                  <a:pt x="3279653" y="5535268"/>
                  <a:pt x="3276432" y="5526444"/>
                  <a:pt x="3270398" y="5523225"/>
                </a:cubicBezTo>
                <a:close/>
                <a:moveTo>
                  <a:pt x="3245926" y="5520593"/>
                </a:moveTo>
                <a:lnTo>
                  <a:pt x="3247111" y="5520953"/>
                </a:lnTo>
                <a:lnTo>
                  <a:pt x="3258648" y="5520953"/>
                </a:lnTo>
                <a:lnTo>
                  <a:pt x="3258854" y="5520593"/>
                </a:lnTo>
                <a:lnTo>
                  <a:pt x="3257457" y="5520593"/>
                </a:lnTo>
                <a:close/>
                <a:moveTo>
                  <a:pt x="4148667" y="5485217"/>
                </a:moveTo>
                <a:lnTo>
                  <a:pt x="4137078" y="5496956"/>
                </a:lnTo>
                <a:cubicBezTo>
                  <a:pt x="4132555" y="5503278"/>
                  <a:pt x="4128033" y="5510001"/>
                  <a:pt x="4123615" y="5513008"/>
                </a:cubicBezTo>
                <a:cubicBezTo>
                  <a:pt x="4111960" y="5515817"/>
                  <a:pt x="4102711" y="5519023"/>
                  <a:pt x="4091056" y="5521844"/>
                </a:cubicBezTo>
                <a:cubicBezTo>
                  <a:pt x="4081808" y="5521844"/>
                  <a:pt x="4072970" y="5515817"/>
                  <a:pt x="4064118" y="5519023"/>
                </a:cubicBezTo>
                <a:cubicBezTo>
                  <a:pt x="4058085" y="5521844"/>
                  <a:pt x="4069741" y="5545915"/>
                  <a:pt x="4052066" y="5548724"/>
                </a:cubicBezTo>
                <a:cubicBezTo>
                  <a:pt x="4043215" y="5551532"/>
                  <a:pt x="4037181" y="5554750"/>
                  <a:pt x="4037181" y="5566792"/>
                </a:cubicBezTo>
                <a:cubicBezTo>
                  <a:pt x="4036377" y="5570505"/>
                  <a:pt x="4036906" y="5573088"/>
                  <a:pt x="4038150" y="5575063"/>
                </a:cubicBezTo>
                <a:lnTo>
                  <a:pt x="4038210" y="5575115"/>
                </a:lnTo>
                <a:lnTo>
                  <a:pt x="4037463" y="5568739"/>
                </a:lnTo>
                <a:cubicBezTo>
                  <a:pt x="4037463" y="5556689"/>
                  <a:pt x="4043490" y="5553481"/>
                  <a:pt x="4052335" y="5550672"/>
                </a:cubicBezTo>
                <a:cubicBezTo>
                  <a:pt x="4070005" y="5547863"/>
                  <a:pt x="4058362" y="5523762"/>
                  <a:pt x="4064389" y="5520953"/>
                </a:cubicBezTo>
                <a:cubicBezTo>
                  <a:pt x="4073214" y="5517746"/>
                  <a:pt x="4082059" y="5523762"/>
                  <a:pt x="4091295" y="5523762"/>
                </a:cubicBezTo>
                <a:cubicBezTo>
                  <a:pt x="4102957" y="5520953"/>
                  <a:pt x="4112194" y="5517746"/>
                  <a:pt x="4123856" y="5514919"/>
                </a:cubicBezTo>
                <a:cubicBezTo>
                  <a:pt x="4132681" y="5508902"/>
                  <a:pt x="4141937" y="5488026"/>
                  <a:pt x="4150782" y="5485217"/>
                </a:cubicBezTo>
                <a:close/>
                <a:moveTo>
                  <a:pt x="4499103" y="5437019"/>
                </a:moveTo>
                <a:lnTo>
                  <a:pt x="4495736" y="5443333"/>
                </a:lnTo>
                <a:cubicBezTo>
                  <a:pt x="4486298" y="5448317"/>
                  <a:pt x="4463912" y="5446584"/>
                  <a:pt x="4454862" y="5453210"/>
                </a:cubicBezTo>
                <a:cubicBezTo>
                  <a:pt x="4452044" y="5459225"/>
                  <a:pt x="4449240" y="5462443"/>
                  <a:pt x="4443207" y="5465252"/>
                </a:cubicBezTo>
                <a:cubicBezTo>
                  <a:pt x="4439992" y="5465252"/>
                  <a:pt x="4434355" y="5462443"/>
                  <a:pt x="4431140" y="5465252"/>
                </a:cubicBezTo>
                <a:lnTo>
                  <a:pt x="4431872" y="5467020"/>
                </a:lnTo>
                <a:lnTo>
                  <a:pt x="4437257" y="5466079"/>
                </a:lnTo>
                <a:cubicBezTo>
                  <a:pt x="4439469" y="5466430"/>
                  <a:pt x="4441680" y="5467132"/>
                  <a:pt x="4443284" y="5467132"/>
                </a:cubicBezTo>
                <a:cubicBezTo>
                  <a:pt x="4449311" y="5464323"/>
                  <a:pt x="4452129" y="5461116"/>
                  <a:pt x="4454947" y="5455081"/>
                </a:cubicBezTo>
                <a:cubicBezTo>
                  <a:pt x="4467001" y="5446256"/>
                  <a:pt x="4502752" y="5452273"/>
                  <a:pt x="4499934" y="5437413"/>
                </a:cubicBezTo>
                <a:close/>
                <a:moveTo>
                  <a:pt x="2598060" y="5416537"/>
                </a:moveTo>
                <a:lnTo>
                  <a:pt x="2596049" y="5431334"/>
                </a:lnTo>
                <a:cubicBezTo>
                  <a:pt x="2593389" y="5434647"/>
                  <a:pt x="2588872" y="5436854"/>
                  <a:pt x="2582846" y="5439864"/>
                </a:cubicBezTo>
                <a:cubicBezTo>
                  <a:pt x="2567968" y="5445900"/>
                  <a:pt x="2555915" y="5460749"/>
                  <a:pt x="2547074" y="5478824"/>
                </a:cubicBezTo>
                <a:cubicBezTo>
                  <a:pt x="2544268" y="5481634"/>
                  <a:pt x="2541057" y="5511764"/>
                  <a:pt x="2535021" y="5511764"/>
                </a:cubicBezTo>
                <a:cubicBezTo>
                  <a:pt x="2526180" y="5514573"/>
                  <a:pt x="2511322" y="5505729"/>
                  <a:pt x="2502480" y="5511764"/>
                </a:cubicBezTo>
                <a:cubicBezTo>
                  <a:pt x="2505285" y="5520593"/>
                  <a:pt x="2499675" y="5523403"/>
                  <a:pt x="2490427" y="5523403"/>
                </a:cubicBezTo>
                <a:cubicBezTo>
                  <a:pt x="2493639" y="5529438"/>
                  <a:pt x="2493639" y="5535458"/>
                  <a:pt x="2484391" y="5538267"/>
                </a:cubicBezTo>
                <a:cubicBezTo>
                  <a:pt x="2484391" y="5550323"/>
                  <a:pt x="2490427" y="5550323"/>
                  <a:pt x="2493639" y="5559152"/>
                </a:cubicBezTo>
                <a:cubicBezTo>
                  <a:pt x="2499675" y="5574016"/>
                  <a:pt x="2490427" y="5586056"/>
                  <a:pt x="2487622" y="5598112"/>
                </a:cubicBezTo>
                <a:lnTo>
                  <a:pt x="2484598" y="5609379"/>
                </a:lnTo>
                <a:lnTo>
                  <a:pt x="2484670" y="5609379"/>
                </a:lnTo>
                <a:lnTo>
                  <a:pt x="2486388" y="5609394"/>
                </a:lnTo>
                <a:lnTo>
                  <a:pt x="2489300" y="5598459"/>
                </a:lnTo>
                <a:cubicBezTo>
                  <a:pt x="2492118" y="5586408"/>
                  <a:pt x="2501354" y="5574357"/>
                  <a:pt x="2495327" y="5559497"/>
                </a:cubicBezTo>
                <a:cubicBezTo>
                  <a:pt x="2492118" y="5550672"/>
                  <a:pt x="2486091" y="5550672"/>
                  <a:pt x="2486091" y="5538621"/>
                </a:cubicBezTo>
                <a:cubicBezTo>
                  <a:pt x="2495327" y="5535813"/>
                  <a:pt x="2495327" y="5529778"/>
                  <a:pt x="2492118" y="5523762"/>
                </a:cubicBezTo>
                <a:cubicBezTo>
                  <a:pt x="2501354" y="5523762"/>
                  <a:pt x="2506970" y="5520953"/>
                  <a:pt x="2504172" y="5512110"/>
                </a:cubicBezTo>
                <a:cubicBezTo>
                  <a:pt x="2512997" y="5506093"/>
                  <a:pt x="2527869" y="5514919"/>
                  <a:pt x="2536714" y="5512110"/>
                </a:cubicBezTo>
                <a:cubicBezTo>
                  <a:pt x="2542741" y="5512110"/>
                  <a:pt x="2545950" y="5481992"/>
                  <a:pt x="2548768" y="5479183"/>
                </a:cubicBezTo>
                <a:cubicBezTo>
                  <a:pt x="2557612" y="5461116"/>
                  <a:pt x="2569666" y="5446256"/>
                  <a:pt x="2584518" y="5440240"/>
                </a:cubicBezTo>
                <a:cubicBezTo>
                  <a:pt x="2596572" y="5434205"/>
                  <a:pt x="2602599" y="5431397"/>
                  <a:pt x="2599801" y="5416537"/>
                </a:cubicBezTo>
                <a:close/>
                <a:moveTo>
                  <a:pt x="4210446" y="5408659"/>
                </a:moveTo>
                <a:cubicBezTo>
                  <a:pt x="4210446" y="5420701"/>
                  <a:pt x="4210446" y="5456416"/>
                  <a:pt x="4192360" y="5441566"/>
                </a:cubicBezTo>
                <a:cubicBezTo>
                  <a:pt x="4189542" y="5444375"/>
                  <a:pt x="4186327" y="5450401"/>
                  <a:pt x="4183508" y="5453210"/>
                </a:cubicBezTo>
                <a:cubicBezTo>
                  <a:pt x="4180294" y="5444375"/>
                  <a:pt x="4180294" y="5435551"/>
                  <a:pt x="4174260" y="5432345"/>
                </a:cubicBezTo>
                <a:cubicBezTo>
                  <a:pt x="4168242" y="5441566"/>
                  <a:pt x="4165423" y="5459225"/>
                  <a:pt x="4165423" y="5471267"/>
                </a:cubicBezTo>
                <a:cubicBezTo>
                  <a:pt x="4150552" y="5462443"/>
                  <a:pt x="4147734" y="5441566"/>
                  <a:pt x="4126830" y="5459225"/>
                </a:cubicBezTo>
                <a:cubicBezTo>
                  <a:pt x="4123817" y="5461534"/>
                  <a:pt x="4123240" y="5463616"/>
                  <a:pt x="4124113" y="5465585"/>
                </a:cubicBezTo>
                <a:lnTo>
                  <a:pt x="4124856" y="5466290"/>
                </a:lnTo>
                <a:lnTo>
                  <a:pt x="4127065" y="5461116"/>
                </a:lnTo>
                <a:cubicBezTo>
                  <a:pt x="4147964" y="5443447"/>
                  <a:pt x="4150782" y="5464323"/>
                  <a:pt x="4165634" y="5473167"/>
                </a:cubicBezTo>
                <a:cubicBezTo>
                  <a:pt x="4165634" y="5461116"/>
                  <a:pt x="4168452" y="5443447"/>
                  <a:pt x="4174478" y="5434205"/>
                </a:cubicBezTo>
                <a:cubicBezTo>
                  <a:pt x="4180506" y="5437413"/>
                  <a:pt x="4180506" y="5446256"/>
                  <a:pt x="4183715" y="5455081"/>
                </a:cubicBezTo>
                <a:cubicBezTo>
                  <a:pt x="4186532" y="5452273"/>
                  <a:pt x="4189742" y="5446256"/>
                  <a:pt x="4192559" y="5443447"/>
                </a:cubicBezTo>
                <a:cubicBezTo>
                  <a:pt x="4210640" y="5458307"/>
                  <a:pt x="4210640" y="5422553"/>
                  <a:pt x="4210640" y="5410521"/>
                </a:cubicBezTo>
                <a:cubicBezTo>
                  <a:pt x="4213458" y="5410521"/>
                  <a:pt x="4216276" y="5413728"/>
                  <a:pt x="4219485" y="5413728"/>
                </a:cubicBezTo>
                <a:cubicBezTo>
                  <a:pt x="4216276" y="5428588"/>
                  <a:pt x="4231539" y="5458307"/>
                  <a:pt x="4246411" y="5455081"/>
                </a:cubicBezTo>
                <a:cubicBezTo>
                  <a:pt x="4246411" y="5449464"/>
                  <a:pt x="4252027" y="5449464"/>
                  <a:pt x="4258054" y="5449464"/>
                </a:cubicBezTo>
                <a:cubicBezTo>
                  <a:pt x="4264080" y="5467132"/>
                  <a:pt x="4276134" y="5479183"/>
                  <a:pt x="4278952" y="5500059"/>
                </a:cubicBezTo>
                <a:cubicBezTo>
                  <a:pt x="4282161" y="5514919"/>
                  <a:pt x="4299851" y="5508902"/>
                  <a:pt x="4309087" y="5508902"/>
                </a:cubicBezTo>
                <a:cubicBezTo>
                  <a:pt x="4329986" y="5508902"/>
                  <a:pt x="4338811" y="5517746"/>
                  <a:pt x="4356500" y="5523762"/>
                </a:cubicBezTo>
                <a:cubicBezTo>
                  <a:pt x="4371372" y="5529778"/>
                  <a:pt x="4389453" y="5526969"/>
                  <a:pt x="4404305" y="5526969"/>
                </a:cubicBezTo>
                <a:cubicBezTo>
                  <a:pt x="4404305" y="5523762"/>
                  <a:pt x="4407534" y="5517746"/>
                  <a:pt x="4407534" y="5514919"/>
                </a:cubicBezTo>
                <a:cubicBezTo>
                  <a:pt x="4425204" y="5514919"/>
                  <a:pt x="4422386" y="5491234"/>
                  <a:pt x="4443284" y="5491234"/>
                </a:cubicBezTo>
                <a:lnTo>
                  <a:pt x="4442328" y="5489608"/>
                </a:lnTo>
                <a:lnTo>
                  <a:pt x="4431286" y="5493034"/>
                </a:lnTo>
                <a:cubicBezTo>
                  <a:pt x="4422430" y="5499692"/>
                  <a:pt x="4420699" y="5513008"/>
                  <a:pt x="4407432" y="5513008"/>
                </a:cubicBezTo>
                <a:cubicBezTo>
                  <a:pt x="4407432" y="5515817"/>
                  <a:pt x="4404218" y="5521844"/>
                  <a:pt x="4404218" y="5525050"/>
                </a:cubicBezTo>
                <a:cubicBezTo>
                  <a:pt x="4389332" y="5525050"/>
                  <a:pt x="4371247" y="5527859"/>
                  <a:pt x="4356376" y="5521844"/>
                </a:cubicBezTo>
                <a:cubicBezTo>
                  <a:pt x="4338687" y="5515817"/>
                  <a:pt x="4329836" y="5506994"/>
                  <a:pt x="4308932" y="5506994"/>
                </a:cubicBezTo>
                <a:cubicBezTo>
                  <a:pt x="4299698" y="5506994"/>
                  <a:pt x="4282009" y="5513008"/>
                  <a:pt x="4278794" y="5498158"/>
                </a:cubicBezTo>
                <a:cubicBezTo>
                  <a:pt x="4275976" y="5477293"/>
                  <a:pt x="4263909" y="5465252"/>
                  <a:pt x="4257890" y="5447593"/>
                </a:cubicBezTo>
                <a:cubicBezTo>
                  <a:pt x="4251857" y="5447593"/>
                  <a:pt x="4246220" y="5447593"/>
                  <a:pt x="4246220" y="5453210"/>
                </a:cubicBezTo>
                <a:cubicBezTo>
                  <a:pt x="4231350" y="5456416"/>
                  <a:pt x="4216068" y="5426716"/>
                  <a:pt x="4219298" y="5411878"/>
                </a:cubicBezTo>
                <a:cubicBezTo>
                  <a:pt x="4216068" y="5411878"/>
                  <a:pt x="4213264" y="5408659"/>
                  <a:pt x="4210446" y="5408659"/>
                </a:cubicBezTo>
                <a:close/>
                <a:moveTo>
                  <a:pt x="3358698" y="5320592"/>
                </a:moveTo>
                <a:cubicBezTo>
                  <a:pt x="3346644" y="5311748"/>
                  <a:pt x="3316928" y="5359537"/>
                  <a:pt x="3299246" y="5356326"/>
                </a:cubicBezTo>
                <a:cubicBezTo>
                  <a:pt x="3299246" y="5359537"/>
                  <a:pt x="3299246" y="5359537"/>
                  <a:pt x="3299246" y="5362362"/>
                </a:cubicBezTo>
                <a:cubicBezTo>
                  <a:pt x="3281157" y="5365572"/>
                  <a:pt x="3299246" y="5392477"/>
                  <a:pt x="3281157" y="5395286"/>
                </a:cubicBezTo>
                <a:cubicBezTo>
                  <a:pt x="3266299" y="5398095"/>
                  <a:pt x="3272316" y="5433845"/>
                  <a:pt x="3278352" y="5443075"/>
                </a:cubicBezTo>
                <a:cubicBezTo>
                  <a:pt x="3283981" y="5451920"/>
                  <a:pt x="3314104" y="5463960"/>
                  <a:pt x="3289998" y="5478824"/>
                </a:cubicBezTo>
                <a:cubicBezTo>
                  <a:pt x="3275140" y="5487669"/>
                  <a:pt x="3254246" y="5481634"/>
                  <a:pt x="3260262" y="5502518"/>
                </a:cubicBezTo>
                <a:cubicBezTo>
                  <a:pt x="3260262" y="5502518"/>
                  <a:pt x="3260262" y="5504830"/>
                  <a:pt x="3260262" y="5508245"/>
                </a:cubicBezTo>
                <a:lnTo>
                  <a:pt x="3260262" y="5519799"/>
                </a:lnTo>
                <a:lnTo>
                  <a:pt x="3261551" y="5519799"/>
                </a:lnTo>
                <a:lnTo>
                  <a:pt x="3261551" y="5508077"/>
                </a:lnTo>
                <a:cubicBezTo>
                  <a:pt x="3261551" y="5504666"/>
                  <a:pt x="3261551" y="5502358"/>
                  <a:pt x="3261551" y="5502358"/>
                </a:cubicBezTo>
                <a:cubicBezTo>
                  <a:pt x="3255527" y="5481491"/>
                  <a:pt x="3276432" y="5487504"/>
                  <a:pt x="3291313" y="5478680"/>
                </a:cubicBezTo>
                <a:cubicBezTo>
                  <a:pt x="3315449" y="5463827"/>
                  <a:pt x="3285279" y="5451784"/>
                  <a:pt x="3279653" y="5442959"/>
                </a:cubicBezTo>
                <a:cubicBezTo>
                  <a:pt x="3273619" y="5433727"/>
                  <a:pt x="3267585" y="5397991"/>
                  <a:pt x="3282466" y="5395180"/>
                </a:cubicBezTo>
                <a:cubicBezTo>
                  <a:pt x="3300568" y="5392370"/>
                  <a:pt x="3282466" y="5365489"/>
                  <a:pt x="3300568" y="5362270"/>
                </a:cubicBezTo>
                <a:cubicBezTo>
                  <a:pt x="3300568" y="5359460"/>
                  <a:pt x="3300568" y="5359460"/>
                  <a:pt x="3300568" y="5356256"/>
                </a:cubicBezTo>
                <a:cubicBezTo>
                  <a:pt x="3313838" y="5358659"/>
                  <a:pt x="3333896" y="5332393"/>
                  <a:pt x="3348183" y="5322832"/>
                </a:cubicBezTo>
                <a:lnTo>
                  <a:pt x="3358838" y="5320762"/>
                </a:lnTo>
                <a:close/>
                <a:moveTo>
                  <a:pt x="2603740" y="5290863"/>
                </a:moveTo>
                <a:cubicBezTo>
                  <a:pt x="2606951" y="5305728"/>
                  <a:pt x="2594898" y="5308938"/>
                  <a:pt x="2588862" y="5317768"/>
                </a:cubicBezTo>
                <a:cubicBezTo>
                  <a:pt x="2580021" y="5332632"/>
                  <a:pt x="2592074" y="5350306"/>
                  <a:pt x="2574004" y="5356326"/>
                </a:cubicBezTo>
                <a:cubicBezTo>
                  <a:pt x="2564258" y="5359340"/>
                  <a:pt x="2560314" y="5363282"/>
                  <a:pt x="2559836" y="5367826"/>
                </a:cubicBezTo>
                <a:lnTo>
                  <a:pt x="2563108" y="5375287"/>
                </a:lnTo>
                <a:lnTo>
                  <a:pt x="2563115" y="5375424"/>
                </a:lnTo>
                <a:lnTo>
                  <a:pt x="2563243" y="5375595"/>
                </a:lnTo>
                <a:lnTo>
                  <a:pt x="2566464" y="5382938"/>
                </a:lnTo>
                <a:cubicBezTo>
                  <a:pt x="2574701" y="5393781"/>
                  <a:pt x="2587460" y="5405728"/>
                  <a:pt x="2586057" y="5416171"/>
                </a:cubicBezTo>
                <a:lnTo>
                  <a:pt x="2587610" y="5416171"/>
                </a:lnTo>
                <a:lnTo>
                  <a:pt x="2581563" y="5400075"/>
                </a:lnTo>
                <a:lnTo>
                  <a:pt x="2563243" y="5375595"/>
                </a:lnTo>
                <a:lnTo>
                  <a:pt x="2563108" y="5375287"/>
                </a:lnTo>
                <a:lnTo>
                  <a:pt x="2562571" y="5364908"/>
                </a:lnTo>
                <a:cubicBezTo>
                  <a:pt x="2564339" y="5361741"/>
                  <a:pt x="2568385" y="5358959"/>
                  <a:pt x="2575693" y="5356700"/>
                </a:cubicBezTo>
                <a:cubicBezTo>
                  <a:pt x="2593774" y="5350683"/>
                  <a:pt x="2581720" y="5333015"/>
                  <a:pt x="2590545" y="5318155"/>
                </a:cubicBezTo>
                <a:cubicBezTo>
                  <a:pt x="2596572" y="5309312"/>
                  <a:pt x="2608626" y="5306105"/>
                  <a:pt x="2605417" y="5291245"/>
                </a:cubicBezTo>
                <a:lnTo>
                  <a:pt x="2621888" y="5291245"/>
                </a:lnTo>
                <a:lnTo>
                  <a:pt x="2621809" y="5290863"/>
                </a:lnTo>
                <a:cubicBezTo>
                  <a:pt x="2615792" y="5288054"/>
                  <a:pt x="2609756" y="5288054"/>
                  <a:pt x="2603740" y="5290863"/>
                </a:cubicBezTo>
                <a:close/>
                <a:moveTo>
                  <a:pt x="3757679" y="5283555"/>
                </a:moveTo>
                <a:lnTo>
                  <a:pt x="3757422" y="5284800"/>
                </a:lnTo>
                <a:cubicBezTo>
                  <a:pt x="3763456" y="5284800"/>
                  <a:pt x="3772303" y="5288018"/>
                  <a:pt x="3775115" y="5288018"/>
                </a:cubicBezTo>
                <a:cubicBezTo>
                  <a:pt x="3776726" y="5293836"/>
                  <a:pt x="3781249" y="5297545"/>
                  <a:pt x="3785723" y="5301257"/>
                </a:cubicBezTo>
                <a:lnTo>
                  <a:pt x="3795851" y="5314277"/>
                </a:lnTo>
                <a:lnTo>
                  <a:pt x="3795583" y="5313146"/>
                </a:lnTo>
                <a:cubicBezTo>
                  <a:pt x="3792764" y="5301502"/>
                  <a:pt x="3777894" y="5298295"/>
                  <a:pt x="3774679" y="5286652"/>
                </a:cubicBezTo>
                <a:cubicBezTo>
                  <a:pt x="3773270" y="5286652"/>
                  <a:pt x="3770356" y="5285850"/>
                  <a:pt x="3767040" y="5285049"/>
                </a:cubicBezTo>
                <a:close/>
                <a:moveTo>
                  <a:pt x="2944044" y="5249094"/>
                </a:moveTo>
                <a:cubicBezTo>
                  <a:pt x="2941239" y="5251903"/>
                  <a:pt x="2941239" y="5251903"/>
                  <a:pt x="2941239" y="5255114"/>
                </a:cubicBezTo>
                <a:cubicBezTo>
                  <a:pt x="2933607" y="5253509"/>
                  <a:pt x="2925370" y="5253509"/>
                  <a:pt x="2917184" y="5253509"/>
                </a:cubicBezTo>
                <a:lnTo>
                  <a:pt x="2895142" y="5252019"/>
                </a:lnTo>
                <a:lnTo>
                  <a:pt x="2895122" y="5252284"/>
                </a:lnTo>
                <a:cubicBezTo>
                  <a:pt x="2909993" y="5255509"/>
                  <a:pt x="2927663" y="5252284"/>
                  <a:pt x="2942946" y="5255509"/>
                </a:cubicBezTo>
                <a:lnTo>
                  <a:pt x="2945662" y="5249653"/>
                </a:lnTo>
                <a:close/>
                <a:moveTo>
                  <a:pt x="3060568" y="5246285"/>
                </a:moveTo>
                <a:cubicBezTo>
                  <a:pt x="3054551" y="5251903"/>
                  <a:pt x="3060568" y="5257939"/>
                  <a:pt x="3057357" y="5263959"/>
                </a:cubicBezTo>
                <a:lnTo>
                  <a:pt x="3049858" y="5268855"/>
                </a:lnTo>
                <a:lnTo>
                  <a:pt x="3051174" y="5269481"/>
                </a:lnTo>
                <a:cubicBezTo>
                  <a:pt x="3054063" y="5269531"/>
                  <a:pt x="3056851" y="5268049"/>
                  <a:pt x="3059062" y="5264334"/>
                </a:cubicBezTo>
                <a:cubicBezTo>
                  <a:pt x="3060667" y="5261326"/>
                  <a:pt x="3059963" y="5258314"/>
                  <a:pt x="3059611" y="5255351"/>
                </a:cubicBezTo>
                <a:lnTo>
                  <a:pt x="3062237" y="5246780"/>
                </a:lnTo>
                <a:close/>
                <a:moveTo>
                  <a:pt x="3023292" y="5246285"/>
                </a:moveTo>
                <a:lnTo>
                  <a:pt x="3023292" y="5246666"/>
                </a:lnTo>
                <a:lnTo>
                  <a:pt x="3033700" y="5246666"/>
                </a:lnTo>
                <a:lnTo>
                  <a:pt x="3033657" y="5246285"/>
                </a:lnTo>
                <a:close/>
                <a:moveTo>
                  <a:pt x="3084287" y="5240265"/>
                </a:moveTo>
                <a:cubicBezTo>
                  <a:pt x="3084287" y="5244679"/>
                  <a:pt x="3083479" y="5249098"/>
                  <a:pt x="3081569" y="5252413"/>
                </a:cubicBezTo>
                <a:lnTo>
                  <a:pt x="3073486" y="5257198"/>
                </a:lnTo>
                <a:lnTo>
                  <a:pt x="3073934" y="5258318"/>
                </a:lnTo>
                <a:cubicBezTo>
                  <a:pt x="3082759" y="5258318"/>
                  <a:pt x="3085988" y="5249475"/>
                  <a:pt x="3085988" y="5240650"/>
                </a:cubicBezTo>
                <a:cubicBezTo>
                  <a:pt x="3100840" y="5240650"/>
                  <a:pt x="3109685" y="5246666"/>
                  <a:pt x="3124557" y="5243458"/>
                </a:cubicBezTo>
                <a:lnTo>
                  <a:pt x="3131007" y="5243204"/>
                </a:lnTo>
                <a:lnTo>
                  <a:pt x="3130486" y="5242773"/>
                </a:lnTo>
                <a:cubicBezTo>
                  <a:pt x="3128175" y="5241669"/>
                  <a:pt x="3125863" y="5241669"/>
                  <a:pt x="3122844" y="5243074"/>
                </a:cubicBezTo>
                <a:cubicBezTo>
                  <a:pt x="3107986" y="5246285"/>
                  <a:pt x="3099145" y="5240265"/>
                  <a:pt x="3084287" y="5240265"/>
                </a:cubicBezTo>
                <a:close/>
                <a:moveTo>
                  <a:pt x="3021604" y="5234229"/>
                </a:moveTo>
                <a:lnTo>
                  <a:pt x="3007506" y="5234868"/>
                </a:lnTo>
                <a:lnTo>
                  <a:pt x="3008790" y="5235268"/>
                </a:lnTo>
                <a:lnTo>
                  <a:pt x="3021604" y="5234691"/>
                </a:lnTo>
                <a:close/>
                <a:moveTo>
                  <a:pt x="2979816" y="5219380"/>
                </a:moveTo>
                <a:cubicBezTo>
                  <a:pt x="2979816" y="5228210"/>
                  <a:pt x="2979816" y="5237054"/>
                  <a:pt x="2979816" y="5243074"/>
                </a:cubicBezTo>
                <a:cubicBezTo>
                  <a:pt x="2967763" y="5249094"/>
                  <a:pt x="2973780" y="5261149"/>
                  <a:pt x="2979816" y="5267169"/>
                </a:cubicBezTo>
                <a:lnTo>
                  <a:pt x="2970188" y="5265751"/>
                </a:lnTo>
                <a:lnTo>
                  <a:pt x="2970389" y="5265911"/>
                </a:lnTo>
                <a:cubicBezTo>
                  <a:pt x="2973428" y="5267473"/>
                  <a:pt x="2976994" y="5268249"/>
                  <a:pt x="2981514" y="5267542"/>
                </a:cubicBezTo>
                <a:cubicBezTo>
                  <a:pt x="2975487" y="5261526"/>
                  <a:pt x="2969460" y="5249475"/>
                  <a:pt x="2981514" y="5243458"/>
                </a:cubicBezTo>
                <a:cubicBezTo>
                  <a:pt x="2981514" y="5237424"/>
                  <a:pt x="2981514" y="5228599"/>
                  <a:pt x="2981514" y="5219756"/>
                </a:cubicBezTo>
                <a:lnTo>
                  <a:pt x="2988830" y="5219756"/>
                </a:lnTo>
                <a:lnTo>
                  <a:pt x="2988657" y="5219380"/>
                </a:lnTo>
                <a:cubicBezTo>
                  <a:pt x="2985833" y="5219380"/>
                  <a:pt x="2982621" y="5219380"/>
                  <a:pt x="2979816" y="5219380"/>
                </a:cubicBezTo>
                <a:close/>
                <a:moveTo>
                  <a:pt x="2891666" y="5210385"/>
                </a:moveTo>
                <a:lnTo>
                  <a:pt x="2874223" y="5210523"/>
                </a:lnTo>
                <a:lnTo>
                  <a:pt x="2874223" y="5210930"/>
                </a:lnTo>
                <a:cubicBezTo>
                  <a:pt x="2880055" y="5212335"/>
                  <a:pt x="2886688" y="5211533"/>
                  <a:pt x="2893371" y="5210781"/>
                </a:cubicBezTo>
                <a:lnTo>
                  <a:pt x="2911059" y="5210917"/>
                </a:lnTo>
                <a:lnTo>
                  <a:pt x="2911097" y="5210536"/>
                </a:lnTo>
                <a:cubicBezTo>
                  <a:pt x="2905071" y="5208931"/>
                  <a:pt x="2898343" y="5209633"/>
                  <a:pt x="2891666" y="5210385"/>
                </a:cubicBezTo>
                <a:close/>
                <a:moveTo>
                  <a:pt x="3363303" y="5189665"/>
                </a:moveTo>
                <a:lnTo>
                  <a:pt x="3361941" y="5189672"/>
                </a:lnTo>
                <a:lnTo>
                  <a:pt x="3372574" y="5206628"/>
                </a:lnTo>
                <a:cubicBezTo>
                  <a:pt x="3375186" y="5212554"/>
                  <a:pt x="3378199" y="5217775"/>
                  <a:pt x="3385628" y="5219380"/>
                </a:cubicBezTo>
                <a:cubicBezTo>
                  <a:pt x="3385628" y="5243074"/>
                  <a:pt x="3385628" y="5251903"/>
                  <a:pt x="3406522" y="5251903"/>
                </a:cubicBezTo>
                <a:cubicBezTo>
                  <a:pt x="3406522" y="5257939"/>
                  <a:pt x="3409327" y="5261149"/>
                  <a:pt x="3409327" y="5267169"/>
                </a:cubicBezTo>
                <a:cubicBezTo>
                  <a:pt x="3424205" y="5267169"/>
                  <a:pt x="3448310" y="5267169"/>
                  <a:pt x="3454327" y="5282034"/>
                </a:cubicBezTo>
                <a:cubicBezTo>
                  <a:pt x="3457152" y="5294074"/>
                  <a:pt x="3439469" y="5299708"/>
                  <a:pt x="3442274" y="5311748"/>
                </a:cubicBezTo>
                <a:cubicBezTo>
                  <a:pt x="3445099" y="5311748"/>
                  <a:pt x="3448310" y="5314557"/>
                  <a:pt x="3451116" y="5314557"/>
                </a:cubicBezTo>
                <a:cubicBezTo>
                  <a:pt x="3445099" y="5320592"/>
                  <a:pt x="3439469" y="5323803"/>
                  <a:pt x="3439469" y="5332632"/>
                </a:cubicBezTo>
                <a:cubicBezTo>
                  <a:pt x="3436258" y="5335442"/>
                  <a:pt x="3436258" y="5332632"/>
                  <a:pt x="3433433" y="5338652"/>
                </a:cubicBezTo>
                <a:lnTo>
                  <a:pt x="3431293" y="5339926"/>
                </a:lnTo>
                <a:lnTo>
                  <a:pt x="3426239" y="5341803"/>
                </a:lnTo>
                <a:lnTo>
                  <a:pt x="3422528" y="5345144"/>
                </a:lnTo>
                <a:lnTo>
                  <a:pt x="3418625" y="5347467"/>
                </a:lnTo>
                <a:lnTo>
                  <a:pt x="3420003" y="5347417"/>
                </a:lnTo>
                <a:lnTo>
                  <a:pt x="3422528" y="5345144"/>
                </a:lnTo>
                <a:lnTo>
                  <a:pt x="3431293" y="5339926"/>
                </a:lnTo>
                <a:lnTo>
                  <a:pt x="3434884" y="5338592"/>
                </a:lnTo>
                <a:cubicBezTo>
                  <a:pt x="3437706" y="5332563"/>
                  <a:pt x="3437706" y="5335374"/>
                  <a:pt x="3440918" y="5332563"/>
                </a:cubicBezTo>
                <a:cubicBezTo>
                  <a:pt x="3440918" y="5323739"/>
                  <a:pt x="3446553" y="5320520"/>
                  <a:pt x="3452577" y="5314507"/>
                </a:cubicBezTo>
                <a:cubicBezTo>
                  <a:pt x="3449764" y="5314507"/>
                  <a:pt x="3446553" y="5311696"/>
                  <a:pt x="3443730" y="5311696"/>
                </a:cubicBezTo>
                <a:cubicBezTo>
                  <a:pt x="3440918" y="5299653"/>
                  <a:pt x="3458611" y="5294032"/>
                  <a:pt x="3455798" y="5281989"/>
                </a:cubicBezTo>
                <a:cubicBezTo>
                  <a:pt x="3449764" y="5267135"/>
                  <a:pt x="3425638" y="5267135"/>
                  <a:pt x="3410757" y="5267135"/>
                </a:cubicBezTo>
                <a:cubicBezTo>
                  <a:pt x="3410757" y="5261122"/>
                  <a:pt x="3407945" y="5257903"/>
                  <a:pt x="3407945" y="5251889"/>
                </a:cubicBezTo>
                <a:cubicBezTo>
                  <a:pt x="3387030" y="5251889"/>
                  <a:pt x="3387030" y="5243050"/>
                  <a:pt x="3387030" y="5219372"/>
                </a:cubicBezTo>
                <a:cubicBezTo>
                  <a:pt x="3372149" y="5216169"/>
                  <a:pt x="3374962" y="5198505"/>
                  <a:pt x="3363303" y="5189665"/>
                </a:cubicBezTo>
                <a:close/>
                <a:moveTo>
                  <a:pt x="3924221" y="5174671"/>
                </a:moveTo>
                <a:lnTo>
                  <a:pt x="3924221" y="5203180"/>
                </a:lnTo>
                <a:lnTo>
                  <a:pt x="3924720" y="5203053"/>
                </a:lnTo>
                <a:lnTo>
                  <a:pt x="3924720" y="5174811"/>
                </a:lnTo>
                <a:close/>
                <a:moveTo>
                  <a:pt x="2850048" y="5168015"/>
                </a:moveTo>
                <a:lnTo>
                  <a:pt x="2851730" y="5168408"/>
                </a:lnTo>
                <a:lnTo>
                  <a:pt x="2872540" y="5169104"/>
                </a:lnTo>
                <a:lnTo>
                  <a:pt x="2872540" y="5168767"/>
                </a:lnTo>
                <a:close/>
                <a:moveTo>
                  <a:pt x="3716232" y="5163092"/>
                </a:moveTo>
                <a:lnTo>
                  <a:pt x="3716230" y="5163107"/>
                </a:lnTo>
                <a:cubicBezTo>
                  <a:pt x="3716399" y="5168769"/>
                  <a:pt x="3717907" y="5174513"/>
                  <a:pt x="3721627" y="5180432"/>
                </a:cubicBezTo>
                <a:cubicBezTo>
                  <a:pt x="3727262" y="5180432"/>
                  <a:pt x="3736507" y="5180432"/>
                  <a:pt x="3745354" y="5180432"/>
                </a:cubicBezTo>
                <a:lnTo>
                  <a:pt x="3745539" y="5180736"/>
                </a:lnTo>
                <a:lnTo>
                  <a:pt x="3748794" y="5189622"/>
                </a:lnTo>
                <a:lnTo>
                  <a:pt x="3751793" y="5191012"/>
                </a:lnTo>
                <a:lnTo>
                  <a:pt x="3753285" y="5193462"/>
                </a:lnTo>
                <a:cubicBezTo>
                  <a:pt x="3757823" y="5195405"/>
                  <a:pt x="3763506" y="5196034"/>
                  <a:pt x="3768088" y="5198611"/>
                </a:cubicBezTo>
                <a:lnTo>
                  <a:pt x="3774729" y="5206850"/>
                </a:lnTo>
                <a:lnTo>
                  <a:pt x="3774679" y="5205988"/>
                </a:lnTo>
                <a:cubicBezTo>
                  <a:pt x="3771868" y="5197159"/>
                  <a:pt x="3764433" y="5195655"/>
                  <a:pt x="3757700" y="5193749"/>
                </a:cubicBezTo>
                <a:lnTo>
                  <a:pt x="3751793" y="5191012"/>
                </a:lnTo>
                <a:lnTo>
                  <a:pt x="3745539" y="5180736"/>
                </a:lnTo>
                <a:lnTo>
                  <a:pt x="3744938" y="5179096"/>
                </a:lnTo>
                <a:cubicBezTo>
                  <a:pt x="3736086" y="5179096"/>
                  <a:pt x="3726838" y="5179096"/>
                  <a:pt x="3721216" y="5179096"/>
                </a:cubicBezTo>
                <a:close/>
                <a:moveTo>
                  <a:pt x="2827540" y="5162747"/>
                </a:moveTo>
                <a:cubicBezTo>
                  <a:pt x="2818699" y="5159737"/>
                  <a:pt x="2809756" y="5161242"/>
                  <a:pt x="2800813" y="5163098"/>
                </a:cubicBezTo>
                <a:lnTo>
                  <a:pt x="2775489" y="5165427"/>
                </a:lnTo>
                <a:lnTo>
                  <a:pt x="2775796" y="5165953"/>
                </a:lnTo>
                <a:cubicBezTo>
                  <a:pt x="2793466" y="5169160"/>
                  <a:pt x="2811547" y="5157110"/>
                  <a:pt x="2829236" y="5163144"/>
                </a:cubicBezTo>
                <a:lnTo>
                  <a:pt x="2831062" y="5163571"/>
                </a:lnTo>
                <a:close/>
                <a:moveTo>
                  <a:pt x="3840742" y="5150581"/>
                </a:moveTo>
                <a:lnTo>
                  <a:pt x="3843570" y="5175084"/>
                </a:lnTo>
                <a:lnTo>
                  <a:pt x="3843937" y="5175557"/>
                </a:lnTo>
                <a:lnTo>
                  <a:pt x="3841071" y="5150741"/>
                </a:lnTo>
                <a:close/>
                <a:moveTo>
                  <a:pt x="2729086" y="5129822"/>
                </a:moveTo>
                <a:cubicBezTo>
                  <a:pt x="2726280" y="5132631"/>
                  <a:pt x="2720244" y="5138651"/>
                  <a:pt x="2717439" y="5138651"/>
                </a:cubicBezTo>
                <a:cubicBezTo>
                  <a:pt x="2717439" y="5153516"/>
                  <a:pt x="2743963" y="5162747"/>
                  <a:pt x="2729086" y="5180421"/>
                </a:cubicBezTo>
                <a:cubicBezTo>
                  <a:pt x="2726280" y="5186440"/>
                  <a:pt x="2717439" y="5183631"/>
                  <a:pt x="2714227" y="5189651"/>
                </a:cubicBezTo>
                <a:cubicBezTo>
                  <a:pt x="2708191" y="5198496"/>
                  <a:pt x="2720244" y="5195285"/>
                  <a:pt x="2720244" y="5204516"/>
                </a:cubicBezTo>
                <a:cubicBezTo>
                  <a:pt x="2720244" y="5216170"/>
                  <a:pt x="2720244" y="5249094"/>
                  <a:pt x="2711422" y="5257939"/>
                </a:cubicBezTo>
                <a:cubicBezTo>
                  <a:pt x="2693333" y="5278823"/>
                  <a:pt x="2678475" y="5275999"/>
                  <a:pt x="2654756" y="5278823"/>
                </a:cubicBezTo>
                <a:cubicBezTo>
                  <a:pt x="2654756" y="5284843"/>
                  <a:pt x="2657581" y="5284843"/>
                  <a:pt x="2663598" y="5288054"/>
                </a:cubicBezTo>
                <a:cubicBezTo>
                  <a:pt x="2672439" y="5294074"/>
                  <a:pt x="2672439" y="5305728"/>
                  <a:pt x="2678475" y="5311748"/>
                </a:cubicBezTo>
                <a:cubicBezTo>
                  <a:pt x="2678475" y="5311748"/>
                  <a:pt x="2675244" y="5314557"/>
                  <a:pt x="2672439" y="5317768"/>
                </a:cubicBezTo>
                <a:cubicBezTo>
                  <a:pt x="2666413" y="5317768"/>
                  <a:pt x="2658979" y="5316965"/>
                  <a:pt x="2651946" y="5317669"/>
                </a:cubicBezTo>
                <a:lnTo>
                  <a:pt x="2635723" y="5325692"/>
                </a:lnTo>
                <a:lnTo>
                  <a:pt x="2635552" y="5326980"/>
                </a:lnTo>
                <a:cubicBezTo>
                  <a:pt x="2644397" y="5314930"/>
                  <a:pt x="2662067" y="5318155"/>
                  <a:pt x="2674120" y="5318155"/>
                </a:cubicBezTo>
                <a:cubicBezTo>
                  <a:pt x="2676938" y="5314930"/>
                  <a:pt x="2680147" y="5312121"/>
                  <a:pt x="2680147" y="5312121"/>
                </a:cubicBezTo>
                <a:cubicBezTo>
                  <a:pt x="2674120" y="5306105"/>
                  <a:pt x="2674120" y="5294452"/>
                  <a:pt x="2665295" y="5288436"/>
                </a:cubicBezTo>
                <a:cubicBezTo>
                  <a:pt x="2659268" y="5285229"/>
                  <a:pt x="2656450" y="5285229"/>
                  <a:pt x="2656450" y="5279194"/>
                </a:cubicBezTo>
                <a:cubicBezTo>
                  <a:pt x="2680147" y="5276385"/>
                  <a:pt x="2695019" y="5279194"/>
                  <a:pt x="2713100" y="5258318"/>
                </a:cubicBezTo>
                <a:cubicBezTo>
                  <a:pt x="2721945" y="5249475"/>
                  <a:pt x="2721945" y="5216548"/>
                  <a:pt x="2721945" y="5204896"/>
                </a:cubicBezTo>
                <a:cubicBezTo>
                  <a:pt x="2721945" y="5195672"/>
                  <a:pt x="2709891" y="5198880"/>
                  <a:pt x="2715918" y="5190036"/>
                </a:cubicBezTo>
                <a:cubicBezTo>
                  <a:pt x="2719127" y="5184020"/>
                  <a:pt x="2727972" y="5186829"/>
                  <a:pt x="2730789" y="5180812"/>
                </a:cubicBezTo>
                <a:cubicBezTo>
                  <a:pt x="2745661" y="5163144"/>
                  <a:pt x="2719127" y="5153902"/>
                  <a:pt x="2719127" y="5139042"/>
                </a:cubicBezTo>
                <a:cubicBezTo>
                  <a:pt x="2720536" y="5139042"/>
                  <a:pt x="2722747" y="5137538"/>
                  <a:pt x="2724959" y="5135683"/>
                </a:cubicBezTo>
                <a:lnTo>
                  <a:pt x="2730264" y="5130710"/>
                </a:lnTo>
                <a:close/>
                <a:moveTo>
                  <a:pt x="3870899" y="5123385"/>
                </a:moveTo>
                <a:lnTo>
                  <a:pt x="3870833" y="5123845"/>
                </a:lnTo>
                <a:cubicBezTo>
                  <a:pt x="3873645" y="5138698"/>
                  <a:pt x="3897772" y="5141901"/>
                  <a:pt x="3909840" y="5144712"/>
                </a:cubicBezTo>
                <a:cubicBezTo>
                  <a:pt x="3911949" y="5144712"/>
                  <a:pt x="3933969" y="5143131"/>
                  <a:pt x="3944848" y="5143526"/>
                </a:cubicBezTo>
                <a:lnTo>
                  <a:pt x="3950657" y="5144671"/>
                </a:lnTo>
                <a:lnTo>
                  <a:pt x="3950351" y="5143381"/>
                </a:lnTo>
                <a:cubicBezTo>
                  <a:pt x="3950351" y="5140572"/>
                  <a:pt x="3912169" y="5143381"/>
                  <a:pt x="3909350" y="5143381"/>
                </a:cubicBezTo>
                <a:cubicBezTo>
                  <a:pt x="3900301" y="5141275"/>
                  <a:pt x="3884471" y="5138938"/>
                  <a:pt x="3875939" y="5131636"/>
                </a:cubicBezTo>
                <a:close/>
                <a:moveTo>
                  <a:pt x="3757941" y="5115766"/>
                </a:moveTo>
                <a:lnTo>
                  <a:pt x="3759808" y="5125722"/>
                </a:lnTo>
                <a:lnTo>
                  <a:pt x="3759991" y="5125744"/>
                </a:lnTo>
                <a:lnTo>
                  <a:pt x="3758138" y="5115862"/>
                </a:lnTo>
                <a:close/>
                <a:moveTo>
                  <a:pt x="3333142" y="5091327"/>
                </a:moveTo>
                <a:lnTo>
                  <a:pt x="3332444" y="5091652"/>
                </a:lnTo>
                <a:lnTo>
                  <a:pt x="3351675" y="5103004"/>
                </a:lnTo>
                <a:cubicBezTo>
                  <a:pt x="3355791" y="5107421"/>
                  <a:pt x="3357295" y="5113345"/>
                  <a:pt x="3355892" y="5123787"/>
                </a:cubicBezTo>
                <a:cubicBezTo>
                  <a:pt x="3355892" y="5150707"/>
                  <a:pt x="3352681" y="5150707"/>
                  <a:pt x="3328981" y="5153516"/>
                </a:cubicBezTo>
                <a:cubicBezTo>
                  <a:pt x="3325750" y="5162747"/>
                  <a:pt x="3337822" y="5168767"/>
                  <a:pt x="3334998" y="5177611"/>
                </a:cubicBezTo>
                <a:cubicBezTo>
                  <a:pt x="3331990" y="5183631"/>
                  <a:pt x="3327472" y="5186641"/>
                  <a:pt x="3324809" y="5189603"/>
                </a:cubicBezTo>
                <a:lnTo>
                  <a:pt x="3325057" y="5192681"/>
                </a:lnTo>
                <a:lnTo>
                  <a:pt x="3323972" y="5194392"/>
                </a:lnTo>
                <a:lnTo>
                  <a:pt x="3325458" y="5197673"/>
                </a:lnTo>
                <a:lnTo>
                  <a:pt x="3325750" y="5201305"/>
                </a:lnTo>
                <a:lnTo>
                  <a:pt x="3326783" y="5200599"/>
                </a:lnTo>
                <a:lnTo>
                  <a:pt x="3325458" y="5197673"/>
                </a:lnTo>
                <a:lnTo>
                  <a:pt x="3325057" y="5192681"/>
                </a:lnTo>
                <a:lnTo>
                  <a:pt x="3328445" y="5187339"/>
                </a:lnTo>
                <a:cubicBezTo>
                  <a:pt x="3330982" y="5184961"/>
                  <a:pt x="3334092" y="5182138"/>
                  <a:pt x="3336354" y="5177622"/>
                </a:cubicBezTo>
                <a:cubicBezTo>
                  <a:pt x="3339176" y="5168798"/>
                  <a:pt x="3327108" y="5162768"/>
                  <a:pt x="3330320" y="5153536"/>
                </a:cubicBezTo>
                <a:cubicBezTo>
                  <a:pt x="3354047" y="5150741"/>
                  <a:pt x="3357269" y="5150741"/>
                  <a:pt x="3357269" y="5123845"/>
                </a:cubicBezTo>
                <a:cubicBezTo>
                  <a:pt x="3360081" y="5102962"/>
                  <a:pt x="3351235" y="5100151"/>
                  <a:pt x="3333142" y="5091327"/>
                </a:cubicBezTo>
                <a:close/>
                <a:moveTo>
                  <a:pt x="3328981" y="5052304"/>
                </a:moveTo>
                <a:cubicBezTo>
                  <a:pt x="3331786" y="5061133"/>
                  <a:pt x="3322945" y="5064344"/>
                  <a:pt x="3319734" y="5073188"/>
                </a:cubicBezTo>
                <a:cubicBezTo>
                  <a:pt x="3316928" y="5079208"/>
                  <a:pt x="3316928" y="5088053"/>
                  <a:pt x="3319734" y="5096882"/>
                </a:cubicBezTo>
                <a:lnTo>
                  <a:pt x="3321074" y="5096258"/>
                </a:lnTo>
                <a:lnTo>
                  <a:pt x="3321074" y="5073271"/>
                </a:lnTo>
                <a:cubicBezTo>
                  <a:pt x="3322684" y="5068851"/>
                  <a:pt x="3325701" y="5065840"/>
                  <a:pt x="3327963" y="5062829"/>
                </a:cubicBezTo>
                <a:lnTo>
                  <a:pt x="3330202" y="5052910"/>
                </a:lnTo>
                <a:close/>
                <a:moveTo>
                  <a:pt x="3861925" y="4988938"/>
                </a:moveTo>
                <a:lnTo>
                  <a:pt x="3861986" y="4989771"/>
                </a:lnTo>
                <a:cubicBezTo>
                  <a:pt x="3861986" y="4998611"/>
                  <a:pt x="3873645" y="4995800"/>
                  <a:pt x="3876857" y="5001814"/>
                </a:cubicBezTo>
                <a:lnTo>
                  <a:pt x="3884238" y="5019409"/>
                </a:lnTo>
                <a:lnTo>
                  <a:pt x="3884239" y="5019255"/>
                </a:lnTo>
                <a:cubicBezTo>
                  <a:pt x="3883190" y="5012722"/>
                  <a:pt x="3880802" y="5006427"/>
                  <a:pt x="3876380" y="5000508"/>
                </a:cubicBezTo>
                <a:cubicBezTo>
                  <a:pt x="3874773" y="4997495"/>
                  <a:pt x="3871055" y="4996690"/>
                  <a:pt x="3867739" y="4995536"/>
                </a:cubicBezTo>
                <a:close/>
                <a:moveTo>
                  <a:pt x="1328294" y="4974320"/>
                </a:moveTo>
                <a:lnTo>
                  <a:pt x="1327828" y="4974786"/>
                </a:lnTo>
                <a:lnTo>
                  <a:pt x="1347708" y="4974786"/>
                </a:lnTo>
                <a:lnTo>
                  <a:pt x="1347709" y="4974320"/>
                </a:lnTo>
                <a:close/>
                <a:moveTo>
                  <a:pt x="1280478" y="4968302"/>
                </a:moveTo>
                <a:lnTo>
                  <a:pt x="1280355" y="4968687"/>
                </a:lnTo>
                <a:lnTo>
                  <a:pt x="1288301" y="4968687"/>
                </a:lnTo>
                <a:cubicBezTo>
                  <a:pt x="1291529" y="4968687"/>
                  <a:pt x="1291529" y="4968687"/>
                  <a:pt x="1291529" y="4968687"/>
                </a:cubicBezTo>
                <a:cubicBezTo>
                  <a:pt x="1291529" y="4974711"/>
                  <a:pt x="1291529" y="4977524"/>
                  <a:pt x="1291529" y="4983549"/>
                </a:cubicBezTo>
                <a:lnTo>
                  <a:pt x="1291529" y="4983635"/>
                </a:lnTo>
                <a:lnTo>
                  <a:pt x="1304374" y="4983775"/>
                </a:lnTo>
                <a:cubicBezTo>
                  <a:pt x="1308846" y="4984529"/>
                  <a:pt x="1313368" y="4985236"/>
                  <a:pt x="1317992" y="4983630"/>
                </a:cubicBezTo>
                <a:lnTo>
                  <a:pt x="1318456" y="4983165"/>
                </a:lnTo>
                <a:lnTo>
                  <a:pt x="1305835" y="4983308"/>
                </a:lnTo>
                <a:cubicBezTo>
                  <a:pt x="1301364" y="4982556"/>
                  <a:pt x="1296943" y="4981752"/>
                  <a:pt x="1292521" y="4983154"/>
                </a:cubicBezTo>
                <a:cubicBezTo>
                  <a:pt x="1292521" y="4977136"/>
                  <a:pt x="1292521" y="4974320"/>
                  <a:pt x="1292521" y="4968302"/>
                </a:cubicBezTo>
                <a:cubicBezTo>
                  <a:pt x="1292521" y="4968302"/>
                  <a:pt x="1292521" y="4968302"/>
                  <a:pt x="1289320" y="4968302"/>
                </a:cubicBezTo>
                <a:cubicBezTo>
                  <a:pt x="1286507" y="4968302"/>
                  <a:pt x="1283693" y="4968302"/>
                  <a:pt x="1280478" y="4968302"/>
                </a:cubicBezTo>
                <a:close/>
                <a:moveTo>
                  <a:pt x="3380996" y="4960064"/>
                </a:moveTo>
                <a:lnTo>
                  <a:pt x="3379555" y="4960428"/>
                </a:lnTo>
                <a:lnTo>
                  <a:pt x="3376786" y="4998479"/>
                </a:lnTo>
                <a:cubicBezTo>
                  <a:pt x="3376786" y="5010535"/>
                  <a:pt x="3379592" y="5022575"/>
                  <a:pt x="3370770" y="5037439"/>
                </a:cubicBezTo>
                <a:cubicBezTo>
                  <a:pt x="3369962" y="5038944"/>
                  <a:pt x="3367122" y="5041378"/>
                  <a:pt x="3363272" y="5043995"/>
                </a:cubicBezTo>
                <a:lnTo>
                  <a:pt x="3351429" y="5050678"/>
                </a:lnTo>
                <a:lnTo>
                  <a:pt x="3345186" y="5053077"/>
                </a:lnTo>
                <a:lnTo>
                  <a:pt x="3336957" y="5055680"/>
                </a:lnTo>
                <a:lnTo>
                  <a:pt x="3337593" y="5055995"/>
                </a:lnTo>
                <a:lnTo>
                  <a:pt x="3345186" y="5053077"/>
                </a:lnTo>
                <a:lnTo>
                  <a:pt x="3349716" y="5051644"/>
                </a:lnTo>
                <a:lnTo>
                  <a:pt x="3351429" y="5050678"/>
                </a:lnTo>
                <a:lnTo>
                  <a:pt x="3358243" y="5048059"/>
                </a:lnTo>
                <a:cubicBezTo>
                  <a:pt x="3365154" y="5044143"/>
                  <a:pt x="3370941" y="5039795"/>
                  <a:pt x="3372149" y="5037534"/>
                </a:cubicBezTo>
                <a:cubicBezTo>
                  <a:pt x="3380996" y="5022681"/>
                  <a:pt x="3378183" y="5010638"/>
                  <a:pt x="3378183" y="4998611"/>
                </a:cubicBezTo>
                <a:cubicBezTo>
                  <a:pt x="3378183" y="4986960"/>
                  <a:pt x="3380996" y="4974917"/>
                  <a:pt x="3380996" y="4960064"/>
                </a:cubicBezTo>
                <a:close/>
                <a:moveTo>
                  <a:pt x="1283756" y="4953923"/>
                </a:moveTo>
                <a:lnTo>
                  <a:pt x="1281974" y="4954590"/>
                </a:lnTo>
                <a:lnTo>
                  <a:pt x="1281980" y="4954590"/>
                </a:lnTo>
                <a:close/>
                <a:moveTo>
                  <a:pt x="1264495" y="4953823"/>
                </a:moveTo>
                <a:cubicBezTo>
                  <a:pt x="1261671" y="4962661"/>
                  <a:pt x="1252391" y="4959849"/>
                  <a:pt x="1249566" y="4965874"/>
                </a:cubicBezTo>
                <a:cubicBezTo>
                  <a:pt x="1249566" y="4980738"/>
                  <a:pt x="1270548" y="4977524"/>
                  <a:pt x="1276600" y="4977524"/>
                </a:cubicBezTo>
                <a:lnTo>
                  <a:pt x="1276729" y="4977121"/>
                </a:lnTo>
                <a:lnTo>
                  <a:pt x="1261938" y="4976885"/>
                </a:lnTo>
                <a:cubicBezTo>
                  <a:pt x="1255959" y="4975831"/>
                  <a:pt x="1250734" y="4972918"/>
                  <a:pt x="1250734" y="4965486"/>
                </a:cubicBezTo>
                <a:cubicBezTo>
                  <a:pt x="1252141" y="4962471"/>
                  <a:pt x="1255156" y="4961668"/>
                  <a:pt x="1258170" y="4960514"/>
                </a:cubicBezTo>
                <a:lnTo>
                  <a:pt x="1265153" y="4953869"/>
                </a:lnTo>
                <a:close/>
                <a:moveTo>
                  <a:pt x="1207414" y="4906679"/>
                </a:moveTo>
                <a:lnTo>
                  <a:pt x="1202571" y="4945321"/>
                </a:lnTo>
                <a:cubicBezTo>
                  <a:pt x="1202169" y="4959126"/>
                  <a:pt x="1202871" y="4971776"/>
                  <a:pt x="1204273" y="4977595"/>
                </a:cubicBezTo>
                <a:cubicBezTo>
                  <a:pt x="1206534" y="4988438"/>
                  <a:pt x="1208607" y="4997086"/>
                  <a:pt x="1210625" y="5003911"/>
                </a:cubicBezTo>
                <a:lnTo>
                  <a:pt x="1213071" y="5010156"/>
                </a:lnTo>
                <a:lnTo>
                  <a:pt x="1213767" y="5012766"/>
                </a:lnTo>
                <a:lnTo>
                  <a:pt x="1214475" y="5013741"/>
                </a:lnTo>
                <a:lnTo>
                  <a:pt x="1216651" y="5019295"/>
                </a:lnTo>
                <a:cubicBezTo>
                  <a:pt x="1220738" y="5026406"/>
                  <a:pt x="1225145" y="5027724"/>
                  <a:pt x="1230945" y="5026244"/>
                </a:cubicBezTo>
                <a:lnTo>
                  <a:pt x="1231094" y="5026180"/>
                </a:lnTo>
                <a:lnTo>
                  <a:pt x="1223334" y="5025930"/>
                </a:lnTo>
                <a:lnTo>
                  <a:pt x="1214475" y="5013741"/>
                </a:lnTo>
                <a:lnTo>
                  <a:pt x="1213071" y="5010156"/>
                </a:lnTo>
                <a:lnTo>
                  <a:pt x="1204375" y="4977524"/>
                </a:lnTo>
                <a:cubicBezTo>
                  <a:pt x="1202963" y="4971699"/>
                  <a:pt x="1202257" y="4959045"/>
                  <a:pt x="1202661" y="4945236"/>
                </a:cubicBezTo>
                <a:lnTo>
                  <a:pt x="1207520" y="4906679"/>
                </a:lnTo>
                <a:close/>
                <a:moveTo>
                  <a:pt x="1216600" y="4891392"/>
                </a:moveTo>
                <a:lnTo>
                  <a:pt x="1208039" y="4906019"/>
                </a:lnTo>
                <a:lnTo>
                  <a:pt x="1208997" y="4906019"/>
                </a:lnTo>
                <a:lnTo>
                  <a:pt x="1216987" y="4891392"/>
                </a:lnTo>
                <a:close/>
                <a:moveTo>
                  <a:pt x="3879591" y="4867736"/>
                </a:moveTo>
                <a:lnTo>
                  <a:pt x="3884074" y="4882311"/>
                </a:lnTo>
                <a:lnTo>
                  <a:pt x="3884165" y="4882340"/>
                </a:lnTo>
                <a:lnTo>
                  <a:pt x="3879679" y="4867755"/>
                </a:lnTo>
                <a:close/>
                <a:moveTo>
                  <a:pt x="1479498" y="4860637"/>
                </a:moveTo>
                <a:lnTo>
                  <a:pt x="1468016" y="4863514"/>
                </a:lnTo>
                <a:cubicBezTo>
                  <a:pt x="1463168" y="4864092"/>
                  <a:pt x="1458131" y="4864581"/>
                  <a:pt x="1453930" y="4866232"/>
                </a:cubicBezTo>
                <a:lnTo>
                  <a:pt x="1453728" y="4866447"/>
                </a:lnTo>
                <a:lnTo>
                  <a:pt x="1466496" y="4863984"/>
                </a:lnTo>
                <a:cubicBezTo>
                  <a:pt x="1471342" y="4863407"/>
                  <a:pt x="1475999" y="4862742"/>
                  <a:pt x="1479446" y="4860741"/>
                </a:cubicBezTo>
                <a:close/>
                <a:moveTo>
                  <a:pt x="1514823" y="4825320"/>
                </a:moveTo>
                <a:lnTo>
                  <a:pt x="1508254" y="4825391"/>
                </a:lnTo>
                <a:lnTo>
                  <a:pt x="1499988" y="4826218"/>
                </a:lnTo>
                <a:lnTo>
                  <a:pt x="1494729" y="4826487"/>
                </a:lnTo>
                <a:lnTo>
                  <a:pt x="1489918" y="4827224"/>
                </a:lnTo>
                <a:lnTo>
                  <a:pt x="1485366" y="4827679"/>
                </a:lnTo>
                <a:lnTo>
                  <a:pt x="1484911" y="4827992"/>
                </a:lnTo>
                <a:lnTo>
                  <a:pt x="1489918" y="4827224"/>
                </a:lnTo>
                <a:lnTo>
                  <a:pt x="1499988" y="4826218"/>
                </a:lnTo>
                <a:lnTo>
                  <a:pt x="1506737" y="4825872"/>
                </a:lnTo>
                <a:cubicBezTo>
                  <a:pt x="1510371" y="4825784"/>
                  <a:pt x="1513358" y="4825784"/>
                  <a:pt x="1514862" y="4825784"/>
                </a:cubicBezTo>
                <a:close/>
                <a:moveTo>
                  <a:pt x="1370095" y="4819285"/>
                </a:moveTo>
                <a:lnTo>
                  <a:pt x="1369819" y="4820043"/>
                </a:lnTo>
                <a:lnTo>
                  <a:pt x="1381313" y="4822676"/>
                </a:lnTo>
                <a:cubicBezTo>
                  <a:pt x="1383572" y="4825688"/>
                  <a:pt x="1385076" y="4830207"/>
                  <a:pt x="1389496" y="4834629"/>
                </a:cubicBezTo>
                <a:cubicBezTo>
                  <a:pt x="1398338" y="4843458"/>
                  <a:pt x="1410391" y="4840649"/>
                  <a:pt x="1422443" y="4843458"/>
                </a:cubicBezTo>
                <a:cubicBezTo>
                  <a:pt x="1422443" y="4849478"/>
                  <a:pt x="1422443" y="4855498"/>
                  <a:pt x="1422443" y="4864343"/>
                </a:cubicBezTo>
                <a:cubicBezTo>
                  <a:pt x="1434109" y="4861534"/>
                  <a:pt x="1437321" y="4867553"/>
                  <a:pt x="1443338" y="4876383"/>
                </a:cubicBezTo>
                <a:lnTo>
                  <a:pt x="1444357" y="4875295"/>
                </a:lnTo>
                <a:lnTo>
                  <a:pt x="1436515" y="4865521"/>
                </a:lnTo>
                <a:cubicBezTo>
                  <a:pt x="1433500" y="4863262"/>
                  <a:pt x="1429782" y="4862458"/>
                  <a:pt x="1423954" y="4863866"/>
                </a:cubicBezTo>
                <a:cubicBezTo>
                  <a:pt x="1423954" y="4855032"/>
                  <a:pt x="1423954" y="4849001"/>
                  <a:pt x="1423954" y="4842983"/>
                </a:cubicBezTo>
                <a:cubicBezTo>
                  <a:pt x="1411896" y="4840167"/>
                  <a:pt x="1399838" y="4842983"/>
                  <a:pt x="1390995" y="4834149"/>
                </a:cubicBezTo>
                <a:cubicBezTo>
                  <a:pt x="1382153" y="4825303"/>
                  <a:pt x="1384966" y="4816070"/>
                  <a:pt x="1370095" y="4819285"/>
                </a:cubicBezTo>
                <a:close/>
                <a:moveTo>
                  <a:pt x="3331786" y="4795669"/>
                </a:moveTo>
                <a:cubicBezTo>
                  <a:pt x="3331786" y="4804900"/>
                  <a:pt x="3334998" y="4810518"/>
                  <a:pt x="3334998" y="4819764"/>
                </a:cubicBezTo>
                <a:cubicBezTo>
                  <a:pt x="3337822" y="4831403"/>
                  <a:pt x="3331786" y="4843458"/>
                  <a:pt x="3337822" y="4852689"/>
                </a:cubicBezTo>
                <a:cubicBezTo>
                  <a:pt x="3343839" y="4867553"/>
                  <a:pt x="3358698" y="4861534"/>
                  <a:pt x="3367539" y="4873172"/>
                </a:cubicBezTo>
                <a:cubicBezTo>
                  <a:pt x="3388433" y="4906112"/>
                  <a:pt x="3349876" y="4935826"/>
                  <a:pt x="3349876" y="4965956"/>
                </a:cubicBezTo>
                <a:lnTo>
                  <a:pt x="3351322" y="4965748"/>
                </a:lnTo>
                <a:lnTo>
                  <a:pt x="3356941" y="4943529"/>
                </a:lnTo>
                <a:cubicBezTo>
                  <a:pt x="3366819" y="4920930"/>
                  <a:pt x="3384614" y="4898055"/>
                  <a:pt x="3368928" y="4873361"/>
                </a:cubicBezTo>
                <a:cubicBezTo>
                  <a:pt x="3360081" y="4861726"/>
                  <a:pt x="3345200" y="4867755"/>
                  <a:pt x="3339176" y="4852902"/>
                </a:cubicBezTo>
                <a:cubicBezTo>
                  <a:pt x="3333142" y="4843669"/>
                  <a:pt x="3339176" y="4831626"/>
                  <a:pt x="3336354" y="4819976"/>
                </a:cubicBezTo>
                <a:cubicBezTo>
                  <a:pt x="3336354" y="4810744"/>
                  <a:pt x="3333142" y="4805123"/>
                  <a:pt x="3333142" y="4795890"/>
                </a:cubicBezTo>
                <a:lnTo>
                  <a:pt x="3343937" y="4796298"/>
                </a:lnTo>
                <a:lnTo>
                  <a:pt x="3343895" y="4796121"/>
                </a:lnTo>
                <a:cubicBezTo>
                  <a:pt x="3340932" y="4794265"/>
                  <a:pt x="3336410" y="4794265"/>
                  <a:pt x="3331786" y="4795669"/>
                </a:cubicBezTo>
                <a:close/>
                <a:moveTo>
                  <a:pt x="2273213" y="4712492"/>
                </a:moveTo>
                <a:lnTo>
                  <a:pt x="2275082" y="4726713"/>
                </a:lnTo>
                <a:cubicBezTo>
                  <a:pt x="2266230" y="4723904"/>
                  <a:pt x="2260219" y="4735559"/>
                  <a:pt x="2250975" y="4738773"/>
                </a:cubicBezTo>
                <a:cubicBezTo>
                  <a:pt x="2242123" y="4741582"/>
                  <a:pt x="2230079" y="4735559"/>
                  <a:pt x="2221247" y="4735559"/>
                </a:cubicBezTo>
                <a:cubicBezTo>
                  <a:pt x="2218427" y="4744797"/>
                  <a:pt x="2224459" y="4759666"/>
                  <a:pt x="2212395" y="4759666"/>
                </a:cubicBezTo>
                <a:cubicBezTo>
                  <a:pt x="2203563" y="4762475"/>
                  <a:pt x="2194320" y="4759666"/>
                  <a:pt x="2185488" y="4759666"/>
                </a:cubicBezTo>
                <a:cubicBezTo>
                  <a:pt x="2179456" y="4759666"/>
                  <a:pt x="2167500" y="4761172"/>
                  <a:pt x="2157052" y="4760417"/>
                </a:cubicBezTo>
                <a:lnTo>
                  <a:pt x="2145185" y="4757542"/>
                </a:lnTo>
                <a:lnTo>
                  <a:pt x="2147040" y="4760591"/>
                </a:lnTo>
                <a:cubicBezTo>
                  <a:pt x="2157666" y="4766517"/>
                  <a:pt x="2180047" y="4763131"/>
                  <a:pt x="2189086" y="4763131"/>
                </a:cubicBezTo>
                <a:cubicBezTo>
                  <a:pt x="2197908" y="4763131"/>
                  <a:pt x="2207156" y="4765940"/>
                  <a:pt x="2215997" y="4763131"/>
                </a:cubicBezTo>
                <a:cubicBezTo>
                  <a:pt x="2228050" y="4763131"/>
                  <a:pt x="2222034" y="4748266"/>
                  <a:pt x="2224839" y="4739035"/>
                </a:cubicBezTo>
                <a:cubicBezTo>
                  <a:pt x="2233680" y="4739035"/>
                  <a:pt x="2245733" y="4745055"/>
                  <a:pt x="2254574" y="4742246"/>
                </a:cubicBezTo>
                <a:cubicBezTo>
                  <a:pt x="2263803" y="4739035"/>
                  <a:pt x="2269839" y="4727382"/>
                  <a:pt x="2278680" y="4730206"/>
                </a:cubicBezTo>
                <a:cubicBezTo>
                  <a:pt x="2280083" y="4722774"/>
                  <a:pt x="2279280" y="4718255"/>
                  <a:pt x="2276668" y="4714840"/>
                </a:cubicBezTo>
                <a:close/>
                <a:moveTo>
                  <a:pt x="4151133" y="4709568"/>
                </a:moveTo>
                <a:lnTo>
                  <a:pt x="4151133" y="4709595"/>
                </a:lnTo>
                <a:lnTo>
                  <a:pt x="4157663" y="4723413"/>
                </a:lnTo>
                <a:lnTo>
                  <a:pt x="4157635" y="4723331"/>
                </a:lnTo>
                <a:close/>
                <a:moveTo>
                  <a:pt x="1429581" y="4705616"/>
                </a:moveTo>
                <a:lnTo>
                  <a:pt x="1429797" y="4706284"/>
                </a:lnTo>
                <a:lnTo>
                  <a:pt x="1448769" y="4708359"/>
                </a:lnTo>
                <a:cubicBezTo>
                  <a:pt x="1455101" y="4709114"/>
                  <a:pt x="1461030" y="4709114"/>
                  <a:pt x="1467056" y="4706096"/>
                </a:cubicBezTo>
                <a:lnTo>
                  <a:pt x="1468233" y="4705657"/>
                </a:lnTo>
                <a:lnTo>
                  <a:pt x="1450281" y="4707873"/>
                </a:lnTo>
                <a:cubicBezTo>
                  <a:pt x="1443950" y="4707120"/>
                  <a:pt x="1437218" y="4705616"/>
                  <a:pt x="1429581" y="4705616"/>
                </a:cubicBezTo>
                <a:close/>
                <a:moveTo>
                  <a:pt x="883467" y="4705537"/>
                </a:moveTo>
                <a:lnTo>
                  <a:pt x="883381" y="4705616"/>
                </a:lnTo>
                <a:lnTo>
                  <a:pt x="883382" y="4705538"/>
                </a:lnTo>
                <a:close/>
                <a:moveTo>
                  <a:pt x="907497" y="4693966"/>
                </a:moveTo>
                <a:cubicBezTo>
                  <a:pt x="907497" y="4701398"/>
                  <a:pt x="902272" y="4704311"/>
                  <a:pt x="895941" y="4705365"/>
                </a:cubicBezTo>
                <a:lnTo>
                  <a:pt x="883467" y="4705537"/>
                </a:lnTo>
                <a:lnTo>
                  <a:pt x="893328" y="4696478"/>
                </a:lnTo>
                <a:cubicBezTo>
                  <a:pt x="897850" y="4695374"/>
                  <a:pt x="903076" y="4695374"/>
                  <a:pt x="907497" y="4693966"/>
                </a:cubicBezTo>
                <a:close/>
                <a:moveTo>
                  <a:pt x="3259389" y="4664036"/>
                </a:moveTo>
                <a:cubicBezTo>
                  <a:pt x="3256589" y="4661227"/>
                  <a:pt x="3247737" y="4666845"/>
                  <a:pt x="3244525" y="4670059"/>
                </a:cubicBezTo>
                <a:cubicBezTo>
                  <a:pt x="3232873" y="4682119"/>
                  <a:pt x="3226862" y="4684928"/>
                  <a:pt x="3208766" y="4684928"/>
                </a:cubicBezTo>
                <a:cubicBezTo>
                  <a:pt x="3191102" y="4687737"/>
                  <a:pt x="3173006" y="4687737"/>
                  <a:pt x="3158142" y="4682119"/>
                </a:cubicBezTo>
                <a:cubicBezTo>
                  <a:pt x="3137267" y="4670059"/>
                  <a:pt x="3125203" y="4666845"/>
                  <a:pt x="3101507" y="4670059"/>
                </a:cubicBezTo>
                <a:cubicBezTo>
                  <a:pt x="3098491" y="4670059"/>
                  <a:pt x="3088043" y="4673074"/>
                  <a:pt x="3078350" y="4674180"/>
                </a:cubicBezTo>
                <a:lnTo>
                  <a:pt x="3066222" y="4673816"/>
                </a:lnTo>
                <a:lnTo>
                  <a:pt x="3069074" y="4677297"/>
                </a:lnTo>
                <a:cubicBezTo>
                  <a:pt x="3079412" y="4680345"/>
                  <a:pt x="3100654" y="4673573"/>
                  <a:pt x="3105181" y="4673573"/>
                </a:cubicBezTo>
                <a:cubicBezTo>
                  <a:pt x="3128881" y="4670362"/>
                  <a:pt x="3140934" y="4673573"/>
                  <a:pt x="3161828" y="4685612"/>
                </a:cubicBezTo>
                <a:cubicBezTo>
                  <a:pt x="3176686" y="4691246"/>
                  <a:pt x="3194775" y="4691246"/>
                  <a:pt x="3212457" y="4688437"/>
                </a:cubicBezTo>
                <a:cubicBezTo>
                  <a:pt x="3230527" y="4688437"/>
                  <a:pt x="3236563" y="4685612"/>
                  <a:pt x="3248210" y="4673573"/>
                </a:cubicBezTo>
                <a:cubicBezTo>
                  <a:pt x="3251421" y="4670362"/>
                  <a:pt x="3260262" y="4664728"/>
                  <a:pt x="3263087" y="4667553"/>
                </a:cubicBezTo>
                <a:cubicBezTo>
                  <a:pt x="3272316" y="4676382"/>
                  <a:pt x="3275140" y="4676382"/>
                  <a:pt x="3287193" y="4676382"/>
                </a:cubicBezTo>
                <a:cubicBezTo>
                  <a:pt x="3288596" y="4680997"/>
                  <a:pt x="3293011" y="4683305"/>
                  <a:pt x="3297831" y="4685915"/>
                </a:cubicBezTo>
                <a:lnTo>
                  <a:pt x="3307625" y="4694427"/>
                </a:lnTo>
                <a:lnTo>
                  <a:pt x="3307213" y="4693774"/>
                </a:lnTo>
                <a:cubicBezTo>
                  <a:pt x="3301181" y="4682119"/>
                  <a:pt x="3286317" y="4682119"/>
                  <a:pt x="3283497" y="4672882"/>
                </a:cubicBezTo>
                <a:cubicBezTo>
                  <a:pt x="3271453" y="4672882"/>
                  <a:pt x="3268633" y="4672882"/>
                  <a:pt x="3259389" y="4664036"/>
                </a:cubicBezTo>
                <a:close/>
                <a:moveTo>
                  <a:pt x="1547887" y="4658300"/>
                </a:moveTo>
                <a:lnTo>
                  <a:pt x="1525631" y="4659522"/>
                </a:lnTo>
                <a:lnTo>
                  <a:pt x="1524684" y="4659982"/>
                </a:lnTo>
                <a:lnTo>
                  <a:pt x="1547809" y="4658708"/>
                </a:lnTo>
                <a:close/>
                <a:moveTo>
                  <a:pt x="2532216" y="4649879"/>
                </a:moveTo>
                <a:lnTo>
                  <a:pt x="2529512" y="4650191"/>
                </a:lnTo>
                <a:lnTo>
                  <a:pt x="2531391" y="4658013"/>
                </a:lnTo>
                <a:lnTo>
                  <a:pt x="2533835" y="4656598"/>
                </a:lnTo>
                <a:close/>
                <a:moveTo>
                  <a:pt x="1876443" y="4645714"/>
                </a:moveTo>
                <a:lnTo>
                  <a:pt x="1877736" y="4647862"/>
                </a:lnTo>
                <a:cubicBezTo>
                  <a:pt x="1884113" y="4654189"/>
                  <a:pt x="1892350" y="4657102"/>
                  <a:pt x="1905815" y="4655497"/>
                </a:cubicBezTo>
                <a:cubicBezTo>
                  <a:pt x="1920673" y="4655497"/>
                  <a:pt x="1929515" y="4664728"/>
                  <a:pt x="1941568" y="4661517"/>
                </a:cubicBezTo>
                <a:cubicBezTo>
                  <a:pt x="1956445" y="4658708"/>
                  <a:pt x="1965286" y="4655497"/>
                  <a:pt x="1980144" y="4664728"/>
                </a:cubicBezTo>
                <a:cubicBezTo>
                  <a:pt x="2007055" y="4676382"/>
                  <a:pt x="2042827" y="4661517"/>
                  <a:pt x="2072950" y="4664728"/>
                </a:cubicBezTo>
                <a:cubicBezTo>
                  <a:pt x="2087827" y="4664728"/>
                  <a:pt x="2096668" y="4661517"/>
                  <a:pt x="2105510" y="4676382"/>
                </a:cubicBezTo>
                <a:cubicBezTo>
                  <a:pt x="2107116" y="4679392"/>
                  <a:pt x="2111633" y="4680897"/>
                  <a:pt x="2116854" y="4682051"/>
                </a:cubicBezTo>
                <a:lnTo>
                  <a:pt x="2131656" y="4685437"/>
                </a:lnTo>
                <a:lnTo>
                  <a:pt x="2128832" y="4682119"/>
                </a:lnTo>
                <a:cubicBezTo>
                  <a:pt x="2120000" y="4678905"/>
                  <a:pt x="2105136" y="4678905"/>
                  <a:pt x="2101904" y="4672882"/>
                </a:cubicBezTo>
                <a:cubicBezTo>
                  <a:pt x="2093072" y="4658013"/>
                  <a:pt x="2084241" y="4661227"/>
                  <a:pt x="2069377" y="4661227"/>
                </a:cubicBezTo>
                <a:cubicBezTo>
                  <a:pt x="2039237" y="4658013"/>
                  <a:pt x="2003478" y="4672882"/>
                  <a:pt x="1976571" y="4661227"/>
                </a:cubicBezTo>
                <a:cubicBezTo>
                  <a:pt x="1961707" y="4651990"/>
                  <a:pt x="1952854" y="4655204"/>
                  <a:pt x="1937990" y="4658013"/>
                </a:cubicBezTo>
                <a:cubicBezTo>
                  <a:pt x="1925947" y="4661227"/>
                  <a:pt x="1917095" y="4651990"/>
                  <a:pt x="1902231" y="4651990"/>
                </a:cubicBezTo>
                <a:cubicBezTo>
                  <a:pt x="1895504" y="4652793"/>
                  <a:pt x="1890082" y="4652467"/>
                  <a:pt x="1885545" y="4651148"/>
                </a:cubicBezTo>
                <a:close/>
                <a:moveTo>
                  <a:pt x="3015142" y="4640974"/>
                </a:moveTo>
                <a:lnTo>
                  <a:pt x="3015271" y="4641142"/>
                </a:lnTo>
                <a:cubicBezTo>
                  <a:pt x="3018688" y="4646062"/>
                  <a:pt x="3023210" y="4649879"/>
                  <a:pt x="3033657" y="4649879"/>
                </a:cubicBezTo>
                <a:lnTo>
                  <a:pt x="3052178" y="4653153"/>
                </a:lnTo>
                <a:lnTo>
                  <a:pt x="3050426" y="4649972"/>
                </a:lnTo>
                <a:cubicBezTo>
                  <a:pt x="3044852" y="4647060"/>
                  <a:pt x="3037420" y="4646358"/>
                  <a:pt x="3029988" y="4646358"/>
                </a:cubicBezTo>
                <a:cubicBezTo>
                  <a:pt x="3024764" y="4646358"/>
                  <a:pt x="3021022" y="4645404"/>
                  <a:pt x="3018160" y="4643835"/>
                </a:cubicBezTo>
                <a:close/>
                <a:moveTo>
                  <a:pt x="1577678" y="4637641"/>
                </a:moveTo>
                <a:lnTo>
                  <a:pt x="1552157" y="4643355"/>
                </a:lnTo>
                <a:lnTo>
                  <a:pt x="1552128" y="4643509"/>
                </a:lnTo>
                <a:lnTo>
                  <a:pt x="1577544" y="4637823"/>
                </a:lnTo>
                <a:close/>
                <a:moveTo>
                  <a:pt x="2764415" y="4637121"/>
                </a:moveTo>
                <a:cubicBezTo>
                  <a:pt x="2752372" y="4634312"/>
                  <a:pt x="2755172" y="4649167"/>
                  <a:pt x="2746340" y="4655204"/>
                </a:cubicBezTo>
                <a:cubicBezTo>
                  <a:pt x="2737508" y="4658013"/>
                  <a:pt x="2728656" y="4651990"/>
                  <a:pt x="2719433" y="4649167"/>
                </a:cubicBezTo>
                <a:cubicBezTo>
                  <a:pt x="2698537" y="4637121"/>
                  <a:pt x="2680853" y="4658013"/>
                  <a:pt x="2677641" y="4676096"/>
                </a:cubicBezTo>
                <a:cubicBezTo>
                  <a:pt x="2639082" y="4676096"/>
                  <a:pt x="2606122" y="4699798"/>
                  <a:pt x="2561530" y="4690952"/>
                </a:cubicBezTo>
                <a:cubicBezTo>
                  <a:pt x="2546666" y="4687737"/>
                  <a:pt x="2543455" y="4693774"/>
                  <a:pt x="2531391" y="4678905"/>
                </a:cubicBezTo>
                <a:cubicBezTo>
                  <a:pt x="2525771" y="4664036"/>
                  <a:pt x="2513727" y="4687737"/>
                  <a:pt x="2513727" y="4693774"/>
                </a:cubicBezTo>
                <a:lnTo>
                  <a:pt x="2507708" y="4689185"/>
                </a:lnTo>
                <a:lnTo>
                  <a:pt x="2508216" y="4690314"/>
                </a:lnTo>
                <a:cubicBezTo>
                  <a:pt x="2510662" y="4693979"/>
                  <a:pt x="2513624" y="4696564"/>
                  <a:pt x="2517338" y="4697266"/>
                </a:cubicBezTo>
                <a:cubicBezTo>
                  <a:pt x="2517338" y="4691246"/>
                  <a:pt x="2529391" y="4667553"/>
                  <a:pt x="2535021" y="4682402"/>
                </a:cubicBezTo>
                <a:cubicBezTo>
                  <a:pt x="2547074" y="4697266"/>
                  <a:pt x="2550285" y="4691246"/>
                  <a:pt x="2565163" y="4694457"/>
                </a:cubicBezTo>
                <a:cubicBezTo>
                  <a:pt x="2609756" y="4703286"/>
                  <a:pt x="2642704" y="4679592"/>
                  <a:pt x="2681280" y="4679592"/>
                </a:cubicBezTo>
                <a:cubicBezTo>
                  <a:pt x="2684492" y="4661517"/>
                  <a:pt x="2702174" y="4640633"/>
                  <a:pt x="2723069" y="4652688"/>
                </a:cubicBezTo>
                <a:cubicBezTo>
                  <a:pt x="2732297" y="4655497"/>
                  <a:pt x="2741138" y="4661517"/>
                  <a:pt x="2749980" y="4658708"/>
                </a:cubicBezTo>
                <a:cubicBezTo>
                  <a:pt x="2754401" y="4655698"/>
                  <a:pt x="2755910" y="4650477"/>
                  <a:pt x="2757820" y="4646359"/>
                </a:cubicBezTo>
                <a:lnTo>
                  <a:pt x="2763981" y="4642917"/>
                </a:lnTo>
                <a:close/>
                <a:moveTo>
                  <a:pt x="1645931" y="4622723"/>
                </a:moveTo>
                <a:lnTo>
                  <a:pt x="1634202" y="4624277"/>
                </a:lnTo>
                <a:cubicBezTo>
                  <a:pt x="1629730" y="4626183"/>
                  <a:pt x="1625309" y="4628491"/>
                  <a:pt x="1620888" y="4628491"/>
                </a:cubicBezTo>
                <a:cubicBezTo>
                  <a:pt x="1608830" y="4628491"/>
                  <a:pt x="1599987" y="4622473"/>
                  <a:pt x="1587929" y="4625277"/>
                </a:cubicBezTo>
                <a:lnTo>
                  <a:pt x="1587529" y="4625821"/>
                </a:lnTo>
                <a:lnTo>
                  <a:pt x="1602859" y="4626330"/>
                </a:lnTo>
                <a:cubicBezTo>
                  <a:pt x="1608083" y="4627485"/>
                  <a:pt x="1613307" y="4628994"/>
                  <a:pt x="1619333" y="4628994"/>
                </a:cubicBezTo>
                <a:cubicBezTo>
                  <a:pt x="1628174" y="4628994"/>
                  <a:pt x="1637015" y="4619748"/>
                  <a:pt x="1646244" y="4622959"/>
                </a:cubicBezTo>
                <a:close/>
                <a:moveTo>
                  <a:pt x="2990768" y="4619637"/>
                </a:moveTo>
                <a:cubicBezTo>
                  <a:pt x="2983559" y="4622558"/>
                  <a:pt x="2981382" y="4639430"/>
                  <a:pt x="2978973" y="4646358"/>
                </a:cubicBezTo>
                <a:cubicBezTo>
                  <a:pt x="2973332" y="4646358"/>
                  <a:pt x="2967321" y="4646358"/>
                  <a:pt x="2961289" y="4646358"/>
                </a:cubicBezTo>
                <a:cubicBezTo>
                  <a:pt x="2961289" y="4651990"/>
                  <a:pt x="2961289" y="4655204"/>
                  <a:pt x="2961289" y="4658013"/>
                </a:cubicBezTo>
                <a:cubicBezTo>
                  <a:pt x="2943214" y="4658013"/>
                  <a:pt x="2925529" y="4646358"/>
                  <a:pt x="2907454" y="4649167"/>
                </a:cubicBezTo>
                <a:cubicBezTo>
                  <a:pt x="2907454" y="4661227"/>
                  <a:pt x="2907454" y="4670059"/>
                  <a:pt x="2907454" y="4682119"/>
                </a:cubicBezTo>
                <a:cubicBezTo>
                  <a:pt x="2883738" y="4682119"/>
                  <a:pt x="2856830" y="4696989"/>
                  <a:pt x="2833114" y="4684928"/>
                </a:cubicBezTo>
                <a:cubicBezTo>
                  <a:pt x="2818250" y="4678905"/>
                  <a:pt x="2806207" y="4658013"/>
                  <a:pt x="2788132" y="4661227"/>
                </a:cubicBezTo>
                <a:cubicBezTo>
                  <a:pt x="2786722" y="4665643"/>
                  <a:pt x="2782300" y="4670866"/>
                  <a:pt x="2777478" y="4673076"/>
                </a:cubicBezTo>
                <a:lnTo>
                  <a:pt x="2770859" y="4673606"/>
                </a:lnTo>
                <a:lnTo>
                  <a:pt x="2773916" y="4677159"/>
                </a:lnTo>
                <a:cubicBezTo>
                  <a:pt x="2780770" y="4679792"/>
                  <a:pt x="2789664" y="4671361"/>
                  <a:pt x="2791768" y="4664728"/>
                </a:cubicBezTo>
                <a:cubicBezTo>
                  <a:pt x="2809857" y="4661517"/>
                  <a:pt x="2821910" y="4682402"/>
                  <a:pt x="2836768" y="4688437"/>
                </a:cubicBezTo>
                <a:cubicBezTo>
                  <a:pt x="2860487" y="4700477"/>
                  <a:pt x="2887398" y="4685612"/>
                  <a:pt x="2911097" y="4685612"/>
                </a:cubicBezTo>
                <a:cubicBezTo>
                  <a:pt x="2911097" y="4673573"/>
                  <a:pt x="2911097" y="4664728"/>
                  <a:pt x="2911097" y="4652688"/>
                </a:cubicBezTo>
                <a:cubicBezTo>
                  <a:pt x="2929186" y="4649879"/>
                  <a:pt x="2946869" y="4661517"/>
                  <a:pt x="2964938" y="4661517"/>
                </a:cubicBezTo>
                <a:cubicBezTo>
                  <a:pt x="2964938" y="4658708"/>
                  <a:pt x="2964938" y="4655497"/>
                  <a:pt x="2964938" y="4649879"/>
                </a:cubicBezTo>
                <a:cubicBezTo>
                  <a:pt x="2970975" y="4649879"/>
                  <a:pt x="2976991" y="4649879"/>
                  <a:pt x="2982621" y="4649879"/>
                </a:cubicBezTo>
                <a:cubicBezTo>
                  <a:pt x="2985030" y="4642944"/>
                  <a:pt x="2987221" y="4626077"/>
                  <a:pt x="2994434" y="4623162"/>
                </a:cubicBezTo>
                <a:lnTo>
                  <a:pt x="3002278" y="4625426"/>
                </a:lnTo>
                <a:lnTo>
                  <a:pt x="2999849" y="4622251"/>
                </a:lnTo>
                <a:cubicBezTo>
                  <a:pt x="2996133" y="4619240"/>
                  <a:pt x="2993171" y="4618663"/>
                  <a:pt x="2990768" y="4619637"/>
                </a:cubicBezTo>
                <a:close/>
                <a:moveTo>
                  <a:pt x="2400723" y="4599153"/>
                </a:moveTo>
                <a:cubicBezTo>
                  <a:pt x="2392892" y="4598449"/>
                  <a:pt x="2383957" y="4599955"/>
                  <a:pt x="2379541" y="4601359"/>
                </a:cubicBezTo>
                <a:cubicBezTo>
                  <a:pt x="2361445" y="4604168"/>
                  <a:pt x="2349402" y="4616228"/>
                  <a:pt x="2328917" y="4616228"/>
                </a:cubicBezTo>
                <a:cubicBezTo>
                  <a:pt x="2328917" y="4628274"/>
                  <a:pt x="2325706" y="4634312"/>
                  <a:pt x="2310821" y="4637121"/>
                </a:cubicBezTo>
                <a:cubicBezTo>
                  <a:pt x="2313642" y="4646358"/>
                  <a:pt x="2313642" y="4661227"/>
                  <a:pt x="2301990" y="4666845"/>
                </a:cubicBezTo>
                <a:cubicBezTo>
                  <a:pt x="2295958" y="4670059"/>
                  <a:pt x="2289946" y="4670059"/>
                  <a:pt x="2289946" y="4678905"/>
                </a:cubicBezTo>
                <a:cubicBezTo>
                  <a:pt x="2275082" y="4678905"/>
                  <a:pt x="2266230" y="4693774"/>
                  <a:pt x="2260219" y="4702607"/>
                </a:cubicBezTo>
                <a:lnTo>
                  <a:pt x="2264331" y="4705404"/>
                </a:lnTo>
                <a:lnTo>
                  <a:pt x="2275362" y="4690938"/>
                </a:lnTo>
                <a:cubicBezTo>
                  <a:pt x="2280184" y="4686118"/>
                  <a:pt x="2286109" y="4682402"/>
                  <a:pt x="2293538" y="4682402"/>
                </a:cubicBezTo>
                <a:cubicBezTo>
                  <a:pt x="2293538" y="4673573"/>
                  <a:pt x="2299574" y="4673573"/>
                  <a:pt x="2305591" y="4670362"/>
                </a:cubicBezTo>
                <a:cubicBezTo>
                  <a:pt x="2317257" y="4664728"/>
                  <a:pt x="2317257" y="4649879"/>
                  <a:pt x="2314432" y="4640633"/>
                </a:cubicBezTo>
                <a:cubicBezTo>
                  <a:pt x="2329310" y="4637823"/>
                  <a:pt x="2332521" y="4631803"/>
                  <a:pt x="2332521" y="4619748"/>
                </a:cubicBezTo>
                <a:cubicBezTo>
                  <a:pt x="2353009" y="4619748"/>
                  <a:pt x="2365062" y="4607708"/>
                  <a:pt x="2383151" y="4604899"/>
                </a:cubicBezTo>
                <a:cubicBezTo>
                  <a:pt x="2387572" y="4603487"/>
                  <a:pt x="2396510" y="4601978"/>
                  <a:pt x="2404343" y="4602680"/>
                </a:cubicBezTo>
                <a:lnTo>
                  <a:pt x="2412516" y="4605080"/>
                </a:lnTo>
                <a:lnTo>
                  <a:pt x="2410938" y="4602155"/>
                </a:lnTo>
                <a:cubicBezTo>
                  <a:pt x="2408277" y="4600409"/>
                  <a:pt x="2404638" y="4599505"/>
                  <a:pt x="2400723" y="4599153"/>
                </a:cubicBezTo>
                <a:close/>
                <a:moveTo>
                  <a:pt x="1578106" y="4595179"/>
                </a:moveTo>
                <a:cubicBezTo>
                  <a:pt x="1570007" y="4596008"/>
                  <a:pt x="1562575" y="4598972"/>
                  <a:pt x="1556650" y="4604899"/>
                </a:cubicBezTo>
                <a:lnTo>
                  <a:pt x="1537437" y="4614410"/>
                </a:lnTo>
                <a:lnTo>
                  <a:pt x="1537599" y="4614584"/>
                </a:lnTo>
                <a:cubicBezTo>
                  <a:pt x="1542058" y="4615262"/>
                  <a:pt x="1548439" y="4612627"/>
                  <a:pt x="1558186" y="4604394"/>
                </a:cubicBezTo>
                <a:lnTo>
                  <a:pt x="1578455" y="4595221"/>
                </a:lnTo>
                <a:close/>
                <a:moveTo>
                  <a:pt x="5198027" y="4586890"/>
                </a:moveTo>
                <a:lnTo>
                  <a:pt x="5197963" y="4586916"/>
                </a:lnTo>
                <a:lnTo>
                  <a:pt x="5193844" y="4594349"/>
                </a:lnTo>
                <a:lnTo>
                  <a:pt x="5193892" y="4594347"/>
                </a:lnTo>
                <a:close/>
                <a:moveTo>
                  <a:pt x="2498863" y="4580467"/>
                </a:moveTo>
                <a:cubicBezTo>
                  <a:pt x="2468724" y="4574443"/>
                  <a:pt x="2457072" y="4586504"/>
                  <a:pt x="2442208" y="4607382"/>
                </a:cubicBezTo>
                <a:cubicBezTo>
                  <a:pt x="2437586" y="4607382"/>
                  <a:pt x="2432362" y="4606579"/>
                  <a:pt x="2427540" y="4606530"/>
                </a:cubicBezTo>
                <a:lnTo>
                  <a:pt x="2416762" y="4609761"/>
                </a:lnTo>
                <a:lnTo>
                  <a:pt x="2418903" y="4613728"/>
                </a:lnTo>
                <a:cubicBezTo>
                  <a:pt x="2424940" y="4607708"/>
                  <a:pt x="2436586" y="4610919"/>
                  <a:pt x="2445834" y="4610919"/>
                </a:cubicBezTo>
                <a:cubicBezTo>
                  <a:pt x="2460692" y="4590034"/>
                  <a:pt x="2472338" y="4577979"/>
                  <a:pt x="2502480" y="4584014"/>
                </a:cubicBezTo>
                <a:lnTo>
                  <a:pt x="2516322" y="4592799"/>
                </a:lnTo>
                <a:lnTo>
                  <a:pt x="2515142" y="4590810"/>
                </a:lnTo>
                <a:cubicBezTo>
                  <a:pt x="2510812" y="4585719"/>
                  <a:pt x="2505590" y="4581976"/>
                  <a:pt x="2498863" y="4580467"/>
                </a:cubicBezTo>
                <a:close/>
                <a:moveTo>
                  <a:pt x="1724688" y="4575243"/>
                </a:moveTo>
                <a:lnTo>
                  <a:pt x="1726609" y="4577979"/>
                </a:lnTo>
                <a:cubicBezTo>
                  <a:pt x="1747503" y="4598864"/>
                  <a:pt x="1783255" y="4577979"/>
                  <a:pt x="1806974" y="4581190"/>
                </a:cubicBezTo>
                <a:lnTo>
                  <a:pt x="1839462" y="4591029"/>
                </a:lnTo>
                <a:lnTo>
                  <a:pt x="1837256" y="4587903"/>
                </a:lnTo>
                <a:cubicBezTo>
                  <a:pt x="1829018" y="4581976"/>
                  <a:pt x="1818473" y="4579062"/>
                  <a:pt x="1803413" y="4577658"/>
                </a:cubicBezTo>
                <a:cubicBezTo>
                  <a:pt x="1785626" y="4575247"/>
                  <a:pt x="1761064" y="4586396"/>
                  <a:pt x="1741089" y="4583308"/>
                </a:cubicBezTo>
                <a:close/>
                <a:moveTo>
                  <a:pt x="5221675" y="4566446"/>
                </a:moveTo>
                <a:lnTo>
                  <a:pt x="5216758" y="4575517"/>
                </a:lnTo>
                <a:lnTo>
                  <a:pt x="5216938" y="4575311"/>
                </a:lnTo>
                <a:lnTo>
                  <a:pt x="5221742" y="4566457"/>
                </a:lnTo>
                <a:close/>
                <a:moveTo>
                  <a:pt x="4208571" y="4557523"/>
                </a:moveTo>
                <a:lnTo>
                  <a:pt x="4208897" y="4558372"/>
                </a:lnTo>
                <a:lnTo>
                  <a:pt x="4225114" y="4580434"/>
                </a:lnTo>
                <a:lnTo>
                  <a:pt x="4225316" y="4580303"/>
                </a:lnTo>
                <a:close/>
                <a:moveTo>
                  <a:pt x="4850108" y="4533217"/>
                </a:moveTo>
                <a:lnTo>
                  <a:pt x="4840380" y="4547397"/>
                </a:lnTo>
                <a:lnTo>
                  <a:pt x="4841283" y="4547676"/>
                </a:lnTo>
                <a:lnTo>
                  <a:pt x="4850336" y="4534476"/>
                </a:lnTo>
                <a:close/>
                <a:moveTo>
                  <a:pt x="1510356" y="4520852"/>
                </a:moveTo>
                <a:lnTo>
                  <a:pt x="1510443" y="4521361"/>
                </a:lnTo>
                <a:lnTo>
                  <a:pt x="1535756" y="4521361"/>
                </a:lnTo>
                <a:lnTo>
                  <a:pt x="1536230" y="4520852"/>
                </a:lnTo>
                <a:close/>
                <a:moveTo>
                  <a:pt x="1578444" y="4497254"/>
                </a:moveTo>
                <a:lnTo>
                  <a:pt x="1560999" y="4499958"/>
                </a:lnTo>
                <a:lnTo>
                  <a:pt x="1560533" y="4500308"/>
                </a:lnTo>
                <a:lnTo>
                  <a:pt x="1577544" y="4497651"/>
                </a:lnTo>
                <a:close/>
                <a:moveTo>
                  <a:pt x="4642978" y="4493624"/>
                </a:moveTo>
                <a:lnTo>
                  <a:pt x="4637375" y="4496831"/>
                </a:lnTo>
                <a:cubicBezTo>
                  <a:pt x="4637375" y="4508463"/>
                  <a:pt x="4622094" y="4508463"/>
                  <a:pt x="4619275" y="4517696"/>
                </a:cubicBezTo>
                <a:lnTo>
                  <a:pt x="4620472" y="4518115"/>
                </a:lnTo>
                <a:lnTo>
                  <a:pt x="4629365" y="4509709"/>
                </a:lnTo>
                <a:cubicBezTo>
                  <a:pt x="4633537" y="4507097"/>
                  <a:pt x="4637357" y="4504184"/>
                  <a:pt x="4637357" y="4498358"/>
                </a:cubicBezTo>
                <a:cubicBezTo>
                  <a:pt x="4640163" y="4495144"/>
                  <a:pt x="4640163" y="4495144"/>
                  <a:pt x="4642978" y="4495144"/>
                </a:cubicBezTo>
                <a:close/>
                <a:moveTo>
                  <a:pt x="4894100" y="4473936"/>
                </a:moveTo>
                <a:lnTo>
                  <a:pt x="4893853" y="4474251"/>
                </a:lnTo>
                <a:cubicBezTo>
                  <a:pt x="4892445" y="4481684"/>
                  <a:pt x="4895460" y="4488414"/>
                  <a:pt x="4898426" y="4495547"/>
                </a:cubicBezTo>
                <a:lnTo>
                  <a:pt x="4902431" y="4517744"/>
                </a:lnTo>
                <a:lnTo>
                  <a:pt x="4902696" y="4517696"/>
                </a:lnTo>
                <a:cubicBezTo>
                  <a:pt x="4904304" y="4508668"/>
                  <a:pt x="4901390" y="4501144"/>
                  <a:pt x="4898424" y="4494020"/>
                </a:cubicBezTo>
                <a:close/>
                <a:moveTo>
                  <a:pt x="1669206" y="4473196"/>
                </a:moveTo>
                <a:cubicBezTo>
                  <a:pt x="1648722" y="4473196"/>
                  <a:pt x="1654342" y="4505743"/>
                  <a:pt x="1624615" y="4496897"/>
                </a:cubicBezTo>
                <a:lnTo>
                  <a:pt x="1602393" y="4486949"/>
                </a:lnTo>
                <a:lnTo>
                  <a:pt x="1602800" y="4487910"/>
                </a:lnTo>
                <a:lnTo>
                  <a:pt x="1599987" y="4487910"/>
                </a:lnTo>
                <a:lnTo>
                  <a:pt x="1598832" y="4488421"/>
                </a:lnTo>
                <a:lnTo>
                  <a:pt x="1601244" y="4488421"/>
                </a:lnTo>
                <a:cubicBezTo>
                  <a:pt x="1610085" y="4491631"/>
                  <a:pt x="1619333" y="4497651"/>
                  <a:pt x="1628174" y="4500476"/>
                </a:cubicBezTo>
                <a:cubicBezTo>
                  <a:pt x="1657909" y="4509305"/>
                  <a:pt x="1652280" y="4476782"/>
                  <a:pt x="1672768" y="4476782"/>
                </a:cubicBezTo>
                <a:cubicBezTo>
                  <a:pt x="1675176" y="4476782"/>
                  <a:pt x="1692505" y="4493496"/>
                  <a:pt x="1701019" y="4500668"/>
                </a:cubicBezTo>
                <a:lnTo>
                  <a:pt x="1702294" y="4501488"/>
                </a:lnTo>
                <a:lnTo>
                  <a:pt x="1702166" y="4500111"/>
                </a:lnTo>
                <a:cubicBezTo>
                  <a:pt x="1702166" y="4502934"/>
                  <a:pt x="1672438" y="4473196"/>
                  <a:pt x="1669206" y="4473196"/>
                </a:cubicBezTo>
                <a:close/>
                <a:moveTo>
                  <a:pt x="5128955" y="4462659"/>
                </a:moveTo>
                <a:lnTo>
                  <a:pt x="5129352" y="4463094"/>
                </a:lnTo>
                <a:cubicBezTo>
                  <a:pt x="5130658" y="4463847"/>
                  <a:pt x="5132241" y="4464425"/>
                  <a:pt x="5134227" y="4465568"/>
                </a:cubicBezTo>
                <a:lnTo>
                  <a:pt x="5140867" y="4470908"/>
                </a:lnTo>
                <a:lnTo>
                  <a:pt x="5140903" y="4470886"/>
                </a:lnTo>
                <a:cubicBezTo>
                  <a:pt x="5137988" y="4467874"/>
                  <a:pt x="5135602" y="4466166"/>
                  <a:pt x="5133617" y="4465024"/>
                </a:cubicBezTo>
                <a:close/>
                <a:moveTo>
                  <a:pt x="5099824" y="4426731"/>
                </a:moveTo>
                <a:lnTo>
                  <a:pt x="5099704" y="4426826"/>
                </a:lnTo>
                <a:lnTo>
                  <a:pt x="5115811" y="4436150"/>
                </a:lnTo>
                <a:lnTo>
                  <a:pt x="5115679" y="4435902"/>
                </a:lnTo>
                <a:close/>
                <a:moveTo>
                  <a:pt x="4882492" y="4402586"/>
                </a:moveTo>
                <a:lnTo>
                  <a:pt x="4881792" y="4402718"/>
                </a:lnTo>
                <a:cubicBezTo>
                  <a:pt x="4884810" y="4408745"/>
                  <a:pt x="4894560" y="4424417"/>
                  <a:pt x="4900187" y="4439688"/>
                </a:cubicBezTo>
                <a:lnTo>
                  <a:pt x="4903956" y="4459831"/>
                </a:lnTo>
                <a:lnTo>
                  <a:pt x="4904171" y="4459556"/>
                </a:lnTo>
                <a:cubicBezTo>
                  <a:pt x="4905377" y="4447215"/>
                  <a:pt x="4897035" y="4429453"/>
                  <a:pt x="4890002" y="4416308"/>
                </a:cubicBezTo>
                <a:close/>
                <a:moveTo>
                  <a:pt x="4355180" y="4394277"/>
                </a:moveTo>
                <a:lnTo>
                  <a:pt x="4362033" y="4397046"/>
                </a:lnTo>
                <a:lnTo>
                  <a:pt x="4359041" y="4394626"/>
                </a:lnTo>
                <a:close/>
                <a:moveTo>
                  <a:pt x="4336134" y="4393699"/>
                </a:moveTo>
                <a:lnTo>
                  <a:pt x="4341430" y="4396170"/>
                </a:lnTo>
                <a:lnTo>
                  <a:pt x="4341506" y="4395291"/>
                </a:lnTo>
                <a:lnTo>
                  <a:pt x="4338087" y="4393699"/>
                </a:lnTo>
                <a:close/>
                <a:moveTo>
                  <a:pt x="5078055" y="4377327"/>
                </a:moveTo>
                <a:lnTo>
                  <a:pt x="5067219" y="4378458"/>
                </a:lnTo>
                <a:lnTo>
                  <a:pt x="5067134" y="4379006"/>
                </a:lnTo>
                <a:cubicBezTo>
                  <a:pt x="5071560" y="4379006"/>
                  <a:pt x="5075279" y="4378202"/>
                  <a:pt x="5078647" y="4377800"/>
                </a:cubicBezTo>
                <a:lnTo>
                  <a:pt x="5087525" y="4378939"/>
                </a:lnTo>
                <a:lnTo>
                  <a:pt x="5087446" y="4378527"/>
                </a:lnTo>
                <a:cubicBezTo>
                  <a:pt x="5084434" y="4376927"/>
                  <a:pt x="5081421" y="4376927"/>
                  <a:pt x="5078055" y="4377327"/>
                </a:cubicBezTo>
                <a:close/>
                <a:moveTo>
                  <a:pt x="5052489" y="4353928"/>
                </a:moveTo>
                <a:lnTo>
                  <a:pt x="5052966" y="4354342"/>
                </a:lnTo>
                <a:lnTo>
                  <a:pt x="5069325" y="4360683"/>
                </a:lnTo>
                <a:lnTo>
                  <a:pt x="5069359" y="4360465"/>
                </a:lnTo>
                <a:close/>
                <a:moveTo>
                  <a:pt x="1595417" y="4325321"/>
                </a:moveTo>
                <a:lnTo>
                  <a:pt x="1597217" y="4327532"/>
                </a:lnTo>
                <a:cubicBezTo>
                  <a:pt x="1602889" y="4331171"/>
                  <a:pt x="1611216" y="4332376"/>
                  <a:pt x="1619632" y="4333681"/>
                </a:cubicBezTo>
                <a:lnTo>
                  <a:pt x="1639192" y="4339438"/>
                </a:lnTo>
                <a:lnTo>
                  <a:pt x="1637460" y="4337323"/>
                </a:lnTo>
                <a:cubicBezTo>
                  <a:pt x="1631440" y="4333280"/>
                  <a:pt x="1622940" y="4331873"/>
                  <a:pt x="1614528" y="4330567"/>
                </a:cubicBezTo>
                <a:close/>
                <a:moveTo>
                  <a:pt x="5011526" y="4268253"/>
                </a:moveTo>
                <a:cubicBezTo>
                  <a:pt x="5006923" y="4268322"/>
                  <a:pt x="5002953" y="4268523"/>
                  <a:pt x="5000642" y="4268523"/>
                </a:cubicBezTo>
                <a:cubicBezTo>
                  <a:pt x="5000642" y="4268523"/>
                  <a:pt x="5000642" y="4271334"/>
                  <a:pt x="4997825" y="4271334"/>
                </a:cubicBezTo>
                <a:lnTo>
                  <a:pt x="4992066" y="4270462"/>
                </a:lnTo>
                <a:lnTo>
                  <a:pt x="4992055" y="4270753"/>
                </a:lnTo>
                <a:cubicBezTo>
                  <a:pt x="4993160" y="4272611"/>
                  <a:pt x="4995370" y="4273314"/>
                  <a:pt x="4998383" y="4271707"/>
                </a:cubicBezTo>
                <a:cubicBezTo>
                  <a:pt x="5001199" y="4271707"/>
                  <a:pt x="5001199" y="4268895"/>
                  <a:pt x="5001199" y="4268895"/>
                </a:cubicBezTo>
                <a:cubicBezTo>
                  <a:pt x="5005822" y="4268895"/>
                  <a:pt x="5017080" y="4268091"/>
                  <a:pt x="5026780" y="4269147"/>
                </a:cubicBezTo>
                <a:lnTo>
                  <a:pt x="5038693" y="4272338"/>
                </a:lnTo>
                <a:lnTo>
                  <a:pt x="5038566" y="4272075"/>
                </a:lnTo>
                <a:cubicBezTo>
                  <a:pt x="5032475" y="4268502"/>
                  <a:pt x="5020732" y="4268114"/>
                  <a:pt x="5011526" y="4268253"/>
                </a:cubicBezTo>
                <a:close/>
                <a:moveTo>
                  <a:pt x="4991801" y="4262497"/>
                </a:moveTo>
                <a:cubicBezTo>
                  <a:pt x="4982956" y="4262497"/>
                  <a:pt x="4974818" y="4264707"/>
                  <a:pt x="4967385" y="4264707"/>
                </a:cubicBezTo>
                <a:lnTo>
                  <a:pt x="4956940" y="4262535"/>
                </a:lnTo>
                <a:lnTo>
                  <a:pt x="4957301" y="4262868"/>
                </a:lnTo>
                <a:cubicBezTo>
                  <a:pt x="4960668" y="4264525"/>
                  <a:pt x="4964211" y="4265078"/>
                  <a:pt x="4967931" y="4265078"/>
                </a:cubicBezTo>
                <a:lnTo>
                  <a:pt x="4991785" y="4262920"/>
                </a:lnTo>
                <a:close/>
                <a:moveTo>
                  <a:pt x="4917322" y="4235646"/>
                </a:moveTo>
                <a:lnTo>
                  <a:pt x="4917581" y="4235949"/>
                </a:lnTo>
                <a:lnTo>
                  <a:pt x="4936851" y="4239354"/>
                </a:lnTo>
                <a:lnTo>
                  <a:pt x="4936640" y="4239062"/>
                </a:lnTo>
                <a:close/>
                <a:moveTo>
                  <a:pt x="4872566" y="4215677"/>
                </a:moveTo>
                <a:lnTo>
                  <a:pt x="4872648" y="4215902"/>
                </a:lnTo>
                <a:cubicBezTo>
                  <a:pt x="4874457" y="4217459"/>
                  <a:pt x="4877372" y="4218263"/>
                  <a:pt x="4881792" y="4218263"/>
                </a:cubicBezTo>
                <a:lnTo>
                  <a:pt x="4904103" y="4220448"/>
                </a:lnTo>
                <a:lnTo>
                  <a:pt x="4903835" y="4220134"/>
                </a:lnTo>
                <a:cubicBezTo>
                  <a:pt x="4897857" y="4217925"/>
                  <a:pt x="4890324" y="4217925"/>
                  <a:pt x="4881285" y="4217925"/>
                </a:cubicBezTo>
                <a:close/>
                <a:moveTo>
                  <a:pt x="4861438" y="4202575"/>
                </a:moveTo>
                <a:lnTo>
                  <a:pt x="4849275" y="4203056"/>
                </a:lnTo>
                <a:lnTo>
                  <a:pt x="4849233" y="4203397"/>
                </a:lnTo>
                <a:lnTo>
                  <a:pt x="4861870" y="4202898"/>
                </a:lnTo>
                <a:close/>
                <a:moveTo>
                  <a:pt x="1692488" y="4199454"/>
                </a:moveTo>
                <a:lnTo>
                  <a:pt x="1695246" y="4202335"/>
                </a:lnTo>
                <a:lnTo>
                  <a:pt x="1712053" y="4204187"/>
                </a:lnTo>
                <a:lnTo>
                  <a:pt x="1708787" y="4201249"/>
                </a:lnTo>
                <a:close/>
                <a:moveTo>
                  <a:pt x="3790277" y="4141001"/>
                </a:moveTo>
                <a:lnTo>
                  <a:pt x="3802982" y="4155049"/>
                </a:lnTo>
                <a:cubicBezTo>
                  <a:pt x="3812321" y="4168457"/>
                  <a:pt x="3819048" y="4184127"/>
                  <a:pt x="3820653" y="4193168"/>
                </a:cubicBezTo>
                <a:cubicBezTo>
                  <a:pt x="3823474" y="4237762"/>
                  <a:pt x="3796546" y="4237762"/>
                  <a:pt x="3760786" y="4240571"/>
                </a:cubicBezTo>
                <a:cubicBezTo>
                  <a:pt x="3764018" y="4252631"/>
                  <a:pt x="3754775" y="4252631"/>
                  <a:pt x="3748743" y="4258654"/>
                </a:cubicBezTo>
                <a:cubicBezTo>
                  <a:pt x="3739911" y="4267486"/>
                  <a:pt x="3739911" y="4276332"/>
                  <a:pt x="3739911" y="4288379"/>
                </a:cubicBezTo>
                <a:cubicBezTo>
                  <a:pt x="3737090" y="4297630"/>
                  <a:pt x="3727847" y="4303653"/>
                  <a:pt x="3719015" y="4309271"/>
                </a:cubicBezTo>
                <a:cubicBezTo>
                  <a:pt x="3710183" y="4318522"/>
                  <a:pt x="3712983" y="4326949"/>
                  <a:pt x="3710183" y="4335795"/>
                </a:cubicBezTo>
                <a:cubicBezTo>
                  <a:pt x="3710183" y="4350665"/>
                  <a:pt x="3695299" y="4350665"/>
                  <a:pt x="3686076" y="4356688"/>
                </a:cubicBezTo>
                <a:cubicBezTo>
                  <a:pt x="3674424" y="4362711"/>
                  <a:pt x="3677224" y="4365520"/>
                  <a:pt x="3668392" y="4377580"/>
                </a:cubicBezTo>
                <a:cubicBezTo>
                  <a:pt x="3659560" y="4389626"/>
                  <a:pt x="3626600" y="4383603"/>
                  <a:pt x="3626600" y="4404496"/>
                </a:cubicBezTo>
                <a:cubicBezTo>
                  <a:pt x="3617768" y="4407305"/>
                  <a:pt x="3611736" y="4398472"/>
                  <a:pt x="3602493" y="4398472"/>
                </a:cubicBezTo>
                <a:cubicBezTo>
                  <a:pt x="3593661" y="4395664"/>
                  <a:pt x="3590840" y="4401687"/>
                  <a:pt x="3584829" y="4404496"/>
                </a:cubicBezTo>
                <a:cubicBezTo>
                  <a:pt x="3566754" y="4407305"/>
                  <a:pt x="3551869" y="4407305"/>
                  <a:pt x="3534205" y="4407305"/>
                </a:cubicBezTo>
                <a:cubicBezTo>
                  <a:pt x="3534205" y="4425388"/>
                  <a:pt x="3534205" y="4443066"/>
                  <a:pt x="3534205" y="4461150"/>
                </a:cubicBezTo>
                <a:cubicBezTo>
                  <a:pt x="3524962" y="4461150"/>
                  <a:pt x="3518930" y="4461150"/>
                  <a:pt x="3513310" y="4461150"/>
                </a:cubicBezTo>
                <a:cubicBezTo>
                  <a:pt x="3510098" y="4467173"/>
                  <a:pt x="3489202" y="4490874"/>
                  <a:pt x="3504066" y="4496897"/>
                </a:cubicBezTo>
                <a:cubicBezTo>
                  <a:pt x="3504066" y="4502934"/>
                  <a:pt x="3504066" y="4511766"/>
                  <a:pt x="3504066" y="4517789"/>
                </a:cubicBezTo>
                <a:cubicBezTo>
                  <a:pt x="3492414" y="4521004"/>
                  <a:pt x="3483170" y="4508957"/>
                  <a:pt x="3468306" y="4511766"/>
                </a:cubicBezTo>
                <a:cubicBezTo>
                  <a:pt x="3468306" y="4521004"/>
                  <a:pt x="3468306" y="4532659"/>
                  <a:pt x="3468306" y="4544719"/>
                </a:cubicBezTo>
                <a:cubicBezTo>
                  <a:pt x="3456654" y="4550742"/>
                  <a:pt x="3444611" y="4544719"/>
                  <a:pt x="3444611" y="4559574"/>
                </a:cubicBezTo>
                <a:cubicBezTo>
                  <a:pt x="3444611" y="4571634"/>
                  <a:pt x="3450643" y="4583290"/>
                  <a:pt x="3453442" y="4592527"/>
                </a:cubicBezTo>
                <a:cubicBezTo>
                  <a:pt x="3456654" y="4616228"/>
                  <a:pt x="3444611" y="4634312"/>
                  <a:pt x="3420503" y="4631097"/>
                </a:cubicBezTo>
                <a:cubicBezTo>
                  <a:pt x="3417683" y="4655204"/>
                  <a:pt x="3417683" y="4723904"/>
                  <a:pt x="3387955" y="4750414"/>
                </a:cubicBezTo>
                <a:cubicBezTo>
                  <a:pt x="3381923" y="4744797"/>
                  <a:pt x="3369880" y="4744797"/>
                  <a:pt x="3361048" y="4741582"/>
                </a:cubicBezTo>
                <a:lnTo>
                  <a:pt x="3329475" y="4726671"/>
                </a:lnTo>
                <a:lnTo>
                  <a:pt x="3331037" y="4729143"/>
                </a:lnTo>
                <a:cubicBezTo>
                  <a:pt x="3340028" y="4737727"/>
                  <a:pt x="3351278" y="4743651"/>
                  <a:pt x="3364734" y="4745055"/>
                </a:cubicBezTo>
                <a:cubicBezTo>
                  <a:pt x="3373575" y="4748266"/>
                  <a:pt x="3385628" y="4748266"/>
                  <a:pt x="3391644" y="4753900"/>
                </a:cubicBezTo>
                <a:cubicBezTo>
                  <a:pt x="3397681" y="4757111"/>
                  <a:pt x="3403310" y="4763131"/>
                  <a:pt x="3397681" y="4777995"/>
                </a:cubicBezTo>
                <a:cubicBezTo>
                  <a:pt x="3394469" y="4786825"/>
                  <a:pt x="3385628" y="4789634"/>
                  <a:pt x="3373575" y="4792860"/>
                </a:cubicBezTo>
                <a:cubicBezTo>
                  <a:pt x="3369154" y="4792860"/>
                  <a:pt x="3365435" y="4796572"/>
                  <a:pt x="3361314" y="4800285"/>
                </a:cubicBezTo>
                <a:lnTo>
                  <a:pt x="3347826" y="4807111"/>
                </a:lnTo>
                <a:lnTo>
                  <a:pt x="3348023" y="4807933"/>
                </a:lnTo>
                <a:cubicBezTo>
                  <a:pt x="3360081" y="4807933"/>
                  <a:pt x="3366115" y="4793095"/>
                  <a:pt x="3374962" y="4793095"/>
                </a:cubicBezTo>
                <a:cubicBezTo>
                  <a:pt x="3387030" y="4789876"/>
                  <a:pt x="3395877" y="4787066"/>
                  <a:pt x="3399098" y="4778242"/>
                </a:cubicBezTo>
                <a:cubicBezTo>
                  <a:pt x="3404723" y="4763388"/>
                  <a:pt x="3399098" y="4757359"/>
                  <a:pt x="3393064" y="4754156"/>
                </a:cubicBezTo>
                <a:cubicBezTo>
                  <a:pt x="3422825" y="4727652"/>
                  <a:pt x="3422825" y="4659021"/>
                  <a:pt x="3425638" y="4634935"/>
                </a:cubicBezTo>
                <a:cubicBezTo>
                  <a:pt x="3449764" y="4638154"/>
                  <a:pt x="3461832" y="4620082"/>
                  <a:pt x="3458611" y="4596404"/>
                </a:cubicBezTo>
                <a:cubicBezTo>
                  <a:pt x="3455798" y="4587172"/>
                  <a:pt x="3449764" y="4575537"/>
                  <a:pt x="3449764" y="4563494"/>
                </a:cubicBezTo>
                <a:cubicBezTo>
                  <a:pt x="3449764" y="4548641"/>
                  <a:pt x="3461832" y="4554654"/>
                  <a:pt x="3473492" y="4548641"/>
                </a:cubicBezTo>
                <a:cubicBezTo>
                  <a:pt x="3473492" y="4536598"/>
                  <a:pt x="3473492" y="4524947"/>
                  <a:pt x="3473492" y="4515715"/>
                </a:cubicBezTo>
                <a:cubicBezTo>
                  <a:pt x="3488372" y="4512904"/>
                  <a:pt x="3497628" y="4524947"/>
                  <a:pt x="3509287" y="4521744"/>
                </a:cubicBezTo>
                <a:cubicBezTo>
                  <a:pt x="3509287" y="4515715"/>
                  <a:pt x="3509287" y="4506891"/>
                  <a:pt x="3509287" y="4500877"/>
                </a:cubicBezTo>
                <a:cubicBezTo>
                  <a:pt x="3494407" y="4494848"/>
                  <a:pt x="3515321" y="4471170"/>
                  <a:pt x="3518533" y="4465141"/>
                </a:cubicBezTo>
                <a:cubicBezTo>
                  <a:pt x="3524168" y="4465141"/>
                  <a:pt x="3530202" y="4465141"/>
                  <a:pt x="3539448" y="4465141"/>
                </a:cubicBezTo>
                <a:cubicBezTo>
                  <a:pt x="3539448" y="4447084"/>
                  <a:pt x="3539448" y="4429420"/>
                  <a:pt x="3539448" y="4411363"/>
                </a:cubicBezTo>
                <a:cubicBezTo>
                  <a:pt x="3557141" y="4411363"/>
                  <a:pt x="3572022" y="4411363"/>
                  <a:pt x="3590124" y="4408553"/>
                </a:cubicBezTo>
                <a:cubicBezTo>
                  <a:pt x="3596158" y="4405742"/>
                  <a:pt x="3598970" y="4399713"/>
                  <a:pt x="3607817" y="4402524"/>
                </a:cubicBezTo>
                <a:cubicBezTo>
                  <a:pt x="3617063" y="4402524"/>
                  <a:pt x="3623097" y="4411363"/>
                  <a:pt x="3631944" y="4408553"/>
                </a:cubicBezTo>
                <a:cubicBezTo>
                  <a:pt x="3631944" y="4387670"/>
                  <a:pt x="3664926" y="4393699"/>
                  <a:pt x="3673773" y="4381656"/>
                </a:cubicBezTo>
                <a:cubicBezTo>
                  <a:pt x="3682620" y="4369614"/>
                  <a:pt x="3679807" y="4366803"/>
                  <a:pt x="3691466" y="4360774"/>
                </a:cubicBezTo>
                <a:cubicBezTo>
                  <a:pt x="3700712" y="4354760"/>
                  <a:pt x="3715593" y="4354760"/>
                  <a:pt x="3715593" y="4339907"/>
                </a:cubicBezTo>
                <a:cubicBezTo>
                  <a:pt x="3718405" y="4331082"/>
                  <a:pt x="3715593" y="4322651"/>
                  <a:pt x="3724439" y="4313418"/>
                </a:cubicBezTo>
                <a:cubicBezTo>
                  <a:pt x="3733286" y="4307797"/>
                  <a:pt x="3742541" y="4301768"/>
                  <a:pt x="3745354" y="4292551"/>
                </a:cubicBezTo>
                <a:cubicBezTo>
                  <a:pt x="3745354" y="4280508"/>
                  <a:pt x="3745354" y="4271668"/>
                  <a:pt x="3754201" y="4262844"/>
                </a:cubicBezTo>
                <a:cubicBezTo>
                  <a:pt x="3760235" y="4256815"/>
                  <a:pt x="3769480" y="4256815"/>
                  <a:pt x="3766269" y="4244772"/>
                </a:cubicBezTo>
                <a:cubicBezTo>
                  <a:pt x="3802064" y="4241961"/>
                  <a:pt x="3829003" y="4241961"/>
                  <a:pt x="3826191" y="4197417"/>
                </a:cubicBezTo>
                <a:cubicBezTo>
                  <a:pt x="3823775" y="4183863"/>
                  <a:pt x="3809824" y="4155417"/>
                  <a:pt x="3792821" y="4142042"/>
                </a:cubicBezTo>
                <a:close/>
                <a:moveTo>
                  <a:pt x="1667074" y="4115511"/>
                </a:moveTo>
                <a:cubicBezTo>
                  <a:pt x="1664765" y="4114808"/>
                  <a:pt x="1661174" y="4115209"/>
                  <a:pt x="1657180" y="4115879"/>
                </a:cubicBezTo>
                <a:lnTo>
                  <a:pt x="1645425" y="4117776"/>
                </a:lnTo>
                <a:lnTo>
                  <a:pt x="1646511" y="4117937"/>
                </a:lnTo>
                <a:cubicBezTo>
                  <a:pt x="1650430" y="4117560"/>
                  <a:pt x="1654826" y="4116619"/>
                  <a:pt x="1658820" y="4115947"/>
                </a:cubicBezTo>
                <a:lnTo>
                  <a:pt x="1667199" y="4115635"/>
                </a:lnTo>
                <a:close/>
                <a:moveTo>
                  <a:pt x="3757422" y="4110714"/>
                </a:moveTo>
                <a:lnTo>
                  <a:pt x="3757353" y="4110801"/>
                </a:lnTo>
                <a:lnTo>
                  <a:pt x="3764109" y="4116326"/>
                </a:lnTo>
                <a:cubicBezTo>
                  <a:pt x="3767426" y="4120845"/>
                  <a:pt x="3769639" y="4126068"/>
                  <a:pt x="3769639" y="4130491"/>
                </a:cubicBezTo>
                <a:lnTo>
                  <a:pt x="3774156" y="4132342"/>
                </a:lnTo>
                <a:lnTo>
                  <a:pt x="3769586" y="4120643"/>
                </a:lnTo>
                <a:cubicBezTo>
                  <a:pt x="3766269" y="4116127"/>
                  <a:pt x="3761846" y="4112315"/>
                  <a:pt x="3757422" y="4110714"/>
                </a:cubicBezTo>
                <a:close/>
                <a:moveTo>
                  <a:pt x="4938416" y="4098910"/>
                </a:moveTo>
                <a:lnTo>
                  <a:pt x="4946134" y="4123823"/>
                </a:lnTo>
                <a:lnTo>
                  <a:pt x="4946637" y="4123956"/>
                </a:lnTo>
                <a:lnTo>
                  <a:pt x="4938887" y="4098910"/>
                </a:lnTo>
                <a:close/>
                <a:moveTo>
                  <a:pt x="4288587" y="4083691"/>
                </a:moveTo>
                <a:lnTo>
                  <a:pt x="4288680" y="4083817"/>
                </a:lnTo>
                <a:cubicBezTo>
                  <a:pt x="4294510" y="4086824"/>
                  <a:pt x="4301947" y="4086122"/>
                  <a:pt x="4308682" y="4085419"/>
                </a:cubicBezTo>
                <a:lnTo>
                  <a:pt x="4323815" y="4086954"/>
                </a:lnTo>
                <a:lnTo>
                  <a:pt x="4323756" y="4086856"/>
                </a:lnTo>
                <a:cubicBezTo>
                  <a:pt x="4320744" y="4083843"/>
                  <a:pt x="4314713" y="4084546"/>
                  <a:pt x="4307979" y="4085249"/>
                </a:cubicBezTo>
                <a:close/>
                <a:moveTo>
                  <a:pt x="1745552" y="4072710"/>
                </a:moveTo>
                <a:lnTo>
                  <a:pt x="1744642" y="4073735"/>
                </a:lnTo>
                <a:cubicBezTo>
                  <a:pt x="1749054" y="4076749"/>
                  <a:pt x="1763921" y="4081974"/>
                  <a:pt x="1775826" y="4088301"/>
                </a:cubicBezTo>
                <a:lnTo>
                  <a:pt x="1786248" y="4095902"/>
                </a:lnTo>
                <a:lnTo>
                  <a:pt x="1786274" y="4095373"/>
                </a:lnTo>
                <a:cubicBezTo>
                  <a:pt x="1780687" y="4088217"/>
                  <a:pt x="1765432" y="4081615"/>
                  <a:pt x="1753921" y="4076667"/>
                </a:cubicBezTo>
                <a:close/>
                <a:moveTo>
                  <a:pt x="1609808" y="4064458"/>
                </a:moveTo>
                <a:lnTo>
                  <a:pt x="1590742" y="4064876"/>
                </a:lnTo>
                <a:lnTo>
                  <a:pt x="1590742" y="4064968"/>
                </a:lnTo>
                <a:lnTo>
                  <a:pt x="1610061" y="4064547"/>
                </a:lnTo>
                <a:close/>
                <a:moveTo>
                  <a:pt x="3893583" y="4031906"/>
                </a:moveTo>
                <a:lnTo>
                  <a:pt x="3881782" y="4032035"/>
                </a:lnTo>
                <a:lnTo>
                  <a:pt x="3885713" y="4036446"/>
                </a:lnTo>
                <a:cubicBezTo>
                  <a:pt x="3890137" y="4037852"/>
                  <a:pt x="3894660" y="4037051"/>
                  <a:pt x="3899183" y="4036299"/>
                </a:cubicBezTo>
                <a:lnTo>
                  <a:pt x="3909957" y="4036417"/>
                </a:lnTo>
                <a:lnTo>
                  <a:pt x="3907036" y="4032053"/>
                </a:lnTo>
                <a:cubicBezTo>
                  <a:pt x="3902620" y="4030446"/>
                  <a:pt x="3898101" y="4031151"/>
                  <a:pt x="3893583" y="4031906"/>
                </a:cubicBezTo>
                <a:close/>
                <a:moveTo>
                  <a:pt x="3700492" y="4030230"/>
                </a:moveTo>
                <a:lnTo>
                  <a:pt x="3702477" y="4039737"/>
                </a:lnTo>
                <a:cubicBezTo>
                  <a:pt x="3701328" y="4043428"/>
                  <a:pt x="3698114" y="4047722"/>
                  <a:pt x="3692087" y="4052945"/>
                </a:cubicBezTo>
                <a:cubicBezTo>
                  <a:pt x="3671212" y="4070623"/>
                  <a:pt x="3653528" y="4082683"/>
                  <a:pt x="3680435" y="4106385"/>
                </a:cubicBezTo>
                <a:lnTo>
                  <a:pt x="3682870" y="4106954"/>
                </a:lnTo>
                <a:lnTo>
                  <a:pt x="3673348" y="4094861"/>
                </a:lnTo>
                <a:cubicBezTo>
                  <a:pt x="3667940" y="4080654"/>
                  <a:pt x="3681815" y="4070577"/>
                  <a:pt x="3697500" y="4057329"/>
                </a:cubicBezTo>
                <a:cubicBezTo>
                  <a:pt x="3709564" y="4046888"/>
                  <a:pt x="3710367" y="4040163"/>
                  <a:pt x="3705892" y="4034544"/>
                </a:cubicBezTo>
                <a:close/>
                <a:moveTo>
                  <a:pt x="3862692" y="4024875"/>
                </a:moveTo>
                <a:lnTo>
                  <a:pt x="3841807" y="4028274"/>
                </a:lnTo>
                <a:lnTo>
                  <a:pt x="3843884" y="4033243"/>
                </a:lnTo>
                <a:cubicBezTo>
                  <a:pt x="3849918" y="4033243"/>
                  <a:pt x="3859670" y="4030330"/>
                  <a:pt x="3868266" y="4029275"/>
                </a:cubicBezTo>
                <a:lnTo>
                  <a:pt x="3877962" y="4029618"/>
                </a:lnTo>
                <a:lnTo>
                  <a:pt x="3874103" y="4025283"/>
                </a:lnTo>
                <a:cubicBezTo>
                  <a:pt x="3870994" y="4024286"/>
                  <a:pt x="3866987" y="4024348"/>
                  <a:pt x="3862692" y="4024875"/>
                </a:cubicBezTo>
                <a:close/>
                <a:moveTo>
                  <a:pt x="5118256" y="4021232"/>
                </a:moveTo>
                <a:lnTo>
                  <a:pt x="5118217" y="4021294"/>
                </a:lnTo>
                <a:lnTo>
                  <a:pt x="5132054" y="4026806"/>
                </a:lnTo>
                <a:lnTo>
                  <a:pt x="5132054" y="4026731"/>
                </a:lnTo>
                <a:close/>
                <a:moveTo>
                  <a:pt x="3783898" y="4009911"/>
                </a:moveTo>
                <a:cubicBezTo>
                  <a:pt x="3762125" y="4009648"/>
                  <a:pt x="3739109" y="4011276"/>
                  <a:pt x="3725826" y="4011511"/>
                </a:cubicBezTo>
                <a:lnTo>
                  <a:pt x="3719765" y="4011290"/>
                </a:lnTo>
                <a:lnTo>
                  <a:pt x="3721627" y="4015579"/>
                </a:lnTo>
                <a:cubicBezTo>
                  <a:pt x="3732787" y="4017687"/>
                  <a:pt x="3797559" y="4009859"/>
                  <a:pt x="3828061" y="4018346"/>
                </a:cubicBezTo>
                <a:lnTo>
                  <a:pt x="3835428" y="4021864"/>
                </a:lnTo>
                <a:lnTo>
                  <a:pt x="3834509" y="4019660"/>
                </a:lnTo>
                <a:cubicBezTo>
                  <a:pt x="3826200" y="4012329"/>
                  <a:pt x="3805671" y="4010175"/>
                  <a:pt x="3783898" y="4009911"/>
                </a:cubicBezTo>
                <a:close/>
                <a:moveTo>
                  <a:pt x="5141518" y="4003270"/>
                </a:moveTo>
                <a:lnTo>
                  <a:pt x="5141476" y="4003311"/>
                </a:lnTo>
                <a:lnTo>
                  <a:pt x="5171343" y="4013207"/>
                </a:lnTo>
                <a:lnTo>
                  <a:pt x="5171937" y="4013354"/>
                </a:lnTo>
                <a:close/>
                <a:moveTo>
                  <a:pt x="3689931" y="3992385"/>
                </a:moveTo>
                <a:cubicBezTo>
                  <a:pt x="3677224" y="3996102"/>
                  <a:pt x="3666776" y="4006549"/>
                  <a:pt x="3677224" y="4013983"/>
                </a:cubicBezTo>
                <a:lnTo>
                  <a:pt x="3681280" y="4016486"/>
                </a:lnTo>
                <a:lnTo>
                  <a:pt x="3678407" y="4012407"/>
                </a:lnTo>
                <a:cubicBezTo>
                  <a:pt x="3677531" y="4006164"/>
                  <a:pt x="3685797" y="3999597"/>
                  <a:pt x="3695335" y="3996812"/>
                </a:cubicBezTo>
                <a:lnTo>
                  <a:pt x="3710218" y="3997369"/>
                </a:lnTo>
                <a:lnTo>
                  <a:pt x="3708357" y="3993073"/>
                </a:lnTo>
                <a:cubicBezTo>
                  <a:pt x="3703203" y="3990350"/>
                  <a:pt x="3696285" y="3990526"/>
                  <a:pt x="3689931" y="3992385"/>
                </a:cubicBezTo>
                <a:close/>
                <a:moveTo>
                  <a:pt x="1500106" y="3972410"/>
                </a:moveTo>
                <a:lnTo>
                  <a:pt x="1486313" y="3978043"/>
                </a:lnTo>
                <a:lnTo>
                  <a:pt x="1486656" y="3978611"/>
                </a:lnTo>
                <a:lnTo>
                  <a:pt x="1501557" y="3972524"/>
                </a:lnTo>
                <a:close/>
                <a:moveTo>
                  <a:pt x="4132904" y="3962103"/>
                </a:moveTo>
                <a:lnTo>
                  <a:pt x="4132812" y="3962128"/>
                </a:lnTo>
                <a:cubicBezTo>
                  <a:pt x="4129895" y="3965144"/>
                  <a:pt x="4128637" y="3968886"/>
                  <a:pt x="4128109" y="3972992"/>
                </a:cubicBezTo>
                <a:lnTo>
                  <a:pt x="4127998" y="3977388"/>
                </a:lnTo>
                <a:lnTo>
                  <a:pt x="4126764" y="3994695"/>
                </a:lnTo>
                <a:lnTo>
                  <a:pt x="4126258" y="3998998"/>
                </a:lnTo>
                <a:lnTo>
                  <a:pt x="4126477" y="3998713"/>
                </a:lnTo>
                <a:lnTo>
                  <a:pt x="4126764" y="3994695"/>
                </a:lnTo>
                <a:lnTo>
                  <a:pt x="4127781" y="3986035"/>
                </a:lnTo>
                <a:lnTo>
                  <a:pt x="4127998" y="3977388"/>
                </a:lnTo>
                <a:lnTo>
                  <a:pt x="4128337" y="3972639"/>
                </a:lnTo>
                <a:close/>
                <a:moveTo>
                  <a:pt x="4144950" y="3953220"/>
                </a:moveTo>
                <a:lnTo>
                  <a:pt x="4144862" y="3953300"/>
                </a:lnTo>
                <a:lnTo>
                  <a:pt x="4141287" y="3959495"/>
                </a:lnTo>
                <a:lnTo>
                  <a:pt x="4141333" y="3959482"/>
                </a:lnTo>
                <a:close/>
                <a:moveTo>
                  <a:pt x="5241422" y="3948763"/>
                </a:moveTo>
                <a:lnTo>
                  <a:pt x="5241181" y="3948772"/>
                </a:lnTo>
                <a:lnTo>
                  <a:pt x="5254634" y="3952523"/>
                </a:lnTo>
                <a:cubicBezTo>
                  <a:pt x="5266292" y="3958549"/>
                  <a:pt x="5263475" y="3970196"/>
                  <a:pt x="5281561" y="3970196"/>
                </a:cubicBezTo>
                <a:lnTo>
                  <a:pt x="5281561" y="3970039"/>
                </a:lnTo>
                <a:lnTo>
                  <a:pt x="5266347" y="3963736"/>
                </a:lnTo>
                <a:cubicBezTo>
                  <a:pt x="5263332" y="3960069"/>
                  <a:pt x="5261121" y="3955648"/>
                  <a:pt x="5255293" y="3952630"/>
                </a:cubicBezTo>
                <a:cubicBezTo>
                  <a:pt x="5252275" y="3951023"/>
                  <a:pt x="5247049" y="3949516"/>
                  <a:pt x="5241422" y="3948763"/>
                </a:cubicBezTo>
                <a:close/>
                <a:moveTo>
                  <a:pt x="3993026" y="3948676"/>
                </a:moveTo>
                <a:lnTo>
                  <a:pt x="3994318" y="3962247"/>
                </a:lnTo>
                <a:cubicBezTo>
                  <a:pt x="3994722" y="3966364"/>
                  <a:pt x="3996230" y="3969375"/>
                  <a:pt x="4002252" y="3969375"/>
                </a:cubicBezTo>
                <a:cubicBezTo>
                  <a:pt x="4002252" y="3972198"/>
                  <a:pt x="4002252" y="3975413"/>
                  <a:pt x="4005072" y="3975413"/>
                </a:cubicBezTo>
                <a:cubicBezTo>
                  <a:pt x="3999040" y="3984245"/>
                  <a:pt x="3993008" y="3990268"/>
                  <a:pt x="3987388" y="3993091"/>
                </a:cubicBezTo>
                <a:cubicBezTo>
                  <a:pt x="3978144" y="3993091"/>
                  <a:pt x="3963280" y="3990268"/>
                  <a:pt x="3960480" y="4001923"/>
                </a:cubicBezTo>
                <a:cubicBezTo>
                  <a:pt x="3960480" y="4007946"/>
                  <a:pt x="3963280" y="4020006"/>
                  <a:pt x="3954448" y="4022815"/>
                </a:cubicBezTo>
                <a:cubicBezTo>
                  <a:pt x="3948416" y="4026029"/>
                  <a:pt x="3939584" y="4020006"/>
                  <a:pt x="3933552" y="4022815"/>
                </a:cubicBezTo>
                <a:cubicBezTo>
                  <a:pt x="3929137" y="4025827"/>
                  <a:pt x="3928334" y="4031050"/>
                  <a:pt x="3927580" y="4036273"/>
                </a:cubicBezTo>
                <a:lnTo>
                  <a:pt x="3922083" y="4049297"/>
                </a:lnTo>
                <a:lnTo>
                  <a:pt x="3927533" y="4054110"/>
                </a:lnTo>
                <a:cubicBezTo>
                  <a:pt x="3935981" y="4048096"/>
                  <a:pt x="3930346" y="4033243"/>
                  <a:pt x="3939192" y="4027214"/>
                </a:cubicBezTo>
                <a:cubicBezTo>
                  <a:pt x="3945226" y="4024403"/>
                  <a:pt x="3954073" y="4030432"/>
                  <a:pt x="3960107" y="4027214"/>
                </a:cubicBezTo>
                <a:cubicBezTo>
                  <a:pt x="3968954" y="4024403"/>
                  <a:pt x="3966141" y="4012360"/>
                  <a:pt x="3966141" y="4006347"/>
                </a:cubicBezTo>
                <a:cubicBezTo>
                  <a:pt x="3968954" y="3994712"/>
                  <a:pt x="3983835" y="3997522"/>
                  <a:pt x="3993090" y="3997522"/>
                </a:cubicBezTo>
                <a:lnTo>
                  <a:pt x="4010543" y="3980098"/>
                </a:lnTo>
                <a:lnTo>
                  <a:pt x="4007783" y="3974189"/>
                </a:lnTo>
                <a:cubicBezTo>
                  <a:pt x="3995716" y="3974189"/>
                  <a:pt x="4001741" y="3962128"/>
                  <a:pt x="3998529" y="3953300"/>
                </a:cubicBezTo>
                <a:close/>
                <a:moveTo>
                  <a:pt x="2047902" y="3941739"/>
                </a:moveTo>
                <a:lnTo>
                  <a:pt x="2054058" y="3948036"/>
                </a:lnTo>
                <a:lnTo>
                  <a:pt x="2055943" y="3949483"/>
                </a:lnTo>
                <a:lnTo>
                  <a:pt x="2049141" y="3942524"/>
                </a:lnTo>
                <a:close/>
                <a:moveTo>
                  <a:pt x="4155808" y="3925889"/>
                </a:moveTo>
                <a:lnTo>
                  <a:pt x="4155774" y="3925988"/>
                </a:lnTo>
                <a:cubicBezTo>
                  <a:pt x="4156929" y="3929301"/>
                  <a:pt x="4159942" y="3932213"/>
                  <a:pt x="4162954" y="3935233"/>
                </a:cubicBezTo>
                <a:lnTo>
                  <a:pt x="4165683" y="3946922"/>
                </a:lnTo>
                <a:lnTo>
                  <a:pt x="4166014" y="3946933"/>
                </a:lnTo>
                <a:cubicBezTo>
                  <a:pt x="4166014" y="3940919"/>
                  <a:pt x="4163201" y="3938108"/>
                  <a:pt x="4163201" y="3934905"/>
                </a:cubicBezTo>
                <a:lnTo>
                  <a:pt x="4191463" y="3940079"/>
                </a:lnTo>
                <a:lnTo>
                  <a:pt x="4191286" y="3939824"/>
                </a:lnTo>
                <a:cubicBezTo>
                  <a:pt x="4183448" y="3936056"/>
                  <a:pt x="4172997" y="3934549"/>
                  <a:pt x="4162546" y="3934549"/>
                </a:cubicBezTo>
                <a:close/>
                <a:moveTo>
                  <a:pt x="5295448" y="3923928"/>
                </a:moveTo>
                <a:lnTo>
                  <a:pt x="5295321" y="3924037"/>
                </a:lnTo>
                <a:lnTo>
                  <a:pt x="5308082" y="3928435"/>
                </a:lnTo>
                <a:lnTo>
                  <a:pt x="5308156" y="3928313"/>
                </a:lnTo>
                <a:close/>
                <a:moveTo>
                  <a:pt x="4974850" y="3880651"/>
                </a:moveTo>
                <a:lnTo>
                  <a:pt x="4977481" y="3887132"/>
                </a:lnTo>
                <a:lnTo>
                  <a:pt x="4977917" y="3887069"/>
                </a:lnTo>
                <a:lnTo>
                  <a:pt x="4975341" y="3880727"/>
                </a:lnTo>
                <a:close/>
                <a:moveTo>
                  <a:pt x="4004755" y="3860370"/>
                </a:moveTo>
                <a:lnTo>
                  <a:pt x="4002252" y="3876974"/>
                </a:lnTo>
                <a:cubicBezTo>
                  <a:pt x="3996220" y="3894652"/>
                  <a:pt x="3987388" y="3903498"/>
                  <a:pt x="3987388" y="3921568"/>
                </a:cubicBezTo>
                <a:cubicBezTo>
                  <a:pt x="3984176" y="3921568"/>
                  <a:pt x="3978144" y="3924391"/>
                  <a:pt x="3975344" y="3921568"/>
                </a:cubicBezTo>
                <a:cubicBezTo>
                  <a:pt x="3972132" y="3924391"/>
                  <a:pt x="3972132" y="3930414"/>
                  <a:pt x="3975344" y="3933628"/>
                </a:cubicBezTo>
                <a:lnTo>
                  <a:pt x="3980836" y="3938247"/>
                </a:lnTo>
                <a:lnTo>
                  <a:pt x="3980836" y="3926388"/>
                </a:lnTo>
                <a:cubicBezTo>
                  <a:pt x="3983649" y="3929194"/>
                  <a:pt x="3989691" y="3926388"/>
                  <a:pt x="3992903" y="3926388"/>
                </a:cubicBezTo>
                <a:cubicBezTo>
                  <a:pt x="3992903" y="3908321"/>
                  <a:pt x="4001741" y="3899476"/>
                  <a:pt x="4007783" y="3881803"/>
                </a:cubicBezTo>
                <a:cubicBezTo>
                  <a:pt x="4010596" y="3875781"/>
                  <a:pt x="4012002" y="3869057"/>
                  <a:pt x="4010493" y="3863839"/>
                </a:cubicBezTo>
                <a:close/>
                <a:moveTo>
                  <a:pt x="2367812" y="3858593"/>
                </a:moveTo>
                <a:lnTo>
                  <a:pt x="2369343" y="3871901"/>
                </a:lnTo>
                <a:lnTo>
                  <a:pt x="2372782" y="3873243"/>
                </a:lnTo>
                <a:lnTo>
                  <a:pt x="2371138" y="3858897"/>
                </a:lnTo>
                <a:close/>
                <a:moveTo>
                  <a:pt x="2918834" y="3858454"/>
                </a:moveTo>
                <a:lnTo>
                  <a:pt x="2925529" y="3867737"/>
                </a:lnTo>
                <a:lnTo>
                  <a:pt x="2926418" y="3867147"/>
                </a:lnTo>
                <a:lnTo>
                  <a:pt x="2920189" y="3858520"/>
                </a:lnTo>
                <a:close/>
                <a:moveTo>
                  <a:pt x="4575317" y="3855160"/>
                </a:moveTo>
                <a:lnTo>
                  <a:pt x="4577635" y="3858423"/>
                </a:lnTo>
                <a:lnTo>
                  <a:pt x="4588106" y="3875187"/>
                </a:lnTo>
                <a:lnTo>
                  <a:pt x="4590615" y="3879729"/>
                </a:lnTo>
                <a:cubicBezTo>
                  <a:pt x="4593428" y="3884018"/>
                  <a:pt x="4596743" y="3887735"/>
                  <a:pt x="4601164" y="3889944"/>
                </a:cubicBezTo>
                <a:lnTo>
                  <a:pt x="4601269" y="3889975"/>
                </a:lnTo>
                <a:lnTo>
                  <a:pt x="4591341" y="3880366"/>
                </a:lnTo>
                <a:lnTo>
                  <a:pt x="4588106" y="3875187"/>
                </a:lnTo>
                <a:lnTo>
                  <a:pt x="4583078" y="3866085"/>
                </a:lnTo>
                <a:lnTo>
                  <a:pt x="4577635" y="3858423"/>
                </a:lnTo>
                <a:lnTo>
                  <a:pt x="4575661" y="3855263"/>
                </a:lnTo>
                <a:close/>
                <a:moveTo>
                  <a:pt x="4435893" y="3844123"/>
                </a:moveTo>
                <a:lnTo>
                  <a:pt x="4437117" y="3846159"/>
                </a:lnTo>
                <a:lnTo>
                  <a:pt x="4441802" y="3857078"/>
                </a:lnTo>
                <a:lnTo>
                  <a:pt x="4443163" y="3881105"/>
                </a:lnTo>
                <a:cubicBezTo>
                  <a:pt x="4443867" y="3887735"/>
                  <a:pt x="4446832" y="3892907"/>
                  <a:pt x="4451211" y="3896938"/>
                </a:cubicBezTo>
                <a:lnTo>
                  <a:pt x="4451769" y="3897241"/>
                </a:lnTo>
                <a:lnTo>
                  <a:pt x="4443890" y="3881741"/>
                </a:lnTo>
                <a:cubicBezTo>
                  <a:pt x="4443890" y="3876015"/>
                  <a:pt x="4444286" y="3868254"/>
                  <a:pt x="4443531" y="3861109"/>
                </a:cubicBezTo>
                <a:lnTo>
                  <a:pt x="4441802" y="3857078"/>
                </a:lnTo>
                <a:lnTo>
                  <a:pt x="4441606" y="3853626"/>
                </a:lnTo>
                <a:lnTo>
                  <a:pt x="4437117" y="3846159"/>
                </a:lnTo>
                <a:lnTo>
                  <a:pt x="4436260" y="3844162"/>
                </a:lnTo>
                <a:close/>
                <a:moveTo>
                  <a:pt x="4174621" y="3839805"/>
                </a:moveTo>
                <a:lnTo>
                  <a:pt x="4174621" y="3840040"/>
                </a:lnTo>
                <a:lnTo>
                  <a:pt x="4180672" y="3847175"/>
                </a:lnTo>
                <a:lnTo>
                  <a:pt x="4180682" y="3846946"/>
                </a:lnTo>
                <a:close/>
                <a:moveTo>
                  <a:pt x="1462664" y="3832043"/>
                </a:moveTo>
                <a:cubicBezTo>
                  <a:pt x="1458312" y="3832516"/>
                  <a:pt x="1453690" y="3835305"/>
                  <a:pt x="1449268" y="3841233"/>
                </a:cubicBezTo>
                <a:lnTo>
                  <a:pt x="1437308" y="3850387"/>
                </a:lnTo>
                <a:lnTo>
                  <a:pt x="1438637" y="3850619"/>
                </a:lnTo>
                <a:cubicBezTo>
                  <a:pt x="1442217" y="3849451"/>
                  <a:pt x="1446362" y="3846464"/>
                  <a:pt x="1450884" y="3841243"/>
                </a:cubicBezTo>
                <a:lnTo>
                  <a:pt x="1463702" y="3832458"/>
                </a:lnTo>
                <a:close/>
                <a:moveTo>
                  <a:pt x="4947092" y="3830805"/>
                </a:moveTo>
                <a:lnTo>
                  <a:pt x="4950544" y="3844936"/>
                </a:lnTo>
                <a:cubicBezTo>
                  <a:pt x="4953763" y="3854178"/>
                  <a:pt x="4947728" y="3869044"/>
                  <a:pt x="4953763" y="3877891"/>
                </a:cubicBezTo>
                <a:lnTo>
                  <a:pt x="4954384" y="3877942"/>
                </a:lnTo>
                <a:lnTo>
                  <a:pt x="4951816" y="3862201"/>
                </a:lnTo>
                <a:cubicBezTo>
                  <a:pt x="4952168" y="3856223"/>
                  <a:pt x="4952873" y="3850196"/>
                  <a:pt x="4951266" y="3845576"/>
                </a:cubicBezTo>
                <a:cubicBezTo>
                  <a:pt x="4951266" y="3837438"/>
                  <a:pt x="4949959" y="3833018"/>
                  <a:pt x="4947673" y="3830871"/>
                </a:cubicBezTo>
                <a:close/>
                <a:moveTo>
                  <a:pt x="3990208" y="3830801"/>
                </a:moveTo>
                <a:lnTo>
                  <a:pt x="3990208" y="3850058"/>
                </a:lnTo>
                <a:lnTo>
                  <a:pt x="3995716" y="3853396"/>
                </a:lnTo>
                <a:lnTo>
                  <a:pt x="3995716" y="3830801"/>
                </a:lnTo>
                <a:close/>
                <a:moveTo>
                  <a:pt x="2338182" y="3829177"/>
                </a:moveTo>
                <a:lnTo>
                  <a:pt x="2335371" y="3832392"/>
                </a:lnTo>
                <a:lnTo>
                  <a:pt x="2334538" y="3832491"/>
                </a:lnTo>
                <a:lnTo>
                  <a:pt x="2334538" y="3850058"/>
                </a:lnTo>
                <a:lnTo>
                  <a:pt x="2338182" y="3851008"/>
                </a:lnTo>
                <a:close/>
                <a:moveTo>
                  <a:pt x="2872221" y="3827530"/>
                </a:moveTo>
                <a:lnTo>
                  <a:pt x="2876352" y="3832946"/>
                </a:lnTo>
                <a:cubicBezTo>
                  <a:pt x="2879456" y="3841106"/>
                  <a:pt x="2879924" y="3851529"/>
                  <a:pt x="2884531" y="3858285"/>
                </a:cubicBezTo>
                <a:lnTo>
                  <a:pt x="2888371" y="3860634"/>
                </a:lnTo>
                <a:lnTo>
                  <a:pt x="2884668" y="3850981"/>
                </a:lnTo>
                <a:cubicBezTo>
                  <a:pt x="2882506" y="3842046"/>
                  <a:pt x="2881100" y="3832410"/>
                  <a:pt x="2873668" y="3827995"/>
                </a:cubicBezTo>
                <a:close/>
                <a:moveTo>
                  <a:pt x="4363936" y="3826979"/>
                </a:moveTo>
                <a:lnTo>
                  <a:pt x="4377227" y="3850963"/>
                </a:lnTo>
                <a:lnTo>
                  <a:pt x="4377866" y="3851422"/>
                </a:lnTo>
                <a:lnTo>
                  <a:pt x="4364596" y="3827492"/>
                </a:lnTo>
                <a:close/>
                <a:moveTo>
                  <a:pt x="5038709" y="3823556"/>
                </a:moveTo>
                <a:lnTo>
                  <a:pt x="5043013" y="3839312"/>
                </a:lnTo>
                <a:lnTo>
                  <a:pt x="5043520" y="3839181"/>
                </a:lnTo>
                <a:lnTo>
                  <a:pt x="5039412" y="3824126"/>
                </a:lnTo>
                <a:close/>
                <a:moveTo>
                  <a:pt x="5086415" y="3819862"/>
                </a:moveTo>
                <a:lnTo>
                  <a:pt x="5094274" y="3827555"/>
                </a:lnTo>
                <a:lnTo>
                  <a:pt x="5094541" y="3827750"/>
                </a:lnTo>
                <a:lnTo>
                  <a:pt x="5086529" y="3819909"/>
                </a:lnTo>
                <a:close/>
                <a:moveTo>
                  <a:pt x="2843509" y="3809912"/>
                </a:moveTo>
                <a:lnTo>
                  <a:pt x="2842164" y="3811655"/>
                </a:lnTo>
                <a:lnTo>
                  <a:pt x="2843516" y="3814270"/>
                </a:lnTo>
                <a:lnTo>
                  <a:pt x="2846370" y="3815440"/>
                </a:lnTo>
                <a:close/>
                <a:moveTo>
                  <a:pt x="1821726" y="3802251"/>
                </a:moveTo>
                <a:lnTo>
                  <a:pt x="1818968" y="3805484"/>
                </a:lnTo>
                <a:lnTo>
                  <a:pt x="1863364" y="3805484"/>
                </a:lnTo>
                <a:lnTo>
                  <a:pt x="1863260" y="3802251"/>
                </a:lnTo>
                <a:close/>
                <a:moveTo>
                  <a:pt x="6774271" y="3800140"/>
                </a:moveTo>
                <a:lnTo>
                  <a:pt x="6771166" y="3817550"/>
                </a:lnTo>
                <a:cubicBezTo>
                  <a:pt x="6768350" y="3826378"/>
                  <a:pt x="6759102" y="3826378"/>
                  <a:pt x="6762320" y="3835200"/>
                </a:cubicBezTo>
                <a:lnTo>
                  <a:pt x="6762643" y="3835276"/>
                </a:lnTo>
                <a:lnTo>
                  <a:pt x="6764527" y="3827548"/>
                </a:lnTo>
                <a:cubicBezTo>
                  <a:pt x="6766783" y="3825338"/>
                  <a:pt x="6769792" y="3823128"/>
                  <a:pt x="6771197" y="3818707"/>
                </a:cubicBezTo>
                <a:cubicBezTo>
                  <a:pt x="6774406" y="3812682"/>
                  <a:pt x="6774406" y="3806652"/>
                  <a:pt x="6774406" y="3800626"/>
                </a:cubicBezTo>
                <a:close/>
                <a:moveTo>
                  <a:pt x="2101994" y="3797895"/>
                </a:moveTo>
                <a:lnTo>
                  <a:pt x="2104432" y="3800248"/>
                </a:lnTo>
                <a:cubicBezTo>
                  <a:pt x="2105432" y="3802495"/>
                  <a:pt x="2105836" y="3805860"/>
                  <a:pt x="2105136" y="3811083"/>
                </a:cubicBezTo>
                <a:cubicBezTo>
                  <a:pt x="2105136" y="3823143"/>
                  <a:pt x="2095893" y="3835189"/>
                  <a:pt x="2099104" y="3844035"/>
                </a:cubicBezTo>
                <a:cubicBezTo>
                  <a:pt x="2101904" y="3858891"/>
                  <a:pt x="2120000" y="3855676"/>
                  <a:pt x="2122800" y="3867737"/>
                </a:cubicBezTo>
                <a:cubicBezTo>
                  <a:pt x="2105136" y="3873760"/>
                  <a:pt x="2095893" y="3882997"/>
                  <a:pt x="2078209" y="3885820"/>
                </a:cubicBezTo>
                <a:cubicBezTo>
                  <a:pt x="2060133" y="3888629"/>
                  <a:pt x="2054101" y="3885820"/>
                  <a:pt x="2039237" y="3879783"/>
                </a:cubicBezTo>
                <a:cubicBezTo>
                  <a:pt x="2015542" y="3864928"/>
                  <a:pt x="2015542" y="3918759"/>
                  <a:pt x="2018342" y="3930414"/>
                </a:cubicBezTo>
                <a:lnTo>
                  <a:pt x="2021692" y="3930906"/>
                </a:lnTo>
                <a:lnTo>
                  <a:pt x="2020663" y="3918677"/>
                </a:lnTo>
                <a:cubicBezTo>
                  <a:pt x="2020587" y="3899322"/>
                  <a:pt x="2025032" y="3871840"/>
                  <a:pt x="2042808" y="3882991"/>
                </a:cubicBezTo>
                <a:cubicBezTo>
                  <a:pt x="2057685" y="3889019"/>
                  <a:pt x="2063718" y="3891832"/>
                  <a:pt x="2081797" y="3889019"/>
                </a:cubicBezTo>
                <a:cubicBezTo>
                  <a:pt x="2099485" y="3886206"/>
                  <a:pt x="2108720" y="3876963"/>
                  <a:pt x="2126408" y="3870935"/>
                </a:cubicBezTo>
                <a:cubicBezTo>
                  <a:pt x="2123577" y="3858897"/>
                  <a:pt x="2105498" y="3862112"/>
                  <a:pt x="2102687" y="3847243"/>
                </a:cubicBezTo>
                <a:cubicBezTo>
                  <a:pt x="2099485" y="3838419"/>
                  <a:pt x="2108720" y="3826364"/>
                  <a:pt x="2108720" y="3814325"/>
                </a:cubicBezTo>
                <a:cubicBezTo>
                  <a:pt x="2110126" y="3803877"/>
                  <a:pt x="2107109" y="3800863"/>
                  <a:pt x="2103741" y="3799356"/>
                </a:cubicBezTo>
                <a:close/>
                <a:moveTo>
                  <a:pt x="2960314" y="3793289"/>
                </a:moveTo>
                <a:lnTo>
                  <a:pt x="2960100" y="3795061"/>
                </a:lnTo>
                <a:lnTo>
                  <a:pt x="2971396" y="3801976"/>
                </a:lnTo>
                <a:lnTo>
                  <a:pt x="2969524" y="3798932"/>
                </a:lnTo>
                <a:close/>
                <a:moveTo>
                  <a:pt x="5371484" y="3793247"/>
                </a:moveTo>
                <a:lnTo>
                  <a:pt x="5370936" y="3793286"/>
                </a:lnTo>
                <a:lnTo>
                  <a:pt x="5385649" y="3794329"/>
                </a:lnTo>
                <a:lnTo>
                  <a:pt x="5385658" y="3794255"/>
                </a:lnTo>
                <a:close/>
                <a:moveTo>
                  <a:pt x="4905943" y="3791589"/>
                </a:moveTo>
                <a:lnTo>
                  <a:pt x="4911697" y="3812233"/>
                </a:lnTo>
                <a:cubicBezTo>
                  <a:pt x="4910943" y="3819717"/>
                  <a:pt x="4908730" y="3827251"/>
                  <a:pt x="4908730" y="3833277"/>
                </a:cubicBezTo>
                <a:lnTo>
                  <a:pt x="4909549" y="3833266"/>
                </a:lnTo>
                <a:lnTo>
                  <a:pt x="4912422" y="3812875"/>
                </a:lnTo>
                <a:cubicBezTo>
                  <a:pt x="4913176" y="3805392"/>
                  <a:pt x="4912472" y="3797958"/>
                  <a:pt x="4906640" y="3792130"/>
                </a:cubicBezTo>
                <a:close/>
                <a:moveTo>
                  <a:pt x="2802888" y="3791516"/>
                </a:moveTo>
                <a:lnTo>
                  <a:pt x="2804645" y="3805161"/>
                </a:lnTo>
                <a:cubicBezTo>
                  <a:pt x="2803891" y="3816309"/>
                  <a:pt x="2800175" y="3828964"/>
                  <a:pt x="2800175" y="3837998"/>
                </a:cubicBezTo>
                <a:lnTo>
                  <a:pt x="2805475" y="3838714"/>
                </a:lnTo>
                <a:lnTo>
                  <a:pt x="2809387" y="3810021"/>
                </a:lnTo>
                <a:cubicBezTo>
                  <a:pt x="2809765" y="3804449"/>
                  <a:pt x="2809401" y="3799253"/>
                  <a:pt x="2807461" y="3795072"/>
                </a:cubicBezTo>
                <a:close/>
                <a:moveTo>
                  <a:pt x="4009325" y="3782623"/>
                </a:moveTo>
                <a:lnTo>
                  <a:pt x="4012704" y="3792132"/>
                </a:lnTo>
                <a:cubicBezTo>
                  <a:pt x="4011671" y="3803755"/>
                  <a:pt x="3995324" y="3808875"/>
                  <a:pt x="3984176" y="3802251"/>
                </a:cubicBezTo>
                <a:cubicBezTo>
                  <a:pt x="3981356" y="3811083"/>
                  <a:pt x="3981356" y="3817106"/>
                  <a:pt x="3981356" y="3825952"/>
                </a:cubicBezTo>
                <a:lnTo>
                  <a:pt x="3987454" y="3825952"/>
                </a:lnTo>
                <a:lnTo>
                  <a:pt x="3989691" y="3807106"/>
                </a:lnTo>
                <a:cubicBezTo>
                  <a:pt x="4004554" y="3815951"/>
                  <a:pt x="4028687" y="3803889"/>
                  <a:pt x="4013408" y="3783410"/>
                </a:cubicBezTo>
                <a:close/>
                <a:moveTo>
                  <a:pt x="4885736" y="3768019"/>
                </a:moveTo>
                <a:lnTo>
                  <a:pt x="4885367" y="3768136"/>
                </a:lnTo>
                <a:lnTo>
                  <a:pt x="4887828" y="3773404"/>
                </a:lnTo>
                <a:cubicBezTo>
                  <a:pt x="4889432" y="3778025"/>
                  <a:pt x="4892447" y="3781038"/>
                  <a:pt x="4895815" y="3783650"/>
                </a:cubicBezTo>
                <a:lnTo>
                  <a:pt x="4896382" y="3784090"/>
                </a:lnTo>
                <a:lnTo>
                  <a:pt x="4888552" y="3774043"/>
                </a:lnTo>
                <a:cubicBezTo>
                  <a:pt x="4888552" y="3771235"/>
                  <a:pt x="4888552" y="3771235"/>
                  <a:pt x="4885736" y="3768019"/>
                </a:cubicBezTo>
                <a:close/>
                <a:moveTo>
                  <a:pt x="4831474" y="3765110"/>
                </a:moveTo>
                <a:lnTo>
                  <a:pt x="4837859" y="3775457"/>
                </a:lnTo>
                <a:lnTo>
                  <a:pt x="4838192" y="3775470"/>
                </a:lnTo>
                <a:lnTo>
                  <a:pt x="4831857" y="3765203"/>
                </a:lnTo>
                <a:close/>
                <a:moveTo>
                  <a:pt x="3990474" y="3764418"/>
                </a:moveTo>
                <a:lnTo>
                  <a:pt x="3993008" y="3775321"/>
                </a:lnTo>
                <a:lnTo>
                  <a:pt x="3997658" y="3776466"/>
                </a:lnTo>
                <a:lnTo>
                  <a:pt x="3995716" y="3768149"/>
                </a:lnTo>
                <a:close/>
                <a:moveTo>
                  <a:pt x="3874097" y="3764356"/>
                </a:moveTo>
                <a:lnTo>
                  <a:pt x="3874097" y="3778535"/>
                </a:lnTo>
                <a:lnTo>
                  <a:pt x="3879525" y="3780724"/>
                </a:lnTo>
                <a:lnTo>
                  <a:pt x="3879525" y="3765343"/>
                </a:lnTo>
                <a:close/>
                <a:moveTo>
                  <a:pt x="6683458" y="3748380"/>
                </a:moveTo>
                <a:cubicBezTo>
                  <a:pt x="6683458" y="3760017"/>
                  <a:pt x="6683458" y="3781294"/>
                  <a:pt x="6674213" y="3790124"/>
                </a:cubicBezTo>
                <a:cubicBezTo>
                  <a:pt x="6668590" y="3792932"/>
                  <a:pt x="6662565" y="3792932"/>
                  <a:pt x="6659345" y="3801761"/>
                </a:cubicBezTo>
                <a:cubicBezTo>
                  <a:pt x="6656540" y="3804974"/>
                  <a:pt x="6656540" y="3813803"/>
                  <a:pt x="6656540" y="3819825"/>
                </a:cubicBezTo>
                <a:cubicBezTo>
                  <a:pt x="6653722" y="3819825"/>
                  <a:pt x="6647698" y="3819825"/>
                  <a:pt x="6641659" y="3819825"/>
                </a:cubicBezTo>
                <a:cubicBezTo>
                  <a:pt x="6641659" y="3831867"/>
                  <a:pt x="6641659" y="3837888"/>
                  <a:pt x="6632830" y="3846718"/>
                </a:cubicBezTo>
                <a:cubicBezTo>
                  <a:pt x="6629811" y="3849729"/>
                  <a:pt x="6625288" y="3852638"/>
                  <a:pt x="6620415" y="3854443"/>
                </a:cubicBezTo>
                <a:lnTo>
                  <a:pt x="6607096" y="3855456"/>
                </a:lnTo>
                <a:lnTo>
                  <a:pt x="6607096" y="3856060"/>
                </a:lnTo>
                <a:cubicBezTo>
                  <a:pt x="6615945" y="3858863"/>
                  <a:pt x="6628009" y="3853251"/>
                  <a:pt x="6634040" y="3847232"/>
                </a:cubicBezTo>
                <a:cubicBezTo>
                  <a:pt x="6642886" y="3838410"/>
                  <a:pt x="6642886" y="3832391"/>
                  <a:pt x="6642886" y="3820359"/>
                </a:cubicBezTo>
                <a:cubicBezTo>
                  <a:pt x="6648919" y="3820359"/>
                  <a:pt x="6654950" y="3820359"/>
                  <a:pt x="6657766" y="3820359"/>
                </a:cubicBezTo>
                <a:cubicBezTo>
                  <a:pt x="6657766" y="3814346"/>
                  <a:pt x="6657766" y="3805518"/>
                  <a:pt x="6660581" y="3802314"/>
                </a:cubicBezTo>
                <a:cubicBezTo>
                  <a:pt x="6663796" y="3793486"/>
                  <a:pt x="6669830" y="3793486"/>
                  <a:pt x="6675458" y="3790677"/>
                </a:cubicBezTo>
                <a:cubicBezTo>
                  <a:pt x="6680083" y="3786266"/>
                  <a:pt x="6682396" y="3778747"/>
                  <a:pt x="6683553" y="3770877"/>
                </a:cubicBezTo>
                <a:lnTo>
                  <a:pt x="6684668" y="3749744"/>
                </a:lnTo>
                <a:close/>
                <a:moveTo>
                  <a:pt x="1355222" y="3745652"/>
                </a:moveTo>
                <a:lnTo>
                  <a:pt x="1355223" y="3745653"/>
                </a:lnTo>
                <a:lnTo>
                  <a:pt x="1357658" y="3745667"/>
                </a:lnTo>
                <a:close/>
                <a:moveTo>
                  <a:pt x="1423194" y="3744989"/>
                </a:moveTo>
                <a:lnTo>
                  <a:pt x="1411897" y="3745561"/>
                </a:lnTo>
                <a:lnTo>
                  <a:pt x="1411896" y="3745653"/>
                </a:lnTo>
                <a:lnTo>
                  <a:pt x="1423418" y="3745070"/>
                </a:lnTo>
                <a:close/>
                <a:moveTo>
                  <a:pt x="2955257" y="3739573"/>
                </a:moveTo>
                <a:cubicBezTo>
                  <a:pt x="2949236" y="3737966"/>
                  <a:pt x="2942509" y="3740175"/>
                  <a:pt x="2935430" y="3742433"/>
                </a:cubicBezTo>
                <a:lnTo>
                  <a:pt x="2919405" y="3744744"/>
                </a:lnTo>
                <a:lnTo>
                  <a:pt x="2918290" y="3750476"/>
                </a:lnTo>
                <a:cubicBezTo>
                  <a:pt x="2925722" y="3751879"/>
                  <a:pt x="2933157" y="3749569"/>
                  <a:pt x="2940244" y="3747311"/>
                </a:cubicBezTo>
                <a:lnTo>
                  <a:pt x="2957762" y="3744790"/>
                </a:lnTo>
                <a:close/>
                <a:moveTo>
                  <a:pt x="3856413" y="3732409"/>
                </a:moveTo>
                <a:lnTo>
                  <a:pt x="3856413" y="3757252"/>
                </a:lnTo>
                <a:lnTo>
                  <a:pt x="3861849" y="3758240"/>
                </a:lnTo>
                <a:lnTo>
                  <a:pt x="3861849" y="3732409"/>
                </a:lnTo>
                <a:close/>
                <a:moveTo>
                  <a:pt x="1328199" y="3731994"/>
                </a:moveTo>
                <a:lnTo>
                  <a:pt x="1295326" y="3733913"/>
                </a:lnTo>
                <a:lnTo>
                  <a:pt x="1295335" y="3734003"/>
                </a:lnTo>
                <a:lnTo>
                  <a:pt x="1328572" y="3732065"/>
                </a:lnTo>
                <a:close/>
                <a:moveTo>
                  <a:pt x="1818629" y="3731743"/>
                </a:moveTo>
                <a:lnTo>
                  <a:pt x="1818968" y="3734006"/>
                </a:lnTo>
                <a:cubicBezTo>
                  <a:pt x="1823391" y="3735412"/>
                  <a:pt x="1829419" y="3736819"/>
                  <a:pt x="1834695" y="3739027"/>
                </a:cubicBezTo>
                <a:lnTo>
                  <a:pt x="1842297" y="3745690"/>
                </a:lnTo>
                <a:lnTo>
                  <a:pt x="1842384" y="3745597"/>
                </a:lnTo>
                <a:cubicBezTo>
                  <a:pt x="1840974" y="3740978"/>
                  <a:pt x="1836450" y="3737966"/>
                  <a:pt x="1831175" y="3735757"/>
                </a:cubicBezTo>
                <a:close/>
                <a:moveTo>
                  <a:pt x="2137810" y="3724353"/>
                </a:moveTo>
                <a:lnTo>
                  <a:pt x="2138555" y="3738944"/>
                </a:lnTo>
                <a:cubicBezTo>
                  <a:pt x="2137613" y="3758606"/>
                  <a:pt x="2130232" y="3779849"/>
                  <a:pt x="2107936" y="3757252"/>
                </a:cubicBezTo>
                <a:cubicBezTo>
                  <a:pt x="2095893" y="3760466"/>
                  <a:pt x="2090273" y="3778535"/>
                  <a:pt x="2093072" y="3790190"/>
                </a:cubicBezTo>
                <a:lnTo>
                  <a:pt x="2096675" y="3793207"/>
                </a:lnTo>
                <a:lnTo>
                  <a:pt x="2098521" y="3773812"/>
                </a:lnTo>
                <a:cubicBezTo>
                  <a:pt x="2101086" y="3767439"/>
                  <a:pt x="2105508" y="3762119"/>
                  <a:pt x="2111531" y="3760511"/>
                </a:cubicBezTo>
                <a:cubicBezTo>
                  <a:pt x="2141266" y="3790633"/>
                  <a:pt x="2144487" y="3742829"/>
                  <a:pt x="2141266" y="3724763"/>
                </a:cubicBezTo>
                <a:close/>
                <a:moveTo>
                  <a:pt x="3828878" y="3717542"/>
                </a:moveTo>
                <a:lnTo>
                  <a:pt x="3823474" y="3717639"/>
                </a:lnTo>
                <a:lnTo>
                  <a:pt x="3823474" y="3727513"/>
                </a:lnTo>
                <a:lnTo>
                  <a:pt x="3828878" y="3727513"/>
                </a:lnTo>
                <a:close/>
                <a:moveTo>
                  <a:pt x="1391546" y="3705943"/>
                </a:moveTo>
                <a:cubicBezTo>
                  <a:pt x="1384864" y="3705592"/>
                  <a:pt x="1378934" y="3707099"/>
                  <a:pt x="1374511" y="3713126"/>
                </a:cubicBezTo>
                <a:cubicBezTo>
                  <a:pt x="1371505" y="3717538"/>
                  <a:pt x="1370704" y="3727978"/>
                  <a:pt x="1368444" y="3736159"/>
                </a:cubicBezTo>
                <a:lnTo>
                  <a:pt x="1363503" y="3745699"/>
                </a:lnTo>
                <a:lnTo>
                  <a:pt x="1365102" y="3745707"/>
                </a:lnTo>
                <a:cubicBezTo>
                  <a:pt x="1372054" y="3739926"/>
                  <a:pt x="1371602" y="3719746"/>
                  <a:pt x="1376124" y="3713121"/>
                </a:cubicBezTo>
                <a:lnTo>
                  <a:pt x="1392654" y="3706147"/>
                </a:lnTo>
                <a:close/>
                <a:moveTo>
                  <a:pt x="2407430" y="3687132"/>
                </a:moveTo>
                <a:lnTo>
                  <a:pt x="2409158" y="3689827"/>
                </a:lnTo>
                <a:cubicBezTo>
                  <a:pt x="2415838" y="3694344"/>
                  <a:pt x="2424780" y="3696650"/>
                  <a:pt x="2436640" y="3698258"/>
                </a:cubicBezTo>
                <a:lnTo>
                  <a:pt x="2453575" y="3708427"/>
                </a:lnTo>
                <a:lnTo>
                  <a:pt x="2453207" y="3707126"/>
                </a:lnTo>
                <a:cubicBezTo>
                  <a:pt x="2448734" y="3701503"/>
                  <a:pt x="2442002" y="3697789"/>
                  <a:pt x="2432964" y="3694980"/>
                </a:cubicBezTo>
                <a:close/>
                <a:moveTo>
                  <a:pt x="2039446" y="3683004"/>
                </a:moveTo>
                <a:lnTo>
                  <a:pt x="2040102" y="3692085"/>
                </a:lnTo>
                <a:lnTo>
                  <a:pt x="2043444" y="3692114"/>
                </a:lnTo>
                <a:lnTo>
                  <a:pt x="2042808" y="3683406"/>
                </a:lnTo>
                <a:close/>
                <a:moveTo>
                  <a:pt x="1251961" y="3680191"/>
                </a:moveTo>
                <a:cubicBezTo>
                  <a:pt x="1247539" y="3684612"/>
                  <a:pt x="1245328" y="3689832"/>
                  <a:pt x="1242714" y="3694298"/>
                </a:cubicBezTo>
                <a:lnTo>
                  <a:pt x="1232319" y="3702842"/>
                </a:lnTo>
                <a:lnTo>
                  <a:pt x="1232647" y="3703876"/>
                </a:lnTo>
                <a:cubicBezTo>
                  <a:pt x="1238676" y="3702469"/>
                  <a:pt x="1241691" y="3698753"/>
                  <a:pt x="1244303" y="3694284"/>
                </a:cubicBezTo>
                <a:lnTo>
                  <a:pt x="1253108" y="3680850"/>
                </a:lnTo>
                <a:close/>
                <a:moveTo>
                  <a:pt x="2117564" y="3674163"/>
                </a:moveTo>
                <a:lnTo>
                  <a:pt x="2113793" y="3674178"/>
                </a:lnTo>
                <a:lnTo>
                  <a:pt x="2112764" y="3693567"/>
                </a:lnTo>
                <a:cubicBezTo>
                  <a:pt x="2112363" y="3701401"/>
                  <a:pt x="2112363" y="3709640"/>
                  <a:pt x="2113968" y="3718681"/>
                </a:cubicBezTo>
                <a:lnTo>
                  <a:pt x="2117427" y="3719091"/>
                </a:lnTo>
                <a:lnTo>
                  <a:pt x="2116356" y="3696858"/>
                </a:lnTo>
                <a:cubicBezTo>
                  <a:pt x="2116759" y="3689028"/>
                  <a:pt x="2117564" y="3681598"/>
                  <a:pt x="2117564" y="3674163"/>
                </a:cubicBezTo>
                <a:close/>
                <a:moveTo>
                  <a:pt x="3772336" y="3669623"/>
                </a:moveTo>
                <a:lnTo>
                  <a:pt x="3770588" y="3685886"/>
                </a:lnTo>
                <a:cubicBezTo>
                  <a:pt x="3769834" y="3693369"/>
                  <a:pt x="3769834" y="3700800"/>
                  <a:pt x="3772850" y="3706621"/>
                </a:cubicBezTo>
                <a:lnTo>
                  <a:pt x="3777819" y="3707894"/>
                </a:lnTo>
                <a:lnTo>
                  <a:pt x="3775954" y="3690786"/>
                </a:lnTo>
                <a:cubicBezTo>
                  <a:pt x="3776708" y="3683307"/>
                  <a:pt x="3778214" y="3675779"/>
                  <a:pt x="3778214" y="3669757"/>
                </a:cubicBezTo>
                <a:close/>
                <a:moveTo>
                  <a:pt x="2902183" y="3663242"/>
                </a:moveTo>
                <a:lnTo>
                  <a:pt x="2906157" y="3667907"/>
                </a:lnTo>
                <a:cubicBezTo>
                  <a:pt x="2908524" y="3669151"/>
                  <a:pt x="2911175" y="3669604"/>
                  <a:pt x="2913813" y="3670157"/>
                </a:cubicBezTo>
                <a:lnTo>
                  <a:pt x="2919265" y="3672206"/>
                </a:lnTo>
                <a:lnTo>
                  <a:pt x="2916588" y="3668094"/>
                </a:lnTo>
                <a:cubicBezTo>
                  <a:pt x="2914271" y="3666449"/>
                  <a:pt x="2911646" y="3665797"/>
                  <a:pt x="2909009" y="3665245"/>
                </a:cubicBezTo>
                <a:close/>
                <a:moveTo>
                  <a:pt x="1863319" y="3661754"/>
                </a:moveTo>
                <a:lnTo>
                  <a:pt x="1871103" y="3669762"/>
                </a:lnTo>
                <a:lnTo>
                  <a:pt x="1871583" y="3669921"/>
                </a:lnTo>
                <a:lnTo>
                  <a:pt x="1863990" y="3662125"/>
                </a:lnTo>
                <a:close/>
                <a:moveTo>
                  <a:pt x="1851924" y="3647256"/>
                </a:moveTo>
                <a:lnTo>
                  <a:pt x="1848324" y="3647621"/>
                </a:lnTo>
                <a:lnTo>
                  <a:pt x="1848252" y="3651298"/>
                </a:lnTo>
                <a:cubicBezTo>
                  <a:pt x="1848780" y="3652699"/>
                  <a:pt x="1849810" y="3653265"/>
                  <a:pt x="1851116" y="3653642"/>
                </a:cubicBezTo>
                <a:lnTo>
                  <a:pt x="1851787" y="3654014"/>
                </a:lnTo>
                <a:close/>
                <a:moveTo>
                  <a:pt x="3720010" y="3647114"/>
                </a:moveTo>
                <a:lnTo>
                  <a:pt x="3721815" y="3649981"/>
                </a:lnTo>
                <a:cubicBezTo>
                  <a:pt x="3723323" y="3655204"/>
                  <a:pt x="3726338" y="3658568"/>
                  <a:pt x="3730244" y="3660721"/>
                </a:cubicBezTo>
                <a:lnTo>
                  <a:pt x="3732113" y="3661192"/>
                </a:lnTo>
                <a:lnTo>
                  <a:pt x="3727167" y="3654889"/>
                </a:lnTo>
                <a:cubicBezTo>
                  <a:pt x="3726464" y="3651177"/>
                  <a:pt x="3724831" y="3648944"/>
                  <a:pt x="3722588" y="3647640"/>
                </a:cubicBezTo>
                <a:close/>
                <a:moveTo>
                  <a:pt x="3374982" y="3634000"/>
                </a:moveTo>
                <a:lnTo>
                  <a:pt x="3373308" y="3634252"/>
                </a:lnTo>
                <a:lnTo>
                  <a:pt x="3377412" y="3640434"/>
                </a:lnTo>
                <a:cubicBezTo>
                  <a:pt x="3377415" y="3645656"/>
                  <a:pt x="3375912" y="3651581"/>
                  <a:pt x="3375912" y="3656004"/>
                </a:cubicBezTo>
                <a:lnTo>
                  <a:pt x="3381562" y="3655343"/>
                </a:lnTo>
                <a:lnTo>
                  <a:pt x="3382528" y="3645351"/>
                </a:lnTo>
                <a:cubicBezTo>
                  <a:pt x="3382526" y="3640129"/>
                  <a:pt x="3381016" y="3635608"/>
                  <a:pt x="3374982" y="3634000"/>
                </a:cubicBezTo>
                <a:close/>
                <a:moveTo>
                  <a:pt x="3453621" y="3621568"/>
                </a:moveTo>
                <a:lnTo>
                  <a:pt x="3454937" y="3624616"/>
                </a:lnTo>
                <a:lnTo>
                  <a:pt x="3456654" y="3625453"/>
                </a:lnTo>
                <a:lnTo>
                  <a:pt x="3456654" y="3623051"/>
                </a:lnTo>
                <a:close/>
                <a:moveTo>
                  <a:pt x="1096826" y="3620349"/>
                </a:moveTo>
                <a:cubicBezTo>
                  <a:pt x="1090803" y="3618943"/>
                  <a:pt x="1086385" y="3622760"/>
                  <a:pt x="1083474" y="3628033"/>
                </a:cubicBezTo>
                <a:lnTo>
                  <a:pt x="1079337" y="3643761"/>
                </a:lnTo>
                <a:lnTo>
                  <a:pt x="1080716" y="3644431"/>
                </a:lnTo>
                <a:cubicBezTo>
                  <a:pt x="1080716" y="3640014"/>
                  <a:pt x="1082123" y="3633286"/>
                  <a:pt x="1085037" y="3628014"/>
                </a:cubicBezTo>
                <a:lnTo>
                  <a:pt x="1097045" y="3621114"/>
                </a:lnTo>
                <a:close/>
                <a:moveTo>
                  <a:pt x="3424363" y="3617976"/>
                </a:moveTo>
                <a:lnTo>
                  <a:pt x="3426535" y="3623051"/>
                </a:lnTo>
                <a:lnTo>
                  <a:pt x="3430323" y="3624826"/>
                </a:lnTo>
                <a:lnTo>
                  <a:pt x="3427701" y="3618696"/>
                </a:lnTo>
                <a:close/>
                <a:moveTo>
                  <a:pt x="3477550" y="3616549"/>
                </a:moveTo>
                <a:lnTo>
                  <a:pt x="3475806" y="3616730"/>
                </a:lnTo>
                <a:lnTo>
                  <a:pt x="3477550" y="3623051"/>
                </a:lnTo>
                <a:close/>
                <a:moveTo>
                  <a:pt x="3610976" y="3616343"/>
                </a:moveTo>
                <a:lnTo>
                  <a:pt x="3604683" y="3617319"/>
                </a:lnTo>
                <a:lnTo>
                  <a:pt x="3604513" y="3618284"/>
                </a:lnTo>
                <a:cubicBezTo>
                  <a:pt x="3604917" y="3620141"/>
                  <a:pt x="3605725" y="3621647"/>
                  <a:pt x="3605725" y="3623051"/>
                </a:cubicBezTo>
                <a:lnTo>
                  <a:pt x="3610730" y="3617744"/>
                </a:lnTo>
                <a:close/>
                <a:moveTo>
                  <a:pt x="3637906" y="3613127"/>
                </a:moveTo>
                <a:lnTo>
                  <a:pt x="3633536" y="3614197"/>
                </a:lnTo>
                <a:lnTo>
                  <a:pt x="3632632" y="3620242"/>
                </a:lnTo>
                <a:lnTo>
                  <a:pt x="3637953" y="3624860"/>
                </a:lnTo>
                <a:lnTo>
                  <a:pt x="3638967" y="3618097"/>
                </a:lnTo>
                <a:cubicBezTo>
                  <a:pt x="3638613" y="3616241"/>
                  <a:pt x="3637906" y="3614735"/>
                  <a:pt x="3637906" y="3613127"/>
                </a:cubicBezTo>
                <a:close/>
                <a:moveTo>
                  <a:pt x="3495320" y="3613127"/>
                </a:moveTo>
                <a:lnTo>
                  <a:pt x="3494882" y="3613818"/>
                </a:lnTo>
                <a:cubicBezTo>
                  <a:pt x="3493726" y="3614922"/>
                  <a:pt x="3492218" y="3615624"/>
                  <a:pt x="3489202" y="3617028"/>
                </a:cubicBezTo>
                <a:cubicBezTo>
                  <a:pt x="3483170" y="3623051"/>
                  <a:pt x="3486382" y="3632303"/>
                  <a:pt x="3483170" y="3637921"/>
                </a:cubicBezTo>
                <a:cubicBezTo>
                  <a:pt x="3483170" y="3653195"/>
                  <a:pt x="3480370" y="3664836"/>
                  <a:pt x="3474338" y="3676896"/>
                </a:cubicBezTo>
                <a:lnTo>
                  <a:pt x="3480597" y="3677064"/>
                </a:lnTo>
                <a:lnTo>
                  <a:pt x="3488360" y="3642845"/>
                </a:lnTo>
                <a:cubicBezTo>
                  <a:pt x="3491572" y="3637216"/>
                  <a:pt x="3488360" y="3627977"/>
                  <a:pt x="3494385" y="3621955"/>
                </a:cubicBezTo>
                <a:cubicBezTo>
                  <a:pt x="3500427" y="3619149"/>
                  <a:pt x="3500427" y="3619149"/>
                  <a:pt x="3503639" y="3613127"/>
                </a:cubicBezTo>
                <a:close/>
                <a:moveTo>
                  <a:pt x="1144659" y="3608712"/>
                </a:moveTo>
                <a:cubicBezTo>
                  <a:pt x="1138626" y="3607105"/>
                  <a:pt x="1130387" y="3609311"/>
                  <a:pt x="1123305" y="3613778"/>
                </a:cubicBezTo>
                <a:lnTo>
                  <a:pt x="1109180" y="3632032"/>
                </a:lnTo>
                <a:lnTo>
                  <a:pt x="1110459" y="3632383"/>
                </a:lnTo>
                <a:cubicBezTo>
                  <a:pt x="1111866" y="3624951"/>
                  <a:pt x="1117795" y="3618223"/>
                  <a:pt x="1124879" y="3613754"/>
                </a:cubicBezTo>
                <a:lnTo>
                  <a:pt x="1144709" y="3609046"/>
                </a:lnTo>
                <a:close/>
                <a:moveTo>
                  <a:pt x="4171986" y="3607040"/>
                </a:moveTo>
                <a:lnTo>
                  <a:pt x="4171702" y="3607199"/>
                </a:lnTo>
                <a:cubicBezTo>
                  <a:pt x="4166473" y="3613123"/>
                  <a:pt x="4162754" y="3620552"/>
                  <a:pt x="4159741" y="3627977"/>
                </a:cubicBezTo>
                <a:cubicBezTo>
                  <a:pt x="4153716" y="3652083"/>
                  <a:pt x="4153716" y="3669757"/>
                  <a:pt x="4162954" y="3690630"/>
                </a:cubicBezTo>
                <a:cubicBezTo>
                  <a:pt x="4168579" y="3708713"/>
                  <a:pt x="4162954" y="3729586"/>
                  <a:pt x="4183858" y="3744453"/>
                </a:cubicBezTo>
                <a:cubicBezTo>
                  <a:pt x="4198738" y="3756498"/>
                  <a:pt x="4210805" y="3765343"/>
                  <a:pt x="4210805" y="3789039"/>
                </a:cubicBezTo>
                <a:cubicBezTo>
                  <a:pt x="4207576" y="3809912"/>
                  <a:pt x="4192713" y="3815951"/>
                  <a:pt x="4174621" y="3819150"/>
                </a:cubicBezTo>
                <a:lnTo>
                  <a:pt x="4174621" y="3821317"/>
                </a:lnTo>
                <a:lnTo>
                  <a:pt x="4174937" y="3821388"/>
                </a:lnTo>
                <a:lnTo>
                  <a:pt x="4174937" y="3819056"/>
                </a:lnTo>
                <a:cubicBezTo>
                  <a:pt x="4193025" y="3815841"/>
                  <a:pt x="4207900" y="3809809"/>
                  <a:pt x="4211112" y="3788914"/>
                </a:cubicBezTo>
                <a:cubicBezTo>
                  <a:pt x="4211112" y="3765203"/>
                  <a:pt x="4199054" y="3756363"/>
                  <a:pt x="4184179" y="3744308"/>
                </a:cubicBezTo>
                <a:cubicBezTo>
                  <a:pt x="4163274" y="3729445"/>
                  <a:pt x="4168907" y="3708541"/>
                  <a:pt x="4163274" y="3690463"/>
                </a:cubicBezTo>
                <a:cubicBezTo>
                  <a:pt x="4154032" y="3669568"/>
                  <a:pt x="4154032" y="3651888"/>
                  <a:pt x="4160061" y="3627778"/>
                </a:cubicBezTo>
                <a:close/>
                <a:moveTo>
                  <a:pt x="3691624" y="3606347"/>
                </a:moveTo>
                <a:lnTo>
                  <a:pt x="3693917" y="3610458"/>
                </a:lnTo>
                <a:cubicBezTo>
                  <a:pt x="3694858" y="3619897"/>
                  <a:pt x="3686879" y="3632100"/>
                  <a:pt x="3689288" y="3641135"/>
                </a:cubicBezTo>
                <a:lnTo>
                  <a:pt x="3695396" y="3641104"/>
                </a:lnTo>
                <a:lnTo>
                  <a:pt x="3697915" y="3625524"/>
                </a:lnTo>
                <a:cubicBezTo>
                  <a:pt x="3699825" y="3618448"/>
                  <a:pt x="3700628" y="3611724"/>
                  <a:pt x="3694595" y="3607104"/>
                </a:cubicBezTo>
                <a:close/>
                <a:moveTo>
                  <a:pt x="967032" y="3600424"/>
                </a:moveTo>
                <a:cubicBezTo>
                  <a:pt x="958090" y="3601178"/>
                  <a:pt x="949149" y="3602685"/>
                  <a:pt x="941710" y="3602685"/>
                </a:cubicBezTo>
                <a:cubicBezTo>
                  <a:pt x="941710" y="3608712"/>
                  <a:pt x="938898" y="3614740"/>
                  <a:pt x="938898" y="3617536"/>
                </a:cubicBezTo>
                <a:lnTo>
                  <a:pt x="925983" y="3618762"/>
                </a:lnTo>
                <a:lnTo>
                  <a:pt x="926137" y="3618878"/>
                </a:lnTo>
                <a:cubicBezTo>
                  <a:pt x="930608" y="3619630"/>
                  <a:pt x="935833" y="3618927"/>
                  <a:pt x="940455" y="3617519"/>
                </a:cubicBezTo>
                <a:cubicBezTo>
                  <a:pt x="940455" y="3614715"/>
                  <a:pt x="943269" y="3608685"/>
                  <a:pt x="943269" y="3602655"/>
                </a:cubicBezTo>
                <a:lnTo>
                  <a:pt x="967662" y="3600481"/>
                </a:lnTo>
                <a:close/>
                <a:moveTo>
                  <a:pt x="2884607" y="3595737"/>
                </a:moveTo>
                <a:lnTo>
                  <a:pt x="2885319" y="3598259"/>
                </a:lnTo>
                <a:lnTo>
                  <a:pt x="2892552" y="3602529"/>
                </a:lnTo>
                <a:lnTo>
                  <a:pt x="2892229" y="3600239"/>
                </a:lnTo>
                <a:close/>
                <a:moveTo>
                  <a:pt x="3143318" y="3594496"/>
                </a:moveTo>
                <a:lnTo>
                  <a:pt x="3142866" y="3594733"/>
                </a:lnTo>
                <a:lnTo>
                  <a:pt x="3152131" y="3605373"/>
                </a:lnTo>
                <a:lnTo>
                  <a:pt x="3152819" y="3605396"/>
                </a:lnTo>
                <a:close/>
                <a:moveTo>
                  <a:pt x="1857957" y="3587833"/>
                </a:moveTo>
                <a:lnTo>
                  <a:pt x="1857932" y="3587937"/>
                </a:lnTo>
                <a:lnTo>
                  <a:pt x="1865671" y="3595537"/>
                </a:lnTo>
                <a:cubicBezTo>
                  <a:pt x="1867881" y="3600758"/>
                  <a:pt x="1869292" y="3606785"/>
                  <a:pt x="1872112" y="3611410"/>
                </a:cubicBezTo>
                <a:lnTo>
                  <a:pt x="1874814" y="3612686"/>
                </a:lnTo>
                <a:lnTo>
                  <a:pt x="1869218" y="3598869"/>
                </a:lnTo>
                <a:cubicBezTo>
                  <a:pt x="1867007" y="3593647"/>
                  <a:pt x="1863990" y="3589231"/>
                  <a:pt x="1857957" y="3587833"/>
                </a:cubicBezTo>
                <a:close/>
                <a:moveTo>
                  <a:pt x="3003636" y="3586299"/>
                </a:moveTo>
                <a:lnTo>
                  <a:pt x="3005881" y="3593327"/>
                </a:lnTo>
                <a:lnTo>
                  <a:pt x="3008968" y="3592677"/>
                </a:lnTo>
                <a:lnTo>
                  <a:pt x="3007934" y="3589431"/>
                </a:lnTo>
                <a:close/>
                <a:moveTo>
                  <a:pt x="2529475" y="3581805"/>
                </a:moveTo>
                <a:lnTo>
                  <a:pt x="2524878" y="3583976"/>
                </a:lnTo>
                <a:lnTo>
                  <a:pt x="2524567" y="3585898"/>
                </a:lnTo>
                <a:cubicBezTo>
                  <a:pt x="2524968" y="3588911"/>
                  <a:pt x="2525771" y="3591923"/>
                  <a:pt x="2525771" y="3593327"/>
                </a:cubicBezTo>
                <a:lnTo>
                  <a:pt x="2528880" y="3592998"/>
                </a:lnTo>
                <a:lnTo>
                  <a:pt x="2528267" y="3589231"/>
                </a:lnTo>
                <a:cubicBezTo>
                  <a:pt x="2527865" y="3586221"/>
                  <a:pt x="2527865" y="3583212"/>
                  <a:pt x="2529475" y="3581805"/>
                </a:cubicBezTo>
                <a:close/>
                <a:moveTo>
                  <a:pt x="3369792" y="3579197"/>
                </a:moveTo>
                <a:lnTo>
                  <a:pt x="3368268" y="3592048"/>
                </a:lnTo>
                <a:cubicBezTo>
                  <a:pt x="3361694" y="3602236"/>
                  <a:pt x="3343760" y="3604573"/>
                  <a:pt x="3346184" y="3620242"/>
                </a:cubicBezTo>
                <a:cubicBezTo>
                  <a:pt x="3348984" y="3620242"/>
                  <a:pt x="3352196" y="3620242"/>
                  <a:pt x="3352196" y="3620242"/>
                </a:cubicBezTo>
                <a:cubicBezTo>
                  <a:pt x="3352196" y="3623051"/>
                  <a:pt x="3348984" y="3629088"/>
                  <a:pt x="3348984" y="3629088"/>
                </a:cubicBezTo>
                <a:cubicBezTo>
                  <a:pt x="3342952" y="3632303"/>
                  <a:pt x="3346184" y="3632303"/>
                  <a:pt x="3340152" y="3635112"/>
                </a:cubicBezTo>
                <a:cubicBezTo>
                  <a:pt x="3334120" y="3635112"/>
                  <a:pt x="3331320" y="3637921"/>
                  <a:pt x="3328088" y="3643944"/>
                </a:cubicBezTo>
                <a:lnTo>
                  <a:pt x="3339902" y="3643944"/>
                </a:lnTo>
                <a:lnTo>
                  <a:pt x="3345239" y="3640039"/>
                </a:lnTo>
                <a:cubicBezTo>
                  <a:pt x="3351264" y="3637216"/>
                  <a:pt x="3348052" y="3637216"/>
                  <a:pt x="3354077" y="3634000"/>
                </a:cubicBezTo>
                <a:cubicBezTo>
                  <a:pt x="3354077" y="3634000"/>
                  <a:pt x="3357306" y="3627977"/>
                  <a:pt x="3357306" y="3625171"/>
                </a:cubicBezTo>
                <a:cubicBezTo>
                  <a:pt x="3357306" y="3625171"/>
                  <a:pt x="3354077" y="3625171"/>
                  <a:pt x="3351264" y="3625171"/>
                </a:cubicBezTo>
                <a:cubicBezTo>
                  <a:pt x="3348052" y="3604282"/>
                  <a:pt x="3381024" y="3607104"/>
                  <a:pt x="3374982" y="3583409"/>
                </a:cubicBezTo>
                <a:close/>
                <a:moveTo>
                  <a:pt x="1985567" y="3572821"/>
                </a:moveTo>
                <a:lnTo>
                  <a:pt x="1982582" y="3611410"/>
                </a:lnTo>
                <a:cubicBezTo>
                  <a:pt x="1961707" y="3608196"/>
                  <a:pt x="1967718" y="3629088"/>
                  <a:pt x="1967718" y="3641135"/>
                </a:cubicBezTo>
                <a:cubicBezTo>
                  <a:pt x="1952062" y="3641135"/>
                  <a:pt x="1944755" y="3654467"/>
                  <a:pt x="1950895" y="3663680"/>
                </a:cubicBezTo>
                <a:lnTo>
                  <a:pt x="1954241" y="3665906"/>
                </a:lnTo>
                <a:lnTo>
                  <a:pt x="1952592" y="3657043"/>
                </a:lnTo>
                <a:cubicBezTo>
                  <a:pt x="1954097" y="3650366"/>
                  <a:pt x="1960828" y="3644443"/>
                  <a:pt x="1971273" y="3644443"/>
                </a:cubicBezTo>
                <a:cubicBezTo>
                  <a:pt x="1971273" y="3632405"/>
                  <a:pt x="1965260" y="3611526"/>
                  <a:pt x="1986150" y="3614740"/>
                </a:cubicBezTo>
                <a:cubicBezTo>
                  <a:pt x="1989371" y="3599872"/>
                  <a:pt x="1989371" y="3587833"/>
                  <a:pt x="1989371" y="3572964"/>
                </a:cubicBezTo>
                <a:close/>
                <a:moveTo>
                  <a:pt x="3001909" y="3568541"/>
                </a:moveTo>
                <a:lnTo>
                  <a:pt x="2997383" y="3568767"/>
                </a:lnTo>
                <a:lnTo>
                  <a:pt x="2997793" y="3575102"/>
                </a:lnTo>
                <a:cubicBezTo>
                  <a:pt x="2997416" y="3577136"/>
                  <a:pt x="2997227" y="3579083"/>
                  <a:pt x="2997886" y="3580722"/>
                </a:cubicBezTo>
                <a:lnTo>
                  <a:pt x="3002733" y="3584256"/>
                </a:lnTo>
                <a:lnTo>
                  <a:pt x="3002662" y="3580039"/>
                </a:lnTo>
                <a:cubicBezTo>
                  <a:pt x="3003415" y="3575970"/>
                  <a:pt x="3004922" y="3571552"/>
                  <a:pt x="3001909" y="3568541"/>
                </a:cubicBezTo>
                <a:close/>
                <a:moveTo>
                  <a:pt x="3121312" y="3565325"/>
                </a:moveTo>
                <a:lnTo>
                  <a:pt x="3113763" y="3565465"/>
                </a:lnTo>
                <a:lnTo>
                  <a:pt x="3108909" y="3574916"/>
                </a:lnTo>
                <a:cubicBezTo>
                  <a:pt x="3096919" y="3590592"/>
                  <a:pt x="3075990" y="3612664"/>
                  <a:pt x="3087307" y="3622200"/>
                </a:cubicBezTo>
                <a:lnTo>
                  <a:pt x="3090501" y="3623382"/>
                </a:lnTo>
                <a:lnTo>
                  <a:pt x="3088973" y="3620057"/>
                </a:lnTo>
                <a:cubicBezTo>
                  <a:pt x="3088897" y="3603512"/>
                  <a:pt x="3123422" y="3574371"/>
                  <a:pt x="3121312" y="3565325"/>
                </a:cubicBezTo>
                <a:close/>
                <a:moveTo>
                  <a:pt x="2822663" y="3563935"/>
                </a:moveTo>
                <a:lnTo>
                  <a:pt x="2826545" y="3572588"/>
                </a:lnTo>
                <a:cubicBezTo>
                  <a:pt x="2828400" y="3576354"/>
                  <a:pt x="2829903" y="3580072"/>
                  <a:pt x="2829903" y="3584495"/>
                </a:cubicBezTo>
                <a:cubicBezTo>
                  <a:pt x="2812239" y="3581281"/>
                  <a:pt x="2818250" y="3602159"/>
                  <a:pt x="2802996" y="3599350"/>
                </a:cubicBezTo>
                <a:cubicBezTo>
                  <a:pt x="2800175" y="3617028"/>
                  <a:pt x="2802996" y="3632303"/>
                  <a:pt x="2788132" y="3643944"/>
                </a:cubicBezTo>
                <a:cubicBezTo>
                  <a:pt x="2779279" y="3649981"/>
                  <a:pt x="2767236" y="3662027"/>
                  <a:pt x="2755172" y="3658813"/>
                </a:cubicBezTo>
                <a:cubicBezTo>
                  <a:pt x="2755172" y="3676896"/>
                  <a:pt x="2806207" y="3751620"/>
                  <a:pt x="2770447" y="3760466"/>
                </a:cubicBezTo>
                <a:cubicBezTo>
                  <a:pt x="2768842" y="3769501"/>
                  <a:pt x="2770247" y="3774018"/>
                  <a:pt x="2773963" y="3776630"/>
                </a:cubicBezTo>
                <a:lnTo>
                  <a:pt x="2777852" y="3777688"/>
                </a:lnTo>
                <a:lnTo>
                  <a:pt x="2775169" y="3765343"/>
                </a:lnTo>
                <a:cubicBezTo>
                  <a:pt x="2810937" y="3756498"/>
                  <a:pt x="2759890" y="3681801"/>
                  <a:pt x="2759890" y="3663734"/>
                </a:cubicBezTo>
                <a:cubicBezTo>
                  <a:pt x="2771940" y="3666934"/>
                  <a:pt x="2784007" y="3654889"/>
                  <a:pt x="2792845" y="3648867"/>
                </a:cubicBezTo>
                <a:cubicBezTo>
                  <a:pt x="2807725" y="3637216"/>
                  <a:pt x="2804912" y="3621955"/>
                  <a:pt x="2807725" y="3604282"/>
                </a:cubicBezTo>
                <a:cubicBezTo>
                  <a:pt x="2823004" y="3607104"/>
                  <a:pt x="2816979" y="3586215"/>
                  <a:pt x="2834671" y="3589431"/>
                </a:cubicBezTo>
                <a:cubicBezTo>
                  <a:pt x="2834671" y="3580586"/>
                  <a:pt x="2828630" y="3574563"/>
                  <a:pt x="2825817" y="3565325"/>
                </a:cubicBezTo>
                <a:close/>
                <a:moveTo>
                  <a:pt x="3087291" y="3548946"/>
                </a:moveTo>
                <a:lnTo>
                  <a:pt x="3088747" y="3556656"/>
                </a:lnTo>
                <a:lnTo>
                  <a:pt x="3093321" y="3559815"/>
                </a:lnTo>
                <a:lnTo>
                  <a:pt x="3091553" y="3550474"/>
                </a:lnTo>
                <a:close/>
                <a:moveTo>
                  <a:pt x="2972857" y="3544452"/>
                </a:moveTo>
                <a:lnTo>
                  <a:pt x="2971827" y="3555212"/>
                </a:lnTo>
                <a:cubicBezTo>
                  <a:pt x="2970321" y="3559682"/>
                  <a:pt x="2967311" y="3563399"/>
                  <a:pt x="2961289" y="3566411"/>
                </a:cubicBezTo>
                <a:cubicBezTo>
                  <a:pt x="2958078" y="3569625"/>
                  <a:pt x="2958078" y="3575648"/>
                  <a:pt x="2961289" y="3578457"/>
                </a:cubicBezTo>
                <a:lnTo>
                  <a:pt x="2966125" y="3577198"/>
                </a:lnTo>
                <a:lnTo>
                  <a:pt x="2966125" y="3571347"/>
                </a:lnTo>
                <a:cubicBezTo>
                  <a:pt x="2978192" y="3565325"/>
                  <a:pt x="2978192" y="3556496"/>
                  <a:pt x="2978192" y="3544452"/>
                </a:cubicBezTo>
                <a:close/>
                <a:moveTo>
                  <a:pt x="2844246" y="3540489"/>
                </a:moveTo>
                <a:lnTo>
                  <a:pt x="2845683" y="3544539"/>
                </a:lnTo>
                <a:cubicBezTo>
                  <a:pt x="2847605" y="3545764"/>
                  <a:pt x="2850494" y="3546331"/>
                  <a:pt x="2853660" y="3546708"/>
                </a:cubicBezTo>
                <a:lnTo>
                  <a:pt x="2870279" y="3550438"/>
                </a:lnTo>
                <a:lnTo>
                  <a:pt x="2865662" y="3545519"/>
                </a:lnTo>
                <a:cubicBezTo>
                  <a:pt x="2862646" y="3542507"/>
                  <a:pt x="2855214" y="3542507"/>
                  <a:pt x="2848889" y="3541753"/>
                </a:cubicBezTo>
                <a:close/>
                <a:moveTo>
                  <a:pt x="3339214" y="3532801"/>
                </a:moveTo>
                <a:lnTo>
                  <a:pt x="3334544" y="3533407"/>
                </a:lnTo>
                <a:lnTo>
                  <a:pt x="3335224" y="3542352"/>
                </a:lnTo>
                <a:cubicBezTo>
                  <a:pt x="3336328" y="3547224"/>
                  <a:pt x="3338536" y="3551744"/>
                  <a:pt x="3342952" y="3554756"/>
                </a:cubicBezTo>
                <a:lnTo>
                  <a:pt x="3347865" y="3559413"/>
                </a:lnTo>
                <a:lnTo>
                  <a:pt x="3340319" y="3547309"/>
                </a:lnTo>
                <a:cubicBezTo>
                  <a:pt x="3339214" y="3542437"/>
                  <a:pt x="3339214" y="3537215"/>
                  <a:pt x="3339214" y="3532801"/>
                </a:cubicBezTo>
                <a:close/>
                <a:moveTo>
                  <a:pt x="2547433" y="3525246"/>
                </a:moveTo>
                <a:lnTo>
                  <a:pt x="2548459" y="3527755"/>
                </a:lnTo>
                <a:lnTo>
                  <a:pt x="2555389" y="3529979"/>
                </a:lnTo>
                <a:lnTo>
                  <a:pt x="2555498" y="3527840"/>
                </a:lnTo>
                <a:close/>
                <a:moveTo>
                  <a:pt x="4302033" y="3520466"/>
                </a:moveTo>
                <a:lnTo>
                  <a:pt x="4301758" y="3520647"/>
                </a:lnTo>
                <a:lnTo>
                  <a:pt x="4288442" y="3544376"/>
                </a:lnTo>
                <a:lnTo>
                  <a:pt x="4288712" y="3544189"/>
                </a:lnTo>
                <a:close/>
                <a:moveTo>
                  <a:pt x="2896379" y="3508398"/>
                </a:moveTo>
                <a:lnTo>
                  <a:pt x="2893374" y="3508863"/>
                </a:lnTo>
                <a:lnTo>
                  <a:pt x="2898602" y="3524626"/>
                </a:lnTo>
                <a:lnTo>
                  <a:pt x="2901635" y="3524232"/>
                </a:lnTo>
                <a:close/>
                <a:moveTo>
                  <a:pt x="6877025" y="3506792"/>
                </a:moveTo>
                <a:lnTo>
                  <a:pt x="6864667" y="3510511"/>
                </a:lnTo>
                <a:cubicBezTo>
                  <a:pt x="6861703" y="3512769"/>
                  <a:pt x="6859492" y="3515780"/>
                  <a:pt x="6856681" y="3518790"/>
                </a:cubicBezTo>
                <a:cubicBezTo>
                  <a:pt x="6853460" y="3521598"/>
                  <a:pt x="6844617" y="3530833"/>
                  <a:pt x="6841410" y="3533641"/>
                </a:cubicBezTo>
                <a:cubicBezTo>
                  <a:pt x="6838592" y="3539662"/>
                  <a:pt x="6841410" y="3551705"/>
                  <a:pt x="6838592" y="3557726"/>
                </a:cubicBezTo>
                <a:cubicBezTo>
                  <a:pt x="6838592" y="3566555"/>
                  <a:pt x="6835385" y="3572576"/>
                  <a:pt x="6832567" y="3578598"/>
                </a:cubicBezTo>
                <a:cubicBezTo>
                  <a:pt x="6826542" y="3578598"/>
                  <a:pt x="6823724" y="3578598"/>
                  <a:pt x="6817699" y="3581406"/>
                </a:cubicBezTo>
                <a:cubicBezTo>
                  <a:pt x="6826542" y="3593449"/>
                  <a:pt x="6820504" y="3602278"/>
                  <a:pt x="6817699" y="3614320"/>
                </a:cubicBezTo>
                <a:cubicBezTo>
                  <a:pt x="6814479" y="3625958"/>
                  <a:pt x="6817699" y="3638000"/>
                  <a:pt x="6811674" y="3646829"/>
                </a:cubicBezTo>
                <a:cubicBezTo>
                  <a:pt x="6802831" y="3646829"/>
                  <a:pt x="6793586" y="3646829"/>
                  <a:pt x="6784743" y="3646829"/>
                </a:cubicBezTo>
                <a:cubicBezTo>
                  <a:pt x="6781925" y="3667701"/>
                  <a:pt x="6781925" y="3688573"/>
                  <a:pt x="6778718" y="3709445"/>
                </a:cubicBezTo>
                <a:cubicBezTo>
                  <a:pt x="6778718" y="3721487"/>
                  <a:pt x="6778718" y="3730316"/>
                  <a:pt x="6773082" y="3739146"/>
                </a:cubicBezTo>
                <a:cubicBezTo>
                  <a:pt x="6767057" y="3751188"/>
                  <a:pt x="6767057" y="3757209"/>
                  <a:pt x="6767057" y="3769252"/>
                </a:cubicBezTo>
                <a:cubicBezTo>
                  <a:pt x="6763836" y="3772060"/>
                  <a:pt x="6763836" y="3772060"/>
                  <a:pt x="6763836" y="3772060"/>
                </a:cubicBezTo>
                <a:cubicBezTo>
                  <a:pt x="6754993" y="3775273"/>
                  <a:pt x="6746164" y="3769252"/>
                  <a:pt x="6736919" y="3769252"/>
                </a:cubicBezTo>
                <a:cubicBezTo>
                  <a:pt x="6732498" y="3770656"/>
                  <a:pt x="6728781" y="3774369"/>
                  <a:pt x="6724661" y="3777379"/>
                </a:cubicBezTo>
                <a:lnTo>
                  <a:pt x="6710702" y="3781104"/>
                </a:lnTo>
                <a:lnTo>
                  <a:pt x="6711248" y="3781855"/>
                </a:lnTo>
                <a:cubicBezTo>
                  <a:pt x="6723312" y="3784664"/>
                  <a:pt x="6729345" y="3772632"/>
                  <a:pt x="6738192" y="3769823"/>
                </a:cubicBezTo>
                <a:cubicBezTo>
                  <a:pt x="6747440" y="3769823"/>
                  <a:pt x="6756286" y="3775842"/>
                  <a:pt x="6765135" y="3772632"/>
                </a:cubicBezTo>
                <a:lnTo>
                  <a:pt x="6765462" y="3773454"/>
                </a:lnTo>
                <a:lnTo>
                  <a:pt x="6768387" y="3770888"/>
                </a:lnTo>
                <a:cubicBezTo>
                  <a:pt x="6768387" y="3758833"/>
                  <a:pt x="6768387" y="3752807"/>
                  <a:pt x="6774406" y="3740752"/>
                </a:cubicBezTo>
                <a:cubicBezTo>
                  <a:pt x="6780026" y="3731910"/>
                  <a:pt x="6780026" y="3723073"/>
                  <a:pt x="6780026" y="3711018"/>
                </a:cubicBezTo>
                <a:cubicBezTo>
                  <a:pt x="6783235" y="3690121"/>
                  <a:pt x="6783235" y="3669224"/>
                  <a:pt x="6786041" y="3648331"/>
                </a:cubicBezTo>
                <a:cubicBezTo>
                  <a:pt x="6794870" y="3648331"/>
                  <a:pt x="6804099" y="3648331"/>
                  <a:pt x="6812924" y="3648331"/>
                </a:cubicBezTo>
                <a:cubicBezTo>
                  <a:pt x="6818943" y="3639490"/>
                  <a:pt x="6815733" y="3627435"/>
                  <a:pt x="6818943" y="3615782"/>
                </a:cubicBezTo>
                <a:cubicBezTo>
                  <a:pt x="6821753" y="3603726"/>
                  <a:pt x="6827768" y="3594889"/>
                  <a:pt x="6818943" y="3582834"/>
                </a:cubicBezTo>
                <a:cubicBezTo>
                  <a:pt x="6824963" y="3580018"/>
                  <a:pt x="6827768" y="3580018"/>
                  <a:pt x="6833787" y="3580018"/>
                </a:cubicBezTo>
                <a:cubicBezTo>
                  <a:pt x="6836597" y="3573992"/>
                  <a:pt x="6839807" y="3567962"/>
                  <a:pt x="6839807" y="3559125"/>
                </a:cubicBezTo>
                <a:cubicBezTo>
                  <a:pt x="6842616" y="3553095"/>
                  <a:pt x="6839807" y="3541039"/>
                  <a:pt x="6842616" y="3535014"/>
                </a:cubicBezTo>
                <a:cubicBezTo>
                  <a:pt x="6845826" y="3532202"/>
                  <a:pt x="6854651" y="3522959"/>
                  <a:pt x="6857861" y="3520147"/>
                </a:cubicBezTo>
                <a:cubicBezTo>
                  <a:pt x="6863480" y="3514117"/>
                  <a:pt x="6866690" y="3508092"/>
                  <a:pt x="6878324" y="3508092"/>
                </a:cubicBezTo>
                <a:close/>
                <a:moveTo>
                  <a:pt x="5390284" y="3505615"/>
                </a:moveTo>
                <a:lnTo>
                  <a:pt x="5390043" y="3505803"/>
                </a:lnTo>
                <a:lnTo>
                  <a:pt x="5403731" y="3512322"/>
                </a:lnTo>
                <a:cubicBezTo>
                  <a:pt x="5408151" y="3515686"/>
                  <a:pt x="5412571" y="3518698"/>
                  <a:pt x="5418599" y="3517293"/>
                </a:cubicBezTo>
                <a:lnTo>
                  <a:pt x="5418582" y="3517184"/>
                </a:lnTo>
                <a:lnTo>
                  <a:pt x="5405163" y="3512695"/>
                </a:lnTo>
                <a:cubicBezTo>
                  <a:pt x="5400741" y="3509331"/>
                  <a:pt x="5396318" y="3505615"/>
                  <a:pt x="5390284" y="3505615"/>
                </a:cubicBezTo>
                <a:close/>
                <a:moveTo>
                  <a:pt x="4326462" y="3503945"/>
                </a:moveTo>
                <a:lnTo>
                  <a:pt x="4324481" y="3505622"/>
                </a:lnTo>
                <a:lnTo>
                  <a:pt x="4324492" y="3505615"/>
                </a:lnTo>
                <a:close/>
                <a:moveTo>
                  <a:pt x="2540634" y="3494888"/>
                </a:moveTo>
                <a:cubicBezTo>
                  <a:pt x="2516527" y="3492079"/>
                  <a:pt x="2513727" y="3503734"/>
                  <a:pt x="2507695" y="3524626"/>
                </a:cubicBezTo>
                <a:cubicBezTo>
                  <a:pt x="2498863" y="3521817"/>
                  <a:pt x="2492831" y="3515780"/>
                  <a:pt x="2484000" y="3515780"/>
                </a:cubicBezTo>
                <a:cubicBezTo>
                  <a:pt x="2474756" y="3512971"/>
                  <a:pt x="2468724" y="3518603"/>
                  <a:pt x="2459892" y="3521817"/>
                </a:cubicBezTo>
                <a:cubicBezTo>
                  <a:pt x="2430164" y="3524626"/>
                  <a:pt x="2391584" y="3518603"/>
                  <a:pt x="2364677" y="3509757"/>
                </a:cubicBezTo>
                <a:lnTo>
                  <a:pt x="2347864" y="3499543"/>
                </a:lnTo>
                <a:lnTo>
                  <a:pt x="2348730" y="3501236"/>
                </a:lnTo>
                <a:cubicBezTo>
                  <a:pt x="2353953" y="3506408"/>
                  <a:pt x="2360684" y="3510125"/>
                  <a:pt x="2368327" y="3513139"/>
                </a:cubicBezTo>
                <a:cubicBezTo>
                  <a:pt x="2395250" y="3521963"/>
                  <a:pt x="2433829" y="3527991"/>
                  <a:pt x="2463563" y="3525178"/>
                </a:cubicBezTo>
                <a:cubicBezTo>
                  <a:pt x="2472408" y="3521963"/>
                  <a:pt x="2478421" y="3516337"/>
                  <a:pt x="2487675" y="3519150"/>
                </a:cubicBezTo>
                <a:cubicBezTo>
                  <a:pt x="2496519" y="3519150"/>
                  <a:pt x="2502533" y="3525178"/>
                  <a:pt x="2511377" y="3527991"/>
                </a:cubicBezTo>
                <a:cubicBezTo>
                  <a:pt x="2515902" y="3512331"/>
                  <a:pt x="2518614" y="3501861"/>
                  <a:pt x="2529860" y="3498791"/>
                </a:cubicBezTo>
                <a:lnTo>
                  <a:pt x="2540745" y="3498400"/>
                </a:lnTo>
                <a:close/>
                <a:moveTo>
                  <a:pt x="6665149" y="3489813"/>
                </a:moveTo>
                <a:lnTo>
                  <a:pt x="6665631" y="3490564"/>
                </a:lnTo>
                <a:cubicBezTo>
                  <a:pt x="6669186" y="3493726"/>
                  <a:pt x="6673482" y="3496143"/>
                  <a:pt x="6677954" y="3498372"/>
                </a:cubicBezTo>
                <a:lnTo>
                  <a:pt x="6701144" y="3513167"/>
                </a:lnTo>
                <a:lnTo>
                  <a:pt x="6701144" y="3512769"/>
                </a:lnTo>
                <a:cubicBezTo>
                  <a:pt x="6695321" y="3505344"/>
                  <a:pt x="6685676" y="3501631"/>
                  <a:pt x="6676734" y="3497166"/>
                </a:cubicBezTo>
                <a:close/>
                <a:moveTo>
                  <a:pt x="2978192" y="3472955"/>
                </a:moveTo>
                <a:lnTo>
                  <a:pt x="2973449" y="3475700"/>
                </a:lnTo>
                <a:lnTo>
                  <a:pt x="2973492" y="3478571"/>
                </a:lnTo>
                <a:cubicBezTo>
                  <a:pt x="2971634" y="3481535"/>
                  <a:pt x="2968721" y="3484449"/>
                  <a:pt x="2967321" y="3488865"/>
                </a:cubicBezTo>
                <a:cubicBezTo>
                  <a:pt x="2961289" y="3500925"/>
                  <a:pt x="2976153" y="3512971"/>
                  <a:pt x="2976153" y="3524626"/>
                </a:cubicBezTo>
                <a:cubicBezTo>
                  <a:pt x="2958078" y="3524626"/>
                  <a:pt x="2940393" y="3524626"/>
                  <a:pt x="2943214" y="3548733"/>
                </a:cubicBezTo>
                <a:lnTo>
                  <a:pt x="2948168" y="3552366"/>
                </a:lnTo>
                <a:lnTo>
                  <a:pt x="2949454" y="3539754"/>
                </a:lnTo>
                <a:cubicBezTo>
                  <a:pt x="2954091" y="3529584"/>
                  <a:pt x="2967435" y="3529584"/>
                  <a:pt x="2981004" y="3529584"/>
                </a:cubicBezTo>
                <a:cubicBezTo>
                  <a:pt x="2981004" y="3517934"/>
                  <a:pt x="2966125" y="3505889"/>
                  <a:pt x="2972150" y="3493844"/>
                </a:cubicBezTo>
                <a:cubicBezTo>
                  <a:pt x="2974979" y="3484999"/>
                  <a:pt x="2983817" y="3482193"/>
                  <a:pt x="2978192" y="3472955"/>
                </a:cubicBezTo>
                <a:close/>
                <a:moveTo>
                  <a:pt x="6958977" y="3472275"/>
                </a:moveTo>
                <a:lnTo>
                  <a:pt x="6944605" y="3489719"/>
                </a:lnTo>
                <a:cubicBezTo>
                  <a:pt x="6938575" y="3494133"/>
                  <a:pt x="6934858" y="3499351"/>
                  <a:pt x="6931895" y="3505321"/>
                </a:cubicBezTo>
                <a:lnTo>
                  <a:pt x="6931776" y="3505615"/>
                </a:lnTo>
                <a:lnTo>
                  <a:pt x="6944125" y="3490409"/>
                </a:lnTo>
                <a:cubicBezTo>
                  <a:pt x="6950144" y="3484383"/>
                  <a:pt x="6952954" y="3478353"/>
                  <a:pt x="6958969" y="3472328"/>
                </a:cubicBezTo>
                <a:close/>
                <a:moveTo>
                  <a:pt x="4365369" y="3460960"/>
                </a:moveTo>
                <a:lnTo>
                  <a:pt x="4365323" y="3460964"/>
                </a:lnTo>
                <a:cubicBezTo>
                  <a:pt x="4361435" y="3462615"/>
                  <a:pt x="4358244" y="3465628"/>
                  <a:pt x="4356738" y="3470149"/>
                </a:cubicBezTo>
                <a:cubicBezTo>
                  <a:pt x="4356738" y="3474563"/>
                  <a:pt x="4356738" y="3478981"/>
                  <a:pt x="4355631" y="3483049"/>
                </a:cubicBezTo>
                <a:lnTo>
                  <a:pt x="4348057" y="3493603"/>
                </a:lnTo>
                <a:lnTo>
                  <a:pt x="4348213" y="3493560"/>
                </a:lnTo>
                <a:cubicBezTo>
                  <a:pt x="4357059" y="3487528"/>
                  <a:pt x="4357059" y="3478688"/>
                  <a:pt x="4357059" y="3469848"/>
                </a:cubicBezTo>
                <a:close/>
                <a:moveTo>
                  <a:pt x="6868325" y="3454547"/>
                </a:moveTo>
                <a:lnTo>
                  <a:pt x="6871563" y="3457718"/>
                </a:lnTo>
                <a:cubicBezTo>
                  <a:pt x="6872228" y="3460214"/>
                  <a:pt x="6872253" y="3464303"/>
                  <a:pt x="6871548" y="3471026"/>
                </a:cubicBezTo>
                <a:cubicBezTo>
                  <a:pt x="6871548" y="3483068"/>
                  <a:pt x="6871548" y="3495111"/>
                  <a:pt x="6874366" y="3503940"/>
                </a:cubicBezTo>
                <a:lnTo>
                  <a:pt x="6875738" y="3505313"/>
                </a:lnTo>
                <a:lnTo>
                  <a:pt x="6887652" y="3507088"/>
                </a:lnTo>
                <a:cubicBezTo>
                  <a:pt x="6890962" y="3508192"/>
                  <a:pt x="6893168" y="3509699"/>
                  <a:pt x="6893168" y="3511305"/>
                </a:cubicBezTo>
                <a:cubicBezTo>
                  <a:pt x="6905207" y="3514117"/>
                  <a:pt x="6914032" y="3520147"/>
                  <a:pt x="6923261" y="3526172"/>
                </a:cubicBezTo>
                <a:lnTo>
                  <a:pt x="6923585" y="3525374"/>
                </a:lnTo>
                <a:lnTo>
                  <a:pt x="6893558" y="3510591"/>
                </a:lnTo>
                <a:cubicBezTo>
                  <a:pt x="6893558" y="3507374"/>
                  <a:pt x="6884709" y="3504563"/>
                  <a:pt x="6875872" y="3504563"/>
                </a:cubicBezTo>
                <a:cubicBezTo>
                  <a:pt x="6873053" y="3495736"/>
                  <a:pt x="6873053" y="3483703"/>
                  <a:pt x="6873053" y="3471659"/>
                </a:cubicBezTo>
                <a:cubicBezTo>
                  <a:pt x="6874463" y="3458215"/>
                  <a:pt x="6872955" y="3455305"/>
                  <a:pt x="6869237" y="3454603"/>
                </a:cubicBezTo>
                <a:close/>
                <a:moveTo>
                  <a:pt x="7128917" y="3424041"/>
                </a:moveTo>
                <a:lnTo>
                  <a:pt x="7117657" y="3426714"/>
                </a:lnTo>
                <a:cubicBezTo>
                  <a:pt x="7113235" y="3427116"/>
                  <a:pt x="7108814" y="3427116"/>
                  <a:pt x="7105799" y="3427116"/>
                </a:cubicBezTo>
                <a:cubicBezTo>
                  <a:pt x="7093739" y="3427116"/>
                  <a:pt x="7087709" y="3429927"/>
                  <a:pt x="7078860" y="3433133"/>
                </a:cubicBezTo>
                <a:cubicBezTo>
                  <a:pt x="7076053" y="3435944"/>
                  <a:pt x="7072829" y="3435944"/>
                  <a:pt x="7066799" y="3435944"/>
                </a:cubicBezTo>
                <a:cubicBezTo>
                  <a:pt x="7060769" y="3435944"/>
                  <a:pt x="7063993" y="3429927"/>
                  <a:pt x="7057963" y="3429927"/>
                </a:cubicBezTo>
                <a:cubicBezTo>
                  <a:pt x="7055144" y="3429927"/>
                  <a:pt x="7049114" y="3435944"/>
                  <a:pt x="7045903" y="3435944"/>
                </a:cubicBezTo>
                <a:cubicBezTo>
                  <a:pt x="7039873" y="3435944"/>
                  <a:pt x="7039873" y="3433133"/>
                  <a:pt x="7033843" y="3433133"/>
                </a:cubicBezTo>
                <a:cubicBezTo>
                  <a:pt x="7024993" y="3429927"/>
                  <a:pt x="7016157" y="3429927"/>
                  <a:pt x="7007308" y="3429927"/>
                </a:cubicBezTo>
                <a:cubicBezTo>
                  <a:pt x="6995260" y="3429927"/>
                  <a:pt x="6986411" y="3429927"/>
                  <a:pt x="6977562" y="3435944"/>
                </a:cubicBezTo>
                <a:cubicBezTo>
                  <a:pt x="6968321" y="3438754"/>
                  <a:pt x="6953454" y="3438754"/>
                  <a:pt x="6950635" y="3447977"/>
                </a:cubicBezTo>
                <a:lnTo>
                  <a:pt x="6950809" y="3448111"/>
                </a:lnTo>
                <a:lnTo>
                  <a:pt x="6961178" y="3440179"/>
                </a:lnTo>
                <a:cubicBezTo>
                  <a:pt x="6966394" y="3438672"/>
                  <a:pt x="6972412" y="3437970"/>
                  <a:pt x="6977027" y="3436564"/>
                </a:cubicBezTo>
                <a:cubicBezTo>
                  <a:pt x="6985852" y="3430538"/>
                  <a:pt x="6994681" y="3430538"/>
                  <a:pt x="7006716" y="3430538"/>
                </a:cubicBezTo>
                <a:cubicBezTo>
                  <a:pt x="7015545" y="3430538"/>
                  <a:pt x="7024369" y="3430538"/>
                  <a:pt x="7033198" y="3433752"/>
                </a:cubicBezTo>
                <a:cubicBezTo>
                  <a:pt x="7039214" y="3433752"/>
                  <a:pt x="7039214" y="3436564"/>
                  <a:pt x="7045233" y="3436564"/>
                </a:cubicBezTo>
                <a:cubicBezTo>
                  <a:pt x="7048443" y="3436564"/>
                  <a:pt x="7054462" y="3430538"/>
                  <a:pt x="7057272" y="3430538"/>
                </a:cubicBezTo>
                <a:cubicBezTo>
                  <a:pt x="7063287" y="3430538"/>
                  <a:pt x="7060077" y="3436564"/>
                  <a:pt x="7066097" y="3436564"/>
                </a:cubicBezTo>
                <a:cubicBezTo>
                  <a:pt x="7072116" y="3436564"/>
                  <a:pt x="7075326" y="3436564"/>
                  <a:pt x="7078135" y="3433752"/>
                </a:cubicBezTo>
                <a:cubicBezTo>
                  <a:pt x="7086960" y="3430538"/>
                  <a:pt x="7092980" y="3427722"/>
                  <a:pt x="7105018" y="3427722"/>
                </a:cubicBezTo>
                <a:cubicBezTo>
                  <a:pt x="7111034" y="3427722"/>
                  <a:pt x="7122672" y="3427722"/>
                  <a:pt x="7128687" y="3424508"/>
                </a:cubicBezTo>
                <a:close/>
                <a:moveTo>
                  <a:pt x="6608702" y="3402399"/>
                </a:moveTo>
                <a:cubicBezTo>
                  <a:pt x="6596653" y="3399581"/>
                  <a:pt x="6581785" y="3405602"/>
                  <a:pt x="6570124" y="3408410"/>
                </a:cubicBezTo>
                <a:cubicBezTo>
                  <a:pt x="6564099" y="3410017"/>
                  <a:pt x="6559577" y="3413730"/>
                  <a:pt x="6554702" y="3416690"/>
                </a:cubicBezTo>
                <a:lnTo>
                  <a:pt x="6538487" y="3420170"/>
                </a:lnTo>
                <a:lnTo>
                  <a:pt x="6538370" y="3421779"/>
                </a:lnTo>
                <a:cubicBezTo>
                  <a:pt x="6553247" y="3424584"/>
                  <a:pt x="6559274" y="3412963"/>
                  <a:pt x="6571336" y="3409756"/>
                </a:cubicBezTo>
                <a:cubicBezTo>
                  <a:pt x="6582987" y="3406951"/>
                  <a:pt x="6597865" y="3400940"/>
                  <a:pt x="6609920" y="3403745"/>
                </a:cubicBezTo>
                <a:cubicBezTo>
                  <a:pt x="6624797" y="3409756"/>
                  <a:pt x="6621981" y="3424584"/>
                  <a:pt x="6636852" y="3430595"/>
                </a:cubicBezTo>
                <a:cubicBezTo>
                  <a:pt x="6639869" y="3432199"/>
                  <a:pt x="6645799" y="3433701"/>
                  <a:pt x="6652130" y="3434804"/>
                </a:cubicBezTo>
                <a:lnTo>
                  <a:pt x="6667506" y="3436371"/>
                </a:lnTo>
                <a:lnTo>
                  <a:pt x="6668590" y="3435303"/>
                </a:lnTo>
                <a:cubicBezTo>
                  <a:pt x="6659345" y="3435303"/>
                  <a:pt x="6641659" y="3432495"/>
                  <a:pt x="6635634" y="3429282"/>
                </a:cubicBezTo>
                <a:cubicBezTo>
                  <a:pt x="6620766" y="3423261"/>
                  <a:pt x="6623584" y="3408410"/>
                  <a:pt x="6608702" y="3402399"/>
                </a:cubicBezTo>
                <a:close/>
                <a:moveTo>
                  <a:pt x="6264033" y="3385836"/>
                </a:moveTo>
                <a:cubicBezTo>
                  <a:pt x="6261067" y="3386236"/>
                  <a:pt x="6258051" y="3387741"/>
                  <a:pt x="6253428" y="3390752"/>
                </a:cubicBezTo>
                <a:cubicBezTo>
                  <a:pt x="6250624" y="3390752"/>
                  <a:pt x="6250624" y="3405602"/>
                  <a:pt x="6241781" y="3402399"/>
                </a:cubicBezTo>
                <a:lnTo>
                  <a:pt x="6232836" y="3394973"/>
                </a:lnTo>
                <a:lnTo>
                  <a:pt x="6233076" y="3395580"/>
                </a:lnTo>
                <a:cubicBezTo>
                  <a:pt x="6234584" y="3400038"/>
                  <a:pt x="6236896" y="3403745"/>
                  <a:pt x="6242923" y="3403745"/>
                </a:cubicBezTo>
                <a:cubicBezTo>
                  <a:pt x="6251766" y="3406951"/>
                  <a:pt x="6251766" y="3392121"/>
                  <a:pt x="6254582" y="3392121"/>
                </a:cubicBezTo>
                <a:cubicBezTo>
                  <a:pt x="6259205" y="3389117"/>
                  <a:pt x="6262220" y="3387615"/>
                  <a:pt x="6265185" y="3387214"/>
                </a:cubicBezTo>
                <a:lnTo>
                  <a:pt x="6274246" y="3388712"/>
                </a:lnTo>
                <a:lnTo>
                  <a:pt x="6274335" y="3387548"/>
                </a:lnTo>
                <a:cubicBezTo>
                  <a:pt x="6269913" y="3386140"/>
                  <a:pt x="6266998" y="3385435"/>
                  <a:pt x="6264033" y="3385836"/>
                </a:cubicBezTo>
                <a:close/>
                <a:moveTo>
                  <a:pt x="6065144" y="3357187"/>
                </a:moveTo>
                <a:cubicBezTo>
                  <a:pt x="6061024" y="3357939"/>
                  <a:pt x="6056502" y="3359444"/>
                  <a:pt x="6050470" y="3361051"/>
                </a:cubicBezTo>
                <a:cubicBezTo>
                  <a:pt x="6038823" y="3363859"/>
                  <a:pt x="6029578" y="3361051"/>
                  <a:pt x="6017917" y="3361051"/>
                </a:cubicBezTo>
                <a:cubicBezTo>
                  <a:pt x="6017917" y="3387548"/>
                  <a:pt x="5966872" y="3378709"/>
                  <a:pt x="5952004" y="3378709"/>
                </a:cubicBezTo>
                <a:cubicBezTo>
                  <a:pt x="5940357" y="3378709"/>
                  <a:pt x="5943161" y="3378709"/>
                  <a:pt x="5937136" y="3387548"/>
                </a:cubicBezTo>
                <a:cubicBezTo>
                  <a:pt x="5928293" y="3393560"/>
                  <a:pt x="5928293" y="3405602"/>
                  <a:pt x="5913425" y="3408410"/>
                </a:cubicBezTo>
                <a:cubicBezTo>
                  <a:pt x="5913425" y="3414432"/>
                  <a:pt x="5913425" y="3420453"/>
                  <a:pt x="5913425" y="3429282"/>
                </a:cubicBezTo>
                <a:lnTo>
                  <a:pt x="5914517" y="3429022"/>
                </a:lnTo>
                <a:lnTo>
                  <a:pt x="5914517" y="3409756"/>
                </a:lnTo>
                <a:cubicBezTo>
                  <a:pt x="5929388" y="3406951"/>
                  <a:pt x="5929388" y="3394929"/>
                  <a:pt x="5938231" y="3388917"/>
                </a:cubicBezTo>
                <a:cubicBezTo>
                  <a:pt x="5944265" y="3380101"/>
                  <a:pt x="5941449" y="3380101"/>
                  <a:pt x="5953108" y="3380101"/>
                </a:cubicBezTo>
                <a:cubicBezTo>
                  <a:pt x="5967978" y="3380101"/>
                  <a:pt x="6019027" y="3388917"/>
                  <a:pt x="6019027" y="3362466"/>
                </a:cubicBezTo>
                <a:cubicBezTo>
                  <a:pt x="6030685" y="3362466"/>
                  <a:pt x="6039932" y="3365271"/>
                  <a:pt x="6051590" y="3362466"/>
                </a:cubicBezTo>
                <a:cubicBezTo>
                  <a:pt x="6063645" y="3359262"/>
                  <a:pt x="6069679" y="3356455"/>
                  <a:pt x="6078522" y="3359262"/>
                </a:cubicBezTo>
                <a:cubicBezTo>
                  <a:pt x="6087365" y="3362466"/>
                  <a:pt x="6090577" y="3368078"/>
                  <a:pt x="6099420" y="3368078"/>
                </a:cubicBezTo>
                <a:cubicBezTo>
                  <a:pt x="6111482" y="3371282"/>
                  <a:pt x="6126352" y="3374090"/>
                  <a:pt x="6138414" y="3371282"/>
                </a:cubicBezTo>
                <a:cubicBezTo>
                  <a:pt x="6150072" y="3371282"/>
                  <a:pt x="6159318" y="3365271"/>
                  <a:pt x="6170970" y="3365271"/>
                </a:cubicBezTo>
                <a:cubicBezTo>
                  <a:pt x="6180216" y="3365271"/>
                  <a:pt x="6189059" y="3371282"/>
                  <a:pt x="6197902" y="3374090"/>
                </a:cubicBezTo>
                <a:cubicBezTo>
                  <a:pt x="6203933" y="3377096"/>
                  <a:pt x="6209159" y="3376394"/>
                  <a:pt x="6214033" y="3376394"/>
                </a:cubicBezTo>
                <a:lnTo>
                  <a:pt x="6227310" y="3382561"/>
                </a:lnTo>
                <a:lnTo>
                  <a:pt x="6226900" y="3381527"/>
                </a:lnTo>
                <a:cubicBezTo>
                  <a:pt x="6217668" y="3369880"/>
                  <a:pt x="6208825" y="3378709"/>
                  <a:pt x="6196761" y="3372688"/>
                </a:cubicBezTo>
                <a:cubicBezTo>
                  <a:pt x="6187918" y="3369880"/>
                  <a:pt x="6179075" y="3363859"/>
                  <a:pt x="6169830" y="3363859"/>
                </a:cubicBezTo>
                <a:cubicBezTo>
                  <a:pt x="6158183" y="3363859"/>
                  <a:pt x="6148937" y="3369880"/>
                  <a:pt x="6137276" y="3369880"/>
                </a:cubicBezTo>
                <a:cubicBezTo>
                  <a:pt x="6125226" y="3372688"/>
                  <a:pt x="6110358" y="3369880"/>
                  <a:pt x="6098295" y="3366677"/>
                </a:cubicBezTo>
                <a:cubicBezTo>
                  <a:pt x="6089452" y="3366677"/>
                  <a:pt x="6086245" y="3361051"/>
                  <a:pt x="6077402" y="3357838"/>
                </a:cubicBezTo>
                <a:cubicBezTo>
                  <a:pt x="6072981" y="3356434"/>
                  <a:pt x="6069263" y="3356434"/>
                  <a:pt x="6065144" y="3357187"/>
                </a:cubicBezTo>
                <a:close/>
                <a:moveTo>
                  <a:pt x="6529862" y="3352443"/>
                </a:moveTo>
                <a:lnTo>
                  <a:pt x="6529526" y="3353251"/>
                </a:lnTo>
                <a:lnTo>
                  <a:pt x="6538799" y="3356966"/>
                </a:lnTo>
                <a:lnTo>
                  <a:pt x="6538060" y="3355730"/>
                </a:lnTo>
                <a:close/>
                <a:moveTo>
                  <a:pt x="6372802" y="3339785"/>
                </a:moveTo>
                <a:cubicBezTo>
                  <a:pt x="6372802" y="3351826"/>
                  <a:pt x="6355116" y="3349010"/>
                  <a:pt x="6355116" y="3363859"/>
                </a:cubicBezTo>
                <a:cubicBezTo>
                  <a:pt x="6351895" y="3375901"/>
                  <a:pt x="6376008" y="3381527"/>
                  <a:pt x="6351895" y="3387548"/>
                </a:cubicBezTo>
                <a:cubicBezTo>
                  <a:pt x="6337027" y="3387548"/>
                  <a:pt x="6322159" y="3381527"/>
                  <a:pt x="6319341" y="3402399"/>
                </a:cubicBezTo>
                <a:cubicBezTo>
                  <a:pt x="6313316" y="3408410"/>
                  <a:pt x="6307292" y="3405602"/>
                  <a:pt x="6304473" y="3408410"/>
                </a:cubicBezTo>
                <a:cubicBezTo>
                  <a:pt x="6298449" y="3411624"/>
                  <a:pt x="6298449" y="3417249"/>
                  <a:pt x="6295228" y="3426474"/>
                </a:cubicBezTo>
                <a:cubicBezTo>
                  <a:pt x="6289203" y="3426474"/>
                  <a:pt x="6284781" y="3426474"/>
                  <a:pt x="6281465" y="3425321"/>
                </a:cubicBezTo>
                <a:lnTo>
                  <a:pt x="6275485" y="3418551"/>
                </a:lnTo>
                <a:lnTo>
                  <a:pt x="6275486" y="3418573"/>
                </a:lnTo>
                <a:cubicBezTo>
                  <a:pt x="6278698" y="3427790"/>
                  <a:pt x="6284329" y="3427790"/>
                  <a:pt x="6296384" y="3427790"/>
                </a:cubicBezTo>
                <a:cubicBezTo>
                  <a:pt x="6299603" y="3418573"/>
                  <a:pt x="6299603" y="3412963"/>
                  <a:pt x="6305630" y="3409756"/>
                </a:cubicBezTo>
                <a:cubicBezTo>
                  <a:pt x="6308446" y="3406951"/>
                  <a:pt x="6314473" y="3409756"/>
                  <a:pt x="6320507" y="3403745"/>
                </a:cubicBezTo>
                <a:cubicBezTo>
                  <a:pt x="6323316" y="3382906"/>
                  <a:pt x="6338193" y="3388917"/>
                  <a:pt x="6353064" y="3388917"/>
                </a:cubicBezTo>
                <a:cubicBezTo>
                  <a:pt x="6377180" y="3382906"/>
                  <a:pt x="6353064" y="3377294"/>
                  <a:pt x="6356282" y="3365271"/>
                </a:cubicBezTo>
                <a:cubicBezTo>
                  <a:pt x="6356282" y="3350447"/>
                  <a:pt x="6373968" y="3353251"/>
                  <a:pt x="6373968" y="3341231"/>
                </a:cubicBezTo>
                <a:cubicBezTo>
                  <a:pt x="6378591" y="3341231"/>
                  <a:pt x="6383113" y="3341231"/>
                  <a:pt x="6387585" y="3341983"/>
                </a:cubicBezTo>
                <a:lnTo>
                  <a:pt x="6400175" y="3346956"/>
                </a:lnTo>
                <a:lnTo>
                  <a:pt x="6399719" y="3345806"/>
                </a:lnTo>
                <a:cubicBezTo>
                  <a:pt x="6390876" y="3339785"/>
                  <a:pt x="6382033" y="3339785"/>
                  <a:pt x="6372802" y="3339785"/>
                </a:cubicBezTo>
                <a:close/>
                <a:moveTo>
                  <a:pt x="6447511" y="3318624"/>
                </a:moveTo>
                <a:cubicBezTo>
                  <a:pt x="6442248" y="3317107"/>
                  <a:pt x="6437198" y="3316706"/>
                  <a:pt x="6432676" y="3318913"/>
                </a:cubicBezTo>
                <a:cubicBezTo>
                  <a:pt x="6417808" y="3328138"/>
                  <a:pt x="6426651" y="3336967"/>
                  <a:pt x="6423833" y="3345806"/>
                </a:cubicBezTo>
                <a:cubicBezTo>
                  <a:pt x="6422230" y="3351821"/>
                  <a:pt x="6419918" y="3354830"/>
                  <a:pt x="6418007" y="3358190"/>
                </a:cubicBezTo>
                <a:lnTo>
                  <a:pt x="6414634" y="3372491"/>
                </a:lnTo>
                <a:lnTo>
                  <a:pt x="6415771" y="3374090"/>
                </a:lnTo>
                <a:cubicBezTo>
                  <a:pt x="6415771" y="3359262"/>
                  <a:pt x="6421798" y="3359262"/>
                  <a:pt x="6425017" y="3347243"/>
                </a:cubicBezTo>
                <a:cubicBezTo>
                  <a:pt x="6427832" y="3338424"/>
                  <a:pt x="6418990" y="3329608"/>
                  <a:pt x="6433860" y="3320393"/>
                </a:cubicBezTo>
                <a:cubicBezTo>
                  <a:pt x="6438382" y="3318188"/>
                  <a:pt x="6443432" y="3318589"/>
                  <a:pt x="6448695" y="3320104"/>
                </a:cubicBezTo>
                <a:cubicBezTo>
                  <a:pt x="6464485" y="3324649"/>
                  <a:pt x="6482196" y="3339226"/>
                  <a:pt x="6493348" y="3323596"/>
                </a:cubicBezTo>
                <a:cubicBezTo>
                  <a:pt x="6502594" y="3323596"/>
                  <a:pt x="6511437" y="3323596"/>
                  <a:pt x="6523499" y="3323596"/>
                </a:cubicBezTo>
                <a:lnTo>
                  <a:pt x="6557179" y="3320580"/>
                </a:lnTo>
                <a:lnTo>
                  <a:pt x="6558074" y="3318913"/>
                </a:lnTo>
                <a:cubicBezTo>
                  <a:pt x="6546010" y="3318913"/>
                  <a:pt x="6534363" y="3322117"/>
                  <a:pt x="6522299" y="3322117"/>
                </a:cubicBezTo>
                <a:cubicBezTo>
                  <a:pt x="6510250" y="3322117"/>
                  <a:pt x="6501407" y="3322117"/>
                  <a:pt x="6492161" y="3322117"/>
                </a:cubicBezTo>
                <a:cubicBezTo>
                  <a:pt x="6481010" y="3337771"/>
                  <a:pt x="6463300" y="3323175"/>
                  <a:pt x="6447511" y="3318624"/>
                </a:cubicBezTo>
                <a:close/>
                <a:moveTo>
                  <a:pt x="4336384" y="3311818"/>
                </a:moveTo>
                <a:lnTo>
                  <a:pt x="4335834" y="3311914"/>
                </a:lnTo>
                <a:cubicBezTo>
                  <a:pt x="4345071" y="3332787"/>
                  <a:pt x="4362764" y="3336004"/>
                  <a:pt x="4371618" y="3353672"/>
                </a:cubicBezTo>
                <a:cubicBezTo>
                  <a:pt x="4377643" y="3362911"/>
                  <a:pt x="4374830" y="3371740"/>
                  <a:pt x="4383668" y="3377778"/>
                </a:cubicBezTo>
                <a:cubicBezTo>
                  <a:pt x="4389710" y="3383390"/>
                  <a:pt x="4395735" y="3386607"/>
                  <a:pt x="4401760" y="3389413"/>
                </a:cubicBezTo>
                <a:cubicBezTo>
                  <a:pt x="4428707" y="3401474"/>
                  <a:pt x="4446382" y="3422347"/>
                  <a:pt x="4476142" y="3428369"/>
                </a:cubicBezTo>
                <a:lnTo>
                  <a:pt x="4478754" y="3430019"/>
                </a:lnTo>
                <a:lnTo>
                  <a:pt x="4494556" y="3443509"/>
                </a:lnTo>
                <a:lnTo>
                  <a:pt x="4496414" y="3448898"/>
                </a:lnTo>
                <a:lnTo>
                  <a:pt x="4491225" y="3465198"/>
                </a:lnTo>
                <a:lnTo>
                  <a:pt x="4490879" y="3465784"/>
                </a:lnTo>
                <a:lnTo>
                  <a:pt x="4491049" y="3465750"/>
                </a:lnTo>
                <a:lnTo>
                  <a:pt x="4491225" y="3465198"/>
                </a:lnTo>
                <a:lnTo>
                  <a:pt x="4498045" y="3453628"/>
                </a:lnTo>
                <a:lnTo>
                  <a:pt x="4496414" y="3448898"/>
                </a:lnTo>
                <a:lnTo>
                  <a:pt x="4497365" y="3445908"/>
                </a:lnTo>
                <a:lnTo>
                  <a:pt x="4494556" y="3443509"/>
                </a:lnTo>
                <a:lnTo>
                  <a:pt x="4493009" y="3439024"/>
                </a:lnTo>
                <a:lnTo>
                  <a:pt x="4478754" y="3430019"/>
                </a:lnTo>
                <a:lnTo>
                  <a:pt x="4476457" y="3428058"/>
                </a:lnTo>
                <a:cubicBezTo>
                  <a:pt x="4446707" y="3422026"/>
                  <a:pt x="4429015" y="3401131"/>
                  <a:pt x="4402081" y="3389076"/>
                </a:cubicBezTo>
                <a:cubicBezTo>
                  <a:pt x="4396052" y="3386268"/>
                  <a:pt x="4390022" y="3383053"/>
                  <a:pt x="4383993" y="3377428"/>
                </a:cubicBezTo>
                <a:cubicBezTo>
                  <a:pt x="4375147" y="3371397"/>
                  <a:pt x="4377964" y="3362557"/>
                  <a:pt x="4371935" y="3353318"/>
                </a:cubicBezTo>
                <a:cubicBezTo>
                  <a:pt x="4367512" y="3344479"/>
                  <a:pt x="4360877" y="3339252"/>
                  <a:pt x="4354192" y="3333626"/>
                </a:cubicBezTo>
                <a:close/>
                <a:moveTo>
                  <a:pt x="6949122" y="3310084"/>
                </a:moveTo>
                <a:cubicBezTo>
                  <a:pt x="6937059" y="3316106"/>
                  <a:pt x="6928216" y="3316106"/>
                  <a:pt x="6916166" y="3318913"/>
                </a:cubicBezTo>
                <a:cubicBezTo>
                  <a:pt x="6916166" y="3328138"/>
                  <a:pt x="6916166" y="3334159"/>
                  <a:pt x="6925009" y="3339785"/>
                </a:cubicBezTo>
                <a:cubicBezTo>
                  <a:pt x="6918970" y="3355030"/>
                  <a:pt x="6895259" y="3355030"/>
                  <a:pt x="6883210" y="3369880"/>
                </a:cubicBezTo>
                <a:cubicBezTo>
                  <a:pt x="6877171" y="3378709"/>
                  <a:pt x="6883210" y="3384731"/>
                  <a:pt x="6880391" y="3393560"/>
                </a:cubicBezTo>
                <a:cubicBezTo>
                  <a:pt x="6877171" y="3399581"/>
                  <a:pt x="6868342" y="3396773"/>
                  <a:pt x="6868342" y="3408410"/>
                </a:cubicBezTo>
                <a:cubicBezTo>
                  <a:pt x="6859499" y="3411624"/>
                  <a:pt x="6841410" y="3417249"/>
                  <a:pt x="6838592" y="3426474"/>
                </a:cubicBezTo>
                <a:cubicBezTo>
                  <a:pt x="6832567" y="3435303"/>
                  <a:pt x="6838592" y="3429282"/>
                  <a:pt x="6841410" y="3435303"/>
                </a:cubicBezTo>
                <a:cubicBezTo>
                  <a:pt x="6841410" y="3438121"/>
                  <a:pt x="6847435" y="3447346"/>
                  <a:pt x="6850656" y="3450154"/>
                </a:cubicBezTo>
                <a:lnTo>
                  <a:pt x="6852025" y="3450619"/>
                </a:lnTo>
                <a:lnTo>
                  <a:pt x="6846332" y="3443366"/>
                </a:lnTo>
                <a:cubicBezTo>
                  <a:pt x="6844423" y="3440357"/>
                  <a:pt x="6842915" y="3437349"/>
                  <a:pt x="6842915" y="3435944"/>
                </a:cubicBezTo>
                <a:cubicBezTo>
                  <a:pt x="6840096" y="3429927"/>
                  <a:pt x="6834066" y="3435944"/>
                  <a:pt x="6840096" y="3427116"/>
                </a:cubicBezTo>
                <a:cubicBezTo>
                  <a:pt x="6842915" y="3417883"/>
                  <a:pt x="6860993" y="3412262"/>
                  <a:pt x="6869842" y="3409056"/>
                </a:cubicBezTo>
                <a:cubicBezTo>
                  <a:pt x="6869842" y="3397418"/>
                  <a:pt x="6878691" y="3400228"/>
                  <a:pt x="6881902" y="3394201"/>
                </a:cubicBezTo>
                <a:cubicBezTo>
                  <a:pt x="6884709" y="3385374"/>
                  <a:pt x="6878691" y="3379357"/>
                  <a:pt x="6884709" y="3370530"/>
                </a:cubicBezTo>
                <a:cubicBezTo>
                  <a:pt x="6896769" y="3355675"/>
                  <a:pt x="6920485" y="3355675"/>
                  <a:pt x="6926515" y="3340439"/>
                </a:cubicBezTo>
                <a:cubicBezTo>
                  <a:pt x="6917678" y="3334818"/>
                  <a:pt x="6917678" y="3328801"/>
                  <a:pt x="6917678" y="3319568"/>
                </a:cubicBezTo>
                <a:cubicBezTo>
                  <a:pt x="6923708" y="3318163"/>
                  <a:pt x="6928932" y="3317460"/>
                  <a:pt x="6934157" y="3316356"/>
                </a:cubicBezTo>
                <a:lnTo>
                  <a:pt x="6948418" y="3311496"/>
                </a:lnTo>
                <a:close/>
                <a:moveTo>
                  <a:pt x="4317749" y="3225630"/>
                </a:moveTo>
                <a:lnTo>
                  <a:pt x="4317390" y="3225814"/>
                </a:lnTo>
                <a:cubicBezTo>
                  <a:pt x="4315128" y="3231486"/>
                  <a:pt x="4316535" y="3239014"/>
                  <a:pt x="4320954" y="3246439"/>
                </a:cubicBezTo>
                <a:cubicBezTo>
                  <a:pt x="4333021" y="3249262"/>
                  <a:pt x="4345071" y="3258500"/>
                  <a:pt x="4359951" y="3258500"/>
                </a:cubicBezTo>
                <a:cubicBezTo>
                  <a:pt x="4368789" y="3261307"/>
                  <a:pt x="4377643" y="3258500"/>
                  <a:pt x="4380856" y="3270135"/>
                </a:cubicBezTo>
                <a:cubicBezTo>
                  <a:pt x="4380856" y="3273147"/>
                  <a:pt x="4383070" y="3278369"/>
                  <a:pt x="4384176" y="3283591"/>
                </a:cubicBezTo>
                <a:lnTo>
                  <a:pt x="4380919" y="3296791"/>
                </a:lnTo>
                <a:lnTo>
                  <a:pt x="4381177" y="3296661"/>
                </a:lnTo>
                <a:cubicBezTo>
                  <a:pt x="4390022" y="3290630"/>
                  <a:pt x="4381177" y="3275766"/>
                  <a:pt x="4381177" y="3269734"/>
                </a:cubicBezTo>
                <a:cubicBezTo>
                  <a:pt x="4377964" y="3258078"/>
                  <a:pt x="4369118" y="3260894"/>
                  <a:pt x="4360272" y="3258078"/>
                </a:cubicBezTo>
                <a:cubicBezTo>
                  <a:pt x="4345397" y="3258078"/>
                  <a:pt x="4333338" y="3248839"/>
                  <a:pt x="4321268" y="3246022"/>
                </a:cubicBezTo>
                <a:close/>
                <a:moveTo>
                  <a:pt x="5896775" y="3214048"/>
                </a:moveTo>
                <a:lnTo>
                  <a:pt x="5897349" y="3215203"/>
                </a:lnTo>
                <a:lnTo>
                  <a:pt x="5906882" y="3218543"/>
                </a:lnTo>
                <a:lnTo>
                  <a:pt x="5907400" y="3217768"/>
                </a:lnTo>
                <a:close/>
                <a:moveTo>
                  <a:pt x="4353642" y="3203953"/>
                </a:moveTo>
                <a:lnTo>
                  <a:pt x="4353636" y="3203957"/>
                </a:lnTo>
                <a:lnTo>
                  <a:pt x="4349762" y="3209315"/>
                </a:lnTo>
                <a:lnTo>
                  <a:pt x="4349769" y="3209308"/>
                </a:lnTo>
                <a:close/>
                <a:moveTo>
                  <a:pt x="3001361" y="3142470"/>
                </a:moveTo>
                <a:lnTo>
                  <a:pt x="3003060" y="3157815"/>
                </a:lnTo>
                <a:cubicBezTo>
                  <a:pt x="2999849" y="3175494"/>
                  <a:pt x="3015124" y="3184731"/>
                  <a:pt x="3020744" y="3202409"/>
                </a:cubicBezTo>
                <a:cubicBezTo>
                  <a:pt x="3026776" y="3220492"/>
                  <a:pt x="3017945" y="3241385"/>
                  <a:pt x="3020744" y="3259049"/>
                </a:cubicBezTo>
                <a:cubicBezTo>
                  <a:pt x="2997049" y="3259049"/>
                  <a:pt x="3009092" y="3279941"/>
                  <a:pt x="2993837" y="3283155"/>
                </a:cubicBezTo>
                <a:cubicBezTo>
                  <a:pt x="2991017" y="3289192"/>
                  <a:pt x="2991017" y="3300834"/>
                  <a:pt x="2991017" y="3306871"/>
                </a:cubicBezTo>
                <a:cubicBezTo>
                  <a:pt x="2976153" y="3315703"/>
                  <a:pt x="2978973" y="3342618"/>
                  <a:pt x="2964089" y="3351869"/>
                </a:cubicBezTo>
                <a:cubicBezTo>
                  <a:pt x="2961289" y="3363510"/>
                  <a:pt x="2949225" y="3375571"/>
                  <a:pt x="2949225" y="3390440"/>
                </a:cubicBezTo>
                <a:cubicBezTo>
                  <a:pt x="2934361" y="3375571"/>
                  <a:pt x="2934361" y="3399272"/>
                  <a:pt x="2934361" y="3408509"/>
                </a:cubicBezTo>
                <a:lnTo>
                  <a:pt x="2931561" y="3408509"/>
                </a:lnTo>
                <a:cubicBezTo>
                  <a:pt x="2931561" y="3420164"/>
                  <a:pt x="2949225" y="3429402"/>
                  <a:pt x="2940393" y="3441057"/>
                </a:cubicBezTo>
                <a:cubicBezTo>
                  <a:pt x="2934361" y="3447080"/>
                  <a:pt x="2928350" y="3447080"/>
                  <a:pt x="2919497" y="3447080"/>
                </a:cubicBezTo>
                <a:cubicBezTo>
                  <a:pt x="2910666" y="3444271"/>
                  <a:pt x="2907454" y="3453103"/>
                  <a:pt x="2898602" y="3456317"/>
                </a:cubicBezTo>
                <a:cubicBezTo>
                  <a:pt x="2883738" y="3465163"/>
                  <a:pt x="2862862" y="3456317"/>
                  <a:pt x="2847999" y="3459140"/>
                </a:cubicBezTo>
                <a:cubicBezTo>
                  <a:pt x="2827103" y="3459140"/>
                  <a:pt x="2833114" y="3480033"/>
                  <a:pt x="2833114" y="3492079"/>
                </a:cubicBezTo>
                <a:cubicBezTo>
                  <a:pt x="2823891" y="3494888"/>
                  <a:pt x="2812239" y="3486056"/>
                  <a:pt x="2806207" y="3497711"/>
                </a:cubicBezTo>
                <a:cubicBezTo>
                  <a:pt x="2802996" y="3503734"/>
                  <a:pt x="2806207" y="3512971"/>
                  <a:pt x="2806207" y="3521817"/>
                </a:cubicBezTo>
                <a:cubicBezTo>
                  <a:pt x="2806207" y="3530548"/>
                  <a:pt x="2804401" y="3547879"/>
                  <a:pt x="2811123" y="3555998"/>
                </a:cubicBezTo>
                <a:lnTo>
                  <a:pt x="2814452" y="3557467"/>
                </a:lnTo>
                <a:lnTo>
                  <a:pt x="2811593" y="3550415"/>
                </a:lnTo>
                <a:cubicBezTo>
                  <a:pt x="2810134" y="3542232"/>
                  <a:pt x="2810937" y="3532596"/>
                  <a:pt x="2810937" y="3526778"/>
                </a:cubicBezTo>
                <a:cubicBezTo>
                  <a:pt x="2810937" y="3517934"/>
                  <a:pt x="2807725" y="3508695"/>
                  <a:pt x="2810937" y="3502673"/>
                </a:cubicBezTo>
                <a:cubicBezTo>
                  <a:pt x="2816979" y="3491022"/>
                  <a:pt x="2828630" y="3499867"/>
                  <a:pt x="2837884" y="3497060"/>
                </a:cubicBezTo>
                <a:cubicBezTo>
                  <a:pt x="2837884" y="3484999"/>
                  <a:pt x="2831842" y="3464126"/>
                  <a:pt x="2852763" y="3464126"/>
                </a:cubicBezTo>
                <a:cubicBezTo>
                  <a:pt x="2867626" y="3461304"/>
                  <a:pt x="2888531" y="3470149"/>
                  <a:pt x="2903411" y="3461304"/>
                </a:cubicBezTo>
                <a:cubicBezTo>
                  <a:pt x="2912248" y="3458104"/>
                  <a:pt x="2915477" y="3449259"/>
                  <a:pt x="2924315" y="3452065"/>
                </a:cubicBezTo>
                <a:cubicBezTo>
                  <a:pt x="2933153" y="3452065"/>
                  <a:pt x="2939195" y="3452065"/>
                  <a:pt x="2945220" y="3446043"/>
                </a:cubicBezTo>
                <a:cubicBezTo>
                  <a:pt x="2954058" y="3434392"/>
                  <a:pt x="2936382" y="3425170"/>
                  <a:pt x="2936382" y="3413519"/>
                </a:cubicBezTo>
                <a:lnTo>
                  <a:pt x="2939195" y="3413519"/>
                </a:lnTo>
                <a:cubicBezTo>
                  <a:pt x="2939195" y="3404280"/>
                  <a:pt x="2939195" y="3380584"/>
                  <a:pt x="2954058" y="3395435"/>
                </a:cubicBezTo>
                <a:cubicBezTo>
                  <a:pt x="2954058" y="3380584"/>
                  <a:pt x="2966125" y="3368540"/>
                  <a:pt x="2968938" y="3356889"/>
                </a:cubicBezTo>
                <a:cubicBezTo>
                  <a:pt x="2983817" y="3347655"/>
                  <a:pt x="2981004" y="3320743"/>
                  <a:pt x="2995884" y="3311914"/>
                </a:cubicBezTo>
                <a:cubicBezTo>
                  <a:pt x="2995884" y="3305891"/>
                  <a:pt x="2995884" y="3294241"/>
                  <a:pt x="2998697" y="3288218"/>
                </a:cubicBezTo>
                <a:cubicBezTo>
                  <a:pt x="3013976" y="3285001"/>
                  <a:pt x="3001909" y="3264113"/>
                  <a:pt x="3025627" y="3264113"/>
                </a:cubicBezTo>
                <a:cubicBezTo>
                  <a:pt x="3022814" y="3246439"/>
                  <a:pt x="3031652" y="3225566"/>
                  <a:pt x="3025627" y="3207483"/>
                </a:cubicBezTo>
                <a:cubicBezTo>
                  <a:pt x="3020001" y="3189809"/>
                  <a:pt x="3004722" y="3180571"/>
                  <a:pt x="3007934" y="3162914"/>
                </a:cubicBezTo>
                <a:cubicBezTo>
                  <a:pt x="3007934" y="3155481"/>
                  <a:pt x="3007934" y="3150258"/>
                  <a:pt x="3006074" y="3146141"/>
                </a:cubicBezTo>
                <a:close/>
                <a:moveTo>
                  <a:pt x="7080129" y="3131473"/>
                </a:moveTo>
                <a:cubicBezTo>
                  <a:pt x="7074506" y="3131473"/>
                  <a:pt x="7065261" y="3131473"/>
                  <a:pt x="7062457" y="3134281"/>
                </a:cubicBezTo>
                <a:cubicBezTo>
                  <a:pt x="7050393" y="3149132"/>
                  <a:pt x="7056418" y="3170003"/>
                  <a:pt x="7047575" y="3184854"/>
                </a:cubicBezTo>
                <a:cubicBezTo>
                  <a:pt x="7041550" y="3194088"/>
                  <a:pt x="7032305" y="3194088"/>
                  <a:pt x="7026682" y="3199704"/>
                </a:cubicBezTo>
                <a:cubicBezTo>
                  <a:pt x="7026682" y="3202918"/>
                  <a:pt x="6999751" y="3247469"/>
                  <a:pt x="6999751" y="3244661"/>
                </a:cubicBezTo>
                <a:cubicBezTo>
                  <a:pt x="7005790" y="3259511"/>
                  <a:pt x="7017437" y="3256694"/>
                  <a:pt x="7002569" y="3274362"/>
                </a:cubicBezTo>
                <a:cubicBezTo>
                  <a:pt x="6993726" y="3283191"/>
                  <a:pt x="6990908" y="3283191"/>
                  <a:pt x="6996544" y="3298042"/>
                </a:cubicBezTo>
                <a:cubicBezTo>
                  <a:pt x="7002569" y="3318913"/>
                  <a:pt x="6993726" y="3339785"/>
                  <a:pt x="6970015" y="3342989"/>
                </a:cubicBezTo>
                <a:lnTo>
                  <a:pt x="6959427" y="3341622"/>
                </a:lnTo>
                <a:lnTo>
                  <a:pt x="6959881" y="3342140"/>
                </a:lnTo>
                <a:cubicBezTo>
                  <a:pt x="6963198" y="3343645"/>
                  <a:pt x="6966918" y="3343645"/>
                  <a:pt x="6971544" y="3343645"/>
                </a:cubicBezTo>
                <a:cubicBezTo>
                  <a:pt x="6995260" y="3340439"/>
                  <a:pt x="7004097" y="3319568"/>
                  <a:pt x="6998067" y="3298697"/>
                </a:cubicBezTo>
                <a:cubicBezTo>
                  <a:pt x="6992441" y="3283853"/>
                  <a:pt x="6995260" y="3283853"/>
                  <a:pt x="7004097" y="3275025"/>
                </a:cubicBezTo>
                <a:cubicBezTo>
                  <a:pt x="7018976" y="3257360"/>
                  <a:pt x="7007308" y="3260170"/>
                  <a:pt x="7001278" y="3245327"/>
                </a:cubicBezTo>
                <a:cubicBezTo>
                  <a:pt x="7001278" y="3248138"/>
                  <a:pt x="7028217" y="3203584"/>
                  <a:pt x="7028217" y="3200378"/>
                </a:cubicBezTo>
                <a:cubicBezTo>
                  <a:pt x="7033843" y="3194757"/>
                  <a:pt x="7043084" y="3194757"/>
                  <a:pt x="7049114" y="3185524"/>
                </a:cubicBezTo>
                <a:cubicBezTo>
                  <a:pt x="7057963" y="3170679"/>
                  <a:pt x="7051933" y="3149808"/>
                  <a:pt x="7063993" y="3134965"/>
                </a:cubicBezTo>
                <a:cubicBezTo>
                  <a:pt x="7065396" y="3133560"/>
                  <a:pt x="7068411" y="3132857"/>
                  <a:pt x="7071779" y="3132506"/>
                </a:cubicBezTo>
                <a:lnTo>
                  <a:pt x="7080055" y="3132212"/>
                </a:lnTo>
                <a:close/>
                <a:moveTo>
                  <a:pt x="2968672" y="3118342"/>
                </a:moveTo>
                <a:lnTo>
                  <a:pt x="2974300" y="3127975"/>
                </a:lnTo>
                <a:lnTo>
                  <a:pt x="2976409" y="3128417"/>
                </a:lnTo>
                <a:lnTo>
                  <a:pt x="2972150" y="3121134"/>
                </a:lnTo>
                <a:close/>
                <a:moveTo>
                  <a:pt x="2806181" y="3075696"/>
                </a:moveTo>
                <a:lnTo>
                  <a:pt x="2800418" y="3082637"/>
                </a:lnTo>
                <a:lnTo>
                  <a:pt x="2800645" y="3090234"/>
                </a:lnTo>
                <a:lnTo>
                  <a:pt x="2801589" y="3090521"/>
                </a:lnTo>
                <a:lnTo>
                  <a:pt x="2801398" y="3084186"/>
                </a:lnTo>
                <a:cubicBezTo>
                  <a:pt x="2802503" y="3080873"/>
                  <a:pt x="2804713" y="3077961"/>
                  <a:pt x="2807725" y="3076550"/>
                </a:cubicBezTo>
                <a:close/>
                <a:moveTo>
                  <a:pt x="2742198" y="3067327"/>
                </a:moveTo>
                <a:lnTo>
                  <a:pt x="2741692" y="3067424"/>
                </a:lnTo>
                <a:lnTo>
                  <a:pt x="2745568" y="3081933"/>
                </a:lnTo>
                <a:lnTo>
                  <a:pt x="2746160" y="3082141"/>
                </a:lnTo>
                <a:close/>
                <a:moveTo>
                  <a:pt x="6461049" y="3063534"/>
                </a:moveTo>
                <a:cubicBezTo>
                  <a:pt x="6467079" y="3063534"/>
                  <a:pt x="6472704" y="3066345"/>
                  <a:pt x="6475915" y="3066345"/>
                </a:cubicBezTo>
                <a:lnTo>
                  <a:pt x="6475915" y="3070954"/>
                </a:lnTo>
                <a:close/>
                <a:moveTo>
                  <a:pt x="2786820" y="3052460"/>
                </a:moveTo>
                <a:lnTo>
                  <a:pt x="2786593" y="3052583"/>
                </a:lnTo>
                <a:lnTo>
                  <a:pt x="2793135" y="3067477"/>
                </a:lnTo>
                <a:lnTo>
                  <a:pt x="2793523" y="3067692"/>
                </a:lnTo>
                <a:close/>
                <a:moveTo>
                  <a:pt x="2672667" y="3034798"/>
                </a:moveTo>
                <a:lnTo>
                  <a:pt x="2678558" y="3044887"/>
                </a:lnTo>
                <a:cubicBezTo>
                  <a:pt x="2666493" y="3044887"/>
                  <a:pt x="2645602" y="3042075"/>
                  <a:pt x="2645602" y="3056944"/>
                </a:cubicBezTo>
                <a:cubicBezTo>
                  <a:pt x="2633947" y="3059739"/>
                  <a:pt x="2621900" y="3056944"/>
                  <a:pt x="2613056" y="3056944"/>
                </a:cubicBezTo>
                <a:cubicBezTo>
                  <a:pt x="2609835" y="3059739"/>
                  <a:pt x="2609835" y="3059739"/>
                  <a:pt x="2609835" y="3062954"/>
                </a:cubicBezTo>
                <a:lnTo>
                  <a:pt x="2601189" y="3068692"/>
                </a:lnTo>
                <a:lnTo>
                  <a:pt x="2593709" y="3071974"/>
                </a:lnTo>
                <a:lnTo>
                  <a:pt x="2592158" y="3074683"/>
                </a:lnTo>
                <a:lnTo>
                  <a:pt x="2587048" y="3078074"/>
                </a:lnTo>
                <a:lnTo>
                  <a:pt x="2586016" y="3085413"/>
                </a:lnTo>
                <a:lnTo>
                  <a:pt x="2584303" y="3088406"/>
                </a:lnTo>
                <a:lnTo>
                  <a:pt x="2584352" y="3097247"/>
                </a:lnTo>
                <a:lnTo>
                  <a:pt x="2583505" y="3103275"/>
                </a:lnTo>
                <a:lnTo>
                  <a:pt x="2584389" y="3103849"/>
                </a:lnTo>
                <a:lnTo>
                  <a:pt x="2584352" y="3097247"/>
                </a:lnTo>
                <a:lnTo>
                  <a:pt x="2586016" y="3085413"/>
                </a:lnTo>
                <a:lnTo>
                  <a:pt x="2592158" y="3074683"/>
                </a:lnTo>
                <a:lnTo>
                  <a:pt x="2601189" y="3068692"/>
                </a:lnTo>
                <a:lnTo>
                  <a:pt x="2610728" y="3064505"/>
                </a:lnTo>
                <a:cubicBezTo>
                  <a:pt x="2610728" y="3061288"/>
                  <a:pt x="2610728" y="3061288"/>
                  <a:pt x="2613957" y="3058482"/>
                </a:cubicBezTo>
                <a:cubicBezTo>
                  <a:pt x="2622795" y="3058482"/>
                  <a:pt x="2634861" y="3061288"/>
                  <a:pt x="2646512" y="3058482"/>
                </a:cubicBezTo>
                <a:cubicBezTo>
                  <a:pt x="2646512" y="3043631"/>
                  <a:pt x="2667417" y="3046438"/>
                  <a:pt x="2679484" y="3046438"/>
                </a:cubicBezTo>
                <a:cubicBezTo>
                  <a:pt x="2678681" y="3041216"/>
                  <a:pt x="2676218" y="3037499"/>
                  <a:pt x="2672700" y="3034814"/>
                </a:cubicBezTo>
                <a:close/>
                <a:moveTo>
                  <a:pt x="5415784" y="3028234"/>
                </a:moveTo>
                <a:lnTo>
                  <a:pt x="5415791" y="3028239"/>
                </a:lnTo>
                <a:cubicBezTo>
                  <a:pt x="5421416" y="3031051"/>
                  <a:pt x="5439503" y="3031051"/>
                  <a:pt x="5445526" y="3031051"/>
                </a:cubicBezTo>
                <a:cubicBezTo>
                  <a:pt x="5460398" y="3031051"/>
                  <a:pt x="5463215" y="3031051"/>
                  <a:pt x="5472453" y="3037075"/>
                </a:cubicBezTo>
                <a:cubicBezTo>
                  <a:pt x="5484309" y="3043101"/>
                  <a:pt x="5492448" y="3042399"/>
                  <a:pt x="5499883" y="3039036"/>
                </a:cubicBezTo>
                <a:lnTo>
                  <a:pt x="5509955" y="3032962"/>
                </a:lnTo>
                <a:lnTo>
                  <a:pt x="5499931" y="3038992"/>
                </a:lnTo>
                <a:cubicBezTo>
                  <a:pt x="5492470" y="3042357"/>
                  <a:pt x="5484303" y="3043060"/>
                  <a:pt x="5472406" y="3037034"/>
                </a:cubicBezTo>
                <a:cubicBezTo>
                  <a:pt x="5463131" y="3031007"/>
                  <a:pt x="5460307" y="3031007"/>
                  <a:pt x="5445385" y="3031007"/>
                </a:cubicBezTo>
                <a:cubicBezTo>
                  <a:pt x="5442360" y="3031007"/>
                  <a:pt x="5436311" y="3031007"/>
                  <a:pt x="5430312" y="3030655"/>
                </a:cubicBezTo>
                <a:close/>
                <a:moveTo>
                  <a:pt x="5570460" y="3014986"/>
                </a:moveTo>
                <a:lnTo>
                  <a:pt x="5570267" y="3015063"/>
                </a:lnTo>
                <a:lnTo>
                  <a:pt x="5574412" y="3015693"/>
                </a:lnTo>
                <a:cubicBezTo>
                  <a:pt x="5575888" y="3017030"/>
                  <a:pt x="5577545" y="3019817"/>
                  <a:pt x="5579755" y="3025039"/>
                </a:cubicBezTo>
                <a:lnTo>
                  <a:pt x="5579992" y="3024810"/>
                </a:lnTo>
                <a:lnTo>
                  <a:pt x="5574727" y="3015632"/>
                </a:lnTo>
                <a:cubicBezTo>
                  <a:pt x="5573246" y="3014296"/>
                  <a:pt x="5571947" y="3014408"/>
                  <a:pt x="5570460" y="3014986"/>
                </a:cubicBezTo>
                <a:close/>
                <a:moveTo>
                  <a:pt x="5532985" y="3004387"/>
                </a:moveTo>
                <a:cubicBezTo>
                  <a:pt x="5530130" y="3004211"/>
                  <a:pt x="5526954" y="3004990"/>
                  <a:pt x="5523224" y="3007300"/>
                </a:cubicBezTo>
                <a:lnTo>
                  <a:pt x="5523224" y="3007326"/>
                </a:lnTo>
                <a:lnTo>
                  <a:pt x="5532820" y="3004459"/>
                </a:lnTo>
                <a:cubicBezTo>
                  <a:pt x="5541354" y="3004987"/>
                  <a:pt x="5547004" y="3014094"/>
                  <a:pt x="5556052" y="3016202"/>
                </a:cubicBezTo>
                <a:cubicBezTo>
                  <a:pt x="5559768" y="3017708"/>
                  <a:pt x="5562555" y="3017708"/>
                  <a:pt x="5564783" y="3017187"/>
                </a:cubicBezTo>
                <a:lnTo>
                  <a:pt x="5564961" y="3017116"/>
                </a:lnTo>
                <a:lnTo>
                  <a:pt x="5556294" y="3016142"/>
                </a:lnTo>
                <a:cubicBezTo>
                  <a:pt x="5547220" y="3014031"/>
                  <a:pt x="5541548" y="3004916"/>
                  <a:pt x="5532985" y="3004387"/>
                </a:cubicBezTo>
                <a:close/>
                <a:moveTo>
                  <a:pt x="2654850" y="2970527"/>
                </a:moveTo>
                <a:lnTo>
                  <a:pt x="2654837" y="2982249"/>
                </a:lnTo>
                <a:cubicBezTo>
                  <a:pt x="2648824" y="2985447"/>
                  <a:pt x="2645602" y="2991476"/>
                  <a:pt x="2648824" y="3000316"/>
                </a:cubicBezTo>
                <a:cubicBezTo>
                  <a:pt x="2627914" y="2994289"/>
                  <a:pt x="2627914" y="3009139"/>
                  <a:pt x="2627914" y="3024008"/>
                </a:cubicBezTo>
                <a:lnTo>
                  <a:pt x="2629006" y="3024145"/>
                </a:lnTo>
                <a:lnTo>
                  <a:pt x="2631433" y="3005872"/>
                </a:lnTo>
                <a:cubicBezTo>
                  <a:pt x="2634046" y="3001052"/>
                  <a:pt x="2639272" y="2998841"/>
                  <a:pt x="2649724" y="3001852"/>
                </a:cubicBezTo>
                <a:cubicBezTo>
                  <a:pt x="2646512" y="2993024"/>
                  <a:pt x="2649724" y="2987002"/>
                  <a:pt x="2655766" y="2983784"/>
                </a:cubicBezTo>
                <a:cubicBezTo>
                  <a:pt x="2657976" y="2977156"/>
                  <a:pt x="2657572" y="2973288"/>
                  <a:pt x="2655774" y="2970940"/>
                </a:cubicBezTo>
                <a:close/>
                <a:moveTo>
                  <a:pt x="2646095" y="2944916"/>
                </a:moveTo>
                <a:lnTo>
                  <a:pt x="2647677" y="2948851"/>
                </a:lnTo>
                <a:cubicBezTo>
                  <a:pt x="2645698" y="2952731"/>
                  <a:pt x="2633947" y="2953335"/>
                  <a:pt x="2633947" y="2955745"/>
                </a:cubicBezTo>
                <a:cubicBezTo>
                  <a:pt x="2633142" y="2960160"/>
                  <a:pt x="2634597" y="2962369"/>
                  <a:pt x="2637095" y="2963611"/>
                </a:cubicBezTo>
                <a:lnTo>
                  <a:pt x="2637427" y="2963683"/>
                </a:lnTo>
                <a:lnTo>
                  <a:pt x="2634861" y="2957267"/>
                </a:lnTo>
                <a:cubicBezTo>
                  <a:pt x="2634861" y="2954066"/>
                  <a:pt x="2655766" y="2954066"/>
                  <a:pt x="2646512" y="2945222"/>
                </a:cubicBezTo>
                <a:close/>
                <a:moveTo>
                  <a:pt x="7393617" y="2889842"/>
                </a:moveTo>
                <a:cubicBezTo>
                  <a:pt x="7381554" y="2892649"/>
                  <a:pt x="7375931" y="2892649"/>
                  <a:pt x="7372711" y="2904692"/>
                </a:cubicBezTo>
                <a:cubicBezTo>
                  <a:pt x="7372711" y="2910713"/>
                  <a:pt x="7372711" y="2922756"/>
                  <a:pt x="7372711" y="2925564"/>
                </a:cubicBezTo>
                <a:cubicBezTo>
                  <a:pt x="7369906" y="2931585"/>
                  <a:pt x="7357843" y="2934798"/>
                  <a:pt x="7351818" y="2937606"/>
                </a:cubicBezTo>
                <a:cubicBezTo>
                  <a:pt x="7349000" y="2940414"/>
                  <a:pt x="7339768" y="2952457"/>
                  <a:pt x="7334132" y="2952457"/>
                </a:cubicBezTo>
                <a:cubicBezTo>
                  <a:pt x="7334132" y="2955670"/>
                  <a:pt x="7336950" y="2955670"/>
                  <a:pt x="7339768" y="2955670"/>
                </a:cubicBezTo>
                <a:cubicBezTo>
                  <a:pt x="7334132" y="2958478"/>
                  <a:pt x="7328107" y="2961286"/>
                  <a:pt x="7328107" y="2964499"/>
                </a:cubicBezTo>
                <a:cubicBezTo>
                  <a:pt x="7322082" y="2964499"/>
                  <a:pt x="7313239" y="2961286"/>
                  <a:pt x="7307214" y="2964499"/>
                </a:cubicBezTo>
                <a:cubicBezTo>
                  <a:pt x="7301176" y="2967307"/>
                  <a:pt x="7301176" y="2970520"/>
                  <a:pt x="7298371" y="2973328"/>
                </a:cubicBezTo>
                <a:cubicBezTo>
                  <a:pt x="7292332" y="2979350"/>
                  <a:pt x="7286308" y="2982157"/>
                  <a:pt x="7280283" y="2988179"/>
                </a:cubicBezTo>
                <a:cubicBezTo>
                  <a:pt x="7277465" y="2991392"/>
                  <a:pt x="7274258" y="2997008"/>
                  <a:pt x="7268219" y="3000221"/>
                </a:cubicBezTo>
                <a:cubicBezTo>
                  <a:pt x="7265415" y="3000221"/>
                  <a:pt x="7259376" y="3000221"/>
                  <a:pt x="7253351" y="3000221"/>
                </a:cubicBezTo>
                <a:cubicBezTo>
                  <a:pt x="7247326" y="3003029"/>
                  <a:pt x="7235263" y="3003029"/>
                  <a:pt x="7229640" y="3006243"/>
                </a:cubicBezTo>
                <a:cubicBezTo>
                  <a:pt x="7226420" y="3012264"/>
                  <a:pt x="7226420" y="3017880"/>
                  <a:pt x="7226420" y="3027114"/>
                </a:cubicBezTo>
                <a:cubicBezTo>
                  <a:pt x="7217591" y="3027114"/>
                  <a:pt x="7211552" y="3039157"/>
                  <a:pt x="7208748" y="3044773"/>
                </a:cubicBezTo>
                <a:cubicBezTo>
                  <a:pt x="7205527" y="3050794"/>
                  <a:pt x="7196684" y="3056815"/>
                  <a:pt x="7190659" y="3059624"/>
                </a:cubicBezTo>
                <a:cubicBezTo>
                  <a:pt x="7163728" y="3074879"/>
                  <a:pt x="7127967" y="3080495"/>
                  <a:pt x="7115903" y="3110601"/>
                </a:cubicBezTo>
                <a:cubicBezTo>
                  <a:pt x="7113085" y="3119431"/>
                  <a:pt x="7113085" y="3125452"/>
                  <a:pt x="7113085" y="3134281"/>
                </a:cubicBezTo>
                <a:cubicBezTo>
                  <a:pt x="7110281" y="3140303"/>
                  <a:pt x="7101036" y="3146324"/>
                  <a:pt x="7095413" y="3152345"/>
                </a:cubicBezTo>
                <a:cubicBezTo>
                  <a:pt x="7092192" y="3155153"/>
                  <a:pt x="7092192" y="3155153"/>
                  <a:pt x="7089374" y="3158366"/>
                </a:cubicBezTo>
                <a:lnTo>
                  <a:pt x="7083799" y="3157756"/>
                </a:lnTo>
                <a:lnTo>
                  <a:pt x="7084038" y="3158290"/>
                </a:lnTo>
                <a:cubicBezTo>
                  <a:pt x="7085595" y="3159041"/>
                  <a:pt x="7087905" y="3159041"/>
                  <a:pt x="7090920" y="3159041"/>
                </a:cubicBezTo>
                <a:cubicBezTo>
                  <a:pt x="7093739" y="3155835"/>
                  <a:pt x="7093739" y="3155835"/>
                  <a:pt x="7096950" y="3153025"/>
                </a:cubicBezTo>
                <a:cubicBezTo>
                  <a:pt x="7102575" y="3146998"/>
                  <a:pt x="7111829" y="3140981"/>
                  <a:pt x="7114635" y="3134965"/>
                </a:cubicBezTo>
                <a:cubicBezTo>
                  <a:pt x="7114635" y="3126137"/>
                  <a:pt x="7114635" y="3120110"/>
                  <a:pt x="7117455" y="3111282"/>
                </a:cubicBezTo>
                <a:cubicBezTo>
                  <a:pt x="7129515" y="3081189"/>
                  <a:pt x="7165278" y="3075567"/>
                  <a:pt x="7192217" y="3060317"/>
                </a:cubicBezTo>
                <a:cubicBezTo>
                  <a:pt x="7198247" y="3057506"/>
                  <a:pt x="7207084" y="3051490"/>
                  <a:pt x="7210308" y="3045473"/>
                </a:cubicBezTo>
                <a:cubicBezTo>
                  <a:pt x="7213114" y="3039852"/>
                  <a:pt x="7219144" y="3027819"/>
                  <a:pt x="7227993" y="3027819"/>
                </a:cubicBezTo>
                <a:cubicBezTo>
                  <a:pt x="7227993" y="3018586"/>
                  <a:pt x="7227993" y="3012965"/>
                  <a:pt x="7231204" y="3006947"/>
                </a:cubicBezTo>
                <a:cubicBezTo>
                  <a:pt x="7236830" y="3003731"/>
                  <a:pt x="7248890" y="3003731"/>
                  <a:pt x="7254920" y="3000931"/>
                </a:cubicBezTo>
                <a:cubicBezTo>
                  <a:pt x="7260950" y="3000931"/>
                  <a:pt x="7266980" y="3000931"/>
                  <a:pt x="7269799" y="3000931"/>
                </a:cubicBezTo>
                <a:cubicBezTo>
                  <a:pt x="7275817" y="2997714"/>
                  <a:pt x="7279040" y="2992093"/>
                  <a:pt x="7281847" y="2988887"/>
                </a:cubicBezTo>
                <a:cubicBezTo>
                  <a:pt x="7287877" y="2982870"/>
                  <a:pt x="7293907" y="2980060"/>
                  <a:pt x="7299937" y="2974044"/>
                </a:cubicBezTo>
                <a:cubicBezTo>
                  <a:pt x="7302756" y="2971233"/>
                  <a:pt x="7302756" y="2968015"/>
                  <a:pt x="7308786" y="2965205"/>
                </a:cubicBezTo>
                <a:cubicBezTo>
                  <a:pt x="7314816" y="2961999"/>
                  <a:pt x="7323653" y="2965205"/>
                  <a:pt x="7329683" y="2965205"/>
                </a:cubicBezTo>
                <a:cubicBezTo>
                  <a:pt x="7329683" y="2961999"/>
                  <a:pt x="7335713" y="2959188"/>
                  <a:pt x="7341338" y="2956378"/>
                </a:cubicBezTo>
                <a:cubicBezTo>
                  <a:pt x="7338532" y="2956378"/>
                  <a:pt x="7335713" y="2956378"/>
                  <a:pt x="7335713" y="2953172"/>
                </a:cubicBezTo>
                <a:cubicBezTo>
                  <a:pt x="7341338" y="2953172"/>
                  <a:pt x="7350592" y="2941128"/>
                  <a:pt x="7353399" y="2938317"/>
                </a:cubicBezTo>
                <a:cubicBezTo>
                  <a:pt x="7359429" y="2935516"/>
                  <a:pt x="7371489" y="2932300"/>
                  <a:pt x="7374308" y="2926283"/>
                </a:cubicBezTo>
                <a:cubicBezTo>
                  <a:pt x="7374308" y="2923473"/>
                  <a:pt x="7374308" y="2911429"/>
                  <a:pt x="7374308" y="2905413"/>
                </a:cubicBezTo>
                <a:cubicBezTo>
                  <a:pt x="7375913" y="2899396"/>
                  <a:pt x="7378122" y="2896388"/>
                  <a:pt x="7381438" y="2894533"/>
                </a:cubicBezTo>
                <a:lnTo>
                  <a:pt x="7394682" y="2890719"/>
                </a:lnTo>
                <a:close/>
                <a:moveTo>
                  <a:pt x="7505990" y="2832168"/>
                </a:moveTo>
                <a:lnTo>
                  <a:pt x="7507457" y="2838816"/>
                </a:lnTo>
                <a:cubicBezTo>
                  <a:pt x="7507757" y="2844385"/>
                  <a:pt x="7506952" y="2851108"/>
                  <a:pt x="7506952" y="2854119"/>
                </a:cubicBezTo>
                <a:cubicBezTo>
                  <a:pt x="7504134" y="2872183"/>
                  <a:pt x="7486059" y="2883820"/>
                  <a:pt x="7468373" y="2883820"/>
                </a:cubicBezTo>
                <a:cubicBezTo>
                  <a:pt x="7465152" y="2887033"/>
                  <a:pt x="7453505" y="2887033"/>
                  <a:pt x="7447466" y="2889842"/>
                </a:cubicBezTo>
                <a:cubicBezTo>
                  <a:pt x="7441442" y="2892649"/>
                  <a:pt x="7435417" y="2895863"/>
                  <a:pt x="7432598" y="2895863"/>
                </a:cubicBezTo>
                <a:lnTo>
                  <a:pt x="7411556" y="2897172"/>
                </a:lnTo>
                <a:lnTo>
                  <a:pt x="7408197" y="2896664"/>
                </a:lnTo>
                <a:lnTo>
                  <a:pt x="7400711" y="2895100"/>
                </a:lnTo>
                <a:lnTo>
                  <a:pt x="7401352" y="2895628"/>
                </a:lnTo>
                <a:lnTo>
                  <a:pt x="7408197" y="2896664"/>
                </a:lnTo>
                <a:lnTo>
                  <a:pt x="7410843" y="2897216"/>
                </a:lnTo>
                <a:lnTo>
                  <a:pt x="7411556" y="2897172"/>
                </a:lnTo>
                <a:lnTo>
                  <a:pt x="7418642" y="2898244"/>
                </a:lnTo>
                <a:cubicBezTo>
                  <a:pt x="7424829" y="2898298"/>
                  <a:pt x="7430727" y="2897639"/>
                  <a:pt x="7434192" y="2896585"/>
                </a:cubicBezTo>
                <a:cubicBezTo>
                  <a:pt x="7437011" y="2896585"/>
                  <a:pt x="7443041" y="2893379"/>
                  <a:pt x="7449071" y="2890569"/>
                </a:cubicBezTo>
                <a:cubicBezTo>
                  <a:pt x="7455101" y="2887758"/>
                  <a:pt x="7466756" y="2887758"/>
                  <a:pt x="7469967" y="2884552"/>
                </a:cubicBezTo>
                <a:cubicBezTo>
                  <a:pt x="7487653" y="2884552"/>
                  <a:pt x="7505743" y="2872914"/>
                  <a:pt x="7508562" y="2854853"/>
                </a:cubicBezTo>
                <a:cubicBezTo>
                  <a:pt x="7508562" y="2850333"/>
                  <a:pt x="7510368" y="2837469"/>
                  <a:pt x="7507538" y="2832672"/>
                </a:cubicBezTo>
                <a:close/>
                <a:moveTo>
                  <a:pt x="7051080" y="2821679"/>
                </a:moveTo>
                <a:lnTo>
                  <a:pt x="7060841" y="2828431"/>
                </a:lnTo>
                <a:lnTo>
                  <a:pt x="7062268" y="2829088"/>
                </a:lnTo>
                <a:lnTo>
                  <a:pt x="7051933" y="2821938"/>
                </a:lnTo>
                <a:close/>
                <a:moveTo>
                  <a:pt x="2628359" y="2759268"/>
                </a:moveTo>
                <a:lnTo>
                  <a:pt x="2625271" y="2770831"/>
                </a:lnTo>
                <a:cubicBezTo>
                  <a:pt x="2616423" y="2776848"/>
                  <a:pt x="2601546" y="2770831"/>
                  <a:pt x="2592698" y="2773644"/>
                </a:cubicBezTo>
                <a:lnTo>
                  <a:pt x="2591992" y="2774197"/>
                </a:lnTo>
                <a:lnTo>
                  <a:pt x="2589440" y="2787021"/>
                </a:lnTo>
                <a:cubicBezTo>
                  <a:pt x="2587533" y="2791489"/>
                  <a:pt x="2584522" y="2795909"/>
                  <a:pt x="2580100" y="2800330"/>
                </a:cubicBezTo>
                <a:cubicBezTo>
                  <a:pt x="2553177" y="2827237"/>
                  <a:pt x="2592146" y="2881051"/>
                  <a:pt x="2592146" y="2910754"/>
                </a:cubicBezTo>
                <a:cubicBezTo>
                  <a:pt x="2592146" y="2915978"/>
                  <a:pt x="2593453" y="2919720"/>
                  <a:pt x="2595645" y="2922489"/>
                </a:cubicBezTo>
                <a:lnTo>
                  <a:pt x="2596206" y="2922864"/>
                </a:lnTo>
                <a:lnTo>
                  <a:pt x="2593052" y="2912288"/>
                </a:lnTo>
                <a:cubicBezTo>
                  <a:pt x="2593052" y="2882569"/>
                  <a:pt x="2554055" y="2828745"/>
                  <a:pt x="2580985" y="2801850"/>
                </a:cubicBezTo>
                <a:cubicBezTo>
                  <a:pt x="2589823" y="2793005"/>
                  <a:pt x="2593052" y="2784177"/>
                  <a:pt x="2593052" y="2774939"/>
                </a:cubicBezTo>
                <a:cubicBezTo>
                  <a:pt x="2601890" y="2772133"/>
                  <a:pt x="2616769" y="2778155"/>
                  <a:pt x="2625607" y="2772133"/>
                </a:cubicBezTo>
                <a:cubicBezTo>
                  <a:pt x="2625607" y="2769311"/>
                  <a:pt x="2628820" y="2763288"/>
                  <a:pt x="2628820" y="2760071"/>
                </a:cubicBezTo>
                <a:close/>
                <a:moveTo>
                  <a:pt x="2621358" y="2709986"/>
                </a:moveTo>
                <a:lnTo>
                  <a:pt x="2622458" y="2735117"/>
                </a:lnTo>
                <a:lnTo>
                  <a:pt x="2622458" y="2737930"/>
                </a:lnTo>
                <a:cubicBezTo>
                  <a:pt x="2622458" y="2743949"/>
                  <a:pt x="2622458" y="2749966"/>
                  <a:pt x="2625271" y="2753177"/>
                </a:cubicBezTo>
                <a:lnTo>
                  <a:pt x="2625418" y="2753436"/>
                </a:lnTo>
                <a:lnTo>
                  <a:pt x="2622795" y="2739198"/>
                </a:lnTo>
                <a:lnTo>
                  <a:pt x="2622795" y="2736376"/>
                </a:lnTo>
                <a:cubicBezTo>
                  <a:pt x="2622795" y="2727539"/>
                  <a:pt x="2622795" y="2719306"/>
                  <a:pt x="2621690" y="2711072"/>
                </a:cubicBezTo>
                <a:close/>
                <a:moveTo>
                  <a:pt x="2302922" y="2693457"/>
                </a:moveTo>
                <a:lnTo>
                  <a:pt x="2303000" y="2693691"/>
                </a:lnTo>
                <a:lnTo>
                  <a:pt x="2314179" y="2696065"/>
                </a:lnTo>
                <a:lnTo>
                  <a:pt x="2314480" y="2695915"/>
                </a:lnTo>
                <a:close/>
                <a:moveTo>
                  <a:pt x="2329107" y="2688960"/>
                </a:moveTo>
                <a:lnTo>
                  <a:pt x="2349528" y="2707156"/>
                </a:lnTo>
                <a:cubicBezTo>
                  <a:pt x="2355857" y="2714234"/>
                  <a:pt x="2362012" y="2721512"/>
                  <a:pt x="2369222" y="2726845"/>
                </a:cubicBezTo>
                <a:lnTo>
                  <a:pt x="2369395" y="2726898"/>
                </a:lnTo>
                <a:lnTo>
                  <a:pt x="2349902" y="2707435"/>
                </a:lnTo>
                <a:cubicBezTo>
                  <a:pt x="2343568" y="2700363"/>
                  <a:pt x="2337059" y="2693491"/>
                  <a:pt x="2329142" y="2688965"/>
                </a:cubicBezTo>
                <a:close/>
                <a:moveTo>
                  <a:pt x="2448005" y="2683975"/>
                </a:moveTo>
                <a:lnTo>
                  <a:pt x="2447966" y="2683978"/>
                </a:lnTo>
                <a:lnTo>
                  <a:pt x="2448460" y="2684349"/>
                </a:lnTo>
                <a:lnTo>
                  <a:pt x="2463932" y="2697079"/>
                </a:lnTo>
                <a:lnTo>
                  <a:pt x="2481578" y="2707908"/>
                </a:lnTo>
                <a:lnTo>
                  <a:pt x="2481642" y="2707954"/>
                </a:lnTo>
                <a:cubicBezTo>
                  <a:pt x="2478421" y="2707954"/>
                  <a:pt x="2481642" y="2711169"/>
                  <a:pt x="2478421" y="2713981"/>
                </a:cubicBezTo>
                <a:cubicBezTo>
                  <a:pt x="2457530" y="2722823"/>
                  <a:pt x="2463563" y="2770609"/>
                  <a:pt x="2460752" y="2788675"/>
                </a:cubicBezTo>
                <a:cubicBezTo>
                  <a:pt x="2459544" y="2794252"/>
                  <a:pt x="2456700" y="2804852"/>
                  <a:pt x="2455184" y="2815457"/>
                </a:cubicBezTo>
                <a:lnTo>
                  <a:pt x="2455546" y="2819501"/>
                </a:lnTo>
                <a:lnTo>
                  <a:pt x="2454660" y="2826059"/>
                </a:lnTo>
                <a:lnTo>
                  <a:pt x="2457275" y="2838772"/>
                </a:lnTo>
                <a:lnTo>
                  <a:pt x="2457589" y="2842276"/>
                </a:lnTo>
                <a:lnTo>
                  <a:pt x="2458013" y="2842362"/>
                </a:lnTo>
                <a:lnTo>
                  <a:pt x="2457275" y="2838772"/>
                </a:lnTo>
                <a:lnTo>
                  <a:pt x="2455546" y="2819501"/>
                </a:lnTo>
                <a:lnTo>
                  <a:pt x="2457475" y="2805238"/>
                </a:lnTo>
                <a:cubicBezTo>
                  <a:pt x="2458858" y="2798547"/>
                  <a:pt x="2460391" y="2792604"/>
                  <a:pt x="2461196" y="2788893"/>
                </a:cubicBezTo>
                <a:cubicBezTo>
                  <a:pt x="2464010" y="2770831"/>
                  <a:pt x="2457976" y="2723082"/>
                  <a:pt x="2478887" y="2714252"/>
                </a:cubicBezTo>
                <a:cubicBezTo>
                  <a:pt x="2482108" y="2711447"/>
                  <a:pt x="2478887" y="2708235"/>
                  <a:pt x="2482108" y="2708235"/>
                </a:cubicBezTo>
                <a:lnTo>
                  <a:pt x="2481578" y="2707908"/>
                </a:lnTo>
                <a:lnTo>
                  <a:pt x="2458087" y="2691600"/>
                </a:lnTo>
                <a:lnTo>
                  <a:pt x="2448460" y="2684349"/>
                </a:lnTo>
                <a:close/>
                <a:moveTo>
                  <a:pt x="2613609" y="2682265"/>
                </a:moveTo>
                <a:lnTo>
                  <a:pt x="2613609" y="2684565"/>
                </a:lnTo>
                <a:lnTo>
                  <a:pt x="2613957" y="2685699"/>
                </a:lnTo>
                <a:lnTo>
                  <a:pt x="2613957" y="2682568"/>
                </a:lnTo>
                <a:close/>
                <a:moveTo>
                  <a:pt x="7473287" y="2679047"/>
                </a:moveTo>
                <a:lnTo>
                  <a:pt x="7480020" y="2684337"/>
                </a:lnTo>
                <a:cubicBezTo>
                  <a:pt x="7483241" y="2689963"/>
                  <a:pt x="7474398" y="2695984"/>
                  <a:pt x="7471177" y="2702006"/>
                </a:cubicBezTo>
                <a:cubicBezTo>
                  <a:pt x="7468373" y="2708016"/>
                  <a:pt x="7465152" y="2711230"/>
                  <a:pt x="7459128" y="2714038"/>
                </a:cubicBezTo>
                <a:cubicBezTo>
                  <a:pt x="7456309" y="2717251"/>
                  <a:pt x="7450284" y="2717251"/>
                  <a:pt x="7447466" y="2720059"/>
                </a:cubicBezTo>
                <a:cubicBezTo>
                  <a:pt x="7444260" y="2726080"/>
                  <a:pt x="7444260" y="2740931"/>
                  <a:pt x="7444260" y="2749760"/>
                </a:cubicBezTo>
                <a:cubicBezTo>
                  <a:pt x="7444260" y="2770631"/>
                  <a:pt x="7444260" y="2788695"/>
                  <a:pt x="7465152" y="2797525"/>
                </a:cubicBezTo>
                <a:cubicBezTo>
                  <a:pt x="7465152" y="2806354"/>
                  <a:pt x="7465152" y="2812376"/>
                  <a:pt x="7468373" y="2821205"/>
                </a:cubicBezTo>
                <a:cubicBezTo>
                  <a:pt x="7471177" y="2827226"/>
                  <a:pt x="7474398" y="2833247"/>
                  <a:pt x="7474398" y="2842076"/>
                </a:cubicBezTo>
                <a:lnTo>
                  <a:pt x="7475725" y="2841866"/>
                </a:lnTo>
                <a:lnTo>
                  <a:pt x="7469967" y="2821938"/>
                </a:lnTo>
                <a:cubicBezTo>
                  <a:pt x="7466756" y="2813110"/>
                  <a:pt x="7466756" y="2807094"/>
                  <a:pt x="7466756" y="2798267"/>
                </a:cubicBezTo>
                <a:cubicBezTo>
                  <a:pt x="7445847" y="2789440"/>
                  <a:pt x="7445847" y="2771378"/>
                  <a:pt x="7445847" y="2750508"/>
                </a:cubicBezTo>
                <a:cubicBezTo>
                  <a:pt x="7445847" y="2741680"/>
                  <a:pt x="7445847" y="2726837"/>
                  <a:pt x="7449071" y="2720809"/>
                </a:cubicBezTo>
                <a:cubicBezTo>
                  <a:pt x="7451877" y="2717998"/>
                  <a:pt x="7457907" y="2717998"/>
                  <a:pt x="7460726" y="2714793"/>
                </a:cubicBezTo>
                <a:cubicBezTo>
                  <a:pt x="7466756" y="2711982"/>
                  <a:pt x="7469967" y="2708777"/>
                  <a:pt x="7472786" y="2702748"/>
                </a:cubicBezTo>
                <a:cubicBezTo>
                  <a:pt x="7475998" y="2696731"/>
                  <a:pt x="7484847" y="2690714"/>
                  <a:pt x="7481623" y="2685093"/>
                </a:cubicBezTo>
                <a:cubicBezTo>
                  <a:pt x="7480217" y="2682085"/>
                  <a:pt x="7477479" y="2680205"/>
                  <a:pt x="7474019" y="2679121"/>
                </a:cubicBezTo>
                <a:close/>
                <a:moveTo>
                  <a:pt x="2217594" y="2641094"/>
                </a:moveTo>
                <a:lnTo>
                  <a:pt x="2233691" y="2672223"/>
                </a:lnTo>
                <a:cubicBezTo>
                  <a:pt x="2237739" y="2683995"/>
                  <a:pt x="2228018" y="2704298"/>
                  <a:pt x="2220544" y="2724156"/>
                </a:cubicBezTo>
                <a:lnTo>
                  <a:pt x="2218325" y="2732512"/>
                </a:lnTo>
                <a:lnTo>
                  <a:pt x="2215331" y="2741099"/>
                </a:lnTo>
                <a:lnTo>
                  <a:pt x="2215135" y="2744525"/>
                </a:lnTo>
                <a:lnTo>
                  <a:pt x="2213022" y="2752483"/>
                </a:lnTo>
                <a:lnTo>
                  <a:pt x="2214459" y="2756308"/>
                </a:lnTo>
                <a:lnTo>
                  <a:pt x="2214077" y="2762976"/>
                </a:lnTo>
                <a:lnTo>
                  <a:pt x="2220714" y="2772952"/>
                </a:lnTo>
                <a:lnTo>
                  <a:pt x="2220886" y="2773409"/>
                </a:lnTo>
                <a:lnTo>
                  <a:pt x="2221062" y="2773475"/>
                </a:lnTo>
                <a:lnTo>
                  <a:pt x="2220714" y="2772952"/>
                </a:lnTo>
                <a:lnTo>
                  <a:pt x="2214459" y="2756308"/>
                </a:lnTo>
                <a:lnTo>
                  <a:pt x="2215135" y="2744525"/>
                </a:lnTo>
                <a:lnTo>
                  <a:pt x="2218325" y="2732512"/>
                </a:lnTo>
                <a:lnTo>
                  <a:pt x="2224113" y="2715907"/>
                </a:lnTo>
                <a:cubicBezTo>
                  <a:pt x="2230796" y="2698948"/>
                  <a:pt x="2237450" y="2682603"/>
                  <a:pt x="2233981" y="2672521"/>
                </a:cubicBezTo>
                <a:cubicBezTo>
                  <a:pt x="2231167" y="2662088"/>
                  <a:pt x="2225236" y="2650954"/>
                  <a:pt x="2217796" y="2641274"/>
                </a:cubicBezTo>
                <a:close/>
                <a:moveTo>
                  <a:pt x="2568732" y="2592732"/>
                </a:moveTo>
                <a:lnTo>
                  <a:pt x="2572842" y="2613990"/>
                </a:lnTo>
                <a:lnTo>
                  <a:pt x="2573054" y="2614389"/>
                </a:lnTo>
                <a:lnTo>
                  <a:pt x="2568918" y="2593004"/>
                </a:lnTo>
                <a:close/>
                <a:moveTo>
                  <a:pt x="2563056" y="2583754"/>
                </a:moveTo>
                <a:lnTo>
                  <a:pt x="2563030" y="2583761"/>
                </a:lnTo>
                <a:lnTo>
                  <a:pt x="2563044" y="2583782"/>
                </a:lnTo>
                <a:close/>
                <a:moveTo>
                  <a:pt x="2557557" y="2580766"/>
                </a:moveTo>
                <a:lnTo>
                  <a:pt x="2557095" y="2580914"/>
                </a:lnTo>
                <a:lnTo>
                  <a:pt x="2559668" y="2583894"/>
                </a:lnTo>
                <a:lnTo>
                  <a:pt x="2560125" y="2583759"/>
                </a:lnTo>
                <a:close/>
                <a:moveTo>
                  <a:pt x="2168434" y="2580229"/>
                </a:moveTo>
                <a:lnTo>
                  <a:pt x="2168275" y="2580236"/>
                </a:lnTo>
                <a:lnTo>
                  <a:pt x="2173465" y="2603649"/>
                </a:lnTo>
                <a:lnTo>
                  <a:pt x="2173666" y="2603807"/>
                </a:lnTo>
                <a:close/>
                <a:moveTo>
                  <a:pt x="2520709" y="2577533"/>
                </a:moveTo>
                <a:lnTo>
                  <a:pt x="2520709" y="2583041"/>
                </a:lnTo>
                <a:cubicBezTo>
                  <a:pt x="2517895" y="2586253"/>
                  <a:pt x="2517895" y="2589058"/>
                  <a:pt x="2520709" y="2589058"/>
                </a:cubicBezTo>
                <a:cubicBezTo>
                  <a:pt x="2520709" y="2591873"/>
                  <a:pt x="2526744" y="2591873"/>
                  <a:pt x="2526744" y="2595077"/>
                </a:cubicBezTo>
                <a:cubicBezTo>
                  <a:pt x="2526744" y="2597889"/>
                  <a:pt x="2526744" y="2597889"/>
                  <a:pt x="2529964" y="2597889"/>
                </a:cubicBezTo>
                <a:cubicBezTo>
                  <a:pt x="2529964" y="2601095"/>
                  <a:pt x="2529964" y="2601095"/>
                  <a:pt x="2529964" y="2601095"/>
                </a:cubicBezTo>
                <a:lnTo>
                  <a:pt x="2531033" y="2600998"/>
                </a:lnTo>
                <a:lnTo>
                  <a:pt x="2531033" y="2598546"/>
                </a:lnTo>
                <a:cubicBezTo>
                  <a:pt x="2527819" y="2598546"/>
                  <a:pt x="2527819" y="2598546"/>
                  <a:pt x="2527819" y="2595718"/>
                </a:cubicBezTo>
                <a:cubicBezTo>
                  <a:pt x="2527819" y="2592484"/>
                  <a:pt x="2521791" y="2592484"/>
                  <a:pt x="2521791" y="2589656"/>
                </a:cubicBezTo>
                <a:cubicBezTo>
                  <a:pt x="2518977" y="2589656"/>
                  <a:pt x="2518977" y="2586828"/>
                  <a:pt x="2521791" y="2583595"/>
                </a:cubicBezTo>
                <a:cubicBezTo>
                  <a:pt x="2521791" y="2580766"/>
                  <a:pt x="2521791" y="2580766"/>
                  <a:pt x="2521791" y="2577533"/>
                </a:cubicBezTo>
                <a:close/>
                <a:moveTo>
                  <a:pt x="2515081" y="2574705"/>
                </a:moveTo>
                <a:lnTo>
                  <a:pt x="2515081" y="2577025"/>
                </a:lnTo>
                <a:lnTo>
                  <a:pt x="2516165" y="2577025"/>
                </a:lnTo>
                <a:lnTo>
                  <a:pt x="2516165" y="2574705"/>
                </a:lnTo>
                <a:close/>
                <a:moveTo>
                  <a:pt x="2503358" y="2568532"/>
                </a:moveTo>
                <a:lnTo>
                  <a:pt x="2509046" y="2574210"/>
                </a:lnTo>
                <a:lnTo>
                  <a:pt x="2509644" y="2574210"/>
                </a:lnTo>
                <a:lnTo>
                  <a:pt x="2504109" y="2568645"/>
                </a:lnTo>
                <a:close/>
                <a:moveTo>
                  <a:pt x="2567536" y="2552591"/>
                </a:moveTo>
                <a:lnTo>
                  <a:pt x="2563585" y="2556522"/>
                </a:lnTo>
                <a:lnTo>
                  <a:pt x="2563434" y="2556729"/>
                </a:lnTo>
                <a:lnTo>
                  <a:pt x="2567568" y="2552638"/>
                </a:lnTo>
                <a:close/>
                <a:moveTo>
                  <a:pt x="2541858" y="2502357"/>
                </a:moveTo>
                <a:lnTo>
                  <a:pt x="2539874" y="2502780"/>
                </a:lnTo>
                <a:lnTo>
                  <a:pt x="2539918" y="2503680"/>
                </a:lnTo>
                <a:lnTo>
                  <a:pt x="2541787" y="2503293"/>
                </a:lnTo>
                <a:close/>
                <a:moveTo>
                  <a:pt x="2494170" y="2493960"/>
                </a:moveTo>
                <a:cubicBezTo>
                  <a:pt x="2490956" y="2496766"/>
                  <a:pt x="2488135" y="2499578"/>
                  <a:pt x="2484922" y="2502783"/>
                </a:cubicBezTo>
                <a:cubicBezTo>
                  <a:pt x="2484922" y="2505596"/>
                  <a:pt x="2484922" y="2514827"/>
                  <a:pt x="2488135" y="2517632"/>
                </a:cubicBezTo>
                <a:cubicBezTo>
                  <a:pt x="2490956" y="2520445"/>
                  <a:pt x="2484922" y="2523649"/>
                  <a:pt x="2488135" y="2526462"/>
                </a:cubicBezTo>
                <a:cubicBezTo>
                  <a:pt x="2488135" y="2526462"/>
                  <a:pt x="2490956" y="2526462"/>
                  <a:pt x="2488135" y="2529674"/>
                </a:cubicBezTo>
                <a:lnTo>
                  <a:pt x="2488135" y="2535293"/>
                </a:lnTo>
                <a:cubicBezTo>
                  <a:pt x="2484922" y="2535293"/>
                  <a:pt x="2482108" y="2535293"/>
                  <a:pt x="2482108" y="2538497"/>
                </a:cubicBezTo>
                <a:cubicBezTo>
                  <a:pt x="2478887" y="2541310"/>
                  <a:pt x="2482108" y="2541310"/>
                  <a:pt x="2478887" y="2544524"/>
                </a:cubicBezTo>
                <a:cubicBezTo>
                  <a:pt x="2476073" y="2544524"/>
                  <a:pt x="2472859" y="2544524"/>
                  <a:pt x="2472859" y="2544524"/>
                </a:cubicBezTo>
                <a:cubicBezTo>
                  <a:pt x="2470038" y="2547329"/>
                  <a:pt x="2470038" y="2550540"/>
                  <a:pt x="2470038" y="2553345"/>
                </a:cubicBezTo>
                <a:cubicBezTo>
                  <a:pt x="2467224" y="2556159"/>
                  <a:pt x="2464010" y="2553345"/>
                  <a:pt x="2464010" y="2559363"/>
                </a:cubicBezTo>
                <a:cubicBezTo>
                  <a:pt x="2464010" y="2562177"/>
                  <a:pt x="2464010" y="2565387"/>
                  <a:pt x="2467224" y="2565387"/>
                </a:cubicBezTo>
                <a:cubicBezTo>
                  <a:pt x="2470038" y="2565387"/>
                  <a:pt x="2472859" y="2571006"/>
                  <a:pt x="2472859" y="2571006"/>
                </a:cubicBezTo>
                <a:cubicBezTo>
                  <a:pt x="2471449" y="2572608"/>
                  <a:pt x="2470743" y="2574113"/>
                  <a:pt x="2470743" y="2574865"/>
                </a:cubicBezTo>
                <a:lnTo>
                  <a:pt x="2472409" y="2574349"/>
                </a:lnTo>
                <a:lnTo>
                  <a:pt x="2473969" y="2571473"/>
                </a:lnTo>
                <a:cubicBezTo>
                  <a:pt x="2473969" y="2571473"/>
                  <a:pt x="2471156" y="2565816"/>
                  <a:pt x="2468342" y="2565816"/>
                </a:cubicBezTo>
                <a:cubicBezTo>
                  <a:pt x="2465128" y="2565816"/>
                  <a:pt x="2465128" y="2562583"/>
                  <a:pt x="2465128" y="2559755"/>
                </a:cubicBezTo>
                <a:cubicBezTo>
                  <a:pt x="2465128" y="2553694"/>
                  <a:pt x="2468342" y="2556522"/>
                  <a:pt x="2471156" y="2553694"/>
                </a:cubicBezTo>
                <a:cubicBezTo>
                  <a:pt x="2471156" y="2550865"/>
                  <a:pt x="2471156" y="2547632"/>
                  <a:pt x="2473969" y="2544805"/>
                </a:cubicBezTo>
                <a:cubicBezTo>
                  <a:pt x="2473969" y="2544805"/>
                  <a:pt x="2477183" y="2544805"/>
                  <a:pt x="2479997" y="2544805"/>
                </a:cubicBezTo>
                <a:cubicBezTo>
                  <a:pt x="2483212" y="2541571"/>
                  <a:pt x="2479997" y="2541571"/>
                  <a:pt x="2483212" y="2538741"/>
                </a:cubicBezTo>
                <a:cubicBezTo>
                  <a:pt x="2483212" y="2535510"/>
                  <a:pt x="2486025" y="2535510"/>
                  <a:pt x="2489239" y="2535510"/>
                </a:cubicBezTo>
                <a:lnTo>
                  <a:pt x="2489239" y="2529852"/>
                </a:lnTo>
                <a:cubicBezTo>
                  <a:pt x="2492053" y="2526620"/>
                  <a:pt x="2489239" y="2526620"/>
                  <a:pt x="2489239" y="2526620"/>
                </a:cubicBezTo>
                <a:cubicBezTo>
                  <a:pt x="2486025" y="2523792"/>
                  <a:pt x="2492053" y="2520559"/>
                  <a:pt x="2489239" y="2517731"/>
                </a:cubicBezTo>
                <a:cubicBezTo>
                  <a:pt x="2486025" y="2514902"/>
                  <a:pt x="2486025" y="2505608"/>
                  <a:pt x="2486025" y="2502780"/>
                </a:cubicBezTo>
                <a:lnTo>
                  <a:pt x="2494941" y="2494205"/>
                </a:lnTo>
                <a:close/>
                <a:moveTo>
                  <a:pt x="2515283" y="2486738"/>
                </a:moveTo>
                <a:cubicBezTo>
                  <a:pt x="2512669" y="2486337"/>
                  <a:pt x="2510457" y="2486337"/>
                  <a:pt x="2509046" y="2487944"/>
                </a:cubicBezTo>
                <a:lnTo>
                  <a:pt x="2503242" y="2496441"/>
                </a:lnTo>
                <a:lnTo>
                  <a:pt x="2504109" y="2496719"/>
                </a:lnTo>
                <a:cubicBezTo>
                  <a:pt x="2506922" y="2493890"/>
                  <a:pt x="2506922" y="2490658"/>
                  <a:pt x="2510136" y="2487828"/>
                </a:cubicBezTo>
                <a:lnTo>
                  <a:pt x="2515548" y="2486776"/>
                </a:lnTo>
                <a:close/>
                <a:moveTo>
                  <a:pt x="3067377" y="2467234"/>
                </a:moveTo>
                <a:lnTo>
                  <a:pt x="3067436" y="2468094"/>
                </a:lnTo>
                <a:cubicBezTo>
                  <a:pt x="3088341" y="2468094"/>
                  <a:pt x="3103220" y="2485767"/>
                  <a:pt x="3121312" y="2491789"/>
                </a:cubicBezTo>
                <a:cubicBezTo>
                  <a:pt x="3139404" y="2495006"/>
                  <a:pt x="3145429" y="2497812"/>
                  <a:pt x="3145429" y="2515895"/>
                </a:cubicBezTo>
                <a:cubicBezTo>
                  <a:pt x="3163122" y="2518702"/>
                  <a:pt x="3178002" y="2515895"/>
                  <a:pt x="3196093" y="2518702"/>
                </a:cubicBezTo>
                <a:cubicBezTo>
                  <a:pt x="3206545" y="2521713"/>
                  <a:pt x="3216191" y="2520207"/>
                  <a:pt x="3225836" y="2518702"/>
                </a:cubicBezTo>
                <a:lnTo>
                  <a:pt x="3255485" y="2518702"/>
                </a:lnTo>
                <a:lnTo>
                  <a:pt x="3255485" y="2517829"/>
                </a:lnTo>
                <a:cubicBezTo>
                  <a:pt x="3234572" y="2511804"/>
                  <a:pt x="3216876" y="2523862"/>
                  <a:pt x="3195970" y="2517829"/>
                </a:cubicBezTo>
                <a:cubicBezTo>
                  <a:pt x="3177873" y="2515022"/>
                  <a:pt x="3162992" y="2517829"/>
                  <a:pt x="3145296" y="2515022"/>
                </a:cubicBezTo>
                <a:cubicBezTo>
                  <a:pt x="3145296" y="2496938"/>
                  <a:pt x="3139263" y="2494123"/>
                  <a:pt x="3121166" y="2490913"/>
                </a:cubicBezTo>
                <a:cubicBezTo>
                  <a:pt x="3112122" y="2487895"/>
                  <a:pt x="3103879" y="2481968"/>
                  <a:pt x="3095283" y="2476795"/>
                </a:cubicBezTo>
                <a:close/>
                <a:moveTo>
                  <a:pt x="2108915" y="2416117"/>
                </a:moveTo>
                <a:lnTo>
                  <a:pt x="2108657" y="2416133"/>
                </a:lnTo>
                <a:lnTo>
                  <a:pt x="2101582" y="2474545"/>
                </a:lnTo>
                <a:cubicBezTo>
                  <a:pt x="2101179" y="2494723"/>
                  <a:pt x="2104093" y="2514196"/>
                  <a:pt x="2114343" y="2529249"/>
                </a:cubicBezTo>
                <a:cubicBezTo>
                  <a:pt x="2123577" y="2544117"/>
                  <a:pt x="2123577" y="2555753"/>
                  <a:pt x="2129610" y="2570623"/>
                </a:cubicBezTo>
                <a:lnTo>
                  <a:pt x="2129729" y="2570696"/>
                </a:lnTo>
                <a:lnTo>
                  <a:pt x="2123389" y="2550340"/>
                </a:lnTo>
                <a:cubicBezTo>
                  <a:pt x="2121479" y="2543720"/>
                  <a:pt x="2119167" y="2537099"/>
                  <a:pt x="2114543" y="2529674"/>
                </a:cubicBezTo>
                <a:cubicBezTo>
                  <a:pt x="2094038" y="2499578"/>
                  <a:pt x="2102880" y="2451830"/>
                  <a:pt x="2108915" y="2416117"/>
                </a:cubicBezTo>
                <a:close/>
                <a:moveTo>
                  <a:pt x="2966301" y="2386764"/>
                </a:moveTo>
                <a:lnTo>
                  <a:pt x="2966125" y="2387375"/>
                </a:lnTo>
                <a:cubicBezTo>
                  <a:pt x="2983817" y="2393396"/>
                  <a:pt x="2983817" y="2414269"/>
                  <a:pt x="3001909" y="2417093"/>
                </a:cubicBezTo>
                <a:cubicBezTo>
                  <a:pt x="3001909" y="2444004"/>
                  <a:pt x="3025627" y="2432354"/>
                  <a:pt x="3043719" y="2432354"/>
                </a:cubicBezTo>
                <a:cubicBezTo>
                  <a:pt x="3050451" y="2432354"/>
                  <a:pt x="3055300" y="2433280"/>
                  <a:pt x="3058785" y="2435000"/>
                </a:cubicBezTo>
                <a:lnTo>
                  <a:pt x="3065578" y="2442284"/>
                </a:lnTo>
                <a:lnTo>
                  <a:pt x="3065523" y="2441484"/>
                </a:lnTo>
                <a:cubicBezTo>
                  <a:pt x="3062959" y="2435156"/>
                  <a:pt x="3057027" y="2431438"/>
                  <a:pt x="3043554" y="2431438"/>
                </a:cubicBezTo>
                <a:cubicBezTo>
                  <a:pt x="3025457" y="2431438"/>
                  <a:pt x="3001736" y="2443091"/>
                  <a:pt x="3001736" y="2416169"/>
                </a:cubicBezTo>
                <a:cubicBezTo>
                  <a:pt x="2992688" y="2414760"/>
                  <a:pt x="2988163" y="2408833"/>
                  <a:pt x="2983689" y="2402508"/>
                </a:cubicBezTo>
                <a:close/>
                <a:moveTo>
                  <a:pt x="2088867" y="2360086"/>
                </a:moveTo>
                <a:lnTo>
                  <a:pt x="2087830" y="2385889"/>
                </a:lnTo>
                <a:cubicBezTo>
                  <a:pt x="2087830" y="2391917"/>
                  <a:pt x="2087830" y="2403955"/>
                  <a:pt x="2090641" y="2409984"/>
                </a:cubicBezTo>
                <a:lnTo>
                  <a:pt x="2090766" y="2410059"/>
                </a:lnTo>
                <a:lnTo>
                  <a:pt x="2088004" y="2386421"/>
                </a:lnTo>
                <a:cubicBezTo>
                  <a:pt x="2089411" y="2377390"/>
                  <a:pt x="2090920" y="2367762"/>
                  <a:pt x="2089060" y="2360389"/>
                </a:cubicBezTo>
                <a:close/>
                <a:moveTo>
                  <a:pt x="2067199" y="2339020"/>
                </a:moveTo>
                <a:lnTo>
                  <a:pt x="2069731" y="2347346"/>
                </a:lnTo>
                <a:lnTo>
                  <a:pt x="2069738" y="2347347"/>
                </a:lnTo>
                <a:close/>
                <a:moveTo>
                  <a:pt x="1977306" y="2312140"/>
                </a:moveTo>
                <a:lnTo>
                  <a:pt x="1977306" y="2332076"/>
                </a:lnTo>
                <a:lnTo>
                  <a:pt x="1977414" y="2332076"/>
                </a:lnTo>
                <a:lnTo>
                  <a:pt x="1977414" y="2312188"/>
                </a:lnTo>
                <a:close/>
                <a:moveTo>
                  <a:pt x="1877749" y="2255060"/>
                </a:moveTo>
                <a:lnTo>
                  <a:pt x="1878848" y="2275465"/>
                </a:lnTo>
                <a:cubicBezTo>
                  <a:pt x="1870023" y="2275465"/>
                  <a:pt x="1860769" y="2275465"/>
                  <a:pt x="1851924" y="2275465"/>
                </a:cubicBezTo>
                <a:lnTo>
                  <a:pt x="1852273" y="2276076"/>
                </a:lnTo>
                <a:lnTo>
                  <a:pt x="1878886" y="2276076"/>
                </a:lnTo>
                <a:close/>
                <a:moveTo>
                  <a:pt x="2868819" y="2227135"/>
                </a:moveTo>
                <a:cubicBezTo>
                  <a:pt x="2859224" y="2226987"/>
                  <a:pt x="2850930" y="2236555"/>
                  <a:pt x="2837663" y="2234142"/>
                </a:cubicBezTo>
                <a:cubicBezTo>
                  <a:pt x="2822782" y="2234142"/>
                  <a:pt x="2825599" y="2252226"/>
                  <a:pt x="2810718" y="2258250"/>
                </a:cubicBezTo>
                <a:cubicBezTo>
                  <a:pt x="2789805" y="2264276"/>
                  <a:pt x="2798653" y="2273123"/>
                  <a:pt x="2783772" y="2285174"/>
                </a:cubicBezTo>
                <a:cubicBezTo>
                  <a:pt x="2780756" y="2289594"/>
                  <a:pt x="2775530" y="2285777"/>
                  <a:pt x="2769951" y="2280503"/>
                </a:cubicBezTo>
                <a:lnTo>
                  <a:pt x="2764083" y="2275563"/>
                </a:lnTo>
                <a:lnTo>
                  <a:pt x="2761794" y="2273341"/>
                </a:lnTo>
                <a:lnTo>
                  <a:pt x="2759761" y="2271925"/>
                </a:lnTo>
                <a:lnTo>
                  <a:pt x="2754492" y="2267489"/>
                </a:lnTo>
                <a:lnTo>
                  <a:pt x="2754265" y="2268093"/>
                </a:lnTo>
                <a:lnTo>
                  <a:pt x="2759761" y="2271925"/>
                </a:lnTo>
                <a:lnTo>
                  <a:pt x="2764083" y="2275563"/>
                </a:lnTo>
                <a:lnTo>
                  <a:pt x="2770191" y="2281489"/>
                </a:lnTo>
                <a:cubicBezTo>
                  <a:pt x="2775769" y="2286759"/>
                  <a:pt x="2780995" y="2290574"/>
                  <a:pt x="2784007" y="2286160"/>
                </a:cubicBezTo>
                <a:cubicBezTo>
                  <a:pt x="2798887" y="2274115"/>
                  <a:pt x="2790032" y="2265270"/>
                  <a:pt x="2810937" y="2259247"/>
                </a:cubicBezTo>
                <a:cubicBezTo>
                  <a:pt x="2825817" y="2253224"/>
                  <a:pt x="2823004" y="2235159"/>
                  <a:pt x="2837884" y="2235159"/>
                </a:cubicBezTo>
                <a:cubicBezTo>
                  <a:pt x="2855576" y="2238375"/>
                  <a:pt x="2864414" y="2220291"/>
                  <a:pt x="2879294" y="2232336"/>
                </a:cubicBezTo>
                <a:cubicBezTo>
                  <a:pt x="2897385" y="2244397"/>
                  <a:pt x="2900198" y="2262070"/>
                  <a:pt x="2912248" y="2280138"/>
                </a:cubicBezTo>
                <a:cubicBezTo>
                  <a:pt x="2927128" y="2297811"/>
                  <a:pt x="2951245" y="2309855"/>
                  <a:pt x="2972150" y="2327923"/>
                </a:cubicBezTo>
                <a:cubicBezTo>
                  <a:pt x="2976682" y="2332143"/>
                  <a:pt x="2994544" y="2339974"/>
                  <a:pt x="3004379" y="2347356"/>
                </a:cubicBezTo>
                <a:lnTo>
                  <a:pt x="3010281" y="2353923"/>
                </a:lnTo>
                <a:lnTo>
                  <a:pt x="3010584" y="2353483"/>
                </a:lnTo>
                <a:cubicBezTo>
                  <a:pt x="3007768" y="2344643"/>
                  <a:pt x="2978007" y="2332591"/>
                  <a:pt x="2971974" y="2326963"/>
                </a:cubicBezTo>
                <a:cubicBezTo>
                  <a:pt x="2951061" y="2308878"/>
                  <a:pt x="2926940" y="2296829"/>
                  <a:pt x="2912059" y="2279150"/>
                </a:cubicBezTo>
                <a:cubicBezTo>
                  <a:pt x="2899994" y="2261065"/>
                  <a:pt x="2897178" y="2243385"/>
                  <a:pt x="2879081" y="2231328"/>
                </a:cubicBezTo>
                <a:cubicBezTo>
                  <a:pt x="2875361" y="2228314"/>
                  <a:pt x="2872018" y="2227185"/>
                  <a:pt x="2868819" y="2227135"/>
                </a:cubicBezTo>
                <a:close/>
                <a:moveTo>
                  <a:pt x="2694358" y="2202595"/>
                </a:moveTo>
                <a:lnTo>
                  <a:pt x="2694363" y="2202617"/>
                </a:lnTo>
                <a:cubicBezTo>
                  <a:pt x="2703201" y="2214269"/>
                  <a:pt x="2697576" y="2238375"/>
                  <a:pt x="2706413" y="2244397"/>
                </a:cubicBezTo>
                <a:cubicBezTo>
                  <a:pt x="2713853" y="2248811"/>
                  <a:pt x="2723503" y="2248811"/>
                  <a:pt x="2733152" y="2247306"/>
                </a:cubicBezTo>
                <a:lnTo>
                  <a:pt x="2759599" y="2241248"/>
                </a:lnTo>
                <a:lnTo>
                  <a:pt x="2759643" y="2240168"/>
                </a:lnTo>
                <a:cubicBezTo>
                  <a:pt x="2744770" y="2243385"/>
                  <a:pt x="2721041" y="2252226"/>
                  <a:pt x="2706160" y="2243385"/>
                </a:cubicBezTo>
                <a:cubicBezTo>
                  <a:pt x="2701736" y="2240373"/>
                  <a:pt x="2700932" y="2232839"/>
                  <a:pt x="2700128" y="2224601"/>
                </a:cubicBezTo>
                <a:close/>
                <a:moveTo>
                  <a:pt x="1887653" y="2195808"/>
                </a:moveTo>
                <a:lnTo>
                  <a:pt x="1886586" y="2214065"/>
                </a:lnTo>
                <a:cubicBezTo>
                  <a:pt x="1885481" y="2219637"/>
                  <a:pt x="1883270" y="2224857"/>
                  <a:pt x="1878848" y="2230875"/>
                </a:cubicBezTo>
                <a:cubicBezTo>
                  <a:pt x="1875841" y="2238310"/>
                  <a:pt x="1876544" y="2245740"/>
                  <a:pt x="1877647" y="2253170"/>
                </a:cubicBezTo>
                <a:lnTo>
                  <a:pt x="1877681" y="2253801"/>
                </a:lnTo>
                <a:lnTo>
                  <a:pt x="1878886" y="2231532"/>
                </a:lnTo>
                <a:cubicBezTo>
                  <a:pt x="1887734" y="2219497"/>
                  <a:pt x="1887734" y="2210666"/>
                  <a:pt x="1887734" y="2195818"/>
                </a:cubicBezTo>
                <a:close/>
                <a:moveTo>
                  <a:pt x="2286573" y="2180748"/>
                </a:moveTo>
                <a:lnTo>
                  <a:pt x="2286109" y="2182025"/>
                </a:lnTo>
                <a:lnTo>
                  <a:pt x="2291087" y="2186995"/>
                </a:lnTo>
                <a:lnTo>
                  <a:pt x="2291815" y="2185980"/>
                </a:lnTo>
                <a:close/>
                <a:moveTo>
                  <a:pt x="2134226" y="2174726"/>
                </a:moveTo>
                <a:lnTo>
                  <a:pt x="2132849" y="2175005"/>
                </a:lnTo>
                <a:lnTo>
                  <a:pt x="2180497" y="2186995"/>
                </a:lnTo>
                <a:lnTo>
                  <a:pt x="2180792" y="2186451"/>
                </a:lnTo>
                <a:close/>
                <a:moveTo>
                  <a:pt x="2207586" y="2171010"/>
                </a:moveTo>
                <a:lnTo>
                  <a:pt x="2206039" y="2171243"/>
                </a:lnTo>
                <a:lnTo>
                  <a:pt x="2225172" y="2178526"/>
                </a:lnTo>
                <a:cubicBezTo>
                  <a:pt x="2230437" y="2182626"/>
                  <a:pt x="2233981" y="2188393"/>
                  <a:pt x="2233981" y="2195818"/>
                </a:cubicBezTo>
                <a:cubicBezTo>
                  <a:pt x="2246044" y="2195818"/>
                  <a:pt x="2254893" y="2195818"/>
                  <a:pt x="2264141" y="2198632"/>
                </a:cubicBezTo>
                <a:cubicBezTo>
                  <a:pt x="2267862" y="2199433"/>
                  <a:pt x="2270099" y="2199656"/>
                  <a:pt x="2271545" y="2199449"/>
                </a:cubicBezTo>
                <a:lnTo>
                  <a:pt x="2272041" y="2199117"/>
                </a:lnTo>
                <a:lnTo>
                  <a:pt x="2265675" y="2198409"/>
                </a:lnTo>
                <a:cubicBezTo>
                  <a:pt x="2256428" y="2195601"/>
                  <a:pt x="2247586" y="2195601"/>
                  <a:pt x="2235524" y="2195601"/>
                </a:cubicBezTo>
                <a:cubicBezTo>
                  <a:pt x="2235524" y="2180745"/>
                  <a:pt x="2221354" y="2172514"/>
                  <a:pt x="2207586" y="2171010"/>
                </a:cubicBezTo>
                <a:close/>
                <a:moveTo>
                  <a:pt x="2047806" y="2159865"/>
                </a:moveTo>
                <a:lnTo>
                  <a:pt x="2046764" y="2160695"/>
                </a:lnTo>
                <a:lnTo>
                  <a:pt x="2052314" y="2166324"/>
                </a:lnTo>
                <a:cubicBezTo>
                  <a:pt x="2052614" y="2169634"/>
                  <a:pt x="2051809" y="2173345"/>
                  <a:pt x="2051809" y="2174952"/>
                </a:cubicBezTo>
                <a:cubicBezTo>
                  <a:pt x="2051809" y="2189801"/>
                  <a:pt x="2034112" y="2198632"/>
                  <a:pt x="2030898" y="2213479"/>
                </a:cubicBezTo>
                <a:cubicBezTo>
                  <a:pt x="2030898" y="2216683"/>
                  <a:pt x="2042961" y="2222700"/>
                  <a:pt x="2046182" y="2225514"/>
                </a:cubicBezTo>
                <a:cubicBezTo>
                  <a:pt x="2051809" y="2231532"/>
                  <a:pt x="2051809" y="2240362"/>
                  <a:pt x="2055030" y="2249185"/>
                </a:cubicBezTo>
                <a:lnTo>
                  <a:pt x="2056636" y="2248959"/>
                </a:lnTo>
                <a:lnTo>
                  <a:pt x="2053129" y="2236105"/>
                </a:lnTo>
                <a:cubicBezTo>
                  <a:pt x="2052024" y="2232040"/>
                  <a:pt x="2050618" y="2228325"/>
                  <a:pt x="2047806" y="2225315"/>
                </a:cubicBezTo>
                <a:cubicBezTo>
                  <a:pt x="2044587" y="2222499"/>
                  <a:pt x="2032532" y="2216476"/>
                  <a:pt x="2032532" y="2213269"/>
                </a:cubicBezTo>
                <a:cubicBezTo>
                  <a:pt x="2035744" y="2198409"/>
                  <a:pt x="2053430" y="2189579"/>
                  <a:pt x="2053430" y="2174726"/>
                </a:cubicBezTo>
                <a:cubicBezTo>
                  <a:pt x="2053430" y="2171510"/>
                  <a:pt x="2056649" y="2159865"/>
                  <a:pt x="2047806" y="2159865"/>
                </a:cubicBezTo>
                <a:close/>
                <a:moveTo>
                  <a:pt x="1878848" y="2139223"/>
                </a:moveTo>
                <a:lnTo>
                  <a:pt x="1878848" y="2156181"/>
                </a:lnTo>
                <a:cubicBezTo>
                  <a:pt x="1857957" y="2156181"/>
                  <a:pt x="1863990" y="2177061"/>
                  <a:pt x="1863990" y="2192333"/>
                </a:cubicBezTo>
                <a:lnTo>
                  <a:pt x="1863998" y="2192333"/>
                </a:lnTo>
                <a:lnTo>
                  <a:pt x="1863606" y="2169239"/>
                </a:lnTo>
                <a:cubicBezTo>
                  <a:pt x="1864711" y="2162116"/>
                  <a:pt x="1868430" y="2156900"/>
                  <a:pt x="1878886" y="2156900"/>
                </a:cubicBezTo>
                <a:cubicBezTo>
                  <a:pt x="1881700" y="2150874"/>
                  <a:pt x="1881700" y="2142053"/>
                  <a:pt x="1878886" y="2139239"/>
                </a:cubicBezTo>
                <a:close/>
                <a:moveTo>
                  <a:pt x="2020793" y="2130343"/>
                </a:moveTo>
                <a:lnTo>
                  <a:pt x="2020174" y="2130900"/>
                </a:lnTo>
                <a:lnTo>
                  <a:pt x="2028084" y="2133221"/>
                </a:lnTo>
                <a:cubicBezTo>
                  <a:pt x="2028084" y="2135331"/>
                  <a:pt x="2024690" y="2164524"/>
                  <a:pt x="2030628" y="2171371"/>
                </a:cubicBezTo>
                <a:lnTo>
                  <a:pt x="2032214" y="2170964"/>
                </a:lnTo>
                <a:lnTo>
                  <a:pt x="2028963" y="2158664"/>
                </a:lnTo>
                <a:cubicBezTo>
                  <a:pt x="2028210" y="2147822"/>
                  <a:pt x="2029717" y="2134371"/>
                  <a:pt x="2029717" y="2132966"/>
                </a:cubicBezTo>
                <a:cubicBezTo>
                  <a:pt x="2025999" y="2129252"/>
                  <a:pt x="2023211" y="2129076"/>
                  <a:pt x="2020793" y="2130343"/>
                </a:cubicBezTo>
                <a:close/>
                <a:moveTo>
                  <a:pt x="1922392" y="2103253"/>
                </a:moveTo>
                <a:lnTo>
                  <a:pt x="1922038" y="2103617"/>
                </a:lnTo>
                <a:lnTo>
                  <a:pt x="1958762" y="2106133"/>
                </a:lnTo>
                <a:cubicBezTo>
                  <a:pt x="1972184" y="2108741"/>
                  <a:pt x="1984852" y="2113958"/>
                  <a:pt x="1992290" y="2124391"/>
                </a:cubicBezTo>
                <a:cubicBezTo>
                  <a:pt x="1997518" y="2133318"/>
                  <a:pt x="2001439" y="2137408"/>
                  <a:pt x="2004612" y="2138749"/>
                </a:cubicBezTo>
                <a:lnTo>
                  <a:pt x="2006125" y="2138339"/>
                </a:lnTo>
                <a:lnTo>
                  <a:pt x="1993942" y="2124128"/>
                </a:lnTo>
                <a:cubicBezTo>
                  <a:pt x="1979065" y="2103253"/>
                  <a:pt x="1943290" y="2103253"/>
                  <a:pt x="1922392" y="2103253"/>
                </a:cubicBezTo>
                <a:close/>
                <a:moveTo>
                  <a:pt x="1851924" y="2103127"/>
                </a:moveTo>
                <a:lnTo>
                  <a:pt x="1851924" y="2108797"/>
                </a:lnTo>
                <a:lnTo>
                  <a:pt x="1851947" y="2108859"/>
                </a:lnTo>
                <a:lnTo>
                  <a:pt x="1851947" y="2103526"/>
                </a:lnTo>
                <a:cubicBezTo>
                  <a:pt x="1851947" y="2103526"/>
                  <a:pt x="1854761" y="2103526"/>
                  <a:pt x="1857975" y="2103526"/>
                </a:cubicBezTo>
                <a:cubicBezTo>
                  <a:pt x="1864612" y="2104580"/>
                  <a:pt x="1870908" y="2108175"/>
                  <a:pt x="1877267" y="2111619"/>
                </a:cubicBezTo>
                <a:lnTo>
                  <a:pt x="1884543" y="2114284"/>
                </a:lnTo>
                <a:lnTo>
                  <a:pt x="1885360" y="2114646"/>
                </a:lnTo>
                <a:lnTo>
                  <a:pt x="1886245" y="2114907"/>
                </a:lnTo>
                <a:lnTo>
                  <a:pt x="1896938" y="2118823"/>
                </a:lnTo>
                <a:lnTo>
                  <a:pt x="1898339" y="2118470"/>
                </a:lnTo>
                <a:lnTo>
                  <a:pt x="1886245" y="2114907"/>
                </a:lnTo>
                <a:lnTo>
                  <a:pt x="1884543" y="2114284"/>
                </a:lnTo>
                <a:lnTo>
                  <a:pt x="1859685" y="2103253"/>
                </a:lnTo>
                <a:cubicBezTo>
                  <a:pt x="1856466" y="2103253"/>
                  <a:pt x="1853650" y="2103253"/>
                  <a:pt x="1853650" y="2103253"/>
                </a:cubicBezTo>
                <a:close/>
                <a:moveTo>
                  <a:pt x="1783597" y="2091812"/>
                </a:moveTo>
                <a:lnTo>
                  <a:pt x="1801300" y="2096759"/>
                </a:lnTo>
                <a:lnTo>
                  <a:pt x="1801343" y="2096766"/>
                </a:lnTo>
                <a:close/>
                <a:moveTo>
                  <a:pt x="2325163" y="2070325"/>
                </a:moveTo>
                <a:lnTo>
                  <a:pt x="2325082" y="2071195"/>
                </a:lnTo>
                <a:lnTo>
                  <a:pt x="2334148" y="2074836"/>
                </a:lnTo>
                <a:lnTo>
                  <a:pt x="2342317" y="2077074"/>
                </a:lnTo>
                <a:lnTo>
                  <a:pt x="2349934" y="2079965"/>
                </a:lnTo>
                <a:lnTo>
                  <a:pt x="2356985" y="2081093"/>
                </a:lnTo>
                <a:lnTo>
                  <a:pt x="2361608" y="2082361"/>
                </a:lnTo>
                <a:lnTo>
                  <a:pt x="2362153" y="2081922"/>
                </a:lnTo>
                <a:lnTo>
                  <a:pt x="2356985" y="2081093"/>
                </a:lnTo>
                <a:lnTo>
                  <a:pt x="2342317" y="2077074"/>
                </a:lnTo>
                <a:lnTo>
                  <a:pt x="2335646" y="2074543"/>
                </a:lnTo>
                <a:cubicBezTo>
                  <a:pt x="2331243" y="2072686"/>
                  <a:pt x="2327475" y="2071029"/>
                  <a:pt x="2325163" y="2070325"/>
                </a:cubicBezTo>
                <a:close/>
                <a:moveTo>
                  <a:pt x="2377971" y="2061343"/>
                </a:moveTo>
                <a:lnTo>
                  <a:pt x="2377310" y="2062618"/>
                </a:lnTo>
                <a:lnTo>
                  <a:pt x="2386394" y="2073429"/>
                </a:lnTo>
                <a:cubicBezTo>
                  <a:pt x="2389615" y="2079455"/>
                  <a:pt x="2389615" y="2088685"/>
                  <a:pt x="2392428" y="2094303"/>
                </a:cubicBezTo>
                <a:cubicBezTo>
                  <a:pt x="2394640" y="2097311"/>
                  <a:pt x="2396676" y="2098641"/>
                  <a:pt x="2398536" y="2098898"/>
                </a:cubicBezTo>
                <a:lnTo>
                  <a:pt x="2399778" y="2098445"/>
                </a:lnTo>
                <a:lnTo>
                  <a:pt x="2393898" y="2094015"/>
                </a:lnTo>
                <a:cubicBezTo>
                  <a:pt x="2391089" y="2088393"/>
                  <a:pt x="2391089" y="2079163"/>
                  <a:pt x="2387870" y="2073140"/>
                </a:cubicBezTo>
                <a:cubicBezTo>
                  <a:pt x="2386463" y="2064306"/>
                  <a:pt x="2382041" y="2060591"/>
                  <a:pt x="2377971" y="2061343"/>
                </a:cubicBezTo>
                <a:close/>
                <a:moveTo>
                  <a:pt x="2667541" y="2031689"/>
                </a:moveTo>
                <a:lnTo>
                  <a:pt x="2667227" y="2031861"/>
                </a:lnTo>
                <a:lnTo>
                  <a:pt x="2679156" y="2046546"/>
                </a:lnTo>
                <a:cubicBezTo>
                  <a:pt x="2673128" y="2052563"/>
                  <a:pt x="2667094" y="2058589"/>
                  <a:pt x="2664280" y="2058589"/>
                </a:cubicBezTo>
                <a:cubicBezTo>
                  <a:pt x="2652210" y="2088685"/>
                  <a:pt x="2616423" y="2106338"/>
                  <a:pt x="2613609" y="2139239"/>
                </a:cubicBezTo>
                <a:cubicBezTo>
                  <a:pt x="2604360" y="2139239"/>
                  <a:pt x="2592698" y="2136035"/>
                  <a:pt x="2589477" y="2148069"/>
                </a:cubicBezTo>
                <a:cubicBezTo>
                  <a:pt x="2589477" y="2156900"/>
                  <a:pt x="2583449" y="2156900"/>
                  <a:pt x="2580628" y="2166121"/>
                </a:cubicBezTo>
                <a:cubicBezTo>
                  <a:pt x="2556503" y="2166121"/>
                  <a:pt x="2559717" y="2189801"/>
                  <a:pt x="2559717" y="2204648"/>
                </a:cubicBezTo>
                <a:cubicBezTo>
                  <a:pt x="2559717" y="2216683"/>
                  <a:pt x="2553690" y="2222700"/>
                  <a:pt x="2547655" y="2228727"/>
                </a:cubicBezTo>
                <a:cubicBezTo>
                  <a:pt x="2538806" y="2237549"/>
                  <a:pt x="2538806" y="2249185"/>
                  <a:pt x="2532778" y="2258414"/>
                </a:cubicBezTo>
                <a:lnTo>
                  <a:pt x="2529964" y="2258414"/>
                </a:lnTo>
                <a:cubicBezTo>
                  <a:pt x="2517895" y="2288111"/>
                  <a:pt x="2509046" y="2329842"/>
                  <a:pt x="2517895" y="2359537"/>
                </a:cubicBezTo>
                <a:cubicBezTo>
                  <a:pt x="2524532" y="2382109"/>
                  <a:pt x="2526191" y="2422738"/>
                  <a:pt x="2526606" y="2458061"/>
                </a:cubicBezTo>
                <a:lnTo>
                  <a:pt x="2526744" y="2490658"/>
                </a:lnTo>
                <a:lnTo>
                  <a:pt x="2527104" y="2490658"/>
                </a:lnTo>
                <a:lnTo>
                  <a:pt x="2526971" y="2459070"/>
                </a:lnTo>
                <a:cubicBezTo>
                  <a:pt x="2526557" y="2423713"/>
                  <a:pt x="2524900" y="2383048"/>
                  <a:pt x="2518271" y="2360463"/>
                </a:cubicBezTo>
                <a:cubicBezTo>
                  <a:pt x="2509433" y="2330745"/>
                  <a:pt x="2518271" y="2288966"/>
                  <a:pt x="2530338" y="2259247"/>
                </a:cubicBezTo>
                <a:lnTo>
                  <a:pt x="2533151" y="2259247"/>
                </a:lnTo>
                <a:cubicBezTo>
                  <a:pt x="2539176" y="2250009"/>
                  <a:pt x="2539176" y="2238375"/>
                  <a:pt x="2548014" y="2229530"/>
                </a:cubicBezTo>
                <a:cubicBezTo>
                  <a:pt x="2554055" y="2223508"/>
                  <a:pt x="2560080" y="2217485"/>
                  <a:pt x="2560080" y="2205440"/>
                </a:cubicBezTo>
                <a:cubicBezTo>
                  <a:pt x="2560080" y="2190573"/>
                  <a:pt x="2556868" y="2166878"/>
                  <a:pt x="2580985" y="2166878"/>
                </a:cubicBezTo>
                <a:cubicBezTo>
                  <a:pt x="2583798" y="2157639"/>
                  <a:pt x="2589823" y="2157639"/>
                  <a:pt x="2589823" y="2148810"/>
                </a:cubicBezTo>
                <a:cubicBezTo>
                  <a:pt x="2593052" y="2136750"/>
                  <a:pt x="2604703" y="2139966"/>
                  <a:pt x="2613957" y="2139966"/>
                </a:cubicBezTo>
                <a:cubicBezTo>
                  <a:pt x="2616769" y="2107031"/>
                  <a:pt x="2652554" y="2089358"/>
                  <a:pt x="2664604" y="2059247"/>
                </a:cubicBezTo>
                <a:cubicBezTo>
                  <a:pt x="2667417" y="2059247"/>
                  <a:pt x="2673459" y="2053224"/>
                  <a:pt x="2679484" y="2047202"/>
                </a:cubicBezTo>
                <a:cubicBezTo>
                  <a:pt x="2685509" y="2056424"/>
                  <a:pt x="2694363" y="2059247"/>
                  <a:pt x="2700388" y="2065268"/>
                </a:cubicBezTo>
                <a:cubicBezTo>
                  <a:pt x="2709434" y="2072693"/>
                  <a:pt x="2719887" y="2077211"/>
                  <a:pt x="2730691" y="2081328"/>
                </a:cubicBezTo>
                <a:lnTo>
                  <a:pt x="2760863" y="2094043"/>
                </a:lnTo>
                <a:lnTo>
                  <a:pt x="2762867" y="2093904"/>
                </a:lnTo>
                <a:cubicBezTo>
                  <a:pt x="2741954" y="2082250"/>
                  <a:pt x="2718225" y="2079039"/>
                  <a:pt x="2700128" y="2064173"/>
                </a:cubicBezTo>
                <a:cubicBezTo>
                  <a:pt x="2694096" y="2058141"/>
                  <a:pt x="2685247" y="2055334"/>
                  <a:pt x="2679215" y="2046090"/>
                </a:cubicBezTo>
                <a:close/>
                <a:moveTo>
                  <a:pt x="2667125" y="2029113"/>
                </a:moveTo>
                <a:lnTo>
                  <a:pt x="2667094" y="2029125"/>
                </a:lnTo>
                <a:lnTo>
                  <a:pt x="2667094" y="2031699"/>
                </a:lnTo>
                <a:lnTo>
                  <a:pt x="2667125" y="2031736"/>
                </a:lnTo>
                <a:close/>
                <a:moveTo>
                  <a:pt x="2455400" y="1985104"/>
                </a:moveTo>
                <a:lnTo>
                  <a:pt x="2454668" y="1985575"/>
                </a:lnTo>
                <a:lnTo>
                  <a:pt x="2464010" y="1987162"/>
                </a:lnTo>
                <a:cubicBezTo>
                  <a:pt x="2464010" y="1993180"/>
                  <a:pt x="2472859" y="1995994"/>
                  <a:pt x="2478887" y="1995994"/>
                </a:cubicBezTo>
                <a:cubicBezTo>
                  <a:pt x="2488135" y="1999198"/>
                  <a:pt x="2488135" y="2010834"/>
                  <a:pt x="2494170" y="2020063"/>
                </a:cubicBezTo>
                <a:lnTo>
                  <a:pt x="2495133" y="2018700"/>
                </a:lnTo>
                <a:lnTo>
                  <a:pt x="2489169" y="2005435"/>
                </a:lnTo>
                <a:cubicBezTo>
                  <a:pt x="2487260" y="2000968"/>
                  <a:pt x="2484948" y="1997252"/>
                  <a:pt x="2480325" y="1995645"/>
                </a:cubicBezTo>
                <a:cubicBezTo>
                  <a:pt x="2474291" y="1995645"/>
                  <a:pt x="2465448" y="1992838"/>
                  <a:pt x="2465448" y="1986815"/>
                </a:cubicBezTo>
                <a:cubicBezTo>
                  <a:pt x="2462434" y="1985407"/>
                  <a:pt x="2458716" y="1984703"/>
                  <a:pt x="2455400" y="1985104"/>
                </a:cubicBezTo>
                <a:close/>
                <a:moveTo>
                  <a:pt x="2706322" y="1983907"/>
                </a:moveTo>
                <a:lnTo>
                  <a:pt x="2706135" y="1984562"/>
                </a:lnTo>
                <a:lnTo>
                  <a:pt x="2719262" y="1992621"/>
                </a:lnTo>
                <a:lnTo>
                  <a:pt x="2719483" y="1991993"/>
                </a:lnTo>
                <a:close/>
                <a:moveTo>
                  <a:pt x="2568574" y="1939571"/>
                </a:moveTo>
                <a:lnTo>
                  <a:pt x="2569774" y="1962233"/>
                </a:lnTo>
                <a:cubicBezTo>
                  <a:pt x="2569371" y="1970109"/>
                  <a:pt x="2568566" y="1978336"/>
                  <a:pt x="2568566" y="1987162"/>
                </a:cubicBezTo>
                <a:lnTo>
                  <a:pt x="2568609" y="1987168"/>
                </a:lnTo>
                <a:lnTo>
                  <a:pt x="2569805" y="1962437"/>
                </a:lnTo>
                <a:cubicBezTo>
                  <a:pt x="2570207" y="1954561"/>
                  <a:pt x="2570207" y="1947034"/>
                  <a:pt x="2568599" y="1939608"/>
                </a:cubicBezTo>
                <a:close/>
                <a:moveTo>
                  <a:pt x="2706184" y="1938817"/>
                </a:moveTo>
                <a:lnTo>
                  <a:pt x="2706135" y="1939608"/>
                </a:lnTo>
                <a:cubicBezTo>
                  <a:pt x="2710558" y="1939608"/>
                  <a:pt x="2712945" y="1941666"/>
                  <a:pt x="2713994" y="1944940"/>
                </a:cubicBezTo>
                <a:lnTo>
                  <a:pt x="2713834" y="1956846"/>
                </a:lnTo>
                <a:lnTo>
                  <a:pt x="2713853" y="1956782"/>
                </a:lnTo>
                <a:cubicBezTo>
                  <a:pt x="2714783" y="1951910"/>
                  <a:pt x="2715072" y="1947414"/>
                  <a:pt x="2714022" y="1944137"/>
                </a:cubicBezTo>
                <a:close/>
                <a:moveTo>
                  <a:pt x="2471282" y="1897353"/>
                </a:moveTo>
                <a:lnTo>
                  <a:pt x="2471282" y="1899168"/>
                </a:lnTo>
                <a:lnTo>
                  <a:pt x="2473545" y="1905878"/>
                </a:lnTo>
                <a:lnTo>
                  <a:pt x="2471282" y="1907920"/>
                </a:lnTo>
                <a:lnTo>
                  <a:pt x="2471282" y="1909320"/>
                </a:lnTo>
                <a:lnTo>
                  <a:pt x="2471482" y="1909320"/>
                </a:lnTo>
                <a:lnTo>
                  <a:pt x="2473206" y="1907597"/>
                </a:lnTo>
                <a:lnTo>
                  <a:pt x="2472859" y="1906905"/>
                </a:lnTo>
                <a:lnTo>
                  <a:pt x="2473787" y="1905519"/>
                </a:lnTo>
                <a:close/>
                <a:moveTo>
                  <a:pt x="2723213" y="1872982"/>
                </a:moveTo>
                <a:lnTo>
                  <a:pt x="2723174" y="1873836"/>
                </a:lnTo>
                <a:cubicBezTo>
                  <a:pt x="2723928" y="1877902"/>
                  <a:pt x="2725435" y="1881614"/>
                  <a:pt x="2727043" y="1886226"/>
                </a:cubicBezTo>
                <a:cubicBezTo>
                  <a:pt x="2729864" y="1886226"/>
                  <a:pt x="2729864" y="1886226"/>
                  <a:pt x="2729864" y="1886226"/>
                </a:cubicBezTo>
                <a:lnTo>
                  <a:pt x="2729864" y="1891000"/>
                </a:lnTo>
                <a:lnTo>
                  <a:pt x="2729889" y="1890986"/>
                </a:lnTo>
                <a:cubicBezTo>
                  <a:pt x="2729889" y="1890986"/>
                  <a:pt x="2729889" y="1888172"/>
                  <a:pt x="2729889" y="1885358"/>
                </a:cubicBezTo>
                <a:cubicBezTo>
                  <a:pt x="2729889" y="1885358"/>
                  <a:pt x="2729889" y="1885358"/>
                  <a:pt x="2727073" y="1885358"/>
                </a:cubicBezTo>
                <a:close/>
                <a:moveTo>
                  <a:pt x="2496626" y="1849778"/>
                </a:moveTo>
                <a:lnTo>
                  <a:pt x="2496626" y="1853418"/>
                </a:lnTo>
                <a:lnTo>
                  <a:pt x="2497010" y="1853888"/>
                </a:lnTo>
                <a:lnTo>
                  <a:pt x="2497010" y="1850105"/>
                </a:lnTo>
                <a:close/>
                <a:moveTo>
                  <a:pt x="2739407" y="1849191"/>
                </a:moveTo>
                <a:lnTo>
                  <a:pt x="2739108" y="1850105"/>
                </a:lnTo>
                <a:lnTo>
                  <a:pt x="2747785" y="1850105"/>
                </a:lnTo>
                <a:lnTo>
                  <a:pt x="2747986" y="1849191"/>
                </a:lnTo>
                <a:close/>
                <a:moveTo>
                  <a:pt x="2477509" y="1834640"/>
                </a:moveTo>
                <a:lnTo>
                  <a:pt x="2477397" y="1834726"/>
                </a:lnTo>
                <a:lnTo>
                  <a:pt x="2480741" y="1836658"/>
                </a:lnTo>
                <a:lnTo>
                  <a:pt x="2483863" y="1838960"/>
                </a:lnTo>
                <a:lnTo>
                  <a:pt x="2483759" y="1838737"/>
                </a:lnTo>
                <a:lnTo>
                  <a:pt x="2480875" y="1836596"/>
                </a:lnTo>
                <a:cubicBezTo>
                  <a:pt x="2479016" y="1835442"/>
                  <a:pt x="2477509" y="1834640"/>
                  <a:pt x="2477509" y="1834640"/>
                </a:cubicBezTo>
                <a:close/>
                <a:moveTo>
                  <a:pt x="2360380" y="1682643"/>
                </a:moveTo>
                <a:cubicBezTo>
                  <a:pt x="2357364" y="1683345"/>
                  <a:pt x="2355053" y="1687759"/>
                  <a:pt x="2353445" y="1695181"/>
                </a:cubicBezTo>
                <a:lnTo>
                  <a:pt x="2337060" y="1709342"/>
                </a:lnTo>
                <a:lnTo>
                  <a:pt x="2337675" y="1709415"/>
                </a:lnTo>
                <a:cubicBezTo>
                  <a:pt x="2345463" y="1708662"/>
                  <a:pt x="2352096" y="1704949"/>
                  <a:pt x="2354911" y="1694511"/>
                </a:cubicBezTo>
                <a:lnTo>
                  <a:pt x="2361113" y="1683283"/>
                </a:lnTo>
                <a:close/>
                <a:moveTo>
                  <a:pt x="2263714" y="1568907"/>
                </a:moveTo>
                <a:lnTo>
                  <a:pt x="2263046" y="1569661"/>
                </a:lnTo>
                <a:lnTo>
                  <a:pt x="2273014" y="1569964"/>
                </a:lnTo>
                <a:lnTo>
                  <a:pt x="2272850" y="1569184"/>
                </a:lnTo>
                <a:close/>
                <a:moveTo>
                  <a:pt x="2192781" y="1485971"/>
                </a:moveTo>
                <a:lnTo>
                  <a:pt x="2183870" y="1487675"/>
                </a:lnTo>
                <a:lnTo>
                  <a:pt x="2182445" y="1488414"/>
                </a:lnTo>
                <a:lnTo>
                  <a:pt x="2192582" y="1486479"/>
                </a:lnTo>
                <a:close/>
                <a:moveTo>
                  <a:pt x="2206782" y="1443964"/>
                </a:moveTo>
                <a:lnTo>
                  <a:pt x="2205278" y="1444741"/>
                </a:lnTo>
                <a:lnTo>
                  <a:pt x="2228369" y="1445142"/>
                </a:lnTo>
                <a:lnTo>
                  <a:pt x="2228583" y="1444342"/>
                </a:lnTo>
                <a:close/>
                <a:moveTo>
                  <a:pt x="2924749" y="1409283"/>
                </a:moveTo>
                <a:lnTo>
                  <a:pt x="2924597" y="1409309"/>
                </a:lnTo>
                <a:lnTo>
                  <a:pt x="2932600" y="1413985"/>
                </a:lnTo>
                <a:cubicBezTo>
                  <a:pt x="2934459" y="1415841"/>
                  <a:pt x="2935967" y="1418049"/>
                  <a:pt x="2938981" y="1421059"/>
                </a:cubicBezTo>
                <a:cubicBezTo>
                  <a:pt x="2941996" y="1425474"/>
                  <a:pt x="2943503" y="1427682"/>
                  <a:pt x="2945363" y="1428786"/>
                </a:cubicBezTo>
                <a:lnTo>
                  <a:pt x="2945817" y="1428845"/>
                </a:lnTo>
                <a:lnTo>
                  <a:pt x="2939623" y="1421333"/>
                </a:lnTo>
                <a:cubicBezTo>
                  <a:pt x="2933586" y="1415302"/>
                  <a:pt x="2933586" y="1412499"/>
                  <a:pt x="2924749" y="1409283"/>
                </a:cubicBezTo>
                <a:close/>
                <a:moveTo>
                  <a:pt x="2266758" y="1408502"/>
                </a:moveTo>
                <a:lnTo>
                  <a:pt x="2251353" y="1410937"/>
                </a:lnTo>
                <a:lnTo>
                  <a:pt x="2250408" y="1411637"/>
                </a:lnTo>
                <a:lnTo>
                  <a:pt x="2266977" y="1409020"/>
                </a:lnTo>
                <a:close/>
                <a:moveTo>
                  <a:pt x="2235373" y="1376072"/>
                </a:moveTo>
                <a:lnTo>
                  <a:pt x="2235037" y="1376736"/>
                </a:lnTo>
                <a:lnTo>
                  <a:pt x="2231484" y="1385274"/>
                </a:lnTo>
                <a:lnTo>
                  <a:pt x="2231553" y="1385240"/>
                </a:lnTo>
                <a:close/>
                <a:moveTo>
                  <a:pt x="2913657" y="1331048"/>
                </a:moveTo>
                <a:lnTo>
                  <a:pt x="2913583" y="1331070"/>
                </a:lnTo>
                <a:lnTo>
                  <a:pt x="2913780" y="1331140"/>
                </a:lnTo>
                <a:lnTo>
                  <a:pt x="2922359" y="1337529"/>
                </a:lnTo>
                <a:lnTo>
                  <a:pt x="2925226" y="1345731"/>
                </a:lnTo>
                <a:lnTo>
                  <a:pt x="2925422" y="1350269"/>
                </a:lnTo>
                <a:lnTo>
                  <a:pt x="2924203" y="1366225"/>
                </a:lnTo>
                <a:cubicBezTo>
                  <a:pt x="2921871" y="1379775"/>
                  <a:pt x="2917516" y="1393565"/>
                  <a:pt x="2915252" y="1400189"/>
                </a:cubicBezTo>
                <a:cubicBezTo>
                  <a:pt x="2906007" y="1397376"/>
                  <a:pt x="2903186" y="1409020"/>
                  <a:pt x="2903186" y="1415038"/>
                </a:cubicBezTo>
                <a:lnTo>
                  <a:pt x="2904002" y="1414681"/>
                </a:lnTo>
                <a:lnTo>
                  <a:pt x="2906412" y="1404563"/>
                </a:lnTo>
                <a:cubicBezTo>
                  <a:pt x="2908269" y="1401250"/>
                  <a:pt x="2911283" y="1399041"/>
                  <a:pt x="2915911" y="1400449"/>
                </a:cubicBezTo>
                <a:cubicBezTo>
                  <a:pt x="2918545" y="1392713"/>
                  <a:pt x="2924029" y="1375213"/>
                  <a:pt x="2925831" y="1359721"/>
                </a:cubicBezTo>
                <a:lnTo>
                  <a:pt x="2925422" y="1350269"/>
                </a:lnTo>
                <a:lnTo>
                  <a:pt x="2925672" y="1347005"/>
                </a:lnTo>
                <a:lnTo>
                  <a:pt x="2925226" y="1345731"/>
                </a:lnTo>
                <a:lnTo>
                  <a:pt x="2924955" y="1339463"/>
                </a:lnTo>
                <a:lnTo>
                  <a:pt x="2922359" y="1337529"/>
                </a:lnTo>
                <a:lnTo>
                  <a:pt x="2921021" y="1333702"/>
                </a:lnTo>
                <a:lnTo>
                  <a:pt x="2913780" y="1331140"/>
                </a:lnTo>
                <a:close/>
                <a:moveTo>
                  <a:pt x="2267991" y="1263434"/>
                </a:moveTo>
                <a:lnTo>
                  <a:pt x="2267989" y="1263442"/>
                </a:lnTo>
                <a:lnTo>
                  <a:pt x="2280913" y="1264795"/>
                </a:lnTo>
                <a:lnTo>
                  <a:pt x="2280905" y="1264783"/>
                </a:lnTo>
                <a:close/>
                <a:moveTo>
                  <a:pt x="2775638" y="1248178"/>
                </a:moveTo>
                <a:lnTo>
                  <a:pt x="2774879" y="1248361"/>
                </a:lnTo>
                <a:lnTo>
                  <a:pt x="2773696" y="1263125"/>
                </a:lnTo>
                <a:cubicBezTo>
                  <a:pt x="2773295" y="1268343"/>
                  <a:pt x="2773295" y="1273562"/>
                  <a:pt x="2774902" y="1278179"/>
                </a:cubicBezTo>
                <a:cubicBezTo>
                  <a:pt x="2780530" y="1283796"/>
                  <a:pt x="2795810" y="1287003"/>
                  <a:pt x="2801445" y="1295834"/>
                </a:cubicBezTo>
                <a:cubicBezTo>
                  <a:pt x="2807474" y="1301853"/>
                  <a:pt x="2816726" y="1313898"/>
                  <a:pt x="2819540" y="1322723"/>
                </a:cubicBezTo>
                <a:cubicBezTo>
                  <a:pt x="2819540" y="1331554"/>
                  <a:pt x="2819540" y="1340787"/>
                  <a:pt x="2819540" y="1349619"/>
                </a:cubicBezTo>
                <a:lnTo>
                  <a:pt x="2820244" y="1349710"/>
                </a:lnTo>
                <a:lnTo>
                  <a:pt x="2820244" y="1322906"/>
                </a:lnTo>
                <a:cubicBezTo>
                  <a:pt x="2817427" y="1314070"/>
                  <a:pt x="2808187" y="1302021"/>
                  <a:pt x="2802167" y="1295990"/>
                </a:cubicBezTo>
                <a:cubicBezTo>
                  <a:pt x="2796533" y="1287155"/>
                  <a:pt x="2781256" y="1283941"/>
                  <a:pt x="2775638" y="1278309"/>
                </a:cubicBezTo>
                <a:cubicBezTo>
                  <a:pt x="2772419" y="1269075"/>
                  <a:pt x="2775638" y="1257423"/>
                  <a:pt x="2775638" y="1248178"/>
                </a:cubicBezTo>
                <a:close/>
                <a:moveTo>
                  <a:pt x="2620491" y="1245374"/>
                </a:moveTo>
                <a:lnTo>
                  <a:pt x="2619914" y="1245414"/>
                </a:lnTo>
                <a:lnTo>
                  <a:pt x="2628164" y="1250432"/>
                </a:lnTo>
                <a:cubicBezTo>
                  <a:pt x="2630024" y="1252689"/>
                  <a:pt x="2631532" y="1255699"/>
                  <a:pt x="2634546" y="1260114"/>
                </a:cubicBezTo>
                <a:cubicBezTo>
                  <a:pt x="2640378" y="1267539"/>
                  <a:pt x="2647819" y="1272056"/>
                  <a:pt x="2656014" y="1274314"/>
                </a:cubicBezTo>
                <a:lnTo>
                  <a:pt x="2656643" y="1274330"/>
                </a:lnTo>
                <a:lnTo>
                  <a:pt x="2635349" y="1260228"/>
                </a:lnTo>
                <a:cubicBezTo>
                  <a:pt x="2629328" y="1251393"/>
                  <a:pt x="2629328" y="1248178"/>
                  <a:pt x="2620491" y="1245374"/>
                </a:cubicBezTo>
                <a:close/>
                <a:moveTo>
                  <a:pt x="2288883" y="1236527"/>
                </a:moveTo>
                <a:lnTo>
                  <a:pt x="2288001" y="1236695"/>
                </a:lnTo>
                <a:lnTo>
                  <a:pt x="2291812" y="1245967"/>
                </a:lnTo>
                <a:cubicBezTo>
                  <a:pt x="2293321" y="1248175"/>
                  <a:pt x="2295533" y="1249680"/>
                  <a:pt x="2299958" y="1251283"/>
                </a:cubicBezTo>
                <a:cubicBezTo>
                  <a:pt x="2304380" y="1252689"/>
                  <a:pt x="2306590" y="1253392"/>
                  <a:pt x="2308450" y="1252991"/>
                </a:cubicBezTo>
                <a:lnTo>
                  <a:pt x="2308540" y="1252922"/>
                </a:lnTo>
                <a:lnTo>
                  <a:pt x="2300940" y="1251393"/>
                </a:lnTo>
                <a:cubicBezTo>
                  <a:pt x="2292103" y="1248178"/>
                  <a:pt x="2292103" y="1245374"/>
                  <a:pt x="2288883" y="1236527"/>
                </a:cubicBezTo>
                <a:close/>
                <a:moveTo>
                  <a:pt x="2553795" y="1206357"/>
                </a:moveTo>
                <a:lnTo>
                  <a:pt x="2566083" y="1210647"/>
                </a:lnTo>
                <a:cubicBezTo>
                  <a:pt x="2567992" y="1212554"/>
                  <a:pt x="2568796" y="1215563"/>
                  <a:pt x="2571814" y="1221582"/>
                </a:cubicBezTo>
                <a:cubicBezTo>
                  <a:pt x="2574628" y="1230414"/>
                  <a:pt x="2586693" y="1236433"/>
                  <a:pt x="2589507" y="1245265"/>
                </a:cubicBezTo>
                <a:lnTo>
                  <a:pt x="2590300" y="1245320"/>
                </a:lnTo>
                <a:lnTo>
                  <a:pt x="2581495" y="1233518"/>
                </a:lnTo>
                <a:cubicBezTo>
                  <a:pt x="2577776" y="1229801"/>
                  <a:pt x="2574058" y="1226085"/>
                  <a:pt x="2572649" y="1221661"/>
                </a:cubicBezTo>
                <a:cubicBezTo>
                  <a:pt x="2566629" y="1209612"/>
                  <a:pt x="2569446" y="1209612"/>
                  <a:pt x="2554572" y="1206397"/>
                </a:cubicBezTo>
                <a:close/>
                <a:moveTo>
                  <a:pt x="2419213" y="1168131"/>
                </a:moveTo>
                <a:lnTo>
                  <a:pt x="2419112" y="1168166"/>
                </a:lnTo>
                <a:lnTo>
                  <a:pt x="2452373" y="1170610"/>
                </a:lnTo>
                <a:cubicBezTo>
                  <a:pt x="2472887" y="1170610"/>
                  <a:pt x="2497010" y="1170610"/>
                  <a:pt x="2517925" y="1173825"/>
                </a:cubicBezTo>
                <a:cubicBezTo>
                  <a:pt x="2523954" y="1182656"/>
                  <a:pt x="2517925" y="1191480"/>
                  <a:pt x="2526775" y="1200312"/>
                </a:cubicBezTo>
                <a:cubicBezTo>
                  <a:pt x="2529790" y="1203321"/>
                  <a:pt x="2534313" y="1204826"/>
                  <a:pt x="2539190" y="1205578"/>
                </a:cubicBezTo>
                <a:lnTo>
                  <a:pt x="2539984" y="1205619"/>
                </a:lnTo>
                <a:lnTo>
                  <a:pt x="2527641" y="1200378"/>
                </a:lnTo>
                <a:cubicBezTo>
                  <a:pt x="2518803" y="1191531"/>
                  <a:pt x="2524824" y="1182696"/>
                  <a:pt x="2518803" y="1173862"/>
                </a:cubicBezTo>
                <a:cubicBezTo>
                  <a:pt x="2497893" y="1170647"/>
                  <a:pt x="2473779" y="1170647"/>
                  <a:pt x="2453287" y="1170647"/>
                </a:cubicBezTo>
                <a:cubicBezTo>
                  <a:pt x="2441222" y="1169239"/>
                  <a:pt x="2429262" y="1167027"/>
                  <a:pt x="2419213" y="1168131"/>
                </a:cubicBezTo>
                <a:close/>
                <a:moveTo>
                  <a:pt x="2087521" y="502"/>
                </a:moveTo>
                <a:cubicBezTo>
                  <a:pt x="2092744" y="-251"/>
                  <a:pt x="2097968" y="-251"/>
                  <a:pt x="2100785" y="1151"/>
                </a:cubicBezTo>
                <a:cubicBezTo>
                  <a:pt x="2106821" y="4366"/>
                  <a:pt x="2106821" y="13201"/>
                  <a:pt x="2112842" y="13201"/>
                </a:cubicBezTo>
                <a:cubicBezTo>
                  <a:pt x="2121679" y="36914"/>
                  <a:pt x="2133736" y="25263"/>
                  <a:pt x="2151427" y="22048"/>
                </a:cubicBezTo>
                <a:cubicBezTo>
                  <a:pt x="2160667" y="19232"/>
                  <a:pt x="2166704" y="19232"/>
                  <a:pt x="2175541" y="19232"/>
                </a:cubicBezTo>
                <a:cubicBezTo>
                  <a:pt x="2178358" y="19232"/>
                  <a:pt x="2184395" y="19232"/>
                  <a:pt x="2187598" y="19232"/>
                </a:cubicBezTo>
                <a:cubicBezTo>
                  <a:pt x="2190415" y="22048"/>
                  <a:pt x="2190415" y="25263"/>
                  <a:pt x="2193635" y="25263"/>
                </a:cubicBezTo>
                <a:cubicBezTo>
                  <a:pt x="2205289" y="31282"/>
                  <a:pt x="2220163" y="31282"/>
                  <a:pt x="2235037" y="31282"/>
                </a:cubicBezTo>
                <a:cubicBezTo>
                  <a:pt x="2255932" y="34098"/>
                  <a:pt x="2265172" y="31282"/>
                  <a:pt x="2265172" y="52178"/>
                </a:cubicBezTo>
                <a:cubicBezTo>
                  <a:pt x="2265172" y="63829"/>
                  <a:pt x="2259151" y="84713"/>
                  <a:pt x="2261952" y="96775"/>
                </a:cubicBezTo>
                <a:cubicBezTo>
                  <a:pt x="2265172" y="102794"/>
                  <a:pt x="2271208" y="108825"/>
                  <a:pt x="2280046" y="105610"/>
                </a:cubicBezTo>
                <a:cubicBezTo>
                  <a:pt x="2288883" y="102794"/>
                  <a:pt x="2286082" y="96775"/>
                  <a:pt x="2292103" y="93959"/>
                </a:cubicBezTo>
                <a:cubicBezTo>
                  <a:pt x="2321851" y="81910"/>
                  <a:pt x="2345563" y="105610"/>
                  <a:pt x="2360437" y="126495"/>
                </a:cubicBezTo>
                <a:cubicBezTo>
                  <a:pt x="2369676" y="138556"/>
                  <a:pt x="2369676" y="150606"/>
                  <a:pt x="2375311" y="165472"/>
                </a:cubicBezTo>
                <a:cubicBezTo>
                  <a:pt x="2378514" y="174306"/>
                  <a:pt x="2387368" y="189172"/>
                  <a:pt x="2393388" y="198007"/>
                </a:cubicBezTo>
                <a:cubicBezTo>
                  <a:pt x="2399425" y="204038"/>
                  <a:pt x="2408262" y="204038"/>
                  <a:pt x="2414299" y="213272"/>
                </a:cubicBezTo>
                <a:cubicBezTo>
                  <a:pt x="2420319" y="218904"/>
                  <a:pt x="2423136" y="228137"/>
                  <a:pt x="2432376" y="233769"/>
                </a:cubicBezTo>
                <a:cubicBezTo>
                  <a:pt x="2450067" y="243003"/>
                  <a:pt x="2473779" y="228137"/>
                  <a:pt x="2485836" y="245819"/>
                </a:cubicBezTo>
                <a:cubicBezTo>
                  <a:pt x="2495076" y="263900"/>
                  <a:pt x="2495076" y="281569"/>
                  <a:pt x="2518803" y="284784"/>
                </a:cubicBezTo>
                <a:cubicBezTo>
                  <a:pt x="2533661" y="287600"/>
                  <a:pt x="2542515" y="284784"/>
                  <a:pt x="2551755" y="296846"/>
                </a:cubicBezTo>
                <a:cubicBezTo>
                  <a:pt x="2560592" y="305681"/>
                  <a:pt x="2566629" y="317331"/>
                  <a:pt x="2566629" y="326565"/>
                </a:cubicBezTo>
                <a:cubicBezTo>
                  <a:pt x="2572649" y="347462"/>
                  <a:pt x="2563409" y="365143"/>
                  <a:pt x="2581503" y="380408"/>
                </a:cubicBezTo>
                <a:cubicBezTo>
                  <a:pt x="2596377" y="398078"/>
                  <a:pt x="2602397" y="395274"/>
                  <a:pt x="2623292" y="398078"/>
                </a:cubicBezTo>
                <a:cubicBezTo>
                  <a:pt x="2635349" y="398078"/>
                  <a:pt x="2656259" y="395274"/>
                  <a:pt x="2665097" y="400894"/>
                </a:cubicBezTo>
                <a:cubicBezTo>
                  <a:pt x="2667914" y="404108"/>
                  <a:pt x="2667914" y="412943"/>
                  <a:pt x="2673934" y="418974"/>
                </a:cubicBezTo>
                <a:cubicBezTo>
                  <a:pt x="2676752" y="421790"/>
                  <a:pt x="2686008" y="421790"/>
                  <a:pt x="2692028" y="424993"/>
                </a:cubicBezTo>
                <a:cubicBezTo>
                  <a:pt x="2706902" y="427809"/>
                  <a:pt x="2715740" y="421790"/>
                  <a:pt x="2727796" y="433840"/>
                </a:cubicBezTo>
                <a:cubicBezTo>
                  <a:pt x="2730614" y="436644"/>
                  <a:pt x="2730614" y="442675"/>
                  <a:pt x="2733833" y="445890"/>
                </a:cubicBezTo>
                <a:cubicBezTo>
                  <a:pt x="2736650" y="445890"/>
                  <a:pt x="2739854" y="445890"/>
                  <a:pt x="2742670" y="448706"/>
                </a:cubicBezTo>
                <a:cubicBezTo>
                  <a:pt x="2748707" y="454725"/>
                  <a:pt x="2748707" y="457541"/>
                  <a:pt x="2748707" y="466786"/>
                </a:cubicBezTo>
                <a:cubicBezTo>
                  <a:pt x="2736650" y="466786"/>
                  <a:pt x="2686008" y="490487"/>
                  <a:pt x="2709719" y="499720"/>
                </a:cubicBezTo>
                <a:cubicBezTo>
                  <a:pt x="2715740" y="502536"/>
                  <a:pt x="2733833" y="493702"/>
                  <a:pt x="2742670" y="493702"/>
                </a:cubicBezTo>
                <a:cubicBezTo>
                  <a:pt x="2751508" y="493702"/>
                  <a:pt x="2760362" y="496505"/>
                  <a:pt x="2769602" y="496505"/>
                </a:cubicBezTo>
                <a:cubicBezTo>
                  <a:pt x="2778439" y="496505"/>
                  <a:pt x="2790496" y="496505"/>
                  <a:pt x="2799350" y="493702"/>
                </a:cubicBezTo>
                <a:cubicBezTo>
                  <a:pt x="2814224" y="490487"/>
                  <a:pt x="2814224" y="487671"/>
                  <a:pt x="2826281" y="493702"/>
                </a:cubicBezTo>
                <a:cubicBezTo>
                  <a:pt x="2835118" y="496505"/>
                  <a:pt x="2841155" y="502536"/>
                  <a:pt x="2849992" y="493702"/>
                </a:cubicBezTo>
                <a:cubicBezTo>
                  <a:pt x="2859232" y="481640"/>
                  <a:pt x="2853212" y="475621"/>
                  <a:pt x="2870887" y="472805"/>
                </a:cubicBezTo>
                <a:cubicBezTo>
                  <a:pt x="2885761" y="469590"/>
                  <a:pt x="2903854" y="475621"/>
                  <a:pt x="2918712" y="472805"/>
                </a:cubicBezTo>
                <a:cubicBezTo>
                  <a:pt x="2918712" y="469590"/>
                  <a:pt x="2921932" y="466786"/>
                  <a:pt x="2921932" y="460755"/>
                </a:cubicBezTo>
                <a:cubicBezTo>
                  <a:pt x="2927566" y="460755"/>
                  <a:pt x="2933586" y="460755"/>
                  <a:pt x="2939623" y="457541"/>
                </a:cubicBezTo>
                <a:cubicBezTo>
                  <a:pt x="2942842" y="454725"/>
                  <a:pt x="2945643" y="448706"/>
                  <a:pt x="2951680" y="445890"/>
                </a:cubicBezTo>
                <a:cubicBezTo>
                  <a:pt x="2957700" y="445890"/>
                  <a:pt x="2963334" y="448706"/>
                  <a:pt x="2969371" y="445890"/>
                </a:cubicBezTo>
                <a:cubicBezTo>
                  <a:pt x="2978611" y="445890"/>
                  <a:pt x="2981428" y="442675"/>
                  <a:pt x="2987448" y="436644"/>
                </a:cubicBezTo>
                <a:cubicBezTo>
                  <a:pt x="2999103" y="431024"/>
                  <a:pt x="3011160" y="427809"/>
                  <a:pt x="3023217" y="424993"/>
                </a:cubicBezTo>
                <a:cubicBezTo>
                  <a:pt x="3038091" y="421790"/>
                  <a:pt x="3046944" y="410139"/>
                  <a:pt x="3059002" y="406925"/>
                </a:cubicBezTo>
                <a:cubicBezTo>
                  <a:pt x="3079896" y="404108"/>
                  <a:pt x="3109644" y="410139"/>
                  <a:pt x="3130539" y="412943"/>
                </a:cubicBezTo>
                <a:cubicBezTo>
                  <a:pt x="3139778" y="416158"/>
                  <a:pt x="3157470" y="418974"/>
                  <a:pt x="3166307" y="416158"/>
                </a:cubicBezTo>
                <a:cubicBezTo>
                  <a:pt x="3178364" y="412943"/>
                  <a:pt x="3175563" y="398078"/>
                  <a:pt x="3181584" y="389243"/>
                </a:cubicBezTo>
                <a:cubicBezTo>
                  <a:pt x="3193238" y="392059"/>
                  <a:pt x="3199275" y="380408"/>
                  <a:pt x="3211332" y="383212"/>
                </a:cubicBezTo>
                <a:cubicBezTo>
                  <a:pt x="3222986" y="386028"/>
                  <a:pt x="3226206" y="395274"/>
                  <a:pt x="3226206" y="404108"/>
                </a:cubicBezTo>
                <a:cubicBezTo>
                  <a:pt x="3241064" y="404108"/>
                  <a:pt x="3267995" y="421790"/>
                  <a:pt x="3285686" y="427809"/>
                </a:cubicBezTo>
                <a:cubicBezTo>
                  <a:pt x="3306580" y="433840"/>
                  <a:pt x="3321454" y="442675"/>
                  <a:pt x="3345568" y="439859"/>
                </a:cubicBezTo>
                <a:cubicBezTo>
                  <a:pt x="3369280" y="433840"/>
                  <a:pt x="3378536" y="439859"/>
                  <a:pt x="3393410" y="460755"/>
                </a:cubicBezTo>
                <a:cubicBezTo>
                  <a:pt x="3399430" y="466786"/>
                  <a:pt x="3402248" y="481640"/>
                  <a:pt x="3414304" y="487671"/>
                </a:cubicBezTo>
                <a:cubicBezTo>
                  <a:pt x="3417122" y="490487"/>
                  <a:pt x="3423142" y="487671"/>
                  <a:pt x="3429178" y="490487"/>
                </a:cubicBezTo>
                <a:cubicBezTo>
                  <a:pt x="3431996" y="490487"/>
                  <a:pt x="3435199" y="493702"/>
                  <a:pt x="3438016" y="496505"/>
                </a:cubicBezTo>
                <a:cubicBezTo>
                  <a:pt x="3441236" y="505352"/>
                  <a:pt x="3446854" y="508567"/>
                  <a:pt x="3452890" y="517402"/>
                </a:cubicBezTo>
                <a:cubicBezTo>
                  <a:pt x="3458927" y="535483"/>
                  <a:pt x="3446854" y="532268"/>
                  <a:pt x="3441236" y="544317"/>
                </a:cubicBezTo>
                <a:cubicBezTo>
                  <a:pt x="3431996" y="565214"/>
                  <a:pt x="3446854" y="588914"/>
                  <a:pt x="3435199" y="609799"/>
                </a:cubicBezTo>
                <a:cubicBezTo>
                  <a:pt x="3411085" y="613014"/>
                  <a:pt x="3417122" y="648776"/>
                  <a:pt x="3417122" y="669661"/>
                </a:cubicBezTo>
                <a:cubicBezTo>
                  <a:pt x="3408268" y="672477"/>
                  <a:pt x="3408268" y="681312"/>
                  <a:pt x="3405064" y="690557"/>
                </a:cubicBezTo>
                <a:cubicBezTo>
                  <a:pt x="3402248" y="696576"/>
                  <a:pt x="3399430" y="702607"/>
                  <a:pt x="3393410" y="708227"/>
                </a:cubicBezTo>
                <a:cubicBezTo>
                  <a:pt x="3384154" y="723093"/>
                  <a:pt x="3384154" y="735142"/>
                  <a:pt x="3384154" y="753223"/>
                </a:cubicBezTo>
                <a:cubicBezTo>
                  <a:pt x="3369280" y="753223"/>
                  <a:pt x="3354422" y="750008"/>
                  <a:pt x="3339548" y="758855"/>
                </a:cubicBezTo>
                <a:cubicBezTo>
                  <a:pt x="3327491" y="764874"/>
                  <a:pt x="3312617" y="774119"/>
                  <a:pt x="3309800" y="788985"/>
                </a:cubicBezTo>
                <a:cubicBezTo>
                  <a:pt x="3306580" y="795004"/>
                  <a:pt x="3309800" y="806655"/>
                  <a:pt x="3306580" y="809870"/>
                </a:cubicBezTo>
                <a:cubicBezTo>
                  <a:pt x="3300962" y="815900"/>
                  <a:pt x="3285686" y="812686"/>
                  <a:pt x="3280052" y="812686"/>
                </a:cubicBezTo>
                <a:cubicBezTo>
                  <a:pt x="3264791" y="812686"/>
                  <a:pt x="3255938" y="815900"/>
                  <a:pt x="3241064" y="815900"/>
                </a:cubicBezTo>
                <a:cubicBezTo>
                  <a:pt x="3247100" y="821931"/>
                  <a:pt x="3253137" y="836785"/>
                  <a:pt x="3255938" y="842417"/>
                </a:cubicBezTo>
                <a:cubicBezTo>
                  <a:pt x="3255938" y="851651"/>
                  <a:pt x="3249917" y="857682"/>
                  <a:pt x="3249917" y="863302"/>
                </a:cubicBezTo>
                <a:cubicBezTo>
                  <a:pt x="3247100" y="872547"/>
                  <a:pt x="3253137" y="875363"/>
                  <a:pt x="3253137" y="881382"/>
                </a:cubicBezTo>
                <a:cubicBezTo>
                  <a:pt x="3253137" y="896248"/>
                  <a:pt x="3244283" y="905493"/>
                  <a:pt x="3232226" y="914328"/>
                </a:cubicBezTo>
                <a:cubicBezTo>
                  <a:pt x="3226206" y="917144"/>
                  <a:pt x="3220169" y="914328"/>
                  <a:pt x="3217352" y="923163"/>
                </a:cubicBezTo>
                <a:cubicBezTo>
                  <a:pt x="3217352" y="925979"/>
                  <a:pt x="3220169" y="938029"/>
                  <a:pt x="3222986" y="941244"/>
                </a:cubicBezTo>
                <a:cubicBezTo>
                  <a:pt x="3208112" y="938029"/>
                  <a:pt x="3199275" y="941244"/>
                  <a:pt x="3187218" y="941244"/>
                </a:cubicBezTo>
                <a:cubicBezTo>
                  <a:pt x="3172344" y="944060"/>
                  <a:pt x="3166307" y="935225"/>
                  <a:pt x="3154653" y="932010"/>
                </a:cubicBezTo>
                <a:cubicBezTo>
                  <a:pt x="3148632" y="932010"/>
                  <a:pt x="3142596" y="935225"/>
                  <a:pt x="3136575" y="932010"/>
                </a:cubicBezTo>
                <a:cubicBezTo>
                  <a:pt x="3130539" y="932010"/>
                  <a:pt x="3127722" y="925979"/>
                  <a:pt x="3118884" y="925979"/>
                </a:cubicBezTo>
                <a:cubicBezTo>
                  <a:pt x="3112848" y="929194"/>
                  <a:pt x="3100790" y="938029"/>
                  <a:pt x="3094770" y="944060"/>
                </a:cubicBezTo>
                <a:cubicBezTo>
                  <a:pt x="3094770" y="944060"/>
                  <a:pt x="3094770" y="944060"/>
                  <a:pt x="3097990" y="946864"/>
                </a:cubicBezTo>
                <a:cubicBezTo>
                  <a:pt x="3109644" y="973791"/>
                  <a:pt x="3112848" y="1006725"/>
                  <a:pt x="3124502" y="1033653"/>
                </a:cubicBezTo>
                <a:cubicBezTo>
                  <a:pt x="3127722" y="1039671"/>
                  <a:pt x="3133758" y="1039671"/>
                  <a:pt x="3127722" y="1051323"/>
                </a:cubicBezTo>
                <a:lnTo>
                  <a:pt x="3088734" y="1054537"/>
                </a:lnTo>
                <a:cubicBezTo>
                  <a:pt x="3094770" y="1069403"/>
                  <a:pt x="3088734" y="1087085"/>
                  <a:pt x="3091953" y="1105153"/>
                </a:cubicBezTo>
                <a:cubicBezTo>
                  <a:pt x="3094770" y="1128866"/>
                  <a:pt x="3121701" y="1152965"/>
                  <a:pt x="3145815" y="1158996"/>
                </a:cubicBezTo>
                <a:cubicBezTo>
                  <a:pt x="3166307" y="1161800"/>
                  <a:pt x="3222986" y="1155781"/>
                  <a:pt x="3196458" y="1194746"/>
                </a:cubicBezTo>
                <a:cubicBezTo>
                  <a:pt x="3190421" y="1206397"/>
                  <a:pt x="3181584" y="1215643"/>
                  <a:pt x="3184401" y="1233312"/>
                </a:cubicBezTo>
                <a:cubicBezTo>
                  <a:pt x="3187218" y="1248178"/>
                  <a:pt x="3199275" y="1257423"/>
                  <a:pt x="3208112" y="1269075"/>
                </a:cubicBezTo>
                <a:cubicBezTo>
                  <a:pt x="3211332" y="1275094"/>
                  <a:pt x="3211332" y="1283941"/>
                  <a:pt x="3217352" y="1287155"/>
                </a:cubicBezTo>
                <a:cubicBezTo>
                  <a:pt x="3220169" y="1293174"/>
                  <a:pt x="3226206" y="1295990"/>
                  <a:pt x="3229007" y="1302021"/>
                </a:cubicBezTo>
                <a:cubicBezTo>
                  <a:pt x="3238263" y="1314070"/>
                  <a:pt x="3232226" y="1326120"/>
                  <a:pt x="3241064" y="1337771"/>
                </a:cubicBezTo>
                <a:cubicBezTo>
                  <a:pt x="3232226" y="1337771"/>
                  <a:pt x="3226206" y="1343802"/>
                  <a:pt x="3217352" y="1347017"/>
                </a:cubicBezTo>
                <a:cubicBezTo>
                  <a:pt x="3205295" y="1352637"/>
                  <a:pt x="3205295" y="1352637"/>
                  <a:pt x="3199275" y="1361871"/>
                </a:cubicBezTo>
                <a:cubicBezTo>
                  <a:pt x="3196458" y="1370717"/>
                  <a:pt x="3196458" y="1379552"/>
                  <a:pt x="3187218" y="1379552"/>
                </a:cubicBezTo>
                <a:cubicBezTo>
                  <a:pt x="3178364" y="1382767"/>
                  <a:pt x="3169527" y="1373522"/>
                  <a:pt x="3169527" y="1364686"/>
                </a:cubicBezTo>
                <a:cubicBezTo>
                  <a:pt x="3157470" y="1373522"/>
                  <a:pt x="3145815" y="1385583"/>
                  <a:pt x="3145815" y="1400449"/>
                </a:cubicBezTo>
                <a:cubicBezTo>
                  <a:pt x="3145815" y="1400449"/>
                  <a:pt x="3124502" y="1400449"/>
                  <a:pt x="3124502" y="1403252"/>
                </a:cubicBezTo>
                <a:cubicBezTo>
                  <a:pt x="3118884" y="1406468"/>
                  <a:pt x="3118884" y="1409283"/>
                  <a:pt x="3115664" y="1412499"/>
                </a:cubicBezTo>
                <a:cubicBezTo>
                  <a:pt x="3112848" y="1415302"/>
                  <a:pt x="3115664" y="1418517"/>
                  <a:pt x="3112848" y="1421333"/>
                </a:cubicBezTo>
                <a:cubicBezTo>
                  <a:pt x="3112848" y="1421333"/>
                  <a:pt x="3109644" y="1418517"/>
                  <a:pt x="3106827" y="1421333"/>
                </a:cubicBezTo>
                <a:cubicBezTo>
                  <a:pt x="3097990" y="1427364"/>
                  <a:pt x="3088734" y="1427364"/>
                  <a:pt x="3091953" y="1442230"/>
                </a:cubicBezTo>
                <a:cubicBezTo>
                  <a:pt x="3091953" y="1448249"/>
                  <a:pt x="3071058" y="1427364"/>
                  <a:pt x="3071058" y="1427364"/>
                </a:cubicBezTo>
                <a:cubicBezTo>
                  <a:pt x="3062205" y="1418517"/>
                  <a:pt x="3056184" y="1409283"/>
                  <a:pt x="3044128" y="1409283"/>
                </a:cubicBezTo>
                <a:cubicBezTo>
                  <a:pt x="3044128" y="1403252"/>
                  <a:pt x="3044128" y="1397633"/>
                  <a:pt x="3044128" y="1391602"/>
                </a:cubicBezTo>
                <a:cubicBezTo>
                  <a:pt x="3038091" y="1388387"/>
                  <a:pt x="3035274" y="1388387"/>
                  <a:pt x="3029253" y="1385583"/>
                </a:cubicBezTo>
                <a:cubicBezTo>
                  <a:pt x="3026034" y="1367503"/>
                  <a:pt x="3035274" y="1349821"/>
                  <a:pt x="3035274" y="1328937"/>
                </a:cubicBezTo>
                <a:cubicBezTo>
                  <a:pt x="3032070" y="1328937"/>
                  <a:pt x="3029253" y="1328937"/>
                  <a:pt x="3029253" y="1328937"/>
                </a:cubicBezTo>
                <a:cubicBezTo>
                  <a:pt x="3023217" y="1337771"/>
                  <a:pt x="3017196" y="1340986"/>
                  <a:pt x="3017196" y="1347017"/>
                </a:cubicBezTo>
                <a:cubicBezTo>
                  <a:pt x="2999103" y="1352637"/>
                  <a:pt x="2966554" y="1349821"/>
                  <a:pt x="2960517" y="1373522"/>
                </a:cubicBezTo>
                <a:cubicBezTo>
                  <a:pt x="2954497" y="1373522"/>
                  <a:pt x="2942842" y="1376736"/>
                  <a:pt x="2945643" y="1382767"/>
                </a:cubicBezTo>
                <a:cubicBezTo>
                  <a:pt x="2945643" y="1388387"/>
                  <a:pt x="2957700" y="1388387"/>
                  <a:pt x="2960517" y="1391602"/>
                </a:cubicBezTo>
                <a:cubicBezTo>
                  <a:pt x="2969371" y="1400449"/>
                  <a:pt x="2972574" y="1409283"/>
                  <a:pt x="2972574" y="1421333"/>
                </a:cubicBezTo>
                <a:cubicBezTo>
                  <a:pt x="2972574" y="1424548"/>
                  <a:pt x="2972574" y="1427364"/>
                  <a:pt x="2972574" y="1430168"/>
                </a:cubicBezTo>
                <a:lnTo>
                  <a:pt x="2971954" y="1430168"/>
                </a:lnTo>
                <a:lnTo>
                  <a:pt x="2971954" y="1441928"/>
                </a:lnTo>
                <a:cubicBezTo>
                  <a:pt x="2965925" y="1447947"/>
                  <a:pt x="2957075" y="1450759"/>
                  <a:pt x="2959896" y="1459992"/>
                </a:cubicBezTo>
                <a:cubicBezTo>
                  <a:pt x="2962710" y="1468816"/>
                  <a:pt x="2974775" y="1468816"/>
                  <a:pt x="2980804" y="1477648"/>
                </a:cubicBezTo>
                <a:cubicBezTo>
                  <a:pt x="2983618" y="1483666"/>
                  <a:pt x="2980804" y="1489693"/>
                  <a:pt x="2980804" y="1495712"/>
                </a:cubicBezTo>
                <a:cubicBezTo>
                  <a:pt x="2980804" y="1504544"/>
                  <a:pt x="2977991" y="1516582"/>
                  <a:pt x="2986841" y="1522601"/>
                </a:cubicBezTo>
                <a:cubicBezTo>
                  <a:pt x="2992870" y="1528218"/>
                  <a:pt x="2995683" y="1522601"/>
                  <a:pt x="2998497" y="1531432"/>
                </a:cubicBezTo>
                <a:cubicBezTo>
                  <a:pt x="3001720" y="1534244"/>
                  <a:pt x="3001720" y="1543470"/>
                  <a:pt x="3001720" y="1546282"/>
                </a:cubicBezTo>
                <a:cubicBezTo>
                  <a:pt x="3004533" y="1575983"/>
                  <a:pt x="3028664" y="1596852"/>
                  <a:pt x="3031478" y="1626553"/>
                </a:cubicBezTo>
                <a:cubicBezTo>
                  <a:pt x="3031478" y="1638592"/>
                  <a:pt x="3031478" y="1656656"/>
                  <a:pt x="3028664" y="1665487"/>
                </a:cubicBezTo>
                <a:cubicBezTo>
                  <a:pt x="3022628" y="1674311"/>
                  <a:pt x="3016599" y="1677525"/>
                  <a:pt x="3013785" y="1686356"/>
                </a:cubicBezTo>
                <a:cubicBezTo>
                  <a:pt x="3013785" y="1689162"/>
                  <a:pt x="3019814" y="1724881"/>
                  <a:pt x="3022628" y="1722077"/>
                </a:cubicBezTo>
                <a:cubicBezTo>
                  <a:pt x="3025441" y="1719264"/>
                  <a:pt x="3028664" y="1719264"/>
                  <a:pt x="3031478" y="1716058"/>
                </a:cubicBezTo>
                <a:cubicBezTo>
                  <a:pt x="3034693" y="1728096"/>
                  <a:pt x="3031478" y="1742945"/>
                  <a:pt x="3037507" y="1751777"/>
                </a:cubicBezTo>
                <a:cubicBezTo>
                  <a:pt x="3037507" y="1754984"/>
                  <a:pt x="3040730" y="1757796"/>
                  <a:pt x="3043543" y="1757796"/>
                </a:cubicBezTo>
                <a:cubicBezTo>
                  <a:pt x="3046357" y="1775854"/>
                  <a:pt x="3049572" y="1793516"/>
                  <a:pt x="3052386" y="1799535"/>
                </a:cubicBezTo>
                <a:lnTo>
                  <a:pt x="3066857" y="1825692"/>
                </a:lnTo>
                <a:lnTo>
                  <a:pt x="3067283" y="1825485"/>
                </a:lnTo>
                <a:cubicBezTo>
                  <a:pt x="3064467" y="1816645"/>
                  <a:pt x="3058435" y="1807402"/>
                  <a:pt x="3052403" y="1798562"/>
                </a:cubicBezTo>
                <a:cubicBezTo>
                  <a:pt x="3049587" y="1792537"/>
                  <a:pt x="3046370" y="1774857"/>
                  <a:pt x="3043554" y="1756774"/>
                </a:cubicBezTo>
                <a:cubicBezTo>
                  <a:pt x="3049587" y="1756774"/>
                  <a:pt x="3058435" y="1756774"/>
                  <a:pt x="3061651" y="1747934"/>
                </a:cubicBezTo>
                <a:cubicBezTo>
                  <a:pt x="3067283" y="1739094"/>
                  <a:pt x="3058435" y="1729850"/>
                  <a:pt x="3070500" y="1723824"/>
                </a:cubicBezTo>
                <a:cubicBezTo>
                  <a:pt x="3073316" y="1721010"/>
                  <a:pt x="3079348" y="1723824"/>
                  <a:pt x="3085380" y="1721010"/>
                </a:cubicBezTo>
                <a:cubicBezTo>
                  <a:pt x="3088196" y="1714985"/>
                  <a:pt x="3085380" y="1706145"/>
                  <a:pt x="3085380" y="1700120"/>
                </a:cubicBezTo>
                <a:cubicBezTo>
                  <a:pt x="3094229" y="1703330"/>
                  <a:pt x="3123982" y="1739094"/>
                  <a:pt x="3112326" y="1741909"/>
                </a:cubicBezTo>
                <a:cubicBezTo>
                  <a:pt x="3118358" y="1739094"/>
                  <a:pt x="3127199" y="1745119"/>
                  <a:pt x="3133231" y="1741909"/>
                </a:cubicBezTo>
                <a:cubicBezTo>
                  <a:pt x="3139263" y="1762799"/>
                  <a:pt x="3127199" y="1783696"/>
                  <a:pt x="3148112" y="1789722"/>
                </a:cubicBezTo>
                <a:cubicBezTo>
                  <a:pt x="3156960" y="1795747"/>
                  <a:pt x="3150928" y="1804588"/>
                  <a:pt x="3156960" y="1813434"/>
                </a:cubicBezTo>
                <a:cubicBezTo>
                  <a:pt x="3162992" y="1822671"/>
                  <a:pt x="3175057" y="1822671"/>
                  <a:pt x="3183906" y="1828300"/>
                </a:cubicBezTo>
                <a:cubicBezTo>
                  <a:pt x="3195970" y="1843568"/>
                  <a:pt x="3201595" y="1873307"/>
                  <a:pt x="3228540" y="1867273"/>
                </a:cubicBezTo>
                <a:cubicBezTo>
                  <a:pt x="3228540" y="1864460"/>
                  <a:pt x="3228540" y="1864460"/>
                  <a:pt x="3228540" y="1864460"/>
                </a:cubicBezTo>
                <a:cubicBezTo>
                  <a:pt x="3237788" y="1861249"/>
                  <a:pt x="3246637" y="1852409"/>
                  <a:pt x="3255485" y="1852409"/>
                </a:cubicBezTo>
                <a:cubicBezTo>
                  <a:pt x="3270366" y="1849191"/>
                  <a:pt x="3276398" y="1858434"/>
                  <a:pt x="3288463" y="1861249"/>
                </a:cubicBezTo>
                <a:cubicBezTo>
                  <a:pt x="3285247" y="1873307"/>
                  <a:pt x="3309368" y="1897011"/>
                  <a:pt x="3315401" y="1900224"/>
                </a:cubicBezTo>
                <a:cubicBezTo>
                  <a:pt x="3324249" y="1903037"/>
                  <a:pt x="3333098" y="1900224"/>
                  <a:pt x="3339130" y="1903037"/>
                </a:cubicBezTo>
                <a:cubicBezTo>
                  <a:pt x="3345162" y="1903037"/>
                  <a:pt x="3351194" y="1906256"/>
                  <a:pt x="3354011" y="1909063"/>
                </a:cubicBezTo>
                <a:cubicBezTo>
                  <a:pt x="3357227" y="1915095"/>
                  <a:pt x="3357227" y="1917902"/>
                  <a:pt x="3360043" y="1921121"/>
                </a:cubicBezTo>
                <a:cubicBezTo>
                  <a:pt x="3363259" y="1926749"/>
                  <a:pt x="3368891" y="1935986"/>
                  <a:pt x="3378140" y="1935986"/>
                </a:cubicBezTo>
                <a:cubicBezTo>
                  <a:pt x="3374924" y="1950858"/>
                  <a:pt x="3374924" y="1974563"/>
                  <a:pt x="3383764" y="1986622"/>
                </a:cubicBezTo>
                <a:cubicBezTo>
                  <a:pt x="3389797" y="1995462"/>
                  <a:pt x="3410710" y="1995462"/>
                  <a:pt x="3419958" y="1995462"/>
                </a:cubicBezTo>
                <a:cubicBezTo>
                  <a:pt x="3431623" y="1995462"/>
                  <a:pt x="3446503" y="1998672"/>
                  <a:pt x="3458568" y="2001486"/>
                </a:cubicBezTo>
                <a:cubicBezTo>
                  <a:pt x="3467817" y="2007512"/>
                  <a:pt x="3470633" y="2013537"/>
                  <a:pt x="3482697" y="2019570"/>
                </a:cubicBezTo>
                <a:cubicBezTo>
                  <a:pt x="3488322" y="2022377"/>
                  <a:pt x="3494354" y="2022377"/>
                  <a:pt x="3500386" y="2022377"/>
                </a:cubicBezTo>
                <a:cubicBezTo>
                  <a:pt x="3512451" y="2028410"/>
                  <a:pt x="3512451" y="2040462"/>
                  <a:pt x="3518483" y="2052115"/>
                </a:cubicBezTo>
                <a:cubicBezTo>
                  <a:pt x="3530148" y="2070199"/>
                  <a:pt x="3533364" y="2067385"/>
                  <a:pt x="3551061" y="2070199"/>
                </a:cubicBezTo>
                <a:cubicBezTo>
                  <a:pt x="3563118" y="2073014"/>
                  <a:pt x="3566342" y="2079039"/>
                  <a:pt x="3571966" y="2088281"/>
                </a:cubicBezTo>
                <a:cubicBezTo>
                  <a:pt x="3571966" y="2088281"/>
                  <a:pt x="3590063" y="2114801"/>
                  <a:pt x="3575182" y="2111986"/>
                </a:cubicBezTo>
                <a:cubicBezTo>
                  <a:pt x="3560309" y="2109173"/>
                  <a:pt x="3557093" y="2109173"/>
                  <a:pt x="3548245" y="2120827"/>
                </a:cubicBezTo>
                <a:cubicBezTo>
                  <a:pt x="3542212" y="2135692"/>
                  <a:pt x="3524116" y="2147750"/>
                  <a:pt x="3521299" y="2159808"/>
                </a:cubicBezTo>
                <a:cubicBezTo>
                  <a:pt x="3512451" y="2162616"/>
                  <a:pt x="3500386" y="2159808"/>
                  <a:pt x="3491538" y="2165834"/>
                </a:cubicBezTo>
                <a:cubicBezTo>
                  <a:pt x="3485506" y="2171455"/>
                  <a:pt x="3485506" y="2183513"/>
                  <a:pt x="3482697" y="2189539"/>
                </a:cubicBezTo>
                <a:cubicBezTo>
                  <a:pt x="3476665" y="2201597"/>
                  <a:pt x="3473441" y="2207622"/>
                  <a:pt x="3461784" y="2213251"/>
                </a:cubicBezTo>
                <a:cubicBezTo>
                  <a:pt x="3452536" y="2216462"/>
                  <a:pt x="3440871" y="2216462"/>
                  <a:pt x="3437655" y="2225302"/>
                </a:cubicBezTo>
                <a:cubicBezTo>
                  <a:pt x="3431623" y="2243385"/>
                  <a:pt x="3449720" y="2273123"/>
                  <a:pt x="3434839" y="2285174"/>
                </a:cubicBezTo>
                <a:cubicBezTo>
                  <a:pt x="3428807" y="2294014"/>
                  <a:pt x="3419958" y="2287990"/>
                  <a:pt x="3413926" y="2296829"/>
                </a:cubicBezTo>
                <a:cubicBezTo>
                  <a:pt x="3407894" y="2306072"/>
                  <a:pt x="3410710" y="2317726"/>
                  <a:pt x="3404677" y="2320938"/>
                </a:cubicBezTo>
                <a:cubicBezTo>
                  <a:pt x="3399045" y="2335804"/>
                  <a:pt x="3404677" y="2353483"/>
                  <a:pt x="3410710" y="2368355"/>
                </a:cubicBezTo>
                <a:cubicBezTo>
                  <a:pt x="3419958" y="2368355"/>
                  <a:pt x="3419958" y="2377591"/>
                  <a:pt x="3416742" y="2383624"/>
                </a:cubicBezTo>
                <a:cubicBezTo>
                  <a:pt x="3410710" y="2383624"/>
                  <a:pt x="3404677" y="2383624"/>
                  <a:pt x="3399045" y="2383624"/>
                </a:cubicBezTo>
                <a:cubicBezTo>
                  <a:pt x="3399045" y="2386438"/>
                  <a:pt x="3399045" y="2389650"/>
                  <a:pt x="3395829" y="2392464"/>
                </a:cubicBezTo>
                <a:cubicBezTo>
                  <a:pt x="3386988" y="2398490"/>
                  <a:pt x="3383764" y="2419386"/>
                  <a:pt x="3378140" y="2431438"/>
                </a:cubicBezTo>
                <a:cubicBezTo>
                  <a:pt x="3366075" y="2449116"/>
                  <a:pt x="3357227" y="2463988"/>
                  <a:pt x="3342346" y="2478855"/>
                </a:cubicBezTo>
                <a:cubicBezTo>
                  <a:pt x="3336314" y="2488099"/>
                  <a:pt x="3324249" y="2499752"/>
                  <a:pt x="3330281" y="2511804"/>
                </a:cubicBezTo>
                <a:cubicBezTo>
                  <a:pt x="3333098" y="2517829"/>
                  <a:pt x="3339130" y="2520644"/>
                  <a:pt x="3347978" y="2523862"/>
                </a:cubicBezTo>
                <a:cubicBezTo>
                  <a:pt x="3333098" y="2538727"/>
                  <a:pt x="3318217" y="2559625"/>
                  <a:pt x="3312184" y="2565650"/>
                </a:cubicBezTo>
                <a:cubicBezTo>
                  <a:pt x="3306152" y="2565650"/>
                  <a:pt x="3297304" y="2565650"/>
                  <a:pt x="3291271" y="2565650"/>
                </a:cubicBezTo>
                <a:cubicBezTo>
                  <a:pt x="3291271" y="2541540"/>
                  <a:pt x="3270366" y="2556406"/>
                  <a:pt x="3270366" y="2541540"/>
                </a:cubicBezTo>
                <a:lnTo>
                  <a:pt x="3255579" y="2541540"/>
                </a:lnTo>
                <a:lnTo>
                  <a:pt x="3255579" y="2542397"/>
                </a:lnTo>
                <a:cubicBezTo>
                  <a:pt x="3261620" y="2542397"/>
                  <a:pt x="3264433" y="2542397"/>
                  <a:pt x="3270458" y="2542397"/>
                </a:cubicBezTo>
                <a:cubicBezTo>
                  <a:pt x="3270458" y="2557265"/>
                  <a:pt x="3291363" y="2542397"/>
                  <a:pt x="3291363" y="2566485"/>
                </a:cubicBezTo>
                <a:cubicBezTo>
                  <a:pt x="3297388" y="2566485"/>
                  <a:pt x="3306243" y="2566485"/>
                  <a:pt x="3312268" y="2566485"/>
                </a:cubicBezTo>
                <a:cubicBezTo>
                  <a:pt x="3318310" y="2560464"/>
                  <a:pt x="3333172" y="2539591"/>
                  <a:pt x="3348052" y="2524723"/>
                </a:cubicBezTo>
                <a:cubicBezTo>
                  <a:pt x="3348052" y="2524723"/>
                  <a:pt x="3348052" y="2524723"/>
                  <a:pt x="3351264" y="2524723"/>
                </a:cubicBezTo>
                <a:cubicBezTo>
                  <a:pt x="3354077" y="2527530"/>
                  <a:pt x="3357306" y="2530746"/>
                  <a:pt x="3357306" y="2530746"/>
                </a:cubicBezTo>
                <a:cubicBezTo>
                  <a:pt x="3360119" y="2536375"/>
                  <a:pt x="3363331" y="2545613"/>
                  <a:pt x="3366144" y="2551636"/>
                </a:cubicBezTo>
                <a:cubicBezTo>
                  <a:pt x="3378211" y="2563286"/>
                  <a:pt x="3387049" y="2554441"/>
                  <a:pt x="3399116" y="2560464"/>
                </a:cubicBezTo>
                <a:cubicBezTo>
                  <a:pt x="3407954" y="2566485"/>
                  <a:pt x="3410766" y="2584159"/>
                  <a:pt x="3422833" y="2581353"/>
                </a:cubicBezTo>
                <a:cubicBezTo>
                  <a:pt x="3422833" y="2569310"/>
                  <a:pt x="3420020" y="2548419"/>
                  <a:pt x="3437696" y="2551636"/>
                </a:cubicBezTo>
                <a:cubicBezTo>
                  <a:pt x="3449763" y="2551636"/>
                  <a:pt x="3452576" y="2563286"/>
                  <a:pt x="3461830" y="2572115"/>
                </a:cubicBezTo>
                <a:cubicBezTo>
                  <a:pt x="3479522" y="2590182"/>
                  <a:pt x="3494385" y="2605048"/>
                  <a:pt x="3521332" y="2605048"/>
                </a:cubicBezTo>
                <a:cubicBezTo>
                  <a:pt x="3521332" y="2611072"/>
                  <a:pt x="3521332" y="2614287"/>
                  <a:pt x="3521332" y="2617094"/>
                </a:cubicBezTo>
                <a:cubicBezTo>
                  <a:pt x="3527357" y="2619916"/>
                  <a:pt x="3536195" y="2617094"/>
                  <a:pt x="3542236" y="2619916"/>
                </a:cubicBezTo>
                <a:cubicBezTo>
                  <a:pt x="3548262" y="2619916"/>
                  <a:pt x="3557099" y="2629156"/>
                  <a:pt x="3563141" y="2631962"/>
                </a:cubicBezTo>
                <a:cubicBezTo>
                  <a:pt x="3569166" y="2635177"/>
                  <a:pt x="3575191" y="2640791"/>
                  <a:pt x="3581233" y="2644005"/>
                </a:cubicBezTo>
                <a:cubicBezTo>
                  <a:pt x="3590071" y="2646812"/>
                  <a:pt x="3592884" y="2646812"/>
                  <a:pt x="3602138" y="2650028"/>
                </a:cubicBezTo>
                <a:cubicBezTo>
                  <a:pt x="3613788" y="2652851"/>
                  <a:pt x="3623042" y="2667701"/>
                  <a:pt x="3625855" y="2679746"/>
                </a:cubicBezTo>
                <a:cubicBezTo>
                  <a:pt x="3628668" y="2688592"/>
                  <a:pt x="3623042" y="2718702"/>
                  <a:pt x="3634693" y="2715503"/>
                </a:cubicBezTo>
                <a:cubicBezTo>
                  <a:pt x="3637906" y="2715503"/>
                  <a:pt x="3637906" y="2715503"/>
                  <a:pt x="3637906" y="2712680"/>
                </a:cubicBezTo>
                <a:cubicBezTo>
                  <a:pt x="3652785" y="2706658"/>
                  <a:pt x="3658810" y="2721525"/>
                  <a:pt x="3673690" y="2730353"/>
                </a:cubicBezTo>
                <a:cubicBezTo>
                  <a:pt x="3685757" y="2742399"/>
                  <a:pt x="3697407" y="2748437"/>
                  <a:pt x="3709474" y="2754460"/>
                </a:cubicBezTo>
                <a:cubicBezTo>
                  <a:pt x="3709474" y="2757265"/>
                  <a:pt x="3712287" y="2760071"/>
                  <a:pt x="3709474" y="2763288"/>
                </a:cubicBezTo>
                <a:cubicBezTo>
                  <a:pt x="3724354" y="2769311"/>
                  <a:pt x="3733192" y="2774939"/>
                  <a:pt x="3745259" y="2778155"/>
                </a:cubicBezTo>
                <a:cubicBezTo>
                  <a:pt x="3757309" y="2784177"/>
                  <a:pt x="3775001" y="2790200"/>
                  <a:pt x="3781026" y="2805051"/>
                </a:cubicBezTo>
                <a:cubicBezTo>
                  <a:pt x="3790280" y="2807872"/>
                  <a:pt x="3795906" y="2795828"/>
                  <a:pt x="3801948" y="2790200"/>
                </a:cubicBezTo>
                <a:cubicBezTo>
                  <a:pt x="3813998" y="2784177"/>
                  <a:pt x="3816811" y="2786984"/>
                  <a:pt x="3828878" y="2793005"/>
                </a:cubicBezTo>
                <a:cubicBezTo>
                  <a:pt x="3846570" y="2801850"/>
                  <a:pt x="3864662" y="2813895"/>
                  <a:pt x="3879525" y="2819917"/>
                </a:cubicBezTo>
                <a:cubicBezTo>
                  <a:pt x="3891592" y="2825940"/>
                  <a:pt x="3897617" y="2825940"/>
                  <a:pt x="3906471" y="2834785"/>
                </a:cubicBezTo>
                <a:cubicBezTo>
                  <a:pt x="3915309" y="2843614"/>
                  <a:pt x="3915309" y="2852853"/>
                  <a:pt x="3930189" y="2855659"/>
                </a:cubicBezTo>
                <a:cubicBezTo>
                  <a:pt x="3950694" y="2858481"/>
                  <a:pt x="3974811" y="2843614"/>
                  <a:pt x="3995716" y="2849636"/>
                </a:cubicBezTo>
                <a:cubicBezTo>
                  <a:pt x="3998529" y="2858481"/>
                  <a:pt x="4007783" y="2867719"/>
                  <a:pt x="4007783" y="2879354"/>
                </a:cubicBezTo>
                <a:cubicBezTo>
                  <a:pt x="4007783" y="2888593"/>
                  <a:pt x="4007783" y="2900244"/>
                  <a:pt x="4007783" y="2912288"/>
                </a:cubicBezTo>
                <a:cubicBezTo>
                  <a:pt x="4019433" y="2912288"/>
                  <a:pt x="4058430" y="2906266"/>
                  <a:pt x="4061243" y="2924332"/>
                </a:cubicBezTo>
                <a:cubicBezTo>
                  <a:pt x="4079335" y="2924332"/>
                  <a:pt x="4100240" y="2918311"/>
                  <a:pt x="4115119" y="2924332"/>
                </a:cubicBezTo>
                <a:cubicBezTo>
                  <a:pt x="4127186" y="2927156"/>
                  <a:pt x="4129999" y="2936393"/>
                  <a:pt x="4136024" y="2942005"/>
                </a:cubicBezTo>
                <a:cubicBezTo>
                  <a:pt x="4138837" y="2951245"/>
                  <a:pt x="4142049" y="2968919"/>
                  <a:pt x="4156929" y="2966111"/>
                </a:cubicBezTo>
                <a:cubicBezTo>
                  <a:pt x="4159741" y="2957267"/>
                  <a:pt x="4171808" y="2954066"/>
                  <a:pt x="4177833" y="2951245"/>
                </a:cubicBezTo>
                <a:cubicBezTo>
                  <a:pt x="4183858" y="2945222"/>
                  <a:pt x="4186671" y="2936393"/>
                  <a:pt x="4189900" y="2930372"/>
                </a:cubicBezTo>
                <a:cubicBezTo>
                  <a:pt x="4213618" y="2927156"/>
                  <a:pt x="4237335" y="2927156"/>
                  <a:pt x="4255427" y="2936393"/>
                </a:cubicBezTo>
                <a:cubicBezTo>
                  <a:pt x="4267494" y="2942005"/>
                  <a:pt x="4276332" y="2951245"/>
                  <a:pt x="4285170" y="2954066"/>
                </a:cubicBezTo>
                <a:cubicBezTo>
                  <a:pt x="4288399" y="2972135"/>
                  <a:pt x="4294024" y="2993024"/>
                  <a:pt x="4309304" y="2993024"/>
                </a:cubicBezTo>
                <a:cubicBezTo>
                  <a:pt x="4306074" y="3010697"/>
                  <a:pt x="4326979" y="3022743"/>
                  <a:pt x="4320954" y="3040810"/>
                </a:cubicBezTo>
                <a:cubicBezTo>
                  <a:pt x="4318141" y="3061288"/>
                  <a:pt x="4341859" y="3052460"/>
                  <a:pt x="4345071" y="3070527"/>
                </a:cubicBezTo>
                <a:cubicBezTo>
                  <a:pt x="4347884" y="3088200"/>
                  <a:pt x="4339046" y="3109090"/>
                  <a:pt x="4353926" y="3121134"/>
                </a:cubicBezTo>
                <a:cubicBezTo>
                  <a:pt x="4365976" y="3129980"/>
                  <a:pt x="4386881" y="3123941"/>
                  <a:pt x="4401760" y="3127157"/>
                </a:cubicBezTo>
                <a:cubicBezTo>
                  <a:pt x="4401760" y="3142025"/>
                  <a:pt x="4401760" y="3154068"/>
                  <a:pt x="4404573" y="3165720"/>
                </a:cubicBezTo>
                <a:cubicBezTo>
                  <a:pt x="4410615" y="3165720"/>
                  <a:pt x="4413827" y="3168936"/>
                  <a:pt x="4413827" y="3177765"/>
                </a:cubicBezTo>
                <a:cubicBezTo>
                  <a:pt x="4422665" y="3177765"/>
                  <a:pt x="4434732" y="3174958"/>
                  <a:pt x="4440358" y="3180571"/>
                </a:cubicBezTo>
                <a:lnTo>
                  <a:pt x="4442671" y="3193836"/>
                </a:lnTo>
                <a:lnTo>
                  <a:pt x="4443042" y="3193687"/>
                </a:lnTo>
                <a:cubicBezTo>
                  <a:pt x="4445305" y="3190672"/>
                  <a:pt x="4445305" y="3186150"/>
                  <a:pt x="4440678" y="3180123"/>
                </a:cubicBezTo>
                <a:cubicBezTo>
                  <a:pt x="4435055" y="3174498"/>
                  <a:pt x="4422986" y="3177314"/>
                  <a:pt x="4414140" y="3177314"/>
                </a:cubicBezTo>
                <a:cubicBezTo>
                  <a:pt x="4414140" y="3168466"/>
                  <a:pt x="4410927" y="3165259"/>
                  <a:pt x="4404898" y="3165259"/>
                </a:cubicBezTo>
                <a:cubicBezTo>
                  <a:pt x="4402081" y="3153602"/>
                  <a:pt x="4402081" y="3141547"/>
                  <a:pt x="4402081" y="3126676"/>
                </a:cubicBezTo>
                <a:cubicBezTo>
                  <a:pt x="4387206" y="3123461"/>
                  <a:pt x="4366301" y="3129493"/>
                  <a:pt x="4354243" y="3120653"/>
                </a:cubicBezTo>
                <a:cubicBezTo>
                  <a:pt x="4339367" y="3108597"/>
                  <a:pt x="4348213" y="3087702"/>
                  <a:pt x="4345397" y="3070015"/>
                </a:cubicBezTo>
                <a:cubicBezTo>
                  <a:pt x="4342184" y="3051936"/>
                  <a:pt x="4318463" y="3060775"/>
                  <a:pt x="4321268" y="3040279"/>
                </a:cubicBezTo>
                <a:cubicBezTo>
                  <a:pt x="4327309" y="3022201"/>
                  <a:pt x="4306393" y="3010145"/>
                  <a:pt x="4309617" y="2992458"/>
                </a:cubicBezTo>
                <a:cubicBezTo>
                  <a:pt x="4294335" y="2992458"/>
                  <a:pt x="4288712" y="2971563"/>
                  <a:pt x="4285489" y="2953484"/>
                </a:cubicBezTo>
                <a:cubicBezTo>
                  <a:pt x="4291518" y="2953484"/>
                  <a:pt x="4294335" y="2953484"/>
                  <a:pt x="4297558" y="2953484"/>
                </a:cubicBezTo>
                <a:cubicBezTo>
                  <a:pt x="4303588" y="2950668"/>
                  <a:pt x="4309617" y="2944644"/>
                  <a:pt x="4315646" y="2944644"/>
                </a:cubicBezTo>
                <a:cubicBezTo>
                  <a:pt x="4330522" y="2935804"/>
                  <a:pt x="4342184" y="2935804"/>
                  <a:pt x="4360272" y="2935804"/>
                </a:cubicBezTo>
                <a:cubicBezTo>
                  <a:pt x="4375147" y="2932590"/>
                  <a:pt x="4369118" y="2929773"/>
                  <a:pt x="4375147" y="2917718"/>
                </a:cubicBezTo>
                <a:cubicBezTo>
                  <a:pt x="4387206" y="2914910"/>
                  <a:pt x="4387206" y="2923750"/>
                  <a:pt x="4396052" y="2926557"/>
                </a:cubicBezTo>
                <a:cubicBezTo>
                  <a:pt x="4404898" y="2929773"/>
                  <a:pt x="4414140" y="2926557"/>
                  <a:pt x="4416956" y="2929773"/>
                </a:cubicBezTo>
                <a:cubicBezTo>
                  <a:pt x="4422986" y="2935804"/>
                  <a:pt x="4422986" y="2944644"/>
                  <a:pt x="4425802" y="2947453"/>
                </a:cubicBezTo>
                <a:cubicBezTo>
                  <a:pt x="4446707" y="2974379"/>
                  <a:pt x="4491333" y="2962324"/>
                  <a:pt x="4518674" y="2968348"/>
                </a:cubicBezTo>
                <a:cubicBezTo>
                  <a:pt x="4521490" y="2980403"/>
                  <a:pt x="4524307" y="2989250"/>
                  <a:pt x="4527519" y="3001306"/>
                </a:cubicBezTo>
                <a:cubicBezTo>
                  <a:pt x="4527519" y="3010145"/>
                  <a:pt x="4527519" y="3018985"/>
                  <a:pt x="4524307" y="3028224"/>
                </a:cubicBezTo>
                <a:cubicBezTo>
                  <a:pt x="4515461" y="3045904"/>
                  <a:pt x="4506615" y="3063990"/>
                  <a:pt x="4533549" y="3070015"/>
                </a:cubicBezTo>
                <a:cubicBezTo>
                  <a:pt x="4554453" y="3076046"/>
                  <a:pt x="4574962" y="3066800"/>
                  <a:pt x="4593050" y="3076046"/>
                </a:cubicBezTo>
                <a:cubicBezTo>
                  <a:pt x="4607925" y="3084886"/>
                  <a:pt x="4622800" y="3090918"/>
                  <a:pt x="4628830" y="3111812"/>
                </a:cubicBezTo>
                <a:cubicBezTo>
                  <a:pt x="4634859" y="3111812"/>
                  <a:pt x="4652958" y="3108597"/>
                  <a:pt x="4658580" y="3111812"/>
                </a:cubicBezTo>
                <a:cubicBezTo>
                  <a:pt x="4670639" y="3117437"/>
                  <a:pt x="4664609" y="3129493"/>
                  <a:pt x="4670639" y="3138731"/>
                </a:cubicBezTo>
                <a:cubicBezTo>
                  <a:pt x="4679485" y="3147572"/>
                  <a:pt x="4691554" y="3147572"/>
                  <a:pt x="4700389" y="3147572"/>
                </a:cubicBezTo>
                <a:cubicBezTo>
                  <a:pt x="4718488" y="3147572"/>
                  <a:pt x="4715672" y="3141547"/>
                  <a:pt x="4727334" y="3135516"/>
                </a:cubicBezTo>
                <a:cubicBezTo>
                  <a:pt x="4730547" y="3129493"/>
                  <a:pt x="4754268" y="3114621"/>
                  <a:pt x="4760297" y="3111812"/>
                </a:cubicBezTo>
                <a:cubicBezTo>
                  <a:pt x="4772356" y="3105781"/>
                  <a:pt x="4787231" y="3108597"/>
                  <a:pt x="4798894" y="3108597"/>
                </a:cubicBezTo>
                <a:cubicBezTo>
                  <a:pt x="4798894" y="3132707"/>
                  <a:pt x="4796077" y="3153602"/>
                  <a:pt x="4798894" y="3177314"/>
                </a:cubicBezTo>
                <a:cubicBezTo>
                  <a:pt x="4804923" y="3177314"/>
                  <a:pt x="4814176" y="3180123"/>
                  <a:pt x="4819798" y="3183338"/>
                </a:cubicBezTo>
                <a:cubicBezTo>
                  <a:pt x="4825828" y="3186155"/>
                  <a:pt x="4829051" y="3198208"/>
                  <a:pt x="4835081" y="3198208"/>
                </a:cubicBezTo>
                <a:cubicBezTo>
                  <a:pt x="4837886" y="3198208"/>
                  <a:pt x="4849956" y="3189369"/>
                  <a:pt x="4852761" y="3186155"/>
                </a:cubicBezTo>
                <a:cubicBezTo>
                  <a:pt x="4858802" y="3183338"/>
                  <a:pt x="4861607" y="3180123"/>
                  <a:pt x="4867637" y="3177314"/>
                </a:cubicBezTo>
                <a:cubicBezTo>
                  <a:pt x="4873677" y="3171282"/>
                  <a:pt x="4873677" y="3168466"/>
                  <a:pt x="4882512" y="3168466"/>
                </a:cubicBezTo>
                <a:cubicBezTo>
                  <a:pt x="4894582" y="3168466"/>
                  <a:pt x="4900611" y="3174498"/>
                  <a:pt x="4909457" y="3180123"/>
                </a:cubicBezTo>
                <a:cubicBezTo>
                  <a:pt x="4921515" y="3186155"/>
                  <a:pt x="4933574" y="3189369"/>
                  <a:pt x="4948449" y="3183338"/>
                </a:cubicBezTo>
                <a:cubicBezTo>
                  <a:pt x="4951266" y="3174498"/>
                  <a:pt x="4972170" y="3189369"/>
                  <a:pt x="4981016" y="3192177"/>
                </a:cubicBezTo>
                <a:cubicBezTo>
                  <a:pt x="4987046" y="3192177"/>
                  <a:pt x="4993075" y="3192177"/>
                  <a:pt x="4999104" y="3195393"/>
                </a:cubicBezTo>
                <a:cubicBezTo>
                  <a:pt x="5007950" y="3198208"/>
                  <a:pt x="5007950" y="3201018"/>
                  <a:pt x="5013980" y="3201018"/>
                </a:cubicBezTo>
                <a:cubicBezTo>
                  <a:pt x="5022826" y="3207049"/>
                  <a:pt x="5034884" y="3210264"/>
                  <a:pt x="5043730" y="3219104"/>
                </a:cubicBezTo>
                <a:cubicBezTo>
                  <a:pt x="5049759" y="3221911"/>
                  <a:pt x="5059012" y="3237183"/>
                  <a:pt x="5064635" y="3237183"/>
                </a:cubicBezTo>
                <a:cubicBezTo>
                  <a:pt x="5067858" y="3233967"/>
                  <a:pt x="5070675" y="3233967"/>
                  <a:pt x="5070675" y="3227944"/>
                </a:cubicBezTo>
                <a:cubicBezTo>
                  <a:pt x="5094792" y="3233967"/>
                  <a:pt x="5103638" y="3225127"/>
                  <a:pt x="5118513" y="3210264"/>
                </a:cubicBezTo>
                <a:cubicBezTo>
                  <a:pt x="5121330" y="3207049"/>
                  <a:pt x="5121330" y="3204233"/>
                  <a:pt x="5127359" y="3201018"/>
                </a:cubicBezTo>
                <a:cubicBezTo>
                  <a:pt x="5130572" y="3201018"/>
                  <a:pt x="5133389" y="3204233"/>
                  <a:pt x="5139418" y="3201018"/>
                </a:cubicBezTo>
                <a:cubicBezTo>
                  <a:pt x="5145447" y="3195393"/>
                  <a:pt x="5145447" y="3186155"/>
                  <a:pt x="5154293" y="3183338"/>
                </a:cubicBezTo>
                <a:cubicBezTo>
                  <a:pt x="5160322" y="3198208"/>
                  <a:pt x="5163535" y="3219104"/>
                  <a:pt x="5163535" y="3233967"/>
                </a:cubicBezTo>
                <a:cubicBezTo>
                  <a:pt x="5172381" y="3237183"/>
                  <a:pt x="5184044" y="3233967"/>
                  <a:pt x="5190073" y="3237183"/>
                </a:cubicBezTo>
                <a:cubicBezTo>
                  <a:pt x="5190073" y="3239999"/>
                  <a:pt x="5193286" y="3242808"/>
                  <a:pt x="5193286" y="3246022"/>
                </a:cubicBezTo>
                <a:cubicBezTo>
                  <a:pt x="5204948" y="3242808"/>
                  <a:pt x="5214201" y="3260894"/>
                  <a:pt x="5223036" y="3258078"/>
                </a:cubicBezTo>
                <a:cubicBezTo>
                  <a:pt x="5235106" y="3252055"/>
                  <a:pt x="5225853" y="3233967"/>
                  <a:pt x="5240728" y="3231159"/>
                </a:cubicBezTo>
                <a:cubicBezTo>
                  <a:pt x="5258827" y="3227944"/>
                  <a:pt x="5273702" y="3242808"/>
                  <a:pt x="5291790" y="3237183"/>
                </a:cubicBezTo>
                <a:cubicBezTo>
                  <a:pt x="5297820" y="3237183"/>
                  <a:pt x="5300636" y="3233967"/>
                  <a:pt x="5306665" y="3231159"/>
                </a:cubicBezTo>
                <a:cubicBezTo>
                  <a:pt x="5309482" y="3231159"/>
                  <a:pt x="5357320" y="3221911"/>
                  <a:pt x="5357320" y="3221911"/>
                </a:cubicBezTo>
                <a:cubicBezTo>
                  <a:pt x="5357320" y="3219104"/>
                  <a:pt x="5360533" y="3215889"/>
                  <a:pt x="5360533" y="3213072"/>
                </a:cubicBezTo>
                <a:cubicBezTo>
                  <a:pt x="5372196" y="3215889"/>
                  <a:pt x="5390284" y="3248839"/>
                  <a:pt x="5399130" y="3246022"/>
                </a:cubicBezTo>
                <a:cubicBezTo>
                  <a:pt x="5402353" y="3237183"/>
                  <a:pt x="5407976" y="3225127"/>
                  <a:pt x="5407976" y="3215889"/>
                </a:cubicBezTo>
                <a:cubicBezTo>
                  <a:pt x="5411199" y="3207049"/>
                  <a:pt x="5411199" y="3195393"/>
                  <a:pt x="5417228" y="3189369"/>
                </a:cubicBezTo>
                <a:cubicBezTo>
                  <a:pt x="5417228" y="3189369"/>
                  <a:pt x="5420034" y="3195393"/>
                  <a:pt x="5417228" y="3198208"/>
                </a:cubicBezTo>
                <a:cubicBezTo>
                  <a:pt x="5427681" y="3198208"/>
                  <a:pt x="5433611" y="3197505"/>
                  <a:pt x="5437279" y="3195293"/>
                </a:cubicBezTo>
                <a:lnTo>
                  <a:pt x="5443352" y="3184082"/>
                </a:lnTo>
                <a:lnTo>
                  <a:pt x="5442311" y="3183233"/>
                </a:lnTo>
                <a:cubicBezTo>
                  <a:pt x="5442311" y="3180018"/>
                  <a:pt x="5442311" y="3177207"/>
                  <a:pt x="5442311" y="3171182"/>
                </a:cubicBezTo>
                <a:cubicBezTo>
                  <a:pt x="5442311" y="3165157"/>
                  <a:pt x="5442311" y="3156334"/>
                  <a:pt x="5445526" y="3150308"/>
                </a:cubicBezTo>
                <a:cubicBezTo>
                  <a:pt x="5448343" y="3147498"/>
                  <a:pt x="5460398" y="3141472"/>
                  <a:pt x="5460398" y="3138661"/>
                </a:cubicBezTo>
                <a:cubicBezTo>
                  <a:pt x="5463215" y="3132635"/>
                  <a:pt x="5451558" y="3114573"/>
                  <a:pt x="5448343" y="3108547"/>
                </a:cubicBezTo>
                <a:cubicBezTo>
                  <a:pt x="5442311" y="3099711"/>
                  <a:pt x="5436686" y="3096510"/>
                  <a:pt x="5433471" y="3084863"/>
                </a:cubicBezTo>
                <a:cubicBezTo>
                  <a:pt x="5433471" y="3076027"/>
                  <a:pt x="5433471" y="3063974"/>
                  <a:pt x="5433471" y="3055152"/>
                </a:cubicBezTo>
                <a:cubicBezTo>
                  <a:pt x="5421416" y="3057963"/>
                  <a:pt x="5430663" y="3045913"/>
                  <a:pt x="5424631" y="3040290"/>
                </a:cubicBezTo>
                <a:cubicBezTo>
                  <a:pt x="5418599" y="3031051"/>
                  <a:pt x="5409759" y="3040290"/>
                  <a:pt x="5403736" y="3034265"/>
                </a:cubicBezTo>
                <a:cubicBezTo>
                  <a:pt x="5402327" y="3032657"/>
                  <a:pt x="5401623" y="3029648"/>
                  <a:pt x="5401270" y="3025936"/>
                </a:cubicBezTo>
                <a:lnTo>
                  <a:pt x="5400930" y="3013814"/>
                </a:lnTo>
                <a:lnTo>
                  <a:pt x="5400619" y="3013328"/>
                </a:lnTo>
                <a:cubicBezTo>
                  <a:pt x="5400619" y="3001276"/>
                  <a:pt x="5403441" y="2989221"/>
                  <a:pt x="5400619" y="2983194"/>
                </a:cubicBezTo>
                <a:lnTo>
                  <a:pt x="5394569" y="2980383"/>
                </a:lnTo>
                <a:cubicBezTo>
                  <a:pt x="5412313" y="2971542"/>
                  <a:pt x="5406263" y="2962302"/>
                  <a:pt x="5403441" y="2944622"/>
                </a:cubicBezTo>
                <a:cubicBezTo>
                  <a:pt x="5400619" y="2935783"/>
                  <a:pt x="5406263" y="2929756"/>
                  <a:pt x="5409491" y="2923729"/>
                </a:cubicBezTo>
                <a:cubicBezTo>
                  <a:pt x="5409491" y="2911677"/>
                  <a:pt x="5403441" y="2902837"/>
                  <a:pt x="5403441" y="2890785"/>
                </a:cubicBezTo>
                <a:cubicBezTo>
                  <a:pt x="5403441" y="2878731"/>
                  <a:pt x="5418363" y="2878731"/>
                  <a:pt x="5421187" y="2867078"/>
                </a:cubicBezTo>
                <a:cubicBezTo>
                  <a:pt x="5424412" y="2861050"/>
                  <a:pt x="5424412" y="2857837"/>
                  <a:pt x="5427237" y="2852211"/>
                </a:cubicBezTo>
                <a:cubicBezTo>
                  <a:pt x="5430462" y="2846185"/>
                  <a:pt x="5430462" y="2846185"/>
                  <a:pt x="5433286" y="2840158"/>
                </a:cubicBezTo>
                <a:cubicBezTo>
                  <a:pt x="5436511" y="2834133"/>
                  <a:pt x="5439336" y="2828106"/>
                  <a:pt x="5442158" y="2825292"/>
                </a:cubicBezTo>
                <a:cubicBezTo>
                  <a:pt x="5445385" y="2816452"/>
                  <a:pt x="5448208" y="2798372"/>
                  <a:pt x="5448208" y="2792348"/>
                </a:cubicBezTo>
                <a:cubicBezTo>
                  <a:pt x="5445385" y="2783506"/>
                  <a:pt x="5433286" y="2777479"/>
                  <a:pt x="5433286" y="2765428"/>
                </a:cubicBezTo>
                <a:cubicBezTo>
                  <a:pt x="5439336" y="2765428"/>
                  <a:pt x="5448208" y="2765428"/>
                  <a:pt x="5454257" y="2765428"/>
                </a:cubicBezTo>
                <a:cubicBezTo>
                  <a:pt x="5451435" y="2753775"/>
                  <a:pt x="5472406" y="2765428"/>
                  <a:pt x="5478455" y="2762613"/>
                </a:cubicBezTo>
                <a:cubicBezTo>
                  <a:pt x="5493379" y="2759401"/>
                  <a:pt x="5481280" y="2744535"/>
                  <a:pt x="5502251" y="2747747"/>
                </a:cubicBezTo>
                <a:cubicBezTo>
                  <a:pt x="5508300" y="2750562"/>
                  <a:pt x="5502251" y="2765428"/>
                  <a:pt x="5511123" y="2759401"/>
                </a:cubicBezTo>
                <a:cubicBezTo>
                  <a:pt x="5511123" y="2759401"/>
                  <a:pt x="5514350" y="2750562"/>
                  <a:pt x="5517174" y="2747747"/>
                </a:cubicBezTo>
                <a:cubicBezTo>
                  <a:pt x="5520399" y="2744535"/>
                  <a:pt x="5523224" y="2738507"/>
                  <a:pt x="5526046" y="2732882"/>
                </a:cubicBezTo>
                <a:cubicBezTo>
                  <a:pt x="5532096" y="2735694"/>
                  <a:pt x="5535323" y="2744535"/>
                  <a:pt x="5544195" y="2741721"/>
                </a:cubicBezTo>
                <a:cubicBezTo>
                  <a:pt x="5544195" y="2738507"/>
                  <a:pt x="5544195" y="2732882"/>
                  <a:pt x="5544195" y="2726855"/>
                </a:cubicBezTo>
                <a:cubicBezTo>
                  <a:pt x="5547017" y="2726855"/>
                  <a:pt x="5553067" y="2726855"/>
                  <a:pt x="5556294" y="2726855"/>
                </a:cubicBezTo>
                <a:cubicBezTo>
                  <a:pt x="5556294" y="2723642"/>
                  <a:pt x="5556294" y="2718016"/>
                  <a:pt x="5556294" y="2714804"/>
                </a:cubicBezTo>
                <a:cubicBezTo>
                  <a:pt x="5559117" y="2714804"/>
                  <a:pt x="5567991" y="2714804"/>
                  <a:pt x="5571216" y="2718016"/>
                </a:cubicBezTo>
                <a:cubicBezTo>
                  <a:pt x="5577267" y="2723642"/>
                  <a:pt x="5567991" y="2726855"/>
                  <a:pt x="5577267" y="2729669"/>
                </a:cubicBezTo>
                <a:cubicBezTo>
                  <a:pt x="5583317" y="2732882"/>
                  <a:pt x="5586139" y="2726855"/>
                  <a:pt x="5592189" y="2729669"/>
                </a:cubicBezTo>
                <a:cubicBezTo>
                  <a:pt x="5595011" y="2729669"/>
                  <a:pt x="5604288" y="2732882"/>
                  <a:pt x="5609935" y="2732882"/>
                </a:cubicBezTo>
                <a:cubicBezTo>
                  <a:pt x="5619209" y="2738507"/>
                  <a:pt x="5622034" y="2750562"/>
                  <a:pt x="5622034" y="2762613"/>
                </a:cubicBezTo>
                <a:cubicBezTo>
                  <a:pt x="5622034" y="2774265"/>
                  <a:pt x="5613160" y="2783506"/>
                  <a:pt x="5634133" y="2783506"/>
                </a:cubicBezTo>
                <a:cubicBezTo>
                  <a:pt x="5634133" y="2792348"/>
                  <a:pt x="5634133" y="2798372"/>
                  <a:pt x="5628083" y="2807213"/>
                </a:cubicBezTo>
                <a:cubicBezTo>
                  <a:pt x="5624856" y="2810426"/>
                  <a:pt x="5615984" y="2825292"/>
                  <a:pt x="5630906" y="2825292"/>
                </a:cubicBezTo>
                <a:cubicBezTo>
                  <a:pt x="5630906" y="2834133"/>
                  <a:pt x="5628083" y="2846185"/>
                  <a:pt x="5622034" y="2855027"/>
                </a:cubicBezTo>
                <a:cubicBezTo>
                  <a:pt x="5619209" y="2861050"/>
                  <a:pt x="5609935" y="2869891"/>
                  <a:pt x="5609935" y="2881943"/>
                </a:cubicBezTo>
                <a:cubicBezTo>
                  <a:pt x="5607110" y="2881943"/>
                  <a:pt x="5604288" y="2881943"/>
                  <a:pt x="5601061" y="2881943"/>
                </a:cubicBezTo>
                <a:cubicBezTo>
                  <a:pt x="5601061" y="2884757"/>
                  <a:pt x="5604288" y="2887970"/>
                  <a:pt x="5604288" y="2890785"/>
                </a:cubicBezTo>
                <a:cubicBezTo>
                  <a:pt x="5604288" y="2890785"/>
                  <a:pt x="5604288" y="2890785"/>
                  <a:pt x="5607110" y="2890785"/>
                </a:cubicBezTo>
                <a:cubicBezTo>
                  <a:pt x="5607110" y="2905650"/>
                  <a:pt x="5609935" y="2926543"/>
                  <a:pt x="5622034" y="2935783"/>
                </a:cubicBezTo>
                <a:cubicBezTo>
                  <a:pt x="5628083" y="2941409"/>
                  <a:pt x="5634133" y="2941409"/>
                  <a:pt x="5636955" y="2953463"/>
                </a:cubicBezTo>
                <a:cubicBezTo>
                  <a:pt x="5636955" y="2959490"/>
                  <a:pt x="5630906" y="2968329"/>
                  <a:pt x="5628083" y="2977167"/>
                </a:cubicBezTo>
                <a:cubicBezTo>
                  <a:pt x="5609935" y="2977167"/>
                  <a:pt x="5615984" y="2992435"/>
                  <a:pt x="5613160" y="3004087"/>
                </a:cubicBezTo>
                <a:cubicBezTo>
                  <a:pt x="5613160" y="3010114"/>
                  <a:pt x="5613160" y="3013328"/>
                  <a:pt x="5613160" y="3016142"/>
                </a:cubicBezTo>
                <a:cubicBezTo>
                  <a:pt x="5601061" y="3016142"/>
                  <a:pt x="5595011" y="3013328"/>
                  <a:pt x="5592189" y="3013328"/>
                </a:cubicBezTo>
                <a:lnTo>
                  <a:pt x="5592070" y="3013441"/>
                </a:lnTo>
                <a:lnTo>
                  <a:pt x="5598799" y="3014797"/>
                </a:lnTo>
                <a:cubicBezTo>
                  <a:pt x="5602165" y="3015500"/>
                  <a:pt x="5606687" y="3016202"/>
                  <a:pt x="5612714" y="3016202"/>
                </a:cubicBezTo>
                <a:cubicBezTo>
                  <a:pt x="5612714" y="3019013"/>
                  <a:pt x="5612714" y="3019013"/>
                  <a:pt x="5621554" y="3028239"/>
                </a:cubicBezTo>
                <a:cubicBezTo>
                  <a:pt x="5627586" y="3037075"/>
                  <a:pt x="5624372" y="3045913"/>
                  <a:pt x="5630395" y="3051938"/>
                </a:cubicBezTo>
                <a:cubicBezTo>
                  <a:pt x="5633609" y="3057963"/>
                  <a:pt x="5639641" y="3063974"/>
                  <a:pt x="5645267" y="3070000"/>
                </a:cubicBezTo>
                <a:cubicBezTo>
                  <a:pt x="5654514" y="3078837"/>
                  <a:pt x="5657322" y="3076027"/>
                  <a:pt x="5669377" y="3076027"/>
                </a:cubicBezTo>
                <a:cubicBezTo>
                  <a:pt x="5687464" y="3078837"/>
                  <a:pt x="5681432" y="3081648"/>
                  <a:pt x="5687464" y="3093699"/>
                </a:cubicBezTo>
                <a:cubicBezTo>
                  <a:pt x="5693089" y="3105737"/>
                  <a:pt x="5702336" y="3105737"/>
                  <a:pt x="5713984" y="3105737"/>
                </a:cubicBezTo>
                <a:cubicBezTo>
                  <a:pt x="5734888" y="3108547"/>
                  <a:pt x="5743729" y="3084863"/>
                  <a:pt x="5767839" y="3093699"/>
                </a:cubicBezTo>
                <a:cubicBezTo>
                  <a:pt x="5776679" y="3096510"/>
                  <a:pt x="5782711" y="3108547"/>
                  <a:pt x="5788743" y="3111762"/>
                </a:cubicBezTo>
                <a:cubicBezTo>
                  <a:pt x="5797583" y="3114573"/>
                  <a:pt x="5809638" y="3114573"/>
                  <a:pt x="5815670" y="3117383"/>
                </a:cubicBezTo>
                <a:cubicBezTo>
                  <a:pt x="5812455" y="3123409"/>
                  <a:pt x="5803606" y="3129421"/>
                  <a:pt x="5806821" y="3138661"/>
                </a:cubicBezTo>
                <a:cubicBezTo>
                  <a:pt x="5818478" y="3132635"/>
                  <a:pt x="5830533" y="3129421"/>
                  <a:pt x="5845405" y="3129421"/>
                </a:cubicBezTo>
                <a:cubicBezTo>
                  <a:pt x="5863086" y="3129421"/>
                  <a:pt x="5878364" y="3132635"/>
                  <a:pt x="5893228" y="3129421"/>
                </a:cubicBezTo>
                <a:lnTo>
                  <a:pt x="5907095" y="3126800"/>
                </a:lnTo>
                <a:lnTo>
                  <a:pt x="5907400" y="3125452"/>
                </a:lnTo>
                <a:cubicBezTo>
                  <a:pt x="5916243" y="3119431"/>
                  <a:pt x="5925489" y="3116217"/>
                  <a:pt x="5934318" y="3113410"/>
                </a:cubicBezTo>
                <a:cubicBezTo>
                  <a:pt x="5945979" y="3110601"/>
                  <a:pt x="5955224" y="3110601"/>
                  <a:pt x="5966872" y="3107388"/>
                </a:cubicBezTo>
                <a:cubicBezTo>
                  <a:pt x="5978935" y="3101367"/>
                  <a:pt x="5990985" y="3101367"/>
                  <a:pt x="6003049" y="3095346"/>
                </a:cubicBezTo>
                <a:cubicBezTo>
                  <a:pt x="6020735" y="3092538"/>
                  <a:pt x="6020735" y="3083708"/>
                  <a:pt x="6020735" y="3068858"/>
                </a:cubicBezTo>
                <a:cubicBezTo>
                  <a:pt x="6035602" y="3065645"/>
                  <a:pt x="6053691" y="3065645"/>
                  <a:pt x="6065338" y="3065645"/>
                </a:cubicBezTo>
                <a:cubicBezTo>
                  <a:pt x="6074584" y="3068858"/>
                  <a:pt x="6083427" y="3074879"/>
                  <a:pt x="6092270" y="3080495"/>
                </a:cubicBezTo>
                <a:cubicBezTo>
                  <a:pt x="6101515" y="3086517"/>
                  <a:pt x="6116383" y="3095346"/>
                  <a:pt x="6125226" y="3098559"/>
                </a:cubicBezTo>
                <a:cubicBezTo>
                  <a:pt x="6137276" y="3104580"/>
                  <a:pt x="6154962" y="3101367"/>
                  <a:pt x="6169830" y="3104580"/>
                </a:cubicBezTo>
                <a:cubicBezTo>
                  <a:pt x="6181893" y="3104580"/>
                  <a:pt x="6193957" y="3107388"/>
                  <a:pt x="6208825" y="3107388"/>
                </a:cubicBezTo>
                <a:cubicBezTo>
                  <a:pt x="6220875" y="3110601"/>
                  <a:pt x="6223693" y="3104580"/>
                  <a:pt x="6235742" y="3101367"/>
                </a:cubicBezTo>
                <a:cubicBezTo>
                  <a:pt x="6244586" y="3098559"/>
                  <a:pt x="6253428" y="3101367"/>
                  <a:pt x="6262674" y="3104580"/>
                </a:cubicBezTo>
                <a:cubicBezTo>
                  <a:pt x="6277542" y="3107388"/>
                  <a:pt x="6295228" y="3107388"/>
                  <a:pt x="6310096" y="3101367"/>
                </a:cubicBezTo>
                <a:cubicBezTo>
                  <a:pt x="6310096" y="3089729"/>
                  <a:pt x="6313316" y="3086517"/>
                  <a:pt x="6322159" y="3083708"/>
                </a:cubicBezTo>
                <a:cubicBezTo>
                  <a:pt x="6325366" y="3083708"/>
                  <a:pt x="6331002" y="3080495"/>
                  <a:pt x="6334209" y="3080495"/>
                </a:cubicBezTo>
                <a:cubicBezTo>
                  <a:pt x="6340248" y="3080495"/>
                  <a:pt x="6343052" y="3083708"/>
                  <a:pt x="6349077" y="3083708"/>
                </a:cubicBezTo>
                <a:cubicBezTo>
                  <a:pt x="6349077" y="3086517"/>
                  <a:pt x="6349077" y="3092538"/>
                  <a:pt x="6349077" y="3098559"/>
                </a:cubicBezTo>
                <a:cubicBezTo>
                  <a:pt x="6361141" y="3101367"/>
                  <a:pt x="6369984" y="3092538"/>
                  <a:pt x="6382033" y="3089729"/>
                </a:cubicBezTo>
                <a:cubicBezTo>
                  <a:pt x="6393694" y="3086517"/>
                  <a:pt x="6408562" y="3095346"/>
                  <a:pt x="6417808" y="3086517"/>
                </a:cubicBezTo>
                <a:cubicBezTo>
                  <a:pt x="6423833" y="3080495"/>
                  <a:pt x="6423833" y="3071666"/>
                  <a:pt x="6438701" y="3074879"/>
                </a:cubicBezTo>
                <a:cubicBezTo>
                  <a:pt x="6447544" y="3077687"/>
                  <a:pt x="6444739" y="3086517"/>
                  <a:pt x="6444739" y="3095346"/>
                </a:cubicBezTo>
                <a:cubicBezTo>
                  <a:pt x="6456387" y="3089729"/>
                  <a:pt x="6453582" y="3083708"/>
                  <a:pt x="6453582" y="3071666"/>
                </a:cubicBezTo>
                <a:cubicBezTo>
                  <a:pt x="6453582" y="3068858"/>
                  <a:pt x="6450764" y="3065645"/>
                  <a:pt x="6456387" y="3062836"/>
                </a:cubicBezTo>
                <a:cubicBezTo>
                  <a:pt x="6459607" y="3062836"/>
                  <a:pt x="6459607" y="3062836"/>
                  <a:pt x="6459607" y="3062836"/>
                </a:cubicBezTo>
                <a:lnTo>
                  <a:pt x="6475915" y="3070978"/>
                </a:lnTo>
                <a:lnTo>
                  <a:pt x="6475915" y="3070954"/>
                </a:lnTo>
                <a:lnTo>
                  <a:pt x="6477340" y="3071666"/>
                </a:lnTo>
                <a:lnTo>
                  <a:pt x="6483314" y="3071666"/>
                </a:lnTo>
                <a:lnTo>
                  <a:pt x="6495663" y="3070505"/>
                </a:lnTo>
                <a:cubicBezTo>
                  <a:pt x="6501944" y="3068648"/>
                  <a:pt x="6507071" y="3064933"/>
                  <a:pt x="6508480" y="3057506"/>
                </a:cubicBezTo>
                <a:cubicBezTo>
                  <a:pt x="6517721" y="3039852"/>
                  <a:pt x="6505661" y="3030618"/>
                  <a:pt x="6502855" y="3012965"/>
                </a:cubicBezTo>
                <a:cubicBezTo>
                  <a:pt x="6496825" y="3009759"/>
                  <a:pt x="6478734" y="3000931"/>
                  <a:pt x="6475915" y="2992093"/>
                </a:cubicBezTo>
                <a:cubicBezTo>
                  <a:pt x="6472704" y="2988887"/>
                  <a:pt x="6475915" y="2971233"/>
                  <a:pt x="6478734" y="2968015"/>
                </a:cubicBezTo>
                <a:cubicBezTo>
                  <a:pt x="6481945" y="2961999"/>
                  <a:pt x="6487975" y="2965205"/>
                  <a:pt x="6490794" y="2959188"/>
                </a:cubicBezTo>
                <a:cubicBezTo>
                  <a:pt x="6493601" y="2956378"/>
                  <a:pt x="6490794" y="2950361"/>
                  <a:pt x="6493601" y="2947156"/>
                </a:cubicBezTo>
                <a:cubicBezTo>
                  <a:pt x="6493601" y="2941128"/>
                  <a:pt x="6502855" y="2941128"/>
                  <a:pt x="6502855" y="2938317"/>
                </a:cubicBezTo>
                <a:cubicBezTo>
                  <a:pt x="6505661" y="2935516"/>
                  <a:pt x="6499631" y="2926283"/>
                  <a:pt x="6496825" y="2923473"/>
                </a:cubicBezTo>
                <a:cubicBezTo>
                  <a:pt x="6490794" y="2917456"/>
                  <a:pt x="6484764" y="2908629"/>
                  <a:pt x="6478734" y="2902602"/>
                </a:cubicBezTo>
                <a:cubicBezTo>
                  <a:pt x="6472704" y="2893379"/>
                  <a:pt x="6472704" y="2884552"/>
                  <a:pt x="6461049" y="2890569"/>
                </a:cubicBezTo>
                <a:cubicBezTo>
                  <a:pt x="6452199" y="2896585"/>
                  <a:pt x="6446169" y="2902602"/>
                  <a:pt x="6434122" y="2902602"/>
                </a:cubicBezTo>
                <a:cubicBezTo>
                  <a:pt x="6419243" y="2902602"/>
                  <a:pt x="6413213" y="2899396"/>
                  <a:pt x="6407182" y="2911429"/>
                </a:cubicBezTo>
                <a:cubicBezTo>
                  <a:pt x="6401152" y="2899396"/>
                  <a:pt x="6404376" y="2896585"/>
                  <a:pt x="6392316" y="2890569"/>
                </a:cubicBezTo>
                <a:cubicBezTo>
                  <a:pt x="6383467" y="2887758"/>
                  <a:pt x="6374226" y="2884552"/>
                  <a:pt x="6368600" y="2878525"/>
                </a:cubicBezTo>
                <a:cubicBezTo>
                  <a:pt x="6365377" y="2872914"/>
                  <a:pt x="6368600" y="2863681"/>
                  <a:pt x="6365377" y="2857664"/>
                </a:cubicBezTo>
                <a:cubicBezTo>
                  <a:pt x="6362570" y="2852042"/>
                  <a:pt x="6356540" y="2846026"/>
                  <a:pt x="6353329" y="2839999"/>
                </a:cubicBezTo>
                <a:cubicBezTo>
                  <a:pt x="6368600" y="2837188"/>
                  <a:pt x="6365377" y="2816328"/>
                  <a:pt x="6368600" y="2804284"/>
                </a:cubicBezTo>
                <a:cubicBezTo>
                  <a:pt x="6380256" y="2804284"/>
                  <a:pt x="6395122" y="2807094"/>
                  <a:pt x="6410002" y="2807094"/>
                </a:cubicBezTo>
                <a:cubicBezTo>
                  <a:pt x="6422062" y="2807094"/>
                  <a:pt x="6436928" y="2810300"/>
                  <a:pt x="6448988" y="2813110"/>
                </a:cubicBezTo>
                <a:cubicBezTo>
                  <a:pt x="6455019" y="2816328"/>
                  <a:pt x="6461049" y="2816328"/>
                  <a:pt x="6463868" y="2813110"/>
                </a:cubicBezTo>
                <a:cubicBezTo>
                  <a:pt x="6469885" y="2810300"/>
                  <a:pt x="6469885" y="2804284"/>
                  <a:pt x="6475915" y="2798267"/>
                </a:cubicBezTo>
                <a:cubicBezTo>
                  <a:pt x="6478734" y="2792251"/>
                  <a:pt x="6484764" y="2792251"/>
                  <a:pt x="6490794" y="2789440"/>
                </a:cubicBezTo>
                <a:cubicBezTo>
                  <a:pt x="6502855" y="2783412"/>
                  <a:pt x="6508480" y="2786223"/>
                  <a:pt x="6523751" y="2786223"/>
                </a:cubicBezTo>
                <a:cubicBezTo>
                  <a:pt x="6523751" y="2780206"/>
                  <a:pt x="6523751" y="2777395"/>
                  <a:pt x="6523751" y="2771378"/>
                </a:cubicBezTo>
                <a:lnTo>
                  <a:pt x="6535811" y="2771378"/>
                </a:lnTo>
                <a:cubicBezTo>
                  <a:pt x="6541437" y="2792251"/>
                  <a:pt x="6544661" y="2783412"/>
                  <a:pt x="6556316" y="2774190"/>
                </a:cubicBezTo>
                <a:cubicBezTo>
                  <a:pt x="6568376" y="2768568"/>
                  <a:pt x="6583243" y="2777395"/>
                  <a:pt x="6592092" y="2771378"/>
                </a:cubicBezTo>
                <a:cubicBezTo>
                  <a:pt x="6589273" y="2747697"/>
                  <a:pt x="6660825" y="2741680"/>
                  <a:pt x="6643139" y="2714793"/>
                </a:cubicBezTo>
                <a:cubicBezTo>
                  <a:pt x="6639916" y="2708777"/>
                  <a:pt x="6631079" y="2705965"/>
                  <a:pt x="6625049" y="2702748"/>
                </a:cubicBezTo>
                <a:cubicBezTo>
                  <a:pt x="6622230" y="2693921"/>
                  <a:pt x="6634290" y="2690714"/>
                  <a:pt x="6637109" y="2685093"/>
                </a:cubicBezTo>
                <a:cubicBezTo>
                  <a:pt x="6643139" y="2679078"/>
                  <a:pt x="6639916" y="2675872"/>
                  <a:pt x="6643139" y="2670250"/>
                </a:cubicBezTo>
                <a:cubicBezTo>
                  <a:pt x="6649169" y="2661016"/>
                  <a:pt x="6666855" y="2658206"/>
                  <a:pt x="6675692" y="2655000"/>
                </a:cubicBezTo>
                <a:cubicBezTo>
                  <a:pt x="6681722" y="2652189"/>
                  <a:pt x="6684945" y="2649378"/>
                  <a:pt x="6690975" y="2646173"/>
                </a:cubicBezTo>
                <a:cubicBezTo>
                  <a:pt x="6696601" y="2643362"/>
                  <a:pt x="6696601" y="2637345"/>
                  <a:pt x="6699812" y="2631318"/>
                </a:cubicBezTo>
                <a:cubicBezTo>
                  <a:pt x="6705842" y="2628508"/>
                  <a:pt x="6711467" y="2628508"/>
                  <a:pt x="6717498" y="2622491"/>
                </a:cubicBezTo>
                <a:cubicBezTo>
                  <a:pt x="6723528" y="2619284"/>
                  <a:pt x="6723528" y="2616473"/>
                  <a:pt x="6726739" y="2610458"/>
                </a:cubicBezTo>
                <a:cubicBezTo>
                  <a:pt x="6729558" y="2607647"/>
                  <a:pt x="6735588" y="2604429"/>
                  <a:pt x="6738407" y="2601619"/>
                </a:cubicBezTo>
                <a:cubicBezTo>
                  <a:pt x="6741618" y="2598413"/>
                  <a:pt x="6744424" y="2592397"/>
                  <a:pt x="6747648" y="2586776"/>
                </a:cubicBezTo>
                <a:cubicBezTo>
                  <a:pt x="6753678" y="2574730"/>
                  <a:pt x="6753678" y="2565905"/>
                  <a:pt x="6753678" y="2553871"/>
                </a:cubicBezTo>
                <a:cubicBezTo>
                  <a:pt x="6753678" y="2541827"/>
                  <a:pt x="6750454" y="2526983"/>
                  <a:pt x="6762514" y="2524173"/>
                </a:cubicBezTo>
                <a:cubicBezTo>
                  <a:pt x="6774575" y="2520956"/>
                  <a:pt x="6786230" y="2526983"/>
                  <a:pt x="6798290" y="2520956"/>
                </a:cubicBezTo>
                <a:cubicBezTo>
                  <a:pt x="6810351" y="2515345"/>
                  <a:pt x="6822006" y="2512129"/>
                  <a:pt x="6834066" y="2506111"/>
                </a:cubicBezTo>
                <a:cubicBezTo>
                  <a:pt x="6840096" y="2503301"/>
                  <a:pt x="6842915" y="2500096"/>
                  <a:pt x="6852157" y="2500096"/>
                </a:cubicBezTo>
                <a:cubicBezTo>
                  <a:pt x="6860993" y="2497284"/>
                  <a:pt x="6869842" y="2503301"/>
                  <a:pt x="6878691" y="2500096"/>
                </a:cubicBezTo>
                <a:cubicBezTo>
                  <a:pt x="6884709" y="2497284"/>
                  <a:pt x="6890739" y="2488457"/>
                  <a:pt x="6893558" y="2485240"/>
                </a:cubicBezTo>
                <a:cubicBezTo>
                  <a:pt x="6899588" y="2479224"/>
                  <a:pt x="6902799" y="2476412"/>
                  <a:pt x="6908829" y="2473207"/>
                </a:cubicBezTo>
                <a:cubicBezTo>
                  <a:pt x="6917678" y="2467586"/>
                  <a:pt x="6935364" y="2461569"/>
                  <a:pt x="6932545" y="2449525"/>
                </a:cubicBezTo>
                <a:cubicBezTo>
                  <a:pt x="6938575" y="2446715"/>
                  <a:pt x="6965514" y="2437493"/>
                  <a:pt x="6965514" y="2431871"/>
                </a:cubicBezTo>
                <a:cubicBezTo>
                  <a:pt x="6968321" y="2422637"/>
                  <a:pt x="6956665" y="2416621"/>
                  <a:pt x="6959484" y="2411001"/>
                </a:cubicBezTo>
                <a:cubicBezTo>
                  <a:pt x="6962291" y="2407793"/>
                  <a:pt x="6980381" y="2411001"/>
                  <a:pt x="6983200" y="2411001"/>
                </a:cubicBezTo>
                <a:cubicBezTo>
                  <a:pt x="6989230" y="2407793"/>
                  <a:pt x="6995260" y="2386922"/>
                  <a:pt x="6998067" y="2380906"/>
                </a:cubicBezTo>
                <a:cubicBezTo>
                  <a:pt x="7001278" y="2372079"/>
                  <a:pt x="7010127" y="2363251"/>
                  <a:pt x="7018976" y="2357224"/>
                </a:cubicBezTo>
                <a:cubicBezTo>
                  <a:pt x="7031023" y="2348396"/>
                  <a:pt x="7033843" y="2336364"/>
                  <a:pt x="7049114" y="2330335"/>
                </a:cubicBezTo>
                <a:cubicBezTo>
                  <a:pt x="7060769" y="2324320"/>
                  <a:pt x="7072829" y="2327525"/>
                  <a:pt x="7084890" y="2321509"/>
                </a:cubicBezTo>
                <a:cubicBezTo>
                  <a:pt x="7099769" y="2315492"/>
                  <a:pt x="7099769" y="2306664"/>
                  <a:pt x="7099769" y="2291810"/>
                </a:cubicBezTo>
                <a:cubicBezTo>
                  <a:pt x="7123485" y="2291810"/>
                  <a:pt x="7141562" y="2309476"/>
                  <a:pt x="7159248" y="2321509"/>
                </a:cubicBezTo>
                <a:cubicBezTo>
                  <a:pt x="7174532" y="2333147"/>
                  <a:pt x="7180562" y="2336364"/>
                  <a:pt x="7198247" y="2333147"/>
                </a:cubicBezTo>
                <a:cubicBezTo>
                  <a:pt x="7210308" y="2333147"/>
                  <a:pt x="7219144" y="2330335"/>
                  <a:pt x="7231204" y="2330335"/>
                </a:cubicBezTo>
                <a:cubicBezTo>
                  <a:pt x="7246084" y="2330335"/>
                  <a:pt x="7254920" y="2333147"/>
                  <a:pt x="7266980" y="2339163"/>
                </a:cubicBezTo>
                <a:cubicBezTo>
                  <a:pt x="7279040" y="2348396"/>
                  <a:pt x="7290696" y="2357224"/>
                  <a:pt x="7302756" y="2357224"/>
                </a:cubicBezTo>
                <a:cubicBezTo>
                  <a:pt x="7311593" y="2354017"/>
                  <a:pt x="7323653" y="2354017"/>
                  <a:pt x="7329683" y="2348396"/>
                </a:cubicBezTo>
                <a:cubicBezTo>
                  <a:pt x="7335713" y="2342380"/>
                  <a:pt x="7338532" y="2330335"/>
                  <a:pt x="7332502" y="2321509"/>
                </a:cubicBezTo>
                <a:cubicBezTo>
                  <a:pt x="7338532" y="2321509"/>
                  <a:pt x="7344562" y="2321509"/>
                  <a:pt x="7347369" y="2321509"/>
                </a:cubicBezTo>
                <a:cubicBezTo>
                  <a:pt x="7347369" y="2318302"/>
                  <a:pt x="7347369" y="2315492"/>
                  <a:pt x="7347369" y="2312681"/>
                </a:cubicBezTo>
                <a:cubicBezTo>
                  <a:pt x="7347369" y="2306664"/>
                  <a:pt x="7341338" y="2306664"/>
                  <a:pt x="7341338" y="2303448"/>
                </a:cubicBezTo>
                <a:cubicBezTo>
                  <a:pt x="7341338" y="2294620"/>
                  <a:pt x="7353399" y="2288604"/>
                  <a:pt x="7359429" y="2285792"/>
                </a:cubicBezTo>
                <a:cubicBezTo>
                  <a:pt x="7371489" y="2273749"/>
                  <a:pt x="7386368" y="2267733"/>
                  <a:pt x="7401235" y="2258906"/>
                </a:cubicBezTo>
                <a:cubicBezTo>
                  <a:pt x="7416101" y="2252889"/>
                  <a:pt x="7428161" y="2244062"/>
                  <a:pt x="7443041" y="2234829"/>
                </a:cubicBezTo>
                <a:cubicBezTo>
                  <a:pt x="7445847" y="2234829"/>
                  <a:pt x="7451877" y="2234829"/>
                  <a:pt x="7455101" y="2229207"/>
                </a:cubicBezTo>
                <a:cubicBezTo>
                  <a:pt x="7457907" y="2226001"/>
                  <a:pt x="7455101" y="2223190"/>
                  <a:pt x="7460726" y="2219984"/>
                </a:cubicBezTo>
                <a:cubicBezTo>
                  <a:pt x="7466756" y="2213957"/>
                  <a:pt x="7469967" y="2219984"/>
                  <a:pt x="7469967" y="2208346"/>
                </a:cubicBezTo>
                <a:cubicBezTo>
                  <a:pt x="7481623" y="2211147"/>
                  <a:pt x="7478817" y="2223190"/>
                  <a:pt x="7484847" y="2229207"/>
                </a:cubicBezTo>
                <a:cubicBezTo>
                  <a:pt x="7487653" y="2234829"/>
                  <a:pt x="7496907" y="2234829"/>
                  <a:pt x="7499713" y="2240845"/>
                </a:cubicBezTo>
                <a:cubicBezTo>
                  <a:pt x="7505743" y="2246862"/>
                  <a:pt x="7502924" y="2244062"/>
                  <a:pt x="7505743" y="2249672"/>
                </a:cubicBezTo>
                <a:cubicBezTo>
                  <a:pt x="7511773" y="2261717"/>
                  <a:pt x="7517804" y="2270543"/>
                  <a:pt x="7529459" y="2267733"/>
                </a:cubicBezTo>
                <a:cubicBezTo>
                  <a:pt x="7538700" y="2267733"/>
                  <a:pt x="7544338" y="2261717"/>
                  <a:pt x="7553579" y="2267733"/>
                </a:cubicBezTo>
                <a:cubicBezTo>
                  <a:pt x="7550356" y="2270543"/>
                  <a:pt x="7556386" y="2279777"/>
                  <a:pt x="7553579" y="2282587"/>
                </a:cubicBezTo>
                <a:cubicBezTo>
                  <a:pt x="7550356" y="2291810"/>
                  <a:pt x="7544338" y="2285792"/>
                  <a:pt x="7538700" y="2288604"/>
                </a:cubicBezTo>
                <a:cubicBezTo>
                  <a:pt x="7532670" y="2288604"/>
                  <a:pt x="7517804" y="2315492"/>
                  <a:pt x="7514592" y="2321509"/>
                </a:cubicBezTo>
                <a:cubicBezTo>
                  <a:pt x="7514592" y="2318302"/>
                  <a:pt x="7508562" y="2321509"/>
                  <a:pt x="7505743" y="2321509"/>
                </a:cubicBezTo>
                <a:cubicBezTo>
                  <a:pt x="7505743" y="2327525"/>
                  <a:pt x="7499713" y="2330335"/>
                  <a:pt x="7499713" y="2336364"/>
                </a:cubicBezTo>
                <a:cubicBezTo>
                  <a:pt x="7505743" y="2336364"/>
                  <a:pt x="7514592" y="2339163"/>
                  <a:pt x="7520623" y="2339163"/>
                </a:cubicBezTo>
                <a:cubicBezTo>
                  <a:pt x="7526640" y="2351206"/>
                  <a:pt x="7514592" y="2360034"/>
                  <a:pt x="7517804" y="2372079"/>
                </a:cubicBezTo>
                <a:cubicBezTo>
                  <a:pt x="7520623" y="2378096"/>
                  <a:pt x="7523429" y="2380906"/>
                  <a:pt x="7529459" y="2378096"/>
                </a:cubicBezTo>
                <a:cubicBezTo>
                  <a:pt x="7538700" y="2374889"/>
                  <a:pt x="7535489" y="2366052"/>
                  <a:pt x="7535489" y="2360034"/>
                </a:cubicBezTo>
                <a:cubicBezTo>
                  <a:pt x="7538700" y="2333147"/>
                  <a:pt x="7565235" y="2321509"/>
                  <a:pt x="7592162" y="2324320"/>
                </a:cubicBezTo>
                <a:cubicBezTo>
                  <a:pt x="7595385" y="2333147"/>
                  <a:pt x="7592162" y="2339163"/>
                  <a:pt x="7595385" y="2348396"/>
                </a:cubicBezTo>
                <a:cubicBezTo>
                  <a:pt x="7598192" y="2357224"/>
                  <a:pt x="7607041" y="2368862"/>
                  <a:pt x="7613071" y="2374889"/>
                </a:cubicBezTo>
                <a:cubicBezTo>
                  <a:pt x="7616282" y="2380906"/>
                  <a:pt x="7639998" y="2392939"/>
                  <a:pt x="7637191" y="2398965"/>
                </a:cubicBezTo>
                <a:cubicBezTo>
                  <a:pt x="7637191" y="2404982"/>
                  <a:pt x="7631161" y="2401778"/>
                  <a:pt x="7627938" y="2404982"/>
                </a:cubicBezTo>
                <a:cubicBezTo>
                  <a:pt x="7627938" y="2404982"/>
                  <a:pt x="7627938" y="2411001"/>
                  <a:pt x="7625131" y="2413811"/>
                </a:cubicBezTo>
                <a:cubicBezTo>
                  <a:pt x="7619101" y="2422637"/>
                  <a:pt x="7598192" y="2422637"/>
                  <a:pt x="7598192" y="2440697"/>
                </a:cubicBezTo>
                <a:cubicBezTo>
                  <a:pt x="7598192" y="2452335"/>
                  <a:pt x="7604222" y="2446715"/>
                  <a:pt x="7595385" y="2458354"/>
                </a:cubicBezTo>
                <a:cubicBezTo>
                  <a:pt x="7589355" y="2461569"/>
                  <a:pt x="7586132" y="2470397"/>
                  <a:pt x="7577295" y="2470397"/>
                </a:cubicBezTo>
                <a:cubicBezTo>
                  <a:pt x="7574476" y="2476412"/>
                  <a:pt x="7571265" y="2497284"/>
                  <a:pt x="7580102" y="2497284"/>
                </a:cubicBezTo>
                <a:cubicBezTo>
                  <a:pt x="7583325" y="2512129"/>
                  <a:pt x="7559205" y="2512129"/>
                  <a:pt x="7562416" y="2530188"/>
                </a:cubicBezTo>
                <a:cubicBezTo>
                  <a:pt x="7568446" y="2530188"/>
                  <a:pt x="7574476" y="2530188"/>
                  <a:pt x="7580102" y="2530188"/>
                </a:cubicBezTo>
                <a:cubicBezTo>
                  <a:pt x="7586132" y="2532999"/>
                  <a:pt x="7592162" y="2532999"/>
                  <a:pt x="7598192" y="2535811"/>
                </a:cubicBezTo>
                <a:cubicBezTo>
                  <a:pt x="7601416" y="2526983"/>
                  <a:pt x="7595385" y="2520956"/>
                  <a:pt x="7604222" y="2515345"/>
                </a:cubicBezTo>
                <a:cubicBezTo>
                  <a:pt x="7607041" y="2509318"/>
                  <a:pt x="7619101" y="2503301"/>
                  <a:pt x="7627938" y="2500096"/>
                </a:cubicBezTo>
                <a:cubicBezTo>
                  <a:pt x="7637191" y="2497284"/>
                  <a:pt x="7648847" y="2488457"/>
                  <a:pt x="7658088" y="2491268"/>
                </a:cubicBezTo>
                <a:cubicBezTo>
                  <a:pt x="7669744" y="2491268"/>
                  <a:pt x="7681804" y="2503301"/>
                  <a:pt x="7690640" y="2509318"/>
                </a:cubicBezTo>
                <a:cubicBezTo>
                  <a:pt x="7702700" y="2518155"/>
                  <a:pt x="7708731" y="2515345"/>
                  <a:pt x="7723610" y="2512129"/>
                </a:cubicBezTo>
                <a:cubicBezTo>
                  <a:pt x="7726416" y="2509318"/>
                  <a:pt x="7729640" y="2509318"/>
                  <a:pt x="7735670" y="2509318"/>
                </a:cubicBezTo>
                <a:cubicBezTo>
                  <a:pt x="7741296" y="2512129"/>
                  <a:pt x="7744506" y="2520956"/>
                  <a:pt x="7750537" y="2520956"/>
                </a:cubicBezTo>
                <a:cubicBezTo>
                  <a:pt x="7759386" y="2520956"/>
                  <a:pt x="7765416" y="2512129"/>
                  <a:pt x="7774252" y="2509318"/>
                </a:cubicBezTo>
                <a:cubicBezTo>
                  <a:pt x="7780282" y="2509318"/>
                  <a:pt x="7798373" y="2506111"/>
                  <a:pt x="7804403" y="2509318"/>
                </a:cubicBezTo>
                <a:cubicBezTo>
                  <a:pt x="7810028" y="2512129"/>
                  <a:pt x="7813239" y="2518155"/>
                  <a:pt x="7816058" y="2520956"/>
                </a:cubicBezTo>
                <a:cubicBezTo>
                  <a:pt x="7819269" y="2526983"/>
                  <a:pt x="7822088" y="2526983"/>
                  <a:pt x="7828118" y="2530188"/>
                </a:cubicBezTo>
                <a:cubicBezTo>
                  <a:pt x="7828118" y="2539016"/>
                  <a:pt x="7834148" y="2541827"/>
                  <a:pt x="7842985" y="2545043"/>
                </a:cubicBezTo>
                <a:cubicBezTo>
                  <a:pt x="7851834" y="2551060"/>
                  <a:pt x="7855045" y="2553871"/>
                  <a:pt x="7851834" y="2565905"/>
                </a:cubicBezTo>
                <a:cubicBezTo>
                  <a:pt x="7851834" y="2571526"/>
                  <a:pt x="7851834" y="2580760"/>
                  <a:pt x="7851834" y="2586776"/>
                </a:cubicBezTo>
                <a:cubicBezTo>
                  <a:pt x="7857864" y="2595602"/>
                  <a:pt x="7869924" y="2595602"/>
                  <a:pt x="7869924" y="2607647"/>
                </a:cubicBezTo>
                <a:cubicBezTo>
                  <a:pt x="7866701" y="2607647"/>
                  <a:pt x="7866701" y="2607647"/>
                  <a:pt x="7866701" y="2607647"/>
                </a:cubicBezTo>
                <a:cubicBezTo>
                  <a:pt x="7861075" y="2616473"/>
                  <a:pt x="7863894" y="2634535"/>
                  <a:pt x="7863894" y="2646173"/>
                </a:cubicBezTo>
                <a:cubicBezTo>
                  <a:pt x="7855045" y="2646173"/>
                  <a:pt x="7845804" y="2643362"/>
                  <a:pt x="7836955" y="2643362"/>
                </a:cubicBezTo>
                <a:cubicBezTo>
                  <a:pt x="7825299" y="2643362"/>
                  <a:pt x="7819269" y="2649378"/>
                  <a:pt x="7813239" y="2655000"/>
                </a:cubicBezTo>
                <a:cubicBezTo>
                  <a:pt x="7816058" y="2675872"/>
                  <a:pt x="7783102" y="2690714"/>
                  <a:pt x="7774252" y="2705965"/>
                </a:cubicBezTo>
                <a:cubicBezTo>
                  <a:pt x="7768222" y="2705965"/>
                  <a:pt x="7762192" y="2717998"/>
                  <a:pt x="7756567" y="2723620"/>
                </a:cubicBezTo>
                <a:cubicBezTo>
                  <a:pt x="7735670" y="2723620"/>
                  <a:pt x="7753356" y="2780206"/>
                  <a:pt x="7756567" y="2789440"/>
                </a:cubicBezTo>
                <a:cubicBezTo>
                  <a:pt x="7756567" y="2792251"/>
                  <a:pt x="7765416" y="2792251"/>
                  <a:pt x="7768222" y="2792251"/>
                </a:cubicBezTo>
                <a:cubicBezTo>
                  <a:pt x="7771446" y="2795050"/>
                  <a:pt x="7771446" y="2801077"/>
                  <a:pt x="7774252" y="2804284"/>
                </a:cubicBezTo>
                <a:cubicBezTo>
                  <a:pt x="7774252" y="2810300"/>
                  <a:pt x="7780282" y="2810300"/>
                  <a:pt x="7783102" y="2816328"/>
                </a:cubicBezTo>
                <a:cubicBezTo>
                  <a:pt x="7783102" y="2816328"/>
                  <a:pt x="7792342" y="2825155"/>
                  <a:pt x="7795162" y="2825155"/>
                </a:cubicBezTo>
                <a:cubicBezTo>
                  <a:pt x="7798373" y="2831172"/>
                  <a:pt x="7801192" y="2833982"/>
                  <a:pt x="7807209" y="2839999"/>
                </a:cubicBezTo>
                <a:cubicBezTo>
                  <a:pt x="7813239" y="2848826"/>
                  <a:pt x="7828118" y="2863681"/>
                  <a:pt x="7828118" y="2872914"/>
                </a:cubicBezTo>
                <a:cubicBezTo>
                  <a:pt x="7822088" y="2875714"/>
                  <a:pt x="7819269" y="2884552"/>
                  <a:pt x="7813239" y="2887758"/>
                </a:cubicBezTo>
                <a:cubicBezTo>
                  <a:pt x="7807209" y="2887758"/>
                  <a:pt x="7798373" y="2878525"/>
                  <a:pt x="7792342" y="2878525"/>
                </a:cubicBezTo>
                <a:cubicBezTo>
                  <a:pt x="7780282" y="2869697"/>
                  <a:pt x="7768222" y="2863681"/>
                  <a:pt x="7753356" y="2860870"/>
                </a:cubicBezTo>
                <a:cubicBezTo>
                  <a:pt x="7750537" y="2854853"/>
                  <a:pt x="7753356" y="2842809"/>
                  <a:pt x="7747326" y="2837188"/>
                </a:cubicBezTo>
                <a:cubicBezTo>
                  <a:pt x="7744506" y="2831172"/>
                  <a:pt x="7738476" y="2831172"/>
                  <a:pt x="7735670" y="2827965"/>
                </a:cubicBezTo>
                <a:cubicBezTo>
                  <a:pt x="7732446" y="2827965"/>
                  <a:pt x="7732446" y="2821938"/>
                  <a:pt x="7726416" y="2819139"/>
                </a:cubicBezTo>
                <a:cubicBezTo>
                  <a:pt x="7720791" y="2816328"/>
                  <a:pt x="7708731" y="2816328"/>
                  <a:pt x="7702700" y="2819139"/>
                </a:cubicBezTo>
                <a:cubicBezTo>
                  <a:pt x="7693864" y="2825155"/>
                  <a:pt x="7699894" y="2827965"/>
                  <a:pt x="7690640" y="2827965"/>
                </a:cubicBezTo>
                <a:cubicBezTo>
                  <a:pt x="7684623" y="2825155"/>
                  <a:pt x="7678593" y="2819139"/>
                  <a:pt x="7678593" y="2816328"/>
                </a:cubicBezTo>
                <a:cubicBezTo>
                  <a:pt x="7669744" y="2821938"/>
                  <a:pt x="7672955" y="2833982"/>
                  <a:pt x="7663714" y="2837188"/>
                </a:cubicBezTo>
                <a:cubicBezTo>
                  <a:pt x="7654877" y="2839999"/>
                  <a:pt x="7642817" y="2839999"/>
                  <a:pt x="7633968" y="2842809"/>
                </a:cubicBezTo>
                <a:cubicBezTo>
                  <a:pt x="7627938" y="2846026"/>
                  <a:pt x="7625131" y="2852042"/>
                  <a:pt x="7619101" y="2852042"/>
                </a:cubicBezTo>
                <a:cubicBezTo>
                  <a:pt x="7616282" y="2854853"/>
                  <a:pt x="7607041" y="2852042"/>
                  <a:pt x="7604222" y="2852042"/>
                </a:cubicBezTo>
                <a:cubicBezTo>
                  <a:pt x="7595385" y="2854853"/>
                  <a:pt x="7586132" y="2857664"/>
                  <a:pt x="7580102" y="2860870"/>
                </a:cubicBezTo>
                <a:cubicBezTo>
                  <a:pt x="7574476" y="2863681"/>
                  <a:pt x="7565235" y="2863681"/>
                  <a:pt x="7559205" y="2866886"/>
                </a:cubicBezTo>
                <a:cubicBezTo>
                  <a:pt x="7541519" y="2878525"/>
                  <a:pt x="7523429" y="2905413"/>
                  <a:pt x="7517804" y="2923473"/>
                </a:cubicBezTo>
                <a:cubicBezTo>
                  <a:pt x="7511773" y="2935516"/>
                  <a:pt x="7508562" y="2944345"/>
                  <a:pt x="7493683" y="2944345"/>
                </a:cubicBezTo>
                <a:cubicBezTo>
                  <a:pt x="7469967" y="2944345"/>
                  <a:pt x="7466756" y="2971233"/>
                  <a:pt x="7449071" y="2986077"/>
                </a:cubicBezTo>
                <a:cubicBezTo>
                  <a:pt x="7445847" y="2988887"/>
                  <a:pt x="7443041" y="2988887"/>
                  <a:pt x="7439817" y="2992093"/>
                </a:cubicBezTo>
                <a:cubicBezTo>
                  <a:pt x="7430980" y="2994903"/>
                  <a:pt x="7430980" y="2994903"/>
                  <a:pt x="7424950" y="2994903"/>
                </a:cubicBezTo>
                <a:cubicBezTo>
                  <a:pt x="7416101" y="2997714"/>
                  <a:pt x="7407265" y="3003731"/>
                  <a:pt x="7401235" y="3012965"/>
                </a:cubicBezTo>
                <a:cubicBezTo>
                  <a:pt x="7395205" y="3027819"/>
                  <a:pt x="7377519" y="3036646"/>
                  <a:pt x="7377519" y="3054707"/>
                </a:cubicBezTo>
                <a:cubicBezTo>
                  <a:pt x="7371489" y="3057506"/>
                  <a:pt x="7362248" y="3054707"/>
                  <a:pt x="7356218" y="3054707"/>
                </a:cubicBezTo>
                <a:cubicBezTo>
                  <a:pt x="7347369" y="3057506"/>
                  <a:pt x="7341338" y="3063534"/>
                  <a:pt x="7332502" y="3069551"/>
                </a:cubicBezTo>
                <a:cubicBezTo>
                  <a:pt x="7326472" y="3078378"/>
                  <a:pt x="7320442" y="3084395"/>
                  <a:pt x="7314816" y="3093233"/>
                </a:cubicBezTo>
                <a:cubicBezTo>
                  <a:pt x="7311593" y="3096032"/>
                  <a:pt x="7311593" y="3102060"/>
                  <a:pt x="7308786" y="3105266"/>
                </a:cubicBezTo>
                <a:cubicBezTo>
                  <a:pt x="7296726" y="3122920"/>
                  <a:pt x="7296726" y="3128948"/>
                  <a:pt x="7296726" y="3149808"/>
                </a:cubicBezTo>
                <a:cubicBezTo>
                  <a:pt x="7299937" y="3159041"/>
                  <a:pt x="7305563" y="3161853"/>
                  <a:pt x="7305563" y="3173885"/>
                </a:cubicBezTo>
                <a:cubicBezTo>
                  <a:pt x="7308786" y="3179507"/>
                  <a:pt x="7308786" y="3179507"/>
                  <a:pt x="7311593" y="3185524"/>
                </a:cubicBezTo>
                <a:cubicBezTo>
                  <a:pt x="7314816" y="3191551"/>
                  <a:pt x="7314816" y="3194757"/>
                  <a:pt x="7314816" y="3200378"/>
                </a:cubicBezTo>
                <a:cubicBezTo>
                  <a:pt x="7314816" y="3206395"/>
                  <a:pt x="7311593" y="3221249"/>
                  <a:pt x="7323653" y="3218439"/>
                </a:cubicBezTo>
                <a:cubicBezTo>
                  <a:pt x="7323653" y="3230472"/>
                  <a:pt x="7323653" y="3242110"/>
                  <a:pt x="7314816" y="3251343"/>
                </a:cubicBezTo>
                <a:cubicBezTo>
                  <a:pt x="7308786" y="3257360"/>
                  <a:pt x="7299937" y="3262982"/>
                  <a:pt x="7296726" y="3272215"/>
                </a:cubicBezTo>
                <a:cubicBezTo>
                  <a:pt x="7290696" y="3287058"/>
                  <a:pt x="7302756" y="3293075"/>
                  <a:pt x="7302756" y="3307930"/>
                </a:cubicBezTo>
                <a:cubicBezTo>
                  <a:pt x="7305563" y="3322774"/>
                  <a:pt x="7293907" y="3322774"/>
                  <a:pt x="7284666" y="3331601"/>
                </a:cubicBezTo>
                <a:cubicBezTo>
                  <a:pt x="7279040" y="3337628"/>
                  <a:pt x="7275817" y="3340439"/>
                  <a:pt x="7273010" y="3349662"/>
                </a:cubicBezTo>
                <a:cubicBezTo>
                  <a:pt x="7273010" y="3355675"/>
                  <a:pt x="7273010" y="3358486"/>
                  <a:pt x="7266980" y="3361703"/>
                </a:cubicBezTo>
                <a:cubicBezTo>
                  <a:pt x="7266980" y="3364513"/>
                  <a:pt x="7266980" y="3370530"/>
                  <a:pt x="7266980" y="3373341"/>
                </a:cubicBezTo>
                <a:cubicBezTo>
                  <a:pt x="7263769" y="3376546"/>
                  <a:pt x="7263769" y="3376546"/>
                  <a:pt x="7260950" y="3379357"/>
                </a:cubicBezTo>
                <a:cubicBezTo>
                  <a:pt x="7254920" y="3382168"/>
                  <a:pt x="7246084" y="3385374"/>
                  <a:pt x="7242860" y="3394201"/>
                </a:cubicBezTo>
                <a:cubicBezTo>
                  <a:pt x="7240053" y="3400228"/>
                  <a:pt x="7242860" y="3403039"/>
                  <a:pt x="7234023" y="3406245"/>
                </a:cubicBezTo>
                <a:cubicBezTo>
                  <a:pt x="7227993" y="3409056"/>
                  <a:pt x="7221963" y="3406245"/>
                  <a:pt x="7213114" y="3412262"/>
                </a:cubicBezTo>
                <a:cubicBezTo>
                  <a:pt x="7210308" y="3409056"/>
                  <a:pt x="7210308" y="3429927"/>
                  <a:pt x="7210308" y="3441960"/>
                </a:cubicBezTo>
                <a:cubicBezTo>
                  <a:pt x="7195428" y="3441960"/>
                  <a:pt x="7180562" y="3433133"/>
                  <a:pt x="7165278" y="3433133"/>
                </a:cubicBezTo>
                <a:cubicBezTo>
                  <a:pt x="7165278" y="3415072"/>
                  <a:pt x="7168502" y="3400228"/>
                  <a:pt x="7168502" y="3382168"/>
                </a:cubicBezTo>
                <a:cubicBezTo>
                  <a:pt x="7162472" y="3382168"/>
                  <a:pt x="7162472" y="3379357"/>
                  <a:pt x="7159248" y="3376546"/>
                </a:cubicBezTo>
                <a:lnTo>
                  <a:pt x="7158468" y="3377191"/>
                </a:lnTo>
                <a:lnTo>
                  <a:pt x="7161941" y="3380962"/>
                </a:lnTo>
                <a:cubicBezTo>
                  <a:pt x="7163095" y="3382016"/>
                  <a:pt x="7164599" y="3382719"/>
                  <a:pt x="7167609" y="3382719"/>
                </a:cubicBezTo>
                <a:cubicBezTo>
                  <a:pt x="7167609" y="3400800"/>
                  <a:pt x="7164399" y="3415671"/>
                  <a:pt x="7164399" y="3433752"/>
                </a:cubicBezTo>
                <a:cubicBezTo>
                  <a:pt x="7179644" y="3433752"/>
                  <a:pt x="7194488" y="3442594"/>
                  <a:pt x="7209336" y="3442594"/>
                </a:cubicBezTo>
                <a:cubicBezTo>
                  <a:pt x="7209336" y="3448619"/>
                  <a:pt x="7209336" y="3451431"/>
                  <a:pt x="7209336" y="3451431"/>
                </a:cubicBezTo>
                <a:cubicBezTo>
                  <a:pt x="7206126" y="3457461"/>
                  <a:pt x="7200107" y="3457461"/>
                  <a:pt x="7197298" y="3463486"/>
                </a:cubicBezTo>
                <a:cubicBezTo>
                  <a:pt x="7194488" y="3472328"/>
                  <a:pt x="7194488" y="3490409"/>
                  <a:pt x="7194488" y="3499250"/>
                </a:cubicBezTo>
                <a:cubicBezTo>
                  <a:pt x="7200107" y="3502062"/>
                  <a:pt x="7209336" y="3508092"/>
                  <a:pt x="7215352" y="3511305"/>
                </a:cubicBezTo>
                <a:cubicBezTo>
                  <a:pt x="7224181" y="3517331"/>
                  <a:pt x="7226990" y="3517331"/>
                  <a:pt x="7239025" y="3520147"/>
                </a:cubicBezTo>
                <a:cubicBezTo>
                  <a:pt x="7239025" y="3526172"/>
                  <a:pt x="7239025" y="3535014"/>
                  <a:pt x="7235815" y="3541039"/>
                </a:cubicBezTo>
                <a:cubicBezTo>
                  <a:pt x="7235815" y="3541039"/>
                  <a:pt x="7235815" y="3541039"/>
                  <a:pt x="7230200" y="3553095"/>
                </a:cubicBezTo>
                <a:cubicBezTo>
                  <a:pt x="7224181" y="3564748"/>
                  <a:pt x="7230200" y="3576803"/>
                  <a:pt x="7224181" y="3588859"/>
                </a:cubicBezTo>
                <a:cubicBezTo>
                  <a:pt x="7215352" y="3597701"/>
                  <a:pt x="7206126" y="3594889"/>
                  <a:pt x="7203317" y="3609756"/>
                </a:cubicBezTo>
                <a:cubicBezTo>
                  <a:pt x="7203317" y="3615782"/>
                  <a:pt x="7203317" y="3621409"/>
                  <a:pt x="7203317" y="3627435"/>
                </a:cubicBezTo>
                <a:cubicBezTo>
                  <a:pt x="7200107" y="3636678"/>
                  <a:pt x="7194488" y="3636678"/>
                  <a:pt x="7185263" y="3642302"/>
                </a:cubicBezTo>
                <a:cubicBezTo>
                  <a:pt x="7185263" y="3648331"/>
                  <a:pt x="7188473" y="3657571"/>
                  <a:pt x="7185263" y="3663198"/>
                </a:cubicBezTo>
                <a:cubicBezTo>
                  <a:pt x="7182453" y="3675254"/>
                  <a:pt x="7176434" y="3675254"/>
                  <a:pt x="7167609" y="3675254"/>
                </a:cubicBezTo>
                <a:cubicBezTo>
                  <a:pt x="7155570" y="3681279"/>
                  <a:pt x="7158380" y="3684493"/>
                  <a:pt x="7155570" y="3693335"/>
                </a:cubicBezTo>
                <a:cubicBezTo>
                  <a:pt x="7152761" y="3702176"/>
                  <a:pt x="7149551" y="3704988"/>
                  <a:pt x="7149551" y="3714232"/>
                </a:cubicBezTo>
                <a:cubicBezTo>
                  <a:pt x="7149551" y="3717043"/>
                  <a:pt x="7149551" y="3723073"/>
                  <a:pt x="7149551" y="3725885"/>
                </a:cubicBezTo>
                <a:cubicBezTo>
                  <a:pt x="7146745" y="3731910"/>
                  <a:pt x="7146745" y="3729099"/>
                  <a:pt x="7143536" y="3735124"/>
                </a:cubicBezTo>
                <a:cubicBezTo>
                  <a:pt x="7137516" y="3740752"/>
                  <a:pt x="7137516" y="3749995"/>
                  <a:pt x="7134707" y="3756021"/>
                </a:cubicBezTo>
                <a:cubicBezTo>
                  <a:pt x="7131497" y="3764862"/>
                  <a:pt x="7125882" y="3767674"/>
                  <a:pt x="7122672" y="3776918"/>
                </a:cubicBezTo>
                <a:cubicBezTo>
                  <a:pt x="7119863" y="3782943"/>
                  <a:pt x="7119863" y="3791785"/>
                  <a:pt x="7116653" y="3800626"/>
                </a:cubicBezTo>
                <a:cubicBezTo>
                  <a:pt x="7113843" y="3812682"/>
                  <a:pt x="7101808" y="3890235"/>
                  <a:pt x="7078135" y="3887419"/>
                </a:cubicBezTo>
                <a:cubicBezTo>
                  <a:pt x="7072116" y="3872150"/>
                  <a:pt x="7060077" y="3860094"/>
                  <a:pt x="7045233" y="3851257"/>
                </a:cubicBezTo>
                <a:cubicBezTo>
                  <a:pt x="7030389" y="3845227"/>
                  <a:pt x="7000696" y="3845227"/>
                  <a:pt x="7000696" y="3866124"/>
                </a:cubicBezTo>
                <a:cubicBezTo>
                  <a:pt x="6991871" y="3866124"/>
                  <a:pt x="6991871" y="3842416"/>
                  <a:pt x="6979833" y="3836386"/>
                </a:cubicBezTo>
                <a:cubicBezTo>
                  <a:pt x="6971008" y="3833574"/>
                  <a:pt x="6950144" y="3836386"/>
                  <a:pt x="6938105" y="3836386"/>
                </a:cubicBezTo>
                <a:cubicBezTo>
                  <a:pt x="6938105" y="3848441"/>
                  <a:pt x="6940915" y="3860094"/>
                  <a:pt x="6926071" y="3860094"/>
                </a:cubicBezTo>
                <a:cubicBezTo>
                  <a:pt x="6917242" y="3857283"/>
                  <a:pt x="6908417" y="3848441"/>
                  <a:pt x="6902398" y="3842416"/>
                </a:cubicBezTo>
                <a:cubicBezTo>
                  <a:pt x="6899188" y="3839604"/>
                  <a:pt x="6890359" y="3824335"/>
                  <a:pt x="6884344" y="3824335"/>
                </a:cubicBezTo>
                <a:cubicBezTo>
                  <a:pt x="6875515" y="3827549"/>
                  <a:pt x="6875515" y="3839604"/>
                  <a:pt x="6872705" y="3845227"/>
                </a:cubicBezTo>
                <a:lnTo>
                  <a:pt x="6872705" y="3849866"/>
                </a:lnTo>
                <a:lnTo>
                  <a:pt x="6872905" y="3850041"/>
                </a:lnTo>
                <a:lnTo>
                  <a:pt x="6872705" y="3850314"/>
                </a:lnTo>
                <a:lnTo>
                  <a:pt x="6872705" y="3851257"/>
                </a:lnTo>
                <a:lnTo>
                  <a:pt x="6872284" y="3850888"/>
                </a:lnTo>
                <a:lnTo>
                  <a:pt x="6867175" y="3857863"/>
                </a:lnTo>
                <a:cubicBezTo>
                  <a:pt x="6866773" y="3860469"/>
                  <a:pt x="6868281" y="3863477"/>
                  <a:pt x="6872905" y="3868092"/>
                </a:cubicBezTo>
                <a:cubicBezTo>
                  <a:pt x="6878536" y="3874105"/>
                  <a:pt x="6878536" y="3874105"/>
                  <a:pt x="6878536" y="3882933"/>
                </a:cubicBezTo>
                <a:cubicBezTo>
                  <a:pt x="6881751" y="3888946"/>
                  <a:pt x="6881751" y="3894965"/>
                  <a:pt x="6881751" y="3897767"/>
                </a:cubicBezTo>
                <a:cubicBezTo>
                  <a:pt x="6884566" y="3909806"/>
                  <a:pt x="6893412" y="3918627"/>
                  <a:pt x="6899446" y="3930659"/>
                </a:cubicBezTo>
                <a:cubicBezTo>
                  <a:pt x="6908695" y="3945500"/>
                  <a:pt x="6905477" y="3960341"/>
                  <a:pt x="6911510" y="3972373"/>
                </a:cubicBezTo>
                <a:cubicBezTo>
                  <a:pt x="6917541" y="3990023"/>
                  <a:pt x="6923574" y="4008068"/>
                  <a:pt x="6923574" y="4028928"/>
                </a:cubicBezTo>
                <a:cubicBezTo>
                  <a:pt x="6923574" y="4049782"/>
                  <a:pt x="6920356" y="4073445"/>
                  <a:pt x="6920356" y="4094305"/>
                </a:cubicBezTo>
                <a:cubicBezTo>
                  <a:pt x="6917541" y="4106337"/>
                  <a:pt x="6917541" y="4121178"/>
                  <a:pt x="6911510" y="4133210"/>
                </a:cubicBezTo>
                <a:cubicBezTo>
                  <a:pt x="6911510" y="4139229"/>
                  <a:pt x="6908695" y="4142032"/>
                  <a:pt x="6905477" y="4144840"/>
                </a:cubicBezTo>
                <a:cubicBezTo>
                  <a:pt x="6899446" y="4154070"/>
                  <a:pt x="6899446" y="4162892"/>
                  <a:pt x="6896631" y="4171713"/>
                </a:cubicBezTo>
                <a:cubicBezTo>
                  <a:pt x="6893412" y="4183745"/>
                  <a:pt x="6887784" y="4180541"/>
                  <a:pt x="6875720" y="4180541"/>
                </a:cubicBezTo>
                <a:cubicBezTo>
                  <a:pt x="6866874" y="4180541"/>
                  <a:pt x="6860841" y="4183745"/>
                  <a:pt x="6851995" y="4183745"/>
                </a:cubicBezTo>
                <a:cubicBezTo>
                  <a:pt x="6845961" y="4180541"/>
                  <a:pt x="6842746" y="4174924"/>
                  <a:pt x="6833900" y="4180541"/>
                </a:cubicBezTo>
                <a:cubicBezTo>
                  <a:pt x="6833900" y="4186554"/>
                  <a:pt x="6836712" y="4201796"/>
                  <a:pt x="6836712" y="4207414"/>
                </a:cubicBezTo>
                <a:cubicBezTo>
                  <a:pt x="6842746" y="4216637"/>
                  <a:pt x="6845961" y="4216637"/>
                  <a:pt x="6854810" y="4213427"/>
                </a:cubicBezTo>
                <a:cubicBezTo>
                  <a:pt x="6854810" y="4228268"/>
                  <a:pt x="6858025" y="4243109"/>
                  <a:pt x="6854810" y="4258351"/>
                </a:cubicBezTo>
                <a:cubicBezTo>
                  <a:pt x="6848776" y="4269982"/>
                  <a:pt x="6854810" y="4282014"/>
                  <a:pt x="6858025" y="4294046"/>
                </a:cubicBezTo>
                <a:cubicBezTo>
                  <a:pt x="6858025" y="4306078"/>
                  <a:pt x="6854810" y="4317709"/>
                  <a:pt x="6863656" y="4326537"/>
                </a:cubicBezTo>
                <a:cubicBezTo>
                  <a:pt x="6869687" y="4329346"/>
                  <a:pt x="6872905" y="4335359"/>
                  <a:pt x="6875720" y="4338167"/>
                </a:cubicBezTo>
                <a:cubicBezTo>
                  <a:pt x="6878536" y="4344180"/>
                  <a:pt x="6884566" y="4346989"/>
                  <a:pt x="6881751" y="4356219"/>
                </a:cubicBezTo>
                <a:cubicBezTo>
                  <a:pt x="6872905" y="4359021"/>
                  <a:pt x="6878536" y="4388703"/>
                  <a:pt x="6875720" y="4397926"/>
                </a:cubicBezTo>
                <a:cubicBezTo>
                  <a:pt x="6875720" y="4400735"/>
                  <a:pt x="6872905" y="4400735"/>
                  <a:pt x="6872905" y="4403945"/>
                </a:cubicBezTo>
                <a:cubicBezTo>
                  <a:pt x="6869687" y="4406754"/>
                  <a:pt x="6869687" y="4412767"/>
                  <a:pt x="6866874" y="4412767"/>
                </a:cubicBezTo>
                <a:cubicBezTo>
                  <a:pt x="6858025" y="4418786"/>
                  <a:pt x="6851995" y="4400735"/>
                  <a:pt x="6839930" y="4409563"/>
                </a:cubicBezTo>
                <a:cubicBezTo>
                  <a:pt x="6833900" y="4415576"/>
                  <a:pt x="6836712" y="4424799"/>
                  <a:pt x="6833900" y="4433627"/>
                </a:cubicBezTo>
                <a:cubicBezTo>
                  <a:pt x="6833900" y="4445258"/>
                  <a:pt x="6825051" y="4439640"/>
                  <a:pt x="6819020" y="4448468"/>
                </a:cubicBezTo>
                <a:cubicBezTo>
                  <a:pt x="6812986" y="4454481"/>
                  <a:pt x="6812986" y="4466112"/>
                  <a:pt x="6810174" y="4475341"/>
                </a:cubicBezTo>
                <a:cubicBezTo>
                  <a:pt x="6800922" y="4475341"/>
                  <a:pt x="6792076" y="4478150"/>
                  <a:pt x="6786046" y="4478150"/>
                </a:cubicBezTo>
                <a:cubicBezTo>
                  <a:pt x="6777200" y="4475341"/>
                  <a:pt x="6777200" y="4466112"/>
                  <a:pt x="6774384" y="4460500"/>
                </a:cubicBezTo>
                <a:cubicBezTo>
                  <a:pt x="6771166" y="4448468"/>
                  <a:pt x="6765135" y="4442449"/>
                  <a:pt x="6759102" y="4436436"/>
                </a:cubicBezTo>
                <a:cubicBezTo>
                  <a:pt x="6753474" y="4433627"/>
                  <a:pt x="6750256" y="4430417"/>
                  <a:pt x="6747440" y="4427608"/>
                </a:cubicBezTo>
                <a:cubicBezTo>
                  <a:pt x="6744222" y="4424799"/>
                  <a:pt x="6744222" y="4418786"/>
                  <a:pt x="6738192" y="4418786"/>
                </a:cubicBezTo>
                <a:cubicBezTo>
                  <a:pt x="6729345" y="4418786"/>
                  <a:pt x="6729345" y="4433627"/>
                  <a:pt x="6729345" y="4442449"/>
                </a:cubicBezTo>
                <a:cubicBezTo>
                  <a:pt x="6729345" y="4451277"/>
                  <a:pt x="6735376" y="4460500"/>
                  <a:pt x="6723312" y="4463309"/>
                </a:cubicBezTo>
                <a:cubicBezTo>
                  <a:pt x="6711248" y="4463309"/>
                  <a:pt x="6711248" y="4460500"/>
                  <a:pt x="6711248" y="4451277"/>
                </a:cubicBezTo>
                <a:cubicBezTo>
                  <a:pt x="6711248" y="4439640"/>
                  <a:pt x="6702402" y="4436436"/>
                  <a:pt x="6702402" y="4424799"/>
                </a:cubicBezTo>
                <a:cubicBezTo>
                  <a:pt x="6699586" y="4400735"/>
                  <a:pt x="6696371" y="4373862"/>
                  <a:pt x="6696371" y="4346989"/>
                </a:cubicBezTo>
                <a:cubicBezTo>
                  <a:pt x="6696371" y="4338167"/>
                  <a:pt x="6690740" y="4329346"/>
                  <a:pt x="6687522" y="4317709"/>
                </a:cubicBezTo>
                <a:cubicBezTo>
                  <a:pt x="6687522" y="4311696"/>
                  <a:pt x="6684709" y="4306078"/>
                  <a:pt x="6681491" y="4302874"/>
                </a:cubicBezTo>
                <a:cubicBezTo>
                  <a:pt x="6678676" y="4296855"/>
                  <a:pt x="6675458" y="4290836"/>
                  <a:pt x="6672645" y="4282014"/>
                </a:cubicBezTo>
                <a:cubicBezTo>
                  <a:pt x="6672645" y="4275995"/>
                  <a:pt x="6672645" y="4273192"/>
                  <a:pt x="6669830" y="4267173"/>
                </a:cubicBezTo>
                <a:cubicBezTo>
                  <a:pt x="6663796" y="4252332"/>
                  <a:pt x="6660581" y="4240300"/>
                  <a:pt x="6651735" y="4225459"/>
                </a:cubicBezTo>
                <a:cubicBezTo>
                  <a:pt x="6648919" y="4222650"/>
                  <a:pt x="6645701" y="4216637"/>
                  <a:pt x="6642886" y="4210618"/>
                </a:cubicBezTo>
                <a:cubicBezTo>
                  <a:pt x="6636855" y="4204605"/>
                  <a:pt x="6636855" y="4192573"/>
                  <a:pt x="6634040" y="4183745"/>
                </a:cubicBezTo>
                <a:cubicBezTo>
                  <a:pt x="6630822" y="4171713"/>
                  <a:pt x="6624791" y="4165700"/>
                  <a:pt x="6624791" y="4154070"/>
                </a:cubicBezTo>
                <a:cubicBezTo>
                  <a:pt x="6624791" y="4144840"/>
                  <a:pt x="6628009" y="4136019"/>
                  <a:pt x="6628009" y="4124388"/>
                </a:cubicBezTo>
                <a:cubicBezTo>
                  <a:pt x="6628009" y="4109146"/>
                  <a:pt x="6630822" y="4088286"/>
                  <a:pt x="6630822" y="4073445"/>
                </a:cubicBezTo>
                <a:cubicBezTo>
                  <a:pt x="6628009" y="4061413"/>
                  <a:pt x="6618758" y="4058610"/>
                  <a:pt x="6612727" y="4049782"/>
                </a:cubicBezTo>
                <a:cubicBezTo>
                  <a:pt x="6609911" y="4043769"/>
                  <a:pt x="6609911" y="4034941"/>
                  <a:pt x="6612727" y="4028928"/>
                </a:cubicBezTo>
                <a:cubicBezTo>
                  <a:pt x="6612727" y="4020100"/>
                  <a:pt x="6612727" y="4010877"/>
                  <a:pt x="6609911" y="4004864"/>
                </a:cubicBezTo>
                <a:cubicBezTo>
                  <a:pt x="6607096" y="3996036"/>
                  <a:pt x="6603881" y="3960341"/>
                  <a:pt x="6589001" y="3966354"/>
                </a:cubicBezTo>
                <a:cubicBezTo>
                  <a:pt x="6591817" y="3954322"/>
                  <a:pt x="6595032" y="3939481"/>
                  <a:pt x="6591817" y="3924640"/>
                </a:cubicBezTo>
                <a:cubicBezTo>
                  <a:pt x="6591817" y="3915819"/>
                  <a:pt x="6586186" y="3909806"/>
                  <a:pt x="6582971" y="3900978"/>
                </a:cubicBezTo>
                <a:cubicBezTo>
                  <a:pt x="6582971" y="3891755"/>
                  <a:pt x="6586186" y="3882933"/>
                  <a:pt x="6586186" y="3876914"/>
                </a:cubicBezTo>
                <a:cubicBezTo>
                  <a:pt x="6586186" y="3868092"/>
                  <a:pt x="6574122" y="3862073"/>
                  <a:pt x="6574122" y="3858863"/>
                </a:cubicBezTo>
                <a:cubicBezTo>
                  <a:pt x="6571309" y="3850041"/>
                  <a:pt x="6571309" y="3838410"/>
                  <a:pt x="6574122" y="3826378"/>
                </a:cubicBezTo>
                <a:cubicBezTo>
                  <a:pt x="6581562" y="3826378"/>
                  <a:pt x="6589001" y="3825575"/>
                  <a:pt x="6594983" y="3824773"/>
                </a:cubicBezTo>
                <a:lnTo>
                  <a:pt x="6605898" y="3823327"/>
                </a:lnTo>
                <a:lnTo>
                  <a:pt x="6605898" y="3822633"/>
                </a:lnTo>
                <a:cubicBezTo>
                  <a:pt x="6602678" y="3822633"/>
                  <a:pt x="6587810" y="3825846"/>
                  <a:pt x="6572942" y="3825846"/>
                </a:cubicBezTo>
                <a:cubicBezTo>
                  <a:pt x="6566910" y="3827250"/>
                  <a:pt x="6560982" y="3827952"/>
                  <a:pt x="6556563" y="3828303"/>
                </a:cubicBezTo>
                <a:lnTo>
                  <a:pt x="6549348" y="3828648"/>
                </a:lnTo>
                <a:lnTo>
                  <a:pt x="6549415" y="3829988"/>
                </a:lnTo>
                <a:cubicBezTo>
                  <a:pt x="6549415" y="3829988"/>
                  <a:pt x="6561049" y="3829988"/>
                  <a:pt x="6573085" y="3827179"/>
                </a:cubicBezTo>
                <a:cubicBezTo>
                  <a:pt x="6570275" y="3839224"/>
                  <a:pt x="6570275" y="3850866"/>
                  <a:pt x="6573085" y="3859702"/>
                </a:cubicBezTo>
                <a:cubicBezTo>
                  <a:pt x="6573085" y="3862911"/>
                  <a:pt x="6585118" y="3868933"/>
                  <a:pt x="6585118" y="3877765"/>
                </a:cubicBezTo>
                <a:cubicBezTo>
                  <a:pt x="6585118" y="3883788"/>
                  <a:pt x="6581909" y="3892624"/>
                  <a:pt x="6581909" y="3901855"/>
                </a:cubicBezTo>
                <a:cubicBezTo>
                  <a:pt x="6585118" y="3910691"/>
                  <a:pt x="6590734" y="3916714"/>
                  <a:pt x="6590734" y="3925546"/>
                </a:cubicBezTo>
                <a:cubicBezTo>
                  <a:pt x="6593945" y="3940401"/>
                  <a:pt x="6590734" y="3955256"/>
                  <a:pt x="6587927" y="3967301"/>
                </a:cubicBezTo>
                <a:cubicBezTo>
                  <a:pt x="6581909" y="3973323"/>
                  <a:pt x="6581909" y="3982155"/>
                  <a:pt x="6575892" y="3985368"/>
                </a:cubicBezTo>
                <a:cubicBezTo>
                  <a:pt x="6575892" y="3988178"/>
                  <a:pt x="6564257" y="3994200"/>
                  <a:pt x="6564257" y="4000223"/>
                </a:cubicBezTo>
                <a:cubicBezTo>
                  <a:pt x="6561049" y="3990988"/>
                  <a:pt x="6564257" y="3982155"/>
                  <a:pt x="6552224" y="3985368"/>
                </a:cubicBezTo>
                <a:cubicBezTo>
                  <a:pt x="6537381" y="3985368"/>
                  <a:pt x="6528554" y="4017891"/>
                  <a:pt x="6510503" y="4005846"/>
                </a:cubicBezTo>
                <a:cubicBezTo>
                  <a:pt x="6501678" y="3997010"/>
                  <a:pt x="6513312" y="3979346"/>
                  <a:pt x="6492451" y="3982155"/>
                </a:cubicBezTo>
                <a:cubicBezTo>
                  <a:pt x="6489642" y="3990988"/>
                  <a:pt x="6492451" y="4011869"/>
                  <a:pt x="6492451" y="4023914"/>
                </a:cubicBezTo>
                <a:cubicBezTo>
                  <a:pt x="6492451" y="4035959"/>
                  <a:pt x="6504485" y="4044791"/>
                  <a:pt x="6501678" y="4062455"/>
                </a:cubicBezTo>
                <a:cubicBezTo>
                  <a:pt x="6489642" y="4059646"/>
                  <a:pt x="6480817" y="4065668"/>
                  <a:pt x="6477606" y="4077713"/>
                </a:cubicBezTo>
                <a:cubicBezTo>
                  <a:pt x="6474799" y="4092568"/>
                  <a:pt x="6462764" y="4095378"/>
                  <a:pt x="6456748" y="4107423"/>
                </a:cubicBezTo>
                <a:cubicBezTo>
                  <a:pt x="6451132" y="4119468"/>
                  <a:pt x="6456748" y="4134323"/>
                  <a:pt x="6459957" y="4143155"/>
                </a:cubicBezTo>
                <a:cubicBezTo>
                  <a:pt x="6462764" y="4149177"/>
                  <a:pt x="6468781" y="4158013"/>
                  <a:pt x="6468781" y="4164036"/>
                </a:cubicBezTo>
                <a:cubicBezTo>
                  <a:pt x="6468781" y="4187723"/>
                  <a:pt x="6424253" y="4217835"/>
                  <a:pt x="6406200" y="4196958"/>
                </a:cubicBezTo>
                <a:cubicBezTo>
                  <a:pt x="6385339" y="4176081"/>
                  <a:pt x="6406200" y="4134323"/>
                  <a:pt x="6382532" y="4119468"/>
                </a:cubicBezTo>
                <a:cubicBezTo>
                  <a:pt x="6355653" y="4098590"/>
                  <a:pt x="6361671" y="4166845"/>
                  <a:pt x="6361671" y="4178890"/>
                </a:cubicBezTo>
                <a:cubicBezTo>
                  <a:pt x="6361671" y="4181700"/>
                  <a:pt x="6346829" y="4172868"/>
                  <a:pt x="6346829" y="4170058"/>
                </a:cubicBezTo>
                <a:cubicBezTo>
                  <a:pt x="6340811" y="4164036"/>
                  <a:pt x="6340811" y="4155200"/>
                  <a:pt x="6340811" y="4149177"/>
                </a:cubicBezTo>
                <a:cubicBezTo>
                  <a:pt x="6340811" y="4140345"/>
                  <a:pt x="6346829" y="4131113"/>
                  <a:pt x="6346829" y="4122278"/>
                </a:cubicBezTo>
                <a:cubicBezTo>
                  <a:pt x="6343620" y="4113445"/>
                  <a:pt x="6334793" y="4104613"/>
                  <a:pt x="6334793" y="4095378"/>
                </a:cubicBezTo>
                <a:cubicBezTo>
                  <a:pt x="6331584" y="4086545"/>
                  <a:pt x="6334793" y="4080523"/>
                  <a:pt x="6331584" y="4074500"/>
                </a:cubicBezTo>
                <a:cubicBezTo>
                  <a:pt x="6328777" y="4065668"/>
                  <a:pt x="6325968" y="4059646"/>
                  <a:pt x="6322759" y="4053623"/>
                </a:cubicBezTo>
                <a:cubicBezTo>
                  <a:pt x="6319950" y="4047601"/>
                  <a:pt x="6313932" y="4038768"/>
                  <a:pt x="6313932" y="4032746"/>
                </a:cubicBezTo>
                <a:cubicBezTo>
                  <a:pt x="6313932" y="4026723"/>
                  <a:pt x="6316742" y="4021100"/>
                  <a:pt x="6316742" y="4017891"/>
                </a:cubicBezTo>
                <a:cubicBezTo>
                  <a:pt x="6313932" y="4003033"/>
                  <a:pt x="6293074" y="4003033"/>
                  <a:pt x="6301899" y="3985368"/>
                </a:cubicBezTo>
                <a:cubicBezTo>
                  <a:pt x="6305107" y="3970110"/>
                  <a:pt x="6316742" y="3967301"/>
                  <a:pt x="6319950" y="3952446"/>
                </a:cubicBezTo>
                <a:cubicBezTo>
                  <a:pt x="6319950" y="3937591"/>
                  <a:pt x="6316742" y="3928356"/>
                  <a:pt x="6322759" y="3916714"/>
                </a:cubicBezTo>
                <a:cubicBezTo>
                  <a:pt x="6334793" y="3916714"/>
                  <a:pt x="6340811" y="3904669"/>
                  <a:pt x="6352445" y="3904669"/>
                </a:cubicBezTo>
                <a:cubicBezTo>
                  <a:pt x="6352445" y="3898646"/>
                  <a:pt x="6352445" y="3892624"/>
                  <a:pt x="6355653" y="3887001"/>
                </a:cubicBezTo>
                <a:cubicBezTo>
                  <a:pt x="6361671" y="3887001"/>
                  <a:pt x="6370496" y="3887001"/>
                  <a:pt x="6376514" y="3887001"/>
                </a:cubicBezTo>
                <a:cubicBezTo>
                  <a:pt x="6388148" y="3889810"/>
                  <a:pt x="6391357" y="3895833"/>
                  <a:pt x="6400184" y="3887001"/>
                </a:cubicBezTo>
                <a:cubicBezTo>
                  <a:pt x="6406200" y="3883788"/>
                  <a:pt x="6412217" y="3877765"/>
                  <a:pt x="6415027" y="3871743"/>
                </a:cubicBezTo>
                <a:cubicBezTo>
                  <a:pt x="6421045" y="3865724"/>
                  <a:pt x="6418235" y="3859702"/>
                  <a:pt x="6424253" y="3854078"/>
                </a:cubicBezTo>
                <a:cubicBezTo>
                  <a:pt x="6427060" y="3859702"/>
                  <a:pt x="6433078" y="3868933"/>
                  <a:pt x="6441903" y="3865724"/>
                </a:cubicBezTo>
                <a:cubicBezTo>
                  <a:pt x="6441903" y="3854078"/>
                  <a:pt x="6445114" y="3848056"/>
                  <a:pt x="6459957" y="3848056"/>
                </a:cubicBezTo>
                <a:cubicBezTo>
                  <a:pt x="6471591" y="3848056"/>
                  <a:pt x="6474799" y="3859702"/>
                  <a:pt x="6483624" y="3868933"/>
                </a:cubicBezTo>
                <a:cubicBezTo>
                  <a:pt x="6495660" y="3856888"/>
                  <a:pt x="6483624" y="3842033"/>
                  <a:pt x="6489642" y="3827179"/>
                </a:cubicBezTo>
                <a:cubicBezTo>
                  <a:pt x="6492451" y="3823966"/>
                  <a:pt x="6495660" y="3823966"/>
                  <a:pt x="6495660" y="3821156"/>
                </a:cubicBezTo>
                <a:cubicBezTo>
                  <a:pt x="6498467" y="3818346"/>
                  <a:pt x="6495660" y="3812324"/>
                  <a:pt x="6495660" y="3809111"/>
                </a:cubicBezTo>
                <a:cubicBezTo>
                  <a:pt x="6498467" y="3800279"/>
                  <a:pt x="6504485" y="3800279"/>
                  <a:pt x="6507294" y="3794256"/>
                </a:cubicBezTo>
                <a:cubicBezTo>
                  <a:pt x="6513312" y="3797469"/>
                  <a:pt x="6519328" y="3809111"/>
                  <a:pt x="6525345" y="3806301"/>
                </a:cubicBezTo>
                <a:cubicBezTo>
                  <a:pt x="6534572" y="3803089"/>
                  <a:pt x="6531363" y="3794256"/>
                  <a:pt x="6534572" y="3788234"/>
                </a:cubicBezTo>
                <a:cubicBezTo>
                  <a:pt x="6534572" y="3788234"/>
                  <a:pt x="6534572" y="3788234"/>
                  <a:pt x="6537381" y="3788234"/>
                </a:cubicBezTo>
                <a:cubicBezTo>
                  <a:pt x="6537381" y="3785424"/>
                  <a:pt x="6537381" y="3782614"/>
                  <a:pt x="6540188" y="3782614"/>
                </a:cubicBezTo>
                <a:lnTo>
                  <a:pt x="6547966" y="3803649"/>
                </a:lnTo>
                <a:lnTo>
                  <a:pt x="6547919" y="3802716"/>
                </a:lnTo>
                <a:cubicBezTo>
                  <a:pt x="6546010" y="3794538"/>
                  <a:pt x="6542997" y="3787113"/>
                  <a:pt x="6539985" y="3781294"/>
                </a:cubicBezTo>
                <a:lnTo>
                  <a:pt x="6541720" y="3780692"/>
                </a:lnTo>
                <a:lnTo>
                  <a:pt x="6544320" y="3773368"/>
                </a:lnTo>
                <a:lnTo>
                  <a:pt x="6549231" y="3767228"/>
                </a:lnTo>
                <a:lnTo>
                  <a:pt x="6549231" y="3766039"/>
                </a:lnTo>
                <a:cubicBezTo>
                  <a:pt x="6554853" y="3763231"/>
                  <a:pt x="6558074" y="3757209"/>
                  <a:pt x="6564099" y="3754401"/>
                </a:cubicBezTo>
                <a:cubicBezTo>
                  <a:pt x="6570124" y="3745167"/>
                  <a:pt x="6570124" y="3745167"/>
                  <a:pt x="6570124" y="3730316"/>
                </a:cubicBezTo>
                <a:cubicBezTo>
                  <a:pt x="6570124" y="3721487"/>
                  <a:pt x="6572942" y="3712658"/>
                  <a:pt x="6575760" y="3706637"/>
                </a:cubicBezTo>
                <a:cubicBezTo>
                  <a:pt x="6584992" y="3697807"/>
                  <a:pt x="6599873" y="3691786"/>
                  <a:pt x="6590628" y="3673722"/>
                </a:cubicBezTo>
                <a:cubicBezTo>
                  <a:pt x="6581785" y="3658872"/>
                  <a:pt x="6572942" y="3658872"/>
                  <a:pt x="6581785" y="3640808"/>
                </a:cubicBezTo>
                <a:cubicBezTo>
                  <a:pt x="6596653" y="3640808"/>
                  <a:pt x="6632830" y="3673722"/>
                  <a:pt x="6644477" y="3656064"/>
                </a:cubicBezTo>
                <a:cubicBezTo>
                  <a:pt x="6650502" y="3650043"/>
                  <a:pt x="6647698" y="3635192"/>
                  <a:pt x="6644477" y="3631979"/>
                </a:cubicBezTo>
                <a:cubicBezTo>
                  <a:pt x="6638452" y="3625958"/>
                  <a:pt x="6629609" y="3625958"/>
                  <a:pt x="6620766" y="3623150"/>
                </a:cubicBezTo>
                <a:cubicBezTo>
                  <a:pt x="6620766" y="3620139"/>
                  <a:pt x="6621470" y="3614921"/>
                  <a:pt x="6621070" y="3609352"/>
                </a:cubicBezTo>
                <a:lnTo>
                  <a:pt x="6615115" y="3594388"/>
                </a:lnTo>
                <a:lnTo>
                  <a:pt x="6596608" y="3591848"/>
                </a:lnTo>
                <a:cubicBezTo>
                  <a:pt x="6589121" y="3592198"/>
                  <a:pt x="6581583" y="3592900"/>
                  <a:pt x="6576960" y="3591296"/>
                </a:cubicBezTo>
                <a:cubicBezTo>
                  <a:pt x="6568117" y="3573663"/>
                  <a:pt x="6544404" y="3567652"/>
                  <a:pt x="6523499" y="3564446"/>
                </a:cubicBezTo>
                <a:cubicBezTo>
                  <a:pt x="6502594" y="3564446"/>
                  <a:pt x="6478478" y="3561641"/>
                  <a:pt x="6454764" y="3564446"/>
                </a:cubicBezTo>
                <a:cubicBezTo>
                  <a:pt x="6448730" y="3564446"/>
                  <a:pt x="6439887" y="3561641"/>
                  <a:pt x="6433860" y="3564446"/>
                </a:cubicBezTo>
                <a:cubicBezTo>
                  <a:pt x="6425017" y="3567652"/>
                  <a:pt x="6431044" y="3573663"/>
                  <a:pt x="6425017" y="3576468"/>
                </a:cubicBezTo>
                <a:cubicBezTo>
                  <a:pt x="6418990" y="3582480"/>
                  <a:pt x="6398085" y="3576468"/>
                  <a:pt x="6388839" y="3576468"/>
                </a:cubicBezTo>
                <a:lnTo>
                  <a:pt x="6383214" y="3576468"/>
                </a:lnTo>
                <a:cubicBezTo>
                  <a:pt x="6379996" y="3576468"/>
                  <a:pt x="6377180" y="3570457"/>
                  <a:pt x="6377180" y="3570457"/>
                </a:cubicBezTo>
                <a:cubicBezTo>
                  <a:pt x="6368337" y="3567652"/>
                  <a:pt x="6362310" y="3576468"/>
                  <a:pt x="6353064" y="3576468"/>
                </a:cubicBezTo>
                <a:cubicBezTo>
                  <a:pt x="6338193" y="3579675"/>
                  <a:pt x="6329350" y="3561641"/>
                  <a:pt x="6314473" y="3561641"/>
                </a:cubicBezTo>
                <a:cubicBezTo>
                  <a:pt x="6302418" y="3564446"/>
                  <a:pt x="6293575" y="3573663"/>
                  <a:pt x="6281514" y="3573663"/>
                </a:cubicBezTo>
                <a:cubicBezTo>
                  <a:pt x="6269452" y="3573663"/>
                  <a:pt x="6260609" y="3564446"/>
                  <a:pt x="6248957" y="3564446"/>
                </a:cubicBezTo>
                <a:cubicBezTo>
                  <a:pt x="6239711" y="3564446"/>
                  <a:pt x="6228053" y="3567652"/>
                  <a:pt x="6215991" y="3567652"/>
                </a:cubicBezTo>
                <a:cubicBezTo>
                  <a:pt x="6191875" y="3567652"/>
                  <a:pt x="6165346" y="3564446"/>
                  <a:pt x="6138414" y="3567652"/>
                </a:cubicBezTo>
                <a:cubicBezTo>
                  <a:pt x="6114297" y="3570457"/>
                  <a:pt x="6087365" y="3570457"/>
                  <a:pt x="6063645" y="3570457"/>
                </a:cubicBezTo>
                <a:cubicBezTo>
                  <a:pt x="6048775" y="3570457"/>
                  <a:pt x="6042747" y="3564446"/>
                  <a:pt x="6027870" y="3561641"/>
                </a:cubicBezTo>
                <a:cubicBezTo>
                  <a:pt x="6019027" y="3558836"/>
                  <a:pt x="6000938" y="3555629"/>
                  <a:pt x="5992095" y="3552824"/>
                </a:cubicBezTo>
                <a:cubicBezTo>
                  <a:pt x="5974006" y="3546813"/>
                  <a:pt x="5967978" y="3531985"/>
                  <a:pt x="5950292" y="3534790"/>
                </a:cubicBezTo>
                <a:cubicBezTo>
                  <a:pt x="5935422" y="3534790"/>
                  <a:pt x="5917333" y="3543607"/>
                  <a:pt x="5908490" y="3528779"/>
                </a:cubicBezTo>
                <a:cubicBezTo>
                  <a:pt x="5899647" y="3513951"/>
                  <a:pt x="5899647" y="3496319"/>
                  <a:pt x="5899647" y="3478285"/>
                </a:cubicBezTo>
                <a:cubicBezTo>
                  <a:pt x="5911299" y="3478285"/>
                  <a:pt x="5923360" y="3478285"/>
                  <a:pt x="5929388" y="3475480"/>
                </a:cubicBezTo>
                <a:cubicBezTo>
                  <a:pt x="5938231" y="3469468"/>
                  <a:pt x="5926572" y="3439412"/>
                  <a:pt x="5923360" y="3430595"/>
                </a:cubicBezTo>
                <a:lnTo>
                  <a:pt x="5922633" y="3430422"/>
                </a:lnTo>
                <a:lnTo>
                  <a:pt x="5929805" y="3452817"/>
                </a:lnTo>
                <a:cubicBezTo>
                  <a:pt x="5932013" y="3462199"/>
                  <a:pt x="5932714" y="3471228"/>
                  <a:pt x="5928293" y="3474239"/>
                </a:cubicBezTo>
                <a:cubicBezTo>
                  <a:pt x="5922268" y="3477047"/>
                  <a:pt x="5910204" y="3477047"/>
                  <a:pt x="5898557" y="3477047"/>
                </a:cubicBezTo>
                <a:cubicBezTo>
                  <a:pt x="5898557" y="3459388"/>
                  <a:pt x="5901375" y="3441325"/>
                  <a:pt x="5901375" y="3426474"/>
                </a:cubicBezTo>
                <a:cubicBezTo>
                  <a:pt x="5901375" y="3411624"/>
                  <a:pt x="5895336" y="3396773"/>
                  <a:pt x="5895336" y="3384731"/>
                </a:cubicBezTo>
                <a:cubicBezTo>
                  <a:pt x="5898557" y="3369880"/>
                  <a:pt x="5904582" y="3361051"/>
                  <a:pt x="5901375" y="3342989"/>
                </a:cubicBezTo>
                <a:cubicBezTo>
                  <a:pt x="5880469" y="3334159"/>
                  <a:pt x="5898557" y="3256694"/>
                  <a:pt x="5862380" y="3277565"/>
                </a:cubicBezTo>
                <a:cubicBezTo>
                  <a:pt x="5853537" y="3283191"/>
                  <a:pt x="5853537" y="3286395"/>
                  <a:pt x="5850733" y="3289213"/>
                </a:cubicBezTo>
                <a:lnTo>
                  <a:pt x="5847865" y="3290738"/>
                </a:lnTo>
                <a:lnTo>
                  <a:pt x="5845405" y="3293641"/>
                </a:lnTo>
                <a:cubicBezTo>
                  <a:pt x="5839373" y="3296453"/>
                  <a:pt x="5836565" y="3296453"/>
                  <a:pt x="5833350" y="3302478"/>
                </a:cubicBezTo>
                <a:cubicBezTo>
                  <a:pt x="5833350" y="3305289"/>
                  <a:pt x="5833350" y="3311315"/>
                  <a:pt x="5833350" y="3314529"/>
                </a:cubicBezTo>
                <a:cubicBezTo>
                  <a:pt x="5833350" y="3317339"/>
                  <a:pt x="5827318" y="3323365"/>
                  <a:pt x="5824510" y="3326163"/>
                </a:cubicBezTo>
                <a:cubicBezTo>
                  <a:pt x="5824510" y="3329377"/>
                  <a:pt x="5821693" y="3338213"/>
                  <a:pt x="5821693" y="3341025"/>
                </a:cubicBezTo>
                <a:cubicBezTo>
                  <a:pt x="5815670" y="3347050"/>
                  <a:pt x="5788743" y="3341025"/>
                  <a:pt x="5779894" y="3341025"/>
                </a:cubicBezTo>
                <a:cubicBezTo>
                  <a:pt x="5761816" y="3338213"/>
                  <a:pt x="5743729" y="3323365"/>
                  <a:pt x="5728857" y="3314529"/>
                </a:cubicBezTo>
                <a:cubicBezTo>
                  <a:pt x="5717208" y="3308503"/>
                  <a:pt x="5713984" y="3302478"/>
                  <a:pt x="5707961" y="3290440"/>
                </a:cubicBezTo>
                <a:cubicBezTo>
                  <a:pt x="5705144" y="3281605"/>
                  <a:pt x="5705144" y="3278793"/>
                  <a:pt x="5702336" y="3266742"/>
                </a:cubicBezTo>
                <a:cubicBezTo>
                  <a:pt x="5702336" y="3260717"/>
                  <a:pt x="5702336" y="3245868"/>
                  <a:pt x="5699121" y="3239843"/>
                </a:cubicBezTo>
                <a:cubicBezTo>
                  <a:pt x="5693089" y="3231007"/>
                  <a:pt x="5678217" y="3237032"/>
                  <a:pt x="5678217" y="3218969"/>
                </a:cubicBezTo>
                <a:cubicBezTo>
                  <a:pt x="5669377" y="3218969"/>
                  <a:pt x="5657322" y="3218969"/>
                  <a:pt x="5648482" y="3221780"/>
                </a:cubicBezTo>
                <a:cubicBezTo>
                  <a:pt x="5645267" y="3237032"/>
                  <a:pt x="5657322" y="3242653"/>
                  <a:pt x="5663354" y="3251894"/>
                </a:cubicBezTo>
                <a:cubicBezTo>
                  <a:pt x="5669377" y="3260717"/>
                  <a:pt x="5675409" y="3269553"/>
                  <a:pt x="5681432" y="3278793"/>
                </a:cubicBezTo>
                <a:cubicBezTo>
                  <a:pt x="5675409" y="3278793"/>
                  <a:pt x="5669377" y="3278793"/>
                  <a:pt x="5663354" y="3278793"/>
                </a:cubicBezTo>
                <a:cubicBezTo>
                  <a:pt x="5654514" y="3275578"/>
                  <a:pt x="5654514" y="3272767"/>
                  <a:pt x="5648482" y="3269553"/>
                </a:cubicBezTo>
                <a:cubicBezTo>
                  <a:pt x="5642450" y="3266742"/>
                  <a:pt x="5642450" y="3260717"/>
                  <a:pt x="5633609" y="3269553"/>
                </a:cubicBezTo>
                <a:cubicBezTo>
                  <a:pt x="5630395" y="3272767"/>
                  <a:pt x="5633609" y="3281605"/>
                  <a:pt x="5630395" y="3284415"/>
                </a:cubicBezTo>
                <a:cubicBezTo>
                  <a:pt x="5627586" y="3281605"/>
                  <a:pt x="5627586" y="3272767"/>
                  <a:pt x="5624372" y="3269553"/>
                </a:cubicBezTo>
                <a:cubicBezTo>
                  <a:pt x="5609500" y="3266742"/>
                  <a:pt x="5621554" y="3290440"/>
                  <a:pt x="5612714" y="3296453"/>
                </a:cubicBezTo>
                <a:cubicBezTo>
                  <a:pt x="5612714" y="3302478"/>
                  <a:pt x="5609500" y="3311315"/>
                  <a:pt x="5609500" y="3317339"/>
                </a:cubicBezTo>
                <a:cubicBezTo>
                  <a:pt x="5606682" y="3311315"/>
                  <a:pt x="5606682" y="3296453"/>
                  <a:pt x="5606682" y="3287629"/>
                </a:cubicBezTo>
                <a:cubicBezTo>
                  <a:pt x="5600659" y="3287629"/>
                  <a:pt x="5594627" y="3290440"/>
                  <a:pt x="5585787" y="3287629"/>
                </a:cubicBezTo>
                <a:cubicBezTo>
                  <a:pt x="5585787" y="3278793"/>
                  <a:pt x="5594627" y="3272767"/>
                  <a:pt x="5597842" y="3263527"/>
                </a:cubicBezTo>
                <a:cubicBezTo>
                  <a:pt x="5600659" y="3257906"/>
                  <a:pt x="5597842" y="3245868"/>
                  <a:pt x="5597842" y="3237032"/>
                </a:cubicBezTo>
                <a:cubicBezTo>
                  <a:pt x="5588604" y="3237032"/>
                  <a:pt x="5579755" y="3237032"/>
                  <a:pt x="5570915" y="3233817"/>
                </a:cubicBezTo>
                <a:cubicBezTo>
                  <a:pt x="5570915" y="3231007"/>
                  <a:pt x="5573732" y="3224981"/>
                  <a:pt x="5576947" y="3221780"/>
                </a:cubicBezTo>
                <a:cubicBezTo>
                  <a:pt x="5567700" y="3218969"/>
                  <a:pt x="5558860" y="3221780"/>
                  <a:pt x="5550020" y="3218969"/>
                </a:cubicBezTo>
                <a:cubicBezTo>
                  <a:pt x="5550020" y="3215754"/>
                  <a:pt x="5550020" y="3210132"/>
                  <a:pt x="5550020" y="3206918"/>
                </a:cubicBezTo>
                <a:cubicBezTo>
                  <a:pt x="5540773" y="3206918"/>
                  <a:pt x="5520275" y="3195271"/>
                  <a:pt x="5520275" y="3183233"/>
                </a:cubicBezTo>
                <a:cubicBezTo>
                  <a:pt x="5517061" y="3183233"/>
                  <a:pt x="5514252" y="3180018"/>
                  <a:pt x="5508220" y="3180018"/>
                </a:cubicBezTo>
                <a:cubicBezTo>
                  <a:pt x="5508220" y="3177207"/>
                  <a:pt x="5508220" y="3171182"/>
                  <a:pt x="5508220" y="3168371"/>
                </a:cubicBezTo>
                <a:cubicBezTo>
                  <a:pt x="5508220" y="3177207"/>
                  <a:pt x="5502198" y="3180018"/>
                  <a:pt x="5502198" y="3186044"/>
                </a:cubicBezTo>
                <a:cubicBezTo>
                  <a:pt x="5499380" y="3198082"/>
                  <a:pt x="5502198" y="3200892"/>
                  <a:pt x="5508220" y="3210132"/>
                </a:cubicBezTo>
                <a:cubicBezTo>
                  <a:pt x="5514252" y="3224981"/>
                  <a:pt x="5517061" y="3224981"/>
                  <a:pt x="5535148" y="3227792"/>
                </a:cubicBezTo>
                <a:cubicBezTo>
                  <a:pt x="5537965" y="3233817"/>
                  <a:pt x="5540773" y="3242653"/>
                  <a:pt x="5540773" y="3248680"/>
                </a:cubicBezTo>
                <a:cubicBezTo>
                  <a:pt x="5529125" y="3248680"/>
                  <a:pt x="5523093" y="3251894"/>
                  <a:pt x="5514252" y="3257906"/>
                </a:cubicBezTo>
                <a:cubicBezTo>
                  <a:pt x="5505006" y="3269553"/>
                  <a:pt x="5511038" y="3281605"/>
                  <a:pt x="5499380" y="3287629"/>
                </a:cubicBezTo>
                <a:cubicBezTo>
                  <a:pt x="5487325" y="3296453"/>
                  <a:pt x="5475270" y="3296453"/>
                  <a:pt x="5463215" y="3308503"/>
                </a:cubicBezTo>
                <a:cubicBezTo>
                  <a:pt x="5457581" y="3314529"/>
                  <a:pt x="5454366" y="3320151"/>
                  <a:pt x="5454366" y="3329377"/>
                </a:cubicBezTo>
                <a:cubicBezTo>
                  <a:pt x="5457581" y="3338213"/>
                  <a:pt x="5463215" y="3341025"/>
                  <a:pt x="5463215" y="3350264"/>
                </a:cubicBezTo>
                <a:cubicBezTo>
                  <a:pt x="5439503" y="3356273"/>
                  <a:pt x="5445526" y="3394820"/>
                  <a:pt x="5445526" y="3415708"/>
                </a:cubicBezTo>
                <a:cubicBezTo>
                  <a:pt x="5454366" y="3415708"/>
                  <a:pt x="5463215" y="3412897"/>
                  <a:pt x="5472453" y="3415708"/>
                </a:cubicBezTo>
                <a:cubicBezTo>
                  <a:pt x="5481293" y="3418519"/>
                  <a:pt x="5487325" y="3421733"/>
                  <a:pt x="5496166" y="3424530"/>
                </a:cubicBezTo>
                <a:cubicBezTo>
                  <a:pt x="5505006" y="3427745"/>
                  <a:pt x="5511038" y="3433770"/>
                  <a:pt x="5517061" y="3439392"/>
                </a:cubicBezTo>
                <a:cubicBezTo>
                  <a:pt x="5520275" y="3442607"/>
                  <a:pt x="5529125" y="3448632"/>
                  <a:pt x="5529125" y="3454644"/>
                </a:cubicBezTo>
                <a:cubicBezTo>
                  <a:pt x="5531933" y="3457455"/>
                  <a:pt x="5529125" y="3463481"/>
                  <a:pt x="5529125" y="3466292"/>
                </a:cubicBezTo>
                <a:cubicBezTo>
                  <a:pt x="5535148" y="3484368"/>
                  <a:pt x="5556052" y="3493191"/>
                  <a:pt x="5567700" y="3499216"/>
                </a:cubicBezTo>
                <a:cubicBezTo>
                  <a:pt x="5579755" y="3505242"/>
                  <a:pt x="5582970" y="3508053"/>
                  <a:pt x="5597842" y="3502027"/>
                </a:cubicBezTo>
                <a:cubicBezTo>
                  <a:pt x="5609500" y="3499216"/>
                  <a:pt x="5612714" y="3493191"/>
                  <a:pt x="5621554" y="3487179"/>
                </a:cubicBezTo>
                <a:cubicBezTo>
                  <a:pt x="5621554" y="3493191"/>
                  <a:pt x="5627586" y="3502027"/>
                  <a:pt x="5630395" y="3508053"/>
                </a:cubicBezTo>
                <a:cubicBezTo>
                  <a:pt x="5633609" y="3517293"/>
                  <a:pt x="5636427" y="3526116"/>
                  <a:pt x="5639641" y="3532141"/>
                </a:cubicBezTo>
                <a:cubicBezTo>
                  <a:pt x="5645267" y="3537763"/>
                  <a:pt x="5657322" y="3549814"/>
                  <a:pt x="5663354" y="3547003"/>
                </a:cubicBezTo>
                <a:cubicBezTo>
                  <a:pt x="5672194" y="3543789"/>
                  <a:pt x="5666162" y="3528927"/>
                  <a:pt x="5681432" y="3532141"/>
                </a:cubicBezTo>
                <a:cubicBezTo>
                  <a:pt x="5681432" y="3540978"/>
                  <a:pt x="5672194" y="3579928"/>
                  <a:pt x="5666162" y="3582739"/>
                </a:cubicBezTo>
                <a:cubicBezTo>
                  <a:pt x="5657322" y="3588751"/>
                  <a:pt x="5633609" y="3570688"/>
                  <a:pt x="5630395" y="3588751"/>
                </a:cubicBezTo>
                <a:cubicBezTo>
                  <a:pt x="5615523" y="3588751"/>
                  <a:pt x="5600659" y="3582739"/>
                  <a:pt x="5582970" y="3585550"/>
                </a:cubicBezTo>
                <a:cubicBezTo>
                  <a:pt x="5573732" y="3588751"/>
                  <a:pt x="5552828" y="3585550"/>
                  <a:pt x="5543988" y="3591562"/>
                </a:cubicBezTo>
                <a:cubicBezTo>
                  <a:pt x="5540773" y="3609638"/>
                  <a:pt x="5550020" y="3618475"/>
                  <a:pt x="5546805" y="3636538"/>
                </a:cubicBezTo>
                <a:cubicBezTo>
                  <a:pt x="5525910" y="3636538"/>
                  <a:pt x="5529125" y="3642160"/>
                  <a:pt x="5529125" y="3660222"/>
                </a:cubicBezTo>
                <a:cubicBezTo>
                  <a:pt x="5520275" y="3660222"/>
                  <a:pt x="5514252" y="3660222"/>
                  <a:pt x="5505006" y="3660222"/>
                </a:cubicBezTo>
                <a:cubicBezTo>
                  <a:pt x="5502198" y="3672273"/>
                  <a:pt x="5508220" y="3675084"/>
                  <a:pt x="5514252" y="3681110"/>
                </a:cubicBezTo>
                <a:cubicBezTo>
                  <a:pt x="5511038" y="3681110"/>
                  <a:pt x="5502198" y="3681110"/>
                  <a:pt x="5499380" y="3678299"/>
                </a:cubicBezTo>
                <a:cubicBezTo>
                  <a:pt x="5493357" y="3675084"/>
                  <a:pt x="5499380" y="3666248"/>
                  <a:pt x="5493357" y="3663033"/>
                </a:cubicBezTo>
                <a:cubicBezTo>
                  <a:pt x="5490134" y="3657411"/>
                  <a:pt x="5466430" y="3660222"/>
                  <a:pt x="5457581" y="3660222"/>
                </a:cubicBezTo>
                <a:cubicBezTo>
                  <a:pt x="5457581" y="3678299"/>
                  <a:pt x="5460398" y="3693147"/>
                  <a:pt x="5451558" y="3708009"/>
                </a:cubicBezTo>
                <a:cubicBezTo>
                  <a:pt x="5448343" y="3710820"/>
                  <a:pt x="5445526" y="3714035"/>
                  <a:pt x="5442311" y="3716846"/>
                </a:cubicBezTo>
                <a:cubicBezTo>
                  <a:pt x="5439503" y="3722857"/>
                  <a:pt x="5442311" y="3725668"/>
                  <a:pt x="5439503" y="3728883"/>
                </a:cubicBezTo>
                <a:cubicBezTo>
                  <a:pt x="5436686" y="3737719"/>
                  <a:pt x="5427448" y="3734908"/>
                  <a:pt x="5430663" y="3746556"/>
                </a:cubicBezTo>
                <a:cubicBezTo>
                  <a:pt x="5433471" y="3752567"/>
                  <a:pt x="5445526" y="3758593"/>
                  <a:pt x="5451558" y="3764619"/>
                </a:cubicBezTo>
                <a:cubicBezTo>
                  <a:pt x="5454366" y="3770644"/>
                  <a:pt x="5454366" y="3776670"/>
                  <a:pt x="5457581" y="3782681"/>
                </a:cubicBezTo>
                <a:cubicBezTo>
                  <a:pt x="5463215" y="3794329"/>
                  <a:pt x="5484508" y="3797543"/>
                  <a:pt x="5490134" y="3806380"/>
                </a:cubicBezTo>
                <a:cubicBezTo>
                  <a:pt x="5499380" y="3809191"/>
                  <a:pt x="5511038" y="3815216"/>
                  <a:pt x="5511038" y="3827254"/>
                </a:cubicBezTo>
                <a:cubicBezTo>
                  <a:pt x="5523093" y="3827254"/>
                  <a:pt x="5535148" y="3827254"/>
                  <a:pt x="5546805" y="3833279"/>
                </a:cubicBezTo>
                <a:cubicBezTo>
                  <a:pt x="5556052" y="3836090"/>
                  <a:pt x="5561677" y="3842116"/>
                  <a:pt x="5573732" y="3842116"/>
                </a:cubicBezTo>
                <a:cubicBezTo>
                  <a:pt x="5585787" y="3844927"/>
                  <a:pt x="5597842" y="3842116"/>
                  <a:pt x="5606682" y="3848127"/>
                </a:cubicBezTo>
                <a:cubicBezTo>
                  <a:pt x="5624372" y="3856964"/>
                  <a:pt x="5633609" y="3895914"/>
                  <a:pt x="5630395" y="3913587"/>
                </a:cubicBezTo>
                <a:cubicBezTo>
                  <a:pt x="5627586" y="3931650"/>
                  <a:pt x="5618737" y="3940486"/>
                  <a:pt x="5612714" y="3955334"/>
                </a:cubicBezTo>
                <a:cubicBezTo>
                  <a:pt x="5609500" y="3964171"/>
                  <a:pt x="5612714" y="3967385"/>
                  <a:pt x="5606682" y="3973411"/>
                </a:cubicBezTo>
                <a:cubicBezTo>
                  <a:pt x="5597842" y="3976222"/>
                  <a:pt x="5588604" y="3970196"/>
                  <a:pt x="5582970" y="3973411"/>
                </a:cubicBezTo>
                <a:cubicBezTo>
                  <a:pt x="5579755" y="3976222"/>
                  <a:pt x="5576947" y="3991070"/>
                  <a:pt x="5576947" y="3997096"/>
                </a:cubicBezTo>
                <a:cubicBezTo>
                  <a:pt x="5573732" y="4015158"/>
                  <a:pt x="5576947" y="4032831"/>
                  <a:pt x="5576947" y="4050894"/>
                </a:cubicBezTo>
                <a:cubicBezTo>
                  <a:pt x="5582970" y="4050894"/>
                  <a:pt x="5591819" y="4047679"/>
                  <a:pt x="5594627" y="4050894"/>
                </a:cubicBezTo>
                <a:cubicBezTo>
                  <a:pt x="5597842" y="4053705"/>
                  <a:pt x="5597842" y="4056920"/>
                  <a:pt x="5597842" y="4059731"/>
                </a:cubicBezTo>
                <a:cubicBezTo>
                  <a:pt x="5606682" y="4065756"/>
                  <a:pt x="5612714" y="4071782"/>
                  <a:pt x="5621554" y="4074593"/>
                </a:cubicBezTo>
                <a:cubicBezTo>
                  <a:pt x="5630395" y="4080604"/>
                  <a:pt x="5642450" y="4077793"/>
                  <a:pt x="5639641" y="4092655"/>
                </a:cubicBezTo>
                <a:cubicBezTo>
                  <a:pt x="5639641" y="4098681"/>
                  <a:pt x="5633609" y="4098681"/>
                  <a:pt x="5630395" y="4101492"/>
                </a:cubicBezTo>
                <a:cubicBezTo>
                  <a:pt x="5630395" y="4107517"/>
                  <a:pt x="5630395" y="4110328"/>
                  <a:pt x="5630395" y="4116340"/>
                </a:cubicBezTo>
                <a:cubicBezTo>
                  <a:pt x="5627586" y="4128391"/>
                  <a:pt x="5618737" y="4149265"/>
                  <a:pt x="5624372" y="4161316"/>
                </a:cubicBezTo>
                <a:cubicBezTo>
                  <a:pt x="5633609" y="4181786"/>
                  <a:pt x="5645267" y="4155290"/>
                  <a:pt x="5663354" y="4155290"/>
                </a:cubicBezTo>
                <a:cubicBezTo>
                  <a:pt x="5669377" y="4155290"/>
                  <a:pt x="5696304" y="4164127"/>
                  <a:pt x="5702336" y="4166938"/>
                </a:cubicBezTo>
                <a:cubicBezTo>
                  <a:pt x="5690281" y="4164127"/>
                  <a:pt x="5684249" y="4172963"/>
                  <a:pt x="5684249" y="4181786"/>
                </a:cubicBezTo>
                <a:cubicBezTo>
                  <a:pt x="5666162" y="4191026"/>
                  <a:pt x="5672194" y="4220736"/>
                  <a:pt x="5666162" y="4235598"/>
                </a:cubicBezTo>
                <a:cubicBezTo>
                  <a:pt x="5672194" y="4235598"/>
                  <a:pt x="5675409" y="4241624"/>
                  <a:pt x="5678217" y="4247635"/>
                </a:cubicBezTo>
                <a:cubicBezTo>
                  <a:pt x="5681432" y="4250446"/>
                  <a:pt x="5687464" y="4250446"/>
                  <a:pt x="5690281" y="4259686"/>
                </a:cubicBezTo>
                <a:cubicBezTo>
                  <a:pt x="5693089" y="4268523"/>
                  <a:pt x="5690281" y="4277346"/>
                  <a:pt x="5690281" y="4286182"/>
                </a:cubicBezTo>
                <a:cubicBezTo>
                  <a:pt x="5678217" y="4289397"/>
                  <a:pt x="5687464" y="4301448"/>
                  <a:pt x="5690281" y="4310270"/>
                </a:cubicBezTo>
                <a:cubicBezTo>
                  <a:pt x="5690281" y="4319107"/>
                  <a:pt x="5690281" y="4327943"/>
                  <a:pt x="5693089" y="4339591"/>
                </a:cubicBezTo>
                <a:cubicBezTo>
                  <a:pt x="5702336" y="4360465"/>
                  <a:pt x="5707961" y="4372516"/>
                  <a:pt x="5707961" y="4396200"/>
                </a:cubicBezTo>
                <a:cubicBezTo>
                  <a:pt x="5707961" y="4420288"/>
                  <a:pt x="5713984" y="4431936"/>
                  <a:pt x="5726048" y="4452810"/>
                </a:cubicBezTo>
                <a:cubicBezTo>
                  <a:pt x="5726048" y="4452810"/>
                  <a:pt x="5726048" y="4452810"/>
                  <a:pt x="5726048" y="4473697"/>
                </a:cubicBezTo>
                <a:cubicBezTo>
                  <a:pt x="5720016" y="4467672"/>
                  <a:pt x="5707961" y="4452810"/>
                  <a:pt x="5699121" y="4449999"/>
                </a:cubicBezTo>
                <a:cubicBezTo>
                  <a:pt x="5696304" y="4449999"/>
                  <a:pt x="5684249" y="4446784"/>
                  <a:pt x="5681432" y="4449999"/>
                </a:cubicBezTo>
                <a:cubicBezTo>
                  <a:pt x="5672194" y="4452810"/>
                  <a:pt x="5675409" y="4452810"/>
                  <a:pt x="5672194" y="4458835"/>
                </a:cubicBezTo>
                <a:cubicBezTo>
                  <a:pt x="5666162" y="4473697"/>
                  <a:pt x="5660139" y="4476898"/>
                  <a:pt x="5648482" y="4482520"/>
                </a:cubicBezTo>
                <a:cubicBezTo>
                  <a:pt x="5648482" y="4500596"/>
                  <a:pt x="5621554" y="4494571"/>
                  <a:pt x="5606682" y="4497785"/>
                </a:cubicBezTo>
                <a:cubicBezTo>
                  <a:pt x="5606682" y="4509433"/>
                  <a:pt x="5600659" y="4512634"/>
                  <a:pt x="5597842" y="4521470"/>
                </a:cubicBezTo>
                <a:cubicBezTo>
                  <a:pt x="5597842" y="4530710"/>
                  <a:pt x="5600659" y="4545558"/>
                  <a:pt x="5600659" y="4551180"/>
                </a:cubicBezTo>
                <a:cubicBezTo>
                  <a:pt x="5579755" y="4554395"/>
                  <a:pt x="5582970" y="4551180"/>
                  <a:pt x="5579755" y="4572068"/>
                </a:cubicBezTo>
                <a:cubicBezTo>
                  <a:pt x="5576947" y="4575269"/>
                  <a:pt x="5570915" y="4575269"/>
                  <a:pt x="5564892" y="4572068"/>
                </a:cubicBezTo>
                <a:cubicBezTo>
                  <a:pt x="5567700" y="4560420"/>
                  <a:pt x="5561677" y="4554395"/>
                  <a:pt x="5546805" y="4557206"/>
                </a:cubicBezTo>
                <a:cubicBezTo>
                  <a:pt x="5537965" y="4563231"/>
                  <a:pt x="5537965" y="4569257"/>
                  <a:pt x="5531933" y="4578080"/>
                </a:cubicBezTo>
                <a:cubicBezTo>
                  <a:pt x="5529125" y="4584105"/>
                  <a:pt x="5520275" y="4596156"/>
                  <a:pt x="5511038" y="4590131"/>
                </a:cubicBezTo>
                <a:cubicBezTo>
                  <a:pt x="5508220" y="4586916"/>
                  <a:pt x="5511038" y="4578080"/>
                  <a:pt x="5511038" y="4575269"/>
                </a:cubicBezTo>
                <a:cubicBezTo>
                  <a:pt x="5511038" y="4566446"/>
                  <a:pt x="5508220" y="4566446"/>
                  <a:pt x="5505006" y="4560420"/>
                </a:cubicBezTo>
                <a:cubicBezTo>
                  <a:pt x="5499380" y="4551180"/>
                  <a:pt x="5493357" y="4545558"/>
                  <a:pt x="5496166" y="4533521"/>
                </a:cubicBezTo>
                <a:cubicBezTo>
                  <a:pt x="5499380" y="4524685"/>
                  <a:pt x="5505006" y="4521470"/>
                  <a:pt x="5508220" y="4509433"/>
                </a:cubicBezTo>
                <a:cubicBezTo>
                  <a:pt x="5511038" y="4491760"/>
                  <a:pt x="5511038" y="4458835"/>
                  <a:pt x="5481293" y="4464861"/>
                </a:cubicBezTo>
                <a:cubicBezTo>
                  <a:pt x="5484508" y="4473697"/>
                  <a:pt x="5493357" y="4476898"/>
                  <a:pt x="5496166" y="4488545"/>
                </a:cubicBezTo>
                <a:cubicBezTo>
                  <a:pt x="5499380" y="4497785"/>
                  <a:pt x="5496166" y="4509433"/>
                  <a:pt x="5496166" y="4518659"/>
                </a:cubicBezTo>
                <a:cubicBezTo>
                  <a:pt x="5490134" y="4521470"/>
                  <a:pt x="5484508" y="4521470"/>
                  <a:pt x="5478485" y="4524685"/>
                </a:cubicBezTo>
                <a:cubicBezTo>
                  <a:pt x="5469238" y="4527496"/>
                  <a:pt x="5475270" y="4527496"/>
                  <a:pt x="5469238" y="4536332"/>
                </a:cubicBezTo>
                <a:cubicBezTo>
                  <a:pt x="5463215" y="4545558"/>
                  <a:pt x="5463215" y="4539547"/>
                  <a:pt x="5454366" y="4545558"/>
                </a:cubicBezTo>
                <a:cubicBezTo>
                  <a:pt x="5448343" y="4548369"/>
                  <a:pt x="5445526" y="4554395"/>
                  <a:pt x="5442311" y="4557206"/>
                </a:cubicBezTo>
                <a:cubicBezTo>
                  <a:pt x="5439503" y="4560420"/>
                  <a:pt x="5433471" y="4563231"/>
                  <a:pt x="5430663" y="4566446"/>
                </a:cubicBezTo>
                <a:cubicBezTo>
                  <a:pt x="5427448" y="4569257"/>
                  <a:pt x="5424631" y="4578080"/>
                  <a:pt x="5421416" y="4581294"/>
                </a:cubicBezTo>
                <a:cubicBezTo>
                  <a:pt x="5415791" y="4590131"/>
                  <a:pt x="5406544" y="4590131"/>
                  <a:pt x="5400918" y="4596156"/>
                </a:cubicBezTo>
                <a:cubicBezTo>
                  <a:pt x="5394895" y="4604993"/>
                  <a:pt x="5400918" y="4607804"/>
                  <a:pt x="5397704" y="4613815"/>
                </a:cubicBezTo>
                <a:cubicBezTo>
                  <a:pt x="5391672" y="4634703"/>
                  <a:pt x="5376809" y="4631892"/>
                  <a:pt x="5359119" y="4637917"/>
                </a:cubicBezTo>
                <a:cubicBezTo>
                  <a:pt x="5343850" y="4640715"/>
                  <a:pt x="5335009" y="4652766"/>
                  <a:pt x="5322954" y="4658791"/>
                </a:cubicBezTo>
                <a:cubicBezTo>
                  <a:pt x="5320137" y="4661602"/>
                  <a:pt x="5320137" y="4664817"/>
                  <a:pt x="5317329" y="4667628"/>
                </a:cubicBezTo>
                <a:lnTo>
                  <a:pt x="5317316" y="4667548"/>
                </a:lnTo>
                <a:lnTo>
                  <a:pt x="5309667" y="4678933"/>
                </a:lnTo>
                <a:cubicBezTo>
                  <a:pt x="5307408" y="4682344"/>
                  <a:pt x="5305903" y="4684652"/>
                  <a:pt x="5305903" y="4684652"/>
                </a:cubicBezTo>
                <a:cubicBezTo>
                  <a:pt x="5293836" y="4687461"/>
                  <a:pt x="5284999" y="4678638"/>
                  <a:pt x="5272932" y="4678638"/>
                </a:cubicBezTo>
                <a:cubicBezTo>
                  <a:pt x="5266899" y="4675419"/>
                  <a:pt x="5258062" y="4675419"/>
                  <a:pt x="5249210" y="4678638"/>
                </a:cubicBezTo>
                <a:cubicBezTo>
                  <a:pt x="5237158" y="4681446"/>
                  <a:pt x="5216254" y="4690270"/>
                  <a:pt x="5204187" y="4696296"/>
                </a:cubicBezTo>
                <a:cubicBezTo>
                  <a:pt x="5192532" y="4705120"/>
                  <a:pt x="5183284" y="4717161"/>
                  <a:pt x="5171628" y="4726394"/>
                </a:cubicBezTo>
                <a:cubicBezTo>
                  <a:pt x="5159576" y="4735218"/>
                  <a:pt x="5147509" y="4747260"/>
                  <a:pt x="5144691" y="4762110"/>
                </a:cubicBezTo>
                <a:cubicBezTo>
                  <a:pt x="5132638" y="4764918"/>
                  <a:pt x="5132638" y="4803852"/>
                  <a:pt x="5135853" y="4815484"/>
                </a:cubicBezTo>
                <a:cubicBezTo>
                  <a:pt x="5138672" y="4833552"/>
                  <a:pt x="5147509" y="4851609"/>
                  <a:pt x="5156757" y="4866459"/>
                </a:cubicBezTo>
                <a:cubicBezTo>
                  <a:pt x="5165594" y="4884117"/>
                  <a:pt x="5186498" y="4911009"/>
                  <a:pt x="5153542" y="4911009"/>
                </a:cubicBezTo>
                <a:cubicBezTo>
                  <a:pt x="5126605" y="4913818"/>
                  <a:pt x="5120572" y="4913818"/>
                  <a:pt x="5120572" y="4943916"/>
                </a:cubicBezTo>
                <a:cubicBezTo>
                  <a:pt x="5126605" y="4940710"/>
                  <a:pt x="5129820" y="4934683"/>
                  <a:pt x="5135853" y="4934683"/>
                </a:cubicBezTo>
                <a:cubicBezTo>
                  <a:pt x="5144691" y="4931874"/>
                  <a:pt x="5147509" y="4931874"/>
                  <a:pt x="5156757" y="4928668"/>
                </a:cubicBezTo>
                <a:cubicBezTo>
                  <a:pt x="5159576" y="4928668"/>
                  <a:pt x="5162791" y="4923051"/>
                  <a:pt x="5165594" y="4923051"/>
                </a:cubicBezTo>
                <a:cubicBezTo>
                  <a:pt x="5165594" y="4919833"/>
                  <a:pt x="5171628" y="4923051"/>
                  <a:pt x="5174446" y="4919833"/>
                </a:cubicBezTo>
                <a:cubicBezTo>
                  <a:pt x="5177661" y="4919833"/>
                  <a:pt x="5174446" y="4913818"/>
                  <a:pt x="5180480" y="4913818"/>
                </a:cubicBezTo>
                <a:cubicBezTo>
                  <a:pt x="5183284" y="4913818"/>
                  <a:pt x="5189317" y="4913818"/>
                  <a:pt x="5192532" y="4913818"/>
                </a:cubicBezTo>
                <a:cubicBezTo>
                  <a:pt x="5183284" y="4934683"/>
                  <a:pt x="5162791" y="4958766"/>
                  <a:pt x="5141476" y="4970808"/>
                </a:cubicBezTo>
                <a:cubicBezTo>
                  <a:pt x="5123787" y="4982440"/>
                  <a:pt x="5090831" y="4994481"/>
                  <a:pt x="5094046" y="5021373"/>
                </a:cubicBezTo>
                <a:cubicBezTo>
                  <a:pt x="5099668" y="5021373"/>
                  <a:pt x="5105701" y="5021373"/>
                  <a:pt x="5111735" y="5021373"/>
                </a:cubicBezTo>
                <a:cubicBezTo>
                  <a:pt x="5111735" y="5030208"/>
                  <a:pt x="5111735" y="5048265"/>
                  <a:pt x="5102883" y="5057089"/>
                </a:cubicBezTo>
                <a:cubicBezTo>
                  <a:pt x="5096850" y="5059897"/>
                  <a:pt x="5081979" y="5065924"/>
                  <a:pt x="5075946" y="5069130"/>
                </a:cubicBezTo>
                <a:cubicBezTo>
                  <a:pt x="5061075" y="5077965"/>
                  <a:pt x="5022086" y="5086789"/>
                  <a:pt x="5019267" y="5104845"/>
                </a:cubicBezTo>
                <a:cubicBezTo>
                  <a:pt x="5004397" y="5104845"/>
                  <a:pt x="5001182" y="5122504"/>
                  <a:pt x="4998363" y="5134546"/>
                </a:cubicBezTo>
                <a:cubicBezTo>
                  <a:pt x="4989526" y="5161438"/>
                  <a:pt x="4962589" y="5167464"/>
                  <a:pt x="4941685" y="5179096"/>
                </a:cubicBezTo>
                <a:cubicBezTo>
                  <a:pt x="4914748" y="5191138"/>
                  <a:pt x="4885007" y="5188329"/>
                  <a:pt x="4858070" y="5199973"/>
                </a:cubicBezTo>
                <a:cubicBezTo>
                  <a:pt x="4834347" y="5209194"/>
                  <a:pt x="4807410" y="5220838"/>
                  <a:pt x="4783291" y="5232880"/>
                </a:cubicBezTo>
                <a:cubicBezTo>
                  <a:pt x="4771636" y="5238895"/>
                  <a:pt x="4756765" y="5238895"/>
                  <a:pt x="4744698" y="5241703"/>
                </a:cubicBezTo>
                <a:cubicBezTo>
                  <a:pt x="4735861" y="5244921"/>
                  <a:pt x="4726613" y="5247730"/>
                  <a:pt x="4720580" y="5250539"/>
                </a:cubicBezTo>
                <a:cubicBezTo>
                  <a:pt x="4714957" y="5253745"/>
                  <a:pt x="4717776" y="5262580"/>
                  <a:pt x="4705709" y="5259772"/>
                </a:cubicBezTo>
                <a:cubicBezTo>
                  <a:pt x="4705709" y="5253745"/>
                  <a:pt x="4705709" y="5247730"/>
                  <a:pt x="4708924" y="5241703"/>
                </a:cubicBezTo>
                <a:cubicBezTo>
                  <a:pt x="4708924" y="5244921"/>
                  <a:pt x="4744698" y="5226853"/>
                  <a:pt x="4747517" y="5224045"/>
                </a:cubicBezTo>
                <a:cubicBezTo>
                  <a:pt x="4756765" y="5214812"/>
                  <a:pt x="4774454" y="5203180"/>
                  <a:pt x="4762387" y="5188329"/>
                </a:cubicBezTo>
                <a:cubicBezTo>
                  <a:pt x="4747517" y="5164246"/>
                  <a:pt x="4723794" y="5185123"/>
                  <a:pt x="4708924" y="5193946"/>
                </a:cubicBezTo>
                <a:cubicBezTo>
                  <a:pt x="4696872" y="5203180"/>
                  <a:pt x="4678772" y="5205988"/>
                  <a:pt x="4667116" y="5218030"/>
                </a:cubicBezTo>
                <a:cubicBezTo>
                  <a:pt x="4663901" y="5224045"/>
                  <a:pt x="4655064" y="5232880"/>
                  <a:pt x="4652246" y="5238895"/>
                </a:cubicBezTo>
                <a:cubicBezTo>
                  <a:pt x="4649031" y="5247730"/>
                  <a:pt x="4652246" y="5268595"/>
                  <a:pt x="4642997" y="5277430"/>
                </a:cubicBezTo>
                <a:cubicBezTo>
                  <a:pt x="4640179" y="5280637"/>
                  <a:pt x="4637375" y="5280637"/>
                  <a:pt x="4634160" y="5283445"/>
                </a:cubicBezTo>
                <a:lnTo>
                  <a:pt x="4639066" y="5281871"/>
                </a:lnTo>
                <a:lnTo>
                  <a:pt x="4640415" y="5280813"/>
                </a:lnTo>
                <a:lnTo>
                  <a:pt x="4642997" y="5277430"/>
                </a:lnTo>
                <a:cubicBezTo>
                  <a:pt x="4649031" y="5277430"/>
                  <a:pt x="4652246" y="5274610"/>
                  <a:pt x="4655064" y="5271802"/>
                </a:cubicBezTo>
                <a:cubicBezTo>
                  <a:pt x="4663901" y="5265787"/>
                  <a:pt x="4673150" y="5250539"/>
                  <a:pt x="4675968" y="5241703"/>
                </a:cubicBezTo>
                <a:cubicBezTo>
                  <a:pt x="4678772" y="5244921"/>
                  <a:pt x="4684805" y="5244921"/>
                  <a:pt x="4688020" y="5247730"/>
                </a:cubicBezTo>
                <a:cubicBezTo>
                  <a:pt x="4684805" y="5253745"/>
                  <a:pt x="4673150" y="5256554"/>
                  <a:pt x="4669935" y="5265787"/>
                </a:cubicBezTo>
                <a:cubicBezTo>
                  <a:pt x="4675968" y="5262580"/>
                  <a:pt x="4684805" y="5268595"/>
                  <a:pt x="4690838" y="5259772"/>
                </a:cubicBezTo>
                <a:cubicBezTo>
                  <a:pt x="4693657" y="5259772"/>
                  <a:pt x="4699676" y="5262580"/>
                  <a:pt x="4705709" y="5262580"/>
                </a:cubicBezTo>
                <a:cubicBezTo>
                  <a:pt x="4705709" y="5262580"/>
                  <a:pt x="4705709" y="5265787"/>
                  <a:pt x="4705709" y="5268595"/>
                </a:cubicBezTo>
                <a:cubicBezTo>
                  <a:pt x="4690838" y="5271802"/>
                  <a:pt x="4684805" y="5280637"/>
                  <a:pt x="4673150" y="5286652"/>
                </a:cubicBezTo>
                <a:cubicBezTo>
                  <a:pt x="4657868" y="5292678"/>
                  <a:pt x="4657868" y="5301502"/>
                  <a:pt x="4649031" y="5310337"/>
                </a:cubicBezTo>
                <a:cubicBezTo>
                  <a:pt x="4637375" y="5319161"/>
                  <a:pt x="4622094" y="5322379"/>
                  <a:pt x="4613256" y="5331202"/>
                </a:cubicBezTo>
                <a:cubicBezTo>
                  <a:pt x="4604404" y="5340037"/>
                  <a:pt x="4598371" y="5354888"/>
                  <a:pt x="4589534" y="5364109"/>
                </a:cubicBezTo>
                <a:cubicBezTo>
                  <a:pt x="4583501" y="5372944"/>
                  <a:pt x="4580286" y="5381768"/>
                  <a:pt x="4577467" y="5391001"/>
                </a:cubicBezTo>
                <a:cubicBezTo>
                  <a:pt x="4568630" y="5402645"/>
                  <a:pt x="4550545" y="5408659"/>
                  <a:pt x="4544511" y="5423510"/>
                </a:cubicBezTo>
                <a:cubicBezTo>
                  <a:pt x="4541693" y="5426716"/>
                  <a:pt x="4541693" y="5432345"/>
                  <a:pt x="4541693" y="5435551"/>
                </a:cubicBezTo>
                <a:cubicBezTo>
                  <a:pt x="4529641" y="5429536"/>
                  <a:pt x="4520789" y="5423510"/>
                  <a:pt x="4520789" y="5414686"/>
                </a:cubicBezTo>
                <a:cubicBezTo>
                  <a:pt x="4505918" y="5414686"/>
                  <a:pt x="4502704" y="5417495"/>
                  <a:pt x="4490637" y="5423510"/>
                </a:cubicBezTo>
                <a:lnTo>
                  <a:pt x="4490916" y="5425276"/>
                </a:lnTo>
                <a:lnTo>
                  <a:pt x="4504709" y="5418696"/>
                </a:lnTo>
                <a:cubicBezTo>
                  <a:pt x="4508876" y="5417239"/>
                  <a:pt x="4513396" y="5416537"/>
                  <a:pt x="4520832" y="5416537"/>
                </a:cubicBezTo>
                <a:cubicBezTo>
                  <a:pt x="4520832" y="5425380"/>
                  <a:pt x="4529677" y="5431397"/>
                  <a:pt x="4541731" y="5437413"/>
                </a:cubicBezTo>
                <a:cubicBezTo>
                  <a:pt x="4541731" y="5440240"/>
                  <a:pt x="4538522" y="5446256"/>
                  <a:pt x="4535704" y="5449464"/>
                </a:cubicBezTo>
                <a:cubicBezTo>
                  <a:pt x="4529677" y="5458307"/>
                  <a:pt x="4518015" y="5467132"/>
                  <a:pt x="4508778" y="5475975"/>
                </a:cubicBezTo>
                <a:cubicBezTo>
                  <a:pt x="4499934" y="5481992"/>
                  <a:pt x="4487880" y="5491234"/>
                  <a:pt x="4481853" y="5502886"/>
                </a:cubicBezTo>
                <a:cubicBezTo>
                  <a:pt x="4479055" y="5508902"/>
                  <a:pt x="4475826" y="5514919"/>
                  <a:pt x="4473028" y="5520953"/>
                </a:cubicBezTo>
                <a:cubicBezTo>
                  <a:pt x="4470210" y="5526969"/>
                  <a:pt x="4460974" y="5529778"/>
                  <a:pt x="4454947" y="5535813"/>
                </a:cubicBezTo>
                <a:cubicBezTo>
                  <a:pt x="4446102" y="5547863"/>
                  <a:pt x="4443284" y="5559497"/>
                  <a:pt x="4434440" y="5568739"/>
                </a:cubicBezTo>
                <a:cubicBezTo>
                  <a:pt x="4431230" y="5571548"/>
                  <a:pt x="4425204" y="5574357"/>
                  <a:pt x="4425204" y="5580392"/>
                </a:cubicBezTo>
                <a:cubicBezTo>
                  <a:pt x="4413560" y="5580392"/>
                  <a:pt x="4398278" y="5598459"/>
                  <a:pt x="4386635" y="5604475"/>
                </a:cubicBezTo>
                <a:cubicBezTo>
                  <a:pt x="4380608" y="5607284"/>
                  <a:pt x="4371372" y="5610509"/>
                  <a:pt x="4365736" y="5616526"/>
                </a:cubicBezTo>
                <a:cubicBezTo>
                  <a:pt x="4362527" y="5625369"/>
                  <a:pt x="4368554" y="5646245"/>
                  <a:pt x="4356500" y="5649054"/>
                </a:cubicBezTo>
                <a:cubicBezTo>
                  <a:pt x="4344838" y="5652261"/>
                  <a:pt x="4338811" y="5667121"/>
                  <a:pt x="4332784" y="5672757"/>
                </a:cubicBezTo>
                <a:cubicBezTo>
                  <a:pt x="4320730" y="5681981"/>
                  <a:pt x="4305878" y="5684789"/>
                  <a:pt x="4291006" y="5694031"/>
                </a:cubicBezTo>
                <a:cubicBezTo>
                  <a:pt x="4284979" y="5696840"/>
                  <a:pt x="4276134" y="5696840"/>
                  <a:pt x="4270107" y="5702875"/>
                </a:cubicBezTo>
                <a:cubicBezTo>
                  <a:pt x="4264080" y="5705684"/>
                  <a:pt x="4261263" y="5711700"/>
                  <a:pt x="4252027" y="5717734"/>
                </a:cubicBezTo>
                <a:cubicBezTo>
                  <a:pt x="4225512" y="5735802"/>
                  <a:pt x="4198586" y="5744627"/>
                  <a:pt x="4177688" y="5765521"/>
                </a:cubicBezTo>
                <a:cubicBezTo>
                  <a:pt x="4162836" y="5777155"/>
                  <a:pt x="4147964" y="5792413"/>
                  <a:pt x="4135910" y="5807273"/>
                </a:cubicBezTo>
                <a:cubicBezTo>
                  <a:pt x="4129883" y="5816116"/>
                  <a:pt x="4129883" y="5828167"/>
                  <a:pt x="4127065" y="5834183"/>
                </a:cubicBezTo>
                <a:cubicBezTo>
                  <a:pt x="4121038" y="5843026"/>
                  <a:pt x="4112194" y="5843026"/>
                  <a:pt x="4102957" y="5851852"/>
                </a:cubicBezTo>
                <a:cubicBezTo>
                  <a:pt x="4096930" y="5857886"/>
                  <a:pt x="4094113" y="5866711"/>
                  <a:pt x="4085268" y="5872746"/>
                </a:cubicBezTo>
                <a:cubicBezTo>
                  <a:pt x="4073214" y="5878762"/>
                  <a:pt x="4061160" y="5881571"/>
                  <a:pt x="4049106" y="5884778"/>
                </a:cubicBezTo>
                <a:cubicBezTo>
                  <a:pt x="4031436" y="5887605"/>
                  <a:pt x="4013356" y="5896829"/>
                  <a:pt x="3998484" y="5905672"/>
                </a:cubicBezTo>
                <a:cubicBezTo>
                  <a:pt x="3977585" y="5914498"/>
                  <a:pt x="3965942" y="5917723"/>
                  <a:pt x="3953888" y="5935392"/>
                </a:cubicBezTo>
                <a:cubicBezTo>
                  <a:pt x="3945044" y="5947424"/>
                  <a:pt x="3935807" y="5950251"/>
                  <a:pt x="3924556" y="5959077"/>
                </a:cubicBezTo>
                <a:cubicBezTo>
                  <a:pt x="3909684" y="5968318"/>
                  <a:pt x="3897630" y="5979952"/>
                  <a:pt x="3882758" y="5989194"/>
                </a:cubicBezTo>
                <a:cubicBezTo>
                  <a:pt x="3870705" y="5995229"/>
                  <a:pt x="3855852" y="5998038"/>
                  <a:pt x="3849826" y="6010089"/>
                </a:cubicBezTo>
                <a:cubicBezTo>
                  <a:pt x="3843799" y="6016105"/>
                  <a:pt x="3816873" y="6087594"/>
                  <a:pt x="3843799" y="6081560"/>
                </a:cubicBezTo>
                <a:cubicBezTo>
                  <a:pt x="3849826" y="6069509"/>
                  <a:pt x="3849826" y="6054649"/>
                  <a:pt x="3849826" y="6042617"/>
                </a:cubicBezTo>
                <a:cubicBezTo>
                  <a:pt x="3846597" y="6042617"/>
                  <a:pt x="3846597" y="6042617"/>
                  <a:pt x="3843799" y="6039790"/>
                </a:cubicBezTo>
                <a:cubicBezTo>
                  <a:pt x="3843799" y="6036981"/>
                  <a:pt x="3843799" y="6033773"/>
                  <a:pt x="3843799" y="6030964"/>
                </a:cubicBezTo>
                <a:cubicBezTo>
                  <a:pt x="3852624" y="6030964"/>
                  <a:pt x="3861880" y="6042617"/>
                  <a:pt x="3864678" y="6051840"/>
                </a:cubicBezTo>
                <a:cubicBezTo>
                  <a:pt x="3864678" y="6063493"/>
                  <a:pt x="3858651" y="6069509"/>
                  <a:pt x="3852624" y="6078352"/>
                </a:cubicBezTo>
                <a:cubicBezTo>
                  <a:pt x="3849826" y="6087594"/>
                  <a:pt x="3846597" y="6102436"/>
                  <a:pt x="3843799" y="6111279"/>
                </a:cubicBezTo>
                <a:cubicBezTo>
                  <a:pt x="3843799" y="6114486"/>
                  <a:pt x="3846597" y="6147015"/>
                  <a:pt x="3843799" y="6147015"/>
                </a:cubicBezTo>
                <a:cubicBezTo>
                  <a:pt x="3840981" y="6147015"/>
                  <a:pt x="3837772" y="6147015"/>
                  <a:pt x="3837772" y="6147015"/>
                </a:cubicBezTo>
                <a:cubicBezTo>
                  <a:pt x="3834954" y="6141397"/>
                  <a:pt x="3837772" y="6132155"/>
                  <a:pt x="3837772" y="6126139"/>
                </a:cubicBezTo>
                <a:cubicBezTo>
                  <a:pt x="3828927" y="6132155"/>
                  <a:pt x="3831745" y="6141397"/>
                  <a:pt x="3828927" y="6150240"/>
                </a:cubicBezTo>
                <a:cubicBezTo>
                  <a:pt x="3826109" y="6156257"/>
                  <a:pt x="3822900" y="6159065"/>
                  <a:pt x="3816873" y="6161874"/>
                </a:cubicBezTo>
                <a:cubicBezTo>
                  <a:pt x="3802001" y="6171116"/>
                  <a:pt x="3784331" y="6173925"/>
                  <a:pt x="3769460" y="6179941"/>
                </a:cubicBezTo>
                <a:cubicBezTo>
                  <a:pt x="3754197" y="6188785"/>
                  <a:pt x="3745352" y="6197628"/>
                  <a:pt x="3727271" y="6206852"/>
                </a:cubicBezTo>
                <a:cubicBezTo>
                  <a:pt x="3712399" y="6212886"/>
                  <a:pt x="3694730" y="6221711"/>
                  <a:pt x="3676649" y="6215695"/>
                </a:cubicBezTo>
                <a:cubicBezTo>
                  <a:pt x="3676649" y="6209661"/>
                  <a:pt x="3679858" y="6194801"/>
                  <a:pt x="3671013" y="6191992"/>
                </a:cubicBezTo>
                <a:cubicBezTo>
                  <a:pt x="3671013" y="6200835"/>
                  <a:pt x="3671013" y="6206852"/>
                  <a:pt x="3671013" y="6215695"/>
                </a:cubicBezTo>
                <a:cubicBezTo>
                  <a:pt x="3667804" y="6212886"/>
                  <a:pt x="3667804" y="6209661"/>
                  <a:pt x="3667804" y="6209661"/>
                </a:cubicBezTo>
                <a:cubicBezTo>
                  <a:pt x="3655750" y="6206852"/>
                  <a:pt x="3649723" y="6197628"/>
                  <a:pt x="3638060" y="6194801"/>
                </a:cubicBezTo>
                <a:cubicBezTo>
                  <a:pt x="3628824" y="6191992"/>
                  <a:pt x="3617181" y="6191992"/>
                  <a:pt x="3607926" y="6191992"/>
                </a:cubicBezTo>
                <a:cubicBezTo>
                  <a:pt x="3605015" y="6191992"/>
                  <a:pt x="3600597" y="6191792"/>
                  <a:pt x="3595512" y="6191723"/>
                </a:cubicBezTo>
                <a:lnTo>
                  <a:pt x="3584990" y="6192058"/>
                </a:lnTo>
                <a:lnTo>
                  <a:pt x="3584229" y="6191992"/>
                </a:lnTo>
                <a:lnTo>
                  <a:pt x="3584076" y="6192087"/>
                </a:lnTo>
                <a:lnTo>
                  <a:pt x="3579100" y="6192246"/>
                </a:lnTo>
                <a:cubicBezTo>
                  <a:pt x="3567948" y="6193301"/>
                  <a:pt x="3557499" y="6196214"/>
                  <a:pt x="3554486" y="6203644"/>
                </a:cubicBezTo>
                <a:cubicBezTo>
                  <a:pt x="3563331" y="6203644"/>
                  <a:pt x="3567753" y="6202140"/>
                  <a:pt x="3571471" y="6199932"/>
                </a:cubicBezTo>
                <a:lnTo>
                  <a:pt x="3584076" y="6192087"/>
                </a:lnTo>
                <a:lnTo>
                  <a:pt x="3584990" y="6192058"/>
                </a:lnTo>
                <a:lnTo>
                  <a:pt x="3600991" y="6193449"/>
                </a:lnTo>
                <a:cubicBezTo>
                  <a:pt x="3606615" y="6194905"/>
                  <a:pt x="3611135" y="6197818"/>
                  <a:pt x="3611135" y="6203644"/>
                </a:cubicBezTo>
                <a:cubicBezTo>
                  <a:pt x="3599081" y="6206852"/>
                  <a:pt x="3584229" y="6209661"/>
                  <a:pt x="3572175" y="6209661"/>
                </a:cubicBezTo>
                <a:cubicBezTo>
                  <a:pt x="3554486" y="6212886"/>
                  <a:pt x="3545249" y="6215695"/>
                  <a:pt x="3545249" y="6236571"/>
                </a:cubicBezTo>
                <a:cubicBezTo>
                  <a:pt x="3542432" y="6248622"/>
                  <a:pt x="3542432" y="6248622"/>
                  <a:pt x="3536405" y="6257447"/>
                </a:cubicBezTo>
                <a:cubicBezTo>
                  <a:pt x="3530378" y="6263481"/>
                  <a:pt x="3521533" y="6269498"/>
                  <a:pt x="3518735" y="6275532"/>
                </a:cubicBezTo>
                <a:cubicBezTo>
                  <a:pt x="3512708" y="6281150"/>
                  <a:pt x="3515506" y="6290392"/>
                  <a:pt x="3512708" y="6299217"/>
                </a:cubicBezTo>
                <a:cubicBezTo>
                  <a:pt x="3503863" y="6317284"/>
                  <a:pt x="3488600" y="6320111"/>
                  <a:pt x="3473728" y="6334953"/>
                </a:cubicBezTo>
                <a:cubicBezTo>
                  <a:pt x="3464884" y="6340987"/>
                  <a:pt x="3462066" y="6359054"/>
                  <a:pt x="3473728" y="6361863"/>
                </a:cubicBezTo>
                <a:cubicBezTo>
                  <a:pt x="3468093" y="6361863"/>
                  <a:pt x="3462066" y="6361863"/>
                  <a:pt x="3458857" y="6355847"/>
                </a:cubicBezTo>
                <a:cubicBezTo>
                  <a:pt x="3462066" y="6359054"/>
                  <a:pt x="3458857" y="6364672"/>
                  <a:pt x="3458857" y="6367898"/>
                </a:cubicBezTo>
                <a:cubicBezTo>
                  <a:pt x="3458857" y="6367898"/>
                  <a:pt x="3456039" y="6367898"/>
                  <a:pt x="3452830" y="6367898"/>
                </a:cubicBezTo>
                <a:cubicBezTo>
                  <a:pt x="3452830" y="6367898"/>
                  <a:pt x="3452830" y="6364672"/>
                  <a:pt x="3452830" y="6361863"/>
                </a:cubicBezTo>
                <a:cubicBezTo>
                  <a:pt x="3437958" y="6364672"/>
                  <a:pt x="3443985" y="6349812"/>
                  <a:pt x="3437958" y="6344195"/>
                </a:cubicBezTo>
                <a:cubicBezTo>
                  <a:pt x="3437958" y="6353038"/>
                  <a:pt x="3437958" y="6379930"/>
                  <a:pt x="3423106" y="6376723"/>
                </a:cubicBezTo>
                <a:cubicBezTo>
                  <a:pt x="3423106" y="6370706"/>
                  <a:pt x="3425904" y="6364672"/>
                  <a:pt x="3425904" y="6355847"/>
                </a:cubicBezTo>
                <a:cubicBezTo>
                  <a:pt x="3417079" y="6359054"/>
                  <a:pt x="3417079" y="6367898"/>
                  <a:pt x="3417079" y="6376723"/>
                </a:cubicBezTo>
                <a:cubicBezTo>
                  <a:pt x="3402207" y="6379930"/>
                  <a:pt x="3408234" y="6361863"/>
                  <a:pt x="3408234" y="6353038"/>
                </a:cubicBezTo>
                <a:cubicBezTo>
                  <a:pt x="3408234" y="6344195"/>
                  <a:pt x="3402207" y="6334953"/>
                  <a:pt x="3402207" y="6322920"/>
                </a:cubicBezTo>
                <a:cubicBezTo>
                  <a:pt x="3384126" y="6322920"/>
                  <a:pt x="3360410" y="6320111"/>
                  <a:pt x="3345558" y="6328936"/>
                </a:cubicBezTo>
                <a:cubicBezTo>
                  <a:pt x="3345558" y="6332144"/>
                  <a:pt x="3345558" y="6332144"/>
                  <a:pt x="3345558" y="6334953"/>
                </a:cubicBezTo>
                <a:cubicBezTo>
                  <a:pt x="3336713" y="6338178"/>
                  <a:pt x="3333504" y="6344195"/>
                  <a:pt x="3324659" y="6347003"/>
                </a:cubicBezTo>
                <a:cubicBezTo>
                  <a:pt x="3315814" y="6347003"/>
                  <a:pt x="3309788" y="6344195"/>
                  <a:pt x="3300943" y="6347003"/>
                </a:cubicBezTo>
                <a:cubicBezTo>
                  <a:pt x="3288889" y="6349812"/>
                  <a:pt x="3280064" y="6364672"/>
                  <a:pt x="3274037" y="6373914"/>
                </a:cubicBezTo>
                <a:cubicBezTo>
                  <a:pt x="3261983" y="6391582"/>
                  <a:pt x="3261983" y="6412476"/>
                  <a:pt x="3244293" y="6424509"/>
                </a:cubicBezTo>
                <a:cubicBezTo>
                  <a:pt x="3226212" y="6439369"/>
                  <a:pt x="3220186" y="6472295"/>
                  <a:pt x="3214159" y="6493190"/>
                </a:cubicBezTo>
                <a:cubicBezTo>
                  <a:pt x="3211341" y="6499206"/>
                  <a:pt x="3208132" y="6504824"/>
                  <a:pt x="3205314" y="6510858"/>
                </a:cubicBezTo>
                <a:cubicBezTo>
                  <a:pt x="3196489" y="6528925"/>
                  <a:pt x="3193260" y="6552628"/>
                  <a:pt x="3196489" y="6573504"/>
                </a:cubicBezTo>
                <a:cubicBezTo>
                  <a:pt x="3199287" y="6594380"/>
                  <a:pt x="3205314" y="6618482"/>
                  <a:pt x="3208132" y="6639358"/>
                </a:cubicBezTo>
                <a:cubicBezTo>
                  <a:pt x="3214159" y="6654217"/>
                  <a:pt x="3223003" y="6671886"/>
                  <a:pt x="3226212" y="6689971"/>
                </a:cubicBezTo>
                <a:cubicBezTo>
                  <a:pt x="3226212" y="6695987"/>
                  <a:pt x="3226212" y="6704812"/>
                  <a:pt x="3226212" y="6710847"/>
                </a:cubicBezTo>
                <a:cubicBezTo>
                  <a:pt x="3226212" y="6725707"/>
                  <a:pt x="3226212" y="6743375"/>
                  <a:pt x="3223003" y="6758633"/>
                </a:cubicBezTo>
                <a:cubicBezTo>
                  <a:pt x="3220186" y="6767477"/>
                  <a:pt x="3214159" y="6770285"/>
                  <a:pt x="3208132" y="6776302"/>
                </a:cubicBezTo>
                <a:cubicBezTo>
                  <a:pt x="3205314" y="6785544"/>
                  <a:pt x="3205314" y="6785544"/>
                  <a:pt x="3202105" y="6797178"/>
                </a:cubicBezTo>
                <a:cubicBezTo>
                  <a:pt x="3193260" y="6797178"/>
                  <a:pt x="3181617" y="6794369"/>
                  <a:pt x="3187233" y="6809229"/>
                </a:cubicBezTo>
                <a:cubicBezTo>
                  <a:pt x="3187233" y="6803212"/>
                  <a:pt x="3193260" y="6800403"/>
                  <a:pt x="3202105" y="6803212"/>
                </a:cubicBezTo>
                <a:cubicBezTo>
                  <a:pt x="3202105" y="6815263"/>
                  <a:pt x="3208132" y="6826897"/>
                  <a:pt x="3208132" y="6841757"/>
                </a:cubicBezTo>
                <a:cubicBezTo>
                  <a:pt x="3211341" y="6857015"/>
                  <a:pt x="3214159" y="6871875"/>
                  <a:pt x="3217368" y="6886734"/>
                </a:cubicBezTo>
                <a:cubicBezTo>
                  <a:pt x="3220186" y="6901594"/>
                  <a:pt x="3217368" y="6916453"/>
                  <a:pt x="3220186" y="6931313"/>
                </a:cubicBezTo>
                <a:cubicBezTo>
                  <a:pt x="3223003" y="6952189"/>
                  <a:pt x="3226212" y="6973083"/>
                  <a:pt x="3229030" y="6991150"/>
                </a:cubicBezTo>
                <a:cubicBezTo>
                  <a:pt x="3232239" y="7003201"/>
                  <a:pt x="3226212" y="7014853"/>
                  <a:pt x="3229030" y="7026886"/>
                </a:cubicBezTo>
                <a:cubicBezTo>
                  <a:pt x="3229030" y="7026886"/>
                  <a:pt x="3241084" y="7032920"/>
                  <a:pt x="3235057" y="7038937"/>
                </a:cubicBezTo>
                <a:cubicBezTo>
                  <a:pt x="3226212" y="7041745"/>
                  <a:pt x="3220186" y="7032920"/>
                  <a:pt x="3220186" y="7026886"/>
                </a:cubicBezTo>
                <a:cubicBezTo>
                  <a:pt x="3217368" y="7024077"/>
                  <a:pt x="3220186" y="7014853"/>
                  <a:pt x="3217368" y="7012026"/>
                </a:cubicBezTo>
                <a:cubicBezTo>
                  <a:pt x="3217368" y="7003201"/>
                  <a:pt x="3211341" y="6999994"/>
                  <a:pt x="3211341" y="6991150"/>
                </a:cubicBezTo>
                <a:cubicBezTo>
                  <a:pt x="3208132" y="6967049"/>
                  <a:pt x="3190462" y="6946173"/>
                  <a:pt x="3190462" y="6919661"/>
                </a:cubicBezTo>
                <a:cubicBezTo>
                  <a:pt x="3187233" y="6919661"/>
                  <a:pt x="3184435" y="6919661"/>
                  <a:pt x="3181617" y="6919661"/>
                </a:cubicBezTo>
                <a:cubicBezTo>
                  <a:pt x="3181617" y="6934521"/>
                  <a:pt x="3178408" y="6952189"/>
                  <a:pt x="3181617" y="6967049"/>
                </a:cubicBezTo>
                <a:cubicBezTo>
                  <a:pt x="3181617" y="6970274"/>
                  <a:pt x="3205314" y="7003201"/>
                  <a:pt x="3184435" y="7003201"/>
                </a:cubicBezTo>
                <a:cubicBezTo>
                  <a:pt x="3187233" y="7012026"/>
                  <a:pt x="3196489" y="7018061"/>
                  <a:pt x="3199287" y="7029695"/>
                </a:cubicBezTo>
                <a:cubicBezTo>
                  <a:pt x="3211341" y="7029695"/>
                  <a:pt x="3214159" y="7032920"/>
                  <a:pt x="3214159" y="7041745"/>
                </a:cubicBezTo>
                <a:cubicBezTo>
                  <a:pt x="3214159" y="7044554"/>
                  <a:pt x="3217368" y="7047780"/>
                  <a:pt x="3217368" y="7050589"/>
                </a:cubicBezTo>
                <a:lnTo>
                  <a:pt x="3217296" y="7050565"/>
                </a:lnTo>
                <a:lnTo>
                  <a:pt x="3227125" y="7064458"/>
                </a:lnTo>
                <a:cubicBezTo>
                  <a:pt x="3230493" y="7069324"/>
                  <a:pt x="3233509" y="7074542"/>
                  <a:pt x="3234916" y="7080564"/>
                </a:cubicBezTo>
                <a:cubicBezTo>
                  <a:pt x="3240942" y="7101435"/>
                  <a:pt x="3240942" y="7122305"/>
                  <a:pt x="3238127" y="7143176"/>
                </a:cubicBezTo>
                <a:cubicBezTo>
                  <a:pt x="3238127" y="7166859"/>
                  <a:pt x="3217222" y="7181714"/>
                  <a:pt x="3217222" y="7208614"/>
                </a:cubicBezTo>
                <a:cubicBezTo>
                  <a:pt x="3214000" y="7220644"/>
                  <a:pt x="3217222" y="7232296"/>
                  <a:pt x="3214000" y="7244340"/>
                </a:cubicBezTo>
                <a:cubicBezTo>
                  <a:pt x="3214000" y="7259182"/>
                  <a:pt x="3207974" y="7265211"/>
                  <a:pt x="3201948" y="7280053"/>
                </a:cubicBezTo>
                <a:cubicBezTo>
                  <a:pt x="3199132" y="7292097"/>
                  <a:pt x="3184254" y="7336663"/>
                  <a:pt x="3169375" y="7333852"/>
                </a:cubicBezTo>
                <a:cubicBezTo>
                  <a:pt x="3166164" y="7333852"/>
                  <a:pt x="3163349" y="7330635"/>
                  <a:pt x="3160534" y="7327823"/>
                </a:cubicBezTo>
                <a:cubicBezTo>
                  <a:pt x="3157312" y="7327823"/>
                  <a:pt x="3154497" y="7327823"/>
                  <a:pt x="3148470" y="7327823"/>
                </a:cubicBezTo>
                <a:cubicBezTo>
                  <a:pt x="3154497" y="7327823"/>
                  <a:pt x="3157312" y="7333852"/>
                  <a:pt x="3160534" y="7333852"/>
                </a:cubicBezTo>
                <a:cubicBezTo>
                  <a:pt x="3166164" y="7336663"/>
                  <a:pt x="3169375" y="7336663"/>
                  <a:pt x="3172190" y="7342679"/>
                </a:cubicBezTo>
                <a:cubicBezTo>
                  <a:pt x="3172190" y="7348694"/>
                  <a:pt x="3172190" y="7354723"/>
                  <a:pt x="3169375" y="7360738"/>
                </a:cubicBezTo>
                <a:cubicBezTo>
                  <a:pt x="3166164" y="7363549"/>
                  <a:pt x="3160534" y="7366361"/>
                  <a:pt x="3157312" y="7372376"/>
                </a:cubicBezTo>
                <a:cubicBezTo>
                  <a:pt x="3157312" y="7378405"/>
                  <a:pt x="3157312" y="7381609"/>
                  <a:pt x="3151286" y="7387637"/>
                </a:cubicBezTo>
                <a:cubicBezTo>
                  <a:pt x="3142444" y="7396464"/>
                  <a:pt x="3130380" y="7402493"/>
                  <a:pt x="3121528" y="7411320"/>
                </a:cubicBezTo>
                <a:cubicBezTo>
                  <a:pt x="3118724" y="7414131"/>
                  <a:pt x="3115502" y="7417335"/>
                  <a:pt x="3112687" y="7420147"/>
                </a:cubicBezTo>
                <a:cubicBezTo>
                  <a:pt x="3109476" y="7423364"/>
                  <a:pt x="3109476" y="7426175"/>
                  <a:pt x="3109476" y="7432191"/>
                </a:cubicBezTo>
                <a:cubicBezTo>
                  <a:pt x="3109476" y="7435002"/>
                  <a:pt x="3106660" y="7435002"/>
                  <a:pt x="3106660" y="7438219"/>
                </a:cubicBezTo>
                <a:cubicBezTo>
                  <a:pt x="3106660" y="7441017"/>
                  <a:pt x="3106660" y="7441017"/>
                  <a:pt x="3106660" y="7444235"/>
                </a:cubicBezTo>
                <a:cubicBezTo>
                  <a:pt x="3103439" y="7447046"/>
                  <a:pt x="3103439" y="7449858"/>
                  <a:pt x="3097808" y="7449858"/>
                </a:cubicBezTo>
                <a:cubicBezTo>
                  <a:pt x="3100624" y="7449858"/>
                  <a:pt x="3094597" y="7441017"/>
                  <a:pt x="3091782" y="7438219"/>
                </a:cubicBezTo>
                <a:cubicBezTo>
                  <a:pt x="3085756" y="7438219"/>
                  <a:pt x="3076903" y="7444235"/>
                  <a:pt x="3076903" y="7449858"/>
                </a:cubicBezTo>
                <a:cubicBezTo>
                  <a:pt x="3076903" y="7459090"/>
                  <a:pt x="3091782" y="7449858"/>
                  <a:pt x="3091782" y="7455873"/>
                </a:cubicBezTo>
                <a:cubicBezTo>
                  <a:pt x="3094597" y="7459090"/>
                  <a:pt x="3091782" y="7467917"/>
                  <a:pt x="3088571" y="7470729"/>
                </a:cubicBezTo>
                <a:cubicBezTo>
                  <a:pt x="3088571" y="7476744"/>
                  <a:pt x="3088571" y="7485976"/>
                  <a:pt x="3085756" y="7491599"/>
                </a:cubicBezTo>
                <a:cubicBezTo>
                  <a:pt x="3082534" y="7497615"/>
                  <a:pt x="3079718" y="7506847"/>
                  <a:pt x="3076903" y="7512876"/>
                </a:cubicBezTo>
                <a:lnTo>
                  <a:pt x="3075862" y="7512809"/>
                </a:lnTo>
                <a:lnTo>
                  <a:pt x="3072904" y="7517962"/>
                </a:lnTo>
                <a:cubicBezTo>
                  <a:pt x="3070080" y="7530013"/>
                  <a:pt x="3070080" y="7542065"/>
                  <a:pt x="3070080" y="7553714"/>
                </a:cubicBezTo>
                <a:cubicBezTo>
                  <a:pt x="3070080" y="7559739"/>
                  <a:pt x="3070080" y="7565766"/>
                  <a:pt x="3066852" y="7571791"/>
                </a:cubicBezTo>
                <a:cubicBezTo>
                  <a:pt x="3064027" y="7571791"/>
                  <a:pt x="3061203" y="7568578"/>
                  <a:pt x="3057976" y="7571791"/>
                </a:cubicBezTo>
                <a:cubicBezTo>
                  <a:pt x="3055151" y="7571791"/>
                  <a:pt x="3051923" y="7571791"/>
                  <a:pt x="3051923" y="7571791"/>
                </a:cubicBezTo>
                <a:lnTo>
                  <a:pt x="3046520" y="7571791"/>
                </a:lnTo>
                <a:lnTo>
                  <a:pt x="3046750" y="7572284"/>
                </a:lnTo>
                <a:cubicBezTo>
                  <a:pt x="3046750" y="7572284"/>
                  <a:pt x="3049972" y="7572284"/>
                  <a:pt x="3052787" y="7572284"/>
                </a:cubicBezTo>
                <a:cubicBezTo>
                  <a:pt x="3052787" y="7572284"/>
                  <a:pt x="3055998" y="7572284"/>
                  <a:pt x="3058814" y="7572284"/>
                </a:cubicBezTo>
                <a:cubicBezTo>
                  <a:pt x="3062035" y="7569067"/>
                  <a:pt x="3064840" y="7572284"/>
                  <a:pt x="3067655" y="7572284"/>
                </a:cubicBezTo>
                <a:cubicBezTo>
                  <a:pt x="3067655" y="7575096"/>
                  <a:pt x="3067655" y="7581111"/>
                  <a:pt x="3064840" y="7584328"/>
                </a:cubicBezTo>
                <a:cubicBezTo>
                  <a:pt x="3062035" y="7599170"/>
                  <a:pt x="3055998" y="7628881"/>
                  <a:pt x="3064840" y="7643737"/>
                </a:cubicBezTo>
                <a:cubicBezTo>
                  <a:pt x="3067655" y="7646941"/>
                  <a:pt x="3070877" y="7646941"/>
                  <a:pt x="3070877" y="7652564"/>
                </a:cubicBezTo>
                <a:cubicBezTo>
                  <a:pt x="3070877" y="7655781"/>
                  <a:pt x="3070877" y="7661796"/>
                  <a:pt x="3070877" y="7667811"/>
                </a:cubicBezTo>
                <a:cubicBezTo>
                  <a:pt x="3070877" y="7670623"/>
                  <a:pt x="3073692" y="7670623"/>
                  <a:pt x="3073692" y="7673435"/>
                </a:cubicBezTo>
                <a:cubicBezTo>
                  <a:pt x="3076903" y="7688290"/>
                  <a:pt x="3076903" y="7706349"/>
                  <a:pt x="3076903" y="7721205"/>
                </a:cubicBezTo>
                <a:cubicBezTo>
                  <a:pt x="3076903" y="7754120"/>
                  <a:pt x="3076903" y="7783817"/>
                  <a:pt x="3076903" y="7813528"/>
                </a:cubicBezTo>
                <a:cubicBezTo>
                  <a:pt x="3076903" y="7849660"/>
                  <a:pt x="3079718" y="7885373"/>
                  <a:pt x="3082534" y="7921099"/>
                </a:cubicBezTo>
                <a:cubicBezTo>
                  <a:pt x="3082534" y="7938767"/>
                  <a:pt x="3082534" y="7956826"/>
                  <a:pt x="3082534" y="7974493"/>
                </a:cubicBezTo>
                <a:cubicBezTo>
                  <a:pt x="3082534" y="7974493"/>
                  <a:pt x="3082534" y="7974493"/>
                  <a:pt x="3070877" y="8001379"/>
                </a:cubicBezTo>
                <a:cubicBezTo>
                  <a:pt x="3067655" y="8001379"/>
                  <a:pt x="3064840" y="8001379"/>
                  <a:pt x="3062035" y="8001379"/>
                </a:cubicBezTo>
                <a:cubicBezTo>
                  <a:pt x="3064840" y="7998581"/>
                  <a:pt x="3076903" y="7989741"/>
                  <a:pt x="3070877" y="7986537"/>
                </a:cubicBezTo>
                <a:cubicBezTo>
                  <a:pt x="3067655" y="7983725"/>
                  <a:pt x="3062035" y="7986537"/>
                  <a:pt x="3058814" y="7986537"/>
                </a:cubicBezTo>
                <a:cubicBezTo>
                  <a:pt x="3052787" y="7986537"/>
                  <a:pt x="3049972" y="7983725"/>
                  <a:pt x="3046750" y="7980508"/>
                </a:cubicBezTo>
                <a:cubicBezTo>
                  <a:pt x="3043935" y="7980508"/>
                  <a:pt x="3037909" y="7980508"/>
                  <a:pt x="3035093" y="7980508"/>
                </a:cubicBezTo>
                <a:cubicBezTo>
                  <a:pt x="3023030" y="7980508"/>
                  <a:pt x="3010967" y="7977697"/>
                  <a:pt x="2998914" y="7977697"/>
                </a:cubicBezTo>
                <a:cubicBezTo>
                  <a:pt x="2993284" y="7977697"/>
                  <a:pt x="2990062" y="7977697"/>
                  <a:pt x="2987247" y="7980508"/>
                </a:cubicBezTo>
                <a:cubicBezTo>
                  <a:pt x="2990062" y="7983725"/>
                  <a:pt x="2990062" y="7989741"/>
                  <a:pt x="2993284" y="7995364"/>
                </a:cubicBezTo>
                <a:cubicBezTo>
                  <a:pt x="2984035" y="7998581"/>
                  <a:pt x="2978405" y="7989741"/>
                  <a:pt x="2969157" y="7992552"/>
                </a:cubicBezTo>
                <a:cubicBezTo>
                  <a:pt x="2966342" y="7992552"/>
                  <a:pt x="2963130" y="7992552"/>
                  <a:pt x="2960315" y="7989741"/>
                </a:cubicBezTo>
                <a:cubicBezTo>
                  <a:pt x="2957500" y="7989741"/>
                  <a:pt x="2951463" y="7989741"/>
                  <a:pt x="2945437" y="7989741"/>
                </a:cubicBezTo>
                <a:cubicBezTo>
                  <a:pt x="2939410" y="7989741"/>
                  <a:pt x="2930558" y="7989741"/>
                  <a:pt x="2924532" y="7992552"/>
                </a:cubicBezTo>
                <a:cubicBezTo>
                  <a:pt x="2918495" y="7995364"/>
                  <a:pt x="2906442" y="8007408"/>
                  <a:pt x="2903627" y="8013423"/>
                </a:cubicBezTo>
                <a:cubicBezTo>
                  <a:pt x="2900405" y="8016235"/>
                  <a:pt x="2900405" y="8022263"/>
                  <a:pt x="2900405" y="8028278"/>
                </a:cubicBezTo>
                <a:cubicBezTo>
                  <a:pt x="2891563" y="8025467"/>
                  <a:pt x="2891563" y="8055178"/>
                  <a:pt x="2891563" y="8061193"/>
                </a:cubicBezTo>
                <a:cubicBezTo>
                  <a:pt x="2897590" y="8064005"/>
                  <a:pt x="2909653" y="8064005"/>
                  <a:pt x="2897590" y="8073237"/>
                </a:cubicBezTo>
                <a:cubicBezTo>
                  <a:pt x="2894775" y="8076049"/>
                  <a:pt x="2891563" y="8076049"/>
                  <a:pt x="2888748" y="8078860"/>
                </a:cubicBezTo>
                <a:cubicBezTo>
                  <a:pt x="2885537" y="8082064"/>
                  <a:pt x="2882722" y="8084876"/>
                  <a:pt x="2879500" y="8090904"/>
                </a:cubicBezTo>
                <a:cubicBezTo>
                  <a:pt x="2867843" y="8102935"/>
                  <a:pt x="2849753" y="8111775"/>
                  <a:pt x="2849753" y="8129834"/>
                </a:cubicBezTo>
                <a:cubicBezTo>
                  <a:pt x="2838086" y="8135457"/>
                  <a:pt x="2832060" y="8144690"/>
                  <a:pt x="2828848" y="8156734"/>
                </a:cubicBezTo>
                <a:cubicBezTo>
                  <a:pt x="2823218" y="8168372"/>
                  <a:pt x="2807933" y="8174387"/>
                  <a:pt x="2801906" y="8189243"/>
                </a:cubicBezTo>
                <a:cubicBezTo>
                  <a:pt x="2790250" y="8210114"/>
                  <a:pt x="2772160" y="8255073"/>
                  <a:pt x="2801906" y="8269928"/>
                </a:cubicBezTo>
                <a:cubicBezTo>
                  <a:pt x="2811155" y="8272740"/>
                  <a:pt x="2817181" y="8275943"/>
                  <a:pt x="2826033" y="8281567"/>
                </a:cubicBezTo>
                <a:cubicBezTo>
                  <a:pt x="2828848" y="8284784"/>
                  <a:pt x="2832060" y="8284784"/>
                  <a:pt x="2834875" y="8284784"/>
                </a:cubicBezTo>
                <a:cubicBezTo>
                  <a:pt x="2838086" y="8287582"/>
                  <a:pt x="2840901" y="8290799"/>
                  <a:pt x="2840901" y="8293611"/>
                </a:cubicBezTo>
                <a:cubicBezTo>
                  <a:pt x="2843716" y="8293611"/>
                  <a:pt x="2849753" y="8296422"/>
                  <a:pt x="2852965" y="8296422"/>
                </a:cubicBezTo>
                <a:cubicBezTo>
                  <a:pt x="2846938" y="8299626"/>
                  <a:pt x="2843716" y="8302437"/>
                  <a:pt x="2838086" y="8302437"/>
                </a:cubicBezTo>
                <a:cubicBezTo>
                  <a:pt x="2826033" y="8302437"/>
                  <a:pt x="2817181" y="8299626"/>
                  <a:pt x="2807933" y="8299626"/>
                </a:cubicBezTo>
                <a:cubicBezTo>
                  <a:pt x="2790250" y="8296422"/>
                  <a:pt x="2775371" y="8299626"/>
                  <a:pt x="2760096" y="8305655"/>
                </a:cubicBezTo>
                <a:cubicBezTo>
                  <a:pt x="2757281" y="8305655"/>
                  <a:pt x="2751244" y="8305655"/>
                  <a:pt x="2748429" y="8305655"/>
                </a:cubicBezTo>
                <a:cubicBezTo>
                  <a:pt x="2742403" y="8308466"/>
                  <a:pt x="2742403" y="8308466"/>
                  <a:pt x="2739588" y="8314481"/>
                </a:cubicBezTo>
                <a:cubicBezTo>
                  <a:pt x="2733561" y="8314481"/>
                  <a:pt x="2724313" y="8314481"/>
                  <a:pt x="2721498" y="8317293"/>
                </a:cubicBezTo>
                <a:cubicBezTo>
                  <a:pt x="2721498" y="8320497"/>
                  <a:pt x="2718683" y="8323308"/>
                  <a:pt x="2718683" y="8323308"/>
                </a:cubicBezTo>
                <a:cubicBezTo>
                  <a:pt x="2712656" y="8323308"/>
                  <a:pt x="2709434" y="8323308"/>
                  <a:pt x="2703408" y="8326525"/>
                </a:cubicBezTo>
                <a:cubicBezTo>
                  <a:pt x="2685714" y="8332149"/>
                  <a:pt x="2664809" y="8335352"/>
                  <a:pt x="2646720" y="8338164"/>
                </a:cubicBezTo>
                <a:cubicBezTo>
                  <a:pt x="2637868" y="8338164"/>
                  <a:pt x="2625815" y="8338164"/>
                  <a:pt x="2620184" y="8344193"/>
                </a:cubicBezTo>
                <a:cubicBezTo>
                  <a:pt x="2614147" y="8347396"/>
                  <a:pt x="2610936" y="8356223"/>
                  <a:pt x="2604899" y="8362252"/>
                </a:cubicBezTo>
                <a:cubicBezTo>
                  <a:pt x="2599279" y="8368267"/>
                  <a:pt x="2590031" y="8365063"/>
                  <a:pt x="2583994" y="8371079"/>
                </a:cubicBezTo>
                <a:cubicBezTo>
                  <a:pt x="2577968" y="8374296"/>
                  <a:pt x="2577968" y="8377107"/>
                  <a:pt x="2572337" y="8377107"/>
                </a:cubicBezTo>
                <a:cubicBezTo>
                  <a:pt x="2569116" y="8379905"/>
                  <a:pt x="2566311" y="8377107"/>
                  <a:pt x="2563089" y="8379905"/>
                </a:cubicBezTo>
                <a:cubicBezTo>
                  <a:pt x="2557063" y="8385934"/>
                  <a:pt x="2557063" y="8400790"/>
                  <a:pt x="2554248" y="8406805"/>
                </a:cubicBezTo>
                <a:cubicBezTo>
                  <a:pt x="2554248" y="8421660"/>
                  <a:pt x="2557063" y="8436516"/>
                  <a:pt x="2554248" y="8451763"/>
                </a:cubicBezTo>
                <a:cubicBezTo>
                  <a:pt x="2554248" y="8457387"/>
                  <a:pt x="2548211" y="8463402"/>
                  <a:pt x="2545396" y="8466619"/>
                </a:cubicBezTo>
                <a:cubicBezTo>
                  <a:pt x="2539369" y="8472634"/>
                  <a:pt x="2539369" y="8478663"/>
                  <a:pt x="2536158" y="8487490"/>
                </a:cubicBezTo>
                <a:cubicBezTo>
                  <a:pt x="2530528" y="8487490"/>
                  <a:pt x="2506401" y="8481461"/>
                  <a:pt x="2503586" y="8493505"/>
                </a:cubicBezTo>
                <a:cubicBezTo>
                  <a:pt x="2509622" y="8493505"/>
                  <a:pt x="2518464" y="8493505"/>
                  <a:pt x="2524491" y="8493505"/>
                </a:cubicBezTo>
                <a:cubicBezTo>
                  <a:pt x="2524491" y="8490301"/>
                  <a:pt x="2536158" y="8490301"/>
                  <a:pt x="2539369" y="8493505"/>
                </a:cubicBezTo>
                <a:cubicBezTo>
                  <a:pt x="2539369" y="8496317"/>
                  <a:pt x="2539369" y="8508361"/>
                  <a:pt x="2539369" y="8511172"/>
                </a:cubicBezTo>
                <a:cubicBezTo>
                  <a:pt x="2536158" y="8517187"/>
                  <a:pt x="2536158" y="8517187"/>
                  <a:pt x="2530528" y="8523216"/>
                </a:cubicBezTo>
                <a:cubicBezTo>
                  <a:pt x="2527306" y="8526028"/>
                  <a:pt x="2527306" y="8532043"/>
                  <a:pt x="2524491" y="8538072"/>
                </a:cubicBezTo>
                <a:cubicBezTo>
                  <a:pt x="2521279" y="8546899"/>
                  <a:pt x="2515649" y="8555725"/>
                  <a:pt x="2509622" y="8561754"/>
                </a:cubicBezTo>
                <a:cubicBezTo>
                  <a:pt x="2500770" y="8570987"/>
                  <a:pt x="2494744" y="8570987"/>
                  <a:pt x="2485496" y="8577002"/>
                </a:cubicBezTo>
                <a:cubicBezTo>
                  <a:pt x="2479469" y="8577002"/>
                  <a:pt x="2476654" y="8582625"/>
                  <a:pt x="2473432" y="8582625"/>
                </a:cubicBezTo>
                <a:cubicBezTo>
                  <a:pt x="2470617" y="8582625"/>
                  <a:pt x="2464591" y="8582625"/>
                  <a:pt x="2461776" y="8582625"/>
                </a:cubicBezTo>
                <a:cubicBezTo>
                  <a:pt x="2458554" y="8585829"/>
                  <a:pt x="2449712" y="8585829"/>
                  <a:pt x="2443686" y="8588640"/>
                </a:cubicBezTo>
                <a:cubicBezTo>
                  <a:pt x="2437649" y="8594669"/>
                  <a:pt x="2434834" y="8600684"/>
                  <a:pt x="2432019" y="8609511"/>
                </a:cubicBezTo>
                <a:cubicBezTo>
                  <a:pt x="2428807" y="8612728"/>
                  <a:pt x="2422781" y="8615540"/>
                  <a:pt x="2419966" y="8618351"/>
                </a:cubicBezTo>
                <a:cubicBezTo>
                  <a:pt x="2411114" y="8621555"/>
                  <a:pt x="2401865" y="8624367"/>
                  <a:pt x="2393024" y="8624367"/>
                </a:cubicBezTo>
                <a:cubicBezTo>
                  <a:pt x="2386997" y="8624367"/>
                  <a:pt x="2378145" y="8621555"/>
                  <a:pt x="2374934" y="8624367"/>
                </a:cubicBezTo>
                <a:cubicBezTo>
                  <a:pt x="2366082" y="8627584"/>
                  <a:pt x="2366082" y="8636411"/>
                  <a:pt x="2363277" y="8639222"/>
                </a:cubicBezTo>
                <a:cubicBezTo>
                  <a:pt x="2360055" y="8639222"/>
                  <a:pt x="2357240" y="8645237"/>
                  <a:pt x="2357240" y="8645237"/>
                </a:cubicBezTo>
                <a:cubicBezTo>
                  <a:pt x="2354029" y="8648455"/>
                  <a:pt x="2351214" y="8645237"/>
                  <a:pt x="2348399" y="8645237"/>
                </a:cubicBezTo>
                <a:cubicBezTo>
                  <a:pt x="2339150" y="8645237"/>
                  <a:pt x="2330309" y="8645237"/>
                  <a:pt x="2321457" y="8645237"/>
                </a:cubicBezTo>
                <a:cubicBezTo>
                  <a:pt x="2303367" y="8639222"/>
                  <a:pt x="2285673" y="8630395"/>
                  <a:pt x="2267583" y="8624367"/>
                </a:cubicBezTo>
                <a:cubicBezTo>
                  <a:pt x="2255520" y="8618351"/>
                  <a:pt x="2237837" y="8612728"/>
                  <a:pt x="2228985" y="8606699"/>
                </a:cubicBezTo>
                <a:cubicBezTo>
                  <a:pt x="2222958" y="8600684"/>
                  <a:pt x="2219737" y="8594669"/>
                  <a:pt x="2216932" y="8588640"/>
                </a:cubicBezTo>
                <a:cubicBezTo>
                  <a:pt x="2219737" y="8588640"/>
                  <a:pt x="2222958" y="8585829"/>
                  <a:pt x="2222958" y="8585829"/>
                </a:cubicBezTo>
                <a:cubicBezTo>
                  <a:pt x="2225774" y="8585829"/>
                  <a:pt x="2228985" y="8585829"/>
                  <a:pt x="2228985" y="8582625"/>
                </a:cubicBezTo>
                <a:cubicBezTo>
                  <a:pt x="2231800" y="8573785"/>
                  <a:pt x="2231800" y="8564958"/>
                  <a:pt x="2231800" y="8552914"/>
                </a:cubicBezTo>
                <a:cubicBezTo>
                  <a:pt x="2234615" y="8555725"/>
                  <a:pt x="2234615" y="8552914"/>
                  <a:pt x="2237837" y="8552914"/>
                </a:cubicBezTo>
                <a:cubicBezTo>
                  <a:pt x="2237837" y="8546899"/>
                  <a:pt x="2237837" y="8540870"/>
                  <a:pt x="2237837" y="8534855"/>
                </a:cubicBezTo>
                <a:cubicBezTo>
                  <a:pt x="2264768" y="8546899"/>
                  <a:pt x="2258742" y="8523216"/>
                  <a:pt x="2252705" y="8505143"/>
                </a:cubicBezTo>
                <a:lnTo>
                  <a:pt x="2252514" y="8505143"/>
                </a:lnTo>
                <a:lnTo>
                  <a:pt x="2257364" y="8530889"/>
                </a:lnTo>
                <a:cubicBezTo>
                  <a:pt x="2256259" y="8537562"/>
                  <a:pt x="2251034" y="8540473"/>
                  <a:pt x="2237568" y="8534451"/>
                </a:cubicBezTo>
                <a:cubicBezTo>
                  <a:pt x="2237568" y="8540478"/>
                  <a:pt x="2237568" y="8546494"/>
                  <a:pt x="2237568" y="8552522"/>
                </a:cubicBezTo>
                <a:cubicBezTo>
                  <a:pt x="2234351" y="8552522"/>
                  <a:pt x="2234351" y="8555323"/>
                  <a:pt x="2231538" y="8552522"/>
                </a:cubicBezTo>
                <a:cubicBezTo>
                  <a:pt x="2231538" y="8564565"/>
                  <a:pt x="2231538" y="8573394"/>
                  <a:pt x="2228725" y="8582223"/>
                </a:cubicBezTo>
                <a:cubicBezTo>
                  <a:pt x="2228725" y="8585437"/>
                  <a:pt x="2225509" y="8585437"/>
                  <a:pt x="2222696" y="8585437"/>
                </a:cubicBezTo>
                <a:cubicBezTo>
                  <a:pt x="2222696" y="8585437"/>
                  <a:pt x="2219479" y="8588250"/>
                  <a:pt x="2216666" y="8588250"/>
                </a:cubicBezTo>
                <a:cubicBezTo>
                  <a:pt x="2216666" y="8585437"/>
                  <a:pt x="2213853" y="8582223"/>
                  <a:pt x="2210637" y="8579410"/>
                </a:cubicBezTo>
                <a:cubicBezTo>
                  <a:pt x="2207824" y="8570581"/>
                  <a:pt x="2198583" y="8564565"/>
                  <a:pt x="2192952" y="8561351"/>
                </a:cubicBezTo>
                <a:cubicBezTo>
                  <a:pt x="2180898" y="8555323"/>
                  <a:pt x="2174869" y="8555323"/>
                  <a:pt x="2168839" y="8540478"/>
                </a:cubicBezTo>
                <a:cubicBezTo>
                  <a:pt x="2166026" y="8531638"/>
                  <a:pt x="2162810" y="8522809"/>
                  <a:pt x="2153967" y="8513980"/>
                </a:cubicBezTo>
                <a:cubicBezTo>
                  <a:pt x="2139095" y="8495921"/>
                  <a:pt x="2124223" y="8478252"/>
                  <a:pt x="2109351" y="8460192"/>
                </a:cubicBezTo>
                <a:cubicBezTo>
                  <a:pt x="2103321" y="8448149"/>
                  <a:pt x="2076390" y="8424464"/>
                  <a:pt x="2076390" y="8409608"/>
                </a:cubicBezTo>
                <a:cubicBezTo>
                  <a:pt x="2082420" y="8409608"/>
                  <a:pt x="2085233" y="8409608"/>
                  <a:pt x="2088449" y="8412421"/>
                </a:cubicBezTo>
                <a:cubicBezTo>
                  <a:pt x="2088449" y="8409608"/>
                  <a:pt x="2088449" y="8403592"/>
                  <a:pt x="2088449" y="8400377"/>
                </a:cubicBezTo>
                <a:cubicBezTo>
                  <a:pt x="2085233" y="8400377"/>
                  <a:pt x="2070361" y="8400377"/>
                  <a:pt x="2067548" y="8400377"/>
                </a:cubicBezTo>
                <a:cubicBezTo>
                  <a:pt x="2061518" y="8397564"/>
                  <a:pt x="2055488" y="8388735"/>
                  <a:pt x="2055488" y="8382708"/>
                </a:cubicBezTo>
                <a:cubicBezTo>
                  <a:pt x="2058301" y="8385521"/>
                  <a:pt x="2064331" y="8382708"/>
                  <a:pt x="2067548" y="8382708"/>
                </a:cubicBezTo>
                <a:cubicBezTo>
                  <a:pt x="2064331" y="8382708"/>
                  <a:pt x="2061518" y="8379505"/>
                  <a:pt x="2058301" y="8376692"/>
                </a:cubicBezTo>
                <a:cubicBezTo>
                  <a:pt x="2064331" y="8370665"/>
                  <a:pt x="2073577" y="8370665"/>
                  <a:pt x="2079203" y="8367863"/>
                </a:cubicBezTo>
                <a:cubicBezTo>
                  <a:pt x="2076390" y="8361836"/>
                  <a:pt x="2067548" y="8349792"/>
                  <a:pt x="2061518" y="8353007"/>
                </a:cubicBezTo>
                <a:cubicBezTo>
                  <a:pt x="2055488" y="8355820"/>
                  <a:pt x="2058301" y="8361836"/>
                  <a:pt x="2055488" y="8364649"/>
                </a:cubicBezTo>
                <a:cubicBezTo>
                  <a:pt x="2052272" y="8367863"/>
                  <a:pt x="2049459" y="8361836"/>
                  <a:pt x="2046646" y="8367863"/>
                </a:cubicBezTo>
                <a:cubicBezTo>
                  <a:pt x="2040616" y="8361836"/>
                  <a:pt x="2043429" y="8353007"/>
                  <a:pt x="2037400" y="8349792"/>
                </a:cubicBezTo>
                <a:cubicBezTo>
                  <a:pt x="2037400" y="8343776"/>
                  <a:pt x="2043429" y="8343776"/>
                  <a:pt x="2043429" y="8340963"/>
                </a:cubicBezTo>
                <a:cubicBezTo>
                  <a:pt x="2043429" y="8337749"/>
                  <a:pt x="2040616" y="8337749"/>
                  <a:pt x="2040616" y="8334947"/>
                </a:cubicBezTo>
                <a:cubicBezTo>
                  <a:pt x="2040616" y="8328920"/>
                  <a:pt x="2040616" y="8326107"/>
                  <a:pt x="2037400" y="8322904"/>
                </a:cubicBezTo>
                <a:cubicBezTo>
                  <a:pt x="2037400" y="8316877"/>
                  <a:pt x="2037400" y="8314064"/>
                  <a:pt x="2034587" y="8311262"/>
                </a:cubicBezTo>
                <a:cubicBezTo>
                  <a:pt x="2034587" y="8308048"/>
                  <a:pt x="2031376" y="8305235"/>
                  <a:pt x="2031376" y="8302020"/>
                </a:cubicBezTo>
                <a:cubicBezTo>
                  <a:pt x="2031376" y="8299219"/>
                  <a:pt x="2025744" y="8296004"/>
                  <a:pt x="2025744" y="8293191"/>
                </a:cubicBezTo>
                <a:cubicBezTo>
                  <a:pt x="2025744" y="8296004"/>
                  <a:pt x="2028557" y="8299219"/>
                  <a:pt x="2031376" y="8305235"/>
                </a:cubicBezTo>
                <a:cubicBezTo>
                  <a:pt x="2034587" y="8308048"/>
                  <a:pt x="2034587" y="8311262"/>
                  <a:pt x="2034587" y="8314064"/>
                </a:cubicBezTo>
                <a:cubicBezTo>
                  <a:pt x="2034587" y="8320091"/>
                  <a:pt x="2034587" y="8322904"/>
                  <a:pt x="2034587" y="8326107"/>
                </a:cubicBezTo>
                <a:cubicBezTo>
                  <a:pt x="2034587" y="8331733"/>
                  <a:pt x="2037400" y="8334947"/>
                  <a:pt x="2034587" y="8340963"/>
                </a:cubicBezTo>
                <a:cubicBezTo>
                  <a:pt x="2031376" y="8337749"/>
                  <a:pt x="2031376" y="8331733"/>
                  <a:pt x="2031376" y="8328920"/>
                </a:cubicBezTo>
                <a:cubicBezTo>
                  <a:pt x="2028557" y="8322904"/>
                  <a:pt x="2028557" y="8316877"/>
                  <a:pt x="2025744" y="8311262"/>
                </a:cubicBezTo>
                <a:cubicBezTo>
                  <a:pt x="2022528" y="8302020"/>
                  <a:pt x="2019715" y="8290379"/>
                  <a:pt x="2013685" y="8281148"/>
                </a:cubicBezTo>
                <a:cubicBezTo>
                  <a:pt x="2010872" y="8272319"/>
                  <a:pt x="2004843" y="8263490"/>
                  <a:pt x="2001632" y="8254662"/>
                </a:cubicBezTo>
                <a:cubicBezTo>
                  <a:pt x="2001632" y="8242618"/>
                  <a:pt x="2004843" y="8233376"/>
                  <a:pt x="1998813" y="8221734"/>
                </a:cubicBezTo>
                <a:cubicBezTo>
                  <a:pt x="1995602" y="8212504"/>
                  <a:pt x="1989971" y="8203675"/>
                  <a:pt x="1989971" y="8194846"/>
                </a:cubicBezTo>
                <a:cubicBezTo>
                  <a:pt x="1986760" y="8182803"/>
                  <a:pt x="1986760" y="8171161"/>
                  <a:pt x="1986760" y="8159118"/>
                </a:cubicBezTo>
                <a:cubicBezTo>
                  <a:pt x="1989971" y="8144261"/>
                  <a:pt x="1986760" y="8132218"/>
                  <a:pt x="1983947" y="8117373"/>
                </a:cubicBezTo>
                <a:cubicBezTo>
                  <a:pt x="1983947" y="8093286"/>
                  <a:pt x="1969075" y="8075617"/>
                  <a:pt x="1969075" y="8048729"/>
                </a:cubicBezTo>
                <a:cubicBezTo>
                  <a:pt x="1969075" y="8054745"/>
                  <a:pt x="1971888" y="8054745"/>
                  <a:pt x="1975104" y="8057558"/>
                </a:cubicBezTo>
                <a:cubicBezTo>
                  <a:pt x="1977917" y="8060761"/>
                  <a:pt x="1977917" y="8063574"/>
                  <a:pt x="1980730" y="8069601"/>
                </a:cubicBezTo>
                <a:cubicBezTo>
                  <a:pt x="1983947" y="8075617"/>
                  <a:pt x="1986760" y="8078430"/>
                  <a:pt x="1989971" y="8084446"/>
                </a:cubicBezTo>
                <a:cubicBezTo>
                  <a:pt x="1989971" y="8093286"/>
                  <a:pt x="1989971" y="8099302"/>
                  <a:pt x="1992789" y="8108533"/>
                </a:cubicBezTo>
                <a:cubicBezTo>
                  <a:pt x="1995602" y="8114159"/>
                  <a:pt x="1995602" y="8123389"/>
                  <a:pt x="1995602" y="8129417"/>
                </a:cubicBezTo>
                <a:cubicBezTo>
                  <a:pt x="1998813" y="8141047"/>
                  <a:pt x="2007662" y="8135031"/>
                  <a:pt x="2010872" y="8141047"/>
                </a:cubicBezTo>
                <a:cubicBezTo>
                  <a:pt x="2010872" y="8147074"/>
                  <a:pt x="2004843" y="8156305"/>
                  <a:pt x="2004843" y="8159118"/>
                </a:cubicBezTo>
                <a:cubicBezTo>
                  <a:pt x="2001632" y="8167947"/>
                  <a:pt x="2001632" y="8173974"/>
                  <a:pt x="2001632" y="8182803"/>
                </a:cubicBezTo>
                <a:cubicBezTo>
                  <a:pt x="2001632" y="8194846"/>
                  <a:pt x="2007662" y="8192033"/>
                  <a:pt x="2019715" y="8192033"/>
                </a:cubicBezTo>
                <a:cubicBezTo>
                  <a:pt x="2028557" y="8194846"/>
                  <a:pt x="2034587" y="8197659"/>
                  <a:pt x="2043429" y="8197659"/>
                </a:cubicBezTo>
                <a:cubicBezTo>
                  <a:pt x="2046646" y="8186017"/>
                  <a:pt x="2040616" y="8182803"/>
                  <a:pt x="2031376" y="8176775"/>
                </a:cubicBezTo>
                <a:cubicBezTo>
                  <a:pt x="2031376" y="8179990"/>
                  <a:pt x="2028557" y="8179990"/>
                  <a:pt x="2031376" y="8182803"/>
                </a:cubicBezTo>
                <a:cubicBezTo>
                  <a:pt x="2025744" y="8182803"/>
                  <a:pt x="2022528" y="8182803"/>
                  <a:pt x="2016504" y="8182803"/>
                </a:cubicBezTo>
                <a:cubicBezTo>
                  <a:pt x="2016504" y="8167947"/>
                  <a:pt x="2016504" y="8153090"/>
                  <a:pt x="2016504" y="8135031"/>
                </a:cubicBezTo>
                <a:cubicBezTo>
                  <a:pt x="2016504" y="8126202"/>
                  <a:pt x="2010872" y="8123389"/>
                  <a:pt x="2010872" y="8114159"/>
                </a:cubicBezTo>
                <a:cubicBezTo>
                  <a:pt x="2010872" y="8108533"/>
                  <a:pt x="2013685" y="8102517"/>
                  <a:pt x="2010872" y="8093286"/>
                </a:cubicBezTo>
                <a:cubicBezTo>
                  <a:pt x="2010872" y="8084446"/>
                  <a:pt x="2004843" y="8081645"/>
                  <a:pt x="1998813" y="8075617"/>
                </a:cubicBezTo>
                <a:cubicBezTo>
                  <a:pt x="1995602" y="8069601"/>
                  <a:pt x="1989971" y="8066788"/>
                  <a:pt x="1986760" y="8060761"/>
                </a:cubicBezTo>
                <a:cubicBezTo>
                  <a:pt x="1980730" y="8054745"/>
                  <a:pt x="1977917" y="8045916"/>
                  <a:pt x="1971888" y="8039889"/>
                </a:cubicBezTo>
                <a:cubicBezTo>
                  <a:pt x="1965858" y="8033873"/>
                  <a:pt x="1965858" y="8027845"/>
                  <a:pt x="1963045" y="8019017"/>
                </a:cubicBezTo>
                <a:cubicBezTo>
                  <a:pt x="1963045" y="8015802"/>
                  <a:pt x="1963045" y="8009786"/>
                  <a:pt x="1959829" y="8006973"/>
                </a:cubicBezTo>
                <a:cubicBezTo>
                  <a:pt x="1963045" y="8006973"/>
                  <a:pt x="1963045" y="8004160"/>
                  <a:pt x="1965858" y="8004160"/>
                </a:cubicBezTo>
                <a:cubicBezTo>
                  <a:pt x="1965858" y="8000957"/>
                  <a:pt x="1959829" y="7989315"/>
                  <a:pt x="1969075" y="7992117"/>
                </a:cubicBezTo>
                <a:lnTo>
                  <a:pt x="1969075" y="7994930"/>
                </a:lnTo>
                <a:cubicBezTo>
                  <a:pt x="1975104" y="7994930"/>
                  <a:pt x="1977917" y="8000957"/>
                  <a:pt x="1983947" y="8000957"/>
                </a:cubicBezTo>
                <a:cubicBezTo>
                  <a:pt x="1977917" y="8000957"/>
                  <a:pt x="1971888" y="7974057"/>
                  <a:pt x="1965858" y="7968443"/>
                </a:cubicBezTo>
                <a:cubicBezTo>
                  <a:pt x="1965858" y="7974057"/>
                  <a:pt x="1969075" y="7980085"/>
                  <a:pt x="1965858" y="7983288"/>
                </a:cubicBezTo>
                <a:cubicBezTo>
                  <a:pt x="1963045" y="7983288"/>
                  <a:pt x="1957016" y="7983288"/>
                  <a:pt x="1953799" y="7986101"/>
                </a:cubicBezTo>
                <a:cubicBezTo>
                  <a:pt x="1953799" y="7977272"/>
                  <a:pt x="1953799" y="7968443"/>
                  <a:pt x="1950986" y="7962416"/>
                </a:cubicBezTo>
                <a:cubicBezTo>
                  <a:pt x="1948173" y="7959201"/>
                  <a:pt x="1944957" y="7959201"/>
                  <a:pt x="1944957" y="7956400"/>
                </a:cubicBezTo>
                <a:cubicBezTo>
                  <a:pt x="1944957" y="7953587"/>
                  <a:pt x="1944957" y="7950372"/>
                  <a:pt x="1944957" y="7950372"/>
                </a:cubicBezTo>
                <a:cubicBezTo>
                  <a:pt x="1944957" y="7944356"/>
                  <a:pt x="1944957" y="7941543"/>
                  <a:pt x="1944957" y="7935516"/>
                </a:cubicBezTo>
                <a:cubicBezTo>
                  <a:pt x="1942144" y="7932715"/>
                  <a:pt x="1942144" y="7929500"/>
                  <a:pt x="1938927" y="7926687"/>
                </a:cubicBezTo>
                <a:cubicBezTo>
                  <a:pt x="1936114" y="7920671"/>
                  <a:pt x="1936114" y="7917457"/>
                  <a:pt x="1936114" y="7914644"/>
                </a:cubicBezTo>
                <a:cubicBezTo>
                  <a:pt x="1932897" y="7905815"/>
                  <a:pt x="1927271" y="7899799"/>
                  <a:pt x="1927271" y="7890557"/>
                </a:cubicBezTo>
                <a:lnTo>
                  <a:pt x="1930084" y="7890557"/>
                </a:lnTo>
                <a:cubicBezTo>
                  <a:pt x="1932897" y="7902600"/>
                  <a:pt x="1932897" y="7902600"/>
                  <a:pt x="1944957" y="7902600"/>
                </a:cubicBezTo>
                <a:cubicBezTo>
                  <a:pt x="1942144" y="7896584"/>
                  <a:pt x="1938927" y="7890557"/>
                  <a:pt x="1936114" y="7887756"/>
                </a:cubicBezTo>
                <a:cubicBezTo>
                  <a:pt x="1932897" y="7884943"/>
                  <a:pt x="1924055" y="7878915"/>
                  <a:pt x="1927271" y="7887756"/>
                </a:cubicBezTo>
                <a:cubicBezTo>
                  <a:pt x="1918025" y="7887756"/>
                  <a:pt x="1918025" y="7878915"/>
                  <a:pt x="1915212" y="7872899"/>
                </a:cubicBezTo>
                <a:cubicBezTo>
                  <a:pt x="1915212" y="7870087"/>
                  <a:pt x="1915212" y="7866872"/>
                  <a:pt x="1911996" y="7860856"/>
                </a:cubicBezTo>
                <a:cubicBezTo>
                  <a:pt x="1911996" y="7858043"/>
                  <a:pt x="1903153" y="7846000"/>
                  <a:pt x="1900340" y="7846000"/>
                </a:cubicBezTo>
                <a:cubicBezTo>
                  <a:pt x="1900340" y="7839984"/>
                  <a:pt x="1897124" y="7837171"/>
                  <a:pt x="1897124" y="7831143"/>
                </a:cubicBezTo>
                <a:cubicBezTo>
                  <a:pt x="1900340" y="7831143"/>
                  <a:pt x="1906370" y="7831143"/>
                  <a:pt x="1909183" y="7834358"/>
                </a:cubicBezTo>
                <a:cubicBezTo>
                  <a:pt x="1909183" y="7831143"/>
                  <a:pt x="1906370" y="7828342"/>
                  <a:pt x="1906370" y="7822315"/>
                </a:cubicBezTo>
                <a:cubicBezTo>
                  <a:pt x="1911996" y="7822315"/>
                  <a:pt x="1911996" y="7819111"/>
                  <a:pt x="1911996" y="7816299"/>
                </a:cubicBezTo>
                <a:cubicBezTo>
                  <a:pt x="1909183" y="7810271"/>
                  <a:pt x="1906370" y="7810271"/>
                  <a:pt x="1903153" y="7810271"/>
                </a:cubicBezTo>
                <a:cubicBezTo>
                  <a:pt x="1903153" y="7807470"/>
                  <a:pt x="1903153" y="7807470"/>
                  <a:pt x="1900340" y="7807470"/>
                </a:cubicBezTo>
                <a:cubicBezTo>
                  <a:pt x="1900340" y="7810271"/>
                  <a:pt x="1900340" y="7813084"/>
                  <a:pt x="1900340" y="7816299"/>
                </a:cubicBezTo>
                <a:cubicBezTo>
                  <a:pt x="1897124" y="7816299"/>
                  <a:pt x="1897124" y="7816299"/>
                  <a:pt x="1897124" y="7816299"/>
                </a:cubicBezTo>
                <a:cubicBezTo>
                  <a:pt x="1894311" y="7819111"/>
                  <a:pt x="1894311" y="7825127"/>
                  <a:pt x="1894311" y="7831143"/>
                </a:cubicBezTo>
                <a:cubicBezTo>
                  <a:pt x="1891498" y="7825127"/>
                  <a:pt x="1894311" y="7816299"/>
                  <a:pt x="1894311" y="7810271"/>
                </a:cubicBezTo>
                <a:cubicBezTo>
                  <a:pt x="1891498" y="7804255"/>
                  <a:pt x="1888281" y="7795426"/>
                  <a:pt x="1885468" y="7789399"/>
                </a:cubicBezTo>
                <a:cubicBezTo>
                  <a:pt x="1885468" y="7783383"/>
                  <a:pt x="1885468" y="7774543"/>
                  <a:pt x="1885468" y="7768527"/>
                </a:cubicBezTo>
                <a:cubicBezTo>
                  <a:pt x="1882252" y="7762499"/>
                  <a:pt x="1879439" y="7756483"/>
                  <a:pt x="1879439" y="7747654"/>
                </a:cubicBezTo>
                <a:cubicBezTo>
                  <a:pt x="1876222" y="7741627"/>
                  <a:pt x="1876222" y="7735611"/>
                  <a:pt x="1873409" y="7729985"/>
                </a:cubicBezTo>
                <a:cubicBezTo>
                  <a:pt x="1873409" y="7723969"/>
                  <a:pt x="1873409" y="7714739"/>
                  <a:pt x="1870596" y="7709113"/>
                </a:cubicBezTo>
                <a:cubicBezTo>
                  <a:pt x="1870596" y="7703097"/>
                  <a:pt x="1864566" y="7697070"/>
                  <a:pt x="1864566" y="7691054"/>
                </a:cubicBezTo>
                <a:cubicBezTo>
                  <a:pt x="1864566" y="7685026"/>
                  <a:pt x="1876222" y="7685026"/>
                  <a:pt x="1876222" y="7676197"/>
                </a:cubicBezTo>
                <a:cubicBezTo>
                  <a:pt x="1870596" y="7676197"/>
                  <a:pt x="1864566" y="7679010"/>
                  <a:pt x="1861350" y="7679010"/>
                </a:cubicBezTo>
                <a:cubicBezTo>
                  <a:pt x="1858537" y="7679010"/>
                  <a:pt x="1858537" y="7679010"/>
                  <a:pt x="1858537" y="7679010"/>
                </a:cubicBezTo>
                <a:cubicBezTo>
                  <a:pt x="1858537" y="7670181"/>
                  <a:pt x="1852507" y="7664154"/>
                  <a:pt x="1852507" y="7652110"/>
                </a:cubicBezTo>
                <a:cubicBezTo>
                  <a:pt x="1852507" y="7649298"/>
                  <a:pt x="1855320" y="7646496"/>
                  <a:pt x="1852507" y="7643282"/>
                </a:cubicBezTo>
                <a:cubicBezTo>
                  <a:pt x="1849694" y="7637254"/>
                  <a:pt x="1843665" y="7637254"/>
                  <a:pt x="1846478" y="7634453"/>
                </a:cubicBezTo>
                <a:cubicBezTo>
                  <a:pt x="1849694" y="7634453"/>
                  <a:pt x="1855320" y="7634453"/>
                  <a:pt x="1861350" y="7634453"/>
                </a:cubicBezTo>
                <a:cubicBezTo>
                  <a:pt x="1861350" y="7625613"/>
                  <a:pt x="1843665" y="7631640"/>
                  <a:pt x="1840448" y="7628425"/>
                </a:cubicBezTo>
                <a:cubicBezTo>
                  <a:pt x="1837635" y="7625613"/>
                  <a:pt x="1837635" y="7619597"/>
                  <a:pt x="1834425" y="7616382"/>
                </a:cubicBezTo>
                <a:cubicBezTo>
                  <a:pt x="1834425" y="7613569"/>
                  <a:pt x="1831606" y="7607553"/>
                  <a:pt x="1828395" y="7604740"/>
                </a:cubicBezTo>
                <a:cubicBezTo>
                  <a:pt x="1822763" y="7598724"/>
                  <a:pt x="1825582" y="7601526"/>
                  <a:pt x="1819553" y="7601526"/>
                </a:cubicBezTo>
                <a:cubicBezTo>
                  <a:pt x="1813523" y="7598724"/>
                  <a:pt x="1813523" y="7598724"/>
                  <a:pt x="1810710" y="7592697"/>
                </a:cubicBezTo>
                <a:cubicBezTo>
                  <a:pt x="1810710" y="7589494"/>
                  <a:pt x="1810710" y="7583868"/>
                  <a:pt x="1810710" y="7580653"/>
                </a:cubicBezTo>
                <a:cubicBezTo>
                  <a:pt x="1810710" y="7574637"/>
                  <a:pt x="1804680" y="7571825"/>
                  <a:pt x="1804680" y="7565809"/>
                </a:cubicBezTo>
                <a:cubicBezTo>
                  <a:pt x="1807493" y="7565809"/>
                  <a:pt x="1810710" y="7565809"/>
                  <a:pt x="1813523" y="7565809"/>
                </a:cubicBezTo>
                <a:lnTo>
                  <a:pt x="1813523" y="7562996"/>
                </a:lnTo>
                <a:cubicBezTo>
                  <a:pt x="1807493" y="7562996"/>
                  <a:pt x="1804680" y="7553765"/>
                  <a:pt x="1801867" y="7550952"/>
                </a:cubicBezTo>
                <a:cubicBezTo>
                  <a:pt x="1798651" y="7542124"/>
                  <a:pt x="1801867" y="7538909"/>
                  <a:pt x="1798651" y="7530080"/>
                </a:cubicBezTo>
                <a:cubicBezTo>
                  <a:pt x="1798651" y="7524053"/>
                  <a:pt x="1789808" y="7518037"/>
                  <a:pt x="1786995" y="7515224"/>
                </a:cubicBezTo>
                <a:cubicBezTo>
                  <a:pt x="1780966" y="7509208"/>
                  <a:pt x="1774936" y="7503181"/>
                  <a:pt x="1774936" y="7497165"/>
                </a:cubicBezTo>
                <a:cubicBezTo>
                  <a:pt x="1768907" y="7497165"/>
                  <a:pt x="1766094" y="7494352"/>
                  <a:pt x="1760064" y="7488324"/>
                </a:cubicBezTo>
                <a:cubicBezTo>
                  <a:pt x="1754035" y="7485523"/>
                  <a:pt x="1748005" y="7482308"/>
                  <a:pt x="1741975" y="7479496"/>
                </a:cubicBezTo>
                <a:cubicBezTo>
                  <a:pt x="1733133" y="7473480"/>
                  <a:pt x="1739162" y="7470265"/>
                  <a:pt x="1733133" y="7464237"/>
                </a:cubicBezTo>
                <a:cubicBezTo>
                  <a:pt x="1729916" y="7458623"/>
                  <a:pt x="1724290" y="7455409"/>
                  <a:pt x="1724290" y="7449393"/>
                </a:cubicBezTo>
                <a:cubicBezTo>
                  <a:pt x="1729916" y="7449393"/>
                  <a:pt x="1735946" y="7449393"/>
                  <a:pt x="1739162" y="7449393"/>
                </a:cubicBezTo>
                <a:cubicBezTo>
                  <a:pt x="1735946" y="7446580"/>
                  <a:pt x="1712231" y="7431724"/>
                  <a:pt x="1712231" y="7428922"/>
                </a:cubicBezTo>
                <a:cubicBezTo>
                  <a:pt x="1715044" y="7428922"/>
                  <a:pt x="1718261" y="7425708"/>
                  <a:pt x="1715044" y="7422895"/>
                </a:cubicBezTo>
                <a:cubicBezTo>
                  <a:pt x="1712231" y="7419680"/>
                  <a:pt x="1706202" y="7422895"/>
                  <a:pt x="1703389" y="7422895"/>
                </a:cubicBezTo>
                <a:cubicBezTo>
                  <a:pt x="1700172" y="7422895"/>
                  <a:pt x="1697359" y="7419680"/>
                  <a:pt x="1694143" y="7419680"/>
                </a:cubicBezTo>
                <a:cubicBezTo>
                  <a:pt x="1688517" y="7419680"/>
                  <a:pt x="1691330" y="7425708"/>
                  <a:pt x="1685300" y="7416879"/>
                </a:cubicBezTo>
                <a:cubicBezTo>
                  <a:pt x="1685300" y="7410851"/>
                  <a:pt x="1685300" y="7402023"/>
                  <a:pt x="1685300" y="7395995"/>
                </a:cubicBezTo>
                <a:cubicBezTo>
                  <a:pt x="1685300" y="7389979"/>
                  <a:pt x="1682487" y="7381150"/>
                  <a:pt x="1679271" y="7375123"/>
                </a:cubicBezTo>
                <a:cubicBezTo>
                  <a:pt x="1670428" y="7360267"/>
                  <a:pt x="1667615" y="7342207"/>
                  <a:pt x="1661585" y="7324550"/>
                </a:cubicBezTo>
                <a:cubicBezTo>
                  <a:pt x="1655556" y="7306479"/>
                  <a:pt x="1649526" y="7288821"/>
                  <a:pt x="1646713" y="7270750"/>
                </a:cubicBezTo>
                <a:cubicBezTo>
                  <a:pt x="1643497" y="7249878"/>
                  <a:pt x="1631444" y="7231818"/>
                  <a:pt x="1622601" y="7214149"/>
                </a:cubicBezTo>
                <a:lnTo>
                  <a:pt x="1620284" y="7211511"/>
                </a:lnTo>
                <a:lnTo>
                  <a:pt x="1619307" y="7211002"/>
                </a:lnTo>
                <a:cubicBezTo>
                  <a:pt x="1610057" y="7193326"/>
                  <a:pt x="1610057" y="7172444"/>
                  <a:pt x="1604439" y="7154363"/>
                </a:cubicBezTo>
                <a:cubicBezTo>
                  <a:pt x="1598404" y="7139507"/>
                  <a:pt x="1580321" y="7118607"/>
                  <a:pt x="1598404" y="7109778"/>
                </a:cubicBezTo>
                <a:cubicBezTo>
                  <a:pt x="1589165" y="7103751"/>
                  <a:pt x="1583536" y="7103751"/>
                  <a:pt x="1580321" y="7097724"/>
                </a:cubicBezTo>
                <a:cubicBezTo>
                  <a:pt x="1577501" y="7088895"/>
                  <a:pt x="1577501" y="7080049"/>
                  <a:pt x="1577501" y="7074022"/>
                </a:cubicBezTo>
                <a:cubicBezTo>
                  <a:pt x="1580321" y="7064787"/>
                  <a:pt x="1580321" y="7055941"/>
                  <a:pt x="1580321" y="7047112"/>
                </a:cubicBezTo>
                <a:cubicBezTo>
                  <a:pt x="1580321" y="7038266"/>
                  <a:pt x="1577501" y="7032239"/>
                  <a:pt x="1574286" y="7026212"/>
                </a:cubicBezTo>
                <a:cubicBezTo>
                  <a:pt x="1571476" y="7017383"/>
                  <a:pt x="1568656" y="7011356"/>
                  <a:pt x="1565441" y="7002527"/>
                </a:cubicBezTo>
                <a:cubicBezTo>
                  <a:pt x="1562632" y="6990473"/>
                  <a:pt x="1565441" y="6993276"/>
                  <a:pt x="1556608" y="6987654"/>
                </a:cubicBezTo>
                <a:cubicBezTo>
                  <a:pt x="1550573" y="6984446"/>
                  <a:pt x="1541729" y="6981627"/>
                  <a:pt x="1541729" y="6975600"/>
                </a:cubicBezTo>
                <a:cubicBezTo>
                  <a:pt x="1541729" y="6972393"/>
                  <a:pt x="1559417" y="6969573"/>
                  <a:pt x="1562632" y="6966366"/>
                </a:cubicBezTo>
                <a:cubicBezTo>
                  <a:pt x="1565441" y="6951510"/>
                  <a:pt x="1565441" y="6939844"/>
                  <a:pt x="1562632" y="6921781"/>
                </a:cubicBezTo>
                <a:cubicBezTo>
                  <a:pt x="1559417" y="6904105"/>
                  <a:pt x="1541729" y="6894854"/>
                  <a:pt x="1568656" y="6886025"/>
                </a:cubicBezTo>
                <a:cubicBezTo>
                  <a:pt x="1571476" y="6873971"/>
                  <a:pt x="1556608" y="6873971"/>
                  <a:pt x="1547764" y="6873971"/>
                </a:cubicBezTo>
                <a:cubicBezTo>
                  <a:pt x="1547764" y="6865142"/>
                  <a:pt x="1550573" y="6853088"/>
                  <a:pt x="1547764" y="6841034"/>
                </a:cubicBezTo>
                <a:cubicBezTo>
                  <a:pt x="1547764" y="6835413"/>
                  <a:pt x="1544549" y="6835413"/>
                  <a:pt x="1544549" y="6829386"/>
                </a:cubicBezTo>
                <a:cubicBezTo>
                  <a:pt x="1541729" y="6823359"/>
                  <a:pt x="1541729" y="6817332"/>
                  <a:pt x="1538514" y="6811305"/>
                </a:cubicBezTo>
                <a:cubicBezTo>
                  <a:pt x="1532490" y="6796449"/>
                  <a:pt x="1511587" y="6772747"/>
                  <a:pt x="1499934" y="6763901"/>
                </a:cubicBezTo>
                <a:cubicBezTo>
                  <a:pt x="1505563" y="6757874"/>
                  <a:pt x="1520837" y="6721730"/>
                  <a:pt x="1499934" y="6718910"/>
                </a:cubicBezTo>
                <a:cubicBezTo>
                  <a:pt x="1499934" y="6718910"/>
                  <a:pt x="1499934" y="6716091"/>
                  <a:pt x="1499934" y="6712884"/>
                </a:cubicBezTo>
                <a:cubicBezTo>
                  <a:pt x="1502743" y="6712884"/>
                  <a:pt x="1502743" y="6712884"/>
                  <a:pt x="1502743" y="6712884"/>
                </a:cubicBezTo>
                <a:cubicBezTo>
                  <a:pt x="1508778" y="6701235"/>
                  <a:pt x="1499934" y="6704054"/>
                  <a:pt x="1496718" y="6698027"/>
                </a:cubicBezTo>
                <a:cubicBezTo>
                  <a:pt x="1493898" y="6692001"/>
                  <a:pt x="1493898" y="6689181"/>
                  <a:pt x="1490683" y="6683154"/>
                </a:cubicBezTo>
                <a:cubicBezTo>
                  <a:pt x="1487874" y="6677128"/>
                  <a:pt x="1485054" y="6668298"/>
                  <a:pt x="1485054" y="6662272"/>
                </a:cubicBezTo>
                <a:cubicBezTo>
                  <a:pt x="1487874" y="6656245"/>
                  <a:pt x="1496718" y="6656245"/>
                  <a:pt x="1493898" y="6647399"/>
                </a:cubicBezTo>
                <a:cubicBezTo>
                  <a:pt x="1473006" y="6650218"/>
                  <a:pt x="1475815" y="6638569"/>
                  <a:pt x="1473006" y="6623308"/>
                </a:cubicBezTo>
                <a:cubicBezTo>
                  <a:pt x="1469791" y="6614462"/>
                  <a:pt x="1466971" y="6614462"/>
                  <a:pt x="1464162" y="6608435"/>
                </a:cubicBezTo>
                <a:cubicBezTo>
                  <a:pt x="1460947" y="6602408"/>
                  <a:pt x="1464162" y="6590760"/>
                  <a:pt x="1460947" y="6584733"/>
                </a:cubicBezTo>
                <a:cubicBezTo>
                  <a:pt x="1458127" y="6578706"/>
                  <a:pt x="1449283" y="6584733"/>
                  <a:pt x="1443259" y="6581930"/>
                </a:cubicBezTo>
                <a:cubicBezTo>
                  <a:pt x="1437224" y="6578706"/>
                  <a:pt x="1437224" y="6569877"/>
                  <a:pt x="1431200" y="6566669"/>
                </a:cubicBezTo>
                <a:cubicBezTo>
                  <a:pt x="1425175" y="6563850"/>
                  <a:pt x="1416331" y="6569877"/>
                  <a:pt x="1410296" y="6566669"/>
                </a:cubicBezTo>
                <a:cubicBezTo>
                  <a:pt x="1404272" y="6563850"/>
                  <a:pt x="1407081" y="6555004"/>
                  <a:pt x="1395428" y="6551796"/>
                </a:cubicBezTo>
                <a:cubicBezTo>
                  <a:pt x="1389404" y="6534121"/>
                  <a:pt x="1416331" y="6542967"/>
                  <a:pt x="1427985" y="6540148"/>
                </a:cubicBezTo>
                <a:lnTo>
                  <a:pt x="1425774" y="6537624"/>
                </a:lnTo>
                <a:lnTo>
                  <a:pt x="1425411" y="6537624"/>
                </a:lnTo>
                <a:cubicBezTo>
                  <a:pt x="1419370" y="6531589"/>
                  <a:pt x="1410509" y="6531589"/>
                  <a:pt x="1407287" y="6522736"/>
                </a:cubicBezTo>
                <a:cubicBezTo>
                  <a:pt x="1404468" y="6513886"/>
                  <a:pt x="1407287" y="6507850"/>
                  <a:pt x="1401649" y="6495780"/>
                </a:cubicBezTo>
                <a:cubicBezTo>
                  <a:pt x="1395606" y="6486929"/>
                  <a:pt x="1392385" y="6480894"/>
                  <a:pt x="1386342" y="6472041"/>
                </a:cubicBezTo>
                <a:cubicBezTo>
                  <a:pt x="1383523" y="6463189"/>
                  <a:pt x="1371440" y="6459971"/>
                  <a:pt x="1374663" y="6451120"/>
                </a:cubicBezTo>
                <a:cubicBezTo>
                  <a:pt x="1374663" y="6451120"/>
                  <a:pt x="1374663" y="6451120"/>
                  <a:pt x="1377482" y="6451120"/>
                </a:cubicBezTo>
                <a:cubicBezTo>
                  <a:pt x="1380704" y="6420943"/>
                  <a:pt x="1362580" y="6397205"/>
                  <a:pt x="1350497" y="6373467"/>
                </a:cubicBezTo>
                <a:cubicBezTo>
                  <a:pt x="1356539" y="6370249"/>
                  <a:pt x="1368621" y="6373467"/>
                  <a:pt x="1377482" y="6373467"/>
                </a:cubicBezTo>
                <a:cubicBezTo>
                  <a:pt x="1371440" y="6361396"/>
                  <a:pt x="1353720" y="6373467"/>
                  <a:pt x="1344858" y="6364213"/>
                </a:cubicBezTo>
                <a:cubicBezTo>
                  <a:pt x="1329553" y="6349325"/>
                  <a:pt x="1356539" y="6349325"/>
                  <a:pt x="1365802" y="6349325"/>
                </a:cubicBezTo>
                <a:cubicBezTo>
                  <a:pt x="1359761" y="6349325"/>
                  <a:pt x="1335594" y="6340475"/>
                  <a:pt x="1329553" y="6337658"/>
                </a:cubicBezTo>
                <a:cubicBezTo>
                  <a:pt x="1320692" y="6328404"/>
                  <a:pt x="1320692" y="6316736"/>
                  <a:pt x="1314651" y="6304666"/>
                </a:cubicBezTo>
                <a:cubicBezTo>
                  <a:pt x="1311832" y="6292595"/>
                  <a:pt x="1308609" y="6283745"/>
                  <a:pt x="1302568" y="6271674"/>
                </a:cubicBezTo>
                <a:lnTo>
                  <a:pt x="1302571" y="6271674"/>
                </a:lnTo>
                <a:lnTo>
                  <a:pt x="1297098" y="6257172"/>
                </a:lnTo>
                <a:cubicBezTo>
                  <a:pt x="1287850" y="6239498"/>
                  <a:pt x="1287850" y="6221422"/>
                  <a:pt x="1279009" y="6206573"/>
                </a:cubicBezTo>
                <a:cubicBezTo>
                  <a:pt x="1272992" y="6200538"/>
                  <a:pt x="1266956" y="6191709"/>
                  <a:pt x="1261326" y="6188498"/>
                </a:cubicBezTo>
                <a:cubicBezTo>
                  <a:pt x="1255309" y="6182478"/>
                  <a:pt x="1246468" y="6179653"/>
                  <a:pt x="1246468" y="6170824"/>
                </a:cubicBezTo>
                <a:cubicBezTo>
                  <a:pt x="1252098" y="6164804"/>
                  <a:pt x="1261326" y="6158769"/>
                  <a:pt x="1261326" y="6149939"/>
                </a:cubicBezTo>
                <a:cubicBezTo>
                  <a:pt x="1261326" y="6143919"/>
                  <a:pt x="1252098" y="6141110"/>
                  <a:pt x="1252098" y="6135075"/>
                </a:cubicBezTo>
                <a:cubicBezTo>
                  <a:pt x="1249273" y="6129055"/>
                  <a:pt x="1252098" y="6120226"/>
                  <a:pt x="1252098" y="6114190"/>
                </a:cubicBezTo>
                <a:cubicBezTo>
                  <a:pt x="1249273" y="6098940"/>
                  <a:pt x="1249273" y="6090095"/>
                  <a:pt x="1243256" y="6078055"/>
                </a:cubicBezTo>
                <a:cubicBezTo>
                  <a:pt x="1237220" y="6066401"/>
                  <a:pt x="1240432" y="6054346"/>
                  <a:pt x="1240432" y="6042306"/>
                </a:cubicBezTo>
                <a:cubicBezTo>
                  <a:pt x="1237220" y="6030652"/>
                  <a:pt x="1231203" y="6018612"/>
                  <a:pt x="1231203" y="6006557"/>
                </a:cubicBezTo>
                <a:cubicBezTo>
                  <a:pt x="1231203" y="5994918"/>
                  <a:pt x="1234415" y="5982863"/>
                  <a:pt x="1234415" y="5974034"/>
                </a:cubicBezTo>
                <a:cubicBezTo>
                  <a:pt x="1234415" y="5955958"/>
                  <a:pt x="1237220" y="5920209"/>
                  <a:pt x="1225574" y="5905345"/>
                </a:cubicBezTo>
                <a:cubicBezTo>
                  <a:pt x="1234415" y="5905345"/>
                  <a:pt x="1243256" y="5905345"/>
                  <a:pt x="1240432" y="5896515"/>
                </a:cubicBezTo>
                <a:cubicBezTo>
                  <a:pt x="1237220" y="5896515"/>
                  <a:pt x="1234415" y="5893305"/>
                  <a:pt x="1228379" y="5893305"/>
                </a:cubicBezTo>
                <a:cubicBezTo>
                  <a:pt x="1228379" y="5881249"/>
                  <a:pt x="1240432" y="5854746"/>
                  <a:pt x="1225574" y="5854746"/>
                </a:cubicBezTo>
                <a:cubicBezTo>
                  <a:pt x="1222362" y="5848726"/>
                  <a:pt x="1225574" y="5839480"/>
                  <a:pt x="1234415" y="5842691"/>
                </a:cubicBezTo>
                <a:cubicBezTo>
                  <a:pt x="1237220" y="5830651"/>
                  <a:pt x="1228379" y="5827842"/>
                  <a:pt x="1222362" y="5824631"/>
                </a:cubicBezTo>
                <a:cubicBezTo>
                  <a:pt x="1222362" y="5818997"/>
                  <a:pt x="1219537" y="5809767"/>
                  <a:pt x="1222362" y="5806957"/>
                </a:cubicBezTo>
                <a:cubicBezTo>
                  <a:pt x="1222362" y="5800922"/>
                  <a:pt x="1231203" y="5803747"/>
                  <a:pt x="1231203" y="5794902"/>
                </a:cubicBezTo>
                <a:cubicBezTo>
                  <a:pt x="1225574" y="5792093"/>
                  <a:pt x="1219537" y="5792093"/>
                  <a:pt x="1213521" y="5792093"/>
                </a:cubicBezTo>
                <a:cubicBezTo>
                  <a:pt x="1231203" y="5774017"/>
                  <a:pt x="1216326" y="5738268"/>
                  <a:pt x="1210309" y="5717384"/>
                </a:cubicBezTo>
                <a:cubicBezTo>
                  <a:pt x="1216326" y="5714574"/>
                  <a:pt x="1222362" y="5714574"/>
                  <a:pt x="1228379" y="5708554"/>
                </a:cubicBezTo>
                <a:cubicBezTo>
                  <a:pt x="1222362" y="5705344"/>
                  <a:pt x="1216326" y="5705344"/>
                  <a:pt x="1210309" y="5705344"/>
                </a:cubicBezTo>
                <a:cubicBezTo>
                  <a:pt x="1207485" y="5681650"/>
                  <a:pt x="1219537" y="5660765"/>
                  <a:pt x="1204273" y="5639881"/>
                </a:cubicBezTo>
                <a:cubicBezTo>
                  <a:pt x="1195432" y="5625016"/>
                  <a:pt x="1177749" y="5598112"/>
                  <a:pt x="1204273" y="5592076"/>
                </a:cubicBezTo>
                <a:cubicBezTo>
                  <a:pt x="1186590" y="5595302"/>
                  <a:pt x="1183379" y="5571192"/>
                  <a:pt x="1183379" y="5559152"/>
                </a:cubicBezTo>
                <a:cubicBezTo>
                  <a:pt x="1180574" y="5559152"/>
                  <a:pt x="1180574" y="5559152"/>
                  <a:pt x="1174538" y="5559152"/>
                </a:cubicBezTo>
                <a:cubicBezTo>
                  <a:pt x="1180574" y="5550323"/>
                  <a:pt x="1189415" y="5541478"/>
                  <a:pt x="1186590" y="5529438"/>
                </a:cubicBezTo>
                <a:cubicBezTo>
                  <a:pt x="1177749" y="5523403"/>
                  <a:pt x="1165696" y="5523403"/>
                  <a:pt x="1168521" y="5505729"/>
                </a:cubicBezTo>
                <a:cubicBezTo>
                  <a:pt x="1180574" y="5505729"/>
                  <a:pt x="1201468" y="5502518"/>
                  <a:pt x="1201468" y="5517383"/>
                </a:cubicBezTo>
                <a:cubicBezTo>
                  <a:pt x="1204273" y="5511764"/>
                  <a:pt x="1201468" y="5502518"/>
                  <a:pt x="1204273" y="5493689"/>
                </a:cubicBezTo>
                <a:cubicBezTo>
                  <a:pt x="1198643" y="5490880"/>
                  <a:pt x="1192627" y="5496900"/>
                  <a:pt x="1192627" y="5502518"/>
                </a:cubicBezTo>
                <a:cubicBezTo>
                  <a:pt x="1186590" y="5502518"/>
                  <a:pt x="1180574" y="5502518"/>
                  <a:pt x="1174538" y="5499709"/>
                </a:cubicBezTo>
                <a:cubicBezTo>
                  <a:pt x="1180574" y="5496900"/>
                  <a:pt x="1180574" y="5487669"/>
                  <a:pt x="1180574" y="5478824"/>
                </a:cubicBezTo>
                <a:cubicBezTo>
                  <a:pt x="1174538" y="5478824"/>
                  <a:pt x="1171732" y="5475614"/>
                  <a:pt x="1168521" y="5472804"/>
                </a:cubicBezTo>
                <a:cubicBezTo>
                  <a:pt x="1165696" y="5460749"/>
                  <a:pt x="1165696" y="5443075"/>
                  <a:pt x="1171732" y="5428226"/>
                </a:cubicBezTo>
                <a:cubicBezTo>
                  <a:pt x="1171732" y="5428226"/>
                  <a:pt x="1174538" y="5428226"/>
                  <a:pt x="1177749" y="5428226"/>
                </a:cubicBezTo>
                <a:cubicBezTo>
                  <a:pt x="1177749" y="5431035"/>
                  <a:pt x="1177749" y="5431035"/>
                  <a:pt x="1177749" y="5433845"/>
                </a:cubicBezTo>
                <a:cubicBezTo>
                  <a:pt x="1180574" y="5433845"/>
                  <a:pt x="1183379" y="5433845"/>
                  <a:pt x="1186590" y="5433845"/>
                </a:cubicBezTo>
                <a:cubicBezTo>
                  <a:pt x="1180574" y="5428226"/>
                  <a:pt x="1174538" y="5418980"/>
                  <a:pt x="1171732" y="5410151"/>
                </a:cubicBezTo>
                <a:cubicBezTo>
                  <a:pt x="1171732" y="5404131"/>
                  <a:pt x="1171732" y="5401306"/>
                  <a:pt x="1168521" y="5395286"/>
                </a:cubicBezTo>
                <a:cubicBezTo>
                  <a:pt x="1168521" y="5392477"/>
                  <a:pt x="1162891" y="5389266"/>
                  <a:pt x="1159679" y="5386457"/>
                </a:cubicBezTo>
                <a:cubicBezTo>
                  <a:pt x="1153643" y="5371592"/>
                  <a:pt x="1153643" y="5335442"/>
                  <a:pt x="1180574" y="5341477"/>
                </a:cubicBezTo>
                <a:lnTo>
                  <a:pt x="1180574" y="5344688"/>
                </a:lnTo>
                <a:cubicBezTo>
                  <a:pt x="1189415" y="5347497"/>
                  <a:pt x="1204273" y="5350306"/>
                  <a:pt x="1210309" y="5344688"/>
                </a:cubicBezTo>
                <a:cubicBezTo>
                  <a:pt x="1207485" y="5341477"/>
                  <a:pt x="1204273" y="5335442"/>
                  <a:pt x="1201468" y="5332632"/>
                </a:cubicBezTo>
                <a:cubicBezTo>
                  <a:pt x="1195432" y="5332632"/>
                  <a:pt x="1189415" y="5335442"/>
                  <a:pt x="1180574" y="5332632"/>
                </a:cubicBezTo>
                <a:cubicBezTo>
                  <a:pt x="1183379" y="5329823"/>
                  <a:pt x="1180574" y="5326612"/>
                  <a:pt x="1180574" y="5323803"/>
                </a:cubicBezTo>
                <a:cubicBezTo>
                  <a:pt x="1165696" y="5317768"/>
                  <a:pt x="1183379" y="5302919"/>
                  <a:pt x="1186590" y="5296883"/>
                </a:cubicBezTo>
                <a:cubicBezTo>
                  <a:pt x="1192627" y="5294074"/>
                  <a:pt x="1186590" y="5290863"/>
                  <a:pt x="1195432" y="5288054"/>
                </a:cubicBezTo>
                <a:cubicBezTo>
                  <a:pt x="1198643" y="5284843"/>
                  <a:pt x="1207485" y="5288054"/>
                  <a:pt x="1213521" y="5288054"/>
                </a:cubicBezTo>
                <a:cubicBezTo>
                  <a:pt x="1216326" y="5282034"/>
                  <a:pt x="1216326" y="5273189"/>
                  <a:pt x="1216326" y="5267169"/>
                </a:cubicBezTo>
                <a:cubicBezTo>
                  <a:pt x="1213521" y="5257939"/>
                  <a:pt x="1210309" y="5255114"/>
                  <a:pt x="1210309" y="5246285"/>
                </a:cubicBezTo>
                <a:cubicBezTo>
                  <a:pt x="1198643" y="5243074"/>
                  <a:pt x="1204273" y="5269979"/>
                  <a:pt x="1201468" y="5278823"/>
                </a:cubicBezTo>
                <a:cubicBezTo>
                  <a:pt x="1192627" y="5278823"/>
                  <a:pt x="1183379" y="5278823"/>
                  <a:pt x="1177749" y="5278823"/>
                </a:cubicBezTo>
                <a:cubicBezTo>
                  <a:pt x="1174538" y="5290863"/>
                  <a:pt x="1168521" y="5299708"/>
                  <a:pt x="1162891" y="5308938"/>
                </a:cubicBezTo>
                <a:cubicBezTo>
                  <a:pt x="1150838" y="5311748"/>
                  <a:pt x="1150838" y="5284843"/>
                  <a:pt x="1159679" y="5282034"/>
                </a:cubicBezTo>
                <a:cubicBezTo>
                  <a:pt x="1162891" y="5275999"/>
                  <a:pt x="1150838" y="5267169"/>
                  <a:pt x="1162891" y="5263959"/>
                </a:cubicBezTo>
                <a:cubicBezTo>
                  <a:pt x="1162891" y="5257939"/>
                  <a:pt x="1162891" y="5251903"/>
                  <a:pt x="1162891" y="5246285"/>
                </a:cubicBezTo>
                <a:cubicBezTo>
                  <a:pt x="1156855" y="5243074"/>
                  <a:pt x="1153643" y="5213345"/>
                  <a:pt x="1153643" y="5207325"/>
                </a:cubicBezTo>
                <a:cubicBezTo>
                  <a:pt x="1159679" y="5192476"/>
                  <a:pt x="1183379" y="5201305"/>
                  <a:pt x="1195432" y="5195285"/>
                </a:cubicBezTo>
                <a:cubicBezTo>
                  <a:pt x="1183379" y="5192476"/>
                  <a:pt x="1171732" y="5195285"/>
                  <a:pt x="1159679" y="5192476"/>
                </a:cubicBezTo>
                <a:cubicBezTo>
                  <a:pt x="1159679" y="5186440"/>
                  <a:pt x="1159679" y="5177611"/>
                  <a:pt x="1159679" y="5168767"/>
                </a:cubicBezTo>
                <a:cubicBezTo>
                  <a:pt x="1156855" y="5162747"/>
                  <a:pt x="1150838" y="5162747"/>
                  <a:pt x="1153643" y="5153516"/>
                </a:cubicBezTo>
                <a:cubicBezTo>
                  <a:pt x="1156855" y="5138651"/>
                  <a:pt x="1177749" y="5141862"/>
                  <a:pt x="1186590" y="5132631"/>
                </a:cubicBezTo>
                <a:cubicBezTo>
                  <a:pt x="1180574" y="5129822"/>
                  <a:pt x="1171732" y="5114958"/>
                  <a:pt x="1168521" y="5114958"/>
                </a:cubicBezTo>
                <a:cubicBezTo>
                  <a:pt x="1159679" y="5114958"/>
                  <a:pt x="1162891" y="5129822"/>
                  <a:pt x="1162891" y="5135842"/>
                </a:cubicBezTo>
                <a:cubicBezTo>
                  <a:pt x="1156855" y="5135842"/>
                  <a:pt x="1150838" y="5135842"/>
                  <a:pt x="1144802" y="5135842"/>
                </a:cubicBezTo>
                <a:cubicBezTo>
                  <a:pt x="1135980" y="5135842"/>
                  <a:pt x="1165696" y="5079208"/>
                  <a:pt x="1144802" y="5082018"/>
                </a:cubicBezTo>
                <a:cubicBezTo>
                  <a:pt x="1141997" y="5067168"/>
                  <a:pt x="1150838" y="5055113"/>
                  <a:pt x="1150838" y="5040249"/>
                </a:cubicBezTo>
                <a:cubicBezTo>
                  <a:pt x="1153643" y="5040249"/>
                  <a:pt x="1159679" y="5040249"/>
                  <a:pt x="1162891" y="5037439"/>
                </a:cubicBezTo>
                <a:cubicBezTo>
                  <a:pt x="1165696" y="5037439"/>
                  <a:pt x="1153643" y="5022575"/>
                  <a:pt x="1150838" y="5022575"/>
                </a:cubicBezTo>
                <a:cubicBezTo>
                  <a:pt x="1147627" y="5013344"/>
                  <a:pt x="1144802" y="5010535"/>
                  <a:pt x="1150838" y="5001690"/>
                </a:cubicBezTo>
                <a:cubicBezTo>
                  <a:pt x="1153643" y="5001690"/>
                  <a:pt x="1159679" y="5001690"/>
                  <a:pt x="1165696" y="5001690"/>
                </a:cubicBezTo>
                <a:cubicBezTo>
                  <a:pt x="1165696" y="5010535"/>
                  <a:pt x="1171732" y="5010535"/>
                  <a:pt x="1174538" y="5016555"/>
                </a:cubicBezTo>
                <a:cubicBezTo>
                  <a:pt x="1177749" y="4998479"/>
                  <a:pt x="1150838" y="4986841"/>
                  <a:pt x="1159679" y="4968766"/>
                </a:cubicBezTo>
                <a:cubicBezTo>
                  <a:pt x="1165696" y="4956710"/>
                  <a:pt x="1174538" y="4965956"/>
                  <a:pt x="1177749" y="4951092"/>
                </a:cubicBezTo>
                <a:cubicBezTo>
                  <a:pt x="1180574" y="4941861"/>
                  <a:pt x="1168521" y="4933016"/>
                  <a:pt x="1171732" y="4926997"/>
                </a:cubicBezTo>
                <a:cubicBezTo>
                  <a:pt x="1174538" y="4918152"/>
                  <a:pt x="1192627" y="4924187"/>
                  <a:pt x="1198643" y="4914941"/>
                </a:cubicBezTo>
                <a:cubicBezTo>
                  <a:pt x="1201468" y="4912132"/>
                  <a:pt x="1201468" y="4908921"/>
                  <a:pt x="1201468" y="4906112"/>
                </a:cubicBezTo>
                <a:lnTo>
                  <a:pt x="1201681" y="4906112"/>
                </a:lnTo>
                <a:lnTo>
                  <a:pt x="1204398" y="4894284"/>
                </a:lnTo>
                <a:cubicBezTo>
                  <a:pt x="1207652" y="4888500"/>
                  <a:pt x="1213753" y="4888500"/>
                  <a:pt x="1216600" y="4885194"/>
                </a:cubicBezTo>
                <a:cubicBezTo>
                  <a:pt x="1216600" y="4885194"/>
                  <a:pt x="1216600" y="4882302"/>
                  <a:pt x="1219853" y="4882302"/>
                </a:cubicBezTo>
                <a:cubicBezTo>
                  <a:pt x="1222700" y="4885194"/>
                  <a:pt x="1225954" y="4885194"/>
                  <a:pt x="1225954" y="4888500"/>
                </a:cubicBezTo>
                <a:lnTo>
                  <a:pt x="1225954" y="4891156"/>
                </a:lnTo>
                <a:lnTo>
                  <a:pt x="1225976" y="4891156"/>
                </a:lnTo>
                <a:lnTo>
                  <a:pt x="1225954" y="4891189"/>
                </a:lnTo>
                <a:lnTo>
                  <a:pt x="1225954" y="4891250"/>
                </a:lnTo>
                <a:lnTo>
                  <a:pt x="1243986" y="4899962"/>
                </a:lnTo>
                <a:cubicBezTo>
                  <a:pt x="1263865" y="4912371"/>
                  <a:pt x="1286183" y="4933536"/>
                  <a:pt x="1288301" y="4944985"/>
                </a:cubicBezTo>
                <a:lnTo>
                  <a:pt x="1287192" y="4952632"/>
                </a:lnTo>
                <a:lnTo>
                  <a:pt x="1288209" y="4952250"/>
                </a:lnTo>
                <a:cubicBezTo>
                  <a:pt x="1289591" y="4950726"/>
                  <a:pt x="1290120" y="4948317"/>
                  <a:pt x="1289320" y="4944604"/>
                </a:cubicBezTo>
                <a:cubicBezTo>
                  <a:pt x="1286507" y="4929340"/>
                  <a:pt x="1247921" y="4896797"/>
                  <a:pt x="1227020" y="4890778"/>
                </a:cubicBezTo>
                <a:lnTo>
                  <a:pt x="1227020" y="4887963"/>
                </a:lnTo>
                <a:cubicBezTo>
                  <a:pt x="1227020" y="4884748"/>
                  <a:pt x="1223805" y="4884748"/>
                  <a:pt x="1220991" y="4881944"/>
                </a:cubicBezTo>
                <a:cubicBezTo>
                  <a:pt x="1220991" y="4878730"/>
                  <a:pt x="1220991" y="4872700"/>
                  <a:pt x="1223805" y="4867080"/>
                </a:cubicBezTo>
                <a:cubicBezTo>
                  <a:pt x="1227020" y="4863866"/>
                  <a:pt x="1227020" y="4857835"/>
                  <a:pt x="1229834" y="4855032"/>
                </a:cubicBezTo>
                <a:cubicBezTo>
                  <a:pt x="1235863" y="4834149"/>
                  <a:pt x="1235863" y="4813255"/>
                  <a:pt x="1238676" y="4789158"/>
                </a:cubicBezTo>
                <a:cubicBezTo>
                  <a:pt x="1247921" y="4783538"/>
                  <a:pt x="1262792" y="4789158"/>
                  <a:pt x="1259577" y="4774294"/>
                </a:cubicBezTo>
                <a:cubicBezTo>
                  <a:pt x="1250734" y="4774294"/>
                  <a:pt x="1244705" y="4774294"/>
                  <a:pt x="1238676" y="4768674"/>
                </a:cubicBezTo>
                <a:cubicBezTo>
                  <a:pt x="1232647" y="4765460"/>
                  <a:pt x="1229834" y="4753411"/>
                  <a:pt x="1227020" y="4747792"/>
                </a:cubicBezTo>
                <a:cubicBezTo>
                  <a:pt x="1235863" y="4744577"/>
                  <a:pt x="1244705" y="4741761"/>
                  <a:pt x="1256764" y="4738547"/>
                </a:cubicBezTo>
                <a:cubicBezTo>
                  <a:pt x="1256764" y="4735731"/>
                  <a:pt x="1256764" y="4729713"/>
                  <a:pt x="1259577" y="4723683"/>
                </a:cubicBezTo>
                <a:cubicBezTo>
                  <a:pt x="1247921" y="4720879"/>
                  <a:pt x="1235863" y="4723683"/>
                  <a:pt x="1227020" y="4723683"/>
                </a:cubicBezTo>
                <a:cubicBezTo>
                  <a:pt x="1227020" y="4714849"/>
                  <a:pt x="1229834" y="4702800"/>
                  <a:pt x="1220991" y="4696782"/>
                </a:cubicBezTo>
                <a:cubicBezTo>
                  <a:pt x="1227020" y="4693966"/>
                  <a:pt x="1232647" y="4690752"/>
                  <a:pt x="1241892" y="4693966"/>
                </a:cubicBezTo>
                <a:cubicBezTo>
                  <a:pt x="1241892" y="4690752"/>
                  <a:pt x="1241892" y="4687936"/>
                  <a:pt x="1241892" y="4685132"/>
                </a:cubicBezTo>
                <a:cubicBezTo>
                  <a:pt x="1229834" y="4685132"/>
                  <a:pt x="1217776" y="4687936"/>
                  <a:pt x="1205718" y="4685132"/>
                </a:cubicBezTo>
                <a:cubicBezTo>
                  <a:pt x="1208933" y="4679102"/>
                  <a:pt x="1217776" y="4673084"/>
                  <a:pt x="1223805" y="4673084"/>
                </a:cubicBezTo>
                <a:cubicBezTo>
                  <a:pt x="1223805" y="4664238"/>
                  <a:pt x="1205718" y="4667054"/>
                  <a:pt x="1196875" y="4667054"/>
                </a:cubicBezTo>
                <a:cubicBezTo>
                  <a:pt x="1194062" y="4658220"/>
                  <a:pt x="1200091" y="4652189"/>
                  <a:pt x="1202904" y="4646171"/>
                </a:cubicBezTo>
                <a:cubicBezTo>
                  <a:pt x="1200091" y="4643355"/>
                  <a:pt x="1196875" y="4640141"/>
                  <a:pt x="1196875" y="4634123"/>
                </a:cubicBezTo>
                <a:cubicBezTo>
                  <a:pt x="1196875" y="4625277"/>
                  <a:pt x="1200091" y="4625277"/>
                  <a:pt x="1202904" y="4619258"/>
                </a:cubicBezTo>
                <a:cubicBezTo>
                  <a:pt x="1208933" y="4610424"/>
                  <a:pt x="1208933" y="4601579"/>
                  <a:pt x="1208933" y="4589530"/>
                </a:cubicBezTo>
                <a:lnTo>
                  <a:pt x="1205718" y="4589530"/>
                </a:lnTo>
                <a:cubicBezTo>
                  <a:pt x="1202904" y="4577482"/>
                  <a:pt x="1211747" y="4580696"/>
                  <a:pt x="1217776" y="4574678"/>
                </a:cubicBezTo>
                <a:cubicBezTo>
                  <a:pt x="1223805" y="4571463"/>
                  <a:pt x="1223805" y="4568648"/>
                  <a:pt x="1229834" y="4562617"/>
                </a:cubicBezTo>
                <a:cubicBezTo>
                  <a:pt x="1235863" y="4553783"/>
                  <a:pt x="1250734" y="4547765"/>
                  <a:pt x="1253548" y="4535717"/>
                </a:cubicBezTo>
                <a:cubicBezTo>
                  <a:pt x="1253548" y="4535717"/>
                  <a:pt x="1256764" y="4532901"/>
                  <a:pt x="1259577" y="4532901"/>
                </a:cubicBezTo>
                <a:cubicBezTo>
                  <a:pt x="1247921" y="4530085"/>
                  <a:pt x="1241892" y="4535717"/>
                  <a:pt x="1232647" y="4541735"/>
                </a:cubicBezTo>
                <a:cubicBezTo>
                  <a:pt x="1223805" y="4550569"/>
                  <a:pt x="1211747" y="4550569"/>
                  <a:pt x="1200091" y="4550569"/>
                </a:cubicBezTo>
                <a:cubicBezTo>
                  <a:pt x="1200091" y="4544949"/>
                  <a:pt x="1196875" y="4541735"/>
                  <a:pt x="1196875" y="4538919"/>
                </a:cubicBezTo>
                <a:cubicBezTo>
                  <a:pt x="1194062" y="4535717"/>
                  <a:pt x="1194062" y="4535717"/>
                  <a:pt x="1190846" y="4532901"/>
                </a:cubicBezTo>
                <a:cubicBezTo>
                  <a:pt x="1205718" y="4530085"/>
                  <a:pt x="1223805" y="4532901"/>
                  <a:pt x="1241892" y="4532901"/>
                </a:cubicBezTo>
                <a:cubicBezTo>
                  <a:pt x="1241892" y="4530085"/>
                  <a:pt x="1241892" y="4530085"/>
                  <a:pt x="1241892" y="4526871"/>
                </a:cubicBezTo>
                <a:cubicBezTo>
                  <a:pt x="1241892" y="4520852"/>
                  <a:pt x="1190846" y="4518037"/>
                  <a:pt x="1188033" y="4514822"/>
                </a:cubicBezTo>
                <a:cubicBezTo>
                  <a:pt x="1184817" y="4505988"/>
                  <a:pt x="1194062" y="4497154"/>
                  <a:pt x="1194062" y="4485106"/>
                </a:cubicBezTo>
                <a:cubicBezTo>
                  <a:pt x="1194062" y="4476272"/>
                  <a:pt x="1188033" y="4464212"/>
                  <a:pt x="1194062" y="4455377"/>
                </a:cubicBezTo>
                <a:cubicBezTo>
                  <a:pt x="1200091" y="4443329"/>
                  <a:pt x="1217776" y="4449359"/>
                  <a:pt x="1227020" y="4449359"/>
                </a:cubicBezTo>
                <a:cubicBezTo>
                  <a:pt x="1244705" y="4449359"/>
                  <a:pt x="1253548" y="4440513"/>
                  <a:pt x="1268420" y="4434495"/>
                </a:cubicBezTo>
                <a:cubicBezTo>
                  <a:pt x="1259577" y="4428465"/>
                  <a:pt x="1214962" y="4431280"/>
                  <a:pt x="1208933" y="4443329"/>
                </a:cubicBezTo>
                <a:cubicBezTo>
                  <a:pt x="1202904" y="4443329"/>
                  <a:pt x="1196875" y="4443329"/>
                  <a:pt x="1190846" y="4440513"/>
                </a:cubicBezTo>
                <a:cubicBezTo>
                  <a:pt x="1190846" y="4431280"/>
                  <a:pt x="1190846" y="4401552"/>
                  <a:pt x="1202904" y="4401552"/>
                </a:cubicBezTo>
                <a:cubicBezTo>
                  <a:pt x="1202904" y="4392718"/>
                  <a:pt x="1196875" y="4389504"/>
                  <a:pt x="1190846" y="4386700"/>
                </a:cubicBezTo>
                <a:cubicBezTo>
                  <a:pt x="1200091" y="4380670"/>
                  <a:pt x="1196875" y="4359787"/>
                  <a:pt x="1205718" y="4350953"/>
                </a:cubicBezTo>
                <a:cubicBezTo>
                  <a:pt x="1220991" y="4330059"/>
                  <a:pt x="1223805" y="4350953"/>
                  <a:pt x="1238676" y="4359787"/>
                </a:cubicBezTo>
                <a:cubicBezTo>
                  <a:pt x="1244705" y="4365806"/>
                  <a:pt x="1253548" y="4365806"/>
                  <a:pt x="1259577" y="4365806"/>
                </a:cubicBezTo>
                <a:cubicBezTo>
                  <a:pt x="1271635" y="4368621"/>
                  <a:pt x="1271635" y="4374651"/>
                  <a:pt x="1280478" y="4368621"/>
                </a:cubicBezTo>
                <a:cubicBezTo>
                  <a:pt x="1284899" y="4367213"/>
                  <a:pt x="1290120" y="4361993"/>
                  <a:pt x="1294990" y="4356772"/>
                </a:cubicBezTo>
                <a:lnTo>
                  <a:pt x="1306537" y="4345741"/>
                </a:lnTo>
                <a:lnTo>
                  <a:pt x="1307393" y="4344923"/>
                </a:lnTo>
                <a:cubicBezTo>
                  <a:pt x="1289320" y="4353757"/>
                  <a:pt x="1253548" y="4356972"/>
                  <a:pt x="1238676" y="4344923"/>
                </a:cubicBezTo>
                <a:cubicBezTo>
                  <a:pt x="1227020" y="4338905"/>
                  <a:pt x="1184817" y="4303557"/>
                  <a:pt x="1179190" y="4336089"/>
                </a:cubicBezTo>
                <a:cubicBezTo>
                  <a:pt x="1169946" y="4336089"/>
                  <a:pt x="1164318" y="4336089"/>
                  <a:pt x="1161103" y="4342107"/>
                </a:cubicBezTo>
                <a:cubicBezTo>
                  <a:pt x="1169946" y="4344923"/>
                  <a:pt x="1179190" y="4342107"/>
                  <a:pt x="1188033" y="4344923"/>
                </a:cubicBezTo>
                <a:cubicBezTo>
                  <a:pt x="1188033" y="4344923"/>
                  <a:pt x="1188033" y="4347739"/>
                  <a:pt x="1188033" y="4350953"/>
                </a:cubicBezTo>
                <a:cubicBezTo>
                  <a:pt x="1173161" y="4347739"/>
                  <a:pt x="1175975" y="4359787"/>
                  <a:pt x="1164318" y="4359787"/>
                </a:cubicBezTo>
                <a:cubicBezTo>
                  <a:pt x="1152260" y="4359787"/>
                  <a:pt x="1149045" y="4344923"/>
                  <a:pt x="1134173" y="4347739"/>
                </a:cubicBezTo>
                <a:cubicBezTo>
                  <a:pt x="1131360" y="4359787"/>
                  <a:pt x="1131360" y="4368621"/>
                  <a:pt x="1119302" y="4374651"/>
                </a:cubicBezTo>
                <a:cubicBezTo>
                  <a:pt x="1125331" y="4377866"/>
                  <a:pt x="1134173" y="4380670"/>
                  <a:pt x="1143418" y="4380670"/>
                </a:cubicBezTo>
                <a:cubicBezTo>
                  <a:pt x="1140202" y="4383485"/>
                  <a:pt x="1140202" y="4383485"/>
                  <a:pt x="1137389" y="4386700"/>
                </a:cubicBezTo>
                <a:cubicBezTo>
                  <a:pt x="1134173" y="4395534"/>
                  <a:pt x="1125331" y="4401552"/>
                  <a:pt x="1119302" y="4410398"/>
                </a:cubicBezTo>
                <a:cubicBezTo>
                  <a:pt x="1113273" y="4419631"/>
                  <a:pt x="1110459" y="4431280"/>
                  <a:pt x="1113273" y="4443329"/>
                </a:cubicBezTo>
                <a:cubicBezTo>
                  <a:pt x="1113273" y="4449359"/>
                  <a:pt x="1119302" y="4452163"/>
                  <a:pt x="1119302" y="4458193"/>
                </a:cubicBezTo>
                <a:cubicBezTo>
                  <a:pt x="1122517" y="4464212"/>
                  <a:pt x="1119302" y="4473057"/>
                  <a:pt x="1119302" y="4479076"/>
                </a:cubicBezTo>
                <a:cubicBezTo>
                  <a:pt x="1119302" y="4487910"/>
                  <a:pt x="1125331" y="4512018"/>
                  <a:pt x="1113273" y="4512018"/>
                </a:cubicBezTo>
                <a:cubicBezTo>
                  <a:pt x="1110459" y="4535717"/>
                  <a:pt x="1116488" y="4556599"/>
                  <a:pt x="1098401" y="4571463"/>
                </a:cubicBezTo>
                <a:cubicBezTo>
                  <a:pt x="1080716" y="4589530"/>
                  <a:pt x="1068672" y="4601579"/>
                  <a:pt x="1056614" y="4622473"/>
                </a:cubicBezTo>
                <a:lnTo>
                  <a:pt x="1053801" y="4625277"/>
                </a:lnTo>
                <a:cubicBezTo>
                  <a:pt x="1053801" y="4628491"/>
                  <a:pt x="1053801" y="4634123"/>
                  <a:pt x="1050585" y="4640141"/>
                </a:cubicBezTo>
                <a:cubicBezTo>
                  <a:pt x="1038929" y="4640141"/>
                  <a:pt x="1032900" y="4652189"/>
                  <a:pt x="1020842" y="4658220"/>
                </a:cubicBezTo>
                <a:cubicBezTo>
                  <a:pt x="1012000" y="4664238"/>
                  <a:pt x="1003157" y="4669869"/>
                  <a:pt x="991099" y="4669869"/>
                </a:cubicBezTo>
                <a:cubicBezTo>
                  <a:pt x="979041" y="4673084"/>
                  <a:pt x="966983" y="4669869"/>
                  <a:pt x="961356" y="4681918"/>
                </a:cubicBezTo>
                <a:cubicBezTo>
                  <a:pt x="946082" y="4690752"/>
                  <a:pt x="931211" y="4687936"/>
                  <a:pt x="916339" y="4685132"/>
                </a:cubicBezTo>
                <a:cubicBezTo>
                  <a:pt x="909708" y="4685132"/>
                  <a:pt x="889510" y="4688293"/>
                  <a:pt x="883557" y="4696144"/>
                </a:cubicBezTo>
                <a:lnTo>
                  <a:pt x="883382" y="4705538"/>
                </a:lnTo>
                <a:lnTo>
                  <a:pt x="877753" y="4705616"/>
                </a:lnTo>
                <a:cubicBezTo>
                  <a:pt x="862480" y="4708830"/>
                  <a:pt x="856867" y="4714849"/>
                  <a:pt x="850838" y="4726897"/>
                </a:cubicBezTo>
                <a:cubicBezTo>
                  <a:pt x="841996" y="4726897"/>
                  <a:pt x="835967" y="4723683"/>
                  <a:pt x="826722" y="4723683"/>
                </a:cubicBezTo>
                <a:cubicBezTo>
                  <a:pt x="815066" y="4726897"/>
                  <a:pt x="815066" y="4732529"/>
                  <a:pt x="803008" y="4735731"/>
                </a:cubicBezTo>
                <a:cubicBezTo>
                  <a:pt x="790950" y="4744577"/>
                  <a:pt x="776078" y="4741761"/>
                  <a:pt x="761207" y="4741761"/>
                </a:cubicBezTo>
                <a:cubicBezTo>
                  <a:pt x="757991" y="4747792"/>
                  <a:pt x="743120" y="4750595"/>
                  <a:pt x="734277" y="4759429"/>
                </a:cubicBezTo>
                <a:cubicBezTo>
                  <a:pt x="725435" y="4750595"/>
                  <a:pt x="710563" y="4744577"/>
                  <a:pt x="701720" y="4747792"/>
                </a:cubicBezTo>
                <a:cubicBezTo>
                  <a:pt x="692476" y="4744577"/>
                  <a:pt x="689662" y="4738547"/>
                  <a:pt x="680820" y="4738547"/>
                </a:cubicBezTo>
                <a:cubicBezTo>
                  <a:pt x="671575" y="4738547"/>
                  <a:pt x="668762" y="4744577"/>
                  <a:pt x="662733" y="4744577"/>
                </a:cubicBezTo>
                <a:cubicBezTo>
                  <a:pt x="644660" y="4747792"/>
                  <a:pt x="639033" y="4726897"/>
                  <a:pt x="620946" y="4723683"/>
                </a:cubicBezTo>
                <a:cubicBezTo>
                  <a:pt x="612103" y="4723683"/>
                  <a:pt x="608888" y="4723683"/>
                  <a:pt x="600045" y="4717664"/>
                </a:cubicBezTo>
                <a:cubicBezTo>
                  <a:pt x="594016" y="4714849"/>
                  <a:pt x="591203" y="4705616"/>
                  <a:pt x="582360" y="4699985"/>
                </a:cubicBezTo>
                <a:cubicBezTo>
                  <a:pt x="570302" y="4687936"/>
                  <a:pt x="555431" y="4685132"/>
                  <a:pt x="543373" y="4673084"/>
                </a:cubicBezTo>
                <a:cubicBezTo>
                  <a:pt x="537344" y="4667054"/>
                  <a:pt x="531314" y="4661023"/>
                  <a:pt x="525286" y="4652189"/>
                </a:cubicBezTo>
                <a:cubicBezTo>
                  <a:pt x="519658" y="4643355"/>
                  <a:pt x="513629" y="4643355"/>
                  <a:pt x="501571" y="4634123"/>
                </a:cubicBezTo>
                <a:cubicBezTo>
                  <a:pt x="489513" y="4625277"/>
                  <a:pt x="480671" y="4613228"/>
                  <a:pt x="468613" y="4601579"/>
                </a:cubicBezTo>
                <a:cubicBezTo>
                  <a:pt x="447712" y="4583512"/>
                  <a:pt x="411954" y="4553783"/>
                  <a:pt x="409141" y="4524067"/>
                </a:cubicBezTo>
                <a:cubicBezTo>
                  <a:pt x="411954" y="4520852"/>
                  <a:pt x="411954" y="4520852"/>
                  <a:pt x="415170" y="4518037"/>
                </a:cubicBezTo>
                <a:cubicBezTo>
                  <a:pt x="400298" y="4520852"/>
                  <a:pt x="394269" y="4508804"/>
                  <a:pt x="388240" y="4497154"/>
                </a:cubicBezTo>
                <a:cubicBezTo>
                  <a:pt x="379398" y="4481891"/>
                  <a:pt x="370153" y="4473057"/>
                  <a:pt x="358095" y="4461408"/>
                </a:cubicBezTo>
                <a:cubicBezTo>
                  <a:pt x="343223" y="4449359"/>
                  <a:pt x="337194" y="4437311"/>
                  <a:pt x="322323" y="4425661"/>
                </a:cubicBezTo>
                <a:cubicBezTo>
                  <a:pt x="307451" y="4416416"/>
                  <a:pt x="304638" y="4407582"/>
                  <a:pt x="292580" y="4392718"/>
                </a:cubicBezTo>
                <a:cubicBezTo>
                  <a:pt x="274895" y="4365806"/>
                  <a:pt x="250778" y="4342107"/>
                  <a:pt x="233093" y="4312391"/>
                </a:cubicBezTo>
                <a:cubicBezTo>
                  <a:pt x="223849" y="4300741"/>
                  <a:pt x="221035" y="4288693"/>
                  <a:pt x="212207" y="4276644"/>
                </a:cubicBezTo>
                <a:cubicBezTo>
                  <a:pt x="206178" y="4261780"/>
                  <a:pt x="170406" y="4223218"/>
                  <a:pt x="197336" y="4213985"/>
                </a:cubicBezTo>
                <a:cubicBezTo>
                  <a:pt x="200149" y="4207955"/>
                  <a:pt x="202963" y="4207955"/>
                  <a:pt x="206178" y="4202335"/>
                </a:cubicBezTo>
                <a:cubicBezTo>
                  <a:pt x="208992" y="4199121"/>
                  <a:pt x="202963" y="4193102"/>
                  <a:pt x="208992" y="4190287"/>
                </a:cubicBezTo>
                <a:cubicBezTo>
                  <a:pt x="215021" y="4184257"/>
                  <a:pt x="223849" y="4187072"/>
                  <a:pt x="233093" y="4187072"/>
                </a:cubicBezTo>
                <a:cubicBezTo>
                  <a:pt x="233093" y="4199121"/>
                  <a:pt x="223849" y="4193102"/>
                  <a:pt x="217820" y="4196305"/>
                </a:cubicBezTo>
                <a:cubicBezTo>
                  <a:pt x="206178" y="4205151"/>
                  <a:pt x="212207" y="4213985"/>
                  <a:pt x="223849" y="4217199"/>
                </a:cubicBezTo>
                <a:cubicBezTo>
                  <a:pt x="229878" y="4217199"/>
                  <a:pt x="235907" y="4211169"/>
                  <a:pt x="241936" y="4207955"/>
                </a:cubicBezTo>
                <a:cubicBezTo>
                  <a:pt x="250778" y="4207955"/>
                  <a:pt x="256808" y="4213985"/>
                  <a:pt x="265650" y="4207955"/>
                </a:cubicBezTo>
                <a:cubicBezTo>
                  <a:pt x="259621" y="4223218"/>
                  <a:pt x="233093" y="4249732"/>
                  <a:pt x="262837" y="4246916"/>
                </a:cubicBezTo>
                <a:cubicBezTo>
                  <a:pt x="262837" y="4258964"/>
                  <a:pt x="250778" y="4255762"/>
                  <a:pt x="250778" y="4264596"/>
                </a:cubicBezTo>
                <a:cubicBezTo>
                  <a:pt x="256808" y="4261780"/>
                  <a:pt x="259621" y="4255762"/>
                  <a:pt x="265650" y="4252946"/>
                </a:cubicBezTo>
                <a:cubicBezTo>
                  <a:pt x="274895" y="4249732"/>
                  <a:pt x="283737" y="4249732"/>
                  <a:pt x="292580" y="4246916"/>
                </a:cubicBezTo>
                <a:cubicBezTo>
                  <a:pt x="298609" y="4246916"/>
                  <a:pt x="307451" y="4240897"/>
                  <a:pt x="313480" y="4240897"/>
                </a:cubicBezTo>
                <a:cubicBezTo>
                  <a:pt x="322323" y="4243701"/>
                  <a:pt x="322323" y="4258964"/>
                  <a:pt x="334381" y="4252946"/>
                </a:cubicBezTo>
                <a:cubicBezTo>
                  <a:pt x="337194" y="4249732"/>
                  <a:pt x="337194" y="4243701"/>
                  <a:pt x="334381" y="4240897"/>
                </a:cubicBezTo>
                <a:lnTo>
                  <a:pt x="331567" y="4240897"/>
                </a:lnTo>
                <a:cubicBezTo>
                  <a:pt x="346439" y="4240897"/>
                  <a:pt x="361311" y="4234867"/>
                  <a:pt x="376182" y="4238082"/>
                </a:cubicBezTo>
                <a:cubicBezTo>
                  <a:pt x="376182" y="4240897"/>
                  <a:pt x="379398" y="4246916"/>
                  <a:pt x="379398" y="4249732"/>
                </a:cubicBezTo>
                <a:cubicBezTo>
                  <a:pt x="382211" y="4249732"/>
                  <a:pt x="385025" y="4249732"/>
                  <a:pt x="385025" y="4246916"/>
                </a:cubicBezTo>
                <a:cubicBezTo>
                  <a:pt x="382211" y="4234867"/>
                  <a:pt x="391054" y="4240897"/>
                  <a:pt x="397083" y="4238082"/>
                </a:cubicBezTo>
                <a:cubicBezTo>
                  <a:pt x="400298" y="4238082"/>
                  <a:pt x="403112" y="4238082"/>
                  <a:pt x="405925" y="4238082"/>
                </a:cubicBezTo>
                <a:cubicBezTo>
                  <a:pt x="405925" y="4234867"/>
                  <a:pt x="405925" y="4232063"/>
                  <a:pt x="405925" y="4228849"/>
                </a:cubicBezTo>
                <a:cubicBezTo>
                  <a:pt x="415170" y="4223218"/>
                  <a:pt x="441683" y="4211169"/>
                  <a:pt x="438870" y="4232063"/>
                </a:cubicBezTo>
                <a:cubicBezTo>
                  <a:pt x="441683" y="4234867"/>
                  <a:pt x="444899" y="4234867"/>
                  <a:pt x="447712" y="4234867"/>
                </a:cubicBezTo>
                <a:cubicBezTo>
                  <a:pt x="447712" y="4232063"/>
                  <a:pt x="447712" y="4232063"/>
                  <a:pt x="447712" y="4232063"/>
                </a:cubicBezTo>
                <a:cubicBezTo>
                  <a:pt x="450928" y="4232063"/>
                  <a:pt x="456555" y="4228849"/>
                  <a:pt x="459770" y="4228849"/>
                </a:cubicBezTo>
                <a:cubicBezTo>
                  <a:pt x="459770" y="4217199"/>
                  <a:pt x="480671" y="4207955"/>
                  <a:pt x="483886" y="4196305"/>
                </a:cubicBezTo>
                <a:cubicBezTo>
                  <a:pt x="477857" y="4196305"/>
                  <a:pt x="471828" y="4196305"/>
                  <a:pt x="465799" y="4196305"/>
                </a:cubicBezTo>
                <a:cubicBezTo>
                  <a:pt x="474642" y="4190287"/>
                  <a:pt x="480671" y="4187072"/>
                  <a:pt x="486700" y="4184257"/>
                </a:cubicBezTo>
                <a:cubicBezTo>
                  <a:pt x="489513" y="4184257"/>
                  <a:pt x="498758" y="4181042"/>
                  <a:pt x="501571" y="4184257"/>
                </a:cubicBezTo>
                <a:cubicBezTo>
                  <a:pt x="510414" y="4187072"/>
                  <a:pt x="507600" y="4193102"/>
                  <a:pt x="513629" y="4196305"/>
                </a:cubicBezTo>
                <a:cubicBezTo>
                  <a:pt x="522472" y="4199121"/>
                  <a:pt x="516443" y="4193102"/>
                  <a:pt x="522472" y="4190287"/>
                </a:cubicBezTo>
                <a:cubicBezTo>
                  <a:pt x="534530" y="4190287"/>
                  <a:pt x="543373" y="4193102"/>
                  <a:pt x="555431" y="4193102"/>
                </a:cubicBezTo>
                <a:cubicBezTo>
                  <a:pt x="558244" y="4187072"/>
                  <a:pt x="555431" y="4178238"/>
                  <a:pt x="558244" y="4172208"/>
                </a:cubicBezTo>
                <a:cubicBezTo>
                  <a:pt x="564273" y="4166190"/>
                  <a:pt x="573116" y="4160558"/>
                  <a:pt x="579145" y="4157344"/>
                </a:cubicBezTo>
                <a:cubicBezTo>
                  <a:pt x="591203" y="4145295"/>
                  <a:pt x="603261" y="4127627"/>
                  <a:pt x="614917" y="4124812"/>
                </a:cubicBezTo>
                <a:cubicBezTo>
                  <a:pt x="618132" y="4103929"/>
                  <a:pt x="623760" y="4088666"/>
                  <a:pt x="633004" y="4073802"/>
                </a:cubicBezTo>
                <a:cubicBezTo>
                  <a:pt x="635818" y="4061754"/>
                  <a:pt x="641847" y="4061754"/>
                  <a:pt x="647861" y="4056134"/>
                </a:cubicBezTo>
                <a:cubicBezTo>
                  <a:pt x="653890" y="4050104"/>
                  <a:pt x="656704" y="4044086"/>
                  <a:pt x="662733" y="4038055"/>
                </a:cubicBezTo>
                <a:cubicBezTo>
                  <a:pt x="647861" y="4046889"/>
                  <a:pt x="629788" y="4044086"/>
                  <a:pt x="629788" y="4026007"/>
                </a:cubicBezTo>
                <a:cubicBezTo>
                  <a:pt x="614917" y="4023191"/>
                  <a:pt x="591203" y="4032037"/>
                  <a:pt x="591203" y="4052920"/>
                </a:cubicBezTo>
                <a:cubicBezTo>
                  <a:pt x="573116" y="4061754"/>
                  <a:pt x="582360" y="4050104"/>
                  <a:pt x="570302" y="4044086"/>
                </a:cubicBezTo>
                <a:cubicBezTo>
                  <a:pt x="561058" y="4040871"/>
                  <a:pt x="552215" y="4046889"/>
                  <a:pt x="552215" y="4056134"/>
                </a:cubicBezTo>
                <a:cubicBezTo>
                  <a:pt x="558244" y="4056134"/>
                  <a:pt x="561058" y="4056134"/>
                  <a:pt x="567087" y="4056134"/>
                </a:cubicBezTo>
                <a:cubicBezTo>
                  <a:pt x="573116" y="4056134"/>
                  <a:pt x="564273" y="4070998"/>
                  <a:pt x="561058" y="4073802"/>
                </a:cubicBezTo>
                <a:cubicBezTo>
                  <a:pt x="552215" y="4077017"/>
                  <a:pt x="540157" y="4070998"/>
                  <a:pt x="534530" y="4070998"/>
                </a:cubicBezTo>
                <a:cubicBezTo>
                  <a:pt x="522472" y="4073802"/>
                  <a:pt x="519658" y="4085851"/>
                  <a:pt x="510414" y="4091881"/>
                </a:cubicBezTo>
                <a:cubicBezTo>
                  <a:pt x="489513" y="4097899"/>
                  <a:pt x="468613" y="4085851"/>
                  <a:pt x="450928" y="4097899"/>
                </a:cubicBezTo>
                <a:cubicBezTo>
                  <a:pt x="450928" y="4100715"/>
                  <a:pt x="450928" y="4100715"/>
                  <a:pt x="450928" y="4103929"/>
                </a:cubicBezTo>
                <a:cubicBezTo>
                  <a:pt x="438870" y="4103929"/>
                  <a:pt x="436056" y="4106745"/>
                  <a:pt x="426826" y="4109549"/>
                </a:cubicBezTo>
                <a:cubicBezTo>
                  <a:pt x="415170" y="4109549"/>
                  <a:pt x="403112" y="4103929"/>
                  <a:pt x="394269" y="4103929"/>
                </a:cubicBezTo>
                <a:cubicBezTo>
                  <a:pt x="382211" y="4103929"/>
                  <a:pt x="349252" y="4091881"/>
                  <a:pt x="349252" y="4103929"/>
                </a:cubicBezTo>
                <a:cubicBezTo>
                  <a:pt x="346439" y="4106745"/>
                  <a:pt x="337194" y="4106745"/>
                  <a:pt x="331567" y="4106745"/>
                </a:cubicBezTo>
                <a:cubicBezTo>
                  <a:pt x="331567" y="4079832"/>
                  <a:pt x="304638" y="4088666"/>
                  <a:pt x="289766" y="4085851"/>
                </a:cubicBezTo>
                <a:cubicBezTo>
                  <a:pt x="277708" y="4079832"/>
                  <a:pt x="271679" y="4070998"/>
                  <a:pt x="262837" y="4061754"/>
                </a:cubicBezTo>
                <a:cubicBezTo>
                  <a:pt x="256808" y="4056134"/>
                  <a:pt x="247965" y="4050104"/>
                  <a:pt x="241936" y="4044086"/>
                </a:cubicBezTo>
                <a:cubicBezTo>
                  <a:pt x="223849" y="4029221"/>
                  <a:pt x="208992" y="4020387"/>
                  <a:pt x="191307" y="4011143"/>
                </a:cubicBezTo>
                <a:cubicBezTo>
                  <a:pt x="176435" y="4002309"/>
                  <a:pt x="158348" y="3975396"/>
                  <a:pt x="140261" y="3975396"/>
                </a:cubicBezTo>
                <a:cubicBezTo>
                  <a:pt x="137447" y="3963348"/>
                  <a:pt x="131418" y="3957728"/>
                  <a:pt x="122576" y="3948483"/>
                </a:cubicBezTo>
                <a:cubicBezTo>
                  <a:pt x="137447" y="3948483"/>
                  <a:pt x="131418" y="3927601"/>
                  <a:pt x="146290" y="3924785"/>
                </a:cubicBezTo>
                <a:lnTo>
                  <a:pt x="146290" y="3921981"/>
                </a:lnTo>
                <a:cubicBezTo>
                  <a:pt x="134232" y="3915951"/>
                  <a:pt x="125389" y="3933631"/>
                  <a:pt x="116547" y="3936834"/>
                </a:cubicBezTo>
                <a:cubicBezTo>
                  <a:pt x="110518" y="3927601"/>
                  <a:pt x="119360" y="3930815"/>
                  <a:pt x="122576" y="3924785"/>
                </a:cubicBezTo>
                <a:cubicBezTo>
                  <a:pt x="128605" y="3918767"/>
                  <a:pt x="128605" y="3915951"/>
                  <a:pt x="128605" y="3906718"/>
                </a:cubicBezTo>
                <a:cubicBezTo>
                  <a:pt x="116547" y="3906718"/>
                  <a:pt x="116547" y="3921981"/>
                  <a:pt x="107704" y="3921981"/>
                </a:cubicBezTo>
                <a:cubicBezTo>
                  <a:pt x="104489" y="3906718"/>
                  <a:pt x="128605" y="3897884"/>
                  <a:pt x="113733" y="3891854"/>
                </a:cubicBezTo>
                <a:cubicBezTo>
                  <a:pt x="104489" y="3886235"/>
                  <a:pt x="92833" y="3883020"/>
                  <a:pt x="83588" y="3883020"/>
                </a:cubicBezTo>
                <a:cubicBezTo>
                  <a:pt x="89617" y="3870972"/>
                  <a:pt x="98460" y="3880205"/>
                  <a:pt x="95646" y="3868156"/>
                </a:cubicBezTo>
                <a:cubicBezTo>
                  <a:pt x="92833" y="3856108"/>
                  <a:pt x="83588" y="3853292"/>
                  <a:pt x="74745" y="3856108"/>
                </a:cubicBezTo>
                <a:cubicBezTo>
                  <a:pt x="74745" y="3847274"/>
                  <a:pt x="71932" y="3823165"/>
                  <a:pt x="77961" y="3814331"/>
                </a:cubicBezTo>
                <a:cubicBezTo>
                  <a:pt x="77961" y="3811527"/>
                  <a:pt x="77961" y="3808312"/>
                  <a:pt x="80775" y="3808312"/>
                </a:cubicBezTo>
                <a:cubicBezTo>
                  <a:pt x="80775" y="3805497"/>
                  <a:pt x="83588" y="3805497"/>
                  <a:pt x="92833" y="3805497"/>
                </a:cubicBezTo>
                <a:cubicBezTo>
                  <a:pt x="104489" y="3805497"/>
                  <a:pt x="104489" y="3805497"/>
                  <a:pt x="113733" y="3799478"/>
                </a:cubicBezTo>
                <a:cubicBezTo>
                  <a:pt x="119360" y="3796663"/>
                  <a:pt x="125389" y="3787418"/>
                  <a:pt x="128605" y="3784614"/>
                </a:cubicBezTo>
                <a:cubicBezTo>
                  <a:pt x="137447" y="3781799"/>
                  <a:pt x="146290" y="3784614"/>
                  <a:pt x="152319" y="3778584"/>
                </a:cubicBezTo>
                <a:cubicBezTo>
                  <a:pt x="155534" y="3775780"/>
                  <a:pt x="155534" y="3760517"/>
                  <a:pt x="161161" y="3754886"/>
                </a:cubicBezTo>
                <a:cubicBezTo>
                  <a:pt x="149505" y="3751671"/>
                  <a:pt x="146290" y="3763720"/>
                  <a:pt x="140261" y="3766536"/>
                </a:cubicBezTo>
                <a:cubicBezTo>
                  <a:pt x="134232" y="3769750"/>
                  <a:pt x="122576" y="3778584"/>
                  <a:pt x="119360" y="3778584"/>
                </a:cubicBezTo>
                <a:cubicBezTo>
                  <a:pt x="101675" y="3784614"/>
                  <a:pt x="80775" y="3772566"/>
                  <a:pt x="68716" y="3787418"/>
                </a:cubicBezTo>
                <a:cubicBezTo>
                  <a:pt x="59874" y="3802282"/>
                  <a:pt x="65903" y="3823165"/>
                  <a:pt x="41787" y="3823165"/>
                </a:cubicBezTo>
                <a:cubicBezTo>
                  <a:pt x="30131" y="3820361"/>
                  <a:pt x="9230" y="3820361"/>
                  <a:pt x="0" y="3814331"/>
                </a:cubicBezTo>
                <a:cubicBezTo>
                  <a:pt x="0" y="3814331"/>
                  <a:pt x="0" y="3814331"/>
                  <a:pt x="6015" y="3784614"/>
                </a:cubicBezTo>
                <a:cubicBezTo>
                  <a:pt x="9230" y="3772566"/>
                  <a:pt x="12044" y="3763720"/>
                  <a:pt x="14857" y="3754886"/>
                </a:cubicBezTo>
                <a:cubicBezTo>
                  <a:pt x="24102" y="3748868"/>
                  <a:pt x="18073" y="3739623"/>
                  <a:pt x="20886" y="3730789"/>
                </a:cubicBezTo>
                <a:cubicBezTo>
                  <a:pt x="24102" y="3724759"/>
                  <a:pt x="30131" y="3724759"/>
                  <a:pt x="32944" y="3719139"/>
                </a:cubicBezTo>
                <a:cubicBezTo>
                  <a:pt x="38973" y="3719139"/>
                  <a:pt x="47816" y="3719139"/>
                  <a:pt x="51031" y="3715925"/>
                </a:cubicBezTo>
                <a:cubicBezTo>
                  <a:pt x="59874" y="3713121"/>
                  <a:pt x="53845" y="3707091"/>
                  <a:pt x="65903" y="3703876"/>
                </a:cubicBezTo>
                <a:cubicBezTo>
                  <a:pt x="68716" y="3703876"/>
                  <a:pt x="74745" y="3709906"/>
                  <a:pt x="77961" y="3713121"/>
                </a:cubicBezTo>
                <a:cubicBezTo>
                  <a:pt x="83588" y="3713121"/>
                  <a:pt x="92833" y="3713121"/>
                  <a:pt x="98460" y="3713121"/>
                </a:cubicBezTo>
                <a:cubicBezTo>
                  <a:pt x="128605" y="3713121"/>
                  <a:pt x="158348" y="3715925"/>
                  <a:pt x="185278" y="3715925"/>
                </a:cubicBezTo>
                <a:cubicBezTo>
                  <a:pt x="194120" y="3703876"/>
                  <a:pt x="191307" y="3686208"/>
                  <a:pt x="197336" y="3674160"/>
                </a:cubicBezTo>
                <a:cubicBezTo>
                  <a:pt x="200149" y="3659296"/>
                  <a:pt x="202963" y="3650462"/>
                  <a:pt x="206178" y="3632383"/>
                </a:cubicBezTo>
                <a:cubicBezTo>
                  <a:pt x="206178" y="3623549"/>
                  <a:pt x="206178" y="3590606"/>
                  <a:pt x="217820" y="3611500"/>
                </a:cubicBezTo>
                <a:cubicBezTo>
                  <a:pt x="221035" y="3620334"/>
                  <a:pt x="217820" y="3647247"/>
                  <a:pt x="229878" y="3647247"/>
                </a:cubicBezTo>
                <a:cubicBezTo>
                  <a:pt x="233093" y="3638413"/>
                  <a:pt x="241936" y="3617519"/>
                  <a:pt x="253994" y="3617519"/>
                </a:cubicBezTo>
                <a:cubicBezTo>
                  <a:pt x="256808" y="3632383"/>
                  <a:pt x="256808" y="3647247"/>
                  <a:pt x="277708" y="3638413"/>
                </a:cubicBezTo>
                <a:cubicBezTo>
                  <a:pt x="280924" y="3638413"/>
                  <a:pt x="283737" y="3629567"/>
                  <a:pt x="289766" y="3629567"/>
                </a:cubicBezTo>
                <a:cubicBezTo>
                  <a:pt x="295795" y="3632383"/>
                  <a:pt x="301422" y="3641217"/>
                  <a:pt x="304638" y="3641217"/>
                </a:cubicBezTo>
                <a:cubicBezTo>
                  <a:pt x="319509" y="3650462"/>
                  <a:pt x="331567" y="3644431"/>
                  <a:pt x="343223" y="3641217"/>
                </a:cubicBezTo>
                <a:cubicBezTo>
                  <a:pt x="352468" y="3638413"/>
                  <a:pt x="349252" y="3638413"/>
                  <a:pt x="358095" y="3641217"/>
                </a:cubicBezTo>
                <a:cubicBezTo>
                  <a:pt x="364124" y="3644431"/>
                  <a:pt x="367340" y="3650462"/>
                  <a:pt x="376182" y="3647247"/>
                </a:cubicBezTo>
                <a:cubicBezTo>
                  <a:pt x="379398" y="3635597"/>
                  <a:pt x="385025" y="3638413"/>
                  <a:pt x="394269" y="3638413"/>
                </a:cubicBezTo>
                <a:cubicBezTo>
                  <a:pt x="400298" y="3641217"/>
                  <a:pt x="409141" y="3644431"/>
                  <a:pt x="417983" y="3644431"/>
                </a:cubicBezTo>
                <a:cubicBezTo>
                  <a:pt x="424012" y="3644431"/>
                  <a:pt x="438870" y="3641217"/>
                  <a:pt x="444899" y="3644431"/>
                </a:cubicBezTo>
                <a:cubicBezTo>
                  <a:pt x="450928" y="3647247"/>
                  <a:pt x="459770" y="3662111"/>
                  <a:pt x="462584" y="3668130"/>
                </a:cubicBezTo>
                <a:cubicBezTo>
                  <a:pt x="477857" y="3686208"/>
                  <a:pt x="486700" y="3692227"/>
                  <a:pt x="510414" y="3692227"/>
                </a:cubicBezTo>
                <a:cubicBezTo>
                  <a:pt x="522472" y="3692227"/>
                  <a:pt x="561058" y="3701061"/>
                  <a:pt x="561058" y="3686208"/>
                </a:cubicBezTo>
                <a:cubicBezTo>
                  <a:pt x="573116" y="3680178"/>
                  <a:pt x="582360" y="3674160"/>
                  <a:pt x="594016" y="3665314"/>
                </a:cubicBezTo>
                <a:cubicBezTo>
                  <a:pt x="603261" y="3656480"/>
                  <a:pt x="600045" y="3656480"/>
                  <a:pt x="614917" y="3656480"/>
                </a:cubicBezTo>
                <a:cubicBezTo>
                  <a:pt x="623760" y="3656480"/>
                  <a:pt x="629788" y="3656480"/>
                  <a:pt x="639033" y="3653265"/>
                </a:cubicBezTo>
                <a:cubicBezTo>
                  <a:pt x="647861" y="3650462"/>
                  <a:pt x="650675" y="3644431"/>
                  <a:pt x="659517" y="3641217"/>
                </a:cubicBezTo>
                <a:cubicBezTo>
                  <a:pt x="665546" y="3638413"/>
                  <a:pt x="674791" y="3638413"/>
                  <a:pt x="683633" y="3635597"/>
                </a:cubicBezTo>
                <a:cubicBezTo>
                  <a:pt x="698505" y="3635597"/>
                  <a:pt x="716592" y="3638413"/>
                  <a:pt x="731464" y="3638413"/>
                </a:cubicBezTo>
                <a:cubicBezTo>
                  <a:pt x="731464" y="3659296"/>
                  <a:pt x="716592" y="3686208"/>
                  <a:pt x="740306" y="3695042"/>
                </a:cubicBezTo>
                <a:cubicBezTo>
                  <a:pt x="757991" y="3703876"/>
                  <a:pt x="784921" y="3701061"/>
                  <a:pt x="803008" y="3701061"/>
                </a:cubicBezTo>
                <a:cubicBezTo>
                  <a:pt x="806223" y="3686208"/>
                  <a:pt x="811851" y="3674160"/>
                  <a:pt x="826722" y="3674160"/>
                </a:cubicBezTo>
                <a:lnTo>
                  <a:pt x="826722" y="3671344"/>
                </a:lnTo>
                <a:cubicBezTo>
                  <a:pt x="835967" y="3671344"/>
                  <a:pt x="844809" y="3668130"/>
                  <a:pt x="850838" y="3674160"/>
                </a:cubicBezTo>
                <a:cubicBezTo>
                  <a:pt x="856867" y="3668130"/>
                  <a:pt x="868509" y="3656480"/>
                  <a:pt x="877753" y="3656480"/>
                </a:cubicBezTo>
                <a:cubicBezTo>
                  <a:pt x="880567" y="3656480"/>
                  <a:pt x="880567" y="3653265"/>
                  <a:pt x="883381" y="3653265"/>
                </a:cubicBezTo>
                <a:cubicBezTo>
                  <a:pt x="883381" y="3650462"/>
                  <a:pt x="883381" y="3650462"/>
                  <a:pt x="883381" y="3647247"/>
                </a:cubicBezTo>
                <a:cubicBezTo>
                  <a:pt x="871724" y="3647247"/>
                  <a:pt x="859681" y="3647247"/>
                  <a:pt x="844809" y="3647247"/>
                </a:cubicBezTo>
                <a:cubicBezTo>
                  <a:pt x="841996" y="3632383"/>
                  <a:pt x="853652" y="3617519"/>
                  <a:pt x="850838" y="3599851"/>
                </a:cubicBezTo>
                <a:cubicBezTo>
                  <a:pt x="847623" y="3599851"/>
                  <a:pt x="847623" y="3599851"/>
                  <a:pt x="844809" y="3596636"/>
                </a:cubicBezTo>
                <a:cubicBezTo>
                  <a:pt x="847623" y="3596636"/>
                  <a:pt x="853652" y="3593821"/>
                  <a:pt x="856867" y="3593821"/>
                </a:cubicBezTo>
                <a:cubicBezTo>
                  <a:pt x="860178" y="3591564"/>
                  <a:pt x="867277" y="3588911"/>
                  <a:pt x="875325" y="3586942"/>
                </a:cubicBezTo>
                <a:lnTo>
                  <a:pt x="898263" y="3584308"/>
                </a:lnTo>
                <a:lnTo>
                  <a:pt x="897933" y="3584197"/>
                </a:lnTo>
                <a:cubicBezTo>
                  <a:pt x="883728" y="3583236"/>
                  <a:pt x="861951" y="3589336"/>
                  <a:pt x="855317" y="3593844"/>
                </a:cubicBezTo>
                <a:cubicBezTo>
                  <a:pt x="852096" y="3593844"/>
                  <a:pt x="846083" y="3596657"/>
                  <a:pt x="843252" y="3596657"/>
                </a:cubicBezTo>
                <a:cubicBezTo>
                  <a:pt x="846083" y="3581805"/>
                  <a:pt x="864162" y="3578992"/>
                  <a:pt x="876208" y="3581805"/>
                </a:cubicBezTo>
                <a:cubicBezTo>
                  <a:pt x="881830" y="3560926"/>
                  <a:pt x="852096" y="3527991"/>
                  <a:pt x="840440" y="3510326"/>
                </a:cubicBezTo>
                <a:cubicBezTo>
                  <a:pt x="828394" y="3489429"/>
                  <a:pt x="819550" y="3483419"/>
                  <a:pt x="813517" y="3459727"/>
                </a:cubicBezTo>
                <a:cubicBezTo>
                  <a:pt x="810315" y="3438428"/>
                  <a:pt x="795438" y="3426792"/>
                  <a:pt x="789405" y="3408725"/>
                </a:cubicBezTo>
                <a:cubicBezTo>
                  <a:pt x="780561" y="3391043"/>
                  <a:pt x="771736" y="3372977"/>
                  <a:pt x="765704" y="3352098"/>
                </a:cubicBezTo>
                <a:cubicBezTo>
                  <a:pt x="759671" y="3334438"/>
                  <a:pt x="759671" y="3316354"/>
                  <a:pt x="759671" y="3292661"/>
                </a:cubicBezTo>
                <a:cubicBezTo>
                  <a:pt x="759671" y="3262540"/>
                  <a:pt x="762482" y="3256931"/>
                  <a:pt x="726715" y="3256931"/>
                </a:cubicBezTo>
                <a:cubicBezTo>
                  <a:pt x="705824" y="3253716"/>
                  <a:pt x="688136" y="3253716"/>
                  <a:pt x="670057" y="3244876"/>
                </a:cubicBezTo>
                <a:cubicBezTo>
                  <a:pt x="661213" y="3244876"/>
                  <a:pt x="652368" y="3238847"/>
                  <a:pt x="646355" y="3236052"/>
                </a:cubicBezTo>
                <a:cubicBezTo>
                  <a:pt x="640322" y="3226809"/>
                  <a:pt x="649166" y="3217968"/>
                  <a:pt x="631478" y="3214752"/>
                </a:cubicBezTo>
                <a:cubicBezTo>
                  <a:pt x="628257" y="3205930"/>
                  <a:pt x="634289" y="3191060"/>
                  <a:pt x="628257" y="3185049"/>
                </a:cubicBezTo>
                <a:cubicBezTo>
                  <a:pt x="628257" y="3176209"/>
                  <a:pt x="616620" y="3176209"/>
                  <a:pt x="613399" y="3167368"/>
                </a:cubicBezTo>
                <a:cubicBezTo>
                  <a:pt x="607366" y="3152517"/>
                  <a:pt x="610588" y="3116367"/>
                  <a:pt x="619432" y="3104730"/>
                </a:cubicBezTo>
                <a:cubicBezTo>
                  <a:pt x="625445" y="3098702"/>
                  <a:pt x="634289" y="3095488"/>
                  <a:pt x="640322" y="3083851"/>
                </a:cubicBezTo>
                <a:cubicBezTo>
                  <a:pt x="646355" y="3075010"/>
                  <a:pt x="646355" y="3065768"/>
                  <a:pt x="646355" y="3054130"/>
                </a:cubicBezTo>
                <a:cubicBezTo>
                  <a:pt x="646355" y="3030035"/>
                  <a:pt x="655199" y="3006344"/>
                  <a:pt x="634289" y="2991476"/>
                </a:cubicBezTo>
                <a:cubicBezTo>
                  <a:pt x="619432" y="2982249"/>
                  <a:pt x="595711" y="2976223"/>
                  <a:pt x="577632" y="2976223"/>
                </a:cubicBezTo>
                <a:cubicBezTo>
                  <a:pt x="571599" y="2976223"/>
                  <a:pt x="571599" y="2985447"/>
                  <a:pt x="565566" y="2985447"/>
                </a:cubicBezTo>
                <a:cubicBezTo>
                  <a:pt x="556741" y="2982249"/>
                  <a:pt x="559553" y="2976223"/>
                  <a:pt x="553930" y="2973409"/>
                </a:cubicBezTo>
                <a:cubicBezTo>
                  <a:pt x="547897" y="2967382"/>
                  <a:pt x="541864" y="2961352"/>
                  <a:pt x="535831" y="2955745"/>
                </a:cubicBezTo>
                <a:cubicBezTo>
                  <a:pt x="502875" y="2928838"/>
                  <a:pt x="464316" y="2925623"/>
                  <a:pt x="476362" y="2875023"/>
                </a:cubicBezTo>
                <a:cubicBezTo>
                  <a:pt x="482395" y="2860154"/>
                  <a:pt x="491239" y="2854144"/>
                  <a:pt x="494051" y="2836462"/>
                </a:cubicBezTo>
                <a:cubicBezTo>
                  <a:pt x="500064" y="2803544"/>
                  <a:pt x="497252" y="2788675"/>
                  <a:pt x="529818" y="2770609"/>
                </a:cubicBezTo>
                <a:cubicBezTo>
                  <a:pt x="550708" y="2755758"/>
                  <a:pt x="574820" y="2746917"/>
                  <a:pt x="592509" y="2732047"/>
                </a:cubicBezTo>
                <a:cubicBezTo>
                  <a:pt x="610588" y="2720010"/>
                  <a:pt x="628257" y="2695915"/>
                  <a:pt x="643134" y="2681046"/>
                </a:cubicBezTo>
                <a:cubicBezTo>
                  <a:pt x="655199" y="2663382"/>
                  <a:pt x="667245" y="2648532"/>
                  <a:pt x="679311" y="2633662"/>
                </a:cubicBezTo>
                <a:cubicBezTo>
                  <a:pt x="684934" y="2627651"/>
                  <a:pt x="688136" y="2615596"/>
                  <a:pt x="694169" y="2609568"/>
                </a:cubicBezTo>
                <a:cubicBezTo>
                  <a:pt x="717870" y="2582661"/>
                  <a:pt x="768515" y="2552959"/>
                  <a:pt x="804673" y="2585876"/>
                </a:cubicBezTo>
                <a:cubicBezTo>
                  <a:pt x="819550" y="2600744"/>
                  <a:pt x="810315" y="2609568"/>
                  <a:pt x="813517" y="2630447"/>
                </a:cubicBezTo>
                <a:cubicBezTo>
                  <a:pt x="819550" y="2648532"/>
                  <a:pt x="846083" y="2678251"/>
                  <a:pt x="860940" y="2681046"/>
                </a:cubicBezTo>
                <a:cubicBezTo>
                  <a:pt x="891085" y="2689887"/>
                  <a:pt x="918008" y="2663382"/>
                  <a:pt x="941710" y="2654157"/>
                </a:cubicBezTo>
                <a:cubicBezTo>
                  <a:pt x="965431" y="2645317"/>
                  <a:pt x="989543" y="2645317"/>
                  <a:pt x="1016466" y="2645317"/>
                </a:cubicBezTo>
                <a:cubicBezTo>
                  <a:pt x="1061078" y="2645317"/>
                  <a:pt x="1105670" y="2660167"/>
                  <a:pt x="1141847" y="2630447"/>
                </a:cubicBezTo>
                <a:cubicBezTo>
                  <a:pt x="1165549" y="2609568"/>
                  <a:pt x="1162738" y="2579847"/>
                  <a:pt x="1180426" y="2558968"/>
                </a:cubicBezTo>
                <a:cubicBezTo>
                  <a:pt x="1189270" y="2546929"/>
                  <a:pt x="1201316" y="2540901"/>
                  <a:pt x="1216194" y="2534875"/>
                </a:cubicBezTo>
                <a:cubicBezTo>
                  <a:pt x="1228240" y="2526052"/>
                  <a:pt x="1237084" y="2526052"/>
                  <a:pt x="1243117" y="2511182"/>
                </a:cubicBezTo>
                <a:cubicBezTo>
                  <a:pt x="1249130" y="2499144"/>
                  <a:pt x="1234272" y="2469423"/>
                  <a:pt x="1255163" y="2466610"/>
                </a:cubicBezTo>
                <a:cubicBezTo>
                  <a:pt x="1266818" y="2442516"/>
                  <a:pt x="1282086" y="2412796"/>
                  <a:pt x="1311821" y="2403955"/>
                </a:cubicBezTo>
                <a:cubicBezTo>
                  <a:pt x="1326698" y="2397943"/>
                  <a:pt x="1338763" y="2400757"/>
                  <a:pt x="1353621" y="2391917"/>
                </a:cubicBezTo>
                <a:cubicBezTo>
                  <a:pt x="1380544" y="2371038"/>
                  <a:pt x="1413090" y="2365009"/>
                  <a:pt x="1443235" y="2344130"/>
                </a:cubicBezTo>
                <a:cubicBezTo>
                  <a:pt x="1479002" y="2320437"/>
                  <a:pt x="1485035" y="2278663"/>
                  <a:pt x="1514770" y="2251755"/>
                </a:cubicBezTo>
                <a:cubicBezTo>
                  <a:pt x="1526425" y="2242932"/>
                  <a:pt x="1535660" y="2228063"/>
                  <a:pt x="1541693" y="2212809"/>
                </a:cubicBezTo>
                <a:cubicBezTo>
                  <a:pt x="1547726" y="2197958"/>
                  <a:pt x="1553348" y="2180276"/>
                  <a:pt x="1559381" y="2165425"/>
                </a:cubicBezTo>
                <a:cubicBezTo>
                  <a:pt x="1571427" y="2135302"/>
                  <a:pt x="1580272" y="2108797"/>
                  <a:pt x="1583493" y="2075862"/>
                </a:cubicBezTo>
                <a:cubicBezTo>
                  <a:pt x="1601162" y="2067038"/>
                  <a:pt x="1613228" y="2061011"/>
                  <a:pt x="1634118" y="2061011"/>
                </a:cubicBezTo>
                <a:cubicBezTo>
                  <a:pt x="1648995" y="2063824"/>
                  <a:pt x="1663853" y="2067038"/>
                  <a:pt x="1675918" y="2067038"/>
                </a:cubicBezTo>
                <a:cubicBezTo>
                  <a:pt x="1690776" y="2067038"/>
                  <a:pt x="1693587" y="2057796"/>
                  <a:pt x="1699620" y="2048972"/>
                </a:cubicBezTo>
                <a:cubicBezTo>
                  <a:pt x="1711686" y="2054983"/>
                  <a:pt x="1723732" y="2063824"/>
                  <a:pt x="1720530" y="2078676"/>
                </a:cubicBezTo>
                <a:cubicBezTo>
                  <a:pt x="1720530" y="2081689"/>
                  <a:pt x="1722037" y="2083774"/>
                  <a:pt x="1724435" y="2085206"/>
                </a:cubicBezTo>
                <a:lnTo>
                  <a:pt x="1726110" y="2085679"/>
                </a:lnTo>
                <a:lnTo>
                  <a:pt x="1722209" y="2079163"/>
                </a:lnTo>
                <a:cubicBezTo>
                  <a:pt x="1725428" y="2064302"/>
                  <a:pt x="1713366" y="2055472"/>
                  <a:pt x="1701311" y="2049449"/>
                </a:cubicBezTo>
                <a:cubicBezTo>
                  <a:pt x="1701311" y="2046234"/>
                  <a:pt x="1704523" y="2043427"/>
                  <a:pt x="1704523" y="2040619"/>
                </a:cubicBezTo>
                <a:cubicBezTo>
                  <a:pt x="1713366" y="2031382"/>
                  <a:pt x="1719393" y="2028573"/>
                  <a:pt x="1731052" y="2022550"/>
                </a:cubicBezTo>
                <a:cubicBezTo>
                  <a:pt x="1743113" y="2016527"/>
                  <a:pt x="1740298" y="2016527"/>
                  <a:pt x="1743113" y="2004883"/>
                </a:cubicBezTo>
                <a:cubicBezTo>
                  <a:pt x="1746325" y="1990022"/>
                  <a:pt x="1749141" y="1974769"/>
                  <a:pt x="1749141" y="1959909"/>
                </a:cubicBezTo>
                <a:cubicBezTo>
                  <a:pt x="1737086" y="1953886"/>
                  <a:pt x="1728236" y="1945056"/>
                  <a:pt x="1737086" y="1933012"/>
                </a:cubicBezTo>
                <a:cubicBezTo>
                  <a:pt x="1740298" y="1933012"/>
                  <a:pt x="1757984" y="1930195"/>
                  <a:pt x="1757984" y="1930195"/>
                </a:cubicBezTo>
                <a:cubicBezTo>
                  <a:pt x="1757984" y="1921365"/>
                  <a:pt x="1755168" y="1918150"/>
                  <a:pt x="1746325" y="1918150"/>
                </a:cubicBezTo>
                <a:cubicBezTo>
                  <a:pt x="1746325" y="1903297"/>
                  <a:pt x="1767230" y="1906512"/>
                  <a:pt x="1776073" y="1906512"/>
                </a:cubicBezTo>
                <a:cubicBezTo>
                  <a:pt x="1776073" y="1903297"/>
                  <a:pt x="1776073" y="1903297"/>
                  <a:pt x="1776073" y="1903297"/>
                </a:cubicBezTo>
                <a:cubicBezTo>
                  <a:pt x="1784916" y="1900490"/>
                  <a:pt x="1788135" y="1888444"/>
                  <a:pt x="1796978" y="1885629"/>
                </a:cubicBezTo>
                <a:cubicBezTo>
                  <a:pt x="1799793" y="1879607"/>
                  <a:pt x="1799793" y="1873584"/>
                  <a:pt x="1799793" y="1870776"/>
                </a:cubicBezTo>
                <a:cubicBezTo>
                  <a:pt x="1811848" y="1870776"/>
                  <a:pt x="1814664" y="1867561"/>
                  <a:pt x="1820691" y="1855515"/>
                </a:cubicBezTo>
                <a:cubicBezTo>
                  <a:pt x="1826725" y="1849493"/>
                  <a:pt x="1838780" y="1846685"/>
                  <a:pt x="1841596" y="1840663"/>
                </a:cubicBezTo>
                <a:cubicBezTo>
                  <a:pt x="1847623" y="1828617"/>
                  <a:pt x="1841596" y="1819780"/>
                  <a:pt x="1856466" y="1816972"/>
                </a:cubicBezTo>
                <a:cubicBezTo>
                  <a:pt x="1865712" y="1810949"/>
                  <a:pt x="1874555" y="1810949"/>
                  <a:pt x="1880583" y="1802112"/>
                </a:cubicBezTo>
                <a:cubicBezTo>
                  <a:pt x="1889432" y="1792882"/>
                  <a:pt x="1895460" y="1787259"/>
                  <a:pt x="1904303" y="1778021"/>
                </a:cubicBezTo>
                <a:cubicBezTo>
                  <a:pt x="1907515" y="1775213"/>
                  <a:pt x="1910330" y="1771998"/>
                  <a:pt x="1913146" y="1766382"/>
                </a:cubicBezTo>
                <a:cubicBezTo>
                  <a:pt x="1916358" y="1760360"/>
                  <a:pt x="1916358" y="1763167"/>
                  <a:pt x="1922392" y="1760360"/>
                </a:cubicBezTo>
                <a:cubicBezTo>
                  <a:pt x="1928419" y="1757145"/>
                  <a:pt x="1928419" y="1760360"/>
                  <a:pt x="1934050" y="1754337"/>
                </a:cubicBezTo>
                <a:cubicBezTo>
                  <a:pt x="1940078" y="1748315"/>
                  <a:pt x="1937262" y="1745499"/>
                  <a:pt x="1943290" y="1745499"/>
                </a:cubicBezTo>
                <a:cubicBezTo>
                  <a:pt x="1946105" y="1742292"/>
                  <a:pt x="1954948" y="1748315"/>
                  <a:pt x="1958167" y="1742292"/>
                </a:cubicBezTo>
                <a:cubicBezTo>
                  <a:pt x="1960982" y="1739477"/>
                  <a:pt x="1960982" y="1733455"/>
                  <a:pt x="1958167" y="1727432"/>
                </a:cubicBezTo>
                <a:cubicBezTo>
                  <a:pt x="1952139" y="1727432"/>
                  <a:pt x="1946105" y="1727432"/>
                  <a:pt x="1937262" y="1727432"/>
                </a:cubicBezTo>
                <a:cubicBezTo>
                  <a:pt x="1940078" y="1730247"/>
                  <a:pt x="1937262" y="1733455"/>
                  <a:pt x="1937262" y="1736269"/>
                </a:cubicBezTo>
                <a:cubicBezTo>
                  <a:pt x="1934050" y="1736269"/>
                  <a:pt x="1928419" y="1736269"/>
                  <a:pt x="1925207" y="1736269"/>
                </a:cubicBezTo>
                <a:cubicBezTo>
                  <a:pt x="1925207" y="1733455"/>
                  <a:pt x="1925207" y="1733455"/>
                  <a:pt x="1925207" y="1730247"/>
                </a:cubicBezTo>
                <a:cubicBezTo>
                  <a:pt x="1910330" y="1730247"/>
                  <a:pt x="1925207" y="1676843"/>
                  <a:pt x="1928419" y="1668012"/>
                </a:cubicBezTo>
                <a:cubicBezTo>
                  <a:pt x="1931235" y="1661989"/>
                  <a:pt x="1937262" y="1655959"/>
                  <a:pt x="1943290" y="1652752"/>
                </a:cubicBezTo>
                <a:cubicBezTo>
                  <a:pt x="1943290" y="1649937"/>
                  <a:pt x="1954948" y="1647129"/>
                  <a:pt x="1954948" y="1643914"/>
                </a:cubicBezTo>
                <a:cubicBezTo>
                  <a:pt x="1954948" y="1629060"/>
                  <a:pt x="1952139" y="1625846"/>
                  <a:pt x="1937262" y="1625846"/>
                </a:cubicBezTo>
                <a:cubicBezTo>
                  <a:pt x="1940078" y="1623039"/>
                  <a:pt x="1943290" y="1620231"/>
                  <a:pt x="1946105" y="1620231"/>
                </a:cubicBezTo>
                <a:cubicBezTo>
                  <a:pt x="1949324" y="1604970"/>
                  <a:pt x="1946105" y="1593325"/>
                  <a:pt x="1937262" y="1581280"/>
                </a:cubicBezTo>
                <a:cubicBezTo>
                  <a:pt x="1934050" y="1575257"/>
                  <a:pt x="1922392" y="1554382"/>
                  <a:pt x="1928419" y="1548758"/>
                </a:cubicBezTo>
                <a:cubicBezTo>
                  <a:pt x="1937262" y="1542736"/>
                  <a:pt x="1940078" y="1554382"/>
                  <a:pt x="1946105" y="1542736"/>
                </a:cubicBezTo>
                <a:cubicBezTo>
                  <a:pt x="1949324" y="1530690"/>
                  <a:pt x="1946105" y="1530690"/>
                  <a:pt x="1954948" y="1521860"/>
                </a:cubicBezTo>
                <a:cubicBezTo>
                  <a:pt x="1960982" y="1515837"/>
                  <a:pt x="1967010" y="1509807"/>
                  <a:pt x="1976256" y="1506599"/>
                </a:cubicBezTo>
                <a:cubicBezTo>
                  <a:pt x="1991126" y="1500977"/>
                  <a:pt x="2008812" y="1509807"/>
                  <a:pt x="2012031" y="1485716"/>
                </a:cubicBezTo>
                <a:cubicBezTo>
                  <a:pt x="2020874" y="1485716"/>
                  <a:pt x="2017655" y="1474079"/>
                  <a:pt x="2026901" y="1468056"/>
                </a:cubicBezTo>
                <a:cubicBezTo>
                  <a:pt x="2032532" y="1465241"/>
                  <a:pt x="2047806" y="1468056"/>
                  <a:pt x="2056649" y="1468056"/>
                </a:cubicBezTo>
                <a:cubicBezTo>
                  <a:pt x="2077553" y="1468056"/>
                  <a:pt x="2095636" y="1468056"/>
                  <a:pt x="2116137" y="1468056"/>
                </a:cubicBezTo>
                <a:cubicBezTo>
                  <a:pt x="2119356" y="1459219"/>
                  <a:pt x="2125383" y="1459219"/>
                  <a:pt x="2131411" y="1453196"/>
                </a:cubicBezTo>
                <a:cubicBezTo>
                  <a:pt x="2137042" y="1447173"/>
                  <a:pt x="2140261" y="1444365"/>
                  <a:pt x="2140261" y="1435128"/>
                </a:cubicBezTo>
                <a:cubicBezTo>
                  <a:pt x="2140261" y="1430712"/>
                  <a:pt x="2141768" y="1425493"/>
                  <a:pt x="2143275" y="1419872"/>
                </a:cubicBezTo>
                <a:lnTo>
                  <a:pt x="2146110" y="1403252"/>
                </a:lnTo>
                <a:lnTo>
                  <a:pt x="2145793" y="1403252"/>
                </a:lnTo>
                <a:cubicBezTo>
                  <a:pt x="2148610" y="1397633"/>
                  <a:pt x="2148610" y="1391602"/>
                  <a:pt x="2148610" y="1388387"/>
                </a:cubicBezTo>
                <a:cubicBezTo>
                  <a:pt x="2145793" y="1379552"/>
                  <a:pt x="2127716" y="1361871"/>
                  <a:pt x="2118878" y="1358667"/>
                </a:cubicBezTo>
                <a:cubicBezTo>
                  <a:pt x="2112842" y="1358667"/>
                  <a:pt x="2104004" y="1358667"/>
                  <a:pt x="2095151" y="1358667"/>
                </a:cubicBezTo>
                <a:cubicBezTo>
                  <a:pt x="2097968" y="1349821"/>
                  <a:pt x="2089130" y="1347017"/>
                  <a:pt x="2085911" y="1334955"/>
                </a:cubicBezTo>
                <a:cubicBezTo>
                  <a:pt x="2083094" y="1334955"/>
                  <a:pt x="2077073" y="1334955"/>
                  <a:pt x="2071037" y="1334955"/>
                </a:cubicBezTo>
                <a:cubicBezTo>
                  <a:pt x="2071037" y="1337771"/>
                  <a:pt x="2071037" y="1337771"/>
                  <a:pt x="2071037" y="1337771"/>
                </a:cubicBezTo>
                <a:cubicBezTo>
                  <a:pt x="2065016" y="1337771"/>
                  <a:pt x="2062199" y="1340986"/>
                  <a:pt x="2062199" y="1347017"/>
                </a:cubicBezTo>
                <a:cubicBezTo>
                  <a:pt x="2058980" y="1347017"/>
                  <a:pt x="2052959" y="1347017"/>
                  <a:pt x="2047325" y="1347017"/>
                </a:cubicBezTo>
                <a:lnTo>
                  <a:pt x="2047325" y="1343802"/>
                </a:lnTo>
                <a:cubicBezTo>
                  <a:pt x="2047325" y="1343802"/>
                  <a:pt x="2044106" y="1343802"/>
                  <a:pt x="2041305" y="1343802"/>
                </a:cubicBezTo>
                <a:cubicBezTo>
                  <a:pt x="2038085" y="1337771"/>
                  <a:pt x="2035268" y="1331740"/>
                  <a:pt x="2035268" y="1326120"/>
                </a:cubicBezTo>
                <a:cubicBezTo>
                  <a:pt x="2020394" y="1322906"/>
                  <a:pt x="1990662" y="1320089"/>
                  <a:pt x="1981406" y="1331740"/>
                </a:cubicBezTo>
                <a:cubicBezTo>
                  <a:pt x="1978589" y="1328937"/>
                  <a:pt x="1978589" y="1320089"/>
                  <a:pt x="1978589" y="1314070"/>
                </a:cubicBezTo>
                <a:cubicBezTo>
                  <a:pt x="1963731" y="1308039"/>
                  <a:pt x="1981406" y="1299205"/>
                  <a:pt x="1981406" y="1295990"/>
                </a:cubicBezTo>
                <a:cubicBezTo>
                  <a:pt x="1987443" y="1283941"/>
                  <a:pt x="1984626" y="1278309"/>
                  <a:pt x="1984626" y="1269075"/>
                </a:cubicBezTo>
                <a:cubicBezTo>
                  <a:pt x="1984626" y="1269075"/>
                  <a:pt x="1984626" y="1269075"/>
                  <a:pt x="1981406" y="1269075"/>
                </a:cubicBezTo>
                <a:cubicBezTo>
                  <a:pt x="1978589" y="1254209"/>
                  <a:pt x="1990662" y="1242558"/>
                  <a:pt x="1990662" y="1227692"/>
                </a:cubicBezTo>
                <a:cubicBezTo>
                  <a:pt x="1981406" y="1227692"/>
                  <a:pt x="1975788" y="1230508"/>
                  <a:pt x="1969751" y="1233312"/>
                </a:cubicBezTo>
                <a:cubicBezTo>
                  <a:pt x="1969751" y="1239343"/>
                  <a:pt x="1969751" y="1245374"/>
                  <a:pt x="1969751" y="1251393"/>
                </a:cubicBezTo>
                <a:cubicBezTo>
                  <a:pt x="1948857" y="1251393"/>
                  <a:pt x="1936800" y="1239343"/>
                  <a:pt x="1915889" y="1239343"/>
                </a:cubicBezTo>
                <a:cubicBezTo>
                  <a:pt x="1915889" y="1242558"/>
                  <a:pt x="1912686" y="1245374"/>
                  <a:pt x="1912686" y="1248178"/>
                </a:cubicBezTo>
                <a:cubicBezTo>
                  <a:pt x="1882938" y="1254209"/>
                  <a:pt x="1894995" y="1218447"/>
                  <a:pt x="1880121" y="1209612"/>
                </a:cubicBezTo>
                <a:cubicBezTo>
                  <a:pt x="1874100" y="1206397"/>
                  <a:pt x="1865247" y="1212428"/>
                  <a:pt x="1859226" y="1206397"/>
                </a:cubicBezTo>
                <a:cubicBezTo>
                  <a:pt x="1850373" y="1203581"/>
                  <a:pt x="1850373" y="1191531"/>
                  <a:pt x="1841133" y="1188727"/>
                </a:cubicBezTo>
                <a:cubicBezTo>
                  <a:pt x="1835112" y="1164616"/>
                  <a:pt x="1781653" y="1164616"/>
                  <a:pt x="1763559" y="1161800"/>
                </a:cubicBezTo>
                <a:cubicBezTo>
                  <a:pt x="1766779" y="1140915"/>
                  <a:pt x="1748685" y="1134884"/>
                  <a:pt x="1730608" y="1134884"/>
                </a:cubicBezTo>
                <a:cubicBezTo>
                  <a:pt x="1730608" y="1126050"/>
                  <a:pt x="1733811" y="1117215"/>
                  <a:pt x="1733811" y="1105153"/>
                </a:cubicBezTo>
                <a:lnTo>
                  <a:pt x="1730608" y="1105153"/>
                </a:lnTo>
                <a:cubicBezTo>
                  <a:pt x="1730608" y="1099134"/>
                  <a:pt x="1730608" y="1090300"/>
                  <a:pt x="1730608" y="1084269"/>
                </a:cubicBezTo>
                <a:cubicBezTo>
                  <a:pt x="1727791" y="1078238"/>
                  <a:pt x="1721754" y="1078238"/>
                  <a:pt x="1724974" y="1069403"/>
                </a:cubicBezTo>
                <a:cubicBezTo>
                  <a:pt x="1724974" y="1066188"/>
                  <a:pt x="1733811" y="1060568"/>
                  <a:pt x="1733811" y="1054537"/>
                </a:cubicBezTo>
                <a:cubicBezTo>
                  <a:pt x="1736628" y="1048506"/>
                  <a:pt x="1736628" y="1039671"/>
                  <a:pt x="1736628" y="1033653"/>
                </a:cubicBezTo>
                <a:cubicBezTo>
                  <a:pt x="1736628" y="1024806"/>
                  <a:pt x="1733811" y="1015572"/>
                  <a:pt x="1733811" y="1006725"/>
                </a:cubicBezTo>
                <a:cubicBezTo>
                  <a:pt x="1730608" y="1003921"/>
                  <a:pt x="1727791" y="994676"/>
                  <a:pt x="1727791" y="991859"/>
                </a:cubicBezTo>
                <a:cubicBezTo>
                  <a:pt x="1727791" y="979810"/>
                  <a:pt x="1736628" y="967760"/>
                  <a:pt x="1736628" y="952895"/>
                </a:cubicBezTo>
                <a:cubicBezTo>
                  <a:pt x="1736628" y="950079"/>
                  <a:pt x="1736628" y="946864"/>
                  <a:pt x="1736628" y="944060"/>
                </a:cubicBezTo>
                <a:cubicBezTo>
                  <a:pt x="1736628" y="938029"/>
                  <a:pt x="1730608" y="938029"/>
                  <a:pt x="1730608" y="935225"/>
                </a:cubicBezTo>
                <a:cubicBezTo>
                  <a:pt x="1730608" y="929194"/>
                  <a:pt x="1733811" y="925979"/>
                  <a:pt x="1736628" y="920359"/>
                </a:cubicBezTo>
                <a:cubicBezTo>
                  <a:pt x="1736628" y="908297"/>
                  <a:pt x="1733811" y="896248"/>
                  <a:pt x="1727791" y="884198"/>
                </a:cubicBezTo>
                <a:cubicBezTo>
                  <a:pt x="1721754" y="857682"/>
                  <a:pt x="1721754" y="833582"/>
                  <a:pt x="1721754" y="806655"/>
                </a:cubicBezTo>
                <a:cubicBezTo>
                  <a:pt x="1718953" y="806655"/>
                  <a:pt x="1718953" y="803851"/>
                  <a:pt x="1715734" y="803851"/>
                </a:cubicBezTo>
                <a:cubicBezTo>
                  <a:pt x="1712917" y="788985"/>
                  <a:pt x="1712917" y="774119"/>
                  <a:pt x="1712917" y="758855"/>
                </a:cubicBezTo>
                <a:cubicBezTo>
                  <a:pt x="1704079" y="756039"/>
                  <a:pt x="1712917" y="732338"/>
                  <a:pt x="1715734" y="723093"/>
                </a:cubicBezTo>
                <a:cubicBezTo>
                  <a:pt x="1715734" y="717473"/>
                  <a:pt x="1715734" y="705423"/>
                  <a:pt x="1718953" y="702607"/>
                </a:cubicBezTo>
                <a:cubicBezTo>
                  <a:pt x="1727791" y="693361"/>
                  <a:pt x="1754722" y="699392"/>
                  <a:pt x="1766779" y="702607"/>
                </a:cubicBezTo>
                <a:cubicBezTo>
                  <a:pt x="1775616" y="702607"/>
                  <a:pt x="1772799" y="705423"/>
                  <a:pt x="1781653" y="690557"/>
                </a:cubicBezTo>
                <a:cubicBezTo>
                  <a:pt x="1784470" y="681312"/>
                  <a:pt x="1787673" y="678508"/>
                  <a:pt x="1787673" y="666446"/>
                </a:cubicBezTo>
                <a:cubicBezTo>
                  <a:pt x="1787673" y="660427"/>
                  <a:pt x="1784470" y="648776"/>
                  <a:pt x="1790490" y="642745"/>
                </a:cubicBezTo>
                <a:cubicBezTo>
                  <a:pt x="1793307" y="639531"/>
                  <a:pt x="1808181" y="639531"/>
                  <a:pt x="1814202" y="636715"/>
                </a:cubicBezTo>
                <a:cubicBezTo>
                  <a:pt x="1814202" y="636715"/>
                  <a:pt x="1817421" y="633911"/>
                  <a:pt x="1823458" y="630696"/>
                </a:cubicBezTo>
                <a:cubicBezTo>
                  <a:pt x="1826259" y="630696"/>
                  <a:pt x="1832295" y="630696"/>
                  <a:pt x="1835112" y="630696"/>
                </a:cubicBezTo>
                <a:cubicBezTo>
                  <a:pt x="1844352" y="630696"/>
                  <a:pt x="1850373" y="630696"/>
                  <a:pt x="1859226" y="630696"/>
                </a:cubicBezTo>
                <a:cubicBezTo>
                  <a:pt x="1859226" y="627880"/>
                  <a:pt x="1862043" y="619045"/>
                  <a:pt x="1865247" y="615830"/>
                </a:cubicBezTo>
                <a:cubicBezTo>
                  <a:pt x="1871283" y="613014"/>
                  <a:pt x="1880121" y="613014"/>
                  <a:pt x="1880121" y="609799"/>
                </a:cubicBezTo>
                <a:cubicBezTo>
                  <a:pt x="1886157" y="603780"/>
                  <a:pt x="1882938" y="598148"/>
                  <a:pt x="1882938" y="592129"/>
                </a:cubicBezTo>
                <a:cubicBezTo>
                  <a:pt x="1882938" y="586099"/>
                  <a:pt x="1886157" y="582884"/>
                  <a:pt x="1888958" y="577264"/>
                </a:cubicBezTo>
                <a:cubicBezTo>
                  <a:pt x="1894995" y="568018"/>
                  <a:pt x="1903832" y="555968"/>
                  <a:pt x="1897812" y="547134"/>
                </a:cubicBezTo>
                <a:cubicBezTo>
                  <a:pt x="1894995" y="535483"/>
                  <a:pt x="1880121" y="538287"/>
                  <a:pt x="1868064" y="538287"/>
                </a:cubicBezTo>
                <a:cubicBezTo>
                  <a:pt x="1865247" y="526237"/>
                  <a:pt x="1850373" y="523421"/>
                  <a:pt x="1841133" y="517402"/>
                </a:cubicBezTo>
                <a:cubicBezTo>
                  <a:pt x="1835112" y="514586"/>
                  <a:pt x="1838316" y="505352"/>
                  <a:pt x="1829076" y="502536"/>
                </a:cubicBezTo>
                <a:cubicBezTo>
                  <a:pt x="1826259" y="502536"/>
                  <a:pt x="1817421" y="505352"/>
                  <a:pt x="1814202" y="502536"/>
                </a:cubicBezTo>
                <a:cubicBezTo>
                  <a:pt x="1796527" y="493702"/>
                  <a:pt x="1802547" y="448706"/>
                  <a:pt x="1823458" y="448706"/>
                </a:cubicBezTo>
                <a:cubicBezTo>
                  <a:pt x="1823458" y="442675"/>
                  <a:pt x="1823458" y="439859"/>
                  <a:pt x="1829076" y="439859"/>
                </a:cubicBezTo>
                <a:cubicBezTo>
                  <a:pt x="1829076" y="433840"/>
                  <a:pt x="1829076" y="427809"/>
                  <a:pt x="1829076" y="424993"/>
                </a:cubicBezTo>
                <a:cubicBezTo>
                  <a:pt x="1811385" y="412943"/>
                  <a:pt x="1790490" y="421790"/>
                  <a:pt x="1769596" y="416158"/>
                </a:cubicBezTo>
                <a:cubicBezTo>
                  <a:pt x="1763559" y="416158"/>
                  <a:pt x="1757539" y="412943"/>
                  <a:pt x="1751905" y="410139"/>
                </a:cubicBezTo>
                <a:cubicBezTo>
                  <a:pt x="1748685" y="406925"/>
                  <a:pt x="1745884" y="398078"/>
                  <a:pt x="1739848" y="395274"/>
                </a:cubicBezTo>
                <a:cubicBezTo>
                  <a:pt x="1730608" y="389243"/>
                  <a:pt x="1718953" y="395274"/>
                  <a:pt x="1712917" y="386028"/>
                </a:cubicBezTo>
                <a:cubicBezTo>
                  <a:pt x="1700860" y="389243"/>
                  <a:pt x="1706896" y="377193"/>
                  <a:pt x="1698043" y="371162"/>
                </a:cubicBezTo>
                <a:cubicBezTo>
                  <a:pt x="1689205" y="365143"/>
                  <a:pt x="1683169" y="374377"/>
                  <a:pt x="1679965" y="359113"/>
                </a:cubicBezTo>
                <a:cubicBezTo>
                  <a:pt x="1677148" y="353493"/>
                  <a:pt x="1679965" y="344247"/>
                  <a:pt x="1677148" y="335412"/>
                </a:cubicBezTo>
                <a:cubicBezTo>
                  <a:pt x="1673929" y="329381"/>
                  <a:pt x="1665091" y="323350"/>
                  <a:pt x="1665091" y="314515"/>
                </a:cubicBezTo>
                <a:cubicBezTo>
                  <a:pt x="1659055" y="314515"/>
                  <a:pt x="1653437" y="314515"/>
                  <a:pt x="1647400" y="311699"/>
                </a:cubicBezTo>
                <a:cubicBezTo>
                  <a:pt x="1644181" y="311699"/>
                  <a:pt x="1641380" y="314515"/>
                  <a:pt x="1638160" y="311699"/>
                </a:cubicBezTo>
                <a:cubicBezTo>
                  <a:pt x="1635343" y="311699"/>
                  <a:pt x="1635343" y="305681"/>
                  <a:pt x="1632124" y="305681"/>
                </a:cubicBezTo>
                <a:cubicBezTo>
                  <a:pt x="1620469" y="299650"/>
                  <a:pt x="1611229" y="311699"/>
                  <a:pt x="1599575" y="308497"/>
                </a:cubicBezTo>
                <a:cubicBezTo>
                  <a:pt x="1599575" y="308497"/>
                  <a:pt x="1599575" y="308497"/>
                  <a:pt x="1599575" y="305681"/>
                </a:cubicBezTo>
                <a:cubicBezTo>
                  <a:pt x="1584700" y="302466"/>
                  <a:pt x="1581481" y="317331"/>
                  <a:pt x="1569826" y="317331"/>
                </a:cubicBezTo>
                <a:cubicBezTo>
                  <a:pt x="1572643" y="299650"/>
                  <a:pt x="1545712" y="305681"/>
                  <a:pt x="1551749" y="290815"/>
                </a:cubicBezTo>
                <a:cubicBezTo>
                  <a:pt x="1548932" y="290815"/>
                  <a:pt x="1533655" y="290815"/>
                  <a:pt x="1533655" y="290815"/>
                </a:cubicBezTo>
                <a:cubicBezTo>
                  <a:pt x="1527635" y="284784"/>
                  <a:pt x="1533655" y="281569"/>
                  <a:pt x="1536875" y="278765"/>
                </a:cubicBezTo>
                <a:cubicBezTo>
                  <a:pt x="1539692" y="266703"/>
                  <a:pt x="1539692" y="257869"/>
                  <a:pt x="1536875" y="249034"/>
                </a:cubicBezTo>
                <a:cubicBezTo>
                  <a:pt x="1533655" y="243003"/>
                  <a:pt x="1530838" y="243003"/>
                  <a:pt x="1530838" y="236984"/>
                </a:cubicBezTo>
                <a:cubicBezTo>
                  <a:pt x="1530838" y="233769"/>
                  <a:pt x="1542895" y="224923"/>
                  <a:pt x="1542895" y="218904"/>
                </a:cubicBezTo>
                <a:cubicBezTo>
                  <a:pt x="1545712" y="213272"/>
                  <a:pt x="1542895" y="207253"/>
                  <a:pt x="1545712" y="201222"/>
                </a:cubicBezTo>
                <a:cubicBezTo>
                  <a:pt x="1557769" y="183141"/>
                  <a:pt x="1563806" y="201222"/>
                  <a:pt x="1578680" y="198007"/>
                </a:cubicBezTo>
                <a:cubicBezTo>
                  <a:pt x="1578680" y="195203"/>
                  <a:pt x="1578680" y="195203"/>
                  <a:pt x="1581481" y="195203"/>
                </a:cubicBezTo>
                <a:cubicBezTo>
                  <a:pt x="1584700" y="165472"/>
                  <a:pt x="1629323" y="171490"/>
                  <a:pt x="1629323" y="138556"/>
                </a:cubicBezTo>
                <a:cubicBezTo>
                  <a:pt x="1638160" y="138556"/>
                  <a:pt x="1647400" y="141360"/>
                  <a:pt x="1656254" y="138556"/>
                </a:cubicBezTo>
                <a:cubicBezTo>
                  <a:pt x="1659055" y="129709"/>
                  <a:pt x="1662274" y="117660"/>
                  <a:pt x="1665091" y="108825"/>
                </a:cubicBezTo>
                <a:cubicBezTo>
                  <a:pt x="1677148" y="108825"/>
                  <a:pt x="1683169" y="102794"/>
                  <a:pt x="1683169" y="90744"/>
                </a:cubicBezTo>
                <a:cubicBezTo>
                  <a:pt x="1689205" y="84713"/>
                  <a:pt x="1694839" y="75879"/>
                  <a:pt x="1700860" y="73063"/>
                </a:cubicBezTo>
                <a:cubicBezTo>
                  <a:pt x="1706896" y="69848"/>
                  <a:pt x="1721754" y="73063"/>
                  <a:pt x="1727791" y="73063"/>
                </a:cubicBezTo>
                <a:cubicBezTo>
                  <a:pt x="1745884" y="73063"/>
                  <a:pt x="1763559" y="67044"/>
                  <a:pt x="1781653" y="73063"/>
                </a:cubicBezTo>
                <a:cubicBezTo>
                  <a:pt x="1799328" y="75879"/>
                  <a:pt x="1808181" y="87928"/>
                  <a:pt x="1829076" y="84713"/>
                </a:cubicBezTo>
                <a:cubicBezTo>
                  <a:pt x="1838316" y="81910"/>
                  <a:pt x="1847169" y="78695"/>
                  <a:pt x="1856007" y="78695"/>
                </a:cubicBezTo>
                <a:cubicBezTo>
                  <a:pt x="1865247" y="78695"/>
                  <a:pt x="1871283" y="78695"/>
                  <a:pt x="1880121" y="75879"/>
                </a:cubicBezTo>
                <a:cubicBezTo>
                  <a:pt x="1880121" y="69848"/>
                  <a:pt x="1880121" y="67044"/>
                  <a:pt x="1880121" y="61013"/>
                </a:cubicBezTo>
                <a:cubicBezTo>
                  <a:pt x="1874100" y="58197"/>
                  <a:pt x="1871283" y="54982"/>
                  <a:pt x="1868064" y="54982"/>
                </a:cubicBezTo>
                <a:cubicBezTo>
                  <a:pt x="1862043" y="28067"/>
                  <a:pt x="1844352" y="40128"/>
                  <a:pt x="1826259" y="31282"/>
                </a:cubicBezTo>
                <a:cubicBezTo>
                  <a:pt x="1841133" y="22048"/>
                  <a:pt x="1876901" y="34098"/>
                  <a:pt x="1892178" y="36914"/>
                </a:cubicBezTo>
                <a:cubicBezTo>
                  <a:pt x="1912686" y="42932"/>
                  <a:pt x="1924743" y="48963"/>
                  <a:pt x="1948857" y="48963"/>
                </a:cubicBezTo>
                <a:cubicBezTo>
                  <a:pt x="1948857" y="42932"/>
                  <a:pt x="1948857" y="40128"/>
                  <a:pt x="1951674" y="34098"/>
                </a:cubicBezTo>
                <a:cubicBezTo>
                  <a:pt x="1969751" y="34098"/>
                  <a:pt x="1978589" y="28067"/>
                  <a:pt x="1996280" y="25263"/>
                </a:cubicBezTo>
                <a:cubicBezTo>
                  <a:pt x="2011557" y="19232"/>
                  <a:pt x="2020394" y="10397"/>
                  <a:pt x="2038085" y="13201"/>
                </a:cubicBezTo>
                <a:cubicBezTo>
                  <a:pt x="2047325" y="16017"/>
                  <a:pt x="2050142" y="25263"/>
                  <a:pt x="2058980" y="19232"/>
                </a:cubicBezTo>
                <a:cubicBezTo>
                  <a:pt x="2068236" y="16017"/>
                  <a:pt x="2065016" y="7182"/>
                  <a:pt x="2074256" y="4366"/>
                </a:cubicBezTo>
                <a:cubicBezTo>
                  <a:pt x="2077073" y="2759"/>
                  <a:pt x="2082297" y="1254"/>
                  <a:pt x="2087521" y="502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 marL="0" lvl="0" indent="0">
              <a:buNone/>
            </a:pPr>
            <a:endParaRPr lang="ru-RU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ru-RU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40705890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-1939605" y="2023888"/>
            <a:ext cx="12017055" cy="6110462"/>
          </a:xfrm>
          <a:custGeom>
            <a:avLst/>
            <a:gdLst>
              <a:gd name="connsiteX0" fmla="*/ 4503203 w 10815999"/>
              <a:gd name="connsiteY0" fmla="*/ 4864215 h 5499746"/>
              <a:gd name="connsiteX1" fmla="*/ 4502632 w 10815999"/>
              <a:gd name="connsiteY1" fmla="*/ 4864572 h 5499746"/>
              <a:gd name="connsiteX2" fmla="*/ 4502452 w 10815999"/>
              <a:gd name="connsiteY2" fmla="*/ 4864752 h 5499746"/>
              <a:gd name="connsiteX3" fmla="*/ 4518236 w 10815999"/>
              <a:gd name="connsiteY3" fmla="*/ 4857251 h 5499746"/>
              <a:gd name="connsiteX4" fmla="*/ 4517286 w 10815999"/>
              <a:gd name="connsiteY4" fmla="*/ 4857567 h 5499746"/>
              <a:gd name="connsiteX5" fmla="*/ 4514737 w 10815999"/>
              <a:gd name="connsiteY5" fmla="*/ 4858204 h 5499746"/>
              <a:gd name="connsiteX6" fmla="*/ 4510277 w 10815999"/>
              <a:gd name="connsiteY6" fmla="*/ 4859478 h 5499746"/>
              <a:gd name="connsiteX7" fmla="*/ 4507729 w 10815999"/>
              <a:gd name="connsiteY7" fmla="*/ 4861388 h 5499746"/>
              <a:gd name="connsiteX8" fmla="*/ 4507711 w 10815999"/>
              <a:gd name="connsiteY8" fmla="*/ 4861399 h 5499746"/>
              <a:gd name="connsiteX9" fmla="*/ 4508365 w 10815999"/>
              <a:gd name="connsiteY9" fmla="*/ 4861072 h 5499746"/>
              <a:gd name="connsiteX10" fmla="*/ 4512825 w 10815999"/>
              <a:gd name="connsiteY10" fmla="*/ 4859160 h 5499746"/>
              <a:gd name="connsiteX11" fmla="*/ 4514736 w 10815999"/>
              <a:gd name="connsiteY11" fmla="*/ 4858523 h 5499746"/>
              <a:gd name="connsiteX12" fmla="*/ 4517285 w 10815999"/>
              <a:gd name="connsiteY12" fmla="*/ 4857885 h 5499746"/>
              <a:gd name="connsiteX13" fmla="*/ 4554240 w 10815999"/>
              <a:gd name="connsiteY13" fmla="*/ 4774153 h 5499746"/>
              <a:gd name="connsiteX14" fmla="*/ 4546594 w 10815999"/>
              <a:gd name="connsiteY14" fmla="*/ 4775427 h 5499746"/>
              <a:gd name="connsiteX15" fmla="*/ 4542771 w 10815999"/>
              <a:gd name="connsiteY15" fmla="*/ 4777337 h 5499746"/>
              <a:gd name="connsiteX16" fmla="*/ 4539586 w 10815999"/>
              <a:gd name="connsiteY16" fmla="*/ 4778611 h 5499746"/>
              <a:gd name="connsiteX17" fmla="*/ 4539223 w 10815999"/>
              <a:gd name="connsiteY17" fmla="*/ 4778756 h 5499746"/>
              <a:gd name="connsiteX18" fmla="*/ 4540859 w 10815999"/>
              <a:gd name="connsiteY18" fmla="*/ 4778210 h 5499746"/>
              <a:gd name="connsiteX19" fmla="*/ 4544682 w 10815999"/>
              <a:gd name="connsiteY19" fmla="*/ 4776935 h 5499746"/>
              <a:gd name="connsiteX20" fmla="*/ 4552964 w 10815999"/>
              <a:gd name="connsiteY20" fmla="*/ 4775023 h 5499746"/>
              <a:gd name="connsiteX21" fmla="*/ 4558699 w 10815999"/>
              <a:gd name="connsiteY21" fmla="*/ 4775023 h 5499746"/>
              <a:gd name="connsiteX22" fmla="*/ 4563159 w 10815999"/>
              <a:gd name="connsiteY22" fmla="*/ 4775023 h 5499746"/>
              <a:gd name="connsiteX23" fmla="*/ 4567619 w 10815999"/>
              <a:gd name="connsiteY23" fmla="*/ 4776298 h 5499746"/>
              <a:gd name="connsiteX24" fmla="*/ 4572716 w 10815999"/>
              <a:gd name="connsiteY24" fmla="*/ 4776298 h 5499746"/>
              <a:gd name="connsiteX25" fmla="*/ 4575901 w 10815999"/>
              <a:gd name="connsiteY25" fmla="*/ 4775023 h 5499746"/>
              <a:gd name="connsiteX26" fmla="*/ 4577554 w 10815999"/>
              <a:gd name="connsiteY26" fmla="*/ 4774197 h 5499746"/>
              <a:gd name="connsiteX27" fmla="*/ 4573991 w 10815999"/>
              <a:gd name="connsiteY27" fmla="*/ 4774790 h 5499746"/>
              <a:gd name="connsiteX28" fmla="*/ 4569531 w 10815999"/>
              <a:gd name="connsiteY28" fmla="*/ 4774790 h 5499746"/>
              <a:gd name="connsiteX29" fmla="*/ 4565071 w 10815999"/>
              <a:gd name="connsiteY29" fmla="*/ 4774153 h 5499746"/>
              <a:gd name="connsiteX30" fmla="*/ 4561248 w 10815999"/>
              <a:gd name="connsiteY30" fmla="*/ 4774153 h 5499746"/>
              <a:gd name="connsiteX31" fmla="*/ 4593598 w 10815999"/>
              <a:gd name="connsiteY31" fmla="*/ 4761974 h 5499746"/>
              <a:gd name="connsiteX32" fmla="*/ 4592468 w 10815999"/>
              <a:gd name="connsiteY32" fmla="*/ 4762692 h 5499746"/>
              <a:gd name="connsiteX33" fmla="*/ 4592088 w 10815999"/>
              <a:gd name="connsiteY33" fmla="*/ 4763072 h 5499746"/>
              <a:gd name="connsiteX34" fmla="*/ 4619326 w 10815999"/>
              <a:gd name="connsiteY34" fmla="*/ 4745874 h 5499746"/>
              <a:gd name="connsiteX35" fmla="*/ 4618590 w 10815999"/>
              <a:gd name="connsiteY35" fmla="*/ 4746137 h 5499746"/>
              <a:gd name="connsiteX36" fmla="*/ 4618349 w 10815999"/>
              <a:gd name="connsiteY36" fmla="*/ 4746281 h 5499746"/>
              <a:gd name="connsiteX37" fmla="*/ 4639616 w 10815999"/>
              <a:gd name="connsiteY37" fmla="*/ 4728308 h 5499746"/>
              <a:gd name="connsiteX38" fmla="*/ 4638463 w 10815999"/>
              <a:gd name="connsiteY38" fmla="*/ 4729131 h 5499746"/>
              <a:gd name="connsiteX39" fmla="*/ 4644075 w 10815999"/>
              <a:gd name="connsiteY39" fmla="*/ 4729131 h 5499746"/>
              <a:gd name="connsiteX40" fmla="*/ 4651720 w 10815999"/>
              <a:gd name="connsiteY40" fmla="*/ 4729131 h 5499746"/>
              <a:gd name="connsiteX41" fmla="*/ 4658092 w 10815999"/>
              <a:gd name="connsiteY41" fmla="*/ 4729131 h 5499746"/>
              <a:gd name="connsiteX42" fmla="*/ 4665737 w 10815999"/>
              <a:gd name="connsiteY42" fmla="*/ 4729768 h 5499746"/>
              <a:gd name="connsiteX43" fmla="*/ 4673383 w 10815999"/>
              <a:gd name="connsiteY43" fmla="*/ 4730405 h 5499746"/>
              <a:gd name="connsiteX44" fmla="*/ 4678480 w 10815999"/>
              <a:gd name="connsiteY44" fmla="*/ 4731680 h 5499746"/>
              <a:gd name="connsiteX45" fmla="*/ 4685488 w 10815999"/>
              <a:gd name="connsiteY45" fmla="*/ 4739966 h 5499746"/>
              <a:gd name="connsiteX46" fmla="*/ 4692497 w 10815999"/>
              <a:gd name="connsiteY46" fmla="*/ 4748253 h 5499746"/>
              <a:gd name="connsiteX47" fmla="*/ 4697594 w 10815999"/>
              <a:gd name="connsiteY47" fmla="*/ 4750165 h 5499746"/>
              <a:gd name="connsiteX48" fmla="*/ 4703328 w 10815999"/>
              <a:gd name="connsiteY48" fmla="*/ 4752077 h 5499746"/>
              <a:gd name="connsiteX49" fmla="*/ 4707151 w 10815999"/>
              <a:gd name="connsiteY49" fmla="*/ 4752077 h 5499746"/>
              <a:gd name="connsiteX50" fmla="*/ 4710337 w 10815999"/>
              <a:gd name="connsiteY50" fmla="*/ 4752077 h 5499746"/>
              <a:gd name="connsiteX51" fmla="*/ 4712248 w 10815999"/>
              <a:gd name="connsiteY51" fmla="*/ 4752077 h 5499746"/>
              <a:gd name="connsiteX52" fmla="*/ 4714797 w 10815999"/>
              <a:gd name="connsiteY52" fmla="*/ 4750802 h 5499746"/>
              <a:gd name="connsiteX53" fmla="*/ 4721168 w 10815999"/>
              <a:gd name="connsiteY53" fmla="*/ 4749527 h 5499746"/>
              <a:gd name="connsiteX54" fmla="*/ 4728177 w 10815999"/>
              <a:gd name="connsiteY54" fmla="*/ 4747615 h 5499746"/>
              <a:gd name="connsiteX55" fmla="*/ 4730042 w 10815999"/>
              <a:gd name="connsiteY55" fmla="*/ 4746786 h 5499746"/>
              <a:gd name="connsiteX56" fmla="*/ 4723081 w 10815999"/>
              <a:gd name="connsiteY56" fmla="*/ 4748684 h 5499746"/>
              <a:gd name="connsiteX57" fmla="*/ 4717346 w 10815999"/>
              <a:gd name="connsiteY57" fmla="*/ 4749957 h 5499746"/>
              <a:gd name="connsiteX58" fmla="*/ 4714798 w 10815999"/>
              <a:gd name="connsiteY58" fmla="*/ 4750594 h 5499746"/>
              <a:gd name="connsiteX59" fmla="*/ 4712249 w 10815999"/>
              <a:gd name="connsiteY59" fmla="*/ 4750594 h 5499746"/>
              <a:gd name="connsiteX60" fmla="*/ 4709064 w 10815999"/>
              <a:gd name="connsiteY60" fmla="*/ 4750594 h 5499746"/>
              <a:gd name="connsiteX61" fmla="*/ 4706515 w 10815999"/>
              <a:gd name="connsiteY61" fmla="*/ 4750594 h 5499746"/>
              <a:gd name="connsiteX62" fmla="*/ 4699507 w 10815999"/>
              <a:gd name="connsiteY62" fmla="*/ 4749320 h 5499746"/>
              <a:gd name="connsiteX63" fmla="*/ 4695047 w 10815999"/>
              <a:gd name="connsiteY63" fmla="*/ 4747410 h 5499746"/>
              <a:gd name="connsiteX64" fmla="*/ 4688038 w 10815999"/>
              <a:gd name="connsiteY64" fmla="*/ 4738496 h 5499746"/>
              <a:gd name="connsiteX65" fmla="*/ 4680392 w 10815999"/>
              <a:gd name="connsiteY65" fmla="*/ 4730855 h 5499746"/>
              <a:gd name="connsiteX66" fmla="*/ 4675295 w 10815999"/>
              <a:gd name="connsiteY66" fmla="*/ 4729581 h 5499746"/>
              <a:gd name="connsiteX67" fmla="*/ 4667650 w 10815999"/>
              <a:gd name="connsiteY67" fmla="*/ 4728944 h 5499746"/>
              <a:gd name="connsiteX68" fmla="*/ 4660641 w 10815999"/>
              <a:gd name="connsiteY68" fmla="*/ 4728308 h 5499746"/>
              <a:gd name="connsiteX69" fmla="*/ 4653633 w 10815999"/>
              <a:gd name="connsiteY69" fmla="*/ 4728308 h 5499746"/>
              <a:gd name="connsiteX70" fmla="*/ 4645987 w 10815999"/>
              <a:gd name="connsiteY70" fmla="*/ 4728308 h 5499746"/>
              <a:gd name="connsiteX71" fmla="*/ 4790617 w 10815999"/>
              <a:gd name="connsiteY71" fmla="*/ 4698380 h 5499746"/>
              <a:gd name="connsiteX72" fmla="*/ 4787431 w 10815999"/>
              <a:gd name="connsiteY72" fmla="*/ 4699017 h 5499746"/>
              <a:gd name="connsiteX73" fmla="*/ 4783608 w 10815999"/>
              <a:gd name="connsiteY73" fmla="*/ 4700291 h 5499746"/>
              <a:gd name="connsiteX74" fmla="*/ 4783364 w 10815999"/>
              <a:gd name="connsiteY74" fmla="*/ 4700426 h 5499746"/>
              <a:gd name="connsiteX75" fmla="*/ 4785519 w 10815999"/>
              <a:gd name="connsiteY75" fmla="*/ 4699810 h 5499746"/>
              <a:gd name="connsiteX76" fmla="*/ 4788704 w 10815999"/>
              <a:gd name="connsiteY76" fmla="*/ 4699173 h 5499746"/>
              <a:gd name="connsiteX77" fmla="*/ 4791890 w 10815999"/>
              <a:gd name="connsiteY77" fmla="*/ 4699173 h 5499746"/>
              <a:gd name="connsiteX78" fmla="*/ 4796350 w 10815999"/>
              <a:gd name="connsiteY78" fmla="*/ 4699173 h 5499746"/>
              <a:gd name="connsiteX79" fmla="*/ 4800173 w 10815999"/>
              <a:gd name="connsiteY79" fmla="*/ 4699173 h 5499746"/>
              <a:gd name="connsiteX80" fmla="*/ 4807818 w 10815999"/>
              <a:gd name="connsiteY80" fmla="*/ 4700448 h 5499746"/>
              <a:gd name="connsiteX81" fmla="*/ 4814190 w 10815999"/>
              <a:gd name="connsiteY81" fmla="*/ 4702997 h 5499746"/>
              <a:gd name="connsiteX82" fmla="*/ 4819287 w 10815999"/>
              <a:gd name="connsiteY82" fmla="*/ 4707459 h 5499746"/>
              <a:gd name="connsiteX83" fmla="*/ 4824384 w 10815999"/>
              <a:gd name="connsiteY83" fmla="*/ 4713833 h 5499746"/>
              <a:gd name="connsiteX84" fmla="*/ 4830118 w 10815999"/>
              <a:gd name="connsiteY84" fmla="*/ 4720207 h 5499746"/>
              <a:gd name="connsiteX85" fmla="*/ 4833941 w 10815999"/>
              <a:gd name="connsiteY85" fmla="*/ 4724031 h 5499746"/>
              <a:gd name="connsiteX86" fmla="*/ 4840312 w 10815999"/>
              <a:gd name="connsiteY86" fmla="*/ 4727218 h 5499746"/>
              <a:gd name="connsiteX87" fmla="*/ 4846684 w 10815999"/>
              <a:gd name="connsiteY87" fmla="*/ 4729768 h 5499746"/>
              <a:gd name="connsiteX88" fmla="*/ 4850506 w 10815999"/>
              <a:gd name="connsiteY88" fmla="*/ 4730405 h 5499746"/>
              <a:gd name="connsiteX89" fmla="*/ 4853692 w 10815999"/>
              <a:gd name="connsiteY89" fmla="*/ 4731043 h 5499746"/>
              <a:gd name="connsiteX90" fmla="*/ 4856241 w 10815999"/>
              <a:gd name="connsiteY90" fmla="*/ 4730405 h 5499746"/>
              <a:gd name="connsiteX91" fmla="*/ 4857072 w 10815999"/>
              <a:gd name="connsiteY91" fmla="*/ 4729851 h 5499746"/>
              <a:gd name="connsiteX92" fmla="*/ 4855605 w 10815999"/>
              <a:gd name="connsiteY92" fmla="*/ 4730218 h 5499746"/>
              <a:gd name="connsiteX93" fmla="*/ 4853056 w 10815999"/>
              <a:gd name="connsiteY93" fmla="*/ 4729581 h 5499746"/>
              <a:gd name="connsiteX94" fmla="*/ 4849870 w 10815999"/>
              <a:gd name="connsiteY94" fmla="*/ 4728944 h 5499746"/>
              <a:gd name="connsiteX95" fmla="*/ 4842225 w 10815999"/>
              <a:gd name="connsiteY95" fmla="*/ 4725761 h 5499746"/>
              <a:gd name="connsiteX96" fmla="*/ 4835853 w 10815999"/>
              <a:gd name="connsiteY96" fmla="*/ 4723214 h 5499746"/>
              <a:gd name="connsiteX97" fmla="*/ 4832031 w 10815999"/>
              <a:gd name="connsiteY97" fmla="*/ 4719393 h 5499746"/>
              <a:gd name="connsiteX98" fmla="*/ 4826933 w 10815999"/>
              <a:gd name="connsiteY98" fmla="*/ 4713026 h 5499746"/>
              <a:gd name="connsiteX99" fmla="*/ 4821199 w 10815999"/>
              <a:gd name="connsiteY99" fmla="*/ 4706658 h 5499746"/>
              <a:gd name="connsiteX100" fmla="*/ 4817377 w 10815999"/>
              <a:gd name="connsiteY100" fmla="*/ 4701564 h 5499746"/>
              <a:gd name="connsiteX101" fmla="*/ 4810368 w 10815999"/>
              <a:gd name="connsiteY101" fmla="*/ 4699654 h 5499746"/>
              <a:gd name="connsiteX102" fmla="*/ 4802085 w 10815999"/>
              <a:gd name="connsiteY102" fmla="*/ 4698380 h 5499746"/>
              <a:gd name="connsiteX103" fmla="*/ 4798262 w 10815999"/>
              <a:gd name="connsiteY103" fmla="*/ 4698380 h 5499746"/>
              <a:gd name="connsiteX104" fmla="*/ 4794440 w 10815999"/>
              <a:gd name="connsiteY104" fmla="*/ 4698380 h 5499746"/>
              <a:gd name="connsiteX105" fmla="*/ 7830540 w 10815999"/>
              <a:gd name="connsiteY105" fmla="*/ 4660857 h 5499746"/>
              <a:gd name="connsiteX106" fmla="*/ 7834208 w 10815999"/>
              <a:gd name="connsiteY106" fmla="*/ 4663478 h 5499746"/>
              <a:gd name="connsiteX107" fmla="*/ 7843128 w 10815999"/>
              <a:gd name="connsiteY107" fmla="*/ 4671127 h 5499746"/>
              <a:gd name="connsiteX108" fmla="*/ 7852048 w 10815999"/>
              <a:gd name="connsiteY108" fmla="*/ 4681326 h 5499746"/>
              <a:gd name="connsiteX109" fmla="*/ 7856508 w 10815999"/>
              <a:gd name="connsiteY109" fmla="*/ 4686425 h 5499746"/>
              <a:gd name="connsiteX110" fmla="*/ 7860331 w 10815999"/>
              <a:gd name="connsiteY110" fmla="*/ 4692161 h 5499746"/>
              <a:gd name="connsiteX111" fmla="*/ 7864153 w 10815999"/>
              <a:gd name="connsiteY111" fmla="*/ 4697261 h 5499746"/>
              <a:gd name="connsiteX112" fmla="*/ 7866065 w 10815999"/>
              <a:gd name="connsiteY112" fmla="*/ 4702997 h 5499746"/>
              <a:gd name="connsiteX113" fmla="*/ 7868613 w 10815999"/>
              <a:gd name="connsiteY113" fmla="*/ 4708734 h 5499746"/>
              <a:gd name="connsiteX114" fmla="*/ 7871799 w 10815999"/>
              <a:gd name="connsiteY114" fmla="*/ 4716383 h 5499746"/>
              <a:gd name="connsiteX115" fmla="*/ 7874985 w 10815999"/>
              <a:gd name="connsiteY115" fmla="*/ 4724669 h 5499746"/>
              <a:gd name="connsiteX116" fmla="*/ 7877533 w 10815999"/>
              <a:gd name="connsiteY116" fmla="*/ 4734230 h 5499746"/>
              <a:gd name="connsiteX117" fmla="*/ 7879445 w 10815999"/>
              <a:gd name="connsiteY117" fmla="*/ 4743791 h 5499746"/>
              <a:gd name="connsiteX118" fmla="*/ 7881356 w 10815999"/>
              <a:gd name="connsiteY118" fmla="*/ 4752714 h 5499746"/>
              <a:gd name="connsiteX119" fmla="*/ 7882630 w 10815999"/>
              <a:gd name="connsiteY119" fmla="*/ 4760363 h 5499746"/>
              <a:gd name="connsiteX120" fmla="*/ 7882630 w 10815999"/>
              <a:gd name="connsiteY120" fmla="*/ 4768012 h 5499746"/>
              <a:gd name="connsiteX121" fmla="*/ 7883905 w 10815999"/>
              <a:gd name="connsiteY121" fmla="*/ 4779485 h 5499746"/>
              <a:gd name="connsiteX122" fmla="*/ 7885179 w 10815999"/>
              <a:gd name="connsiteY122" fmla="*/ 4793508 h 5499746"/>
              <a:gd name="connsiteX123" fmla="*/ 7883905 w 10815999"/>
              <a:gd name="connsiteY123" fmla="*/ 4807531 h 5499746"/>
              <a:gd name="connsiteX124" fmla="*/ 7882630 w 10815999"/>
              <a:gd name="connsiteY124" fmla="*/ 4818366 h 5499746"/>
              <a:gd name="connsiteX125" fmla="*/ 7879445 w 10815999"/>
              <a:gd name="connsiteY125" fmla="*/ 4825378 h 5499746"/>
              <a:gd name="connsiteX126" fmla="*/ 7873073 w 10815999"/>
              <a:gd name="connsiteY126" fmla="*/ 4833664 h 5499746"/>
              <a:gd name="connsiteX127" fmla="*/ 7870525 w 10815999"/>
              <a:gd name="connsiteY127" fmla="*/ 4838126 h 5499746"/>
              <a:gd name="connsiteX128" fmla="*/ 7868613 w 10815999"/>
              <a:gd name="connsiteY128" fmla="*/ 4841950 h 5499746"/>
              <a:gd name="connsiteX129" fmla="*/ 7866702 w 10815999"/>
              <a:gd name="connsiteY129" fmla="*/ 4846412 h 5499746"/>
              <a:gd name="connsiteX130" fmla="*/ 7866065 w 10815999"/>
              <a:gd name="connsiteY130" fmla="*/ 4850236 h 5499746"/>
              <a:gd name="connsiteX131" fmla="*/ 7865427 w 10815999"/>
              <a:gd name="connsiteY131" fmla="*/ 4853423 h 5499746"/>
              <a:gd name="connsiteX132" fmla="*/ 7865427 w 10815999"/>
              <a:gd name="connsiteY132" fmla="*/ 4857248 h 5499746"/>
              <a:gd name="connsiteX133" fmla="*/ 7865427 w 10815999"/>
              <a:gd name="connsiteY133" fmla="*/ 4862347 h 5499746"/>
              <a:gd name="connsiteX134" fmla="*/ 7866065 w 10815999"/>
              <a:gd name="connsiteY134" fmla="*/ 4866809 h 5499746"/>
              <a:gd name="connsiteX135" fmla="*/ 7867339 w 10815999"/>
              <a:gd name="connsiteY135" fmla="*/ 4871271 h 5499746"/>
              <a:gd name="connsiteX136" fmla="*/ 7868613 w 10815999"/>
              <a:gd name="connsiteY136" fmla="*/ 4875732 h 5499746"/>
              <a:gd name="connsiteX137" fmla="*/ 7870525 w 10815999"/>
              <a:gd name="connsiteY137" fmla="*/ 4879557 h 5499746"/>
              <a:gd name="connsiteX138" fmla="*/ 7873073 w 10815999"/>
              <a:gd name="connsiteY138" fmla="*/ 4881469 h 5499746"/>
              <a:gd name="connsiteX139" fmla="*/ 7875622 w 10815999"/>
              <a:gd name="connsiteY139" fmla="*/ 4882744 h 5499746"/>
              <a:gd name="connsiteX140" fmla="*/ 7875973 w 10815999"/>
              <a:gd name="connsiteY140" fmla="*/ 4882814 h 5499746"/>
              <a:gd name="connsiteX141" fmla="*/ 7874984 w 10815999"/>
              <a:gd name="connsiteY141" fmla="*/ 4882319 h 5499746"/>
              <a:gd name="connsiteX142" fmla="*/ 7872435 w 10815999"/>
              <a:gd name="connsiteY142" fmla="*/ 4879769 h 5499746"/>
              <a:gd name="connsiteX143" fmla="*/ 7870524 w 10815999"/>
              <a:gd name="connsiteY143" fmla="*/ 4876582 h 5499746"/>
              <a:gd name="connsiteX144" fmla="*/ 7868613 w 10815999"/>
              <a:gd name="connsiteY144" fmla="*/ 4872120 h 5499746"/>
              <a:gd name="connsiteX145" fmla="*/ 7867975 w 10815999"/>
              <a:gd name="connsiteY145" fmla="*/ 4867657 h 5499746"/>
              <a:gd name="connsiteX146" fmla="*/ 7867339 w 10815999"/>
              <a:gd name="connsiteY146" fmla="*/ 4863195 h 5499746"/>
              <a:gd name="connsiteX147" fmla="*/ 7866701 w 10815999"/>
              <a:gd name="connsiteY147" fmla="*/ 4858096 h 5499746"/>
              <a:gd name="connsiteX148" fmla="*/ 7867339 w 10815999"/>
              <a:gd name="connsiteY148" fmla="*/ 4854271 h 5499746"/>
              <a:gd name="connsiteX149" fmla="*/ 7867975 w 10815999"/>
              <a:gd name="connsiteY149" fmla="*/ 4851083 h 5499746"/>
              <a:gd name="connsiteX150" fmla="*/ 7868613 w 10815999"/>
              <a:gd name="connsiteY150" fmla="*/ 4847259 h 5499746"/>
              <a:gd name="connsiteX151" fmla="*/ 7869887 w 10815999"/>
              <a:gd name="connsiteY151" fmla="*/ 4842797 h 5499746"/>
              <a:gd name="connsiteX152" fmla="*/ 7872435 w 10815999"/>
              <a:gd name="connsiteY152" fmla="*/ 4838972 h 5499746"/>
              <a:gd name="connsiteX153" fmla="*/ 7875621 w 10815999"/>
              <a:gd name="connsiteY153" fmla="*/ 4833872 h 5499746"/>
              <a:gd name="connsiteX154" fmla="*/ 7880718 w 10815999"/>
              <a:gd name="connsiteY154" fmla="*/ 4826223 h 5499746"/>
              <a:gd name="connsiteX155" fmla="*/ 7885178 w 10815999"/>
              <a:gd name="connsiteY155" fmla="*/ 4819210 h 5499746"/>
              <a:gd name="connsiteX156" fmla="*/ 7886453 w 10815999"/>
              <a:gd name="connsiteY156" fmla="*/ 4808374 h 5499746"/>
              <a:gd name="connsiteX157" fmla="*/ 7886453 w 10815999"/>
              <a:gd name="connsiteY157" fmla="*/ 4794350 h 5499746"/>
              <a:gd name="connsiteX158" fmla="*/ 7886453 w 10815999"/>
              <a:gd name="connsiteY158" fmla="*/ 4780325 h 5499746"/>
              <a:gd name="connsiteX159" fmla="*/ 7885178 w 10815999"/>
              <a:gd name="connsiteY159" fmla="*/ 4768851 h 5499746"/>
              <a:gd name="connsiteX160" fmla="*/ 7883904 w 10815999"/>
              <a:gd name="connsiteY160" fmla="*/ 4761202 h 5499746"/>
              <a:gd name="connsiteX161" fmla="*/ 7882630 w 10815999"/>
              <a:gd name="connsiteY161" fmla="*/ 4753552 h 5499746"/>
              <a:gd name="connsiteX162" fmla="*/ 7881355 w 10815999"/>
              <a:gd name="connsiteY162" fmla="*/ 4744628 h 5499746"/>
              <a:gd name="connsiteX163" fmla="*/ 7878807 w 10815999"/>
              <a:gd name="connsiteY163" fmla="*/ 4735066 h 5499746"/>
              <a:gd name="connsiteX164" fmla="*/ 7876258 w 10815999"/>
              <a:gd name="connsiteY164" fmla="*/ 4725504 h 5499746"/>
              <a:gd name="connsiteX165" fmla="*/ 7873073 w 10815999"/>
              <a:gd name="connsiteY165" fmla="*/ 4717217 h 5499746"/>
              <a:gd name="connsiteX166" fmla="*/ 7870524 w 10815999"/>
              <a:gd name="connsiteY166" fmla="*/ 4709567 h 5499746"/>
              <a:gd name="connsiteX167" fmla="*/ 7867975 w 10815999"/>
              <a:gd name="connsiteY167" fmla="*/ 4703830 h 5499746"/>
              <a:gd name="connsiteX168" fmla="*/ 7865427 w 10815999"/>
              <a:gd name="connsiteY168" fmla="*/ 4698093 h 5499746"/>
              <a:gd name="connsiteX169" fmla="*/ 7861604 w 10815999"/>
              <a:gd name="connsiteY169" fmla="*/ 4693631 h 5499746"/>
              <a:gd name="connsiteX170" fmla="*/ 7857781 w 10815999"/>
              <a:gd name="connsiteY170" fmla="*/ 4687256 h 5499746"/>
              <a:gd name="connsiteX171" fmla="*/ 7853959 w 10815999"/>
              <a:gd name="connsiteY171" fmla="*/ 4682156 h 5499746"/>
              <a:gd name="connsiteX172" fmla="*/ 7844402 w 10815999"/>
              <a:gd name="connsiteY172" fmla="*/ 4671957 h 5499746"/>
              <a:gd name="connsiteX173" fmla="*/ 7836119 w 10815999"/>
              <a:gd name="connsiteY173" fmla="*/ 4664308 h 5499746"/>
              <a:gd name="connsiteX174" fmla="*/ 7831022 w 10815999"/>
              <a:gd name="connsiteY174" fmla="*/ 4661120 h 5499746"/>
              <a:gd name="connsiteX175" fmla="*/ 7819305 w 10815999"/>
              <a:gd name="connsiteY175" fmla="*/ 4654940 h 5499746"/>
              <a:gd name="connsiteX176" fmla="*/ 7822103 w 10815999"/>
              <a:gd name="connsiteY176" fmla="*/ 4656467 h 5499746"/>
              <a:gd name="connsiteX177" fmla="*/ 7826804 w 10815999"/>
              <a:gd name="connsiteY177" fmla="*/ 4658818 h 5499746"/>
              <a:gd name="connsiteX178" fmla="*/ 7824013 w 10815999"/>
              <a:gd name="connsiteY178" fmla="*/ 4657296 h 5499746"/>
              <a:gd name="connsiteX179" fmla="*/ 6074135 w 10815999"/>
              <a:gd name="connsiteY179" fmla="*/ 4348300 h 5499746"/>
              <a:gd name="connsiteX180" fmla="*/ 6077628 w 10815999"/>
              <a:gd name="connsiteY180" fmla="*/ 4353065 h 5499746"/>
              <a:gd name="connsiteX181" fmla="*/ 6082934 w 10815999"/>
              <a:gd name="connsiteY181" fmla="*/ 4358705 h 5499746"/>
              <a:gd name="connsiteX182" fmla="*/ 6078902 w 10815999"/>
              <a:gd name="connsiteY182" fmla="*/ 4353864 h 5499746"/>
              <a:gd name="connsiteX183" fmla="*/ 6140568 w 10815999"/>
              <a:gd name="connsiteY183" fmla="*/ 4288119 h 5499746"/>
              <a:gd name="connsiteX184" fmla="*/ 6137787 w 10815999"/>
              <a:gd name="connsiteY184" fmla="*/ 4290901 h 5499746"/>
              <a:gd name="connsiteX185" fmla="*/ 6138792 w 10815999"/>
              <a:gd name="connsiteY185" fmla="*/ 4290118 h 5499746"/>
              <a:gd name="connsiteX186" fmla="*/ 7771363 w 10815999"/>
              <a:gd name="connsiteY186" fmla="*/ 4271227 h 5499746"/>
              <a:gd name="connsiteX187" fmla="*/ 7773043 w 10815999"/>
              <a:gd name="connsiteY187" fmla="*/ 4274027 h 5499746"/>
              <a:gd name="connsiteX188" fmla="*/ 7775591 w 10815999"/>
              <a:gd name="connsiteY188" fmla="*/ 4278489 h 5499746"/>
              <a:gd name="connsiteX189" fmla="*/ 7776229 w 10815999"/>
              <a:gd name="connsiteY189" fmla="*/ 4282951 h 5499746"/>
              <a:gd name="connsiteX190" fmla="*/ 7776866 w 10815999"/>
              <a:gd name="connsiteY190" fmla="*/ 4287413 h 5499746"/>
              <a:gd name="connsiteX191" fmla="*/ 7777503 w 10815999"/>
              <a:gd name="connsiteY191" fmla="*/ 4293149 h 5499746"/>
              <a:gd name="connsiteX192" fmla="*/ 7778140 w 10815999"/>
              <a:gd name="connsiteY192" fmla="*/ 4297611 h 5499746"/>
              <a:gd name="connsiteX193" fmla="*/ 7779415 w 10815999"/>
              <a:gd name="connsiteY193" fmla="*/ 4302073 h 5499746"/>
              <a:gd name="connsiteX194" fmla="*/ 7780689 w 10815999"/>
              <a:gd name="connsiteY194" fmla="*/ 4305260 h 5499746"/>
              <a:gd name="connsiteX195" fmla="*/ 7782600 w 10815999"/>
              <a:gd name="connsiteY195" fmla="*/ 4310359 h 5499746"/>
              <a:gd name="connsiteX196" fmla="*/ 7786423 w 10815999"/>
              <a:gd name="connsiteY196" fmla="*/ 4316733 h 5499746"/>
              <a:gd name="connsiteX197" fmla="*/ 7789609 w 10815999"/>
              <a:gd name="connsiteY197" fmla="*/ 4323107 h 5499746"/>
              <a:gd name="connsiteX198" fmla="*/ 7793431 w 10815999"/>
              <a:gd name="connsiteY198" fmla="*/ 4330119 h 5499746"/>
              <a:gd name="connsiteX199" fmla="*/ 7801077 w 10815999"/>
              <a:gd name="connsiteY199" fmla="*/ 4341592 h 5499746"/>
              <a:gd name="connsiteX200" fmla="*/ 7808085 w 10815999"/>
              <a:gd name="connsiteY200" fmla="*/ 4351153 h 5499746"/>
              <a:gd name="connsiteX201" fmla="*/ 7815094 w 10815999"/>
              <a:gd name="connsiteY201" fmla="*/ 4360714 h 5499746"/>
              <a:gd name="connsiteX202" fmla="*/ 7824651 w 10815999"/>
              <a:gd name="connsiteY202" fmla="*/ 4371550 h 5499746"/>
              <a:gd name="connsiteX203" fmla="*/ 7828474 w 10815999"/>
              <a:gd name="connsiteY203" fmla="*/ 4377286 h 5499746"/>
              <a:gd name="connsiteX204" fmla="*/ 7833571 w 10815999"/>
              <a:gd name="connsiteY204" fmla="*/ 4382385 h 5499746"/>
              <a:gd name="connsiteX205" fmla="*/ 7836757 w 10815999"/>
              <a:gd name="connsiteY205" fmla="*/ 4387485 h 5499746"/>
              <a:gd name="connsiteX206" fmla="*/ 7839305 w 10815999"/>
              <a:gd name="connsiteY206" fmla="*/ 4391946 h 5499746"/>
              <a:gd name="connsiteX207" fmla="*/ 7841217 w 10815999"/>
              <a:gd name="connsiteY207" fmla="*/ 4397046 h 5499746"/>
              <a:gd name="connsiteX208" fmla="*/ 7841853 w 10815999"/>
              <a:gd name="connsiteY208" fmla="*/ 4403420 h 5499746"/>
              <a:gd name="connsiteX209" fmla="*/ 7841853 w 10815999"/>
              <a:gd name="connsiteY209" fmla="*/ 4409794 h 5499746"/>
              <a:gd name="connsiteX210" fmla="*/ 7841217 w 10815999"/>
              <a:gd name="connsiteY210" fmla="*/ 4417442 h 5499746"/>
              <a:gd name="connsiteX211" fmla="*/ 7838668 w 10815999"/>
              <a:gd name="connsiteY211" fmla="*/ 4431465 h 5499746"/>
              <a:gd name="connsiteX212" fmla="*/ 7836757 w 10815999"/>
              <a:gd name="connsiteY212" fmla="*/ 4442938 h 5499746"/>
              <a:gd name="connsiteX213" fmla="*/ 7833571 w 10815999"/>
              <a:gd name="connsiteY213" fmla="*/ 4451224 h 5499746"/>
              <a:gd name="connsiteX214" fmla="*/ 7828474 w 10815999"/>
              <a:gd name="connsiteY214" fmla="*/ 4460148 h 5499746"/>
              <a:gd name="connsiteX215" fmla="*/ 7825925 w 10815999"/>
              <a:gd name="connsiteY215" fmla="*/ 4464610 h 5499746"/>
              <a:gd name="connsiteX216" fmla="*/ 7824014 w 10815999"/>
              <a:gd name="connsiteY216" fmla="*/ 4469072 h 5499746"/>
              <a:gd name="connsiteX217" fmla="*/ 7822739 w 10815999"/>
              <a:gd name="connsiteY217" fmla="*/ 4473533 h 5499746"/>
              <a:gd name="connsiteX218" fmla="*/ 7822103 w 10815999"/>
              <a:gd name="connsiteY218" fmla="*/ 4476720 h 5499746"/>
              <a:gd name="connsiteX219" fmla="*/ 7822739 w 10815999"/>
              <a:gd name="connsiteY219" fmla="*/ 4479907 h 5499746"/>
              <a:gd name="connsiteX220" fmla="*/ 7824651 w 10815999"/>
              <a:gd name="connsiteY220" fmla="*/ 4483732 h 5499746"/>
              <a:gd name="connsiteX221" fmla="*/ 7826562 w 10815999"/>
              <a:gd name="connsiteY221" fmla="*/ 4487556 h 5499746"/>
              <a:gd name="connsiteX222" fmla="*/ 7829748 w 10815999"/>
              <a:gd name="connsiteY222" fmla="*/ 4492018 h 5499746"/>
              <a:gd name="connsiteX223" fmla="*/ 7832297 w 10815999"/>
              <a:gd name="connsiteY223" fmla="*/ 4496480 h 5499746"/>
              <a:gd name="connsiteX224" fmla="*/ 7834845 w 10815999"/>
              <a:gd name="connsiteY224" fmla="*/ 4500304 h 5499746"/>
              <a:gd name="connsiteX225" fmla="*/ 7836119 w 10815999"/>
              <a:gd name="connsiteY225" fmla="*/ 4504766 h 5499746"/>
              <a:gd name="connsiteX226" fmla="*/ 7836757 w 10815999"/>
              <a:gd name="connsiteY226" fmla="*/ 4508590 h 5499746"/>
              <a:gd name="connsiteX227" fmla="*/ 7836119 w 10815999"/>
              <a:gd name="connsiteY227" fmla="*/ 4511777 h 5499746"/>
              <a:gd name="connsiteX228" fmla="*/ 7835482 w 10815999"/>
              <a:gd name="connsiteY228" fmla="*/ 4514964 h 5499746"/>
              <a:gd name="connsiteX229" fmla="*/ 7834208 w 10815999"/>
              <a:gd name="connsiteY229" fmla="*/ 4518789 h 5499746"/>
              <a:gd name="connsiteX230" fmla="*/ 7832934 w 10815999"/>
              <a:gd name="connsiteY230" fmla="*/ 4523251 h 5499746"/>
              <a:gd name="connsiteX231" fmla="*/ 7828474 w 10815999"/>
              <a:gd name="connsiteY231" fmla="*/ 4530899 h 5499746"/>
              <a:gd name="connsiteX232" fmla="*/ 7824651 w 10815999"/>
              <a:gd name="connsiteY232" fmla="*/ 4537911 h 5499746"/>
              <a:gd name="connsiteX233" fmla="*/ 7822103 w 10815999"/>
              <a:gd name="connsiteY233" fmla="*/ 4541735 h 5499746"/>
              <a:gd name="connsiteX234" fmla="*/ 7818917 w 10815999"/>
              <a:gd name="connsiteY234" fmla="*/ 4547472 h 5499746"/>
              <a:gd name="connsiteX235" fmla="*/ 7814457 w 10815999"/>
              <a:gd name="connsiteY235" fmla="*/ 4551934 h 5499746"/>
              <a:gd name="connsiteX236" fmla="*/ 7810634 w 10815999"/>
              <a:gd name="connsiteY236" fmla="*/ 4557033 h 5499746"/>
              <a:gd name="connsiteX237" fmla="*/ 7806174 w 10815999"/>
              <a:gd name="connsiteY237" fmla="*/ 4562132 h 5499746"/>
              <a:gd name="connsiteX238" fmla="*/ 7802351 w 10815999"/>
              <a:gd name="connsiteY238" fmla="*/ 4566594 h 5499746"/>
              <a:gd name="connsiteX239" fmla="*/ 7799803 w 10815999"/>
              <a:gd name="connsiteY239" fmla="*/ 4571693 h 5499746"/>
              <a:gd name="connsiteX240" fmla="*/ 7797891 w 10815999"/>
              <a:gd name="connsiteY240" fmla="*/ 4576155 h 5499746"/>
              <a:gd name="connsiteX241" fmla="*/ 7796617 w 10815999"/>
              <a:gd name="connsiteY241" fmla="*/ 4579979 h 5499746"/>
              <a:gd name="connsiteX242" fmla="*/ 7794705 w 10815999"/>
              <a:gd name="connsiteY242" fmla="*/ 4585716 h 5499746"/>
              <a:gd name="connsiteX243" fmla="*/ 7794069 w 10815999"/>
              <a:gd name="connsiteY243" fmla="*/ 4590815 h 5499746"/>
              <a:gd name="connsiteX244" fmla="*/ 7793431 w 10815999"/>
              <a:gd name="connsiteY244" fmla="*/ 4597189 h 5499746"/>
              <a:gd name="connsiteX245" fmla="*/ 7792794 w 10815999"/>
              <a:gd name="connsiteY245" fmla="*/ 4609299 h 5499746"/>
              <a:gd name="connsiteX246" fmla="*/ 7792794 w 10815999"/>
              <a:gd name="connsiteY246" fmla="*/ 4620135 h 5499746"/>
              <a:gd name="connsiteX247" fmla="*/ 7795343 w 10815999"/>
              <a:gd name="connsiteY247" fmla="*/ 4626509 h 5499746"/>
              <a:gd name="connsiteX248" fmla="*/ 7799803 w 10815999"/>
              <a:gd name="connsiteY248" fmla="*/ 4635433 h 5499746"/>
              <a:gd name="connsiteX249" fmla="*/ 7802351 w 10815999"/>
              <a:gd name="connsiteY249" fmla="*/ 4639257 h 5499746"/>
              <a:gd name="connsiteX250" fmla="*/ 7804263 w 10815999"/>
              <a:gd name="connsiteY250" fmla="*/ 4643719 h 5499746"/>
              <a:gd name="connsiteX251" fmla="*/ 7806811 w 10815999"/>
              <a:gd name="connsiteY251" fmla="*/ 4646906 h 5499746"/>
              <a:gd name="connsiteX252" fmla="*/ 7809997 w 10815999"/>
              <a:gd name="connsiteY252" fmla="*/ 4648818 h 5499746"/>
              <a:gd name="connsiteX253" fmla="*/ 7815094 w 10815999"/>
              <a:gd name="connsiteY253" fmla="*/ 4652643 h 5499746"/>
              <a:gd name="connsiteX254" fmla="*/ 7815941 w 10815999"/>
              <a:gd name="connsiteY254" fmla="*/ 4653105 h 5499746"/>
              <a:gd name="connsiteX255" fmla="*/ 7811908 w 10815999"/>
              <a:gd name="connsiteY255" fmla="*/ 4649646 h 5499746"/>
              <a:gd name="connsiteX256" fmla="*/ 7809359 w 10815999"/>
              <a:gd name="connsiteY256" fmla="*/ 4647734 h 5499746"/>
              <a:gd name="connsiteX257" fmla="*/ 7806174 w 10815999"/>
              <a:gd name="connsiteY257" fmla="*/ 4644546 h 5499746"/>
              <a:gd name="connsiteX258" fmla="*/ 7803625 w 10815999"/>
              <a:gd name="connsiteY258" fmla="*/ 4640084 h 5499746"/>
              <a:gd name="connsiteX259" fmla="*/ 7801077 w 10815999"/>
              <a:gd name="connsiteY259" fmla="*/ 4636259 h 5499746"/>
              <a:gd name="connsiteX260" fmla="*/ 7797254 w 10815999"/>
              <a:gd name="connsiteY260" fmla="*/ 4627972 h 5499746"/>
              <a:gd name="connsiteX261" fmla="*/ 7794705 w 10815999"/>
              <a:gd name="connsiteY261" fmla="*/ 4620960 h 5499746"/>
              <a:gd name="connsiteX262" fmla="*/ 7794705 w 10815999"/>
              <a:gd name="connsiteY262" fmla="*/ 4610761 h 5499746"/>
              <a:gd name="connsiteX263" fmla="*/ 7794705 w 10815999"/>
              <a:gd name="connsiteY263" fmla="*/ 4598649 h 5499746"/>
              <a:gd name="connsiteX264" fmla="*/ 7795342 w 10815999"/>
              <a:gd name="connsiteY264" fmla="*/ 4592275 h 5499746"/>
              <a:gd name="connsiteX265" fmla="*/ 7797254 w 10815999"/>
              <a:gd name="connsiteY265" fmla="*/ 4586537 h 5499746"/>
              <a:gd name="connsiteX266" fmla="*/ 7797891 w 10815999"/>
              <a:gd name="connsiteY266" fmla="*/ 4582075 h 5499746"/>
              <a:gd name="connsiteX267" fmla="*/ 7799802 w 10815999"/>
              <a:gd name="connsiteY267" fmla="*/ 4576976 h 5499746"/>
              <a:gd name="connsiteX268" fmla="*/ 7801077 w 10815999"/>
              <a:gd name="connsiteY268" fmla="*/ 4573151 h 5499746"/>
              <a:gd name="connsiteX269" fmla="*/ 7803625 w 10815999"/>
              <a:gd name="connsiteY269" fmla="*/ 4567414 h 5499746"/>
              <a:gd name="connsiteX270" fmla="*/ 7808085 w 10815999"/>
              <a:gd name="connsiteY270" fmla="*/ 4562951 h 5499746"/>
              <a:gd name="connsiteX271" fmla="*/ 7811908 w 10815999"/>
              <a:gd name="connsiteY271" fmla="*/ 4558489 h 5499746"/>
              <a:gd name="connsiteX272" fmla="*/ 7816368 w 10815999"/>
              <a:gd name="connsiteY272" fmla="*/ 4552752 h 5499746"/>
              <a:gd name="connsiteX273" fmla="*/ 7820828 w 10815999"/>
              <a:gd name="connsiteY273" fmla="*/ 4548290 h 5499746"/>
              <a:gd name="connsiteX274" fmla="*/ 7824013 w 10815999"/>
              <a:gd name="connsiteY274" fmla="*/ 4543190 h 5499746"/>
              <a:gd name="connsiteX275" fmla="*/ 7825925 w 10815999"/>
              <a:gd name="connsiteY275" fmla="*/ 4538728 h 5499746"/>
              <a:gd name="connsiteX276" fmla="*/ 7830385 w 10815999"/>
              <a:gd name="connsiteY276" fmla="*/ 4531716 h 5499746"/>
              <a:gd name="connsiteX277" fmla="*/ 7834207 w 10815999"/>
              <a:gd name="connsiteY277" fmla="*/ 4524066 h 5499746"/>
              <a:gd name="connsiteX278" fmla="*/ 7836119 w 10815999"/>
              <a:gd name="connsiteY278" fmla="*/ 4519604 h 5499746"/>
              <a:gd name="connsiteX279" fmla="*/ 7837393 w 10815999"/>
              <a:gd name="connsiteY279" fmla="*/ 4515779 h 5499746"/>
              <a:gd name="connsiteX280" fmla="*/ 7838030 w 10815999"/>
              <a:gd name="connsiteY280" fmla="*/ 4512592 h 5499746"/>
              <a:gd name="connsiteX281" fmla="*/ 7838030 w 10815999"/>
              <a:gd name="connsiteY281" fmla="*/ 4510042 h 5499746"/>
              <a:gd name="connsiteX282" fmla="*/ 7837393 w 10815999"/>
              <a:gd name="connsiteY282" fmla="*/ 4505580 h 5499746"/>
              <a:gd name="connsiteX283" fmla="*/ 7836119 w 10815999"/>
              <a:gd name="connsiteY283" fmla="*/ 4501755 h 5499746"/>
              <a:gd name="connsiteX284" fmla="*/ 7834207 w 10815999"/>
              <a:gd name="connsiteY284" fmla="*/ 4497293 h 5499746"/>
              <a:gd name="connsiteX285" fmla="*/ 7831659 w 10815999"/>
              <a:gd name="connsiteY285" fmla="*/ 4492831 h 5499746"/>
              <a:gd name="connsiteX286" fmla="*/ 7828473 w 10815999"/>
              <a:gd name="connsiteY286" fmla="*/ 4489006 h 5499746"/>
              <a:gd name="connsiteX287" fmla="*/ 7825925 w 10815999"/>
              <a:gd name="connsiteY287" fmla="*/ 4485181 h 5499746"/>
              <a:gd name="connsiteX288" fmla="*/ 7824651 w 10815999"/>
              <a:gd name="connsiteY288" fmla="*/ 4480719 h 5499746"/>
              <a:gd name="connsiteX289" fmla="*/ 7824013 w 10815999"/>
              <a:gd name="connsiteY289" fmla="*/ 4478169 h 5499746"/>
              <a:gd name="connsiteX290" fmla="*/ 7824651 w 10815999"/>
              <a:gd name="connsiteY290" fmla="*/ 4474344 h 5499746"/>
              <a:gd name="connsiteX291" fmla="*/ 7825925 w 10815999"/>
              <a:gd name="connsiteY291" fmla="*/ 4469882 h 5499746"/>
              <a:gd name="connsiteX292" fmla="*/ 7827836 w 10815999"/>
              <a:gd name="connsiteY292" fmla="*/ 4465420 h 5499746"/>
              <a:gd name="connsiteX293" fmla="*/ 7830385 w 10815999"/>
              <a:gd name="connsiteY293" fmla="*/ 4461595 h 5499746"/>
              <a:gd name="connsiteX294" fmla="*/ 7834845 w 10815999"/>
              <a:gd name="connsiteY294" fmla="*/ 4452033 h 5499746"/>
              <a:gd name="connsiteX295" fmla="*/ 7838030 w 10815999"/>
              <a:gd name="connsiteY295" fmla="*/ 4444384 h 5499746"/>
              <a:gd name="connsiteX296" fmla="*/ 7839942 w 10815999"/>
              <a:gd name="connsiteY296" fmla="*/ 4432910 h 5499746"/>
              <a:gd name="connsiteX297" fmla="*/ 7842490 w 10815999"/>
              <a:gd name="connsiteY297" fmla="*/ 4418885 h 5499746"/>
              <a:gd name="connsiteX298" fmla="*/ 7843127 w 10815999"/>
              <a:gd name="connsiteY298" fmla="*/ 4411873 h 5499746"/>
              <a:gd name="connsiteX299" fmla="*/ 7843127 w 10815999"/>
              <a:gd name="connsiteY299" fmla="*/ 4404861 h 5499746"/>
              <a:gd name="connsiteX300" fmla="*/ 7842490 w 10815999"/>
              <a:gd name="connsiteY300" fmla="*/ 4398487 h 5499746"/>
              <a:gd name="connsiteX301" fmla="*/ 7841216 w 10815999"/>
              <a:gd name="connsiteY301" fmla="*/ 4393387 h 5499746"/>
              <a:gd name="connsiteX302" fmla="*/ 7838030 w 10815999"/>
              <a:gd name="connsiteY302" fmla="*/ 4388925 h 5499746"/>
              <a:gd name="connsiteX303" fmla="*/ 7834845 w 10815999"/>
              <a:gd name="connsiteY303" fmla="*/ 4383188 h 5499746"/>
              <a:gd name="connsiteX304" fmla="*/ 7831022 w 10815999"/>
              <a:gd name="connsiteY304" fmla="*/ 4378088 h 5499746"/>
              <a:gd name="connsiteX305" fmla="*/ 7825925 w 10815999"/>
              <a:gd name="connsiteY305" fmla="*/ 4372351 h 5499746"/>
              <a:gd name="connsiteX306" fmla="*/ 7816368 w 10815999"/>
              <a:gd name="connsiteY306" fmla="*/ 4361514 h 5499746"/>
              <a:gd name="connsiteX307" fmla="*/ 7809359 w 10815999"/>
              <a:gd name="connsiteY307" fmla="*/ 4352590 h 5499746"/>
              <a:gd name="connsiteX308" fmla="*/ 7802351 w 10815999"/>
              <a:gd name="connsiteY308" fmla="*/ 4343028 h 5499746"/>
              <a:gd name="connsiteX309" fmla="*/ 7794705 w 10815999"/>
              <a:gd name="connsiteY309" fmla="*/ 4330916 h 5499746"/>
              <a:gd name="connsiteX310" fmla="*/ 7790882 w 10815999"/>
              <a:gd name="connsiteY310" fmla="*/ 4324541 h 5499746"/>
              <a:gd name="connsiteX311" fmla="*/ 7787697 w 10815999"/>
              <a:gd name="connsiteY311" fmla="*/ 4318167 h 5499746"/>
              <a:gd name="connsiteX312" fmla="*/ 7784511 w 10815999"/>
              <a:gd name="connsiteY312" fmla="*/ 4311792 h 5499746"/>
              <a:gd name="connsiteX313" fmla="*/ 7782600 w 10815999"/>
              <a:gd name="connsiteY313" fmla="*/ 4306055 h 5499746"/>
              <a:gd name="connsiteX314" fmla="*/ 7780688 w 10815999"/>
              <a:gd name="connsiteY314" fmla="*/ 4302868 h 5499746"/>
              <a:gd name="connsiteX315" fmla="*/ 7780051 w 10815999"/>
              <a:gd name="connsiteY315" fmla="*/ 4298405 h 5499746"/>
              <a:gd name="connsiteX316" fmla="*/ 7779414 w 10815999"/>
              <a:gd name="connsiteY316" fmla="*/ 4293943 h 5499746"/>
              <a:gd name="connsiteX317" fmla="*/ 7778777 w 10815999"/>
              <a:gd name="connsiteY317" fmla="*/ 4288844 h 5499746"/>
              <a:gd name="connsiteX318" fmla="*/ 7778140 w 10815999"/>
              <a:gd name="connsiteY318" fmla="*/ 4284381 h 5499746"/>
              <a:gd name="connsiteX319" fmla="*/ 7776865 w 10815999"/>
              <a:gd name="connsiteY319" fmla="*/ 4279919 h 5499746"/>
              <a:gd name="connsiteX320" fmla="*/ 7775591 w 10815999"/>
              <a:gd name="connsiteY320" fmla="*/ 4275457 h 5499746"/>
              <a:gd name="connsiteX321" fmla="*/ 7772405 w 10815999"/>
              <a:gd name="connsiteY321" fmla="*/ 4272270 h 5499746"/>
              <a:gd name="connsiteX322" fmla="*/ 7713543 w 10815999"/>
              <a:gd name="connsiteY322" fmla="*/ 4236968 h 5499746"/>
              <a:gd name="connsiteX323" fmla="*/ 7716975 w 10815999"/>
              <a:gd name="connsiteY323" fmla="*/ 4240245 h 5499746"/>
              <a:gd name="connsiteX324" fmla="*/ 7719520 w 10815999"/>
              <a:gd name="connsiteY324" fmla="*/ 4241943 h 5499746"/>
              <a:gd name="connsiteX325" fmla="*/ 7718249 w 10815999"/>
              <a:gd name="connsiteY325" fmla="*/ 4241034 h 5499746"/>
              <a:gd name="connsiteX326" fmla="*/ 6906776 w 10815999"/>
              <a:gd name="connsiteY326" fmla="*/ 4233840 h 5499746"/>
              <a:gd name="connsiteX327" fmla="*/ 6907177 w 10815999"/>
              <a:gd name="connsiteY327" fmla="*/ 4234509 h 5499746"/>
              <a:gd name="connsiteX328" fmla="*/ 6907464 w 10815999"/>
              <a:gd name="connsiteY328" fmla="*/ 4234700 h 5499746"/>
              <a:gd name="connsiteX329" fmla="*/ 6005628 w 10815999"/>
              <a:gd name="connsiteY329" fmla="*/ 4230526 h 5499746"/>
              <a:gd name="connsiteX330" fmla="*/ 6005079 w 10815999"/>
              <a:gd name="connsiteY330" fmla="*/ 4230604 h 5499746"/>
              <a:gd name="connsiteX331" fmla="*/ 6003898 w 10815999"/>
              <a:gd name="connsiteY331" fmla="*/ 4230958 h 5499746"/>
              <a:gd name="connsiteX332" fmla="*/ 6009538 w 10815999"/>
              <a:gd name="connsiteY332" fmla="*/ 4229967 h 5499746"/>
              <a:gd name="connsiteX333" fmla="*/ 6008981 w 10815999"/>
              <a:gd name="connsiteY333" fmla="*/ 4230047 h 5499746"/>
              <a:gd name="connsiteX334" fmla="*/ 6011366 w 10815999"/>
              <a:gd name="connsiteY334" fmla="*/ 4230047 h 5499746"/>
              <a:gd name="connsiteX335" fmla="*/ 6015826 w 10815999"/>
              <a:gd name="connsiteY335" fmla="*/ 4232597 h 5499746"/>
              <a:gd name="connsiteX336" fmla="*/ 6019649 w 10815999"/>
              <a:gd name="connsiteY336" fmla="*/ 4235784 h 5499746"/>
              <a:gd name="connsiteX337" fmla="*/ 6024108 w 10815999"/>
              <a:gd name="connsiteY337" fmla="*/ 4240883 h 5499746"/>
              <a:gd name="connsiteX338" fmla="*/ 6026657 w 10815999"/>
              <a:gd name="connsiteY338" fmla="*/ 4244707 h 5499746"/>
              <a:gd name="connsiteX339" fmla="*/ 6031754 w 10815999"/>
              <a:gd name="connsiteY339" fmla="*/ 4250444 h 5499746"/>
              <a:gd name="connsiteX340" fmla="*/ 6038125 w 10815999"/>
              <a:gd name="connsiteY340" fmla="*/ 4259367 h 5499746"/>
              <a:gd name="connsiteX341" fmla="*/ 6043860 w 10815999"/>
              <a:gd name="connsiteY341" fmla="*/ 4268291 h 5499746"/>
              <a:gd name="connsiteX342" fmla="*/ 6048319 w 10815999"/>
              <a:gd name="connsiteY342" fmla="*/ 4275302 h 5499746"/>
              <a:gd name="connsiteX343" fmla="*/ 6049594 w 10815999"/>
              <a:gd name="connsiteY343" fmla="*/ 4282951 h 5499746"/>
              <a:gd name="connsiteX344" fmla="*/ 6049594 w 10815999"/>
              <a:gd name="connsiteY344" fmla="*/ 4293149 h 5499746"/>
              <a:gd name="connsiteX345" fmla="*/ 6049594 w 10815999"/>
              <a:gd name="connsiteY345" fmla="*/ 4302710 h 5499746"/>
              <a:gd name="connsiteX346" fmla="*/ 6050868 w 10815999"/>
              <a:gd name="connsiteY346" fmla="*/ 4309722 h 5499746"/>
              <a:gd name="connsiteX347" fmla="*/ 6052779 w 10815999"/>
              <a:gd name="connsiteY347" fmla="*/ 4316096 h 5499746"/>
              <a:gd name="connsiteX348" fmla="*/ 6055328 w 10815999"/>
              <a:gd name="connsiteY348" fmla="*/ 4321832 h 5499746"/>
              <a:gd name="connsiteX349" fmla="*/ 6059151 w 10815999"/>
              <a:gd name="connsiteY349" fmla="*/ 4328206 h 5499746"/>
              <a:gd name="connsiteX350" fmla="*/ 6062974 w 10815999"/>
              <a:gd name="connsiteY350" fmla="*/ 4333943 h 5499746"/>
              <a:gd name="connsiteX351" fmla="*/ 6063740 w 10815999"/>
              <a:gd name="connsiteY351" fmla="*/ 4335323 h 5499746"/>
              <a:gd name="connsiteX352" fmla="*/ 6076990 w 10815999"/>
              <a:gd name="connsiteY352" fmla="*/ 4329641 h 5499746"/>
              <a:gd name="connsiteX353" fmla="*/ 6091644 w 10815999"/>
              <a:gd name="connsiteY353" fmla="*/ 4323266 h 5499746"/>
              <a:gd name="connsiteX354" fmla="*/ 6098016 w 10815999"/>
              <a:gd name="connsiteY354" fmla="*/ 4320079 h 5499746"/>
              <a:gd name="connsiteX355" fmla="*/ 6104387 w 10815999"/>
              <a:gd name="connsiteY355" fmla="*/ 4316892 h 5499746"/>
              <a:gd name="connsiteX356" fmla="*/ 6108847 w 10815999"/>
              <a:gd name="connsiteY356" fmla="*/ 4314342 h 5499746"/>
              <a:gd name="connsiteX357" fmla="*/ 6112670 w 10815999"/>
              <a:gd name="connsiteY357" fmla="*/ 4311155 h 5499746"/>
              <a:gd name="connsiteX358" fmla="*/ 6122227 w 10815999"/>
              <a:gd name="connsiteY358" fmla="*/ 4304143 h 5499746"/>
              <a:gd name="connsiteX359" fmla="*/ 6123300 w 10815999"/>
              <a:gd name="connsiteY359" fmla="*/ 4303196 h 5499746"/>
              <a:gd name="connsiteX360" fmla="*/ 6114003 w 10815999"/>
              <a:gd name="connsiteY360" fmla="*/ 4309587 h 5499746"/>
              <a:gd name="connsiteX361" fmla="*/ 6110182 w 10815999"/>
              <a:gd name="connsiteY361" fmla="*/ 4312135 h 5499746"/>
              <a:gd name="connsiteX362" fmla="*/ 6105723 w 10815999"/>
              <a:gd name="connsiteY362" fmla="*/ 4315319 h 5499746"/>
              <a:gd name="connsiteX363" fmla="*/ 6099353 w 10815999"/>
              <a:gd name="connsiteY363" fmla="*/ 4318504 h 5499746"/>
              <a:gd name="connsiteX364" fmla="*/ 6093620 w 10815999"/>
              <a:gd name="connsiteY364" fmla="*/ 4321689 h 5499746"/>
              <a:gd name="connsiteX365" fmla="*/ 6079606 w 10815999"/>
              <a:gd name="connsiteY365" fmla="*/ 4328059 h 5499746"/>
              <a:gd name="connsiteX366" fmla="*/ 6064956 w 10815999"/>
              <a:gd name="connsiteY366" fmla="*/ 4333791 h 5499746"/>
              <a:gd name="connsiteX367" fmla="*/ 6061771 w 10815999"/>
              <a:gd name="connsiteY367" fmla="*/ 4328059 h 5499746"/>
              <a:gd name="connsiteX368" fmla="*/ 6058586 w 10815999"/>
              <a:gd name="connsiteY368" fmla="*/ 4321689 h 5499746"/>
              <a:gd name="connsiteX369" fmla="*/ 6055401 w 10815999"/>
              <a:gd name="connsiteY369" fmla="*/ 4315319 h 5499746"/>
              <a:gd name="connsiteX370" fmla="*/ 6052853 w 10815999"/>
              <a:gd name="connsiteY370" fmla="*/ 4309587 h 5499746"/>
              <a:gd name="connsiteX371" fmla="*/ 6052216 w 10815999"/>
              <a:gd name="connsiteY371" fmla="*/ 4302580 h 5499746"/>
              <a:gd name="connsiteX372" fmla="*/ 6051579 w 10815999"/>
              <a:gd name="connsiteY372" fmla="*/ 4292389 h 5499746"/>
              <a:gd name="connsiteX373" fmla="*/ 6051579 w 10815999"/>
              <a:gd name="connsiteY373" fmla="*/ 4282835 h 5499746"/>
              <a:gd name="connsiteX374" fmla="*/ 6050942 w 10815999"/>
              <a:gd name="connsiteY374" fmla="*/ 4275191 h 5499746"/>
              <a:gd name="connsiteX375" fmla="*/ 6046483 w 10815999"/>
              <a:gd name="connsiteY375" fmla="*/ 4267548 h 5499746"/>
              <a:gd name="connsiteX376" fmla="*/ 6040750 w 10815999"/>
              <a:gd name="connsiteY376" fmla="*/ 4258630 h 5499746"/>
              <a:gd name="connsiteX377" fmla="*/ 6035017 w 10815999"/>
              <a:gd name="connsiteY377" fmla="*/ 4250350 h 5499746"/>
              <a:gd name="connsiteX378" fmla="*/ 6028647 w 10815999"/>
              <a:gd name="connsiteY378" fmla="*/ 4243980 h 5499746"/>
              <a:gd name="connsiteX379" fmla="*/ 6026099 w 10815999"/>
              <a:gd name="connsiteY379" fmla="*/ 4239521 h 5499746"/>
              <a:gd name="connsiteX380" fmla="*/ 6022915 w 10815999"/>
              <a:gd name="connsiteY380" fmla="*/ 4235700 h 5499746"/>
              <a:gd name="connsiteX381" fmla="*/ 6018456 w 10815999"/>
              <a:gd name="connsiteY381" fmla="*/ 4232515 h 5499746"/>
              <a:gd name="connsiteX382" fmla="*/ 6014634 w 10815999"/>
              <a:gd name="connsiteY382" fmla="*/ 4229967 h 5499746"/>
              <a:gd name="connsiteX383" fmla="*/ 7204037 w 10815999"/>
              <a:gd name="connsiteY383" fmla="*/ 4198769 h 5499746"/>
              <a:gd name="connsiteX384" fmla="*/ 7204719 w 10815999"/>
              <a:gd name="connsiteY384" fmla="*/ 4199452 h 5499746"/>
              <a:gd name="connsiteX385" fmla="*/ 7207267 w 10815999"/>
              <a:gd name="connsiteY385" fmla="*/ 4202001 h 5499746"/>
              <a:gd name="connsiteX386" fmla="*/ 7211090 w 10815999"/>
              <a:gd name="connsiteY386" fmla="*/ 4205188 h 5499746"/>
              <a:gd name="connsiteX387" fmla="*/ 7211113 w 10815999"/>
              <a:gd name="connsiteY387" fmla="*/ 4205205 h 5499746"/>
              <a:gd name="connsiteX388" fmla="*/ 7209179 w 10815999"/>
              <a:gd name="connsiteY388" fmla="*/ 4202786 h 5499746"/>
              <a:gd name="connsiteX389" fmla="*/ 7205993 w 10815999"/>
              <a:gd name="connsiteY389" fmla="*/ 4200237 h 5499746"/>
              <a:gd name="connsiteX390" fmla="*/ 7662329 w 10815999"/>
              <a:gd name="connsiteY390" fmla="*/ 4197627 h 5499746"/>
              <a:gd name="connsiteX391" fmla="*/ 7667722 w 10815999"/>
              <a:gd name="connsiteY391" fmla="*/ 4200815 h 5499746"/>
              <a:gd name="connsiteX392" fmla="*/ 7664730 w 10815999"/>
              <a:gd name="connsiteY392" fmla="*/ 4198962 h 5499746"/>
              <a:gd name="connsiteX393" fmla="*/ 7128849 w 10815999"/>
              <a:gd name="connsiteY393" fmla="*/ 4194743 h 5499746"/>
              <a:gd name="connsiteX394" fmla="*/ 7133997 w 10815999"/>
              <a:gd name="connsiteY394" fmla="*/ 4198177 h 5499746"/>
              <a:gd name="connsiteX395" fmla="*/ 7134968 w 10815999"/>
              <a:gd name="connsiteY395" fmla="*/ 4198760 h 5499746"/>
              <a:gd name="connsiteX396" fmla="*/ 7129537 w 10815999"/>
              <a:gd name="connsiteY396" fmla="*/ 4195137 h 5499746"/>
              <a:gd name="connsiteX397" fmla="*/ 7113915 w 10815999"/>
              <a:gd name="connsiteY397" fmla="*/ 4178946 h 5499746"/>
              <a:gd name="connsiteX398" fmla="*/ 7114883 w 10815999"/>
              <a:gd name="connsiteY398" fmla="*/ 4180330 h 5499746"/>
              <a:gd name="connsiteX399" fmla="*/ 7119343 w 10815999"/>
              <a:gd name="connsiteY399" fmla="*/ 4186066 h 5499746"/>
              <a:gd name="connsiteX400" fmla="*/ 7122726 w 10815999"/>
              <a:gd name="connsiteY400" fmla="*/ 4189450 h 5499746"/>
              <a:gd name="connsiteX401" fmla="*/ 7121254 w 10815999"/>
              <a:gd name="connsiteY401" fmla="*/ 4187487 h 5499746"/>
              <a:gd name="connsiteX402" fmla="*/ 7116157 w 10815999"/>
              <a:gd name="connsiteY402" fmla="*/ 4181750 h 5499746"/>
              <a:gd name="connsiteX403" fmla="*/ 6893845 w 10815999"/>
              <a:gd name="connsiteY403" fmla="*/ 4177336 h 5499746"/>
              <a:gd name="connsiteX404" fmla="*/ 6894434 w 10815999"/>
              <a:gd name="connsiteY404" fmla="*/ 4179692 h 5499746"/>
              <a:gd name="connsiteX405" fmla="*/ 6895709 w 10815999"/>
              <a:gd name="connsiteY405" fmla="*/ 4181605 h 5499746"/>
              <a:gd name="connsiteX406" fmla="*/ 6897620 w 10815999"/>
              <a:gd name="connsiteY406" fmla="*/ 4186704 h 5499746"/>
              <a:gd name="connsiteX407" fmla="*/ 6900169 w 10815999"/>
              <a:gd name="connsiteY407" fmla="*/ 4190528 h 5499746"/>
              <a:gd name="connsiteX408" fmla="*/ 6901443 w 10815999"/>
              <a:gd name="connsiteY408" fmla="*/ 4200727 h 5499746"/>
              <a:gd name="connsiteX409" fmla="*/ 6902080 w 10815999"/>
              <a:gd name="connsiteY409" fmla="*/ 4213475 h 5499746"/>
              <a:gd name="connsiteX410" fmla="*/ 6902717 w 10815999"/>
              <a:gd name="connsiteY410" fmla="*/ 4220486 h 5499746"/>
              <a:gd name="connsiteX411" fmla="*/ 6903354 w 10815999"/>
              <a:gd name="connsiteY411" fmla="*/ 4225585 h 5499746"/>
              <a:gd name="connsiteX412" fmla="*/ 6905266 w 10815999"/>
              <a:gd name="connsiteY412" fmla="*/ 4231322 h 5499746"/>
              <a:gd name="connsiteX413" fmla="*/ 6905773 w 10815999"/>
              <a:gd name="connsiteY413" fmla="*/ 4232168 h 5499746"/>
              <a:gd name="connsiteX414" fmla="*/ 6904628 w 10815999"/>
              <a:gd name="connsiteY414" fmla="*/ 4227010 h 5499746"/>
              <a:gd name="connsiteX415" fmla="*/ 6903354 w 10815999"/>
              <a:gd name="connsiteY415" fmla="*/ 4221273 h 5499746"/>
              <a:gd name="connsiteX416" fmla="*/ 6903354 w 10815999"/>
              <a:gd name="connsiteY416" fmla="*/ 4214898 h 5499746"/>
              <a:gd name="connsiteX417" fmla="*/ 6902717 w 10815999"/>
              <a:gd name="connsiteY417" fmla="*/ 4202149 h 5499746"/>
              <a:gd name="connsiteX418" fmla="*/ 6901443 w 10815999"/>
              <a:gd name="connsiteY418" fmla="*/ 4192587 h 5499746"/>
              <a:gd name="connsiteX419" fmla="*/ 6899531 w 10815999"/>
              <a:gd name="connsiteY419" fmla="*/ 4188125 h 5499746"/>
              <a:gd name="connsiteX420" fmla="*/ 6896983 w 10815999"/>
              <a:gd name="connsiteY420" fmla="*/ 4183025 h 5499746"/>
              <a:gd name="connsiteX421" fmla="*/ 6895708 w 10815999"/>
              <a:gd name="connsiteY421" fmla="*/ 4181113 h 5499746"/>
              <a:gd name="connsiteX422" fmla="*/ 6894434 w 10815999"/>
              <a:gd name="connsiteY422" fmla="*/ 4177925 h 5499746"/>
              <a:gd name="connsiteX423" fmla="*/ 827427 w 10815999"/>
              <a:gd name="connsiteY423" fmla="*/ 4174358 h 5499746"/>
              <a:gd name="connsiteX424" fmla="*/ 827107 w 10815999"/>
              <a:gd name="connsiteY424" fmla="*/ 4174507 h 5499746"/>
              <a:gd name="connsiteX425" fmla="*/ 819466 w 10815999"/>
              <a:gd name="connsiteY425" fmla="*/ 4178967 h 5499746"/>
              <a:gd name="connsiteX426" fmla="*/ 816283 w 10815999"/>
              <a:gd name="connsiteY426" fmla="*/ 4184701 h 5499746"/>
              <a:gd name="connsiteX427" fmla="*/ 812462 w 10815999"/>
              <a:gd name="connsiteY427" fmla="*/ 4192347 h 5499746"/>
              <a:gd name="connsiteX428" fmla="*/ 809279 w 10815999"/>
              <a:gd name="connsiteY428" fmla="*/ 4199355 h 5499746"/>
              <a:gd name="connsiteX429" fmla="*/ 807368 w 10815999"/>
              <a:gd name="connsiteY429" fmla="*/ 4206364 h 5499746"/>
              <a:gd name="connsiteX430" fmla="*/ 806095 w 10815999"/>
              <a:gd name="connsiteY430" fmla="*/ 4210824 h 5499746"/>
              <a:gd name="connsiteX431" fmla="*/ 805458 w 10815999"/>
              <a:gd name="connsiteY431" fmla="*/ 4217195 h 5499746"/>
              <a:gd name="connsiteX432" fmla="*/ 804185 w 10815999"/>
              <a:gd name="connsiteY432" fmla="*/ 4222929 h 5499746"/>
              <a:gd name="connsiteX433" fmla="*/ 802275 w 10815999"/>
              <a:gd name="connsiteY433" fmla="*/ 4227389 h 5499746"/>
              <a:gd name="connsiteX434" fmla="*/ 796782 w 10815999"/>
              <a:gd name="connsiteY434" fmla="*/ 4235940 h 5499746"/>
              <a:gd name="connsiteX435" fmla="*/ 797687 w 10815999"/>
              <a:gd name="connsiteY435" fmla="*/ 4235034 h 5499746"/>
              <a:gd name="connsiteX436" fmla="*/ 804057 w 10815999"/>
              <a:gd name="connsiteY436" fmla="*/ 4226752 h 5499746"/>
              <a:gd name="connsiteX437" fmla="*/ 805331 w 10815999"/>
              <a:gd name="connsiteY437" fmla="*/ 4222292 h 5499746"/>
              <a:gd name="connsiteX438" fmla="*/ 805968 w 10815999"/>
              <a:gd name="connsiteY438" fmla="*/ 4216557 h 5499746"/>
              <a:gd name="connsiteX439" fmla="*/ 807242 w 10815999"/>
              <a:gd name="connsiteY439" fmla="*/ 4210186 h 5499746"/>
              <a:gd name="connsiteX440" fmla="*/ 808516 w 10815999"/>
              <a:gd name="connsiteY440" fmla="*/ 4205089 h 5499746"/>
              <a:gd name="connsiteX441" fmla="*/ 810428 w 10815999"/>
              <a:gd name="connsiteY441" fmla="*/ 4198718 h 5499746"/>
              <a:gd name="connsiteX442" fmla="*/ 813613 w 10815999"/>
              <a:gd name="connsiteY442" fmla="*/ 4190435 h 5499746"/>
              <a:gd name="connsiteX443" fmla="*/ 817435 w 10815999"/>
              <a:gd name="connsiteY443" fmla="*/ 4184064 h 5499746"/>
              <a:gd name="connsiteX444" fmla="*/ 820620 w 10815999"/>
              <a:gd name="connsiteY444" fmla="*/ 4178329 h 5499746"/>
              <a:gd name="connsiteX445" fmla="*/ 5094826 w 10815999"/>
              <a:gd name="connsiteY445" fmla="*/ 4157354 h 5499746"/>
              <a:gd name="connsiteX446" fmla="*/ 5094279 w 10815999"/>
              <a:gd name="connsiteY446" fmla="*/ 4157550 h 5499746"/>
              <a:gd name="connsiteX447" fmla="*/ 5098989 w 10815999"/>
              <a:gd name="connsiteY447" fmla="*/ 4158021 h 5499746"/>
              <a:gd name="connsiteX448" fmla="*/ 5109183 w 10815999"/>
              <a:gd name="connsiteY448" fmla="*/ 4159933 h 5499746"/>
              <a:gd name="connsiteX449" fmla="*/ 5118740 w 10815999"/>
              <a:gd name="connsiteY449" fmla="*/ 4161845 h 5499746"/>
              <a:gd name="connsiteX450" fmla="*/ 5126386 w 10815999"/>
              <a:gd name="connsiteY450" fmla="*/ 4164395 h 5499746"/>
              <a:gd name="connsiteX451" fmla="*/ 5134668 w 10815999"/>
              <a:gd name="connsiteY451" fmla="*/ 4164395 h 5499746"/>
              <a:gd name="connsiteX452" fmla="*/ 5145500 w 10815999"/>
              <a:gd name="connsiteY452" fmla="*/ 4165032 h 5499746"/>
              <a:gd name="connsiteX453" fmla="*/ 5156331 w 10815999"/>
              <a:gd name="connsiteY453" fmla="*/ 4165032 h 5499746"/>
              <a:gd name="connsiteX454" fmla="*/ 5156821 w 10815999"/>
              <a:gd name="connsiteY454" fmla="*/ 4164997 h 5499746"/>
              <a:gd name="connsiteX455" fmla="*/ 5148333 w 10815999"/>
              <a:gd name="connsiteY455" fmla="*/ 4164997 h 5499746"/>
              <a:gd name="connsiteX456" fmla="*/ 5138141 w 10815999"/>
              <a:gd name="connsiteY456" fmla="*/ 4164360 h 5499746"/>
              <a:gd name="connsiteX457" fmla="*/ 5129223 w 10815999"/>
              <a:gd name="connsiteY457" fmla="*/ 4164360 h 5499746"/>
              <a:gd name="connsiteX458" fmla="*/ 5121579 w 10815999"/>
              <a:gd name="connsiteY458" fmla="*/ 4161813 h 5499746"/>
              <a:gd name="connsiteX459" fmla="*/ 5111388 w 10815999"/>
              <a:gd name="connsiteY459" fmla="*/ 4159902 h 5499746"/>
              <a:gd name="connsiteX460" fmla="*/ 5101833 w 10815999"/>
              <a:gd name="connsiteY460" fmla="*/ 4157991 h 5499746"/>
              <a:gd name="connsiteX461" fmla="*/ 9466398 w 10815999"/>
              <a:gd name="connsiteY461" fmla="*/ 4157003 h 5499746"/>
              <a:gd name="connsiteX462" fmla="*/ 9469095 w 10815999"/>
              <a:gd name="connsiteY462" fmla="*/ 4158802 h 5499746"/>
              <a:gd name="connsiteX463" fmla="*/ 9471837 w 10815999"/>
              <a:gd name="connsiteY463" fmla="*/ 4160517 h 5499746"/>
              <a:gd name="connsiteX464" fmla="*/ 9469012 w 10815999"/>
              <a:gd name="connsiteY464" fmla="*/ 4158498 h 5499746"/>
              <a:gd name="connsiteX465" fmla="*/ 9453606 w 10815999"/>
              <a:gd name="connsiteY465" fmla="*/ 4151022 h 5499746"/>
              <a:gd name="connsiteX466" fmla="*/ 9455715 w 10815999"/>
              <a:gd name="connsiteY466" fmla="*/ 4151790 h 5499746"/>
              <a:gd name="connsiteX467" fmla="*/ 9462723 w 10815999"/>
              <a:gd name="connsiteY467" fmla="*/ 4153702 h 5499746"/>
              <a:gd name="connsiteX468" fmla="*/ 9462900 w 10815999"/>
              <a:gd name="connsiteY468" fmla="*/ 4153880 h 5499746"/>
              <a:gd name="connsiteX469" fmla="*/ 9462007 w 10815999"/>
              <a:gd name="connsiteY469" fmla="*/ 4152762 h 5499746"/>
              <a:gd name="connsiteX470" fmla="*/ 9455001 w 10815999"/>
              <a:gd name="connsiteY470" fmla="*/ 4151488 h 5499746"/>
              <a:gd name="connsiteX471" fmla="*/ 7600185 w 10815999"/>
              <a:gd name="connsiteY471" fmla="*/ 4149476 h 5499746"/>
              <a:gd name="connsiteX472" fmla="*/ 7602291 w 10815999"/>
              <a:gd name="connsiteY472" fmla="*/ 4152284 h 5499746"/>
              <a:gd name="connsiteX473" fmla="*/ 7609299 w 10815999"/>
              <a:gd name="connsiteY473" fmla="*/ 4161845 h 5499746"/>
              <a:gd name="connsiteX474" fmla="*/ 7615034 w 10815999"/>
              <a:gd name="connsiteY474" fmla="*/ 4169494 h 5499746"/>
              <a:gd name="connsiteX475" fmla="*/ 7616586 w 10815999"/>
              <a:gd name="connsiteY475" fmla="*/ 4170482 h 5499746"/>
              <a:gd name="connsiteX476" fmla="*/ 7610573 w 10815999"/>
              <a:gd name="connsiteY476" fmla="*/ 4163264 h 5499746"/>
              <a:gd name="connsiteX477" fmla="*/ 7603565 w 10815999"/>
              <a:gd name="connsiteY477" fmla="*/ 4153702 h 5499746"/>
              <a:gd name="connsiteX478" fmla="*/ 9444801 w 10815999"/>
              <a:gd name="connsiteY478" fmla="*/ 4147915 h 5499746"/>
              <a:gd name="connsiteX479" fmla="*/ 9444884 w 10815999"/>
              <a:gd name="connsiteY479" fmla="*/ 4147965 h 5499746"/>
              <a:gd name="connsiteX480" fmla="*/ 9445133 w 10815999"/>
              <a:gd name="connsiteY480" fmla="*/ 4148048 h 5499746"/>
              <a:gd name="connsiteX481" fmla="*/ 5926730 w 10815999"/>
              <a:gd name="connsiteY481" fmla="*/ 4145252 h 5499746"/>
              <a:gd name="connsiteX482" fmla="*/ 5926499 w 10815999"/>
              <a:gd name="connsiteY482" fmla="*/ 4145273 h 5499746"/>
              <a:gd name="connsiteX483" fmla="*/ 5927901 w 10815999"/>
              <a:gd name="connsiteY483" fmla="*/ 4145273 h 5499746"/>
              <a:gd name="connsiteX484" fmla="*/ 5931087 w 10815999"/>
              <a:gd name="connsiteY484" fmla="*/ 4145273 h 5499746"/>
              <a:gd name="connsiteX485" fmla="*/ 5933635 w 10815999"/>
              <a:gd name="connsiteY485" fmla="*/ 4145910 h 5499746"/>
              <a:gd name="connsiteX486" fmla="*/ 5936821 w 10815999"/>
              <a:gd name="connsiteY486" fmla="*/ 4147185 h 5499746"/>
              <a:gd name="connsiteX487" fmla="*/ 5938095 w 10815999"/>
              <a:gd name="connsiteY487" fmla="*/ 4150372 h 5499746"/>
              <a:gd name="connsiteX488" fmla="*/ 5938732 w 10815999"/>
              <a:gd name="connsiteY488" fmla="*/ 4155471 h 5499746"/>
              <a:gd name="connsiteX489" fmla="*/ 5938732 w 10815999"/>
              <a:gd name="connsiteY489" fmla="*/ 4159933 h 5499746"/>
              <a:gd name="connsiteX490" fmla="*/ 5938732 w 10815999"/>
              <a:gd name="connsiteY490" fmla="*/ 4164395 h 5499746"/>
              <a:gd name="connsiteX491" fmla="*/ 5936821 w 10815999"/>
              <a:gd name="connsiteY491" fmla="*/ 4169494 h 5499746"/>
              <a:gd name="connsiteX492" fmla="*/ 5934909 w 10815999"/>
              <a:gd name="connsiteY492" fmla="*/ 4175231 h 5499746"/>
              <a:gd name="connsiteX493" fmla="*/ 5932361 w 10815999"/>
              <a:gd name="connsiteY493" fmla="*/ 4181605 h 5499746"/>
              <a:gd name="connsiteX494" fmla="*/ 5931087 w 10815999"/>
              <a:gd name="connsiteY494" fmla="*/ 4186066 h 5499746"/>
              <a:gd name="connsiteX495" fmla="*/ 5933635 w 10815999"/>
              <a:gd name="connsiteY495" fmla="*/ 4189253 h 5499746"/>
              <a:gd name="connsiteX496" fmla="*/ 5938095 w 10815999"/>
              <a:gd name="connsiteY496" fmla="*/ 4192440 h 5499746"/>
              <a:gd name="connsiteX497" fmla="*/ 5943192 w 10815999"/>
              <a:gd name="connsiteY497" fmla="*/ 4194990 h 5499746"/>
              <a:gd name="connsiteX498" fmla="*/ 5948927 w 10815999"/>
              <a:gd name="connsiteY498" fmla="*/ 4196902 h 5499746"/>
              <a:gd name="connsiteX499" fmla="*/ 5954024 w 10815999"/>
              <a:gd name="connsiteY499" fmla="*/ 4198814 h 5499746"/>
              <a:gd name="connsiteX500" fmla="*/ 5959121 w 10815999"/>
              <a:gd name="connsiteY500" fmla="*/ 4200727 h 5499746"/>
              <a:gd name="connsiteX501" fmla="*/ 5962943 w 10815999"/>
              <a:gd name="connsiteY501" fmla="*/ 4202639 h 5499746"/>
              <a:gd name="connsiteX502" fmla="*/ 5965492 w 10815999"/>
              <a:gd name="connsiteY502" fmla="*/ 4205826 h 5499746"/>
              <a:gd name="connsiteX503" fmla="*/ 5966766 w 10815999"/>
              <a:gd name="connsiteY503" fmla="*/ 4209013 h 5499746"/>
              <a:gd name="connsiteX504" fmla="*/ 5966766 w 10815999"/>
              <a:gd name="connsiteY504" fmla="*/ 4212837 h 5499746"/>
              <a:gd name="connsiteX505" fmla="*/ 5966766 w 10815999"/>
              <a:gd name="connsiteY505" fmla="*/ 4217936 h 5499746"/>
              <a:gd name="connsiteX506" fmla="*/ 5966766 w 10815999"/>
              <a:gd name="connsiteY506" fmla="*/ 4222398 h 5499746"/>
              <a:gd name="connsiteX507" fmla="*/ 5966766 w 10815999"/>
              <a:gd name="connsiteY507" fmla="*/ 4226860 h 5499746"/>
              <a:gd name="connsiteX508" fmla="*/ 5966766 w 10815999"/>
              <a:gd name="connsiteY508" fmla="*/ 4231322 h 5499746"/>
              <a:gd name="connsiteX509" fmla="*/ 5968041 w 10815999"/>
              <a:gd name="connsiteY509" fmla="*/ 4233234 h 5499746"/>
              <a:gd name="connsiteX510" fmla="*/ 5968678 w 10815999"/>
              <a:gd name="connsiteY510" fmla="*/ 4234509 h 5499746"/>
              <a:gd name="connsiteX511" fmla="*/ 5969315 w 10815999"/>
              <a:gd name="connsiteY511" fmla="*/ 4235784 h 5499746"/>
              <a:gd name="connsiteX512" fmla="*/ 5970589 w 10815999"/>
              <a:gd name="connsiteY512" fmla="*/ 4237058 h 5499746"/>
              <a:gd name="connsiteX513" fmla="*/ 5971863 w 10815999"/>
              <a:gd name="connsiteY513" fmla="*/ 4237696 h 5499746"/>
              <a:gd name="connsiteX514" fmla="*/ 5973775 w 10815999"/>
              <a:gd name="connsiteY514" fmla="*/ 4238333 h 5499746"/>
              <a:gd name="connsiteX515" fmla="*/ 5975686 w 10815999"/>
              <a:gd name="connsiteY515" fmla="*/ 4238333 h 5499746"/>
              <a:gd name="connsiteX516" fmla="*/ 5978235 w 10815999"/>
              <a:gd name="connsiteY516" fmla="*/ 4238333 h 5499746"/>
              <a:gd name="connsiteX517" fmla="*/ 5978619 w 10815999"/>
              <a:gd name="connsiteY517" fmla="*/ 4238248 h 5499746"/>
              <a:gd name="connsiteX518" fmla="*/ 5976415 w 10815999"/>
              <a:gd name="connsiteY518" fmla="*/ 4238248 h 5499746"/>
              <a:gd name="connsiteX519" fmla="*/ 5974504 w 10815999"/>
              <a:gd name="connsiteY519" fmla="*/ 4237611 h 5499746"/>
              <a:gd name="connsiteX520" fmla="*/ 5972593 w 10815999"/>
              <a:gd name="connsiteY520" fmla="*/ 4236974 h 5499746"/>
              <a:gd name="connsiteX521" fmla="*/ 5971956 w 10815999"/>
              <a:gd name="connsiteY521" fmla="*/ 4235700 h 5499746"/>
              <a:gd name="connsiteX522" fmla="*/ 5970682 w 10815999"/>
              <a:gd name="connsiteY522" fmla="*/ 4234426 h 5499746"/>
              <a:gd name="connsiteX523" fmla="*/ 5970045 w 10815999"/>
              <a:gd name="connsiteY523" fmla="*/ 4233152 h 5499746"/>
              <a:gd name="connsiteX524" fmla="*/ 5970045 w 10815999"/>
              <a:gd name="connsiteY524" fmla="*/ 4231241 h 5499746"/>
              <a:gd name="connsiteX525" fmla="*/ 5969408 w 10815999"/>
              <a:gd name="connsiteY525" fmla="*/ 4226145 h 5499746"/>
              <a:gd name="connsiteX526" fmla="*/ 5970045 w 10815999"/>
              <a:gd name="connsiteY526" fmla="*/ 4222324 h 5499746"/>
              <a:gd name="connsiteX527" fmla="*/ 5970045 w 10815999"/>
              <a:gd name="connsiteY527" fmla="*/ 4217228 h 5499746"/>
              <a:gd name="connsiteX528" fmla="*/ 5970045 w 10815999"/>
              <a:gd name="connsiteY528" fmla="*/ 4212769 h 5499746"/>
              <a:gd name="connsiteX529" fmla="*/ 5969408 w 10815999"/>
              <a:gd name="connsiteY529" fmla="*/ 4208947 h 5499746"/>
              <a:gd name="connsiteX530" fmla="*/ 5968134 w 10815999"/>
              <a:gd name="connsiteY530" fmla="*/ 4205763 h 5499746"/>
              <a:gd name="connsiteX531" fmla="*/ 5964949 w 10815999"/>
              <a:gd name="connsiteY531" fmla="*/ 4202578 h 5499746"/>
              <a:gd name="connsiteX532" fmla="*/ 5961127 w 10815999"/>
              <a:gd name="connsiteY532" fmla="*/ 4200667 h 5499746"/>
              <a:gd name="connsiteX533" fmla="*/ 5956668 w 10815999"/>
              <a:gd name="connsiteY533" fmla="*/ 4198756 h 5499746"/>
              <a:gd name="connsiteX534" fmla="*/ 5950935 w 10815999"/>
              <a:gd name="connsiteY534" fmla="*/ 4196845 h 5499746"/>
              <a:gd name="connsiteX535" fmla="*/ 5945839 w 10815999"/>
              <a:gd name="connsiteY535" fmla="*/ 4194934 h 5499746"/>
              <a:gd name="connsiteX536" fmla="*/ 5940743 w 10815999"/>
              <a:gd name="connsiteY536" fmla="*/ 4192387 h 5499746"/>
              <a:gd name="connsiteX537" fmla="*/ 5936921 w 10815999"/>
              <a:gd name="connsiteY537" fmla="*/ 4189202 h 5499746"/>
              <a:gd name="connsiteX538" fmla="*/ 5934373 w 10815999"/>
              <a:gd name="connsiteY538" fmla="*/ 4186017 h 5499746"/>
              <a:gd name="connsiteX539" fmla="*/ 5935011 w 10815999"/>
              <a:gd name="connsiteY539" fmla="*/ 4181558 h 5499746"/>
              <a:gd name="connsiteX540" fmla="*/ 5936921 w 10815999"/>
              <a:gd name="connsiteY540" fmla="*/ 4175189 h 5499746"/>
              <a:gd name="connsiteX541" fmla="*/ 5938833 w 10815999"/>
              <a:gd name="connsiteY541" fmla="*/ 4169456 h 5499746"/>
              <a:gd name="connsiteX542" fmla="*/ 5941380 w 10815999"/>
              <a:gd name="connsiteY542" fmla="*/ 4164360 h 5499746"/>
              <a:gd name="connsiteX543" fmla="*/ 5941380 w 10815999"/>
              <a:gd name="connsiteY543" fmla="*/ 4159902 h 5499746"/>
              <a:gd name="connsiteX544" fmla="*/ 5940743 w 10815999"/>
              <a:gd name="connsiteY544" fmla="*/ 4154806 h 5499746"/>
              <a:gd name="connsiteX545" fmla="*/ 5940107 w 10815999"/>
              <a:gd name="connsiteY545" fmla="*/ 4150347 h 5499746"/>
              <a:gd name="connsiteX546" fmla="*/ 5938833 w 10815999"/>
              <a:gd name="connsiteY546" fmla="*/ 4147163 h 5499746"/>
              <a:gd name="connsiteX547" fmla="*/ 5936921 w 10815999"/>
              <a:gd name="connsiteY547" fmla="*/ 4145889 h 5499746"/>
              <a:gd name="connsiteX548" fmla="*/ 5933099 w 10815999"/>
              <a:gd name="connsiteY548" fmla="*/ 4145252 h 5499746"/>
              <a:gd name="connsiteX549" fmla="*/ 5929915 w 10815999"/>
              <a:gd name="connsiteY549" fmla="*/ 4145252 h 5499746"/>
              <a:gd name="connsiteX550" fmla="*/ 4951504 w 10815999"/>
              <a:gd name="connsiteY550" fmla="*/ 4145252 h 5499746"/>
              <a:gd name="connsiteX551" fmla="*/ 4951294 w 10815999"/>
              <a:gd name="connsiteY551" fmla="*/ 4145273 h 5499746"/>
              <a:gd name="connsiteX552" fmla="*/ 4957545 w 10815999"/>
              <a:gd name="connsiteY552" fmla="*/ 4145273 h 5499746"/>
              <a:gd name="connsiteX553" fmla="*/ 4969013 w 10815999"/>
              <a:gd name="connsiteY553" fmla="*/ 4145910 h 5499746"/>
              <a:gd name="connsiteX554" fmla="*/ 4974748 w 10815999"/>
              <a:gd name="connsiteY554" fmla="*/ 4146548 h 5499746"/>
              <a:gd name="connsiteX555" fmla="*/ 4980482 w 10815999"/>
              <a:gd name="connsiteY555" fmla="*/ 4147185 h 5499746"/>
              <a:gd name="connsiteX556" fmla="*/ 4985579 w 10815999"/>
              <a:gd name="connsiteY556" fmla="*/ 4148460 h 5499746"/>
              <a:gd name="connsiteX557" fmla="*/ 4989402 w 10815999"/>
              <a:gd name="connsiteY557" fmla="*/ 4149735 h 5499746"/>
              <a:gd name="connsiteX558" fmla="*/ 4995773 w 10815999"/>
              <a:gd name="connsiteY558" fmla="*/ 4152922 h 5499746"/>
              <a:gd name="connsiteX559" fmla="*/ 5001507 w 10815999"/>
              <a:gd name="connsiteY559" fmla="*/ 4158658 h 5499746"/>
              <a:gd name="connsiteX560" fmla="*/ 5007241 w 10815999"/>
              <a:gd name="connsiteY560" fmla="*/ 4163120 h 5499746"/>
              <a:gd name="connsiteX561" fmla="*/ 5011701 w 10815999"/>
              <a:gd name="connsiteY561" fmla="*/ 4166307 h 5499746"/>
              <a:gd name="connsiteX562" fmla="*/ 5020621 w 10815999"/>
              <a:gd name="connsiteY562" fmla="*/ 4168857 h 5499746"/>
              <a:gd name="connsiteX563" fmla="*/ 5032090 w 10815999"/>
              <a:gd name="connsiteY563" fmla="*/ 4170131 h 5499746"/>
              <a:gd name="connsiteX564" fmla="*/ 5043558 w 10815999"/>
              <a:gd name="connsiteY564" fmla="*/ 4171406 h 5499746"/>
              <a:gd name="connsiteX565" fmla="*/ 5053115 w 10815999"/>
              <a:gd name="connsiteY565" fmla="*/ 4171406 h 5499746"/>
              <a:gd name="connsiteX566" fmla="*/ 5056938 w 10815999"/>
              <a:gd name="connsiteY566" fmla="*/ 4171406 h 5499746"/>
              <a:gd name="connsiteX567" fmla="*/ 5057094 w 10815999"/>
              <a:gd name="connsiteY567" fmla="*/ 4171367 h 5499746"/>
              <a:gd name="connsiteX568" fmla="*/ 5055970 w 10815999"/>
              <a:gd name="connsiteY568" fmla="*/ 4171367 h 5499746"/>
              <a:gd name="connsiteX569" fmla="*/ 5046415 w 10815999"/>
              <a:gd name="connsiteY569" fmla="*/ 4171367 h 5499746"/>
              <a:gd name="connsiteX570" fmla="*/ 5034949 w 10815999"/>
              <a:gd name="connsiteY570" fmla="*/ 4170093 h 5499746"/>
              <a:gd name="connsiteX571" fmla="*/ 5023483 w 10815999"/>
              <a:gd name="connsiteY571" fmla="*/ 4168819 h 5499746"/>
              <a:gd name="connsiteX572" fmla="*/ 5013929 w 10815999"/>
              <a:gd name="connsiteY572" fmla="*/ 4166271 h 5499746"/>
              <a:gd name="connsiteX573" fmla="*/ 5010107 w 10815999"/>
              <a:gd name="connsiteY573" fmla="*/ 4163087 h 5499746"/>
              <a:gd name="connsiteX574" fmla="*/ 5005011 w 10815999"/>
              <a:gd name="connsiteY574" fmla="*/ 4158628 h 5499746"/>
              <a:gd name="connsiteX575" fmla="*/ 4998641 w 10815999"/>
              <a:gd name="connsiteY575" fmla="*/ 4152895 h 5499746"/>
              <a:gd name="connsiteX576" fmla="*/ 4992908 w 10815999"/>
              <a:gd name="connsiteY576" fmla="*/ 4149710 h 5499746"/>
              <a:gd name="connsiteX577" fmla="*/ 4988449 w 10815999"/>
              <a:gd name="connsiteY577" fmla="*/ 4148437 h 5499746"/>
              <a:gd name="connsiteX578" fmla="*/ 4983353 w 10815999"/>
              <a:gd name="connsiteY578" fmla="*/ 4147163 h 5499746"/>
              <a:gd name="connsiteX579" fmla="*/ 4977621 w 10815999"/>
              <a:gd name="connsiteY579" fmla="*/ 4145889 h 5499746"/>
              <a:gd name="connsiteX580" fmla="*/ 4971888 w 10815999"/>
              <a:gd name="connsiteY580" fmla="*/ 4145889 h 5499746"/>
              <a:gd name="connsiteX581" fmla="*/ 4960422 w 10815999"/>
              <a:gd name="connsiteY581" fmla="*/ 4145252 h 5499746"/>
              <a:gd name="connsiteX582" fmla="*/ 6204610 w 10815999"/>
              <a:gd name="connsiteY582" fmla="*/ 4141276 h 5499746"/>
              <a:gd name="connsiteX583" fmla="*/ 6204455 w 10815999"/>
              <a:gd name="connsiteY583" fmla="*/ 4141430 h 5499746"/>
              <a:gd name="connsiteX584" fmla="*/ 6204419 w 10815999"/>
              <a:gd name="connsiteY584" fmla="*/ 4141482 h 5499746"/>
              <a:gd name="connsiteX585" fmla="*/ 7589732 w 10815999"/>
              <a:gd name="connsiteY585" fmla="*/ 4136078 h 5499746"/>
              <a:gd name="connsiteX586" fmla="*/ 7591459 w 10815999"/>
              <a:gd name="connsiteY586" fmla="*/ 4138190 h 5499746"/>
              <a:gd name="connsiteX587" fmla="*/ 7590185 w 10815999"/>
              <a:gd name="connsiteY587" fmla="*/ 4136490 h 5499746"/>
              <a:gd name="connsiteX588" fmla="*/ 5268056 w 10815999"/>
              <a:gd name="connsiteY588" fmla="*/ 4130608 h 5499746"/>
              <a:gd name="connsiteX589" fmla="*/ 5264554 w 10815999"/>
              <a:gd name="connsiteY589" fmla="*/ 4131387 h 5499746"/>
              <a:gd name="connsiteX590" fmla="*/ 5265918 w 10815999"/>
              <a:gd name="connsiteY590" fmla="*/ 4131250 h 5499746"/>
              <a:gd name="connsiteX591" fmla="*/ 6224863 w 10815999"/>
              <a:gd name="connsiteY591" fmla="*/ 4117121 h 5499746"/>
              <a:gd name="connsiteX592" fmla="*/ 6224133 w 10815999"/>
              <a:gd name="connsiteY592" fmla="*/ 4118175 h 5499746"/>
              <a:gd name="connsiteX593" fmla="*/ 6224806 w 10815999"/>
              <a:gd name="connsiteY593" fmla="*/ 4117367 h 5499746"/>
              <a:gd name="connsiteX594" fmla="*/ 7566392 w 10815999"/>
              <a:gd name="connsiteY594" fmla="*/ 4115096 h 5499746"/>
              <a:gd name="connsiteX595" fmla="*/ 7569797 w 10815999"/>
              <a:gd name="connsiteY595" fmla="*/ 4118502 h 5499746"/>
              <a:gd name="connsiteX596" fmla="*/ 7573620 w 10815999"/>
              <a:gd name="connsiteY596" fmla="*/ 4121689 h 5499746"/>
              <a:gd name="connsiteX597" fmla="*/ 7578405 w 10815999"/>
              <a:gd name="connsiteY597" fmla="*/ 4125739 h 5499746"/>
              <a:gd name="connsiteX598" fmla="*/ 7575531 w 10815999"/>
              <a:gd name="connsiteY598" fmla="*/ 4123104 h 5499746"/>
              <a:gd name="connsiteX599" fmla="*/ 7571071 w 10815999"/>
              <a:gd name="connsiteY599" fmla="*/ 4119279 h 5499746"/>
              <a:gd name="connsiteX600" fmla="*/ 7567885 w 10815999"/>
              <a:gd name="connsiteY600" fmla="*/ 4116092 h 5499746"/>
              <a:gd name="connsiteX601" fmla="*/ 7562271 w 10815999"/>
              <a:gd name="connsiteY601" fmla="*/ 4112825 h 5499746"/>
              <a:gd name="connsiteX602" fmla="*/ 7565136 w 10815999"/>
              <a:gd name="connsiteY602" fmla="*/ 4114259 h 5499746"/>
              <a:gd name="connsiteX603" fmla="*/ 7564062 w 10815999"/>
              <a:gd name="connsiteY603" fmla="*/ 4113542 h 5499746"/>
              <a:gd name="connsiteX604" fmla="*/ 9440174 w 10815999"/>
              <a:gd name="connsiteY604" fmla="*/ 4095360 h 5499746"/>
              <a:gd name="connsiteX605" fmla="*/ 9441061 w 10815999"/>
              <a:gd name="connsiteY605" fmla="*/ 4098243 h 5499746"/>
              <a:gd name="connsiteX606" fmla="*/ 9442246 w 10815999"/>
              <a:gd name="connsiteY606" fmla="*/ 4101087 h 5499746"/>
              <a:gd name="connsiteX607" fmla="*/ 9440990 w 10815999"/>
              <a:gd name="connsiteY607" fmla="*/ 4097318 h 5499746"/>
              <a:gd name="connsiteX608" fmla="*/ 4852940 w 10815999"/>
              <a:gd name="connsiteY608" fmla="*/ 4073276 h 5499746"/>
              <a:gd name="connsiteX609" fmla="*/ 4863886 w 10815999"/>
              <a:gd name="connsiteY609" fmla="*/ 4073884 h 5499746"/>
              <a:gd name="connsiteX610" fmla="*/ 4873443 w 10815999"/>
              <a:gd name="connsiteY610" fmla="*/ 4074522 h 5499746"/>
              <a:gd name="connsiteX611" fmla="*/ 4879815 w 10815999"/>
              <a:gd name="connsiteY611" fmla="*/ 4079621 h 5499746"/>
              <a:gd name="connsiteX612" fmla="*/ 4888097 w 10815999"/>
              <a:gd name="connsiteY612" fmla="*/ 4085995 h 5499746"/>
              <a:gd name="connsiteX613" fmla="*/ 4891920 w 10815999"/>
              <a:gd name="connsiteY613" fmla="*/ 4089819 h 5499746"/>
              <a:gd name="connsiteX614" fmla="*/ 4895743 w 10815999"/>
              <a:gd name="connsiteY614" fmla="*/ 4094281 h 5499746"/>
              <a:gd name="connsiteX615" fmla="*/ 4898291 w 10815999"/>
              <a:gd name="connsiteY615" fmla="*/ 4097468 h 5499746"/>
              <a:gd name="connsiteX616" fmla="*/ 4899566 w 10815999"/>
              <a:gd name="connsiteY616" fmla="*/ 4101292 h 5499746"/>
              <a:gd name="connsiteX617" fmla="*/ 4900203 w 10815999"/>
              <a:gd name="connsiteY617" fmla="*/ 4104479 h 5499746"/>
              <a:gd name="connsiteX618" fmla="*/ 4900203 w 10815999"/>
              <a:gd name="connsiteY618" fmla="*/ 4108941 h 5499746"/>
              <a:gd name="connsiteX619" fmla="*/ 4899566 w 10815999"/>
              <a:gd name="connsiteY619" fmla="*/ 4113403 h 5499746"/>
              <a:gd name="connsiteX620" fmla="*/ 4898929 w 10815999"/>
              <a:gd name="connsiteY620" fmla="*/ 4118502 h 5499746"/>
              <a:gd name="connsiteX621" fmla="*/ 4898291 w 10815999"/>
              <a:gd name="connsiteY621" fmla="*/ 4123601 h 5499746"/>
              <a:gd name="connsiteX622" fmla="*/ 4898291 w 10815999"/>
              <a:gd name="connsiteY622" fmla="*/ 4128063 h 5499746"/>
              <a:gd name="connsiteX623" fmla="*/ 4898291 w 10815999"/>
              <a:gd name="connsiteY623" fmla="*/ 4132525 h 5499746"/>
              <a:gd name="connsiteX624" fmla="*/ 4899566 w 10815999"/>
              <a:gd name="connsiteY624" fmla="*/ 4135074 h 5499746"/>
              <a:gd name="connsiteX625" fmla="*/ 4900840 w 10815999"/>
              <a:gd name="connsiteY625" fmla="*/ 4137624 h 5499746"/>
              <a:gd name="connsiteX626" fmla="*/ 4903389 w 10815999"/>
              <a:gd name="connsiteY626" fmla="*/ 4140174 h 5499746"/>
              <a:gd name="connsiteX627" fmla="*/ 4906574 w 10815999"/>
              <a:gd name="connsiteY627" fmla="*/ 4143361 h 5499746"/>
              <a:gd name="connsiteX628" fmla="*/ 4910397 w 10815999"/>
              <a:gd name="connsiteY628" fmla="*/ 4145273 h 5499746"/>
              <a:gd name="connsiteX629" fmla="*/ 4913583 w 10815999"/>
              <a:gd name="connsiteY629" fmla="*/ 4147185 h 5499746"/>
              <a:gd name="connsiteX630" fmla="*/ 4918043 w 10815999"/>
              <a:gd name="connsiteY630" fmla="*/ 4148460 h 5499746"/>
              <a:gd name="connsiteX631" fmla="*/ 4921228 w 10815999"/>
              <a:gd name="connsiteY631" fmla="*/ 4149735 h 5499746"/>
              <a:gd name="connsiteX632" fmla="*/ 4923777 w 10815999"/>
              <a:gd name="connsiteY632" fmla="*/ 4149735 h 5499746"/>
              <a:gd name="connsiteX633" fmla="*/ 4926325 w 10815999"/>
              <a:gd name="connsiteY633" fmla="*/ 4150372 h 5499746"/>
              <a:gd name="connsiteX634" fmla="*/ 4928016 w 10815999"/>
              <a:gd name="connsiteY634" fmla="*/ 4149949 h 5499746"/>
              <a:gd name="connsiteX635" fmla="*/ 4927299 w 10815999"/>
              <a:gd name="connsiteY635" fmla="*/ 4149710 h 5499746"/>
              <a:gd name="connsiteX636" fmla="*/ 4923477 w 10815999"/>
              <a:gd name="connsiteY636" fmla="*/ 4149073 h 5499746"/>
              <a:gd name="connsiteX637" fmla="*/ 4920292 w 10815999"/>
              <a:gd name="connsiteY637" fmla="*/ 4148437 h 5499746"/>
              <a:gd name="connsiteX638" fmla="*/ 4917107 w 10815999"/>
              <a:gd name="connsiteY638" fmla="*/ 4147163 h 5499746"/>
              <a:gd name="connsiteX639" fmla="*/ 4912648 w 10815999"/>
              <a:gd name="connsiteY639" fmla="*/ 4145252 h 5499746"/>
              <a:gd name="connsiteX640" fmla="*/ 4909463 w 10815999"/>
              <a:gd name="connsiteY640" fmla="*/ 4142704 h 5499746"/>
              <a:gd name="connsiteX641" fmla="*/ 4906278 w 10815999"/>
              <a:gd name="connsiteY641" fmla="*/ 4140156 h 5499746"/>
              <a:gd name="connsiteX642" fmla="*/ 4904367 w 10815999"/>
              <a:gd name="connsiteY642" fmla="*/ 4137608 h 5499746"/>
              <a:gd name="connsiteX643" fmla="*/ 4902456 w 10815999"/>
              <a:gd name="connsiteY643" fmla="*/ 4135060 h 5499746"/>
              <a:gd name="connsiteX644" fmla="*/ 4901182 w 10815999"/>
              <a:gd name="connsiteY644" fmla="*/ 4131876 h 5499746"/>
              <a:gd name="connsiteX645" fmla="*/ 4900545 w 10815999"/>
              <a:gd name="connsiteY645" fmla="*/ 4127417 h 5499746"/>
              <a:gd name="connsiteX646" fmla="*/ 4901182 w 10815999"/>
              <a:gd name="connsiteY646" fmla="*/ 4122958 h 5499746"/>
              <a:gd name="connsiteX647" fmla="*/ 4901182 w 10815999"/>
              <a:gd name="connsiteY647" fmla="*/ 4117863 h 5499746"/>
              <a:gd name="connsiteX648" fmla="*/ 4901819 w 10815999"/>
              <a:gd name="connsiteY648" fmla="*/ 4113404 h 5499746"/>
              <a:gd name="connsiteX649" fmla="*/ 4902456 w 10815999"/>
              <a:gd name="connsiteY649" fmla="*/ 4108945 h 5499746"/>
              <a:gd name="connsiteX650" fmla="*/ 4903093 w 10815999"/>
              <a:gd name="connsiteY650" fmla="*/ 4104487 h 5499746"/>
              <a:gd name="connsiteX651" fmla="*/ 4902456 w 10815999"/>
              <a:gd name="connsiteY651" fmla="*/ 4101302 h 5499746"/>
              <a:gd name="connsiteX652" fmla="*/ 4901182 w 10815999"/>
              <a:gd name="connsiteY652" fmla="*/ 4097480 h 5499746"/>
              <a:gd name="connsiteX653" fmla="*/ 4898634 w 10815999"/>
              <a:gd name="connsiteY653" fmla="*/ 4093658 h 5499746"/>
              <a:gd name="connsiteX654" fmla="*/ 4895449 w 10815999"/>
              <a:gd name="connsiteY654" fmla="*/ 4089836 h 5499746"/>
              <a:gd name="connsiteX655" fmla="*/ 4890990 w 10815999"/>
              <a:gd name="connsiteY655" fmla="*/ 4086015 h 5499746"/>
              <a:gd name="connsiteX656" fmla="*/ 4882710 w 10815999"/>
              <a:gd name="connsiteY656" fmla="*/ 4079008 h 5499746"/>
              <a:gd name="connsiteX657" fmla="*/ 4875703 w 10815999"/>
              <a:gd name="connsiteY657" fmla="*/ 4074550 h 5499746"/>
              <a:gd name="connsiteX658" fmla="*/ 4866785 w 10815999"/>
              <a:gd name="connsiteY658" fmla="*/ 4073913 h 5499746"/>
              <a:gd name="connsiteX659" fmla="*/ 4855319 w 10815999"/>
              <a:gd name="connsiteY659" fmla="*/ 4073276 h 5499746"/>
              <a:gd name="connsiteX660" fmla="*/ 5677743 w 10815999"/>
              <a:gd name="connsiteY660" fmla="*/ 4072639 h 5499746"/>
              <a:gd name="connsiteX661" fmla="*/ 5687701 w 10815999"/>
              <a:gd name="connsiteY661" fmla="*/ 4073884 h 5499746"/>
              <a:gd name="connsiteX662" fmla="*/ 5698533 w 10815999"/>
              <a:gd name="connsiteY662" fmla="*/ 4075159 h 5499746"/>
              <a:gd name="connsiteX663" fmla="*/ 5707453 w 10815999"/>
              <a:gd name="connsiteY663" fmla="*/ 4077071 h 5499746"/>
              <a:gd name="connsiteX664" fmla="*/ 5711912 w 10815999"/>
              <a:gd name="connsiteY664" fmla="*/ 4079621 h 5499746"/>
              <a:gd name="connsiteX665" fmla="*/ 5718921 w 10815999"/>
              <a:gd name="connsiteY665" fmla="*/ 4083445 h 5499746"/>
              <a:gd name="connsiteX666" fmla="*/ 5725292 w 10815999"/>
              <a:gd name="connsiteY666" fmla="*/ 4086632 h 5499746"/>
              <a:gd name="connsiteX667" fmla="*/ 5729752 w 10815999"/>
              <a:gd name="connsiteY667" fmla="*/ 4089182 h 5499746"/>
              <a:gd name="connsiteX668" fmla="*/ 5736761 w 10815999"/>
              <a:gd name="connsiteY668" fmla="*/ 4093006 h 5499746"/>
              <a:gd name="connsiteX669" fmla="*/ 5745043 w 10815999"/>
              <a:gd name="connsiteY669" fmla="*/ 4097468 h 5499746"/>
              <a:gd name="connsiteX670" fmla="*/ 5753963 w 10815999"/>
              <a:gd name="connsiteY670" fmla="*/ 4101292 h 5499746"/>
              <a:gd name="connsiteX671" fmla="*/ 5760972 w 10815999"/>
              <a:gd name="connsiteY671" fmla="*/ 4103842 h 5499746"/>
              <a:gd name="connsiteX672" fmla="*/ 5778811 w 10815999"/>
              <a:gd name="connsiteY672" fmla="*/ 4107029 h 5499746"/>
              <a:gd name="connsiteX673" fmla="*/ 5801748 w 10815999"/>
              <a:gd name="connsiteY673" fmla="*/ 4110216 h 5499746"/>
              <a:gd name="connsiteX674" fmla="*/ 5824048 w 10815999"/>
              <a:gd name="connsiteY674" fmla="*/ 4112765 h 5499746"/>
              <a:gd name="connsiteX675" fmla="*/ 5841251 w 10815999"/>
              <a:gd name="connsiteY675" fmla="*/ 4115952 h 5499746"/>
              <a:gd name="connsiteX676" fmla="*/ 5850171 w 10815999"/>
              <a:gd name="connsiteY676" fmla="*/ 4116590 h 5499746"/>
              <a:gd name="connsiteX677" fmla="*/ 5859728 w 10815999"/>
              <a:gd name="connsiteY677" fmla="*/ 4119139 h 5499746"/>
              <a:gd name="connsiteX678" fmla="*/ 5868647 w 10815999"/>
              <a:gd name="connsiteY678" fmla="*/ 4121052 h 5499746"/>
              <a:gd name="connsiteX679" fmla="*/ 5875656 w 10815999"/>
              <a:gd name="connsiteY679" fmla="*/ 4122964 h 5499746"/>
              <a:gd name="connsiteX680" fmla="*/ 5883939 w 10815999"/>
              <a:gd name="connsiteY680" fmla="*/ 4128063 h 5499746"/>
              <a:gd name="connsiteX681" fmla="*/ 5894133 w 10815999"/>
              <a:gd name="connsiteY681" fmla="*/ 4135074 h 5499746"/>
              <a:gd name="connsiteX682" fmla="*/ 5898593 w 10815999"/>
              <a:gd name="connsiteY682" fmla="*/ 4138261 h 5499746"/>
              <a:gd name="connsiteX683" fmla="*/ 5903690 w 10815999"/>
              <a:gd name="connsiteY683" fmla="*/ 4140811 h 5499746"/>
              <a:gd name="connsiteX684" fmla="*/ 5908150 w 10815999"/>
              <a:gd name="connsiteY684" fmla="*/ 4143998 h 5499746"/>
              <a:gd name="connsiteX685" fmla="*/ 5912610 w 10815999"/>
              <a:gd name="connsiteY685" fmla="*/ 4145273 h 5499746"/>
              <a:gd name="connsiteX686" fmla="*/ 5917070 w 10815999"/>
              <a:gd name="connsiteY686" fmla="*/ 4145910 h 5499746"/>
              <a:gd name="connsiteX687" fmla="*/ 5918765 w 10815999"/>
              <a:gd name="connsiteY687" fmla="*/ 4145769 h 5499746"/>
              <a:gd name="connsiteX688" fmla="*/ 5914627 w 10815999"/>
              <a:gd name="connsiteY688" fmla="*/ 4145252 h 5499746"/>
              <a:gd name="connsiteX689" fmla="*/ 5910168 w 10815999"/>
              <a:gd name="connsiteY689" fmla="*/ 4143978 h 5499746"/>
              <a:gd name="connsiteX690" fmla="*/ 5906346 w 10815999"/>
              <a:gd name="connsiteY690" fmla="*/ 4140793 h 5499746"/>
              <a:gd name="connsiteX691" fmla="*/ 5901250 w 10815999"/>
              <a:gd name="connsiteY691" fmla="*/ 4138245 h 5499746"/>
              <a:gd name="connsiteX692" fmla="*/ 5896154 w 10815999"/>
              <a:gd name="connsiteY692" fmla="*/ 4135060 h 5499746"/>
              <a:gd name="connsiteX693" fmla="*/ 5886599 w 10815999"/>
              <a:gd name="connsiteY693" fmla="*/ 4128054 h 5499746"/>
              <a:gd name="connsiteX694" fmla="*/ 5877682 w 10815999"/>
              <a:gd name="connsiteY694" fmla="*/ 4122958 h 5499746"/>
              <a:gd name="connsiteX695" fmla="*/ 5871312 w 10815999"/>
              <a:gd name="connsiteY695" fmla="*/ 4121047 h 5499746"/>
              <a:gd name="connsiteX696" fmla="*/ 5861757 w 10815999"/>
              <a:gd name="connsiteY696" fmla="*/ 4119137 h 5499746"/>
              <a:gd name="connsiteX697" fmla="*/ 5852202 w 10815999"/>
              <a:gd name="connsiteY697" fmla="*/ 4116589 h 5499746"/>
              <a:gd name="connsiteX698" fmla="*/ 5843921 w 10815999"/>
              <a:gd name="connsiteY698" fmla="*/ 4115315 h 5499746"/>
              <a:gd name="connsiteX699" fmla="*/ 5826086 w 10815999"/>
              <a:gd name="connsiteY699" fmla="*/ 4112767 h 5499746"/>
              <a:gd name="connsiteX700" fmla="*/ 5803791 w 10815999"/>
              <a:gd name="connsiteY700" fmla="*/ 4109582 h 5499746"/>
              <a:gd name="connsiteX701" fmla="*/ 5782134 w 10815999"/>
              <a:gd name="connsiteY701" fmla="*/ 4107034 h 5499746"/>
              <a:gd name="connsiteX702" fmla="*/ 5763661 w 10815999"/>
              <a:gd name="connsiteY702" fmla="*/ 4103213 h 5499746"/>
              <a:gd name="connsiteX703" fmla="*/ 5757291 w 10815999"/>
              <a:gd name="connsiteY703" fmla="*/ 4101302 h 5499746"/>
              <a:gd name="connsiteX704" fmla="*/ 5748373 w 10815999"/>
              <a:gd name="connsiteY704" fmla="*/ 4097480 h 5499746"/>
              <a:gd name="connsiteX705" fmla="*/ 5738819 w 10815999"/>
              <a:gd name="connsiteY705" fmla="*/ 4093021 h 5499746"/>
              <a:gd name="connsiteX706" fmla="*/ 5731812 w 10815999"/>
              <a:gd name="connsiteY706" fmla="*/ 4089200 h 5499746"/>
              <a:gd name="connsiteX707" fmla="*/ 5727353 w 10815999"/>
              <a:gd name="connsiteY707" fmla="*/ 4086652 h 5499746"/>
              <a:gd name="connsiteX708" fmla="*/ 5720983 w 10815999"/>
              <a:gd name="connsiteY708" fmla="*/ 4083467 h 5499746"/>
              <a:gd name="connsiteX709" fmla="*/ 5715250 w 10815999"/>
              <a:gd name="connsiteY709" fmla="*/ 4079645 h 5499746"/>
              <a:gd name="connsiteX710" fmla="*/ 5710154 w 10815999"/>
              <a:gd name="connsiteY710" fmla="*/ 4077097 h 5499746"/>
              <a:gd name="connsiteX711" fmla="*/ 5701874 w 10815999"/>
              <a:gd name="connsiteY711" fmla="*/ 4075186 h 5499746"/>
              <a:gd name="connsiteX712" fmla="*/ 5691045 w 10815999"/>
              <a:gd name="connsiteY712" fmla="*/ 4073913 h 5499746"/>
              <a:gd name="connsiteX713" fmla="*/ 5680216 w 10815999"/>
              <a:gd name="connsiteY713" fmla="*/ 4072639 h 5499746"/>
              <a:gd name="connsiteX714" fmla="*/ 6672276 w 10815999"/>
              <a:gd name="connsiteY714" fmla="*/ 4064089 h 5499746"/>
              <a:gd name="connsiteX715" fmla="*/ 6672711 w 10815999"/>
              <a:gd name="connsiteY715" fmla="*/ 4064961 h 5499746"/>
              <a:gd name="connsiteX716" fmla="*/ 6673986 w 10815999"/>
              <a:gd name="connsiteY716" fmla="*/ 4068148 h 5499746"/>
              <a:gd name="connsiteX717" fmla="*/ 6674623 w 10815999"/>
              <a:gd name="connsiteY717" fmla="*/ 4071972 h 5499746"/>
              <a:gd name="connsiteX718" fmla="*/ 6675897 w 10815999"/>
              <a:gd name="connsiteY718" fmla="*/ 4075796 h 5499746"/>
              <a:gd name="connsiteX719" fmla="*/ 6676534 w 10815999"/>
              <a:gd name="connsiteY719" fmla="*/ 4084083 h 5499746"/>
              <a:gd name="connsiteX720" fmla="*/ 6679083 w 10815999"/>
              <a:gd name="connsiteY720" fmla="*/ 4089182 h 5499746"/>
              <a:gd name="connsiteX721" fmla="*/ 6678446 w 10815999"/>
              <a:gd name="connsiteY721" fmla="*/ 4095556 h 5499746"/>
              <a:gd name="connsiteX722" fmla="*/ 6677809 w 10815999"/>
              <a:gd name="connsiteY722" fmla="*/ 4101292 h 5499746"/>
              <a:gd name="connsiteX723" fmla="*/ 6677809 w 10815999"/>
              <a:gd name="connsiteY723" fmla="*/ 4107666 h 5499746"/>
              <a:gd name="connsiteX724" fmla="*/ 6679083 w 10815999"/>
              <a:gd name="connsiteY724" fmla="*/ 4113403 h 5499746"/>
              <a:gd name="connsiteX725" fmla="*/ 6680994 w 10815999"/>
              <a:gd name="connsiteY725" fmla="*/ 4120414 h 5499746"/>
              <a:gd name="connsiteX726" fmla="*/ 6684817 w 10815999"/>
              <a:gd name="connsiteY726" fmla="*/ 4128700 h 5499746"/>
              <a:gd name="connsiteX727" fmla="*/ 6687365 w 10815999"/>
              <a:gd name="connsiteY727" fmla="*/ 4133162 h 5499746"/>
              <a:gd name="connsiteX728" fmla="*/ 6690375 w 10815999"/>
              <a:gd name="connsiteY728" fmla="*/ 4136775 h 5499746"/>
              <a:gd name="connsiteX729" fmla="*/ 6689277 w 10815999"/>
              <a:gd name="connsiteY729" fmla="*/ 4134578 h 5499746"/>
              <a:gd name="connsiteX730" fmla="*/ 6686091 w 10815999"/>
              <a:gd name="connsiteY730" fmla="*/ 4130116 h 5499746"/>
              <a:gd name="connsiteX731" fmla="*/ 6682268 w 10815999"/>
              <a:gd name="connsiteY731" fmla="*/ 4121829 h 5499746"/>
              <a:gd name="connsiteX732" fmla="*/ 6679720 w 10815999"/>
              <a:gd name="connsiteY732" fmla="*/ 4114817 h 5499746"/>
              <a:gd name="connsiteX733" fmla="*/ 6679083 w 10815999"/>
              <a:gd name="connsiteY733" fmla="*/ 4109080 h 5499746"/>
              <a:gd name="connsiteX734" fmla="*/ 6679083 w 10815999"/>
              <a:gd name="connsiteY734" fmla="*/ 4102705 h 5499746"/>
              <a:gd name="connsiteX735" fmla="*/ 6679720 w 10815999"/>
              <a:gd name="connsiteY735" fmla="*/ 4096968 h 5499746"/>
              <a:gd name="connsiteX736" fmla="*/ 6679720 w 10815999"/>
              <a:gd name="connsiteY736" fmla="*/ 4090593 h 5499746"/>
              <a:gd name="connsiteX737" fmla="*/ 6678445 w 10815999"/>
              <a:gd name="connsiteY737" fmla="*/ 4085494 h 5499746"/>
              <a:gd name="connsiteX738" fmla="*/ 6676534 w 10815999"/>
              <a:gd name="connsiteY738" fmla="*/ 4077207 h 5499746"/>
              <a:gd name="connsiteX739" fmla="*/ 6675897 w 10815999"/>
              <a:gd name="connsiteY739" fmla="*/ 4073382 h 5499746"/>
              <a:gd name="connsiteX740" fmla="*/ 6674623 w 10815999"/>
              <a:gd name="connsiteY740" fmla="*/ 4069557 h 5499746"/>
              <a:gd name="connsiteX741" fmla="*/ 6673985 w 10815999"/>
              <a:gd name="connsiteY741" fmla="*/ 4066370 h 5499746"/>
              <a:gd name="connsiteX742" fmla="*/ 820258 w 10815999"/>
              <a:gd name="connsiteY742" fmla="*/ 4060305 h 5499746"/>
              <a:gd name="connsiteX743" fmla="*/ 819466 w 10815999"/>
              <a:gd name="connsiteY743" fmla="*/ 4061097 h 5499746"/>
              <a:gd name="connsiteX744" fmla="*/ 817556 w 10815999"/>
              <a:gd name="connsiteY744" fmla="*/ 4063008 h 5499746"/>
              <a:gd name="connsiteX745" fmla="*/ 816283 w 10815999"/>
              <a:gd name="connsiteY745" fmla="*/ 4065557 h 5499746"/>
              <a:gd name="connsiteX746" fmla="*/ 815646 w 10815999"/>
              <a:gd name="connsiteY746" fmla="*/ 4068106 h 5499746"/>
              <a:gd name="connsiteX747" fmla="*/ 815009 w 10815999"/>
              <a:gd name="connsiteY747" fmla="*/ 4070654 h 5499746"/>
              <a:gd name="connsiteX748" fmla="*/ 812462 w 10815999"/>
              <a:gd name="connsiteY748" fmla="*/ 4075114 h 5499746"/>
              <a:gd name="connsiteX749" fmla="*/ 811189 w 10815999"/>
              <a:gd name="connsiteY749" fmla="*/ 4080848 h 5499746"/>
              <a:gd name="connsiteX750" fmla="*/ 811189 w 10815999"/>
              <a:gd name="connsiteY750" fmla="*/ 4084671 h 5499746"/>
              <a:gd name="connsiteX751" fmla="*/ 811189 w 10815999"/>
              <a:gd name="connsiteY751" fmla="*/ 4087220 h 5499746"/>
              <a:gd name="connsiteX752" fmla="*/ 811189 w 10815999"/>
              <a:gd name="connsiteY752" fmla="*/ 4089768 h 5499746"/>
              <a:gd name="connsiteX753" fmla="*/ 811826 w 10815999"/>
              <a:gd name="connsiteY753" fmla="*/ 4092317 h 5499746"/>
              <a:gd name="connsiteX754" fmla="*/ 813099 w 10815999"/>
              <a:gd name="connsiteY754" fmla="*/ 4093591 h 5499746"/>
              <a:gd name="connsiteX755" fmla="*/ 815646 w 10815999"/>
              <a:gd name="connsiteY755" fmla="*/ 4095502 h 5499746"/>
              <a:gd name="connsiteX756" fmla="*/ 817556 w 10815999"/>
              <a:gd name="connsiteY756" fmla="*/ 4096139 h 5499746"/>
              <a:gd name="connsiteX757" fmla="*/ 820103 w 10815999"/>
              <a:gd name="connsiteY757" fmla="*/ 4096777 h 5499746"/>
              <a:gd name="connsiteX758" fmla="*/ 824560 w 10815999"/>
              <a:gd name="connsiteY758" fmla="*/ 4098051 h 5499746"/>
              <a:gd name="connsiteX759" fmla="*/ 829654 w 10815999"/>
              <a:gd name="connsiteY759" fmla="*/ 4099325 h 5499746"/>
              <a:gd name="connsiteX760" fmla="*/ 832838 w 10815999"/>
              <a:gd name="connsiteY760" fmla="*/ 4101874 h 5499746"/>
              <a:gd name="connsiteX761" fmla="*/ 837931 w 10815999"/>
              <a:gd name="connsiteY761" fmla="*/ 4105696 h 5499746"/>
              <a:gd name="connsiteX762" fmla="*/ 841115 w 10815999"/>
              <a:gd name="connsiteY762" fmla="*/ 4110156 h 5499746"/>
              <a:gd name="connsiteX763" fmla="*/ 843662 w 10815999"/>
              <a:gd name="connsiteY763" fmla="*/ 4113979 h 5499746"/>
              <a:gd name="connsiteX764" fmla="*/ 844935 w 10815999"/>
              <a:gd name="connsiteY764" fmla="*/ 4120351 h 5499746"/>
              <a:gd name="connsiteX765" fmla="*/ 845572 w 10815999"/>
              <a:gd name="connsiteY765" fmla="*/ 4127359 h 5499746"/>
              <a:gd name="connsiteX766" fmla="*/ 846209 w 10815999"/>
              <a:gd name="connsiteY766" fmla="*/ 4134368 h 5499746"/>
              <a:gd name="connsiteX767" fmla="*/ 846209 w 10815999"/>
              <a:gd name="connsiteY767" fmla="*/ 4140739 h 5499746"/>
              <a:gd name="connsiteX768" fmla="*/ 844299 w 10815999"/>
              <a:gd name="connsiteY768" fmla="*/ 4147110 h 5499746"/>
              <a:gd name="connsiteX769" fmla="*/ 842388 w 10815999"/>
              <a:gd name="connsiteY769" fmla="*/ 4154756 h 5499746"/>
              <a:gd name="connsiteX770" fmla="*/ 839842 w 10815999"/>
              <a:gd name="connsiteY770" fmla="*/ 4163039 h 5499746"/>
              <a:gd name="connsiteX771" fmla="*/ 837051 w 10815999"/>
              <a:gd name="connsiteY771" fmla="*/ 4169182 h 5499746"/>
              <a:gd name="connsiteX772" fmla="*/ 837820 w 10815999"/>
              <a:gd name="connsiteY772" fmla="*/ 4168772 h 5499746"/>
              <a:gd name="connsiteX773" fmla="*/ 841005 w 10815999"/>
              <a:gd name="connsiteY773" fmla="*/ 4162401 h 5499746"/>
              <a:gd name="connsiteX774" fmla="*/ 843553 w 10815999"/>
              <a:gd name="connsiteY774" fmla="*/ 4154118 h 5499746"/>
              <a:gd name="connsiteX775" fmla="*/ 845464 w 10815999"/>
              <a:gd name="connsiteY775" fmla="*/ 4146473 h 5499746"/>
              <a:gd name="connsiteX776" fmla="*/ 847375 w 10815999"/>
              <a:gd name="connsiteY776" fmla="*/ 4139464 h 5499746"/>
              <a:gd name="connsiteX777" fmla="*/ 846738 w 10815999"/>
              <a:gd name="connsiteY777" fmla="*/ 4133730 h 5499746"/>
              <a:gd name="connsiteX778" fmla="*/ 846738 w 10815999"/>
              <a:gd name="connsiteY778" fmla="*/ 4126084 h 5499746"/>
              <a:gd name="connsiteX779" fmla="*/ 846101 w 10815999"/>
              <a:gd name="connsiteY779" fmla="*/ 4119713 h 5499746"/>
              <a:gd name="connsiteX780" fmla="*/ 844827 w 10815999"/>
              <a:gd name="connsiteY780" fmla="*/ 4113342 h 5499746"/>
              <a:gd name="connsiteX781" fmla="*/ 842279 w 10815999"/>
              <a:gd name="connsiteY781" fmla="*/ 4109519 h 5499746"/>
              <a:gd name="connsiteX782" fmla="*/ 838457 w 10815999"/>
              <a:gd name="connsiteY782" fmla="*/ 4104422 h 5499746"/>
              <a:gd name="connsiteX783" fmla="*/ 833998 w 10815999"/>
              <a:gd name="connsiteY783" fmla="*/ 4101236 h 5499746"/>
              <a:gd name="connsiteX784" fmla="*/ 830175 w 10815999"/>
              <a:gd name="connsiteY784" fmla="*/ 4098688 h 5499746"/>
              <a:gd name="connsiteX785" fmla="*/ 826353 w 10815999"/>
              <a:gd name="connsiteY785" fmla="*/ 4097413 h 5499746"/>
              <a:gd name="connsiteX786" fmla="*/ 820620 w 10815999"/>
              <a:gd name="connsiteY786" fmla="*/ 4096139 h 5499746"/>
              <a:gd name="connsiteX787" fmla="*/ 818709 w 10815999"/>
              <a:gd name="connsiteY787" fmla="*/ 4095502 h 5499746"/>
              <a:gd name="connsiteX788" fmla="*/ 816798 w 10815999"/>
              <a:gd name="connsiteY788" fmla="*/ 4093591 h 5499746"/>
              <a:gd name="connsiteX789" fmla="*/ 814887 w 10815999"/>
              <a:gd name="connsiteY789" fmla="*/ 4092953 h 5499746"/>
              <a:gd name="connsiteX790" fmla="*/ 812976 w 10815999"/>
              <a:gd name="connsiteY790" fmla="*/ 4091042 h 5499746"/>
              <a:gd name="connsiteX791" fmla="*/ 812339 w 10815999"/>
              <a:gd name="connsiteY791" fmla="*/ 4089131 h 5499746"/>
              <a:gd name="connsiteX792" fmla="*/ 812339 w 10815999"/>
              <a:gd name="connsiteY792" fmla="*/ 4086582 h 5499746"/>
              <a:gd name="connsiteX793" fmla="*/ 812339 w 10815999"/>
              <a:gd name="connsiteY793" fmla="*/ 4084034 h 5499746"/>
              <a:gd name="connsiteX794" fmla="*/ 812339 w 10815999"/>
              <a:gd name="connsiteY794" fmla="*/ 4080211 h 5499746"/>
              <a:gd name="connsiteX795" fmla="*/ 813613 w 10815999"/>
              <a:gd name="connsiteY795" fmla="*/ 4074476 h 5499746"/>
              <a:gd name="connsiteX796" fmla="*/ 816161 w 10815999"/>
              <a:gd name="connsiteY796" fmla="*/ 4069379 h 5499746"/>
              <a:gd name="connsiteX797" fmla="*/ 816161 w 10815999"/>
              <a:gd name="connsiteY797" fmla="*/ 4066831 h 5499746"/>
              <a:gd name="connsiteX798" fmla="*/ 817435 w 10815999"/>
              <a:gd name="connsiteY798" fmla="*/ 4064919 h 5499746"/>
              <a:gd name="connsiteX799" fmla="*/ 818709 w 10815999"/>
              <a:gd name="connsiteY799" fmla="*/ 4062371 h 5499746"/>
              <a:gd name="connsiteX800" fmla="*/ 821694 w 10815999"/>
              <a:gd name="connsiteY800" fmla="*/ 4059106 h 5499746"/>
              <a:gd name="connsiteX801" fmla="*/ 821376 w 10815999"/>
              <a:gd name="connsiteY801" fmla="*/ 4059186 h 5499746"/>
              <a:gd name="connsiteX802" fmla="*/ 820981 w 10815999"/>
              <a:gd name="connsiteY802" fmla="*/ 4059582 h 5499746"/>
              <a:gd name="connsiteX803" fmla="*/ 5573839 w 10815999"/>
              <a:gd name="connsiteY803" fmla="*/ 4052893 h 5499746"/>
              <a:gd name="connsiteX804" fmla="*/ 5572712 w 10815999"/>
              <a:gd name="connsiteY804" fmla="*/ 4053092 h 5499746"/>
              <a:gd name="connsiteX805" fmla="*/ 5576840 w 10815999"/>
              <a:gd name="connsiteY805" fmla="*/ 4054125 h 5499746"/>
              <a:gd name="connsiteX806" fmla="*/ 5583848 w 10815999"/>
              <a:gd name="connsiteY806" fmla="*/ 4056037 h 5499746"/>
              <a:gd name="connsiteX807" fmla="*/ 5590220 w 10815999"/>
              <a:gd name="connsiteY807" fmla="*/ 4059861 h 5499746"/>
              <a:gd name="connsiteX808" fmla="*/ 5597865 w 10815999"/>
              <a:gd name="connsiteY808" fmla="*/ 4062411 h 5499746"/>
              <a:gd name="connsiteX809" fmla="*/ 5611245 w 10815999"/>
              <a:gd name="connsiteY809" fmla="*/ 4068148 h 5499746"/>
              <a:gd name="connsiteX810" fmla="*/ 5622076 w 10815999"/>
              <a:gd name="connsiteY810" fmla="*/ 4072609 h 5499746"/>
              <a:gd name="connsiteX811" fmla="*/ 5632908 w 10815999"/>
              <a:gd name="connsiteY811" fmla="*/ 4073247 h 5499746"/>
              <a:gd name="connsiteX812" fmla="*/ 5635771 w 10815999"/>
              <a:gd name="connsiteY812" fmla="*/ 4073247 h 5499746"/>
              <a:gd name="connsiteX813" fmla="*/ 5625435 w 10815999"/>
              <a:gd name="connsiteY813" fmla="*/ 4072639 h 5499746"/>
              <a:gd name="connsiteX814" fmla="*/ 5613969 w 10815999"/>
              <a:gd name="connsiteY814" fmla="*/ 4068180 h 5499746"/>
              <a:gd name="connsiteX815" fmla="*/ 5599956 w 10815999"/>
              <a:gd name="connsiteY815" fmla="*/ 4062447 h 5499746"/>
              <a:gd name="connsiteX816" fmla="*/ 5593586 w 10815999"/>
              <a:gd name="connsiteY816" fmla="*/ 4059899 h 5499746"/>
              <a:gd name="connsiteX817" fmla="*/ 5586579 w 10815999"/>
              <a:gd name="connsiteY817" fmla="*/ 4056078 h 5499746"/>
              <a:gd name="connsiteX818" fmla="*/ 5580209 w 10815999"/>
              <a:gd name="connsiteY818" fmla="*/ 4054167 h 5499746"/>
              <a:gd name="connsiteX819" fmla="*/ 4768689 w 10815999"/>
              <a:gd name="connsiteY819" fmla="*/ 4050345 h 5499746"/>
              <a:gd name="connsiteX820" fmla="*/ 4766986 w 10815999"/>
              <a:gd name="connsiteY820" fmla="*/ 4050515 h 5499746"/>
              <a:gd name="connsiteX821" fmla="*/ 4776599 w 10815999"/>
              <a:gd name="connsiteY821" fmla="*/ 4052213 h 5499746"/>
              <a:gd name="connsiteX822" fmla="*/ 4789979 w 10815999"/>
              <a:gd name="connsiteY822" fmla="*/ 4052850 h 5499746"/>
              <a:gd name="connsiteX823" fmla="*/ 4796350 w 10815999"/>
              <a:gd name="connsiteY823" fmla="*/ 4053487 h 5499746"/>
              <a:gd name="connsiteX824" fmla="*/ 4802084 w 10815999"/>
              <a:gd name="connsiteY824" fmla="*/ 4054762 h 5499746"/>
              <a:gd name="connsiteX825" fmla="*/ 4807818 w 10815999"/>
              <a:gd name="connsiteY825" fmla="*/ 4056037 h 5499746"/>
              <a:gd name="connsiteX826" fmla="*/ 4812278 w 10815999"/>
              <a:gd name="connsiteY826" fmla="*/ 4057949 h 5499746"/>
              <a:gd name="connsiteX827" fmla="*/ 4821835 w 10815999"/>
              <a:gd name="connsiteY827" fmla="*/ 4063686 h 5499746"/>
              <a:gd name="connsiteX828" fmla="*/ 4831392 w 10815999"/>
              <a:gd name="connsiteY828" fmla="*/ 4070060 h 5499746"/>
              <a:gd name="connsiteX829" fmla="*/ 4835852 w 10815999"/>
              <a:gd name="connsiteY829" fmla="*/ 4071335 h 5499746"/>
              <a:gd name="connsiteX830" fmla="*/ 4840949 w 10815999"/>
              <a:gd name="connsiteY830" fmla="*/ 4072609 h 5499746"/>
              <a:gd name="connsiteX831" fmla="*/ 4846046 w 10815999"/>
              <a:gd name="connsiteY831" fmla="*/ 4073247 h 5499746"/>
              <a:gd name="connsiteX832" fmla="*/ 4849325 w 10815999"/>
              <a:gd name="connsiteY832" fmla="*/ 4073247 h 5499746"/>
              <a:gd name="connsiteX833" fmla="*/ 4843853 w 10815999"/>
              <a:gd name="connsiteY833" fmla="*/ 4072639 h 5499746"/>
              <a:gd name="connsiteX834" fmla="*/ 4838758 w 10815999"/>
              <a:gd name="connsiteY834" fmla="*/ 4071365 h 5499746"/>
              <a:gd name="connsiteX835" fmla="*/ 4834299 w 10815999"/>
              <a:gd name="connsiteY835" fmla="*/ 4069454 h 5499746"/>
              <a:gd name="connsiteX836" fmla="*/ 4824744 w 10815999"/>
              <a:gd name="connsiteY836" fmla="*/ 4063721 h 5499746"/>
              <a:gd name="connsiteX837" fmla="*/ 4815189 w 10815999"/>
              <a:gd name="connsiteY837" fmla="*/ 4057352 h 5499746"/>
              <a:gd name="connsiteX838" fmla="*/ 4810730 w 10815999"/>
              <a:gd name="connsiteY838" fmla="*/ 4056078 h 5499746"/>
              <a:gd name="connsiteX839" fmla="*/ 4805634 w 10815999"/>
              <a:gd name="connsiteY839" fmla="*/ 4054804 h 5499746"/>
              <a:gd name="connsiteX840" fmla="*/ 4799265 w 10815999"/>
              <a:gd name="connsiteY840" fmla="*/ 4053530 h 5499746"/>
              <a:gd name="connsiteX841" fmla="*/ 4792258 w 10815999"/>
              <a:gd name="connsiteY841" fmla="*/ 4052893 h 5499746"/>
              <a:gd name="connsiteX842" fmla="*/ 4779518 w 10815999"/>
              <a:gd name="connsiteY842" fmla="*/ 4051619 h 5499746"/>
              <a:gd name="connsiteX843" fmla="*/ 5352934 w 10815999"/>
              <a:gd name="connsiteY843" fmla="*/ 4027415 h 5499746"/>
              <a:gd name="connsiteX844" fmla="*/ 5360214 w 10815999"/>
              <a:gd name="connsiteY844" fmla="*/ 4028629 h 5499746"/>
              <a:gd name="connsiteX845" fmla="*/ 5365311 w 10815999"/>
              <a:gd name="connsiteY845" fmla="*/ 4029266 h 5499746"/>
              <a:gd name="connsiteX846" fmla="*/ 5371683 w 10815999"/>
              <a:gd name="connsiteY846" fmla="*/ 4031178 h 5499746"/>
              <a:gd name="connsiteX847" fmla="*/ 5378054 w 10815999"/>
              <a:gd name="connsiteY847" fmla="*/ 4035003 h 5499746"/>
              <a:gd name="connsiteX848" fmla="*/ 5385062 w 10815999"/>
              <a:gd name="connsiteY848" fmla="*/ 4038190 h 5499746"/>
              <a:gd name="connsiteX849" fmla="*/ 5392071 w 10815999"/>
              <a:gd name="connsiteY849" fmla="*/ 4042014 h 5499746"/>
              <a:gd name="connsiteX850" fmla="*/ 5398442 w 10815999"/>
              <a:gd name="connsiteY850" fmla="*/ 4044564 h 5499746"/>
              <a:gd name="connsiteX851" fmla="*/ 5405451 w 10815999"/>
              <a:gd name="connsiteY851" fmla="*/ 4047113 h 5499746"/>
              <a:gd name="connsiteX852" fmla="*/ 5410548 w 10815999"/>
              <a:gd name="connsiteY852" fmla="*/ 4048388 h 5499746"/>
              <a:gd name="connsiteX853" fmla="*/ 5411856 w 10815999"/>
              <a:gd name="connsiteY853" fmla="*/ 4048014 h 5499746"/>
              <a:gd name="connsiteX854" fmla="*/ 5407586 w 10815999"/>
              <a:gd name="connsiteY854" fmla="*/ 4047160 h 5499746"/>
              <a:gd name="connsiteX855" fmla="*/ 5401216 w 10815999"/>
              <a:gd name="connsiteY855" fmla="*/ 4044613 h 5499746"/>
              <a:gd name="connsiteX856" fmla="*/ 5394846 w 10815999"/>
              <a:gd name="connsiteY856" fmla="*/ 4041428 h 5499746"/>
              <a:gd name="connsiteX857" fmla="*/ 5387839 w 10815999"/>
              <a:gd name="connsiteY857" fmla="*/ 4038243 h 5499746"/>
              <a:gd name="connsiteX858" fmla="*/ 5381470 w 10815999"/>
              <a:gd name="connsiteY858" fmla="*/ 4035058 h 5499746"/>
              <a:gd name="connsiteX859" fmla="*/ 5374463 w 10815999"/>
              <a:gd name="connsiteY859" fmla="*/ 4031236 h 5499746"/>
              <a:gd name="connsiteX860" fmla="*/ 5368093 w 10815999"/>
              <a:gd name="connsiteY860" fmla="*/ 4029326 h 5499746"/>
              <a:gd name="connsiteX861" fmla="*/ 5362360 w 10815999"/>
              <a:gd name="connsiteY861" fmla="*/ 4028689 h 5499746"/>
              <a:gd name="connsiteX862" fmla="*/ 5354716 w 10815999"/>
              <a:gd name="connsiteY862" fmla="*/ 4027415 h 5499746"/>
              <a:gd name="connsiteX863" fmla="*/ 5466085 w 10815999"/>
              <a:gd name="connsiteY863" fmla="*/ 4025504 h 5499746"/>
              <a:gd name="connsiteX864" fmla="*/ 5472987 w 10815999"/>
              <a:gd name="connsiteY864" fmla="*/ 4026079 h 5499746"/>
              <a:gd name="connsiteX865" fmla="*/ 5480633 w 10815999"/>
              <a:gd name="connsiteY865" fmla="*/ 4027354 h 5499746"/>
              <a:gd name="connsiteX866" fmla="*/ 5487004 w 10815999"/>
              <a:gd name="connsiteY866" fmla="*/ 4028629 h 5499746"/>
              <a:gd name="connsiteX867" fmla="*/ 5493375 w 10815999"/>
              <a:gd name="connsiteY867" fmla="*/ 4030541 h 5499746"/>
              <a:gd name="connsiteX868" fmla="*/ 5498472 w 10815999"/>
              <a:gd name="connsiteY868" fmla="*/ 4033728 h 5499746"/>
              <a:gd name="connsiteX869" fmla="*/ 5504207 w 10815999"/>
              <a:gd name="connsiteY869" fmla="*/ 4039465 h 5499746"/>
              <a:gd name="connsiteX870" fmla="*/ 5509304 w 10815999"/>
              <a:gd name="connsiteY870" fmla="*/ 4047751 h 5499746"/>
              <a:gd name="connsiteX871" fmla="*/ 5512489 w 10815999"/>
              <a:gd name="connsiteY871" fmla="*/ 4052213 h 5499746"/>
              <a:gd name="connsiteX872" fmla="*/ 5516312 w 10815999"/>
              <a:gd name="connsiteY872" fmla="*/ 4055400 h 5499746"/>
              <a:gd name="connsiteX873" fmla="*/ 5518861 w 10815999"/>
              <a:gd name="connsiteY873" fmla="*/ 4058587 h 5499746"/>
              <a:gd name="connsiteX874" fmla="*/ 5522683 w 10815999"/>
              <a:gd name="connsiteY874" fmla="*/ 4060499 h 5499746"/>
              <a:gd name="connsiteX875" fmla="*/ 5527781 w 10815999"/>
              <a:gd name="connsiteY875" fmla="*/ 4061136 h 5499746"/>
              <a:gd name="connsiteX876" fmla="*/ 5530228 w 10815999"/>
              <a:gd name="connsiteY876" fmla="*/ 4061136 h 5499746"/>
              <a:gd name="connsiteX877" fmla="*/ 5525429 w 10815999"/>
              <a:gd name="connsiteY877" fmla="*/ 4060536 h 5499746"/>
              <a:gd name="connsiteX878" fmla="*/ 5521607 w 10815999"/>
              <a:gd name="connsiteY878" fmla="*/ 4058626 h 5499746"/>
              <a:gd name="connsiteX879" fmla="*/ 5518422 w 10815999"/>
              <a:gd name="connsiteY879" fmla="*/ 4055441 h 5499746"/>
              <a:gd name="connsiteX880" fmla="*/ 5515237 w 10815999"/>
              <a:gd name="connsiteY880" fmla="*/ 4051619 h 5499746"/>
              <a:gd name="connsiteX881" fmla="*/ 5512052 w 10815999"/>
              <a:gd name="connsiteY881" fmla="*/ 4047797 h 5499746"/>
              <a:gd name="connsiteX882" fmla="*/ 5506319 w 10815999"/>
              <a:gd name="connsiteY882" fmla="*/ 4039517 h 5499746"/>
              <a:gd name="connsiteX883" fmla="*/ 5500586 w 10815999"/>
              <a:gd name="connsiteY883" fmla="*/ 4033147 h 5499746"/>
              <a:gd name="connsiteX884" fmla="*/ 5496127 w 10815999"/>
              <a:gd name="connsiteY884" fmla="*/ 4030599 h 5499746"/>
              <a:gd name="connsiteX885" fmla="*/ 5489120 w 10815999"/>
              <a:gd name="connsiteY885" fmla="*/ 4028689 h 5499746"/>
              <a:gd name="connsiteX886" fmla="*/ 5482750 w 10815999"/>
              <a:gd name="connsiteY886" fmla="*/ 4027415 h 5499746"/>
              <a:gd name="connsiteX887" fmla="*/ 5475107 w 10815999"/>
              <a:gd name="connsiteY887" fmla="*/ 4026141 h 5499746"/>
              <a:gd name="connsiteX888" fmla="*/ 5468100 w 10815999"/>
              <a:gd name="connsiteY888" fmla="*/ 4025504 h 5499746"/>
              <a:gd name="connsiteX889" fmla="*/ 4690392 w 10815999"/>
              <a:gd name="connsiteY889" fmla="*/ 4024230 h 5499746"/>
              <a:gd name="connsiteX890" fmla="*/ 4698868 w 10815999"/>
              <a:gd name="connsiteY890" fmla="*/ 4025442 h 5499746"/>
              <a:gd name="connsiteX891" fmla="*/ 4703328 w 10815999"/>
              <a:gd name="connsiteY891" fmla="*/ 4026717 h 5499746"/>
              <a:gd name="connsiteX892" fmla="*/ 4707788 w 10815999"/>
              <a:gd name="connsiteY892" fmla="*/ 4027991 h 5499746"/>
              <a:gd name="connsiteX893" fmla="*/ 4711611 w 10815999"/>
              <a:gd name="connsiteY893" fmla="*/ 4029266 h 5499746"/>
              <a:gd name="connsiteX894" fmla="*/ 4714797 w 10815999"/>
              <a:gd name="connsiteY894" fmla="*/ 4030541 h 5499746"/>
              <a:gd name="connsiteX895" fmla="*/ 4717982 w 10815999"/>
              <a:gd name="connsiteY895" fmla="*/ 4032453 h 5499746"/>
              <a:gd name="connsiteX896" fmla="*/ 4720531 w 10815999"/>
              <a:gd name="connsiteY896" fmla="*/ 4035003 h 5499746"/>
              <a:gd name="connsiteX897" fmla="*/ 4723079 w 10815999"/>
              <a:gd name="connsiteY897" fmla="*/ 4037552 h 5499746"/>
              <a:gd name="connsiteX898" fmla="*/ 4725628 w 10815999"/>
              <a:gd name="connsiteY898" fmla="*/ 4040739 h 5499746"/>
              <a:gd name="connsiteX899" fmla="*/ 4728814 w 10815999"/>
              <a:gd name="connsiteY899" fmla="*/ 4043926 h 5499746"/>
              <a:gd name="connsiteX900" fmla="*/ 4731362 w 10815999"/>
              <a:gd name="connsiteY900" fmla="*/ 4047113 h 5499746"/>
              <a:gd name="connsiteX901" fmla="*/ 4733911 w 10815999"/>
              <a:gd name="connsiteY901" fmla="*/ 4049026 h 5499746"/>
              <a:gd name="connsiteX902" fmla="*/ 4736459 w 10815999"/>
              <a:gd name="connsiteY902" fmla="*/ 4050300 h 5499746"/>
              <a:gd name="connsiteX903" fmla="*/ 4743468 w 10815999"/>
              <a:gd name="connsiteY903" fmla="*/ 4051575 h 5499746"/>
              <a:gd name="connsiteX904" fmla="*/ 4745560 w 10815999"/>
              <a:gd name="connsiteY904" fmla="*/ 4051575 h 5499746"/>
              <a:gd name="connsiteX905" fmla="*/ 4740025 w 10815999"/>
              <a:gd name="connsiteY905" fmla="*/ 4050345 h 5499746"/>
              <a:gd name="connsiteX906" fmla="*/ 4736840 w 10815999"/>
              <a:gd name="connsiteY906" fmla="*/ 4049071 h 5499746"/>
              <a:gd name="connsiteX907" fmla="*/ 4734292 w 10815999"/>
              <a:gd name="connsiteY907" fmla="*/ 4047160 h 5499746"/>
              <a:gd name="connsiteX908" fmla="*/ 4731107 w 10815999"/>
              <a:gd name="connsiteY908" fmla="*/ 4043339 h 5499746"/>
              <a:gd name="connsiteX909" fmla="*/ 4728559 w 10815999"/>
              <a:gd name="connsiteY909" fmla="*/ 4040791 h 5499746"/>
              <a:gd name="connsiteX910" fmla="*/ 4725374 w 10815999"/>
              <a:gd name="connsiteY910" fmla="*/ 4037606 h 5499746"/>
              <a:gd name="connsiteX911" fmla="*/ 4722826 w 10815999"/>
              <a:gd name="connsiteY911" fmla="*/ 4035058 h 5499746"/>
              <a:gd name="connsiteX912" fmla="*/ 4720278 w 10815999"/>
              <a:gd name="connsiteY912" fmla="*/ 4032510 h 5499746"/>
              <a:gd name="connsiteX913" fmla="*/ 4717730 w 10815999"/>
              <a:gd name="connsiteY913" fmla="*/ 4030599 h 5499746"/>
              <a:gd name="connsiteX914" fmla="*/ 4714545 w 10815999"/>
              <a:gd name="connsiteY914" fmla="*/ 4029326 h 5499746"/>
              <a:gd name="connsiteX915" fmla="*/ 4710723 w 10815999"/>
              <a:gd name="connsiteY915" fmla="*/ 4028052 h 5499746"/>
              <a:gd name="connsiteX916" fmla="*/ 4706901 w 10815999"/>
              <a:gd name="connsiteY916" fmla="*/ 4026778 h 5499746"/>
              <a:gd name="connsiteX917" fmla="*/ 4701806 w 10815999"/>
              <a:gd name="connsiteY917" fmla="*/ 4025504 h 5499746"/>
              <a:gd name="connsiteX918" fmla="*/ 4693525 w 10815999"/>
              <a:gd name="connsiteY918" fmla="*/ 4024230 h 5499746"/>
              <a:gd name="connsiteX919" fmla="*/ 4679562 w 10815999"/>
              <a:gd name="connsiteY919" fmla="*/ 4023593 h 5499746"/>
              <a:gd name="connsiteX920" fmla="*/ 4683577 w 10815999"/>
              <a:gd name="connsiteY920" fmla="*/ 4024167 h 5499746"/>
              <a:gd name="connsiteX921" fmla="*/ 4685437 w 10815999"/>
              <a:gd name="connsiteY921" fmla="*/ 4024167 h 5499746"/>
              <a:gd name="connsiteX922" fmla="*/ 4681422 w 10815999"/>
              <a:gd name="connsiteY922" fmla="*/ 4023593 h 5499746"/>
              <a:gd name="connsiteX923" fmla="*/ 9400157 w 10815999"/>
              <a:gd name="connsiteY923" fmla="*/ 4018095 h 5499746"/>
              <a:gd name="connsiteX924" fmla="*/ 9400284 w 10815999"/>
              <a:gd name="connsiteY924" fmla="*/ 4018560 h 5499746"/>
              <a:gd name="connsiteX925" fmla="*/ 9400314 w 10815999"/>
              <a:gd name="connsiteY925" fmla="*/ 4018633 h 5499746"/>
              <a:gd name="connsiteX926" fmla="*/ 9400230 w 10815999"/>
              <a:gd name="connsiteY926" fmla="*/ 4018295 h 5499746"/>
              <a:gd name="connsiteX927" fmla="*/ 3979649 w 10815999"/>
              <a:gd name="connsiteY927" fmla="*/ 3994111 h 5499746"/>
              <a:gd name="connsiteX928" fmla="*/ 3978189 w 10815999"/>
              <a:gd name="connsiteY928" fmla="*/ 3994293 h 5499746"/>
              <a:gd name="connsiteX929" fmla="*/ 3971820 w 10815999"/>
              <a:gd name="connsiteY929" fmla="*/ 3994930 h 5499746"/>
              <a:gd name="connsiteX930" fmla="*/ 3967491 w 10815999"/>
              <a:gd name="connsiteY930" fmla="*/ 3995411 h 5499746"/>
              <a:gd name="connsiteX931" fmla="*/ 3970624 w 10815999"/>
              <a:gd name="connsiteY931" fmla="*/ 3995411 h 5499746"/>
              <a:gd name="connsiteX932" fmla="*/ 3976995 w 10815999"/>
              <a:gd name="connsiteY932" fmla="*/ 3994774 h 5499746"/>
              <a:gd name="connsiteX933" fmla="*/ 832427 w 10815999"/>
              <a:gd name="connsiteY933" fmla="*/ 3968014 h 5499746"/>
              <a:gd name="connsiteX934" fmla="*/ 830291 w 10815999"/>
              <a:gd name="connsiteY934" fmla="*/ 3969350 h 5499746"/>
              <a:gd name="connsiteX935" fmla="*/ 827107 w 10815999"/>
              <a:gd name="connsiteY935" fmla="*/ 3973810 h 5499746"/>
              <a:gd name="connsiteX936" fmla="*/ 826470 w 10815999"/>
              <a:gd name="connsiteY936" fmla="*/ 3975721 h 5499746"/>
              <a:gd name="connsiteX937" fmla="*/ 825834 w 10815999"/>
              <a:gd name="connsiteY937" fmla="*/ 3978907 h 5499746"/>
              <a:gd name="connsiteX938" fmla="*/ 826470 w 10815999"/>
              <a:gd name="connsiteY938" fmla="*/ 3982092 h 5499746"/>
              <a:gd name="connsiteX939" fmla="*/ 826470 w 10815999"/>
              <a:gd name="connsiteY939" fmla="*/ 3985915 h 5499746"/>
              <a:gd name="connsiteX940" fmla="*/ 827744 w 10815999"/>
              <a:gd name="connsiteY940" fmla="*/ 3989101 h 5499746"/>
              <a:gd name="connsiteX941" fmla="*/ 828380 w 10815999"/>
              <a:gd name="connsiteY941" fmla="*/ 3992287 h 5499746"/>
              <a:gd name="connsiteX942" fmla="*/ 830291 w 10815999"/>
              <a:gd name="connsiteY942" fmla="*/ 3995472 h 5499746"/>
              <a:gd name="connsiteX943" fmla="*/ 831564 w 10815999"/>
              <a:gd name="connsiteY943" fmla="*/ 3998021 h 5499746"/>
              <a:gd name="connsiteX944" fmla="*/ 832838 w 10815999"/>
              <a:gd name="connsiteY944" fmla="*/ 3999932 h 5499746"/>
              <a:gd name="connsiteX945" fmla="*/ 835384 w 10815999"/>
              <a:gd name="connsiteY945" fmla="*/ 4001206 h 5499746"/>
              <a:gd name="connsiteX946" fmla="*/ 839205 w 10815999"/>
              <a:gd name="connsiteY946" fmla="*/ 4003118 h 5499746"/>
              <a:gd name="connsiteX947" fmla="*/ 842388 w 10815999"/>
              <a:gd name="connsiteY947" fmla="*/ 4005029 h 5499746"/>
              <a:gd name="connsiteX948" fmla="*/ 846209 w 10815999"/>
              <a:gd name="connsiteY948" fmla="*/ 4006303 h 5499746"/>
              <a:gd name="connsiteX949" fmla="*/ 849392 w 10815999"/>
              <a:gd name="connsiteY949" fmla="*/ 4008215 h 5499746"/>
              <a:gd name="connsiteX950" fmla="*/ 851939 w 10815999"/>
              <a:gd name="connsiteY950" fmla="*/ 4010763 h 5499746"/>
              <a:gd name="connsiteX951" fmla="*/ 853849 w 10815999"/>
              <a:gd name="connsiteY951" fmla="*/ 4012675 h 5499746"/>
              <a:gd name="connsiteX952" fmla="*/ 854486 w 10815999"/>
              <a:gd name="connsiteY952" fmla="*/ 4014586 h 5499746"/>
              <a:gd name="connsiteX953" fmla="*/ 854486 w 10815999"/>
              <a:gd name="connsiteY953" fmla="*/ 4017135 h 5499746"/>
              <a:gd name="connsiteX954" fmla="*/ 854486 w 10815999"/>
              <a:gd name="connsiteY954" fmla="*/ 4019683 h 5499746"/>
              <a:gd name="connsiteX955" fmla="*/ 853849 w 10815999"/>
              <a:gd name="connsiteY955" fmla="*/ 4023506 h 5499746"/>
              <a:gd name="connsiteX956" fmla="*/ 852576 w 10815999"/>
              <a:gd name="connsiteY956" fmla="*/ 4029240 h 5499746"/>
              <a:gd name="connsiteX957" fmla="*/ 851303 w 10815999"/>
              <a:gd name="connsiteY957" fmla="*/ 4034337 h 5499746"/>
              <a:gd name="connsiteX958" fmla="*/ 850666 w 10815999"/>
              <a:gd name="connsiteY958" fmla="*/ 4038797 h 5499746"/>
              <a:gd name="connsiteX959" fmla="*/ 848119 w 10815999"/>
              <a:gd name="connsiteY959" fmla="*/ 4044532 h 5499746"/>
              <a:gd name="connsiteX960" fmla="*/ 844935 w 10815999"/>
              <a:gd name="connsiteY960" fmla="*/ 4050903 h 5499746"/>
              <a:gd name="connsiteX961" fmla="*/ 842189 w 10815999"/>
              <a:gd name="connsiteY961" fmla="*/ 4054751 h 5499746"/>
              <a:gd name="connsiteX962" fmla="*/ 842279 w 10815999"/>
              <a:gd name="connsiteY962" fmla="*/ 4054725 h 5499746"/>
              <a:gd name="connsiteX963" fmla="*/ 846101 w 10815999"/>
              <a:gd name="connsiteY963" fmla="*/ 4050265 h 5499746"/>
              <a:gd name="connsiteX964" fmla="*/ 849286 w 10815999"/>
              <a:gd name="connsiteY964" fmla="*/ 4043894 h 5499746"/>
              <a:gd name="connsiteX965" fmla="*/ 851197 w 10815999"/>
              <a:gd name="connsiteY965" fmla="*/ 4038160 h 5499746"/>
              <a:gd name="connsiteX966" fmla="*/ 852471 w 10815999"/>
              <a:gd name="connsiteY966" fmla="*/ 4033063 h 5499746"/>
              <a:gd name="connsiteX967" fmla="*/ 853745 w 10815999"/>
              <a:gd name="connsiteY967" fmla="*/ 4028603 h 5499746"/>
              <a:gd name="connsiteX968" fmla="*/ 855019 w 10815999"/>
              <a:gd name="connsiteY968" fmla="*/ 4022231 h 5499746"/>
              <a:gd name="connsiteX969" fmla="*/ 855656 w 10815999"/>
              <a:gd name="connsiteY969" fmla="*/ 4019046 h 5499746"/>
              <a:gd name="connsiteX970" fmla="*/ 855656 w 10815999"/>
              <a:gd name="connsiteY970" fmla="*/ 4015860 h 5499746"/>
              <a:gd name="connsiteX971" fmla="*/ 855019 w 10815999"/>
              <a:gd name="connsiteY971" fmla="*/ 4013312 h 5499746"/>
              <a:gd name="connsiteX972" fmla="*/ 854382 w 10815999"/>
              <a:gd name="connsiteY972" fmla="*/ 4011400 h 5499746"/>
              <a:gd name="connsiteX973" fmla="*/ 853108 w 10815999"/>
              <a:gd name="connsiteY973" fmla="*/ 4010126 h 5499746"/>
              <a:gd name="connsiteX974" fmla="*/ 850560 w 10815999"/>
              <a:gd name="connsiteY974" fmla="*/ 4007577 h 5499746"/>
              <a:gd name="connsiteX975" fmla="*/ 846738 w 10815999"/>
              <a:gd name="connsiteY975" fmla="*/ 4005666 h 5499746"/>
              <a:gd name="connsiteX976" fmla="*/ 843553 w 10815999"/>
              <a:gd name="connsiteY976" fmla="*/ 4003755 h 5499746"/>
              <a:gd name="connsiteX977" fmla="*/ 840368 w 10815999"/>
              <a:gd name="connsiteY977" fmla="*/ 4002480 h 5499746"/>
              <a:gd name="connsiteX978" fmla="*/ 837183 w 10815999"/>
              <a:gd name="connsiteY978" fmla="*/ 4000569 h 5499746"/>
              <a:gd name="connsiteX979" fmla="*/ 833998 w 10815999"/>
              <a:gd name="connsiteY979" fmla="*/ 3998657 h 5499746"/>
              <a:gd name="connsiteX980" fmla="*/ 832723 w 10815999"/>
              <a:gd name="connsiteY980" fmla="*/ 3997383 h 5499746"/>
              <a:gd name="connsiteX981" fmla="*/ 830812 w 10815999"/>
              <a:gd name="connsiteY981" fmla="*/ 3994198 h 5499746"/>
              <a:gd name="connsiteX982" fmla="*/ 829538 w 10815999"/>
              <a:gd name="connsiteY982" fmla="*/ 3991649 h 5499746"/>
              <a:gd name="connsiteX983" fmla="*/ 828901 w 10815999"/>
              <a:gd name="connsiteY983" fmla="*/ 3988463 h 5499746"/>
              <a:gd name="connsiteX984" fmla="*/ 827627 w 10815999"/>
              <a:gd name="connsiteY984" fmla="*/ 3985278 h 5499746"/>
              <a:gd name="connsiteX985" fmla="*/ 827627 w 10815999"/>
              <a:gd name="connsiteY985" fmla="*/ 3980818 h 5499746"/>
              <a:gd name="connsiteX986" fmla="*/ 826990 w 10815999"/>
              <a:gd name="connsiteY986" fmla="*/ 3977632 h 5499746"/>
              <a:gd name="connsiteX987" fmla="*/ 827627 w 10815999"/>
              <a:gd name="connsiteY987" fmla="*/ 3975084 h 5499746"/>
              <a:gd name="connsiteX988" fmla="*/ 828264 w 10815999"/>
              <a:gd name="connsiteY988" fmla="*/ 3973172 h 5499746"/>
              <a:gd name="connsiteX989" fmla="*/ 831449 w 10815999"/>
              <a:gd name="connsiteY989" fmla="*/ 3968712 h 5499746"/>
              <a:gd name="connsiteX990" fmla="*/ 4534915 w 10815999"/>
              <a:gd name="connsiteY990" fmla="*/ 3965630 h 5499746"/>
              <a:gd name="connsiteX991" fmla="*/ 4534427 w 10815999"/>
              <a:gd name="connsiteY991" fmla="*/ 3965658 h 5499746"/>
              <a:gd name="connsiteX992" fmla="*/ 4541496 w 10815999"/>
              <a:gd name="connsiteY992" fmla="*/ 3966164 h 5499746"/>
              <a:gd name="connsiteX993" fmla="*/ 4552964 w 10815999"/>
              <a:gd name="connsiteY993" fmla="*/ 3968713 h 5499746"/>
              <a:gd name="connsiteX994" fmla="*/ 4558062 w 10815999"/>
              <a:gd name="connsiteY994" fmla="*/ 3969988 h 5499746"/>
              <a:gd name="connsiteX995" fmla="*/ 4563796 w 10815999"/>
              <a:gd name="connsiteY995" fmla="*/ 3971263 h 5499746"/>
              <a:gd name="connsiteX996" fmla="*/ 4567619 w 10815999"/>
              <a:gd name="connsiteY996" fmla="*/ 3973812 h 5499746"/>
              <a:gd name="connsiteX997" fmla="*/ 4570804 w 10815999"/>
              <a:gd name="connsiteY997" fmla="*/ 3975725 h 5499746"/>
              <a:gd name="connsiteX998" fmla="*/ 4573990 w 10815999"/>
              <a:gd name="connsiteY998" fmla="*/ 3977637 h 5499746"/>
              <a:gd name="connsiteX999" fmla="*/ 4576538 w 10815999"/>
              <a:gd name="connsiteY999" fmla="*/ 3980824 h 5499746"/>
              <a:gd name="connsiteX1000" fmla="*/ 4578450 w 10815999"/>
              <a:gd name="connsiteY1000" fmla="*/ 3984648 h 5499746"/>
              <a:gd name="connsiteX1001" fmla="*/ 4580361 w 10815999"/>
              <a:gd name="connsiteY1001" fmla="*/ 3988473 h 5499746"/>
              <a:gd name="connsiteX1002" fmla="*/ 4582910 w 10815999"/>
              <a:gd name="connsiteY1002" fmla="*/ 3992297 h 5499746"/>
              <a:gd name="connsiteX1003" fmla="*/ 4584821 w 10815999"/>
              <a:gd name="connsiteY1003" fmla="*/ 3995484 h 5499746"/>
              <a:gd name="connsiteX1004" fmla="*/ 4586733 w 10815999"/>
              <a:gd name="connsiteY1004" fmla="*/ 3998034 h 5499746"/>
              <a:gd name="connsiteX1005" fmla="*/ 4588007 w 10815999"/>
              <a:gd name="connsiteY1005" fmla="*/ 3999946 h 5499746"/>
              <a:gd name="connsiteX1006" fmla="*/ 4591193 w 10815999"/>
              <a:gd name="connsiteY1006" fmla="*/ 4001221 h 5499746"/>
              <a:gd name="connsiteX1007" fmla="*/ 4595652 w 10815999"/>
              <a:gd name="connsiteY1007" fmla="*/ 4002495 h 5499746"/>
              <a:gd name="connsiteX1008" fmla="*/ 4599475 w 10815999"/>
              <a:gd name="connsiteY1008" fmla="*/ 4003133 h 5499746"/>
              <a:gd name="connsiteX1009" fmla="*/ 4603935 w 10815999"/>
              <a:gd name="connsiteY1009" fmla="*/ 4004408 h 5499746"/>
              <a:gd name="connsiteX1010" fmla="*/ 4609032 w 10815999"/>
              <a:gd name="connsiteY1010" fmla="*/ 4005045 h 5499746"/>
              <a:gd name="connsiteX1011" fmla="*/ 4612855 w 10815999"/>
              <a:gd name="connsiteY1011" fmla="*/ 4006320 h 5499746"/>
              <a:gd name="connsiteX1012" fmla="*/ 4617315 w 10815999"/>
              <a:gd name="connsiteY1012" fmla="*/ 4007595 h 5499746"/>
              <a:gd name="connsiteX1013" fmla="*/ 4619864 w 10815999"/>
              <a:gd name="connsiteY1013" fmla="*/ 4009507 h 5499746"/>
              <a:gd name="connsiteX1014" fmla="*/ 4624324 w 10815999"/>
              <a:gd name="connsiteY1014" fmla="*/ 4012694 h 5499746"/>
              <a:gd name="connsiteX1015" fmla="*/ 4630058 w 10815999"/>
              <a:gd name="connsiteY1015" fmla="*/ 4017156 h 5499746"/>
              <a:gd name="connsiteX1016" fmla="*/ 4632606 w 10815999"/>
              <a:gd name="connsiteY1016" fmla="*/ 4019705 h 5499746"/>
              <a:gd name="connsiteX1017" fmla="*/ 4635155 w 10815999"/>
              <a:gd name="connsiteY1017" fmla="*/ 4022255 h 5499746"/>
              <a:gd name="connsiteX1018" fmla="*/ 4637066 w 10815999"/>
              <a:gd name="connsiteY1018" fmla="*/ 4023530 h 5499746"/>
              <a:gd name="connsiteX1019" fmla="*/ 4639615 w 10815999"/>
              <a:gd name="connsiteY1019" fmla="*/ 4024167 h 5499746"/>
              <a:gd name="connsiteX1020" fmla="*/ 4643438 w 10815999"/>
              <a:gd name="connsiteY1020" fmla="*/ 4025442 h 5499746"/>
              <a:gd name="connsiteX1021" fmla="*/ 4648535 w 10815999"/>
              <a:gd name="connsiteY1021" fmla="*/ 4025442 h 5499746"/>
              <a:gd name="connsiteX1022" fmla="*/ 4651563 w 10815999"/>
              <a:gd name="connsiteY1022" fmla="*/ 4025442 h 5499746"/>
              <a:gd name="connsiteX1023" fmla="*/ 4646388 w 10815999"/>
              <a:gd name="connsiteY1023" fmla="*/ 4024867 h 5499746"/>
              <a:gd name="connsiteX1024" fmla="*/ 4642566 w 10815999"/>
              <a:gd name="connsiteY1024" fmla="*/ 4024230 h 5499746"/>
              <a:gd name="connsiteX1025" fmla="*/ 4640655 w 10815999"/>
              <a:gd name="connsiteY1025" fmla="*/ 4023593 h 5499746"/>
              <a:gd name="connsiteX1026" fmla="*/ 4638107 w 10815999"/>
              <a:gd name="connsiteY1026" fmla="*/ 4022319 h 5499746"/>
              <a:gd name="connsiteX1027" fmla="*/ 4634922 w 10815999"/>
              <a:gd name="connsiteY1027" fmla="*/ 4019771 h 5499746"/>
              <a:gd name="connsiteX1028" fmla="*/ 4632374 w 10815999"/>
              <a:gd name="connsiteY1028" fmla="*/ 4017223 h 5499746"/>
              <a:gd name="connsiteX1029" fmla="*/ 4627278 w 10815999"/>
              <a:gd name="connsiteY1029" fmla="*/ 4012765 h 5499746"/>
              <a:gd name="connsiteX1030" fmla="*/ 4622819 w 10815999"/>
              <a:gd name="connsiteY1030" fmla="*/ 4008943 h 5499746"/>
              <a:gd name="connsiteX1031" fmla="*/ 4619634 w 10815999"/>
              <a:gd name="connsiteY1031" fmla="*/ 4007669 h 5499746"/>
              <a:gd name="connsiteX1032" fmla="*/ 4616449 w 10815999"/>
              <a:gd name="connsiteY1032" fmla="*/ 4006395 h 5499746"/>
              <a:gd name="connsiteX1033" fmla="*/ 4611354 w 10815999"/>
              <a:gd name="connsiteY1033" fmla="*/ 4005121 h 5499746"/>
              <a:gd name="connsiteX1034" fmla="*/ 4607532 w 10815999"/>
              <a:gd name="connsiteY1034" fmla="*/ 4004484 h 5499746"/>
              <a:gd name="connsiteX1035" fmla="*/ 4602436 w 10815999"/>
              <a:gd name="connsiteY1035" fmla="*/ 4003210 h 5499746"/>
              <a:gd name="connsiteX1036" fmla="*/ 4597977 w 10815999"/>
              <a:gd name="connsiteY1036" fmla="*/ 4002573 h 5499746"/>
              <a:gd name="connsiteX1037" fmla="*/ 4594792 w 10815999"/>
              <a:gd name="connsiteY1037" fmla="*/ 4001299 h 5499746"/>
              <a:gd name="connsiteX1038" fmla="*/ 4590970 w 10815999"/>
              <a:gd name="connsiteY1038" fmla="*/ 4000026 h 5499746"/>
              <a:gd name="connsiteX1039" fmla="*/ 4589059 w 10815999"/>
              <a:gd name="connsiteY1039" fmla="*/ 3998115 h 5499746"/>
              <a:gd name="connsiteX1040" fmla="*/ 4587785 w 10815999"/>
              <a:gd name="connsiteY1040" fmla="*/ 3994930 h 5499746"/>
              <a:gd name="connsiteX1041" fmla="*/ 4585874 w 10815999"/>
              <a:gd name="connsiteY1041" fmla="*/ 3991745 h 5499746"/>
              <a:gd name="connsiteX1042" fmla="*/ 4583963 w 10815999"/>
              <a:gd name="connsiteY1042" fmla="*/ 3988560 h 5499746"/>
              <a:gd name="connsiteX1043" fmla="*/ 4581415 w 10815999"/>
              <a:gd name="connsiteY1043" fmla="*/ 3984102 h 5499746"/>
              <a:gd name="connsiteX1044" fmla="*/ 4578867 w 10815999"/>
              <a:gd name="connsiteY1044" fmla="*/ 3980917 h 5499746"/>
              <a:gd name="connsiteX1045" fmla="*/ 4576956 w 10815999"/>
              <a:gd name="connsiteY1045" fmla="*/ 3977732 h 5499746"/>
              <a:gd name="connsiteX1046" fmla="*/ 4574408 w 10815999"/>
              <a:gd name="connsiteY1046" fmla="*/ 3975821 h 5499746"/>
              <a:gd name="connsiteX1047" fmla="*/ 4570586 w 10815999"/>
              <a:gd name="connsiteY1047" fmla="*/ 3973910 h 5499746"/>
              <a:gd name="connsiteX1048" fmla="*/ 4566128 w 10815999"/>
              <a:gd name="connsiteY1048" fmla="*/ 3971362 h 5499746"/>
              <a:gd name="connsiteX1049" fmla="*/ 4561669 w 10815999"/>
              <a:gd name="connsiteY1049" fmla="*/ 3970089 h 5499746"/>
              <a:gd name="connsiteX1050" fmla="*/ 4555299 w 10815999"/>
              <a:gd name="connsiteY1050" fmla="*/ 3968815 h 5499746"/>
              <a:gd name="connsiteX1051" fmla="*/ 4544470 w 10815999"/>
              <a:gd name="connsiteY1051" fmla="*/ 3966267 h 5499746"/>
              <a:gd name="connsiteX1052" fmla="*/ 4368571 w 10815999"/>
              <a:gd name="connsiteY1052" fmla="*/ 3960671 h 5499746"/>
              <a:gd name="connsiteX1053" fmla="*/ 4378391 w 10815999"/>
              <a:gd name="connsiteY1053" fmla="*/ 3968031 h 5499746"/>
              <a:gd name="connsiteX1054" fmla="*/ 4386036 w 10815999"/>
              <a:gd name="connsiteY1054" fmla="*/ 3972488 h 5499746"/>
              <a:gd name="connsiteX1055" fmla="*/ 4390496 w 10815999"/>
              <a:gd name="connsiteY1055" fmla="*/ 3976308 h 5499746"/>
              <a:gd name="connsiteX1056" fmla="*/ 4395593 w 10815999"/>
              <a:gd name="connsiteY1056" fmla="*/ 3980765 h 5499746"/>
              <a:gd name="connsiteX1057" fmla="*/ 4400053 w 10815999"/>
              <a:gd name="connsiteY1057" fmla="*/ 3985859 h 5499746"/>
              <a:gd name="connsiteX1058" fmla="*/ 4405787 w 10815999"/>
              <a:gd name="connsiteY1058" fmla="*/ 3990953 h 5499746"/>
              <a:gd name="connsiteX1059" fmla="*/ 4410247 w 10815999"/>
              <a:gd name="connsiteY1059" fmla="*/ 3996047 h 5499746"/>
              <a:gd name="connsiteX1060" fmla="*/ 4414707 w 10815999"/>
              <a:gd name="connsiteY1060" fmla="*/ 4001778 h 5499746"/>
              <a:gd name="connsiteX1061" fmla="*/ 4420441 w 10815999"/>
              <a:gd name="connsiteY1061" fmla="*/ 4005599 h 5499746"/>
              <a:gd name="connsiteX1062" fmla="*/ 4424264 w 10815999"/>
              <a:gd name="connsiteY1062" fmla="*/ 4008782 h 5499746"/>
              <a:gd name="connsiteX1063" fmla="*/ 4425109 w 10815999"/>
              <a:gd name="connsiteY1063" fmla="*/ 4010471 h 5499746"/>
              <a:gd name="connsiteX1064" fmla="*/ 4429997 w 10815999"/>
              <a:gd name="connsiteY1064" fmla="*/ 4012694 h 5499746"/>
              <a:gd name="connsiteX1065" fmla="*/ 4438917 w 10815999"/>
              <a:gd name="connsiteY1065" fmla="*/ 4015881 h 5499746"/>
              <a:gd name="connsiteX1066" fmla="*/ 4443377 w 10815999"/>
              <a:gd name="connsiteY1066" fmla="*/ 4016518 h 5499746"/>
              <a:gd name="connsiteX1067" fmla="*/ 4447200 w 10815999"/>
              <a:gd name="connsiteY1067" fmla="*/ 4017156 h 5499746"/>
              <a:gd name="connsiteX1068" fmla="*/ 4450293 w 10815999"/>
              <a:gd name="connsiteY1068" fmla="*/ 4017156 h 5499746"/>
              <a:gd name="connsiteX1069" fmla="*/ 4445737 w 10815999"/>
              <a:gd name="connsiteY1069" fmla="*/ 4016586 h 5499746"/>
              <a:gd name="connsiteX1070" fmla="*/ 4441915 w 10815999"/>
              <a:gd name="connsiteY1070" fmla="*/ 4015312 h 5499746"/>
              <a:gd name="connsiteX1071" fmla="*/ 4432997 w 10815999"/>
              <a:gd name="connsiteY1071" fmla="*/ 4012765 h 5499746"/>
              <a:gd name="connsiteX1072" fmla="*/ 4425354 w 10815999"/>
              <a:gd name="connsiteY1072" fmla="*/ 4008943 h 5499746"/>
              <a:gd name="connsiteX1073" fmla="*/ 4420895 w 10815999"/>
              <a:gd name="connsiteY1073" fmla="*/ 4005758 h 5499746"/>
              <a:gd name="connsiteX1074" fmla="*/ 4416436 w 10815999"/>
              <a:gd name="connsiteY1074" fmla="*/ 4001299 h 5499746"/>
              <a:gd name="connsiteX1075" fmla="*/ 4411340 w 10815999"/>
              <a:gd name="connsiteY1075" fmla="*/ 3996204 h 5499746"/>
              <a:gd name="connsiteX1076" fmla="*/ 4406881 w 10815999"/>
              <a:gd name="connsiteY1076" fmla="*/ 3991108 h 5499746"/>
              <a:gd name="connsiteX1077" fmla="*/ 4401148 w 10815999"/>
              <a:gd name="connsiteY1077" fmla="*/ 3986012 h 5499746"/>
              <a:gd name="connsiteX1078" fmla="*/ 4396689 w 10815999"/>
              <a:gd name="connsiteY1078" fmla="*/ 3980280 h 5499746"/>
              <a:gd name="connsiteX1079" fmla="*/ 4391593 w 10815999"/>
              <a:gd name="connsiteY1079" fmla="*/ 3976458 h 5499746"/>
              <a:gd name="connsiteX1080" fmla="*/ 4387135 w 10815999"/>
              <a:gd name="connsiteY1080" fmla="*/ 3973273 h 5499746"/>
              <a:gd name="connsiteX1081" fmla="*/ 4379491 w 10815999"/>
              <a:gd name="connsiteY1081" fmla="*/ 3967541 h 5499746"/>
              <a:gd name="connsiteX1082" fmla="*/ 4369299 w 10815999"/>
              <a:gd name="connsiteY1082" fmla="*/ 3961171 h 5499746"/>
              <a:gd name="connsiteX1083" fmla="*/ 6350631 w 10815999"/>
              <a:gd name="connsiteY1083" fmla="*/ 3955235 h 5499746"/>
              <a:gd name="connsiteX1084" fmla="*/ 6350163 w 10815999"/>
              <a:gd name="connsiteY1084" fmla="*/ 3955546 h 5499746"/>
              <a:gd name="connsiteX1085" fmla="*/ 6350321 w 10815999"/>
              <a:gd name="connsiteY1085" fmla="*/ 3955452 h 5499746"/>
              <a:gd name="connsiteX1086" fmla="*/ 6357094 w 10815999"/>
              <a:gd name="connsiteY1086" fmla="*/ 3950386 h 5499746"/>
              <a:gd name="connsiteX1087" fmla="*/ 6352937 w 10815999"/>
              <a:gd name="connsiteY1087" fmla="*/ 3953620 h 5499746"/>
              <a:gd name="connsiteX1088" fmla="*/ 6356692 w 10815999"/>
              <a:gd name="connsiteY1088" fmla="*/ 3950990 h 5499746"/>
              <a:gd name="connsiteX1089" fmla="*/ 6270568 w 10815999"/>
              <a:gd name="connsiteY1089" fmla="*/ 3933889 h 5499746"/>
              <a:gd name="connsiteX1090" fmla="*/ 6264332 w 10815999"/>
              <a:gd name="connsiteY1090" fmla="*/ 3938878 h 5499746"/>
              <a:gd name="connsiteX1091" fmla="*/ 6257963 w 10815999"/>
              <a:gd name="connsiteY1091" fmla="*/ 3944610 h 5499746"/>
              <a:gd name="connsiteX1092" fmla="*/ 6249045 w 10815999"/>
              <a:gd name="connsiteY1092" fmla="*/ 3950343 h 5499746"/>
              <a:gd name="connsiteX1093" fmla="*/ 6244586 w 10815999"/>
              <a:gd name="connsiteY1093" fmla="*/ 3953528 h 5499746"/>
              <a:gd name="connsiteX1094" fmla="*/ 6240127 w 10815999"/>
              <a:gd name="connsiteY1094" fmla="*/ 3956075 h 5499746"/>
              <a:gd name="connsiteX1095" fmla="*/ 6236305 w 10815999"/>
              <a:gd name="connsiteY1095" fmla="*/ 3959260 h 5499746"/>
              <a:gd name="connsiteX1096" fmla="*/ 6234087 w 10815999"/>
              <a:gd name="connsiteY1096" fmla="*/ 3962588 h 5499746"/>
              <a:gd name="connsiteX1097" fmla="*/ 6235000 w 10815999"/>
              <a:gd name="connsiteY1097" fmla="*/ 3961826 h 5499746"/>
              <a:gd name="connsiteX1098" fmla="*/ 6238822 w 10815999"/>
              <a:gd name="connsiteY1098" fmla="*/ 3958002 h 5499746"/>
              <a:gd name="connsiteX1099" fmla="*/ 6242645 w 10815999"/>
              <a:gd name="connsiteY1099" fmla="*/ 3954814 h 5499746"/>
              <a:gd name="connsiteX1100" fmla="*/ 6247742 w 10815999"/>
              <a:gd name="connsiteY1100" fmla="*/ 3951627 h 5499746"/>
              <a:gd name="connsiteX1101" fmla="*/ 6256662 w 10815999"/>
              <a:gd name="connsiteY1101" fmla="*/ 3945890 h 5499746"/>
              <a:gd name="connsiteX1102" fmla="*/ 6263034 w 10815999"/>
              <a:gd name="connsiteY1102" fmla="*/ 3940790 h 5499746"/>
              <a:gd name="connsiteX1103" fmla="*/ 6269405 w 10815999"/>
              <a:gd name="connsiteY1103" fmla="*/ 3935053 h 5499746"/>
              <a:gd name="connsiteX1104" fmla="*/ 4304326 w 10815999"/>
              <a:gd name="connsiteY1104" fmla="*/ 3929323 h 5499746"/>
              <a:gd name="connsiteX1105" fmla="*/ 4297956 w 10815999"/>
              <a:gd name="connsiteY1105" fmla="*/ 3929960 h 5499746"/>
              <a:gd name="connsiteX1106" fmla="*/ 4291587 w 10815999"/>
              <a:gd name="connsiteY1106" fmla="*/ 3930597 h 5499746"/>
              <a:gd name="connsiteX1107" fmla="*/ 4287069 w 10815999"/>
              <a:gd name="connsiteY1107" fmla="*/ 3931099 h 5499746"/>
              <a:gd name="connsiteX1108" fmla="*/ 4290466 w 10815999"/>
              <a:gd name="connsiteY1108" fmla="*/ 3931099 h 5499746"/>
              <a:gd name="connsiteX1109" fmla="*/ 4296837 w 10815999"/>
              <a:gd name="connsiteY1109" fmla="*/ 3930462 h 5499746"/>
              <a:gd name="connsiteX1110" fmla="*/ 4303209 w 10815999"/>
              <a:gd name="connsiteY1110" fmla="*/ 3929826 h 5499746"/>
              <a:gd name="connsiteX1111" fmla="*/ 4308235 w 10815999"/>
              <a:gd name="connsiteY1111" fmla="*/ 3929323 h 5499746"/>
              <a:gd name="connsiteX1112" fmla="*/ 4320435 w 10815999"/>
              <a:gd name="connsiteY1112" fmla="*/ 3929202 h 5499746"/>
              <a:gd name="connsiteX1113" fmla="*/ 4326145 w 10815999"/>
              <a:gd name="connsiteY1113" fmla="*/ 3932373 h 5499746"/>
              <a:gd name="connsiteX1114" fmla="*/ 4334428 w 10815999"/>
              <a:gd name="connsiteY1114" fmla="*/ 3938103 h 5499746"/>
              <a:gd name="connsiteX1115" fmla="*/ 4342711 w 10815999"/>
              <a:gd name="connsiteY1115" fmla="*/ 3943834 h 5499746"/>
              <a:gd name="connsiteX1116" fmla="*/ 4349082 w 10815999"/>
              <a:gd name="connsiteY1116" fmla="*/ 3948291 h 5499746"/>
              <a:gd name="connsiteX1117" fmla="*/ 4358002 w 10815999"/>
              <a:gd name="connsiteY1117" fmla="*/ 3954022 h 5499746"/>
              <a:gd name="connsiteX1118" fmla="*/ 4367826 w 10815999"/>
              <a:gd name="connsiteY1118" fmla="*/ 3960159 h 5499746"/>
              <a:gd name="connsiteX1119" fmla="*/ 4359107 w 10815999"/>
              <a:gd name="connsiteY1119" fmla="*/ 3954165 h 5499746"/>
              <a:gd name="connsiteX1120" fmla="*/ 4350826 w 10815999"/>
              <a:gd name="connsiteY1120" fmla="*/ 3949069 h 5499746"/>
              <a:gd name="connsiteX1121" fmla="*/ 4343819 w 10815999"/>
              <a:gd name="connsiteY1121" fmla="*/ 3943973 h 5499746"/>
              <a:gd name="connsiteX1122" fmla="*/ 4335539 w 10815999"/>
              <a:gd name="connsiteY1122" fmla="*/ 3938241 h 5499746"/>
              <a:gd name="connsiteX1123" fmla="*/ 4327895 w 10815999"/>
              <a:gd name="connsiteY1123" fmla="*/ 3932508 h 5499746"/>
              <a:gd name="connsiteX1124" fmla="*/ 4321525 w 10815999"/>
              <a:gd name="connsiteY1124" fmla="*/ 3929323 h 5499746"/>
              <a:gd name="connsiteX1125" fmla="*/ 4315792 w 10815999"/>
              <a:gd name="connsiteY1125" fmla="*/ 3928686 h 5499746"/>
              <a:gd name="connsiteX1126" fmla="*/ 4311772 w 10815999"/>
              <a:gd name="connsiteY1126" fmla="*/ 3929189 h 5499746"/>
              <a:gd name="connsiteX1127" fmla="*/ 4314677 w 10815999"/>
              <a:gd name="connsiteY1127" fmla="*/ 3929189 h 5499746"/>
              <a:gd name="connsiteX1128" fmla="*/ 4320315 w 10815999"/>
              <a:gd name="connsiteY1128" fmla="*/ 3929189 h 5499746"/>
              <a:gd name="connsiteX1129" fmla="*/ 842696 w 10815999"/>
              <a:gd name="connsiteY1129" fmla="*/ 3925717 h 5499746"/>
              <a:gd name="connsiteX1130" fmla="*/ 841752 w 10815999"/>
              <a:gd name="connsiteY1130" fmla="*/ 3926662 h 5499746"/>
              <a:gd name="connsiteX1131" fmla="*/ 839205 w 10815999"/>
              <a:gd name="connsiteY1131" fmla="*/ 3929847 h 5499746"/>
              <a:gd name="connsiteX1132" fmla="*/ 838568 w 10815999"/>
              <a:gd name="connsiteY1132" fmla="*/ 3933033 h 5499746"/>
              <a:gd name="connsiteX1133" fmla="*/ 839205 w 10815999"/>
              <a:gd name="connsiteY1133" fmla="*/ 3936856 h 5499746"/>
              <a:gd name="connsiteX1134" fmla="*/ 840478 w 10815999"/>
              <a:gd name="connsiteY1134" fmla="*/ 3941316 h 5499746"/>
              <a:gd name="connsiteX1135" fmla="*/ 841752 w 10815999"/>
              <a:gd name="connsiteY1135" fmla="*/ 3945139 h 5499746"/>
              <a:gd name="connsiteX1136" fmla="*/ 842388 w 10815999"/>
              <a:gd name="connsiteY1136" fmla="*/ 3950236 h 5499746"/>
              <a:gd name="connsiteX1137" fmla="*/ 843662 w 10815999"/>
              <a:gd name="connsiteY1137" fmla="*/ 3954058 h 5499746"/>
              <a:gd name="connsiteX1138" fmla="*/ 844299 w 10815999"/>
              <a:gd name="connsiteY1138" fmla="*/ 3957881 h 5499746"/>
              <a:gd name="connsiteX1139" fmla="*/ 843662 w 10815999"/>
              <a:gd name="connsiteY1139" fmla="*/ 3961704 h 5499746"/>
              <a:gd name="connsiteX1140" fmla="*/ 841248 w 10815999"/>
              <a:gd name="connsiteY1140" fmla="*/ 3963153 h 5499746"/>
              <a:gd name="connsiteX1141" fmla="*/ 841642 w 10815999"/>
              <a:gd name="connsiteY1141" fmla="*/ 3962978 h 5499746"/>
              <a:gd name="connsiteX1142" fmla="*/ 844827 w 10815999"/>
              <a:gd name="connsiteY1142" fmla="*/ 3961067 h 5499746"/>
              <a:gd name="connsiteX1143" fmla="*/ 845464 w 10815999"/>
              <a:gd name="connsiteY1143" fmla="*/ 3957244 h 5499746"/>
              <a:gd name="connsiteX1144" fmla="*/ 844827 w 10815999"/>
              <a:gd name="connsiteY1144" fmla="*/ 3953421 h 5499746"/>
              <a:gd name="connsiteX1145" fmla="*/ 843553 w 10815999"/>
              <a:gd name="connsiteY1145" fmla="*/ 3949598 h 5499746"/>
              <a:gd name="connsiteX1146" fmla="*/ 842279 w 10815999"/>
              <a:gd name="connsiteY1146" fmla="*/ 3944501 h 5499746"/>
              <a:gd name="connsiteX1147" fmla="*/ 841005 w 10815999"/>
              <a:gd name="connsiteY1147" fmla="*/ 3940041 h 5499746"/>
              <a:gd name="connsiteX1148" fmla="*/ 840368 w 10815999"/>
              <a:gd name="connsiteY1148" fmla="*/ 3935581 h 5499746"/>
              <a:gd name="connsiteX1149" fmla="*/ 839731 w 10815999"/>
              <a:gd name="connsiteY1149" fmla="*/ 3931758 h 5499746"/>
              <a:gd name="connsiteX1150" fmla="*/ 840368 w 10815999"/>
              <a:gd name="connsiteY1150" fmla="*/ 3929210 h 5499746"/>
              <a:gd name="connsiteX1151" fmla="*/ 6280162 w 10815999"/>
              <a:gd name="connsiteY1151" fmla="*/ 3924928 h 5499746"/>
              <a:gd name="connsiteX1152" fmla="*/ 6276435 w 10815999"/>
              <a:gd name="connsiteY1152" fmla="*/ 3927412 h 5499746"/>
              <a:gd name="connsiteX1153" fmla="*/ 6270945 w 10815999"/>
              <a:gd name="connsiteY1153" fmla="*/ 3933512 h 5499746"/>
              <a:gd name="connsiteX1154" fmla="*/ 6275139 w 10815999"/>
              <a:gd name="connsiteY1154" fmla="*/ 3929316 h 5499746"/>
              <a:gd name="connsiteX1155" fmla="*/ 6278962 w 10815999"/>
              <a:gd name="connsiteY1155" fmla="*/ 3926129 h 5499746"/>
              <a:gd name="connsiteX1156" fmla="*/ 6289175 w 10815999"/>
              <a:gd name="connsiteY1156" fmla="*/ 3919769 h 5499746"/>
              <a:gd name="connsiteX1157" fmla="*/ 6285990 w 10815999"/>
              <a:gd name="connsiteY1157" fmla="*/ 3920406 h 5499746"/>
              <a:gd name="connsiteX1158" fmla="*/ 6283442 w 10815999"/>
              <a:gd name="connsiteY1158" fmla="*/ 3921680 h 5499746"/>
              <a:gd name="connsiteX1159" fmla="*/ 6282213 w 10815999"/>
              <a:gd name="connsiteY1159" fmla="*/ 3922909 h 5499746"/>
              <a:gd name="connsiteX1160" fmla="*/ 6284696 w 10815999"/>
              <a:gd name="connsiteY1160" fmla="*/ 3921666 h 5499746"/>
              <a:gd name="connsiteX1161" fmla="*/ 6287245 w 10815999"/>
              <a:gd name="connsiteY1161" fmla="*/ 3921029 h 5499746"/>
              <a:gd name="connsiteX1162" fmla="*/ 6290430 w 10815999"/>
              <a:gd name="connsiteY1162" fmla="*/ 3921666 h 5499746"/>
              <a:gd name="connsiteX1163" fmla="*/ 6293616 w 10815999"/>
              <a:gd name="connsiteY1163" fmla="*/ 3922941 h 5499746"/>
              <a:gd name="connsiteX1164" fmla="*/ 6296165 w 10815999"/>
              <a:gd name="connsiteY1164" fmla="*/ 3925491 h 5499746"/>
              <a:gd name="connsiteX1165" fmla="*/ 6298713 w 10815999"/>
              <a:gd name="connsiteY1165" fmla="*/ 3928041 h 5499746"/>
              <a:gd name="connsiteX1166" fmla="*/ 6304447 w 10815999"/>
              <a:gd name="connsiteY1166" fmla="*/ 3933141 h 5499746"/>
              <a:gd name="connsiteX1167" fmla="*/ 6306996 w 10815999"/>
              <a:gd name="connsiteY1167" fmla="*/ 3938240 h 5499746"/>
              <a:gd name="connsiteX1168" fmla="*/ 6308270 w 10815999"/>
              <a:gd name="connsiteY1168" fmla="*/ 3940790 h 5499746"/>
              <a:gd name="connsiteX1169" fmla="*/ 6309544 w 10815999"/>
              <a:gd name="connsiteY1169" fmla="*/ 3943340 h 5499746"/>
              <a:gd name="connsiteX1170" fmla="*/ 6310182 w 10815999"/>
              <a:gd name="connsiteY1170" fmla="*/ 3947165 h 5499746"/>
              <a:gd name="connsiteX1171" fmla="*/ 6310182 w 10815999"/>
              <a:gd name="connsiteY1171" fmla="*/ 3951627 h 5499746"/>
              <a:gd name="connsiteX1172" fmla="*/ 6310819 w 10815999"/>
              <a:gd name="connsiteY1172" fmla="*/ 3955452 h 5499746"/>
              <a:gd name="connsiteX1173" fmla="*/ 6312093 w 10815999"/>
              <a:gd name="connsiteY1173" fmla="*/ 3959276 h 5499746"/>
              <a:gd name="connsiteX1174" fmla="*/ 6313367 w 10815999"/>
              <a:gd name="connsiteY1174" fmla="*/ 3962464 h 5499746"/>
              <a:gd name="connsiteX1175" fmla="*/ 6314641 w 10815999"/>
              <a:gd name="connsiteY1175" fmla="*/ 3965014 h 5499746"/>
              <a:gd name="connsiteX1176" fmla="*/ 6316553 w 10815999"/>
              <a:gd name="connsiteY1176" fmla="*/ 3965651 h 5499746"/>
              <a:gd name="connsiteX1177" fmla="*/ 6319739 w 10815999"/>
              <a:gd name="connsiteY1177" fmla="*/ 3965651 h 5499746"/>
              <a:gd name="connsiteX1178" fmla="*/ 6323561 w 10815999"/>
              <a:gd name="connsiteY1178" fmla="*/ 3965651 h 5499746"/>
              <a:gd name="connsiteX1179" fmla="*/ 6326747 w 10815999"/>
              <a:gd name="connsiteY1179" fmla="*/ 3965651 h 5499746"/>
              <a:gd name="connsiteX1180" fmla="*/ 6333756 w 10815999"/>
              <a:gd name="connsiteY1180" fmla="*/ 3964376 h 5499746"/>
              <a:gd name="connsiteX1181" fmla="*/ 6338853 w 10815999"/>
              <a:gd name="connsiteY1181" fmla="*/ 3962464 h 5499746"/>
              <a:gd name="connsiteX1182" fmla="*/ 6343950 w 10815999"/>
              <a:gd name="connsiteY1182" fmla="*/ 3959276 h 5499746"/>
              <a:gd name="connsiteX1183" fmla="*/ 6344084 w 10815999"/>
              <a:gd name="connsiteY1183" fmla="*/ 3959196 h 5499746"/>
              <a:gd name="connsiteX1184" fmla="*/ 6340133 w 10815999"/>
              <a:gd name="connsiteY1184" fmla="*/ 3961171 h 5499746"/>
              <a:gd name="connsiteX1185" fmla="*/ 6335038 w 10815999"/>
              <a:gd name="connsiteY1185" fmla="*/ 3962445 h 5499746"/>
              <a:gd name="connsiteX1186" fmla="*/ 6328031 w 10815999"/>
              <a:gd name="connsiteY1186" fmla="*/ 3963719 h 5499746"/>
              <a:gd name="connsiteX1187" fmla="*/ 6324846 w 10815999"/>
              <a:gd name="connsiteY1187" fmla="*/ 3964356 h 5499746"/>
              <a:gd name="connsiteX1188" fmla="*/ 6321024 w 10815999"/>
              <a:gd name="connsiteY1188" fmla="*/ 3964356 h 5499746"/>
              <a:gd name="connsiteX1189" fmla="*/ 6317839 w 10815999"/>
              <a:gd name="connsiteY1189" fmla="*/ 3964356 h 5499746"/>
              <a:gd name="connsiteX1190" fmla="*/ 6315928 w 10815999"/>
              <a:gd name="connsiteY1190" fmla="*/ 3963082 h 5499746"/>
              <a:gd name="connsiteX1191" fmla="*/ 6314654 w 10815999"/>
              <a:gd name="connsiteY1191" fmla="*/ 3961171 h 5499746"/>
              <a:gd name="connsiteX1192" fmla="*/ 6313380 w 10815999"/>
              <a:gd name="connsiteY1192" fmla="*/ 3957349 h 5499746"/>
              <a:gd name="connsiteX1193" fmla="*/ 6312743 w 10815999"/>
              <a:gd name="connsiteY1193" fmla="*/ 3954165 h 5499746"/>
              <a:gd name="connsiteX1194" fmla="*/ 6312743 w 10815999"/>
              <a:gd name="connsiteY1194" fmla="*/ 3950343 h 5499746"/>
              <a:gd name="connsiteX1195" fmla="*/ 6312106 w 10815999"/>
              <a:gd name="connsiteY1195" fmla="*/ 3945884 h 5499746"/>
              <a:gd name="connsiteX1196" fmla="*/ 6311469 w 10815999"/>
              <a:gd name="connsiteY1196" fmla="*/ 3942062 h 5499746"/>
              <a:gd name="connsiteX1197" fmla="*/ 6309558 w 10815999"/>
              <a:gd name="connsiteY1197" fmla="*/ 3938878 h 5499746"/>
              <a:gd name="connsiteX1198" fmla="*/ 6308284 w 10815999"/>
              <a:gd name="connsiteY1198" fmla="*/ 3936967 h 5499746"/>
              <a:gd name="connsiteX1199" fmla="*/ 6305736 w 10815999"/>
              <a:gd name="connsiteY1199" fmla="*/ 3931871 h 5499746"/>
              <a:gd name="connsiteX1200" fmla="*/ 6300641 w 10815999"/>
              <a:gd name="connsiteY1200" fmla="*/ 3926775 h 5499746"/>
              <a:gd name="connsiteX1201" fmla="*/ 6297455 w 10815999"/>
              <a:gd name="connsiteY1201" fmla="*/ 3923591 h 5499746"/>
              <a:gd name="connsiteX1202" fmla="*/ 6294907 w 10815999"/>
              <a:gd name="connsiteY1202" fmla="*/ 3921680 h 5499746"/>
              <a:gd name="connsiteX1203" fmla="*/ 6292360 w 10815999"/>
              <a:gd name="connsiteY1203" fmla="*/ 3919769 h 5499746"/>
              <a:gd name="connsiteX1204" fmla="*/ 4161199 w 10815999"/>
              <a:gd name="connsiteY1204" fmla="*/ 3918128 h 5499746"/>
              <a:gd name="connsiteX1205" fmla="*/ 4159941 w 10815999"/>
              <a:gd name="connsiteY1205" fmla="*/ 3918443 h 5499746"/>
              <a:gd name="connsiteX1206" fmla="*/ 4160490 w 10815999"/>
              <a:gd name="connsiteY1206" fmla="*/ 3918364 h 5499746"/>
              <a:gd name="connsiteX1207" fmla="*/ 4241421 w 10815999"/>
              <a:gd name="connsiteY1207" fmla="*/ 3900194 h 5499746"/>
              <a:gd name="connsiteX1208" fmla="*/ 4247778 w 10815999"/>
              <a:gd name="connsiteY1208" fmla="*/ 3903082 h 5499746"/>
              <a:gd name="connsiteX1209" fmla="*/ 4254149 w 10815999"/>
              <a:gd name="connsiteY1209" fmla="*/ 3904992 h 5499746"/>
              <a:gd name="connsiteX1210" fmla="*/ 4256698 w 10815999"/>
              <a:gd name="connsiteY1210" fmla="*/ 3907539 h 5499746"/>
              <a:gd name="connsiteX1211" fmla="*/ 4259246 w 10815999"/>
              <a:gd name="connsiteY1211" fmla="*/ 3910723 h 5499746"/>
              <a:gd name="connsiteX1212" fmla="*/ 4262432 w 10815999"/>
              <a:gd name="connsiteY1212" fmla="*/ 3914544 h 5499746"/>
              <a:gd name="connsiteX1213" fmla="*/ 4264980 w 10815999"/>
              <a:gd name="connsiteY1213" fmla="*/ 3918364 h 5499746"/>
              <a:gd name="connsiteX1214" fmla="*/ 4269440 w 10815999"/>
              <a:gd name="connsiteY1214" fmla="*/ 3925368 h 5499746"/>
              <a:gd name="connsiteX1215" fmla="*/ 4273900 w 10815999"/>
              <a:gd name="connsiteY1215" fmla="*/ 3929189 h 5499746"/>
              <a:gd name="connsiteX1216" fmla="*/ 4278360 w 10815999"/>
              <a:gd name="connsiteY1216" fmla="*/ 3930462 h 5499746"/>
              <a:gd name="connsiteX1217" fmla="*/ 4283808 w 10815999"/>
              <a:gd name="connsiteY1217" fmla="*/ 3931007 h 5499746"/>
              <a:gd name="connsiteX1218" fmla="*/ 4280121 w 10815999"/>
              <a:gd name="connsiteY1218" fmla="*/ 3930597 h 5499746"/>
              <a:gd name="connsiteX1219" fmla="*/ 4275025 w 10815999"/>
              <a:gd name="connsiteY1219" fmla="*/ 3929323 h 5499746"/>
              <a:gd name="connsiteX1220" fmla="*/ 4270566 w 10815999"/>
              <a:gd name="connsiteY1220" fmla="*/ 3925501 h 5499746"/>
              <a:gd name="connsiteX1221" fmla="*/ 4266107 w 10815999"/>
              <a:gd name="connsiteY1221" fmla="*/ 3917858 h 5499746"/>
              <a:gd name="connsiteX1222" fmla="*/ 4263559 w 10815999"/>
              <a:gd name="connsiteY1222" fmla="*/ 3914673 h 5499746"/>
              <a:gd name="connsiteX1223" fmla="*/ 4260374 w 10815999"/>
              <a:gd name="connsiteY1223" fmla="*/ 3910215 h 5499746"/>
              <a:gd name="connsiteX1224" fmla="*/ 4257826 w 10815999"/>
              <a:gd name="connsiteY1224" fmla="*/ 3907667 h 5499746"/>
              <a:gd name="connsiteX1225" fmla="*/ 4255278 w 10815999"/>
              <a:gd name="connsiteY1225" fmla="*/ 3905119 h 5499746"/>
              <a:gd name="connsiteX1226" fmla="*/ 4248909 w 10815999"/>
              <a:gd name="connsiteY1226" fmla="*/ 3903208 h 5499746"/>
              <a:gd name="connsiteX1227" fmla="*/ 4242539 w 10815999"/>
              <a:gd name="connsiteY1227" fmla="*/ 3900660 h 5499746"/>
              <a:gd name="connsiteX1228" fmla="*/ 4106788 w 10815999"/>
              <a:gd name="connsiteY1228" fmla="*/ 3898053 h 5499746"/>
              <a:gd name="connsiteX1229" fmla="*/ 4115254 w 10815999"/>
              <a:gd name="connsiteY1229" fmla="*/ 3899262 h 5499746"/>
              <a:gd name="connsiteX1230" fmla="*/ 4124811 w 10815999"/>
              <a:gd name="connsiteY1230" fmla="*/ 3901172 h 5499746"/>
              <a:gd name="connsiteX1231" fmla="*/ 4132456 w 10815999"/>
              <a:gd name="connsiteY1231" fmla="*/ 3903082 h 5499746"/>
              <a:gd name="connsiteX1232" fmla="*/ 4142651 w 10815999"/>
              <a:gd name="connsiteY1232" fmla="*/ 3910723 h 5499746"/>
              <a:gd name="connsiteX1233" fmla="*/ 4152208 w 10815999"/>
              <a:gd name="connsiteY1233" fmla="*/ 3919638 h 5499746"/>
              <a:gd name="connsiteX1234" fmla="*/ 4153067 w 10815999"/>
              <a:gd name="connsiteY1234" fmla="*/ 3919495 h 5499746"/>
              <a:gd name="connsiteX1235" fmla="*/ 4143806 w 10815999"/>
              <a:gd name="connsiteY1235" fmla="*/ 3910851 h 5499746"/>
              <a:gd name="connsiteX1236" fmla="*/ 4133614 w 10815999"/>
              <a:gd name="connsiteY1236" fmla="*/ 3902571 h 5499746"/>
              <a:gd name="connsiteX1237" fmla="*/ 4126607 w 10815999"/>
              <a:gd name="connsiteY1237" fmla="*/ 3901297 h 5499746"/>
              <a:gd name="connsiteX1238" fmla="*/ 4116415 w 10815999"/>
              <a:gd name="connsiteY1238" fmla="*/ 3899386 h 5499746"/>
              <a:gd name="connsiteX1239" fmla="*/ 4107498 w 10815999"/>
              <a:gd name="connsiteY1239" fmla="*/ 3898112 h 5499746"/>
              <a:gd name="connsiteX1240" fmla="*/ 4099854 w 10815999"/>
              <a:gd name="connsiteY1240" fmla="*/ 3897475 h 5499746"/>
              <a:gd name="connsiteX1241" fmla="*/ 4097500 w 10815999"/>
              <a:gd name="connsiteY1241" fmla="*/ 3898211 h 5499746"/>
              <a:gd name="connsiteX1242" fmla="*/ 4098688 w 10815999"/>
              <a:gd name="connsiteY1242" fmla="*/ 3897988 h 5499746"/>
              <a:gd name="connsiteX1243" fmla="*/ 4106010 w 10815999"/>
              <a:gd name="connsiteY1243" fmla="*/ 3897988 h 5499746"/>
              <a:gd name="connsiteX1244" fmla="*/ 4224358 w 10815999"/>
              <a:gd name="connsiteY1244" fmla="*/ 3895907 h 5499746"/>
              <a:gd name="connsiteX1245" fmla="*/ 4220244 w 10815999"/>
              <a:gd name="connsiteY1245" fmla="*/ 3896201 h 5499746"/>
              <a:gd name="connsiteX1246" fmla="*/ 4210689 w 10815999"/>
              <a:gd name="connsiteY1246" fmla="*/ 3898749 h 5499746"/>
              <a:gd name="connsiteX1247" fmla="*/ 4200498 w 10815999"/>
              <a:gd name="connsiteY1247" fmla="*/ 3902571 h 5499746"/>
              <a:gd name="connsiteX1248" fmla="*/ 4197283 w 10815999"/>
              <a:gd name="connsiteY1248" fmla="*/ 3903560 h 5499746"/>
              <a:gd name="connsiteX1249" fmla="*/ 4199356 w 10815999"/>
              <a:gd name="connsiteY1249" fmla="*/ 3903082 h 5499746"/>
              <a:gd name="connsiteX1250" fmla="*/ 4209550 w 10815999"/>
              <a:gd name="connsiteY1250" fmla="*/ 3899262 h 5499746"/>
              <a:gd name="connsiteX1251" fmla="*/ 4219107 w 10815999"/>
              <a:gd name="connsiteY1251" fmla="*/ 3896715 h 5499746"/>
              <a:gd name="connsiteX1252" fmla="*/ 4229162 w 10815999"/>
              <a:gd name="connsiteY1252" fmla="*/ 3895564 h 5499746"/>
              <a:gd name="connsiteX1253" fmla="*/ 4228061 w 10815999"/>
              <a:gd name="connsiteY1253" fmla="*/ 3895643 h 5499746"/>
              <a:gd name="connsiteX1254" fmla="*/ 4233761 w 10815999"/>
              <a:gd name="connsiteY1254" fmla="*/ 3897351 h 5499746"/>
              <a:gd name="connsiteX1255" fmla="*/ 4240309 w 10815999"/>
              <a:gd name="connsiteY1255" fmla="*/ 3899731 h 5499746"/>
              <a:gd name="connsiteX1256" fmla="*/ 4234895 w 10815999"/>
              <a:gd name="connsiteY1256" fmla="*/ 3897475 h 5499746"/>
              <a:gd name="connsiteX1257" fmla="*/ 883464 w 10815999"/>
              <a:gd name="connsiteY1257" fmla="*/ 3866706 h 5499746"/>
              <a:gd name="connsiteX1258" fmla="*/ 883139 w 10815999"/>
              <a:gd name="connsiteY1258" fmla="*/ 3866771 h 5499746"/>
              <a:gd name="connsiteX1259" fmla="*/ 879319 w 10815999"/>
              <a:gd name="connsiteY1259" fmla="*/ 3869320 h 5499746"/>
              <a:gd name="connsiteX1260" fmla="*/ 876772 w 10815999"/>
              <a:gd name="connsiteY1260" fmla="*/ 3872505 h 5499746"/>
              <a:gd name="connsiteX1261" fmla="*/ 872951 w 10815999"/>
              <a:gd name="connsiteY1261" fmla="*/ 3876965 h 5499746"/>
              <a:gd name="connsiteX1262" fmla="*/ 869768 w 10815999"/>
              <a:gd name="connsiteY1262" fmla="*/ 3881425 h 5499746"/>
              <a:gd name="connsiteX1263" fmla="*/ 863400 w 10815999"/>
              <a:gd name="connsiteY1263" fmla="*/ 3890982 h 5499746"/>
              <a:gd name="connsiteX1264" fmla="*/ 858943 w 10815999"/>
              <a:gd name="connsiteY1264" fmla="*/ 3897991 h 5499746"/>
              <a:gd name="connsiteX1265" fmla="*/ 854486 w 10815999"/>
              <a:gd name="connsiteY1265" fmla="*/ 3904362 h 5499746"/>
              <a:gd name="connsiteX1266" fmla="*/ 851303 w 10815999"/>
              <a:gd name="connsiteY1266" fmla="*/ 3910733 h 5499746"/>
              <a:gd name="connsiteX1267" fmla="*/ 848756 w 10815999"/>
              <a:gd name="connsiteY1267" fmla="*/ 3917742 h 5499746"/>
              <a:gd name="connsiteX1268" fmla="*/ 846209 w 10815999"/>
              <a:gd name="connsiteY1268" fmla="*/ 3922202 h 5499746"/>
              <a:gd name="connsiteX1269" fmla="*/ 843681 w 10815999"/>
              <a:gd name="connsiteY1269" fmla="*/ 3924731 h 5499746"/>
              <a:gd name="connsiteX1270" fmla="*/ 847375 w 10815999"/>
              <a:gd name="connsiteY1270" fmla="*/ 3921564 h 5499746"/>
              <a:gd name="connsiteX1271" fmla="*/ 849923 w 10815999"/>
              <a:gd name="connsiteY1271" fmla="*/ 3917104 h 5499746"/>
              <a:gd name="connsiteX1272" fmla="*/ 852471 w 10815999"/>
              <a:gd name="connsiteY1272" fmla="*/ 3910096 h 5499746"/>
              <a:gd name="connsiteX1273" fmla="*/ 855656 w 10815999"/>
              <a:gd name="connsiteY1273" fmla="*/ 3903724 h 5499746"/>
              <a:gd name="connsiteX1274" fmla="*/ 860116 w 10815999"/>
              <a:gd name="connsiteY1274" fmla="*/ 3897353 h 5499746"/>
              <a:gd name="connsiteX1275" fmla="*/ 864575 w 10815999"/>
              <a:gd name="connsiteY1275" fmla="*/ 3890345 h 5499746"/>
              <a:gd name="connsiteX1276" fmla="*/ 870945 w 10815999"/>
              <a:gd name="connsiteY1276" fmla="*/ 3880788 h 5499746"/>
              <a:gd name="connsiteX1277" fmla="*/ 874130 w 10815999"/>
              <a:gd name="connsiteY1277" fmla="*/ 3876328 h 5499746"/>
              <a:gd name="connsiteX1278" fmla="*/ 877315 w 10815999"/>
              <a:gd name="connsiteY1278" fmla="*/ 3871868 h 5499746"/>
              <a:gd name="connsiteX1279" fmla="*/ 880500 w 10815999"/>
              <a:gd name="connsiteY1279" fmla="*/ 3868682 h 5499746"/>
              <a:gd name="connsiteX1280" fmla="*/ 934470 w 10815999"/>
              <a:gd name="connsiteY1280" fmla="*/ 3834473 h 5499746"/>
              <a:gd name="connsiteX1281" fmla="*/ 933440 w 10815999"/>
              <a:gd name="connsiteY1281" fmla="*/ 3834914 h 5499746"/>
              <a:gd name="connsiteX1282" fmla="*/ 927073 w 10815999"/>
              <a:gd name="connsiteY1282" fmla="*/ 3841923 h 5499746"/>
              <a:gd name="connsiteX1283" fmla="*/ 918796 w 10815999"/>
              <a:gd name="connsiteY1283" fmla="*/ 3848931 h 5499746"/>
              <a:gd name="connsiteX1284" fmla="*/ 909881 w 10815999"/>
              <a:gd name="connsiteY1284" fmla="*/ 3856577 h 5499746"/>
              <a:gd name="connsiteX1285" fmla="*/ 907968 w 10815999"/>
              <a:gd name="connsiteY1285" fmla="*/ 3857853 h 5499746"/>
              <a:gd name="connsiteX1286" fmla="*/ 911078 w 10815999"/>
              <a:gd name="connsiteY1286" fmla="*/ 3855939 h 5499746"/>
              <a:gd name="connsiteX1287" fmla="*/ 919996 w 10815999"/>
              <a:gd name="connsiteY1287" fmla="*/ 3848294 h 5499746"/>
              <a:gd name="connsiteX1288" fmla="*/ 928277 w 10815999"/>
              <a:gd name="connsiteY1288" fmla="*/ 3841285 h 5499746"/>
              <a:gd name="connsiteX1289" fmla="*/ 945172 w 10815999"/>
              <a:gd name="connsiteY1289" fmla="*/ 3827574 h 5499746"/>
              <a:gd name="connsiteX1290" fmla="*/ 941718 w 10815999"/>
              <a:gd name="connsiteY1290" fmla="*/ 3830454 h 5499746"/>
              <a:gd name="connsiteX1291" fmla="*/ 938396 w 10815999"/>
              <a:gd name="connsiteY1291" fmla="*/ 3832670 h 5499746"/>
              <a:gd name="connsiteX1292" fmla="*/ 939107 w 10815999"/>
              <a:gd name="connsiteY1292" fmla="*/ 3832365 h 5499746"/>
              <a:gd name="connsiteX1293" fmla="*/ 942929 w 10815999"/>
              <a:gd name="connsiteY1293" fmla="*/ 3829817 h 5499746"/>
              <a:gd name="connsiteX1294" fmla="*/ 9399721 w 10815999"/>
              <a:gd name="connsiteY1294" fmla="*/ 3769691 h 5499746"/>
              <a:gd name="connsiteX1295" fmla="*/ 9400921 w 10815999"/>
              <a:gd name="connsiteY1295" fmla="*/ 3773776 h 5499746"/>
              <a:gd name="connsiteX1296" fmla="*/ 9401203 w 10815999"/>
              <a:gd name="connsiteY1296" fmla="*/ 3774621 h 5499746"/>
              <a:gd name="connsiteX1297" fmla="*/ 9400867 w 10815999"/>
              <a:gd name="connsiteY1297" fmla="*/ 3772942 h 5499746"/>
              <a:gd name="connsiteX1298" fmla="*/ 6161498 w 10815999"/>
              <a:gd name="connsiteY1298" fmla="*/ 3721885 h 5499746"/>
              <a:gd name="connsiteX1299" fmla="*/ 6159229 w 10815999"/>
              <a:gd name="connsiteY1299" fmla="*/ 3723586 h 5499746"/>
              <a:gd name="connsiteX1300" fmla="*/ 6158780 w 10815999"/>
              <a:gd name="connsiteY1300" fmla="*/ 3724036 h 5499746"/>
              <a:gd name="connsiteX1301" fmla="*/ 6160455 w 10815999"/>
              <a:gd name="connsiteY1301" fmla="*/ 3722779 h 5499746"/>
              <a:gd name="connsiteX1302" fmla="*/ 5949441 w 10815999"/>
              <a:gd name="connsiteY1302" fmla="*/ 3661926 h 5499746"/>
              <a:gd name="connsiteX1303" fmla="*/ 5947990 w 10815999"/>
              <a:gd name="connsiteY1303" fmla="*/ 3663245 h 5499746"/>
              <a:gd name="connsiteX1304" fmla="*/ 5948387 w 10815999"/>
              <a:gd name="connsiteY1304" fmla="*/ 3663075 h 5499746"/>
              <a:gd name="connsiteX1305" fmla="*/ 6059861 w 10815999"/>
              <a:gd name="connsiteY1305" fmla="*/ 3632848 h 5499746"/>
              <a:gd name="connsiteX1306" fmla="*/ 6055965 w 10815999"/>
              <a:gd name="connsiteY1306" fmla="*/ 3635447 h 5499746"/>
              <a:gd name="connsiteX1307" fmla="*/ 6049611 w 10815999"/>
              <a:gd name="connsiteY1307" fmla="*/ 3639492 h 5499746"/>
              <a:gd name="connsiteX1308" fmla="*/ 6050942 w 10815999"/>
              <a:gd name="connsiteY1308" fmla="*/ 3638871 h 5499746"/>
              <a:gd name="connsiteX1309" fmla="*/ 6057949 w 10815999"/>
              <a:gd name="connsiteY1309" fmla="*/ 3634412 h 5499746"/>
              <a:gd name="connsiteX1310" fmla="*/ 6075011 w 10815999"/>
              <a:gd name="connsiteY1310" fmla="*/ 3610298 h 5499746"/>
              <a:gd name="connsiteX1311" fmla="*/ 6072530 w 10815999"/>
              <a:gd name="connsiteY1311" fmla="*/ 3613773 h 5499746"/>
              <a:gd name="connsiteX1312" fmla="*/ 6069982 w 10815999"/>
              <a:gd name="connsiteY1312" fmla="*/ 3620148 h 5499746"/>
              <a:gd name="connsiteX1313" fmla="*/ 6066796 w 10815999"/>
              <a:gd name="connsiteY1313" fmla="*/ 3625885 h 5499746"/>
              <a:gd name="connsiteX1314" fmla="*/ 6064583 w 10815999"/>
              <a:gd name="connsiteY1314" fmla="*/ 3628985 h 5499746"/>
              <a:gd name="connsiteX1315" fmla="*/ 6064956 w 10815999"/>
              <a:gd name="connsiteY1315" fmla="*/ 3628679 h 5499746"/>
              <a:gd name="connsiteX1316" fmla="*/ 6068777 w 10815999"/>
              <a:gd name="connsiteY1316" fmla="*/ 3624221 h 5499746"/>
              <a:gd name="connsiteX1317" fmla="*/ 6071325 w 10815999"/>
              <a:gd name="connsiteY1317" fmla="*/ 3617851 h 5499746"/>
              <a:gd name="connsiteX1318" fmla="*/ 6073873 w 10815999"/>
              <a:gd name="connsiteY1318" fmla="*/ 3612118 h 5499746"/>
              <a:gd name="connsiteX1319" fmla="*/ 3821652 w 10815999"/>
              <a:gd name="connsiteY1319" fmla="*/ 3560946 h 5499746"/>
              <a:gd name="connsiteX1320" fmla="*/ 3814645 w 10815999"/>
              <a:gd name="connsiteY1320" fmla="*/ 3563495 h 5499746"/>
              <a:gd name="connsiteX1321" fmla="*/ 3807001 w 10815999"/>
              <a:gd name="connsiteY1321" fmla="*/ 3566680 h 5499746"/>
              <a:gd name="connsiteX1322" fmla="*/ 3798719 w 10815999"/>
              <a:gd name="connsiteY1322" fmla="*/ 3569866 h 5499746"/>
              <a:gd name="connsiteX1323" fmla="*/ 3791712 w 10815999"/>
              <a:gd name="connsiteY1323" fmla="*/ 3573052 h 5499746"/>
              <a:gd name="connsiteX1324" fmla="*/ 3785341 w 10815999"/>
              <a:gd name="connsiteY1324" fmla="*/ 3573052 h 5499746"/>
              <a:gd name="connsiteX1325" fmla="*/ 3776423 w 10815999"/>
              <a:gd name="connsiteY1325" fmla="*/ 3573689 h 5499746"/>
              <a:gd name="connsiteX1326" fmla="*/ 3767505 w 10815999"/>
              <a:gd name="connsiteY1326" fmla="*/ 3574326 h 5499746"/>
              <a:gd name="connsiteX1327" fmla="*/ 3760497 w 10815999"/>
              <a:gd name="connsiteY1327" fmla="*/ 3575600 h 5499746"/>
              <a:gd name="connsiteX1328" fmla="*/ 3754764 w 10815999"/>
              <a:gd name="connsiteY1328" fmla="*/ 3578786 h 5499746"/>
              <a:gd name="connsiteX1329" fmla="*/ 3748394 w 10815999"/>
              <a:gd name="connsiteY1329" fmla="*/ 3583883 h 5499746"/>
              <a:gd name="connsiteX1330" fmla="*/ 3742024 w 10815999"/>
              <a:gd name="connsiteY1330" fmla="*/ 3588980 h 5499746"/>
              <a:gd name="connsiteX1331" fmla="*/ 3736291 w 10815999"/>
              <a:gd name="connsiteY1331" fmla="*/ 3592166 h 5499746"/>
              <a:gd name="connsiteX1332" fmla="*/ 3731194 w 10815999"/>
              <a:gd name="connsiteY1332" fmla="*/ 3591529 h 5499746"/>
              <a:gd name="connsiteX1333" fmla="*/ 3723550 w 10815999"/>
              <a:gd name="connsiteY1333" fmla="*/ 3590891 h 5499746"/>
              <a:gd name="connsiteX1334" fmla="*/ 3715905 w 10815999"/>
              <a:gd name="connsiteY1334" fmla="*/ 3588980 h 5499746"/>
              <a:gd name="connsiteX1335" fmla="*/ 3710811 w 10815999"/>
              <a:gd name="connsiteY1335" fmla="*/ 3587961 h 5499746"/>
              <a:gd name="connsiteX1336" fmla="*/ 3717025 w 10815999"/>
              <a:gd name="connsiteY1336" fmla="*/ 3589825 h 5499746"/>
              <a:gd name="connsiteX1337" fmla="*/ 3724669 w 10815999"/>
              <a:gd name="connsiteY1337" fmla="*/ 3591099 h 5499746"/>
              <a:gd name="connsiteX1338" fmla="*/ 3732313 w 10815999"/>
              <a:gd name="connsiteY1338" fmla="*/ 3592373 h 5499746"/>
              <a:gd name="connsiteX1339" fmla="*/ 3737409 w 10815999"/>
              <a:gd name="connsiteY1339" fmla="*/ 3592373 h 5499746"/>
              <a:gd name="connsiteX1340" fmla="*/ 3743142 w 10815999"/>
              <a:gd name="connsiteY1340" fmla="*/ 3589188 h 5499746"/>
              <a:gd name="connsiteX1341" fmla="*/ 3749511 w 10815999"/>
              <a:gd name="connsiteY1341" fmla="*/ 3584729 h 5499746"/>
              <a:gd name="connsiteX1342" fmla="*/ 3755881 w 10815999"/>
              <a:gd name="connsiteY1342" fmla="*/ 3578997 h 5499746"/>
              <a:gd name="connsiteX1343" fmla="*/ 3761614 w 10815999"/>
              <a:gd name="connsiteY1343" fmla="*/ 3575812 h 5499746"/>
              <a:gd name="connsiteX1344" fmla="*/ 3768621 w 10815999"/>
              <a:gd name="connsiteY1344" fmla="*/ 3574538 h 5499746"/>
              <a:gd name="connsiteX1345" fmla="*/ 3777539 w 10815999"/>
              <a:gd name="connsiteY1345" fmla="*/ 3573901 h 5499746"/>
              <a:gd name="connsiteX1346" fmla="*/ 3786457 w 10815999"/>
              <a:gd name="connsiteY1346" fmla="*/ 3573901 h 5499746"/>
              <a:gd name="connsiteX1347" fmla="*/ 3793464 w 10815999"/>
              <a:gd name="connsiteY1347" fmla="*/ 3573901 h 5499746"/>
              <a:gd name="connsiteX1348" fmla="*/ 3799833 w 10815999"/>
              <a:gd name="connsiteY1348" fmla="*/ 3570716 h 5499746"/>
              <a:gd name="connsiteX1349" fmla="*/ 3808114 w 10815999"/>
              <a:gd name="connsiteY1349" fmla="*/ 3567531 h 5499746"/>
              <a:gd name="connsiteX1350" fmla="*/ 3815758 w 10815999"/>
              <a:gd name="connsiteY1350" fmla="*/ 3563710 h 5499746"/>
              <a:gd name="connsiteX1351" fmla="*/ 3822765 w 10815999"/>
              <a:gd name="connsiteY1351" fmla="*/ 3561799 h 5499746"/>
              <a:gd name="connsiteX1352" fmla="*/ 3829135 w 10815999"/>
              <a:gd name="connsiteY1352" fmla="*/ 3561799 h 5499746"/>
              <a:gd name="connsiteX1353" fmla="*/ 3836142 w 10815999"/>
              <a:gd name="connsiteY1353" fmla="*/ 3561799 h 5499746"/>
              <a:gd name="connsiteX1354" fmla="*/ 3843148 w 10815999"/>
              <a:gd name="connsiteY1354" fmla="*/ 3561799 h 5499746"/>
              <a:gd name="connsiteX1355" fmla="*/ 3848881 w 10815999"/>
              <a:gd name="connsiteY1355" fmla="*/ 3561799 h 5499746"/>
              <a:gd name="connsiteX1356" fmla="*/ 3853106 w 10815999"/>
              <a:gd name="connsiteY1356" fmla="*/ 3562327 h 5499746"/>
              <a:gd name="connsiteX1357" fmla="*/ 3852866 w 10815999"/>
              <a:gd name="connsiteY1357" fmla="*/ 3562220 h 5499746"/>
              <a:gd name="connsiteX1358" fmla="*/ 3847770 w 10815999"/>
              <a:gd name="connsiteY1358" fmla="*/ 3560946 h 5499746"/>
              <a:gd name="connsiteX1359" fmla="*/ 3842037 w 10815999"/>
              <a:gd name="connsiteY1359" fmla="*/ 3560946 h 5499746"/>
              <a:gd name="connsiteX1360" fmla="*/ 3834393 w 10815999"/>
              <a:gd name="connsiteY1360" fmla="*/ 3560946 h 5499746"/>
              <a:gd name="connsiteX1361" fmla="*/ 3827385 w 10815999"/>
              <a:gd name="connsiteY1361" fmla="*/ 3560946 h 5499746"/>
              <a:gd name="connsiteX1362" fmla="*/ 4045996 w 10815999"/>
              <a:gd name="connsiteY1362" fmla="*/ 3555912 h 5499746"/>
              <a:gd name="connsiteX1363" fmla="*/ 4046984 w 10815999"/>
              <a:gd name="connsiteY1363" fmla="*/ 3556703 h 5499746"/>
              <a:gd name="connsiteX1364" fmla="*/ 4048566 w 10815999"/>
              <a:gd name="connsiteY1364" fmla="*/ 3557381 h 5499746"/>
              <a:gd name="connsiteX1365" fmla="*/ 4022215 w 10815999"/>
              <a:gd name="connsiteY1365" fmla="*/ 3536048 h 5499746"/>
              <a:gd name="connsiteX1366" fmla="*/ 4024689 w 10815999"/>
              <a:gd name="connsiteY1366" fmla="*/ 3537594 h 5499746"/>
              <a:gd name="connsiteX1367" fmla="*/ 4027161 w 10815999"/>
              <a:gd name="connsiteY1367" fmla="*/ 3538521 h 5499746"/>
              <a:gd name="connsiteX1368" fmla="*/ 4023589 w 10815999"/>
              <a:gd name="connsiteY1368" fmla="*/ 3536735 h 5499746"/>
              <a:gd name="connsiteX1369" fmla="*/ 4000019 w 10815999"/>
              <a:gd name="connsiteY1369" fmla="*/ 3530364 h 5499746"/>
              <a:gd name="connsiteX1370" fmla="*/ 3990464 w 10815999"/>
              <a:gd name="connsiteY1370" fmla="*/ 3531001 h 5499746"/>
              <a:gd name="connsiteX1371" fmla="*/ 3980271 w 10815999"/>
              <a:gd name="connsiteY1371" fmla="*/ 3531001 h 5499746"/>
              <a:gd name="connsiteX1372" fmla="*/ 3971990 w 10815999"/>
              <a:gd name="connsiteY1372" fmla="*/ 3531638 h 5499746"/>
              <a:gd name="connsiteX1373" fmla="*/ 3966894 w 10815999"/>
              <a:gd name="connsiteY1373" fmla="*/ 3532275 h 5499746"/>
              <a:gd name="connsiteX1374" fmla="*/ 3959887 w 10815999"/>
              <a:gd name="connsiteY1374" fmla="*/ 3534186 h 5499746"/>
              <a:gd name="connsiteX1375" fmla="*/ 3952879 w 10815999"/>
              <a:gd name="connsiteY1375" fmla="*/ 3536735 h 5499746"/>
              <a:gd name="connsiteX1376" fmla="*/ 3947783 w 10815999"/>
              <a:gd name="connsiteY1376" fmla="*/ 3539284 h 5499746"/>
              <a:gd name="connsiteX1377" fmla="*/ 3942050 w 10815999"/>
              <a:gd name="connsiteY1377" fmla="*/ 3541832 h 5499746"/>
              <a:gd name="connsiteX1378" fmla="*/ 3935680 w 10815999"/>
              <a:gd name="connsiteY1378" fmla="*/ 3545655 h 5499746"/>
              <a:gd name="connsiteX1379" fmla="*/ 3929309 w 10815999"/>
              <a:gd name="connsiteY1379" fmla="*/ 3550752 h 5499746"/>
              <a:gd name="connsiteX1380" fmla="*/ 3923576 w 10815999"/>
              <a:gd name="connsiteY1380" fmla="*/ 3553300 h 5499746"/>
              <a:gd name="connsiteX1381" fmla="*/ 3917843 w 10815999"/>
              <a:gd name="connsiteY1381" fmla="*/ 3557760 h 5499746"/>
              <a:gd name="connsiteX1382" fmla="*/ 3910199 w 10815999"/>
              <a:gd name="connsiteY1382" fmla="*/ 3562858 h 5499746"/>
              <a:gd name="connsiteX1383" fmla="*/ 3902555 w 10815999"/>
              <a:gd name="connsiteY1383" fmla="*/ 3567317 h 5499746"/>
              <a:gd name="connsiteX1384" fmla="*/ 3896821 w 10815999"/>
              <a:gd name="connsiteY1384" fmla="*/ 3569866 h 5499746"/>
              <a:gd name="connsiteX1385" fmla="*/ 3890451 w 10815999"/>
              <a:gd name="connsiteY1385" fmla="*/ 3569866 h 5499746"/>
              <a:gd name="connsiteX1386" fmla="*/ 3882807 w 10815999"/>
              <a:gd name="connsiteY1386" fmla="*/ 3569866 h 5499746"/>
              <a:gd name="connsiteX1387" fmla="*/ 3876436 w 10815999"/>
              <a:gd name="connsiteY1387" fmla="*/ 3569866 h 5499746"/>
              <a:gd name="connsiteX1388" fmla="*/ 3870066 w 10815999"/>
              <a:gd name="connsiteY1388" fmla="*/ 3569866 h 5499746"/>
              <a:gd name="connsiteX1389" fmla="*/ 3868967 w 10815999"/>
              <a:gd name="connsiteY1389" fmla="*/ 3569454 h 5499746"/>
              <a:gd name="connsiteX1390" fmla="*/ 3871176 w 10815999"/>
              <a:gd name="connsiteY1390" fmla="*/ 3570716 h 5499746"/>
              <a:gd name="connsiteX1391" fmla="*/ 3877546 w 10815999"/>
              <a:gd name="connsiteY1391" fmla="*/ 3570716 h 5499746"/>
              <a:gd name="connsiteX1392" fmla="*/ 3885190 w 10815999"/>
              <a:gd name="connsiteY1392" fmla="*/ 3570716 h 5499746"/>
              <a:gd name="connsiteX1393" fmla="*/ 3891559 w 10815999"/>
              <a:gd name="connsiteY1393" fmla="*/ 3570716 h 5499746"/>
              <a:gd name="connsiteX1394" fmla="*/ 3897929 w 10815999"/>
              <a:gd name="connsiteY1394" fmla="*/ 3570716 h 5499746"/>
              <a:gd name="connsiteX1395" fmla="*/ 3904299 w 10815999"/>
              <a:gd name="connsiteY1395" fmla="*/ 3567531 h 5499746"/>
              <a:gd name="connsiteX1396" fmla="*/ 3911306 w 10815999"/>
              <a:gd name="connsiteY1396" fmla="*/ 3563710 h 5499746"/>
              <a:gd name="connsiteX1397" fmla="*/ 3918950 w 10815999"/>
              <a:gd name="connsiteY1397" fmla="*/ 3557977 h 5499746"/>
              <a:gd name="connsiteX1398" fmla="*/ 3924683 w 10815999"/>
              <a:gd name="connsiteY1398" fmla="*/ 3554155 h 5499746"/>
              <a:gd name="connsiteX1399" fmla="*/ 3931053 w 10815999"/>
              <a:gd name="connsiteY1399" fmla="*/ 3550971 h 5499746"/>
              <a:gd name="connsiteX1400" fmla="*/ 3936785 w 10815999"/>
              <a:gd name="connsiteY1400" fmla="*/ 3546512 h 5499746"/>
              <a:gd name="connsiteX1401" fmla="*/ 3943155 w 10815999"/>
              <a:gd name="connsiteY1401" fmla="*/ 3542053 h 5499746"/>
              <a:gd name="connsiteX1402" fmla="*/ 3948888 w 10815999"/>
              <a:gd name="connsiteY1402" fmla="*/ 3539505 h 5499746"/>
              <a:gd name="connsiteX1403" fmla="*/ 3954621 w 10815999"/>
              <a:gd name="connsiteY1403" fmla="*/ 3537594 h 5499746"/>
              <a:gd name="connsiteX1404" fmla="*/ 3960991 w 10815999"/>
              <a:gd name="connsiteY1404" fmla="*/ 3534410 h 5499746"/>
              <a:gd name="connsiteX1405" fmla="*/ 3967998 w 10815999"/>
              <a:gd name="connsiteY1405" fmla="*/ 3532499 h 5499746"/>
              <a:gd name="connsiteX1406" fmla="*/ 3973731 w 10815999"/>
              <a:gd name="connsiteY1406" fmla="*/ 3531862 h 5499746"/>
              <a:gd name="connsiteX1407" fmla="*/ 3981374 w 10815999"/>
              <a:gd name="connsiteY1407" fmla="*/ 3531862 h 5499746"/>
              <a:gd name="connsiteX1408" fmla="*/ 3991566 w 10815999"/>
              <a:gd name="connsiteY1408" fmla="*/ 3531225 h 5499746"/>
              <a:gd name="connsiteX1409" fmla="*/ 4001121 w 10815999"/>
              <a:gd name="connsiteY1409" fmla="*/ 3531225 h 5499746"/>
              <a:gd name="connsiteX1410" fmla="*/ 4010039 w 10815999"/>
              <a:gd name="connsiteY1410" fmla="*/ 3531862 h 5499746"/>
              <a:gd name="connsiteX1411" fmla="*/ 4013001 w 10815999"/>
              <a:gd name="connsiteY1411" fmla="*/ 3532355 h 5499746"/>
              <a:gd name="connsiteX1412" fmla="*/ 4012760 w 10815999"/>
              <a:gd name="connsiteY1412" fmla="*/ 3532275 h 5499746"/>
              <a:gd name="connsiteX1413" fmla="*/ 4008938 w 10815999"/>
              <a:gd name="connsiteY1413" fmla="*/ 3531638 h 5499746"/>
              <a:gd name="connsiteX1414" fmla="*/ 5980170 w 10815999"/>
              <a:gd name="connsiteY1414" fmla="*/ 3245264 h 5499746"/>
              <a:gd name="connsiteX1415" fmla="*/ 5976046 w 10815999"/>
              <a:gd name="connsiteY1415" fmla="*/ 3249388 h 5499746"/>
              <a:gd name="connsiteX1416" fmla="*/ 5971587 w 10815999"/>
              <a:gd name="connsiteY1416" fmla="*/ 3253848 h 5499746"/>
              <a:gd name="connsiteX1417" fmla="*/ 5963943 w 10815999"/>
              <a:gd name="connsiteY1417" fmla="*/ 3260220 h 5499746"/>
              <a:gd name="connsiteX1418" fmla="*/ 5960121 w 10815999"/>
              <a:gd name="connsiteY1418" fmla="*/ 3262768 h 5499746"/>
              <a:gd name="connsiteX1419" fmla="*/ 5958686 w 10815999"/>
              <a:gd name="connsiteY1419" fmla="*/ 3263629 h 5499746"/>
              <a:gd name="connsiteX1420" fmla="*/ 5959758 w 10815999"/>
              <a:gd name="connsiteY1420" fmla="*/ 3263170 h 5499746"/>
              <a:gd name="connsiteX1421" fmla="*/ 5963580 w 10815999"/>
              <a:gd name="connsiteY1421" fmla="*/ 3260620 h 5499746"/>
              <a:gd name="connsiteX1422" fmla="*/ 5971226 w 10815999"/>
              <a:gd name="connsiteY1422" fmla="*/ 3255520 h 5499746"/>
              <a:gd name="connsiteX1423" fmla="*/ 5975686 w 10815999"/>
              <a:gd name="connsiteY1423" fmla="*/ 3250421 h 5499746"/>
              <a:gd name="connsiteX1424" fmla="*/ 5980146 w 10815999"/>
              <a:gd name="connsiteY1424" fmla="*/ 3245321 h 5499746"/>
              <a:gd name="connsiteX1425" fmla="*/ 9424869 w 10815999"/>
              <a:gd name="connsiteY1425" fmla="*/ 3235978 h 5499746"/>
              <a:gd name="connsiteX1426" fmla="*/ 9427742 w 10815999"/>
              <a:gd name="connsiteY1426" fmla="*/ 3242546 h 5499746"/>
              <a:gd name="connsiteX1427" fmla="*/ 9427261 w 10815999"/>
              <a:gd name="connsiteY1427" fmla="*/ 3241104 h 5499746"/>
              <a:gd name="connsiteX1428" fmla="*/ 5833994 w 10815999"/>
              <a:gd name="connsiteY1428" fmla="*/ 3235371 h 5499746"/>
              <a:gd name="connsiteX1429" fmla="*/ 5825076 w 10815999"/>
              <a:gd name="connsiteY1429" fmla="*/ 3236646 h 5499746"/>
              <a:gd name="connsiteX1430" fmla="*/ 5814884 w 10815999"/>
              <a:gd name="connsiteY1430" fmla="*/ 3237283 h 5499746"/>
              <a:gd name="connsiteX1431" fmla="*/ 5806603 w 10815999"/>
              <a:gd name="connsiteY1431" fmla="*/ 3237283 h 5499746"/>
              <a:gd name="connsiteX1432" fmla="*/ 5802781 w 10815999"/>
              <a:gd name="connsiteY1432" fmla="*/ 3237283 h 5499746"/>
              <a:gd name="connsiteX1433" fmla="*/ 5797685 w 10815999"/>
              <a:gd name="connsiteY1433" fmla="*/ 3237283 h 5499746"/>
              <a:gd name="connsiteX1434" fmla="*/ 5792589 w 10815999"/>
              <a:gd name="connsiteY1434" fmla="*/ 3236646 h 5499746"/>
              <a:gd name="connsiteX1435" fmla="*/ 5787867 w 10815999"/>
              <a:gd name="connsiteY1435" fmla="*/ 3235596 h 5499746"/>
              <a:gd name="connsiteX1436" fmla="*/ 5787867 w 10815999"/>
              <a:gd name="connsiteY1436" fmla="*/ 3236214 h 5499746"/>
              <a:gd name="connsiteX1437" fmla="*/ 5791554 w 10815999"/>
              <a:gd name="connsiteY1437" fmla="*/ 3237034 h 5499746"/>
              <a:gd name="connsiteX1438" fmla="*/ 5796651 w 10815999"/>
              <a:gd name="connsiteY1438" fmla="*/ 3237671 h 5499746"/>
              <a:gd name="connsiteX1439" fmla="*/ 5801748 w 10815999"/>
              <a:gd name="connsiteY1439" fmla="*/ 3238309 h 5499746"/>
              <a:gd name="connsiteX1440" fmla="*/ 5805571 w 10815999"/>
              <a:gd name="connsiteY1440" fmla="*/ 3238309 h 5499746"/>
              <a:gd name="connsiteX1441" fmla="*/ 5814491 w 10815999"/>
              <a:gd name="connsiteY1441" fmla="*/ 3237671 h 5499746"/>
              <a:gd name="connsiteX1442" fmla="*/ 5824048 w 10815999"/>
              <a:gd name="connsiteY1442" fmla="*/ 3237034 h 5499746"/>
              <a:gd name="connsiteX1443" fmla="*/ 5833605 w 10815999"/>
              <a:gd name="connsiteY1443" fmla="*/ 3236396 h 5499746"/>
              <a:gd name="connsiteX1444" fmla="*/ 5841888 w 10815999"/>
              <a:gd name="connsiteY1444" fmla="*/ 3235759 h 5499746"/>
              <a:gd name="connsiteX1445" fmla="*/ 5850808 w 10815999"/>
              <a:gd name="connsiteY1445" fmla="*/ 3237034 h 5499746"/>
              <a:gd name="connsiteX1446" fmla="*/ 5860365 w 10815999"/>
              <a:gd name="connsiteY1446" fmla="*/ 3239584 h 5499746"/>
              <a:gd name="connsiteX1447" fmla="*/ 5870559 w 10815999"/>
              <a:gd name="connsiteY1447" fmla="*/ 3243409 h 5499746"/>
              <a:gd name="connsiteX1448" fmla="*/ 5878204 w 10815999"/>
              <a:gd name="connsiteY1448" fmla="*/ 3245958 h 5499746"/>
              <a:gd name="connsiteX1449" fmla="*/ 5885213 w 10815999"/>
              <a:gd name="connsiteY1449" fmla="*/ 3247871 h 5499746"/>
              <a:gd name="connsiteX1450" fmla="*/ 5893496 w 10815999"/>
              <a:gd name="connsiteY1450" fmla="*/ 3251695 h 5499746"/>
              <a:gd name="connsiteX1451" fmla="*/ 5901778 w 10815999"/>
              <a:gd name="connsiteY1451" fmla="*/ 3255520 h 5499746"/>
              <a:gd name="connsiteX1452" fmla="*/ 5907513 w 10815999"/>
              <a:gd name="connsiteY1452" fmla="*/ 3258070 h 5499746"/>
              <a:gd name="connsiteX1453" fmla="*/ 5917070 w 10815999"/>
              <a:gd name="connsiteY1453" fmla="*/ 3260620 h 5499746"/>
              <a:gd name="connsiteX1454" fmla="*/ 5928538 w 10815999"/>
              <a:gd name="connsiteY1454" fmla="*/ 3264445 h 5499746"/>
              <a:gd name="connsiteX1455" fmla="*/ 5934909 w 10815999"/>
              <a:gd name="connsiteY1455" fmla="*/ 3265720 h 5499746"/>
              <a:gd name="connsiteX1456" fmla="*/ 5940006 w 10815999"/>
              <a:gd name="connsiteY1456" fmla="*/ 3267632 h 5499746"/>
              <a:gd name="connsiteX1457" fmla="*/ 5944466 w 10815999"/>
              <a:gd name="connsiteY1457" fmla="*/ 3268269 h 5499746"/>
              <a:gd name="connsiteX1458" fmla="*/ 5949563 w 10815999"/>
              <a:gd name="connsiteY1458" fmla="*/ 3267632 h 5499746"/>
              <a:gd name="connsiteX1459" fmla="*/ 5952112 w 10815999"/>
              <a:gd name="connsiteY1459" fmla="*/ 3266357 h 5499746"/>
              <a:gd name="connsiteX1460" fmla="*/ 5954724 w 10815999"/>
              <a:gd name="connsiteY1460" fmla="*/ 3265312 h 5499746"/>
              <a:gd name="connsiteX1461" fmla="*/ 5952477 w 10815999"/>
              <a:gd name="connsiteY1461" fmla="*/ 3265954 h 5499746"/>
              <a:gd name="connsiteX1462" fmla="*/ 5949929 w 10815999"/>
              <a:gd name="connsiteY1462" fmla="*/ 3267228 h 5499746"/>
              <a:gd name="connsiteX1463" fmla="*/ 5946107 w 10815999"/>
              <a:gd name="connsiteY1463" fmla="*/ 3267228 h 5499746"/>
              <a:gd name="connsiteX1464" fmla="*/ 5940374 w 10815999"/>
              <a:gd name="connsiteY1464" fmla="*/ 3265954 h 5499746"/>
              <a:gd name="connsiteX1465" fmla="*/ 5935278 w 10815999"/>
              <a:gd name="connsiteY1465" fmla="*/ 3265317 h 5499746"/>
              <a:gd name="connsiteX1466" fmla="*/ 5928908 w 10815999"/>
              <a:gd name="connsiteY1466" fmla="*/ 3263405 h 5499746"/>
              <a:gd name="connsiteX1467" fmla="*/ 5917442 w 10815999"/>
              <a:gd name="connsiteY1467" fmla="*/ 3259583 h 5499746"/>
              <a:gd name="connsiteX1468" fmla="*/ 5908524 w 10815999"/>
              <a:gd name="connsiteY1468" fmla="*/ 3257034 h 5499746"/>
              <a:gd name="connsiteX1469" fmla="*/ 5902154 w 10815999"/>
              <a:gd name="connsiteY1469" fmla="*/ 3253848 h 5499746"/>
              <a:gd name="connsiteX1470" fmla="*/ 5893873 w 10815999"/>
              <a:gd name="connsiteY1470" fmla="*/ 3250663 h 5499746"/>
              <a:gd name="connsiteX1471" fmla="*/ 5885592 w 10815999"/>
              <a:gd name="connsiteY1471" fmla="*/ 3247477 h 5499746"/>
              <a:gd name="connsiteX1472" fmla="*/ 5879859 w 10815999"/>
              <a:gd name="connsiteY1472" fmla="*/ 3244928 h 5499746"/>
              <a:gd name="connsiteX1473" fmla="*/ 5870941 w 10815999"/>
              <a:gd name="connsiteY1473" fmla="*/ 3242380 h 5499746"/>
              <a:gd name="connsiteX1474" fmla="*/ 5861385 w 10815999"/>
              <a:gd name="connsiteY1474" fmla="*/ 3239194 h 5499746"/>
              <a:gd name="connsiteX1475" fmla="*/ 5851193 w 10815999"/>
              <a:gd name="connsiteY1475" fmla="*/ 3236009 h 5499746"/>
              <a:gd name="connsiteX1476" fmla="*/ 5842912 w 10815999"/>
              <a:gd name="connsiteY1476" fmla="*/ 3235371 h 5499746"/>
              <a:gd name="connsiteX1477" fmla="*/ 5986754 w 10815999"/>
              <a:gd name="connsiteY1477" fmla="*/ 3227451 h 5499746"/>
              <a:gd name="connsiteX1478" fmla="*/ 5986238 w 10815999"/>
              <a:gd name="connsiteY1478" fmla="*/ 3229000 h 5499746"/>
              <a:gd name="connsiteX1479" fmla="*/ 5984887 w 10815999"/>
              <a:gd name="connsiteY1479" fmla="*/ 3233392 h 5499746"/>
              <a:gd name="connsiteX1480" fmla="*/ 5985880 w 10815999"/>
              <a:gd name="connsiteY1480" fmla="*/ 3230659 h 5499746"/>
              <a:gd name="connsiteX1481" fmla="*/ 4468871 w 10815999"/>
              <a:gd name="connsiteY1481" fmla="*/ 3226450 h 5499746"/>
              <a:gd name="connsiteX1482" fmla="*/ 4460589 w 10815999"/>
              <a:gd name="connsiteY1482" fmla="*/ 3227088 h 5499746"/>
              <a:gd name="connsiteX1483" fmla="*/ 4456131 w 10815999"/>
              <a:gd name="connsiteY1483" fmla="*/ 3227725 h 5499746"/>
              <a:gd name="connsiteX1484" fmla="*/ 4452308 w 10815999"/>
              <a:gd name="connsiteY1484" fmla="*/ 3228362 h 5499746"/>
              <a:gd name="connsiteX1485" fmla="*/ 4449123 w 10815999"/>
              <a:gd name="connsiteY1485" fmla="*/ 3229636 h 5499746"/>
              <a:gd name="connsiteX1486" fmla="*/ 4446575 w 10815999"/>
              <a:gd name="connsiteY1486" fmla="*/ 3231548 h 5499746"/>
              <a:gd name="connsiteX1487" fmla="*/ 4442753 w 10815999"/>
              <a:gd name="connsiteY1487" fmla="*/ 3234733 h 5499746"/>
              <a:gd name="connsiteX1488" fmla="*/ 4438931 w 10815999"/>
              <a:gd name="connsiteY1488" fmla="*/ 3238556 h 5499746"/>
              <a:gd name="connsiteX1489" fmla="*/ 4434471 w 10815999"/>
              <a:gd name="connsiteY1489" fmla="*/ 3244290 h 5499746"/>
              <a:gd name="connsiteX1490" fmla="*/ 4431923 w 10815999"/>
              <a:gd name="connsiteY1490" fmla="*/ 3248113 h 5499746"/>
              <a:gd name="connsiteX1491" fmla="*/ 4431923 w 10815999"/>
              <a:gd name="connsiteY1491" fmla="*/ 3257670 h 5499746"/>
              <a:gd name="connsiteX1492" fmla="*/ 4431923 w 10815999"/>
              <a:gd name="connsiteY1492" fmla="*/ 3265316 h 5499746"/>
              <a:gd name="connsiteX1493" fmla="*/ 4431286 w 10815999"/>
              <a:gd name="connsiteY1493" fmla="*/ 3271687 h 5499746"/>
              <a:gd name="connsiteX1494" fmla="*/ 4429375 w 10815999"/>
              <a:gd name="connsiteY1494" fmla="*/ 3279970 h 5499746"/>
              <a:gd name="connsiteX1495" fmla="*/ 4427464 w 10815999"/>
              <a:gd name="connsiteY1495" fmla="*/ 3286341 h 5499746"/>
              <a:gd name="connsiteX1496" fmla="*/ 4424279 w 10815999"/>
              <a:gd name="connsiteY1496" fmla="*/ 3292075 h 5499746"/>
              <a:gd name="connsiteX1497" fmla="*/ 4424279 w 10815999"/>
              <a:gd name="connsiteY1497" fmla="*/ 3298447 h 5499746"/>
              <a:gd name="connsiteX1498" fmla="*/ 4424279 w 10815999"/>
              <a:gd name="connsiteY1498" fmla="*/ 3306092 h 5499746"/>
              <a:gd name="connsiteX1499" fmla="*/ 4424279 w 10815999"/>
              <a:gd name="connsiteY1499" fmla="*/ 3313101 h 5499746"/>
              <a:gd name="connsiteX1500" fmla="*/ 4424279 w 10815999"/>
              <a:gd name="connsiteY1500" fmla="*/ 3318835 h 5499746"/>
              <a:gd name="connsiteX1501" fmla="*/ 4422368 w 10815999"/>
              <a:gd name="connsiteY1501" fmla="*/ 3323932 h 5499746"/>
              <a:gd name="connsiteX1502" fmla="*/ 4419820 w 10815999"/>
              <a:gd name="connsiteY1502" fmla="*/ 3330303 h 5499746"/>
              <a:gd name="connsiteX1503" fmla="*/ 4417272 w 10815999"/>
              <a:gd name="connsiteY1503" fmla="*/ 3336038 h 5499746"/>
              <a:gd name="connsiteX1504" fmla="*/ 4414724 w 10815999"/>
              <a:gd name="connsiteY1504" fmla="*/ 3340498 h 5499746"/>
              <a:gd name="connsiteX1505" fmla="*/ 4409627 w 10815999"/>
              <a:gd name="connsiteY1505" fmla="*/ 3343683 h 5499746"/>
              <a:gd name="connsiteX1506" fmla="*/ 4402620 w 10815999"/>
              <a:gd name="connsiteY1506" fmla="*/ 3346232 h 5499746"/>
              <a:gd name="connsiteX1507" fmla="*/ 4396250 w 10815999"/>
              <a:gd name="connsiteY1507" fmla="*/ 3348780 h 5499746"/>
              <a:gd name="connsiteX1508" fmla="*/ 4390517 w 10815999"/>
              <a:gd name="connsiteY1508" fmla="*/ 3352603 h 5499746"/>
              <a:gd name="connsiteX1509" fmla="*/ 4386695 w 10815999"/>
              <a:gd name="connsiteY1509" fmla="*/ 3355152 h 5499746"/>
              <a:gd name="connsiteX1510" fmla="*/ 4380961 w 10815999"/>
              <a:gd name="connsiteY1510" fmla="*/ 3358974 h 5499746"/>
              <a:gd name="connsiteX1511" fmla="*/ 4375865 w 10815999"/>
              <a:gd name="connsiteY1511" fmla="*/ 3362797 h 5499746"/>
              <a:gd name="connsiteX1512" fmla="*/ 4370769 w 10815999"/>
              <a:gd name="connsiteY1512" fmla="*/ 3367257 h 5499746"/>
              <a:gd name="connsiteX1513" fmla="*/ 4368221 w 10815999"/>
              <a:gd name="connsiteY1513" fmla="*/ 3371717 h 5499746"/>
              <a:gd name="connsiteX1514" fmla="*/ 4364399 w 10815999"/>
              <a:gd name="connsiteY1514" fmla="*/ 3378088 h 5499746"/>
              <a:gd name="connsiteX1515" fmla="*/ 4362487 w 10815999"/>
              <a:gd name="connsiteY1515" fmla="*/ 3380637 h 5499746"/>
              <a:gd name="connsiteX1516" fmla="*/ 4359303 w 10815999"/>
              <a:gd name="connsiteY1516" fmla="*/ 3383186 h 5499746"/>
              <a:gd name="connsiteX1517" fmla="*/ 4356754 w 10815999"/>
              <a:gd name="connsiteY1517" fmla="*/ 3385097 h 5499746"/>
              <a:gd name="connsiteX1518" fmla="*/ 4354206 w 10815999"/>
              <a:gd name="connsiteY1518" fmla="*/ 3386371 h 5499746"/>
              <a:gd name="connsiteX1519" fmla="*/ 4351021 w 10815999"/>
              <a:gd name="connsiteY1519" fmla="*/ 3387646 h 5499746"/>
              <a:gd name="connsiteX1520" fmla="*/ 4346562 w 10815999"/>
              <a:gd name="connsiteY1520" fmla="*/ 3388283 h 5499746"/>
              <a:gd name="connsiteX1521" fmla="*/ 4341466 w 10815999"/>
              <a:gd name="connsiteY1521" fmla="*/ 3389557 h 5499746"/>
              <a:gd name="connsiteX1522" fmla="*/ 4335733 w 10815999"/>
              <a:gd name="connsiteY1522" fmla="*/ 3389557 h 5499746"/>
              <a:gd name="connsiteX1523" fmla="*/ 4324266 w 10815999"/>
              <a:gd name="connsiteY1523" fmla="*/ 3389557 h 5499746"/>
              <a:gd name="connsiteX1524" fmla="*/ 4314711 w 10815999"/>
              <a:gd name="connsiteY1524" fmla="*/ 3388283 h 5499746"/>
              <a:gd name="connsiteX1525" fmla="*/ 4308340 w 10815999"/>
              <a:gd name="connsiteY1525" fmla="*/ 3390194 h 5499746"/>
              <a:gd name="connsiteX1526" fmla="*/ 4299422 w 10815999"/>
              <a:gd name="connsiteY1526" fmla="*/ 3390194 h 5499746"/>
              <a:gd name="connsiteX1527" fmla="*/ 4290503 w 10815999"/>
              <a:gd name="connsiteY1527" fmla="*/ 3389557 h 5499746"/>
              <a:gd name="connsiteX1528" fmla="*/ 4284133 w 10815999"/>
              <a:gd name="connsiteY1528" fmla="*/ 3388283 h 5499746"/>
              <a:gd name="connsiteX1529" fmla="*/ 4274578 w 10815999"/>
              <a:gd name="connsiteY1529" fmla="*/ 3392105 h 5499746"/>
              <a:gd name="connsiteX1530" fmla="*/ 4263111 w 10815999"/>
              <a:gd name="connsiteY1530" fmla="*/ 3397203 h 5499746"/>
              <a:gd name="connsiteX1531" fmla="*/ 4251645 w 10815999"/>
              <a:gd name="connsiteY1531" fmla="*/ 3403574 h 5499746"/>
              <a:gd name="connsiteX1532" fmla="*/ 4242089 w 10815999"/>
              <a:gd name="connsiteY1532" fmla="*/ 3408034 h 5499746"/>
              <a:gd name="connsiteX1533" fmla="*/ 4236356 w 10815999"/>
              <a:gd name="connsiteY1533" fmla="*/ 3410582 h 5499746"/>
              <a:gd name="connsiteX1534" fmla="*/ 4230623 w 10815999"/>
              <a:gd name="connsiteY1534" fmla="*/ 3415042 h 5499746"/>
              <a:gd name="connsiteX1535" fmla="*/ 4224890 w 10815999"/>
              <a:gd name="connsiteY1535" fmla="*/ 3418865 h 5499746"/>
              <a:gd name="connsiteX1536" fmla="*/ 4220431 w 10815999"/>
              <a:gd name="connsiteY1536" fmla="*/ 3422688 h 5499746"/>
              <a:gd name="connsiteX1537" fmla="*/ 4213423 w 10815999"/>
              <a:gd name="connsiteY1537" fmla="*/ 3427785 h 5499746"/>
              <a:gd name="connsiteX1538" fmla="*/ 4208327 w 10815999"/>
              <a:gd name="connsiteY1538" fmla="*/ 3432245 h 5499746"/>
              <a:gd name="connsiteX1539" fmla="*/ 4207053 w 10815999"/>
              <a:gd name="connsiteY1539" fmla="*/ 3436705 h 5499746"/>
              <a:gd name="connsiteX1540" fmla="*/ 4206416 w 10815999"/>
              <a:gd name="connsiteY1540" fmla="*/ 3443076 h 5499746"/>
              <a:gd name="connsiteX1541" fmla="*/ 4207053 w 10815999"/>
              <a:gd name="connsiteY1541" fmla="*/ 3448810 h 5499746"/>
              <a:gd name="connsiteX1542" fmla="*/ 4208327 w 10815999"/>
              <a:gd name="connsiteY1542" fmla="*/ 3454545 h 5499746"/>
              <a:gd name="connsiteX1543" fmla="*/ 4208964 w 10815999"/>
              <a:gd name="connsiteY1543" fmla="*/ 3458367 h 5499746"/>
              <a:gd name="connsiteX1544" fmla="*/ 4211512 w 10815999"/>
              <a:gd name="connsiteY1544" fmla="*/ 3462827 h 5499746"/>
              <a:gd name="connsiteX1545" fmla="*/ 4214060 w 10815999"/>
              <a:gd name="connsiteY1545" fmla="*/ 3467287 h 5499746"/>
              <a:gd name="connsiteX1546" fmla="*/ 4217883 w 10815999"/>
              <a:gd name="connsiteY1546" fmla="*/ 3471110 h 5499746"/>
              <a:gd name="connsiteX1547" fmla="*/ 4223616 w 10815999"/>
              <a:gd name="connsiteY1547" fmla="*/ 3476207 h 5499746"/>
              <a:gd name="connsiteX1548" fmla="*/ 4229986 w 10815999"/>
              <a:gd name="connsiteY1548" fmla="*/ 3483216 h 5499746"/>
              <a:gd name="connsiteX1549" fmla="*/ 4231897 w 10815999"/>
              <a:gd name="connsiteY1549" fmla="*/ 3489587 h 5499746"/>
              <a:gd name="connsiteX1550" fmla="*/ 4233171 w 10815999"/>
              <a:gd name="connsiteY1550" fmla="*/ 3496596 h 5499746"/>
              <a:gd name="connsiteX1551" fmla="*/ 4233171 w 10815999"/>
              <a:gd name="connsiteY1551" fmla="*/ 3500418 h 5499746"/>
              <a:gd name="connsiteX1552" fmla="*/ 4233171 w 10815999"/>
              <a:gd name="connsiteY1552" fmla="*/ 3503604 h 5499746"/>
              <a:gd name="connsiteX1553" fmla="*/ 4233171 w 10815999"/>
              <a:gd name="connsiteY1553" fmla="*/ 3506790 h 5499746"/>
              <a:gd name="connsiteX1554" fmla="*/ 4232534 w 10815999"/>
              <a:gd name="connsiteY1554" fmla="*/ 3509338 h 5499746"/>
              <a:gd name="connsiteX1555" fmla="*/ 4231260 w 10815999"/>
              <a:gd name="connsiteY1555" fmla="*/ 3514435 h 5499746"/>
              <a:gd name="connsiteX1556" fmla="*/ 4228712 w 10815999"/>
              <a:gd name="connsiteY1556" fmla="*/ 3518895 h 5499746"/>
              <a:gd name="connsiteX1557" fmla="*/ 4224890 w 10815999"/>
              <a:gd name="connsiteY1557" fmla="*/ 3523992 h 5499746"/>
              <a:gd name="connsiteX1558" fmla="*/ 4222979 w 10815999"/>
              <a:gd name="connsiteY1558" fmla="*/ 3527178 h 5499746"/>
              <a:gd name="connsiteX1559" fmla="*/ 4219793 w 10815999"/>
              <a:gd name="connsiteY1559" fmla="*/ 3532275 h 5499746"/>
              <a:gd name="connsiteX1560" fmla="*/ 4214697 w 10815999"/>
              <a:gd name="connsiteY1560" fmla="*/ 3538646 h 5499746"/>
              <a:gd name="connsiteX1561" fmla="*/ 4210238 w 10815999"/>
              <a:gd name="connsiteY1561" fmla="*/ 3543743 h 5499746"/>
              <a:gd name="connsiteX1562" fmla="*/ 4205779 w 10815999"/>
              <a:gd name="connsiteY1562" fmla="*/ 3548841 h 5499746"/>
              <a:gd name="connsiteX1563" fmla="*/ 4202594 w 10815999"/>
              <a:gd name="connsiteY1563" fmla="*/ 3549478 h 5499746"/>
              <a:gd name="connsiteX1564" fmla="*/ 4199409 w 10815999"/>
              <a:gd name="connsiteY1564" fmla="*/ 3549478 h 5499746"/>
              <a:gd name="connsiteX1565" fmla="*/ 4196223 w 10815999"/>
              <a:gd name="connsiteY1565" fmla="*/ 3549478 h 5499746"/>
              <a:gd name="connsiteX1566" fmla="*/ 4192401 w 10815999"/>
              <a:gd name="connsiteY1566" fmla="*/ 3548841 h 5499746"/>
              <a:gd name="connsiteX1567" fmla="*/ 4188579 w 10815999"/>
              <a:gd name="connsiteY1567" fmla="*/ 3548203 h 5499746"/>
              <a:gd name="connsiteX1568" fmla="*/ 4185394 w 10815999"/>
              <a:gd name="connsiteY1568" fmla="*/ 3548203 h 5499746"/>
              <a:gd name="connsiteX1569" fmla="*/ 4181572 w 10815999"/>
              <a:gd name="connsiteY1569" fmla="*/ 3548203 h 5499746"/>
              <a:gd name="connsiteX1570" fmla="*/ 4179024 w 10815999"/>
              <a:gd name="connsiteY1570" fmla="*/ 3548841 h 5499746"/>
              <a:gd name="connsiteX1571" fmla="*/ 4169469 w 10815999"/>
              <a:gd name="connsiteY1571" fmla="*/ 3549478 h 5499746"/>
              <a:gd name="connsiteX1572" fmla="*/ 4158002 w 10815999"/>
              <a:gd name="connsiteY1572" fmla="*/ 3551389 h 5499746"/>
              <a:gd name="connsiteX1573" fmla="*/ 4146535 w 10815999"/>
              <a:gd name="connsiteY1573" fmla="*/ 3552663 h 5499746"/>
              <a:gd name="connsiteX1574" fmla="*/ 4137617 w 10815999"/>
              <a:gd name="connsiteY1574" fmla="*/ 3553300 h 5499746"/>
              <a:gd name="connsiteX1575" fmla="*/ 4131247 w 10815999"/>
              <a:gd name="connsiteY1575" fmla="*/ 3554575 h 5499746"/>
              <a:gd name="connsiteX1576" fmla="*/ 4124239 w 10815999"/>
              <a:gd name="connsiteY1576" fmla="*/ 3554575 h 5499746"/>
              <a:gd name="connsiteX1577" fmla="*/ 4117232 w 10815999"/>
              <a:gd name="connsiteY1577" fmla="*/ 3553938 h 5499746"/>
              <a:gd name="connsiteX1578" fmla="*/ 4110862 w 10815999"/>
              <a:gd name="connsiteY1578" fmla="*/ 3553300 h 5499746"/>
              <a:gd name="connsiteX1579" fmla="*/ 4103855 w 10815999"/>
              <a:gd name="connsiteY1579" fmla="*/ 3556486 h 5499746"/>
              <a:gd name="connsiteX1580" fmla="*/ 4096211 w 10815999"/>
              <a:gd name="connsiteY1580" fmla="*/ 3560946 h 5499746"/>
              <a:gd name="connsiteX1581" fmla="*/ 4091114 w 10815999"/>
              <a:gd name="connsiteY1581" fmla="*/ 3562858 h 5499746"/>
              <a:gd name="connsiteX1582" fmla="*/ 4087292 w 10815999"/>
              <a:gd name="connsiteY1582" fmla="*/ 3564132 h 5499746"/>
              <a:gd name="connsiteX1583" fmla="*/ 4083470 w 10815999"/>
              <a:gd name="connsiteY1583" fmla="*/ 3565406 h 5499746"/>
              <a:gd name="connsiteX1584" fmla="*/ 4079011 w 10815999"/>
              <a:gd name="connsiteY1584" fmla="*/ 3565406 h 5499746"/>
              <a:gd name="connsiteX1585" fmla="*/ 4070092 w 10815999"/>
              <a:gd name="connsiteY1585" fmla="*/ 3564769 h 5499746"/>
              <a:gd name="connsiteX1586" fmla="*/ 4059900 w 10815999"/>
              <a:gd name="connsiteY1586" fmla="*/ 3562220 h 5499746"/>
              <a:gd name="connsiteX1587" fmla="*/ 4056374 w 10815999"/>
              <a:gd name="connsiteY1587" fmla="*/ 3561339 h 5499746"/>
              <a:gd name="connsiteX1588" fmla="*/ 4060998 w 10815999"/>
              <a:gd name="connsiteY1588" fmla="*/ 3563073 h 5499746"/>
              <a:gd name="connsiteX1589" fmla="*/ 4071189 w 10815999"/>
              <a:gd name="connsiteY1589" fmla="*/ 3564984 h 5499746"/>
              <a:gd name="connsiteX1590" fmla="*/ 4080107 w 10815999"/>
              <a:gd name="connsiteY1590" fmla="*/ 3566257 h 5499746"/>
              <a:gd name="connsiteX1591" fmla="*/ 4084566 w 10815999"/>
              <a:gd name="connsiteY1591" fmla="*/ 3565621 h 5499746"/>
              <a:gd name="connsiteX1592" fmla="*/ 4088388 w 10815999"/>
              <a:gd name="connsiteY1592" fmla="*/ 3564347 h 5499746"/>
              <a:gd name="connsiteX1593" fmla="*/ 4092847 w 10815999"/>
              <a:gd name="connsiteY1593" fmla="*/ 3563073 h 5499746"/>
              <a:gd name="connsiteX1594" fmla="*/ 4097306 w 10815999"/>
              <a:gd name="connsiteY1594" fmla="*/ 3561162 h 5499746"/>
              <a:gd name="connsiteX1595" fmla="*/ 4104950 w 10815999"/>
              <a:gd name="connsiteY1595" fmla="*/ 3556703 h 5499746"/>
              <a:gd name="connsiteX1596" fmla="*/ 4111957 w 10815999"/>
              <a:gd name="connsiteY1596" fmla="*/ 3554155 h 5499746"/>
              <a:gd name="connsiteX1597" fmla="*/ 4118326 w 10815999"/>
              <a:gd name="connsiteY1597" fmla="*/ 3554155 h 5499746"/>
              <a:gd name="connsiteX1598" fmla="*/ 4125333 w 10815999"/>
              <a:gd name="connsiteY1598" fmla="*/ 3554792 h 5499746"/>
              <a:gd name="connsiteX1599" fmla="*/ 4132340 w 10815999"/>
              <a:gd name="connsiteY1599" fmla="*/ 3554792 h 5499746"/>
              <a:gd name="connsiteX1600" fmla="*/ 4139347 w 10815999"/>
              <a:gd name="connsiteY1600" fmla="*/ 3554155 h 5499746"/>
              <a:gd name="connsiteX1601" fmla="*/ 4147628 w 10815999"/>
              <a:gd name="connsiteY1601" fmla="*/ 3553518 h 5499746"/>
              <a:gd name="connsiteX1602" fmla="*/ 4159093 w 10815999"/>
              <a:gd name="connsiteY1602" fmla="*/ 3551607 h 5499746"/>
              <a:gd name="connsiteX1603" fmla="*/ 4170559 w 10815999"/>
              <a:gd name="connsiteY1603" fmla="*/ 3550334 h 5499746"/>
              <a:gd name="connsiteX1604" fmla="*/ 4180114 w 10815999"/>
              <a:gd name="connsiteY1604" fmla="*/ 3549060 h 5499746"/>
              <a:gd name="connsiteX1605" fmla="*/ 4186484 w 10815999"/>
              <a:gd name="connsiteY1605" fmla="*/ 3548423 h 5499746"/>
              <a:gd name="connsiteX1606" fmla="*/ 4193491 w 10815999"/>
              <a:gd name="connsiteY1606" fmla="*/ 3549060 h 5499746"/>
              <a:gd name="connsiteX1607" fmla="*/ 4197313 w 10815999"/>
              <a:gd name="connsiteY1607" fmla="*/ 3549697 h 5499746"/>
              <a:gd name="connsiteX1608" fmla="*/ 4200498 w 10815999"/>
              <a:gd name="connsiteY1608" fmla="*/ 3550334 h 5499746"/>
              <a:gd name="connsiteX1609" fmla="*/ 4203683 w 10815999"/>
              <a:gd name="connsiteY1609" fmla="*/ 3549697 h 5499746"/>
              <a:gd name="connsiteX1610" fmla="*/ 4206867 w 10815999"/>
              <a:gd name="connsiteY1610" fmla="*/ 3549060 h 5499746"/>
              <a:gd name="connsiteX1611" fmla="*/ 4211326 w 10815999"/>
              <a:gd name="connsiteY1611" fmla="*/ 3544601 h 5499746"/>
              <a:gd name="connsiteX1612" fmla="*/ 4215785 w 10815999"/>
              <a:gd name="connsiteY1612" fmla="*/ 3539505 h 5499746"/>
              <a:gd name="connsiteX1613" fmla="*/ 4220881 w 10815999"/>
              <a:gd name="connsiteY1613" fmla="*/ 3533136 h 5499746"/>
              <a:gd name="connsiteX1614" fmla="*/ 4224066 w 10815999"/>
              <a:gd name="connsiteY1614" fmla="*/ 3527403 h 5499746"/>
              <a:gd name="connsiteX1615" fmla="*/ 4225977 w 10815999"/>
              <a:gd name="connsiteY1615" fmla="*/ 3524855 h 5499746"/>
              <a:gd name="connsiteX1616" fmla="*/ 4229799 w 10815999"/>
              <a:gd name="connsiteY1616" fmla="*/ 3519760 h 5499746"/>
              <a:gd name="connsiteX1617" fmla="*/ 4232347 w 10815999"/>
              <a:gd name="connsiteY1617" fmla="*/ 3514664 h 5499746"/>
              <a:gd name="connsiteX1618" fmla="*/ 4233621 w 10815999"/>
              <a:gd name="connsiteY1618" fmla="*/ 3510205 h 5499746"/>
              <a:gd name="connsiteX1619" fmla="*/ 4234258 w 10815999"/>
              <a:gd name="connsiteY1619" fmla="*/ 3507657 h 5499746"/>
              <a:gd name="connsiteX1620" fmla="*/ 4234258 w 10815999"/>
              <a:gd name="connsiteY1620" fmla="*/ 3504473 h 5499746"/>
              <a:gd name="connsiteX1621" fmla="*/ 4234258 w 10815999"/>
              <a:gd name="connsiteY1621" fmla="*/ 3500651 h 5499746"/>
              <a:gd name="connsiteX1622" fmla="*/ 4234258 w 10815999"/>
              <a:gd name="connsiteY1622" fmla="*/ 3496829 h 5499746"/>
              <a:gd name="connsiteX1623" fmla="*/ 4232984 w 10815999"/>
              <a:gd name="connsiteY1623" fmla="*/ 3489823 h 5499746"/>
              <a:gd name="connsiteX1624" fmla="*/ 4231073 w 10815999"/>
              <a:gd name="connsiteY1624" fmla="*/ 3483453 h 5499746"/>
              <a:gd name="connsiteX1625" fmla="*/ 4224703 w 10815999"/>
              <a:gd name="connsiteY1625" fmla="*/ 3477083 h 5499746"/>
              <a:gd name="connsiteX1626" fmla="*/ 4218970 w 10815999"/>
              <a:gd name="connsiteY1626" fmla="*/ 3471351 h 5499746"/>
              <a:gd name="connsiteX1627" fmla="*/ 4215148 w 10815999"/>
              <a:gd name="connsiteY1627" fmla="*/ 3467529 h 5499746"/>
              <a:gd name="connsiteX1628" fmla="*/ 4212600 w 10815999"/>
              <a:gd name="connsiteY1628" fmla="*/ 3463707 h 5499746"/>
              <a:gd name="connsiteX1629" fmla="*/ 4210052 w 10815999"/>
              <a:gd name="connsiteY1629" fmla="*/ 3458612 h 5499746"/>
              <a:gd name="connsiteX1630" fmla="*/ 4209415 w 10815999"/>
              <a:gd name="connsiteY1630" fmla="*/ 3454790 h 5499746"/>
              <a:gd name="connsiteX1631" fmla="*/ 4208141 w 10815999"/>
              <a:gd name="connsiteY1631" fmla="*/ 3450331 h 5499746"/>
              <a:gd name="connsiteX1632" fmla="*/ 4207504 w 10815999"/>
              <a:gd name="connsiteY1632" fmla="*/ 3443962 h 5499746"/>
              <a:gd name="connsiteX1633" fmla="*/ 4208141 w 10815999"/>
              <a:gd name="connsiteY1633" fmla="*/ 3438229 h 5499746"/>
              <a:gd name="connsiteX1634" fmla="*/ 4209415 w 10815999"/>
              <a:gd name="connsiteY1634" fmla="*/ 3433133 h 5499746"/>
              <a:gd name="connsiteX1635" fmla="*/ 4214511 w 10815999"/>
              <a:gd name="connsiteY1635" fmla="*/ 3428038 h 5499746"/>
              <a:gd name="connsiteX1636" fmla="*/ 4221518 w 10815999"/>
              <a:gd name="connsiteY1636" fmla="*/ 3422942 h 5499746"/>
              <a:gd name="connsiteX1637" fmla="*/ 4225977 w 10815999"/>
              <a:gd name="connsiteY1637" fmla="*/ 3419120 h 5499746"/>
              <a:gd name="connsiteX1638" fmla="*/ 4231710 w 10815999"/>
              <a:gd name="connsiteY1638" fmla="*/ 3415299 h 5499746"/>
              <a:gd name="connsiteX1639" fmla="*/ 4237443 w 10815999"/>
              <a:gd name="connsiteY1639" fmla="*/ 3410840 h 5499746"/>
              <a:gd name="connsiteX1640" fmla="*/ 4243176 w 10815999"/>
              <a:gd name="connsiteY1640" fmla="*/ 3408929 h 5499746"/>
              <a:gd name="connsiteX1641" fmla="*/ 4252730 w 10815999"/>
              <a:gd name="connsiteY1641" fmla="*/ 3404470 h 5499746"/>
              <a:gd name="connsiteX1642" fmla="*/ 4264196 w 10815999"/>
              <a:gd name="connsiteY1642" fmla="*/ 3398101 h 5499746"/>
              <a:gd name="connsiteX1643" fmla="*/ 4275662 w 10815999"/>
              <a:gd name="connsiteY1643" fmla="*/ 3393005 h 5499746"/>
              <a:gd name="connsiteX1644" fmla="*/ 4285217 w 10815999"/>
              <a:gd name="connsiteY1644" fmla="*/ 3389820 h 5499746"/>
              <a:gd name="connsiteX1645" fmla="*/ 4291587 w 10815999"/>
              <a:gd name="connsiteY1645" fmla="*/ 3389820 h 5499746"/>
              <a:gd name="connsiteX1646" fmla="*/ 4300504 w 10815999"/>
              <a:gd name="connsiteY1646" fmla="*/ 3390457 h 5499746"/>
              <a:gd name="connsiteX1647" fmla="*/ 4309422 w 10815999"/>
              <a:gd name="connsiteY1647" fmla="*/ 3390457 h 5499746"/>
              <a:gd name="connsiteX1648" fmla="*/ 4315792 w 10815999"/>
              <a:gd name="connsiteY1648" fmla="*/ 3389820 h 5499746"/>
              <a:gd name="connsiteX1649" fmla="*/ 4325347 w 10815999"/>
              <a:gd name="connsiteY1649" fmla="*/ 3389820 h 5499746"/>
              <a:gd name="connsiteX1650" fmla="*/ 4336813 w 10815999"/>
              <a:gd name="connsiteY1650" fmla="*/ 3390457 h 5499746"/>
              <a:gd name="connsiteX1651" fmla="*/ 4342545 w 10815999"/>
              <a:gd name="connsiteY1651" fmla="*/ 3389820 h 5499746"/>
              <a:gd name="connsiteX1652" fmla="*/ 4347004 w 10815999"/>
              <a:gd name="connsiteY1652" fmla="*/ 3389820 h 5499746"/>
              <a:gd name="connsiteX1653" fmla="*/ 4352100 w 10815999"/>
              <a:gd name="connsiteY1653" fmla="*/ 3387909 h 5499746"/>
              <a:gd name="connsiteX1654" fmla="*/ 4355285 w 10815999"/>
              <a:gd name="connsiteY1654" fmla="*/ 3386636 h 5499746"/>
              <a:gd name="connsiteX1655" fmla="*/ 4357833 w 10815999"/>
              <a:gd name="connsiteY1655" fmla="*/ 3385362 h 5499746"/>
              <a:gd name="connsiteX1656" fmla="*/ 4361018 w 10815999"/>
              <a:gd name="connsiteY1656" fmla="*/ 3383451 h 5499746"/>
              <a:gd name="connsiteX1657" fmla="*/ 4363566 w 10815999"/>
              <a:gd name="connsiteY1657" fmla="*/ 3380903 h 5499746"/>
              <a:gd name="connsiteX1658" fmla="*/ 4365477 w 10815999"/>
              <a:gd name="connsiteY1658" fmla="*/ 3378355 h 5499746"/>
              <a:gd name="connsiteX1659" fmla="*/ 4369299 w 10815999"/>
              <a:gd name="connsiteY1659" fmla="*/ 3371985 h 5499746"/>
              <a:gd name="connsiteX1660" fmla="*/ 4372484 w 10815999"/>
              <a:gd name="connsiteY1660" fmla="*/ 3367527 h 5499746"/>
              <a:gd name="connsiteX1661" fmla="*/ 4376943 w 10815999"/>
              <a:gd name="connsiteY1661" fmla="*/ 3363068 h 5499746"/>
              <a:gd name="connsiteX1662" fmla="*/ 4382039 w 10815999"/>
              <a:gd name="connsiteY1662" fmla="*/ 3359246 h 5499746"/>
              <a:gd name="connsiteX1663" fmla="*/ 4387135 w 10815999"/>
              <a:gd name="connsiteY1663" fmla="*/ 3356062 h 5499746"/>
              <a:gd name="connsiteX1664" fmla="*/ 4391593 w 10815999"/>
              <a:gd name="connsiteY1664" fmla="*/ 3353514 h 5499746"/>
              <a:gd name="connsiteX1665" fmla="*/ 4397326 w 10815999"/>
              <a:gd name="connsiteY1665" fmla="*/ 3349692 h 5499746"/>
              <a:gd name="connsiteX1666" fmla="*/ 4403696 w 10815999"/>
              <a:gd name="connsiteY1666" fmla="*/ 3347144 h 5499746"/>
              <a:gd name="connsiteX1667" fmla="*/ 4410703 w 10815999"/>
              <a:gd name="connsiteY1667" fmla="*/ 3344596 h 5499746"/>
              <a:gd name="connsiteX1668" fmla="*/ 4416436 w 10815999"/>
              <a:gd name="connsiteY1668" fmla="*/ 3341412 h 5499746"/>
              <a:gd name="connsiteX1669" fmla="*/ 4418347 w 10815999"/>
              <a:gd name="connsiteY1669" fmla="*/ 3336316 h 5499746"/>
              <a:gd name="connsiteX1670" fmla="*/ 4420895 w 10815999"/>
              <a:gd name="connsiteY1670" fmla="*/ 3331220 h 5499746"/>
              <a:gd name="connsiteX1671" fmla="*/ 4423443 w 10815999"/>
              <a:gd name="connsiteY1671" fmla="*/ 3324851 h 5499746"/>
              <a:gd name="connsiteX1672" fmla="*/ 4425354 w 10815999"/>
              <a:gd name="connsiteY1672" fmla="*/ 3319118 h 5499746"/>
              <a:gd name="connsiteX1673" fmla="*/ 4425354 w 10815999"/>
              <a:gd name="connsiteY1673" fmla="*/ 3314022 h 5499746"/>
              <a:gd name="connsiteX1674" fmla="*/ 4425354 w 10815999"/>
              <a:gd name="connsiteY1674" fmla="*/ 3307016 h 5499746"/>
              <a:gd name="connsiteX1675" fmla="*/ 4425354 w 10815999"/>
              <a:gd name="connsiteY1675" fmla="*/ 3298735 h 5499746"/>
              <a:gd name="connsiteX1676" fmla="*/ 4425354 w 10815999"/>
              <a:gd name="connsiteY1676" fmla="*/ 3293003 h 5499746"/>
              <a:gd name="connsiteX1677" fmla="*/ 4428539 w 10815999"/>
              <a:gd name="connsiteY1677" fmla="*/ 3287270 h 5499746"/>
              <a:gd name="connsiteX1678" fmla="*/ 4430450 w 10815999"/>
              <a:gd name="connsiteY1678" fmla="*/ 3280264 h 5499746"/>
              <a:gd name="connsiteX1679" fmla="*/ 4432361 w 10815999"/>
              <a:gd name="connsiteY1679" fmla="*/ 3272620 h 5499746"/>
              <a:gd name="connsiteX1680" fmla="*/ 4432997 w 10815999"/>
              <a:gd name="connsiteY1680" fmla="*/ 3265614 h 5499746"/>
              <a:gd name="connsiteX1681" fmla="*/ 4432997 w 10815999"/>
              <a:gd name="connsiteY1681" fmla="*/ 3258607 h 5499746"/>
              <a:gd name="connsiteX1682" fmla="*/ 4432997 w 10815999"/>
              <a:gd name="connsiteY1682" fmla="*/ 3249053 h 5499746"/>
              <a:gd name="connsiteX1683" fmla="*/ 4435545 w 10815999"/>
              <a:gd name="connsiteY1683" fmla="*/ 3244594 h 5499746"/>
              <a:gd name="connsiteX1684" fmla="*/ 4440004 w 10815999"/>
              <a:gd name="connsiteY1684" fmla="*/ 3239498 h 5499746"/>
              <a:gd name="connsiteX1685" fmla="*/ 4443826 w 10815999"/>
              <a:gd name="connsiteY1685" fmla="*/ 3235040 h 5499746"/>
              <a:gd name="connsiteX1686" fmla="*/ 4447648 w 10815999"/>
              <a:gd name="connsiteY1686" fmla="*/ 3232492 h 5499746"/>
              <a:gd name="connsiteX1687" fmla="*/ 4450196 w 10815999"/>
              <a:gd name="connsiteY1687" fmla="*/ 3229944 h 5499746"/>
              <a:gd name="connsiteX1688" fmla="*/ 4453381 w 10815999"/>
              <a:gd name="connsiteY1688" fmla="*/ 3228670 h 5499746"/>
              <a:gd name="connsiteX1689" fmla="*/ 4457203 w 10815999"/>
              <a:gd name="connsiteY1689" fmla="*/ 3228033 h 5499746"/>
              <a:gd name="connsiteX1690" fmla="*/ 4461662 w 10815999"/>
              <a:gd name="connsiteY1690" fmla="*/ 3227396 h 5499746"/>
              <a:gd name="connsiteX1691" fmla="*/ 4469943 w 10815999"/>
              <a:gd name="connsiteY1691" fmla="*/ 3226759 h 5499746"/>
              <a:gd name="connsiteX1692" fmla="*/ 4476324 w 10815999"/>
              <a:gd name="connsiteY1692" fmla="*/ 3226759 h 5499746"/>
              <a:gd name="connsiteX1693" fmla="*/ 4475878 w 10815999"/>
              <a:gd name="connsiteY1693" fmla="*/ 3226450 h 5499746"/>
              <a:gd name="connsiteX1694" fmla="*/ 4513693 w 10815999"/>
              <a:gd name="connsiteY1694" fmla="*/ 3196996 h 5499746"/>
              <a:gd name="connsiteX1695" fmla="*/ 4514737 w 10815999"/>
              <a:gd name="connsiteY1695" fmla="*/ 3197779 h 5499746"/>
              <a:gd name="connsiteX1696" fmla="*/ 4516011 w 10815999"/>
              <a:gd name="connsiteY1696" fmla="*/ 3202239 h 5499746"/>
              <a:gd name="connsiteX1697" fmla="*/ 4517285 w 10815999"/>
              <a:gd name="connsiteY1697" fmla="*/ 3209885 h 5499746"/>
              <a:gd name="connsiteX1698" fmla="*/ 4517922 w 10815999"/>
              <a:gd name="connsiteY1698" fmla="*/ 3210522 h 5499746"/>
              <a:gd name="connsiteX1699" fmla="*/ 4518559 w 10815999"/>
              <a:gd name="connsiteY1699" fmla="*/ 3212434 h 5499746"/>
              <a:gd name="connsiteX1700" fmla="*/ 4518559 w 10815999"/>
              <a:gd name="connsiteY1700" fmla="*/ 3214345 h 5499746"/>
              <a:gd name="connsiteX1701" fmla="*/ 4517922 w 10815999"/>
              <a:gd name="connsiteY1701" fmla="*/ 3216893 h 5499746"/>
              <a:gd name="connsiteX1702" fmla="*/ 4516648 w 10815999"/>
              <a:gd name="connsiteY1702" fmla="*/ 3221991 h 5499746"/>
              <a:gd name="connsiteX1703" fmla="*/ 4514737 w 10815999"/>
              <a:gd name="connsiteY1703" fmla="*/ 3226450 h 5499746"/>
              <a:gd name="connsiteX1704" fmla="*/ 4510278 w 10815999"/>
              <a:gd name="connsiteY1704" fmla="*/ 3229636 h 5499746"/>
              <a:gd name="connsiteX1705" fmla="*/ 4503270 w 10815999"/>
              <a:gd name="connsiteY1705" fmla="*/ 3233459 h 5499746"/>
              <a:gd name="connsiteX1706" fmla="*/ 4496900 w 10815999"/>
              <a:gd name="connsiteY1706" fmla="*/ 3235370 h 5499746"/>
              <a:gd name="connsiteX1707" fmla="*/ 4490530 w 10815999"/>
              <a:gd name="connsiteY1707" fmla="*/ 3236007 h 5499746"/>
              <a:gd name="connsiteX1708" fmla="*/ 4484159 w 10815999"/>
              <a:gd name="connsiteY1708" fmla="*/ 3232185 h 5499746"/>
              <a:gd name="connsiteX1709" fmla="*/ 4482593 w 10815999"/>
              <a:gd name="connsiteY1709" fmla="*/ 3231100 h 5499746"/>
              <a:gd name="connsiteX1710" fmla="*/ 4485230 w 10815999"/>
              <a:gd name="connsiteY1710" fmla="*/ 3233129 h 5499746"/>
              <a:gd name="connsiteX1711" fmla="*/ 4491600 w 10815999"/>
              <a:gd name="connsiteY1711" fmla="*/ 3236951 h 5499746"/>
              <a:gd name="connsiteX1712" fmla="*/ 4497970 w 10815999"/>
              <a:gd name="connsiteY1712" fmla="*/ 3236314 h 5499746"/>
              <a:gd name="connsiteX1713" fmla="*/ 4504977 w 10815999"/>
              <a:gd name="connsiteY1713" fmla="*/ 3233766 h 5499746"/>
              <a:gd name="connsiteX1714" fmla="*/ 4510710 w 10815999"/>
              <a:gd name="connsiteY1714" fmla="*/ 3231218 h 5499746"/>
              <a:gd name="connsiteX1715" fmla="*/ 4516443 w 10815999"/>
              <a:gd name="connsiteY1715" fmla="*/ 3226759 h 5499746"/>
              <a:gd name="connsiteX1716" fmla="*/ 4517717 w 10815999"/>
              <a:gd name="connsiteY1716" fmla="*/ 3222937 h 5499746"/>
              <a:gd name="connsiteX1717" fmla="*/ 4518991 w 10815999"/>
              <a:gd name="connsiteY1717" fmla="*/ 3217205 h 5499746"/>
              <a:gd name="connsiteX1718" fmla="*/ 4519628 w 10815999"/>
              <a:gd name="connsiteY1718" fmla="*/ 3215294 h 5499746"/>
              <a:gd name="connsiteX1719" fmla="*/ 4519628 w 10815999"/>
              <a:gd name="connsiteY1719" fmla="*/ 3213383 h 5499746"/>
              <a:gd name="connsiteX1720" fmla="*/ 4518991 w 10815999"/>
              <a:gd name="connsiteY1720" fmla="*/ 3211472 h 5499746"/>
              <a:gd name="connsiteX1721" fmla="*/ 4518354 w 10815999"/>
              <a:gd name="connsiteY1721" fmla="*/ 3210198 h 5499746"/>
              <a:gd name="connsiteX1722" fmla="*/ 4517080 w 10815999"/>
              <a:gd name="connsiteY1722" fmla="*/ 3203192 h 5499746"/>
              <a:gd name="connsiteX1723" fmla="*/ 4516443 w 10815999"/>
              <a:gd name="connsiteY1723" fmla="*/ 3198096 h 5499746"/>
              <a:gd name="connsiteX1724" fmla="*/ 5988236 w 10815999"/>
              <a:gd name="connsiteY1724" fmla="*/ 3193849 h 5499746"/>
              <a:gd name="connsiteX1725" fmla="*/ 5988149 w 10815999"/>
              <a:gd name="connsiteY1725" fmla="*/ 3193958 h 5499746"/>
              <a:gd name="connsiteX1726" fmla="*/ 5986875 w 10815999"/>
              <a:gd name="connsiteY1726" fmla="*/ 3197143 h 5499746"/>
              <a:gd name="connsiteX1727" fmla="*/ 5986831 w 10815999"/>
              <a:gd name="connsiteY1727" fmla="*/ 3197363 h 5499746"/>
              <a:gd name="connsiteX1728" fmla="*/ 5987791 w 10815999"/>
              <a:gd name="connsiteY1728" fmla="*/ 3194962 h 5499746"/>
              <a:gd name="connsiteX1729" fmla="*/ 4507053 w 10815999"/>
              <a:gd name="connsiteY1729" fmla="*/ 3193559 h 5499746"/>
              <a:gd name="connsiteX1730" fmla="*/ 4508076 w 10815999"/>
              <a:gd name="connsiteY1730" fmla="*/ 3193968 h 5499746"/>
              <a:gd name="connsiteX1731" fmla="*/ 4507525 w 10815999"/>
              <a:gd name="connsiteY1731" fmla="*/ 3193637 h 5499746"/>
              <a:gd name="connsiteX1732" fmla="*/ 9393884 w 10815999"/>
              <a:gd name="connsiteY1732" fmla="*/ 3189803 h 5499746"/>
              <a:gd name="connsiteX1733" fmla="*/ 9397736 w 10815999"/>
              <a:gd name="connsiteY1733" fmla="*/ 3197511 h 5499746"/>
              <a:gd name="connsiteX1734" fmla="*/ 9401559 w 10815999"/>
              <a:gd name="connsiteY1734" fmla="*/ 3203886 h 5499746"/>
              <a:gd name="connsiteX1735" fmla="*/ 9406019 w 10815999"/>
              <a:gd name="connsiteY1735" fmla="*/ 3210261 h 5499746"/>
              <a:gd name="connsiteX1736" fmla="*/ 9411115 w 10815999"/>
              <a:gd name="connsiteY1736" fmla="*/ 3215998 h 5499746"/>
              <a:gd name="connsiteX1737" fmla="*/ 9416850 w 10815999"/>
              <a:gd name="connsiteY1737" fmla="*/ 3221735 h 5499746"/>
              <a:gd name="connsiteX1738" fmla="*/ 9420346 w 10815999"/>
              <a:gd name="connsiteY1738" fmla="*/ 3225816 h 5499746"/>
              <a:gd name="connsiteX1739" fmla="*/ 9418980 w 10815999"/>
              <a:gd name="connsiteY1739" fmla="*/ 3222627 h 5499746"/>
              <a:gd name="connsiteX1740" fmla="*/ 9415157 w 10815999"/>
              <a:gd name="connsiteY1740" fmla="*/ 3218804 h 5499746"/>
              <a:gd name="connsiteX1741" fmla="*/ 9409424 w 10815999"/>
              <a:gd name="connsiteY1741" fmla="*/ 3212433 h 5499746"/>
              <a:gd name="connsiteX1742" fmla="*/ 9404328 w 10815999"/>
              <a:gd name="connsiteY1742" fmla="*/ 3206698 h 5499746"/>
              <a:gd name="connsiteX1743" fmla="*/ 9399869 w 10815999"/>
              <a:gd name="connsiteY1743" fmla="*/ 3200964 h 5499746"/>
              <a:gd name="connsiteX1744" fmla="*/ 9396047 w 10815999"/>
              <a:gd name="connsiteY1744" fmla="*/ 3193319 h 5499746"/>
              <a:gd name="connsiteX1745" fmla="*/ 6017758 w 10815999"/>
              <a:gd name="connsiteY1745" fmla="*/ 3161772 h 5499746"/>
              <a:gd name="connsiteX1746" fmla="*/ 6016815 w 10815999"/>
              <a:gd name="connsiteY1746" fmla="*/ 3163375 h 5499746"/>
              <a:gd name="connsiteX1747" fmla="*/ 6010445 w 10815999"/>
              <a:gd name="connsiteY1747" fmla="*/ 3172295 h 5499746"/>
              <a:gd name="connsiteX1748" fmla="*/ 6005349 w 10815999"/>
              <a:gd name="connsiteY1748" fmla="*/ 3177392 h 5499746"/>
              <a:gd name="connsiteX1749" fmla="*/ 5998341 w 10815999"/>
              <a:gd name="connsiteY1749" fmla="*/ 3183126 h 5499746"/>
              <a:gd name="connsiteX1750" fmla="*/ 5995157 w 10815999"/>
              <a:gd name="connsiteY1750" fmla="*/ 3185675 h 5499746"/>
              <a:gd name="connsiteX1751" fmla="*/ 5992609 w 10815999"/>
              <a:gd name="connsiteY1751" fmla="*/ 3188223 h 5499746"/>
              <a:gd name="connsiteX1752" fmla="*/ 5991268 w 10815999"/>
              <a:gd name="connsiteY1752" fmla="*/ 3190012 h 5499746"/>
              <a:gd name="connsiteX1753" fmla="*/ 5992251 w 10815999"/>
              <a:gd name="connsiteY1753" fmla="*/ 3189224 h 5499746"/>
              <a:gd name="connsiteX1754" fmla="*/ 5994800 w 10815999"/>
              <a:gd name="connsiteY1754" fmla="*/ 3186675 h 5499746"/>
              <a:gd name="connsiteX1755" fmla="*/ 5997986 w 10815999"/>
              <a:gd name="connsiteY1755" fmla="*/ 3184125 h 5499746"/>
              <a:gd name="connsiteX1756" fmla="*/ 6004994 w 10815999"/>
              <a:gd name="connsiteY1756" fmla="*/ 3178388 h 5499746"/>
              <a:gd name="connsiteX1757" fmla="*/ 6010091 w 10815999"/>
              <a:gd name="connsiteY1757" fmla="*/ 3173288 h 5499746"/>
              <a:gd name="connsiteX1758" fmla="*/ 6016463 w 10815999"/>
              <a:gd name="connsiteY1758" fmla="*/ 3164363 h 5499746"/>
              <a:gd name="connsiteX1759" fmla="*/ 6025635 w 10815999"/>
              <a:gd name="connsiteY1759" fmla="*/ 3147031 h 5499746"/>
              <a:gd name="connsiteX1760" fmla="*/ 6025090 w 10815999"/>
              <a:gd name="connsiteY1760" fmla="*/ 3148257 h 5499746"/>
              <a:gd name="connsiteX1761" fmla="*/ 6025382 w 10815999"/>
              <a:gd name="connsiteY1761" fmla="*/ 3147789 h 5499746"/>
              <a:gd name="connsiteX1762" fmla="*/ 9379726 w 10815999"/>
              <a:gd name="connsiteY1762" fmla="*/ 3108692 h 5499746"/>
              <a:gd name="connsiteX1763" fmla="*/ 9379896 w 10815999"/>
              <a:gd name="connsiteY1763" fmla="*/ 3109542 h 5499746"/>
              <a:gd name="connsiteX1764" fmla="*/ 9380120 w 10815999"/>
              <a:gd name="connsiteY1764" fmla="*/ 3110169 h 5499746"/>
              <a:gd name="connsiteX1765" fmla="*/ 9361647 w 10815999"/>
              <a:gd name="connsiteY1765" fmla="*/ 3075449 h 5499746"/>
              <a:gd name="connsiteX1766" fmla="*/ 9355914 w 10815999"/>
              <a:gd name="connsiteY1766" fmla="*/ 3076723 h 5499746"/>
              <a:gd name="connsiteX1767" fmla="*/ 9351455 w 10815999"/>
              <a:gd name="connsiteY1767" fmla="*/ 3077997 h 5499746"/>
              <a:gd name="connsiteX1768" fmla="*/ 9348907 w 10815999"/>
              <a:gd name="connsiteY1768" fmla="*/ 3079909 h 5499746"/>
              <a:gd name="connsiteX1769" fmla="*/ 9345085 w 10815999"/>
              <a:gd name="connsiteY1769" fmla="*/ 3085006 h 5499746"/>
              <a:gd name="connsiteX1770" fmla="*/ 9342537 w 10815999"/>
              <a:gd name="connsiteY1770" fmla="*/ 3092014 h 5499746"/>
              <a:gd name="connsiteX1771" fmla="*/ 9339989 w 10815999"/>
              <a:gd name="connsiteY1771" fmla="*/ 3099023 h 5499746"/>
              <a:gd name="connsiteX1772" fmla="*/ 9336803 w 10815999"/>
              <a:gd name="connsiteY1772" fmla="*/ 3104120 h 5499746"/>
              <a:gd name="connsiteX1773" fmla="*/ 9330433 w 10815999"/>
              <a:gd name="connsiteY1773" fmla="*/ 3106031 h 5499746"/>
              <a:gd name="connsiteX1774" fmla="*/ 9327248 w 10815999"/>
              <a:gd name="connsiteY1774" fmla="*/ 3109217 h 5499746"/>
              <a:gd name="connsiteX1775" fmla="*/ 9325974 w 10815999"/>
              <a:gd name="connsiteY1775" fmla="*/ 3111765 h 5499746"/>
              <a:gd name="connsiteX1776" fmla="*/ 9325974 w 10815999"/>
              <a:gd name="connsiteY1776" fmla="*/ 3114951 h 5499746"/>
              <a:gd name="connsiteX1777" fmla="*/ 9326611 w 10815999"/>
              <a:gd name="connsiteY1777" fmla="*/ 3119411 h 5499746"/>
              <a:gd name="connsiteX1778" fmla="*/ 9327248 w 10815999"/>
              <a:gd name="connsiteY1778" fmla="*/ 3123871 h 5499746"/>
              <a:gd name="connsiteX1779" fmla="*/ 9323426 w 10815999"/>
              <a:gd name="connsiteY1779" fmla="*/ 3127057 h 5499746"/>
              <a:gd name="connsiteX1780" fmla="*/ 9318967 w 10815999"/>
              <a:gd name="connsiteY1780" fmla="*/ 3130879 h 5499746"/>
              <a:gd name="connsiteX1781" fmla="*/ 9317055 w 10815999"/>
              <a:gd name="connsiteY1781" fmla="*/ 3132791 h 5499746"/>
              <a:gd name="connsiteX1782" fmla="*/ 9314507 w 10815999"/>
              <a:gd name="connsiteY1782" fmla="*/ 3134702 h 5499746"/>
              <a:gd name="connsiteX1783" fmla="*/ 9311322 w 10815999"/>
              <a:gd name="connsiteY1783" fmla="*/ 3135339 h 5499746"/>
              <a:gd name="connsiteX1784" fmla="*/ 9309411 w 10815999"/>
              <a:gd name="connsiteY1784" fmla="*/ 3135976 h 5499746"/>
              <a:gd name="connsiteX1785" fmla="*/ 9303678 w 10815999"/>
              <a:gd name="connsiteY1785" fmla="*/ 3134702 h 5499746"/>
              <a:gd name="connsiteX1786" fmla="*/ 9296671 w 10815999"/>
              <a:gd name="connsiteY1786" fmla="*/ 3132154 h 5499746"/>
              <a:gd name="connsiteX1787" fmla="*/ 9289663 w 10815999"/>
              <a:gd name="connsiteY1787" fmla="*/ 3128968 h 5499746"/>
              <a:gd name="connsiteX1788" fmla="*/ 9285309 w 10815999"/>
              <a:gd name="connsiteY1788" fmla="*/ 3125857 h 5499746"/>
              <a:gd name="connsiteX1789" fmla="*/ 9286874 w 10815999"/>
              <a:gd name="connsiteY1789" fmla="*/ 3129303 h 5499746"/>
              <a:gd name="connsiteX1790" fmla="*/ 9291334 w 10815999"/>
              <a:gd name="connsiteY1790" fmla="*/ 3132490 h 5499746"/>
              <a:gd name="connsiteX1791" fmla="*/ 9298343 w 10815999"/>
              <a:gd name="connsiteY1791" fmla="*/ 3136315 h 5499746"/>
              <a:gd name="connsiteX1792" fmla="*/ 9305351 w 10815999"/>
              <a:gd name="connsiteY1792" fmla="*/ 3138228 h 5499746"/>
              <a:gd name="connsiteX1793" fmla="*/ 9311085 w 10815999"/>
              <a:gd name="connsiteY1793" fmla="*/ 3138865 h 5499746"/>
              <a:gd name="connsiteX1794" fmla="*/ 9312997 w 10815999"/>
              <a:gd name="connsiteY1794" fmla="*/ 3138865 h 5499746"/>
              <a:gd name="connsiteX1795" fmla="*/ 9316183 w 10815999"/>
              <a:gd name="connsiteY1795" fmla="*/ 3137590 h 5499746"/>
              <a:gd name="connsiteX1796" fmla="*/ 9318094 w 10815999"/>
              <a:gd name="connsiteY1796" fmla="*/ 3136315 h 5499746"/>
              <a:gd name="connsiteX1797" fmla="*/ 9320643 w 10815999"/>
              <a:gd name="connsiteY1797" fmla="*/ 3135040 h 5499746"/>
              <a:gd name="connsiteX1798" fmla="*/ 9325103 w 10815999"/>
              <a:gd name="connsiteY1798" fmla="*/ 3130578 h 5499746"/>
              <a:gd name="connsiteX1799" fmla="*/ 9328288 w 10815999"/>
              <a:gd name="connsiteY1799" fmla="*/ 3126753 h 5499746"/>
              <a:gd name="connsiteX1800" fmla="*/ 9328288 w 10815999"/>
              <a:gd name="connsiteY1800" fmla="*/ 3122929 h 5499746"/>
              <a:gd name="connsiteX1801" fmla="*/ 9327651 w 10815999"/>
              <a:gd name="connsiteY1801" fmla="*/ 3118466 h 5499746"/>
              <a:gd name="connsiteX1802" fmla="*/ 9327651 w 10815999"/>
              <a:gd name="connsiteY1802" fmla="*/ 3115279 h 5499746"/>
              <a:gd name="connsiteX1803" fmla="*/ 9328288 w 10815999"/>
              <a:gd name="connsiteY1803" fmla="*/ 3112729 h 5499746"/>
              <a:gd name="connsiteX1804" fmla="*/ 9332111 w 10815999"/>
              <a:gd name="connsiteY1804" fmla="*/ 3110179 h 5499746"/>
              <a:gd name="connsiteX1805" fmla="*/ 9338482 w 10815999"/>
              <a:gd name="connsiteY1805" fmla="*/ 3106992 h 5499746"/>
              <a:gd name="connsiteX1806" fmla="*/ 9341668 w 10815999"/>
              <a:gd name="connsiteY1806" fmla="*/ 3102530 h 5499746"/>
              <a:gd name="connsiteX1807" fmla="*/ 9344217 w 10815999"/>
              <a:gd name="connsiteY1807" fmla="*/ 3094880 h 5499746"/>
              <a:gd name="connsiteX1808" fmla="*/ 9346765 w 10815999"/>
              <a:gd name="connsiteY1808" fmla="*/ 3088506 h 5499746"/>
              <a:gd name="connsiteX1809" fmla="*/ 9350588 w 10815999"/>
              <a:gd name="connsiteY1809" fmla="*/ 3082768 h 5499746"/>
              <a:gd name="connsiteX1810" fmla="*/ 9353136 w 10815999"/>
              <a:gd name="connsiteY1810" fmla="*/ 3081494 h 5499746"/>
              <a:gd name="connsiteX1811" fmla="*/ 9357596 w 10815999"/>
              <a:gd name="connsiteY1811" fmla="*/ 3080219 h 5499746"/>
              <a:gd name="connsiteX1812" fmla="*/ 9363331 w 10815999"/>
              <a:gd name="connsiteY1812" fmla="*/ 3078944 h 5499746"/>
              <a:gd name="connsiteX1813" fmla="*/ 9367153 w 10815999"/>
              <a:gd name="connsiteY1813" fmla="*/ 3078306 h 5499746"/>
              <a:gd name="connsiteX1814" fmla="*/ 9369065 w 10815999"/>
              <a:gd name="connsiteY1814" fmla="*/ 3081494 h 5499746"/>
              <a:gd name="connsiteX1815" fmla="*/ 9371968 w 10815999"/>
              <a:gd name="connsiteY1815" fmla="*/ 3085559 h 5499746"/>
              <a:gd name="connsiteX1816" fmla="*/ 9370566 w 10815999"/>
              <a:gd name="connsiteY1816" fmla="*/ 3081820 h 5499746"/>
              <a:gd name="connsiteX1817" fmla="*/ 9367381 w 10815999"/>
              <a:gd name="connsiteY1817" fmla="*/ 3077997 h 5499746"/>
              <a:gd name="connsiteX1818" fmla="*/ 9365469 w 10815999"/>
              <a:gd name="connsiteY1818" fmla="*/ 3075449 h 5499746"/>
              <a:gd name="connsiteX1819" fmla="*/ 9081177 w 10815999"/>
              <a:gd name="connsiteY1819" fmla="*/ 3053608 h 5499746"/>
              <a:gd name="connsiteX1820" fmla="*/ 9082991 w 10815999"/>
              <a:gd name="connsiteY1820" fmla="*/ 3056633 h 5499746"/>
              <a:gd name="connsiteX1821" fmla="*/ 9084903 w 10815999"/>
              <a:gd name="connsiteY1821" fmla="*/ 3059182 h 5499746"/>
              <a:gd name="connsiteX1822" fmla="*/ 9087451 w 10815999"/>
              <a:gd name="connsiteY1822" fmla="*/ 3061732 h 5499746"/>
              <a:gd name="connsiteX1823" fmla="*/ 9090000 w 10815999"/>
              <a:gd name="connsiteY1823" fmla="*/ 3063645 h 5499746"/>
              <a:gd name="connsiteX1824" fmla="*/ 9093823 w 10815999"/>
              <a:gd name="connsiteY1824" fmla="*/ 3065557 h 5499746"/>
              <a:gd name="connsiteX1825" fmla="*/ 9099557 w 10815999"/>
              <a:gd name="connsiteY1825" fmla="*/ 3068744 h 5499746"/>
              <a:gd name="connsiteX1826" fmla="*/ 9104654 w 10815999"/>
              <a:gd name="connsiteY1826" fmla="*/ 3070657 h 5499746"/>
              <a:gd name="connsiteX1827" fmla="*/ 9111025 w 10815999"/>
              <a:gd name="connsiteY1827" fmla="*/ 3073844 h 5499746"/>
              <a:gd name="connsiteX1828" fmla="*/ 9119308 w 10815999"/>
              <a:gd name="connsiteY1828" fmla="*/ 3075756 h 5499746"/>
              <a:gd name="connsiteX1829" fmla="*/ 9127591 w 10815999"/>
              <a:gd name="connsiteY1829" fmla="*/ 3077669 h 5499746"/>
              <a:gd name="connsiteX1830" fmla="*/ 9133325 w 10815999"/>
              <a:gd name="connsiteY1830" fmla="*/ 3078306 h 5499746"/>
              <a:gd name="connsiteX1831" fmla="*/ 9136511 w 10815999"/>
              <a:gd name="connsiteY1831" fmla="*/ 3078944 h 5499746"/>
              <a:gd name="connsiteX1832" fmla="*/ 9140333 w 10815999"/>
              <a:gd name="connsiteY1832" fmla="*/ 3078944 h 5499746"/>
              <a:gd name="connsiteX1833" fmla="*/ 9144156 w 10815999"/>
              <a:gd name="connsiteY1833" fmla="*/ 3078944 h 5499746"/>
              <a:gd name="connsiteX1834" fmla="*/ 9148616 w 10815999"/>
              <a:gd name="connsiteY1834" fmla="*/ 3077669 h 5499746"/>
              <a:gd name="connsiteX1835" fmla="*/ 9156899 w 10815999"/>
              <a:gd name="connsiteY1835" fmla="*/ 3075756 h 5499746"/>
              <a:gd name="connsiteX1836" fmla="*/ 9165182 w 10815999"/>
              <a:gd name="connsiteY1836" fmla="*/ 3073844 h 5499746"/>
              <a:gd name="connsiteX1837" fmla="*/ 9172190 w 10815999"/>
              <a:gd name="connsiteY1837" fmla="*/ 3074482 h 5499746"/>
              <a:gd name="connsiteX1838" fmla="*/ 9179199 w 10815999"/>
              <a:gd name="connsiteY1838" fmla="*/ 3075119 h 5499746"/>
              <a:gd name="connsiteX1839" fmla="*/ 9186844 w 10815999"/>
              <a:gd name="connsiteY1839" fmla="*/ 3077031 h 5499746"/>
              <a:gd name="connsiteX1840" fmla="*/ 9191941 w 10815999"/>
              <a:gd name="connsiteY1840" fmla="*/ 3078306 h 5499746"/>
              <a:gd name="connsiteX1841" fmla="*/ 9196401 w 10815999"/>
              <a:gd name="connsiteY1841" fmla="*/ 3079581 h 5499746"/>
              <a:gd name="connsiteX1842" fmla="*/ 9200224 w 10815999"/>
              <a:gd name="connsiteY1842" fmla="*/ 3082131 h 5499746"/>
              <a:gd name="connsiteX1843" fmla="*/ 9205321 w 10815999"/>
              <a:gd name="connsiteY1843" fmla="*/ 3085956 h 5499746"/>
              <a:gd name="connsiteX1844" fmla="*/ 9209144 w 10815999"/>
              <a:gd name="connsiteY1844" fmla="*/ 3088506 h 5499746"/>
              <a:gd name="connsiteX1845" fmla="*/ 9218064 w 10815999"/>
              <a:gd name="connsiteY1845" fmla="*/ 3091693 h 5499746"/>
              <a:gd name="connsiteX1846" fmla="*/ 9228895 w 10815999"/>
              <a:gd name="connsiteY1846" fmla="*/ 3094880 h 5499746"/>
              <a:gd name="connsiteX1847" fmla="*/ 9239727 w 10815999"/>
              <a:gd name="connsiteY1847" fmla="*/ 3099342 h 5499746"/>
              <a:gd name="connsiteX1848" fmla="*/ 9248646 w 10815999"/>
              <a:gd name="connsiteY1848" fmla="*/ 3102530 h 5499746"/>
              <a:gd name="connsiteX1849" fmla="*/ 9255017 w 10815999"/>
              <a:gd name="connsiteY1849" fmla="*/ 3105080 h 5499746"/>
              <a:gd name="connsiteX1850" fmla="*/ 9263937 w 10815999"/>
              <a:gd name="connsiteY1850" fmla="*/ 3107629 h 5499746"/>
              <a:gd name="connsiteX1851" fmla="*/ 9272857 w 10815999"/>
              <a:gd name="connsiteY1851" fmla="*/ 3111454 h 5499746"/>
              <a:gd name="connsiteX1852" fmla="*/ 9279229 w 10815999"/>
              <a:gd name="connsiteY1852" fmla="*/ 3114642 h 5499746"/>
              <a:gd name="connsiteX1853" fmla="*/ 9283689 w 10815999"/>
              <a:gd name="connsiteY1853" fmla="*/ 3122291 h 5499746"/>
              <a:gd name="connsiteX1854" fmla="*/ 9284422 w 10815999"/>
              <a:gd name="connsiteY1854" fmla="*/ 3123905 h 5499746"/>
              <a:gd name="connsiteX1855" fmla="*/ 9282019 w 10815999"/>
              <a:gd name="connsiteY1855" fmla="*/ 3118137 h 5499746"/>
              <a:gd name="connsiteX1856" fmla="*/ 9278197 w 10815999"/>
              <a:gd name="connsiteY1856" fmla="*/ 3111765 h 5499746"/>
              <a:gd name="connsiteX1857" fmla="*/ 9271190 w 10815999"/>
              <a:gd name="connsiteY1857" fmla="*/ 3107305 h 5499746"/>
              <a:gd name="connsiteX1858" fmla="*/ 9262271 w 10815999"/>
              <a:gd name="connsiteY1858" fmla="*/ 3104120 h 5499746"/>
              <a:gd name="connsiteX1859" fmla="*/ 9253353 w 10815999"/>
              <a:gd name="connsiteY1859" fmla="*/ 3101571 h 5499746"/>
              <a:gd name="connsiteX1860" fmla="*/ 9246346 w 10815999"/>
              <a:gd name="connsiteY1860" fmla="*/ 3099660 h 5499746"/>
              <a:gd name="connsiteX1861" fmla="*/ 9238065 w 10815999"/>
              <a:gd name="connsiteY1861" fmla="*/ 3095200 h 5499746"/>
              <a:gd name="connsiteX1862" fmla="*/ 9227235 w 10815999"/>
              <a:gd name="connsiteY1862" fmla="*/ 3092014 h 5499746"/>
              <a:gd name="connsiteX1863" fmla="*/ 9216405 w 10815999"/>
              <a:gd name="connsiteY1863" fmla="*/ 3088191 h 5499746"/>
              <a:gd name="connsiteX1864" fmla="*/ 9207487 w 10815999"/>
              <a:gd name="connsiteY1864" fmla="*/ 3085006 h 5499746"/>
              <a:gd name="connsiteX1865" fmla="*/ 9203665 w 10815999"/>
              <a:gd name="connsiteY1865" fmla="*/ 3081820 h 5499746"/>
              <a:gd name="connsiteX1866" fmla="*/ 9199206 w 10815999"/>
              <a:gd name="connsiteY1866" fmla="*/ 3078634 h 5499746"/>
              <a:gd name="connsiteX1867" fmla="*/ 9194747 w 10815999"/>
              <a:gd name="connsiteY1867" fmla="*/ 3076086 h 5499746"/>
              <a:gd name="connsiteX1868" fmla="*/ 9190287 w 10815999"/>
              <a:gd name="connsiteY1868" fmla="*/ 3075449 h 5499746"/>
              <a:gd name="connsiteX1869" fmla="*/ 9185191 w 10815999"/>
              <a:gd name="connsiteY1869" fmla="*/ 3073537 h 5499746"/>
              <a:gd name="connsiteX1870" fmla="*/ 9177547 w 10815999"/>
              <a:gd name="connsiteY1870" fmla="*/ 3071626 h 5499746"/>
              <a:gd name="connsiteX1871" fmla="*/ 9170540 w 10815999"/>
              <a:gd name="connsiteY1871" fmla="*/ 3070352 h 5499746"/>
              <a:gd name="connsiteX1872" fmla="*/ 9163533 w 10815999"/>
              <a:gd name="connsiteY1872" fmla="*/ 3069714 h 5499746"/>
              <a:gd name="connsiteX1873" fmla="*/ 9155251 w 10815999"/>
              <a:gd name="connsiteY1873" fmla="*/ 3071626 h 5499746"/>
              <a:gd name="connsiteX1874" fmla="*/ 9146970 w 10815999"/>
              <a:gd name="connsiteY1874" fmla="*/ 3074812 h 5499746"/>
              <a:gd name="connsiteX1875" fmla="*/ 9142511 w 10815999"/>
              <a:gd name="connsiteY1875" fmla="*/ 3075449 h 5499746"/>
              <a:gd name="connsiteX1876" fmla="*/ 9138689 w 10815999"/>
              <a:gd name="connsiteY1876" fmla="*/ 3075449 h 5499746"/>
              <a:gd name="connsiteX1877" fmla="*/ 9134867 w 10815999"/>
              <a:gd name="connsiteY1877" fmla="*/ 3075449 h 5499746"/>
              <a:gd name="connsiteX1878" fmla="*/ 9132318 w 10815999"/>
              <a:gd name="connsiteY1878" fmla="*/ 3075449 h 5499746"/>
              <a:gd name="connsiteX1879" fmla="*/ 9125948 w 10815999"/>
              <a:gd name="connsiteY1879" fmla="*/ 3074174 h 5499746"/>
              <a:gd name="connsiteX1880" fmla="*/ 9117667 w 10815999"/>
              <a:gd name="connsiteY1880" fmla="*/ 3071626 h 5499746"/>
              <a:gd name="connsiteX1881" fmla="*/ 9109385 w 10815999"/>
              <a:gd name="connsiteY1881" fmla="*/ 3069714 h 5499746"/>
              <a:gd name="connsiteX1882" fmla="*/ 9102378 w 10815999"/>
              <a:gd name="connsiteY1882" fmla="*/ 3067803 h 5499746"/>
              <a:gd name="connsiteX1883" fmla="*/ 9097919 w 10815999"/>
              <a:gd name="connsiteY1883" fmla="*/ 3065255 h 5499746"/>
              <a:gd name="connsiteX1884" fmla="*/ 9091549 w 10815999"/>
              <a:gd name="connsiteY1884" fmla="*/ 3062706 h 5499746"/>
              <a:gd name="connsiteX1885" fmla="*/ 9088363 w 10815999"/>
              <a:gd name="connsiteY1885" fmla="*/ 3060795 h 5499746"/>
              <a:gd name="connsiteX1886" fmla="*/ 9085815 w 10815999"/>
              <a:gd name="connsiteY1886" fmla="*/ 3058246 h 5499746"/>
              <a:gd name="connsiteX1887" fmla="*/ 9083267 w 10815999"/>
              <a:gd name="connsiteY1887" fmla="*/ 3055698 h 5499746"/>
              <a:gd name="connsiteX1888" fmla="*/ 5646468 w 10815999"/>
              <a:gd name="connsiteY1888" fmla="*/ 3020925 h 5499746"/>
              <a:gd name="connsiteX1889" fmla="*/ 5645182 w 10815999"/>
              <a:gd name="connsiteY1889" fmla="*/ 3021659 h 5499746"/>
              <a:gd name="connsiteX1890" fmla="*/ 5644885 w 10815999"/>
              <a:gd name="connsiteY1890" fmla="*/ 3022055 h 5499746"/>
              <a:gd name="connsiteX1891" fmla="*/ 4435866 w 10815999"/>
              <a:gd name="connsiteY1891" fmla="*/ 2992106 h 5499746"/>
              <a:gd name="connsiteX1892" fmla="*/ 4438931 w 10815999"/>
              <a:gd name="connsiteY1892" fmla="*/ 2995171 h 5499746"/>
              <a:gd name="connsiteX1893" fmla="*/ 4440842 w 10815999"/>
              <a:gd name="connsiteY1893" fmla="*/ 2999631 h 5499746"/>
              <a:gd name="connsiteX1894" fmla="*/ 4442116 w 10815999"/>
              <a:gd name="connsiteY1894" fmla="*/ 3003453 h 5499746"/>
              <a:gd name="connsiteX1895" fmla="*/ 4443390 w 10815999"/>
              <a:gd name="connsiteY1895" fmla="*/ 3010462 h 5499746"/>
              <a:gd name="connsiteX1896" fmla="*/ 4443390 w 10815999"/>
              <a:gd name="connsiteY1896" fmla="*/ 3019382 h 5499746"/>
              <a:gd name="connsiteX1897" fmla="*/ 4443390 w 10815999"/>
              <a:gd name="connsiteY1897" fmla="*/ 3028302 h 5499746"/>
              <a:gd name="connsiteX1898" fmla="*/ 4442116 w 10815999"/>
              <a:gd name="connsiteY1898" fmla="*/ 3034673 h 5499746"/>
              <a:gd name="connsiteX1899" fmla="*/ 4435745 w 10815999"/>
              <a:gd name="connsiteY1899" fmla="*/ 3042319 h 5499746"/>
              <a:gd name="connsiteX1900" fmla="*/ 4430012 w 10815999"/>
              <a:gd name="connsiteY1900" fmla="*/ 3049964 h 5499746"/>
              <a:gd name="connsiteX1901" fmla="*/ 4430012 w 10815999"/>
              <a:gd name="connsiteY1901" fmla="*/ 3055698 h 5499746"/>
              <a:gd name="connsiteX1902" fmla="*/ 4431286 w 10815999"/>
              <a:gd name="connsiteY1902" fmla="*/ 3062707 h 5499746"/>
              <a:gd name="connsiteX1903" fmla="*/ 4432561 w 10815999"/>
              <a:gd name="connsiteY1903" fmla="*/ 3069078 h 5499746"/>
              <a:gd name="connsiteX1904" fmla="*/ 4434471 w 10815999"/>
              <a:gd name="connsiteY1904" fmla="*/ 3074175 h 5499746"/>
              <a:gd name="connsiteX1905" fmla="*/ 4439568 w 10815999"/>
              <a:gd name="connsiteY1905" fmla="*/ 3079910 h 5499746"/>
              <a:gd name="connsiteX1906" fmla="*/ 4445301 w 10815999"/>
              <a:gd name="connsiteY1906" fmla="*/ 3086281 h 5499746"/>
              <a:gd name="connsiteX1907" fmla="*/ 4451671 w 10815999"/>
              <a:gd name="connsiteY1907" fmla="*/ 3092015 h 5499746"/>
              <a:gd name="connsiteX1908" fmla="*/ 4456131 w 10815999"/>
              <a:gd name="connsiteY1908" fmla="*/ 3098386 h 5499746"/>
              <a:gd name="connsiteX1909" fmla="*/ 4458679 w 10815999"/>
              <a:gd name="connsiteY1909" fmla="*/ 3104121 h 5499746"/>
              <a:gd name="connsiteX1910" fmla="*/ 4461864 w 10815999"/>
              <a:gd name="connsiteY1910" fmla="*/ 3110492 h 5499746"/>
              <a:gd name="connsiteX1911" fmla="*/ 4463775 w 10815999"/>
              <a:gd name="connsiteY1911" fmla="*/ 3114315 h 5499746"/>
              <a:gd name="connsiteX1912" fmla="*/ 4466960 w 10815999"/>
              <a:gd name="connsiteY1912" fmla="*/ 3118775 h 5499746"/>
              <a:gd name="connsiteX1913" fmla="*/ 4469508 w 10815999"/>
              <a:gd name="connsiteY1913" fmla="*/ 3123235 h 5499746"/>
              <a:gd name="connsiteX1914" fmla="*/ 4471419 w 10815999"/>
              <a:gd name="connsiteY1914" fmla="*/ 3127058 h 5499746"/>
              <a:gd name="connsiteX1915" fmla="*/ 4473330 w 10815999"/>
              <a:gd name="connsiteY1915" fmla="*/ 3131517 h 5499746"/>
              <a:gd name="connsiteX1916" fmla="*/ 4474604 w 10815999"/>
              <a:gd name="connsiteY1916" fmla="*/ 3137889 h 5499746"/>
              <a:gd name="connsiteX1917" fmla="*/ 4475241 w 10815999"/>
              <a:gd name="connsiteY1917" fmla="*/ 3143623 h 5499746"/>
              <a:gd name="connsiteX1918" fmla="*/ 4475878 w 10815999"/>
              <a:gd name="connsiteY1918" fmla="*/ 3149357 h 5499746"/>
              <a:gd name="connsiteX1919" fmla="*/ 4477789 w 10815999"/>
              <a:gd name="connsiteY1919" fmla="*/ 3153817 h 5499746"/>
              <a:gd name="connsiteX1920" fmla="*/ 4479063 w 10815999"/>
              <a:gd name="connsiteY1920" fmla="*/ 3160189 h 5499746"/>
              <a:gd name="connsiteX1921" fmla="*/ 4480975 w 10815999"/>
              <a:gd name="connsiteY1921" fmla="*/ 3165923 h 5499746"/>
              <a:gd name="connsiteX1922" fmla="*/ 4483523 w 10815999"/>
              <a:gd name="connsiteY1922" fmla="*/ 3171020 h 5499746"/>
              <a:gd name="connsiteX1923" fmla="*/ 4484159 w 10815999"/>
              <a:gd name="connsiteY1923" fmla="*/ 3174843 h 5499746"/>
              <a:gd name="connsiteX1924" fmla="*/ 4486071 w 10815999"/>
              <a:gd name="connsiteY1924" fmla="*/ 3179940 h 5499746"/>
              <a:gd name="connsiteX1925" fmla="*/ 4487982 w 10815999"/>
              <a:gd name="connsiteY1925" fmla="*/ 3185037 h 5499746"/>
              <a:gd name="connsiteX1926" fmla="*/ 4490530 w 10815999"/>
              <a:gd name="connsiteY1926" fmla="*/ 3187585 h 5499746"/>
              <a:gd name="connsiteX1927" fmla="*/ 4492441 w 10815999"/>
              <a:gd name="connsiteY1927" fmla="*/ 3189497 h 5499746"/>
              <a:gd name="connsiteX1928" fmla="*/ 4495626 w 10815999"/>
              <a:gd name="connsiteY1928" fmla="*/ 3190771 h 5499746"/>
              <a:gd name="connsiteX1929" fmla="*/ 4496348 w 10815999"/>
              <a:gd name="connsiteY1929" fmla="*/ 3190916 h 5499746"/>
              <a:gd name="connsiteX1930" fmla="*/ 4494148 w 10815999"/>
              <a:gd name="connsiteY1930" fmla="*/ 3189816 h 5499746"/>
              <a:gd name="connsiteX1931" fmla="*/ 4491600 w 10815999"/>
              <a:gd name="connsiteY1931" fmla="*/ 3188542 h 5499746"/>
              <a:gd name="connsiteX1932" fmla="*/ 4489052 w 10815999"/>
              <a:gd name="connsiteY1932" fmla="*/ 3185357 h 5499746"/>
              <a:gd name="connsiteX1933" fmla="*/ 4487141 w 10815999"/>
              <a:gd name="connsiteY1933" fmla="*/ 3180261 h 5499746"/>
              <a:gd name="connsiteX1934" fmla="*/ 4485230 w 10815999"/>
              <a:gd name="connsiteY1934" fmla="*/ 3175803 h 5499746"/>
              <a:gd name="connsiteX1935" fmla="*/ 4484593 w 10815999"/>
              <a:gd name="connsiteY1935" fmla="*/ 3171981 h 5499746"/>
              <a:gd name="connsiteX1936" fmla="*/ 4482045 w 10815999"/>
              <a:gd name="connsiteY1936" fmla="*/ 3166248 h 5499746"/>
              <a:gd name="connsiteX1937" fmla="*/ 4480134 w 10815999"/>
              <a:gd name="connsiteY1937" fmla="*/ 3160516 h 5499746"/>
              <a:gd name="connsiteX1938" fmla="*/ 4478861 w 10815999"/>
              <a:gd name="connsiteY1938" fmla="*/ 3154146 h 5499746"/>
              <a:gd name="connsiteX1939" fmla="*/ 4476949 w 10815999"/>
              <a:gd name="connsiteY1939" fmla="*/ 3149687 h 5499746"/>
              <a:gd name="connsiteX1940" fmla="*/ 4476313 w 10815999"/>
              <a:gd name="connsiteY1940" fmla="*/ 3144592 h 5499746"/>
              <a:gd name="connsiteX1941" fmla="*/ 4475676 w 10815999"/>
              <a:gd name="connsiteY1941" fmla="*/ 3138859 h 5499746"/>
              <a:gd name="connsiteX1942" fmla="*/ 4473765 w 10815999"/>
              <a:gd name="connsiteY1942" fmla="*/ 3132489 h 5499746"/>
              <a:gd name="connsiteX1943" fmla="*/ 4472491 w 10815999"/>
              <a:gd name="connsiteY1943" fmla="*/ 3128031 h 5499746"/>
              <a:gd name="connsiteX1944" fmla="*/ 4470580 w 10815999"/>
              <a:gd name="connsiteY1944" fmla="*/ 3124209 h 5499746"/>
              <a:gd name="connsiteX1945" fmla="*/ 4468032 w 10815999"/>
              <a:gd name="connsiteY1945" fmla="*/ 3119113 h 5499746"/>
              <a:gd name="connsiteX1946" fmla="*/ 4464847 w 10815999"/>
              <a:gd name="connsiteY1946" fmla="*/ 3114655 h 5499746"/>
              <a:gd name="connsiteX1947" fmla="*/ 4462299 w 10815999"/>
              <a:gd name="connsiteY1947" fmla="*/ 3110833 h 5499746"/>
              <a:gd name="connsiteX1948" fmla="*/ 4459751 w 10815999"/>
              <a:gd name="connsiteY1948" fmla="*/ 3104463 h 5499746"/>
              <a:gd name="connsiteX1949" fmla="*/ 4457203 w 10815999"/>
              <a:gd name="connsiteY1949" fmla="*/ 3098731 h 5499746"/>
              <a:gd name="connsiteX1950" fmla="*/ 4452744 w 10815999"/>
              <a:gd name="connsiteY1950" fmla="*/ 3092998 h 5499746"/>
              <a:gd name="connsiteX1951" fmla="*/ 4446374 w 10815999"/>
              <a:gd name="connsiteY1951" fmla="*/ 3086629 h 5499746"/>
              <a:gd name="connsiteX1952" fmla="*/ 4440641 w 10815999"/>
              <a:gd name="connsiteY1952" fmla="*/ 3080259 h 5499746"/>
              <a:gd name="connsiteX1953" fmla="*/ 4435545 w 10815999"/>
              <a:gd name="connsiteY1953" fmla="*/ 3074526 h 5499746"/>
              <a:gd name="connsiteX1954" fmla="*/ 4433635 w 10815999"/>
              <a:gd name="connsiteY1954" fmla="*/ 3069431 h 5499746"/>
              <a:gd name="connsiteX1955" fmla="*/ 4432361 w 10815999"/>
              <a:gd name="connsiteY1955" fmla="*/ 3063698 h 5499746"/>
              <a:gd name="connsiteX1956" fmla="*/ 4431087 w 10815999"/>
              <a:gd name="connsiteY1956" fmla="*/ 3056692 h 5499746"/>
              <a:gd name="connsiteX1957" fmla="*/ 4431087 w 10815999"/>
              <a:gd name="connsiteY1957" fmla="*/ 3050322 h 5499746"/>
              <a:gd name="connsiteX1958" fmla="*/ 4436819 w 10815999"/>
              <a:gd name="connsiteY1958" fmla="*/ 3043315 h 5499746"/>
              <a:gd name="connsiteX1959" fmla="*/ 4443189 w 10815999"/>
              <a:gd name="connsiteY1959" fmla="*/ 3035672 h 5499746"/>
              <a:gd name="connsiteX1960" fmla="*/ 4444463 w 10815999"/>
              <a:gd name="connsiteY1960" fmla="*/ 3028665 h 5499746"/>
              <a:gd name="connsiteX1961" fmla="*/ 4444463 w 10815999"/>
              <a:gd name="connsiteY1961" fmla="*/ 3019748 h 5499746"/>
              <a:gd name="connsiteX1962" fmla="*/ 4444463 w 10815999"/>
              <a:gd name="connsiteY1962" fmla="*/ 3010831 h 5499746"/>
              <a:gd name="connsiteX1963" fmla="*/ 4443189 w 10815999"/>
              <a:gd name="connsiteY1963" fmla="*/ 3004461 h 5499746"/>
              <a:gd name="connsiteX1964" fmla="*/ 4441915 w 10815999"/>
              <a:gd name="connsiteY1964" fmla="*/ 3000639 h 5499746"/>
              <a:gd name="connsiteX1965" fmla="*/ 4440004 w 10815999"/>
              <a:gd name="connsiteY1965" fmla="*/ 2996181 h 5499746"/>
              <a:gd name="connsiteX1966" fmla="*/ 4436182 w 10815999"/>
              <a:gd name="connsiteY1966" fmla="*/ 2992359 h 5499746"/>
              <a:gd name="connsiteX1967" fmla="*/ 4430930 w 10815999"/>
              <a:gd name="connsiteY1967" fmla="*/ 2988443 h 5499746"/>
              <a:gd name="connsiteX1968" fmla="*/ 4431923 w 10815999"/>
              <a:gd name="connsiteY1968" fmla="*/ 2989436 h 5499746"/>
              <a:gd name="connsiteX1969" fmla="*/ 4435564 w 10815999"/>
              <a:gd name="connsiteY1969" fmla="*/ 2991864 h 5499746"/>
              <a:gd name="connsiteX1970" fmla="*/ 4432997 w 10815999"/>
              <a:gd name="connsiteY1970" fmla="*/ 2989811 h 5499746"/>
              <a:gd name="connsiteX1971" fmla="*/ 4431087 w 10815999"/>
              <a:gd name="connsiteY1971" fmla="*/ 2988537 h 5499746"/>
              <a:gd name="connsiteX1972" fmla="*/ 4383463 w 10815999"/>
              <a:gd name="connsiteY1972" fmla="*/ 2974391 h 5499746"/>
              <a:gd name="connsiteX1973" fmla="*/ 4390517 w 10815999"/>
              <a:gd name="connsiteY1973" fmla="*/ 2977331 h 5499746"/>
              <a:gd name="connsiteX1974" fmla="*/ 4391162 w 10815999"/>
              <a:gd name="connsiteY1974" fmla="*/ 2977529 h 5499746"/>
              <a:gd name="connsiteX1975" fmla="*/ 4383950 w 10815999"/>
              <a:gd name="connsiteY1975" fmla="*/ 2974524 h 5499746"/>
              <a:gd name="connsiteX1976" fmla="*/ 4374272 w 10815999"/>
              <a:gd name="connsiteY1976" fmla="*/ 2971278 h 5499746"/>
              <a:gd name="connsiteX1977" fmla="*/ 4375865 w 10815999"/>
              <a:gd name="connsiteY1977" fmla="*/ 2972234 h 5499746"/>
              <a:gd name="connsiteX1978" fmla="*/ 4376567 w 10815999"/>
              <a:gd name="connsiteY1978" fmla="*/ 2972425 h 5499746"/>
              <a:gd name="connsiteX1979" fmla="*/ 4360476 w 10815999"/>
              <a:gd name="connsiteY1979" fmla="*/ 2963371 h 5499746"/>
              <a:gd name="connsiteX1980" fmla="*/ 4363125 w 10815999"/>
              <a:gd name="connsiteY1980" fmla="*/ 2965225 h 5499746"/>
              <a:gd name="connsiteX1981" fmla="*/ 4365784 w 10815999"/>
              <a:gd name="connsiteY1981" fmla="*/ 2966555 h 5499746"/>
              <a:gd name="connsiteX1982" fmla="*/ 4364203 w 10815999"/>
              <a:gd name="connsiteY1982" fmla="*/ 2965607 h 5499746"/>
              <a:gd name="connsiteX1983" fmla="*/ 8992032 w 10815999"/>
              <a:gd name="connsiteY1983" fmla="*/ 2960440 h 5499746"/>
              <a:gd name="connsiteX1984" fmla="*/ 8991881 w 10815999"/>
              <a:gd name="connsiteY1984" fmla="*/ 2961651 h 5499746"/>
              <a:gd name="connsiteX1985" fmla="*/ 8995067 w 10815999"/>
              <a:gd name="connsiteY1985" fmla="*/ 2966751 h 5499746"/>
              <a:gd name="connsiteX1986" fmla="*/ 8998889 w 10815999"/>
              <a:gd name="connsiteY1986" fmla="*/ 2971213 h 5499746"/>
              <a:gd name="connsiteX1987" fmla="*/ 9002712 w 10815999"/>
              <a:gd name="connsiteY1987" fmla="*/ 2976313 h 5499746"/>
              <a:gd name="connsiteX1988" fmla="*/ 9007172 w 10815999"/>
              <a:gd name="connsiteY1988" fmla="*/ 2979500 h 5499746"/>
              <a:gd name="connsiteX1989" fmla="*/ 9011632 w 10815999"/>
              <a:gd name="connsiteY1989" fmla="*/ 2980775 h 5499746"/>
              <a:gd name="connsiteX1990" fmla="*/ 9017367 w 10815999"/>
              <a:gd name="connsiteY1990" fmla="*/ 2981412 h 5499746"/>
              <a:gd name="connsiteX1991" fmla="*/ 9023101 w 10815999"/>
              <a:gd name="connsiteY1991" fmla="*/ 2981412 h 5499746"/>
              <a:gd name="connsiteX1992" fmla="*/ 9029472 w 10815999"/>
              <a:gd name="connsiteY1992" fmla="*/ 2981412 h 5499746"/>
              <a:gd name="connsiteX1993" fmla="*/ 9033932 w 10815999"/>
              <a:gd name="connsiteY1993" fmla="*/ 2981412 h 5499746"/>
              <a:gd name="connsiteX1994" fmla="*/ 9041577 w 10815999"/>
              <a:gd name="connsiteY1994" fmla="*/ 2980137 h 5499746"/>
              <a:gd name="connsiteX1995" fmla="*/ 9047949 w 10815999"/>
              <a:gd name="connsiteY1995" fmla="*/ 2979500 h 5499746"/>
              <a:gd name="connsiteX1996" fmla="*/ 9053683 w 10815999"/>
              <a:gd name="connsiteY1996" fmla="*/ 2979500 h 5499746"/>
              <a:gd name="connsiteX1997" fmla="*/ 9057506 w 10815999"/>
              <a:gd name="connsiteY1997" fmla="*/ 2980775 h 5499746"/>
              <a:gd name="connsiteX1998" fmla="*/ 9062603 w 10815999"/>
              <a:gd name="connsiteY1998" fmla="*/ 2983325 h 5499746"/>
              <a:gd name="connsiteX1999" fmla="*/ 9065151 w 10815999"/>
              <a:gd name="connsiteY1999" fmla="*/ 2983962 h 5499746"/>
              <a:gd name="connsiteX2000" fmla="*/ 9067063 w 10815999"/>
              <a:gd name="connsiteY2000" fmla="*/ 2985237 h 5499746"/>
              <a:gd name="connsiteX2001" fmla="*/ 9068974 w 10815999"/>
              <a:gd name="connsiteY2001" fmla="*/ 2987787 h 5499746"/>
              <a:gd name="connsiteX2002" fmla="*/ 9070249 w 10815999"/>
              <a:gd name="connsiteY2002" fmla="*/ 2989062 h 5499746"/>
              <a:gd name="connsiteX2003" fmla="*/ 9072160 w 10815999"/>
              <a:gd name="connsiteY2003" fmla="*/ 2991612 h 5499746"/>
              <a:gd name="connsiteX2004" fmla="*/ 9073260 w 10815999"/>
              <a:gd name="connsiteY2004" fmla="*/ 2993813 h 5499746"/>
              <a:gd name="connsiteX2005" fmla="*/ 9072438 w 10815999"/>
              <a:gd name="connsiteY2005" fmla="*/ 2991347 h 5499746"/>
              <a:gd name="connsiteX2006" fmla="*/ 9069890 w 10815999"/>
              <a:gd name="connsiteY2006" fmla="*/ 2988161 h 5499746"/>
              <a:gd name="connsiteX2007" fmla="*/ 9068616 w 10815999"/>
              <a:gd name="connsiteY2007" fmla="*/ 2984976 h 5499746"/>
              <a:gd name="connsiteX2008" fmla="*/ 9067342 w 10815999"/>
              <a:gd name="connsiteY2008" fmla="*/ 2983701 h 5499746"/>
              <a:gd name="connsiteX2009" fmla="*/ 9065431 w 10815999"/>
              <a:gd name="connsiteY2009" fmla="*/ 2982427 h 5499746"/>
              <a:gd name="connsiteX2010" fmla="*/ 9063519 w 10815999"/>
              <a:gd name="connsiteY2010" fmla="*/ 2981153 h 5499746"/>
              <a:gd name="connsiteX2011" fmla="*/ 9061609 w 10815999"/>
              <a:gd name="connsiteY2011" fmla="*/ 2979879 h 5499746"/>
              <a:gd name="connsiteX2012" fmla="*/ 9055875 w 10815999"/>
              <a:gd name="connsiteY2012" fmla="*/ 2977967 h 5499746"/>
              <a:gd name="connsiteX2013" fmla="*/ 9052053 w 10815999"/>
              <a:gd name="connsiteY2013" fmla="*/ 2976056 h 5499746"/>
              <a:gd name="connsiteX2014" fmla="*/ 9046320 w 10815999"/>
              <a:gd name="connsiteY2014" fmla="*/ 2976693 h 5499746"/>
              <a:gd name="connsiteX2015" fmla="*/ 9039950 w 10815999"/>
              <a:gd name="connsiteY2015" fmla="*/ 2977330 h 5499746"/>
              <a:gd name="connsiteX2016" fmla="*/ 9032305 w 10815999"/>
              <a:gd name="connsiteY2016" fmla="*/ 2977967 h 5499746"/>
              <a:gd name="connsiteX2017" fmla="*/ 9027846 w 10815999"/>
              <a:gd name="connsiteY2017" fmla="*/ 2978604 h 5499746"/>
              <a:gd name="connsiteX2018" fmla="*/ 9021476 w 10815999"/>
              <a:gd name="connsiteY2018" fmla="*/ 2977967 h 5499746"/>
              <a:gd name="connsiteX2019" fmla="*/ 9015743 w 10815999"/>
              <a:gd name="connsiteY2019" fmla="*/ 2977967 h 5499746"/>
              <a:gd name="connsiteX2020" fmla="*/ 9010009 w 10815999"/>
              <a:gd name="connsiteY2020" fmla="*/ 2977330 h 5499746"/>
              <a:gd name="connsiteX2021" fmla="*/ 9005550 w 10815999"/>
              <a:gd name="connsiteY2021" fmla="*/ 2976056 h 5499746"/>
              <a:gd name="connsiteX2022" fmla="*/ 9001091 w 10815999"/>
              <a:gd name="connsiteY2022" fmla="*/ 2972233 h 5499746"/>
              <a:gd name="connsiteX2023" fmla="*/ 8997269 w 10815999"/>
              <a:gd name="connsiteY2023" fmla="*/ 2968410 h 5499746"/>
              <a:gd name="connsiteX2024" fmla="*/ 8994084 w 10815999"/>
              <a:gd name="connsiteY2024" fmla="*/ 2963313 h 5499746"/>
              <a:gd name="connsiteX2025" fmla="*/ 4351961 w 10815999"/>
              <a:gd name="connsiteY2025" fmla="*/ 2957769 h 5499746"/>
              <a:gd name="connsiteX2026" fmla="*/ 4355067 w 10815999"/>
              <a:gd name="connsiteY2026" fmla="*/ 2959711 h 5499746"/>
              <a:gd name="connsiteX2027" fmla="*/ 4352737 w 10815999"/>
              <a:gd name="connsiteY2027" fmla="*/ 2957963 h 5499746"/>
              <a:gd name="connsiteX2028" fmla="*/ 4345268 w 10815999"/>
              <a:gd name="connsiteY2028" fmla="*/ 2953737 h 5499746"/>
              <a:gd name="connsiteX2029" fmla="*/ 4345925 w 10815999"/>
              <a:gd name="connsiteY2029" fmla="*/ 2954394 h 5499746"/>
              <a:gd name="connsiteX2030" fmla="*/ 4348473 w 10815999"/>
              <a:gd name="connsiteY2030" fmla="*/ 2956305 h 5499746"/>
              <a:gd name="connsiteX2031" fmla="*/ 4349353 w 10815999"/>
              <a:gd name="connsiteY2031" fmla="*/ 2956657 h 5499746"/>
              <a:gd name="connsiteX2032" fmla="*/ 4347004 w 10815999"/>
              <a:gd name="connsiteY2032" fmla="*/ 2954778 h 5499746"/>
              <a:gd name="connsiteX2033" fmla="*/ 8949286 w 10815999"/>
              <a:gd name="connsiteY2033" fmla="*/ 2880243 h 5499746"/>
              <a:gd name="connsiteX2034" fmla="*/ 8951741 w 10815999"/>
              <a:gd name="connsiteY2034" fmla="*/ 2885156 h 5499746"/>
              <a:gd name="connsiteX2035" fmla="*/ 8954927 w 10815999"/>
              <a:gd name="connsiteY2035" fmla="*/ 2892168 h 5499746"/>
              <a:gd name="connsiteX2036" fmla="*/ 8958750 w 10815999"/>
              <a:gd name="connsiteY2036" fmla="*/ 2898542 h 5499746"/>
              <a:gd name="connsiteX2037" fmla="*/ 8963210 w 10815999"/>
              <a:gd name="connsiteY2037" fmla="*/ 2904280 h 5499746"/>
              <a:gd name="connsiteX2038" fmla="*/ 8967670 w 10815999"/>
              <a:gd name="connsiteY2038" fmla="*/ 2903642 h 5499746"/>
              <a:gd name="connsiteX2039" fmla="*/ 8974041 w 10815999"/>
              <a:gd name="connsiteY2039" fmla="*/ 2901092 h 5499746"/>
              <a:gd name="connsiteX2040" fmla="*/ 8980413 w 10815999"/>
              <a:gd name="connsiteY2040" fmla="*/ 2899817 h 5499746"/>
              <a:gd name="connsiteX2041" fmla="*/ 8985510 w 10815999"/>
              <a:gd name="connsiteY2041" fmla="*/ 2899180 h 5499746"/>
              <a:gd name="connsiteX2042" fmla="*/ 8989970 w 10815999"/>
              <a:gd name="connsiteY2042" fmla="*/ 2899817 h 5499746"/>
              <a:gd name="connsiteX2043" fmla="*/ 8996341 w 10815999"/>
              <a:gd name="connsiteY2043" fmla="*/ 2901092 h 5499746"/>
              <a:gd name="connsiteX2044" fmla="*/ 8999527 w 10815999"/>
              <a:gd name="connsiteY2044" fmla="*/ 2902367 h 5499746"/>
              <a:gd name="connsiteX2045" fmla="*/ 9002075 w 10815999"/>
              <a:gd name="connsiteY2045" fmla="*/ 2903642 h 5499746"/>
              <a:gd name="connsiteX2046" fmla="*/ 9005261 w 10815999"/>
              <a:gd name="connsiteY2046" fmla="*/ 2904917 h 5499746"/>
              <a:gd name="connsiteX2047" fmla="*/ 9006909 w 10815999"/>
              <a:gd name="connsiteY2047" fmla="*/ 2906566 h 5499746"/>
              <a:gd name="connsiteX2048" fmla="*/ 9006824 w 10815999"/>
              <a:gd name="connsiteY2048" fmla="*/ 2905971 h 5499746"/>
              <a:gd name="connsiteX2049" fmla="*/ 9005550 w 10815999"/>
              <a:gd name="connsiteY2049" fmla="*/ 2903422 h 5499746"/>
              <a:gd name="connsiteX2050" fmla="*/ 9003002 w 10815999"/>
              <a:gd name="connsiteY2050" fmla="*/ 2900874 h 5499746"/>
              <a:gd name="connsiteX2051" fmla="*/ 9000454 w 10815999"/>
              <a:gd name="connsiteY2051" fmla="*/ 2899600 h 5499746"/>
              <a:gd name="connsiteX2052" fmla="*/ 8997906 w 10815999"/>
              <a:gd name="connsiteY2052" fmla="*/ 2898325 h 5499746"/>
              <a:gd name="connsiteX2053" fmla="*/ 8994721 w 10815999"/>
              <a:gd name="connsiteY2053" fmla="*/ 2897688 h 5499746"/>
              <a:gd name="connsiteX2054" fmla="*/ 8988351 w 10815999"/>
              <a:gd name="connsiteY2054" fmla="*/ 2896414 h 5499746"/>
              <a:gd name="connsiteX2055" fmla="*/ 8983891 w 10815999"/>
              <a:gd name="connsiteY2055" fmla="*/ 2895777 h 5499746"/>
              <a:gd name="connsiteX2056" fmla="*/ 8978795 w 10815999"/>
              <a:gd name="connsiteY2056" fmla="*/ 2896414 h 5499746"/>
              <a:gd name="connsiteX2057" fmla="*/ 8973062 w 10815999"/>
              <a:gd name="connsiteY2057" fmla="*/ 2898325 h 5499746"/>
              <a:gd name="connsiteX2058" fmla="*/ 8966692 w 10815999"/>
              <a:gd name="connsiteY2058" fmla="*/ 2899600 h 5499746"/>
              <a:gd name="connsiteX2059" fmla="*/ 8961595 w 10815999"/>
              <a:gd name="connsiteY2059" fmla="*/ 2900237 h 5499746"/>
              <a:gd name="connsiteX2060" fmla="*/ 8957773 w 10815999"/>
              <a:gd name="connsiteY2060" fmla="*/ 2895777 h 5499746"/>
              <a:gd name="connsiteX2061" fmla="*/ 8953314 w 10815999"/>
              <a:gd name="connsiteY2061" fmla="*/ 2888131 h 5499746"/>
              <a:gd name="connsiteX2062" fmla="*/ 8950129 w 10815999"/>
              <a:gd name="connsiteY2062" fmla="*/ 2881760 h 5499746"/>
              <a:gd name="connsiteX2063" fmla="*/ 6438883 w 10815999"/>
              <a:gd name="connsiteY2063" fmla="*/ 2876021 h 5499746"/>
              <a:gd name="connsiteX2064" fmla="*/ 6438883 w 10815999"/>
              <a:gd name="connsiteY2064" fmla="*/ 2880056 h 5499746"/>
              <a:gd name="connsiteX2065" fmla="*/ 6440157 w 10815999"/>
              <a:gd name="connsiteY2065" fmla="*/ 2888981 h 5499746"/>
              <a:gd name="connsiteX2066" fmla="*/ 6440826 w 10815999"/>
              <a:gd name="connsiteY2066" fmla="*/ 2891991 h 5499746"/>
              <a:gd name="connsiteX2067" fmla="*/ 6440423 w 10815999"/>
              <a:gd name="connsiteY2067" fmla="*/ 2888770 h 5499746"/>
              <a:gd name="connsiteX2068" fmla="*/ 6439149 w 10815999"/>
              <a:gd name="connsiteY2068" fmla="*/ 2879213 h 5499746"/>
              <a:gd name="connsiteX2069" fmla="*/ 6659553 w 10815999"/>
              <a:gd name="connsiteY2069" fmla="*/ 2859462 h 5499746"/>
              <a:gd name="connsiteX2070" fmla="*/ 6656368 w 10815999"/>
              <a:gd name="connsiteY2070" fmla="*/ 2861373 h 5499746"/>
              <a:gd name="connsiteX2071" fmla="*/ 6651272 w 10815999"/>
              <a:gd name="connsiteY2071" fmla="*/ 2863285 h 5499746"/>
              <a:gd name="connsiteX2072" fmla="*/ 6646813 w 10815999"/>
              <a:gd name="connsiteY2072" fmla="*/ 2867107 h 5499746"/>
              <a:gd name="connsiteX2073" fmla="*/ 6641080 w 10815999"/>
              <a:gd name="connsiteY2073" fmla="*/ 2870930 h 5499746"/>
              <a:gd name="connsiteX2074" fmla="*/ 6636621 w 10815999"/>
              <a:gd name="connsiteY2074" fmla="*/ 2874116 h 5499746"/>
              <a:gd name="connsiteX2075" fmla="*/ 6631525 w 10815999"/>
              <a:gd name="connsiteY2075" fmla="*/ 2877939 h 5499746"/>
              <a:gd name="connsiteX2076" fmla="*/ 6627066 w 10815999"/>
              <a:gd name="connsiteY2076" fmla="*/ 2879850 h 5499746"/>
              <a:gd name="connsiteX2077" fmla="*/ 6623881 w 10815999"/>
              <a:gd name="connsiteY2077" fmla="*/ 2881762 h 5499746"/>
              <a:gd name="connsiteX2078" fmla="*/ 6617511 w 10815999"/>
              <a:gd name="connsiteY2078" fmla="*/ 2883036 h 5499746"/>
              <a:gd name="connsiteX2079" fmla="*/ 6609230 w 10815999"/>
              <a:gd name="connsiteY2079" fmla="*/ 2883673 h 5499746"/>
              <a:gd name="connsiteX2080" fmla="*/ 6601585 w 10815999"/>
              <a:gd name="connsiteY2080" fmla="*/ 2883673 h 5499746"/>
              <a:gd name="connsiteX2081" fmla="*/ 6593941 w 10815999"/>
              <a:gd name="connsiteY2081" fmla="*/ 2883673 h 5499746"/>
              <a:gd name="connsiteX2082" fmla="*/ 6588208 w 10815999"/>
              <a:gd name="connsiteY2082" fmla="*/ 2883036 h 5499746"/>
              <a:gd name="connsiteX2083" fmla="*/ 6581201 w 10815999"/>
              <a:gd name="connsiteY2083" fmla="*/ 2880487 h 5499746"/>
              <a:gd name="connsiteX2084" fmla="*/ 6577379 w 10815999"/>
              <a:gd name="connsiteY2084" fmla="*/ 2879850 h 5499746"/>
              <a:gd name="connsiteX2085" fmla="*/ 6573557 w 10815999"/>
              <a:gd name="connsiteY2085" fmla="*/ 2879213 h 5499746"/>
              <a:gd name="connsiteX2086" fmla="*/ 6570372 w 10815999"/>
              <a:gd name="connsiteY2086" fmla="*/ 2878576 h 5499746"/>
              <a:gd name="connsiteX2087" fmla="*/ 6567824 w 10815999"/>
              <a:gd name="connsiteY2087" fmla="*/ 2879213 h 5499746"/>
              <a:gd name="connsiteX2088" fmla="*/ 6564639 w 10815999"/>
              <a:gd name="connsiteY2088" fmla="*/ 2880487 h 5499746"/>
              <a:gd name="connsiteX2089" fmla="*/ 6561454 w 10815999"/>
              <a:gd name="connsiteY2089" fmla="*/ 2883036 h 5499746"/>
              <a:gd name="connsiteX2090" fmla="*/ 6558269 w 10815999"/>
              <a:gd name="connsiteY2090" fmla="*/ 2885584 h 5499746"/>
              <a:gd name="connsiteX2091" fmla="*/ 6555721 w 10815999"/>
              <a:gd name="connsiteY2091" fmla="*/ 2888770 h 5499746"/>
              <a:gd name="connsiteX2092" fmla="*/ 6548714 w 10815999"/>
              <a:gd name="connsiteY2092" fmla="*/ 2895779 h 5499746"/>
              <a:gd name="connsiteX2093" fmla="*/ 6542981 w 10815999"/>
              <a:gd name="connsiteY2093" fmla="*/ 2900876 h 5499746"/>
              <a:gd name="connsiteX2094" fmla="*/ 6534700 w 10815999"/>
              <a:gd name="connsiteY2094" fmla="*/ 2904698 h 5499746"/>
              <a:gd name="connsiteX2095" fmla="*/ 6523871 w 10815999"/>
              <a:gd name="connsiteY2095" fmla="*/ 2907884 h 5499746"/>
              <a:gd name="connsiteX2096" fmla="*/ 6513042 w 10815999"/>
              <a:gd name="connsiteY2096" fmla="*/ 2911707 h 5499746"/>
              <a:gd name="connsiteX2097" fmla="*/ 6504124 w 10815999"/>
              <a:gd name="connsiteY2097" fmla="*/ 2915530 h 5499746"/>
              <a:gd name="connsiteX2098" fmla="*/ 6497117 w 10815999"/>
              <a:gd name="connsiteY2098" fmla="*/ 2918715 h 5499746"/>
              <a:gd name="connsiteX2099" fmla="*/ 6489473 w 10815999"/>
              <a:gd name="connsiteY2099" fmla="*/ 2923175 h 5499746"/>
              <a:gd name="connsiteX2100" fmla="*/ 6485014 w 10815999"/>
              <a:gd name="connsiteY2100" fmla="*/ 2925087 h 5499746"/>
              <a:gd name="connsiteX2101" fmla="*/ 6480555 w 10815999"/>
              <a:gd name="connsiteY2101" fmla="*/ 2926998 h 5499746"/>
              <a:gd name="connsiteX2102" fmla="*/ 6476095 w 10815999"/>
              <a:gd name="connsiteY2102" fmla="*/ 2928272 h 5499746"/>
              <a:gd name="connsiteX2103" fmla="*/ 6472273 w 10815999"/>
              <a:gd name="connsiteY2103" fmla="*/ 2927635 h 5499746"/>
              <a:gd name="connsiteX2104" fmla="*/ 6469725 w 10815999"/>
              <a:gd name="connsiteY2104" fmla="*/ 2926998 h 5499746"/>
              <a:gd name="connsiteX2105" fmla="*/ 6466540 w 10815999"/>
              <a:gd name="connsiteY2105" fmla="*/ 2925087 h 5499746"/>
              <a:gd name="connsiteX2106" fmla="*/ 6462081 w 10815999"/>
              <a:gd name="connsiteY2106" fmla="*/ 2922538 h 5499746"/>
              <a:gd name="connsiteX2107" fmla="*/ 6458259 w 10815999"/>
              <a:gd name="connsiteY2107" fmla="*/ 2919353 h 5499746"/>
              <a:gd name="connsiteX2108" fmla="*/ 6451252 w 10815999"/>
              <a:gd name="connsiteY2108" fmla="*/ 2911707 h 5499746"/>
              <a:gd name="connsiteX2109" fmla="*/ 6446156 w 10815999"/>
              <a:gd name="connsiteY2109" fmla="*/ 2905973 h 5499746"/>
              <a:gd name="connsiteX2110" fmla="*/ 6444266 w 10815999"/>
              <a:gd name="connsiteY2110" fmla="*/ 2902822 h 5499746"/>
              <a:gd name="connsiteX2111" fmla="*/ 6444617 w 10815999"/>
              <a:gd name="connsiteY2111" fmla="*/ 2903642 h 5499746"/>
              <a:gd name="connsiteX2112" fmla="*/ 6445891 w 10815999"/>
              <a:gd name="connsiteY2112" fmla="*/ 2906829 h 5499746"/>
              <a:gd name="connsiteX2113" fmla="*/ 6450988 w 10815999"/>
              <a:gd name="connsiteY2113" fmla="*/ 2912567 h 5499746"/>
              <a:gd name="connsiteX2114" fmla="*/ 6458634 w 10815999"/>
              <a:gd name="connsiteY2114" fmla="*/ 2920216 h 5499746"/>
              <a:gd name="connsiteX2115" fmla="*/ 6462457 w 10815999"/>
              <a:gd name="connsiteY2115" fmla="*/ 2923403 h 5499746"/>
              <a:gd name="connsiteX2116" fmla="*/ 6465642 w 10815999"/>
              <a:gd name="connsiteY2116" fmla="*/ 2926591 h 5499746"/>
              <a:gd name="connsiteX2117" fmla="*/ 6469465 w 10815999"/>
              <a:gd name="connsiteY2117" fmla="*/ 2927866 h 5499746"/>
              <a:gd name="connsiteX2118" fmla="*/ 6472651 w 10815999"/>
              <a:gd name="connsiteY2118" fmla="*/ 2928503 h 5499746"/>
              <a:gd name="connsiteX2119" fmla="*/ 6476474 w 10815999"/>
              <a:gd name="connsiteY2119" fmla="*/ 2928503 h 5499746"/>
              <a:gd name="connsiteX2120" fmla="*/ 6480934 w 10815999"/>
              <a:gd name="connsiteY2120" fmla="*/ 2927866 h 5499746"/>
              <a:gd name="connsiteX2121" fmla="*/ 6484756 w 10815999"/>
              <a:gd name="connsiteY2121" fmla="*/ 2926591 h 5499746"/>
              <a:gd name="connsiteX2122" fmla="*/ 6489853 w 10815999"/>
              <a:gd name="connsiteY2122" fmla="*/ 2924041 h 5499746"/>
              <a:gd name="connsiteX2123" fmla="*/ 6497499 w 10815999"/>
              <a:gd name="connsiteY2123" fmla="*/ 2919579 h 5499746"/>
              <a:gd name="connsiteX2124" fmla="*/ 6504508 w 10815999"/>
              <a:gd name="connsiteY2124" fmla="*/ 2916391 h 5499746"/>
              <a:gd name="connsiteX2125" fmla="*/ 6513427 w 10815999"/>
              <a:gd name="connsiteY2125" fmla="*/ 2912567 h 5499746"/>
              <a:gd name="connsiteX2126" fmla="*/ 6524259 w 10815999"/>
              <a:gd name="connsiteY2126" fmla="*/ 2908742 h 5499746"/>
              <a:gd name="connsiteX2127" fmla="*/ 6534453 w 10815999"/>
              <a:gd name="connsiteY2127" fmla="*/ 2905555 h 5499746"/>
              <a:gd name="connsiteX2128" fmla="*/ 6542736 w 10815999"/>
              <a:gd name="connsiteY2128" fmla="*/ 2901092 h 5499746"/>
              <a:gd name="connsiteX2129" fmla="*/ 6549107 w 10815999"/>
              <a:gd name="connsiteY2129" fmla="*/ 2896630 h 5499746"/>
              <a:gd name="connsiteX2130" fmla="*/ 6555478 w 10815999"/>
              <a:gd name="connsiteY2130" fmla="*/ 2890255 h 5499746"/>
              <a:gd name="connsiteX2131" fmla="*/ 6558664 w 10815999"/>
              <a:gd name="connsiteY2131" fmla="*/ 2886431 h 5499746"/>
              <a:gd name="connsiteX2132" fmla="*/ 6561850 w 10815999"/>
              <a:gd name="connsiteY2132" fmla="*/ 2883881 h 5499746"/>
              <a:gd name="connsiteX2133" fmla="*/ 6564398 w 10815999"/>
              <a:gd name="connsiteY2133" fmla="*/ 2881331 h 5499746"/>
              <a:gd name="connsiteX2134" fmla="*/ 6567584 w 10815999"/>
              <a:gd name="connsiteY2134" fmla="*/ 2880056 h 5499746"/>
              <a:gd name="connsiteX2135" fmla="*/ 6570770 w 10815999"/>
              <a:gd name="connsiteY2135" fmla="*/ 2879419 h 5499746"/>
              <a:gd name="connsiteX2136" fmla="*/ 6573955 w 10815999"/>
              <a:gd name="connsiteY2136" fmla="*/ 2880056 h 5499746"/>
              <a:gd name="connsiteX2137" fmla="*/ 6577778 w 10815999"/>
              <a:gd name="connsiteY2137" fmla="*/ 2880694 h 5499746"/>
              <a:gd name="connsiteX2138" fmla="*/ 6580964 w 10815999"/>
              <a:gd name="connsiteY2138" fmla="*/ 2881331 h 5499746"/>
              <a:gd name="connsiteX2139" fmla="*/ 6588609 w 10815999"/>
              <a:gd name="connsiteY2139" fmla="*/ 2883881 h 5499746"/>
              <a:gd name="connsiteX2140" fmla="*/ 6594344 w 10815999"/>
              <a:gd name="connsiteY2140" fmla="*/ 2884518 h 5499746"/>
              <a:gd name="connsiteX2141" fmla="*/ 6601352 w 10815999"/>
              <a:gd name="connsiteY2141" fmla="*/ 2884518 h 5499746"/>
              <a:gd name="connsiteX2142" fmla="*/ 6609635 w 10815999"/>
              <a:gd name="connsiteY2142" fmla="*/ 2884518 h 5499746"/>
              <a:gd name="connsiteX2143" fmla="*/ 6617918 w 10815999"/>
              <a:gd name="connsiteY2143" fmla="*/ 2883881 h 5499746"/>
              <a:gd name="connsiteX2144" fmla="*/ 6623652 w 10815999"/>
              <a:gd name="connsiteY2144" fmla="*/ 2882606 h 5499746"/>
              <a:gd name="connsiteX2145" fmla="*/ 6627475 w 10815999"/>
              <a:gd name="connsiteY2145" fmla="*/ 2880694 h 5499746"/>
              <a:gd name="connsiteX2146" fmla="*/ 6631935 w 10815999"/>
              <a:gd name="connsiteY2146" fmla="*/ 2878781 h 5499746"/>
              <a:gd name="connsiteX2147" fmla="*/ 6637032 w 10815999"/>
              <a:gd name="connsiteY2147" fmla="*/ 2874956 h 5499746"/>
              <a:gd name="connsiteX2148" fmla="*/ 6641492 w 10815999"/>
              <a:gd name="connsiteY2148" fmla="*/ 2871132 h 5499746"/>
              <a:gd name="connsiteX2149" fmla="*/ 6647226 w 10815999"/>
              <a:gd name="connsiteY2149" fmla="*/ 2867944 h 5499746"/>
              <a:gd name="connsiteX2150" fmla="*/ 6651686 w 10815999"/>
              <a:gd name="connsiteY2150" fmla="*/ 2864120 h 5499746"/>
              <a:gd name="connsiteX2151" fmla="*/ 6656146 w 10815999"/>
              <a:gd name="connsiteY2151" fmla="*/ 2862207 h 5499746"/>
              <a:gd name="connsiteX2152" fmla="*/ 6659968 w 10815999"/>
              <a:gd name="connsiteY2152" fmla="*/ 2860295 h 5499746"/>
              <a:gd name="connsiteX2153" fmla="*/ 6666340 w 10815999"/>
              <a:gd name="connsiteY2153" fmla="*/ 2860295 h 5499746"/>
              <a:gd name="connsiteX2154" fmla="*/ 6673348 w 10815999"/>
              <a:gd name="connsiteY2154" fmla="*/ 2860932 h 5499746"/>
              <a:gd name="connsiteX2155" fmla="*/ 6680994 w 10815999"/>
              <a:gd name="connsiteY2155" fmla="*/ 2861570 h 5499746"/>
              <a:gd name="connsiteX2156" fmla="*/ 6686728 w 10815999"/>
              <a:gd name="connsiteY2156" fmla="*/ 2862845 h 5499746"/>
              <a:gd name="connsiteX2157" fmla="*/ 6691188 w 10815999"/>
              <a:gd name="connsiteY2157" fmla="*/ 2866032 h 5499746"/>
              <a:gd name="connsiteX2158" fmla="*/ 6695011 w 10815999"/>
              <a:gd name="connsiteY2158" fmla="*/ 2870494 h 5499746"/>
              <a:gd name="connsiteX2159" fmla="*/ 6699471 w 10815999"/>
              <a:gd name="connsiteY2159" fmla="*/ 2875594 h 5499746"/>
              <a:gd name="connsiteX2160" fmla="*/ 6702019 w 10815999"/>
              <a:gd name="connsiteY2160" fmla="*/ 2880056 h 5499746"/>
              <a:gd name="connsiteX2161" fmla="*/ 6703076 w 10815999"/>
              <a:gd name="connsiteY2161" fmla="*/ 2881641 h 5499746"/>
              <a:gd name="connsiteX2162" fmla="*/ 6702869 w 10815999"/>
              <a:gd name="connsiteY2162" fmla="*/ 2881124 h 5499746"/>
              <a:gd name="connsiteX2163" fmla="*/ 6701595 w 10815999"/>
              <a:gd name="connsiteY2163" fmla="*/ 2879213 h 5499746"/>
              <a:gd name="connsiteX2164" fmla="*/ 6699047 w 10815999"/>
              <a:gd name="connsiteY2164" fmla="*/ 2874753 h 5499746"/>
              <a:gd name="connsiteX2165" fmla="*/ 6694588 w 10815999"/>
              <a:gd name="connsiteY2165" fmla="*/ 2869656 h 5499746"/>
              <a:gd name="connsiteX2166" fmla="*/ 6690766 w 10815999"/>
              <a:gd name="connsiteY2166" fmla="*/ 2865196 h 5499746"/>
              <a:gd name="connsiteX2167" fmla="*/ 6686307 w 10815999"/>
              <a:gd name="connsiteY2167" fmla="*/ 2862010 h 5499746"/>
              <a:gd name="connsiteX2168" fmla="*/ 6680574 w 10815999"/>
              <a:gd name="connsiteY2168" fmla="*/ 2860736 h 5499746"/>
              <a:gd name="connsiteX2169" fmla="*/ 6672930 w 10815999"/>
              <a:gd name="connsiteY2169" fmla="*/ 2860099 h 5499746"/>
              <a:gd name="connsiteX2170" fmla="*/ 6666560 w 10815999"/>
              <a:gd name="connsiteY2170" fmla="*/ 2859462 h 5499746"/>
              <a:gd name="connsiteX2171" fmla="*/ 6439934 w 10815999"/>
              <a:gd name="connsiteY2171" fmla="*/ 2853573 h 5499746"/>
              <a:gd name="connsiteX2172" fmla="*/ 6439520 w 10815999"/>
              <a:gd name="connsiteY2172" fmla="*/ 2856470 h 5499746"/>
              <a:gd name="connsiteX2173" fmla="*/ 6438883 w 10815999"/>
              <a:gd name="connsiteY2173" fmla="*/ 2864120 h 5499746"/>
              <a:gd name="connsiteX2174" fmla="*/ 6438883 w 10815999"/>
              <a:gd name="connsiteY2174" fmla="*/ 2866743 h 5499746"/>
              <a:gd name="connsiteX2175" fmla="*/ 6439149 w 10815999"/>
              <a:gd name="connsiteY2175" fmla="*/ 2863285 h 5499746"/>
              <a:gd name="connsiteX2176" fmla="*/ 6439786 w 10815999"/>
              <a:gd name="connsiteY2176" fmla="*/ 2855639 h 5499746"/>
              <a:gd name="connsiteX2177" fmla="*/ 6440794 w 10815999"/>
              <a:gd name="connsiteY2177" fmla="*/ 2837050 h 5499746"/>
              <a:gd name="connsiteX2178" fmla="*/ 6440794 w 10815999"/>
              <a:gd name="connsiteY2178" fmla="*/ 2841171 h 5499746"/>
              <a:gd name="connsiteX2179" fmla="*/ 6440794 w 10815999"/>
              <a:gd name="connsiteY2179" fmla="*/ 2842637 h 5499746"/>
              <a:gd name="connsiteX2180" fmla="*/ 6441060 w 10815999"/>
              <a:gd name="connsiteY2180" fmla="*/ 2839711 h 5499746"/>
              <a:gd name="connsiteX2181" fmla="*/ 5961673 w 10815999"/>
              <a:gd name="connsiteY2181" fmla="*/ 2830324 h 5499746"/>
              <a:gd name="connsiteX2182" fmla="*/ 5959484 w 10815999"/>
              <a:gd name="connsiteY2182" fmla="*/ 2835251 h 5499746"/>
              <a:gd name="connsiteX2183" fmla="*/ 5959484 w 10815999"/>
              <a:gd name="connsiteY2183" fmla="*/ 2835252 h 5499746"/>
              <a:gd name="connsiteX2184" fmla="*/ 5961669 w 10815999"/>
              <a:gd name="connsiteY2184" fmla="*/ 2830334 h 5499746"/>
              <a:gd name="connsiteX2185" fmla="*/ 6437613 w 10815999"/>
              <a:gd name="connsiteY2185" fmla="*/ 2814627 h 5499746"/>
              <a:gd name="connsiteX2186" fmla="*/ 6437901 w 10815999"/>
              <a:gd name="connsiteY2186" fmla="*/ 2815683 h 5499746"/>
              <a:gd name="connsiteX2187" fmla="*/ 6437875 w 10815999"/>
              <a:gd name="connsiteY2187" fmla="*/ 2815500 h 5499746"/>
              <a:gd name="connsiteX2188" fmla="*/ 5665644 w 10815999"/>
              <a:gd name="connsiteY2188" fmla="*/ 2813072 h 5499746"/>
              <a:gd name="connsiteX2189" fmla="*/ 5663017 w 10815999"/>
              <a:gd name="connsiteY2189" fmla="*/ 2814648 h 5499746"/>
              <a:gd name="connsiteX2190" fmla="*/ 5662716 w 10815999"/>
              <a:gd name="connsiteY2190" fmla="*/ 2815025 h 5499746"/>
              <a:gd name="connsiteX2191" fmla="*/ 5677686 w 10815999"/>
              <a:gd name="connsiteY2191" fmla="*/ 2807510 h 5499746"/>
              <a:gd name="connsiteX2192" fmla="*/ 5673846 w 10815999"/>
              <a:gd name="connsiteY2192" fmla="*/ 2808278 h 5499746"/>
              <a:gd name="connsiteX2193" fmla="*/ 5669387 w 10815999"/>
              <a:gd name="connsiteY2193" fmla="*/ 2810826 h 5499746"/>
              <a:gd name="connsiteX2194" fmla="*/ 5669138 w 10815999"/>
              <a:gd name="connsiteY2194" fmla="*/ 2810976 h 5499746"/>
              <a:gd name="connsiteX2195" fmla="*/ 5672832 w 10815999"/>
              <a:gd name="connsiteY2195" fmla="*/ 2809128 h 5499746"/>
              <a:gd name="connsiteX2196" fmla="*/ 5693945 w 10815999"/>
              <a:gd name="connsiteY2196" fmla="*/ 2803644 h 5499746"/>
              <a:gd name="connsiteX2197" fmla="*/ 5693593 w 10815999"/>
              <a:gd name="connsiteY2197" fmla="*/ 2803820 h 5499746"/>
              <a:gd name="connsiteX2198" fmla="*/ 5689771 w 10815999"/>
              <a:gd name="connsiteY2198" fmla="*/ 2804456 h 5499746"/>
              <a:gd name="connsiteX2199" fmla="*/ 5686586 w 10815999"/>
              <a:gd name="connsiteY2199" fmla="*/ 2805730 h 5499746"/>
              <a:gd name="connsiteX2200" fmla="*/ 5680216 w 10815999"/>
              <a:gd name="connsiteY2200" fmla="*/ 2807004 h 5499746"/>
              <a:gd name="connsiteX2201" fmla="*/ 5679640 w 10815999"/>
              <a:gd name="connsiteY2201" fmla="*/ 2807119 h 5499746"/>
              <a:gd name="connsiteX2202" fmla="*/ 5685572 w 10815999"/>
              <a:gd name="connsiteY2202" fmla="*/ 2806580 h 5499746"/>
              <a:gd name="connsiteX2203" fmla="*/ 5688757 w 10815999"/>
              <a:gd name="connsiteY2203" fmla="*/ 2805305 h 5499746"/>
              <a:gd name="connsiteX2204" fmla="*/ 5692579 w 10815999"/>
              <a:gd name="connsiteY2204" fmla="*/ 2804668 h 5499746"/>
              <a:gd name="connsiteX2205" fmla="*/ 8805356 w 10815999"/>
              <a:gd name="connsiteY2205" fmla="*/ 2791838 h 5499746"/>
              <a:gd name="connsiteX2206" fmla="*/ 8809023 w 10815999"/>
              <a:gd name="connsiteY2206" fmla="*/ 2801011 h 5499746"/>
              <a:gd name="connsiteX2207" fmla="*/ 8814121 w 10815999"/>
              <a:gd name="connsiteY2207" fmla="*/ 2811210 h 5499746"/>
              <a:gd name="connsiteX2208" fmla="*/ 8819855 w 10815999"/>
              <a:gd name="connsiteY2208" fmla="*/ 2819497 h 5499746"/>
              <a:gd name="connsiteX2209" fmla="*/ 8826226 w 10815999"/>
              <a:gd name="connsiteY2209" fmla="*/ 2825235 h 5499746"/>
              <a:gd name="connsiteX2210" fmla="*/ 8835783 w 10815999"/>
              <a:gd name="connsiteY2210" fmla="*/ 2832247 h 5499746"/>
              <a:gd name="connsiteX2211" fmla="*/ 8845340 w 10815999"/>
              <a:gd name="connsiteY2211" fmla="*/ 2838621 h 5499746"/>
              <a:gd name="connsiteX2212" fmla="*/ 8853623 w 10815999"/>
              <a:gd name="connsiteY2212" fmla="*/ 2843721 h 5499746"/>
              <a:gd name="connsiteX2213" fmla="*/ 8859357 w 10815999"/>
              <a:gd name="connsiteY2213" fmla="*/ 2846271 h 5499746"/>
              <a:gd name="connsiteX2214" fmla="*/ 8865729 w 10815999"/>
              <a:gd name="connsiteY2214" fmla="*/ 2849458 h 5499746"/>
              <a:gd name="connsiteX2215" fmla="*/ 8868914 w 10815999"/>
              <a:gd name="connsiteY2215" fmla="*/ 2850733 h 5499746"/>
              <a:gd name="connsiteX2216" fmla="*/ 8872737 w 10815999"/>
              <a:gd name="connsiteY2216" fmla="*/ 2852008 h 5499746"/>
              <a:gd name="connsiteX2217" fmla="*/ 8875285 w 10815999"/>
              <a:gd name="connsiteY2217" fmla="*/ 2853283 h 5499746"/>
              <a:gd name="connsiteX2218" fmla="*/ 8877834 w 10815999"/>
              <a:gd name="connsiteY2218" fmla="*/ 2853283 h 5499746"/>
              <a:gd name="connsiteX2219" fmla="*/ 8882931 w 10815999"/>
              <a:gd name="connsiteY2219" fmla="*/ 2852008 h 5499746"/>
              <a:gd name="connsiteX2220" fmla="*/ 8888665 w 10815999"/>
              <a:gd name="connsiteY2220" fmla="*/ 2849458 h 5499746"/>
              <a:gd name="connsiteX2221" fmla="*/ 8895674 w 10815999"/>
              <a:gd name="connsiteY2221" fmla="*/ 2846908 h 5499746"/>
              <a:gd name="connsiteX2222" fmla="*/ 8900134 w 10815999"/>
              <a:gd name="connsiteY2222" fmla="*/ 2846271 h 5499746"/>
              <a:gd name="connsiteX2223" fmla="*/ 8902682 w 10815999"/>
              <a:gd name="connsiteY2223" fmla="*/ 2845633 h 5499746"/>
              <a:gd name="connsiteX2224" fmla="*/ 8906505 w 10815999"/>
              <a:gd name="connsiteY2224" fmla="*/ 2844996 h 5499746"/>
              <a:gd name="connsiteX2225" fmla="*/ 8909691 w 10815999"/>
              <a:gd name="connsiteY2225" fmla="*/ 2844996 h 5499746"/>
              <a:gd name="connsiteX2226" fmla="*/ 8912876 w 10815999"/>
              <a:gd name="connsiteY2226" fmla="*/ 2845633 h 5499746"/>
              <a:gd name="connsiteX2227" fmla="*/ 8920522 w 10815999"/>
              <a:gd name="connsiteY2227" fmla="*/ 2846908 h 5499746"/>
              <a:gd name="connsiteX2228" fmla="*/ 8926893 w 10815999"/>
              <a:gd name="connsiteY2228" fmla="*/ 2848183 h 5499746"/>
              <a:gd name="connsiteX2229" fmla="*/ 8930716 w 10815999"/>
              <a:gd name="connsiteY2229" fmla="*/ 2848821 h 5499746"/>
              <a:gd name="connsiteX2230" fmla="*/ 8934539 w 10815999"/>
              <a:gd name="connsiteY2230" fmla="*/ 2850095 h 5499746"/>
              <a:gd name="connsiteX2231" fmla="*/ 8936450 w 10815999"/>
              <a:gd name="connsiteY2231" fmla="*/ 2851370 h 5499746"/>
              <a:gd name="connsiteX2232" fmla="*/ 8938999 w 10815999"/>
              <a:gd name="connsiteY2232" fmla="*/ 2852008 h 5499746"/>
              <a:gd name="connsiteX2233" fmla="*/ 8940273 w 10815999"/>
              <a:gd name="connsiteY2233" fmla="*/ 2854558 h 5499746"/>
              <a:gd name="connsiteX2234" fmla="*/ 8941547 w 10815999"/>
              <a:gd name="connsiteY2234" fmla="*/ 2855833 h 5499746"/>
              <a:gd name="connsiteX2235" fmla="*/ 8942813 w 10815999"/>
              <a:gd name="connsiteY2235" fmla="*/ 2857731 h 5499746"/>
              <a:gd name="connsiteX2236" fmla="*/ 8942485 w 10815999"/>
              <a:gd name="connsiteY2236" fmla="*/ 2856912 h 5499746"/>
              <a:gd name="connsiteX2237" fmla="*/ 8941211 w 10815999"/>
              <a:gd name="connsiteY2237" fmla="*/ 2855000 h 5499746"/>
              <a:gd name="connsiteX2238" fmla="*/ 8939937 w 10815999"/>
              <a:gd name="connsiteY2238" fmla="*/ 2851814 h 5499746"/>
              <a:gd name="connsiteX2239" fmla="*/ 8938663 w 10815999"/>
              <a:gd name="connsiteY2239" fmla="*/ 2850540 h 5499746"/>
              <a:gd name="connsiteX2240" fmla="*/ 8936751 w 10815999"/>
              <a:gd name="connsiteY2240" fmla="*/ 2849266 h 5499746"/>
              <a:gd name="connsiteX2241" fmla="*/ 8935477 w 10815999"/>
              <a:gd name="connsiteY2241" fmla="*/ 2847992 h 5499746"/>
              <a:gd name="connsiteX2242" fmla="*/ 8933566 w 10815999"/>
              <a:gd name="connsiteY2242" fmla="*/ 2846717 h 5499746"/>
              <a:gd name="connsiteX2243" fmla="*/ 8929107 w 10815999"/>
              <a:gd name="connsiteY2243" fmla="*/ 2845443 h 5499746"/>
              <a:gd name="connsiteX2244" fmla="*/ 8924648 w 10815999"/>
              <a:gd name="connsiteY2244" fmla="*/ 2845443 h 5499746"/>
              <a:gd name="connsiteX2245" fmla="*/ 8918915 w 10815999"/>
              <a:gd name="connsiteY2245" fmla="*/ 2843532 h 5499746"/>
              <a:gd name="connsiteX2246" fmla="*/ 8911907 w 10815999"/>
              <a:gd name="connsiteY2246" fmla="*/ 2842257 h 5499746"/>
              <a:gd name="connsiteX2247" fmla="*/ 8908085 w 10815999"/>
              <a:gd name="connsiteY2247" fmla="*/ 2842257 h 5499746"/>
              <a:gd name="connsiteX2248" fmla="*/ 8904900 w 10815999"/>
              <a:gd name="connsiteY2248" fmla="*/ 2841620 h 5499746"/>
              <a:gd name="connsiteX2249" fmla="*/ 8901078 w 10815999"/>
              <a:gd name="connsiteY2249" fmla="*/ 2842257 h 5499746"/>
              <a:gd name="connsiteX2250" fmla="*/ 8898530 w 10815999"/>
              <a:gd name="connsiteY2250" fmla="*/ 2842895 h 5499746"/>
              <a:gd name="connsiteX2251" fmla="*/ 8894071 w 10815999"/>
              <a:gd name="connsiteY2251" fmla="*/ 2844169 h 5499746"/>
              <a:gd name="connsiteX2252" fmla="*/ 8887701 w 10815999"/>
              <a:gd name="connsiteY2252" fmla="*/ 2846080 h 5499746"/>
              <a:gd name="connsiteX2253" fmla="*/ 8880693 w 10815999"/>
              <a:gd name="connsiteY2253" fmla="*/ 2848629 h 5499746"/>
              <a:gd name="connsiteX2254" fmla="*/ 8876234 w 10815999"/>
              <a:gd name="connsiteY2254" fmla="*/ 2849903 h 5499746"/>
              <a:gd name="connsiteX2255" fmla="*/ 8873686 w 10815999"/>
              <a:gd name="connsiteY2255" fmla="*/ 2849266 h 5499746"/>
              <a:gd name="connsiteX2256" fmla="*/ 8871138 w 10815999"/>
              <a:gd name="connsiteY2256" fmla="*/ 2848629 h 5499746"/>
              <a:gd name="connsiteX2257" fmla="*/ 8867316 w 10815999"/>
              <a:gd name="connsiteY2257" fmla="*/ 2847355 h 5499746"/>
              <a:gd name="connsiteX2258" fmla="*/ 8864131 w 10815999"/>
              <a:gd name="connsiteY2258" fmla="*/ 2846080 h 5499746"/>
              <a:gd name="connsiteX2259" fmla="*/ 8857760 w 10815999"/>
              <a:gd name="connsiteY2259" fmla="*/ 2842895 h 5499746"/>
              <a:gd name="connsiteX2260" fmla="*/ 8852027 w 10815999"/>
              <a:gd name="connsiteY2260" fmla="*/ 2839709 h 5499746"/>
              <a:gd name="connsiteX2261" fmla="*/ 8843746 w 10815999"/>
              <a:gd name="connsiteY2261" fmla="*/ 2835249 h 5499746"/>
              <a:gd name="connsiteX2262" fmla="*/ 8834191 w 10815999"/>
              <a:gd name="connsiteY2262" fmla="*/ 2829515 h 5499746"/>
              <a:gd name="connsiteX2263" fmla="*/ 8824635 w 10815999"/>
              <a:gd name="connsiteY2263" fmla="*/ 2822506 h 5499746"/>
              <a:gd name="connsiteX2264" fmla="*/ 8818265 w 10815999"/>
              <a:gd name="connsiteY2264" fmla="*/ 2815498 h 5499746"/>
              <a:gd name="connsiteX2265" fmla="*/ 8812532 w 10815999"/>
              <a:gd name="connsiteY2265" fmla="*/ 2807852 h 5499746"/>
              <a:gd name="connsiteX2266" fmla="*/ 8808072 w 10815999"/>
              <a:gd name="connsiteY2266" fmla="*/ 2797658 h 5499746"/>
              <a:gd name="connsiteX2267" fmla="*/ 6039531 w 10815999"/>
              <a:gd name="connsiteY2267" fmla="*/ 2773468 h 5499746"/>
              <a:gd name="connsiteX2268" fmla="*/ 6032103 w 10815999"/>
              <a:gd name="connsiteY2268" fmla="*/ 2779183 h 5499746"/>
              <a:gd name="connsiteX2269" fmla="*/ 6025733 w 10815999"/>
              <a:gd name="connsiteY2269" fmla="*/ 2783643 h 5499746"/>
              <a:gd name="connsiteX2270" fmla="*/ 6016815 w 10815999"/>
              <a:gd name="connsiteY2270" fmla="*/ 2788103 h 5499746"/>
              <a:gd name="connsiteX2271" fmla="*/ 6007897 w 10815999"/>
              <a:gd name="connsiteY2271" fmla="*/ 2793200 h 5499746"/>
              <a:gd name="connsiteX2272" fmla="*/ 6000253 w 10815999"/>
              <a:gd name="connsiteY2272" fmla="*/ 2797023 h 5499746"/>
              <a:gd name="connsiteX2273" fmla="*/ 5995157 w 10815999"/>
              <a:gd name="connsiteY2273" fmla="*/ 2798934 h 5499746"/>
              <a:gd name="connsiteX2274" fmla="*/ 5987513 w 10815999"/>
              <a:gd name="connsiteY2274" fmla="*/ 2801483 h 5499746"/>
              <a:gd name="connsiteX2275" fmla="*/ 5979868 w 10815999"/>
              <a:gd name="connsiteY2275" fmla="*/ 2805305 h 5499746"/>
              <a:gd name="connsiteX2276" fmla="*/ 5974135 w 10815999"/>
              <a:gd name="connsiteY2276" fmla="*/ 2809128 h 5499746"/>
              <a:gd name="connsiteX2277" fmla="*/ 5970313 w 10815999"/>
              <a:gd name="connsiteY2277" fmla="*/ 2814862 h 5499746"/>
              <a:gd name="connsiteX2278" fmla="*/ 5968713 w 10815999"/>
              <a:gd name="connsiteY2278" fmla="*/ 2817378 h 5499746"/>
              <a:gd name="connsiteX2279" fmla="*/ 5969952 w 10815999"/>
              <a:gd name="connsiteY2279" fmla="*/ 2815673 h 5499746"/>
              <a:gd name="connsiteX2280" fmla="*/ 5973774 w 10815999"/>
              <a:gd name="connsiteY2280" fmla="*/ 2809935 h 5499746"/>
              <a:gd name="connsiteX2281" fmla="*/ 5979509 w 10815999"/>
              <a:gd name="connsiteY2281" fmla="*/ 2806111 h 5499746"/>
              <a:gd name="connsiteX2282" fmla="*/ 5986517 w 10815999"/>
              <a:gd name="connsiteY2282" fmla="*/ 2802286 h 5499746"/>
              <a:gd name="connsiteX2283" fmla="*/ 5994800 w 10815999"/>
              <a:gd name="connsiteY2283" fmla="*/ 2799736 h 5499746"/>
              <a:gd name="connsiteX2284" fmla="*/ 5999897 w 10815999"/>
              <a:gd name="connsiteY2284" fmla="*/ 2797824 h 5499746"/>
              <a:gd name="connsiteX2285" fmla="*/ 6007543 w 10815999"/>
              <a:gd name="connsiteY2285" fmla="*/ 2793999 h 5499746"/>
              <a:gd name="connsiteX2286" fmla="*/ 6016463 w 10815999"/>
              <a:gd name="connsiteY2286" fmla="*/ 2788899 h 5499746"/>
              <a:gd name="connsiteX2287" fmla="*/ 6025382 w 10815999"/>
              <a:gd name="connsiteY2287" fmla="*/ 2784437 h 5499746"/>
              <a:gd name="connsiteX2288" fmla="*/ 6031754 w 10815999"/>
              <a:gd name="connsiteY2288" fmla="*/ 2780612 h 5499746"/>
              <a:gd name="connsiteX2289" fmla="*/ 6039399 w 10815999"/>
              <a:gd name="connsiteY2289" fmla="*/ 2773600 h 5499746"/>
              <a:gd name="connsiteX2290" fmla="*/ 9701359 w 10815999"/>
              <a:gd name="connsiteY2290" fmla="*/ 2736730 h 5499746"/>
              <a:gd name="connsiteX2291" fmla="*/ 9703093 w 10815999"/>
              <a:gd name="connsiteY2291" fmla="*/ 2739042 h 5499746"/>
              <a:gd name="connsiteX2292" fmla="*/ 9704367 w 10815999"/>
              <a:gd name="connsiteY2292" fmla="*/ 2742864 h 5499746"/>
              <a:gd name="connsiteX2293" fmla="*/ 9705641 w 10815999"/>
              <a:gd name="connsiteY2293" fmla="*/ 2747324 h 5499746"/>
              <a:gd name="connsiteX2294" fmla="*/ 9706278 w 10815999"/>
              <a:gd name="connsiteY2294" fmla="*/ 2751784 h 5499746"/>
              <a:gd name="connsiteX2295" fmla="*/ 9707552 w 10815999"/>
              <a:gd name="connsiteY2295" fmla="*/ 2760704 h 5499746"/>
              <a:gd name="connsiteX2296" fmla="*/ 9708826 w 10815999"/>
              <a:gd name="connsiteY2296" fmla="*/ 2767076 h 5499746"/>
              <a:gd name="connsiteX2297" fmla="*/ 9710737 w 10815999"/>
              <a:gd name="connsiteY2297" fmla="*/ 2775358 h 5499746"/>
              <a:gd name="connsiteX2298" fmla="*/ 9713922 w 10815999"/>
              <a:gd name="connsiteY2298" fmla="*/ 2784915 h 5499746"/>
              <a:gd name="connsiteX2299" fmla="*/ 9715833 w 10815999"/>
              <a:gd name="connsiteY2299" fmla="*/ 2793835 h 5499746"/>
              <a:gd name="connsiteX2300" fmla="*/ 9716471 w 10815999"/>
              <a:gd name="connsiteY2300" fmla="*/ 2801481 h 5499746"/>
              <a:gd name="connsiteX2301" fmla="*/ 9715197 w 10815999"/>
              <a:gd name="connsiteY2301" fmla="*/ 2812949 h 5499746"/>
              <a:gd name="connsiteX2302" fmla="*/ 9711374 w 10815999"/>
              <a:gd name="connsiteY2302" fmla="*/ 2826966 h 5499746"/>
              <a:gd name="connsiteX2303" fmla="*/ 9708189 w 10815999"/>
              <a:gd name="connsiteY2303" fmla="*/ 2840346 h 5499746"/>
              <a:gd name="connsiteX2304" fmla="*/ 9704367 w 10815999"/>
              <a:gd name="connsiteY2304" fmla="*/ 2851814 h 5499746"/>
              <a:gd name="connsiteX2305" fmla="*/ 9701182 w 10815999"/>
              <a:gd name="connsiteY2305" fmla="*/ 2860734 h 5499746"/>
              <a:gd name="connsiteX2306" fmla="*/ 9698634 w 10815999"/>
              <a:gd name="connsiteY2306" fmla="*/ 2870291 h 5499746"/>
              <a:gd name="connsiteX2307" fmla="*/ 9696723 w 10815999"/>
              <a:gd name="connsiteY2307" fmla="*/ 2880486 h 5499746"/>
              <a:gd name="connsiteX2308" fmla="*/ 9694175 w 10815999"/>
              <a:gd name="connsiteY2308" fmla="*/ 2888131 h 5499746"/>
              <a:gd name="connsiteX2309" fmla="*/ 9689078 w 10815999"/>
              <a:gd name="connsiteY2309" fmla="*/ 2900874 h 5499746"/>
              <a:gd name="connsiteX2310" fmla="*/ 9683982 w 10815999"/>
              <a:gd name="connsiteY2310" fmla="*/ 2916802 h 5499746"/>
              <a:gd name="connsiteX2311" fmla="*/ 9677612 w 10815999"/>
              <a:gd name="connsiteY2311" fmla="*/ 2931456 h 5499746"/>
              <a:gd name="connsiteX2312" fmla="*/ 9674427 w 10815999"/>
              <a:gd name="connsiteY2312" fmla="*/ 2944199 h 5499746"/>
              <a:gd name="connsiteX2313" fmla="*/ 9671242 w 10815999"/>
              <a:gd name="connsiteY2313" fmla="*/ 2959490 h 5499746"/>
              <a:gd name="connsiteX2314" fmla="*/ 9668057 w 10815999"/>
              <a:gd name="connsiteY2314" fmla="*/ 2978604 h 5499746"/>
              <a:gd name="connsiteX2315" fmla="*/ 9667419 w 10815999"/>
              <a:gd name="connsiteY2315" fmla="*/ 2988161 h 5499746"/>
              <a:gd name="connsiteX2316" fmla="*/ 9666783 w 10815999"/>
              <a:gd name="connsiteY2316" fmla="*/ 2996444 h 5499746"/>
              <a:gd name="connsiteX2317" fmla="*/ 9666783 w 10815999"/>
              <a:gd name="connsiteY2317" fmla="*/ 3004727 h 5499746"/>
              <a:gd name="connsiteX2318" fmla="*/ 9667419 w 10815999"/>
              <a:gd name="connsiteY2318" fmla="*/ 3012372 h 5499746"/>
              <a:gd name="connsiteX2319" fmla="*/ 9667419 w 10815999"/>
              <a:gd name="connsiteY2319" fmla="*/ 3018744 h 5499746"/>
              <a:gd name="connsiteX2320" fmla="*/ 9669967 w 10815999"/>
              <a:gd name="connsiteY2320" fmla="*/ 3027026 h 5499746"/>
              <a:gd name="connsiteX2321" fmla="*/ 9671879 w 10815999"/>
              <a:gd name="connsiteY2321" fmla="*/ 3034672 h 5499746"/>
              <a:gd name="connsiteX2322" fmla="*/ 9673790 w 10815999"/>
              <a:gd name="connsiteY2322" fmla="*/ 3043592 h 5499746"/>
              <a:gd name="connsiteX2323" fmla="*/ 9678249 w 10815999"/>
              <a:gd name="connsiteY2323" fmla="*/ 3060795 h 5499746"/>
              <a:gd name="connsiteX2324" fmla="*/ 9682071 w 10815999"/>
              <a:gd name="connsiteY2324" fmla="*/ 3075449 h 5499746"/>
              <a:gd name="connsiteX2325" fmla="*/ 9682071 w 10815999"/>
              <a:gd name="connsiteY2325" fmla="*/ 3088829 h 5499746"/>
              <a:gd name="connsiteX2326" fmla="*/ 9680160 w 10815999"/>
              <a:gd name="connsiteY2326" fmla="*/ 3104757 h 5499746"/>
              <a:gd name="connsiteX2327" fmla="*/ 9678249 w 10815999"/>
              <a:gd name="connsiteY2327" fmla="*/ 3113040 h 5499746"/>
              <a:gd name="connsiteX2328" fmla="*/ 9676975 w 10815999"/>
              <a:gd name="connsiteY2328" fmla="*/ 3121322 h 5499746"/>
              <a:gd name="connsiteX2329" fmla="*/ 9675064 w 10815999"/>
              <a:gd name="connsiteY2329" fmla="*/ 3127694 h 5499746"/>
              <a:gd name="connsiteX2330" fmla="*/ 9672516 w 10815999"/>
              <a:gd name="connsiteY2330" fmla="*/ 3132791 h 5499746"/>
              <a:gd name="connsiteX2331" fmla="*/ 9671242 w 10815999"/>
              <a:gd name="connsiteY2331" fmla="*/ 3135976 h 5499746"/>
              <a:gd name="connsiteX2332" fmla="*/ 9668057 w 10815999"/>
              <a:gd name="connsiteY2332" fmla="*/ 3138525 h 5499746"/>
              <a:gd name="connsiteX2333" fmla="*/ 9665509 w 10815999"/>
              <a:gd name="connsiteY2333" fmla="*/ 3141074 h 5499746"/>
              <a:gd name="connsiteX2334" fmla="*/ 9662323 w 10815999"/>
              <a:gd name="connsiteY2334" fmla="*/ 3143622 h 5499746"/>
              <a:gd name="connsiteX2335" fmla="*/ 9659775 w 10815999"/>
              <a:gd name="connsiteY2335" fmla="*/ 3146808 h 5499746"/>
              <a:gd name="connsiteX2336" fmla="*/ 9656590 w 10815999"/>
              <a:gd name="connsiteY2336" fmla="*/ 3149356 h 5499746"/>
              <a:gd name="connsiteX2337" fmla="*/ 9654042 w 10815999"/>
              <a:gd name="connsiteY2337" fmla="*/ 3151905 h 5499746"/>
              <a:gd name="connsiteX2338" fmla="*/ 9652768 w 10815999"/>
              <a:gd name="connsiteY2338" fmla="*/ 3154453 h 5499746"/>
              <a:gd name="connsiteX2339" fmla="*/ 9649583 w 10815999"/>
              <a:gd name="connsiteY2339" fmla="*/ 3162099 h 5499746"/>
              <a:gd name="connsiteX2340" fmla="*/ 9645123 w 10815999"/>
              <a:gd name="connsiteY2340" fmla="*/ 3172293 h 5499746"/>
              <a:gd name="connsiteX2341" fmla="*/ 9643213 w 10815999"/>
              <a:gd name="connsiteY2341" fmla="*/ 3176753 h 5499746"/>
              <a:gd name="connsiteX2342" fmla="*/ 9640665 w 10815999"/>
              <a:gd name="connsiteY2342" fmla="*/ 3181213 h 5499746"/>
              <a:gd name="connsiteX2343" fmla="*/ 9638753 w 10815999"/>
              <a:gd name="connsiteY2343" fmla="*/ 3185673 h 5499746"/>
              <a:gd name="connsiteX2344" fmla="*/ 9636205 w 10815999"/>
              <a:gd name="connsiteY2344" fmla="*/ 3188859 h 5499746"/>
              <a:gd name="connsiteX2345" fmla="*/ 9628561 w 10815999"/>
              <a:gd name="connsiteY2345" fmla="*/ 3195230 h 5499746"/>
              <a:gd name="connsiteX2346" fmla="*/ 9618369 w 10815999"/>
              <a:gd name="connsiteY2346" fmla="*/ 3201601 h 5499746"/>
              <a:gd name="connsiteX2347" fmla="*/ 9608176 w 10815999"/>
              <a:gd name="connsiteY2347" fmla="*/ 3208610 h 5499746"/>
              <a:gd name="connsiteX2348" fmla="*/ 9599258 w 10815999"/>
              <a:gd name="connsiteY2348" fmla="*/ 3213070 h 5499746"/>
              <a:gd name="connsiteX2349" fmla="*/ 9592887 w 10815999"/>
              <a:gd name="connsiteY2349" fmla="*/ 3216893 h 5499746"/>
              <a:gd name="connsiteX2350" fmla="*/ 9584606 w 10815999"/>
              <a:gd name="connsiteY2350" fmla="*/ 3221353 h 5499746"/>
              <a:gd name="connsiteX2351" fmla="*/ 9576325 w 10815999"/>
              <a:gd name="connsiteY2351" fmla="*/ 3225812 h 5499746"/>
              <a:gd name="connsiteX2352" fmla="*/ 9570592 w 10815999"/>
              <a:gd name="connsiteY2352" fmla="*/ 3229635 h 5499746"/>
              <a:gd name="connsiteX2353" fmla="*/ 9561673 w 10815999"/>
              <a:gd name="connsiteY2353" fmla="*/ 3234095 h 5499746"/>
              <a:gd name="connsiteX2354" fmla="*/ 9550844 w 10815999"/>
              <a:gd name="connsiteY2354" fmla="*/ 3238555 h 5499746"/>
              <a:gd name="connsiteX2355" fmla="*/ 9545748 w 10815999"/>
              <a:gd name="connsiteY2355" fmla="*/ 3241104 h 5499746"/>
              <a:gd name="connsiteX2356" fmla="*/ 9541289 w 10815999"/>
              <a:gd name="connsiteY2356" fmla="*/ 3244289 h 5499746"/>
              <a:gd name="connsiteX2357" fmla="*/ 9536829 w 10815999"/>
              <a:gd name="connsiteY2357" fmla="*/ 3246838 h 5499746"/>
              <a:gd name="connsiteX2358" fmla="*/ 9533644 w 10815999"/>
              <a:gd name="connsiteY2358" fmla="*/ 3249386 h 5499746"/>
              <a:gd name="connsiteX2359" fmla="*/ 9531096 w 10815999"/>
              <a:gd name="connsiteY2359" fmla="*/ 3252572 h 5499746"/>
              <a:gd name="connsiteX2360" fmla="*/ 9528548 w 10815999"/>
              <a:gd name="connsiteY2360" fmla="*/ 3257032 h 5499746"/>
              <a:gd name="connsiteX2361" fmla="*/ 9526000 w 10815999"/>
              <a:gd name="connsiteY2361" fmla="*/ 3262129 h 5499746"/>
              <a:gd name="connsiteX2362" fmla="*/ 9523452 w 10815999"/>
              <a:gd name="connsiteY2362" fmla="*/ 3267863 h 5499746"/>
              <a:gd name="connsiteX2363" fmla="*/ 9520904 w 10815999"/>
              <a:gd name="connsiteY2363" fmla="*/ 3272960 h 5499746"/>
              <a:gd name="connsiteX2364" fmla="*/ 9518355 w 10815999"/>
              <a:gd name="connsiteY2364" fmla="*/ 3277420 h 5499746"/>
              <a:gd name="connsiteX2365" fmla="*/ 9515171 w 10815999"/>
              <a:gd name="connsiteY2365" fmla="*/ 3282517 h 5499746"/>
              <a:gd name="connsiteX2366" fmla="*/ 9511348 w 10815999"/>
              <a:gd name="connsiteY2366" fmla="*/ 3285703 h 5499746"/>
              <a:gd name="connsiteX2367" fmla="*/ 9504978 w 10815999"/>
              <a:gd name="connsiteY2367" fmla="*/ 3288889 h 5499746"/>
              <a:gd name="connsiteX2368" fmla="*/ 9496697 w 10815999"/>
              <a:gd name="connsiteY2368" fmla="*/ 3290800 h 5499746"/>
              <a:gd name="connsiteX2369" fmla="*/ 9487141 w 10815999"/>
              <a:gd name="connsiteY2369" fmla="*/ 3293349 h 5499746"/>
              <a:gd name="connsiteX2370" fmla="*/ 9477586 w 10815999"/>
              <a:gd name="connsiteY2370" fmla="*/ 3295260 h 5499746"/>
              <a:gd name="connsiteX2371" fmla="*/ 9469942 w 10815999"/>
              <a:gd name="connsiteY2371" fmla="*/ 3288252 h 5499746"/>
              <a:gd name="connsiteX2372" fmla="*/ 9462935 w 10815999"/>
              <a:gd name="connsiteY2372" fmla="*/ 3283155 h 5499746"/>
              <a:gd name="connsiteX2373" fmla="*/ 9455927 w 10815999"/>
              <a:gd name="connsiteY2373" fmla="*/ 3276783 h 5499746"/>
              <a:gd name="connsiteX2374" fmla="*/ 9448920 w 10815999"/>
              <a:gd name="connsiteY2374" fmla="*/ 3271049 h 5499746"/>
              <a:gd name="connsiteX2375" fmla="*/ 9441275 w 10815999"/>
              <a:gd name="connsiteY2375" fmla="*/ 3264678 h 5499746"/>
              <a:gd name="connsiteX2376" fmla="*/ 9436816 w 10815999"/>
              <a:gd name="connsiteY2376" fmla="*/ 3258943 h 5499746"/>
              <a:gd name="connsiteX2377" fmla="*/ 9433631 w 10815999"/>
              <a:gd name="connsiteY2377" fmla="*/ 3255758 h 5499746"/>
              <a:gd name="connsiteX2378" fmla="*/ 9431411 w 10815999"/>
              <a:gd name="connsiteY2378" fmla="*/ 3251872 h 5499746"/>
              <a:gd name="connsiteX2379" fmla="*/ 9432778 w 10815999"/>
              <a:gd name="connsiteY2379" fmla="*/ 3255520 h 5499746"/>
              <a:gd name="connsiteX2380" fmla="*/ 9435327 w 10815999"/>
              <a:gd name="connsiteY2380" fmla="*/ 3259345 h 5499746"/>
              <a:gd name="connsiteX2381" fmla="*/ 9438513 w 10815999"/>
              <a:gd name="connsiteY2381" fmla="*/ 3262532 h 5499746"/>
              <a:gd name="connsiteX2382" fmla="*/ 9442972 w 10815999"/>
              <a:gd name="connsiteY2382" fmla="*/ 3268269 h 5499746"/>
              <a:gd name="connsiteX2383" fmla="*/ 9450618 w 10815999"/>
              <a:gd name="connsiteY2383" fmla="*/ 3274644 h 5499746"/>
              <a:gd name="connsiteX2384" fmla="*/ 9457627 w 10815999"/>
              <a:gd name="connsiteY2384" fmla="*/ 3281019 h 5499746"/>
              <a:gd name="connsiteX2385" fmla="*/ 9464635 w 10815999"/>
              <a:gd name="connsiteY2385" fmla="*/ 3286756 h 5499746"/>
              <a:gd name="connsiteX2386" fmla="*/ 9471643 w 10815999"/>
              <a:gd name="connsiteY2386" fmla="*/ 3291856 h 5499746"/>
              <a:gd name="connsiteX2387" fmla="*/ 9477829 w 10815999"/>
              <a:gd name="connsiteY2387" fmla="*/ 3297529 h 5499746"/>
              <a:gd name="connsiteX2388" fmla="*/ 9478566 w 10815999"/>
              <a:gd name="connsiteY2388" fmla="*/ 3297529 h 5499746"/>
              <a:gd name="connsiteX2389" fmla="*/ 9488119 w 10815999"/>
              <a:gd name="connsiteY2389" fmla="*/ 3295617 h 5499746"/>
              <a:gd name="connsiteX2390" fmla="*/ 9497672 w 10815999"/>
              <a:gd name="connsiteY2390" fmla="*/ 3293705 h 5499746"/>
              <a:gd name="connsiteX2391" fmla="*/ 9506588 w 10815999"/>
              <a:gd name="connsiteY2391" fmla="*/ 3291793 h 5499746"/>
              <a:gd name="connsiteX2392" fmla="*/ 9512320 w 10815999"/>
              <a:gd name="connsiteY2392" fmla="*/ 3287970 h 5499746"/>
              <a:gd name="connsiteX2393" fmla="*/ 9516778 w 10815999"/>
              <a:gd name="connsiteY2393" fmla="*/ 3284783 h 5499746"/>
              <a:gd name="connsiteX2394" fmla="*/ 9519325 w 10815999"/>
              <a:gd name="connsiteY2394" fmla="*/ 3280322 h 5499746"/>
              <a:gd name="connsiteX2395" fmla="*/ 9521873 w 10815999"/>
              <a:gd name="connsiteY2395" fmla="*/ 3275224 h 5499746"/>
              <a:gd name="connsiteX2396" fmla="*/ 9524420 w 10815999"/>
              <a:gd name="connsiteY2396" fmla="*/ 3270126 h 5499746"/>
              <a:gd name="connsiteX2397" fmla="*/ 9527605 w 10815999"/>
              <a:gd name="connsiteY2397" fmla="*/ 3264390 h 5499746"/>
              <a:gd name="connsiteX2398" fmla="*/ 9529515 w 10815999"/>
              <a:gd name="connsiteY2398" fmla="*/ 3259292 h 5499746"/>
              <a:gd name="connsiteX2399" fmla="*/ 9532063 w 10815999"/>
              <a:gd name="connsiteY2399" fmla="*/ 3255468 h 5499746"/>
              <a:gd name="connsiteX2400" fmla="*/ 9534610 w 10815999"/>
              <a:gd name="connsiteY2400" fmla="*/ 3251644 h 5499746"/>
              <a:gd name="connsiteX2401" fmla="*/ 9538432 w 10815999"/>
              <a:gd name="connsiteY2401" fmla="*/ 3249095 h 5499746"/>
              <a:gd name="connsiteX2402" fmla="*/ 9542253 w 10815999"/>
              <a:gd name="connsiteY2402" fmla="*/ 3246546 h 5499746"/>
              <a:gd name="connsiteX2403" fmla="*/ 9546711 w 10815999"/>
              <a:gd name="connsiteY2403" fmla="*/ 3243997 h 5499746"/>
              <a:gd name="connsiteX2404" fmla="*/ 9552443 w 10815999"/>
              <a:gd name="connsiteY2404" fmla="*/ 3240811 h 5499746"/>
              <a:gd name="connsiteX2405" fmla="*/ 9562633 w 10815999"/>
              <a:gd name="connsiteY2405" fmla="*/ 3236350 h 5499746"/>
              <a:gd name="connsiteX2406" fmla="*/ 9571549 w 10815999"/>
              <a:gd name="connsiteY2406" fmla="*/ 3232526 h 5499746"/>
              <a:gd name="connsiteX2407" fmla="*/ 9577918 w 10815999"/>
              <a:gd name="connsiteY2407" fmla="*/ 3228065 h 5499746"/>
              <a:gd name="connsiteX2408" fmla="*/ 9586197 w 10815999"/>
              <a:gd name="connsiteY2408" fmla="*/ 3223604 h 5499746"/>
              <a:gd name="connsiteX2409" fmla="*/ 9593839 w 10815999"/>
              <a:gd name="connsiteY2409" fmla="*/ 3219780 h 5499746"/>
              <a:gd name="connsiteX2410" fmla="*/ 9600208 w 10815999"/>
              <a:gd name="connsiteY2410" fmla="*/ 3215319 h 5499746"/>
              <a:gd name="connsiteX2411" fmla="*/ 9609124 w 10815999"/>
              <a:gd name="connsiteY2411" fmla="*/ 3210858 h 5499746"/>
              <a:gd name="connsiteX2412" fmla="*/ 9619951 w 10815999"/>
              <a:gd name="connsiteY2412" fmla="*/ 3203848 h 5499746"/>
              <a:gd name="connsiteX2413" fmla="*/ 9629504 w 10815999"/>
              <a:gd name="connsiteY2413" fmla="*/ 3197475 h 5499746"/>
              <a:gd name="connsiteX2414" fmla="*/ 9637147 w 10815999"/>
              <a:gd name="connsiteY2414" fmla="*/ 3191103 h 5499746"/>
              <a:gd name="connsiteX2415" fmla="*/ 9639694 w 10815999"/>
              <a:gd name="connsiteY2415" fmla="*/ 3187916 h 5499746"/>
              <a:gd name="connsiteX2416" fmla="*/ 9642242 w 10815999"/>
              <a:gd name="connsiteY2416" fmla="*/ 3184092 h 5499746"/>
              <a:gd name="connsiteX2417" fmla="*/ 9644152 w 10815999"/>
              <a:gd name="connsiteY2417" fmla="*/ 3178994 h 5499746"/>
              <a:gd name="connsiteX2418" fmla="*/ 9646063 w 10815999"/>
              <a:gd name="connsiteY2418" fmla="*/ 3173896 h 5499746"/>
              <a:gd name="connsiteX2419" fmla="*/ 9650521 w 10815999"/>
              <a:gd name="connsiteY2419" fmla="*/ 3164337 h 5499746"/>
              <a:gd name="connsiteX2420" fmla="*/ 9654342 w 10815999"/>
              <a:gd name="connsiteY2420" fmla="*/ 3156689 h 5499746"/>
              <a:gd name="connsiteX2421" fmla="*/ 9655616 w 10815999"/>
              <a:gd name="connsiteY2421" fmla="*/ 3154140 h 5499746"/>
              <a:gd name="connsiteX2422" fmla="*/ 9657527 w 10815999"/>
              <a:gd name="connsiteY2422" fmla="*/ 3151591 h 5499746"/>
              <a:gd name="connsiteX2423" fmla="*/ 9660711 w 10815999"/>
              <a:gd name="connsiteY2423" fmla="*/ 3149042 h 5499746"/>
              <a:gd name="connsiteX2424" fmla="*/ 9663895 w 10815999"/>
              <a:gd name="connsiteY2424" fmla="*/ 3146493 h 5499746"/>
              <a:gd name="connsiteX2425" fmla="*/ 9667080 w 10815999"/>
              <a:gd name="connsiteY2425" fmla="*/ 3143306 h 5499746"/>
              <a:gd name="connsiteX2426" fmla="*/ 9670264 w 10815999"/>
              <a:gd name="connsiteY2426" fmla="*/ 3140757 h 5499746"/>
              <a:gd name="connsiteX2427" fmla="*/ 9672175 w 10815999"/>
              <a:gd name="connsiteY2427" fmla="*/ 3138208 h 5499746"/>
              <a:gd name="connsiteX2428" fmla="*/ 9673449 w 10815999"/>
              <a:gd name="connsiteY2428" fmla="*/ 3135659 h 5499746"/>
              <a:gd name="connsiteX2429" fmla="*/ 9675996 w 10815999"/>
              <a:gd name="connsiteY2429" fmla="*/ 3129923 h 5499746"/>
              <a:gd name="connsiteX2430" fmla="*/ 9677907 w 10815999"/>
              <a:gd name="connsiteY2430" fmla="*/ 3123551 h 5499746"/>
              <a:gd name="connsiteX2431" fmla="*/ 9679817 w 10815999"/>
              <a:gd name="connsiteY2431" fmla="*/ 3115266 h 5499746"/>
              <a:gd name="connsiteX2432" fmla="*/ 9681728 w 10815999"/>
              <a:gd name="connsiteY2432" fmla="*/ 3106981 h 5499746"/>
              <a:gd name="connsiteX2433" fmla="*/ 9683002 w 10815999"/>
              <a:gd name="connsiteY2433" fmla="*/ 3090412 h 5499746"/>
              <a:gd name="connsiteX2434" fmla="*/ 9683639 w 10815999"/>
              <a:gd name="connsiteY2434" fmla="*/ 3077029 h 5499746"/>
              <a:gd name="connsiteX2435" fmla="*/ 9679817 w 10815999"/>
              <a:gd name="connsiteY2435" fmla="*/ 3063009 h 5499746"/>
              <a:gd name="connsiteX2436" fmla="*/ 9675359 w 10815999"/>
              <a:gd name="connsiteY2436" fmla="*/ 3045165 h 5499746"/>
              <a:gd name="connsiteX2437" fmla="*/ 9672812 w 10815999"/>
              <a:gd name="connsiteY2437" fmla="*/ 3037517 h 5499746"/>
              <a:gd name="connsiteX2438" fmla="*/ 9670901 w 10815999"/>
              <a:gd name="connsiteY2438" fmla="*/ 3028595 h 5499746"/>
              <a:gd name="connsiteX2439" fmla="*/ 9668990 w 10815999"/>
              <a:gd name="connsiteY2439" fmla="*/ 3020948 h 5499746"/>
              <a:gd name="connsiteX2440" fmla="*/ 9668354 w 10815999"/>
              <a:gd name="connsiteY2440" fmla="*/ 3014575 h 5499746"/>
              <a:gd name="connsiteX2441" fmla="*/ 9667717 w 10815999"/>
              <a:gd name="connsiteY2441" fmla="*/ 3006928 h 5499746"/>
              <a:gd name="connsiteX2442" fmla="*/ 9667717 w 10815999"/>
              <a:gd name="connsiteY2442" fmla="*/ 2999280 h 5499746"/>
              <a:gd name="connsiteX2443" fmla="*/ 9668354 w 10815999"/>
              <a:gd name="connsiteY2443" fmla="*/ 2989721 h 5499746"/>
              <a:gd name="connsiteX2444" fmla="*/ 9670264 w 10815999"/>
              <a:gd name="connsiteY2444" fmla="*/ 2980162 h 5499746"/>
              <a:gd name="connsiteX2445" fmla="*/ 9672812 w 10815999"/>
              <a:gd name="connsiteY2445" fmla="*/ 2961681 h 5499746"/>
              <a:gd name="connsiteX2446" fmla="*/ 9675996 w 10815999"/>
              <a:gd name="connsiteY2446" fmla="*/ 2946386 h 5499746"/>
              <a:gd name="connsiteX2447" fmla="*/ 9679180 w 10815999"/>
              <a:gd name="connsiteY2447" fmla="*/ 2933640 h 5499746"/>
              <a:gd name="connsiteX2448" fmla="*/ 9684912 w 10815999"/>
              <a:gd name="connsiteY2448" fmla="*/ 2918346 h 5499746"/>
              <a:gd name="connsiteX2449" fmla="*/ 9690644 w 10815999"/>
              <a:gd name="connsiteY2449" fmla="*/ 2903688 h 5499746"/>
              <a:gd name="connsiteX2450" fmla="*/ 9695739 w 10815999"/>
              <a:gd name="connsiteY2450" fmla="*/ 2890942 h 5499746"/>
              <a:gd name="connsiteX2451" fmla="*/ 9697650 w 10815999"/>
              <a:gd name="connsiteY2451" fmla="*/ 2882020 h 5499746"/>
              <a:gd name="connsiteX2452" fmla="*/ 9700197 w 10815999"/>
              <a:gd name="connsiteY2452" fmla="*/ 2872461 h 5499746"/>
              <a:gd name="connsiteX2453" fmla="*/ 9703382 w 10815999"/>
              <a:gd name="connsiteY2453" fmla="*/ 2862265 h 5499746"/>
              <a:gd name="connsiteX2454" fmla="*/ 9705292 w 10815999"/>
              <a:gd name="connsiteY2454" fmla="*/ 2854617 h 5499746"/>
              <a:gd name="connsiteX2455" fmla="*/ 9709113 w 10815999"/>
              <a:gd name="connsiteY2455" fmla="*/ 2843146 h 5499746"/>
              <a:gd name="connsiteX2456" fmla="*/ 9712935 w 10815999"/>
              <a:gd name="connsiteY2456" fmla="*/ 2829126 h 5499746"/>
              <a:gd name="connsiteX2457" fmla="*/ 9716119 w 10815999"/>
              <a:gd name="connsiteY2457" fmla="*/ 2814468 h 5499746"/>
              <a:gd name="connsiteX2458" fmla="*/ 9717393 w 10815999"/>
              <a:gd name="connsiteY2458" fmla="*/ 2802997 h 5499746"/>
              <a:gd name="connsiteX2459" fmla="*/ 9716756 w 10815999"/>
              <a:gd name="connsiteY2459" fmla="*/ 2795350 h 5499746"/>
              <a:gd name="connsiteX2460" fmla="*/ 9714845 w 10815999"/>
              <a:gd name="connsiteY2460" fmla="*/ 2786428 h 5499746"/>
              <a:gd name="connsiteX2461" fmla="*/ 9712298 w 10815999"/>
              <a:gd name="connsiteY2461" fmla="*/ 2777506 h 5499746"/>
              <a:gd name="connsiteX2462" fmla="*/ 9709750 w 10815999"/>
              <a:gd name="connsiteY2462" fmla="*/ 2769859 h 5499746"/>
              <a:gd name="connsiteX2463" fmla="*/ 9708477 w 10815999"/>
              <a:gd name="connsiteY2463" fmla="*/ 2762211 h 5499746"/>
              <a:gd name="connsiteX2464" fmla="*/ 9707203 w 10815999"/>
              <a:gd name="connsiteY2464" fmla="*/ 2753289 h 5499746"/>
              <a:gd name="connsiteX2465" fmla="*/ 9706566 w 10815999"/>
              <a:gd name="connsiteY2465" fmla="*/ 2748828 h 5499746"/>
              <a:gd name="connsiteX2466" fmla="*/ 9705929 w 10815999"/>
              <a:gd name="connsiteY2466" fmla="*/ 2745005 h 5499746"/>
              <a:gd name="connsiteX2467" fmla="*/ 9704655 w 10815999"/>
              <a:gd name="connsiteY2467" fmla="*/ 2740544 h 5499746"/>
              <a:gd name="connsiteX2468" fmla="*/ 9703382 w 10815999"/>
              <a:gd name="connsiteY2468" fmla="*/ 2737995 h 5499746"/>
              <a:gd name="connsiteX2469" fmla="*/ 8773673 w 10815999"/>
              <a:gd name="connsiteY2469" fmla="*/ 2711645 h 5499746"/>
              <a:gd name="connsiteX2470" fmla="*/ 8770488 w 10815999"/>
              <a:gd name="connsiteY2470" fmla="*/ 2712282 h 5499746"/>
              <a:gd name="connsiteX2471" fmla="*/ 8767303 w 10815999"/>
              <a:gd name="connsiteY2471" fmla="*/ 2713556 h 5499746"/>
              <a:gd name="connsiteX2472" fmla="*/ 8763481 w 10815999"/>
              <a:gd name="connsiteY2472" fmla="*/ 2715468 h 5499746"/>
              <a:gd name="connsiteX2473" fmla="*/ 8759659 w 10815999"/>
              <a:gd name="connsiteY2473" fmla="*/ 2717379 h 5499746"/>
              <a:gd name="connsiteX2474" fmla="*/ 8757110 w 10815999"/>
              <a:gd name="connsiteY2474" fmla="*/ 2718653 h 5499746"/>
              <a:gd name="connsiteX2475" fmla="*/ 8754562 w 10815999"/>
              <a:gd name="connsiteY2475" fmla="*/ 2719928 h 5499746"/>
              <a:gd name="connsiteX2476" fmla="*/ 8752651 w 10815999"/>
              <a:gd name="connsiteY2476" fmla="*/ 2718653 h 5499746"/>
              <a:gd name="connsiteX2477" fmla="*/ 8750740 w 10815999"/>
              <a:gd name="connsiteY2477" fmla="*/ 2717379 h 5499746"/>
              <a:gd name="connsiteX2478" fmla="*/ 8750670 w 10815999"/>
              <a:gd name="connsiteY2478" fmla="*/ 2717168 h 5499746"/>
              <a:gd name="connsiteX2479" fmla="*/ 8751044 w 10815999"/>
              <a:gd name="connsiteY2479" fmla="*/ 2719416 h 5499746"/>
              <a:gd name="connsiteX2480" fmla="*/ 8752319 w 10815999"/>
              <a:gd name="connsiteY2480" fmla="*/ 2721328 h 5499746"/>
              <a:gd name="connsiteX2481" fmla="*/ 8754230 w 10815999"/>
              <a:gd name="connsiteY2481" fmla="*/ 2722603 h 5499746"/>
              <a:gd name="connsiteX2482" fmla="*/ 8756141 w 10815999"/>
              <a:gd name="connsiteY2482" fmla="*/ 2723241 h 5499746"/>
              <a:gd name="connsiteX2483" fmla="*/ 8758690 w 10815999"/>
              <a:gd name="connsiteY2483" fmla="*/ 2721966 h 5499746"/>
              <a:gd name="connsiteX2484" fmla="*/ 8761875 w 10815999"/>
              <a:gd name="connsiteY2484" fmla="*/ 2720691 h 5499746"/>
              <a:gd name="connsiteX2485" fmla="*/ 8765061 w 10815999"/>
              <a:gd name="connsiteY2485" fmla="*/ 2719416 h 5499746"/>
              <a:gd name="connsiteX2486" fmla="*/ 8768247 w 10815999"/>
              <a:gd name="connsiteY2486" fmla="*/ 2716866 h 5499746"/>
              <a:gd name="connsiteX2487" fmla="*/ 8772069 w 10815999"/>
              <a:gd name="connsiteY2487" fmla="*/ 2715591 h 5499746"/>
              <a:gd name="connsiteX2488" fmla="*/ 8775255 w 10815999"/>
              <a:gd name="connsiteY2488" fmla="*/ 2714954 h 5499746"/>
              <a:gd name="connsiteX2489" fmla="*/ 8778441 w 10815999"/>
              <a:gd name="connsiteY2489" fmla="*/ 2714954 h 5499746"/>
              <a:gd name="connsiteX2490" fmla="*/ 8779715 w 10815999"/>
              <a:gd name="connsiteY2490" fmla="*/ 2715591 h 5499746"/>
              <a:gd name="connsiteX2491" fmla="*/ 8781627 w 10815999"/>
              <a:gd name="connsiteY2491" fmla="*/ 2716229 h 5499746"/>
              <a:gd name="connsiteX2492" fmla="*/ 8784812 w 10815999"/>
              <a:gd name="connsiteY2492" fmla="*/ 2717504 h 5499746"/>
              <a:gd name="connsiteX2493" fmla="*/ 8786724 w 10815999"/>
              <a:gd name="connsiteY2493" fmla="*/ 2720054 h 5499746"/>
              <a:gd name="connsiteX2494" fmla="*/ 8789909 w 10815999"/>
              <a:gd name="connsiteY2494" fmla="*/ 2723241 h 5499746"/>
              <a:gd name="connsiteX2495" fmla="*/ 8792458 w 10815999"/>
              <a:gd name="connsiteY2495" fmla="*/ 2727066 h 5499746"/>
              <a:gd name="connsiteX2496" fmla="*/ 8794923 w 10815999"/>
              <a:gd name="connsiteY2496" fmla="*/ 2729531 h 5499746"/>
              <a:gd name="connsiteX2497" fmla="*/ 8794695 w 10815999"/>
              <a:gd name="connsiteY2497" fmla="*/ 2728847 h 5499746"/>
              <a:gd name="connsiteX2498" fmla="*/ 8792784 w 10815999"/>
              <a:gd name="connsiteY2498" fmla="*/ 2726299 h 5499746"/>
              <a:gd name="connsiteX2499" fmla="*/ 8790873 w 10815999"/>
              <a:gd name="connsiteY2499" fmla="*/ 2724388 h 5499746"/>
              <a:gd name="connsiteX2500" fmla="*/ 8788962 w 10815999"/>
              <a:gd name="connsiteY2500" fmla="*/ 2720565 h 5499746"/>
              <a:gd name="connsiteX2501" fmla="*/ 8785139 w 10815999"/>
              <a:gd name="connsiteY2501" fmla="*/ 2716105 h 5499746"/>
              <a:gd name="connsiteX2502" fmla="*/ 8783229 w 10815999"/>
              <a:gd name="connsiteY2502" fmla="*/ 2714193 h 5499746"/>
              <a:gd name="connsiteX2503" fmla="*/ 8780680 w 10815999"/>
              <a:gd name="connsiteY2503" fmla="*/ 2712919 h 5499746"/>
              <a:gd name="connsiteX2504" fmla="*/ 8778769 w 10815999"/>
              <a:gd name="connsiteY2504" fmla="*/ 2712282 h 5499746"/>
              <a:gd name="connsiteX2505" fmla="*/ 8776858 w 10815999"/>
              <a:gd name="connsiteY2505" fmla="*/ 2712282 h 5499746"/>
              <a:gd name="connsiteX2506" fmla="*/ 6174792 w 10815999"/>
              <a:gd name="connsiteY2506" fmla="*/ 2702727 h 5499746"/>
              <a:gd name="connsiteX2507" fmla="*/ 6169059 w 10815999"/>
              <a:gd name="connsiteY2507" fmla="*/ 2703364 h 5499746"/>
              <a:gd name="connsiteX2508" fmla="*/ 6163963 w 10815999"/>
              <a:gd name="connsiteY2508" fmla="*/ 2704638 h 5499746"/>
              <a:gd name="connsiteX2509" fmla="*/ 6162052 w 10815999"/>
              <a:gd name="connsiteY2509" fmla="*/ 2704638 h 5499746"/>
              <a:gd name="connsiteX2510" fmla="*/ 6160141 w 10815999"/>
              <a:gd name="connsiteY2510" fmla="*/ 2705912 h 5499746"/>
              <a:gd name="connsiteX2511" fmla="*/ 6157593 w 10815999"/>
              <a:gd name="connsiteY2511" fmla="*/ 2708461 h 5499746"/>
              <a:gd name="connsiteX2512" fmla="*/ 6155045 w 10815999"/>
              <a:gd name="connsiteY2512" fmla="*/ 2710372 h 5499746"/>
              <a:gd name="connsiteX2513" fmla="*/ 6150586 w 10815999"/>
              <a:gd name="connsiteY2513" fmla="*/ 2714832 h 5499746"/>
              <a:gd name="connsiteX2514" fmla="*/ 6146764 w 10815999"/>
              <a:gd name="connsiteY2514" fmla="*/ 2719292 h 5499746"/>
              <a:gd name="connsiteX2515" fmla="*/ 6138483 w 10815999"/>
              <a:gd name="connsiteY2515" fmla="*/ 2728212 h 5499746"/>
              <a:gd name="connsiteX2516" fmla="*/ 6129565 w 10815999"/>
              <a:gd name="connsiteY2516" fmla="*/ 2736495 h 5499746"/>
              <a:gd name="connsiteX2517" fmla="*/ 6125743 w 10815999"/>
              <a:gd name="connsiteY2517" fmla="*/ 2737769 h 5499746"/>
              <a:gd name="connsiteX2518" fmla="*/ 6121283 w 10815999"/>
              <a:gd name="connsiteY2518" fmla="*/ 2738406 h 5499746"/>
              <a:gd name="connsiteX2519" fmla="*/ 6116825 w 10815999"/>
              <a:gd name="connsiteY2519" fmla="*/ 2738406 h 5499746"/>
              <a:gd name="connsiteX2520" fmla="*/ 6112365 w 10815999"/>
              <a:gd name="connsiteY2520" fmla="*/ 2737769 h 5499746"/>
              <a:gd name="connsiteX2521" fmla="*/ 6102810 w 10815999"/>
              <a:gd name="connsiteY2521" fmla="*/ 2737132 h 5499746"/>
              <a:gd name="connsiteX2522" fmla="*/ 6095803 w 10815999"/>
              <a:gd name="connsiteY2522" fmla="*/ 2736495 h 5499746"/>
              <a:gd name="connsiteX2523" fmla="*/ 6088159 w 10815999"/>
              <a:gd name="connsiteY2523" fmla="*/ 2738406 h 5499746"/>
              <a:gd name="connsiteX2524" fmla="*/ 6079878 w 10815999"/>
              <a:gd name="connsiteY2524" fmla="*/ 2740955 h 5499746"/>
              <a:gd name="connsiteX2525" fmla="*/ 6070960 w 10815999"/>
              <a:gd name="connsiteY2525" fmla="*/ 2744778 h 5499746"/>
              <a:gd name="connsiteX2526" fmla="*/ 6063953 w 10815999"/>
              <a:gd name="connsiteY2526" fmla="*/ 2748600 h 5499746"/>
              <a:gd name="connsiteX2527" fmla="*/ 6056946 w 10815999"/>
              <a:gd name="connsiteY2527" fmla="*/ 2754972 h 5499746"/>
              <a:gd name="connsiteX2528" fmla="*/ 6048665 w 10815999"/>
              <a:gd name="connsiteY2528" fmla="*/ 2763892 h 5499746"/>
              <a:gd name="connsiteX2529" fmla="*/ 6042954 w 10815999"/>
              <a:gd name="connsiteY2529" fmla="*/ 2770044 h 5499746"/>
              <a:gd name="connsiteX2530" fmla="*/ 6048319 w 10815999"/>
              <a:gd name="connsiteY2530" fmla="*/ 2764676 h 5499746"/>
              <a:gd name="connsiteX2531" fmla="*/ 6055965 w 10815999"/>
              <a:gd name="connsiteY2531" fmla="*/ 2756389 h 5499746"/>
              <a:gd name="connsiteX2532" fmla="*/ 6063610 w 10815999"/>
              <a:gd name="connsiteY2532" fmla="*/ 2749377 h 5499746"/>
              <a:gd name="connsiteX2533" fmla="*/ 6070619 w 10815999"/>
              <a:gd name="connsiteY2533" fmla="*/ 2745552 h 5499746"/>
              <a:gd name="connsiteX2534" fmla="*/ 6079539 w 10815999"/>
              <a:gd name="connsiteY2534" fmla="*/ 2741727 h 5499746"/>
              <a:gd name="connsiteX2535" fmla="*/ 6087822 w 10815999"/>
              <a:gd name="connsiteY2535" fmla="*/ 2739177 h 5499746"/>
              <a:gd name="connsiteX2536" fmla="*/ 6095467 w 10815999"/>
              <a:gd name="connsiteY2536" fmla="*/ 2737265 h 5499746"/>
              <a:gd name="connsiteX2537" fmla="*/ 6102476 w 10815999"/>
              <a:gd name="connsiteY2537" fmla="*/ 2737902 h 5499746"/>
              <a:gd name="connsiteX2538" fmla="*/ 6112033 w 10815999"/>
              <a:gd name="connsiteY2538" fmla="*/ 2738540 h 5499746"/>
              <a:gd name="connsiteX2539" fmla="*/ 6116493 w 10815999"/>
              <a:gd name="connsiteY2539" fmla="*/ 2739177 h 5499746"/>
              <a:gd name="connsiteX2540" fmla="*/ 6120953 w 10815999"/>
              <a:gd name="connsiteY2540" fmla="*/ 2739177 h 5499746"/>
              <a:gd name="connsiteX2541" fmla="*/ 6125413 w 10815999"/>
              <a:gd name="connsiteY2541" fmla="*/ 2738540 h 5499746"/>
              <a:gd name="connsiteX2542" fmla="*/ 6129235 w 10815999"/>
              <a:gd name="connsiteY2542" fmla="*/ 2737265 h 5499746"/>
              <a:gd name="connsiteX2543" fmla="*/ 6138155 w 10815999"/>
              <a:gd name="connsiteY2543" fmla="*/ 2728978 h 5499746"/>
              <a:gd name="connsiteX2544" fmla="*/ 6146438 w 10815999"/>
              <a:gd name="connsiteY2544" fmla="*/ 2720054 h 5499746"/>
              <a:gd name="connsiteX2545" fmla="*/ 6150261 w 10815999"/>
              <a:gd name="connsiteY2545" fmla="*/ 2715591 h 5499746"/>
              <a:gd name="connsiteX2546" fmla="*/ 6154721 w 10815999"/>
              <a:gd name="connsiteY2546" fmla="*/ 2711129 h 5499746"/>
              <a:gd name="connsiteX2547" fmla="*/ 6157269 w 10815999"/>
              <a:gd name="connsiteY2547" fmla="*/ 2709217 h 5499746"/>
              <a:gd name="connsiteX2548" fmla="*/ 6159818 w 10815999"/>
              <a:gd name="connsiteY2548" fmla="*/ 2707304 h 5499746"/>
              <a:gd name="connsiteX2549" fmla="*/ 6161729 w 10815999"/>
              <a:gd name="connsiteY2549" fmla="*/ 2706029 h 5499746"/>
              <a:gd name="connsiteX2550" fmla="*/ 6163641 w 10815999"/>
              <a:gd name="connsiteY2550" fmla="*/ 2705392 h 5499746"/>
              <a:gd name="connsiteX2551" fmla="*/ 6168738 w 10815999"/>
              <a:gd name="connsiteY2551" fmla="*/ 2704117 h 5499746"/>
              <a:gd name="connsiteX2552" fmla="*/ 6174472 w 10815999"/>
              <a:gd name="connsiteY2552" fmla="*/ 2703480 h 5499746"/>
              <a:gd name="connsiteX2553" fmla="*/ 6180843 w 10815999"/>
              <a:gd name="connsiteY2553" fmla="*/ 2704117 h 5499746"/>
              <a:gd name="connsiteX2554" fmla="*/ 6185303 w 10815999"/>
              <a:gd name="connsiteY2554" fmla="*/ 2705392 h 5499746"/>
              <a:gd name="connsiteX2555" fmla="*/ 6191037 w 10815999"/>
              <a:gd name="connsiteY2555" fmla="*/ 2706029 h 5499746"/>
              <a:gd name="connsiteX2556" fmla="*/ 6197409 w 10815999"/>
              <a:gd name="connsiteY2556" fmla="*/ 2707304 h 5499746"/>
              <a:gd name="connsiteX2557" fmla="*/ 6204417 w 10815999"/>
              <a:gd name="connsiteY2557" fmla="*/ 2708579 h 5499746"/>
              <a:gd name="connsiteX2558" fmla="*/ 6209514 w 10815999"/>
              <a:gd name="connsiteY2558" fmla="*/ 2710492 h 5499746"/>
              <a:gd name="connsiteX2559" fmla="*/ 6213337 w 10815999"/>
              <a:gd name="connsiteY2559" fmla="*/ 2715591 h 5499746"/>
              <a:gd name="connsiteX2560" fmla="*/ 6215886 w 10815999"/>
              <a:gd name="connsiteY2560" fmla="*/ 2722603 h 5499746"/>
              <a:gd name="connsiteX2561" fmla="*/ 6218434 w 10815999"/>
              <a:gd name="connsiteY2561" fmla="*/ 2728978 h 5499746"/>
              <a:gd name="connsiteX2562" fmla="*/ 6221620 w 10815999"/>
              <a:gd name="connsiteY2562" fmla="*/ 2734715 h 5499746"/>
              <a:gd name="connsiteX2563" fmla="*/ 6228628 w 10815999"/>
              <a:gd name="connsiteY2563" fmla="*/ 2737902 h 5499746"/>
              <a:gd name="connsiteX2564" fmla="*/ 6237548 w 10815999"/>
              <a:gd name="connsiteY2564" fmla="*/ 2741090 h 5499746"/>
              <a:gd name="connsiteX2565" fmla="*/ 6246468 w 10815999"/>
              <a:gd name="connsiteY2565" fmla="*/ 2744915 h 5499746"/>
              <a:gd name="connsiteX2566" fmla="*/ 6253477 w 10815999"/>
              <a:gd name="connsiteY2566" fmla="*/ 2746827 h 5499746"/>
              <a:gd name="connsiteX2567" fmla="*/ 6258574 w 10815999"/>
              <a:gd name="connsiteY2567" fmla="*/ 2748102 h 5499746"/>
              <a:gd name="connsiteX2568" fmla="*/ 6264945 w 10815999"/>
              <a:gd name="connsiteY2568" fmla="*/ 2749377 h 5499746"/>
              <a:gd name="connsiteX2569" fmla="*/ 6271953 w 10815999"/>
              <a:gd name="connsiteY2569" fmla="*/ 2750652 h 5499746"/>
              <a:gd name="connsiteX2570" fmla="*/ 6279599 w 10815999"/>
              <a:gd name="connsiteY2570" fmla="*/ 2751289 h 5499746"/>
              <a:gd name="connsiteX2571" fmla="*/ 6293616 w 10815999"/>
              <a:gd name="connsiteY2571" fmla="*/ 2752564 h 5499746"/>
              <a:gd name="connsiteX2572" fmla="*/ 6304447 w 10815999"/>
              <a:gd name="connsiteY2572" fmla="*/ 2753839 h 5499746"/>
              <a:gd name="connsiteX2573" fmla="*/ 6310182 w 10815999"/>
              <a:gd name="connsiteY2573" fmla="*/ 2757026 h 5499746"/>
              <a:gd name="connsiteX2574" fmla="*/ 6316553 w 10815999"/>
              <a:gd name="connsiteY2574" fmla="*/ 2760214 h 5499746"/>
              <a:gd name="connsiteX2575" fmla="*/ 6323561 w 10815999"/>
              <a:gd name="connsiteY2575" fmla="*/ 2763401 h 5499746"/>
              <a:gd name="connsiteX2576" fmla="*/ 6328658 w 10815999"/>
              <a:gd name="connsiteY2576" fmla="*/ 2765951 h 5499746"/>
              <a:gd name="connsiteX2577" fmla="*/ 6335667 w 10815999"/>
              <a:gd name="connsiteY2577" fmla="*/ 2769775 h 5499746"/>
              <a:gd name="connsiteX2578" fmla="*/ 6343950 w 10815999"/>
              <a:gd name="connsiteY2578" fmla="*/ 2772963 h 5499746"/>
              <a:gd name="connsiteX2579" fmla="*/ 6352232 w 10815999"/>
              <a:gd name="connsiteY2579" fmla="*/ 2776150 h 5499746"/>
              <a:gd name="connsiteX2580" fmla="*/ 6360515 w 10815999"/>
              <a:gd name="connsiteY2580" fmla="*/ 2778062 h 5499746"/>
              <a:gd name="connsiteX2581" fmla="*/ 6364975 w 10815999"/>
              <a:gd name="connsiteY2581" fmla="*/ 2778062 h 5499746"/>
              <a:gd name="connsiteX2582" fmla="*/ 6371984 w 10815999"/>
              <a:gd name="connsiteY2582" fmla="*/ 2778062 h 5499746"/>
              <a:gd name="connsiteX2583" fmla="*/ 6378355 w 10815999"/>
              <a:gd name="connsiteY2583" fmla="*/ 2778700 h 5499746"/>
              <a:gd name="connsiteX2584" fmla="*/ 6382815 w 10815999"/>
              <a:gd name="connsiteY2584" fmla="*/ 2780612 h 5499746"/>
              <a:gd name="connsiteX2585" fmla="*/ 6391735 w 10815999"/>
              <a:gd name="connsiteY2585" fmla="*/ 2781887 h 5499746"/>
              <a:gd name="connsiteX2586" fmla="*/ 6402566 w 10815999"/>
              <a:gd name="connsiteY2586" fmla="*/ 2783800 h 5499746"/>
              <a:gd name="connsiteX2587" fmla="*/ 6412760 w 10815999"/>
              <a:gd name="connsiteY2587" fmla="*/ 2786987 h 5499746"/>
              <a:gd name="connsiteX2588" fmla="*/ 6421043 w 10815999"/>
              <a:gd name="connsiteY2588" fmla="*/ 2790174 h 5499746"/>
              <a:gd name="connsiteX2589" fmla="*/ 6425503 w 10815999"/>
              <a:gd name="connsiteY2589" fmla="*/ 2794636 h 5499746"/>
              <a:gd name="connsiteX2590" fmla="*/ 6429326 w 10815999"/>
              <a:gd name="connsiteY2590" fmla="*/ 2799736 h 5499746"/>
              <a:gd name="connsiteX2591" fmla="*/ 6433786 w 10815999"/>
              <a:gd name="connsiteY2591" fmla="*/ 2805473 h 5499746"/>
              <a:gd name="connsiteX2592" fmla="*/ 6436065 w 10815999"/>
              <a:gd name="connsiteY2592" fmla="*/ 2809463 h 5499746"/>
              <a:gd name="connsiteX2593" fmla="*/ 6435964 w 10815999"/>
              <a:gd name="connsiteY2593" fmla="*/ 2809128 h 5499746"/>
              <a:gd name="connsiteX2594" fmla="*/ 6434053 w 10815999"/>
              <a:gd name="connsiteY2594" fmla="*/ 2804668 h 5499746"/>
              <a:gd name="connsiteX2595" fmla="*/ 6429594 w 10815999"/>
              <a:gd name="connsiteY2595" fmla="*/ 2798934 h 5499746"/>
              <a:gd name="connsiteX2596" fmla="*/ 6425772 w 10815999"/>
              <a:gd name="connsiteY2596" fmla="*/ 2793837 h 5499746"/>
              <a:gd name="connsiteX2597" fmla="*/ 6421950 w 10815999"/>
              <a:gd name="connsiteY2597" fmla="*/ 2789377 h 5499746"/>
              <a:gd name="connsiteX2598" fmla="*/ 6413032 w 10815999"/>
              <a:gd name="connsiteY2598" fmla="*/ 2786191 h 5499746"/>
              <a:gd name="connsiteX2599" fmla="*/ 6402203 w 10815999"/>
              <a:gd name="connsiteY2599" fmla="*/ 2783006 h 5499746"/>
              <a:gd name="connsiteX2600" fmla="*/ 6391374 w 10815999"/>
              <a:gd name="connsiteY2600" fmla="*/ 2781094 h 5499746"/>
              <a:gd name="connsiteX2601" fmla="*/ 6382456 w 10815999"/>
              <a:gd name="connsiteY2601" fmla="*/ 2779183 h 5499746"/>
              <a:gd name="connsiteX2602" fmla="*/ 6377997 w 10815999"/>
              <a:gd name="connsiteY2602" fmla="*/ 2777909 h 5499746"/>
              <a:gd name="connsiteX2603" fmla="*/ 6371627 w 10815999"/>
              <a:gd name="connsiteY2603" fmla="*/ 2777271 h 5499746"/>
              <a:gd name="connsiteX2604" fmla="*/ 6365257 w 10815999"/>
              <a:gd name="connsiteY2604" fmla="*/ 2777271 h 5499746"/>
              <a:gd name="connsiteX2605" fmla="*/ 6360797 w 10815999"/>
              <a:gd name="connsiteY2605" fmla="*/ 2777271 h 5499746"/>
              <a:gd name="connsiteX2606" fmla="*/ 6352517 w 10815999"/>
              <a:gd name="connsiteY2606" fmla="*/ 2774723 h 5499746"/>
              <a:gd name="connsiteX2607" fmla="*/ 6343598 w 10815999"/>
              <a:gd name="connsiteY2607" fmla="*/ 2772174 h 5499746"/>
              <a:gd name="connsiteX2608" fmla="*/ 6335954 w 10815999"/>
              <a:gd name="connsiteY2608" fmla="*/ 2768989 h 5499746"/>
              <a:gd name="connsiteX2609" fmla="*/ 6328947 w 10815999"/>
              <a:gd name="connsiteY2609" fmla="*/ 2765166 h 5499746"/>
              <a:gd name="connsiteX2610" fmla="*/ 6323851 w 10815999"/>
              <a:gd name="connsiteY2610" fmla="*/ 2762617 h 5499746"/>
              <a:gd name="connsiteX2611" fmla="*/ 6316844 w 10815999"/>
              <a:gd name="connsiteY2611" fmla="*/ 2759432 h 5499746"/>
              <a:gd name="connsiteX2612" fmla="*/ 6310474 w 10815999"/>
              <a:gd name="connsiteY2612" fmla="*/ 2756246 h 5499746"/>
              <a:gd name="connsiteX2613" fmla="*/ 6304741 w 10815999"/>
              <a:gd name="connsiteY2613" fmla="*/ 2753060 h 5499746"/>
              <a:gd name="connsiteX2614" fmla="*/ 6293275 w 10815999"/>
              <a:gd name="connsiteY2614" fmla="*/ 2751786 h 5499746"/>
              <a:gd name="connsiteX2615" fmla="*/ 6279261 w 10815999"/>
              <a:gd name="connsiteY2615" fmla="*/ 2750512 h 5499746"/>
              <a:gd name="connsiteX2616" fmla="*/ 6272254 w 10815999"/>
              <a:gd name="connsiteY2616" fmla="*/ 2749875 h 5499746"/>
              <a:gd name="connsiteX2617" fmla="*/ 6264610 w 10815999"/>
              <a:gd name="connsiteY2617" fmla="*/ 2748600 h 5499746"/>
              <a:gd name="connsiteX2618" fmla="*/ 6258877 w 10815999"/>
              <a:gd name="connsiteY2618" fmla="*/ 2747326 h 5499746"/>
              <a:gd name="connsiteX2619" fmla="*/ 6253781 w 10815999"/>
              <a:gd name="connsiteY2619" fmla="*/ 2746052 h 5499746"/>
              <a:gd name="connsiteX2620" fmla="*/ 6246774 w 10815999"/>
              <a:gd name="connsiteY2620" fmla="*/ 2744140 h 5499746"/>
              <a:gd name="connsiteX2621" fmla="*/ 6237855 w 10815999"/>
              <a:gd name="connsiteY2621" fmla="*/ 2740318 h 5499746"/>
              <a:gd name="connsiteX2622" fmla="*/ 6228937 w 10815999"/>
              <a:gd name="connsiteY2622" fmla="*/ 2737132 h 5499746"/>
              <a:gd name="connsiteX2623" fmla="*/ 6222567 w 10815999"/>
              <a:gd name="connsiteY2623" fmla="*/ 2733946 h 5499746"/>
              <a:gd name="connsiteX2624" fmla="*/ 6218745 w 10815999"/>
              <a:gd name="connsiteY2624" fmla="*/ 2728212 h 5499746"/>
              <a:gd name="connsiteX2625" fmla="*/ 6216197 w 10815999"/>
              <a:gd name="connsiteY2625" fmla="*/ 2721841 h 5499746"/>
              <a:gd name="connsiteX2626" fmla="*/ 6213649 w 10815999"/>
              <a:gd name="connsiteY2626" fmla="*/ 2714832 h 5499746"/>
              <a:gd name="connsiteX2627" fmla="*/ 6209827 w 10815999"/>
              <a:gd name="connsiteY2627" fmla="*/ 2709735 h 5499746"/>
              <a:gd name="connsiteX2628" fmla="*/ 6204731 w 10815999"/>
              <a:gd name="connsiteY2628" fmla="*/ 2707824 h 5499746"/>
              <a:gd name="connsiteX2629" fmla="*/ 6197724 w 10815999"/>
              <a:gd name="connsiteY2629" fmla="*/ 2705912 h 5499746"/>
              <a:gd name="connsiteX2630" fmla="*/ 6191354 w 10815999"/>
              <a:gd name="connsiteY2630" fmla="*/ 2704638 h 5499746"/>
              <a:gd name="connsiteX2631" fmla="*/ 6185621 w 10815999"/>
              <a:gd name="connsiteY2631" fmla="*/ 2704638 h 5499746"/>
              <a:gd name="connsiteX2632" fmla="*/ 6181162 w 10815999"/>
              <a:gd name="connsiteY2632" fmla="*/ 2703364 h 5499746"/>
              <a:gd name="connsiteX2633" fmla="*/ 9615882 w 10815999"/>
              <a:gd name="connsiteY2633" fmla="*/ 2690717 h 5499746"/>
              <a:gd name="connsiteX2634" fmla="*/ 9619673 w 10815999"/>
              <a:gd name="connsiteY2634" fmla="*/ 2696785 h 5499746"/>
              <a:gd name="connsiteX2635" fmla="*/ 9617404 w 10815999"/>
              <a:gd name="connsiteY2635" fmla="*/ 2692748 h 5499746"/>
              <a:gd name="connsiteX2636" fmla="*/ 5678610 w 10815999"/>
              <a:gd name="connsiteY2636" fmla="*/ 2601400 h 5499746"/>
              <a:gd name="connsiteX2637" fmla="*/ 5675757 w 10815999"/>
              <a:gd name="connsiteY2637" fmla="*/ 2602541 h 5499746"/>
              <a:gd name="connsiteX2638" fmla="*/ 5673248 w 10815999"/>
              <a:gd name="connsiteY2638" fmla="*/ 2603975 h 5499746"/>
              <a:gd name="connsiteX2639" fmla="*/ 5674743 w 10815999"/>
              <a:gd name="connsiteY2639" fmla="*/ 2603334 h 5499746"/>
              <a:gd name="connsiteX2640" fmla="*/ 5632442 w 10815999"/>
              <a:gd name="connsiteY2640" fmla="*/ 2601267 h 5499746"/>
              <a:gd name="connsiteX2641" fmla="*/ 5627346 w 10815999"/>
              <a:gd name="connsiteY2641" fmla="*/ 2602541 h 5499746"/>
              <a:gd name="connsiteX2642" fmla="*/ 5621613 w 10815999"/>
              <a:gd name="connsiteY2642" fmla="*/ 2602541 h 5499746"/>
              <a:gd name="connsiteX2643" fmla="*/ 5615881 w 10815999"/>
              <a:gd name="connsiteY2643" fmla="*/ 2602541 h 5499746"/>
              <a:gd name="connsiteX2644" fmla="*/ 5610148 w 10815999"/>
              <a:gd name="connsiteY2644" fmla="*/ 2603178 h 5499746"/>
              <a:gd name="connsiteX2645" fmla="*/ 5606628 w 10815999"/>
              <a:gd name="connsiteY2645" fmla="*/ 2604687 h 5499746"/>
              <a:gd name="connsiteX2646" fmla="*/ 5609131 w 10815999"/>
              <a:gd name="connsiteY2646" fmla="*/ 2603971 h 5499746"/>
              <a:gd name="connsiteX2647" fmla="*/ 5614864 w 10815999"/>
              <a:gd name="connsiteY2647" fmla="*/ 2603334 h 5499746"/>
              <a:gd name="connsiteX2648" fmla="*/ 5620597 w 10815999"/>
              <a:gd name="connsiteY2648" fmla="*/ 2602697 h 5499746"/>
              <a:gd name="connsiteX2649" fmla="*/ 5626330 w 10815999"/>
              <a:gd name="connsiteY2649" fmla="*/ 2602697 h 5499746"/>
              <a:gd name="connsiteX2650" fmla="*/ 5631427 w 10815999"/>
              <a:gd name="connsiteY2650" fmla="*/ 2602059 h 5499746"/>
              <a:gd name="connsiteX2651" fmla="*/ 5637797 w 10815999"/>
              <a:gd name="connsiteY2651" fmla="*/ 2602059 h 5499746"/>
              <a:gd name="connsiteX2652" fmla="*/ 5644167 w 10815999"/>
              <a:gd name="connsiteY2652" fmla="*/ 2602697 h 5499746"/>
              <a:gd name="connsiteX2653" fmla="*/ 5650537 w 10815999"/>
              <a:gd name="connsiteY2653" fmla="*/ 2602697 h 5499746"/>
              <a:gd name="connsiteX2654" fmla="*/ 5654996 w 10815999"/>
              <a:gd name="connsiteY2654" fmla="*/ 2603971 h 5499746"/>
              <a:gd name="connsiteX2655" fmla="*/ 5660729 w 10815999"/>
              <a:gd name="connsiteY2655" fmla="*/ 2605245 h 5499746"/>
              <a:gd name="connsiteX2656" fmla="*/ 5665825 w 10815999"/>
              <a:gd name="connsiteY2656" fmla="*/ 2605245 h 5499746"/>
              <a:gd name="connsiteX2657" fmla="*/ 5670284 w 10815999"/>
              <a:gd name="connsiteY2657" fmla="*/ 2605245 h 5499746"/>
              <a:gd name="connsiteX2658" fmla="*/ 5670811 w 10815999"/>
              <a:gd name="connsiteY2658" fmla="*/ 2605019 h 5499746"/>
              <a:gd name="connsiteX2659" fmla="*/ 5666839 w 10815999"/>
              <a:gd name="connsiteY2659" fmla="*/ 2604452 h 5499746"/>
              <a:gd name="connsiteX2660" fmla="*/ 5661743 w 10815999"/>
              <a:gd name="connsiteY2660" fmla="*/ 2604452 h 5499746"/>
              <a:gd name="connsiteX2661" fmla="*/ 5656011 w 10815999"/>
              <a:gd name="connsiteY2661" fmla="*/ 2603815 h 5499746"/>
              <a:gd name="connsiteX2662" fmla="*/ 5651552 w 10815999"/>
              <a:gd name="connsiteY2662" fmla="*/ 2602541 h 5499746"/>
              <a:gd name="connsiteX2663" fmla="*/ 5645182 w 10815999"/>
              <a:gd name="connsiteY2663" fmla="*/ 2601904 h 5499746"/>
              <a:gd name="connsiteX2664" fmla="*/ 5638812 w 10815999"/>
              <a:gd name="connsiteY2664" fmla="*/ 2601904 h 5499746"/>
              <a:gd name="connsiteX2665" fmla="*/ 5685503 w 10815999"/>
              <a:gd name="connsiteY2665" fmla="*/ 2597031 h 5499746"/>
              <a:gd name="connsiteX2666" fmla="*/ 5684675 w 10815999"/>
              <a:gd name="connsiteY2666" fmla="*/ 2597445 h 5499746"/>
              <a:gd name="connsiteX2667" fmla="*/ 5682832 w 10815999"/>
              <a:gd name="connsiteY2667" fmla="*/ 2599289 h 5499746"/>
              <a:gd name="connsiteX2668" fmla="*/ 5683661 w 10815999"/>
              <a:gd name="connsiteY2668" fmla="*/ 2598874 h 5499746"/>
              <a:gd name="connsiteX2669" fmla="*/ 8422920 w 10815999"/>
              <a:gd name="connsiteY2669" fmla="*/ 2584077 h 5499746"/>
              <a:gd name="connsiteX2670" fmla="*/ 8422920 w 10815999"/>
              <a:gd name="connsiteY2670" fmla="*/ 2584275 h 5499746"/>
              <a:gd name="connsiteX2671" fmla="*/ 8423557 w 10815999"/>
              <a:gd name="connsiteY2671" fmla="*/ 2587462 h 5499746"/>
              <a:gd name="connsiteX2672" fmla="*/ 8424831 w 10815999"/>
              <a:gd name="connsiteY2672" fmla="*/ 2589374 h 5499746"/>
              <a:gd name="connsiteX2673" fmla="*/ 8433114 w 10815999"/>
              <a:gd name="connsiteY2673" fmla="*/ 2593199 h 5499746"/>
              <a:gd name="connsiteX2674" fmla="*/ 8442671 w 10815999"/>
              <a:gd name="connsiteY2674" fmla="*/ 2596386 h 5499746"/>
              <a:gd name="connsiteX2675" fmla="*/ 8448405 w 10815999"/>
              <a:gd name="connsiteY2675" fmla="*/ 2595749 h 5499746"/>
              <a:gd name="connsiteX2676" fmla="*/ 8456688 w 10815999"/>
              <a:gd name="connsiteY2676" fmla="*/ 2595111 h 5499746"/>
              <a:gd name="connsiteX2677" fmla="*/ 8464971 w 10815999"/>
              <a:gd name="connsiteY2677" fmla="*/ 2594474 h 5499746"/>
              <a:gd name="connsiteX2678" fmla="*/ 8471342 w 10815999"/>
              <a:gd name="connsiteY2678" fmla="*/ 2593836 h 5499746"/>
              <a:gd name="connsiteX2679" fmla="*/ 8477713 w 10815999"/>
              <a:gd name="connsiteY2679" fmla="*/ 2595749 h 5499746"/>
              <a:gd name="connsiteX2680" fmla="*/ 8485996 w 10815999"/>
              <a:gd name="connsiteY2680" fmla="*/ 2598299 h 5499746"/>
              <a:gd name="connsiteX2681" fmla="*/ 8489819 w 10815999"/>
              <a:gd name="connsiteY2681" fmla="*/ 2599574 h 5499746"/>
              <a:gd name="connsiteX2682" fmla="*/ 8493005 w 10815999"/>
              <a:gd name="connsiteY2682" fmla="*/ 2600848 h 5499746"/>
              <a:gd name="connsiteX2683" fmla="*/ 8496190 w 10815999"/>
              <a:gd name="connsiteY2683" fmla="*/ 2602123 h 5499746"/>
              <a:gd name="connsiteX2684" fmla="*/ 8498102 w 10815999"/>
              <a:gd name="connsiteY2684" fmla="*/ 2604036 h 5499746"/>
              <a:gd name="connsiteX2685" fmla="*/ 8503836 w 10815999"/>
              <a:gd name="connsiteY2685" fmla="*/ 2609773 h 5499746"/>
              <a:gd name="connsiteX2686" fmla="*/ 8510207 w 10815999"/>
              <a:gd name="connsiteY2686" fmla="*/ 2617422 h 5499746"/>
              <a:gd name="connsiteX2687" fmla="*/ 8517216 w 10815999"/>
              <a:gd name="connsiteY2687" fmla="*/ 2626347 h 5499746"/>
              <a:gd name="connsiteX2688" fmla="*/ 8522313 w 10815999"/>
              <a:gd name="connsiteY2688" fmla="*/ 2632721 h 5499746"/>
              <a:gd name="connsiteX2689" fmla="*/ 8531233 w 10815999"/>
              <a:gd name="connsiteY2689" fmla="*/ 2639096 h 5499746"/>
              <a:gd name="connsiteX2690" fmla="*/ 8542064 w 10815999"/>
              <a:gd name="connsiteY2690" fmla="*/ 2644833 h 5499746"/>
              <a:gd name="connsiteX2691" fmla="*/ 8549073 w 10815999"/>
              <a:gd name="connsiteY2691" fmla="*/ 2644196 h 5499746"/>
              <a:gd name="connsiteX2692" fmla="*/ 8557993 w 10815999"/>
              <a:gd name="connsiteY2692" fmla="*/ 2642283 h 5499746"/>
              <a:gd name="connsiteX2693" fmla="*/ 8566912 w 10815999"/>
              <a:gd name="connsiteY2693" fmla="*/ 2639734 h 5499746"/>
              <a:gd name="connsiteX2694" fmla="*/ 8573921 w 10815999"/>
              <a:gd name="connsiteY2694" fmla="*/ 2637821 h 5499746"/>
              <a:gd name="connsiteX2695" fmla="*/ 8579655 w 10815999"/>
              <a:gd name="connsiteY2695" fmla="*/ 2635909 h 5499746"/>
              <a:gd name="connsiteX2696" fmla="*/ 8587301 w 10815999"/>
              <a:gd name="connsiteY2696" fmla="*/ 2632721 h 5499746"/>
              <a:gd name="connsiteX2697" fmla="*/ 8593672 w 10815999"/>
              <a:gd name="connsiteY2697" fmla="*/ 2630172 h 5499746"/>
              <a:gd name="connsiteX2698" fmla="*/ 8600681 w 10815999"/>
              <a:gd name="connsiteY2698" fmla="*/ 2628259 h 5499746"/>
              <a:gd name="connsiteX2699" fmla="*/ 8605777 w 10815999"/>
              <a:gd name="connsiteY2699" fmla="*/ 2627622 h 5499746"/>
              <a:gd name="connsiteX2700" fmla="*/ 8611512 w 10815999"/>
              <a:gd name="connsiteY2700" fmla="*/ 2625709 h 5499746"/>
              <a:gd name="connsiteX2701" fmla="*/ 8617883 w 10815999"/>
              <a:gd name="connsiteY2701" fmla="*/ 2624435 h 5499746"/>
              <a:gd name="connsiteX2702" fmla="*/ 8622343 w 10815999"/>
              <a:gd name="connsiteY2702" fmla="*/ 2623797 h 5499746"/>
              <a:gd name="connsiteX2703" fmla="*/ 8626803 w 10815999"/>
              <a:gd name="connsiteY2703" fmla="*/ 2623797 h 5499746"/>
              <a:gd name="connsiteX2704" fmla="*/ 8633174 w 10815999"/>
              <a:gd name="connsiteY2704" fmla="*/ 2625072 h 5499746"/>
              <a:gd name="connsiteX2705" fmla="*/ 8639545 w 10815999"/>
              <a:gd name="connsiteY2705" fmla="*/ 2626347 h 5499746"/>
              <a:gd name="connsiteX2706" fmla="*/ 8644005 w 10815999"/>
              <a:gd name="connsiteY2706" fmla="*/ 2628259 h 5499746"/>
              <a:gd name="connsiteX2707" fmla="*/ 8649103 w 10815999"/>
              <a:gd name="connsiteY2707" fmla="*/ 2632721 h 5499746"/>
              <a:gd name="connsiteX2708" fmla="*/ 8654837 w 10815999"/>
              <a:gd name="connsiteY2708" fmla="*/ 2640371 h 5499746"/>
              <a:gd name="connsiteX2709" fmla="*/ 8659297 w 10815999"/>
              <a:gd name="connsiteY2709" fmla="*/ 2647383 h 5499746"/>
              <a:gd name="connsiteX2710" fmla="*/ 8663757 w 10815999"/>
              <a:gd name="connsiteY2710" fmla="*/ 2652483 h 5499746"/>
              <a:gd name="connsiteX2711" fmla="*/ 8668854 w 10815999"/>
              <a:gd name="connsiteY2711" fmla="*/ 2660132 h 5499746"/>
              <a:gd name="connsiteX2712" fmla="*/ 8676499 w 10815999"/>
              <a:gd name="connsiteY2712" fmla="*/ 2668419 h 5499746"/>
              <a:gd name="connsiteX2713" fmla="*/ 8684145 w 10815999"/>
              <a:gd name="connsiteY2713" fmla="*/ 2677981 h 5499746"/>
              <a:gd name="connsiteX2714" fmla="*/ 8690517 w 10815999"/>
              <a:gd name="connsiteY2714" fmla="*/ 2684356 h 5499746"/>
              <a:gd name="connsiteX2715" fmla="*/ 8698799 w 10815999"/>
              <a:gd name="connsiteY2715" fmla="*/ 2687543 h 5499746"/>
              <a:gd name="connsiteX2716" fmla="*/ 8707719 w 10815999"/>
              <a:gd name="connsiteY2716" fmla="*/ 2690730 h 5499746"/>
              <a:gd name="connsiteX2717" fmla="*/ 8712179 w 10815999"/>
              <a:gd name="connsiteY2717" fmla="*/ 2690730 h 5499746"/>
              <a:gd name="connsiteX2718" fmla="*/ 8717913 w 10815999"/>
              <a:gd name="connsiteY2718" fmla="*/ 2690730 h 5499746"/>
              <a:gd name="connsiteX2719" fmla="*/ 8723647 w 10815999"/>
              <a:gd name="connsiteY2719" fmla="*/ 2690730 h 5499746"/>
              <a:gd name="connsiteX2720" fmla="*/ 8730019 w 10815999"/>
              <a:gd name="connsiteY2720" fmla="*/ 2690730 h 5499746"/>
              <a:gd name="connsiteX2721" fmla="*/ 8733205 w 10815999"/>
              <a:gd name="connsiteY2721" fmla="*/ 2692643 h 5499746"/>
              <a:gd name="connsiteX2722" fmla="*/ 8737664 w 10815999"/>
              <a:gd name="connsiteY2722" fmla="*/ 2695193 h 5499746"/>
              <a:gd name="connsiteX2723" fmla="*/ 8742761 w 10815999"/>
              <a:gd name="connsiteY2723" fmla="*/ 2697742 h 5499746"/>
              <a:gd name="connsiteX2724" fmla="*/ 8745634 w 10815999"/>
              <a:gd name="connsiteY2724" fmla="*/ 2700138 h 5499746"/>
              <a:gd name="connsiteX2725" fmla="*/ 8745007 w 10815999"/>
              <a:gd name="connsiteY2725" fmla="*/ 2697628 h 5499746"/>
              <a:gd name="connsiteX2726" fmla="*/ 8741185 w 10815999"/>
              <a:gd name="connsiteY2726" fmla="*/ 2693805 h 5499746"/>
              <a:gd name="connsiteX2727" fmla="*/ 8736089 w 10815999"/>
              <a:gd name="connsiteY2727" fmla="*/ 2691257 h 5499746"/>
              <a:gd name="connsiteX2728" fmla="*/ 8732266 w 10815999"/>
              <a:gd name="connsiteY2728" fmla="*/ 2689345 h 5499746"/>
              <a:gd name="connsiteX2729" fmla="*/ 8728444 w 10815999"/>
              <a:gd name="connsiteY2729" fmla="*/ 2688071 h 5499746"/>
              <a:gd name="connsiteX2730" fmla="*/ 8722074 w 10815999"/>
              <a:gd name="connsiteY2730" fmla="*/ 2688071 h 5499746"/>
              <a:gd name="connsiteX2731" fmla="*/ 8716341 w 10815999"/>
              <a:gd name="connsiteY2731" fmla="*/ 2688071 h 5499746"/>
              <a:gd name="connsiteX2732" fmla="*/ 8710608 w 10815999"/>
              <a:gd name="connsiteY2732" fmla="*/ 2688071 h 5499746"/>
              <a:gd name="connsiteX2733" fmla="*/ 8706148 w 10815999"/>
              <a:gd name="connsiteY2733" fmla="*/ 2688071 h 5499746"/>
              <a:gd name="connsiteX2734" fmla="*/ 8697867 w 10815999"/>
              <a:gd name="connsiteY2734" fmla="*/ 2684248 h 5499746"/>
              <a:gd name="connsiteX2735" fmla="*/ 8688949 w 10815999"/>
              <a:gd name="connsiteY2735" fmla="*/ 2680425 h 5499746"/>
              <a:gd name="connsiteX2736" fmla="*/ 8681941 w 10815999"/>
              <a:gd name="connsiteY2736" fmla="*/ 2674691 h 5499746"/>
              <a:gd name="connsiteX2737" fmla="*/ 8674934 w 10815999"/>
              <a:gd name="connsiteY2737" fmla="*/ 2665771 h 5499746"/>
              <a:gd name="connsiteX2738" fmla="*/ 8667290 w 10815999"/>
              <a:gd name="connsiteY2738" fmla="*/ 2656214 h 5499746"/>
              <a:gd name="connsiteX2739" fmla="*/ 8662831 w 10815999"/>
              <a:gd name="connsiteY2739" fmla="*/ 2649206 h 5499746"/>
              <a:gd name="connsiteX2740" fmla="*/ 8658371 w 10815999"/>
              <a:gd name="connsiteY2740" fmla="*/ 2643471 h 5499746"/>
              <a:gd name="connsiteX2741" fmla="*/ 8653275 w 10815999"/>
              <a:gd name="connsiteY2741" fmla="*/ 2637100 h 5499746"/>
              <a:gd name="connsiteX2742" fmla="*/ 8651364 w 10815999"/>
              <a:gd name="connsiteY2742" fmla="*/ 2633277 h 5499746"/>
              <a:gd name="connsiteX2743" fmla="*/ 8648179 w 10815999"/>
              <a:gd name="connsiteY2743" fmla="*/ 2630092 h 5499746"/>
              <a:gd name="connsiteX2744" fmla="*/ 8645631 w 10815999"/>
              <a:gd name="connsiteY2744" fmla="*/ 2626906 h 5499746"/>
              <a:gd name="connsiteX2745" fmla="*/ 8643083 w 10815999"/>
              <a:gd name="connsiteY2745" fmla="*/ 2624995 h 5499746"/>
              <a:gd name="connsiteX2746" fmla="*/ 8638624 w 10815999"/>
              <a:gd name="connsiteY2746" fmla="*/ 2623083 h 5499746"/>
              <a:gd name="connsiteX2747" fmla="*/ 8632253 w 10815999"/>
              <a:gd name="connsiteY2747" fmla="*/ 2621172 h 5499746"/>
              <a:gd name="connsiteX2748" fmla="*/ 8625246 w 10815999"/>
              <a:gd name="connsiteY2748" fmla="*/ 2619897 h 5499746"/>
              <a:gd name="connsiteX2749" fmla="*/ 8620787 w 10815999"/>
              <a:gd name="connsiteY2749" fmla="*/ 2619897 h 5499746"/>
              <a:gd name="connsiteX2750" fmla="*/ 8616328 w 10815999"/>
              <a:gd name="connsiteY2750" fmla="*/ 2620535 h 5499746"/>
              <a:gd name="connsiteX2751" fmla="*/ 8609958 w 10815999"/>
              <a:gd name="connsiteY2751" fmla="*/ 2622446 h 5499746"/>
              <a:gd name="connsiteX2752" fmla="*/ 8603587 w 10815999"/>
              <a:gd name="connsiteY2752" fmla="*/ 2624357 h 5499746"/>
              <a:gd name="connsiteX2753" fmla="*/ 8599128 w 10815999"/>
              <a:gd name="connsiteY2753" fmla="*/ 2624995 h 5499746"/>
              <a:gd name="connsiteX2754" fmla="*/ 8592758 w 10815999"/>
              <a:gd name="connsiteY2754" fmla="*/ 2626906 h 5499746"/>
              <a:gd name="connsiteX2755" fmla="*/ 8585751 w 10815999"/>
              <a:gd name="connsiteY2755" fmla="*/ 2629454 h 5499746"/>
              <a:gd name="connsiteX2756" fmla="*/ 8578743 w 10815999"/>
              <a:gd name="connsiteY2756" fmla="*/ 2632003 h 5499746"/>
              <a:gd name="connsiteX2757" fmla="*/ 8572373 w 10815999"/>
              <a:gd name="connsiteY2757" fmla="*/ 2633914 h 5499746"/>
              <a:gd name="connsiteX2758" fmla="*/ 8565366 w 10815999"/>
              <a:gd name="connsiteY2758" fmla="*/ 2637100 h 5499746"/>
              <a:gd name="connsiteX2759" fmla="*/ 8556447 w 10815999"/>
              <a:gd name="connsiteY2759" fmla="*/ 2639012 h 5499746"/>
              <a:gd name="connsiteX2760" fmla="*/ 8547529 w 10815999"/>
              <a:gd name="connsiteY2760" fmla="*/ 2640923 h 5499746"/>
              <a:gd name="connsiteX2761" fmla="*/ 8541159 w 10815999"/>
              <a:gd name="connsiteY2761" fmla="*/ 2641560 h 5499746"/>
              <a:gd name="connsiteX2762" fmla="*/ 8530329 w 10815999"/>
              <a:gd name="connsiteY2762" fmla="*/ 2635826 h 5499746"/>
              <a:gd name="connsiteX2763" fmla="*/ 8521411 w 10815999"/>
              <a:gd name="connsiteY2763" fmla="*/ 2629454 h 5499746"/>
              <a:gd name="connsiteX2764" fmla="*/ 8515041 w 10815999"/>
              <a:gd name="connsiteY2764" fmla="*/ 2623083 h 5499746"/>
              <a:gd name="connsiteX2765" fmla="*/ 8509308 w 10815999"/>
              <a:gd name="connsiteY2765" fmla="*/ 2614163 h 5499746"/>
              <a:gd name="connsiteX2766" fmla="*/ 8502300 w 10815999"/>
              <a:gd name="connsiteY2766" fmla="*/ 2605881 h 5499746"/>
              <a:gd name="connsiteX2767" fmla="*/ 8497204 w 10815999"/>
              <a:gd name="connsiteY2767" fmla="*/ 2600783 h 5499746"/>
              <a:gd name="connsiteX2768" fmla="*/ 8494656 w 10815999"/>
              <a:gd name="connsiteY2768" fmla="*/ 2598872 h 5499746"/>
              <a:gd name="connsiteX2769" fmla="*/ 8491471 w 10815999"/>
              <a:gd name="connsiteY2769" fmla="*/ 2596961 h 5499746"/>
              <a:gd name="connsiteX2770" fmla="*/ 8488286 w 10815999"/>
              <a:gd name="connsiteY2770" fmla="*/ 2595686 h 5499746"/>
              <a:gd name="connsiteX2771" fmla="*/ 8484464 w 10815999"/>
              <a:gd name="connsiteY2771" fmla="*/ 2594412 h 5499746"/>
              <a:gd name="connsiteX2772" fmla="*/ 8476819 w 10815999"/>
              <a:gd name="connsiteY2772" fmla="*/ 2592501 h 5499746"/>
              <a:gd name="connsiteX2773" fmla="*/ 8469812 w 10815999"/>
              <a:gd name="connsiteY2773" fmla="*/ 2591226 h 5499746"/>
              <a:gd name="connsiteX2774" fmla="*/ 8463442 w 10815999"/>
              <a:gd name="connsiteY2774" fmla="*/ 2591226 h 5499746"/>
              <a:gd name="connsiteX2775" fmla="*/ 8455161 w 10815999"/>
              <a:gd name="connsiteY2775" fmla="*/ 2591864 h 5499746"/>
              <a:gd name="connsiteX2776" fmla="*/ 8447516 w 10815999"/>
              <a:gd name="connsiteY2776" fmla="*/ 2593138 h 5499746"/>
              <a:gd name="connsiteX2777" fmla="*/ 8441146 w 10815999"/>
              <a:gd name="connsiteY2777" fmla="*/ 2593138 h 5499746"/>
              <a:gd name="connsiteX2778" fmla="*/ 8431591 w 10815999"/>
              <a:gd name="connsiteY2778" fmla="*/ 2589952 h 5499746"/>
              <a:gd name="connsiteX2779" fmla="*/ 8423946 w 10815999"/>
              <a:gd name="connsiteY2779" fmla="*/ 2586129 h 5499746"/>
              <a:gd name="connsiteX2780" fmla="*/ 7379369 w 10815999"/>
              <a:gd name="connsiteY2780" fmla="*/ 2580623 h 5499746"/>
              <a:gd name="connsiteX2781" fmla="*/ 7379369 w 10815999"/>
              <a:gd name="connsiteY2781" fmla="*/ 2581671 h 5499746"/>
              <a:gd name="connsiteX2782" fmla="*/ 7379369 w 10815999"/>
              <a:gd name="connsiteY2782" fmla="*/ 2586131 h 5499746"/>
              <a:gd name="connsiteX2783" fmla="*/ 7380006 w 10815999"/>
              <a:gd name="connsiteY2783" fmla="*/ 2588042 h 5499746"/>
              <a:gd name="connsiteX2784" fmla="*/ 7381280 w 10815999"/>
              <a:gd name="connsiteY2784" fmla="*/ 2590591 h 5499746"/>
              <a:gd name="connsiteX2785" fmla="*/ 7383191 w 10815999"/>
              <a:gd name="connsiteY2785" fmla="*/ 2593139 h 5499746"/>
              <a:gd name="connsiteX2786" fmla="*/ 7386376 w 10815999"/>
              <a:gd name="connsiteY2786" fmla="*/ 2595688 h 5499746"/>
              <a:gd name="connsiteX2787" fmla="*/ 7390835 w 10815999"/>
              <a:gd name="connsiteY2787" fmla="*/ 2600785 h 5499746"/>
              <a:gd name="connsiteX2788" fmla="*/ 7394020 w 10815999"/>
              <a:gd name="connsiteY2788" fmla="*/ 2605245 h 5499746"/>
              <a:gd name="connsiteX2789" fmla="*/ 7397842 w 10815999"/>
              <a:gd name="connsiteY2789" fmla="*/ 2610979 h 5499746"/>
              <a:gd name="connsiteX2790" fmla="*/ 7401664 w 10815999"/>
              <a:gd name="connsiteY2790" fmla="*/ 2617351 h 5499746"/>
              <a:gd name="connsiteX2791" fmla="*/ 7392109 w 10815999"/>
              <a:gd name="connsiteY2791" fmla="*/ 2615439 h 5499746"/>
              <a:gd name="connsiteX2792" fmla="*/ 7381917 w 10815999"/>
              <a:gd name="connsiteY2792" fmla="*/ 2612891 h 5499746"/>
              <a:gd name="connsiteX2793" fmla="*/ 7372999 w 10815999"/>
              <a:gd name="connsiteY2793" fmla="*/ 2610979 h 5499746"/>
              <a:gd name="connsiteX2794" fmla="*/ 7365355 w 10815999"/>
              <a:gd name="connsiteY2794" fmla="*/ 2610342 h 5499746"/>
              <a:gd name="connsiteX2795" fmla="*/ 7358348 w 10815999"/>
              <a:gd name="connsiteY2795" fmla="*/ 2610979 h 5499746"/>
              <a:gd name="connsiteX2796" fmla="*/ 7349430 w 10815999"/>
              <a:gd name="connsiteY2796" fmla="*/ 2612254 h 5499746"/>
              <a:gd name="connsiteX2797" fmla="*/ 7345608 w 10815999"/>
              <a:gd name="connsiteY2797" fmla="*/ 2612891 h 5499746"/>
              <a:gd name="connsiteX2798" fmla="*/ 7341786 w 10815999"/>
              <a:gd name="connsiteY2798" fmla="*/ 2614165 h 5499746"/>
              <a:gd name="connsiteX2799" fmla="*/ 7337964 w 10815999"/>
              <a:gd name="connsiteY2799" fmla="*/ 2615439 h 5499746"/>
              <a:gd name="connsiteX2800" fmla="*/ 7336053 w 10815999"/>
              <a:gd name="connsiteY2800" fmla="*/ 2617351 h 5499746"/>
              <a:gd name="connsiteX2801" fmla="*/ 7333505 w 10815999"/>
              <a:gd name="connsiteY2801" fmla="*/ 2619262 h 5499746"/>
              <a:gd name="connsiteX2802" fmla="*/ 7330957 w 10815999"/>
              <a:gd name="connsiteY2802" fmla="*/ 2623085 h 5499746"/>
              <a:gd name="connsiteX2803" fmla="*/ 7328409 w 10815999"/>
              <a:gd name="connsiteY2803" fmla="*/ 2626270 h 5499746"/>
              <a:gd name="connsiteX2804" fmla="*/ 7326497 w 10815999"/>
              <a:gd name="connsiteY2804" fmla="*/ 2629456 h 5499746"/>
              <a:gd name="connsiteX2805" fmla="*/ 7322675 w 10815999"/>
              <a:gd name="connsiteY2805" fmla="*/ 2637739 h 5499746"/>
              <a:gd name="connsiteX2806" fmla="*/ 7318217 w 10815999"/>
              <a:gd name="connsiteY2806" fmla="*/ 2644110 h 5499746"/>
              <a:gd name="connsiteX2807" fmla="*/ 7313757 w 10815999"/>
              <a:gd name="connsiteY2807" fmla="*/ 2649207 h 5499746"/>
              <a:gd name="connsiteX2808" fmla="*/ 7306113 w 10815999"/>
              <a:gd name="connsiteY2808" fmla="*/ 2654304 h 5499746"/>
              <a:gd name="connsiteX2809" fmla="*/ 7301654 w 10815999"/>
              <a:gd name="connsiteY2809" fmla="*/ 2657490 h 5499746"/>
              <a:gd name="connsiteX2810" fmla="*/ 7297832 w 10815999"/>
              <a:gd name="connsiteY2810" fmla="*/ 2660039 h 5499746"/>
              <a:gd name="connsiteX2811" fmla="*/ 7293373 w 10815999"/>
              <a:gd name="connsiteY2811" fmla="*/ 2661950 h 5499746"/>
              <a:gd name="connsiteX2812" fmla="*/ 7289551 w 10815999"/>
              <a:gd name="connsiteY2812" fmla="*/ 2663224 h 5499746"/>
              <a:gd name="connsiteX2813" fmla="*/ 7285092 w 10815999"/>
              <a:gd name="connsiteY2813" fmla="*/ 2665136 h 5499746"/>
              <a:gd name="connsiteX2814" fmla="*/ 7280633 w 10815999"/>
              <a:gd name="connsiteY2814" fmla="*/ 2665136 h 5499746"/>
              <a:gd name="connsiteX2815" fmla="*/ 7274263 w 10815999"/>
              <a:gd name="connsiteY2815" fmla="*/ 2665773 h 5499746"/>
              <a:gd name="connsiteX2816" fmla="*/ 7269167 w 10815999"/>
              <a:gd name="connsiteY2816" fmla="*/ 2665136 h 5499746"/>
              <a:gd name="connsiteX2817" fmla="*/ 7257701 w 10815999"/>
              <a:gd name="connsiteY2817" fmla="*/ 2663861 h 5499746"/>
              <a:gd name="connsiteX2818" fmla="*/ 7248146 w 10815999"/>
              <a:gd name="connsiteY2818" fmla="*/ 2663224 h 5499746"/>
              <a:gd name="connsiteX2819" fmla="*/ 7238591 w 10815999"/>
              <a:gd name="connsiteY2819" fmla="*/ 2667047 h 5499746"/>
              <a:gd name="connsiteX2820" fmla="*/ 7228399 w 10815999"/>
              <a:gd name="connsiteY2820" fmla="*/ 2670870 h 5499746"/>
              <a:gd name="connsiteX2821" fmla="*/ 7224577 w 10815999"/>
              <a:gd name="connsiteY2821" fmla="*/ 2675330 h 5499746"/>
              <a:gd name="connsiteX2822" fmla="*/ 7218844 w 10815999"/>
              <a:gd name="connsiteY2822" fmla="*/ 2679790 h 5499746"/>
              <a:gd name="connsiteX2823" fmla="*/ 7213747 w 10815999"/>
              <a:gd name="connsiteY2823" fmla="*/ 2684887 h 5499746"/>
              <a:gd name="connsiteX2824" fmla="*/ 7209925 w 10815999"/>
              <a:gd name="connsiteY2824" fmla="*/ 2687435 h 5499746"/>
              <a:gd name="connsiteX2825" fmla="*/ 7205467 w 10815999"/>
              <a:gd name="connsiteY2825" fmla="*/ 2689984 h 5499746"/>
              <a:gd name="connsiteX2826" fmla="*/ 7201007 w 10815999"/>
              <a:gd name="connsiteY2826" fmla="*/ 2693170 h 5499746"/>
              <a:gd name="connsiteX2827" fmla="*/ 7195911 w 10815999"/>
              <a:gd name="connsiteY2827" fmla="*/ 2696355 h 5499746"/>
              <a:gd name="connsiteX2828" fmla="*/ 7192089 w 10815999"/>
              <a:gd name="connsiteY2828" fmla="*/ 2697630 h 5499746"/>
              <a:gd name="connsiteX2829" fmla="*/ 7181260 w 10815999"/>
              <a:gd name="connsiteY2829" fmla="*/ 2698267 h 5499746"/>
              <a:gd name="connsiteX2830" fmla="*/ 7167883 w 10815999"/>
              <a:gd name="connsiteY2830" fmla="*/ 2698267 h 5499746"/>
              <a:gd name="connsiteX2831" fmla="*/ 7155143 w 10815999"/>
              <a:gd name="connsiteY2831" fmla="*/ 2697630 h 5499746"/>
              <a:gd name="connsiteX2832" fmla="*/ 7143677 w 10815999"/>
              <a:gd name="connsiteY2832" fmla="*/ 2697630 h 5499746"/>
              <a:gd name="connsiteX2833" fmla="*/ 7138581 w 10815999"/>
              <a:gd name="connsiteY2833" fmla="*/ 2698904 h 5499746"/>
              <a:gd name="connsiteX2834" fmla="*/ 7132848 w 10815999"/>
              <a:gd name="connsiteY2834" fmla="*/ 2700178 h 5499746"/>
              <a:gd name="connsiteX2835" fmla="*/ 7129663 w 10815999"/>
              <a:gd name="connsiteY2835" fmla="*/ 2700815 h 5499746"/>
              <a:gd name="connsiteX2836" fmla="*/ 7126478 w 10815999"/>
              <a:gd name="connsiteY2836" fmla="*/ 2701452 h 5499746"/>
              <a:gd name="connsiteX2837" fmla="*/ 7123930 w 10815999"/>
              <a:gd name="connsiteY2837" fmla="*/ 2702727 h 5499746"/>
              <a:gd name="connsiteX2838" fmla="*/ 7122019 w 10815999"/>
              <a:gd name="connsiteY2838" fmla="*/ 2704638 h 5499746"/>
              <a:gd name="connsiteX2839" fmla="*/ 7120108 w 10815999"/>
              <a:gd name="connsiteY2839" fmla="*/ 2705912 h 5499746"/>
              <a:gd name="connsiteX2840" fmla="*/ 7118197 w 10815999"/>
              <a:gd name="connsiteY2840" fmla="*/ 2708461 h 5499746"/>
              <a:gd name="connsiteX2841" fmla="*/ 7116286 w 10815999"/>
              <a:gd name="connsiteY2841" fmla="*/ 2711009 h 5499746"/>
              <a:gd name="connsiteX2842" fmla="*/ 7115012 w 10815999"/>
              <a:gd name="connsiteY2842" fmla="*/ 2713558 h 5499746"/>
              <a:gd name="connsiteX2843" fmla="*/ 7111827 w 10815999"/>
              <a:gd name="connsiteY2843" fmla="*/ 2719292 h 5499746"/>
              <a:gd name="connsiteX2844" fmla="*/ 7109916 w 10815999"/>
              <a:gd name="connsiteY2844" fmla="*/ 2724389 h 5499746"/>
              <a:gd name="connsiteX2845" fmla="*/ 7109279 w 10815999"/>
              <a:gd name="connsiteY2845" fmla="*/ 2726938 h 5499746"/>
              <a:gd name="connsiteX2846" fmla="*/ 7109279 w 10815999"/>
              <a:gd name="connsiteY2846" fmla="*/ 2731398 h 5499746"/>
              <a:gd name="connsiteX2847" fmla="*/ 7109279 w 10815999"/>
              <a:gd name="connsiteY2847" fmla="*/ 2735221 h 5499746"/>
              <a:gd name="connsiteX2848" fmla="*/ 7109916 w 10815999"/>
              <a:gd name="connsiteY2848" fmla="*/ 2739680 h 5499746"/>
              <a:gd name="connsiteX2849" fmla="*/ 7110553 w 10815999"/>
              <a:gd name="connsiteY2849" fmla="*/ 2748600 h 5499746"/>
              <a:gd name="connsiteX2850" fmla="*/ 7109916 w 10815999"/>
              <a:gd name="connsiteY2850" fmla="*/ 2754972 h 5499746"/>
              <a:gd name="connsiteX2851" fmla="*/ 7107368 w 10815999"/>
              <a:gd name="connsiteY2851" fmla="*/ 2761980 h 5499746"/>
              <a:gd name="connsiteX2852" fmla="*/ 7105457 w 10815999"/>
              <a:gd name="connsiteY2852" fmla="*/ 2768989 h 5499746"/>
              <a:gd name="connsiteX2853" fmla="*/ 7102909 w 10815999"/>
              <a:gd name="connsiteY2853" fmla="*/ 2774723 h 5499746"/>
              <a:gd name="connsiteX2854" fmla="*/ 7100361 w 10815999"/>
              <a:gd name="connsiteY2854" fmla="*/ 2779183 h 5499746"/>
              <a:gd name="connsiteX2855" fmla="*/ 7095265 w 10815999"/>
              <a:gd name="connsiteY2855" fmla="*/ 2786191 h 5499746"/>
              <a:gd name="connsiteX2856" fmla="*/ 7090169 w 10815999"/>
              <a:gd name="connsiteY2856" fmla="*/ 2793200 h 5499746"/>
              <a:gd name="connsiteX2857" fmla="*/ 7083799 w 10815999"/>
              <a:gd name="connsiteY2857" fmla="*/ 2798934 h 5499746"/>
              <a:gd name="connsiteX2858" fmla="*/ 7078065 w 10815999"/>
              <a:gd name="connsiteY2858" fmla="*/ 2803394 h 5499746"/>
              <a:gd name="connsiteX2859" fmla="*/ 7071059 w 10815999"/>
              <a:gd name="connsiteY2859" fmla="*/ 2805943 h 5499746"/>
              <a:gd name="connsiteX2860" fmla="*/ 7062140 w 10815999"/>
              <a:gd name="connsiteY2860" fmla="*/ 2806580 h 5499746"/>
              <a:gd name="connsiteX2861" fmla="*/ 7053859 w 10815999"/>
              <a:gd name="connsiteY2861" fmla="*/ 2806580 h 5499746"/>
              <a:gd name="connsiteX2862" fmla="*/ 7046852 w 10815999"/>
              <a:gd name="connsiteY2862" fmla="*/ 2806580 h 5499746"/>
              <a:gd name="connsiteX2863" fmla="*/ 7039845 w 10815999"/>
              <a:gd name="connsiteY2863" fmla="*/ 2808491 h 5499746"/>
              <a:gd name="connsiteX2864" fmla="*/ 7033475 w 10815999"/>
              <a:gd name="connsiteY2864" fmla="*/ 2811040 h 5499746"/>
              <a:gd name="connsiteX2865" fmla="*/ 7027105 w 10815999"/>
              <a:gd name="connsiteY2865" fmla="*/ 2813588 h 5499746"/>
              <a:gd name="connsiteX2866" fmla="*/ 7022646 w 10815999"/>
              <a:gd name="connsiteY2866" fmla="*/ 2815500 h 5499746"/>
              <a:gd name="connsiteX2867" fmla="*/ 7016913 w 10815999"/>
              <a:gd name="connsiteY2867" fmla="*/ 2823145 h 5499746"/>
              <a:gd name="connsiteX2868" fmla="*/ 7012454 w 10815999"/>
              <a:gd name="connsiteY2868" fmla="*/ 2832065 h 5499746"/>
              <a:gd name="connsiteX2869" fmla="*/ 7007358 w 10815999"/>
              <a:gd name="connsiteY2869" fmla="*/ 2840985 h 5499746"/>
              <a:gd name="connsiteX2870" fmla="*/ 7002899 w 10815999"/>
              <a:gd name="connsiteY2870" fmla="*/ 2847356 h 5499746"/>
              <a:gd name="connsiteX2871" fmla="*/ 6997166 w 10815999"/>
              <a:gd name="connsiteY2871" fmla="*/ 2851179 h 5499746"/>
              <a:gd name="connsiteX2872" fmla="*/ 6989522 w 10815999"/>
              <a:gd name="connsiteY2872" fmla="*/ 2855002 h 5499746"/>
              <a:gd name="connsiteX2873" fmla="*/ 6980604 w 10815999"/>
              <a:gd name="connsiteY2873" fmla="*/ 2857550 h 5499746"/>
              <a:gd name="connsiteX2874" fmla="*/ 6973597 w 10815999"/>
              <a:gd name="connsiteY2874" fmla="*/ 2859462 h 5499746"/>
              <a:gd name="connsiteX2875" fmla="*/ 6969775 w 10815999"/>
              <a:gd name="connsiteY2875" fmla="*/ 2860099 h 5499746"/>
              <a:gd name="connsiteX2876" fmla="*/ 6965315 w 10815999"/>
              <a:gd name="connsiteY2876" fmla="*/ 2860099 h 5499746"/>
              <a:gd name="connsiteX2877" fmla="*/ 6959583 w 10815999"/>
              <a:gd name="connsiteY2877" fmla="*/ 2860099 h 5499746"/>
              <a:gd name="connsiteX2878" fmla="*/ 6954487 w 10815999"/>
              <a:gd name="connsiteY2878" fmla="*/ 2859462 h 5499746"/>
              <a:gd name="connsiteX2879" fmla="*/ 6948753 w 10815999"/>
              <a:gd name="connsiteY2879" fmla="*/ 2859462 h 5499746"/>
              <a:gd name="connsiteX2880" fmla="*/ 6943657 w 10815999"/>
              <a:gd name="connsiteY2880" fmla="*/ 2858825 h 5499746"/>
              <a:gd name="connsiteX2881" fmla="*/ 6938561 w 10815999"/>
              <a:gd name="connsiteY2881" fmla="*/ 2858825 h 5499746"/>
              <a:gd name="connsiteX2882" fmla="*/ 6934739 w 10815999"/>
              <a:gd name="connsiteY2882" fmla="*/ 2859462 h 5499746"/>
              <a:gd name="connsiteX2883" fmla="*/ 6932191 w 10815999"/>
              <a:gd name="connsiteY2883" fmla="*/ 2860736 h 5499746"/>
              <a:gd name="connsiteX2884" fmla="*/ 6928369 w 10815999"/>
              <a:gd name="connsiteY2884" fmla="*/ 2863285 h 5499746"/>
              <a:gd name="connsiteX2885" fmla="*/ 6925184 w 10815999"/>
              <a:gd name="connsiteY2885" fmla="*/ 2866470 h 5499746"/>
              <a:gd name="connsiteX2886" fmla="*/ 6921362 w 10815999"/>
              <a:gd name="connsiteY2886" fmla="*/ 2869656 h 5499746"/>
              <a:gd name="connsiteX2887" fmla="*/ 6914355 w 10815999"/>
              <a:gd name="connsiteY2887" fmla="*/ 2876027 h 5499746"/>
              <a:gd name="connsiteX2888" fmla="*/ 6907348 w 10815999"/>
              <a:gd name="connsiteY2888" fmla="*/ 2881762 h 5499746"/>
              <a:gd name="connsiteX2889" fmla="*/ 6901615 w 10815999"/>
              <a:gd name="connsiteY2889" fmla="*/ 2887496 h 5499746"/>
              <a:gd name="connsiteX2890" fmla="*/ 6894608 w 10815999"/>
              <a:gd name="connsiteY2890" fmla="*/ 2895779 h 5499746"/>
              <a:gd name="connsiteX2891" fmla="*/ 6887601 w 10815999"/>
              <a:gd name="connsiteY2891" fmla="*/ 2903424 h 5499746"/>
              <a:gd name="connsiteX2892" fmla="*/ 6881231 w 10815999"/>
              <a:gd name="connsiteY2892" fmla="*/ 2907884 h 5499746"/>
              <a:gd name="connsiteX2893" fmla="*/ 6875498 w 10815999"/>
              <a:gd name="connsiteY2893" fmla="*/ 2912344 h 5499746"/>
              <a:gd name="connsiteX2894" fmla="*/ 6868491 w 10815999"/>
              <a:gd name="connsiteY2894" fmla="*/ 2917441 h 5499746"/>
              <a:gd name="connsiteX2895" fmla="*/ 6860847 w 10815999"/>
              <a:gd name="connsiteY2895" fmla="*/ 2921901 h 5499746"/>
              <a:gd name="connsiteX2896" fmla="*/ 6854477 w 10815999"/>
              <a:gd name="connsiteY2896" fmla="*/ 2925087 h 5499746"/>
              <a:gd name="connsiteX2897" fmla="*/ 6841099 w 10815999"/>
              <a:gd name="connsiteY2897" fmla="*/ 2926998 h 5499746"/>
              <a:gd name="connsiteX2898" fmla="*/ 6825175 w 10815999"/>
              <a:gd name="connsiteY2898" fmla="*/ 2926998 h 5499746"/>
              <a:gd name="connsiteX2899" fmla="*/ 6809886 w 10815999"/>
              <a:gd name="connsiteY2899" fmla="*/ 2926998 h 5499746"/>
              <a:gd name="connsiteX2900" fmla="*/ 6795872 w 10815999"/>
              <a:gd name="connsiteY2900" fmla="*/ 2925087 h 5499746"/>
              <a:gd name="connsiteX2901" fmla="*/ 6790139 w 10815999"/>
              <a:gd name="connsiteY2901" fmla="*/ 2923812 h 5499746"/>
              <a:gd name="connsiteX2902" fmla="*/ 6782495 w 10815999"/>
              <a:gd name="connsiteY2902" fmla="*/ 2921264 h 5499746"/>
              <a:gd name="connsiteX2903" fmla="*/ 6775488 w 10815999"/>
              <a:gd name="connsiteY2903" fmla="*/ 2918715 h 5499746"/>
              <a:gd name="connsiteX2904" fmla="*/ 6769118 w 10815999"/>
              <a:gd name="connsiteY2904" fmla="*/ 2918078 h 5499746"/>
              <a:gd name="connsiteX2905" fmla="*/ 6766570 w 10815999"/>
              <a:gd name="connsiteY2905" fmla="*/ 2917441 h 5499746"/>
              <a:gd name="connsiteX2906" fmla="*/ 6761474 w 10815999"/>
              <a:gd name="connsiteY2906" fmla="*/ 2917441 h 5499746"/>
              <a:gd name="connsiteX2907" fmla="*/ 6757652 w 10815999"/>
              <a:gd name="connsiteY2907" fmla="*/ 2917441 h 5499746"/>
              <a:gd name="connsiteX2908" fmla="*/ 6751919 w 10815999"/>
              <a:gd name="connsiteY2908" fmla="*/ 2918078 h 5499746"/>
              <a:gd name="connsiteX2909" fmla="*/ 6747460 w 10815999"/>
              <a:gd name="connsiteY2909" fmla="*/ 2918078 h 5499746"/>
              <a:gd name="connsiteX2910" fmla="*/ 6742364 w 10815999"/>
              <a:gd name="connsiteY2910" fmla="*/ 2918715 h 5499746"/>
              <a:gd name="connsiteX2911" fmla="*/ 6738542 w 10815999"/>
              <a:gd name="connsiteY2911" fmla="*/ 2918715 h 5499746"/>
              <a:gd name="connsiteX2912" fmla="*/ 6735357 w 10815999"/>
              <a:gd name="connsiteY2912" fmla="*/ 2918078 h 5499746"/>
              <a:gd name="connsiteX2913" fmla="*/ 6728987 w 10815999"/>
              <a:gd name="connsiteY2913" fmla="*/ 2915530 h 5499746"/>
              <a:gd name="connsiteX2914" fmla="*/ 6722617 w 10815999"/>
              <a:gd name="connsiteY2914" fmla="*/ 2911070 h 5499746"/>
              <a:gd name="connsiteX2915" fmla="*/ 6715609 w 10815999"/>
              <a:gd name="connsiteY2915" fmla="*/ 2907247 h 5499746"/>
              <a:gd name="connsiteX2916" fmla="*/ 6711224 w 10815999"/>
              <a:gd name="connsiteY2916" fmla="*/ 2903487 h 5499746"/>
              <a:gd name="connsiteX2917" fmla="*/ 6711576 w 10815999"/>
              <a:gd name="connsiteY2917" fmla="*/ 2904280 h 5499746"/>
              <a:gd name="connsiteX2918" fmla="*/ 6716036 w 10815999"/>
              <a:gd name="connsiteY2918" fmla="*/ 2908104 h 5499746"/>
              <a:gd name="connsiteX2919" fmla="*/ 6723045 w 10815999"/>
              <a:gd name="connsiteY2919" fmla="*/ 2911929 h 5499746"/>
              <a:gd name="connsiteX2920" fmla="*/ 6729416 w 10815999"/>
              <a:gd name="connsiteY2920" fmla="*/ 2916391 h 5499746"/>
              <a:gd name="connsiteX2921" fmla="*/ 6735787 w 10815999"/>
              <a:gd name="connsiteY2921" fmla="*/ 2918941 h 5499746"/>
              <a:gd name="connsiteX2922" fmla="*/ 6738973 w 10815999"/>
              <a:gd name="connsiteY2922" fmla="*/ 2919579 h 5499746"/>
              <a:gd name="connsiteX2923" fmla="*/ 6742796 w 10815999"/>
              <a:gd name="connsiteY2923" fmla="*/ 2919579 h 5499746"/>
              <a:gd name="connsiteX2924" fmla="*/ 6747893 w 10815999"/>
              <a:gd name="connsiteY2924" fmla="*/ 2918941 h 5499746"/>
              <a:gd name="connsiteX2925" fmla="*/ 6752353 w 10815999"/>
              <a:gd name="connsiteY2925" fmla="*/ 2918941 h 5499746"/>
              <a:gd name="connsiteX2926" fmla="*/ 6757450 w 10815999"/>
              <a:gd name="connsiteY2926" fmla="*/ 2918304 h 5499746"/>
              <a:gd name="connsiteX2927" fmla="*/ 6761910 w 10815999"/>
              <a:gd name="connsiteY2927" fmla="*/ 2918304 h 5499746"/>
              <a:gd name="connsiteX2928" fmla="*/ 6766370 w 10815999"/>
              <a:gd name="connsiteY2928" fmla="*/ 2918304 h 5499746"/>
              <a:gd name="connsiteX2929" fmla="*/ 6769556 w 10815999"/>
              <a:gd name="connsiteY2929" fmla="*/ 2918941 h 5499746"/>
              <a:gd name="connsiteX2930" fmla="*/ 6775927 w 10815999"/>
              <a:gd name="connsiteY2930" fmla="*/ 2919579 h 5499746"/>
              <a:gd name="connsiteX2931" fmla="*/ 6782935 w 10815999"/>
              <a:gd name="connsiteY2931" fmla="*/ 2922128 h 5499746"/>
              <a:gd name="connsiteX2932" fmla="*/ 6790581 w 10815999"/>
              <a:gd name="connsiteY2932" fmla="*/ 2924678 h 5499746"/>
              <a:gd name="connsiteX2933" fmla="*/ 6796315 w 10815999"/>
              <a:gd name="connsiteY2933" fmla="*/ 2925316 h 5499746"/>
              <a:gd name="connsiteX2934" fmla="*/ 6810332 w 10815999"/>
              <a:gd name="connsiteY2934" fmla="*/ 2927866 h 5499746"/>
              <a:gd name="connsiteX2935" fmla="*/ 6825623 w 10815999"/>
              <a:gd name="connsiteY2935" fmla="*/ 2927866 h 5499746"/>
              <a:gd name="connsiteX2936" fmla="*/ 6841552 w 10815999"/>
              <a:gd name="connsiteY2936" fmla="*/ 2927866 h 5499746"/>
              <a:gd name="connsiteX2937" fmla="*/ 6854932 w 10815999"/>
              <a:gd name="connsiteY2937" fmla="*/ 2925316 h 5499746"/>
              <a:gd name="connsiteX2938" fmla="*/ 6861303 w 10815999"/>
              <a:gd name="connsiteY2938" fmla="*/ 2922766 h 5499746"/>
              <a:gd name="connsiteX2939" fmla="*/ 6869586 w 10815999"/>
              <a:gd name="connsiteY2939" fmla="*/ 2918304 h 5499746"/>
              <a:gd name="connsiteX2940" fmla="*/ 6875957 w 10815999"/>
              <a:gd name="connsiteY2940" fmla="*/ 2913204 h 5499746"/>
              <a:gd name="connsiteX2941" fmla="*/ 6881691 w 10815999"/>
              <a:gd name="connsiteY2941" fmla="*/ 2908742 h 5499746"/>
              <a:gd name="connsiteX2942" fmla="*/ 6888063 w 10815999"/>
              <a:gd name="connsiteY2942" fmla="*/ 2904280 h 5499746"/>
              <a:gd name="connsiteX2943" fmla="*/ 6895071 w 10815999"/>
              <a:gd name="connsiteY2943" fmla="*/ 2896630 h 5499746"/>
              <a:gd name="connsiteX2944" fmla="*/ 6902080 w 10815999"/>
              <a:gd name="connsiteY2944" fmla="*/ 2888343 h 5499746"/>
              <a:gd name="connsiteX2945" fmla="*/ 6908451 w 10815999"/>
              <a:gd name="connsiteY2945" fmla="*/ 2882606 h 5499746"/>
              <a:gd name="connsiteX2946" fmla="*/ 6914822 w 10815999"/>
              <a:gd name="connsiteY2946" fmla="*/ 2876869 h 5499746"/>
              <a:gd name="connsiteX2947" fmla="*/ 6921831 w 10815999"/>
              <a:gd name="connsiteY2947" fmla="*/ 2870494 h 5499746"/>
              <a:gd name="connsiteX2948" fmla="*/ 6925654 w 10815999"/>
              <a:gd name="connsiteY2948" fmla="*/ 2867307 h 5499746"/>
              <a:gd name="connsiteX2949" fmla="*/ 6928839 w 10815999"/>
              <a:gd name="connsiteY2949" fmla="*/ 2864120 h 5499746"/>
              <a:gd name="connsiteX2950" fmla="*/ 6932662 w 10815999"/>
              <a:gd name="connsiteY2950" fmla="*/ 2861570 h 5499746"/>
              <a:gd name="connsiteX2951" fmla="*/ 6935211 w 10815999"/>
              <a:gd name="connsiteY2951" fmla="*/ 2860295 h 5499746"/>
              <a:gd name="connsiteX2952" fmla="*/ 6939033 w 10815999"/>
              <a:gd name="connsiteY2952" fmla="*/ 2859657 h 5499746"/>
              <a:gd name="connsiteX2953" fmla="*/ 6944131 w 10815999"/>
              <a:gd name="connsiteY2953" fmla="*/ 2859657 h 5499746"/>
              <a:gd name="connsiteX2954" fmla="*/ 6949227 w 10815999"/>
              <a:gd name="connsiteY2954" fmla="*/ 2860295 h 5499746"/>
              <a:gd name="connsiteX2955" fmla="*/ 6954962 w 10815999"/>
              <a:gd name="connsiteY2955" fmla="*/ 2860295 h 5499746"/>
              <a:gd name="connsiteX2956" fmla="*/ 6960059 w 10815999"/>
              <a:gd name="connsiteY2956" fmla="*/ 2860932 h 5499746"/>
              <a:gd name="connsiteX2957" fmla="*/ 6965793 w 10815999"/>
              <a:gd name="connsiteY2957" fmla="*/ 2860932 h 5499746"/>
              <a:gd name="connsiteX2958" fmla="*/ 6970253 w 10815999"/>
              <a:gd name="connsiteY2958" fmla="*/ 2860932 h 5499746"/>
              <a:gd name="connsiteX2959" fmla="*/ 6974076 w 10815999"/>
              <a:gd name="connsiteY2959" fmla="*/ 2860295 h 5499746"/>
              <a:gd name="connsiteX2960" fmla="*/ 6981084 w 10815999"/>
              <a:gd name="connsiteY2960" fmla="*/ 2858382 h 5499746"/>
              <a:gd name="connsiteX2961" fmla="*/ 6990004 w 10815999"/>
              <a:gd name="connsiteY2961" fmla="*/ 2855833 h 5499746"/>
              <a:gd name="connsiteX2962" fmla="*/ 6997650 w 10815999"/>
              <a:gd name="connsiteY2962" fmla="*/ 2852008 h 5499746"/>
              <a:gd name="connsiteX2963" fmla="*/ 7003384 w 10815999"/>
              <a:gd name="connsiteY2963" fmla="*/ 2848183 h 5499746"/>
              <a:gd name="connsiteX2964" fmla="*/ 7008481 w 10815999"/>
              <a:gd name="connsiteY2964" fmla="*/ 2841808 h 5499746"/>
              <a:gd name="connsiteX2965" fmla="*/ 7012941 w 10815999"/>
              <a:gd name="connsiteY2965" fmla="*/ 2832884 h 5499746"/>
              <a:gd name="connsiteX2966" fmla="*/ 7017401 w 10815999"/>
              <a:gd name="connsiteY2966" fmla="*/ 2823960 h 5499746"/>
              <a:gd name="connsiteX2967" fmla="*/ 7023135 w 10815999"/>
              <a:gd name="connsiteY2967" fmla="*/ 2816948 h 5499746"/>
              <a:gd name="connsiteX2968" fmla="*/ 7027595 w 10815999"/>
              <a:gd name="connsiteY2968" fmla="*/ 2814398 h 5499746"/>
              <a:gd name="connsiteX2969" fmla="*/ 7034604 w 10815999"/>
              <a:gd name="connsiteY2969" fmla="*/ 2811848 h 5499746"/>
              <a:gd name="connsiteX2970" fmla="*/ 7040975 w 10815999"/>
              <a:gd name="connsiteY2970" fmla="*/ 2809298 h 5499746"/>
              <a:gd name="connsiteX2971" fmla="*/ 7047346 w 10815999"/>
              <a:gd name="connsiteY2971" fmla="*/ 2807386 h 5499746"/>
              <a:gd name="connsiteX2972" fmla="*/ 7054355 w 10815999"/>
              <a:gd name="connsiteY2972" fmla="*/ 2807386 h 5499746"/>
              <a:gd name="connsiteX2973" fmla="*/ 7062637 w 10815999"/>
              <a:gd name="connsiteY2973" fmla="*/ 2807386 h 5499746"/>
              <a:gd name="connsiteX2974" fmla="*/ 7071557 w 10815999"/>
              <a:gd name="connsiteY2974" fmla="*/ 2806748 h 5499746"/>
              <a:gd name="connsiteX2975" fmla="*/ 7079203 w 10815999"/>
              <a:gd name="connsiteY2975" fmla="*/ 2804836 h 5499746"/>
              <a:gd name="connsiteX2976" fmla="*/ 7084300 w 10815999"/>
              <a:gd name="connsiteY2976" fmla="*/ 2799736 h 5499746"/>
              <a:gd name="connsiteX2977" fmla="*/ 7090671 w 10815999"/>
              <a:gd name="connsiteY2977" fmla="*/ 2793999 h 5499746"/>
              <a:gd name="connsiteX2978" fmla="*/ 7096406 w 10815999"/>
              <a:gd name="connsiteY2978" fmla="*/ 2786987 h 5499746"/>
              <a:gd name="connsiteX2979" fmla="*/ 7100866 w 10815999"/>
              <a:gd name="connsiteY2979" fmla="*/ 2780612 h 5499746"/>
              <a:gd name="connsiteX2980" fmla="*/ 7104051 w 10815999"/>
              <a:gd name="connsiteY2980" fmla="*/ 2775513 h 5499746"/>
              <a:gd name="connsiteX2981" fmla="*/ 7106600 w 10815999"/>
              <a:gd name="connsiteY2981" fmla="*/ 2769775 h 5499746"/>
              <a:gd name="connsiteX2982" fmla="*/ 7108511 w 10815999"/>
              <a:gd name="connsiteY2982" fmla="*/ 2762763 h 5499746"/>
              <a:gd name="connsiteX2983" fmla="*/ 7111060 w 10815999"/>
              <a:gd name="connsiteY2983" fmla="*/ 2756389 h 5499746"/>
              <a:gd name="connsiteX2984" fmla="*/ 7111060 w 10815999"/>
              <a:gd name="connsiteY2984" fmla="*/ 2753201 h 5499746"/>
              <a:gd name="connsiteX2985" fmla="*/ 7111697 w 10815999"/>
              <a:gd name="connsiteY2985" fmla="*/ 2749377 h 5499746"/>
              <a:gd name="connsiteX2986" fmla="*/ 7111060 w 10815999"/>
              <a:gd name="connsiteY2986" fmla="*/ 2745552 h 5499746"/>
              <a:gd name="connsiteX2987" fmla="*/ 7111060 w 10815999"/>
              <a:gd name="connsiteY2987" fmla="*/ 2740452 h 5499746"/>
              <a:gd name="connsiteX2988" fmla="*/ 7110423 w 10815999"/>
              <a:gd name="connsiteY2988" fmla="*/ 2735990 h 5499746"/>
              <a:gd name="connsiteX2989" fmla="*/ 7110423 w 10815999"/>
              <a:gd name="connsiteY2989" fmla="*/ 2732165 h 5499746"/>
              <a:gd name="connsiteX2990" fmla="*/ 7110423 w 10815999"/>
              <a:gd name="connsiteY2990" fmla="*/ 2727703 h 5499746"/>
              <a:gd name="connsiteX2991" fmla="*/ 7111060 w 10815999"/>
              <a:gd name="connsiteY2991" fmla="*/ 2725153 h 5499746"/>
              <a:gd name="connsiteX2992" fmla="*/ 7112971 w 10815999"/>
              <a:gd name="connsiteY2992" fmla="*/ 2720691 h 5499746"/>
              <a:gd name="connsiteX2993" fmla="*/ 7115520 w 10815999"/>
              <a:gd name="connsiteY2993" fmla="*/ 2714316 h 5499746"/>
              <a:gd name="connsiteX2994" fmla="*/ 7117431 w 10815999"/>
              <a:gd name="connsiteY2994" fmla="*/ 2711767 h 5499746"/>
              <a:gd name="connsiteX2995" fmla="*/ 7118705 w 10815999"/>
              <a:gd name="connsiteY2995" fmla="*/ 2709217 h 5499746"/>
              <a:gd name="connsiteX2996" fmla="*/ 7121254 w 10815999"/>
              <a:gd name="connsiteY2996" fmla="*/ 2707304 h 5499746"/>
              <a:gd name="connsiteX2997" fmla="*/ 7123165 w 10815999"/>
              <a:gd name="connsiteY2997" fmla="*/ 2705392 h 5499746"/>
              <a:gd name="connsiteX2998" fmla="*/ 7125077 w 10815999"/>
              <a:gd name="connsiteY2998" fmla="*/ 2704117 h 5499746"/>
              <a:gd name="connsiteX2999" fmla="*/ 7127625 w 10815999"/>
              <a:gd name="connsiteY2999" fmla="*/ 2702842 h 5499746"/>
              <a:gd name="connsiteX3000" fmla="*/ 7130174 w 10815999"/>
              <a:gd name="connsiteY3000" fmla="*/ 2701567 h 5499746"/>
              <a:gd name="connsiteX3001" fmla="*/ 7133997 w 10815999"/>
              <a:gd name="connsiteY3001" fmla="*/ 2700930 h 5499746"/>
              <a:gd name="connsiteX3002" fmla="*/ 7139731 w 10815999"/>
              <a:gd name="connsiteY3002" fmla="*/ 2699655 h 5499746"/>
              <a:gd name="connsiteX3003" fmla="*/ 7144828 w 10815999"/>
              <a:gd name="connsiteY3003" fmla="*/ 2698380 h 5499746"/>
              <a:gd name="connsiteX3004" fmla="*/ 7155659 w 10815999"/>
              <a:gd name="connsiteY3004" fmla="*/ 2699017 h 5499746"/>
              <a:gd name="connsiteX3005" fmla="*/ 7169039 w 10815999"/>
              <a:gd name="connsiteY3005" fmla="*/ 2699017 h 5499746"/>
              <a:gd name="connsiteX3006" fmla="*/ 7182419 w 10815999"/>
              <a:gd name="connsiteY3006" fmla="*/ 2699655 h 5499746"/>
              <a:gd name="connsiteX3007" fmla="*/ 7193250 w 10815999"/>
              <a:gd name="connsiteY3007" fmla="*/ 2698380 h 5499746"/>
              <a:gd name="connsiteX3008" fmla="*/ 7197073 w 10815999"/>
              <a:gd name="connsiteY3008" fmla="*/ 2697105 h 5499746"/>
              <a:gd name="connsiteX3009" fmla="*/ 7202170 w 10815999"/>
              <a:gd name="connsiteY3009" fmla="*/ 2693918 h 5499746"/>
              <a:gd name="connsiteX3010" fmla="*/ 7205993 w 10815999"/>
              <a:gd name="connsiteY3010" fmla="*/ 2690730 h 5499746"/>
              <a:gd name="connsiteX3011" fmla="*/ 7210453 w 10815999"/>
              <a:gd name="connsiteY3011" fmla="*/ 2688818 h 5499746"/>
              <a:gd name="connsiteX3012" fmla="*/ 7214913 w 10815999"/>
              <a:gd name="connsiteY3012" fmla="*/ 2685631 h 5499746"/>
              <a:gd name="connsiteX3013" fmla="*/ 7220647 w 10815999"/>
              <a:gd name="connsiteY3013" fmla="*/ 2680531 h 5499746"/>
              <a:gd name="connsiteX3014" fmla="*/ 7225107 w 10815999"/>
              <a:gd name="connsiteY3014" fmla="*/ 2676069 h 5499746"/>
              <a:gd name="connsiteX3015" fmla="*/ 7229567 w 10815999"/>
              <a:gd name="connsiteY3015" fmla="*/ 2672244 h 5499746"/>
              <a:gd name="connsiteX3016" fmla="*/ 7239124 w 10815999"/>
              <a:gd name="connsiteY3016" fmla="*/ 2667782 h 5499746"/>
              <a:gd name="connsiteX3017" fmla="*/ 7249318 w 10815999"/>
              <a:gd name="connsiteY3017" fmla="*/ 2664595 h 5499746"/>
              <a:gd name="connsiteX3018" fmla="*/ 7258238 w 10815999"/>
              <a:gd name="connsiteY3018" fmla="*/ 2665232 h 5499746"/>
              <a:gd name="connsiteX3019" fmla="*/ 7269706 w 10815999"/>
              <a:gd name="connsiteY3019" fmla="*/ 2665869 h 5499746"/>
              <a:gd name="connsiteX3020" fmla="*/ 7276078 w 10815999"/>
              <a:gd name="connsiteY3020" fmla="*/ 2666507 h 5499746"/>
              <a:gd name="connsiteX3021" fmla="*/ 7281175 w 10815999"/>
              <a:gd name="connsiteY3021" fmla="*/ 2666507 h 5499746"/>
              <a:gd name="connsiteX3022" fmla="*/ 7286909 w 10815999"/>
              <a:gd name="connsiteY3022" fmla="*/ 2665869 h 5499746"/>
              <a:gd name="connsiteX3023" fmla="*/ 7290732 w 10815999"/>
              <a:gd name="connsiteY3023" fmla="*/ 2664595 h 5499746"/>
              <a:gd name="connsiteX3024" fmla="*/ 7294555 w 10815999"/>
              <a:gd name="connsiteY3024" fmla="*/ 2663320 h 5499746"/>
              <a:gd name="connsiteX3025" fmla="*/ 7299014 w 10815999"/>
              <a:gd name="connsiteY3025" fmla="*/ 2661407 h 5499746"/>
              <a:gd name="connsiteX3026" fmla="*/ 7302837 w 10815999"/>
              <a:gd name="connsiteY3026" fmla="*/ 2658857 h 5499746"/>
              <a:gd name="connsiteX3027" fmla="*/ 7306660 w 10815999"/>
              <a:gd name="connsiteY3027" fmla="*/ 2655670 h 5499746"/>
              <a:gd name="connsiteX3028" fmla="*/ 7314306 w 10815999"/>
              <a:gd name="connsiteY3028" fmla="*/ 2649933 h 5499746"/>
              <a:gd name="connsiteX3029" fmla="*/ 7320040 w 10815999"/>
              <a:gd name="connsiteY3029" fmla="*/ 2644833 h 5499746"/>
              <a:gd name="connsiteX3030" fmla="*/ 7323863 w 10815999"/>
              <a:gd name="connsiteY3030" fmla="*/ 2638459 h 5499746"/>
              <a:gd name="connsiteX3031" fmla="*/ 7327685 w 10815999"/>
              <a:gd name="connsiteY3031" fmla="*/ 2630809 h 5499746"/>
              <a:gd name="connsiteX3032" fmla="*/ 7329597 w 10815999"/>
              <a:gd name="connsiteY3032" fmla="*/ 2626984 h 5499746"/>
              <a:gd name="connsiteX3033" fmla="*/ 7332145 w 10815999"/>
              <a:gd name="connsiteY3033" fmla="*/ 2623797 h 5499746"/>
              <a:gd name="connsiteX3034" fmla="*/ 7334694 w 10815999"/>
              <a:gd name="connsiteY3034" fmla="*/ 2620610 h 5499746"/>
              <a:gd name="connsiteX3035" fmla="*/ 7336605 w 10815999"/>
              <a:gd name="connsiteY3035" fmla="*/ 2618060 h 5499746"/>
              <a:gd name="connsiteX3036" fmla="*/ 7339154 w 10815999"/>
              <a:gd name="connsiteY3036" fmla="*/ 2616785 h 5499746"/>
              <a:gd name="connsiteX3037" fmla="*/ 7342977 w 10815999"/>
              <a:gd name="connsiteY3037" fmla="*/ 2615510 h 5499746"/>
              <a:gd name="connsiteX3038" fmla="*/ 7346162 w 10815999"/>
              <a:gd name="connsiteY3038" fmla="*/ 2614235 h 5499746"/>
              <a:gd name="connsiteX3039" fmla="*/ 7350622 w 10815999"/>
              <a:gd name="connsiteY3039" fmla="*/ 2612960 h 5499746"/>
              <a:gd name="connsiteX3040" fmla="*/ 7358905 w 10815999"/>
              <a:gd name="connsiteY3040" fmla="*/ 2611685 h 5499746"/>
              <a:gd name="connsiteX3041" fmla="*/ 7366551 w 10815999"/>
              <a:gd name="connsiteY3041" fmla="*/ 2611685 h 5499746"/>
              <a:gd name="connsiteX3042" fmla="*/ 7374196 w 10815999"/>
              <a:gd name="connsiteY3042" fmla="*/ 2612323 h 5499746"/>
              <a:gd name="connsiteX3043" fmla="*/ 7383116 w 10815999"/>
              <a:gd name="connsiteY3043" fmla="*/ 2614235 h 5499746"/>
              <a:gd name="connsiteX3044" fmla="*/ 7393310 w 10815999"/>
              <a:gd name="connsiteY3044" fmla="*/ 2616148 h 5499746"/>
              <a:gd name="connsiteX3045" fmla="*/ 7402867 w 10815999"/>
              <a:gd name="connsiteY3045" fmla="*/ 2618060 h 5499746"/>
              <a:gd name="connsiteX3046" fmla="*/ 7409876 w 10815999"/>
              <a:gd name="connsiteY3046" fmla="*/ 2628897 h 5499746"/>
              <a:gd name="connsiteX3047" fmla="*/ 7414311 w 10815999"/>
              <a:gd name="connsiteY3047" fmla="*/ 2636661 h 5499746"/>
              <a:gd name="connsiteX3048" fmla="*/ 7413624 w 10815999"/>
              <a:gd name="connsiteY3048" fmla="*/ 2633914 h 5499746"/>
              <a:gd name="connsiteX3049" fmla="*/ 7409165 w 10815999"/>
              <a:gd name="connsiteY3049" fmla="*/ 2625632 h 5499746"/>
              <a:gd name="connsiteX3050" fmla="*/ 7401521 w 10815999"/>
              <a:gd name="connsiteY3050" fmla="*/ 2615438 h 5499746"/>
              <a:gd name="connsiteX3051" fmla="*/ 7398336 w 10815999"/>
              <a:gd name="connsiteY3051" fmla="*/ 2607792 h 5499746"/>
              <a:gd name="connsiteX3052" fmla="*/ 7394513 w 10815999"/>
              <a:gd name="connsiteY3052" fmla="*/ 2603332 h 5499746"/>
              <a:gd name="connsiteX3053" fmla="*/ 7391328 w 10815999"/>
              <a:gd name="connsiteY3053" fmla="*/ 2598872 h 5499746"/>
              <a:gd name="connsiteX3054" fmla="*/ 7385595 w 10815999"/>
              <a:gd name="connsiteY3054" fmla="*/ 2593138 h 5499746"/>
              <a:gd name="connsiteX3055" fmla="*/ 7383684 w 10815999"/>
              <a:gd name="connsiteY3055" fmla="*/ 2590589 h 5499746"/>
              <a:gd name="connsiteX3056" fmla="*/ 7381773 w 10815999"/>
              <a:gd name="connsiteY3056" fmla="*/ 2588041 h 5499746"/>
              <a:gd name="connsiteX3057" fmla="*/ 7380499 w 10815999"/>
              <a:gd name="connsiteY3057" fmla="*/ 2586129 h 5499746"/>
              <a:gd name="connsiteX3058" fmla="*/ 7379862 w 10815999"/>
              <a:gd name="connsiteY3058" fmla="*/ 2583581 h 5499746"/>
              <a:gd name="connsiteX3059" fmla="*/ 7380514 w 10815999"/>
              <a:gd name="connsiteY3059" fmla="*/ 2569446 h 5499746"/>
              <a:gd name="connsiteX3060" fmla="*/ 7380006 w 10815999"/>
              <a:gd name="connsiteY3060" fmla="*/ 2571477 h 5499746"/>
              <a:gd name="connsiteX3061" fmla="*/ 7379369 w 10815999"/>
              <a:gd name="connsiteY3061" fmla="*/ 2577211 h 5499746"/>
              <a:gd name="connsiteX3062" fmla="*/ 7379369 w 10815999"/>
              <a:gd name="connsiteY3062" fmla="*/ 2578750 h 5499746"/>
              <a:gd name="connsiteX3063" fmla="*/ 7379862 w 10815999"/>
              <a:gd name="connsiteY3063" fmla="*/ 2575298 h 5499746"/>
              <a:gd name="connsiteX3064" fmla="*/ 7380499 w 10815999"/>
              <a:gd name="connsiteY3064" fmla="*/ 2569564 h 5499746"/>
              <a:gd name="connsiteX3065" fmla="*/ 5668870 w 10815999"/>
              <a:gd name="connsiteY3065" fmla="*/ 2562527 h 5499746"/>
              <a:gd name="connsiteX3066" fmla="*/ 5665825 w 10815999"/>
              <a:gd name="connsiteY3066" fmla="*/ 2563831 h 5499746"/>
              <a:gd name="connsiteX3067" fmla="*/ 5663656 w 10815999"/>
              <a:gd name="connsiteY3067" fmla="*/ 2565278 h 5499746"/>
              <a:gd name="connsiteX3068" fmla="*/ 5666839 w 10815999"/>
              <a:gd name="connsiteY3068" fmla="*/ 2563687 h 5499746"/>
              <a:gd name="connsiteX3069" fmla="*/ 5621234 w 10815999"/>
              <a:gd name="connsiteY3069" fmla="*/ 2553637 h 5499746"/>
              <a:gd name="connsiteX3070" fmla="*/ 5613590 w 10815999"/>
              <a:gd name="connsiteY3070" fmla="*/ 2554911 h 5499746"/>
              <a:gd name="connsiteX3071" fmla="*/ 5607220 w 10815999"/>
              <a:gd name="connsiteY3071" fmla="*/ 2556823 h 5499746"/>
              <a:gd name="connsiteX3072" fmla="*/ 5606167 w 10815999"/>
              <a:gd name="connsiteY3072" fmla="*/ 2557124 h 5499746"/>
              <a:gd name="connsiteX3073" fmla="*/ 5608237 w 10815999"/>
              <a:gd name="connsiteY3073" fmla="*/ 2556680 h 5499746"/>
              <a:gd name="connsiteX3074" fmla="*/ 5614607 w 10815999"/>
              <a:gd name="connsiteY3074" fmla="*/ 2554769 h 5499746"/>
              <a:gd name="connsiteX3075" fmla="*/ 5621398 w 10815999"/>
              <a:gd name="connsiteY3075" fmla="*/ 2553637 h 5499746"/>
              <a:gd name="connsiteX3076" fmla="*/ 5541609 w 10815999"/>
              <a:gd name="connsiteY3076" fmla="*/ 2552363 h 5499746"/>
              <a:gd name="connsiteX3077" fmla="*/ 5539698 w 10815999"/>
              <a:gd name="connsiteY3077" fmla="*/ 2553637 h 5499746"/>
              <a:gd name="connsiteX3078" fmla="*/ 5537787 w 10815999"/>
              <a:gd name="connsiteY3078" fmla="*/ 2554911 h 5499746"/>
              <a:gd name="connsiteX3079" fmla="*/ 5535876 w 10815999"/>
              <a:gd name="connsiteY3079" fmla="*/ 2556823 h 5499746"/>
              <a:gd name="connsiteX3080" fmla="*/ 5530780 w 10815999"/>
              <a:gd name="connsiteY3080" fmla="*/ 2561283 h 5499746"/>
              <a:gd name="connsiteX3081" fmla="*/ 5527885 w 10815999"/>
              <a:gd name="connsiteY3081" fmla="*/ 2563696 h 5499746"/>
              <a:gd name="connsiteX3082" fmla="*/ 5527977 w 10815999"/>
              <a:gd name="connsiteY3082" fmla="*/ 2563687 h 5499746"/>
              <a:gd name="connsiteX3083" fmla="*/ 5531798 w 10815999"/>
              <a:gd name="connsiteY3083" fmla="*/ 2560502 h 5499746"/>
              <a:gd name="connsiteX3084" fmla="*/ 5536257 w 10815999"/>
              <a:gd name="connsiteY3084" fmla="*/ 2556680 h 5499746"/>
              <a:gd name="connsiteX3085" fmla="*/ 5538805 w 10815999"/>
              <a:gd name="connsiteY3085" fmla="*/ 2554769 h 5499746"/>
              <a:gd name="connsiteX3086" fmla="*/ 5540716 w 10815999"/>
              <a:gd name="connsiteY3086" fmla="*/ 2553495 h 5499746"/>
              <a:gd name="connsiteX3087" fmla="*/ 5542414 w 10815999"/>
              <a:gd name="connsiteY3087" fmla="*/ 2552363 h 5499746"/>
              <a:gd name="connsiteX3088" fmla="*/ 8404198 w 10815999"/>
              <a:gd name="connsiteY3088" fmla="*/ 2535159 h 5499746"/>
              <a:gd name="connsiteX3089" fmla="*/ 8401013 w 10815999"/>
              <a:gd name="connsiteY3089" fmla="*/ 2535796 h 5499746"/>
              <a:gd name="connsiteX3090" fmla="*/ 8397828 w 10815999"/>
              <a:gd name="connsiteY3090" fmla="*/ 2538344 h 5499746"/>
              <a:gd name="connsiteX3091" fmla="*/ 8394006 w 10815999"/>
              <a:gd name="connsiteY3091" fmla="*/ 2540256 h 5499746"/>
              <a:gd name="connsiteX3092" fmla="*/ 8392095 w 10815999"/>
              <a:gd name="connsiteY3092" fmla="*/ 2542804 h 5499746"/>
              <a:gd name="connsiteX3093" fmla="*/ 8389547 w 10815999"/>
              <a:gd name="connsiteY3093" fmla="*/ 2544716 h 5499746"/>
              <a:gd name="connsiteX3094" fmla="*/ 8385725 w 10815999"/>
              <a:gd name="connsiteY3094" fmla="*/ 2547901 h 5499746"/>
              <a:gd name="connsiteX3095" fmla="*/ 8381265 w 10815999"/>
              <a:gd name="connsiteY3095" fmla="*/ 2551087 h 5499746"/>
              <a:gd name="connsiteX3096" fmla="*/ 8377443 w 10815999"/>
              <a:gd name="connsiteY3096" fmla="*/ 2552361 h 5499746"/>
              <a:gd name="connsiteX3097" fmla="*/ 8373621 w 10815999"/>
              <a:gd name="connsiteY3097" fmla="*/ 2551724 h 5499746"/>
              <a:gd name="connsiteX3098" fmla="*/ 8369162 w 10815999"/>
              <a:gd name="connsiteY3098" fmla="*/ 2548538 h 5499746"/>
              <a:gd name="connsiteX3099" fmla="*/ 8365977 w 10815999"/>
              <a:gd name="connsiteY3099" fmla="*/ 2545990 h 5499746"/>
              <a:gd name="connsiteX3100" fmla="*/ 8363429 w 10815999"/>
              <a:gd name="connsiteY3100" fmla="*/ 2542804 h 5499746"/>
              <a:gd name="connsiteX3101" fmla="*/ 8361518 w 10815999"/>
              <a:gd name="connsiteY3101" fmla="*/ 2539619 h 5499746"/>
              <a:gd name="connsiteX3102" fmla="*/ 8360195 w 10815999"/>
              <a:gd name="connsiteY3102" fmla="*/ 2536089 h 5499746"/>
              <a:gd name="connsiteX3103" fmla="*/ 8360481 w 10815999"/>
              <a:gd name="connsiteY3103" fmla="*/ 2538377 h 5499746"/>
              <a:gd name="connsiteX3104" fmla="*/ 8363029 w 10815999"/>
              <a:gd name="connsiteY3104" fmla="*/ 2542840 h 5499746"/>
              <a:gd name="connsiteX3105" fmla="*/ 8364303 w 10815999"/>
              <a:gd name="connsiteY3105" fmla="*/ 2545389 h 5499746"/>
              <a:gd name="connsiteX3106" fmla="*/ 8366852 w 10815999"/>
              <a:gd name="connsiteY3106" fmla="*/ 2549852 h 5499746"/>
              <a:gd name="connsiteX3107" fmla="*/ 8370675 w 10815999"/>
              <a:gd name="connsiteY3107" fmla="*/ 2552401 h 5499746"/>
              <a:gd name="connsiteX3108" fmla="*/ 8375135 w 10815999"/>
              <a:gd name="connsiteY3108" fmla="*/ 2554314 h 5499746"/>
              <a:gd name="connsiteX3109" fmla="*/ 8378957 w 10815999"/>
              <a:gd name="connsiteY3109" fmla="*/ 2555589 h 5499746"/>
              <a:gd name="connsiteX3110" fmla="*/ 8382780 w 10815999"/>
              <a:gd name="connsiteY3110" fmla="*/ 2554314 h 5499746"/>
              <a:gd name="connsiteX3111" fmla="*/ 8387240 w 10815999"/>
              <a:gd name="connsiteY3111" fmla="*/ 2551764 h 5499746"/>
              <a:gd name="connsiteX3112" fmla="*/ 8391063 w 10815999"/>
              <a:gd name="connsiteY3112" fmla="*/ 2547939 h 5499746"/>
              <a:gd name="connsiteX3113" fmla="*/ 8393612 w 10815999"/>
              <a:gd name="connsiteY3113" fmla="*/ 2545389 h 5499746"/>
              <a:gd name="connsiteX3114" fmla="*/ 8396160 w 10815999"/>
              <a:gd name="connsiteY3114" fmla="*/ 2543477 h 5499746"/>
              <a:gd name="connsiteX3115" fmla="*/ 8398709 w 10815999"/>
              <a:gd name="connsiteY3115" fmla="*/ 2541565 h 5499746"/>
              <a:gd name="connsiteX3116" fmla="*/ 8401895 w 10815999"/>
              <a:gd name="connsiteY3116" fmla="*/ 2539652 h 5499746"/>
              <a:gd name="connsiteX3117" fmla="*/ 8406354 w 10815999"/>
              <a:gd name="connsiteY3117" fmla="*/ 2539015 h 5499746"/>
              <a:gd name="connsiteX3118" fmla="*/ 8409540 w 10815999"/>
              <a:gd name="connsiteY3118" fmla="*/ 2539015 h 5499746"/>
              <a:gd name="connsiteX3119" fmla="*/ 8414000 w 10815999"/>
              <a:gd name="connsiteY3119" fmla="*/ 2540290 h 5499746"/>
              <a:gd name="connsiteX3120" fmla="*/ 8417823 w 10815999"/>
              <a:gd name="connsiteY3120" fmla="*/ 2541565 h 5499746"/>
              <a:gd name="connsiteX3121" fmla="*/ 8420371 w 10815999"/>
              <a:gd name="connsiteY3121" fmla="*/ 2543477 h 5499746"/>
              <a:gd name="connsiteX3122" fmla="*/ 8422141 w 10815999"/>
              <a:gd name="connsiteY3122" fmla="*/ 2545248 h 5499746"/>
              <a:gd name="connsiteX3123" fmla="*/ 8422035 w 10815999"/>
              <a:gd name="connsiteY3123" fmla="*/ 2544716 h 5499746"/>
              <a:gd name="connsiteX3124" fmla="*/ 8420761 w 10815999"/>
              <a:gd name="connsiteY3124" fmla="*/ 2542167 h 5499746"/>
              <a:gd name="connsiteX3125" fmla="*/ 8418850 w 10815999"/>
              <a:gd name="connsiteY3125" fmla="*/ 2540256 h 5499746"/>
              <a:gd name="connsiteX3126" fmla="*/ 8416939 w 10815999"/>
              <a:gd name="connsiteY3126" fmla="*/ 2538344 h 5499746"/>
              <a:gd name="connsiteX3127" fmla="*/ 8412480 w 10815999"/>
              <a:gd name="connsiteY3127" fmla="*/ 2536433 h 5499746"/>
              <a:gd name="connsiteX3128" fmla="*/ 8408658 w 10815999"/>
              <a:gd name="connsiteY3128" fmla="*/ 2535159 h 5499746"/>
              <a:gd name="connsiteX3129" fmla="*/ 7372432 w 10815999"/>
              <a:gd name="connsiteY3129" fmla="*/ 2497577 h 5499746"/>
              <a:gd name="connsiteX3130" fmla="*/ 7372362 w 10815999"/>
              <a:gd name="connsiteY3130" fmla="*/ 2498206 h 5499746"/>
              <a:gd name="connsiteX3131" fmla="*/ 7372999 w 10815999"/>
              <a:gd name="connsiteY3131" fmla="*/ 2502666 h 5499746"/>
              <a:gd name="connsiteX3132" fmla="*/ 7375547 w 10815999"/>
              <a:gd name="connsiteY3132" fmla="*/ 2507126 h 5499746"/>
              <a:gd name="connsiteX3133" fmla="*/ 7377458 w 10815999"/>
              <a:gd name="connsiteY3133" fmla="*/ 2511586 h 5499746"/>
              <a:gd name="connsiteX3134" fmla="*/ 7379369 w 10815999"/>
              <a:gd name="connsiteY3134" fmla="*/ 2516046 h 5499746"/>
              <a:gd name="connsiteX3135" fmla="*/ 7381280 w 10815999"/>
              <a:gd name="connsiteY3135" fmla="*/ 2522418 h 5499746"/>
              <a:gd name="connsiteX3136" fmla="*/ 7382554 w 10815999"/>
              <a:gd name="connsiteY3136" fmla="*/ 2531337 h 5499746"/>
              <a:gd name="connsiteX3137" fmla="*/ 7383828 w 10815999"/>
              <a:gd name="connsiteY3137" fmla="*/ 2540257 h 5499746"/>
              <a:gd name="connsiteX3138" fmla="*/ 7384267 w 10815999"/>
              <a:gd name="connsiteY3138" fmla="*/ 2545091 h 5499746"/>
              <a:gd name="connsiteX3139" fmla="*/ 7384321 w 10815999"/>
              <a:gd name="connsiteY3139" fmla="*/ 2544716 h 5499746"/>
              <a:gd name="connsiteX3140" fmla="*/ 7383684 w 10815999"/>
              <a:gd name="connsiteY3140" fmla="*/ 2538344 h 5499746"/>
              <a:gd name="connsiteX3141" fmla="*/ 7383047 w 10815999"/>
              <a:gd name="connsiteY3141" fmla="*/ 2529424 h 5499746"/>
              <a:gd name="connsiteX3142" fmla="*/ 7381773 w 10815999"/>
              <a:gd name="connsiteY3142" fmla="*/ 2520504 h 5499746"/>
              <a:gd name="connsiteX3143" fmla="*/ 7379862 w 10815999"/>
              <a:gd name="connsiteY3143" fmla="*/ 2513496 h 5499746"/>
              <a:gd name="connsiteX3144" fmla="*/ 7377951 w 10815999"/>
              <a:gd name="connsiteY3144" fmla="*/ 2509036 h 5499746"/>
              <a:gd name="connsiteX3145" fmla="*/ 7375403 w 10815999"/>
              <a:gd name="connsiteY3145" fmla="*/ 2505213 h 5499746"/>
              <a:gd name="connsiteX3146" fmla="*/ 7372855 w 10815999"/>
              <a:gd name="connsiteY3146" fmla="*/ 2500116 h 5499746"/>
              <a:gd name="connsiteX3147" fmla="*/ 8267875 w 10815999"/>
              <a:gd name="connsiteY3147" fmla="*/ 2472082 h 5499746"/>
              <a:gd name="connsiteX3148" fmla="*/ 8260868 w 10815999"/>
              <a:gd name="connsiteY3148" fmla="*/ 2473357 h 5499746"/>
              <a:gd name="connsiteX3149" fmla="*/ 8253861 w 10815999"/>
              <a:gd name="connsiteY3149" fmla="*/ 2474631 h 5499746"/>
              <a:gd name="connsiteX3150" fmla="*/ 8245579 w 10815999"/>
              <a:gd name="connsiteY3150" fmla="*/ 2475268 h 5499746"/>
              <a:gd name="connsiteX3151" fmla="*/ 8238572 w 10815999"/>
              <a:gd name="connsiteY3151" fmla="*/ 2477179 h 5499746"/>
              <a:gd name="connsiteX3152" fmla="*/ 8234113 w 10815999"/>
              <a:gd name="connsiteY3152" fmla="*/ 2479728 h 5499746"/>
              <a:gd name="connsiteX3153" fmla="*/ 8227742 w 10815999"/>
              <a:gd name="connsiteY3153" fmla="*/ 2482276 h 5499746"/>
              <a:gd name="connsiteX3154" fmla="*/ 8222009 w 10815999"/>
              <a:gd name="connsiteY3154" fmla="*/ 2485462 h 5499746"/>
              <a:gd name="connsiteX3155" fmla="*/ 8217550 w 10815999"/>
              <a:gd name="connsiteY3155" fmla="*/ 2489285 h 5499746"/>
              <a:gd name="connsiteX3156" fmla="*/ 8215002 w 10815999"/>
              <a:gd name="connsiteY3156" fmla="*/ 2493745 h 5499746"/>
              <a:gd name="connsiteX3157" fmla="*/ 8214365 w 10815999"/>
              <a:gd name="connsiteY3157" fmla="*/ 2500116 h 5499746"/>
              <a:gd name="connsiteX3158" fmla="*/ 8213728 w 10815999"/>
              <a:gd name="connsiteY3158" fmla="*/ 2506488 h 5499746"/>
              <a:gd name="connsiteX3159" fmla="*/ 8211817 w 10815999"/>
              <a:gd name="connsiteY3159" fmla="*/ 2510947 h 5499746"/>
              <a:gd name="connsiteX3160" fmla="*/ 8209269 w 10815999"/>
              <a:gd name="connsiteY3160" fmla="*/ 2516682 h 5499746"/>
              <a:gd name="connsiteX3161" fmla="*/ 8204809 w 10815999"/>
              <a:gd name="connsiteY3161" fmla="*/ 2522416 h 5499746"/>
              <a:gd name="connsiteX3162" fmla="*/ 8200350 w 10815999"/>
              <a:gd name="connsiteY3162" fmla="*/ 2528787 h 5499746"/>
              <a:gd name="connsiteX3163" fmla="*/ 8195254 w 10815999"/>
              <a:gd name="connsiteY3163" fmla="*/ 2532610 h 5499746"/>
              <a:gd name="connsiteX3164" fmla="*/ 8190158 w 10815999"/>
              <a:gd name="connsiteY3164" fmla="*/ 2534521 h 5499746"/>
              <a:gd name="connsiteX3165" fmla="*/ 8184425 w 10815999"/>
              <a:gd name="connsiteY3165" fmla="*/ 2537707 h 5499746"/>
              <a:gd name="connsiteX3166" fmla="*/ 8178055 w 10815999"/>
              <a:gd name="connsiteY3166" fmla="*/ 2539619 h 5499746"/>
              <a:gd name="connsiteX3167" fmla="*/ 8173595 w 10815999"/>
              <a:gd name="connsiteY3167" fmla="*/ 2540256 h 5499746"/>
              <a:gd name="connsiteX3168" fmla="*/ 8165951 w 10815999"/>
              <a:gd name="connsiteY3168" fmla="*/ 2539619 h 5499746"/>
              <a:gd name="connsiteX3169" fmla="*/ 8157033 w 10815999"/>
              <a:gd name="connsiteY3169" fmla="*/ 2537707 h 5499746"/>
              <a:gd name="connsiteX3170" fmla="*/ 8148114 w 10815999"/>
              <a:gd name="connsiteY3170" fmla="*/ 2535796 h 5499746"/>
              <a:gd name="connsiteX3171" fmla="*/ 8141744 w 10815999"/>
              <a:gd name="connsiteY3171" fmla="*/ 2535159 h 5499746"/>
              <a:gd name="connsiteX3172" fmla="*/ 8134737 w 10815999"/>
              <a:gd name="connsiteY3172" fmla="*/ 2535796 h 5499746"/>
              <a:gd name="connsiteX3173" fmla="*/ 8126455 w 10815999"/>
              <a:gd name="connsiteY3173" fmla="*/ 2538344 h 5499746"/>
              <a:gd name="connsiteX3174" fmla="*/ 8119448 w 10815999"/>
              <a:gd name="connsiteY3174" fmla="*/ 2540256 h 5499746"/>
              <a:gd name="connsiteX3175" fmla="*/ 8112441 w 10815999"/>
              <a:gd name="connsiteY3175" fmla="*/ 2542804 h 5499746"/>
              <a:gd name="connsiteX3176" fmla="*/ 8104797 w 10815999"/>
              <a:gd name="connsiteY3176" fmla="*/ 2544716 h 5499746"/>
              <a:gd name="connsiteX3177" fmla="*/ 8097152 w 10815999"/>
              <a:gd name="connsiteY3177" fmla="*/ 2547901 h 5499746"/>
              <a:gd name="connsiteX3178" fmla="*/ 8092693 w 10815999"/>
              <a:gd name="connsiteY3178" fmla="*/ 2550450 h 5499746"/>
              <a:gd name="connsiteX3179" fmla="*/ 8088871 w 10815999"/>
              <a:gd name="connsiteY3179" fmla="*/ 2552361 h 5499746"/>
              <a:gd name="connsiteX3180" fmla="*/ 8085686 w 10815999"/>
              <a:gd name="connsiteY3180" fmla="*/ 2554273 h 5499746"/>
              <a:gd name="connsiteX3181" fmla="*/ 8083138 w 10815999"/>
              <a:gd name="connsiteY3181" fmla="*/ 2556821 h 5499746"/>
              <a:gd name="connsiteX3182" fmla="*/ 8081227 w 10815999"/>
              <a:gd name="connsiteY3182" fmla="*/ 2559370 h 5499746"/>
              <a:gd name="connsiteX3183" fmla="*/ 8079953 w 10815999"/>
              <a:gd name="connsiteY3183" fmla="*/ 2562555 h 5499746"/>
              <a:gd name="connsiteX3184" fmla="*/ 8079315 w 10815999"/>
              <a:gd name="connsiteY3184" fmla="*/ 2566378 h 5499746"/>
              <a:gd name="connsiteX3185" fmla="*/ 8078679 w 10815999"/>
              <a:gd name="connsiteY3185" fmla="*/ 2570201 h 5499746"/>
              <a:gd name="connsiteX3186" fmla="*/ 8077405 w 10815999"/>
              <a:gd name="connsiteY3186" fmla="*/ 2579121 h 5499746"/>
              <a:gd name="connsiteX3187" fmla="*/ 8076130 w 10815999"/>
              <a:gd name="connsiteY3187" fmla="*/ 2586129 h 5499746"/>
              <a:gd name="connsiteX3188" fmla="*/ 8073582 w 10815999"/>
              <a:gd name="connsiteY3188" fmla="*/ 2590589 h 5499746"/>
              <a:gd name="connsiteX3189" fmla="*/ 8070397 w 10815999"/>
              <a:gd name="connsiteY3189" fmla="*/ 2595049 h 5499746"/>
              <a:gd name="connsiteX3190" fmla="*/ 8067212 w 10815999"/>
              <a:gd name="connsiteY3190" fmla="*/ 2600146 h 5499746"/>
              <a:gd name="connsiteX3191" fmla="*/ 8064027 w 10815999"/>
              <a:gd name="connsiteY3191" fmla="*/ 2603332 h 5499746"/>
              <a:gd name="connsiteX3192" fmla="*/ 8060842 w 10815999"/>
              <a:gd name="connsiteY3192" fmla="*/ 2603969 h 5499746"/>
              <a:gd name="connsiteX3193" fmla="*/ 8057020 w 10815999"/>
              <a:gd name="connsiteY3193" fmla="*/ 2603969 h 5499746"/>
              <a:gd name="connsiteX3194" fmla="*/ 8053197 w 10815999"/>
              <a:gd name="connsiteY3194" fmla="*/ 2603332 h 5499746"/>
              <a:gd name="connsiteX3195" fmla="*/ 8048738 w 10815999"/>
              <a:gd name="connsiteY3195" fmla="*/ 2603332 h 5499746"/>
              <a:gd name="connsiteX3196" fmla="*/ 8043005 w 10815999"/>
              <a:gd name="connsiteY3196" fmla="*/ 2604606 h 5499746"/>
              <a:gd name="connsiteX3197" fmla="*/ 8035998 w 10815999"/>
              <a:gd name="connsiteY3197" fmla="*/ 2605881 h 5499746"/>
              <a:gd name="connsiteX3198" fmla="*/ 8032813 w 10815999"/>
              <a:gd name="connsiteY3198" fmla="*/ 2606518 h 5499746"/>
              <a:gd name="connsiteX3199" fmla="*/ 8029628 w 10815999"/>
              <a:gd name="connsiteY3199" fmla="*/ 2607155 h 5499746"/>
              <a:gd name="connsiteX3200" fmla="*/ 8026442 w 10815999"/>
              <a:gd name="connsiteY3200" fmla="*/ 2608429 h 5499746"/>
              <a:gd name="connsiteX3201" fmla="*/ 8024531 w 10815999"/>
              <a:gd name="connsiteY3201" fmla="*/ 2610340 h 5499746"/>
              <a:gd name="connsiteX3202" fmla="*/ 8015613 w 10815999"/>
              <a:gd name="connsiteY3202" fmla="*/ 2617349 h 5499746"/>
              <a:gd name="connsiteX3203" fmla="*/ 8004784 w 10815999"/>
              <a:gd name="connsiteY3203" fmla="*/ 2624995 h 5499746"/>
              <a:gd name="connsiteX3204" fmla="*/ 7998413 w 10815999"/>
              <a:gd name="connsiteY3204" fmla="*/ 2626906 h 5499746"/>
              <a:gd name="connsiteX3205" fmla="*/ 7990132 w 10815999"/>
              <a:gd name="connsiteY3205" fmla="*/ 2628180 h 5499746"/>
              <a:gd name="connsiteX3206" fmla="*/ 7981214 w 10815999"/>
              <a:gd name="connsiteY3206" fmla="*/ 2629454 h 5499746"/>
              <a:gd name="connsiteX3207" fmla="*/ 7974206 w 10815999"/>
              <a:gd name="connsiteY3207" fmla="*/ 2629454 h 5499746"/>
              <a:gd name="connsiteX3208" fmla="*/ 7967199 w 10815999"/>
              <a:gd name="connsiteY3208" fmla="*/ 2630729 h 5499746"/>
              <a:gd name="connsiteX3209" fmla="*/ 7958918 w 10815999"/>
              <a:gd name="connsiteY3209" fmla="*/ 2630092 h 5499746"/>
              <a:gd name="connsiteX3210" fmla="*/ 7950636 w 10815999"/>
              <a:gd name="connsiteY3210" fmla="*/ 2630092 h 5499746"/>
              <a:gd name="connsiteX3211" fmla="*/ 7944266 w 10815999"/>
              <a:gd name="connsiteY3211" fmla="*/ 2629454 h 5499746"/>
              <a:gd name="connsiteX3212" fmla="*/ 7930889 w 10815999"/>
              <a:gd name="connsiteY3212" fmla="*/ 2629454 h 5499746"/>
              <a:gd name="connsiteX3213" fmla="*/ 7913689 w 10815999"/>
              <a:gd name="connsiteY3213" fmla="*/ 2628180 h 5499746"/>
              <a:gd name="connsiteX3214" fmla="*/ 7896489 w 10815999"/>
              <a:gd name="connsiteY3214" fmla="*/ 2627543 h 5499746"/>
              <a:gd name="connsiteX3215" fmla="*/ 7881201 w 10815999"/>
              <a:gd name="connsiteY3215" fmla="*/ 2627543 h 5499746"/>
              <a:gd name="connsiteX3216" fmla="*/ 7871645 w 10815999"/>
              <a:gd name="connsiteY3216" fmla="*/ 2628180 h 5499746"/>
              <a:gd name="connsiteX3217" fmla="*/ 7860179 w 10815999"/>
              <a:gd name="connsiteY3217" fmla="*/ 2630092 h 5499746"/>
              <a:gd name="connsiteX3218" fmla="*/ 7848712 w 10815999"/>
              <a:gd name="connsiteY3218" fmla="*/ 2632003 h 5499746"/>
              <a:gd name="connsiteX3219" fmla="*/ 7839157 w 10815999"/>
              <a:gd name="connsiteY3219" fmla="*/ 2633914 h 5499746"/>
              <a:gd name="connsiteX3220" fmla="*/ 7833424 w 10815999"/>
              <a:gd name="connsiteY3220" fmla="*/ 2637100 h 5499746"/>
              <a:gd name="connsiteX3221" fmla="*/ 7825143 w 10815999"/>
              <a:gd name="connsiteY3221" fmla="*/ 2640286 h 5499746"/>
              <a:gd name="connsiteX3222" fmla="*/ 7816861 w 10815999"/>
              <a:gd name="connsiteY3222" fmla="*/ 2644109 h 5499746"/>
              <a:gd name="connsiteX3223" fmla="*/ 7810491 w 10815999"/>
              <a:gd name="connsiteY3223" fmla="*/ 2646020 h 5499746"/>
              <a:gd name="connsiteX3224" fmla="*/ 7803484 w 10815999"/>
              <a:gd name="connsiteY3224" fmla="*/ 2647931 h 5499746"/>
              <a:gd name="connsiteX3225" fmla="*/ 7794565 w 10815999"/>
              <a:gd name="connsiteY3225" fmla="*/ 2649206 h 5499746"/>
              <a:gd name="connsiteX3226" fmla="*/ 7786284 w 10815999"/>
              <a:gd name="connsiteY3226" fmla="*/ 2649843 h 5499746"/>
              <a:gd name="connsiteX3227" fmla="*/ 7778640 w 10815999"/>
              <a:gd name="connsiteY3227" fmla="*/ 2651754 h 5499746"/>
              <a:gd name="connsiteX3228" fmla="*/ 7770995 w 10815999"/>
              <a:gd name="connsiteY3228" fmla="*/ 2654303 h 5499746"/>
              <a:gd name="connsiteX3229" fmla="*/ 7762077 w 10815999"/>
              <a:gd name="connsiteY3229" fmla="*/ 2659400 h 5499746"/>
              <a:gd name="connsiteX3230" fmla="*/ 7753796 w 10815999"/>
              <a:gd name="connsiteY3230" fmla="*/ 2663860 h 5499746"/>
              <a:gd name="connsiteX3231" fmla="*/ 7747425 w 10815999"/>
              <a:gd name="connsiteY3231" fmla="*/ 2668320 h 5499746"/>
              <a:gd name="connsiteX3232" fmla="*/ 7742966 w 10815999"/>
              <a:gd name="connsiteY3232" fmla="*/ 2671505 h 5499746"/>
              <a:gd name="connsiteX3233" fmla="*/ 7737233 w 10815999"/>
              <a:gd name="connsiteY3233" fmla="*/ 2675965 h 5499746"/>
              <a:gd name="connsiteX3234" fmla="*/ 7732137 w 10815999"/>
              <a:gd name="connsiteY3234" fmla="*/ 2681700 h 5499746"/>
              <a:gd name="connsiteX3235" fmla="*/ 7727678 w 10815999"/>
              <a:gd name="connsiteY3235" fmla="*/ 2688071 h 5499746"/>
              <a:gd name="connsiteX3236" fmla="*/ 7723218 w 10815999"/>
              <a:gd name="connsiteY3236" fmla="*/ 2697628 h 5499746"/>
              <a:gd name="connsiteX3237" fmla="*/ 7717485 w 10815999"/>
              <a:gd name="connsiteY3237" fmla="*/ 2706548 h 5499746"/>
              <a:gd name="connsiteX3238" fmla="*/ 7712389 w 10815999"/>
              <a:gd name="connsiteY3238" fmla="*/ 2711008 h 5499746"/>
              <a:gd name="connsiteX3239" fmla="*/ 7704108 w 10815999"/>
              <a:gd name="connsiteY3239" fmla="*/ 2714193 h 5499746"/>
              <a:gd name="connsiteX3240" fmla="*/ 7695189 w 10815999"/>
              <a:gd name="connsiteY3240" fmla="*/ 2716742 h 5499746"/>
              <a:gd name="connsiteX3241" fmla="*/ 7688819 w 10815999"/>
              <a:gd name="connsiteY3241" fmla="*/ 2718653 h 5499746"/>
              <a:gd name="connsiteX3242" fmla="*/ 7681812 w 10815999"/>
              <a:gd name="connsiteY3242" fmla="*/ 2721202 h 5499746"/>
              <a:gd name="connsiteX3243" fmla="*/ 7672256 w 10815999"/>
              <a:gd name="connsiteY3243" fmla="*/ 2722476 h 5499746"/>
              <a:gd name="connsiteX3244" fmla="*/ 7662701 w 10815999"/>
              <a:gd name="connsiteY3244" fmla="*/ 2723750 h 5499746"/>
              <a:gd name="connsiteX3245" fmla="*/ 7655057 w 10815999"/>
              <a:gd name="connsiteY3245" fmla="*/ 2724388 h 5499746"/>
              <a:gd name="connsiteX3246" fmla="*/ 7651235 w 10815999"/>
              <a:gd name="connsiteY3246" fmla="*/ 2723750 h 5499746"/>
              <a:gd name="connsiteX3247" fmla="*/ 7648049 w 10815999"/>
              <a:gd name="connsiteY3247" fmla="*/ 2723113 h 5499746"/>
              <a:gd name="connsiteX3248" fmla="*/ 7644227 w 10815999"/>
              <a:gd name="connsiteY3248" fmla="*/ 2721839 h 5499746"/>
              <a:gd name="connsiteX3249" fmla="*/ 7639768 w 10815999"/>
              <a:gd name="connsiteY3249" fmla="*/ 2719928 h 5499746"/>
              <a:gd name="connsiteX3250" fmla="*/ 7632124 w 10815999"/>
              <a:gd name="connsiteY3250" fmla="*/ 2715468 h 5499746"/>
              <a:gd name="connsiteX3251" fmla="*/ 7625754 w 10815999"/>
              <a:gd name="connsiteY3251" fmla="*/ 2712282 h 5499746"/>
              <a:gd name="connsiteX3252" fmla="*/ 7623205 w 10815999"/>
              <a:gd name="connsiteY3252" fmla="*/ 2709733 h 5499746"/>
              <a:gd name="connsiteX3253" fmla="*/ 7620020 w 10815999"/>
              <a:gd name="connsiteY3253" fmla="*/ 2705911 h 5499746"/>
              <a:gd name="connsiteX3254" fmla="*/ 7616835 w 10815999"/>
              <a:gd name="connsiteY3254" fmla="*/ 2702725 h 5499746"/>
              <a:gd name="connsiteX3255" fmla="*/ 7614287 w 10815999"/>
              <a:gd name="connsiteY3255" fmla="*/ 2698902 h 5499746"/>
              <a:gd name="connsiteX3256" fmla="*/ 7611739 w 10815999"/>
              <a:gd name="connsiteY3256" fmla="*/ 2694442 h 5499746"/>
              <a:gd name="connsiteX3257" fmla="*/ 7609191 w 10815999"/>
              <a:gd name="connsiteY3257" fmla="*/ 2690619 h 5499746"/>
              <a:gd name="connsiteX3258" fmla="*/ 7606006 w 10815999"/>
              <a:gd name="connsiteY3258" fmla="*/ 2687434 h 5499746"/>
              <a:gd name="connsiteX3259" fmla="*/ 7603458 w 10815999"/>
              <a:gd name="connsiteY3259" fmla="*/ 2685522 h 5499746"/>
              <a:gd name="connsiteX3260" fmla="*/ 7594539 w 10815999"/>
              <a:gd name="connsiteY3260" fmla="*/ 2679151 h 5499746"/>
              <a:gd name="connsiteX3261" fmla="*/ 7583710 w 10815999"/>
              <a:gd name="connsiteY3261" fmla="*/ 2673417 h 5499746"/>
              <a:gd name="connsiteX3262" fmla="*/ 7577977 w 10815999"/>
              <a:gd name="connsiteY3262" fmla="*/ 2672143 h 5499746"/>
              <a:gd name="connsiteX3263" fmla="*/ 7569695 w 10815999"/>
              <a:gd name="connsiteY3263" fmla="*/ 2672143 h 5499746"/>
              <a:gd name="connsiteX3264" fmla="*/ 7561414 w 10815999"/>
              <a:gd name="connsiteY3264" fmla="*/ 2672143 h 5499746"/>
              <a:gd name="connsiteX3265" fmla="*/ 7555044 w 10815999"/>
              <a:gd name="connsiteY3265" fmla="*/ 2670231 h 5499746"/>
              <a:gd name="connsiteX3266" fmla="*/ 7551859 w 10815999"/>
              <a:gd name="connsiteY3266" fmla="*/ 2670231 h 5499746"/>
              <a:gd name="connsiteX3267" fmla="*/ 7548673 w 10815999"/>
              <a:gd name="connsiteY3267" fmla="*/ 2668957 h 5499746"/>
              <a:gd name="connsiteX3268" fmla="*/ 7545488 w 10815999"/>
              <a:gd name="connsiteY3268" fmla="*/ 2667683 h 5499746"/>
              <a:gd name="connsiteX3269" fmla="*/ 7542303 w 10815999"/>
              <a:gd name="connsiteY3269" fmla="*/ 2665771 h 5499746"/>
              <a:gd name="connsiteX3270" fmla="*/ 7535296 w 10815999"/>
              <a:gd name="connsiteY3270" fmla="*/ 2662585 h 5499746"/>
              <a:gd name="connsiteX3271" fmla="*/ 7530837 w 10815999"/>
              <a:gd name="connsiteY3271" fmla="*/ 2661311 h 5499746"/>
              <a:gd name="connsiteX3272" fmla="*/ 7524467 w 10815999"/>
              <a:gd name="connsiteY3272" fmla="*/ 2661948 h 5499746"/>
              <a:gd name="connsiteX3273" fmla="*/ 7516822 w 10815999"/>
              <a:gd name="connsiteY3273" fmla="*/ 2662585 h 5499746"/>
              <a:gd name="connsiteX3274" fmla="*/ 7510452 w 10815999"/>
              <a:gd name="connsiteY3274" fmla="*/ 2664497 h 5499746"/>
              <a:gd name="connsiteX3275" fmla="*/ 7504082 w 10815999"/>
              <a:gd name="connsiteY3275" fmla="*/ 2665771 h 5499746"/>
              <a:gd name="connsiteX3276" fmla="*/ 7497711 w 10815999"/>
              <a:gd name="connsiteY3276" fmla="*/ 2669594 h 5499746"/>
              <a:gd name="connsiteX3277" fmla="*/ 7490704 w 10815999"/>
              <a:gd name="connsiteY3277" fmla="*/ 2675328 h 5499746"/>
              <a:gd name="connsiteX3278" fmla="*/ 7486882 w 10815999"/>
              <a:gd name="connsiteY3278" fmla="*/ 2677877 h 5499746"/>
              <a:gd name="connsiteX3279" fmla="*/ 7483060 w 10815999"/>
              <a:gd name="connsiteY3279" fmla="*/ 2680425 h 5499746"/>
              <a:gd name="connsiteX3280" fmla="*/ 7479875 w 10815999"/>
              <a:gd name="connsiteY3280" fmla="*/ 2681700 h 5499746"/>
              <a:gd name="connsiteX3281" fmla="*/ 7477327 w 10815999"/>
              <a:gd name="connsiteY3281" fmla="*/ 2682337 h 5499746"/>
              <a:gd name="connsiteX3282" fmla="*/ 7472867 w 10815999"/>
              <a:gd name="connsiteY3282" fmla="*/ 2683611 h 5499746"/>
              <a:gd name="connsiteX3283" fmla="*/ 7469045 w 10815999"/>
              <a:gd name="connsiteY3283" fmla="*/ 2683611 h 5499746"/>
              <a:gd name="connsiteX3284" fmla="*/ 7464586 w 10815999"/>
              <a:gd name="connsiteY3284" fmla="*/ 2683611 h 5499746"/>
              <a:gd name="connsiteX3285" fmla="*/ 7458853 w 10815999"/>
              <a:gd name="connsiteY3285" fmla="*/ 2681700 h 5499746"/>
              <a:gd name="connsiteX3286" fmla="*/ 7449935 w 10815999"/>
              <a:gd name="connsiteY3286" fmla="*/ 2679788 h 5499746"/>
              <a:gd name="connsiteX3287" fmla="*/ 7443564 w 10815999"/>
              <a:gd name="connsiteY3287" fmla="*/ 2677877 h 5499746"/>
              <a:gd name="connsiteX3288" fmla="*/ 7436557 w 10815999"/>
              <a:gd name="connsiteY3288" fmla="*/ 2674691 h 5499746"/>
              <a:gd name="connsiteX3289" fmla="*/ 7428913 w 10815999"/>
              <a:gd name="connsiteY3289" fmla="*/ 2668957 h 5499746"/>
              <a:gd name="connsiteX3290" fmla="*/ 7422543 w 10815999"/>
              <a:gd name="connsiteY3290" fmla="*/ 2663223 h 5499746"/>
              <a:gd name="connsiteX3291" fmla="*/ 7418720 w 10815999"/>
              <a:gd name="connsiteY3291" fmla="*/ 2658126 h 5499746"/>
              <a:gd name="connsiteX3292" fmla="*/ 7416888 w 10815999"/>
              <a:gd name="connsiteY3292" fmla="*/ 2655683 h 5499746"/>
              <a:gd name="connsiteX3293" fmla="*/ 7418159 w 10815999"/>
              <a:gd name="connsiteY3293" fmla="*/ 2659495 h 5499746"/>
              <a:gd name="connsiteX3294" fmla="*/ 7420070 w 10815999"/>
              <a:gd name="connsiteY3294" fmla="*/ 2662045 h 5499746"/>
              <a:gd name="connsiteX3295" fmla="*/ 7423893 w 10815999"/>
              <a:gd name="connsiteY3295" fmla="*/ 2666507 h 5499746"/>
              <a:gd name="connsiteX3296" fmla="*/ 7429627 w 10815999"/>
              <a:gd name="connsiteY3296" fmla="*/ 2672881 h 5499746"/>
              <a:gd name="connsiteX3297" fmla="*/ 7437273 w 10815999"/>
              <a:gd name="connsiteY3297" fmla="*/ 2677981 h 5499746"/>
              <a:gd name="connsiteX3298" fmla="*/ 7444281 w 10815999"/>
              <a:gd name="connsiteY3298" fmla="*/ 2681168 h 5499746"/>
              <a:gd name="connsiteX3299" fmla="*/ 7450653 w 10815999"/>
              <a:gd name="connsiteY3299" fmla="*/ 2683718 h 5499746"/>
              <a:gd name="connsiteX3300" fmla="*/ 7460209 w 10815999"/>
              <a:gd name="connsiteY3300" fmla="*/ 2685631 h 5499746"/>
              <a:gd name="connsiteX3301" fmla="*/ 7465307 w 10815999"/>
              <a:gd name="connsiteY3301" fmla="*/ 2686268 h 5499746"/>
              <a:gd name="connsiteX3302" fmla="*/ 7469767 w 10815999"/>
              <a:gd name="connsiteY3302" fmla="*/ 2686906 h 5499746"/>
              <a:gd name="connsiteX3303" fmla="*/ 7473589 w 10815999"/>
              <a:gd name="connsiteY3303" fmla="*/ 2686906 h 5499746"/>
              <a:gd name="connsiteX3304" fmla="*/ 7478049 w 10815999"/>
              <a:gd name="connsiteY3304" fmla="*/ 2686268 h 5499746"/>
              <a:gd name="connsiteX3305" fmla="*/ 7481235 w 10815999"/>
              <a:gd name="connsiteY3305" fmla="*/ 2685631 h 5499746"/>
              <a:gd name="connsiteX3306" fmla="*/ 7484421 w 10815999"/>
              <a:gd name="connsiteY3306" fmla="*/ 2684356 h 5499746"/>
              <a:gd name="connsiteX3307" fmla="*/ 7488243 w 10815999"/>
              <a:gd name="connsiteY3307" fmla="*/ 2681168 h 5499746"/>
              <a:gd name="connsiteX3308" fmla="*/ 7491429 w 10815999"/>
              <a:gd name="connsiteY3308" fmla="*/ 2678619 h 5499746"/>
              <a:gd name="connsiteX3309" fmla="*/ 7499075 w 10815999"/>
              <a:gd name="connsiteY3309" fmla="*/ 2672881 h 5499746"/>
              <a:gd name="connsiteX3310" fmla="*/ 7504809 w 10815999"/>
              <a:gd name="connsiteY3310" fmla="*/ 2669057 h 5499746"/>
              <a:gd name="connsiteX3311" fmla="*/ 7511180 w 10815999"/>
              <a:gd name="connsiteY3311" fmla="*/ 2667144 h 5499746"/>
              <a:gd name="connsiteX3312" fmla="*/ 7518189 w 10815999"/>
              <a:gd name="connsiteY3312" fmla="*/ 2665869 h 5499746"/>
              <a:gd name="connsiteX3313" fmla="*/ 7525197 w 10815999"/>
              <a:gd name="connsiteY3313" fmla="*/ 2664595 h 5499746"/>
              <a:gd name="connsiteX3314" fmla="*/ 7532206 w 10815999"/>
              <a:gd name="connsiteY3314" fmla="*/ 2664595 h 5499746"/>
              <a:gd name="connsiteX3315" fmla="*/ 7536666 w 10815999"/>
              <a:gd name="connsiteY3315" fmla="*/ 2665869 h 5499746"/>
              <a:gd name="connsiteX3316" fmla="*/ 7543037 w 10815999"/>
              <a:gd name="connsiteY3316" fmla="*/ 2669057 h 5499746"/>
              <a:gd name="connsiteX3317" fmla="*/ 7546223 w 10815999"/>
              <a:gd name="connsiteY3317" fmla="*/ 2671607 h 5499746"/>
              <a:gd name="connsiteX3318" fmla="*/ 7549408 w 10815999"/>
              <a:gd name="connsiteY3318" fmla="*/ 2672881 h 5499746"/>
              <a:gd name="connsiteX3319" fmla="*/ 7553231 w 10815999"/>
              <a:gd name="connsiteY3319" fmla="*/ 2673519 h 5499746"/>
              <a:gd name="connsiteX3320" fmla="*/ 7556417 w 10815999"/>
              <a:gd name="connsiteY3320" fmla="*/ 2674156 h 5499746"/>
              <a:gd name="connsiteX3321" fmla="*/ 7562151 w 10815999"/>
              <a:gd name="connsiteY3321" fmla="*/ 2675431 h 5499746"/>
              <a:gd name="connsiteX3322" fmla="*/ 7570434 w 10815999"/>
              <a:gd name="connsiteY3322" fmla="*/ 2675431 h 5499746"/>
              <a:gd name="connsiteX3323" fmla="*/ 7578717 w 10815999"/>
              <a:gd name="connsiteY3323" fmla="*/ 2675431 h 5499746"/>
              <a:gd name="connsiteX3324" fmla="*/ 7585088 w 10815999"/>
              <a:gd name="connsiteY3324" fmla="*/ 2676706 h 5499746"/>
              <a:gd name="connsiteX3325" fmla="*/ 7595919 w 10815999"/>
              <a:gd name="connsiteY3325" fmla="*/ 2683081 h 5499746"/>
              <a:gd name="connsiteX3326" fmla="*/ 7604839 w 10815999"/>
              <a:gd name="connsiteY3326" fmla="*/ 2688818 h 5499746"/>
              <a:gd name="connsiteX3327" fmla="*/ 7607388 w 10815999"/>
              <a:gd name="connsiteY3327" fmla="*/ 2690730 h 5499746"/>
              <a:gd name="connsiteX3328" fmla="*/ 7610573 w 10815999"/>
              <a:gd name="connsiteY3328" fmla="*/ 2693918 h 5499746"/>
              <a:gd name="connsiteX3329" fmla="*/ 7613122 w 10815999"/>
              <a:gd name="connsiteY3329" fmla="*/ 2697742 h 5499746"/>
              <a:gd name="connsiteX3330" fmla="*/ 7615670 w 10815999"/>
              <a:gd name="connsiteY3330" fmla="*/ 2702205 h 5499746"/>
              <a:gd name="connsiteX3331" fmla="*/ 7618219 w 10815999"/>
              <a:gd name="connsiteY3331" fmla="*/ 2706029 h 5499746"/>
              <a:gd name="connsiteX3332" fmla="*/ 7621405 w 10815999"/>
              <a:gd name="connsiteY3332" fmla="*/ 2709854 h 5499746"/>
              <a:gd name="connsiteX3333" fmla="*/ 7623953 w 10815999"/>
              <a:gd name="connsiteY3333" fmla="*/ 2713042 h 5499746"/>
              <a:gd name="connsiteX3334" fmla="*/ 7626502 w 10815999"/>
              <a:gd name="connsiteY3334" fmla="*/ 2714954 h 5499746"/>
              <a:gd name="connsiteX3335" fmla="*/ 7633510 w 10815999"/>
              <a:gd name="connsiteY3335" fmla="*/ 2719416 h 5499746"/>
              <a:gd name="connsiteX3336" fmla="*/ 7641793 w 10815999"/>
              <a:gd name="connsiteY3336" fmla="*/ 2723241 h 5499746"/>
              <a:gd name="connsiteX3337" fmla="*/ 7645616 w 10815999"/>
              <a:gd name="connsiteY3337" fmla="*/ 2725153 h 5499746"/>
              <a:gd name="connsiteX3338" fmla="*/ 7648801 w 10815999"/>
              <a:gd name="connsiteY3338" fmla="*/ 2726428 h 5499746"/>
              <a:gd name="connsiteX3339" fmla="*/ 7653261 w 10815999"/>
              <a:gd name="connsiteY3339" fmla="*/ 2727066 h 5499746"/>
              <a:gd name="connsiteX3340" fmla="*/ 7655810 w 10815999"/>
              <a:gd name="connsiteY3340" fmla="*/ 2727066 h 5499746"/>
              <a:gd name="connsiteX3341" fmla="*/ 7664730 w 10815999"/>
              <a:gd name="connsiteY3341" fmla="*/ 2727066 h 5499746"/>
              <a:gd name="connsiteX3342" fmla="*/ 7673650 w 10815999"/>
              <a:gd name="connsiteY3342" fmla="*/ 2725791 h 5499746"/>
              <a:gd name="connsiteX3343" fmla="*/ 7682569 w 10815999"/>
              <a:gd name="connsiteY3343" fmla="*/ 2724516 h 5499746"/>
              <a:gd name="connsiteX3344" fmla="*/ 7690215 w 10815999"/>
              <a:gd name="connsiteY3344" fmla="*/ 2722603 h 5499746"/>
              <a:gd name="connsiteX3345" fmla="*/ 7697223 w 10815999"/>
              <a:gd name="connsiteY3345" fmla="*/ 2720691 h 5499746"/>
              <a:gd name="connsiteX3346" fmla="*/ 7705506 w 10815999"/>
              <a:gd name="connsiteY3346" fmla="*/ 2716866 h 5499746"/>
              <a:gd name="connsiteX3347" fmla="*/ 7713789 w 10815999"/>
              <a:gd name="connsiteY3347" fmla="*/ 2713679 h 5499746"/>
              <a:gd name="connsiteX3348" fmla="*/ 7719523 w 10815999"/>
              <a:gd name="connsiteY3348" fmla="*/ 2710492 h 5499746"/>
              <a:gd name="connsiteX3349" fmla="*/ 7723983 w 10815999"/>
              <a:gd name="connsiteY3349" fmla="*/ 2700930 h 5499746"/>
              <a:gd name="connsiteX3350" fmla="*/ 7728443 w 10815999"/>
              <a:gd name="connsiteY3350" fmla="*/ 2690730 h 5499746"/>
              <a:gd name="connsiteX3351" fmla="*/ 7733540 w 10815999"/>
              <a:gd name="connsiteY3351" fmla="*/ 2685631 h 5499746"/>
              <a:gd name="connsiteX3352" fmla="*/ 7738637 w 10815999"/>
              <a:gd name="connsiteY3352" fmla="*/ 2679256 h 5499746"/>
              <a:gd name="connsiteX3353" fmla="*/ 7744371 w 10815999"/>
              <a:gd name="connsiteY3353" fmla="*/ 2674794 h 5499746"/>
              <a:gd name="connsiteX3354" fmla="*/ 7748194 w 10815999"/>
              <a:gd name="connsiteY3354" fmla="*/ 2672244 h 5499746"/>
              <a:gd name="connsiteX3355" fmla="*/ 7755203 w 10815999"/>
              <a:gd name="connsiteY3355" fmla="*/ 2667144 h 5499746"/>
              <a:gd name="connsiteX3356" fmla="*/ 7763485 w 10815999"/>
              <a:gd name="connsiteY3356" fmla="*/ 2662682 h 5499746"/>
              <a:gd name="connsiteX3357" fmla="*/ 7771768 w 10815999"/>
              <a:gd name="connsiteY3357" fmla="*/ 2657582 h 5499746"/>
              <a:gd name="connsiteX3358" fmla="*/ 7780051 w 10815999"/>
              <a:gd name="connsiteY3358" fmla="*/ 2654395 h 5499746"/>
              <a:gd name="connsiteX3359" fmla="*/ 7787059 w 10815999"/>
              <a:gd name="connsiteY3359" fmla="*/ 2653120 h 5499746"/>
              <a:gd name="connsiteX3360" fmla="*/ 7795342 w 10815999"/>
              <a:gd name="connsiteY3360" fmla="*/ 2652483 h 5499746"/>
              <a:gd name="connsiteX3361" fmla="*/ 7804262 w 10815999"/>
              <a:gd name="connsiteY3361" fmla="*/ 2651208 h 5499746"/>
              <a:gd name="connsiteX3362" fmla="*/ 7811908 w 10815999"/>
              <a:gd name="connsiteY3362" fmla="*/ 2649933 h 5499746"/>
              <a:gd name="connsiteX3363" fmla="*/ 7818916 w 10815999"/>
              <a:gd name="connsiteY3363" fmla="*/ 2647383 h 5499746"/>
              <a:gd name="connsiteX3364" fmla="*/ 7825925 w 10815999"/>
              <a:gd name="connsiteY3364" fmla="*/ 2643558 h 5499746"/>
              <a:gd name="connsiteX3365" fmla="*/ 7834207 w 10815999"/>
              <a:gd name="connsiteY3365" fmla="*/ 2640371 h 5499746"/>
              <a:gd name="connsiteX3366" fmla="*/ 7841216 w 10815999"/>
              <a:gd name="connsiteY3366" fmla="*/ 2637821 h 5499746"/>
              <a:gd name="connsiteX3367" fmla="*/ 7850136 w 10815999"/>
              <a:gd name="connsiteY3367" fmla="*/ 2635909 h 5499746"/>
              <a:gd name="connsiteX3368" fmla="*/ 7861604 w 10815999"/>
              <a:gd name="connsiteY3368" fmla="*/ 2632721 h 5499746"/>
              <a:gd name="connsiteX3369" fmla="*/ 7873073 w 10815999"/>
              <a:gd name="connsiteY3369" fmla="*/ 2631447 h 5499746"/>
              <a:gd name="connsiteX3370" fmla="*/ 7881993 w 10815999"/>
              <a:gd name="connsiteY3370" fmla="*/ 2630172 h 5499746"/>
              <a:gd name="connsiteX3371" fmla="*/ 7897284 w 10815999"/>
              <a:gd name="connsiteY3371" fmla="*/ 2630809 h 5499746"/>
              <a:gd name="connsiteX3372" fmla="*/ 7914487 w 10815999"/>
              <a:gd name="connsiteY3372" fmla="*/ 2631447 h 5499746"/>
              <a:gd name="connsiteX3373" fmla="*/ 7932326 w 10815999"/>
              <a:gd name="connsiteY3373" fmla="*/ 2632084 h 5499746"/>
              <a:gd name="connsiteX3374" fmla="*/ 7945706 w 10815999"/>
              <a:gd name="connsiteY3374" fmla="*/ 2632721 h 5499746"/>
              <a:gd name="connsiteX3375" fmla="*/ 7952715 w 10815999"/>
              <a:gd name="connsiteY3375" fmla="*/ 2632721 h 5499746"/>
              <a:gd name="connsiteX3376" fmla="*/ 7959723 w 10815999"/>
              <a:gd name="connsiteY3376" fmla="*/ 2633359 h 5499746"/>
              <a:gd name="connsiteX3377" fmla="*/ 7968006 w 10815999"/>
              <a:gd name="connsiteY3377" fmla="*/ 2633359 h 5499746"/>
              <a:gd name="connsiteX3378" fmla="*/ 7975014 w 10815999"/>
              <a:gd name="connsiteY3378" fmla="*/ 2632721 h 5499746"/>
              <a:gd name="connsiteX3379" fmla="*/ 7982660 w 10815999"/>
              <a:gd name="connsiteY3379" fmla="*/ 2632084 h 5499746"/>
              <a:gd name="connsiteX3380" fmla="*/ 7991580 w 10815999"/>
              <a:gd name="connsiteY3380" fmla="*/ 2631447 h 5499746"/>
              <a:gd name="connsiteX3381" fmla="*/ 7999863 w 10815999"/>
              <a:gd name="connsiteY3381" fmla="*/ 2629534 h 5499746"/>
              <a:gd name="connsiteX3382" fmla="*/ 8006234 w 10815999"/>
              <a:gd name="connsiteY3382" fmla="*/ 2628259 h 5499746"/>
              <a:gd name="connsiteX3383" fmla="*/ 8017065 w 10815999"/>
              <a:gd name="connsiteY3383" fmla="*/ 2620610 h 5499746"/>
              <a:gd name="connsiteX3384" fmla="*/ 8025985 w 10815999"/>
              <a:gd name="connsiteY3384" fmla="*/ 2613598 h 5499746"/>
              <a:gd name="connsiteX3385" fmla="*/ 8027897 w 10815999"/>
              <a:gd name="connsiteY3385" fmla="*/ 2612323 h 5499746"/>
              <a:gd name="connsiteX3386" fmla="*/ 8031082 w 10815999"/>
              <a:gd name="connsiteY3386" fmla="*/ 2611048 h 5499746"/>
              <a:gd name="connsiteX3387" fmla="*/ 8033631 w 10815999"/>
              <a:gd name="connsiteY3387" fmla="*/ 2609773 h 5499746"/>
              <a:gd name="connsiteX3388" fmla="*/ 8036816 w 10815999"/>
              <a:gd name="connsiteY3388" fmla="*/ 2608498 h 5499746"/>
              <a:gd name="connsiteX3389" fmla="*/ 8044462 w 10815999"/>
              <a:gd name="connsiteY3389" fmla="*/ 2607861 h 5499746"/>
              <a:gd name="connsiteX3390" fmla="*/ 8050196 w 10815999"/>
              <a:gd name="connsiteY3390" fmla="*/ 2605948 h 5499746"/>
              <a:gd name="connsiteX3391" fmla="*/ 8054656 w 10815999"/>
              <a:gd name="connsiteY3391" fmla="*/ 2606586 h 5499746"/>
              <a:gd name="connsiteX3392" fmla="*/ 8058479 w 10815999"/>
              <a:gd name="connsiteY3392" fmla="*/ 2607223 h 5499746"/>
              <a:gd name="connsiteX3393" fmla="*/ 8061665 w 10815999"/>
              <a:gd name="connsiteY3393" fmla="*/ 2607223 h 5499746"/>
              <a:gd name="connsiteX3394" fmla="*/ 8064850 w 10815999"/>
              <a:gd name="connsiteY3394" fmla="*/ 2605948 h 5499746"/>
              <a:gd name="connsiteX3395" fmla="*/ 8068673 w 10815999"/>
              <a:gd name="connsiteY3395" fmla="*/ 2603398 h 5499746"/>
              <a:gd name="connsiteX3396" fmla="*/ 8071859 w 10815999"/>
              <a:gd name="connsiteY3396" fmla="*/ 2598936 h 5499746"/>
              <a:gd name="connsiteX3397" fmla="*/ 8075044 w 10815999"/>
              <a:gd name="connsiteY3397" fmla="*/ 2593836 h 5499746"/>
              <a:gd name="connsiteX3398" fmla="*/ 8076956 w 10815999"/>
              <a:gd name="connsiteY3398" fmla="*/ 2589374 h 5499746"/>
              <a:gd name="connsiteX3399" fmla="*/ 8078867 w 10815999"/>
              <a:gd name="connsiteY3399" fmla="*/ 2582362 h 5499746"/>
              <a:gd name="connsiteX3400" fmla="*/ 8079504 w 10815999"/>
              <a:gd name="connsiteY3400" fmla="*/ 2574075 h 5499746"/>
              <a:gd name="connsiteX3401" fmla="*/ 8080141 w 10815999"/>
              <a:gd name="connsiteY3401" fmla="*/ 2569613 h 5499746"/>
              <a:gd name="connsiteX3402" fmla="*/ 8081416 w 10815999"/>
              <a:gd name="connsiteY3402" fmla="*/ 2565788 h 5499746"/>
              <a:gd name="connsiteX3403" fmla="*/ 8082690 w 10815999"/>
              <a:gd name="connsiteY3403" fmla="*/ 2562601 h 5499746"/>
              <a:gd name="connsiteX3404" fmla="*/ 8083964 w 10815999"/>
              <a:gd name="connsiteY3404" fmla="*/ 2560051 h 5499746"/>
              <a:gd name="connsiteX3405" fmla="*/ 8087150 w 10815999"/>
              <a:gd name="connsiteY3405" fmla="*/ 2557501 h 5499746"/>
              <a:gd name="connsiteX3406" fmla="*/ 8089699 w 10815999"/>
              <a:gd name="connsiteY3406" fmla="*/ 2555589 h 5499746"/>
              <a:gd name="connsiteX3407" fmla="*/ 8093521 w 10815999"/>
              <a:gd name="connsiteY3407" fmla="*/ 2553039 h 5499746"/>
              <a:gd name="connsiteX3408" fmla="*/ 8097981 w 10815999"/>
              <a:gd name="connsiteY3408" fmla="*/ 2551127 h 5499746"/>
              <a:gd name="connsiteX3409" fmla="*/ 8106901 w 10815999"/>
              <a:gd name="connsiteY3409" fmla="*/ 2547939 h 5499746"/>
              <a:gd name="connsiteX3410" fmla="*/ 8113273 w 10815999"/>
              <a:gd name="connsiteY3410" fmla="*/ 2545389 h 5499746"/>
              <a:gd name="connsiteX3411" fmla="*/ 8120281 w 10815999"/>
              <a:gd name="connsiteY3411" fmla="*/ 2543477 h 5499746"/>
              <a:gd name="connsiteX3412" fmla="*/ 8127927 w 10815999"/>
              <a:gd name="connsiteY3412" fmla="*/ 2541565 h 5499746"/>
              <a:gd name="connsiteX3413" fmla="*/ 8136209 w 10815999"/>
              <a:gd name="connsiteY3413" fmla="*/ 2539652 h 5499746"/>
              <a:gd name="connsiteX3414" fmla="*/ 8143218 w 10815999"/>
              <a:gd name="connsiteY3414" fmla="*/ 2539015 h 5499746"/>
              <a:gd name="connsiteX3415" fmla="*/ 8149589 w 10815999"/>
              <a:gd name="connsiteY3415" fmla="*/ 2539652 h 5499746"/>
              <a:gd name="connsiteX3416" fmla="*/ 8158509 w 10815999"/>
              <a:gd name="connsiteY3416" fmla="*/ 2540927 h 5499746"/>
              <a:gd name="connsiteX3417" fmla="*/ 8167429 w 10815999"/>
              <a:gd name="connsiteY3417" fmla="*/ 2542840 h 5499746"/>
              <a:gd name="connsiteX3418" fmla="*/ 8174437 w 10815999"/>
              <a:gd name="connsiteY3418" fmla="*/ 2543477 h 5499746"/>
              <a:gd name="connsiteX3419" fmla="*/ 8178897 w 10815999"/>
              <a:gd name="connsiteY3419" fmla="*/ 2542840 h 5499746"/>
              <a:gd name="connsiteX3420" fmla="*/ 8185906 w 10815999"/>
              <a:gd name="connsiteY3420" fmla="*/ 2540927 h 5499746"/>
              <a:gd name="connsiteX3421" fmla="*/ 8191640 w 10815999"/>
              <a:gd name="connsiteY3421" fmla="*/ 2538377 h 5499746"/>
              <a:gd name="connsiteX3422" fmla="*/ 8196737 w 10815999"/>
              <a:gd name="connsiteY3422" fmla="*/ 2535828 h 5499746"/>
              <a:gd name="connsiteX3423" fmla="*/ 8201834 w 10815999"/>
              <a:gd name="connsiteY3423" fmla="*/ 2531365 h 5499746"/>
              <a:gd name="connsiteX3424" fmla="*/ 8206931 w 10815999"/>
              <a:gd name="connsiteY3424" fmla="*/ 2526266 h 5499746"/>
              <a:gd name="connsiteX3425" fmla="*/ 8210754 w 10815999"/>
              <a:gd name="connsiteY3425" fmla="*/ 2519891 h 5499746"/>
              <a:gd name="connsiteX3426" fmla="*/ 8213303 w 10815999"/>
              <a:gd name="connsiteY3426" fmla="*/ 2514791 h 5499746"/>
              <a:gd name="connsiteX3427" fmla="*/ 8214577 w 10815999"/>
              <a:gd name="connsiteY3427" fmla="*/ 2509054 h 5499746"/>
              <a:gd name="connsiteX3428" fmla="*/ 8215851 w 10815999"/>
              <a:gd name="connsiteY3428" fmla="*/ 2503317 h 5499746"/>
              <a:gd name="connsiteX3429" fmla="*/ 8216488 w 10815999"/>
              <a:gd name="connsiteY3429" fmla="*/ 2496942 h 5499746"/>
              <a:gd name="connsiteX3430" fmla="*/ 8218400 w 10815999"/>
              <a:gd name="connsiteY3430" fmla="*/ 2492480 h 5499746"/>
              <a:gd name="connsiteX3431" fmla="*/ 8222859 w 10815999"/>
              <a:gd name="connsiteY3431" fmla="*/ 2489293 h 5499746"/>
              <a:gd name="connsiteX3432" fmla="*/ 8229231 w 10815999"/>
              <a:gd name="connsiteY3432" fmla="*/ 2485468 h 5499746"/>
              <a:gd name="connsiteX3433" fmla="*/ 8235602 w 10815999"/>
              <a:gd name="connsiteY3433" fmla="*/ 2482281 h 5499746"/>
              <a:gd name="connsiteX3434" fmla="*/ 8240699 w 10815999"/>
              <a:gd name="connsiteY3434" fmla="*/ 2480368 h 5499746"/>
              <a:gd name="connsiteX3435" fmla="*/ 8246433 w 10815999"/>
              <a:gd name="connsiteY3435" fmla="*/ 2479094 h 5499746"/>
              <a:gd name="connsiteX3436" fmla="*/ 8254716 w 10815999"/>
              <a:gd name="connsiteY3436" fmla="*/ 2478456 h 5499746"/>
              <a:gd name="connsiteX3437" fmla="*/ 8262999 w 10815999"/>
              <a:gd name="connsiteY3437" fmla="*/ 2477181 h 5499746"/>
              <a:gd name="connsiteX3438" fmla="*/ 8269371 w 10815999"/>
              <a:gd name="connsiteY3438" fmla="*/ 2475906 h 5499746"/>
              <a:gd name="connsiteX3439" fmla="*/ 8280839 w 10815999"/>
              <a:gd name="connsiteY3439" fmla="*/ 2475906 h 5499746"/>
              <a:gd name="connsiteX3440" fmla="*/ 8295493 w 10815999"/>
              <a:gd name="connsiteY3440" fmla="*/ 2475906 h 5499746"/>
              <a:gd name="connsiteX3441" fmla="*/ 8309510 w 10815999"/>
              <a:gd name="connsiteY3441" fmla="*/ 2476544 h 5499746"/>
              <a:gd name="connsiteX3442" fmla="*/ 8320341 w 10815999"/>
              <a:gd name="connsiteY3442" fmla="*/ 2478456 h 5499746"/>
              <a:gd name="connsiteX3443" fmla="*/ 8327350 w 10815999"/>
              <a:gd name="connsiteY3443" fmla="*/ 2480368 h 5499746"/>
              <a:gd name="connsiteX3444" fmla="*/ 8335633 w 10815999"/>
              <a:gd name="connsiteY3444" fmla="*/ 2482918 h 5499746"/>
              <a:gd name="connsiteX3445" fmla="*/ 8343915 w 10815999"/>
              <a:gd name="connsiteY3445" fmla="*/ 2486106 h 5499746"/>
              <a:gd name="connsiteX3446" fmla="*/ 8349649 w 10815999"/>
              <a:gd name="connsiteY3446" fmla="*/ 2490568 h 5499746"/>
              <a:gd name="connsiteX3447" fmla="*/ 8354109 w 10815999"/>
              <a:gd name="connsiteY3447" fmla="*/ 2494393 h 5499746"/>
              <a:gd name="connsiteX3448" fmla="*/ 8358569 w 10815999"/>
              <a:gd name="connsiteY3448" fmla="*/ 2498855 h 5499746"/>
              <a:gd name="connsiteX3449" fmla="*/ 8360481 w 10815999"/>
              <a:gd name="connsiteY3449" fmla="*/ 2501405 h 5499746"/>
              <a:gd name="connsiteX3450" fmla="*/ 8362896 w 10815999"/>
              <a:gd name="connsiteY3450" fmla="*/ 2503822 h 5499746"/>
              <a:gd name="connsiteX3451" fmla="*/ 8362792 w 10815999"/>
              <a:gd name="connsiteY3451" fmla="*/ 2503302 h 5499746"/>
              <a:gd name="connsiteX3452" fmla="*/ 8361518 w 10815999"/>
              <a:gd name="connsiteY3452" fmla="*/ 2500116 h 5499746"/>
              <a:gd name="connsiteX3453" fmla="*/ 8359607 w 10815999"/>
              <a:gd name="connsiteY3453" fmla="*/ 2498205 h 5499746"/>
              <a:gd name="connsiteX3454" fmla="*/ 8357696 w 10815999"/>
              <a:gd name="connsiteY3454" fmla="*/ 2495656 h 5499746"/>
              <a:gd name="connsiteX3455" fmla="*/ 8352599 w 10815999"/>
              <a:gd name="connsiteY3455" fmla="*/ 2491196 h 5499746"/>
              <a:gd name="connsiteX3456" fmla="*/ 8348140 w 10815999"/>
              <a:gd name="connsiteY3456" fmla="*/ 2486736 h 5499746"/>
              <a:gd name="connsiteX3457" fmla="*/ 8343044 w 10815999"/>
              <a:gd name="connsiteY3457" fmla="*/ 2482914 h 5499746"/>
              <a:gd name="connsiteX3458" fmla="*/ 8334763 w 10815999"/>
              <a:gd name="connsiteY3458" fmla="*/ 2479728 h 5499746"/>
              <a:gd name="connsiteX3459" fmla="*/ 8325844 w 10815999"/>
              <a:gd name="connsiteY3459" fmla="*/ 2477179 h 5499746"/>
              <a:gd name="connsiteX3460" fmla="*/ 8319474 w 10815999"/>
              <a:gd name="connsiteY3460" fmla="*/ 2474631 h 5499746"/>
              <a:gd name="connsiteX3461" fmla="*/ 8308008 w 10815999"/>
              <a:gd name="connsiteY3461" fmla="*/ 2473357 h 5499746"/>
              <a:gd name="connsiteX3462" fmla="*/ 8293356 w 10815999"/>
              <a:gd name="connsiteY3462" fmla="*/ 2472719 h 5499746"/>
              <a:gd name="connsiteX3463" fmla="*/ 8279341 w 10815999"/>
              <a:gd name="connsiteY3463" fmla="*/ 2472082 h 5499746"/>
              <a:gd name="connsiteX3464" fmla="*/ 9617095 w 10815999"/>
              <a:gd name="connsiteY3464" fmla="*/ 2469534 h 5499746"/>
              <a:gd name="connsiteX3465" fmla="*/ 9611998 w 10815999"/>
              <a:gd name="connsiteY3465" fmla="*/ 2470808 h 5499746"/>
              <a:gd name="connsiteX3466" fmla="*/ 9608176 w 10815999"/>
              <a:gd name="connsiteY3466" fmla="*/ 2472082 h 5499746"/>
              <a:gd name="connsiteX3467" fmla="*/ 9604354 w 10815999"/>
              <a:gd name="connsiteY3467" fmla="*/ 2473994 h 5499746"/>
              <a:gd name="connsiteX3468" fmla="*/ 9599895 w 10815999"/>
              <a:gd name="connsiteY3468" fmla="*/ 2477179 h 5499746"/>
              <a:gd name="connsiteX3469" fmla="*/ 9596710 w 10815999"/>
              <a:gd name="connsiteY3469" fmla="*/ 2479728 h 5499746"/>
              <a:gd name="connsiteX3470" fmla="*/ 9594799 w 10815999"/>
              <a:gd name="connsiteY3470" fmla="*/ 2482276 h 5499746"/>
              <a:gd name="connsiteX3471" fmla="*/ 9592887 w 10815999"/>
              <a:gd name="connsiteY3471" fmla="*/ 2484188 h 5499746"/>
              <a:gd name="connsiteX3472" fmla="*/ 9592251 w 10815999"/>
              <a:gd name="connsiteY3472" fmla="*/ 2486736 h 5499746"/>
              <a:gd name="connsiteX3473" fmla="*/ 9592251 w 10815999"/>
              <a:gd name="connsiteY3473" fmla="*/ 2490559 h 5499746"/>
              <a:gd name="connsiteX3474" fmla="*/ 9592251 w 10815999"/>
              <a:gd name="connsiteY3474" fmla="*/ 2494382 h 5499746"/>
              <a:gd name="connsiteX3475" fmla="*/ 9592887 w 10815999"/>
              <a:gd name="connsiteY3475" fmla="*/ 2501390 h 5499746"/>
              <a:gd name="connsiteX3476" fmla="*/ 9594799 w 10815999"/>
              <a:gd name="connsiteY3476" fmla="*/ 2506488 h 5499746"/>
              <a:gd name="connsiteX3477" fmla="*/ 9594799 w 10815999"/>
              <a:gd name="connsiteY3477" fmla="*/ 2509036 h 5499746"/>
              <a:gd name="connsiteX3478" fmla="*/ 9596073 w 10815999"/>
              <a:gd name="connsiteY3478" fmla="*/ 2512222 h 5499746"/>
              <a:gd name="connsiteX3479" fmla="*/ 9597347 w 10815999"/>
              <a:gd name="connsiteY3479" fmla="*/ 2516045 h 5499746"/>
              <a:gd name="connsiteX3480" fmla="*/ 9599258 w 10815999"/>
              <a:gd name="connsiteY3480" fmla="*/ 2519230 h 5499746"/>
              <a:gd name="connsiteX3481" fmla="*/ 9603717 w 10815999"/>
              <a:gd name="connsiteY3481" fmla="*/ 2525602 h 5499746"/>
              <a:gd name="connsiteX3482" fmla="*/ 9606902 w 10815999"/>
              <a:gd name="connsiteY3482" fmla="*/ 2530699 h 5499746"/>
              <a:gd name="connsiteX3483" fmla="*/ 9608176 w 10815999"/>
              <a:gd name="connsiteY3483" fmla="*/ 2537707 h 5499746"/>
              <a:gd name="connsiteX3484" fmla="*/ 9608813 w 10815999"/>
              <a:gd name="connsiteY3484" fmla="*/ 2545990 h 5499746"/>
              <a:gd name="connsiteX3485" fmla="*/ 9608813 w 10815999"/>
              <a:gd name="connsiteY3485" fmla="*/ 2556184 h 5499746"/>
              <a:gd name="connsiteX3486" fmla="*/ 9608813 w 10815999"/>
              <a:gd name="connsiteY3486" fmla="*/ 2564467 h 5499746"/>
              <a:gd name="connsiteX3487" fmla="*/ 9609450 w 10815999"/>
              <a:gd name="connsiteY3487" fmla="*/ 2570201 h 5499746"/>
              <a:gd name="connsiteX3488" fmla="*/ 9609450 w 10815999"/>
              <a:gd name="connsiteY3488" fmla="*/ 2577847 h 5499746"/>
              <a:gd name="connsiteX3489" fmla="*/ 9608813 w 10815999"/>
              <a:gd name="connsiteY3489" fmla="*/ 2584855 h 5499746"/>
              <a:gd name="connsiteX3490" fmla="*/ 9607539 w 10815999"/>
              <a:gd name="connsiteY3490" fmla="*/ 2593138 h 5499746"/>
              <a:gd name="connsiteX3491" fmla="*/ 9605628 w 10815999"/>
              <a:gd name="connsiteY3491" fmla="*/ 2609066 h 5499746"/>
              <a:gd name="connsiteX3492" fmla="*/ 9604354 w 10815999"/>
              <a:gd name="connsiteY3492" fmla="*/ 2622446 h 5499746"/>
              <a:gd name="connsiteX3493" fmla="*/ 9604354 w 10815999"/>
              <a:gd name="connsiteY3493" fmla="*/ 2633277 h 5499746"/>
              <a:gd name="connsiteX3494" fmla="*/ 9603717 w 10815999"/>
              <a:gd name="connsiteY3494" fmla="*/ 2646020 h 5499746"/>
              <a:gd name="connsiteX3495" fmla="*/ 9603717 w 10815999"/>
              <a:gd name="connsiteY3495" fmla="*/ 2653028 h 5499746"/>
              <a:gd name="connsiteX3496" fmla="*/ 9604354 w 10815999"/>
              <a:gd name="connsiteY3496" fmla="*/ 2660037 h 5499746"/>
              <a:gd name="connsiteX3497" fmla="*/ 9604991 w 10815999"/>
              <a:gd name="connsiteY3497" fmla="*/ 2665771 h 5499746"/>
              <a:gd name="connsiteX3498" fmla="*/ 9606902 w 10815999"/>
              <a:gd name="connsiteY3498" fmla="*/ 2670231 h 5499746"/>
              <a:gd name="connsiteX3499" fmla="*/ 9608176 w 10815999"/>
              <a:gd name="connsiteY3499" fmla="*/ 2675328 h 5499746"/>
              <a:gd name="connsiteX3500" fmla="*/ 9610087 w 10815999"/>
              <a:gd name="connsiteY3500" fmla="*/ 2680425 h 5499746"/>
              <a:gd name="connsiteX3501" fmla="*/ 9612635 w 10815999"/>
              <a:gd name="connsiteY3501" fmla="*/ 2686159 h 5499746"/>
              <a:gd name="connsiteX3502" fmla="*/ 9613392 w 10815999"/>
              <a:gd name="connsiteY3502" fmla="*/ 2687219 h 5499746"/>
              <a:gd name="connsiteX3503" fmla="*/ 9611035 w 10815999"/>
              <a:gd name="connsiteY3503" fmla="*/ 2681914 h 5499746"/>
              <a:gd name="connsiteX3504" fmla="*/ 9609124 w 10815999"/>
              <a:gd name="connsiteY3504" fmla="*/ 2676815 h 5499746"/>
              <a:gd name="connsiteX3505" fmla="*/ 9607851 w 10815999"/>
              <a:gd name="connsiteY3505" fmla="*/ 2672354 h 5499746"/>
              <a:gd name="connsiteX3506" fmla="*/ 9606577 w 10815999"/>
              <a:gd name="connsiteY3506" fmla="*/ 2667256 h 5499746"/>
              <a:gd name="connsiteX3507" fmla="*/ 9605303 w 10815999"/>
              <a:gd name="connsiteY3507" fmla="*/ 2661521 h 5499746"/>
              <a:gd name="connsiteX3508" fmla="*/ 9605303 w 10815999"/>
              <a:gd name="connsiteY3508" fmla="*/ 2654511 h 5499746"/>
              <a:gd name="connsiteX3509" fmla="*/ 9605303 w 10815999"/>
              <a:gd name="connsiteY3509" fmla="*/ 2648138 h 5499746"/>
              <a:gd name="connsiteX3510" fmla="*/ 9605303 w 10815999"/>
              <a:gd name="connsiteY3510" fmla="*/ 2635392 h 5499746"/>
              <a:gd name="connsiteX3511" fmla="*/ 9605303 w 10815999"/>
              <a:gd name="connsiteY3511" fmla="*/ 2623921 h 5499746"/>
              <a:gd name="connsiteX3512" fmla="*/ 9606577 w 10815999"/>
              <a:gd name="connsiteY3512" fmla="*/ 2611175 h 5499746"/>
              <a:gd name="connsiteX3513" fmla="*/ 9608488 w 10815999"/>
              <a:gd name="connsiteY3513" fmla="*/ 2594606 h 5499746"/>
              <a:gd name="connsiteX3514" fmla="*/ 9609761 w 10815999"/>
              <a:gd name="connsiteY3514" fmla="*/ 2586959 h 5499746"/>
              <a:gd name="connsiteX3515" fmla="*/ 9610398 w 10815999"/>
              <a:gd name="connsiteY3515" fmla="*/ 2578674 h 5499746"/>
              <a:gd name="connsiteX3516" fmla="*/ 9610398 w 10815999"/>
              <a:gd name="connsiteY3516" fmla="*/ 2571664 h 5499746"/>
              <a:gd name="connsiteX3517" fmla="*/ 9610398 w 10815999"/>
              <a:gd name="connsiteY3517" fmla="*/ 2565928 h 5499746"/>
              <a:gd name="connsiteX3518" fmla="*/ 9610398 w 10815999"/>
              <a:gd name="connsiteY3518" fmla="*/ 2557006 h 5499746"/>
              <a:gd name="connsiteX3519" fmla="*/ 9609761 w 10815999"/>
              <a:gd name="connsiteY3519" fmla="*/ 2547447 h 5499746"/>
              <a:gd name="connsiteX3520" fmla="*/ 9609124 w 10815999"/>
              <a:gd name="connsiteY3520" fmla="*/ 2539162 h 5499746"/>
              <a:gd name="connsiteX3521" fmla="*/ 9607851 w 10815999"/>
              <a:gd name="connsiteY3521" fmla="*/ 2531515 h 5499746"/>
              <a:gd name="connsiteX3522" fmla="*/ 9605303 w 10815999"/>
              <a:gd name="connsiteY3522" fmla="*/ 2527054 h 5499746"/>
              <a:gd name="connsiteX3523" fmla="*/ 9600845 w 10815999"/>
              <a:gd name="connsiteY3523" fmla="*/ 2520681 h 5499746"/>
              <a:gd name="connsiteX3524" fmla="*/ 9598935 w 10815999"/>
              <a:gd name="connsiteY3524" fmla="*/ 2517495 h 5499746"/>
              <a:gd name="connsiteX3525" fmla="*/ 9597024 w 10815999"/>
              <a:gd name="connsiteY3525" fmla="*/ 2514308 h 5499746"/>
              <a:gd name="connsiteX3526" fmla="*/ 9596387 w 10815999"/>
              <a:gd name="connsiteY3526" fmla="*/ 2510485 h 5499746"/>
              <a:gd name="connsiteX3527" fmla="*/ 9595750 w 10815999"/>
              <a:gd name="connsiteY3527" fmla="*/ 2507298 h 5499746"/>
              <a:gd name="connsiteX3528" fmla="*/ 9593839 w 10815999"/>
              <a:gd name="connsiteY3528" fmla="*/ 2502837 h 5499746"/>
              <a:gd name="connsiteX3529" fmla="*/ 9593203 w 10815999"/>
              <a:gd name="connsiteY3529" fmla="*/ 2495190 h 5499746"/>
              <a:gd name="connsiteX3530" fmla="*/ 9593203 w 10815999"/>
              <a:gd name="connsiteY3530" fmla="*/ 2492003 h 5499746"/>
              <a:gd name="connsiteX3531" fmla="*/ 9593203 w 10815999"/>
              <a:gd name="connsiteY3531" fmla="*/ 2488817 h 5499746"/>
              <a:gd name="connsiteX3532" fmla="*/ 9594476 w 10815999"/>
              <a:gd name="connsiteY3532" fmla="*/ 2485631 h 5499746"/>
              <a:gd name="connsiteX3533" fmla="*/ 9595750 w 10815999"/>
              <a:gd name="connsiteY3533" fmla="*/ 2483082 h 5499746"/>
              <a:gd name="connsiteX3534" fmla="*/ 9597661 w 10815999"/>
              <a:gd name="connsiteY3534" fmla="*/ 2480532 h 5499746"/>
              <a:gd name="connsiteX3535" fmla="*/ 9600845 w 10815999"/>
              <a:gd name="connsiteY3535" fmla="*/ 2477983 h 5499746"/>
              <a:gd name="connsiteX3536" fmla="*/ 9605303 w 10815999"/>
              <a:gd name="connsiteY3536" fmla="*/ 2476071 h 5499746"/>
              <a:gd name="connsiteX3537" fmla="*/ 9609124 w 10815999"/>
              <a:gd name="connsiteY3537" fmla="*/ 2473522 h 5499746"/>
              <a:gd name="connsiteX3538" fmla="*/ 9613583 w 10815999"/>
              <a:gd name="connsiteY3538" fmla="*/ 2472248 h 5499746"/>
              <a:gd name="connsiteX3539" fmla="*/ 9618041 w 10815999"/>
              <a:gd name="connsiteY3539" fmla="*/ 2470973 h 5499746"/>
              <a:gd name="connsiteX3540" fmla="*/ 9621862 w 10815999"/>
              <a:gd name="connsiteY3540" fmla="*/ 2470973 h 5499746"/>
              <a:gd name="connsiteX3541" fmla="*/ 9623893 w 10815999"/>
              <a:gd name="connsiteY3541" fmla="*/ 2470973 h 5499746"/>
              <a:gd name="connsiteX3542" fmla="*/ 9623465 w 10815999"/>
              <a:gd name="connsiteY3542" fmla="*/ 2470171 h 5499746"/>
              <a:gd name="connsiteX3543" fmla="*/ 9620279 w 10815999"/>
              <a:gd name="connsiteY3543" fmla="*/ 2469534 h 5499746"/>
              <a:gd name="connsiteX3544" fmla="*/ 7375403 w 10815999"/>
              <a:gd name="connsiteY3544" fmla="*/ 2438626 h 5499746"/>
              <a:gd name="connsiteX3545" fmla="*/ 7374910 w 10815999"/>
              <a:gd name="connsiteY3545" fmla="*/ 2444050 h 5499746"/>
              <a:gd name="connsiteX3546" fmla="*/ 7374910 w 10815999"/>
              <a:gd name="connsiteY3546" fmla="*/ 2449784 h 5499746"/>
              <a:gd name="connsiteX3547" fmla="*/ 7376184 w 10815999"/>
              <a:gd name="connsiteY3547" fmla="*/ 2459978 h 5499746"/>
              <a:gd name="connsiteX3548" fmla="*/ 7377269 w 10815999"/>
              <a:gd name="connsiteY3548" fmla="*/ 2468118 h 5499746"/>
              <a:gd name="connsiteX3549" fmla="*/ 7377314 w 10815999"/>
              <a:gd name="connsiteY3549" fmla="*/ 2467622 h 5499746"/>
              <a:gd name="connsiteX3550" fmla="*/ 7376677 w 10815999"/>
              <a:gd name="connsiteY3550" fmla="*/ 2458065 h 5499746"/>
              <a:gd name="connsiteX3551" fmla="*/ 7375403 w 10815999"/>
              <a:gd name="connsiteY3551" fmla="*/ 2447871 h 5499746"/>
              <a:gd name="connsiteX3552" fmla="*/ 7375403 w 10815999"/>
              <a:gd name="connsiteY3552" fmla="*/ 2442137 h 5499746"/>
              <a:gd name="connsiteX3553" fmla="*/ 9705841 w 10815999"/>
              <a:gd name="connsiteY3553" fmla="*/ 2374655 h 5499746"/>
              <a:gd name="connsiteX3554" fmla="*/ 9706278 w 10815999"/>
              <a:gd name="connsiteY3554" fmla="*/ 2375238 h 5499746"/>
              <a:gd name="connsiteX3555" fmla="*/ 9708189 w 10815999"/>
              <a:gd name="connsiteY3555" fmla="*/ 2378423 h 5499746"/>
              <a:gd name="connsiteX3556" fmla="*/ 9709463 w 10815999"/>
              <a:gd name="connsiteY3556" fmla="*/ 2382883 h 5499746"/>
              <a:gd name="connsiteX3557" fmla="*/ 9710737 w 10815999"/>
              <a:gd name="connsiteY3557" fmla="*/ 2387343 h 5499746"/>
              <a:gd name="connsiteX3558" fmla="*/ 9711374 w 10815999"/>
              <a:gd name="connsiteY3558" fmla="*/ 2393078 h 5499746"/>
              <a:gd name="connsiteX3559" fmla="*/ 9712011 w 10815999"/>
              <a:gd name="connsiteY3559" fmla="*/ 2398175 h 5499746"/>
              <a:gd name="connsiteX3560" fmla="*/ 9712011 w 10815999"/>
              <a:gd name="connsiteY3560" fmla="*/ 2402635 h 5499746"/>
              <a:gd name="connsiteX3561" fmla="*/ 9712011 w 10815999"/>
              <a:gd name="connsiteY3561" fmla="*/ 2407732 h 5499746"/>
              <a:gd name="connsiteX3562" fmla="*/ 9711374 w 10815999"/>
              <a:gd name="connsiteY3562" fmla="*/ 2411554 h 5499746"/>
              <a:gd name="connsiteX3563" fmla="*/ 9710737 w 10815999"/>
              <a:gd name="connsiteY3563" fmla="*/ 2414103 h 5499746"/>
              <a:gd name="connsiteX3564" fmla="*/ 9709463 w 10815999"/>
              <a:gd name="connsiteY3564" fmla="*/ 2417926 h 5499746"/>
              <a:gd name="connsiteX3565" fmla="*/ 9708189 w 10815999"/>
              <a:gd name="connsiteY3565" fmla="*/ 2421111 h 5499746"/>
              <a:gd name="connsiteX3566" fmla="*/ 9705641 w 10815999"/>
              <a:gd name="connsiteY3566" fmla="*/ 2424297 h 5499746"/>
              <a:gd name="connsiteX3567" fmla="*/ 9700545 w 10815999"/>
              <a:gd name="connsiteY3567" fmla="*/ 2431306 h 5499746"/>
              <a:gd name="connsiteX3568" fmla="*/ 9696723 w 10815999"/>
              <a:gd name="connsiteY3568" fmla="*/ 2435766 h 5499746"/>
              <a:gd name="connsiteX3569" fmla="*/ 9687804 w 10815999"/>
              <a:gd name="connsiteY3569" fmla="*/ 2444685 h 5499746"/>
              <a:gd name="connsiteX3570" fmla="*/ 9680160 w 10815999"/>
              <a:gd name="connsiteY3570" fmla="*/ 2452968 h 5499746"/>
              <a:gd name="connsiteX3571" fmla="*/ 9675701 w 10815999"/>
              <a:gd name="connsiteY3571" fmla="*/ 2458702 h 5499746"/>
              <a:gd name="connsiteX3572" fmla="*/ 9671879 w 10815999"/>
              <a:gd name="connsiteY3572" fmla="*/ 2466985 h 5499746"/>
              <a:gd name="connsiteX3573" fmla="*/ 9669967 w 10815999"/>
              <a:gd name="connsiteY3573" fmla="*/ 2470808 h 5499746"/>
              <a:gd name="connsiteX3574" fmla="*/ 9667419 w 10815999"/>
              <a:gd name="connsiteY3574" fmla="*/ 2474631 h 5499746"/>
              <a:gd name="connsiteX3575" fmla="*/ 9664871 w 10815999"/>
              <a:gd name="connsiteY3575" fmla="*/ 2479091 h 5499746"/>
              <a:gd name="connsiteX3576" fmla="*/ 9662323 w 10815999"/>
              <a:gd name="connsiteY3576" fmla="*/ 2482276 h 5499746"/>
              <a:gd name="connsiteX3577" fmla="*/ 9656590 w 10815999"/>
              <a:gd name="connsiteY3577" fmla="*/ 2484188 h 5499746"/>
              <a:gd name="connsiteX3578" fmla="*/ 9648946 w 10815999"/>
              <a:gd name="connsiteY3578" fmla="*/ 2487373 h 5499746"/>
              <a:gd name="connsiteX3579" fmla="*/ 9644487 w 10815999"/>
              <a:gd name="connsiteY3579" fmla="*/ 2488648 h 5499746"/>
              <a:gd name="connsiteX3580" fmla="*/ 9640665 w 10815999"/>
              <a:gd name="connsiteY3580" fmla="*/ 2489922 h 5499746"/>
              <a:gd name="connsiteX3581" fmla="*/ 9636842 w 10815999"/>
              <a:gd name="connsiteY3581" fmla="*/ 2489922 h 5499746"/>
              <a:gd name="connsiteX3582" fmla="*/ 9633909 w 10815999"/>
              <a:gd name="connsiteY3582" fmla="*/ 2489433 h 5499746"/>
              <a:gd name="connsiteX3583" fmla="*/ 9634599 w 10815999"/>
              <a:gd name="connsiteY3583" fmla="*/ 2490729 h 5499746"/>
              <a:gd name="connsiteX3584" fmla="*/ 9637784 w 10815999"/>
              <a:gd name="connsiteY3584" fmla="*/ 2491366 h 5499746"/>
              <a:gd name="connsiteX3585" fmla="*/ 9641605 w 10815999"/>
              <a:gd name="connsiteY3585" fmla="*/ 2490729 h 5499746"/>
              <a:gd name="connsiteX3586" fmla="*/ 9645426 w 10815999"/>
              <a:gd name="connsiteY3586" fmla="*/ 2490092 h 5499746"/>
              <a:gd name="connsiteX3587" fmla="*/ 9650521 w 10815999"/>
              <a:gd name="connsiteY3587" fmla="*/ 2488817 h 5499746"/>
              <a:gd name="connsiteX3588" fmla="*/ 9658801 w 10815999"/>
              <a:gd name="connsiteY3588" fmla="*/ 2485631 h 5499746"/>
              <a:gd name="connsiteX3589" fmla="*/ 9663895 w 10815999"/>
              <a:gd name="connsiteY3589" fmla="*/ 2483082 h 5499746"/>
              <a:gd name="connsiteX3590" fmla="*/ 9666443 w 10815999"/>
              <a:gd name="connsiteY3590" fmla="*/ 2480532 h 5499746"/>
              <a:gd name="connsiteX3591" fmla="*/ 9668354 w 10815999"/>
              <a:gd name="connsiteY3591" fmla="*/ 2476709 h 5499746"/>
              <a:gd name="connsiteX3592" fmla="*/ 9671538 w 10815999"/>
              <a:gd name="connsiteY3592" fmla="*/ 2472248 h 5499746"/>
              <a:gd name="connsiteX3593" fmla="*/ 9673449 w 10815999"/>
              <a:gd name="connsiteY3593" fmla="*/ 2467787 h 5499746"/>
              <a:gd name="connsiteX3594" fmla="*/ 9677270 w 10815999"/>
              <a:gd name="connsiteY3594" fmla="*/ 2459502 h 5499746"/>
              <a:gd name="connsiteX3595" fmla="*/ 9681091 w 10815999"/>
              <a:gd name="connsiteY3595" fmla="*/ 2454404 h 5499746"/>
              <a:gd name="connsiteX3596" fmla="*/ 9689370 w 10815999"/>
              <a:gd name="connsiteY3596" fmla="*/ 2445482 h 5499746"/>
              <a:gd name="connsiteX3597" fmla="*/ 9697650 w 10815999"/>
              <a:gd name="connsiteY3597" fmla="*/ 2437197 h 5499746"/>
              <a:gd name="connsiteX3598" fmla="*/ 9702108 w 10815999"/>
              <a:gd name="connsiteY3598" fmla="*/ 2432736 h 5499746"/>
              <a:gd name="connsiteX3599" fmla="*/ 9707203 w 10815999"/>
              <a:gd name="connsiteY3599" fmla="*/ 2425726 h 5499746"/>
              <a:gd name="connsiteX3600" fmla="*/ 9709113 w 10815999"/>
              <a:gd name="connsiteY3600" fmla="*/ 2422540 h 5499746"/>
              <a:gd name="connsiteX3601" fmla="*/ 9711024 w 10815999"/>
              <a:gd name="connsiteY3601" fmla="*/ 2419353 h 5499746"/>
              <a:gd name="connsiteX3602" fmla="*/ 9711661 w 10815999"/>
              <a:gd name="connsiteY3602" fmla="*/ 2416167 h 5499746"/>
              <a:gd name="connsiteX3603" fmla="*/ 9712298 w 10815999"/>
              <a:gd name="connsiteY3603" fmla="*/ 2412980 h 5499746"/>
              <a:gd name="connsiteX3604" fmla="*/ 9712935 w 10815999"/>
              <a:gd name="connsiteY3604" fmla="*/ 2409157 h 5499746"/>
              <a:gd name="connsiteX3605" fmla="*/ 9712935 w 10815999"/>
              <a:gd name="connsiteY3605" fmla="*/ 2404696 h 5499746"/>
              <a:gd name="connsiteX3606" fmla="*/ 9712935 w 10815999"/>
              <a:gd name="connsiteY3606" fmla="*/ 2398960 h 5499746"/>
              <a:gd name="connsiteX3607" fmla="*/ 9712298 w 10815999"/>
              <a:gd name="connsiteY3607" fmla="*/ 2393862 h 5499746"/>
              <a:gd name="connsiteX3608" fmla="*/ 9711661 w 10815999"/>
              <a:gd name="connsiteY3608" fmla="*/ 2388764 h 5499746"/>
              <a:gd name="connsiteX3609" fmla="*/ 9711024 w 10815999"/>
              <a:gd name="connsiteY3609" fmla="*/ 2384303 h 5499746"/>
              <a:gd name="connsiteX3610" fmla="*/ 9709113 w 10815999"/>
              <a:gd name="connsiteY3610" fmla="*/ 2380479 h 5499746"/>
              <a:gd name="connsiteX3611" fmla="*/ 9707840 w 10815999"/>
              <a:gd name="connsiteY3611" fmla="*/ 2376655 h 5499746"/>
              <a:gd name="connsiteX3612" fmla="*/ 9978622 w 10815999"/>
              <a:gd name="connsiteY3612" fmla="*/ 2238964 h 5499746"/>
              <a:gd name="connsiteX3613" fmla="*/ 9979779 w 10815999"/>
              <a:gd name="connsiteY3613" fmla="*/ 2239891 h 5499746"/>
              <a:gd name="connsiteX3614" fmla="*/ 9979562 w 10815999"/>
              <a:gd name="connsiteY3614" fmla="*/ 2239528 h 5499746"/>
              <a:gd name="connsiteX3615" fmla="*/ 5390387 w 10815999"/>
              <a:gd name="connsiteY3615" fmla="*/ 2231832 h 5499746"/>
              <a:gd name="connsiteX3616" fmla="*/ 5385292 w 10815999"/>
              <a:gd name="connsiteY3616" fmla="*/ 2232469 h 5499746"/>
              <a:gd name="connsiteX3617" fmla="*/ 5382107 w 10815999"/>
              <a:gd name="connsiteY3617" fmla="*/ 2234380 h 5499746"/>
              <a:gd name="connsiteX3618" fmla="*/ 5381640 w 10815999"/>
              <a:gd name="connsiteY3618" fmla="*/ 2234847 h 5499746"/>
              <a:gd name="connsiteX3619" fmla="*/ 5384268 w 10815999"/>
              <a:gd name="connsiteY3619" fmla="*/ 2233796 h 5499746"/>
              <a:gd name="connsiteX3620" fmla="*/ 5390001 w 10815999"/>
              <a:gd name="connsiteY3620" fmla="*/ 2233158 h 5499746"/>
              <a:gd name="connsiteX3621" fmla="*/ 5396372 w 10815999"/>
              <a:gd name="connsiteY3621" fmla="*/ 2232521 h 5499746"/>
              <a:gd name="connsiteX3622" fmla="*/ 5402742 w 10815999"/>
              <a:gd name="connsiteY3622" fmla="*/ 2232521 h 5499746"/>
              <a:gd name="connsiteX3623" fmla="*/ 5410386 w 10815999"/>
              <a:gd name="connsiteY3623" fmla="*/ 2233796 h 5499746"/>
              <a:gd name="connsiteX3624" fmla="*/ 5419941 w 10815999"/>
              <a:gd name="connsiteY3624" fmla="*/ 2236981 h 5499746"/>
              <a:gd name="connsiteX3625" fmla="*/ 5421215 w 10815999"/>
              <a:gd name="connsiteY3625" fmla="*/ 2238255 h 5499746"/>
              <a:gd name="connsiteX3626" fmla="*/ 5422489 w 10815999"/>
              <a:gd name="connsiteY3626" fmla="*/ 2240167 h 5499746"/>
              <a:gd name="connsiteX3627" fmla="*/ 5423763 w 10815999"/>
              <a:gd name="connsiteY3627" fmla="*/ 2242715 h 5499746"/>
              <a:gd name="connsiteX3628" fmla="*/ 5425674 w 10815999"/>
              <a:gd name="connsiteY3628" fmla="*/ 2245901 h 5499746"/>
              <a:gd name="connsiteX3629" fmla="*/ 5427585 w 10815999"/>
              <a:gd name="connsiteY3629" fmla="*/ 2251635 h 5499746"/>
              <a:gd name="connsiteX3630" fmla="*/ 5429496 w 10815999"/>
              <a:gd name="connsiteY3630" fmla="*/ 2256095 h 5499746"/>
              <a:gd name="connsiteX3631" fmla="*/ 5433318 w 10815999"/>
              <a:gd name="connsiteY3631" fmla="*/ 2260555 h 5499746"/>
              <a:gd name="connsiteX3632" fmla="*/ 5438414 w 10815999"/>
              <a:gd name="connsiteY3632" fmla="*/ 2264378 h 5499746"/>
              <a:gd name="connsiteX3633" fmla="*/ 5440325 w 10815999"/>
              <a:gd name="connsiteY3633" fmla="*/ 2265652 h 5499746"/>
              <a:gd name="connsiteX3634" fmla="*/ 5442236 w 10815999"/>
              <a:gd name="connsiteY3634" fmla="*/ 2266927 h 5499746"/>
              <a:gd name="connsiteX3635" fmla="*/ 5444147 w 10815999"/>
              <a:gd name="connsiteY3635" fmla="*/ 2268201 h 5499746"/>
              <a:gd name="connsiteX3636" fmla="*/ 5446058 w 10815999"/>
              <a:gd name="connsiteY3636" fmla="*/ 2268201 h 5499746"/>
              <a:gd name="connsiteX3637" fmla="*/ 5448606 w 10815999"/>
              <a:gd name="connsiteY3637" fmla="*/ 2268201 h 5499746"/>
              <a:gd name="connsiteX3638" fmla="*/ 5451154 w 10815999"/>
              <a:gd name="connsiteY3638" fmla="*/ 2266927 h 5499746"/>
              <a:gd name="connsiteX3639" fmla="*/ 5451909 w 10815999"/>
              <a:gd name="connsiteY3639" fmla="*/ 2266360 h 5499746"/>
              <a:gd name="connsiteX3640" fmla="*/ 5449627 w 10815999"/>
              <a:gd name="connsiteY3640" fmla="*/ 2267501 h 5499746"/>
              <a:gd name="connsiteX3641" fmla="*/ 5447716 w 10815999"/>
              <a:gd name="connsiteY3641" fmla="*/ 2268138 h 5499746"/>
              <a:gd name="connsiteX3642" fmla="*/ 5445168 w 10815999"/>
              <a:gd name="connsiteY3642" fmla="*/ 2267501 h 5499746"/>
              <a:gd name="connsiteX3643" fmla="*/ 5443257 w 10815999"/>
              <a:gd name="connsiteY3643" fmla="*/ 2266864 h 5499746"/>
              <a:gd name="connsiteX3644" fmla="*/ 5441346 w 10815999"/>
              <a:gd name="connsiteY3644" fmla="*/ 2265591 h 5499746"/>
              <a:gd name="connsiteX3645" fmla="*/ 5438798 w 10815999"/>
              <a:gd name="connsiteY3645" fmla="*/ 2263680 h 5499746"/>
              <a:gd name="connsiteX3646" fmla="*/ 5434339 w 10815999"/>
              <a:gd name="connsiteY3646" fmla="*/ 2260495 h 5499746"/>
              <a:gd name="connsiteX3647" fmla="*/ 5430518 w 10815999"/>
              <a:gd name="connsiteY3647" fmla="*/ 2256036 h 5499746"/>
              <a:gd name="connsiteX3648" fmla="*/ 5428607 w 10815999"/>
              <a:gd name="connsiteY3648" fmla="*/ 2251577 h 5499746"/>
              <a:gd name="connsiteX3649" fmla="*/ 5426696 w 10815999"/>
              <a:gd name="connsiteY3649" fmla="*/ 2245845 h 5499746"/>
              <a:gd name="connsiteX3650" fmla="*/ 5425422 w 10815999"/>
              <a:gd name="connsiteY3650" fmla="*/ 2242660 h 5499746"/>
              <a:gd name="connsiteX3651" fmla="*/ 5423511 w 10815999"/>
              <a:gd name="connsiteY3651" fmla="*/ 2240112 h 5499746"/>
              <a:gd name="connsiteX3652" fmla="*/ 5422237 w 10815999"/>
              <a:gd name="connsiteY3652" fmla="*/ 2238201 h 5499746"/>
              <a:gd name="connsiteX3653" fmla="*/ 5420326 w 10815999"/>
              <a:gd name="connsiteY3653" fmla="*/ 2236927 h 5499746"/>
              <a:gd name="connsiteX3654" fmla="*/ 5410771 w 10815999"/>
              <a:gd name="connsiteY3654" fmla="*/ 2233743 h 5499746"/>
              <a:gd name="connsiteX3655" fmla="*/ 5403764 w 10815999"/>
              <a:gd name="connsiteY3655" fmla="*/ 2231832 h 5499746"/>
              <a:gd name="connsiteX3656" fmla="*/ 5397394 w 10815999"/>
              <a:gd name="connsiteY3656" fmla="*/ 2231832 h 5499746"/>
              <a:gd name="connsiteX3657" fmla="*/ 5480707 w 10815999"/>
              <a:gd name="connsiteY3657" fmla="*/ 2227527 h 5499746"/>
              <a:gd name="connsiteX3658" fmla="*/ 5471922 w 10815999"/>
              <a:gd name="connsiteY3658" fmla="*/ 2229284 h 5499746"/>
              <a:gd name="connsiteX3659" fmla="*/ 5464278 w 10815999"/>
              <a:gd name="connsiteY3659" fmla="*/ 2231832 h 5499746"/>
              <a:gd name="connsiteX3660" fmla="*/ 5464176 w 10815999"/>
              <a:gd name="connsiteY3660" fmla="*/ 2232238 h 5499746"/>
              <a:gd name="connsiteX3661" fmla="*/ 5471538 w 10815999"/>
              <a:gd name="connsiteY3661" fmla="*/ 2229973 h 5499746"/>
              <a:gd name="connsiteX3662" fmla="*/ 9940335 w 10815999"/>
              <a:gd name="connsiteY3662" fmla="*/ 2221177 h 5499746"/>
              <a:gd name="connsiteX3663" fmla="*/ 9941572 w 10815999"/>
              <a:gd name="connsiteY3663" fmla="*/ 2221796 h 5499746"/>
              <a:gd name="connsiteX3664" fmla="*/ 9951125 w 10815999"/>
              <a:gd name="connsiteY3664" fmla="*/ 2226257 h 5499746"/>
              <a:gd name="connsiteX3665" fmla="*/ 9958131 w 10815999"/>
              <a:gd name="connsiteY3665" fmla="*/ 2228806 h 5499746"/>
              <a:gd name="connsiteX3666" fmla="*/ 9965136 w 10815999"/>
              <a:gd name="connsiteY3666" fmla="*/ 2231355 h 5499746"/>
              <a:gd name="connsiteX3667" fmla="*/ 9971237 w 10815999"/>
              <a:gd name="connsiteY3667" fmla="*/ 2234407 h 5499746"/>
              <a:gd name="connsiteX3668" fmla="*/ 9964273 w 10815999"/>
              <a:gd name="connsiteY3668" fmla="*/ 2230608 h 5499746"/>
              <a:gd name="connsiteX3669" fmla="*/ 9955992 w 10815999"/>
              <a:gd name="connsiteY3669" fmla="*/ 2227423 h 5499746"/>
              <a:gd name="connsiteX3670" fmla="*/ 9949622 w 10815999"/>
              <a:gd name="connsiteY3670" fmla="*/ 2225511 h 5499746"/>
              <a:gd name="connsiteX3671" fmla="*/ 9931094 w 10815999"/>
              <a:gd name="connsiteY3671" fmla="*/ 2216266 h 5499746"/>
              <a:gd name="connsiteX3672" fmla="*/ 9931382 w 10815999"/>
              <a:gd name="connsiteY3672" fmla="*/ 2216697 h 5499746"/>
              <a:gd name="connsiteX3673" fmla="*/ 9939793 w 10815999"/>
              <a:gd name="connsiteY3673" fmla="*/ 2220906 h 5499746"/>
              <a:gd name="connsiteX3674" fmla="*/ 9907768 w 10815999"/>
              <a:gd name="connsiteY3674" fmla="*/ 2192295 h 5499746"/>
              <a:gd name="connsiteX3675" fmla="*/ 9912276 w 10815999"/>
              <a:gd name="connsiteY3675" fmla="*/ 2196304 h 5499746"/>
              <a:gd name="connsiteX3676" fmla="*/ 9916569 w 10815999"/>
              <a:gd name="connsiteY3676" fmla="*/ 2199526 h 5499746"/>
              <a:gd name="connsiteX3677" fmla="*/ 9915859 w 10815999"/>
              <a:gd name="connsiteY3677" fmla="*/ 2198752 h 5499746"/>
              <a:gd name="connsiteX3678" fmla="*/ 9910763 w 10815999"/>
              <a:gd name="connsiteY3678" fmla="*/ 2194292 h 5499746"/>
              <a:gd name="connsiteX3679" fmla="*/ 5230807 w 10815999"/>
              <a:gd name="connsiteY3679" fmla="*/ 2185026 h 5499746"/>
              <a:gd name="connsiteX3680" fmla="*/ 5227565 w 10815999"/>
              <a:gd name="connsiteY3680" fmla="*/ 2186648 h 5499746"/>
              <a:gd name="connsiteX3681" fmla="*/ 5220558 w 10815999"/>
              <a:gd name="connsiteY3681" fmla="*/ 2189833 h 5499746"/>
              <a:gd name="connsiteX3682" fmla="*/ 5212914 w 10815999"/>
              <a:gd name="connsiteY3682" fmla="*/ 2193019 h 5499746"/>
              <a:gd name="connsiteX3683" fmla="*/ 5210327 w 10815999"/>
              <a:gd name="connsiteY3683" fmla="*/ 2194868 h 5499746"/>
              <a:gd name="connsiteX3684" fmla="*/ 5214579 w 10815999"/>
              <a:gd name="connsiteY3684" fmla="*/ 2192977 h 5499746"/>
              <a:gd name="connsiteX3685" fmla="*/ 5220949 w 10815999"/>
              <a:gd name="connsiteY3685" fmla="*/ 2189793 h 5499746"/>
              <a:gd name="connsiteX3686" fmla="*/ 5228593 w 10815999"/>
              <a:gd name="connsiteY3686" fmla="*/ 2186608 h 5499746"/>
              <a:gd name="connsiteX3687" fmla="*/ 9862986 w 10815999"/>
              <a:gd name="connsiteY3687" fmla="*/ 2179000 h 5499746"/>
              <a:gd name="connsiteX3688" fmla="*/ 9859801 w 10815999"/>
              <a:gd name="connsiteY3688" fmla="*/ 2179637 h 5499746"/>
              <a:gd name="connsiteX3689" fmla="*/ 9851520 w 10815999"/>
              <a:gd name="connsiteY3689" fmla="*/ 2182186 h 5499746"/>
              <a:gd name="connsiteX3690" fmla="*/ 9842601 w 10815999"/>
              <a:gd name="connsiteY3690" fmla="*/ 2187283 h 5499746"/>
              <a:gd name="connsiteX3691" fmla="*/ 9834320 w 10815999"/>
              <a:gd name="connsiteY3691" fmla="*/ 2191743 h 5499746"/>
              <a:gd name="connsiteX3692" fmla="*/ 9827950 w 10815999"/>
              <a:gd name="connsiteY3692" fmla="*/ 2196840 h 5499746"/>
              <a:gd name="connsiteX3693" fmla="*/ 9821579 w 10815999"/>
              <a:gd name="connsiteY3693" fmla="*/ 2200026 h 5499746"/>
              <a:gd name="connsiteX3694" fmla="*/ 9815209 w 10815999"/>
              <a:gd name="connsiteY3694" fmla="*/ 2203849 h 5499746"/>
              <a:gd name="connsiteX3695" fmla="*/ 9808202 w 10815999"/>
              <a:gd name="connsiteY3695" fmla="*/ 2207034 h 5499746"/>
              <a:gd name="connsiteX3696" fmla="*/ 9803743 w 10815999"/>
              <a:gd name="connsiteY3696" fmla="*/ 2210857 h 5499746"/>
              <a:gd name="connsiteX3697" fmla="*/ 9799921 w 10815999"/>
              <a:gd name="connsiteY3697" fmla="*/ 2214043 h 5499746"/>
              <a:gd name="connsiteX3698" fmla="*/ 9796099 w 10815999"/>
              <a:gd name="connsiteY3698" fmla="*/ 2217866 h 5499746"/>
              <a:gd name="connsiteX3699" fmla="*/ 9792277 w 10815999"/>
              <a:gd name="connsiteY3699" fmla="*/ 2222963 h 5499746"/>
              <a:gd name="connsiteX3700" fmla="*/ 9788454 w 10815999"/>
              <a:gd name="connsiteY3700" fmla="*/ 2228060 h 5499746"/>
              <a:gd name="connsiteX3701" fmla="*/ 9782084 w 10815999"/>
              <a:gd name="connsiteY3701" fmla="*/ 2238254 h 5499746"/>
              <a:gd name="connsiteX3702" fmla="*/ 9776988 w 10815999"/>
              <a:gd name="connsiteY3702" fmla="*/ 2247174 h 5499746"/>
              <a:gd name="connsiteX3703" fmla="*/ 9775077 w 10815999"/>
              <a:gd name="connsiteY3703" fmla="*/ 2250997 h 5499746"/>
              <a:gd name="connsiteX3704" fmla="*/ 9774440 w 10815999"/>
              <a:gd name="connsiteY3704" fmla="*/ 2255457 h 5499746"/>
              <a:gd name="connsiteX3705" fmla="*/ 9773803 w 10815999"/>
              <a:gd name="connsiteY3705" fmla="*/ 2261191 h 5499746"/>
              <a:gd name="connsiteX3706" fmla="*/ 9773166 w 10815999"/>
              <a:gd name="connsiteY3706" fmla="*/ 2266288 h 5499746"/>
              <a:gd name="connsiteX3707" fmla="*/ 9773166 w 10815999"/>
              <a:gd name="connsiteY3707" fmla="*/ 2271385 h 5499746"/>
              <a:gd name="connsiteX3708" fmla="*/ 9772529 w 10815999"/>
              <a:gd name="connsiteY3708" fmla="*/ 2275845 h 5499746"/>
              <a:gd name="connsiteX3709" fmla="*/ 9771255 w 10815999"/>
              <a:gd name="connsiteY3709" fmla="*/ 2280305 h 5499746"/>
              <a:gd name="connsiteX3710" fmla="*/ 9769981 w 10815999"/>
              <a:gd name="connsiteY3710" fmla="*/ 2283490 h 5499746"/>
              <a:gd name="connsiteX3711" fmla="*/ 9766795 w 10815999"/>
              <a:gd name="connsiteY3711" fmla="*/ 2287313 h 5499746"/>
              <a:gd name="connsiteX3712" fmla="*/ 9762973 w 10815999"/>
              <a:gd name="connsiteY3712" fmla="*/ 2291136 h 5499746"/>
              <a:gd name="connsiteX3713" fmla="*/ 9758514 w 10815999"/>
              <a:gd name="connsiteY3713" fmla="*/ 2295596 h 5499746"/>
              <a:gd name="connsiteX3714" fmla="*/ 9752781 w 10815999"/>
              <a:gd name="connsiteY3714" fmla="*/ 2300056 h 5499746"/>
              <a:gd name="connsiteX3715" fmla="*/ 9747685 w 10815999"/>
              <a:gd name="connsiteY3715" fmla="*/ 2303879 h 5499746"/>
              <a:gd name="connsiteX3716" fmla="*/ 9741315 w 10815999"/>
              <a:gd name="connsiteY3716" fmla="*/ 2307702 h 5499746"/>
              <a:gd name="connsiteX3717" fmla="*/ 9736218 w 10815999"/>
              <a:gd name="connsiteY3717" fmla="*/ 2310250 h 5499746"/>
              <a:gd name="connsiteX3718" fmla="*/ 9730485 w 10815999"/>
              <a:gd name="connsiteY3718" fmla="*/ 2312799 h 5499746"/>
              <a:gd name="connsiteX3719" fmla="*/ 9722841 w 10815999"/>
              <a:gd name="connsiteY3719" fmla="*/ 2314073 h 5499746"/>
              <a:gd name="connsiteX3720" fmla="*/ 9713922 w 10815999"/>
              <a:gd name="connsiteY3720" fmla="*/ 2315347 h 5499746"/>
              <a:gd name="connsiteX3721" fmla="*/ 9708826 w 10815999"/>
              <a:gd name="connsiteY3721" fmla="*/ 2315984 h 5499746"/>
              <a:gd name="connsiteX3722" fmla="*/ 9704367 w 10815999"/>
              <a:gd name="connsiteY3722" fmla="*/ 2316621 h 5499746"/>
              <a:gd name="connsiteX3723" fmla="*/ 9699908 w 10815999"/>
              <a:gd name="connsiteY3723" fmla="*/ 2318533 h 5499746"/>
              <a:gd name="connsiteX3724" fmla="*/ 9696723 w 10815999"/>
              <a:gd name="connsiteY3724" fmla="*/ 2319807 h 5499746"/>
              <a:gd name="connsiteX3725" fmla="*/ 9692263 w 10815999"/>
              <a:gd name="connsiteY3725" fmla="*/ 2322993 h 5499746"/>
              <a:gd name="connsiteX3726" fmla="*/ 9685893 w 10815999"/>
              <a:gd name="connsiteY3726" fmla="*/ 2327453 h 5499746"/>
              <a:gd name="connsiteX3727" fmla="*/ 9683345 w 10815999"/>
              <a:gd name="connsiteY3727" fmla="*/ 2330638 h 5499746"/>
              <a:gd name="connsiteX3728" fmla="*/ 9680797 w 10815999"/>
              <a:gd name="connsiteY3728" fmla="*/ 2333824 h 5499746"/>
              <a:gd name="connsiteX3729" fmla="*/ 9678249 w 10815999"/>
              <a:gd name="connsiteY3729" fmla="*/ 2336373 h 5499746"/>
              <a:gd name="connsiteX3730" fmla="*/ 9676975 w 10815999"/>
              <a:gd name="connsiteY3730" fmla="*/ 2338921 h 5499746"/>
              <a:gd name="connsiteX3731" fmla="*/ 9675701 w 10815999"/>
              <a:gd name="connsiteY3731" fmla="*/ 2343381 h 5499746"/>
              <a:gd name="connsiteX3732" fmla="*/ 9675064 w 10815999"/>
              <a:gd name="connsiteY3732" fmla="*/ 2347841 h 5499746"/>
              <a:gd name="connsiteX3733" fmla="*/ 9675701 w 10815999"/>
              <a:gd name="connsiteY3733" fmla="*/ 2351664 h 5499746"/>
              <a:gd name="connsiteX3734" fmla="*/ 9676975 w 10815999"/>
              <a:gd name="connsiteY3734" fmla="*/ 2356124 h 5499746"/>
              <a:gd name="connsiteX3735" fmla="*/ 9678486 w 10815999"/>
              <a:gd name="connsiteY3735" fmla="*/ 2357333 h 5499746"/>
              <a:gd name="connsiteX3736" fmla="*/ 9677270 w 10815999"/>
              <a:gd name="connsiteY3736" fmla="*/ 2353076 h 5499746"/>
              <a:gd name="connsiteX3737" fmla="*/ 9676633 w 10815999"/>
              <a:gd name="connsiteY3737" fmla="*/ 2348615 h 5499746"/>
              <a:gd name="connsiteX3738" fmla="*/ 9677270 w 10815999"/>
              <a:gd name="connsiteY3738" fmla="*/ 2344791 h 5499746"/>
              <a:gd name="connsiteX3739" fmla="*/ 9678544 w 10815999"/>
              <a:gd name="connsiteY3739" fmla="*/ 2340330 h 5499746"/>
              <a:gd name="connsiteX3740" fmla="*/ 9679817 w 10815999"/>
              <a:gd name="connsiteY3740" fmla="*/ 2337144 h 5499746"/>
              <a:gd name="connsiteX3741" fmla="*/ 9682365 w 10815999"/>
              <a:gd name="connsiteY3741" fmla="*/ 2334595 h 5499746"/>
              <a:gd name="connsiteX3742" fmla="*/ 9684275 w 10815999"/>
              <a:gd name="connsiteY3742" fmla="*/ 2332046 h 5499746"/>
              <a:gd name="connsiteX3743" fmla="*/ 9687460 w 10815999"/>
              <a:gd name="connsiteY3743" fmla="*/ 2328859 h 5499746"/>
              <a:gd name="connsiteX3744" fmla="*/ 9693192 w 10815999"/>
              <a:gd name="connsiteY3744" fmla="*/ 2323761 h 5499746"/>
              <a:gd name="connsiteX3745" fmla="*/ 9697650 w 10815999"/>
              <a:gd name="connsiteY3745" fmla="*/ 2321212 h 5499746"/>
              <a:gd name="connsiteX3746" fmla="*/ 9700834 w 10815999"/>
              <a:gd name="connsiteY3746" fmla="*/ 2319300 h 5499746"/>
              <a:gd name="connsiteX3747" fmla="*/ 9705292 w 10815999"/>
              <a:gd name="connsiteY3747" fmla="*/ 2318663 h 5499746"/>
              <a:gd name="connsiteX3748" fmla="*/ 9709750 w 10815999"/>
              <a:gd name="connsiteY3748" fmla="*/ 2316751 h 5499746"/>
              <a:gd name="connsiteX3749" fmla="*/ 9715482 w 10815999"/>
              <a:gd name="connsiteY3749" fmla="*/ 2316113 h 5499746"/>
              <a:gd name="connsiteX3750" fmla="*/ 9724398 w 10815999"/>
              <a:gd name="connsiteY3750" fmla="*/ 2314839 h 5499746"/>
              <a:gd name="connsiteX3751" fmla="*/ 9732041 w 10815999"/>
              <a:gd name="connsiteY3751" fmla="*/ 2313564 h 5499746"/>
              <a:gd name="connsiteX3752" fmla="*/ 9737136 w 10815999"/>
              <a:gd name="connsiteY3752" fmla="*/ 2311652 h 5499746"/>
              <a:gd name="connsiteX3753" fmla="*/ 9742231 w 10815999"/>
              <a:gd name="connsiteY3753" fmla="*/ 2308466 h 5499746"/>
              <a:gd name="connsiteX3754" fmla="*/ 9748600 w 10815999"/>
              <a:gd name="connsiteY3754" fmla="*/ 2304642 h 5499746"/>
              <a:gd name="connsiteX3755" fmla="*/ 9754331 w 10815999"/>
              <a:gd name="connsiteY3755" fmla="*/ 2300819 h 5499746"/>
              <a:gd name="connsiteX3756" fmla="*/ 9760063 w 10815999"/>
              <a:gd name="connsiteY3756" fmla="*/ 2296995 h 5499746"/>
              <a:gd name="connsiteX3757" fmla="*/ 9764521 w 10815999"/>
              <a:gd name="connsiteY3757" fmla="*/ 2292534 h 5499746"/>
              <a:gd name="connsiteX3758" fmla="*/ 9768343 w 10815999"/>
              <a:gd name="connsiteY3758" fmla="*/ 2288073 h 5499746"/>
              <a:gd name="connsiteX3759" fmla="*/ 9771527 w 10815999"/>
              <a:gd name="connsiteY3759" fmla="*/ 2284887 h 5499746"/>
              <a:gd name="connsiteX3760" fmla="*/ 9772801 w 10815999"/>
              <a:gd name="connsiteY3760" fmla="*/ 2281700 h 5499746"/>
              <a:gd name="connsiteX3761" fmla="*/ 9773438 w 10815999"/>
              <a:gd name="connsiteY3761" fmla="*/ 2277239 h 5499746"/>
              <a:gd name="connsiteX3762" fmla="*/ 9774074 w 10815999"/>
              <a:gd name="connsiteY3762" fmla="*/ 2272778 h 5499746"/>
              <a:gd name="connsiteX3763" fmla="*/ 9774711 w 10815999"/>
              <a:gd name="connsiteY3763" fmla="*/ 2267043 h 5499746"/>
              <a:gd name="connsiteX3764" fmla="*/ 9775348 w 10815999"/>
              <a:gd name="connsiteY3764" fmla="*/ 2261944 h 5499746"/>
              <a:gd name="connsiteX3765" fmla="*/ 9775985 w 10815999"/>
              <a:gd name="connsiteY3765" fmla="*/ 2257483 h 5499746"/>
              <a:gd name="connsiteX3766" fmla="*/ 9776622 w 10815999"/>
              <a:gd name="connsiteY3766" fmla="*/ 2252385 h 5499746"/>
              <a:gd name="connsiteX3767" fmla="*/ 9777896 w 10815999"/>
              <a:gd name="connsiteY3767" fmla="*/ 2248561 h 5499746"/>
              <a:gd name="connsiteX3768" fmla="*/ 9783628 w 10815999"/>
              <a:gd name="connsiteY3768" fmla="*/ 2239640 h 5499746"/>
              <a:gd name="connsiteX3769" fmla="*/ 9789996 w 10815999"/>
              <a:gd name="connsiteY3769" fmla="*/ 2228806 h 5499746"/>
              <a:gd name="connsiteX3770" fmla="*/ 9793817 w 10815999"/>
              <a:gd name="connsiteY3770" fmla="*/ 2224345 h 5499746"/>
              <a:gd name="connsiteX3771" fmla="*/ 9797639 w 10815999"/>
              <a:gd name="connsiteY3771" fmla="*/ 2219246 h 5499746"/>
              <a:gd name="connsiteX3772" fmla="*/ 9800823 w 10815999"/>
              <a:gd name="connsiteY3772" fmla="*/ 2215423 h 5499746"/>
              <a:gd name="connsiteX3773" fmla="*/ 9805281 w 10815999"/>
              <a:gd name="connsiteY3773" fmla="*/ 2212236 h 5499746"/>
              <a:gd name="connsiteX3774" fmla="*/ 9809739 w 10815999"/>
              <a:gd name="connsiteY3774" fmla="*/ 2208413 h 5499746"/>
              <a:gd name="connsiteX3775" fmla="*/ 9816745 w 10815999"/>
              <a:gd name="connsiteY3775" fmla="*/ 2204589 h 5499746"/>
              <a:gd name="connsiteX3776" fmla="*/ 9823114 w 10815999"/>
              <a:gd name="connsiteY3776" fmla="*/ 2200765 h 5499746"/>
              <a:gd name="connsiteX3777" fmla="*/ 9829482 w 10815999"/>
              <a:gd name="connsiteY3777" fmla="*/ 2197579 h 5499746"/>
              <a:gd name="connsiteX3778" fmla="*/ 9836488 w 10815999"/>
              <a:gd name="connsiteY3778" fmla="*/ 2193118 h 5499746"/>
              <a:gd name="connsiteX3779" fmla="*/ 9844130 w 10815999"/>
              <a:gd name="connsiteY3779" fmla="*/ 2188020 h 5499746"/>
              <a:gd name="connsiteX3780" fmla="*/ 9853047 w 10815999"/>
              <a:gd name="connsiteY3780" fmla="*/ 2182921 h 5499746"/>
              <a:gd name="connsiteX3781" fmla="*/ 9861326 w 10815999"/>
              <a:gd name="connsiteY3781" fmla="*/ 2180372 h 5499746"/>
              <a:gd name="connsiteX3782" fmla="*/ 9864510 w 10815999"/>
              <a:gd name="connsiteY3782" fmla="*/ 2179735 h 5499746"/>
              <a:gd name="connsiteX3783" fmla="*/ 9867695 w 10815999"/>
              <a:gd name="connsiteY3783" fmla="*/ 2179735 h 5499746"/>
              <a:gd name="connsiteX3784" fmla="*/ 9872790 w 10815999"/>
              <a:gd name="connsiteY3784" fmla="*/ 2180372 h 5499746"/>
              <a:gd name="connsiteX3785" fmla="*/ 9877248 w 10815999"/>
              <a:gd name="connsiteY3785" fmla="*/ 2181010 h 5499746"/>
              <a:gd name="connsiteX3786" fmla="*/ 9886801 w 10815999"/>
              <a:gd name="connsiteY3786" fmla="*/ 2182921 h 5499746"/>
              <a:gd name="connsiteX3787" fmla="*/ 9895080 w 10815999"/>
              <a:gd name="connsiteY3787" fmla="*/ 2185471 h 5499746"/>
              <a:gd name="connsiteX3788" fmla="*/ 9898360 w 10815999"/>
              <a:gd name="connsiteY3788" fmla="*/ 2187112 h 5499746"/>
              <a:gd name="connsiteX3789" fmla="*/ 9894201 w 10815999"/>
              <a:gd name="connsiteY3789" fmla="*/ 2184735 h 5499746"/>
              <a:gd name="connsiteX3790" fmla="*/ 9885282 w 10815999"/>
              <a:gd name="connsiteY3790" fmla="*/ 2182186 h 5499746"/>
              <a:gd name="connsiteX3791" fmla="*/ 9875727 w 10815999"/>
              <a:gd name="connsiteY3791" fmla="*/ 2179637 h 5499746"/>
              <a:gd name="connsiteX3792" fmla="*/ 9871267 w 10815999"/>
              <a:gd name="connsiteY3792" fmla="*/ 2179000 h 5499746"/>
              <a:gd name="connsiteX3793" fmla="*/ 9866809 w 10815999"/>
              <a:gd name="connsiteY3793" fmla="*/ 2179000 h 5499746"/>
              <a:gd name="connsiteX3794" fmla="*/ 5261817 w 10815999"/>
              <a:gd name="connsiteY3794" fmla="*/ 2172555 h 5499746"/>
              <a:gd name="connsiteX3795" fmla="*/ 5256867 w 10815999"/>
              <a:gd name="connsiteY3795" fmla="*/ 2173905 h 5499746"/>
              <a:gd name="connsiteX3796" fmla="*/ 5252433 w 10815999"/>
              <a:gd name="connsiteY3796" fmla="*/ 2175611 h 5499746"/>
              <a:gd name="connsiteX3797" fmla="*/ 5258531 w 10815999"/>
              <a:gd name="connsiteY3797" fmla="*/ 2173869 h 5499746"/>
              <a:gd name="connsiteX3798" fmla="*/ 5418415 w 10815999"/>
              <a:gd name="connsiteY3798" fmla="*/ 2169665 h 5499746"/>
              <a:gd name="connsiteX3799" fmla="*/ 5416119 w 10815999"/>
              <a:gd name="connsiteY3799" fmla="*/ 2170082 h 5499746"/>
              <a:gd name="connsiteX3800" fmla="*/ 5414430 w 10815999"/>
              <a:gd name="connsiteY3800" fmla="*/ 2170589 h 5499746"/>
              <a:gd name="connsiteX3801" fmla="*/ 5417141 w 10815999"/>
              <a:gd name="connsiteY3801" fmla="*/ 2170047 h 5499746"/>
              <a:gd name="connsiteX3802" fmla="*/ 5269503 w 10815999"/>
              <a:gd name="connsiteY3802" fmla="*/ 2169020 h 5499746"/>
              <a:gd name="connsiteX3803" fmla="*/ 5268333 w 10815999"/>
              <a:gd name="connsiteY3803" fmla="*/ 2169445 h 5499746"/>
              <a:gd name="connsiteX3804" fmla="*/ 5266100 w 10815999"/>
              <a:gd name="connsiteY3804" fmla="*/ 2170721 h 5499746"/>
              <a:gd name="connsiteX3805" fmla="*/ 5426311 w 10815999"/>
              <a:gd name="connsiteY3805" fmla="*/ 2167533 h 5499746"/>
              <a:gd name="connsiteX3806" fmla="*/ 5425727 w 10815999"/>
              <a:gd name="connsiteY3806" fmla="*/ 2167767 h 5499746"/>
              <a:gd name="connsiteX3807" fmla="*/ 5427129 w 10815999"/>
              <a:gd name="connsiteY3807" fmla="*/ 2167533 h 5499746"/>
              <a:gd name="connsiteX3808" fmla="*/ 5283034 w 10815999"/>
              <a:gd name="connsiteY3808" fmla="*/ 2163781 h 5499746"/>
              <a:gd name="connsiteX3809" fmla="*/ 5281711 w 10815999"/>
              <a:gd name="connsiteY3809" fmla="*/ 2164348 h 5499746"/>
              <a:gd name="connsiteX3810" fmla="*/ 5275341 w 10815999"/>
              <a:gd name="connsiteY3810" fmla="*/ 2166896 h 5499746"/>
              <a:gd name="connsiteX3811" fmla="*/ 5272204 w 10815999"/>
              <a:gd name="connsiteY3811" fmla="*/ 2168037 h 5499746"/>
              <a:gd name="connsiteX3812" fmla="*/ 5275730 w 10815999"/>
              <a:gd name="connsiteY3812" fmla="*/ 2166862 h 5499746"/>
              <a:gd name="connsiteX3813" fmla="*/ 5282100 w 10815999"/>
              <a:gd name="connsiteY3813" fmla="*/ 2164314 h 5499746"/>
              <a:gd name="connsiteX3814" fmla="*/ 4814149 w 10815999"/>
              <a:gd name="connsiteY3814" fmla="*/ 2151605 h 5499746"/>
              <a:gd name="connsiteX3815" fmla="*/ 4811601 w 10815999"/>
              <a:gd name="connsiteY3815" fmla="*/ 2152242 h 5499746"/>
              <a:gd name="connsiteX3816" fmla="*/ 4807779 w 10815999"/>
              <a:gd name="connsiteY3816" fmla="*/ 2153517 h 5499746"/>
              <a:gd name="connsiteX3817" fmla="*/ 4803320 w 10815999"/>
              <a:gd name="connsiteY3817" fmla="*/ 2156065 h 5499746"/>
              <a:gd name="connsiteX3818" fmla="*/ 4800655 w 10815999"/>
              <a:gd name="connsiteY3818" fmla="*/ 2158350 h 5499746"/>
              <a:gd name="connsiteX3819" fmla="*/ 4804360 w 10815999"/>
              <a:gd name="connsiteY3819" fmla="*/ 2156034 h 5499746"/>
              <a:gd name="connsiteX3820" fmla="*/ 4808819 w 10815999"/>
              <a:gd name="connsiteY3820" fmla="*/ 2153486 h 5499746"/>
              <a:gd name="connsiteX3821" fmla="*/ 4812641 w 10815999"/>
              <a:gd name="connsiteY3821" fmla="*/ 2152212 h 5499746"/>
              <a:gd name="connsiteX3822" fmla="*/ 4815676 w 10815999"/>
              <a:gd name="connsiteY3822" fmla="*/ 2151605 h 5499746"/>
              <a:gd name="connsiteX3823" fmla="*/ 4847073 w 10815999"/>
              <a:gd name="connsiteY3823" fmla="*/ 2149291 h 5499746"/>
              <a:gd name="connsiteX3824" fmla="*/ 4845999 w 10815999"/>
              <a:gd name="connsiteY3824" fmla="*/ 2149694 h 5499746"/>
              <a:gd name="connsiteX3825" fmla="*/ 4840903 w 10815999"/>
              <a:gd name="connsiteY3825" fmla="*/ 2151605 h 5499746"/>
              <a:gd name="connsiteX3826" fmla="*/ 4835807 w 10815999"/>
              <a:gd name="connsiteY3826" fmla="*/ 2152242 h 5499746"/>
              <a:gd name="connsiteX3827" fmla="*/ 4833379 w 10815999"/>
              <a:gd name="connsiteY3827" fmla="*/ 2152849 h 5499746"/>
              <a:gd name="connsiteX3828" fmla="*/ 4833662 w 10815999"/>
              <a:gd name="connsiteY3828" fmla="*/ 2152849 h 5499746"/>
              <a:gd name="connsiteX3829" fmla="*/ 4837484 w 10815999"/>
              <a:gd name="connsiteY3829" fmla="*/ 2152212 h 5499746"/>
              <a:gd name="connsiteX3830" fmla="*/ 4841305 w 10815999"/>
              <a:gd name="connsiteY3830" fmla="*/ 2151575 h 5499746"/>
              <a:gd name="connsiteX3831" fmla="*/ 4846401 w 10815999"/>
              <a:gd name="connsiteY3831" fmla="*/ 2149664 h 5499746"/>
              <a:gd name="connsiteX3832" fmla="*/ 5331477 w 10815999"/>
              <a:gd name="connsiteY3832" fmla="*/ 2145928 h 5499746"/>
              <a:gd name="connsiteX3833" fmla="*/ 5326301 w 10815999"/>
              <a:gd name="connsiteY3833" fmla="*/ 2149694 h 5499746"/>
              <a:gd name="connsiteX3834" fmla="*/ 5319294 w 10815999"/>
              <a:gd name="connsiteY3834" fmla="*/ 2154154 h 5499746"/>
              <a:gd name="connsiteX3835" fmla="*/ 5312287 w 10815999"/>
              <a:gd name="connsiteY3835" fmla="*/ 2156702 h 5499746"/>
              <a:gd name="connsiteX3836" fmla="*/ 5310651 w 10815999"/>
              <a:gd name="connsiteY3836" fmla="*/ 2157404 h 5499746"/>
              <a:gd name="connsiteX3837" fmla="*/ 5313949 w 10815999"/>
              <a:gd name="connsiteY3837" fmla="*/ 2156671 h 5499746"/>
              <a:gd name="connsiteX3838" fmla="*/ 5319682 w 10815999"/>
              <a:gd name="connsiteY3838" fmla="*/ 2154123 h 5499746"/>
              <a:gd name="connsiteX3839" fmla="*/ 5327326 w 10815999"/>
              <a:gd name="connsiteY3839" fmla="*/ 2149664 h 5499746"/>
              <a:gd name="connsiteX3840" fmla="*/ 5354126 w 10815999"/>
              <a:gd name="connsiteY3840" fmla="*/ 2124628 h 5499746"/>
              <a:gd name="connsiteX3841" fmla="*/ 5353692 w 10815999"/>
              <a:gd name="connsiteY3841" fmla="*/ 2124845 h 5499746"/>
              <a:gd name="connsiteX3842" fmla="*/ 5351781 w 10815999"/>
              <a:gd name="connsiteY3842" fmla="*/ 2126120 h 5499746"/>
              <a:gd name="connsiteX3843" fmla="*/ 5349233 w 10815999"/>
              <a:gd name="connsiteY3843" fmla="*/ 2128668 h 5499746"/>
              <a:gd name="connsiteX3844" fmla="*/ 5347322 w 10815999"/>
              <a:gd name="connsiteY3844" fmla="*/ 2130580 h 5499746"/>
              <a:gd name="connsiteX3845" fmla="*/ 5342863 w 10815999"/>
              <a:gd name="connsiteY3845" fmla="*/ 2136314 h 5499746"/>
              <a:gd name="connsiteX3846" fmla="*/ 5339678 w 10815999"/>
              <a:gd name="connsiteY3846" fmla="*/ 2140137 h 5499746"/>
              <a:gd name="connsiteX3847" fmla="*/ 5336239 w 10815999"/>
              <a:gd name="connsiteY3847" fmla="*/ 2142545 h 5499746"/>
              <a:gd name="connsiteX3848" fmla="*/ 5340703 w 10815999"/>
              <a:gd name="connsiteY3848" fmla="*/ 2140110 h 5499746"/>
              <a:gd name="connsiteX3849" fmla="*/ 5343887 w 10815999"/>
              <a:gd name="connsiteY3849" fmla="*/ 2135014 h 5499746"/>
              <a:gd name="connsiteX3850" fmla="*/ 5348346 w 10815999"/>
              <a:gd name="connsiteY3850" fmla="*/ 2130556 h 5499746"/>
              <a:gd name="connsiteX3851" fmla="*/ 5350257 w 10815999"/>
              <a:gd name="connsiteY3851" fmla="*/ 2128008 h 5499746"/>
              <a:gd name="connsiteX3852" fmla="*/ 5352168 w 10815999"/>
              <a:gd name="connsiteY3852" fmla="*/ 2126097 h 5499746"/>
              <a:gd name="connsiteX3853" fmla="*/ 5361902 w 10815999"/>
              <a:gd name="connsiteY3853" fmla="*/ 2119434 h 5499746"/>
              <a:gd name="connsiteX3854" fmla="*/ 5361336 w 10815999"/>
              <a:gd name="connsiteY3854" fmla="*/ 2119748 h 5499746"/>
              <a:gd name="connsiteX3855" fmla="*/ 5356828 w 10815999"/>
              <a:gd name="connsiteY3855" fmla="*/ 2123130 h 5499746"/>
              <a:gd name="connsiteX3856" fmla="*/ 5357264 w 10815999"/>
              <a:gd name="connsiteY3856" fmla="*/ 2122912 h 5499746"/>
              <a:gd name="connsiteX3857" fmla="*/ 5370965 w 10815999"/>
              <a:gd name="connsiteY3857" fmla="*/ 2115394 h 5499746"/>
              <a:gd name="connsiteX3858" fmla="*/ 5367069 w 10815999"/>
              <a:gd name="connsiteY3858" fmla="*/ 2116563 h 5499746"/>
              <a:gd name="connsiteX3859" fmla="*/ 5363161 w 10815999"/>
              <a:gd name="connsiteY3859" fmla="*/ 2118734 h 5499746"/>
              <a:gd name="connsiteX3860" fmla="*/ 5368093 w 10815999"/>
              <a:gd name="connsiteY3860" fmla="*/ 2116542 h 5499746"/>
              <a:gd name="connsiteX3861" fmla="*/ 4864649 w 10815999"/>
              <a:gd name="connsiteY3861" fmla="*/ 2088741 h 5499746"/>
              <a:gd name="connsiteX3862" fmla="*/ 4861924 w 10815999"/>
              <a:gd name="connsiteY3862" fmla="*/ 2091077 h 5499746"/>
              <a:gd name="connsiteX3863" fmla="*/ 4858102 w 10815999"/>
              <a:gd name="connsiteY3863" fmla="*/ 2094900 h 5499746"/>
              <a:gd name="connsiteX3864" fmla="*/ 4855554 w 10815999"/>
              <a:gd name="connsiteY3864" fmla="*/ 2099360 h 5499746"/>
              <a:gd name="connsiteX3865" fmla="*/ 4854917 w 10815999"/>
              <a:gd name="connsiteY3865" fmla="*/ 2101909 h 5499746"/>
              <a:gd name="connsiteX3866" fmla="*/ 4855554 w 10815999"/>
              <a:gd name="connsiteY3866" fmla="*/ 2105094 h 5499746"/>
              <a:gd name="connsiteX3867" fmla="*/ 4856828 w 10815999"/>
              <a:gd name="connsiteY3867" fmla="*/ 2108280 h 5499746"/>
              <a:gd name="connsiteX3868" fmla="*/ 4858102 w 10815999"/>
              <a:gd name="connsiteY3868" fmla="*/ 2112740 h 5499746"/>
              <a:gd name="connsiteX3869" fmla="*/ 4858739 w 10815999"/>
              <a:gd name="connsiteY3869" fmla="*/ 2115926 h 5499746"/>
              <a:gd name="connsiteX3870" fmla="*/ 4860650 w 10815999"/>
              <a:gd name="connsiteY3870" fmla="*/ 2119111 h 5499746"/>
              <a:gd name="connsiteX3871" fmla="*/ 4861287 w 10815999"/>
              <a:gd name="connsiteY3871" fmla="*/ 2122934 h 5499746"/>
              <a:gd name="connsiteX3872" fmla="*/ 4860650 w 10815999"/>
              <a:gd name="connsiteY3872" fmla="*/ 2126120 h 5499746"/>
              <a:gd name="connsiteX3873" fmla="*/ 4860013 w 10815999"/>
              <a:gd name="connsiteY3873" fmla="*/ 2129943 h 5499746"/>
              <a:gd name="connsiteX3874" fmla="*/ 4858739 w 10815999"/>
              <a:gd name="connsiteY3874" fmla="*/ 2135677 h 5499746"/>
              <a:gd name="connsiteX3875" fmla="*/ 4857465 w 10815999"/>
              <a:gd name="connsiteY3875" fmla="*/ 2140774 h 5499746"/>
              <a:gd name="connsiteX3876" fmla="*/ 4855554 w 10815999"/>
              <a:gd name="connsiteY3876" fmla="*/ 2144597 h 5499746"/>
              <a:gd name="connsiteX3877" fmla="*/ 4854747 w 10815999"/>
              <a:gd name="connsiteY3877" fmla="*/ 2145173 h 5499746"/>
              <a:gd name="connsiteX3878" fmla="*/ 4855956 w 10815999"/>
              <a:gd name="connsiteY3878" fmla="*/ 2144569 h 5499746"/>
              <a:gd name="connsiteX3879" fmla="*/ 4857867 w 10815999"/>
              <a:gd name="connsiteY3879" fmla="*/ 2140747 h 5499746"/>
              <a:gd name="connsiteX3880" fmla="*/ 4859778 w 10815999"/>
              <a:gd name="connsiteY3880" fmla="*/ 2135014 h 5499746"/>
              <a:gd name="connsiteX3881" fmla="*/ 4861052 w 10815999"/>
              <a:gd name="connsiteY3881" fmla="*/ 2129919 h 5499746"/>
              <a:gd name="connsiteX3882" fmla="*/ 4861689 w 10815999"/>
              <a:gd name="connsiteY3882" fmla="*/ 2125460 h 5499746"/>
              <a:gd name="connsiteX3883" fmla="*/ 4861689 w 10815999"/>
              <a:gd name="connsiteY3883" fmla="*/ 2122275 h 5499746"/>
              <a:gd name="connsiteX3884" fmla="*/ 4861689 w 10815999"/>
              <a:gd name="connsiteY3884" fmla="*/ 2119090 h 5499746"/>
              <a:gd name="connsiteX3885" fmla="*/ 4860415 w 10815999"/>
              <a:gd name="connsiteY3885" fmla="*/ 2115906 h 5499746"/>
              <a:gd name="connsiteX3886" fmla="*/ 4858504 w 10815999"/>
              <a:gd name="connsiteY3886" fmla="*/ 2112084 h 5499746"/>
              <a:gd name="connsiteX3887" fmla="*/ 4857230 w 10815999"/>
              <a:gd name="connsiteY3887" fmla="*/ 2108262 h 5499746"/>
              <a:gd name="connsiteX3888" fmla="*/ 4856593 w 10815999"/>
              <a:gd name="connsiteY3888" fmla="*/ 2105077 h 5499746"/>
              <a:gd name="connsiteX3889" fmla="*/ 4855956 w 10815999"/>
              <a:gd name="connsiteY3889" fmla="*/ 2101892 h 5499746"/>
              <a:gd name="connsiteX3890" fmla="*/ 4855956 w 10815999"/>
              <a:gd name="connsiteY3890" fmla="*/ 2098708 h 5499746"/>
              <a:gd name="connsiteX3891" fmla="*/ 4858504 w 10815999"/>
              <a:gd name="connsiteY3891" fmla="*/ 2094886 h 5499746"/>
              <a:gd name="connsiteX3892" fmla="*/ 4862963 w 10815999"/>
              <a:gd name="connsiteY3892" fmla="*/ 2090427 h 5499746"/>
              <a:gd name="connsiteX3893" fmla="*/ 5046908 w 10815999"/>
              <a:gd name="connsiteY3893" fmla="*/ 2084839 h 5499746"/>
              <a:gd name="connsiteX3894" fmla="*/ 5046415 w 10815999"/>
              <a:gd name="connsiteY3894" fmla="*/ 2085332 h 5499746"/>
              <a:gd name="connsiteX3895" fmla="*/ 5045822 w 10815999"/>
              <a:gd name="connsiteY3895" fmla="*/ 2086814 h 5499746"/>
              <a:gd name="connsiteX3896" fmla="*/ 5046019 w 10815999"/>
              <a:gd name="connsiteY3896" fmla="*/ 2086617 h 5499746"/>
              <a:gd name="connsiteX3897" fmla="*/ 4883334 w 10815999"/>
              <a:gd name="connsiteY3897" fmla="*/ 2078332 h 5499746"/>
              <a:gd name="connsiteX3898" fmla="*/ 4877212 w 10815999"/>
              <a:gd name="connsiteY3898" fmla="*/ 2080883 h 5499746"/>
              <a:gd name="connsiteX3899" fmla="*/ 4869568 w 10815999"/>
              <a:gd name="connsiteY3899" fmla="*/ 2084069 h 5499746"/>
              <a:gd name="connsiteX3900" fmla="*/ 4867362 w 10815999"/>
              <a:gd name="connsiteY3900" fmla="*/ 2086276 h 5499746"/>
              <a:gd name="connsiteX3901" fmla="*/ 4871244 w 10815999"/>
              <a:gd name="connsiteY3901" fmla="*/ 2084058 h 5499746"/>
              <a:gd name="connsiteX3902" fmla="*/ 4878251 w 10815999"/>
              <a:gd name="connsiteY3902" fmla="*/ 2080873 h 5499746"/>
              <a:gd name="connsiteX3903" fmla="*/ 4975421 w 10815999"/>
              <a:gd name="connsiteY3903" fmla="*/ 2071599 h 5499746"/>
              <a:gd name="connsiteX3904" fmla="*/ 4971489 w 10815999"/>
              <a:gd name="connsiteY3904" fmla="*/ 2073238 h 5499746"/>
              <a:gd name="connsiteX3905" fmla="*/ 4966928 w 10815999"/>
              <a:gd name="connsiteY3905" fmla="*/ 2075519 h 5499746"/>
              <a:gd name="connsiteX3906" fmla="*/ 4971888 w 10815999"/>
              <a:gd name="connsiteY3906" fmla="*/ 2073229 h 5499746"/>
              <a:gd name="connsiteX3907" fmla="*/ 4904603 w 10815999"/>
              <a:gd name="connsiteY3907" fmla="*/ 2067503 h 5499746"/>
              <a:gd name="connsiteX3908" fmla="*/ 4894411 w 10815999"/>
              <a:gd name="connsiteY3908" fmla="*/ 2071963 h 5499746"/>
              <a:gd name="connsiteX3909" fmla="*/ 4886233 w 10815999"/>
              <a:gd name="connsiteY3909" fmla="*/ 2076871 h 5499746"/>
              <a:gd name="connsiteX3910" fmla="*/ 4895449 w 10815999"/>
              <a:gd name="connsiteY3910" fmla="*/ 2071955 h 5499746"/>
              <a:gd name="connsiteX3911" fmla="*/ 4904990 w 10815999"/>
              <a:gd name="connsiteY3911" fmla="*/ 2067503 h 5499746"/>
              <a:gd name="connsiteX3912" fmla="*/ 4924351 w 10815999"/>
              <a:gd name="connsiteY3912" fmla="*/ 2065592 h 5499746"/>
              <a:gd name="connsiteX3913" fmla="*/ 4916707 w 10815999"/>
              <a:gd name="connsiteY3913" fmla="*/ 2066229 h 5499746"/>
              <a:gd name="connsiteX3914" fmla="*/ 4915895 w 10815999"/>
              <a:gd name="connsiteY3914" fmla="*/ 2066377 h 5499746"/>
              <a:gd name="connsiteX3915" fmla="*/ 4917744 w 10815999"/>
              <a:gd name="connsiteY3915" fmla="*/ 2066223 h 5499746"/>
              <a:gd name="connsiteX3916" fmla="*/ 4924679 w 10815999"/>
              <a:gd name="connsiteY3916" fmla="*/ 2065592 h 5499746"/>
              <a:gd name="connsiteX3917" fmla="*/ 5021454 w 10815999"/>
              <a:gd name="connsiteY3917" fmla="*/ 2053068 h 5499746"/>
              <a:gd name="connsiteX3918" fmla="*/ 5021175 w 10815999"/>
              <a:gd name="connsiteY3918" fmla="*/ 2053486 h 5499746"/>
              <a:gd name="connsiteX3919" fmla="*/ 5016079 w 10815999"/>
              <a:gd name="connsiteY3919" fmla="*/ 2061132 h 5499746"/>
              <a:gd name="connsiteX3920" fmla="*/ 5011153 w 10815999"/>
              <a:gd name="connsiteY3920" fmla="*/ 2069754 h 5499746"/>
              <a:gd name="connsiteX3921" fmla="*/ 5012018 w 10815999"/>
              <a:gd name="connsiteY3921" fmla="*/ 2069408 h 5499746"/>
              <a:gd name="connsiteX3922" fmla="*/ 5017114 w 10815999"/>
              <a:gd name="connsiteY3922" fmla="*/ 2061127 h 5499746"/>
              <a:gd name="connsiteX3923" fmla="*/ 5031146 w 10815999"/>
              <a:gd name="connsiteY3923" fmla="*/ 2046215 h 5499746"/>
              <a:gd name="connsiteX3924" fmla="*/ 5030093 w 10815999"/>
              <a:gd name="connsiteY3924" fmla="*/ 2046478 h 5499746"/>
              <a:gd name="connsiteX3925" fmla="*/ 5026908 w 10815999"/>
              <a:gd name="connsiteY3925" fmla="*/ 2047752 h 5499746"/>
              <a:gd name="connsiteX3926" fmla="*/ 5024360 w 10815999"/>
              <a:gd name="connsiteY3926" fmla="*/ 2049026 h 5499746"/>
              <a:gd name="connsiteX3927" fmla="*/ 5022449 w 10815999"/>
              <a:gd name="connsiteY3927" fmla="*/ 2051575 h 5499746"/>
              <a:gd name="connsiteX3928" fmla="*/ 5021658 w 10815999"/>
              <a:gd name="connsiteY3928" fmla="*/ 2052762 h 5499746"/>
              <a:gd name="connsiteX3929" fmla="*/ 5022847 w 10815999"/>
              <a:gd name="connsiteY3929" fmla="*/ 2051573 h 5499746"/>
              <a:gd name="connsiteX3930" fmla="*/ 5024757 w 10815999"/>
              <a:gd name="connsiteY3930" fmla="*/ 2049025 h 5499746"/>
              <a:gd name="connsiteX3931" fmla="*/ 5027942 w 10815999"/>
              <a:gd name="connsiteY3931" fmla="*/ 2047751 h 5499746"/>
              <a:gd name="connsiteX3932" fmla="*/ 5030490 w 10815999"/>
              <a:gd name="connsiteY3932" fmla="*/ 2046477 h 5499746"/>
              <a:gd name="connsiteX3933" fmla="*/ 10207275 w 10815999"/>
              <a:gd name="connsiteY3933" fmla="*/ 2019777 h 5499746"/>
              <a:gd name="connsiteX3934" fmla="*/ 10210333 w 10815999"/>
              <a:gd name="connsiteY3934" fmla="*/ 2021052 h 5499746"/>
              <a:gd name="connsiteX3935" fmla="*/ 10215203 w 10815999"/>
              <a:gd name="connsiteY3935" fmla="*/ 2022879 h 5499746"/>
              <a:gd name="connsiteX3936" fmla="*/ 10208891 w 10815999"/>
              <a:gd name="connsiteY3936" fmla="*/ 2020354 h 5499746"/>
              <a:gd name="connsiteX3937" fmla="*/ 10197425 w 10815999"/>
              <a:gd name="connsiteY3937" fmla="*/ 2017168 h 5499746"/>
              <a:gd name="connsiteX3938" fmla="*/ 10192965 w 10815999"/>
              <a:gd name="connsiteY3938" fmla="*/ 2017805 h 5499746"/>
              <a:gd name="connsiteX3939" fmla="*/ 10187869 w 10815999"/>
              <a:gd name="connsiteY3939" fmla="*/ 2018443 h 5499746"/>
              <a:gd name="connsiteX3940" fmla="*/ 10183411 w 10815999"/>
              <a:gd name="connsiteY3940" fmla="*/ 2019717 h 5499746"/>
              <a:gd name="connsiteX3941" fmla="*/ 10180861 w 10815999"/>
              <a:gd name="connsiteY3941" fmla="*/ 2022265 h 5499746"/>
              <a:gd name="connsiteX3942" fmla="*/ 10177677 w 10815999"/>
              <a:gd name="connsiteY3942" fmla="*/ 2025451 h 5499746"/>
              <a:gd name="connsiteX3943" fmla="*/ 10175129 w 10815999"/>
              <a:gd name="connsiteY3943" fmla="*/ 2029911 h 5499746"/>
              <a:gd name="connsiteX3944" fmla="*/ 10173217 w 10815999"/>
              <a:gd name="connsiteY3944" fmla="*/ 2034371 h 5499746"/>
              <a:gd name="connsiteX3945" fmla="*/ 10169395 w 10815999"/>
              <a:gd name="connsiteY3945" fmla="*/ 2044565 h 5499746"/>
              <a:gd name="connsiteX3946" fmla="*/ 10166211 w 10815999"/>
              <a:gd name="connsiteY3946" fmla="*/ 2053485 h 5499746"/>
              <a:gd name="connsiteX3947" fmla="*/ 10164937 w 10815999"/>
              <a:gd name="connsiteY3947" fmla="*/ 2060493 h 5499746"/>
              <a:gd name="connsiteX3948" fmla="*/ 10164937 w 10815999"/>
              <a:gd name="connsiteY3948" fmla="*/ 2069413 h 5499746"/>
              <a:gd name="connsiteX3949" fmla="*/ 10164937 w 10815999"/>
              <a:gd name="connsiteY3949" fmla="*/ 2078970 h 5499746"/>
              <a:gd name="connsiteX3950" fmla="*/ 10163663 w 10815999"/>
              <a:gd name="connsiteY3950" fmla="*/ 2087890 h 5499746"/>
              <a:gd name="connsiteX3951" fmla="*/ 10160477 w 10815999"/>
              <a:gd name="connsiteY3951" fmla="*/ 2093624 h 5499746"/>
              <a:gd name="connsiteX3952" fmla="*/ 10154743 w 10815999"/>
              <a:gd name="connsiteY3952" fmla="*/ 2101270 h 5499746"/>
              <a:gd name="connsiteX3953" fmla="*/ 10149011 w 10815999"/>
              <a:gd name="connsiteY3953" fmla="*/ 2108916 h 5499746"/>
              <a:gd name="connsiteX3954" fmla="*/ 10143915 w 10815999"/>
              <a:gd name="connsiteY3954" fmla="*/ 2116561 h 5499746"/>
              <a:gd name="connsiteX3955" fmla="*/ 10142003 w 10815999"/>
              <a:gd name="connsiteY3955" fmla="*/ 2121658 h 5499746"/>
              <a:gd name="connsiteX3956" fmla="*/ 10139455 w 10815999"/>
              <a:gd name="connsiteY3956" fmla="*/ 2128667 h 5499746"/>
              <a:gd name="connsiteX3957" fmla="*/ 10136271 w 10815999"/>
              <a:gd name="connsiteY3957" fmla="*/ 2135038 h 5499746"/>
              <a:gd name="connsiteX3958" fmla="*/ 10131811 w 10815999"/>
              <a:gd name="connsiteY3958" fmla="*/ 2140772 h 5499746"/>
              <a:gd name="connsiteX3959" fmla="*/ 10128625 w 10815999"/>
              <a:gd name="connsiteY3959" fmla="*/ 2143321 h 5499746"/>
              <a:gd name="connsiteX3960" fmla="*/ 10124167 w 10815999"/>
              <a:gd name="connsiteY3960" fmla="*/ 2144595 h 5499746"/>
              <a:gd name="connsiteX3961" fmla="*/ 10118433 w 10815999"/>
              <a:gd name="connsiteY3961" fmla="*/ 2146506 h 5499746"/>
              <a:gd name="connsiteX3962" fmla="*/ 10113337 w 10815999"/>
              <a:gd name="connsiteY3962" fmla="*/ 2148418 h 5499746"/>
              <a:gd name="connsiteX3963" fmla="*/ 10106967 w 10815999"/>
              <a:gd name="connsiteY3963" fmla="*/ 2149692 h 5499746"/>
              <a:gd name="connsiteX3964" fmla="*/ 10101871 w 10815999"/>
              <a:gd name="connsiteY3964" fmla="*/ 2150966 h 5499746"/>
              <a:gd name="connsiteX3965" fmla="*/ 10096775 w 10815999"/>
              <a:gd name="connsiteY3965" fmla="*/ 2152878 h 5499746"/>
              <a:gd name="connsiteX3966" fmla="*/ 10093589 w 10815999"/>
              <a:gd name="connsiteY3966" fmla="*/ 2155426 h 5499746"/>
              <a:gd name="connsiteX3967" fmla="*/ 10090405 w 10815999"/>
              <a:gd name="connsiteY3967" fmla="*/ 2156701 h 5499746"/>
              <a:gd name="connsiteX3968" fmla="*/ 10087219 w 10815999"/>
              <a:gd name="connsiteY3968" fmla="*/ 2158612 h 5499746"/>
              <a:gd name="connsiteX3969" fmla="*/ 10083397 w 10815999"/>
              <a:gd name="connsiteY3969" fmla="*/ 2161798 h 5499746"/>
              <a:gd name="connsiteX3970" fmla="*/ 10080211 w 10815999"/>
              <a:gd name="connsiteY3970" fmla="*/ 2164983 h 5499746"/>
              <a:gd name="connsiteX3971" fmla="*/ 10072567 w 10815999"/>
              <a:gd name="connsiteY3971" fmla="*/ 2171355 h 5499746"/>
              <a:gd name="connsiteX3972" fmla="*/ 10066197 w 10815999"/>
              <a:gd name="connsiteY3972" fmla="*/ 2177089 h 5499746"/>
              <a:gd name="connsiteX3973" fmla="*/ 10061739 w 10815999"/>
              <a:gd name="connsiteY3973" fmla="*/ 2180912 h 5499746"/>
              <a:gd name="connsiteX3974" fmla="*/ 10054731 w 10815999"/>
              <a:gd name="connsiteY3974" fmla="*/ 2186009 h 5499746"/>
              <a:gd name="connsiteX3975" fmla="*/ 10051545 w 10815999"/>
              <a:gd name="connsiteY3975" fmla="*/ 2188557 h 5499746"/>
              <a:gd name="connsiteX3976" fmla="*/ 10048361 w 10815999"/>
              <a:gd name="connsiteY3976" fmla="*/ 2191106 h 5499746"/>
              <a:gd name="connsiteX3977" fmla="*/ 10046449 w 10815999"/>
              <a:gd name="connsiteY3977" fmla="*/ 2193654 h 5499746"/>
              <a:gd name="connsiteX3978" fmla="*/ 10044539 w 10815999"/>
              <a:gd name="connsiteY3978" fmla="*/ 2196840 h 5499746"/>
              <a:gd name="connsiteX3979" fmla="*/ 10041991 w 10815999"/>
              <a:gd name="connsiteY3979" fmla="*/ 2200663 h 5499746"/>
              <a:gd name="connsiteX3980" fmla="*/ 10040717 w 10815999"/>
              <a:gd name="connsiteY3980" fmla="*/ 2205123 h 5499746"/>
              <a:gd name="connsiteX3981" fmla="*/ 10038805 w 10815999"/>
              <a:gd name="connsiteY3981" fmla="*/ 2210857 h 5499746"/>
              <a:gd name="connsiteX3982" fmla="*/ 10038169 w 10815999"/>
              <a:gd name="connsiteY3982" fmla="*/ 2215954 h 5499746"/>
              <a:gd name="connsiteX3983" fmla="*/ 10036895 w 10815999"/>
              <a:gd name="connsiteY3983" fmla="*/ 2226148 h 5499746"/>
              <a:gd name="connsiteX3984" fmla="*/ 10034983 w 10815999"/>
              <a:gd name="connsiteY3984" fmla="*/ 2235068 h 5499746"/>
              <a:gd name="connsiteX3985" fmla="*/ 10032435 w 10815999"/>
              <a:gd name="connsiteY3985" fmla="*/ 2242077 h 5499746"/>
              <a:gd name="connsiteX3986" fmla="*/ 10029249 w 10815999"/>
              <a:gd name="connsiteY3986" fmla="*/ 2250359 h 5499746"/>
              <a:gd name="connsiteX3987" fmla="*/ 10027339 w 10815999"/>
              <a:gd name="connsiteY3987" fmla="*/ 2254819 h 5499746"/>
              <a:gd name="connsiteX3988" fmla="*/ 10025427 w 10815999"/>
              <a:gd name="connsiteY3988" fmla="*/ 2258642 h 5499746"/>
              <a:gd name="connsiteX3989" fmla="*/ 10023517 w 10815999"/>
              <a:gd name="connsiteY3989" fmla="*/ 2261828 h 5499746"/>
              <a:gd name="connsiteX3990" fmla="*/ 10020331 w 10815999"/>
              <a:gd name="connsiteY3990" fmla="*/ 2264376 h 5499746"/>
              <a:gd name="connsiteX3991" fmla="*/ 10017783 w 10815999"/>
              <a:gd name="connsiteY3991" fmla="*/ 2265014 h 5499746"/>
              <a:gd name="connsiteX3992" fmla="*/ 10015235 w 10815999"/>
              <a:gd name="connsiteY3992" fmla="*/ 2265014 h 5499746"/>
              <a:gd name="connsiteX3993" fmla="*/ 10010775 w 10815999"/>
              <a:gd name="connsiteY3993" fmla="*/ 2265014 h 5499746"/>
              <a:gd name="connsiteX3994" fmla="*/ 10006955 w 10815999"/>
              <a:gd name="connsiteY3994" fmla="*/ 2264376 h 5499746"/>
              <a:gd name="connsiteX3995" fmla="*/ 10003131 w 10815999"/>
              <a:gd name="connsiteY3995" fmla="*/ 2263739 h 5499746"/>
              <a:gd name="connsiteX3996" fmla="*/ 9998673 w 10815999"/>
              <a:gd name="connsiteY3996" fmla="*/ 2262465 h 5499746"/>
              <a:gd name="connsiteX3997" fmla="*/ 9996125 w 10815999"/>
              <a:gd name="connsiteY3997" fmla="*/ 2261191 h 5499746"/>
              <a:gd name="connsiteX3998" fmla="*/ 9993577 w 10815999"/>
              <a:gd name="connsiteY3998" fmla="*/ 2259279 h 5499746"/>
              <a:gd name="connsiteX3999" fmla="*/ 9991665 w 10815999"/>
              <a:gd name="connsiteY3999" fmla="*/ 2258323 h 5499746"/>
              <a:gd name="connsiteX4000" fmla="*/ 9992521 w 10815999"/>
              <a:gd name="connsiteY4000" fmla="*/ 2259395 h 5499746"/>
              <a:gd name="connsiteX4001" fmla="*/ 9995069 w 10815999"/>
              <a:gd name="connsiteY4001" fmla="*/ 2260670 h 5499746"/>
              <a:gd name="connsiteX4002" fmla="*/ 9997617 w 10815999"/>
              <a:gd name="connsiteY4002" fmla="*/ 2261944 h 5499746"/>
              <a:gd name="connsiteX4003" fmla="*/ 10000165 w 10815999"/>
              <a:gd name="connsiteY4003" fmla="*/ 2263219 h 5499746"/>
              <a:gd name="connsiteX4004" fmla="*/ 10004623 w 10815999"/>
              <a:gd name="connsiteY4004" fmla="*/ 2264494 h 5499746"/>
              <a:gd name="connsiteX4005" fmla="*/ 10008443 w 10815999"/>
              <a:gd name="connsiteY4005" fmla="*/ 2265131 h 5499746"/>
              <a:gd name="connsiteX4006" fmla="*/ 10012265 w 10815999"/>
              <a:gd name="connsiteY4006" fmla="*/ 2265768 h 5499746"/>
              <a:gd name="connsiteX4007" fmla="*/ 10016723 w 10815999"/>
              <a:gd name="connsiteY4007" fmla="*/ 2265768 h 5499746"/>
              <a:gd name="connsiteX4008" fmla="*/ 10019271 w 10815999"/>
              <a:gd name="connsiteY4008" fmla="*/ 2265768 h 5499746"/>
              <a:gd name="connsiteX4009" fmla="*/ 10021817 w 10815999"/>
              <a:gd name="connsiteY4009" fmla="*/ 2265131 h 5499746"/>
              <a:gd name="connsiteX4010" fmla="*/ 10025003 w 10815999"/>
              <a:gd name="connsiteY4010" fmla="*/ 2262582 h 5499746"/>
              <a:gd name="connsiteX4011" fmla="*/ 10026913 w 10815999"/>
              <a:gd name="connsiteY4011" fmla="*/ 2260033 h 5499746"/>
              <a:gd name="connsiteX4012" fmla="*/ 10028823 w 10815999"/>
              <a:gd name="connsiteY4012" fmla="*/ 2255572 h 5499746"/>
              <a:gd name="connsiteX4013" fmla="*/ 10030735 w 10815999"/>
              <a:gd name="connsiteY4013" fmla="*/ 2251748 h 5499746"/>
              <a:gd name="connsiteX4014" fmla="*/ 10033919 w 10815999"/>
              <a:gd name="connsiteY4014" fmla="*/ 2242826 h 5499746"/>
              <a:gd name="connsiteX4015" fmla="*/ 10036465 w 10815999"/>
              <a:gd name="connsiteY4015" fmla="*/ 2236453 h 5499746"/>
              <a:gd name="connsiteX4016" fmla="*/ 10038377 w 10815999"/>
              <a:gd name="connsiteY4016" fmla="*/ 2227531 h 5499746"/>
              <a:gd name="connsiteX4017" fmla="*/ 10039651 w 10815999"/>
              <a:gd name="connsiteY4017" fmla="*/ 2216697 h 5499746"/>
              <a:gd name="connsiteX4018" fmla="*/ 10040925 w 10815999"/>
              <a:gd name="connsiteY4018" fmla="*/ 2211599 h 5499746"/>
              <a:gd name="connsiteX4019" fmla="*/ 10042197 w 10815999"/>
              <a:gd name="connsiteY4019" fmla="*/ 2205864 h 5499746"/>
              <a:gd name="connsiteX4020" fmla="*/ 10043471 w 10815999"/>
              <a:gd name="connsiteY4020" fmla="*/ 2201403 h 5499746"/>
              <a:gd name="connsiteX4021" fmla="*/ 10046655 w 10815999"/>
              <a:gd name="connsiteY4021" fmla="*/ 2197579 h 5499746"/>
              <a:gd name="connsiteX4022" fmla="*/ 10047929 w 10815999"/>
              <a:gd name="connsiteY4022" fmla="*/ 2194392 h 5499746"/>
              <a:gd name="connsiteX4023" fmla="*/ 10049841 w 10815999"/>
              <a:gd name="connsiteY4023" fmla="*/ 2191843 h 5499746"/>
              <a:gd name="connsiteX4024" fmla="*/ 10053025 w 10815999"/>
              <a:gd name="connsiteY4024" fmla="*/ 2189294 h 5499746"/>
              <a:gd name="connsiteX4025" fmla="*/ 10056209 w 10815999"/>
              <a:gd name="connsiteY4025" fmla="*/ 2186745 h 5499746"/>
              <a:gd name="connsiteX4026" fmla="*/ 10063215 w 10815999"/>
              <a:gd name="connsiteY4026" fmla="*/ 2181647 h 5499746"/>
              <a:gd name="connsiteX4027" fmla="*/ 10067673 w 10815999"/>
              <a:gd name="connsiteY4027" fmla="*/ 2177823 h 5499746"/>
              <a:gd name="connsiteX4028" fmla="*/ 10074679 w 10815999"/>
              <a:gd name="connsiteY4028" fmla="*/ 2173362 h 5499746"/>
              <a:gd name="connsiteX4029" fmla="*/ 10081683 w 10815999"/>
              <a:gd name="connsiteY4029" fmla="*/ 2166352 h 5499746"/>
              <a:gd name="connsiteX4030" fmla="*/ 10085505 w 10815999"/>
              <a:gd name="connsiteY4030" fmla="*/ 2163166 h 5499746"/>
              <a:gd name="connsiteX4031" fmla="*/ 10088689 w 10815999"/>
              <a:gd name="connsiteY4031" fmla="*/ 2159979 h 5499746"/>
              <a:gd name="connsiteX4032" fmla="*/ 10092511 w 10815999"/>
              <a:gd name="connsiteY4032" fmla="*/ 2157430 h 5499746"/>
              <a:gd name="connsiteX4033" fmla="*/ 10095059 w 10815999"/>
              <a:gd name="connsiteY4033" fmla="*/ 2156156 h 5499746"/>
              <a:gd name="connsiteX4034" fmla="*/ 10098243 w 10815999"/>
              <a:gd name="connsiteY4034" fmla="*/ 2153606 h 5499746"/>
              <a:gd name="connsiteX4035" fmla="*/ 10103337 w 10815999"/>
              <a:gd name="connsiteY4035" fmla="*/ 2151695 h 5499746"/>
              <a:gd name="connsiteX4036" fmla="*/ 10108433 w 10815999"/>
              <a:gd name="connsiteY4036" fmla="*/ 2150420 h 5499746"/>
              <a:gd name="connsiteX4037" fmla="*/ 10114801 w 10815999"/>
              <a:gd name="connsiteY4037" fmla="*/ 2149145 h 5499746"/>
              <a:gd name="connsiteX4038" fmla="*/ 10120533 w 10815999"/>
              <a:gd name="connsiteY4038" fmla="*/ 2147871 h 5499746"/>
              <a:gd name="connsiteX4039" fmla="*/ 10126265 w 10815999"/>
              <a:gd name="connsiteY4039" fmla="*/ 2145959 h 5499746"/>
              <a:gd name="connsiteX4040" fmla="*/ 10130723 w 10815999"/>
              <a:gd name="connsiteY4040" fmla="*/ 2144047 h 5499746"/>
              <a:gd name="connsiteX4041" fmla="*/ 10133907 w 10815999"/>
              <a:gd name="connsiteY4041" fmla="*/ 2141498 h 5499746"/>
              <a:gd name="connsiteX4042" fmla="*/ 10137729 w 10815999"/>
              <a:gd name="connsiteY4042" fmla="*/ 2136400 h 5499746"/>
              <a:gd name="connsiteX4043" fmla="*/ 10140913 w 10815999"/>
              <a:gd name="connsiteY4043" fmla="*/ 2129390 h 5499746"/>
              <a:gd name="connsiteX4044" fmla="*/ 10143461 w 10815999"/>
              <a:gd name="connsiteY4044" fmla="*/ 2123017 h 5499746"/>
              <a:gd name="connsiteX4045" fmla="*/ 10146645 w 10815999"/>
              <a:gd name="connsiteY4045" fmla="*/ 2117281 h 5499746"/>
              <a:gd name="connsiteX4046" fmla="*/ 10151103 w 10815999"/>
              <a:gd name="connsiteY4046" fmla="*/ 2109634 h 5499746"/>
              <a:gd name="connsiteX4047" fmla="*/ 10156199 w 10815999"/>
              <a:gd name="connsiteY4047" fmla="*/ 2101986 h 5499746"/>
              <a:gd name="connsiteX4048" fmla="*/ 10162567 w 10815999"/>
              <a:gd name="connsiteY4048" fmla="*/ 2094339 h 5499746"/>
              <a:gd name="connsiteX4049" fmla="*/ 10165751 w 10815999"/>
              <a:gd name="connsiteY4049" fmla="*/ 2088604 h 5499746"/>
              <a:gd name="connsiteX4050" fmla="*/ 10166387 w 10815999"/>
              <a:gd name="connsiteY4050" fmla="*/ 2079682 h 5499746"/>
              <a:gd name="connsiteX4051" fmla="*/ 10166387 w 10815999"/>
              <a:gd name="connsiteY4051" fmla="*/ 2070122 h 5499746"/>
              <a:gd name="connsiteX4052" fmla="*/ 10167025 w 10815999"/>
              <a:gd name="connsiteY4052" fmla="*/ 2061200 h 5499746"/>
              <a:gd name="connsiteX4053" fmla="*/ 10168299 w 10815999"/>
              <a:gd name="connsiteY4053" fmla="*/ 2054190 h 5499746"/>
              <a:gd name="connsiteX4054" fmla="*/ 10170847 w 10815999"/>
              <a:gd name="connsiteY4054" fmla="*/ 2045268 h 5499746"/>
              <a:gd name="connsiteX4055" fmla="*/ 10174667 w 10815999"/>
              <a:gd name="connsiteY4055" fmla="*/ 2035072 h 5499746"/>
              <a:gd name="connsiteX4056" fmla="*/ 10177215 w 10815999"/>
              <a:gd name="connsiteY4056" fmla="*/ 2030611 h 5499746"/>
              <a:gd name="connsiteX4057" fmla="*/ 10179763 w 10815999"/>
              <a:gd name="connsiteY4057" fmla="*/ 2026787 h 5499746"/>
              <a:gd name="connsiteX4058" fmla="*/ 10182309 w 10815999"/>
              <a:gd name="connsiteY4058" fmla="*/ 2022963 h 5499746"/>
              <a:gd name="connsiteX4059" fmla="*/ 10184857 w 10815999"/>
              <a:gd name="connsiteY4059" fmla="*/ 2020414 h 5499746"/>
              <a:gd name="connsiteX4060" fmla="*/ 10189315 w 10815999"/>
              <a:gd name="connsiteY4060" fmla="*/ 2019140 h 5499746"/>
              <a:gd name="connsiteX4061" fmla="*/ 10194411 w 10815999"/>
              <a:gd name="connsiteY4061" fmla="*/ 2018502 h 5499746"/>
              <a:gd name="connsiteX4062" fmla="*/ 10198869 w 10815999"/>
              <a:gd name="connsiteY4062" fmla="*/ 2017865 h 5499746"/>
              <a:gd name="connsiteX4063" fmla="*/ 10201925 w 10815999"/>
              <a:gd name="connsiteY4063" fmla="*/ 2017865 h 5499746"/>
              <a:gd name="connsiteX4064" fmla="*/ 10199973 w 10815999"/>
              <a:gd name="connsiteY4064" fmla="*/ 2017168 h 5499746"/>
              <a:gd name="connsiteX4065" fmla="*/ 6980604 w 10815999"/>
              <a:gd name="connsiteY4065" fmla="*/ 1994205 h 5499746"/>
              <a:gd name="connsiteX4066" fmla="*/ 6980604 w 10815999"/>
              <a:gd name="connsiteY4066" fmla="*/ 1994233 h 5499746"/>
              <a:gd name="connsiteX4067" fmla="*/ 6981241 w 10815999"/>
              <a:gd name="connsiteY4067" fmla="*/ 2002516 h 5499746"/>
              <a:gd name="connsiteX4068" fmla="*/ 6981878 w 10815999"/>
              <a:gd name="connsiteY4068" fmla="*/ 2010161 h 5499746"/>
              <a:gd name="connsiteX4069" fmla="*/ 6983152 w 10815999"/>
              <a:gd name="connsiteY4069" fmla="*/ 2016533 h 5499746"/>
              <a:gd name="connsiteX4070" fmla="*/ 6985063 w 10815999"/>
              <a:gd name="connsiteY4070" fmla="*/ 2021630 h 5499746"/>
              <a:gd name="connsiteX4071" fmla="*/ 6988885 w 10815999"/>
              <a:gd name="connsiteY4071" fmla="*/ 2026727 h 5499746"/>
              <a:gd name="connsiteX4072" fmla="*/ 6992070 w 10815999"/>
              <a:gd name="connsiteY4072" fmla="*/ 2031824 h 5499746"/>
              <a:gd name="connsiteX4073" fmla="*/ 6995892 w 10815999"/>
              <a:gd name="connsiteY4073" fmla="*/ 2036921 h 5499746"/>
              <a:gd name="connsiteX4074" fmla="*/ 7004173 w 10815999"/>
              <a:gd name="connsiteY4074" fmla="*/ 2047115 h 5499746"/>
              <a:gd name="connsiteX4075" fmla="*/ 7012454 w 10815999"/>
              <a:gd name="connsiteY4075" fmla="*/ 2055398 h 5499746"/>
              <a:gd name="connsiteX4076" fmla="*/ 7016913 w 10815999"/>
              <a:gd name="connsiteY4076" fmla="*/ 2057309 h 5499746"/>
              <a:gd name="connsiteX4077" fmla="*/ 7022009 w 10815999"/>
              <a:gd name="connsiteY4077" fmla="*/ 2060495 h 5499746"/>
              <a:gd name="connsiteX4078" fmla="*/ 7026468 w 10815999"/>
              <a:gd name="connsiteY4078" fmla="*/ 2064318 h 5499746"/>
              <a:gd name="connsiteX4079" fmla="*/ 7029016 w 10815999"/>
              <a:gd name="connsiteY4079" fmla="*/ 2067503 h 5499746"/>
              <a:gd name="connsiteX4080" fmla="*/ 7033475 w 10815999"/>
              <a:gd name="connsiteY4080" fmla="*/ 2071963 h 5499746"/>
              <a:gd name="connsiteX4081" fmla="*/ 7037934 w 10815999"/>
              <a:gd name="connsiteY4081" fmla="*/ 2078972 h 5499746"/>
              <a:gd name="connsiteX4082" fmla="*/ 7043030 w 10815999"/>
              <a:gd name="connsiteY4082" fmla="*/ 2085343 h 5499746"/>
              <a:gd name="connsiteX4083" fmla="*/ 7046852 w 10815999"/>
              <a:gd name="connsiteY4083" fmla="*/ 2091714 h 5499746"/>
              <a:gd name="connsiteX4084" fmla="*/ 7048763 w 10815999"/>
              <a:gd name="connsiteY4084" fmla="*/ 2096174 h 5499746"/>
              <a:gd name="connsiteX4085" fmla="*/ 7051311 w 10815999"/>
              <a:gd name="connsiteY4085" fmla="*/ 2102546 h 5499746"/>
              <a:gd name="connsiteX4086" fmla="*/ 7054496 w 10815999"/>
              <a:gd name="connsiteY4086" fmla="*/ 2108280 h 5499746"/>
              <a:gd name="connsiteX4087" fmla="*/ 7056407 w 10815999"/>
              <a:gd name="connsiteY4087" fmla="*/ 2114014 h 5499746"/>
              <a:gd name="connsiteX4088" fmla="*/ 7065325 w 10815999"/>
              <a:gd name="connsiteY4088" fmla="*/ 2123571 h 5499746"/>
              <a:gd name="connsiteX4089" fmla="*/ 7072969 w 10815999"/>
              <a:gd name="connsiteY4089" fmla="*/ 2130580 h 5499746"/>
              <a:gd name="connsiteX4090" fmla="*/ 7076791 w 10815999"/>
              <a:gd name="connsiteY4090" fmla="*/ 2131854 h 5499746"/>
              <a:gd name="connsiteX4091" fmla="*/ 7079977 w 10815999"/>
              <a:gd name="connsiteY4091" fmla="*/ 2132491 h 5499746"/>
              <a:gd name="connsiteX4092" fmla="*/ 7083799 w 10815999"/>
              <a:gd name="connsiteY4092" fmla="*/ 2133128 h 5499746"/>
              <a:gd name="connsiteX4093" fmla="*/ 7088257 w 10815999"/>
              <a:gd name="connsiteY4093" fmla="*/ 2133765 h 5499746"/>
              <a:gd name="connsiteX4094" fmla="*/ 7095265 w 10815999"/>
              <a:gd name="connsiteY4094" fmla="*/ 2133765 h 5499746"/>
              <a:gd name="connsiteX4095" fmla="*/ 7102272 w 10815999"/>
              <a:gd name="connsiteY4095" fmla="*/ 2135677 h 5499746"/>
              <a:gd name="connsiteX4096" fmla="*/ 7106094 w 10815999"/>
              <a:gd name="connsiteY4096" fmla="*/ 2140137 h 5499746"/>
              <a:gd name="connsiteX4097" fmla="*/ 7111190 w 10815999"/>
              <a:gd name="connsiteY4097" fmla="*/ 2145234 h 5499746"/>
              <a:gd name="connsiteX4098" fmla="*/ 7115649 w 10815999"/>
              <a:gd name="connsiteY4098" fmla="*/ 2151605 h 5499746"/>
              <a:gd name="connsiteX4099" fmla="*/ 7118834 w 10815999"/>
              <a:gd name="connsiteY4099" fmla="*/ 2156702 h 5499746"/>
              <a:gd name="connsiteX4100" fmla="*/ 7124567 w 10815999"/>
              <a:gd name="connsiteY4100" fmla="*/ 2163074 h 5499746"/>
              <a:gd name="connsiteX4101" fmla="*/ 7130300 w 10815999"/>
              <a:gd name="connsiteY4101" fmla="*/ 2171993 h 5499746"/>
              <a:gd name="connsiteX4102" fmla="*/ 7134122 w 10815999"/>
              <a:gd name="connsiteY4102" fmla="*/ 2175816 h 5499746"/>
              <a:gd name="connsiteX4103" fmla="*/ 7137307 w 10815999"/>
              <a:gd name="connsiteY4103" fmla="*/ 2179002 h 5499746"/>
              <a:gd name="connsiteX4104" fmla="*/ 7140492 w 10815999"/>
              <a:gd name="connsiteY4104" fmla="*/ 2182188 h 5499746"/>
              <a:gd name="connsiteX4105" fmla="*/ 7143677 w 10815999"/>
              <a:gd name="connsiteY4105" fmla="*/ 2184099 h 5499746"/>
              <a:gd name="connsiteX4106" fmla="*/ 7148773 w 10815999"/>
              <a:gd name="connsiteY4106" fmla="*/ 2185373 h 5499746"/>
              <a:gd name="connsiteX4107" fmla="*/ 7155143 w 10815999"/>
              <a:gd name="connsiteY4107" fmla="*/ 2184736 h 5499746"/>
              <a:gd name="connsiteX4108" fmla="*/ 7161513 w 10815999"/>
              <a:gd name="connsiteY4108" fmla="*/ 2184736 h 5499746"/>
              <a:gd name="connsiteX4109" fmla="*/ 7167883 w 10815999"/>
              <a:gd name="connsiteY4109" fmla="*/ 2184099 h 5499746"/>
              <a:gd name="connsiteX4110" fmla="*/ 7174253 w 10815999"/>
              <a:gd name="connsiteY4110" fmla="*/ 2187285 h 5499746"/>
              <a:gd name="connsiteX4111" fmla="*/ 7182534 w 10815999"/>
              <a:gd name="connsiteY4111" fmla="*/ 2191107 h 5499746"/>
              <a:gd name="connsiteX4112" fmla="*/ 7189541 w 10815999"/>
              <a:gd name="connsiteY4112" fmla="*/ 2196842 h 5499746"/>
              <a:gd name="connsiteX4113" fmla="*/ 7194637 w 10815999"/>
              <a:gd name="connsiteY4113" fmla="*/ 2200665 h 5499746"/>
              <a:gd name="connsiteX4114" fmla="*/ 7199097 w 10815999"/>
              <a:gd name="connsiteY4114" fmla="*/ 2205124 h 5499746"/>
              <a:gd name="connsiteX4115" fmla="*/ 7203555 w 10815999"/>
              <a:gd name="connsiteY4115" fmla="*/ 2212133 h 5499746"/>
              <a:gd name="connsiteX4116" fmla="*/ 7207377 w 10815999"/>
              <a:gd name="connsiteY4116" fmla="*/ 2217867 h 5499746"/>
              <a:gd name="connsiteX4117" fmla="*/ 7211837 w 10815999"/>
              <a:gd name="connsiteY4117" fmla="*/ 2222964 h 5499746"/>
              <a:gd name="connsiteX4118" fmla="*/ 7216296 w 10815999"/>
              <a:gd name="connsiteY4118" fmla="*/ 2226787 h 5499746"/>
              <a:gd name="connsiteX4119" fmla="*/ 7222029 w 10815999"/>
              <a:gd name="connsiteY4119" fmla="*/ 2231247 h 5499746"/>
              <a:gd name="connsiteX4120" fmla="*/ 7224577 w 10815999"/>
              <a:gd name="connsiteY4120" fmla="*/ 2233796 h 5499746"/>
              <a:gd name="connsiteX4121" fmla="*/ 7227762 w 10815999"/>
              <a:gd name="connsiteY4121" fmla="*/ 2235707 h 5499746"/>
              <a:gd name="connsiteX4122" fmla="*/ 7230947 w 10815999"/>
              <a:gd name="connsiteY4122" fmla="*/ 2236981 h 5499746"/>
              <a:gd name="connsiteX4123" fmla="*/ 7234132 w 10815999"/>
              <a:gd name="connsiteY4123" fmla="*/ 2236981 h 5499746"/>
              <a:gd name="connsiteX4124" fmla="*/ 7237317 w 10815999"/>
              <a:gd name="connsiteY4124" fmla="*/ 2237618 h 5499746"/>
              <a:gd name="connsiteX4125" fmla="*/ 7242413 w 10815999"/>
              <a:gd name="connsiteY4125" fmla="*/ 2237618 h 5499746"/>
              <a:gd name="connsiteX4126" fmla="*/ 7246872 w 10815999"/>
              <a:gd name="connsiteY4126" fmla="*/ 2236981 h 5499746"/>
              <a:gd name="connsiteX4127" fmla="*/ 7251968 w 10815999"/>
              <a:gd name="connsiteY4127" fmla="*/ 2236344 h 5499746"/>
              <a:gd name="connsiteX4128" fmla="*/ 7257064 w 10815999"/>
              <a:gd name="connsiteY4128" fmla="*/ 2235070 h 5499746"/>
              <a:gd name="connsiteX4129" fmla="*/ 7261523 w 10815999"/>
              <a:gd name="connsiteY4129" fmla="*/ 2234433 h 5499746"/>
              <a:gd name="connsiteX4130" fmla="*/ 7266619 w 10815999"/>
              <a:gd name="connsiteY4130" fmla="*/ 2234433 h 5499746"/>
              <a:gd name="connsiteX4131" fmla="*/ 7270441 w 10815999"/>
              <a:gd name="connsiteY4131" fmla="*/ 2235070 h 5499746"/>
              <a:gd name="connsiteX4132" fmla="*/ 7276174 w 10815999"/>
              <a:gd name="connsiteY4132" fmla="*/ 2237618 h 5499746"/>
              <a:gd name="connsiteX4133" fmla="*/ 7282544 w 10815999"/>
              <a:gd name="connsiteY4133" fmla="*/ 2242078 h 5499746"/>
              <a:gd name="connsiteX4134" fmla="*/ 7288914 w 10815999"/>
              <a:gd name="connsiteY4134" fmla="*/ 2247175 h 5499746"/>
              <a:gd name="connsiteX4135" fmla="*/ 7294647 w 10815999"/>
              <a:gd name="connsiteY4135" fmla="*/ 2251635 h 5499746"/>
              <a:gd name="connsiteX4136" fmla="*/ 7296558 w 10815999"/>
              <a:gd name="connsiteY4136" fmla="*/ 2254184 h 5499746"/>
              <a:gd name="connsiteX4137" fmla="*/ 7301017 w 10815999"/>
              <a:gd name="connsiteY4137" fmla="*/ 2258644 h 5499746"/>
              <a:gd name="connsiteX4138" fmla="*/ 7302928 w 10815999"/>
              <a:gd name="connsiteY4138" fmla="*/ 2260555 h 5499746"/>
              <a:gd name="connsiteX4139" fmla="*/ 7304839 w 10815999"/>
              <a:gd name="connsiteY4139" fmla="*/ 2262467 h 5499746"/>
              <a:gd name="connsiteX4140" fmla="*/ 7306751 w 10815999"/>
              <a:gd name="connsiteY4140" fmla="*/ 2263104 h 5499746"/>
              <a:gd name="connsiteX4141" fmla="*/ 7309299 w 10815999"/>
              <a:gd name="connsiteY4141" fmla="*/ 2263741 h 5499746"/>
              <a:gd name="connsiteX4142" fmla="*/ 7313121 w 10815999"/>
              <a:gd name="connsiteY4142" fmla="*/ 2265015 h 5499746"/>
              <a:gd name="connsiteX4143" fmla="*/ 7317579 w 10815999"/>
              <a:gd name="connsiteY4143" fmla="*/ 2265652 h 5499746"/>
              <a:gd name="connsiteX4144" fmla="*/ 7323313 w 10815999"/>
              <a:gd name="connsiteY4144" fmla="*/ 2265652 h 5499746"/>
              <a:gd name="connsiteX4145" fmla="*/ 7328409 w 10815999"/>
              <a:gd name="connsiteY4145" fmla="*/ 2265015 h 5499746"/>
              <a:gd name="connsiteX4146" fmla="*/ 7339238 w 10815999"/>
              <a:gd name="connsiteY4146" fmla="*/ 2263104 h 5499746"/>
              <a:gd name="connsiteX4147" fmla="*/ 7348156 w 10815999"/>
              <a:gd name="connsiteY4147" fmla="*/ 2261192 h 5499746"/>
              <a:gd name="connsiteX4148" fmla="*/ 7351978 w 10815999"/>
              <a:gd name="connsiteY4148" fmla="*/ 2259281 h 5499746"/>
              <a:gd name="connsiteX4149" fmla="*/ 7358348 w 10815999"/>
              <a:gd name="connsiteY4149" fmla="*/ 2255458 h 5499746"/>
              <a:gd name="connsiteX4150" fmla="*/ 7360896 w 10815999"/>
              <a:gd name="connsiteY4150" fmla="*/ 2254184 h 5499746"/>
              <a:gd name="connsiteX4151" fmla="*/ 7364081 w 10815999"/>
              <a:gd name="connsiteY4151" fmla="*/ 2252910 h 5499746"/>
              <a:gd name="connsiteX4152" fmla="*/ 7367266 w 10815999"/>
              <a:gd name="connsiteY4152" fmla="*/ 2251635 h 5499746"/>
              <a:gd name="connsiteX4153" fmla="*/ 7369814 w 10815999"/>
              <a:gd name="connsiteY4153" fmla="*/ 2251635 h 5499746"/>
              <a:gd name="connsiteX4154" fmla="*/ 7374910 w 10815999"/>
              <a:gd name="connsiteY4154" fmla="*/ 2252910 h 5499746"/>
              <a:gd name="connsiteX4155" fmla="*/ 7380643 w 10815999"/>
              <a:gd name="connsiteY4155" fmla="*/ 2255458 h 5499746"/>
              <a:gd name="connsiteX4156" fmla="*/ 7387013 w 10815999"/>
              <a:gd name="connsiteY4156" fmla="*/ 2259281 h 5499746"/>
              <a:gd name="connsiteX4157" fmla="*/ 7391472 w 10815999"/>
              <a:gd name="connsiteY4157" fmla="*/ 2261192 h 5499746"/>
              <a:gd name="connsiteX4158" fmla="*/ 7393383 w 10815999"/>
              <a:gd name="connsiteY4158" fmla="*/ 2266289 h 5499746"/>
              <a:gd name="connsiteX4159" fmla="*/ 7395294 w 10815999"/>
              <a:gd name="connsiteY4159" fmla="*/ 2273298 h 5499746"/>
              <a:gd name="connsiteX4160" fmla="*/ 7397842 w 10815999"/>
              <a:gd name="connsiteY4160" fmla="*/ 2280306 h 5499746"/>
              <a:gd name="connsiteX4161" fmla="*/ 7399116 w 10815999"/>
              <a:gd name="connsiteY4161" fmla="*/ 2285403 h 5499746"/>
              <a:gd name="connsiteX4162" fmla="*/ 7401664 w 10815999"/>
              <a:gd name="connsiteY4162" fmla="*/ 2290501 h 5499746"/>
              <a:gd name="connsiteX4163" fmla="*/ 7405486 w 10815999"/>
              <a:gd name="connsiteY4163" fmla="*/ 2296872 h 5499746"/>
              <a:gd name="connsiteX4164" fmla="*/ 7409945 w 10815999"/>
              <a:gd name="connsiteY4164" fmla="*/ 2302606 h 5499746"/>
              <a:gd name="connsiteX4165" fmla="*/ 7413767 w 10815999"/>
              <a:gd name="connsiteY4165" fmla="*/ 2307703 h 5499746"/>
              <a:gd name="connsiteX4166" fmla="*/ 7418226 w 10815999"/>
              <a:gd name="connsiteY4166" fmla="*/ 2308340 h 5499746"/>
              <a:gd name="connsiteX4167" fmla="*/ 7425870 w 10815999"/>
              <a:gd name="connsiteY4167" fmla="*/ 2308977 h 5499746"/>
              <a:gd name="connsiteX4168" fmla="*/ 7432877 w 10815999"/>
              <a:gd name="connsiteY4168" fmla="*/ 2308977 h 5499746"/>
              <a:gd name="connsiteX4169" fmla="*/ 7437973 w 10815999"/>
              <a:gd name="connsiteY4169" fmla="*/ 2309615 h 5499746"/>
              <a:gd name="connsiteX4170" fmla="*/ 7442433 w 10815999"/>
              <a:gd name="connsiteY4170" fmla="*/ 2314712 h 5499746"/>
              <a:gd name="connsiteX4171" fmla="*/ 7446255 w 10815999"/>
              <a:gd name="connsiteY4171" fmla="*/ 2321083 h 5499746"/>
              <a:gd name="connsiteX4172" fmla="*/ 7449439 w 10815999"/>
              <a:gd name="connsiteY4172" fmla="*/ 2326817 h 5499746"/>
              <a:gd name="connsiteX4173" fmla="*/ 7452625 w 10815999"/>
              <a:gd name="connsiteY4173" fmla="*/ 2331914 h 5499746"/>
              <a:gd name="connsiteX4174" fmla="*/ 7453261 w 10815999"/>
              <a:gd name="connsiteY4174" fmla="*/ 2336374 h 5499746"/>
              <a:gd name="connsiteX4175" fmla="*/ 7453261 w 10815999"/>
              <a:gd name="connsiteY4175" fmla="*/ 2342746 h 5499746"/>
              <a:gd name="connsiteX4176" fmla="*/ 7452686 w 10815999"/>
              <a:gd name="connsiteY4176" fmla="*/ 2348507 h 5499746"/>
              <a:gd name="connsiteX4177" fmla="*/ 7453120 w 10815999"/>
              <a:gd name="connsiteY4177" fmla="*/ 2347204 h 5499746"/>
              <a:gd name="connsiteX4178" fmla="*/ 7453757 w 10815999"/>
              <a:gd name="connsiteY4178" fmla="*/ 2340195 h 5499746"/>
              <a:gd name="connsiteX4179" fmla="*/ 7453757 w 10815999"/>
              <a:gd name="connsiteY4179" fmla="*/ 2334461 h 5499746"/>
              <a:gd name="connsiteX4180" fmla="*/ 7453120 w 10815999"/>
              <a:gd name="connsiteY4180" fmla="*/ 2329364 h 5499746"/>
              <a:gd name="connsiteX4181" fmla="*/ 7449935 w 10815999"/>
              <a:gd name="connsiteY4181" fmla="*/ 2324904 h 5499746"/>
              <a:gd name="connsiteX4182" fmla="*/ 7446112 w 10815999"/>
              <a:gd name="connsiteY4182" fmla="*/ 2319170 h 5499746"/>
              <a:gd name="connsiteX4183" fmla="*/ 7442290 w 10815999"/>
              <a:gd name="connsiteY4183" fmla="*/ 2312161 h 5499746"/>
              <a:gd name="connsiteX4184" fmla="*/ 7437831 w 10815999"/>
              <a:gd name="connsiteY4184" fmla="*/ 2307702 h 5499746"/>
              <a:gd name="connsiteX4185" fmla="*/ 7433372 w 10815999"/>
              <a:gd name="connsiteY4185" fmla="*/ 2307064 h 5499746"/>
              <a:gd name="connsiteX4186" fmla="*/ 7425728 w 10815999"/>
              <a:gd name="connsiteY4186" fmla="*/ 2307064 h 5499746"/>
              <a:gd name="connsiteX4187" fmla="*/ 7418720 w 10815999"/>
              <a:gd name="connsiteY4187" fmla="*/ 2306427 h 5499746"/>
              <a:gd name="connsiteX4188" fmla="*/ 7413624 w 10815999"/>
              <a:gd name="connsiteY4188" fmla="*/ 2305153 h 5499746"/>
              <a:gd name="connsiteX4189" fmla="*/ 7409802 w 10815999"/>
              <a:gd name="connsiteY4189" fmla="*/ 2300693 h 5499746"/>
              <a:gd name="connsiteX4190" fmla="*/ 7405343 w 10815999"/>
              <a:gd name="connsiteY4190" fmla="*/ 2294959 h 5499746"/>
              <a:gd name="connsiteX4191" fmla="*/ 7402158 w 10815999"/>
              <a:gd name="connsiteY4191" fmla="*/ 2287950 h 5499746"/>
              <a:gd name="connsiteX4192" fmla="*/ 7399610 w 10815999"/>
              <a:gd name="connsiteY4192" fmla="*/ 2283490 h 5499746"/>
              <a:gd name="connsiteX4193" fmla="*/ 7397699 w 10815999"/>
              <a:gd name="connsiteY4193" fmla="*/ 2278393 h 5499746"/>
              <a:gd name="connsiteX4194" fmla="*/ 7395150 w 10815999"/>
              <a:gd name="connsiteY4194" fmla="*/ 2271385 h 5499746"/>
              <a:gd name="connsiteX4195" fmla="*/ 7393876 w 10815999"/>
              <a:gd name="connsiteY4195" fmla="*/ 2264376 h 5499746"/>
              <a:gd name="connsiteX4196" fmla="*/ 7391965 w 10815999"/>
              <a:gd name="connsiteY4196" fmla="*/ 2259279 h 5499746"/>
              <a:gd name="connsiteX4197" fmla="*/ 7387506 w 10815999"/>
              <a:gd name="connsiteY4197" fmla="*/ 2256731 h 5499746"/>
              <a:gd name="connsiteX4198" fmla="*/ 7381136 w 10815999"/>
              <a:gd name="connsiteY4198" fmla="*/ 2253545 h 5499746"/>
              <a:gd name="connsiteX4199" fmla="*/ 7375403 w 10815999"/>
              <a:gd name="connsiteY4199" fmla="*/ 2250997 h 5499746"/>
              <a:gd name="connsiteX4200" fmla="*/ 7369669 w 10815999"/>
              <a:gd name="connsiteY4200" fmla="*/ 2249722 h 5499746"/>
              <a:gd name="connsiteX4201" fmla="*/ 7367121 w 10815999"/>
              <a:gd name="connsiteY4201" fmla="*/ 2249722 h 5499746"/>
              <a:gd name="connsiteX4202" fmla="*/ 7364573 w 10815999"/>
              <a:gd name="connsiteY4202" fmla="*/ 2250997 h 5499746"/>
              <a:gd name="connsiteX4203" fmla="*/ 7360751 w 10815999"/>
              <a:gd name="connsiteY4203" fmla="*/ 2252271 h 5499746"/>
              <a:gd name="connsiteX4204" fmla="*/ 7358203 w 10815999"/>
              <a:gd name="connsiteY4204" fmla="*/ 2253545 h 5499746"/>
              <a:gd name="connsiteX4205" fmla="*/ 7352470 w 10815999"/>
              <a:gd name="connsiteY4205" fmla="*/ 2256731 h 5499746"/>
              <a:gd name="connsiteX4206" fmla="*/ 7348011 w 10815999"/>
              <a:gd name="connsiteY4206" fmla="*/ 2259279 h 5499746"/>
              <a:gd name="connsiteX4207" fmla="*/ 7339092 w 10815999"/>
              <a:gd name="connsiteY4207" fmla="*/ 2261191 h 5499746"/>
              <a:gd name="connsiteX4208" fmla="*/ 7328263 w 10815999"/>
              <a:gd name="connsiteY4208" fmla="*/ 2263102 h 5499746"/>
              <a:gd name="connsiteX4209" fmla="*/ 7323167 w 10815999"/>
              <a:gd name="connsiteY4209" fmla="*/ 2263739 h 5499746"/>
              <a:gd name="connsiteX4210" fmla="*/ 7318070 w 10815999"/>
              <a:gd name="connsiteY4210" fmla="*/ 2263739 h 5499746"/>
              <a:gd name="connsiteX4211" fmla="*/ 7312974 w 10815999"/>
              <a:gd name="connsiteY4211" fmla="*/ 2263102 h 5499746"/>
              <a:gd name="connsiteX4212" fmla="*/ 7309152 w 10815999"/>
              <a:gd name="connsiteY4212" fmla="*/ 2261828 h 5499746"/>
              <a:gd name="connsiteX4213" fmla="*/ 7307241 w 10815999"/>
              <a:gd name="connsiteY4213" fmla="*/ 2261191 h 5499746"/>
              <a:gd name="connsiteX4214" fmla="*/ 7305330 w 10815999"/>
              <a:gd name="connsiteY4214" fmla="*/ 2260554 h 5499746"/>
              <a:gd name="connsiteX4215" fmla="*/ 7302782 w 10815999"/>
              <a:gd name="connsiteY4215" fmla="*/ 2258642 h 5499746"/>
              <a:gd name="connsiteX4216" fmla="*/ 7300871 w 10815999"/>
              <a:gd name="connsiteY4216" fmla="*/ 2256094 h 5499746"/>
              <a:gd name="connsiteX4217" fmla="*/ 7297049 w 10815999"/>
              <a:gd name="connsiteY4217" fmla="*/ 2252271 h 5499746"/>
              <a:gd name="connsiteX4218" fmla="*/ 7294500 w 10815999"/>
              <a:gd name="connsiteY4218" fmla="*/ 2249722 h 5499746"/>
              <a:gd name="connsiteX4219" fmla="*/ 7288767 w 10815999"/>
              <a:gd name="connsiteY4219" fmla="*/ 2245262 h 5499746"/>
              <a:gd name="connsiteX4220" fmla="*/ 7282397 w 10815999"/>
              <a:gd name="connsiteY4220" fmla="*/ 2240165 h 5499746"/>
              <a:gd name="connsiteX4221" fmla="*/ 7276664 w 10815999"/>
              <a:gd name="connsiteY4221" fmla="*/ 2235705 h 5499746"/>
              <a:gd name="connsiteX4222" fmla="*/ 7270293 w 10815999"/>
              <a:gd name="connsiteY4222" fmla="*/ 2233157 h 5499746"/>
              <a:gd name="connsiteX4223" fmla="*/ 7266471 w 10815999"/>
              <a:gd name="connsiteY4223" fmla="*/ 2231883 h 5499746"/>
              <a:gd name="connsiteX4224" fmla="*/ 7261375 w 10815999"/>
              <a:gd name="connsiteY4224" fmla="*/ 2231883 h 5499746"/>
              <a:gd name="connsiteX4225" fmla="*/ 7256916 w 10815999"/>
              <a:gd name="connsiteY4225" fmla="*/ 2233157 h 5499746"/>
              <a:gd name="connsiteX4226" fmla="*/ 7251820 w 10815999"/>
              <a:gd name="connsiteY4226" fmla="*/ 2234431 h 5499746"/>
              <a:gd name="connsiteX4227" fmla="*/ 7246724 w 10815999"/>
              <a:gd name="connsiteY4227" fmla="*/ 2235068 h 5499746"/>
              <a:gd name="connsiteX4228" fmla="*/ 7241627 w 10815999"/>
              <a:gd name="connsiteY4228" fmla="*/ 2235705 h 5499746"/>
              <a:gd name="connsiteX4229" fmla="*/ 7237805 w 10815999"/>
              <a:gd name="connsiteY4229" fmla="*/ 2235705 h 5499746"/>
              <a:gd name="connsiteX4230" fmla="*/ 7233983 w 10815999"/>
              <a:gd name="connsiteY4230" fmla="*/ 2235068 h 5499746"/>
              <a:gd name="connsiteX4231" fmla="*/ 7231435 w 10815999"/>
              <a:gd name="connsiteY4231" fmla="*/ 2235068 h 5499746"/>
              <a:gd name="connsiteX4232" fmla="*/ 7227613 w 10815999"/>
              <a:gd name="connsiteY4232" fmla="*/ 2233794 h 5499746"/>
              <a:gd name="connsiteX4233" fmla="*/ 7225065 w 10815999"/>
              <a:gd name="connsiteY4233" fmla="*/ 2231245 h 5499746"/>
              <a:gd name="connsiteX4234" fmla="*/ 7221880 w 10815999"/>
              <a:gd name="connsiteY4234" fmla="*/ 2229334 h 5499746"/>
              <a:gd name="connsiteX4235" fmla="*/ 7216146 w 10815999"/>
              <a:gd name="connsiteY4235" fmla="*/ 2224874 h 5499746"/>
              <a:gd name="connsiteX4236" fmla="*/ 7211687 w 10815999"/>
              <a:gd name="connsiteY4236" fmla="*/ 2221051 h 5499746"/>
              <a:gd name="connsiteX4237" fmla="*/ 7207228 w 10815999"/>
              <a:gd name="connsiteY4237" fmla="*/ 2215954 h 5499746"/>
              <a:gd name="connsiteX4238" fmla="*/ 7203406 w 10815999"/>
              <a:gd name="connsiteY4238" fmla="*/ 2210220 h 5499746"/>
              <a:gd name="connsiteX4239" fmla="*/ 7198947 w 10815999"/>
              <a:gd name="connsiteY4239" fmla="*/ 2203211 h 5499746"/>
              <a:gd name="connsiteX4240" fmla="*/ 7194487 w 10815999"/>
              <a:gd name="connsiteY4240" fmla="*/ 2198752 h 5499746"/>
              <a:gd name="connsiteX4241" fmla="*/ 7190028 w 10815999"/>
              <a:gd name="connsiteY4241" fmla="*/ 2194292 h 5499746"/>
              <a:gd name="connsiteX4242" fmla="*/ 7182384 w 10815999"/>
              <a:gd name="connsiteY4242" fmla="*/ 2189195 h 5499746"/>
              <a:gd name="connsiteX4243" fmla="*/ 7174103 w 10815999"/>
              <a:gd name="connsiteY4243" fmla="*/ 2185372 h 5499746"/>
              <a:gd name="connsiteX4244" fmla="*/ 7168369 w 10815999"/>
              <a:gd name="connsiteY4244" fmla="*/ 2181549 h 5499746"/>
              <a:gd name="connsiteX4245" fmla="*/ 7161362 w 10815999"/>
              <a:gd name="connsiteY4245" fmla="*/ 2182186 h 5499746"/>
              <a:gd name="connsiteX4246" fmla="*/ 7154992 w 10815999"/>
              <a:gd name="connsiteY4246" fmla="*/ 2182823 h 5499746"/>
              <a:gd name="connsiteX4247" fmla="*/ 7148622 w 10815999"/>
              <a:gd name="connsiteY4247" fmla="*/ 2182823 h 5499746"/>
              <a:gd name="connsiteX4248" fmla="*/ 7144162 w 10815999"/>
              <a:gd name="connsiteY4248" fmla="*/ 2181549 h 5499746"/>
              <a:gd name="connsiteX4249" fmla="*/ 7140340 w 10815999"/>
              <a:gd name="connsiteY4249" fmla="*/ 2180275 h 5499746"/>
              <a:gd name="connsiteX4250" fmla="*/ 7137155 w 10815999"/>
              <a:gd name="connsiteY4250" fmla="*/ 2177089 h 5499746"/>
              <a:gd name="connsiteX4251" fmla="*/ 7133970 w 10815999"/>
              <a:gd name="connsiteY4251" fmla="*/ 2173903 h 5499746"/>
              <a:gd name="connsiteX4252" fmla="*/ 7130148 w 10815999"/>
              <a:gd name="connsiteY4252" fmla="*/ 2169443 h 5499746"/>
              <a:gd name="connsiteX4253" fmla="*/ 7124415 w 10815999"/>
              <a:gd name="connsiteY4253" fmla="*/ 2161161 h 5499746"/>
              <a:gd name="connsiteX4254" fmla="*/ 7119319 w 10815999"/>
              <a:gd name="connsiteY4254" fmla="*/ 2155426 h 5499746"/>
              <a:gd name="connsiteX4255" fmla="*/ 7115496 w 10815999"/>
              <a:gd name="connsiteY4255" fmla="*/ 2149692 h 5499746"/>
              <a:gd name="connsiteX4256" fmla="*/ 7111037 w 10815999"/>
              <a:gd name="connsiteY4256" fmla="*/ 2143321 h 5499746"/>
              <a:gd name="connsiteX4257" fmla="*/ 7105941 w 10815999"/>
              <a:gd name="connsiteY4257" fmla="*/ 2138224 h 5499746"/>
              <a:gd name="connsiteX4258" fmla="*/ 7102119 w 10815999"/>
              <a:gd name="connsiteY4258" fmla="*/ 2133127 h 5499746"/>
              <a:gd name="connsiteX4259" fmla="*/ 7095749 w 10815999"/>
              <a:gd name="connsiteY4259" fmla="*/ 2132490 h 5499746"/>
              <a:gd name="connsiteX4260" fmla="*/ 7088104 w 10815999"/>
              <a:gd name="connsiteY4260" fmla="*/ 2131852 h 5499746"/>
              <a:gd name="connsiteX4261" fmla="*/ 7083645 w 10815999"/>
              <a:gd name="connsiteY4261" fmla="*/ 2131215 h 5499746"/>
              <a:gd name="connsiteX4262" fmla="*/ 7079823 w 10815999"/>
              <a:gd name="connsiteY4262" fmla="*/ 2131215 h 5499746"/>
              <a:gd name="connsiteX4263" fmla="*/ 7076638 w 10815999"/>
              <a:gd name="connsiteY4263" fmla="*/ 2129941 h 5499746"/>
              <a:gd name="connsiteX4264" fmla="*/ 7072816 w 10815999"/>
              <a:gd name="connsiteY4264" fmla="*/ 2128667 h 5499746"/>
              <a:gd name="connsiteX4265" fmla="*/ 7065171 w 10815999"/>
              <a:gd name="connsiteY4265" fmla="*/ 2121021 h 5499746"/>
              <a:gd name="connsiteX4266" fmla="*/ 7056253 w 10815999"/>
              <a:gd name="connsiteY4266" fmla="*/ 2112101 h 5499746"/>
              <a:gd name="connsiteX4267" fmla="*/ 7054342 w 10815999"/>
              <a:gd name="connsiteY4267" fmla="*/ 2107004 h 5499746"/>
              <a:gd name="connsiteX4268" fmla="*/ 7051157 w 10815999"/>
              <a:gd name="connsiteY4268" fmla="*/ 2101270 h 5499746"/>
              <a:gd name="connsiteX4269" fmla="*/ 7048609 w 10815999"/>
              <a:gd name="connsiteY4269" fmla="*/ 2094262 h 5499746"/>
              <a:gd name="connsiteX4270" fmla="*/ 7046698 w 10815999"/>
              <a:gd name="connsiteY4270" fmla="*/ 2089802 h 5499746"/>
              <a:gd name="connsiteX4271" fmla="*/ 7042238 w 10815999"/>
              <a:gd name="connsiteY4271" fmla="*/ 2083430 h 5499746"/>
              <a:gd name="connsiteX4272" fmla="*/ 7037779 w 10815999"/>
              <a:gd name="connsiteY4272" fmla="*/ 2077059 h 5499746"/>
              <a:gd name="connsiteX4273" fmla="*/ 7033320 w 10815999"/>
              <a:gd name="connsiteY4273" fmla="*/ 2070688 h 5499746"/>
              <a:gd name="connsiteX4274" fmla="*/ 7028861 w 10815999"/>
              <a:gd name="connsiteY4274" fmla="*/ 2065590 h 5499746"/>
              <a:gd name="connsiteX4275" fmla="*/ 7026313 w 10815999"/>
              <a:gd name="connsiteY4275" fmla="*/ 2061768 h 5499746"/>
              <a:gd name="connsiteX4276" fmla="*/ 7021854 w 10815999"/>
              <a:gd name="connsiteY4276" fmla="*/ 2058582 h 5499746"/>
              <a:gd name="connsiteX4277" fmla="*/ 7016757 w 10815999"/>
              <a:gd name="connsiteY4277" fmla="*/ 2056033 h 5499746"/>
              <a:gd name="connsiteX4278" fmla="*/ 7012298 w 10815999"/>
              <a:gd name="connsiteY4278" fmla="*/ 2053485 h 5499746"/>
              <a:gd name="connsiteX4279" fmla="*/ 7004017 w 10815999"/>
              <a:gd name="connsiteY4279" fmla="*/ 2045202 h 5499746"/>
              <a:gd name="connsiteX4280" fmla="*/ 6995736 w 10815999"/>
              <a:gd name="connsiteY4280" fmla="*/ 2035008 h 5499746"/>
              <a:gd name="connsiteX4281" fmla="*/ 6991913 w 10815999"/>
              <a:gd name="connsiteY4281" fmla="*/ 2029911 h 5499746"/>
              <a:gd name="connsiteX4282" fmla="*/ 6988728 w 10815999"/>
              <a:gd name="connsiteY4282" fmla="*/ 2024177 h 5499746"/>
              <a:gd name="connsiteX4283" fmla="*/ 6984906 w 10815999"/>
              <a:gd name="connsiteY4283" fmla="*/ 2019717 h 5499746"/>
              <a:gd name="connsiteX4284" fmla="*/ 6982995 w 10815999"/>
              <a:gd name="connsiteY4284" fmla="*/ 2015257 h 5499746"/>
              <a:gd name="connsiteX4285" fmla="*/ 6981721 w 10815999"/>
              <a:gd name="connsiteY4285" fmla="*/ 2008248 h 5499746"/>
              <a:gd name="connsiteX4286" fmla="*/ 6981084 w 10815999"/>
              <a:gd name="connsiteY4286" fmla="*/ 1999966 h 5499746"/>
              <a:gd name="connsiteX4287" fmla="*/ 7000351 w 10815999"/>
              <a:gd name="connsiteY4287" fmla="*/ 1944834 h 5499746"/>
              <a:gd name="connsiteX4288" fmla="*/ 7000351 w 10815999"/>
              <a:gd name="connsiteY4288" fmla="*/ 1945173 h 5499746"/>
              <a:gd name="connsiteX4289" fmla="*/ 7000832 w 10815999"/>
              <a:gd name="connsiteY4289" fmla="*/ 1948541 h 5499746"/>
              <a:gd name="connsiteX4290" fmla="*/ 7000832 w 10815999"/>
              <a:gd name="connsiteY4290" fmla="*/ 1947721 h 5499746"/>
              <a:gd name="connsiteX4291" fmla="*/ 6999714 w 10815999"/>
              <a:gd name="connsiteY4291" fmla="*/ 1935914 h 5499746"/>
              <a:gd name="connsiteX4292" fmla="*/ 6999714 w 10815999"/>
              <a:gd name="connsiteY4292" fmla="*/ 1936254 h 5499746"/>
              <a:gd name="connsiteX4293" fmla="*/ 7000195 w 10815999"/>
              <a:gd name="connsiteY4293" fmla="*/ 1939622 h 5499746"/>
              <a:gd name="connsiteX4294" fmla="*/ 7000195 w 10815999"/>
              <a:gd name="connsiteY4294" fmla="*/ 1938801 h 5499746"/>
              <a:gd name="connsiteX4295" fmla="*/ 10507479 w 10815999"/>
              <a:gd name="connsiteY4295" fmla="*/ 1930518 h 5499746"/>
              <a:gd name="connsiteX4296" fmla="*/ 10509025 w 10815999"/>
              <a:gd name="connsiteY4296" fmla="*/ 1931195 h 5499746"/>
              <a:gd name="connsiteX4297" fmla="*/ 10515395 w 10815999"/>
              <a:gd name="connsiteY4297" fmla="*/ 1931195 h 5499746"/>
              <a:gd name="connsiteX4298" fmla="*/ 10521141 w 10815999"/>
              <a:gd name="connsiteY4298" fmla="*/ 1932345 h 5499746"/>
              <a:gd name="connsiteX4299" fmla="*/ 10519759 w 10815999"/>
              <a:gd name="connsiteY4299" fmla="*/ 1931792 h 5499746"/>
              <a:gd name="connsiteX4300" fmla="*/ 10513389 w 10815999"/>
              <a:gd name="connsiteY4300" fmla="*/ 1930518 h 5499746"/>
              <a:gd name="connsiteX4301" fmla="*/ 10493329 w 10815999"/>
              <a:gd name="connsiteY4301" fmla="*/ 1924766 h 5499746"/>
              <a:gd name="connsiteX4302" fmla="*/ 10498835 w 10815999"/>
              <a:gd name="connsiteY4302" fmla="*/ 1926734 h 5499746"/>
              <a:gd name="connsiteX4303" fmla="*/ 10500051 w 10815999"/>
              <a:gd name="connsiteY4303" fmla="*/ 1927266 h 5499746"/>
              <a:gd name="connsiteX4304" fmla="*/ 10497463 w 10815999"/>
              <a:gd name="connsiteY4304" fmla="*/ 1926058 h 5499746"/>
              <a:gd name="connsiteX4305" fmla="*/ 10474317 w 10815999"/>
              <a:gd name="connsiteY4305" fmla="*/ 1915902 h 5499746"/>
              <a:gd name="connsiteX4306" fmla="*/ 10474635 w 10815999"/>
              <a:gd name="connsiteY4306" fmla="*/ 1916537 h 5499746"/>
              <a:gd name="connsiteX4307" fmla="*/ 10476607 w 10815999"/>
              <a:gd name="connsiteY4307" fmla="*/ 1917360 h 5499746"/>
              <a:gd name="connsiteX4308" fmla="*/ 10438219 w 10815999"/>
              <a:gd name="connsiteY4308" fmla="*/ 1885281 h 5499746"/>
              <a:gd name="connsiteX4309" fmla="*/ 10431213 w 10815999"/>
              <a:gd name="connsiteY4309" fmla="*/ 1885919 h 5499746"/>
              <a:gd name="connsiteX4310" fmla="*/ 10425479 w 10815999"/>
              <a:gd name="connsiteY4310" fmla="*/ 1885919 h 5499746"/>
              <a:gd name="connsiteX4311" fmla="*/ 10419109 w 10815999"/>
              <a:gd name="connsiteY4311" fmla="*/ 1886556 h 5499746"/>
              <a:gd name="connsiteX4312" fmla="*/ 10413375 w 10815999"/>
              <a:gd name="connsiteY4312" fmla="*/ 1889104 h 5499746"/>
              <a:gd name="connsiteX4313" fmla="*/ 10406369 w 10815999"/>
              <a:gd name="connsiteY4313" fmla="*/ 1894201 h 5499746"/>
              <a:gd name="connsiteX4314" fmla="*/ 10398725 w 10815999"/>
              <a:gd name="connsiteY4314" fmla="*/ 1898024 h 5499746"/>
              <a:gd name="connsiteX4315" fmla="*/ 10392991 w 10815999"/>
              <a:gd name="connsiteY4315" fmla="*/ 1901210 h 5499746"/>
              <a:gd name="connsiteX4316" fmla="*/ 10382799 w 10815999"/>
              <a:gd name="connsiteY4316" fmla="*/ 1906307 h 5499746"/>
              <a:gd name="connsiteX4317" fmla="*/ 10373243 w 10815999"/>
              <a:gd name="connsiteY4317" fmla="*/ 1910767 h 5499746"/>
              <a:gd name="connsiteX4318" fmla="*/ 10367511 w 10815999"/>
              <a:gd name="connsiteY4318" fmla="*/ 1920324 h 5499746"/>
              <a:gd name="connsiteX4319" fmla="*/ 10361139 w 10815999"/>
              <a:gd name="connsiteY4319" fmla="*/ 1931792 h 5499746"/>
              <a:gd name="connsiteX4320" fmla="*/ 10356043 w 10815999"/>
              <a:gd name="connsiteY4320" fmla="*/ 1943261 h 5499746"/>
              <a:gd name="connsiteX4321" fmla="*/ 10351585 w 10815999"/>
              <a:gd name="connsiteY4321" fmla="*/ 1951543 h 5499746"/>
              <a:gd name="connsiteX4322" fmla="*/ 10349673 w 10815999"/>
              <a:gd name="connsiteY4322" fmla="*/ 1958552 h 5499746"/>
              <a:gd name="connsiteX4323" fmla="*/ 10347763 w 10815999"/>
              <a:gd name="connsiteY4323" fmla="*/ 1966835 h 5499746"/>
              <a:gd name="connsiteX4324" fmla="*/ 10345215 w 10815999"/>
              <a:gd name="connsiteY4324" fmla="*/ 1974480 h 5499746"/>
              <a:gd name="connsiteX4325" fmla="*/ 10341393 w 10815999"/>
              <a:gd name="connsiteY4325" fmla="*/ 1980852 h 5499746"/>
              <a:gd name="connsiteX4326" fmla="*/ 10336295 w 10815999"/>
              <a:gd name="connsiteY4326" fmla="*/ 1987223 h 5499746"/>
              <a:gd name="connsiteX4327" fmla="*/ 10328015 w 10815999"/>
              <a:gd name="connsiteY4327" fmla="*/ 1994231 h 5499746"/>
              <a:gd name="connsiteX4328" fmla="*/ 10319097 w 10815999"/>
              <a:gd name="connsiteY4328" fmla="*/ 1999966 h 5499746"/>
              <a:gd name="connsiteX4329" fmla="*/ 10312727 w 10815999"/>
              <a:gd name="connsiteY4329" fmla="*/ 2005063 h 5499746"/>
              <a:gd name="connsiteX4330" fmla="*/ 10306993 w 10815999"/>
              <a:gd name="connsiteY4330" fmla="*/ 2006974 h 5499746"/>
              <a:gd name="connsiteX4331" fmla="*/ 10301259 w 10815999"/>
              <a:gd name="connsiteY4331" fmla="*/ 2008248 h 5499746"/>
              <a:gd name="connsiteX4332" fmla="*/ 10294253 w 10815999"/>
              <a:gd name="connsiteY4332" fmla="*/ 2008885 h 5499746"/>
              <a:gd name="connsiteX4333" fmla="*/ 10286607 w 10815999"/>
              <a:gd name="connsiteY4333" fmla="*/ 2010160 h 5499746"/>
              <a:gd name="connsiteX4334" fmla="*/ 10279601 w 10815999"/>
              <a:gd name="connsiteY4334" fmla="*/ 2010797 h 5499746"/>
              <a:gd name="connsiteX4335" fmla="*/ 10272593 w 10815999"/>
              <a:gd name="connsiteY4335" fmla="*/ 2011434 h 5499746"/>
              <a:gd name="connsiteX4336" fmla="*/ 10266223 w 10815999"/>
              <a:gd name="connsiteY4336" fmla="*/ 2012708 h 5499746"/>
              <a:gd name="connsiteX4337" fmla="*/ 10261127 w 10815999"/>
              <a:gd name="connsiteY4337" fmla="*/ 2015257 h 5499746"/>
              <a:gd name="connsiteX4338" fmla="*/ 10256667 w 10815999"/>
              <a:gd name="connsiteY4338" fmla="*/ 2018443 h 5499746"/>
              <a:gd name="connsiteX4339" fmla="*/ 10250297 w 10815999"/>
              <a:gd name="connsiteY4339" fmla="*/ 2022902 h 5499746"/>
              <a:gd name="connsiteX4340" fmla="*/ 10247113 w 10815999"/>
              <a:gd name="connsiteY4340" fmla="*/ 2024814 h 5499746"/>
              <a:gd name="connsiteX4341" fmla="*/ 10242653 w 10815999"/>
              <a:gd name="connsiteY4341" fmla="*/ 2027362 h 5499746"/>
              <a:gd name="connsiteX4342" fmla="*/ 10240105 w 10815999"/>
              <a:gd name="connsiteY4342" fmla="*/ 2029274 h 5499746"/>
              <a:gd name="connsiteX4343" fmla="*/ 10236919 w 10815999"/>
              <a:gd name="connsiteY4343" fmla="*/ 2029274 h 5499746"/>
              <a:gd name="connsiteX4344" fmla="*/ 10232461 w 10815999"/>
              <a:gd name="connsiteY4344" fmla="*/ 2029274 h 5499746"/>
              <a:gd name="connsiteX4345" fmla="*/ 10228639 w 10815999"/>
              <a:gd name="connsiteY4345" fmla="*/ 2028000 h 5499746"/>
              <a:gd name="connsiteX4346" fmla="*/ 10224275 w 10815999"/>
              <a:gd name="connsiteY4346" fmla="*/ 2026753 h 5499746"/>
              <a:gd name="connsiteX4347" fmla="*/ 10225617 w 10815999"/>
              <a:gd name="connsiteY4347" fmla="*/ 2027424 h 5499746"/>
              <a:gd name="connsiteX4348" fmla="*/ 10230075 w 10815999"/>
              <a:gd name="connsiteY4348" fmla="*/ 2028699 h 5499746"/>
              <a:gd name="connsiteX4349" fmla="*/ 10235171 w 10815999"/>
              <a:gd name="connsiteY4349" fmla="*/ 2029974 h 5499746"/>
              <a:gd name="connsiteX4350" fmla="*/ 10238991 w 10815999"/>
              <a:gd name="connsiteY4350" fmla="*/ 2029974 h 5499746"/>
              <a:gd name="connsiteX4351" fmla="*/ 10241539 w 10815999"/>
              <a:gd name="connsiteY4351" fmla="*/ 2029974 h 5499746"/>
              <a:gd name="connsiteX4352" fmla="*/ 10244723 w 10815999"/>
              <a:gd name="connsiteY4352" fmla="*/ 2028699 h 5499746"/>
              <a:gd name="connsiteX4353" fmla="*/ 10248545 w 10815999"/>
              <a:gd name="connsiteY4353" fmla="*/ 2026150 h 5499746"/>
              <a:gd name="connsiteX4354" fmla="*/ 10251729 w 10815999"/>
              <a:gd name="connsiteY4354" fmla="*/ 2023601 h 5499746"/>
              <a:gd name="connsiteX4355" fmla="*/ 10258735 w 10815999"/>
              <a:gd name="connsiteY4355" fmla="*/ 2019140 h 5499746"/>
              <a:gd name="connsiteX4356" fmla="*/ 10263193 w 10815999"/>
              <a:gd name="connsiteY4356" fmla="*/ 2015953 h 5499746"/>
              <a:gd name="connsiteX4357" fmla="*/ 10268287 w 10815999"/>
              <a:gd name="connsiteY4357" fmla="*/ 2014041 h 5499746"/>
              <a:gd name="connsiteX4358" fmla="*/ 10274657 w 10815999"/>
              <a:gd name="connsiteY4358" fmla="*/ 2012130 h 5499746"/>
              <a:gd name="connsiteX4359" fmla="*/ 10281661 w 10815999"/>
              <a:gd name="connsiteY4359" fmla="*/ 2011492 h 5499746"/>
              <a:gd name="connsiteX4360" fmla="*/ 10288667 w 10815999"/>
              <a:gd name="connsiteY4360" fmla="*/ 2010855 h 5499746"/>
              <a:gd name="connsiteX4361" fmla="*/ 10295673 w 10815999"/>
              <a:gd name="connsiteY4361" fmla="*/ 2009580 h 5499746"/>
              <a:gd name="connsiteX4362" fmla="*/ 10303315 w 10815999"/>
              <a:gd name="connsiteY4362" fmla="*/ 2008943 h 5499746"/>
              <a:gd name="connsiteX4363" fmla="*/ 10309047 w 10815999"/>
              <a:gd name="connsiteY4363" fmla="*/ 2007669 h 5499746"/>
              <a:gd name="connsiteX4364" fmla="*/ 10314143 w 10815999"/>
              <a:gd name="connsiteY4364" fmla="*/ 2005757 h 5499746"/>
              <a:gd name="connsiteX4365" fmla="*/ 10321147 w 10815999"/>
              <a:gd name="connsiteY4365" fmla="*/ 2000659 h 5499746"/>
              <a:gd name="connsiteX4366" fmla="*/ 10329427 w 10815999"/>
              <a:gd name="connsiteY4366" fmla="*/ 1994923 h 5499746"/>
              <a:gd name="connsiteX4367" fmla="*/ 10337707 w 10815999"/>
              <a:gd name="connsiteY4367" fmla="*/ 1987276 h 5499746"/>
              <a:gd name="connsiteX4368" fmla="*/ 10343439 w 10815999"/>
              <a:gd name="connsiteY4368" fmla="*/ 1981540 h 5499746"/>
              <a:gd name="connsiteX4369" fmla="*/ 10346623 w 10815999"/>
              <a:gd name="connsiteY4369" fmla="*/ 1974530 h 5499746"/>
              <a:gd name="connsiteX4370" fmla="*/ 10349171 w 10815999"/>
              <a:gd name="connsiteY4370" fmla="*/ 1967520 h 5499746"/>
              <a:gd name="connsiteX4371" fmla="*/ 10351081 w 10815999"/>
              <a:gd name="connsiteY4371" fmla="*/ 1959235 h 5499746"/>
              <a:gd name="connsiteX4372" fmla="*/ 10352991 w 10815999"/>
              <a:gd name="connsiteY4372" fmla="*/ 1952862 h 5499746"/>
              <a:gd name="connsiteX4373" fmla="*/ 10358087 w 10815999"/>
              <a:gd name="connsiteY4373" fmla="*/ 1943303 h 5499746"/>
              <a:gd name="connsiteX4374" fmla="*/ 10363181 w 10815999"/>
              <a:gd name="connsiteY4374" fmla="*/ 1931832 h 5499746"/>
              <a:gd name="connsiteX4375" fmla="*/ 10369551 w 10815999"/>
              <a:gd name="connsiteY4375" fmla="*/ 1920361 h 5499746"/>
              <a:gd name="connsiteX4376" fmla="*/ 10375283 w 10815999"/>
              <a:gd name="connsiteY4376" fmla="*/ 1911439 h 5499746"/>
              <a:gd name="connsiteX4377" fmla="*/ 10384835 w 10815999"/>
              <a:gd name="connsiteY4377" fmla="*/ 1906978 h 5499746"/>
              <a:gd name="connsiteX4378" fmla="*/ 10394389 w 10815999"/>
              <a:gd name="connsiteY4378" fmla="*/ 1901242 h 5499746"/>
              <a:gd name="connsiteX4379" fmla="*/ 10401395 w 10815999"/>
              <a:gd name="connsiteY4379" fmla="*/ 1898693 h 5499746"/>
              <a:gd name="connsiteX4380" fmla="*/ 10407763 w 10815999"/>
              <a:gd name="connsiteY4380" fmla="*/ 1894870 h 5499746"/>
              <a:gd name="connsiteX4381" fmla="*/ 10415405 w 10815999"/>
              <a:gd name="connsiteY4381" fmla="*/ 1889771 h 5499746"/>
              <a:gd name="connsiteX4382" fmla="*/ 10421137 w 10815999"/>
              <a:gd name="connsiteY4382" fmla="*/ 1887222 h 5499746"/>
              <a:gd name="connsiteX4383" fmla="*/ 10427505 w 10815999"/>
              <a:gd name="connsiteY4383" fmla="*/ 1886585 h 5499746"/>
              <a:gd name="connsiteX4384" fmla="*/ 10433237 w 10815999"/>
              <a:gd name="connsiteY4384" fmla="*/ 1885948 h 5499746"/>
              <a:gd name="connsiteX4385" fmla="*/ 10439607 w 10815999"/>
              <a:gd name="connsiteY4385" fmla="*/ 1885948 h 5499746"/>
              <a:gd name="connsiteX4386" fmla="*/ 10445975 w 10815999"/>
              <a:gd name="connsiteY4386" fmla="*/ 1887222 h 5499746"/>
              <a:gd name="connsiteX4387" fmla="*/ 10448531 w 10815999"/>
              <a:gd name="connsiteY4387" fmla="*/ 1887222 h 5499746"/>
              <a:gd name="connsiteX4388" fmla="*/ 10448413 w 10815999"/>
              <a:gd name="connsiteY4388" fmla="*/ 1887193 h 5499746"/>
              <a:gd name="connsiteX4389" fmla="*/ 10443317 w 10815999"/>
              <a:gd name="connsiteY4389" fmla="*/ 1886556 h 5499746"/>
              <a:gd name="connsiteX4390" fmla="*/ 7023170 w 10815999"/>
              <a:gd name="connsiteY4390" fmla="*/ 1874598 h 5499746"/>
              <a:gd name="connsiteX4391" fmla="*/ 7023283 w 10815999"/>
              <a:gd name="connsiteY4391" fmla="*/ 1875726 h 5499746"/>
              <a:gd name="connsiteX4392" fmla="*/ 7025831 w 10815999"/>
              <a:gd name="connsiteY4392" fmla="*/ 1884646 h 5499746"/>
              <a:gd name="connsiteX4393" fmla="*/ 7026468 w 10815999"/>
              <a:gd name="connsiteY4393" fmla="*/ 1889106 h 5499746"/>
              <a:gd name="connsiteX4394" fmla="*/ 7026950 w 10815999"/>
              <a:gd name="connsiteY4394" fmla="*/ 1892480 h 5499746"/>
              <a:gd name="connsiteX4395" fmla="*/ 7026950 w 10815999"/>
              <a:gd name="connsiteY4395" fmla="*/ 1891653 h 5499746"/>
              <a:gd name="connsiteX4396" fmla="*/ 7026313 w 10815999"/>
              <a:gd name="connsiteY4396" fmla="*/ 1887193 h 5499746"/>
              <a:gd name="connsiteX4397" fmla="*/ 7025676 w 10815999"/>
              <a:gd name="connsiteY4397" fmla="*/ 1883370 h 5499746"/>
              <a:gd name="connsiteX4398" fmla="*/ 7022646 w 10815999"/>
              <a:gd name="connsiteY4398" fmla="*/ 1868665 h 5499746"/>
              <a:gd name="connsiteX4399" fmla="*/ 7022646 w 10815999"/>
              <a:gd name="connsiteY4399" fmla="*/ 1869354 h 5499746"/>
              <a:gd name="connsiteX4400" fmla="*/ 7022991 w 10815999"/>
              <a:gd name="connsiteY4400" fmla="*/ 1872799 h 5499746"/>
              <a:gd name="connsiteX4401" fmla="*/ 10564581 w 10815999"/>
              <a:gd name="connsiteY4401" fmla="*/ 1844214 h 5499746"/>
              <a:gd name="connsiteX4402" fmla="*/ 10569447 w 10815999"/>
              <a:gd name="connsiteY4402" fmla="*/ 1847053 h 5499746"/>
              <a:gd name="connsiteX4403" fmla="*/ 10575181 w 10815999"/>
              <a:gd name="connsiteY4403" fmla="*/ 1850239 h 5499746"/>
              <a:gd name="connsiteX4404" fmla="*/ 10582825 w 10815999"/>
              <a:gd name="connsiteY4404" fmla="*/ 1857885 h 5499746"/>
              <a:gd name="connsiteX4405" fmla="*/ 10589831 w 10815999"/>
              <a:gd name="connsiteY4405" fmla="*/ 1864893 h 5499746"/>
              <a:gd name="connsiteX4406" fmla="*/ 10593655 w 10815999"/>
              <a:gd name="connsiteY4406" fmla="*/ 1870627 h 5499746"/>
              <a:gd name="connsiteX4407" fmla="*/ 10597477 w 10815999"/>
              <a:gd name="connsiteY4407" fmla="*/ 1876999 h 5499746"/>
              <a:gd name="connsiteX4408" fmla="*/ 10600025 w 10815999"/>
              <a:gd name="connsiteY4408" fmla="*/ 1879547 h 5499746"/>
              <a:gd name="connsiteX4409" fmla="*/ 10601299 w 10815999"/>
              <a:gd name="connsiteY4409" fmla="*/ 1883370 h 5499746"/>
              <a:gd name="connsiteX4410" fmla="*/ 10601935 w 10815999"/>
              <a:gd name="connsiteY4410" fmla="*/ 1885919 h 5499746"/>
              <a:gd name="connsiteX4411" fmla="*/ 10601935 w 10815999"/>
              <a:gd name="connsiteY4411" fmla="*/ 1889104 h 5499746"/>
              <a:gd name="connsiteX4412" fmla="*/ 10601299 w 10815999"/>
              <a:gd name="connsiteY4412" fmla="*/ 1893564 h 5499746"/>
              <a:gd name="connsiteX4413" fmla="*/ 10598113 w 10815999"/>
              <a:gd name="connsiteY4413" fmla="*/ 1898661 h 5499746"/>
              <a:gd name="connsiteX4414" fmla="*/ 10594929 w 10815999"/>
              <a:gd name="connsiteY4414" fmla="*/ 1903758 h 5499746"/>
              <a:gd name="connsiteX4415" fmla="*/ 10592381 w 10815999"/>
              <a:gd name="connsiteY4415" fmla="*/ 1908218 h 5499746"/>
              <a:gd name="connsiteX4416" fmla="*/ 10590469 w 10815999"/>
              <a:gd name="connsiteY4416" fmla="*/ 1913315 h 5499746"/>
              <a:gd name="connsiteX4417" fmla="*/ 10589195 w 10815999"/>
              <a:gd name="connsiteY4417" fmla="*/ 1920961 h 5499746"/>
              <a:gd name="connsiteX4418" fmla="*/ 10586647 w 10815999"/>
              <a:gd name="connsiteY4418" fmla="*/ 1927969 h 5499746"/>
              <a:gd name="connsiteX4419" fmla="*/ 10584735 w 10815999"/>
              <a:gd name="connsiteY4419" fmla="*/ 1934978 h 5499746"/>
              <a:gd name="connsiteX4420" fmla="*/ 10581551 w 10815999"/>
              <a:gd name="connsiteY4420" fmla="*/ 1944535 h 5499746"/>
              <a:gd name="connsiteX4421" fmla="*/ 10577729 w 10815999"/>
              <a:gd name="connsiteY4421" fmla="*/ 1956640 h 5499746"/>
              <a:gd name="connsiteX4422" fmla="*/ 10575181 w 10815999"/>
              <a:gd name="connsiteY4422" fmla="*/ 1962375 h 5499746"/>
              <a:gd name="connsiteX4423" fmla="*/ 10572633 w 10815999"/>
              <a:gd name="connsiteY4423" fmla="*/ 1968109 h 5499746"/>
              <a:gd name="connsiteX4424" fmla="*/ 10570721 w 10815999"/>
              <a:gd name="connsiteY4424" fmla="*/ 1972569 h 5499746"/>
              <a:gd name="connsiteX4425" fmla="*/ 10568173 w 10815999"/>
              <a:gd name="connsiteY4425" fmla="*/ 1975754 h 5499746"/>
              <a:gd name="connsiteX4426" fmla="*/ 10561803 w 10815999"/>
              <a:gd name="connsiteY4426" fmla="*/ 1977666 h 5499746"/>
              <a:gd name="connsiteX4427" fmla="*/ 10555433 w 10815999"/>
              <a:gd name="connsiteY4427" fmla="*/ 1978303 h 5499746"/>
              <a:gd name="connsiteX4428" fmla="*/ 10548425 w 10815999"/>
              <a:gd name="connsiteY4428" fmla="*/ 1977666 h 5499746"/>
              <a:gd name="connsiteX4429" fmla="*/ 10544971 w 10815999"/>
              <a:gd name="connsiteY4429" fmla="*/ 1976371 h 5499746"/>
              <a:gd name="connsiteX4430" fmla="*/ 10545963 w 10815999"/>
              <a:gd name="connsiteY4430" fmla="*/ 1977079 h 5499746"/>
              <a:gd name="connsiteX4431" fmla="*/ 10550423 w 10815999"/>
              <a:gd name="connsiteY4431" fmla="*/ 1978354 h 5499746"/>
              <a:gd name="connsiteX4432" fmla="*/ 10557427 w 10815999"/>
              <a:gd name="connsiteY4432" fmla="*/ 1978991 h 5499746"/>
              <a:gd name="connsiteX4433" fmla="*/ 10563797 w 10815999"/>
              <a:gd name="connsiteY4433" fmla="*/ 1978354 h 5499746"/>
              <a:gd name="connsiteX4434" fmla="*/ 10570165 w 10815999"/>
              <a:gd name="connsiteY4434" fmla="*/ 1977079 h 5499746"/>
              <a:gd name="connsiteX4435" fmla="*/ 10572713 w 10815999"/>
              <a:gd name="connsiteY4435" fmla="*/ 1973255 h 5499746"/>
              <a:gd name="connsiteX4436" fmla="*/ 10574623 w 10815999"/>
              <a:gd name="connsiteY4436" fmla="*/ 1968794 h 5499746"/>
              <a:gd name="connsiteX4437" fmla="*/ 10577171 w 10815999"/>
              <a:gd name="connsiteY4437" fmla="*/ 1963059 h 5499746"/>
              <a:gd name="connsiteX4438" fmla="*/ 10579719 w 10815999"/>
              <a:gd name="connsiteY4438" fmla="*/ 1957323 h 5499746"/>
              <a:gd name="connsiteX4439" fmla="*/ 10583539 w 10815999"/>
              <a:gd name="connsiteY4439" fmla="*/ 1945215 h 5499746"/>
              <a:gd name="connsiteX4440" fmla="*/ 10586723 w 10815999"/>
              <a:gd name="connsiteY4440" fmla="*/ 1935656 h 5499746"/>
              <a:gd name="connsiteX4441" fmla="*/ 10589271 w 10815999"/>
              <a:gd name="connsiteY4441" fmla="*/ 1929283 h 5499746"/>
              <a:gd name="connsiteX4442" fmla="*/ 10591183 w 10815999"/>
              <a:gd name="connsiteY4442" fmla="*/ 1921635 h 5499746"/>
              <a:gd name="connsiteX4443" fmla="*/ 10592455 w 10815999"/>
              <a:gd name="connsiteY4443" fmla="*/ 1913988 h 5499746"/>
              <a:gd name="connsiteX4444" fmla="*/ 10594367 w 10815999"/>
              <a:gd name="connsiteY4444" fmla="*/ 1908890 h 5499746"/>
              <a:gd name="connsiteX4445" fmla="*/ 10596913 w 10815999"/>
              <a:gd name="connsiteY4445" fmla="*/ 1905066 h 5499746"/>
              <a:gd name="connsiteX4446" fmla="*/ 10600735 w 10815999"/>
              <a:gd name="connsiteY4446" fmla="*/ 1899331 h 5499746"/>
              <a:gd name="connsiteX4447" fmla="*/ 10603283 w 10815999"/>
              <a:gd name="connsiteY4447" fmla="*/ 1894232 h 5499746"/>
              <a:gd name="connsiteX4448" fmla="*/ 10603919 w 10815999"/>
              <a:gd name="connsiteY4448" fmla="*/ 1889134 h 5499746"/>
              <a:gd name="connsiteX4449" fmla="*/ 10603919 w 10815999"/>
              <a:gd name="connsiteY4449" fmla="*/ 1886585 h 5499746"/>
              <a:gd name="connsiteX4450" fmla="*/ 10603283 w 10815999"/>
              <a:gd name="connsiteY4450" fmla="*/ 1884036 h 5499746"/>
              <a:gd name="connsiteX4451" fmla="*/ 10602009 w 10815999"/>
              <a:gd name="connsiteY4451" fmla="*/ 1880849 h 5499746"/>
              <a:gd name="connsiteX4452" fmla="*/ 10599461 w 10815999"/>
              <a:gd name="connsiteY4452" fmla="*/ 1877026 h 5499746"/>
              <a:gd name="connsiteX4453" fmla="*/ 10595641 w 10815999"/>
              <a:gd name="connsiteY4453" fmla="*/ 1871290 h 5499746"/>
              <a:gd name="connsiteX4454" fmla="*/ 10591819 w 10815999"/>
              <a:gd name="connsiteY4454" fmla="*/ 1864917 h 5499746"/>
              <a:gd name="connsiteX4455" fmla="*/ 10584813 w 10815999"/>
              <a:gd name="connsiteY4455" fmla="*/ 1857907 h 5499746"/>
              <a:gd name="connsiteX4456" fmla="*/ 10577171 w 10815999"/>
              <a:gd name="connsiteY4456" fmla="*/ 1850897 h 5499746"/>
              <a:gd name="connsiteX4457" fmla="*/ 10571439 w 10815999"/>
              <a:gd name="connsiteY4457" fmla="*/ 1847073 h 5499746"/>
              <a:gd name="connsiteX4458" fmla="*/ 7023224 w 10815999"/>
              <a:gd name="connsiteY4458" fmla="*/ 1826649 h 5499746"/>
              <a:gd name="connsiteX4459" fmla="*/ 7023283 w 10815999"/>
              <a:gd name="connsiteY4459" fmla="*/ 1827303 h 5499746"/>
              <a:gd name="connsiteX4460" fmla="*/ 7024402 w 10815999"/>
              <a:gd name="connsiteY4460" fmla="*/ 1834578 h 5499746"/>
              <a:gd name="connsiteX4461" fmla="*/ 7024402 w 10815999"/>
              <a:gd name="connsiteY4461" fmla="*/ 1834311 h 5499746"/>
              <a:gd name="connsiteX4462" fmla="*/ 7022646 w 10815999"/>
              <a:gd name="connsiteY4462" fmla="*/ 1819761 h 5499746"/>
              <a:gd name="connsiteX4463" fmla="*/ 7022646 w 10815999"/>
              <a:gd name="connsiteY4463" fmla="*/ 1820295 h 5499746"/>
              <a:gd name="connsiteX4464" fmla="*/ 7022913 w 10815999"/>
              <a:gd name="connsiteY4464" fmla="*/ 1823232 h 5499746"/>
              <a:gd name="connsiteX4465" fmla="*/ 7021509 w 10815999"/>
              <a:gd name="connsiteY4465" fmla="*/ 1801552 h 5499746"/>
              <a:gd name="connsiteX4466" fmla="*/ 7022009 w 10815999"/>
              <a:gd name="connsiteY4466" fmla="*/ 1807552 h 5499746"/>
              <a:gd name="connsiteX4467" fmla="*/ 7022491 w 10815999"/>
              <a:gd name="connsiteY4467" fmla="*/ 1811891 h 5499746"/>
              <a:gd name="connsiteX4468" fmla="*/ 7022491 w 10815999"/>
              <a:gd name="connsiteY4468" fmla="*/ 1811374 h 5499746"/>
              <a:gd name="connsiteX4469" fmla="*/ 7021854 w 10815999"/>
              <a:gd name="connsiteY4469" fmla="*/ 1805002 h 5499746"/>
              <a:gd name="connsiteX4470" fmla="*/ 10570085 w 10815999"/>
              <a:gd name="connsiteY4470" fmla="*/ 1791623 h 5499746"/>
              <a:gd name="connsiteX4471" fmla="*/ 10566899 w 10815999"/>
              <a:gd name="connsiteY4471" fmla="*/ 1792260 h 5499746"/>
              <a:gd name="connsiteX4472" fmla="*/ 10560529 w 10815999"/>
              <a:gd name="connsiteY4472" fmla="*/ 1795445 h 5499746"/>
              <a:gd name="connsiteX4473" fmla="*/ 10556069 w 10815999"/>
              <a:gd name="connsiteY4473" fmla="*/ 1797357 h 5499746"/>
              <a:gd name="connsiteX4474" fmla="*/ 10551611 w 10815999"/>
              <a:gd name="connsiteY4474" fmla="*/ 1799905 h 5499746"/>
              <a:gd name="connsiteX4475" fmla="*/ 10546515 w 10815999"/>
              <a:gd name="connsiteY4475" fmla="*/ 1804365 h 5499746"/>
              <a:gd name="connsiteX4476" fmla="*/ 10544603 w 10815999"/>
              <a:gd name="connsiteY4476" fmla="*/ 1807551 h 5499746"/>
              <a:gd name="connsiteX4477" fmla="*/ 10542693 w 10815999"/>
              <a:gd name="connsiteY4477" fmla="*/ 1809462 h 5499746"/>
              <a:gd name="connsiteX4478" fmla="*/ 10541419 w 10815999"/>
              <a:gd name="connsiteY4478" fmla="*/ 1812011 h 5499746"/>
              <a:gd name="connsiteX4479" fmla="*/ 10540781 w 10815999"/>
              <a:gd name="connsiteY4479" fmla="*/ 1813922 h 5499746"/>
              <a:gd name="connsiteX4480" fmla="*/ 10540781 w 10815999"/>
              <a:gd name="connsiteY4480" fmla="*/ 1815834 h 5499746"/>
              <a:gd name="connsiteX4481" fmla="*/ 10541419 w 10815999"/>
              <a:gd name="connsiteY4481" fmla="*/ 1818382 h 5499746"/>
              <a:gd name="connsiteX4482" fmla="*/ 10542055 w 10815999"/>
              <a:gd name="connsiteY4482" fmla="*/ 1821568 h 5499746"/>
              <a:gd name="connsiteX4483" fmla="*/ 10544603 w 10815999"/>
              <a:gd name="connsiteY4483" fmla="*/ 1824754 h 5499746"/>
              <a:gd name="connsiteX4484" fmla="*/ 10548425 w 10815999"/>
              <a:gd name="connsiteY4484" fmla="*/ 1830488 h 5499746"/>
              <a:gd name="connsiteX4485" fmla="*/ 10550973 w 10815999"/>
              <a:gd name="connsiteY4485" fmla="*/ 1835585 h 5499746"/>
              <a:gd name="connsiteX4486" fmla="*/ 10556069 w 10815999"/>
              <a:gd name="connsiteY4486" fmla="*/ 1839408 h 5499746"/>
              <a:gd name="connsiteX4487" fmla="*/ 10561803 w 10815999"/>
              <a:gd name="connsiteY4487" fmla="*/ 1842593 h 5499746"/>
              <a:gd name="connsiteX4488" fmla="*/ 10563127 w 10815999"/>
              <a:gd name="connsiteY4488" fmla="*/ 1843366 h 5499746"/>
              <a:gd name="connsiteX4489" fmla="*/ 10558065 w 10815999"/>
              <a:gd name="connsiteY4489" fmla="*/ 1839426 h 5499746"/>
              <a:gd name="connsiteX4490" fmla="*/ 10552969 w 10815999"/>
              <a:gd name="connsiteY4490" fmla="*/ 1836240 h 5499746"/>
              <a:gd name="connsiteX4491" fmla="*/ 10549785 w 10815999"/>
              <a:gd name="connsiteY4491" fmla="*/ 1831779 h 5499746"/>
              <a:gd name="connsiteX4492" fmla="*/ 10546601 w 10815999"/>
              <a:gd name="connsiteY4492" fmla="*/ 1825406 h 5499746"/>
              <a:gd name="connsiteX4493" fmla="*/ 10544053 w 10815999"/>
              <a:gd name="connsiteY4493" fmla="*/ 1822219 h 5499746"/>
              <a:gd name="connsiteX4494" fmla="*/ 10542779 w 10815999"/>
              <a:gd name="connsiteY4494" fmla="*/ 1819670 h 5499746"/>
              <a:gd name="connsiteX4495" fmla="*/ 10542779 w 10815999"/>
              <a:gd name="connsiteY4495" fmla="*/ 1816484 h 5499746"/>
              <a:gd name="connsiteX4496" fmla="*/ 10542779 w 10815999"/>
              <a:gd name="connsiteY4496" fmla="*/ 1814572 h 5499746"/>
              <a:gd name="connsiteX4497" fmla="*/ 10543417 w 10815999"/>
              <a:gd name="connsiteY4497" fmla="*/ 1812660 h 5499746"/>
              <a:gd name="connsiteX4498" fmla="*/ 10545327 w 10815999"/>
              <a:gd name="connsiteY4498" fmla="*/ 1810111 h 5499746"/>
              <a:gd name="connsiteX4499" fmla="*/ 10546601 w 10815999"/>
              <a:gd name="connsiteY4499" fmla="*/ 1807562 h 5499746"/>
              <a:gd name="connsiteX4500" fmla="*/ 10548511 w 10815999"/>
              <a:gd name="connsiteY4500" fmla="*/ 1805013 h 5499746"/>
              <a:gd name="connsiteX4501" fmla="*/ 10552969 w 10815999"/>
              <a:gd name="connsiteY4501" fmla="*/ 1800552 h 5499746"/>
              <a:gd name="connsiteX4502" fmla="*/ 10558065 w 10815999"/>
              <a:gd name="connsiteY4502" fmla="*/ 1797365 h 5499746"/>
              <a:gd name="connsiteX4503" fmla="*/ 10562523 w 10815999"/>
              <a:gd name="connsiteY4503" fmla="*/ 1795454 h 5499746"/>
              <a:gd name="connsiteX4504" fmla="*/ 10568891 w 10815999"/>
              <a:gd name="connsiteY4504" fmla="*/ 1792904 h 5499746"/>
              <a:gd name="connsiteX4505" fmla="*/ 10572075 w 10815999"/>
              <a:gd name="connsiteY4505" fmla="*/ 1792267 h 5499746"/>
              <a:gd name="connsiteX4506" fmla="*/ 10574623 w 10815999"/>
              <a:gd name="connsiteY4506" fmla="*/ 1791630 h 5499746"/>
              <a:gd name="connsiteX4507" fmla="*/ 10575209 w 10815999"/>
              <a:gd name="connsiteY4507" fmla="*/ 1791630 h 5499746"/>
              <a:gd name="connsiteX4508" fmla="*/ 10575181 w 10815999"/>
              <a:gd name="connsiteY4508" fmla="*/ 1791623 h 5499746"/>
              <a:gd name="connsiteX4509" fmla="*/ 10572633 w 10815999"/>
              <a:gd name="connsiteY4509" fmla="*/ 1791623 h 5499746"/>
              <a:gd name="connsiteX4510" fmla="*/ 7032046 w 10815999"/>
              <a:gd name="connsiteY4510" fmla="*/ 1717940 h 5499746"/>
              <a:gd name="connsiteX4511" fmla="*/ 7031564 w 10815999"/>
              <a:gd name="connsiteY4511" fmla="*/ 1728548 h 5499746"/>
              <a:gd name="connsiteX4512" fmla="*/ 7031029 w 10815999"/>
              <a:gd name="connsiteY4512" fmla="*/ 1734433 h 5499746"/>
              <a:gd name="connsiteX4513" fmla="*/ 7032046 w 10815999"/>
              <a:gd name="connsiteY4513" fmla="*/ 1726635 h 5499746"/>
              <a:gd name="connsiteX4514" fmla="*/ 7551468 w 10815999"/>
              <a:gd name="connsiteY4514" fmla="*/ 1670222 h 5499746"/>
              <a:gd name="connsiteX4515" fmla="*/ 7551361 w 10815999"/>
              <a:gd name="connsiteY4515" fmla="*/ 1670568 h 5499746"/>
              <a:gd name="connsiteX4516" fmla="*/ 7549449 w 10815999"/>
              <a:gd name="connsiteY4516" fmla="*/ 1677577 h 5499746"/>
              <a:gd name="connsiteX4517" fmla="*/ 7549430 w 10815999"/>
              <a:gd name="connsiteY4517" fmla="*/ 1677648 h 5499746"/>
              <a:gd name="connsiteX4518" fmla="*/ 7549948 w 10815999"/>
              <a:gd name="connsiteY4518" fmla="*/ 1676301 h 5499746"/>
              <a:gd name="connsiteX4519" fmla="*/ 7174929 w 10815999"/>
              <a:gd name="connsiteY4519" fmla="*/ 1656929 h 5499746"/>
              <a:gd name="connsiteX4520" fmla="*/ 7176125 w 10815999"/>
              <a:gd name="connsiteY4520" fmla="*/ 1659320 h 5499746"/>
              <a:gd name="connsiteX4521" fmla="*/ 7175527 w 10815999"/>
              <a:gd name="connsiteY4521" fmla="*/ 1657826 h 5499746"/>
              <a:gd name="connsiteX4522" fmla="*/ 7556895 w 10815999"/>
              <a:gd name="connsiteY4522" fmla="*/ 1652909 h 5499746"/>
              <a:gd name="connsiteX4523" fmla="*/ 7556457 w 10815999"/>
              <a:gd name="connsiteY4523" fmla="*/ 1654003 h 5499746"/>
              <a:gd name="connsiteX4524" fmla="*/ 7555183 w 10815999"/>
              <a:gd name="connsiteY4524" fmla="*/ 1657826 h 5499746"/>
              <a:gd name="connsiteX4525" fmla="*/ 7554746 w 10815999"/>
              <a:gd name="connsiteY4525" fmla="*/ 1659357 h 5499746"/>
              <a:gd name="connsiteX4526" fmla="*/ 7555681 w 10815999"/>
              <a:gd name="connsiteY4526" fmla="*/ 1656550 h 5499746"/>
              <a:gd name="connsiteX4527" fmla="*/ 7724663 w 10815999"/>
              <a:gd name="connsiteY4527" fmla="*/ 1590964 h 5499746"/>
              <a:gd name="connsiteX4528" fmla="*/ 7722991 w 10815999"/>
              <a:gd name="connsiteY4528" fmla="*/ 1596401 h 5499746"/>
              <a:gd name="connsiteX4529" fmla="*/ 7723218 w 10815999"/>
              <a:gd name="connsiteY4529" fmla="*/ 1596022 h 5499746"/>
              <a:gd name="connsiteX4530" fmla="*/ 7742329 w 10815999"/>
              <a:gd name="connsiteY4530" fmla="*/ 1510494 h 5499746"/>
              <a:gd name="connsiteX4531" fmla="*/ 7741825 w 10815999"/>
              <a:gd name="connsiteY4531" fmla="*/ 1519567 h 5499746"/>
              <a:gd name="connsiteX4532" fmla="*/ 7740551 w 10815999"/>
              <a:gd name="connsiteY4532" fmla="*/ 1533584 h 5499746"/>
              <a:gd name="connsiteX4533" fmla="*/ 7738640 w 10815999"/>
              <a:gd name="connsiteY4533" fmla="*/ 1547601 h 5499746"/>
              <a:gd name="connsiteX4534" fmla="*/ 7736788 w 10815999"/>
              <a:gd name="connsiteY4534" fmla="*/ 1558714 h 5499746"/>
              <a:gd name="connsiteX4535" fmla="*/ 7737233 w 10815999"/>
              <a:gd name="connsiteY4535" fmla="*/ 1557157 h 5499746"/>
              <a:gd name="connsiteX4536" fmla="*/ 7739144 w 10815999"/>
              <a:gd name="connsiteY4536" fmla="*/ 1545689 h 5499746"/>
              <a:gd name="connsiteX4537" fmla="*/ 7741055 w 10815999"/>
              <a:gd name="connsiteY4537" fmla="*/ 1532309 h 5499746"/>
              <a:gd name="connsiteX4538" fmla="*/ 7742329 w 10815999"/>
              <a:gd name="connsiteY4538" fmla="*/ 1518292 h 5499746"/>
              <a:gd name="connsiteX4539" fmla="*/ 7676716 w 10815999"/>
              <a:gd name="connsiteY4539" fmla="*/ 1404185 h 5499746"/>
              <a:gd name="connsiteX4540" fmla="*/ 7676213 w 10815999"/>
              <a:gd name="connsiteY4540" fmla="*/ 1408706 h 5499746"/>
              <a:gd name="connsiteX4541" fmla="*/ 7676213 w 10815999"/>
              <a:gd name="connsiteY4541" fmla="*/ 1413166 h 5499746"/>
              <a:gd name="connsiteX4542" fmla="*/ 7678761 w 10815999"/>
              <a:gd name="connsiteY4542" fmla="*/ 1418263 h 5499746"/>
              <a:gd name="connsiteX4543" fmla="*/ 7681309 w 10815999"/>
              <a:gd name="connsiteY4543" fmla="*/ 1423360 h 5499746"/>
              <a:gd name="connsiteX4544" fmla="*/ 7685131 w 10815999"/>
              <a:gd name="connsiteY4544" fmla="*/ 1428457 h 5499746"/>
              <a:gd name="connsiteX4545" fmla="*/ 7688317 w 10815999"/>
              <a:gd name="connsiteY4545" fmla="*/ 1432917 h 5499746"/>
              <a:gd name="connsiteX4546" fmla="*/ 7692775 w 10815999"/>
              <a:gd name="connsiteY4546" fmla="*/ 1434828 h 5499746"/>
              <a:gd name="connsiteX4547" fmla="*/ 7699783 w 10815999"/>
              <a:gd name="connsiteY4547" fmla="*/ 1437377 h 5499746"/>
              <a:gd name="connsiteX4548" fmla="*/ 7705516 w 10815999"/>
              <a:gd name="connsiteY4548" fmla="*/ 1439925 h 5499746"/>
              <a:gd name="connsiteX4549" fmla="*/ 7710612 w 10815999"/>
              <a:gd name="connsiteY4549" fmla="*/ 1443111 h 5499746"/>
              <a:gd name="connsiteX4550" fmla="*/ 7714434 w 10815999"/>
              <a:gd name="connsiteY4550" fmla="*/ 1446934 h 5499746"/>
              <a:gd name="connsiteX4551" fmla="*/ 7720167 w 10815999"/>
              <a:gd name="connsiteY4551" fmla="*/ 1452031 h 5499746"/>
              <a:gd name="connsiteX4552" fmla="*/ 7723989 w 10815999"/>
              <a:gd name="connsiteY4552" fmla="*/ 1458402 h 5499746"/>
              <a:gd name="connsiteX4553" fmla="*/ 7727174 w 10815999"/>
              <a:gd name="connsiteY4553" fmla="*/ 1464137 h 5499746"/>
              <a:gd name="connsiteX4554" fmla="*/ 7731633 w 10815999"/>
              <a:gd name="connsiteY4554" fmla="*/ 1473694 h 5499746"/>
              <a:gd name="connsiteX4555" fmla="*/ 7735455 w 10815999"/>
              <a:gd name="connsiteY4555" fmla="*/ 1485162 h 5499746"/>
              <a:gd name="connsiteX4556" fmla="*/ 7739277 w 10815999"/>
              <a:gd name="connsiteY4556" fmla="*/ 1497268 h 5499746"/>
              <a:gd name="connsiteX4557" fmla="*/ 7742329 w 10815999"/>
              <a:gd name="connsiteY4557" fmla="*/ 1507647 h 5499746"/>
              <a:gd name="connsiteX4558" fmla="*/ 7742329 w 10815999"/>
              <a:gd name="connsiteY4558" fmla="*/ 1506823 h 5499746"/>
              <a:gd name="connsiteX4559" fmla="*/ 7739781 w 10815999"/>
              <a:gd name="connsiteY4559" fmla="*/ 1495992 h 5499746"/>
              <a:gd name="connsiteX4560" fmla="*/ 7735959 w 10815999"/>
              <a:gd name="connsiteY4560" fmla="*/ 1483887 h 5499746"/>
              <a:gd name="connsiteX4561" fmla="*/ 7732137 w 10815999"/>
              <a:gd name="connsiteY4561" fmla="*/ 1472418 h 5499746"/>
              <a:gd name="connsiteX4562" fmla="*/ 7727678 w 10815999"/>
              <a:gd name="connsiteY4562" fmla="*/ 1462861 h 5499746"/>
              <a:gd name="connsiteX4563" fmla="*/ 7724493 w 10815999"/>
              <a:gd name="connsiteY4563" fmla="*/ 1457127 h 5499746"/>
              <a:gd name="connsiteX4564" fmla="*/ 7720670 w 10815999"/>
              <a:gd name="connsiteY4564" fmla="*/ 1450756 h 5499746"/>
              <a:gd name="connsiteX4565" fmla="*/ 7714937 w 10815999"/>
              <a:gd name="connsiteY4565" fmla="*/ 1445659 h 5499746"/>
              <a:gd name="connsiteX4566" fmla="*/ 7711115 w 10815999"/>
              <a:gd name="connsiteY4566" fmla="*/ 1441199 h 5499746"/>
              <a:gd name="connsiteX4567" fmla="*/ 7706019 w 10815999"/>
              <a:gd name="connsiteY4567" fmla="*/ 1438650 h 5499746"/>
              <a:gd name="connsiteX4568" fmla="*/ 7699649 w 10815999"/>
              <a:gd name="connsiteY4568" fmla="*/ 1436102 h 5499746"/>
              <a:gd name="connsiteX4569" fmla="*/ 7693278 w 10815999"/>
              <a:gd name="connsiteY4569" fmla="*/ 1433553 h 5499746"/>
              <a:gd name="connsiteX4570" fmla="*/ 7688819 w 10815999"/>
              <a:gd name="connsiteY4570" fmla="*/ 1431642 h 5499746"/>
              <a:gd name="connsiteX4571" fmla="*/ 7685634 w 10815999"/>
              <a:gd name="connsiteY4571" fmla="*/ 1427182 h 5499746"/>
              <a:gd name="connsiteX4572" fmla="*/ 7681812 w 10815999"/>
              <a:gd name="connsiteY4572" fmla="*/ 1422085 h 5499746"/>
              <a:gd name="connsiteX4573" fmla="*/ 7679264 w 10815999"/>
              <a:gd name="connsiteY4573" fmla="*/ 1416350 h 5499746"/>
              <a:gd name="connsiteX4574" fmla="*/ 7676716 w 10815999"/>
              <a:gd name="connsiteY4574" fmla="*/ 1411890 h 5499746"/>
              <a:gd name="connsiteX4575" fmla="*/ 7676716 w 10815999"/>
              <a:gd name="connsiteY4575" fmla="*/ 1407430 h 5499746"/>
              <a:gd name="connsiteX4576" fmla="*/ 7680925 w 10815999"/>
              <a:gd name="connsiteY4576" fmla="*/ 1384579 h 5499746"/>
              <a:gd name="connsiteX4577" fmla="*/ 7678761 w 10815999"/>
              <a:gd name="connsiteY4577" fmla="*/ 1391503 h 5499746"/>
              <a:gd name="connsiteX4578" fmla="*/ 7677487 w 10815999"/>
              <a:gd name="connsiteY4578" fmla="*/ 1397875 h 5499746"/>
              <a:gd name="connsiteX4579" fmla="*/ 7677303 w 10815999"/>
              <a:gd name="connsiteY4579" fmla="*/ 1399346 h 5499746"/>
              <a:gd name="connsiteX4580" fmla="*/ 7677990 w 10815999"/>
              <a:gd name="connsiteY4580" fmla="*/ 1396599 h 5499746"/>
              <a:gd name="connsiteX4581" fmla="*/ 7679264 w 10815999"/>
              <a:gd name="connsiteY4581" fmla="*/ 1390228 h 5499746"/>
              <a:gd name="connsiteX4582" fmla="*/ 7683221 w 10815999"/>
              <a:gd name="connsiteY4582" fmla="*/ 1364587 h 5499746"/>
              <a:gd name="connsiteX4583" fmla="*/ 7683221 w 10815999"/>
              <a:gd name="connsiteY4583" fmla="*/ 1372389 h 5499746"/>
              <a:gd name="connsiteX4584" fmla="*/ 7682004 w 10815999"/>
              <a:gd name="connsiteY4584" fmla="*/ 1380910 h 5499746"/>
              <a:gd name="connsiteX4585" fmla="*/ 7682449 w 10815999"/>
              <a:gd name="connsiteY4585" fmla="*/ 1379397 h 5499746"/>
              <a:gd name="connsiteX4586" fmla="*/ 7683723 w 10815999"/>
              <a:gd name="connsiteY4586" fmla="*/ 1371114 h 5499746"/>
              <a:gd name="connsiteX4587" fmla="*/ 7681309 w 10815999"/>
              <a:gd name="connsiteY4587" fmla="*/ 1339088 h 5499746"/>
              <a:gd name="connsiteX4588" fmla="*/ 7681309 w 10815999"/>
              <a:gd name="connsiteY4588" fmla="*/ 1346904 h 5499746"/>
              <a:gd name="connsiteX4589" fmla="*/ 7681947 w 10815999"/>
              <a:gd name="connsiteY4589" fmla="*/ 1355187 h 5499746"/>
              <a:gd name="connsiteX4590" fmla="*/ 7683141 w 10815999"/>
              <a:gd name="connsiteY4590" fmla="*/ 1363546 h 5499746"/>
              <a:gd name="connsiteX4591" fmla="*/ 7683086 w 10815999"/>
              <a:gd name="connsiteY4591" fmla="*/ 1362831 h 5499746"/>
              <a:gd name="connsiteX4592" fmla="*/ 7682449 w 10815999"/>
              <a:gd name="connsiteY4592" fmla="*/ 1353911 h 5499746"/>
              <a:gd name="connsiteX4593" fmla="*/ 7681812 w 10815999"/>
              <a:gd name="connsiteY4593" fmla="*/ 1345628 h 5499746"/>
              <a:gd name="connsiteX4594" fmla="*/ 7631441 w 10815999"/>
              <a:gd name="connsiteY4594" fmla="*/ 1277001 h 5499746"/>
              <a:gd name="connsiteX4595" fmla="*/ 7630986 w 10815999"/>
              <a:gd name="connsiteY4595" fmla="*/ 1277456 h 5499746"/>
              <a:gd name="connsiteX4596" fmla="*/ 7630349 w 10815999"/>
              <a:gd name="connsiteY4596" fmla="*/ 1280642 h 5499746"/>
              <a:gd name="connsiteX4597" fmla="*/ 7629712 w 10815999"/>
              <a:gd name="connsiteY4597" fmla="*/ 1284465 h 5499746"/>
              <a:gd name="connsiteX4598" fmla="*/ 7630349 w 10815999"/>
              <a:gd name="connsiteY4598" fmla="*/ 1287650 h 5499746"/>
              <a:gd name="connsiteX4599" fmla="*/ 7630986 w 10815999"/>
              <a:gd name="connsiteY4599" fmla="*/ 1294022 h 5499746"/>
              <a:gd name="connsiteX4600" fmla="*/ 7632897 w 10815999"/>
              <a:gd name="connsiteY4600" fmla="*/ 1299756 h 5499746"/>
              <a:gd name="connsiteX4601" fmla="*/ 7635445 w 10815999"/>
              <a:gd name="connsiteY4601" fmla="*/ 1303579 h 5499746"/>
              <a:gd name="connsiteX4602" fmla="*/ 7639904 w 10815999"/>
              <a:gd name="connsiteY4602" fmla="*/ 1308039 h 5499746"/>
              <a:gd name="connsiteX4603" fmla="*/ 7643089 w 10815999"/>
              <a:gd name="connsiteY4603" fmla="*/ 1309313 h 5499746"/>
              <a:gd name="connsiteX4604" fmla="*/ 7645000 w 10815999"/>
              <a:gd name="connsiteY4604" fmla="*/ 1310587 h 5499746"/>
              <a:gd name="connsiteX4605" fmla="*/ 7647548 w 10815999"/>
              <a:gd name="connsiteY4605" fmla="*/ 1311861 h 5499746"/>
              <a:gd name="connsiteX4606" fmla="*/ 7649459 w 10815999"/>
              <a:gd name="connsiteY4606" fmla="*/ 1311861 h 5499746"/>
              <a:gd name="connsiteX4607" fmla="*/ 7657740 w 10815999"/>
              <a:gd name="connsiteY4607" fmla="*/ 1306764 h 5499746"/>
              <a:gd name="connsiteX4608" fmla="*/ 7666658 w 10815999"/>
              <a:gd name="connsiteY4608" fmla="*/ 1302304 h 5499746"/>
              <a:gd name="connsiteX4609" fmla="*/ 7670481 w 10815999"/>
              <a:gd name="connsiteY4609" fmla="*/ 1302942 h 5499746"/>
              <a:gd name="connsiteX4610" fmla="*/ 7674939 w 10815999"/>
              <a:gd name="connsiteY4610" fmla="*/ 1304853 h 5499746"/>
              <a:gd name="connsiteX4611" fmla="*/ 7678761 w 10815999"/>
              <a:gd name="connsiteY4611" fmla="*/ 1308676 h 5499746"/>
              <a:gd name="connsiteX4612" fmla="*/ 7681309 w 10815999"/>
              <a:gd name="connsiteY4612" fmla="*/ 1311861 h 5499746"/>
              <a:gd name="connsiteX4613" fmla="*/ 7682583 w 10815999"/>
              <a:gd name="connsiteY4613" fmla="*/ 1315047 h 5499746"/>
              <a:gd name="connsiteX4614" fmla="*/ 7683221 w 10815999"/>
              <a:gd name="connsiteY4614" fmla="*/ 1318233 h 5499746"/>
              <a:gd name="connsiteX4615" fmla="*/ 7683221 w 10815999"/>
              <a:gd name="connsiteY4615" fmla="*/ 1322056 h 5499746"/>
              <a:gd name="connsiteX4616" fmla="*/ 7682583 w 10815999"/>
              <a:gd name="connsiteY4616" fmla="*/ 1325878 h 5499746"/>
              <a:gd name="connsiteX4617" fmla="*/ 7682354 w 10815999"/>
              <a:gd name="connsiteY4617" fmla="*/ 1328628 h 5499746"/>
              <a:gd name="connsiteX4618" fmla="*/ 7683086 w 10815999"/>
              <a:gd name="connsiteY4618" fmla="*/ 1324603 h 5499746"/>
              <a:gd name="connsiteX4619" fmla="*/ 7683723 w 10815999"/>
              <a:gd name="connsiteY4619" fmla="*/ 1321417 h 5499746"/>
              <a:gd name="connsiteX4620" fmla="*/ 7683086 w 10815999"/>
              <a:gd name="connsiteY4620" fmla="*/ 1316957 h 5499746"/>
              <a:gd name="connsiteX4621" fmla="*/ 7682449 w 10815999"/>
              <a:gd name="connsiteY4621" fmla="*/ 1313772 h 5499746"/>
              <a:gd name="connsiteX4622" fmla="*/ 7681175 w 10815999"/>
              <a:gd name="connsiteY4622" fmla="*/ 1310586 h 5499746"/>
              <a:gd name="connsiteX4623" fmla="*/ 7679264 w 10815999"/>
              <a:gd name="connsiteY4623" fmla="*/ 1306763 h 5499746"/>
              <a:gd name="connsiteX4624" fmla="*/ 7675442 w 10815999"/>
              <a:gd name="connsiteY4624" fmla="*/ 1303578 h 5499746"/>
              <a:gd name="connsiteX4625" fmla="*/ 7670982 w 10815999"/>
              <a:gd name="connsiteY4625" fmla="*/ 1301666 h 5499746"/>
              <a:gd name="connsiteX4626" fmla="*/ 7667160 w 10815999"/>
              <a:gd name="connsiteY4626" fmla="*/ 1301029 h 5499746"/>
              <a:gd name="connsiteX4627" fmla="*/ 7658242 w 10815999"/>
              <a:gd name="connsiteY4627" fmla="*/ 1305489 h 5499746"/>
              <a:gd name="connsiteX4628" fmla="*/ 7649961 w 10815999"/>
              <a:gd name="connsiteY4628" fmla="*/ 1310586 h 5499746"/>
              <a:gd name="connsiteX4629" fmla="*/ 7648049 w 10815999"/>
              <a:gd name="connsiteY4629" fmla="*/ 1310586 h 5499746"/>
              <a:gd name="connsiteX4630" fmla="*/ 7645501 w 10815999"/>
              <a:gd name="connsiteY4630" fmla="*/ 1309312 h 5499746"/>
              <a:gd name="connsiteX4631" fmla="*/ 7642953 w 10815999"/>
              <a:gd name="connsiteY4631" fmla="*/ 1307400 h 5499746"/>
              <a:gd name="connsiteX4632" fmla="*/ 7640405 w 10815999"/>
              <a:gd name="connsiteY4632" fmla="*/ 1306126 h 5499746"/>
              <a:gd name="connsiteX4633" fmla="*/ 7635946 w 10815999"/>
              <a:gd name="connsiteY4633" fmla="*/ 1302303 h 5499746"/>
              <a:gd name="connsiteX4634" fmla="*/ 7632761 w 10815999"/>
              <a:gd name="connsiteY4634" fmla="*/ 1298480 h 5499746"/>
              <a:gd name="connsiteX4635" fmla="*/ 7631487 w 10815999"/>
              <a:gd name="connsiteY4635" fmla="*/ 1293383 h 5499746"/>
              <a:gd name="connsiteX4636" fmla="*/ 7630213 w 10815999"/>
              <a:gd name="connsiteY4636" fmla="*/ 1286375 h 5499746"/>
              <a:gd name="connsiteX4637" fmla="*/ 7630213 w 10815999"/>
              <a:gd name="connsiteY4637" fmla="*/ 1282552 h 5499746"/>
              <a:gd name="connsiteX4638" fmla="*/ 7630850 w 10815999"/>
              <a:gd name="connsiteY4638" fmla="*/ 1279366 h 5499746"/>
              <a:gd name="connsiteX4639" fmla="*/ 7668555 w 10815999"/>
              <a:gd name="connsiteY4639" fmla="*/ 1266654 h 5499746"/>
              <a:gd name="connsiteX4640" fmla="*/ 7667933 w 10815999"/>
              <a:gd name="connsiteY4640" fmla="*/ 1267899 h 5499746"/>
              <a:gd name="connsiteX4641" fmla="*/ 7667706 w 10815999"/>
              <a:gd name="connsiteY4641" fmla="*/ 1268353 h 5499746"/>
              <a:gd name="connsiteX4642" fmla="*/ 7668434 w 10815999"/>
              <a:gd name="connsiteY4642" fmla="*/ 1267261 h 5499746"/>
              <a:gd name="connsiteX4643" fmla="*/ 7597287 w 10815999"/>
              <a:gd name="connsiteY4643" fmla="*/ 1157636 h 5499746"/>
              <a:gd name="connsiteX4644" fmla="*/ 7599136 w 10815999"/>
              <a:gd name="connsiteY4644" fmla="*/ 1165958 h 5499746"/>
              <a:gd name="connsiteX4645" fmla="*/ 7601047 w 10815999"/>
              <a:gd name="connsiteY4645" fmla="*/ 1179337 h 5499746"/>
              <a:gd name="connsiteX4646" fmla="*/ 7602321 w 10815999"/>
              <a:gd name="connsiteY4646" fmla="*/ 1186983 h 5499746"/>
              <a:gd name="connsiteX4647" fmla="*/ 7603595 w 10815999"/>
              <a:gd name="connsiteY4647" fmla="*/ 1192717 h 5499746"/>
              <a:gd name="connsiteX4648" fmla="*/ 7605506 w 10815999"/>
              <a:gd name="connsiteY4648" fmla="*/ 1198451 h 5499746"/>
              <a:gd name="connsiteX4649" fmla="*/ 7608691 w 10815999"/>
              <a:gd name="connsiteY4649" fmla="*/ 1202911 h 5499746"/>
              <a:gd name="connsiteX4650" fmla="*/ 7610602 w 10815999"/>
              <a:gd name="connsiteY4650" fmla="*/ 1205460 h 5499746"/>
              <a:gd name="connsiteX4651" fmla="*/ 7613150 w 10815999"/>
              <a:gd name="connsiteY4651" fmla="*/ 1208008 h 5499746"/>
              <a:gd name="connsiteX4652" fmla="*/ 7616335 w 10815999"/>
              <a:gd name="connsiteY4652" fmla="*/ 1211194 h 5499746"/>
              <a:gd name="connsiteX4653" fmla="*/ 7620794 w 10815999"/>
              <a:gd name="connsiteY4653" fmla="*/ 1213743 h 5499746"/>
              <a:gd name="connsiteX4654" fmla="*/ 7627801 w 10815999"/>
              <a:gd name="connsiteY4654" fmla="*/ 1218203 h 5499746"/>
              <a:gd name="connsiteX4655" fmla="*/ 7634808 w 10815999"/>
              <a:gd name="connsiteY4655" fmla="*/ 1222663 h 5499746"/>
              <a:gd name="connsiteX4656" fmla="*/ 7641815 w 10815999"/>
              <a:gd name="connsiteY4656" fmla="*/ 1224574 h 5499746"/>
              <a:gd name="connsiteX4657" fmla="*/ 7648822 w 10815999"/>
              <a:gd name="connsiteY4657" fmla="*/ 1226485 h 5499746"/>
              <a:gd name="connsiteX4658" fmla="*/ 7653281 w 10815999"/>
              <a:gd name="connsiteY4658" fmla="*/ 1227760 h 5499746"/>
              <a:gd name="connsiteX4659" fmla="*/ 7656466 w 10815999"/>
              <a:gd name="connsiteY4659" fmla="*/ 1229671 h 5499746"/>
              <a:gd name="connsiteX4660" fmla="*/ 7659014 w 10815999"/>
              <a:gd name="connsiteY4660" fmla="*/ 1231582 h 5499746"/>
              <a:gd name="connsiteX4661" fmla="*/ 7661562 w 10815999"/>
              <a:gd name="connsiteY4661" fmla="*/ 1234768 h 5499746"/>
              <a:gd name="connsiteX4662" fmla="*/ 7663473 w 10815999"/>
              <a:gd name="connsiteY4662" fmla="*/ 1236679 h 5499746"/>
              <a:gd name="connsiteX4663" fmla="*/ 7665384 w 10815999"/>
              <a:gd name="connsiteY4663" fmla="*/ 1239228 h 5499746"/>
              <a:gd name="connsiteX4664" fmla="*/ 7666021 w 10815999"/>
              <a:gd name="connsiteY4664" fmla="*/ 1242414 h 5499746"/>
              <a:gd name="connsiteX4665" fmla="*/ 7666658 w 10815999"/>
              <a:gd name="connsiteY4665" fmla="*/ 1246874 h 5499746"/>
              <a:gd name="connsiteX4666" fmla="*/ 7667933 w 10815999"/>
              <a:gd name="connsiteY4666" fmla="*/ 1251334 h 5499746"/>
              <a:gd name="connsiteX4667" fmla="*/ 7669207 w 10815999"/>
              <a:gd name="connsiteY4667" fmla="*/ 1258342 h 5499746"/>
              <a:gd name="connsiteX4668" fmla="*/ 7669207 w 10815999"/>
              <a:gd name="connsiteY4668" fmla="*/ 1262165 h 5499746"/>
              <a:gd name="connsiteX4669" fmla="*/ 7669207 w 10815999"/>
              <a:gd name="connsiteY4669" fmla="*/ 1263395 h 5499746"/>
              <a:gd name="connsiteX4670" fmla="*/ 7669708 w 10815999"/>
              <a:gd name="connsiteY4670" fmla="*/ 1260890 h 5499746"/>
              <a:gd name="connsiteX4671" fmla="*/ 7669708 w 10815999"/>
              <a:gd name="connsiteY4671" fmla="*/ 1257067 h 5499746"/>
              <a:gd name="connsiteX4672" fmla="*/ 7668434 w 10815999"/>
              <a:gd name="connsiteY4672" fmla="*/ 1250695 h 5499746"/>
              <a:gd name="connsiteX4673" fmla="*/ 7667160 w 10815999"/>
              <a:gd name="connsiteY4673" fmla="*/ 1244961 h 5499746"/>
              <a:gd name="connsiteX4674" fmla="*/ 7666523 w 10815999"/>
              <a:gd name="connsiteY4674" fmla="*/ 1241775 h 5499746"/>
              <a:gd name="connsiteX4675" fmla="*/ 7665886 w 10815999"/>
              <a:gd name="connsiteY4675" fmla="*/ 1238590 h 5499746"/>
              <a:gd name="connsiteX4676" fmla="*/ 7663975 w 10815999"/>
              <a:gd name="connsiteY4676" fmla="*/ 1235404 h 5499746"/>
              <a:gd name="connsiteX4677" fmla="*/ 7662064 w 10815999"/>
              <a:gd name="connsiteY4677" fmla="*/ 1232856 h 5499746"/>
              <a:gd name="connsiteX4678" fmla="*/ 7659516 w 10815999"/>
              <a:gd name="connsiteY4678" fmla="*/ 1230307 h 5499746"/>
              <a:gd name="connsiteX4679" fmla="*/ 7656968 w 10815999"/>
              <a:gd name="connsiteY4679" fmla="*/ 1228396 h 5499746"/>
              <a:gd name="connsiteX4680" fmla="*/ 7653783 w 10815999"/>
              <a:gd name="connsiteY4680" fmla="*/ 1226484 h 5499746"/>
              <a:gd name="connsiteX4681" fmla="*/ 7649323 w 10815999"/>
              <a:gd name="connsiteY4681" fmla="*/ 1225210 h 5499746"/>
              <a:gd name="connsiteX4682" fmla="*/ 7642316 w 10815999"/>
              <a:gd name="connsiteY4682" fmla="*/ 1223299 h 5499746"/>
              <a:gd name="connsiteX4683" fmla="*/ 7635309 w 10815999"/>
              <a:gd name="connsiteY4683" fmla="*/ 1220750 h 5499746"/>
              <a:gd name="connsiteX4684" fmla="*/ 7628302 w 10815999"/>
              <a:gd name="connsiteY4684" fmla="*/ 1216927 h 5499746"/>
              <a:gd name="connsiteX4685" fmla="*/ 7621294 w 10815999"/>
              <a:gd name="connsiteY4685" fmla="*/ 1212467 h 5499746"/>
              <a:gd name="connsiteX4686" fmla="*/ 7616835 w 10815999"/>
              <a:gd name="connsiteY4686" fmla="*/ 1209282 h 5499746"/>
              <a:gd name="connsiteX4687" fmla="*/ 7613650 w 10815999"/>
              <a:gd name="connsiteY4687" fmla="*/ 1206733 h 5499746"/>
              <a:gd name="connsiteX4688" fmla="*/ 7611102 w 10815999"/>
              <a:gd name="connsiteY4688" fmla="*/ 1204185 h 5499746"/>
              <a:gd name="connsiteX4689" fmla="*/ 7608554 w 10815999"/>
              <a:gd name="connsiteY4689" fmla="*/ 1201636 h 5499746"/>
              <a:gd name="connsiteX4690" fmla="*/ 7606006 w 10815999"/>
              <a:gd name="connsiteY4690" fmla="*/ 1197176 h 5499746"/>
              <a:gd name="connsiteX4691" fmla="*/ 7604095 w 10815999"/>
              <a:gd name="connsiteY4691" fmla="*/ 1191442 h 5499746"/>
              <a:gd name="connsiteX4692" fmla="*/ 7602821 w 10815999"/>
              <a:gd name="connsiteY4692" fmla="*/ 1185070 h 5499746"/>
              <a:gd name="connsiteX4693" fmla="*/ 7601547 w 10815999"/>
              <a:gd name="connsiteY4693" fmla="*/ 1178699 h 5499746"/>
              <a:gd name="connsiteX4694" fmla="*/ 7599636 w 10815999"/>
              <a:gd name="connsiteY4694" fmla="*/ 1164682 h 5499746"/>
              <a:gd name="connsiteX4695" fmla="*/ 7575628 w 10815999"/>
              <a:gd name="connsiteY4695" fmla="*/ 1100581 h 5499746"/>
              <a:gd name="connsiteX4696" fmla="*/ 7574293 w 10815999"/>
              <a:gd name="connsiteY4696" fmla="*/ 1103518 h 5499746"/>
              <a:gd name="connsiteX4697" fmla="*/ 7575567 w 10815999"/>
              <a:gd name="connsiteY4697" fmla="*/ 1109253 h 5499746"/>
              <a:gd name="connsiteX4698" fmla="*/ 7578115 w 10815999"/>
              <a:gd name="connsiteY4698" fmla="*/ 1116898 h 5499746"/>
              <a:gd name="connsiteX4699" fmla="*/ 7581300 w 10815999"/>
              <a:gd name="connsiteY4699" fmla="*/ 1123907 h 5499746"/>
              <a:gd name="connsiteX4700" fmla="*/ 7583848 w 10815999"/>
              <a:gd name="connsiteY4700" fmla="*/ 1130278 h 5499746"/>
              <a:gd name="connsiteX4701" fmla="*/ 7586396 w 10815999"/>
              <a:gd name="connsiteY4701" fmla="*/ 1134738 h 5499746"/>
              <a:gd name="connsiteX4702" fmla="*/ 7590218 w 10815999"/>
              <a:gd name="connsiteY4702" fmla="*/ 1141109 h 5499746"/>
              <a:gd name="connsiteX4703" fmla="*/ 7593403 w 10815999"/>
              <a:gd name="connsiteY4703" fmla="*/ 1148118 h 5499746"/>
              <a:gd name="connsiteX4704" fmla="*/ 7595607 w 10815999"/>
              <a:gd name="connsiteY4704" fmla="*/ 1152526 h 5499746"/>
              <a:gd name="connsiteX4705" fmla="*/ 7593902 w 10815999"/>
              <a:gd name="connsiteY4705" fmla="*/ 1146842 h 5499746"/>
              <a:gd name="connsiteX4706" fmla="*/ 7590080 w 10815999"/>
              <a:gd name="connsiteY4706" fmla="*/ 1140471 h 5499746"/>
              <a:gd name="connsiteX4707" fmla="*/ 7586895 w 10815999"/>
              <a:gd name="connsiteY4707" fmla="*/ 1133463 h 5499746"/>
              <a:gd name="connsiteX4708" fmla="*/ 7583710 w 10815999"/>
              <a:gd name="connsiteY4708" fmla="*/ 1129003 h 5499746"/>
              <a:gd name="connsiteX4709" fmla="*/ 7581799 w 10815999"/>
              <a:gd name="connsiteY4709" fmla="*/ 1122631 h 5499746"/>
              <a:gd name="connsiteX4710" fmla="*/ 7578614 w 10815999"/>
              <a:gd name="connsiteY4710" fmla="*/ 1115623 h 5499746"/>
              <a:gd name="connsiteX4711" fmla="*/ 7576066 w 10815999"/>
              <a:gd name="connsiteY4711" fmla="*/ 1108614 h 5499746"/>
              <a:gd name="connsiteX4712" fmla="*/ 7574792 w 10815999"/>
              <a:gd name="connsiteY4712" fmla="*/ 1102880 h 5499746"/>
              <a:gd name="connsiteX4713" fmla="*/ 7402158 w 10815999"/>
              <a:gd name="connsiteY4713" fmla="*/ 948056 h 5499746"/>
              <a:gd name="connsiteX4714" fmla="*/ 7397699 w 10815999"/>
              <a:gd name="connsiteY4714" fmla="*/ 948694 h 5499746"/>
              <a:gd name="connsiteX4715" fmla="*/ 7394513 w 10815999"/>
              <a:gd name="connsiteY4715" fmla="*/ 949968 h 5499746"/>
              <a:gd name="connsiteX4716" fmla="*/ 7392602 w 10815999"/>
              <a:gd name="connsiteY4716" fmla="*/ 951879 h 5499746"/>
              <a:gd name="connsiteX4717" fmla="*/ 7391965 w 10815999"/>
              <a:gd name="connsiteY4717" fmla="*/ 954428 h 5499746"/>
              <a:gd name="connsiteX4718" fmla="*/ 7391965 w 10815999"/>
              <a:gd name="connsiteY4718" fmla="*/ 957613 h 5499746"/>
              <a:gd name="connsiteX4719" fmla="*/ 7391965 w 10815999"/>
              <a:gd name="connsiteY4719" fmla="*/ 960799 h 5499746"/>
              <a:gd name="connsiteX4720" fmla="*/ 7392109 w 10815999"/>
              <a:gd name="connsiteY4720" fmla="*/ 961951 h 5499746"/>
              <a:gd name="connsiteX4721" fmla="*/ 7392109 w 10815999"/>
              <a:gd name="connsiteY4721" fmla="*/ 961437 h 5499746"/>
              <a:gd name="connsiteX4722" fmla="*/ 7392109 w 10815999"/>
              <a:gd name="connsiteY4722" fmla="*/ 958889 h 5499746"/>
              <a:gd name="connsiteX4723" fmla="*/ 7392109 w 10815999"/>
              <a:gd name="connsiteY4723" fmla="*/ 955703 h 5499746"/>
              <a:gd name="connsiteX4724" fmla="*/ 7392746 w 10815999"/>
              <a:gd name="connsiteY4724" fmla="*/ 952517 h 5499746"/>
              <a:gd name="connsiteX4725" fmla="*/ 7394020 w 10815999"/>
              <a:gd name="connsiteY4725" fmla="*/ 950606 h 5499746"/>
              <a:gd name="connsiteX4726" fmla="*/ 7397205 w 10815999"/>
              <a:gd name="connsiteY4726" fmla="*/ 949332 h 5499746"/>
              <a:gd name="connsiteX4727" fmla="*/ 7401664 w 10815999"/>
              <a:gd name="connsiteY4727" fmla="*/ 948695 h 5499746"/>
              <a:gd name="connsiteX4728" fmla="*/ 7406760 w 10815999"/>
              <a:gd name="connsiteY4728" fmla="*/ 949332 h 5499746"/>
              <a:gd name="connsiteX4729" fmla="*/ 7411219 w 10815999"/>
              <a:gd name="connsiteY4729" fmla="*/ 950606 h 5499746"/>
              <a:gd name="connsiteX4730" fmla="*/ 7417589 w 10815999"/>
              <a:gd name="connsiteY4730" fmla="*/ 953792 h 5499746"/>
              <a:gd name="connsiteX4731" fmla="*/ 7425870 w 10815999"/>
              <a:gd name="connsiteY4731" fmla="*/ 959526 h 5499746"/>
              <a:gd name="connsiteX4732" fmla="*/ 7434151 w 10815999"/>
              <a:gd name="connsiteY4732" fmla="*/ 965260 h 5499746"/>
              <a:gd name="connsiteX4733" fmla="*/ 7439885 w 10815999"/>
              <a:gd name="connsiteY4733" fmla="*/ 970357 h 5499746"/>
              <a:gd name="connsiteX4734" fmla="*/ 7446891 w 10815999"/>
              <a:gd name="connsiteY4734" fmla="*/ 969720 h 5499746"/>
              <a:gd name="connsiteX4735" fmla="*/ 7455173 w 10815999"/>
              <a:gd name="connsiteY4735" fmla="*/ 969720 h 5499746"/>
              <a:gd name="connsiteX4736" fmla="*/ 7463454 w 10815999"/>
              <a:gd name="connsiteY4736" fmla="*/ 969083 h 5499746"/>
              <a:gd name="connsiteX4737" fmla="*/ 7469824 w 10815999"/>
              <a:gd name="connsiteY4737" fmla="*/ 970357 h 5499746"/>
              <a:gd name="connsiteX4738" fmla="*/ 7473009 w 10815999"/>
              <a:gd name="connsiteY4738" fmla="*/ 971631 h 5499746"/>
              <a:gd name="connsiteX4739" fmla="*/ 7477468 w 10815999"/>
              <a:gd name="connsiteY4739" fmla="*/ 973543 h 5499746"/>
              <a:gd name="connsiteX4740" fmla="*/ 7481290 w 10815999"/>
              <a:gd name="connsiteY4740" fmla="*/ 976091 h 5499746"/>
              <a:gd name="connsiteX4741" fmla="*/ 7485749 w 10815999"/>
              <a:gd name="connsiteY4741" fmla="*/ 979277 h 5499746"/>
              <a:gd name="connsiteX4742" fmla="*/ 7489571 w 10815999"/>
              <a:gd name="connsiteY4742" fmla="*/ 981826 h 5499746"/>
              <a:gd name="connsiteX4743" fmla="*/ 7493393 w 10815999"/>
              <a:gd name="connsiteY4743" fmla="*/ 983737 h 5499746"/>
              <a:gd name="connsiteX4744" fmla="*/ 7497852 w 10815999"/>
              <a:gd name="connsiteY4744" fmla="*/ 985648 h 5499746"/>
              <a:gd name="connsiteX4745" fmla="*/ 7501037 w 10815999"/>
              <a:gd name="connsiteY4745" fmla="*/ 986923 h 5499746"/>
              <a:gd name="connsiteX4746" fmla="*/ 7508044 w 10815999"/>
              <a:gd name="connsiteY4746" fmla="*/ 988197 h 5499746"/>
              <a:gd name="connsiteX4747" fmla="*/ 7515051 w 10815999"/>
              <a:gd name="connsiteY4747" fmla="*/ 989471 h 5499746"/>
              <a:gd name="connsiteX4748" fmla="*/ 7522695 w 10815999"/>
              <a:gd name="connsiteY4748" fmla="*/ 990108 h 5499746"/>
              <a:gd name="connsiteX4749" fmla="*/ 7527791 w 10815999"/>
              <a:gd name="connsiteY4749" fmla="*/ 992020 h 5499746"/>
              <a:gd name="connsiteX4750" fmla="*/ 7531613 w 10815999"/>
              <a:gd name="connsiteY4750" fmla="*/ 997117 h 5499746"/>
              <a:gd name="connsiteX4751" fmla="*/ 7535435 w 10815999"/>
              <a:gd name="connsiteY4751" fmla="*/ 1002851 h 5499746"/>
              <a:gd name="connsiteX4752" fmla="*/ 7538620 w 10815999"/>
              <a:gd name="connsiteY4752" fmla="*/ 1009222 h 5499746"/>
              <a:gd name="connsiteX4753" fmla="*/ 7542442 w 10815999"/>
              <a:gd name="connsiteY4753" fmla="*/ 1013682 h 5499746"/>
              <a:gd name="connsiteX4754" fmla="*/ 7548813 w 10815999"/>
              <a:gd name="connsiteY4754" fmla="*/ 1014957 h 5499746"/>
              <a:gd name="connsiteX4755" fmla="*/ 7557093 w 10815999"/>
              <a:gd name="connsiteY4755" fmla="*/ 1016231 h 5499746"/>
              <a:gd name="connsiteX4756" fmla="*/ 7565375 w 10815999"/>
              <a:gd name="connsiteY4756" fmla="*/ 1017505 h 5499746"/>
              <a:gd name="connsiteX4757" fmla="*/ 7571745 w 10815999"/>
              <a:gd name="connsiteY4757" fmla="*/ 1018779 h 5499746"/>
              <a:gd name="connsiteX4758" fmla="*/ 7580026 w 10815999"/>
              <a:gd name="connsiteY4758" fmla="*/ 1022602 h 5499746"/>
              <a:gd name="connsiteX4759" fmla="*/ 7588307 w 10815999"/>
              <a:gd name="connsiteY4759" fmla="*/ 1027062 h 5499746"/>
              <a:gd name="connsiteX4760" fmla="*/ 7597225 w 10815999"/>
              <a:gd name="connsiteY4760" fmla="*/ 1031522 h 5499746"/>
              <a:gd name="connsiteX4761" fmla="*/ 7602958 w 10815999"/>
              <a:gd name="connsiteY4761" fmla="*/ 1035345 h 5499746"/>
              <a:gd name="connsiteX4762" fmla="*/ 7610602 w 10815999"/>
              <a:gd name="connsiteY4762" fmla="*/ 1040442 h 5499746"/>
              <a:gd name="connsiteX4763" fmla="*/ 7617609 w 10815999"/>
              <a:gd name="connsiteY4763" fmla="*/ 1046176 h 5499746"/>
              <a:gd name="connsiteX4764" fmla="*/ 7622068 w 10815999"/>
              <a:gd name="connsiteY4764" fmla="*/ 1048725 h 5499746"/>
              <a:gd name="connsiteX4765" fmla="*/ 7624616 w 10815999"/>
              <a:gd name="connsiteY4765" fmla="*/ 1053185 h 5499746"/>
              <a:gd name="connsiteX4766" fmla="*/ 7626527 w 10815999"/>
              <a:gd name="connsiteY4766" fmla="*/ 1056370 h 5499746"/>
              <a:gd name="connsiteX4767" fmla="*/ 7627164 w 10815999"/>
              <a:gd name="connsiteY4767" fmla="*/ 1059556 h 5499746"/>
              <a:gd name="connsiteX4768" fmla="*/ 7627164 w 10815999"/>
              <a:gd name="connsiteY4768" fmla="*/ 1061467 h 5499746"/>
              <a:gd name="connsiteX4769" fmla="*/ 7627051 w 10815999"/>
              <a:gd name="connsiteY4769" fmla="*/ 1061751 h 5499746"/>
              <a:gd name="connsiteX4770" fmla="*/ 7627665 w 10815999"/>
              <a:gd name="connsiteY4770" fmla="*/ 1060829 h 5499746"/>
              <a:gd name="connsiteX4771" fmla="*/ 7627665 w 10815999"/>
              <a:gd name="connsiteY4771" fmla="*/ 1058918 h 5499746"/>
              <a:gd name="connsiteX4772" fmla="*/ 7627028 w 10815999"/>
              <a:gd name="connsiteY4772" fmla="*/ 1055095 h 5499746"/>
              <a:gd name="connsiteX4773" fmla="*/ 7625117 w 10815999"/>
              <a:gd name="connsiteY4773" fmla="*/ 1051272 h 5499746"/>
              <a:gd name="connsiteX4774" fmla="*/ 7622568 w 10815999"/>
              <a:gd name="connsiteY4774" fmla="*/ 1048087 h 5499746"/>
              <a:gd name="connsiteX4775" fmla="*/ 7618109 w 10815999"/>
              <a:gd name="connsiteY4775" fmla="*/ 1044901 h 5499746"/>
              <a:gd name="connsiteX4776" fmla="*/ 7610465 w 10815999"/>
              <a:gd name="connsiteY4776" fmla="*/ 1038530 h 5499746"/>
              <a:gd name="connsiteX4777" fmla="*/ 7603458 w 10815999"/>
              <a:gd name="connsiteY4777" fmla="*/ 1034707 h 5499746"/>
              <a:gd name="connsiteX4778" fmla="*/ 7597087 w 10815999"/>
              <a:gd name="connsiteY4778" fmla="*/ 1030884 h 5499746"/>
              <a:gd name="connsiteX4779" fmla="*/ 7588806 w 10815999"/>
              <a:gd name="connsiteY4779" fmla="*/ 1025787 h 5499746"/>
              <a:gd name="connsiteX4780" fmla="*/ 7579888 w 10815999"/>
              <a:gd name="connsiteY4780" fmla="*/ 1021964 h 5499746"/>
              <a:gd name="connsiteX4781" fmla="*/ 7571606 w 10815999"/>
              <a:gd name="connsiteY4781" fmla="*/ 1018141 h 5499746"/>
              <a:gd name="connsiteX4782" fmla="*/ 7565873 w 10815999"/>
              <a:gd name="connsiteY4782" fmla="*/ 1015593 h 5499746"/>
              <a:gd name="connsiteX4783" fmla="*/ 7557592 w 10815999"/>
              <a:gd name="connsiteY4783" fmla="*/ 1014956 h 5499746"/>
              <a:gd name="connsiteX4784" fmla="*/ 7549311 w 10815999"/>
              <a:gd name="connsiteY4784" fmla="*/ 1014318 h 5499746"/>
              <a:gd name="connsiteX4785" fmla="*/ 7542940 w 10815999"/>
              <a:gd name="connsiteY4785" fmla="*/ 1012407 h 5499746"/>
              <a:gd name="connsiteX4786" fmla="*/ 7539118 w 10815999"/>
              <a:gd name="connsiteY4786" fmla="*/ 1007947 h 5499746"/>
              <a:gd name="connsiteX4787" fmla="*/ 7535296 w 10815999"/>
              <a:gd name="connsiteY4787" fmla="*/ 1001576 h 5499746"/>
              <a:gd name="connsiteX4788" fmla="*/ 7532111 w 10815999"/>
              <a:gd name="connsiteY4788" fmla="*/ 995841 h 5499746"/>
              <a:gd name="connsiteX4789" fmla="*/ 7528289 w 10815999"/>
              <a:gd name="connsiteY4789" fmla="*/ 990744 h 5499746"/>
              <a:gd name="connsiteX4790" fmla="*/ 7523193 w 10815999"/>
              <a:gd name="connsiteY4790" fmla="*/ 989470 h 5499746"/>
              <a:gd name="connsiteX4791" fmla="*/ 7515548 w 10815999"/>
              <a:gd name="connsiteY4791" fmla="*/ 988196 h 5499746"/>
              <a:gd name="connsiteX4792" fmla="*/ 7508541 w 10815999"/>
              <a:gd name="connsiteY4792" fmla="*/ 987559 h 5499746"/>
              <a:gd name="connsiteX4793" fmla="*/ 7501534 w 10815999"/>
              <a:gd name="connsiteY4793" fmla="*/ 986284 h 5499746"/>
              <a:gd name="connsiteX4794" fmla="*/ 7497711 w 10815999"/>
              <a:gd name="connsiteY4794" fmla="*/ 985010 h 5499746"/>
              <a:gd name="connsiteX4795" fmla="*/ 7493889 w 10815999"/>
              <a:gd name="connsiteY4795" fmla="*/ 983099 h 5499746"/>
              <a:gd name="connsiteX4796" fmla="*/ 7490067 w 10815999"/>
              <a:gd name="connsiteY4796" fmla="*/ 980550 h 5499746"/>
              <a:gd name="connsiteX4797" fmla="*/ 7486245 w 10815999"/>
              <a:gd name="connsiteY4797" fmla="*/ 977365 h 5499746"/>
              <a:gd name="connsiteX4798" fmla="*/ 7481149 w 10815999"/>
              <a:gd name="connsiteY4798" fmla="*/ 974816 h 5499746"/>
              <a:gd name="connsiteX4799" fmla="*/ 7477327 w 10815999"/>
              <a:gd name="connsiteY4799" fmla="*/ 972905 h 5499746"/>
              <a:gd name="connsiteX4800" fmla="*/ 7473505 w 10815999"/>
              <a:gd name="connsiteY4800" fmla="*/ 970993 h 5499746"/>
              <a:gd name="connsiteX4801" fmla="*/ 7469682 w 10815999"/>
              <a:gd name="connsiteY4801" fmla="*/ 969719 h 5499746"/>
              <a:gd name="connsiteX4802" fmla="*/ 7462675 w 10815999"/>
              <a:gd name="connsiteY4802" fmla="*/ 968445 h 5499746"/>
              <a:gd name="connsiteX4803" fmla="*/ 7455668 w 10815999"/>
              <a:gd name="connsiteY4803" fmla="*/ 968445 h 5499746"/>
              <a:gd name="connsiteX4804" fmla="*/ 7447387 w 10815999"/>
              <a:gd name="connsiteY4804" fmla="*/ 969082 h 5499746"/>
              <a:gd name="connsiteX4805" fmla="*/ 7440379 w 10815999"/>
              <a:gd name="connsiteY4805" fmla="*/ 969719 h 5499746"/>
              <a:gd name="connsiteX4806" fmla="*/ 7434009 w 10815999"/>
              <a:gd name="connsiteY4806" fmla="*/ 964622 h 5499746"/>
              <a:gd name="connsiteX4807" fmla="*/ 7425728 w 10815999"/>
              <a:gd name="connsiteY4807" fmla="*/ 958888 h 5499746"/>
              <a:gd name="connsiteX4808" fmla="*/ 7417446 w 10815999"/>
              <a:gd name="connsiteY4808" fmla="*/ 953153 h 5499746"/>
              <a:gd name="connsiteX4809" fmla="*/ 7411713 w 10815999"/>
              <a:gd name="connsiteY4809" fmla="*/ 949968 h 5499746"/>
              <a:gd name="connsiteX4810" fmla="*/ 7406617 w 10815999"/>
              <a:gd name="connsiteY4810" fmla="*/ 948694 h 5499746"/>
              <a:gd name="connsiteX4811" fmla="*/ 7341904 w 10815999"/>
              <a:gd name="connsiteY4811" fmla="*/ 937417 h 5499746"/>
              <a:gd name="connsiteX4812" fmla="*/ 7342423 w 10815999"/>
              <a:gd name="connsiteY4812" fmla="*/ 941049 h 5499746"/>
              <a:gd name="connsiteX4813" fmla="*/ 7343060 w 10815999"/>
              <a:gd name="connsiteY4813" fmla="*/ 946146 h 5499746"/>
              <a:gd name="connsiteX4814" fmla="*/ 7344334 w 10815999"/>
              <a:gd name="connsiteY4814" fmla="*/ 950606 h 5499746"/>
              <a:gd name="connsiteX4815" fmla="*/ 7344971 w 10815999"/>
              <a:gd name="connsiteY4815" fmla="*/ 955703 h 5499746"/>
              <a:gd name="connsiteX4816" fmla="*/ 7346245 w 10815999"/>
              <a:gd name="connsiteY4816" fmla="*/ 959526 h 5499746"/>
              <a:gd name="connsiteX4817" fmla="*/ 7348156 w 10815999"/>
              <a:gd name="connsiteY4817" fmla="*/ 962712 h 5499746"/>
              <a:gd name="connsiteX4818" fmla="*/ 7353252 w 10815999"/>
              <a:gd name="connsiteY4818" fmla="*/ 967171 h 5499746"/>
              <a:gd name="connsiteX4819" fmla="*/ 7358985 w 10815999"/>
              <a:gd name="connsiteY4819" fmla="*/ 970994 h 5499746"/>
              <a:gd name="connsiteX4820" fmla="*/ 7365355 w 10815999"/>
              <a:gd name="connsiteY4820" fmla="*/ 973543 h 5499746"/>
              <a:gd name="connsiteX4821" fmla="*/ 7369814 w 10815999"/>
              <a:gd name="connsiteY4821" fmla="*/ 974817 h 5499746"/>
              <a:gd name="connsiteX4822" fmla="*/ 7376184 w 10815999"/>
              <a:gd name="connsiteY4822" fmla="*/ 974817 h 5499746"/>
              <a:gd name="connsiteX4823" fmla="*/ 7381917 w 10815999"/>
              <a:gd name="connsiteY4823" fmla="*/ 974180 h 5499746"/>
              <a:gd name="connsiteX4824" fmla="*/ 7384465 w 10815999"/>
              <a:gd name="connsiteY4824" fmla="*/ 973543 h 5499746"/>
              <a:gd name="connsiteX4825" fmla="*/ 7387650 w 10815999"/>
              <a:gd name="connsiteY4825" fmla="*/ 972906 h 5499746"/>
              <a:gd name="connsiteX4826" fmla="*/ 7389561 w 10815999"/>
              <a:gd name="connsiteY4826" fmla="*/ 971631 h 5499746"/>
              <a:gd name="connsiteX4827" fmla="*/ 7391472 w 10815999"/>
              <a:gd name="connsiteY4827" fmla="*/ 970357 h 5499746"/>
              <a:gd name="connsiteX4828" fmla="*/ 7391543 w 10815999"/>
              <a:gd name="connsiteY4828" fmla="*/ 970000 h 5499746"/>
              <a:gd name="connsiteX4829" fmla="*/ 7390054 w 10815999"/>
              <a:gd name="connsiteY4829" fmla="*/ 970993 h 5499746"/>
              <a:gd name="connsiteX4830" fmla="*/ 7387506 w 10815999"/>
              <a:gd name="connsiteY4830" fmla="*/ 972268 h 5499746"/>
              <a:gd name="connsiteX4831" fmla="*/ 7384321 w 10815999"/>
              <a:gd name="connsiteY4831" fmla="*/ 972905 h 5499746"/>
              <a:gd name="connsiteX4832" fmla="*/ 7381773 w 10815999"/>
              <a:gd name="connsiteY4832" fmla="*/ 973542 h 5499746"/>
              <a:gd name="connsiteX4833" fmla="*/ 7376040 w 10815999"/>
              <a:gd name="connsiteY4833" fmla="*/ 974179 h 5499746"/>
              <a:gd name="connsiteX4834" fmla="*/ 7369669 w 10815999"/>
              <a:gd name="connsiteY4834" fmla="*/ 974179 h 5499746"/>
              <a:gd name="connsiteX4835" fmla="*/ 7365210 w 10815999"/>
              <a:gd name="connsiteY4835" fmla="*/ 972905 h 5499746"/>
              <a:gd name="connsiteX4836" fmla="*/ 7358840 w 10815999"/>
              <a:gd name="connsiteY4836" fmla="*/ 969719 h 5499746"/>
              <a:gd name="connsiteX4837" fmla="*/ 7352470 w 10815999"/>
              <a:gd name="connsiteY4837" fmla="*/ 965896 h 5499746"/>
              <a:gd name="connsiteX4838" fmla="*/ 7348011 w 10815999"/>
              <a:gd name="connsiteY4838" fmla="*/ 962073 h 5499746"/>
              <a:gd name="connsiteX4839" fmla="*/ 7346737 w 10815999"/>
              <a:gd name="connsiteY4839" fmla="*/ 958888 h 5499746"/>
              <a:gd name="connsiteX4840" fmla="*/ 7345462 w 10815999"/>
              <a:gd name="connsiteY4840" fmla="*/ 954428 h 5499746"/>
              <a:gd name="connsiteX4841" fmla="*/ 7344188 w 10815999"/>
              <a:gd name="connsiteY4841" fmla="*/ 949968 h 5499746"/>
              <a:gd name="connsiteX4842" fmla="*/ 7343551 w 10815999"/>
              <a:gd name="connsiteY4842" fmla="*/ 945508 h 5499746"/>
              <a:gd name="connsiteX4843" fmla="*/ 7342914 w 10815999"/>
              <a:gd name="connsiteY4843" fmla="*/ 939774 h 5499746"/>
              <a:gd name="connsiteX4844" fmla="*/ 7732137 w 10815999"/>
              <a:gd name="connsiteY4844" fmla="*/ 0 h 5499746"/>
              <a:gd name="connsiteX4845" fmla="*/ 7735959 w 10815999"/>
              <a:gd name="connsiteY4845" fmla="*/ 0 h 5499746"/>
              <a:gd name="connsiteX4846" fmla="*/ 7739781 w 10815999"/>
              <a:gd name="connsiteY4846" fmla="*/ 1274 h 5499746"/>
              <a:gd name="connsiteX4847" fmla="*/ 7742329 w 10815999"/>
              <a:gd name="connsiteY4847" fmla="*/ 1911 h 5499746"/>
              <a:gd name="connsiteX4848" fmla="*/ 7744877 w 10815999"/>
              <a:gd name="connsiteY4848" fmla="*/ 3823 h 5499746"/>
              <a:gd name="connsiteX4849" fmla="*/ 7747425 w 10815999"/>
              <a:gd name="connsiteY4849" fmla="*/ 5734 h 5499746"/>
              <a:gd name="connsiteX4850" fmla="*/ 7749337 w 10815999"/>
              <a:gd name="connsiteY4850" fmla="*/ 8283 h 5499746"/>
              <a:gd name="connsiteX4851" fmla="*/ 7754433 w 10815999"/>
              <a:gd name="connsiteY4851" fmla="*/ 14017 h 5499746"/>
              <a:gd name="connsiteX4852" fmla="*/ 7759529 w 10815999"/>
              <a:gd name="connsiteY4852" fmla="*/ 17840 h 5499746"/>
              <a:gd name="connsiteX4853" fmla="*/ 7762077 w 10815999"/>
              <a:gd name="connsiteY4853" fmla="*/ 19751 h 5499746"/>
              <a:gd name="connsiteX4854" fmla="*/ 7765899 w 10815999"/>
              <a:gd name="connsiteY4854" fmla="*/ 19751 h 5499746"/>
              <a:gd name="connsiteX4855" fmla="*/ 7769721 w 10815999"/>
              <a:gd name="connsiteY4855" fmla="*/ 19751 h 5499746"/>
              <a:gd name="connsiteX4856" fmla="*/ 7774180 w 10815999"/>
              <a:gd name="connsiteY4856" fmla="*/ 17840 h 5499746"/>
              <a:gd name="connsiteX4857" fmla="*/ 7778640 w 10815999"/>
              <a:gd name="connsiteY4857" fmla="*/ 16565 h 5499746"/>
              <a:gd name="connsiteX4858" fmla="*/ 7783736 w 10815999"/>
              <a:gd name="connsiteY4858" fmla="*/ 15291 h 5499746"/>
              <a:gd name="connsiteX4859" fmla="*/ 7788195 w 10815999"/>
              <a:gd name="connsiteY4859" fmla="*/ 14654 h 5499746"/>
              <a:gd name="connsiteX4860" fmla="*/ 7792017 w 10815999"/>
              <a:gd name="connsiteY4860" fmla="*/ 14654 h 5499746"/>
              <a:gd name="connsiteX4861" fmla="*/ 7797113 w 10815999"/>
              <a:gd name="connsiteY4861" fmla="*/ 15291 h 5499746"/>
              <a:gd name="connsiteX4862" fmla="*/ 7800935 w 10815999"/>
              <a:gd name="connsiteY4862" fmla="*/ 15291 h 5499746"/>
              <a:gd name="connsiteX4863" fmla="*/ 7805395 w 10815999"/>
              <a:gd name="connsiteY4863" fmla="*/ 21662 h 5499746"/>
              <a:gd name="connsiteX4864" fmla="*/ 7810491 w 10815999"/>
              <a:gd name="connsiteY4864" fmla="*/ 27397 h 5499746"/>
              <a:gd name="connsiteX4865" fmla="*/ 7814950 w 10815999"/>
              <a:gd name="connsiteY4865" fmla="*/ 29308 h 5499746"/>
              <a:gd name="connsiteX4866" fmla="*/ 7820683 w 10815999"/>
              <a:gd name="connsiteY4866" fmla="*/ 32494 h 5499746"/>
              <a:gd name="connsiteX4867" fmla="*/ 7825779 w 10815999"/>
              <a:gd name="connsiteY4867" fmla="*/ 34405 h 5499746"/>
              <a:gd name="connsiteX4868" fmla="*/ 7830239 w 10815999"/>
              <a:gd name="connsiteY4868" fmla="*/ 35042 h 5499746"/>
              <a:gd name="connsiteX4869" fmla="*/ 7836609 w 10815999"/>
              <a:gd name="connsiteY4869" fmla="*/ 34405 h 5499746"/>
              <a:gd name="connsiteX4870" fmla="*/ 7844890 w 10815999"/>
              <a:gd name="connsiteY4870" fmla="*/ 33768 h 5499746"/>
              <a:gd name="connsiteX4871" fmla="*/ 7852535 w 10815999"/>
              <a:gd name="connsiteY4871" fmla="*/ 31857 h 5499746"/>
              <a:gd name="connsiteX4872" fmla="*/ 7858905 w 10815999"/>
              <a:gd name="connsiteY4872" fmla="*/ 29945 h 5499746"/>
              <a:gd name="connsiteX4873" fmla="*/ 7867823 w 10815999"/>
              <a:gd name="connsiteY4873" fmla="*/ 25485 h 5499746"/>
              <a:gd name="connsiteX4874" fmla="*/ 7876105 w 10815999"/>
              <a:gd name="connsiteY4874" fmla="*/ 20388 h 5499746"/>
              <a:gd name="connsiteX4875" fmla="*/ 7882475 w 10815999"/>
              <a:gd name="connsiteY4875" fmla="*/ 19114 h 5499746"/>
              <a:gd name="connsiteX4876" fmla="*/ 7890756 w 10815999"/>
              <a:gd name="connsiteY4876" fmla="*/ 16565 h 5499746"/>
              <a:gd name="connsiteX4877" fmla="*/ 7899037 w 10815999"/>
              <a:gd name="connsiteY4877" fmla="*/ 15928 h 5499746"/>
              <a:gd name="connsiteX4878" fmla="*/ 7905408 w 10815999"/>
              <a:gd name="connsiteY4878" fmla="*/ 15291 h 5499746"/>
              <a:gd name="connsiteX4879" fmla="*/ 7913689 w 10815999"/>
              <a:gd name="connsiteY4879" fmla="*/ 15928 h 5499746"/>
              <a:gd name="connsiteX4880" fmla="*/ 7921970 w 10815999"/>
              <a:gd name="connsiteY4880" fmla="*/ 19114 h 5499746"/>
              <a:gd name="connsiteX4881" fmla="*/ 7930889 w 10815999"/>
              <a:gd name="connsiteY4881" fmla="*/ 21662 h 5499746"/>
              <a:gd name="connsiteX4882" fmla="*/ 7936622 w 10815999"/>
              <a:gd name="connsiteY4882" fmla="*/ 25485 h 5499746"/>
              <a:gd name="connsiteX4883" fmla="*/ 7942355 w 10815999"/>
              <a:gd name="connsiteY4883" fmla="*/ 26122 h 5499746"/>
              <a:gd name="connsiteX4884" fmla="*/ 7948088 w 10815999"/>
              <a:gd name="connsiteY4884" fmla="*/ 28034 h 5499746"/>
              <a:gd name="connsiteX4885" fmla="*/ 7954459 w 10815999"/>
              <a:gd name="connsiteY4885" fmla="*/ 31857 h 5499746"/>
              <a:gd name="connsiteX4886" fmla="*/ 7958918 w 10815999"/>
              <a:gd name="connsiteY4886" fmla="*/ 35042 h 5499746"/>
              <a:gd name="connsiteX4887" fmla="*/ 7962740 w 10815999"/>
              <a:gd name="connsiteY4887" fmla="*/ 40776 h 5499746"/>
              <a:gd name="connsiteX4888" fmla="*/ 7966562 w 10815999"/>
              <a:gd name="connsiteY4888" fmla="*/ 49696 h 5499746"/>
              <a:gd name="connsiteX4889" fmla="*/ 7966562 w 10815999"/>
              <a:gd name="connsiteY4889" fmla="*/ 53519 h 5499746"/>
              <a:gd name="connsiteX4890" fmla="*/ 7965925 w 10815999"/>
              <a:gd name="connsiteY4890" fmla="*/ 59253 h 5499746"/>
              <a:gd name="connsiteX4891" fmla="*/ 7965288 w 10815999"/>
              <a:gd name="connsiteY4891" fmla="*/ 64350 h 5499746"/>
              <a:gd name="connsiteX4892" fmla="*/ 7964014 w 10815999"/>
              <a:gd name="connsiteY4892" fmla="*/ 68810 h 5499746"/>
              <a:gd name="connsiteX4893" fmla="*/ 7962740 w 10815999"/>
              <a:gd name="connsiteY4893" fmla="*/ 75182 h 5499746"/>
              <a:gd name="connsiteX4894" fmla="*/ 7958918 w 10815999"/>
              <a:gd name="connsiteY4894" fmla="*/ 83464 h 5499746"/>
              <a:gd name="connsiteX4895" fmla="*/ 7957644 w 10815999"/>
              <a:gd name="connsiteY4895" fmla="*/ 92384 h 5499746"/>
              <a:gd name="connsiteX4896" fmla="*/ 7956370 w 10815999"/>
              <a:gd name="connsiteY4896" fmla="*/ 100030 h 5499746"/>
              <a:gd name="connsiteX4897" fmla="*/ 7957007 w 10815999"/>
              <a:gd name="connsiteY4897" fmla="*/ 105127 h 5499746"/>
              <a:gd name="connsiteX4898" fmla="*/ 7958281 w 10815999"/>
              <a:gd name="connsiteY4898" fmla="*/ 109587 h 5499746"/>
              <a:gd name="connsiteX4899" fmla="*/ 7959555 w 10815999"/>
              <a:gd name="connsiteY4899" fmla="*/ 114047 h 5499746"/>
              <a:gd name="connsiteX4900" fmla="*/ 7961466 w 10815999"/>
              <a:gd name="connsiteY4900" fmla="*/ 117233 h 5499746"/>
              <a:gd name="connsiteX4901" fmla="*/ 7965925 w 10815999"/>
              <a:gd name="connsiteY4901" fmla="*/ 119781 h 5499746"/>
              <a:gd name="connsiteX4902" fmla="*/ 7970384 w 10815999"/>
              <a:gd name="connsiteY4902" fmla="*/ 121693 h 5499746"/>
              <a:gd name="connsiteX4903" fmla="*/ 7972932 w 10815999"/>
              <a:gd name="connsiteY4903" fmla="*/ 122330 h 5499746"/>
              <a:gd name="connsiteX4904" fmla="*/ 7975480 w 10815999"/>
              <a:gd name="connsiteY4904" fmla="*/ 122330 h 5499746"/>
              <a:gd name="connsiteX4905" fmla="*/ 7977391 w 10815999"/>
              <a:gd name="connsiteY4905" fmla="*/ 122330 h 5499746"/>
              <a:gd name="connsiteX4906" fmla="*/ 7978666 w 10815999"/>
              <a:gd name="connsiteY4906" fmla="*/ 122330 h 5499746"/>
              <a:gd name="connsiteX4907" fmla="*/ 7981851 w 10815999"/>
              <a:gd name="connsiteY4907" fmla="*/ 121055 h 5499746"/>
              <a:gd name="connsiteX4908" fmla="*/ 7985673 w 10815999"/>
              <a:gd name="connsiteY4908" fmla="*/ 119781 h 5499746"/>
              <a:gd name="connsiteX4909" fmla="*/ 7988221 w 10815999"/>
              <a:gd name="connsiteY4909" fmla="*/ 117233 h 5499746"/>
              <a:gd name="connsiteX4910" fmla="*/ 7990769 w 10815999"/>
              <a:gd name="connsiteY4910" fmla="*/ 114684 h 5499746"/>
              <a:gd name="connsiteX4911" fmla="*/ 7995865 w 10815999"/>
              <a:gd name="connsiteY4911" fmla="*/ 112136 h 5499746"/>
              <a:gd name="connsiteX4912" fmla="*/ 8001598 w 10815999"/>
              <a:gd name="connsiteY4912" fmla="*/ 108950 h 5499746"/>
              <a:gd name="connsiteX4913" fmla="*/ 8007969 w 10815999"/>
              <a:gd name="connsiteY4913" fmla="*/ 105764 h 5499746"/>
              <a:gd name="connsiteX4914" fmla="*/ 8012428 w 10815999"/>
              <a:gd name="connsiteY4914" fmla="*/ 102579 h 5499746"/>
              <a:gd name="connsiteX4915" fmla="*/ 8016887 w 10815999"/>
              <a:gd name="connsiteY4915" fmla="*/ 101304 h 5499746"/>
              <a:gd name="connsiteX4916" fmla="*/ 8022620 w 10815999"/>
              <a:gd name="connsiteY4916" fmla="*/ 100667 h 5499746"/>
              <a:gd name="connsiteX4917" fmla="*/ 8027079 w 10815999"/>
              <a:gd name="connsiteY4917" fmla="*/ 100030 h 5499746"/>
              <a:gd name="connsiteX4918" fmla="*/ 8032176 w 10815999"/>
              <a:gd name="connsiteY4918" fmla="*/ 100030 h 5499746"/>
              <a:gd name="connsiteX4919" fmla="*/ 8036635 w 10815999"/>
              <a:gd name="connsiteY4919" fmla="*/ 100030 h 5499746"/>
              <a:gd name="connsiteX4920" fmla="*/ 8043005 w 10815999"/>
              <a:gd name="connsiteY4920" fmla="*/ 100030 h 5499746"/>
              <a:gd name="connsiteX4921" fmla="*/ 8048738 w 10815999"/>
              <a:gd name="connsiteY4921" fmla="*/ 100030 h 5499746"/>
              <a:gd name="connsiteX4922" fmla="*/ 8053835 w 10815999"/>
              <a:gd name="connsiteY4922" fmla="*/ 100030 h 5499746"/>
              <a:gd name="connsiteX4923" fmla="*/ 8060205 w 10815999"/>
              <a:gd name="connsiteY4923" fmla="*/ 100030 h 5499746"/>
              <a:gd name="connsiteX4924" fmla="*/ 8067849 w 10815999"/>
              <a:gd name="connsiteY4924" fmla="*/ 98756 h 5499746"/>
              <a:gd name="connsiteX4925" fmla="*/ 8075493 w 10815999"/>
              <a:gd name="connsiteY4925" fmla="*/ 97481 h 5499746"/>
              <a:gd name="connsiteX4926" fmla="*/ 8080590 w 10815999"/>
              <a:gd name="connsiteY4926" fmla="*/ 95570 h 5499746"/>
              <a:gd name="connsiteX4927" fmla="*/ 8083138 w 10815999"/>
              <a:gd name="connsiteY4927" fmla="*/ 94296 h 5499746"/>
              <a:gd name="connsiteX4928" fmla="*/ 8086323 w 10815999"/>
              <a:gd name="connsiteY4928" fmla="*/ 92384 h 5499746"/>
              <a:gd name="connsiteX4929" fmla="*/ 8088871 w 10815999"/>
              <a:gd name="connsiteY4929" fmla="*/ 89836 h 5499746"/>
              <a:gd name="connsiteX4930" fmla="*/ 8090782 w 10815999"/>
              <a:gd name="connsiteY4930" fmla="*/ 87287 h 5499746"/>
              <a:gd name="connsiteX4931" fmla="*/ 8094604 w 10815999"/>
              <a:gd name="connsiteY4931" fmla="*/ 82190 h 5499746"/>
              <a:gd name="connsiteX4932" fmla="*/ 8097789 w 10815999"/>
              <a:gd name="connsiteY4932" fmla="*/ 75819 h 5499746"/>
              <a:gd name="connsiteX4933" fmla="*/ 8099063 w 10815999"/>
              <a:gd name="connsiteY4933" fmla="*/ 70722 h 5499746"/>
              <a:gd name="connsiteX4934" fmla="*/ 8099063 w 10815999"/>
              <a:gd name="connsiteY4934" fmla="*/ 63713 h 5499746"/>
              <a:gd name="connsiteX4935" fmla="*/ 8098426 w 10815999"/>
              <a:gd name="connsiteY4935" fmla="*/ 56068 h 5499746"/>
              <a:gd name="connsiteX4936" fmla="*/ 8097789 w 10815999"/>
              <a:gd name="connsiteY4936" fmla="*/ 49696 h 5499746"/>
              <a:gd name="connsiteX4937" fmla="*/ 8099700 w 10815999"/>
              <a:gd name="connsiteY4937" fmla="*/ 45874 h 5499746"/>
              <a:gd name="connsiteX4938" fmla="*/ 8101611 w 10815999"/>
              <a:gd name="connsiteY4938" fmla="*/ 40776 h 5499746"/>
              <a:gd name="connsiteX4939" fmla="*/ 8104159 w 10815999"/>
              <a:gd name="connsiteY4939" fmla="*/ 37591 h 5499746"/>
              <a:gd name="connsiteX4940" fmla="*/ 8107982 w 10815999"/>
              <a:gd name="connsiteY4940" fmla="*/ 35042 h 5499746"/>
              <a:gd name="connsiteX4941" fmla="*/ 8110530 w 10815999"/>
              <a:gd name="connsiteY4941" fmla="*/ 31219 h 5499746"/>
              <a:gd name="connsiteX4942" fmla="*/ 8114989 w 10815999"/>
              <a:gd name="connsiteY4942" fmla="*/ 26760 h 5499746"/>
              <a:gd name="connsiteX4943" fmla="*/ 8118174 w 10815999"/>
              <a:gd name="connsiteY4943" fmla="*/ 25485 h 5499746"/>
              <a:gd name="connsiteX4944" fmla="*/ 8120085 w 10815999"/>
              <a:gd name="connsiteY4944" fmla="*/ 24211 h 5499746"/>
              <a:gd name="connsiteX4945" fmla="*/ 8122633 w 10815999"/>
              <a:gd name="connsiteY4945" fmla="*/ 22937 h 5499746"/>
              <a:gd name="connsiteX4946" fmla="*/ 8124544 w 10815999"/>
              <a:gd name="connsiteY4946" fmla="*/ 22937 h 5499746"/>
              <a:gd name="connsiteX4947" fmla="*/ 8126455 w 10815999"/>
              <a:gd name="connsiteY4947" fmla="*/ 23574 h 5499746"/>
              <a:gd name="connsiteX4948" fmla="*/ 8129641 w 10815999"/>
              <a:gd name="connsiteY4948" fmla="*/ 24211 h 5499746"/>
              <a:gd name="connsiteX4949" fmla="*/ 8132189 w 10815999"/>
              <a:gd name="connsiteY4949" fmla="*/ 26122 h 5499746"/>
              <a:gd name="connsiteX4950" fmla="*/ 8134100 w 10815999"/>
              <a:gd name="connsiteY4950" fmla="*/ 27397 h 5499746"/>
              <a:gd name="connsiteX4951" fmla="*/ 8135374 w 10815999"/>
              <a:gd name="connsiteY4951" fmla="*/ 32494 h 5499746"/>
              <a:gd name="connsiteX4952" fmla="*/ 8135374 w 10815999"/>
              <a:gd name="connsiteY4952" fmla="*/ 38228 h 5499746"/>
              <a:gd name="connsiteX4953" fmla="*/ 8136011 w 10815999"/>
              <a:gd name="connsiteY4953" fmla="*/ 40776 h 5499746"/>
              <a:gd name="connsiteX4954" fmla="*/ 8136648 w 10815999"/>
              <a:gd name="connsiteY4954" fmla="*/ 43962 h 5499746"/>
              <a:gd name="connsiteX4955" fmla="*/ 8137285 w 10815999"/>
              <a:gd name="connsiteY4955" fmla="*/ 45874 h 5499746"/>
              <a:gd name="connsiteX4956" fmla="*/ 8138559 w 10815999"/>
              <a:gd name="connsiteY4956" fmla="*/ 47148 h 5499746"/>
              <a:gd name="connsiteX4957" fmla="*/ 8141744 w 10815999"/>
              <a:gd name="connsiteY4957" fmla="*/ 47785 h 5499746"/>
              <a:gd name="connsiteX4958" fmla="*/ 8144292 w 10815999"/>
              <a:gd name="connsiteY4958" fmla="*/ 47785 h 5499746"/>
              <a:gd name="connsiteX4959" fmla="*/ 8147477 w 10815999"/>
              <a:gd name="connsiteY4959" fmla="*/ 47148 h 5499746"/>
              <a:gd name="connsiteX4960" fmla="*/ 8151936 w 10815999"/>
              <a:gd name="connsiteY4960" fmla="*/ 46511 h 5499746"/>
              <a:gd name="connsiteX4961" fmla="*/ 8158944 w 10815999"/>
              <a:gd name="connsiteY4961" fmla="*/ 44599 h 5499746"/>
              <a:gd name="connsiteX4962" fmla="*/ 8165951 w 10815999"/>
              <a:gd name="connsiteY4962" fmla="*/ 42051 h 5499746"/>
              <a:gd name="connsiteX4963" fmla="*/ 8170410 w 10815999"/>
              <a:gd name="connsiteY4963" fmla="*/ 38228 h 5499746"/>
              <a:gd name="connsiteX4964" fmla="*/ 8175506 w 10815999"/>
              <a:gd name="connsiteY4964" fmla="*/ 32494 h 5499746"/>
              <a:gd name="connsiteX4965" fmla="*/ 8181877 w 10815999"/>
              <a:gd name="connsiteY4965" fmla="*/ 31219 h 5499746"/>
              <a:gd name="connsiteX4966" fmla="*/ 8190158 w 10815999"/>
              <a:gd name="connsiteY4966" fmla="*/ 29945 h 5499746"/>
              <a:gd name="connsiteX4967" fmla="*/ 8198439 w 10815999"/>
              <a:gd name="connsiteY4967" fmla="*/ 29945 h 5499746"/>
              <a:gd name="connsiteX4968" fmla="*/ 8204809 w 10815999"/>
              <a:gd name="connsiteY4968" fmla="*/ 29945 h 5499746"/>
              <a:gd name="connsiteX4969" fmla="*/ 8209906 w 10815999"/>
              <a:gd name="connsiteY4969" fmla="*/ 32494 h 5499746"/>
              <a:gd name="connsiteX4970" fmla="*/ 8217550 w 10815999"/>
              <a:gd name="connsiteY4970" fmla="*/ 33768 h 5499746"/>
              <a:gd name="connsiteX4971" fmla="*/ 8223920 w 10815999"/>
              <a:gd name="connsiteY4971" fmla="*/ 35679 h 5499746"/>
              <a:gd name="connsiteX4972" fmla="*/ 8229653 w 10815999"/>
              <a:gd name="connsiteY4972" fmla="*/ 37591 h 5499746"/>
              <a:gd name="connsiteX4973" fmla="*/ 8235387 w 10815999"/>
              <a:gd name="connsiteY4973" fmla="*/ 40139 h 5499746"/>
              <a:gd name="connsiteX4974" fmla="*/ 8242394 w 10815999"/>
              <a:gd name="connsiteY4974" fmla="*/ 45236 h 5499746"/>
              <a:gd name="connsiteX4975" fmla="*/ 8249401 w 10815999"/>
              <a:gd name="connsiteY4975" fmla="*/ 49696 h 5499746"/>
              <a:gd name="connsiteX4976" fmla="*/ 8255771 w 10815999"/>
              <a:gd name="connsiteY4976" fmla="*/ 54156 h 5499746"/>
              <a:gd name="connsiteX4977" fmla="*/ 8264690 w 10815999"/>
              <a:gd name="connsiteY4977" fmla="*/ 60528 h 5499746"/>
              <a:gd name="connsiteX4978" fmla="*/ 8275519 w 10815999"/>
              <a:gd name="connsiteY4978" fmla="*/ 68173 h 5499746"/>
              <a:gd name="connsiteX4979" fmla="*/ 8286349 w 10815999"/>
              <a:gd name="connsiteY4979" fmla="*/ 74545 h 5499746"/>
              <a:gd name="connsiteX4980" fmla="*/ 8295267 w 10815999"/>
              <a:gd name="connsiteY4980" fmla="*/ 80916 h 5499746"/>
              <a:gd name="connsiteX4981" fmla="*/ 8300363 w 10815999"/>
              <a:gd name="connsiteY4981" fmla="*/ 84739 h 5499746"/>
              <a:gd name="connsiteX4982" fmla="*/ 8307371 w 10815999"/>
              <a:gd name="connsiteY4982" fmla="*/ 89199 h 5499746"/>
              <a:gd name="connsiteX4983" fmla="*/ 8313104 w 10815999"/>
              <a:gd name="connsiteY4983" fmla="*/ 94296 h 5499746"/>
              <a:gd name="connsiteX4984" fmla="*/ 8319474 w 10815999"/>
              <a:gd name="connsiteY4984" fmla="*/ 98119 h 5499746"/>
              <a:gd name="connsiteX4985" fmla="*/ 8323933 w 10815999"/>
              <a:gd name="connsiteY4985" fmla="*/ 100030 h 5499746"/>
              <a:gd name="connsiteX4986" fmla="*/ 8330303 w 10815999"/>
              <a:gd name="connsiteY4986" fmla="*/ 101941 h 5499746"/>
              <a:gd name="connsiteX4987" fmla="*/ 8337311 w 10815999"/>
              <a:gd name="connsiteY4987" fmla="*/ 104490 h 5499746"/>
              <a:gd name="connsiteX4988" fmla="*/ 8343681 w 10815999"/>
              <a:gd name="connsiteY4988" fmla="*/ 105127 h 5499746"/>
              <a:gd name="connsiteX4989" fmla="*/ 8349414 w 10815999"/>
              <a:gd name="connsiteY4989" fmla="*/ 104490 h 5499746"/>
              <a:gd name="connsiteX4990" fmla="*/ 8357059 w 10815999"/>
              <a:gd name="connsiteY4990" fmla="*/ 101304 h 5499746"/>
              <a:gd name="connsiteX4991" fmla="*/ 8364066 w 10815999"/>
              <a:gd name="connsiteY4991" fmla="*/ 98756 h 5499746"/>
              <a:gd name="connsiteX4992" fmla="*/ 8369799 w 10815999"/>
              <a:gd name="connsiteY4992" fmla="*/ 98119 h 5499746"/>
              <a:gd name="connsiteX4993" fmla="*/ 8378717 w 10815999"/>
              <a:gd name="connsiteY4993" fmla="*/ 100030 h 5499746"/>
              <a:gd name="connsiteX4994" fmla="*/ 8385088 w 10815999"/>
              <a:gd name="connsiteY4994" fmla="*/ 102579 h 5499746"/>
              <a:gd name="connsiteX4995" fmla="*/ 8390821 w 10815999"/>
              <a:gd name="connsiteY4995" fmla="*/ 107676 h 5499746"/>
              <a:gd name="connsiteX4996" fmla="*/ 8397191 w 10815999"/>
              <a:gd name="connsiteY4996" fmla="*/ 113410 h 5499746"/>
              <a:gd name="connsiteX4997" fmla="*/ 8402924 w 10815999"/>
              <a:gd name="connsiteY4997" fmla="*/ 119781 h 5499746"/>
              <a:gd name="connsiteX4998" fmla="*/ 8409295 w 10815999"/>
              <a:gd name="connsiteY4998" fmla="*/ 124241 h 5499746"/>
              <a:gd name="connsiteX4999" fmla="*/ 8411206 w 10815999"/>
              <a:gd name="connsiteY4999" fmla="*/ 127427 h 5499746"/>
              <a:gd name="connsiteX5000" fmla="*/ 8414391 w 10815999"/>
              <a:gd name="connsiteY5000" fmla="*/ 131887 h 5499746"/>
              <a:gd name="connsiteX5001" fmla="*/ 8418213 w 10815999"/>
              <a:gd name="connsiteY5001" fmla="*/ 135710 h 5499746"/>
              <a:gd name="connsiteX5002" fmla="*/ 8421398 w 10815999"/>
              <a:gd name="connsiteY5002" fmla="*/ 138895 h 5499746"/>
              <a:gd name="connsiteX5003" fmla="*/ 8423309 w 10815999"/>
              <a:gd name="connsiteY5003" fmla="*/ 143355 h 5499746"/>
              <a:gd name="connsiteX5004" fmla="*/ 8426494 w 10815999"/>
              <a:gd name="connsiteY5004" fmla="*/ 147178 h 5499746"/>
              <a:gd name="connsiteX5005" fmla="*/ 8430317 w 10815999"/>
              <a:gd name="connsiteY5005" fmla="*/ 151001 h 5499746"/>
              <a:gd name="connsiteX5006" fmla="*/ 8433502 w 10815999"/>
              <a:gd name="connsiteY5006" fmla="*/ 153549 h 5499746"/>
              <a:gd name="connsiteX5007" fmla="*/ 8440509 w 10815999"/>
              <a:gd name="connsiteY5007" fmla="*/ 158009 h 5499746"/>
              <a:gd name="connsiteX5008" fmla="*/ 8448790 w 10815999"/>
              <a:gd name="connsiteY5008" fmla="*/ 163106 h 5499746"/>
              <a:gd name="connsiteX5009" fmla="*/ 8458346 w 10815999"/>
              <a:gd name="connsiteY5009" fmla="*/ 168841 h 5499746"/>
              <a:gd name="connsiteX5010" fmla="*/ 8465353 w 10815999"/>
              <a:gd name="connsiteY5010" fmla="*/ 172663 h 5499746"/>
              <a:gd name="connsiteX5011" fmla="*/ 8473634 w 10815999"/>
              <a:gd name="connsiteY5011" fmla="*/ 175212 h 5499746"/>
              <a:gd name="connsiteX5012" fmla="*/ 8482553 w 10815999"/>
              <a:gd name="connsiteY5012" fmla="*/ 179035 h 5499746"/>
              <a:gd name="connsiteX5013" fmla="*/ 8492108 w 10815999"/>
              <a:gd name="connsiteY5013" fmla="*/ 182220 h 5499746"/>
              <a:gd name="connsiteX5014" fmla="*/ 8499115 w 10815999"/>
              <a:gd name="connsiteY5014" fmla="*/ 184769 h 5499746"/>
              <a:gd name="connsiteX5015" fmla="*/ 8507397 w 10815999"/>
              <a:gd name="connsiteY5015" fmla="*/ 189229 h 5499746"/>
              <a:gd name="connsiteX5016" fmla="*/ 8515678 w 10815999"/>
              <a:gd name="connsiteY5016" fmla="*/ 192415 h 5499746"/>
              <a:gd name="connsiteX5017" fmla="*/ 8523959 w 10815999"/>
              <a:gd name="connsiteY5017" fmla="*/ 194963 h 5499746"/>
              <a:gd name="connsiteX5018" fmla="*/ 8530967 w 10815999"/>
              <a:gd name="connsiteY5018" fmla="*/ 196874 h 5499746"/>
              <a:gd name="connsiteX5019" fmla="*/ 8536063 w 10815999"/>
              <a:gd name="connsiteY5019" fmla="*/ 203246 h 5499746"/>
              <a:gd name="connsiteX5020" fmla="*/ 8543070 w 10815999"/>
              <a:gd name="connsiteY5020" fmla="*/ 208980 h 5499746"/>
              <a:gd name="connsiteX5021" fmla="*/ 8550077 w 10815999"/>
              <a:gd name="connsiteY5021" fmla="*/ 214714 h 5499746"/>
              <a:gd name="connsiteX5022" fmla="*/ 8558995 w 10815999"/>
              <a:gd name="connsiteY5022" fmla="*/ 219811 h 5499746"/>
              <a:gd name="connsiteX5023" fmla="*/ 8568551 w 10815999"/>
              <a:gd name="connsiteY5023" fmla="*/ 224271 h 5499746"/>
              <a:gd name="connsiteX5024" fmla="*/ 8577469 w 10815999"/>
              <a:gd name="connsiteY5024" fmla="*/ 228731 h 5499746"/>
              <a:gd name="connsiteX5025" fmla="*/ 8586388 w 10815999"/>
              <a:gd name="connsiteY5025" fmla="*/ 231917 h 5499746"/>
              <a:gd name="connsiteX5026" fmla="*/ 8597854 w 10815999"/>
              <a:gd name="connsiteY5026" fmla="*/ 235103 h 5499746"/>
              <a:gd name="connsiteX5027" fmla="*/ 8609321 w 10815999"/>
              <a:gd name="connsiteY5027" fmla="*/ 238925 h 5499746"/>
              <a:gd name="connsiteX5028" fmla="*/ 8618876 w 10815999"/>
              <a:gd name="connsiteY5028" fmla="*/ 240837 h 5499746"/>
              <a:gd name="connsiteX5029" fmla="*/ 8625246 w 10815999"/>
              <a:gd name="connsiteY5029" fmla="*/ 244660 h 5499746"/>
              <a:gd name="connsiteX5030" fmla="*/ 8634165 w 10815999"/>
              <a:gd name="connsiteY5030" fmla="*/ 249757 h 5499746"/>
              <a:gd name="connsiteX5031" fmla="*/ 8643083 w 10815999"/>
              <a:gd name="connsiteY5031" fmla="*/ 253579 h 5499746"/>
              <a:gd name="connsiteX5032" fmla="*/ 8650727 w 10815999"/>
              <a:gd name="connsiteY5032" fmla="*/ 257402 h 5499746"/>
              <a:gd name="connsiteX5033" fmla="*/ 8655823 w 10815999"/>
              <a:gd name="connsiteY5033" fmla="*/ 262499 h 5499746"/>
              <a:gd name="connsiteX5034" fmla="*/ 8662831 w 10815999"/>
              <a:gd name="connsiteY5034" fmla="*/ 268871 h 5499746"/>
              <a:gd name="connsiteX5035" fmla="*/ 8668564 w 10815999"/>
              <a:gd name="connsiteY5035" fmla="*/ 275879 h 5499746"/>
              <a:gd name="connsiteX5036" fmla="*/ 8674934 w 10815999"/>
              <a:gd name="connsiteY5036" fmla="*/ 281613 h 5499746"/>
              <a:gd name="connsiteX5037" fmla="*/ 8678756 w 10815999"/>
              <a:gd name="connsiteY5037" fmla="*/ 284799 h 5499746"/>
              <a:gd name="connsiteX5038" fmla="*/ 8684489 w 10815999"/>
              <a:gd name="connsiteY5038" fmla="*/ 289259 h 5499746"/>
              <a:gd name="connsiteX5039" fmla="*/ 8690223 w 10815999"/>
              <a:gd name="connsiteY5039" fmla="*/ 293082 h 5499746"/>
              <a:gd name="connsiteX5040" fmla="*/ 8696593 w 10815999"/>
              <a:gd name="connsiteY5040" fmla="*/ 296267 h 5499746"/>
              <a:gd name="connsiteX5041" fmla="*/ 8698504 w 10815999"/>
              <a:gd name="connsiteY5041" fmla="*/ 297542 h 5499746"/>
              <a:gd name="connsiteX5042" fmla="*/ 8701689 w 10815999"/>
              <a:gd name="connsiteY5042" fmla="*/ 300090 h 5499746"/>
              <a:gd name="connsiteX5043" fmla="*/ 8705511 w 10815999"/>
              <a:gd name="connsiteY5043" fmla="*/ 302002 h 5499746"/>
              <a:gd name="connsiteX5044" fmla="*/ 8708697 w 10815999"/>
              <a:gd name="connsiteY5044" fmla="*/ 303276 h 5499746"/>
              <a:gd name="connsiteX5045" fmla="*/ 8716978 w 10815999"/>
              <a:gd name="connsiteY5045" fmla="*/ 305187 h 5499746"/>
              <a:gd name="connsiteX5046" fmla="*/ 8723348 w 10815999"/>
              <a:gd name="connsiteY5046" fmla="*/ 305824 h 5499746"/>
              <a:gd name="connsiteX5047" fmla="*/ 8728444 w 10815999"/>
              <a:gd name="connsiteY5047" fmla="*/ 306462 h 5499746"/>
              <a:gd name="connsiteX5048" fmla="*/ 8734177 w 10815999"/>
              <a:gd name="connsiteY5048" fmla="*/ 307099 h 5499746"/>
              <a:gd name="connsiteX5049" fmla="*/ 8741185 w 10815999"/>
              <a:gd name="connsiteY5049" fmla="*/ 307099 h 5499746"/>
              <a:gd name="connsiteX5050" fmla="*/ 8747555 w 10815999"/>
              <a:gd name="connsiteY5050" fmla="*/ 305824 h 5499746"/>
              <a:gd name="connsiteX5051" fmla="*/ 8750740 w 10815999"/>
              <a:gd name="connsiteY5051" fmla="*/ 305824 h 5499746"/>
              <a:gd name="connsiteX5052" fmla="*/ 8753925 w 10815999"/>
              <a:gd name="connsiteY5052" fmla="*/ 305187 h 5499746"/>
              <a:gd name="connsiteX5053" fmla="*/ 8757110 w 10815999"/>
              <a:gd name="connsiteY5053" fmla="*/ 303913 h 5499746"/>
              <a:gd name="connsiteX5054" fmla="*/ 8760933 w 10815999"/>
              <a:gd name="connsiteY5054" fmla="*/ 302639 h 5499746"/>
              <a:gd name="connsiteX5055" fmla="*/ 8764118 w 10815999"/>
              <a:gd name="connsiteY5055" fmla="*/ 301365 h 5499746"/>
              <a:gd name="connsiteX5056" fmla="*/ 8766666 w 10815999"/>
              <a:gd name="connsiteY5056" fmla="*/ 299453 h 5499746"/>
              <a:gd name="connsiteX5057" fmla="*/ 8769214 w 10815999"/>
              <a:gd name="connsiteY5057" fmla="*/ 296267 h 5499746"/>
              <a:gd name="connsiteX5058" fmla="*/ 8772399 w 10815999"/>
              <a:gd name="connsiteY5058" fmla="*/ 293719 h 5499746"/>
              <a:gd name="connsiteX5059" fmla="*/ 8774310 w 10815999"/>
              <a:gd name="connsiteY5059" fmla="*/ 286710 h 5499746"/>
              <a:gd name="connsiteX5060" fmla="*/ 8776858 w 10815999"/>
              <a:gd name="connsiteY5060" fmla="*/ 279702 h 5499746"/>
              <a:gd name="connsiteX5061" fmla="*/ 8781317 w 10815999"/>
              <a:gd name="connsiteY5061" fmla="*/ 270782 h 5499746"/>
              <a:gd name="connsiteX5062" fmla="*/ 8786414 w 10815999"/>
              <a:gd name="connsiteY5062" fmla="*/ 265048 h 5499746"/>
              <a:gd name="connsiteX5063" fmla="*/ 8788962 w 10815999"/>
              <a:gd name="connsiteY5063" fmla="*/ 263136 h 5499746"/>
              <a:gd name="connsiteX5064" fmla="*/ 8792784 w 10815999"/>
              <a:gd name="connsiteY5064" fmla="*/ 259951 h 5499746"/>
              <a:gd name="connsiteX5065" fmla="*/ 8797243 w 10815999"/>
              <a:gd name="connsiteY5065" fmla="*/ 258039 h 5499746"/>
              <a:gd name="connsiteX5066" fmla="*/ 8801065 w 10815999"/>
              <a:gd name="connsiteY5066" fmla="*/ 257402 h 5499746"/>
              <a:gd name="connsiteX5067" fmla="*/ 8803613 w 10815999"/>
              <a:gd name="connsiteY5067" fmla="*/ 258039 h 5499746"/>
              <a:gd name="connsiteX5068" fmla="*/ 8807435 w 10815999"/>
              <a:gd name="connsiteY5068" fmla="*/ 258677 h 5499746"/>
              <a:gd name="connsiteX5069" fmla="*/ 8810621 w 10815999"/>
              <a:gd name="connsiteY5069" fmla="*/ 260588 h 5499746"/>
              <a:gd name="connsiteX5070" fmla="*/ 8813169 w 10815999"/>
              <a:gd name="connsiteY5070" fmla="*/ 262499 h 5499746"/>
              <a:gd name="connsiteX5071" fmla="*/ 8821450 w 10815999"/>
              <a:gd name="connsiteY5071" fmla="*/ 268234 h 5499746"/>
              <a:gd name="connsiteX5072" fmla="*/ 8830368 w 10815999"/>
              <a:gd name="connsiteY5072" fmla="*/ 274605 h 5499746"/>
              <a:gd name="connsiteX5073" fmla="*/ 8834827 w 10815999"/>
              <a:gd name="connsiteY5073" fmla="*/ 277153 h 5499746"/>
              <a:gd name="connsiteX5074" fmla="*/ 8841198 w 10815999"/>
              <a:gd name="connsiteY5074" fmla="*/ 280339 h 5499746"/>
              <a:gd name="connsiteX5075" fmla="*/ 8846931 w 10815999"/>
              <a:gd name="connsiteY5075" fmla="*/ 282888 h 5499746"/>
              <a:gd name="connsiteX5076" fmla="*/ 8852027 w 10815999"/>
              <a:gd name="connsiteY5076" fmla="*/ 284162 h 5499746"/>
              <a:gd name="connsiteX5077" fmla="*/ 8855849 w 10815999"/>
              <a:gd name="connsiteY5077" fmla="*/ 283525 h 5499746"/>
              <a:gd name="connsiteX5078" fmla="*/ 8859035 w 10815999"/>
              <a:gd name="connsiteY5078" fmla="*/ 281613 h 5499746"/>
              <a:gd name="connsiteX5079" fmla="*/ 8862220 w 10815999"/>
              <a:gd name="connsiteY5079" fmla="*/ 279065 h 5499746"/>
              <a:gd name="connsiteX5080" fmla="*/ 8864131 w 10815999"/>
              <a:gd name="connsiteY5080" fmla="*/ 277153 h 5499746"/>
              <a:gd name="connsiteX5081" fmla="*/ 8866679 w 10815999"/>
              <a:gd name="connsiteY5081" fmla="*/ 270782 h 5499746"/>
              <a:gd name="connsiteX5082" fmla="*/ 8869227 w 10815999"/>
              <a:gd name="connsiteY5082" fmla="*/ 265048 h 5499746"/>
              <a:gd name="connsiteX5083" fmla="*/ 8877508 w 10815999"/>
              <a:gd name="connsiteY5083" fmla="*/ 259951 h 5499746"/>
              <a:gd name="connsiteX5084" fmla="*/ 8883878 w 10815999"/>
              <a:gd name="connsiteY5084" fmla="*/ 257402 h 5499746"/>
              <a:gd name="connsiteX5085" fmla="*/ 8889612 w 10815999"/>
              <a:gd name="connsiteY5085" fmla="*/ 258039 h 5499746"/>
              <a:gd name="connsiteX5086" fmla="*/ 8895982 w 10815999"/>
              <a:gd name="connsiteY5086" fmla="*/ 259314 h 5499746"/>
              <a:gd name="connsiteX5087" fmla="*/ 8901078 w 10815999"/>
              <a:gd name="connsiteY5087" fmla="*/ 261225 h 5499746"/>
              <a:gd name="connsiteX5088" fmla="*/ 8906174 w 10815999"/>
              <a:gd name="connsiteY5088" fmla="*/ 265048 h 5499746"/>
              <a:gd name="connsiteX5089" fmla="*/ 8907448 w 10815999"/>
              <a:gd name="connsiteY5089" fmla="*/ 267596 h 5499746"/>
              <a:gd name="connsiteX5090" fmla="*/ 8907448 w 10815999"/>
              <a:gd name="connsiteY5090" fmla="*/ 270782 h 5499746"/>
              <a:gd name="connsiteX5091" fmla="*/ 8907448 w 10815999"/>
              <a:gd name="connsiteY5091" fmla="*/ 274605 h 5499746"/>
              <a:gd name="connsiteX5092" fmla="*/ 8906174 w 10815999"/>
              <a:gd name="connsiteY5092" fmla="*/ 277153 h 5499746"/>
              <a:gd name="connsiteX5093" fmla="*/ 8901715 w 10815999"/>
              <a:gd name="connsiteY5093" fmla="*/ 284162 h 5499746"/>
              <a:gd name="connsiteX5094" fmla="*/ 8898530 w 10815999"/>
              <a:gd name="connsiteY5094" fmla="*/ 291807 h 5499746"/>
              <a:gd name="connsiteX5095" fmla="*/ 8898530 w 10815999"/>
              <a:gd name="connsiteY5095" fmla="*/ 294356 h 5499746"/>
              <a:gd name="connsiteX5096" fmla="*/ 8900441 w 10815999"/>
              <a:gd name="connsiteY5096" fmla="*/ 298816 h 5499746"/>
              <a:gd name="connsiteX5097" fmla="*/ 8901078 w 10815999"/>
              <a:gd name="connsiteY5097" fmla="*/ 301365 h 5499746"/>
              <a:gd name="connsiteX5098" fmla="*/ 8902352 w 10815999"/>
              <a:gd name="connsiteY5098" fmla="*/ 303276 h 5499746"/>
              <a:gd name="connsiteX5099" fmla="*/ 8903626 w 10815999"/>
              <a:gd name="connsiteY5099" fmla="*/ 304550 h 5499746"/>
              <a:gd name="connsiteX5100" fmla="*/ 8906174 w 10815999"/>
              <a:gd name="connsiteY5100" fmla="*/ 305824 h 5499746"/>
              <a:gd name="connsiteX5101" fmla="*/ 8908722 w 10815999"/>
              <a:gd name="connsiteY5101" fmla="*/ 307099 h 5499746"/>
              <a:gd name="connsiteX5102" fmla="*/ 8913182 w 10815999"/>
              <a:gd name="connsiteY5102" fmla="*/ 307736 h 5499746"/>
              <a:gd name="connsiteX5103" fmla="*/ 8918278 w 10815999"/>
              <a:gd name="connsiteY5103" fmla="*/ 308373 h 5499746"/>
              <a:gd name="connsiteX5104" fmla="*/ 8922737 w 10815999"/>
              <a:gd name="connsiteY5104" fmla="*/ 308373 h 5499746"/>
              <a:gd name="connsiteX5105" fmla="*/ 8929107 w 10815999"/>
              <a:gd name="connsiteY5105" fmla="*/ 307099 h 5499746"/>
              <a:gd name="connsiteX5106" fmla="*/ 8936751 w 10815999"/>
              <a:gd name="connsiteY5106" fmla="*/ 305824 h 5499746"/>
              <a:gd name="connsiteX5107" fmla="*/ 8942485 w 10815999"/>
              <a:gd name="connsiteY5107" fmla="*/ 299453 h 5499746"/>
              <a:gd name="connsiteX5108" fmla="*/ 8946944 w 10815999"/>
              <a:gd name="connsiteY5108" fmla="*/ 293719 h 5499746"/>
              <a:gd name="connsiteX5109" fmla="*/ 8949492 w 10815999"/>
              <a:gd name="connsiteY5109" fmla="*/ 293082 h 5499746"/>
              <a:gd name="connsiteX5110" fmla="*/ 8952040 w 10815999"/>
              <a:gd name="connsiteY5110" fmla="*/ 293082 h 5499746"/>
              <a:gd name="connsiteX5111" fmla="*/ 8954588 w 10815999"/>
              <a:gd name="connsiteY5111" fmla="*/ 293719 h 5499746"/>
              <a:gd name="connsiteX5112" fmla="*/ 8956499 w 10815999"/>
              <a:gd name="connsiteY5112" fmla="*/ 293719 h 5499746"/>
              <a:gd name="connsiteX5113" fmla="*/ 8960959 w 10815999"/>
              <a:gd name="connsiteY5113" fmla="*/ 296267 h 5499746"/>
              <a:gd name="connsiteX5114" fmla="*/ 8963507 w 10815999"/>
              <a:gd name="connsiteY5114" fmla="*/ 300727 h 5499746"/>
              <a:gd name="connsiteX5115" fmla="*/ 8965418 w 10815999"/>
              <a:gd name="connsiteY5115" fmla="*/ 304550 h 5499746"/>
              <a:gd name="connsiteX5116" fmla="*/ 8966692 w 10815999"/>
              <a:gd name="connsiteY5116" fmla="*/ 308373 h 5499746"/>
              <a:gd name="connsiteX5117" fmla="*/ 8965418 w 10815999"/>
              <a:gd name="connsiteY5117" fmla="*/ 314744 h 5499746"/>
              <a:gd name="connsiteX5118" fmla="*/ 8964144 w 10815999"/>
              <a:gd name="connsiteY5118" fmla="*/ 320479 h 5499746"/>
              <a:gd name="connsiteX5119" fmla="*/ 8964781 w 10815999"/>
              <a:gd name="connsiteY5119" fmla="*/ 326850 h 5499746"/>
              <a:gd name="connsiteX5120" fmla="*/ 8965418 w 10815999"/>
              <a:gd name="connsiteY5120" fmla="*/ 333221 h 5499746"/>
              <a:gd name="connsiteX5121" fmla="*/ 8967329 w 10815999"/>
              <a:gd name="connsiteY5121" fmla="*/ 340230 h 5499746"/>
              <a:gd name="connsiteX5122" fmla="*/ 8968603 w 10815999"/>
              <a:gd name="connsiteY5122" fmla="*/ 344690 h 5499746"/>
              <a:gd name="connsiteX5123" fmla="*/ 8971788 w 10815999"/>
              <a:gd name="connsiteY5123" fmla="*/ 349150 h 5499746"/>
              <a:gd name="connsiteX5124" fmla="*/ 8975610 w 10815999"/>
              <a:gd name="connsiteY5124" fmla="*/ 354247 h 5499746"/>
              <a:gd name="connsiteX5125" fmla="*/ 8979432 w 10815999"/>
              <a:gd name="connsiteY5125" fmla="*/ 359344 h 5499746"/>
              <a:gd name="connsiteX5126" fmla="*/ 8983891 w 10815999"/>
              <a:gd name="connsiteY5126" fmla="*/ 361892 h 5499746"/>
              <a:gd name="connsiteX5127" fmla="*/ 8987713 w 10815999"/>
              <a:gd name="connsiteY5127" fmla="*/ 363167 h 5499746"/>
              <a:gd name="connsiteX5128" fmla="*/ 8993447 w 10815999"/>
              <a:gd name="connsiteY5128" fmla="*/ 362529 h 5499746"/>
              <a:gd name="connsiteX5129" fmla="*/ 8998543 w 10815999"/>
              <a:gd name="connsiteY5129" fmla="*/ 362529 h 5499746"/>
              <a:gd name="connsiteX5130" fmla="*/ 9003002 w 10815999"/>
              <a:gd name="connsiteY5130" fmla="*/ 361892 h 5499746"/>
              <a:gd name="connsiteX5131" fmla="*/ 9010009 w 10815999"/>
              <a:gd name="connsiteY5131" fmla="*/ 362529 h 5499746"/>
              <a:gd name="connsiteX5132" fmla="*/ 9018928 w 10815999"/>
              <a:gd name="connsiteY5132" fmla="*/ 364441 h 5499746"/>
              <a:gd name="connsiteX5133" fmla="*/ 9027846 w 10815999"/>
              <a:gd name="connsiteY5133" fmla="*/ 366989 h 5499746"/>
              <a:gd name="connsiteX5134" fmla="*/ 9034216 w 10815999"/>
              <a:gd name="connsiteY5134" fmla="*/ 368901 h 5499746"/>
              <a:gd name="connsiteX5135" fmla="*/ 9043772 w 10815999"/>
              <a:gd name="connsiteY5135" fmla="*/ 377184 h 5499746"/>
              <a:gd name="connsiteX5136" fmla="*/ 9052053 w 10815999"/>
              <a:gd name="connsiteY5136" fmla="*/ 386103 h 5499746"/>
              <a:gd name="connsiteX5137" fmla="*/ 9057786 w 10815999"/>
              <a:gd name="connsiteY5137" fmla="*/ 392475 h 5499746"/>
              <a:gd name="connsiteX5138" fmla="*/ 9066068 w 10815999"/>
              <a:gd name="connsiteY5138" fmla="*/ 400758 h 5499746"/>
              <a:gd name="connsiteX5139" fmla="*/ 9074349 w 10815999"/>
              <a:gd name="connsiteY5139" fmla="*/ 408403 h 5499746"/>
              <a:gd name="connsiteX5140" fmla="*/ 9080719 w 10815999"/>
              <a:gd name="connsiteY5140" fmla="*/ 414774 h 5499746"/>
              <a:gd name="connsiteX5141" fmla="*/ 9087727 w 10815999"/>
              <a:gd name="connsiteY5141" fmla="*/ 420509 h 5499746"/>
              <a:gd name="connsiteX5142" fmla="*/ 9097282 w 10815999"/>
              <a:gd name="connsiteY5142" fmla="*/ 426880 h 5499746"/>
              <a:gd name="connsiteX5143" fmla="*/ 9106837 w 10815999"/>
              <a:gd name="connsiteY5143" fmla="*/ 434526 h 5499746"/>
              <a:gd name="connsiteX5144" fmla="*/ 9115119 w 10815999"/>
              <a:gd name="connsiteY5144" fmla="*/ 438986 h 5499746"/>
              <a:gd name="connsiteX5145" fmla="*/ 9122126 w 10815999"/>
              <a:gd name="connsiteY5145" fmla="*/ 443446 h 5499746"/>
              <a:gd name="connsiteX5146" fmla="*/ 9131044 w 10815999"/>
              <a:gd name="connsiteY5146" fmla="*/ 449180 h 5499746"/>
              <a:gd name="connsiteX5147" fmla="*/ 9139963 w 10815999"/>
              <a:gd name="connsiteY5147" fmla="*/ 453640 h 5499746"/>
              <a:gd name="connsiteX5148" fmla="*/ 9146333 w 10815999"/>
              <a:gd name="connsiteY5148" fmla="*/ 458737 h 5499746"/>
              <a:gd name="connsiteX5149" fmla="*/ 9153977 w 10815999"/>
              <a:gd name="connsiteY5149" fmla="*/ 463197 h 5499746"/>
              <a:gd name="connsiteX5150" fmla="*/ 9161621 w 10815999"/>
              <a:gd name="connsiteY5150" fmla="*/ 467657 h 5499746"/>
              <a:gd name="connsiteX5151" fmla="*/ 9165443 w 10815999"/>
              <a:gd name="connsiteY5151" fmla="*/ 472117 h 5499746"/>
              <a:gd name="connsiteX5152" fmla="*/ 9169266 w 10815999"/>
              <a:gd name="connsiteY5152" fmla="*/ 476577 h 5499746"/>
              <a:gd name="connsiteX5153" fmla="*/ 9174362 w 10815999"/>
              <a:gd name="connsiteY5153" fmla="*/ 479762 h 5499746"/>
              <a:gd name="connsiteX5154" fmla="*/ 9178184 w 10815999"/>
              <a:gd name="connsiteY5154" fmla="*/ 482948 h 5499746"/>
              <a:gd name="connsiteX5155" fmla="*/ 9182643 w 10815999"/>
              <a:gd name="connsiteY5155" fmla="*/ 483585 h 5499746"/>
              <a:gd name="connsiteX5156" fmla="*/ 9187103 w 10815999"/>
              <a:gd name="connsiteY5156" fmla="*/ 484222 h 5499746"/>
              <a:gd name="connsiteX5157" fmla="*/ 9190925 w 10815999"/>
              <a:gd name="connsiteY5157" fmla="*/ 486134 h 5499746"/>
              <a:gd name="connsiteX5158" fmla="*/ 9195384 w 10815999"/>
              <a:gd name="connsiteY5158" fmla="*/ 487408 h 5499746"/>
              <a:gd name="connsiteX5159" fmla="*/ 9201754 w 10815999"/>
              <a:gd name="connsiteY5159" fmla="*/ 489956 h 5499746"/>
              <a:gd name="connsiteX5160" fmla="*/ 9210035 w 10815999"/>
              <a:gd name="connsiteY5160" fmla="*/ 494417 h 5499746"/>
              <a:gd name="connsiteX5161" fmla="*/ 9218317 w 10815999"/>
              <a:gd name="connsiteY5161" fmla="*/ 498239 h 5499746"/>
              <a:gd name="connsiteX5162" fmla="*/ 9224050 w 10815999"/>
              <a:gd name="connsiteY5162" fmla="*/ 502062 h 5499746"/>
              <a:gd name="connsiteX5163" fmla="*/ 9232968 w 10815999"/>
              <a:gd name="connsiteY5163" fmla="*/ 504611 h 5499746"/>
              <a:gd name="connsiteX5164" fmla="*/ 9243798 w 10815999"/>
              <a:gd name="connsiteY5164" fmla="*/ 509071 h 5499746"/>
              <a:gd name="connsiteX5165" fmla="*/ 9249531 w 10815999"/>
              <a:gd name="connsiteY5165" fmla="*/ 510982 h 5499746"/>
              <a:gd name="connsiteX5166" fmla="*/ 9254627 w 10815999"/>
              <a:gd name="connsiteY5166" fmla="*/ 512256 h 5499746"/>
              <a:gd name="connsiteX5167" fmla="*/ 9259723 w 10815999"/>
              <a:gd name="connsiteY5167" fmla="*/ 513531 h 5499746"/>
              <a:gd name="connsiteX5168" fmla="*/ 9263545 w 10815999"/>
              <a:gd name="connsiteY5168" fmla="*/ 514168 h 5499746"/>
              <a:gd name="connsiteX5169" fmla="*/ 9272464 w 10815999"/>
              <a:gd name="connsiteY5169" fmla="*/ 514805 h 5499746"/>
              <a:gd name="connsiteX5170" fmla="*/ 9283293 w 10815999"/>
              <a:gd name="connsiteY5170" fmla="*/ 514805 h 5499746"/>
              <a:gd name="connsiteX5171" fmla="*/ 9294123 w 10815999"/>
              <a:gd name="connsiteY5171" fmla="*/ 514168 h 5499746"/>
              <a:gd name="connsiteX5172" fmla="*/ 9302404 w 10815999"/>
              <a:gd name="connsiteY5172" fmla="*/ 514168 h 5499746"/>
              <a:gd name="connsiteX5173" fmla="*/ 9315781 w 10815999"/>
              <a:gd name="connsiteY5173" fmla="*/ 513531 h 5499746"/>
              <a:gd name="connsiteX5174" fmla="*/ 9331707 w 10815999"/>
              <a:gd name="connsiteY5174" fmla="*/ 512893 h 5499746"/>
              <a:gd name="connsiteX5175" fmla="*/ 9347633 w 10815999"/>
              <a:gd name="connsiteY5175" fmla="*/ 512256 h 5499746"/>
              <a:gd name="connsiteX5176" fmla="*/ 9361010 w 10815999"/>
              <a:gd name="connsiteY5176" fmla="*/ 511619 h 5499746"/>
              <a:gd name="connsiteX5177" fmla="*/ 9375662 w 10815999"/>
              <a:gd name="connsiteY5177" fmla="*/ 511619 h 5499746"/>
              <a:gd name="connsiteX5178" fmla="*/ 9392861 w 10815999"/>
              <a:gd name="connsiteY5178" fmla="*/ 511619 h 5499746"/>
              <a:gd name="connsiteX5179" fmla="*/ 9409424 w 10815999"/>
              <a:gd name="connsiteY5179" fmla="*/ 511619 h 5499746"/>
              <a:gd name="connsiteX5180" fmla="*/ 9424076 w 10815999"/>
              <a:gd name="connsiteY5180" fmla="*/ 511619 h 5499746"/>
              <a:gd name="connsiteX5181" fmla="*/ 9441913 w 10815999"/>
              <a:gd name="connsiteY5181" fmla="*/ 511619 h 5499746"/>
              <a:gd name="connsiteX5182" fmla="*/ 9462935 w 10815999"/>
              <a:gd name="connsiteY5182" fmla="*/ 510982 h 5499746"/>
              <a:gd name="connsiteX5183" fmla="*/ 9484593 w 10815999"/>
              <a:gd name="connsiteY5183" fmla="*/ 510982 h 5499746"/>
              <a:gd name="connsiteX5184" fmla="*/ 9501793 w 10815999"/>
              <a:gd name="connsiteY5184" fmla="*/ 511619 h 5499746"/>
              <a:gd name="connsiteX5185" fmla="*/ 9510711 w 10815999"/>
              <a:gd name="connsiteY5185" fmla="*/ 512893 h 5499746"/>
              <a:gd name="connsiteX5186" fmla="*/ 9521541 w 10815999"/>
              <a:gd name="connsiteY5186" fmla="*/ 516079 h 5499746"/>
              <a:gd name="connsiteX5187" fmla="*/ 9531733 w 10815999"/>
              <a:gd name="connsiteY5187" fmla="*/ 519902 h 5499746"/>
              <a:gd name="connsiteX5188" fmla="*/ 9540651 w 10815999"/>
              <a:gd name="connsiteY5188" fmla="*/ 521813 h 5499746"/>
              <a:gd name="connsiteX5189" fmla="*/ 9547659 w 10815999"/>
              <a:gd name="connsiteY5189" fmla="*/ 521176 h 5499746"/>
              <a:gd name="connsiteX5190" fmla="*/ 9555303 w 10815999"/>
              <a:gd name="connsiteY5190" fmla="*/ 519902 h 5499746"/>
              <a:gd name="connsiteX5191" fmla="*/ 9562310 w 10815999"/>
              <a:gd name="connsiteY5191" fmla="*/ 518628 h 5499746"/>
              <a:gd name="connsiteX5192" fmla="*/ 9567407 w 10815999"/>
              <a:gd name="connsiteY5192" fmla="*/ 516079 h 5499746"/>
              <a:gd name="connsiteX5193" fmla="*/ 9576325 w 10815999"/>
              <a:gd name="connsiteY5193" fmla="*/ 509708 h 5499746"/>
              <a:gd name="connsiteX5194" fmla="*/ 9584606 w 10815999"/>
              <a:gd name="connsiteY5194" fmla="*/ 502062 h 5499746"/>
              <a:gd name="connsiteX5195" fmla="*/ 9589065 w 10815999"/>
              <a:gd name="connsiteY5195" fmla="*/ 499514 h 5499746"/>
              <a:gd name="connsiteX5196" fmla="*/ 9595436 w 10815999"/>
              <a:gd name="connsiteY5196" fmla="*/ 496965 h 5499746"/>
              <a:gd name="connsiteX5197" fmla="*/ 9598621 w 10815999"/>
              <a:gd name="connsiteY5197" fmla="*/ 496328 h 5499746"/>
              <a:gd name="connsiteX5198" fmla="*/ 9602443 w 10815999"/>
              <a:gd name="connsiteY5198" fmla="*/ 495691 h 5499746"/>
              <a:gd name="connsiteX5199" fmla="*/ 9604354 w 10815999"/>
              <a:gd name="connsiteY5199" fmla="*/ 496328 h 5499746"/>
              <a:gd name="connsiteX5200" fmla="*/ 9606902 w 10815999"/>
              <a:gd name="connsiteY5200" fmla="*/ 497602 h 5499746"/>
              <a:gd name="connsiteX5201" fmla="*/ 9608176 w 10815999"/>
              <a:gd name="connsiteY5201" fmla="*/ 497602 h 5499746"/>
              <a:gd name="connsiteX5202" fmla="*/ 9608813 w 10815999"/>
              <a:gd name="connsiteY5202" fmla="*/ 498877 h 5499746"/>
              <a:gd name="connsiteX5203" fmla="*/ 9608813 w 10815999"/>
              <a:gd name="connsiteY5203" fmla="*/ 500788 h 5499746"/>
              <a:gd name="connsiteX5204" fmla="*/ 9608813 w 10815999"/>
              <a:gd name="connsiteY5204" fmla="*/ 502699 h 5499746"/>
              <a:gd name="connsiteX5205" fmla="*/ 9608176 w 10815999"/>
              <a:gd name="connsiteY5205" fmla="*/ 507796 h 5499746"/>
              <a:gd name="connsiteX5206" fmla="*/ 9608813 w 10815999"/>
              <a:gd name="connsiteY5206" fmla="*/ 511619 h 5499746"/>
              <a:gd name="connsiteX5207" fmla="*/ 9612635 w 10815999"/>
              <a:gd name="connsiteY5207" fmla="*/ 518628 h 5499746"/>
              <a:gd name="connsiteX5208" fmla="*/ 9618369 w 10815999"/>
              <a:gd name="connsiteY5208" fmla="*/ 525636 h 5499746"/>
              <a:gd name="connsiteX5209" fmla="*/ 9620917 w 10815999"/>
              <a:gd name="connsiteY5209" fmla="*/ 528822 h 5499746"/>
              <a:gd name="connsiteX5210" fmla="*/ 9624739 w 10815999"/>
              <a:gd name="connsiteY5210" fmla="*/ 532645 h 5499746"/>
              <a:gd name="connsiteX5211" fmla="*/ 9627287 w 10815999"/>
              <a:gd name="connsiteY5211" fmla="*/ 534556 h 5499746"/>
              <a:gd name="connsiteX5212" fmla="*/ 9631109 w 10815999"/>
              <a:gd name="connsiteY5212" fmla="*/ 535830 h 5499746"/>
              <a:gd name="connsiteX5213" fmla="*/ 9633020 w 10815999"/>
              <a:gd name="connsiteY5213" fmla="*/ 535830 h 5499746"/>
              <a:gd name="connsiteX5214" fmla="*/ 9634931 w 10815999"/>
              <a:gd name="connsiteY5214" fmla="*/ 534556 h 5499746"/>
              <a:gd name="connsiteX5215" fmla="*/ 9638116 w 10815999"/>
              <a:gd name="connsiteY5215" fmla="*/ 532645 h 5499746"/>
              <a:gd name="connsiteX5216" fmla="*/ 9640665 w 10815999"/>
              <a:gd name="connsiteY5216" fmla="*/ 530733 h 5499746"/>
              <a:gd name="connsiteX5217" fmla="*/ 9644487 w 10815999"/>
              <a:gd name="connsiteY5217" fmla="*/ 525636 h 5499746"/>
              <a:gd name="connsiteX5218" fmla="*/ 9648309 w 10815999"/>
              <a:gd name="connsiteY5218" fmla="*/ 521813 h 5499746"/>
              <a:gd name="connsiteX5219" fmla="*/ 9650857 w 10815999"/>
              <a:gd name="connsiteY5219" fmla="*/ 519265 h 5499746"/>
              <a:gd name="connsiteX5220" fmla="*/ 9653405 w 10815999"/>
              <a:gd name="connsiteY5220" fmla="*/ 516079 h 5499746"/>
              <a:gd name="connsiteX5221" fmla="*/ 9655953 w 10815999"/>
              <a:gd name="connsiteY5221" fmla="*/ 512893 h 5499746"/>
              <a:gd name="connsiteX5222" fmla="*/ 9659138 w 10815999"/>
              <a:gd name="connsiteY5222" fmla="*/ 509708 h 5499746"/>
              <a:gd name="connsiteX5223" fmla="*/ 9663597 w 10815999"/>
              <a:gd name="connsiteY5223" fmla="*/ 502062 h 5499746"/>
              <a:gd name="connsiteX5224" fmla="*/ 9667419 w 10815999"/>
              <a:gd name="connsiteY5224" fmla="*/ 497602 h 5499746"/>
              <a:gd name="connsiteX5225" fmla="*/ 9675701 w 10815999"/>
              <a:gd name="connsiteY5225" fmla="*/ 488682 h 5499746"/>
              <a:gd name="connsiteX5226" fmla="*/ 9684619 w 10815999"/>
              <a:gd name="connsiteY5226" fmla="*/ 479762 h 5499746"/>
              <a:gd name="connsiteX5227" fmla="*/ 9692263 w 10815999"/>
              <a:gd name="connsiteY5227" fmla="*/ 475302 h 5499746"/>
              <a:gd name="connsiteX5228" fmla="*/ 9701182 w 10815999"/>
              <a:gd name="connsiteY5228" fmla="*/ 467657 h 5499746"/>
              <a:gd name="connsiteX5229" fmla="*/ 9703730 w 10815999"/>
              <a:gd name="connsiteY5229" fmla="*/ 463834 h 5499746"/>
              <a:gd name="connsiteX5230" fmla="*/ 9706278 w 10815999"/>
              <a:gd name="connsiteY5230" fmla="*/ 460011 h 5499746"/>
              <a:gd name="connsiteX5231" fmla="*/ 9708189 w 10815999"/>
              <a:gd name="connsiteY5231" fmla="*/ 454914 h 5499746"/>
              <a:gd name="connsiteX5232" fmla="*/ 9708826 w 10815999"/>
              <a:gd name="connsiteY5232" fmla="*/ 451091 h 5499746"/>
              <a:gd name="connsiteX5233" fmla="*/ 9712011 w 10815999"/>
              <a:gd name="connsiteY5233" fmla="*/ 444720 h 5499746"/>
              <a:gd name="connsiteX5234" fmla="*/ 9715833 w 10815999"/>
              <a:gd name="connsiteY5234" fmla="*/ 437074 h 5499746"/>
              <a:gd name="connsiteX5235" fmla="*/ 9717745 w 10815999"/>
              <a:gd name="connsiteY5235" fmla="*/ 428791 h 5499746"/>
              <a:gd name="connsiteX5236" fmla="*/ 9718381 w 10815999"/>
              <a:gd name="connsiteY5236" fmla="*/ 422420 h 5499746"/>
              <a:gd name="connsiteX5237" fmla="*/ 9719655 w 10815999"/>
              <a:gd name="connsiteY5237" fmla="*/ 415412 h 5499746"/>
              <a:gd name="connsiteX5238" fmla="*/ 9719655 w 10815999"/>
              <a:gd name="connsiteY5238" fmla="*/ 406492 h 5499746"/>
              <a:gd name="connsiteX5239" fmla="*/ 9719019 w 10815999"/>
              <a:gd name="connsiteY5239" fmla="*/ 398209 h 5499746"/>
              <a:gd name="connsiteX5240" fmla="*/ 9718381 w 10815999"/>
              <a:gd name="connsiteY5240" fmla="*/ 390563 h 5499746"/>
              <a:gd name="connsiteX5241" fmla="*/ 9718381 w 10815999"/>
              <a:gd name="connsiteY5241" fmla="*/ 386103 h 5499746"/>
              <a:gd name="connsiteX5242" fmla="*/ 9719019 w 10815999"/>
              <a:gd name="connsiteY5242" fmla="*/ 379732 h 5499746"/>
              <a:gd name="connsiteX5243" fmla="*/ 9719655 w 10815999"/>
              <a:gd name="connsiteY5243" fmla="*/ 372724 h 5499746"/>
              <a:gd name="connsiteX5244" fmla="*/ 9720929 w 10815999"/>
              <a:gd name="connsiteY5244" fmla="*/ 366352 h 5499746"/>
              <a:gd name="connsiteX5245" fmla="*/ 9723478 w 10815999"/>
              <a:gd name="connsiteY5245" fmla="*/ 362529 h 5499746"/>
              <a:gd name="connsiteX5246" fmla="*/ 9727300 w 10815999"/>
              <a:gd name="connsiteY5246" fmla="*/ 358069 h 5499746"/>
              <a:gd name="connsiteX5247" fmla="*/ 9731759 w 10815999"/>
              <a:gd name="connsiteY5247" fmla="*/ 354247 h 5499746"/>
              <a:gd name="connsiteX5248" fmla="*/ 9735581 w 10815999"/>
              <a:gd name="connsiteY5248" fmla="*/ 352335 h 5499746"/>
              <a:gd name="connsiteX5249" fmla="*/ 9740677 w 10815999"/>
              <a:gd name="connsiteY5249" fmla="*/ 351061 h 5499746"/>
              <a:gd name="connsiteX5250" fmla="*/ 9747685 w 10815999"/>
              <a:gd name="connsiteY5250" fmla="*/ 350424 h 5499746"/>
              <a:gd name="connsiteX5251" fmla="*/ 9754692 w 10815999"/>
              <a:gd name="connsiteY5251" fmla="*/ 351061 h 5499746"/>
              <a:gd name="connsiteX5252" fmla="*/ 9760425 w 10815999"/>
              <a:gd name="connsiteY5252" fmla="*/ 352335 h 5499746"/>
              <a:gd name="connsiteX5253" fmla="*/ 9764884 w 10815999"/>
              <a:gd name="connsiteY5253" fmla="*/ 355521 h 5499746"/>
              <a:gd name="connsiteX5254" fmla="*/ 9769981 w 10815999"/>
              <a:gd name="connsiteY5254" fmla="*/ 361892 h 5499746"/>
              <a:gd name="connsiteX5255" fmla="*/ 9774440 w 10815999"/>
              <a:gd name="connsiteY5255" fmla="*/ 363167 h 5499746"/>
              <a:gd name="connsiteX5256" fmla="*/ 9780810 w 10815999"/>
              <a:gd name="connsiteY5256" fmla="*/ 363167 h 5499746"/>
              <a:gd name="connsiteX5257" fmla="*/ 9786543 w 10815999"/>
              <a:gd name="connsiteY5257" fmla="*/ 363167 h 5499746"/>
              <a:gd name="connsiteX5258" fmla="*/ 9791639 w 10815999"/>
              <a:gd name="connsiteY5258" fmla="*/ 364441 h 5499746"/>
              <a:gd name="connsiteX5259" fmla="*/ 9794825 w 10815999"/>
              <a:gd name="connsiteY5259" fmla="*/ 366352 h 5499746"/>
              <a:gd name="connsiteX5260" fmla="*/ 9797373 w 10815999"/>
              <a:gd name="connsiteY5260" fmla="*/ 370175 h 5499746"/>
              <a:gd name="connsiteX5261" fmla="*/ 9799284 w 10815999"/>
              <a:gd name="connsiteY5261" fmla="*/ 373998 h 5499746"/>
              <a:gd name="connsiteX5262" fmla="*/ 9801832 w 10815999"/>
              <a:gd name="connsiteY5262" fmla="*/ 376546 h 5499746"/>
              <a:gd name="connsiteX5263" fmla="*/ 9805654 w 10815999"/>
              <a:gd name="connsiteY5263" fmla="*/ 377821 h 5499746"/>
              <a:gd name="connsiteX5264" fmla="*/ 9810750 w 10815999"/>
              <a:gd name="connsiteY5264" fmla="*/ 379095 h 5499746"/>
              <a:gd name="connsiteX5265" fmla="*/ 9813935 w 10815999"/>
              <a:gd name="connsiteY5265" fmla="*/ 379732 h 5499746"/>
              <a:gd name="connsiteX5266" fmla="*/ 9816483 w 10815999"/>
              <a:gd name="connsiteY5266" fmla="*/ 379732 h 5499746"/>
              <a:gd name="connsiteX5267" fmla="*/ 9819031 w 10815999"/>
              <a:gd name="connsiteY5267" fmla="*/ 379095 h 5499746"/>
              <a:gd name="connsiteX5268" fmla="*/ 9820943 w 10815999"/>
              <a:gd name="connsiteY5268" fmla="*/ 378458 h 5499746"/>
              <a:gd name="connsiteX5269" fmla="*/ 9822854 w 10815999"/>
              <a:gd name="connsiteY5269" fmla="*/ 377821 h 5499746"/>
              <a:gd name="connsiteX5270" fmla="*/ 9825402 w 10815999"/>
              <a:gd name="connsiteY5270" fmla="*/ 375909 h 5499746"/>
              <a:gd name="connsiteX5271" fmla="*/ 9827313 w 10815999"/>
              <a:gd name="connsiteY5271" fmla="*/ 373998 h 5499746"/>
              <a:gd name="connsiteX5272" fmla="*/ 9827950 w 10815999"/>
              <a:gd name="connsiteY5272" fmla="*/ 371449 h 5499746"/>
              <a:gd name="connsiteX5273" fmla="*/ 9831772 w 10815999"/>
              <a:gd name="connsiteY5273" fmla="*/ 366352 h 5499746"/>
              <a:gd name="connsiteX5274" fmla="*/ 9835594 w 10815999"/>
              <a:gd name="connsiteY5274" fmla="*/ 361892 h 5499746"/>
              <a:gd name="connsiteX5275" fmla="*/ 9840053 w 10815999"/>
              <a:gd name="connsiteY5275" fmla="*/ 359981 h 5499746"/>
              <a:gd name="connsiteX5276" fmla="*/ 9846423 w 10815999"/>
              <a:gd name="connsiteY5276" fmla="*/ 358069 h 5499746"/>
              <a:gd name="connsiteX5277" fmla="*/ 9849609 w 10815999"/>
              <a:gd name="connsiteY5277" fmla="*/ 358069 h 5499746"/>
              <a:gd name="connsiteX5278" fmla="*/ 9852157 w 10815999"/>
              <a:gd name="connsiteY5278" fmla="*/ 358069 h 5499746"/>
              <a:gd name="connsiteX5279" fmla="*/ 9854705 w 10815999"/>
              <a:gd name="connsiteY5279" fmla="*/ 358069 h 5499746"/>
              <a:gd name="connsiteX5280" fmla="*/ 9857890 w 10815999"/>
              <a:gd name="connsiteY5280" fmla="*/ 359344 h 5499746"/>
              <a:gd name="connsiteX5281" fmla="*/ 9861075 w 10815999"/>
              <a:gd name="connsiteY5281" fmla="*/ 359981 h 5499746"/>
              <a:gd name="connsiteX5282" fmla="*/ 9864897 w 10815999"/>
              <a:gd name="connsiteY5282" fmla="*/ 361255 h 5499746"/>
              <a:gd name="connsiteX5283" fmla="*/ 9869993 w 10815999"/>
              <a:gd name="connsiteY5283" fmla="*/ 362529 h 5499746"/>
              <a:gd name="connsiteX5284" fmla="*/ 9873816 w 10815999"/>
              <a:gd name="connsiteY5284" fmla="*/ 364441 h 5499746"/>
              <a:gd name="connsiteX5285" fmla="*/ 9882734 w 10815999"/>
              <a:gd name="connsiteY5285" fmla="*/ 369538 h 5499746"/>
              <a:gd name="connsiteX5286" fmla="*/ 9888467 w 10815999"/>
              <a:gd name="connsiteY5286" fmla="*/ 373998 h 5499746"/>
              <a:gd name="connsiteX5287" fmla="*/ 9895475 w 10815999"/>
              <a:gd name="connsiteY5287" fmla="*/ 379732 h 5499746"/>
              <a:gd name="connsiteX5288" fmla="*/ 9903119 w 10815999"/>
              <a:gd name="connsiteY5288" fmla="*/ 388652 h 5499746"/>
              <a:gd name="connsiteX5289" fmla="*/ 9906304 w 10815999"/>
              <a:gd name="connsiteY5289" fmla="*/ 392475 h 5499746"/>
              <a:gd name="connsiteX5290" fmla="*/ 9910126 w 10815999"/>
              <a:gd name="connsiteY5290" fmla="*/ 396935 h 5499746"/>
              <a:gd name="connsiteX5291" fmla="*/ 9914585 w 10815999"/>
              <a:gd name="connsiteY5291" fmla="*/ 400758 h 5499746"/>
              <a:gd name="connsiteX5292" fmla="*/ 9918407 w 10815999"/>
              <a:gd name="connsiteY5292" fmla="*/ 402669 h 5499746"/>
              <a:gd name="connsiteX5293" fmla="*/ 9925415 w 10815999"/>
              <a:gd name="connsiteY5293" fmla="*/ 405855 h 5499746"/>
              <a:gd name="connsiteX5294" fmla="*/ 9933696 w 10815999"/>
              <a:gd name="connsiteY5294" fmla="*/ 409677 h 5499746"/>
              <a:gd name="connsiteX5295" fmla="*/ 9943889 w 10815999"/>
              <a:gd name="connsiteY5295" fmla="*/ 411589 h 5499746"/>
              <a:gd name="connsiteX5296" fmla="*/ 9952170 w 10815999"/>
              <a:gd name="connsiteY5296" fmla="*/ 412863 h 5499746"/>
              <a:gd name="connsiteX5297" fmla="*/ 9955992 w 10815999"/>
              <a:gd name="connsiteY5297" fmla="*/ 412863 h 5499746"/>
              <a:gd name="connsiteX5298" fmla="*/ 9960451 w 10815999"/>
              <a:gd name="connsiteY5298" fmla="*/ 412863 h 5499746"/>
              <a:gd name="connsiteX5299" fmla="*/ 9964273 w 10815999"/>
              <a:gd name="connsiteY5299" fmla="*/ 412226 h 5499746"/>
              <a:gd name="connsiteX5300" fmla="*/ 9969369 w 10815999"/>
              <a:gd name="connsiteY5300" fmla="*/ 410952 h 5499746"/>
              <a:gd name="connsiteX5301" fmla="*/ 9977651 w 10815999"/>
              <a:gd name="connsiteY5301" fmla="*/ 409040 h 5499746"/>
              <a:gd name="connsiteX5302" fmla="*/ 9985931 w 10815999"/>
              <a:gd name="connsiteY5302" fmla="*/ 407129 h 5499746"/>
              <a:gd name="connsiteX5303" fmla="*/ 9993577 w 10815999"/>
              <a:gd name="connsiteY5303" fmla="*/ 407129 h 5499746"/>
              <a:gd name="connsiteX5304" fmla="*/ 10002495 w 10815999"/>
              <a:gd name="connsiteY5304" fmla="*/ 408403 h 5499746"/>
              <a:gd name="connsiteX5305" fmla="*/ 10010775 w 10815999"/>
              <a:gd name="connsiteY5305" fmla="*/ 409040 h 5499746"/>
              <a:gd name="connsiteX5306" fmla="*/ 10017783 w 10815999"/>
              <a:gd name="connsiteY5306" fmla="*/ 410315 h 5499746"/>
              <a:gd name="connsiteX5307" fmla="*/ 10024153 w 10815999"/>
              <a:gd name="connsiteY5307" fmla="*/ 410952 h 5499746"/>
              <a:gd name="connsiteX5308" fmla="*/ 10031161 w 10815999"/>
              <a:gd name="connsiteY5308" fmla="*/ 412863 h 5499746"/>
              <a:gd name="connsiteX5309" fmla="*/ 10037531 w 10815999"/>
              <a:gd name="connsiteY5309" fmla="*/ 416049 h 5499746"/>
              <a:gd name="connsiteX5310" fmla="*/ 10041991 w 10815999"/>
              <a:gd name="connsiteY5310" fmla="*/ 419234 h 5499746"/>
              <a:gd name="connsiteX5311" fmla="*/ 10043265 w 10815999"/>
              <a:gd name="connsiteY5311" fmla="*/ 429429 h 5499746"/>
              <a:gd name="connsiteX5312" fmla="*/ 10044539 w 10815999"/>
              <a:gd name="connsiteY5312" fmla="*/ 438986 h 5499746"/>
              <a:gd name="connsiteX5313" fmla="*/ 10046449 w 10815999"/>
              <a:gd name="connsiteY5313" fmla="*/ 445994 h 5499746"/>
              <a:gd name="connsiteX5314" fmla="*/ 10048997 w 10815999"/>
              <a:gd name="connsiteY5314" fmla="*/ 453640 h 5499746"/>
              <a:gd name="connsiteX5315" fmla="*/ 10051545 w 10815999"/>
              <a:gd name="connsiteY5315" fmla="*/ 461922 h 5499746"/>
              <a:gd name="connsiteX5316" fmla="*/ 10054093 w 10815999"/>
              <a:gd name="connsiteY5316" fmla="*/ 467657 h 5499746"/>
              <a:gd name="connsiteX5317" fmla="*/ 10057279 w 10815999"/>
              <a:gd name="connsiteY5317" fmla="*/ 474665 h 5499746"/>
              <a:gd name="connsiteX5318" fmla="*/ 10061101 w 10815999"/>
              <a:gd name="connsiteY5318" fmla="*/ 482948 h 5499746"/>
              <a:gd name="connsiteX5319" fmla="*/ 10064923 w 10815999"/>
              <a:gd name="connsiteY5319" fmla="*/ 490593 h 5499746"/>
              <a:gd name="connsiteX5320" fmla="*/ 10069383 w 10815999"/>
              <a:gd name="connsiteY5320" fmla="*/ 497602 h 5499746"/>
              <a:gd name="connsiteX5321" fmla="*/ 10073205 w 10815999"/>
              <a:gd name="connsiteY5321" fmla="*/ 500788 h 5499746"/>
              <a:gd name="connsiteX5322" fmla="*/ 10078937 w 10815999"/>
              <a:gd name="connsiteY5322" fmla="*/ 504611 h 5499746"/>
              <a:gd name="connsiteX5323" fmla="*/ 10084035 w 10815999"/>
              <a:gd name="connsiteY5323" fmla="*/ 508434 h 5499746"/>
              <a:gd name="connsiteX5324" fmla="*/ 10088493 w 10815999"/>
              <a:gd name="connsiteY5324" fmla="*/ 509708 h 5499746"/>
              <a:gd name="connsiteX5325" fmla="*/ 10091041 w 10815999"/>
              <a:gd name="connsiteY5325" fmla="*/ 509708 h 5499746"/>
              <a:gd name="connsiteX5326" fmla="*/ 10092953 w 10815999"/>
              <a:gd name="connsiteY5326" fmla="*/ 509708 h 5499746"/>
              <a:gd name="connsiteX5327" fmla="*/ 10095501 w 10815999"/>
              <a:gd name="connsiteY5327" fmla="*/ 509071 h 5499746"/>
              <a:gd name="connsiteX5328" fmla="*/ 10098049 w 10815999"/>
              <a:gd name="connsiteY5328" fmla="*/ 507796 h 5499746"/>
              <a:gd name="connsiteX5329" fmla="*/ 10103781 w 10815999"/>
              <a:gd name="connsiteY5329" fmla="*/ 505885 h 5499746"/>
              <a:gd name="connsiteX5330" fmla="*/ 10107603 w 10815999"/>
              <a:gd name="connsiteY5330" fmla="*/ 503974 h 5499746"/>
              <a:gd name="connsiteX5331" fmla="*/ 10112701 w 10815999"/>
              <a:gd name="connsiteY5331" fmla="*/ 504611 h 5499746"/>
              <a:gd name="connsiteX5332" fmla="*/ 10118433 w 10815999"/>
              <a:gd name="connsiteY5332" fmla="*/ 506522 h 5499746"/>
              <a:gd name="connsiteX5333" fmla="*/ 10124167 w 10815999"/>
              <a:gd name="connsiteY5333" fmla="*/ 507796 h 5499746"/>
              <a:gd name="connsiteX5334" fmla="*/ 10127351 w 10815999"/>
              <a:gd name="connsiteY5334" fmla="*/ 509708 h 5499746"/>
              <a:gd name="connsiteX5335" fmla="*/ 10131173 w 10815999"/>
              <a:gd name="connsiteY5335" fmla="*/ 512893 h 5499746"/>
              <a:gd name="connsiteX5336" fmla="*/ 10135633 w 10815999"/>
              <a:gd name="connsiteY5336" fmla="*/ 517991 h 5499746"/>
              <a:gd name="connsiteX5337" fmla="*/ 10139455 w 10815999"/>
              <a:gd name="connsiteY5337" fmla="*/ 523088 h 5499746"/>
              <a:gd name="connsiteX5338" fmla="*/ 10142003 w 10815999"/>
              <a:gd name="connsiteY5338" fmla="*/ 526273 h 5499746"/>
              <a:gd name="connsiteX5339" fmla="*/ 10147099 w 10815999"/>
              <a:gd name="connsiteY5339" fmla="*/ 532645 h 5499746"/>
              <a:gd name="connsiteX5340" fmla="*/ 10153469 w 10815999"/>
              <a:gd name="connsiteY5340" fmla="*/ 539016 h 5499746"/>
              <a:gd name="connsiteX5341" fmla="*/ 10157291 w 10815999"/>
              <a:gd name="connsiteY5341" fmla="*/ 542202 h 5499746"/>
              <a:gd name="connsiteX5342" fmla="*/ 10160477 w 10815999"/>
              <a:gd name="connsiteY5342" fmla="*/ 544750 h 5499746"/>
              <a:gd name="connsiteX5343" fmla="*/ 10163025 w 10815999"/>
              <a:gd name="connsiteY5343" fmla="*/ 546662 h 5499746"/>
              <a:gd name="connsiteX5344" fmla="*/ 10166211 w 10815999"/>
              <a:gd name="connsiteY5344" fmla="*/ 547936 h 5499746"/>
              <a:gd name="connsiteX5345" fmla="*/ 10172581 w 10815999"/>
              <a:gd name="connsiteY5345" fmla="*/ 549847 h 5499746"/>
              <a:gd name="connsiteX5346" fmla="*/ 10180225 w 10815999"/>
              <a:gd name="connsiteY5346" fmla="*/ 551122 h 5499746"/>
              <a:gd name="connsiteX5347" fmla="*/ 10186595 w 10815999"/>
              <a:gd name="connsiteY5347" fmla="*/ 552396 h 5499746"/>
              <a:gd name="connsiteX5348" fmla="*/ 10192965 w 10815999"/>
              <a:gd name="connsiteY5348" fmla="*/ 552396 h 5499746"/>
              <a:gd name="connsiteX5349" fmla="*/ 10199335 w 10815999"/>
              <a:gd name="connsiteY5349" fmla="*/ 551759 h 5499746"/>
              <a:gd name="connsiteX5350" fmla="*/ 10206343 w 10815999"/>
              <a:gd name="connsiteY5350" fmla="*/ 549210 h 5499746"/>
              <a:gd name="connsiteX5351" fmla="*/ 10213987 w 10815999"/>
              <a:gd name="connsiteY5351" fmla="*/ 546662 h 5499746"/>
              <a:gd name="connsiteX5352" fmla="*/ 10219721 w 10815999"/>
              <a:gd name="connsiteY5352" fmla="*/ 546024 h 5499746"/>
              <a:gd name="connsiteX5353" fmla="*/ 10226727 w 10815999"/>
              <a:gd name="connsiteY5353" fmla="*/ 546024 h 5499746"/>
              <a:gd name="connsiteX5354" fmla="*/ 10235009 w 10815999"/>
              <a:gd name="connsiteY5354" fmla="*/ 546662 h 5499746"/>
              <a:gd name="connsiteX5355" fmla="*/ 10242653 w 10815999"/>
              <a:gd name="connsiteY5355" fmla="*/ 546662 h 5499746"/>
              <a:gd name="connsiteX5356" fmla="*/ 10249023 w 10815999"/>
              <a:gd name="connsiteY5356" fmla="*/ 546024 h 5499746"/>
              <a:gd name="connsiteX5357" fmla="*/ 10257305 w 10815999"/>
              <a:gd name="connsiteY5357" fmla="*/ 544750 h 5499746"/>
              <a:gd name="connsiteX5358" fmla="*/ 10265587 w 10815999"/>
              <a:gd name="connsiteY5358" fmla="*/ 543476 h 5499746"/>
              <a:gd name="connsiteX5359" fmla="*/ 10273867 w 10815999"/>
              <a:gd name="connsiteY5359" fmla="*/ 540290 h 5499746"/>
              <a:gd name="connsiteX5360" fmla="*/ 10280875 w 10815999"/>
              <a:gd name="connsiteY5360" fmla="*/ 538379 h 5499746"/>
              <a:gd name="connsiteX5361" fmla="*/ 10287245 w 10815999"/>
              <a:gd name="connsiteY5361" fmla="*/ 535830 h 5499746"/>
              <a:gd name="connsiteX5362" fmla="*/ 10295527 w 10815999"/>
              <a:gd name="connsiteY5362" fmla="*/ 532645 h 5499746"/>
              <a:gd name="connsiteX5363" fmla="*/ 10303807 w 10815999"/>
              <a:gd name="connsiteY5363" fmla="*/ 528822 h 5499746"/>
              <a:gd name="connsiteX5364" fmla="*/ 10309541 w 10815999"/>
              <a:gd name="connsiteY5364" fmla="*/ 526273 h 5499746"/>
              <a:gd name="connsiteX5365" fmla="*/ 10316549 w 10815999"/>
              <a:gd name="connsiteY5365" fmla="*/ 524999 h 5499746"/>
              <a:gd name="connsiteX5366" fmla="*/ 10324829 w 10815999"/>
              <a:gd name="connsiteY5366" fmla="*/ 524362 h 5499746"/>
              <a:gd name="connsiteX5367" fmla="*/ 10332473 w 10815999"/>
              <a:gd name="connsiteY5367" fmla="*/ 523725 h 5499746"/>
              <a:gd name="connsiteX5368" fmla="*/ 10339481 w 10815999"/>
              <a:gd name="connsiteY5368" fmla="*/ 523725 h 5499746"/>
              <a:gd name="connsiteX5369" fmla="*/ 10347763 w 10815999"/>
              <a:gd name="connsiteY5369" fmla="*/ 526273 h 5499746"/>
              <a:gd name="connsiteX5370" fmla="*/ 10357317 w 10815999"/>
              <a:gd name="connsiteY5370" fmla="*/ 530096 h 5499746"/>
              <a:gd name="connsiteX5371" fmla="*/ 10366237 w 10815999"/>
              <a:gd name="connsiteY5371" fmla="*/ 533282 h 5499746"/>
              <a:gd name="connsiteX5372" fmla="*/ 10373243 w 10815999"/>
              <a:gd name="connsiteY5372" fmla="*/ 535830 h 5499746"/>
              <a:gd name="connsiteX5373" fmla="*/ 10380251 w 10815999"/>
              <a:gd name="connsiteY5373" fmla="*/ 539653 h 5499746"/>
              <a:gd name="connsiteX5374" fmla="*/ 10387259 w 10815999"/>
              <a:gd name="connsiteY5374" fmla="*/ 543476 h 5499746"/>
              <a:gd name="connsiteX5375" fmla="*/ 10394903 w 10815999"/>
              <a:gd name="connsiteY5375" fmla="*/ 546662 h 5499746"/>
              <a:gd name="connsiteX5376" fmla="*/ 10400635 w 10815999"/>
              <a:gd name="connsiteY5376" fmla="*/ 550484 h 5499746"/>
              <a:gd name="connsiteX5377" fmla="*/ 10403821 w 10815999"/>
              <a:gd name="connsiteY5377" fmla="*/ 553033 h 5499746"/>
              <a:gd name="connsiteX5378" fmla="*/ 10408279 w 10815999"/>
              <a:gd name="connsiteY5378" fmla="*/ 556856 h 5499746"/>
              <a:gd name="connsiteX5379" fmla="*/ 10412103 w 10815999"/>
              <a:gd name="connsiteY5379" fmla="*/ 560679 h 5499746"/>
              <a:gd name="connsiteX5380" fmla="*/ 10414651 w 10815999"/>
              <a:gd name="connsiteY5380" fmla="*/ 564501 h 5499746"/>
              <a:gd name="connsiteX5381" fmla="*/ 10415925 w 10815999"/>
              <a:gd name="connsiteY5381" fmla="*/ 569598 h 5499746"/>
              <a:gd name="connsiteX5382" fmla="*/ 10415287 w 10815999"/>
              <a:gd name="connsiteY5382" fmla="*/ 575970 h 5499746"/>
              <a:gd name="connsiteX5383" fmla="*/ 10415287 w 10815999"/>
              <a:gd name="connsiteY5383" fmla="*/ 582341 h 5499746"/>
              <a:gd name="connsiteX5384" fmla="*/ 10414651 w 10815999"/>
              <a:gd name="connsiteY5384" fmla="*/ 586801 h 5499746"/>
              <a:gd name="connsiteX5385" fmla="*/ 10412739 w 10815999"/>
              <a:gd name="connsiteY5385" fmla="*/ 591261 h 5499746"/>
              <a:gd name="connsiteX5386" fmla="*/ 10411465 w 10815999"/>
              <a:gd name="connsiteY5386" fmla="*/ 595084 h 5499746"/>
              <a:gd name="connsiteX5387" fmla="*/ 10410191 w 10815999"/>
              <a:gd name="connsiteY5387" fmla="*/ 599544 h 5499746"/>
              <a:gd name="connsiteX5388" fmla="*/ 10409555 w 10815999"/>
              <a:gd name="connsiteY5388" fmla="*/ 604004 h 5499746"/>
              <a:gd name="connsiteX5389" fmla="*/ 10407005 w 10815999"/>
              <a:gd name="connsiteY5389" fmla="*/ 608464 h 5499746"/>
              <a:gd name="connsiteX5390" fmla="*/ 10404457 w 10815999"/>
              <a:gd name="connsiteY5390" fmla="*/ 615472 h 5499746"/>
              <a:gd name="connsiteX5391" fmla="*/ 10403183 w 10815999"/>
              <a:gd name="connsiteY5391" fmla="*/ 618658 h 5499746"/>
              <a:gd name="connsiteX5392" fmla="*/ 10402547 w 10815999"/>
              <a:gd name="connsiteY5392" fmla="*/ 621843 h 5499746"/>
              <a:gd name="connsiteX5393" fmla="*/ 10401909 w 10815999"/>
              <a:gd name="connsiteY5393" fmla="*/ 625029 h 5499746"/>
              <a:gd name="connsiteX5394" fmla="*/ 10402547 w 10815999"/>
              <a:gd name="connsiteY5394" fmla="*/ 628215 h 5499746"/>
              <a:gd name="connsiteX5395" fmla="*/ 10403183 w 10815999"/>
              <a:gd name="connsiteY5395" fmla="*/ 630763 h 5499746"/>
              <a:gd name="connsiteX5396" fmla="*/ 10404457 w 10815999"/>
              <a:gd name="connsiteY5396" fmla="*/ 634586 h 5499746"/>
              <a:gd name="connsiteX5397" fmla="*/ 10405731 w 10815999"/>
              <a:gd name="connsiteY5397" fmla="*/ 637772 h 5499746"/>
              <a:gd name="connsiteX5398" fmla="*/ 10407643 w 10815999"/>
              <a:gd name="connsiteY5398" fmla="*/ 642232 h 5499746"/>
              <a:gd name="connsiteX5399" fmla="*/ 10412739 w 10815999"/>
              <a:gd name="connsiteY5399" fmla="*/ 649240 h 5499746"/>
              <a:gd name="connsiteX5400" fmla="*/ 10417199 w 10815999"/>
              <a:gd name="connsiteY5400" fmla="*/ 654974 h 5499746"/>
              <a:gd name="connsiteX5401" fmla="*/ 10424843 w 10815999"/>
              <a:gd name="connsiteY5401" fmla="*/ 662620 h 5499746"/>
              <a:gd name="connsiteX5402" fmla="*/ 10431213 w 10815999"/>
              <a:gd name="connsiteY5402" fmla="*/ 671540 h 5499746"/>
              <a:gd name="connsiteX5403" fmla="*/ 10431849 w 10815999"/>
              <a:gd name="connsiteY5403" fmla="*/ 674726 h 5499746"/>
              <a:gd name="connsiteX5404" fmla="*/ 10432487 w 10815999"/>
              <a:gd name="connsiteY5404" fmla="*/ 679823 h 5499746"/>
              <a:gd name="connsiteX5405" fmla="*/ 10432487 w 10815999"/>
              <a:gd name="connsiteY5405" fmla="*/ 684920 h 5499746"/>
              <a:gd name="connsiteX5406" fmla="*/ 10431213 w 10815999"/>
              <a:gd name="connsiteY5406" fmla="*/ 688743 h 5499746"/>
              <a:gd name="connsiteX5407" fmla="*/ 10426753 w 10815999"/>
              <a:gd name="connsiteY5407" fmla="*/ 693203 h 5499746"/>
              <a:gd name="connsiteX5408" fmla="*/ 10419109 w 10815999"/>
              <a:gd name="connsiteY5408" fmla="*/ 697663 h 5499746"/>
              <a:gd name="connsiteX5409" fmla="*/ 10417835 w 10815999"/>
              <a:gd name="connsiteY5409" fmla="*/ 701485 h 5499746"/>
              <a:gd name="connsiteX5410" fmla="*/ 10415925 w 10815999"/>
              <a:gd name="connsiteY5410" fmla="*/ 706582 h 5499746"/>
              <a:gd name="connsiteX5411" fmla="*/ 10415287 w 10815999"/>
              <a:gd name="connsiteY5411" fmla="*/ 712954 h 5499746"/>
              <a:gd name="connsiteX5412" fmla="*/ 10414651 w 10815999"/>
              <a:gd name="connsiteY5412" fmla="*/ 717414 h 5499746"/>
              <a:gd name="connsiteX5413" fmla="*/ 10416561 w 10815999"/>
              <a:gd name="connsiteY5413" fmla="*/ 721874 h 5499746"/>
              <a:gd name="connsiteX5414" fmla="*/ 10418473 w 10815999"/>
              <a:gd name="connsiteY5414" fmla="*/ 728245 h 5499746"/>
              <a:gd name="connsiteX5415" fmla="*/ 10421021 w 10815999"/>
              <a:gd name="connsiteY5415" fmla="*/ 734616 h 5499746"/>
              <a:gd name="connsiteX5416" fmla="*/ 10424843 w 10815999"/>
              <a:gd name="connsiteY5416" fmla="*/ 739713 h 5499746"/>
              <a:gd name="connsiteX5417" fmla="*/ 10434399 w 10815999"/>
              <a:gd name="connsiteY5417" fmla="*/ 740351 h 5499746"/>
              <a:gd name="connsiteX5418" fmla="*/ 10443317 w 10815999"/>
              <a:gd name="connsiteY5418" fmla="*/ 741625 h 5499746"/>
              <a:gd name="connsiteX5419" fmla="*/ 10445865 w 10815999"/>
              <a:gd name="connsiteY5419" fmla="*/ 744810 h 5499746"/>
              <a:gd name="connsiteX5420" fmla="*/ 10446501 w 10815999"/>
              <a:gd name="connsiteY5420" fmla="*/ 749270 h 5499746"/>
              <a:gd name="connsiteX5421" fmla="*/ 10447139 w 10815999"/>
              <a:gd name="connsiteY5421" fmla="*/ 753730 h 5499746"/>
              <a:gd name="connsiteX5422" fmla="*/ 10447139 w 10815999"/>
              <a:gd name="connsiteY5422" fmla="*/ 758190 h 5499746"/>
              <a:gd name="connsiteX5423" fmla="*/ 10446501 w 10815999"/>
              <a:gd name="connsiteY5423" fmla="*/ 768384 h 5499746"/>
              <a:gd name="connsiteX5424" fmla="*/ 10446501 w 10815999"/>
              <a:gd name="connsiteY5424" fmla="*/ 776030 h 5499746"/>
              <a:gd name="connsiteX5425" fmla="*/ 10442679 w 10815999"/>
              <a:gd name="connsiteY5425" fmla="*/ 783676 h 5499746"/>
              <a:gd name="connsiteX5426" fmla="*/ 10438857 w 10815999"/>
              <a:gd name="connsiteY5426" fmla="*/ 792596 h 5499746"/>
              <a:gd name="connsiteX5427" fmla="*/ 10438857 w 10815999"/>
              <a:gd name="connsiteY5427" fmla="*/ 799604 h 5499746"/>
              <a:gd name="connsiteX5428" fmla="*/ 10438219 w 10815999"/>
              <a:gd name="connsiteY5428" fmla="*/ 806613 h 5499746"/>
              <a:gd name="connsiteX5429" fmla="*/ 10438219 w 10815999"/>
              <a:gd name="connsiteY5429" fmla="*/ 814895 h 5499746"/>
              <a:gd name="connsiteX5430" fmla="*/ 10438857 w 10815999"/>
              <a:gd name="connsiteY5430" fmla="*/ 821904 h 5499746"/>
              <a:gd name="connsiteX5431" fmla="*/ 10439495 w 10815999"/>
              <a:gd name="connsiteY5431" fmla="*/ 824452 h 5499746"/>
              <a:gd name="connsiteX5432" fmla="*/ 10440131 w 10815999"/>
              <a:gd name="connsiteY5432" fmla="*/ 827638 h 5499746"/>
              <a:gd name="connsiteX5433" fmla="*/ 10442043 w 10815999"/>
              <a:gd name="connsiteY5433" fmla="*/ 830824 h 5499746"/>
              <a:gd name="connsiteX5434" fmla="*/ 10444591 w 10815999"/>
              <a:gd name="connsiteY5434" fmla="*/ 835284 h 5499746"/>
              <a:gd name="connsiteX5435" fmla="*/ 10448413 w 10815999"/>
              <a:gd name="connsiteY5435" fmla="*/ 841655 h 5499746"/>
              <a:gd name="connsiteX5436" fmla="*/ 10450961 w 10815999"/>
              <a:gd name="connsiteY5436" fmla="*/ 848663 h 5499746"/>
              <a:gd name="connsiteX5437" fmla="*/ 10456057 w 10815999"/>
              <a:gd name="connsiteY5437" fmla="*/ 853760 h 5499746"/>
              <a:gd name="connsiteX5438" fmla="*/ 10461791 w 10815999"/>
              <a:gd name="connsiteY5438" fmla="*/ 859495 h 5499746"/>
              <a:gd name="connsiteX5439" fmla="*/ 10468161 w 10815999"/>
              <a:gd name="connsiteY5439" fmla="*/ 864592 h 5499746"/>
              <a:gd name="connsiteX5440" fmla="*/ 10473257 w 10815999"/>
              <a:gd name="connsiteY5440" fmla="*/ 870326 h 5499746"/>
              <a:gd name="connsiteX5441" fmla="*/ 10474531 w 10815999"/>
              <a:gd name="connsiteY5441" fmla="*/ 874786 h 5499746"/>
              <a:gd name="connsiteX5442" fmla="*/ 10476441 w 10815999"/>
              <a:gd name="connsiteY5442" fmla="*/ 881157 h 5499746"/>
              <a:gd name="connsiteX5443" fmla="*/ 10477715 w 10815999"/>
              <a:gd name="connsiteY5443" fmla="*/ 888166 h 5499746"/>
              <a:gd name="connsiteX5444" fmla="*/ 10478353 w 10815999"/>
              <a:gd name="connsiteY5444" fmla="*/ 893900 h 5499746"/>
              <a:gd name="connsiteX5445" fmla="*/ 10477715 w 10815999"/>
              <a:gd name="connsiteY5445" fmla="*/ 898997 h 5499746"/>
              <a:gd name="connsiteX5446" fmla="*/ 10475167 w 10815999"/>
              <a:gd name="connsiteY5446" fmla="*/ 904731 h 5499746"/>
              <a:gd name="connsiteX5447" fmla="*/ 10472619 w 10815999"/>
              <a:gd name="connsiteY5447" fmla="*/ 911103 h 5499746"/>
              <a:gd name="connsiteX5448" fmla="*/ 10470709 w 10815999"/>
              <a:gd name="connsiteY5448" fmla="*/ 915563 h 5499746"/>
              <a:gd name="connsiteX5449" fmla="*/ 10465611 w 10815999"/>
              <a:gd name="connsiteY5449" fmla="*/ 920022 h 5499746"/>
              <a:gd name="connsiteX5450" fmla="*/ 10463063 w 10815999"/>
              <a:gd name="connsiteY5450" fmla="*/ 923208 h 5499746"/>
              <a:gd name="connsiteX5451" fmla="*/ 10459241 w 10815999"/>
              <a:gd name="connsiteY5451" fmla="*/ 925757 h 5499746"/>
              <a:gd name="connsiteX5452" fmla="*/ 10454783 w 10815999"/>
              <a:gd name="connsiteY5452" fmla="*/ 929579 h 5499746"/>
              <a:gd name="connsiteX5453" fmla="*/ 10450323 w 10815999"/>
              <a:gd name="connsiteY5453" fmla="*/ 934039 h 5499746"/>
              <a:gd name="connsiteX5454" fmla="*/ 10446501 w 10815999"/>
              <a:gd name="connsiteY5454" fmla="*/ 937862 h 5499746"/>
              <a:gd name="connsiteX5455" fmla="*/ 10440131 w 10815999"/>
              <a:gd name="connsiteY5455" fmla="*/ 942322 h 5499746"/>
              <a:gd name="connsiteX5456" fmla="*/ 10434399 w 10815999"/>
              <a:gd name="connsiteY5456" fmla="*/ 947419 h 5499746"/>
              <a:gd name="connsiteX5457" fmla="*/ 10431213 w 10815999"/>
              <a:gd name="connsiteY5457" fmla="*/ 956976 h 5499746"/>
              <a:gd name="connsiteX5458" fmla="*/ 10429301 w 10815999"/>
              <a:gd name="connsiteY5458" fmla="*/ 963985 h 5499746"/>
              <a:gd name="connsiteX5459" fmla="*/ 10425479 w 10815999"/>
              <a:gd name="connsiteY5459" fmla="*/ 972905 h 5499746"/>
              <a:gd name="connsiteX5460" fmla="*/ 10421657 w 10815999"/>
              <a:gd name="connsiteY5460" fmla="*/ 978639 h 5499746"/>
              <a:gd name="connsiteX5461" fmla="*/ 10415925 w 10815999"/>
              <a:gd name="connsiteY5461" fmla="*/ 981825 h 5499746"/>
              <a:gd name="connsiteX5462" fmla="*/ 10409555 w 10815999"/>
              <a:gd name="connsiteY5462" fmla="*/ 983736 h 5499746"/>
              <a:gd name="connsiteX5463" fmla="*/ 10407643 w 10815999"/>
              <a:gd name="connsiteY5463" fmla="*/ 985010 h 5499746"/>
              <a:gd name="connsiteX5464" fmla="*/ 10406369 w 10815999"/>
              <a:gd name="connsiteY5464" fmla="*/ 986922 h 5499746"/>
              <a:gd name="connsiteX5465" fmla="*/ 10405095 w 10815999"/>
              <a:gd name="connsiteY5465" fmla="*/ 988833 h 5499746"/>
              <a:gd name="connsiteX5466" fmla="*/ 10403821 w 10815999"/>
              <a:gd name="connsiteY5466" fmla="*/ 990744 h 5499746"/>
              <a:gd name="connsiteX5467" fmla="*/ 10401909 w 10815999"/>
              <a:gd name="connsiteY5467" fmla="*/ 996479 h 5499746"/>
              <a:gd name="connsiteX5468" fmla="*/ 10400635 w 10815999"/>
              <a:gd name="connsiteY5468" fmla="*/ 1000301 h 5499746"/>
              <a:gd name="connsiteX5469" fmla="*/ 10397451 w 10815999"/>
              <a:gd name="connsiteY5469" fmla="*/ 1006036 h 5499746"/>
              <a:gd name="connsiteX5470" fmla="*/ 10394903 w 10815999"/>
              <a:gd name="connsiteY5470" fmla="*/ 1011770 h 5499746"/>
              <a:gd name="connsiteX5471" fmla="*/ 10392355 w 10815999"/>
              <a:gd name="connsiteY5471" fmla="*/ 1018778 h 5499746"/>
              <a:gd name="connsiteX5472" fmla="*/ 10390443 w 10815999"/>
              <a:gd name="connsiteY5472" fmla="*/ 1024513 h 5499746"/>
              <a:gd name="connsiteX5473" fmla="*/ 10387259 w 10815999"/>
              <a:gd name="connsiteY5473" fmla="*/ 1030247 h 5499746"/>
              <a:gd name="connsiteX5474" fmla="*/ 10384073 w 10815999"/>
              <a:gd name="connsiteY5474" fmla="*/ 1035981 h 5499746"/>
              <a:gd name="connsiteX5475" fmla="*/ 10380887 w 10815999"/>
              <a:gd name="connsiteY5475" fmla="*/ 1042989 h 5499746"/>
              <a:gd name="connsiteX5476" fmla="*/ 10378339 w 10815999"/>
              <a:gd name="connsiteY5476" fmla="*/ 1048724 h 5499746"/>
              <a:gd name="connsiteX5477" fmla="*/ 10378339 w 10815999"/>
              <a:gd name="connsiteY5477" fmla="*/ 1054458 h 5499746"/>
              <a:gd name="connsiteX5478" fmla="*/ 10376429 w 10815999"/>
              <a:gd name="connsiteY5478" fmla="*/ 1060829 h 5499746"/>
              <a:gd name="connsiteX5479" fmla="*/ 10375155 w 10815999"/>
              <a:gd name="connsiteY5479" fmla="*/ 1068475 h 5499746"/>
              <a:gd name="connsiteX5480" fmla="*/ 10373243 w 10815999"/>
              <a:gd name="connsiteY5480" fmla="*/ 1072935 h 5499746"/>
              <a:gd name="connsiteX5481" fmla="*/ 10368785 w 10815999"/>
              <a:gd name="connsiteY5481" fmla="*/ 1082492 h 5499746"/>
              <a:gd name="connsiteX5482" fmla="*/ 10363687 w 10815999"/>
              <a:gd name="connsiteY5482" fmla="*/ 1090775 h 5499746"/>
              <a:gd name="connsiteX5483" fmla="*/ 10362415 w 10815999"/>
              <a:gd name="connsiteY5483" fmla="*/ 1093960 h 5499746"/>
              <a:gd name="connsiteX5484" fmla="*/ 10360503 w 10815999"/>
              <a:gd name="connsiteY5484" fmla="*/ 1097146 h 5499746"/>
              <a:gd name="connsiteX5485" fmla="*/ 10358591 w 10815999"/>
              <a:gd name="connsiteY5485" fmla="*/ 1099694 h 5499746"/>
              <a:gd name="connsiteX5486" fmla="*/ 10356681 w 10815999"/>
              <a:gd name="connsiteY5486" fmla="*/ 1102880 h 5499746"/>
              <a:gd name="connsiteX5487" fmla="*/ 10356681 w 10815999"/>
              <a:gd name="connsiteY5487" fmla="*/ 1109251 h 5499746"/>
              <a:gd name="connsiteX5488" fmla="*/ 10356681 w 10815999"/>
              <a:gd name="connsiteY5488" fmla="*/ 1116897 h 5499746"/>
              <a:gd name="connsiteX5489" fmla="*/ 10358591 w 10815999"/>
              <a:gd name="connsiteY5489" fmla="*/ 1121994 h 5499746"/>
              <a:gd name="connsiteX5490" fmla="*/ 10361139 w 10815999"/>
              <a:gd name="connsiteY5490" fmla="*/ 1127728 h 5499746"/>
              <a:gd name="connsiteX5491" fmla="*/ 10363687 w 10815999"/>
              <a:gd name="connsiteY5491" fmla="*/ 1132825 h 5499746"/>
              <a:gd name="connsiteX5492" fmla="*/ 10365599 w 10815999"/>
              <a:gd name="connsiteY5492" fmla="*/ 1139197 h 5499746"/>
              <a:gd name="connsiteX5493" fmla="*/ 10365599 w 10815999"/>
              <a:gd name="connsiteY5493" fmla="*/ 1143657 h 5499746"/>
              <a:gd name="connsiteX5494" fmla="*/ 10364325 w 10815999"/>
              <a:gd name="connsiteY5494" fmla="*/ 1151302 h 5499746"/>
              <a:gd name="connsiteX5495" fmla="*/ 10363051 w 10815999"/>
              <a:gd name="connsiteY5495" fmla="*/ 1158311 h 5499746"/>
              <a:gd name="connsiteX5496" fmla="*/ 10361139 w 10815999"/>
              <a:gd name="connsiteY5496" fmla="*/ 1165319 h 5499746"/>
              <a:gd name="connsiteX5497" fmla="*/ 10359867 w 10815999"/>
              <a:gd name="connsiteY5497" fmla="*/ 1169779 h 5499746"/>
              <a:gd name="connsiteX5498" fmla="*/ 10357317 w 10815999"/>
              <a:gd name="connsiteY5498" fmla="*/ 1176788 h 5499746"/>
              <a:gd name="connsiteX5499" fmla="*/ 10352859 w 10815999"/>
              <a:gd name="connsiteY5499" fmla="*/ 1183159 h 5499746"/>
              <a:gd name="connsiteX5500" fmla="*/ 10349037 w 10815999"/>
              <a:gd name="connsiteY5500" fmla="*/ 1189530 h 5499746"/>
              <a:gd name="connsiteX5501" fmla="*/ 10342667 w 10815999"/>
              <a:gd name="connsiteY5501" fmla="*/ 1197813 h 5499746"/>
              <a:gd name="connsiteX5502" fmla="*/ 10336933 w 10815999"/>
              <a:gd name="connsiteY5502" fmla="*/ 1208644 h 5499746"/>
              <a:gd name="connsiteX5503" fmla="*/ 10335659 w 10815999"/>
              <a:gd name="connsiteY5503" fmla="*/ 1213742 h 5499746"/>
              <a:gd name="connsiteX5504" fmla="*/ 10334385 w 10815999"/>
              <a:gd name="connsiteY5504" fmla="*/ 1220113 h 5499746"/>
              <a:gd name="connsiteX5505" fmla="*/ 10333747 w 10815999"/>
              <a:gd name="connsiteY5505" fmla="*/ 1227121 h 5499746"/>
              <a:gd name="connsiteX5506" fmla="*/ 10331837 w 10815999"/>
              <a:gd name="connsiteY5506" fmla="*/ 1232856 h 5499746"/>
              <a:gd name="connsiteX5507" fmla="*/ 10330563 w 10815999"/>
              <a:gd name="connsiteY5507" fmla="*/ 1239864 h 5499746"/>
              <a:gd name="connsiteX5508" fmla="*/ 10328015 w 10815999"/>
              <a:gd name="connsiteY5508" fmla="*/ 1248147 h 5499746"/>
              <a:gd name="connsiteX5509" fmla="*/ 10326103 w 10815999"/>
              <a:gd name="connsiteY5509" fmla="*/ 1255155 h 5499746"/>
              <a:gd name="connsiteX5510" fmla="*/ 10324829 w 10815999"/>
              <a:gd name="connsiteY5510" fmla="*/ 1262164 h 5499746"/>
              <a:gd name="connsiteX5511" fmla="*/ 10325467 w 10815999"/>
              <a:gd name="connsiteY5511" fmla="*/ 1265987 h 5499746"/>
              <a:gd name="connsiteX5512" fmla="*/ 10326103 w 10815999"/>
              <a:gd name="connsiteY5512" fmla="*/ 1269809 h 5499746"/>
              <a:gd name="connsiteX5513" fmla="*/ 10328015 w 10815999"/>
              <a:gd name="connsiteY5513" fmla="*/ 1274906 h 5499746"/>
              <a:gd name="connsiteX5514" fmla="*/ 10329925 w 10815999"/>
              <a:gd name="connsiteY5514" fmla="*/ 1278729 h 5499746"/>
              <a:gd name="connsiteX5515" fmla="*/ 10335023 w 10815999"/>
              <a:gd name="connsiteY5515" fmla="*/ 1288286 h 5499746"/>
              <a:gd name="connsiteX5516" fmla="*/ 10339481 w 10815999"/>
              <a:gd name="connsiteY5516" fmla="*/ 1296569 h 5499746"/>
              <a:gd name="connsiteX5517" fmla="*/ 10343303 w 10815999"/>
              <a:gd name="connsiteY5517" fmla="*/ 1300392 h 5499746"/>
              <a:gd name="connsiteX5518" fmla="*/ 10349037 w 10815999"/>
              <a:gd name="connsiteY5518" fmla="*/ 1305489 h 5499746"/>
              <a:gd name="connsiteX5519" fmla="*/ 10354133 w 10815999"/>
              <a:gd name="connsiteY5519" fmla="*/ 1309949 h 5499746"/>
              <a:gd name="connsiteX5520" fmla="*/ 10358591 w 10815999"/>
              <a:gd name="connsiteY5520" fmla="*/ 1313135 h 5499746"/>
              <a:gd name="connsiteX5521" fmla="*/ 10363051 w 10815999"/>
              <a:gd name="connsiteY5521" fmla="*/ 1316957 h 5499746"/>
              <a:gd name="connsiteX5522" fmla="*/ 10368785 w 10815999"/>
              <a:gd name="connsiteY5522" fmla="*/ 1322692 h 5499746"/>
              <a:gd name="connsiteX5523" fmla="*/ 10373881 w 10815999"/>
              <a:gd name="connsiteY5523" fmla="*/ 1327151 h 5499746"/>
              <a:gd name="connsiteX5524" fmla="*/ 10378339 w 10815999"/>
              <a:gd name="connsiteY5524" fmla="*/ 1329700 h 5499746"/>
              <a:gd name="connsiteX5525" fmla="*/ 10382799 w 10815999"/>
              <a:gd name="connsiteY5525" fmla="*/ 1330974 h 5499746"/>
              <a:gd name="connsiteX5526" fmla="*/ 10389169 w 10815999"/>
              <a:gd name="connsiteY5526" fmla="*/ 1331611 h 5499746"/>
              <a:gd name="connsiteX5527" fmla="*/ 10394903 w 10815999"/>
              <a:gd name="connsiteY5527" fmla="*/ 1332886 h 5499746"/>
              <a:gd name="connsiteX5528" fmla="*/ 10400635 w 10815999"/>
              <a:gd name="connsiteY5528" fmla="*/ 1332886 h 5499746"/>
              <a:gd name="connsiteX5529" fmla="*/ 10408279 w 10815999"/>
              <a:gd name="connsiteY5529" fmla="*/ 1332886 h 5499746"/>
              <a:gd name="connsiteX5530" fmla="*/ 10417199 w 10815999"/>
              <a:gd name="connsiteY5530" fmla="*/ 1332886 h 5499746"/>
              <a:gd name="connsiteX5531" fmla="*/ 10419109 w 10815999"/>
              <a:gd name="connsiteY5531" fmla="*/ 1333523 h 5499746"/>
              <a:gd name="connsiteX5532" fmla="*/ 10421657 w 10815999"/>
              <a:gd name="connsiteY5532" fmla="*/ 1335434 h 5499746"/>
              <a:gd name="connsiteX5533" fmla="*/ 10424843 w 10815999"/>
              <a:gd name="connsiteY5533" fmla="*/ 1337346 h 5499746"/>
              <a:gd name="connsiteX5534" fmla="*/ 10426753 w 10815999"/>
              <a:gd name="connsiteY5534" fmla="*/ 1339257 h 5499746"/>
              <a:gd name="connsiteX5535" fmla="*/ 10425479 w 10815999"/>
              <a:gd name="connsiteY5535" fmla="*/ 1344991 h 5499746"/>
              <a:gd name="connsiteX5536" fmla="*/ 10424843 w 10815999"/>
              <a:gd name="connsiteY5536" fmla="*/ 1349451 h 5499746"/>
              <a:gd name="connsiteX5537" fmla="*/ 10421657 w 10815999"/>
              <a:gd name="connsiteY5537" fmla="*/ 1357097 h 5499746"/>
              <a:gd name="connsiteX5538" fmla="*/ 10419109 w 10815999"/>
              <a:gd name="connsiteY5538" fmla="*/ 1363468 h 5499746"/>
              <a:gd name="connsiteX5539" fmla="*/ 10414651 w 10815999"/>
              <a:gd name="connsiteY5539" fmla="*/ 1369840 h 5499746"/>
              <a:gd name="connsiteX5540" fmla="*/ 10409555 w 10815999"/>
              <a:gd name="connsiteY5540" fmla="*/ 1375574 h 5499746"/>
              <a:gd name="connsiteX5541" fmla="*/ 10408279 w 10815999"/>
              <a:gd name="connsiteY5541" fmla="*/ 1379397 h 5499746"/>
              <a:gd name="connsiteX5542" fmla="*/ 10407643 w 10815999"/>
              <a:gd name="connsiteY5542" fmla="*/ 1384494 h 5499746"/>
              <a:gd name="connsiteX5543" fmla="*/ 10407005 w 10815999"/>
              <a:gd name="connsiteY5543" fmla="*/ 1388954 h 5499746"/>
              <a:gd name="connsiteX5544" fmla="*/ 10407005 w 10815999"/>
              <a:gd name="connsiteY5544" fmla="*/ 1392776 h 5499746"/>
              <a:gd name="connsiteX5545" fmla="*/ 10412739 w 10815999"/>
              <a:gd name="connsiteY5545" fmla="*/ 1402333 h 5499746"/>
              <a:gd name="connsiteX5546" fmla="*/ 10417199 w 10815999"/>
              <a:gd name="connsiteY5546" fmla="*/ 1411890 h 5499746"/>
              <a:gd name="connsiteX5547" fmla="*/ 10419747 w 10815999"/>
              <a:gd name="connsiteY5547" fmla="*/ 1416350 h 5499746"/>
              <a:gd name="connsiteX5548" fmla="*/ 10424843 w 10815999"/>
              <a:gd name="connsiteY5548" fmla="*/ 1422085 h 5499746"/>
              <a:gd name="connsiteX5549" fmla="*/ 10429301 w 10815999"/>
              <a:gd name="connsiteY5549" fmla="*/ 1427182 h 5499746"/>
              <a:gd name="connsiteX5550" fmla="*/ 10434399 w 10815999"/>
              <a:gd name="connsiteY5550" fmla="*/ 1431642 h 5499746"/>
              <a:gd name="connsiteX5551" fmla="*/ 10437583 w 10815999"/>
              <a:gd name="connsiteY5551" fmla="*/ 1438650 h 5499746"/>
              <a:gd name="connsiteX5552" fmla="*/ 10441405 w 10815999"/>
              <a:gd name="connsiteY5552" fmla="*/ 1446296 h 5499746"/>
              <a:gd name="connsiteX5553" fmla="*/ 10450961 w 10815999"/>
              <a:gd name="connsiteY5553" fmla="*/ 1447570 h 5499746"/>
              <a:gd name="connsiteX5554" fmla="*/ 10458605 w 10815999"/>
              <a:gd name="connsiteY5554" fmla="*/ 1448207 h 5499746"/>
              <a:gd name="connsiteX5555" fmla="*/ 10464339 w 10815999"/>
              <a:gd name="connsiteY5555" fmla="*/ 1450756 h 5499746"/>
              <a:gd name="connsiteX5556" fmla="*/ 10471345 w 10815999"/>
              <a:gd name="connsiteY5556" fmla="*/ 1455216 h 5499746"/>
              <a:gd name="connsiteX5557" fmla="*/ 10474531 w 10815999"/>
              <a:gd name="connsiteY5557" fmla="*/ 1457764 h 5499746"/>
              <a:gd name="connsiteX5558" fmla="*/ 10478353 w 10815999"/>
              <a:gd name="connsiteY5558" fmla="*/ 1460313 h 5499746"/>
              <a:gd name="connsiteX5559" fmla="*/ 10480901 w 10815999"/>
              <a:gd name="connsiteY5559" fmla="*/ 1462861 h 5499746"/>
              <a:gd name="connsiteX5560" fmla="*/ 10482811 w 10815999"/>
              <a:gd name="connsiteY5560" fmla="*/ 1465410 h 5499746"/>
              <a:gd name="connsiteX5561" fmla="*/ 10482811 w 10815999"/>
              <a:gd name="connsiteY5561" fmla="*/ 1471781 h 5499746"/>
              <a:gd name="connsiteX5562" fmla="*/ 10482811 w 10815999"/>
              <a:gd name="connsiteY5562" fmla="*/ 1480064 h 5499746"/>
              <a:gd name="connsiteX5563" fmla="*/ 10482175 w 10815999"/>
              <a:gd name="connsiteY5563" fmla="*/ 1485798 h 5499746"/>
              <a:gd name="connsiteX5564" fmla="*/ 10480263 w 10815999"/>
              <a:gd name="connsiteY5564" fmla="*/ 1493444 h 5499746"/>
              <a:gd name="connsiteX5565" fmla="*/ 10478989 w 10815999"/>
              <a:gd name="connsiteY5565" fmla="*/ 1500452 h 5499746"/>
              <a:gd name="connsiteX5566" fmla="*/ 10478353 w 10815999"/>
              <a:gd name="connsiteY5566" fmla="*/ 1506823 h 5499746"/>
              <a:gd name="connsiteX5567" fmla="*/ 10478353 w 10815999"/>
              <a:gd name="connsiteY5567" fmla="*/ 1512558 h 5499746"/>
              <a:gd name="connsiteX5568" fmla="*/ 10479627 w 10815999"/>
              <a:gd name="connsiteY5568" fmla="*/ 1520203 h 5499746"/>
              <a:gd name="connsiteX5569" fmla="*/ 10480263 w 10815999"/>
              <a:gd name="connsiteY5569" fmla="*/ 1526575 h 5499746"/>
              <a:gd name="connsiteX5570" fmla="*/ 10480263 w 10815999"/>
              <a:gd name="connsiteY5570" fmla="*/ 1532946 h 5499746"/>
              <a:gd name="connsiteX5571" fmla="*/ 10483449 w 10815999"/>
              <a:gd name="connsiteY5571" fmla="*/ 1543777 h 5499746"/>
              <a:gd name="connsiteX5572" fmla="*/ 10487907 w 10815999"/>
              <a:gd name="connsiteY5572" fmla="*/ 1555246 h 5499746"/>
              <a:gd name="connsiteX5573" fmla="*/ 10493005 w 10815999"/>
              <a:gd name="connsiteY5573" fmla="*/ 1566714 h 5499746"/>
              <a:gd name="connsiteX5574" fmla="*/ 10497463 w 10815999"/>
              <a:gd name="connsiteY5574" fmla="*/ 1576908 h 5499746"/>
              <a:gd name="connsiteX5575" fmla="*/ 10500011 w 10815999"/>
              <a:gd name="connsiteY5575" fmla="*/ 1582642 h 5499746"/>
              <a:gd name="connsiteX5576" fmla="*/ 10502559 w 10815999"/>
              <a:gd name="connsiteY5576" fmla="*/ 1590288 h 5499746"/>
              <a:gd name="connsiteX5577" fmla="*/ 10505745 w 10815999"/>
              <a:gd name="connsiteY5577" fmla="*/ 1597297 h 5499746"/>
              <a:gd name="connsiteX5578" fmla="*/ 10509567 w 10815999"/>
              <a:gd name="connsiteY5578" fmla="*/ 1603668 h 5499746"/>
              <a:gd name="connsiteX5579" fmla="*/ 10512751 w 10815999"/>
              <a:gd name="connsiteY5579" fmla="*/ 1611314 h 5499746"/>
              <a:gd name="connsiteX5580" fmla="*/ 10516575 w 10815999"/>
              <a:gd name="connsiteY5580" fmla="*/ 1620233 h 5499746"/>
              <a:gd name="connsiteX5581" fmla="*/ 10521033 w 10815999"/>
              <a:gd name="connsiteY5581" fmla="*/ 1628516 h 5499746"/>
              <a:gd name="connsiteX5582" fmla="*/ 10524219 w 10815999"/>
              <a:gd name="connsiteY5582" fmla="*/ 1634887 h 5499746"/>
              <a:gd name="connsiteX5583" fmla="*/ 10526129 w 10815999"/>
              <a:gd name="connsiteY5583" fmla="*/ 1641259 h 5499746"/>
              <a:gd name="connsiteX5584" fmla="*/ 10528041 w 10815999"/>
              <a:gd name="connsiteY5584" fmla="*/ 1649542 h 5499746"/>
              <a:gd name="connsiteX5585" fmla="*/ 10529315 w 10815999"/>
              <a:gd name="connsiteY5585" fmla="*/ 1657187 h 5499746"/>
              <a:gd name="connsiteX5586" fmla="*/ 10531225 w 10815999"/>
              <a:gd name="connsiteY5586" fmla="*/ 1664196 h 5499746"/>
              <a:gd name="connsiteX5587" fmla="*/ 10534411 w 10815999"/>
              <a:gd name="connsiteY5587" fmla="*/ 1668018 h 5499746"/>
              <a:gd name="connsiteX5588" fmla="*/ 10537595 w 10815999"/>
              <a:gd name="connsiteY5588" fmla="*/ 1671841 h 5499746"/>
              <a:gd name="connsiteX5589" fmla="*/ 10542055 w 10815999"/>
              <a:gd name="connsiteY5589" fmla="*/ 1675664 h 5499746"/>
              <a:gd name="connsiteX5590" fmla="*/ 10546515 w 10815999"/>
              <a:gd name="connsiteY5590" fmla="*/ 1678213 h 5499746"/>
              <a:gd name="connsiteX5591" fmla="*/ 10552885 w 10815999"/>
              <a:gd name="connsiteY5591" fmla="*/ 1684584 h 5499746"/>
              <a:gd name="connsiteX5592" fmla="*/ 10561803 w 10815999"/>
              <a:gd name="connsiteY5592" fmla="*/ 1691592 h 5499746"/>
              <a:gd name="connsiteX5593" fmla="*/ 10571995 w 10815999"/>
              <a:gd name="connsiteY5593" fmla="*/ 1697964 h 5499746"/>
              <a:gd name="connsiteX5594" fmla="*/ 10580277 w 10815999"/>
              <a:gd name="connsiteY5594" fmla="*/ 1702424 h 5499746"/>
              <a:gd name="connsiteX5595" fmla="*/ 10586647 w 10815999"/>
              <a:gd name="connsiteY5595" fmla="*/ 1704335 h 5499746"/>
              <a:gd name="connsiteX5596" fmla="*/ 10596203 w 10815999"/>
              <a:gd name="connsiteY5596" fmla="*/ 1706247 h 5499746"/>
              <a:gd name="connsiteX5597" fmla="*/ 10605757 w 10815999"/>
              <a:gd name="connsiteY5597" fmla="*/ 1707521 h 5499746"/>
              <a:gd name="connsiteX5598" fmla="*/ 10614039 w 10815999"/>
              <a:gd name="connsiteY5598" fmla="*/ 1710069 h 5499746"/>
              <a:gd name="connsiteX5599" fmla="*/ 10618499 w 10815999"/>
              <a:gd name="connsiteY5599" fmla="*/ 1710069 h 5499746"/>
              <a:gd name="connsiteX5600" fmla="*/ 10624231 w 10815999"/>
              <a:gd name="connsiteY5600" fmla="*/ 1710707 h 5499746"/>
              <a:gd name="connsiteX5601" fmla="*/ 10629327 w 10815999"/>
              <a:gd name="connsiteY5601" fmla="*/ 1711344 h 5499746"/>
              <a:gd name="connsiteX5602" fmla="*/ 10633787 w 10815999"/>
              <a:gd name="connsiteY5602" fmla="*/ 1712618 h 5499746"/>
              <a:gd name="connsiteX5603" fmla="*/ 10636971 w 10815999"/>
              <a:gd name="connsiteY5603" fmla="*/ 1712618 h 5499746"/>
              <a:gd name="connsiteX5604" fmla="*/ 10639519 w 10815999"/>
              <a:gd name="connsiteY5604" fmla="*/ 1713255 h 5499746"/>
              <a:gd name="connsiteX5605" fmla="*/ 10642705 w 10815999"/>
              <a:gd name="connsiteY5605" fmla="*/ 1714529 h 5499746"/>
              <a:gd name="connsiteX5606" fmla="*/ 10646527 w 10815999"/>
              <a:gd name="connsiteY5606" fmla="*/ 1715804 h 5499746"/>
              <a:gd name="connsiteX5607" fmla="*/ 10649713 w 10815999"/>
              <a:gd name="connsiteY5607" fmla="*/ 1717078 h 5499746"/>
              <a:gd name="connsiteX5608" fmla="*/ 10652261 w 10815999"/>
              <a:gd name="connsiteY5608" fmla="*/ 1718989 h 5499746"/>
              <a:gd name="connsiteX5609" fmla="*/ 10654171 w 10815999"/>
              <a:gd name="connsiteY5609" fmla="*/ 1722175 h 5499746"/>
              <a:gd name="connsiteX5610" fmla="*/ 10656083 w 10815999"/>
              <a:gd name="connsiteY5610" fmla="*/ 1724723 h 5499746"/>
              <a:gd name="connsiteX5611" fmla="*/ 10656719 w 10815999"/>
              <a:gd name="connsiteY5611" fmla="*/ 1732369 h 5499746"/>
              <a:gd name="connsiteX5612" fmla="*/ 10657993 w 10815999"/>
              <a:gd name="connsiteY5612" fmla="*/ 1741289 h 5499746"/>
              <a:gd name="connsiteX5613" fmla="*/ 10662453 w 10815999"/>
              <a:gd name="connsiteY5613" fmla="*/ 1746386 h 5499746"/>
              <a:gd name="connsiteX5614" fmla="*/ 10668187 w 10815999"/>
              <a:gd name="connsiteY5614" fmla="*/ 1750846 h 5499746"/>
              <a:gd name="connsiteX5615" fmla="*/ 10672645 w 10815999"/>
              <a:gd name="connsiteY5615" fmla="*/ 1753395 h 5499746"/>
              <a:gd name="connsiteX5616" fmla="*/ 10679015 w 10815999"/>
              <a:gd name="connsiteY5616" fmla="*/ 1755943 h 5499746"/>
              <a:gd name="connsiteX5617" fmla="*/ 10684749 w 10815999"/>
              <a:gd name="connsiteY5617" fmla="*/ 1759129 h 5499746"/>
              <a:gd name="connsiteX5618" fmla="*/ 10689845 w 10815999"/>
              <a:gd name="connsiteY5618" fmla="*/ 1761040 h 5499746"/>
              <a:gd name="connsiteX5619" fmla="*/ 10679653 w 10815999"/>
              <a:gd name="connsiteY5619" fmla="*/ 1766137 h 5499746"/>
              <a:gd name="connsiteX5620" fmla="*/ 10672645 w 10815999"/>
              <a:gd name="connsiteY5620" fmla="*/ 1769960 h 5499746"/>
              <a:gd name="connsiteX5621" fmla="*/ 10667549 w 10815999"/>
              <a:gd name="connsiteY5621" fmla="*/ 1774420 h 5499746"/>
              <a:gd name="connsiteX5622" fmla="*/ 10660541 w 10815999"/>
              <a:gd name="connsiteY5622" fmla="*/ 1777606 h 5499746"/>
              <a:gd name="connsiteX5623" fmla="*/ 10652897 w 10815999"/>
              <a:gd name="connsiteY5623" fmla="*/ 1780791 h 5499746"/>
              <a:gd name="connsiteX5624" fmla="*/ 10648439 w 10815999"/>
              <a:gd name="connsiteY5624" fmla="*/ 1785251 h 5499746"/>
              <a:gd name="connsiteX5625" fmla="*/ 10642067 w 10815999"/>
              <a:gd name="connsiteY5625" fmla="*/ 1789711 h 5499746"/>
              <a:gd name="connsiteX5626" fmla="*/ 10635061 w 10815999"/>
              <a:gd name="connsiteY5626" fmla="*/ 1797357 h 5499746"/>
              <a:gd name="connsiteX5627" fmla="*/ 10628691 w 10815999"/>
              <a:gd name="connsiteY5627" fmla="*/ 1805002 h 5499746"/>
              <a:gd name="connsiteX5628" fmla="*/ 10624231 w 10815999"/>
              <a:gd name="connsiteY5628" fmla="*/ 1811374 h 5499746"/>
              <a:gd name="connsiteX5629" fmla="*/ 10621047 w 10815999"/>
              <a:gd name="connsiteY5629" fmla="*/ 1814559 h 5499746"/>
              <a:gd name="connsiteX5630" fmla="*/ 10618499 w 10815999"/>
              <a:gd name="connsiteY5630" fmla="*/ 1818382 h 5499746"/>
              <a:gd name="connsiteX5631" fmla="*/ 10617223 w 10815999"/>
              <a:gd name="connsiteY5631" fmla="*/ 1820931 h 5499746"/>
              <a:gd name="connsiteX5632" fmla="*/ 10615313 w 10815999"/>
              <a:gd name="connsiteY5632" fmla="*/ 1822205 h 5499746"/>
              <a:gd name="connsiteX5633" fmla="*/ 10613403 w 10815999"/>
              <a:gd name="connsiteY5633" fmla="*/ 1823479 h 5499746"/>
              <a:gd name="connsiteX5634" fmla="*/ 10612127 w 10815999"/>
              <a:gd name="connsiteY5634" fmla="*/ 1823479 h 5499746"/>
              <a:gd name="connsiteX5635" fmla="*/ 10609579 w 10815999"/>
              <a:gd name="connsiteY5635" fmla="*/ 1824116 h 5499746"/>
              <a:gd name="connsiteX5636" fmla="*/ 10608941 w 10815999"/>
              <a:gd name="connsiteY5636" fmla="*/ 1824116 h 5499746"/>
              <a:gd name="connsiteX5637" fmla="*/ 10609015 w 10815999"/>
              <a:gd name="connsiteY5637" fmla="*/ 1824131 h 5499746"/>
              <a:gd name="connsiteX5638" fmla="*/ 10612199 w 10815999"/>
              <a:gd name="connsiteY5638" fmla="*/ 1824769 h 5499746"/>
              <a:gd name="connsiteX5639" fmla="*/ 10614109 w 10815999"/>
              <a:gd name="connsiteY5639" fmla="*/ 1824131 h 5499746"/>
              <a:gd name="connsiteX5640" fmla="*/ 10615383 w 10815999"/>
              <a:gd name="connsiteY5640" fmla="*/ 1823494 h 5499746"/>
              <a:gd name="connsiteX5641" fmla="*/ 10617293 w 10815999"/>
              <a:gd name="connsiteY5641" fmla="*/ 1822857 h 5499746"/>
              <a:gd name="connsiteX5642" fmla="*/ 10619205 w 10815999"/>
              <a:gd name="connsiteY5642" fmla="*/ 1820945 h 5499746"/>
              <a:gd name="connsiteX5643" fmla="*/ 10620479 w 10815999"/>
              <a:gd name="connsiteY5643" fmla="*/ 1819033 h 5499746"/>
              <a:gd name="connsiteX5644" fmla="*/ 10623663 w 10815999"/>
              <a:gd name="connsiteY5644" fmla="*/ 1814572 h 5499746"/>
              <a:gd name="connsiteX5645" fmla="*/ 10626211 w 10815999"/>
              <a:gd name="connsiteY5645" fmla="*/ 1812023 h 5499746"/>
              <a:gd name="connsiteX5646" fmla="*/ 10630669 w 10815999"/>
              <a:gd name="connsiteY5646" fmla="*/ 1805013 h 5499746"/>
              <a:gd name="connsiteX5647" fmla="*/ 10637037 w 10815999"/>
              <a:gd name="connsiteY5647" fmla="*/ 1798003 h 5499746"/>
              <a:gd name="connsiteX5648" fmla="*/ 10644679 w 10815999"/>
              <a:gd name="connsiteY5648" fmla="*/ 1790355 h 5499746"/>
              <a:gd name="connsiteX5649" fmla="*/ 10650411 w 10815999"/>
              <a:gd name="connsiteY5649" fmla="*/ 1785257 h 5499746"/>
              <a:gd name="connsiteX5650" fmla="*/ 10656143 w 10815999"/>
              <a:gd name="connsiteY5650" fmla="*/ 1781433 h 5499746"/>
              <a:gd name="connsiteX5651" fmla="*/ 10662511 w 10815999"/>
              <a:gd name="connsiteY5651" fmla="*/ 1778247 h 5499746"/>
              <a:gd name="connsiteX5652" fmla="*/ 10669517 w 10815999"/>
              <a:gd name="connsiteY5652" fmla="*/ 1774423 h 5499746"/>
              <a:gd name="connsiteX5653" fmla="*/ 10674613 w 10815999"/>
              <a:gd name="connsiteY5653" fmla="*/ 1771237 h 5499746"/>
              <a:gd name="connsiteX5654" fmla="*/ 10681617 w 10815999"/>
              <a:gd name="connsiteY5654" fmla="*/ 1766776 h 5499746"/>
              <a:gd name="connsiteX5655" fmla="*/ 10691807 w 10815999"/>
              <a:gd name="connsiteY5655" fmla="*/ 1761040 h 5499746"/>
              <a:gd name="connsiteX5656" fmla="*/ 10696267 w 10815999"/>
              <a:gd name="connsiteY5656" fmla="*/ 1763589 h 5499746"/>
              <a:gd name="connsiteX5657" fmla="*/ 10701997 w 10815999"/>
              <a:gd name="connsiteY5657" fmla="*/ 1767413 h 5499746"/>
              <a:gd name="connsiteX5658" fmla="*/ 10706455 w 10815999"/>
              <a:gd name="connsiteY5658" fmla="*/ 1771874 h 5499746"/>
              <a:gd name="connsiteX5659" fmla="*/ 10711551 w 10815999"/>
              <a:gd name="connsiteY5659" fmla="*/ 1775698 h 5499746"/>
              <a:gd name="connsiteX5660" fmla="*/ 10713461 w 10815999"/>
              <a:gd name="connsiteY5660" fmla="*/ 1779521 h 5499746"/>
              <a:gd name="connsiteX5661" fmla="*/ 10714735 w 10815999"/>
              <a:gd name="connsiteY5661" fmla="*/ 1785257 h 5499746"/>
              <a:gd name="connsiteX5662" fmla="*/ 10716009 w 10815999"/>
              <a:gd name="connsiteY5662" fmla="*/ 1790355 h 5499746"/>
              <a:gd name="connsiteX5663" fmla="*/ 10716009 w 10815999"/>
              <a:gd name="connsiteY5663" fmla="*/ 1795454 h 5499746"/>
              <a:gd name="connsiteX5664" fmla="*/ 10717919 w 10815999"/>
              <a:gd name="connsiteY5664" fmla="*/ 1803101 h 5499746"/>
              <a:gd name="connsiteX5665" fmla="*/ 10719831 w 10815999"/>
              <a:gd name="connsiteY5665" fmla="*/ 1813297 h 5499746"/>
              <a:gd name="connsiteX5666" fmla="*/ 10721103 w 10815999"/>
              <a:gd name="connsiteY5666" fmla="*/ 1822857 h 5499746"/>
              <a:gd name="connsiteX5667" fmla="*/ 10723651 w 10815999"/>
              <a:gd name="connsiteY5667" fmla="*/ 1831779 h 5499746"/>
              <a:gd name="connsiteX5668" fmla="*/ 10723651 w 10815999"/>
              <a:gd name="connsiteY5668" fmla="*/ 1838151 h 5499746"/>
              <a:gd name="connsiteX5669" fmla="*/ 10723651 w 10815999"/>
              <a:gd name="connsiteY5669" fmla="*/ 1845799 h 5499746"/>
              <a:gd name="connsiteX5670" fmla="*/ 10722377 w 10815999"/>
              <a:gd name="connsiteY5670" fmla="*/ 1853446 h 5499746"/>
              <a:gd name="connsiteX5671" fmla="*/ 10720467 w 10815999"/>
              <a:gd name="connsiteY5671" fmla="*/ 1860456 h 5499746"/>
              <a:gd name="connsiteX5672" fmla="*/ 10719831 w 10815999"/>
              <a:gd name="connsiteY5672" fmla="*/ 1864917 h 5499746"/>
              <a:gd name="connsiteX5673" fmla="*/ 10717283 w 10815999"/>
              <a:gd name="connsiteY5673" fmla="*/ 1870653 h 5499746"/>
              <a:gd name="connsiteX5674" fmla="*/ 10714099 w 10815999"/>
              <a:gd name="connsiteY5674" fmla="*/ 1876388 h 5499746"/>
              <a:gd name="connsiteX5675" fmla="*/ 10711551 w 10815999"/>
              <a:gd name="connsiteY5675" fmla="*/ 1882761 h 5499746"/>
              <a:gd name="connsiteX5676" fmla="*/ 10709003 w 10815999"/>
              <a:gd name="connsiteY5676" fmla="*/ 1886585 h 5499746"/>
              <a:gd name="connsiteX5677" fmla="*/ 10707729 w 10815999"/>
              <a:gd name="connsiteY5677" fmla="*/ 1892320 h 5499746"/>
              <a:gd name="connsiteX5678" fmla="*/ 10706455 w 10815999"/>
              <a:gd name="connsiteY5678" fmla="*/ 1898056 h 5499746"/>
              <a:gd name="connsiteX5679" fmla="*/ 10706455 w 10815999"/>
              <a:gd name="connsiteY5679" fmla="*/ 1904429 h 5499746"/>
              <a:gd name="connsiteX5680" fmla="*/ 10707093 w 10815999"/>
              <a:gd name="connsiteY5680" fmla="*/ 1910164 h 5499746"/>
              <a:gd name="connsiteX5681" fmla="*/ 10709003 w 10815999"/>
              <a:gd name="connsiteY5681" fmla="*/ 1917812 h 5499746"/>
              <a:gd name="connsiteX5682" fmla="*/ 10711551 w 10815999"/>
              <a:gd name="connsiteY5682" fmla="*/ 1924185 h 5499746"/>
              <a:gd name="connsiteX5683" fmla="*/ 10714099 w 10815999"/>
              <a:gd name="connsiteY5683" fmla="*/ 1931195 h 5499746"/>
              <a:gd name="connsiteX5684" fmla="*/ 10714735 w 10815999"/>
              <a:gd name="connsiteY5684" fmla="*/ 1934381 h 5499746"/>
              <a:gd name="connsiteX5685" fmla="*/ 10716645 w 10815999"/>
              <a:gd name="connsiteY5685" fmla="*/ 1937568 h 5499746"/>
              <a:gd name="connsiteX5686" fmla="*/ 10719831 w 10815999"/>
              <a:gd name="connsiteY5686" fmla="*/ 1940754 h 5499746"/>
              <a:gd name="connsiteX5687" fmla="*/ 10723651 w 10815999"/>
              <a:gd name="connsiteY5687" fmla="*/ 1943303 h 5499746"/>
              <a:gd name="connsiteX5688" fmla="*/ 10726199 w 10815999"/>
              <a:gd name="connsiteY5688" fmla="*/ 1945215 h 5499746"/>
              <a:gd name="connsiteX5689" fmla="*/ 10730657 w 10815999"/>
              <a:gd name="connsiteY5689" fmla="*/ 1947127 h 5499746"/>
              <a:gd name="connsiteX5690" fmla="*/ 10736389 w 10815999"/>
              <a:gd name="connsiteY5690" fmla="*/ 1949039 h 5499746"/>
              <a:gd name="connsiteX5691" fmla="*/ 10740211 w 10815999"/>
              <a:gd name="connsiteY5691" fmla="*/ 1949676 h 5499746"/>
              <a:gd name="connsiteX5692" fmla="*/ 10742757 w 10815999"/>
              <a:gd name="connsiteY5692" fmla="*/ 1950313 h 5499746"/>
              <a:gd name="connsiteX5693" fmla="*/ 10747215 w 10815999"/>
              <a:gd name="connsiteY5693" fmla="*/ 1950950 h 5499746"/>
              <a:gd name="connsiteX5694" fmla="*/ 10751037 w 10815999"/>
              <a:gd name="connsiteY5694" fmla="*/ 1950950 h 5499746"/>
              <a:gd name="connsiteX5695" fmla="*/ 10755495 w 10815999"/>
              <a:gd name="connsiteY5695" fmla="*/ 1949676 h 5499746"/>
              <a:gd name="connsiteX5696" fmla="*/ 10761227 w 10815999"/>
              <a:gd name="connsiteY5696" fmla="*/ 1945215 h 5499746"/>
              <a:gd name="connsiteX5697" fmla="*/ 10767595 w 10815999"/>
              <a:gd name="connsiteY5697" fmla="*/ 1937568 h 5499746"/>
              <a:gd name="connsiteX5698" fmla="*/ 10771417 w 10815999"/>
              <a:gd name="connsiteY5698" fmla="*/ 1937568 h 5499746"/>
              <a:gd name="connsiteX5699" fmla="*/ 10776511 w 10815999"/>
              <a:gd name="connsiteY5699" fmla="*/ 1938205 h 5499746"/>
              <a:gd name="connsiteX5700" fmla="*/ 10781607 w 10815999"/>
              <a:gd name="connsiteY5700" fmla="*/ 1938842 h 5499746"/>
              <a:gd name="connsiteX5701" fmla="*/ 10784155 w 10815999"/>
              <a:gd name="connsiteY5701" fmla="*/ 1940754 h 5499746"/>
              <a:gd name="connsiteX5702" fmla="*/ 10787339 w 10815999"/>
              <a:gd name="connsiteY5702" fmla="*/ 1943303 h 5499746"/>
              <a:gd name="connsiteX5703" fmla="*/ 10790523 w 10815999"/>
              <a:gd name="connsiteY5703" fmla="*/ 1946490 h 5499746"/>
              <a:gd name="connsiteX5704" fmla="*/ 10792433 w 10815999"/>
              <a:gd name="connsiteY5704" fmla="*/ 1949676 h 5499746"/>
              <a:gd name="connsiteX5705" fmla="*/ 10794345 w 10815999"/>
              <a:gd name="connsiteY5705" fmla="*/ 1952862 h 5499746"/>
              <a:gd name="connsiteX5706" fmla="*/ 10800713 w 10815999"/>
              <a:gd name="connsiteY5706" fmla="*/ 1961147 h 5499746"/>
              <a:gd name="connsiteX5707" fmla="*/ 10806445 w 10815999"/>
              <a:gd name="connsiteY5707" fmla="*/ 1969432 h 5499746"/>
              <a:gd name="connsiteX5708" fmla="*/ 10808355 w 10815999"/>
              <a:gd name="connsiteY5708" fmla="*/ 1973893 h 5499746"/>
              <a:gd name="connsiteX5709" fmla="*/ 10812177 w 10815999"/>
              <a:gd name="connsiteY5709" fmla="*/ 1980903 h 5499746"/>
              <a:gd name="connsiteX5710" fmla="*/ 10814725 w 10815999"/>
              <a:gd name="connsiteY5710" fmla="*/ 1987276 h 5499746"/>
              <a:gd name="connsiteX5711" fmla="*/ 10815999 w 10815999"/>
              <a:gd name="connsiteY5711" fmla="*/ 1993648 h 5499746"/>
              <a:gd name="connsiteX5712" fmla="*/ 10815361 w 10815999"/>
              <a:gd name="connsiteY5712" fmla="*/ 2000021 h 5499746"/>
              <a:gd name="connsiteX5713" fmla="*/ 10813451 w 10815999"/>
              <a:gd name="connsiteY5713" fmla="*/ 2008306 h 5499746"/>
              <a:gd name="connsiteX5714" fmla="*/ 10810903 w 10815999"/>
              <a:gd name="connsiteY5714" fmla="*/ 2016591 h 5499746"/>
              <a:gd name="connsiteX5715" fmla="*/ 10808355 w 10815999"/>
              <a:gd name="connsiteY5715" fmla="*/ 2022963 h 5499746"/>
              <a:gd name="connsiteX5716" fmla="*/ 10805807 w 10815999"/>
              <a:gd name="connsiteY5716" fmla="*/ 2024875 h 5499746"/>
              <a:gd name="connsiteX5717" fmla="*/ 10802623 w 10815999"/>
              <a:gd name="connsiteY5717" fmla="*/ 2027424 h 5499746"/>
              <a:gd name="connsiteX5718" fmla="*/ 10798803 w 10815999"/>
              <a:gd name="connsiteY5718" fmla="*/ 2029336 h 5499746"/>
              <a:gd name="connsiteX5719" fmla="*/ 10796255 w 10815999"/>
              <a:gd name="connsiteY5719" fmla="*/ 2029974 h 5499746"/>
              <a:gd name="connsiteX5720" fmla="*/ 10786701 w 10815999"/>
              <a:gd name="connsiteY5720" fmla="*/ 2032523 h 5499746"/>
              <a:gd name="connsiteX5721" fmla="*/ 10779697 w 10815999"/>
              <a:gd name="connsiteY5721" fmla="*/ 2035072 h 5499746"/>
              <a:gd name="connsiteX5722" fmla="*/ 10773327 w 10815999"/>
              <a:gd name="connsiteY5722" fmla="*/ 2036984 h 5499746"/>
              <a:gd name="connsiteX5723" fmla="*/ 10768233 w 10815999"/>
              <a:gd name="connsiteY5723" fmla="*/ 2040170 h 5499746"/>
              <a:gd name="connsiteX5724" fmla="*/ 10765049 w 10815999"/>
              <a:gd name="connsiteY5724" fmla="*/ 2042082 h 5499746"/>
              <a:gd name="connsiteX5725" fmla="*/ 10763137 w 10815999"/>
              <a:gd name="connsiteY5725" fmla="*/ 2043356 h 5499746"/>
              <a:gd name="connsiteX5726" fmla="*/ 10761227 w 10815999"/>
              <a:gd name="connsiteY5726" fmla="*/ 2045268 h 5499746"/>
              <a:gd name="connsiteX5727" fmla="*/ 10759953 w 10815999"/>
              <a:gd name="connsiteY5727" fmla="*/ 2047180 h 5499746"/>
              <a:gd name="connsiteX5728" fmla="*/ 10758043 w 10815999"/>
              <a:gd name="connsiteY5728" fmla="*/ 2047817 h 5499746"/>
              <a:gd name="connsiteX5729" fmla="*/ 10756769 w 10815999"/>
              <a:gd name="connsiteY5729" fmla="*/ 2050367 h 5499746"/>
              <a:gd name="connsiteX5730" fmla="*/ 10754221 w 10815999"/>
              <a:gd name="connsiteY5730" fmla="*/ 2052278 h 5499746"/>
              <a:gd name="connsiteX5731" fmla="*/ 10752947 w 10815999"/>
              <a:gd name="connsiteY5731" fmla="*/ 2054828 h 5499746"/>
              <a:gd name="connsiteX5732" fmla="*/ 10751037 w 10815999"/>
              <a:gd name="connsiteY5732" fmla="*/ 2059289 h 5499746"/>
              <a:gd name="connsiteX5733" fmla="*/ 10750401 w 10815999"/>
              <a:gd name="connsiteY5733" fmla="*/ 2064387 h 5499746"/>
              <a:gd name="connsiteX5734" fmla="*/ 10751037 w 10815999"/>
              <a:gd name="connsiteY5734" fmla="*/ 2072034 h 5499746"/>
              <a:gd name="connsiteX5735" fmla="*/ 10752311 w 10815999"/>
              <a:gd name="connsiteY5735" fmla="*/ 2078407 h 5499746"/>
              <a:gd name="connsiteX5736" fmla="*/ 10756131 w 10815999"/>
              <a:gd name="connsiteY5736" fmla="*/ 2084780 h 5499746"/>
              <a:gd name="connsiteX5737" fmla="*/ 10760591 w 10815999"/>
              <a:gd name="connsiteY5737" fmla="*/ 2091790 h 5499746"/>
              <a:gd name="connsiteX5738" fmla="*/ 10763137 w 10815999"/>
              <a:gd name="connsiteY5738" fmla="*/ 2095614 h 5499746"/>
              <a:gd name="connsiteX5739" fmla="*/ 10765049 w 10815999"/>
              <a:gd name="connsiteY5739" fmla="*/ 2099437 h 5499746"/>
              <a:gd name="connsiteX5740" fmla="*/ 10766959 w 10815999"/>
              <a:gd name="connsiteY5740" fmla="*/ 2102624 h 5499746"/>
              <a:gd name="connsiteX5741" fmla="*/ 10767595 w 10815999"/>
              <a:gd name="connsiteY5741" fmla="*/ 2105173 h 5499746"/>
              <a:gd name="connsiteX5742" fmla="*/ 10766959 w 10815999"/>
              <a:gd name="connsiteY5742" fmla="*/ 2109634 h 5499746"/>
              <a:gd name="connsiteX5743" fmla="*/ 10764411 w 10815999"/>
              <a:gd name="connsiteY5743" fmla="*/ 2115369 h 5499746"/>
              <a:gd name="connsiteX5744" fmla="*/ 10761863 w 10815999"/>
              <a:gd name="connsiteY5744" fmla="*/ 2119830 h 5499746"/>
              <a:gd name="connsiteX5745" fmla="*/ 10759953 w 10815999"/>
              <a:gd name="connsiteY5745" fmla="*/ 2124929 h 5499746"/>
              <a:gd name="connsiteX5746" fmla="*/ 10751673 w 10815999"/>
              <a:gd name="connsiteY5746" fmla="*/ 2130664 h 5499746"/>
              <a:gd name="connsiteX5747" fmla="*/ 10745305 w 10815999"/>
              <a:gd name="connsiteY5747" fmla="*/ 2137037 h 5499746"/>
              <a:gd name="connsiteX5748" fmla="*/ 10743395 w 10815999"/>
              <a:gd name="connsiteY5748" fmla="*/ 2140223 h 5499746"/>
              <a:gd name="connsiteX5749" fmla="*/ 10742757 w 10815999"/>
              <a:gd name="connsiteY5749" fmla="*/ 2143410 h 5499746"/>
              <a:gd name="connsiteX5750" fmla="*/ 10742757 w 10815999"/>
              <a:gd name="connsiteY5750" fmla="*/ 2148508 h 5499746"/>
              <a:gd name="connsiteX5751" fmla="*/ 10743395 w 10815999"/>
              <a:gd name="connsiteY5751" fmla="*/ 2152969 h 5499746"/>
              <a:gd name="connsiteX5752" fmla="*/ 10744669 w 10815999"/>
              <a:gd name="connsiteY5752" fmla="*/ 2162528 h 5499746"/>
              <a:gd name="connsiteX5753" fmla="*/ 10745305 w 10815999"/>
              <a:gd name="connsiteY5753" fmla="*/ 2170176 h 5499746"/>
              <a:gd name="connsiteX5754" fmla="*/ 10743395 w 10815999"/>
              <a:gd name="connsiteY5754" fmla="*/ 2175911 h 5499746"/>
              <a:gd name="connsiteX5755" fmla="*/ 10742757 w 10815999"/>
              <a:gd name="connsiteY5755" fmla="*/ 2182921 h 5499746"/>
              <a:gd name="connsiteX5756" fmla="*/ 10742757 w 10815999"/>
              <a:gd name="connsiteY5756" fmla="*/ 2190569 h 5499746"/>
              <a:gd name="connsiteX5757" fmla="*/ 10742757 w 10815999"/>
              <a:gd name="connsiteY5757" fmla="*/ 2197579 h 5499746"/>
              <a:gd name="connsiteX5758" fmla="*/ 10743395 w 10815999"/>
              <a:gd name="connsiteY5758" fmla="*/ 2206501 h 5499746"/>
              <a:gd name="connsiteX5759" fmla="*/ 10746579 w 10815999"/>
              <a:gd name="connsiteY5759" fmla="*/ 2217972 h 5499746"/>
              <a:gd name="connsiteX5760" fmla="*/ 10747215 w 10815999"/>
              <a:gd name="connsiteY5760" fmla="*/ 2223707 h 5499746"/>
              <a:gd name="connsiteX5761" fmla="*/ 10747853 w 10815999"/>
              <a:gd name="connsiteY5761" fmla="*/ 2229443 h 5499746"/>
              <a:gd name="connsiteX5762" fmla="*/ 10748489 w 10815999"/>
              <a:gd name="connsiteY5762" fmla="*/ 2234541 h 5499746"/>
              <a:gd name="connsiteX5763" fmla="*/ 10747853 w 10815999"/>
              <a:gd name="connsiteY5763" fmla="*/ 2238365 h 5499746"/>
              <a:gd name="connsiteX5764" fmla="*/ 10742757 w 10815999"/>
              <a:gd name="connsiteY5764" fmla="*/ 2249199 h 5499746"/>
              <a:gd name="connsiteX5765" fmla="*/ 10738299 w 10815999"/>
              <a:gd name="connsiteY5765" fmla="*/ 2258121 h 5499746"/>
              <a:gd name="connsiteX5766" fmla="*/ 10730657 w 10815999"/>
              <a:gd name="connsiteY5766" fmla="*/ 2266405 h 5499746"/>
              <a:gd name="connsiteX5767" fmla="*/ 10723651 w 10815999"/>
              <a:gd name="connsiteY5767" fmla="*/ 2274690 h 5499746"/>
              <a:gd name="connsiteX5768" fmla="*/ 10718557 w 10815999"/>
              <a:gd name="connsiteY5768" fmla="*/ 2277876 h 5499746"/>
              <a:gd name="connsiteX5769" fmla="*/ 10713461 w 10815999"/>
              <a:gd name="connsiteY5769" fmla="*/ 2282337 h 5499746"/>
              <a:gd name="connsiteX5770" fmla="*/ 10707093 w 10815999"/>
              <a:gd name="connsiteY5770" fmla="*/ 2286798 h 5499746"/>
              <a:gd name="connsiteX5771" fmla="*/ 10701997 w 10815999"/>
              <a:gd name="connsiteY5771" fmla="*/ 2289348 h 5499746"/>
              <a:gd name="connsiteX5772" fmla="*/ 10696267 w 10815999"/>
              <a:gd name="connsiteY5772" fmla="*/ 2293809 h 5499746"/>
              <a:gd name="connsiteX5773" fmla="*/ 10689261 w 10815999"/>
              <a:gd name="connsiteY5773" fmla="*/ 2298907 h 5499746"/>
              <a:gd name="connsiteX5774" fmla="*/ 10681617 w 10815999"/>
              <a:gd name="connsiteY5774" fmla="*/ 2303368 h 5499746"/>
              <a:gd name="connsiteX5775" fmla="*/ 10674613 w 10815999"/>
              <a:gd name="connsiteY5775" fmla="*/ 2306554 h 5499746"/>
              <a:gd name="connsiteX5776" fmla="*/ 10664423 w 10815999"/>
              <a:gd name="connsiteY5776" fmla="*/ 2309103 h 5499746"/>
              <a:gd name="connsiteX5777" fmla="*/ 10654869 w 10815999"/>
              <a:gd name="connsiteY5777" fmla="*/ 2311015 h 5499746"/>
              <a:gd name="connsiteX5778" fmla="*/ 10652959 w 10815999"/>
              <a:gd name="connsiteY5778" fmla="*/ 2312290 h 5499746"/>
              <a:gd name="connsiteX5779" fmla="*/ 10650411 w 10815999"/>
              <a:gd name="connsiteY5779" fmla="*/ 2314202 h 5499746"/>
              <a:gd name="connsiteX5780" fmla="*/ 10647863 w 10815999"/>
              <a:gd name="connsiteY5780" fmla="*/ 2318025 h 5499746"/>
              <a:gd name="connsiteX5781" fmla="*/ 10645953 w 10815999"/>
              <a:gd name="connsiteY5781" fmla="*/ 2321212 h 5499746"/>
              <a:gd name="connsiteX5782" fmla="*/ 10645317 w 10815999"/>
              <a:gd name="connsiteY5782" fmla="*/ 2323761 h 5499746"/>
              <a:gd name="connsiteX5783" fmla="*/ 10644679 w 10815999"/>
              <a:gd name="connsiteY5783" fmla="*/ 2328222 h 5499746"/>
              <a:gd name="connsiteX5784" fmla="*/ 10644679 w 10815999"/>
              <a:gd name="connsiteY5784" fmla="*/ 2332683 h 5499746"/>
              <a:gd name="connsiteX5785" fmla="*/ 10645953 w 10815999"/>
              <a:gd name="connsiteY5785" fmla="*/ 2335232 h 5499746"/>
              <a:gd name="connsiteX5786" fmla="*/ 10647227 w 10815999"/>
              <a:gd name="connsiteY5786" fmla="*/ 2337144 h 5499746"/>
              <a:gd name="connsiteX5787" fmla="*/ 10649137 w 10815999"/>
              <a:gd name="connsiteY5787" fmla="*/ 2339056 h 5499746"/>
              <a:gd name="connsiteX5788" fmla="*/ 10651047 w 10815999"/>
              <a:gd name="connsiteY5788" fmla="*/ 2340330 h 5499746"/>
              <a:gd name="connsiteX5789" fmla="*/ 10654233 w 10815999"/>
              <a:gd name="connsiteY5789" fmla="*/ 2342879 h 5499746"/>
              <a:gd name="connsiteX5790" fmla="*/ 10659965 w 10815999"/>
              <a:gd name="connsiteY5790" fmla="*/ 2345428 h 5499746"/>
              <a:gd name="connsiteX5791" fmla="*/ 10665059 w 10815999"/>
              <a:gd name="connsiteY5791" fmla="*/ 2347340 h 5499746"/>
              <a:gd name="connsiteX5792" fmla="*/ 10675249 w 10815999"/>
              <a:gd name="connsiteY5792" fmla="*/ 2351164 h 5499746"/>
              <a:gd name="connsiteX5793" fmla="*/ 10684165 w 10815999"/>
              <a:gd name="connsiteY5793" fmla="*/ 2354988 h 5499746"/>
              <a:gd name="connsiteX5794" fmla="*/ 10687987 w 10815999"/>
              <a:gd name="connsiteY5794" fmla="*/ 2358174 h 5499746"/>
              <a:gd name="connsiteX5795" fmla="*/ 10693081 w 10815999"/>
              <a:gd name="connsiteY5795" fmla="*/ 2362635 h 5499746"/>
              <a:gd name="connsiteX5796" fmla="*/ 10696267 w 10815999"/>
              <a:gd name="connsiteY5796" fmla="*/ 2369008 h 5499746"/>
              <a:gd name="connsiteX5797" fmla="*/ 10698813 w 10815999"/>
              <a:gd name="connsiteY5797" fmla="*/ 2374106 h 5499746"/>
              <a:gd name="connsiteX5798" fmla="*/ 10701361 w 10815999"/>
              <a:gd name="connsiteY5798" fmla="*/ 2379204 h 5499746"/>
              <a:gd name="connsiteX5799" fmla="*/ 10703909 w 10815999"/>
              <a:gd name="connsiteY5799" fmla="*/ 2384303 h 5499746"/>
              <a:gd name="connsiteX5800" fmla="*/ 10706455 w 10815999"/>
              <a:gd name="connsiteY5800" fmla="*/ 2390038 h 5499746"/>
              <a:gd name="connsiteX5801" fmla="*/ 10708367 w 10815999"/>
              <a:gd name="connsiteY5801" fmla="*/ 2396411 h 5499746"/>
              <a:gd name="connsiteX5802" fmla="*/ 10708367 w 10815999"/>
              <a:gd name="connsiteY5802" fmla="*/ 2400872 h 5499746"/>
              <a:gd name="connsiteX5803" fmla="*/ 10708367 w 10815999"/>
              <a:gd name="connsiteY5803" fmla="*/ 2408519 h 5499746"/>
              <a:gd name="connsiteX5804" fmla="*/ 10708367 w 10815999"/>
              <a:gd name="connsiteY5804" fmla="*/ 2415530 h 5499746"/>
              <a:gd name="connsiteX5805" fmla="*/ 10708367 w 10815999"/>
              <a:gd name="connsiteY5805" fmla="*/ 2420628 h 5499746"/>
              <a:gd name="connsiteX5806" fmla="*/ 10708367 w 10815999"/>
              <a:gd name="connsiteY5806" fmla="*/ 2425089 h 5499746"/>
              <a:gd name="connsiteX5807" fmla="*/ 10707729 w 10815999"/>
              <a:gd name="connsiteY5807" fmla="*/ 2431462 h 5499746"/>
              <a:gd name="connsiteX5808" fmla="*/ 10706455 w 10815999"/>
              <a:gd name="connsiteY5808" fmla="*/ 2437197 h 5499746"/>
              <a:gd name="connsiteX5809" fmla="*/ 10706455 w 10815999"/>
              <a:gd name="connsiteY5809" fmla="*/ 2442295 h 5499746"/>
              <a:gd name="connsiteX5810" fmla="*/ 10705183 w 10815999"/>
              <a:gd name="connsiteY5810" fmla="*/ 2451855 h 5499746"/>
              <a:gd name="connsiteX5811" fmla="*/ 10704545 w 10815999"/>
              <a:gd name="connsiteY5811" fmla="*/ 2462688 h 5499746"/>
              <a:gd name="connsiteX5812" fmla="*/ 10703909 w 10815999"/>
              <a:gd name="connsiteY5812" fmla="*/ 2474160 h 5499746"/>
              <a:gd name="connsiteX5813" fmla="*/ 10703909 w 10815999"/>
              <a:gd name="connsiteY5813" fmla="*/ 2483082 h 5499746"/>
              <a:gd name="connsiteX5814" fmla="*/ 10703909 w 10815999"/>
              <a:gd name="connsiteY5814" fmla="*/ 2490092 h 5499746"/>
              <a:gd name="connsiteX5815" fmla="*/ 10702635 w 10815999"/>
              <a:gd name="connsiteY5815" fmla="*/ 2497739 h 5499746"/>
              <a:gd name="connsiteX5816" fmla="*/ 10701997 w 10815999"/>
              <a:gd name="connsiteY5816" fmla="*/ 2506024 h 5499746"/>
              <a:gd name="connsiteX5817" fmla="*/ 10701997 w 10815999"/>
              <a:gd name="connsiteY5817" fmla="*/ 2513034 h 5499746"/>
              <a:gd name="connsiteX5818" fmla="*/ 10703909 w 10815999"/>
              <a:gd name="connsiteY5818" fmla="*/ 2520681 h 5499746"/>
              <a:gd name="connsiteX5819" fmla="*/ 10707729 w 10815999"/>
              <a:gd name="connsiteY5819" fmla="*/ 2530240 h 5499746"/>
              <a:gd name="connsiteX5820" fmla="*/ 10711551 w 10815999"/>
              <a:gd name="connsiteY5820" fmla="*/ 2539800 h 5499746"/>
              <a:gd name="connsiteX5821" fmla="*/ 10714099 w 10815999"/>
              <a:gd name="connsiteY5821" fmla="*/ 2546172 h 5499746"/>
              <a:gd name="connsiteX5822" fmla="*/ 10716009 w 10815999"/>
              <a:gd name="connsiteY5822" fmla="*/ 2553183 h 5499746"/>
              <a:gd name="connsiteX5823" fmla="*/ 10719193 w 10815999"/>
              <a:gd name="connsiteY5823" fmla="*/ 2561467 h 5499746"/>
              <a:gd name="connsiteX5824" fmla="*/ 10722377 w 10815999"/>
              <a:gd name="connsiteY5824" fmla="*/ 2568477 h 5499746"/>
              <a:gd name="connsiteX5825" fmla="*/ 10723651 w 10815999"/>
              <a:gd name="connsiteY5825" fmla="*/ 2575488 h 5499746"/>
              <a:gd name="connsiteX5826" fmla="*/ 10725563 w 10815999"/>
              <a:gd name="connsiteY5826" fmla="*/ 2581223 h 5499746"/>
              <a:gd name="connsiteX5827" fmla="*/ 10726835 w 10815999"/>
              <a:gd name="connsiteY5827" fmla="*/ 2587596 h 5499746"/>
              <a:gd name="connsiteX5828" fmla="*/ 10728109 w 10815999"/>
              <a:gd name="connsiteY5828" fmla="*/ 2593969 h 5499746"/>
              <a:gd name="connsiteX5829" fmla="*/ 10728109 w 10815999"/>
              <a:gd name="connsiteY5829" fmla="*/ 2599704 h 5499746"/>
              <a:gd name="connsiteX5830" fmla="*/ 10728109 w 10815999"/>
              <a:gd name="connsiteY5830" fmla="*/ 2606714 h 5499746"/>
              <a:gd name="connsiteX5831" fmla="*/ 10726835 w 10815999"/>
              <a:gd name="connsiteY5831" fmla="*/ 2615636 h 5499746"/>
              <a:gd name="connsiteX5832" fmla="*/ 10725563 w 10815999"/>
              <a:gd name="connsiteY5832" fmla="*/ 2619460 h 5499746"/>
              <a:gd name="connsiteX5833" fmla="*/ 10724289 w 10815999"/>
              <a:gd name="connsiteY5833" fmla="*/ 2624558 h 5499746"/>
              <a:gd name="connsiteX5834" fmla="*/ 10723015 w 10815999"/>
              <a:gd name="connsiteY5834" fmla="*/ 2627745 h 5499746"/>
              <a:gd name="connsiteX5835" fmla="*/ 10720467 w 10815999"/>
              <a:gd name="connsiteY5835" fmla="*/ 2630931 h 5499746"/>
              <a:gd name="connsiteX5836" fmla="*/ 10714735 w 10815999"/>
              <a:gd name="connsiteY5836" fmla="*/ 2637304 h 5499746"/>
              <a:gd name="connsiteX5837" fmla="*/ 10706455 w 10815999"/>
              <a:gd name="connsiteY5837" fmla="*/ 2643039 h 5499746"/>
              <a:gd name="connsiteX5838" fmla="*/ 10698813 w 10815999"/>
              <a:gd name="connsiteY5838" fmla="*/ 2646863 h 5499746"/>
              <a:gd name="connsiteX5839" fmla="*/ 10690535 w 10815999"/>
              <a:gd name="connsiteY5839" fmla="*/ 2649412 h 5499746"/>
              <a:gd name="connsiteX5840" fmla="*/ 10680981 w 10815999"/>
              <a:gd name="connsiteY5840" fmla="*/ 2651324 h 5499746"/>
              <a:gd name="connsiteX5841" fmla="*/ 10672065 w 10815999"/>
              <a:gd name="connsiteY5841" fmla="*/ 2653236 h 5499746"/>
              <a:gd name="connsiteX5842" fmla="*/ 10663149 w 10815999"/>
              <a:gd name="connsiteY5842" fmla="*/ 2653873 h 5499746"/>
              <a:gd name="connsiteX5843" fmla="*/ 10651685 w 10815999"/>
              <a:gd name="connsiteY5843" fmla="*/ 2653873 h 5499746"/>
              <a:gd name="connsiteX5844" fmla="*/ 10640221 w 10815999"/>
              <a:gd name="connsiteY5844" fmla="*/ 2654511 h 5499746"/>
              <a:gd name="connsiteX5845" fmla="*/ 10630669 w 10815999"/>
              <a:gd name="connsiteY5845" fmla="*/ 2655148 h 5499746"/>
              <a:gd name="connsiteX5846" fmla="*/ 10615383 w 10815999"/>
              <a:gd name="connsiteY5846" fmla="*/ 2655785 h 5499746"/>
              <a:gd name="connsiteX5847" fmla="*/ 10596913 w 10815999"/>
              <a:gd name="connsiteY5847" fmla="*/ 2657697 h 5499746"/>
              <a:gd name="connsiteX5848" fmla="*/ 10578445 w 10815999"/>
              <a:gd name="connsiteY5848" fmla="*/ 2660883 h 5499746"/>
              <a:gd name="connsiteX5849" fmla="*/ 10562523 w 10815999"/>
              <a:gd name="connsiteY5849" fmla="*/ 2662795 h 5499746"/>
              <a:gd name="connsiteX5850" fmla="*/ 10551695 w 10815999"/>
              <a:gd name="connsiteY5850" fmla="*/ 2663433 h 5499746"/>
              <a:gd name="connsiteX5851" fmla="*/ 10539595 w 10815999"/>
              <a:gd name="connsiteY5851" fmla="*/ 2665344 h 5499746"/>
              <a:gd name="connsiteX5852" fmla="*/ 10526857 w 10815999"/>
              <a:gd name="connsiteY5852" fmla="*/ 2667893 h 5499746"/>
              <a:gd name="connsiteX5853" fmla="*/ 10516667 w 10815999"/>
              <a:gd name="connsiteY5853" fmla="*/ 2669805 h 5499746"/>
              <a:gd name="connsiteX5854" fmla="*/ 10507115 w 10815999"/>
              <a:gd name="connsiteY5854" fmla="*/ 2669805 h 5499746"/>
              <a:gd name="connsiteX5855" fmla="*/ 10495651 w 10815999"/>
              <a:gd name="connsiteY5855" fmla="*/ 2671080 h 5499746"/>
              <a:gd name="connsiteX5856" fmla="*/ 10482913 w 10815999"/>
              <a:gd name="connsiteY5856" fmla="*/ 2671080 h 5499746"/>
              <a:gd name="connsiteX5857" fmla="*/ 10472723 w 10815999"/>
              <a:gd name="connsiteY5857" fmla="*/ 2669805 h 5499746"/>
              <a:gd name="connsiteX5858" fmla="*/ 10463171 w 10815999"/>
              <a:gd name="connsiteY5858" fmla="*/ 2665344 h 5499746"/>
              <a:gd name="connsiteX5859" fmla="*/ 10455529 w 10815999"/>
              <a:gd name="connsiteY5859" fmla="*/ 2660246 h 5499746"/>
              <a:gd name="connsiteX5860" fmla="*/ 10453617 w 10815999"/>
              <a:gd name="connsiteY5860" fmla="*/ 2657697 h 5499746"/>
              <a:gd name="connsiteX5861" fmla="*/ 10452981 w 10815999"/>
              <a:gd name="connsiteY5861" fmla="*/ 2655148 h 5499746"/>
              <a:gd name="connsiteX5862" fmla="*/ 10452343 w 10815999"/>
              <a:gd name="connsiteY5862" fmla="*/ 2651961 h 5499746"/>
              <a:gd name="connsiteX5863" fmla="*/ 10452343 w 10815999"/>
              <a:gd name="connsiteY5863" fmla="*/ 2648138 h 5499746"/>
              <a:gd name="connsiteX5864" fmla="*/ 10451707 w 10815999"/>
              <a:gd name="connsiteY5864" fmla="*/ 2641128 h 5499746"/>
              <a:gd name="connsiteX5865" fmla="*/ 10450433 w 10815999"/>
              <a:gd name="connsiteY5865" fmla="*/ 2636029 h 5499746"/>
              <a:gd name="connsiteX5866" fmla="*/ 10449797 w 10815999"/>
              <a:gd name="connsiteY5866" fmla="*/ 2630294 h 5499746"/>
              <a:gd name="connsiteX5867" fmla="*/ 10447885 w 10815999"/>
              <a:gd name="connsiteY5867" fmla="*/ 2624558 h 5499746"/>
              <a:gd name="connsiteX5868" fmla="*/ 10446611 w 10815999"/>
              <a:gd name="connsiteY5868" fmla="*/ 2622009 h 5499746"/>
              <a:gd name="connsiteX5869" fmla="*/ 10444065 w 10815999"/>
              <a:gd name="connsiteY5869" fmla="*/ 2619460 h 5499746"/>
              <a:gd name="connsiteX5870" fmla="*/ 10442791 w 10815999"/>
              <a:gd name="connsiteY5870" fmla="*/ 2617548 h 5499746"/>
              <a:gd name="connsiteX5871" fmla="*/ 10440879 w 10815999"/>
              <a:gd name="connsiteY5871" fmla="*/ 2616911 h 5499746"/>
              <a:gd name="connsiteX5872" fmla="*/ 10438333 w 10815999"/>
              <a:gd name="connsiteY5872" fmla="*/ 2614999 h 5499746"/>
              <a:gd name="connsiteX5873" fmla="*/ 10435149 w 10815999"/>
              <a:gd name="connsiteY5873" fmla="*/ 2613724 h 5499746"/>
              <a:gd name="connsiteX5874" fmla="*/ 10431327 w 10815999"/>
              <a:gd name="connsiteY5874" fmla="*/ 2612450 h 5499746"/>
              <a:gd name="connsiteX5875" fmla="*/ 10428779 w 10815999"/>
              <a:gd name="connsiteY5875" fmla="*/ 2611813 h 5499746"/>
              <a:gd name="connsiteX5876" fmla="*/ 10419863 w 10815999"/>
              <a:gd name="connsiteY5876" fmla="*/ 2616911 h 5499746"/>
              <a:gd name="connsiteX5877" fmla="*/ 10412221 w 10815999"/>
              <a:gd name="connsiteY5877" fmla="*/ 2622009 h 5499746"/>
              <a:gd name="connsiteX5878" fmla="*/ 10407763 w 10815999"/>
              <a:gd name="connsiteY5878" fmla="*/ 2629019 h 5499746"/>
              <a:gd name="connsiteX5879" fmla="*/ 10404579 w 10815999"/>
              <a:gd name="connsiteY5879" fmla="*/ 2636029 h 5499746"/>
              <a:gd name="connsiteX5880" fmla="*/ 10402031 w 10815999"/>
              <a:gd name="connsiteY5880" fmla="*/ 2639216 h 5499746"/>
              <a:gd name="connsiteX5881" fmla="*/ 10398847 w 10815999"/>
              <a:gd name="connsiteY5881" fmla="*/ 2643039 h 5499746"/>
              <a:gd name="connsiteX5882" fmla="*/ 10395663 w 10815999"/>
              <a:gd name="connsiteY5882" fmla="*/ 2648138 h 5499746"/>
              <a:gd name="connsiteX5883" fmla="*/ 10392477 w 10815999"/>
              <a:gd name="connsiteY5883" fmla="*/ 2650687 h 5499746"/>
              <a:gd name="connsiteX5884" fmla="*/ 10385473 w 10815999"/>
              <a:gd name="connsiteY5884" fmla="*/ 2650687 h 5499746"/>
              <a:gd name="connsiteX5885" fmla="*/ 10377193 w 10815999"/>
              <a:gd name="connsiteY5885" fmla="*/ 2650687 h 5499746"/>
              <a:gd name="connsiteX5886" fmla="*/ 10371461 w 10815999"/>
              <a:gd name="connsiteY5886" fmla="*/ 2649412 h 5499746"/>
              <a:gd name="connsiteX5887" fmla="*/ 10365093 w 10815999"/>
              <a:gd name="connsiteY5887" fmla="*/ 2648138 h 5499746"/>
              <a:gd name="connsiteX5888" fmla="*/ 10360635 w 10815999"/>
              <a:gd name="connsiteY5888" fmla="*/ 2649412 h 5499746"/>
              <a:gd name="connsiteX5889" fmla="*/ 10355539 w 10815999"/>
              <a:gd name="connsiteY5889" fmla="*/ 2650687 h 5499746"/>
              <a:gd name="connsiteX5890" fmla="*/ 10350445 w 10815999"/>
              <a:gd name="connsiteY5890" fmla="*/ 2656422 h 5499746"/>
              <a:gd name="connsiteX5891" fmla="*/ 10343439 w 10815999"/>
              <a:gd name="connsiteY5891" fmla="*/ 2662795 h 5499746"/>
              <a:gd name="connsiteX5892" fmla="*/ 10337707 w 10815999"/>
              <a:gd name="connsiteY5892" fmla="*/ 2665344 h 5499746"/>
              <a:gd name="connsiteX5893" fmla="*/ 10331339 w 10815999"/>
              <a:gd name="connsiteY5893" fmla="*/ 2667256 h 5499746"/>
              <a:gd name="connsiteX5894" fmla="*/ 10323695 w 10815999"/>
              <a:gd name="connsiteY5894" fmla="*/ 2667256 h 5499746"/>
              <a:gd name="connsiteX5895" fmla="*/ 10314779 w 10815999"/>
              <a:gd name="connsiteY5895" fmla="*/ 2665982 h 5499746"/>
              <a:gd name="connsiteX5896" fmla="*/ 10306499 w 10815999"/>
              <a:gd name="connsiteY5896" fmla="*/ 2664707 h 5499746"/>
              <a:gd name="connsiteX5897" fmla="*/ 10299495 w 10815999"/>
              <a:gd name="connsiteY5897" fmla="*/ 2662795 h 5499746"/>
              <a:gd name="connsiteX5898" fmla="*/ 10293763 w 10815999"/>
              <a:gd name="connsiteY5898" fmla="*/ 2659609 h 5499746"/>
              <a:gd name="connsiteX5899" fmla="*/ 10286757 w 10815999"/>
              <a:gd name="connsiteY5899" fmla="*/ 2654511 h 5499746"/>
              <a:gd name="connsiteX5900" fmla="*/ 10283573 w 10815999"/>
              <a:gd name="connsiteY5900" fmla="*/ 2651961 h 5499746"/>
              <a:gd name="connsiteX5901" fmla="*/ 10281025 w 10815999"/>
              <a:gd name="connsiteY5901" fmla="*/ 2649412 h 5499746"/>
              <a:gd name="connsiteX5902" fmla="*/ 10279115 w 10815999"/>
              <a:gd name="connsiteY5902" fmla="*/ 2645589 h 5499746"/>
              <a:gd name="connsiteX5903" fmla="*/ 10277203 w 10815999"/>
              <a:gd name="connsiteY5903" fmla="*/ 2643039 h 5499746"/>
              <a:gd name="connsiteX5904" fmla="*/ 10275931 w 10815999"/>
              <a:gd name="connsiteY5904" fmla="*/ 2639853 h 5499746"/>
              <a:gd name="connsiteX5905" fmla="*/ 10274657 w 10815999"/>
              <a:gd name="connsiteY5905" fmla="*/ 2636029 h 5499746"/>
              <a:gd name="connsiteX5906" fmla="*/ 10274019 w 10815999"/>
              <a:gd name="connsiteY5906" fmla="*/ 2630931 h 5499746"/>
              <a:gd name="connsiteX5907" fmla="*/ 10273383 w 10815999"/>
              <a:gd name="connsiteY5907" fmla="*/ 2626470 h 5499746"/>
              <a:gd name="connsiteX5908" fmla="*/ 10272109 w 10815999"/>
              <a:gd name="connsiteY5908" fmla="*/ 2616911 h 5499746"/>
              <a:gd name="connsiteX5909" fmla="*/ 10270835 w 10815999"/>
              <a:gd name="connsiteY5909" fmla="*/ 2609901 h 5499746"/>
              <a:gd name="connsiteX5910" fmla="*/ 10268287 w 10815999"/>
              <a:gd name="connsiteY5910" fmla="*/ 2599704 h 5499746"/>
              <a:gd name="connsiteX5911" fmla="*/ 10265103 w 10815999"/>
              <a:gd name="connsiteY5911" fmla="*/ 2590145 h 5499746"/>
              <a:gd name="connsiteX5912" fmla="*/ 10261283 w 10815999"/>
              <a:gd name="connsiteY5912" fmla="*/ 2581223 h 5499746"/>
              <a:gd name="connsiteX5913" fmla="*/ 10254913 w 10815999"/>
              <a:gd name="connsiteY5913" fmla="*/ 2571664 h 5499746"/>
              <a:gd name="connsiteX5914" fmla="*/ 10251729 w 10815999"/>
              <a:gd name="connsiteY5914" fmla="*/ 2567203 h 5499746"/>
              <a:gd name="connsiteX5915" fmla="*/ 10248545 w 10815999"/>
              <a:gd name="connsiteY5915" fmla="*/ 2563379 h 5499746"/>
              <a:gd name="connsiteX5916" fmla="*/ 10244723 w 10815999"/>
              <a:gd name="connsiteY5916" fmla="*/ 2558918 h 5499746"/>
              <a:gd name="connsiteX5917" fmla="*/ 10240903 w 10815999"/>
              <a:gd name="connsiteY5917" fmla="*/ 2555732 h 5499746"/>
              <a:gd name="connsiteX5918" fmla="*/ 10237081 w 10815999"/>
              <a:gd name="connsiteY5918" fmla="*/ 2553820 h 5499746"/>
              <a:gd name="connsiteX5919" fmla="*/ 10231349 w 10815999"/>
              <a:gd name="connsiteY5919" fmla="*/ 2551908 h 5499746"/>
              <a:gd name="connsiteX5920" fmla="*/ 10225617 w 10815999"/>
              <a:gd name="connsiteY5920" fmla="*/ 2549996 h 5499746"/>
              <a:gd name="connsiteX5921" fmla="*/ 10219249 w 10815999"/>
              <a:gd name="connsiteY5921" fmla="*/ 2548084 h 5499746"/>
              <a:gd name="connsiteX5922" fmla="*/ 10207147 w 10815999"/>
              <a:gd name="connsiteY5922" fmla="*/ 2545535 h 5499746"/>
              <a:gd name="connsiteX5923" fmla="*/ 10196957 w 10815999"/>
              <a:gd name="connsiteY5923" fmla="*/ 2543623 h 5499746"/>
              <a:gd name="connsiteX5924" fmla="*/ 10190589 w 10815999"/>
              <a:gd name="connsiteY5924" fmla="*/ 2542349 h 5499746"/>
              <a:gd name="connsiteX5925" fmla="*/ 10181673 w 10815999"/>
              <a:gd name="connsiteY5925" fmla="*/ 2540437 h 5499746"/>
              <a:gd name="connsiteX5926" fmla="*/ 10172757 w 10815999"/>
              <a:gd name="connsiteY5926" fmla="*/ 2539800 h 5499746"/>
              <a:gd name="connsiteX5927" fmla="*/ 10165751 w 10815999"/>
              <a:gd name="connsiteY5927" fmla="*/ 2539162 h 5499746"/>
              <a:gd name="connsiteX5928" fmla="*/ 10158745 w 10815999"/>
              <a:gd name="connsiteY5928" fmla="*/ 2539800 h 5499746"/>
              <a:gd name="connsiteX5929" fmla="*/ 10149829 w 10815999"/>
              <a:gd name="connsiteY5929" fmla="*/ 2541712 h 5499746"/>
              <a:gd name="connsiteX5930" fmla="*/ 10140913 w 10815999"/>
              <a:gd name="connsiteY5930" fmla="*/ 2542986 h 5499746"/>
              <a:gd name="connsiteX5931" fmla="*/ 10133907 w 10815999"/>
              <a:gd name="connsiteY5931" fmla="*/ 2543623 h 5499746"/>
              <a:gd name="connsiteX5932" fmla="*/ 10126901 w 10815999"/>
              <a:gd name="connsiteY5932" fmla="*/ 2546172 h 5499746"/>
              <a:gd name="connsiteX5933" fmla="*/ 10117985 w 10815999"/>
              <a:gd name="connsiteY5933" fmla="*/ 2548084 h 5499746"/>
              <a:gd name="connsiteX5934" fmla="*/ 10114165 w 10815999"/>
              <a:gd name="connsiteY5934" fmla="*/ 2549359 h 5499746"/>
              <a:gd name="connsiteX5935" fmla="*/ 10109069 w 10815999"/>
              <a:gd name="connsiteY5935" fmla="*/ 2549996 h 5499746"/>
              <a:gd name="connsiteX5936" fmla="*/ 10105249 w 10815999"/>
              <a:gd name="connsiteY5936" fmla="*/ 2549359 h 5499746"/>
              <a:gd name="connsiteX5937" fmla="*/ 10102701 w 10815999"/>
              <a:gd name="connsiteY5937" fmla="*/ 2549359 h 5499746"/>
              <a:gd name="connsiteX5938" fmla="*/ 10100153 w 10815999"/>
              <a:gd name="connsiteY5938" fmla="*/ 2548084 h 5499746"/>
              <a:gd name="connsiteX5939" fmla="*/ 10098243 w 10815999"/>
              <a:gd name="connsiteY5939" fmla="*/ 2546810 h 5499746"/>
              <a:gd name="connsiteX5940" fmla="*/ 10096331 w 10815999"/>
              <a:gd name="connsiteY5940" fmla="*/ 2545535 h 5499746"/>
              <a:gd name="connsiteX5941" fmla="*/ 10093785 w 10815999"/>
              <a:gd name="connsiteY5941" fmla="*/ 2543623 h 5499746"/>
              <a:gd name="connsiteX5942" fmla="*/ 10089327 w 10815999"/>
              <a:gd name="connsiteY5942" fmla="*/ 2539800 h 5499746"/>
              <a:gd name="connsiteX5943" fmla="*/ 10085505 w 10815999"/>
              <a:gd name="connsiteY5943" fmla="*/ 2537251 h 5499746"/>
              <a:gd name="connsiteX5944" fmla="*/ 10084231 w 10815999"/>
              <a:gd name="connsiteY5944" fmla="*/ 2531515 h 5499746"/>
              <a:gd name="connsiteX5945" fmla="*/ 10082957 w 10815999"/>
              <a:gd name="connsiteY5945" fmla="*/ 2527054 h 5499746"/>
              <a:gd name="connsiteX5946" fmla="*/ 10081047 w 10815999"/>
              <a:gd name="connsiteY5946" fmla="*/ 2526417 h 5499746"/>
              <a:gd name="connsiteX5947" fmla="*/ 10077863 w 10815999"/>
              <a:gd name="connsiteY5947" fmla="*/ 2526417 h 5499746"/>
              <a:gd name="connsiteX5948" fmla="*/ 10074679 w 10815999"/>
              <a:gd name="connsiteY5948" fmla="*/ 2527054 h 5499746"/>
              <a:gd name="connsiteX5949" fmla="*/ 10071493 w 10815999"/>
              <a:gd name="connsiteY5949" fmla="*/ 2527691 h 5499746"/>
              <a:gd name="connsiteX5950" fmla="*/ 10064489 w 10815999"/>
              <a:gd name="connsiteY5950" fmla="*/ 2528966 h 5499746"/>
              <a:gd name="connsiteX5951" fmla="*/ 10058757 w 10815999"/>
              <a:gd name="connsiteY5951" fmla="*/ 2529603 h 5499746"/>
              <a:gd name="connsiteX5952" fmla="*/ 10055573 w 10815999"/>
              <a:gd name="connsiteY5952" fmla="*/ 2528329 h 5499746"/>
              <a:gd name="connsiteX5953" fmla="*/ 10051115 w 10815999"/>
              <a:gd name="connsiteY5953" fmla="*/ 2527691 h 5499746"/>
              <a:gd name="connsiteX5954" fmla="*/ 10047293 w 10815999"/>
              <a:gd name="connsiteY5954" fmla="*/ 2527054 h 5499746"/>
              <a:gd name="connsiteX5955" fmla="*/ 10043471 w 10815999"/>
              <a:gd name="connsiteY5955" fmla="*/ 2527054 h 5499746"/>
              <a:gd name="connsiteX5956" fmla="*/ 10038377 w 10815999"/>
              <a:gd name="connsiteY5956" fmla="*/ 2527054 h 5499746"/>
              <a:gd name="connsiteX5957" fmla="*/ 10032007 w 10815999"/>
              <a:gd name="connsiteY5957" fmla="*/ 2527691 h 5499746"/>
              <a:gd name="connsiteX5958" fmla="*/ 10026275 w 10815999"/>
              <a:gd name="connsiteY5958" fmla="*/ 2528329 h 5499746"/>
              <a:gd name="connsiteX5959" fmla="*/ 10021817 w 10815999"/>
              <a:gd name="connsiteY5959" fmla="*/ 2529603 h 5499746"/>
              <a:gd name="connsiteX5960" fmla="*/ 10017359 w 10815999"/>
              <a:gd name="connsiteY5960" fmla="*/ 2529603 h 5499746"/>
              <a:gd name="connsiteX5961" fmla="*/ 10010991 w 10815999"/>
              <a:gd name="connsiteY5961" fmla="*/ 2529603 h 5499746"/>
              <a:gd name="connsiteX5962" fmla="*/ 10005897 w 10815999"/>
              <a:gd name="connsiteY5962" fmla="*/ 2530240 h 5499746"/>
              <a:gd name="connsiteX5963" fmla="*/ 10002711 w 10815999"/>
              <a:gd name="connsiteY5963" fmla="*/ 2531515 h 5499746"/>
              <a:gd name="connsiteX5964" fmla="*/ 9996343 w 10815999"/>
              <a:gd name="connsiteY5964" fmla="*/ 2538525 h 5499746"/>
              <a:gd name="connsiteX5965" fmla="*/ 9989975 w 10815999"/>
              <a:gd name="connsiteY5965" fmla="*/ 2546172 h 5499746"/>
              <a:gd name="connsiteX5966" fmla="*/ 9984879 w 10815999"/>
              <a:gd name="connsiteY5966" fmla="*/ 2549996 h 5499746"/>
              <a:gd name="connsiteX5967" fmla="*/ 9977874 w 10815999"/>
              <a:gd name="connsiteY5967" fmla="*/ 2553820 h 5499746"/>
              <a:gd name="connsiteX5968" fmla="*/ 9974689 w 10815999"/>
              <a:gd name="connsiteY5968" fmla="*/ 2555732 h 5499746"/>
              <a:gd name="connsiteX5969" fmla="*/ 9971505 w 10815999"/>
              <a:gd name="connsiteY5969" fmla="*/ 2558281 h 5499746"/>
              <a:gd name="connsiteX5970" fmla="*/ 9967684 w 10815999"/>
              <a:gd name="connsiteY5970" fmla="*/ 2560193 h 5499746"/>
              <a:gd name="connsiteX5971" fmla="*/ 9965773 w 10815999"/>
              <a:gd name="connsiteY5971" fmla="*/ 2563379 h 5499746"/>
              <a:gd name="connsiteX5972" fmla="*/ 9965136 w 10815999"/>
              <a:gd name="connsiteY5972" fmla="*/ 2566566 h 5499746"/>
              <a:gd name="connsiteX5973" fmla="*/ 9964499 w 10815999"/>
              <a:gd name="connsiteY5973" fmla="*/ 2569752 h 5499746"/>
              <a:gd name="connsiteX5974" fmla="*/ 9965136 w 10815999"/>
              <a:gd name="connsiteY5974" fmla="*/ 2574213 h 5499746"/>
              <a:gd name="connsiteX5975" fmla="*/ 9965136 w 10815999"/>
              <a:gd name="connsiteY5975" fmla="*/ 2577399 h 5499746"/>
              <a:gd name="connsiteX5976" fmla="*/ 9966410 w 10815999"/>
              <a:gd name="connsiteY5976" fmla="*/ 2584409 h 5499746"/>
              <a:gd name="connsiteX5977" fmla="*/ 9968957 w 10815999"/>
              <a:gd name="connsiteY5977" fmla="*/ 2590145 h 5499746"/>
              <a:gd name="connsiteX5978" fmla="*/ 9975326 w 10815999"/>
              <a:gd name="connsiteY5978" fmla="*/ 2598430 h 5499746"/>
              <a:gd name="connsiteX5979" fmla="*/ 9982969 w 10815999"/>
              <a:gd name="connsiteY5979" fmla="*/ 2604165 h 5499746"/>
              <a:gd name="connsiteX5980" fmla="*/ 9984243 w 10815999"/>
              <a:gd name="connsiteY5980" fmla="*/ 2610538 h 5499746"/>
              <a:gd name="connsiteX5981" fmla="*/ 9984879 w 10815999"/>
              <a:gd name="connsiteY5981" fmla="*/ 2616274 h 5499746"/>
              <a:gd name="connsiteX5982" fmla="*/ 9984243 w 10815999"/>
              <a:gd name="connsiteY5982" fmla="*/ 2622009 h 5499746"/>
              <a:gd name="connsiteX5983" fmla="*/ 9982969 w 10815999"/>
              <a:gd name="connsiteY5983" fmla="*/ 2626470 h 5499746"/>
              <a:gd name="connsiteX5984" fmla="*/ 9980421 w 10815999"/>
              <a:gd name="connsiteY5984" fmla="*/ 2630294 h 5499746"/>
              <a:gd name="connsiteX5985" fmla="*/ 9976600 w 10815999"/>
              <a:gd name="connsiteY5985" fmla="*/ 2634755 h 5499746"/>
              <a:gd name="connsiteX5986" fmla="*/ 9973416 w 10815999"/>
              <a:gd name="connsiteY5986" fmla="*/ 2637304 h 5499746"/>
              <a:gd name="connsiteX5987" fmla="*/ 9970868 w 10815999"/>
              <a:gd name="connsiteY5987" fmla="*/ 2638578 h 5499746"/>
              <a:gd name="connsiteX5988" fmla="*/ 9963863 w 10815999"/>
              <a:gd name="connsiteY5988" fmla="*/ 2639853 h 5499746"/>
              <a:gd name="connsiteX5989" fmla="*/ 9956220 w 10815999"/>
              <a:gd name="connsiteY5989" fmla="*/ 2641128 h 5499746"/>
              <a:gd name="connsiteX5990" fmla="*/ 9949214 w 10815999"/>
              <a:gd name="connsiteY5990" fmla="*/ 2641765 h 5499746"/>
              <a:gd name="connsiteX5991" fmla="*/ 9944119 w 10815999"/>
              <a:gd name="connsiteY5991" fmla="*/ 2643039 h 5499746"/>
              <a:gd name="connsiteX5992" fmla="*/ 9939661 w 10815999"/>
              <a:gd name="connsiteY5992" fmla="*/ 2643677 h 5499746"/>
              <a:gd name="connsiteX5993" fmla="*/ 9933929 w 10815999"/>
              <a:gd name="connsiteY5993" fmla="*/ 2645589 h 5499746"/>
              <a:gd name="connsiteX5994" fmla="*/ 9928835 w 10815999"/>
              <a:gd name="connsiteY5994" fmla="*/ 2648775 h 5499746"/>
              <a:gd name="connsiteX5995" fmla="*/ 9925013 w 10815999"/>
              <a:gd name="connsiteY5995" fmla="*/ 2650687 h 5499746"/>
              <a:gd name="connsiteX5996" fmla="*/ 9917371 w 10815999"/>
              <a:gd name="connsiteY5996" fmla="*/ 2659609 h 5499746"/>
              <a:gd name="connsiteX5997" fmla="*/ 9909728 w 10815999"/>
              <a:gd name="connsiteY5997" fmla="*/ 2667256 h 5499746"/>
              <a:gd name="connsiteX5998" fmla="*/ 9903996 w 10815999"/>
              <a:gd name="connsiteY5998" fmla="*/ 2671717 h 5499746"/>
              <a:gd name="connsiteX5999" fmla="*/ 9900175 w 10815999"/>
              <a:gd name="connsiteY5999" fmla="*/ 2674904 h 5499746"/>
              <a:gd name="connsiteX6000" fmla="*/ 9898901 w 10815999"/>
              <a:gd name="connsiteY6000" fmla="*/ 2684463 h 5499746"/>
              <a:gd name="connsiteX6001" fmla="*/ 9897628 w 10815999"/>
              <a:gd name="connsiteY6001" fmla="*/ 2691473 h 5499746"/>
              <a:gd name="connsiteX6002" fmla="*/ 9896354 w 10815999"/>
              <a:gd name="connsiteY6002" fmla="*/ 2693385 h 5499746"/>
              <a:gd name="connsiteX6003" fmla="*/ 9895080 w 10815999"/>
              <a:gd name="connsiteY6003" fmla="*/ 2695934 h 5499746"/>
              <a:gd name="connsiteX6004" fmla="*/ 9892533 w 10815999"/>
              <a:gd name="connsiteY6004" fmla="*/ 2697208 h 5499746"/>
              <a:gd name="connsiteX6005" fmla="*/ 9889985 w 10815999"/>
              <a:gd name="connsiteY6005" fmla="*/ 2698483 h 5499746"/>
              <a:gd name="connsiteX6006" fmla="*/ 9884890 w 10815999"/>
              <a:gd name="connsiteY6006" fmla="*/ 2700395 h 5499746"/>
              <a:gd name="connsiteX6007" fmla="*/ 9881069 w 10815999"/>
              <a:gd name="connsiteY6007" fmla="*/ 2701669 h 5499746"/>
              <a:gd name="connsiteX6008" fmla="*/ 9878522 w 10815999"/>
              <a:gd name="connsiteY6008" fmla="*/ 2701669 h 5499746"/>
              <a:gd name="connsiteX6009" fmla="*/ 9876611 w 10815999"/>
              <a:gd name="connsiteY6009" fmla="*/ 2701032 h 5499746"/>
              <a:gd name="connsiteX6010" fmla="*/ 9874700 w 10815999"/>
              <a:gd name="connsiteY6010" fmla="*/ 2700395 h 5499746"/>
              <a:gd name="connsiteX6011" fmla="*/ 9872790 w 10815999"/>
              <a:gd name="connsiteY6011" fmla="*/ 2699120 h 5499746"/>
              <a:gd name="connsiteX6012" fmla="*/ 9868332 w 10815999"/>
              <a:gd name="connsiteY6012" fmla="*/ 2695934 h 5499746"/>
              <a:gd name="connsiteX6013" fmla="*/ 9865784 w 10815999"/>
              <a:gd name="connsiteY6013" fmla="*/ 2694022 h 5499746"/>
              <a:gd name="connsiteX6014" fmla="*/ 9863873 w 10815999"/>
              <a:gd name="connsiteY6014" fmla="*/ 2694022 h 5499746"/>
              <a:gd name="connsiteX6015" fmla="*/ 9861963 w 10815999"/>
              <a:gd name="connsiteY6015" fmla="*/ 2695934 h 5499746"/>
              <a:gd name="connsiteX6016" fmla="*/ 9860052 w 10815999"/>
              <a:gd name="connsiteY6016" fmla="*/ 2697208 h 5499746"/>
              <a:gd name="connsiteX6017" fmla="*/ 9858142 w 10815999"/>
              <a:gd name="connsiteY6017" fmla="*/ 2698483 h 5499746"/>
              <a:gd name="connsiteX6018" fmla="*/ 9853683 w 10815999"/>
              <a:gd name="connsiteY6018" fmla="*/ 2702307 h 5499746"/>
              <a:gd name="connsiteX6019" fmla="*/ 9851773 w 10815999"/>
              <a:gd name="connsiteY6019" fmla="*/ 2706130 h 5499746"/>
              <a:gd name="connsiteX6020" fmla="*/ 9849225 w 10815999"/>
              <a:gd name="connsiteY6020" fmla="*/ 2712503 h 5499746"/>
              <a:gd name="connsiteX6021" fmla="*/ 9846041 w 10815999"/>
              <a:gd name="connsiteY6021" fmla="*/ 2718239 h 5499746"/>
              <a:gd name="connsiteX6022" fmla="*/ 9841583 w 10815999"/>
              <a:gd name="connsiteY6022" fmla="*/ 2724612 h 5499746"/>
              <a:gd name="connsiteX6023" fmla="*/ 9837125 w 10815999"/>
              <a:gd name="connsiteY6023" fmla="*/ 2730347 h 5499746"/>
              <a:gd name="connsiteX6024" fmla="*/ 9837125 w 10815999"/>
              <a:gd name="connsiteY6024" fmla="*/ 2734808 h 5499746"/>
              <a:gd name="connsiteX6025" fmla="*/ 9837125 w 10815999"/>
              <a:gd name="connsiteY6025" fmla="*/ 2739906 h 5499746"/>
              <a:gd name="connsiteX6026" fmla="*/ 9837762 w 10815999"/>
              <a:gd name="connsiteY6026" fmla="*/ 2745005 h 5499746"/>
              <a:gd name="connsiteX6027" fmla="*/ 9839035 w 10815999"/>
              <a:gd name="connsiteY6027" fmla="*/ 2747554 h 5499746"/>
              <a:gd name="connsiteX6028" fmla="*/ 9841583 w 10815999"/>
              <a:gd name="connsiteY6028" fmla="*/ 2748828 h 5499746"/>
              <a:gd name="connsiteX6029" fmla="*/ 9844130 w 10815999"/>
              <a:gd name="connsiteY6029" fmla="*/ 2749466 h 5499746"/>
              <a:gd name="connsiteX6030" fmla="*/ 9847315 w 10815999"/>
              <a:gd name="connsiteY6030" fmla="*/ 2748828 h 5499746"/>
              <a:gd name="connsiteX6031" fmla="*/ 9850499 w 10815999"/>
              <a:gd name="connsiteY6031" fmla="*/ 2748191 h 5499746"/>
              <a:gd name="connsiteX6032" fmla="*/ 9853683 w 10815999"/>
              <a:gd name="connsiteY6032" fmla="*/ 2747554 h 5499746"/>
              <a:gd name="connsiteX6033" fmla="*/ 9856868 w 10815999"/>
              <a:gd name="connsiteY6033" fmla="*/ 2747554 h 5499746"/>
              <a:gd name="connsiteX6034" fmla="*/ 9860689 w 10815999"/>
              <a:gd name="connsiteY6034" fmla="*/ 2746917 h 5499746"/>
              <a:gd name="connsiteX6035" fmla="*/ 9863873 w 10815999"/>
              <a:gd name="connsiteY6035" fmla="*/ 2747554 h 5499746"/>
              <a:gd name="connsiteX6036" fmla="*/ 9868332 w 10815999"/>
              <a:gd name="connsiteY6036" fmla="*/ 2748191 h 5499746"/>
              <a:gd name="connsiteX6037" fmla="*/ 9874063 w 10815999"/>
              <a:gd name="connsiteY6037" fmla="*/ 2750740 h 5499746"/>
              <a:gd name="connsiteX6038" fmla="*/ 9877248 w 10815999"/>
              <a:gd name="connsiteY6038" fmla="*/ 2752015 h 5499746"/>
              <a:gd name="connsiteX6039" fmla="*/ 9879158 w 10815999"/>
              <a:gd name="connsiteY6039" fmla="*/ 2753289 h 5499746"/>
              <a:gd name="connsiteX6040" fmla="*/ 9881706 w 10815999"/>
              <a:gd name="connsiteY6040" fmla="*/ 2755201 h 5499746"/>
              <a:gd name="connsiteX6041" fmla="*/ 9882980 w 10815999"/>
              <a:gd name="connsiteY6041" fmla="*/ 2757750 h 5499746"/>
              <a:gd name="connsiteX6042" fmla="*/ 9885527 w 10815999"/>
              <a:gd name="connsiteY6042" fmla="*/ 2759662 h 5499746"/>
              <a:gd name="connsiteX6043" fmla="*/ 9888075 w 10815999"/>
              <a:gd name="connsiteY6043" fmla="*/ 2762211 h 5499746"/>
              <a:gd name="connsiteX6044" fmla="*/ 9889985 w 10815999"/>
              <a:gd name="connsiteY6044" fmla="*/ 2765398 h 5499746"/>
              <a:gd name="connsiteX6045" fmla="*/ 9892533 w 10815999"/>
              <a:gd name="connsiteY6045" fmla="*/ 2769221 h 5499746"/>
              <a:gd name="connsiteX6046" fmla="*/ 9896354 w 10815999"/>
              <a:gd name="connsiteY6046" fmla="*/ 2774957 h 5499746"/>
              <a:gd name="connsiteX6047" fmla="*/ 9900175 w 10815999"/>
              <a:gd name="connsiteY6047" fmla="*/ 2778781 h 5499746"/>
              <a:gd name="connsiteX6048" fmla="*/ 9906544 w 10815999"/>
              <a:gd name="connsiteY6048" fmla="*/ 2780693 h 5499746"/>
              <a:gd name="connsiteX6049" fmla="*/ 9913550 w 10815999"/>
              <a:gd name="connsiteY6049" fmla="*/ 2781330 h 5499746"/>
              <a:gd name="connsiteX6050" fmla="*/ 9919918 w 10815999"/>
              <a:gd name="connsiteY6050" fmla="*/ 2781967 h 5499746"/>
              <a:gd name="connsiteX6051" fmla="*/ 9925013 w 10815999"/>
              <a:gd name="connsiteY6051" fmla="*/ 2781967 h 5499746"/>
              <a:gd name="connsiteX6052" fmla="*/ 9930108 w 10815999"/>
              <a:gd name="connsiteY6052" fmla="*/ 2778781 h 5499746"/>
              <a:gd name="connsiteX6053" fmla="*/ 9937114 w 10815999"/>
              <a:gd name="connsiteY6053" fmla="*/ 2775594 h 5499746"/>
              <a:gd name="connsiteX6054" fmla="*/ 9942846 w 10815999"/>
              <a:gd name="connsiteY6054" fmla="*/ 2771771 h 5499746"/>
              <a:gd name="connsiteX6055" fmla="*/ 9949214 w 10815999"/>
              <a:gd name="connsiteY6055" fmla="*/ 2769859 h 5499746"/>
              <a:gd name="connsiteX6056" fmla="*/ 9951762 w 10815999"/>
              <a:gd name="connsiteY6056" fmla="*/ 2769859 h 5499746"/>
              <a:gd name="connsiteX6057" fmla="*/ 9956220 w 10815999"/>
              <a:gd name="connsiteY6057" fmla="*/ 2771133 h 5499746"/>
              <a:gd name="connsiteX6058" fmla="*/ 9960678 w 10815999"/>
              <a:gd name="connsiteY6058" fmla="*/ 2772408 h 5499746"/>
              <a:gd name="connsiteX6059" fmla="*/ 9963226 w 10815999"/>
              <a:gd name="connsiteY6059" fmla="*/ 2774320 h 5499746"/>
              <a:gd name="connsiteX6060" fmla="*/ 9967684 w 10815999"/>
              <a:gd name="connsiteY6060" fmla="*/ 2774957 h 5499746"/>
              <a:gd name="connsiteX6061" fmla="*/ 9973416 w 10815999"/>
              <a:gd name="connsiteY6061" fmla="*/ 2776869 h 5499746"/>
              <a:gd name="connsiteX6062" fmla="*/ 9978511 w 10815999"/>
              <a:gd name="connsiteY6062" fmla="*/ 2780693 h 5499746"/>
              <a:gd name="connsiteX6063" fmla="*/ 9982969 w 10815999"/>
              <a:gd name="connsiteY6063" fmla="*/ 2783879 h 5499746"/>
              <a:gd name="connsiteX6064" fmla="*/ 9989975 w 10815999"/>
              <a:gd name="connsiteY6064" fmla="*/ 2794075 h 5499746"/>
              <a:gd name="connsiteX6065" fmla="*/ 9997617 w 10815999"/>
              <a:gd name="connsiteY6065" fmla="*/ 2802997 h 5499746"/>
              <a:gd name="connsiteX6066" fmla="*/ 10000165 w 10815999"/>
              <a:gd name="connsiteY6066" fmla="*/ 2807458 h 5499746"/>
              <a:gd name="connsiteX6067" fmla="*/ 10003985 w 10815999"/>
              <a:gd name="connsiteY6067" fmla="*/ 2811282 h 5499746"/>
              <a:gd name="connsiteX6068" fmla="*/ 10008443 w 10815999"/>
              <a:gd name="connsiteY6068" fmla="*/ 2815106 h 5499746"/>
              <a:gd name="connsiteX6069" fmla="*/ 10011627 w 10815999"/>
              <a:gd name="connsiteY6069" fmla="*/ 2818292 h 5499746"/>
              <a:gd name="connsiteX6070" fmla="*/ 10020545 w 10815999"/>
              <a:gd name="connsiteY6070" fmla="*/ 2818292 h 5499746"/>
              <a:gd name="connsiteX6071" fmla="*/ 10029461 w 10815999"/>
              <a:gd name="connsiteY6071" fmla="*/ 2818292 h 5499746"/>
              <a:gd name="connsiteX6072" fmla="*/ 10037103 w 10815999"/>
              <a:gd name="connsiteY6072" fmla="*/ 2822753 h 5499746"/>
              <a:gd name="connsiteX6073" fmla="*/ 10046655 w 10815999"/>
              <a:gd name="connsiteY6073" fmla="*/ 2827214 h 5499746"/>
              <a:gd name="connsiteX6074" fmla="*/ 10049203 w 10815999"/>
              <a:gd name="connsiteY6074" fmla="*/ 2827851 h 5499746"/>
              <a:gd name="connsiteX6075" fmla="*/ 10053661 w 10815999"/>
              <a:gd name="connsiteY6075" fmla="*/ 2829763 h 5499746"/>
              <a:gd name="connsiteX6076" fmla="*/ 10055573 w 10815999"/>
              <a:gd name="connsiteY6076" fmla="*/ 2830401 h 5499746"/>
              <a:gd name="connsiteX6077" fmla="*/ 10058119 w 10815999"/>
              <a:gd name="connsiteY6077" fmla="*/ 2831038 h 5499746"/>
              <a:gd name="connsiteX6078" fmla="*/ 10060031 w 10815999"/>
              <a:gd name="connsiteY6078" fmla="*/ 2831038 h 5499746"/>
              <a:gd name="connsiteX6079" fmla="*/ 10061303 w 10815999"/>
              <a:gd name="connsiteY6079" fmla="*/ 2830401 h 5499746"/>
              <a:gd name="connsiteX6080" fmla="*/ 10062577 w 10815999"/>
              <a:gd name="connsiteY6080" fmla="*/ 2829763 h 5499746"/>
              <a:gd name="connsiteX6081" fmla="*/ 10065125 w 10815999"/>
              <a:gd name="connsiteY6081" fmla="*/ 2827851 h 5499746"/>
              <a:gd name="connsiteX6082" fmla="*/ 10067035 w 10815999"/>
              <a:gd name="connsiteY6082" fmla="*/ 2826577 h 5499746"/>
              <a:gd name="connsiteX6083" fmla="*/ 10069583 w 10815999"/>
              <a:gd name="connsiteY6083" fmla="*/ 2824665 h 5499746"/>
              <a:gd name="connsiteX6084" fmla="*/ 10074041 w 10815999"/>
              <a:gd name="connsiteY6084" fmla="*/ 2820841 h 5499746"/>
              <a:gd name="connsiteX6085" fmla="*/ 10077863 w 10815999"/>
              <a:gd name="connsiteY6085" fmla="*/ 2818292 h 5499746"/>
              <a:gd name="connsiteX6086" fmla="*/ 10082321 w 10815999"/>
              <a:gd name="connsiteY6086" fmla="*/ 2815106 h 5499746"/>
              <a:gd name="connsiteX6087" fmla="*/ 10088053 w 10815999"/>
              <a:gd name="connsiteY6087" fmla="*/ 2813194 h 5499746"/>
              <a:gd name="connsiteX6088" fmla="*/ 10094421 w 10815999"/>
              <a:gd name="connsiteY6088" fmla="*/ 2811282 h 5499746"/>
              <a:gd name="connsiteX6089" fmla="*/ 10099517 w 10815999"/>
              <a:gd name="connsiteY6089" fmla="*/ 2810645 h 5499746"/>
              <a:gd name="connsiteX6090" fmla="*/ 10107159 w 10815999"/>
              <a:gd name="connsiteY6090" fmla="*/ 2810645 h 5499746"/>
              <a:gd name="connsiteX6091" fmla="*/ 10116075 w 10815999"/>
              <a:gd name="connsiteY6091" fmla="*/ 2812557 h 5499746"/>
              <a:gd name="connsiteX6092" fmla="*/ 10119897 w 10815999"/>
              <a:gd name="connsiteY6092" fmla="*/ 2813194 h 5499746"/>
              <a:gd name="connsiteX6093" fmla="*/ 10124991 w 10815999"/>
              <a:gd name="connsiteY6093" fmla="*/ 2814468 h 5499746"/>
              <a:gd name="connsiteX6094" fmla="*/ 10128175 w 10815999"/>
              <a:gd name="connsiteY6094" fmla="*/ 2815743 h 5499746"/>
              <a:gd name="connsiteX6095" fmla="*/ 10131359 w 10815999"/>
              <a:gd name="connsiteY6095" fmla="*/ 2818292 h 5499746"/>
              <a:gd name="connsiteX6096" fmla="*/ 10132633 w 10815999"/>
              <a:gd name="connsiteY6096" fmla="*/ 2820841 h 5499746"/>
              <a:gd name="connsiteX6097" fmla="*/ 10133271 w 10815999"/>
              <a:gd name="connsiteY6097" fmla="*/ 2824665 h 5499746"/>
              <a:gd name="connsiteX6098" fmla="*/ 10133907 w 10815999"/>
              <a:gd name="connsiteY6098" fmla="*/ 2829763 h 5499746"/>
              <a:gd name="connsiteX6099" fmla="*/ 10133907 w 10815999"/>
              <a:gd name="connsiteY6099" fmla="*/ 2832312 h 5499746"/>
              <a:gd name="connsiteX6100" fmla="*/ 10135819 w 10815999"/>
              <a:gd name="connsiteY6100" fmla="*/ 2838685 h 5499746"/>
              <a:gd name="connsiteX6101" fmla="*/ 10138365 w 10815999"/>
              <a:gd name="connsiteY6101" fmla="*/ 2846333 h 5499746"/>
              <a:gd name="connsiteX6102" fmla="*/ 10139003 w 10815999"/>
              <a:gd name="connsiteY6102" fmla="*/ 2850156 h 5499746"/>
              <a:gd name="connsiteX6103" fmla="*/ 10140277 w 10815999"/>
              <a:gd name="connsiteY6103" fmla="*/ 2853980 h 5499746"/>
              <a:gd name="connsiteX6104" fmla="*/ 10142187 w 10815999"/>
              <a:gd name="connsiteY6104" fmla="*/ 2857166 h 5499746"/>
              <a:gd name="connsiteX6105" fmla="*/ 10143461 w 10815999"/>
              <a:gd name="connsiteY6105" fmla="*/ 2859078 h 5499746"/>
              <a:gd name="connsiteX6106" fmla="*/ 10152377 w 10815999"/>
              <a:gd name="connsiteY6106" fmla="*/ 2862265 h 5499746"/>
              <a:gd name="connsiteX6107" fmla="*/ 10160657 w 10815999"/>
              <a:gd name="connsiteY6107" fmla="*/ 2866726 h 5499746"/>
              <a:gd name="connsiteX6108" fmla="*/ 10164477 w 10815999"/>
              <a:gd name="connsiteY6108" fmla="*/ 2869275 h 5499746"/>
              <a:gd name="connsiteX6109" fmla="*/ 10168299 w 10815999"/>
              <a:gd name="connsiteY6109" fmla="*/ 2873736 h 5499746"/>
              <a:gd name="connsiteX6110" fmla="*/ 10170847 w 10815999"/>
              <a:gd name="connsiteY6110" fmla="*/ 2878834 h 5499746"/>
              <a:gd name="connsiteX6111" fmla="*/ 10172757 w 10815999"/>
              <a:gd name="connsiteY6111" fmla="*/ 2883295 h 5499746"/>
              <a:gd name="connsiteX6112" fmla="*/ 10174031 w 10815999"/>
              <a:gd name="connsiteY6112" fmla="*/ 2887119 h 5499746"/>
              <a:gd name="connsiteX6113" fmla="*/ 10175305 w 10815999"/>
              <a:gd name="connsiteY6113" fmla="*/ 2892854 h 5499746"/>
              <a:gd name="connsiteX6114" fmla="*/ 10175305 w 10815999"/>
              <a:gd name="connsiteY6114" fmla="*/ 2897953 h 5499746"/>
              <a:gd name="connsiteX6115" fmla="*/ 10175305 w 10815999"/>
              <a:gd name="connsiteY6115" fmla="*/ 2903051 h 5499746"/>
              <a:gd name="connsiteX6116" fmla="*/ 10172757 w 10815999"/>
              <a:gd name="connsiteY6116" fmla="*/ 2910698 h 5499746"/>
              <a:gd name="connsiteX6117" fmla="*/ 10170847 w 10815999"/>
              <a:gd name="connsiteY6117" fmla="*/ 2919620 h 5499746"/>
              <a:gd name="connsiteX6118" fmla="*/ 10170209 w 10815999"/>
              <a:gd name="connsiteY6118" fmla="*/ 2924081 h 5499746"/>
              <a:gd name="connsiteX6119" fmla="*/ 10168935 w 10815999"/>
              <a:gd name="connsiteY6119" fmla="*/ 2931091 h 5499746"/>
              <a:gd name="connsiteX6120" fmla="*/ 10168299 w 10815999"/>
              <a:gd name="connsiteY6120" fmla="*/ 2934278 h 5499746"/>
              <a:gd name="connsiteX6121" fmla="*/ 10167025 w 10815999"/>
              <a:gd name="connsiteY6121" fmla="*/ 2937464 h 5499746"/>
              <a:gd name="connsiteX6122" fmla="*/ 10167025 w 10815999"/>
              <a:gd name="connsiteY6122" fmla="*/ 2941288 h 5499746"/>
              <a:gd name="connsiteX6123" fmla="*/ 10168299 w 10815999"/>
              <a:gd name="connsiteY6123" fmla="*/ 2943837 h 5499746"/>
              <a:gd name="connsiteX6124" fmla="*/ 10169573 w 10815999"/>
              <a:gd name="connsiteY6124" fmla="*/ 2946386 h 5499746"/>
              <a:gd name="connsiteX6125" fmla="*/ 10172119 w 10815999"/>
              <a:gd name="connsiteY6125" fmla="*/ 2949572 h 5499746"/>
              <a:gd name="connsiteX6126" fmla="*/ 10175305 w 10815999"/>
              <a:gd name="connsiteY6126" fmla="*/ 2952759 h 5499746"/>
              <a:gd name="connsiteX6127" fmla="*/ 10177851 w 10815999"/>
              <a:gd name="connsiteY6127" fmla="*/ 2953396 h 5499746"/>
              <a:gd name="connsiteX6128" fmla="*/ 10180399 w 10815999"/>
              <a:gd name="connsiteY6128" fmla="*/ 2954033 h 5499746"/>
              <a:gd name="connsiteX6129" fmla="*/ 10182947 w 10815999"/>
              <a:gd name="connsiteY6129" fmla="*/ 2954033 h 5499746"/>
              <a:gd name="connsiteX6130" fmla="*/ 10185495 w 10815999"/>
              <a:gd name="connsiteY6130" fmla="*/ 2954033 h 5499746"/>
              <a:gd name="connsiteX6131" fmla="*/ 10188679 w 10815999"/>
              <a:gd name="connsiteY6131" fmla="*/ 2953396 h 5499746"/>
              <a:gd name="connsiteX6132" fmla="*/ 10191863 w 10815999"/>
              <a:gd name="connsiteY6132" fmla="*/ 2953396 h 5499746"/>
              <a:gd name="connsiteX6133" fmla="*/ 10195047 w 10815999"/>
              <a:gd name="connsiteY6133" fmla="*/ 2952759 h 5499746"/>
              <a:gd name="connsiteX6134" fmla="*/ 10197595 w 10815999"/>
              <a:gd name="connsiteY6134" fmla="*/ 2953396 h 5499746"/>
              <a:gd name="connsiteX6135" fmla="*/ 10199505 w 10815999"/>
              <a:gd name="connsiteY6135" fmla="*/ 2953396 h 5499746"/>
              <a:gd name="connsiteX6136" fmla="*/ 10203963 w 10815999"/>
              <a:gd name="connsiteY6136" fmla="*/ 2956583 h 5499746"/>
              <a:gd name="connsiteX6137" fmla="*/ 10207785 w 10815999"/>
              <a:gd name="connsiteY6137" fmla="*/ 2961044 h 5499746"/>
              <a:gd name="connsiteX6138" fmla="*/ 10211605 w 10815999"/>
              <a:gd name="connsiteY6138" fmla="*/ 2966142 h 5499746"/>
              <a:gd name="connsiteX6139" fmla="*/ 10214791 w 10815999"/>
              <a:gd name="connsiteY6139" fmla="*/ 2970603 h 5499746"/>
              <a:gd name="connsiteX6140" fmla="*/ 10217975 w 10815999"/>
              <a:gd name="connsiteY6140" fmla="*/ 2980162 h 5499746"/>
              <a:gd name="connsiteX6141" fmla="*/ 10221159 w 10815999"/>
              <a:gd name="connsiteY6141" fmla="*/ 2990359 h 5499746"/>
              <a:gd name="connsiteX6142" fmla="*/ 10221159 w 10815999"/>
              <a:gd name="connsiteY6142" fmla="*/ 2999918 h 5499746"/>
              <a:gd name="connsiteX6143" fmla="*/ 10221159 w 10815999"/>
              <a:gd name="connsiteY6143" fmla="*/ 3012026 h 5499746"/>
              <a:gd name="connsiteX6144" fmla="*/ 10220523 w 10815999"/>
              <a:gd name="connsiteY6144" fmla="*/ 3025409 h 5499746"/>
              <a:gd name="connsiteX6145" fmla="*/ 10219249 w 10815999"/>
              <a:gd name="connsiteY6145" fmla="*/ 3036243 h 5499746"/>
              <a:gd name="connsiteX6146" fmla="*/ 10217337 w 10815999"/>
              <a:gd name="connsiteY6146" fmla="*/ 3041341 h 5499746"/>
              <a:gd name="connsiteX6147" fmla="*/ 10214153 w 10815999"/>
              <a:gd name="connsiteY6147" fmla="*/ 3048351 h 5499746"/>
              <a:gd name="connsiteX6148" fmla="*/ 10210333 w 10815999"/>
              <a:gd name="connsiteY6148" fmla="*/ 3054724 h 5499746"/>
              <a:gd name="connsiteX6149" fmla="*/ 10207147 w 10815999"/>
              <a:gd name="connsiteY6149" fmla="*/ 3060460 h 5499746"/>
              <a:gd name="connsiteX6150" fmla="*/ 10202053 w 10815999"/>
              <a:gd name="connsiteY6150" fmla="*/ 3063646 h 5499746"/>
              <a:gd name="connsiteX6151" fmla="*/ 10194411 w 10815999"/>
              <a:gd name="connsiteY6151" fmla="*/ 3067470 h 5499746"/>
              <a:gd name="connsiteX6152" fmla="*/ 10186767 w 10815999"/>
              <a:gd name="connsiteY6152" fmla="*/ 3070656 h 5499746"/>
              <a:gd name="connsiteX6153" fmla="*/ 10180399 w 10815999"/>
              <a:gd name="connsiteY6153" fmla="*/ 3075117 h 5499746"/>
              <a:gd name="connsiteX6154" fmla="*/ 10174031 w 10815999"/>
              <a:gd name="connsiteY6154" fmla="*/ 3082764 h 5499746"/>
              <a:gd name="connsiteX6155" fmla="*/ 10168299 w 10815999"/>
              <a:gd name="connsiteY6155" fmla="*/ 3091686 h 5499746"/>
              <a:gd name="connsiteX6156" fmla="*/ 10165751 w 10815999"/>
              <a:gd name="connsiteY6156" fmla="*/ 3095510 h 5499746"/>
              <a:gd name="connsiteX6157" fmla="*/ 10163203 w 10815999"/>
              <a:gd name="connsiteY6157" fmla="*/ 3099971 h 5499746"/>
              <a:gd name="connsiteX6158" fmla="*/ 10161929 w 10815999"/>
              <a:gd name="connsiteY6158" fmla="*/ 3104432 h 5499746"/>
              <a:gd name="connsiteX6159" fmla="*/ 10160657 w 10815999"/>
              <a:gd name="connsiteY6159" fmla="*/ 3108893 h 5499746"/>
              <a:gd name="connsiteX6160" fmla="*/ 10161929 w 10815999"/>
              <a:gd name="connsiteY6160" fmla="*/ 3114629 h 5499746"/>
              <a:gd name="connsiteX6161" fmla="*/ 10164477 w 10815999"/>
              <a:gd name="connsiteY6161" fmla="*/ 3122276 h 5499746"/>
              <a:gd name="connsiteX6162" fmla="*/ 10166387 w 10815999"/>
              <a:gd name="connsiteY6162" fmla="*/ 3129286 h 5499746"/>
              <a:gd name="connsiteX6163" fmla="*/ 10168299 w 10815999"/>
              <a:gd name="connsiteY6163" fmla="*/ 3135659 h 5499746"/>
              <a:gd name="connsiteX6164" fmla="*/ 10168935 w 10815999"/>
              <a:gd name="connsiteY6164" fmla="*/ 3137571 h 5499746"/>
              <a:gd name="connsiteX6165" fmla="*/ 10168935 w 10815999"/>
              <a:gd name="connsiteY6165" fmla="*/ 3139483 h 5499746"/>
              <a:gd name="connsiteX6166" fmla="*/ 10168935 w 10815999"/>
              <a:gd name="connsiteY6166" fmla="*/ 3142032 h 5499746"/>
              <a:gd name="connsiteX6167" fmla="*/ 10168299 w 10815999"/>
              <a:gd name="connsiteY6167" fmla="*/ 3144581 h 5499746"/>
              <a:gd name="connsiteX6168" fmla="*/ 10166387 w 10815999"/>
              <a:gd name="connsiteY6168" fmla="*/ 3150316 h 5499746"/>
              <a:gd name="connsiteX6169" fmla="*/ 10165751 w 10815999"/>
              <a:gd name="connsiteY6169" fmla="*/ 3154777 h 5499746"/>
              <a:gd name="connsiteX6170" fmla="*/ 10161929 w 10815999"/>
              <a:gd name="connsiteY6170" fmla="*/ 3166249 h 5499746"/>
              <a:gd name="connsiteX6171" fmla="*/ 10158745 w 10815999"/>
              <a:gd name="connsiteY6171" fmla="*/ 3173896 h 5499746"/>
              <a:gd name="connsiteX6172" fmla="*/ 10149829 w 10815999"/>
              <a:gd name="connsiteY6172" fmla="*/ 3180906 h 5499746"/>
              <a:gd name="connsiteX6173" fmla="*/ 10140913 w 10815999"/>
              <a:gd name="connsiteY6173" fmla="*/ 3188553 h 5499746"/>
              <a:gd name="connsiteX6174" fmla="*/ 10133271 w 10815999"/>
              <a:gd name="connsiteY6174" fmla="*/ 3194289 h 5499746"/>
              <a:gd name="connsiteX6175" fmla="*/ 10124355 w 10815999"/>
              <a:gd name="connsiteY6175" fmla="*/ 3200662 h 5499746"/>
              <a:gd name="connsiteX6176" fmla="*/ 10120533 w 10815999"/>
              <a:gd name="connsiteY6176" fmla="*/ 3202574 h 5499746"/>
              <a:gd name="connsiteX6177" fmla="*/ 10116075 w 10815999"/>
              <a:gd name="connsiteY6177" fmla="*/ 3206397 h 5499746"/>
              <a:gd name="connsiteX6178" fmla="*/ 10110343 w 10815999"/>
              <a:gd name="connsiteY6178" fmla="*/ 3209584 h 5499746"/>
              <a:gd name="connsiteX6179" fmla="*/ 10107159 w 10815999"/>
              <a:gd name="connsiteY6179" fmla="*/ 3212770 h 5499746"/>
              <a:gd name="connsiteX6180" fmla="*/ 10099517 w 10815999"/>
              <a:gd name="connsiteY6180" fmla="*/ 3219780 h 5499746"/>
              <a:gd name="connsiteX6181" fmla="*/ 10092511 w 10815999"/>
              <a:gd name="connsiteY6181" fmla="*/ 3227428 h 5499746"/>
              <a:gd name="connsiteX6182" fmla="*/ 10086143 w 10815999"/>
              <a:gd name="connsiteY6182" fmla="*/ 3233800 h 5499746"/>
              <a:gd name="connsiteX6183" fmla="*/ 10077863 w 10815999"/>
              <a:gd name="connsiteY6183" fmla="*/ 3239536 h 5499746"/>
              <a:gd name="connsiteX6184" fmla="*/ 10073405 w 10815999"/>
              <a:gd name="connsiteY6184" fmla="*/ 3243360 h 5499746"/>
              <a:gd name="connsiteX6185" fmla="*/ 10067673 w 10815999"/>
              <a:gd name="connsiteY6185" fmla="*/ 3245272 h 5499746"/>
              <a:gd name="connsiteX6186" fmla="*/ 10061941 w 10815999"/>
              <a:gd name="connsiteY6186" fmla="*/ 3247183 h 5499746"/>
              <a:gd name="connsiteX6187" fmla="*/ 10055573 w 10815999"/>
              <a:gd name="connsiteY6187" fmla="*/ 3249095 h 5499746"/>
              <a:gd name="connsiteX6188" fmla="*/ 10051751 w 10815999"/>
              <a:gd name="connsiteY6188" fmla="*/ 3249095 h 5499746"/>
              <a:gd name="connsiteX6189" fmla="*/ 10046655 w 10815999"/>
              <a:gd name="connsiteY6189" fmla="*/ 3248458 h 5499746"/>
              <a:gd name="connsiteX6190" fmla="*/ 10043471 w 10815999"/>
              <a:gd name="connsiteY6190" fmla="*/ 3248458 h 5499746"/>
              <a:gd name="connsiteX6191" fmla="*/ 10040925 w 10815999"/>
              <a:gd name="connsiteY6191" fmla="*/ 3249095 h 5499746"/>
              <a:gd name="connsiteX6192" fmla="*/ 10038377 w 10815999"/>
              <a:gd name="connsiteY6192" fmla="*/ 3250370 h 5499746"/>
              <a:gd name="connsiteX6193" fmla="*/ 10036465 w 10815999"/>
              <a:gd name="connsiteY6193" fmla="*/ 3251644 h 5499746"/>
              <a:gd name="connsiteX6194" fmla="*/ 10031371 w 10815999"/>
              <a:gd name="connsiteY6194" fmla="*/ 3260566 h 5499746"/>
              <a:gd name="connsiteX6195" fmla="*/ 10026913 w 10815999"/>
              <a:gd name="connsiteY6195" fmla="*/ 3271400 h 5499746"/>
              <a:gd name="connsiteX6196" fmla="*/ 10023091 w 10815999"/>
              <a:gd name="connsiteY6196" fmla="*/ 3272675 h 5499746"/>
              <a:gd name="connsiteX6197" fmla="*/ 10017997 w 10815999"/>
              <a:gd name="connsiteY6197" fmla="*/ 3274587 h 5499746"/>
              <a:gd name="connsiteX6198" fmla="*/ 10011627 w 10815999"/>
              <a:gd name="connsiteY6198" fmla="*/ 3275224 h 5499746"/>
              <a:gd name="connsiteX6199" fmla="*/ 10007169 w 10815999"/>
              <a:gd name="connsiteY6199" fmla="*/ 3275861 h 5499746"/>
              <a:gd name="connsiteX6200" fmla="*/ 9997617 w 10815999"/>
              <a:gd name="connsiteY6200" fmla="*/ 3274587 h 5499746"/>
              <a:gd name="connsiteX6201" fmla="*/ 9989975 w 10815999"/>
              <a:gd name="connsiteY6201" fmla="*/ 3273312 h 5499746"/>
              <a:gd name="connsiteX6202" fmla="*/ 9983605 w 10815999"/>
              <a:gd name="connsiteY6202" fmla="*/ 3273312 h 5499746"/>
              <a:gd name="connsiteX6203" fmla="*/ 9975326 w 10815999"/>
              <a:gd name="connsiteY6203" fmla="*/ 3272675 h 5499746"/>
              <a:gd name="connsiteX6204" fmla="*/ 9967684 w 10815999"/>
              <a:gd name="connsiteY6204" fmla="*/ 3272675 h 5499746"/>
              <a:gd name="connsiteX6205" fmla="*/ 9961315 w 10815999"/>
              <a:gd name="connsiteY6205" fmla="*/ 3273312 h 5499746"/>
              <a:gd name="connsiteX6206" fmla="*/ 9959404 w 10815999"/>
              <a:gd name="connsiteY6206" fmla="*/ 3273949 h 5499746"/>
              <a:gd name="connsiteX6207" fmla="*/ 9956220 w 10815999"/>
              <a:gd name="connsiteY6207" fmla="*/ 3274587 h 5499746"/>
              <a:gd name="connsiteX6208" fmla="*/ 9954309 w 10815999"/>
              <a:gd name="connsiteY6208" fmla="*/ 3275861 h 5499746"/>
              <a:gd name="connsiteX6209" fmla="*/ 9951762 w 10815999"/>
              <a:gd name="connsiteY6209" fmla="*/ 3277136 h 5499746"/>
              <a:gd name="connsiteX6210" fmla="*/ 9947304 w 10815999"/>
              <a:gd name="connsiteY6210" fmla="*/ 3281597 h 5499746"/>
              <a:gd name="connsiteX6211" fmla="*/ 9944119 w 10815999"/>
              <a:gd name="connsiteY6211" fmla="*/ 3285420 h 5499746"/>
              <a:gd name="connsiteX6212" fmla="*/ 9942209 w 10815999"/>
              <a:gd name="connsiteY6212" fmla="*/ 3286695 h 5499746"/>
              <a:gd name="connsiteX6213" fmla="*/ 9940935 w 10815999"/>
              <a:gd name="connsiteY6213" fmla="*/ 3288607 h 5499746"/>
              <a:gd name="connsiteX6214" fmla="*/ 9939661 w 10815999"/>
              <a:gd name="connsiteY6214" fmla="*/ 3290519 h 5499746"/>
              <a:gd name="connsiteX6215" fmla="*/ 9938388 w 10815999"/>
              <a:gd name="connsiteY6215" fmla="*/ 3293068 h 5499746"/>
              <a:gd name="connsiteX6216" fmla="*/ 9936477 w 10815999"/>
              <a:gd name="connsiteY6216" fmla="*/ 3296891 h 5499746"/>
              <a:gd name="connsiteX6217" fmla="*/ 9933929 w 10815999"/>
              <a:gd name="connsiteY6217" fmla="*/ 3300078 h 5499746"/>
              <a:gd name="connsiteX6218" fmla="*/ 9930108 w 10815999"/>
              <a:gd name="connsiteY6218" fmla="*/ 3301990 h 5499746"/>
              <a:gd name="connsiteX6219" fmla="*/ 9925650 w 10815999"/>
              <a:gd name="connsiteY6219" fmla="*/ 3305176 h 5499746"/>
              <a:gd name="connsiteX6220" fmla="*/ 9921192 w 10815999"/>
              <a:gd name="connsiteY6220" fmla="*/ 3306451 h 5499746"/>
              <a:gd name="connsiteX6221" fmla="*/ 9917371 w 10815999"/>
              <a:gd name="connsiteY6221" fmla="*/ 3307725 h 5499746"/>
              <a:gd name="connsiteX6222" fmla="*/ 9908455 w 10815999"/>
              <a:gd name="connsiteY6222" fmla="*/ 3303902 h 5499746"/>
              <a:gd name="connsiteX6223" fmla="*/ 9900175 w 10815999"/>
              <a:gd name="connsiteY6223" fmla="*/ 3300078 h 5499746"/>
              <a:gd name="connsiteX6224" fmla="*/ 9895717 w 10815999"/>
              <a:gd name="connsiteY6224" fmla="*/ 3299441 h 5499746"/>
              <a:gd name="connsiteX6225" fmla="*/ 9889985 w 10815999"/>
              <a:gd name="connsiteY6225" fmla="*/ 3298803 h 5499746"/>
              <a:gd name="connsiteX6226" fmla="*/ 9884890 w 10815999"/>
              <a:gd name="connsiteY6226" fmla="*/ 3298803 h 5499746"/>
              <a:gd name="connsiteX6227" fmla="*/ 9881069 w 10815999"/>
              <a:gd name="connsiteY6227" fmla="*/ 3300078 h 5499746"/>
              <a:gd name="connsiteX6228" fmla="*/ 9877885 w 10815999"/>
              <a:gd name="connsiteY6228" fmla="*/ 3302627 h 5499746"/>
              <a:gd name="connsiteX6229" fmla="*/ 9874700 w 10815999"/>
              <a:gd name="connsiteY6229" fmla="*/ 3306451 h 5499746"/>
              <a:gd name="connsiteX6230" fmla="*/ 9872153 w 10815999"/>
              <a:gd name="connsiteY6230" fmla="*/ 3310912 h 5499746"/>
              <a:gd name="connsiteX6231" fmla="*/ 9870879 w 10815999"/>
              <a:gd name="connsiteY6231" fmla="*/ 3314098 h 5499746"/>
              <a:gd name="connsiteX6232" fmla="*/ 9872790 w 10815999"/>
              <a:gd name="connsiteY6232" fmla="*/ 3321108 h 5499746"/>
              <a:gd name="connsiteX6233" fmla="*/ 9875974 w 10815999"/>
              <a:gd name="connsiteY6233" fmla="*/ 3329393 h 5499746"/>
              <a:gd name="connsiteX6234" fmla="*/ 9875337 w 10815999"/>
              <a:gd name="connsiteY6234" fmla="*/ 3333854 h 5499746"/>
              <a:gd name="connsiteX6235" fmla="*/ 9874063 w 10815999"/>
              <a:gd name="connsiteY6235" fmla="*/ 3338315 h 5499746"/>
              <a:gd name="connsiteX6236" fmla="*/ 9872790 w 10815999"/>
              <a:gd name="connsiteY6236" fmla="*/ 3343413 h 5499746"/>
              <a:gd name="connsiteX6237" fmla="*/ 9870879 w 10815999"/>
              <a:gd name="connsiteY6237" fmla="*/ 3345962 h 5499746"/>
              <a:gd name="connsiteX6238" fmla="*/ 9867058 w 10815999"/>
              <a:gd name="connsiteY6238" fmla="*/ 3356159 h 5499746"/>
              <a:gd name="connsiteX6239" fmla="*/ 9863873 w 10815999"/>
              <a:gd name="connsiteY6239" fmla="*/ 3365718 h 5499746"/>
              <a:gd name="connsiteX6240" fmla="*/ 9862600 w 10815999"/>
              <a:gd name="connsiteY6240" fmla="*/ 3370179 h 5499746"/>
              <a:gd name="connsiteX6241" fmla="*/ 9862600 w 10815999"/>
              <a:gd name="connsiteY6241" fmla="*/ 3375277 h 5499746"/>
              <a:gd name="connsiteX6242" fmla="*/ 9863237 w 10815999"/>
              <a:gd name="connsiteY6242" fmla="*/ 3380376 h 5499746"/>
              <a:gd name="connsiteX6243" fmla="*/ 9863873 w 10815999"/>
              <a:gd name="connsiteY6243" fmla="*/ 3384836 h 5499746"/>
              <a:gd name="connsiteX6244" fmla="*/ 9865147 w 10815999"/>
              <a:gd name="connsiteY6244" fmla="*/ 3389935 h 5499746"/>
              <a:gd name="connsiteX6245" fmla="*/ 9867058 w 10815999"/>
              <a:gd name="connsiteY6245" fmla="*/ 3395670 h 5499746"/>
              <a:gd name="connsiteX6246" fmla="*/ 9870242 w 10815999"/>
              <a:gd name="connsiteY6246" fmla="*/ 3402043 h 5499746"/>
              <a:gd name="connsiteX6247" fmla="*/ 9873427 w 10815999"/>
              <a:gd name="connsiteY6247" fmla="*/ 3406504 h 5499746"/>
              <a:gd name="connsiteX6248" fmla="*/ 9878522 w 10815999"/>
              <a:gd name="connsiteY6248" fmla="*/ 3415426 h 5499746"/>
              <a:gd name="connsiteX6249" fmla="*/ 9886801 w 10815999"/>
              <a:gd name="connsiteY6249" fmla="*/ 3424348 h 5499746"/>
              <a:gd name="connsiteX6250" fmla="*/ 9895717 w 10815999"/>
              <a:gd name="connsiteY6250" fmla="*/ 3434545 h 5499746"/>
              <a:gd name="connsiteX6251" fmla="*/ 9902723 w 10815999"/>
              <a:gd name="connsiteY6251" fmla="*/ 3442829 h 5499746"/>
              <a:gd name="connsiteX6252" fmla="*/ 9907181 w 10815999"/>
              <a:gd name="connsiteY6252" fmla="*/ 3453026 h 5499746"/>
              <a:gd name="connsiteX6253" fmla="*/ 9911639 w 10815999"/>
              <a:gd name="connsiteY6253" fmla="*/ 3465134 h 5499746"/>
              <a:gd name="connsiteX6254" fmla="*/ 9916734 w 10815999"/>
              <a:gd name="connsiteY6254" fmla="*/ 3477242 h 5499746"/>
              <a:gd name="connsiteX6255" fmla="*/ 9919281 w 10815999"/>
              <a:gd name="connsiteY6255" fmla="*/ 3486802 h 5499746"/>
              <a:gd name="connsiteX6256" fmla="*/ 9923739 w 10815999"/>
              <a:gd name="connsiteY6256" fmla="*/ 3495724 h 5499746"/>
              <a:gd name="connsiteX6257" fmla="*/ 9928835 w 10815999"/>
              <a:gd name="connsiteY6257" fmla="*/ 3507195 h 5499746"/>
              <a:gd name="connsiteX6258" fmla="*/ 9930745 w 10815999"/>
              <a:gd name="connsiteY6258" fmla="*/ 3513568 h 5499746"/>
              <a:gd name="connsiteX6259" fmla="*/ 9932656 w 10815999"/>
              <a:gd name="connsiteY6259" fmla="*/ 3518666 h 5499746"/>
              <a:gd name="connsiteX6260" fmla="*/ 9933293 w 10815999"/>
              <a:gd name="connsiteY6260" fmla="*/ 3523764 h 5499746"/>
              <a:gd name="connsiteX6261" fmla="*/ 9933929 w 10815999"/>
              <a:gd name="connsiteY6261" fmla="*/ 3528225 h 5499746"/>
              <a:gd name="connsiteX6262" fmla="*/ 9932656 w 10815999"/>
              <a:gd name="connsiteY6262" fmla="*/ 3533961 h 5499746"/>
              <a:gd name="connsiteX6263" fmla="*/ 9930108 w 10815999"/>
              <a:gd name="connsiteY6263" fmla="*/ 3540971 h 5499746"/>
              <a:gd name="connsiteX6264" fmla="*/ 9926924 w 10815999"/>
              <a:gd name="connsiteY6264" fmla="*/ 3548618 h 5499746"/>
              <a:gd name="connsiteX6265" fmla="*/ 9925013 w 10815999"/>
              <a:gd name="connsiteY6265" fmla="*/ 3554354 h 5499746"/>
              <a:gd name="connsiteX6266" fmla="*/ 9921829 w 10815999"/>
              <a:gd name="connsiteY6266" fmla="*/ 3560727 h 5499746"/>
              <a:gd name="connsiteX6267" fmla="*/ 9918008 w 10815999"/>
              <a:gd name="connsiteY6267" fmla="*/ 3567737 h 5499746"/>
              <a:gd name="connsiteX6268" fmla="*/ 9914186 w 10815999"/>
              <a:gd name="connsiteY6268" fmla="*/ 3575384 h 5499746"/>
              <a:gd name="connsiteX6269" fmla="*/ 9909728 w 10815999"/>
              <a:gd name="connsiteY6269" fmla="*/ 3581120 h 5499746"/>
              <a:gd name="connsiteX6270" fmla="*/ 9900175 w 10815999"/>
              <a:gd name="connsiteY6270" fmla="*/ 3586218 h 5499746"/>
              <a:gd name="connsiteX6271" fmla="*/ 9889985 w 10815999"/>
              <a:gd name="connsiteY6271" fmla="*/ 3590679 h 5499746"/>
              <a:gd name="connsiteX6272" fmla="*/ 9882980 w 10815999"/>
              <a:gd name="connsiteY6272" fmla="*/ 3594502 h 5499746"/>
              <a:gd name="connsiteX6273" fmla="*/ 9875974 w 10815999"/>
              <a:gd name="connsiteY6273" fmla="*/ 3598326 h 5499746"/>
              <a:gd name="connsiteX6274" fmla="*/ 9870879 w 10815999"/>
              <a:gd name="connsiteY6274" fmla="*/ 3603424 h 5499746"/>
              <a:gd name="connsiteX6275" fmla="*/ 9865784 w 10815999"/>
              <a:gd name="connsiteY6275" fmla="*/ 3610435 h 5499746"/>
              <a:gd name="connsiteX6276" fmla="*/ 9865784 w 10815999"/>
              <a:gd name="connsiteY6276" fmla="*/ 3615533 h 5499746"/>
              <a:gd name="connsiteX6277" fmla="*/ 9865784 w 10815999"/>
              <a:gd name="connsiteY6277" fmla="*/ 3623180 h 5499746"/>
              <a:gd name="connsiteX6278" fmla="*/ 9865784 w 10815999"/>
              <a:gd name="connsiteY6278" fmla="*/ 3630190 h 5499746"/>
              <a:gd name="connsiteX6279" fmla="*/ 9865784 w 10815999"/>
              <a:gd name="connsiteY6279" fmla="*/ 3637200 h 5499746"/>
              <a:gd name="connsiteX6280" fmla="*/ 9863873 w 10815999"/>
              <a:gd name="connsiteY6280" fmla="*/ 3643573 h 5499746"/>
              <a:gd name="connsiteX6281" fmla="*/ 9861326 w 10815999"/>
              <a:gd name="connsiteY6281" fmla="*/ 3651221 h 5499746"/>
              <a:gd name="connsiteX6282" fmla="*/ 9858779 w 10815999"/>
              <a:gd name="connsiteY6282" fmla="*/ 3659505 h 5499746"/>
              <a:gd name="connsiteX6283" fmla="*/ 9856231 w 10815999"/>
              <a:gd name="connsiteY6283" fmla="*/ 3665878 h 5499746"/>
              <a:gd name="connsiteX6284" fmla="*/ 9856868 w 10815999"/>
              <a:gd name="connsiteY6284" fmla="*/ 3672888 h 5499746"/>
              <a:gd name="connsiteX6285" fmla="*/ 9858142 w 10815999"/>
              <a:gd name="connsiteY6285" fmla="*/ 3679898 h 5499746"/>
              <a:gd name="connsiteX6286" fmla="*/ 9858779 w 10815999"/>
              <a:gd name="connsiteY6286" fmla="*/ 3684359 h 5499746"/>
              <a:gd name="connsiteX6287" fmla="*/ 9858779 w 10815999"/>
              <a:gd name="connsiteY6287" fmla="*/ 3687546 h 5499746"/>
              <a:gd name="connsiteX6288" fmla="*/ 9858142 w 10815999"/>
              <a:gd name="connsiteY6288" fmla="*/ 3690095 h 5499746"/>
              <a:gd name="connsiteX6289" fmla="*/ 9856231 w 10815999"/>
              <a:gd name="connsiteY6289" fmla="*/ 3693281 h 5499746"/>
              <a:gd name="connsiteX6290" fmla="*/ 9855594 w 10815999"/>
              <a:gd name="connsiteY6290" fmla="*/ 3694556 h 5499746"/>
              <a:gd name="connsiteX6291" fmla="*/ 9854320 w 10815999"/>
              <a:gd name="connsiteY6291" fmla="*/ 3696468 h 5499746"/>
              <a:gd name="connsiteX6292" fmla="*/ 9853047 w 10815999"/>
              <a:gd name="connsiteY6292" fmla="*/ 3698380 h 5499746"/>
              <a:gd name="connsiteX6293" fmla="*/ 9851136 w 10815999"/>
              <a:gd name="connsiteY6293" fmla="*/ 3699654 h 5499746"/>
              <a:gd name="connsiteX6294" fmla="*/ 9847315 w 10815999"/>
              <a:gd name="connsiteY6294" fmla="*/ 3702203 h 5499746"/>
              <a:gd name="connsiteX6295" fmla="*/ 9844130 w 10815999"/>
              <a:gd name="connsiteY6295" fmla="*/ 3705390 h 5499746"/>
              <a:gd name="connsiteX6296" fmla="*/ 9842857 w 10815999"/>
              <a:gd name="connsiteY6296" fmla="*/ 3709213 h 5499746"/>
              <a:gd name="connsiteX6297" fmla="*/ 9842857 w 10815999"/>
              <a:gd name="connsiteY6297" fmla="*/ 3713037 h 5499746"/>
              <a:gd name="connsiteX6298" fmla="*/ 9843494 w 10815999"/>
              <a:gd name="connsiteY6298" fmla="*/ 3718135 h 5499746"/>
              <a:gd name="connsiteX6299" fmla="*/ 9844130 w 10815999"/>
              <a:gd name="connsiteY6299" fmla="*/ 3721959 h 5499746"/>
              <a:gd name="connsiteX6300" fmla="*/ 9850499 w 10815999"/>
              <a:gd name="connsiteY6300" fmla="*/ 3726420 h 5499746"/>
              <a:gd name="connsiteX6301" fmla="*/ 9856231 w 10815999"/>
              <a:gd name="connsiteY6301" fmla="*/ 3731518 h 5499746"/>
              <a:gd name="connsiteX6302" fmla="*/ 9859415 w 10815999"/>
              <a:gd name="connsiteY6302" fmla="*/ 3731518 h 5499746"/>
              <a:gd name="connsiteX6303" fmla="*/ 9862600 w 10815999"/>
              <a:gd name="connsiteY6303" fmla="*/ 3732156 h 5499746"/>
              <a:gd name="connsiteX6304" fmla="*/ 9865784 w 10815999"/>
              <a:gd name="connsiteY6304" fmla="*/ 3732793 h 5499746"/>
              <a:gd name="connsiteX6305" fmla="*/ 9868332 w 10815999"/>
              <a:gd name="connsiteY6305" fmla="*/ 3734067 h 5499746"/>
              <a:gd name="connsiteX6306" fmla="*/ 9872790 w 10815999"/>
              <a:gd name="connsiteY6306" fmla="*/ 3733430 h 5499746"/>
              <a:gd name="connsiteX6307" fmla="*/ 9877885 w 10815999"/>
              <a:gd name="connsiteY6307" fmla="*/ 3733430 h 5499746"/>
              <a:gd name="connsiteX6308" fmla="*/ 9883617 w 10815999"/>
              <a:gd name="connsiteY6308" fmla="*/ 3732793 h 5499746"/>
              <a:gd name="connsiteX6309" fmla="*/ 9888075 w 10815999"/>
              <a:gd name="connsiteY6309" fmla="*/ 3734067 h 5499746"/>
              <a:gd name="connsiteX6310" fmla="*/ 9891896 w 10815999"/>
              <a:gd name="connsiteY6310" fmla="*/ 3736617 h 5499746"/>
              <a:gd name="connsiteX6311" fmla="*/ 9895080 w 10815999"/>
              <a:gd name="connsiteY6311" fmla="*/ 3739803 h 5499746"/>
              <a:gd name="connsiteX6312" fmla="*/ 9896991 w 10815999"/>
              <a:gd name="connsiteY6312" fmla="*/ 3743627 h 5499746"/>
              <a:gd name="connsiteX6313" fmla="*/ 9897628 w 10815999"/>
              <a:gd name="connsiteY6313" fmla="*/ 3746176 h 5499746"/>
              <a:gd name="connsiteX6314" fmla="*/ 9898901 w 10815999"/>
              <a:gd name="connsiteY6314" fmla="*/ 3749999 h 5499746"/>
              <a:gd name="connsiteX6315" fmla="*/ 9899538 w 10815999"/>
              <a:gd name="connsiteY6315" fmla="*/ 3754460 h 5499746"/>
              <a:gd name="connsiteX6316" fmla="*/ 9900175 w 10815999"/>
              <a:gd name="connsiteY6316" fmla="*/ 3758284 h 5499746"/>
              <a:gd name="connsiteX6317" fmla="*/ 9900175 w 10815999"/>
              <a:gd name="connsiteY6317" fmla="*/ 3760833 h 5499746"/>
              <a:gd name="connsiteX6318" fmla="*/ 9895080 w 10815999"/>
              <a:gd name="connsiteY6318" fmla="*/ 3767843 h 5499746"/>
              <a:gd name="connsiteX6319" fmla="*/ 9889985 w 10815999"/>
              <a:gd name="connsiteY6319" fmla="*/ 3774854 h 5499746"/>
              <a:gd name="connsiteX6320" fmla="*/ 9889348 w 10815999"/>
              <a:gd name="connsiteY6320" fmla="*/ 3776765 h 5499746"/>
              <a:gd name="connsiteX6321" fmla="*/ 9889348 w 10815999"/>
              <a:gd name="connsiteY6321" fmla="*/ 3779952 h 5499746"/>
              <a:gd name="connsiteX6322" fmla="*/ 9889985 w 10815999"/>
              <a:gd name="connsiteY6322" fmla="*/ 3783138 h 5499746"/>
              <a:gd name="connsiteX6323" fmla="*/ 9890622 w 10815999"/>
              <a:gd name="connsiteY6323" fmla="*/ 3786325 h 5499746"/>
              <a:gd name="connsiteX6324" fmla="*/ 9893170 w 10815999"/>
              <a:gd name="connsiteY6324" fmla="*/ 3793335 h 5499746"/>
              <a:gd name="connsiteX6325" fmla="*/ 9895080 w 10815999"/>
              <a:gd name="connsiteY6325" fmla="*/ 3799070 h 5499746"/>
              <a:gd name="connsiteX6326" fmla="*/ 9896354 w 10815999"/>
              <a:gd name="connsiteY6326" fmla="*/ 3802894 h 5499746"/>
              <a:gd name="connsiteX6327" fmla="*/ 9898901 w 10815999"/>
              <a:gd name="connsiteY6327" fmla="*/ 3806718 h 5499746"/>
              <a:gd name="connsiteX6328" fmla="*/ 9902723 w 10815999"/>
              <a:gd name="connsiteY6328" fmla="*/ 3810541 h 5499746"/>
              <a:gd name="connsiteX6329" fmla="*/ 9905270 w 10815999"/>
              <a:gd name="connsiteY6329" fmla="*/ 3813728 h 5499746"/>
              <a:gd name="connsiteX6330" fmla="*/ 9911002 w 10815999"/>
              <a:gd name="connsiteY6330" fmla="*/ 3815640 h 5499746"/>
              <a:gd name="connsiteX6331" fmla="*/ 9918008 w 10815999"/>
              <a:gd name="connsiteY6331" fmla="*/ 3817551 h 5499746"/>
              <a:gd name="connsiteX6332" fmla="*/ 9925013 w 10815999"/>
              <a:gd name="connsiteY6332" fmla="*/ 3818189 h 5499746"/>
              <a:gd name="connsiteX6333" fmla="*/ 9929471 w 10815999"/>
              <a:gd name="connsiteY6333" fmla="*/ 3818826 h 5499746"/>
              <a:gd name="connsiteX6334" fmla="*/ 9935840 w 10815999"/>
              <a:gd name="connsiteY6334" fmla="*/ 3817551 h 5499746"/>
              <a:gd name="connsiteX6335" fmla="*/ 9942846 w 10815999"/>
              <a:gd name="connsiteY6335" fmla="*/ 3815640 h 5499746"/>
              <a:gd name="connsiteX6336" fmla="*/ 9949851 w 10815999"/>
              <a:gd name="connsiteY6336" fmla="*/ 3812453 h 5499746"/>
              <a:gd name="connsiteX6337" fmla="*/ 9956220 w 10815999"/>
              <a:gd name="connsiteY6337" fmla="*/ 3811179 h 5499746"/>
              <a:gd name="connsiteX6338" fmla="*/ 9959404 w 10815999"/>
              <a:gd name="connsiteY6338" fmla="*/ 3809904 h 5499746"/>
              <a:gd name="connsiteX6339" fmla="*/ 9963863 w 10815999"/>
              <a:gd name="connsiteY6339" fmla="*/ 3808629 h 5499746"/>
              <a:gd name="connsiteX6340" fmla="*/ 9966410 w 10815999"/>
              <a:gd name="connsiteY6340" fmla="*/ 3807992 h 5499746"/>
              <a:gd name="connsiteX6341" fmla="*/ 9968957 w 10815999"/>
              <a:gd name="connsiteY6341" fmla="*/ 3807992 h 5499746"/>
              <a:gd name="connsiteX6342" fmla="*/ 9971505 w 10815999"/>
              <a:gd name="connsiteY6342" fmla="*/ 3808629 h 5499746"/>
              <a:gd name="connsiteX6343" fmla="*/ 9973416 w 10815999"/>
              <a:gd name="connsiteY6343" fmla="*/ 3809267 h 5499746"/>
              <a:gd name="connsiteX6344" fmla="*/ 9974689 w 10815999"/>
              <a:gd name="connsiteY6344" fmla="*/ 3809267 h 5499746"/>
              <a:gd name="connsiteX6345" fmla="*/ 9976600 w 10815999"/>
              <a:gd name="connsiteY6345" fmla="*/ 3809904 h 5499746"/>
              <a:gd name="connsiteX6346" fmla="*/ 9978511 w 10815999"/>
              <a:gd name="connsiteY6346" fmla="*/ 3811179 h 5499746"/>
              <a:gd name="connsiteX6347" fmla="*/ 9980421 w 10815999"/>
              <a:gd name="connsiteY6347" fmla="*/ 3812453 h 5499746"/>
              <a:gd name="connsiteX6348" fmla="*/ 9982969 w 10815999"/>
              <a:gd name="connsiteY6348" fmla="*/ 3816277 h 5499746"/>
              <a:gd name="connsiteX6349" fmla="*/ 9985517 w 10815999"/>
              <a:gd name="connsiteY6349" fmla="*/ 3818826 h 5499746"/>
              <a:gd name="connsiteX6350" fmla="*/ 9987427 w 10815999"/>
              <a:gd name="connsiteY6350" fmla="*/ 3825836 h 5499746"/>
              <a:gd name="connsiteX6351" fmla="*/ 9989975 w 10815999"/>
              <a:gd name="connsiteY6351" fmla="*/ 3835395 h 5499746"/>
              <a:gd name="connsiteX6352" fmla="*/ 9989975 w 10815999"/>
              <a:gd name="connsiteY6352" fmla="*/ 3842405 h 5499746"/>
              <a:gd name="connsiteX6353" fmla="*/ 9991247 w 10815999"/>
              <a:gd name="connsiteY6353" fmla="*/ 3850053 h 5499746"/>
              <a:gd name="connsiteX6354" fmla="*/ 9991247 w 10815999"/>
              <a:gd name="connsiteY6354" fmla="*/ 3858337 h 5499746"/>
              <a:gd name="connsiteX6355" fmla="*/ 9989975 w 10815999"/>
              <a:gd name="connsiteY6355" fmla="*/ 3865348 h 5499746"/>
              <a:gd name="connsiteX6356" fmla="*/ 9989337 w 10815999"/>
              <a:gd name="connsiteY6356" fmla="*/ 3869809 h 5499746"/>
              <a:gd name="connsiteX6357" fmla="*/ 9987427 w 10815999"/>
              <a:gd name="connsiteY6357" fmla="*/ 3876181 h 5499746"/>
              <a:gd name="connsiteX6358" fmla="*/ 9984879 w 10815999"/>
              <a:gd name="connsiteY6358" fmla="*/ 3881917 h 5499746"/>
              <a:gd name="connsiteX6359" fmla="*/ 9982969 w 10815999"/>
              <a:gd name="connsiteY6359" fmla="*/ 3886378 h 5499746"/>
              <a:gd name="connsiteX6360" fmla="*/ 9975326 w 10815999"/>
              <a:gd name="connsiteY6360" fmla="*/ 3895937 h 5499746"/>
              <a:gd name="connsiteX6361" fmla="*/ 9968957 w 10815999"/>
              <a:gd name="connsiteY6361" fmla="*/ 3906134 h 5499746"/>
              <a:gd name="connsiteX6362" fmla="*/ 9965136 w 10815999"/>
              <a:gd name="connsiteY6362" fmla="*/ 3909957 h 5499746"/>
              <a:gd name="connsiteX6363" fmla="*/ 9959404 w 10815999"/>
              <a:gd name="connsiteY6363" fmla="*/ 3914418 h 5499746"/>
              <a:gd name="connsiteX6364" fmla="*/ 9953673 w 10815999"/>
              <a:gd name="connsiteY6364" fmla="*/ 3918242 h 5499746"/>
              <a:gd name="connsiteX6365" fmla="*/ 9949214 w 10815999"/>
              <a:gd name="connsiteY6365" fmla="*/ 3920154 h 5499746"/>
              <a:gd name="connsiteX6366" fmla="*/ 9944119 w 10815999"/>
              <a:gd name="connsiteY6366" fmla="*/ 3920154 h 5499746"/>
              <a:gd name="connsiteX6367" fmla="*/ 9938388 w 10815999"/>
              <a:gd name="connsiteY6367" fmla="*/ 3920791 h 5499746"/>
              <a:gd name="connsiteX6368" fmla="*/ 9931382 w 10815999"/>
              <a:gd name="connsiteY6368" fmla="*/ 3921428 h 5499746"/>
              <a:gd name="connsiteX6369" fmla="*/ 9926924 w 10815999"/>
              <a:gd name="connsiteY6369" fmla="*/ 3922703 h 5499746"/>
              <a:gd name="connsiteX6370" fmla="*/ 9923103 w 10815999"/>
              <a:gd name="connsiteY6370" fmla="*/ 3927164 h 5499746"/>
              <a:gd name="connsiteX6371" fmla="*/ 9919918 w 10815999"/>
              <a:gd name="connsiteY6371" fmla="*/ 3931625 h 5499746"/>
              <a:gd name="connsiteX6372" fmla="*/ 9917371 w 10815999"/>
              <a:gd name="connsiteY6372" fmla="*/ 3935449 h 5499746"/>
              <a:gd name="connsiteX6373" fmla="*/ 9914823 w 10815999"/>
              <a:gd name="connsiteY6373" fmla="*/ 3939910 h 5499746"/>
              <a:gd name="connsiteX6374" fmla="*/ 9915460 w 10815999"/>
              <a:gd name="connsiteY6374" fmla="*/ 3944371 h 5499746"/>
              <a:gd name="connsiteX6375" fmla="*/ 9916734 w 10815999"/>
              <a:gd name="connsiteY6375" fmla="*/ 3949469 h 5499746"/>
              <a:gd name="connsiteX6376" fmla="*/ 9918008 w 10815999"/>
              <a:gd name="connsiteY6376" fmla="*/ 3953930 h 5499746"/>
              <a:gd name="connsiteX6377" fmla="*/ 9919281 w 10815999"/>
              <a:gd name="connsiteY6377" fmla="*/ 3956479 h 5499746"/>
              <a:gd name="connsiteX6378" fmla="*/ 9920555 w 10815999"/>
              <a:gd name="connsiteY6378" fmla="*/ 3958391 h 5499746"/>
              <a:gd name="connsiteX6379" fmla="*/ 9922466 w 10815999"/>
              <a:gd name="connsiteY6379" fmla="*/ 3959665 h 5499746"/>
              <a:gd name="connsiteX6380" fmla="*/ 9925013 w 10815999"/>
              <a:gd name="connsiteY6380" fmla="*/ 3961577 h 5499746"/>
              <a:gd name="connsiteX6381" fmla="*/ 9927561 w 10815999"/>
              <a:gd name="connsiteY6381" fmla="*/ 3962852 h 5499746"/>
              <a:gd name="connsiteX6382" fmla="*/ 9932019 w 10815999"/>
              <a:gd name="connsiteY6382" fmla="*/ 3964126 h 5499746"/>
              <a:gd name="connsiteX6383" fmla="*/ 9937114 w 10815999"/>
              <a:gd name="connsiteY6383" fmla="*/ 3964126 h 5499746"/>
              <a:gd name="connsiteX6384" fmla="*/ 9942846 w 10815999"/>
              <a:gd name="connsiteY6384" fmla="*/ 3968587 h 5499746"/>
              <a:gd name="connsiteX6385" fmla="*/ 9951125 w 10815999"/>
              <a:gd name="connsiteY6385" fmla="*/ 3974323 h 5499746"/>
              <a:gd name="connsiteX6386" fmla="*/ 9958767 w 10815999"/>
              <a:gd name="connsiteY6386" fmla="*/ 3979421 h 5499746"/>
              <a:gd name="connsiteX6387" fmla="*/ 9963226 w 10815999"/>
              <a:gd name="connsiteY6387" fmla="*/ 3983245 h 5499746"/>
              <a:gd name="connsiteX6388" fmla="*/ 9974052 w 10815999"/>
              <a:gd name="connsiteY6388" fmla="*/ 3987706 h 5499746"/>
              <a:gd name="connsiteX6389" fmla="*/ 9982969 w 10815999"/>
              <a:gd name="connsiteY6389" fmla="*/ 3990892 h 5499746"/>
              <a:gd name="connsiteX6390" fmla="*/ 9984243 w 10815999"/>
              <a:gd name="connsiteY6390" fmla="*/ 3993441 h 5499746"/>
              <a:gd name="connsiteX6391" fmla="*/ 9984879 w 10815999"/>
              <a:gd name="connsiteY6391" fmla="*/ 3997265 h 5499746"/>
              <a:gd name="connsiteX6392" fmla="*/ 9984243 w 10815999"/>
              <a:gd name="connsiteY6392" fmla="*/ 4000452 h 5499746"/>
              <a:gd name="connsiteX6393" fmla="*/ 9982969 w 10815999"/>
              <a:gd name="connsiteY6393" fmla="*/ 4003001 h 5499746"/>
              <a:gd name="connsiteX6394" fmla="*/ 9982969 w 10815999"/>
              <a:gd name="connsiteY6394" fmla="*/ 4006187 h 5499746"/>
              <a:gd name="connsiteX6395" fmla="*/ 9981695 w 10815999"/>
              <a:gd name="connsiteY6395" fmla="*/ 4010011 h 5499746"/>
              <a:gd name="connsiteX6396" fmla="*/ 9980421 w 10815999"/>
              <a:gd name="connsiteY6396" fmla="*/ 4013197 h 5499746"/>
              <a:gd name="connsiteX6397" fmla="*/ 9977874 w 10815999"/>
              <a:gd name="connsiteY6397" fmla="*/ 4015109 h 5499746"/>
              <a:gd name="connsiteX6398" fmla="*/ 9973416 w 10815999"/>
              <a:gd name="connsiteY6398" fmla="*/ 4017021 h 5499746"/>
              <a:gd name="connsiteX6399" fmla="*/ 9968957 w 10815999"/>
              <a:gd name="connsiteY6399" fmla="*/ 4018295 h 5499746"/>
              <a:gd name="connsiteX6400" fmla="*/ 9963226 w 10815999"/>
              <a:gd name="connsiteY6400" fmla="*/ 4019570 h 5499746"/>
              <a:gd name="connsiteX6401" fmla="*/ 9958767 w 10815999"/>
              <a:gd name="connsiteY6401" fmla="*/ 4019570 h 5499746"/>
              <a:gd name="connsiteX6402" fmla="*/ 9949214 w 10815999"/>
              <a:gd name="connsiteY6402" fmla="*/ 4018295 h 5499746"/>
              <a:gd name="connsiteX6403" fmla="*/ 9939024 w 10815999"/>
              <a:gd name="connsiteY6403" fmla="*/ 4017658 h 5499746"/>
              <a:gd name="connsiteX6404" fmla="*/ 9936477 w 10815999"/>
              <a:gd name="connsiteY6404" fmla="*/ 4017658 h 5499746"/>
              <a:gd name="connsiteX6405" fmla="*/ 9931382 w 10815999"/>
              <a:gd name="connsiteY6405" fmla="*/ 4017658 h 5499746"/>
              <a:gd name="connsiteX6406" fmla="*/ 9927561 w 10815999"/>
              <a:gd name="connsiteY6406" fmla="*/ 4018295 h 5499746"/>
              <a:gd name="connsiteX6407" fmla="*/ 9925013 w 10815999"/>
              <a:gd name="connsiteY6407" fmla="*/ 4019570 h 5499746"/>
              <a:gd name="connsiteX6408" fmla="*/ 9919281 w 10815999"/>
              <a:gd name="connsiteY6408" fmla="*/ 4024668 h 5499746"/>
              <a:gd name="connsiteX6409" fmla="*/ 9914823 w 10815999"/>
              <a:gd name="connsiteY6409" fmla="*/ 4029767 h 5499746"/>
              <a:gd name="connsiteX6410" fmla="*/ 9911639 w 10815999"/>
              <a:gd name="connsiteY6410" fmla="*/ 4031041 h 5499746"/>
              <a:gd name="connsiteX6411" fmla="*/ 9908455 w 10815999"/>
              <a:gd name="connsiteY6411" fmla="*/ 4032953 h 5499746"/>
              <a:gd name="connsiteX6412" fmla="*/ 9905270 w 10815999"/>
              <a:gd name="connsiteY6412" fmla="*/ 4034227 h 5499746"/>
              <a:gd name="connsiteX6413" fmla="*/ 9902723 w 10815999"/>
              <a:gd name="connsiteY6413" fmla="*/ 4034865 h 5499746"/>
              <a:gd name="connsiteX6414" fmla="*/ 9898265 w 10815999"/>
              <a:gd name="connsiteY6414" fmla="*/ 4036139 h 5499746"/>
              <a:gd name="connsiteX6415" fmla="*/ 9893170 w 10815999"/>
              <a:gd name="connsiteY6415" fmla="*/ 4037414 h 5499746"/>
              <a:gd name="connsiteX6416" fmla="*/ 9890622 w 10815999"/>
              <a:gd name="connsiteY6416" fmla="*/ 4038051 h 5499746"/>
              <a:gd name="connsiteX6417" fmla="*/ 9888075 w 10815999"/>
              <a:gd name="connsiteY6417" fmla="*/ 4038688 h 5499746"/>
              <a:gd name="connsiteX6418" fmla="*/ 9886801 w 10815999"/>
              <a:gd name="connsiteY6418" fmla="*/ 4039963 h 5499746"/>
              <a:gd name="connsiteX6419" fmla="*/ 9885527 w 10815999"/>
              <a:gd name="connsiteY6419" fmla="*/ 4041875 h 5499746"/>
              <a:gd name="connsiteX6420" fmla="*/ 9884253 w 10815999"/>
              <a:gd name="connsiteY6420" fmla="*/ 4043787 h 5499746"/>
              <a:gd name="connsiteX6421" fmla="*/ 9883617 w 10815999"/>
              <a:gd name="connsiteY6421" fmla="*/ 4048248 h 5499746"/>
              <a:gd name="connsiteX6422" fmla="*/ 9884253 w 10815999"/>
              <a:gd name="connsiteY6422" fmla="*/ 4051434 h 5499746"/>
              <a:gd name="connsiteX6423" fmla="*/ 9885527 w 10815999"/>
              <a:gd name="connsiteY6423" fmla="*/ 4053983 h 5499746"/>
              <a:gd name="connsiteX6424" fmla="*/ 9886164 w 10815999"/>
              <a:gd name="connsiteY6424" fmla="*/ 4057170 h 5499746"/>
              <a:gd name="connsiteX6425" fmla="*/ 9887438 w 10815999"/>
              <a:gd name="connsiteY6425" fmla="*/ 4060993 h 5499746"/>
              <a:gd name="connsiteX6426" fmla="*/ 9889348 w 10815999"/>
              <a:gd name="connsiteY6426" fmla="*/ 4063543 h 5499746"/>
              <a:gd name="connsiteX6427" fmla="*/ 9893170 w 10815999"/>
              <a:gd name="connsiteY6427" fmla="*/ 4066092 h 5499746"/>
              <a:gd name="connsiteX6428" fmla="*/ 9894443 w 10815999"/>
              <a:gd name="connsiteY6428" fmla="*/ 4067366 h 5499746"/>
              <a:gd name="connsiteX6429" fmla="*/ 9896354 w 10815999"/>
              <a:gd name="connsiteY6429" fmla="*/ 4068641 h 5499746"/>
              <a:gd name="connsiteX6430" fmla="*/ 9898901 w 10815999"/>
              <a:gd name="connsiteY6430" fmla="*/ 4070553 h 5499746"/>
              <a:gd name="connsiteX6431" fmla="*/ 9901449 w 10815999"/>
              <a:gd name="connsiteY6431" fmla="*/ 4071827 h 5499746"/>
              <a:gd name="connsiteX6432" fmla="*/ 9908455 w 10815999"/>
              <a:gd name="connsiteY6432" fmla="*/ 4073102 h 5499746"/>
              <a:gd name="connsiteX6433" fmla="*/ 9914823 w 10815999"/>
              <a:gd name="connsiteY6433" fmla="*/ 4073102 h 5499746"/>
              <a:gd name="connsiteX6434" fmla="*/ 9925013 w 10815999"/>
              <a:gd name="connsiteY6434" fmla="*/ 4074376 h 5499746"/>
              <a:gd name="connsiteX6435" fmla="*/ 9933929 w 10815999"/>
              <a:gd name="connsiteY6435" fmla="*/ 4075651 h 5499746"/>
              <a:gd name="connsiteX6436" fmla="*/ 9939024 w 10815999"/>
              <a:gd name="connsiteY6436" fmla="*/ 4076288 h 5499746"/>
              <a:gd name="connsiteX6437" fmla="*/ 9943483 w 10815999"/>
              <a:gd name="connsiteY6437" fmla="*/ 4078200 h 5499746"/>
              <a:gd name="connsiteX6438" fmla="*/ 9948578 w 10815999"/>
              <a:gd name="connsiteY6438" fmla="*/ 4080749 h 5499746"/>
              <a:gd name="connsiteX6439" fmla="*/ 9951125 w 10815999"/>
              <a:gd name="connsiteY6439" fmla="*/ 4083298 h 5499746"/>
              <a:gd name="connsiteX6440" fmla="*/ 9952399 w 10815999"/>
              <a:gd name="connsiteY6440" fmla="*/ 4085210 h 5499746"/>
              <a:gd name="connsiteX6441" fmla="*/ 9953036 w 10815999"/>
              <a:gd name="connsiteY6441" fmla="*/ 4087759 h 5499746"/>
              <a:gd name="connsiteX6442" fmla="*/ 9953673 w 10815999"/>
              <a:gd name="connsiteY6442" fmla="*/ 4090308 h 5499746"/>
              <a:gd name="connsiteX6443" fmla="*/ 9953673 w 10815999"/>
              <a:gd name="connsiteY6443" fmla="*/ 4092220 h 5499746"/>
              <a:gd name="connsiteX6444" fmla="*/ 9956857 w 10815999"/>
              <a:gd name="connsiteY6444" fmla="*/ 4101142 h 5499746"/>
              <a:gd name="connsiteX6445" fmla="*/ 9961315 w 10815999"/>
              <a:gd name="connsiteY6445" fmla="*/ 4110064 h 5499746"/>
              <a:gd name="connsiteX6446" fmla="*/ 9961315 w 10815999"/>
              <a:gd name="connsiteY6446" fmla="*/ 4115800 h 5499746"/>
              <a:gd name="connsiteX6447" fmla="*/ 9960678 w 10815999"/>
              <a:gd name="connsiteY6447" fmla="*/ 4122810 h 5499746"/>
              <a:gd name="connsiteX6448" fmla="*/ 9960041 w 10815999"/>
              <a:gd name="connsiteY6448" fmla="*/ 4125996 h 5499746"/>
              <a:gd name="connsiteX6449" fmla="*/ 9959404 w 10815999"/>
              <a:gd name="connsiteY6449" fmla="*/ 4128545 h 5499746"/>
              <a:gd name="connsiteX6450" fmla="*/ 9958131 w 10815999"/>
              <a:gd name="connsiteY6450" fmla="*/ 4131732 h 5499746"/>
              <a:gd name="connsiteX6451" fmla="*/ 9956220 w 10815999"/>
              <a:gd name="connsiteY6451" fmla="*/ 4134281 h 5499746"/>
              <a:gd name="connsiteX6452" fmla="*/ 9951762 w 10815999"/>
              <a:gd name="connsiteY6452" fmla="*/ 4135555 h 5499746"/>
              <a:gd name="connsiteX6453" fmla="*/ 9946030 w 10815999"/>
              <a:gd name="connsiteY6453" fmla="*/ 4136193 h 5499746"/>
              <a:gd name="connsiteX6454" fmla="*/ 9940935 w 10815999"/>
              <a:gd name="connsiteY6454" fmla="*/ 4136193 h 5499746"/>
              <a:gd name="connsiteX6455" fmla="*/ 9937114 w 10815999"/>
              <a:gd name="connsiteY6455" fmla="*/ 4136193 h 5499746"/>
              <a:gd name="connsiteX6456" fmla="*/ 9932019 w 10815999"/>
              <a:gd name="connsiteY6456" fmla="*/ 4135555 h 5499746"/>
              <a:gd name="connsiteX6457" fmla="*/ 9926924 w 10815999"/>
              <a:gd name="connsiteY6457" fmla="*/ 4133644 h 5499746"/>
              <a:gd name="connsiteX6458" fmla="*/ 9921192 w 10815999"/>
              <a:gd name="connsiteY6458" fmla="*/ 4131732 h 5499746"/>
              <a:gd name="connsiteX6459" fmla="*/ 9917371 w 10815999"/>
              <a:gd name="connsiteY6459" fmla="*/ 4128545 h 5499746"/>
              <a:gd name="connsiteX6460" fmla="*/ 9912276 w 10815999"/>
              <a:gd name="connsiteY6460" fmla="*/ 4127271 h 5499746"/>
              <a:gd name="connsiteX6461" fmla="*/ 9906544 w 10815999"/>
              <a:gd name="connsiteY6461" fmla="*/ 4125359 h 5499746"/>
              <a:gd name="connsiteX6462" fmla="*/ 9900175 w 10815999"/>
              <a:gd name="connsiteY6462" fmla="*/ 4124722 h 5499746"/>
              <a:gd name="connsiteX6463" fmla="*/ 9895080 w 10815999"/>
              <a:gd name="connsiteY6463" fmla="*/ 4124084 h 5499746"/>
              <a:gd name="connsiteX6464" fmla="*/ 9893170 w 10815999"/>
              <a:gd name="connsiteY6464" fmla="*/ 4124722 h 5499746"/>
              <a:gd name="connsiteX6465" fmla="*/ 9888711 w 10815999"/>
              <a:gd name="connsiteY6465" fmla="*/ 4126633 h 5499746"/>
              <a:gd name="connsiteX6466" fmla="*/ 9885527 w 10815999"/>
              <a:gd name="connsiteY6466" fmla="*/ 4129183 h 5499746"/>
              <a:gd name="connsiteX6467" fmla="*/ 9882980 w 10815999"/>
              <a:gd name="connsiteY6467" fmla="*/ 4131732 h 5499746"/>
              <a:gd name="connsiteX6468" fmla="*/ 9877885 w 10815999"/>
              <a:gd name="connsiteY6468" fmla="*/ 4135555 h 5499746"/>
              <a:gd name="connsiteX6469" fmla="*/ 9873427 w 10815999"/>
              <a:gd name="connsiteY6469" fmla="*/ 4140654 h 5499746"/>
              <a:gd name="connsiteX6470" fmla="*/ 9868332 w 10815999"/>
              <a:gd name="connsiteY6470" fmla="*/ 4143840 h 5499746"/>
              <a:gd name="connsiteX6471" fmla="*/ 9862600 w 10815999"/>
              <a:gd name="connsiteY6471" fmla="*/ 4145752 h 5499746"/>
              <a:gd name="connsiteX6472" fmla="*/ 9856231 w 10815999"/>
              <a:gd name="connsiteY6472" fmla="*/ 4147664 h 5499746"/>
              <a:gd name="connsiteX6473" fmla="*/ 9851773 w 10815999"/>
              <a:gd name="connsiteY6473" fmla="*/ 4148301 h 5499746"/>
              <a:gd name="connsiteX6474" fmla="*/ 9847315 w 10815999"/>
              <a:gd name="connsiteY6474" fmla="*/ 4148938 h 5499746"/>
              <a:gd name="connsiteX6475" fmla="*/ 9841583 w 10815999"/>
              <a:gd name="connsiteY6475" fmla="*/ 4149576 h 5499746"/>
              <a:gd name="connsiteX6476" fmla="*/ 9836488 w 10815999"/>
              <a:gd name="connsiteY6476" fmla="*/ 4149576 h 5499746"/>
              <a:gd name="connsiteX6477" fmla="*/ 9832030 w 10815999"/>
              <a:gd name="connsiteY6477" fmla="*/ 4148301 h 5499746"/>
              <a:gd name="connsiteX6478" fmla="*/ 9830119 w 10815999"/>
              <a:gd name="connsiteY6478" fmla="*/ 4145752 h 5499746"/>
              <a:gd name="connsiteX6479" fmla="*/ 9828209 w 10815999"/>
              <a:gd name="connsiteY6479" fmla="*/ 4140654 h 5499746"/>
              <a:gd name="connsiteX6480" fmla="*/ 9826935 w 10815999"/>
              <a:gd name="connsiteY6480" fmla="*/ 4138742 h 5499746"/>
              <a:gd name="connsiteX6481" fmla="*/ 9825661 w 10815999"/>
              <a:gd name="connsiteY6481" fmla="*/ 4136830 h 5499746"/>
              <a:gd name="connsiteX6482" fmla="*/ 9823751 w 10815999"/>
              <a:gd name="connsiteY6482" fmla="*/ 4134918 h 5499746"/>
              <a:gd name="connsiteX6483" fmla="*/ 9821840 w 10815999"/>
              <a:gd name="connsiteY6483" fmla="*/ 4134281 h 5499746"/>
              <a:gd name="connsiteX6484" fmla="*/ 9819292 w 10815999"/>
              <a:gd name="connsiteY6484" fmla="*/ 4131732 h 5499746"/>
              <a:gd name="connsiteX6485" fmla="*/ 9816108 w 10815999"/>
              <a:gd name="connsiteY6485" fmla="*/ 4127908 h 5499746"/>
              <a:gd name="connsiteX6486" fmla="*/ 9811650 w 10815999"/>
              <a:gd name="connsiteY6486" fmla="*/ 4125359 h 5499746"/>
              <a:gd name="connsiteX6487" fmla="*/ 9807829 w 10815999"/>
              <a:gd name="connsiteY6487" fmla="*/ 4124084 h 5499746"/>
              <a:gd name="connsiteX6488" fmla="*/ 9798913 w 10815999"/>
              <a:gd name="connsiteY6488" fmla="*/ 4126633 h 5499746"/>
              <a:gd name="connsiteX6489" fmla="*/ 9789996 w 10815999"/>
              <a:gd name="connsiteY6489" fmla="*/ 4128545 h 5499746"/>
              <a:gd name="connsiteX6490" fmla="*/ 9786175 w 10815999"/>
              <a:gd name="connsiteY6490" fmla="*/ 4129820 h 5499746"/>
              <a:gd name="connsiteX6491" fmla="*/ 9781080 w 10815999"/>
              <a:gd name="connsiteY6491" fmla="*/ 4130457 h 5499746"/>
              <a:gd name="connsiteX6492" fmla="*/ 9775348 w 10815999"/>
              <a:gd name="connsiteY6492" fmla="*/ 4129820 h 5499746"/>
              <a:gd name="connsiteX6493" fmla="*/ 9771527 w 10815999"/>
              <a:gd name="connsiteY6493" fmla="*/ 4128545 h 5499746"/>
              <a:gd name="connsiteX6494" fmla="*/ 9764521 w 10815999"/>
              <a:gd name="connsiteY6494" fmla="*/ 4124722 h 5499746"/>
              <a:gd name="connsiteX6495" fmla="*/ 9756242 w 10815999"/>
              <a:gd name="connsiteY6495" fmla="*/ 4119623 h 5499746"/>
              <a:gd name="connsiteX6496" fmla="*/ 9750510 w 10815999"/>
              <a:gd name="connsiteY6496" fmla="*/ 4120898 h 5499746"/>
              <a:gd name="connsiteX6497" fmla="*/ 9744141 w 10815999"/>
              <a:gd name="connsiteY6497" fmla="*/ 4122173 h 5499746"/>
              <a:gd name="connsiteX6498" fmla="*/ 9738410 w 10815999"/>
              <a:gd name="connsiteY6498" fmla="*/ 4125996 h 5499746"/>
              <a:gd name="connsiteX6499" fmla="*/ 9733951 w 10815999"/>
              <a:gd name="connsiteY6499" fmla="*/ 4128545 h 5499746"/>
              <a:gd name="connsiteX6500" fmla="*/ 9730130 w 10815999"/>
              <a:gd name="connsiteY6500" fmla="*/ 4130457 h 5499746"/>
              <a:gd name="connsiteX6501" fmla="*/ 9724398 w 10815999"/>
              <a:gd name="connsiteY6501" fmla="*/ 4132369 h 5499746"/>
              <a:gd name="connsiteX6502" fmla="*/ 9719303 w 10815999"/>
              <a:gd name="connsiteY6502" fmla="*/ 4133644 h 5499746"/>
              <a:gd name="connsiteX6503" fmla="*/ 9715482 w 10815999"/>
              <a:gd name="connsiteY6503" fmla="*/ 4134281 h 5499746"/>
              <a:gd name="connsiteX6504" fmla="*/ 9711024 w 10815999"/>
              <a:gd name="connsiteY6504" fmla="*/ 4133006 h 5499746"/>
              <a:gd name="connsiteX6505" fmla="*/ 9706566 w 10815999"/>
              <a:gd name="connsiteY6505" fmla="*/ 4130457 h 5499746"/>
              <a:gd name="connsiteX6506" fmla="*/ 9703382 w 10815999"/>
              <a:gd name="connsiteY6506" fmla="*/ 4128545 h 5499746"/>
              <a:gd name="connsiteX6507" fmla="*/ 9700197 w 10815999"/>
              <a:gd name="connsiteY6507" fmla="*/ 4126633 h 5499746"/>
              <a:gd name="connsiteX6508" fmla="*/ 9694465 w 10815999"/>
              <a:gd name="connsiteY6508" fmla="*/ 4127908 h 5499746"/>
              <a:gd name="connsiteX6509" fmla="*/ 9688097 w 10815999"/>
              <a:gd name="connsiteY6509" fmla="*/ 4128545 h 5499746"/>
              <a:gd name="connsiteX6510" fmla="*/ 9681728 w 10815999"/>
              <a:gd name="connsiteY6510" fmla="*/ 4124722 h 5499746"/>
              <a:gd name="connsiteX6511" fmla="*/ 9675996 w 10815999"/>
              <a:gd name="connsiteY6511" fmla="*/ 4122173 h 5499746"/>
              <a:gd name="connsiteX6512" fmla="*/ 9672175 w 10815999"/>
              <a:gd name="connsiteY6512" fmla="*/ 4121535 h 5499746"/>
              <a:gd name="connsiteX6513" fmla="*/ 9667717 w 10815999"/>
              <a:gd name="connsiteY6513" fmla="*/ 4120898 h 5499746"/>
              <a:gd name="connsiteX6514" fmla="*/ 9663895 w 10815999"/>
              <a:gd name="connsiteY6514" fmla="*/ 4120898 h 5499746"/>
              <a:gd name="connsiteX6515" fmla="*/ 9661348 w 10815999"/>
              <a:gd name="connsiteY6515" fmla="*/ 4122173 h 5499746"/>
              <a:gd name="connsiteX6516" fmla="*/ 9659437 w 10815999"/>
              <a:gd name="connsiteY6516" fmla="*/ 4122810 h 5499746"/>
              <a:gd name="connsiteX6517" fmla="*/ 9656890 w 10815999"/>
              <a:gd name="connsiteY6517" fmla="*/ 4124722 h 5499746"/>
              <a:gd name="connsiteX6518" fmla="*/ 9654979 w 10815999"/>
              <a:gd name="connsiteY6518" fmla="*/ 4127908 h 5499746"/>
              <a:gd name="connsiteX6519" fmla="*/ 9654342 w 10815999"/>
              <a:gd name="connsiteY6519" fmla="*/ 4131732 h 5499746"/>
              <a:gd name="connsiteX6520" fmla="*/ 9654979 w 10815999"/>
              <a:gd name="connsiteY6520" fmla="*/ 4136193 h 5499746"/>
              <a:gd name="connsiteX6521" fmla="*/ 9656253 w 10815999"/>
              <a:gd name="connsiteY6521" fmla="*/ 4142566 h 5499746"/>
              <a:gd name="connsiteX6522" fmla="*/ 9658801 w 10815999"/>
              <a:gd name="connsiteY6522" fmla="*/ 4149576 h 5499746"/>
              <a:gd name="connsiteX6523" fmla="*/ 9659437 w 10815999"/>
              <a:gd name="connsiteY6523" fmla="*/ 4155948 h 5499746"/>
              <a:gd name="connsiteX6524" fmla="*/ 9659437 w 10815999"/>
              <a:gd name="connsiteY6524" fmla="*/ 4160409 h 5499746"/>
              <a:gd name="connsiteX6525" fmla="*/ 9660074 w 10815999"/>
              <a:gd name="connsiteY6525" fmla="*/ 4164870 h 5499746"/>
              <a:gd name="connsiteX6526" fmla="*/ 9660074 w 10815999"/>
              <a:gd name="connsiteY6526" fmla="*/ 4170606 h 5499746"/>
              <a:gd name="connsiteX6527" fmla="*/ 9659437 w 10815999"/>
              <a:gd name="connsiteY6527" fmla="*/ 4175067 h 5499746"/>
              <a:gd name="connsiteX6528" fmla="*/ 9656253 w 10815999"/>
              <a:gd name="connsiteY6528" fmla="*/ 4180165 h 5499746"/>
              <a:gd name="connsiteX6529" fmla="*/ 9651795 w 10815999"/>
              <a:gd name="connsiteY6529" fmla="*/ 4187175 h 5499746"/>
              <a:gd name="connsiteX6530" fmla="*/ 9649247 w 10815999"/>
              <a:gd name="connsiteY6530" fmla="*/ 4193548 h 5499746"/>
              <a:gd name="connsiteX6531" fmla="*/ 9646700 w 10815999"/>
              <a:gd name="connsiteY6531" fmla="*/ 4199284 h 5499746"/>
              <a:gd name="connsiteX6532" fmla="*/ 9647974 w 10815999"/>
              <a:gd name="connsiteY6532" fmla="*/ 4203107 h 5499746"/>
              <a:gd name="connsiteX6533" fmla="*/ 9649247 w 10815999"/>
              <a:gd name="connsiteY6533" fmla="*/ 4207568 h 5499746"/>
              <a:gd name="connsiteX6534" fmla="*/ 9649884 w 10815999"/>
              <a:gd name="connsiteY6534" fmla="*/ 4210118 h 5499746"/>
              <a:gd name="connsiteX6535" fmla="*/ 9649884 w 10815999"/>
              <a:gd name="connsiteY6535" fmla="*/ 4212029 h 5499746"/>
              <a:gd name="connsiteX6536" fmla="*/ 9649884 w 10815999"/>
              <a:gd name="connsiteY6536" fmla="*/ 4213941 h 5499746"/>
              <a:gd name="connsiteX6537" fmla="*/ 9649247 w 10815999"/>
              <a:gd name="connsiteY6537" fmla="*/ 4216490 h 5499746"/>
              <a:gd name="connsiteX6538" fmla="*/ 9648611 w 10815999"/>
              <a:gd name="connsiteY6538" fmla="*/ 4218402 h 5499746"/>
              <a:gd name="connsiteX6539" fmla="*/ 9646063 w 10815999"/>
              <a:gd name="connsiteY6539" fmla="*/ 4220951 h 5499746"/>
              <a:gd name="connsiteX6540" fmla="*/ 9642879 w 10815999"/>
              <a:gd name="connsiteY6540" fmla="*/ 4223500 h 5499746"/>
              <a:gd name="connsiteX6541" fmla="*/ 9639694 w 10815999"/>
              <a:gd name="connsiteY6541" fmla="*/ 4226050 h 5499746"/>
              <a:gd name="connsiteX6542" fmla="*/ 9630778 w 10815999"/>
              <a:gd name="connsiteY6542" fmla="*/ 4231148 h 5499746"/>
              <a:gd name="connsiteX6543" fmla="*/ 9619951 w 10815999"/>
              <a:gd name="connsiteY6543" fmla="*/ 4235609 h 5499746"/>
              <a:gd name="connsiteX6544" fmla="*/ 9615493 w 10815999"/>
              <a:gd name="connsiteY6544" fmla="*/ 4239433 h 5499746"/>
              <a:gd name="connsiteX6545" fmla="*/ 9609124 w 10815999"/>
              <a:gd name="connsiteY6545" fmla="*/ 4245168 h 5499746"/>
              <a:gd name="connsiteX6546" fmla="*/ 9603393 w 10815999"/>
              <a:gd name="connsiteY6546" fmla="*/ 4250266 h 5499746"/>
              <a:gd name="connsiteX6547" fmla="*/ 9598298 w 10815999"/>
              <a:gd name="connsiteY6547" fmla="*/ 4255365 h 5499746"/>
              <a:gd name="connsiteX6548" fmla="*/ 9591292 w 10815999"/>
              <a:gd name="connsiteY6548" fmla="*/ 4259188 h 5499746"/>
              <a:gd name="connsiteX6549" fmla="*/ 9584923 w 10815999"/>
              <a:gd name="connsiteY6549" fmla="*/ 4263012 h 5499746"/>
              <a:gd name="connsiteX6550" fmla="*/ 9578555 w 10815999"/>
              <a:gd name="connsiteY6550" fmla="*/ 4268110 h 5499746"/>
              <a:gd name="connsiteX6551" fmla="*/ 9574096 w 10815999"/>
              <a:gd name="connsiteY6551" fmla="*/ 4271934 h 5499746"/>
              <a:gd name="connsiteX6552" fmla="*/ 9565817 w 10815999"/>
              <a:gd name="connsiteY6552" fmla="*/ 4273209 h 5499746"/>
              <a:gd name="connsiteX6553" fmla="*/ 9556901 w 10815999"/>
              <a:gd name="connsiteY6553" fmla="*/ 4274483 h 5499746"/>
              <a:gd name="connsiteX6554" fmla="*/ 9549258 w 10815999"/>
              <a:gd name="connsiteY6554" fmla="*/ 4275120 h 5499746"/>
              <a:gd name="connsiteX6555" fmla="*/ 9542253 w 10815999"/>
              <a:gd name="connsiteY6555" fmla="*/ 4276395 h 5499746"/>
              <a:gd name="connsiteX6556" fmla="*/ 9535884 w 10815999"/>
              <a:gd name="connsiteY6556" fmla="*/ 4278944 h 5499746"/>
              <a:gd name="connsiteX6557" fmla="*/ 9530152 w 10815999"/>
              <a:gd name="connsiteY6557" fmla="*/ 4281493 h 5499746"/>
              <a:gd name="connsiteX6558" fmla="*/ 9524420 w 10815999"/>
              <a:gd name="connsiteY6558" fmla="*/ 4284042 h 5499746"/>
              <a:gd name="connsiteX6559" fmla="*/ 9519962 w 10815999"/>
              <a:gd name="connsiteY6559" fmla="*/ 4286591 h 5499746"/>
              <a:gd name="connsiteX6560" fmla="*/ 9513594 w 10815999"/>
              <a:gd name="connsiteY6560" fmla="*/ 4291690 h 5499746"/>
              <a:gd name="connsiteX6561" fmla="*/ 9507862 w 10815999"/>
              <a:gd name="connsiteY6561" fmla="*/ 4298700 h 5499746"/>
              <a:gd name="connsiteX6562" fmla="*/ 9506588 w 10815999"/>
              <a:gd name="connsiteY6562" fmla="*/ 4301886 h 5499746"/>
              <a:gd name="connsiteX6563" fmla="*/ 9505951 w 10815999"/>
              <a:gd name="connsiteY6563" fmla="*/ 4306347 h 5499746"/>
              <a:gd name="connsiteX6564" fmla="*/ 9505951 w 10815999"/>
              <a:gd name="connsiteY6564" fmla="*/ 4310808 h 5499746"/>
              <a:gd name="connsiteX6565" fmla="*/ 9505951 w 10815999"/>
              <a:gd name="connsiteY6565" fmla="*/ 4315906 h 5499746"/>
              <a:gd name="connsiteX6566" fmla="*/ 9504677 w 10815999"/>
              <a:gd name="connsiteY6566" fmla="*/ 4322279 h 5499746"/>
              <a:gd name="connsiteX6567" fmla="*/ 9502767 w 10815999"/>
              <a:gd name="connsiteY6567" fmla="*/ 4329927 h 5499746"/>
              <a:gd name="connsiteX6568" fmla="*/ 9502130 w 10815999"/>
              <a:gd name="connsiteY6568" fmla="*/ 4338211 h 5499746"/>
              <a:gd name="connsiteX6569" fmla="*/ 9500219 w 10815999"/>
              <a:gd name="connsiteY6569" fmla="*/ 4344584 h 5499746"/>
              <a:gd name="connsiteX6570" fmla="*/ 9498309 w 10815999"/>
              <a:gd name="connsiteY6570" fmla="*/ 4349045 h 5499746"/>
              <a:gd name="connsiteX6571" fmla="*/ 9494487 w 10815999"/>
              <a:gd name="connsiteY6571" fmla="*/ 4354781 h 5499746"/>
              <a:gd name="connsiteX6572" fmla="*/ 9490029 w 10815999"/>
              <a:gd name="connsiteY6572" fmla="*/ 4359242 h 5499746"/>
              <a:gd name="connsiteX6573" fmla="*/ 9486208 w 10815999"/>
              <a:gd name="connsiteY6573" fmla="*/ 4364340 h 5499746"/>
              <a:gd name="connsiteX6574" fmla="*/ 9480476 w 10815999"/>
              <a:gd name="connsiteY6574" fmla="*/ 4370075 h 5499746"/>
              <a:gd name="connsiteX6575" fmla="*/ 9474107 w 10815999"/>
              <a:gd name="connsiteY6575" fmla="*/ 4375811 h 5499746"/>
              <a:gd name="connsiteX6576" fmla="*/ 9466465 w 10815999"/>
              <a:gd name="connsiteY6576" fmla="*/ 4381547 h 5499746"/>
              <a:gd name="connsiteX6577" fmla="*/ 9462007 w 10815999"/>
              <a:gd name="connsiteY6577" fmla="*/ 4385370 h 5499746"/>
              <a:gd name="connsiteX6578" fmla="*/ 9455638 w 10815999"/>
              <a:gd name="connsiteY6578" fmla="*/ 4392380 h 5499746"/>
              <a:gd name="connsiteX6579" fmla="*/ 9448633 w 10815999"/>
              <a:gd name="connsiteY6579" fmla="*/ 4399390 h 5499746"/>
              <a:gd name="connsiteX6580" fmla="*/ 9440990 w 10815999"/>
              <a:gd name="connsiteY6580" fmla="*/ 4406401 h 5499746"/>
              <a:gd name="connsiteX6581" fmla="*/ 9434621 w 10815999"/>
              <a:gd name="connsiteY6581" fmla="*/ 4412773 h 5499746"/>
              <a:gd name="connsiteX6582" fmla="*/ 9427616 w 10815999"/>
              <a:gd name="connsiteY6582" fmla="*/ 4415960 h 5499746"/>
              <a:gd name="connsiteX6583" fmla="*/ 9418063 w 10815999"/>
              <a:gd name="connsiteY6583" fmla="*/ 4419784 h 5499746"/>
              <a:gd name="connsiteX6584" fmla="*/ 9408510 w 10815999"/>
              <a:gd name="connsiteY6584" fmla="*/ 4423607 h 5499746"/>
              <a:gd name="connsiteX6585" fmla="*/ 9400867 w 10815999"/>
              <a:gd name="connsiteY6585" fmla="*/ 4427431 h 5499746"/>
              <a:gd name="connsiteX6586" fmla="*/ 9398320 w 10815999"/>
              <a:gd name="connsiteY6586" fmla="*/ 4431255 h 5499746"/>
              <a:gd name="connsiteX6587" fmla="*/ 9394498 w 10815999"/>
              <a:gd name="connsiteY6587" fmla="*/ 4435716 h 5499746"/>
              <a:gd name="connsiteX6588" fmla="*/ 9390040 w 10815999"/>
              <a:gd name="connsiteY6588" fmla="*/ 4440177 h 5499746"/>
              <a:gd name="connsiteX6589" fmla="*/ 9386219 w 10815999"/>
              <a:gd name="connsiteY6589" fmla="*/ 4444000 h 5499746"/>
              <a:gd name="connsiteX6590" fmla="*/ 9381124 w 10815999"/>
              <a:gd name="connsiteY6590" fmla="*/ 4449736 h 5499746"/>
              <a:gd name="connsiteX6591" fmla="*/ 9375392 w 10815999"/>
              <a:gd name="connsiteY6591" fmla="*/ 4456109 h 5499746"/>
              <a:gd name="connsiteX6592" fmla="*/ 9369023 w 10815999"/>
              <a:gd name="connsiteY6592" fmla="*/ 4463119 h 5499746"/>
              <a:gd name="connsiteX6593" fmla="*/ 9364565 w 10815999"/>
              <a:gd name="connsiteY6593" fmla="*/ 4468217 h 5499746"/>
              <a:gd name="connsiteX6594" fmla="*/ 9355649 w 10815999"/>
              <a:gd name="connsiteY6594" fmla="*/ 4477776 h 5499746"/>
              <a:gd name="connsiteX6595" fmla="*/ 9346733 w 10815999"/>
              <a:gd name="connsiteY6595" fmla="*/ 4487973 h 5499746"/>
              <a:gd name="connsiteX6596" fmla="*/ 9342275 w 10815999"/>
              <a:gd name="connsiteY6596" fmla="*/ 4491159 h 5499746"/>
              <a:gd name="connsiteX6597" fmla="*/ 9334632 w 10815999"/>
              <a:gd name="connsiteY6597" fmla="*/ 4494346 h 5499746"/>
              <a:gd name="connsiteX6598" fmla="*/ 9328264 w 10815999"/>
              <a:gd name="connsiteY6598" fmla="*/ 4497532 h 5499746"/>
              <a:gd name="connsiteX6599" fmla="*/ 9322532 w 10815999"/>
              <a:gd name="connsiteY6599" fmla="*/ 4500081 h 5499746"/>
              <a:gd name="connsiteX6600" fmla="*/ 9316800 w 10815999"/>
              <a:gd name="connsiteY6600" fmla="*/ 4501356 h 5499746"/>
              <a:gd name="connsiteX6601" fmla="*/ 9309157 w 10815999"/>
              <a:gd name="connsiteY6601" fmla="*/ 4503268 h 5499746"/>
              <a:gd name="connsiteX6602" fmla="*/ 9302152 w 10815999"/>
              <a:gd name="connsiteY6602" fmla="*/ 4503905 h 5499746"/>
              <a:gd name="connsiteX6603" fmla="*/ 9296420 w 10815999"/>
              <a:gd name="connsiteY6603" fmla="*/ 4504542 h 5499746"/>
              <a:gd name="connsiteX6604" fmla="*/ 9290688 w 10815999"/>
              <a:gd name="connsiteY6604" fmla="*/ 4503268 h 5499746"/>
              <a:gd name="connsiteX6605" fmla="*/ 9284956 w 10815999"/>
              <a:gd name="connsiteY6605" fmla="*/ 4501356 h 5499746"/>
              <a:gd name="connsiteX6606" fmla="*/ 9281135 w 10815999"/>
              <a:gd name="connsiteY6606" fmla="*/ 4500081 h 5499746"/>
              <a:gd name="connsiteX6607" fmla="*/ 9277951 w 10815999"/>
              <a:gd name="connsiteY6607" fmla="*/ 4499444 h 5499746"/>
              <a:gd name="connsiteX6608" fmla="*/ 9274766 w 10815999"/>
              <a:gd name="connsiteY6608" fmla="*/ 4499444 h 5499746"/>
              <a:gd name="connsiteX6609" fmla="*/ 9272219 w 10815999"/>
              <a:gd name="connsiteY6609" fmla="*/ 4500081 h 5499746"/>
              <a:gd name="connsiteX6610" fmla="*/ 9272269 w 10815999"/>
              <a:gd name="connsiteY6610" fmla="*/ 4499961 h 5499746"/>
              <a:gd name="connsiteX6611" fmla="*/ 9269672 w 10815999"/>
              <a:gd name="connsiteY6611" fmla="*/ 4500480 h 5499746"/>
              <a:gd name="connsiteX6612" fmla="*/ 9266486 w 10815999"/>
              <a:gd name="connsiteY6612" fmla="*/ 4501755 h 5499746"/>
              <a:gd name="connsiteX6613" fmla="*/ 9262663 w 10815999"/>
              <a:gd name="connsiteY6613" fmla="*/ 4503030 h 5499746"/>
              <a:gd name="connsiteX6614" fmla="*/ 9260752 w 10815999"/>
              <a:gd name="connsiteY6614" fmla="*/ 4504305 h 5499746"/>
              <a:gd name="connsiteX6615" fmla="*/ 9257566 w 10815999"/>
              <a:gd name="connsiteY6615" fmla="*/ 4509405 h 5499746"/>
              <a:gd name="connsiteX6616" fmla="*/ 9255017 w 10815999"/>
              <a:gd name="connsiteY6616" fmla="*/ 4514504 h 5499746"/>
              <a:gd name="connsiteX6617" fmla="*/ 9252469 w 10815999"/>
              <a:gd name="connsiteY6617" fmla="*/ 4520242 h 5499746"/>
              <a:gd name="connsiteX6618" fmla="*/ 9250558 w 10815999"/>
              <a:gd name="connsiteY6618" fmla="*/ 4526616 h 5499746"/>
              <a:gd name="connsiteX6619" fmla="*/ 9251195 w 10815999"/>
              <a:gd name="connsiteY6619" fmla="*/ 4530441 h 5499746"/>
              <a:gd name="connsiteX6620" fmla="*/ 9251832 w 10815999"/>
              <a:gd name="connsiteY6620" fmla="*/ 4536178 h 5499746"/>
              <a:gd name="connsiteX6621" fmla="*/ 9253743 w 10815999"/>
              <a:gd name="connsiteY6621" fmla="*/ 4541278 h 5499746"/>
              <a:gd name="connsiteX6622" fmla="*/ 9255017 w 10815999"/>
              <a:gd name="connsiteY6622" fmla="*/ 4546377 h 5499746"/>
              <a:gd name="connsiteX6623" fmla="*/ 9256292 w 10815999"/>
              <a:gd name="connsiteY6623" fmla="*/ 4548927 h 5499746"/>
              <a:gd name="connsiteX6624" fmla="*/ 9258203 w 10815999"/>
              <a:gd name="connsiteY6624" fmla="*/ 4551477 h 5499746"/>
              <a:gd name="connsiteX6625" fmla="*/ 9261389 w 10815999"/>
              <a:gd name="connsiteY6625" fmla="*/ 4554027 h 5499746"/>
              <a:gd name="connsiteX6626" fmla="*/ 9263937 w 10815999"/>
              <a:gd name="connsiteY6626" fmla="*/ 4556577 h 5499746"/>
              <a:gd name="connsiteX6627" fmla="*/ 9266486 w 10815999"/>
              <a:gd name="connsiteY6627" fmla="*/ 4559764 h 5499746"/>
              <a:gd name="connsiteX6628" fmla="*/ 9269035 w 10815999"/>
              <a:gd name="connsiteY6628" fmla="*/ 4562314 h 5499746"/>
              <a:gd name="connsiteX6629" fmla="*/ 9271583 w 10815999"/>
              <a:gd name="connsiteY6629" fmla="*/ 4564864 h 5499746"/>
              <a:gd name="connsiteX6630" fmla="*/ 9272857 w 10815999"/>
              <a:gd name="connsiteY6630" fmla="*/ 4567414 h 5499746"/>
              <a:gd name="connsiteX6631" fmla="*/ 9274769 w 10815999"/>
              <a:gd name="connsiteY6631" fmla="*/ 4576976 h 5499746"/>
              <a:gd name="connsiteX6632" fmla="*/ 9277317 w 10815999"/>
              <a:gd name="connsiteY6632" fmla="*/ 4587175 h 5499746"/>
              <a:gd name="connsiteX6633" fmla="*/ 9277317 w 10815999"/>
              <a:gd name="connsiteY6633" fmla="*/ 4591637 h 5499746"/>
              <a:gd name="connsiteX6634" fmla="*/ 9277955 w 10815999"/>
              <a:gd name="connsiteY6634" fmla="*/ 4598012 h 5499746"/>
              <a:gd name="connsiteX6635" fmla="*/ 9277955 w 10815999"/>
              <a:gd name="connsiteY6635" fmla="*/ 4603749 h 5499746"/>
              <a:gd name="connsiteX6636" fmla="*/ 9277317 w 10815999"/>
              <a:gd name="connsiteY6636" fmla="*/ 4608849 h 5499746"/>
              <a:gd name="connsiteX6637" fmla="*/ 9274769 w 10815999"/>
              <a:gd name="connsiteY6637" fmla="*/ 4619048 h 5499746"/>
              <a:gd name="connsiteX6638" fmla="*/ 9272857 w 10815999"/>
              <a:gd name="connsiteY6638" fmla="*/ 4627972 h 5499746"/>
              <a:gd name="connsiteX6639" fmla="*/ 9267123 w 10815999"/>
              <a:gd name="connsiteY6639" fmla="*/ 4637534 h 5499746"/>
              <a:gd name="connsiteX6640" fmla="*/ 9262663 w 10815999"/>
              <a:gd name="connsiteY6640" fmla="*/ 4647734 h 5499746"/>
              <a:gd name="connsiteX6641" fmla="*/ 9261389 w 10815999"/>
              <a:gd name="connsiteY6641" fmla="*/ 4652833 h 5499746"/>
              <a:gd name="connsiteX6642" fmla="*/ 9260115 w 10815999"/>
              <a:gd name="connsiteY6642" fmla="*/ 4659845 h 5499746"/>
              <a:gd name="connsiteX6643" fmla="*/ 9259477 w 10815999"/>
              <a:gd name="connsiteY6643" fmla="*/ 4663033 h 5499746"/>
              <a:gd name="connsiteX6644" fmla="*/ 9259477 w 10815999"/>
              <a:gd name="connsiteY6644" fmla="*/ 4666220 h 5499746"/>
              <a:gd name="connsiteX6645" fmla="*/ 9260115 w 10815999"/>
              <a:gd name="connsiteY6645" fmla="*/ 4670045 h 5499746"/>
              <a:gd name="connsiteX6646" fmla="*/ 9260752 w 10815999"/>
              <a:gd name="connsiteY6646" fmla="*/ 4671957 h 5499746"/>
              <a:gd name="connsiteX6647" fmla="*/ 9261389 w 10815999"/>
              <a:gd name="connsiteY6647" fmla="*/ 4677057 h 5499746"/>
              <a:gd name="connsiteX6648" fmla="*/ 9263300 w 10815999"/>
              <a:gd name="connsiteY6648" fmla="*/ 4683431 h 5499746"/>
              <a:gd name="connsiteX6649" fmla="*/ 9265212 w 10815999"/>
              <a:gd name="connsiteY6649" fmla="*/ 4689169 h 5499746"/>
              <a:gd name="connsiteX6650" fmla="*/ 9267123 w 10815999"/>
              <a:gd name="connsiteY6650" fmla="*/ 4693631 h 5499746"/>
              <a:gd name="connsiteX6651" fmla="*/ 9270946 w 10815999"/>
              <a:gd name="connsiteY6651" fmla="*/ 4699368 h 5499746"/>
              <a:gd name="connsiteX6652" fmla="*/ 9275406 w 10815999"/>
              <a:gd name="connsiteY6652" fmla="*/ 4707017 h 5499746"/>
              <a:gd name="connsiteX6653" fmla="*/ 9279866 w 10815999"/>
              <a:gd name="connsiteY6653" fmla="*/ 4712755 h 5499746"/>
              <a:gd name="connsiteX6654" fmla="*/ 9284963 w 10815999"/>
              <a:gd name="connsiteY6654" fmla="*/ 4717854 h 5499746"/>
              <a:gd name="connsiteX6655" fmla="*/ 9293246 w 10815999"/>
              <a:gd name="connsiteY6655" fmla="*/ 4724866 h 5499746"/>
              <a:gd name="connsiteX6656" fmla="*/ 9301529 w 10815999"/>
              <a:gd name="connsiteY6656" fmla="*/ 4732516 h 5499746"/>
              <a:gd name="connsiteX6657" fmla="*/ 9304077 w 10815999"/>
              <a:gd name="connsiteY6657" fmla="*/ 4737616 h 5499746"/>
              <a:gd name="connsiteX6658" fmla="*/ 9306625 w 10815999"/>
              <a:gd name="connsiteY6658" fmla="*/ 4744628 h 5499746"/>
              <a:gd name="connsiteX6659" fmla="*/ 9309174 w 10815999"/>
              <a:gd name="connsiteY6659" fmla="*/ 4751002 h 5499746"/>
              <a:gd name="connsiteX6660" fmla="*/ 9311085 w 10815999"/>
              <a:gd name="connsiteY6660" fmla="*/ 4756739 h 5499746"/>
              <a:gd name="connsiteX6661" fmla="*/ 9315545 w 10815999"/>
              <a:gd name="connsiteY6661" fmla="*/ 4767576 h 5499746"/>
              <a:gd name="connsiteX6662" fmla="*/ 9320005 w 10815999"/>
              <a:gd name="connsiteY6662" fmla="*/ 4780325 h 5499746"/>
              <a:gd name="connsiteX6663" fmla="*/ 9322554 w 10815999"/>
              <a:gd name="connsiteY6663" fmla="*/ 4786700 h 5499746"/>
              <a:gd name="connsiteX6664" fmla="*/ 9325103 w 10815999"/>
              <a:gd name="connsiteY6664" fmla="*/ 4793075 h 5499746"/>
              <a:gd name="connsiteX6665" fmla="*/ 9328288 w 10815999"/>
              <a:gd name="connsiteY6665" fmla="*/ 4798174 h 5499746"/>
              <a:gd name="connsiteX6666" fmla="*/ 9330837 w 10815999"/>
              <a:gd name="connsiteY6666" fmla="*/ 4802637 h 5499746"/>
              <a:gd name="connsiteX6667" fmla="*/ 9338482 w 10815999"/>
              <a:gd name="connsiteY6667" fmla="*/ 4809649 h 5499746"/>
              <a:gd name="connsiteX6668" fmla="*/ 9345491 w 10815999"/>
              <a:gd name="connsiteY6668" fmla="*/ 4817298 h 5499746"/>
              <a:gd name="connsiteX6669" fmla="*/ 9346765 w 10815999"/>
              <a:gd name="connsiteY6669" fmla="*/ 4818573 h 5499746"/>
              <a:gd name="connsiteX6670" fmla="*/ 9348677 w 10815999"/>
              <a:gd name="connsiteY6670" fmla="*/ 4819848 h 5499746"/>
              <a:gd name="connsiteX6671" fmla="*/ 9349951 w 10815999"/>
              <a:gd name="connsiteY6671" fmla="*/ 4822398 h 5499746"/>
              <a:gd name="connsiteX6672" fmla="*/ 9351225 w 10815999"/>
              <a:gd name="connsiteY6672" fmla="*/ 4824310 h 5499746"/>
              <a:gd name="connsiteX6673" fmla="*/ 9353136 w 10815999"/>
              <a:gd name="connsiteY6673" fmla="*/ 4830047 h 5499746"/>
              <a:gd name="connsiteX6674" fmla="*/ 9355048 w 10815999"/>
              <a:gd name="connsiteY6674" fmla="*/ 4833872 h 5499746"/>
              <a:gd name="connsiteX6675" fmla="*/ 9355685 w 10815999"/>
              <a:gd name="connsiteY6675" fmla="*/ 4838972 h 5499746"/>
              <a:gd name="connsiteX6676" fmla="*/ 9355685 w 10815999"/>
              <a:gd name="connsiteY6676" fmla="*/ 4843434 h 5499746"/>
              <a:gd name="connsiteX6677" fmla="*/ 9355685 w 10815999"/>
              <a:gd name="connsiteY6677" fmla="*/ 4845984 h 5499746"/>
              <a:gd name="connsiteX6678" fmla="*/ 9355048 w 10815999"/>
              <a:gd name="connsiteY6678" fmla="*/ 4847896 h 5499746"/>
              <a:gd name="connsiteX6679" fmla="*/ 9354411 w 10815999"/>
              <a:gd name="connsiteY6679" fmla="*/ 4849809 h 5499746"/>
              <a:gd name="connsiteX6680" fmla="*/ 9352499 w 10815999"/>
              <a:gd name="connsiteY6680" fmla="*/ 4851083 h 5499746"/>
              <a:gd name="connsiteX6681" fmla="*/ 9352499 w 10815999"/>
              <a:gd name="connsiteY6681" fmla="*/ 4851721 h 5499746"/>
              <a:gd name="connsiteX6682" fmla="*/ 9351225 w 10815999"/>
              <a:gd name="connsiteY6682" fmla="*/ 4852358 h 5499746"/>
              <a:gd name="connsiteX6683" fmla="*/ 9349951 w 10815999"/>
              <a:gd name="connsiteY6683" fmla="*/ 4852996 h 5499746"/>
              <a:gd name="connsiteX6684" fmla="*/ 9348039 w 10815999"/>
              <a:gd name="connsiteY6684" fmla="*/ 4852996 h 5499746"/>
              <a:gd name="connsiteX6685" fmla="*/ 9343579 w 10815999"/>
              <a:gd name="connsiteY6685" fmla="*/ 4853633 h 5499746"/>
              <a:gd name="connsiteX6686" fmla="*/ 9340394 w 10815999"/>
              <a:gd name="connsiteY6686" fmla="*/ 4853633 h 5499746"/>
              <a:gd name="connsiteX6687" fmla="*/ 9335934 w 10815999"/>
              <a:gd name="connsiteY6687" fmla="*/ 4852996 h 5499746"/>
              <a:gd name="connsiteX6688" fmla="*/ 9330837 w 10815999"/>
              <a:gd name="connsiteY6688" fmla="*/ 4851083 h 5499746"/>
              <a:gd name="connsiteX6689" fmla="*/ 9325103 w 10815999"/>
              <a:gd name="connsiteY6689" fmla="*/ 4847896 h 5499746"/>
              <a:gd name="connsiteX6690" fmla="*/ 9321279 w 10815999"/>
              <a:gd name="connsiteY6690" fmla="*/ 4845984 h 5499746"/>
              <a:gd name="connsiteX6691" fmla="*/ 9316820 w 10815999"/>
              <a:gd name="connsiteY6691" fmla="*/ 4844709 h 5499746"/>
              <a:gd name="connsiteX6692" fmla="*/ 9309811 w 10815999"/>
              <a:gd name="connsiteY6692" fmla="*/ 4842159 h 5499746"/>
              <a:gd name="connsiteX6693" fmla="*/ 9304077 w 10815999"/>
              <a:gd name="connsiteY6693" fmla="*/ 4838972 h 5499746"/>
              <a:gd name="connsiteX6694" fmla="*/ 9298980 w 10815999"/>
              <a:gd name="connsiteY6694" fmla="*/ 4836422 h 5499746"/>
              <a:gd name="connsiteX6695" fmla="*/ 9293246 w 10815999"/>
              <a:gd name="connsiteY6695" fmla="*/ 4830685 h 5499746"/>
              <a:gd name="connsiteX6696" fmla="*/ 9284963 w 10815999"/>
              <a:gd name="connsiteY6696" fmla="*/ 4824310 h 5499746"/>
              <a:gd name="connsiteX6697" fmla="*/ 9276043 w 10815999"/>
              <a:gd name="connsiteY6697" fmla="*/ 4819210 h 5499746"/>
              <a:gd name="connsiteX6698" fmla="*/ 9267123 w 10815999"/>
              <a:gd name="connsiteY6698" fmla="*/ 4814748 h 5499746"/>
              <a:gd name="connsiteX6699" fmla="*/ 9263300 w 10815999"/>
              <a:gd name="connsiteY6699" fmla="*/ 4814748 h 5499746"/>
              <a:gd name="connsiteX6700" fmla="*/ 9259477 w 10815999"/>
              <a:gd name="connsiteY6700" fmla="*/ 4814748 h 5499746"/>
              <a:gd name="connsiteX6701" fmla="*/ 9254381 w 10815999"/>
              <a:gd name="connsiteY6701" fmla="*/ 4814111 h 5499746"/>
              <a:gd name="connsiteX6702" fmla="*/ 9250558 w 10815999"/>
              <a:gd name="connsiteY6702" fmla="*/ 4812198 h 5499746"/>
              <a:gd name="connsiteX6703" fmla="*/ 9243549 w 10815999"/>
              <a:gd name="connsiteY6703" fmla="*/ 4811561 h 5499746"/>
              <a:gd name="connsiteX6704" fmla="*/ 9234629 w 10815999"/>
              <a:gd name="connsiteY6704" fmla="*/ 4810286 h 5499746"/>
              <a:gd name="connsiteX6705" fmla="*/ 9230807 w 10815999"/>
              <a:gd name="connsiteY6705" fmla="*/ 4809011 h 5499746"/>
              <a:gd name="connsiteX6706" fmla="*/ 9226984 w 10815999"/>
              <a:gd name="connsiteY6706" fmla="*/ 4808374 h 5499746"/>
              <a:gd name="connsiteX6707" fmla="*/ 9223161 w 10815999"/>
              <a:gd name="connsiteY6707" fmla="*/ 4806461 h 5499746"/>
              <a:gd name="connsiteX6708" fmla="*/ 9221249 w 10815999"/>
              <a:gd name="connsiteY6708" fmla="*/ 4805186 h 5499746"/>
              <a:gd name="connsiteX6709" fmla="*/ 9213604 w 10815999"/>
              <a:gd name="connsiteY6709" fmla="*/ 4797537 h 5499746"/>
              <a:gd name="connsiteX6710" fmla="*/ 9206595 w 10815999"/>
              <a:gd name="connsiteY6710" fmla="*/ 4787975 h 5499746"/>
              <a:gd name="connsiteX6711" fmla="*/ 9202135 w 10815999"/>
              <a:gd name="connsiteY6711" fmla="*/ 4784150 h 5499746"/>
              <a:gd name="connsiteX6712" fmla="*/ 9197039 w 10815999"/>
              <a:gd name="connsiteY6712" fmla="*/ 4780325 h 5499746"/>
              <a:gd name="connsiteX6713" fmla="*/ 9191304 w 10815999"/>
              <a:gd name="connsiteY6713" fmla="*/ 4775863 h 5499746"/>
              <a:gd name="connsiteX6714" fmla="*/ 9187481 w 10815999"/>
              <a:gd name="connsiteY6714" fmla="*/ 4773313 h 5499746"/>
              <a:gd name="connsiteX6715" fmla="*/ 9183021 w 10815999"/>
              <a:gd name="connsiteY6715" fmla="*/ 4770763 h 5499746"/>
              <a:gd name="connsiteX6716" fmla="*/ 9176013 w 10815999"/>
              <a:gd name="connsiteY6716" fmla="*/ 4768214 h 5499746"/>
              <a:gd name="connsiteX6717" fmla="*/ 9169641 w 10815999"/>
              <a:gd name="connsiteY6717" fmla="*/ 4765026 h 5499746"/>
              <a:gd name="connsiteX6718" fmla="*/ 9165182 w 10815999"/>
              <a:gd name="connsiteY6718" fmla="*/ 4763751 h 5499746"/>
              <a:gd name="connsiteX6719" fmla="*/ 9158810 w 10815999"/>
              <a:gd name="connsiteY6719" fmla="*/ 4762477 h 5499746"/>
              <a:gd name="connsiteX6720" fmla="*/ 9151802 w 10815999"/>
              <a:gd name="connsiteY6720" fmla="*/ 4761839 h 5499746"/>
              <a:gd name="connsiteX6721" fmla="*/ 9144793 w 10815999"/>
              <a:gd name="connsiteY6721" fmla="*/ 4761202 h 5499746"/>
              <a:gd name="connsiteX6722" fmla="*/ 9139059 w 10815999"/>
              <a:gd name="connsiteY6722" fmla="*/ 4761202 h 5499746"/>
              <a:gd name="connsiteX6723" fmla="*/ 9132051 w 10815999"/>
              <a:gd name="connsiteY6723" fmla="*/ 4759289 h 5499746"/>
              <a:gd name="connsiteX6724" fmla="*/ 9125042 w 10815999"/>
              <a:gd name="connsiteY6724" fmla="*/ 4756739 h 5499746"/>
              <a:gd name="connsiteX6725" fmla="*/ 9119308 w 10815999"/>
              <a:gd name="connsiteY6725" fmla="*/ 4754190 h 5499746"/>
              <a:gd name="connsiteX6726" fmla="*/ 9114211 w 10815999"/>
              <a:gd name="connsiteY6726" fmla="*/ 4751640 h 5499746"/>
              <a:gd name="connsiteX6727" fmla="*/ 9105928 w 10815999"/>
              <a:gd name="connsiteY6727" fmla="*/ 4749727 h 5499746"/>
              <a:gd name="connsiteX6728" fmla="*/ 9096371 w 10815999"/>
              <a:gd name="connsiteY6728" fmla="*/ 4748452 h 5499746"/>
              <a:gd name="connsiteX6729" fmla="*/ 9086177 w 10815999"/>
              <a:gd name="connsiteY6729" fmla="*/ 4747177 h 5499746"/>
              <a:gd name="connsiteX6730" fmla="*/ 9077894 w 10815999"/>
              <a:gd name="connsiteY6730" fmla="*/ 4746540 h 5499746"/>
              <a:gd name="connsiteX6731" fmla="*/ 9071523 w 10815999"/>
              <a:gd name="connsiteY6731" fmla="*/ 4745903 h 5499746"/>
              <a:gd name="connsiteX6732" fmla="*/ 9063240 w 10815999"/>
              <a:gd name="connsiteY6732" fmla="*/ 4745903 h 5499746"/>
              <a:gd name="connsiteX6733" fmla="*/ 9054957 w 10815999"/>
              <a:gd name="connsiteY6733" fmla="*/ 4746540 h 5499746"/>
              <a:gd name="connsiteX6734" fmla="*/ 9047949 w 10815999"/>
              <a:gd name="connsiteY6734" fmla="*/ 4746540 h 5499746"/>
              <a:gd name="connsiteX6735" fmla="*/ 9042215 w 10815999"/>
              <a:gd name="connsiteY6735" fmla="*/ 4748452 h 5499746"/>
              <a:gd name="connsiteX6736" fmla="*/ 9035206 w 10815999"/>
              <a:gd name="connsiteY6736" fmla="*/ 4749727 h 5499746"/>
              <a:gd name="connsiteX6737" fmla="*/ 9031383 w 10815999"/>
              <a:gd name="connsiteY6737" fmla="*/ 4750365 h 5499746"/>
              <a:gd name="connsiteX6738" fmla="*/ 9028198 w 10815999"/>
              <a:gd name="connsiteY6738" fmla="*/ 4751002 h 5499746"/>
              <a:gd name="connsiteX6739" fmla="*/ 9024375 w 10815999"/>
              <a:gd name="connsiteY6739" fmla="*/ 4752915 h 5499746"/>
              <a:gd name="connsiteX6740" fmla="*/ 9021826 w 10815999"/>
              <a:gd name="connsiteY6740" fmla="*/ 4754190 h 5499746"/>
              <a:gd name="connsiteX6741" fmla="*/ 9019915 w 10815999"/>
              <a:gd name="connsiteY6741" fmla="*/ 4754827 h 5499746"/>
              <a:gd name="connsiteX6742" fmla="*/ 9018003 w 10815999"/>
              <a:gd name="connsiteY6742" fmla="*/ 4755464 h 5499746"/>
              <a:gd name="connsiteX6743" fmla="*/ 9016729 w 10815999"/>
              <a:gd name="connsiteY6743" fmla="*/ 4756739 h 5499746"/>
              <a:gd name="connsiteX6744" fmla="*/ 9014181 w 10815999"/>
              <a:gd name="connsiteY6744" fmla="*/ 4758014 h 5499746"/>
              <a:gd name="connsiteX6745" fmla="*/ 9010358 w 10815999"/>
              <a:gd name="connsiteY6745" fmla="*/ 4761202 h 5499746"/>
              <a:gd name="connsiteX6746" fmla="*/ 9007172 w 10815999"/>
              <a:gd name="connsiteY6746" fmla="*/ 4763751 h 5499746"/>
              <a:gd name="connsiteX6747" fmla="*/ 8997615 w 10815999"/>
              <a:gd name="connsiteY6747" fmla="*/ 4770126 h 5499746"/>
              <a:gd name="connsiteX6748" fmla="*/ 8987421 w 10815999"/>
              <a:gd name="connsiteY6748" fmla="*/ 4775863 h 5499746"/>
              <a:gd name="connsiteX6749" fmla="*/ 8983598 w 10815999"/>
              <a:gd name="connsiteY6749" fmla="*/ 4780963 h 5499746"/>
              <a:gd name="connsiteX6750" fmla="*/ 8977227 w 10815999"/>
              <a:gd name="connsiteY6750" fmla="*/ 4786700 h 5499746"/>
              <a:gd name="connsiteX6751" fmla="*/ 8971493 w 10815999"/>
              <a:gd name="connsiteY6751" fmla="*/ 4793075 h 5499746"/>
              <a:gd name="connsiteX6752" fmla="*/ 8965759 w 10815999"/>
              <a:gd name="connsiteY6752" fmla="*/ 4797537 h 5499746"/>
              <a:gd name="connsiteX6753" fmla="*/ 8960661 w 10815999"/>
              <a:gd name="connsiteY6753" fmla="*/ 4799449 h 5499746"/>
              <a:gd name="connsiteX6754" fmla="*/ 8952379 w 10815999"/>
              <a:gd name="connsiteY6754" fmla="*/ 4801362 h 5499746"/>
              <a:gd name="connsiteX6755" fmla="*/ 8943459 w 10815999"/>
              <a:gd name="connsiteY6755" fmla="*/ 4802637 h 5499746"/>
              <a:gd name="connsiteX6756" fmla="*/ 8936450 w 10815999"/>
              <a:gd name="connsiteY6756" fmla="*/ 4802637 h 5499746"/>
              <a:gd name="connsiteX6757" fmla="*/ 8926893 w 10815999"/>
              <a:gd name="connsiteY6757" fmla="*/ 4803911 h 5499746"/>
              <a:gd name="connsiteX6758" fmla="*/ 8917336 w 10815999"/>
              <a:gd name="connsiteY6758" fmla="*/ 4805186 h 5499746"/>
              <a:gd name="connsiteX6759" fmla="*/ 8910965 w 10815999"/>
              <a:gd name="connsiteY6759" fmla="*/ 4804549 h 5499746"/>
              <a:gd name="connsiteX6760" fmla="*/ 8905231 w 10815999"/>
              <a:gd name="connsiteY6760" fmla="*/ 4802637 h 5499746"/>
              <a:gd name="connsiteX6761" fmla="*/ 8898222 w 10815999"/>
              <a:gd name="connsiteY6761" fmla="*/ 4799449 h 5499746"/>
              <a:gd name="connsiteX6762" fmla="*/ 8892488 w 10815999"/>
              <a:gd name="connsiteY6762" fmla="*/ 4797537 h 5499746"/>
              <a:gd name="connsiteX6763" fmla="*/ 8884205 w 10815999"/>
              <a:gd name="connsiteY6763" fmla="*/ 4794987 h 5499746"/>
              <a:gd name="connsiteX6764" fmla="*/ 8873374 w 10815999"/>
              <a:gd name="connsiteY6764" fmla="*/ 4791162 h 5499746"/>
              <a:gd name="connsiteX6765" fmla="*/ 8867640 w 10815999"/>
              <a:gd name="connsiteY6765" fmla="*/ 4789250 h 5499746"/>
              <a:gd name="connsiteX6766" fmla="*/ 8862543 w 10815999"/>
              <a:gd name="connsiteY6766" fmla="*/ 4786700 h 5499746"/>
              <a:gd name="connsiteX6767" fmla="*/ 8857446 w 10815999"/>
              <a:gd name="connsiteY6767" fmla="*/ 4786063 h 5499746"/>
              <a:gd name="connsiteX6768" fmla="*/ 8853623 w 10815999"/>
              <a:gd name="connsiteY6768" fmla="*/ 4785425 h 5499746"/>
              <a:gd name="connsiteX6769" fmla="*/ 8847251 w 10815999"/>
              <a:gd name="connsiteY6769" fmla="*/ 4784788 h 5499746"/>
              <a:gd name="connsiteX6770" fmla="*/ 8840243 w 10815999"/>
              <a:gd name="connsiteY6770" fmla="*/ 4784788 h 5499746"/>
              <a:gd name="connsiteX6771" fmla="*/ 8833235 w 10815999"/>
              <a:gd name="connsiteY6771" fmla="*/ 4785425 h 5499746"/>
              <a:gd name="connsiteX6772" fmla="*/ 8827500 w 10815999"/>
              <a:gd name="connsiteY6772" fmla="*/ 4785425 h 5499746"/>
              <a:gd name="connsiteX6773" fmla="*/ 8820492 w 10815999"/>
              <a:gd name="connsiteY6773" fmla="*/ 4783513 h 5499746"/>
              <a:gd name="connsiteX6774" fmla="*/ 8813483 w 10815999"/>
              <a:gd name="connsiteY6774" fmla="*/ 4780963 h 5499746"/>
              <a:gd name="connsiteX6775" fmla="*/ 8807749 w 10815999"/>
              <a:gd name="connsiteY6775" fmla="*/ 4778413 h 5499746"/>
              <a:gd name="connsiteX6776" fmla="*/ 8802652 w 10815999"/>
              <a:gd name="connsiteY6776" fmla="*/ 4775863 h 5499746"/>
              <a:gd name="connsiteX6777" fmla="*/ 8796281 w 10815999"/>
              <a:gd name="connsiteY6777" fmla="*/ 4775226 h 5499746"/>
              <a:gd name="connsiteX6778" fmla="*/ 8787998 w 10815999"/>
              <a:gd name="connsiteY6778" fmla="*/ 4773313 h 5499746"/>
              <a:gd name="connsiteX6779" fmla="*/ 8779715 w 10815999"/>
              <a:gd name="connsiteY6779" fmla="*/ 4772038 h 5499746"/>
              <a:gd name="connsiteX6780" fmla="*/ 8773344 w 10815999"/>
              <a:gd name="connsiteY6780" fmla="*/ 4770763 h 5499746"/>
              <a:gd name="connsiteX6781" fmla="*/ 8766973 w 10815999"/>
              <a:gd name="connsiteY6781" fmla="*/ 4770763 h 5499746"/>
              <a:gd name="connsiteX6782" fmla="*/ 8759964 w 10815999"/>
              <a:gd name="connsiteY6782" fmla="*/ 4770763 h 5499746"/>
              <a:gd name="connsiteX6783" fmla="*/ 8753593 w 10815999"/>
              <a:gd name="connsiteY6783" fmla="*/ 4770763 h 5499746"/>
              <a:gd name="connsiteX6784" fmla="*/ 8748496 w 10815999"/>
              <a:gd name="connsiteY6784" fmla="*/ 4770763 h 5499746"/>
              <a:gd name="connsiteX6785" fmla="*/ 8744673 w 10815999"/>
              <a:gd name="connsiteY6785" fmla="*/ 4773313 h 5499746"/>
              <a:gd name="connsiteX6786" fmla="*/ 8740850 w 10815999"/>
              <a:gd name="connsiteY6786" fmla="*/ 4775863 h 5499746"/>
              <a:gd name="connsiteX6787" fmla="*/ 8737027 w 10815999"/>
              <a:gd name="connsiteY6787" fmla="*/ 4779688 h 5499746"/>
              <a:gd name="connsiteX6788" fmla="*/ 8734479 w 10815999"/>
              <a:gd name="connsiteY6788" fmla="*/ 4782875 h 5499746"/>
              <a:gd name="connsiteX6789" fmla="*/ 8733205 w 10815999"/>
              <a:gd name="connsiteY6789" fmla="*/ 4787975 h 5499746"/>
              <a:gd name="connsiteX6790" fmla="*/ 8731930 w 10815999"/>
              <a:gd name="connsiteY6790" fmla="*/ 4794350 h 5499746"/>
              <a:gd name="connsiteX6791" fmla="*/ 8731293 w 10815999"/>
              <a:gd name="connsiteY6791" fmla="*/ 4800087 h 5499746"/>
              <a:gd name="connsiteX6792" fmla="*/ 8730019 w 10815999"/>
              <a:gd name="connsiteY6792" fmla="*/ 4805186 h 5499746"/>
              <a:gd name="connsiteX6793" fmla="*/ 8722373 w 10815999"/>
              <a:gd name="connsiteY6793" fmla="*/ 4812198 h 5499746"/>
              <a:gd name="connsiteX6794" fmla="*/ 8714727 w 10815999"/>
              <a:gd name="connsiteY6794" fmla="*/ 4819210 h 5499746"/>
              <a:gd name="connsiteX6795" fmla="*/ 8707719 w 10815999"/>
              <a:gd name="connsiteY6795" fmla="*/ 4825585 h 5499746"/>
              <a:gd name="connsiteX6796" fmla="*/ 8700073 w 10815999"/>
              <a:gd name="connsiteY6796" fmla="*/ 4831322 h 5499746"/>
              <a:gd name="connsiteX6797" fmla="*/ 8697525 w 10815999"/>
              <a:gd name="connsiteY6797" fmla="*/ 4833872 h 5499746"/>
              <a:gd name="connsiteX6798" fmla="*/ 8692428 w 10815999"/>
              <a:gd name="connsiteY6798" fmla="*/ 4835784 h 5499746"/>
              <a:gd name="connsiteX6799" fmla="*/ 8689879 w 10815999"/>
              <a:gd name="connsiteY6799" fmla="*/ 4836422 h 5499746"/>
              <a:gd name="connsiteX6800" fmla="*/ 8687968 w 10815999"/>
              <a:gd name="connsiteY6800" fmla="*/ 4837697 h 5499746"/>
              <a:gd name="connsiteX6801" fmla="*/ 8685419 w 10815999"/>
              <a:gd name="connsiteY6801" fmla="*/ 4837697 h 5499746"/>
              <a:gd name="connsiteX6802" fmla="*/ 8683508 w 10815999"/>
              <a:gd name="connsiteY6802" fmla="*/ 4836422 h 5499746"/>
              <a:gd name="connsiteX6803" fmla="*/ 8674588 w 10815999"/>
              <a:gd name="connsiteY6803" fmla="*/ 4832597 h 5499746"/>
              <a:gd name="connsiteX6804" fmla="*/ 8666305 w 10815999"/>
              <a:gd name="connsiteY6804" fmla="*/ 4829410 h 5499746"/>
              <a:gd name="connsiteX6805" fmla="*/ 8664394 w 10815999"/>
              <a:gd name="connsiteY6805" fmla="*/ 4828772 h 5499746"/>
              <a:gd name="connsiteX6806" fmla="*/ 8661208 w 10815999"/>
              <a:gd name="connsiteY6806" fmla="*/ 4828135 h 5499746"/>
              <a:gd name="connsiteX6807" fmla="*/ 8657385 w 10815999"/>
              <a:gd name="connsiteY6807" fmla="*/ 4828135 h 5499746"/>
              <a:gd name="connsiteX6808" fmla="*/ 8653563 w 10815999"/>
              <a:gd name="connsiteY6808" fmla="*/ 4828772 h 5499746"/>
              <a:gd name="connsiteX6809" fmla="*/ 8645917 w 10815999"/>
              <a:gd name="connsiteY6809" fmla="*/ 4830047 h 5499746"/>
              <a:gd name="connsiteX6810" fmla="*/ 8639545 w 10815999"/>
              <a:gd name="connsiteY6810" fmla="*/ 4831322 h 5499746"/>
              <a:gd name="connsiteX6811" fmla="*/ 8629989 w 10815999"/>
              <a:gd name="connsiteY6811" fmla="*/ 4836422 h 5499746"/>
              <a:gd name="connsiteX6812" fmla="*/ 8619795 w 10815999"/>
              <a:gd name="connsiteY6812" fmla="*/ 4841522 h 5499746"/>
              <a:gd name="connsiteX6813" fmla="*/ 8613423 w 10815999"/>
              <a:gd name="connsiteY6813" fmla="*/ 4844071 h 5499746"/>
              <a:gd name="connsiteX6814" fmla="*/ 8607052 w 10815999"/>
              <a:gd name="connsiteY6814" fmla="*/ 4848534 h 5499746"/>
              <a:gd name="connsiteX6815" fmla="*/ 8600681 w 10815999"/>
              <a:gd name="connsiteY6815" fmla="*/ 4854271 h 5499746"/>
              <a:gd name="connsiteX6816" fmla="*/ 8595583 w 10815999"/>
              <a:gd name="connsiteY6816" fmla="*/ 4858096 h 5499746"/>
              <a:gd name="connsiteX6817" fmla="*/ 8593672 w 10815999"/>
              <a:gd name="connsiteY6817" fmla="*/ 4863833 h 5499746"/>
              <a:gd name="connsiteX6818" fmla="*/ 8591761 w 10815999"/>
              <a:gd name="connsiteY6818" fmla="*/ 4870207 h 5499746"/>
              <a:gd name="connsiteX6819" fmla="*/ 8591123 w 10815999"/>
              <a:gd name="connsiteY6819" fmla="*/ 4878494 h 5499746"/>
              <a:gd name="connsiteX6820" fmla="*/ 8590486 w 10815999"/>
              <a:gd name="connsiteY6820" fmla="*/ 4884869 h 5499746"/>
              <a:gd name="connsiteX6821" fmla="*/ 8591123 w 10815999"/>
              <a:gd name="connsiteY6821" fmla="*/ 4891243 h 5499746"/>
              <a:gd name="connsiteX6822" fmla="*/ 8591761 w 10815999"/>
              <a:gd name="connsiteY6822" fmla="*/ 4897618 h 5499746"/>
              <a:gd name="connsiteX6823" fmla="*/ 8593672 w 10815999"/>
              <a:gd name="connsiteY6823" fmla="*/ 4903993 h 5499746"/>
              <a:gd name="connsiteX6824" fmla="*/ 8595583 w 10815999"/>
              <a:gd name="connsiteY6824" fmla="*/ 4909092 h 5499746"/>
              <a:gd name="connsiteX6825" fmla="*/ 8595583 w 10815999"/>
              <a:gd name="connsiteY6825" fmla="*/ 4914192 h 5499746"/>
              <a:gd name="connsiteX6826" fmla="*/ 8593672 w 10815999"/>
              <a:gd name="connsiteY6826" fmla="*/ 4919929 h 5499746"/>
              <a:gd name="connsiteX6827" fmla="*/ 8592398 w 10815999"/>
              <a:gd name="connsiteY6827" fmla="*/ 4926304 h 5499746"/>
              <a:gd name="connsiteX6828" fmla="*/ 8590486 w 10815999"/>
              <a:gd name="connsiteY6828" fmla="*/ 4930766 h 5499746"/>
              <a:gd name="connsiteX6829" fmla="*/ 8584752 w 10815999"/>
              <a:gd name="connsiteY6829" fmla="*/ 4937141 h 5499746"/>
              <a:gd name="connsiteX6830" fmla="*/ 8578381 w 10815999"/>
              <a:gd name="connsiteY6830" fmla="*/ 4942878 h 5499746"/>
              <a:gd name="connsiteX6831" fmla="*/ 8573921 w 10815999"/>
              <a:gd name="connsiteY6831" fmla="*/ 4944153 h 5499746"/>
              <a:gd name="connsiteX6832" fmla="*/ 8567549 w 10815999"/>
              <a:gd name="connsiteY6832" fmla="*/ 4944153 h 5499746"/>
              <a:gd name="connsiteX6833" fmla="*/ 8561815 w 10815999"/>
              <a:gd name="connsiteY6833" fmla="*/ 4944153 h 5499746"/>
              <a:gd name="connsiteX6834" fmla="*/ 8556718 w 10815999"/>
              <a:gd name="connsiteY6834" fmla="*/ 4945428 h 5499746"/>
              <a:gd name="connsiteX6835" fmla="*/ 8554807 w 10815999"/>
              <a:gd name="connsiteY6835" fmla="*/ 4947977 h 5499746"/>
              <a:gd name="connsiteX6836" fmla="*/ 8552895 w 10815999"/>
              <a:gd name="connsiteY6836" fmla="*/ 4951802 h 5499746"/>
              <a:gd name="connsiteX6837" fmla="*/ 8550347 w 10815999"/>
              <a:gd name="connsiteY6837" fmla="*/ 4954990 h 5499746"/>
              <a:gd name="connsiteX6838" fmla="*/ 8546524 w 10815999"/>
              <a:gd name="connsiteY6838" fmla="*/ 4957539 h 5499746"/>
              <a:gd name="connsiteX6839" fmla="*/ 8542064 w 10815999"/>
              <a:gd name="connsiteY6839" fmla="*/ 4960089 h 5499746"/>
              <a:gd name="connsiteX6840" fmla="*/ 8536967 w 10815999"/>
              <a:gd name="connsiteY6840" fmla="*/ 4962639 h 5499746"/>
              <a:gd name="connsiteX6841" fmla="*/ 8532507 w 10815999"/>
              <a:gd name="connsiteY6841" fmla="*/ 4963914 h 5499746"/>
              <a:gd name="connsiteX6842" fmla="*/ 8528047 w 10815999"/>
              <a:gd name="connsiteY6842" fmla="*/ 4964551 h 5499746"/>
              <a:gd name="connsiteX6843" fmla="*/ 8522313 w 10815999"/>
              <a:gd name="connsiteY6843" fmla="*/ 4963914 h 5499746"/>
              <a:gd name="connsiteX6844" fmla="*/ 8517853 w 10815999"/>
              <a:gd name="connsiteY6844" fmla="*/ 4962639 h 5499746"/>
              <a:gd name="connsiteX6845" fmla="*/ 8513393 w 10815999"/>
              <a:gd name="connsiteY6845" fmla="*/ 4960089 h 5499746"/>
              <a:gd name="connsiteX6846" fmla="*/ 8508296 w 10815999"/>
              <a:gd name="connsiteY6846" fmla="*/ 4957539 h 5499746"/>
              <a:gd name="connsiteX6847" fmla="*/ 8505747 w 10815999"/>
              <a:gd name="connsiteY6847" fmla="*/ 4956264 h 5499746"/>
              <a:gd name="connsiteX6848" fmla="*/ 8501287 w 10815999"/>
              <a:gd name="connsiteY6848" fmla="*/ 4955627 h 5499746"/>
              <a:gd name="connsiteX6849" fmla="*/ 8497465 w 10815999"/>
              <a:gd name="connsiteY6849" fmla="*/ 4956264 h 5499746"/>
              <a:gd name="connsiteX6850" fmla="*/ 8493005 w 10815999"/>
              <a:gd name="connsiteY6850" fmla="*/ 4957539 h 5499746"/>
              <a:gd name="connsiteX6851" fmla="*/ 8488545 w 10815999"/>
              <a:gd name="connsiteY6851" fmla="*/ 4962639 h 5499746"/>
              <a:gd name="connsiteX6852" fmla="*/ 8480899 w 10815999"/>
              <a:gd name="connsiteY6852" fmla="*/ 4969651 h 5499746"/>
              <a:gd name="connsiteX6853" fmla="*/ 8477076 w 10815999"/>
              <a:gd name="connsiteY6853" fmla="*/ 4969651 h 5499746"/>
              <a:gd name="connsiteX6854" fmla="*/ 8473253 w 10815999"/>
              <a:gd name="connsiteY6854" fmla="*/ 4969014 h 5499746"/>
              <a:gd name="connsiteX6855" fmla="*/ 8468793 w 10815999"/>
              <a:gd name="connsiteY6855" fmla="*/ 4968376 h 5499746"/>
              <a:gd name="connsiteX6856" fmla="*/ 8466882 w 10815999"/>
              <a:gd name="connsiteY6856" fmla="*/ 4967101 h 5499746"/>
              <a:gd name="connsiteX6857" fmla="*/ 8464333 w 10815999"/>
              <a:gd name="connsiteY6857" fmla="*/ 4964551 h 5499746"/>
              <a:gd name="connsiteX6858" fmla="*/ 8462422 w 10815999"/>
              <a:gd name="connsiteY6858" fmla="*/ 4961364 h 5499746"/>
              <a:gd name="connsiteX6859" fmla="*/ 8459874 w 10815999"/>
              <a:gd name="connsiteY6859" fmla="*/ 4956264 h 5499746"/>
              <a:gd name="connsiteX6860" fmla="*/ 8459237 w 10815999"/>
              <a:gd name="connsiteY6860" fmla="*/ 4952440 h 5499746"/>
              <a:gd name="connsiteX6861" fmla="*/ 8462422 w 10815999"/>
              <a:gd name="connsiteY6861" fmla="*/ 4948615 h 5499746"/>
              <a:gd name="connsiteX6862" fmla="*/ 8464971 w 10815999"/>
              <a:gd name="connsiteY6862" fmla="*/ 4944153 h 5499746"/>
              <a:gd name="connsiteX6863" fmla="*/ 8467519 w 10815999"/>
              <a:gd name="connsiteY6863" fmla="*/ 4939690 h 5499746"/>
              <a:gd name="connsiteX6864" fmla="*/ 8468793 w 10815999"/>
              <a:gd name="connsiteY6864" fmla="*/ 4935866 h 5499746"/>
              <a:gd name="connsiteX6865" fmla="*/ 8467519 w 10815999"/>
              <a:gd name="connsiteY6865" fmla="*/ 4926304 h 5499746"/>
              <a:gd name="connsiteX6866" fmla="*/ 8466882 w 10815999"/>
              <a:gd name="connsiteY6866" fmla="*/ 4916104 h 5499746"/>
              <a:gd name="connsiteX6867" fmla="*/ 8464971 w 10815999"/>
              <a:gd name="connsiteY6867" fmla="*/ 4912280 h 5499746"/>
              <a:gd name="connsiteX6868" fmla="*/ 8463059 w 10815999"/>
              <a:gd name="connsiteY6868" fmla="*/ 4907180 h 5499746"/>
              <a:gd name="connsiteX6869" fmla="*/ 8461785 w 10815999"/>
              <a:gd name="connsiteY6869" fmla="*/ 4905268 h 5499746"/>
              <a:gd name="connsiteX6870" fmla="*/ 8459874 w 10815999"/>
              <a:gd name="connsiteY6870" fmla="*/ 4903355 h 5499746"/>
              <a:gd name="connsiteX6871" fmla="*/ 8458599 w 10815999"/>
              <a:gd name="connsiteY6871" fmla="*/ 4902718 h 5499746"/>
              <a:gd name="connsiteX6872" fmla="*/ 8456688 w 10815999"/>
              <a:gd name="connsiteY6872" fmla="*/ 4902080 h 5499746"/>
              <a:gd name="connsiteX6873" fmla="*/ 8454777 w 10815999"/>
              <a:gd name="connsiteY6873" fmla="*/ 4901443 h 5499746"/>
              <a:gd name="connsiteX6874" fmla="*/ 8452865 w 10815999"/>
              <a:gd name="connsiteY6874" fmla="*/ 4901443 h 5499746"/>
              <a:gd name="connsiteX6875" fmla="*/ 8450954 w 10815999"/>
              <a:gd name="connsiteY6875" fmla="*/ 4902718 h 5499746"/>
              <a:gd name="connsiteX6876" fmla="*/ 8448405 w 10815999"/>
              <a:gd name="connsiteY6876" fmla="*/ 4903355 h 5499746"/>
              <a:gd name="connsiteX6877" fmla="*/ 8443945 w 10815999"/>
              <a:gd name="connsiteY6877" fmla="*/ 4905268 h 5499746"/>
              <a:gd name="connsiteX6878" fmla="*/ 8440123 w 10815999"/>
              <a:gd name="connsiteY6878" fmla="*/ 4906543 h 5499746"/>
              <a:gd name="connsiteX6879" fmla="*/ 8435663 w 10815999"/>
              <a:gd name="connsiteY6879" fmla="*/ 4907817 h 5499746"/>
              <a:gd name="connsiteX6880" fmla="*/ 8431203 w 10815999"/>
              <a:gd name="connsiteY6880" fmla="*/ 4907180 h 5499746"/>
              <a:gd name="connsiteX6881" fmla="*/ 8426743 w 10815999"/>
              <a:gd name="connsiteY6881" fmla="*/ 4907180 h 5499746"/>
              <a:gd name="connsiteX6882" fmla="*/ 8422920 w 10815999"/>
              <a:gd name="connsiteY6882" fmla="*/ 4906543 h 5499746"/>
              <a:gd name="connsiteX6883" fmla="*/ 8415274 w 10815999"/>
              <a:gd name="connsiteY6883" fmla="*/ 4904630 h 5499746"/>
              <a:gd name="connsiteX6884" fmla="*/ 8406354 w 10815999"/>
              <a:gd name="connsiteY6884" fmla="*/ 4902080 h 5499746"/>
              <a:gd name="connsiteX6885" fmla="*/ 8396160 w 10815999"/>
              <a:gd name="connsiteY6885" fmla="*/ 4900168 h 5499746"/>
              <a:gd name="connsiteX6886" fmla="*/ 8388515 w 10815999"/>
              <a:gd name="connsiteY6886" fmla="*/ 4899530 h 5499746"/>
              <a:gd name="connsiteX6887" fmla="*/ 8379595 w 10815999"/>
              <a:gd name="connsiteY6887" fmla="*/ 4897618 h 5499746"/>
              <a:gd name="connsiteX6888" fmla="*/ 8368763 w 10815999"/>
              <a:gd name="connsiteY6888" fmla="*/ 4896981 h 5499746"/>
              <a:gd name="connsiteX6889" fmla="*/ 8358569 w 10815999"/>
              <a:gd name="connsiteY6889" fmla="*/ 4896981 h 5499746"/>
              <a:gd name="connsiteX6890" fmla="*/ 8349649 w 10815999"/>
              <a:gd name="connsiteY6890" fmla="*/ 4896981 h 5499746"/>
              <a:gd name="connsiteX6891" fmla="*/ 8338181 w 10815999"/>
              <a:gd name="connsiteY6891" fmla="*/ 4896343 h 5499746"/>
              <a:gd name="connsiteX6892" fmla="*/ 8324164 w 10815999"/>
              <a:gd name="connsiteY6892" fmla="*/ 4896343 h 5499746"/>
              <a:gd name="connsiteX6893" fmla="*/ 8317793 w 10815999"/>
              <a:gd name="connsiteY6893" fmla="*/ 4896343 h 5499746"/>
              <a:gd name="connsiteX6894" fmla="*/ 8310784 w 10815999"/>
              <a:gd name="connsiteY6894" fmla="*/ 4896981 h 5499746"/>
              <a:gd name="connsiteX6895" fmla="*/ 8305050 w 10815999"/>
              <a:gd name="connsiteY6895" fmla="*/ 4897618 h 5499746"/>
              <a:gd name="connsiteX6896" fmla="*/ 8301227 w 10815999"/>
              <a:gd name="connsiteY6896" fmla="*/ 4899530 h 5499746"/>
              <a:gd name="connsiteX6897" fmla="*/ 8296130 w 10815999"/>
              <a:gd name="connsiteY6897" fmla="*/ 4902080 h 5499746"/>
              <a:gd name="connsiteX6898" fmla="*/ 8289759 w 10815999"/>
              <a:gd name="connsiteY6898" fmla="*/ 4905905 h 5499746"/>
              <a:gd name="connsiteX6899" fmla="*/ 8284662 w 10815999"/>
              <a:gd name="connsiteY6899" fmla="*/ 4909730 h 5499746"/>
              <a:gd name="connsiteX6900" fmla="*/ 8278927 w 10815999"/>
              <a:gd name="connsiteY6900" fmla="*/ 4914192 h 5499746"/>
              <a:gd name="connsiteX6901" fmla="*/ 8274467 w 10815999"/>
              <a:gd name="connsiteY6901" fmla="*/ 4916742 h 5499746"/>
              <a:gd name="connsiteX6902" fmla="*/ 8268096 w 10815999"/>
              <a:gd name="connsiteY6902" fmla="*/ 4919292 h 5499746"/>
              <a:gd name="connsiteX6903" fmla="*/ 8262362 w 10815999"/>
              <a:gd name="connsiteY6903" fmla="*/ 4921842 h 5499746"/>
              <a:gd name="connsiteX6904" fmla="*/ 8257265 w 10815999"/>
              <a:gd name="connsiteY6904" fmla="*/ 4923754 h 5499746"/>
              <a:gd name="connsiteX6905" fmla="*/ 8253442 w 10815999"/>
              <a:gd name="connsiteY6905" fmla="*/ 4924391 h 5499746"/>
              <a:gd name="connsiteX6906" fmla="*/ 8248345 w 10815999"/>
              <a:gd name="connsiteY6906" fmla="*/ 4924391 h 5499746"/>
              <a:gd name="connsiteX6907" fmla="*/ 8243248 w 10815999"/>
              <a:gd name="connsiteY6907" fmla="*/ 4923754 h 5499746"/>
              <a:gd name="connsiteX6908" fmla="*/ 8237514 w 10815999"/>
              <a:gd name="connsiteY6908" fmla="*/ 4921842 h 5499746"/>
              <a:gd name="connsiteX6909" fmla="*/ 8227957 w 10815999"/>
              <a:gd name="connsiteY6909" fmla="*/ 4919929 h 5499746"/>
              <a:gd name="connsiteX6910" fmla="*/ 8220948 w 10815999"/>
              <a:gd name="connsiteY6910" fmla="*/ 4918654 h 5499746"/>
              <a:gd name="connsiteX6911" fmla="*/ 8213940 w 10815999"/>
              <a:gd name="connsiteY6911" fmla="*/ 4918654 h 5499746"/>
              <a:gd name="connsiteX6912" fmla="*/ 8205657 w 10815999"/>
              <a:gd name="connsiteY6912" fmla="*/ 4918654 h 5499746"/>
              <a:gd name="connsiteX6913" fmla="*/ 8198011 w 10815999"/>
              <a:gd name="connsiteY6913" fmla="*/ 4919929 h 5499746"/>
              <a:gd name="connsiteX6914" fmla="*/ 8191640 w 10815999"/>
              <a:gd name="connsiteY6914" fmla="*/ 4921204 h 5499746"/>
              <a:gd name="connsiteX6915" fmla="*/ 8187180 w 10815999"/>
              <a:gd name="connsiteY6915" fmla="*/ 4921842 h 5499746"/>
              <a:gd name="connsiteX6916" fmla="*/ 8181446 w 10815999"/>
              <a:gd name="connsiteY6916" fmla="*/ 4925029 h 5499746"/>
              <a:gd name="connsiteX6917" fmla="*/ 8176349 w 10815999"/>
              <a:gd name="connsiteY6917" fmla="*/ 4928216 h 5499746"/>
              <a:gd name="connsiteX6918" fmla="*/ 8171889 w 10815999"/>
              <a:gd name="connsiteY6918" fmla="*/ 4930766 h 5499746"/>
              <a:gd name="connsiteX6919" fmla="*/ 8163606 w 10815999"/>
              <a:gd name="connsiteY6919" fmla="*/ 4933953 h 5499746"/>
              <a:gd name="connsiteX6920" fmla="*/ 8155323 w 10815999"/>
              <a:gd name="connsiteY6920" fmla="*/ 4938416 h 5499746"/>
              <a:gd name="connsiteX6921" fmla="*/ 8148315 w 10815999"/>
              <a:gd name="connsiteY6921" fmla="*/ 4937778 h 5499746"/>
              <a:gd name="connsiteX6922" fmla="*/ 8141943 w 10815999"/>
              <a:gd name="connsiteY6922" fmla="*/ 4937141 h 5499746"/>
              <a:gd name="connsiteX6923" fmla="*/ 8135572 w 10815999"/>
              <a:gd name="connsiteY6923" fmla="*/ 4936503 h 5499746"/>
              <a:gd name="connsiteX6924" fmla="*/ 8131112 w 10815999"/>
              <a:gd name="connsiteY6924" fmla="*/ 4935866 h 5499746"/>
              <a:gd name="connsiteX6925" fmla="*/ 8120918 w 10815999"/>
              <a:gd name="connsiteY6925" fmla="*/ 4930766 h 5499746"/>
              <a:gd name="connsiteX6926" fmla="*/ 8111361 w 10815999"/>
              <a:gd name="connsiteY6926" fmla="*/ 4926304 h 5499746"/>
              <a:gd name="connsiteX6927" fmla="*/ 8104990 w 10815999"/>
              <a:gd name="connsiteY6927" fmla="*/ 4925029 h 5499746"/>
              <a:gd name="connsiteX6928" fmla="*/ 8097981 w 10815999"/>
              <a:gd name="connsiteY6928" fmla="*/ 4925029 h 5499746"/>
              <a:gd name="connsiteX6929" fmla="*/ 8090335 w 10815999"/>
              <a:gd name="connsiteY6929" fmla="*/ 4925029 h 5499746"/>
              <a:gd name="connsiteX6930" fmla="*/ 8083964 w 10815999"/>
              <a:gd name="connsiteY6930" fmla="*/ 4923754 h 5499746"/>
              <a:gd name="connsiteX6931" fmla="*/ 8078230 w 10815999"/>
              <a:gd name="connsiteY6931" fmla="*/ 4919929 h 5499746"/>
              <a:gd name="connsiteX6932" fmla="*/ 8069947 w 10815999"/>
              <a:gd name="connsiteY6932" fmla="*/ 4916104 h 5499746"/>
              <a:gd name="connsiteX6933" fmla="*/ 8063576 w 10815999"/>
              <a:gd name="connsiteY6933" fmla="*/ 4912917 h 5499746"/>
              <a:gd name="connsiteX6934" fmla="*/ 8055293 w 10815999"/>
              <a:gd name="connsiteY6934" fmla="*/ 4909092 h 5499746"/>
              <a:gd name="connsiteX6935" fmla="*/ 8047011 w 10815999"/>
              <a:gd name="connsiteY6935" fmla="*/ 4906543 h 5499746"/>
              <a:gd name="connsiteX6936" fmla="*/ 8040639 w 10815999"/>
              <a:gd name="connsiteY6936" fmla="*/ 4903993 h 5499746"/>
              <a:gd name="connsiteX6937" fmla="*/ 8035542 w 10815999"/>
              <a:gd name="connsiteY6937" fmla="*/ 4903993 h 5499746"/>
              <a:gd name="connsiteX6938" fmla="*/ 8029808 w 10815999"/>
              <a:gd name="connsiteY6938" fmla="*/ 4903993 h 5499746"/>
              <a:gd name="connsiteX6939" fmla="*/ 8022162 w 10815999"/>
              <a:gd name="connsiteY6939" fmla="*/ 4903993 h 5499746"/>
              <a:gd name="connsiteX6940" fmla="*/ 8015791 w 10815999"/>
              <a:gd name="connsiteY6940" fmla="*/ 4903993 h 5499746"/>
              <a:gd name="connsiteX6941" fmla="*/ 8011968 w 10815999"/>
              <a:gd name="connsiteY6941" fmla="*/ 4907180 h 5499746"/>
              <a:gd name="connsiteX6942" fmla="*/ 8005597 w 10815999"/>
              <a:gd name="connsiteY6942" fmla="*/ 4911642 h 5499746"/>
              <a:gd name="connsiteX6943" fmla="*/ 8003048 w 10815999"/>
              <a:gd name="connsiteY6943" fmla="*/ 4913555 h 5499746"/>
              <a:gd name="connsiteX6944" fmla="*/ 7999863 w 10815999"/>
              <a:gd name="connsiteY6944" fmla="*/ 4914830 h 5499746"/>
              <a:gd name="connsiteX6945" fmla="*/ 7997314 w 10815999"/>
              <a:gd name="connsiteY6945" fmla="*/ 4916104 h 5499746"/>
              <a:gd name="connsiteX6946" fmla="*/ 7994128 w 10815999"/>
              <a:gd name="connsiteY6946" fmla="*/ 4916104 h 5499746"/>
              <a:gd name="connsiteX6947" fmla="*/ 7988394 w 10815999"/>
              <a:gd name="connsiteY6947" fmla="*/ 4914192 h 5499746"/>
              <a:gd name="connsiteX6948" fmla="*/ 7982023 w 10815999"/>
              <a:gd name="connsiteY6948" fmla="*/ 4911642 h 5499746"/>
              <a:gd name="connsiteX6949" fmla="*/ 7976289 w 10815999"/>
              <a:gd name="connsiteY6949" fmla="*/ 4912280 h 5499746"/>
              <a:gd name="connsiteX6950" fmla="*/ 7969280 w 10815999"/>
              <a:gd name="connsiteY6950" fmla="*/ 4914830 h 5499746"/>
              <a:gd name="connsiteX6951" fmla="*/ 7962909 w 10815999"/>
              <a:gd name="connsiteY6951" fmla="*/ 4917379 h 5499746"/>
              <a:gd name="connsiteX6952" fmla="*/ 7957811 w 10815999"/>
              <a:gd name="connsiteY6952" fmla="*/ 4921204 h 5499746"/>
              <a:gd name="connsiteX6953" fmla="*/ 7952077 w 10815999"/>
              <a:gd name="connsiteY6953" fmla="*/ 4928216 h 5499746"/>
              <a:gd name="connsiteX6954" fmla="*/ 7945706 w 10815999"/>
              <a:gd name="connsiteY6954" fmla="*/ 4935866 h 5499746"/>
              <a:gd name="connsiteX6955" fmla="*/ 7941883 w 10815999"/>
              <a:gd name="connsiteY6955" fmla="*/ 4937778 h 5499746"/>
              <a:gd name="connsiteX6956" fmla="*/ 7936786 w 10815999"/>
              <a:gd name="connsiteY6956" fmla="*/ 4939053 h 5499746"/>
              <a:gd name="connsiteX6957" fmla="*/ 7932963 w 10815999"/>
              <a:gd name="connsiteY6957" fmla="*/ 4940328 h 5499746"/>
              <a:gd name="connsiteX6958" fmla="*/ 7928503 w 10815999"/>
              <a:gd name="connsiteY6958" fmla="*/ 4940328 h 5499746"/>
              <a:gd name="connsiteX6959" fmla="*/ 7926592 w 10815999"/>
              <a:gd name="connsiteY6959" fmla="*/ 4940328 h 5499746"/>
              <a:gd name="connsiteX6960" fmla="*/ 7924681 w 10815999"/>
              <a:gd name="connsiteY6960" fmla="*/ 4940328 h 5499746"/>
              <a:gd name="connsiteX6961" fmla="*/ 7923406 w 10815999"/>
              <a:gd name="connsiteY6961" fmla="*/ 4939690 h 5499746"/>
              <a:gd name="connsiteX6962" fmla="*/ 7921495 w 10815999"/>
              <a:gd name="connsiteY6962" fmla="*/ 4938416 h 5499746"/>
              <a:gd name="connsiteX6963" fmla="*/ 7921495 w 10815999"/>
              <a:gd name="connsiteY6963" fmla="*/ 4928216 h 5499746"/>
              <a:gd name="connsiteX6964" fmla="*/ 7920858 w 10815999"/>
              <a:gd name="connsiteY6964" fmla="*/ 4918017 h 5499746"/>
              <a:gd name="connsiteX6965" fmla="*/ 7920221 w 10815999"/>
              <a:gd name="connsiteY6965" fmla="*/ 4908455 h 5499746"/>
              <a:gd name="connsiteX6966" fmla="*/ 7918947 w 10815999"/>
              <a:gd name="connsiteY6966" fmla="*/ 4902080 h 5499746"/>
              <a:gd name="connsiteX6967" fmla="*/ 7915761 w 10815999"/>
              <a:gd name="connsiteY6967" fmla="*/ 4896981 h 5499746"/>
              <a:gd name="connsiteX6968" fmla="*/ 7912575 w 10815999"/>
              <a:gd name="connsiteY6968" fmla="*/ 4892518 h 5499746"/>
              <a:gd name="connsiteX6969" fmla="*/ 7908752 w 10815999"/>
              <a:gd name="connsiteY6969" fmla="*/ 4888056 h 5499746"/>
              <a:gd name="connsiteX6970" fmla="*/ 7904292 w 10815999"/>
              <a:gd name="connsiteY6970" fmla="*/ 4884869 h 5499746"/>
              <a:gd name="connsiteX6971" fmla="*/ 7903292 w 10815999"/>
              <a:gd name="connsiteY6971" fmla="*/ 4884778 h 5499746"/>
              <a:gd name="connsiteX6972" fmla="*/ 7906204 w 10815999"/>
              <a:gd name="connsiteY6972" fmla="*/ 4887206 h 5499746"/>
              <a:gd name="connsiteX6973" fmla="*/ 7910664 w 10815999"/>
              <a:gd name="connsiteY6973" fmla="*/ 4891667 h 5499746"/>
              <a:gd name="connsiteX6974" fmla="*/ 7914487 w 10815999"/>
              <a:gd name="connsiteY6974" fmla="*/ 4896767 h 5499746"/>
              <a:gd name="connsiteX6975" fmla="*/ 7917035 w 10815999"/>
              <a:gd name="connsiteY6975" fmla="*/ 4901228 h 5499746"/>
              <a:gd name="connsiteX6976" fmla="*/ 7918947 w 10815999"/>
              <a:gd name="connsiteY6976" fmla="*/ 4907602 h 5499746"/>
              <a:gd name="connsiteX6977" fmla="*/ 7919584 w 10815999"/>
              <a:gd name="connsiteY6977" fmla="*/ 4917163 h 5499746"/>
              <a:gd name="connsiteX6978" fmla="*/ 7919584 w 10815999"/>
              <a:gd name="connsiteY6978" fmla="*/ 4927999 h 5499746"/>
              <a:gd name="connsiteX6979" fmla="*/ 7919584 w 10815999"/>
              <a:gd name="connsiteY6979" fmla="*/ 4937560 h 5499746"/>
              <a:gd name="connsiteX6980" fmla="*/ 7912575 w 10815999"/>
              <a:gd name="connsiteY6980" fmla="*/ 4934373 h 5499746"/>
              <a:gd name="connsiteX6981" fmla="*/ 7907479 w 10815999"/>
              <a:gd name="connsiteY6981" fmla="*/ 4932461 h 5499746"/>
              <a:gd name="connsiteX6982" fmla="*/ 7902381 w 10815999"/>
              <a:gd name="connsiteY6982" fmla="*/ 4930549 h 5499746"/>
              <a:gd name="connsiteX6983" fmla="*/ 7894736 w 10815999"/>
              <a:gd name="connsiteY6983" fmla="*/ 4927999 h 5499746"/>
              <a:gd name="connsiteX6984" fmla="*/ 7888365 w 10815999"/>
              <a:gd name="connsiteY6984" fmla="*/ 4926087 h 5499746"/>
              <a:gd name="connsiteX6985" fmla="*/ 7882630 w 10815999"/>
              <a:gd name="connsiteY6985" fmla="*/ 4925449 h 5499746"/>
              <a:gd name="connsiteX6986" fmla="*/ 7876896 w 10815999"/>
              <a:gd name="connsiteY6986" fmla="*/ 4925449 h 5499746"/>
              <a:gd name="connsiteX6987" fmla="*/ 7868613 w 10815999"/>
              <a:gd name="connsiteY6987" fmla="*/ 4925449 h 5499746"/>
              <a:gd name="connsiteX6988" fmla="*/ 7860967 w 10815999"/>
              <a:gd name="connsiteY6988" fmla="*/ 4926724 h 5499746"/>
              <a:gd name="connsiteX6989" fmla="*/ 7856508 w 10815999"/>
              <a:gd name="connsiteY6989" fmla="*/ 4927999 h 5499746"/>
              <a:gd name="connsiteX6990" fmla="*/ 7852685 w 10815999"/>
              <a:gd name="connsiteY6990" fmla="*/ 4931186 h 5499746"/>
              <a:gd name="connsiteX6991" fmla="*/ 7848862 w 10815999"/>
              <a:gd name="connsiteY6991" fmla="*/ 4936285 h 5499746"/>
              <a:gd name="connsiteX6992" fmla="*/ 7846313 w 10815999"/>
              <a:gd name="connsiteY6992" fmla="*/ 4941384 h 5499746"/>
              <a:gd name="connsiteX6993" fmla="*/ 7844402 w 10815999"/>
              <a:gd name="connsiteY6993" fmla="*/ 4944571 h 5499746"/>
              <a:gd name="connsiteX6994" fmla="*/ 7838668 w 10815999"/>
              <a:gd name="connsiteY6994" fmla="*/ 4947121 h 5499746"/>
              <a:gd name="connsiteX6995" fmla="*/ 7832297 w 10815999"/>
              <a:gd name="connsiteY6995" fmla="*/ 4950308 h 5499746"/>
              <a:gd name="connsiteX6996" fmla="*/ 7824651 w 10815999"/>
              <a:gd name="connsiteY6996" fmla="*/ 4953495 h 5499746"/>
              <a:gd name="connsiteX6997" fmla="*/ 7820191 w 10815999"/>
              <a:gd name="connsiteY6997" fmla="*/ 4956682 h 5499746"/>
              <a:gd name="connsiteX6998" fmla="*/ 7817005 w 10815999"/>
              <a:gd name="connsiteY6998" fmla="*/ 4963056 h 5499746"/>
              <a:gd name="connsiteX6999" fmla="*/ 7815094 w 10815999"/>
              <a:gd name="connsiteY6999" fmla="*/ 4968793 h 5499746"/>
              <a:gd name="connsiteX7000" fmla="*/ 7809360 w 10815999"/>
              <a:gd name="connsiteY7000" fmla="*/ 4977079 h 5499746"/>
              <a:gd name="connsiteX7001" fmla="*/ 7802988 w 10815999"/>
              <a:gd name="connsiteY7001" fmla="*/ 4984090 h 5499746"/>
              <a:gd name="connsiteX7002" fmla="*/ 7797891 w 10815999"/>
              <a:gd name="connsiteY7002" fmla="*/ 4988552 h 5499746"/>
              <a:gd name="connsiteX7003" fmla="*/ 7792794 w 10815999"/>
              <a:gd name="connsiteY7003" fmla="*/ 4993014 h 5499746"/>
              <a:gd name="connsiteX7004" fmla="*/ 7790246 w 10815999"/>
              <a:gd name="connsiteY7004" fmla="*/ 4995563 h 5499746"/>
              <a:gd name="connsiteX7005" fmla="*/ 7787060 w 10815999"/>
              <a:gd name="connsiteY7005" fmla="*/ 4996838 h 5499746"/>
              <a:gd name="connsiteX7006" fmla="*/ 7783237 w 10815999"/>
              <a:gd name="connsiteY7006" fmla="*/ 4998113 h 5499746"/>
              <a:gd name="connsiteX7007" fmla="*/ 7780689 w 10815999"/>
              <a:gd name="connsiteY7007" fmla="*/ 4998113 h 5499746"/>
              <a:gd name="connsiteX7008" fmla="*/ 7778140 w 10815999"/>
              <a:gd name="connsiteY7008" fmla="*/ 4998113 h 5499746"/>
              <a:gd name="connsiteX7009" fmla="*/ 7774955 w 10815999"/>
              <a:gd name="connsiteY7009" fmla="*/ 4996838 h 5499746"/>
              <a:gd name="connsiteX7010" fmla="*/ 7771131 w 10815999"/>
              <a:gd name="connsiteY7010" fmla="*/ 4995563 h 5499746"/>
              <a:gd name="connsiteX7011" fmla="*/ 7767946 w 10815999"/>
              <a:gd name="connsiteY7011" fmla="*/ 4993651 h 5499746"/>
              <a:gd name="connsiteX7012" fmla="*/ 7765397 w 10815999"/>
              <a:gd name="connsiteY7012" fmla="*/ 4991739 h 5499746"/>
              <a:gd name="connsiteX7013" fmla="*/ 7762212 w 10815999"/>
              <a:gd name="connsiteY7013" fmla="*/ 4989827 h 5499746"/>
              <a:gd name="connsiteX7014" fmla="*/ 7760300 w 10815999"/>
              <a:gd name="connsiteY7014" fmla="*/ 4987915 h 5499746"/>
              <a:gd name="connsiteX7015" fmla="*/ 7759026 w 10815999"/>
              <a:gd name="connsiteY7015" fmla="*/ 4986002 h 5499746"/>
              <a:gd name="connsiteX7016" fmla="*/ 7757752 w 10815999"/>
              <a:gd name="connsiteY7016" fmla="*/ 4981541 h 5499746"/>
              <a:gd name="connsiteX7017" fmla="*/ 7757752 w 10815999"/>
              <a:gd name="connsiteY7017" fmla="*/ 4975804 h 5499746"/>
              <a:gd name="connsiteX7018" fmla="*/ 7757752 w 10815999"/>
              <a:gd name="connsiteY7018" fmla="*/ 4969430 h 5499746"/>
              <a:gd name="connsiteX7019" fmla="*/ 7756477 w 10815999"/>
              <a:gd name="connsiteY7019" fmla="*/ 4964331 h 5499746"/>
              <a:gd name="connsiteX7020" fmla="*/ 7755203 w 10815999"/>
              <a:gd name="connsiteY7020" fmla="*/ 4961781 h 5499746"/>
              <a:gd name="connsiteX7021" fmla="*/ 7752655 w 10815999"/>
              <a:gd name="connsiteY7021" fmla="*/ 4958594 h 5499746"/>
              <a:gd name="connsiteX7022" fmla="*/ 7749469 w 10815999"/>
              <a:gd name="connsiteY7022" fmla="*/ 4954770 h 5499746"/>
              <a:gd name="connsiteX7023" fmla="*/ 7746921 w 10815999"/>
              <a:gd name="connsiteY7023" fmla="*/ 4952220 h 5499746"/>
              <a:gd name="connsiteX7024" fmla="*/ 7742461 w 10815999"/>
              <a:gd name="connsiteY7024" fmla="*/ 4950945 h 5499746"/>
              <a:gd name="connsiteX7025" fmla="*/ 7736726 w 10815999"/>
              <a:gd name="connsiteY7025" fmla="*/ 4950308 h 5499746"/>
              <a:gd name="connsiteX7026" fmla="*/ 7732267 w 10815999"/>
              <a:gd name="connsiteY7026" fmla="*/ 4950945 h 5499746"/>
              <a:gd name="connsiteX7027" fmla="*/ 7727169 w 10815999"/>
              <a:gd name="connsiteY7027" fmla="*/ 4952220 h 5499746"/>
              <a:gd name="connsiteX7028" fmla="*/ 7725258 w 10815999"/>
              <a:gd name="connsiteY7028" fmla="*/ 4952220 h 5499746"/>
              <a:gd name="connsiteX7029" fmla="*/ 7723984 w 10815999"/>
              <a:gd name="connsiteY7029" fmla="*/ 4953495 h 5499746"/>
              <a:gd name="connsiteX7030" fmla="*/ 7722709 w 10815999"/>
              <a:gd name="connsiteY7030" fmla="*/ 4955407 h 5499746"/>
              <a:gd name="connsiteX7031" fmla="*/ 7721435 w 10815999"/>
              <a:gd name="connsiteY7031" fmla="*/ 4957319 h 5499746"/>
              <a:gd name="connsiteX7032" fmla="*/ 7719524 w 10815999"/>
              <a:gd name="connsiteY7032" fmla="*/ 4962419 h 5499746"/>
              <a:gd name="connsiteX7033" fmla="*/ 7717612 w 10815999"/>
              <a:gd name="connsiteY7033" fmla="*/ 4966243 h 5499746"/>
              <a:gd name="connsiteX7034" fmla="*/ 7716975 w 10815999"/>
              <a:gd name="connsiteY7034" fmla="*/ 4970705 h 5499746"/>
              <a:gd name="connsiteX7035" fmla="*/ 7715701 w 10815999"/>
              <a:gd name="connsiteY7035" fmla="*/ 4975167 h 5499746"/>
              <a:gd name="connsiteX7036" fmla="*/ 7714427 w 10815999"/>
              <a:gd name="connsiteY7036" fmla="*/ 4979628 h 5499746"/>
              <a:gd name="connsiteX7037" fmla="*/ 7712515 w 10815999"/>
              <a:gd name="connsiteY7037" fmla="*/ 4984090 h 5499746"/>
              <a:gd name="connsiteX7038" fmla="*/ 7711878 w 10815999"/>
              <a:gd name="connsiteY7038" fmla="*/ 4988552 h 5499746"/>
              <a:gd name="connsiteX7039" fmla="*/ 7709967 w 10815999"/>
              <a:gd name="connsiteY7039" fmla="*/ 4993651 h 5499746"/>
              <a:gd name="connsiteX7040" fmla="*/ 7708055 w 10815999"/>
              <a:gd name="connsiteY7040" fmla="*/ 4999388 h 5499746"/>
              <a:gd name="connsiteX7041" fmla="*/ 7705507 w 10815999"/>
              <a:gd name="connsiteY7041" fmla="*/ 5002575 h 5499746"/>
              <a:gd name="connsiteX7042" fmla="*/ 7699773 w 10815999"/>
              <a:gd name="connsiteY7042" fmla="*/ 5011498 h 5499746"/>
              <a:gd name="connsiteX7043" fmla="*/ 7693401 w 10815999"/>
              <a:gd name="connsiteY7043" fmla="*/ 5017235 h 5499746"/>
              <a:gd name="connsiteX7044" fmla="*/ 7688941 w 10815999"/>
              <a:gd name="connsiteY7044" fmla="*/ 5017235 h 5499746"/>
              <a:gd name="connsiteX7045" fmla="*/ 7681933 w 10815999"/>
              <a:gd name="connsiteY7045" fmla="*/ 5017872 h 5499746"/>
              <a:gd name="connsiteX7046" fmla="*/ 7676199 w 10815999"/>
              <a:gd name="connsiteY7046" fmla="*/ 5017872 h 5499746"/>
              <a:gd name="connsiteX7047" fmla="*/ 7671101 w 10815999"/>
              <a:gd name="connsiteY7047" fmla="*/ 5017235 h 5499746"/>
              <a:gd name="connsiteX7048" fmla="*/ 7667916 w 10815999"/>
              <a:gd name="connsiteY7048" fmla="*/ 5016598 h 5499746"/>
              <a:gd name="connsiteX7049" fmla="*/ 7664730 w 10815999"/>
              <a:gd name="connsiteY7049" fmla="*/ 5014685 h 5499746"/>
              <a:gd name="connsiteX7050" fmla="*/ 7661545 w 10815999"/>
              <a:gd name="connsiteY7050" fmla="*/ 5012136 h 5499746"/>
              <a:gd name="connsiteX7051" fmla="*/ 7658996 w 10815999"/>
              <a:gd name="connsiteY7051" fmla="*/ 5010224 h 5499746"/>
              <a:gd name="connsiteX7052" fmla="*/ 7655173 w 10815999"/>
              <a:gd name="connsiteY7052" fmla="*/ 5007674 h 5499746"/>
              <a:gd name="connsiteX7053" fmla="*/ 7649439 w 10815999"/>
              <a:gd name="connsiteY7053" fmla="*/ 5004487 h 5499746"/>
              <a:gd name="connsiteX7054" fmla="*/ 7646890 w 10815999"/>
              <a:gd name="connsiteY7054" fmla="*/ 5003212 h 5499746"/>
              <a:gd name="connsiteX7055" fmla="*/ 7644342 w 10815999"/>
              <a:gd name="connsiteY7055" fmla="*/ 5002575 h 5499746"/>
              <a:gd name="connsiteX7056" fmla="*/ 7641793 w 10815999"/>
              <a:gd name="connsiteY7056" fmla="*/ 5002575 h 5499746"/>
              <a:gd name="connsiteX7057" fmla="*/ 7639245 w 10815999"/>
              <a:gd name="connsiteY7057" fmla="*/ 5002575 h 5499746"/>
              <a:gd name="connsiteX7058" fmla="*/ 7637971 w 10815999"/>
              <a:gd name="connsiteY7058" fmla="*/ 5003212 h 5499746"/>
              <a:gd name="connsiteX7059" fmla="*/ 7636696 w 10815999"/>
              <a:gd name="connsiteY7059" fmla="*/ 5003850 h 5499746"/>
              <a:gd name="connsiteX7060" fmla="*/ 7635422 w 10815999"/>
              <a:gd name="connsiteY7060" fmla="*/ 5005124 h 5499746"/>
              <a:gd name="connsiteX7061" fmla="*/ 7634148 w 10815999"/>
              <a:gd name="connsiteY7061" fmla="*/ 5007674 h 5499746"/>
              <a:gd name="connsiteX7062" fmla="*/ 7632236 w 10815999"/>
              <a:gd name="connsiteY7062" fmla="*/ 5011498 h 5499746"/>
              <a:gd name="connsiteX7063" fmla="*/ 7630325 w 10815999"/>
              <a:gd name="connsiteY7063" fmla="*/ 5014685 h 5499746"/>
              <a:gd name="connsiteX7064" fmla="*/ 7628413 w 10815999"/>
              <a:gd name="connsiteY7064" fmla="*/ 5021697 h 5499746"/>
              <a:gd name="connsiteX7065" fmla="*/ 7627139 w 10815999"/>
              <a:gd name="connsiteY7065" fmla="*/ 5029346 h 5499746"/>
              <a:gd name="connsiteX7066" fmla="*/ 7625865 w 10815999"/>
              <a:gd name="connsiteY7066" fmla="*/ 5036357 h 5499746"/>
              <a:gd name="connsiteX7067" fmla="*/ 7623953 w 10815999"/>
              <a:gd name="connsiteY7067" fmla="*/ 5044643 h 5499746"/>
              <a:gd name="connsiteX7068" fmla="*/ 7622042 w 10815999"/>
              <a:gd name="connsiteY7068" fmla="*/ 5051655 h 5499746"/>
              <a:gd name="connsiteX7069" fmla="*/ 7620768 w 10815999"/>
              <a:gd name="connsiteY7069" fmla="*/ 5058666 h 5499746"/>
              <a:gd name="connsiteX7070" fmla="*/ 7616308 w 10815999"/>
              <a:gd name="connsiteY7070" fmla="*/ 5065040 h 5499746"/>
              <a:gd name="connsiteX7071" fmla="*/ 7610574 w 10815999"/>
              <a:gd name="connsiteY7071" fmla="*/ 5073326 h 5499746"/>
              <a:gd name="connsiteX7072" fmla="*/ 7609299 w 10815999"/>
              <a:gd name="connsiteY7072" fmla="*/ 5080975 h 5499746"/>
              <a:gd name="connsiteX7073" fmla="*/ 7608662 w 10815999"/>
              <a:gd name="connsiteY7073" fmla="*/ 5089898 h 5499746"/>
              <a:gd name="connsiteX7074" fmla="*/ 7606114 w 10815999"/>
              <a:gd name="connsiteY7074" fmla="*/ 5094998 h 5499746"/>
              <a:gd name="connsiteX7075" fmla="*/ 7604202 w 10815999"/>
              <a:gd name="connsiteY7075" fmla="*/ 5099459 h 5499746"/>
              <a:gd name="connsiteX7076" fmla="*/ 7601654 w 10815999"/>
              <a:gd name="connsiteY7076" fmla="*/ 5105196 h 5499746"/>
              <a:gd name="connsiteX7077" fmla="*/ 7598468 w 10815999"/>
              <a:gd name="connsiteY7077" fmla="*/ 5109658 h 5499746"/>
              <a:gd name="connsiteX7078" fmla="*/ 7595283 w 10815999"/>
              <a:gd name="connsiteY7078" fmla="*/ 5113482 h 5499746"/>
              <a:gd name="connsiteX7079" fmla="*/ 7592097 w 10815999"/>
              <a:gd name="connsiteY7079" fmla="*/ 5119219 h 5499746"/>
              <a:gd name="connsiteX7080" fmla="*/ 7588274 w 10815999"/>
              <a:gd name="connsiteY7080" fmla="*/ 5123681 h 5499746"/>
              <a:gd name="connsiteX7081" fmla="*/ 7583814 w 10815999"/>
              <a:gd name="connsiteY7081" fmla="*/ 5126230 h 5499746"/>
              <a:gd name="connsiteX7082" fmla="*/ 7574894 w 10815999"/>
              <a:gd name="connsiteY7082" fmla="*/ 5129417 h 5499746"/>
              <a:gd name="connsiteX7083" fmla="*/ 7566611 w 10815999"/>
              <a:gd name="connsiteY7083" fmla="*/ 5131329 h 5499746"/>
              <a:gd name="connsiteX7084" fmla="*/ 7564063 w 10815999"/>
              <a:gd name="connsiteY7084" fmla="*/ 5133879 h 5499746"/>
              <a:gd name="connsiteX7085" fmla="*/ 7560877 w 10815999"/>
              <a:gd name="connsiteY7085" fmla="*/ 5136429 h 5499746"/>
              <a:gd name="connsiteX7086" fmla="*/ 7557691 w 10815999"/>
              <a:gd name="connsiteY7086" fmla="*/ 5139616 h 5499746"/>
              <a:gd name="connsiteX7087" fmla="*/ 7555143 w 10815999"/>
              <a:gd name="connsiteY7087" fmla="*/ 5144077 h 5499746"/>
              <a:gd name="connsiteX7088" fmla="*/ 7551957 w 10815999"/>
              <a:gd name="connsiteY7088" fmla="*/ 5147902 h 5499746"/>
              <a:gd name="connsiteX7089" fmla="*/ 7550046 w 10815999"/>
              <a:gd name="connsiteY7089" fmla="*/ 5152364 h 5499746"/>
              <a:gd name="connsiteX7090" fmla="*/ 7548135 w 10815999"/>
              <a:gd name="connsiteY7090" fmla="*/ 5156825 h 5499746"/>
              <a:gd name="connsiteX7091" fmla="*/ 7547497 w 10815999"/>
              <a:gd name="connsiteY7091" fmla="*/ 5160650 h 5499746"/>
              <a:gd name="connsiteX7092" fmla="*/ 7545586 w 10815999"/>
              <a:gd name="connsiteY7092" fmla="*/ 5165749 h 5499746"/>
              <a:gd name="connsiteX7093" fmla="*/ 7544312 w 10815999"/>
              <a:gd name="connsiteY7093" fmla="*/ 5171486 h 5499746"/>
              <a:gd name="connsiteX7094" fmla="*/ 7544312 w 10815999"/>
              <a:gd name="connsiteY7094" fmla="*/ 5174035 h 5499746"/>
              <a:gd name="connsiteX7095" fmla="*/ 7544312 w 10815999"/>
              <a:gd name="connsiteY7095" fmla="*/ 5177860 h 5499746"/>
              <a:gd name="connsiteX7096" fmla="*/ 7544312 w 10815999"/>
              <a:gd name="connsiteY7096" fmla="*/ 5180409 h 5499746"/>
              <a:gd name="connsiteX7097" fmla="*/ 7544949 w 10815999"/>
              <a:gd name="connsiteY7097" fmla="*/ 5182321 h 5499746"/>
              <a:gd name="connsiteX7098" fmla="*/ 7545586 w 10815999"/>
              <a:gd name="connsiteY7098" fmla="*/ 5186146 h 5499746"/>
              <a:gd name="connsiteX7099" fmla="*/ 7546223 w 10815999"/>
              <a:gd name="connsiteY7099" fmla="*/ 5191245 h 5499746"/>
              <a:gd name="connsiteX7100" fmla="*/ 7548135 w 10815999"/>
              <a:gd name="connsiteY7100" fmla="*/ 5195069 h 5499746"/>
              <a:gd name="connsiteX7101" fmla="*/ 7549409 w 10815999"/>
              <a:gd name="connsiteY7101" fmla="*/ 5198894 h 5499746"/>
              <a:gd name="connsiteX7102" fmla="*/ 7548135 w 10815999"/>
              <a:gd name="connsiteY7102" fmla="*/ 5209092 h 5499746"/>
              <a:gd name="connsiteX7103" fmla="*/ 7547497 w 10815999"/>
              <a:gd name="connsiteY7103" fmla="*/ 5218653 h 5499746"/>
              <a:gd name="connsiteX7104" fmla="*/ 7541763 w 10815999"/>
              <a:gd name="connsiteY7104" fmla="*/ 5226939 h 5499746"/>
              <a:gd name="connsiteX7105" fmla="*/ 7535392 w 10815999"/>
              <a:gd name="connsiteY7105" fmla="*/ 5233313 h 5499746"/>
              <a:gd name="connsiteX7106" fmla="*/ 7529657 w 10815999"/>
              <a:gd name="connsiteY7106" fmla="*/ 5236500 h 5499746"/>
              <a:gd name="connsiteX7107" fmla="*/ 7523923 w 10815999"/>
              <a:gd name="connsiteY7107" fmla="*/ 5240325 h 5499746"/>
              <a:gd name="connsiteX7108" fmla="*/ 7516915 w 10815999"/>
              <a:gd name="connsiteY7108" fmla="*/ 5242237 h 5499746"/>
              <a:gd name="connsiteX7109" fmla="*/ 7511181 w 10815999"/>
              <a:gd name="connsiteY7109" fmla="*/ 5242874 h 5499746"/>
              <a:gd name="connsiteX7110" fmla="*/ 7509907 w 10815999"/>
              <a:gd name="connsiteY7110" fmla="*/ 5243512 h 5499746"/>
              <a:gd name="connsiteX7111" fmla="*/ 7507358 w 10815999"/>
              <a:gd name="connsiteY7111" fmla="*/ 5243512 h 5499746"/>
              <a:gd name="connsiteX7112" fmla="*/ 7505447 w 10815999"/>
              <a:gd name="connsiteY7112" fmla="*/ 5243512 h 5499746"/>
              <a:gd name="connsiteX7113" fmla="*/ 7502898 w 10815999"/>
              <a:gd name="connsiteY7113" fmla="*/ 5242874 h 5499746"/>
              <a:gd name="connsiteX7114" fmla="*/ 7498438 w 10815999"/>
              <a:gd name="connsiteY7114" fmla="*/ 5241599 h 5499746"/>
              <a:gd name="connsiteX7115" fmla="*/ 7493341 w 10815999"/>
              <a:gd name="connsiteY7115" fmla="*/ 5240325 h 5499746"/>
              <a:gd name="connsiteX7116" fmla="*/ 7483784 w 10815999"/>
              <a:gd name="connsiteY7116" fmla="*/ 5240325 h 5499746"/>
              <a:gd name="connsiteX7117" fmla="*/ 7476775 w 10815999"/>
              <a:gd name="connsiteY7117" fmla="*/ 5240325 h 5499746"/>
              <a:gd name="connsiteX7118" fmla="*/ 7468493 w 10815999"/>
              <a:gd name="connsiteY7118" fmla="*/ 5241599 h 5499746"/>
              <a:gd name="connsiteX7119" fmla="*/ 7459573 w 10815999"/>
              <a:gd name="connsiteY7119" fmla="*/ 5242874 h 5499746"/>
              <a:gd name="connsiteX7120" fmla="*/ 7450016 w 10815999"/>
              <a:gd name="connsiteY7120" fmla="*/ 5241599 h 5499746"/>
              <a:gd name="connsiteX7121" fmla="*/ 7439821 w 10815999"/>
              <a:gd name="connsiteY7121" fmla="*/ 5240325 h 5499746"/>
              <a:gd name="connsiteX7122" fmla="*/ 7435999 w 10815999"/>
              <a:gd name="connsiteY7122" fmla="*/ 5240962 h 5499746"/>
              <a:gd name="connsiteX7123" fmla="*/ 7430902 w 10815999"/>
              <a:gd name="connsiteY7123" fmla="*/ 5240962 h 5499746"/>
              <a:gd name="connsiteX7124" fmla="*/ 7425167 w 10815999"/>
              <a:gd name="connsiteY7124" fmla="*/ 5241599 h 5499746"/>
              <a:gd name="connsiteX7125" fmla="*/ 7420707 w 10815999"/>
              <a:gd name="connsiteY7125" fmla="*/ 5242874 h 5499746"/>
              <a:gd name="connsiteX7126" fmla="*/ 7416885 w 10815999"/>
              <a:gd name="connsiteY7126" fmla="*/ 5243512 h 5499746"/>
              <a:gd name="connsiteX7127" fmla="*/ 7413699 w 10815999"/>
              <a:gd name="connsiteY7127" fmla="*/ 5244149 h 5499746"/>
              <a:gd name="connsiteX7128" fmla="*/ 7411151 w 10815999"/>
              <a:gd name="connsiteY7128" fmla="*/ 5246061 h 5499746"/>
              <a:gd name="connsiteX7129" fmla="*/ 7407965 w 10815999"/>
              <a:gd name="connsiteY7129" fmla="*/ 5247336 h 5499746"/>
              <a:gd name="connsiteX7130" fmla="*/ 7406053 w 10815999"/>
              <a:gd name="connsiteY7130" fmla="*/ 5249886 h 5499746"/>
              <a:gd name="connsiteX7131" fmla="*/ 7404142 w 10815999"/>
              <a:gd name="connsiteY7131" fmla="*/ 5254347 h 5499746"/>
              <a:gd name="connsiteX7132" fmla="*/ 7402231 w 10815999"/>
              <a:gd name="connsiteY7132" fmla="*/ 5258172 h 5499746"/>
              <a:gd name="connsiteX7133" fmla="*/ 7401593 w 10815999"/>
              <a:gd name="connsiteY7133" fmla="*/ 5261996 h 5499746"/>
              <a:gd name="connsiteX7134" fmla="*/ 7399682 w 10815999"/>
              <a:gd name="connsiteY7134" fmla="*/ 5267095 h 5499746"/>
              <a:gd name="connsiteX7135" fmla="*/ 7399045 w 10815999"/>
              <a:gd name="connsiteY7135" fmla="*/ 5272832 h 5499746"/>
              <a:gd name="connsiteX7136" fmla="*/ 7398408 w 10815999"/>
              <a:gd name="connsiteY7136" fmla="*/ 5279206 h 5499746"/>
              <a:gd name="connsiteX7137" fmla="*/ 7395859 w 10815999"/>
              <a:gd name="connsiteY7137" fmla="*/ 5283668 h 5499746"/>
              <a:gd name="connsiteX7138" fmla="*/ 7391399 w 10815999"/>
              <a:gd name="connsiteY7138" fmla="*/ 5293866 h 5499746"/>
              <a:gd name="connsiteX7139" fmla="*/ 7386939 w 10815999"/>
              <a:gd name="connsiteY7139" fmla="*/ 5303427 h 5499746"/>
              <a:gd name="connsiteX7140" fmla="*/ 7383754 w 10815999"/>
              <a:gd name="connsiteY7140" fmla="*/ 5307889 h 5499746"/>
              <a:gd name="connsiteX7141" fmla="*/ 7380568 w 10815999"/>
              <a:gd name="connsiteY7141" fmla="*/ 5312988 h 5499746"/>
              <a:gd name="connsiteX7142" fmla="*/ 7376108 w 10815999"/>
              <a:gd name="connsiteY7142" fmla="*/ 5317450 h 5499746"/>
              <a:gd name="connsiteX7143" fmla="*/ 7371648 w 10815999"/>
              <a:gd name="connsiteY7143" fmla="*/ 5320000 h 5499746"/>
              <a:gd name="connsiteX7144" fmla="*/ 7367188 w 10815999"/>
              <a:gd name="connsiteY7144" fmla="*/ 5325099 h 5499746"/>
              <a:gd name="connsiteX7145" fmla="*/ 7360817 w 10815999"/>
              <a:gd name="connsiteY7145" fmla="*/ 5329561 h 5499746"/>
              <a:gd name="connsiteX7146" fmla="*/ 7355083 w 10815999"/>
              <a:gd name="connsiteY7146" fmla="*/ 5334022 h 5499746"/>
              <a:gd name="connsiteX7147" fmla="*/ 7349985 w 10815999"/>
              <a:gd name="connsiteY7147" fmla="*/ 5337847 h 5499746"/>
              <a:gd name="connsiteX7148" fmla="*/ 7341066 w 10815999"/>
              <a:gd name="connsiteY7148" fmla="*/ 5341034 h 5499746"/>
              <a:gd name="connsiteX7149" fmla="*/ 7330235 w 10815999"/>
              <a:gd name="connsiteY7149" fmla="*/ 5343583 h 5499746"/>
              <a:gd name="connsiteX7150" fmla="*/ 7320677 w 10815999"/>
              <a:gd name="connsiteY7150" fmla="*/ 5346133 h 5499746"/>
              <a:gd name="connsiteX7151" fmla="*/ 7311121 w 10815999"/>
              <a:gd name="connsiteY7151" fmla="*/ 5346770 h 5499746"/>
              <a:gd name="connsiteX7152" fmla="*/ 7304112 w 10815999"/>
              <a:gd name="connsiteY7152" fmla="*/ 5349320 h 5499746"/>
              <a:gd name="connsiteX7153" fmla="*/ 7295192 w 10815999"/>
              <a:gd name="connsiteY7153" fmla="*/ 5350595 h 5499746"/>
              <a:gd name="connsiteX7154" fmla="*/ 7286909 w 10815999"/>
              <a:gd name="connsiteY7154" fmla="*/ 5351870 h 5499746"/>
              <a:gd name="connsiteX7155" fmla="*/ 7279901 w 10815999"/>
              <a:gd name="connsiteY7155" fmla="*/ 5351870 h 5499746"/>
              <a:gd name="connsiteX7156" fmla="*/ 7273529 w 10815999"/>
              <a:gd name="connsiteY7156" fmla="*/ 5353782 h 5499746"/>
              <a:gd name="connsiteX7157" fmla="*/ 7267795 w 10815999"/>
              <a:gd name="connsiteY7157" fmla="*/ 5355694 h 5499746"/>
              <a:gd name="connsiteX7158" fmla="*/ 7262061 w 10815999"/>
              <a:gd name="connsiteY7158" fmla="*/ 5356969 h 5499746"/>
              <a:gd name="connsiteX7159" fmla="*/ 7257601 w 10815999"/>
              <a:gd name="connsiteY7159" fmla="*/ 5358881 h 5499746"/>
              <a:gd name="connsiteX7160" fmla="*/ 7247407 w 10815999"/>
              <a:gd name="connsiteY7160" fmla="*/ 5365255 h 5499746"/>
              <a:gd name="connsiteX7161" fmla="*/ 7237850 w 10815999"/>
              <a:gd name="connsiteY7161" fmla="*/ 5370992 h 5499746"/>
              <a:gd name="connsiteX7162" fmla="*/ 7234664 w 10815999"/>
              <a:gd name="connsiteY7162" fmla="*/ 5375453 h 5499746"/>
              <a:gd name="connsiteX7163" fmla="*/ 7232116 w 10815999"/>
              <a:gd name="connsiteY7163" fmla="*/ 5379915 h 5499746"/>
              <a:gd name="connsiteX7164" fmla="*/ 7228930 w 10815999"/>
              <a:gd name="connsiteY7164" fmla="*/ 5383740 h 5499746"/>
              <a:gd name="connsiteX7165" fmla="*/ 7228293 w 10815999"/>
              <a:gd name="connsiteY7165" fmla="*/ 5388201 h 5499746"/>
              <a:gd name="connsiteX7166" fmla="*/ 7227656 w 10815999"/>
              <a:gd name="connsiteY7166" fmla="*/ 5390751 h 5499746"/>
              <a:gd name="connsiteX7167" fmla="*/ 7227656 w 10815999"/>
              <a:gd name="connsiteY7167" fmla="*/ 5393301 h 5499746"/>
              <a:gd name="connsiteX7168" fmla="*/ 7228293 w 10815999"/>
              <a:gd name="connsiteY7168" fmla="*/ 5397125 h 5499746"/>
              <a:gd name="connsiteX7169" fmla="*/ 7228930 w 10815999"/>
              <a:gd name="connsiteY7169" fmla="*/ 5400949 h 5499746"/>
              <a:gd name="connsiteX7170" fmla="*/ 7230204 w 10815999"/>
              <a:gd name="connsiteY7170" fmla="*/ 5407961 h 5499746"/>
              <a:gd name="connsiteX7171" fmla="*/ 7231479 w 10815999"/>
              <a:gd name="connsiteY7171" fmla="*/ 5414972 h 5499746"/>
              <a:gd name="connsiteX7172" fmla="*/ 7228293 w 10815999"/>
              <a:gd name="connsiteY7172" fmla="*/ 5421983 h 5499746"/>
              <a:gd name="connsiteX7173" fmla="*/ 7225107 w 10815999"/>
              <a:gd name="connsiteY7173" fmla="*/ 5429632 h 5499746"/>
              <a:gd name="connsiteX7174" fmla="*/ 7221285 w 10815999"/>
              <a:gd name="connsiteY7174" fmla="*/ 5437281 h 5499746"/>
              <a:gd name="connsiteX7175" fmla="*/ 7218736 w 10815999"/>
              <a:gd name="connsiteY7175" fmla="*/ 5443655 h 5499746"/>
              <a:gd name="connsiteX7176" fmla="*/ 7216187 w 10815999"/>
              <a:gd name="connsiteY7176" fmla="*/ 5450029 h 5499746"/>
              <a:gd name="connsiteX7177" fmla="*/ 7213002 w 10815999"/>
              <a:gd name="connsiteY7177" fmla="*/ 5455766 h 5499746"/>
              <a:gd name="connsiteX7178" fmla="*/ 7209179 w 10815999"/>
              <a:gd name="connsiteY7178" fmla="*/ 5462777 h 5499746"/>
              <a:gd name="connsiteX7179" fmla="*/ 7206630 w 10815999"/>
              <a:gd name="connsiteY7179" fmla="*/ 5467876 h 5499746"/>
              <a:gd name="connsiteX7180" fmla="*/ 7207267 w 10815999"/>
              <a:gd name="connsiteY7180" fmla="*/ 5472975 h 5499746"/>
              <a:gd name="connsiteX7181" fmla="*/ 7209179 w 10815999"/>
              <a:gd name="connsiteY7181" fmla="*/ 5478712 h 5499746"/>
              <a:gd name="connsiteX7182" fmla="*/ 7209816 w 10815999"/>
              <a:gd name="connsiteY7182" fmla="*/ 5482536 h 5499746"/>
              <a:gd name="connsiteX7183" fmla="*/ 7209816 w 10815999"/>
              <a:gd name="connsiteY7183" fmla="*/ 5485086 h 5499746"/>
              <a:gd name="connsiteX7184" fmla="*/ 7209816 w 10815999"/>
              <a:gd name="connsiteY7184" fmla="*/ 5487636 h 5499746"/>
              <a:gd name="connsiteX7185" fmla="*/ 7209179 w 10815999"/>
              <a:gd name="connsiteY7185" fmla="*/ 5490185 h 5499746"/>
              <a:gd name="connsiteX7186" fmla="*/ 7207905 w 10815999"/>
              <a:gd name="connsiteY7186" fmla="*/ 5492097 h 5499746"/>
              <a:gd name="connsiteX7187" fmla="*/ 7205993 w 10815999"/>
              <a:gd name="connsiteY7187" fmla="*/ 5495284 h 5499746"/>
              <a:gd name="connsiteX7188" fmla="*/ 7204082 w 10815999"/>
              <a:gd name="connsiteY7188" fmla="*/ 5497834 h 5499746"/>
              <a:gd name="connsiteX7189" fmla="*/ 7201533 w 10815999"/>
              <a:gd name="connsiteY7189" fmla="*/ 5499746 h 5499746"/>
              <a:gd name="connsiteX7190" fmla="*/ 7198985 w 10815999"/>
              <a:gd name="connsiteY7190" fmla="*/ 5499109 h 5499746"/>
              <a:gd name="connsiteX7191" fmla="*/ 7195162 w 10815999"/>
              <a:gd name="connsiteY7191" fmla="*/ 5498471 h 5499746"/>
              <a:gd name="connsiteX7192" fmla="*/ 7191339 w 10815999"/>
              <a:gd name="connsiteY7192" fmla="*/ 5496559 h 5499746"/>
              <a:gd name="connsiteX7193" fmla="*/ 7187516 w 10815999"/>
              <a:gd name="connsiteY7193" fmla="*/ 5494647 h 5499746"/>
              <a:gd name="connsiteX7194" fmla="*/ 7180508 w 10815999"/>
              <a:gd name="connsiteY7194" fmla="*/ 5489548 h 5499746"/>
              <a:gd name="connsiteX7195" fmla="*/ 7174773 w 10815999"/>
              <a:gd name="connsiteY7195" fmla="*/ 5485086 h 5499746"/>
              <a:gd name="connsiteX7196" fmla="*/ 7171588 w 10815999"/>
              <a:gd name="connsiteY7196" fmla="*/ 5480624 h 5499746"/>
              <a:gd name="connsiteX7197" fmla="*/ 7169039 w 10815999"/>
              <a:gd name="connsiteY7197" fmla="*/ 5475525 h 5499746"/>
              <a:gd name="connsiteX7198" fmla="*/ 7167128 w 10815999"/>
              <a:gd name="connsiteY7198" fmla="*/ 5469788 h 5499746"/>
              <a:gd name="connsiteX7199" fmla="*/ 7165217 w 10815999"/>
              <a:gd name="connsiteY7199" fmla="*/ 5463414 h 5499746"/>
              <a:gd name="connsiteX7200" fmla="*/ 7163942 w 10815999"/>
              <a:gd name="connsiteY7200" fmla="*/ 5455766 h 5499746"/>
              <a:gd name="connsiteX7201" fmla="*/ 7162668 w 10815999"/>
              <a:gd name="connsiteY7201" fmla="*/ 5446842 h 5499746"/>
              <a:gd name="connsiteX7202" fmla="*/ 7158845 w 10815999"/>
              <a:gd name="connsiteY7202" fmla="*/ 5436644 h 5499746"/>
              <a:gd name="connsiteX7203" fmla="*/ 7155659 w 10815999"/>
              <a:gd name="connsiteY7203" fmla="*/ 5427083 h 5499746"/>
              <a:gd name="connsiteX7204" fmla="*/ 7153748 w 10815999"/>
              <a:gd name="connsiteY7204" fmla="*/ 5422621 h 5499746"/>
              <a:gd name="connsiteX7205" fmla="*/ 7149925 w 10815999"/>
              <a:gd name="connsiteY7205" fmla="*/ 5417522 h 5499746"/>
              <a:gd name="connsiteX7206" fmla="*/ 7146740 w 10815999"/>
              <a:gd name="connsiteY7206" fmla="*/ 5413060 h 5499746"/>
              <a:gd name="connsiteX7207" fmla="*/ 7143554 w 10815999"/>
              <a:gd name="connsiteY7207" fmla="*/ 5410510 h 5499746"/>
              <a:gd name="connsiteX7208" fmla="*/ 7140368 w 10815999"/>
              <a:gd name="connsiteY7208" fmla="*/ 5407323 h 5499746"/>
              <a:gd name="connsiteX7209" fmla="*/ 7135908 w 10815999"/>
              <a:gd name="connsiteY7209" fmla="*/ 5405411 h 5499746"/>
              <a:gd name="connsiteX7210" fmla="*/ 7132085 w 10815999"/>
              <a:gd name="connsiteY7210" fmla="*/ 5403499 h 5499746"/>
              <a:gd name="connsiteX7211" fmla="*/ 7128263 w 10815999"/>
              <a:gd name="connsiteY7211" fmla="*/ 5402862 h 5499746"/>
              <a:gd name="connsiteX7212" fmla="*/ 7121891 w 10815999"/>
              <a:gd name="connsiteY7212" fmla="*/ 5409235 h 5499746"/>
              <a:gd name="connsiteX7213" fmla="*/ 7116157 w 10815999"/>
              <a:gd name="connsiteY7213" fmla="*/ 5414972 h 5499746"/>
              <a:gd name="connsiteX7214" fmla="*/ 7112335 w 10815999"/>
              <a:gd name="connsiteY7214" fmla="*/ 5418159 h 5499746"/>
              <a:gd name="connsiteX7215" fmla="*/ 7106600 w 10815999"/>
              <a:gd name="connsiteY7215" fmla="*/ 5420071 h 5499746"/>
              <a:gd name="connsiteX7216" fmla="*/ 7100866 w 10815999"/>
              <a:gd name="connsiteY7216" fmla="*/ 5423258 h 5499746"/>
              <a:gd name="connsiteX7217" fmla="*/ 7094495 w 10815999"/>
              <a:gd name="connsiteY7217" fmla="*/ 5424533 h 5499746"/>
              <a:gd name="connsiteX7218" fmla="*/ 7091946 w 10815999"/>
              <a:gd name="connsiteY7218" fmla="*/ 5424533 h 5499746"/>
              <a:gd name="connsiteX7219" fmla="*/ 7087486 w 10815999"/>
              <a:gd name="connsiteY7219" fmla="*/ 5424533 h 5499746"/>
              <a:gd name="connsiteX7220" fmla="*/ 7081752 w 10815999"/>
              <a:gd name="connsiteY7220" fmla="*/ 5423896 h 5499746"/>
              <a:gd name="connsiteX7221" fmla="*/ 7077929 w 10815999"/>
              <a:gd name="connsiteY7221" fmla="*/ 5422621 h 5499746"/>
              <a:gd name="connsiteX7222" fmla="*/ 7072832 w 10815999"/>
              <a:gd name="connsiteY7222" fmla="*/ 5421346 h 5499746"/>
              <a:gd name="connsiteX7223" fmla="*/ 7067098 w 10815999"/>
              <a:gd name="connsiteY7223" fmla="*/ 5418159 h 5499746"/>
              <a:gd name="connsiteX7224" fmla="*/ 7060727 w 10815999"/>
              <a:gd name="connsiteY7224" fmla="*/ 5416247 h 5499746"/>
              <a:gd name="connsiteX7225" fmla="*/ 7056267 w 10815999"/>
              <a:gd name="connsiteY7225" fmla="*/ 5414972 h 5499746"/>
              <a:gd name="connsiteX7226" fmla="*/ 7046709 w 10815999"/>
              <a:gd name="connsiteY7226" fmla="*/ 5413697 h 5499746"/>
              <a:gd name="connsiteX7227" fmla="*/ 7035241 w 10815999"/>
              <a:gd name="connsiteY7227" fmla="*/ 5412422 h 5499746"/>
              <a:gd name="connsiteX7228" fmla="*/ 7029507 w 10815999"/>
              <a:gd name="connsiteY7228" fmla="*/ 5411785 h 5499746"/>
              <a:gd name="connsiteX7229" fmla="*/ 7024410 w 10815999"/>
              <a:gd name="connsiteY7229" fmla="*/ 5410510 h 5499746"/>
              <a:gd name="connsiteX7230" fmla="*/ 7019950 w 10815999"/>
              <a:gd name="connsiteY7230" fmla="*/ 5409235 h 5499746"/>
              <a:gd name="connsiteX7231" fmla="*/ 7016764 w 10815999"/>
              <a:gd name="connsiteY7231" fmla="*/ 5407323 h 5499746"/>
              <a:gd name="connsiteX7232" fmla="*/ 7012304 w 10815999"/>
              <a:gd name="connsiteY7232" fmla="*/ 5400312 h 5499746"/>
              <a:gd name="connsiteX7233" fmla="*/ 7006570 w 10815999"/>
              <a:gd name="connsiteY7233" fmla="*/ 5390751 h 5499746"/>
              <a:gd name="connsiteX7234" fmla="*/ 7005296 w 10815999"/>
              <a:gd name="connsiteY7234" fmla="*/ 5386289 h 5499746"/>
              <a:gd name="connsiteX7235" fmla="*/ 7004021 w 10815999"/>
              <a:gd name="connsiteY7235" fmla="*/ 5380553 h 5499746"/>
              <a:gd name="connsiteX7236" fmla="*/ 7003384 w 10815999"/>
              <a:gd name="connsiteY7236" fmla="*/ 5378003 h 5499746"/>
              <a:gd name="connsiteX7237" fmla="*/ 7002747 w 10815999"/>
              <a:gd name="connsiteY7237" fmla="*/ 5376091 h 5499746"/>
              <a:gd name="connsiteX7238" fmla="*/ 7001473 w 10815999"/>
              <a:gd name="connsiteY7238" fmla="*/ 5373541 h 5499746"/>
              <a:gd name="connsiteX7239" fmla="*/ 7000199 w 10815999"/>
              <a:gd name="connsiteY7239" fmla="*/ 5370992 h 5499746"/>
              <a:gd name="connsiteX7240" fmla="*/ 6995101 w 10815999"/>
              <a:gd name="connsiteY7240" fmla="*/ 5367167 h 5499746"/>
              <a:gd name="connsiteX7241" fmla="*/ 6990005 w 10815999"/>
              <a:gd name="connsiteY7241" fmla="*/ 5363343 h 5499746"/>
              <a:gd name="connsiteX7242" fmla="*/ 6986182 w 10815999"/>
              <a:gd name="connsiteY7242" fmla="*/ 5362068 h 5499746"/>
              <a:gd name="connsiteX7243" fmla="*/ 6983633 w 10815999"/>
              <a:gd name="connsiteY7243" fmla="*/ 5360793 h 5499746"/>
              <a:gd name="connsiteX7244" fmla="*/ 6980447 w 10815999"/>
              <a:gd name="connsiteY7244" fmla="*/ 5360156 h 5499746"/>
              <a:gd name="connsiteX7245" fmla="*/ 6977899 w 10815999"/>
              <a:gd name="connsiteY7245" fmla="*/ 5358881 h 5499746"/>
              <a:gd name="connsiteX7246" fmla="*/ 6974713 w 10815999"/>
              <a:gd name="connsiteY7246" fmla="*/ 5358244 h 5499746"/>
              <a:gd name="connsiteX7247" fmla="*/ 6971528 w 10815999"/>
              <a:gd name="connsiteY7247" fmla="*/ 5358881 h 5499746"/>
              <a:gd name="connsiteX7248" fmla="*/ 6967705 w 10815999"/>
              <a:gd name="connsiteY7248" fmla="*/ 5360793 h 5499746"/>
              <a:gd name="connsiteX7249" fmla="*/ 6963245 w 10815999"/>
              <a:gd name="connsiteY7249" fmla="*/ 5362705 h 5499746"/>
              <a:gd name="connsiteX7250" fmla="*/ 6955599 w 10815999"/>
              <a:gd name="connsiteY7250" fmla="*/ 5365892 h 5499746"/>
              <a:gd name="connsiteX7251" fmla="*/ 6948591 w 10815999"/>
              <a:gd name="connsiteY7251" fmla="*/ 5368442 h 5499746"/>
              <a:gd name="connsiteX7252" fmla="*/ 6944768 w 10815999"/>
              <a:gd name="connsiteY7252" fmla="*/ 5369717 h 5499746"/>
              <a:gd name="connsiteX7253" fmla="*/ 6938397 w 10815999"/>
              <a:gd name="connsiteY7253" fmla="*/ 5372904 h 5499746"/>
              <a:gd name="connsiteX7254" fmla="*/ 6932663 w 10815999"/>
              <a:gd name="connsiteY7254" fmla="*/ 5376091 h 5499746"/>
              <a:gd name="connsiteX7255" fmla="*/ 6926928 w 10815999"/>
              <a:gd name="connsiteY7255" fmla="*/ 5378640 h 5499746"/>
              <a:gd name="connsiteX7256" fmla="*/ 6919283 w 10815999"/>
              <a:gd name="connsiteY7256" fmla="*/ 5378640 h 5499746"/>
              <a:gd name="connsiteX7257" fmla="*/ 6911000 w 10815999"/>
              <a:gd name="connsiteY7257" fmla="*/ 5378640 h 5499746"/>
              <a:gd name="connsiteX7258" fmla="*/ 6901443 w 10815999"/>
              <a:gd name="connsiteY7258" fmla="*/ 5378640 h 5499746"/>
              <a:gd name="connsiteX7259" fmla="*/ 6892523 w 10815999"/>
              <a:gd name="connsiteY7259" fmla="*/ 5378640 h 5499746"/>
              <a:gd name="connsiteX7260" fmla="*/ 6883603 w 10815999"/>
              <a:gd name="connsiteY7260" fmla="*/ 5378003 h 5499746"/>
              <a:gd name="connsiteX7261" fmla="*/ 6871497 w 10815999"/>
              <a:gd name="connsiteY7261" fmla="*/ 5377366 h 5499746"/>
              <a:gd name="connsiteX7262" fmla="*/ 6859392 w 10815999"/>
              <a:gd name="connsiteY7262" fmla="*/ 5376728 h 5499746"/>
              <a:gd name="connsiteX7263" fmla="*/ 6849198 w 10815999"/>
              <a:gd name="connsiteY7263" fmla="*/ 5376091 h 5499746"/>
              <a:gd name="connsiteX7264" fmla="*/ 6841552 w 10815999"/>
              <a:gd name="connsiteY7264" fmla="*/ 5377366 h 5499746"/>
              <a:gd name="connsiteX7265" fmla="*/ 6833269 w 10815999"/>
              <a:gd name="connsiteY7265" fmla="*/ 5379915 h 5499746"/>
              <a:gd name="connsiteX7266" fmla="*/ 6824349 w 10815999"/>
              <a:gd name="connsiteY7266" fmla="*/ 5381827 h 5499746"/>
              <a:gd name="connsiteX7267" fmla="*/ 6817341 w 10815999"/>
              <a:gd name="connsiteY7267" fmla="*/ 5383102 h 5499746"/>
              <a:gd name="connsiteX7268" fmla="*/ 6812881 w 10815999"/>
              <a:gd name="connsiteY7268" fmla="*/ 5381827 h 5499746"/>
              <a:gd name="connsiteX7269" fmla="*/ 6807147 w 10815999"/>
              <a:gd name="connsiteY7269" fmla="*/ 5379915 h 5499746"/>
              <a:gd name="connsiteX7270" fmla="*/ 6801413 w 10815999"/>
              <a:gd name="connsiteY7270" fmla="*/ 5377366 h 5499746"/>
              <a:gd name="connsiteX7271" fmla="*/ 6795041 w 10815999"/>
              <a:gd name="connsiteY7271" fmla="*/ 5376091 h 5499746"/>
              <a:gd name="connsiteX7272" fmla="*/ 6790581 w 10815999"/>
              <a:gd name="connsiteY7272" fmla="*/ 5376091 h 5499746"/>
              <a:gd name="connsiteX7273" fmla="*/ 6784210 w 10815999"/>
              <a:gd name="connsiteY7273" fmla="*/ 5376091 h 5499746"/>
              <a:gd name="connsiteX7274" fmla="*/ 6778476 w 10815999"/>
              <a:gd name="connsiteY7274" fmla="*/ 5376091 h 5499746"/>
              <a:gd name="connsiteX7275" fmla="*/ 6773379 w 10815999"/>
              <a:gd name="connsiteY7275" fmla="*/ 5376091 h 5499746"/>
              <a:gd name="connsiteX7276" fmla="*/ 6766370 w 10815999"/>
              <a:gd name="connsiteY7276" fmla="*/ 5380553 h 5499746"/>
              <a:gd name="connsiteX7277" fmla="*/ 6758725 w 10815999"/>
              <a:gd name="connsiteY7277" fmla="*/ 5386289 h 5499746"/>
              <a:gd name="connsiteX7278" fmla="*/ 6753627 w 10815999"/>
              <a:gd name="connsiteY7278" fmla="*/ 5388201 h 5499746"/>
              <a:gd name="connsiteX7279" fmla="*/ 6747893 w 10815999"/>
              <a:gd name="connsiteY7279" fmla="*/ 5391388 h 5499746"/>
              <a:gd name="connsiteX7280" fmla="*/ 6741522 w 10815999"/>
              <a:gd name="connsiteY7280" fmla="*/ 5393938 h 5499746"/>
              <a:gd name="connsiteX7281" fmla="*/ 6737062 w 10815999"/>
              <a:gd name="connsiteY7281" fmla="*/ 5395213 h 5499746"/>
              <a:gd name="connsiteX7282" fmla="*/ 6735151 w 10815999"/>
              <a:gd name="connsiteY7282" fmla="*/ 5395850 h 5499746"/>
              <a:gd name="connsiteX7283" fmla="*/ 6731965 w 10815999"/>
              <a:gd name="connsiteY7283" fmla="*/ 5397125 h 5499746"/>
              <a:gd name="connsiteX7284" fmla="*/ 6728779 w 10815999"/>
              <a:gd name="connsiteY7284" fmla="*/ 5395850 h 5499746"/>
              <a:gd name="connsiteX7285" fmla="*/ 6726231 w 10815999"/>
              <a:gd name="connsiteY7285" fmla="*/ 5395850 h 5499746"/>
              <a:gd name="connsiteX7286" fmla="*/ 6719859 w 10815999"/>
              <a:gd name="connsiteY7286" fmla="*/ 5394575 h 5499746"/>
              <a:gd name="connsiteX7287" fmla="*/ 6715399 w 10815999"/>
              <a:gd name="connsiteY7287" fmla="*/ 5392663 h 5499746"/>
              <a:gd name="connsiteX7288" fmla="*/ 6710939 w 10815999"/>
              <a:gd name="connsiteY7288" fmla="*/ 5390751 h 5499746"/>
              <a:gd name="connsiteX7289" fmla="*/ 6705205 w 10815999"/>
              <a:gd name="connsiteY7289" fmla="*/ 5386927 h 5499746"/>
              <a:gd name="connsiteX7290" fmla="*/ 6700108 w 10815999"/>
              <a:gd name="connsiteY7290" fmla="*/ 5382465 h 5499746"/>
              <a:gd name="connsiteX7291" fmla="*/ 6695648 w 10815999"/>
              <a:gd name="connsiteY7291" fmla="*/ 5378640 h 5499746"/>
              <a:gd name="connsiteX7292" fmla="*/ 6691189 w 10815999"/>
              <a:gd name="connsiteY7292" fmla="*/ 5376728 h 5499746"/>
              <a:gd name="connsiteX7293" fmla="*/ 6684817 w 10815999"/>
              <a:gd name="connsiteY7293" fmla="*/ 5374179 h 5499746"/>
              <a:gd name="connsiteX7294" fmla="*/ 6678446 w 10815999"/>
              <a:gd name="connsiteY7294" fmla="*/ 5370992 h 5499746"/>
              <a:gd name="connsiteX7295" fmla="*/ 6673349 w 10815999"/>
              <a:gd name="connsiteY7295" fmla="*/ 5368442 h 5499746"/>
              <a:gd name="connsiteX7296" fmla="*/ 6667615 w 10815999"/>
              <a:gd name="connsiteY7296" fmla="*/ 5367167 h 5499746"/>
              <a:gd name="connsiteX7297" fmla="*/ 6660606 w 10815999"/>
              <a:gd name="connsiteY7297" fmla="*/ 5365255 h 5499746"/>
              <a:gd name="connsiteX7298" fmla="*/ 6652960 w 10815999"/>
              <a:gd name="connsiteY7298" fmla="*/ 5364618 h 5499746"/>
              <a:gd name="connsiteX7299" fmla="*/ 6647226 w 10815999"/>
              <a:gd name="connsiteY7299" fmla="*/ 5363980 h 5499746"/>
              <a:gd name="connsiteX7300" fmla="*/ 6642129 w 10815999"/>
              <a:gd name="connsiteY7300" fmla="*/ 5364618 h 5499746"/>
              <a:gd name="connsiteX7301" fmla="*/ 6636395 w 10815999"/>
              <a:gd name="connsiteY7301" fmla="*/ 5366530 h 5499746"/>
              <a:gd name="connsiteX7302" fmla="*/ 6629386 w 10815999"/>
              <a:gd name="connsiteY7302" fmla="*/ 5369079 h 5499746"/>
              <a:gd name="connsiteX7303" fmla="*/ 6624927 w 10815999"/>
              <a:gd name="connsiteY7303" fmla="*/ 5370992 h 5499746"/>
              <a:gd name="connsiteX7304" fmla="*/ 6618555 w 10815999"/>
              <a:gd name="connsiteY7304" fmla="*/ 5370992 h 5499746"/>
              <a:gd name="connsiteX7305" fmla="*/ 6612184 w 10815999"/>
              <a:gd name="connsiteY7305" fmla="*/ 5370992 h 5499746"/>
              <a:gd name="connsiteX7306" fmla="*/ 6604538 w 10815999"/>
              <a:gd name="connsiteY7306" fmla="*/ 5370354 h 5499746"/>
              <a:gd name="connsiteX7307" fmla="*/ 6598167 w 10815999"/>
              <a:gd name="connsiteY7307" fmla="*/ 5368442 h 5499746"/>
              <a:gd name="connsiteX7308" fmla="*/ 6592433 w 10815999"/>
              <a:gd name="connsiteY7308" fmla="*/ 5363980 h 5499746"/>
              <a:gd name="connsiteX7309" fmla="*/ 6586061 w 10815999"/>
              <a:gd name="connsiteY7309" fmla="*/ 5356331 h 5499746"/>
              <a:gd name="connsiteX7310" fmla="*/ 6580964 w 10815999"/>
              <a:gd name="connsiteY7310" fmla="*/ 5349320 h 5499746"/>
              <a:gd name="connsiteX7311" fmla="*/ 6575867 w 10815999"/>
              <a:gd name="connsiteY7311" fmla="*/ 5342309 h 5499746"/>
              <a:gd name="connsiteX7312" fmla="*/ 6572681 w 10815999"/>
              <a:gd name="connsiteY7312" fmla="*/ 5337847 h 5499746"/>
              <a:gd name="connsiteX7313" fmla="*/ 6569496 w 10815999"/>
              <a:gd name="connsiteY7313" fmla="*/ 5331473 h 5499746"/>
              <a:gd name="connsiteX7314" fmla="*/ 6566947 w 10815999"/>
              <a:gd name="connsiteY7314" fmla="*/ 5325099 h 5499746"/>
              <a:gd name="connsiteX7315" fmla="*/ 6563761 w 10815999"/>
              <a:gd name="connsiteY7315" fmla="*/ 5320000 h 5499746"/>
              <a:gd name="connsiteX7316" fmla="*/ 6559939 w 10815999"/>
              <a:gd name="connsiteY7316" fmla="*/ 5315538 h 5499746"/>
              <a:gd name="connsiteX7317" fmla="*/ 6556116 w 10815999"/>
              <a:gd name="connsiteY7317" fmla="*/ 5309164 h 5499746"/>
              <a:gd name="connsiteX7318" fmla="*/ 6551019 w 10815999"/>
              <a:gd name="connsiteY7318" fmla="*/ 5303427 h 5499746"/>
              <a:gd name="connsiteX7319" fmla="*/ 6547196 w 10815999"/>
              <a:gd name="connsiteY7319" fmla="*/ 5298328 h 5499746"/>
              <a:gd name="connsiteX7320" fmla="*/ 6542099 w 10815999"/>
              <a:gd name="connsiteY7320" fmla="*/ 5294504 h 5499746"/>
              <a:gd name="connsiteX7321" fmla="*/ 6536365 w 10815999"/>
              <a:gd name="connsiteY7321" fmla="*/ 5290679 h 5499746"/>
              <a:gd name="connsiteX7322" fmla="*/ 6529993 w 10815999"/>
              <a:gd name="connsiteY7322" fmla="*/ 5286217 h 5499746"/>
              <a:gd name="connsiteX7323" fmla="*/ 6525533 w 10815999"/>
              <a:gd name="connsiteY7323" fmla="*/ 5283668 h 5499746"/>
              <a:gd name="connsiteX7324" fmla="*/ 6518525 w 10815999"/>
              <a:gd name="connsiteY7324" fmla="*/ 5283030 h 5499746"/>
              <a:gd name="connsiteX7325" fmla="*/ 6510242 w 10815999"/>
              <a:gd name="connsiteY7325" fmla="*/ 5283030 h 5499746"/>
              <a:gd name="connsiteX7326" fmla="*/ 6502597 w 10815999"/>
              <a:gd name="connsiteY7326" fmla="*/ 5283668 h 5499746"/>
              <a:gd name="connsiteX7327" fmla="*/ 6496225 w 10815999"/>
              <a:gd name="connsiteY7327" fmla="*/ 5283668 h 5499746"/>
              <a:gd name="connsiteX7328" fmla="*/ 6491128 w 10815999"/>
              <a:gd name="connsiteY7328" fmla="*/ 5284305 h 5499746"/>
              <a:gd name="connsiteX7329" fmla="*/ 6484757 w 10815999"/>
              <a:gd name="connsiteY7329" fmla="*/ 5284943 h 5499746"/>
              <a:gd name="connsiteX7330" fmla="*/ 6478385 w 10815999"/>
              <a:gd name="connsiteY7330" fmla="*/ 5284943 h 5499746"/>
              <a:gd name="connsiteX7331" fmla="*/ 6472014 w 10815999"/>
              <a:gd name="connsiteY7331" fmla="*/ 5283668 h 5499746"/>
              <a:gd name="connsiteX7332" fmla="*/ 6468828 w 10815999"/>
              <a:gd name="connsiteY7332" fmla="*/ 5283668 h 5499746"/>
              <a:gd name="connsiteX7333" fmla="*/ 6465006 w 10815999"/>
              <a:gd name="connsiteY7333" fmla="*/ 5282393 h 5499746"/>
              <a:gd name="connsiteX7334" fmla="*/ 6461183 w 10815999"/>
              <a:gd name="connsiteY7334" fmla="*/ 5281118 h 5499746"/>
              <a:gd name="connsiteX7335" fmla="*/ 6457360 w 10815999"/>
              <a:gd name="connsiteY7335" fmla="*/ 5279206 h 5499746"/>
              <a:gd name="connsiteX7336" fmla="*/ 6449077 w 10815999"/>
              <a:gd name="connsiteY7336" fmla="*/ 5275382 h 5499746"/>
              <a:gd name="connsiteX7337" fmla="*/ 6442069 w 10815999"/>
              <a:gd name="connsiteY7337" fmla="*/ 5271557 h 5499746"/>
              <a:gd name="connsiteX7338" fmla="*/ 6434423 w 10815999"/>
              <a:gd name="connsiteY7338" fmla="*/ 5271557 h 5499746"/>
              <a:gd name="connsiteX7339" fmla="*/ 6425503 w 10815999"/>
              <a:gd name="connsiteY7339" fmla="*/ 5271557 h 5499746"/>
              <a:gd name="connsiteX7340" fmla="*/ 6421043 w 10815999"/>
              <a:gd name="connsiteY7340" fmla="*/ 5274107 h 5499746"/>
              <a:gd name="connsiteX7341" fmla="*/ 6415946 w 10815999"/>
              <a:gd name="connsiteY7341" fmla="*/ 5277931 h 5499746"/>
              <a:gd name="connsiteX7342" fmla="*/ 6410212 w 10815999"/>
              <a:gd name="connsiteY7342" fmla="*/ 5280481 h 5499746"/>
              <a:gd name="connsiteX7343" fmla="*/ 6405752 w 10815999"/>
              <a:gd name="connsiteY7343" fmla="*/ 5281756 h 5499746"/>
              <a:gd name="connsiteX7344" fmla="*/ 6399381 w 10815999"/>
              <a:gd name="connsiteY7344" fmla="*/ 5283030 h 5499746"/>
              <a:gd name="connsiteX7345" fmla="*/ 6393009 w 10815999"/>
              <a:gd name="connsiteY7345" fmla="*/ 5283668 h 5499746"/>
              <a:gd name="connsiteX7346" fmla="*/ 6385364 w 10815999"/>
              <a:gd name="connsiteY7346" fmla="*/ 5283668 h 5499746"/>
              <a:gd name="connsiteX7347" fmla="*/ 6379629 w 10815999"/>
              <a:gd name="connsiteY7347" fmla="*/ 5283668 h 5499746"/>
              <a:gd name="connsiteX7348" fmla="*/ 6372621 w 10815999"/>
              <a:gd name="connsiteY7348" fmla="*/ 5280481 h 5499746"/>
              <a:gd name="connsiteX7349" fmla="*/ 6364338 w 10815999"/>
              <a:gd name="connsiteY7349" fmla="*/ 5276019 h 5499746"/>
              <a:gd name="connsiteX7350" fmla="*/ 6356693 w 10815999"/>
              <a:gd name="connsiteY7350" fmla="*/ 5270282 h 5499746"/>
              <a:gd name="connsiteX7351" fmla="*/ 6350321 w 10815999"/>
              <a:gd name="connsiteY7351" fmla="*/ 5267095 h 5499746"/>
              <a:gd name="connsiteX7352" fmla="*/ 6347136 w 10815999"/>
              <a:gd name="connsiteY7352" fmla="*/ 5264546 h 5499746"/>
              <a:gd name="connsiteX7353" fmla="*/ 6342676 w 10815999"/>
              <a:gd name="connsiteY7353" fmla="*/ 5261359 h 5499746"/>
              <a:gd name="connsiteX7354" fmla="*/ 6338216 w 10815999"/>
              <a:gd name="connsiteY7354" fmla="*/ 5258809 h 5499746"/>
              <a:gd name="connsiteX7355" fmla="*/ 6332482 w 10815999"/>
              <a:gd name="connsiteY7355" fmla="*/ 5256260 h 5499746"/>
              <a:gd name="connsiteX7356" fmla="*/ 6323562 w 10815999"/>
              <a:gd name="connsiteY7356" fmla="*/ 5251798 h 5499746"/>
              <a:gd name="connsiteX7357" fmla="*/ 6315916 w 10815999"/>
              <a:gd name="connsiteY7357" fmla="*/ 5247336 h 5499746"/>
              <a:gd name="connsiteX7358" fmla="*/ 6308908 w 10815999"/>
              <a:gd name="connsiteY7358" fmla="*/ 5242874 h 5499746"/>
              <a:gd name="connsiteX7359" fmla="*/ 6301899 w 10815999"/>
              <a:gd name="connsiteY7359" fmla="*/ 5236500 h 5499746"/>
              <a:gd name="connsiteX7360" fmla="*/ 6293616 w 10815999"/>
              <a:gd name="connsiteY7360" fmla="*/ 5230764 h 5499746"/>
              <a:gd name="connsiteX7361" fmla="*/ 6286608 w 10815999"/>
              <a:gd name="connsiteY7361" fmla="*/ 5226302 h 5499746"/>
              <a:gd name="connsiteX7362" fmla="*/ 6281511 w 10815999"/>
              <a:gd name="connsiteY7362" fmla="*/ 5221840 h 5499746"/>
              <a:gd name="connsiteX7363" fmla="*/ 6274502 w 10815999"/>
              <a:gd name="connsiteY7363" fmla="*/ 5218016 h 5499746"/>
              <a:gd name="connsiteX7364" fmla="*/ 6266220 w 10815999"/>
              <a:gd name="connsiteY7364" fmla="*/ 5214191 h 5499746"/>
              <a:gd name="connsiteX7365" fmla="*/ 6259848 w 10815999"/>
              <a:gd name="connsiteY7365" fmla="*/ 5211004 h 5499746"/>
              <a:gd name="connsiteX7366" fmla="*/ 6253477 w 10815999"/>
              <a:gd name="connsiteY7366" fmla="*/ 5208455 h 5499746"/>
              <a:gd name="connsiteX7367" fmla="*/ 6246468 w 10815999"/>
              <a:gd name="connsiteY7367" fmla="*/ 5205268 h 5499746"/>
              <a:gd name="connsiteX7368" fmla="*/ 6238823 w 10815999"/>
              <a:gd name="connsiteY7368" fmla="*/ 5202081 h 5499746"/>
              <a:gd name="connsiteX7369" fmla="*/ 6230540 w 10815999"/>
              <a:gd name="connsiteY7369" fmla="*/ 5198894 h 5499746"/>
              <a:gd name="connsiteX7370" fmla="*/ 6220983 w 10815999"/>
              <a:gd name="connsiteY7370" fmla="*/ 5197619 h 5499746"/>
              <a:gd name="connsiteX7371" fmla="*/ 6208240 w 10815999"/>
              <a:gd name="connsiteY7371" fmla="*/ 5196982 h 5499746"/>
              <a:gd name="connsiteX7372" fmla="*/ 6195498 w 10815999"/>
              <a:gd name="connsiteY7372" fmla="*/ 5197619 h 5499746"/>
              <a:gd name="connsiteX7373" fmla="*/ 6184666 w 10815999"/>
              <a:gd name="connsiteY7373" fmla="*/ 5198894 h 5499746"/>
              <a:gd name="connsiteX7374" fmla="*/ 6178932 w 10815999"/>
              <a:gd name="connsiteY7374" fmla="*/ 5202081 h 5499746"/>
              <a:gd name="connsiteX7375" fmla="*/ 6172561 w 10815999"/>
              <a:gd name="connsiteY7375" fmla="*/ 5205268 h 5499746"/>
              <a:gd name="connsiteX7376" fmla="*/ 6165552 w 10815999"/>
              <a:gd name="connsiteY7376" fmla="*/ 5208455 h 5499746"/>
              <a:gd name="connsiteX7377" fmla="*/ 6160455 w 10815999"/>
              <a:gd name="connsiteY7377" fmla="*/ 5211004 h 5499746"/>
              <a:gd name="connsiteX7378" fmla="*/ 6150898 w 10815999"/>
              <a:gd name="connsiteY7378" fmla="*/ 5216104 h 5499746"/>
              <a:gd name="connsiteX7379" fmla="*/ 6139430 w 10815999"/>
              <a:gd name="connsiteY7379" fmla="*/ 5221840 h 5499746"/>
              <a:gd name="connsiteX7380" fmla="*/ 6127324 w 10815999"/>
              <a:gd name="connsiteY7380" fmla="*/ 5228852 h 5499746"/>
              <a:gd name="connsiteX7381" fmla="*/ 6116493 w 10815999"/>
              <a:gd name="connsiteY7381" fmla="*/ 5233313 h 5499746"/>
              <a:gd name="connsiteX7382" fmla="*/ 6107573 w 10815999"/>
              <a:gd name="connsiteY7382" fmla="*/ 5234588 h 5499746"/>
              <a:gd name="connsiteX7383" fmla="*/ 6096742 w 10815999"/>
              <a:gd name="connsiteY7383" fmla="*/ 5235863 h 5499746"/>
              <a:gd name="connsiteX7384" fmla="*/ 6091645 w 10815999"/>
              <a:gd name="connsiteY7384" fmla="*/ 5236500 h 5499746"/>
              <a:gd name="connsiteX7385" fmla="*/ 6085911 w 10815999"/>
              <a:gd name="connsiteY7385" fmla="*/ 5236500 h 5499746"/>
              <a:gd name="connsiteX7386" fmla="*/ 6081451 w 10815999"/>
              <a:gd name="connsiteY7386" fmla="*/ 5235863 h 5499746"/>
              <a:gd name="connsiteX7387" fmla="*/ 6076991 w 10815999"/>
              <a:gd name="connsiteY7387" fmla="*/ 5235225 h 5499746"/>
              <a:gd name="connsiteX7388" fmla="*/ 6073805 w 10815999"/>
              <a:gd name="connsiteY7388" fmla="*/ 5233951 h 5499746"/>
              <a:gd name="connsiteX7389" fmla="*/ 6069982 w 10815999"/>
              <a:gd name="connsiteY7389" fmla="*/ 5232039 h 5499746"/>
              <a:gd name="connsiteX7390" fmla="*/ 6065522 w 10815999"/>
              <a:gd name="connsiteY7390" fmla="*/ 5228852 h 5499746"/>
              <a:gd name="connsiteX7391" fmla="*/ 6061699 w 10815999"/>
              <a:gd name="connsiteY7391" fmla="*/ 5225027 h 5499746"/>
              <a:gd name="connsiteX7392" fmla="*/ 6053417 w 10815999"/>
              <a:gd name="connsiteY7392" fmla="*/ 5218653 h 5499746"/>
              <a:gd name="connsiteX7393" fmla="*/ 6046408 w 10815999"/>
              <a:gd name="connsiteY7393" fmla="*/ 5214191 h 5499746"/>
              <a:gd name="connsiteX7394" fmla="*/ 6038763 w 10815999"/>
              <a:gd name="connsiteY7394" fmla="*/ 5211642 h 5499746"/>
              <a:gd name="connsiteX7395" fmla="*/ 6029843 w 10815999"/>
              <a:gd name="connsiteY7395" fmla="*/ 5209092 h 5499746"/>
              <a:gd name="connsiteX7396" fmla="*/ 6020286 w 10815999"/>
              <a:gd name="connsiteY7396" fmla="*/ 5207180 h 5499746"/>
              <a:gd name="connsiteX7397" fmla="*/ 6011366 w 10815999"/>
              <a:gd name="connsiteY7397" fmla="*/ 5206543 h 5499746"/>
              <a:gd name="connsiteX7398" fmla="*/ 6007543 w 10815999"/>
              <a:gd name="connsiteY7398" fmla="*/ 5206543 h 5499746"/>
              <a:gd name="connsiteX7399" fmla="*/ 6001809 w 10815999"/>
              <a:gd name="connsiteY7399" fmla="*/ 5206543 h 5499746"/>
              <a:gd name="connsiteX7400" fmla="*/ 5995437 w 10815999"/>
              <a:gd name="connsiteY7400" fmla="*/ 5206543 h 5499746"/>
              <a:gd name="connsiteX7401" fmla="*/ 5990340 w 10815999"/>
              <a:gd name="connsiteY7401" fmla="*/ 5206543 h 5499746"/>
              <a:gd name="connsiteX7402" fmla="*/ 5981420 w 10815999"/>
              <a:gd name="connsiteY7402" fmla="*/ 5209092 h 5499746"/>
              <a:gd name="connsiteX7403" fmla="*/ 5973138 w 10815999"/>
              <a:gd name="connsiteY7403" fmla="*/ 5211004 h 5499746"/>
              <a:gd name="connsiteX7404" fmla="*/ 5968678 w 10815999"/>
              <a:gd name="connsiteY7404" fmla="*/ 5212279 h 5499746"/>
              <a:gd name="connsiteX7405" fmla="*/ 5962943 w 10815999"/>
              <a:gd name="connsiteY7405" fmla="*/ 5212917 h 5499746"/>
              <a:gd name="connsiteX7406" fmla="*/ 5957209 w 10815999"/>
              <a:gd name="connsiteY7406" fmla="*/ 5212279 h 5499746"/>
              <a:gd name="connsiteX7407" fmla="*/ 5950838 w 10815999"/>
              <a:gd name="connsiteY7407" fmla="*/ 5211004 h 5499746"/>
              <a:gd name="connsiteX7408" fmla="*/ 5948927 w 10815999"/>
              <a:gd name="connsiteY7408" fmla="*/ 5211004 h 5499746"/>
              <a:gd name="connsiteX7409" fmla="*/ 5946378 w 10815999"/>
              <a:gd name="connsiteY7409" fmla="*/ 5211004 h 5499746"/>
              <a:gd name="connsiteX7410" fmla="*/ 5942555 w 10815999"/>
              <a:gd name="connsiteY7410" fmla="*/ 5210367 h 5499746"/>
              <a:gd name="connsiteX7411" fmla="*/ 5938732 w 10815999"/>
              <a:gd name="connsiteY7411" fmla="*/ 5209092 h 5499746"/>
              <a:gd name="connsiteX7412" fmla="*/ 5929813 w 10815999"/>
              <a:gd name="connsiteY7412" fmla="*/ 5206543 h 5499746"/>
              <a:gd name="connsiteX7413" fmla="*/ 5918344 w 10815999"/>
              <a:gd name="connsiteY7413" fmla="*/ 5203993 h 5499746"/>
              <a:gd name="connsiteX7414" fmla="*/ 5906876 w 10815999"/>
              <a:gd name="connsiteY7414" fmla="*/ 5200806 h 5499746"/>
              <a:gd name="connsiteX7415" fmla="*/ 5897319 w 10815999"/>
              <a:gd name="connsiteY7415" fmla="*/ 5198894 h 5499746"/>
              <a:gd name="connsiteX7416" fmla="*/ 5886487 w 10815999"/>
              <a:gd name="connsiteY7416" fmla="*/ 5196344 h 5499746"/>
              <a:gd name="connsiteX7417" fmla="*/ 5874382 w 10815999"/>
              <a:gd name="connsiteY7417" fmla="*/ 5191882 h 5499746"/>
              <a:gd name="connsiteX7418" fmla="*/ 5861639 w 10815999"/>
              <a:gd name="connsiteY7418" fmla="*/ 5186146 h 5499746"/>
              <a:gd name="connsiteX7419" fmla="*/ 5851445 w 10815999"/>
              <a:gd name="connsiteY7419" fmla="*/ 5182321 h 5499746"/>
              <a:gd name="connsiteX7420" fmla="*/ 5843162 w 10815999"/>
              <a:gd name="connsiteY7420" fmla="*/ 5176585 h 5499746"/>
              <a:gd name="connsiteX7421" fmla="*/ 5833605 w 10815999"/>
              <a:gd name="connsiteY7421" fmla="*/ 5170211 h 5499746"/>
              <a:gd name="connsiteX7422" fmla="*/ 5829145 w 10815999"/>
              <a:gd name="connsiteY7422" fmla="*/ 5167661 h 5499746"/>
              <a:gd name="connsiteX7423" fmla="*/ 5824685 w 10815999"/>
              <a:gd name="connsiteY7423" fmla="*/ 5163837 h 5499746"/>
              <a:gd name="connsiteX7424" fmla="*/ 5819588 w 10815999"/>
              <a:gd name="connsiteY7424" fmla="*/ 5161925 h 5499746"/>
              <a:gd name="connsiteX7425" fmla="*/ 5815128 w 10815999"/>
              <a:gd name="connsiteY7425" fmla="*/ 5160650 h 5499746"/>
              <a:gd name="connsiteX7426" fmla="*/ 5810031 w 10815999"/>
              <a:gd name="connsiteY7426" fmla="*/ 5160012 h 5499746"/>
              <a:gd name="connsiteX7427" fmla="*/ 5805571 w 10815999"/>
              <a:gd name="connsiteY7427" fmla="*/ 5160012 h 5499746"/>
              <a:gd name="connsiteX7428" fmla="*/ 5799837 w 10815999"/>
              <a:gd name="connsiteY7428" fmla="*/ 5160650 h 5499746"/>
              <a:gd name="connsiteX7429" fmla="*/ 5794103 w 10815999"/>
              <a:gd name="connsiteY7429" fmla="*/ 5161925 h 5499746"/>
              <a:gd name="connsiteX7430" fmla="*/ 5781997 w 10815999"/>
              <a:gd name="connsiteY7430" fmla="*/ 5163837 h 5499746"/>
              <a:gd name="connsiteX7431" fmla="*/ 5771166 w 10815999"/>
              <a:gd name="connsiteY7431" fmla="*/ 5165749 h 5499746"/>
              <a:gd name="connsiteX7432" fmla="*/ 5761609 w 10815999"/>
              <a:gd name="connsiteY7432" fmla="*/ 5165749 h 5499746"/>
              <a:gd name="connsiteX7433" fmla="*/ 5750141 w 10815999"/>
              <a:gd name="connsiteY7433" fmla="*/ 5164474 h 5499746"/>
              <a:gd name="connsiteX7434" fmla="*/ 5738672 w 10815999"/>
              <a:gd name="connsiteY7434" fmla="*/ 5163837 h 5499746"/>
              <a:gd name="connsiteX7435" fmla="*/ 5729752 w 10815999"/>
              <a:gd name="connsiteY7435" fmla="*/ 5162562 h 5499746"/>
              <a:gd name="connsiteX7436" fmla="*/ 5724655 w 10815999"/>
              <a:gd name="connsiteY7436" fmla="*/ 5158100 h 5499746"/>
              <a:gd name="connsiteX7437" fmla="*/ 5718284 w 10815999"/>
              <a:gd name="connsiteY7437" fmla="*/ 5151726 h 5499746"/>
              <a:gd name="connsiteX7438" fmla="*/ 5715735 w 10815999"/>
              <a:gd name="connsiteY7438" fmla="*/ 5149177 h 5499746"/>
              <a:gd name="connsiteX7439" fmla="*/ 5713187 w 10815999"/>
              <a:gd name="connsiteY7439" fmla="*/ 5146627 h 5499746"/>
              <a:gd name="connsiteX7440" fmla="*/ 5710001 w 10815999"/>
              <a:gd name="connsiteY7440" fmla="*/ 5144715 h 5499746"/>
              <a:gd name="connsiteX7441" fmla="*/ 5707453 w 10815999"/>
              <a:gd name="connsiteY7441" fmla="*/ 5143440 h 5499746"/>
              <a:gd name="connsiteX7442" fmla="*/ 5702993 w 10815999"/>
              <a:gd name="connsiteY7442" fmla="*/ 5142165 h 5499746"/>
              <a:gd name="connsiteX7443" fmla="*/ 5696621 w 10815999"/>
              <a:gd name="connsiteY7443" fmla="*/ 5141528 h 5499746"/>
              <a:gd name="connsiteX7444" fmla="*/ 5688976 w 10815999"/>
              <a:gd name="connsiteY7444" fmla="*/ 5139616 h 5499746"/>
              <a:gd name="connsiteX7445" fmla="*/ 5683241 w 10815999"/>
              <a:gd name="connsiteY7445" fmla="*/ 5138341 h 5499746"/>
              <a:gd name="connsiteX7446" fmla="*/ 5676870 w 10815999"/>
              <a:gd name="connsiteY7446" fmla="*/ 5133879 h 5499746"/>
              <a:gd name="connsiteX7447" fmla="*/ 5669861 w 10815999"/>
              <a:gd name="connsiteY7447" fmla="*/ 5127505 h 5499746"/>
              <a:gd name="connsiteX7448" fmla="*/ 5662853 w 10815999"/>
              <a:gd name="connsiteY7448" fmla="*/ 5121768 h 5499746"/>
              <a:gd name="connsiteX7449" fmla="*/ 5656482 w 10815999"/>
              <a:gd name="connsiteY7449" fmla="*/ 5117307 h 5499746"/>
              <a:gd name="connsiteX7450" fmla="*/ 5652022 w 10815999"/>
              <a:gd name="connsiteY7450" fmla="*/ 5117307 h 5499746"/>
              <a:gd name="connsiteX7451" fmla="*/ 5645650 w 10815999"/>
              <a:gd name="connsiteY7451" fmla="*/ 5117307 h 5499746"/>
              <a:gd name="connsiteX7452" fmla="*/ 5639279 w 10815999"/>
              <a:gd name="connsiteY7452" fmla="*/ 5117307 h 5499746"/>
              <a:gd name="connsiteX7453" fmla="*/ 5634182 w 10815999"/>
              <a:gd name="connsiteY7453" fmla="*/ 5117307 h 5499746"/>
              <a:gd name="connsiteX7454" fmla="*/ 5627173 w 10815999"/>
              <a:gd name="connsiteY7454" fmla="*/ 5118581 h 5499746"/>
              <a:gd name="connsiteX7455" fmla="*/ 5617617 w 10815999"/>
              <a:gd name="connsiteY7455" fmla="*/ 5121768 h 5499746"/>
              <a:gd name="connsiteX7456" fmla="*/ 5608059 w 10815999"/>
              <a:gd name="connsiteY7456" fmla="*/ 5124955 h 5499746"/>
              <a:gd name="connsiteX7457" fmla="*/ 5600414 w 10815999"/>
              <a:gd name="connsiteY7457" fmla="*/ 5126230 h 5499746"/>
              <a:gd name="connsiteX7458" fmla="*/ 5592131 w 10815999"/>
              <a:gd name="connsiteY7458" fmla="*/ 5128142 h 5499746"/>
              <a:gd name="connsiteX7459" fmla="*/ 5582574 w 10815999"/>
              <a:gd name="connsiteY7459" fmla="*/ 5130055 h 5499746"/>
              <a:gd name="connsiteX7460" fmla="*/ 5573654 w 10815999"/>
              <a:gd name="connsiteY7460" fmla="*/ 5131329 h 5499746"/>
              <a:gd name="connsiteX7461" fmla="*/ 5566646 w 10815999"/>
              <a:gd name="connsiteY7461" fmla="*/ 5131329 h 5499746"/>
              <a:gd name="connsiteX7462" fmla="*/ 5557089 w 10815999"/>
              <a:gd name="connsiteY7462" fmla="*/ 5130692 h 5499746"/>
              <a:gd name="connsiteX7463" fmla="*/ 5549443 w 10815999"/>
              <a:gd name="connsiteY7463" fmla="*/ 5129417 h 5499746"/>
              <a:gd name="connsiteX7464" fmla="*/ 5541160 w 10815999"/>
              <a:gd name="connsiteY7464" fmla="*/ 5126230 h 5499746"/>
              <a:gd name="connsiteX7465" fmla="*/ 5530966 w 10815999"/>
              <a:gd name="connsiteY7465" fmla="*/ 5123043 h 5499746"/>
              <a:gd name="connsiteX7466" fmla="*/ 5521409 w 10815999"/>
              <a:gd name="connsiteY7466" fmla="*/ 5119856 h 5499746"/>
              <a:gd name="connsiteX7467" fmla="*/ 5512489 w 10815999"/>
              <a:gd name="connsiteY7467" fmla="*/ 5117307 h 5499746"/>
              <a:gd name="connsiteX7468" fmla="*/ 5506755 w 10815999"/>
              <a:gd name="connsiteY7468" fmla="*/ 5112207 h 5499746"/>
              <a:gd name="connsiteX7469" fmla="*/ 5499747 w 10815999"/>
              <a:gd name="connsiteY7469" fmla="*/ 5106471 h 5499746"/>
              <a:gd name="connsiteX7470" fmla="*/ 5495924 w 10815999"/>
              <a:gd name="connsiteY7470" fmla="*/ 5104559 h 5499746"/>
              <a:gd name="connsiteX7471" fmla="*/ 5492738 w 10815999"/>
              <a:gd name="connsiteY7471" fmla="*/ 5101372 h 5499746"/>
              <a:gd name="connsiteX7472" fmla="*/ 5488915 w 10815999"/>
              <a:gd name="connsiteY7472" fmla="*/ 5100097 h 5499746"/>
              <a:gd name="connsiteX7473" fmla="*/ 5486367 w 10815999"/>
              <a:gd name="connsiteY7473" fmla="*/ 5099459 h 5499746"/>
              <a:gd name="connsiteX7474" fmla="*/ 5484455 w 10815999"/>
              <a:gd name="connsiteY7474" fmla="*/ 5099459 h 5499746"/>
              <a:gd name="connsiteX7475" fmla="*/ 5481907 w 10815999"/>
              <a:gd name="connsiteY7475" fmla="*/ 5099459 h 5499746"/>
              <a:gd name="connsiteX7476" fmla="*/ 5478084 w 10815999"/>
              <a:gd name="connsiteY7476" fmla="*/ 5099459 h 5499746"/>
              <a:gd name="connsiteX7477" fmla="*/ 5474898 w 10815999"/>
              <a:gd name="connsiteY7477" fmla="*/ 5100097 h 5499746"/>
              <a:gd name="connsiteX7478" fmla="*/ 5467890 w 10815999"/>
              <a:gd name="connsiteY7478" fmla="*/ 5102646 h 5499746"/>
              <a:gd name="connsiteX7479" fmla="*/ 5462156 w 10815999"/>
              <a:gd name="connsiteY7479" fmla="*/ 5105196 h 5499746"/>
              <a:gd name="connsiteX7480" fmla="*/ 5453236 w 10815999"/>
              <a:gd name="connsiteY7480" fmla="*/ 5111570 h 5499746"/>
              <a:gd name="connsiteX7481" fmla="*/ 5442404 w 10815999"/>
              <a:gd name="connsiteY7481" fmla="*/ 5119219 h 5499746"/>
              <a:gd name="connsiteX7482" fmla="*/ 5436033 w 10815999"/>
              <a:gd name="connsiteY7482" fmla="*/ 5120494 h 5499746"/>
              <a:gd name="connsiteX7483" fmla="*/ 5427113 w 10815999"/>
              <a:gd name="connsiteY7483" fmla="*/ 5121768 h 5499746"/>
              <a:gd name="connsiteX7484" fmla="*/ 5417556 w 10815999"/>
              <a:gd name="connsiteY7484" fmla="*/ 5122406 h 5499746"/>
              <a:gd name="connsiteX7485" fmla="*/ 5410548 w 10815999"/>
              <a:gd name="connsiteY7485" fmla="*/ 5124318 h 5499746"/>
              <a:gd name="connsiteX7486" fmla="*/ 5406725 w 10815999"/>
              <a:gd name="connsiteY7486" fmla="*/ 5125593 h 5499746"/>
              <a:gd name="connsiteX7487" fmla="*/ 5400354 w 10815999"/>
              <a:gd name="connsiteY7487" fmla="*/ 5129417 h 5499746"/>
              <a:gd name="connsiteX7488" fmla="*/ 5394619 w 10815999"/>
              <a:gd name="connsiteY7488" fmla="*/ 5133242 h 5499746"/>
              <a:gd name="connsiteX7489" fmla="*/ 5388885 w 10815999"/>
              <a:gd name="connsiteY7489" fmla="*/ 5136429 h 5499746"/>
              <a:gd name="connsiteX7490" fmla="*/ 5382514 w 10815999"/>
              <a:gd name="connsiteY7490" fmla="*/ 5138341 h 5499746"/>
              <a:gd name="connsiteX7491" fmla="*/ 5374231 w 10815999"/>
              <a:gd name="connsiteY7491" fmla="*/ 5140253 h 5499746"/>
              <a:gd name="connsiteX7492" fmla="*/ 5365311 w 10815999"/>
              <a:gd name="connsiteY7492" fmla="*/ 5142803 h 5499746"/>
              <a:gd name="connsiteX7493" fmla="*/ 5357028 w 10815999"/>
              <a:gd name="connsiteY7493" fmla="*/ 5143440 h 5499746"/>
              <a:gd name="connsiteX7494" fmla="*/ 5346197 w 10815999"/>
              <a:gd name="connsiteY7494" fmla="*/ 5144715 h 5499746"/>
              <a:gd name="connsiteX7495" fmla="*/ 5332817 w 10815999"/>
              <a:gd name="connsiteY7495" fmla="*/ 5145352 h 5499746"/>
              <a:gd name="connsiteX7496" fmla="*/ 5326446 w 10815999"/>
              <a:gd name="connsiteY7496" fmla="*/ 5144715 h 5499746"/>
              <a:gd name="connsiteX7497" fmla="*/ 5319437 w 10815999"/>
              <a:gd name="connsiteY7497" fmla="*/ 5144077 h 5499746"/>
              <a:gd name="connsiteX7498" fmla="*/ 5313066 w 10815999"/>
              <a:gd name="connsiteY7498" fmla="*/ 5142803 h 5499746"/>
              <a:gd name="connsiteX7499" fmla="*/ 5308606 w 10815999"/>
              <a:gd name="connsiteY7499" fmla="*/ 5141528 h 5499746"/>
              <a:gd name="connsiteX7500" fmla="*/ 5304146 w 10815999"/>
              <a:gd name="connsiteY7500" fmla="*/ 5138978 h 5499746"/>
              <a:gd name="connsiteX7501" fmla="*/ 5297775 w 10815999"/>
              <a:gd name="connsiteY7501" fmla="*/ 5136429 h 5499746"/>
              <a:gd name="connsiteX7502" fmla="*/ 5292041 w 10815999"/>
              <a:gd name="connsiteY7502" fmla="*/ 5132604 h 5499746"/>
              <a:gd name="connsiteX7503" fmla="*/ 5285669 w 10815999"/>
              <a:gd name="connsiteY7503" fmla="*/ 5128142 h 5499746"/>
              <a:gd name="connsiteX7504" fmla="*/ 5272927 w 10815999"/>
              <a:gd name="connsiteY7504" fmla="*/ 5119219 h 5499746"/>
              <a:gd name="connsiteX7505" fmla="*/ 5262733 w 10815999"/>
              <a:gd name="connsiteY7505" fmla="*/ 5111570 h 5499746"/>
              <a:gd name="connsiteX7506" fmla="*/ 5248715 w 10815999"/>
              <a:gd name="connsiteY7506" fmla="*/ 5103284 h 5499746"/>
              <a:gd name="connsiteX7507" fmla="*/ 5230876 w 10815999"/>
              <a:gd name="connsiteY7507" fmla="*/ 5094360 h 5499746"/>
              <a:gd name="connsiteX7508" fmla="*/ 5213036 w 10815999"/>
              <a:gd name="connsiteY7508" fmla="*/ 5086074 h 5499746"/>
              <a:gd name="connsiteX7509" fmla="*/ 5199019 w 10815999"/>
              <a:gd name="connsiteY7509" fmla="*/ 5080975 h 5499746"/>
              <a:gd name="connsiteX7510" fmla="*/ 5190736 w 10815999"/>
              <a:gd name="connsiteY7510" fmla="*/ 5076513 h 5499746"/>
              <a:gd name="connsiteX7511" fmla="*/ 5181816 w 10815999"/>
              <a:gd name="connsiteY7511" fmla="*/ 5072689 h 5499746"/>
              <a:gd name="connsiteX7512" fmla="*/ 5170985 w 10815999"/>
              <a:gd name="connsiteY7512" fmla="*/ 5069502 h 5499746"/>
              <a:gd name="connsiteX7513" fmla="*/ 5160154 w 10815999"/>
              <a:gd name="connsiteY7513" fmla="*/ 5065677 h 5499746"/>
              <a:gd name="connsiteX7514" fmla="*/ 5149323 w 10815999"/>
              <a:gd name="connsiteY7514" fmla="*/ 5062490 h 5499746"/>
              <a:gd name="connsiteX7515" fmla="*/ 5139128 w 10815999"/>
              <a:gd name="connsiteY7515" fmla="*/ 5059941 h 5499746"/>
              <a:gd name="connsiteX7516" fmla="*/ 5129571 w 10815999"/>
              <a:gd name="connsiteY7516" fmla="*/ 5058029 h 5499746"/>
              <a:gd name="connsiteX7517" fmla="*/ 5121289 w 10815999"/>
              <a:gd name="connsiteY7517" fmla="*/ 5056754 h 5499746"/>
              <a:gd name="connsiteX7518" fmla="*/ 5113006 w 10815999"/>
              <a:gd name="connsiteY7518" fmla="*/ 5054204 h 5499746"/>
              <a:gd name="connsiteX7519" fmla="*/ 5104086 w 10815999"/>
              <a:gd name="connsiteY7519" fmla="*/ 5053567 h 5499746"/>
              <a:gd name="connsiteX7520" fmla="*/ 5093255 w 10815999"/>
              <a:gd name="connsiteY7520" fmla="*/ 5053567 h 5499746"/>
              <a:gd name="connsiteX7521" fmla="*/ 5082423 w 10815999"/>
              <a:gd name="connsiteY7521" fmla="*/ 5053567 h 5499746"/>
              <a:gd name="connsiteX7522" fmla="*/ 5061398 w 10815999"/>
              <a:gd name="connsiteY7522" fmla="*/ 5054204 h 5499746"/>
              <a:gd name="connsiteX7523" fmla="*/ 5043558 w 10815999"/>
              <a:gd name="connsiteY7523" fmla="*/ 5056754 h 5499746"/>
              <a:gd name="connsiteX7524" fmla="*/ 5021896 w 10815999"/>
              <a:gd name="connsiteY7524" fmla="*/ 5056754 h 5499746"/>
              <a:gd name="connsiteX7525" fmla="*/ 4996410 w 10815999"/>
              <a:gd name="connsiteY7525" fmla="*/ 5057391 h 5499746"/>
              <a:gd name="connsiteX7526" fmla="*/ 4971562 w 10815999"/>
              <a:gd name="connsiteY7526" fmla="*/ 5058666 h 5499746"/>
              <a:gd name="connsiteX7527" fmla="*/ 4951174 w 10815999"/>
              <a:gd name="connsiteY7527" fmla="*/ 5058666 h 5499746"/>
              <a:gd name="connsiteX7528" fmla="*/ 4939068 w 10815999"/>
              <a:gd name="connsiteY7528" fmla="*/ 5058666 h 5499746"/>
              <a:gd name="connsiteX7529" fmla="*/ 4924414 w 10815999"/>
              <a:gd name="connsiteY7529" fmla="*/ 5058666 h 5499746"/>
              <a:gd name="connsiteX7530" fmla="*/ 4909760 w 10815999"/>
              <a:gd name="connsiteY7530" fmla="*/ 5058029 h 5499746"/>
              <a:gd name="connsiteX7531" fmla="*/ 4894469 w 10815999"/>
              <a:gd name="connsiteY7531" fmla="*/ 5057391 h 5499746"/>
              <a:gd name="connsiteX7532" fmla="*/ 4878540 w 10815999"/>
              <a:gd name="connsiteY7532" fmla="*/ 5056754 h 5499746"/>
              <a:gd name="connsiteX7533" fmla="*/ 4863886 w 10815999"/>
              <a:gd name="connsiteY7533" fmla="*/ 5056116 h 5499746"/>
              <a:gd name="connsiteX7534" fmla="*/ 4850506 w 10815999"/>
              <a:gd name="connsiteY7534" fmla="*/ 5054204 h 5499746"/>
              <a:gd name="connsiteX7535" fmla="*/ 4839038 w 10815999"/>
              <a:gd name="connsiteY7535" fmla="*/ 5053567 h 5499746"/>
              <a:gd name="connsiteX7536" fmla="*/ 4819287 w 10815999"/>
              <a:gd name="connsiteY7536" fmla="*/ 5051017 h 5499746"/>
              <a:gd name="connsiteX7537" fmla="*/ 4795713 w 10815999"/>
              <a:gd name="connsiteY7537" fmla="*/ 5047193 h 5499746"/>
              <a:gd name="connsiteX7538" fmla="*/ 4783607 w 10815999"/>
              <a:gd name="connsiteY7538" fmla="*/ 5045281 h 5499746"/>
              <a:gd name="connsiteX7539" fmla="*/ 4772776 w 10815999"/>
              <a:gd name="connsiteY7539" fmla="*/ 5042094 h 5499746"/>
              <a:gd name="connsiteX7540" fmla="*/ 4762582 w 10815999"/>
              <a:gd name="connsiteY7540" fmla="*/ 5039544 h 5499746"/>
              <a:gd name="connsiteX7541" fmla="*/ 4753662 w 10815999"/>
              <a:gd name="connsiteY7541" fmla="*/ 5036994 h 5499746"/>
              <a:gd name="connsiteX7542" fmla="*/ 4742831 w 10815999"/>
              <a:gd name="connsiteY7542" fmla="*/ 5031895 h 5499746"/>
              <a:gd name="connsiteX7543" fmla="*/ 4730088 w 10815999"/>
              <a:gd name="connsiteY7543" fmla="*/ 5024246 h 5499746"/>
              <a:gd name="connsiteX7544" fmla="*/ 4717345 w 10815999"/>
              <a:gd name="connsiteY7544" fmla="*/ 5016598 h 5499746"/>
              <a:gd name="connsiteX7545" fmla="*/ 4707788 w 10815999"/>
              <a:gd name="connsiteY7545" fmla="*/ 5010224 h 5499746"/>
              <a:gd name="connsiteX7546" fmla="*/ 4692497 w 10815999"/>
              <a:gd name="connsiteY7546" fmla="*/ 5001937 h 5499746"/>
              <a:gd name="connsiteX7547" fmla="*/ 4674657 w 10815999"/>
              <a:gd name="connsiteY7547" fmla="*/ 4991739 h 5499746"/>
              <a:gd name="connsiteX7548" fmla="*/ 4656817 w 10815999"/>
              <a:gd name="connsiteY7548" fmla="*/ 4982815 h 5499746"/>
              <a:gd name="connsiteX7549" fmla="*/ 4642163 w 10815999"/>
              <a:gd name="connsiteY7549" fmla="*/ 4973892 h 5499746"/>
              <a:gd name="connsiteX7550" fmla="*/ 4634518 w 10815999"/>
              <a:gd name="connsiteY7550" fmla="*/ 4969430 h 5499746"/>
              <a:gd name="connsiteX7551" fmla="*/ 4624324 w 10815999"/>
              <a:gd name="connsiteY7551" fmla="*/ 4964331 h 5499746"/>
              <a:gd name="connsiteX7552" fmla="*/ 4614129 w 10815999"/>
              <a:gd name="connsiteY7552" fmla="*/ 4959869 h 5499746"/>
              <a:gd name="connsiteX7553" fmla="*/ 4605847 w 10815999"/>
              <a:gd name="connsiteY7553" fmla="*/ 4956682 h 5499746"/>
              <a:gd name="connsiteX7554" fmla="*/ 4600112 w 10815999"/>
              <a:gd name="connsiteY7554" fmla="*/ 4956045 h 5499746"/>
              <a:gd name="connsiteX7555" fmla="*/ 4595015 w 10815999"/>
              <a:gd name="connsiteY7555" fmla="*/ 4956682 h 5499746"/>
              <a:gd name="connsiteX7556" fmla="*/ 4588644 w 10815999"/>
              <a:gd name="connsiteY7556" fmla="*/ 4958594 h 5499746"/>
              <a:gd name="connsiteX7557" fmla="*/ 4581636 w 10815999"/>
              <a:gd name="connsiteY7557" fmla="*/ 4959232 h 5499746"/>
              <a:gd name="connsiteX7558" fmla="*/ 4575901 w 10815999"/>
              <a:gd name="connsiteY7558" fmla="*/ 4960506 h 5499746"/>
              <a:gd name="connsiteX7559" fmla="*/ 4569530 w 10815999"/>
              <a:gd name="connsiteY7559" fmla="*/ 4961781 h 5499746"/>
              <a:gd name="connsiteX7560" fmla="*/ 4564433 w 10815999"/>
              <a:gd name="connsiteY7560" fmla="*/ 4962419 h 5499746"/>
              <a:gd name="connsiteX7561" fmla="*/ 4558699 w 10815999"/>
              <a:gd name="connsiteY7561" fmla="*/ 4961781 h 5499746"/>
              <a:gd name="connsiteX7562" fmla="*/ 4552964 w 10815999"/>
              <a:gd name="connsiteY7562" fmla="*/ 4960506 h 5499746"/>
              <a:gd name="connsiteX7563" fmla="*/ 4545956 w 10815999"/>
              <a:gd name="connsiteY7563" fmla="*/ 4957319 h 5499746"/>
              <a:gd name="connsiteX7564" fmla="*/ 4539585 w 10815999"/>
              <a:gd name="connsiteY7564" fmla="*/ 4954132 h 5499746"/>
              <a:gd name="connsiteX7565" fmla="*/ 4534488 w 10815999"/>
              <a:gd name="connsiteY7565" fmla="*/ 4952220 h 5499746"/>
              <a:gd name="connsiteX7566" fmla="*/ 4526205 w 10815999"/>
              <a:gd name="connsiteY7566" fmla="*/ 4949671 h 5499746"/>
              <a:gd name="connsiteX7567" fmla="*/ 4518559 w 10815999"/>
              <a:gd name="connsiteY7567" fmla="*/ 4946484 h 5499746"/>
              <a:gd name="connsiteX7568" fmla="*/ 4509639 w 10815999"/>
              <a:gd name="connsiteY7568" fmla="*/ 4943297 h 5499746"/>
              <a:gd name="connsiteX7569" fmla="*/ 4502631 w 10815999"/>
              <a:gd name="connsiteY7569" fmla="*/ 4942022 h 5499746"/>
              <a:gd name="connsiteX7570" fmla="*/ 4495622 w 10815999"/>
              <a:gd name="connsiteY7570" fmla="*/ 4942022 h 5499746"/>
              <a:gd name="connsiteX7571" fmla="*/ 4486065 w 10815999"/>
              <a:gd name="connsiteY7571" fmla="*/ 4942022 h 5499746"/>
              <a:gd name="connsiteX7572" fmla="*/ 4486275 w 10815999"/>
              <a:gd name="connsiteY7572" fmla="*/ 4941182 h 5499746"/>
              <a:gd name="connsiteX7573" fmla="*/ 4477146 w 10815999"/>
              <a:gd name="connsiteY7573" fmla="*/ 4942255 h 5499746"/>
              <a:gd name="connsiteX7574" fmla="*/ 4468227 w 10815999"/>
              <a:gd name="connsiteY7574" fmla="*/ 4943528 h 5499746"/>
              <a:gd name="connsiteX7575" fmla="*/ 4456758 w 10815999"/>
              <a:gd name="connsiteY7575" fmla="*/ 4943528 h 5499746"/>
              <a:gd name="connsiteX7576" fmla="*/ 4441467 w 10815999"/>
              <a:gd name="connsiteY7576" fmla="*/ 4944165 h 5499746"/>
              <a:gd name="connsiteX7577" fmla="*/ 4425539 w 10815999"/>
              <a:gd name="connsiteY7577" fmla="*/ 4944165 h 5499746"/>
              <a:gd name="connsiteX7578" fmla="*/ 4412159 w 10815999"/>
              <a:gd name="connsiteY7578" fmla="*/ 4943528 h 5499746"/>
              <a:gd name="connsiteX7579" fmla="*/ 4401965 w 10815999"/>
              <a:gd name="connsiteY7579" fmla="*/ 4940981 h 5499746"/>
              <a:gd name="connsiteX7580" fmla="*/ 4391133 w 10815999"/>
              <a:gd name="connsiteY7580" fmla="*/ 4937161 h 5499746"/>
              <a:gd name="connsiteX7581" fmla="*/ 4385399 w 10815999"/>
              <a:gd name="connsiteY7581" fmla="*/ 4935251 h 5499746"/>
              <a:gd name="connsiteX7582" fmla="*/ 4379665 w 10815999"/>
              <a:gd name="connsiteY7582" fmla="*/ 4932704 h 5499746"/>
              <a:gd name="connsiteX7583" fmla="*/ 4375205 w 10815999"/>
              <a:gd name="connsiteY7583" fmla="*/ 4931430 h 5499746"/>
              <a:gd name="connsiteX7584" fmla="*/ 4370745 w 10815999"/>
              <a:gd name="connsiteY7584" fmla="*/ 4931430 h 5499746"/>
              <a:gd name="connsiteX7585" fmla="*/ 4366285 w 10815999"/>
              <a:gd name="connsiteY7585" fmla="*/ 4930794 h 5499746"/>
              <a:gd name="connsiteX7586" fmla="*/ 4359276 w 10815999"/>
              <a:gd name="connsiteY7586" fmla="*/ 4930794 h 5499746"/>
              <a:gd name="connsiteX7587" fmla="*/ 4352905 w 10815999"/>
              <a:gd name="connsiteY7587" fmla="*/ 4931430 h 5499746"/>
              <a:gd name="connsiteX7588" fmla="*/ 4345259 w 10815999"/>
              <a:gd name="connsiteY7588" fmla="*/ 4932704 h 5499746"/>
              <a:gd name="connsiteX7589" fmla="*/ 4338251 w 10815999"/>
              <a:gd name="connsiteY7589" fmla="*/ 4933341 h 5499746"/>
              <a:gd name="connsiteX7590" fmla="*/ 4331243 w 10815999"/>
              <a:gd name="connsiteY7590" fmla="*/ 4934614 h 5499746"/>
              <a:gd name="connsiteX7591" fmla="*/ 4324871 w 10815999"/>
              <a:gd name="connsiteY7591" fmla="*/ 4934614 h 5499746"/>
              <a:gd name="connsiteX7592" fmla="*/ 4320411 w 10815999"/>
              <a:gd name="connsiteY7592" fmla="*/ 4933341 h 5499746"/>
              <a:gd name="connsiteX7593" fmla="*/ 4317226 w 10815999"/>
              <a:gd name="connsiteY7593" fmla="*/ 4933341 h 5499746"/>
              <a:gd name="connsiteX7594" fmla="*/ 4312766 w 10815999"/>
              <a:gd name="connsiteY7594" fmla="*/ 4932067 h 5499746"/>
              <a:gd name="connsiteX7595" fmla="*/ 4308943 w 10815999"/>
              <a:gd name="connsiteY7595" fmla="*/ 4930794 h 5499746"/>
              <a:gd name="connsiteX7596" fmla="*/ 4303846 w 10815999"/>
              <a:gd name="connsiteY7596" fmla="*/ 4928247 h 5499746"/>
              <a:gd name="connsiteX7597" fmla="*/ 4294926 w 10815999"/>
              <a:gd name="connsiteY7597" fmla="*/ 4923789 h 5499746"/>
              <a:gd name="connsiteX7598" fmla="*/ 4286006 w 10815999"/>
              <a:gd name="connsiteY7598" fmla="*/ 4919332 h 5499746"/>
              <a:gd name="connsiteX7599" fmla="*/ 4279635 w 10815999"/>
              <a:gd name="connsiteY7599" fmla="*/ 4914238 h 5499746"/>
              <a:gd name="connsiteX7600" fmla="*/ 4272626 w 10815999"/>
              <a:gd name="connsiteY7600" fmla="*/ 4907234 h 5499746"/>
              <a:gd name="connsiteX7601" fmla="*/ 4268803 w 10815999"/>
              <a:gd name="connsiteY7601" fmla="*/ 4904050 h 5499746"/>
              <a:gd name="connsiteX7602" fmla="*/ 4265618 w 10815999"/>
              <a:gd name="connsiteY7602" fmla="*/ 4901503 h 5499746"/>
              <a:gd name="connsiteX7603" fmla="*/ 4262432 w 10815999"/>
              <a:gd name="connsiteY7603" fmla="*/ 4899593 h 5499746"/>
              <a:gd name="connsiteX7604" fmla="*/ 4259246 w 10815999"/>
              <a:gd name="connsiteY7604" fmla="*/ 4897046 h 5499746"/>
              <a:gd name="connsiteX7605" fmla="*/ 4254149 w 10815999"/>
              <a:gd name="connsiteY7605" fmla="*/ 4895772 h 5499746"/>
              <a:gd name="connsiteX7606" fmla="*/ 4247778 w 10815999"/>
              <a:gd name="connsiteY7606" fmla="*/ 4895136 h 5499746"/>
              <a:gd name="connsiteX7607" fmla="*/ 4240769 w 10815999"/>
              <a:gd name="connsiteY7607" fmla="*/ 4895136 h 5499746"/>
              <a:gd name="connsiteX7608" fmla="*/ 4233761 w 10815999"/>
              <a:gd name="connsiteY7608" fmla="*/ 4895136 h 5499746"/>
              <a:gd name="connsiteX7609" fmla="*/ 4219744 w 10815999"/>
              <a:gd name="connsiteY7609" fmla="*/ 4895772 h 5499746"/>
              <a:gd name="connsiteX7610" fmla="*/ 4208275 w 10815999"/>
              <a:gd name="connsiteY7610" fmla="*/ 4895136 h 5499746"/>
              <a:gd name="connsiteX7611" fmla="*/ 4197444 w 10815999"/>
              <a:gd name="connsiteY7611" fmla="*/ 4894499 h 5499746"/>
              <a:gd name="connsiteX7612" fmla="*/ 4185339 w 10815999"/>
              <a:gd name="connsiteY7612" fmla="*/ 4893225 h 5499746"/>
              <a:gd name="connsiteX7613" fmla="*/ 4178967 w 10815999"/>
              <a:gd name="connsiteY7613" fmla="*/ 4892589 h 5499746"/>
              <a:gd name="connsiteX7614" fmla="*/ 4173870 w 10815999"/>
              <a:gd name="connsiteY7614" fmla="*/ 4891315 h 5499746"/>
              <a:gd name="connsiteX7615" fmla="*/ 4168136 w 10815999"/>
              <a:gd name="connsiteY7615" fmla="*/ 4890042 h 5499746"/>
              <a:gd name="connsiteX7616" fmla="*/ 4164313 w 10815999"/>
              <a:gd name="connsiteY7616" fmla="*/ 4888131 h 5499746"/>
              <a:gd name="connsiteX7617" fmla="*/ 4153482 w 10815999"/>
              <a:gd name="connsiteY7617" fmla="*/ 4882401 h 5499746"/>
              <a:gd name="connsiteX7618" fmla="*/ 4140102 w 10815999"/>
              <a:gd name="connsiteY7618" fmla="*/ 4874760 h 5499746"/>
              <a:gd name="connsiteX7619" fmla="*/ 4127359 w 10815999"/>
              <a:gd name="connsiteY7619" fmla="*/ 4865845 h 5499746"/>
              <a:gd name="connsiteX7620" fmla="*/ 4118439 w 10815999"/>
              <a:gd name="connsiteY7620" fmla="*/ 4858841 h 5499746"/>
              <a:gd name="connsiteX7621" fmla="*/ 4110157 w 10815999"/>
              <a:gd name="connsiteY7621" fmla="*/ 4853110 h 5499746"/>
              <a:gd name="connsiteX7622" fmla="*/ 4102511 w 10815999"/>
              <a:gd name="connsiteY7622" fmla="*/ 4845469 h 5499746"/>
              <a:gd name="connsiteX7623" fmla="*/ 4095503 w 10815999"/>
              <a:gd name="connsiteY7623" fmla="*/ 4838465 h 5499746"/>
              <a:gd name="connsiteX7624" fmla="*/ 4088494 w 10815999"/>
              <a:gd name="connsiteY7624" fmla="*/ 4832098 h 5499746"/>
              <a:gd name="connsiteX7625" fmla="*/ 4080848 w 10815999"/>
              <a:gd name="connsiteY7625" fmla="*/ 4825730 h 5499746"/>
              <a:gd name="connsiteX7626" fmla="*/ 4071929 w 10815999"/>
              <a:gd name="connsiteY7626" fmla="*/ 4817452 h 5499746"/>
              <a:gd name="connsiteX7627" fmla="*/ 4067469 w 10815999"/>
              <a:gd name="connsiteY7627" fmla="*/ 4813632 h 5499746"/>
              <a:gd name="connsiteX7628" fmla="*/ 4063009 w 10815999"/>
              <a:gd name="connsiteY7628" fmla="*/ 4808538 h 5499746"/>
              <a:gd name="connsiteX7629" fmla="*/ 4059186 w 10815999"/>
              <a:gd name="connsiteY7629" fmla="*/ 4804717 h 5499746"/>
              <a:gd name="connsiteX7630" fmla="*/ 4056637 w 10815999"/>
              <a:gd name="connsiteY7630" fmla="*/ 4800897 h 5499746"/>
              <a:gd name="connsiteX7631" fmla="*/ 4053452 w 10815999"/>
              <a:gd name="connsiteY7631" fmla="*/ 4793893 h 5499746"/>
              <a:gd name="connsiteX7632" fmla="*/ 4048355 w 10815999"/>
              <a:gd name="connsiteY7632" fmla="*/ 4785615 h 5499746"/>
              <a:gd name="connsiteX7633" fmla="*/ 4045169 w 10815999"/>
              <a:gd name="connsiteY7633" fmla="*/ 4777337 h 5499746"/>
              <a:gd name="connsiteX7634" fmla="*/ 4042620 w 10815999"/>
              <a:gd name="connsiteY7634" fmla="*/ 4769060 h 5499746"/>
              <a:gd name="connsiteX7635" fmla="*/ 4041346 w 10815999"/>
              <a:gd name="connsiteY7635" fmla="*/ 4762055 h 5499746"/>
              <a:gd name="connsiteX7636" fmla="*/ 4040072 w 10815999"/>
              <a:gd name="connsiteY7636" fmla="*/ 4752504 h 5499746"/>
              <a:gd name="connsiteX7637" fmla="*/ 4038798 w 10815999"/>
              <a:gd name="connsiteY7637" fmla="*/ 4742953 h 5499746"/>
              <a:gd name="connsiteX7638" fmla="*/ 4037523 w 10815999"/>
              <a:gd name="connsiteY7638" fmla="*/ 4735312 h 5499746"/>
              <a:gd name="connsiteX7639" fmla="*/ 4034338 w 10815999"/>
              <a:gd name="connsiteY7639" fmla="*/ 4727671 h 5499746"/>
              <a:gd name="connsiteX7640" fmla="*/ 4029241 w 10815999"/>
              <a:gd name="connsiteY7640" fmla="*/ 4717483 h 5499746"/>
              <a:gd name="connsiteX7641" fmla="*/ 4022869 w 10815999"/>
              <a:gd name="connsiteY7641" fmla="*/ 4708568 h 5499746"/>
              <a:gd name="connsiteX7642" fmla="*/ 4018409 w 10815999"/>
              <a:gd name="connsiteY7642" fmla="*/ 4701564 h 5499746"/>
              <a:gd name="connsiteX7643" fmla="*/ 4012038 w 10815999"/>
              <a:gd name="connsiteY7643" fmla="*/ 4697107 h 5499746"/>
              <a:gd name="connsiteX7644" fmla="*/ 4004392 w 10815999"/>
              <a:gd name="connsiteY7644" fmla="*/ 4690103 h 5499746"/>
              <a:gd name="connsiteX7645" fmla="*/ 3997384 w 10815999"/>
              <a:gd name="connsiteY7645" fmla="*/ 4684372 h 5499746"/>
              <a:gd name="connsiteX7646" fmla="*/ 3991012 w 10815999"/>
              <a:gd name="connsiteY7646" fmla="*/ 4679915 h 5499746"/>
              <a:gd name="connsiteX7647" fmla="*/ 3979544 w 10815999"/>
              <a:gd name="connsiteY7647" fmla="*/ 4676094 h 5499746"/>
              <a:gd name="connsiteX7648" fmla="*/ 3965527 w 10815999"/>
              <a:gd name="connsiteY7648" fmla="*/ 4673547 h 5499746"/>
              <a:gd name="connsiteX7649" fmla="*/ 3951510 w 10815999"/>
              <a:gd name="connsiteY7649" fmla="*/ 4671000 h 5499746"/>
              <a:gd name="connsiteX7650" fmla="*/ 3940679 w 10815999"/>
              <a:gd name="connsiteY7650" fmla="*/ 4667817 h 5499746"/>
              <a:gd name="connsiteX7651" fmla="*/ 3933670 w 10815999"/>
              <a:gd name="connsiteY7651" fmla="*/ 4663359 h 5499746"/>
              <a:gd name="connsiteX7652" fmla="*/ 3925388 w 10815999"/>
              <a:gd name="connsiteY7652" fmla="*/ 4657629 h 5499746"/>
              <a:gd name="connsiteX7653" fmla="*/ 3919016 w 10815999"/>
              <a:gd name="connsiteY7653" fmla="*/ 4651261 h 5499746"/>
              <a:gd name="connsiteX7654" fmla="*/ 3913282 w 10815999"/>
              <a:gd name="connsiteY7654" fmla="*/ 4646167 h 5499746"/>
              <a:gd name="connsiteX7655" fmla="*/ 3912008 w 10815999"/>
              <a:gd name="connsiteY7655" fmla="*/ 4641710 h 5499746"/>
              <a:gd name="connsiteX7656" fmla="*/ 3910733 w 10815999"/>
              <a:gd name="connsiteY7656" fmla="*/ 4637253 h 5499746"/>
              <a:gd name="connsiteX7657" fmla="*/ 3910733 w 10815999"/>
              <a:gd name="connsiteY7657" fmla="*/ 4632159 h 5499746"/>
              <a:gd name="connsiteX7658" fmla="*/ 3910096 w 10815999"/>
              <a:gd name="connsiteY7658" fmla="*/ 4626428 h 5499746"/>
              <a:gd name="connsiteX7659" fmla="*/ 3910733 w 10815999"/>
              <a:gd name="connsiteY7659" fmla="*/ 4616877 h 5499746"/>
              <a:gd name="connsiteX7660" fmla="*/ 3910733 w 10815999"/>
              <a:gd name="connsiteY7660" fmla="*/ 4609873 h 5499746"/>
              <a:gd name="connsiteX7661" fmla="*/ 3911371 w 10815999"/>
              <a:gd name="connsiteY7661" fmla="*/ 4600958 h 5499746"/>
              <a:gd name="connsiteX7662" fmla="*/ 3912645 w 10815999"/>
              <a:gd name="connsiteY7662" fmla="*/ 4591407 h 5499746"/>
              <a:gd name="connsiteX7663" fmla="*/ 3913919 w 10815999"/>
              <a:gd name="connsiteY7663" fmla="*/ 4583129 h 5499746"/>
              <a:gd name="connsiteX7664" fmla="*/ 3915831 w 10815999"/>
              <a:gd name="connsiteY7664" fmla="*/ 4575488 h 5499746"/>
              <a:gd name="connsiteX7665" fmla="*/ 3920928 w 10815999"/>
              <a:gd name="connsiteY7665" fmla="*/ 4565937 h 5499746"/>
              <a:gd name="connsiteX7666" fmla="*/ 3925388 w 10815999"/>
              <a:gd name="connsiteY7666" fmla="*/ 4555749 h 5499746"/>
              <a:gd name="connsiteX7667" fmla="*/ 3927936 w 10815999"/>
              <a:gd name="connsiteY7667" fmla="*/ 4550018 h 5499746"/>
              <a:gd name="connsiteX7668" fmla="*/ 3931759 w 10815999"/>
              <a:gd name="connsiteY7668" fmla="*/ 4541740 h 5499746"/>
              <a:gd name="connsiteX7669" fmla="*/ 3934307 w 10815999"/>
              <a:gd name="connsiteY7669" fmla="*/ 4535373 h 5499746"/>
              <a:gd name="connsiteX7670" fmla="*/ 3934945 w 10815999"/>
              <a:gd name="connsiteY7670" fmla="*/ 4529642 h 5499746"/>
              <a:gd name="connsiteX7671" fmla="*/ 3932396 w 10815999"/>
              <a:gd name="connsiteY7671" fmla="*/ 4519454 h 5499746"/>
              <a:gd name="connsiteX7672" fmla="*/ 3927299 w 10815999"/>
              <a:gd name="connsiteY7672" fmla="*/ 4507993 h 5499746"/>
              <a:gd name="connsiteX7673" fmla="*/ 3922839 w 10815999"/>
              <a:gd name="connsiteY7673" fmla="*/ 4498442 h 5499746"/>
              <a:gd name="connsiteX7674" fmla="*/ 3918379 w 10815999"/>
              <a:gd name="connsiteY7674" fmla="*/ 4490801 h 5499746"/>
              <a:gd name="connsiteX7675" fmla="*/ 3914556 w 10815999"/>
              <a:gd name="connsiteY7675" fmla="*/ 4484433 h 5499746"/>
              <a:gd name="connsiteX7676" fmla="*/ 3910733 w 10815999"/>
              <a:gd name="connsiteY7676" fmla="*/ 4476792 h 5499746"/>
              <a:gd name="connsiteX7677" fmla="*/ 3907548 w 10815999"/>
              <a:gd name="connsiteY7677" fmla="*/ 4469151 h 5499746"/>
              <a:gd name="connsiteX7678" fmla="*/ 3903725 w 10815999"/>
              <a:gd name="connsiteY7678" fmla="*/ 4464694 h 5499746"/>
              <a:gd name="connsiteX7679" fmla="*/ 3897354 w 10815999"/>
              <a:gd name="connsiteY7679" fmla="*/ 4460873 h 5499746"/>
              <a:gd name="connsiteX7680" fmla="*/ 3888434 w 10815999"/>
              <a:gd name="connsiteY7680" fmla="*/ 4457053 h 5499746"/>
              <a:gd name="connsiteX7681" fmla="*/ 3880151 w 10815999"/>
              <a:gd name="connsiteY7681" fmla="*/ 4454506 h 5499746"/>
              <a:gd name="connsiteX7682" fmla="*/ 3871868 w 10815999"/>
              <a:gd name="connsiteY7682" fmla="*/ 4452596 h 5499746"/>
              <a:gd name="connsiteX7683" fmla="*/ 3867408 w 10815999"/>
              <a:gd name="connsiteY7683" fmla="*/ 4450049 h 5499746"/>
              <a:gd name="connsiteX7684" fmla="*/ 3860400 w 10815999"/>
              <a:gd name="connsiteY7684" fmla="*/ 4448139 h 5499746"/>
              <a:gd name="connsiteX7685" fmla="*/ 3854028 w 10815999"/>
              <a:gd name="connsiteY7685" fmla="*/ 4445592 h 5499746"/>
              <a:gd name="connsiteX7686" fmla="*/ 3847657 w 10815999"/>
              <a:gd name="connsiteY7686" fmla="*/ 4444955 h 5499746"/>
              <a:gd name="connsiteX7687" fmla="*/ 3841286 w 10815999"/>
              <a:gd name="connsiteY7687" fmla="*/ 4445592 h 5499746"/>
              <a:gd name="connsiteX7688" fmla="*/ 3834277 w 10815999"/>
              <a:gd name="connsiteY7688" fmla="*/ 4448775 h 5499746"/>
              <a:gd name="connsiteX7689" fmla="*/ 3826632 w 10815999"/>
              <a:gd name="connsiteY7689" fmla="*/ 4451322 h 5499746"/>
              <a:gd name="connsiteX7690" fmla="*/ 3820897 w 10815999"/>
              <a:gd name="connsiteY7690" fmla="*/ 4452596 h 5499746"/>
              <a:gd name="connsiteX7691" fmla="*/ 3813889 w 10815999"/>
              <a:gd name="connsiteY7691" fmla="*/ 4451959 h 5499746"/>
              <a:gd name="connsiteX7692" fmla="*/ 3806243 w 10815999"/>
              <a:gd name="connsiteY7692" fmla="*/ 4451959 h 5499746"/>
              <a:gd name="connsiteX7693" fmla="*/ 3802420 w 10815999"/>
              <a:gd name="connsiteY7693" fmla="*/ 4451322 h 5499746"/>
              <a:gd name="connsiteX7694" fmla="*/ 3799235 w 10815999"/>
              <a:gd name="connsiteY7694" fmla="*/ 4450685 h 5499746"/>
              <a:gd name="connsiteX7695" fmla="*/ 3796686 w 10815999"/>
              <a:gd name="connsiteY7695" fmla="*/ 4449412 h 5499746"/>
              <a:gd name="connsiteX7696" fmla="*/ 3793501 w 10815999"/>
              <a:gd name="connsiteY7696" fmla="*/ 4446865 h 5499746"/>
              <a:gd name="connsiteX7697" fmla="*/ 3791589 w 10815999"/>
              <a:gd name="connsiteY7697" fmla="*/ 4444955 h 5499746"/>
              <a:gd name="connsiteX7698" fmla="*/ 3789678 w 10815999"/>
              <a:gd name="connsiteY7698" fmla="*/ 4441771 h 5499746"/>
              <a:gd name="connsiteX7699" fmla="*/ 3788404 w 10815999"/>
              <a:gd name="connsiteY7699" fmla="*/ 4437951 h 5499746"/>
              <a:gd name="connsiteX7700" fmla="*/ 3787766 w 10815999"/>
              <a:gd name="connsiteY7700" fmla="*/ 4433493 h 5499746"/>
              <a:gd name="connsiteX7701" fmla="*/ 3785855 w 10815999"/>
              <a:gd name="connsiteY7701" fmla="*/ 4425216 h 5499746"/>
              <a:gd name="connsiteX7702" fmla="*/ 3783944 w 10815999"/>
              <a:gd name="connsiteY7702" fmla="*/ 4418211 h 5499746"/>
              <a:gd name="connsiteX7703" fmla="*/ 3779484 w 10815999"/>
              <a:gd name="connsiteY7703" fmla="*/ 4411844 h 5499746"/>
              <a:gd name="connsiteX7704" fmla="*/ 3774387 w 10815999"/>
              <a:gd name="connsiteY7704" fmla="*/ 4403566 h 5499746"/>
              <a:gd name="connsiteX7705" fmla="*/ 3770564 w 10815999"/>
              <a:gd name="connsiteY7705" fmla="*/ 4399746 h 5499746"/>
              <a:gd name="connsiteX7706" fmla="*/ 3767378 w 10815999"/>
              <a:gd name="connsiteY7706" fmla="*/ 4395925 h 5499746"/>
              <a:gd name="connsiteX7707" fmla="*/ 3763555 w 10815999"/>
              <a:gd name="connsiteY7707" fmla="*/ 4393378 h 5499746"/>
              <a:gd name="connsiteX7708" fmla="*/ 3759732 w 10815999"/>
              <a:gd name="connsiteY7708" fmla="*/ 4391468 h 5499746"/>
              <a:gd name="connsiteX7709" fmla="*/ 3756547 w 10815999"/>
              <a:gd name="connsiteY7709" fmla="*/ 4391468 h 5499746"/>
              <a:gd name="connsiteX7710" fmla="*/ 3753361 w 10815999"/>
              <a:gd name="connsiteY7710" fmla="*/ 4392105 h 5499746"/>
              <a:gd name="connsiteX7711" fmla="*/ 3748901 w 10815999"/>
              <a:gd name="connsiteY7711" fmla="*/ 4392741 h 5499746"/>
              <a:gd name="connsiteX7712" fmla="*/ 3745078 w 10815999"/>
              <a:gd name="connsiteY7712" fmla="*/ 4394015 h 5499746"/>
              <a:gd name="connsiteX7713" fmla="*/ 3741256 w 10815999"/>
              <a:gd name="connsiteY7713" fmla="*/ 4395288 h 5499746"/>
              <a:gd name="connsiteX7714" fmla="*/ 3737433 w 10815999"/>
              <a:gd name="connsiteY7714" fmla="*/ 4396562 h 5499746"/>
              <a:gd name="connsiteX7715" fmla="*/ 3733610 w 10815999"/>
              <a:gd name="connsiteY7715" fmla="*/ 4396562 h 5499746"/>
              <a:gd name="connsiteX7716" fmla="*/ 3731061 w 10815999"/>
              <a:gd name="connsiteY7716" fmla="*/ 4396562 h 5499746"/>
              <a:gd name="connsiteX7717" fmla="*/ 3724690 w 10815999"/>
              <a:gd name="connsiteY7717" fmla="*/ 4393378 h 5499746"/>
              <a:gd name="connsiteX7718" fmla="*/ 3717044 w 10815999"/>
              <a:gd name="connsiteY7718" fmla="*/ 4388921 h 5499746"/>
              <a:gd name="connsiteX7719" fmla="*/ 3711310 w 10815999"/>
              <a:gd name="connsiteY7719" fmla="*/ 4382553 h 5499746"/>
              <a:gd name="connsiteX7720" fmla="*/ 3706213 w 10815999"/>
              <a:gd name="connsiteY7720" fmla="*/ 4377459 h 5499746"/>
              <a:gd name="connsiteX7721" fmla="*/ 3704302 w 10815999"/>
              <a:gd name="connsiteY7721" fmla="*/ 4372366 h 5499746"/>
              <a:gd name="connsiteX7722" fmla="*/ 3703665 w 10815999"/>
              <a:gd name="connsiteY7722" fmla="*/ 4366635 h 5499746"/>
              <a:gd name="connsiteX7723" fmla="*/ 3703665 w 10815999"/>
              <a:gd name="connsiteY7723" fmla="*/ 4363451 h 5499746"/>
              <a:gd name="connsiteX7724" fmla="*/ 3703665 w 10815999"/>
              <a:gd name="connsiteY7724" fmla="*/ 4360267 h 5499746"/>
              <a:gd name="connsiteX7725" fmla="*/ 3704302 w 10815999"/>
              <a:gd name="connsiteY7725" fmla="*/ 4357720 h 5499746"/>
              <a:gd name="connsiteX7726" fmla="*/ 3706213 w 10815999"/>
              <a:gd name="connsiteY7726" fmla="*/ 4355173 h 5499746"/>
              <a:gd name="connsiteX7727" fmla="*/ 3708125 w 10815999"/>
              <a:gd name="connsiteY7727" fmla="*/ 4353900 h 5499746"/>
              <a:gd name="connsiteX7728" fmla="*/ 3710036 w 10815999"/>
              <a:gd name="connsiteY7728" fmla="*/ 4351990 h 5499746"/>
              <a:gd name="connsiteX7729" fmla="*/ 3712584 w 10815999"/>
              <a:gd name="connsiteY7729" fmla="*/ 4350716 h 5499746"/>
              <a:gd name="connsiteX7730" fmla="*/ 3715133 w 10815999"/>
              <a:gd name="connsiteY7730" fmla="*/ 4348806 h 5499746"/>
              <a:gd name="connsiteX7731" fmla="*/ 3720867 w 10815999"/>
              <a:gd name="connsiteY7731" fmla="*/ 4346259 h 5499746"/>
              <a:gd name="connsiteX7732" fmla="*/ 3725964 w 10815999"/>
              <a:gd name="connsiteY7732" fmla="*/ 4345622 h 5499746"/>
              <a:gd name="connsiteX7733" fmla="*/ 3727876 w 10815999"/>
              <a:gd name="connsiteY7733" fmla="*/ 4346896 h 5499746"/>
              <a:gd name="connsiteX7734" fmla="*/ 3732336 w 10815999"/>
              <a:gd name="connsiteY7734" fmla="*/ 4348806 h 5499746"/>
              <a:gd name="connsiteX7735" fmla="*/ 3733610 w 10815999"/>
              <a:gd name="connsiteY7735" fmla="*/ 4350716 h 5499746"/>
              <a:gd name="connsiteX7736" fmla="*/ 3735521 w 10815999"/>
              <a:gd name="connsiteY7736" fmla="*/ 4351353 h 5499746"/>
              <a:gd name="connsiteX7737" fmla="*/ 3736796 w 10815999"/>
              <a:gd name="connsiteY7737" fmla="*/ 4351353 h 5499746"/>
              <a:gd name="connsiteX7738" fmla="*/ 3738070 w 10815999"/>
              <a:gd name="connsiteY7738" fmla="*/ 4350716 h 5499746"/>
              <a:gd name="connsiteX7739" fmla="*/ 3739344 w 10815999"/>
              <a:gd name="connsiteY7739" fmla="*/ 4348806 h 5499746"/>
              <a:gd name="connsiteX7740" fmla="*/ 3741256 w 10815999"/>
              <a:gd name="connsiteY7740" fmla="*/ 4346896 h 5499746"/>
              <a:gd name="connsiteX7741" fmla="*/ 3742530 w 10815999"/>
              <a:gd name="connsiteY7741" fmla="*/ 4343712 h 5499746"/>
              <a:gd name="connsiteX7742" fmla="*/ 3743804 w 10815999"/>
              <a:gd name="connsiteY7742" fmla="*/ 4340528 h 5499746"/>
              <a:gd name="connsiteX7743" fmla="*/ 3745078 w 10815999"/>
              <a:gd name="connsiteY7743" fmla="*/ 4333524 h 5499746"/>
              <a:gd name="connsiteX7744" fmla="*/ 3745078 w 10815999"/>
              <a:gd name="connsiteY7744" fmla="*/ 4329067 h 5499746"/>
              <a:gd name="connsiteX7745" fmla="*/ 3743167 w 10815999"/>
              <a:gd name="connsiteY7745" fmla="*/ 4322062 h 5499746"/>
              <a:gd name="connsiteX7746" fmla="*/ 3740618 w 10815999"/>
              <a:gd name="connsiteY7746" fmla="*/ 4315058 h 5499746"/>
              <a:gd name="connsiteX7747" fmla="*/ 3736796 w 10815999"/>
              <a:gd name="connsiteY7747" fmla="*/ 4307417 h 5499746"/>
              <a:gd name="connsiteX7748" fmla="*/ 3732973 w 10815999"/>
              <a:gd name="connsiteY7748" fmla="*/ 4302323 h 5499746"/>
              <a:gd name="connsiteX7749" fmla="*/ 3725327 w 10815999"/>
              <a:gd name="connsiteY7749" fmla="*/ 4298503 h 5499746"/>
              <a:gd name="connsiteX7750" fmla="*/ 3715133 w 10815999"/>
              <a:gd name="connsiteY7750" fmla="*/ 4295956 h 5499746"/>
              <a:gd name="connsiteX7751" fmla="*/ 3710036 w 10815999"/>
              <a:gd name="connsiteY7751" fmla="*/ 4294045 h 5499746"/>
              <a:gd name="connsiteX7752" fmla="*/ 3704939 w 10815999"/>
              <a:gd name="connsiteY7752" fmla="*/ 4292135 h 5499746"/>
              <a:gd name="connsiteX7753" fmla="*/ 3701753 w 10815999"/>
              <a:gd name="connsiteY7753" fmla="*/ 4290225 h 5499746"/>
              <a:gd name="connsiteX7754" fmla="*/ 3699205 w 10815999"/>
              <a:gd name="connsiteY7754" fmla="*/ 4287678 h 5499746"/>
              <a:gd name="connsiteX7755" fmla="*/ 3697293 w 10815999"/>
              <a:gd name="connsiteY7755" fmla="*/ 4285131 h 5499746"/>
              <a:gd name="connsiteX7756" fmla="*/ 3695382 w 10815999"/>
              <a:gd name="connsiteY7756" fmla="*/ 4281947 h 5499746"/>
              <a:gd name="connsiteX7757" fmla="*/ 3694108 w 10815999"/>
              <a:gd name="connsiteY7757" fmla="*/ 4278764 h 5499746"/>
              <a:gd name="connsiteX7758" fmla="*/ 3693470 w 10815999"/>
              <a:gd name="connsiteY7758" fmla="*/ 4273670 h 5499746"/>
              <a:gd name="connsiteX7759" fmla="*/ 3692196 w 10815999"/>
              <a:gd name="connsiteY7759" fmla="*/ 4266029 h 5499746"/>
              <a:gd name="connsiteX7760" fmla="*/ 3691559 w 10815999"/>
              <a:gd name="connsiteY7760" fmla="*/ 4258388 h 5499746"/>
              <a:gd name="connsiteX7761" fmla="*/ 3692196 w 10815999"/>
              <a:gd name="connsiteY7761" fmla="*/ 4250110 h 5499746"/>
              <a:gd name="connsiteX7762" fmla="*/ 3694108 w 10815999"/>
              <a:gd name="connsiteY7762" fmla="*/ 4241832 h 5499746"/>
              <a:gd name="connsiteX7763" fmla="*/ 3697293 w 10815999"/>
              <a:gd name="connsiteY7763" fmla="*/ 4232918 h 5499746"/>
              <a:gd name="connsiteX7764" fmla="*/ 3699205 w 10815999"/>
              <a:gd name="connsiteY7764" fmla="*/ 4224640 h 5499746"/>
              <a:gd name="connsiteX7765" fmla="*/ 3698567 w 10815999"/>
              <a:gd name="connsiteY7765" fmla="*/ 4218272 h 5499746"/>
              <a:gd name="connsiteX7766" fmla="*/ 3697930 w 10815999"/>
              <a:gd name="connsiteY7766" fmla="*/ 4208721 h 5499746"/>
              <a:gd name="connsiteX7767" fmla="*/ 3697293 w 10815999"/>
              <a:gd name="connsiteY7767" fmla="*/ 4199807 h 5499746"/>
              <a:gd name="connsiteX7768" fmla="*/ 3696656 w 10815999"/>
              <a:gd name="connsiteY7768" fmla="*/ 4193439 h 5499746"/>
              <a:gd name="connsiteX7769" fmla="*/ 3698567 w 10815999"/>
              <a:gd name="connsiteY7769" fmla="*/ 4186435 h 5499746"/>
              <a:gd name="connsiteX7770" fmla="*/ 3700479 w 10815999"/>
              <a:gd name="connsiteY7770" fmla="*/ 4178157 h 5499746"/>
              <a:gd name="connsiteX7771" fmla="*/ 3703027 w 10815999"/>
              <a:gd name="connsiteY7771" fmla="*/ 4171153 h 5499746"/>
              <a:gd name="connsiteX7772" fmla="*/ 3706213 w 10815999"/>
              <a:gd name="connsiteY7772" fmla="*/ 4164149 h 5499746"/>
              <a:gd name="connsiteX7773" fmla="*/ 3709399 w 10815999"/>
              <a:gd name="connsiteY7773" fmla="*/ 4161602 h 5499746"/>
              <a:gd name="connsiteX7774" fmla="*/ 3712584 w 10815999"/>
              <a:gd name="connsiteY7774" fmla="*/ 4158418 h 5499746"/>
              <a:gd name="connsiteX7775" fmla="*/ 3716407 w 10815999"/>
              <a:gd name="connsiteY7775" fmla="*/ 4155234 h 5499746"/>
              <a:gd name="connsiteX7776" fmla="*/ 3720867 w 10815999"/>
              <a:gd name="connsiteY7776" fmla="*/ 4153961 h 5499746"/>
              <a:gd name="connsiteX7777" fmla="*/ 3725327 w 10815999"/>
              <a:gd name="connsiteY7777" fmla="*/ 4152687 h 5499746"/>
              <a:gd name="connsiteX7778" fmla="*/ 3731061 w 10815999"/>
              <a:gd name="connsiteY7778" fmla="*/ 4152051 h 5499746"/>
              <a:gd name="connsiteX7779" fmla="*/ 3736796 w 10815999"/>
              <a:gd name="connsiteY7779" fmla="*/ 4152051 h 5499746"/>
              <a:gd name="connsiteX7780" fmla="*/ 3743167 w 10815999"/>
              <a:gd name="connsiteY7780" fmla="*/ 4152051 h 5499746"/>
              <a:gd name="connsiteX7781" fmla="*/ 3749538 w 10815999"/>
              <a:gd name="connsiteY7781" fmla="*/ 4154598 h 5499746"/>
              <a:gd name="connsiteX7782" fmla="*/ 3757184 w 10815999"/>
              <a:gd name="connsiteY7782" fmla="*/ 4157781 h 5499746"/>
              <a:gd name="connsiteX7783" fmla="*/ 3761007 w 10815999"/>
              <a:gd name="connsiteY7783" fmla="*/ 4159055 h 5499746"/>
              <a:gd name="connsiteX7784" fmla="*/ 3765467 w 10815999"/>
              <a:gd name="connsiteY7784" fmla="*/ 4159692 h 5499746"/>
              <a:gd name="connsiteX7785" fmla="*/ 3768652 w 10815999"/>
              <a:gd name="connsiteY7785" fmla="*/ 4159692 h 5499746"/>
              <a:gd name="connsiteX7786" fmla="*/ 3771838 w 10815999"/>
              <a:gd name="connsiteY7786" fmla="*/ 4159692 h 5499746"/>
              <a:gd name="connsiteX7787" fmla="*/ 3774387 w 10815999"/>
              <a:gd name="connsiteY7787" fmla="*/ 4159055 h 5499746"/>
              <a:gd name="connsiteX7788" fmla="*/ 3775661 w 10815999"/>
              <a:gd name="connsiteY7788" fmla="*/ 4158418 h 5499746"/>
              <a:gd name="connsiteX7789" fmla="*/ 3777572 w 10815999"/>
              <a:gd name="connsiteY7789" fmla="*/ 4157145 h 5499746"/>
              <a:gd name="connsiteX7790" fmla="*/ 3779484 w 10815999"/>
              <a:gd name="connsiteY7790" fmla="*/ 4155234 h 5499746"/>
              <a:gd name="connsiteX7791" fmla="*/ 3782669 w 10815999"/>
              <a:gd name="connsiteY7791" fmla="*/ 4152051 h 5499746"/>
              <a:gd name="connsiteX7792" fmla="*/ 3787129 w 10815999"/>
              <a:gd name="connsiteY7792" fmla="*/ 4149504 h 5499746"/>
              <a:gd name="connsiteX7793" fmla="*/ 3789678 w 10815999"/>
              <a:gd name="connsiteY7793" fmla="*/ 4145683 h 5499746"/>
              <a:gd name="connsiteX7794" fmla="*/ 3793501 w 10815999"/>
              <a:gd name="connsiteY7794" fmla="*/ 4139316 h 5499746"/>
              <a:gd name="connsiteX7795" fmla="*/ 3798598 w 10815999"/>
              <a:gd name="connsiteY7795" fmla="*/ 4133585 h 5499746"/>
              <a:gd name="connsiteX7796" fmla="*/ 3801146 w 10815999"/>
              <a:gd name="connsiteY7796" fmla="*/ 4127854 h 5499746"/>
              <a:gd name="connsiteX7797" fmla="*/ 3803695 w 10815999"/>
              <a:gd name="connsiteY7797" fmla="*/ 4117666 h 5499746"/>
              <a:gd name="connsiteX7798" fmla="*/ 3805606 w 10815999"/>
              <a:gd name="connsiteY7798" fmla="*/ 4108752 h 5499746"/>
              <a:gd name="connsiteX7799" fmla="*/ 3808792 w 10815999"/>
              <a:gd name="connsiteY7799" fmla="*/ 4101748 h 5499746"/>
              <a:gd name="connsiteX7800" fmla="*/ 3812615 w 10815999"/>
              <a:gd name="connsiteY7800" fmla="*/ 4094107 h 5499746"/>
              <a:gd name="connsiteX7801" fmla="*/ 3816437 w 10815999"/>
              <a:gd name="connsiteY7801" fmla="*/ 4087102 h 5499746"/>
              <a:gd name="connsiteX7802" fmla="*/ 3820897 w 10815999"/>
              <a:gd name="connsiteY7802" fmla="*/ 4081372 h 5499746"/>
              <a:gd name="connsiteX7803" fmla="*/ 3823446 w 10815999"/>
              <a:gd name="connsiteY7803" fmla="*/ 4077551 h 5499746"/>
              <a:gd name="connsiteX7804" fmla="*/ 3826632 w 10815999"/>
              <a:gd name="connsiteY7804" fmla="*/ 4073731 h 5499746"/>
              <a:gd name="connsiteX7805" fmla="*/ 3829817 w 10815999"/>
              <a:gd name="connsiteY7805" fmla="*/ 4068637 h 5499746"/>
              <a:gd name="connsiteX7806" fmla="*/ 3830454 w 10815999"/>
              <a:gd name="connsiteY7806" fmla="*/ 4064816 h 5499746"/>
              <a:gd name="connsiteX7807" fmla="*/ 3829817 w 10815999"/>
              <a:gd name="connsiteY7807" fmla="*/ 4061632 h 5499746"/>
              <a:gd name="connsiteX7808" fmla="*/ 3827906 w 10815999"/>
              <a:gd name="connsiteY7808" fmla="*/ 4060359 h 5499746"/>
              <a:gd name="connsiteX7809" fmla="*/ 3830253 w 10815999"/>
              <a:gd name="connsiteY7809" fmla="*/ 4060359 h 5499746"/>
              <a:gd name="connsiteX7810" fmla="*/ 3820854 w 10815999"/>
              <a:gd name="connsiteY7810" fmla="*/ 4049708 h 5499746"/>
              <a:gd name="connsiteX7811" fmla="*/ 3812573 w 10815999"/>
              <a:gd name="connsiteY7811" fmla="*/ 4042702 h 5499746"/>
              <a:gd name="connsiteX7812" fmla="*/ 3808114 w 10815999"/>
              <a:gd name="connsiteY7812" fmla="*/ 4038243 h 5499746"/>
              <a:gd name="connsiteX7813" fmla="*/ 3801744 w 10815999"/>
              <a:gd name="connsiteY7813" fmla="*/ 4032510 h 5499746"/>
              <a:gd name="connsiteX7814" fmla="*/ 3794737 w 10815999"/>
              <a:gd name="connsiteY7814" fmla="*/ 4027415 h 5499746"/>
              <a:gd name="connsiteX7815" fmla="*/ 3788368 w 10815999"/>
              <a:gd name="connsiteY7815" fmla="*/ 4024230 h 5499746"/>
              <a:gd name="connsiteX7816" fmla="*/ 3780724 w 10815999"/>
              <a:gd name="connsiteY7816" fmla="*/ 4019771 h 5499746"/>
              <a:gd name="connsiteX7817" fmla="*/ 3771169 w 10815999"/>
              <a:gd name="connsiteY7817" fmla="*/ 4017223 h 5499746"/>
              <a:gd name="connsiteX7818" fmla="*/ 3761614 w 10815999"/>
              <a:gd name="connsiteY7818" fmla="*/ 4014676 h 5499746"/>
              <a:gd name="connsiteX7819" fmla="*/ 3754607 w 10815999"/>
              <a:gd name="connsiteY7819" fmla="*/ 4014039 h 5499746"/>
              <a:gd name="connsiteX7820" fmla="*/ 3744416 w 10815999"/>
              <a:gd name="connsiteY7820" fmla="*/ 4017223 h 5499746"/>
              <a:gd name="connsiteX7821" fmla="*/ 3732950 w 10815999"/>
              <a:gd name="connsiteY7821" fmla="*/ 4021045 h 5499746"/>
              <a:gd name="connsiteX7822" fmla="*/ 3722121 w 10815999"/>
              <a:gd name="connsiteY7822" fmla="*/ 4026778 h 5499746"/>
              <a:gd name="connsiteX7823" fmla="*/ 3713203 w 10815999"/>
              <a:gd name="connsiteY7823" fmla="*/ 4030599 h 5499746"/>
              <a:gd name="connsiteX7824" fmla="*/ 3712566 w 10815999"/>
              <a:gd name="connsiteY7824" fmla="*/ 4023593 h 5499746"/>
              <a:gd name="connsiteX7825" fmla="*/ 3711929 w 10815999"/>
              <a:gd name="connsiteY7825" fmla="*/ 4014676 h 5499746"/>
              <a:gd name="connsiteX7826" fmla="*/ 3711292 w 10815999"/>
              <a:gd name="connsiteY7826" fmla="*/ 4005758 h 5499746"/>
              <a:gd name="connsiteX7827" fmla="*/ 3710655 w 10815999"/>
              <a:gd name="connsiteY7827" fmla="*/ 4000026 h 5499746"/>
              <a:gd name="connsiteX7828" fmla="*/ 3708107 w 10815999"/>
              <a:gd name="connsiteY7828" fmla="*/ 3991745 h 5499746"/>
              <a:gd name="connsiteX7829" fmla="*/ 3703012 w 10815999"/>
              <a:gd name="connsiteY7829" fmla="*/ 3982191 h 5499746"/>
              <a:gd name="connsiteX7830" fmla="*/ 3699190 w 10815999"/>
              <a:gd name="connsiteY7830" fmla="*/ 3973910 h 5499746"/>
              <a:gd name="connsiteX7831" fmla="*/ 3696642 w 10815999"/>
              <a:gd name="connsiteY7831" fmla="*/ 3965630 h 5499746"/>
              <a:gd name="connsiteX7832" fmla="*/ 3693457 w 10815999"/>
              <a:gd name="connsiteY7832" fmla="*/ 3958623 h 5499746"/>
              <a:gd name="connsiteX7833" fmla="*/ 3690909 w 10815999"/>
              <a:gd name="connsiteY7833" fmla="*/ 3950343 h 5499746"/>
              <a:gd name="connsiteX7834" fmla="*/ 3687724 w 10815999"/>
              <a:gd name="connsiteY7834" fmla="*/ 3941425 h 5499746"/>
              <a:gd name="connsiteX7835" fmla="*/ 3683902 w 10815999"/>
              <a:gd name="connsiteY7835" fmla="*/ 3933782 h 5499746"/>
              <a:gd name="connsiteX7836" fmla="*/ 3681354 w 10815999"/>
              <a:gd name="connsiteY7836" fmla="*/ 3928049 h 5499746"/>
              <a:gd name="connsiteX7837" fmla="*/ 3678806 w 10815999"/>
              <a:gd name="connsiteY7837" fmla="*/ 3919769 h 5499746"/>
              <a:gd name="connsiteX7838" fmla="*/ 3675621 w 10815999"/>
              <a:gd name="connsiteY7838" fmla="*/ 3912762 h 5499746"/>
              <a:gd name="connsiteX7839" fmla="*/ 3671799 w 10815999"/>
              <a:gd name="connsiteY7839" fmla="*/ 3907667 h 5499746"/>
              <a:gd name="connsiteX7840" fmla="*/ 3669888 w 10815999"/>
              <a:gd name="connsiteY7840" fmla="*/ 3904482 h 5499746"/>
              <a:gd name="connsiteX7841" fmla="*/ 3667977 w 10815999"/>
              <a:gd name="connsiteY7841" fmla="*/ 3901297 h 5499746"/>
              <a:gd name="connsiteX7842" fmla="*/ 3665429 w 10815999"/>
              <a:gd name="connsiteY7842" fmla="*/ 3897475 h 5499746"/>
              <a:gd name="connsiteX7843" fmla="*/ 3661607 w 10815999"/>
              <a:gd name="connsiteY7843" fmla="*/ 3894291 h 5499746"/>
              <a:gd name="connsiteX7844" fmla="*/ 3655238 w 10815999"/>
              <a:gd name="connsiteY7844" fmla="*/ 3886647 h 5499746"/>
              <a:gd name="connsiteX7845" fmla="*/ 3649505 w 10815999"/>
              <a:gd name="connsiteY7845" fmla="*/ 3880914 h 5499746"/>
              <a:gd name="connsiteX7846" fmla="*/ 3645683 w 10815999"/>
              <a:gd name="connsiteY7846" fmla="*/ 3873271 h 5499746"/>
              <a:gd name="connsiteX7847" fmla="*/ 3641861 w 10815999"/>
              <a:gd name="connsiteY7847" fmla="*/ 3863717 h 5499746"/>
              <a:gd name="connsiteX7848" fmla="*/ 3637402 w 10815999"/>
              <a:gd name="connsiteY7848" fmla="*/ 3853525 h 5499746"/>
              <a:gd name="connsiteX7849" fmla="*/ 3635491 w 10815999"/>
              <a:gd name="connsiteY7849" fmla="*/ 3844608 h 5499746"/>
              <a:gd name="connsiteX7850" fmla="*/ 3635491 w 10815999"/>
              <a:gd name="connsiteY7850" fmla="*/ 3837601 h 5499746"/>
              <a:gd name="connsiteX7851" fmla="*/ 3636128 w 10815999"/>
              <a:gd name="connsiteY7851" fmla="*/ 3829958 h 5499746"/>
              <a:gd name="connsiteX7852" fmla="*/ 3637402 w 10815999"/>
              <a:gd name="connsiteY7852" fmla="*/ 3822314 h 5499746"/>
              <a:gd name="connsiteX7853" fmla="*/ 3637402 w 10815999"/>
              <a:gd name="connsiteY7853" fmla="*/ 3815945 h 5499746"/>
              <a:gd name="connsiteX7854" fmla="*/ 3637402 w 10815999"/>
              <a:gd name="connsiteY7854" fmla="*/ 3808938 h 5499746"/>
              <a:gd name="connsiteX7855" fmla="*/ 3636765 w 10815999"/>
              <a:gd name="connsiteY7855" fmla="*/ 3800658 h 5499746"/>
              <a:gd name="connsiteX7856" fmla="*/ 3636765 w 10815999"/>
              <a:gd name="connsiteY7856" fmla="*/ 3793014 h 5499746"/>
              <a:gd name="connsiteX7857" fmla="*/ 3637402 w 10815999"/>
              <a:gd name="connsiteY7857" fmla="*/ 3786645 h 5499746"/>
              <a:gd name="connsiteX7858" fmla="*/ 3638676 w 10815999"/>
              <a:gd name="connsiteY7858" fmla="*/ 3782823 h 5499746"/>
              <a:gd name="connsiteX7859" fmla="*/ 3641861 w 10815999"/>
              <a:gd name="connsiteY7859" fmla="*/ 3779001 h 5499746"/>
              <a:gd name="connsiteX7860" fmla="*/ 3644409 w 10815999"/>
              <a:gd name="connsiteY7860" fmla="*/ 3773906 h 5499746"/>
              <a:gd name="connsiteX7861" fmla="*/ 3647594 w 10815999"/>
              <a:gd name="connsiteY7861" fmla="*/ 3769447 h 5499746"/>
              <a:gd name="connsiteX7862" fmla="*/ 3654601 w 10815999"/>
              <a:gd name="connsiteY7862" fmla="*/ 3760530 h 5499746"/>
              <a:gd name="connsiteX7863" fmla="*/ 3659696 w 10815999"/>
              <a:gd name="connsiteY7863" fmla="*/ 3752249 h 5499746"/>
              <a:gd name="connsiteX7864" fmla="*/ 3661607 w 10815999"/>
              <a:gd name="connsiteY7864" fmla="*/ 3747790 h 5499746"/>
              <a:gd name="connsiteX7865" fmla="*/ 3666066 w 10815999"/>
              <a:gd name="connsiteY7865" fmla="*/ 3740784 h 5499746"/>
              <a:gd name="connsiteX7866" fmla="*/ 3669251 w 10815999"/>
              <a:gd name="connsiteY7866" fmla="*/ 3734414 h 5499746"/>
              <a:gd name="connsiteX7867" fmla="*/ 3671799 w 10815999"/>
              <a:gd name="connsiteY7867" fmla="*/ 3728045 h 5499746"/>
              <a:gd name="connsiteX7868" fmla="*/ 3673073 w 10815999"/>
              <a:gd name="connsiteY7868" fmla="*/ 3721675 h 5499746"/>
              <a:gd name="connsiteX7869" fmla="*/ 3673073 w 10815999"/>
              <a:gd name="connsiteY7869" fmla="*/ 3713395 h 5499746"/>
              <a:gd name="connsiteX7870" fmla="*/ 3673073 w 10815999"/>
              <a:gd name="connsiteY7870" fmla="*/ 3706388 h 5499746"/>
              <a:gd name="connsiteX7871" fmla="*/ 3671799 w 10815999"/>
              <a:gd name="connsiteY7871" fmla="*/ 3699382 h 5499746"/>
              <a:gd name="connsiteX7872" fmla="*/ 3670525 w 10815999"/>
              <a:gd name="connsiteY7872" fmla="*/ 3693649 h 5499746"/>
              <a:gd name="connsiteX7873" fmla="*/ 3668614 w 10815999"/>
              <a:gd name="connsiteY7873" fmla="*/ 3687279 h 5499746"/>
              <a:gd name="connsiteX7874" fmla="*/ 3665429 w 10815999"/>
              <a:gd name="connsiteY7874" fmla="*/ 3682184 h 5499746"/>
              <a:gd name="connsiteX7875" fmla="*/ 3661607 w 10815999"/>
              <a:gd name="connsiteY7875" fmla="*/ 3677088 h 5499746"/>
              <a:gd name="connsiteX7876" fmla="*/ 3657149 w 10815999"/>
              <a:gd name="connsiteY7876" fmla="*/ 3669445 h 5499746"/>
              <a:gd name="connsiteX7877" fmla="*/ 3652690 w 10815999"/>
              <a:gd name="connsiteY7877" fmla="*/ 3663075 h 5499746"/>
              <a:gd name="connsiteX7878" fmla="*/ 3648231 w 10815999"/>
              <a:gd name="connsiteY7878" fmla="*/ 3657342 h 5499746"/>
              <a:gd name="connsiteX7879" fmla="*/ 3644409 w 10815999"/>
              <a:gd name="connsiteY7879" fmla="*/ 3649699 h 5499746"/>
              <a:gd name="connsiteX7880" fmla="*/ 3643135 w 10815999"/>
              <a:gd name="connsiteY7880" fmla="*/ 3646514 h 5499746"/>
              <a:gd name="connsiteX7881" fmla="*/ 3641861 w 10815999"/>
              <a:gd name="connsiteY7881" fmla="*/ 3642055 h 5499746"/>
              <a:gd name="connsiteX7882" fmla="*/ 3639950 w 10815999"/>
              <a:gd name="connsiteY7882" fmla="*/ 3639508 h 5499746"/>
              <a:gd name="connsiteX7883" fmla="*/ 3639950 w 10815999"/>
              <a:gd name="connsiteY7883" fmla="*/ 3636323 h 5499746"/>
              <a:gd name="connsiteX7884" fmla="*/ 3641224 w 10815999"/>
              <a:gd name="connsiteY7884" fmla="*/ 3628042 h 5499746"/>
              <a:gd name="connsiteX7885" fmla="*/ 3643135 w 10815999"/>
              <a:gd name="connsiteY7885" fmla="*/ 3617851 h 5499746"/>
              <a:gd name="connsiteX7886" fmla="*/ 3645046 w 10815999"/>
              <a:gd name="connsiteY7886" fmla="*/ 3608934 h 5499746"/>
              <a:gd name="connsiteX7887" fmla="*/ 3647594 w 10815999"/>
              <a:gd name="connsiteY7887" fmla="*/ 3600016 h 5499746"/>
              <a:gd name="connsiteX7888" fmla="*/ 3649505 w 10815999"/>
              <a:gd name="connsiteY7888" fmla="*/ 3594921 h 5499746"/>
              <a:gd name="connsiteX7889" fmla="*/ 3652690 w 10815999"/>
              <a:gd name="connsiteY7889" fmla="*/ 3589188 h 5499746"/>
              <a:gd name="connsiteX7890" fmla="*/ 3654601 w 10815999"/>
              <a:gd name="connsiteY7890" fmla="*/ 3586640 h 5499746"/>
              <a:gd name="connsiteX7891" fmla="*/ 3655875 w 10815999"/>
              <a:gd name="connsiteY7891" fmla="*/ 3584092 h 5499746"/>
              <a:gd name="connsiteX7892" fmla="*/ 3657786 w 10815999"/>
              <a:gd name="connsiteY7892" fmla="*/ 3581544 h 5499746"/>
              <a:gd name="connsiteX7893" fmla="*/ 3659696 w 10815999"/>
              <a:gd name="connsiteY7893" fmla="*/ 3580271 h 5499746"/>
              <a:gd name="connsiteX7894" fmla="*/ 3669251 w 10815999"/>
              <a:gd name="connsiteY7894" fmla="*/ 3577086 h 5499746"/>
              <a:gd name="connsiteX7895" fmla="*/ 3676895 w 10815999"/>
              <a:gd name="connsiteY7895" fmla="*/ 3575812 h 5499746"/>
              <a:gd name="connsiteX7896" fmla="*/ 3681991 w 10815999"/>
              <a:gd name="connsiteY7896" fmla="*/ 3575812 h 5499746"/>
              <a:gd name="connsiteX7897" fmla="*/ 3688361 w 10815999"/>
              <a:gd name="connsiteY7897" fmla="*/ 3576449 h 5499746"/>
              <a:gd name="connsiteX7898" fmla="*/ 3694094 w 10815999"/>
              <a:gd name="connsiteY7898" fmla="*/ 3577086 h 5499746"/>
              <a:gd name="connsiteX7899" fmla="*/ 3698458 w 10815999"/>
              <a:gd name="connsiteY7899" fmla="*/ 3578333 h 5499746"/>
              <a:gd name="connsiteX7900" fmla="*/ 3697432 w 10815999"/>
              <a:gd name="connsiteY7900" fmla="*/ 3577512 h 5499746"/>
              <a:gd name="connsiteX7901" fmla="*/ 3692336 w 10815999"/>
              <a:gd name="connsiteY7901" fmla="*/ 3576237 h 5499746"/>
              <a:gd name="connsiteX7902" fmla="*/ 3687239 w 10815999"/>
              <a:gd name="connsiteY7902" fmla="*/ 3575600 h 5499746"/>
              <a:gd name="connsiteX7903" fmla="*/ 3680869 w 10815999"/>
              <a:gd name="connsiteY7903" fmla="*/ 3575600 h 5499746"/>
              <a:gd name="connsiteX7904" fmla="*/ 3675136 w 10815999"/>
              <a:gd name="connsiteY7904" fmla="*/ 3575600 h 5499746"/>
              <a:gd name="connsiteX7905" fmla="*/ 3667491 w 10815999"/>
              <a:gd name="connsiteY7905" fmla="*/ 3576874 h 5499746"/>
              <a:gd name="connsiteX7906" fmla="*/ 3657936 w 10815999"/>
              <a:gd name="connsiteY7906" fmla="*/ 3580060 h 5499746"/>
              <a:gd name="connsiteX7907" fmla="*/ 3656662 w 10815999"/>
              <a:gd name="connsiteY7907" fmla="*/ 3581334 h 5499746"/>
              <a:gd name="connsiteX7908" fmla="*/ 3654751 w 10815999"/>
              <a:gd name="connsiteY7908" fmla="*/ 3583883 h 5499746"/>
              <a:gd name="connsiteX7909" fmla="*/ 3652840 w 10815999"/>
              <a:gd name="connsiteY7909" fmla="*/ 3586431 h 5499746"/>
              <a:gd name="connsiteX7910" fmla="*/ 3651566 w 10815999"/>
              <a:gd name="connsiteY7910" fmla="*/ 3588980 h 5499746"/>
              <a:gd name="connsiteX7911" fmla="*/ 3648381 w 10815999"/>
              <a:gd name="connsiteY7911" fmla="*/ 3594714 h 5499746"/>
              <a:gd name="connsiteX7912" fmla="*/ 3645833 w 10815999"/>
              <a:gd name="connsiteY7912" fmla="*/ 3599811 h 5499746"/>
              <a:gd name="connsiteX7913" fmla="*/ 3643922 w 10815999"/>
              <a:gd name="connsiteY7913" fmla="*/ 3608094 h 5499746"/>
              <a:gd name="connsiteX7914" fmla="*/ 3642011 w 10815999"/>
              <a:gd name="connsiteY7914" fmla="*/ 3617651 h 5499746"/>
              <a:gd name="connsiteX7915" fmla="*/ 3639463 w 10815999"/>
              <a:gd name="connsiteY7915" fmla="*/ 3627208 h 5499746"/>
              <a:gd name="connsiteX7916" fmla="*/ 3638189 w 10815999"/>
              <a:gd name="connsiteY7916" fmla="*/ 3636128 h 5499746"/>
              <a:gd name="connsiteX7917" fmla="*/ 3638825 w 10815999"/>
              <a:gd name="connsiteY7917" fmla="*/ 3638677 h 5499746"/>
              <a:gd name="connsiteX7918" fmla="*/ 3639463 w 10815999"/>
              <a:gd name="connsiteY7918" fmla="*/ 3641862 h 5499746"/>
              <a:gd name="connsiteX7919" fmla="*/ 3641373 w 10815999"/>
              <a:gd name="connsiteY7919" fmla="*/ 3645685 h 5499746"/>
              <a:gd name="connsiteX7920" fmla="*/ 3643285 w 10815999"/>
              <a:gd name="connsiteY7920" fmla="*/ 3649508 h 5499746"/>
              <a:gd name="connsiteX7921" fmla="*/ 3647107 w 10815999"/>
              <a:gd name="connsiteY7921" fmla="*/ 3655879 h 5499746"/>
              <a:gd name="connsiteX7922" fmla="*/ 3650292 w 10815999"/>
              <a:gd name="connsiteY7922" fmla="*/ 3662250 h 5499746"/>
              <a:gd name="connsiteX7923" fmla="*/ 3656025 w 10815999"/>
              <a:gd name="connsiteY7923" fmla="*/ 3669259 h 5499746"/>
              <a:gd name="connsiteX7924" fmla="*/ 3660484 w 10815999"/>
              <a:gd name="connsiteY7924" fmla="*/ 3676905 h 5499746"/>
              <a:gd name="connsiteX7925" fmla="*/ 3664307 w 10815999"/>
              <a:gd name="connsiteY7925" fmla="*/ 3682002 h 5499746"/>
              <a:gd name="connsiteX7926" fmla="*/ 3667491 w 10815999"/>
              <a:gd name="connsiteY7926" fmla="*/ 3687099 h 5499746"/>
              <a:gd name="connsiteX7927" fmla="*/ 3669403 w 10815999"/>
              <a:gd name="connsiteY7927" fmla="*/ 3693470 h 5499746"/>
              <a:gd name="connsiteX7928" fmla="*/ 3670040 w 10815999"/>
              <a:gd name="connsiteY7928" fmla="*/ 3698567 h 5499746"/>
              <a:gd name="connsiteX7929" fmla="*/ 3671314 w 10815999"/>
              <a:gd name="connsiteY7929" fmla="*/ 3705576 h 5499746"/>
              <a:gd name="connsiteX7930" fmla="*/ 3671951 w 10815999"/>
              <a:gd name="connsiteY7930" fmla="*/ 3713221 h 5499746"/>
              <a:gd name="connsiteX7931" fmla="*/ 3671314 w 10815999"/>
              <a:gd name="connsiteY7931" fmla="*/ 3721504 h 5499746"/>
              <a:gd name="connsiteX7932" fmla="*/ 3670040 w 10815999"/>
              <a:gd name="connsiteY7932" fmla="*/ 3727875 h 5499746"/>
              <a:gd name="connsiteX7933" fmla="*/ 3667491 w 10815999"/>
              <a:gd name="connsiteY7933" fmla="*/ 3734247 h 5499746"/>
              <a:gd name="connsiteX7934" fmla="*/ 3664307 w 10815999"/>
              <a:gd name="connsiteY7934" fmla="*/ 3740618 h 5499746"/>
              <a:gd name="connsiteX7935" fmla="*/ 3660484 w 10815999"/>
              <a:gd name="connsiteY7935" fmla="*/ 3747626 h 5499746"/>
              <a:gd name="connsiteX7936" fmla="*/ 3657936 w 10815999"/>
              <a:gd name="connsiteY7936" fmla="*/ 3752086 h 5499746"/>
              <a:gd name="connsiteX7937" fmla="*/ 3653477 w 10815999"/>
              <a:gd name="connsiteY7937" fmla="*/ 3760369 h 5499746"/>
              <a:gd name="connsiteX7938" fmla="*/ 3646470 w 10815999"/>
              <a:gd name="connsiteY7938" fmla="*/ 3769289 h 5499746"/>
              <a:gd name="connsiteX7939" fmla="*/ 3643285 w 10815999"/>
              <a:gd name="connsiteY7939" fmla="*/ 3773749 h 5499746"/>
              <a:gd name="connsiteX7940" fmla="*/ 3639463 w 10815999"/>
              <a:gd name="connsiteY7940" fmla="*/ 3777572 h 5499746"/>
              <a:gd name="connsiteX7941" fmla="*/ 3637551 w 10815999"/>
              <a:gd name="connsiteY7941" fmla="*/ 3782032 h 5499746"/>
              <a:gd name="connsiteX7942" fmla="*/ 3636277 w 10815999"/>
              <a:gd name="connsiteY7942" fmla="*/ 3785855 h 5499746"/>
              <a:gd name="connsiteX7943" fmla="*/ 3635003 w 10815999"/>
              <a:gd name="connsiteY7943" fmla="*/ 3792863 h 5499746"/>
              <a:gd name="connsiteX7944" fmla="*/ 3635640 w 10815999"/>
              <a:gd name="connsiteY7944" fmla="*/ 3800509 h 5499746"/>
              <a:gd name="connsiteX7945" fmla="*/ 3635640 w 10815999"/>
              <a:gd name="connsiteY7945" fmla="*/ 3808791 h 5499746"/>
              <a:gd name="connsiteX7946" fmla="*/ 3636277 w 10815999"/>
              <a:gd name="connsiteY7946" fmla="*/ 3815163 h 5499746"/>
              <a:gd name="connsiteX7947" fmla="*/ 3635640 w 10815999"/>
              <a:gd name="connsiteY7947" fmla="*/ 3821534 h 5499746"/>
              <a:gd name="connsiteX7948" fmla="*/ 3635003 w 10815999"/>
              <a:gd name="connsiteY7948" fmla="*/ 3829817 h 5499746"/>
              <a:gd name="connsiteX7949" fmla="*/ 3634366 w 10815999"/>
              <a:gd name="connsiteY7949" fmla="*/ 3837462 h 5499746"/>
              <a:gd name="connsiteX7950" fmla="*/ 3633729 w 10815999"/>
              <a:gd name="connsiteY7950" fmla="*/ 3844471 h 5499746"/>
              <a:gd name="connsiteX7951" fmla="*/ 3636277 w 10815999"/>
              <a:gd name="connsiteY7951" fmla="*/ 3853391 h 5499746"/>
              <a:gd name="connsiteX7952" fmla="*/ 3640737 w 10815999"/>
              <a:gd name="connsiteY7952" fmla="*/ 3863585 h 5499746"/>
              <a:gd name="connsiteX7953" fmla="*/ 3644559 w 10815999"/>
              <a:gd name="connsiteY7953" fmla="*/ 3873142 h 5499746"/>
              <a:gd name="connsiteX7954" fmla="*/ 3648381 w 10815999"/>
              <a:gd name="connsiteY7954" fmla="*/ 3880788 h 5499746"/>
              <a:gd name="connsiteX7955" fmla="*/ 3653477 w 10815999"/>
              <a:gd name="connsiteY7955" fmla="*/ 3886522 h 5499746"/>
              <a:gd name="connsiteX7956" fmla="*/ 3659847 w 10815999"/>
              <a:gd name="connsiteY7956" fmla="*/ 3893530 h 5499746"/>
              <a:gd name="connsiteX7957" fmla="*/ 3663669 w 10815999"/>
              <a:gd name="connsiteY7957" fmla="*/ 3897353 h 5499746"/>
              <a:gd name="connsiteX7958" fmla="*/ 3666855 w 10815999"/>
              <a:gd name="connsiteY7958" fmla="*/ 3901176 h 5499746"/>
              <a:gd name="connsiteX7959" fmla="*/ 3668766 w 10815999"/>
              <a:gd name="connsiteY7959" fmla="*/ 3904362 h 5499746"/>
              <a:gd name="connsiteX7960" fmla="*/ 3670040 w 10815999"/>
              <a:gd name="connsiteY7960" fmla="*/ 3906910 h 5499746"/>
              <a:gd name="connsiteX7961" fmla="*/ 3674499 w 10815999"/>
              <a:gd name="connsiteY7961" fmla="*/ 3912644 h 5499746"/>
              <a:gd name="connsiteX7962" fmla="*/ 3677684 w 10815999"/>
              <a:gd name="connsiteY7962" fmla="*/ 3919653 h 5499746"/>
              <a:gd name="connsiteX7963" fmla="*/ 3680232 w 10815999"/>
              <a:gd name="connsiteY7963" fmla="*/ 3927298 h 5499746"/>
              <a:gd name="connsiteX7964" fmla="*/ 3682143 w 10815999"/>
              <a:gd name="connsiteY7964" fmla="*/ 3933670 h 5499746"/>
              <a:gd name="connsiteX7965" fmla="*/ 3686603 w 10815999"/>
              <a:gd name="connsiteY7965" fmla="*/ 3940678 h 5499746"/>
              <a:gd name="connsiteX7966" fmla="*/ 3689787 w 10815999"/>
              <a:gd name="connsiteY7966" fmla="*/ 3949598 h 5499746"/>
              <a:gd name="connsiteX7967" fmla="*/ 3692336 w 10815999"/>
              <a:gd name="connsiteY7967" fmla="*/ 3957881 h 5499746"/>
              <a:gd name="connsiteX7968" fmla="*/ 3694247 w 10815999"/>
              <a:gd name="connsiteY7968" fmla="*/ 3965526 h 5499746"/>
              <a:gd name="connsiteX7969" fmla="*/ 3698069 w 10815999"/>
              <a:gd name="connsiteY7969" fmla="*/ 3973809 h 5499746"/>
              <a:gd name="connsiteX7970" fmla="*/ 3701891 w 10815999"/>
              <a:gd name="connsiteY7970" fmla="*/ 3982092 h 5499746"/>
              <a:gd name="connsiteX7971" fmla="*/ 3705713 w 10815999"/>
              <a:gd name="connsiteY7971" fmla="*/ 3991012 h 5499746"/>
              <a:gd name="connsiteX7972" fmla="*/ 3709535 w 10815999"/>
              <a:gd name="connsiteY7972" fmla="*/ 3999295 h 5499746"/>
              <a:gd name="connsiteX7973" fmla="*/ 3709535 w 10815999"/>
              <a:gd name="connsiteY7973" fmla="*/ 4005666 h 5499746"/>
              <a:gd name="connsiteX7974" fmla="*/ 3710809 w 10815999"/>
              <a:gd name="connsiteY7974" fmla="*/ 4013949 h 5499746"/>
              <a:gd name="connsiteX7975" fmla="*/ 3711447 w 10815999"/>
              <a:gd name="connsiteY7975" fmla="*/ 4022869 h 5499746"/>
              <a:gd name="connsiteX7976" fmla="*/ 3711447 w 10815999"/>
              <a:gd name="connsiteY7976" fmla="*/ 4030514 h 5499746"/>
              <a:gd name="connsiteX7977" fmla="*/ 3709535 w 10815999"/>
              <a:gd name="connsiteY7977" fmla="*/ 4030514 h 5499746"/>
              <a:gd name="connsiteX7978" fmla="*/ 3702528 w 10815999"/>
              <a:gd name="connsiteY7978" fmla="*/ 4032426 h 5499746"/>
              <a:gd name="connsiteX7979" fmla="*/ 3694247 w 10815999"/>
              <a:gd name="connsiteY7979" fmla="*/ 4035611 h 5499746"/>
              <a:gd name="connsiteX7980" fmla="*/ 3686603 w 10815999"/>
              <a:gd name="connsiteY7980" fmla="*/ 4038160 h 5499746"/>
              <a:gd name="connsiteX7981" fmla="*/ 3680232 w 10815999"/>
              <a:gd name="connsiteY7981" fmla="*/ 4040071 h 5499746"/>
              <a:gd name="connsiteX7982" fmla="*/ 3672588 w 10815999"/>
              <a:gd name="connsiteY7982" fmla="*/ 4041983 h 5499746"/>
              <a:gd name="connsiteX7983" fmla="*/ 3664307 w 10815999"/>
              <a:gd name="connsiteY7983" fmla="*/ 4043894 h 5499746"/>
              <a:gd name="connsiteX7984" fmla="*/ 3654751 w 10815999"/>
              <a:gd name="connsiteY7984" fmla="*/ 4046443 h 5499746"/>
              <a:gd name="connsiteX7985" fmla="*/ 3645833 w 10815999"/>
              <a:gd name="connsiteY7985" fmla="*/ 4047717 h 5499746"/>
              <a:gd name="connsiteX7986" fmla="*/ 3642011 w 10815999"/>
              <a:gd name="connsiteY7986" fmla="*/ 4050903 h 5499746"/>
              <a:gd name="connsiteX7987" fmla="*/ 3635640 w 10815999"/>
              <a:gd name="connsiteY7987" fmla="*/ 4056000 h 5499746"/>
              <a:gd name="connsiteX7988" fmla="*/ 3629907 w 10815999"/>
              <a:gd name="connsiteY7988" fmla="*/ 4061734 h 5499746"/>
              <a:gd name="connsiteX7989" fmla="*/ 3624174 w 10815999"/>
              <a:gd name="connsiteY7989" fmla="*/ 4064919 h 5499746"/>
              <a:gd name="connsiteX7990" fmla="*/ 3619077 w 10815999"/>
              <a:gd name="connsiteY7990" fmla="*/ 4066194 h 5499746"/>
              <a:gd name="connsiteX7991" fmla="*/ 3612070 w 10815999"/>
              <a:gd name="connsiteY7991" fmla="*/ 4066831 h 5499746"/>
              <a:gd name="connsiteX7992" fmla="*/ 3605063 w 10815999"/>
              <a:gd name="connsiteY7992" fmla="*/ 4068105 h 5499746"/>
              <a:gd name="connsiteX7993" fmla="*/ 3599967 w 10815999"/>
              <a:gd name="connsiteY7993" fmla="*/ 4069379 h 5499746"/>
              <a:gd name="connsiteX7994" fmla="*/ 3594233 w 10815999"/>
              <a:gd name="connsiteY7994" fmla="*/ 4073839 h 5499746"/>
              <a:gd name="connsiteX7995" fmla="*/ 3587863 w 10815999"/>
              <a:gd name="connsiteY7995" fmla="*/ 4078936 h 5499746"/>
              <a:gd name="connsiteX7996" fmla="*/ 3582767 w 10815999"/>
              <a:gd name="connsiteY7996" fmla="*/ 4082759 h 5499746"/>
              <a:gd name="connsiteX7997" fmla="*/ 3577671 w 10815999"/>
              <a:gd name="connsiteY7997" fmla="*/ 4085945 h 5499746"/>
              <a:gd name="connsiteX7998" fmla="*/ 3572575 w 10815999"/>
              <a:gd name="connsiteY7998" fmla="*/ 4089131 h 5499746"/>
              <a:gd name="connsiteX7999" fmla="*/ 3568115 w 10815999"/>
              <a:gd name="connsiteY7999" fmla="*/ 4091042 h 5499746"/>
              <a:gd name="connsiteX8000" fmla="*/ 3561108 w 10815999"/>
              <a:gd name="connsiteY8000" fmla="*/ 4091042 h 5499746"/>
              <a:gd name="connsiteX8001" fmla="*/ 3553464 w 10815999"/>
              <a:gd name="connsiteY8001" fmla="*/ 4091042 h 5499746"/>
              <a:gd name="connsiteX8002" fmla="*/ 3545819 w 10815999"/>
              <a:gd name="connsiteY8002" fmla="*/ 4091042 h 5499746"/>
              <a:gd name="connsiteX8003" fmla="*/ 3538812 w 10815999"/>
              <a:gd name="connsiteY8003" fmla="*/ 4091042 h 5499746"/>
              <a:gd name="connsiteX8004" fmla="*/ 3533079 w 10815999"/>
              <a:gd name="connsiteY8004" fmla="*/ 4091042 h 5499746"/>
              <a:gd name="connsiteX8005" fmla="*/ 3525435 w 10815999"/>
              <a:gd name="connsiteY8005" fmla="*/ 4089768 h 5499746"/>
              <a:gd name="connsiteX8006" fmla="*/ 3518427 w 10815999"/>
              <a:gd name="connsiteY8006" fmla="*/ 4089131 h 5499746"/>
              <a:gd name="connsiteX8007" fmla="*/ 3512057 w 10815999"/>
              <a:gd name="connsiteY8007" fmla="*/ 4089131 h 5499746"/>
              <a:gd name="connsiteX8008" fmla="*/ 3503139 w 10815999"/>
              <a:gd name="connsiteY8008" fmla="*/ 4089131 h 5499746"/>
              <a:gd name="connsiteX8009" fmla="*/ 3492946 w 10815999"/>
              <a:gd name="connsiteY8009" fmla="*/ 4090405 h 5499746"/>
              <a:gd name="connsiteX8010" fmla="*/ 3482754 w 10815999"/>
              <a:gd name="connsiteY8010" fmla="*/ 4091679 h 5499746"/>
              <a:gd name="connsiteX8011" fmla="*/ 3475747 w 10815999"/>
              <a:gd name="connsiteY8011" fmla="*/ 4093591 h 5499746"/>
              <a:gd name="connsiteX8012" fmla="*/ 3465554 w 10815999"/>
              <a:gd name="connsiteY8012" fmla="*/ 4096139 h 5499746"/>
              <a:gd name="connsiteX8013" fmla="*/ 3452814 w 10815999"/>
              <a:gd name="connsiteY8013" fmla="*/ 4099325 h 5499746"/>
              <a:gd name="connsiteX8014" fmla="*/ 3446443 w 10815999"/>
              <a:gd name="connsiteY8014" fmla="*/ 4101236 h 5499746"/>
              <a:gd name="connsiteX8015" fmla="*/ 3441347 w 10815999"/>
              <a:gd name="connsiteY8015" fmla="*/ 4103148 h 5499746"/>
              <a:gd name="connsiteX8016" fmla="*/ 3436251 w 10815999"/>
              <a:gd name="connsiteY8016" fmla="*/ 4105059 h 5499746"/>
              <a:gd name="connsiteX8017" fmla="*/ 3431792 w 10815999"/>
              <a:gd name="connsiteY8017" fmla="*/ 4108245 h 5499746"/>
              <a:gd name="connsiteX8018" fmla="*/ 3422237 w 10815999"/>
              <a:gd name="connsiteY8018" fmla="*/ 4117802 h 5499746"/>
              <a:gd name="connsiteX8019" fmla="*/ 3412681 w 10815999"/>
              <a:gd name="connsiteY8019" fmla="*/ 4127359 h 5499746"/>
              <a:gd name="connsiteX8020" fmla="*/ 3405674 w 10815999"/>
              <a:gd name="connsiteY8020" fmla="*/ 4130544 h 5499746"/>
              <a:gd name="connsiteX8021" fmla="*/ 3398029 w 10815999"/>
              <a:gd name="connsiteY8021" fmla="*/ 4133730 h 5499746"/>
              <a:gd name="connsiteX8022" fmla="*/ 3389748 w 10815999"/>
              <a:gd name="connsiteY8022" fmla="*/ 4135641 h 5499746"/>
              <a:gd name="connsiteX8023" fmla="*/ 3382741 w 10815999"/>
              <a:gd name="connsiteY8023" fmla="*/ 4137553 h 5499746"/>
              <a:gd name="connsiteX8024" fmla="*/ 3377007 w 10815999"/>
              <a:gd name="connsiteY8024" fmla="*/ 4142013 h 5499746"/>
              <a:gd name="connsiteX8025" fmla="*/ 3368089 w 10815999"/>
              <a:gd name="connsiteY8025" fmla="*/ 4148384 h 5499746"/>
              <a:gd name="connsiteX8026" fmla="*/ 3359171 w 10815999"/>
              <a:gd name="connsiteY8026" fmla="*/ 4154118 h 5499746"/>
              <a:gd name="connsiteX8027" fmla="*/ 3351527 w 10815999"/>
              <a:gd name="connsiteY8027" fmla="*/ 4159215 h 5499746"/>
              <a:gd name="connsiteX8028" fmla="*/ 3346430 w 10815999"/>
              <a:gd name="connsiteY8028" fmla="*/ 4163675 h 5499746"/>
              <a:gd name="connsiteX8029" fmla="*/ 3338786 w 10815999"/>
              <a:gd name="connsiteY8029" fmla="*/ 4168772 h 5499746"/>
              <a:gd name="connsiteX8030" fmla="*/ 3331779 w 10815999"/>
              <a:gd name="connsiteY8030" fmla="*/ 4173869 h 5499746"/>
              <a:gd name="connsiteX8031" fmla="*/ 3324771 w 10815999"/>
              <a:gd name="connsiteY8031" fmla="*/ 4178329 h 5499746"/>
              <a:gd name="connsiteX8032" fmla="*/ 3315853 w 10815999"/>
              <a:gd name="connsiteY8032" fmla="*/ 4182152 h 5499746"/>
              <a:gd name="connsiteX8033" fmla="*/ 3306297 w 10815999"/>
              <a:gd name="connsiteY8033" fmla="*/ 4185975 h 5499746"/>
              <a:gd name="connsiteX8034" fmla="*/ 3296105 w 10815999"/>
              <a:gd name="connsiteY8034" fmla="*/ 4189161 h 5499746"/>
              <a:gd name="connsiteX8035" fmla="*/ 3288461 w 10815999"/>
              <a:gd name="connsiteY8035" fmla="*/ 4192984 h 5499746"/>
              <a:gd name="connsiteX8036" fmla="*/ 3283365 w 10815999"/>
              <a:gd name="connsiteY8036" fmla="*/ 4196806 h 5499746"/>
              <a:gd name="connsiteX8037" fmla="*/ 3278905 w 10815999"/>
              <a:gd name="connsiteY8037" fmla="*/ 4201266 h 5499746"/>
              <a:gd name="connsiteX8038" fmla="*/ 3273172 w 10815999"/>
              <a:gd name="connsiteY8038" fmla="*/ 4205089 h 5499746"/>
              <a:gd name="connsiteX8039" fmla="*/ 3268713 w 10815999"/>
              <a:gd name="connsiteY8039" fmla="*/ 4207638 h 5499746"/>
              <a:gd name="connsiteX8040" fmla="*/ 3264254 w 10815999"/>
              <a:gd name="connsiteY8040" fmla="*/ 4210823 h 5499746"/>
              <a:gd name="connsiteX8041" fmla="*/ 3257883 w 10815999"/>
              <a:gd name="connsiteY8041" fmla="*/ 4213372 h 5499746"/>
              <a:gd name="connsiteX8042" fmla="*/ 3251513 w 10815999"/>
              <a:gd name="connsiteY8042" fmla="*/ 4215283 h 5499746"/>
              <a:gd name="connsiteX8043" fmla="*/ 3247054 w 10815999"/>
              <a:gd name="connsiteY8043" fmla="*/ 4217195 h 5499746"/>
              <a:gd name="connsiteX8044" fmla="*/ 3238136 w 10815999"/>
              <a:gd name="connsiteY8044" fmla="*/ 4219106 h 5499746"/>
              <a:gd name="connsiteX8045" fmla="*/ 3227306 w 10815999"/>
              <a:gd name="connsiteY8045" fmla="*/ 4219743 h 5499746"/>
              <a:gd name="connsiteX8046" fmla="*/ 3217751 w 10815999"/>
              <a:gd name="connsiteY8046" fmla="*/ 4221017 h 5499746"/>
              <a:gd name="connsiteX8047" fmla="*/ 3210743 w 10815999"/>
              <a:gd name="connsiteY8047" fmla="*/ 4222292 h 5499746"/>
              <a:gd name="connsiteX8048" fmla="*/ 3203736 w 10815999"/>
              <a:gd name="connsiteY8048" fmla="*/ 4222292 h 5499746"/>
              <a:gd name="connsiteX8049" fmla="*/ 3196092 w 10815999"/>
              <a:gd name="connsiteY8049" fmla="*/ 4223566 h 5499746"/>
              <a:gd name="connsiteX8050" fmla="*/ 3189085 w 10815999"/>
              <a:gd name="connsiteY8050" fmla="*/ 4224840 h 5499746"/>
              <a:gd name="connsiteX8051" fmla="*/ 3183351 w 10815999"/>
              <a:gd name="connsiteY8051" fmla="*/ 4226752 h 5499746"/>
              <a:gd name="connsiteX8052" fmla="*/ 3176344 w 10815999"/>
              <a:gd name="connsiteY8052" fmla="*/ 4234397 h 5499746"/>
              <a:gd name="connsiteX8053" fmla="*/ 3169337 w 10815999"/>
              <a:gd name="connsiteY8053" fmla="*/ 4241406 h 5499746"/>
              <a:gd name="connsiteX8054" fmla="*/ 3165515 w 10815999"/>
              <a:gd name="connsiteY8054" fmla="*/ 4245866 h 5499746"/>
              <a:gd name="connsiteX8055" fmla="*/ 3159781 w 10815999"/>
              <a:gd name="connsiteY8055" fmla="*/ 4250326 h 5499746"/>
              <a:gd name="connsiteX8056" fmla="*/ 3157871 w 10815999"/>
              <a:gd name="connsiteY8056" fmla="*/ 4253511 h 5499746"/>
              <a:gd name="connsiteX8057" fmla="*/ 3155322 w 10815999"/>
              <a:gd name="connsiteY8057" fmla="*/ 4255423 h 5499746"/>
              <a:gd name="connsiteX8058" fmla="*/ 3152774 w 10815999"/>
              <a:gd name="connsiteY8058" fmla="*/ 4257334 h 5499746"/>
              <a:gd name="connsiteX8059" fmla="*/ 3149589 w 10815999"/>
              <a:gd name="connsiteY8059" fmla="*/ 4258608 h 5499746"/>
              <a:gd name="connsiteX8060" fmla="*/ 3146404 w 10815999"/>
              <a:gd name="connsiteY8060" fmla="*/ 4259883 h 5499746"/>
              <a:gd name="connsiteX8061" fmla="*/ 3142582 w 10815999"/>
              <a:gd name="connsiteY8061" fmla="*/ 4259883 h 5499746"/>
              <a:gd name="connsiteX8062" fmla="*/ 3138123 w 10815999"/>
              <a:gd name="connsiteY8062" fmla="*/ 4259883 h 5499746"/>
              <a:gd name="connsiteX8063" fmla="*/ 3134937 w 10815999"/>
              <a:gd name="connsiteY8063" fmla="*/ 4258608 h 5499746"/>
              <a:gd name="connsiteX8064" fmla="*/ 3132389 w 10815999"/>
              <a:gd name="connsiteY8064" fmla="*/ 4257971 h 5499746"/>
              <a:gd name="connsiteX8065" fmla="*/ 3129204 w 10815999"/>
              <a:gd name="connsiteY8065" fmla="*/ 4257334 h 5499746"/>
              <a:gd name="connsiteX8066" fmla="*/ 3126019 w 10815999"/>
              <a:gd name="connsiteY8066" fmla="*/ 4256060 h 5499746"/>
              <a:gd name="connsiteX8067" fmla="*/ 3123471 w 10815999"/>
              <a:gd name="connsiteY8067" fmla="*/ 4254148 h 5499746"/>
              <a:gd name="connsiteX8068" fmla="*/ 3117101 w 10815999"/>
              <a:gd name="connsiteY8068" fmla="*/ 4250326 h 5499746"/>
              <a:gd name="connsiteX8069" fmla="*/ 3113279 w 10815999"/>
              <a:gd name="connsiteY8069" fmla="*/ 4246503 h 5499746"/>
              <a:gd name="connsiteX8070" fmla="*/ 3108819 w 10815999"/>
              <a:gd name="connsiteY8070" fmla="*/ 4242043 h 5499746"/>
              <a:gd name="connsiteX8071" fmla="*/ 3103086 w 10815999"/>
              <a:gd name="connsiteY8071" fmla="*/ 4235672 h 5499746"/>
              <a:gd name="connsiteX8072" fmla="*/ 3097353 w 10815999"/>
              <a:gd name="connsiteY8072" fmla="*/ 4229300 h 5499746"/>
              <a:gd name="connsiteX8073" fmla="*/ 3090983 w 10815999"/>
              <a:gd name="connsiteY8073" fmla="*/ 4224203 h 5499746"/>
              <a:gd name="connsiteX8074" fmla="*/ 3084612 w 10815999"/>
              <a:gd name="connsiteY8074" fmla="*/ 4222292 h 5499746"/>
              <a:gd name="connsiteX8075" fmla="*/ 3076968 w 10815999"/>
              <a:gd name="connsiteY8075" fmla="*/ 4220380 h 5499746"/>
              <a:gd name="connsiteX8076" fmla="*/ 3068687 w 10815999"/>
              <a:gd name="connsiteY8076" fmla="*/ 4218469 h 5499746"/>
              <a:gd name="connsiteX8077" fmla="*/ 3061679 w 10815999"/>
              <a:gd name="connsiteY8077" fmla="*/ 4217195 h 5499746"/>
              <a:gd name="connsiteX8078" fmla="*/ 3055946 w 10815999"/>
              <a:gd name="connsiteY8078" fmla="*/ 4218469 h 5499746"/>
              <a:gd name="connsiteX8079" fmla="*/ 3048302 w 10815999"/>
              <a:gd name="connsiteY8079" fmla="*/ 4219743 h 5499746"/>
              <a:gd name="connsiteX8080" fmla="*/ 3041931 w 10815999"/>
              <a:gd name="connsiteY8080" fmla="*/ 4221655 h 5499746"/>
              <a:gd name="connsiteX8081" fmla="*/ 3035561 w 10815999"/>
              <a:gd name="connsiteY8081" fmla="*/ 4222292 h 5499746"/>
              <a:gd name="connsiteX8082" fmla="*/ 3027917 w 10815999"/>
              <a:gd name="connsiteY8082" fmla="*/ 4217195 h 5499746"/>
              <a:gd name="connsiteX8083" fmla="*/ 3020910 w 10815999"/>
              <a:gd name="connsiteY8083" fmla="*/ 4212098 h 5499746"/>
              <a:gd name="connsiteX8084" fmla="*/ 3014539 w 10815999"/>
              <a:gd name="connsiteY8084" fmla="*/ 4207638 h 5499746"/>
              <a:gd name="connsiteX8085" fmla="*/ 3006895 w 10815999"/>
              <a:gd name="connsiteY8085" fmla="*/ 4200629 h 5499746"/>
              <a:gd name="connsiteX8086" fmla="*/ 3003073 w 10815999"/>
              <a:gd name="connsiteY8086" fmla="*/ 4197443 h 5499746"/>
              <a:gd name="connsiteX8087" fmla="*/ 2999251 w 10815999"/>
              <a:gd name="connsiteY8087" fmla="*/ 4194258 h 5499746"/>
              <a:gd name="connsiteX8088" fmla="*/ 2994792 w 10815999"/>
              <a:gd name="connsiteY8088" fmla="*/ 4192346 h 5499746"/>
              <a:gd name="connsiteX8089" fmla="*/ 2991607 w 10815999"/>
              <a:gd name="connsiteY8089" fmla="*/ 4190435 h 5499746"/>
              <a:gd name="connsiteX8090" fmla="*/ 2983962 w 10815999"/>
              <a:gd name="connsiteY8090" fmla="*/ 4186612 h 5499746"/>
              <a:gd name="connsiteX8091" fmla="*/ 2973770 w 10815999"/>
              <a:gd name="connsiteY8091" fmla="*/ 4183426 h 5499746"/>
              <a:gd name="connsiteX8092" fmla="*/ 2963577 w 10815999"/>
              <a:gd name="connsiteY8092" fmla="*/ 4180241 h 5499746"/>
              <a:gd name="connsiteX8093" fmla="*/ 2955296 w 10815999"/>
              <a:gd name="connsiteY8093" fmla="*/ 4175781 h 5499746"/>
              <a:gd name="connsiteX8094" fmla="*/ 2950200 w 10815999"/>
              <a:gd name="connsiteY8094" fmla="*/ 4173232 h 5499746"/>
              <a:gd name="connsiteX8095" fmla="*/ 2945103 w 10815999"/>
              <a:gd name="connsiteY8095" fmla="*/ 4170684 h 5499746"/>
              <a:gd name="connsiteX8096" fmla="*/ 2939370 w 10815999"/>
              <a:gd name="connsiteY8096" fmla="*/ 4168135 h 5499746"/>
              <a:gd name="connsiteX8097" fmla="*/ 2935548 w 10815999"/>
              <a:gd name="connsiteY8097" fmla="*/ 4166224 h 5499746"/>
              <a:gd name="connsiteX8098" fmla="*/ 2933000 w 10815999"/>
              <a:gd name="connsiteY8098" fmla="*/ 4166861 h 5499746"/>
              <a:gd name="connsiteX8099" fmla="*/ 2929178 w 10815999"/>
              <a:gd name="connsiteY8099" fmla="*/ 4168772 h 5499746"/>
              <a:gd name="connsiteX8100" fmla="*/ 2925993 w 10815999"/>
              <a:gd name="connsiteY8100" fmla="*/ 4170684 h 5499746"/>
              <a:gd name="connsiteX8101" fmla="*/ 2922808 w 10815999"/>
              <a:gd name="connsiteY8101" fmla="*/ 4172595 h 5499746"/>
              <a:gd name="connsiteX8102" fmla="*/ 2915800 w 10815999"/>
              <a:gd name="connsiteY8102" fmla="*/ 4177692 h 5499746"/>
              <a:gd name="connsiteX8103" fmla="*/ 2911341 w 10815999"/>
              <a:gd name="connsiteY8103" fmla="*/ 4180878 h 5499746"/>
              <a:gd name="connsiteX8104" fmla="*/ 2904971 w 10815999"/>
              <a:gd name="connsiteY8104" fmla="*/ 4184701 h 5499746"/>
              <a:gd name="connsiteX8105" fmla="*/ 2897963 w 10815999"/>
              <a:gd name="connsiteY8105" fmla="*/ 4189161 h 5499746"/>
              <a:gd name="connsiteX8106" fmla="*/ 2890319 w 10815999"/>
              <a:gd name="connsiteY8106" fmla="*/ 4192984 h 5499746"/>
              <a:gd name="connsiteX8107" fmla="*/ 2883949 w 10815999"/>
              <a:gd name="connsiteY8107" fmla="*/ 4195532 h 5499746"/>
              <a:gd name="connsiteX8108" fmla="*/ 2879490 w 10815999"/>
              <a:gd name="connsiteY8108" fmla="*/ 4198081 h 5499746"/>
              <a:gd name="connsiteX8109" fmla="*/ 2873119 w 10815999"/>
              <a:gd name="connsiteY8109" fmla="*/ 4201266 h 5499746"/>
              <a:gd name="connsiteX8110" fmla="*/ 2867386 w 10815999"/>
              <a:gd name="connsiteY8110" fmla="*/ 4205089 h 5499746"/>
              <a:gd name="connsiteX8111" fmla="*/ 2862290 w 10815999"/>
              <a:gd name="connsiteY8111" fmla="*/ 4207638 h 5499746"/>
              <a:gd name="connsiteX8112" fmla="*/ 2854009 w 10815999"/>
              <a:gd name="connsiteY8112" fmla="*/ 4209549 h 5499746"/>
              <a:gd name="connsiteX8113" fmla="*/ 2843179 w 10815999"/>
              <a:gd name="connsiteY8113" fmla="*/ 4210823 h 5499746"/>
              <a:gd name="connsiteX8114" fmla="*/ 2837446 w 10815999"/>
              <a:gd name="connsiteY8114" fmla="*/ 4210823 h 5499746"/>
              <a:gd name="connsiteX8115" fmla="*/ 2832350 w 10815999"/>
              <a:gd name="connsiteY8115" fmla="*/ 4210823 h 5499746"/>
              <a:gd name="connsiteX8116" fmla="*/ 2827254 w 10815999"/>
              <a:gd name="connsiteY8116" fmla="*/ 4210823 h 5499746"/>
              <a:gd name="connsiteX8117" fmla="*/ 2823431 w 10815999"/>
              <a:gd name="connsiteY8117" fmla="*/ 4210186 h 5499746"/>
              <a:gd name="connsiteX8118" fmla="*/ 2818972 w 10815999"/>
              <a:gd name="connsiteY8118" fmla="*/ 4207000 h 5499746"/>
              <a:gd name="connsiteX8119" fmla="*/ 2813876 w 10815999"/>
              <a:gd name="connsiteY8119" fmla="*/ 4201903 h 5499746"/>
              <a:gd name="connsiteX8120" fmla="*/ 2808143 w 10815999"/>
              <a:gd name="connsiteY8120" fmla="*/ 4197443 h 5499746"/>
              <a:gd name="connsiteX8121" fmla="*/ 2803684 w 10815999"/>
              <a:gd name="connsiteY8121" fmla="*/ 4192984 h 5499746"/>
              <a:gd name="connsiteX8122" fmla="*/ 2799861 w 10815999"/>
              <a:gd name="connsiteY8122" fmla="*/ 4191072 h 5499746"/>
              <a:gd name="connsiteX8123" fmla="*/ 2794765 w 10815999"/>
              <a:gd name="connsiteY8123" fmla="*/ 4189798 h 5499746"/>
              <a:gd name="connsiteX8124" fmla="*/ 2792217 w 10815999"/>
              <a:gd name="connsiteY8124" fmla="*/ 4189161 h 5499746"/>
              <a:gd name="connsiteX8125" fmla="*/ 2790306 w 10815999"/>
              <a:gd name="connsiteY8125" fmla="*/ 4188524 h 5499746"/>
              <a:gd name="connsiteX8126" fmla="*/ 2788395 w 10815999"/>
              <a:gd name="connsiteY8126" fmla="*/ 4187249 h 5499746"/>
              <a:gd name="connsiteX8127" fmla="*/ 2787121 w 10815999"/>
              <a:gd name="connsiteY8127" fmla="*/ 4185975 h 5499746"/>
              <a:gd name="connsiteX8128" fmla="*/ 2779477 w 10815999"/>
              <a:gd name="connsiteY8128" fmla="*/ 4177055 h 5499746"/>
              <a:gd name="connsiteX8129" fmla="*/ 2769921 w 10815999"/>
              <a:gd name="connsiteY8129" fmla="*/ 4168772 h 5499746"/>
              <a:gd name="connsiteX8130" fmla="*/ 2766099 w 10815999"/>
              <a:gd name="connsiteY8130" fmla="*/ 4170047 h 5499746"/>
              <a:gd name="connsiteX8131" fmla="*/ 2760366 w 10815999"/>
              <a:gd name="connsiteY8131" fmla="*/ 4173232 h 5499746"/>
              <a:gd name="connsiteX8132" fmla="*/ 2755270 w 10815999"/>
              <a:gd name="connsiteY8132" fmla="*/ 4177055 h 5499746"/>
              <a:gd name="connsiteX8133" fmla="*/ 2750173 w 10815999"/>
              <a:gd name="connsiteY8133" fmla="*/ 4180878 h 5499746"/>
              <a:gd name="connsiteX8134" fmla="*/ 2747625 w 10815999"/>
              <a:gd name="connsiteY8134" fmla="*/ 4182152 h 5499746"/>
              <a:gd name="connsiteX8135" fmla="*/ 2745077 w 10815999"/>
              <a:gd name="connsiteY8135" fmla="*/ 4184064 h 5499746"/>
              <a:gd name="connsiteX8136" fmla="*/ 2741892 w 10815999"/>
              <a:gd name="connsiteY8136" fmla="*/ 4185975 h 5499746"/>
              <a:gd name="connsiteX8137" fmla="*/ 2739344 w 10815999"/>
              <a:gd name="connsiteY8137" fmla="*/ 4188524 h 5499746"/>
              <a:gd name="connsiteX8138" fmla="*/ 2734885 w 10815999"/>
              <a:gd name="connsiteY8138" fmla="*/ 4193621 h 5499746"/>
              <a:gd name="connsiteX8139" fmla="*/ 2730426 w 10815999"/>
              <a:gd name="connsiteY8139" fmla="*/ 4198081 h 5499746"/>
              <a:gd name="connsiteX8140" fmla="*/ 2724692 w 10815999"/>
              <a:gd name="connsiteY8140" fmla="*/ 4204452 h 5499746"/>
              <a:gd name="connsiteX8141" fmla="*/ 2716411 w 10815999"/>
              <a:gd name="connsiteY8141" fmla="*/ 4212098 h 5499746"/>
              <a:gd name="connsiteX8142" fmla="*/ 2708130 w 10815999"/>
              <a:gd name="connsiteY8142" fmla="*/ 4219743 h 5499746"/>
              <a:gd name="connsiteX8143" fmla="*/ 2701759 w 10815999"/>
              <a:gd name="connsiteY8143" fmla="*/ 4224203 h 5499746"/>
              <a:gd name="connsiteX8144" fmla="*/ 2696663 w 10815999"/>
              <a:gd name="connsiteY8144" fmla="*/ 4229300 h 5499746"/>
              <a:gd name="connsiteX8145" fmla="*/ 2690930 w 10815999"/>
              <a:gd name="connsiteY8145" fmla="*/ 4233760 h 5499746"/>
              <a:gd name="connsiteX8146" fmla="*/ 2684560 w 10815999"/>
              <a:gd name="connsiteY8146" fmla="*/ 4238220 h 5499746"/>
              <a:gd name="connsiteX8147" fmla="*/ 2680101 w 10815999"/>
              <a:gd name="connsiteY8147" fmla="*/ 4241406 h 5499746"/>
              <a:gd name="connsiteX8148" fmla="*/ 2673093 w 10815999"/>
              <a:gd name="connsiteY8148" fmla="*/ 4245229 h 5499746"/>
              <a:gd name="connsiteX8149" fmla="*/ 2665449 w 10815999"/>
              <a:gd name="connsiteY8149" fmla="*/ 4247777 h 5499746"/>
              <a:gd name="connsiteX8150" fmla="*/ 2660353 w 10815999"/>
              <a:gd name="connsiteY8150" fmla="*/ 4248414 h 5499746"/>
              <a:gd name="connsiteX8151" fmla="*/ 2656531 w 10815999"/>
              <a:gd name="connsiteY8151" fmla="*/ 4249051 h 5499746"/>
              <a:gd name="connsiteX8152" fmla="*/ 2652071 w 10815999"/>
              <a:gd name="connsiteY8152" fmla="*/ 4249051 h 5499746"/>
              <a:gd name="connsiteX8153" fmla="*/ 2648249 w 10815999"/>
              <a:gd name="connsiteY8153" fmla="*/ 4248414 h 5499746"/>
              <a:gd name="connsiteX8154" fmla="*/ 2643790 w 10815999"/>
              <a:gd name="connsiteY8154" fmla="*/ 4248414 h 5499746"/>
              <a:gd name="connsiteX8155" fmla="*/ 2637420 w 10815999"/>
              <a:gd name="connsiteY8155" fmla="*/ 4247140 h 5499746"/>
              <a:gd name="connsiteX8156" fmla="*/ 2631049 w 10815999"/>
              <a:gd name="connsiteY8156" fmla="*/ 4245866 h 5499746"/>
              <a:gd name="connsiteX8157" fmla="*/ 2626590 w 10815999"/>
              <a:gd name="connsiteY8157" fmla="*/ 4243954 h 5499746"/>
              <a:gd name="connsiteX8158" fmla="*/ 2621494 w 10815999"/>
              <a:gd name="connsiteY8158" fmla="*/ 4239494 h 5499746"/>
              <a:gd name="connsiteX8159" fmla="*/ 2615124 w 10815999"/>
              <a:gd name="connsiteY8159" fmla="*/ 4234397 h 5499746"/>
              <a:gd name="connsiteX8160" fmla="*/ 2608117 w 10815999"/>
              <a:gd name="connsiteY8160" fmla="*/ 4229937 h 5499746"/>
              <a:gd name="connsiteX8161" fmla="*/ 2602383 w 10815999"/>
              <a:gd name="connsiteY8161" fmla="*/ 4226752 h 5499746"/>
              <a:gd name="connsiteX8162" fmla="*/ 2596650 w 10815999"/>
              <a:gd name="connsiteY8162" fmla="*/ 4222292 h 5499746"/>
              <a:gd name="connsiteX8163" fmla="*/ 2589643 w 10815999"/>
              <a:gd name="connsiteY8163" fmla="*/ 4216557 h 5499746"/>
              <a:gd name="connsiteX8164" fmla="*/ 2581999 w 10815999"/>
              <a:gd name="connsiteY8164" fmla="*/ 4210823 h 5499746"/>
              <a:gd name="connsiteX8165" fmla="*/ 2574991 w 10815999"/>
              <a:gd name="connsiteY8165" fmla="*/ 4207638 h 5499746"/>
              <a:gd name="connsiteX8166" fmla="*/ 2567347 w 10815999"/>
              <a:gd name="connsiteY8166" fmla="*/ 4205726 h 5499746"/>
              <a:gd name="connsiteX8167" fmla="*/ 2557154 w 10815999"/>
              <a:gd name="connsiteY8167" fmla="*/ 4204452 h 5499746"/>
              <a:gd name="connsiteX8168" fmla="*/ 2545688 w 10815999"/>
              <a:gd name="connsiteY8168" fmla="*/ 4203178 h 5499746"/>
              <a:gd name="connsiteX8169" fmla="*/ 2536133 w 10815999"/>
              <a:gd name="connsiteY8169" fmla="*/ 4202541 h 5499746"/>
              <a:gd name="connsiteX8170" fmla="*/ 2529762 w 10815999"/>
              <a:gd name="connsiteY8170" fmla="*/ 4203178 h 5499746"/>
              <a:gd name="connsiteX8171" fmla="*/ 2522118 w 10815999"/>
              <a:gd name="connsiteY8171" fmla="*/ 4205726 h 5499746"/>
              <a:gd name="connsiteX8172" fmla="*/ 2513837 w 10815999"/>
              <a:gd name="connsiteY8172" fmla="*/ 4207638 h 5499746"/>
              <a:gd name="connsiteX8173" fmla="*/ 2506829 w 10815999"/>
              <a:gd name="connsiteY8173" fmla="*/ 4210186 h 5499746"/>
              <a:gd name="connsiteX8174" fmla="*/ 2499185 w 10815999"/>
              <a:gd name="connsiteY8174" fmla="*/ 4212098 h 5499746"/>
              <a:gd name="connsiteX8175" fmla="*/ 2488993 w 10815999"/>
              <a:gd name="connsiteY8175" fmla="*/ 4215283 h 5499746"/>
              <a:gd name="connsiteX8176" fmla="*/ 2479437 w 10815999"/>
              <a:gd name="connsiteY8176" fmla="*/ 4218469 h 5499746"/>
              <a:gd name="connsiteX8177" fmla="*/ 2470519 w 10815999"/>
              <a:gd name="connsiteY8177" fmla="*/ 4219743 h 5499746"/>
              <a:gd name="connsiteX8178" fmla="*/ 2467334 w 10815999"/>
              <a:gd name="connsiteY8178" fmla="*/ 4220380 h 5499746"/>
              <a:gd name="connsiteX8179" fmla="*/ 2463511 w 10815999"/>
              <a:gd name="connsiteY8179" fmla="*/ 4220380 h 5499746"/>
              <a:gd name="connsiteX8180" fmla="*/ 2459052 w 10815999"/>
              <a:gd name="connsiteY8180" fmla="*/ 4220380 h 5499746"/>
              <a:gd name="connsiteX8181" fmla="*/ 2455230 w 10815999"/>
              <a:gd name="connsiteY8181" fmla="*/ 4219743 h 5499746"/>
              <a:gd name="connsiteX8182" fmla="*/ 2450134 w 10815999"/>
              <a:gd name="connsiteY8182" fmla="*/ 4219106 h 5499746"/>
              <a:gd name="connsiteX8183" fmla="*/ 2446312 w 10815999"/>
              <a:gd name="connsiteY8183" fmla="*/ 4219106 h 5499746"/>
              <a:gd name="connsiteX8184" fmla="*/ 2441853 w 10815999"/>
              <a:gd name="connsiteY8184" fmla="*/ 4219106 h 5499746"/>
              <a:gd name="connsiteX8185" fmla="*/ 2438667 w 10815999"/>
              <a:gd name="connsiteY8185" fmla="*/ 4219743 h 5499746"/>
              <a:gd name="connsiteX8186" fmla="*/ 2432934 w 10815999"/>
              <a:gd name="connsiteY8186" fmla="*/ 4222292 h 5499746"/>
              <a:gd name="connsiteX8187" fmla="*/ 2424653 w 10815999"/>
              <a:gd name="connsiteY8187" fmla="*/ 4226752 h 5499746"/>
              <a:gd name="connsiteX8188" fmla="*/ 2416372 w 10815999"/>
              <a:gd name="connsiteY8188" fmla="*/ 4231212 h 5499746"/>
              <a:gd name="connsiteX8189" fmla="*/ 2409364 w 10815999"/>
              <a:gd name="connsiteY8189" fmla="*/ 4234397 h 5499746"/>
              <a:gd name="connsiteX8190" fmla="*/ 2403631 w 10815999"/>
              <a:gd name="connsiteY8190" fmla="*/ 4236946 h 5499746"/>
              <a:gd name="connsiteX8191" fmla="*/ 2395987 w 10815999"/>
              <a:gd name="connsiteY8191" fmla="*/ 4240769 h 5499746"/>
              <a:gd name="connsiteX8192" fmla="*/ 2389617 w 10815999"/>
              <a:gd name="connsiteY8192" fmla="*/ 4243954 h 5499746"/>
              <a:gd name="connsiteX8193" fmla="*/ 2383246 w 10815999"/>
              <a:gd name="connsiteY8193" fmla="*/ 4246503 h 5499746"/>
              <a:gd name="connsiteX8194" fmla="*/ 2378150 w 10815999"/>
              <a:gd name="connsiteY8194" fmla="*/ 4248414 h 5499746"/>
              <a:gd name="connsiteX8195" fmla="*/ 2371780 w 10815999"/>
              <a:gd name="connsiteY8195" fmla="*/ 4250326 h 5499746"/>
              <a:gd name="connsiteX8196" fmla="*/ 2369232 w 10815999"/>
              <a:gd name="connsiteY8196" fmla="*/ 4250963 h 5499746"/>
              <a:gd name="connsiteX8197" fmla="*/ 2366047 w 10815999"/>
              <a:gd name="connsiteY8197" fmla="*/ 4251600 h 5499746"/>
              <a:gd name="connsiteX8198" fmla="*/ 2362861 w 10815999"/>
              <a:gd name="connsiteY8198" fmla="*/ 4251600 h 5499746"/>
              <a:gd name="connsiteX8199" fmla="*/ 2360950 w 10815999"/>
              <a:gd name="connsiteY8199" fmla="*/ 4250963 h 5499746"/>
              <a:gd name="connsiteX8200" fmla="*/ 2357128 w 10815999"/>
              <a:gd name="connsiteY8200" fmla="*/ 4249688 h 5499746"/>
              <a:gd name="connsiteX8201" fmla="*/ 2351395 w 10815999"/>
              <a:gd name="connsiteY8201" fmla="*/ 4247140 h 5499746"/>
              <a:gd name="connsiteX8202" fmla="*/ 2346299 w 10815999"/>
              <a:gd name="connsiteY8202" fmla="*/ 4243954 h 5499746"/>
              <a:gd name="connsiteX8203" fmla="*/ 2341203 w 10815999"/>
              <a:gd name="connsiteY8203" fmla="*/ 4241406 h 5499746"/>
              <a:gd name="connsiteX8204" fmla="*/ 2337380 w 10815999"/>
              <a:gd name="connsiteY8204" fmla="*/ 4238857 h 5499746"/>
              <a:gd name="connsiteX8205" fmla="*/ 2333558 w 10815999"/>
              <a:gd name="connsiteY8205" fmla="*/ 4235672 h 5499746"/>
              <a:gd name="connsiteX8206" fmla="*/ 2328462 w 10815999"/>
              <a:gd name="connsiteY8206" fmla="*/ 4233123 h 5499746"/>
              <a:gd name="connsiteX8207" fmla="*/ 2324640 w 10815999"/>
              <a:gd name="connsiteY8207" fmla="*/ 4231849 h 5499746"/>
              <a:gd name="connsiteX8208" fmla="*/ 2322092 w 10815999"/>
              <a:gd name="connsiteY8208" fmla="*/ 4232486 h 5499746"/>
              <a:gd name="connsiteX8209" fmla="*/ 2318269 w 10815999"/>
              <a:gd name="connsiteY8209" fmla="*/ 4233760 h 5499746"/>
              <a:gd name="connsiteX8210" fmla="*/ 2315084 w 10815999"/>
              <a:gd name="connsiteY8210" fmla="*/ 4235672 h 5499746"/>
              <a:gd name="connsiteX8211" fmla="*/ 2311899 w 10815999"/>
              <a:gd name="connsiteY8211" fmla="*/ 4238220 h 5499746"/>
              <a:gd name="connsiteX8212" fmla="*/ 2304892 w 10815999"/>
              <a:gd name="connsiteY8212" fmla="*/ 4243954 h 5499746"/>
              <a:gd name="connsiteX8213" fmla="*/ 2300433 w 10815999"/>
              <a:gd name="connsiteY8213" fmla="*/ 4248414 h 5499746"/>
              <a:gd name="connsiteX8214" fmla="*/ 2296611 w 10815999"/>
              <a:gd name="connsiteY8214" fmla="*/ 4253511 h 5499746"/>
              <a:gd name="connsiteX8215" fmla="*/ 2292789 w 10815999"/>
              <a:gd name="connsiteY8215" fmla="*/ 4259883 h 5499746"/>
              <a:gd name="connsiteX8216" fmla="*/ 2289603 w 10815999"/>
              <a:gd name="connsiteY8216" fmla="*/ 4266254 h 5499746"/>
              <a:gd name="connsiteX8217" fmla="*/ 2285781 w 10815999"/>
              <a:gd name="connsiteY8217" fmla="*/ 4270714 h 5499746"/>
              <a:gd name="connsiteX8218" fmla="*/ 2283233 w 10815999"/>
              <a:gd name="connsiteY8218" fmla="*/ 4276448 h 5499746"/>
              <a:gd name="connsiteX8219" fmla="*/ 2280685 w 10815999"/>
              <a:gd name="connsiteY8219" fmla="*/ 4283457 h 5499746"/>
              <a:gd name="connsiteX8220" fmla="*/ 2278137 w 10815999"/>
              <a:gd name="connsiteY8220" fmla="*/ 4290465 h 5499746"/>
              <a:gd name="connsiteX8221" fmla="*/ 2275589 w 10815999"/>
              <a:gd name="connsiteY8221" fmla="*/ 4294925 h 5499746"/>
              <a:gd name="connsiteX8222" fmla="*/ 2269855 w 10815999"/>
              <a:gd name="connsiteY8222" fmla="*/ 4303208 h 5499746"/>
              <a:gd name="connsiteX8223" fmla="*/ 2263485 w 10815999"/>
              <a:gd name="connsiteY8223" fmla="*/ 4311491 h 5499746"/>
              <a:gd name="connsiteX8224" fmla="*/ 2259026 w 10815999"/>
              <a:gd name="connsiteY8224" fmla="*/ 4315950 h 5499746"/>
              <a:gd name="connsiteX8225" fmla="*/ 2252656 w 10815999"/>
              <a:gd name="connsiteY8225" fmla="*/ 4320410 h 5499746"/>
              <a:gd name="connsiteX8226" fmla="*/ 2246923 w 10815999"/>
              <a:gd name="connsiteY8226" fmla="*/ 4324233 h 5499746"/>
              <a:gd name="connsiteX8227" fmla="*/ 2241826 w 10815999"/>
              <a:gd name="connsiteY8227" fmla="*/ 4328693 h 5499746"/>
              <a:gd name="connsiteX8228" fmla="*/ 2236093 w 10815999"/>
              <a:gd name="connsiteY8228" fmla="*/ 4331242 h 5499746"/>
              <a:gd name="connsiteX8229" fmla="*/ 2228449 w 10815999"/>
              <a:gd name="connsiteY8229" fmla="*/ 4335065 h 5499746"/>
              <a:gd name="connsiteX8230" fmla="*/ 2225264 w 10815999"/>
              <a:gd name="connsiteY8230" fmla="*/ 4338250 h 5499746"/>
              <a:gd name="connsiteX8231" fmla="*/ 2222715 w 10815999"/>
              <a:gd name="connsiteY8231" fmla="*/ 4340162 h 5499746"/>
              <a:gd name="connsiteX8232" fmla="*/ 2219530 w 10815999"/>
              <a:gd name="connsiteY8232" fmla="*/ 4342710 h 5499746"/>
              <a:gd name="connsiteX8233" fmla="*/ 2217619 w 10815999"/>
              <a:gd name="connsiteY8233" fmla="*/ 4345259 h 5499746"/>
              <a:gd name="connsiteX8234" fmla="*/ 2213797 w 10815999"/>
              <a:gd name="connsiteY8234" fmla="*/ 4348444 h 5499746"/>
              <a:gd name="connsiteX8235" fmla="*/ 2209338 w 10815999"/>
              <a:gd name="connsiteY8235" fmla="*/ 4353541 h 5499746"/>
              <a:gd name="connsiteX8236" fmla="*/ 2205516 w 10815999"/>
              <a:gd name="connsiteY8236" fmla="*/ 4358001 h 5499746"/>
              <a:gd name="connsiteX8237" fmla="*/ 2202968 w 10815999"/>
              <a:gd name="connsiteY8237" fmla="*/ 4363098 h 5499746"/>
              <a:gd name="connsiteX8238" fmla="*/ 2202331 w 10815999"/>
              <a:gd name="connsiteY8238" fmla="*/ 4368833 h 5499746"/>
              <a:gd name="connsiteX8239" fmla="*/ 2201694 w 10815999"/>
              <a:gd name="connsiteY8239" fmla="*/ 4375841 h 5499746"/>
              <a:gd name="connsiteX8240" fmla="*/ 2201694 w 10815999"/>
              <a:gd name="connsiteY8240" fmla="*/ 4382850 h 5499746"/>
              <a:gd name="connsiteX8241" fmla="*/ 2201057 w 10815999"/>
              <a:gd name="connsiteY8241" fmla="*/ 4389221 h 5499746"/>
              <a:gd name="connsiteX8242" fmla="*/ 2199145 w 10815999"/>
              <a:gd name="connsiteY8242" fmla="*/ 4397504 h 5499746"/>
              <a:gd name="connsiteX8243" fmla="*/ 2197235 w 10815999"/>
              <a:gd name="connsiteY8243" fmla="*/ 4407061 h 5499746"/>
              <a:gd name="connsiteX8244" fmla="*/ 2195323 w 10815999"/>
              <a:gd name="connsiteY8244" fmla="*/ 4417255 h 5499746"/>
              <a:gd name="connsiteX8245" fmla="*/ 2193412 w 10815999"/>
              <a:gd name="connsiteY8245" fmla="*/ 4425538 h 5499746"/>
              <a:gd name="connsiteX8246" fmla="*/ 2191501 w 10815999"/>
              <a:gd name="connsiteY8246" fmla="*/ 4437006 h 5499746"/>
              <a:gd name="connsiteX8247" fmla="*/ 2189590 w 10815999"/>
              <a:gd name="connsiteY8247" fmla="*/ 4449749 h 5499746"/>
              <a:gd name="connsiteX8248" fmla="*/ 2187679 w 10815999"/>
              <a:gd name="connsiteY8248" fmla="*/ 4463129 h 5499746"/>
              <a:gd name="connsiteX8249" fmla="*/ 2185768 w 10815999"/>
              <a:gd name="connsiteY8249" fmla="*/ 4473960 h 5499746"/>
              <a:gd name="connsiteX8250" fmla="*/ 2183220 w 10815999"/>
              <a:gd name="connsiteY8250" fmla="*/ 4485428 h 5499746"/>
              <a:gd name="connsiteX8251" fmla="*/ 2179398 w 10815999"/>
              <a:gd name="connsiteY8251" fmla="*/ 4498171 h 5499746"/>
              <a:gd name="connsiteX8252" fmla="*/ 2174939 w 10815999"/>
              <a:gd name="connsiteY8252" fmla="*/ 4510914 h 5499746"/>
              <a:gd name="connsiteX8253" fmla="*/ 2171116 w 10815999"/>
              <a:gd name="connsiteY8253" fmla="*/ 4519834 h 5499746"/>
              <a:gd name="connsiteX8254" fmla="*/ 2168568 w 10815999"/>
              <a:gd name="connsiteY8254" fmla="*/ 4528116 h 5499746"/>
              <a:gd name="connsiteX8255" fmla="*/ 2164109 w 10815999"/>
              <a:gd name="connsiteY8255" fmla="*/ 4537673 h 5499746"/>
              <a:gd name="connsiteX8256" fmla="*/ 2162198 w 10815999"/>
              <a:gd name="connsiteY8256" fmla="*/ 4542133 h 5499746"/>
              <a:gd name="connsiteX8257" fmla="*/ 2159650 w 10815999"/>
              <a:gd name="connsiteY8257" fmla="*/ 4547230 h 5499746"/>
              <a:gd name="connsiteX8258" fmla="*/ 2157102 w 10815999"/>
              <a:gd name="connsiteY8258" fmla="*/ 4551053 h 5499746"/>
              <a:gd name="connsiteX8259" fmla="*/ 2153917 w 10815999"/>
              <a:gd name="connsiteY8259" fmla="*/ 4553602 h 5499746"/>
              <a:gd name="connsiteX8260" fmla="*/ 2144998 w 10815999"/>
              <a:gd name="connsiteY8260" fmla="*/ 4561247 h 5499746"/>
              <a:gd name="connsiteX8261" fmla="*/ 2134806 w 10815999"/>
              <a:gd name="connsiteY8261" fmla="*/ 4568256 h 5499746"/>
              <a:gd name="connsiteX8262" fmla="*/ 2130347 w 10815999"/>
              <a:gd name="connsiteY8262" fmla="*/ 4571441 h 5499746"/>
              <a:gd name="connsiteX8263" fmla="*/ 2126525 w 10815999"/>
              <a:gd name="connsiteY8263" fmla="*/ 4575901 h 5499746"/>
              <a:gd name="connsiteX8264" fmla="*/ 2123339 w 10815999"/>
              <a:gd name="connsiteY8264" fmla="*/ 4581636 h 5499746"/>
              <a:gd name="connsiteX8265" fmla="*/ 2120154 w 10815999"/>
              <a:gd name="connsiteY8265" fmla="*/ 4585458 h 5499746"/>
              <a:gd name="connsiteX8266" fmla="*/ 2117606 w 10815999"/>
              <a:gd name="connsiteY8266" fmla="*/ 4589918 h 5499746"/>
              <a:gd name="connsiteX8267" fmla="*/ 2115058 w 10815999"/>
              <a:gd name="connsiteY8267" fmla="*/ 4596927 h 5499746"/>
              <a:gd name="connsiteX8268" fmla="*/ 2113147 w 10815999"/>
              <a:gd name="connsiteY8268" fmla="*/ 4603298 h 5499746"/>
              <a:gd name="connsiteX8269" fmla="*/ 2109962 w 10815999"/>
              <a:gd name="connsiteY8269" fmla="*/ 4609669 h 5499746"/>
              <a:gd name="connsiteX8270" fmla="*/ 2109325 w 10815999"/>
              <a:gd name="connsiteY8270" fmla="*/ 4615404 h 5499746"/>
              <a:gd name="connsiteX8271" fmla="*/ 2107414 w 10815999"/>
              <a:gd name="connsiteY8271" fmla="*/ 4623049 h 5499746"/>
              <a:gd name="connsiteX8272" fmla="*/ 2105503 w 10815999"/>
              <a:gd name="connsiteY8272" fmla="*/ 4630695 h 5499746"/>
              <a:gd name="connsiteX8273" fmla="*/ 2102955 w 10815999"/>
              <a:gd name="connsiteY8273" fmla="*/ 4636429 h 5499746"/>
              <a:gd name="connsiteX8274" fmla="*/ 2101043 w 10815999"/>
              <a:gd name="connsiteY8274" fmla="*/ 4640252 h 5499746"/>
              <a:gd name="connsiteX8275" fmla="*/ 2096584 w 10815999"/>
              <a:gd name="connsiteY8275" fmla="*/ 4645986 h 5499746"/>
              <a:gd name="connsiteX8276" fmla="*/ 2094036 w 10815999"/>
              <a:gd name="connsiteY8276" fmla="*/ 4647898 h 5499746"/>
              <a:gd name="connsiteX8277" fmla="*/ 2091488 w 10815999"/>
              <a:gd name="connsiteY8277" fmla="*/ 4650446 h 5499746"/>
              <a:gd name="connsiteX8278" fmla="*/ 2088303 w 10815999"/>
              <a:gd name="connsiteY8278" fmla="*/ 4651720 h 5499746"/>
              <a:gd name="connsiteX8279" fmla="*/ 2085755 w 10815999"/>
              <a:gd name="connsiteY8279" fmla="*/ 4652995 h 5499746"/>
              <a:gd name="connsiteX8280" fmla="*/ 2079385 w 10815999"/>
              <a:gd name="connsiteY8280" fmla="*/ 4654906 h 5499746"/>
              <a:gd name="connsiteX8281" fmla="*/ 2071740 w 10815999"/>
              <a:gd name="connsiteY8281" fmla="*/ 4653632 h 5499746"/>
              <a:gd name="connsiteX8282" fmla="*/ 2063459 w 10815999"/>
              <a:gd name="connsiteY8282" fmla="*/ 4653632 h 5499746"/>
              <a:gd name="connsiteX8283" fmla="*/ 2057089 w 10815999"/>
              <a:gd name="connsiteY8283" fmla="*/ 4652995 h 5499746"/>
              <a:gd name="connsiteX8284" fmla="*/ 2046259 w 10815999"/>
              <a:gd name="connsiteY8284" fmla="*/ 4651083 h 5499746"/>
              <a:gd name="connsiteX8285" fmla="*/ 2032245 w 10815999"/>
              <a:gd name="connsiteY8285" fmla="*/ 4648535 h 5499746"/>
              <a:gd name="connsiteX8286" fmla="*/ 2018867 w 10815999"/>
              <a:gd name="connsiteY8286" fmla="*/ 4645986 h 5499746"/>
              <a:gd name="connsiteX8287" fmla="*/ 2008038 w 10815999"/>
              <a:gd name="connsiteY8287" fmla="*/ 4644075 h 5499746"/>
              <a:gd name="connsiteX8288" fmla="*/ 1999119 w 10815999"/>
              <a:gd name="connsiteY8288" fmla="*/ 4638978 h 5499746"/>
              <a:gd name="connsiteX8289" fmla="*/ 1988290 w 10815999"/>
              <a:gd name="connsiteY8289" fmla="*/ 4634518 h 5499746"/>
              <a:gd name="connsiteX8290" fmla="*/ 1982557 w 10815999"/>
              <a:gd name="connsiteY8290" fmla="*/ 4632606 h 5499746"/>
              <a:gd name="connsiteX8291" fmla="*/ 1976823 w 10815999"/>
              <a:gd name="connsiteY8291" fmla="*/ 4630695 h 5499746"/>
              <a:gd name="connsiteX8292" fmla="*/ 1971727 w 10815999"/>
              <a:gd name="connsiteY8292" fmla="*/ 4629421 h 5499746"/>
              <a:gd name="connsiteX8293" fmla="*/ 1967268 w 10815999"/>
              <a:gd name="connsiteY8293" fmla="*/ 4628784 h 5499746"/>
              <a:gd name="connsiteX8294" fmla="*/ 1960261 w 10815999"/>
              <a:gd name="connsiteY8294" fmla="*/ 4629421 h 5499746"/>
              <a:gd name="connsiteX8295" fmla="*/ 1952616 w 10815999"/>
              <a:gd name="connsiteY8295" fmla="*/ 4631332 h 5499746"/>
              <a:gd name="connsiteX8296" fmla="*/ 1948794 w 10815999"/>
              <a:gd name="connsiteY8296" fmla="*/ 4631969 h 5499746"/>
              <a:gd name="connsiteX8297" fmla="*/ 1945609 w 10815999"/>
              <a:gd name="connsiteY8297" fmla="*/ 4633243 h 5499746"/>
              <a:gd name="connsiteX8298" fmla="*/ 1942424 w 10815999"/>
              <a:gd name="connsiteY8298" fmla="*/ 4634518 h 5499746"/>
              <a:gd name="connsiteX8299" fmla="*/ 1939876 w 10815999"/>
              <a:gd name="connsiteY8299" fmla="*/ 4636429 h 5499746"/>
              <a:gd name="connsiteX8300" fmla="*/ 1938602 w 10815999"/>
              <a:gd name="connsiteY8300" fmla="*/ 4637703 h 5499746"/>
              <a:gd name="connsiteX8301" fmla="*/ 1936691 w 10815999"/>
              <a:gd name="connsiteY8301" fmla="*/ 4638978 h 5499746"/>
              <a:gd name="connsiteX8302" fmla="*/ 1935417 w 10815999"/>
              <a:gd name="connsiteY8302" fmla="*/ 4640889 h 5499746"/>
              <a:gd name="connsiteX8303" fmla="*/ 1934779 w 10815999"/>
              <a:gd name="connsiteY8303" fmla="*/ 4644075 h 5499746"/>
              <a:gd name="connsiteX8304" fmla="*/ 1932231 w 10815999"/>
              <a:gd name="connsiteY8304" fmla="*/ 4649172 h 5499746"/>
              <a:gd name="connsiteX8305" fmla="*/ 1930320 w 10815999"/>
              <a:gd name="connsiteY8305" fmla="*/ 4652995 h 5499746"/>
              <a:gd name="connsiteX8306" fmla="*/ 1923313 w 10815999"/>
              <a:gd name="connsiteY8306" fmla="*/ 4657455 h 5499746"/>
              <a:gd name="connsiteX8307" fmla="*/ 1914395 w 10815999"/>
              <a:gd name="connsiteY8307" fmla="*/ 4661277 h 5499746"/>
              <a:gd name="connsiteX8308" fmla="*/ 1909299 w 10815999"/>
              <a:gd name="connsiteY8308" fmla="*/ 4662552 h 5499746"/>
              <a:gd name="connsiteX8309" fmla="*/ 1904839 w 10815999"/>
              <a:gd name="connsiteY8309" fmla="*/ 4663826 h 5499746"/>
              <a:gd name="connsiteX8310" fmla="*/ 1899743 w 10815999"/>
              <a:gd name="connsiteY8310" fmla="*/ 4665100 h 5499746"/>
              <a:gd name="connsiteX8311" fmla="*/ 1895921 w 10815999"/>
              <a:gd name="connsiteY8311" fmla="*/ 4665100 h 5499746"/>
              <a:gd name="connsiteX8312" fmla="*/ 1890188 w 10815999"/>
              <a:gd name="connsiteY8312" fmla="*/ 4663826 h 5499746"/>
              <a:gd name="connsiteX8313" fmla="*/ 1881906 w 10815999"/>
              <a:gd name="connsiteY8313" fmla="*/ 4661277 h 5499746"/>
              <a:gd name="connsiteX8314" fmla="*/ 1874899 w 10815999"/>
              <a:gd name="connsiteY8314" fmla="*/ 4658092 h 5499746"/>
              <a:gd name="connsiteX8315" fmla="*/ 1869803 w 10815999"/>
              <a:gd name="connsiteY8315" fmla="*/ 4656180 h 5499746"/>
              <a:gd name="connsiteX8316" fmla="*/ 1864070 w 10815999"/>
              <a:gd name="connsiteY8316" fmla="*/ 4651083 h 5499746"/>
              <a:gd name="connsiteX8317" fmla="*/ 1858973 w 10815999"/>
              <a:gd name="connsiteY8317" fmla="*/ 4644712 h 5499746"/>
              <a:gd name="connsiteX8318" fmla="*/ 1852603 w 10815999"/>
              <a:gd name="connsiteY8318" fmla="*/ 4638341 h 5499746"/>
              <a:gd name="connsiteX8319" fmla="*/ 1847507 w 10815999"/>
              <a:gd name="connsiteY8319" fmla="*/ 4633881 h 5499746"/>
              <a:gd name="connsiteX8320" fmla="*/ 1843048 w 10815999"/>
              <a:gd name="connsiteY8320" fmla="*/ 4631969 h 5499746"/>
              <a:gd name="connsiteX8321" fmla="*/ 1837951 w 10815999"/>
              <a:gd name="connsiteY8321" fmla="*/ 4628784 h 5499746"/>
              <a:gd name="connsiteX8322" fmla="*/ 1832218 w 10815999"/>
              <a:gd name="connsiteY8322" fmla="*/ 4627509 h 5499746"/>
              <a:gd name="connsiteX8323" fmla="*/ 1828396 w 10815999"/>
              <a:gd name="connsiteY8323" fmla="*/ 4626235 h 5499746"/>
              <a:gd name="connsiteX8324" fmla="*/ 1825211 w 10815999"/>
              <a:gd name="connsiteY8324" fmla="*/ 4626872 h 5499746"/>
              <a:gd name="connsiteX8325" fmla="*/ 1822026 w 10815999"/>
              <a:gd name="connsiteY8325" fmla="*/ 4628146 h 5499746"/>
              <a:gd name="connsiteX8326" fmla="*/ 1818841 w 10815999"/>
              <a:gd name="connsiteY8326" fmla="*/ 4630695 h 5499746"/>
              <a:gd name="connsiteX8327" fmla="*/ 1816293 w 10815999"/>
              <a:gd name="connsiteY8327" fmla="*/ 4633243 h 5499746"/>
              <a:gd name="connsiteX8328" fmla="*/ 1809285 w 10815999"/>
              <a:gd name="connsiteY8328" fmla="*/ 4637703 h 5499746"/>
              <a:gd name="connsiteX8329" fmla="*/ 1804189 w 10815999"/>
              <a:gd name="connsiteY8329" fmla="*/ 4640889 h 5499746"/>
              <a:gd name="connsiteX8330" fmla="*/ 1797182 w 10815999"/>
              <a:gd name="connsiteY8330" fmla="*/ 4640889 h 5499746"/>
              <a:gd name="connsiteX8331" fmla="*/ 1790812 w 10815999"/>
              <a:gd name="connsiteY8331" fmla="*/ 4640889 h 5499746"/>
              <a:gd name="connsiteX8332" fmla="*/ 1783167 w 10815999"/>
              <a:gd name="connsiteY8332" fmla="*/ 4640252 h 5499746"/>
              <a:gd name="connsiteX8333" fmla="*/ 1776797 w 10815999"/>
              <a:gd name="connsiteY8333" fmla="*/ 4638341 h 5499746"/>
              <a:gd name="connsiteX8334" fmla="*/ 1772975 w 10815999"/>
              <a:gd name="connsiteY8334" fmla="*/ 4636429 h 5499746"/>
              <a:gd name="connsiteX8335" fmla="*/ 1767879 w 10815999"/>
              <a:gd name="connsiteY8335" fmla="*/ 4632606 h 5499746"/>
              <a:gd name="connsiteX8336" fmla="*/ 1762782 w 10815999"/>
              <a:gd name="connsiteY8336" fmla="*/ 4628146 h 5499746"/>
              <a:gd name="connsiteX8337" fmla="*/ 1760234 w 10815999"/>
              <a:gd name="connsiteY8337" fmla="*/ 4624324 h 5499746"/>
              <a:gd name="connsiteX8338" fmla="*/ 1757686 w 10815999"/>
              <a:gd name="connsiteY8338" fmla="*/ 4621775 h 5499746"/>
              <a:gd name="connsiteX8339" fmla="*/ 1754501 w 10815999"/>
              <a:gd name="connsiteY8339" fmla="*/ 4619227 h 5499746"/>
              <a:gd name="connsiteX8340" fmla="*/ 1752590 w 10815999"/>
              <a:gd name="connsiteY8340" fmla="*/ 4615404 h 5499746"/>
              <a:gd name="connsiteX8341" fmla="*/ 1750042 w 10815999"/>
              <a:gd name="connsiteY8341" fmla="*/ 4612218 h 5499746"/>
              <a:gd name="connsiteX8342" fmla="*/ 1748131 w 10815999"/>
              <a:gd name="connsiteY8342" fmla="*/ 4608395 h 5499746"/>
              <a:gd name="connsiteX8343" fmla="*/ 1746220 w 10815999"/>
              <a:gd name="connsiteY8343" fmla="*/ 4604572 h 5499746"/>
              <a:gd name="connsiteX8344" fmla="*/ 1743035 w 10815999"/>
              <a:gd name="connsiteY8344" fmla="*/ 4602024 h 5499746"/>
              <a:gd name="connsiteX8345" fmla="*/ 1740487 w 10815999"/>
              <a:gd name="connsiteY8345" fmla="*/ 4600112 h 5499746"/>
              <a:gd name="connsiteX8346" fmla="*/ 1736664 w 10815999"/>
              <a:gd name="connsiteY8346" fmla="*/ 4598201 h 5499746"/>
              <a:gd name="connsiteX8347" fmla="*/ 1731568 w 10815999"/>
              <a:gd name="connsiteY8347" fmla="*/ 4596927 h 5499746"/>
              <a:gd name="connsiteX8348" fmla="*/ 1727746 w 10815999"/>
              <a:gd name="connsiteY8348" fmla="*/ 4595653 h 5499746"/>
              <a:gd name="connsiteX8349" fmla="*/ 1723924 w 10815999"/>
              <a:gd name="connsiteY8349" fmla="*/ 4595653 h 5499746"/>
              <a:gd name="connsiteX8350" fmla="*/ 1717553 w 10815999"/>
              <a:gd name="connsiteY8350" fmla="*/ 4596290 h 5499746"/>
              <a:gd name="connsiteX8351" fmla="*/ 1711183 w 10815999"/>
              <a:gd name="connsiteY8351" fmla="*/ 4598838 h 5499746"/>
              <a:gd name="connsiteX8352" fmla="*/ 1706087 w 10815999"/>
              <a:gd name="connsiteY8352" fmla="*/ 4601387 h 5499746"/>
              <a:gd name="connsiteX8353" fmla="*/ 1701628 w 10815999"/>
              <a:gd name="connsiteY8353" fmla="*/ 4602024 h 5499746"/>
              <a:gd name="connsiteX8354" fmla="*/ 1697169 w 10815999"/>
              <a:gd name="connsiteY8354" fmla="*/ 4602024 h 5499746"/>
              <a:gd name="connsiteX8355" fmla="*/ 1692072 w 10815999"/>
              <a:gd name="connsiteY8355" fmla="*/ 4602024 h 5499746"/>
              <a:gd name="connsiteX8356" fmla="*/ 1686339 w 10815999"/>
              <a:gd name="connsiteY8356" fmla="*/ 4601387 h 5499746"/>
              <a:gd name="connsiteX8357" fmla="*/ 1682517 w 10815999"/>
              <a:gd name="connsiteY8357" fmla="*/ 4600112 h 5499746"/>
              <a:gd name="connsiteX8358" fmla="*/ 1677421 w 10815999"/>
              <a:gd name="connsiteY8358" fmla="*/ 4597564 h 5499746"/>
              <a:gd name="connsiteX8359" fmla="*/ 1672962 w 10815999"/>
              <a:gd name="connsiteY8359" fmla="*/ 4593741 h 5499746"/>
              <a:gd name="connsiteX8360" fmla="*/ 1671051 w 10815999"/>
              <a:gd name="connsiteY8360" fmla="*/ 4591193 h 5499746"/>
              <a:gd name="connsiteX8361" fmla="*/ 1669139 w 10815999"/>
              <a:gd name="connsiteY8361" fmla="*/ 4589281 h 5499746"/>
              <a:gd name="connsiteX8362" fmla="*/ 1668503 w 10815999"/>
              <a:gd name="connsiteY8362" fmla="*/ 4587370 h 5499746"/>
              <a:gd name="connsiteX8363" fmla="*/ 1667228 w 10815999"/>
              <a:gd name="connsiteY8363" fmla="*/ 4585458 h 5499746"/>
              <a:gd name="connsiteX8364" fmla="*/ 1666591 w 10815999"/>
              <a:gd name="connsiteY8364" fmla="*/ 4583547 h 5499746"/>
              <a:gd name="connsiteX8365" fmla="*/ 1665954 w 10815999"/>
              <a:gd name="connsiteY8365" fmla="*/ 4581636 h 5499746"/>
              <a:gd name="connsiteX8366" fmla="*/ 1666591 w 10815999"/>
              <a:gd name="connsiteY8366" fmla="*/ 4579087 h 5499746"/>
              <a:gd name="connsiteX8367" fmla="*/ 1666591 w 10815999"/>
              <a:gd name="connsiteY8367" fmla="*/ 4577176 h 5499746"/>
              <a:gd name="connsiteX8368" fmla="*/ 1668503 w 10815999"/>
              <a:gd name="connsiteY8368" fmla="*/ 4572716 h 5499746"/>
              <a:gd name="connsiteX8369" fmla="*/ 1670414 w 10815999"/>
              <a:gd name="connsiteY8369" fmla="*/ 4568256 h 5499746"/>
              <a:gd name="connsiteX8370" fmla="*/ 1674236 w 10815999"/>
              <a:gd name="connsiteY8370" fmla="*/ 4563159 h 5499746"/>
              <a:gd name="connsiteX8371" fmla="*/ 1679969 w 10815999"/>
              <a:gd name="connsiteY8371" fmla="*/ 4558062 h 5499746"/>
              <a:gd name="connsiteX8372" fmla="*/ 1685065 w 10815999"/>
              <a:gd name="connsiteY8372" fmla="*/ 4552327 h 5499746"/>
              <a:gd name="connsiteX8373" fmla="*/ 1688887 w 10815999"/>
              <a:gd name="connsiteY8373" fmla="*/ 4546593 h 5499746"/>
              <a:gd name="connsiteX8374" fmla="*/ 1692709 w 10815999"/>
              <a:gd name="connsiteY8374" fmla="*/ 4542133 h 5499746"/>
              <a:gd name="connsiteX8375" fmla="*/ 1696532 w 10815999"/>
              <a:gd name="connsiteY8375" fmla="*/ 4537036 h 5499746"/>
              <a:gd name="connsiteX8376" fmla="*/ 1698443 w 10815999"/>
              <a:gd name="connsiteY8376" fmla="*/ 4534488 h 5499746"/>
              <a:gd name="connsiteX8377" fmla="*/ 1699717 w 10815999"/>
              <a:gd name="connsiteY8377" fmla="*/ 4531302 h 5499746"/>
              <a:gd name="connsiteX8378" fmla="*/ 1701628 w 10815999"/>
              <a:gd name="connsiteY8378" fmla="*/ 4529391 h 5499746"/>
              <a:gd name="connsiteX8379" fmla="*/ 1701628 w 10815999"/>
              <a:gd name="connsiteY8379" fmla="*/ 4527479 h 5499746"/>
              <a:gd name="connsiteX8380" fmla="*/ 1700354 w 10815999"/>
              <a:gd name="connsiteY8380" fmla="*/ 4524293 h 5499746"/>
              <a:gd name="connsiteX8381" fmla="*/ 1699080 w 10815999"/>
              <a:gd name="connsiteY8381" fmla="*/ 4521745 h 5499746"/>
              <a:gd name="connsiteX8382" fmla="*/ 1696532 w 10815999"/>
              <a:gd name="connsiteY8382" fmla="*/ 4518559 h 5499746"/>
              <a:gd name="connsiteX8383" fmla="*/ 1693984 w 10815999"/>
              <a:gd name="connsiteY8383" fmla="*/ 4515374 h 5499746"/>
              <a:gd name="connsiteX8384" fmla="*/ 1686976 w 10815999"/>
              <a:gd name="connsiteY8384" fmla="*/ 4510276 h 5499746"/>
              <a:gd name="connsiteX8385" fmla="*/ 1682517 w 10815999"/>
              <a:gd name="connsiteY8385" fmla="*/ 4505179 h 5499746"/>
              <a:gd name="connsiteX8386" fmla="*/ 1676784 w 10815999"/>
              <a:gd name="connsiteY8386" fmla="*/ 4503905 h 5499746"/>
              <a:gd name="connsiteX8387" fmla="*/ 1671051 w 10815999"/>
              <a:gd name="connsiteY8387" fmla="*/ 4503268 h 5499746"/>
              <a:gd name="connsiteX8388" fmla="*/ 1664680 w 10815999"/>
              <a:gd name="connsiteY8388" fmla="*/ 4501994 h 5499746"/>
              <a:gd name="connsiteX8389" fmla="*/ 1660221 w 10815999"/>
              <a:gd name="connsiteY8389" fmla="*/ 4500719 h 5499746"/>
              <a:gd name="connsiteX8390" fmla="*/ 1657036 w 10815999"/>
              <a:gd name="connsiteY8390" fmla="*/ 4494985 h 5499746"/>
              <a:gd name="connsiteX8391" fmla="*/ 1653851 w 10815999"/>
              <a:gd name="connsiteY8391" fmla="*/ 4488614 h 5499746"/>
              <a:gd name="connsiteX8392" fmla="*/ 1652577 w 10815999"/>
              <a:gd name="connsiteY8392" fmla="*/ 4486065 h 5499746"/>
              <a:gd name="connsiteX8393" fmla="*/ 1651303 w 10815999"/>
              <a:gd name="connsiteY8393" fmla="*/ 4482243 h 5499746"/>
              <a:gd name="connsiteX8394" fmla="*/ 1650029 w 10815999"/>
              <a:gd name="connsiteY8394" fmla="*/ 4480331 h 5499746"/>
              <a:gd name="connsiteX8395" fmla="*/ 1648118 w 10815999"/>
              <a:gd name="connsiteY8395" fmla="*/ 4479057 h 5499746"/>
              <a:gd name="connsiteX8396" fmla="*/ 1646207 w 10815999"/>
              <a:gd name="connsiteY8396" fmla="*/ 4477783 h 5499746"/>
              <a:gd name="connsiteX8397" fmla="*/ 1642384 w 10815999"/>
              <a:gd name="connsiteY8397" fmla="*/ 4476508 h 5499746"/>
              <a:gd name="connsiteX8398" fmla="*/ 1639199 w 10815999"/>
              <a:gd name="connsiteY8398" fmla="*/ 4476508 h 5499746"/>
              <a:gd name="connsiteX8399" fmla="*/ 1636014 w 10815999"/>
              <a:gd name="connsiteY8399" fmla="*/ 4476508 h 5499746"/>
              <a:gd name="connsiteX8400" fmla="*/ 1629007 w 10815999"/>
              <a:gd name="connsiteY8400" fmla="*/ 4477146 h 5499746"/>
              <a:gd name="connsiteX8401" fmla="*/ 1623911 w 10815999"/>
              <a:gd name="connsiteY8401" fmla="*/ 4476508 h 5499746"/>
              <a:gd name="connsiteX8402" fmla="*/ 1619451 w 10815999"/>
              <a:gd name="connsiteY8402" fmla="*/ 4475871 h 5499746"/>
              <a:gd name="connsiteX8403" fmla="*/ 1614355 w 10815999"/>
              <a:gd name="connsiteY8403" fmla="*/ 4475234 h 5499746"/>
              <a:gd name="connsiteX8404" fmla="*/ 1609259 w 10815999"/>
              <a:gd name="connsiteY8404" fmla="*/ 4473323 h 5499746"/>
              <a:gd name="connsiteX8405" fmla="*/ 1606711 w 10815999"/>
              <a:gd name="connsiteY8405" fmla="*/ 4472048 h 5499746"/>
              <a:gd name="connsiteX8406" fmla="*/ 1605437 w 10815999"/>
              <a:gd name="connsiteY8406" fmla="*/ 4469500 h 5499746"/>
              <a:gd name="connsiteX8407" fmla="*/ 1604163 w 10815999"/>
              <a:gd name="connsiteY8407" fmla="*/ 4466951 h 5499746"/>
              <a:gd name="connsiteX8408" fmla="*/ 1602889 w 10815999"/>
              <a:gd name="connsiteY8408" fmla="*/ 4464403 h 5499746"/>
              <a:gd name="connsiteX8409" fmla="*/ 1602889 w 10815999"/>
              <a:gd name="connsiteY8409" fmla="*/ 4461854 h 5499746"/>
              <a:gd name="connsiteX8410" fmla="*/ 1602252 w 10815999"/>
              <a:gd name="connsiteY8410" fmla="*/ 4456757 h 5499746"/>
              <a:gd name="connsiteX8411" fmla="*/ 1602252 w 10815999"/>
              <a:gd name="connsiteY8411" fmla="*/ 4452297 h 5499746"/>
              <a:gd name="connsiteX8412" fmla="*/ 1602889 w 10815999"/>
              <a:gd name="connsiteY8412" fmla="*/ 4448474 h 5499746"/>
              <a:gd name="connsiteX8413" fmla="*/ 1604163 w 10815999"/>
              <a:gd name="connsiteY8413" fmla="*/ 4443377 h 5499746"/>
              <a:gd name="connsiteX8414" fmla="*/ 1604800 w 10815999"/>
              <a:gd name="connsiteY8414" fmla="*/ 4441466 h 5499746"/>
              <a:gd name="connsiteX8415" fmla="*/ 1604800 w 10815999"/>
              <a:gd name="connsiteY8415" fmla="*/ 4439555 h 5499746"/>
              <a:gd name="connsiteX8416" fmla="*/ 1604800 w 10815999"/>
              <a:gd name="connsiteY8416" fmla="*/ 4437643 h 5499746"/>
              <a:gd name="connsiteX8417" fmla="*/ 1604163 w 10815999"/>
              <a:gd name="connsiteY8417" fmla="*/ 4435732 h 5499746"/>
              <a:gd name="connsiteX8418" fmla="*/ 1604163 w 10815999"/>
              <a:gd name="connsiteY8418" fmla="*/ 4431909 h 5499746"/>
              <a:gd name="connsiteX8419" fmla="*/ 1602889 w 10815999"/>
              <a:gd name="connsiteY8419" fmla="*/ 4429360 h 5499746"/>
              <a:gd name="connsiteX8420" fmla="*/ 1600341 w 10815999"/>
              <a:gd name="connsiteY8420" fmla="*/ 4426175 h 5499746"/>
              <a:gd name="connsiteX8421" fmla="*/ 1598430 w 10815999"/>
              <a:gd name="connsiteY8421" fmla="*/ 4422352 h 5499746"/>
              <a:gd name="connsiteX8422" fmla="*/ 1593970 w 10815999"/>
              <a:gd name="connsiteY8422" fmla="*/ 4416618 h 5499746"/>
              <a:gd name="connsiteX8423" fmla="*/ 1589511 w 10815999"/>
              <a:gd name="connsiteY8423" fmla="*/ 4413432 h 5499746"/>
              <a:gd name="connsiteX8424" fmla="*/ 1586326 w 10815999"/>
              <a:gd name="connsiteY8424" fmla="*/ 4412795 h 5499746"/>
              <a:gd name="connsiteX8425" fmla="*/ 1583141 w 10815999"/>
              <a:gd name="connsiteY8425" fmla="*/ 4412795 h 5499746"/>
              <a:gd name="connsiteX8426" fmla="*/ 1578682 w 10815999"/>
              <a:gd name="connsiteY8426" fmla="*/ 4412795 h 5499746"/>
              <a:gd name="connsiteX8427" fmla="*/ 1575496 w 10815999"/>
              <a:gd name="connsiteY8427" fmla="*/ 4412795 h 5499746"/>
              <a:gd name="connsiteX8428" fmla="*/ 1568489 w 10815999"/>
              <a:gd name="connsiteY8428" fmla="*/ 4414069 h 5499746"/>
              <a:gd name="connsiteX8429" fmla="*/ 1562756 w 10815999"/>
              <a:gd name="connsiteY8429" fmla="*/ 4415981 h 5499746"/>
              <a:gd name="connsiteX8430" fmla="*/ 1560208 w 10815999"/>
              <a:gd name="connsiteY8430" fmla="*/ 4417255 h 5499746"/>
              <a:gd name="connsiteX8431" fmla="*/ 1556386 w 10815999"/>
              <a:gd name="connsiteY8431" fmla="*/ 4419166 h 5499746"/>
              <a:gd name="connsiteX8432" fmla="*/ 1553200 w 10815999"/>
              <a:gd name="connsiteY8432" fmla="*/ 4422352 h 5499746"/>
              <a:gd name="connsiteX8433" fmla="*/ 1550015 w 10815999"/>
              <a:gd name="connsiteY8433" fmla="*/ 4425538 h 5499746"/>
              <a:gd name="connsiteX8434" fmla="*/ 1543008 w 10815999"/>
              <a:gd name="connsiteY8434" fmla="*/ 4431272 h 5499746"/>
              <a:gd name="connsiteX8435" fmla="*/ 1538549 w 10815999"/>
              <a:gd name="connsiteY8435" fmla="*/ 4435732 h 5499746"/>
              <a:gd name="connsiteX8436" fmla="*/ 1531542 w 10815999"/>
              <a:gd name="connsiteY8436" fmla="*/ 4438917 h 5499746"/>
              <a:gd name="connsiteX8437" fmla="*/ 1522623 w 10815999"/>
              <a:gd name="connsiteY8437" fmla="*/ 4442103 h 5499746"/>
              <a:gd name="connsiteX8438" fmla="*/ 1514342 w 10815999"/>
              <a:gd name="connsiteY8438" fmla="*/ 4444652 h 5499746"/>
              <a:gd name="connsiteX8439" fmla="*/ 1506698 w 10815999"/>
              <a:gd name="connsiteY8439" fmla="*/ 4447837 h 5499746"/>
              <a:gd name="connsiteX8440" fmla="*/ 1500327 w 10815999"/>
              <a:gd name="connsiteY8440" fmla="*/ 4449749 h 5499746"/>
              <a:gd name="connsiteX8441" fmla="*/ 1492683 w 10815999"/>
              <a:gd name="connsiteY8441" fmla="*/ 4452297 h 5499746"/>
              <a:gd name="connsiteX8442" fmla="*/ 1484402 w 10815999"/>
              <a:gd name="connsiteY8442" fmla="*/ 4454846 h 5499746"/>
              <a:gd name="connsiteX8443" fmla="*/ 1477394 w 10815999"/>
              <a:gd name="connsiteY8443" fmla="*/ 4456757 h 5499746"/>
              <a:gd name="connsiteX8444" fmla="*/ 1471661 w 10815999"/>
              <a:gd name="connsiteY8444" fmla="*/ 4460580 h 5499746"/>
              <a:gd name="connsiteX8445" fmla="*/ 1464017 w 10815999"/>
              <a:gd name="connsiteY8445" fmla="*/ 4464403 h 5499746"/>
              <a:gd name="connsiteX8446" fmla="*/ 1457646 w 10815999"/>
              <a:gd name="connsiteY8446" fmla="*/ 4468226 h 5499746"/>
              <a:gd name="connsiteX8447" fmla="*/ 1451276 w 10815999"/>
              <a:gd name="connsiteY8447" fmla="*/ 4472048 h 5499746"/>
              <a:gd name="connsiteX8448" fmla="*/ 1443632 w 10815999"/>
              <a:gd name="connsiteY8448" fmla="*/ 4475234 h 5499746"/>
              <a:gd name="connsiteX8449" fmla="*/ 1434077 w 10815999"/>
              <a:gd name="connsiteY8449" fmla="*/ 4478420 h 5499746"/>
              <a:gd name="connsiteX8450" fmla="*/ 1426432 w 10815999"/>
              <a:gd name="connsiteY8450" fmla="*/ 4480331 h 5499746"/>
              <a:gd name="connsiteX8451" fmla="*/ 1421336 w 10815999"/>
              <a:gd name="connsiteY8451" fmla="*/ 4480968 h 5499746"/>
              <a:gd name="connsiteX8452" fmla="*/ 1417514 w 10815999"/>
              <a:gd name="connsiteY8452" fmla="*/ 4480968 h 5499746"/>
              <a:gd name="connsiteX8453" fmla="*/ 1410507 w 10815999"/>
              <a:gd name="connsiteY8453" fmla="*/ 4480331 h 5499746"/>
              <a:gd name="connsiteX8454" fmla="*/ 1407321 w 10815999"/>
              <a:gd name="connsiteY8454" fmla="*/ 4479694 h 5499746"/>
              <a:gd name="connsiteX8455" fmla="*/ 1404136 w 10815999"/>
              <a:gd name="connsiteY8455" fmla="*/ 4479057 h 5499746"/>
              <a:gd name="connsiteX8456" fmla="*/ 1400951 w 10815999"/>
              <a:gd name="connsiteY8456" fmla="*/ 4477783 h 5499746"/>
              <a:gd name="connsiteX8457" fmla="*/ 1399677 w 10815999"/>
              <a:gd name="connsiteY8457" fmla="*/ 4476508 h 5499746"/>
              <a:gd name="connsiteX8458" fmla="*/ 1398403 w 10815999"/>
              <a:gd name="connsiteY8458" fmla="*/ 4468863 h 5499746"/>
              <a:gd name="connsiteX8459" fmla="*/ 1397129 w 10815999"/>
              <a:gd name="connsiteY8459" fmla="*/ 4459943 h 5499746"/>
              <a:gd name="connsiteX8460" fmla="*/ 1397129 w 10815999"/>
              <a:gd name="connsiteY8460" fmla="*/ 4454846 h 5499746"/>
              <a:gd name="connsiteX8461" fmla="*/ 1396492 w 10815999"/>
              <a:gd name="connsiteY8461" fmla="*/ 4450386 h 5499746"/>
              <a:gd name="connsiteX8462" fmla="*/ 1396492 w 10815999"/>
              <a:gd name="connsiteY8462" fmla="*/ 4447837 h 5499746"/>
              <a:gd name="connsiteX8463" fmla="*/ 1395218 w 10815999"/>
              <a:gd name="connsiteY8463" fmla="*/ 4445289 h 5499746"/>
              <a:gd name="connsiteX8464" fmla="*/ 1393944 w 10815999"/>
              <a:gd name="connsiteY8464" fmla="*/ 4443377 h 5499746"/>
              <a:gd name="connsiteX8465" fmla="*/ 1392670 w 10815999"/>
              <a:gd name="connsiteY8465" fmla="*/ 4442740 h 5499746"/>
              <a:gd name="connsiteX8466" fmla="*/ 1390122 w 10815999"/>
              <a:gd name="connsiteY8466" fmla="*/ 4442103 h 5499746"/>
              <a:gd name="connsiteX8467" fmla="*/ 1388848 w 10815999"/>
              <a:gd name="connsiteY8467" fmla="*/ 4442103 h 5499746"/>
              <a:gd name="connsiteX8468" fmla="*/ 1386937 w 10815999"/>
              <a:gd name="connsiteY8468" fmla="*/ 4442740 h 5499746"/>
              <a:gd name="connsiteX8469" fmla="*/ 1385025 w 10815999"/>
              <a:gd name="connsiteY8469" fmla="*/ 4444015 h 5499746"/>
              <a:gd name="connsiteX8470" fmla="*/ 1381840 w 10815999"/>
              <a:gd name="connsiteY8470" fmla="*/ 4447837 h 5499746"/>
              <a:gd name="connsiteX8471" fmla="*/ 1377381 w 10815999"/>
              <a:gd name="connsiteY8471" fmla="*/ 4449749 h 5499746"/>
              <a:gd name="connsiteX8472" fmla="*/ 1372922 w 10815999"/>
              <a:gd name="connsiteY8472" fmla="*/ 4451023 h 5499746"/>
              <a:gd name="connsiteX8473" fmla="*/ 1365278 w 10815999"/>
              <a:gd name="connsiteY8473" fmla="*/ 4452297 h 5499746"/>
              <a:gd name="connsiteX8474" fmla="*/ 1358907 w 10815999"/>
              <a:gd name="connsiteY8474" fmla="*/ 4452297 h 5499746"/>
              <a:gd name="connsiteX8475" fmla="*/ 1353174 w 10815999"/>
              <a:gd name="connsiteY8475" fmla="*/ 4452297 h 5499746"/>
              <a:gd name="connsiteX8476" fmla="*/ 1347441 w 10815999"/>
              <a:gd name="connsiteY8476" fmla="*/ 4451660 h 5499746"/>
              <a:gd name="connsiteX8477" fmla="*/ 1339160 w 10815999"/>
              <a:gd name="connsiteY8477" fmla="*/ 4449112 h 5499746"/>
              <a:gd name="connsiteX8478" fmla="*/ 1335974 w 10815999"/>
              <a:gd name="connsiteY8478" fmla="*/ 4447837 h 5499746"/>
              <a:gd name="connsiteX8479" fmla="*/ 1332152 w 10815999"/>
              <a:gd name="connsiteY8479" fmla="*/ 4445926 h 5499746"/>
              <a:gd name="connsiteX8480" fmla="*/ 1328967 w 10815999"/>
              <a:gd name="connsiteY8480" fmla="*/ 4444015 h 5499746"/>
              <a:gd name="connsiteX8481" fmla="*/ 1327056 w 10815999"/>
              <a:gd name="connsiteY8481" fmla="*/ 4442740 h 5499746"/>
              <a:gd name="connsiteX8482" fmla="*/ 1323871 w 10815999"/>
              <a:gd name="connsiteY8482" fmla="*/ 4441466 h 5499746"/>
              <a:gd name="connsiteX8483" fmla="*/ 1321323 w 10815999"/>
              <a:gd name="connsiteY8483" fmla="*/ 4439555 h 5499746"/>
              <a:gd name="connsiteX8484" fmla="*/ 1319412 w 10815999"/>
              <a:gd name="connsiteY8484" fmla="*/ 4437006 h 5499746"/>
              <a:gd name="connsiteX8485" fmla="*/ 1317501 w 10815999"/>
              <a:gd name="connsiteY8485" fmla="*/ 4433183 h 5499746"/>
              <a:gd name="connsiteX8486" fmla="*/ 1314953 w 10815999"/>
              <a:gd name="connsiteY8486" fmla="*/ 4428086 h 5499746"/>
              <a:gd name="connsiteX8487" fmla="*/ 1311767 w 10815999"/>
              <a:gd name="connsiteY8487" fmla="*/ 4423626 h 5499746"/>
              <a:gd name="connsiteX8488" fmla="*/ 1307308 w 10815999"/>
              <a:gd name="connsiteY8488" fmla="*/ 4419166 h 5499746"/>
              <a:gd name="connsiteX8489" fmla="*/ 1300938 w 10815999"/>
              <a:gd name="connsiteY8489" fmla="*/ 4415981 h 5499746"/>
              <a:gd name="connsiteX8490" fmla="*/ 1295205 w 10815999"/>
              <a:gd name="connsiteY8490" fmla="*/ 4412795 h 5499746"/>
              <a:gd name="connsiteX8491" fmla="*/ 1290109 w 10815999"/>
              <a:gd name="connsiteY8491" fmla="*/ 4408335 h 5499746"/>
              <a:gd name="connsiteX8492" fmla="*/ 1288197 w 10815999"/>
              <a:gd name="connsiteY8492" fmla="*/ 4405786 h 5499746"/>
              <a:gd name="connsiteX8493" fmla="*/ 1286923 w 10815999"/>
              <a:gd name="connsiteY8493" fmla="*/ 4401326 h 5499746"/>
              <a:gd name="connsiteX8494" fmla="*/ 1285649 w 10815999"/>
              <a:gd name="connsiteY8494" fmla="*/ 4395592 h 5499746"/>
              <a:gd name="connsiteX8495" fmla="*/ 1285649 w 10815999"/>
              <a:gd name="connsiteY8495" fmla="*/ 4391769 h 5499746"/>
              <a:gd name="connsiteX8496" fmla="*/ 1286286 w 10815999"/>
              <a:gd name="connsiteY8496" fmla="*/ 4386035 h 5499746"/>
              <a:gd name="connsiteX8497" fmla="*/ 1289471 w 10815999"/>
              <a:gd name="connsiteY8497" fmla="*/ 4379664 h 5499746"/>
              <a:gd name="connsiteX8498" fmla="*/ 1292657 w 10815999"/>
              <a:gd name="connsiteY8498" fmla="*/ 4372655 h 5499746"/>
              <a:gd name="connsiteX8499" fmla="*/ 1295205 w 10815999"/>
              <a:gd name="connsiteY8499" fmla="*/ 4367558 h 5499746"/>
              <a:gd name="connsiteX8500" fmla="*/ 1300301 w 10815999"/>
              <a:gd name="connsiteY8500" fmla="*/ 4359276 h 5499746"/>
              <a:gd name="connsiteX8501" fmla="*/ 1307945 w 10815999"/>
              <a:gd name="connsiteY8501" fmla="*/ 4350993 h 5499746"/>
              <a:gd name="connsiteX8502" fmla="*/ 1315590 w 10815999"/>
              <a:gd name="connsiteY8502" fmla="*/ 4342710 h 5499746"/>
              <a:gd name="connsiteX8503" fmla="*/ 1321960 w 10815999"/>
              <a:gd name="connsiteY8503" fmla="*/ 4335702 h 5499746"/>
              <a:gd name="connsiteX8504" fmla="*/ 1325145 w 10815999"/>
              <a:gd name="connsiteY8504" fmla="*/ 4331242 h 5499746"/>
              <a:gd name="connsiteX8505" fmla="*/ 1328967 w 10815999"/>
              <a:gd name="connsiteY8505" fmla="*/ 4324233 h 5499746"/>
              <a:gd name="connsiteX8506" fmla="*/ 1330878 w 10815999"/>
              <a:gd name="connsiteY8506" fmla="*/ 4321048 h 5499746"/>
              <a:gd name="connsiteX8507" fmla="*/ 1332152 w 10815999"/>
              <a:gd name="connsiteY8507" fmla="*/ 4317862 h 5499746"/>
              <a:gd name="connsiteX8508" fmla="*/ 1333426 w 10815999"/>
              <a:gd name="connsiteY8508" fmla="*/ 4314676 h 5499746"/>
              <a:gd name="connsiteX8509" fmla="*/ 1334063 w 10815999"/>
              <a:gd name="connsiteY8509" fmla="*/ 4311491 h 5499746"/>
              <a:gd name="connsiteX8510" fmla="*/ 1334700 w 10815999"/>
              <a:gd name="connsiteY8510" fmla="*/ 4308305 h 5499746"/>
              <a:gd name="connsiteX8511" fmla="*/ 1334700 w 10815999"/>
              <a:gd name="connsiteY8511" fmla="*/ 4305119 h 5499746"/>
              <a:gd name="connsiteX8512" fmla="*/ 1334700 w 10815999"/>
              <a:gd name="connsiteY8512" fmla="*/ 4300659 h 5499746"/>
              <a:gd name="connsiteX8513" fmla="*/ 1334063 w 10815999"/>
              <a:gd name="connsiteY8513" fmla="*/ 4296836 h 5499746"/>
              <a:gd name="connsiteX8514" fmla="*/ 1333426 w 10815999"/>
              <a:gd name="connsiteY8514" fmla="*/ 4293014 h 5499746"/>
              <a:gd name="connsiteX8515" fmla="*/ 1332152 w 10815999"/>
              <a:gd name="connsiteY8515" fmla="*/ 4289828 h 5499746"/>
              <a:gd name="connsiteX8516" fmla="*/ 1330878 w 10815999"/>
              <a:gd name="connsiteY8516" fmla="*/ 4285368 h 5499746"/>
              <a:gd name="connsiteX8517" fmla="*/ 1328967 w 10815999"/>
              <a:gd name="connsiteY8517" fmla="*/ 4282819 h 5499746"/>
              <a:gd name="connsiteX8518" fmla="*/ 1325145 w 10815999"/>
              <a:gd name="connsiteY8518" fmla="*/ 4278997 h 5499746"/>
              <a:gd name="connsiteX8519" fmla="*/ 1319412 w 10815999"/>
              <a:gd name="connsiteY8519" fmla="*/ 4275174 h 5499746"/>
              <a:gd name="connsiteX8520" fmla="*/ 1314316 w 10815999"/>
              <a:gd name="connsiteY8520" fmla="*/ 4272625 h 5499746"/>
              <a:gd name="connsiteX8521" fmla="*/ 1309856 w 10815999"/>
              <a:gd name="connsiteY8521" fmla="*/ 4270714 h 5499746"/>
              <a:gd name="connsiteX8522" fmla="*/ 1300938 w 10815999"/>
              <a:gd name="connsiteY8522" fmla="*/ 4266891 h 5499746"/>
              <a:gd name="connsiteX8523" fmla="*/ 1292020 w 10815999"/>
              <a:gd name="connsiteY8523" fmla="*/ 4262431 h 5499746"/>
              <a:gd name="connsiteX8524" fmla="*/ 1281827 w 10815999"/>
              <a:gd name="connsiteY8524" fmla="*/ 4258608 h 5499746"/>
              <a:gd name="connsiteX8525" fmla="*/ 1273546 w 10815999"/>
              <a:gd name="connsiteY8525" fmla="*/ 4254148 h 5499746"/>
              <a:gd name="connsiteX8526" fmla="*/ 1264627 w 10815999"/>
              <a:gd name="connsiteY8526" fmla="*/ 4244591 h 5499746"/>
              <a:gd name="connsiteX8527" fmla="*/ 1255709 w 10815999"/>
              <a:gd name="connsiteY8527" fmla="*/ 4234397 h 5499746"/>
              <a:gd name="connsiteX8528" fmla="*/ 1252524 w 10815999"/>
              <a:gd name="connsiteY8528" fmla="*/ 4229300 h 5499746"/>
              <a:gd name="connsiteX8529" fmla="*/ 1248065 w 10815999"/>
              <a:gd name="connsiteY8529" fmla="*/ 4222292 h 5499746"/>
              <a:gd name="connsiteX8530" fmla="*/ 1244243 w 10815999"/>
              <a:gd name="connsiteY8530" fmla="*/ 4214646 h 5499746"/>
              <a:gd name="connsiteX8531" fmla="*/ 1241695 w 10815999"/>
              <a:gd name="connsiteY8531" fmla="*/ 4210186 h 5499746"/>
              <a:gd name="connsiteX8532" fmla="*/ 1239783 w 10815999"/>
              <a:gd name="connsiteY8532" fmla="*/ 4205726 h 5499746"/>
              <a:gd name="connsiteX8533" fmla="*/ 1237235 w 10815999"/>
              <a:gd name="connsiteY8533" fmla="*/ 4198718 h 5499746"/>
              <a:gd name="connsiteX8534" fmla="*/ 1234050 w 10815999"/>
              <a:gd name="connsiteY8534" fmla="*/ 4192984 h 5499746"/>
              <a:gd name="connsiteX8535" fmla="*/ 1231502 w 10815999"/>
              <a:gd name="connsiteY8535" fmla="*/ 4187886 h 5499746"/>
              <a:gd name="connsiteX8536" fmla="*/ 1228317 w 10815999"/>
              <a:gd name="connsiteY8536" fmla="*/ 4180878 h 5499746"/>
              <a:gd name="connsiteX8537" fmla="*/ 1225132 w 10815999"/>
              <a:gd name="connsiteY8537" fmla="*/ 4173869 h 5499746"/>
              <a:gd name="connsiteX8538" fmla="*/ 1215576 w 10815999"/>
              <a:gd name="connsiteY8538" fmla="*/ 4168772 h 5499746"/>
              <a:gd name="connsiteX8539" fmla="*/ 1207295 w 10815999"/>
              <a:gd name="connsiteY8539" fmla="*/ 4163675 h 5499746"/>
              <a:gd name="connsiteX8540" fmla="*/ 1199014 w 10815999"/>
              <a:gd name="connsiteY8540" fmla="*/ 4157941 h 5499746"/>
              <a:gd name="connsiteX8541" fmla="*/ 1190095 w 10815999"/>
              <a:gd name="connsiteY8541" fmla="*/ 4151570 h 5499746"/>
              <a:gd name="connsiteX8542" fmla="*/ 1187547 w 10815999"/>
              <a:gd name="connsiteY8542" fmla="*/ 4150933 h 5499746"/>
              <a:gd name="connsiteX8543" fmla="*/ 1183088 w 10815999"/>
              <a:gd name="connsiteY8543" fmla="*/ 4149658 h 5499746"/>
              <a:gd name="connsiteX8544" fmla="*/ 1181177 w 10815999"/>
              <a:gd name="connsiteY8544" fmla="*/ 4149021 h 5499746"/>
              <a:gd name="connsiteX8545" fmla="*/ 1178629 w 10815999"/>
              <a:gd name="connsiteY8545" fmla="*/ 4149021 h 5499746"/>
              <a:gd name="connsiteX8546" fmla="*/ 1176718 w 10815999"/>
              <a:gd name="connsiteY8546" fmla="*/ 4149021 h 5499746"/>
              <a:gd name="connsiteX8547" fmla="*/ 1176081 w 10815999"/>
              <a:gd name="connsiteY8547" fmla="*/ 4149658 h 5499746"/>
              <a:gd name="connsiteX8548" fmla="*/ 1174170 w 10815999"/>
              <a:gd name="connsiteY8548" fmla="*/ 4149658 h 5499746"/>
              <a:gd name="connsiteX8549" fmla="*/ 1172259 w 10815999"/>
              <a:gd name="connsiteY8549" fmla="*/ 4150295 h 5499746"/>
              <a:gd name="connsiteX8550" fmla="*/ 1170985 w 10815999"/>
              <a:gd name="connsiteY8550" fmla="*/ 4151570 h 5499746"/>
              <a:gd name="connsiteX8551" fmla="*/ 1168436 w 10815999"/>
              <a:gd name="connsiteY8551" fmla="*/ 4152844 h 5499746"/>
              <a:gd name="connsiteX8552" fmla="*/ 1164614 w 10815999"/>
              <a:gd name="connsiteY8552" fmla="*/ 4156667 h 5499746"/>
              <a:gd name="connsiteX8553" fmla="*/ 1161429 w 10815999"/>
              <a:gd name="connsiteY8553" fmla="*/ 4159215 h 5499746"/>
              <a:gd name="connsiteX8554" fmla="*/ 1156333 w 10815999"/>
              <a:gd name="connsiteY8554" fmla="*/ 4161127 h 5499746"/>
              <a:gd name="connsiteX8555" fmla="*/ 1150600 w 10815999"/>
              <a:gd name="connsiteY8555" fmla="*/ 4162401 h 5499746"/>
              <a:gd name="connsiteX8556" fmla="*/ 1144229 w 10815999"/>
              <a:gd name="connsiteY8556" fmla="*/ 4163675 h 5499746"/>
              <a:gd name="connsiteX8557" fmla="*/ 1139770 w 10815999"/>
              <a:gd name="connsiteY8557" fmla="*/ 4163675 h 5499746"/>
              <a:gd name="connsiteX8558" fmla="*/ 1134674 w 10815999"/>
              <a:gd name="connsiteY8558" fmla="*/ 4163675 h 5499746"/>
              <a:gd name="connsiteX8559" fmla="*/ 1130215 w 10815999"/>
              <a:gd name="connsiteY8559" fmla="*/ 4163038 h 5499746"/>
              <a:gd name="connsiteX8560" fmla="*/ 1125756 w 10815999"/>
              <a:gd name="connsiteY8560" fmla="*/ 4163038 h 5499746"/>
              <a:gd name="connsiteX8561" fmla="*/ 1121934 w 10815999"/>
              <a:gd name="connsiteY8561" fmla="*/ 4163675 h 5499746"/>
              <a:gd name="connsiteX8562" fmla="*/ 1120659 w 10815999"/>
              <a:gd name="connsiteY8562" fmla="*/ 4164950 h 5499746"/>
              <a:gd name="connsiteX8563" fmla="*/ 1119385 w 10815999"/>
              <a:gd name="connsiteY8563" fmla="*/ 4166861 h 5499746"/>
              <a:gd name="connsiteX8564" fmla="*/ 1118748 w 10815999"/>
              <a:gd name="connsiteY8564" fmla="*/ 4170047 h 5499746"/>
              <a:gd name="connsiteX8565" fmla="*/ 1118111 w 10815999"/>
              <a:gd name="connsiteY8565" fmla="*/ 4173232 h 5499746"/>
              <a:gd name="connsiteX8566" fmla="*/ 1117474 w 10815999"/>
              <a:gd name="connsiteY8566" fmla="*/ 4180241 h 5499746"/>
              <a:gd name="connsiteX8567" fmla="*/ 1117474 w 10815999"/>
              <a:gd name="connsiteY8567" fmla="*/ 4185975 h 5499746"/>
              <a:gd name="connsiteX8568" fmla="*/ 1118111 w 10815999"/>
              <a:gd name="connsiteY8568" fmla="*/ 4190435 h 5499746"/>
              <a:gd name="connsiteX8569" fmla="*/ 1118748 w 10815999"/>
              <a:gd name="connsiteY8569" fmla="*/ 4196806 h 5499746"/>
              <a:gd name="connsiteX8570" fmla="*/ 1118748 w 10815999"/>
              <a:gd name="connsiteY8570" fmla="*/ 4202541 h 5499746"/>
              <a:gd name="connsiteX8571" fmla="*/ 1117474 w 10815999"/>
              <a:gd name="connsiteY8571" fmla="*/ 4207638 h 5499746"/>
              <a:gd name="connsiteX8572" fmla="*/ 1109830 w 10815999"/>
              <a:gd name="connsiteY8572" fmla="*/ 4212098 h 5499746"/>
              <a:gd name="connsiteX8573" fmla="*/ 1103460 w 10815999"/>
              <a:gd name="connsiteY8573" fmla="*/ 4217195 h 5499746"/>
              <a:gd name="connsiteX8574" fmla="*/ 1098364 w 10815999"/>
              <a:gd name="connsiteY8574" fmla="*/ 4221017 h 5499746"/>
              <a:gd name="connsiteX8575" fmla="*/ 1093904 w 10815999"/>
              <a:gd name="connsiteY8575" fmla="*/ 4224840 h 5499746"/>
              <a:gd name="connsiteX8576" fmla="*/ 1090719 w 10815999"/>
              <a:gd name="connsiteY8576" fmla="*/ 4226752 h 5499746"/>
              <a:gd name="connsiteX8577" fmla="*/ 1088808 w 10815999"/>
              <a:gd name="connsiteY8577" fmla="*/ 4229300 h 5499746"/>
              <a:gd name="connsiteX8578" fmla="*/ 1086897 w 10815999"/>
              <a:gd name="connsiteY8578" fmla="*/ 4231849 h 5499746"/>
              <a:gd name="connsiteX8579" fmla="*/ 1085623 w 10815999"/>
              <a:gd name="connsiteY8579" fmla="*/ 4234397 h 5499746"/>
              <a:gd name="connsiteX8580" fmla="*/ 1084349 w 10815999"/>
              <a:gd name="connsiteY8580" fmla="*/ 4236946 h 5499746"/>
              <a:gd name="connsiteX8581" fmla="*/ 1082438 w 10815999"/>
              <a:gd name="connsiteY8581" fmla="*/ 4242043 h 5499746"/>
              <a:gd name="connsiteX8582" fmla="*/ 1081801 w 10815999"/>
              <a:gd name="connsiteY8582" fmla="*/ 4246503 h 5499746"/>
              <a:gd name="connsiteX8583" fmla="*/ 1081164 w 10815999"/>
              <a:gd name="connsiteY8583" fmla="*/ 4250963 h 5499746"/>
              <a:gd name="connsiteX8584" fmla="*/ 1082438 w 10815999"/>
              <a:gd name="connsiteY8584" fmla="*/ 4256697 h 5499746"/>
              <a:gd name="connsiteX8585" fmla="*/ 1085623 w 10815999"/>
              <a:gd name="connsiteY8585" fmla="*/ 4263068 h 5499746"/>
              <a:gd name="connsiteX8586" fmla="*/ 1088808 w 10815999"/>
              <a:gd name="connsiteY8586" fmla="*/ 4269440 h 5499746"/>
              <a:gd name="connsiteX8587" fmla="*/ 1090719 w 10815999"/>
              <a:gd name="connsiteY8587" fmla="*/ 4272625 h 5499746"/>
              <a:gd name="connsiteX8588" fmla="*/ 1088808 w 10815999"/>
              <a:gd name="connsiteY8588" fmla="*/ 4281545 h 5499746"/>
              <a:gd name="connsiteX8589" fmla="*/ 1085623 w 10815999"/>
              <a:gd name="connsiteY8589" fmla="*/ 4292376 h 5499746"/>
              <a:gd name="connsiteX8590" fmla="*/ 1081801 w 10815999"/>
              <a:gd name="connsiteY8590" fmla="*/ 4295562 h 5499746"/>
              <a:gd name="connsiteX8591" fmla="*/ 1076068 w 10815999"/>
              <a:gd name="connsiteY8591" fmla="*/ 4297474 h 5499746"/>
              <a:gd name="connsiteX8592" fmla="*/ 1070971 w 10815999"/>
              <a:gd name="connsiteY8592" fmla="*/ 4298748 h 5499746"/>
              <a:gd name="connsiteX8593" fmla="*/ 1066512 w 10815999"/>
              <a:gd name="connsiteY8593" fmla="*/ 4299385 h 5499746"/>
              <a:gd name="connsiteX8594" fmla="*/ 1060779 w 10815999"/>
              <a:gd name="connsiteY8594" fmla="*/ 4298111 h 5499746"/>
              <a:gd name="connsiteX8595" fmla="*/ 1054409 w 10815999"/>
              <a:gd name="connsiteY8595" fmla="*/ 4296199 h 5499746"/>
              <a:gd name="connsiteX8596" fmla="*/ 1049313 w 10815999"/>
              <a:gd name="connsiteY8596" fmla="*/ 4293651 h 5499746"/>
              <a:gd name="connsiteX8597" fmla="*/ 1044216 w 10815999"/>
              <a:gd name="connsiteY8597" fmla="*/ 4292376 h 5499746"/>
              <a:gd name="connsiteX8598" fmla="*/ 1036572 w 10815999"/>
              <a:gd name="connsiteY8598" fmla="*/ 4290465 h 5499746"/>
              <a:gd name="connsiteX8599" fmla="*/ 1026380 w 10815999"/>
              <a:gd name="connsiteY8599" fmla="*/ 4287279 h 5499746"/>
              <a:gd name="connsiteX8600" fmla="*/ 1016824 w 10815999"/>
              <a:gd name="connsiteY8600" fmla="*/ 4286005 h 5499746"/>
              <a:gd name="connsiteX8601" fmla="*/ 1007906 w 10815999"/>
              <a:gd name="connsiteY8601" fmla="*/ 4284731 h 5499746"/>
              <a:gd name="connsiteX8602" fmla="*/ 1003447 w 10815999"/>
              <a:gd name="connsiteY8602" fmla="*/ 4284731 h 5499746"/>
              <a:gd name="connsiteX8603" fmla="*/ 997076 w 10815999"/>
              <a:gd name="connsiteY8603" fmla="*/ 4285368 h 5499746"/>
              <a:gd name="connsiteX8604" fmla="*/ 990706 w 10815999"/>
              <a:gd name="connsiteY8604" fmla="*/ 4286005 h 5499746"/>
              <a:gd name="connsiteX8605" fmla="*/ 986247 w 10815999"/>
              <a:gd name="connsiteY8605" fmla="*/ 4287279 h 5499746"/>
              <a:gd name="connsiteX8606" fmla="*/ 982425 w 10815999"/>
              <a:gd name="connsiteY8606" fmla="*/ 4290465 h 5499746"/>
              <a:gd name="connsiteX8607" fmla="*/ 978603 w 10815999"/>
              <a:gd name="connsiteY8607" fmla="*/ 4294925 h 5499746"/>
              <a:gd name="connsiteX8608" fmla="*/ 976054 w 10815999"/>
              <a:gd name="connsiteY8608" fmla="*/ 4300022 h 5499746"/>
              <a:gd name="connsiteX8609" fmla="*/ 974143 w 10815999"/>
              <a:gd name="connsiteY8609" fmla="*/ 4304482 h 5499746"/>
              <a:gd name="connsiteX8610" fmla="*/ 970321 w 10815999"/>
              <a:gd name="connsiteY8610" fmla="*/ 4311491 h 5499746"/>
              <a:gd name="connsiteX8611" fmla="*/ 966499 w 10815999"/>
              <a:gd name="connsiteY8611" fmla="*/ 4320410 h 5499746"/>
              <a:gd name="connsiteX8612" fmla="*/ 963314 w 10815999"/>
              <a:gd name="connsiteY8612" fmla="*/ 4329330 h 5499746"/>
              <a:gd name="connsiteX8613" fmla="*/ 959492 w 10815999"/>
              <a:gd name="connsiteY8613" fmla="*/ 4335702 h 5499746"/>
              <a:gd name="connsiteX8614" fmla="*/ 951210 w 10815999"/>
              <a:gd name="connsiteY8614" fmla="*/ 4340799 h 5499746"/>
              <a:gd name="connsiteX8615" fmla="*/ 942292 w 10815999"/>
              <a:gd name="connsiteY8615" fmla="*/ 4345259 h 5499746"/>
              <a:gd name="connsiteX8616" fmla="*/ 941655 w 10815999"/>
              <a:gd name="connsiteY8616" fmla="*/ 4347807 h 5499746"/>
              <a:gd name="connsiteX8617" fmla="*/ 942292 w 10815999"/>
              <a:gd name="connsiteY8617" fmla="*/ 4350993 h 5499746"/>
              <a:gd name="connsiteX8618" fmla="*/ 942929 w 10815999"/>
              <a:gd name="connsiteY8618" fmla="*/ 4353541 h 5499746"/>
              <a:gd name="connsiteX8619" fmla="*/ 943566 w 10815999"/>
              <a:gd name="connsiteY8619" fmla="*/ 4356727 h 5499746"/>
              <a:gd name="connsiteX8620" fmla="*/ 946114 w 10815999"/>
              <a:gd name="connsiteY8620" fmla="*/ 4363098 h 5499746"/>
              <a:gd name="connsiteX8621" fmla="*/ 946751 w 10815999"/>
              <a:gd name="connsiteY8621" fmla="*/ 4367558 h 5499746"/>
              <a:gd name="connsiteX8622" fmla="*/ 946751 w 10815999"/>
              <a:gd name="connsiteY8622" fmla="*/ 4373293 h 5499746"/>
              <a:gd name="connsiteX8623" fmla="*/ 945477 w 10815999"/>
              <a:gd name="connsiteY8623" fmla="*/ 4380938 h 5499746"/>
              <a:gd name="connsiteX8624" fmla="*/ 944203 w 10815999"/>
              <a:gd name="connsiteY8624" fmla="*/ 4387947 h 5499746"/>
              <a:gd name="connsiteX8625" fmla="*/ 942292 w 10815999"/>
              <a:gd name="connsiteY8625" fmla="*/ 4394318 h 5499746"/>
              <a:gd name="connsiteX8626" fmla="*/ 934648 w 10815999"/>
              <a:gd name="connsiteY8626" fmla="*/ 4400689 h 5499746"/>
              <a:gd name="connsiteX8627" fmla="*/ 925729 w 10815999"/>
              <a:gd name="connsiteY8627" fmla="*/ 4406424 h 5499746"/>
              <a:gd name="connsiteX8628" fmla="*/ 921907 w 10815999"/>
              <a:gd name="connsiteY8628" fmla="*/ 4407698 h 5499746"/>
              <a:gd name="connsiteX8629" fmla="*/ 918085 w 10815999"/>
              <a:gd name="connsiteY8629" fmla="*/ 4408972 h 5499746"/>
              <a:gd name="connsiteX8630" fmla="*/ 913626 w 10815999"/>
              <a:gd name="connsiteY8630" fmla="*/ 4409609 h 5499746"/>
              <a:gd name="connsiteX8631" fmla="*/ 909167 w 10815999"/>
              <a:gd name="connsiteY8631" fmla="*/ 4410246 h 5499746"/>
              <a:gd name="connsiteX8632" fmla="*/ 900248 w 10815999"/>
              <a:gd name="connsiteY8632" fmla="*/ 4411521 h 5499746"/>
              <a:gd name="connsiteX8633" fmla="*/ 893878 w 10815999"/>
              <a:gd name="connsiteY8633" fmla="*/ 4411521 h 5499746"/>
              <a:gd name="connsiteX8634" fmla="*/ 889419 w 10815999"/>
              <a:gd name="connsiteY8634" fmla="*/ 4408972 h 5499746"/>
              <a:gd name="connsiteX8635" fmla="*/ 884960 w 10815999"/>
              <a:gd name="connsiteY8635" fmla="*/ 4406424 h 5499746"/>
              <a:gd name="connsiteX8636" fmla="*/ 880500 w 10815999"/>
              <a:gd name="connsiteY8636" fmla="*/ 4404512 h 5499746"/>
              <a:gd name="connsiteX8637" fmla="*/ 876678 w 10815999"/>
              <a:gd name="connsiteY8637" fmla="*/ 4403875 h 5499746"/>
              <a:gd name="connsiteX8638" fmla="*/ 874130 w 10815999"/>
              <a:gd name="connsiteY8638" fmla="*/ 4404512 h 5499746"/>
              <a:gd name="connsiteX8639" fmla="*/ 871582 w 10815999"/>
              <a:gd name="connsiteY8639" fmla="*/ 4405786 h 5499746"/>
              <a:gd name="connsiteX8640" fmla="*/ 867760 w 10815999"/>
              <a:gd name="connsiteY8640" fmla="*/ 4408335 h 5499746"/>
              <a:gd name="connsiteX8641" fmla="*/ 864575 w 10815999"/>
              <a:gd name="connsiteY8641" fmla="*/ 4411521 h 5499746"/>
              <a:gd name="connsiteX8642" fmla="*/ 858205 w 10815999"/>
              <a:gd name="connsiteY8642" fmla="*/ 4417255 h 5499746"/>
              <a:gd name="connsiteX8643" fmla="*/ 854382 w 10815999"/>
              <a:gd name="connsiteY8643" fmla="*/ 4420441 h 5499746"/>
              <a:gd name="connsiteX8644" fmla="*/ 853108 w 10815999"/>
              <a:gd name="connsiteY8644" fmla="*/ 4424263 h 5499746"/>
              <a:gd name="connsiteX8645" fmla="*/ 849286 w 10815999"/>
              <a:gd name="connsiteY8645" fmla="*/ 4428086 h 5499746"/>
              <a:gd name="connsiteX8646" fmla="*/ 844190 w 10815999"/>
              <a:gd name="connsiteY8646" fmla="*/ 4431909 h 5499746"/>
              <a:gd name="connsiteX8647" fmla="*/ 840368 w 10815999"/>
              <a:gd name="connsiteY8647" fmla="*/ 4435732 h 5499746"/>
              <a:gd name="connsiteX8648" fmla="*/ 835909 w 10815999"/>
              <a:gd name="connsiteY8648" fmla="*/ 4437006 h 5499746"/>
              <a:gd name="connsiteX8649" fmla="*/ 831449 w 10815999"/>
              <a:gd name="connsiteY8649" fmla="*/ 4438917 h 5499746"/>
              <a:gd name="connsiteX8650" fmla="*/ 826990 w 10815999"/>
              <a:gd name="connsiteY8650" fmla="*/ 4439555 h 5499746"/>
              <a:gd name="connsiteX8651" fmla="*/ 823168 w 10815999"/>
              <a:gd name="connsiteY8651" fmla="*/ 4440192 h 5499746"/>
              <a:gd name="connsiteX8652" fmla="*/ 823168 w 10815999"/>
              <a:gd name="connsiteY8652" fmla="*/ 4436369 h 5499746"/>
              <a:gd name="connsiteX8653" fmla="*/ 823805 w 10815999"/>
              <a:gd name="connsiteY8653" fmla="*/ 4431272 h 5499746"/>
              <a:gd name="connsiteX8654" fmla="*/ 823805 w 10815999"/>
              <a:gd name="connsiteY8654" fmla="*/ 4427449 h 5499746"/>
              <a:gd name="connsiteX8655" fmla="*/ 823168 w 10815999"/>
              <a:gd name="connsiteY8655" fmla="*/ 4423626 h 5499746"/>
              <a:gd name="connsiteX8656" fmla="*/ 822531 w 10815999"/>
              <a:gd name="connsiteY8656" fmla="*/ 4419803 h 5499746"/>
              <a:gd name="connsiteX8657" fmla="*/ 821257 w 10815999"/>
              <a:gd name="connsiteY8657" fmla="*/ 4417255 h 5499746"/>
              <a:gd name="connsiteX8658" fmla="*/ 819983 w 10815999"/>
              <a:gd name="connsiteY8658" fmla="*/ 4413432 h 5499746"/>
              <a:gd name="connsiteX8659" fmla="*/ 818072 w 10815999"/>
              <a:gd name="connsiteY8659" fmla="*/ 4409609 h 5499746"/>
              <a:gd name="connsiteX8660" fmla="*/ 816798 w 10815999"/>
              <a:gd name="connsiteY8660" fmla="*/ 4406424 h 5499746"/>
              <a:gd name="connsiteX8661" fmla="*/ 814887 w 10815999"/>
              <a:gd name="connsiteY8661" fmla="*/ 4402601 h 5499746"/>
              <a:gd name="connsiteX8662" fmla="*/ 813613 w 10815999"/>
              <a:gd name="connsiteY8662" fmla="*/ 4399415 h 5499746"/>
              <a:gd name="connsiteX8663" fmla="*/ 812976 w 10815999"/>
              <a:gd name="connsiteY8663" fmla="*/ 4396229 h 5499746"/>
              <a:gd name="connsiteX8664" fmla="*/ 812339 w 10815999"/>
              <a:gd name="connsiteY8664" fmla="*/ 4389858 h 5499746"/>
              <a:gd name="connsiteX8665" fmla="*/ 811702 w 10815999"/>
              <a:gd name="connsiteY8665" fmla="*/ 4382212 h 5499746"/>
              <a:gd name="connsiteX8666" fmla="*/ 811702 w 10815999"/>
              <a:gd name="connsiteY8666" fmla="*/ 4375204 h 5499746"/>
              <a:gd name="connsiteX8667" fmla="*/ 811065 w 10815999"/>
              <a:gd name="connsiteY8667" fmla="*/ 4369470 h 5499746"/>
              <a:gd name="connsiteX8668" fmla="*/ 810428 w 10815999"/>
              <a:gd name="connsiteY8668" fmla="*/ 4366921 h 5499746"/>
              <a:gd name="connsiteX8669" fmla="*/ 809791 w 10815999"/>
              <a:gd name="connsiteY8669" fmla="*/ 4364373 h 5499746"/>
              <a:gd name="connsiteX8670" fmla="*/ 808516 w 10815999"/>
              <a:gd name="connsiteY8670" fmla="*/ 4360550 h 5499746"/>
              <a:gd name="connsiteX8671" fmla="*/ 806605 w 10815999"/>
              <a:gd name="connsiteY8671" fmla="*/ 4358001 h 5499746"/>
              <a:gd name="connsiteX8672" fmla="*/ 802146 w 10815999"/>
              <a:gd name="connsiteY8672" fmla="*/ 4352904 h 5499746"/>
              <a:gd name="connsiteX8673" fmla="*/ 798961 w 10815999"/>
              <a:gd name="connsiteY8673" fmla="*/ 4347807 h 5499746"/>
              <a:gd name="connsiteX8674" fmla="*/ 794502 w 10815999"/>
              <a:gd name="connsiteY8674" fmla="*/ 4344622 h 5499746"/>
              <a:gd name="connsiteX8675" fmla="*/ 788769 w 10815999"/>
              <a:gd name="connsiteY8675" fmla="*/ 4341436 h 5499746"/>
              <a:gd name="connsiteX8676" fmla="*/ 783672 w 10815999"/>
              <a:gd name="connsiteY8676" fmla="*/ 4338250 h 5499746"/>
              <a:gd name="connsiteX8677" fmla="*/ 779213 w 10815999"/>
              <a:gd name="connsiteY8677" fmla="*/ 4335702 h 5499746"/>
              <a:gd name="connsiteX8678" fmla="*/ 775391 w 10815999"/>
              <a:gd name="connsiteY8678" fmla="*/ 4331242 h 5499746"/>
              <a:gd name="connsiteX8679" fmla="*/ 771569 w 10815999"/>
              <a:gd name="connsiteY8679" fmla="*/ 4324233 h 5499746"/>
              <a:gd name="connsiteX8680" fmla="*/ 769658 w 10815999"/>
              <a:gd name="connsiteY8680" fmla="*/ 4321048 h 5499746"/>
              <a:gd name="connsiteX8681" fmla="*/ 768384 w 10815999"/>
              <a:gd name="connsiteY8681" fmla="*/ 4317862 h 5499746"/>
              <a:gd name="connsiteX8682" fmla="*/ 767110 w 10815999"/>
              <a:gd name="connsiteY8682" fmla="*/ 4314676 h 5499746"/>
              <a:gd name="connsiteX8683" fmla="*/ 767110 w 10815999"/>
              <a:gd name="connsiteY8683" fmla="*/ 4311491 h 5499746"/>
              <a:gd name="connsiteX8684" fmla="*/ 767747 w 10815999"/>
              <a:gd name="connsiteY8684" fmla="*/ 4307668 h 5499746"/>
              <a:gd name="connsiteX8685" fmla="*/ 769658 w 10815999"/>
              <a:gd name="connsiteY8685" fmla="*/ 4302571 h 5499746"/>
              <a:gd name="connsiteX8686" fmla="*/ 772206 w 10815999"/>
              <a:gd name="connsiteY8686" fmla="*/ 4297474 h 5499746"/>
              <a:gd name="connsiteX8687" fmla="*/ 774754 w 10815999"/>
              <a:gd name="connsiteY8687" fmla="*/ 4294925 h 5499746"/>
              <a:gd name="connsiteX8688" fmla="*/ 774754 w 10815999"/>
              <a:gd name="connsiteY8688" fmla="*/ 4287917 h 5499746"/>
              <a:gd name="connsiteX8689" fmla="*/ 774754 w 10815999"/>
              <a:gd name="connsiteY8689" fmla="*/ 4280271 h 5499746"/>
              <a:gd name="connsiteX8690" fmla="*/ 775391 w 10815999"/>
              <a:gd name="connsiteY8690" fmla="*/ 4271988 h 5499746"/>
              <a:gd name="connsiteX8691" fmla="*/ 776665 w 10815999"/>
              <a:gd name="connsiteY8691" fmla="*/ 4266254 h 5499746"/>
              <a:gd name="connsiteX8692" fmla="*/ 779213 w 10815999"/>
              <a:gd name="connsiteY8692" fmla="*/ 4260520 h 5499746"/>
              <a:gd name="connsiteX8693" fmla="*/ 783672 w 10815999"/>
              <a:gd name="connsiteY8693" fmla="*/ 4254786 h 5499746"/>
              <a:gd name="connsiteX8694" fmla="*/ 787495 w 10815999"/>
              <a:gd name="connsiteY8694" fmla="*/ 4247777 h 5499746"/>
              <a:gd name="connsiteX8695" fmla="*/ 791116 w 10815999"/>
              <a:gd name="connsiteY8695" fmla="*/ 4241741 h 5499746"/>
              <a:gd name="connsiteX8696" fmla="*/ 790177 w 10815999"/>
              <a:gd name="connsiteY8696" fmla="*/ 4242680 h 5499746"/>
              <a:gd name="connsiteX8697" fmla="*/ 786357 w 10815999"/>
              <a:gd name="connsiteY8697" fmla="*/ 4248415 h 5499746"/>
              <a:gd name="connsiteX8698" fmla="*/ 782536 w 10815999"/>
              <a:gd name="connsiteY8698" fmla="*/ 4256060 h 5499746"/>
              <a:gd name="connsiteX8699" fmla="*/ 778079 w 10815999"/>
              <a:gd name="connsiteY8699" fmla="*/ 4261794 h 5499746"/>
              <a:gd name="connsiteX8700" fmla="*/ 775532 w 10815999"/>
              <a:gd name="connsiteY8700" fmla="*/ 4266892 h 5499746"/>
              <a:gd name="connsiteX8701" fmla="*/ 774259 w 10815999"/>
              <a:gd name="connsiteY8701" fmla="*/ 4273263 h 5499746"/>
              <a:gd name="connsiteX8702" fmla="*/ 773622 w 10815999"/>
              <a:gd name="connsiteY8702" fmla="*/ 4281546 h 5499746"/>
              <a:gd name="connsiteX8703" fmla="*/ 773622 w 10815999"/>
              <a:gd name="connsiteY8703" fmla="*/ 4289828 h 5499746"/>
              <a:gd name="connsiteX8704" fmla="*/ 773622 w 10815999"/>
              <a:gd name="connsiteY8704" fmla="*/ 4295563 h 5499746"/>
              <a:gd name="connsiteX8705" fmla="*/ 771075 w 10815999"/>
              <a:gd name="connsiteY8705" fmla="*/ 4298748 h 5499746"/>
              <a:gd name="connsiteX8706" fmla="*/ 768528 w 10815999"/>
              <a:gd name="connsiteY8706" fmla="*/ 4303845 h 5499746"/>
              <a:gd name="connsiteX8707" fmla="*/ 766618 w 10815999"/>
              <a:gd name="connsiteY8707" fmla="*/ 4308305 h 5499746"/>
              <a:gd name="connsiteX8708" fmla="*/ 765981 w 10815999"/>
              <a:gd name="connsiteY8708" fmla="*/ 4312765 h 5499746"/>
              <a:gd name="connsiteX8709" fmla="*/ 765981 w 10815999"/>
              <a:gd name="connsiteY8709" fmla="*/ 4315951 h 5499746"/>
              <a:gd name="connsiteX8710" fmla="*/ 767255 w 10815999"/>
              <a:gd name="connsiteY8710" fmla="*/ 4319137 h 5499746"/>
              <a:gd name="connsiteX8711" fmla="*/ 768528 w 10815999"/>
              <a:gd name="connsiteY8711" fmla="*/ 4322322 h 5499746"/>
              <a:gd name="connsiteX8712" fmla="*/ 770438 w 10815999"/>
              <a:gd name="connsiteY8712" fmla="*/ 4326145 h 5499746"/>
              <a:gd name="connsiteX8713" fmla="*/ 774259 w 10815999"/>
              <a:gd name="connsiteY8713" fmla="*/ 4332516 h 5499746"/>
              <a:gd name="connsiteX8714" fmla="*/ 778079 w 10815999"/>
              <a:gd name="connsiteY8714" fmla="*/ 4336976 h 5499746"/>
              <a:gd name="connsiteX8715" fmla="*/ 782536 w 10815999"/>
              <a:gd name="connsiteY8715" fmla="*/ 4339525 h 5499746"/>
              <a:gd name="connsiteX8716" fmla="*/ 787630 w 10815999"/>
              <a:gd name="connsiteY8716" fmla="*/ 4342073 h 5499746"/>
              <a:gd name="connsiteX8717" fmla="*/ 793361 w 10815999"/>
              <a:gd name="connsiteY8717" fmla="*/ 4345259 h 5499746"/>
              <a:gd name="connsiteX8718" fmla="*/ 797818 w 10815999"/>
              <a:gd name="connsiteY8718" fmla="*/ 4349082 h 5499746"/>
              <a:gd name="connsiteX8719" fmla="*/ 801638 w 10815999"/>
              <a:gd name="connsiteY8719" fmla="*/ 4353542 h 5499746"/>
              <a:gd name="connsiteX8720" fmla="*/ 805458 w 10815999"/>
              <a:gd name="connsiteY8720" fmla="*/ 4359276 h 5499746"/>
              <a:gd name="connsiteX8721" fmla="*/ 807368 w 10815999"/>
              <a:gd name="connsiteY8721" fmla="*/ 4362462 h 5499746"/>
              <a:gd name="connsiteX8722" fmla="*/ 808642 w 10815999"/>
              <a:gd name="connsiteY8722" fmla="*/ 4365647 h 5499746"/>
              <a:gd name="connsiteX8723" fmla="*/ 809279 w 10815999"/>
              <a:gd name="connsiteY8723" fmla="*/ 4368196 h 5499746"/>
              <a:gd name="connsiteX8724" fmla="*/ 809915 w 10815999"/>
              <a:gd name="connsiteY8724" fmla="*/ 4370744 h 5499746"/>
              <a:gd name="connsiteX8725" fmla="*/ 810552 w 10815999"/>
              <a:gd name="connsiteY8725" fmla="*/ 4376479 h 5499746"/>
              <a:gd name="connsiteX8726" fmla="*/ 811189 w 10815999"/>
              <a:gd name="connsiteY8726" fmla="*/ 4383487 h 5499746"/>
              <a:gd name="connsiteX8727" fmla="*/ 811189 w 10815999"/>
              <a:gd name="connsiteY8727" fmla="*/ 4391133 h 5499746"/>
              <a:gd name="connsiteX8728" fmla="*/ 811826 w 10815999"/>
              <a:gd name="connsiteY8728" fmla="*/ 4397504 h 5499746"/>
              <a:gd name="connsiteX8729" fmla="*/ 812462 w 10815999"/>
              <a:gd name="connsiteY8729" fmla="*/ 4400690 h 5499746"/>
              <a:gd name="connsiteX8730" fmla="*/ 814372 w 10815999"/>
              <a:gd name="connsiteY8730" fmla="*/ 4403875 h 5499746"/>
              <a:gd name="connsiteX8731" fmla="*/ 815646 w 10815999"/>
              <a:gd name="connsiteY8731" fmla="*/ 4407061 h 5499746"/>
              <a:gd name="connsiteX8732" fmla="*/ 817556 w 10815999"/>
              <a:gd name="connsiteY8732" fmla="*/ 4411521 h 5499746"/>
              <a:gd name="connsiteX8733" fmla="*/ 818830 w 10815999"/>
              <a:gd name="connsiteY8733" fmla="*/ 4414707 h 5499746"/>
              <a:gd name="connsiteX8734" fmla="*/ 820103 w 10815999"/>
              <a:gd name="connsiteY8734" fmla="*/ 4417892 h 5499746"/>
              <a:gd name="connsiteX8735" fmla="*/ 821376 w 10815999"/>
              <a:gd name="connsiteY8735" fmla="*/ 4421078 h 5499746"/>
              <a:gd name="connsiteX8736" fmla="*/ 822013 w 10815999"/>
              <a:gd name="connsiteY8736" fmla="*/ 4424901 h 5499746"/>
              <a:gd name="connsiteX8737" fmla="*/ 822650 w 10815999"/>
              <a:gd name="connsiteY8737" fmla="*/ 4428724 h 5499746"/>
              <a:gd name="connsiteX8738" fmla="*/ 822650 w 10815999"/>
              <a:gd name="connsiteY8738" fmla="*/ 4432547 h 5499746"/>
              <a:gd name="connsiteX8739" fmla="*/ 822013 w 10815999"/>
              <a:gd name="connsiteY8739" fmla="*/ 4437644 h 5499746"/>
              <a:gd name="connsiteX8740" fmla="*/ 822013 w 10815999"/>
              <a:gd name="connsiteY8740" fmla="*/ 4441466 h 5499746"/>
              <a:gd name="connsiteX8741" fmla="*/ 820103 w 10815999"/>
              <a:gd name="connsiteY8741" fmla="*/ 4442741 h 5499746"/>
              <a:gd name="connsiteX8742" fmla="*/ 818193 w 10815999"/>
              <a:gd name="connsiteY8742" fmla="*/ 4443378 h 5499746"/>
              <a:gd name="connsiteX8743" fmla="*/ 816919 w 10815999"/>
              <a:gd name="connsiteY8743" fmla="*/ 4443378 h 5499746"/>
              <a:gd name="connsiteX8744" fmla="*/ 815009 w 10815999"/>
              <a:gd name="connsiteY8744" fmla="*/ 4443378 h 5499746"/>
              <a:gd name="connsiteX8745" fmla="*/ 810552 w 10815999"/>
              <a:gd name="connsiteY8745" fmla="*/ 4443378 h 5499746"/>
              <a:gd name="connsiteX8746" fmla="*/ 806095 w 10815999"/>
              <a:gd name="connsiteY8746" fmla="*/ 4442741 h 5499746"/>
              <a:gd name="connsiteX8747" fmla="*/ 801638 w 10815999"/>
              <a:gd name="connsiteY8747" fmla="*/ 4442741 h 5499746"/>
              <a:gd name="connsiteX8748" fmla="*/ 797818 w 10815999"/>
              <a:gd name="connsiteY8748" fmla="*/ 4443378 h 5499746"/>
              <a:gd name="connsiteX8749" fmla="*/ 790177 w 10815999"/>
              <a:gd name="connsiteY8749" fmla="*/ 4445926 h 5499746"/>
              <a:gd name="connsiteX8750" fmla="*/ 785720 w 10815999"/>
              <a:gd name="connsiteY8750" fmla="*/ 4449112 h 5499746"/>
              <a:gd name="connsiteX8751" fmla="*/ 782536 w 10815999"/>
              <a:gd name="connsiteY8751" fmla="*/ 4449749 h 5499746"/>
              <a:gd name="connsiteX8752" fmla="*/ 778716 w 10815999"/>
              <a:gd name="connsiteY8752" fmla="*/ 4449749 h 5499746"/>
              <a:gd name="connsiteX8753" fmla="*/ 774895 w 10815999"/>
              <a:gd name="connsiteY8753" fmla="*/ 4449749 h 5499746"/>
              <a:gd name="connsiteX8754" fmla="*/ 771075 w 10815999"/>
              <a:gd name="connsiteY8754" fmla="*/ 4449112 h 5499746"/>
              <a:gd name="connsiteX8755" fmla="*/ 766618 w 10815999"/>
              <a:gd name="connsiteY8755" fmla="*/ 4448475 h 5499746"/>
              <a:gd name="connsiteX8756" fmla="*/ 762798 w 10815999"/>
              <a:gd name="connsiteY8756" fmla="*/ 4446564 h 5499746"/>
              <a:gd name="connsiteX8757" fmla="*/ 759614 w 10815999"/>
              <a:gd name="connsiteY8757" fmla="*/ 4445289 h 5499746"/>
              <a:gd name="connsiteX8758" fmla="*/ 756430 w 10815999"/>
              <a:gd name="connsiteY8758" fmla="*/ 4443378 h 5499746"/>
              <a:gd name="connsiteX8759" fmla="*/ 752610 w 10815999"/>
              <a:gd name="connsiteY8759" fmla="*/ 4440192 h 5499746"/>
              <a:gd name="connsiteX8760" fmla="*/ 748153 w 10815999"/>
              <a:gd name="connsiteY8760" fmla="*/ 4433821 h 5499746"/>
              <a:gd name="connsiteX8761" fmla="*/ 743059 w 10815999"/>
              <a:gd name="connsiteY8761" fmla="*/ 4427449 h 5499746"/>
              <a:gd name="connsiteX8762" fmla="*/ 739239 w 10815999"/>
              <a:gd name="connsiteY8762" fmla="*/ 4421715 h 5499746"/>
              <a:gd name="connsiteX8763" fmla="*/ 732872 w 10815999"/>
              <a:gd name="connsiteY8763" fmla="*/ 4419804 h 5499746"/>
              <a:gd name="connsiteX8764" fmla="*/ 724594 w 10815999"/>
              <a:gd name="connsiteY8764" fmla="*/ 4417255 h 5499746"/>
              <a:gd name="connsiteX8765" fmla="*/ 716953 w 10815999"/>
              <a:gd name="connsiteY8765" fmla="*/ 4414707 h 5499746"/>
              <a:gd name="connsiteX8766" fmla="*/ 709949 w 10815999"/>
              <a:gd name="connsiteY8766" fmla="*/ 4412795 h 5499746"/>
              <a:gd name="connsiteX8767" fmla="*/ 699125 w 10815999"/>
              <a:gd name="connsiteY8767" fmla="*/ 4408335 h 5499746"/>
              <a:gd name="connsiteX8768" fmla="*/ 690211 w 10815999"/>
              <a:gd name="connsiteY8768" fmla="*/ 4405150 h 5499746"/>
              <a:gd name="connsiteX8769" fmla="*/ 688937 w 10815999"/>
              <a:gd name="connsiteY8769" fmla="*/ 4402601 h 5499746"/>
              <a:gd name="connsiteX8770" fmla="*/ 687664 w 10815999"/>
              <a:gd name="connsiteY8770" fmla="*/ 4400053 h 5499746"/>
              <a:gd name="connsiteX8771" fmla="*/ 686391 w 10815999"/>
              <a:gd name="connsiteY8771" fmla="*/ 4396230 h 5499746"/>
              <a:gd name="connsiteX8772" fmla="*/ 685117 w 10815999"/>
              <a:gd name="connsiteY8772" fmla="*/ 4393044 h 5499746"/>
              <a:gd name="connsiteX8773" fmla="*/ 683207 w 10815999"/>
              <a:gd name="connsiteY8773" fmla="*/ 4385399 h 5499746"/>
              <a:gd name="connsiteX8774" fmla="*/ 680660 w 10815999"/>
              <a:gd name="connsiteY8774" fmla="*/ 4380939 h 5499746"/>
              <a:gd name="connsiteX8775" fmla="*/ 678113 w 10815999"/>
              <a:gd name="connsiteY8775" fmla="*/ 4376479 h 5499746"/>
              <a:gd name="connsiteX8776" fmla="*/ 674293 w 10815999"/>
              <a:gd name="connsiteY8776" fmla="*/ 4370744 h 5499746"/>
              <a:gd name="connsiteX8777" fmla="*/ 670472 w 10815999"/>
              <a:gd name="connsiteY8777" fmla="*/ 4365647 h 5499746"/>
              <a:gd name="connsiteX8778" fmla="*/ 666015 w 10815999"/>
              <a:gd name="connsiteY8778" fmla="*/ 4361187 h 5499746"/>
              <a:gd name="connsiteX8779" fmla="*/ 663468 w 10815999"/>
              <a:gd name="connsiteY8779" fmla="*/ 4356728 h 5499746"/>
              <a:gd name="connsiteX8780" fmla="*/ 658375 w 10815999"/>
              <a:gd name="connsiteY8780" fmla="*/ 4350993 h 5499746"/>
              <a:gd name="connsiteX8781" fmla="*/ 653917 w 10815999"/>
              <a:gd name="connsiteY8781" fmla="*/ 4343985 h 5499746"/>
              <a:gd name="connsiteX8782" fmla="*/ 649460 w 10815999"/>
              <a:gd name="connsiteY8782" fmla="*/ 4339525 h 5499746"/>
              <a:gd name="connsiteX8783" fmla="*/ 643093 w 10815999"/>
              <a:gd name="connsiteY8783" fmla="*/ 4336976 h 5499746"/>
              <a:gd name="connsiteX8784" fmla="*/ 636089 w 10815999"/>
              <a:gd name="connsiteY8784" fmla="*/ 4334428 h 5499746"/>
              <a:gd name="connsiteX8785" fmla="*/ 629722 w 10815999"/>
              <a:gd name="connsiteY8785" fmla="*/ 4331879 h 5499746"/>
              <a:gd name="connsiteX8786" fmla="*/ 624628 w 10815999"/>
              <a:gd name="connsiteY8786" fmla="*/ 4329968 h 5499746"/>
              <a:gd name="connsiteX8787" fmla="*/ 618261 w 10815999"/>
              <a:gd name="connsiteY8787" fmla="*/ 4321685 h 5499746"/>
              <a:gd name="connsiteX8788" fmla="*/ 612530 w 10815999"/>
              <a:gd name="connsiteY8788" fmla="*/ 4315314 h 5499746"/>
              <a:gd name="connsiteX8789" fmla="*/ 608710 w 10815999"/>
              <a:gd name="connsiteY8789" fmla="*/ 4310854 h 5499746"/>
              <a:gd name="connsiteX8790" fmla="*/ 604890 w 10815999"/>
              <a:gd name="connsiteY8790" fmla="*/ 4307031 h 5499746"/>
              <a:gd name="connsiteX8791" fmla="*/ 599796 w 10815999"/>
              <a:gd name="connsiteY8791" fmla="*/ 4303845 h 5499746"/>
              <a:gd name="connsiteX8792" fmla="*/ 595975 w 10815999"/>
              <a:gd name="connsiteY8792" fmla="*/ 4300660 h 5499746"/>
              <a:gd name="connsiteX8793" fmla="*/ 589608 w 10815999"/>
              <a:gd name="connsiteY8793" fmla="*/ 4298111 h 5499746"/>
              <a:gd name="connsiteX8794" fmla="*/ 582604 w 10815999"/>
              <a:gd name="connsiteY8794" fmla="*/ 4294925 h 5499746"/>
              <a:gd name="connsiteX8795" fmla="*/ 575600 w 10815999"/>
              <a:gd name="connsiteY8795" fmla="*/ 4292377 h 5499746"/>
              <a:gd name="connsiteX8796" fmla="*/ 568596 w 10815999"/>
              <a:gd name="connsiteY8796" fmla="*/ 4291103 h 5499746"/>
              <a:gd name="connsiteX8797" fmla="*/ 559682 w 10815999"/>
              <a:gd name="connsiteY8797" fmla="*/ 4291103 h 5499746"/>
              <a:gd name="connsiteX8798" fmla="*/ 550131 w 10815999"/>
              <a:gd name="connsiteY8798" fmla="*/ 4291103 h 5499746"/>
              <a:gd name="connsiteX8799" fmla="*/ 543127 w 10815999"/>
              <a:gd name="connsiteY8799" fmla="*/ 4291103 h 5499746"/>
              <a:gd name="connsiteX8800" fmla="*/ 536123 w 10815999"/>
              <a:gd name="connsiteY8800" fmla="*/ 4289828 h 5499746"/>
              <a:gd name="connsiteX8801" fmla="*/ 530393 w 10815999"/>
              <a:gd name="connsiteY8801" fmla="*/ 4287917 h 5499746"/>
              <a:gd name="connsiteX8802" fmla="*/ 525299 w 10815999"/>
              <a:gd name="connsiteY8802" fmla="*/ 4286006 h 5499746"/>
              <a:gd name="connsiteX8803" fmla="*/ 518932 w 10815999"/>
              <a:gd name="connsiteY8803" fmla="*/ 4283457 h 5499746"/>
              <a:gd name="connsiteX8804" fmla="*/ 511928 w 10815999"/>
              <a:gd name="connsiteY8804" fmla="*/ 4280271 h 5499746"/>
              <a:gd name="connsiteX8805" fmla="*/ 506197 w 10815999"/>
              <a:gd name="connsiteY8805" fmla="*/ 4276449 h 5499746"/>
              <a:gd name="connsiteX8806" fmla="*/ 501103 w 10815999"/>
              <a:gd name="connsiteY8806" fmla="*/ 4273900 h 5499746"/>
              <a:gd name="connsiteX8807" fmla="*/ 494736 w 10815999"/>
              <a:gd name="connsiteY8807" fmla="*/ 4270714 h 5499746"/>
              <a:gd name="connsiteX8808" fmla="*/ 486459 w 10815999"/>
              <a:gd name="connsiteY8808" fmla="*/ 4268166 h 5499746"/>
              <a:gd name="connsiteX8809" fmla="*/ 479455 w 10815999"/>
              <a:gd name="connsiteY8809" fmla="*/ 4265617 h 5499746"/>
              <a:gd name="connsiteX8810" fmla="*/ 474361 w 10815999"/>
              <a:gd name="connsiteY8810" fmla="*/ 4261794 h 5499746"/>
              <a:gd name="connsiteX8811" fmla="*/ 467993 w 10815999"/>
              <a:gd name="connsiteY8811" fmla="*/ 4257335 h 5499746"/>
              <a:gd name="connsiteX8812" fmla="*/ 462263 w 10815999"/>
              <a:gd name="connsiteY8812" fmla="*/ 4250326 h 5499746"/>
              <a:gd name="connsiteX8813" fmla="*/ 456532 w 10815999"/>
              <a:gd name="connsiteY8813" fmla="*/ 4243955 h 5499746"/>
              <a:gd name="connsiteX8814" fmla="*/ 452712 w 10815999"/>
              <a:gd name="connsiteY8814" fmla="*/ 4237583 h 5499746"/>
              <a:gd name="connsiteX8815" fmla="*/ 448892 w 10815999"/>
              <a:gd name="connsiteY8815" fmla="*/ 4227389 h 5499746"/>
              <a:gd name="connsiteX8816" fmla="*/ 445071 w 10815999"/>
              <a:gd name="connsiteY8816" fmla="*/ 4218469 h 5499746"/>
              <a:gd name="connsiteX8817" fmla="*/ 443798 w 10815999"/>
              <a:gd name="connsiteY8817" fmla="*/ 4212098 h 5499746"/>
              <a:gd name="connsiteX8818" fmla="*/ 442524 w 10815999"/>
              <a:gd name="connsiteY8818" fmla="*/ 4203178 h 5499746"/>
              <a:gd name="connsiteX8819" fmla="*/ 442524 w 10815999"/>
              <a:gd name="connsiteY8819" fmla="*/ 4199355 h 5499746"/>
              <a:gd name="connsiteX8820" fmla="*/ 443161 w 10815999"/>
              <a:gd name="connsiteY8820" fmla="*/ 4194258 h 5499746"/>
              <a:gd name="connsiteX8821" fmla="*/ 443798 w 10815999"/>
              <a:gd name="connsiteY8821" fmla="*/ 4188524 h 5499746"/>
              <a:gd name="connsiteX8822" fmla="*/ 445071 w 10815999"/>
              <a:gd name="connsiteY8822" fmla="*/ 4184701 h 5499746"/>
              <a:gd name="connsiteX8823" fmla="*/ 447618 w 10815999"/>
              <a:gd name="connsiteY8823" fmla="*/ 4178330 h 5499746"/>
              <a:gd name="connsiteX8824" fmla="*/ 452075 w 10815999"/>
              <a:gd name="connsiteY8824" fmla="*/ 4173233 h 5499746"/>
              <a:gd name="connsiteX8825" fmla="*/ 453985 w 10815999"/>
              <a:gd name="connsiteY8825" fmla="*/ 4170684 h 5499746"/>
              <a:gd name="connsiteX8826" fmla="*/ 455259 w 10815999"/>
              <a:gd name="connsiteY8826" fmla="*/ 4168136 h 5499746"/>
              <a:gd name="connsiteX8827" fmla="*/ 456532 w 10815999"/>
              <a:gd name="connsiteY8827" fmla="*/ 4164950 h 5499746"/>
              <a:gd name="connsiteX8828" fmla="*/ 457169 w 10815999"/>
              <a:gd name="connsiteY8828" fmla="*/ 4162401 h 5499746"/>
              <a:gd name="connsiteX8829" fmla="*/ 457806 w 10815999"/>
              <a:gd name="connsiteY8829" fmla="*/ 4157942 h 5499746"/>
              <a:gd name="connsiteX8830" fmla="*/ 458443 w 10815999"/>
              <a:gd name="connsiteY8830" fmla="*/ 4151570 h 5499746"/>
              <a:gd name="connsiteX8831" fmla="*/ 458443 w 10815999"/>
              <a:gd name="connsiteY8831" fmla="*/ 4145836 h 5499746"/>
              <a:gd name="connsiteX8832" fmla="*/ 459079 w 10815999"/>
              <a:gd name="connsiteY8832" fmla="*/ 4140739 h 5499746"/>
              <a:gd name="connsiteX8833" fmla="*/ 462900 w 10815999"/>
              <a:gd name="connsiteY8833" fmla="*/ 4135005 h 5499746"/>
              <a:gd name="connsiteX8834" fmla="*/ 466720 w 10815999"/>
              <a:gd name="connsiteY8834" fmla="*/ 4128633 h 5499746"/>
              <a:gd name="connsiteX8835" fmla="*/ 468630 w 10815999"/>
              <a:gd name="connsiteY8835" fmla="*/ 4125448 h 5499746"/>
              <a:gd name="connsiteX8836" fmla="*/ 469904 w 10815999"/>
              <a:gd name="connsiteY8836" fmla="*/ 4122262 h 5499746"/>
              <a:gd name="connsiteX8837" fmla="*/ 471814 w 10815999"/>
              <a:gd name="connsiteY8837" fmla="*/ 4119713 h 5499746"/>
              <a:gd name="connsiteX8838" fmla="*/ 471814 w 10815999"/>
              <a:gd name="connsiteY8838" fmla="*/ 4116528 h 5499746"/>
              <a:gd name="connsiteX8839" fmla="*/ 471177 w 10815999"/>
              <a:gd name="connsiteY8839" fmla="*/ 4112705 h 5499746"/>
              <a:gd name="connsiteX8840" fmla="*/ 468630 w 10815999"/>
              <a:gd name="connsiteY8840" fmla="*/ 4108245 h 5499746"/>
              <a:gd name="connsiteX8841" fmla="*/ 465447 w 10815999"/>
              <a:gd name="connsiteY8841" fmla="*/ 4103148 h 5499746"/>
              <a:gd name="connsiteX8842" fmla="*/ 462263 w 10815999"/>
              <a:gd name="connsiteY8842" fmla="*/ 4099325 h 5499746"/>
              <a:gd name="connsiteX8843" fmla="*/ 458443 w 10815999"/>
              <a:gd name="connsiteY8843" fmla="*/ 4097414 h 5499746"/>
              <a:gd name="connsiteX8844" fmla="*/ 453349 w 10815999"/>
              <a:gd name="connsiteY8844" fmla="*/ 4094865 h 5499746"/>
              <a:gd name="connsiteX8845" fmla="*/ 448892 w 10815999"/>
              <a:gd name="connsiteY8845" fmla="*/ 4091042 h 5499746"/>
              <a:gd name="connsiteX8846" fmla="*/ 445071 w 10815999"/>
              <a:gd name="connsiteY8846" fmla="*/ 4087220 h 5499746"/>
              <a:gd name="connsiteX8847" fmla="*/ 448892 w 10815999"/>
              <a:gd name="connsiteY8847" fmla="*/ 4079574 h 5499746"/>
              <a:gd name="connsiteX8848" fmla="*/ 452712 w 10815999"/>
              <a:gd name="connsiteY8848" fmla="*/ 4070654 h 5499746"/>
              <a:gd name="connsiteX8849" fmla="*/ 452712 w 10815999"/>
              <a:gd name="connsiteY8849" fmla="*/ 4067468 h 5499746"/>
              <a:gd name="connsiteX8850" fmla="*/ 453349 w 10815999"/>
              <a:gd name="connsiteY8850" fmla="*/ 4064283 h 5499746"/>
              <a:gd name="connsiteX8851" fmla="*/ 453349 w 10815999"/>
              <a:gd name="connsiteY8851" fmla="*/ 4059823 h 5499746"/>
              <a:gd name="connsiteX8852" fmla="*/ 452712 w 10815999"/>
              <a:gd name="connsiteY8852" fmla="*/ 4055363 h 5499746"/>
              <a:gd name="connsiteX8853" fmla="*/ 446345 w 10815999"/>
              <a:gd name="connsiteY8853" fmla="*/ 4050903 h 5499746"/>
              <a:gd name="connsiteX8854" fmla="*/ 440614 w 10815999"/>
              <a:gd name="connsiteY8854" fmla="*/ 4046443 h 5499746"/>
              <a:gd name="connsiteX8855" fmla="*/ 435520 w 10815999"/>
              <a:gd name="connsiteY8855" fmla="*/ 4047080 h 5499746"/>
              <a:gd name="connsiteX8856" fmla="*/ 431063 w 10815999"/>
              <a:gd name="connsiteY8856" fmla="*/ 4048992 h 5499746"/>
              <a:gd name="connsiteX8857" fmla="*/ 425970 w 10815999"/>
              <a:gd name="connsiteY8857" fmla="*/ 4051540 h 5499746"/>
              <a:gd name="connsiteX8858" fmla="*/ 422786 w 10815999"/>
              <a:gd name="connsiteY8858" fmla="*/ 4053451 h 5499746"/>
              <a:gd name="connsiteX8859" fmla="*/ 417055 w 10815999"/>
              <a:gd name="connsiteY8859" fmla="*/ 4059823 h 5499746"/>
              <a:gd name="connsiteX8860" fmla="*/ 410688 w 10815999"/>
              <a:gd name="connsiteY8860" fmla="*/ 4065557 h 5499746"/>
              <a:gd name="connsiteX8861" fmla="*/ 406231 w 10815999"/>
              <a:gd name="connsiteY8861" fmla="*/ 4066831 h 5499746"/>
              <a:gd name="connsiteX8862" fmla="*/ 398590 w 10815999"/>
              <a:gd name="connsiteY8862" fmla="*/ 4067468 h 5499746"/>
              <a:gd name="connsiteX8863" fmla="*/ 391586 w 10815999"/>
              <a:gd name="connsiteY8863" fmla="*/ 4067468 h 5499746"/>
              <a:gd name="connsiteX8864" fmla="*/ 386493 w 10815999"/>
              <a:gd name="connsiteY8864" fmla="*/ 4068106 h 5499746"/>
              <a:gd name="connsiteX8865" fmla="*/ 383309 w 10815999"/>
              <a:gd name="connsiteY8865" fmla="*/ 4065557 h 5499746"/>
              <a:gd name="connsiteX8866" fmla="*/ 379489 w 10815999"/>
              <a:gd name="connsiteY8866" fmla="*/ 4063008 h 5499746"/>
              <a:gd name="connsiteX8867" fmla="*/ 375668 w 10815999"/>
              <a:gd name="connsiteY8867" fmla="*/ 4059823 h 5499746"/>
              <a:gd name="connsiteX8868" fmla="*/ 372485 w 10815999"/>
              <a:gd name="connsiteY8868" fmla="*/ 4055363 h 5499746"/>
              <a:gd name="connsiteX8869" fmla="*/ 365481 w 10815999"/>
              <a:gd name="connsiteY8869" fmla="*/ 4048992 h 5499746"/>
              <a:gd name="connsiteX8870" fmla="*/ 360387 w 10815999"/>
              <a:gd name="connsiteY8870" fmla="*/ 4043257 h 5499746"/>
              <a:gd name="connsiteX8871" fmla="*/ 355293 w 10815999"/>
              <a:gd name="connsiteY8871" fmla="*/ 4040709 h 5499746"/>
              <a:gd name="connsiteX8872" fmla="*/ 349562 w 10815999"/>
              <a:gd name="connsiteY8872" fmla="*/ 4037523 h 5499746"/>
              <a:gd name="connsiteX8873" fmla="*/ 342558 w 10815999"/>
              <a:gd name="connsiteY8873" fmla="*/ 4034975 h 5499746"/>
              <a:gd name="connsiteX8874" fmla="*/ 338101 w 10815999"/>
              <a:gd name="connsiteY8874" fmla="*/ 4031152 h 5499746"/>
              <a:gd name="connsiteX8875" fmla="*/ 331097 w 10815999"/>
              <a:gd name="connsiteY8875" fmla="*/ 4025418 h 5499746"/>
              <a:gd name="connsiteX8876" fmla="*/ 323457 w 10815999"/>
              <a:gd name="connsiteY8876" fmla="*/ 4019046 h 5499746"/>
              <a:gd name="connsiteX8877" fmla="*/ 319000 w 10815999"/>
              <a:gd name="connsiteY8877" fmla="*/ 4017135 h 5499746"/>
              <a:gd name="connsiteX8878" fmla="*/ 311996 w 10815999"/>
              <a:gd name="connsiteY8878" fmla="*/ 4013949 h 5499746"/>
              <a:gd name="connsiteX8879" fmla="*/ 305628 w 10815999"/>
              <a:gd name="connsiteY8879" fmla="*/ 4011401 h 5499746"/>
              <a:gd name="connsiteX8880" fmla="*/ 299261 w 10815999"/>
              <a:gd name="connsiteY8880" fmla="*/ 4010126 h 5499746"/>
              <a:gd name="connsiteX8881" fmla="*/ 290347 w 10815999"/>
              <a:gd name="connsiteY8881" fmla="*/ 4013312 h 5499746"/>
              <a:gd name="connsiteX8882" fmla="*/ 279523 w 10815999"/>
              <a:gd name="connsiteY8882" fmla="*/ 4017135 h 5499746"/>
              <a:gd name="connsiteX8883" fmla="*/ 275065 w 10815999"/>
              <a:gd name="connsiteY8883" fmla="*/ 4018409 h 5499746"/>
              <a:gd name="connsiteX8884" fmla="*/ 268698 w 10815999"/>
              <a:gd name="connsiteY8884" fmla="*/ 4019683 h 5499746"/>
              <a:gd name="connsiteX8885" fmla="*/ 265515 w 10815999"/>
              <a:gd name="connsiteY8885" fmla="*/ 4020320 h 5499746"/>
              <a:gd name="connsiteX8886" fmla="*/ 262968 w 10815999"/>
              <a:gd name="connsiteY8886" fmla="*/ 4020320 h 5499746"/>
              <a:gd name="connsiteX8887" fmla="*/ 259784 w 10815999"/>
              <a:gd name="connsiteY8887" fmla="*/ 4019683 h 5499746"/>
              <a:gd name="connsiteX8888" fmla="*/ 257874 w 10815999"/>
              <a:gd name="connsiteY8888" fmla="*/ 4019046 h 5499746"/>
              <a:gd name="connsiteX8889" fmla="*/ 255964 w 10815999"/>
              <a:gd name="connsiteY8889" fmla="*/ 4019046 h 5499746"/>
              <a:gd name="connsiteX8890" fmla="*/ 254053 w 10815999"/>
              <a:gd name="connsiteY8890" fmla="*/ 4018409 h 5499746"/>
              <a:gd name="connsiteX8891" fmla="*/ 251507 w 10815999"/>
              <a:gd name="connsiteY8891" fmla="*/ 4017135 h 5499746"/>
              <a:gd name="connsiteX8892" fmla="*/ 249596 w 10815999"/>
              <a:gd name="connsiteY8892" fmla="*/ 4015223 h 5499746"/>
              <a:gd name="connsiteX8893" fmla="*/ 244503 w 10815999"/>
              <a:gd name="connsiteY8893" fmla="*/ 4011401 h 5499746"/>
              <a:gd name="connsiteX8894" fmla="*/ 240682 w 10815999"/>
              <a:gd name="connsiteY8894" fmla="*/ 4006941 h 5499746"/>
              <a:gd name="connsiteX8895" fmla="*/ 234952 w 10815999"/>
              <a:gd name="connsiteY8895" fmla="*/ 4000569 h 5499746"/>
              <a:gd name="connsiteX8896" fmla="*/ 228584 w 10815999"/>
              <a:gd name="connsiteY8896" fmla="*/ 3991649 h 5499746"/>
              <a:gd name="connsiteX8897" fmla="*/ 222217 w 10815999"/>
              <a:gd name="connsiteY8897" fmla="*/ 3983367 h 5499746"/>
              <a:gd name="connsiteX8898" fmla="*/ 216487 w 10815999"/>
              <a:gd name="connsiteY8898" fmla="*/ 3978270 h 5499746"/>
              <a:gd name="connsiteX8899" fmla="*/ 212030 w 10815999"/>
              <a:gd name="connsiteY8899" fmla="*/ 3975084 h 5499746"/>
              <a:gd name="connsiteX8900" fmla="*/ 206936 w 10815999"/>
              <a:gd name="connsiteY8900" fmla="*/ 3971898 h 5499746"/>
              <a:gd name="connsiteX8901" fmla="*/ 201205 w 10815999"/>
              <a:gd name="connsiteY8901" fmla="*/ 3969987 h 5499746"/>
              <a:gd name="connsiteX8902" fmla="*/ 197385 w 10815999"/>
              <a:gd name="connsiteY8902" fmla="*/ 3968713 h 5499746"/>
              <a:gd name="connsiteX8903" fmla="*/ 190381 w 10815999"/>
              <a:gd name="connsiteY8903" fmla="*/ 3966164 h 5499746"/>
              <a:gd name="connsiteX8904" fmla="*/ 184014 w 10815999"/>
              <a:gd name="connsiteY8904" fmla="*/ 3962978 h 5499746"/>
              <a:gd name="connsiteX8905" fmla="*/ 177646 w 10815999"/>
              <a:gd name="connsiteY8905" fmla="*/ 3959793 h 5499746"/>
              <a:gd name="connsiteX8906" fmla="*/ 173189 w 10815999"/>
              <a:gd name="connsiteY8906" fmla="*/ 3958518 h 5499746"/>
              <a:gd name="connsiteX8907" fmla="*/ 170642 w 10815999"/>
              <a:gd name="connsiteY8907" fmla="*/ 3959156 h 5499746"/>
              <a:gd name="connsiteX8908" fmla="*/ 168732 w 10815999"/>
              <a:gd name="connsiteY8908" fmla="*/ 3961067 h 5499746"/>
              <a:gd name="connsiteX8909" fmla="*/ 166185 w 10815999"/>
              <a:gd name="connsiteY8909" fmla="*/ 3962341 h 5499746"/>
              <a:gd name="connsiteX8910" fmla="*/ 164275 w 10815999"/>
              <a:gd name="connsiteY8910" fmla="*/ 3964253 h 5499746"/>
              <a:gd name="connsiteX8911" fmla="*/ 159181 w 10815999"/>
              <a:gd name="connsiteY8911" fmla="*/ 3968075 h 5499746"/>
              <a:gd name="connsiteX8912" fmla="*/ 155361 w 10815999"/>
              <a:gd name="connsiteY8912" fmla="*/ 3970624 h 5499746"/>
              <a:gd name="connsiteX8913" fmla="*/ 147083 w 10815999"/>
              <a:gd name="connsiteY8913" fmla="*/ 3966164 h 5499746"/>
              <a:gd name="connsiteX8914" fmla="*/ 138806 w 10815999"/>
              <a:gd name="connsiteY8914" fmla="*/ 3961704 h 5499746"/>
              <a:gd name="connsiteX8915" fmla="*/ 131165 w 10815999"/>
              <a:gd name="connsiteY8915" fmla="*/ 3967438 h 5499746"/>
              <a:gd name="connsiteX8916" fmla="*/ 124161 w 10815999"/>
              <a:gd name="connsiteY8916" fmla="*/ 3973810 h 5499746"/>
              <a:gd name="connsiteX8917" fmla="*/ 117794 w 10815999"/>
              <a:gd name="connsiteY8917" fmla="*/ 3975084 h 5499746"/>
              <a:gd name="connsiteX8918" fmla="*/ 109517 w 10815999"/>
              <a:gd name="connsiteY8918" fmla="*/ 3975721 h 5499746"/>
              <a:gd name="connsiteX8919" fmla="*/ 102513 w 10815999"/>
              <a:gd name="connsiteY8919" fmla="*/ 3975084 h 5499746"/>
              <a:gd name="connsiteX8920" fmla="*/ 97419 w 10815999"/>
              <a:gd name="connsiteY8920" fmla="*/ 3973810 h 5499746"/>
              <a:gd name="connsiteX8921" fmla="*/ 92962 w 10815999"/>
              <a:gd name="connsiteY8921" fmla="*/ 3970624 h 5499746"/>
              <a:gd name="connsiteX8922" fmla="*/ 89141 w 10815999"/>
              <a:gd name="connsiteY8922" fmla="*/ 3966801 h 5499746"/>
              <a:gd name="connsiteX8923" fmla="*/ 85321 w 10815999"/>
              <a:gd name="connsiteY8923" fmla="*/ 3962978 h 5499746"/>
              <a:gd name="connsiteX8924" fmla="*/ 82137 w 10815999"/>
              <a:gd name="connsiteY8924" fmla="*/ 3958518 h 5499746"/>
              <a:gd name="connsiteX8925" fmla="*/ 80864 w 10815999"/>
              <a:gd name="connsiteY8925" fmla="*/ 3952147 h 5499746"/>
              <a:gd name="connsiteX8926" fmla="*/ 80864 w 10815999"/>
              <a:gd name="connsiteY8926" fmla="*/ 3944501 h 5499746"/>
              <a:gd name="connsiteX8927" fmla="*/ 80864 w 10815999"/>
              <a:gd name="connsiteY8927" fmla="*/ 3937493 h 5499746"/>
              <a:gd name="connsiteX8928" fmla="*/ 82137 w 10815999"/>
              <a:gd name="connsiteY8928" fmla="*/ 3932396 h 5499746"/>
              <a:gd name="connsiteX8929" fmla="*/ 83411 w 10815999"/>
              <a:gd name="connsiteY8929" fmla="*/ 3930484 h 5499746"/>
              <a:gd name="connsiteX8930" fmla="*/ 84048 w 10815999"/>
              <a:gd name="connsiteY8930" fmla="*/ 3928573 h 5499746"/>
              <a:gd name="connsiteX8931" fmla="*/ 85321 w 10815999"/>
              <a:gd name="connsiteY8931" fmla="*/ 3927299 h 5499746"/>
              <a:gd name="connsiteX8932" fmla="*/ 86595 w 10815999"/>
              <a:gd name="connsiteY8932" fmla="*/ 3926025 h 5499746"/>
              <a:gd name="connsiteX8933" fmla="*/ 89778 w 10815999"/>
              <a:gd name="connsiteY8933" fmla="*/ 3922839 h 5499746"/>
              <a:gd name="connsiteX8934" fmla="*/ 92325 w 10815999"/>
              <a:gd name="connsiteY8934" fmla="*/ 3922202 h 5499746"/>
              <a:gd name="connsiteX8935" fmla="*/ 100602 w 10815999"/>
              <a:gd name="connsiteY8935" fmla="*/ 3919016 h 5499746"/>
              <a:gd name="connsiteX8936" fmla="*/ 109517 w 10815999"/>
              <a:gd name="connsiteY8936" fmla="*/ 3915193 h 5499746"/>
              <a:gd name="connsiteX8937" fmla="*/ 113974 w 10815999"/>
              <a:gd name="connsiteY8937" fmla="*/ 3910096 h 5499746"/>
              <a:gd name="connsiteX8938" fmla="*/ 119068 w 10815999"/>
              <a:gd name="connsiteY8938" fmla="*/ 3905636 h 5499746"/>
              <a:gd name="connsiteX8939" fmla="*/ 122251 w 10815999"/>
              <a:gd name="connsiteY8939" fmla="*/ 3896079 h 5499746"/>
              <a:gd name="connsiteX8940" fmla="*/ 124161 w 10815999"/>
              <a:gd name="connsiteY8940" fmla="*/ 3889071 h 5499746"/>
              <a:gd name="connsiteX8941" fmla="*/ 119068 w 10815999"/>
              <a:gd name="connsiteY8941" fmla="*/ 3881425 h 5499746"/>
              <a:gd name="connsiteX8942" fmla="*/ 113974 w 10815999"/>
              <a:gd name="connsiteY8942" fmla="*/ 3873780 h 5499746"/>
              <a:gd name="connsiteX8943" fmla="*/ 112064 w 10815999"/>
              <a:gd name="connsiteY8943" fmla="*/ 3866771 h 5499746"/>
              <a:gd name="connsiteX8944" fmla="*/ 109517 w 10815999"/>
              <a:gd name="connsiteY8944" fmla="*/ 3859125 h 5499746"/>
              <a:gd name="connsiteX8945" fmla="*/ 110153 w 10815999"/>
              <a:gd name="connsiteY8945" fmla="*/ 3855303 h 5499746"/>
              <a:gd name="connsiteX8946" fmla="*/ 110790 w 10815999"/>
              <a:gd name="connsiteY8946" fmla="*/ 3849568 h 5499746"/>
              <a:gd name="connsiteX8947" fmla="*/ 112700 w 10815999"/>
              <a:gd name="connsiteY8947" fmla="*/ 3844471 h 5499746"/>
              <a:gd name="connsiteX8948" fmla="*/ 113974 w 10815999"/>
              <a:gd name="connsiteY8948" fmla="*/ 3840649 h 5499746"/>
              <a:gd name="connsiteX8949" fmla="*/ 118431 w 10815999"/>
              <a:gd name="connsiteY8949" fmla="*/ 3833003 h 5499746"/>
              <a:gd name="connsiteX8950" fmla="*/ 121614 w 10815999"/>
              <a:gd name="connsiteY8950" fmla="*/ 3827906 h 5499746"/>
              <a:gd name="connsiteX8951" fmla="*/ 122888 w 10815999"/>
              <a:gd name="connsiteY8951" fmla="*/ 3824083 h 5499746"/>
              <a:gd name="connsiteX8952" fmla="*/ 123525 w 10815999"/>
              <a:gd name="connsiteY8952" fmla="*/ 3819623 h 5499746"/>
              <a:gd name="connsiteX8953" fmla="*/ 124161 w 10815999"/>
              <a:gd name="connsiteY8953" fmla="*/ 3816437 h 5499746"/>
              <a:gd name="connsiteX8954" fmla="*/ 124161 w 10815999"/>
              <a:gd name="connsiteY8954" fmla="*/ 3813252 h 5499746"/>
              <a:gd name="connsiteX8955" fmla="*/ 119068 w 10815999"/>
              <a:gd name="connsiteY8955" fmla="*/ 3807518 h 5499746"/>
              <a:gd name="connsiteX8956" fmla="*/ 112700 w 10815999"/>
              <a:gd name="connsiteY8956" fmla="*/ 3801146 h 5499746"/>
              <a:gd name="connsiteX8957" fmla="*/ 106333 w 10815999"/>
              <a:gd name="connsiteY8957" fmla="*/ 3796049 h 5499746"/>
              <a:gd name="connsiteX8958" fmla="*/ 99966 w 10815999"/>
              <a:gd name="connsiteY8958" fmla="*/ 3791589 h 5499746"/>
              <a:gd name="connsiteX8959" fmla="*/ 92962 w 10815999"/>
              <a:gd name="connsiteY8959" fmla="*/ 3787129 h 5499746"/>
              <a:gd name="connsiteX8960" fmla="*/ 85321 w 10815999"/>
              <a:gd name="connsiteY8960" fmla="*/ 3783306 h 5499746"/>
              <a:gd name="connsiteX8961" fmla="*/ 78317 w 10815999"/>
              <a:gd name="connsiteY8961" fmla="*/ 3778846 h 5499746"/>
              <a:gd name="connsiteX8962" fmla="*/ 73223 w 10815999"/>
              <a:gd name="connsiteY8962" fmla="*/ 3774387 h 5499746"/>
              <a:gd name="connsiteX8963" fmla="*/ 64309 w 10815999"/>
              <a:gd name="connsiteY8963" fmla="*/ 3767378 h 5499746"/>
              <a:gd name="connsiteX8964" fmla="*/ 56032 w 10815999"/>
              <a:gd name="connsiteY8964" fmla="*/ 3760370 h 5499746"/>
              <a:gd name="connsiteX8965" fmla="*/ 51575 w 10815999"/>
              <a:gd name="connsiteY8965" fmla="*/ 3755910 h 5499746"/>
              <a:gd name="connsiteX8966" fmla="*/ 45207 w 10815999"/>
              <a:gd name="connsiteY8966" fmla="*/ 3750813 h 5499746"/>
              <a:gd name="connsiteX8967" fmla="*/ 38203 w 10815999"/>
              <a:gd name="connsiteY8967" fmla="*/ 3746353 h 5499746"/>
              <a:gd name="connsiteX8968" fmla="*/ 33746 w 10815999"/>
              <a:gd name="connsiteY8968" fmla="*/ 3743167 h 5499746"/>
              <a:gd name="connsiteX8969" fmla="*/ 25469 w 10815999"/>
              <a:gd name="connsiteY8969" fmla="*/ 3735521 h 5499746"/>
              <a:gd name="connsiteX8970" fmla="*/ 19738 w 10815999"/>
              <a:gd name="connsiteY8970" fmla="*/ 3728513 h 5499746"/>
              <a:gd name="connsiteX8971" fmla="*/ 18465 w 10815999"/>
              <a:gd name="connsiteY8971" fmla="*/ 3724053 h 5499746"/>
              <a:gd name="connsiteX8972" fmla="*/ 17828 w 10815999"/>
              <a:gd name="connsiteY8972" fmla="*/ 3717682 h 5499746"/>
              <a:gd name="connsiteX8973" fmla="*/ 18465 w 10815999"/>
              <a:gd name="connsiteY8973" fmla="*/ 3711310 h 5499746"/>
              <a:gd name="connsiteX8974" fmla="*/ 19738 w 10815999"/>
              <a:gd name="connsiteY8974" fmla="*/ 3706850 h 5499746"/>
              <a:gd name="connsiteX8975" fmla="*/ 26742 w 10815999"/>
              <a:gd name="connsiteY8975" fmla="*/ 3698567 h 5499746"/>
              <a:gd name="connsiteX8976" fmla="*/ 33746 w 10815999"/>
              <a:gd name="connsiteY8976" fmla="*/ 3689648 h 5499746"/>
              <a:gd name="connsiteX8977" fmla="*/ 36293 w 10815999"/>
              <a:gd name="connsiteY8977" fmla="*/ 3685188 h 5499746"/>
              <a:gd name="connsiteX8978" fmla="*/ 40113 w 10815999"/>
              <a:gd name="connsiteY8978" fmla="*/ 3679453 h 5499746"/>
              <a:gd name="connsiteX8979" fmla="*/ 43934 w 10815999"/>
              <a:gd name="connsiteY8979" fmla="*/ 3673719 h 5499746"/>
              <a:gd name="connsiteX8980" fmla="*/ 45844 w 10815999"/>
              <a:gd name="connsiteY8980" fmla="*/ 3667348 h 5499746"/>
              <a:gd name="connsiteX8981" fmla="*/ 45844 w 10815999"/>
              <a:gd name="connsiteY8981" fmla="*/ 3662888 h 5499746"/>
              <a:gd name="connsiteX8982" fmla="*/ 44571 w 10815999"/>
              <a:gd name="connsiteY8982" fmla="*/ 3657154 h 5499746"/>
              <a:gd name="connsiteX8983" fmla="*/ 43297 w 10815999"/>
              <a:gd name="connsiteY8983" fmla="*/ 3650782 h 5499746"/>
              <a:gd name="connsiteX8984" fmla="*/ 41387 w 10815999"/>
              <a:gd name="connsiteY8984" fmla="*/ 3646322 h 5499746"/>
              <a:gd name="connsiteX8985" fmla="*/ 35020 w 10815999"/>
              <a:gd name="connsiteY8985" fmla="*/ 3638677 h 5499746"/>
              <a:gd name="connsiteX8986" fmla="*/ 29289 w 10815999"/>
              <a:gd name="connsiteY8986" fmla="*/ 3631031 h 5499746"/>
              <a:gd name="connsiteX8987" fmla="*/ 22922 w 10815999"/>
              <a:gd name="connsiteY8987" fmla="*/ 3623386 h 5499746"/>
              <a:gd name="connsiteX8988" fmla="*/ 17191 w 10815999"/>
              <a:gd name="connsiteY8988" fmla="*/ 3614466 h 5499746"/>
              <a:gd name="connsiteX8989" fmla="*/ 15281 w 10815999"/>
              <a:gd name="connsiteY8989" fmla="*/ 3611917 h 5499746"/>
              <a:gd name="connsiteX8990" fmla="*/ 14008 w 10815999"/>
              <a:gd name="connsiteY8990" fmla="*/ 3606820 h 5499746"/>
              <a:gd name="connsiteX8991" fmla="*/ 13371 w 10815999"/>
              <a:gd name="connsiteY8991" fmla="*/ 3604272 h 5499746"/>
              <a:gd name="connsiteX8992" fmla="*/ 13371 w 10815999"/>
              <a:gd name="connsiteY8992" fmla="*/ 3601723 h 5499746"/>
              <a:gd name="connsiteX8993" fmla="*/ 14008 w 10815999"/>
              <a:gd name="connsiteY8993" fmla="*/ 3599812 h 5499746"/>
              <a:gd name="connsiteX8994" fmla="*/ 14644 w 10815999"/>
              <a:gd name="connsiteY8994" fmla="*/ 3597900 h 5499746"/>
              <a:gd name="connsiteX8995" fmla="*/ 14644 w 10815999"/>
              <a:gd name="connsiteY8995" fmla="*/ 3594715 h 5499746"/>
              <a:gd name="connsiteX8996" fmla="*/ 15918 w 10815999"/>
              <a:gd name="connsiteY8996" fmla="*/ 3592166 h 5499746"/>
              <a:gd name="connsiteX8997" fmla="*/ 18465 w 10815999"/>
              <a:gd name="connsiteY8997" fmla="*/ 3590255 h 5499746"/>
              <a:gd name="connsiteX8998" fmla="*/ 21012 w 10815999"/>
              <a:gd name="connsiteY8998" fmla="*/ 3588343 h 5499746"/>
              <a:gd name="connsiteX8999" fmla="*/ 25469 w 10815999"/>
              <a:gd name="connsiteY8999" fmla="*/ 3584520 h 5499746"/>
              <a:gd name="connsiteX9000" fmla="*/ 29289 w 10815999"/>
              <a:gd name="connsiteY9000" fmla="*/ 3580698 h 5499746"/>
              <a:gd name="connsiteX9001" fmla="*/ 30563 w 10815999"/>
              <a:gd name="connsiteY9001" fmla="*/ 3576875 h 5499746"/>
              <a:gd name="connsiteX9002" fmla="*/ 31199 w 10815999"/>
              <a:gd name="connsiteY9002" fmla="*/ 3572415 h 5499746"/>
              <a:gd name="connsiteX9003" fmla="*/ 31836 w 10815999"/>
              <a:gd name="connsiteY9003" fmla="*/ 3567318 h 5499746"/>
              <a:gd name="connsiteX9004" fmla="*/ 31836 w 10815999"/>
              <a:gd name="connsiteY9004" fmla="*/ 3563495 h 5499746"/>
              <a:gd name="connsiteX9005" fmla="*/ 26742 w 10815999"/>
              <a:gd name="connsiteY9005" fmla="*/ 3557124 h 5499746"/>
              <a:gd name="connsiteX9006" fmla="*/ 21648 w 10815999"/>
              <a:gd name="connsiteY9006" fmla="*/ 3551389 h 5499746"/>
              <a:gd name="connsiteX9007" fmla="*/ 14644 w 10815999"/>
              <a:gd name="connsiteY9007" fmla="*/ 3543107 h 5499746"/>
              <a:gd name="connsiteX9008" fmla="*/ 7640 w 10815999"/>
              <a:gd name="connsiteY9008" fmla="*/ 3534187 h 5499746"/>
              <a:gd name="connsiteX9009" fmla="*/ 5094 w 10815999"/>
              <a:gd name="connsiteY9009" fmla="*/ 3530364 h 5499746"/>
              <a:gd name="connsiteX9010" fmla="*/ 2547 w 10815999"/>
              <a:gd name="connsiteY9010" fmla="*/ 3526541 h 5499746"/>
              <a:gd name="connsiteX9011" fmla="*/ 636 w 10815999"/>
              <a:gd name="connsiteY9011" fmla="*/ 3521444 h 5499746"/>
              <a:gd name="connsiteX9012" fmla="*/ 0 w 10815999"/>
              <a:gd name="connsiteY9012" fmla="*/ 3517621 h 5499746"/>
              <a:gd name="connsiteX9013" fmla="*/ 636 w 10815999"/>
              <a:gd name="connsiteY9013" fmla="*/ 3514436 h 5499746"/>
              <a:gd name="connsiteX9014" fmla="*/ 1910 w 10815999"/>
              <a:gd name="connsiteY9014" fmla="*/ 3511250 h 5499746"/>
              <a:gd name="connsiteX9015" fmla="*/ 3820 w 10815999"/>
              <a:gd name="connsiteY9015" fmla="*/ 3506153 h 5499746"/>
              <a:gd name="connsiteX9016" fmla="*/ 7004 w 10815999"/>
              <a:gd name="connsiteY9016" fmla="*/ 3501693 h 5499746"/>
              <a:gd name="connsiteX9017" fmla="*/ 12098 w 10815999"/>
              <a:gd name="connsiteY9017" fmla="*/ 3492773 h 5499746"/>
              <a:gd name="connsiteX9018" fmla="*/ 17191 w 10815999"/>
              <a:gd name="connsiteY9018" fmla="*/ 3486402 h 5499746"/>
              <a:gd name="connsiteX9019" fmla="*/ 21012 w 10815999"/>
              <a:gd name="connsiteY9019" fmla="*/ 3480667 h 5499746"/>
              <a:gd name="connsiteX9020" fmla="*/ 25469 w 10815999"/>
              <a:gd name="connsiteY9020" fmla="*/ 3474296 h 5499746"/>
              <a:gd name="connsiteX9021" fmla="*/ 29926 w 10815999"/>
              <a:gd name="connsiteY9021" fmla="*/ 3467288 h 5499746"/>
              <a:gd name="connsiteX9022" fmla="*/ 33746 w 10815999"/>
              <a:gd name="connsiteY9022" fmla="*/ 3462191 h 5499746"/>
              <a:gd name="connsiteX9023" fmla="*/ 43934 w 10815999"/>
              <a:gd name="connsiteY9023" fmla="*/ 3452634 h 5499746"/>
              <a:gd name="connsiteX9024" fmla="*/ 53485 w 10815999"/>
              <a:gd name="connsiteY9024" fmla="*/ 3442439 h 5499746"/>
              <a:gd name="connsiteX9025" fmla="*/ 59215 w 10815999"/>
              <a:gd name="connsiteY9025" fmla="*/ 3436705 h 5499746"/>
              <a:gd name="connsiteX9026" fmla="*/ 65583 w 10815999"/>
              <a:gd name="connsiteY9026" fmla="*/ 3431608 h 5499746"/>
              <a:gd name="connsiteX9027" fmla="*/ 70676 w 10815999"/>
              <a:gd name="connsiteY9027" fmla="*/ 3427148 h 5499746"/>
              <a:gd name="connsiteX9028" fmla="*/ 75770 w 10815999"/>
              <a:gd name="connsiteY9028" fmla="*/ 3422688 h 5499746"/>
              <a:gd name="connsiteX9029" fmla="*/ 78954 w 10815999"/>
              <a:gd name="connsiteY9029" fmla="*/ 3416954 h 5499746"/>
              <a:gd name="connsiteX9030" fmla="*/ 83411 w 10815999"/>
              <a:gd name="connsiteY9030" fmla="*/ 3409946 h 5499746"/>
              <a:gd name="connsiteX9031" fmla="*/ 86595 w 10815999"/>
              <a:gd name="connsiteY9031" fmla="*/ 3403574 h 5499746"/>
              <a:gd name="connsiteX9032" fmla="*/ 87868 w 10815999"/>
              <a:gd name="connsiteY9032" fmla="*/ 3398477 h 5499746"/>
              <a:gd name="connsiteX9033" fmla="*/ 88505 w 10815999"/>
              <a:gd name="connsiteY9033" fmla="*/ 3390831 h 5499746"/>
              <a:gd name="connsiteX9034" fmla="*/ 88505 w 10815999"/>
              <a:gd name="connsiteY9034" fmla="*/ 3381912 h 5499746"/>
              <a:gd name="connsiteX9035" fmla="*/ 89141 w 10815999"/>
              <a:gd name="connsiteY9035" fmla="*/ 3372992 h 5499746"/>
              <a:gd name="connsiteX9036" fmla="*/ 89778 w 10815999"/>
              <a:gd name="connsiteY9036" fmla="*/ 3365346 h 5499746"/>
              <a:gd name="connsiteX9037" fmla="*/ 91688 w 10815999"/>
              <a:gd name="connsiteY9037" fmla="*/ 3360249 h 5499746"/>
              <a:gd name="connsiteX9038" fmla="*/ 94872 w 10815999"/>
              <a:gd name="connsiteY9038" fmla="*/ 3353878 h 5499746"/>
              <a:gd name="connsiteX9039" fmla="*/ 97419 w 10815999"/>
              <a:gd name="connsiteY9039" fmla="*/ 3347506 h 5499746"/>
              <a:gd name="connsiteX9040" fmla="*/ 99966 w 10815999"/>
              <a:gd name="connsiteY9040" fmla="*/ 3343046 h 5499746"/>
              <a:gd name="connsiteX9041" fmla="*/ 102513 w 10815999"/>
              <a:gd name="connsiteY9041" fmla="*/ 3339224 h 5499746"/>
              <a:gd name="connsiteX9042" fmla="*/ 106970 w 10815999"/>
              <a:gd name="connsiteY9042" fmla="*/ 3335401 h 5499746"/>
              <a:gd name="connsiteX9043" fmla="*/ 110790 w 10815999"/>
              <a:gd name="connsiteY9043" fmla="*/ 3332215 h 5499746"/>
              <a:gd name="connsiteX9044" fmla="*/ 115247 w 10815999"/>
              <a:gd name="connsiteY9044" fmla="*/ 3329029 h 5499746"/>
              <a:gd name="connsiteX9045" fmla="*/ 124161 w 10815999"/>
              <a:gd name="connsiteY9045" fmla="*/ 3322021 h 5499746"/>
              <a:gd name="connsiteX9046" fmla="*/ 131165 w 10815999"/>
              <a:gd name="connsiteY9046" fmla="*/ 3316924 h 5499746"/>
              <a:gd name="connsiteX9047" fmla="*/ 140716 w 10815999"/>
              <a:gd name="connsiteY9047" fmla="*/ 3308004 h 5499746"/>
              <a:gd name="connsiteX9048" fmla="*/ 148357 w 10815999"/>
              <a:gd name="connsiteY9048" fmla="*/ 3299084 h 5499746"/>
              <a:gd name="connsiteX9049" fmla="*/ 152814 w 10815999"/>
              <a:gd name="connsiteY9049" fmla="*/ 3294624 h 5499746"/>
              <a:gd name="connsiteX9050" fmla="*/ 157908 w 10815999"/>
              <a:gd name="connsiteY9050" fmla="*/ 3288253 h 5499746"/>
              <a:gd name="connsiteX9051" fmla="*/ 162365 w 10815999"/>
              <a:gd name="connsiteY9051" fmla="*/ 3281244 h 5499746"/>
              <a:gd name="connsiteX9052" fmla="*/ 165549 w 10815999"/>
              <a:gd name="connsiteY9052" fmla="*/ 3274873 h 5499746"/>
              <a:gd name="connsiteX9053" fmla="*/ 166822 w 10815999"/>
              <a:gd name="connsiteY9053" fmla="*/ 3270413 h 5499746"/>
              <a:gd name="connsiteX9054" fmla="*/ 167459 w 10815999"/>
              <a:gd name="connsiteY9054" fmla="*/ 3264042 h 5499746"/>
              <a:gd name="connsiteX9055" fmla="*/ 167459 w 10815999"/>
              <a:gd name="connsiteY9055" fmla="*/ 3257033 h 5499746"/>
              <a:gd name="connsiteX9056" fmla="*/ 167459 w 10815999"/>
              <a:gd name="connsiteY9056" fmla="*/ 3250662 h 5499746"/>
              <a:gd name="connsiteX9057" fmla="*/ 168732 w 10815999"/>
              <a:gd name="connsiteY9057" fmla="*/ 3246202 h 5499746"/>
              <a:gd name="connsiteX9058" fmla="*/ 170006 w 10815999"/>
              <a:gd name="connsiteY9058" fmla="*/ 3239831 h 5499746"/>
              <a:gd name="connsiteX9059" fmla="*/ 173189 w 10815999"/>
              <a:gd name="connsiteY9059" fmla="*/ 3232822 h 5499746"/>
              <a:gd name="connsiteX9060" fmla="*/ 175099 w 10815999"/>
              <a:gd name="connsiteY9060" fmla="*/ 3226451 h 5499746"/>
              <a:gd name="connsiteX9061" fmla="*/ 175099 w 10815999"/>
              <a:gd name="connsiteY9061" fmla="*/ 3220079 h 5499746"/>
              <a:gd name="connsiteX9062" fmla="*/ 175099 w 10815999"/>
              <a:gd name="connsiteY9062" fmla="*/ 3211797 h 5499746"/>
              <a:gd name="connsiteX9063" fmla="*/ 175099 w 10815999"/>
              <a:gd name="connsiteY9063" fmla="*/ 3202877 h 5499746"/>
              <a:gd name="connsiteX9064" fmla="*/ 175099 w 10815999"/>
              <a:gd name="connsiteY9064" fmla="*/ 3195231 h 5499746"/>
              <a:gd name="connsiteX9065" fmla="*/ 174463 w 10815999"/>
              <a:gd name="connsiteY9065" fmla="*/ 3188223 h 5499746"/>
              <a:gd name="connsiteX9066" fmla="*/ 173826 w 10815999"/>
              <a:gd name="connsiteY9066" fmla="*/ 3179303 h 5499746"/>
              <a:gd name="connsiteX9067" fmla="*/ 173826 w 10815999"/>
              <a:gd name="connsiteY9067" fmla="*/ 3171020 h 5499746"/>
              <a:gd name="connsiteX9068" fmla="*/ 173189 w 10815999"/>
              <a:gd name="connsiteY9068" fmla="*/ 3163374 h 5499746"/>
              <a:gd name="connsiteX9069" fmla="*/ 172553 w 10815999"/>
              <a:gd name="connsiteY9069" fmla="*/ 3160189 h 5499746"/>
              <a:gd name="connsiteX9070" fmla="*/ 170642 w 10815999"/>
              <a:gd name="connsiteY9070" fmla="*/ 3155092 h 5499746"/>
              <a:gd name="connsiteX9071" fmla="*/ 169369 w 10815999"/>
              <a:gd name="connsiteY9071" fmla="*/ 3150632 h 5499746"/>
              <a:gd name="connsiteX9072" fmla="*/ 167459 w 10815999"/>
              <a:gd name="connsiteY9072" fmla="*/ 3144898 h 5499746"/>
              <a:gd name="connsiteX9073" fmla="*/ 166185 w 10815999"/>
              <a:gd name="connsiteY9073" fmla="*/ 3140438 h 5499746"/>
              <a:gd name="connsiteX9074" fmla="*/ 164275 w 10815999"/>
              <a:gd name="connsiteY9074" fmla="*/ 3135978 h 5499746"/>
              <a:gd name="connsiteX9075" fmla="*/ 163638 w 10815999"/>
              <a:gd name="connsiteY9075" fmla="*/ 3130881 h 5499746"/>
              <a:gd name="connsiteX9076" fmla="*/ 163002 w 10815999"/>
              <a:gd name="connsiteY9076" fmla="*/ 3127058 h 5499746"/>
              <a:gd name="connsiteX9077" fmla="*/ 164275 w 10815999"/>
              <a:gd name="connsiteY9077" fmla="*/ 3122598 h 5499746"/>
              <a:gd name="connsiteX9078" fmla="*/ 166822 w 10815999"/>
              <a:gd name="connsiteY9078" fmla="*/ 3116864 h 5499746"/>
              <a:gd name="connsiteX9079" fmla="*/ 170006 w 10815999"/>
              <a:gd name="connsiteY9079" fmla="*/ 3111767 h 5499746"/>
              <a:gd name="connsiteX9080" fmla="*/ 173189 w 10815999"/>
              <a:gd name="connsiteY9080" fmla="*/ 3107307 h 5499746"/>
              <a:gd name="connsiteX9081" fmla="*/ 177646 w 10815999"/>
              <a:gd name="connsiteY9081" fmla="*/ 3102209 h 5499746"/>
              <a:gd name="connsiteX9082" fmla="*/ 185287 w 10815999"/>
              <a:gd name="connsiteY9082" fmla="*/ 3095201 h 5499746"/>
              <a:gd name="connsiteX9083" fmla="*/ 191654 w 10815999"/>
              <a:gd name="connsiteY9083" fmla="*/ 3089467 h 5499746"/>
              <a:gd name="connsiteX9084" fmla="*/ 197385 w 10815999"/>
              <a:gd name="connsiteY9084" fmla="*/ 3083095 h 5499746"/>
              <a:gd name="connsiteX9085" fmla="*/ 200568 w 10815999"/>
              <a:gd name="connsiteY9085" fmla="*/ 3078636 h 5499746"/>
              <a:gd name="connsiteX9086" fmla="*/ 204389 w 10815999"/>
              <a:gd name="connsiteY9086" fmla="*/ 3072901 h 5499746"/>
              <a:gd name="connsiteX9087" fmla="*/ 206936 w 10815999"/>
              <a:gd name="connsiteY9087" fmla="*/ 3069078 h 5499746"/>
              <a:gd name="connsiteX9088" fmla="*/ 208846 w 10815999"/>
              <a:gd name="connsiteY9088" fmla="*/ 3066530 h 5499746"/>
              <a:gd name="connsiteX9089" fmla="*/ 211393 w 10815999"/>
              <a:gd name="connsiteY9089" fmla="*/ 3063981 h 5499746"/>
              <a:gd name="connsiteX9090" fmla="*/ 213940 w 10815999"/>
              <a:gd name="connsiteY9090" fmla="*/ 3062070 h 5499746"/>
              <a:gd name="connsiteX9091" fmla="*/ 219670 w 10815999"/>
              <a:gd name="connsiteY9091" fmla="*/ 3060796 h 5499746"/>
              <a:gd name="connsiteX9092" fmla="*/ 227948 w 10815999"/>
              <a:gd name="connsiteY9092" fmla="*/ 3060796 h 5499746"/>
              <a:gd name="connsiteX9093" fmla="*/ 234952 w 10815999"/>
              <a:gd name="connsiteY9093" fmla="*/ 3060796 h 5499746"/>
              <a:gd name="connsiteX9094" fmla="*/ 240682 w 10815999"/>
              <a:gd name="connsiteY9094" fmla="*/ 3058884 h 5499746"/>
              <a:gd name="connsiteX9095" fmla="*/ 247049 w 10815999"/>
              <a:gd name="connsiteY9095" fmla="*/ 3056336 h 5499746"/>
              <a:gd name="connsiteX9096" fmla="*/ 254053 w 10815999"/>
              <a:gd name="connsiteY9096" fmla="*/ 3053150 h 5499746"/>
              <a:gd name="connsiteX9097" fmla="*/ 259784 w 10815999"/>
              <a:gd name="connsiteY9097" fmla="*/ 3049327 h 5499746"/>
              <a:gd name="connsiteX9098" fmla="*/ 264878 w 10815999"/>
              <a:gd name="connsiteY9098" fmla="*/ 3044867 h 5499746"/>
              <a:gd name="connsiteX9099" fmla="*/ 273792 w 10815999"/>
              <a:gd name="connsiteY9099" fmla="*/ 3041045 h 5499746"/>
              <a:gd name="connsiteX9100" fmla="*/ 284616 w 10815999"/>
              <a:gd name="connsiteY9100" fmla="*/ 3036585 h 5499746"/>
              <a:gd name="connsiteX9101" fmla="*/ 289073 w 10815999"/>
              <a:gd name="connsiteY9101" fmla="*/ 3033399 h 5499746"/>
              <a:gd name="connsiteX9102" fmla="*/ 294167 w 10815999"/>
              <a:gd name="connsiteY9102" fmla="*/ 3030850 h 5499746"/>
              <a:gd name="connsiteX9103" fmla="*/ 298624 w 10815999"/>
              <a:gd name="connsiteY9103" fmla="*/ 3028302 h 5499746"/>
              <a:gd name="connsiteX9104" fmla="*/ 301171 w 10815999"/>
              <a:gd name="connsiteY9104" fmla="*/ 3025753 h 5499746"/>
              <a:gd name="connsiteX9105" fmla="*/ 303718 w 10815999"/>
              <a:gd name="connsiteY9105" fmla="*/ 3020019 h 5499746"/>
              <a:gd name="connsiteX9106" fmla="*/ 307538 w 10815999"/>
              <a:gd name="connsiteY9106" fmla="*/ 3013648 h 5499746"/>
              <a:gd name="connsiteX9107" fmla="*/ 311359 w 10815999"/>
              <a:gd name="connsiteY9107" fmla="*/ 3006002 h 5499746"/>
              <a:gd name="connsiteX9108" fmla="*/ 313269 w 10815999"/>
              <a:gd name="connsiteY9108" fmla="*/ 3001542 h 5499746"/>
              <a:gd name="connsiteX9109" fmla="*/ 315179 w 10815999"/>
              <a:gd name="connsiteY9109" fmla="*/ 2994534 h 5499746"/>
              <a:gd name="connsiteX9110" fmla="*/ 317726 w 10815999"/>
              <a:gd name="connsiteY9110" fmla="*/ 2986251 h 5499746"/>
              <a:gd name="connsiteX9111" fmla="*/ 319000 w 10815999"/>
              <a:gd name="connsiteY9111" fmla="*/ 2978605 h 5499746"/>
              <a:gd name="connsiteX9112" fmla="*/ 320910 w 10815999"/>
              <a:gd name="connsiteY9112" fmla="*/ 2972234 h 5499746"/>
              <a:gd name="connsiteX9113" fmla="*/ 322820 w 10815999"/>
              <a:gd name="connsiteY9113" fmla="*/ 2965226 h 5499746"/>
              <a:gd name="connsiteX9114" fmla="*/ 325367 w 10815999"/>
              <a:gd name="connsiteY9114" fmla="*/ 2956306 h 5499746"/>
              <a:gd name="connsiteX9115" fmla="*/ 328550 w 10815999"/>
              <a:gd name="connsiteY9115" fmla="*/ 2947386 h 5499746"/>
              <a:gd name="connsiteX9116" fmla="*/ 331097 w 10815999"/>
              <a:gd name="connsiteY9116" fmla="*/ 2941014 h 5499746"/>
              <a:gd name="connsiteX9117" fmla="*/ 334281 w 10815999"/>
              <a:gd name="connsiteY9117" fmla="*/ 2932095 h 5499746"/>
              <a:gd name="connsiteX9118" fmla="*/ 338101 w 10815999"/>
              <a:gd name="connsiteY9118" fmla="*/ 2921263 h 5499746"/>
              <a:gd name="connsiteX9119" fmla="*/ 340648 w 10815999"/>
              <a:gd name="connsiteY9119" fmla="*/ 2910432 h 5499746"/>
              <a:gd name="connsiteX9120" fmla="*/ 343195 w 10815999"/>
              <a:gd name="connsiteY9120" fmla="*/ 2901512 h 5499746"/>
              <a:gd name="connsiteX9121" fmla="*/ 347015 w 10815999"/>
              <a:gd name="connsiteY9121" fmla="*/ 2895778 h 5499746"/>
              <a:gd name="connsiteX9122" fmla="*/ 352746 w 10815999"/>
              <a:gd name="connsiteY9122" fmla="*/ 2888132 h 5499746"/>
              <a:gd name="connsiteX9123" fmla="*/ 358477 w 10815999"/>
              <a:gd name="connsiteY9123" fmla="*/ 2881761 h 5499746"/>
              <a:gd name="connsiteX9124" fmla="*/ 364844 w 10815999"/>
              <a:gd name="connsiteY9124" fmla="*/ 2874752 h 5499746"/>
              <a:gd name="connsiteX9125" fmla="*/ 368664 w 10815999"/>
              <a:gd name="connsiteY9125" fmla="*/ 2869018 h 5499746"/>
              <a:gd name="connsiteX9126" fmla="*/ 373758 w 10815999"/>
              <a:gd name="connsiteY9126" fmla="*/ 2861373 h 5499746"/>
              <a:gd name="connsiteX9127" fmla="*/ 376305 w 10815999"/>
              <a:gd name="connsiteY9127" fmla="*/ 2857550 h 5499746"/>
              <a:gd name="connsiteX9128" fmla="*/ 378852 w 10815999"/>
              <a:gd name="connsiteY9128" fmla="*/ 2855001 h 5499746"/>
              <a:gd name="connsiteX9129" fmla="*/ 381399 w 10815999"/>
              <a:gd name="connsiteY9129" fmla="*/ 2851816 h 5499746"/>
              <a:gd name="connsiteX9130" fmla="*/ 384582 w 10815999"/>
              <a:gd name="connsiteY9130" fmla="*/ 2850541 h 5499746"/>
              <a:gd name="connsiteX9131" fmla="*/ 387766 w 10815999"/>
              <a:gd name="connsiteY9131" fmla="*/ 2849267 h 5499746"/>
              <a:gd name="connsiteX9132" fmla="*/ 391586 w 10815999"/>
              <a:gd name="connsiteY9132" fmla="*/ 2847993 h 5499746"/>
              <a:gd name="connsiteX9133" fmla="*/ 397317 w 10815999"/>
              <a:gd name="connsiteY9133" fmla="*/ 2846719 h 5499746"/>
              <a:gd name="connsiteX9134" fmla="*/ 402411 w 10815999"/>
              <a:gd name="connsiteY9134" fmla="*/ 2846081 h 5499746"/>
              <a:gd name="connsiteX9135" fmla="*/ 408141 w 10815999"/>
              <a:gd name="connsiteY9135" fmla="*/ 2845444 h 5499746"/>
              <a:gd name="connsiteX9136" fmla="*/ 412598 w 10815999"/>
              <a:gd name="connsiteY9136" fmla="*/ 2845444 h 5499746"/>
              <a:gd name="connsiteX9137" fmla="*/ 417692 w 10815999"/>
              <a:gd name="connsiteY9137" fmla="*/ 2845444 h 5499746"/>
              <a:gd name="connsiteX9138" fmla="*/ 420876 w 10815999"/>
              <a:gd name="connsiteY9138" fmla="*/ 2846081 h 5499746"/>
              <a:gd name="connsiteX9139" fmla="*/ 424059 w 10815999"/>
              <a:gd name="connsiteY9139" fmla="*/ 2848630 h 5499746"/>
              <a:gd name="connsiteX9140" fmla="*/ 427880 w 10815999"/>
              <a:gd name="connsiteY9140" fmla="*/ 2851816 h 5499746"/>
              <a:gd name="connsiteX9141" fmla="*/ 430427 w 10815999"/>
              <a:gd name="connsiteY9141" fmla="*/ 2856913 h 5499746"/>
              <a:gd name="connsiteX9142" fmla="*/ 432974 w 10815999"/>
              <a:gd name="connsiteY9142" fmla="*/ 2860735 h 5499746"/>
              <a:gd name="connsiteX9143" fmla="*/ 435520 w 10815999"/>
              <a:gd name="connsiteY9143" fmla="*/ 2862647 h 5499746"/>
              <a:gd name="connsiteX9144" fmla="*/ 438704 w 10815999"/>
              <a:gd name="connsiteY9144" fmla="*/ 2865833 h 5499746"/>
              <a:gd name="connsiteX9145" fmla="*/ 440614 w 10815999"/>
              <a:gd name="connsiteY9145" fmla="*/ 2867744 h 5499746"/>
              <a:gd name="connsiteX9146" fmla="*/ 441251 w 10815999"/>
              <a:gd name="connsiteY9146" fmla="*/ 2869018 h 5499746"/>
              <a:gd name="connsiteX9147" fmla="*/ 442524 w 10815999"/>
              <a:gd name="connsiteY9147" fmla="*/ 2870930 h 5499746"/>
              <a:gd name="connsiteX9148" fmla="*/ 442524 w 10815999"/>
              <a:gd name="connsiteY9148" fmla="*/ 2872841 h 5499746"/>
              <a:gd name="connsiteX9149" fmla="*/ 439341 w 10815999"/>
              <a:gd name="connsiteY9149" fmla="*/ 2879850 h 5499746"/>
              <a:gd name="connsiteX9150" fmla="*/ 434884 w 10815999"/>
              <a:gd name="connsiteY9150" fmla="*/ 2886858 h 5499746"/>
              <a:gd name="connsiteX9151" fmla="*/ 434247 w 10815999"/>
              <a:gd name="connsiteY9151" fmla="*/ 2890681 h 5499746"/>
              <a:gd name="connsiteX9152" fmla="*/ 434247 w 10815999"/>
              <a:gd name="connsiteY9152" fmla="*/ 2893866 h 5499746"/>
              <a:gd name="connsiteX9153" fmla="*/ 434247 w 10815999"/>
              <a:gd name="connsiteY9153" fmla="*/ 2897052 h 5499746"/>
              <a:gd name="connsiteX9154" fmla="*/ 434247 w 10815999"/>
              <a:gd name="connsiteY9154" fmla="*/ 2900238 h 5499746"/>
              <a:gd name="connsiteX9155" fmla="*/ 435520 w 10815999"/>
              <a:gd name="connsiteY9155" fmla="*/ 2907883 h 5499746"/>
              <a:gd name="connsiteX9156" fmla="*/ 438067 w 10815999"/>
              <a:gd name="connsiteY9156" fmla="*/ 2913618 h 5499746"/>
              <a:gd name="connsiteX9157" fmla="*/ 440614 w 10815999"/>
              <a:gd name="connsiteY9157" fmla="*/ 2919989 h 5499746"/>
              <a:gd name="connsiteX9158" fmla="*/ 445071 w 10815999"/>
              <a:gd name="connsiteY9158" fmla="*/ 2925723 h 5499746"/>
              <a:gd name="connsiteX9159" fmla="*/ 450802 w 10815999"/>
              <a:gd name="connsiteY9159" fmla="*/ 2932095 h 5499746"/>
              <a:gd name="connsiteX9160" fmla="*/ 454622 w 10815999"/>
              <a:gd name="connsiteY9160" fmla="*/ 2937829 h 5499746"/>
              <a:gd name="connsiteX9161" fmla="*/ 460353 w 10815999"/>
              <a:gd name="connsiteY9161" fmla="*/ 2945474 h 5499746"/>
              <a:gd name="connsiteX9162" fmla="*/ 466083 w 10815999"/>
              <a:gd name="connsiteY9162" fmla="*/ 2956306 h 5499746"/>
              <a:gd name="connsiteX9163" fmla="*/ 468630 w 10815999"/>
              <a:gd name="connsiteY9163" fmla="*/ 2960766 h 5499746"/>
              <a:gd name="connsiteX9164" fmla="*/ 472451 w 10815999"/>
              <a:gd name="connsiteY9164" fmla="*/ 2965863 h 5499746"/>
              <a:gd name="connsiteX9165" fmla="*/ 475634 w 10815999"/>
              <a:gd name="connsiteY9165" fmla="*/ 2969685 h 5499746"/>
              <a:gd name="connsiteX9166" fmla="*/ 478818 w 10815999"/>
              <a:gd name="connsiteY9166" fmla="*/ 2972234 h 5499746"/>
              <a:gd name="connsiteX9167" fmla="*/ 483912 w 10815999"/>
              <a:gd name="connsiteY9167" fmla="*/ 2973508 h 5499746"/>
              <a:gd name="connsiteX9168" fmla="*/ 490279 w 10815999"/>
              <a:gd name="connsiteY9168" fmla="*/ 2975420 h 5499746"/>
              <a:gd name="connsiteX9169" fmla="*/ 494099 w 10815999"/>
              <a:gd name="connsiteY9169" fmla="*/ 2976057 h 5499746"/>
              <a:gd name="connsiteX9170" fmla="*/ 497283 w 10815999"/>
              <a:gd name="connsiteY9170" fmla="*/ 2976057 h 5499746"/>
              <a:gd name="connsiteX9171" fmla="*/ 500466 w 10815999"/>
              <a:gd name="connsiteY9171" fmla="*/ 2975420 h 5499746"/>
              <a:gd name="connsiteX9172" fmla="*/ 503013 w 10815999"/>
              <a:gd name="connsiteY9172" fmla="*/ 2974145 h 5499746"/>
              <a:gd name="connsiteX9173" fmla="*/ 505560 w 10815999"/>
              <a:gd name="connsiteY9173" fmla="*/ 2974145 h 5499746"/>
              <a:gd name="connsiteX9174" fmla="*/ 507470 w 10815999"/>
              <a:gd name="connsiteY9174" fmla="*/ 2972871 h 5499746"/>
              <a:gd name="connsiteX9175" fmla="*/ 508744 w 10815999"/>
              <a:gd name="connsiteY9175" fmla="*/ 2970960 h 5499746"/>
              <a:gd name="connsiteX9176" fmla="*/ 510654 w 10815999"/>
              <a:gd name="connsiteY9176" fmla="*/ 2969048 h 5499746"/>
              <a:gd name="connsiteX9177" fmla="*/ 513838 w 10815999"/>
              <a:gd name="connsiteY9177" fmla="*/ 2965226 h 5499746"/>
              <a:gd name="connsiteX9178" fmla="*/ 518295 w 10815999"/>
              <a:gd name="connsiteY9178" fmla="*/ 2962040 h 5499746"/>
              <a:gd name="connsiteX9179" fmla="*/ 522115 w 10815999"/>
              <a:gd name="connsiteY9179" fmla="*/ 2961403 h 5499746"/>
              <a:gd name="connsiteX9180" fmla="*/ 526572 w 10815999"/>
              <a:gd name="connsiteY9180" fmla="*/ 2961403 h 5499746"/>
              <a:gd name="connsiteX9181" fmla="*/ 531029 w 10815999"/>
              <a:gd name="connsiteY9181" fmla="*/ 2962040 h 5499746"/>
              <a:gd name="connsiteX9182" fmla="*/ 534850 w 10815999"/>
              <a:gd name="connsiteY9182" fmla="*/ 2962040 h 5499746"/>
              <a:gd name="connsiteX9183" fmla="*/ 539307 w 10815999"/>
              <a:gd name="connsiteY9183" fmla="*/ 2963314 h 5499746"/>
              <a:gd name="connsiteX9184" fmla="*/ 544401 w 10815999"/>
              <a:gd name="connsiteY9184" fmla="*/ 2963951 h 5499746"/>
              <a:gd name="connsiteX9185" fmla="*/ 550131 w 10815999"/>
              <a:gd name="connsiteY9185" fmla="*/ 2965863 h 5499746"/>
              <a:gd name="connsiteX9186" fmla="*/ 554588 w 10815999"/>
              <a:gd name="connsiteY9186" fmla="*/ 2967137 h 5499746"/>
              <a:gd name="connsiteX9187" fmla="*/ 560955 w 10815999"/>
              <a:gd name="connsiteY9187" fmla="*/ 2976057 h 5499746"/>
              <a:gd name="connsiteX9188" fmla="*/ 566686 w 10815999"/>
              <a:gd name="connsiteY9188" fmla="*/ 2984340 h 5499746"/>
              <a:gd name="connsiteX9189" fmla="*/ 576237 w 10815999"/>
              <a:gd name="connsiteY9189" fmla="*/ 2984340 h 5499746"/>
              <a:gd name="connsiteX9190" fmla="*/ 586425 w 10815999"/>
              <a:gd name="connsiteY9190" fmla="*/ 2984340 h 5499746"/>
              <a:gd name="connsiteX9191" fmla="*/ 590245 w 10815999"/>
              <a:gd name="connsiteY9191" fmla="*/ 2983065 h 5499746"/>
              <a:gd name="connsiteX9192" fmla="*/ 595339 w 10815999"/>
              <a:gd name="connsiteY9192" fmla="*/ 2980517 h 5499746"/>
              <a:gd name="connsiteX9193" fmla="*/ 599796 w 10815999"/>
              <a:gd name="connsiteY9193" fmla="*/ 2977331 h 5499746"/>
              <a:gd name="connsiteX9194" fmla="*/ 602979 w 10815999"/>
              <a:gd name="connsiteY9194" fmla="*/ 2974145 h 5499746"/>
              <a:gd name="connsiteX9195" fmla="*/ 607436 w 10815999"/>
              <a:gd name="connsiteY9195" fmla="*/ 2970960 h 5499746"/>
              <a:gd name="connsiteX9196" fmla="*/ 612530 w 10815999"/>
              <a:gd name="connsiteY9196" fmla="*/ 2966500 h 5499746"/>
              <a:gd name="connsiteX9197" fmla="*/ 615714 w 10815999"/>
              <a:gd name="connsiteY9197" fmla="*/ 2964588 h 5499746"/>
              <a:gd name="connsiteX9198" fmla="*/ 618261 w 10815999"/>
              <a:gd name="connsiteY9198" fmla="*/ 2963314 h 5499746"/>
              <a:gd name="connsiteX9199" fmla="*/ 620808 w 10815999"/>
              <a:gd name="connsiteY9199" fmla="*/ 2962040 h 5499746"/>
              <a:gd name="connsiteX9200" fmla="*/ 622718 w 10815999"/>
              <a:gd name="connsiteY9200" fmla="*/ 2962040 h 5499746"/>
              <a:gd name="connsiteX9201" fmla="*/ 624628 w 10815999"/>
              <a:gd name="connsiteY9201" fmla="*/ 2963314 h 5499746"/>
              <a:gd name="connsiteX9202" fmla="*/ 627175 w 10815999"/>
              <a:gd name="connsiteY9202" fmla="*/ 2963951 h 5499746"/>
              <a:gd name="connsiteX9203" fmla="*/ 629722 w 10815999"/>
              <a:gd name="connsiteY9203" fmla="*/ 2965226 h 5499746"/>
              <a:gd name="connsiteX9204" fmla="*/ 631632 w 10815999"/>
              <a:gd name="connsiteY9204" fmla="*/ 2966500 h 5499746"/>
              <a:gd name="connsiteX9205" fmla="*/ 633542 w 10815999"/>
              <a:gd name="connsiteY9205" fmla="*/ 2968411 h 5499746"/>
              <a:gd name="connsiteX9206" fmla="*/ 635452 w 10815999"/>
              <a:gd name="connsiteY9206" fmla="*/ 2970323 h 5499746"/>
              <a:gd name="connsiteX9207" fmla="*/ 636089 w 10815999"/>
              <a:gd name="connsiteY9207" fmla="*/ 2972234 h 5499746"/>
              <a:gd name="connsiteX9208" fmla="*/ 637363 w 10815999"/>
              <a:gd name="connsiteY9208" fmla="*/ 2974145 h 5499746"/>
              <a:gd name="connsiteX9209" fmla="*/ 638636 w 10815999"/>
              <a:gd name="connsiteY9209" fmla="*/ 2976694 h 5499746"/>
              <a:gd name="connsiteX9210" fmla="*/ 639273 w 10815999"/>
              <a:gd name="connsiteY9210" fmla="*/ 2979880 h 5499746"/>
              <a:gd name="connsiteX9211" fmla="*/ 639273 w 10815999"/>
              <a:gd name="connsiteY9211" fmla="*/ 2983065 h 5499746"/>
              <a:gd name="connsiteX9212" fmla="*/ 639273 w 10815999"/>
              <a:gd name="connsiteY9212" fmla="*/ 2986251 h 5499746"/>
              <a:gd name="connsiteX9213" fmla="*/ 639273 w 10815999"/>
              <a:gd name="connsiteY9213" fmla="*/ 2993897 h 5499746"/>
              <a:gd name="connsiteX9214" fmla="*/ 639910 w 10815999"/>
              <a:gd name="connsiteY9214" fmla="*/ 2998357 h 5499746"/>
              <a:gd name="connsiteX9215" fmla="*/ 645640 w 10815999"/>
              <a:gd name="connsiteY9215" fmla="*/ 3008551 h 5499746"/>
              <a:gd name="connsiteX9216" fmla="*/ 652007 w 10815999"/>
              <a:gd name="connsiteY9216" fmla="*/ 3018108 h 5499746"/>
              <a:gd name="connsiteX9217" fmla="*/ 655828 w 10815999"/>
              <a:gd name="connsiteY9217" fmla="*/ 3024479 h 5499746"/>
              <a:gd name="connsiteX9218" fmla="*/ 660285 w 10815999"/>
              <a:gd name="connsiteY9218" fmla="*/ 3031488 h 5499746"/>
              <a:gd name="connsiteX9219" fmla="*/ 663468 w 10815999"/>
              <a:gd name="connsiteY9219" fmla="*/ 3038496 h 5499746"/>
              <a:gd name="connsiteX9220" fmla="*/ 666015 w 10815999"/>
              <a:gd name="connsiteY9220" fmla="*/ 3044867 h 5499746"/>
              <a:gd name="connsiteX9221" fmla="*/ 667289 w 10815999"/>
              <a:gd name="connsiteY9221" fmla="*/ 3051239 h 5499746"/>
              <a:gd name="connsiteX9222" fmla="*/ 667925 w 10815999"/>
              <a:gd name="connsiteY9222" fmla="*/ 3057610 h 5499746"/>
              <a:gd name="connsiteX9223" fmla="*/ 667925 w 10815999"/>
              <a:gd name="connsiteY9223" fmla="*/ 3061433 h 5499746"/>
              <a:gd name="connsiteX9224" fmla="*/ 668562 w 10815999"/>
              <a:gd name="connsiteY9224" fmla="*/ 3064619 h 5499746"/>
              <a:gd name="connsiteX9225" fmla="*/ 669199 w 10815999"/>
              <a:gd name="connsiteY9225" fmla="*/ 3067167 h 5499746"/>
              <a:gd name="connsiteX9226" fmla="*/ 671746 w 10815999"/>
              <a:gd name="connsiteY9226" fmla="*/ 3069078 h 5499746"/>
              <a:gd name="connsiteX9227" fmla="*/ 673656 w 10815999"/>
              <a:gd name="connsiteY9227" fmla="*/ 3073538 h 5499746"/>
              <a:gd name="connsiteX9228" fmla="*/ 677476 w 10815999"/>
              <a:gd name="connsiteY9228" fmla="*/ 3077361 h 5499746"/>
              <a:gd name="connsiteX9229" fmla="*/ 681933 w 10815999"/>
              <a:gd name="connsiteY9229" fmla="*/ 3081184 h 5499746"/>
              <a:gd name="connsiteX9230" fmla="*/ 685754 w 10815999"/>
              <a:gd name="connsiteY9230" fmla="*/ 3083095 h 5499746"/>
              <a:gd name="connsiteX9231" fmla="*/ 690848 w 10815999"/>
              <a:gd name="connsiteY9231" fmla="*/ 3085644 h 5499746"/>
              <a:gd name="connsiteX9232" fmla="*/ 699125 w 10815999"/>
              <a:gd name="connsiteY9232" fmla="*/ 3086281 h 5499746"/>
              <a:gd name="connsiteX9233" fmla="*/ 707402 w 10815999"/>
              <a:gd name="connsiteY9233" fmla="*/ 3086918 h 5499746"/>
              <a:gd name="connsiteX9234" fmla="*/ 712496 w 10815999"/>
              <a:gd name="connsiteY9234" fmla="*/ 3088830 h 5499746"/>
              <a:gd name="connsiteX9235" fmla="*/ 720774 w 10815999"/>
              <a:gd name="connsiteY9235" fmla="*/ 3091378 h 5499746"/>
              <a:gd name="connsiteX9236" fmla="*/ 729051 w 10815999"/>
              <a:gd name="connsiteY9236" fmla="*/ 3095201 h 5499746"/>
              <a:gd name="connsiteX9237" fmla="*/ 732872 w 10815999"/>
              <a:gd name="connsiteY9237" fmla="*/ 3097750 h 5499746"/>
              <a:gd name="connsiteX9238" fmla="*/ 736055 w 10815999"/>
              <a:gd name="connsiteY9238" fmla="*/ 3100298 h 5499746"/>
              <a:gd name="connsiteX9239" fmla="*/ 739876 w 10815999"/>
              <a:gd name="connsiteY9239" fmla="*/ 3102847 h 5499746"/>
              <a:gd name="connsiteX9240" fmla="*/ 741786 w 10815999"/>
              <a:gd name="connsiteY9240" fmla="*/ 3105395 h 5499746"/>
              <a:gd name="connsiteX9241" fmla="*/ 743059 w 10815999"/>
              <a:gd name="connsiteY9241" fmla="*/ 3106669 h 5499746"/>
              <a:gd name="connsiteX9242" fmla="*/ 744969 w 10815999"/>
              <a:gd name="connsiteY9242" fmla="*/ 3109218 h 5499746"/>
              <a:gd name="connsiteX9243" fmla="*/ 746243 w 10815999"/>
              <a:gd name="connsiteY9243" fmla="*/ 3112404 h 5499746"/>
              <a:gd name="connsiteX9244" fmla="*/ 746880 w 10815999"/>
              <a:gd name="connsiteY9244" fmla="*/ 3114952 h 5499746"/>
              <a:gd name="connsiteX9245" fmla="*/ 750063 w 10815999"/>
              <a:gd name="connsiteY9245" fmla="*/ 3121324 h 5499746"/>
              <a:gd name="connsiteX9246" fmla="*/ 751337 w 10815999"/>
              <a:gd name="connsiteY9246" fmla="*/ 3125146 h 5499746"/>
              <a:gd name="connsiteX9247" fmla="*/ 760251 w 10815999"/>
              <a:gd name="connsiteY9247" fmla="*/ 3128332 h 5499746"/>
              <a:gd name="connsiteX9248" fmla="*/ 768528 w 10815999"/>
              <a:gd name="connsiteY9248" fmla="*/ 3132155 h 5499746"/>
              <a:gd name="connsiteX9249" fmla="*/ 773622 w 10815999"/>
              <a:gd name="connsiteY9249" fmla="*/ 3134066 h 5499746"/>
              <a:gd name="connsiteX9250" fmla="*/ 779353 w 10815999"/>
              <a:gd name="connsiteY9250" fmla="*/ 3135978 h 5499746"/>
              <a:gd name="connsiteX9251" fmla="*/ 785720 w 10815999"/>
              <a:gd name="connsiteY9251" fmla="*/ 3138526 h 5499746"/>
              <a:gd name="connsiteX9252" fmla="*/ 790177 w 10815999"/>
              <a:gd name="connsiteY9252" fmla="*/ 3141712 h 5499746"/>
              <a:gd name="connsiteX9253" fmla="*/ 792724 w 10815999"/>
              <a:gd name="connsiteY9253" fmla="*/ 3144260 h 5499746"/>
              <a:gd name="connsiteX9254" fmla="*/ 793997 w 10815999"/>
              <a:gd name="connsiteY9254" fmla="*/ 3149357 h 5499746"/>
              <a:gd name="connsiteX9255" fmla="*/ 794634 w 10815999"/>
              <a:gd name="connsiteY9255" fmla="*/ 3154455 h 5499746"/>
              <a:gd name="connsiteX9256" fmla="*/ 795271 w 10815999"/>
              <a:gd name="connsiteY9256" fmla="*/ 3158914 h 5499746"/>
              <a:gd name="connsiteX9257" fmla="*/ 792724 w 10815999"/>
              <a:gd name="connsiteY9257" fmla="*/ 3163374 h 5499746"/>
              <a:gd name="connsiteX9258" fmla="*/ 789540 w 10815999"/>
              <a:gd name="connsiteY9258" fmla="*/ 3168471 h 5499746"/>
              <a:gd name="connsiteX9259" fmla="*/ 786357 w 10815999"/>
              <a:gd name="connsiteY9259" fmla="*/ 3174206 h 5499746"/>
              <a:gd name="connsiteX9260" fmla="*/ 785720 w 10815999"/>
              <a:gd name="connsiteY9260" fmla="*/ 3178029 h 5499746"/>
              <a:gd name="connsiteX9261" fmla="*/ 788903 w 10815999"/>
              <a:gd name="connsiteY9261" fmla="*/ 3185037 h 5499746"/>
              <a:gd name="connsiteX9262" fmla="*/ 793997 w 10815999"/>
              <a:gd name="connsiteY9262" fmla="*/ 3192683 h 5499746"/>
              <a:gd name="connsiteX9263" fmla="*/ 795907 w 10815999"/>
              <a:gd name="connsiteY9263" fmla="*/ 3197143 h 5499746"/>
              <a:gd name="connsiteX9264" fmla="*/ 797818 w 10815999"/>
              <a:gd name="connsiteY9264" fmla="*/ 3200965 h 5499746"/>
              <a:gd name="connsiteX9265" fmla="*/ 799728 w 10815999"/>
              <a:gd name="connsiteY9265" fmla="*/ 3204151 h 5499746"/>
              <a:gd name="connsiteX9266" fmla="*/ 799728 w 10815999"/>
              <a:gd name="connsiteY9266" fmla="*/ 3207337 h 5499746"/>
              <a:gd name="connsiteX9267" fmla="*/ 799091 w 10815999"/>
              <a:gd name="connsiteY9267" fmla="*/ 3211797 h 5499746"/>
              <a:gd name="connsiteX9268" fmla="*/ 797181 w 10815999"/>
              <a:gd name="connsiteY9268" fmla="*/ 3217531 h 5499746"/>
              <a:gd name="connsiteX9269" fmla="*/ 795907 w 10815999"/>
              <a:gd name="connsiteY9269" fmla="*/ 3220717 h 5499746"/>
              <a:gd name="connsiteX9270" fmla="*/ 793997 w 10815999"/>
              <a:gd name="connsiteY9270" fmla="*/ 3223265 h 5499746"/>
              <a:gd name="connsiteX9271" fmla="*/ 792724 w 10815999"/>
              <a:gd name="connsiteY9271" fmla="*/ 3225176 h 5499746"/>
              <a:gd name="connsiteX9272" fmla="*/ 790177 w 10815999"/>
              <a:gd name="connsiteY9272" fmla="*/ 3226451 h 5499746"/>
              <a:gd name="connsiteX9273" fmla="*/ 787630 w 10815999"/>
              <a:gd name="connsiteY9273" fmla="*/ 3227725 h 5499746"/>
              <a:gd name="connsiteX9274" fmla="*/ 784446 w 10815999"/>
              <a:gd name="connsiteY9274" fmla="*/ 3228999 h 5499746"/>
              <a:gd name="connsiteX9275" fmla="*/ 782536 w 10815999"/>
              <a:gd name="connsiteY9275" fmla="*/ 3229636 h 5499746"/>
              <a:gd name="connsiteX9276" fmla="*/ 781263 w 10815999"/>
              <a:gd name="connsiteY9276" fmla="*/ 3231548 h 5499746"/>
              <a:gd name="connsiteX9277" fmla="*/ 779353 w 10815999"/>
              <a:gd name="connsiteY9277" fmla="*/ 3232822 h 5499746"/>
              <a:gd name="connsiteX9278" fmla="*/ 778079 w 10815999"/>
              <a:gd name="connsiteY9278" fmla="*/ 3234096 h 5499746"/>
              <a:gd name="connsiteX9279" fmla="*/ 776169 w 10815999"/>
              <a:gd name="connsiteY9279" fmla="*/ 3236645 h 5499746"/>
              <a:gd name="connsiteX9280" fmla="*/ 774895 w 10815999"/>
              <a:gd name="connsiteY9280" fmla="*/ 3241105 h 5499746"/>
              <a:gd name="connsiteX9281" fmla="*/ 774895 w 10815999"/>
              <a:gd name="connsiteY9281" fmla="*/ 3244291 h 5499746"/>
              <a:gd name="connsiteX9282" fmla="*/ 774895 w 10815999"/>
              <a:gd name="connsiteY9282" fmla="*/ 3246839 h 5499746"/>
              <a:gd name="connsiteX9283" fmla="*/ 774895 w 10815999"/>
              <a:gd name="connsiteY9283" fmla="*/ 3248750 h 5499746"/>
              <a:gd name="connsiteX9284" fmla="*/ 775532 w 10815999"/>
              <a:gd name="connsiteY9284" fmla="*/ 3250662 h 5499746"/>
              <a:gd name="connsiteX9285" fmla="*/ 776806 w 10815999"/>
              <a:gd name="connsiteY9285" fmla="*/ 3254485 h 5499746"/>
              <a:gd name="connsiteX9286" fmla="*/ 778716 w 10815999"/>
              <a:gd name="connsiteY9286" fmla="*/ 3258945 h 5499746"/>
              <a:gd name="connsiteX9287" fmla="*/ 781899 w 10815999"/>
              <a:gd name="connsiteY9287" fmla="*/ 3262767 h 5499746"/>
              <a:gd name="connsiteX9288" fmla="*/ 784446 w 10815999"/>
              <a:gd name="connsiteY9288" fmla="*/ 3266590 h 5499746"/>
              <a:gd name="connsiteX9289" fmla="*/ 790177 w 10815999"/>
              <a:gd name="connsiteY9289" fmla="*/ 3274873 h 5499746"/>
              <a:gd name="connsiteX9290" fmla="*/ 795271 w 10815999"/>
              <a:gd name="connsiteY9290" fmla="*/ 3282519 h 5499746"/>
              <a:gd name="connsiteX9291" fmla="*/ 795271 w 10815999"/>
              <a:gd name="connsiteY9291" fmla="*/ 3288890 h 5499746"/>
              <a:gd name="connsiteX9292" fmla="*/ 795907 w 10815999"/>
              <a:gd name="connsiteY9292" fmla="*/ 3296536 h 5499746"/>
              <a:gd name="connsiteX9293" fmla="*/ 796544 w 10815999"/>
              <a:gd name="connsiteY9293" fmla="*/ 3304181 h 5499746"/>
              <a:gd name="connsiteX9294" fmla="*/ 797818 w 10815999"/>
              <a:gd name="connsiteY9294" fmla="*/ 3309278 h 5499746"/>
              <a:gd name="connsiteX9295" fmla="*/ 799728 w 10815999"/>
              <a:gd name="connsiteY9295" fmla="*/ 3316287 h 5499746"/>
              <a:gd name="connsiteX9296" fmla="*/ 802275 w 10815999"/>
              <a:gd name="connsiteY9296" fmla="*/ 3323295 h 5499746"/>
              <a:gd name="connsiteX9297" fmla="*/ 806095 w 10815999"/>
              <a:gd name="connsiteY9297" fmla="*/ 3330941 h 5499746"/>
              <a:gd name="connsiteX9298" fmla="*/ 809915 w 10815999"/>
              <a:gd name="connsiteY9298" fmla="*/ 3335401 h 5499746"/>
              <a:gd name="connsiteX9299" fmla="*/ 811826 w 10815999"/>
              <a:gd name="connsiteY9299" fmla="*/ 3337312 h 5499746"/>
              <a:gd name="connsiteX9300" fmla="*/ 815009 w 10815999"/>
              <a:gd name="connsiteY9300" fmla="*/ 3338586 h 5499746"/>
              <a:gd name="connsiteX9301" fmla="*/ 818830 w 10815999"/>
              <a:gd name="connsiteY9301" fmla="*/ 3339224 h 5499746"/>
              <a:gd name="connsiteX9302" fmla="*/ 822013 w 10815999"/>
              <a:gd name="connsiteY9302" fmla="*/ 3340498 h 5499746"/>
              <a:gd name="connsiteX9303" fmla="*/ 830291 w 10815999"/>
              <a:gd name="connsiteY9303" fmla="*/ 3341772 h 5499746"/>
              <a:gd name="connsiteX9304" fmla="*/ 836658 w 10815999"/>
              <a:gd name="connsiteY9304" fmla="*/ 3343046 h 5499746"/>
              <a:gd name="connsiteX9305" fmla="*/ 843025 w 10815999"/>
              <a:gd name="connsiteY9305" fmla="*/ 3344958 h 5499746"/>
              <a:gd name="connsiteX9306" fmla="*/ 850029 w 10815999"/>
              <a:gd name="connsiteY9306" fmla="*/ 3347506 h 5499746"/>
              <a:gd name="connsiteX9307" fmla="*/ 857033 w 10815999"/>
              <a:gd name="connsiteY9307" fmla="*/ 3349418 h 5499746"/>
              <a:gd name="connsiteX9308" fmla="*/ 863400 w 10815999"/>
              <a:gd name="connsiteY9308" fmla="*/ 3350055 h 5499746"/>
              <a:gd name="connsiteX9309" fmla="*/ 869768 w 10815999"/>
              <a:gd name="connsiteY9309" fmla="*/ 3349418 h 5499746"/>
              <a:gd name="connsiteX9310" fmla="*/ 874861 w 10815999"/>
              <a:gd name="connsiteY9310" fmla="*/ 3348143 h 5499746"/>
              <a:gd name="connsiteX9311" fmla="*/ 881229 w 10815999"/>
              <a:gd name="connsiteY9311" fmla="*/ 3346232 h 5499746"/>
              <a:gd name="connsiteX9312" fmla="*/ 885049 w 10815999"/>
              <a:gd name="connsiteY9312" fmla="*/ 3343046 h 5499746"/>
              <a:gd name="connsiteX9313" fmla="*/ 886959 w 10815999"/>
              <a:gd name="connsiteY9313" fmla="*/ 3341772 h 5499746"/>
              <a:gd name="connsiteX9314" fmla="*/ 888233 w 10815999"/>
              <a:gd name="connsiteY9314" fmla="*/ 3339224 h 5499746"/>
              <a:gd name="connsiteX9315" fmla="*/ 889506 w 10815999"/>
              <a:gd name="connsiteY9315" fmla="*/ 3336038 h 5499746"/>
              <a:gd name="connsiteX9316" fmla="*/ 890780 w 10815999"/>
              <a:gd name="connsiteY9316" fmla="*/ 3332852 h 5499746"/>
              <a:gd name="connsiteX9317" fmla="*/ 893963 w 10815999"/>
              <a:gd name="connsiteY9317" fmla="*/ 3325844 h 5499746"/>
              <a:gd name="connsiteX9318" fmla="*/ 897147 w 10815999"/>
              <a:gd name="connsiteY9318" fmla="*/ 3321384 h 5499746"/>
              <a:gd name="connsiteX9319" fmla="*/ 899694 w 10815999"/>
              <a:gd name="connsiteY9319" fmla="*/ 3319472 h 5499746"/>
              <a:gd name="connsiteX9320" fmla="*/ 904151 w 10815999"/>
              <a:gd name="connsiteY9320" fmla="*/ 3316924 h 5499746"/>
              <a:gd name="connsiteX9321" fmla="*/ 907971 w 10815999"/>
              <a:gd name="connsiteY9321" fmla="*/ 3314375 h 5499746"/>
              <a:gd name="connsiteX9322" fmla="*/ 911792 w 10815999"/>
              <a:gd name="connsiteY9322" fmla="*/ 3313738 h 5499746"/>
              <a:gd name="connsiteX9323" fmla="*/ 918796 w 10815999"/>
              <a:gd name="connsiteY9323" fmla="*/ 3312464 h 5499746"/>
              <a:gd name="connsiteX9324" fmla="*/ 926436 w 10815999"/>
              <a:gd name="connsiteY9324" fmla="*/ 3312464 h 5499746"/>
              <a:gd name="connsiteX9325" fmla="*/ 930257 w 10815999"/>
              <a:gd name="connsiteY9325" fmla="*/ 3312464 h 5499746"/>
              <a:gd name="connsiteX9326" fmla="*/ 933440 w 10815999"/>
              <a:gd name="connsiteY9326" fmla="*/ 3313101 h 5499746"/>
              <a:gd name="connsiteX9327" fmla="*/ 936624 w 10815999"/>
              <a:gd name="connsiteY9327" fmla="*/ 3314375 h 5499746"/>
              <a:gd name="connsiteX9328" fmla="*/ 938534 w 10815999"/>
              <a:gd name="connsiteY9328" fmla="*/ 3316924 h 5499746"/>
              <a:gd name="connsiteX9329" fmla="*/ 944265 w 10815999"/>
              <a:gd name="connsiteY9329" fmla="*/ 3320110 h 5499746"/>
              <a:gd name="connsiteX9330" fmla="*/ 950632 w 10815999"/>
              <a:gd name="connsiteY9330" fmla="*/ 3323295 h 5499746"/>
              <a:gd name="connsiteX9331" fmla="*/ 952542 w 10815999"/>
              <a:gd name="connsiteY9331" fmla="*/ 3323932 h 5499746"/>
              <a:gd name="connsiteX9332" fmla="*/ 954452 w 10815999"/>
              <a:gd name="connsiteY9332" fmla="*/ 3323932 h 5499746"/>
              <a:gd name="connsiteX9333" fmla="*/ 956999 w 10815999"/>
              <a:gd name="connsiteY9333" fmla="*/ 3323295 h 5499746"/>
              <a:gd name="connsiteX9334" fmla="*/ 959546 w 10815999"/>
              <a:gd name="connsiteY9334" fmla="*/ 3322021 h 5499746"/>
              <a:gd name="connsiteX9335" fmla="*/ 964003 w 10815999"/>
              <a:gd name="connsiteY9335" fmla="*/ 3318835 h 5499746"/>
              <a:gd name="connsiteX9336" fmla="*/ 967823 w 10815999"/>
              <a:gd name="connsiteY9336" fmla="*/ 3316924 h 5499746"/>
              <a:gd name="connsiteX9337" fmla="*/ 972917 w 10815999"/>
              <a:gd name="connsiteY9337" fmla="*/ 3316287 h 5499746"/>
              <a:gd name="connsiteX9338" fmla="*/ 980558 w 10815999"/>
              <a:gd name="connsiteY9338" fmla="*/ 3314375 h 5499746"/>
              <a:gd name="connsiteX9339" fmla="*/ 983742 w 10815999"/>
              <a:gd name="connsiteY9339" fmla="*/ 3313738 h 5499746"/>
              <a:gd name="connsiteX9340" fmla="*/ 986925 w 10815999"/>
              <a:gd name="connsiteY9340" fmla="*/ 3314375 h 5499746"/>
              <a:gd name="connsiteX9341" fmla="*/ 989472 w 10815999"/>
              <a:gd name="connsiteY9341" fmla="*/ 3315012 h 5499746"/>
              <a:gd name="connsiteX9342" fmla="*/ 992656 w 10815999"/>
              <a:gd name="connsiteY9342" fmla="*/ 3316924 h 5499746"/>
              <a:gd name="connsiteX9343" fmla="*/ 988199 w 10815999"/>
              <a:gd name="connsiteY9343" fmla="*/ 3322658 h 5499746"/>
              <a:gd name="connsiteX9344" fmla="*/ 985015 w 10815999"/>
              <a:gd name="connsiteY9344" fmla="*/ 3330941 h 5499746"/>
              <a:gd name="connsiteX9345" fmla="*/ 982468 w 10815999"/>
              <a:gd name="connsiteY9345" fmla="*/ 3337949 h 5499746"/>
              <a:gd name="connsiteX9346" fmla="*/ 980558 w 10815999"/>
              <a:gd name="connsiteY9346" fmla="*/ 3347506 h 5499746"/>
              <a:gd name="connsiteX9347" fmla="*/ 980558 w 10815999"/>
              <a:gd name="connsiteY9347" fmla="*/ 3353241 h 5499746"/>
              <a:gd name="connsiteX9348" fmla="*/ 979285 w 10815999"/>
              <a:gd name="connsiteY9348" fmla="*/ 3358975 h 5499746"/>
              <a:gd name="connsiteX9349" fmla="*/ 978648 w 10815999"/>
              <a:gd name="connsiteY9349" fmla="*/ 3365346 h 5499746"/>
              <a:gd name="connsiteX9350" fmla="*/ 977374 w 10815999"/>
              <a:gd name="connsiteY9350" fmla="*/ 3369806 h 5499746"/>
              <a:gd name="connsiteX9351" fmla="*/ 975464 w 10815999"/>
              <a:gd name="connsiteY9351" fmla="*/ 3374266 h 5499746"/>
              <a:gd name="connsiteX9352" fmla="*/ 972281 w 10815999"/>
              <a:gd name="connsiteY9352" fmla="*/ 3380637 h 5499746"/>
              <a:gd name="connsiteX9353" fmla="*/ 968460 w 10815999"/>
              <a:gd name="connsiteY9353" fmla="*/ 3386372 h 5499746"/>
              <a:gd name="connsiteX9354" fmla="*/ 965277 w 10815999"/>
              <a:gd name="connsiteY9354" fmla="*/ 3391469 h 5499746"/>
              <a:gd name="connsiteX9355" fmla="*/ 960819 w 10815999"/>
              <a:gd name="connsiteY9355" fmla="*/ 3397203 h 5499746"/>
              <a:gd name="connsiteX9356" fmla="*/ 955726 w 10815999"/>
              <a:gd name="connsiteY9356" fmla="*/ 3403574 h 5499746"/>
              <a:gd name="connsiteX9357" fmla="*/ 949995 w 10815999"/>
              <a:gd name="connsiteY9357" fmla="*/ 3413768 h 5499746"/>
              <a:gd name="connsiteX9358" fmla="*/ 943628 w 10815999"/>
              <a:gd name="connsiteY9358" fmla="*/ 3422688 h 5499746"/>
              <a:gd name="connsiteX9359" fmla="*/ 942354 w 10815999"/>
              <a:gd name="connsiteY9359" fmla="*/ 3429060 h 5499746"/>
              <a:gd name="connsiteX9360" fmla="*/ 941081 w 10815999"/>
              <a:gd name="connsiteY9360" fmla="*/ 3436068 h 5499746"/>
              <a:gd name="connsiteX9361" fmla="*/ 940444 w 10815999"/>
              <a:gd name="connsiteY9361" fmla="*/ 3442439 h 5499746"/>
              <a:gd name="connsiteX9362" fmla="*/ 938534 w 10815999"/>
              <a:gd name="connsiteY9362" fmla="*/ 3446899 h 5499746"/>
              <a:gd name="connsiteX9363" fmla="*/ 936624 w 10815999"/>
              <a:gd name="connsiteY9363" fmla="*/ 3453908 h 5499746"/>
              <a:gd name="connsiteX9364" fmla="*/ 933440 w 10815999"/>
              <a:gd name="connsiteY9364" fmla="*/ 3460279 h 5499746"/>
              <a:gd name="connsiteX9365" fmla="*/ 930257 w 10815999"/>
              <a:gd name="connsiteY9365" fmla="*/ 3466650 h 5499746"/>
              <a:gd name="connsiteX9366" fmla="*/ 927073 w 10815999"/>
              <a:gd name="connsiteY9366" fmla="*/ 3471110 h 5499746"/>
              <a:gd name="connsiteX9367" fmla="*/ 917522 w 10815999"/>
              <a:gd name="connsiteY9367" fmla="*/ 3480030 h 5499746"/>
              <a:gd name="connsiteX9368" fmla="*/ 907334 w 10815999"/>
              <a:gd name="connsiteY9368" fmla="*/ 3488950 h 5499746"/>
              <a:gd name="connsiteX9369" fmla="*/ 904788 w 10815999"/>
              <a:gd name="connsiteY9369" fmla="*/ 3491499 h 5499746"/>
              <a:gd name="connsiteX9370" fmla="*/ 901604 w 10815999"/>
              <a:gd name="connsiteY9370" fmla="*/ 3495322 h 5499746"/>
              <a:gd name="connsiteX9371" fmla="*/ 898420 w 10815999"/>
              <a:gd name="connsiteY9371" fmla="*/ 3500419 h 5499746"/>
              <a:gd name="connsiteX9372" fmla="*/ 895237 w 10815999"/>
              <a:gd name="connsiteY9372" fmla="*/ 3502967 h 5499746"/>
              <a:gd name="connsiteX9373" fmla="*/ 893963 w 10815999"/>
              <a:gd name="connsiteY9373" fmla="*/ 3505516 h 5499746"/>
              <a:gd name="connsiteX9374" fmla="*/ 890143 w 10815999"/>
              <a:gd name="connsiteY9374" fmla="*/ 3507427 h 5499746"/>
              <a:gd name="connsiteX9375" fmla="*/ 888869 w 10815999"/>
              <a:gd name="connsiteY9375" fmla="*/ 3509339 h 5499746"/>
              <a:gd name="connsiteX9376" fmla="*/ 887596 w 10815999"/>
              <a:gd name="connsiteY9376" fmla="*/ 3509976 h 5499746"/>
              <a:gd name="connsiteX9377" fmla="*/ 886959 w 10815999"/>
              <a:gd name="connsiteY9377" fmla="*/ 3511887 h 5499746"/>
              <a:gd name="connsiteX9378" fmla="*/ 887596 w 10815999"/>
              <a:gd name="connsiteY9378" fmla="*/ 3513161 h 5499746"/>
              <a:gd name="connsiteX9379" fmla="*/ 888233 w 10815999"/>
              <a:gd name="connsiteY9379" fmla="*/ 3515073 h 5499746"/>
              <a:gd name="connsiteX9380" fmla="*/ 889506 w 10815999"/>
              <a:gd name="connsiteY9380" fmla="*/ 3517621 h 5499746"/>
              <a:gd name="connsiteX9381" fmla="*/ 892690 w 10815999"/>
              <a:gd name="connsiteY9381" fmla="*/ 3518896 h 5499746"/>
              <a:gd name="connsiteX9382" fmla="*/ 895873 w 10815999"/>
              <a:gd name="connsiteY9382" fmla="*/ 3520807 h 5499746"/>
              <a:gd name="connsiteX9383" fmla="*/ 901604 w 10815999"/>
              <a:gd name="connsiteY9383" fmla="*/ 3523993 h 5499746"/>
              <a:gd name="connsiteX9384" fmla="*/ 907334 w 10815999"/>
              <a:gd name="connsiteY9384" fmla="*/ 3527178 h 5499746"/>
              <a:gd name="connsiteX9385" fmla="*/ 908608 w 10815999"/>
              <a:gd name="connsiteY9385" fmla="*/ 3531001 h 5499746"/>
              <a:gd name="connsiteX9386" fmla="*/ 911155 w 10815999"/>
              <a:gd name="connsiteY9386" fmla="*/ 3537372 h 5499746"/>
              <a:gd name="connsiteX9387" fmla="*/ 911792 w 10815999"/>
              <a:gd name="connsiteY9387" fmla="*/ 3539921 h 5499746"/>
              <a:gd name="connsiteX9388" fmla="*/ 913065 w 10815999"/>
              <a:gd name="connsiteY9388" fmla="*/ 3543107 h 5499746"/>
              <a:gd name="connsiteX9389" fmla="*/ 915612 w 10815999"/>
              <a:gd name="connsiteY9389" fmla="*/ 3545018 h 5499746"/>
              <a:gd name="connsiteX9390" fmla="*/ 916885 w 10815999"/>
              <a:gd name="connsiteY9390" fmla="*/ 3546292 h 5499746"/>
              <a:gd name="connsiteX9391" fmla="*/ 918796 w 10815999"/>
              <a:gd name="connsiteY9391" fmla="*/ 3548204 h 5499746"/>
              <a:gd name="connsiteX9392" fmla="*/ 920706 w 10815999"/>
              <a:gd name="connsiteY9392" fmla="*/ 3548841 h 5499746"/>
              <a:gd name="connsiteX9393" fmla="*/ 923253 w 10815999"/>
              <a:gd name="connsiteY9393" fmla="*/ 3549478 h 5499746"/>
              <a:gd name="connsiteX9394" fmla="*/ 927073 w 10815999"/>
              <a:gd name="connsiteY9394" fmla="*/ 3549478 h 5499746"/>
              <a:gd name="connsiteX9395" fmla="*/ 923889 w 10815999"/>
              <a:gd name="connsiteY9395" fmla="*/ 3555849 h 5499746"/>
              <a:gd name="connsiteX9396" fmla="*/ 921342 w 10815999"/>
              <a:gd name="connsiteY9396" fmla="*/ 3561584 h 5499746"/>
              <a:gd name="connsiteX9397" fmla="*/ 920706 w 10815999"/>
              <a:gd name="connsiteY9397" fmla="*/ 3566681 h 5499746"/>
              <a:gd name="connsiteX9398" fmla="*/ 919432 w 10815999"/>
              <a:gd name="connsiteY9398" fmla="*/ 3573052 h 5499746"/>
              <a:gd name="connsiteX9399" fmla="*/ 917522 w 10815999"/>
              <a:gd name="connsiteY9399" fmla="*/ 3578786 h 5499746"/>
              <a:gd name="connsiteX9400" fmla="*/ 916885 w 10815999"/>
              <a:gd name="connsiteY9400" fmla="*/ 3582609 h 5499746"/>
              <a:gd name="connsiteX9401" fmla="*/ 916885 w 10815999"/>
              <a:gd name="connsiteY9401" fmla="*/ 3588980 h 5499746"/>
              <a:gd name="connsiteX9402" fmla="*/ 916249 w 10815999"/>
              <a:gd name="connsiteY9402" fmla="*/ 3594715 h 5499746"/>
              <a:gd name="connsiteX9403" fmla="*/ 916249 w 10815999"/>
              <a:gd name="connsiteY9403" fmla="*/ 3600449 h 5499746"/>
              <a:gd name="connsiteX9404" fmla="*/ 916885 w 10815999"/>
              <a:gd name="connsiteY9404" fmla="*/ 3604909 h 5499746"/>
              <a:gd name="connsiteX9405" fmla="*/ 926436 w 10815999"/>
              <a:gd name="connsiteY9405" fmla="*/ 3612554 h 5499746"/>
              <a:gd name="connsiteX9406" fmla="*/ 936624 w 10815999"/>
              <a:gd name="connsiteY9406" fmla="*/ 3618926 h 5499746"/>
              <a:gd name="connsiteX9407" fmla="*/ 942354 w 10815999"/>
              <a:gd name="connsiteY9407" fmla="*/ 3624660 h 5499746"/>
              <a:gd name="connsiteX9408" fmla="*/ 948722 w 10815999"/>
              <a:gd name="connsiteY9408" fmla="*/ 3629120 h 5499746"/>
              <a:gd name="connsiteX9409" fmla="*/ 950632 w 10815999"/>
              <a:gd name="connsiteY9409" fmla="*/ 3635491 h 5499746"/>
              <a:gd name="connsiteX9410" fmla="*/ 951905 w 10815999"/>
              <a:gd name="connsiteY9410" fmla="*/ 3642500 h 5499746"/>
              <a:gd name="connsiteX9411" fmla="*/ 952542 w 10815999"/>
              <a:gd name="connsiteY9411" fmla="*/ 3649508 h 5499746"/>
              <a:gd name="connsiteX9412" fmla="*/ 953179 w 10815999"/>
              <a:gd name="connsiteY9412" fmla="*/ 3655242 h 5499746"/>
              <a:gd name="connsiteX9413" fmla="*/ 952542 w 10815999"/>
              <a:gd name="connsiteY9413" fmla="*/ 3659065 h 5499746"/>
              <a:gd name="connsiteX9414" fmla="*/ 951905 w 10815999"/>
              <a:gd name="connsiteY9414" fmla="*/ 3662251 h 5499746"/>
              <a:gd name="connsiteX9415" fmla="*/ 949995 w 10815999"/>
              <a:gd name="connsiteY9415" fmla="*/ 3665436 h 5499746"/>
              <a:gd name="connsiteX9416" fmla="*/ 948085 w 10815999"/>
              <a:gd name="connsiteY9416" fmla="*/ 3669259 h 5499746"/>
              <a:gd name="connsiteX9417" fmla="*/ 943628 w 10815999"/>
              <a:gd name="connsiteY9417" fmla="*/ 3676268 h 5499746"/>
              <a:gd name="connsiteX9418" fmla="*/ 941081 w 10815999"/>
              <a:gd name="connsiteY9418" fmla="*/ 3682639 h 5499746"/>
              <a:gd name="connsiteX9419" fmla="*/ 941718 w 10815999"/>
              <a:gd name="connsiteY9419" fmla="*/ 3685188 h 5499746"/>
              <a:gd name="connsiteX9420" fmla="*/ 942354 w 10815999"/>
              <a:gd name="connsiteY9420" fmla="*/ 3688373 h 5499746"/>
              <a:gd name="connsiteX9421" fmla="*/ 944265 w 10815999"/>
              <a:gd name="connsiteY9421" fmla="*/ 3692196 h 5499746"/>
              <a:gd name="connsiteX9422" fmla="*/ 945538 w 10815999"/>
              <a:gd name="connsiteY9422" fmla="*/ 3696019 h 5499746"/>
              <a:gd name="connsiteX9423" fmla="*/ 948085 w 10815999"/>
              <a:gd name="connsiteY9423" fmla="*/ 3699205 h 5499746"/>
              <a:gd name="connsiteX9424" fmla="*/ 949358 w 10815999"/>
              <a:gd name="connsiteY9424" fmla="*/ 3703027 h 5499746"/>
              <a:gd name="connsiteX9425" fmla="*/ 950632 w 10815999"/>
              <a:gd name="connsiteY9425" fmla="*/ 3706213 h 5499746"/>
              <a:gd name="connsiteX9426" fmla="*/ 950632 w 10815999"/>
              <a:gd name="connsiteY9426" fmla="*/ 3709399 h 5499746"/>
              <a:gd name="connsiteX9427" fmla="*/ 948722 w 10815999"/>
              <a:gd name="connsiteY9427" fmla="*/ 3718956 h 5499746"/>
              <a:gd name="connsiteX9428" fmla="*/ 945538 w 10815999"/>
              <a:gd name="connsiteY9428" fmla="*/ 3728513 h 5499746"/>
              <a:gd name="connsiteX9429" fmla="*/ 942991 w 10815999"/>
              <a:gd name="connsiteY9429" fmla="*/ 3734884 h 5499746"/>
              <a:gd name="connsiteX9430" fmla="*/ 939808 w 10815999"/>
              <a:gd name="connsiteY9430" fmla="*/ 3741893 h 5499746"/>
              <a:gd name="connsiteX9431" fmla="*/ 936624 w 10815999"/>
              <a:gd name="connsiteY9431" fmla="*/ 3748901 h 5499746"/>
              <a:gd name="connsiteX9432" fmla="*/ 933440 w 10815999"/>
              <a:gd name="connsiteY9432" fmla="*/ 3755272 h 5499746"/>
              <a:gd name="connsiteX9433" fmla="*/ 932167 w 10815999"/>
              <a:gd name="connsiteY9433" fmla="*/ 3760370 h 5499746"/>
              <a:gd name="connsiteX9434" fmla="*/ 930893 w 10815999"/>
              <a:gd name="connsiteY9434" fmla="*/ 3768015 h 5499746"/>
              <a:gd name="connsiteX9435" fmla="*/ 930257 w 10815999"/>
              <a:gd name="connsiteY9435" fmla="*/ 3771838 h 5499746"/>
              <a:gd name="connsiteX9436" fmla="*/ 930257 w 10815999"/>
              <a:gd name="connsiteY9436" fmla="*/ 3775024 h 5499746"/>
              <a:gd name="connsiteX9437" fmla="*/ 930893 w 10815999"/>
              <a:gd name="connsiteY9437" fmla="*/ 3778846 h 5499746"/>
              <a:gd name="connsiteX9438" fmla="*/ 931530 w 10815999"/>
              <a:gd name="connsiteY9438" fmla="*/ 3782032 h 5499746"/>
              <a:gd name="connsiteX9439" fmla="*/ 941081 w 10815999"/>
              <a:gd name="connsiteY9439" fmla="*/ 3790952 h 5499746"/>
              <a:gd name="connsiteX9440" fmla="*/ 950632 w 10815999"/>
              <a:gd name="connsiteY9440" fmla="*/ 3798598 h 5499746"/>
              <a:gd name="connsiteX9441" fmla="*/ 951905 w 10815999"/>
              <a:gd name="connsiteY9441" fmla="*/ 3804332 h 5499746"/>
              <a:gd name="connsiteX9442" fmla="*/ 952542 w 10815999"/>
              <a:gd name="connsiteY9442" fmla="*/ 3810703 h 5499746"/>
              <a:gd name="connsiteX9443" fmla="*/ 951905 w 10815999"/>
              <a:gd name="connsiteY9443" fmla="*/ 3815163 h 5499746"/>
              <a:gd name="connsiteX9444" fmla="*/ 951269 w 10815999"/>
              <a:gd name="connsiteY9444" fmla="*/ 3818349 h 5499746"/>
              <a:gd name="connsiteX9445" fmla="*/ 949995 w 10815999"/>
              <a:gd name="connsiteY9445" fmla="*/ 3820897 h 5499746"/>
              <a:gd name="connsiteX9446" fmla="*/ 948722 w 10815999"/>
              <a:gd name="connsiteY9446" fmla="*/ 3822809 h 5499746"/>
              <a:gd name="connsiteX9447" fmla="*/ 945690 w 10815999"/>
              <a:gd name="connsiteY9447" fmla="*/ 3827056 h 5499746"/>
              <a:gd name="connsiteX9448" fmla="*/ 946751 w 10815999"/>
              <a:gd name="connsiteY9448" fmla="*/ 3825994 h 5499746"/>
              <a:gd name="connsiteX9449" fmla="*/ 949936 w 10815999"/>
              <a:gd name="connsiteY9449" fmla="*/ 3822171 h 5499746"/>
              <a:gd name="connsiteX9450" fmla="*/ 951210 w 10815999"/>
              <a:gd name="connsiteY9450" fmla="*/ 3820260 h 5499746"/>
              <a:gd name="connsiteX9451" fmla="*/ 952484 w 10815999"/>
              <a:gd name="connsiteY9451" fmla="*/ 3817711 h 5499746"/>
              <a:gd name="connsiteX9452" fmla="*/ 953121 w 10815999"/>
              <a:gd name="connsiteY9452" fmla="*/ 3813888 h 5499746"/>
              <a:gd name="connsiteX9453" fmla="*/ 953759 w 10815999"/>
              <a:gd name="connsiteY9453" fmla="*/ 3810066 h 5499746"/>
              <a:gd name="connsiteX9454" fmla="*/ 953121 w 10815999"/>
              <a:gd name="connsiteY9454" fmla="*/ 3803694 h 5499746"/>
              <a:gd name="connsiteX9455" fmla="*/ 951847 w 10815999"/>
              <a:gd name="connsiteY9455" fmla="*/ 3797960 h 5499746"/>
              <a:gd name="connsiteX9456" fmla="*/ 942292 w 10815999"/>
              <a:gd name="connsiteY9456" fmla="*/ 3789677 h 5499746"/>
              <a:gd name="connsiteX9457" fmla="*/ 932737 w 10815999"/>
              <a:gd name="connsiteY9457" fmla="*/ 3781395 h 5499746"/>
              <a:gd name="connsiteX9458" fmla="*/ 932100 w 10815999"/>
              <a:gd name="connsiteY9458" fmla="*/ 3777572 h 5499746"/>
              <a:gd name="connsiteX9459" fmla="*/ 931463 w 10815999"/>
              <a:gd name="connsiteY9459" fmla="*/ 3774386 h 5499746"/>
              <a:gd name="connsiteX9460" fmla="*/ 931463 w 10815999"/>
              <a:gd name="connsiteY9460" fmla="*/ 3771200 h 5499746"/>
              <a:gd name="connsiteX9461" fmla="*/ 932100 w 10815999"/>
              <a:gd name="connsiteY9461" fmla="*/ 3767378 h 5499746"/>
              <a:gd name="connsiteX9462" fmla="*/ 933374 w 10815999"/>
              <a:gd name="connsiteY9462" fmla="*/ 3759732 h 5499746"/>
              <a:gd name="connsiteX9463" fmla="*/ 934648 w 10815999"/>
              <a:gd name="connsiteY9463" fmla="*/ 3754635 h 5499746"/>
              <a:gd name="connsiteX9464" fmla="*/ 937833 w 10815999"/>
              <a:gd name="connsiteY9464" fmla="*/ 3748264 h 5499746"/>
              <a:gd name="connsiteX9465" fmla="*/ 941018 w 10815999"/>
              <a:gd name="connsiteY9465" fmla="*/ 3741892 h 5499746"/>
              <a:gd name="connsiteX9466" fmla="*/ 944203 w 10815999"/>
              <a:gd name="connsiteY9466" fmla="*/ 3734247 h 5499746"/>
              <a:gd name="connsiteX9467" fmla="*/ 946751 w 10815999"/>
              <a:gd name="connsiteY9467" fmla="*/ 3727875 h 5499746"/>
              <a:gd name="connsiteX9468" fmla="*/ 949936 w 10815999"/>
              <a:gd name="connsiteY9468" fmla="*/ 3718318 h 5499746"/>
              <a:gd name="connsiteX9469" fmla="*/ 951847 w 10815999"/>
              <a:gd name="connsiteY9469" fmla="*/ 3708761 h 5499746"/>
              <a:gd name="connsiteX9470" fmla="*/ 951847 w 10815999"/>
              <a:gd name="connsiteY9470" fmla="*/ 3706213 h 5499746"/>
              <a:gd name="connsiteX9471" fmla="*/ 950573 w 10815999"/>
              <a:gd name="connsiteY9471" fmla="*/ 3702390 h 5499746"/>
              <a:gd name="connsiteX9472" fmla="*/ 949299 w 10815999"/>
              <a:gd name="connsiteY9472" fmla="*/ 3698567 h 5499746"/>
              <a:gd name="connsiteX9473" fmla="*/ 946751 w 10815999"/>
              <a:gd name="connsiteY9473" fmla="*/ 3695381 h 5499746"/>
              <a:gd name="connsiteX9474" fmla="*/ 945477 w 10815999"/>
              <a:gd name="connsiteY9474" fmla="*/ 3691559 h 5499746"/>
              <a:gd name="connsiteX9475" fmla="*/ 943566 w 10815999"/>
              <a:gd name="connsiteY9475" fmla="*/ 3687736 h 5499746"/>
              <a:gd name="connsiteX9476" fmla="*/ 942929 w 10815999"/>
              <a:gd name="connsiteY9476" fmla="*/ 3685187 h 5499746"/>
              <a:gd name="connsiteX9477" fmla="*/ 942292 w 10815999"/>
              <a:gd name="connsiteY9477" fmla="*/ 3682002 h 5499746"/>
              <a:gd name="connsiteX9478" fmla="*/ 944840 w 10815999"/>
              <a:gd name="connsiteY9478" fmla="*/ 3675630 h 5499746"/>
              <a:gd name="connsiteX9479" fmla="*/ 949299 w 10815999"/>
              <a:gd name="connsiteY9479" fmla="*/ 3667985 h 5499746"/>
              <a:gd name="connsiteX9480" fmla="*/ 951210 w 10815999"/>
              <a:gd name="connsiteY9480" fmla="*/ 3664799 h 5499746"/>
              <a:gd name="connsiteX9481" fmla="*/ 953121 w 10815999"/>
              <a:gd name="connsiteY9481" fmla="*/ 3661613 h 5499746"/>
              <a:gd name="connsiteX9482" fmla="*/ 953759 w 10815999"/>
              <a:gd name="connsiteY9482" fmla="*/ 3658428 h 5499746"/>
              <a:gd name="connsiteX9483" fmla="*/ 954396 w 10815999"/>
              <a:gd name="connsiteY9483" fmla="*/ 3655242 h 5499746"/>
              <a:gd name="connsiteX9484" fmla="*/ 953759 w 10815999"/>
              <a:gd name="connsiteY9484" fmla="*/ 3648871 h 5499746"/>
              <a:gd name="connsiteX9485" fmla="*/ 953121 w 10815999"/>
              <a:gd name="connsiteY9485" fmla="*/ 3641862 h 5499746"/>
              <a:gd name="connsiteX9486" fmla="*/ 951210 w 10815999"/>
              <a:gd name="connsiteY9486" fmla="*/ 3634854 h 5499746"/>
              <a:gd name="connsiteX9487" fmla="*/ 949936 w 10815999"/>
              <a:gd name="connsiteY9487" fmla="*/ 3628482 h 5499746"/>
              <a:gd name="connsiteX9488" fmla="*/ 943566 w 10815999"/>
              <a:gd name="connsiteY9488" fmla="*/ 3624022 h 5499746"/>
              <a:gd name="connsiteX9489" fmla="*/ 937833 w 10815999"/>
              <a:gd name="connsiteY9489" fmla="*/ 3618925 h 5499746"/>
              <a:gd name="connsiteX9490" fmla="*/ 927640 w 10815999"/>
              <a:gd name="connsiteY9490" fmla="*/ 3611917 h 5499746"/>
              <a:gd name="connsiteX9491" fmla="*/ 918085 w 10815999"/>
              <a:gd name="connsiteY9491" fmla="*/ 3604271 h 5499746"/>
              <a:gd name="connsiteX9492" fmla="*/ 916811 w 10815999"/>
              <a:gd name="connsiteY9492" fmla="*/ 3599811 h 5499746"/>
              <a:gd name="connsiteX9493" fmla="*/ 917448 w 10815999"/>
              <a:gd name="connsiteY9493" fmla="*/ 3594077 h 5499746"/>
              <a:gd name="connsiteX9494" fmla="*/ 917448 w 10815999"/>
              <a:gd name="connsiteY9494" fmla="*/ 3588343 h 5499746"/>
              <a:gd name="connsiteX9495" fmla="*/ 918085 w 10815999"/>
              <a:gd name="connsiteY9495" fmla="*/ 3582609 h 5499746"/>
              <a:gd name="connsiteX9496" fmla="*/ 918722 w 10815999"/>
              <a:gd name="connsiteY9496" fmla="*/ 3578149 h 5499746"/>
              <a:gd name="connsiteX9497" fmla="*/ 920633 w 10815999"/>
              <a:gd name="connsiteY9497" fmla="*/ 3573052 h 5499746"/>
              <a:gd name="connsiteX9498" fmla="*/ 921907 w 10815999"/>
              <a:gd name="connsiteY9498" fmla="*/ 3566680 h 5499746"/>
              <a:gd name="connsiteX9499" fmla="*/ 922544 w 10815999"/>
              <a:gd name="connsiteY9499" fmla="*/ 3560946 h 5499746"/>
              <a:gd name="connsiteX9500" fmla="*/ 925729 w 10815999"/>
              <a:gd name="connsiteY9500" fmla="*/ 3555212 h 5499746"/>
              <a:gd name="connsiteX9501" fmla="*/ 927640 w 10815999"/>
              <a:gd name="connsiteY9501" fmla="*/ 3548841 h 5499746"/>
              <a:gd name="connsiteX9502" fmla="*/ 935922 w 10815999"/>
              <a:gd name="connsiteY9502" fmla="*/ 3547566 h 5499746"/>
              <a:gd name="connsiteX9503" fmla="*/ 944840 w 10815999"/>
              <a:gd name="connsiteY9503" fmla="*/ 3545655 h 5499746"/>
              <a:gd name="connsiteX9504" fmla="*/ 950573 w 10815999"/>
              <a:gd name="connsiteY9504" fmla="*/ 3545018 h 5499746"/>
              <a:gd name="connsiteX9505" fmla="*/ 956944 w 10815999"/>
              <a:gd name="connsiteY9505" fmla="*/ 3542469 h 5499746"/>
              <a:gd name="connsiteX9506" fmla="*/ 963314 w 10815999"/>
              <a:gd name="connsiteY9506" fmla="*/ 3539921 h 5499746"/>
              <a:gd name="connsiteX9507" fmla="*/ 969047 w 10815999"/>
              <a:gd name="connsiteY9507" fmla="*/ 3539284 h 5499746"/>
              <a:gd name="connsiteX9508" fmla="*/ 974143 w 10815999"/>
              <a:gd name="connsiteY9508" fmla="*/ 3539921 h 5499746"/>
              <a:gd name="connsiteX9509" fmla="*/ 979877 w 10815999"/>
              <a:gd name="connsiteY9509" fmla="*/ 3541195 h 5499746"/>
              <a:gd name="connsiteX9510" fmla="*/ 986884 w 10815999"/>
              <a:gd name="connsiteY9510" fmla="*/ 3543106 h 5499746"/>
              <a:gd name="connsiteX9511" fmla="*/ 993891 w 10815999"/>
              <a:gd name="connsiteY9511" fmla="*/ 3543743 h 5499746"/>
              <a:gd name="connsiteX9512" fmla="*/ 1000261 w 10815999"/>
              <a:gd name="connsiteY9512" fmla="*/ 3543106 h 5499746"/>
              <a:gd name="connsiteX9513" fmla="*/ 1009180 w 10815999"/>
              <a:gd name="connsiteY9513" fmla="*/ 3542469 h 5499746"/>
              <a:gd name="connsiteX9514" fmla="*/ 1018098 w 10815999"/>
              <a:gd name="connsiteY9514" fmla="*/ 3540558 h 5499746"/>
              <a:gd name="connsiteX9515" fmla="*/ 1024468 w 10815999"/>
              <a:gd name="connsiteY9515" fmla="*/ 3539284 h 5499746"/>
              <a:gd name="connsiteX9516" fmla="*/ 1031476 w 10815999"/>
              <a:gd name="connsiteY9516" fmla="*/ 3536098 h 5499746"/>
              <a:gd name="connsiteX9517" fmla="*/ 1038483 w 10815999"/>
              <a:gd name="connsiteY9517" fmla="*/ 3531001 h 5499746"/>
              <a:gd name="connsiteX9518" fmla="*/ 1044216 w 10815999"/>
              <a:gd name="connsiteY9518" fmla="*/ 3526541 h 5499746"/>
              <a:gd name="connsiteX9519" fmla="*/ 1049313 w 10815999"/>
              <a:gd name="connsiteY9519" fmla="*/ 3521444 h 5499746"/>
              <a:gd name="connsiteX9520" fmla="*/ 1054409 w 10815999"/>
              <a:gd name="connsiteY9520" fmla="*/ 3515072 h 5499746"/>
              <a:gd name="connsiteX9521" fmla="*/ 1060779 w 10815999"/>
              <a:gd name="connsiteY9521" fmla="*/ 3505515 h 5499746"/>
              <a:gd name="connsiteX9522" fmla="*/ 1063327 w 10815999"/>
              <a:gd name="connsiteY9522" fmla="*/ 3501055 h 5499746"/>
              <a:gd name="connsiteX9523" fmla="*/ 1065875 w 10815999"/>
              <a:gd name="connsiteY9523" fmla="*/ 3495958 h 5499746"/>
              <a:gd name="connsiteX9524" fmla="*/ 1068423 w 10815999"/>
              <a:gd name="connsiteY9524" fmla="*/ 3492773 h 5499746"/>
              <a:gd name="connsiteX9525" fmla="*/ 1071608 w 10815999"/>
              <a:gd name="connsiteY9525" fmla="*/ 3490861 h 5499746"/>
              <a:gd name="connsiteX9526" fmla="*/ 1076068 w 10815999"/>
              <a:gd name="connsiteY9526" fmla="*/ 3487676 h 5499746"/>
              <a:gd name="connsiteX9527" fmla="*/ 1082438 w 10815999"/>
              <a:gd name="connsiteY9527" fmla="*/ 3484490 h 5499746"/>
              <a:gd name="connsiteX9528" fmla="*/ 1088171 w 10815999"/>
              <a:gd name="connsiteY9528" fmla="*/ 3482579 h 5499746"/>
              <a:gd name="connsiteX9529" fmla="*/ 1093267 w 10815999"/>
              <a:gd name="connsiteY9529" fmla="*/ 3480667 h 5499746"/>
              <a:gd name="connsiteX9530" fmla="*/ 1100275 w 10815999"/>
              <a:gd name="connsiteY9530" fmla="*/ 3479393 h 5499746"/>
              <a:gd name="connsiteX9531" fmla="*/ 1109830 w 10815999"/>
              <a:gd name="connsiteY9531" fmla="*/ 3478756 h 5499746"/>
              <a:gd name="connsiteX9532" fmla="*/ 1120022 w 10815999"/>
              <a:gd name="connsiteY9532" fmla="*/ 3477481 h 5499746"/>
              <a:gd name="connsiteX9533" fmla="*/ 1127667 w 10815999"/>
              <a:gd name="connsiteY9533" fmla="*/ 3476207 h 5499746"/>
              <a:gd name="connsiteX9534" fmla="*/ 1130215 w 10815999"/>
              <a:gd name="connsiteY9534" fmla="*/ 3474933 h 5499746"/>
              <a:gd name="connsiteX9535" fmla="*/ 1132763 w 10815999"/>
              <a:gd name="connsiteY9535" fmla="*/ 3472384 h 5499746"/>
              <a:gd name="connsiteX9536" fmla="*/ 1136585 w 10815999"/>
              <a:gd name="connsiteY9536" fmla="*/ 3469836 h 5499746"/>
              <a:gd name="connsiteX9537" fmla="*/ 1139770 w 10815999"/>
              <a:gd name="connsiteY9537" fmla="*/ 3467287 h 5499746"/>
              <a:gd name="connsiteX9538" fmla="*/ 1145504 w 10815999"/>
              <a:gd name="connsiteY9538" fmla="*/ 3460916 h 5499746"/>
              <a:gd name="connsiteX9539" fmla="*/ 1151874 w 10815999"/>
              <a:gd name="connsiteY9539" fmla="*/ 3456456 h 5499746"/>
              <a:gd name="connsiteX9540" fmla="*/ 1161429 w 10815999"/>
              <a:gd name="connsiteY9540" fmla="*/ 3448173 h 5499746"/>
              <a:gd name="connsiteX9541" fmla="*/ 1170985 w 10815999"/>
              <a:gd name="connsiteY9541" fmla="*/ 3439891 h 5499746"/>
              <a:gd name="connsiteX9542" fmla="*/ 1173533 w 10815999"/>
              <a:gd name="connsiteY9542" fmla="*/ 3434793 h 5499746"/>
              <a:gd name="connsiteX9543" fmla="*/ 1176081 w 10815999"/>
              <a:gd name="connsiteY9543" fmla="*/ 3428422 h 5499746"/>
              <a:gd name="connsiteX9544" fmla="*/ 1178629 w 10815999"/>
              <a:gd name="connsiteY9544" fmla="*/ 3421414 h 5499746"/>
              <a:gd name="connsiteX9545" fmla="*/ 1181177 w 10815999"/>
              <a:gd name="connsiteY9545" fmla="*/ 3415679 h 5499746"/>
              <a:gd name="connsiteX9546" fmla="*/ 1181177 w 10815999"/>
              <a:gd name="connsiteY9546" fmla="*/ 3409945 h 5499746"/>
              <a:gd name="connsiteX9547" fmla="*/ 1181814 w 10815999"/>
              <a:gd name="connsiteY9547" fmla="*/ 3403574 h 5499746"/>
              <a:gd name="connsiteX9548" fmla="*/ 1182451 w 10815999"/>
              <a:gd name="connsiteY9548" fmla="*/ 3399751 h 5499746"/>
              <a:gd name="connsiteX9549" fmla="*/ 1183088 w 10815999"/>
              <a:gd name="connsiteY9549" fmla="*/ 3396565 h 5499746"/>
              <a:gd name="connsiteX9550" fmla="*/ 1184362 w 10815999"/>
              <a:gd name="connsiteY9550" fmla="*/ 3393380 h 5499746"/>
              <a:gd name="connsiteX9551" fmla="*/ 1185636 w 10815999"/>
              <a:gd name="connsiteY9551" fmla="*/ 3391468 h 5499746"/>
              <a:gd name="connsiteX9552" fmla="*/ 1188184 w 10815999"/>
              <a:gd name="connsiteY9552" fmla="*/ 3387008 h 5499746"/>
              <a:gd name="connsiteX9553" fmla="*/ 1190732 w 10815999"/>
              <a:gd name="connsiteY9553" fmla="*/ 3383823 h 5499746"/>
              <a:gd name="connsiteX9554" fmla="*/ 1195192 w 10815999"/>
              <a:gd name="connsiteY9554" fmla="*/ 3380000 h 5499746"/>
              <a:gd name="connsiteX9555" fmla="*/ 1199651 w 10815999"/>
              <a:gd name="connsiteY9555" fmla="*/ 3375540 h 5499746"/>
              <a:gd name="connsiteX9556" fmla="*/ 1208569 w 10815999"/>
              <a:gd name="connsiteY9556" fmla="*/ 3369169 h 5499746"/>
              <a:gd name="connsiteX9557" fmla="*/ 1217487 w 10815999"/>
              <a:gd name="connsiteY9557" fmla="*/ 3364709 h 5499746"/>
              <a:gd name="connsiteX9558" fmla="*/ 1223858 w 10815999"/>
              <a:gd name="connsiteY9558" fmla="*/ 3362160 h 5499746"/>
              <a:gd name="connsiteX9559" fmla="*/ 1231502 w 10815999"/>
              <a:gd name="connsiteY9559" fmla="*/ 3359612 h 5499746"/>
              <a:gd name="connsiteX9560" fmla="*/ 1239783 w 10815999"/>
              <a:gd name="connsiteY9560" fmla="*/ 3356426 h 5499746"/>
              <a:gd name="connsiteX9561" fmla="*/ 1246154 w 10815999"/>
              <a:gd name="connsiteY9561" fmla="*/ 3352603 h 5499746"/>
              <a:gd name="connsiteX9562" fmla="*/ 1252524 w 10815999"/>
              <a:gd name="connsiteY9562" fmla="*/ 3349417 h 5499746"/>
              <a:gd name="connsiteX9563" fmla="*/ 1260168 w 10815999"/>
              <a:gd name="connsiteY9563" fmla="*/ 3346232 h 5499746"/>
              <a:gd name="connsiteX9564" fmla="*/ 1266539 w 10815999"/>
              <a:gd name="connsiteY9564" fmla="*/ 3343046 h 5499746"/>
              <a:gd name="connsiteX9565" fmla="*/ 1273546 w 10815999"/>
              <a:gd name="connsiteY9565" fmla="*/ 3340498 h 5499746"/>
              <a:gd name="connsiteX9566" fmla="*/ 1283101 w 10815999"/>
              <a:gd name="connsiteY9566" fmla="*/ 3332852 h 5499746"/>
              <a:gd name="connsiteX9567" fmla="*/ 1292657 w 10815999"/>
              <a:gd name="connsiteY9567" fmla="*/ 3325843 h 5499746"/>
              <a:gd name="connsiteX9568" fmla="*/ 1294568 w 10815999"/>
              <a:gd name="connsiteY9568" fmla="*/ 3322658 h 5499746"/>
              <a:gd name="connsiteX9569" fmla="*/ 1295205 w 10815999"/>
              <a:gd name="connsiteY9569" fmla="*/ 3318198 h 5499746"/>
              <a:gd name="connsiteX9570" fmla="*/ 1295205 w 10815999"/>
              <a:gd name="connsiteY9570" fmla="*/ 3313101 h 5499746"/>
              <a:gd name="connsiteX9571" fmla="*/ 1295205 w 10815999"/>
              <a:gd name="connsiteY9571" fmla="*/ 3308641 h 5499746"/>
              <a:gd name="connsiteX9572" fmla="*/ 1296479 w 10815999"/>
              <a:gd name="connsiteY9572" fmla="*/ 3304181 h 5499746"/>
              <a:gd name="connsiteX9573" fmla="*/ 1296479 w 10815999"/>
              <a:gd name="connsiteY9573" fmla="*/ 3297810 h 5499746"/>
              <a:gd name="connsiteX9574" fmla="*/ 1297116 w 10815999"/>
              <a:gd name="connsiteY9574" fmla="*/ 3294624 h 5499746"/>
              <a:gd name="connsiteX9575" fmla="*/ 1297753 w 10815999"/>
              <a:gd name="connsiteY9575" fmla="*/ 3292075 h 5499746"/>
              <a:gd name="connsiteX9576" fmla="*/ 1298390 w 10815999"/>
              <a:gd name="connsiteY9576" fmla="*/ 3288890 h 5499746"/>
              <a:gd name="connsiteX9577" fmla="*/ 1299664 w 10815999"/>
              <a:gd name="connsiteY9577" fmla="*/ 3286978 h 5499746"/>
              <a:gd name="connsiteX9578" fmla="*/ 1300301 w 10815999"/>
              <a:gd name="connsiteY9578" fmla="*/ 3285067 h 5499746"/>
              <a:gd name="connsiteX9579" fmla="*/ 1301575 w 10815999"/>
              <a:gd name="connsiteY9579" fmla="*/ 3283793 h 5499746"/>
              <a:gd name="connsiteX9580" fmla="*/ 1303486 w 10815999"/>
              <a:gd name="connsiteY9580" fmla="*/ 3281881 h 5499746"/>
              <a:gd name="connsiteX9581" fmla="*/ 1305397 w 10815999"/>
              <a:gd name="connsiteY9581" fmla="*/ 3280607 h 5499746"/>
              <a:gd name="connsiteX9582" fmla="*/ 1309219 w 10815999"/>
              <a:gd name="connsiteY9582" fmla="*/ 3276784 h 5499746"/>
              <a:gd name="connsiteX9583" fmla="*/ 1311767 w 10815999"/>
              <a:gd name="connsiteY9583" fmla="*/ 3274873 h 5499746"/>
              <a:gd name="connsiteX9584" fmla="*/ 1314316 w 10815999"/>
              <a:gd name="connsiteY9584" fmla="*/ 3269776 h 5499746"/>
              <a:gd name="connsiteX9585" fmla="*/ 1316227 w 10815999"/>
              <a:gd name="connsiteY9585" fmla="*/ 3262767 h 5499746"/>
              <a:gd name="connsiteX9586" fmla="*/ 1317501 w 10815999"/>
              <a:gd name="connsiteY9586" fmla="*/ 3256396 h 5499746"/>
              <a:gd name="connsiteX9587" fmla="*/ 1319412 w 10815999"/>
              <a:gd name="connsiteY9587" fmla="*/ 3250662 h 5499746"/>
              <a:gd name="connsiteX9588" fmla="*/ 1320049 w 10815999"/>
              <a:gd name="connsiteY9588" fmla="*/ 3246202 h 5499746"/>
              <a:gd name="connsiteX9589" fmla="*/ 1321323 w 10815999"/>
              <a:gd name="connsiteY9589" fmla="*/ 3241105 h 5499746"/>
              <a:gd name="connsiteX9590" fmla="*/ 1321960 w 10815999"/>
              <a:gd name="connsiteY9590" fmla="*/ 3238556 h 5499746"/>
              <a:gd name="connsiteX9591" fmla="*/ 1323234 w 10815999"/>
              <a:gd name="connsiteY9591" fmla="*/ 3236645 h 5499746"/>
              <a:gd name="connsiteX9592" fmla="*/ 1325145 w 10815999"/>
              <a:gd name="connsiteY9592" fmla="*/ 3235370 h 5499746"/>
              <a:gd name="connsiteX9593" fmla="*/ 1327056 w 10815999"/>
              <a:gd name="connsiteY9593" fmla="*/ 3234096 h 5499746"/>
              <a:gd name="connsiteX9594" fmla="*/ 1332789 w 10815999"/>
              <a:gd name="connsiteY9594" fmla="*/ 3225176 h 5499746"/>
              <a:gd name="connsiteX9595" fmla="*/ 1339160 w 10815999"/>
              <a:gd name="connsiteY9595" fmla="*/ 3216256 h 5499746"/>
              <a:gd name="connsiteX9596" fmla="*/ 1339797 w 10815999"/>
              <a:gd name="connsiteY9596" fmla="*/ 3214345 h 5499746"/>
              <a:gd name="connsiteX9597" fmla="*/ 1339797 w 10815999"/>
              <a:gd name="connsiteY9597" fmla="*/ 3211796 h 5499746"/>
              <a:gd name="connsiteX9598" fmla="*/ 1339797 w 10815999"/>
              <a:gd name="connsiteY9598" fmla="*/ 3209248 h 5499746"/>
              <a:gd name="connsiteX9599" fmla="*/ 1339797 w 10815999"/>
              <a:gd name="connsiteY9599" fmla="*/ 3205425 h 5499746"/>
              <a:gd name="connsiteX9600" fmla="*/ 1338523 w 10815999"/>
              <a:gd name="connsiteY9600" fmla="*/ 3199691 h 5499746"/>
              <a:gd name="connsiteX9601" fmla="*/ 1336611 w 10815999"/>
              <a:gd name="connsiteY9601" fmla="*/ 3195231 h 5499746"/>
              <a:gd name="connsiteX9602" fmla="*/ 1336611 w 10815999"/>
              <a:gd name="connsiteY9602" fmla="*/ 3185674 h 5499746"/>
              <a:gd name="connsiteX9603" fmla="*/ 1334700 w 10815999"/>
              <a:gd name="connsiteY9603" fmla="*/ 3174205 h 5499746"/>
              <a:gd name="connsiteX9604" fmla="*/ 1333426 w 10815999"/>
              <a:gd name="connsiteY9604" fmla="*/ 3168471 h 5499746"/>
              <a:gd name="connsiteX9605" fmla="*/ 1332152 w 10815999"/>
              <a:gd name="connsiteY9605" fmla="*/ 3162737 h 5499746"/>
              <a:gd name="connsiteX9606" fmla="*/ 1330878 w 10815999"/>
              <a:gd name="connsiteY9606" fmla="*/ 3158277 h 5499746"/>
              <a:gd name="connsiteX9607" fmla="*/ 1328967 w 10815999"/>
              <a:gd name="connsiteY9607" fmla="*/ 3153817 h 5499746"/>
              <a:gd name="connsiteX9608" fmla="*/ 1323234 w 10815999"/>
              <a:gd name="connsiteY9608" fmla="*/ 3148083 h 5499746"/>
              <a:gd name="connsiteX9609" fmla="*/ 1316227 w 10815999"/>
              <a:gd name="connsiteY9609" fmla="*/ 3141712 h 5499746"/>
              <a:gd name="connsiteX9610" fmla="*/ 1307945 w 10815999"/>
              <a:gd name="connsiteY9610" fmla="*/ 3135340 h 5499746"/>
              <a:gd name="connsiteX9611" fmla="*/ 1302849 w 10815999"/>
              <a:gd name="connsiteY9611" fmla="*/ 3129606 h 5499746"/>
              <a:gd name="connsiteX9612" fmla="*/ 1299664 w 10815999"/>
              <a:gd name="connsiteY9612" fmla="*/ 3123872 h 5499746"/>
              <a:gd name="connsiteX9613" fmla="*/ 1296479 w 10815999"/>
              <a:gd name="connsiteY9613" fmla="*/ 3117500 h 5499746"/>
              <a:gd name="connsiteX9614" fmla="*/ 1295205 w 10815999"/>
              <a:gd name="connsiteY9614" fmla="*/ 3114315 h 5499746"/>
              <a:gd name="connsiteX9615" fmla="*/ 1293931 w 10815999"/>
              <a:gd name="connsiteY9615" fmla="*/ 3111129 h 5499746"/>
              <a:gd name="connsiteX9616" fmla="*/ 1293294 w 10815999"/>
              <a:gd name="connsiteY9616" fmla="*/ 3107943 h 5499746"/>
              <a:gd name="connsiteX9617" fmla="*/ 1292657 w 10815999"/>
              <a:gd name="connsiteY9617" fmla="*/ 3105395 h 5499746"/>
              <a:gd name="connsiteX9618" fmla="*/ 1293931 w 10815999"/>
              <a:gd name="connsiteY9618" fmla="*/ 3100298 h 5499746"/>
              <a:gd name="connsiteX9619" fmla="*/ 1295205 w 10815999"/>
              <a:gd name="connsiteY9619" fmla="*/ 3092652 h 5499746"/>
              <a:gd name="connsiteX9620" fmla="*/ 1297116 w 10815999"/>
              <a:gd name="connsiteY9620" fmla="*/ 3085644 h 5499746"/>
              <a:gd name="connsiteX9621" fmla="*/ 1297753 w 10815999"/>
              <a:gd name="connsiteY9621" fmla="*/ 3078635 h 5499746"/>
              <a:gd name="connsiteX9622" fmla="*/ 1299027 w 10815999"/>
              <a:gd name="connsiteY9622" fmla="*/ 3071627 h 5499746"/>
              <a:gd name="connsiteX9623" fmla="*/ 1300938 w 10815999"/>
              <a:gd name="connsiteY9623" fmla="*/ 3063981 h 5499746"/>
              <a:gd name="connsiteX9624" fmla="*/ 1303486 w 10815999"/>
              <a:gd name="connsiteY9624" fmla="*/ 3056336 h 5499746"/>
              <a:gd name="connsiteX9625" fmla="*/ 1304760 w 10815999"/>
              <a:gd name="connsiteY9625" fmla="*/ 3049964 h 5499746"/>
              <a:gd name="connsiteX9626" fmla="*/ 1306671 w 10815999"/>
              <a:gd name="connsiteY9626" fmla="*/ 3043593 h 5499746"/>
              <a:gd name="connsiteX9627" fmla="*/ 1308582 w 10815999"/>
              <a:gd name="connsiteY9627" fmla="*/ 3036584 h 5499746"/>
              <a:gd name="connsiteX9628" fmla="*/ 1310493 w 10815999"/>
              <a:gd name="connsiteY9628" fmla="*/ 3028939 h 5499746"/>
              <a:gd name="connsiteX9629" fmla="*/ 1311767 w 10815999"/>
              <a:gd name="connsiteY9629" fmla="*/ 3022567 h 5499746"/>
              <a:gd name="connsiteX9630" fmla="*/ 1314316 w 10815999"/>
              <a:gd name="connsiteY9630" fmla="*/ 3016196 h 5499746"/>
              <a:gd name="connsiteX9631" fmla="*/ 1315590 w 10815999"/>
              <a:gd name="connsiteY9631" fmla="*/ 3007913 h 5499746"/>
              <a:gd name="connsiteX9632" fmla="*/ 1316864 w 10815999"/>
              <a:gd name="connsiteY9632" fmla="*/ 2999631 h 5499746"/>
              <a:gd name="connsiteX9633" fmla="*/ 1316864 w 10815999"/>
              <a:gd name="connsiteY9633" fmla="*/ 2991348 h 5499746"/>
              <a:gd name="connsiteX9634" fmla="*/ 1316864 w 10815999"/>
              <a:gd name="connsiteY9634" fmla="*/ 2986251 h 5499746"/>
              <a:gd name="connsiteX9635" fmla="*/ 1315590 w 10815999"/>
              <a:gd name="connsiteY9635" fmla="*/ 2980517 h 5499746"/>
              <a:gd name="connsiteX9636" fmla="*/ 1314316 w 10815999"/>
              <a:gd name="connsiteY9636" fmla="*/ 2974145 h 5499746"/>
              <a:gd name="connsiteX9637" fmla="*/ 1311767 w 10815999"/>
              <a:gd name="connsiteY9637" fmla="*/ 2969685 h 5499746"/>
              <a:gd name="connsiteX9638" fmla="*/ 1307308 w 10815999"/>
              <a:gd name="connsiteY9638" fmla="*/ 2962040 h 5499746"/>
              <a:gd name="connsiteX9639" fmla="*/ 1302849 w 10815999"/>
              <a:gd name="connsiteY9639" fmla="*/ 2955031 h 5499746"/>
              <a:gd name="connsiteX9640" fmla="*/ 1300301 w 10815999"/>
              <a:gd name="connsiteY9640" fmla="*/ 2951208 h 5499746"/>
              <a:gd name="connsiteX9641" fmla="*/ 1297753 w 10815999"/>
              <a:gd name="connsiteY9641" fmla="*/ 2945474 h 5499746"/>
              <a:gd name="connsiteX9642" fmla="*/ 1295842 w 10815999"/>
              <a:gd name="connsiteY9642" fmla="*/ 2940377 h 5499746"/>
              <a:gd name="connsiteX9643" fmla="*/ 1295205 w 10815999"/>
              <a:gd name="connsiteY9643" fmla="*/ 2935917 h 5499746"/>
              <a:gd name="connsiteX9644" fmla="*/ 1295842 w 10815999"/>
              <a:gd name="connsiteY9644" fmla="*/ 2929546 h 5499746"/>
              <a:gd name="connsiteX9645" fmla="*/ 1297116 w 10815999"/>
              <a:gd name="connsiteY9645" fmla="*/ 2923174 h 5499746"/>
              <a:gd name="connsiteX9646" fmla="*/ 1297753 w 10815999"/>
              <a:gd name="connsiteY9646" fmla="*/ 2919989 h 5499746"/>
              <a:gd name="connsiteX9647" fmla="*/ 1299027 w 10815999"/>
              <a:gd name="connsiteY9647" fmla="*/ 2917440 h 5499746"/>
              <a:gd name="connsiteX9648" fmla="*/ 1300301 w 10815999"/>
              <a:gd name="connsiteY9648" fmla="*/ 2915529 h 5499746"/>
              <a:gd name="connsiteX9649" fmla="*/ 1302849 w 10815999"/>
              <a:gd name="connsiteY9649" fmla="*/ 2913617 h 5499746"/>
              <a:gd name="connsiteX9650" fmla="*/ 1304760 w 10815999"/>
              <a:gd name="connsiteY9650" fmla="*/ 2911069 h 5499746"/>
              <a:gd name="connsiteX9651" fmla="*/ 1307945 w 10815999"/>
              <a:gd name="connsiteY9651" fmla="*/ 2909158 h 5499746"/>
              <a:gd name="connsiteX9652" fmla="*/ 1311130 w 10815999"/>
              <a:gd name="connsiteY9652" fmla="*/ 2907883 h 5499746"/>
              <a:gd name="connsiteX9653" fmla="*/ 1314953 w 10815999"/>
              <a:gd name="connsiteY9653" fmla="*/ 2905972 h 5499746"/>
              <a:gd name="connsiteX9654" fmla="*/ 1321323 w 10815999"/>
              <a:gd name="connsiteY9654" fmla="*/ 2904060 h 5499746"/>
              <a:gd name="connsiteX9655" fmla="*/ 1327056 w 10815999"/>
              <a:gd name="connsiteY9655" fmla="*/ 2901512 h 5499746"/>
              <a:gd name="connsiteX9656" fmla="*/ 1333426 w 10815999"/>
              <a:gd name="connsiteY9656" fmla="*/ 2900238 h 5499746"/>
              <a:gd name="connsiteX9657" fmla="*/ 1341071 w 10815999"/>
              <a:gd name="connsiteY9657" fmla="*/ 2899600 h 5499746"/>
              <a:gd name="connsiteX9658" fmla="*/ 1349352 w 10815999"/>
              <a:gd name="connsiteY9658" fmla="*/ 2899600 h 5499746"/>
              <a:gd name="connsiteX9659" fmla="*/ 1355722 w 10815999"/>
              <a:gd name="connsiteY9659" fmla="*/ 2898963 h 5499746"/>
              <a:gd name="connsiteX9660" fmla="*/ 1362093 w 10815999"/>
              <a:gd name="connsiteY9660" fmla="*/ 2901512 h 5499746"/>
              <a:gd name="connsiteX9661" fmla="*/ 1369100 w 10815999"/>
              <a:gd name="connsiteY9661" fmla="*/ 2904698 h 5499746"/>
              <a:gd name="connsiteX9662" fmla="*/ 1375470 w 10815999"/>
              <a:gd name="connsiteY9662" fmla="*/ 2907883 h 5499746"/>
              <a:gd name="connsiteX9663" fmla="*/ 1380566 w 10815999"/>
              <a:gd name="connsiteY9663" fmla="*/ 2911069 h 5499746"/>
              <a:gd name="connsiteX9664" fmla="*/ 1382477 w 10815999"/>
              <a:gd name="connsiteY9664" fmla="*/ 2916166 h 5499746"/>
              <a:gd name="connsiteX9665" fmla="*/ 1383751 w 10815999"/>
              <a:gd name="connsiteY9665" fmla="*/ 2921263 h 5499746"/>
              <a:gd name="connsiteX9666" fmla="*/ 1385025 w 10815999"/>
              <a:gd name="connsiteY9666" fmla="*/ 2926997 h 5499746"/>
              <a:gd name="connsiteX9667" fmla="*/ 1385025 w 10815999"/>
              <a:gd name="connsiteY9667" fmla="*/ 2930820 h 5499746"/>
              <a:gd name="connsiteX9668" fmla="*/ 1385025 w 10815999"/>
              <a:gd name="connsiteY9668" fmla="*/ 2933369 h 5499746"/>
              <a:gd name="connsiteX9669" fmla="*/ 1383751 w 10815999"/>
              <a:gd name="connsiteY9669" fmla="*/ 2935917 h 5499746"/>
              <a:gd name="connsiteX9670" fmla="*/ 1382477 w 10815999"/>
              <a:gd name="connsiteY9670" fmla="*/ 2937829 h 5499746"/>
              <a:gd name="connsiteX9671" fmla="*/ 1380566 w 10815999"/>
              <a:gd name="connsiteY9671" fmla="*/ 2941014 h 5499746"/>
              <a:gd name="connsiteX9672" fmla="*/ 1374196 w 10815999"/>
              <a:gd name="connsiteY9672" fmla="*/ 2942926 h 5499746"/>
              <a:gd name="connsiteX9673" fmla="*/ 1365278 w 10815999"/>
              <a:gd name="connsiteY9673" fmla="*/ 2945474 h 5499746"/>
              <a:gd name="connsiteX9674" fmla="*/ 1359544 w 10815999"/>
              <a:gd name="connsiteY9674" fmla="*/ 2954394 h 5499746"/>
              <a:gd name="connsiteX9675" fmla="*/ 1353174 w 10815999"/>
              <a:gd name="connsiteY9675" fmla="*/ 2962040 h 5499746"/>
              <a:gd name="connsiteX9676" fmla="*/ 1353811 w 10815999"/>
              <a:gd name="connsiteY9676" fmla="*/ 2967137 h 5499746"/>
              <a:gd name="connsiteX9677" fmla="*/ 1353811 w 10815999"/>
              <a:gd name="connsiteY9677" fmla="*/ 2972234 h 5499746"/>
              <a:gd name="connsiteX9678" fmla="*/ 1354448 w 10815999"/>
              <a:gd name="connsiteY9678" fmla="*/ 2977331 h 5499746"/>
              <a:gd name="connsiteX9679" fmla="*/ 1355722 w 10815999"/>
              <a:gd name="connsiteY9679" fmla="*/ 2981791 h 5499746"/>
              <a:gd name="connsiteX9680" fmla="*/ 1362730 w 10815999"/>
              <a:gd name="connsiteY9680" fmla="*/ 2988162 h 5499746"/>
              <a:gd name="connsiteX9681" fmla="*/ 1371011 w 10815999"/>
              <a:gd name="connsiteY9681" fmla="*/ 2993896 h 5499746"/>
              <a:gd name="connsiteX9682" fmla="*/ 1373559 w 10815999"/>
              <a:gd name="connsiteY9682" fmla="*/ 2996445 h 5499746"/>
              <a:gd name="connsiteX9683" fmla="*/ 1378018 w 10815999"/>
              <a:gd name="connsiteY9683" fmla="*/ 3000268 h 5499746"/>
              <a:gd name="connsiteX9684" fmla="*/ 1383114 w 10815999"/>
              <a:gd name="connsiteY9684" fmla="*/ 3002816 h 5499746"/>
              <a:gd name="connsiteX9685" fmla="*/ 1387574 w 10815999"/>
              <a:gd name="connsiteY9685" fmla="*/ 3003453 h 5499746"/>
              <a:gd name="connsiteX9686" fmla="*/ 1392033 w 10815999"/>
              <a:gd name="connsiteY9686" fmla="*/ 3004728 h 5499746"/>
              <a:gd name="connsiteX9687" fmla="*/ 1397766 w 10815999"/>
              <a:gd name="connsiteY9687" fmla="*/ 3004728 h 5499746"/>
              <a:gd name="connsiteX9688" fmla="*/ 1404136 w 10815999"/>
              <a:gd name="connsiteY9688" fmla="*/ 3004091 h 5499746"/>
              <a:gd name="connsiteX9689" fmla="*/ 1409232 w 10815999"/>
              <a:gd name="connsiteY9689" fmla="*/ 3003453 h 5499746"/>
              <a:gd name="connsiteX9690" fmla="*/ 1414329 w 10815999"/>
              <a:gd name="connsiteY9690" fmla="*/ 3004728 h 5499746"/>
              <a:gd name="connsiteX9691" fmla="*/ 1419425 w 10815999"/>
              <a:gd name="connsiteY9691" fmla="*/ 3006002 h 5499746"/>
              <a:gd name="connsiteX9692" fmla="*/ 1425795 w 10815999"/>
              <a:gd name="connsiteY9692" fmla="*/ 3007276 h 5499746"/>
              <a:gd name="connsiteX9693" fmla="*/ 1431528 w 10815999"/>
              <a:gd name="connsiteY9693" fmla="*/ 3008550 h 5499746"/>
              <a:gd name="connsiteX9694" fmla="*/ 1439810 w 10815999"/>
              <a:gd name="connsiteY9694" fmla="*/ 3004728 h 5499746"/>
              <a:gd name="connsiteX9695" fmla="*/ 1448728 w 10815999"/>
              <a:gd name="connsiteY9695" fmla="*/ 3001542 h 5499746"/>
              <a:gd name="connsiteX9696" fmla="*/ 1452550 w 10815999"/>
              <a:gd name="connsiteY9696" fmla="*/ 3002816 h 5499746"/>
              <a:gd name="connsiteX9697" fmla="*/ 1457646 w 10815999"/>
              <a:gd name="connsiteY9697" fmla="*/ 3005365 h 5499746"/>
              <a:gd name="connsiteX9698" fmla="*/ 1461469 w 10815999"/>
              <a:gd name="connsiteY9698" fmla="*/ 3007913 h 5499746"/>
              <a:gd name="connsiteX9699" fmla="*/ 1465291 w 10815999"/>
              <a:gd name="connsiteY9699" fmla="*/ 3010462 h 5499746"/>
              <a:gd name="connsiteX9700" fmla="*/ 1469113 w 10815999"/>
              <a:gd name="connsiteY9700" fmla="*/ 3014285 h 5499746"/>
              <a:gd name="connsiteX9701" fmla="*/ 1472935 w 10815999"/>
              <a:gd name="connsiteY9701" fmla="*/ 3018108 h 5499746"/>
              <a:gd name="connsiteX9702" fmla="*/ 1475483 w 10815999"/>
              <a:gd name="connsiteY9702" fmla="*/ 3019382 h 5499746"/>
              <a:gd name="connsiteX9703" fmla="*/ 1478031 w 10815999"/>
              <a:gd name="connsiteY9703" fmla="*/ 3021293 h 5499746"/>
              <a:gd name="connsiteX9704" fmla="*/ 1480579 w 10815999"/>
              <a:gd name="connsiteY9704" fmla="*/ 3022567 h 5499746"/>
              <a:gd name="connsiteX9705" fmla="*/ 1482491 w 10815999"/>
              <a:gd name="connsiteY9705" fmla="*/ 3022567 h 5499746"/>
              <a:gd name="connsiteX9706" fmla="*/ 1485039 w 10815999"/>
              <a:gd name="connsiteY9706" fmla="*/ 3021930 h 5499746"/>
              <a:gd name="connsiteX9707" fmla="*/ 1488224 w 10815999"/>
              <a:gd name="connsiteY9707" fmla="*/ 3020019 h 5499746"/>
              <a:gd name="connsiteX9708" fmla="*/ 1492046 w 10815999"/>
              <a:gd name="connsiteY9708" fmla="*/ 3016833 h 5499746"/>
              <a:gd name="connsiteX9709" fmla="*/ 1494594 w 10815999"/>
              <a:gd name="connsiteY9709" fmla="*/ 3013648 h 5499746"/>
              <a:gd name="connsiteX9710" fmla="*/ 1495231 w 10815999"/>
              <a:gd name="connsiteY9710" fmla="*/ 3011099 h 5499746"/>
              <a:gd name="connsiteX9711" fmla="*/ 1495231 w 10815999"/>
              <a:gd name="connsiteY9711" fmla="*/ 3008550 h 5499746"/>
              <a:gd name="connsiteX9712" fmla="*/ 1495231 w 10815999"/>
              <a:gd name="connsiteY9712" fmla="*/ 3005365 h 5499746"/>
              <a:gd name="connsiteX9713" fmla="*/ 1494594 w 10815999"/>
              <a:gd name="connsiteY9713" fmla="*/ 3002816 h 5499746"/>
              <a:gd name="connsiteX9714" fmla="*/ 1493320 w 10815999"/>
              <a:gd name="connsiteY9714" fmla="*/ 2996445 h 5499746"/>
              <a:gd name="connsiteX9715" fmla="*/ 1492683 w 10815999"/>
              <a:gd name="connsiteY9715" fmla="*/ 2991348 h 5499746"/>
              <a:gd name="connsiteX9716" fmla="*/ 1495868 w 10815999"/>
              <a:gd name="connsiteY9716" fmla="*/ 2981154 h 5499746"/>
              <a:gd name="connsiteX9717" fmla="*/ 1499690 w 10815999"/>
              <a:gd name="connsiteY9717" fmla="*/ 2972234 h 5499746"/>
              <a:gd name="connsiteX9718" fmla="*/ 1503512 w 10815999"/>
              <a:gd name="connsiteY9718" fmla="*/ 2969685 h 5499746"/>
              <a:gd name="connsiteX9719" fmla="*/ 1507972 w 10815999"/>
              <a:gd name="connsiteY9719" fmla="*/ 2967774 h 5499746"/>
              <a:gd name="connsiteX9720" fmla="*/ 1513068 w 10815999"/>
              <a:gd name="connsiteY9720" fmla="*/ 2965862 h 5499746"/>
              <a:gd name="connsiteX9721" fmla="*/ 1516890 w 10815999"/>
              <a:gd name="connsiteY9721" fmla="*/ 2965225 h 5499746"/>
              <a:gd name="connsiteX9722" fmla="*/ 1518801 w 10815999"/>
              <a:gd name="connsiteY9722" fmla="*/ 2967137 h 5499746"/>
              <a:gd name="connsiteX9723" fmla="*/ 1521349 w 10815999"/>
              <a:gd name="connsiteY9723" fmla="*/ 2969685 h 5499746"/>
              <a:gd name="connsiteX9724" fmla="*/ 1527719 w 10815999"/>
              <a:gd name="connsiteY9724" fmla="*/ 2972871 h 5499746"/>
              <a:gd name="connsiteX9725" fmla="*/ 1535364 w 10815999"/>
              <a:gd name="connsiteY9725" fmla="*/ 2975419 h 5499746"/>
              <a:gd name="connsiteX9726" fmla="*/ 1541734 w 10815999"/>
              <a:gd name="connsiteY9726" fmla="*/ 2976694 h 5499746"/>
              <a:gd name="connsiteX9727" fmla="*/ 1548741 w 10815999"/>
              <a:gd name="connsiteY9727" fmla="*/ 2977331 h 5499746"/>
              <a:gd name="connsiteX9728" fmla="*/ 1553200 w 10815999"/>
              <a:gd name="connsiteY9728" fmla="*/ 2976694 h 5499746"/>
              <a:gd name="connsiteX9729" fmla="*/ 1558934 w 10815999"/>
              <a:gd name="connsiteY9729" fmla="*/ 2975419 h 5499746"/>
              <a:gd name="connsiteX9730" fmla="*/ 1564030 w 10815999"/>
              <a:gd name="connsiteY9730" fmla="*/ 2972871 h 5499746"/>
              <a:gd name="connsiteX9731" fmla="*/ 1569763 w 10815999"/>
              <a:gd name="connsiteY9731" fmla="*/ 2970960 h 5499746"/>
              <a:gd name="connsiteX9732" fmla="*/ 1575496 w 10815999"/>
              <a:gd name="connsiteY9732" fmla="*/ 2968411 h 5499746"/>
              <a:gd name="connsiteX9733" fmla="*/ 1581230 w 10815999"/>
              <a:gd name="connsiteY9733" fmla="*/ 2967137 h 5499746"/>
              <a:gd name="connsiteX9734" fmla="*/ 1585689 w 10815999"/>
              <a:gd name="connsiteY9734" fmla="*/ 2965862 h 5499746"/>
              <a:gd name="connsiteX9735" fmla="*/ 1589511 w 10815999"/>
              <a:gd name="connsiteY9735" fmla="*/ 2965225 h 5499746"/>
              <a:gd name="connsiteX9736" fmla="*/ 1599704 w 10815999"/>
              <a:gd name="connsiteY9736" fmla="*/ 2965225 h 5499746"/>
              <a:gd name="connsiteX9737" fmla="*/ 1611170 w 10815999"/>
              <a:gd name="connsiteY9737" fmla="*/ 2966500 h 5499746"/>
              <a:gd name="connsiteX9738" fmla="*/ 1622000 w 10815999"/>
              <a:gd name="connsiteY9738" fmla="*/ 2967774 h 5499746"/>
              <a:gd name="connsiteX9739" fmla="*/ 1630918 w 10815999"/>
              <a:gd name="connsiteY9739" fmla="*/ 2969685 h 5499746"/>
              <a:gd name="connsiteX9740" fmla="*/ 1641747 w 10815999"/>
              <a:gd name="connsiteY9740" fmla="*/ 2971597 h 5499746"/>
              <a:gd name="connsiteX9741" fmla="*/ 1654488 w 10815999"/>
              <a:gd name="connsiteY9741" fmla="*/ 2975419 h 5499746"/>
              <a:gd name="connsiteX9742" fmla="*/ 1667228 w 10815999"/>
              <a:gd name="connsiteY9742" fmla="*/ 2978605 h 5499746"/>
              <a:gd name="connsiteX9743" fmla="*/ 1676784 w 10815999"/>
              <a:gd name="connsiteY9743" fmla="*/ 2981791 h 5499746"/>
              <a:gd name="connsiteX9744" fmla="*/ 1683791 w 10815999"/>
              <a:gd name="connsiteY9744" fmla="*/ 2986251 h 5499746"/>
              <a:gd name="connsiteX9745" fmla="*/ 1690798 w 10815999"/>
              <a:gd name="connsiteY9745" fmla="*/ 2992622 h 5499746"/>
              <a:gd name="connsiteX9746" fmla="*/ 1696532 w 10815999"/>
              <a:gd name="connsiteY9746" fmla="*/ 2998356 h 5499746"/>
              <a:gd name="connsiteX9747" fmla="*/ 1701628 w 10815999"/>
              <a:gd name="connsiteY9747" fmla="*/ 3003453 h 5499746"/>
              <a:gd name="connsiteX9748" fmla="*/ 1709909 w 10815999"/>
              <a:gd name="connsiteY9748" fmla="*/ 3010462 h 5499746"/>
              <a:gd name="connsiteX9749" fmla="*/ 1716279 w 10815999"/>
              <a:gd name="connsiteY9749" fmla="*/ 3018108 h 5499746"/>
              <a:gd name="connsiteX9750" fmla="*/ 1718828 w 10815999"/>
              <a:gd name="connsiteY9750" fmla="*/ 3019382 h 5499746"/>
              <a:gd name="connsiteX9751" fmla="*/ 1722650 w 10815999"/>
              <a:gd name="connsiteY9751" fmla="*/ 3020656 h 5499746"/>
              <a:gd name="connsiteX9752" fmla="*/ 1727109 w 10815999"/>
              <a:gd name="connsiteY9752" fmla="*/ 3021930 h 5499746"/>
              <a:gd name="connsiteX9753" fmla="*/ 1730931 w 10815999"/>
              <a:gd name="connsiteY9753" fmla="*/ 3022567 h 5499746"/>
              <a:gd name="connsiteX9754" fmla="*/ 1738575 w 10815999"/>
              <a:gd name="connsiteY9754" fmla="*/ 3024479 h 5499746"/>
              <a:gd name="connsiteX9755" fmla="*/ 1745583 w 10815999"/>
              <a:gd name="connsiteY9755" fmla="*/ 3025753 h 5499746"/>
              <a:gd name="connsiteX9756" fmla="*/ 1752590 w 10815999"/>
              <a:gd name="connsiteY9756" fmla="*/ 3034673 h 5499746"/>
              <a:gd name="connsiteX9757" fmla="*/ 1757686 w 10815999"/>
              <a:gd name="connsiteY9757" fmla="*/ 3042319 h 5499746"/>
              <a:gd name="connsiteX9758" fmla="*/ 1760234 w 10815999"/>
              <a:gd name="connsiteY9758" fmla="*/ 3045504 h 5499746"/>
              <a:gd name="connsiteX9759" fmla="*/ 1764056 w 10815999"/>
              <a:gd name="connsiteY9759" fmla="*/ 3049327 h 5499746"/>
              <a:gd name="connsiteX9760" fmla="*/ 1768516 w 10815999"/>
              <a:gd name="connsiteY9760" fmla="*/ 3052513 h 5499746"/>
              <a:gd name="connsiteX9761" fmla="*/ 1772338 w 10815999"/>
              <a:gd name="connsiteY9761" fmla="*/ 3054424 h 5499746"/>
              <a:gd name="connsiteX9762" fmla="*/ 1774249 w 10815999"/>
              <a:gd name="connsiteY9762" fmla="*/ 3056336 h 5499746"/>
              <a:gd name="connsiteX9763" fmla="*/ 1776797 w 10815999"/>
              <a:gd name="connsiteY9763" fmla="*/ 3057610 h 5499746"/>
              <a:gd name="connsiteX9764" fmla="*/ 1779982 w 10815999"/>
              <a:gd name="connsiteY9764" fmla="*/ 3058884 h 5499746"/>
              <a:gd name="connsiteX9765" fmla="*/ 1783167 w 10815999"/>
              <a:gd name="connsiteY9765" fmla="*/ 3059521 h 5499746"/>
              <a:gd name="connsiteX9766" fmla="*/ 1788901 w 10815999"/>
              <a:gd name="connsiteY9766" fmla="*/ 3061433 h 5499746"/>
              <a:gd name="connsiteX9767" fmla="*/ 1793997 w 10815999"/>
              <a:gd name="connsiteY9767" fmla="*/ 3062070 h 5499746"/>
              <a:gd name="connsiteX9768" fmla="*/ 1797182 w 10815999"/>
              <a:gd name="connsiteY9768" fmla="*/ 3062707 h 5499746"/>
              <a:gd name="connsiteX9769" fmla="*/ 1801004 w 10815999"/>
              <a:gd name="connsiteY9769" fmla="*/ 3062707 h 5499746"/>
              <a:gd name="connsiteX9770" fmla="*/ 1804826 w 10815999"/>
              <a:gd name="connsiteY9770" fmla="*/ 3062070 h 5499746"/>
              <a:gd name="connsiteX9771" fmla="*/ 1808648 w 10815999"/>
              <a:gd name="connsiteY9771" fmla="*/ 3061433 h 5499746"/>
              <a:gd name="connsiteX9772" fmla="*/ 1816930 w 10815999"/>
              <a:gd name="connsiteY9772" fmla="*/ 3059521 h 5499746"/>
              <a:gd name="connsiteX9773" fmla="*/ 1823300 w 10815999"/>
              <a:gd name="connsiteY9773" fmla="*/ 3058884 h 5499746"/>
              <a:gd name="connsiteX9774" fmla="*/ 1829670 w 10815999"/>
              <a:gd name="connsiteY9774" fmla="*/ 3059521 h 5499746"/>
              <a:gd name="connsiteX9775" fmla="*/ 1836677 w 10815999"/>
              <a:gd name="connsiteY9775" fmla="*/ 3060796 h 5499746"/>
              <a:gd name="connsiteX9776" fmla="*/ 1843685 w 10815999"/>
              <a:gd name="connsiteY9776" fmla="*/ 3060796 h 5499746"/>
              <a:gd name="connsiteX9777" fmla="*/ 1850055 w 10815999"/>
              <a:gd name="connsiteY9777" fmla="*/ 3058884 h 5499746"/>
              <a:gd name="connsiteX9778" fmla="*/ 1854514 w 10815999"/>
              <a:gd name="connsiteY9778" fmla="*/ 3057610 h 5499746"/>
              <a:gd name="connsiteX9779" fmla="*/ 1861521 w 10815999"/>
              <a:gd name="connsiteY9779" fmla="*/ 3054424 h 5499746"/>
              <a:gd name="connsiteX9780" fmla="*/ 1868529 w 10815999"/>
              <a:gd name="connsiteY9780" fmla="*/ 3050601 h 5499746"/>
              <a:gd name="connsiteX9781" fmla="*/ 1874262 w 10815999"/>
              <a:gd name="connsiteY9781" fmla="*/ 3046779 h 5499746"/>
              <a:gd name="connsiteX9782" fmla="*/ 1880632 w 10815999"/>
              <a:gd name="connsiteY9782" fmla="*/ 3042956 h 5499746"/>
              <a:gd name="connsiteX9783" fmla="*/ 1887640 w 10815999"/>
              <a:gd name="connsiteY9783" fmla="*/ 3037859 h 5499746"/>
              <a:gd name="connsiteX9784" fmla="*/ 1895921 w 10815999"/>
              <a:gd name="connsiteY9784" fmla="*/ 3032762 h 5499746"/>
              <a:gd name="connsiteX9785" fmla="*/ 1903565 w 10815999"/>
              <a:gd name="connsiteY9785" fmla="*/ 3030213 h 5499746"/>
              <a:gd name="connsiteX9786" fmla="*/ 1909935 w 10815999"/>
              <a:gd name="connsiteY9786" fmla="*/ 3030213 h 5499746"/>
              <a:gd name="connsiteX9787" fmla="*/ 1918217 w 10815999"/>
              <a:gd name="connsiteY9787" fmla="*/ 3030213 h 5499746"/>
              <a:gd name="connsiteX9788" fmla="*/ 1926498 w 10815999"/>
              <a:gd name="connsiteY9788" fmla="*/ 3030213 h 5499746"/>
              <a:gd name="connsiteX9789" fmla="*/ 1932231 w 10815999"/>
              <a:gd name="connsiteY9789" fmla="*/ 3030213 h 5499746"/>
              <a:gd name="connsiteX9790" fmla="*/ 1939239 w 10815999"/>
              <a:gd name="connsiteY9790" fmla="*/ 3034673 h 5499746"/>
              <a:gd name="connsiteX9791" fmla="*/ 1947520 w 10815999"/>
              <a:gd name="connsiteY9791" fmla="*/ 3039770 h 5499746"/>
              <a:gd name="connsiteX9792" fmla="*/ 1953890 w 10815999"/>
              <a:gd name="connsiteY9792" fmla="*/ 3041681 h 5499746"/>
              <a:gd name="connsiteX9793" fmla="*/ 1962809 w 10815999"/>
              <a:gd name="connsiteY9793" fmla="*/ 3043593 h 5499746"/>
              <a:gd name="connsiteX9794" fmla="*/ 1965994 w 10815999"/>
              <a:gd name="connsiteY9794" fmla="*/ 3044867 h 5499746"/>
              <a:gd name="connsiteX9795" fmla="*/ 1969816 w 10815999"/>
              <a:gd name="connsiteY9795" fmla="*/ 3046141 h 5499746"/>
              <a:gd name="connsiteX9796" fmla="*/ 1972364 w 10815999"/>
              <a:gd name="connsiteY9796" fmla="*/ 3047416 h 5499746"/>
              <a:gd name="connsiteX9797" fmla="*/ 1974275 w 10815999"/>
              <a:gd name="connsiteY9797" fmla="*/ 3049964 h 5499746"/>
              <a:gd name="connsiteX9798" fmla="*/ 1975549 w 10815999"/>
              <a:gd name="connsiteY9798" fmla="*/ 3052513 h 5499746"/>
              <a:gd name="connsiteX9799" fmla="*/ 1976186 w 10815999"/>
              <a:gd name="connsiteY9799" fmla="*/ 3056973 h 5499746"/>
              <a:gd name="connsiteX9800" fmla="*/ 1976186 w 10815999"/>
              <a:gd name="connsiteY9800" fmla="*/ 3062707 h 5499746"/>
              <a:gd name="connsiteX9801" fmla="*/ 1976186 w 10815999"/>
              <a:gd name="connsiteY9801" fmla="*/ 3066530 h 5499746"/>
              <a:gd name="connsiteX9802" fmla="*/ 1975549 w 10815999"/>
              <a:gd name="connsiteY9802" fmla="*/ 3069078 h 5499746"/>
              <a:gd name="connsiteX9803" fmla="*/ 1973638 w 10815999"/>
              <a:gd name="connsiteY9803" fmla="*/ 3074175 h 5499746"/>
              <a:gd name="connsiteX9804" fmla="*/ 1971727 w 10815999"/>
              <a:gd name="connsiteY9804" fmla="*/ 3077998 h 5499746"/>
              <a:gd name="connsiteX9805" fmla="*/ 1969179 w 10815999"/>
              <a:gd name="connsiteY9805" fmla="*/ 3081184 h 5499746"/>
              <a:gd name="connsiteX9806" fmla="*/ 1967268 w 10815999"/>
              <a:gd name="connsiteY9806" fmla="*/ 3082458 h 5499746"/>
              <a:gd name="connsiteX9807" fmla="*/ 1964083 w 10815999"/>
              <a:gd name="connsiteY9807" fmla="*/ 3083095 h 5499746"/>
              <a:gd name="connsiteX9808" fmla="*/ 1960898 w 10815999"/>
              <a:gd name="connsiteY9808" fmla="*/ 3083732 h 5499746"/>
              <a:gd name="connsiteX9809" fmla="*/ 1957075 w 10815999"/>
              <a:gd name="connsiteY9809" fmla="*/ 3085007 h 5499746"/>
              <a:gd name="connsiteX9810" fmla="*/ 1950068 w 10815999"/>
              <a:gd name="connsiteY9810" fmla="*/ 3085007 h 5499746"/>
              <a:gd name="connsiteX9811" fmla="*/ 1944335 w 10815999"/>
              <a:gd name="connsiteY9811" fmla="*/ 3086281 h 5499746"/>
              <a:gd name="connsiteX9812" fmla="*/ 1940513 w 10815999"/>
              <a:gd name="connsiteY9812" fmla="*/ 3088829 h 5499746"/>
              <a:gd name="connsiteX9813" fmla="*/ 1935417 w 10815999"/>
              <a:gd name="connsiteY9813" fmla="*/ 3092015 h 5499746"/>
              <a:gd name="connsiteX9814" fmla="*/ 1930957 w 10815999"/>
              <a:gd name="connsiteY9814" fmla="*/ 3097112 h 5499746"/>
              <a:gd name="connsiteX9815" fmla="*/ 1927772 w 10815999"/>
              <a:gd name="connsiteY9815" fmla="*/ 3100935 h 5499746"/>
              <a:gd name="connsiteX9816" fmla="*/ 1923950 w 10815999"/>
              <a:gd name="connsiteY9816" fmla="*/ 3104758 h 5499746"/>
              <a:gd name="connsiteX9817" fmla="*/ 1920128 w 10815999"/>
              <a:gd name="connsiteY9817" fmla="*/ 3110492 h 5499746"/>
              <a:gd name="connsiteX9818" fmla="*/ 1918217 w 10815999"/>
              <a:gd name="connsiteY9818" fmla="*/ 3113678 h 5499746"/>
              <a:gd name="connsiteX9819" fmla="*/ 1916943 w 10815999"/>
              <a:gd name="connsiteY9819" fmla="*/ 3116226 h 5499746"/>
              <a:gd name="connsiteX9820" fmla="*/ 1916306 w 10815999"/>
              <a:gd name="connsiteY9820" fmla="*/ 3119412 h 5499746"/>
              <a:gd name="connsiteX9821" fmla="*/ 1915669 w 10815999"/>
              <a:gd name="connsiteY9821" fmla="*/ 3122598 h 5499746"/>
              <a:gd name="connsiteX9822" fmla="*/ 1916306 w 10815999"/>
              <a:gd name="connsiteY9822" fmla="*/ 3126420 h 5499746"/>
              <a:gd name="connsiteX9823" fmla="*/ 1918854 w 10815999"/>
              <a:gd name="connsiteY9823" fmla="*/ 3130880 h 5499746"/>
              <a:gd name="connsiteX9824" fmla="*/ 1921402 w 10815999"/>
              <a:gd name="connsiteY9824" fmla="*/ 3135340 h 5499746"/>
              <a:gd name="connsiteX9825" fmla="*/ 1925861 w 10815999"/>
              <a:gd name="connsiteY9825" fmla="*/ 3139163 h 5499746"/>
              <a:gd name="connsiteX9826" fmla="*/ 1929683 w 10815999"/>
              <a:gd name="connsiteY9826" fmla="*/ 3142986 h 5499746"/>
              <a:gd name="connsiteX9827" fmla="*/ 1935417 w 10815999"/>
              <a:gd name="connsiteY9827" fmla="*/ 3147446 h 5499746"/>
              <a:gd name="connsiteX9828" fmla="*/ 1938602 w 10815999"/>
              <a:gd name="connsiteY9828" fmla="*/ 3148720 h 5499746"/>
              <a:gd name="connsiteX9829" fmla="*/ 1941150 w 10815999"/>
              <a:gd name="connsiteY9829" fmla="*/ 3149994 h 5499746"/>
              <a:gd name="connsiteX9830" fmla="*/ 1944335 w 10815999"/>
              <a:gd name="connsiteY9830" fmla="*/ 3151269 h 5499746"/>
              <a:gd name="connsiteX9831" fmla="*/ 1947520 w 10815999"/>
              <a:gd name="connsiteY9831" fmla="*/ 3151269 h 5499746"/>
              <a:gd name="connsiteX9832" fmla="*/ 1949431 w 10815999"/>
              <a:gd name="connsiteY9832" fmla="*/ 3151906 h 5499746"/>
              <a:gd name="connsiteX9833" fmla="*/ 1951342 w 10815999"/>
              <a:gd name="connsiteY9833" fmla="*/ 3151269 h 5499746"/>
              <a:gd name="connsiteX9834" fmla="*/ 1953253 w 10815999"/>
              <a:gd name="connsiteY9834" fmla="*/ 3149994 h 5499746"/>
              <a:gd name="connsiteX9835" fmla="*/ 1956439 w 10815999"/>
              <a:gd name="connsiteY9835" fmla="*/ 3148720 h 5499746"/>
              <a:gd name="connsiteX9836" fmla="*/ 1960261 w 10815999"/>
              <a:gd name="connsiteY9836" fmla="*/ 3146172 h 5499746"/>
              <a:gd name="connsiteX9837" fmla="*/ 1964083 w 10815999"/>
              <a:gd name="connsiteY9837" fmla="*/ 3143623 h 5499746"/>
              <a:gd name="connsiteX9838" fmla="*/ 1969179 w 10815999"/>
              <a:gd name="connsiteY9838" fmla="*/ 3143623 h 5499746"/>
              <a:gd name="connsiteX9839" fmla="*/ 1974912 w 10815999"/>
              <a:gd name="connsiteY9839" fmla="*/ 3142986 h 5499746"/>
              <a:gd name="connsiteX9840" fmla="*/ 1981919 w 10815999"/>
              <a:gd name="connsiteY9840" fmla="*/ 3142986 h 5499746"/>
              <a:gd name="connsiteX9841" fmla="*/ 1986379 w 10815999"/>
              <a:gd name="connsiteY9841" fmla="*/ 3143623 h 5499746"/>
              <a:gd name="connsiteX9842" fmla="*/ 1990838 w 10815999"/>
              <a:gd name="connsiteY9842" fmla="*/ 3148083 h 5499746"/>
              <a:gd name="connsiteX9843" fmla="*/ 1993386 w 10815999"/>
              <a:gd name="connsiteY9843" fmla="*/ 3151269 h 5499746"/>
              <a:gd name="connsiteX9844" fmla="*/ 1995297 w 10815999"/>
              <a:gd name="connsiteY9844" fmla="*/ 3153180 h 5499746"/>
              <a:gd name="connsiteX9845" fmla="*/ 1996571 w 10815999"/>
              <a:gd name="connsiteY9845" fmla="*/ 3155729 h 5499746"/>
              <a:gd name="connsiteX9846" fmla="*/ 1997208 w 10815999"/>
              <a:gd name="connsiteY9846" fmla="*/ 3159551 h 5499746"/>
              <a:gd name="connsiteX9847" fmla="*/ 1997845 w 10815999"/>
              <a:gd name="connsiteY9847" fmla="*/ 3162100 h 5499746"/>
              <a:gd name="connsiteX9848" fmla="*/ 1999119 w 10815999"/>
              <a:gd name="connsiteY9848" fmla="*/ 3168471 h 5499746"/>
              <a:gd name="connsiteX9849" fmla="*/ 2001030 w 10815999"/>
              <a:gd name="connsiteY9849" fmla="*/ 3173568 h 5499746"/>
              <a:gd name="connsiteX9850" fmla="*/ 2001667 w 10815999"/>
              <a:gd name="connsiteY9850" fmla="*/ 3177391 h 5499746"/>
              <a:gd name="connsiteX9851" fmla="*/ 2003578 w 10815999"/>
              <a:gd name="connsiteY9851" fmla="*/ 3181214 h 5499746"/>
              <a:gd name="connsiteX9852" fmla="*/ 2006127 w 10815999"/>
              <a:gd name="connsiteY9852" fmla="*/ 3185037 h 5499746"/>
              <a:gd name="connsiteX9853" fmla="*/ 2008038 w 10815999"/>
              <a:gd name="connsiteY9853" fmla="*/ 3187585 h 5499746"/>
              <a:gd name="connsiteX9854" fmla="*/ 2017593 w 10815999"/>
              <a:gd name="connsiteY9854" fmla="*/ 3195231 h 5499746"/>
              <a:gd name="connsiteX9855" fmla="*/ 2025237 w 10815999"/>
              <a:gd name="connsiteY9855" fmla="*/ 3199691 h 5499746"/>
              <a:gd name="connsiteX9856" fmla="*/ 2034156 w 10815999"/>
              <a:gd name="connsiteY9856" fmla="*/ 3205425 h 5499746"/>
              <a:gd name="connsiteX9857" fmla="*/ 2043074 w 10815999"/>
              <a:gd name="connsiteY9857" fmla="*/ 3211796 h 5499746"/>
              <a:gd name="connsiteX9858" fmla="*/ 2051992 w 10815999"/>
              <a:gd name="connsiteY9858" fmla="*/ 3218805 h 5499746"/>
              <a:gd name="connsiteX9859" fmla="*/ 2059637 w 10815999"/>
              <a:gd name="connsiteY9859" fmla="*/ 3223902 h 5499746"/>
              <a:gd name="connsiteX9860" fmla="*/ 2063459 w 10815999"/>
              <a:gd name="connsiteY9860" fmla="*/ 3228362 h 5499746"/>
              <a:gd name="connsiteX9861" fmla="*/ 2068555 w 10815999"/>
              <a:gd name="connsiteY9861" fmla="*/ 3235370 h 5499746"/>
              <a:gd name="connsiteX9862" fmla="*/ 2070466 w 10815999"/>
              <a:gd name="connsiteY9862" fmla="*/ 3238556 h 5499746"/>
              <a:gd name="connsiteX9863" fmla="*/ 2072377 w 10815999"/>
              <a:gd name="connsiteY9863" fmla="*/ 3241742 h 5499746"/>
              <a:gd name="connsiteX9864" fmla="*/ 2073651 w 10815999"/>
              <a:gd name="connsiteY9864" fmla="*/ 3245565 h 5499746"/>
              <a:gd name="connsiteX9865" fmla="*/ 2073651 w 10815999"/>
              <a:gd name="connsiteY9865" fmla="*/ 3248113 h 5499746"/>
              <a:gd name="connsiteX9866" fmla="*/ 2074925 w 10815999"/>
              <a:gd name="connsiteY9866" fmla="*/ 3252573 h 5499746"/>
              <a:gd name="connsiteX9867" fmla="*/ 2075562 w 10815999"/>
              <a:gd name="connsiteY9867" fmla="*/ 3259581 h 5499746"/>
              <a:gd name="connsiteX9868" fmla="*/ 2074925 w 10815999"/>
              <a:gd name="connsiteY9868" fmla="*/ 3265316 h 5499746"/>
              <a:gd name="connsiteX9869" fmla="*/ 2073651 w 10815999"/>
              <a:gd name="connsiteY9869" fmla="*/ 3270413 h 5499746"/>
              <a:gd name="connsiteX9870" fmla="*/ 2073651 w 10815999"/>
              <a:gd name="connsiteY9870" fmla="*/ 3272961 h 5499746"/>
              <a:gd name="connsiteX9871" fmla="*/ 2073014 w 10815999"/>
              <a:gd name="connsiteY9871" fmla="*/ 3275510 h 5499746"/>
              <a:gd name="connsiteX9872" fmla="*/ 2071740 w 10815999"/>
              <a:gd name="connsiteY9872" fmla="*/ 3278058 h 5499746"/>
              <a:gd name="connsiteX9873" fmla="*/ 2069829 w 10815999"/>
              <a:gd name="connsiteY9873" fmla="*/ 3280607 h 5499746"/>
              <a:gd name="connsiteX9874" fmla="*/ 2067281 w 10815999"/>
              <a:gd name="connsiteY9874" fmla="*/ 3285704 h 5499746"/>
              <a:gd name="connsiteX9875" fmla="*/ 2064096 w 10815999"/>
              <a:gd name="connsiteY9875" fmla="*/ 3289527 h 5499746"/>
              <a:gd name="connsiteX9876" fmla="*/ 2062185 w 10815999"/>
              <a:gd name="connsiteY9876" fmla="*/ 3293987 h 5499746"/>
              <a:gd name="connsiteX9877" fmla="*/ 2059637 w 10815999"/>
              <a:gd name="connsiteY9877" fmla="*/ 3299084 h 5499746"/>
              <a:gd name="connsiteX9878" fmla="*/ 2057726 w 10815999"/>
              <a:gd name="connsiteY9878" fmla="*/ 3305455 h 5499746"/>
              <a:gd name="connsiteX9879" fmla="*/ 2057089 w 10815999"/>
              <a:gd name="connsiteY9879" fmla="*/ 3311189 h 5499746"/>
              <a:gd name="connsiteX9880" fmla="*/ 2057726 w 10815999"/>
              <a:gd name="connsiteY9880" fmla="*/ 3315012 h 5499746"/>
              <a:gd name="connsiteX9881" fmla="*/ 2058363 w 10815999"/>
              <a:gd name="connsiteY9881" fmla="*/ 3320109 h 5499746"/>
              <a:gd name="connsiteX9882" fmla="*/ 2060274 w 10815999"/>
              <a:gd name="connsiteY9882" fmla="*/ 3323932 h 5499746"/>
              <a:gd name="connsiteX9883" fmla="*/ 2061548 w 10815999"/>
              <a:gd name="connsiteY9883" fmla="*/ 3328392 h 5499746"/>
              <a:gd name="connsiteX9884" fmla="*/ 2064096 w 10815999"/>
              <a:gd name="connsiteY9884" fmla="*/ 3332852 h 5499746"/>
              <a:gd name="connsiteX9885" fmla="*/ 2067281 w 10815999"/>
              <a:gd name="connsiteY9885" fmla="*/ 3337312 h 5499746"/>
              <a:gd name="connsiteX9886" fmla="*/ 2070466 w 10815999"/>
              <a:gd name="connsiteY9886" fmla="*/ 3342409 h 5499746"/>
              <a:gd name="connsiteX9887" fmla="*/ 2073651 w 10815999"/>
              <a:gd name="connsiteY9887" fmla="*/ 3344957 h 5499746"/>
              <a:gd name="connsiteX9888" fmla="*/ 2076837 w 10815999"/>
              <a:gd name="connsiteY9888" fmla="*/ 3347506 h 5499746"/>
              <a:gd name="connsiteX9889" fmla="*/ 2081933 w 10815999"/>
              <a:gd name="connsiteY9889" fmla="*/ 3349417 h 5499746"/>
              <a:gd name="connsiteX9890" fmla="*/ 2086392 w 10815999"/>
              <a:gd name="connsiteY9890" fmla="*/ 3351329 h 5499746"/>
              <a:gd name="connsiteX9891" fmla="*/ 2090851 w 10815999"/>
              <a:gd name="connsiteY9891" fmla="*/ 3352603 h 5499746"/>
              <a:gd name="connsiteX9892" fmla="*/ 2099132 w 10815999"/>
              <a:gd name="connsiteY9892" fmla="*/ 3350055 h 5499746"/>
              <a:gd name="connsiteX9893" fmla="*/ 2108051 w 10815999"/>
              <a:gd name="connsiteY9893" fmla="*/ 3347506 h 5499746"/>
              <a:gd name="connsiteX9894" fmla="*/ 2114421 w 10815999"/>
              <a:gd name="connsiteY9894" fmla="*/ 3352603 h 5499746"/>
              <a:gd name="connsiteX9895" fmla="*/ 2120154 w 10815999"/>
              <a:gd name="connsiteY9895" fmla="*/ 3357063 h 5499746"/>
              <a:gd name="connsiteX9896" fmla="*/ 2126525 w 10815999"/>
              <a:gd name="connsiteY9896" fmla="*/ 3360886 h 5499746"/>
              <a:gd name="connsiteX9897" fmla="*/ 2134806 w 10815999"/>
              <a:gd name="connsiteY9897" fmla="*/ 3365346 h 5499746"/>
              <a:gd name="connsiteX9898" fmla="*/ 2138628 w 10815999"/>
              <a:gd name="connsiteY9898" fmla="*/ 3367257 h 5499746"/>
              <a:gd name="connsiteX9899" fmla="*/ 2142450 w 10815999"/>
              <a:gd name="connsiteY9899" fmla="*/ 3368531 h 5499746"/>
              <a:gd name="connsiteX9900" fmla="*/ 2146272 w 10815999"/>
              <a:gd name="connsiteY9900" fmla="*/ 3369169 h 5499746"/>
              <a:gd name="connsiteX9901" fmla="*/ 2149457 w 10815999"/>
              <a:gd name="connsiteY9901" fmla="*/ 3369169 h 5499746"/>
              <a:gd name="connsiteX9902" fmla="*/ 2153280 w 10815999"/>
              <a:gd name="connsiteY9902" fmla="*/ 3366620 h 5499746"/>
              <a:gd name="connsiteX9903" fmla="*/ 2159013 w 10815999"/>
              <a:gd name="connsiteY9903" fmla="*/ 3360886 h 5499746"/>
              <a:gd name="connsiteX9904" fmla="*/ 2161561 w 10815999"/>
              <a:gd name="connsiteY9904" fmla="*/ 3358974 h 5499746"/>
              <a:gd name="connsiteX9905" fmla="*/ 2164109 w 10815999"/>
              <a:gd name="connsiteY9905" fmla="*/ 3357063 h 5499746"/>
              <a:gd name="connsiteX9906" fmla="*/ 2167294 w 10815999"/>
              <a:gd name="connsiteY9906" fmla="*/ 3355789 h 5499746"/>
              <a:gd name="connsiteX9907" fmla="*/ 2169205 w 10815999"/>
              <a:gd name="connsiteY9907" fmla="*/ 3355152 h 5499746"/>
              <a:gd name="connsiteX9908" fmla="*/ 2174301 w 10815999"/>
              <a:gd name="connsiteY9908" fmla="*/ 3353877 h 5499746"/>
              <a:gd name="connsiteX9909" fmla="*/ 2181309 w 10815999"/>
              <a:gd name="connsiteY9909" fmla="*/ 3353877 h 5499746"/>
              <a:gd name="connsiteX9910" fmla="*/ 2187042 w 10815999"/>
              <a:gd name="connsiteY9910" fmla="*/ 3354515 h 5499746"/>
              <a:gd name="connsiteX9911" fmla="*/ 2193412 w 10815999"/>
              <a:gd name="connsiteY9911" fmla="*/ 3355152 h 5499746"/>
              <a:gd name="connsiteX9912" fmla="*/ 2201694 w 10815999"/>
              <a:gd name="connsiteY9912" fmla="*/ 3350692 h 5499746"/>
              <a:gd name="connsiteX9913" fmla="*/ 2209975 w 10815999"/>
              <a:gd name="connsiteY9913" fmla="*/ 3347506 h 5499746"/>
              <a:gd name="connsiteX9914" fmla="*/ 2216982 w 10815999"/>
              <a:gd name="connsiteY9914" fmla="*/ 3350692 h 5499746"/>
              <a:gd name="connsiteX9915" fmla="*/ 2222715 w 10815999"/>
              <a:gd name="connsiteY9915" fmla="*/ 3355152 h 5499746"/>
              <a:gd name="connsiteX9916" fmla="*/ 2229086 w 10815999"/>
              <a:gd name="connsiteY9916" fmla="*/ 3356426 h 5499746"/>
              <a:gd name="connsiteX9917" fmla="*/ 2236730 w 10815999"/>
              <a:gd name="connsiteY9917" fmla="*/ 3357063 h 5499746"/>
              <a:gd name="connsiteX9918" fmla="*/ 2244374 w 10815999"/>
              <a:gd name="connsiteY9918" fmla="*/ 3356426 h 5499746"/>
              <a:gd name="connsiteX9919" fmla="*/ 2249471 w 10815999"/>
              <a:gd name="connsiteY9919" fmla="*/ 3355152 h 5499746"/>
              <a:gd name="connsiteX9920" fmla="*/ 2255841 w 10815999"/>
              <a:gd name="connsiteY9920" fmla="*/ 3346232 h 5499746"/>
              <a:gd name="connsiteX9921" fmla="*/ 2261574 w 10815999"/>
              <a:gd name="connsiteY9921" fmla="*/ 3335400 h 5499746"/>
              <a:gd name="connsiteX9922" fmla="*/ 2262848 w 10815999"/>
              <a:gd name="connsiteY9922" fmla="*/ 3329666 h 5499746"/>
              <a:gd name="connsiteX9923" fmla="*/ 2264759 w 10815999"/>
              <a:gd name="connsiteY9923" fmla="*/ 3322658 h 5499746"/>
              <a:gd name="connsiteX9924" fmla="*/ 2266670 w 10815999"/>
              <a:gd name="connsiteY9924" fmla="*/ 3320109 h 5499746"/>
              <a:gd name="connsiteX9925" fmla="*/ 2267944 w 10815999"/>
              <a:gd name="connsiteY9925" fmla="*/ 3317561 h 5499746"/>
              <a:gd name="connsiteX9926" fmla="*/ 2269219 w 10815999"/>
              <a:gd name="connsiteY9926" fmla="*/ 3315012 h 5499746"/>
              <a:gd name="connsiteX9927" fmla="*/ 2271129 w 10815999"/>
              <a:gd name="connsiteY9927" fmla="*/ 3313738 h 5499746"/>
              <a:gd name="connsiteX9928" fmla="*/ 2273041 w 10815999"/>
              <a:gd name="connsiteY9928" fmla="*/ 3310552 h 5499746"/>
              <a:gd name="connsiteX9929" fmla="*/ 2276226 w 10815999"/>
              <a:gd name="connsiteY9929" fmla="*/ 3308004 h 5499746"/>
              <a:gd name="connsiteX9930" fmla="*/ 2280685 w 10815999"/>
              <a:gd name="connsiteY9930" fmla="*/ 3305455 h 5499746"/>
              <a:gd name="connsiteX9931" fmla="*/ 2284507 w 10815999"/>
              <a:gd name="connsiteY9931" fmla="*/ 3302269 h 5499746"/>
              <a:gd name="connsiteX9932" fmla="*/ 2289603 w 10815999"/>
              <a:gd name="connsiteY9932" fmla="*/ 3300358 h 5499746"/>
              <a:gd name="connsiteX9933" fmla="*/ 2293425 w 10815999"/>
              <a:gd name="connsiteY9933" fmla="*/ 3299084 h 5499746"/>
              <a:gd name="connsiteX9934" fmla="*/ 2296611 w 10815999"/>
              <a:gd name="connsiteY9934" fmla="*/ 3298447 h 5499746"/>
              <a:gd name="connsiteX9935" fmla="*/ 2300433 w 10815999"/>
              <a:gd name="connsiteY9935" fmla="*/ 3299084 h 5499746"/>
              <a:gd name="connsiteX9936" fmla="*/ 2306166 w 10815999"/>
              <a:gd name="connsiteY9936" fmla="*/ 3305455 h 5499746"/>
              <a:gd name="connsiteX9937" fmla="*/ 2312536 w 10815999"/>
              <a:gd name="connsiteY9937" fmla="*/ 3311189 h 5499746"/>
              <a:gd name="connsiteX9938" fmla="*/ 2314447 w 10815999"/>
              <a:gd name="connsiteY9938" fmla="*/ 3311827 h 5499746"/>
              <a:gd name="connsiteX9939" fmla="*/ 2316995 w 10815999"/>
              <a:gd name="connsiteY9939" fmla="*/ 3311827 h 5499746"/>
              <a:gd name="connsiteX9940" fmla="*/ 2320181 w 10815999"/>
              <a:gd name="connsiteY9940" fmla="*/ 3311827 h 5499746"/>
              <a:gd name="connsiteX9941" fmla="*/ 2323366 w 10815999"/>
              <a:gd name="connsiteY9941" fmla="*/ 3311827 h 5499746"/>
              <a:gd name="connsiteX9942" fmla="*/ 2329099 w 10815999"/>
              <a:gd name="connsiteY9942" fmla="*/ 3310552 h 5499746"/>
              <a:gd name="connsiteX9943" fmla="*/ 2334832 w 10815999"/>
              <a:gd name="connsiteY9943" fmla="*/ 3308641 h 5499746"/>
              <a:gd name="connsiteX9944" fmla="*/ 2339928 w 10815999"/>
              <a:gd name="connsiteY9944" fmla="*/ 3306092 h 5499746"/>
              <a:gd name="connsiteX9945" fmla="*/ 2346299 w 10815999"/>
              <a:gd name="connsiteY9945" fmla="*/ 3301632 h 5499746"/>
              <a:gd name="connsiteX9946" fmla="*/ 2351395 w 10815999"/>
              <a:gd name="connsiteY9946" fmla="*/ 3297172 h 5499746"/>
              <a:gd name="connsiteX9947" fmla="*/ 2356491 w 10815999"/>
              <a:gd name="connsiteY9947" fmla="*/ 3294624 h 5499746"/>
              <a:gd name="connsiteX9948" fmla="*/ 2360950 w 10815999"/>
              <a:gd name="connsiteY9948" fmla="*/ 3292712 h 5499746"/>
              <a:gd name="connsiteX9949" fmla="*/ 2367321 w 10815999"/>
              <a:gd name="connsiteY9949" fmla="*/ 3290801 h 5499746"/>
              <a:gd name="connsiteX9950" fmla="*/ 2373054 w 10815999"/>
              <a:gd name="connsiteY9950" fmla="*/ 3289527 h 5499746"/>
              <a:gd name="connsiteX9951" fmla="*/ 2378150 w 10815999"/>
              <a:gd name="connsiteY9951" fmla="*/ 3289527 h 5499746"/>
              <a:gd name="connsiteX9952" fmla="*/ 2384520 w 10815999"/>
              <a:gd name="connsiteY9952" fmla="*/ 3286341 h 5499746"/>
              <a:gd name="connsiteX9953" fmla="*/ 2391527 w 10815999"/>
              <a:gd name="connsiteY9953" fmla="*/ 3282518 h 5499746"/>
              <a:gd name="connsiteX9954" fmla="*/ 2395350 w 10815999"/>
              <a:gd name="connsiteY9954" fmla="*/ 3280607 h 5499746"/>
              <a:gd name="connsiteX9955" fmla="*/ 2398535 w 10815999"/>
              <a:gd name="connsiteY9955" fmla="*/ 3278696 h 5499746"/>
              <a:gd name="connsiteX9956" fmla="*/ 2402357 w 10815999"/>
              <a:gd name="connsiteY9956" fmla="*/ 3277421 h 5499746"/>
              <a:gd name="connsiteX9957" fmla="*/ 2404905 w 10815999"/>
              <a:gd name="connsiteY9957" fmla="*/ 3277421 h 5499746"/>
              <a:gd name="connsiteX9958" fmla="*/ 2409364 w 10815999"/>
              <a:gd name="connsiteY9958" fmla="*/ 3277421 h 5499746"/>
              <a:gd name="connsiteX9959" fmla="*/ 2415735 w 10815999"/>
              <a:gd name="connsiteY9959" fmla="*/ 3277421 h 5499746"/>
              <a:gd name="connsiteX9960" fmla="*/ 2421468 w 10815999"/>
              <a:gd name="connsiteY9960" fmla="*/ 3278058 h 5499746"/>
              <a:gd name="connsiteX9961" fmla="*/ 2424653 w 10815999"/>
              <a:gd name="connsiteY9961" fmla="*/ 3279970 h 5499746"/>
              <a:gd name="connsiteX9962" fmla="*/ 2425927 w 10815999"/>
              <a:gd name="connsiteY9962" fmla="*/ 3281881 h 5499746"/>
              <a:gd name="connsiteX9963" fmla="*/ 2427201 w 10815999"/>
              <a:gd name="connsiteY9963" fmla="*/ 3284430 h 5499746"/>
              <a:gd name="connsiteX9964" fmla="*/ 2427838 w 10815999"/>
              <a:gd name="connsiteY9964" fmla="*/ 3287615 h 5499746"/>
              <a:gd name="connsiteX9965" fmla="*/ 2428475 w 10815999"/>
              <a:gd name="connsiteY9965" fmla="*/ 3290164 h 5499746"/>
              <a:gd name="connsiteX9966" fmla="*/ 2427838 w 10815999"/>
              <a:gd name="connsiteY9966" fmla="*/ 3296535 h 5499746"/>
              <a:gd name="connsiteX9967" fmla="*/ 2426564 w 10815999"/>
              <a:gd name="connsiteY9967" fmla="*/ 3301632 h 5499746"/>
              <a:gd name="connsiteX9968" fmla="*/ 2426564 w 10815999"/>
              <a:gd name="connsiteY9968" fmla="*/ 3304818 h 5499746"/>
              <a:gd name="connsiteX9969" fmla="*/ 2425290 w 10815999"/>
              <a:gd name="connsiteY9969" fmla="*/ 3307367 h 5499746"/>
              <a:gd name="connsiteX9970" fmla="*/ 2424016 w 10815999"/>
              <a:gd name="connsiteY9970" fmla="*/ 3310552 h 5499746"/>
              <a:gd name="connsiteX9971" fmla="*/ 2422105 w 10815999"/>
              <a:gd name="connsiteY9971" fmla="*/ 3313101 h 5499746"/>
              <a:gd name="connsiteX9972" fmla="*/ 2417646 w 10815999"/>
              <a:gd name="connsiteY9972" fmla="*/ 3318835 h 5499746"/>
              <a:gd name="connsiteX9973" fmla="*/ 2414461 w 10815999"/>
              <a:gd name="connsiteY9973" fmla="*/ 3323295 h 5499746"/>
              <a:gd name="connsiteX9974" fmla="*/ 2412549 w 10815999"/>
              <a:gd name="connsiteY9974" fmla="*/ 3327118 h 5499746"/>
              <a:gd name="connsiteX9975" fmla="*/ 2408727 w 10815999"/>
              <a:gd name="connsiteY9975" fmla="*/ 3332215 h 5499746"/>
              <a:gd name="connsiteX9976" fmla="*/ 2407453 w 10815999"/>
              <a:gd name="connsiteY9976" fmla="*/ 3334763 h 5499746"/>
              <a:gd name="connsiteX9977" fmla="*/ 2406179 w 10815999"/>
              <a:gd name="connsiteY9977" fmla="*/ 3337312 h 5499746"/>
              <a:gd name="connsiteX9978" fmla="*/ 2404905 w 10815999"/>
              <a:gd name="connsiteY9978" fmla="*/ 3340498 h 5499746"/>
              <a:gd name="connsiteX9979" fmla="*/ 2404905 w 10815999"/>
              <a:gd name="connsiteY9979" fmla="*/ 3343046 h 5499746"/>
              <a:gd name="connsiteX9980" fmla="*/ 2404268 w 10815999"/>
              <a:gd name="connsiteY9980" fmla="*/ 3344320 h 5499746"/>
              <a:gd name="connsiteX9981" fmla="*/ 2403631 w 10815999"/>
              <a:gd name="connsiteY9981" fmla="*/ 3345595 h 5499746"/>
              <a:gd name="connsiteX9982" fmla="*/ 2404268 w 10815999"/>
              <a:gd name="connsiteY9982" fmla="*/ 3347506 h 5499746"/>
              <a:gd name="connsiteX9983" fmla="*/ 2404268 w 10815999"/>
              <a:gd name="connsiteY9983" fmla="*/ 3350055 h 5499746"/>
              <a:gd name="connsiteX9984" fmla="*/ 2405542 w 10815999"/>
              <a:gd name="connsiteY9984" fmla="*/ 3355789 h 5499746"/>
              <a:gd name="connsiteX9985" fmla="*/ 2407453 w 10815999"/>
              <a:gd name="connsiteY9985" fmla="*/ 3359612 h 5499746"/>
              <a:gd name="connsiteX9986" fmla="*/ 2411912 w 10815999"/>
              <a:gd name="connsiteY9986" fmla="*/ 3362160 h 5499746"/>
              <a:gd name="connsiteX9987" fmla="*/ 2417009 w 10815999"/>
              <a:gd name="connsiteY9987" fmla="*/ 3365983 h 5499746"/>
              <a:gd name="connsiteX9988" fmla="*/ 2420194 w 10815999"/>
              <a:gd name="connsiteY9988" fmla="*/ 3367257 h 5499746"/>
              <a:gd name="connsiteX9989" fmla="*/ 2423379 w 10815999"/>
              <a:gd name="connsiteY9989" fmla="*/ 3368531 h 5499746"/>
              <a:gd name="connsiteX9990" fmla="*/ 2426564 w 10815999"/>
              <a:gd name="connsiteY9990" fmla="*/ 3369169 h 5499746"/>
              <a:gd name="connsiteX9991" fmla="*/ 2429112 w 10815999"/>
              <a:gd name="connsiteY9991" fmla="*/ 3369169 h 5499746"/>
              <a:gd name="connsiteX9992" fmla="*/ 2438031 w 10815999"/>
              <a:gd name="connsiteY9992" fmla="*/ 3365983 h 5499746"/>
              <a:gd name="connsiteX9993" fmla="*/ 2446312 w 10815999"/>
              <a:gd name="connsiteY9993" fmla="*/ 3362160 h 5499746"/>
              <a:gd name="connsiteX9994" fmla="*/ 2455230 w 10815999"/>
              <a:gd name="connsiteY9994" fmla="*/ 3360886 h 5499746"/>
              <a:gd name="connsiteX9995" fmla="*/ 2464149 w 10815999"/>
              <a:gd name="connsiteY9995" fmla="*/ 3359612 h 5499746"/>
              <a:gd name="connsiteX9996" fmla="*/ 2473067 w 10815999"/>
              <a:gd name="connsiteY9996" fmla="*/ 3358974 h 5499746"/>
              <a:gd name="connsiteX9997" fmla="*/ 2480711 w 10815999"/>
              <a:gd name="connsiteY9997" fmla="*/ 3357063 h 5499746"/>
              <a:gd name="connsiteX9998" fmla="*/ 2483896 w 10815999"/>
              <a:gd name="connsiteY9998" fmla="*/ 3355152 h 5499746"/>
              <a:gd name="connsiteX9999" fmla="*/ 2488993 w 10815999"/>
              <a:gd name="connsiteY9999" fmla="*/ 3350692 h 5499746"/>
              <a:gd name="connsiteX10000" fmla="*/ 2492178 w 10815999"/>
              <a:gd name="connsiteY10000" fmla="*/ 3346869 h 5499746"/>
              <a:gd name="connsiteX10001" fmla="*/ 2494726 w 10815999"/>
              <a:gd name="connsiteY10001" fmla="*/ 3343046 h 5499746"/>
              <a:gd name="connsiteX10002" fmla="*/ 2499185 w 10815999"/>
              <a:gd name="connsiteY10002" fmla="*/ 3337312 h 5499746"/>
              <a:gd name="connsiteX10003" fmla="*/ 2502370 w 10815999"/>
              <a:gd name="connsiteY10003" fmla="*/ 3330941 h 5499746"/>
              <a:gd name="connsiteX10004" fmla="*/ 2504918 w 10815999"/>
              <a:gd name="connsiteY10004" fmla="*/ 3323295 h 5499746"/>
              <a:gd name="connsiteX10005" fmla="*/ 2506829 w 10815999"/>
              <a:gd name="connsiteY10005" fmla="*/ 3318835 h 5499746"/>
              <a:gd name="connsiteX10006" fmla="*/ 2506192 w 10815999"/>
              <a:gd name="connsiteY10006" fmla="*/ 3313738 h 5499746"/>
              <a:gd name="connsiteX10007" fmla="*/ 2504918 w 10815999"/>
              <a:gd name="connsiteY10007" fmla="*/ 3308004 h 5499746"/>
              <a:gd name="connsiteX10008" fmla="*/ 2504918 w 10815999"/>
              <a:gd name="connsiteY10008" fmla="*/ 3305455 h 5499746"/>
              <a:gd name="connsiteX10009" fmla="*/ 2504918 w 10815999"/>
              <a:gd name="connsiteY10009" fmla="*/ 3302269 h 5499746"/>
              <a:gd name="connsiteX10010" fmla="*/ 2505555 w 10815999"/>
              <a:gd name="connsiteY10010" fmla="*/ 3300358 h 5499746"/>
              <a:gd name="connsiteX10011" fmla="*/ 2506829 w 10815999"/>
              <a:gd name="connsiteY10011" fmla="*/ 3299084 h 5499746"/>
              <a:gd name="connsiteX10012" fmla="*/ 2508103 w 10815999"/>
              <a:gd name="connsiteY10012" fmla="*/ 3297810 h 5499746"/>
              <a:gd name="connsiteX10013" fmla="*/ 2510651 w 10815999"/>
              <a:gd name="connsiteY10013" fmla="*/ 3296535 h 5499746"/>
              <a:gd name="connsiteX10014" fmla="*/ 2512563 w 10815999"/>
              <a:gd name="connsiteY10014" fmla="*/ 3295898 h 5499746"/>
              <a:gd name="connsiteX10015" fmla="*/ 2514474 w 10815999"/>
              <a:gd name="connsiteY10015" fmla="*/ 3295898 h 5499746"/>
              <a:gd name="connsiteX10016" fmla="*/ 2519570 w 10815999"/>
              <a:gd name="connsiteY10016" fmla="*/ 3295261 h 5499746"/>
              <a:gd name="connsiteX10017" fmla="*/ 2524029 w 10815999"/>
              <a:gd name="connsiteY10017" fmla="*/ 3294624 h 5499746"/>
              <a:gd name="connsiteX10018" fmla="*/ 2530399 w 10815999"/>
              <a:gd name="connsiteY10018" fmla="*/ 3292075 h 5499746"/>
              <a:gd name="connsiteX10019" fmla="*/ 2537407 w 10815999"/>
              <a:gd name="connsiteY10019" fmla="*/ 3288890 h 5499746"/>
              <a:gd name="connsiteX10020" fmla="*/ 2543777 w 10815999"/>
              <a:gd name="connsiteY10020" fmla="*/ 3285704 h 5499746"/>
              <a:gd name="connsiteX10021" fmla="*/ 2548236 w 10815999"/>
              <a:gd name="connsiteY10021" fmla="*/ 3282518 h 5499746"/>
              <a:gd name="connsiteX10022" fmla="*/ 2553332 w 10815999"/>
              <a:gd name="connsiteY10022" fmla="*/ 3273598 h 5499746"/>
              <a:gd name="connsiteX10023" fmla="*/ 2558429 w 10815999"/>
              <a:gd name="connsiteY10023" fmla="*/ 3262767 h 5499746"/>
              <a:gd name="connsiteX10024" fmla="*/ 2560977 w 10815999"/>
              <a:gd name="connsiteY10024" fmla="*/ 3260219 h 5499746"/>
              <a:gd name="connsiteX10025" fmla="*/ 2564162 w 10815999"/>
              <a:gd name="connsiteY10025" fmla="*/ 3257033 h 5499746"/>
              <a:gd name="connsiteX10026" fmla="*/ 2567984 w 10815999"/>
              <a:gd name="connsiteY10026" fmla="*/ 3253847 h 5499746"/>
              <a:gd name="connsiteX10027" fmla="*/ 2570532 w 10815999"/>
              <a:gd name="connsiteY10027" fmla="*/ 3253210 h 5499746"/>
              <a:gd name="connsiteX10028" fmla="*/ 2576902 w 10815999"/>
              <a:gd name="connsiteY10028" fmla="*/ 3251299 h 5499746"/>
              <a:gd name="connsiteX10029" fmla="*/ 2583909 w 10815999"/>
              <a:gd name="connsiteY10029" fmla="*/ 3251299 h 5499746"/>
              <a:gd name="connsiteX10030" fmla="*/ 2590917 w 10815999"/>
              <a:gd name="connsiteY10030" fmla="*/ 3251299 h 5499746"/>
              <a:gd name="connsiteX10031" fmla="*/ 2596650 w 10815999"/>
              <a:gd name="connsiteY10031" fmla="*/ 3253210 h 5499746"/>
              <a:gd name="connsiteX10032" fmla="*/ 2604294 w 10815999"/>
              <a:gd name="connsiteY10032" fmla="*/ 3253210 h 5499746"/>
              <a:gd name="connsiteX10033" fmla="*/ 2613213 w 10815999"/>
              <a:gd name="connsiteY10033" fmla="*/ 3253847 h 5499746"/>
              <a:gd name="connsiteX10034" fmla="*/ 2622768 w 10815999"/>
              <a:gd name="connsiteY10034" fmla="*/ 3255759 h 5499746"/>
              <a:gd name="connsiteX10035" fmla="*/ 2631049 w 10815999"/>
              <a:gd name="connsiteY10035" fmla="*/ 3255759 h 5499746"/>
              <a:gd name="connsiteX10036" fmla="*/ 2637420 w 10815999"/>
              <a:gd name="connsiteY10036" fmla="*/ 3257670 h 5499746"/>
              <a:gd name="connsiteX10037" fmla="*/ 2645064 w 10815999"/>
              <a:gd name="connsiteY10037" fmla="*/ 3260219 h 5499746"/>
              <a:gd name="connsiteX10038" fmla="*/ 2651434 w 10815999"/>
              <a:gd name="connsiteY10038" fmla="*/ 3262130 h 5499746"/>
              <a:gd name="connsiteX10039" fmla="*/ 2657805 w 10815999"/>
              <a:gd name="connsiteY10039" fmla="*/ 3262767 h 5499746"/>
              <a:gd name="connsiteX10040" fmla="*/ 2662901 w 10815999"/>
              <a:gd name="connsiteY10040" fmla="*/ 3264041 h 5499746"/>
              <a:gd name="connsiteX10041" fmla="*/ 2669271 w 10815999"/>
              <a:gd name="connsiteY10041" fmla="*/ 3264041 h 5499746"/>
              <a:gd name="connsiteX10042" fmla="*/ 2671819 w 10815999"/>
              <a:gd name="connsiteY10042" fmla="*/ 3264041 h 5499746"/>
              <a:gd name="connsiteX10043" fmla="*/ 2675004 w 10815999"/>
              <a:gd name="connsiteY10043" fmla="*/ 3262767 h 5499746"/>
              <a:gd name="connsiteX10044" fmla="*/ 2678189 w 10815999"/>
              <a:gd name="connsiteY10044" fmla="*/ 3262130 h 5499746"/>
              <a:gd name="connsiteX10045" fmla="*/ 2680101 w 10815999"/>
              <a:gd name="connsiteY10045" fmla="*/ 3260219 h 5499746"/>
              <a:gd name="connsiteX10046" fmla="*/ 2681375 w 10815999"/>
              <a:gd name="connsiteY10046" fmla="*/ 3257670 h 5499746"/>
              <a:gd name="connsiteX10047" fmla="*/ 2682012 w 10815999"/>
              <a:gd name="connsiteY10047" fmla="*/ 3252573 h 5499746"/>
              <a:gd name="connsiteX10048" fmla="*/ 2682012 w 10815999"/>
              <a:gd name="connsiteY10048" fmla="*/ 3248113 h 5499746"/>
              <a:gd name="connsiteX10049" fmla="*/ 2682012 w 10815999"/>
              <a:gd name="connsiteY10049" fmla="*/ 3243653 h 5499746"/>
              <a:gd name="connsiteX10050" fmla="*/ 2680101 w 10815999"/>
              <a:gd name="connsiteY10050" fmla="*/ 3239193 h 5499746"/>
              <a:gd name="connsiteX10051" fmla="*/ 2675641 w 10815999"/>
              <a:gd name="connsiteY10051" fmla="*/ 3234096 h 5499746"/>
              <a:gd name="connsiteX10052" fmla="*/ 2671819 w 10815999"/>
              <a:gd name="connsiteY10052" fmla="*/ 3228999 h 5499746"/>
              <a:gd name="connsiteX10053" fmla="*/ 2667997 w 10815999"/>
              <a:gd name="connsiteY10053" fmla="*/ 3226450 h 5499746"/>
              <a:gd name="connsiteX10054" fmla="*/ 2660353 w 10815999"/>
              <a:gd name="connsiteY10054" fmla="*/ 3223902 h 5499746"/>
              <a:gd name="connsiteX10055" fmla="*/ 2650797 w 10815999"/>
              <a:gd name="connsiteY10055" fmla="*/ 3221991 h 5499746"/>
              <a:gd name="connsiteX10056" fmla="*/ 2643790 w 10815999"/>
              <a:gd name="connsiteY10056" fmla="*/ 3214982 h 5499746"/>
              <a:gd name="connsiteX10057" fmla="*/ 2636146 w 10815999"/>
              <a:gd name="connsiteY10057" fmla="*/ 3207336 h 5499746"/>
              <a:gd name="connsiteX10058" fmla="*/ 2636783 w 10815999"/>
              <a:gd name="connsiteY10058" fmla="*/ 3202239 h 5499746"/>
              <a:gd name="connsiteX10059" fmla="*/ 2639331 w 10815999"/>
              <a:gd name="connsiteY10059" fmla="*/ 3196505 h 5499746"/>
              <a:gd name="connsiteX10060" fmla="*/ 2641879 w 10815999"/>
              <a:gd name="connsiteY10060" fmla="*/ 3190134 h 5499746"/>
              <a:gd name="connsiteX10061" fmla="*/ 2645701 w 10815999"/>
              <a:gd name="connsiteY10061" fmla="*/ 3185674 h 5499746"/>
              <a:gd name="connsiteX10062" fmla="*/ 2654619 w 10815999"/>
              <a:gd name="connsiteY10062" fmla="*/ 3178028 h 5499746"/>
              <a:gd name="connsiteX10063" fmla="*/ 2665449 w 10815999"/>
              <a:gd name="connsiteY10063" fmla="*/ 3171020 h 5499746"/>
              <a:gd name="connsiteX10064" fmla="*/ 2673730 w 10815999"/>
              <a:gd name="connsiteY10064" fmla="*/ 3163374 h 5499746"/>
              <a:gd name="connsiteX10065" fmla="*/ 2682012 w 10815999"/>
              <a:gd name="connsiteY10065" fmla="*/ 3153817 h 5499746"/>
              <a:gd name="connsiteX10066" fmla="*/ 2689019 w 10815999"/>
              <a:gd name="connsiteY10066" fmla="*/ 3148083 h 5499746"/>
              <a:gd name="connsiteX10067" fmla="*/ 2696026 w 10815999"/>
              <a:gd name="connsiteY10067" fmla="*/ 3140437 h 5499746"/>
              <a:gd name="connsiteX10068" fmla="*/ 2699848 w 10815999"/>
              <a:gd name="connsiteY10068" fmla="*/ 3137252 h 5499746"/>
              <a:gd name="connsiteX10069" fmla="*/ 2703033 w 10815999"/>
              <a:gd name="connsiteY10069" fmla="*/ 3132792 h 5499746"/>
              <a:gd name="connsiteX10070" fmla="*/ 2704945 w 10815999"/>
              <a:gd name="connsiteY10070" fmla="*/ 3130243 h 5499746"/>
              <a:gd name="connsiteX10071" fmla="*/ 2706219 w 10815999"/>
              <a:gd name="connsiteY10071" fmla="*/ 3127058 h 5499746"/>
              <a:gd name="connsiteX10072" fmla="*/ 2706856 w 10815999"/>
              <a:gd name="connsiteY10072" fmla="*/ 3120049 h 5499746"/>
              <a:gd name="connsiteX10073" fmla="*/ 2706856 w 10815999"/>
              <a:gd name="connsiteY10073" fmla="*/ 3113041 h 5499746"/>
              <a:gd name="connsiteX10074" fmla="*/ 2706856 w 10815999"/>
              <a:gd name="connsiteY10074" fmla="*/ 3109218 h 5499746"/>
              <a:gd name="connsiteX10075" fmla="*/ 2706856 w 10815999"/>
              <a:gd name="connsiteY10075" fmla="*/ 3105395 h 5499746"/>
              <a:gd name="connsiteX10076" fmla="*/ 2707493 w 10815999"/>
              <a:gd name="connsiteY10076" fmla="*/ 3102846 h 5499746"/>
              <a:gd name="connsiteX10077" fmla="*/ 2708767 w 10815999"/>
              <a:gd name="connsiteY10077" fmla="*/ 3100935 h 5499746"/>
              <a:gd name="connsiteX10078" fmla="*/ 2711315 w 10815999"/>
              <a:gd name="connsiteY10078" fmla="*/ 3100298 h 5499746"/>
              <a:gd name="connsiteX10079" fmla="*/ 2713863 w 10815999"/>
              <a:gd name="connsiteY10079" fmla="*/ 3100298 h 5499746"/>
              <a:gd name="connsiteX10080" fmla="*/ 2717048 w 10815999"/>
              <a:gd name="connsiteY10080" fmla="*/ 3100935 h 5499746"/>
              <a:gd name="connsiteX10081" fmla="*/ 2720870 w 10815999"/>
              <a:gd name="connsiteY10081" fmla="*/ 3102209 h 5499746"/>
              <a:gd name="connsiteX10082" fmla="*/ 2727241 w 10815999"/>
              <a:gd name="connsiteY10082" fmla="*/ 3105395 h 5499746"/>
              <a:gd name="connsiteX10083" fmla="*/ 2733611 w 10815999"/>
              <a:gd name="connsiteY10083" fmla="*/ 3107306 h 5499746"/>
              <a:gd name="connsiteX10084" fmla="*/ 2738070 w 10815999"/>
              <a:gd name="connsiteY10084" fmla="*/ 3110492 h 5499746"/>
              <a:gd name="connsiteX10085" fmla="*/ 2743166 w 10815999"/>
              <a:gd name="connsiteY10085" fmla="*/ 3113678 h 5499746"/>
              <a:gd name="connsiteX10086" fmla="*/ 2748262 w 10815999"/>
              <a:gd name="connsiteY10086" fmla="*/ 3116226 h 5499746"/>
              <a:gd name="connsiteX10087" fmla="*/ 2752722 w 10815999"/>
              <a:gd name="connsiteY10087" fmla="*/ 3117500 h 5499746"/>
              <a:gd name="connsiteX10088" fmla="*/ 2759092 w 10815999"/>
              <a:gd name="connsiteY10088" fmla="*/ 3118138 h 5499746"/>
              <a:gd name="connsiteX10089" fmla="*/ 2766736 w 10815999"/>
              <a:gd name="connsiteY10089" fmla="*/ 3118138 h 5499746"/>
              <a:gd name="connsiteX10090" fmla="*/ 2773106 w 10815999"/>
              <a:gd name="connsiteY10090" fmla="*/ 3117500 h 5499746"/>
              <a:gd name="connsiteX10091" fmla="*/ 2779477 w 10815999"/>
              <a:gd name="connsiteY10091" fmla="*/ 3117500 h 5499746"/>
              <a:gd name="connsiteX10092" fmla="*/ 2783936 w 10815999"/>
              <a:gd name="connsiteY10092" fmla="*/ 3117500 h 5499746"/>
              <a:gd name="connsiteX10093" fmla="*/ 2789669 w 10815999"/>
              <a:gd name="connsiteY10093" fmla="*/ 3117500 h 5499746"/>
              <a:gd name="connsiteX10094" fmla="*/ 2794765 w 10815999"/>
              <a:gd name="connsiteY10094" fmla="*/ 3118138 h 5499746"/>
              <a:gd name="connsiteX10095" fmla="*/ 2799225 w 10815999"/>
              <a:gd name="connsiteY10095" fmla="*/ 3119412 h 5499746"/>
              <a:gd name="connsiteX10096" fmla="*/ 2809417 w 10815999"/>
              <a:gd name="connsiteY10096" fmla="*/ 3125146 h 5499746"/>
              <a:gd name="connsiteX10097" fmla="*/ 2818335 w 10815999"/>
              <a:gd name="connsiteY10097" fmla="*/ 3129606 h 5499746"/>
              <a:gd name="connsiteX10098" fmla="*/ 2827891 w 10815999"/>
              <a:gd name="connsiteY10098" fmla="*/ 3135977 h 5499746"/>
              <a:gd name="connsiteX10099" fmla="*/ 2838083 w 10815999"/>
              <a:gd name="connsiteY10099" fmla="*/ 3141712 h 5499746"/>
              <a:gd name="connsiteX10100" fmla="*/ 2842542 w 10815999"/>
              <a:gd name="connsiteY10100" fmla="*/ 3142349 h 5499746"/>
              <a:gd name="connsiteX10101" fmla="*/ 2846365 w 10815999"/>
              <a:gd name="connsiteY10101" fmla="*/ 3142349 h 5499746"/>
              <a:gd name="connsiteX10102" fmla="*/ 2850187 w 10815999"/>
              <a:gd name="connsiteY10102" fmla="*/ 3141712 h 5499746"/>
              <a:gd name="connsiteX10103" fmla="*/ 2855283 w 10815999"/>
              <a:gd name="connsiteY10103" fmla="*/ 3141074 h 5499746"/>
              <a:gd name="connsiteX10104" fmla="*/ 2863564 w 10815999"/>
              <a:gd name="connsiteY10104" fmla="*/ 3139800 h 5499746"/>
              <a:gd name="connsiteX10105" fmla="*/ 2871845 w 10815999"/>
              <a:gd name="connsiteY10105" fmla="*/ 3139163 h 5499746"/>
              <a:gd name="connsiteX10106" fmla="*/ 2877579 w 10815999"/>
              <a:gd name="connsiteY10106" fmla="*/ 3139163 h 5499746"/>
              <a:gd name="connsiteX10107" fmla="*/ 2883949 w 10815999"/>
              <a:gd name="connsiteY10107" fmla="*/ 3137889 h 5499746"/>
              <a:gd name="connsiteX10108" fmla="*/ 2891593 w 10815999"/>
              <a:gd name="connsiteY10108" fmla="*/ 3136615 h 5499746"/>
              <a:gd name="connsiteX10109" fmla="*/ 2896053 w 10815999"/>
              <a:gd name="connsiteY10109" fmla="*/ 3134703 h 5499746"/>
              <a:gd name="connsiteX10110" fmla="*/ 2899238 w 10815999"/>
              <a:gd name="connsiteY10110" fmla="*/ 3132792 h 5499746"/>
              <a:gd name="connsiteX10111" fmla="*/ 2902423 w 10815999"/>
              <a:gd name="connsiteY10111" fmla="*/ 3130880 h 5499746"/>
              <a:gd name="connsiteX10112" fmla="*/ 2905608 w 10815999"/>
              <a:gd name="connsiteY10112" fmla="*/ 3128332 h 5499746"/>
              <a:gd name="connsiteX10113" fmla="*/ 2908156 w 10815999"/>
              <a:gd name="connsiteY10113" fmla="*/ 3125146 h 5499746"/>
              <a:gd name="connsiteX10114" fmla="*/ 2915163 w 10815999"/>
              <a:gd name="connsiteY10114" fmla="*/ 3118775 h 5499746"/>
              <a:gd name="connsiteX10115" fmla="*/ 2920897 w 10815999"/>
              <a:gd name="connsiteY10115" fmla="*/ 3113041 h 5499746"/>
              <a:gd name="connsiteX10116" fmla="*/ 2925993 w 10815999"/>
              <a:gd name="connsiteY10116" fmla="*/ 3107306 h 5499746"/>
              <a:gd name="connsiteX10117" fmla="*/ 2934274 w 10815999"/>
              <a:gd name="connsiteY10117" fmla="*/ 3101572 h 5499746"/>
              <a:gd name="connsiteX10118" fmla="*/ 2942555 w 10815999"/>
              <a:gd name="connsiteY10118" fmla="*/ 3094564 h 5499746"/>
              <a:gd name="connsiteX10119" fmla="*/ 2947652 w 10815999"/>
              <a:gd name="connsiteY10119" fmla="*/ 3088829 h 5499746"/>
              <a:gd name="connsiteX10120" fmla="*/ 2949563 w 10815999"/>
              <a:gd name="connsiteY10120" fmla="*/ 3081184 h 5499746"/>
              <a:gd name="connsiteX10121" fmla="*/ 2952111 w 10815999"/>
              <a:gd name="connsiteY10121" fmla="*/ 3072901 h 5499746"/>
              <a:gd name="connsiteX10122" fmla="*/ 2955296 w 10815999"/>
              <a:gd name="connsiteY10122" fmla="*/ 3063981 h 5499746"/>
              <a:gd name="connsiteX10123" fmla="*/ 2957207 w 10815999"/>
              <a:gd name="connsiteY10123" fmla="*/ 3056973 h 5499746"/>
              <a:gd name="connsiteX10124" fmla="*/ 2959118 w 10815999"/>
              <a:gd name="connsiteY10124" fmla="*/ 3049964 h 5499746"/>
              <a:gd name="connsiteX10125" fmla="*/ 2960392 w 10815999"/>
              <a:gd name="connsiteY10125" fmla="*/ 3041044 h 5499746"/>
              <a:gd name="connsiteX10126" fmla="*/ 2961666 w 10815999"/>
              <a:gd name="connsiteY10126" fmla="*/ 3032124 h 5499746"/>
              <a:gd name="connsiteX10127" fmla="*/ 2962303 w 10815999"/>
              <a:gd name="connsiteY10127" fmla="*/ 3025753 h 5499746"/>
              <a:gd name="connsiteX10128" fmla="*/ 2962303 w 10815999"/>
              <a:gd name="connsiteY10128" fmla="*/ 3016833 h 5499746"/>
              <a:gd name="connsiteX10129" fmla="*/ 2961666 w 10815999"/>
              <a:gd name="connsiteY10129" fmla="*/ 3006002 h 5499746"/>
              <a:gd name="connsiteX10130" fmla="*/ 2961666 w 10815999"/>
              <a:gd name="connsiteY10130" fmla="*/ 3000905 h 5499746"/>
              <a:gd name="connsiteX10131" fmla="*/ 2961029 w 10815999"/>
              <a:gd name="connsiteY10131" fmla="*/ 2995171 h 5499746"/>
              <a:gd name="connsiteX10132" fmla="*/ 2961666 w 10815999"/>
              <a:gd name="connsiteY10132" fmla="*/ 2990711 h 5499746"/>
              <a:gd name="connsiteX10133" fmla="*/ 2962303 w 10815999"/>
              <a:gd name="connsiteY10133" fmla="*/ 2986251 h 5499746"/>
              <a:gd name="connsiteX10134" fmla="*/ 2965489 w 10815999"/>
              <a:gd name="connsiteY10134" fmla="*/ 2982428 h 5499746"/>
              <a:gd name="connsiteX10135" fmla="*/ 2969947 w 10815999"/>
              <a:gd name="connsiteY10135" fmla="*/ 2977331 h 5499746"/>
              <a:gd name="connsiteX10136" fmla="*/ 2974407 w 10815999"/>
              <a:gd name="connsiteY10136" fmla="*/ 2972234 h 5499746"/>
              <a:gd name="connsiteX10137" fmla="*/ 2979503 w 10815999"/>
              <a:gd name="connsiteY10137" fmla="*/ 2969685 h 5499746"/>
              <a:gd name="connsiteX10138" fmla="*/ 2983962 w 10815999"/>
              <a:gd name="connsiteY10138" fmla="*/ 2968411 h 5499746"/>
              <a:gd name="connsiteX10139" fmla="*/ 2990333 w 10815999"/>
              <a:gd name="connsiteY10139" fmla="*/ 2967137 h 5499746"/>
              <a:gd name="connsiteX10140" fmla="*/ 2996703 w 10815999"/>
              <a:gd name="connsiteY10140" fmla="*/ 2967137 h 5499746"/>
              <a:gd name="connsiteX10141" fmla="*/ 3003710 w 10815999"/>
              <a:gd name="connsiteY10141" fmla="*/ 2966500 h 5499746"/>
              <a:gd name="connsiteX10142" fmla="*/ 3016451 w 10815999"/>
              <a:gd name="connsiteY10142" fmla="*/ 2967137 h 5499746"/>
              <a:gd name="connsiteX10143" fmla="*/ 3027917 w 10815999"/>
              <a:gd name="connsiteY10143" fmla="*/ 2967137 h 5499746"/>
              <a:gd name="connsiteX10144" fmla="*/ 3040021 w 10815999"/>
              <a:gd name="connsiteY10144" fmla="*/ 2967774 h 5499746"/>
              <a:gd name="connsiteX10145" fmla="*/ 3054672 w 10815999"/>
              <a:gd name="connsiteY10145" fmla="*/ 2968411 h 5499746"/>
              <a:gd name="connsiteX10146" fmla="*/ 3068050 w 10815999"/>
              <a:gd name="connsiteY10146" fmla="*/ 2969048 h 5499746"/>
              <a:gd name="connsiteX10147" fmla="*/ 3078879 w 10815999"/>
              <a:gd name="connsiteY10147" fmla="*/ 2969685 h 5499746"/>
              <a:gd name="connsiteX10148" fmla="*/ 3087797 w 10815999"/>
              <a:gd name="connsiteY10148" fmla="*/ 2967137 h 5499746"/>
              <a:gd name="connsiteX10149" fmla="*/ 3099264 w 10815999"/>
              <a:gd name="connsiteY10149" fmla="*/ 2963951 h 5499746"/>
              <a:gd name="connsiteX10150" fmla="*/ 3110093 w 10815999"/>
              <a:gd name="connsiteY10150" fmla="*/ 2960765 h 5499746"/>
              <a:gd name="connsiteX10151" fmla="*/ 3120923 w 10815999"/>
              <a:gd name="connsiteY10151" fmla="*/ 2960128 h 5499746"/>
              <a:gd name="connsiteX10152" fmla="*/ 3131752 w 10815999"/>
              <a:gd name="connsiteY10152" fmla="*/ 2958217 h 5499746"/>
              <a:gd name="connsiteX10153" fmla="*/ 3146404 w 10815999"/>
              <a:gd name="connsiteY10153" fmla="*/ 2957580 h 5499746"/>
              <a:gd name="connsiteX10154" fmla="*/ 3161055 w 10815999"/>
              <a:gd name="connsiteY10154" fmla="*/ 2957580 h 5499746"/>
              <a:gd name="connsiteX10155" fmla="*/ 3173796 w 10815999"/>
              <a:gd name="connsiteY10155" fmla="*/ 2957580 h 5499746"/>
              <a:gd name="connsiteX10156" fmla="*/ 3178892 w 10815999"/>
              <a:gd name="connsiteY10156" fmla="*/ 2958217 h 5499746"/>
              <a:gd name="connsiteX10157" fmla="*/ 3184625 w 10815999"/>
              <a:gd name="connsiteY10157" fmla="*/ 2958854 h 5499746"/>
              <a:gd name="connsiteX10158" fmla="*/ 3190996 w 10815999"/>
              <a:gd name="connsiteY10158" fmla="*/ 2959491 h 5499746"/>
              <a:gd name="connsiteX10159" fmla="*/ 3195455 w 10815999"/>
              <a:gd name="connsiteY10159" fmla="*/ 2960128 h 5499746"/>
              <a:gd name="connsiteX10160" fmla="*/ 3206921 w 10815999"/>
              <a:gd name="connsiteY10160" fmla="*/ 2958854 h 5499746"/>
              <a:gd name="connsiteX10161" fmla="*/ 3221573 w 10815999"/>
              <a:gd name="connsiteY10161" fmla="*/ 2957580 h 5499746"/>
              <a:gd name="connsiteX10162" fmla="*/ 3235588 w 10815999"/>
              <a:gd name="connsiteY10162" fmla="*/ 2955668 h 5499746"/>
              <a:gd name="connsiteX10163" fmla="*/ 3247054 w 10815999"/>
              <a:gd name="connsiteY10163" fmla="*/ 2955031 h 5499746"/>
              <a:gd name="connsiteX10164" fmla="*/ 3255973 w 10815999"/>
              <a:gd name="connsiteY10164" fmla="*/ 2956305 h 5499746"/>
              <a:gd name="connsiteX10165" fmla="*/ 3266802 w 10815999"/>
              <a:gd name="connsiteY10165" fmla="*/ 2958854 h 5499746"/>
              <a:gd name="connsiteX10166" fmla="*/ 3276994 w 10815999"/>
              <a:gd name="connsiteY10166" fmla="*/ 2962040 h 5499746"/>
              <a:gd name="connsiteX10167" fmla="*/ 3285913 w 10815999"/>
              <a:gd name="connsiteY10167" fmla="*/ 2965225 h 5499746"/>
              <a:gd name="connsiteX10168" fmla="*/ 3294194 w 10815999"/>
              <a:gd name="connsiteY10168" fmla="*/ 2965225 h 5499746"/>
              <a:gd name="connsiteX10169" fmla="*/ 3303749 w 10815999"/>
              <a:gd name="connsiteY10169" fmla="*/ 2965862 h 5499746"/>
              <a:gd name="connsiteX10170" fmla="*/ 3312668 w 10815999"/>
              <a:gd name="connsiteY10170" fmla="*/ 2965862 h 5499746"/>
              <a:gd name="connsiteX10171" fmla="*/ 3320312 w 10815999"/>
              <a:gd name="connsiteY10171" fmla="*/ 2965225 h 5499746"/>
              <a:gd name="connsiteX10172" fmla="*/ 3323497 w 10815999"/>
              <a:gd name="connsiteY10172" fmla="*/ 2963951 h 5499746"/>
              <a:gd name="connsiteX10173" fmla="*/ 3327319 w 10815999"/>
              <a:gd name="connsiteY10173" fmla="*/ 2961403 h 5499746"/>
              <a:gd name="connsiteX10174" fmla="*/ 3331779 w 10815999"/>
              <a:gd name="connsiteY10174" fmla="*/ 2958854 h 5499746"/>
              <a:gd name="connsiteX10175" fmla="*/ 3335601 w 10815999"/>
              <a:gd name="connsiteY10175" fmla="*/ 2956305 h 5499746"/>
              <a:gd name="connsiteX10176" fmla="*/ 3343882 w 10815999"/>
              <a:gd name="connsiteY10176" fmla="*/ 2949934 h 5499746"/>
              <a:gd name="connsiteX10177" fmla="*/ 3351527 w 10815999"/>
              <a:gd name="connsiteY10177" fmla="*/ 2945474 h 5499746"/>
              <a:gd name="connsiteX10178" fmla="*/ 3359171 w 10815999"/>
              <a:gd name="connsiteY10178" fmla="*/ 2941014 h 5499746"/>
              <a:gd name="connsiteX10179" fmla="*/ 3368726 w 10815999"/>
              <a:gd name="connsiteY10179" fmla="*/ 2935917 h 5499746"/>
              <a:gd name="connsiteX10180" fmla="*/ 3379556 w 10815999"/>
              <a:gd name="connsiteY10180" fmla="*/ 2931457 h 5499746"/>
              <a:gd name="connsiteX10181" fmla="*/ 3388474 w 10815999"/>
              <a:gd name="connsiteY10181" fmla="*/ 2928909 h 5499746"/>
              <a:gd name="connsiteX10182" fmla="*/ 3397393 w 10815999"/>
              <a:gd name="connsiteY10182" fmla="*/ 2927634 h 5499746"/>
              <a:gd name="connsiteX10183" fmla="*/ 3408859 w 10815999"/>
              <a:gd name="connsiteY10183" fmla="*/ 2927634 h 5499746"/>
              <a:gd name="connsiteX10184" fmla="*/ 3420325 w 10815999"/>
              <a:gd name="connsiteY10184" fmla="*/ 2928272 h 5499746"/>
              <a:gd name="connsiteX10185" fmla="*/ 3429881 w 10815999"/>
              <a:gd name="connsiteY10185" fmla="*/ 2928909 h 5499746"/>
              <a:gd name="connsiteX10186" fmla="*/ 3438162 w 10815999"/>
              <a:gd name="connsiteY10186" fmla="*/ 2928272 h 5499746"/>
              <a:gd name="connsiteX10187" fmla="*/ 3448991 w 10815999"/>
              <a:gd name="connsiteY10187" fmla="*/ 2925723 h 5499746"/>
              <a:gd name="connsiteX10188" fmla="*/ 3459184 w 10815999"/>
              <a:gd name="connsiteY10188" fmla="*/ 2924449 h 5499746"/>
              <a:gd name="connsiteX10189" fmla="*/ 3468102 w 10815999"/>
              <a:gd name="connsiteY10189" fmla="*/ 2923812 h 5499746"/>
              <a:gd name="connsiteX10190" fmla="*/ 3477021 w 10815999"/>
              <a:gd name="connsiteY10190" fmla="*/ 2925723 h 5499746"/>
              <a:gd name="connsiteX10191" fmla="*/ 3485939 w 10815999"/>
              <a:gd name="connsiteY10191" fmla="*/ 2928909 h 5499746"/>
              <a:gd name="connsiteX10192" fmla="*/ 3491672 w 10815999"/>
              <a:gd name="connsiteY10192" fmla="*/ 2928272 h 5499746"/>
              <a:gd name="connsiteX10193" fmla="*/ 3499954 w 10815999"/>
              <a:gd name="connsiteY10193" fmla="*/ 2925723 h 5499746"/>
              <a:gd name="connsiteX10194" fmla="*/ 3508235 w 10815999"/>
              <a:gd name="connsiteY10194" fmla="*/ 2923174 h 5499746"/>
              <a:gd name="connsiteX10195" fmla="*/ 3514605 w 10815999"/>
              <a:gd name="connsiteY10195" fmla="*/ 2921263 h 5499746"/>
              <a:gd name="connsiteX10196" fmla="*/ 3519701 w 10815999"/>
              <a:gd name="connsiteY10196" fmla="*/ 2918077 h 5499746"/>
              <a:gd name="connsiteX10197" fmla="*/ 3526709 w 10815999"/>
              <a:gd name="connsiteY10197" fmla="*/ 2913617 h 5499746"/>
              <a:gd name="connsiteX10198" fmla="*/ 3533079 w 10815999"/>
              <a:gd name="connsiteY10198" fmla="*/ 2915529 h 5499746"/>
              <a:gd name="connsiteX10199" fmla="*/ 3540723 w 10815999"/>
              <a:gd name="connsiteY10199" fmla="*/ 2918077 h 5499746"/>
              <a:gd name="connsiteX10200" fmla="*/ 3547093 w 10815999"/>
              <a:gd name="connsiteY10200" fmla="*/ 2919989 h 5499746"/>
              <a:gd name="connsiteX10201" fmla="*/ 3553464 w 10815999"/>
              <a:gd name="connsiteY10201" fmla="*/ 2921263 h 5499746"/>
              <a:gd name="connsiteX10202" fmla="*/ 3556012 w 10815999"/>
              <a:gd name="connsiteY10202" fmla="*/ 2922537 h 5499746"/>
              <a:gd name="connsiteX10203" fmla="*/ 3559834 w 10815999"/>
              <a:gd name="connsiteY10203" fmla="*/ 2923174 h 5499746"/>
              <a:gd name="connsiteX10204" fmla="*/ 3564293 w 10815999"/>
              <a:gd name="connsiteY10204" fmla="*/ 2923174 h 5499746"/>
              <a:gd name="connsiteX10205" fmla="*/ 3568115 w 10815999"/>
              <a:gd name="connsiteY10205" fmla="*/ 2923812 h 5499746"/>
              <a:gd name="connsiteX10206" fmla="*/ 3572575 w 10815999"/>
              <a:gd name="connsiteY10206" fmla="*/ 2921263 h 5499746"/>
              <a:gd name="connsiteX10207" fmla="*/ 3578308 w 10815999"/>
              <a:gd name="connsiteY10207" fmla="*/ 2918715 h 5499746"/>
              <a:gd name="connsiteX10208" fmla="*/ 3584041 w 10815999"/>
              <a:gd name="connsiteY10208" fmla="*/ 2916166 h 5499746"/>
              <a:gd name="connsiteX10209" fmla="*/ 3589775 w 10815999"/>
              <a:gd name="connsiteY10209" fmla="*/ 2913617 h 5499746"/>
              <a:gd name="connsiteX10210" fmla="*/ 3596782 w 10815999"/>
              <a:gd name="connsiteY10210" fmla="*/ 2915529 h 5499746"/>
              <a:gd name="connsiteX10211" fmla="*/ 3604426 w 10815999"/>
              <a:gd name="connsiteY10211" fmla="*/ 2916803 h 5499746"/>
              <a:gd name="connsiteX10212" fmla="*/ 3606337 w 10815999"/>
              <a:gd name="connsiteY10212" fmla="*/ 2919352 h 5499746"/>
              <a:gd name="connsiteX10213" fmla="*/ 3610159 w 10815999"/>
              <a:gd name="connsiteY10213" fmla="*/ 2923812 h 5499746"/>
              <a:gd name="connsiteX10214" fmla="*/ 3613344 w 10815999"/>
              <a:gd name="connsiteY10214" fmla="*/ 2928272 h 5499746"/>
              <a:gd name="connsiteX10215" fmla="*/ 3616529 w 10815999"/>
              <a:gd name="connsiteY10215" fmla="*/ 2930820 h 5499746"/>
              <a:gd name="connsiteX10216" fmla="*/ 3622900 w 10815999"/>
              <a:gd name="connsiteY10216" fmla="*/ 2932094 h 5499746"/>
              <a:gd name="connsiteX10217" fmla="*/ 3630544 w 10815999"/>
              <a:gd name="connsiteY10217" fmla="*/ 2932094 h 5499746"/>
              <a:gd name="connsiteX10218" fmla="*/ 3636914 w 10815999"/>
              <a:gd name="connsiteY10218" fmla="*/ 2931457 h 5499746"/>
              <a:gd name="connsiteX10219" fmla="*/ 3643922 w 10815999"/>
              <a:gd name="connsiteY10219" fmla="*/ 2930820 h 5499746"/>
              <a:gd name="connsiteX10220" fmla="*/ 3649655 w 10815999"/>
              <a:gd name="connsiteY10220" fmla="*/ 2930183 h 5499746"/>
              <a:gd name="connsiteX10221" fmla="*/ 3657936 w 10815999"/>
              <a:gd name="connsiteY10221" fmla="*/ 2928272 h 5499746"/>
              <a:gd name="connsiteX10222" fmla="*/ 3666217 w 10815999"/>
              <a:gd name="connsiteY10222" fmla="*/ 2925723 h 5499746"/>
              <a:gd name="connsiteX10223" fmla="*/ 3672588 w 10815999"/>
              <a:gd name="connsiteY10223" fmla="*/ 2923812 h 5499746"/>
              <a:gd name="connsiteX10224" fmla="*/ 3679595 w 10815999"/>
              <a:gd name="connsiteY10224" fmla="*/ 2923812 h 5499746"/>
              <a:gd name="connsiteX10225" fmla="*/ 3687239 w 10815999"/>
              <a:gd name="connsiteY10225" fmla="*/ 2923812 h 5499746"/>
              <a:gd name="connsiteX10226" fmla="*/ 3694247 w 10815999"/>
              <a:gd name="connsiteY10226" fmla="*/ 2923812 h 5499746"/>
              <a:gd name="connsiteX10227" fmla="*/ 3699343 w 10815999"/>
              <a:gd name="connsiteY10227" fmla="*/ 2923812 h 5499746"/>
              <a:gd name="connsiteX10228" fmla="*/ 3708261 w 10815999"/>
              <a:gd name="connsiteY10228" fmla="*/ 2924449 h 5499746"/>
              <a:gd name="connsiteX10229" fmla="*/ 3713995 w 10815999"/>
              <a:gd name="connsiteY10229" fmla="*/ 2925723 h 5499746"/>
              <a:gd name="connsiteX10230" fmla="*/ 3721002 w 10815999"/>
              <a:gd name="connsiteY10230" fmla="*/ 2928272 h 5499746"/>
              <a:gd name="connsiteX10231" fmla="*/ 3728009 w 10815999"/>
              <a:gd name="connsiteY10231" fmla="*/ 2931457 h 5499746"/>
              <a:gd name="connsiteX10232" fmla="*/ 3735653 w 10815999"/>
              <a:gd name="connsiteY10232" fmla="*/ 2934643 h 5499746"/>
              <a:gd name="connsiteX10233" fmla="*/ 3741387 w 10815999"/>
              <a:gd name="connsiteY10233" fmla="*/ 2937829 h 5499746"/>
              <a:gd name="connsiteX10234" fmla="*/ 3747120 w 10815999"/>
              <a:gd name="connsiteY10234" fmla="*/ 2941651 h 5499746"/>
              <a:gd name="connsiteX10235" fmla="*/ 3754127 w 10815999"/>
              <a:gd name="connsiteY10235" fmla="*/ 2945474 h 5499746"/>
              <a:gd name="connsiteX10236" fmla="*/ 3761135 w 10815999"/>
              <a:gd name="connsiteY10236" fmla="*/ 2951208 h 5499746"/>
              <a:gd name="connsiteX10237" fmla="*/ 3767505 w 10815999"/>
              <a:gd name="connsiteY10237" fmla="*/ 2955031 h 5499746"/>
              <a:gd name="connsiteX10238" fmla="*/ 3774512 w 10815999"/>
              <a:gd name="connsiteY10238" fmla="*/ 2958217 h 5499746"/>
              <a:gd name="connsiteX10239" fmla="*/ 3780882 w 10815999"/>
              <a:gd name="connsiteY10239" fmla="*/ 2962040 h 5499746"/>
              <a:gd name="connsiteX10240" fmla="*/ 3784705 w 10815999"/>
              <a:gd name="connsiteY10240" fmla="*/ 2964588 h 5499746"/>
              <a:gd name="connsiteX10241" fmla="*/ 3788527 w 10815999"/>
              <a:gd name="connsiteY10241" fmla="*/ 2965862 h 5499746"/>
              <a:gd name="connsiteX10242" fmla="*/ 3791712 w 10815999"/>
              <a:gd name="connsiteY10242" fmla="*/ 2967137 h 5499746"/>
              <a:gd name="connsiteX10243" fmla="*/ 3794260 w 10815999"/>
              <a:gd name="connsiteY10243" fmla="*/ 2967137 h 5499746"/>
              <a:gd name="connsiteX10244" fmla="*/ 3798719 w 10815999"/>
              <a:gd name="connsiteY10244" fmla="*/ 2966500 h 5499746"/>
              <a:gd name="connsiteX10245" fmla="*/ 3803815 w 10815999"/>
              <a:gd name="connsiteY10245" fmla="*/ 2963314 h 5499746"/>
              <a:gd name="connsiteX10246" fmla="*/ 3809549 w 10815999"/>
              <a:gd name="connsiteY10246" fmla="*/ 2958854 h 5499746"/>
              <a:gd name="connsiteX10247" fmla="*/ 3814008 w 10815999"/>
              <a:gd name="connsiteY10247" fmla="*/ 2955031 h 5499746"/>
              <a:gd name="connsiteX10248" fmla="*/ 3818467 w 10815999"/>
              <a:gd name="connsiteY10248" fmla="*/ 2951208 h 5499746"/>
              <a:gd name="connsiteX10249" fmla="*/ 3823563 w 10815999"/>
              <a:gd name="connsiteY10249" fmla="*/ 2945474 h 5499746"/>
              <a:gd name="connsiteX10250" fmla="*/ 3827385 w 10815999"/>
              <a:gd name="connsiteY10250" fmla="*/ 2940377 h 5499746"/>
              <a:gd name="connsiteX10251" fmla="*/ 3831207 w 10815999"/>
              <a:gd name="connsiteY10251" fmla="*/ 2935917 h 5499746"/>
              <a:gd name="connsiteX10252" fmla="*/ 3835029 w 10815999"/>
              <a:gd name="connsiteY10252" fmla="*/ 2929546 h 5499746"/>
              <a:gd name="connsiteX10253" fmla="*/ 3840126 w 10815999"/>
              <a:gd name="connsiteY10253" fmla="*/ 2922537 h 5499746"/>
              <a:gd name="connsiteX10254" fmla="*/ 3842674 w 10815999"/>
              <a:gd name="connsiteY10254" fmla="*/ 2918715 h 5499746"/>
              <a:gd name="connsiteX10255" fmla="*/ 3843948 w 10815999"/>
              <a:gd name="connsiteY10255" fmla="*/ 2915529 h 5499746"/>
              <a:gd name="connsiteX10256" fmla="*/ 3845222 w 10815999"/>
              <a:gd name="connsiteY10256" fmla="*/ 2911706 h 5499746"/>
              <a:gd name="connsiteX10257" fmla="*/ 3845859 w 10815999"/>
              <a:gd name="connsiteY10257" fmla="*/ 2909158 h 5499746"/>
              <a:gd name="connsiteX10258" fmla="*/ 3846496 w 10815999"/>
              <a:gd name="connsiteY10258" fmla="*/ 2905972 h 5499746"/>
              <a:gd name="connsiteX10259" fmla="*/ 3846496 w 10815999"/>
              <a:gd name="connsiteY10259" fmla="*/ 2902786 h 5499746"/>
              <a:gd name="connsiteX10260" fmla="*/ 3846496 w 10815999"/>
              <a:gd name="connsiteY10260" fmla="*/ 2898963 h 5499746"/>
              <a:gd name="connsiteX10261" fmla="*/ 3845859 w 10815999"/>
              <a:gd name="connsiteY10261" fmla="*/ 2895141 h 5499746"/>
              <a:gd name="connsiteX10262" fmla="*/ 3845222 w 10815999"/>
              <a:gd name="connsiteY10262" fmla="*/ 2887495 h 5499746"/>
              <a:gd name="connsiteX10263" fmla="*/ 3843311 w 10815999"/>
              <a:gd name="connsiteY10263" fmla="*/ 2882398 h 5499746"/>
              <a:gd name="connsiteX10264" fmla="*/ 3832481 w 10815999"/>
              <a:gd name="connsiteY10264" fmla="*/ 2876664 h 5499746"/>
              <a:gd name="connsiteX10265" fmla="*/ 3823563 w 10815999"/>
              <a:gd name="connsiteY10265" fmla="*/ 2872841 h 5499746"/>
              <a:gd name="connsiteX10266" fmla="*/ 3820378 w 10815999"/>
              <a:gd name="connsiteY10266" fmla="*/ 2868381 h 5499746"/>
              <a:gd name="connsiteX10267" fmla="*/ 3818467 w 10815999"/>
              <a:gd name="connsiteY10267" fmla="*/ 2862010 h 5499746"/>
              <a:gd name="connsiteX10268" fmla="*/ 3815282 w 10815999"/>
              <a:gd name="connsiteY10268" fmla="*/ 2856275 h 5499746"/>
              <a:gd name="connsiteX10269" fmla="*/ 3814008 w 10815999"/>
              <a:gd name="connsiteY10269" fmla="*/ 2850541 h 5499746"/>
              <a:gd name="connsiteX10270" fmla="*/ 3811459 w 10815999"/>
              <a:gd name="connsiteY10270" fmla="*/ 2844170 h 5499746"/>
              <a:gd name="connsiteX10271" fmla="*/ 3809549 w 10815999"/>
              <a:gd name="connsiteY10271" fmla="*/ 2835250 h 5499746"/>
              <a:gd name="connsiteX10272" fmla="*/ 3807001 w 10815999"/>
              <a:gd name="connsiteY10272" fmla="*/ 2826967 h 5499746"/>
              <a:gd name="connsiteX10273" fmla="*/ 3803815 w 10815999"/>
              <a:gd name="connsiteY10273" fmla="*/ 2821870 h 5499746"/>
              <a:gd name="connsiteX10274" fmla="*/ 3794260 w 10815999"/>
              <a:gd name="connsiteY10274" fmla="*/ 2814224 h 5499746"/>
              <a:gd name="connsiteX10275" fmla="*/ 3787253 w 10815999"/>
              <a:gd name="connsiteY10275" fmla="*/ 2807853 h 5499746"/>
              <a:gd name="connsiteX10276" fmla="*/ 3783431 w 10815999"/>
              <a:gd name="connsiteY10276" fmla="*/ 2800208 h 5499746"/>
              <a:gd name="connsiteX10277" fmla="*/ 3780245 w 10815999"/>
              <a:gd name="connsiteY10277" fmla="*/ 2791288 h 5499746"/>
              <a:gd name="connsiteX10278" fmla="*/ 3778334 w 10815999"/>
              <a:gd name="connsiteY10278" fmla="*/ 2783005 h 5499746"/>
              <a:gd name="connsiteX10279" fmla="*/ 3777697 w 10815999"/>
              <a:gd name="connsiteY10279" fmla="*/ 2775996 h 5499746"/>
              <a:gd name="connsiteX10280" fmla="*/ 3776423 w 10815999"/>
              <a:gd name="connsiteY10280" fmla="*/ 2769625 h 5499746"/>
              <a:gd name="connsiteX10281" fmla="*/ 3775786 w 10815999"/>
              <a:gd name="connsiteY10281" fmla="*/ 2761979 h 5499746"/>
              <a:gd name="connsiteX10282" fmla="*/ 3776423 w 10815999"/>
              <a:gd name="connsiteY10282" fmla="*/ 2758157 h 5499746"/>
              <a:gd name="connsiteX10283" fmla="*/ 3777060 w 10815999"/>
              <a:gd name="connsiteY10283" fmla="*/ 2754334 h 5499746"/>
              <a:gd name="connsiteX10284" fmla="*/ 3778334 w 10815999"/>
              <a:gd name="connsiteY10284" fmla="*/ 2751148 h 5499746"/>
              <a:gd name="connsiteX10285" fmla="*/ 3779608 w 10815999"/>
              <a:gd name="connsiteY10285" fmla="*/ 2749237 h 5499746"/>
              <a:gd name="connsiteX10286" fmla="*/ 3782157 w 10815999"/>
              <a:gd name="connsiteY10286" fmla="*/ 2747962 h 5499746"/>
              <a:gd name="connsiteX10287" fmla="*/ 3785341 w 10815999"/>
              <a:gd name="connsiteY10287" fmla="*/ 2747325 h 5499746"/>
              <a:gd name="connsiteX10288" fmla="*/ 3788527 w 10815999"/>
              <a:gd name="connsiteY10288" fmla="*/ 2747325 h 5499746"/>
              <a:gd name="connsiteX10289" fmla="*/ 3792349 w 10815999"/>
              <a:gd name="connsiteY10289" fmla="*/ 2747325 h 5499746"/>
              <a:gd name="connsiteX10290" fmla="*/ 3799993 w 10815999"/>
              <a:gd name="connsiteY10290" fmla="*/ 2747962 h 5499746"/>
              <a:gd name="connsiteX10291" fmla="*/ 3807001 w 10815999"/>
              <a:gd name="connsiteY10291" fmla="*/ 2746688 h 5499746"/>
              <a:gd name="connsiteX10292" fmla="*/ 3813371 w 10815999"/>
              <a:gd name="connsiteY10292" fmla="*/ 2746051 h 5499746"/>
              <a:gd name="connsiteX10293" fmla="*/ 3822289 w 10815999"/>
              <a:gd name="connsiteY10293" fmla="*/ 2742228 h 5499746"/>
              <a:gd name="connsiteX10294" fmla="*/ 3831207 w 10815999"/>
              <a:gd name="connsiteY10294" fmla="*/ 2738405 h 5499746"/>
              <a:gd name="connsiteX10295" fmla="*/ 3838215 w 10815999"/>
              <a:gd name="connsiteY10295" fmla="*/ 2734583 h 5499746"/>
              <a:gd name="connsiteX10296" fmla="*/ 3842674 w 10815999"/>
              <a:gd name="connsiteY10296" fmla="*/ 2729486 h 5499746"/>
              <a:gd name="connsiteX10297" fmla="*/ 3847770 w 10815999"/>
              <a:gd name="connsiteY10297" fmla="*/ 2723751 h 5499746"/>
              <a:gd name="connsiteX10298" fmla="*/ 3852229 w 10815999"/>
              <a:gd name="connsiteY10298" fmla="*/ 2717380 h 5499746"/>
              <a:gd name="connsiteX10299" fmla="*/ 3855415 w 10815999"/>
              <a:gd name="connsiteY10299" fmla="*/ 2712920 h 5499746"/>
              <a:gd name="connsiteX10300" fmla="*/ 3858599 w 10815999"/>
              <a:gd name="connsiteY10300" fmla="*/ 2703363 h 5499746"/>
              <a:gd name="connsiteX10301" fmla="*/ 3863059 w 10815999"/>
              <a:gd name="connsiteY10301" fmla="*/ 2692532 h 5499746"/>
              <a:gd name="connsiteX10302" fmla="*/ 3864970 w 10815999"/>
              <a:gd name="connsiteY10302" fmla="*/ 2687435 h 5499746"/>
              <a:gd name="connsiteX10303" fmla="*/ 3867518 w 10815999"/>
              <a:gd name="connsiteY10303" fmla="*/ 2681700 h 5499746"/>
              <a:gd name="connsiteX10304" fmla="*/ 3869429 w 10815999"/>
              <a:gd name="connsiteY10304" fmla="*/ 2677241 h 5499746"/>
              <a:gd name="connsiteX10305" fmla="*/ 3871977 w 10815999"/>
              <a:gd name="connsiteY10305" fmla="*/ 2674055 h 5499746"/>
              <a:gd name="connsiteX10306" fmla="*/ 3874525 w 10815999"/>
              <a:gd name="connsiteY10306" fmla="*/ 2669595 h 5499746"/>
              <a:gd name="connsiteX10307" fmla="*/ 3877710 w 10815999"/>
              <a:gd name="connsiteY10307" fmla="*/ 2665772 h 5499746"/>
              <a:gd name="connsiteX10308" fmla="*/ 3880895 w 10815999"/>
              <a:gd name="connsiteY10308" fmla="*/ 2662586 h 5499746"/>
              <a:gd name="connsiteX10309" fmla="*/ 3884718 w 10815999"/>
              <a:gd name="connsiteY10309" fmla="*/ 2660038 h 5499746"/>
              <a:gd name="connsiteX10310" fmla="*/ 3887903 w 10815999"/>
              <a:gd name="connsiteY10310" fmla="*/ 2657489 h 5499746"/>
              <a:gd name="connsiteX10311" fmla="*/ 3892999 w 10815999"/>
              <a:gd name="connsiteY10311" fmla="*/ 2656852 h 5499746"/>
              <a:gd name="connsiteX10312" fmla="*/ 3896821 w 10815999"/>
              <a:gd name="connsiteY10312" fmla="*/ 2656852 h 5499746"/>
              <a:gd name="connsiteX10313" fmla="*/ 3899369 w 10815999"/>
              <a:gd name="connsiteY10313" fmla="*/ 2656852 h 5499746"/>
              <a:gd name="connsiteX10314" fmla="*/ 3901917 w 10815999"/>
              <a:gd name="connsiteY10314" fmla="*/ 2658127 h 5499746"/>
              <a:gd name="connsiteX10315" fmla="*/ 3903829 w 10815999"/>
              <a:gd name="connsiteY10315" fmla="*/ 2660038 h 5499746"/>
              <a:gd name="connsiteX10316" fmla="*/ 3904465 w 10815999"/>
              <a:gd name="connsiteY10316" fmla="*/ 2660038 h 5499746"/>
              <a:gd name="connsiteX10317" fmla="*/ 3906377 w 10815999"/>
              <a:gd name="connsiteY10317" fmla="*/ 2661312 h 5499746"/>
              <a:gd name="connsiteX10318" fmla="*/ 3907013 w 10815999"/>
              <a:gd name="connsiteY10318" fmla="*/ 2663224 h 5499746"/>
              <a:gd name="connsiteX10319" fmla="*/ 3907651 w 10815999"/>
              <a:gd name="connsiteY10319" fmla="*/ 2665135 h 5499746"/>
              <a:gd name="connsiteX10320" fmla="*/ 3908925 w 10815999"/>
              <a:gd name="connsiteY10320" fmla="*/ 2669595 h 5499746"/>
              <a:gd name="connsiteX10321" fmla="*/ 3908925 w 10815999"/>
              <a:gd name="connsiteY10321" fmla="*/ 2674055 h 5499746"/>
              <a:gd name="connsiteX10322" fmla="*/ 3908925 w 10815999"/>
              <a:gd name="connsiteY10322" fmla="*/ 2678515 h 5499746"/>
              <a:gd name="connsiteX10323" fmla="*/ 3907651 w 10815999"/>
              <a:gd name="connsiteY10323" fmla="*/ 2685523 h 5499746"/>
              <a:gd name="connsiteX10324" fmla="*/ 3906377 w 10815999"/>
              <a:gd name="connsiteY10324" fmla="*/ 2691258 h 5499746"/>
              <a:gd name="connsiteX10325" fmla="*/ 3903829 w 10815999"/>
              <a:gd name="connsiteY10325" fmla="*/ 2696355 h 5499746"/>
              <a:gd name="connsiteX10326" fmla="*/ 3900643 w 10815999"/>
              <a:gd name="connsiteY10326" fmla="*/ 2704000 h 5499746"/>
              <a:gd name="connsiteX10327" fmla="*/ 3895547 w 10815999"/>
              <a:gd name="connsiteY10327" fmla="*/ 2712920 h 5499746"/>
              <a:gd name="connsiteX10328" fmla="*/ 3890451 w 10815999"/>
              <a:gd name="connsiteY10328" fmla="*/ 2721840 h 5499746"/>
              <a:gd name="connsiteX10329" fmla="*/ 3887266 w 10815999"/>
              <a:gd name="connsiteY10329" fmla="*/ 2729486 h 5499746"/>
              <a:gd name="connsiteX10330" fmla="*/ 3882807 w 10815999"/>
              <a:gd name="connsiteY10330" fmla="*/ 2737131 h 5499746"/>
              <a:gd name="connsiteX10331" fmla="*/ 3880259 w 10815999"/>
              <a:gd name="connsiteY10331" fmla="*/ 2746051 h 5499746"/>
              <a:gd name="connsiteX10332" fmla="*/ 3878347 w 10815999"/>
              <a:gd name="connsiteY10332" fmla="*/ 2754971 h 5499746"/>
              <a:gd name="connsiteX10333" fmla="*/ 3877073 w 10815999"/>
              <a:gd name="connsiteY10333" fmla="*/ 2763891 h 5499746"/>
              <a:gd name="connsiteX10334" fmla="*/ 3875799 w 10815999"/>
              <a:gd name="connsiteY10334" fmla="*/ 2770899 h 5499746"/>
              <a:gd name="connsiteX10335" fmla="*/ 3875799 w 10815999"/>
              <a:gd name="connsiteY10335" fmla="*/ 2779182 h 5499746"/>
              <a:gd name="connsiteX10336" fmla="*/ 3876436 w 10815999"/>
              <a:gd name="connsiteY10336" fmla="*/ 2783642 h 5499746"/>
              <a:gd name="connsiteX10337" fmla="*/ 3877073 w 10815999"/>
              <a:gd name="connsiteY10337" fmla="*/ 2787465 h 5499746"/>
              <a:gd name="connsiteX10338" fmla="*/ 3878347 w 10815999"/>
              <a:gd name="connsiteY10338" fmla="*/ 2790013 h 5499746"/>
              <a:gd name="connsiteX10339" fmla="*/ 3879621 w 10815999"/>
              <a:gd name="connsiteY10339" fmla="*/ 2793199 h 5499746"/>
              <a:gd name="connsiteX10340" fmla="*/ 3880895 w 10815999"/>
              <a:gd name="connsiteY10340" fmla="*/ 2794473 h 5499746"/>
              <a:gd name="connsiteX10341" fmla="*/ 3882807 w 10815999"/>
              <a:gd name="connsiteY10341" fmla="*/ 2796385 h 5499746"/>
              <a:gd name="connsiteX10342" fmla="*/ 3885992 w 10815999"/>
              <a:gd name="connsiteY10342" fmla="*/ 2797659 h 5499746"/>
              <a:gd name="connsiteX10343" fmla="*/ 3888540 w 10815999"/>
              <a:gd name="connsiteY10343" fmla="*/ 2798296 h 5499746"/>
              <a:gd name="connsiteX10344" fmla="*/ 3894273 w 10815999"/>
              <a:gd name="connsiteY10344" fmla="*/ 2799570 h 5499746"/>
              <a:gd name="connsiteX10345" fmla="*/ 3899369 w 10815999"/>
              <a:gd name="connsiteY10345" fmla="*/ 2800208 h 5499746"/>
              <a:gd name="connsiteX10346" fmla="*/ 3905103 w 10815999"/>
              <a:gd name="connsiteY10346" fmla="*/ 2797659 h 5499746"/>
              <a:gd name="connsiteX10347" fmla="*/ 3912110 w 10815999"/>
              <a:gd name="connsiteY10347" fmla="*/ 2793836 h 5499746"/>
              <a:gd name="connsiteX10348" fmla="*/ 3919117 w 10815999"/>
              <a:gd name="connsiteY10348" fmla="*/ 2789376 h 5499746"/>
              <a:gd name="connsiteX10349" fmla="*/ 3923576 w 10815999"/>
              <a:gd name="connsiteY10349" fmla="*/ 2785553 h 5499746"/>
              <a:gd name="connsiteX10350" fmla="*/ 3926761 w 10815999"/>
              <a:gd name="connsiteY10350" fmla="*/ 2781093 h 5499746"/>
              <a:gd name="connsiteX10351" fmla="*/ 3931221 w 10815999"/>
              <a:gd name="connsiteY10351" fmla="*/ 2774722 h 5499746"/>
              <a:gd name="connsiteX10352" fmla="*/ 3934406 w 10815999"/>
              <a:gd name="connsiteY10352" fmla="*/ 2768988 h 5499746"/>
              <a:gd name="connsiteX10353" fmla="*/ 3937591 w 10815999"/>
              <a:gd name="connsiteY10353" fmla="*/ 2763891 h 5499746"/>
              <a:gd name="connsiteX10354" fmla="*/ 3941413 w 10815999"/>
              <a:gd name="connsiteY10354" fmla="*/ 2761979 h 5499746"/>
              <a:gd name="connsiteX10355" fmla="*/ 3944598 w 10815999"/>
              <a:gd name="connsiteY10355" fmla="*/ 2761342 h 5499746"/>
              <a:gd name="connsiteX10356" fmla="*/ 3948420 w 10815999"/>
              <a:gd name="connsiteY10356" fmla="*/ 2760068 h 5499746"/>
              <a:gd name="connsiteX10357" fmla="*/ 3952879 w 10815999"/>
              <a:gd name="connsiteY10357" fmla="*/ 2759431 h 5499746"/>
              <a:gd name="connsiteX10358" fmla="*/ 3960524 w 10815999"/>
              <a:gd name="connsiteY10358" fmla="*/ 2759431 h 5499746"/>
              <a:gd name="connsiteX10359" fmla="*/ 3967531 w 10815999"/>
              <a:gd name="connsiteY10359" fmla="*/ 2759431 h 5499746"/>
              <a:gd name="connsiteX10360" fmla="*/ 3973901 w 10815999"/>
              <a:gd name="connsiteY10360" fmla="*/ 2757519 h 5499746"/>
              <a:gd name="connsiteX10361" fmla="*/ 3981546 w 10815999"/>
              <a:gd name="connsiteY10361" fmla="*/ 2756882 h 5499746"/>
              <a:gd name="connsiteX10362" fmla="*/ 3989827 w 10815999"/>
              <a:gd name="connsiteY10362" fmla="*/ 2756882 h 5499746"/>
              <a:gd name="connsiteX10363" fmla="*/ 3996834 w 10815999"/>
              <a:gd name="connsiteY10363" fmla="*/ 2756882 h 5499746"/>
              <a:gd name="connsiteX10364" fmla="*/ 4003205 w 10815999"/>
              <a:gd name="connsiteY10364" fmla="*/ 2758157 h 5499746"/>
              <a:gd name="connsiteX10365" fmla="*/ 4012760 w 10815999"/>
              <a:gd name="connsiteY10365" fmla="*/ 2759431 h 5499746"/>
              <a:gd name="connsiteX10366" fmla="*/ 4022315 w 10815999"/>
              <a:gd name="connsiteY10366" fmla="*/ 2760068 h 5499746"/>
              <a:gd name="connsiteX10367" fmla="*/ 4030597 w 10815999"/>
              <a:gd name="connsiteY10367" fmla="*/ 2761342 h 5499746"/>
              <a:gd name="connsiteX10368" fmla="*/ 4040789 w 10815999"/>
              <a:gd name="connsiteY10368" fmla="*/ 2767077 h 5499746"/>
              <a:gd name="connsiteX10369" fmla="*/ 4050345 w 10815999"/>
              <a:gd name="connsiteY10369" fmla="*/ 2773448 h 5499746"/>
              <a:gd name="connsiteX10370" fmla="*/ 4056715 w 10815999"/>
              <a:gd name="connsiteY10370" fmla="*/ 2774722 h 5499746"/>
              <a:gd name="connsiteX10371" fmla="*/ 4066270 w 10815999"/>
              <a:gd name="connsiteY10371" fmla="*/ 2775359 h 5499746"/>
              <a:gd name="connsiteX10372" fmla="*/ 4075825 w 10815999"/>
              <a:gd name="connsiteY10372" fmla="*/ 2775996 h 5499746"/>
              <a:gd name="connsiteX10373" fmla="*/ 4084107 w 10815999"/>
              <a:gd name="connsiteY10373" fmla="*/ 2775996 h 5499746"/>
              <a:gd name="connsiteX10374" fmla="*/ 4090477 w 10815999"/>
              <a:gd name="connsiteY10374" fmla="*/ 2774722 h 5499746"/>
              <a:gd name="connsiteX10375" fmla="*/ 4097485 w 10815999"/>
              <a:gd name="connsiteY10375" fmla="*/ 2772174 h 5499746"/>
              <a:gd name="connsiteX10376" fmla="*/ 4104492 w 10815999"/>
              <a:gd name="connsiteY10376" fmla="*/ 2770262 h 5499746"/>
              <a:gd name="connsiteX10377" fmla="*/ 4110862 w 10815999"/>
              <a:gd name="connsiteY10377" fmla="*/ 2768988 h 5499746"/>
              <a:gd name="connsiteX10378" fmla="*/ 4115321 w 10815999"/>
              <a:gd name="connsiteY10378" fmla="*/ 2767714 h 5499746"/>
              <a:gd name="connsiteX10379" fmla="*/ 4120417 w 10815999"/>
              <a:gd name="connsiteY10379" fmla="*/ 2767714 h 5499746"/>
              <a:gd name="connsiteX10380" fmla="*/ 4125514 w 10815999"/>
              <a:gd name="connsiteY10380" fmla="*/ 2767077 h 5499746"/>
              <a:gd name="connsiteX10381" fmla="*/ 4130610 w 10815999"/>
              <a:gd name="connsiteY10381" fmla="*/ 2768988 h 5499746"/>
              <a:gd name="connsiteX10382" fmla="*/ 4133158 w 10815999"/>
              <a:gd name="connsiteY10382" fmla="*/ 2769625 h 5499746"/>
              <a:gd name="connsiteX10383" fmla="*/ 4135706 w 10815999"/>
              <a:gd name="connsiteY10383" fmla="*/ 2771536 h 5499746"/>
              <a:gd name="connsiteX10384" fmla="*/ 4138891 w 10815999"/>
              <a:gd name="connsiteY10384" fmla="*/ 2774085 h 5499746"/>
              <a:gd name="connsiteX10385" fmla="*/ 4140165 w 10815999"/>
              <a:gd name="connsiteY10385" fmla="*/ 2775996 h 5499746"/>
              <a:gd name="connsiteX10386" fmla="*/ 4142713 w 10815999"/>
              <a:gd name="connsiteY10386" fmla="*/ 2785553 h 5499746"/>
              <a:gd name="connsiteX10387" fmla="*/ 4144625 w 10815999"/>
              <a:gd name="connsiteY10387" fmla="*/ 2793199 h 5499746"/>
              <a:gd name="connsiteX10388" fmla="*/ 4145899 w 10815999"/>
              <a:gd name="connsiteY10388" fmla="*/ 2797022 h 5499746"/>
              <a:gd name="connsiteX10389" fmla="*/ 4147173 w 10815999"/>
              <a:gd name="connsiteY10389" fmla="*/ 2802119 h 5499746"/>
              <a:gd name="connsiteX10390" fmla="*/ 4150358 w 10815999"/>
              <a:gd name="connsiteY10390" fmla="*/ 2807853 h 5499746"/>
              <a:gd name="connsiteX10391" fmla="*/ 4152269 w 10815999"/>
              <a:gd name="connsiteY10391" fmla="*/ 2812313 h 5499746"/>
              <a:gd name="connsiteX10392" fmla="*/ 4154817 w 10815999"/>
              <a:gd name="connsiteY10392" fmla="*/ 2816136 h 5499746"/>
              <a:gd name="connsiteX10393" fmla="*/ 4158639 w 10815999"/>
              <a:gd name="connsiteY10393" fmla="*/ 2820596 h 5499746"/>
              <a:gd name="connsiteX10394" fmla="*/ 4163098 w 10815999"/>
              <a:gd name="connsiteY10394" fmla="*/ 2824419 h 5499746"/>
              <a:gd name="connsiteX10395" fmla="*/ 4166921 w 10815999"/>
              <a:gd name="connsiteY10395" fmla="*/ 2826330 h 5499746"/>
              <a:gd name="connsiteX10396" fmla="*/ 4172653 w 10815999"/>
              <a:gd name="connsiteY10396" fmla="*/ 2830790 h 5499746"/>
              <a:gd name="connsiteX10397" fmla="*/ 4179024 w 10815999"/>
              <a:gd name="connsiteY10397" fmla="*/ 2835250 h 5499746"/>
              <a:gd name="connsiteX10398" fmla="*/ 4187305 w 10815999"/>
              <a:gd name="connsiteY10398" fmla="*/ 2839710 h 5499746"/>
              <a:gd name="connsiteX10399" fmla="*/ 4193039 w 10815999"/>
              <a:gd name="connsiteY10399" fmla="*/ 2844170 h 5499746"/>
              <a:gd name="connsiteX10400" fmla="*/ 4196223 w 10815999"/>
              <a:gd name="connsiteY10400" fmla="*/ 2848630 h 5499746"/>
              <a:gd name="connsiteX10401" fmla="*/ 4198772 w 10815999"/>
              <a:gd name="connsiteY10401" fmla="*/ 2856275 h 5499746"/>
              <a:gd name="connsiteX10402" fmla="*/ 4201957 w 10815999"/>
              <a:gd name="connsiteY10402" fmla="*/ 2862647 h 5499746"/>
              <a:gd name="connsiteX10403" fmla="*/ 4205779 w 10815999"/>
              <a:gd name="connsiteY10403" fmla="*/ 2868381 h 5499746"/>
              <a:gd name="connsiteX10404" fmla="*/ 4208327 w 10815999"/>
              <a:gd name="connsiteY10404" fmla="*/ 2874752 h 5499746"/>
              <a:gd name="connsiteX10405" fmla="*/ 4212149 w 10815999"/>
              <a:gd name="connsiteY10405" fmla="*/ 2883672 h 5499746"/>
              <a:gd name="connsiteX10406" fmla="*/ 4216609 w 10815999"/>
              <a:gd name="connsiteY10406" fmla="*/ 2891955 h 5499746"/>
              <a:gd name="connsiteX10407" fmla="*/ 4220431 w 10815999"/>
              <a:gd name="connsiteY10407" fmla="*/ 2897052 h 5499746"/>
              <a:gd name="connsiteX10408" fmla="*/ 4229349 w 10815999"/>
              <a:gd name="connsiteY10408" fmla="*/ 2906609 h 5499746"/>
              <a:gd name="connsiteX10409" fmla="*/ 4236993 w 10815999"/>
              <a:gd name="connsiteY10409" fmla="*/ 2913617 h 5499746"/>
              <a:gd name="connsiteX10410" fmla="*/ 4242089 w 10815999"/>
              <a:gd name="connsiteY10410" fmla="*/ 2912980 h 5499746"/>
              <a:gd name="connsiteX10411" fmla="*/ 4247186 w 10815999"/>
              <a:gd name="connsiteY10411" fmla="*/ 2912343 h 5499746"/>
              <a:gd name="connsiteX10412" fmla="*/ 4252282 w 10815999"/>
              <a:gd name="connsiteY10412" fmla="*/ 2911069 h 5499746"/>
              <a:gd name="connsiteX10413" fmla="*/ 4256741 w 10815999"/>
              <a:gd name="connsiteY10413" fmla="*/ 2909158 h 5499746"/>
              <a:gd name="connsiteX10414" fmla="*/ 4258652 w 10815999"/>
              <a:gd name="connsiteY10414" fmla="*/ 2905972 h 5499746"/>
              <a:gd name="connsiteX10415" fmla="*/ 4261200 w 10815999"/>
              <a:gd name="connsiteY10415" fmla="*/ 2901512 h 5499746"/>
              <a:gd name="connsiteX10416" fmla="*/ 4262474 w 10815999"/>
              <a:gd name="connsiteY10416" fmla="*/ 2899600 h 5499746"/>
              <a:gd name="connsiteX10417" fmla="*/ 4263749 w 10815999"/>
              <a:gd name="connsiteY10417" fmla="*/ 2897689 h 5499746"/>
              <a:gd name="connsiteX10418" fmla="*/ 4265023 w 10815999"/>
              <a:gd name="connsiteY10418" fmla="*/ 2895778 h 5499746"/>
              <a:gd name="connsiteX10419" fmla="*/ 4266297 w 10815999"/>
              <a:gd name="connsiteY10419" fmla="*/ 2894503 h 5499746"/>
              <a:gd name="connsiteX10420" fmla="*/ 4269482 w 10815999"/>
              <a:gd name="connsiteY10420" fmla="*/ 2893229 h 5499746"/>
              <a:gd name="connsiteX10421" fmla="*/ 4274578 w 10815999"/>
              <a:gd name="connsiteY10421" fmla="*/ 2891318 h 5499746"/>
              <a:gd name="connsiteX10422" fmla="*/ 4279037 w 10815999"/>
              <a:gd name="connsiteY10422" fmla="*/ 2890681 h 5499746"/>
              <a:gd name="connsiteX10423" fmla="*/ 4284133 w 10815999"/>
              <a:gd name="connsiteY10423" fmla="*/ 2889406 h 5499746"/>
              <a:gd name="connsiteX10424" fmla="*/ 4287955 w 10815999"/>
              <a:gd name="connsiteY10424" fmla="*/ 2890681 h 5499746"/>
              <a:gd name="connsiteX10425" fmla="*/ 4291777 w 10815999"/>
              <a:gd name="connsiteY10425" fmla="*/ 2892592 h 5499746"/>
              <a:gd name="connsiteX10426" fmla="*/ 4296874 w 10815999"/>
              <a:gd name="connsiteY10426" fmla="*/ 2895141 h 5499746"/>
              <a:gd name="connsiteX10427" fmla="*/ 4300696 w 10815999"/>
              <a:gd name="connsiteY10427" fmla="*/ 2897052 h 5499746"/>
              <a:gd name="connsiteX10428" fmla="*/ 4308977 w 10815999"/>
              <a:gd name="connsiteY10428" fmla="*/ 2898326 h 5499746"/>
              <a:gd name="connsiteX10429" fmla="*/ 4317896 w 10815999"/>
              <a:gd name="connsiteY10429" fmla="*/ 2898963 h 5499746"/>
              <a:gd name="connsiteX10430" fmla="*/ 4322992 w 10815999"/>
              <a:gd name="connsiteY10430" fmla="*/ 2898326 h 5499746"/>
              <a:gd name="connsiteX10431" fmla="*/ 4329999 w 10815999"/>
              <a:gd name="connsiteY10431" fmla="*/ 2897052 h 5499746"/>
              <a:gd name="connsiteX10432" fmla="*/ 4331273 w 10815999"/>
              <a:gd name="connsiteY10432" fmla="*/ 2898963 h 5499746"/>
              <a:gd name="connsiteX10433" fmla="*/ 4331910 w 10815999"/>
              <a:gd name="connsiteY10433" fmla="*/ 2901512 h 5499746"/>
              <a:gd name="connsiteX10434" fmla="*/ 4332547 w 10815999"/>
              <a:gd name="connsiteY10434" fmla="*/ 2904698 h 5499746"/>
              <a:gd name="connsiteX10435" fmla="*/ 4332547 w 10815999"/>
              <a:gd name="connsiteY10435" fmla="*/ 2906609 h 5499746"/>
              <a:gd name="connsiteX10436" fmla="*/ 4333184 w 10815999"/>
              <a:gd name="connsiteY10436" fmla="*/ 2909795 h 5499746"/>
              <a:gd name="connsiteX10437" fmla="*/ 4333184 w 10815999"/>
              <a:gd name="connsiteY10437" fmla="*/ 2913617 h 5499746"/>
              <a:gd name="connsiteX10438" fmla="*/ 4332547 w 10815999"/>
              <a:gd name="connsiteY10438" fmla="*/ 2918077 h 5499746"/>
              <a:gd name="connsiteX10439" fmla="*/ 4332547 w 10815999"/>
              <a:gd name="connsiteY10439" fmla="*/ 2922537 h 5499746"/>
              <a:gd name="connsiteX10440" fmla="*/ 4331910 w 10815999"/>
              <a:gd name="connsiteY10440" fmla="*/ 2926997 h 5499746"/>
              <a:gd name="connsiteX10441" fmla="*/ 4331910 w 10815999"/>
              <a:gd name="connsiteY10441" fmla="*/ 2931457 h 5499746"/>
              <a:gd name="connsiteX10442" fmla="*/ 4331910 w 10815999"/>
              <a:gd name="connsiteY10442" fmla="*/ 2934643 h 5499746"/>
              <a:gd name="connsiteX10443" fmla="*/ 4332547 w 10815999"/>
              <a:gd name="connsiteY10443" fmla="*/ 2937829 h 5499746"/>
              <a:gd name="connsiteX10444" fmla="*/ 4335095 w 10815999"/>
              <a:gd name="connsiteY10444" fmla="*/ 2942926 h 5499746"/>
              <a:gd name="connsiteX10445" fmla="*/ 4340191 w 10815999"/>
              <a:gd name="connsiteY10445" fmla="*/ 2948660 h 5499746"/>
              <a:gd name="connsiteX10446" fmla="*/ 4342659 w 10815999"/>
              <a:gd name="connsiteY10446" fmla="*/ 2951128 h 5499746"/>
              <a:gd name="connsiteX10447" fmla="*/ 4341271 w 10815999"/>
              <a:gd name="connsiteY10447" fmla="*/ 2949046 h 5499746"/>
              <a:gd name="connsiteX10448" fmla="*/ 4336176 w 10815999"/>
              <a:gd name="connsiteY10448" fmla="*/ 2943950 h 5499746"/>
              <a:gd name="connsiteX10449" fmla="*/ 4333628 w 10815999"/>
              <a:gd name="connsiteY10449" fmla="*/ 2939491 h 5499746"/>
              <a:gd name="connsiteX10450" fmla="*/ 4332991 w 10815999"/>
              <a:gd name="connsiteY10450" fmla="*/ 2935670 h 5499746"/>
              <a:gd name="connsiteX10451" fmla="*/ 4332991 w 10815999"/>
              <a:gd name="connsiteY10451" fmla="*/ 2931848 h 5499746"/>
              <a:gd name="connsiteX10452" fmla="*/ 4332991 w 10815999"/>
              <a:gd name="connsiteY10452" fmla="*/ 2928026 h 5499746"/>
              <a:gd name="connsiteX10453" fmla="*/ 4333628 w 10815999"/>
              <a:gd name="connsiteY10453" fmla="*/ 2922931 h 5499746"/>
              <a:gd name="connsiteX10454" fmla="*/ 4333628 w 10815999"/>
              <a:gd name="connsiteY10454" fmla="*/ 2919109 h 5499746"/>
              <a:gd name="connsiteX10455" fmla="*/ 4334265 w 10815999"/>
              <a:gd name="connsiteY10455" fmla="*/ 2914013 h 5499746"/>
              <a:gd name="connsiteX10456" fmla="*/ 4333628 w 10815999"/>
              <a:gd name="connsiteY10456" fmla="*/ 2910828 h 5499746"/>
              <a:gd name="connsiteX10457" fmla="*/ 4333628 w 10815999"/>
              <a:gd name="connsiteY10457" fmla="*/ 2907644 h 5499746"/>
              <a:gd name="connsiteX10458" fmla="*/ 4333628 w 10815999"/>
              <a:gd name="connsiteY10458" fmla="*/ 2905733 h 5499746"/>
              <a:gd name="connsiteX10459" fmla="*/ 4332991 w 10815999"/>
              <a:gd name="connsiteY10459" fmla="*/ 2903185 h 5499746"/>
              <a:gd name="connsiteX10460" fmla="*/ 4332354 w 10815999"/>
              <a:gd name="connsiteY10460" fmla="*/ 2900000 h 5499746"/>
              <a:gd name="connsiteX10461" fmla="*/ 4331080 w 10815999"/>
              <a:gd name="connsiteY10461" fmla="*/ 2897452 h 5499746"/>
              <a:gd name="connsiteX10462" fmla="*/ 4334265 w 10815999"/>
              <a:gd name="connsiteY10462" fmla="*/ 2895541 h 5499746"/>
              <a:gd name="connsiteX10463" fmla="*/ 4338087 w 10815999"/>
              <a:gd name="connsiteY10463" fmla="*/ 2892994 h 5499746"/>
              <a:gd name="connsiteX10464" fmla="*/ 4341271 w 10815999"/>
              <a:gd name="connsiteY10464" fmla="*/ 2891083 h 5499746"/>
              <a:gd name="connsiteX10465" fmla="*/ 4343819 w 10815999"/>
              <a:gd name="connsiteY10465" fmla="*/ 2887898 h 5499746"/>
              <a:gd name="connsiteX10466" fmla="*/ 4346367 w 10815999"/>
              <a:gd name="connsiteY10466" fmla="*/ 2884076 h 5499746"/>
              <a:gd name="connsiteX10467" fmla="*/ 4348915 w 10815999"/>
              <a:gd name="connsiteY10467" fmla="*/ 2880891 h 5499746"/>
              <a:gd name="connsiteX10468" fmla="*/ 4354011 w 10815999"/>
              <a:gd name="connsiteY10468" fmla="*/ 2872611 h 5499746"/>
              <a:gd name="connsiteX10469" fmla="*/ 4357833 w 10815999"/>
              <a:gd name="connsiteY10469" fmla="*/ 2866878 h 5499746"/>
              <a:gd name="connsiteX10470" fmla="*/ 4359107 w 10815999"/>
              <a:gd name="connsiteY10470" fmla="*/ 2859872 h 5499746"/>
              <a:gd name="connsiteX10471" fmla="*/ 4361655 w 10815999"/>
              <a:gd name="connsiteY10471" fmla="*/ 2851591 h 5499746"/>
              <a:gd name="connsiteX10472" fmla="*/ 4363566 w 10815999"/>
              <a:gd name="connsiteY10472" fmla="*/ 2845222 h 5499746"/>
              <a:gd name="connsiteX10473" fmla="*/ 4364840 w 10815999"/>
              <a:gd name="connsiteY10473" fmla="*/ 2839489 h 5499746"/>
              <a:gd name="connsiteX10474" fmla="*/ 4369299 w 10815999"/>
              <a:gd name="connsiteY10474" fmla="*/ 2835667 h 5499746"/>
              <a:gd name="connsiteX10475" fmla="*/ 4375032 w 10815999"/>
              <a:gd name="connsiteY10475" fmla="*/ 2830572 h 5499746"/>
              <a:gd name="connsiteX10476" fmla="*/ 4380128 w 10815999"/>
              <a:gd name="connsiteY10476" fmla="*/ 2825476 h 5499746"/>
              <a:gd name="connsiteX10477" fmla="*/ 4384587 w 10815999"/>
              <a:gd name="connsiteY10477" fmla="*/ 2822928 h 5499746"/>
              <a:gd name="connsiteX10478" fmla="*/ 4390956 w 10815999"/>
              <a:gd name="connsiteY10478" fmla="*/ 2820380 h 5499746"/>
              <a:gd name="connsiteX10479" fmla="*/ 4399237 w 10815999"/>
              <a:gd name="connsiteY10479" fmla="*/ 2818470 h 5499746"/>
              <a:gd name="connsiteX10480" fmla="*/ 4407518 w 10815999"/>
              <a:gd name="connsiteY10480" fmla="*/ 2815285 h 5499746"/>
              <a:gd name="connsiteX10481" fmla="*/ 4413251 w 10815999"/>
              <a:gd name="connsiteY10481" fmla="*/ 2812737 h 5499746"/>
              <a:gd name="connsiteX10482" fmla="*/ 4420258 w 10815999"/>
              <a:gd name="connsiteY10482" fmla="*/ 2813374 h 5499746"/>
              <a:gd name="connsiteX10483" fmla="*/ 4428539 w 10815999"/>
              <a:gd name="connsiteY10483" fmla="*/ 2814011 h 5499746"/>
              <a:gd name="connsiteX10484" fmla="*/ 4436182 w 10815999"/>
              <a:gd name="connsiteY10484" fmla="*/ 2814011 h 5499746"/>
              <a:gd name="connsiteX10485" fmla="*/ 4443189 w 10815999"/>
              <a:gd name="connsiteY10485" fmla="*/ 2812737 h 5499746"/>
              <a:gd name="connsiteX10486" fmla="*/ 4451470 w 10815999"/>
              <a:gd name="connsiteY10486" fmla="*/ 2812737 h 5499746"/>
              <a:gd name="connsiteX10487" fmla="*/ 4461025 w 10815999"/>
              <a:gd name="connsiteY10487" fmla="*/ 2811463 h 5499746"/>
              <a:gd name="connsiteX10488" fmla="*/ 4465484 w 10815999"/>
              <a:gd name="connsiteY10488" fmla="*/ 2810189 h 5499746"/>
              <a:gd name="connsiteX10489" fmla="*/ 4469943 w 10815999"/>
              <a:gd name="connsiteY10489" fmla="*/ 2808915 h 5499746"/>
              <a:gd name="connsiteX10490" fmla="*/ 4473765 w 10815999"/>
              <a:gd name="connsiteY10490" fmla="*/ 2807641 h 5499746"/>
              <a:gd name="connsiteX10491" fmla="*/ 4476949 w 10815999"/>
              <a:gd name="connsiteY10491" fmla="*/ 2806367 h 5499746"/>
              <a:gd name="connsiteX10492" fmla="*/ 4479497 w 10815999"/>
              <a:gd name="connsiteY10492" fmla="*/ 2805730 h 5499746"/>
              <a:gd name="connsiteX10493" fmla="*/ 4482045 w 10815999"/>
              <a:gd name="connsiteY10493" fmla="*/ 2803820 h 5499746"/>
              <a:gd name="connsiteX10494" fmla="*/ 4485230 w 10815999"/>
              <a:gd name="connsiteY10494" fmla="*/ 2801909 h 5499746"/>
              <a:gd name="connsiteX10495" fmla="*/ 4487778 w 10815999"/>
              <a:gd name="connsiteY10495" fmla="*/ 2799998 h 5499746"/>
              <a:gd name="connsiteX10496" fmla="*/ 4490326 w 10815999"/>
              <a:gd name="connsiteY10496" fmla="*/ 2797450 h 5499746"/>
              <a:gd name="connsiteX10497" fmla="*/ 4492874 w 10815999"/>
              <a:gd name="connsiteY10497" fmla="*/ 2795539 h 5499746"/>
              <a:gd name="connsiteX10498" fmla="*/ 4496059 w 10815999"/>
              <a:gd name="connsiteY10498" fmla="*/ 2794265 h 5499746"/>
              <a:gd name="connsiteX10499" fmla="*/ 4498607 w 10815999"/>
              <a:gd name="connsiteY10499" fmla="*/ 2794265 h 5499746"/>
              <a:gd name="connsiteX10500" fmla="*/ 4501792 w 10815999"/>
              <a:gd name="connsiteY10500" fmla="*/ 2792354 h 5499746"/>
              <a:gd name="connsiteX10501" fmla="*/ 4506251 w 10815999"/>
              <a:gd name="connsiteY10501" fmla="*/ 2792354 h 5499746"/>
              <a:gd name="connsiteX10502" fmla="*/ 4510710 w 10815999"/>
              <a:gd name="connsiteY10502" fmla="*/ 2793628 h 5499746"/>
              <a:gd name="connsiteX10503" fmla="*/ 4513258 w 10815999"/>
              <a:gd name="connsiteY10503" fmla="*/ 2794265 h 5499746"/>
              <a:gd name="connsiteX10504" fmla="*/ 4517080 w 10815999"/>
              <a:gd name="connsiteY10504" fmla="*/ 2796176 h 5499746"/>
              <a:gd name="connsiteX10505" fmla="*/ 4518991 w 10815999"/>
              <a:gd name="connsiteY10505" fmla="*/ 2799998 h 5499746"/>
              <a:gd name="connsiteX10506" fmla="*/ 4520265 w 10815999"/>
              <a:gd name="connsiteY10506" fmla="*/ 2803183 h 5499746"/>
              <a:gd name="connsiteX10507" fmla="*/ 4520902 w 10815999"/>
              <a:gd name="connsiteY10507" fmla="*/ 2806367 h 5499746"/>
              <a:gd name="connsiteX10508" fmla="*/ 4525360 w 10815999"/>
              <a:gd name="connsiteY10508" fmla="*/ 2810826 h 5499746"/>
              <a:gd name="connsiteX10509" fmla="*/ 4531730 w 10815999"/>
              <a:gd name="connsiteY10509" fmla="*/ 2815922 h 5499746"/>
              <a:gd name="connsiteX10510" fmla="*/ 4534915 w 10815999"/>
              <a:gd name="connsiteY10510" fmla="*/ 2819106 h 5499746"/>
              <a:gd name="connsiteX10511" fmla="*/ 4537463 w 10815999"/>
              <a:gd name="connsiteY10511" fmla="*/ 2821017 h 5499746"/>
              <a:gd name="connsiteX10512" fmla="*/ 4540648 w 10815999"/>
              <a:gd name="connsiteY10512" fmla="*/ 2822291 h 5499746"/>
              <a:gd name="connsiteX10513" fmla="*/ 4542559 w 10815999"/>
              <a:gd name="connsiteY10513" fmla="*/ 2822928 h 5499746"/>
              <a:gd name="connsiteX10514" fmla="*/ 4545107 w 10815999"/>
              <a:gd name="connsiteY10514" fmla="*/ 2822928 h 5499746"/>
              <a:gd name="connsiteX10515" fmla="*/ 4548292 w 10815999"/>
              <a:gd name="connsiteY10515" fmla="*/ 2822928 h 5499746"/>
              <a:gd name="connsiteX10516" fmla="*/ 4551477 w 10815999"/>
              <a:gd name="connsiteY10516" fmla="*/ 2821654 h 5499746"/>
              <a:gd name="connsiteX10517" fmla="*/ 4554662 w 10815999"/>
              <a:gd name="connsiteY10517" fmla="*/ 2820380 h 5499746"/>
              <a:gd name="connsiteX10518" fmla="*/ 4560395 w 10815999"/>
              <a:gd name="connsiteY10518" fmla="*/ 2816559 h 5499746"/>
              <a:gd name="connsiteX10519" fmla="*/ 4564854 w 10815999"/>
              <a:gd name="connsiteY10519" fmla="*/ 2815285 h 5499746"/>
              <a:gd name="connsiteX10520" fmla="*/ 4568675 w 10815999"/>
              <a:gd name="connsiteY10520" fmla="*/ 2814648 h 5499746"/>
              <a:gd name="connsiteX10521" fmla="*/ 4574408 w 10815999"/>
              <a:gd name="connsiteY10521" fmla="*/ 2814648 h 5499746"/>
              <a:gd name="connsiteX10522" fmla="*/ 4576956 w 10815999"/>
              <a:gd name="connsiteY10522" fmla="*/ 2814648 h 5499746"/>
              <a:gd name="connsiteX10523" fmla="*/ 4579504 w 10815999"/>
              <a:gd name="connsiteY10523" fmla="*/ 2815285 h 5499746"/>
              <a:gd name="connsiteX10524" fmla="*/ 4581415 w 10815999"/>
              <a:gd name="connsiteY10524" fmla="*/ 2815922 h 5499746"/>
              <a:gd name="connsiteX10525" fmla="*/ 4583963 w 10815999"/>
              <a:gd name="connsiteY10525" fmla="*/ 2818470 h 5499746"/>
              <a:gd name="connsiteX10526" fmla="*/ 4586511 w 10815999"/>
              <a:gd name="connsiteY10526" fmla="*/ 2821654 h 5499746"/>
              <a:gd name="connsiteX10527" fmla="*/ 4589059 w 10815999"/>
              <a:gd name="connsiteY10527" fmla="*/ 2827387 h 5499746"/>
              <a:gd name="connsiteX10528" fmla="*/ 4590970 w 10815999"/>
              <a:gd name="connsiteY10528" fmla="*/ 2827387 h 5499746"/>
              <a:gd name="connsiteX10529" fmla="*/ 4594155 w 10815999"/>
              <a:gd name="connsiteY10529" fmla="*/ 2827387 h 5499746"/>
              <a:gd name="connsiteX10530" fmla="*/ 4596703 w 10815999"/>
              <a:gd name="connsiteY10530" fmla="*/ 2828661 h 5499746"/>
              <a:gd name="connsiteX10531" fmla="*/ 4598614 w 10815999"/>
              <a:gd name="connsiteY10531" fmla="*/ 2830572 h 5499746"/>
              <a:gd name="connsiteX10532" fmla="*/ 4605621 w 10815999"/>
              <a:gd name="connsiteY10532" fmla="*/ 2829935 h 5499746"/>
              <a:gd name="connsiteX10533" fmla="*/ 4613901 w 10815999"/>
              <a:gd name="connsiteY10533" fmla="*/ 2828024 h 5499746"/>
              <a:gd name="connsiteX10534" fmla="*/ 4618360 w 10815999"/>
              <a:gd name="connsiteY10534" fmla="*/ 2827387 h 5499746"/>
              <a:gd name="connsiteX10535" fmla="*/ 4622182 w 10815999"/>
              <a:gd name="connsiteY10535" fmla="*/ 2828024 h 5499746"/>
              <a:gd name="connsiteX10536" fmla="*/ 4625367 w 10815999"/>
              <a:gd name="connsiteY10536" fmla="*/ 2828661 h 5499746"/>
              <a:gd name="connsiteX10537" fmla="*/ 4627915 w 10815999"/>
              <a:gd name="connsiteY10537" fmla="*/ 2830572 h 5499746"/>
              <a:gd name="connsiteX10538" fmla="*/ 4630463 w 10815999"/>
              <a:gd name="connsiteY10538" fmla="*/ 2833757 h 5499746"/>
              <a:gd name="connsiteX10539" fmla="*/ 4632374 w 10815999"/>
              <a:gd name="connsiteY10539" fmla="*/ 2839489 h 5499746"/>
              <a:gd name="connsiteX10540" fmla="*/ 4634922 w 10815999"/>
              <a:gd name="connsiteY10540" fmla="*/ 2847133 h 5499746"/>
              <a:gd name="connsiteX10541" fmla="*/ 4638107 w 10815999"/>
              <a:gd name="connsiteY10541" fmla="*/ 2856687 h 5499746"/>
              <a:gd name="connsiteX10542" fmla="*/ 4634922 w 10815999"/>
              <a:gd name="connsiteY10542" fmla="*/ 2861146 h 5499746"/>
              <a:gd name="connsiteX10543" fmla="*/ 4631737 w 10815999"/>
              <a:gd name="connsiteY10543" fmla="*/ 2866878 h 5499746"/>
              <a:gd name="connsiteX10544" fmla="*/ 4629189 w 10815999"/>
              <a:gd name="connsiteY10544" fmla="*/ 2871337 h 5499746"/>
              <a:gd name="connsiteX10545" fmla="*/ 4627915 w 10815999"/>
              <a:gd name="connsiteY10545" fmla="*/ 2875796 h 5499746"/>
              <a:gd name="connsiteX10546" fmla="*/ 4628552 w 10815999"/>
              <a:gd name="connsiteY10546" fmla="*/ 2880891 h 5499746"/>
              <a:gd name="connsiteX10547" fmla="*/ 4629189 w 10815999"/>
              <a:gd name="connsiteY10547" fmla="*/ 2886624 h 5499746"/>
              <a:gd name="connsiteX10548" fmla="*/ 4631100 w 10815999"/>
              <a:gd name="connsiteY10548" fmla="*/ 2892994 h 5499746"/>
              <a:gd name="connsiteX10549" fmla="*/ 4632374 w 10815999"/>
              <a:gd name="connsiteY10549" fmla="*/ 2897452 h 5499746"/>
              <a:gd name="connsiteX10550" fmla="*/ 4633011 w 10815999"/>
              <a:gd name="connsiteY10550" fmla="*/ 2899363 h 5499746"/>
              <a:gd name="connsiteX10551" fmla="*/ 4633648 w 10815999"/>
              <a:gd name="connsiteY10551" fmla="*/ 2901911 h 5499746"/>
              <a:gd name="connsiteX10552" fmla="*/ 4634922 w 10815999"/>
              <a:gd name="connsiteY10552" fmla="*/ 2905096 h 5499746"/>
              <a:gd name="connsiteX10553" fmla="*/ 4636833 w 10815999"/>
              <a:gd name="connsiteY10553" fmla="*/ 2907007 h 5499746"/>
              <a:gd name="connsiteX10554" fmla="*/ 4640655 w 10815999"/>
              <a:gd name="connsiteY10554" fmla="*/ 2911465 h 5499746"/>
              <a:gd name="connsiteX10555" fmla="*/ 4644477 w 10815999"/>
              <a:gd name="connsiteY10555" fmla="*/ 2915287 h 5499746"/>
              <a:gd name="connsiteX10556" fmla="*/ 4647025 w 10815999"/>
              <a:gd name="connsiteY10556" fmla="*/ 2916561 h 5499746"/>
              <a:gd name="connsiteX10557" fmla="*/ 4650210 w 10815999"/>
              <a:gd name="connsiteY10557" fmla="*/ 2917835 h 5499746"/>
              <a:gd name="connsiteX10558" fmla="*/ 4653395 w 10815999"/>
              <a:gd name="connsiteY10558" fmla="*/ 2919109 h 5499746"/>
              <a:gd name="connsiteX10559" fmla="*/ 4657217 w 10815999"/>
              <a:gd name="connsiteY10559" fmla="*/ 2920383 h 5499746"/>
              <a:gd name="connsiteX10560" fmla="*/ 4664860 w 10815999"/>
              <a:gd name="connsiteY10560" fmla="*/ 2922294 h 5499746"/>
              <a:gd name="connsiteX10561" fmla="*/ 4671867 w 10815999"/>
              <a:gd name="connsiteY10561" fmla="*/ 2924204 h 5499746"/>
              <a:gd name="connsiteX10562" fmla="*/ 4675689 w 10815999"/>
              <a:gd name="connsiteY10562" fmla="*/ 2926115 h 5499746"/>
              <a:gd name="connsiteX10563" fmla="*/ 4680785 w 10815999"/>
              <a:gd name="connsiteY10563" fmla="*/ 2929937 h 5499746"/>
              <a:gd name="connsiteX10564" fmla="*/ 4685881 w 10815999"/>
              <a:gd name="connsiteY10564" fmla="*/ 2933122 h 5499746"/>
              <a:gd name="connsiteX10565" fmla="*/ 4688429 w 10815999"/>
              <a:gd name="connsiteY10565" fmla="*/ 2936307 h 5499746"/>
              <a:gd name="connsiteX10566" fmla="*/ 4689703 w 10815999"/>
              <a:gd name="connsiteY10566" fmla="*/ 2941402 h 5499746"/>
              <a:gd name="connsiteX10567" fmla="*/ 4690340 w 10815999"/>
              <a:gd name="connsiteY10567" fmla="*/ 2945861 h 5499746"/>
              <a:gd name="connsiteX10568" fmla="*/ 4690977 w 10815999"/>
              <a:gd name="connsiteY10568" fmla="*/ 2951594 h 5499746"/>
              <a:gd name="connsiteX10569" fmla="*/ 4690977 w 10815999"/>
              <a:gd name="connsiteY10569" fmla="*/ 2956052 h 5499746"/>
              <a:gd name="connsiteX10570" fmla="*/ 4689703 w 10815999"/>
              <a:gd name="connsiteY10570" fmla="*/ 2958600 h 5499746"/>
              <a:gd name="connsiteX10571" fmla="*/ 4687792 w 10815999"/>
              <a:gd name="connsiteY10571" fmla="*/ 2961148 h 5499746"/>
              <a:gd name="connsiteX10572" fmla="*/ 4685881 w 10815999"/>
              <a:gd name="connsiteY10572" fmla="*/ 2964333 h 5499746"/>
              <a:gd name="connsiteX10573" fmla="*/ 4683333 w 10815999"/>
              <a:gd name="connsiteY10573" fmla="*/ 2966881 h 5499746"/>
              <a:gd name="connsiteX10574" fmla="*/ 4678237 w 10815999"/>
              <a:gd name="connsiteY10574" fmla="*/ 2971339 h 5499746"/>
              <a:gd name="connsiteX10575" fmla="*/ 4673778 w 10815999"/>
              <a:gd name="connsiteY10575" fmla="*/ 2975798 h 5499746"/>
              <a:gd name="connsiteX10576" fmla="*/ 4664860 w 10815999"/>
              <a:gd name="connsiteY10576" fmla="*/ 2982805 h 5499746"/>
              <a:gd name="connsiteX10577" fmla="*/ 4654669 w 10815999"/>
              <a:gd name="connsiteY10577" fmla="*/ 2989811 h 5499746"/>
              <a:gd name="connsiteX10578" fmla="*/ 4650210 w 10815999"/>
              <a:gd name="connsiteY10578" fmla="*/ 2994270 h 5499746"/>
              <a:gd name="connsiteX10579" fmla="*/ 4645114 w 10815999"/>
              <a:gd name="connsiteY10579" fmla="*/ 3000002 h 5499746"/>
              <a:gd name="connsiteX10580" fmla="*/ 4640655 w 10815999"/>
              <a:gd name="connsiteY10580" fmla="*/ 3005735 h 5499746"/>
              <a:gd name="connsiteX10581" fmla="*/ 4638107 w 10815999"/>
              <a:gd name="connsiteY10581" fmla="*/ 3011468 h 5499746"/>
              <a:gd name="connsiteX10582" fmla="*/ 4635559 w 10815999"/>
              <a:gd name="connsiteY10582" fmla="*/ 3014652 h 5499746"/>
              <a:gd name="connsiteX10583" fmla="*/ 4634922 w 10815999"/>
              <a:gd name="connsiteY10583" fmla="*/ 3017837 h 5499746"/>
              <a:gd name="connsiteX10584" fmla="*/ 4634922 w 10815999"/>
              <a:gd name="connsiteY10584" fmla="*/ 3021659 h 5499746"/>
              <a:gd name="connsiteX10585" fmla="*/ 4634922 w 10815999"/>
              <a:gd name="connsiteY10585" fmla="*/ 3026118 h 5499746"/>
              <a:gd name="connsiteX10586" fmla="*/ 4638107 w 10815999"/>
              <a:gd name="connsiteY10586" fmla="*/ 3032487 h 5499746"/>
              <a:gd name="connsiteX10587" fmla="*/ 4641929 w 10815999"/>
              <a:gd name="connsiteY10587" fmla="*/ 3040768 h 5499746"/>
              <a:gd name="connsiteX10588" fmla="*/ 4643840 w 10815999"/>
              <a:gd name="connsiteY10588" fmla="*/ 3043952 h 5499746"/>
              <a:gd name="connsiteX10589" fmla="*/ 4646388 w 10815999"/>
              <a:gd name="connsiteY10589" fmla="*/ 3047137 h 5499746"/>
              <a:gd name="connsiteX10590" fmla="*/ 4649573 w 10815999"/>
              <a:gd name="connsiteY10590" fmla="*/ 3050959 h 5499746"/>
              <a:gd name="connsiteX10591" fmla="*/ 4652121 w 10815999"/>
              <a:gd name="connsiteY10591" fmla="*/ 3052870 h 5499746"/>
              <a:gd name="connsiteX10592" fmla="*/ 4654032 w 10815999"/>
              <a:gd name="connsiteY10592" fmla="*/ 3054781 h 5499746"/>
              <a:gd name="connsiteX10593" fmla="*/ 4657217 w 10815999"/>
              <a:gd name="connsiteY10593" fmla="*/ 3056055 h 5499746"/>
              <a:gd name="connsiteX10594" fmla="*/ 4661039 w 10815999"/>
              <a:gd name="connsiteY10594" fmla="*/ 3057329 h 5499746"/>
              <a:gd name="connsiteX10595" fmla="*/ 4664223 w 10815999"/>
              <a:gd name="connsiteY10595" fmla="*/ 3058602 h 5499746"/>
              <a:gd name="connsiteX10596" fmla="*/ 4671230 w 10815999"/>
              <a:gd name="connsiteY10596" fmla="*/ 3061150 h 5499746"/>
              <a:gd name="connsiteX10597" fmla="*/ 4676326 w 10815999"/>
              <a:gd name="connsiteY10597" fmla="*/ 3062424 h 5499746"/>
              <a:gd name="connsiteX10598" fmla="*/ 4683333 w 10815999"/>
              <a:gd name="connsiteY10598" fmla="*/ 3064335 h 5499746"/>
              <a:gd name="connsiteX10599" fmla="*/ 4690977 w 10815999"/>
              <a:gd name="connsiteY10599" fmla="*/ 3066246 h 5499746"/>
              <a:gd name="connsiteX10600" fmla="*/ 4698621 w 10815999"/>
              <a:gd name="connsiteY10600" fmla="*/ 3068794 h 5499746"/>
              <a:gd name="connsiteX10601" fmla="*/ 4705627 w 10815999"/>
              <a:gd name="connsiteY10601" fmla="*/ 3071979 h 5499746"/>
              <a:gd name="connsiteX10602" fmla="*/ 4713908 w 10815999"/>
              <a:gd name="connsiteY10602" fmla="*/ 3077711 h 5499746"/>
              <a:gd name="connsiteX10603" fmla="*/ 4724737 w 10815999"/>
              <a:gd name="connsiteY10603" fmla="*/ 3085992 h 5499746"/>
              <a:gd name="connsiteX10604" fmla="*/ 4735566 w 10815999"/>
              <a:gd name="connsiteY10604" fmla="*/ 3094272 h 5499746"/>
              <a:gd name="connsiteX10605" fmla="*/ 4744484 w 10815999"/>
              <a:gd name="connsiteY10605" fmla="*/ 3101279 h 5499746"/>
              <a:gd name="connsiteX10606" fmla="*/ 4748943 w 10815999"/>
              <a:gd name="connsiteY10606" fmla="*/ 3105737 h 5499746"/>
              <a:gd name="connsiteX10607" fmla="*/ 4754038 w 10815999"/>
              <a:gd name="connsiteY10607" fmla="*/ 3110833 h 5499746"/>
              <a:gd name="connsiteX10608" fmla="*/ 4758497 w 10815999"/>
              <a:gd name="connsiteY10608" fmla="*/ 3115929 h 5499746"/>
              <a:gd name="connsiteX10609" fmla="*/ 4761682 w 10815999"/>
              <a:gd name="connsiteY10609" fmla="*/ 3120387 h 5499746"/>
              <a:gd name="connsiteX10610" fmla="*/ 4771237 w 10815999"/>
              <a:gd name="connsiteY10610" fmla="*/ 3129942 h 5499746"/>
              <a:gd name="connsiteX10611" fmla="*/ 4780792 w 10815999"/>
              <a:gd name="connsiteY10611" fmla="*/ 3140133 h 5499746"/>
              <a:gd name="connsiteX10612" fmla="*/ 4787799 w 10815999"/>
              <a:gd name="connsiteY10612" fmla="*/ 3146503 h 5499746"/>
              <a:gd name="connsiteX10613" fmla="*/ 4796717 w 10815999"/>
              <a:gd name="connsiteY10613" fmla="*/ 3154146 h 5499746"/>
              <a:gd name="connsiteX10614" fmla="*/ 4805634 w 10815999"/>
              <a:gd name="connsiteY10614" fmla="*/ 3162426 h 5499746"/>
              <a:gd name="connsiteX10615" fmla="*/ 4812641 w 10815999"/>
              <a:gd name="connsiteY10615" fmla="*/ 3168796 h 5499746"/>
              <a:gd name="connsiteX10616" fmla="*/ 4817737 w 10815999"/>
              <a:gd name="connsiteY10616" fmla="*/ 3175803 h 5499746"/>
              <a:gd name="connsiteX10617" fmla="*/ 4823470 w 10815999"/>
              <a:gd name="connsiteY10617" fmla="*/ 3184720 h 5499746"/>
              <a:gd name="connsiteX10618" fmla="*/ 4830477 w 10815999"/>
              <a:gd name="connsiteY10618" fmla="*/ 3192363 h 5499746"/>
              <a:gd name="connsiteX10619" fmla="*/ 4837484 w 10815999"/>
              <a:gd name="connsiteY10619" fmla="*/ 3198096 h 5499746"/>
              <a:gd name="connsiteX10620" fmla="*/ 4841305 w 10815999"/>
              <a:gd name="connsiteY10620" fmla="*/ 3201918 h 5499746"/>
              <a:gd name="connsiteX10621" fmla="*/ 4845127 w 10815999"/>
              <a:gd name="connsiteY10621" fmla="*/ 3205740 h 5499746"/>
              <a:gd name="connsiteX10622" fmla="*/ 4850223 w 10815999"/>
              <a:gd name="connsiteY10622" fmla="*/ 3210198 h 5499746"/>
              <a:gd name="connsiteX10623" fmla="*/ 4854045 w 10815999"/>
              <a:gd name="connsiteY10623" fmla="*/ 3212746 h 5499746"/>
              <a:gd name="connsiteX10624" fmla="*/ 4857867 w 10815999"/>
              <a:gd name="connsiteY10624" fmla="*/ 3214657 h 5499746"/>
              <a:gd name="connsiteX10625" fmla="*/ 4863600 w 10815999"/>
              <a:gd name="connsiteY10625" fmla="*/ 3217205 h 5499746"/>
              <a:gd name="connsiteX10626" fmla="*/ 4868696 w 10815999"/>
              <a:gd name="connsiteY10626" fmla="*/ 3219116 h 5499746"/>
              <a:gd name="connsiteX10627" fmla="*/ 4873792 w 10815999"/>
              <a:gd name="connsiteY10627" fmla="*/ 3220390 h 5499746"/>
              <a:gd name="connsiteX10628" fmla="*/ 4876340 w 10815999"/>
              <a:gd name="connsiteY10628" fmla="*/ 3220390 h 5499746"/>
              <a:gd name="connsiteX10629" fmla="*/ 4879525 w 10815999"/>
              <a:gd name="connsiteY10629" fmla="*/ 3220390 h 5499746"/>
              <a:gd name="connsiteX10630" fmla="*/ 4883347 w 10815999"/>
              <a:gd name="connsiteY10630" fmla="*/ 3219753 h 5499746"/>
              <a:gd name="connsiteX10631" fmla="*/ 4886531 w 10815999"/>
              <a:gd name="connsiteY10631" fmla="*/ 3219116 h 5499746"/>
              <a:gd name="connsiteX10632" fmla="*/ 4890353 w 10815999"/>
              <a:gd name="connsiteY10632" fmla="*/ 3217205 h 5499746"/>
              <a:gd name="connsiteX10633" fmla="*/ 4894175 w 10815999"/>
              <a:gd name="connsiteY10633" fmla="*/ 3217205 h 5499746"/>
              <a:gd name="connsiteX10634" fmla="*/ 4897360 w 10815999"/>
              <a:gd name="connsiteY10634" fmla="*/ 3216568 h 5499746"/>
              <a:gd name="connsiteX10635" fmla="*/ 4899908 w 10815999"/>
              <a:gd name="connsiteY10635" fmla="*/ 3217205 h 5499746"/>
              <a:gd name="connsiteX10636" fmla="*/ 4905004 w 10815999"/>
              <a:gd name="connsiteY10636" fmla="*/ 3217842 h 5499746"/>
              <a:gd name="connsiteX10637" fmla="*/ 4910737 w 10815999"/>
              <a:gd name="connsiteY10637" fmla="*/ 3220390 h 5499746"/>
              <a:gd name="connsiteX10638" fmla="*/ 4917744 w 10815999"/>
              <a:gd name="connsiteY10638" fmla="*/ 3223574 h 5499746"/>
              <a:gd name="connsiteX10639" fmla="*/ 4922203 w 10815999"/>
              <a:gd name="connsiteY10639" fmla="*/ 3226759 h 5499746"/>
              <a:gd name="connsiteX10640" fmla="*/ 4926025 w 10815999"/>
              <a:gd name="connsiteY10640" fmla="*/ 3234403 h 5499746"/>
              <a:gd name="connsiteX10641" fmla="*/ 4929210 w 10815999"/>
              <a:gd name="connsiteY10641" fmla="*/ 3241409 h 5499746"/>
              <a:gd name="connsiteX10642" fmla="*/ 4931757 w 10815999"/>
              <a:gd name="connsiteY10642" fmla="*/ 3243957 h 5499746"/>
              <a:gd name="connsiteX10643" fmla="*/ 4934305 w 10815999"/>
              <a:gd name="connsiteY10643" fmla="*/ 3245231 h 5499746"/>
              <a:gd name="connsiteX10644" fmla="*/ 4938127 w 10815999"/>
              <a:gd name="connsiteY10644" fmla="*/ 3246505 h 5499746"/>
              <a:gd name="connsiteX10645" fmla="*/ 4941949 w 10815999"/>
              <a:gd name="connsiteY10645" fmla="*/ 3247142 h 5499746"/>
              <a:gd name="connsiteX10646" fmla="*/ 4949593 w 10815999"/>
              <a:gd name="connsiteY10646" fmla="*/ 3248416 h 5499746"/>
              <a:gd name="connsiteX10647" fmla="*/ 4955963 w 10815999"/>
              <a:gd name="connsiteY10647" fmla="*/ 3249053 h 5499746"/>
              <a:gd name="connsiteX10648" fmla="*/ 4965518 w 10815999"/>
              <a:gd name="connsiteY10648" fmla="*/ 3243320 h 5499746"/>
              <a:gd name="connsiteX10649" fmla="*/ 4973162 w 10815999"/>
              <a:gd name="connsiteY10649" fmla="*/ 3236951 h 5499746"/>
              <a:gd name="connsiteX10650" fmla="*/ 4978895 w 10815999"/>
              <a:gd name="connsiteY10650" fmla="*/ 3232492 h 5499746"/>
              <a:gd name="connsiteX10651" fmla="*/ 4986538 w 10815999"/>
              <a:gd name="connsiteY10651" fmla="*/ 3225485 h 5499746"/>
              <a:gd name="connsiteX10652" fmla="*/ 4992908 w 10815999"/>
              <a:gd name="connsiteY10652" fmla="*/ 3219116 h 5499746"/>
              <a:gd name="connsiteX10653" fmla="*/ 4997367 w 10815999"/>
              <a:gd name="connsiteY10653" fmla="*/ 3212746 h 5499746"/>
              <a:gd name="connsiteX10654" fmla="*/ 5001826 w 10815999"/>
              <a:gd name="connsiteY10654" fmla="*/ 3204466 h 5499746"/>
              <a:gd name="connsiteX10655" fmla="*/ 5006922 w 10815999"/>
              <a:gd name="connsiteY10655" fmla="*/ 3196185 h 5499746"/>
              <a:gd name="connsiteX10656" fmla="*/ 5008833 w 10815999"/>
              <a:gd name="connsiteY10656" fmla="*/ 3191090 h 5499746"/>
              <a:gd name="connsiteX10657" fmla="*/ 5010107 w 10815999"/>
              <a:gd name="connsiteY10657" fmla="*/ 3186631 h 5499746"/>
              <a:gd name="connsiteX10658" fmla="*/ 5011381 w 10815999"/>
              <a:gd name="connsiteY10658" fmla="*/ 3182809 h 5499746"/>
              <a:gd name="connsiteX10659" fmla="*/ 5012018 w 10815999"/>
              <a:gd name="connsiteY10659" fmla="*/ 3178350 h 5499746"/>
              <a:gd name="connsiteX10660" fmla="*/ 5012018 w 10815999"/>
              <a:gd name="connsiteY10660" fmla="*/ 3175803 h 5499746"/>
              <a:gd name="connsiteX10661" fmla="*/ 5012018 w 10815999"/>
              <a:gd name="connsiteY10661" fmla="*/ 3172618 h 5499746"/>
              <a:gd name="connsiteX10662" fmla="*/ 5010744 w 10815999"/>
              <a:gd name="connsiteY10662" fmla="*/ 3168159 h 5499746"/>
              <a:gd name="connsiteX10663" fmla="*/ 5009470 w 10815999"/>
              <a:gd name="connsiteY10663" fmla="*/ 3164337 h 5499746"/>
              <a:gd name="connsiteX10664" fmla="*/ 5006285 w 10815999"/>
              <a:gd name="connsiteY10664" fmla="*/ 3156057 h 5499746"/>
              <a:gd name="connsiteX10665" fmla="*/ 5005011 w 10815999"/>
              <a:gd name="connsiteY10665" fmla="*/ 3149687 h 5499746"/>
              <a:gd name="connsiteX10666" fmla="*/ 5005648 w 10815999"/>
              <a:gd name="connsiteY10666" fmla="*/ 3144592 h 5499746"/>
              <a:gd name="connsiteX10667" fmla="*/ 5007559 w 10815999"/>
              <a:gd name="connsiteY10667" fmla="*/ 3138859 h 5499746"/>
              <a:gd name="connsiteX10668" fmla="*/ 5010107 w 10815999"/>
              <a:gd name="connsiteY10668" fmla="*/ 3132489 h 5499746"/>
              <a:gd name="connsiteX10669" fmla="*/ 5012018 w 10815999"/>
              <a:gd name="connsiteY10669" fmla="*/ 3128031 h 5499746"/>
              <a:gd name="connsiteX10670" fmla="*/ 5012655 w 10815999"/>
              <a:gd name="connsiteY10670" fmla="*/ 3123572 h 5499746"/>
              <a:gd name="connsiteX10671" fmla="*/ 5013929 w 10815999"/>
              <a:gd name="connsiteY10671" fmla="*/ 3116566 h 5499746"/>
              <a:gd name="connsiteX10672" fmla="*/ 5016477 w 10815999"/>
              <a:gd name="connsiteY10672" fmla="*/ 3110196 h 5499746"/>
              <a:gd name="connsiteX10673" fmla="*/ 5017114 w 10815999"/>
              <a:gd name="connsiteY10673" fmla="*/ 3103826 h 5499746"/>
              <a:gd name="connsiteX10674" fmla="*/ 5018388 w 10815999"/>
              <a:gd name="connsiteY10674" fmla="*/ 3097457 h 5499746"/>
              <a:gd name="connsiteX10675" fmla="*/ 5019025 w 10815999"/>
              <a:gd name="connsiteY10675" fmla="*/ 3089176 h 5499746"/>
              <a:gd name="connsiteX10676" fmla="*/ 5018388 w 10815999"/>
              <a:gd name="connsiteY10676" fmla="*/ 3080896 h 5499746"/>
              <a:gd name="connsiteX10677" fmla="*/ 5017114 w 10815999"/>
              <a:gd name="connsiteY10677" fmla="*/ 3074526 h 5499746"/>
              <a:gd name="connsiteX10678" fmla="*/ 5013929 w 10815999"/>
              <a:gd name="connsiteY10678" fmla="*/ 3069431 h 5499746"/>
              <a:gd name="connsiteX10679" fmla="*/ 5012018 w 10815999"/>
              <a:gd name="connsiteY10679" fmla="*/ 3064972 h 5499746"/>
              <a:gd name="connsiteX10680" fmla="*/ 5012018 w 10815999"/>
              <a:gd name="connsiteY10680" fmla="*/ 3057966 h 5499746"/>
              <a:gd name="connsiteX10681" fmla="*/ 5013292 w 10815999"/>
              <a:gd name="connsiteY10681" fmla="*/ 3050959 h 5499746"/>
              <a:gd name="connsiteX10682" fmla="*/ 5015203 w 10815999"/>
              <a:gd name="connsiteY10682" fmla="*/ 3043315 h 5499746"/>
              <a:gd name="connsiteX10683" fmla="*/ 5017114 w 10815999"/>
              <a:gd name="connsiteY10683" fmla="*/ 3038220 h 5499746"/>
              <a:gd name="connsiteX10684" fmla="*/ 5024121 w 10815999"/>
              <a:gd name="connsiteY10684" fmla="*/ 3028665 h 5499746"/>
              <a:gd name="connsiteX10685" fmla="*/ 5031764 w 10815999"/>
              <a:gd name="connsiteY10685" fmla="*/ 3019111 h 5499746"/>
              <a:gd name="connsiteX10686" fmla="*/ 5035586 w 10815999"/>
              <a:gd name="connsiteY10686" fmla="*/ 3015289 h 5499746"/>
              <a:gd name="connsiteX10687" fmla="*/ 5040682 w 10815999"/>
              <a:gd name="connsiteY10687" fmla="*/ 3010194 h 5499746"/>
              <a:gd name="connsiteX10688" fmla="*/ 5042593 w 10815999"/>
              <a:gd name="connsiteY10688" fmla="*/ 3008283 h 5499746"/>
              <a:gd name="connsiteX10689" fmla="*/ 5044504 w 10815999"/>
              <a:gd name="connsiteY10689" fmla="*/ 3005735 h 5499746"/>
              <a:gd name="connsiteX10690" fmla="*/ 5045778 w 10815999"/>
              <a:gd name="connsiteY10690" fmla="*/ 3003824 h 5499746"/>
              <a:gd name="connsiteX10691" fmla="*/ 5045778 w 10815999"/>
              <a:gd name="connsiteY10691" fmla="*/ 3001913 h 5499746"/>
              <a:gd name="connsiteX10692" fmla="*/ 5041319 w 10815999"/>
              <a:gd name="connsiteY10692" fmla="*/ 2992359 h 5499746"/>
              <a:gd name="connsiteX10693" fmla="*/ 5036860 w 10815999"/>
              <a:gd name="connsiteY10693" fmla="*/ 2982805 h 5499746"/>
              <a:gd name="connsiteX10694" fmla="*/ 5041319 w 10815999"/>
              <a:gd name="connsiteY10694" fmla="*/ 2972613 h 5499746"/>
              <a:gd name="connsiteX10695" fmla="*/ 5045778 w 10815999"/>
              <a:gd name="connsiteY10695" fmla="*/ 2963696 h 5499746"/>
              <a:gd name="connsiteX10696" fmla="*/ 5050874 w 10815999"/>
              <a:gd name="connsiteY10696" fmla="*/ 2959874 h 5499746"/>
              <a:gd name="connsiteX10697" fmla="*/ 5056607 w 10815999"/>
              <a:gd name="connsiteY10697" fmla="*/ 2957326 h 5499746"/>
              <a:gd name="connsiteX10698" fmla="*/ 5062977 w 10815999"/>
              <a:gd name="connsiteY10698" fmla="*/ 2954778 h 5499746"/>
              <a:gd name="connsiteX10699" fmla="*/ 5068073 w 10815999"/>
              <a:gd name="connsiteY10699" fmla="*/ 2951594 h 5499746"/>
              <a:gd name="connsiteX10700" fmla="*/ 5070621 w 10815999"/>
              <a:gd name="connsiteY10700" fmla="*/ 2948409 h 5499746"/>
              <a:gd name="connsiteX10701" fmla="*/ 5072531 w 10815999"/>
              <a:gd name="connsiteY10701" fmla="*/ 2944587 h 5499746"/>
              <a:gd name="connsiteX10702" fmla="*/ 5074442 w 10815999"/>
              <a:gd name="connsiteY10702" fmla="*/ 2940765 h 5499746"/>
              <a:gd name="connsiteX10703" fmla="*/ 5075079 w 10815999"/>
              <a:gd name="connsiteY10703" fmla="*/ 2936307 h 5499746"/>
              <a:gd name="connsiteX10704" fmla="*/ 5076990 w 10815999"/>
              <a:gd name="connsiteY10704" fmla="*/ 2931848 h 5499746"/>
              <a:gd name="connsiteX10705" fmla="*/ 5078264 w 10815999"/>
              <a:gd name="connsiteY10705" fmla="*/ 2925478 h 5499746"/>
              <a:gd name="connsiteX10706" fmla="*/ 5079538 w 10815999"/>
              <a:gd name="connsiteY10706" fmla="*/ 2919746 h 5499746"/>
              <a:gd name="connsiteX10707" fmla="*/ 5080175 w 10815999"/>
              <a:gd name="connsiteY10707" fmla="*/ 2915287 h 5499746"/>
              <a:gd name="connsiteX10708" fmla="*/ 5078901 w 10815999"/>
              <a:gd name="connsiteY10708" fmla="*/ 2908917 h 5499746"/>
              <a:gd name="connsiteX10709" fmla="*/ 5076990 w 10815999"/>
              <a:gd name="connsiteY10709" fmla="*/ 2903185 h 5499746"/>
              <a:gd name="connsiteX10710" fmla="*/ 5075079 w 10815999"/>
              <a:gd name="connsiteY10710" fmla="*/ 2897452 h 5499746"/>
              <a:gd name="connsiteX10711" fmla="*/ 5073168 w 10815999"/>
              <a:gd name="connsiteY10711" fmla="*/ 2892994 h 5499746"/>
              <a:gd name="connsiteX10712" fmla="*/ 5069983 w 10815999"/>
              <a:gd name="connsiteY10712" fmla="*/ 2884076 h 5499746"/>
              <a:gd name="connsiteX10713" fmla="*/ 5065525 w 10815999"/>
              <a:gd name="connsiteY10713" fmla="*/ 2873248 h 5499746"/>
              <a:gd name="connsiteX10714" fmla="*/ 5061703 w 10815999"/>
              <a:gd name="connsiteY10714" fmla="*/ 2863057 h 5499746"/>
              <a:gd name="connsiteX10715" fmla="*/ 5057881 w 10815999"/>
              <a:gd name="connsiteY10715" fmla="*/ 2854776 h 5499746"/>
              <a:gd name="connsiteX10716" fmla="*/ 5053422 w 10815999"/>
              <a:gd name="connsiteY10716" fmla="*/ 2844585 h 5499746"/>
              <a:gd name="connsiteX10717" fmla="*/ 5048963 w 10815999"/>
              <a:gd name="connsiteY10717" fmla="*/ 2835030 h 5499746"/>
              <a:gd name="connsiteX10718" fmla="*/ 5048326 w 10815999"/>
              <a:gd name="connsiteY10718" fmla="*/ 2829935 h 5499746"/>
              <a:gd name="connsiteX10719" fmla="*/ 5045778 w 10815999"/>
              <a:gd name="connsiteY10719" fmla="*/ 2822928 h 5499746"/>
              <a:gd name="connsiteX10720" fmla="*/ 5043230 w 10815999"/>
              <a:gd name="connsiteY10720" fmla="*/ 2815285 h 5499746"/>
              <a:gd name="connsiteX10721" fmla="*/ 5041319 w 10815999"/>
              <a:gd name="connsiteY10721" fmla="*/ 2810826 h 5499746"/>
              <a:gd name="connsiteX10722" fmla="*/ 5039408 w 10815999"/>
              <a:gd name="connsiteY10722" fmla="*/ 2801909 h 5499746"/>
              <a:gd name="connsiteX10723" fmla="*/ 5035586 w 10815999"/>
              <a:gd name="connsiteY10723" fmla="*/ 2791080 h 5499746"/>
              <a:gd name="connsiteX10724" fmla="*/ 5032401 w 10815999"/>
              <a:gd name="connsiteY10724" fmla="*/ 2782163 h 5499746"/>
              <a:gd name="connsiteX10725" fmla="*/ 5029216 w 10815999"/>
              <a:gd name="connsiteY10725" fmla="*/ 2774519 h 5499746"/>
              <a:gd name="connsiteX10726" fmla="*/ 5020299 w 10815999"/>
              <a:gd name="connsiteY10726" fmla="*/ 2765602 h 5499746"/>
              <a:gd name="connsiteX10727" fmla="*/ 5012018 w 10815999"/>
              <a:gd name="connsiteY10727" fmla="*/ 2757322 h 5499746"/>
              <a:gd name="connsiteX10728" fmla="*/ 5005011 w 10815999"/>
              <a:gd name="connsiteY10728" fmla="*/ 2748404 h 5499746"/>
              <a:gd name="connsiteX10729" fmla="*/ 4997367 w 10815999"/>
              <a:gd name="connsiteY10729" fmla="*/ 2740124 h 5499746"/>
              <a:gd name="connsiteX10730" fmla="*/ 4993545 w 10815999"/>
              <a:gd name="connsiteY10730" fmla="*/ 2738850 h 5499746"/>
              <a:gd name="connsiteX10731" fmla="*/ 4987812 w 10815999"/>
              <a:gd name="connsiteY10731" fmla="*/ 2737576 h 5499746"/>
              <a:gd name="connsiteX10732" fmla="*/ 4982079 w 10815999"/>
              <a:gd name="connsiteY10732" fmla="*/ 2736939 h 5499746"/>
              <a:gd name="connsiteX10733" fmla="*/ 4975710 w 10815999"/>
              <a:gd name="connsiteY10733" fmla="*/ 2736939 h 5499746"/>
              <a:gd name="connsiteX10734" fmla="*/ 4968703 w 10815999"/>
              <a:gd name="connsiteY10734" fmla="*/ 2736939 h 5499746"/>
              <a:gd name="connsiteX10735" fmla="*/ 4963607 w 10815999"/>
              <a:gd name="connsiteY10735" fmla="*/ 2737576 h 5499746"/>
              <a:gd name="connsiteX10736" fmla="*/ 4957874 w 10815999"/>
              <a:gd name="connsiteY10736" fmla="*/ 2738850 h 5499746"/>
              <a:gd name="connsiteX10737" fmla="*/ 4953415 w 10815999"/>
              <a:gd name="connsiteY10737" fmla="*/ 2740124 h 5499746"/>
              <a:gd name="connsiteX10738" fmla="*/ 4947045 w 10815999"/>
              <a:gd name="connsiteY10738" fmla="*/ 2747767 h 5499746"/>
              <a:gd name="connsiteX10739" fmla="*/ 4941312 w 10815999"/>
              <a:gd name="connsiteY10739" fmla="*/ 2754774 h 5499746"/>
              <a:gd name="connsiteX10740" fmla="*/ 4937490 w 10815999"/>
              <a:gd name="connsiteY10740" fmla="*/ 2757322 h 5499746"/>
              <a:gd name="connsiteX10741" fmla="*/ 4933031 w 10815999"/>
              <a:gd name="connsiteY10741" fmla="*/ 2759869 h 5499746"/>
              <a:gd name="connsiteX10742" fmla="*/ 4928573 w 10815999"/>
              <a:gd name="connsiteY10742" fmla="*/ 2761780 h 5499746"/>
              <a:gd name="connsiteX10743" fmla="*/ 4924114 w 10815999"/>
              <a:gd name="connsiteY10743" fmla="*/ 2762417 h 5499746"/>
              <a:gd name="connsiteX10744" fmla="*/ 4915833 w 10815999"/>
              <a:gd name="connsiteY10744" fmla="*/ 2761143 h 5499746"/>
              <a:gd name="connsiteX10745" fmla="*/ 4905641 w 10815999"/>
              <a:gd name="connsiteY10745" fmla="*/ 2758596 h 5499746"/>
              <a:gd name="connsiteX10746" fmla="*/ 4895449 w 10815999"/>
              <a:gd name="connsiteY10746" fmla="*/ 2754774 h 5499746"/>
              <a:gd name="connsiteX10747" fmla="*/ 4887805 w 10815999"/>
              <a:gd name="connsiteY10747" fmla="*/ 2752226 h 5499746"/>
              <a:gd name="connsiteX10748" fmla="*/ 4882073 w 10815999"/>
              <a:gd name="connsiteY10748" fmla="*/ 2752226 h 5499746"/>
              <a:gd name="connsiteX10749" fmla="*/ 4875066 w 10815999"/>
              <a:gd name="connsiteY10749" fmla="*/ 2752226 h 5499746"/>
              <a:gd name="connsiteX10750" fmla="*/ 4868059 w 10815999"/>
              <a:gd name="connsiteY10750" fmla="*/ 2752226 h 5499746"/>
              <a:gd name="connsiteX10751" fmla="*/ 4863600 w 10815999"/>
              <a:gd name="connsiteY10751" fmla="*/ 2752226 h 5499746"/>
              <a:gd name="connsiteX10752" fmla="*/ 4857867 w 10815999"/>
              <a:gd name="connsiteY10752" fmla="*/ 2750952 h 5499746"/>
              <a:gd name="connsiteX10753" fmla="*/ 4852134 w 10815999"/>
              <a:gd name="connsiteY10753" fmla="*/ 2748404 h 5499746"/>
              <a:gd name="connsiteX10754" fmla="*/ 4849586 w 10815999"/>
              <a:gd name="connsiteY10754" fmla="*/ 2747767 h 5499746"/>
              <a:gd name="connsiteX10755" fmla="*/ 4847038 w 10815999"/>
              <a:gd name="connsiteY10755" fmla="*/ 2746493 h 5499746"/>
              <a:gd name="connsiteX10756" fmla="*/ 4845127 w 10815999"/>
              <a:gd name="connsiteY10756" fmla="*/ 2744582 h 5499746"/>
              <a:gd name="connsiteX10757" fmla="*/ 4843853 w 10815999"/>
              <a:gd name="connsiteY10757" fmla="*/ 2742672 h 5499746"/>
              <a:gd name="connsiteX10758" fmla="*/ 4840669 w 10815999"/>
              <a:gd name="connsiteY10758" fmla="*/ 2739487 h 5499746"/>
              <a:gd name="connsiteX10759" fmla="*/ 4835573 w 10815999"/>
              <a:gd name="connsiteY10759" fmla="*/ 2735665 h 5499746"/>
              <a:gd name="connsiteX10760" fmla="*/ 4832388 w 10815999"/>
              <a:gd name="connsiteY10760" fmla="*/ 2729932 h 5499746"/>
              <a:gd name="connsiteX10761" fmla="*/ 4829840 w 10815999"/>
              <a:gd name="connsiteY10761" fmla="*/ 2726111 h 5499746"/>
              <a:gd name="connsiteX10762" fmla="*/ 4827929 w 10815999"/>
              <a:gd name="connsiteY10762" fmla="*/ 2722289 h 5499746"/>
              <a:gd name="connsiteX10763" fmla="*/ 4824744 w 10815999"/>
              <a:gd name="connsiteY10763" fmla="*/ 2717193 h 5499746"/>
              <a:gd name="connsiteX10764" fmla="*/ 4822833 w 10815999"/>
              <a:gd name="connsiteY10764" fmla="*/ 2712735 h 5499746"/>
              <a:gd name="connsiteX10765" fmla="*/ 4822196 w 10815999"/>
              <a:gd name="connsiteY10765" fmla="*/ 2708913 h 5499746"/>
              <a:gd name="connsiteX10766" fmla="*/ 4822196 w 10815999"/>
              <a:gd name="connsiteY10766" fmla="*/ 2702543 h 5499746"/>
              <a:gd name="connsiteX10767" fmla="*/ 4822833 w 10815999"/>
              <a:gd name="connsiteY10767" fmla="*/ 2694263 h 5499746"/>
              <a:gd name="connsiteX10768" fmla="*/ 4823470 w 10815999"/>
              <a:gd name="connsiteY10768" fmla="*/ 2691078 h 5499746"/>
              <a:gd name="connsiteX10769" fmla="*/ 4824107 w 10815999"/>
              <a:gd name="connsiteY10769" fmla="*/ 2687893 h 5499746"/>
              <a:gd name="connsiteX10770" fmla="*/ 4825381 w 10815999"/>
              <a:gd name="connsiteY10770" fmla="*/ 2684708 h 5499746"/>
              <a:gd name="connsiteX10771" fmla="*/ 4827292 w 10815999"/>
              <a:gd name="connsiteY10771" fmla="*/ 2682161 h 5499746"/>
              <a:gd name="connsiteX10772" fmla="*/ 4829203 w 10815999"/>
              <a:gd name="connsiteY10772" fmla="*/ 2679613 h 5499746"/>
              <a:gd name="connsiteX10773" fmla="*/ 4831114 w 10815999"/>
              <a:gd name="connsiteY10773" fmla="*/ 2677702 h 5499746"/>
              <a:gd name="connsiteX10774" fmla="*/ 4834299 w 10815999"/>
              <a:gd name="connsiteY10774" fmla="*/ 2675791 h 5499746"/>
              <a:gd name="connsiteX10775" fmla="*/ 4838121 w 10815999"/>
              <a:gd name="connsiteY10775" fmla="*/ 2674517 h 5499746"/>
              <a:gd name="connsiteX10776" fmla="*/ 4841943 w 10815999"/>
              <a:gd name="connsiteY10776" fmla="*/ 2672606 h 5499746"/>
              <a:gd name="connsiteX10777" fmla="*/ 4845127 w 10815999"/>
              <a:gd name="connsiteY10777" fmla="*/ 2670695 h 5499746"/>
              <a:gd name="connsiteX10778" fmla="*/ 4847038 w 10815999"/>
              <a:gd name="connsiteY10778" fmla="*/ 2669421 h 5499746"/>
              <a:gd name="connsiteX10779" fmla="*/ 4849586 w 10815999"/>
              <a:gd name="connsiteY10779" fmla="*/ 2667511 h 5499746"/>
              <a:gd name="connsiteX10780" fmla="*/ 4851497 w 10815999"/>
              <a:gd name="connsiteY10780" fmla="*/ 2657956 h 5499746"/>
              <a:gd name="connsiteX10781" fmla="*/ 4854045 w 10815999"/>
              <a:gd name="connsiteY10781" fmla="*/ 2648402 h 5499746"/>
              <a:gd name="connsiteX10782" fmla="*/ 4854045 w 10815999"/>
              <a:gd name="connsiteY10782" fmla="*/ 2643306 h 5499746"/>
              <a:gd name="connsiteX10783" fmla="*/ 4854682 w 10815999"/>
              <a:gd name="connsiteY10783" fmla="*/ 2637574 h 5499746"/>
              <a:gd name="connsiteX10784" fmla="*/ 4854682 w 10815999"/>
              <a:gd name="connsiteY10784" fmla="*/ 2631204 h 5499746"/>
              <a:gd name="connsiteX10785" fmla="*/ 4854045 w 10815999"/>
              <a:gd name="connsiteY10785" fmla="*/ 2626745 h 5499746"/>
              <a:gd name="connsiteX10786" fmla="*/ 4847675 w 10815999"/>
              <a:gd name="connsiteY10786" fmla="*/ 2619102 h 5499746"/>
              <a:gd name="connsiteX10787" fmla="*/ 4841943 w 10815999"/>
              <a:gd name="connsiteY10787" fmla="*/ 2612095 h 5499746"/>
              <a:gd name="connsiteX10788" fmla="*/ 4841943 w 10815999"/>
              <a:gd name="connsiteY10788" fmla="*/ 2610821 h 5499746"/>
              <a:gd name="connsiteX10789" fmla="*/ 4843217 w 10815999"/>
              <a:gd name="connsiteY10789" fmla="*/ 2608274 h 5499746"/>
              <a:gd name="connsiteX10790" fmla="*/ 4843853 w 10815999"/>
              <a:gd name="connsiteY10790" fmla="*/ 2606363 h 5499746"/>
              <a:gd name="connsiteX10791" fmla="*/ 4845764 w 10815999"/>
              <a:gd name="connsiteY10791" fmla="*/ 2605089 h 5499746"/>
              <a:gd name="connsiteX10792" fmla="*/ 4848949 w 10815999"/>
              <a:gd name="connsiteY10792" fmla="*/ 2602541 h 5499746"/>
              <a:gd name="connsiteX10793" fmla="*/ 4851497 w 10815999"/>
              <a:gd name="connsiteY10793" fmla="*/ 2599993 h 5499746"/>
              <a:gd name="connsiteX10794" fmla="*/ 4856593 w 10815999"/>
              <a:gd name="connsiteY10794" fmla="*/ 2591076 h 5499746"/>
              <a:gd name="connsiteX10795" fmla="*/ 4862326 w 10815999"/>
              <a:gd name="connsiteY10795" fmla="*/ 2579610 h 5499746"/>
              <a:gd name="connsiteX10796" fmla="*/ 4864874 w 10815999"/>
              <a:gd name="connsiteY10796" fmla="*/ 2574515 h 5499746"/>
              <a:gd name="connsiteX10797" fmla="*/ 4868059 w 10815999"/>
              <a:gd name="connsiteY10797" fmla="*/ 2568782 h 5499746"/>
              <a:gd name="connsiteX10798" fmla="*/ 4871244 w 10815999"/>
              <a:gd name="connsiteY10798" fmla="*/ 2564960 h 5499746"/>
              <a:gd name="connsiteX10799" fmla="*/ 4873792 w 10815999"/>
              <a:gd name="connsiteY10799" fmla="*/ 2561139 h 5499746"/>
              <a:gd name="connsiteX10800" fmla="*/ 4879525 w 10815999"/>
              <a:gd name="connsiteY10800" fmla="*/ 2554769 h 5499746"/>
              <a:gd name="connsiteX10801" fmla="*/ 4887805 w 10815999"/>
              <a:gd name="connsiteY10801" fmla="*/ 2547126 h 5499746"/>
              <a:gd name="connsiteX10802" fmla="*/ 4896086 w 10815999"/>
              <a:gd name="connsiteY10802" fmla="*/ 2540119 h 5499746"/>
              <a:gd name="connsiteX10803" fmla="*/ 4902456 w 10815999"/>
              <a:gd name="connsiteY10803" fmla="*/ 2534387 h 5499746"/>
              <a:gd name="connsiteX10804" fmla="*/ 4909463 w 10815999"/>
              <a:gd name="connsiteY10804" fmla="*/ 2531202 h 5499746"/>
              <a:gd name="connsiteX10805" fmla="*/ 4918381 w 10815999"/>
              <a:gd name="connsiteY10805" fmla="*/ 2527380 h 5499746"/>
              <a:gd name="connsiteX10806" fmla="*/ 4927299 w 10815999"/>
              <a:gd name="connsiteY10806" fmla="*/ 2523558 h 5499746"/>
              <a:gd name="connsiteX10807" fmla="*/ 4934305 w 10815999"/>
              <a:gd name="connsiteY10807" fmla="*/ 2519737 h 5499746"/>
              <a:gd name="connsiteX10808" fmla="*/ 4940038 w 10815999"/>
              <a:gd name="connsiteY10808" fmla="*/ 2512730 h 5499746"/>
              <a:gd name="connsiteX10809" fmla="*/ 4945771 w 10815999"/>
              <a:gd name="connsiteY10809" fmla="*/ 2504450 h 5499746"/>
              <a:gd name="connsiteX10810" fmla="*/ 4951504 w 10815999"/>
              <a:gd name="connsiteY10810" fmla="*/ 2494258 h 5499746"/>
              <a:gd name="connsiteX10811" fmla="*/ 4955963 w 10815999"/>
              <a:gd name="connsiteY10811" fmla="*/ 2485978 h 5499746"/>
              <a:gd name="connsiteX10812" fmla="*/ 4957874 w 10815999"/>
              <a:gd name="connsiteY10812" fmla="*/ 2478971 h 5499746"/>
              <a:gd name="connsiteX10813" fmla="*/ 4959785 w 10815999"/>
              <a:gd name="connsiteY10813" fmla="*/ 2469417 h 5499746"/>
              <a:gd name="connsiteX10814" fmla="*/ 4961059 w 10815999"/>
              <a:gd name="connsiteY10814" fmla="*/ 2459863 h 5499746"/>
              <a:gd name="connsiteX10815" fmla="*/ 4961059 w 10815999"/>
              <a:gd name="connsiteY10815" fmla="*/ 2452856 h 5499746"/>
              <a:gd name="connsiteX10816" fmla="*/ 4960422 w 10815999"/>
              <a:gd name="connsiteY10816" fmla="*/ 2443939 h 5499746"/>
              <a:gd name="connsiteX10817" fmla="*/ 4958511 w 10815999"/>
              <a:gd name="connsiteY10817" fmla="*/ 2434384 h 5499746"/>
              <a:gd name="connsiteX10818" fmla="*/ 4957874 w 10815999"/>
              <a:gd name="connsiteY10818" fmla="*/ 2429926 h 5499746"/>
              <a:gd name="connsiteX10819" fmla="*/ 4956600 w 10815999"/>
              <a:gd name="connsiteY10819" fmla="*/ 2425467 h 5499746"/>
              <a:gd name="connsiteX10820" fmla="*/ 4955326 w 10815999"/>
              <a:gd name="connsiteY10820" fmla="*/ 2421645 h 5499746"/>
              <a:gd name="connsiteX10821" fmla="*/ 4953415 w 10815999"/>
              <a:gd name="connsiteY10821" fmla="*/ 2418460 h 5499746"/>
              <a:gd name="connsiteX10822" fmla="*/ 4951504 w 10815999"/>
              <a:gd name="connsiteY10822" fmla="*/ 2412091 h 5499746"/>
              <a:gd name="connsiteX10823" fmla="*/ 4947045 w 10815999"/>
              <a:gd name="connsiteY10823" fmla="*/ 2405721 h 5499746"/>
              <a:gd name="connsiteX10824" fmla="*/ 4943223 w 10815999"/>
              <a:gd name="connsiteY10824" fmla="*/ 2398715 h 5499746"/>
              <a:gd name="connsiteX10825" fmla="*/ 4939401 w 10815999"/>
              <a:gd name="connsiteY10825" fmla="*/ 2394256 h 5499746"/>
              <a:gd name="connsiteX10826" fmla="*/ 4933669 w 10815999"/>
              <a:gd name="connsiteY10826" fmla="*/ 2389797 h 5499746"/>
              <a:gd name="connsiteX10827" fmla="*/ 4926025 w 10815999"/>
              <a:gd name="connsiteY10827" fmla="*/ 2385338 h 5499746"/>
              <a:gd name="connsiteX10828" fmla="*/ 4921566 w 10815999"/>
              <a:gd name="connsiteY10828" fmla="*/ 2382791 h 5499746"/>
              <a:gd name="connsiteX10829" fmla="*/ 4917744 w 10815999"/>
              <a:gd name="connsiteY10829" fmla="*/ 2380243 h 5499746"/>
              <a:gd name="connsiteX10830" fmla="*/ 4915196 w 10815999"/>
              <a:gd name="connsiteY10830" fmla="*/ 2377058 h 5499746"/>
              <a:gd name="connsiteX10831" fmla="*/ 4912011 w 10815999"/>
              <a:gd name="connsiteY10831" fmla="*/ 2374510 h 5499746"/>
              <a:gd name="connsiteX10832" fmla="*/ 4910100 w 10815999"/>
              <a:gd name="connsiteY10832" fmla="*/ 2370052 h 5499746"/>
              <a:gd name="connsiteX10833" fmla="*/ 4908826 w 10815999"/>
              <a:gd name="connsiteY10833" fmla="*/ 2363682 h 5499746"/>
              <a:gd name="connsiteX10834" fmla="*/ 4906915 w 10815999"/>
              <a:gd name="connsiteY10834" fmla="*/ 2357949 h 5499746"/>
              <a:gd name="connsiteX10835" fmla="*/ 4905004 w 10815999"/>
              <a:gd name="connsiteY10835" fmla="*/ 2352854 h 5499746"/>
              <a:gd name="connsiteX10836" fmla="*/ 4903093 w 10815999"/>
              <a:gd name="connsiteY10836" fmla="*/ 2343936 h 5499746"/>
              <a:gd name="connsiteX10837" fmla="*/ 4901819 w 10815999"/>
              <a:gd name="connsiteY10837" fmla="*/ 2332471 h 5499746"/>
              <a:gd name="connsiteX10838" fmla="*/ 4901182 w 10815999"/>
              <a:gd name="connsiteY10838" fmla="*/ 2326101 h 5499746"/>
              <a:gd name="connsiteX10839" fmla="*/ 4900545 w 10815999"/>
              <a:gd name="connsiteY10839" fmla="*/ 2320369 h 5499746"/>
              <a:gd name="connsiteX10840" fmla="*/ 4899271 w 10815999"/>
              <a:gd name="connsiteY10840" fmla="*/ 2313999 h 5499746"/>
              <a:gd name="connsiteX10841" fmla="*/ 4897997 w 10815999"/>
              <a:gd name="connsiteY10841" fmla="*/ 2309541 h 5499746"/>
              <a:gd name="connsiteX10842" fmla="*/ 4893538 w 10815999"/>
              <a:gd name="connsiteY10842" fmla="*/ 2303171 h 5499746"/>
              <a:gd name="connsiteX10843" fmla="*/ 4886531 w 10815999"/>
              <a:gd name="connsiteY10843" fmla="*/ 2296164 h 5499746"/>
              <a:gd name="connsiteX10844" fmla="*/ 4880162 w 10815999"/>
              <a:gd name="connsiteY10844" fmla="*/ 2289158 h 5499746"/>
              <a:gd name="connsiteX10845" fmla="*/ 4875703 w 10815999"/>
              <a:gd name="connsiteY10845" fmla="*/ 2282788 h 5499746"/>
              <a:gd name="connsiteX10846" fmla="*/ 4871881 w 10815999"/>
              <a:gd name="connsiteY10846" fmla="*/ 2277693 h 5499746"/>
              <a:gd name="connsiteX10847" fmla="*/ 4867422 w 10815999"/>
              <a:gd name="connsiteY10847" fmla="*/ 2271960 h 5499746"/>
              <a:gd name="connsiteX10848" fmla="*/ 4862963 w 10815999"/>
              <a:gd name="connsiteY10848" fmla="*/ 2265591 h 5499746"/>
              <a:gd name="connsiteX10849" fmla="*/ 4858504 w 10815999"/>
              <a:gd name="connsiteY10849" fmla="*/ 2261132 h 5499746"/>
              <a:gd name="connsiteX10850" fmla="*/ 4854682 w 10815999"/>
              <a:gd name="connsiteY10850" fmla="*/ 2254125 h 5499746"/>
              <a:gd name="connsiteX10851" fmla="*/ 4850223 w 10815999"/>
              <a:gd name="connsiteY10851" fmla="*/ 2245845 h 5499746"/>
              <a:gd name="connsiteX10852" fmla="*/ 4845764 w 10815999"/>
              <a:gd name="connsiteY10852" fmla="*/ 2237564 h 5499746"/>
              <a:gd name="connsiteX10853" fmla="*/ 4841943 w 10815999"/>
              <a:gd name="connsiteY10853" fmla="*/ 2231832 h 5499746"/>
              <a:gd name="connsiteX10854" fmla="*/ 4837484 w 10815999"/>
              <a:gd name="connsiteY10854" fmla="*/ 2228010 h 5499746"/>
              <a:gd name="connsiteX10855" fmla="*/ 4831751 w 10815999"/>
              <a:gd name="connsiteY10855" fmla="*/ 2224825 h 5499746"/>
              <a:gd name="connsiteX10856" fmla="*/ 4827292 w 10815999"/>
              <a:gd name="connsiteY10856" fmla="*/ 2222277 h 5499746"/>
              <a:gd name="connsiteX10857" fmla="*/ 4822196 w 10815999"/>
              <a:gd name="connsiteY10857" fmla="*/ 2219730 h 5499746"/>
              <a:gd name="connsiteX10858" fmla="*/ 4817737 w 10815999"/>
              <a:gd name="connsiteY10858" fmla="*/ 2215908 h 5499746"/>
              <a:gd name="connsiteX10859" fmla="*/ 4811367 w 10815999"/>
              <a:gd name="connsiteY10859" fmla="*/ 2212723 h 5499746"/>
              <a:gd name="connsiteX10860" fmla="*/ 4805634 w 10815999"/>
              <a:gd name="connsiteY10860" fmla="*/ 2209538 h 5499746"/>
              <a:gd name="connsiteX10861" fmla="*/ 4800538 w 10815999"/>
              <a:gd name="connsiteY10861" fmla="*/ 2205080 h 5499746"/>
              <a:gd name="connsiteX10862" fmla="*/ 4795443 w 10815999"/>
              <a:gd name="connsiteY10862" fmla="*/ 2199347 h 5499746"/>
              <a:gd name="connsiteX10863" fmla="*/ 4790347 w 10815999"/>
              <a:gd name="connsiteY10863" fmla="*/ 2192977 h 5499746"/>
              <a:gd name="connsiteX10864" fmla="*/ 4789073 w 10815999"/>
              <a:gd name="connsiteY10864" fmla="*/ 2188519 h 5499746"/>
              <a:gd name="connsiteX10865" fmla="*/ 4787162 w 10815999"/>
              <a:gd name="connsiteY10865" fmla="*/ 2182149 h 5499746"/>
              <a:gd name="connsiteX10866" fmla="*/ 4786525 w 10815999"/>
              <a:gd name="connsiteY10866" fmla="*/ 2176416 h 5499746"/>
              <a:gd name="connsiteX10867" fmla="*/ 4785888 w 10815999"/>
              <a:gd name="connsiteY10867" fmla="*/ 2171321 h 5499746"/>
              <a:gd name="connsiteX10868" fmla="*/ 4784614 w 10815999"/>
              <a:gd name="connsiteY10868" fmla="*/ 2171321 h 5499746"/>
              <a:gd name="connsiteX10869" fmla="*/ 4783977 w 10815999"/>
              <a:gd name="connsiteY10869" fmla="*/ 2170684 h 5499746"/>
              <a:gd name="connsiteX10870" fmla="*/ 4783340 w 10815999"/>
              <a:gd name="connsiteY10870" fmla="*/ 2170047 h 5499746"/>
              <a:gd name="connsiteX10871" fmla="*/ 4783340 w 10815999"/>
              <a:gd name="connsiteY10871" fmla="*/ 2168773 h 5499746"/>
              <a:gd name="connsiteX10872" fmla="*/ 4790347 w 10815999"/>
              <a:gd name="connsiteY10872" fmla="*/ 2165588 h 5499746"/>
              <a:gd name="connsiteX10873" fmla="*/ 4793151 w 10815999"/>
              <a:gd name="connsiteY10873" fmla="*/ 2163485 h 5499746"/>
              <a:gd name="connsiteX10874" fmla="*/ 4789305 w 10815999"/>
              <a:gd name="connsiteY10874" fmla="*/ 2165622 h 5499746"/>
              <a:gd name="connsiteX10875" fmla="*/ 4782935 w 10815999"/>
              <a:gd name="connsiteY10875" fmla="*/ 2168808 h 5499746"/>
              <a:gd name="connsiteX10876" fmla="*/ 4779750 w 10815999"/>
              <a:gd name="connsiteY10876" fmla="*/ 2163711 h 5499746"/>
              <a:gd name="connsiteX10877" fmla="*/ 4773380 w 10815999"/>
              <a:gd name="connsiteY10877" fmla="*/ 2150331 h 5499746"/>
              <a:gd name="connsiteX10878" fmla="*/ 4768284 w 10815999"/>
              <a:gd name="connsiteY10878" fmla="*/ 2142048 h 5499746"/>
              <a:gd name="connsiteX10879" fmla="*/ 4764462 w 10815999"/>
              <a:gd name="connsiteY10879" fmla="*/ 2134402 h 5499746"/>
              <a:gd name="connsiteX10880" fmla="*/ 4760003 w 10815999"/>
              <a:gd name="connsiteY10880" fmla="*/ 2128031 h 5499746"/>
              <a:gd name="connsiteX10881" fmla="*/ 4755544 w 10815999"/>
              <a:gd name="connsiteY10881" fmla="*/ 2123571 h 5499746"/>
              <a:gd name="connsiteX10882" fmla="*/ 4749174 w 10815999"/>
              <a:gd name="connsiteY10882" fmla="*/ 2114651 h 5499746"/>
              <a:gd name="connsiteX10883" fmla="*/ 4741530 w 10815999"/>
              <a:gd name="connsiteY10883" fmla="*/ 2106369 h 5499746"/>
              <a:gd name="connsiteX10884" fmla="*/ 4734523 w 10815999"/>
              <a:gd name="connsiteY10884" fmla="*/ 2102546 h 5499746"/>
              <a:gd name="connsiteX10885" fmla="*/ 4727516 w 10815999"/>
              <a:gd name="connsiteY10885" fmla="*/ 2097449 h 5499746"/>
              <a:gd name="connsiteX10886" fmla="*/ 4723057 w 10815999"/>
              <a:gd name="connsiteY10886" fmla="*/ 2094900 h 5499746"/>
              <a:gd name="connsiteX10887" fmla="*/ 4719872 w 10815999"/>
              <a:gd name="connsiteY10887" fmla="*/ 2092352 h 5499746"/>
              <a:gd name="connsiteX10888" fmla="*/ 4717324 w 10815999"/>
              <a:gd name="connsiteY10888" fmla="*/ 2089803 h 5499746"/>
              <a:gd name="connsiteX10889" fmla="*/ 4714139 w 10815999"/>
              <a:gd name="connsiteY10889" fmla="*/ 2087255 h 5499746"/>
              <a:gd name="connsiteX10890" fmla="*/ 4712865 w 10815999"/>
              <a:gd name="connsiteY10890" fmla="*/ 2084706 h 5499746"/>
              <a:gd name="connsiteX10891" fmla="*/ 4711591 w 10815999"/>
              <a:gd name="connsiteY10891" fmla="*/ 2081520 h 5499746"/>
              <a:gd name="connsiteX10892" fmla="*/ 4710954 w 10815999"/>
              <a:gd name="connsiteY10892" fmla="*/ 2078335 h 5499746"/>
              <a:gd name="connsiteX10893" fmla="*/ 4709680 w 10815999"/>
              <a:gd name="connsiteY10893" fmla="*/ 2075149 h 5499746"/>
              <a:gd name="connsiteX10894" fmla="*/ 4709043 w 10815999"/>
              <a:gd name="connsiteY10894" fmla="*/ 2068140 h 5499746"/>
              <a:gd name="connsiteX10895" fmla="*/ 4707132 w 10815999"/>
              <a:gd name="connsiteY10895" fmla="*/ 2063043 h 5499746"/>
              <a:gd name="connsiteX10896" fmla="*/ 4705858 w 10815999"/>
              <a:gd name="connsiteY10896" fmla="*/ 2056035 h 5499746"/>
              <a:gd name="connsiteX10897" fmla="*/ 4703947 w 10815999"/>
              <a:gd name="connsiteY10897" fmla="*/ 2047115 h 5499746"/>
              <a:gd name="connsiteX10898" fmla="*/ 4703310 w 10815999"/>
              <a:gd name="connsiteY10898" fmla="*/ 2043292 h 5499746"/>
              <a:gd name="connsiteX10899" fmla="*/ 4702673 w 10815999"/>
              <a:gd name="connsiteY10899" fmla="*/ 2039469 h 5499746"/>
              <a:gd name="connsiteX10900" fmla="*/ 4701399 w 10815999"/>
              <a:gd name="connsiteY10900" fmla="*/ 2035647 h 5499746"/>
              <a:gd name="connsiteX10901" fmla="*/ 4700125 w 10815999"/>
              <a:gd name="connsiteY10901" fmla="*/ 2033735 h 5499746"/>
              <a:gd name="connsiteX10902" fmla="*/ 4696940 w 10815999"/>
              <a:gd name="connsiteY10902" fmla="*/ 2029912 h 5499746"/>
              <a:gd name="connsiteX10903" fmla="*/ 4691844 w 10815999"/>
              <a:gd name="connsiteY10903" fmla="*/ 2026090 h 5499746"/>
              <a:gd name="connsiteX10904" fmla="*/ 4687385 w 10815999"/>
              <a:gd name="connsiteY10904" fmla="*/ 2021630 h 5499746"/>
              <a:gd name="connsiteX10905" fmla="*/ 4682926 w 10815999"/>
              <a:gd name="connsiteY10905" fmla="*/ 2019081 h 5499746"/>
              <a:gd name="connsiteX10906" fmla="*/ 4676556 w 10815999"/>
              <a:gd name="connsiteY10906" fmla="*/ 2017170 h 5499746"/>
              <a:gd name="connsiteX10907" fmla="*/ 4668274 w 10815999"/>
              <a:gd name="connsiteY10907" fmla="*/ 2015258 h 5499746"/>
              <a:gd name="connsiteX10908" fmla="*/ 4665089 w 10815999"/>
              <a:gd name="connsiteY10908" fmla="*/ 2013984 h 5499746"/>
              <a:gd name="connsiteX10909" fmla="*/ 4661904 w 10815999"/>
              <a:gd name="connsiteY10909" fmla="*/ 2012073 h 5499746"/>
              <a:gd name="connsiteX10910" fmla="*/ 4658082 w 10815999"/>
              <a:gd name="connsiteY10910" fmla="*/ 2010798 h 5499746"/>
              <a:gd name="connsiteX10911" fmla="*/ 4656171 w 10815999"/>
              <a:gd name="connsiteY10911" fmla="*/ 2009524 h 5499746"/>
              <a:gd name="connsiteX10912" fmla="*/ 4645342 w 10815999"/>
              <a:gd name="connsiteY10912" fmla="*/ 1998693 h 5499746"/>
              <a:gd name="connsiteX10913" fmla="*/ 4636424 w 10815999"/>
              <a:gd name="connsiteY10913" fmla="*/ 1990410 h 5499746"/>
              <a:gd name="connsiteX10914" fmla="*/ 4629417 w 10815999"/>
              <a:gd name="connsiteY10914" fmla="*/ 1982764 h 5499746"/>
              <a:gd name="connsiteX10915" fmla="*/ 4622410 w 10815999"/>
              <a:gd name="connsiteY10915" fmla="*/ 1975119 h 5499746"/>
              <a:gd name="connsiteX10916" fmla="*/ 4618588 w 10815999"/>
              <a:gd name="connsiteY10916" fmla="*/ 1972570 h 5499746"/>
              <a:gd name="connsiteX10917" fmla="*/ 4614129 w 10815999"/>
              <a:gd name="connsiteY10917" fmla="*/ 1969385 h 5499746"/>
              <a:gd name="connsiteX10918" fmla="*/ 4612218 w 10815999"/>
              <a:gd name="connsiteY10918" fmla="*/ 1967473 h 5499746"/>
              <a:gd name="connsiteX10919" fmla="*/ 4610944 w 10815999"/>
              <a:gd name="connsiteY10919" fmla="*/ 1965562 h 5499746"/>
              <a:gd name="connsiteX10920" fmla="*/ 4610307 w 10815999"/>
              <a:gd name="connsiteY10920" fmla="*/ 1962376 h 5499746"/>
              <a:gd name="connsiteX10921" fmla="*/ 4610307 w 10815999"/>
              <a:gd name="connsiteY10921" fmla="*/ 1961102 h 5499746"/>
              <a:gd name="connsiteX10922" fmla="*/ 4609670 w 10815999"/>
              <a:gd name="connsiteY10922" fmla="*/ 1957916 h 5499746"/>
              <a:gd name="connsiteX10923" fmla="*/ 4609033 w 10815999"/>
              <a:gd name="connsiteY10923" fmla="*/ 1954730 h 5499746"/>
              <a:gd name="connsiteX10924" fmla="*/ 4609033 w 10815999"/>
              <a:gd name="connsiteY10924" fmla="*/ 1950908 h 5499746"/>
              <a:gd name="connsiteX10925" fmla="*/ 4609670 w 10815999"/>
              <a:gd name="connsiteY10925" fmla="*/ 1947722 h 5499746"/>
              <a:gd name="connsiteX10926" fmla="*/ 4610944 w 10815999"/>
              <a:gd name="connsiteY10926" fmla="*/ 1940713 h 5499746"/>
              <a:gd name="connsiteX10927" fmla="*/ 4612218 w 10815999"/>
              <a:gd name="connsiteY10927" fmla="*/ 1934342 h 5499746"/>
              <a:gd name="connsiteX10928" fmla="*/ 4612855 w 10815999"/>
              <a:gd name="connsiteY10928" fmla="*/ 1928608 h 5499746"/>
              <a:gd name="connsiteX10929" fmla="*/ 4613492 w 10815999"/>
              <a:gd name="connsiteY10929" fmla="*/ 1921599 h 5499746"/>
              <a:gd name="connsiteX10930" fmla="*/ 4616040 w 10815999"/>
              <a:gd name="connsiteY10930" fmla="*/ 1914591 h 5499746"/>
              <a:gd name="connsiteX10931" fmla="*/ 4617314 w 10815999"/>
              <a:gd name="connsiteY10931" fmla="*/ 1910131 h 5499746"/>
              <a:gd name="connsiteX10932" fmla="*/ 4619862 w 10815999"/>
              <a:gd name="connsiteY10932" fmla="*/ 1904397 h 5499746"/>
              <a:gd name="connsiteX10933" fmla="*/ 4623047 w 10815999"/>
              <a:gd name="connsiteY10933" fmla="*/ 1897388 h 5499746"/>
              <a:gd name="connsiteX10934" fmla="*/ 4626232 w 10815999"/>
              <a:gd name="connsiteY10934" fmla="*/ 1890380 h 5499746"/>
              <a:gd name="connsiteX10935" fmla="*/ 4629417 w 10815999"/>
              <a:gd name="connsiteY10935" fmla="*/ 1885920 h 5499746"/>
              <a:gd name="connsiteX10936" fmla="*/ 4636424 w 10815999"/>
              <a:gd name="connsiteY10936" fmla="*/ 1882734 h 5499746"/>
              <a:gd name="connsiteX10937" fmla="*/ 4644068 w 10815999"/>
              <a:gd name="connsiteY10937" fmla="*/ 1878274 h 5499746"/>
              <a:gd name="connsiteX10938" fmla="*/ 4653623 w 10815999"/>
              <a:gd name="connsiteY10938" fmla="*/ 1875089 h 5499746"/>
              <a:gd name="connsiteX10939" fmla="*/ 4663815 w 10815999"/>
              <a:gd name="connsiteY10939" fmla="*/ 1871266 h 5499746"/>
              <a:gd name="connsiteX10940" fmla="*/ 4670186 w 10815999"/>
              <a:gd name="connsiteY10940" fmla="*/ 1864894 h 5499746"/>
              <a:gd name="connsiteX10941" fmla="*/ 4677830 w 10815999"/>
              <a:gd name="connsiteY10941" fmla="*/ 1857249 h 5499746"/>
              <a:gd name="connsiteX10942" fmla="*/ 4681652 w 10815999"/>
              <a:gd name="connsiteY10942" fmla="*/ 1853426 h 5499746"/>
              <a:gd name="connsiteX10943" fmla="*/ 4685474 w 10815999"/>
              <a:gd name="connsiteY10943" fmla="*/ 1848966 h 5499746"/>
              <a:gd name="connsiteX10944" fmla="*/ 4688022 w 10815999"/>
              <a:gd name="connsiteY10944" fmla="*/ 1844506 h 5499746"/>
              <a:gd name="connsiteX10945" fmla="*/ 4689933 w 10815999"/>
              <a:gd name="connsiteY10945" fmla="*/ 1839409 h 5499746"/>
              <a:gd name="connsiteX10946" fmla="*/ 4694392 w 10815999"/>
              <a:gd name="connsiteY10946" fmla="*/ 1829852 h 5499746"/>
              <a:gd name="connsiteX10947" fmla="*/ 4697577 w 10815999"/>
              <a:gd name="connsiteY10947" fmla="*/ 1820932 h 5499746"/>
              <a:gd name="connsiteX10948" fmla="*/ 4699488 w 10815999"/>
              <a:gd name="connsiteY10948" fmla="*/ 1815835 h 5499746"/>
              <a:gd name="connsiteX10949" fmla="*/ 4701399 w 10815999"/>
              <a:gd name="connsiteY10949" fmla="*/ 1810738 h 5499746"/>
              <a:gd name="connsiteX10950" fmla="*/ 4703947 w 10815999"/>
              <a:gd name="connsiteY10950" fmla="*/ 1805004 h 5499746"/>
              <a:gd name="connsiteX10951" fmla="*/ 4707132 w 10815999"/>
              <a:gd name="connsiteY10951" fmla="*/ 1801181 h 5499746"/>
              <a:gd name="connsiteX10952" fmla="*/ 4710954 w 10815999"/>
              <a:gd name="connsiteY10952" fmla="*/ 1796721 h 5499746"/>
              <a:gd name="connsiteX10953" fmla="*/ 4717324 w 10815999"/>
              <a:gd name="connsiteY10953" fmla="*/ 1790987 h 5499746"/>
              <a:gd name="connsiteX10954" fmla="*/ 4721146 w 10815999"/>
              <a:gd name="connsiteY10954" fmla="*/ 1790350 h 5499746"/>
              <a:gd name="connsiteX10955" fmla="*/ 4726879 w 10815999"/>
              <a:gd name="connsiteY10955" fmla="*/ 1790350 h 5499746"/>
              <a:gd name="connsiteX10956" fmla="*/ 4731338 w 10815999"/>
              <a:gd name="connsiteY10956" fmla="*/ 1790987 h 5499746"/>
              <a:gd name="connsiteX10957" fmla="*/ 4733886 w 10815999"/>
              <a:gd name="connsiteY10957" fmla="*/ 1790987 h 5499746"/>
              <a:gd name="connsiteX10958" fmla="*/ 4740893 w 10815999"/>
              <a:gd name="connsiteY10958" fmla="*/ 1786527 h 5499746"/>
              <a:gd name="connsiteX10959" fmla="*/ 4745989 w 10815999"/>
              <a:gd name="connsiteY10959" fmla="*/ 1781430 h 5499746"/>
              <a:gd name="connsiteX10960" fmla="*/ 4749811 w 10815999"/>
              <a:gd name="connsiteY10960" fmla="*/ 1772510 h 5499746"/>
              <a:gd name="connsiteX10961" fmla="*/ 4753633 w 10815999"/>
              <a:gd name="connsiteY10961" fmla="*/ 1762316 h 5499746"/>
              <a:gd name="connsiteX10962" fmla="*/ 4758729 w 10815999"/>
              <a:gd name="connsiteY10962" fmla="*/ 1756582 h 5499746"/>
              <a:gd name="connsiteX10963" fmla="*/ 4765736 w 10815999"/>
              <a:gd name="connsiteY10963" fmla="*/ 1750847 h 5499746"/>
              <a:gd name="connsiteX10964" fmla="*/ 4774017 w 10815999"/>
              <a:gd name="connsiteY10964" fmla="*/ 1744476 h 5499746"/>
              <a:gd name="connsiteX10965" fmla="*/ 4779750 w 10815999"/>
              <a:gd name="connsiteY10965" fmla="*/ 1740653 h 5499746"/>
              <a:gd name="connsiteX10966" fmla="*/ 4786757 w 10815999"/>
              <a:gd name="connsiteY10966" fmla="*/ 1734919 h 5499746"/>
              <a:gd name="connsiteX10967" fmla="*/ 4795039 w 10815999"/>
              <a:gd name="connsiteY10967" fmla="*/ 1727273 h 5499746"/>
              <a:gd name="connsiteX10968" fmla="*/ 4802683 w 10815999"/>
              <a:gd name="connsiteY10968" fmla="*/ 1721539 h 5499746"/>
              <a:gd name="connsiteX10969" fmla="*/ 4809690 w 10815999"/>
              <a:gd name="connsiteY10969" fmla="*/ 1716442 h 5499746"/>
              <a:gd name="connsiteX10970" fmla="*/ 4817334 w 10815999"/>
              <a:gd name="connsiteY10970" fmla="*/ 1710708 h 5499746"/>
              <a:gd name="connsiteX10971" fmla="*/ 4826889 w 10815999"/>
              <a:gd name="connsiteY10971" fmla="*/ 1703062 h 5499746"/>
              <a:gd name="connsiteX10972" fmla="*/ 4835170 w 10815999"/>
              <a:gd name="connsiteY10972" fmla="*/ 1697328 h 5499746"/>
              <a:gd name="connsiteX10973" fmla="*/ 4843451 w 10815999"/>
              <a:gd name="connsiteY10973" fmla="*/ 1692231 h 5499746"/>
              <a:gd name="connsiteX10974" fmla="*/ 4850458 w 10815999"/>
              <a:gd name="connsiteY10974" fmla="*/ 1689045 h 5499746"/>
              <a:gd name="connsiteX10975" fmla="*/ 4857465 w 10815999"/>
              <a:gd name="connsiteY10975" fmla="*/ 1686497 h 5499746"/>
              <a:gd name="connsiteX10976" fmla="*/ 4865109 w 10815999"/>
              <a:gd name="connsiteY10976" fmla="*/ 1683948 h 5499746"/>
              <a:gd name="connsiteX10977" fmla="*/ 4869568 w 10815999"/>
              <a:gd name="connsiteY10977" fmla="*/ 1682037 h 5499746"/>
              <a:gd name="connsiteX10978" fmla="*/ 4875938 w 10815999"/>
              <a:gd name="connsiteY10978" fmla="*/ 1679488 h 5499746"/>
              <a:gd name="connsiteX10979" fmla="*/ 4882308 w 10815999"/>
              <a:gd name="connsiteY10979" fmla="*/ 1675665 h 5499746"/>
              <a:gd name="connsiteX10980" fmla="*/ 4885493 w 10815999"/>
              <a:gd name="connsiteY10980" fmla="*/ 1673754 h 5499746"/>
              <a:gd name="connsiteX10981" fmla="*/ 4888678 w 10815999"/>
              <a:gd name="connsiteY10981" fmla="*/ 1671843 h 5499746"/>
              <a:gd name="connsiteX10982" fmla="*/ 4891226 w 10815999"/>
              <a:gd name="connsiteY10982" fmla="*/ 1670568 h 5499746"/>
              <a:gd name="connsiteX10983" fmla="*/ 4894411 w 10815999"/>
              <a:gd name="connsiteY10983" fmla="*/ 1669931 h 5499746"/>
              <a:gd name="connsiteX10984" fmla="*/ 4897596 w 10815999"/>
              <a:gd name="connsiteY10984" fmla="*/ 1669294 h 5499746"/>
              <a:gd name="connsiteX10985" fmla="*/ 4900781 w 10815999"/>
              <a:gd name="connsiteY10985" fmla="*/ 1669294 h 5499746"/>
              <a:gd name="connsiteX10986" fmla="*/ 4905240 w 10815999"/>
              <a:gd name="connsiteY10986" fmla="*/ 1669931 h 5499746"/>
              <a:gd name="connsiteX10987" fmla="*/ 4909063 w 10815999"/>
              <a:gd name="connsiteY10987" fmla="*/ 1669931 h 5499746"/>
              <a:gd name="connsiteX10988" fmla="*/ 4912885 w 10815999"/>
              <a:gd name="connsiteY10988" fmla="*/ 1670568 h 5499746"/>
              <a:gd name="connsiteX10989" fmla="*/ 4917344 w 10815999"/>
              <a:gd name="connsiteY10989" fmla="*/ 1670568 h 5499746"/>
              <a:gd name="connsiteX10990" fmla="*/ 4920529 w 10815999"/>
              <a:gd name="connsiteY10990" fmla="*/ 1670568 h 5499746"/>
              <a:gd name="connsiteX10991" fmla="*/ 4923714 w 10815999"/>
              <a:gd name="connsiteY10991" fmla="*/ 1669931 h 5499746"/>
              <a:gd name="connsiteX10992" fmla="*/ 4928810 w 10815999"/>
              <a:gd name="connsiteY10992" fmla="*/ 1669931 h 5499746"/>
              <a:gd name="connsiteX10993" fmla="*/ 4935817 w 10815999"/>
              <a:gd name="connsiteY10993" fmla="*/ 1668657 h 5499746"/>
              <a:gd name="connsiteX10994" fmla="*/ 4939639 w 10815999"/>
              <a:gd name="connsiteY10994" fmla="*/ 1667383 h 5499746"/>
              <a:gd name="connsiteX10995" fmla="*/ 4942824 w 10815999"/>
              <a:gd name="connsiteY10995" fmla="*/ 1666108 h 5499746"/>
              <a:gd name="connsiteX10996" fmla="*/ 4945372 w 10815999"/>
              <a:gd name="connsiteY10996" fmla="*/ 1664834 h 5499746"/>
              <a:gd name="connsiteX10997" fmla="*/ 4948557 w 10815999"/>
              <a:gd name="connsiteY10997" fmla="*/ 1662923 h 5499746"/>
              <a:gd name="connsiteX10998" fmla="*/ 4951105 w 10815999"/>
              <a:gd name="connsiteY10998" fmla="*/ 1657826 h 5499746"/>
              <a:gd name="connsiteX10999" fmla="*/ 4953653 w 10815999"/>
              <a:gd name="connsiteY10999" fmla="*/ 1652091 h 5499746"/>
              <a:gd name="connsiteX11000" fmla="*/ 4955564 w 10815999"/>
              <a:gd name="connsiteY11000" fmla="*/ 1645083 h 5499746"/>
              <a:gd name="connsiteX11001" fmla="*/ 4957475 w 10815999"/>
              <a:gd name="connsiteY11001" fmla="*/ 1638712 h 5499746"/>
              <a:gd name="connsiteX11002" fmla="*/ 4967030 w 10815999"/>
              <a:gd name="connsiteY11002" fmla="*/ 1630429 h 5499746"/>
              <a:gd name="connsiteX11003" fmla="*/ 4977222 w 10815999"/>
              <a:gd name="connsiteY11003" fmla="*/ 1621509 h 5499746"/>
              <a:gd name="connsiteX11004" fmla="*/ 4982318 w 10815999"/>
              <a:gd name="connsiteY11004" fmla="*/ 1620235 h 5499746"/>
              <a:gd name="connsiteX11005" fmla="*/ 4989325 w 10815999"/>
              <a:gd name="connsiteY11005" fmla="*/ 1619598 h 5499746"/>
              <a:gd name="connsiteX11006" fmla="*/ 4997606 w 10815999"/>
              <a:gd name="connsiteY11006" fmla="*/ 1618323 h 5499746"/>
              <a:gd name="connsiteX11007" fmla="*/ 5003976 w 10815999"/>
              <a:gd name="connsiteY11007" fmla="*/ 1617049 h 5499746"/>
              <a:gd name="connsiteX11008" fmla="*/ 5005887 w 10815999"/>
              <a:gd name="connsiteY11008" fmla="*/ 1616412 h 5499746"/>
              <a:gd name="connsiteX11009" fmla="*/ 5007798 w 10815999"/>
              <a:gd name="connsiteY11009" fmla="*/ 1615775 h 5499746"/>
              <a:gd name="connsiteX11010" fmla="*/ 5010346 w 10815999"/>
              <a:gd name="connsiteY11010" fmla="*/ 1613863 h 5499746"/>
              <a:gd name="connsiteX11011" fmla="*/ 5012257 w 10815999"/>
              <a:gd name="connsiteY11011" fmla="*/ 1611952 h 5499746"/>
              <a:gd name="connsiteX11012" fmla="*/ 5017353 w 10815999"/>
              <a:gd name="connsiteY11012" fmla="*/ 1607492 h 5499746"/>
              <a:gd name="connsiteX11013" fmla="*/ 5021175 w 10815999"/>
              <a:gd name="connsiteY11013" fmla="*/ 1604943 h 5499746"/>
              <a:gd name="connsiteX11014" fmla="*/ 5026271 w 10815999"/>
              <a:gd name="connsiteY11014" fmla="*/ 1603032 h 5499746"/>
              <a:gd name="connsiteX11015" fmla="*/ 5032005 w 10815999"/>
              <a:gd name="connsiteY11015" fmla="*/ 1600484 h 5499746"/>
              <a:gd name="connsiteX11016" fmla="*/ 5038375 w 10815999"/>
              <a:gd name="connsiteY11016" fmla="*/ 1597298 h 5499746"/>
              <a:gd name="connsiteX11017" fmla="*/ 5042834 w 10815999"/>
              <a:gd name="connsiteY11017" fmla="*/ 1595386 h 5499746"/>
              <a:gd name="connsiteX11018" fmla="*/ 5048567 w 10815999"/>
              <a:gd name="connsiteY11018" fmla="*/ 1590926 h 5499746"/>
              <a:gd name="connsiteX11019" fmla="*/ 5054300 w 10815999"/>
              <a:gd name="connsiteY11019" fmla="*/ 1585192 h 5499746"/>
              <a:gd name="connsiteX11020" fmla="*/ 5059396 w 10815999"/>
              <a:gd name="connsiteY11020" fmla="*/ 1580095 h 5499746"/>
              <a:gd name="connsiteX11021" fmla="*/ 5062581 w 10815999"/>
              <a:gd name="connsiteY11021" fmla="*/ 1576272 h 5499746"/>
              <a:gd name="connsiteX11022" fmla="*/ 5068314 w 10815999"/>
              <a:gd name="connsiteY11022" fmla="*/ 1566078 h 5499746"/>
              <a:gd name="connsiteX11023" fmla="*/ 5074684 w 10815999"/>
              <a:gd name="connsiteY11023" fmla="*/ 1556521 h 5499746"/>
              <a:gd name="connsiteX11024" fmla="*/ 5078506 w 10815999"/>
              <a:gd name="connsiteY11024" fmla="*/ 1552061 h 5499746"/>
              <a:gd name="connsiteX11025" fmla="*/ 5083602 w 10815999"/>
              <a:gd name="connsiteY11025" fmla="*/ 1545690 h 5499746"/>
              <a:gd name="connsiteX11026" fmla="*/ 5086150 w 10815999"/>
              <a:gd name="connsiteY11026" fmla="*/ 1543141 h 5499746"/>
              <a:gd name="connsiteX11027" fmla="*/ 5088061 w 10815999"/>
              <a:gd name="connsiteY11027" fmla="*/ 1540593 h 5499746"/>
              <a:gd name="connsiteX11028" fmla="*/ 5090609 w 10815999"/>
              <a:gd name="connsiteY11028" fmla="*/ 1538044 h 5499746"/>
              <a:gd name="connsiteX11029" fmla="*/ 5093794 w 10815999"/>
              <a:gd name="connsiteY11029" fmla="*/ 1536770 h 5499746"/>
              <a:gd name="connsiteX11030" fmla="*/ 5098890 w 10815999"/>
              <a:gd name="connsiteY11030" fmla="*/ 1533584 h 5499746"/>
              <a:gd name="connsiteX11031" fmla="*/ 5105260 w 10815999"/>
              <a:gd name="connsiteY11031" fmla="*/ 1531673 h 5499746"/>
              <a:gd name="connsiteX11032" fmla="*/ 5111630 w 10815999"/>
              <a:gd name="connsiteY11032" fmla="*/ 1529124 h 5499746"/>
              <a:gd name="connsiteX11033" fmla="*/ 5118000 w 10815999"/>
              <a:gd name="connsiteY11033" fmla="*/ 1527850 h 5499746"/>
              <a:gd name="connsiteX11034" fmla="*/ 5124370 w 10815999"/>
              <a:gd name="connsiteY11034" fmla="*/ 1527213 h 5499746"/>
              <a:gd name="connsiteX11035" fmla="*/ 5132651 w 10815999"/>
              <a:gd name="connsiteY11035" fmla="*/ 1525939 h 5499746"/>
              <a:gd name="connsiteX11036" fmla="*/ 5140932 w 10815999"/>
              <a:gd name="connsiteY11036" fmla="*/ 1525302 h 5499746"/>
              <a:gd name="connsiteX11037" fmla="*/ 5147939 w 10815999"/>
              <a:gd name="connsiteY11037" fmla="*/ 1524664 h 5499746"/>
              <a:gd name="connsiteX11038" fmla="*/ 5151761 w 10815999"/>
              <a:gd name="connsiteY11038" fmla="*/ 1524027 h 5499746"/>
              <a:gd name="connsiteX11039" fmla="*/ 5156858 w 10815999"/>
              <a:gd name="connsiteY11039" fmla="*/ 1524027 h 5499746"/>
              <a:gd name="connsiteX11040" fmla="*/ 5162591 w 10815999"/>
              <a:gd name="connsiteY11040" fmla="*/ 1524664 h 5499746"/>
              <a:gd name="connsiteX11041" fmla="*/ 5166413 w 10815999"/>
              <a:gd name="connsiteY11041" fmla="*/ 1524664 h 5499746"/>
              <a:gd name="connsiteX11042" fmla="*/ 5172146 w 10815999"/>
              <a:gd name="connsiteY11042" fmla="*/ 1527850 h 5499746"/>
              <a:gd name="connsiteX11043" fmla="*/ 5177879 w 10815999"/>
              <a:gd name="connsiteY11043" fmla="*/ 1531036 h 5499746"/>
              <a:gd name="connsiteX11044" fmla="*/ 5184249 w 10815999"/>
              <a:gd name="connsiteY11044" fmla="*/ 1534221 h 5499746"/>
              <a:gd name="connsiteX11045" fmla="*/ 5188708 w 10815999"/>
              <a:gd name="connsiteY11045" fmla="*/ 1536770 h 5499746"/>
              <a:gd name="connsiteX11046" fmla="*/ 5198263 w 10815999"/>
              <a:gd name="connsiteY11046" fmla="*/ 1538044 h 5499746"/>
              <a:gd name="connsiteX11047" fmla="*/ 5208455 w 10815999"/>
              <a:gd name="connsiteY11047" fmla="*/ 1539956 h 5499746"/>
              <a:gd name="connsiteX11048" fmla="*/ 5211003 w 10815999"/>
              <a:gd name="connsiteY11048" fmla="*/ 1539319 h 5499746"/>
              <a:gd name="connsiteX11049" fmla="*/ 5213551 w 10815999"/>
              <a:gd name="connsiteY11049" fmla="*/ 1538044 h 5499746"/>
              <a:gd name="connsiteX11050" fmla="*/ 5217373 w 10815999"/>
              <a:gd name="connsiteY11050" fmla="*/ 1536770 h 5499746"/>
              <a:gd name="connsiteX11051" fmla="*/ 5220558 w 10815999"/>
              <a:gd name="connsiteY11051" fmla="*/ 1535496 h 5499746"/>
              <a:gd name="connsiteX11052" fmla="*/ 5226928 w 10815999"/>
              <a:gd name="connsiteY11052" fmla="*/ 1532310 h 5499746"/>
              <a:gd name="connsiteX11053" fmla="*/ 5232661 w 10815999"/>
              <a:gd name="connsiteY11053" fmla="*/ 1529762 h 5499746"/>
              <a:gd name="connsiteX11054" fmla="*/ 5239668 w 10815999"/>
              <a:gd name="connsiteY11054" fmla="*/ 1527213 h 5499746"/>
              <a:gd name="connsiteX11055" fmla="*/ 5248586 w 10815999"/>
              <a:gd name="connsiteY11055" fmla="*/ 1523390 h 5499746"/>
              <a:gd name="connsiteX11056" fmla="*/ 5256867 w 10815999"/>
              <a:gd name="connsiteY11056" fmla="*/ 1520204 h 5499746"/>
              <a:gd name="connsiteX11057" fmla="*/ 5263874 w 10815999"/>
              <a:gd name="connsiteY11057" fmla="*/ 1517656 h 5499746"/>
              <a:gd name="connsiteX11058" fmla="*/ 5272793 w 10815999"/>
              <a:gd name="connsiteY11058" fmla="*/ 1516382 h 5499746"/>
              <a:gd name="connsiteX11059" fmla="*/ 5283622 w 10815999"/>
              <a:gd name="connsiteY11059" fmla="*/ 1515745 h 5499746"/>
              <a:gd name="connsiteX11060" fmla="*/ 5293177 w 10815999"/>
              <a:gd name="connsiteY11060" fmla="*/ 1513833 h 5499746"/>
              <a:gd name="connsiteX11061" fmla="*/ 5300184 w 10815999"/>
              <a:gd name="connsiteY11061" fmla="*/ 1512559 h 5499746"/>
              <a:gd name="connsiteX11062" fmla="*/ 5307191 w 10815999"/>
              <a:gd name="connsiteY11062" fmla="*/ 1510010 h 5499746"/>
              <a:gd name="connsiteX11063" fmla="*/ 5314835 w 10815999"/>
              <a:gd name="connsiteY11063" fmla="*/ 1505550 h 5499746"/>
              <a:gd name="connsiteX11064" fmla="*/ 5321842 w 10815999"/>
              <a:gd name="connsiteY11064" fmla="*/ 1501090 h 5499746"/>
              <a:gd name="connsiteX11065" fmla="*/ 5327575 w 10815999"/>
              <a:gd name="connsiteY11065" fmla="*/ 1497905 h 5499746"/>
              <a:gd name="connsiteX11066" fmla="*/ 5336493 w 10815999"/>
              <a:gd name="connsiteY11066" fmla="*/ 1495356 h 5499746"/>
              <a:gd name="connsiteX11067" fmla="*/ 5347322 w 10815999"/>
              <a:gd name="connsiteY11067" fmla="*/ 1492808 h 5499746"/>
              <a:gd name="connsiteX11068" fmla="*/ 5356877 w 10815999"/>
              <a:gd name="connsiteY11068" fmla="*/ 1490896 h 5499746"/>
              <a:gd name="connsiteX11069" fmla="*/ 5365795 w 10815999"/>
              <a:gd name="connsiteY11069" fmla="*/ 1488348 h 5499746"/>
              <a:gd name="connsiteX11070" fmla="*/ 5372802 w 10815999"/>
              <a:gd name="connsiteY11070" fmla="*/ 1486436 h 5499746"/>
              <a:gd name="connsiteX11071" fmla="*/ 5381083 w 10815999"/>
              <a:gd name="connsiteY11071" fmla="*/ 1485162 h 5499746"/>
              <a:gd name="connsiteX11072" fmla="*/ 5388727 w 10815999"/>
              <a:gd name="connsiteY11072" fmla="*/ 1483251 h 5499746"/>
              <a:gd name="connsiteX11073" fmla="*/ 5395735 w 10815999"/>
              <a:gd name="connsiteY11073" fmla="*/ 1481339 h 5499746"/>
              <a:gd name="connsiteX11074" fmla="*/ 5399557 w 10815999"/>
              <a:gd name="connsiteY11074" fmla="*/ 1479428 h 5499746"/>
              <a:gd name="connsiteX11075" fmla="*/ 5405290 w 10815999"/>
              <a:gd name="connsiteY11075" fmla="*/ 1476242 h 5499746"/>
              <a:gd name="connsiteX11076" fmla="*/ 5410386 w 10815999"/>
              <a:gd name="connsiteY11076" fmla="*/ 1473057 h 5499746"/>
              <a:gd name="connsiteX11077" fmla="*/ 5414845 w 10815999"/>
              <a:gd name="connsiteY11077" fmla="*/ 1469234 h 5499746"/>
              <a:gd name="connsiteX11078" fmla="*/ 5416119 w 10815999"/>
              <a:gd name="connsiteY11078" fmla="*/ 1458402 h 5499746"/>
              <a:gd name="connsiteX11079" fmla="*/ 5417393 w 10815999"/>
              <a:gd name="connsiteY11079" fmla="*/ 1449483 h 5499746"/>
              <a:gd name="connsiteX11080" fmla="*/ 5418667 w 10815999"/>
              <a:gd name="connsiteY11080" fmla="*/ 1446934 h 5499746"/>
              <a:gd name="connsiteX11081" fmla="*/ 5420578 w 10815999"/>
              <a:gd name="connsiteY11081" fmla="*/ 1444385 h 5499746"/>
              <a:gd name="connsiteX11082" fmla="*/ 5422489 w 10815999"/>
              <a:gd name="connsiteY11082" fmla="*/ 1440563 h 5499746"/>
              <a:gd name="connsiteX11083" fmla="*/ 5425674 w 10815999"/>
              <a:gd name="connsiteY11083" fmla="*/ 1438014 h 5499746"/>
              <a:gd name="connsiteX11084" fmla="*/ 5430770 w 10815999"/>
              <a:gd name="connsiteY11084" fmla="*/ 1432917 h 5499746"/>
              <a:gd name="connsiteX11085" fmla="*/ 5437140 w 10815999"/>
              <a:gd name="connsiteY11085" fmla="*/ 1427820 h 5499746"/>
              <a:gd name="connsiteX11086" fmla="*/ 5441599 w 10815999"/>
              <a:gd name="connsiteY11086" fmla="*/ 1426546 h 5499746"/>
              <a:gd name="connsiteX11087" fmla="*/ 5449243 w 10815999"/>
              <a:gd name="connsiteY11087" fmla="*/ 1425271 h 5499746"/>
              <a:gd name="connsiteX11088" fmla="*/ 5455613 w 10815999"/>
              <a:gd name="connsiteY11088" fmla="*/ 1424634 h 5499746"/>
              <a:gd name="connsiteX11089" fmla="*/ 5461346 w 10815999"/>
              <a:gd name="connsiteY11089" fmla="*/ 1423360 h 5499746"/>
              <a:gd name="connsiteX11090" fmla="*/ 5466442 w 10815999"/>
              <a:gd name="connsiteY11090" fmla="*/ 1420811 h 5499746"/>
              <a:gd name="connsiteX11091" fmla="*/ 5472812 w 10815999"/>
              <a:gd name="connsiteY11091" fmla="*/ 1418900 h 5499746"/>
              <a:gd name="connsiteX11092" fmla="*/ 5478545 w 10815999"/>
              <a:gd name="connsiteY11092" fmla="*/ 1415714 h 5499746"/>
              <a:gd name="connsiteX11093" fmla="*/ 5483004 w 10815999"/>
              <a:gd name="connsiteY11093" fmla="*/ 1413166 h 5499746"/>
              <a:gd name="connsiteX11094" fmla="*/ 5486826 w 10815999"/>
              <a:gd name="connsiteY11094" fmla="*/ 1408706 h 5499746"/>
              <a:gd name="connsiteX11095" fmla="*/ 5491922 w 10815999"/>
              <a:gd name="connsiteY11095" fmla="*/ 1401060 h 5499746"/>
              <a:gd name="connsiteX11096" fmla="*/ 5495744 w 10815999"/>
              <a:gd name="connsiteY11096" fmla="*/ 1394689 h 5499746"/>
              <a:gd name="connsiteX11097" fmla="*/ 5499566 w 10815999"/>
              <a:gd name="connsiteY11097" fmla="*/ 1388955 h 5499746"/>
              <a:gd name="connsiteX11098" fmla="*/ 5504025 w 10815999"/>
              <a:gd name="connsiteY11098" fmla="*/ 1383220 h 5499746"/>
              <a:gd name="connsiteX11099" fmla="*/ 5507847 w 10815999"/>
              <a:gd name="connsiteY11099" fmla="*/ 1376212 h 5499746"/>
              <a:gd name="connsiteX11100" fmla="*/ 5511669 w 10815999"/>
              <a:gd name="connsiteY11100" fmla="*/ 1369204 h 5499746"/>
              <a:gd name="connsiteX11101" fmla="*/ 5514855 w 10815999"/>
              <a:gd name="connsiteY11101" fmla="*/ 1362832 h 5499746"/>
              <a:gd name="connsiteX11102" fmla="*/ 5520588 w 10815999"/>
              <a:gd name="connsiteY11102" fmla="*/ 1357098 h 5499746"/>
              <a:gd name="connsiteX11103" fmla="*/ 5527595 w 10815999"/>
              <a:gd name="connsiteY11103" fmla="*/ 1350727 h 5499746"/>
              <a:gd name="connsiteX11104" fmla="*/ 5530143 w 10815999"/>
              <a:gd name="connsiteY11104" fmla="*/ 1347541 h 5499746"/>
              <a:gd name="connsiteX11105" fmla="*/ 5532691 w 10815999"/>
              <a:gd name="connsiteY11105" fmla="*/ 1344355 h 5499746"/>
              <a:gd name="connsiteX11106" fmla="*/ 5534602 w 10815999"/>
              <a:gd name="connsiteY11106" fmla="*/ 1341170 h 5499746"/>
              <a:gd name="connsiteX11107" fmla="*/ 5536513 w 10815999"/>
              <a:gd name="connsiteY11107" fmla="*/ 1338621 h 5499746"/>
              <a:gd name="connsiteX11108" fmla="*/ 5540335 w 10815999"/>
              <a:gd name="connsiteY11108" fmla="*/ 1330975 h 5499746"/>
              <a:gd name="connsiteX11109" fmla="*/ 5544157 w 10815999"/>
              <a:gd name="connsiteY11109" fmla="*/ 1322693 h 5499746"/>
              <a:gd name="connsiteX11110" fmla="*/ 5548616 w 10815999"/>
              <a:gd name="connsiteY11110" fmla="*/ 1313773 h 5499746"/>
              <a:gd name="connsiteX11111" fmla="*/ 5551164 w 10815999"/>
              <a:gd name="connsiteY11111" fmla="*/ 1306764 h 5499746"/>
              <a:gd name="connsiteX11112" fmla="*/ 5554349 w 10815999"/>
              <a:gd name="connsiteY11112" fmla="*/ 1297844 h 5499746"/>
              <a:gd name="connsiteX11113" fmla="*/ 5558171 w 10815999"/>
              <a:gd name="connsiteY11113" fmla="*/ 1286376 h 5499746"/>
              <a:gd name="connsiteX11114" fmla="*/ 5560082 w 10815999"/>
              <a:gd name="connsiteY11114" fmla="*/ 1274908 h 5499746"/>
              <a:gd name="connsiteX11115" fmla="*/ 5560719 w 10815999"/>
              <a:gd name="connsiteY11115" fmla="*/ 1265988 h 5499746"/>
              <a:gd name="connsiteX11116" fmla="*/ 5561356 w 10815999"/>
              <a:gd name="connsiteY11116" fmla="*/ 1262165 h 5499746"/>
              <a:gd name="connsiteX11117" fmla="*/ 5561356 w 10815999"/>
              <a:gd name="connsiteY11117" fmla="*/ 1256431 h 5499746"/>
              <a:gd name="connsiteX11118" fmla="*/ 5561356 w 10815999"/>
              <a:gd name="connsiteY11118" fmla="*/ 1251971 h 5499746"/>
              <a:gd name="connsiteX11119" fmla="*/ 5560719 w 10815999"/>
              <a:gd name="connsiteY11119" fmla="*/ 1246874 h 5499746"/>
              <a:gd name="connsiteX11120" fmla="*/ 5560719 w 10815999"/>
              <a:gd name="connsiteY11120" fmla="*/ 1241139 h 5499746"/>
              <a:gd name="connsiteX11121" fmla="*/ 5560082 w 10815999"/>
              <a:gd name="connsiteY11121" fmla="*/ 1236042 h 5499746"/>
              <a:gd name="connsiteX11122" fmla="*/ 5560082 w 10815999"/>
              <a:gd name="connsiteY11122" fmla="*/ 1230945 h 5499746"/>
              <a:gd name="connsiteX11123" fmla="*/ 5560719 w 10815999"/>
              <a:gd name="connsiteY11123" fmla="*/ 1227122 h 5499746"/>
              <a:gd name="connsiteX11124" fmla="*/ 5562630 w 10815999"/>
              <a:gd name="connsiteY11124" fmla="*/ 1220114 h 5499746"/>
              <a:gd name="connsiteX11125" fmla="*/ 5565178 w 10815999"/>
              <a:gd name="connsiteY11125" fmla="*/ 1212468 h 5499746"/>
              <a:gd name="connsiteX11126" fmla="*/ 5569000 w 10815999"/>
              <a:gd name="connsiteY11126" fmla="*/ 1204186 h 5499746"/>
              <a:gd name="connsiteX11127" fmla="*/ 5570911 w 10815999"/>
              <a:gd name="connsiteY11127" fmla="*/ 1198451 h 5499746"/>
              <a:gd name="connsiteX11128" fmla="*/ 5571548 w 10815999"/>
              <a:gd name="connsiteY11128" fmla="*/ 1193991 h 5499746"/>
              <a:gd name="connsiteX11129" fmla="*/ 5571548 w 10815999"/>
              <a:gd name="connsiteY11129" fmla="*/ 1189532 h 5499746"/>
              <a:gd name="connsiteX11130" fmla="*/ 5570911 w 10815999"/>
              <a:gd name="connsiteY11130" fmla="*/ 1183797 h 5499746"/>
              <a:gd name="connsiteX11131" fmla="*/ 5570274 w 10815999"/>
              <a:gd name="connsiteY11131" fmla="*/ 1178063 h 5499746"/>
              <a:gd name="connsiteX11132" fmla="*/ 5569000 w 10815999"/>
              <a:gd name="connsiteY11132" fmla="*/ 1167232 h 5499746"/>
              <a:gd name="connsiteX11133" fmla="*/ 5567726 w 10815999"/>
              <a:gd name="connsiteY11133" fmla="*/ 1156401 h 5499746"/>
              <a:gd name="connsiteX11134" fmla="*/ 5567726 w 10815999"/>
              <a:gd name="connsiteY11134" fmla="*/ 1148118 h 5499746"/>
              <a:gd name="connsiteX11135" fmla="*/ 5569000 w 10815999"/>
              <a:gd name="connsiteY11135" fmla="*/ 1138561 h 5499746"/>
              <a:gd name="connsiteX11136" fmla="*/ 5569637 w 10815999"/>
              <a:gd name="connsiteY11136" fmla="*/ 1129004 h 5499746"/>
              <a:gd name="connsiteX11137" fmla="*/ 5570911 w 10815999"/>
              <a:gd name="connsiteY11137" fmla="*/ 1120084 h 5499746"/>
              <a:gd name="connsiteX11138" fmla="*/ 5572822 w 10815999"/>
              <a:gd name="connsiteY11138" fmla="*/ 1114987 h 5499746"/>
              <a:gd name="connsiteX11139" fmla="*/ 5576644 w 10815999"/>
              <a:gd name="connsiteY11139" fmla="*/ 1108615 h 5499746"/>
              <a:gd name="connsiteX11140" fmla="*/ 5580466 w 10815999"/>
              <a:gd name="connsiteY11140" fmla="*/ 1103518 h 5499746"/>
              <a:gd name="connsiteX11141" fmla="*/ 5583014 w 10815999"/>
              <a:gd name="connsiteY11141" fmla="*/ 1098421 h 5499746"/>
              <a:gd name="connsiteX11142" fmla="*/ 5584925 w 10815999"/>
              <a:gd name="connsiteY11142" fmla="*/ 1090138 h 5499746"/>
              <a:gd name="connsiteX11143" fmla="*/ 5587473 w 10815999"/>
              <a:gd name="connsiteY11143" fmla="*/ 1080581 h 5499746"/>
              <a:gd name="connsiteX11144" fmla="*/ 5590021 w 10815999"/>
              <a:gd name="connsiteY11144" fmla="*/ 1070387 h 5499746"/>
              <a:gd name="connsiteX11145" fmla="*/ 5592569 w 10815999"/>
              <a:gd name="connsiteY11145" fmla="*/ 1062105 h 5499746"/>
              <a:gd name="connsiteX11146" fmla="*/ 5593843 w 10815999"/>
              <a:gd name="connsiteY11146" fmla="*/ 1057645 h 5499746"/>
              <a:gd name="connsiteX11147" fmla="*/ 5594480 w 10815999"/>
              <a:gd name="connsiteY11147" fmla="*/ 1050636 h 5499746"/>
              <a:gd name="connsiteX11148" fmla="*/ 5595117 w 10815999"/>
              <a:gd name="connsiteY11148" fmla="*/ 1044265 h 5499746"/>
              <a:gd name="connsiteX11149" fmla="*/ 5595117 w 10815999"/>
              <a:gd name="connsiteY11149" fmla="*/ 1037893 h 5499746"/>
              <a:gd name="connsiteX11150" fmla="*/ 5593843 w 10815999"/>
              <a:gd name="connsiteY11150" fmla="*/ 1033433 h 5499746"/>
              <a:gd name="connsiteX11151" fmla="*/ 5591295 w 10815999"/>
              <a:gd name="connsiteY11151" fmla="*/ 1027062 h 5499746"/>
              <a:gd name="connsiteX11152" fmla="*/ 5587473 w 10815999"/>
              <a:gd name="connsiteY11152" fmla="*/ 1021328 h 5499746"/>
              <a:gd name="connsiteX11153" fmla="*/ 5584925 w 10815999"/>
              <a:gd name="connsiteY11153" fmla="*/ 1016231 h 5499746"/>
              <a:gd name="connsiteX11154" fmla="*/ 5584925 w 10815999"/>
              <a:gd name="connsiteY11154" fmla="*/ 1011134 h 5499746"/>
              <a:gd name="connsiteX11155" fmla="*/ 5583651 w 10815999"/>
              <a:gd name="connsiteY11155" fmla="*/ 1005400 h 5499746"/>
              <a:gd name="connsiteX11156" fmla="*/ 5583014 w 10815999"/>
              <a:gd name="connsiteY11156" fmla="*/ 999028 h 5499746"/>
              <a:gd name="connsiteX11157" fmla="*/ 5583014 w 10815999"/>
              <a:gd name="connsiteY11157" fmla="*/ 994568 h 5499746"/>
              <a:gd name="connsiteX11158" fmla="*/ 5584288 w 10815999"/>
              <a:gd name="connsiteY11158" fmla="*/ 989471 h 5499746"/>
              <a:gd name="connsiteX11159" fmla="*/ 5586199 w 10815999"/>
              <a:gd name="connsiteY11159" fmla="*/ 983737 h 5499746"/>
              <a:gd name="connsiteX11160" fmla="*/ 5588110 w 10815999"/>
              <a:gd name="connsiteY11160" fmla="*/ 977366 h 5499746"/>
              <a:gd name="connsiteX11161" fmla="*/ 5589384 w 10815999"/>
              <a:gd name="connsiteY11161" fmla="*/ 972906 h 5499746"/>
              <a:gd name="connsiteX11162" fmla="*/ 5592569 w 10815999"/>
              <a:gd name="connsiteY11162" fmla="*/ 970357 h 5499746"/>
              <a:gd name="connsiteX11163" fmla="*/ 5595754 w 10815999"/>
              <a:gd name="connsiteY11163" fmla="*/ 967171 h 5499746"/>
              <a:gd name="connsiteX11164" fmla="*/ 5599576 w 10815999"/>
              <a:gd name="connsiteY11164" fmla="*/ 963986 h 5499746"/>
              <a:gd name="connsiteX11165" fmla="*/ 5602124 w 10815999"/>
              <a:gd name="connsiteY11165" fmla="*/ 962712 h 5499746"/>
              <a:gd name="connsiteX11166" fmla="*/ 5606583 w 10815999"/>
              <a:gd name="connsiteY11166" fmla="*/ 961437 h 5499746"/>
              <a:gd name="connsiteX11167" fmla="*/ 5611679 w 10815999"/>
              <a:gd name="connsiteY11167" fmla="*/ 960800 h 5499746"/>
              <a:gd name="connsiteX11168" fmla="*/ 5617412 w 10815999"/>
              <a:gd name="connsiteY11168" fmla="*/ 960800 h 5499746"/>
              <a:gd name="connsiteX11169" fmla="*/ 5621234 w 10815999"/>
              <a:gd name="connsiteY11169" fmla="*/ 960800 h 5499746"/>
              <a:gd name="connsiteX11170" fmla="*/ 5629515 w 10815999"/>
              <a:gd name="connsiteY11170" fmla="*/ 962712 h 5499746"/>
              <a:gd name="connsiteX11171" fmla="*/ 5636523 w 10815999"/>
              <a:gd name="connsiteY11171" fmla="*/ 965260 h 5499746"/>
              <a:gd name="connsiteX11172" fmla="*/ 5639708 w 10815999"/>
              <a:gd name="connsiteY11172" fmla="*/ 964623 h 5499746"/>
              <a:gd name="connsiteX11173" fmla="*/ 5643530 w 10815999"/>
              <a:gd name="connsiteY11173" fmla="*/ 963986 h 5499746"/>
              <a:gd name="connsiteX11174" fmla="*/ 5647352 w 10815999"/>
              <a:gd name="connsiteY11174" fmla="*/ 962074 h 5499746"/>
              <a:gd name="connsiteX11175" fmla="*/ 5650537 w 10815999"/>
              <a:gd name="connsiteY11175" fmla="*/ 960800 h 5499746"/>
              <a:gd name="connsiteX11176" fmla="*/ 5654996 w 10815999"/>
              <a:gd name="connsiteY11176" fmla="*/ 958252 h 5499746"/>
              <a:gd name="connsiteX11177" fmla="*/ 5660092 w 10815999"/>
              <a:gd name="connsiteY11177" fmla="*/ 953792 h 5499746"/>
              <a:gd name="connsiteX11178" fmla="*/ 5664551 w 10815999"/>
              <a:gd name="connsiteY11178" fmla="*/ 949969 h 5499746"/>
              <a:gd name="connsiteX11179" fmla="*/ 5667736 w 10815999"/>
              <a:gd name="connsiteY11179" fmla="*/ 946146 h 5499746"/>
              <a:gd name="connsiteX11180" fmla="*/ 5669010 w 10815999"/>
              <a:gd name="connsiteY11180" fmla="*/ 941049 h 5499746"/>
              <a:gd name="connsiteX11181" fmla="*/ 5669010 w 10815999"/>
              <a:gd name="connsiteY11181" fmla="*/ 936589 h 5499746"/>
              <a:gd name="connsiteX11182" fmla="*/ 5667736 w 10815999"/>
              <a:gd name="connsiteY11182" fmla="*/ 931492 h 5499746"/>
              <a:gd name="connsiteX11183" fmla="*/ 5667736 w 10815999"/>
              <a:gd name="connsiteY11183" fmla="*/ 926395 h 5499746"/>
              <a:gd name="connsiteX11184" fmla="*/ 5667099 w 10815999"/>
              <a:gd name="connsiteY11184" fmla="*/ 922572 h 5499746"/>
              <a:gd name="connsiteX11185" fmla="*/ 5666462 w 10815999"/>
              <a:gd name="connsiteY11185" fmla="*/ 916838 h 5499746"/>
              <a:gd name="connsiteX11186" fmla="*/ 5666462 w 10815999"/>
              <a:gd name="connsiteY11186" fmla="*/ 912378 h 5499746"/>
              <a:gd name="connsiteX11187" fmla="*/ 5667736 w 10815999"/>
              <a:gd name="connsiteY11187" fmla="*/ 909829 h 5499746"/>
              <a:gd name="connsiteX11188" fmla="*/ 5669010 w 10815999"/>
              <a:gd name="connsiteY11188" fmla="*/ 908555 h 5499746"/>
              <a:gd name="connsiteX11189" fmla="*/ 5670921 w 10815999"/>
              <a:gd name="connsiteY11189" fmla="*/ 907281 h 5499746"/>
              <a:gd name="connsiteX11190" fmla="*/ 5672832 w 10815999"/>
              <a:gd name="connsiteY11190" fmla="*/ 905369 h 5499746"/>
              <a:gd name="connsiteX11191" fmla="*/ 5674743 w 10815999"/>
              <a:gd name="connsiteY11191" fmla="*/ 904732 h 5499746"/>
              <a:gd name="connsiteX11192" fmla="*/ 5679839 w 10815999"/>
              <a:gd name="connsiteY11192" fmla="*/ 903458 h 5499746"/>
              <a:gd name="connsiteX11193" fmla="*/ 5682387 w 10815999"/>
              <a:gd name="connsiteY11193" fmla="*/ 902184 h 5499746"/>
              <a:gd name="connsiteX11194" fmla="*/ 5688120 w 10815999"/>
              <a:gd name="connsiteY11194" fmla="*/ 899635 h 5499746"/>
              <a:gd name="connsiteX11195" fmla="*/ 5694490 w 10815999"/>
              <a:gd name="connsiteY11195" fmla="*/ 895812 h 5499746"/>
              <a:gd name="connsiteX11196" fmla="*/ 5699586 w 10815999"/>
              <a:gd name="connsiteY11196" fmla="*/ 891352 h 5499746"/>
              <a:gd name="connsiteX11197" fmla="*/ 5704682 w 10815999"/>
              <a:gd name="connsiteY11197" fmla="*/ 890078 h 5499746"/>
              <a:gd name="connsiteX11198" fmla="*/ 5710415 w 10815999"/>
              <a:gd name="connsiteY11198" fmla="*/ 891352 h 5499746"/>
              <a:gd name="connsiteX11199" fmla="*/ 5716785 w 10815999"/>
              <a:gd name="connsiteY11199" fmla="*/ 892627 h 5499746"/>
              <a:gd name="connsiteX11200" fmla="*/ 5719970 w 10815999"/>
              <a:gd name="connsiteY11200" fmla="*/ 895175 h 5499746"/>
              <a:gd name="connsiteX11201" fmla="*/ 5724429 w 10815999"/>
              <a:gd name="connsiteY11201" fmla="*/ 897724 h 5499746"/>
              <a:gd name="connsiteX11202" fmla="*/ 5727614 w 10815999"/>
              <a:gd name="connsiteY11202" fmla="*/ 900272 h 5499746"/>
              <a:gd name="connsiteX11203" fmla="*/ 5728888 w 10815999"/>
              <a:gd name="connsiteY11203" fmla="*/ 902184 h 5499746"/>
              <a:gd name="connsiteX11204" fmla="*/ 5729525 w 10815999"/>
              <a:gd name="connsiteY11204" fmla="*/ 907281 h 5499746"/>
              <a:gd name="connsiteX11205" fmla="*/ 5730799 w 10815999"/>
              <a:gd name="connsiteY11205" fmla="*/ 912378 h 5499746"/>
              <a:gd name="connsiteX11206" fmla="*/ 5731436 w 10815999"/>
              <a:gd name="connsiteY11206" fmla="*/ 913652 h 5499746"/>
              <a:gd name="connsiteX11207" fmla="*/ 5732073 w 10815999"/>
              <a:gd name="connsiteY11207" fmla="*/ 915564 h 5499746"/>
              <a:gd name="connsiteX11208" fmla="*/ 5733984 w 10815999"/>
              <a:gd name="connsiteY11208" fmla="*/ 918749 h 5499746"/>
              <a:gd name="connsiteX11209" fmla="*/ 5736532 w 10815999"/>
              <a:gd name="connsiteY11209" fmla="*/ 920661 h 5499746"/>
              <a:gd name="connsiteX11210" fmla="*/ 5740354 w 10815999"/>
              <a:gd name="connsiteY11210" fmla="*/ 923846 h 5499746"/>
              <a:gd name="connsiteX11211" fmla="*/ 5742902 w 10815999"/>
              <a:gd name="connsiteY11211" fmla="*/ 926395 h 5499746"/>
              <a:gd name="connsiteX11212" fmla="*/ 5753095 w 10815999"/>
              <a:gd name="connsiteY11212" fmla="*/ 928943 h 5499746"/>
              <a:gd name="connsiteX11213" fmla="*/ 5762650 w 10815999"/>
              <a:gd name="connsiteY11213" fmla="*/ 931492 h 5499746"/>
              <a:gd name="connsiteX11214" fmla="*/ 5766472 w 10815999"/>
              <a:gd name="connsiteY11214" fmla="*/ 932766 h 5499746"/>
              <a:gd name="connsiteX11215" fmla="*/ 5770931 w 10815999"/>
              <a:gd name="connsiteY11215" fmla="*/ 935315 h 5499746"/>
              <a:gd name="connsiteX11216" fmla="*/ 5775390 w 10815999"/>
              <a:gd name="connsiteY11216" fmla="*/ 938500 h 5499746"/>
              <a:gd name="connsiteX11217" fmla="*/ 5779849 w 10815999"/>
              <a:gd name="connsiteY11217" fmla="*/ 941049 h 5499746"/>
              <a:gd name="connsiteX11218" fmla="*/ 5788767 w 10815999"/>
              <a:gd name="connsiteY11218" fmla="*/ 937226 h 5499746"/>
              <a:gd name="connsiteX11219" fmla="*/ 5798959 w 10815999"/>
              <a:gd name="connsiteY11219" fmla="*/ 934040 h 5499746"/>
              <a:gd name="connsiteX11220" fmla="*/ 5802144 w 10815999"/>
              <a:gd name="connsiteY11220" fmla="*/ 933403 h 5499746"/>
              <a:gd name="connsiteX11221" fmla="*/ 5804692 w 10815999"/>
              <a:gd name="connsiteY11221" fmla="*/ 932766 h 5499746"/>
              <a:gd name="connsiteX11222" fmla="*/ 5807877 w 10815999"/>
              <a:gd name="connsiteY11222" fmla="*/ 933403 h 5499746"/>
              <a:gd name="connsiteX11223" fmla="*/ 5810425 w 10815999"/>
              <a:gd name="connsiteY11223" fmla="*/ 933403 h 5499746"/>
              <a:gd name="connsiteX11224" fmla="*/ 5816795 w 10815999"/>
              <a:gd name="connsiteY11224" fmla="*/ 934678 h 5499746"/>
              <a:gd name="connsiteX11225" fmla="*/ 5820617 w 10815999"/>
              <a:gd name="connsiteY11225" fmla="*/ 936589 h 5499746"/>
              <a:gd name="connsiteX11226" fmla="*/ 5826987 w 10815999"/>
              <a:gd name="connsiteY11226" fmla="*/ 943597 h 5499746"/>
              <a:gd name="connsiteX11227" fmla="*/ 5832720 w 10815999"/>
              <a:gd name="connsiteY11227" fmla="*/ 950606 h 5499746"/>
              <a:gd name="connsiteX11228" fmla="*/ 5837816 w 10815999"/>
              <a:gd name="connsiteY11228" fmla="*/ 955703 h 5499746"/>
              <a:gd name="connsiteX11229" fmla="*/ 5842912 w 10815999"/>
              <a:gd name="connsiteY11229" fmla="*/ 960163 h 5499746"/>
              <a:gd name="connsiteX11230" fmla="*/ 5848008 w 10815999"/>
              <a:gd name="connsiteY11230" fmla="*/ 964623 h 5499746"/>
              <a:gd name="connsiteX11231" fmla="*/ 5852467 w 10815999"/>
              <a:gd name="connsiteY11231" fmla="*/ 967809 h 5499746"/>
              <a:gd name="connsiteX11232" fmla="*/ 5861385 w 10815999"/>
              <a:gd name="connsiteY11232" fmla="*/ 973543 h 5499746"/>
              <a:gd name="connsiteX11233" fmla="*/ 5872215 w 10815999"/>
              <a:gd name="connsiteY11233" fmla="*/ 979914 h 5499746"/>
              <a:gd name="connsiteX11234" fmla="*/ 5883044 w 10815999"/>
              <a:gd name="connsiteY11234" fmla="*/ 985011 h 5499746"/>
              <a:gd name="connsiteX11235" fmla="*/ 5891962 w 10815999"/>
              <a:gd name="connsiteY11235" fmla="*/ 989471 h 5499746"/>
              <a:gd name="connsiteX11236" fmla="*/ 5897695 w 10815999"/>
              <a:gd name="connsiteY11236" fmla="*/ 992020 h 5499746"/>
              <a:gd name="connsiteX11237" fmla="*/ 5904702 w 10815999"/>
              <a:gd name="connsiteY11237" fmla="*/ 994568 h 5499746"/>
              <a:gd name="connsiteX11238" fmla="*/ 5912346 w 10815999"/>
              <a:gd name="connsiteY11238" fmla="*/ 998391 h 5499746"/>
              <a:gd name="connsiteX11239" fmla="*/ 5918079 w 10815999"/>
              <a:gd name="connsiteY11239" fmla="*/ 1001577 h 5499746"/>
              <a:gd name="connsiteX11240" fmla="*/ 5926360 w 10815999"/>
              <a:gd name="connsiteY11240" fmla="*/ 1007948 h 5499746"/>
              <a:gd name="connsiteX11241" fmla="*/ 5932730 w 10815999"/>
              <a:gd name="connsiteY11241" fmla="*/ 1013682 h 5499746"/>
              <a:gd name="connsiteX11242" fmla="*/ 5936552 w 10815999"/>
              <a:gd name="connsiteY11242" fmla="*/ 1021965 h 5499746"/>
              <a:gd name="connsiteX11243" fmla="*/ 5940374 w 10815999"/>
              <a:gd name="connsiteY11243" fmla="*/ 1030885 h 5499746"/>
              <a:gd name="connsiteX11244" fmla="*/ 5942285 w 10815999"/>
              <a:gd name="connsiteY11244" fmla="*/ 1033433 h 5499746"/>
              <a:gd name="connsiteX11245" fmla="*/ 5946744 w 10815999"/>
              <a:gd name="connsiteY11245" fmla="*/ 1036619 h 5499746"/>
              <a:gd name="connsiteX11246" fmla="*/ 5950566 w 10815999"/>
              <a:gd name="connsiteY11246" fmla="*/ 1039168 h 5499746"/>
              <a:gd name="connsiteX11247" fmla="*/ 5954388 w 10815999"/>
              <a:gd name="connsiteY11247" fmla="*/ 1040442 h 5499746"/>
              <a:gd name="connsiteX11248" fmla="*/ 5958847 w 10815999"/>
              <a:gd name="connsiteY11248" fmla="*/ 1042353 h 5499746"/>
              <a:gd name="connsiteX11249" fmla="*/ 5962669 w 10815999"/>
              <a:gd name="connsiteY11249" fmla="*/ 1042991 h 5499746"/>
              <a:gd name="connsiteX11250" fmla="*/ 5966491 w 10815999"/>
              <a:gd name="connsiteY11250" fmla="*/ 1042991 h 5499746"/>
              <a:gd name="connsiteX11251" fmla="*/ 5969676 w 10815999"/>
              <a:gd name="connsiteY11251" fmla="*/ 1042991 h 5499746"/>
              <a:gd name="connsiteX11252" fmla="*/ 5979231 w 10815999"/>
              <a:gd name="connsiteY11252" fmla="*/ 1036619 h 5499746"/>
              <a:gd name="connsiteX11253" fmla="*/ 5986238 w 10815999"/>
              <a:gd name="connsiteY11253" fmla="*/ 1030885 h 5499746"/>
              <a:gd name="connsiteX11254" fmla="*/ 5990697 w 10815999"/>
              <a:gd name="connsiteY11254" fmla="*/ 1023876 h 5499746"/>
              <a:gd name="connsiteX11255" fmla="*/ 5994519 w 10815999"/>
              <a:gd name="connsiteY11255" fmla="*/ 1016231 h 5499746"/>
              <a:gd name="connsiteX11256" fmla="*/ 5998341 w 10815999"/>
              <a:gd name="connsiteY11256" fmla="*/ 1008585 h 5499746"/>
              <a:gd name="connsiteX11257" fmla="*/ 6000253 w 10815999"/>
              <a:gd name="connsiteY11257" fmla="*/ 1001577 h 5499746"/>
              <a:gd name="connsiteX11258" fmla="*/ 6004075 w 10815999"/>
              <a:gd name="connsiteY11258" fmla="*/ 995205 h 5499746"/>
              <a:gd name="connsiteX11259" fmla="*/ 6006623 w 10815999"/>
              <a:gd name="connsiteY11259" fmla="*/ 986923 h 5499746"/>
              <a:gd name="connsiteX11260" fmla="*/ 6008534 w 10815999"/>
              <a:gd name="connsiteY11260" fmla="*/ 979277 h 5499746"/>
              <a:gd name="connsiteX11261" fmla="*/ 6010445 w 10815999"/>
              <a:gd name="connsiteY11261" fmla="*/ 972906 h 5499746"/>
              <a:gd name="connsiteX11262" fmla="*/ 6010445 w 10815999"/>
              <a:gd name="connsiteY11262" fmla="*/ 967809 h 5499746"/>
              <a:gd name="connsiteX11263" fmla="*/ 6010445 w 10815999"/>
              <a:gd name="connsiteY11263" fmla="*/ 961437 h 5499746"/>
              <a:gd name="connsiteX11264" fmla="*/ 6010445 w 10815999"/>
              <a:gd name="connsiteY11264" fmla="*/ 955066 h 5499746"/>
              <a:gd name="connsiteX11265" fmla="*/ 6010445 w 10815999"/>
              <a:gd name="connsiteY11265" fmla="*/ 948695 h 5499746"/>
              <a:gd name="connsiteX11266" fmla="*/ 6014267 w 10815999"/>
              <a:gd name="connsiteY11266" fmla="*/ 939775 h 5499746"/>
              <a:gd name="connsiteX11267" fmla="*/ 6018089 w 10815999"/>
              <a:gd name="connsiteY11267" fmla="*/ 931492 h 5499746"/>
              <a:gd name="connsiteX11268" fmla="*/ 6023185 w 10815999"/>
              <a:gd name="connsiteY11268" fmla="*/ 928943 h 5499746"/>
              <a:gd name="connsiteX11269" fmla="*/ 6027644 w 10815999"/>
              <a:gd name="connsiteY11269" fmla="*/ 926395 h 5499746"/>
              <a:gd name="connsiteX11270" fmla="*/ 6031466 w 10815999"/>
              <a:gd name="connsiteY11270" fmla="*/ 926395 h 5499746"/>
              <a:gd name="connsiteX11271" fmla="*/ 6036562 w 10815999"/>
              <a:gd name="connsiteY11271" fmla="*/ 926395 h 5499746"/>
              <a:gd name="connsiteX11272" fmla="*/ 6040384 w 10815999"/>
              <a:gd name="connsiteY11272" fmla="*/ 925758 h 5499746"/>
              <a:gd name="connsiteX11273" fmla="*/ 6044206 w 10815999"/>
              <a:gd name="connsiteY11273" fmla="*/ 924483 h 5499746"/>
              <a:gd name="connsiteX11274" fmla="*/ 6047391 w 10815999"/>
              <a:gd name="connsiteY11274" fmla="*/ 924483 h 5499746"/>
              <a:gd name="connsiteX11275" fmla="*/ 6050576 w 10815999"/>
              <a:gd name="connsiteY11275" fmla="*/ 923846 h 5499746"/>
              <a:gd name="connsiteX11276" fmla="*/ 6053761 w 10815999"/>
              <a:gd name="connsiteY11276" fmla="*/ 923209 h 5499746"/>
              <a:gd name="connsiteX11277" fmla="*/ 6056946 w 10815999"/>
              <a:gd name="connsiteY11277" fmla="*/ 921935 h 5499746"/>
              <a:gd name="connsiteX11278" fmla="*/ 6058857 w 10815999"/>
              <a:gd name="connsiteY11278" fmla="*/ 920023 h 5499746"/>
              <a:gd name="connsiteX11279" fmla="*/ 6061405 w 10815999"/>
              <a:gd name="connsiteY11279" fmla="*/ 916201 h 5499746"/>
              <a:gd name="connsiteX11280" fmla="*/ 6063316 w 10815999"/>
              <a:gd name="connsiteY11280" fmla="*/ 913015 h 5499746"/>
              <a:gd name="connsiteX11281" fmla="*/ 6063953 w 10815999"/>
              <a:gd name="connsiteY11281" fmla="*/ 909829 h 5499746"/>
              <a:gd name="connsiteX11282" fmla="*/ 6065227 w 10815999"/>
              <a:gd name="connsiteY11282" fmla="*/ 902184 h 5499746"/>
              <a:gd name="connsiteX11283" fmla="*/ 6066501 w 10815999"/>
              <a:gd name="connsiteY11283" fmla="*/ 892627 h 5499746"/>
              <a:gd name="connsiteX11284" fmla="*/ 6073508 w 10815999"/>
              <a:gd name="connsiteY11284" fmla="*/ 883070 h 5499746"/>
              <a:gd name="connsiteX11285" fmla="*/ 6081152 w 10815999"/>
              <a:gd name="connsiteY11285" fmla="*/ 873513 h 5499746"/>
              <a:gd name="connsiteX11286" fmla="*/ 6090707 w 10815999"/>
              <a:gd name="connsiteY11286" fmla="*/ 865867 h 5499746"/>
              <a:gd name="connsiteX11287" fmla="*/ 6097714 w 10815999"/>
              <a:gd name="connsiteY11287" fmla="*/ 858859 h 5499746"/>
              <a:gd name="connsiteX11288" fmla="*/ 6099625 w 10815999"/>
              <a:gd name="connsiteY11288" fmla="*/ 856310 h 5499746"/>
              <a:gd name="connsiteX11289" fmla="*/ 6101536 w 10815999"/>
              <a:gd name="connsiteY11289" fmla="*/ 853761 h 5499746"/>
              <a:gd name="connsiteX11290" fmla="*/ 6102810 w 10815999"/>
              <a:gd name="connsiteY11290" fmla="*/ 851213 h 5499746"/>
              <a:gd name="connsiteX11291" fmla="*/ 6103447 w 10815999"/>
              <a:gd name="connsiteY11291" fmla="*/ 848027 h 5499746"/>
              <a:gd name="connsiteX11292" fmla="*/ 6105358 w 10815999"/>
              <a:gd name="connsiteY11292" fmla="*/ 841656 h 5499746"/>
              <a:gd name="connsiteX11293" fmla="*/ 6105358 w 10815999"/>
              <a:gd name="connsiteY11293" fmla="*/ 837196 h 5499746"/>
              <a:gd name="connsiteX11294" fmla="*/ 6107269 w 10815999"/>
              <a:gd name="connsiteY11294" fmla="*/ 829550 h 5499746"/>
              <a:gd name="connsiteX11295" fmla="*/ 6108543 w 10815999"/>
              <a:gd name="connsiteY11295" fmla="*/ 821268 h 5499746"/>
              <a:gd name="connsiteX11296" fmla="*/ 6108543 w 10815999"/>
              <a:gd name="connsiteY11296" fmla="*/ 816170 h 5499746"/>
              <a:gd name="connsiteX11297" fmla="*/ 6108543 w 10815999"/>
              <a:gd name="connsiteY11297" fmla="*/ 811711 h 5499746"/>
              <a:gd name="connsiteX11298" fmla="*/ 6108543 w 10815999"/>
              <a:gd name="connsiteY11298" fmla="*/ 806613 h 5499746"/>
              <a:gd name="connsiteX11299" fmla="*/ 6107906 w 10815999"/>
              <a:gd name="connsiteY11299" fmla="*/ 802791 h 5499746"/>
              <a:gd name="connsiteX11300" fmla="*/ 6105995 w 10815999"/>
              <a:gd name="connsiteY11300" fmla="*/ 798331 h 5499746"/>
              <a:gd name="connsiteX11301" fmla="*/ 6102810 w 10815999"/>
              <a:gd name="connsiteY11301" fmla="*/ 791959 h 5499746"/>
              <a:gd name="connsiteX11302" fmla="*/ 6098351 w 10815999"/>
              <a:gd name="connsiteY11302" fmla="*/ 785588 h 5499746"/>
              <a:gd name="connsiteX11303" fmla="*/ 6095803 w 10815999"/>
              <a:gd name="connsiteY11303" fmla="*/ 778580 h 5499746"/>
              <a:gd name="connsiteX11304" fmla="*/ 6093255 w 10815999"/>
              <a:gd name="connsiteY11304" fmla="*/ 769023 h 5499746"/>
              <a:gd name="connsiteX11305" fmla="*/ 6091344 w 10815999"/>
              <a:gd name="connsiteY11305" fmla="*/ 759465 h 5499746"/>
              <a:gd name="connsiteX11306" fmla="*/ 6091981 w 10815999"/>
              <a:gd name="connsiteY11306" fmla="*/ 754368 h 5499746"/>
              <a:gd name="connsiteX11307" fmla="*/ 6093255 w 10815999"/>
              <a:gd name="connsiteY11307" fmla="*/ 748634 h 5499746"/>
              <a:gd name="connsiteX11308" fmla="*/ 6095166 w 10815999"/>
              <a:gd name="connsiteY11308" fmla="*/ 742263 h 5499746"/>
              <a:gd name="connsiteX11309" fmla="*/ 6095803 w 10815999"/>
              <a:gd name="connsiteY11309" fmla="*/ 737803 h 5499746"/>
              <a:gd name="connsiteX11310" fmla="*/ 6095166 w 10815999"/>
              <a:gd name="connsiteY11310" fmla="*/ 731432 h 5499746"/>
              <a:gd name="connsiteX11311" fmla="*/ 6094529 w 10815999"/>
              <a:gd name="connsiteY11311" fmla="*/ 725697 h 5499746"/>
              <a:gd name="connsiteX11312" fmla="*/ 6092618 w 10815999"/>
              <a:gd name="connsiteY11312" fmla="*/ 719326 h 5499746"/>
              <a:gd name="connsiteX11313" fmla="*/ 6091344 w 10815999"/>
              <a:gd name="connsiteY11313" fmla="*/ 713592 h 5499746"/>
              <a:gd name="connsiteX11314" fmla="*/ 6088159 w 10815999"/>
              <a:gd name="connsiteY11314" fmla="*/ 705946 h 5499746"/>
              <a:gd name="connsiteX11315" fmla="*/ 6085611 w 10815999"/>
              <a:gd name="connsiteY11315" fmla="*/ 698301 h 5499746"/>
              <a:gd name="connsiteX11316" fmla="*/ 6086248 w 10815999"/>
              <a:gd name="connsiteY11316" fmla="*/ 693203 h 5499746"/>
              <a:gd name="connsiteX11317" fmla="*/ 6087522 w 10815999"/>
              <a:gd name="connsiteY11317" fmla="*/ 686195 h 5499746"/>
              <a:gd name="connsiteX11318" fmla="*/ 6088796 w 10815999"/>
              <a:gd name="connsiteY11318" fmla="*/ 680461 h 5499746"/>
              <a:gd name="connsiteX11319" fmla="*/ 6091344 w 10815999"/>
              <a:gd name="connsiteY11319" fmla="*/ 674089 h 5499746"/>
              <a:gd name="connsiteX11320" fmla="*/ 6092618 w 10815999"/>
              <a:gd name="connsiteY11320" fmla="*/ 671541 h 5499746"/>
              <a:gd name="connsiteX11321" fmla="*/ 6094529 w 10815999"/>
              <a:gd name="connsiteY11321" fmla="*/ 667718 h 5499746"/>
              <a:gd name="connsiteX11322" fmla="*/ 6095803 w 10815999"/>
              <a:gd name="connsiteY11322" fmla="*/ 665170 h 5499746"/>
              <a:gd name="connsiteX11323" fmla="*/ 6097077 w 10815999"/>
              <a:gd name="connsiteY11323" fmla="*/ 663258 h 5499746"/>
              <a:gd name="connsiteX11324" fmla="*/ 6098351 w 10815999"/>
              <a:gd name="connsiteY11324" fmla="*/ 661347 h 5499746"/>
              <a:gd name="connsiteX11325" fmla="*/ 6100899 w 10815999"/>
              <a:gd name="connsiteY11325" fmla="*/ 660072 h 5499746"/>
              <a:gd name="connsiteX11326" fmla="*/ 6105358 w 10815999"/>
              <a:gd name="connsiteY11326" fmla="*/ 660072 h 5499746"/>
              <a:gd name="connsiteX11327" fmla="*/ 6109817 w 10815999"/>
              <a:gd name="connsiteY11327" fmla="*/ 660710 h 5499746"/>
              <a:gd name="connsiteX11328" fmla="*/ 6115551 w 10815999"/>
              <a:gd name="connsiteY11328" fmla="*/ 660710 h 5499746"/>
              <a:gd name="connsiteX11329" fmla="*/ 6120009 w 10815999"/>
              <a:gd name="connsiteY11329" fmla="*/ 660072 h 5499746"/>
              <a:gd name="connsiteX11330" fmla="*/ 6121283 w 10815999"/>
              <a:gd name="connsiteY11330" fmla="*/ 658161 h 5499746"/>
              <a:gd name="connsiteX11331" fmla="*/ 6123832 w 10815999"/>
              <a:gd name="connsiteY11331" fmla="*/ 654975 h 5499746"/>
              <a:gd name="connsiteX11332" fmla="*/ 6124469 w 10815999"/>
              <a:gd name="connsiteY11332" fmla="*/ 651790 h 5499746"/>
              <a:gd name="connsiteX11333" fmla="*/ 6125106 w 10815999"/>
              <a:gd name="connsiteY11333" fmla="*/ 647967 h 5499746"/>
              <a:gd name="connsiteX11334" fmla="*/ 6123832 w 10815999"/>
              <a:gd name="connsiteY11334" fmla="*/ 644144 h 5499746"/>
              <a:gd name="connsiteX11335" fmla="*/ 6120647 w 10815999"/>
              <a:gd name="connsiteY11335" fmla="*/ 640321 h 5499746"/>
              <a:gd name="connsiteX11336" fmla="*/ 6117461 w 10815999"/>
              <a:gd name="connsiteY11336" fmla="*/ 635861 h 5499746"/>
              <a:gd name="connsiteX11337" fmla="*/ 6115551 w 10815999"/>
              <a:gd name="connsiteY11337" fmla="*/ 633313 h 5499746"/>
              <a:gd name="connsiteX11338" fmla="*/ 6107906 w 10815999"/>
              <a:gd name="connsiteY11338" fmla="*/ 630127 h 5499746"/>
              <a:gd name="connsiteX11339" fmla="*/ 6100899 w 10815999"/>
              <a:gd name="connsiteY11339" fmla="*/ 625667 h 5499746"/>
              <a:gd name="connsiteX11340" fmla="*/ 6095803 w 10815999"/>
              <a:gd name="connsiteY11340" fmla="*/ 621207 h 5499746"/>
              <a:gd name="connsiteX11341" fmla="*/ 6091344 w 10815999"/>
              <a:gd name="connsiteY11341" fmla="*/ 616747 h 5499746"/>
              <a:gd name="connsiteX11342" fmla="*/ 6088796 w 10815999"/>
              <a:gd name="connsiteY11342" fmla="*/ 611650 h 5499746"/>
              <a:gd name="connsiteX11343" fmla="*/ 6087522 w 10815999"/>
              <a:gd name="connsiteY11343" fmla="*/ 607190 h 5499746"/>
              <a:gd name="connsiteX11344" fmla="*/ 6086248 w 10815999"/>
              <a:gd name="connsiteY11344" fmla="*/ 602093 h 5499746"/>
              <a:gd name="connsiteX11345" fmla="*/ 6085611 w 10815999"/>
              <a:gd name="connsiteY11345" fmla="*/ 596996 h 5499746"/>
              <a:gd name="connsiteX11346" fmla="*/ 6086248 w 10815999"/>
              <a:gd name="connsiteY11346" fmla="*/ 593173 h 5499746"/>
              <a:gd name="connsiteX11347" fmla="*/ 6087522 w 10815999"/>
              <a:gd name="connsiteY11347" fmla="*/ 588076 h 5499746"/>
              <a:gd name="connsiteX11348" fmla="*/ 6088796 w 10815999"/>
              <a:gd name="connsiteY11348" fmla="*/ 582979 h 5499746"/>
              <a:gd name="connsiteX11349" fmla="*/ 6091344 w 10815999"/>
              <a:gd name="connsiteY11349" fmla="*/ 577882 h 5499746"/>
              <a:gd name="connsiteX11350" fmla="*/ 6095166 w 10815999"/>
              <a:gd name="connsiteY11350" fmla="*/ 567688 h 5499746"/>
              <a:gd name="connsiteX11351" fmla="*/ 6097714 w 10815999"/>
              <a:gd name="connsiteY11351" fmla="*/ 558768 h 5499746"/>
              <a:gd name="connsiteX11352" fmla="*/ 6100899 w 10815999"/>
              <a:gd name="connsiteY11352" fmla="*/ 554308 h 5499746"/>
              <a:gd name="connsiteX11353" fmla="*/ 6103447 w 10815999"/>
              <a:gd name="connsiteY11353" fmla="*/ 548574 h 5499746"/>
              <a:gd name="connsiteX11354" fmla="*/ 6105995 w 10815999"/>
              <a:gd name="connsiteY11354" fmla="*/ 542840 h 5499746"/>
              <a:gd name="connsiteX11355" fmla="*/ 6107906 w 10815999"/>
              <a:gd name="connsiteY11355" fmla="*/ 536468 h 5499746"/>
              <a:gd name="connsiteX11356" fmla="*/ 6109817 w 10815999"/>
              <a:gd name="connsiteY11356" fmla="*/ 532008 h 5499746"/>
              <a:gd name="connsiteX11357" fmla="*/ 6112365 w 10815999"/>
              <a:gd name="connsiteY11357" fmla="*/ 525637 h 5499746"/>
              <a:gd name="connsiteX11358" fmla="*/ 6114277 w 10815999"/>
              <a:gd name="connsiteY11358" fmla="*/ 519903 h 5499746"/>
              <a:gd name="connsiteX11359" fmla="*/ 6117461 w 10815999"/>
              <a:gd name="connsiteY11359" fmla="*/ 514806 h 5499746"/>
              <a:gd name="connsiteX11360" fmla="*/ 6121921 w 10815999"/>
              <a:gd name="connsiteY11360" fmla="*/ 510983 h 5499746"/>
              <a:gd name="connsiteX11361" fmla="*/ 6127654 w 10815999"/>
              <a:gd name="connsiteY11361" fmla="*/ 507160 h 5499746"/>
              <a:gd name="connsiteX11362" fmla="*/ 6132113 w 10815999"/>
              <a:gd name="connsiteY11362" fmla="*/ 502700 h 5499746"/>
              <a:gd name="connsiteX11363" fmla="*/ 6137209 w 10815999"/>
              <a:gd name="connsiteY11363" fmla="*/ 500152 h 5499746"/>
              <a:gd name="connsiteX11364" fmla="*/ 6143579 w 10815999"/>
              <a:gd name="connsiteY11364" fmla="*/ 498240 h 5499746"/>
              <a:gd name="connsiteX11365" fmla="*/ 6151860 w 10815999"/>
              <a:gd name="connsiteY11365" fmla="*/ 495692 h 5499746"/>
              <a:gd name="connsiteX11366" fmla="*/ 6159504 w 10815999"/>
              <a:gd name="connsiteY11366" fmla="*/ 493780 h 5499746"/>
              <a:gd name="connsiteX11367" fmla="*/ 6165874 w 10815999"/>
              <a:gd name="connsiteY11367" fmla="*/ 493143 h 5499746"/>
              <a:gd name="connsiteX11368" fmla="*/ 6172881 w 10815999"/>
              <a:gd name="connsiteY11368" fmla="*/ 493780 h 5499746"/>
              <a:gd name="connsiteX11369" fmla="*/ 6182436 w 10815999"/>
              <a:gd name="connsiteY11369" fmla="*/ 494417 h 5499746"/>
              <a:gd name="connsiteX11370" fmla="*/ 6191354 w 10815999"/>
              <a:gd name="connsiteY11370" fmla="*/ 496329 h 5499746"/>
              <a:gd name="connsiteX11371" fmla="*/ 6197724 w 10815999"/>
              <a:gd name="connsiteY11371" fmla="*/ 497603 h 5499746"/>
              <a:gd name="connsiteX11372" fmla="*/ 6204094 w 10815999"/>
              <a:gd name="connsiteY11372" fmla="*/ 502063 h 5499746"/>
              <a:gd name="connsiteX11373" fmla="*/ 6210464 w 10815999"/>
              <a:gd name="connsiteY11373" fmla="*/ 507797 h 5499746"/>
              <a:gd name="connsiteX11374" fmla="*/ 6217471 w 10815999"/>
              <a:gd name="connsiteY11374" fmla="*/ 513531 h 5499746"/>
              <a:gd name="connsiteX11375" fmla="*/ 6222567 w 10815999"/>
              <a:gd name="connsiteY11375" fmla="*/ 519903 h 5499746"/>
              <a:gd name="connsiteX11376" fmla="*/ 6228937 w 10815999"/>
              <a:gd name="connsiteY11376" fmla="*/ 525000 h 5499746"/>
              <a:gd name="connsiteX11377" fmla="*/ 6236581 w 10815999"/>
              <a:gd name="connsiteY11377" fmla="*/ 532008 h 5499746"/>
              <a:gd name="connsiteX11378" fmla="*/ 6244863 w 10815999"/>
              <a:gd name="connsiteY11378" fmla="*/ 539654 h 5499746"/>
              <a:gd name="connsiteX11379" fmla="*/ 6251233 w 10815999"/>
              <a:gd name="connsiteY11379" fmla="*/ 546025 h 5499746"/>
              <a:gd name="connsiteX11380" fmla="*/ 6258240 w 10815999"/>
              <a:gd name="connsiteY11380" fmla="*/ 553671 h 5499746"/>
              <a:gd name="connsiteX11381" fmla="*/ 6267795 w 10815999"/>
              <a:gd name="connsiteY11381" fmla="*/ 563228 h 5499746"/>
              <a:gd name="connsiteX11382" fmla="*/ 6276713 w 10815999"/>
              <a:gd name="connsiteY11382" fmla="*/ 572785 h 5499746"/>
              <a:gd name="connsiteX11383" fmla="*/ 6284994 w 10815999"/>
              <a:gd name="connsiteY11383" fmla="*/ 580431 h 5499746"/>
              <a:gd name="connsiteX11384" fmla="*/ 6295186 w 10815999"/>
              <a:gd name="connsiteY11384" fmla="*/ 586165 h 5499746"/>
              <a:gd name="connsiteX11385" fmla="*/ 6304741 w 10815999"/>
              <a:gd name="connsiteY11385" fmla="*/ 592536 h 5499746"/>
              <a:gd name="connsiteX11386" fmla="*/ 6313659 w 10815999"/>
              <a:gd name="connsiteY11386" fmla="*/ 598270 h 5499746"/>
              <a:gd name="connsiteX11387" fmla="*/ 6323214 w 10815999"/>
              <a:gd name="connsiteY11387" fmla="*/ 604642 h 5499746"/>
              <a:gd name="connsiteX11388" fmla="*/ 6331495 w 10815999"/>
              <a:gd name="connsiteY11388" fmla="*/ 609739 h 5499746"/>
              <a:gd name="connsiteX11389" fmla="*/ 6339139 w 10815999"/>
              <a:gd name="connsiteY11389" fmla="*/ 614199 h 5499746"/>
              <a:gd name="connsiteX11390" fmla="*/ 6345509 w 10815999"/>
              <a:gd name="connsiteY11390" fmla="*/ 619296 h 5499746"/>
              <a:gd name="connsiteX11391" fmla="*/ 6353791 w 10815999"/>
              <a:gd name="connsiteY11391" fmla="*/ 625030 h 5499746"/>
              <a:gd name="connsiteX11392" fmla="*/ 6362071 w 10815999"/>
              <a:gd name="connsiteY11392" fmla="*/ 632039 h 5499746"/>
              <a:gd name="connsiteX11393" fmla="*/ 6370353 w 10815999"/>
              <a:gd name="connsiteY11393" fmla="*/ 637773 h 5499746"/>
              <a:gd name="connsiteX11394" fmla="*/ 6374812 w 10815999"/>
              <a:gd name="connsiteY11394" fmla="*/ 643507 h 5499746"/>
              <a:gd name="connsiteX11395" fmla="*/ 6381819 w 10815999"/>
              <a:gd name="connsiteY11395" fmla="*/ 649241 h 5499746"/>
              <a:gd name="connsiteX11396" fmla="*/ 6388826 w 10815999"/>
              <a:gd name="connsiteY11396" fmla="*/ 655613 h 5499746"/>
              <a:gd name="connsiteX11397" fmla="*/ 6394559 w 10815999"/>
              <a:gd name="connsiteY11397" fmla="*/ 660072 h 5499746"/>
              <a:gd name="connsiteX11398" fmla="*/ 6399018 w 10815999"/>
              <a:gd name="connsiteY11398" fmla="*/ 663258 h 5499746"/>
              <a:gd name="connsiteX11399" fmla="*/ 6404114 w 10815999"/>
              <a:gd name="connsiteY11399" fmla="*/ 666444 h 5499746"/>
              <a:gd name="connsiteX11400" fmla="*/ 6408573 w 10815999"/>
              <a:gd name="connsiteY11400" fmla="*/ 670904 h 5499746"/>
              <a:gd name="connsiteX11401" fmla="*/ 6412395 w 10815999"/>
              <a:gd name="connsiteY11401" fmla="*/ 674089 h 5499746"/>
              <a:gd name="connsiteX11402" fmla="*/ 6418128 w 10815999"/>
              <a:gd name="connsiteY11402" fmla="*/ 681098 h 5499746"/>
              <a:gd name="connsiteX11403" fmla="*/ 6424498 w 10815999"/>
              <a:gd name="connsiteY11403" fmla="*/ 688744 h 5499746"/>
              <a:gd name="connsiteX11404" fmla="*/ 6427683 w 10815999"/>
              <a:gd name="connsiteY11404" fmla="*/ 692566 h 5499746"/>
              <a:gd name="connsiteX11405" fmla="*/ 6430231 w 10815999"/>
              <a:gd name="connsiteY11405" fmla="*/ 695752 h 5499746"/>
              <a:gd name="connsiteX11406" fmla="*/ 6432142 w 10815999"/>
              <a:gd name="connsiteY11406" fmla="*/ 700212 h 5499746"/>
              <a:gd name="connsiteX11407" fmla="*/ 6434053 w 10815999"/>
              <a:gd name="connsiteY11407" fmla="*/ 704035 h 5499746"/>
              <a:gd name="connsiteX11408" fmla="*/ 6435327 w 10815999"/>
              <a:gd name="connsiteY11408" fmla="*/ 708495 h 5499746"/>
              <a:gd name="connsiteX11409" fmla="*/ 6436601 w 10815999"/>
              <a:gd name="connsiteY11409" fmla="*/ 714866 h 5499746"/>
              <a:gd name="connsiteX11410" fmla="*/ 6437238 w 10815999"/>
              <a:gd name="connsiteY11410" fmla="*/ 718052 h 5499746"/>
              <a:gd name="connsiteX11411" fmla="*/ 6437238 w 10815999"/>
              <a:gd name="connsiteY11411" fmla="*/ 721875 h 5499746"/>
              <a:gd name="connsiteX11412" fmla="*/ 6436601 w 10815999"/>
              <a:gd name="connsiteY11412" fmla="*/ 725060 h 5499746"/>
              <a:gd name="connsiteX11413" fmla="*/ 6435964 w 10815999"/>
              <a:gd name="connsiteY11413" fmla="*/ 728246 h 5499746"/>
              <a:gd name="connsiteX11414" fmla="*/ 6435327 w 10815999"/>
              <a:gd name="connsiteY11414" fmla="*/ 730157 h 5499746"/>
              <a:gd name="connsiteX11415" fmla="*/ 6432142 w 10815999"/>
              <a:gd name="connsiteY11415" fmla="*/ 732069 h 5499746"/>
              <a:gd name="connsiteX11416" fmla="*/ 6428957 w 10815999"/>
              <a:gd name="connsiteY11416" fmla="*/ 733980 h 5499746"/>
              <a:gd name="connsiteX11417" fmla="*/ 6426409 w 10815999"/>
              <a:gd name="connsiteY11417" fmla="*/ 734617 h 5499746"/>
              <a:gd name="connsiteX11418" fmla="*/ 6423861 w 10815999"/>
              <a:gd name="connsiteY11418" fmla="*/ 736529 h 5499746"/>
              <a:gd name="connsiteX11419" fmla="*/ 6418765 w 10815999"/>
              <a:gd name="connsiteY11419" fmla="*/ 736529 h 5499746"/>
              <a:gd name="connsiteX11420" fmla="*/ 6413669 w 10815999"/>
              <a:gd name="connsiteY11420" fmla="*/ 735891 h 5499746"/>
              <a:gd name="connsiteX11421" fmla="*/ 6409210 w 10815999"/>
              <a:gd name="connsiteY11421" fmla="*/ 734617 h 5499746"/>
              <a:gd name="connsiteX11422" fmla="*/ 6404751 w 10815999"/>
              <a:gd name="connsiteY11422" fmla="*/ 737166 h 5499746"/>
              <a:gd name="connsiteX11423" fmla="*/ 6400292 w 10815999"/>
              <a:gd name="connsiteY11423" fmla="*/ 738440 h 5499746"/>
              <a:gd name="connsiteX11424" fmla="*/ 6397107 w 10815999"/>
              <a:gd name="connsiteY11424" fmla="*/ 739077 h 5499746"/>
              <a:gd name="connsiteX11425" fmla="*/ 6395196 w 10815999"/>
              <a:gd name="connsiteY11425" fmla="*/ 739714 h 5499746"/>
              <a:gd name="connsiteX11426" fmla="*/ 6393922 w 10815999"/>
              <a:gd name="connsiteY11426" fmla="*/ 740989 h 5499746"/>
              <a:gd name="connsiteX11427" fmla="*/ 6392648 w 10815999"/>
              <a:gd name="connsiteY11427" fmla="*/ 742263 h 5499746"/>
              <a:gd name="connsiteX11428" fmla="*/ 6391374 w 10815999"/>
              <a:gd name="connsiteY11428" fmla="*/ 745449 h 5499746"/>
              <a:gd name="connsiteX11429" fmla="*/ 6390737 w 10815999"/>
              <a:gd name="connsiteY11429" fmla="*/ 749908 h 5499746"/>
              <a:gd name="connsiteX11430" fmla="*/ 6390100 w 10815999"/>
              <a:gd name="connsiteY11430" fmla="*/ 754368 h 5499746"/>
              <a:gd name="connsiteX11431" fmla="*/ 6390100 w 10815999"/>
              <a:gd name="connsiteY11431" fmla="*/ 756917 h 5499746"/>
              <a:gd name="connsiteX11432" fmla="*/ 6398381 w 10815999"/>
              <a:gd name="connsiteY11432" fmla="*/ 767748 h 5499746"/>
              <a:gd name="connsiteX11433" fmla="*/ 6406662 w 10815999"/>
              <a:gd name="connsiteY11433" fmla="*/ 776668 h 5499746"/>
              <a:gd name="connsiteX11434" fmla="*/ 6408573 w 10815999"/>
              <a:gd name="connsiteY11434" fmla="*/ 777942 h 5499746"/>
              <a:gd name="connsiteX11435" fmla="*/ 6409847 w 10815999"/>
              <a:gd name="connsiteY11435" fmla="*/ 779217 h 5499746"/>
              <a:gd name="connsiteX11436" fmla="*/ 6411758 w 10815999"/>
              <a:gd name="connsiteY11436" fmla="*/ 781128 h 5499746"/>
              <a:gd name="connsiteX11437" fmla="*/ 6412395 w 10815999"/>
              <a:gd name="connsiteY11437" fmla="*/ 783677 h 5499746"/>
              <a:gd name="connsiteX11438" fmla="*/ 6413669 w 10815999"/>
              <a:gd name="connsiteY11438" fmla="*/ 789411 h 5499746"/>
              <a:gd name="connsiteX11439" fmla="*/ 6414306 w 10815999"/>
              <a:gd name="connsiteY11439" fmla="*/ 793234 h 5499746"/>
              <a:gd name="connsiteX11440" fmla="*/ 6412395 w 10815999"/>
              <a:gd name="connsiteY11440" fmla="*/ 802791 h 5499746"/>
              <a:gd name="connsiteX11441" fmla="*/ 6409210 w 10815999"/>
              <a:gd name="connsiteY11441" fmla="*/ 812985 h 5499746"/>
              <a:gd name="connsiteX11442" fmla="*/ 6411121 w 10815999"/>
              <a:gd name="connsiteY11442" fmla="*/ 817445 h 5499746"/>
              <a:gd name="connsiteX11443" fmla="*/ 6413669 w 10815999"/>
              <a:gd name="connsiteY11443" fmla="*/ 823816 h 5499746"/>
              <a:gd name="connsiteX11444" fmla="*/ 6416854 w 10815999"/>
              <a:gd name="connsiteY11444" fmla="*/ 829550 h 5499746"/>
              <a:gd name="connsiteX11445" fmla="*/ 6418765 w 10815999"/>
              <a:gd name="connsiteY11445" fmla="*/ 834647 h 5499746"/>
              <a:gd name="connsiteX11446" fmla="*/ 6425135 w 10815999"/>
              <a:gd name="connsiteY11446" fmla="*/ 838470 h 5499746"/>
              <a:gd name="connsiteX11447" fmla="*/ 6432142 w 10815999"/>
              <a:gd name="connsiteY11447" fmla="*/ 841656 h 5499746"/>
              <a:gd name="connsiteX11448" fmla="*/ 6440423 w 10815999"/>
              <a:gd name="connsiteY11448" fmla="*/ 845479 h 5499746"/>
              <a:gd name="connsiteX11449" fmla="*/ 6446156 w 10815999"/>
              <a:gd name="connsiteY11449" fmla="*/ 849302 h 5499746"/>
              <a:gd name="connsiteX11450" fmla="*/ 6451889 w 10815999"/>
              <a:gd name="connsiteY11450" fmla="*/ 853761 h 5499746"/>
              <a:gd name="connsiteX11451" fmla="*/ 6459533 w 10815999"/>
              <a:gd name="connsiteY11451" fmla="*/ 860133 h 5499746"/>
              <a:gd name="connsiteX11452" fmla="*/ 6466540 w 10815999"/>
              <a:gd name="connsiteY11452" fmla="*/ 865230 h 5499746"/>
              <a:gd name="connsiteX11453" fmla="*/ 6472273 w 10815999"/>
              <a:gd name="connsiteY11453" fmla="*/ 868416 h 5499746"/>
              <a:gd name="connsiteX11454" fmla="*/ 6479281 w 10815999"/>
              <a:gd name="connsiteY11454" fmla="*/ 870327 h 5499746"/>
              <a:gd name="connsiteX11455" fmla="*/ 6485651 w 10815999"/>
              <a:gd name="connsiteY11455" fmla="*/ 872238 h 5499746"/>
              <a:gd name="connsiteX11456" fmla="*/ 6492021 w 10815999"/>
              <a:gd name="connsiteY11456" fmla="*/ 872875 h 5499746"/>
              <a:gd name="connsiteX11457" fmla="*/ 6496480 w 10815999"/>
              <a:gd name="connsiteY11457" fmla="*/ 873513 h 5499746"/>
              <a:gd name="connsiteX11458" fmla="*/ 6503487 w 10815999"/>
              <a:gd name="connsiteY11458" fmla="*/ 872875 h 5499746"/>
              <a:gd name="connsiteX11459" fmla="*/ 6509857 w 10815999"/>
              <a:gd name="connsiteY11459" fmla="*/ 872238 h 5499746"/>
              <a:gd name="connsiteX11460" fmla="*/ 6517501 w 10815999"/>
              <a:gd name="connsiteY11460" fmla="*/ 871601 h 5499746"/>
              <a:gd name="connsiteX11461" fmla="*/ 6523871 w 10815999"/>
              <a:gd name="connsiteY11461" fmla="*/ 870964 h 5499746"/>
              <a:gd name="connsiteX11462" fmla="*/ 6530878 w 10815999"/>
              <a:gd name="connsiteY11462" fmla="*/ 872238 h 5499746"/>
              <a:gd name="connsiteX11463" fmla="*/ 6538522 w 10815999"/>
              <a:gd name="connsiteY11463" fmla="*/ 873513 h 5499746"/>
              <a:gd name="connsiteX11464" fmla="*/ 6542981 w 10815999"/>
              <a:gd name="connsiteY11464" fmla="*/ 874787 h 5499746"/>
              <a:gd name="connsiteX11465" fmla="*/ 6549351 w 10815999"/>
              <a:gd name="connsiteY11465" fmla="*/ 876061 h 5499746"/>
              <a:gd name="connsiteX11466" fmla="*/ 6551899 w 10815999"/>
              <a:gd name="connsiteY11466" fmla="*/ 876698 h 5499746"/>
              <a:gd name="connsiteX11467" fmla="*/ 6555721 w 10815999"/>
              <a:gd name="connsiteY11467" fmla="*/ 876698 h 5499746"/>
              <a:gd name="connsiteX11468" fmla="*/ 6558269 w 10815999"/>
              <a:gd name="connsiteY11468" fmla="*/ 876698 h 5499746"/>
              <a:gd name="connsiteX11469" fmla="*/ 6560180 w 10815999"/>
              <a:gd name="connsiteY11469" fmla="*/ 875424 h 5499746"/>
              <a:gd name="connsiteX11470" fmla="*/ 6569735 w 10815999"/>
              <a:gd name="connsiteY11470" fmla="*/ 872238 h 5499746"/>
              <a:gd name="connsiteX11471" fmla="*/ 6579927 w 10815999"/>
              <a:gd name="connsiteY11471" fmla="*/ 868416 h 5499746"/>
              <a:gd name="connsiteX11472" fmla="*/ 6589482 w 10815999"/>
              <a:gd name="connsiteY11472" fmla="*/ 869690 h 5499746"/>
              <a:gd name="connsiteX11473" fmla="*/ 6599675 w 10815999"/>
              <a:gd name="connsiteY11473" fmla="*/ 870964 h 5499746"/>
              <a:gd name="connsiteX11474" fmla="*/ 6606682 w 10815999"/>
              <a:gd name="connsiteY11474" fmla="*/ 872238 h 5499746"/>
              <a:gd name="connsiteX11475" fmla="*/ 6617511 w 10815999"/>
              <a:gd name="connsiteY11475" fmla="*/ 872875 h 5499746"/>
              <a:gd name="connsiteX11476" fmla="*/ 6623244 w 10815999"/>
              <a:gd name="connsiteY11476" fmla="*/ 872875 h 5499746"/>
              <a:gd name="connsiteX11477" fmla="*/ 6627703 w 10815999"/>
              <a:gd name="connsiteY11477" fmla="*/ 873513 h 5499746"/>
              <a:gd name="connsiteX11478" fmla="*/ 6632799 w 10815999"/>
              <a:gd name="connsiteY11478" fmla="*/ 874150 h 5499746"/>
              <a:gd name="connsiteX11479" fmla="*/ 6635984 w 10815999"/>
              <a:gd name="connsiteY11479" fmla="*/ 875424 h 5499746"/>
              <a:gd name="connsiteX11480" fmla="*/ 6642354 w 10815999"/>
              <a:gd name="connsiteY11480" fmla="*/ 884344 h 5499746"/>
              <a:gd name="connsiteX11481" fmla="*/ 6649998 w 10815999"/>
              <a:gd name="connsiteY11481" fmla="*/ 892627 h 5499746"/>
              <a:gd name="connsiteX11482" fmla="*/ 6657005 w 10815999"/>
              <a:gd name="connsiteY11482" fmla="*/ 894538 h 5499746"/>
              <a:gd name="connsiteX11483" fmla="*/ 6665923 w 10815999"/>
              <a:gd name="connsiteY11483" fmla="*/ 895175 h 5499746"/>
              <a:gd name="connsiteX11484" fmla="*/ 6674204 w 10815999"/>
              <a:gd name="connsiteY11484" fmla="*/ 895175 h 5499746"/>
              <a:gd name="connsiteX11485" fmla="*/ 6681848 w 10815999"/>
              <a:gd name="connsiteY11485" fmla="*/ 895175 h 5499746"/>
              <a:gd name="connsiteX11486" fmla="*/ 6688855 w 10815999"/>
              <a:gd name="connsiteY11486" fmla="*/ 897087 h 5499746"/>
              <a:gd name="connsiteX11487" fmla="*/ 6695862 w 10815999"/>
              <a:gd name="connsiteY11487" fmla="*/ 898998 h 5499746"/>
              <a:gd name="connsiteX11488" fmla="*/ 6704143 w 10815999"/>
              <a:gd name="connsiteY11488" fmla="*/ 900272 h 5499746"/>
              <a:gd name="connsiteX11489" fmla="*/ 6711151 w 10815999"/>
              <a:gd name="connsiteY11489" fmla="*/ 902184 h 5499746"/>
              <a:gd name="connsiteX11490" fmla="*/ 6716883 w 10815999"/>
              <a:gd name="connsiteY11490" fmla="*/ 906644 h 5499746"/>
              <a:gd name="connsiteX11491" fmla="*/ 6724527 w 10815999"/>
              <a:gd name="connsiteY11491" fmla="*/ 912378 h 5499746"/>
              <a:gd name="connsiteX11492" fmla="*/ 6730897 w 10815999"/>
              <a:gd name="connsiteY11492" fmla="*/ 917475 h 5499746"/>
              <a:gd name="connsiteX11493" fmla="*/ 6737905 w 10815999"/>
              <a:gd name="connsiteY11493" fmla="*/ 921935 h 5499746"/>
              <a:gd name="connsiteX11494" fmla="*/ 6740453 w 10815999"/>
              <a:gd name="connsiteY11494" fmla="*/ 924483 h 5499746"/>
              <a:gd name="connsiteX11495" fmla="*/ 6745549 w 10815999"/>
              <a:gd name="connsiteY11495" fmla="*/ 927032 h 5499746"/>
              <a:gd name="connsiteX11496" fmla="*/ 6750008 w 10815999"/>
              <a:gd name="connsiteY11496" fmla="*/ 929580 h 5499746"/>
              <a:gd name="connsiteX11497" fmla="*/ 6755104 w 10815999"/>
              <a:gd name="connsiteY11497" fmla="*/ 932766 h 5499746"/>
              <a:gd name="connsiteX11498" fmla="*/ 6765933 w 10815999"/>
              <a:gd name="connsiteY11498" fmla="*/ 937226 h 5499746"/>
              <a:gd name="connsiteX11499" fmla="*/ 6774214 w 10815999"/>
              <a:gd name="connsiteY11499" fmla="*/ 941049 h 5499746"/>
              <a:gd name="connsiteX11500" fmla="*/ 6780584 w 10815999"/>
              <a:gd name="connsiteY11500" fmla="*/ 944235 h 5499746"/>
              <a:gd name="connsiteX11501" fmla="*/ 6788865 w 10815999"/>
              <a:gd name="connsiteY11501" fmla="*/ 948057 h 5499746"/>
              <a:gd name="connsiteX11502" fmla="*/ 6792687 w 10815999"/>
              <a:gd name="connsiteY11502" fmla="*/ 949969 h 5499746"/>
              <a:gd name="connsiteX11503" fmla="*/ 6796509 w 10815999"/>
              <a:gd name="connsiteY11503" fmla="*/ 951243 h 5499746"/>
              <a:gd name="connsiteX11504" fmla="*/ 6800331 w 10815999"/>
              <a:gd name="connsiteY11504" fmla="*/ 952517 h 5499746"/>
              <a:gd name="connsiteX11505" fmla="*/ 6803516 w 10815999"/>
              <a:gd name="connsiteY11505" fmla="*/ 953154 h 5499746"/>
              <a:gd name="connsiteX11506" fmla="*/ 6807975 w 10815999"/>
              <a:gd name="connsiteY11506" fmla="*/ 952517 h 5499746"/>
              <a:gd name="connsiteX11507" fmla="*/ 6814345 w 10815999"/>
              <a:gd name="connsiteY11507" fmla="*/ 950606 h 5499746"/>
              <a:gd name="connsiteX11508" fmla="*/ 6820078 w 10815999"/>
              <a:gd name="connsiteY11508" fmla="*/ 948057 h 5499746"/>
              <a:gd name="connsiteX11509" fmla="*/ 6825175 w 10815999"/>
              <a:gd name="connsiteY11509" fmla="*/ 946146 h 5499746"/>
              <a:gd name="connsiteX11510" fmla="*/ 6828997 w 10815999"/>
              <a:gd name="connsiteY11510" fmla="*/ 940412 h 5499746"/>
              <a:gd name="connsiteX11511" fmla="*/ 6832819 w 10815999"/>
              <a:gd name="connsiteY11511" fmla="*/ 934040 h 5499746"/>
              <a:gd name="connsiteX11512" fmla="*/ 6836003 w 10815999"/>
              <a:gd name="connsiteY11512" fmla="*/ 927032 h 5499746"/>
              <a:gd name="connsiteX11513" fmla="*/ 6839825 w 10815999"/>
              <a:gd name="connsiteY11513" fmla="*/ 921935 h 5499746"/>
              <a:gd name="connsiteX11514" fmla="*/ 6847469 w 10815999"/>
              <a:gd name="connsiteY11514" fmla="*/ 915564 h 5499746"/>
              <a:gd name="connsiteX11515" fmla="*/ 6857025 w 10815999"/>
              <a:gd name="connsiteY11515" fmla="*/ 909829 h 5499746"/>
              <a:gd name="connsiteX11516" fmla="*/ 6866580 w 10815999"/>
              <a:gd name="connsiteY11516" fmla="*/ 908555 h 5499746"/>
              <a:gd name="connsiteX11517" fmla="*/ 6873587 w 10815999"/>
              <a:gd name="connsiteY11517" fmla="*/ 907281 h 5499746"/>
              <a:gd name="connsiteX11518" fmla="*/ 6882505 w 10815999"/>
              <a:gd name="connsiteY11518" fmla="*/ 897724 h 5499746"/>
              <a:gd name="connsiteX11519" fmla="*/ 6890786 w 10815999"/>
              <a:gd name="connsiteY11519" fmla="*/ 888167 h 5499746"/>
              <a:gd name="connsiteX11520" fmla="*/ 6893971 w 10815999"/>
              <a:gd name="connsiteY11520" fmla="*/ 887530 h 5499746"/>
              <a:gd name="connsiteX11521" fmla="*/ 6898430 w 10815999"/>
              <a:gd name="connsiteY11521" fmla="*/ 887530 h 5499746"/>
              <a:gd name="connsiteX11522" fmla="*/ 6902252 w 10815999"/>
              <a:gd name="connsiteY11522" fmla="*/ 887530 h 5499746"/>
              <a:gd name="connsiteX11523" fmla="*/ 6906711 w 10815999"/>
              <a:gd name="connsiteY11523" fmla="*/ 888167 h 5499746"/>
              <a:gd name="connsiteX11524" fmla="*/ 6911170 w 10815999"/>
              <a:gd name="connsiteY11524" fmla="*/ 888167 h 5499746"/>
              <a:gd name="connsiteX11525" fmla="*/ 6915629 w 10815999"/>
              <a:gd name="connsiteY11525" fmla="*/ 888804 h 5499746"/>
              <a:gd name="connsiteX11526" fmla="*/ 6918814 w 10815999"/>
              <a:gd name="connsiteY11526" fmla="*/ 888167 h 5499746"/>
              <a:gd name="connsiteX11527" fmla="*/ 6922636 w 10815999"/>
              <a:gd name="connsiteY11527" fmla="*/ 888167 h 5499746"/>
              <a:gd name="connsiteX11528" fmla="*/ 6927095 w 10815999"/>
              <a:gd name="connsiteY11528" fmla="*/ 886892 h 5499746"/>
              <a:gd name="connsiteX11529" fmla="*/ 6932191 w 10815999"/>
              <a:gd name="connsiteY11529" fmla="*/ 884981 h 5499746"/>
              <a:gd name="connsiteX11530" fmla="*/ 6937287 w 10815999"/>
              <a:gd name="connsiteY11530" fmla="*/ 883070 h 5499746"/>
              <a:gd name="connsiteX11531" fmla="*/ 6941746 w 10815999"/>
              <a:gd name="connsiteY11531" fmla="*/ 880521 h 5499746"/>
              <a:gd name="connsiteX11532" fmla="*/ 6946205 w 10815999"/>
              <a:gd name="connsiteY11532" fmla="*/ 875424 h 5499746"/>
              <a:gd name="connsiteX11533" fmla="*/ 6950665 w 10815999"/>
              <a:gd name="connsiteY11533" fmla="*/ 867778 h 5499746"/>
              <a:gd name="connsiteX11534" fmla="*/ 6952575 w 10815999"/>
              <a:gd name="connsiteY11534" fmla="*/ 863956 h 5499746"/>
              <a:gd name="connsiteX11535" fmla="*/ 6955123 w 10815999"/>
              <a:gd name="connsiteY11535" fmla="*/ 859496 h 5499746"/>
              <a:gd name="connsiteX11536" fmla="*/ 6956397 w 10815999"/>
              <a:gd name="connsiteY11536" fmla="*/ 855036 h 5499746"/>
              <a:gd name="connsiteX11537" fmla="*/ 6956397 w 10815999"/>
              <a:gd name="connsiteY11537" fmla="*/ 851213 h 5499746"/>
              <a:gd name="connsiteX11538" fmla="*/ 6957035 w 10815999"/>
              <a:gd name="connsiteY11538" fmla="*/ 848664 h 5499746"/>
              <a:gd name="connsiteX11539" fmla="*/ 6956397 w 10815999"/>
              <a:gd name="connsiteY11539" fmla="*/ 845479 h 5499746"/>
              <a:gd name="connsiteX11540" fmla="*/ 6955123 w 10815999"/>
              <a:gd name="connsiteY11540" fmla="*/ 841019 h 5499746"/>
              <a:gd name="connsiteX11541" fmla="*/ 6953849 w 10815999"/>
              <a:gd name="connsiteY11541" fmla="*/ 837196 h 5499746"/>
              <a:gd name="connsiteX11542" fmla="*/ 6949391 w 10815999"/>
              <a:gd name="connsiteY11542" fmla="*/ 828913 h 5499746"/>
              <a:gd name="connsiteX11543" fmla="*/ 6946843 w 10815999"/>
              <a:gd name="connsiteY11543" fmla="*/ 822542 h 5499746"/>
              <a:gd name="connsiteX11544" fmla="*/ 6946843 w 10815999"/>
              <a:gd name="connsiteY11544" fmla="*/ 817445 h 5499746"/>
              <a:gd name="connsiteX11545" fmla="*/ 6946843 w 10815999"/>
              <a:gd name="connsiteY11545" fmla="*/ 811711 h 5499746"/>
              <a:gd name="connsiteX11546" fmla="*/ 6948117 w 10815999"/>
              <a:gd name="connsiteY11546" fmla="*/ 805339 h 5499746"/>
              <a:gd name="connsiteX11547" fmla="*/ 6949391 w 10815999"/>
              <a:gd name="connsiteY11547" fmla="*/ 800879 h 5499746"/>
              <a:gd name="connsiteX11548" fmla="*/ 6951301 w 10815999"/>
              <a:gd name="connsiteY11548" fmla="*/ 793871 h 5499746"/>
              <a:gd name="connsiteX11549" fmla="*/ 6955761 w 10815999"/>
              <a:gd name="connsiteY11549" fmla="*/ 785588 h 5499746"/>
              <a:gd name="connsiteX11550" fmla="*/ 6959583 w 10815999"/>
              <a:gd name="connsiteY11550" fmla="*/ 777305 h 5499746"/>
              <a:gd name="connsiteX11551" fmla="*/ 6963405 w 10815999"/>
              <a:gd name="connsiteY11551" fmla="*/ 771571 h 5499746"/>
              <a:gd name="connsiteX11552" fmla="*/ 6966589 w 10815999"/>
              <a:gd name="connsiteY11552" fmla="*/ 769660 h 5499746"/>
              <a:gd name="connsiteX11553" fmla="*/ 6970411 w 10815999"/>
              <a:gd name="connsiteY11553" fmla="*/ 768385 h 5499746"/>
              <a:gd name="connsiteX11554" fmla="*/ 6974234 w 10815999"/>
              <a:gd name="connsiteY11554" fmla="*/ 767111 h 5499746"/>
              <a:gd name="connsiteX11555" fmla="*/ 6978693 w 10815999"/>
              <a:gd name="connsiteY11555" fmla="*/ 766474 h 5499746"/>
              <a:gd name="connsiteX11556" fmla="*/ 6981241 w 10815999"/>
              <a:gd name="connsiteY11556" fmla="*/ 767111 h 5499746"/>
              <a:gd name="connsiteX11557" fmla="*/ 6985063 w 10815999"/>
              <a:gd name="connsiteY11557" fmla="*/ 768385 h 5499746"/>
              <a:gd name="connsiteX11558" fmla="*/ 6988885 w 10815999"/>
              <a:gd name="connsiteY11558" fmla="*/ 769660 h 5499746"/>
              <a:gd name="connsiteX11559" fmla="*/ 6992707 w 10815999"/>
              <a:gd name="connsiteY11559" fmla="*/ 771571 h 5499746"/>
              <a:gd name="connsiteX11560" fmla="*/ 7000351 w 10815999"/>
              <a:gd name="connsiteY11560" fmla="*/ 776031 h 5499746"/>
              <a:gd name="connsiteX11561" fmla="*/ 7004810 w 10815999"/>
              <a:gd name="connsiteY11561" fmla="*/ 778580 h 5499746"/>
              <a:gd name="connsiteX11562" fmla="*/ 7013728 w 10815999"/>
              <a:gd name="connsiteY11562" fmla="*/ 789411 h 5499746"/>
              <a:gd name="connsiteX11563" fmla="*/ 7019461 w 10815999"/>
              <a:gd name="connsiteY11563" fmla="*/ 798331 h 5499746"/>
              <a:gd name="connsiteX11564" fmla="*/ 7023283 w 10815999"/>
              <a:gd name="connsiteY11564" fmla="*/ 800242 h 5499746"/>
              <a:gd name="connsiteX11565" fmla="*/ 7027105 w 10815999"/>
              <a:gd name="connsiteY11565" fmla="*/ 802791 h 5499746"/>
              <a:gd name="connsiteX11566" fmla="*/ 7030290 w 10815999"/>
              <a:gd name="connsiteY11566" fmla="*/ 804702 h 5499746"/>
              <a:gd name="connsiteX11567" fmla="*/ 7034749 w 10815999"/>
              <a:gd name="connsiteY11567" fmla="*/ 805339 h 5499746"/>
              <a:gd name="connsiteX11568" fmla="*/ 7037297 w 10815999"/>
              <a:gd name="connsiteY11568" fmla="*/ 806613 h 5499746"/>
              <a:gd name="connsiteX11569" fmla="*/ 7041119 w 10815999"/>
              <a:gd name="connsiteY11569" fmla="*/ 807251 h 5499746"/>
              <a:gd name="connsiteX11570" fmla="*/ 7046215 w 10815999"/>
              <a:gd name="connsiteY11570" fmla="*/ 807888 h 5499746"/>
              <a:gd name="connsiteX11571" fmla="*/ 7048763 w 10815999"/>
              <a:gd name="connsiteY11571" fmla="*/ 807888 h 5499746"/>
              <a:gd name="connsiteX11572" fmla="*/ 7055133 w 10815999"/>
              <a:gd name="connsiteY11572" fmla="*/ 807888 h 5499746"/>
              <a:gd name="connsiteX11573" fmla="*/ 7061503 w 10815999"/>
              <a:gd name="connsiteY11573" fmla="*/ 809799 h 5499746"/>
              <a:gd name="connsiteX11574" fmla="*/ 7065325 w 10815999"/>
              <a:gd name="connsiteY11574" fmla="*/ 811073 h 5499746"/>
              <a:gd name="connsiteX11575" fmla="*/ 7068511 w 10815999"/>
              <a:gd name="connsiteY11575" fmla="*/ 812348 h 5499746"/>
              <a:gd name="connsiteX11576" fmla="*/ 7071059 w 10815999"/>
              <a:gd name="connsiteY11576" fmla="*/ 813622 h 5499746"/>
              <a:gd name="connsiteX11577" fmla="*/ 7072969 w 10815999"/>
              <a:gd name="connsiteY11577" fmla="*/ 814896 h 5499746"/>
              <a:gd name="connsiteX11578" fmla="*/ 7079339 w 10815999"/>
              <a:gd name="connsiteY11578" fmla="*/ 823816 h 5499746"/>
              <a:gd name="connsiteX11579" fmla="*/ 7085073 w 10815999"/>
              <a:gd name="connsiteY11579" fmla="*/ 832099 h 5499746"/>
              <a:gd name="connsiteX11580" fmla="*/ 7087621 w 10815999"/>
              <a:gd name="connsiteY11580" fmla="*/ 836559 h 5499746"/>
              <a:gd name="connsiteX11581" fmla="*/ 7089531 w 10815999"/>
              <a:gd name="connsiteY11581" fmla="*/ 840382 h 5499746"/>
              <a:gd name="connsiteX11582" fmla="*/ 7092079 w 10815999"/>
              <a:gd name="connsiteY11582" fmla="*/ 843567 h 5499746"/>
              <a:gd name="connsiteX11583" fmla="*/ 7094627 w 10815999"/>
              <a:gd name="connsiteY11583" fmla="*/ 846753 h 5499746"/>
              <a:gd name="connsiteX11584" fmla="*/ 7098450 w 10815999"/>
              <a:gd name="connsiteY11584" fmla="*/ 847390 h 5499746"/>
              <a:gd name="connsiteX11585" fmla="*/ 7102272 w 10815999"/>
              <a:gd name="connsiteY11585" fmla="*/ 847390 h 5499746"/>
              <a:gd name="connsiteX11586" fmla="*/ 7106094 w 10815999"/>
              <a:gd name="connsiteY11586" fmla="*/ 846116 h 5499746"/>
              <a:gd name="connsiteX11587" fmla="*/ 7111190 w 10815999"/>
              <a:gd name="connsiteY11587" fmla="*/ 845479 h 5499746"/>
              <a:gd name="connsiteX11588" fmla="*/ 7120108 w 10815999"/>
              <a:gd name="connsiteY11588" fmla="*/ 841656 h 5499746"/>
              <a:gd name="connsiteX11589" fmla="*/ 7126478 w 10815999"/>
              <a:gd name="connsiteY11589" fmla="*/ 839107 h 5499746"/>
              <a:gd name="connsiteX11590" fmla="*/ 7132848 w 10815999"/>
              <a:gd name="connsiteY11590" fmla="*/ 835922 h 5499746"/>
              <a:gd name="connsiteX11591" fmla="*/ 7138581 w 10815999"/>
              <a:gd name="connsiteY11591" fmla="*/ 830825 h 5499746"/>
              <a:gd name="connsiteX11592" fmla="*/ 7145588 w 10815999"/>
              <a:gd name="connsiteY11592" fmla="*/ 825728 h 5499746"/>
              <a:gd name="connsiteX11593" fmla="*/ 7150684 w 10815999"/>
              <a:gd name="connsiteY11593" fmla="*/ 822542 h 5499746"/>
              <a:gd name="connsiteX11594" fmla="*/ 7156417 w 10815999"/>
              <a:gd name="connsiteY11594" fmla="*/ 819993 h 5499746"/>
              <a:gd name="connsiteX11595" fmla="*/ 7163424 w 10815999"/>
              <a:gd name="connsiteY11595" fmla="*/ 817445 h 5499746"/>
              <a:gd name="connsiteX11596" fmla="*/ 7171068 w 10815999"/>
              <a:gd name="connsiteY11596" fmla="*/ 816170 h 5499746"/>
              <a:gd name="connsiteX11597" fmla="*/ 7178075 w 10815999"/>
              <a:gd name="connsiteY11597" fmla="*/ 814896 h 5499746"/>
              <a:gd name="connsiteX11598" fmla="*/ 7184445 w 10815999"/>
              <a:gd name="connsiteY11598" fmla="*/ 815533 h 5499746"/>
              <a:gd name="connsiteX11599" fmla="*/ 7192089 w 10815999"/>
              <a:gd name="connsiteY11599" fmla="*/ 816808 h 5499746"/>
              <a:gd name="connsiteX11600" fmla="*/ 7200371 w 10815999"/>
              <a:gd name="connsiteY11600" fmla="*/ 818082 h 5499746"/>
              <a:gd name="connsiteX11601" fmla="*/ 7206741 w 10815999"/>
              <a:gd name="connsiteY11601" fmla="*/ 819993 h 5499746"/>
              <a:gd name="connsiteX11602" fmla="*/ 7213111 w 10815999"/>
              <a:gd name="connsiteY11602" fmla="*/ 825090 h 5499746"/>
              <a:gd name="connsiteX11603" fmla="*/ 7220755 w 10815999"/>
              <a:gd name="connsiteY11603" fmla="*/ 830825 h 5499746"/>
              <a:gd name="connsiteX11604" fmla="*/ 7227125 w 10815999"/>
              <a:gd name="connsiteY11604" fmla="*/ 837196 h 5499746"/>
              <a:gd name="connsiteX11605" fmla="*/ 7234132 w 10815999"/>
              <a:gd name="connsiteY11605" fmla="*/ 841656 h 5499746"/>
              <a:gd name="connsiteX11606" fmla="*/ 7237954 w 10815999"/>
              <a:gd name="connsiteY11606" fmla="*/ 846753 h 5499746"/>
              <a:gd name="connsiteX11607" fmla="*/ 7242413 w 10815999"/>
              <a:gd name="connsiteY11607" fmla="*/ 852487 h 5499746"/>
              <a:gd name="connsiteX11608" fmla="*/ 7246872 w 10815999"/>
              <a:gd name="connsiteY11608" fmla="*/ 858859 h 5499746"/>
              <a:gd name="connsiteX11609" fmla="*/ 7250694 w 10815999"/>
              <a:gd name="connsiteY11609" fmla="*/ 863318 h 5499746"/>
              <a:gd name="connsiteX11610" fmla="*/ 7253242 w 10815999"/>
              <a:gd name="connsiteY11610" fmla="*/ 867141 h 5499746"/>
              <a:gd name="connsiteX11611" fmla="*/ 7255790 w 10815999"/>
              <a:gd name="connsiteY11611" fmla="*/ 872238 h 5499746"/>
              <a:gd name="connsiteX11612" fmla="*/ 7258975 w 10815999"/>
              <a:gd name="connsiteY11612" fmla="*/ 875424 h 5499746"/>
              <a:gd name="connsiteX11613" fmla="*/ 7262797 w 10815999"/>
              <a:gd name="connsiteY11613" fmla="*/ 877973 h 5499746"/>
              <a:gd name="connsiteX11614" fmla="*/ 7267893 w 10815999"/>
              <a:gd name="connsiteY11614" fmla="*/ 879247 h 5499746"/>
              <a:gd name="connsiteX11615" fmla="*/ 7273626 w 10815999"/>
              <a:gd name="connsiteY11615" fmla="*/ 879247 h 5499746"/>
              <a:gd name="connsiteX11616" fmla="*/ 7281270 w 10815999"/>
              <a:gd name="connsiteY11616" fmla="*/ 879247 h 5499746"/>
              <a:gd name="connsiteX11617" fmla="*/ 7287640 w 10815999"/>
              <a:gd name="connsiteY11617" fmla="*/ 880521 h 5499746"/>
              <a:gd name="connsiteX11618" fmla="*/ 7297832 w 10815999"/>
              <a:gd name="connsiteY11618" fmla="*/ 880521 h 5499746"/>
              <a:gd name="connsiteX11619" fmla="*/ 7304202 w 10815999"/>
              <a:gd name="connsiteY11619" fmla="*/ 880521 h 5499746"/>
              <a:gd name="connsiteX11620" fmla="*/ 7315031 w 10815999"/>
              <a:gd name="connsiteY11620" fmla="*/ 890715 h 5499746"/>
              <a:gd name="connsiteX11621" fmla="*/ 7323949 w 10815999"/>
              <a:gd name="connsiteY11621" fmla="*/ 900272 h 5499746"/>
              <a:gd name="connsiteX11622" fmla="*/ 7326497 w 10815999"/>
              <a:gd name="connsiteY11622" fmla="*/ 906644 h 5499746"/>
              <a:gd name="connsiteX11623" fmla="*/ 7330957 w 10815999"/>
              <a:gd name="connsiteY11623" fmla="*/ 914289 h 5499746"/>
              <a:gd name="connsiteX11624" fmla="*/ 7335415 w 10815999"/>
              <a:gd name="connsiteY11624" fmla="*/ 922572 h 5499746"/>
              <a:gd name="connsiteX11625" fmla="*/ 7337964 w 10815999"/>
              <a:gd name="connsiteY11625" fmla="*/ 928943 h 5499746"/>
              <a:gd name="connsiteX11626" fmla="*/ 7339875 w 10815999"/>
              <a:gd name="connsiteY11626" fmla="*/ 932766 h 5499746"/>
              <a:gd name="connsiteX11627" fmla="*/ 7340712 w 10815999"/>
              <a:gd name="connsiteY11627" fmla="*/ 934441 h 5499746"/>
              <a:gd name="connsiteX11628" fmla="*/ 7339729 w 10815999"/>
              <a:gd name="connsiteY11628" fmla="*/ 931491 h 5499746"/>
              <a:gd name="connsiteX11629" fmla="*/ 7338455 w 10815999"/>
              <a:gd name="connsiteY11629" fmla="*/ 927668 h 5499746"/>
              <a:gd name="connsiteX11630" fmla="*/ 7335270 w 10815999"/>
              <a:gd name="connsiteY11630" fmla="*/ 921934 h 5499746"/>
              <a:gd name="connsiteX11631" fmla="*/ 7331448 w 10815999"/>
              <a:gd name="connsiteY11631" fmla="*/ 913651 h 5499746"/>
              <a:gd name="connsiteX11632" fmla="*/ 7326352 w 10815999"/>
              <a:gd name="connsiteY11632" fmla="*/ 905368 h 5499746"/>
              <a:gd name="connsiteX11633" fmla="*/ 7323804 w 10815999"/>
              <a:gd name="connsiteY11633" fmla="*/ 898997 h 5499746"/>
              <a:gd name="connsiteX11634" fmla="*/ 7314885 w 10815999"/>
              <a:gd name="connsiteY11634" fmla="*/ 890077 h 5499746"/>
              <a:gd name="connsiteX11635" fmla="*/ 7304056 w 10815999"/>
              <a:gd name="connsiteY11635" fmla="*/ 879246 h 5499746"/>
              <a:gd name="connsiteX11636" fmla="*/ 7310426 w 10815999"/>
              <a:gd name="connsiteY11636" fmla="*/ 876060 h 5499746"/>
              <a:gd name="connsiteX11637" fmla="*/ 7314248 w 10815999"/>
              <a:gd name="connsiteY11637" fmla="*/ 872875 h 5499746"/>
              <a:gd name="connsiteX11638" fmla="*/ 7318707 w 10815999"/>
              <a:gd name="connsiteY11638" fmla="*/ 867140 h 5499746"/>
              <a:gd name="connsiteX11639" fmla="*/ 7324441 w 10815999"/>
              <a:gd name="connsiteY11639" fmla="*/ 861406 h 5499746"/>
              <a:gd name="connsiteX11640" fmla="*/ 7329537 w 10815999"/>
              <a:gd name="connsiteY11640" fmla="*/ 855035 h 5499746"/>
              <a:gd name="connsiteX11641" fmla="*/ 7333359 w 10815999"/>
              <a:gd name="connsiteY11641" fmla="*/ 850575 h 5499746"/>
              <a:gd name="connsiteX11642" fmla="*/ 7337181 w 10815999"/>
              <a:gd name="connsiteY11642" fmla="*/ 841655 h 5499746"/>
              <a:gd name="connsiteX11643" fmla="*/ 7339729 w 10815999"/>
              <a:gd name="connsiteY11643" fmla="*/ 830824 h 5499746"/>
              <a:gd name="connsiteX11644" fmla="*/ 7342914 w 10815999"/>
              <a:gd name="connsiteY11644" fmla="*/ 820629 h 5499746"/>
              <a:gd name="connsiteX11645" fmla="*/ 7343551 w 10815999"/>
              <a:gd name="connsiteY11645" fmla="*/ 812347 h 5499746"/>
              <a:gd name="connsiteX11646" fmla="*/ 7342914 w 10815999"/>
              <a:gd name="connsiteY11646" fmla="*/ 807250 h 5499746"/>
              <a:gd name="connsiteX11647" fmla="*/ 7342277 w 10815999"/>
              <a:gd name="connsiteY11647" fmla="*/ 800878 h 5499746"/>
              <a:gd name="connsiteX11648" fmla="*/ 7339729 w 10815999"/>
              <a:gd name="connsiteY11648" fmla="*/ 794507 h 5499746"/>
              <a:gd name="connsiteX11649" fmla="*/ 7338455 w 10815999"/>
              <a:gd name="connsiteY11649" fmla="*/ 790047 h 5499746"/>
              <a:gd name="connsiteX11650" fmla="*/ 7338455 w 10815999"/>
              <a:gd name="connsiteY11650" fmla="*/ 783676 h 5499746"/>
              <a:gd name="connsiteX11651" fmla="*/ 7338455 w 10815999"/>
              <a:gd name="connsiteY11651" fmla="*/ 776667 h 5499746"/>
              <a:gd name="connsiteX11652" fmla="*/ 7338455 w 10815999"/>
              <a:gd name="connsiteY11652" fmla="*/ 769659 h 5499746"/>
              <a:gd name="connsiteX11653" fmla="*/ 7338455 w 10815999"/>
              <a:gd name="connsiteY11653" fmla="*/ 763925 h 5499746"/>
              <a:gd name="connsiteX11654" fmla="*/ 7340366 w 10815999"/>
              <a:gd name="connsiteY11654" fmla="*/ 753730 h 5499746"/>
              <a:gd name="connsiteX11655" fmla="*/ 7343551 w 10815999"/>
              <a:gd name="connsiteY11655" fmla="*/ 744173 h 5499746"/>
              <a:gd name="connsiteX11656" fmla="*/ 7344188 w 10815999"/>
              <a:gd name="connsiteY11656" fmla="*/ 735253 h 5499746"/>
              <a:gd name="connsiteX11657" fmla="*/ 7344188 w 10815999"/>
              <a:gd name="connsiteY11657" fmla="*/ 726334 h 5499746"/>
              <a:gd name="connsiteX11658" fmla="*/ 7343551 w 10815999"/>
              <a:gd name="connsiteY11658" fmla="*/ 716139 h 5499746"/>
              <a:gd name="connsiteX11659" fmla="*/ 7343551 w 10815999"/>
              <a:gd name="connsiteY11659" fmla="*/ 707857 h 5499746"/>
              <a:gd name="connsiteX11660" fmla="*/ 7343551 w 10815999"/>
              <a:gd name="connsiteY11660" fmla="*/ 701485 h 5499746"/>
              <a:gd name="connsiteX11661" fmla="*/ 7343551 w 10815999"/>
              <a:gd name="connsiteY11661" fmla="*/ 693840 h 5499746"/>
              <a:gd name="connsiteX11662" fmla="*/ 7344188 w 10815999"/>
              <a:gd name="connsiteY11662" fmla="*/ 686194 h 5499746"/>
              <a:gd name="connsiteX11663" fmla="*/ 7346099 w 10815999"/>
              <a:gd name="connsiteY11663" fmla="*/ 681097 h 5499746"/>
              <a:gd name="connsiteX11664" fmla="*/ 7348011 w 10815999"/>
              <a:gd name="connsiteY11664" fmla="*/ 672814 h 5499746"/>
              <a:gd name="connsiteX11665" fmla="*/ 7351833 w 10815999"/>
              <a:gd name="connsiteY11665" fmla="*/ 664532 h 5499746"/>
              <a:gd name="connsiteX11666" fmla="*/ 7356292 w 10815999"/>
              <a:gd name="connsiteY11666" fmla="*/ 656249 h 5499746"/>
              <a:gd name="connsiteX11667" fmla="*/ 7360114 w 10815999"/>
              <a:gd name="connsiteY11667" fmla="*/ 649240 h 5499746"/>
              <a:gd name="connsiteX11668" fmla="*/ 7370306 w 10815999"/>
              <a:gd name="connsiteY11668" fmla="*/ 641595 h 5499746"/>
              <a:gd name="connsiteX11669" fmla="*/ 7379862 w 10815999"/>
              <a:gd name="connsiteY11669" fmla="*/ 632675 h 5499746"/>
              <a:gd name="connsiteX11670" fmla="*/ 7390691 w 10815999"/>
              <a:gd name="connsiteY11670" fmla="*/ 625666 h 5499746"/>
              <a:gd name="connsiteX11671" fmla="*/ 7402795 w 10815999"/>
              <a:gd name="connsiteY11671" fmla="*/ 618658 h 5499746"/>
              <a:gd name="connsiteX11672" fmla="*/ 7414261 w 10815999"/>
              <a:gd name="connsiteY11672" fmla="*/ 610375 h 5499746"/>
              <a:gd name="connsiteX11673" fmla="*/ 7423817 w 10815999"/>
              <a:gd name="connsiteY11673" fmla="*/ 604004 h 5499746"/>
              <a:gd name="connsiteX11674" fmla="*/ 7428276 w 10815999"/>
              <a:gd name="connsiteY11674" fmla="*/ 600181 h 5499746"/>
              <a:gd name="connsiteX11675" fmla="*/ 7434646 w 10815999"/>
              <a:gd name="connsiteY11675" fmla="*/ 596358 h 5499746"/>
              <a:gd name="connsiteX11676" fmla="*/ 7440379 w 10815999"/>
              <a:gd name="connsiteY11676" fmla="*/ 593172 h 5499746"/>
              <a:gd name="connsiteX11677" fmla="*/ 7445475 w 10815999"/>
              <a:gd name="connsiteY11677" fmla="*/ 588712 h 5499746"/>
              <a:gd name="connsiteX11678" fmla="*/ 7449298 w 10815999"/>
              <a:gd name="connsiteY11678" fmla="*/ 584253 h 5499746"/>
              <a:gd name="connsiteX11679" fmla="*/ 7454394 w 10815999"/>
              <a:gd name="connsiteY11679" fmla="*/ 578518 h 5499746"/>
              <a:gd name="connsiteX11680" fmla="*/ 7458216 w 10815999"/>
              <a:gd name="connsiteY11680" fmla="*/ 572147 h 5499746"/>
              <a:gd name="connsiteX11681" fmla="*/ 7462038 w 10815999"/>
              <a:gd name="connsiteY11681" fmla="*/ 567687 h 5499746"/>
              <a:gd name="connsiteX11682" fmla="*/ 7465223 w 10815999"/>
              <a:gd name="connsiteY11682" fmla="*/ 560679 h 5499746"/>
              <a:gd name="connsiteX11683" fmla="*/ 7468408 w 10815999"/>
              <a:gd name="connsiteY11683" fmla="*/ 551759 h 5499746"/>
              <a:gd name="connsiteX11684" fmla="*/ 7470956 w 10815999"/>
              <a:gd name="connsiteY11684" fmla="*/ 543476 h 5499746"/>
              <a:gd name="connsiteX11685" fmla="*/ 7472231 w 10815999"/>
              <a:gd name="connsiteY11685" fmla="*/ 535830 h 5499746"/>
              <a:gd name="connsiteX11686" fmla="*/ 7472231 w 10815999"/>
              <a:gd name="connsiteY11686" fmla="*/ 533919 h 5499746"/>
              <a:gd name="connsiteX11687" fmla="*/ 7472231 w 10815999"/>
              <a:gd name="connsiteY11687" fmla="*/ 531370 h 5499746"/>
              <a:gd name="connsiteX11688" fmla="*/ 7471593 w 10815999"/>
              <a:gd name="connsiteY11688" fmla="*/ 527548 h 5499746"/>
              <a:gd name="connsiteX11689" fmla="*/ 7470319 w 10815999"/>
              <a:gd name="connsiteY11689" fmla="*/ 524999 h 5499746"/>
              <a:gd name="connsiteX11690" fmla="*/ 7468408 w 10815999"/>
              <a:gd name="connsiteY11690" fmla="*/ 517991 h 5499746"/>
              <a:gd name="connsiteX11691" fmla="*/ 7467771 w 10815999"/>
              <a:gd name="connsiteY11691" fmla="*/ 511619 h 5499746"/>
              <a:gd name="connsiteX11692" fmla="*/ 7467771 w 10815999"/>
              <a:gd name="connsiteY11692" fmla="*/ 507159 h 5499746"/>
              <a:gd name="connsiteX11693" fmla="*/ 7467771 w 10815999"/>
              <a:gd name="connsiteY11693" fmla="*/ 500788 h 5499746"/>
              <a:gd name="connsiteX11694" fmla="*/ 7468408 w 10815999"/>
              <a:gd name="connsiteY11694" fmla="*/ 495054 h 5499746"/>
              <a:gd name="connsiteX11695" fmla="*/ 7469682 w 10815999"/>
              <a:gd name="connsiteY11695" fmla="*/ 489956 h 5499746"/>
              <a:gd name="connsiteX11696" fmla="*/ 7470319 w 10815999"/>
              <a:gd name="connsiteY11696" fmla="*/ 488045 h 5499746"/>
              <a:gd name="connsiteX11697" fmla="*/ 7470956 w 10815999"/>
              <a:gd name="connsiteY11697" fmla="*/ 486134 h 5499746"/>
              <a:gd name="connsiteX11698" fmla="*/ 7472867 w 10815999"/>
              <a:gd name="connsiteY11698" fmla="*/ 484222 h 5499746"/>
              <a:gd name="connsiteX11699" fmla="*/ 7475416 w 10815999"/>
              <a:gd name="connsiteY11699" fmla="*/ 482311 h 5499746"/>
              <a:gd name="connsiteX11700" fmla="*/ 7479875 w 10815999"/>
              <a:gd name="connsiteY11700" fmla="*/ 477851 h 5499746"/>
              <a:gd name="connsiteX11701" fmla="*/ 7484334 w 10815999"/>
              <a:gd name="connsiteY11701" fmla="*/ 475302 h 5499746"/>
              <a:gd name="connsiteX11702" fmla="*/ 7489430 w 10815999"/>
              <a:gd name="connsiteY11702" fmla="*/ 474028 h 5499746"/>
              <a:gd name="connsiteX11703" fmla="*/ 7495163 w 10815999"/>
              <a:gd name="connsiteY11703" fmla="*/ 473391 h 5499746"/>
              <a:gd name="connsiteX11704" fmla="*/ 7502808 w 10815999"/>
              <a:gd name="connsiteY11704" fmla="*/ 474028 h 5499746"/>
              <a:gd name="connsiteX11705" fmla="*/ 7509178 w 10815999"/>
              <a:gd name="connsiteY11705" fmla="*/ 475302 h 5499746"/>
              <a:gd name="connsiteX11706" fmla="*/ 7514911 w 10815999"/>
              <a:gd name="connsiteY11706" fmla="*/ 475302 h 5499746"/>
              <a:gd name="connsiteX11707" fmla="*/ 7523193 w 10815999"/>
              <a:gd name="connsiteY11707" fmla="*/ 475939 h 5499746"/>
              <a:gd name="connsiteX11708" fmla="*/ 7530837 w 10815999"/>
              <a:gd name="connsiteY11708" fmla="*/ 476577 h 5499746"/>
              <a:gd name="connsiteX11709" fmla="*/ 7535296 w 10815999"/>
              <a:gd name="connsiteY11709" fmla="*/ 477851 h 5499746"/>
              <a:gd name="connsiteX11710" fmla="*/ 7541666 w 10815999"/>
              <a:gd name="connsiteY11710" fmla="*/ 481036 h 5499746"/>
              <a:gd name="connsiteX11711" fmla="*/ 7547399 w 10815999"/>
              <a:gd name="connsiteY11711" fmla="*/ 484222 h 5499746"/>
              <a:gd name="connsiteX11712" fmla="*/ 7553133 w 10815999"/>
              <a:gd name="connsiteY11712" fmla="*/ 487408 h 5499746"/>
              <a:gd name="connsiteX11713" fmla="*/ 7557592 w 10815999"/>
              <a:gd name="connsiteY11713" fmla="*/ 489956 h 5499746"/>
              <a:gd name="connsiteX11714" fmla="*/ 7565873 w 10815999"/>
              <a:gd name="connsiteY11714" fmla="*/ 496328 h 5499746"/>
              <a:gd name="connsiteX11715" fmla="*/ 7574792 w 10815999"/>
              <a:gd name="connsiteY11715" fmla="*/ 502062 h 5499746"/>
              <a:gd name="connsiteX11716" fmla="*/ 7586258 w 10815999"/>
              <a:gd name="connsiteY11716" fmla="*/ 503336 h 5499746"/>
              <a:gd name="connsiteX11717" fmla="*/ 7600273 w 10815999"/>
              <a:gd name="connsiteY11717" fmla="*/ 505885 h 5499746"/>
              <a:gd name="connsiteX11718" fmla="*/ 7614287 w 10815999"/>
              <a:gd name="connsiteY11718" fmla="*/ 506522 h 5499746"/>
              <a:gd name="connsiteX11719" fmla="*/ 7625754 w 10815999"/>
              <a:gd name="connsiteY11719" fmla="*/ 507159 h 5499746"/>
              <a:gd name="connsiteX11720" fmla="*/ 7630850 w 10815999"/>
              <a:gd name="connsiteY11720" fmla="*/ 508434 h 5499746"/>
              <a:gd name="connsiteX11721" fmla="*/ 7637857 w 10815999"/>
              <a:gd name="connsiteY11721" fmla="*/ 509071 h 5499746"/>
              <a:gd name="connsiteX11722" fmla="*/ 7644864 w 10815999"/>
              <a:gd name="connsiteY11722" fmla="*/ 509708 h 5499746"/>
              <a:gd name="connsiteX11723" fmla="*/ 7649961 w 10815999"/>
              <a:gd name="connsiteY11723" fmla="*/ 509708 h 5499746"/>
              <a:gd name="connsiteX11724" fmla="*/ 7654420 w 10815999"/>
              <a:gd name="connsiteY11724" fmla="*/ 508434 h 5499746"/>
              <a:gd name="connsiteX11725" fmla="*/ 7659516 w 10815999"/>
              <a:gd name="connsiteY11725" fmla="*/ 507159 h 5499746"/>
              <a:gd name="connsiteX11726" fmla="*/ 7663975 w 10815999"/>
              <a:gd name="connsiteY11726" fmla="*/ 503974 h 5499746"/>
              <a:gd name="connsiteX11727" fmla="*/ 7667160 w 10815999"/>
              <a:gd name="connsiteY11727" fmla="*/ 502062 h 5499746"/>
              <a:gd name="connsiteX11728" fmla="*/ 7669071 w 10815999"/>
              <a:gd name="connsiteY11728" fmla="*/ 499514 h 5499746"/>
              <a:gd name="connsiteX11729" fmla="*/ 7671619 w 10815999"/>
              <a:gd name="connsiteY11729" fmla="*/ 495691 h 5499746"/>
              <a:gd name="connsiteX11730" fmla="*/ 7672893 w 10815999"/>
              <a:gd name="connsiteY11730" fmla="*/ 491231 h 5499746"/>
              <a:gd name="connsiteX11731" fmla="*/ 7674805 w 10815999"/>
              <a:gd name="connsiteY11731" fmla="*/ 487408 h 5499746"/>
              <a:gd name="connsiteX11732" fmla="*/ 7676079 w 10815999"/>
              <a:gd name="connsiteY11732" fmla="*/ 484859 h 5499746"/>
              <a:gd name="connsiteX11733" fmla="*/ 7676716 w 10815999"/>
              <a:gd name="connsiteY11733" fmla="*/ 479762 h 5499746"/>
              <a:gd name="connsiteX11734" fmla="*/ 7676716 w 10815999"/>
              <a:gd name="connsiteY11734" fmla="*/ 474665 h 5499746"/>
              <a:gd name="connsiteX11735" fmla="*/ 7676716 w 10815999"/>
              <a:gd name="connsiteY11735" fmla="*/ 470842 h 5499746"/>
              <a:gd name="connsiteX11736" fmla="*/ 7672893 w 10815999"/>
              <a:gd name="connsiteY11736" fmla="*/ 461922 h 5499746"/>
              <a:gd name="connsiteX11737" fmla="*/ 7669071 w 10815999"/>
              <a:gd name="connsiteY11737" fmla="*/ 453640 h 5499746"/>
              <a:gd name="connsiteX11738" fmla="*/ 7670345 w 10815999"/>
              <a:gd name="connsiteY11738" fmla="*/ 443446 h 5499746"/>
              <a:gd name="connsiteX11739" fmla="*/ 7671619 w 10815999"/>
              <a:gd name="connsiteY11739" fmla="*/ 434526 h 5499746"/>
              <a:gd name="connsiteX11740" fmla="*/ 7675442 w 10815999"/>
              <a:gd name="connsiteY11740" fmla="*/ 426243 h 5499746"/>
              <a:gd name="connsiteX11741" fmla="*/ 7679264 w 10815999"/>
              <a:gd name="connsiteY11741" fmla="*/ 419234 h 5499746"/>
              <a:gd name="connsiteX11742" fmla="*/ 7681175 w 10815999"/>
              <a:gd name="connsiteY11742" fmla="*/ 413500 h 5499746"/>
              <a:gd name="connsiteX11743" fmla="*/ 7683723 w 10815999"/>
              <a:gd name="connsiteY11743" fmla="*/ 405217 h 5499746"/>
              <a:gd name="connsiteX11744" fmla="*/ 7686908 w 10815999"/>
              <a:gd name="connsiteY11744" fmla="*/ 398846 h 5499746"/>
              <a:gd name="connsiteX11745" fmla="*/ 7688819 w 10815999"/>
              <a:gd name="connsiteY11745" fmla="*/ 393112 h 5499746"/>
              <a:gd name="connsiteX11746" fmla="*/ 7690093 w 10815999"/>
              <a:gd name="connsiteY11746" fmla="*/ 381643 h 5499746"/>
              <a:gd name="connsiteX11747" fmla="*/ 7690730 w 10815999"/>
              <a:gd name="connsiteY11747" fmla="*/ 367627 h 5499746"/>
              <a:gd name="connsiteX11748" fmla="*/ 7691367 w 10815999"/>
              <a:gd name="connsiteY11748" fmla="*/ 353610 h 5499746"/>
              <a:gd name="connsiteX11749" fmla="*/ 7691367 w 10815999"/>
              <a:gd name="connsiteY11749" fmla="*/ 342141 h 5499746"/>
              <a:gd name="connsiteX11750" fmla="*/ 7691367 w 10815999"/>
              <a:gd name="connsiteY11750" fmla="*/ 335770 h 5499746"/>
              <a:gd name="connsiteX11751" fmla="*/ 7691367 w 10815999"/>
              <a:gd name="connsiteY11751" fmla="*/ 327487 h 5499746"/>
              <a:gd name="connsiteX11752" fmla="*/ 7692004 w 10815999"/>
              <a:gd name="connsiteY11752" fmla="*/ 318567 h 5499746"/>
              <a:gd name="connsiteX11753" fmla="*/ 7693278 w 10815999"/>
              <a:gd name="connsiteY11753" fmla="*/ 310922 h 5499746"/>
              <a:gd name="connsiteX11754" fmla="*/ 7693915 w 10815999"/>
              <a:gd name="connsiteY11754" fmla="*/ 303913 h 5499746"/>
              <a:gd name="connsiteX11755" fmla="*/ 7693915 w 10815999"/>
              <a:gd name="connsiteY11755" fmla="*/ 294993 h 5499746"/>
              <a:gd name="connsiteX11756" fmla="*/ 7694552 w 10815999"/>
              <a:gd name="connsiteY11756" fmla="*/ 290533 h 5499746"/>
              <a:gd name="connsiteX11757" fmla="*/ 7695189 w 10815999"/>
              <a:gd name="connsiteY11757" fmla="*/ 286710 h 5499746"/>
              <a:gd name="connsiteX11758" fmla="*/ 7697100 w 10815999"/>
              <a:gd name="connsiteY11758" fmla="*/ 282250 h 5499746"/>
              <a:gd name="connsiteX11759" fmla="*/ 7699011 w 10815999"/>
              <a:gd name="connsiteY11759" fmla="*/ 279702 h 5499746"/>
              <a:gd name="connsiteX11760" fmla="*/ 7701560 w 10815999"/>
              <a:gd name="connsiteY11760" fmla="*/ 272693 h 5499746"/>
              <a:gd name="connsiteX11761" fmla="*/ 7705382 w 10815999"/>
              <a:gd name="connsiteY11761" fmla="*/ 265048 h 5499746"/>
              <a:gd name="connsiteX11762" fmla="*/ 7710478 w 10815999"/>
              <a:gd name="connsiteY11762" fmla="*/ 256765 h 5499746"/>
              <a:gd name="connsiteX11763" fmla="*/ 7713026 w 10815999"/>
              <a:gd name="connsiteY11763" fmla="*/ 250394 h 5499746"/>
              <a:gd name="connsiteX11764" fmla="*/ 7714937 w 10815999"/>
              <a:gd name="connsiteY11764" fmla="*/ 243385 h 5499746"/>
              <a:gd name="connsiteX11765" fmla="*/ 7717485 w 10815999"/>
              <a:gd name="connsiteY11765" fmla="*/ 234465 h 5499746"/>
              <a:gd name="connsiteX11766" fmla="*/ 7720033 w 10815999"/>
              <a:gd name="connsiteY11766" fmla="*/ 226183 h 5499746"/>
              <a:gd name="connsiteX11767" fmla="*/ 7720670 w 10815999"/>
              <a:gd name="connsiteY11767" fmla="*/ 219174 h 5499746"/>
              <a:gd name="connsiteX11768" fmla="*/ 7720670 w 10815999"/>
              <a:gd name="connsiteY11768" fmla="*/ 212166 h 5499746"/>
              <a:gd name="connsiteX11769" fmla="*/ 7720670 w 10815999"/>
              <a:gd name="connsiteY11769" fmla="*/ 204520 h 5499746"/>
              <a:gd name="connsiteX11770" fmla="*/ 7719396 w 10815999"/>
              <a:gd name="connsiteY11770" fmla="*/ 195600 h 5499746"/>
              <a:gd name="connsiteX11771" fmla="*/ 7717485 w 10815999"/>
              <a:gd name="connsiteY11771" fmla="*/ 187317 h 5499746"/>
              <a:gd name="connsiteX11772" fmla="*/ 7714300 w 10815999"/>
              <a:gd name="connsiteY11772" fmla="*/ 180946 h 5499746"/>
              <a:gd name="connsiteX11773" fmla="*/ 7709204 w 10815999"/>
              <a:gd name="connsiteY11773" fmla="*/ 172663 h 5499746"/>
              <a:gd name="connsiteX11774" fmla="*/ 7703471 w 10815999"/>
              <a:gd name="connsiteY11774" fmla="*/ 165018 h 5499746"/>
              <a:gd name="connsiteX11775" fmla="*/ 7699011 w 10815999"/>
              <a:gd name="connsiteY11775" fmla="*/ 158646 h 5499746"/>
              <a:gd name="connsiteX11776" fmla="*/ 7693278 w 10815999"/>
              <a:gd name="connsiteY11776" fmla="*/ 152912 h 5499746"/>
              <a:gd name="connsiteX11777" fmla="*/ 7688819 w 10815999"/>
              <a:gd name="connsiteY11777" fmla="*/ 146541 h 5499746"/>
              <a:gd name="connsiteX11778" fmla="*/ 7687545 w 10815999"/>
              <a:gd name="connsiteY11778" fmla="*/ 137621 h 5499746"/>
              <a:gd name="connsiteX11779" fmla="*/ 7686908 w 10815999"/>
              <a:gd name="connsiteY11779" fmla="*/ 126790 h 5499746"/>
              <a:gd name="connsiteX11780" fmla="*/ 7686908 w 10815999"/>
              <a:gd name="connsiteY11780" fmla="*/ 116595 h 5499746"/>
              <a:gd name="connsiteX11781" fmla="*/ 7686908 w 10815999"/>
              <a:gd name="connsiteY11781" fmla="*/ 107676 h 5499746"/>
              <a:gd name="connsiteX11782" fmla="*/ 7686908 w 10815999"/>
              <a:gd name="connsiteY11782" fmla="*/ 102579 h 5499746"/>
              <a:gd name="connsiteX11783" fmla="*/ 7688182 w 10815999"/>
              <a:gd name="connsiteY11783" fmla="*/ 98119 h 5499746"/>
              <a:gd name="connsiteX11784" fmla="*/ 7689456 w 10815999"/>
              <a:gd name="connsiteY11784" fmla="*/ 93022 h 5499746"/>
              <a:gd name="connsiteX11785" fmla="*/ 7691367 w 10815999"/>
              <a:gd name="connsiteY11785" fmla="*/ 87924 h 5499746"/>
              <a:gd name="connsiteX11786" fmla="*/ 7697737 w 10815999"/>
              <a:gd name="connsiteY11786" fmla="*/ 77093 h 5499746"/>
              <a:gd name="connsiteX11787" fmla="*/ 7703471 w 10815999"/>
              <a:gd name="connsiteY11787" fmla="*/ 68810 h 5499746"/>
              <a:gd name="connsiteX11788" fmla="*/ 7704745 w 10815999"/>
              <a:gd name="connsiteY11788" fmla="*/ 63713 h 5499746"/>
              <a:gd name="connsiteX11789" fmla="*/ 7706656 w 10815999"/>
              <a:gd name="connsiteY11789" fmla="*/ 57979 h 5499746"/>
              <a:gd name="connsiteX11790" fmla="*/ 7707930 w 10815999"/>
              <a:gd name="connsiteY11790" fmla="*/ 50971 h 5499746"/>
              <a:gd name="connsiteX11791" fmla="*/ 7708567 w 10815999"/>
              <a:gd name="connsiteY11791" fmla="*/ 44599 h 5499746"/>
              <a:gd name="connsiteX11792" fmla="*/ 7708567 w 10815999"/>
              <a:gd name="connsiteY11792" fmla="*/ 35042 h 5499746"/>
              <a:gd name="connsiteX11793" fmla="*/ 7708567 w 10815999"/>
              <a:gd name="connsiteY11793" fmla="*/ 25485 h 5499746"/>
              <a:gd name="connsiteX11794" fmla="*/ 7709204 w 10815999"/>
              <a:gd name="connsiteY11794" fmla="*/ 22300 h 5499746"/>
              <a:gd name="connsiteX11795" fmla="*/ 7709841 w 10815999"/>
              <a:gd name="connsiteY11795" fmla="*/ 17840 h 5499746"/>
              <a:gd name="connsiteX11796" fmla="*/ 7711752 w 10815999"/>
              <a:gd name="connsiteY11796" fmla="*/ 13380 h 5499746"/>
              <a:gd name="connsiteX11797" fmla="*/ 7713026 w 10815999"/>
              <a:gd name="connsiteY11797" fmla="*/ 10831 h 5499746"/>
              <a:gd name="connsiteX11798" fmla="*/ 7714300 w 10815999"/>
              <a:gd name="connsiteY11798" fmla="*/ 8920 h 5499746"/>
              <a:gd name="connsiteX11799" fmla="*/ 7717485 w 10815999"/>
              <a:gd name="connsiteY11799" fmla="*/ 5734 h 5499746"/>
              <a:gd name="connsiteX11800" fmla="*/ 7721307 w 10815999"/>
              <a:gd name="connsiteY11800" fmla="*/ 3186 h 5499746"/>
              <a:gd name="connsiteX11801" fmla="*/ 7725129 w 10815999"/>
              <a:gd name="connsiteY11801" fmla="*/ 1274 h 5499746"/>
              <a:gd name="connsiteX11802" fmla="*/ 7727678 w 10815999"/>
              <a:gd name="connsiteY11802" fmla="*/ 637 h 54997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</a:cxnLst>
            <a:rect l="l" t="t" r="r" b="b"/>
            <a:pathLst>
              <a:path w="10815999" h="5499746">
                <a:moveTo>
                  <a:pt x="4503203" y="4864215"/>
                </a:moveTo>
                <a:lnTo>
                  <a:pt x="4502632" y="4864572"/>
                </a:lnTo>
                <a:lnTo>
                  <a:pt x="4502452" y="4864752"/>
                </a:lnTo>
                <a:close/>
                <a:moveTo>
                  <a:pt x="4518236" y="4857251"/>
                </a:moveTo>
                <a:lnTo>
                  <a:pt x="4517286" y="4857567"/>
                </a:lnTo>
                <a:lnTo>
                  <a:pt x="4514737" y="4858204"/>
                </a:lnTo>
                <a:lnTo>
                  <a:pt x="4510277" y="4859478"/>
                </a:lnTo>
                <a:lnTo>
                  <a:pt x="4507729" y="4861388"/>
                </a:lnTo>
                <a:lnTo>
                  <a:pt x="4507711" y="4861399"/>
                </a:lnTo>
                <a:lnTo>
                  <a:pt x="4508365" y="4861072"/>
                </a:lnTo>
                <a:lnTo>
                  <a:pt x="4512825" y="4859160"/>
                </a:lnTo>
                <a:lnTo>
                  <a:pt x="4514736" y="4858523"/>
                </a:lnTo>
                <a:lnTo>
                  <a:pt x="4517285" y="4857885"/>
                </a:lnTo>
                <a:close/>
                <a:moveTo>
                  <a:pt x="4554240" y="4774153"/>
                </a:moveTo>
                <a:lnTo>
                  <a:pt x="4546594" y="4775427"/>
                </a:lnTo>
                <a:lnTo>
                  <a:pt x="4542771" y="4777337"/>
                </a:lnTo>
                <a:lnTo>
                  <a:pt x="4539586" y="4778611"/>
                </a:lnTo>
                <a:lnTo>
                  <a:pt x="4539223" y="4778756"/>
                </a:lnTo>
                <a:lnTo>
                  <a:pt x="4540859" y="4778210"/>
                </a:lnTo>
                <a:lnTo>
                  <a:pt x="4544682" y="4776935"/>
                </a:lnTo>
                <a:lnTo>
                  <a:pt x="4552964" y="4775023"/>
                </a:lnTo>
                <a:lnTo>
                  <a:pt x="4558699" y="4775023"/>
                </a:lnTo>
                <a:lnTo>
                  <a:pt x="4563159" y="4775023"/>
                </a:lnTo>
                <a:lnTo>
                  <a:pt x="4567619" y="4776298"/>
                </a:lnTo>
                <a:lnTo>
                  <a:pt x="4572716" y="4776298"/>
                </a:lnTo>
                <a:lnTo>
                  <a:pt x="4575901" y="4775023"/>
                </a:lnTo>
                <a:lnTo>
                  <a:pt x="4577554" y="4774197"/>
                </a:lnTo>
                <a:lnTo>
                  <a:pt x="4573991" y="4774790"/>
                </a:lnTo>
                <a:lnTo>
                  <a:pt x="4569531" y="4774790"/>
                </a:lnTo>
                <a:lnTo>
                  <a:pt x="4565071" y="4774153"/>
                </a:lnTo>
                <a:lnTo>
                  <a:pt x="4561248" y="4774153"/>
                </a:lnTo>
                <a:close/>
                <a:moveTo>
                  <a:pt x="4593598" y="4761974"/>
                </a:moveTo>
                <a:lnTo>
                  <a:pt x="4592468" y="4762692"/>
                </a:lnTo>
                <a:lnTo>
                  <a:pt x="4592088" y="4763072"/>
                </a:lnTo>
                <a:close/>
                <a:moveTo>
                  <a:pt x="4619326" y="4745874"/>
                </a:moveTo>
                <a:lnTo>
                  <a:pt x="4618590" y="4746137"/>
                </a:lnTo>
                <a:lnTo>
                  <a:pt x="4618349" y="4746281"/>
                </a:lnTo>
                <a:close/>
                <a:moveTo>
                  <a:pt x="4639616" y="4728308"/>
                </a:moveTo>
                <a:lnTo>
                  <a:pt x="4638463" y="4729131"/>
                </a:lnTo>
                <a:lnTo>
                  <a:pt x="4644075" y="4729131"/>
                </a:lnTo>
                <a:lnTo>
                  <a:pt x="4651720" y="4729131"/>
                </a:lnTo>
                <a:lnTo>
                  <a:pt x="4658092" y="4729131"/>
                </a:lnTo>
                <a:lnTo>
                  <a:pt x="4665737" y="4729768"/>
                </a:lnTo>
                <a:lnTo>
                  <a:pt x="4673383" y="4730405"/>
                </a:lnTo>
                <a:lnTo>
                  <a:pt x="4678480" y="4731680"/>
                </a:lnTo>
                <a:lnTo>
                  <a:pt x="4685488" y="4739966"/>
                </a:lnTo>
                <a:lnTo>
                  <a:pt x="4692497" y="4748253"/>
                </a:lnTo>
                <a:lnTo>
                  <a:pt x="4697594" y="4750165"/>
                </a:lnTo>
                <a:lnTo>
                  <a:pt x="4703328" y="4752077"/>
                </a:lnTo>
                <a:lnTo>
                  <a:pt x="4707151" y="4752077"/>
                </a:lnTo>
                <a:lnTo>
                  <a:pt x="4710337" y="4752077"/>
                </a:lnTo>
                <a:lnTo>
                  <a:pt x="4712248" y="4752077"/>
                </a:lnTo>
                <a:lnTo>
                  <a:pt x="4714797" y="4750802"/>
                </a:lnTo>
                <a:lnTo>
                  <a:pt x="4721168" y="4749527"/>
                </a:lnTo>
                <a:lnTo>
                  <a:pt x="4728177" y="4747615"/>
                </a:lnTo>
                <a:lnTo>
                  <a:pt x="4730042" y="4746786"/>
                </a:lnTo>
                <a:lnTo>
                  <a:pt x="4723081" y="4748684"/>
                </a:lnTo>
                <a:lnTo>
                  <a:pt x="4717346" y="4749957"/>
                </a:lnTo>
                <a:lnTo>
                  <a:pt x="4714798" y="4750594"/>
                </a:lnTo>
                <a:lnTo>
                  <a:pt x="4712249" y="4750594"/>
                </a:lnTo>
                <a:lnTo>
                  <a:pt x="4709064" y="4750594"/>
                </a:lnTo>
                <a:lnTo>
                  <a:pt x="4706515" y="4750594"/>
                </a:lnTo>
                <a:lnTo>
                  <a:pt x="4699507" y="4749320"/>
                </a:lnTo>
                <a:lnTo>
                  <a:pt x="4695047" y="4747410"/>
                </a:lnTo>
                <a:lnTo>
                  <a:pt x="4688038" y="4738496"/>
                </a:lnTo>
                <a:lnTo>
                  <a:pt x="4680392" y="4730855"/>
                </a:lnTo>
                <a:lnTo>
                  <a:pt x="4675295" y="4729581"/>
                </a:lnTo>
                <a:lnTo>
                  <a:pt x="4667650" y="4728944"/>
                </a:lnTo>
                <a:lnTo>
                  <a:pt x="4660641" y="4728308"/>
                </a:lnTo>
                <a:lnTo>
                  <a:pt x="4653633" y="4728308"/>
                </a:lnTo>
                <a:lnTo>
                  <a:pt x="4645987" y="4728308"/>
                </a:lnTo>
                <a:close/>
                <a:moveTo>
                  <a:pt x="4790617" y="4698380"/>
                </a:moveTo>
                <a:lnTo>
                  <a:pt x="4787431" y="4699017"/>
                </a:lnTo>
                <a:lnTo>
                  <a:pt x="4783608" y="4700291"/>
                </a:lnTo>
                <a:lnTo>
                  <a:pt x="4783364" y="4700426"/>
                </a:lnTo>
                <a:lnTo>
                  <a:pt x="4785519" y="4699810"/>
                </a:lnTo>
                <a:lnTo>
                  <a:pt x="4788704" y="4699173"/>
                </a:lnTo>
                <a:lnTo>
                  <a:pt x="4791890" y="4699173"/>
                </a:lnTo>
                <a:lnTo>
                  <a:pt x="4796350" y="4699173"/>
                </a:lnTo>
                <a:lnTo>
                  <a:pt x="4800173" y="4699173"/>
                </a:lnTo>
                <a:lnTo>
                  <a:pt x="4807818" y="4700448"/>
                </a:lnTo>
                <a:lnTo>
                  <a:pt x="4814190" y="4702997"/>
                </a:lnTo>
                <a:lnTo>
                  <a:pt x="4819287" y="4707459"/>
                </a:lnTo>
                <a:lnTo>
                  <a:pt x="4824384" y="4713833"/>
                </a:lnTo>
                <a:lnTo>
                  <a:pt x="4830118" y="4720207"/>
                </a:lnTo>
                <a:lnTo>
                  <a:pt x="4833941" y="4724031"/>
                </a:lnTo>
                <a:lnTo>
                  <a:pt x="4840312" y="4727218"/>
                </a:lnTo>
                <a:lnTo>
                  <a:pt x="4846684" y="4729768"/>
                </a:lnTo>
                <a:lnTo>
                  <a:pt x="4850506" y="4730405"/>
                </a:lnTo>
                <a:lnTo>
                  <a:pt x="4853692" y="4731043"/>
                </a:lnTo>
                <a:lnTo>
                  <a:pt x="4856241" y="4730405"/>
                </a:lnTo>
                <a:lnTo>
                  <a:pt x="4857072" y="4729851"/>
                </a:lnTo>
                <a:lnTo>
                  <a:pt x="4855605" y="4730218"/>
                </a:lnTo>
                <a:lnTo>
                  <a:pt x="4853056" y="4729581"/>
                </a:lnTo>
                <a:lnTo>
                  <a:pt x="4849870" y="4728944"/>
                </a:lnTo>
                <a:lnTo>
                  <a:pt x="4842225" y="4725761"/>
                </a:lnTo>
                <a:lnTo>
                  <a:pt x="4835853" y="4723214"/>
                </a:lnTo>
                <a:lnTo>
                  <a:pt x="4832031" y="4719393"/>
                </a:lnTo>
                <a:lnTo>
                  <a:pt x="4826933" y="4713026"/>
                </a:lnTo>
                <a:lnTo>
                  <a:pt x="4821199" y="4706658"/>
                </a:lnTo>
                <a:lnTo>
                  <a:pt x="4817377" y="4701564"/>
                </a:lnTo>
                <a:lnTo>
                  <a:pt x="4810368" y="4699654"/>
                </a:lnTo>
                <a:lnTo>
                  <a:pt x="4802085" y="4698380"/>
                </a:lnTo>
                <a:lnTo>
                  <a:pt x="4798262" y="4698380"/>
                </a:lnTo>
                <a:lnTo>
                  <a:pt x="4794440" y="4698380"/>
                </a:lnTo>
                <a:close/>
                <a:moveTo>
                  <a:pt x="7830540" y="4660857"/>
                </a:moveTo>
                <a:lnTo>
                  <a:pt x="7834208" y="4663478"/>
                </a:lnTo>
                <a:lnTo>
                  <a:pt x="7843128" y="4671127"/>
                </a:lnTo>
                <a:lnTo>
                  <a:pt x="7852048" y="4681326"/>
                </a:lnTo>
                <a:lnTo>
                  <a:pt x="7856508" y="4686425"/>
                </a:lnTo>
                <a:lnTo>
                  <a:pt x="7860331" y="4692161"/>
                </a:lnTo>
                <a:lnTo>
                  <a:pt x="7864153" y="4697261"/>
                </a:lnTo>
                <a:lnTo>
                  <a:pt x="7866065" y="4702997"/>
                </a:lnTo>
                <a:lnTo>
                  <a:pt x="7868613" y="4708734"/>
                </a:lnTo>
                <a:lnTo>
                  <a:pt x="7871799" y="4716383"/>
                </a:lnTo>
                <a:lnTo>
                  <a:pt x="7874985" y="4724669"/>
                </a:lnTo>
                <a:lnTo>
                  <a:pt x="7877533" y="4734230"/>
                </a:lnTo>
                <a:lnTo>
                  <a:pt x="7879445" y="4743791"/>
                </a:lnTo>
                <a:lnTo>
                  <a:pt x="7881356" y="4752714"/>
                </a:lnTo>
                <a:lnTo>
                  <a:pt x="7882630" y="4760363"/>
                </a:lnTo>
                <a:lnTo>
                  <a:pt x="7882630" y="4768012"/>
                </a:lnTo>
                <a:lnTo>
                  <a:pt x="7883905" y="4779485"/>
                </a:lnTo>
                <a:lnTo>
                  <a:pt x="7885179" y="4793508"/>
                </a:lnTo>
                <a:lnTo>
                  <a:pt x="7883905" y="4807531"/>
                </a:lnTo>
                <a:lnTo>
                  <a:pt x="7882630" y="4818366"/>
                </a:lnTo>
                <a:lnTo>
                  <a:pt x="7879445" y="4825378"/>
                </a:lnTo>
                <a:lnTo>
                  <a:pt x="7873073" y="4833664"/>
                </a:lnTo>
                <a:lnTo>
                  <a:pt x="7870525" y="4838126"/>
                </a:lnTo>
                <a:lnTo>
                  <a:pt x="7868613" y="4841950"/>
                </a:lnTo>
                <a:lnTo>
                  <a:pt x="7866702" y="4846412"/>
                </a:lnTo>
                <a:lnTo>
                  <a:pt x="7866065" y="4850236"/>
                </a:lnTo>
                <a:lnTo>
                  <a:pt x="7865427" y="4853423"/>
                </a:lnTo>
                <a:lnTo>
                  <a:pt x="7865427" y="4857248"/>
                </a:lnTo>
                <a:lnTo>
                  <a:pt x="7865427" y="4862347"/>
                </a:lnTo>
                <a:lnTo>
                  <a:pt x="7866065" y="4866809"/>
                </a:lnTo>
                <a:lnTo>
                  <a:pt x="7867339" y="4871271"/>
                </a:lnTo>
                <a:lnTo>
                  <a:pt x="7868613" y="4875732"/>
                </a:lnTo>
                <a:lnTo>
                  <a:pt x="7870525" y="4879557"/>
                </a:lnTo>
                <a:lnTo>
                  <a:pt x="7873073" y="4881469"/>
                </a:lnTo>
                <a:lnTo>
                  <a:pt x="7875622" y="4882744"/>
                </a:lnTo>
                <a:lnTo>
                  <a:pt x="7875973" y="4882814"/>
                </a:lnTo>
                <a:lnTo>
                  <a:pt x="7874984" y="4882319"/>
                </a:lnTo>
                <a:lnTo>
                  <a:pt x="7872435" y="4879769"/>
                </a:lnTo>
                <a:lnTo>
                  <a:pt x="7870524" y="4876582"/>
                </a:lnTo>
                <a:lnTo>
                  <a:pt x="7868613" y="4872120"/>
                </a:lnTo>
                <a:lnTo>
                  <a:pt x="7867975" y="4867657"/>
                </a:lnTo>
                <a:lnTo>
                  <a:pt x="7867339" y="4863195"/>
                </a:lnTo>
                <a:lnTo>
                  <a:pt x="7866701" y="4858096"/>
                </a:lnTo>
                <a:lnTo>
                  <a:pt x="7867339" y="4854271"/>
                </a:lnTo>
                <a:lnTo>
                  <a:pt x="7867975" y="4851083"/>
                </a:lnTo>
                <a:lnTo>
                  <a:pt x="7868613" y="4847259"/>
                </a:lnTo>
                <a:lnTo>
                  <a:pt x="7869887" y="4842797"/>
                </a:lnTo>
                <a:lnTo>
                  <a:pt x="7872435" y="4838972"/>
                </a:lnTo>
                <a:lnTo>
                  <a:pt x="7875621" y="4833872"/>
                </a:lnTo>
                <a:lnTo>
                  <a:pt x="7880718" y="4826223"/>
                </a:lnTo>
                <a:lnTo>
                  <a:pt x="7885178" y="4819210"/>
                </a:lnTo>
                <a:lnTo>
                  <a:pt x="7886453" y="4808374"/>
                </a:lnTo>
                <a:lnTo>
                  <a:pt x="7886453" y="4794350"/>
                </a:lnTo>
                <a:lnTo>
                  <a:pt x="7886453" y="4780325"/>
                </a:lnTo>
                <a:lnTo>
                  <a:pt x="7885178" y="4768851"/>
                </a:lnTo>
                <a:lnTo>
                  <a:pt x="7883904" y="4761202"/>
                </a:lnTo>
                <a:lnTo>
                  <a:pt x="7882630" y="4753552"/>
                </a:lnTo>
                <a:lnTo>
                  <a:pt x="7881355" y="4744628"/>
                </a:lnTo>
                <a:lnTo>
                  <a:pt x="7878807" y="4735066"/>
                </a:lnTo>
                <a:lnTo>
                  <a:pt x="7876258" y="4725504"/>
                </a:lnTo>
                <a:lnTo>
                  <a:pt x="7873073" y="4717217"/>
                </a:lnTo>
                <a:lnTo>
                  <a:pt x="7870524" y="4709567"/>
                </a:lnTo>
                <a:lnTo>
                  <a:pt x="7867975" y="4703830"/>
                </a:lnTo>
                <a:lnTo>
                  <a:pt x="7865427" y="4698093"/>
                </a:lnTo>
                <a:lnTo>
                  <a:pt x="7861604" y="4693631"/>
                </a:lnTo>
                <a:lnTo>
                  <a:pt x="7857781" y="4687256"/>
                </a:lnTo>
                <a:lnTo>
                  <a:pt x="7853959" y="4682156"/>
                </a:lnTo>
                <a:lnTo>
                  <a:pt x="7844402" y="4671957"/>
                </a:lnTo>
                <a:lnTo>
                  <a:pt x="7836119" y="4664308"/>
                </a:lnTo>
                <a:lnTo>
                  <a:pt x="7831022" y="4661120"/>
                </a:lnTo>
                <a:close/>
                <a:moveTo>
                  <a:pt x="7819305" y="4654940"/>
                </a:moveTo>
                <a:lnTo>
                  <a:pt x="7822103" y="4656467"/>
                </a:lnTo>
                <a:lnTo>
                  <a:pt x="7826804" y="4658818"/>
                </a:lnTo>
                <a:lnTo>
                  <a:pt x="7824013" y="4657296"/>
                </a:lnTo>
                <a:close/>
                <a:moveTo>
                  <a:pt x="6074135" y="4348300"/>
                </a:moveTo>
                <a:lnTo>
                  <a:pt x="6077628" y="4353065"/>
                </a:lnTo>
                <a:lnTo>
                  <a:pt x="6082934" y="4358705"/>
                </a:lnTo>
                <a:lnTo>
                  <a:pt x="6078902" y="4353864"/>
                </a:lnTo>
                <a:close/>
                <a:moveTo>
                  <a:pt x="6140568" y="4288119"/>
                </a:moveTo>
                <a:lnTo>
                  <a:pt x="6137787" y="4290901"/>
                </a:lnTo>
                <a:lnTo>
                  <a:pt x="6138792" y="4290118"/>
                </a:lnTo>
                <a:close/>
                <a:moveTo>
                  <a:pt x="7771363" y="4271227"/>
                </a:moveTo>
                <a:lnTo>
                  <a:pt x="7773043" y="4274027"/>
                </a:lnTo>
                <a:lnTo>
                  <a:pt x="7775591" y="4278489"/>
                </a:lnTo>
                <a:lnTo>
                  <a:pt x="7776229" y="4282951"/>
                </a:lnTo>
                <a:lnTo>
                  <a:pt x="7776866" y="4287413"/>
                </a:lnTo>
                <a:lnTo>
                  <a:pt x="7777503" y="4293149"/>
                </a:lnTo>
                <a:lnTo>
                  <a:pt x="7778140" y="4297611"/>
                </a:lnTo>
                <a:lnTo>
                  <a:pt x="7779415" y="4302073"/>
                </a:lnTo>
                <a:lnTo>
                  <a:pt x="7780689" y="4305260"/>
                </a:lnTo>
                <a:lnTo>
                  <a:pt x="7782600" y="4310359"/>
                </a:lnTo>
                <a:lnTo>
                  <a:pt x="7786423" y="4316733"/>
                </a:lnTo>
                <a:lnTo>
                  <a:pt x="7789609" y="4323107"/>
                </a:lnTo>
                <a:lnTo>
                  <a:pt x="7793431" y="4330119"/>
                </a:lnTo>
                <a:lnTo>
                  <a:pt x="7801077" y="4341592"/>
                </a:lnTo>
                <a:lnTo>
                  <a:pt x="7808085" y="4351153"/>
                </a:lnTo>
                <a:lnTo>
                  <a:pt x="7815094" y="4360714"/>
                </a:lnTo>
                <a:lnTo>
                  <a:pt x="7824651" y="4371550"/>
                </a:lnTo>
                <a:lnTo>
                  <a:pt x="7828474" y="4377286"/>
                </a:lnTo>
                <a:lnTo>
                  <a:pt x="7833571" y="4382385"/>
                </a:lnTo>
                <a:lnTo>
                  <a:pt x="7836757" y="4387485"/>
                </a:lnTo>
                <a:lnTo>
                  <a:pt x="7839305" y="4391946"/>
                </a:lnTo>
                <a:lnTo>
                  <a:pt x="7841217" y="4397046"/>
                </a:lnTo>
                <a:lnTo>
                  <a:pt x="7841853" y="4403420"/>
                </a:lnTo>
                <a:lnTo>
                  <a:pt x="7841853" y="4409794"/>
                </a:lnTo>
                <a:lnTo>
                  <a:pt x="7841217" y="4417442"/>
                </a:lnTo>
                <a:lnTo>
                  <a:pt x="7838668" y="4431465"/>
                </a:lnTo>
                <a:lnTo>
                  <a:pt x="7836757" y="4442938"/>
                </a:lnTo>
                <a:lnTo>
                  <a:pt x="7833571" y="4451224"/>
                </a:lnTo>
                <a:lnTo>
                  <a:pt x="7828474" y="4460148"/>
                </a:lnTo>
                <a:lnTo>
                  <a:pt x="7825925" y="4464610"/>
                </a:lnTo>
                <a:lnTo>
                  <a:pt x="7824014" y="4469072"/>
                </a:lnTo>
                <a:lnTo>
                  <a:pt x="7822739" y="4473533"/>
                </a:lnTo>
                <a:lnTo>
                  <a:pt x="7822103" y="4476720"/>
                </a:lnTo>
                <a:lnTo>
                  <a:pt x="7822739" y="4479907"/>
                </a:lnTo>
                <a:lnTo>
                  <a:pt x="7824651" y="4483732"/>
                </a:lnTo>
                <a:lnTo>
                  <a:pt x="7826562" y="4487556"/>
                </a:lnTo>
                <a:lnTo>
                  <a:pt x="7829748" y="4492018"/>
                </a:lnTo>
                <a:lnTo>
                  <a:pt x="7832297" y="4496480"/>
                </a:lnTo>
                <a:lnTo>
                  <a:pt x="7834845" y="4500304"/>
                </a:lnTo>
                <a:lnTo>
                  <a:pt x="7836119" y="4504766"/>
                </a:lnTo>
                <a:lnTo>
                  <a:pt x="7836757" y="4508590"/>
                </a:lnTo>
                <a:lnTo>
                  <a:pt x="7836119" y="4511777"/>
                </a:lnTo>
                <a:lnTo>
                  <a:pt x="7835482" y="4514964"/>
                </a:lnTo>
                <a:lnTo>
                  <a:pt x="7834208" y="4518789"/>
                </a:lnTo>
                <a:lnTo>
                  <a:pt x="7832934" y="4523251"/>
                </a:lnTo>
                <a:lnTo>
                  <a:pt x="7828474" y="4530899"/>
                </a:lnTo>
                <a:lnTo>
                  <a:pt x="7824651" y="4537911"/>
                </a:lnTo>
                <a:lnTo>
                  <a:pt x="7822103" y="4541735"/>
                </a:lnTo>
                <a:lnTo>
                  <a:pt x="7818917" y="4547472"/>
                </a:lnTo>
                <a:lnTo>
                  <a:pt x="7814457" y="4551934"/>
                </a:lnTo>
                <a:lnTo>
                  <a:pt x="7810634" y="4557033"/>
                </a:lnTo>
                <a:lnTo>
                  <a:pt x="7806174" y="4562132"/>
                </a:lnTo>
                <a:lnTo>
                  <a:pt x="7802351" y="4566594"/>
                </a:lnTo>
                <a:lnTo>
                  <a:pt x="7799803" y="4571693"/>
                </a:lnTo>
                <a:lnTo>
                  <a:pt x="7797891" y="4576155"/>
                </a:lnTo>
                <a:lnTo>
                  <a:pt x="7796617" y="4579979"/>
                </a:lnTo>
                <a:lnTo>
                  <a:pt x="7794705" y="4585716"/>
                </a:lnTo>
                <a:lnTo>
                  <a:pt x="7794069" y="4590815"/>
                </a:lnTo>
                <a:lnTo>
                  <a:pt x="7793431" y="4597189"/>
                </a:lnTo>
                <a:lnTo>
                  <a:pt x="7792794" y="4609299"/>
                </a:lnTo>
                <a:lnTo>
                  <a:pt x="7792794" y="4620135"/>
                </a:lnTo>
                <a:lnTo>
                  <a:pt x="7795343" y="4626509"/>
                </a:lnTo>
                <a:lnTo>
                  <a:pt x="7799803" y="4635433"/>
                </a:lnTo>
                <a:lnTo>
                  <a:pt x="7802351" y="4639257"/>
                </a:lnTo>
                <a:lnTo>
                  <a:pt x="7804263" y="4643719"/>
                </a:lnTo>
                <a:lnTo>
                  <a:pt x="7806811" y="4646906"/>
                </a:lnTo>
                <a:lnTo>
                  <a:pt x="7809997" y="4648818"/>
                </a:lnTo>
                <a:lnTo>
                  <a:pt x="7815094" y="4652643"/>
                </a:lnTo>
                <a:lnTo>
                  <a:pt x="7815941" y="4653105"/>
                </a:lnTo>
                <a:lnTo>
                  <a:pt x="7811908" y="4649646"/>
                </a:lnTo>
                <a:lnTo>
                  <a:pt x="7809359" y="4647734"/>
                </a:lnTo>
                <a:lnTo>
                  <a:pt x="7806174" y="4644546"/>
                </a:lnTo>
                <a:lnTo>
                  <a:pt x="7803625" y="4640084"/>
                </a:lnTo>
                <a:lnTo>
                  <a:pt x="7801077" y="4636259"/>
                </a:lnTo>
                <a:lnTo>
                  <a:pt x="7797254" y="4627972"/>
                </a:lnTo>
                <a:lnTo>
                  <a:pt x="7794705" y="4620960"/>
                </a:lnTo>
                <a:lnTo>
                  <a:pt x="7794705" y="4610761"/>
                </a:lnTo>
                <a:lnTo>
                  <a:pt x="7794705" y="4598649"/>
                </a:lnTo>
                <a:lnTo>
                  <a:pt x="7795342" y="4592275"/>
                </a:lnTo>
                <a:lnTo>
                  <a:pt x="7797254" y="4586537"/>
                </a:lnTo>
                <a:lnTo>
                  <a:pt x="7797891" y="4582075"/>
                </a:lnTo>
                <a:lnTo>
                  <a:pt x="7799802" y="4576976"/>
                </a:lnTo>
                <a:lnTo>
                  <a:pt x="7801077" y="4573151"/>
                </a:lnTo>
                <a:lnTo>
                  <a:pt x="7803625" y="4567414"/>
                </a:lnTo>
                <a:lnTo>
                  <a:pt x="7808085" y="4562951"/>
                </a:lnTo>
                <a:lnTo>
                  <a:pt x="7811908" y="4558489"/>
                </a:lnTo>
                <a:lnTo>
                  <a:pt x="7816368" y="4552752"/>
                </a:lnTo>
                <a:lnTo>
                  <a:pt x="7820828" y="4548290"/>
                </a:lnTo>
                <a:lnTo>
                  <a:pt x="7824013" y="4543190"/>
                </a:lnTo>
                <a:lnTo>
                  <a:pt x="7825925" y="4538728"/>
                </a:lnTo>
                <a:lnTo>
                  <a:pt x="7830385" y="4531716"/>
                </a:lnTo>
                <a:lnTo>
                  <a:pt x="7834207" y="4524066"/>
                </a:lnTo>
                <a:lnTo>
                  <a:pt x="7836119" y="4519604"/>
                </a:lnTo>
                <a:lnTo>
                  <a:pt x="7837393" y="4515779"/>
                </a:lnTo>
                <a:lnTo>
                  <a:pt x="7838030" y="4512592"/>
                </a:lnTo>
                <a:lnTo>
                  <a:pt x="7838030" y="4510042"/>
                </a:lnTo>
                <a:lnTo>
                  <a:pt x="7837393" y="4505580"/>
                </a:lnTo>
                <a:lnTo>
                  <a:pt x="7836119" y="4501755"/>
                </a:lnTo>
                <a:lnTo>
                  <a:pt x="7834207" y="4497293"/>
                </a:lnTo>
                <a:lnTo>
                  <a:pt x="7831659" y="4492831"/>
                </a:lnTo>
                <a:lnTo>
                  <a:pt x="7828473" y="4489006"/>
                </a:lnTo>
                <a:lnTo>
                  <a:pt x="7825925" y="4485181"/>
                </a:lnTo>
                <a:lnTo>
                  <a:pt x="7824651" y="4480719"/>
                </a:lnTo>
                <a:lnTo>
                  <a:pt x="7824013" y="4478169"/>
                </a:lnTo>
                <a:lnTo>
                  <a:pt x="7824651" y="4474344"/>
                </a:lnTo>
                <a:lnTo>
                  <a:pt x="7825925" y="4469882"/>
                </a:lnTo>
                <a:lnTo>
                  <a:pt x="7827836" y="4465420"/>
                </a:lnTo>
                <a:lnTo>
                  <a:pt x="7830385" y="4461595"/>
                </a:lnTo>
                <a:lnTo>
                  <a:pt x="7834845" y="4452033"/>
                </a:lnTo>
                <a:lnTo>
                  <a:pt x="7838030" y="4444384"/>
                </a:lnTo>
                <a:lnTo>
                  <a:pt x="7839942" y="4432910"/>
                </a:lnTo>
                <a:lnTo>
                  <a:pt x="7842490" y="4418885"/>
                </a:lnTo>
                <a:lnTo>
                  <a:pt x="7843127" y="4411873"/>
                </a:lnTo>
                <a:lnTo>
                  <a:pt x="7843127" y="4404861"/>
                </a:lnTo>
                <a:lnTo>
                  <a:pt x="7842490" y="4398487"/>
                </a:lnTo>
                <a:lnTo>
                  <a:pt x="7841216" y="4393387"/>
                </a:lnTo>
                <a:lnTo>
                  <a:pt x="7838030" y="4388925"/>
                </a:lnTo>
                <a:lnTo>
                  <a:pt x="7834845" y="4383188"/>
                </a:lnTo>
                <a:lnTo>
                  <a:pt x="7831022" y="4378088"/>
                </a:lnTo>
                <a:lnTo>
                  <a:pt x="7825925" y="4372351"/>
                </a:lnTo>
                <a:lnTo>
                  <a:pt x="7816368" y="4361514"/>
                </a:lnTo>
                <a:lnTo>
                  <a:pt x="7809359" y="4352590"/>
                </a:lnTo>
                <a:lnTo>
                  <a:pt x="7802351" y="4343028"/>
                </a:lnTo>
                <a:lnTo>
                  <a:pt x="7794705" y="4330916"/>
                </a:lnTo>
                <a:lnTo>
                  <a:pt x="7790882" y="4324541"/>
                </a:lnTo>
                <a:lnTo>
                  <a:pt x="7787697" y="4318167"/>
                </a:lnTo>
                <a:lnTo>
                  <a:pt x="7784511" y="4311792"/>
                </a:lnTo>
                <a:lnTo>
                  <a:pt x="7782600" y="4306055"/>
                </a:lnTo>
                <a:lnTo>
                  <a:pt x="7780688" y="4302868"/>
                </a:lnTo>
                <a:lnTo>
                  <a:pt x="7780051" y="4298405"/>
                </a:lnTo>
                <a:lnTo>
                  <a:pt x="7779414" y="4293943"/>
                </a:lnTo>
                <a:lnTo>
                  <a:pt x="7778777" y="4288844"/>
                </a:lnTo>
                <a:lnTo>
                  <a:pt x="7778140" y="4284381"/>
                </a:lnTo>
                <a:lnTo>
                  <a:pt x="7776865" y="4279919"/>
                </a:lnTo>
                <a:lnTo>
                  <a:pt x="7775591" y="4275457"/>
                </a:lnTo>
                <a:lnTo>
                  <a:pt x="7772405" y="4272270"/>
                </a:lnTo>
                <a:close/>
                <a:moveTo>
                  <a:pt x="7713543" y="4236968"/>
                </a:moveTo>
                <a:lnTo>
                  <a:pt x="7716975" y="4240245"/>
                </a:lnTo>
                <a:lnTo>
                  <a:pt x="7719520" y="4241943"/>
                </a:lnTo>
                <a:lnTo>
                  <a:pt x="7718249" y="4241034"/>
                </a:lnTo>
                <a:close/>
                <a:moveTo>
                  <a:pt x="6906776" y="4233840"/>
                </a:moveTo>
                <a:lnTo>
                  <a:pt x="6907177" y="4234509"/>
                </a:lnTo>
                <a:lnTo>
                  <a:pt x="6907464" y="4234700"/>
                </a:lnTo>
                <a:close/>
                <a:moveTo>
                  <a:pt x="6005628" y="4230526"/>
                </a:moveTo>
                <a:lnTo>
                  <a:pt x="6005079" y="4230604"/>
                </a:lnTo>
                <a:lnTo>
                  <a:pt x="6003898" y="4230958"/>
                </a:lnTo>
                <a:close/>
                <a:moveTo>
                  <a:pt x="6009538" y="4229967"/>
                </a:moveTo>
                <a:lnTo>
                  <a:pt x="6008981" y="4230047"/>
                </a:lnTo>
                <a:lnTo>
                  <a:pt x="6011366" y="4230047"/>
                </a:lnTo>
                <a:lnTo>
                  <a:pt x="6015826" y="4232597"/>
                </a:lnTo>
                <a:lnTo>
                  <a:pt x="6019649" y="4235784"/>
                </a:lnTo>
                <a:lnTo>
                  <a:pt x="6024108" y="4240883"/>
                </a:lnTo>
                <a:lnTo>
                  <a:pt x="6026657" y="4244707"/>
                </a:lnTo>
                <a:lnTo>
                  <a:pt x="6031754" y="4250444"/>
                </a:lnTo>
                <a:lnTo>
                  <a:pt x="6038125" y="4259367"/>
                </a:lnTo>
                <a:lnTo>
                  <a:pt x="6043860" y="4268291"/>
                </a:lnTo>
                <a:lnTo>
                  <a:pt x="6048319" y="4275302"/>
                </a:lnTo>
                <a:lnTo>
                  <a:pt x="6049594" y="4282951"/>
                </a:lnTo>
                <a:lnTo>
                  <a:pt x="6049594" y="4293149"/>
                </a:lnTo>
                <a:lnTo>
                  <a:pt x="6049594" y="4302710"/>
                </a:lnTo>
                <a:lnTo>
                  <a:pt x="6050868" y="4309722"/>
                </a:lnTo>
                <a:lnTo>
                  <a:pt x="6052779" y="4316096"/>
                </a:lnTo>
                <a:lnTo>
                  <a:pt x="6055328" y="4321832"/>
                </a:lnTo>
                <a:lnTo>
                  <a:pt x="6059151" y="4328206"/>
                </a:lnTo>
                <a:lnTo>
                  <a:pt x="6062974" y="4333943"/>
                </a:lnTo>
                <a:lnTo>
                  <a:pt x="6063740" y="4335323"/>
                </a:lnTo>
                <a:lnTo>
                  <a:pt x="6076990" y="4329641"/>
                </a:lnTo>
                <a:lnTo>
                  <a:pt x="6091644" y="4323266"/>
                </a:lnTo>
                <a:lnTo>
                  <a:pt x="6098016" y="4320079"/>
                </a:lnTo>
                <a:lnTo>
                  <a:pt x="6104387" y="4316892"/>
                </a:lnTo>
                <a:lnTo>
                  <a:pt x="6108847" y="4314342"/>
                </a:lnTo>
                <a:lnTo>
                  <a:pt x="6112670" y="4311155"/>
                </a:lnTo>
                <a:lnTo>
                  <a:pt x="6122227" y="4304143"/>
                </a:lnTo>
                <a:lnTo>
                  <a:pt x="6123300" y="4303196"/>
                </a:lnTo>
                <a:lnTo>
                  <a:pt x="6114003" y="4309587"/>
                </a:lnTo>
                <a:lnTo>
                  <a:pt x="6110182" y="4312135"/>
                </a:lnTo>
                <a:lnTo>
                  <a:pt x="6105723" y="4315319"/>
                </a:lnTo>
                <a:lnTo>
                  <a:pt x="6099353" y="4318504"/>
                </a:lnTo>
                <a:lnTo>
                  <a:pt x="6093620" y="4321689"/>
                </a:lnTo>
                <a:lnTo>
                  <a:pt x="6079606" y="4328059"/>
                </a:lnTo>
                <a:lnTo>
                  <a:pt x="6064956" y="4333791"/>
                </a:lnTo>
                <a:lnTo>
                  <a:pt x="6061771" y="4328059"/>
                </a:lnTo>
                <a:lnTo>
                  <a:pt x="6058586" y="4321689"/>
                </a:lnTo>
                <a:lnTo>
                  <a:pt x="6055401" y="4315319"/>
                </a:lnTo>
                <a:lnTo>
                  <a:pt x="6052853" y="4309587"/>
                </a:lnTo>
                <a:lnTo>
                  <a:pt x="6052216" y="4302580"/>
                </a:lnTo>
                <a:lnTo>
                  <a:pt x="6051579" y="4292389"/>
                </a:lnTo>
                <a:lnTo>
                  <a:pt x="6051579" y="4282835"/>
                </a:lnTo>
                <a:lnTo>
                  <a:pt x="6050942" y="4275191"/>
                </a:lnTo>
                <a:lnTo>
                  <a:pt x="6046483" y="4267548"/>
                </a:lnTo>
                <a:lnTo>
                  <a:pt x="6040750" y="4258630"/>
                </a:lnTo>
                <a:lnTo>
                  <a:pt x="6035017" y="4250350"/>
                </a:lnTo>
                <a:lnTo>
                  <a:pt x="6028647" y="4243980"/>
                </a:lnTo>
                <a:lnTo>
                  <a:pt x="6026099" y="4239521"/>
                </a:lnTo>
                <a:lnTo>
                  <a:pt x="6022915" y="4235700"/>
                </a:lnTo>
                <a:lnTo>
                  <a:pt x="6018456" y="4232515"/>
                </a:lnTo>
                <a:lnTo>
                  <a:pt x="6014634" y="4229967"/>
                </a:lnTo>
                <a:close/>
                <a:moveTo>
                  <a:pt x="7204037" y="4198769"/>
                </a:moveTo>
                <a:lnTo>
                  <a:pt x="7204719" y="4199452"/>
                </a:lnTo>
                <a:lnTo>
                  <a:pt x="7207267" y="4202001"/>
                </a:lnTo>
                <a:lnTo>
                  <a:pt x="7211090" y="4205188"/>
                </a:lnTo>
                <a:lnTo>
                  <a:pt x="7211113" y="4205205"/>
                </a:lnTo>
                <a:lnTo>
                  <a:pt x="7209179" y="4202786"/>
                </a:lnTo>
                <a:lnTo>
                  <a:pt x="7205993" y="4200237"/>
                </a:lnTo>
                <a:close/>
                <a:moveTo>
                  <a:pt x="7662329" y="4197627"/>
                </a:moveTo>
                <a:lnTo>
                  <a:pt x="7667722" y="4200815"/>
                </a:lnTo>
                <a:lnTo>
                  <a:pt x="7664730" y="4198962"/>
                </a:lnTo>
                <a:close/>
                <a:moveTo>
                  <a:pt x="7128849" y="4194743"/>
                </a:moveTo>
                <a:lnTo>
                  <a:pt x="7133997" y="4198177"/>
                </a:lnTo>
                <a:lnTo>
                  <a:pt x="7134968" y="4198760"/>
                </a:lnTo>
                <a:lnTo>
                  <a:pt x="7129537" y="4195137"/>
                </a:lnTo>
                <a:close/>
                <a:moveTo>
                  <a:pt x="7113915" y="4178946"/>
                </a:moveTo>
                <a:lnTo>
                  <a:pt x="7114883" y="4180330"/>
                </a:lnTo>
                <a:lnTo>
                  <a:pt x="7119343" y="4186066"/>
                </a:lnTo>
                <a:lnTo>
                  <a:pt x="7122726" y="4189450"/>
                </a:lnTo>
                <a:lnTo>
                  <a:pt x="7121254" y="4187487"/>
                </a:lnTo>
                <a:lnTo>
                  <a:pt x="7116157" y="4181750"/>
                </a:lnTo>
                <a:close/>
                <a:moveTo>
                  <a:pt x="6893845" y="4177336"/>
                </a:moveTo>
                <a:lnTo>
                  <a:pt x="6894434" y="4179692"/>
                </a:lnTo>
                <a:lnTo>
                  <a:pt x="6895709" y="4181605"/>
                </a:lnTo>
                <a:lnTo>
                  <a:pt x="6897620" y="4186704"/>
                </a:lnTo>
                <a:lnTo>
                  <a:pt x="6900169" y="4190528"/>
                </a:lnTo>
                <a:lnTo>
                  <a:pt x="6901443" y="4200727"/>
                </a:lnTo>
                <a:lnTo>
                  <a:pt x="6902080" y="4213475"/>
                </a:lnTo>
                <a:lnTo>
                  <a:pt x="6902717" y="4220486"/>
                </a:lnTo>
                <a:lnTo>
                  <a:pt x="6903354" y="4225585"/>
                </a:lnTo>
                <a:lnTo>
                  <a:pt x="6905266" y="4231322"/>
                </a:lnTo>
                <a:lnTo>
                  <a:pt x="6905773" y="4232168"/>
                </a:lnTo>
                <a:lnTo>
                  <a:pt x="6904628" y="4227010"/>
                </a:lnTo>
                <a:lnTo>
                  <a:pt x="6903354" y="4221273"/>
                </a:lnTo>
                <a:lnTo>
                  <a:pt x="6903354" y="4214898"/>
                </a:lnTo>
                <a:lnTo>
                  <a:pt x="6902717" y="4202149"/>
                </a:lnTo>
                <a:lnTo>
                  <a:pt x="6901443" y="4192587"/>
                </a:lnTo>
                <a:lnTo>
                  <a:pt x="6899531" y="4188125"/>
                </a:lnTo>
                <a:lnTo>
                  <a:pt x="6896983" y="4183025"/>
                </a:lnTo>
                <a:lnTo>
                  <a:pt x="6895708" y="4181113"/>
                </a:lnTo>
                <a:lnTo>
                  <a:pt x="6894434" y="4177925"/>
                </a:lnTo>
                <a:close/>
                <a:moveTo>
                  <a:pt x="827427" y="4174358"/>
                </a:moveTo>
                <a:lnTo>
                  <a:pt x="827107" y="4174507"/>
                </a:lnTo>
                <a:lnTo>
                  <a:pt x="819466" y="4178967"/>
                </a:lnTo>
                <a:lnTo>
                  <a:pt x="816283" y="4184701"/>
                </a:lnTo>
                <a:lnTo>
                  <a:pt x="812462" y="4192347"/>
                </a:lnTo>
                <a:lnTo>
                  <a:pt x="809279" y="4199355"/>
                </a:lnTo>
                <a:lnTo>
                  <a:pt x="807368" y="4206364"/>
                </a:lnTo>
                <a:lnTo>
                  <a:pt x="806095" y="4210824"/>
                </a:lnTo>
                <a:lnTo>
                  <a:pt x="805458" y="4217195"/>
                </a:lnTo>
                <a:lnTo>
                  <a:pt x="804185" y="4222929"/>
                </a:lnTo>
                <a:lnTo>
                  <a:pt x="802275" y="4227389"/>
                </a:lnTo>
                <a:lnTo>
                  <a:pt x="796782" y="4235940"/>
                </a:lnTo>
                <a:lnTo>
                  <a:pt x="797687" y="4235034"/>
                </a:lnTo>
                <a:lnTo>
                  <a:pt x="804057" y="4226752"/>
                </a:lnTo>
                <a:lnTo>
                  <a:pt x="805331" y="4222292"/>
                </a:lnTo>
                <a:lnTo>
                  <a:pt x="805968" y="4216557"/>
                </a:lnTo>
                <a:lnTo>
                  <a:pt x="807242" y="4210186"/>
                </a:lnTo>
                <a:lnTo>
                  <a:pt x="808516" y="4205089"/>
                </a:lnTo>
                <a:lnTo>
                  <a:pt x="810428" y="4198718"/>
                </a:lnTo>
                <a:lnTo>
                  <a:pt x="813613" y="4190435"/>
                </a:lnTo>
                <a:lnTo>
                  <a:pt x="817435" y="4184064"/>
                </a:lnTo>
                <a:lnTo>
                  <a:pt x="820620" y="4178329"/>
                </a:lnTo>
                <a:close/>
                <a:moveTo>
                  <a:pt x="5094826" y="4157354"/>
                </a:moveTo>
                <a:lnTo>
                  <a:pt x="5094279" y="4157550"/>
                </a:lnTo>
                <a:lnTo>
                  <a:pt x="5098989" y="4158021"/>
                </a:lnTo>
                <a:lnTo>
                  <a:pt x="5109183" y="4159933"/>
                </a:lnTo>
                <a:lnTo>
                  <a:pt x="5118740" y="4161845"/>
                </a:lnTo>
                <a:lnTo>
                  <a:pt x="5126386" y="4164395"/>
                </a:lnTo>
                <a:lnTo>
                  <a:pt x="5134668" y="4164395"/>
                </a:lnTo>
                <a:lnTo>
                  <a:pt x="5145500" y="4165032"/>
                </a:lnTo>
                <a:lnTo>
                  <a:pt x="5156331" y="4165032"/>
                </a:lnTo>
                <a:lnTo>
                  <a:pt x="5156821" y="4164997"/>
                </a:lnTo>
                <a:lnTo>
                  <a:pt x="5148333" y="4164997"/>
                </a:lnTo>
                <a:lnTo>
                  <a:pt x="5138141" y="4164360"/>
                </a:lnTo>
                <a:lnTo>
                  <a:pt x="5129223" y="4164360"/>
                </a:lnTo>
                <a:lnTo>
                  <a:pt x="5121579" y="4161813"/>
                </a:lnTo>
                <a:lnTo>
                  <a:pt x="5111388" y="4159902"/>
                </a:lnTo>
                <a:lnTo>
                  <a:pt x="5101833" y="4157991"/>
                </a:lnTo>
                <a:close/>
                <a:moveTo>
                  <a:pt x="9466398" y="4157003"/>
                </a:moveTo>
                <a:lnTo>
                  <a:pt x="9469095" y="4158802"/>
                </a:lnTo>
                <a:lnTo>
                  <a:pt x="9471837" y="4160517"/>
                </a:lnTo>
                <a:lnTo>
                  <a:pt x="9469012" y="4158498"/>
                </a:lnTo>
                <a:close/>
                <a:moveTo>
                  <a:pt x="9453606" y="4151022"/>
                </a:moveTo>
                <a:lnTo>
                  <a:pt x="9455715" y="4151790"/>
                </a:lnTo>
                <a:lnTo>
                  <a:pt x="9462723" y="4153702"/>
                </a:lnTo>
                <a:lnTo>
                  <a:pt x="9462900" y="4153880"/>
                </a:lnTo>
                <a:lnTo>
                  <a:pt x="9462007" y="4152762"/>
                </a:lnTo>
                <a:lnTo>
                  <a:pt x="9455001" y="4151488"/>
                </a:lnTo>
                <a:close/>
                <a:moveTo>
                  <a:pt x="7600185" y="4149476"/>
                </a:moveTo>
                <a:lnTo>
                  <a:pt x="7602291" y="4152284"/>
                </a:lnTo>
                <a:lnTo>
                  <a:pt x="7609299" y="4161845"/>
                </a:lnTo>
                <a:lnTo>
                  <a:pt x="7615034" y="4169494"/>
                </a:lnTo>
                <a:lnTo>
                  <a:pt x="7616586" y="4170482"/>
                </a:lnTo>
                <a:lnTo>
                  <a:pt x="7610573" y="4163264"/>
                </a:lnTo>
                <a:lnTo>
                  <a:pt x="7603565" y="4153702"/>
                </a:lnTo>
                <a:close/>
                <a:moveTo>
                  <a:pt x="9444801" y="4147915"/>
                </a:moveTo>
                <a:lnTo>
                  <a:pt x="9444884" y="4147965"/>
                </a:lnTo>
                <a:lnTo>
                  <a:pt x="9445133" y="4148048"/>
                </a:lnTo>
                <a:close/>
                <a:moveTo>
                  <a:pt x="5926730" y="4145252"/>
                </a:moveTo>
                <a:lnTo>
                  <a:pt x="5926499" y="4145273"/>
                </a:lnTo>
                <a:lnTo>
                  <a:pt x="5927901" y="4145273"/>
                </a:lnTo>
                <a:lnTo>
                  <a:pt x="5931087" y="4145273"/>
                </a:lnTo>
                <a:lnTo>
                  <a:pt x="5933635" y="4145910"/>
                </a:lnTo>
                <a:lnTo>
                  <a:pt x="5936821" y="4147185"/>
                </a:lnTo>
                <a:lnTo>
                  <a:pt x="5938095" y="4150372"/>
                </a:lnTo>
                <a:lnTo>
                  <a:pt x="5938732" y="4155471"/>
                </a:lnTo>
                <a:lnTo>
                  <a:pt x="5938732" y="4159933"/>
                </a:lnTo>
                <a:lnTo>
                  <a:pt x="5938732" y="4164395"/>
                </a:lnTo>
                <a:lnTo>
                  <a:pt x="5936821" y="4169494"/>
                </a:lnTo>
                <a:lnTo>
                  <a:pt x="5934909" y="4175231"/>
                </a:lnTo>
                <a:lnTo>
                  <a:pt x="5932361" y="4181605"/>
                </a:lnTo>
                <a:lnTo>
                  <a:pt x="5931087" y="4186066"/>
                </a:lnTo>
                <a:lnTo>
                  <a:pt x="5933635" y="4189253"/>
                </a:lnTo>
                <a:lnTo>
                  <a:pt x="5938095" y="4192440"/>
                </a:lnTo>
                <a:lnTo>
                  <a:pt x="5943192" y="4194990"/>
                </a:lnTo>
                <a:lnTo>
                  <a:pt x="5948927" y="4196902"/>
                </a:lnTo>
                <a:lnTo>
                  <a:pt x="5954024" y="4198814"/>
                </a:lnTo>
                <a:lnTo>
                  <a:pt x="5959121" y="4200727"/>
                </a:lnTo>
                <a:lnTo>
                  <a:pt x="5962943" y="4202639"/>
                </a:lnTo>
                <a:lnTo>
                  <a:pt x="5965492" y="4205826"/>
                </a:lnTo>
                <a:lnTo>
                  <a:pt x="5966766" y="4209013"/>
                </a:lnTo>
                <a:lnTo>
                  <a:pt x="5966766" y="4212837"/>
                </a:lnTo>
                <a:lnTo>
                  <a:pt x="5966766" y="4217936"/>
                </a:lnTo>
                <a:lnTo>
                  <a:pt x="5966766" y="4222398"/>
                </a:lnTo>
                <a:lnTo>
                  <a:pt x="5966766" y="4226860"/>
                </a:lnTo>
                <a:lnTo>
                  <a:pt x="5966766" y="4231322"/>
                </a:lnTo>
                <a:lnTo>
                  <a:pt x="5968041" y="4233234"/>
                </a:lnTo>
                <a:lnTo>
                  <a:pt x="5968678" y="4234509"/>
                </a:lnTo>
                <a:lnTo>
                  <a:pt x="5969315" y="4235784"/>
                </a:lnTo>
                <a:lnTo>
                  <a:pt x="5970589" y="4237058"/>
                </a:lnTo>
                <a:lnTo>
                  <a:pt x="5971863" y="4237696"/>
                </a:lnTo>
                <a:lnTo>
                  <a:pt x="5973775" y="4238333"/>
                </a:lnTo>
                <a:lnTo>
                  <a:pt x="5975686" y="4238333"/>
                </a:lnTo>
                <a:lnTo>
                  <a:pt x="5978235" y="4238333"/>
                </a:lnTo>
                <a:lnTo>
                  <a:pt x="5978619" y="4238248"/>
                </a:lnTo>
                <a:lnTo>
                  <a:pt x="5976415" y="4238248"/>
                </a:lnTo>
                <a:lnTo>
                  <a:pt x="5974504" y="4237611"/>
                </a:lnTo>
                <a:lnTo>
                  <a:pt x="5972593" y="4236974"/>
                </a:lnTo>
                <a:lnTo>
                  <a:pt x="5971956" y="4235700"/>
                </a:lnTo>
                <a:lnTo>
                  <a:pt x="5970682" y="4234426"/>
                </a:lnTo>
                <a:lnTo>
                  <a:pt x="5970045" y="4233152"/>
                </a:lnTo>
                <a:lnTo>
                  <a:pt x="5970045" y="4231241"/>
                </a:lnTo>
                <a:lnTo>
                  <a:pt x="5969408" y="4226145"/>
                </a:lnTo>
                <a:lnTo>
                  <a:pt x="5970045" y="4222324"/>
                </a:lnTo>
                <a:lnTo>
                  <a:pt x="5970045" y="4217228"/>
                </a:lnTo>
                <a:lnTo>
                  <a:pt x="5970045" y="4212769"/>
                </a:lnTo>
                <a:lnTo>
                  <a:pt x="5969408" y="4208947"/>
                </a:lnTo>
                <a:lnTo>
                  <a:pt x="5968134" y="4205763"/>
                </a:lnTo>
                <a:lnTo>
                  <a:pt x="5964949" y="4202578"/>
                </a:lnTo>
                <a:lnTo>
                  <a:pt x="5961127" y="4200667"/>
                </a:lnTo>
                <a:lnTo>
                  <a:pt x="5956668" y="4198756"/>
                </a:lnTo>
                <a:lnTo>
                  <a:pt x="5950935" y="4196845"/>
                </a:lnTo>
                <a:lnTo>
                  <a:pt x="5945839" y="4194934"/>
                </a:lnTo>
                <a:lnTo>
                  <a:pt x="5940743" y="4192387"/>
                </a:lnTo>
                <a:lnTo>
                  <a:pt x="5936921" y="4189202"/>
                </a:lnTo>
                <a:lnTo>
                  <a:pt x="5934373" y="4186017"/>
                </a:lnTo>
                <a:lnTo>
                  <a:pt x="5935011" y="4181558"/>
                </a:lnTo>
                <a:lnTo>
                  <a:pt x="5936921" y="4175189"/>
                </a:lnTo>
                <a:lnTo>
                  <a:pt x="5938833" y="4169456"/>
                </a:lnTo>
                <a:lnTo>
                  <a:pt x="5941380" y="4164360"/>
                </a:lnTo>
                <a:lnTo>
                  <a:pt x="5941380" y="4159902"/>
                </a:lnTo>
                <a:lnTo>
                  <a:pt x="5940743" y="4154806"/>
                </a:lnTo>
                <a:lnTo>
                  <a:pt x="5940107" y="4150347"/>
                </a:lnTo>
                <a:lnTo>
                  <a:pt x="5938833" y="4147163"/>
                </a:lnTo>
                <a:lnTo>
                  <a:pt x="5936921" y="4145889"/>
                </a:lnTo>
                <a:lnTo>
                  <a:pt x="5933099" y="4145252"/>
                </a:lnTo>
                <a:lnTo>
                  <a:pt x="5929915" y="4145252"/>
                </a:lnTo>
                <a:close/>
                <a:moveTo>
                  <a:pt x="4951504" y="4145252"/>
                </a:moveTo>
                <a:lnTo>
                  <a:pt x="4951294" y="4145273"/>
                </a:lnTo>
                <a:lnTo>
                  <a:pt x="4957545" y="4145273"/>
                </a:lnTo>
                <a:lnTo>
                  <a:pt x="4969013" y="4145910"/>
                </a:lnTo>
                <a:lnTo>
                  <a:pt x="4974748" y="4146548"/>
                </a:lnTo>
                <a:lnTo>
                  <a:pt x="4980482" y="4147185"/>
                </a:lnTo>
                <a:lnTo>
                  <a:pt x="4985579" y="4148460"/>
                </a:lnTo>
                <a:lnTo>
                  <a:pt x="4989402" y="4149735"/>
                </a:lnTo>
                <a:lnTo>
                  <a:pt x="4995773" y="4152922"/>
                </a:lnTo>
                <a:lnTo>
                  <a:pt x="5001507" y="4158658"/>
                </a:lnTo>
                <a:lnTo>
                  <a:pt x="5007241" y="4163120"/>
                </a:lnTo>
                <a:lnTo>
                  <a:pt x="5011701" y="4166307"/>
                </a:lnTo>
                <a:lnTo>
                  <a:pt x="5020621" y="4168857"/>
                </a:lnTo>
                <a:lnTo>
                  <a:pt x="5032090" y="4170131"/>
                </a:lnTo>
                <a:lnTo>
                  <a:pt x="5043558" y="4171406"/>
                </a:lnTo>
                <a:lnTo>
                  <a:pt x="5053115" y="4171406"/>
                </a:lnTo>
                <a:lnTo>
                  <a:pt x="5056938" y="4171406"/>
                </a:lnTo>
                <a:lnTo>
                  <a:pt x="5057094" y="4171367"/>
                </a:lnTo>
                <a:lnTo>
                  <a:pt x="5055970" y="4171367"/>
                </a:lnTo>
                <a:lnTo>
                  <a:pt x="5046415" y="4171367"/>
                </a:lnTo>
                <a:lnTo>
                  <a:pt x="5034949" y="4170093"/>
                </a:lnTo>
                <a:lnTo>
                  <a:pt x="5023483" y="4168819"/>
                </a:lnTo>
                <a:lnTo>
                  <a:pt x="5013929" y="4166271"/>
                </a:lnTo>
                <a:lnTo>
                  <a:pt x="5010107" y="4163087"/>
                </a:lnTo>
                <a:lnTo>
                  <a:pt x="5005011" y="4158628"/>
                </a:lnTo>
                <a:lnTo>
                  <a:pt x="4998641" y="4152895"/>
                </a:lnTo>
                <a:lnTo>
                  <a:pt x="4992908" y="4149710"/>
                </a:lnTo>
                <a:lnTo>
                  <a:pt x="4988449" y="4148437"/>
                </a:lnTo>
                <a:lnTo>
                  <a:pt x="4983353" y="4147163"/>
                </a:lnTo>
                <a:lnTo>
                  <a:pt x="4977621" y="4145889"/>
                </a:lnTo>
                <a:lnTo>
                  <a:pt x="4971888" y="4145889"/>
                </a:lnTo>
                <a:lnTo>
                  <a:pt x="4960422" y="4145252"/>
                </a:lnTo>
                <a:close/>
                <a:moveTo>
                  <a:pt x="6204610" y="4141276"/>
                </a:moveTo>
                <a:lnTo>
                  <a:pt x="6204455" y="4141430"/>
                </a:lnTo>
                <a:lnTo>
                  <a:pt x="6204419" y="4141482"/>
                </a:lnTo>
                <a:close/>
                <a:moveTo>
                  <a:pt x="7589732" y="4136078"/>
                </a:moveTo>
                <a:lnTo>
                  <a:pt x="7591459" y="4138190"/>
                </a:lnTo>
                <a:lnTo>
                  <a:pt x="7590185" y="4136490"/>
                </a:lnTo>
                <a:close/>
                <a:moveTo>
                  <a:pt x="5268056" y="4130608"/>
                </a:moveTo>
                <a:lnTo>
                  <a:pt x="5264554" y="4131387"/>
                </a:lnTo>
                <a:lnTo>
                  <a:pt x="5265918" y="4131250"/>
                </a:lnTo>
                <a:close/>
                <a:moveTo>
                  <a:pt x="6224863" y="4117121"/>
                </a:moveTo>
                <a:lnTo>
                  <a:pt x="6224133" y="4118175"/>
                </a:lnTo>
                <a:lnTo>
                  <a:pt x="6224806" y="4117367"/>
                </a:lnTo>
                <a:close/>
                <a:moveTo>
                  <a:pt x="7566392" y="4115096"/>
                </a:moveTo>
                <a:lnTo>
                  <a:pt x="7569797" y="4118502"/>
                </a:lnTo>
                <a:lnTo>
                  <a:pt x="7573620" y="4121689"/>
                </a:lnTo>
                <a:lnTo>
                  <a:pt x="7578405" y="4125739"/>
                </a:lnTo>
                <a:lnTo>
                  <a:pt x="7575531" y="4123104"/>
                </a:lnTo>
                <a:lnTo>
                  <a:pt x="7571071" y="4119279"/>
                </a:lnTo>
                <a:lnTo>
                  <a:pt x="7567885" y="4116092"/>
                </a:lnTo>
                <a:close/>
                <a:moveTo>
                  <a:pt x="7562271" y="4112825"/>
                </a:moveTo>
                <a:lnTo>
                  <a:pt x="7565136" y="4114259"/>
                </a:lnTo>
                <a:lnTo>
                  <a:pt x="7564062" y="4113542"/>
                </a:lnTo>
                <a:close/>
                <a:moveTo>
                  <a:pt x="9440174" y="4095360"/>
                </a:moveTo>
                <a:lnTo>
                  <a:pt x="9441061" y="4098243"/>
                </a:lnTo>
                <a:lnTo>
                  <a:pt x="9442246" y="4101087"/>
                </a:lnTo>
                <a:lnTo>
                  <a:pt x="9440990" y="4097318"/>
                </a:lnTo>
                <a:close/>
                <a:moveTo>
                  <a:pt x="4852940" y="4073276"/>
                </a:moveTo>
                <a:lnTo>
                  <a:pt x="4863886" y="4073884"/>
                </a:lnTo>
                <a:lnTo>
                  <a:pt x="4873443" y="4074522"/>
                </a:lnTo>
                <a:lnTo>
                  <a:pt x="4879815" y="4079621"/>
                </a:lnTo>
                <a:lnTo>
                  <a:pt x="4888097" y="4085995"/>
                </a:lnTo>
                <a:lnTo>
                  <a:pt x="4891920" y="4089819"/>
                </a:lnTo>
                <a:lnTo>
                  <a:pt x="4895743" y="4094281"/>
                </a:lnTo>
                <a:lnTo>
                  <a:pt x="4898291" y="4097468"/>
                </a:lnTo>
                <a:lnTo>
                  <a:pt x="4899566" y="4101292"/>
                </a:lnTo>
                <a:lnTo>
                  <a:pt x="4900203" y="4104479"/>
                </a:lnTo>
                <a:lnTo>
                  <a:pt x="4900203" y="4108941"/>
                </a:lnTo>
                <a:lnTo>
                  <a:pt x="4899566" y="4113403"/>
                </a:lnTo>
                <a:lnTo>
                  <a:pt x="4898929" y="4118502"/>
                </a:lnTo>
                <a:lnTo>
                  <a:pt x="4898291" y="4123601"/>
                </a:lnTo>
                <a:lnTo>
                  <a:pt x="4898291" y="4128063"/>
                </a:lnTo>
                <a:lnTo>
                  <a:pt x="4898291" y="4132525"/>
                </a:lnTo>
                <a:lnTo>
                  <a:pt x="4899566" y="4135074"/>
                </a:lnTo>
                <a:lnTo>
                  <a:pt x="4900840" y="4137624"/>
                </a:lnTo>
                <a:lnTo>
                  <a:pt x="4903389" y="4140174"/>
                </a:lnTo>
                <a:lnTo>
                  <a:pt x="4906574" y="4143361"/>
                </a:lnTo>
                <a:lnTo>
                  <a:pt x="4910397" y="4145273"/>
                </a:lnTo>
                <a:lnTo>
                  <a:pt x="4913583" y="4147185"/>
                </a:lnTo>
                <a:lnTo>
                  <a:pt x="4918043" y="4148460"/>
                </a:lnTo>
                <a:lnTo>
                  <a:pt x="4921228" y="4149735"/>
                </a:lnTo>
                <a:lnTo>
                  <a:pt x="4923777" y="4149735"/>
                </a:lnTo>
                <a:lnTo>
                  <a:pt x="4926325" y="4150372"/>
                </a:lnTo>
                <a:lnTo>
                  <a:pt x="4928016" y="4149949"/>
                </a:lnTo>
                <a:lnTo>
                  <a:pt x="4927299" y="4149710"/>
                </a:lnTo>
                <a:lnTo>
                  <a:pt x="4923477" y="4149073"/>
                </a:lnTo>
                <a:lnTo>
                  <a:pt x="4920292" y="4148437"/>
                </a:lnTo>
                <a:lnTo>
                  <a:pt x="4917107" y="4147163"/>
                </a:lnTo>
                <a:lnTo>
                  <a:pt x="4912648" y="4145252"/>
                </a:lnTo>
                <a:lnTo>
                  <a:pt x="4909463" y="4142704"/>
                </a:lnTo>
                <a:lnTo>
                  <a:pt x="4906278" y="4140156"/>
                </a:lnTo>
                <a:lnTo>
                  <a:pt x="4904367" y="4137608"/>
                </a:lnTo>
                <a:lnTo>
                  <a:pt x="4902456" y="4135060"/>
                </a:lnTo>
                <a:lnTo>
                  <a:pt x="4901182" y="4131876"/>
                </a:lnTo>
                <a:lnTo>
                  <a:pt x="4900545" y="4127417"/>
                </a:lnTo>
                <a:lnTo>
                  <a:pt x="4901182" y="4122958"/>
                </a:lnTo>
                <a:lnTo>
                  <a:pt x="4901182" y="4117863"/>
                </a:lnTo>
                <a:lnTo>
                  <a:pt x="4901819" y="4113404"/>
                </a:lnTo>
                <a:lnTo>
                  <a:pt x="4902456" y="4108945"/>
                </a:lnTo>
                <a:lnTo>
                  <a:pt x="4903093" y="4104487"/>
                </a:lnTo>
                <a:lnTo>
                  <a:pt x="4902456" y="4101302"/>
                </a:lnTo>
                <a:lnTo>
                  <a:pt x="4901182" y="4097480"/>
                </a:lnTo>
                <a:lnTo>
                  <a:pt x="4898634" y="4093658"/>
                </a:lnTo>
                <a:lnTo>
                  <a:pt x="4895449" y="4089836"/>
                </a:lnTo>
                <a:lnTo>
                  <a:pt x="4890990" y="4086015"/>
                </a:lnTo>
                <a:lnTo>
                  <a:pt x="4882710" y="4079008"/>
                </a:lnTo>
                <a:lnTo>
                  <a:pt x="4875703" y="4074550"/>
                </a:lnTo>
                <a:lnTo>
                  <a:pt x="4866785" y="4073913"/>
                </a:lnTo>
                <a:lnTo>
                  <a:pt x="4855319" y="4073276"/>
                </a:lnTo>
                <a:close/>
                <a:moveTo>
                  <a:pt x="5677743" y="4072639"/>
                </a:moveTo>
                <a:lnTo>
                  <a:pt x="5687701" y="4073884"/>
                </a:lnTo>
                <a:lnTo>
                  <a:pt x="5698533" y="4075159"/>
                </a:lnTo>
                <a:lnTo>
                  <a:pt x="5707453" y="4077071"/>
                </a:lnTo>
                <a:lnTo>
                  <a:pt x="5711912" y="4079621"/>
                </a:lnTo>
                <a:lnTo>
                  <a:pt x="5718921" y="4083445"/>
                </a:lnTo>
                <a:lnTo>
                  <a:pt x="5725292" y="4086632"/>
                </a:lnTo>
                <a:lnTo>
                  <a:pt x="5729752" y="4089182"/>
                </a:lnTo>
                <a:lnTo>
                  <a:pt x="5736761" y="4093006"/>
                </a:lnTo>
                <a:lnTo>
                  <a:pt x="5745043" y="4097468"/>
                </a:lnTo>
                <a:lnTo>
                  <a:pt x="5753963" y="4101292"/>
                </a:lnTo>
                <a:lnTo>
                  <a:pt x="5760972" y="4103842"/>
                </a:lnTo>
                <a:lnTo>
                  <a:pt x="5778811" y="4107029"/>
                </a:lnTo>
                <a:lnTo>
                  <a:pt x="5801748" y="4110216"/>
                </a:lnTo>
                <a:lnTo>
                  <a:pt x="5824048" y="4112765"/>
                </a:lnTo>
                <a:lnTo>
                  <a:pt x="5841251" y="4115952"/>
                </a:lnTo>
                <a:lnTo>
                  <a:pt x="5850171" y="4116590"/>
                </a:lnTo>
                <a:lnTo>
                  <a:pt x="5859728" y="4119139"/>
                </a:lnTo>
                <a:lnTo>
                  <a:pt x="5868647" y="4121052"/>
                </a:lnTo>
                <a:lnTo>
                  <a:pt x="5875656" y="4122964"/>
                </a:lnTo>
                <a:lnTo>
                  <a:pt x="5883939" y="4128063"/>
                </a:lnTo>
                <a:lnTo>
                  <a:pt x="5894133" y="4135074"/>
                </a:lnTo>
                <a:lnTo>
                  <a:pt x="5898593" y="4138261"/>
                </a:lnTo>
                <a:lnTo>
                  <a:pt x="5903690" y="4140811"/>
                </a:lnTo>
                <a:lnTo>
                  <a:pt x="5908150" y="4143998"/>
                </a:lnTo>
                <a:lnTo>
                  <a:pt x="5912610" y="4145273"/>
                </a:lnTo>
                <a:lnTo>
                  <a:pt x="5917070" y="4145910"/>
                </a:lnTo>
                <a:lnTo>
                  <a:pt x="5918765" y="4145769"/>
                </a:lnTo>
                <a:lnTo>
                  <a:pt x="5914627" y="4145252"/>
                </a:lnTo>
                <a:lnTo>
                  <a:pt x="5910168" y="4143978"/>
                </a:lnTo>
                <a:lnTo>
                  <a:pt x="5906346" y="4140793"/>
                </a:lnTo>
                <a:lnTo>
                  <a:pt x="5901250" y="4138245"/>
                </a:lnTo>
                <a:lnTo>
                  <a:pt x="5896154" y="4135060"/>
                </a:lnTo>
                <a:lnTo>
                  <a:pt x="5886599" y="4128054"/>
                </a:lnTo>
                <a:lnTo>
                  <a:pt x="5877682" y="4122958"/>
                </a:lnTo>
                <a:lnTo>
                  <a:pt x="5871312" y="4121047"/>
                </a:lnTo>
                <a:lnTo>
                  <a:pt x="5861757" y="4119137"/>
                </a:lnTo>
                <a:lnTo>
                  <a:pt x="5852202" y="4116589"/>
                </a:lnTo>
                <a:lnTo>
                  <a:pt x="5843921" y="4115315"/>
                </a:lnTo>
                <a:lnTo>
                  <a:pt x="5826086" y="4112767"/>
                </a:lnTo>
                <a:lnTo>
                  <a:pt x="5803791" y="4109582"/>
                </a:lnTo>
                <a:lnTo>
                  <a:pt x="5782134" y="4107034"/>
                </a:lnTo>
                <a:lnTo>
                  <a:pt x="5763661" y="4103213"/>
                </a:lnTo>
                <a:lnTo>
                  <a:pt x="5757291" y="4101302"/>
                </a:lnTo>
                <a:lnTo>
                  <a:pt x="5748373" y="4097480"/>
                </a:lnTo>
                <a:lnTo>
                  <a:pt x="5738819" y="4093021"/>
                </a:lnTo>
                <a:lnTo>
                  <a:pt x="5731812" y="4089200"/>
                </a:lnTo>
                <a:lnTo>
                  <a:pt x="5727353" y="4086652"/>
                </a:lnTo>
                <a:lnTo>
                  <a:pt x="5720983" y="4083467"/>
                </a:lnTo>
                <a:lnTo>
                  <a:pt x="5715250" y="4079645"/>
                </a:lnTo>
                <a:lnTo>
                  <a:pt x="5710154" y="4077097"/>
                </a:lnTo>
                <a:lnTo>
                  <a:pt x="5701874" y="4075186"/>
                </a:lnTo>
                <a:lnTo>
                  <a:pt x="5691045" y="4073913"/>
                </a:lnTo>
                <a:lnTo>
                  <a:pt x="5680216" y="4072639"/>
                </a:lnTo>
                <a:close/>
                <a:moveTo>
                  <a:pt x="6672276" y="4064089"/>
                </a:moveTo>
                <a:lnTo>
                  <a:pt x="6672711" y="4064961"/>
                </a:lnTo>
                <a:lnTo>
                  <a:pt x="6673986" y="4068148"/>
                </a:lnTo>
                <a:lnTo>
                  <a:pt x="6674623" y="4071972"/>
                </a:lnTo>
                <a:lnTo>
                  <a:pt x="6675897" y="4075796"/>
                </a:lnTo>
                <a:lnTo>
                  <a:pt x="6676534" y="4084083"/>
                </a:lnTo>
                <a:lnTo>
                  <a:pt x="6679083" y="4089182"/>
                </a:lnTo>
                <a:lnTo>
                  <a:pt x="6678446" y="4095556"/>
                </a:lnTo>
                <a:lnTo>
                  <a:pt x="6677809" y="4101292"/>
                </a:lnTo>
                <a:lnTo>
                  <a:pt x="6677809" y="4107666"/>
                </a:lnTo>
                <a:lnTo>
                  <a:pt x="6679083" y="4113403"/>
                </a:lnTo>
                <a:lnTo>
                  <a:pt x="6680994" y="4120414"/>
                </a:lnTo>
                <a:lnTo>
                  <a:pt x="6684817" y="4128700"/>
                </a:lnTo>
                <a:lnTo>
                  <a:pt x="6687365" y="4133162"/>
                </a:lnTo>
                <a:lnTo>
                  <a:pt x="6690375" y="4136775"/>
                </a:lnTo>
                <a:lnTo>
                  <a:pt x="6689277" y="4134578"/>
                </a:lnTo>
                <a:lnTo>
                  <a:pt x="6686091" y="4130116"/>
                </a:lnTo>
                <a:lnTo>
                  <a:pt x="6682268" y="4121829"/>
                </a:lnTo>
                <a:lnTo>
                  <a:pt x="6679720" y="4114817"/>
                </a:lnTo>
                <a:lnTo>
                  <a:pt x="6679083" y="4109080"/>
                </a:lnTo>
                <a:lnTo>
                  <a:pt x="6679083" y="4102705"/>
                </a:lnTo>
                <a:lnTo>
                  <a:pt x="6679720" y="4096968"/>
                </a:lnTo>
                <a:lnTo>
                  <a:pt x="6679720" y="4090593"/>
                </a:lnTo>
                <a:lnTo>
                  <a:pt x="6678445" y="4085494"/>
                </a:lnTo>
                <a:lnTo>
                  <a:pt x="6676534" y="4077207"/>
                </a:lnTo>
                <a:lnTo>
                  <a:pt x="6675897" y="4073382"/>
                </a:lnTo>
                <a:lnTo>
                  <a:pt x="6674623" y="4069557"/>
                </a:lnTo>
                <a:lnTo>
                  <a:pt x="6673985" y="4066370"/>
                </a:lnTo>
                <a:close/>
                <a:moveTo>
                  <a:pt x="820258" y="4060305"/>
                </a:moveTo>
                <a:lnTo>
                  <a:pt x="819466" y="4061097"/>
                </a:lnTo>
                <a:lnTo>
                  <a:pt x="817556" y="4063008"/>
                </a:lnTo>
                <a:lnTo>
                  <a:pt x="816283" y="4065557"/>
                </a:lnTo>
                <a:lnTo>
                  <a:pt x="815646" y="4068106"/>
                </a:lnTo>
                <a:lnTo>
                  <a:pt x="815009" y="4070654"/>
                </a:lnTo>
                <a:lnTo>
                  <a:pt x="812462" y="4075114"/>
                </a:lnTo>
                <a:lnTo>
                  <a:pt x="811189" y="4080848"/>
                </a:lnTo>
                <a:lnTo>
                  <a:pt x="811189" y="4084671"/>
                </a:lnTo>
                <a:lnTo>
                  <a:pt x="811189" y="4087220"/>
                </a:lnTo>
                <a:lnTo>
                  <a:pt x="811189" y="4089768"/>
                </a:lnTo>
                <a:lnTo>
                  <a:pt x="811826" y="4092317"/>
                </a:lnTo>
                <a:lnTo>
                  <a:pt x="813099" y="4093591"/>
                </a:lnTo>
                <a:lnTo>
                  <a:pt x="815646" y="4095502"/>
                </a:lnTo>
                <a:lnTo>
                  <a:pt x="817556" y="4096139"/>
                </a:lnTo>
                <a:lnTo>
                  <a:pt x="820103" y="4096777"/>
                </a:lnTo>
                <a:lnTo>
                  <a:pt x="824560" y="4098051"/>
                </a:lnTo>
                <a:lnTo>
                  <a:pt x="829654" y="4099325"/>
                </a:lnTo>
                <a:lnTo>
                  <a:pt x="832838" y="4101874"/>
                </a:lnTo>
                <a:lnTo>
                  <a:pt x="837931" y="4105696"/>
                </a:lnTo>
                <a:lnTo>
                  <a:pt x="841115" y="4110156"/>
                </a:lnTo>
                <a:lnTo>
                  <a:pt x="843662" y="4113979"/>
                </a:lnTo>
                <a:lnTo>
                  <a:pt x="844935" y="4120351"/>
                </a:lnTo>
                <a:lnTo>
                  <a:pt x="845572" y="4127359"/>
                </a:lnTo>
                <a:lnTo>
                  <a:pt x="846209" y="4134368"/>
                </a:lnTo>
                <a:lnTo>
                  <a:pt x="846209" y="4140739"/>
                </a:lnTo>
                <a:lnTo>
                  <a:pt x="844299" y="4147110"/>
                </a:lnTo>
                <a:lnTo>
                  <a:pt x="842388" y="4154756"/>
                </a:lnTo>
                <a:lnTo>
                  <a:pt x="839842" y="4163039"/>
                </a:lnTo>
                <a:lnTo>
                  <a:pt x="837051" y="4169182"/>
                </a:lnTo>
                <a:lnTo>
                  <a:pt x="837820" y="4168772"/>
                </a:lnTo>
                <a:lnTo>
                  <a:pt x="841005" y="4162401"/>
                </a:lnTo>
                <a:lnTo>
                  <a:pt x="843553" y="4154118"/>
                </a:lnTo>
                <a:lnTo>
                  <a:pt x="845464" y="4146473"/>
                </a:lnTo>
                <a:lnTo>
                  <a:pt x="847375" y="4139464"/>
                </a:lnTo>
                <a:lnTo>
                  <a:pt x="846738" y="4133730"/>
                </a:lnTo>
                <a:lnTo>
                  <a:pt x="846738" y="4126084"/>
                </a:lnTo>
                <a:lnTo>
                  <a:pt x="846101" y="4119713"/>
                </a:lnTo>
                <a:lnTo>
                  <a:pt x="844827" y="4113342"/>
                </a:lnTo>
                <a:lnTo>
                  <a:pt x="842279" y="4109519"/>
                </a:lnTo>
                <a:lnTo>
                  <a:pt x="838457" y="4104422"/>
                </a:lnTo>
                <a:lnTo>
                  <a:pt x="833998" y="4101236"/>
                </a:lnTo>
                <a:lnTo>
                  <a:pt x="830175" y="4098688"/>
                </a:lnTo>
                <a:lnTo>
                  <a:pt x="826353" y="4097413"/>
                </a:lnTo>
                <a:lnTo>
                  <a:pt x="820620" y="4096139"/>
                </a:lnTo>
                <a:lnTo>
                  <a:pt x="818709" y="4095502"/>
                </a:lnTo>
                <a:lnTo>
                  <a:pt x="816798" y="4093591"/>
                </a:lnTo>
                <a:lnTo>
                  <a:pt x="814887" y="4092953"/>
                </a:lnTo>
                <a:lnTo>
                  <a:pt x="812976" y="4091042"/>
                </a:lnTo>
                <a:lnTo>
                  <a:pt x="812339" y="4089131"/>
                </a:lnTo>
                <a:lnTo>
                  <a:pt x="812339" y="4086582"/>
                </a:lnTo>
                <a:lnTo>
                  <a:pt x="812339" y="4084034"/>
                </a:lnTo>
                <a:lnTo>
                  <a:pt x="812339" y="4080211"/>
                </a:lnTo>
                <a:lnTo>
                  <a:pt x="813613" y="4074476"/>
                </a:lnTo>
                <a:lnTo>
                  <a:pt x="816161" y="4069379"/>
                </a:lnTo>
                <a:lnTo>
                  <a:pt x="816161" y="4066831"/>
                </a:lnTo>
                <a:lnTo>
                  <a:pt x="817435" y="4064919"/>
                </a:lnTo>
                <a:lnTo>
                  <a:pt x="818709" y="4062371"/>
                </a:lnTo>
                <a:close/>
                <a:moveTo>
                  <a:pt x="821694" y="4059106"/>
                </a:moveTo>
                <a:lnTo>
                  <a:pt x="821376" y="4059186"/>
                </a:lnTo>
                <a:lnTo>
                  <a:pt x="820981" y="4059582"/>
                </a:lnTo>
                <a:close/>
                <a:moveTo>
                  <a:pt x="5573839" y="4052893"/>
                </a:moveTo>
                <a:lnTo>
                  <a:pt x="5572712" y="4053092"/>
                </a:lnTo>
                <a:lnTo>
                  <a:pt x="5576840" y="4054125"/>
                </a:lnTo>
                <a:lnTo>
                  <a:pt x="5583848" y="4056037"/>
                </a:lnTo>
                <a:lnTo>
                  <a:pt x="5590220" y="4059861"/>
                </a:lnTo>
                <a:lnTo>
                  <a:pt x="5597865" y="4062411"/>
                </a:lnTo>
                <a:lnTo>
                  <a:pt x="5611245" y="4068148"/>
                </a:lnTo>
                <a:lnTo>
                  <a:pt x="5622076" y="4072609"/>
                </a:lnTo>
                <a:lnTo>
                  <a:pt x="5632908" y="4073247"/>
                </a:lnTo>
                <a:lnTo>
                  <a:pt x="5635771" y="4073247"/>
                </a:lnTo>
                <a:lnTo>
                  <a:pt x="5625435" y="4072639"/>
                </a:lnTo>
                <a:lnTo>
                  <a:pt x="5613969" y="4068180"/>
                </a:lnTo>
                <a:lnTo>
                  <a:pt x="5599956" y="4062447"/>
                </a:lnTo>
                <a:lnTo>
                  <a:pt x="5593586" y="4059899"/>
                </a:lnTo>
                <a:lnTo>
                  <a:pt x="5586579" y="4056078"/>
                </a:lnTo>
                <a:lnTo>
                  <a:pt x="5580209" y="4054167"/>
                </a:lnTo>
                <a:close/>
                <a:moveTo>
                  <a:pt x="4768689" y="4050345"/>
                </a:moveTo>
                <a:lnTo>
                  <a:pt x="4766986" y="4050515"/>
                </a:lnTo>
                <a:lnTo>
                  <a:pt x="4776599" y="4052213"/>
                </a:lnTo>
                <a:lnTo>
                  <a:pt x="4789979" y="4052850"/>
                </a:lnTo>
                <a:lnTo>
                  <a:pt x="4796350" y="4053487"/>
                </a:lnTo>
                <a:lnTo>
                  <a:pt x="4802084" y="4054762"/>
                </a:lnTo>
                <a:lnTo>
                  <a:pt x="4807818" y="4056037"/>
                </a:lnTo>
                <a:lnTo>
                  <a:pt x="4812278" y="4057949"/>
                </a:lnTo>
                <a:lnTo>
                  <a:pt x="4821835" y="4063686"/>
                </a:lnTo>
                <a:lnTo>
                  <a:pt x="4831392" y="4070060"/>
                </a:lnTo>
                <a:lnTo>
                  <a:pt x="4835852" y="4071335"/>
                </a:lnTo>
                <a:lnTo>
                  <a:pt x="4840949" y="4072609"/>
                </a:lnTo>
                <a:lnTo>
                  <a:pt x="4846046" y="4073247"/>
                </a:lnTo>
                <a:lnTo>
                  <a:pt x="4849325" y="4073247"/>
                </a:lnTo>
                <a:lnTo>
                  <a:pt x="4843853" y="4072639"/>
                </a:lnTo>
                <a:lnTo>
                  <a:pt x="4838758" y="4071365"/>
                </a:lnTo>
                <a:lnTo>
                  <a:pt x="4834299" y="4069454"/>
                </a:lnTo>
                <a:lnTo>
                  <a:pt x="4824744" y="4063721"/>
                </a:lnTo>
                <a:lnTo>
                  <a:pt x="4815189" y="4057352"/>
                </a:lnTo>
                <a:lnTo>
                  <a:pt x="4810730" y="4056078"/>
                </a:lnTo>
                <a:lnTo>
                  <a:pt x="4805634" y="4054804"/>
                </a:lnTo>
                <a:lnTo>
                  <a:pt x="4799265" y="4053530"/>
                </a:lnTo>
                <a:lnTo>
                  <a:pt x="4792258" y="4052893"/>
                </a:lnTo>
                <a:lnTo>
                  <a:pt x="4779518" y="4051619"/>
                </a:lnTo>
                <a:close/>
                <a:moveTo>
                  <a:pt x="5352934" y="4027415"/>
                </a:moveTo>
                <a:lnTo>
                  <a:pt x="5360214" y="4028629"/>
                </a:lnTo>
                <a:lnTo>
                  <a:pt x="5365311" y="4029266"/>
                </a:lnTo>
                <a:lnTo>
                  <a:pt x="5371683" y="4031178"/>
                </a:lnTo>
                <a:lnTo>
                  <a:pt x="5378054" y="4035003"/>
                </a:lnTo>
                <a:lnTo>
                  <a:pt x="5385062" y="4038190"/>
                </a:lnTo>
                <a:lnTo>
                  <a:pt x="5392071" y="4042014"/>
                </a:lnTo>
                <a:lnTo>
                  <a:pt x="5398442" y="4044564"/>
                </a:lnTo>
                <a:lnTo>
                  <a:pt x="5405451" y="4047113"/>
                </a:lnTo>
                <a:lnTo>
                  <a:pt x="5410548" y="4048388"/>
                </a:lnTo>
                <a:lnTo>
                  <a:pt x="5411856" y="4048014"/>
                </a:lnTo>
                <a:lnTo>
                  <a:pt x="5407586" y="4047160"/>
                </a:lnTo>
                <a:lnTo>
                  <a:pt x="5401216" y="4044613"/>
                </a:lnTo>
                <a:lnTo>
                  <a:pt x="5394846" y="4041428"/>
                </a:lnTo>
                <a:lnTo>
                  <a:pt x="5387839" y="4038243"/>
                </a:lnTo>
                <a:lnTo>
                  <a:pt x="5381470" y="4035058"/>
                </a:lnTo>
                <a:lnTo>
                  <a:pt x="5374463" y="4031236"/>
                </a:lnTo>
                <a:lnTo>
                  <a:pt x="5368093" y="4029326"/>
                </a:lnTo>
                <a:lnTo>
                  <a:pt x="5362360" y="4028689"/>
                </a:lnTo>
                <a:lnTo>
                  <a:pt x="5354716" y="4027415"/>
                </a:lnTo>
                <a:close/>
                <a:moveTo>
                  <a:pt x="5466085" y="4025504"/>
                </a:moveTo>
                <a:lnTo>
                  <a:pt x="5472987" y="4026079"/>
                </a:lnTo>
                <a:lnTo>
                  <a:pt x="5480633" y="4027354"/>
                </a:lnTo>
                <a:lnTo>
                  <a:pt x="5487004" y="4028629"/>
                </a:lnTo>
                <a:lnTo>
                  <a:pt x="5493375" y="4030541"/>
                </a:lnTo>
                <a:lnTo>
                  <a:pt x="5498472" y="4033728"/>
                </a:lnTo>
                <a:lnTo>
                  <a:pt x="5504207" y="4039465"/>
                </a:lnTo>
                <a:lnTo>
                  <a:pt x="5509304" y="4047751"/>
                </a:lnTo>
                <a:lnTo>
                  <a:pt x="5512489" y="4052213"/>
                </a:lnTo>
                <a:lnTo>
                  <a:pt x="5516312" y="4055400"/>
                </a:lnTo>
                <a:lnTo>
                  <a:pt x="5518861" y="4058587"/>
                </a:lnTo>
                <a:lnTo>
                  <a:pt x="5522683" y="4060499"/>
                </a:lnTo>
                <a:lnTo>
                  <a:pt x="5527781" y="4061136"/>
                </a:lnTo>
                <a:lnTo>
                  <a:pt x="5530228" y="4061136"/>
                </a:lnTo>
                <a:lnTo>
                  <a:pt x="5525429" y="4060536"/>
                </a:lnTo>
                <a:lnTo>
                  <a:pt x="5521607" y="4058626"/>
                </a:lnTo>
                <a:lnTo>
                  <a:pt x="5518422" y="4055441"/>
                </a:lnTo>
                <a:lnTo>
                  <a:pt x="5515237" y="4051619"/>
                </a:lnTo>
                <a:lnTo>
                  <a:pt x="5512052" y="4047797"/>
                </a:lnTo>
                <a:lnTo>
                  <a:pt x="5506319" y="4039517"/>
                </a:lnTo>
                <a:lnTo>
                  <a:pt x="5500586" y="4033147"/>
                </a:lnTo>
                <a:lnTo>
                  <a:pt x="5496127" y="4030599"/>
                </a:lnTo>
                <a:lnTo>
                  <a:pt x="5489120" y="4028689"/>
                </a:lnTo>
                <a:lnTo>
                  <a:pt x="5482750" y="4027415"/>
                </a:lnTo>
                <a:lnTo>
                  <a:pt x="5475107" y="4026141"/>
                </a:lnTo>
                <a:lnTo>
                  <a:pt x="5468100" y="4025504"/>
                </a:lnTo>
                <a:close/>
                <a:moveTo>
                  <a:pt x="4690392" y="4024230"/>
                </a:moveTo>
                <a:lnTo>
                  <a:pt x="4698868" y="4025442"/>
                </a:lnTo>
                <a:lnTo>
                  <a:pt x="4703328" y="4026717"/>
                </a:lnTo>
                <a:lnTo>
                  <a:pt x="4707788" y="4027991"/>
                </a:lnTo>
                <a:lnTo>
                  <a:pt x="4711611" y="4029266"/>
                </a:lnTo>
                <a:lnTo>
                  <a:pt x="4714797" y="4030541"/>
                </a:lnTo>
                <a:lnTo>
                  <a:pt x="4717982" y="4032453"/>
                </a:lnTo>
                <a:lnTo>
                  <a:pt x="4720531" y="4035003"/>
                </a:lnTo>
                <a:lnTo>
                  <a:pt x="4723079" y="4037552"/>
                </a:lnTo>
                <a:lnTo>
                  <a:pt x="4725628" y="4040739"/>
                </a:lnTo>
                <a:lnTo>
                  <a:pt x="4728814" y="4043926"/>
                </a:lnTo>
                <a:lnTo>
                  <a:pt x="4731362" y="4047113"/>
                </a:lnTo>
                <a:lnTo>
                  <a:pt x="4733911" y="4049026"/>
                </a:lnTo>
                <a:lnTo>
                  <a:pt x="4736459" y="4050300"/>
                </a:lnTo>
                <a:lnTo>
                  <a:pt x="4743468" y="4051575"/>
                </a:lnTo>
                <a:lnTo>
                  <a:pt x="4745560" y="4051575"/>
                </a:lnTo>
                <a:lnTo>
                  <a:pt x="4740025" y="4050345"/>
                </a:lnTo>
                <a:lnTo>
                  <a:pt x="4736840" y="4049071"/>
                </a:lnTo>
                <a:lnTo>
                  <a:pt x="4734292" y="4047160"/>
                </a:lnTo>
                <a:lnTo>
                  <a:pt x="4731107" y="4043339"/>
                </a:lnTo>
                <a:lnTo>
                  <a:pt x="4728559" y="4040791"/>
                </a:lnTo>
                <a:lnTo>
                  <a:pt x="4725374" y="4037606"/>
                </a:lnTo>
                <a:lnTo>
                  <a:pt x="4722826" y="4035058"/>
                </a:lnTo>
                <a:lnTo>
                  <a:pt x="4720278" y="4032510"/>
                </a:lnTo>
                <a:lnTo>
                  <a:pt x="4717730" y="4030599"/>
                </a:lnTo>
                <a:lnTo>
                  <a:pt x="4714545" y="4029326"/>
                </a:lnTo>
                <a:lnTo>
                  <a:pt x="4710723" y="4028052"/>
                </a:lnTo>
                <a:lnTo>
                  <a:pt x="4706901" y="4026778"/>
                </a:lnTo>
                <a:lnTo>
                  <a:pt x="4701806" y="4025504"/>
                </a:lnTo>
                <a:lnTo>
                  <a:pt x="4693525" y="4024230"/>
                </a:lnTo>
                <a:close/>
                <a:moveTo>
                  <a:pt x="4679562" y="4023593"/>
                </a:moveTo>
                <a:lnTo>
                  <a:pt x="4683577" y="4024167"/>
                </a:lnTo>
                <a:lnTo>
                  <a:pt x="4685437" y="4024167"/>
                </a:lnTo>
                <a:lnTo>
                  <a:pt x="4681422" y="4023593"/>
                </a:lnTo>
                <a:close/>
                <a:moveTo>
                  <a:pt x="9400157" y="4018095"/>
                </a:moveTo>
                <a:lnTo>
                  <a:pt x="9400284" y="4018560"/>
                </a:lnTo>
                <a:lnTo>
                  <a:pt x="9400314" y="4018633"/>
                </a:lnTo>
                <a:lnTo>
                  <a:pt x="9400230" y="4018295"/>
                </a:lnTo>
                <a:close/>
                <a:moveTo>
                  <a:pt x="3979649" y="3994111"/>
                </a:moveTo>
                <a:lnTo>
                  <a:pt x="3978189" y="3994293"/>
                </a:lnTo>
                <a:lnTo>
                  <a:pt x="3971820" y="3994930"/>
                </a:lnTo>
                <a:lnTo>
                  <a:pt x="3967491" y="3995411"/>
                </a:lnTo>
                <a:lnTo>
                  <a:pt x="3970624" y="3995411"/>
                </a:lnTo>
                <a:lnTo>
                  <a:pt x="3976995" y="3994774"/>
                </a:lnTo>
                <a:close/>
                <a:moveTo>
                  <a:pt x="832427" y="3968014"/>
                </a:moveTo>
                <a:lnTo>
                  <a:pt x="830291" y="3969350"/>
                </a:lnTo>
                <a:lnTo>
                  <a:pt x="827107" y="3973810"/>
                </a:lnTo>
                <a:lnTo>
                  <a:pt x="826470" y="3975721"/>
                </a:lnTo>
                <a:lnTo>
                  <a:pt x="825834" y="3978907"/>
                </a:lnTo>
                <a:lnTo>
                  <a:pt x="826470" y="3982092"/>
                </a:lnTo>
                <a:lnTo>
                  <a:pt x="826470" y="3985915"/>
                </a:lnTo>
                <a:lnTo>
                  <a:pt x="827744" y="3989101"/>
                </a:lnTo>
                <a:lnTo>
                  <a:pt x="828380" y="3992287"/>
                </a:lnTo>
                <a:lnTo>
                  <a:pt x="830291" y="3995472"/>
                </a:lnTo>
                <a:lnTo>
                  <a:pt x="831564" y="3998021"/>
                </a:lnTo>
                <a:lnTo>
                  <a:pt x="832838" y="3999932"/>
                </a:lnTo>
                <a:lnTo>
                  <a:pt x="835384" y="4001206"/>
                </a:lnTo>
                <a:lnTo>
                  <a:pt x="839205" y="4003118"/>
                </a:lnTo>
                <a:lnTo>
                  <a:pt x="842388" y="4005029"/>
                </a:lnTo>
                <a:lnTo>
                  <a:pt x="846209" y="4006303"/>
                </a:lnTo>
                <a:lnTo>
                  <a:pt x="849392" y="4008215"/>
                </a:lnTo>
                <a:lnTo>
                  <a:pt x="851939" y="4010763"/>
                </a:lnTo>
                <a:lnTo>
                  <a:pt x="853849" y="4012675"/>
                </a:lnTo>
                <a:lnTo>
                  <a:pt x="854486" y="4014586"/>
                </a:lnTo>
                <a:lnTo>
                  <a:pt x="854486" y="4017135"/>
                </a:lnTo>
                <a:lnTo>
                  <a:pt x="854486" y="4019683"/>
                </a:lnTo>
                <a:lnTo>
                  <a:pt x="853849" y="4023506"/>
                </a:lnTo>
                <a:lnTo>
                  <a:pt x="852576" y="4029240"/>
                </a:lnTo>
                <a:lnTo>
                  <a:pt x="851303" y="4034337"/>
                </a:lnTo>
                <a:lnTo>
                  <a:pt x="850666" y="4038797"/>
                </a:lnTo>
                <a:lnTo>
                  <a:pt x="848119" y="4044532"/>
                </a:lnTo>
                <a:lnTo>
                  <a:pt x="844935" y="4050903"/>
                </a:lnTo>
                <a:lnTo>
                  <a:pt x="842189" y="4054751"/>
                </a:lnTo>
                <a:lnTo>
                  <a:pt x="842279" y="4054725"/>
                </a:lnTo>
                <a:lnTo>
                  <a:pt x="846101" y="4050265"/>
                </a:lnTo>
                <a:lnTo>
                  <a:pt x="849286" y="4043894"/>
                </a:lnTo>
                <a:lnTo>
                  <a:pt x="851197" y="4038160"/>
                </a:lnTo>
                <a:lnTo>
                  <a:pt x="852471" y="4033063"/>
                </a:lnTo>
                <a:lnTo>
                  <a:pt x="853745" y="4028603"/>
                </a:lnTo>
                <a:lnTo>
                  <a:pt x="855019" y="4022231"/>
                </a:lnTo>
                <a:lnTo>
                  <a:pt x="855656" y="4019046"/>
                </a:lnTo>
                <a:lnTo>
                  <a:pt x="855656" y="4015860"/>
                </a:lnTo>
                <a:lnTo>
                  <a:pt x="855019" y="4013312"/>
                </a:lnTo>
                <a:lnTo>
                  <a:pt x="854382" y="4011400"/>
                </a:lnTo>
                <a:lnTo>
                  <a:pt x="853108" y="4010126"/>
                </a:lnTo>
                <a:lnTo>
                  <a:pt x="850560" y="4007577"/>
                </a:lnTo>
                <a:lnTo>
                  <a:pt x="846738" y="4005666"/>
                </a:lnTo>
                <a:lnTo>
                  <a:pt x="843553" y="4003755"/>
                </a:lnTo>
                <a:lnTo>
                  <a:pt x="840368" y="4002480"/>
                </a:lnTo>
                <a:lnTo>
                  <a:pt x="837183" y="4000569"/>
                </a:lnTo>
                <a:lnTo>
                  <a:pt x="833998" y="3998657"/>
                </a:lnTo>
                <a:lnTo>
                  <a:pt x="832723" y="3997383"/>
                </a:lnTo>
                <a:lnTo>
                  <a:pt x="830812" y="3994198"/>
                </a:lnTo>
                <a:lnTo>
                  <a:pt x="829538" y="3991649"/>
                </a:lnTo>
                <a:lnTo>
                  <a:pt x="828901" y="3988463"/>
                </a:lnTo>
                <a:lnTo>
                  <a:pt x="827627" y="3985278"/>
                </a:lnTo>
                <a:lnTo>
                  <a:pt x="827627" y="3980818"/>
                </a:lnTo>
                <a:lnTo>
                  <a:pt x="826990" y="3977632"/>
                </a:lnTo>
                <a:lnTo>
                  <a:pt x="827627" y="3975084"/>
                </a:lnTo>
                <a:lnTo>
                  <a:pt x="828264" y="3973172"/>
                </a:lnTo>
                <a:lnTo>
                  <a:pt x="831449" y="3968712"/>
                </a:lnTo>
                <a:close/>
                <a:moveTo>
                  <a:pt x="4534915" y="3965630"/>
                </a:moveTo>
                <a:lnTo>
                  <a:pt x="4534427" y="3965658"/>
                </a:lnTo>
                <a:lnTo>
                  <a:pt x="4541496" y="3966164"/>
                </a:lnTo>
                <a:lnTo>
                  <a:pt x="4552964" y="3968713"/>
                </a:lnTo>
                <a:lnTo>
                  <a:pt x="4558062" y="3969988"/>
                </a:lnTo>
                <a:lnTo>
                  <a:pt x="4563796" y="3971263"/>
                </a:lnTo>
                <a:lnTo>
                  <a:pt x="4567619" y="3973812"/>
                </a:lnTo>
                <a:lnTo>
                  <a:pt x="4570804" y="3975725"/>
                </a:lnTo>
                <a:lnTo>
                  <a:pt x="4573990" y="3977637"/>
                </a:lnTo>
                <a:lnTo>
                  <a:pt x="4576538" y="3980824"/>
                </a:lnTo>
                <a:lnTo>
                  <a:pt x="4578450" y="3984648"/>
                </a:lnTo>
                <a:lnTo>
                  <a:pt x="4580361" y="3988473"/>
                </a:lnTo>
                <a:lnTo>
                  <a:pt x="4582910" y="3992297"/>
                </a:lnTo>
                <a:lnTo>
                  <a:pt x="4584821" y="3995484"/>
                </a:lnTo>
                <a:lnTo>
                  <a:pt x="4586733" y="3998034"/>
                </a:lnTo>
                <a:lnTo>
                  <a:pt x="4588007" y="3999946"/>
                </a:lnTo>
                <a:lnTo>
                  <a:pt x="4591193" y="4001221"/>
                </a:lnTo>
                <a:lnTo>
                  <a:pt x="4595652" y="4002495"/>
                </a:lnTo>
                <a:lnTo>
                  <a:pt x="4599475" y="4003133"/>
                </a:lnTo>
                <a:lnTo>
                  <a:pt x="4603935" y="4004408"/>
                </a:lnTo>
                <a:lnTo>
                  <a:pt x="4609032" y="4005045"/>
                </a:lnTo>
                <a:lnTo>
                  <a:pt x="4612855" y="4006320"/>
                </a:lnTo>
                <a:lnTo>
                  <a:pt x="4617315" y="4007595"/>
                </a:lnTo>
                <a:lnTo>
                  <a:pt x="4619864" y="4009507"/>
                </a:lnTo>
                <a:lnTo>
                  <a:pt x="4624324" y="4012694"/>
                </a:lnTo>
                <a:lnTo>
                  <a:pt x="4630058" y="4017156"/>
                </a:lnTo>
                <a:lnTo>
                  <a:pt x="4632606" y="4019705"/>
                </a:lnTo>
                <a:lnTo>
                  <a:pt x="4635155" y="4022255"/>
                </a:lnTo>
                <a:lnTo>
                  <a:pt x="4637066" y="4023530"/>
                </a:lnTo>
                <a:lnTo>
                  <a:pt x="4639615" y="4024167"/>
                </a:lnTo>
                <a:lnTo>
                  <a:pt x="4643438" y="4025442"/>
                </a:lnTo>
                <a:lnTo>
                  <a:pt x="4648535" y="4025442"/>
                </a:lnTo>
                <a:lnTo>
                  <a:pt x="4651563" y="4025442"/>
                </a:lnTo>
                <a:lnTo>
                  <a:pt x="4646388" y="4024867"/>
                </a:lnTo>
                <a:lnTo>
                  <a:pt x="4642566" y="4024230"/>
                </a:lnTo>
                <a:lnTo>
                  <a:pt x="4640655" y="4023593"/>
                </a:lnTo>
                <a:lnTo>
                  <a:pt x="4638107" y="4022319"/>
                </a:lnTo>
                <a:lnTo>
                  <a:pt x="4634922" y="4019771"/>
                </a:lnTo>
                <a:lnTo>
                  <a:pt x="4632374" y="4017223"/>
                </a:lnTo>
                <a:lnTo>
                  <a:pt x="4627278" y="4012765"/>
                </a:lnTo>
                <a:lnTo>
                  <a:pt x="4622819" y="4008943"/>
                </a:lnTo>
                <a:lnTo>
                  <a:pt x="4619634" y="4007669"/>
                </a:lnTo>
                <a:lnTo>
                  <a:pt x="4616449" y="4006395"/>
                </a:lnTo>
                <a:lnTo>
                  <a:pt x="4611354" y="4005121"/>
                </a:lnTo>
                <a:lnTo>
                  <a:pt x="4607532" y="4004484"/>
                </a:lnTo>
                <a:lnTo>
                  <a:pt x="4602436" y="4003210"/>
                </a:lnTo>
                <a:lnTo>
                  <a:pt x="4597977" y="4002573"/>
                </a:lnTo>
                <a:lnTo>
                  <a:pt x="4594792" y="4001299"/>
                </a:lnTo>
                <a:lnTo>
                  <a:pt x="4590970" y="4000026"/>
                </a:lnTo>
                <a:lnTo>
                  <a:pt x="4589059" y="3998115"/>
                </a:lnTo>
                <a:lnTo>
                  <a:pt x="4587785" y="3994930"/>
                </a:lnTo>
                <a:lnTo>
                  <a:pt x="4585874" y="3991745"/>
                </a:lnTo>
                <a:lnTo>
                  <a:pt x="4583963" y="3988560"/>
                </a:lnTo>
                <a:lnTo>
                  <a:pt x="4581415" y="3984102"/>
                </a:lnTo>
                <a:lnTo>
                  <a:pt x="4578867" y="3980917"/>
                </a:lnTo>
                <a:lnTo>
                  <a:pt x="4576956" y="3977732"/>
                </a:lnTo>
                <a:lnTo>
                  <a:pt x="4574408" y="3975821"/>
                </a:lnTo>
                <a:lnTo>
                  <a:pt x="4570586" y="3973910"/>
                </a:lnTo>
                <a:lnTo>
                  <a:pt x="4566128" y="3971362"/>
                </a:lnTo>
                <a:lnTo>
                  <a:pt x="4561669" y="3970089"/>
                </a:lnTo>
                <a:lnTo>
                  <a:pt x="4555299" y="3968815"/>
                </a:lnTo>
                <a:lnTo>
                  <a:pt x="4544470" y="3966267"/>
                </a:lnTo>
                <a:close/>
                <a:moveTo>
                  <a:pt x="4368571" y="3960671"/>
                </a:moveTo>
                <a:lnTo>
                  <a:pt x="4378391" y="3968031"/>
                </a:lnTo>
                <a:lnTo>
                  <a:pt x="4386036" y="3972488"/>
                </a:lnTo>
                <a:lnTo>
                  <a:pt x="4390496" y="3976308"/>
                </a:lnTo>
                <a:lnTo>
                  <a:pt x="4395593" y="3980765"/>
                </a:lnTo>
                <a:lnTo>
                  <a:pt x="4400053" y="3985859"/>
                </a:lnTo>
                <a:lnTo>
                  <a:pt x="4405787" y="3990953"/>
                </a:lnTo>
                <a:lnTo>
                  <a:pt x="4410247" y="3996047"/>
                </a:lnTo>
                <a:lnTo>
                  <a:pt x="4414707" y="4001778"/>
                </a:lnTo>
                <a:lnTo>
                  <a:pt x="4420441" y="4005599"/>
                </a:lnTo>
                <a:lnTo>
                  <a:pt x="4424264" y="4008782"/>
                </a:lnTo>
                <a:lnTo>
                  <a:pt x="4425109" y="4010471"/>
                </a:lnTo>
                <a:lnTo>
                  <a:pt x="4429997" y="4012694"/>
                </a:lnTo>
                <a:lnTo>
                  <a:pt x="4438917" y="4015881"/>
                </a:lnTo>
                <a:lnTo>
                  <a:pt x="4443377" y="4016518"/>
                </a:lnTo>
                <a:lnTo>
                  <a:pt x="4447200" y="4017156"/>
                </a:lnTo>
                <a:lnTo>
                  <a:pt x="4450293" y="4017156"/>
                </a:lnTo>
                <a:lnTo>
                  <a:pt x="4445737" y="4016586"/>
                </a:lnTo>
                <a:lnTo>
                  <a:pt x="4441915" y="4015312"/>
                </a:lnTo>
                <a:lnTo>
                  <a:pt x="4432997" y="4012765"/>
                </a:lnTo>
                <a:lnTo>
                  <a:pt x="4425354" y="4008943"/>
                </a:lnTo>
                <a:lnTo>
                  <a:pt x="4420895" y="4005758"/>
                </a:lnTo>
                <a:lnTo>
                  <a:pt x="4416436" y="4001299"/>
                </a:lnTo>
                <a:lnTo>
                  <a:pt x="4411340" y="3996204"/>
                </a:lnTo>
                <a:lnTo>
                  <a:pt x="4406881" y="3991108"/>
                </a:lnTo>
                <a:lnTo>
                  <a:pt x="4401148" y="3986012"/>
                </a:lnTo>
                <a:lnTo>
                  <a:pt x="4396689" y="3980280"/>
                </a:lnTo>
                <a:lnTo>
                  <a:pt x="4391593" y="3976458"/>
                </a:lnTo>
                <a:lnTo>
                  <a:pt x="4387135" y="3973273"/>
                </a:lnTo>
                <a:lnTo>
                  <a:pt x="4379491" y="3967541"/>
                </a:lnTo>
                <a:lnTo>
                  <a:pt x="4369299" y="3961171"/>
                </a:lnTo>
                <a:close/>
                <a:moveTo>
                  <a:pt x="6350631" y="3955235"/>
                </a:moveTo>
                <a:lnTo>
                  <a:pt x="6350163" y="3955546"/>
                </a:lnTo>
                <a:lnTo>
                  <a:pt x="6350321" y="3955452"/>
                </a:lnTo>
                <a:close/>
                <a:moveTo>
                  <a:pt x="6357094" y="3950386"/>
                </a:moveTo>
                <a:lnTo>
                  <a:pt x="6352937" y="3953620"/>
                </a:lnTo>
                <a:lnTo>
                  <a:pt x="6356692" y="3950990"/>
                </a:lnTo>
                <a:close/>
                <a:moveTo>
                  <a:pt x="6270568" y="3933889"/>
                </a:moveTo>
                <a:lnTo>
                  <a:pt x="6264332" y="3938878"/>
                </a:lnTo>
                <a:lnTo>
                  <a:pt x="6257963" y="3944610"/>
                </a:lnTo>
                <a:lnTo>
                  <a:pt x="6249045" y="3950343"/>
                </a:lnTo>
                <a:lnTo>
                  <a:pt x="6244586" y="3953528"/>
                </a:lnTo>
                <a:lnTo>
                  <a:pt x="6240127" y="3956075"/>
                </a:lnTo>
                <a:lnTo>
                  <a:pt x="6236305" y="3959260"/>
                </a:lnTo>
                <a:lnTo>
                  <a:pt x="6234087" y="3962588"/>
                </a:lnTo>
                <a:lnTo>
                  <a:pt x="6235000" y="3961826"/>
                </a:lnTo>
                <a:lnTo>
                  <a:pt x="6238822" y="3958002"/>
                </a:lnTo>
                <a:lnTo>
                  <a:pt x="6242645" y="3954814"/>
                </a:lnTo>
                <a:lnTo>
                  <a:pt x="6247742" y="3951627"/>
                </a:lnTo>
                <a:lnTo>
                  <a:pt x="6256662" y="3945890"/>
                </a:lnTo>
                <a:lnTo>
                  <a:pt x="6263034" y="3940790"/>
                </a:lnTo>
                <a:lnTo>
                  <a:pt x="6269405" y="3935053"/>
                </a:lnTo>
                <a:close/>
                <a:moveTo>
                  <a:pt x="4304326" y="3929323"/>
                </a:moveTo>
                <a:lnTo>
                  <a:pt x="4297956" y="3929960"/>
                </a:lnTo>
                <a:lnTo>
                  <a:pt x="4291587" y="3930597"/>
                </a:lnTo>
                <a:lnTo>
                  <a:pt x="4287069" y="3931099"/>
                </a:lnTo>
                <a:lnTo>
                  <a:pt x="4290466" y="3931099"/>
                </a:lnTo>
                <a:lnTo>
                  <a:pt x="4296837" y="3930462"/>
                </a:lnTo>
                <a:lnTo>
                  <a:pt x="4303209" y="3929826"/>
                </a:lnTo>
                <a:lnTo>
                  <a:pt x="4308235" y="3929323"/>
                </a:lnTo>
                <a:close/>
                <a:moveTo>
                  <a:pt x="4320435" y="3929202"/>
                </a:moveTo>
                <a:lnTo>
                  <a:pt x="4326145" y="3932373"/>
                </a:lnTo>
                <a:lnTo>
                  <a:pt x="4334428" y="3938103"/>
                </a:lnTo>
                <a:lnTo>
                  <a:pt x="4342711" y="3943834"/>
                </a:lnTo>
                <a:lnTo>
                  <a:pt x="4349082" y="3948291"/>
                </a:lnTo>
                <a:lnTo>
                  <a:pt x="4358002" y="3954022"/>
                </a:lnTo>
                <a:lnTo>
                  <a:pt x="4367826" y="3960159"/>
                </a:lnTo>
                <a:lnTo>
                  <a:pt x="4359107" y="3954165"/>
                </a:lnTo>
                <a:lnTo>
                  <a:pt x="4350826" y="3949069"/>
                </a:lnTo>
                <a:lnTo>
                  <a:pt x="4343819" y="3943973"/>
                </a:lnTo>
                <a:lnTo>
                  <a:pt x="4335539" y="3938241"/>
                </a:lnTo>
                <a:lnTo>
                  <a:pt x="4327895" y="3932508"/>
                </a:lnTo>
                <a:lnTo>
                  <a:pt x="4321525" y="3929323"/>
                </a:lnTo>
                <a:close/>
                <a:moveTo>
                  <a:pt x="4315792" y="3928686"/>
                </a:moveTo>
                <a:lnTo>
                  <a:pt x="4311772" y="3929189"/>
                </a:lnTo>
                <a:lnTo>
                  <a:pt x="4314677" y="3929189"/>
                </a:lnTo>
                <a:lnTo>
                  <a:pt x="4320315" y="3929189"/>
                </a:lnTo>
                <a:close/>
                <a:moveTo>
                  <a:pt x="842696" y="3925717"/>
                </a:moveTo>
                <a:lnTo>
                  <a:pt x="841752" y="3926662"/>
                </a:lnTo>
                <a:lnTo>
                  <a:pt x="839205" y="3929847"/>
                </a:lnTo>
                <a:lnTo>
                  <a:pt x="838568" y="3933033"/>
                </a:lnTo>
                <a:lnTo>
                  <a:pt x="839205" y="3936856"/>
                </a:lnTo>
                <a:lnTo>
                  <a:pt x="840478" y="3941316"/>
                </a:lnTo>
                <a:lnTo>
                  <a:pt x="841752" y="3945139"/>
                </a:lnTo>
                <a:lnTo>
                  <a:pt x="842388" y="3950236"/>
                </a:lnTo>
                <a:lnTo>
                  <a:pt x="843662" y="3954058"/>
                </a:lnTo>
                <a:lnTo>
                  <a:pt x="844299" y="3957881"/>
                </a:lnTo>
                <a:lnTo>
                  <a:pt x="843662" y="3961704"/>
                </a:lnTo>
                <a:lnTo>
                  <a:pt x="841248" y="3963153"/>
                </a:lnTo>
                <a:lnTo>
                  <a:pt x="841642" y="3962978"/>
                </a:lnTo>
                <a:lnTo>
                  <a:pt x="844827" y="3961067"/>
                </a:lnTo>
                <a:lnTo>
                  <a:pt x="845464" y="3957244"/>
                </a:lnTo>
                <a:lnTo>
                  <a:pt x="844827" y="3953421"/>
                </a:lnTo>
                <a:lnTo>
                  <a:pt x="843553" y="3949598"/>
                </a:lnTo>
                <a:lnTo>
                  <a:pt x="842279" y="3944501"/>
                </a:lnTo>
                <a:lnTo>
                  <a:pt x="841005" y="3940041"/>
                </a:lnTo>
                <a:lnTo>
                  <a:pt x="840368" y="3935581"/>
                </a:lnTo>
                <a:lnTo>
                  <a:pt x="839731" y="3931758"/>
                </a:lnTo>
                <a:lnTo>
                  <a:pt x="840368" y="3929210"/>
                </a:lnTo>
                <a:close/>
                <a:moveTo>
                  <a:pt x="6280162" y="3924928"/>
                </a:moveTo>
                <a:lnTo>
                  <a:pt x="6276435" y="3927412"/>
                </a:lnTo>
                <a:lnTo>
                  <a:pt x="6270945" y="3933512"/>
                </a:lnTo>
                <a:lnTo>
                  <a:pt x="6275139" y="3929316"/>
                </a:lnTo>
                <a:lnTo>
                  <a:pt x="6278962" y="3926129"/>
                </a:lnTo>
                <a:close/>
                <a:moveTo>
                  <a:pt x="6289175" y="3919769"/>
                </a:moveTo>
                <a:lnTo>
                  <a:pt x="6285990" y="3920406"/>
                </a:lnTo>
                <a:lnTo>
                  <a:pt x="6283442" y="3921680"/>
                </a:lnTo>
                <a:lnTo>
                  <a:pt x="6282213" y="3922909"/>
                </a:lnTo>
                <a:lnTo>
                  <a:pt x="6284696" y="3921666"/>
                </a:lnTo>
                <a:lnTo>
                  <a:pt x="6287245" y="3921029"/>
                </a:lnTo>
                <a:lnTo>
                  <a:pt x="6290430" y="3921666"/>
                </a:lnTo>
                <a:lnTo>
                  <a:pt x="6293616" y="3922941"/>
                </a:lnTo>
                <a:lnTo>
                  <a:pt x="6296165" y="3925491"/>
                </a:lnTo>
                <a:lnTo>
                  <a:pt x="6298713" y="3928041"/>
                </a:lnTo>
                <a:lnTo>
                  <a:pt x="6304447" y="3933141"/>
                </a:lnTo>
                <a:lnTo>
                  <a:pt x="6306996" y="3938240"/>
                </a:lnTo>
                <a:lnTo>
                  <a:pt x="6308270" y="3940790"/>
                </a:lnTo>
                <a:lnTo>
                  <a:pt x="6309544" y="3943340"/>
                </a:lnTo>
                <a:lnTo>
                  <a:pt x="6310182" y="3947165"/>
                </a:lnTo>
                <a:lnTo>
                  <a:pt x="6310182" y="3951627"/>
                </a:lnTo>
                <a:lnTo>
                  <a:pt x="6310819" y="3955452"/>
                </a:lnTo>
                <a:lnTo>
                  <a:pt x="6312093" y="3959276"/>
                </a:lnTo>
                <a:lnTo>
                  <a:pt x="6313367" y="3962464"/>
                </a:lnTo>
                <a:lnTo>
                  <a:pt x="6314641" y="3965014"/>
                </a:lnTo>
                <a:lnTo>
                  <a:pt x="6316553" y="3965651"/>
                </a:lnTo>
                <a:lnTo>
                  <a:pt x="6319739" y="3965651"/>
                </a:lnTo>
                <a:lnTo>
                  <a:pt x="6323561" y="3965651"/>
                </a:lnTo>
                <a:lnTo>
                  <a:pt x="6326747" y="3965651"/>
                </a:lnTo>
                <a:lnTo>
                  <a:pt x="6333756" y="3964376"/>
                </a:lnTo>
                <a:lnTo>
                  <a:pt x="6338853" y="3962464"/>
                </a:lnTo>
                <a:lnTo>
                  <a:pt x="6343950" y="3959276"/>
                </a:lnTo>
                <a:lnTo>
                  <a:pt x="6344084" y="3959196"/>
                </a:lnTo>
                <a:lnTo>
                  <a:pt x="6340133" y="3961171"/>
                </a:lnTo>
                <a:lnTo>
                  <a:pt x="6335038" y="3962445"/>
                </a:lnTo>
                <a:lnTo>
                  <a:pt x="6328031" y="3963719"/>
                </a:lnTo>
                <a:lnTo>
                  <a:pt x="6324846" y="3964356"/>
                </a:lnTo>
                <a:lnTo>
                  <a:pt x="6321024" y="3964356"/>
                </a:lnTo>
                <a:lnTo>
                  <a:pt x="6317839" y="3964356"/>
                </a:lnTo>
                <a:lnTo>
                  <a:pt x="6315928" y="3963082"/>
                </a:lnTo>
                <a:lnTo>
                  <a:pt x="6314654" y="3961171"/>
                </a:lnTo>
                <a:lnTo>
                  <a:pt x="6313380" y="3957349"/>
                </a:lnTo>
                <a:lnTo>
                  <a:pt x="6312743" y="3954165"/>
                </a:lnTo>
                <a:lnTo>
                  <a:pt x="6312743" y="3950343"/>
                </a:lnTo>
                <a:lnTo>
                  <a:pt x="6312106" y="3945884"/>
                </a:lnTo>
                <a:lnTo>
                  <a:pt x="6311469" y="3942062"/>
                </a:lnTo>
                <a:lnTo>
                  <a:pt x="6309558" y="3938878"/>
                </a:lnTo>
                <a:lnTo>
                  <a:pt x="6308284" y="3936967"/>
                </a:lnTo>
                <a:lnTo>
                  <a:pt x="6305736" y="3931871"/>
                </a:lnTo>
                <a:lnTo>
                  <a:pt x="6300641" y="3926775"/>
                </a:lnTo>
                <a:lnTo>
                  <a:pt x="6297455" y="3923591"/>
                </a:lnTo>
                <a:lnTo>
                  <a:pt x="6294907" y="3921680"/>
                </a:lnTo>
                <a:lnTo>
                  <a:pt x="6292360" y="3919769"/>
                </a:lnTo>
                <a:close/>
                <a:moveTo>
                  <a:pt x="4161199" y="3918128"/>
                </a:moveTo>
                <a:lnTo>
                  <a:pt x="4159941" y="3918443"/>
                </a:lnTo>
                <a:lnTo>
                  <a:pt x="4160490" y="3918364"/>
                </a:lnTo>
                <a:close/>
                <a:moveTo>
                  <a:pt x="4241421" y="3900194"/>
                </a:moveTo>
                <a:lnTo>
                  <a:pt x="4247778" y="3903082"/>
                </a:lnTo>
                <a:lnTo>
                  <a:pt x="4254149" y="3904992"/>
                </a:lnTo>
                <a:lnTo>
                  <a:pt x="4256698" y="3907539"/>
                </a:lnTo>
                <a:lnTo>
                  <a:pt x="4259246" y="3910723"/>
                </a:lnTo>
                <a:lnTo>
                  <a:pt x="4262432" y="3914544"/>
                </a:lnTo>
                <a:lnTo>
                  <a:pt x="4264980" y="3918364"/>
                </a:lnTo>
                <a:lnTo>
                  <a:pt x="4269440" y="3925368"/>
                </a:lnTo>
                <a:lnTo>
                  <a:pt x="4273900" y="3929189"/>
                </a:lnTo>
                <a:lnTo>
                  <a:pt x="4278360" y="3930462"/>
                </a:lnTo>
                <a:lnTo>
                  <a:pt x="4283808" y="3931007"/>
                </a:lnTo>
                <a:lnTo>
                  <a:pt x="4280121" y="3930597"/>
                </a:lnTo>
                <a:lnTo>
                  <a:pt x="4275025" y="3929323"/>
                </a:lnTo>
                <a:lnTo>
                  <a:pt x="4270566" y="3925501"/>
                </a:lnTo>
                <a:lnTo>
                  <a:pt x="4266107" y="3917858"/>
                </a:lnTo>
                <a:lnTo>
                  <a:pt x="4263559" y="3914673"/>
                </a:lnTo>
                <a:lnTo>
                  <a:pt x="4260374" y="3910215"/>
                </a:lnTo>
                <a:lnTo>
                  <a:pt x="4257826" y="3907667"/>
                </a:lnTo>
                <a:lnTo>
                  <a:pt x="4255278" y="3905119"/>
                </a:lnTo>
                <a:lnTo>
                  <a:pt x="4248909" y="3903208"/>
                </a:lnTo>
                <a:lnTo>
                  <a:pt x="4242539" y="3900660"/>
                </a:lnTo>
                <a:close/>
                <a:moveTo>
                  <a:pt x="4106788" y="3898053"/>
                </a:moveTo>
                <a:lnTo>
                  <a:pt x="4115254" y="3899262"/>
                </a:lnTo>
                <a:lnTo>
                  <a:pt x="4124811" y="3901172"/>
                </a:lnTo>
                <a:lnTo>
                  <a:pt x="4132456" y="3903082"/>
                </a:lnTo>
                <a:lnTo>
                  <a:pt x="4142651" y="3910723"/>
                </a:lnTo>
                <a:lnTo>
                  <a:pt x="4152208" y="3919638"/>
                </a:lnTo>
                <a:lnTo>
                  <a:pt x="4153067" y="3919495"/>
                </a:lnTo>
                <a:lnTo>
                  <a:pt x="4143806" y="3910851"/>
                </a:lnTo>
                <a:lnTo>
                  <a:pt x="4133614" y="3902571"/>
                </a:lnTo>
                <a:lnTo>
                  <a:pt x="4126607" y="3901297"/>
                </a:lnTo>
                <a:lnTo>
                  <a:pt x="4116415" y="3899386"/>
                </a:lnTo>
                <a:lnTo>
                  <a:pt x="4107498" y="3898112"/>
                </a:lnTo>
                <a:close/>
                <a:moveTo>
                  <a:pt x="4099854" y="3897475"/>
                </a:moveTo>
                <a:lnTo>
                  <a:pt x="4097500" y="3898211"/>
                </a:lnTo>
                <a:lnTo>
                  <a:pt x="4098688" y="3897988"/>
                </a:lnTo>
                <a:lnTo>
                  <a:pt x="4106010" y="3897988"/>
                </a:lnTo>
                <a:close/>
                <a:moveTo>
                  <a:pt x="4224358" y="3895907"/>
                </a:moveTo>
                <a:lnTo>
                  <a:pt x="4220244" y="3896201"/>
                </a:lnTo>
                <a:lnTo>
                  <a:pt x="4210689" y="3898749"/>
                </a:lnTo>
                <a:lnTo>
                  <a:pt x="4200498" y="3902571"/>
                </a:lnTo>
                <a:lnTo>
                  <a:pt x="4197283" y="3903560"/>
                </a:lnTo>
                <a:lnTo>
                  <a:pt x="4199356" y="3903082"/>
                </a:lnTo>
                <a:lnTo>
                  <a:pt x="4209550" y="3899262"/>
                </a:lnTo>
                <a:lnTo>
                  <a:pt x="4219107" y="3896715"/>
                </a:lnTo>
                <a:close/>
                <a:moveTo>
                  <a:pt x="4229162" y="3895564"/>
                </a:moveTo>
                <a:lnTo>
                  <a:pt x="4228061" y="3895643"/>
                </a:lnTo>
                <a:lnTo>
                  <a:pt x="4233761" y="3897351"/>
                </a:lnTo>
                <a:lnTo>
                  <a:pt x="4240309" y="3899731"/>
                </a:lnTo>
                <a:lnTo>
                  <a:pt x="4234895" y="3897475"/>
                </a:lnTo>
                <a:close/>
                <a:moveTo>
                  <a:pt x="883464" y="3866706"/>
                </a:moveTo>
                <a:lnTo>
                  <a:pt x="883139" y="3866771"/>
                </a:lnTo>
                <a:lnTo>
                  <a:pt x="879319" y="3869320"/>
                </a:lnTo>
                <a:lnTo>
                  <a:pt x="876772" y="3872505"/>
                </a:lnTo>
                <a:lnTo>
                  <a:pt x="872951" y="3876965"/>
                </a:lnTo>
                <a:lnTo>
                  <a:pt x="869768" y="3881425"/>
                </a:lnTo>
                <a:lnTo>
                  <a:pt x="863400" y="3890982"/>
                </a:lnTo>
                <a:lnTo>
                  <a:pt x="858943" y="3897991"/>
                </a:lnTo>
                <a:lnTo>
                  <a:pt x="854486" y="3904362"/>
                </a:lnTo>
                <a:lnTo>
                  <a:pt x="851303" y="3910733"/>
                </a:lnTo>
                <a:lnTo>
                  <a:pt x="848756" y="3917742"/>
                </a:lnTo>
                <a:lnTo>
                  <a:pt x="846209" y="3922202"/>
                </a:lnTo>
                <a:lnTo>
                  <a:pt x="843681" y="3924731"/>
                </a:lnTo>
                <a:lnTo>
                  <a:pt x="847375" y="3921564"/>
                </a:lnTo>
                <a:lnTo>
                  <a:pt x="849923" y="3917104"/>
                </a:lnTo>
                <a:lnTo>
                  <a:pt x="852471" y="3910096"/>
                </a:lnTo>
                <a:lnTo>
                  <a:pt x="855656" y="3903724"/>
                </a:lnTo>
                <a:lnTo>
                  <a:pt x="860116" y="3897353"/>
                </a:lnTo>
                <a:lnTo>
                  <a:pt x="864575" y="3890345"/>
                </a:lnTo>
                <a:lnTo>
                  <a:pt x="870945" y="3880788"/>
                </a:lnTo>
                <a:lnTo>
                  <a:pt x="874130" y="3876328"/>
                </a:lnTo>
                <a:lnTo>
                  <a:pt x="877315" y="3871868"/>
                </a:lnTo>
                <a:lnTo>
                  <a:pt x="880500" y="3868682"/>
                </a:lnTo>
                <a:close/>
                <a:moveTo>
                  <a:pt x="934470" y="3834473"/>
                </a:moveTo>
                <a:lnTo>
                  <a:pt x="933440" y="3834914"/>
                </a:lnTo>
                <a:lnTo>
                  <a:pt x="927073" y="3841923"/>
                </a:lnTo>
                <a:lnTo>
                  <a:pt x="918796" y="3848931"/>
                </a:lnTo>
                <a:lnTo>
                  <a:pt x="909881" y="3856577"/>
                </a:lnTo>
                <a:lnTo>
                  <a:pt x="907968" y="3857853"/>
                </a:lnTo>
                <a:lnTo>
                  <a:pt x="911078" y="3855939"/>
                </a:lnTo>
                <a:lnTo>
                  <a:pt x="919996" y="3848294"/>
                </a:lnTo>
                <a:lnTo>
                  <a:pt x="928277" y="3841285"/>
                </a:lnTo>
                <a:close/>
                <a:moveTo>
                  <a:pt x="945172" y="3827574"/>
                </a:moveTo>
                <a:lnTo>
                  <a:pt x="941718" y="3830454"/>
                </a:lnTo>
                <a:lnTo>
                  <a:pt x="938396" y="3832670"/>
                </a:lnTo>
                <a:lnTo>
                  <a:pt x="939107" y="3832365"/>
                </a:lnTo>
                <a:lnTo>
                  <a:pt x="942929" y="3829817"/>
                </a:lnTo>
                <a:close/>
                <a:moveTo>
                  <a:pt x="9399721" y="3769691"/>
                </a:moveTo>
                <a:lnTo>
                  <a:pt x="9400921" y="3773776"/>
                </a:lnTo>
                <a:lnTo>
                  <a:pt x="9401203" y="3774621"/>
                </a:lnTo>
                <a:lnTo>
                  <a:pt x="9400867" y="3772942"/>
                </a:lnTo>
                <a:close/>
                <a:moveTo>
                  <a:pt x="6161498" y="3721885"/>
                </a:moveTo>
                <a:lnTo>
                  <a:pt x="6159229" y="3723586"/>
                </a:lnTo>
                <a:lnTo>
                  <a:pt x="6158780" y="3724036"/>
                </a:lnTo>
                <a:lnTo>
                  <a:pt x="6160455" y="3722779"/>
                </a:lnTo>
                <a:close/>
                <a:moveTo>
                  <a:pt x="5949441" y="3661926"/>
                </a:moveTo>
                <a:lnTo>
                  <a:pt x="5947990" y="3663245"/>
                </a:lnTo>
                <a:lnTo>
                  <a:pt x="5948387" y="3663075"/>
                </a:lnTo>
                <a:close/>
                <a:moveTo>
                  <a:pt x="6059861" y="3632848"/>
                </a:moveTo>
                <a:lnTo>
                  <a:pt x="6055965" y="3635447"/>
                </a:lnTo>
                <a:lnTo>
                  <a:pt x="6049611" y="3639492"/>
                </a:lnTo>
                <a:lnTo>
                  <a:pt x="6050942" y="3638871"/>
                </a:lnTo>
                <a:lnTo>
                  <a:pt x="6057949" y="3634412"/>
                </a:lnTo>
                <a:close/>
                <a:moveTo>
                  <a:pt x="6075011" y="3610298"/>
                </a:moveTo>
                <a:lnTo>
                  <a:pt x="6072530" y="3613773"/>
                </a:lnTo>
                <a:lnTo>
                  <a:pt x="6069982" y="3620148"/>
                </a:lnTo>
                <a:lnTo>
                  <a:pt x="6066796" y="3625885"/>
                </a:lnTo>
                <a:lnTo>
                  <a:pt x="6064583" y="3628985"/>
                </a:lnTo>
                <a:lnTo>
                  <a:pt x="6064956" y="3628679"/>
                </a:lnTo>
                <a:lnTo>
                  <a:pt x="6068777" y="3624221"/>
                </a:lnTo>
                <a:lnTo>
                  <a:pt x="6071325" y="3617851"/>
                </a:lnTo>
                <a:lnTo>
                  <a:pt x="6073873" y="3612118"/>
                </a:lnTo>
                <a:close/>
                <a:moveTo>
                  <a:pt x="3821652" y="3560946"/>
                </a:moveTo>
                <a:lnTo>
                  <a:pt x="3814645" y="3563495"/>
                </a:lnTo>
                <a:lnTo>
                  <a:pt x="3807001" y="3566680"/>
                </a:lnTo>
                <a:lnTo>
                  <a:pt x="3798719" y="3569866"/>
                </a:lnTo>
                <a:lnTo>
                  <a:pt x="3791712" y="3573052"/>
                </a:lnTo>
                <a:lnTo>
                  <a:pt x="3785341" y="3573052"/>
                </a:lnTo>
                <a:lnTo>
                  <a:pt x="3776423" y="3573689"/>
                </a:lnTo>
                <a:lnTo>
                  <a:pt x="3767505" y="3574326"/>
                </a:lnTo>
                <a:lnTo>
                  <a:pt x="3760497" y="3575600"/>
                </a:lnTo>
                <a:lnTo>
                  <a:pt x="3754764" y="3578786"/>
                </a:lnTo>
                <a:lnTo>
                  <a:pt x="3748394" y="3583883"/>
                </a:lnTo>
                <a:lnTo>
                  <a:pt x="3742024" y="3588980"/>
                </a:lnTo>
                <a:lnTo>
                  <a:pt x="3736291" y="3592166"/>
                </a:lnTo>
                <a:lnTo>
                  <a:pt x="3731194" y="3591529"/>
                </a:lnTo>
                <a:lnTo>
                  <a:pt x="3723550" y="3590891"/>
                </a:lnTo>
                <a:lnTo>
                  <a:pt x="3715905" y="3588980"/>
                </a:lnTo>
                <a:lnTo>
                  <a:pt x="3710811" y="3587961"/>
                </a:lnTo>
                <a:lnTo>
                  <a:pt x="3717025" y="3589825"/>
                </a:lnTo>
                <a:lnTo>
                  <a:pt x="3724669" y="3591099"/>
                </a:lnTo>
                <a:lnTo>
                  <a:pt x="3732313" y="3592373"/>
                </a:lnTo>
                <a:lnTo>
                  <a:pt x="3737409" y="3592373"/>
                </a:lnTo>
                <a:lnTo>
                  <a:pt x="3743142" y="3589188"/>
                </a:lnTo>
                <a:lnTo>
                  <a:pt x="3749511" y="3584729"/>
                </a:lnTo>
                <a:lnTo>
                  <a:pt x="3755881" y="3578997"/>
                </a:lnTo>
                <a:lnTo>
                  <a:pt x="3761614" y="3575812"/>
                </a:lnTo>
                <a:lnTo>
                  <a:pt x="3768621" y="3574538"/>
                </a:lnTo>
                <a:lnTo>
                  <a:pt x="3777539" y="3573901"/>
                </a:lnTo>
                <a:lnTo>
                  <a:pt x="3786457" y="3573901"/>
                </a:lnTo>
                <a:lnTo>
                  <a:pt x="3793464" y="3573901"/>
                </a:lnTo>
                <a:lnTo>
                  <a:pt x="3799833" y="3570716"/>
                </a:lnTo>
                <a:lnTo>
                  <a:pt x="3808114" y="3567531"/>
                </a:lnTo>
                <a:lnTo>
                  <a:pt x="3815758" y="3563710"/>
                </a:lnTo>
                <a:lnTo>
                  <a:pt x="3822765" y="3561799"/>
                </a:lnTo>
                <a:lnTo>
                  <a:pt x="3829135" y="3561799"/>
                </a:lnTo>
                <a:lnTo>
                  <a:pt x="3836142" y="3561799"/>
                </a:lnTo>
                <a:lnTo>
                  <a:pt x="3843148" y="3561799"/>
                </a:lnTo>
                <a:lnTo>
                  <a:pt x="3848881" y="3561799"/>
                </a:lnTo>
                <a:lnTo>
                  <a:pt x="3853106" y="3562327"/>
                </a:lnTo>
                <a:lnTo>
                  <a:pt x="3852866" y="3562220"/>
                </a:lnTo>
                <a:lnTo>
                  <a:pt x="3847770" y="3560946"/>
                </a:lnTo>
                <a:lnTo>
                  <a:pt x="3842037" y="3560946"/>
                </a:lnTo>
                <a:lnTo>
                  <a:pt x="3834393" y="3560946"/>
                </a:lnTo>
                <a:lnTo>
                  <a:pt x="3827385" y="3560946"/>
                </a:lnTo>
                <a:close/>
                <a:moveTo>
                  <a:pt x="4045996" y="3555912"/>
                </a:moveTo>
                <a:lnTo>
                  <a:pt x="4046984" y="3556703"/>
                </a:lnTo>
                <a:lnTo>
                  <a:pt x="4048566" y="3557381"/>
                </a:lnTo>
                <a:close/>
                <a:moveTo>
                  <a:pt x="4022215" y="3536048"/>
                </a:moveTo>
                <a:lnTo>
                  <a:pt x="4024689" y="3537594"/>
                </a:lnTo>
                <a:lnTo>
                  <a:pt x="4027161" y="3538521"/>
                </a:lnTo>
                <a:lnTo>
                  <a:pt x="4023589" y="3536735"/>
                </a:lnTo>
                <a:close/>
                <a:moveTo>
                  <a:pt x="4000019" y="3530364"/>
                </a:moveTo>
                <a:lnTo>
                  <a:pt x="3990464" y="3531001"/>
                </a:lnTo>
                <a:lnTo>
                  <a:pt x="3980271" y="3531001"/>
                </a:lnTo>
                <a:lnTo>
                  <a:pt x="3971990" y="3531638"/>
                </a:lnTo>
                <a:lnTo>
                  <a:pt x="3966894" y="3532275"/>
                </a:lnTo>
                <a:lnTo>
                  <a:pt x="3959887" y="3534186"/>
                </a:lnTo>
                <a:lnTo>
                  <a:pt x="3952879" y="3536735"/>
                </a:lnTo>
                <a:lnTo>
                  <a:pt x="3947783" y="3539284"/>
                </a:lnTo>
                <a:lnTo>
                  <a:pt x="3942050" y="3541832"/>
                </a:lnTo>
                <a:lnTo>
                  <a:pt x="3935680" y="3545655"/>
                </a:lnTo>
                <a:lnTo>
                  <a:pt x="3929309" y="3550752"/>
                </a:lnTo>
                <a:lnTo>
                  <a:pt x="3923576" y="3553300"/>
                </a:lnTo>
                <a:lnTo>
                  <a:pt x="3917843" y="3557760"/>
                </a:lnTo>
                <a:lnTo>
                  <a:pt x="3910199" y="3562858"/>
                </a:lnTo>
                <a:lnTo>
                  <a:pt x="3902555" y="3567317"/>
                </a:lnTo>
                <a:lnTo>
                  <a:pt x="3896821" y="3569866"/>
                </a:lnTo>
                <a:lnTo>
                  <a:pt x="3890451" y="3569866"/>
                </a:lnTo>
                <a:lnTo>
                  <a:pt x="3882807" y="3569866"/>
                </a:lnTo>
                <a:lnTo>
                  <a:pt x="3876436" y="3569866"/>
                </a:lnTo>
                <a:lnTo>
                  <a:pt x="3870066" y="3569866"/>
                </a:lnTo>
                <a:lnTo>
                  <a:pt x="3868967" y="3569454"/>
                </a:lnTo>
                <a:lnTo>
                  <a:pt x="3871176" y="3570716"/>
                </a:lnTo>
                <a:lnTo>
                  <a:pt x="3877546" y="3570716"/>
                </a:lnTo>
                <a:lnTo>
                  <a:pt x="3885190" y="3570716"/>
                </a:lnTo>
                <a:lnTo>
                  <a:pt x="3891559" y="3570716"/>
                </a:lnTo>
                <a:lnTo>
                  <a:pt x="3897929" y="3570716"/>
                </a:lnTo>
                <a:lnTo>
                  <a:pt x="3904299" y="3567531"/>
                </a:lnTo>
                <a:lnTo>
                  <a:pt x="3911306" y="3563710"/>
                </a:lnTo>
                <a:lnTo>
                  <a:pt x="3918950" y="3557977"/>
                </a:lnTo>
                <a:lnTo>
                  <a:pt x="3924683" y="3554155"/>
                </a:lnTo>
                <a:lnTo>
                  <a:pt x="3931053" y="3550971"/>
                </a:lnTo>
                <a:lnTo>
                  <a:pt x="3936785" y="3546512"/>
                </a:lnTo>
                <a:lnTo>
                  <a:pt x="3943155" y="3542053"/>
                </a:lnTo>
                <a:lnTo>
                  <a:pt x="3948888" y="3539505"/>
                </a:lnTo>
                <a:lnTo>
                  <a:pt x="3954621" y="3537594"/>
                </a:lnTo>
                <a:lnTo>
                  <a:pt x="3960991" y="3534410"/>
                </a:lnTo>
                <a:lnTo>
                  <a:pt x="3967998" y="3532499"/>
                </a:lnTo>
                <a:lnTo>
                  <a:pt x="3973731" y="3531862"/>
                </a:lnTo>
                <a:lnTo>
                  <a:pt x="3981374" y="3531862"/>
                </a:lnTo>
                <a:lnTo>
                  <a:pt x="3991566" y="3531225"/>
                </a:lnTo>
                <a:lnTo>
                  <a:pt x="4001121" y="3531225"/>
                </a:lnTo>
                <a:lnTo>
                  <a:pt x="4010039" y="3531862"/>
                </a:lnTo>
                <a:lnTo>
                  <a:pt x="4013001" y="3532355"/>
                </a:lnTo>
                <a:lnTo>
                  <a:pt x="4012760" y="3532275"/>
                </a:lnTo>
                <a:lnTo>
                  <a:pt x="4008938" y="3531638"/>
                </a:lnTo>
                <a:close/>
                <a:moveTo>
                  <a:pt x="5980170" y="3245264"/>
                </a:moveTo>
                <a:lnTo>
                  <a:pt x="5976046" y="3249388"/>
                </a:lnTo>
                <a:lnTo>
                  <a:pt x="5971587" y="3253848"/>
                </a:lnTo>
                <a:lnTo>
                  <a:pt x="5963943" y="3260220"/>
                </a:lnTo>
                <a:lnTo>
                  <a:pt x="5960121" y="3262768"/>
                </a:lnTo>
                <a:lnTo>
                  <a:pt x="5958686" y="3263629"/>
                </a:lnTo>
                <a:lnTo>
                  <a:pt x="5959758" y="3263170"/>
                </a:lnTo>
                <a:lnTo>
                  <a:pt x="5963580" y="3260620"/>
                </a:lnTo>
                <a:lnTo>
                  <a:pt x="5971226" y="3255520"/>
                </a:lnTo>
                <a:lnTo>
                  <a:pt x="5975686" y="3250421"/>
                </a:lnTo>
                <a:lnTo>
                  <a:pt x="5980146" y="3245321"/>
                </a:lnTo>
                <a:close/>
                <a:moveTo>
                  <a:pt x="9424869" y="3235978"/>
                </a:moveTo>
                <a:lnTo>
                  <a:pt x="9427742" y="3242546"/>
                </a:lnTo>
                <a:lnTo>
                  <a:pt x="9427261" y="3241104"/>
                </a:lnTo>
                <a:close/>
                <a:moveTo>
                  <a:pt x="5833994" y="3235371"/>
                </a:moveTo>
                <a:lnTo>
                  <a:pt x="5825076" y="3236646"/>
                </a:lnTo>
                <a:lnTo>
                  <a:pt x="5814884" y="3237283"/>
                </a:lnTo>
                <a:lnTo>
                  <a:pt x="5806603" y="3237283"/>
                </a:lnTo>
                <a:lnTo>
                  <a:pt x="5802781" y="3237283"/>
                </a:lnTo>
                <a:lnTo>
                  <a:pt x="5797685" y="3237283"/>
                </a:lnTo>
                <a:lnTo>
                  <a:pt x="5792589" y="3236646"/>
                </a:lnTo>
                <a:lnTo>
                  <a:pt x="5787867" y="3235596"/>
                </a:lnTo>
                <a:lnTo>
                  <a:pt x="5787867" y="3236214"/>
                </a:lnTo>
                <a:lnTo>
                  <a:pt x="5791554" y="3237034"/>
                </a:lnTo>
                <a:lnTo>
                  <a:pt x="5796651" y="3237671"/>
                </a:lnTo>
                <a:lnTo>
                  <a:pt x="5801748" y="3238309"/>
                </a:lnTo>
                <a:lnTo>
                  <a:pt x="5805571" y="3238309"/>
                </a:lnTo>
                <a:lnTo>
                  <a:pt x="5814491" y="3237671"/>
                </a:lnTo>
                <a:lnTo>
                  <a:pt x="5824048" y="3237034"/>
                </a:lnTo>
                <a:lnTo>
                  <a:pt x="5833605" y="3236396"/>
                </a:lnTo>
                <a:lnTo>
                  <a:pt x="5841888" y="3235759"/>
                </a:lnTo>
                <a:lnTo>
                  <a:pt x="5850808" y="3237034"/>
                </a:lnTo>
                <a:lnTo>
                  <a:pt x="5860365" y="3239584"/>
                </a:lnTo>
                <a:lnTo>
                  <a:pt x="5870559" y="3243409"/>
                </a:lnTo>
                <a:lnTo>
                  <a:pt x="5878204" y="3245958"/>
                </a:lnTo>
                <a:lnTo>
                  <a:pt x="5885213" y="3247871"/>
                </a:lnTo>
                <a:lnTo>
                  <a:pt x="5893496" y="3251695"/>
                </a:lnTo>
                <a:lnTo>
                  <a:pt x="5901778" y="3255520"/>
                </a:lnTo>
                <a:lnTo>
                  <a:pt x="5907513" y="3258070"/>
                </a:lnTo>
                <a:lnTo>
                  <a:pt x="5917070" y="3260620"/>
                </a:lnTo>
                <a:lnTo>
                  <a:pt x="5928538" y="3264445"/>
                </a:lnTo>
                <a:lnTo>
                  <a:pt x="5934909" y="3265720"/>
                </a:lnTo>
                <a:lnTo>
                  <a:pt x="5940006" y="3267632"/>
                </a:lnTo>
                <a:lnTo>
                  <a:pt x="5944466" y="3268269"/>
                </a:lnTo>
                <a:lnTo>
                  <a:pt x="5949563" y="3267632"/>
                </a:lnTo>
                <a:lnTo>
                  <a:pt x="5952112" y="3266357"/>
                </a:lnTo>
                <a:lnTo>
                  <a:pt x="5954724" y="3265312"/>
                </a:lnTo>
                <a:lnTo>
                  <a:pt x="5952477" y="3265954"/>
                </a:lnTo>
                <a:lnTo>
                  <a:pt x="5949929" y="3267228"/>
                </a:lnTo>
                <a:lnTo>
                  <a:pt x="5946107" y="3267228"/>
                </a:lnTo>
                <a:lnTo>
                  <a:pt x="5940374" y="3265954"/>
                </a:lnTo>
                <a:lnTo>
                  <a:pt x="5935278" y="3265317"/>
                </a:lnTo>
                <a:lnTo>
                  <a:pt x="5928908" y="3263405"/>
                </a:lnTo>
                <a:lnTo>
                  <a:pt x="5917442" y="3259583"/>
                </a:lnTo>
                <a:lnTo>
                  <a:pt x="5908524" y="3257034"/>
                </a:lnTo>
                <a:lnTo>
                  <a:pt x="5902154" y="3253848"/>
                </a:lnTo>
                <a:lnTo>
                  <a:pt x="5893873" y="3250663"/>
                </a:lnTo>
                <a:lnTo>
                  <a:pt x="5885592" y="3247477"/>
                </a:lnTo>
                <a:lnTo>
                  <a:pt x="5879859" y="3244928"/>
                </a:lnTo>
                <a:lnTo>
                  <a:pt x="5870941" y="3242380"/>
                </a:lnTo>
                <a:lnTo>
                  <a:pt x="5861385" y="3239194"/>
                </a:lnTo>
                <a:lnTo>
                  <a:pt x="5851193" y="3236009"/>
                </a:lnTo>
                <a:lnTo>
                  <a:pt x="5842912" y="3235371"/>
                </a:lnTo>
                <a:close/>
                <a:moveTo>
                  <a:pt x="5986754" y="3227451"/>
                </a:moveTo>
                <a:lnTo>
                  <a:pt x="5986238" y="3229000"/>
                </a:lnTo>
                <a:lnTo>
                  <a:pt x="5984887" y="3233392"/>
                </a:lnTo>
                <a:lnTo>
                  <a:pt x="5985880" y="3230659"/>
                </a:lnTo>
                <a:close/>
                <a:moveTo>
                  <a:pt x="4468871" y="3226450"/>
                </a:moveTo>
                <a:lnTo>
                  <a:pt x="4460589" y="3227088"/>
                </a:lnTo>
                <a:lnTo>
                  <a:pt x="4456131" y="3227725"/>
                </a:lnTo>
                <a:lnTo>
                  <a:pt x="4452308" y="3228362"/>
                </a:lnTo>
                <a:lnTo>
                  <a:pt x="4449123" y="3229636"/>
                </a:lnTo>
                <a:lnTo>
                  <a:pt x="4446575" y="3231548"/>
                </a:lnTo>
                <a:lnTo>
                  <a:pt x="4442753" y="3234733"/>
                </a:lnTo>
                <a:lnTo>
                  <a:pt x="4438931" y="3238556"/>
                </a:lnTo>
                <a:lnTo>
                  <a:pt x="4434471" y="3244290"/>
                </a:lnTo>
                <a:lnTo>
                  <a:pt x="4431923" y="3248113"/>
                </a:lnTo>
                <a:lnTo>
                  <a:pt x="4431923" y="3257670"/>
                </a:lnTo>
                <a:lnTo>
                  <a:pt x="4431923" y="3265316"/>
                </a:lnTo>
                <a:lnTo>
                  <a:pt x="4431286" y="3271687"/>
                </a:lnTo>
                <a:lnTo>
                  <a:pt x="4429375" y="3279970"/>
                </a:lnTo>
                <a:lnTo>
                  <a:pt x="4427464" y="3286341"/>
                </a:lnTo>
                <a:lnTo>
                  <a:pt x="4424279" y="3292075"/>
                </a:lnTo>
                <a:lnTo>
                  <a:pt x="4424279" y="3298447"/>
                </a:lnTo>
                <a:lnTo>
                  <a:pt x="4424279" y="3306092"/>
                </a:lnTo>
                <a:lnTo>
                  <a:pt x="4424279" y="3313101"/>
                </a:lnTo>
                <a:lnTo>
                  <a:pt x="4424279" y="3318835"/>
                </a:lnTo>
                <a:lnTo>
                  <a:pt x="4422368" y="3323932"/>
                </a:lnTo>
                <a:lnTo>
                  <a:pt x="4419820" y="3330303"/>
                </a:lnTo>
                <a:lnTo>
                  <a:pt x="4417272" y="3336038"/>
                </a:lnTo>
                <a:lnTo>
                  <a:pt x="4414724" y="3340498"/>
                </a:lnTo>
                <a:lnTo>
                  <a:pt x="4409627" y="3343683"/>
                </a:lnTo>
                <a:lnTo>
                  <a:pt x="4402620" y="3346232"/>
                </a:lnTo>
                <a:lnTo>
                  <a:pt x="4396250" y="3348780"/>
                </a:lnTo>
                <a:lnTo>
                  <a:pt x="4390517" y="3352603"/>
                </a:lnTo>
                <a:lnTo>
                  <a:pt x="4386695" y="3355152"/>
                </a:lnTo>
                <a:lnTo>
                  <a:pt x="4380961" y="3358974"/>
                </a:lnTo>
                <a:lnTo>
                  <a:pt x="4375865" y="3362797"/>
                </a:lnTo>
                <a:lnTo>
                  <a:pt x="4370769" y="3367257"/>
                </a:lnTo>
                <a:lnTo>
                  <a:pt x="4368221" y="3371717"/>
                </a:lnTo>
                <a:lnTo>
                  <a:pt x="4364399" y="3378088"/>
                </a:lnTo>
                <a:lnTo>
                  <a:pt x="4362487" y="3380637"/>
                </a:lnTo>
                <a:lnTo>
                  <a:pt x="4359303" y="3383186"/>
                </a:lnTo>
                <a:lnTo>
                  <a:pt x="4356754" y="3385097"/>
                </a:lnTo>
                <a:lnTo>
                  <a:pt x="4354206" y="3386371"/>
                </a:lnTo>
                <a:lnTo>
                  <a:pt x="4351021" y="3387646"/>
                </a:lnTo>
                <a:lnTo>
                  <a:pt x="4346562" y="3388283"/>
                </a:lnTo>
                <a:lnTo>
                  <a:pt x="4341466" y="3389557"/>
                </a:lnTo>
                <a:lnTo>
                  <a:pt x="4335733" y="3389557"/>
                </a:lnTo>
                <a:lnTo>
                  <a:pt x="4324266" y="3389557"/>
                </a:lnTo>
                <a:lnTo>
                  <a:pt x="4314711" y="3388283"/>
                </a:lnTo>
                <a:lnTo>
                  <a:pt x="4308340" y="3390194"/>
                </a:lnTo>
                <a:lnTo>
                  <a:pt x="4299422" y="3390194"/>
                </a:lnTo>
                <a:lnTo>
                  <a:pt x="4290503" y="3389557"/>
                </a:lnTo>
                <a:lnTo>
                  <a:pt x="4284133" y="3388283"/>
                </a:lnTo>
                <a:lnTo>
                  <a:pt x="4274578" y="3392105"/>
                </a:lnTo>
                <a:lnTo>
                  <a:pt x="4263111" y="3397203"/>
                </a:lnTo>
                <a:lnTo>
                  <a:pt x="4251645" y="3403574"/>
                </a:lnTo>
                <a:lnTo>
                  <a:pt x="4242089" y="3408034"/>
                </a:lnTo>
                <a:lnTo>
                  <a:pt x="4236356" y="3410582"/>
                </a:lnTo>
                <a:lnTo>
                  <a:pt x="4230623" y="3415042"/>
                </a:lnTo>
                <a:lnTo>
                  <a:pt x="4224890" y="3418865"/>
                </a:lnTo>
                <a:lnTo>
                  <a:pt x="4220431" y="3422688"/>
                </a:lnTo>
                <a:lnTo>
                  <a:pt x="4213423" y="3427785"/>
                </a:lnTo>
                <a:lnTo>
                  <a:pt x="4208327" y="3432245"/>
                </a:lnTo>
                <a:lnTo>
                  <a:pt x="4207053" y="3436705"/>
                </a:lnTo>
                <a:lnTo>
                  <a:pt x="4206416" y="3443076"/>
                </a:lnTo>
                <a:lnTo>
                  <a:pt x="4207053" y="3448810"/>
                </a:lnTo>
                <a:lnTo>
                  <a:pt x="4208327" y="3454545"/>
                </a:lnTo>
                <a:lnTo>
                  <a:pt x="4208964" y="3458367"/>
                </a:lnTo>
                <a:lnTo>
                  <a:pt x="4211512" y="3462827"/>
                </a:lnTo>
                <a:lnTo>
                  <a:pt x="4214060" y="3467287"/>
                </a:lnTo>
                <a:lnTo>
                  <a:pt x="4217883" y="3471110"/>
                </a:lnTo>
                <a:lnTo>
                  <a:pt x="4223616" y="3476207"/>
                </a:lnTo>
                <a:lnTo>
                  <a:pt x="4229986" y="3483216"/>
                </a:lnTo>
                <a:lnTo>
                  <a:pt x="4231897" y="3489587"/>
                </a:lnTo>
                <a:lnTo>
                  <a:pt x="4233171" y="3496596"/>
                </a:lnTo>
                <a:lnTo>
                  <a:pt x="4233171" y="3500418"/>
                </a:lnTo>
                <a:lnTo>
                  <a:pt x="4233171" y="3503604"/>
                </a:lnTo>
                <a:lnTo>
                  <a:pt x="4233171" y="3506790"/>
                </a:lnTo>
                <a:lnTo>
                  <a:pt x="4232534" y="3509338"/>
                </a:lnTo>
                <a:lnTo>
                  <a:pt x="4231260" y="3514435"/>
                </a:lnTo>
                <a:lnTo>
                  <a:pt x="4228712" y="3518895"/>
                </a:lnTo>
                <a:lnTo>
                  <a:pt x="4224890" y="3523992"/>
                </a:lnTo>
                <a:lnTo>
                  <a:pt x="4222979" y="3527178"/>
                </a:lnTo>
                <a:lnTo>
                  <a:pt x="4219793" y="3532275"/>
                </a:lnTo>
                <a:lnTo>
                  <a:pt x="4214697" y="3538646"/>
                </a:lnTo>
                <a:lnTo>
                  <a:pt x="4210238" y="3543743"/>
                </a:lnTo>
                <a:lnTo>
                  <a:pt x="4205779" y="3548841"/>
                </a:lnTo>
                <a:lnTo>
                  <a:pt x="4202594" y="3549478"/>
                </a:lnTo>
                <a:lnTo>
                  <a:pt x="4199409" y="3549478"/>
                </a:lnTo>
                <a:lnTo>
                  <a:pt x="4196223" y="3549478"/>
                </a:lnTo>
                <a:lnTo>
                  <a:pt x="4192401" y="3548841"/>
                </a:lnTo>
                <a:lnTo>
                  <a:pt x="4188579" y="3548203"/>
                </a:lnTo>
                <a:lnTo>
                  <a:pt x="4185394" y="3548203"/>
                </a:lnTo>
                <a:lnTo>
                  <a:pt x="4181572" y="3548203"/>
                </a:lnTo>
                <a:lnTo>
                  <a:pt x="4179024" y="3548841"/>
                </a:lnTo>
                <a:lnTo>
                  <a:pt x="4169469" y="3549478"/>
                </a:lnTo>
                <a:lnTo>
                  <a:pt x="4158002" y="3551389"/>
                </a:lnTo>
                <a:lnTo>
                  <a:pt x="4146535" y="3552663"/>
                </a:lnTo>
                <a:lnTo>
                  <a:pt x="4137617" y="3553300"/>
                </a:lnTo>
                <a:lnTo>
                  <a:pt x="4131247" y="3554575"/>
                </a:lnTo>
                <a:lnTo>
                  <a:pt x="4124239" y="3554575"/>
                </a:lnTo>
                <a:lnTo>
                  <a:pt x="4117232" y="3553938"/>
                </a:lnTo>
                <a:lnTo>
                  <a:pt x="4110862" y="3553300"/>
                </a:lnTo>
                <a:lnTo>
                  <a:pt x="4103855" y="3556486"/>
                </a:lnTo>
                <a:lnTo>
                  <a:pt x="4096211" y="3560946"/>
                </a:lnTo>
                <a:lnTo>
                  <a:pt x="4091114" y="3562858"/>
                </a:lnTo>
                <a:lnTo>
                  <a:pt x="4087292" y="3564132"/>
                </a:lnTo>
                <a:lnTo>
                  <a:pt x="4083470" y="3565406"/>
                </a:lnTo>
                <a:lnTo>
                  <a:pt x="4079011" y="3565406"/>
                </a:lnTo>
                <a:lnTo>
                  <a:pt x="4070092" y="3564769"/>
                </a:lnTo>
                <a:lnTo>
                  <a:pt x="4059900" y="3562220"/>
                </a:lnTo>
                <a:lnTo>
                  <a:pt x="4056374" y="3561339"/>
                </a:lnTo>
                <a:lnTo>
                  <a:pt x="4060998" y="3563073"/>
                </a:lnTo>
                <a:lnTo>
                  <a:pt x="4071189" y="3564984"/>
                </a:lnTo>
                <a:lnTo>
                  <a:pt x="4080107" y="3566257"/>
                </a:lnTo>
                <a:lnTo>
                  <a:pt x="4084566" y="3565621"/>
                </a:lnTo>
                <a:lnTo>
                  <a:pt x="4088388" y="3564347"/>
                </a:lnTo>
                <a:lnTo>
                  <a:pt x="4092847" y="3563073"/>
                </a:lnTo>
                <a:lnTo>
                  <a:pt x="4097306" y="3561162"/>
                </a:lnTo>
                <a:lnTo>
                  <a:pt x="4104950" y="3556703"/>
                </a:lnTo>
                <a:lnTo>
                  <a:pt x="4111957" y="3554155"/>
                </a:lnTo>
                <a:lnTo>
                  <a:pt x="4118326" y="3554155"/>
                </a:lnTo>
                <a:lnTo>
                  <a:pt x="4125333" y="3554792"/>
                </a:lnTo>
                <a:lnTo>
                  <a:pt x="4132340" y="3554792"/>
                </a:lnTo>
                <a:lnTo>
                  <a:pt x="4139347" y="3554155"/>
                </a:lnTo>
                <a:lnTo>
                  <a:pt x="4147628" y="3553518"/>
                </a:lnTo>
                <a:lnTo>
                  <a:pt x="4159093" y="3551607"/>
                </a:lnTo>
                <a:lnTo>
                  <a:pt x="4170559" y="3550334"/>
                </a:lnTo>
                <a:lnTo>
                  <a:pt x="4180114" y="3549060"/>
                </a:lnTo>
                <a:lnTo>
                  <a:pt x="4186484" y="3548423"/>
                </a:lnTo>
                <a:lnTo>
                  <a:pt x="4193491" y="3549060"/>
                </a:lnTo>
                <a:lnTo>
                  <a:pt x="4197313" y="3549697"/>
                </a:lnTo>
                <a:lnTo>
                  <a:pt x="4200498" y="3550334"/>
                </a:lnTo>
                <a:lnTo>
                  <a:pt x="4203683" y="3549697"/>
                </a:lnTo>
                <a:lnTo>
                  <a:pt x="4206867" y="3549060"/>
                </a:lnTo>
                <a:lnTo>
                  <a:pt x="4211326" y="3544601"/>
                </a:lnTo>
                <a:lnTo>
                  <a:pt x="4215785" y="3539505"/>
                </a:lnTo>
                <a:lnTo>
                  <a:pt x="4220881" y="3533136"/>
                </a:lnTo>
                <a:lnTo>
                  <a:pt x="4224066" y="3527403"/>
                </a:lnTo>
                <a:lnTo>
                  <a:pt x="4225977" y="3524855"/>
                </a:lnTo>
                <a:lnTo>
                  <a:pt x="4229799" y="3519760"/>
                </a:lnTo>
                <a:lnTo>
                  <a:pt x="4232347" y="3514664"/>
                </a:lnTo>
                <a:lnTo>
                  <a:pt x="4233621" y="3510205"/>
                </a:lnTo>
                <a:lnTo>
                  <a:pt x="4234258" y="3507657"/>
                </a:lnTo>
                <a:lnTo>
                  <a:pt x="4234258" y="3504473"/>
                </a:lnTo>
                <a:lnTo>
                  <a:pt x="4234258" y="3500651"/>
                </a:lnTo>
                <a:lnTo>
                  <a:pt x="4234258" y="3496829"/>
                </a:lnTo>
                <a:lnTo>
                  <a:pt x="4232984" y="3489823"/>
                </a:lnTo>
                <a:lnTo>
                  <a:pt x="4231073" y="3483453"/>
                </a:lnTo>
                <a:lnTo>
                  <a:pt x="4224703" y="3477083"/>
                </a:lnTo>
                <a:lnTo>
                  <a:pt x="4218970" y="3471351"/>
                </a:lnTo>
                <a:lnTo>
                  <a:pt x="4215148" y="3467529"/>
                </a:lnTo>
                <a:lnTo>
                  <a:pt x="4212600" y="3463707"/>
                </a:lnTo>
                <a:lnTo>
                  <a:pt x="4210052" y="3458612"/>
                </a:lnTo>
                <a:lnTo>
                  <a:pt x="4209415" y="3454790"/>
                </a:lnTo>
                <a:lnTo>
                  <a:pt x="4208141" y="3450331"/>
                </a:lnTo>
                <a:lnTo>
                  <a:pt x="4207504" y="3443962"/>
                </a:lnTo>
                <a:lnTo>
                  <a:pt x="4208141" y="3438229"/>
                </a:lnTo>
                <a:lnTo>
                  <a:pt x="4209415" y="3433133"/>
                </a:lnTo>
                <a:lnTo>
                  <a:pt x="4214511" y="3428038"/>
                </a:lnTo>
                <a:lnTo>
                  <a:pt x="4221518" y="3422942"/>
                </a:lnTo>
                <a:lnTo>
                  <a:pt x="4225977" y="3419120"/>
                </a:lnTo>
                <a:lnTo>
                  <a:pt x="4231710" y="3415299"/>
                </a:lnTo>
                <a:lnTo>
                  <a:pt x="4237443" y="3410840"/>
                </a:lnTo>
                <a:lnTo>
                  <a:pt x="4243176" y="3408929"/>
                </a:lnTo>
                <a:lnTo>
                  <a:pt x="4252730" y="3404470"/>
                </a:lnTo>
                <a:lnTo>
                  <a:pt x="4264196" y="3398101"/>
                </a:lnTo>
                <a:lnTo>
                  <a:pt x="4275662" y="3393005"/>
                </a:lnTo>
                <a:lnTo>
                  <a:pt x="4285217" y="3389820"/>
                </a:lnTo>
                <a:lnTo>
                  <a:pt x="4291587" y="3389820"/>
                </a:lnTo>
                <a:lnTo>
                  <a:pt x="4300504" y="3390457"/>
                </a:lnTo>
                <a:lnTo>
                  <a:pt x="4309422" y="3390457"/>
                </a:lnTo>
                <a:lnTo>
                  <a:pt x="4315792" y="3389820"/>
                </a:lnTo>
                <a:lnTo>
                  <a:pt x="4325347" y="3389820"/>
                </a:lnTo>
                <a:lnTo>
                  <a:pt x="4336813" y="3390457"/>
                </a:lnTo>
                <a:lnTo>
                  <a:pt x="4342545" y="3389820"/>
                </a:lnTo>
                <a:lnTo>
                  <a:pt x="4347004" y="3389820"/>
                </a:lnTo>
                <a:lnTo>
                  <a:pt x="4352100" y="3387909"/>
                </a:lnTo>
                <a:lnTo>
                  <a:pt x="4355285" y="3386636"/>
                </a:lnTo>
                <a:lnTo>
                  <a:pt x="4357833" y="3385362"/>
                </a:lnTo>
                <a:lnTo>
                  <a:pt x="4361018" y="3383451"/>
                </a:lnTo>
                <a:lnTo>
                  <a:pt x="4363566" y="3380903"/>
                </a:lnTo>
                <a:lnTo>
                  <a:pt x="4365477" y="3378355"/>
                </a:lnTo>
                <a:lnTo>
                  <a:pt x="4369299" y="3371985"/>
                </a:lnTo>
                <a:lnTo>
                  <a:pt x="4372484" y="3367527"/>
                </a:lnTo>
                <a:lnTo>
                  <a:pt x="4376943" y="3363068"/>
                </a:lnTo>
                <a:lnTo>
                  <a:pt x="4382039" y="3359246"/>
                </a:lnTo>
                <a:lnTo>
                  <a:pt x="4387135" y="3356062"/>
                </a:lnTo>
                <a:lnTo>
                  <a:pt x="4391593" y="3353514"/>
                </a:lnTo>
                <a:lnTo>
                  <a:pt x="4397326" y="3349692"/>
                </a:lnTo>
                <a:lnTo>
                  <a:pt x="4403696" y="3347144"/>
                </a:lnTo>
                <a:lnTo>
                  <a:pt x="4410703" y="3344596"/>
                </a:lnTo>
                <a:lnTo>
                  <a:pt x="4416436" y="3341412"/>
                </a:lnTo>
                <a:lnTo>
                  <a:pt x="4418347" y="3336316"/>
                </a:lnTo>
                <a:lnTo>
                  <a:pt x="4420895" y="3331220"/>
                </a:lnTo>
                <a:lnTo>
                  <a:pt x="4423443" y="3324851"/>
                </a:lnTo>
                <a:lnTo>
                  <a:pt x="4425354" y="3319118"/>
                </a:lnTo>
                <a:lnTo>
                  <a:pt x="4425354" y="3314022"/>
                </a:lnTo>
                <a:lnTo>
                  <a:pt x="4425354" y="3307016"/>
                </a:lnTo>
                <a:lnTo>
                  <a:pt x="4425354" y="3298735"/>
                </a:lnTo>
                <a:lnTo>
                  <a:pt x="4425354" y="3293003"/>
                </a:lnTo>
                <a:lnTo>
                  <a:pt x="4428539" y="3287270"/>
                </a:lnTo>
                <a:lnTo>
                  <a:pt x="4430450" y="3280264"/>
                </a:lnTo>
                <a:lnTo>
                  <a:pt x="4432361" y="3272620"/>
                </a:lnTo>
                <a:lnTo>
                  <a:pt x="4432997" y="3265614"/>
                </a:lnTo>
                <a:lnTo>
                  <a:pt x="4432997" y="3258607"/>
                </a:lnTo>
                <a:lnTo>
                  <a:pt x="4432997" y="3249053"/>
                </a:lnTo>
                <a:lnTo>
                  <a:pt x="4435545" y="3244594"/>
                </a:lnTo>
                <a:lnTo>
                  <a:pt x="4440004" y="3239498"/>
                </a:lnTo>
                <a:lnTo>
                  <a:pt x="4443826" y="3235040"/>
                </a:lnTo>
                <a:lnTo>
                  <a:pt x="4447648" y="3232492"/>
                </a:lnTo>
                <a:lnTo>
                  <a:pt x="4450196" y="3229944"/>
                </a:lnTo>
                <a:lnTo>
                  <a:pt x="4453381" y="3228670"/>
                </a:lnTo>
                <a:lnTo>
                  <a:pt x="4457203" y="3228033"/>
                </a:lnTo>
                <a:lnTo>
                  <a:pt x="4461662" y="3227396"/>
                </a:lnTo>
                <a:lnTo>
                  <a:pt x="4469943" y="3226759"/>
                </a:lnTo>
                <a:lnTo>
                  <a:pt x="4476324" y="3226759"/>
                </a:lnTo>
                <a:lnTo>
                  <a:pt x="4475878" y="3226450"/>
                </a:lnTo>
                <a:close/>
                <a:moveTo>
                  <a:pt x="4513693" y="3196996"/>
                </a:moveTo>
                <a:lnTo>
                  <a:pt x="4514737" y="3197779"/>
                </a:lnTo>
                <a:lnTo>
                  <a:pt x="4516011" y="3202239"/>
                </a:lnTo>
                <a:lnTo>
                  <a:pt x="4517285" y="3209885"/>
                </a:lnTo>
                <a:lnTo>
                  <a:pt x="4517922" y="3210522"/>
                </a:lnTo>
                <a:lnTo>
                  <a:pt x="4518559" y="3212434"/>
                </a:lnTo>
                <a:lnTo>
                  <a:pt x="4518559" y="3214345"/>
                </a:lnTo>
                <a:lnTo>
                  <a:pt x="4517922" y="3216893"/>
                </a:lnTo>
                <a:lnTo>
                  <a:pt x="4516648" y="3221991"/>
                </a:lnTo>
                <a:lnTo>
                  <a:pt x="4514737" y="3226450"/>
                </a:lnTo>
                <a:lnTo>
                  <a:pt x="4510278" y="3229636"/>
                </a:lnTo>
                <a:lnTo>
                  <a:pt x="4503270" y="3233459"/>
                </a:lnTo>
                <a:lnTo>
                  <a:pt x="4496900" y="3235370"/>
                </a:lnTo>
                <a:lnTo>
                  <a:pt x="4490530" y="3236007"/>
                </a:lnTo>
                <a:lnTo>
                  <a:pt x="4484159" y="3232185"/>
                </a:lnTo>
                <a:lnTo>
                  <a:pt x="4482593" y="3231100"/>
                </a:lnTo>
                <a:lnTo>
                  <a:pt x="4485230" y="3233129"/>
                </a:lnTo>
                <a:lnTo>
                  <a:pt x="4491600" y="3236951"/>
                </a:lnTo>
                <a:lnTo>
                  <a:pt x="4497970" y="3236314"/>
                </a:lnTo>
                <a:lnTo>
                  <a:pt x="4504977" y="3233766"/>
                </a:lnTo>
                <a:lnTo>
                  <a:pt x="4510710" y="3231218"/>
                </a:lnTo>
                <a:lnTo>
                  <a:pt x="4516443" y="3226759"/>
                </a:lnTo>
                <a:lnTo>
                  <a:pt x="4517717" y="3222937"/>
                </a:lnTo>
                <a:lnTo>
                  <a:pt x="4518991" y="3217205"/>
                </a:lnTo>
                <a:lnTo>
                  <a:pt x="4519628" y="3215294"/>
                </a:lnTo>
                <a:lnTo>
                  <a:pt x="4519628" y="3213383"/>
                </a:lnTo>
                <a:lnTo>
                  <a:pt x="4518991" y="3211472"/>
                </a:lnTo>
                <a:lnTo>
                  <a:pt x="4518354" y="3210198"/>
                </a:lnTo>
                <a:lnTo>
                  <a:pt x="4517080" y="3203192"/>
                </a:lnTo>
                <a:lnTo>
                  <a:pt x="4516443" y="3198096"/>
                </a:lnTo>
                <a:close/>
                <a:moveTo>
                  <a:pt x="5988236" y="3193849"/>
                </a:moveTo>
                <a:lnTo>
                  <a:pt x="5988149" y="3193958"/>
                </a:lnTo>
                <a:lnTo>
                  <a:pt x="5986875" y="3197143"/>
                </a:lnTo>
                <a:lnTo>
                  <a:pt x="5986831" y="3197363"/>
                </a:lnTo>
                <a:lnTo>
                  <a:pt x="5987791" y="3194962"/>
                </a:lnTo>
                <a:close/>
                <a:moveTo>
                  <a:pt x="4507053" y="3193559"/>
                </a:moveTo>
                <a:lnTo>
                  <a:pt x="4508076" y="3193968"/>
                </a:lnTo>
                <a:lnTo>
                  <a:pt x="4507525" y="3193637"/>
                </a:lnTo>
                <a:close/>
                <a:moveTo>
                  <a:pt x="9393884" y="3189803"/>
                </a:moveTo>
                <a:lnTo>
                  <a:pt x="9397736" y="3197511"/>
                </a:lnTo>
                <a:lnTo>
                  <a:pt x="9401559" y="3203886"/>
                </a:lnTo>
                <a:lnTo>
                  <a:pt x="9406019" y="3210261"/>
                </a:lnTo>
                <a:lnTo>
                  <a:pt x="9411115" y="3215998"/>
                </a:lnTo>
                <a:lnTo>
                  <a:pt x="9416850" y="3221735"/>
                </a:lnTo>
                <a:lnTo>
                  <a:pt x="9420346" y="3225816"/>
                </a:lnTo>
                <a:lnTo>
                  <a:pt x="9418980" y="3222627"/>
                </a:lnTo>
                <a:lnTo>
                  <a:pt x="9415157" y="3218804"/>
                </a:lnTo>
                <a:lnTo>
                  <a:pt x="9409424" y="3212433"/>
                </a:lnTo>
                <a:lnTo>
                  <a:pt x="9404328" y="3206698"/>
                </a:lnTo>
                <a:lnTo>
                  <a:pt x="9399869" y="3200964"/>
                </a:lnTo>
                <a:lnTo>
                  <a:pt x="9396047" y="3193319"/>
                </a:lnTo>
                <a:close/>
                <a:moveTo>
                  <a:pt x="6017758" y="3161772"/>
                </a:moveTo>
                <a:lnTo>
                  <a:pt x="6016815" y="3163375"/>
                </a:lnTo>
                <a:lnTo>
                  <a:pt x="6010445" y="3172295"/>
                </a:lnTo>
                <a:lnTo>
                  <a:pt x="6005349" y="3177392"/>
                </a:lnTo>
                <a:lnTo>
                  <a:pt x="5998341" y="3183126"/>
                </a:lnTo>
                <a:lnTo>
                  <a:pt x="5995157" y="3185675"/>
                </a:lnTo>
                <a:lnTo>
                  <a:pt x="5992609" y="3188223"/>
                </a:lnTo>
                <a:lnTo>
                  <a:pt x="5991268" y="3190012"/>
                </a:lnTo>
                <a:lnTo>
                  <a:pt x="5992251" y="3189224"/>
                </a:lnTo>
                <a:lnTo>
                  <a:pt x="5994800" y="3186675"/>
                </a:lnTo>
                <a:lnTo>
                  <a:pt x="5997986" y="3184125"/>
                </a:lnTo>
                <a:lnTo>
                  <a:pt x="6004994" y="3178388"/>
                </a:lnTo>
                <a:lnTo>
                  <a:pt x="6010091" y="3173288"/>
                </a:lnTo>
                <a:lnTo>
                  <a:pt x="6016463" y="3164363"/>
                </a:lnTo>
                <a:close/>
                <a:moveTo>
                  <a:pt x="6025635" y="3147031"/>
                </a:moveTo>
                <a:lnTo>
                  <a:pt x="6025090" y="3148257"/>
                </a:lnTo>
                <a:lnTo>
                  <a:pt x="6025382" y="3147789"/>
                </a:lnTo>
                <a:close/>
                <a:moveTo>
                  <a:pt x="9379726" y="3108692"/>
                </a:moveTo>
                <a:lnTo>
                  <a:pt x="9379896" y="3109542"/>
                </a:lnTo>
                <a:lnTo>
                  <a:pt x="9380120" y="3110169"/>
                </a:lnTo>
                <a:close/>
                <a:moveTo>
                  <a:pt x="9361647" y="3075449"/>
                </a:moveTo>
                <a:lnTo>
                  <a:pt x="9355914" y="3076723"/>
                </a:lnTo>
                <a:lnTo>
                  <a:pt x="9351455" y="3077997"/>
                </a:lnTo>
                <a:lnTo>
                  <a:pt x="9348907" y="3079909"/>
                </a:lnTo>
                <a:lnTo>
                  <a:pt x="9345085" y="3085006"/>
                </a:lnTo>
                <a:lnTo>
                  <a:pt x="9342537" y="3092014"/>
                </a:lnTo>
                <a:lnTo>
                  <a:pt x="9339989" y="3099023"/>
                </a:lnTo>
                <a:lnTo>
                  <a:pt x="9336803" y="3104120"/>
                </a:lnTo>
                <a:lnTo>
                  <a:pt x="9330433" y="3106031"/>
                </a:lnTo>
                <a:lnTo>
                  <a:pt x="9327248" y="3109217"/>
                </a:lnTo>
                <a:lnTo>
                  <a:pt x="9325974" y="3111765"/>
                </a:lnTo>
                <a:lnTo>
                  <a:pt x="9325974" y="3114951"/>
                </a:lnTo>
                <a:lnTo>
                  <a:pt x="9326611" y="3119411"/>
                </a:lnTo>
                <a:lnTo>
                  <a:pt x="9327248" y="3123871"/>
                </a:lnTo>
                <a:lnTo>
                  <a:pt x="9323426" y="3127057"/>
                </a:lnTo>
                <a:lnTo>
                  <a:pt x="9318967" y="3130879"/>
                </a:lnTo>
                <a:lnTo>
                  <a:pt x="9317055" y="3132791"/>
                </a:lnTo>
                <a:lnTo>
                  <a:pt x="9314507" y="3134702"/>
                </a:lnTo>
                <a:lnTo>
                  <a:pt x="9311322" y="3135339"/>
                </a:lnTo>
                <a:lnTo>
                  <a:pt x="9309411" y="3135976"/>
                </a:lnTo>
                <a:lnTo>
                  <a:pt x="9303678" y="3134702"/>
                </a:lnTo>
                <a:lnTo>
                  <a:pt x="9296671" y="3132154"/>
                </a:lnTo>
                <a:lnTo>
                  <a:pt x="9289663" y="3128968"/>
                </a:lnTo>
                <a:lnTo>
                  <a:pt x="9285309" y="3125857"/>
                </a:lnTo>
                <a:lnTo>
                  <a:pt x="9286874" y="3129303"/>
                </a:lnTo>
                <a:lnTo>
                  <a:pt x="9291334" y="3132490"/>
                </a:lnTo>
                <a:lnTo>
                  <a:pt x="9298343" y="3136315"/>
                </a:lnTo>
                <a:lnTo>
                  <a:pt x="9305351" y="3138228"/>
                </a:lnTo>
                <a:lnTo>
                  <a:pt x="9311085" y="3138865"/>
                </a:lnTo>
                <a:lnTo>
                  <a:pt x="9312997" y="3138865"/>
                </a:lnTo>
                <a:lnTo>
                  <a:pt x="9316183" y="3137590"/>
                </a:lnTo>
                <a:lnTo>
                  <a:pt x="9318094" y="3136315"/>
                </a:lnTo>
                <a:lnTo>
                  <a:pt x="9320643" y="3135040"/>
                </a:lnTo>
                <a:lnTo>
                  <a:pt x="9325103" y="3130578"/>
                </a:lnTo>
                <a:lnTo>
                  <a:pt x="9328288" y="3126753"/>
                </a:lnTo>
                <a:lnTo>
                  <a:pt x="9328288" y="3122929"/>
                </a:lnTo>
                <a:lnTo>
                  <a:pt x="9327651" y="3118466"/>
                </a:lnTo>
                <a:lnTo>
                  <a:pt x="9327651" y="3115279"/>
                </a:lnTo>
                <a:lnTo>
                  <a:pt x="9328288" y="3112729"/>
                </a:lnTo>
                <a:lnTo>
                  <a:pt x="9332111" y="3110179"/>
                </a:lnTo>
                <a:lnTo>
                  <a:pt x="9338482" y="3106992"/>
                </a:lnTo>
                <a:lnTo>
                  <a:pt x="9341668" y="3102530"/>
                </a:lnTo>
                <a:lnTo>
                  <a:pt x="9344217" y="3094880"/>
                </a:lnTo>
                <a:lnTo>
                  <a:pt x="9346765" y="3088506"/>
                </a:lnTo>
                <a:lnTo>
                  <a:pt x="9350588" y="3082768"/>
                </a:lnTo>
                <a:lnTo>
                  <a:pt x="9353136" y="3081494"/>
                </a:lnTo>
                <a:lnTo>
                  <a:pt x="9357596" y="3080219"/>
                </a:lnTo>
                <a:lnTo>
                  <a:pt x="9363331" y="3078944"/>
                </a:lnTo>
                <a:lnTo>
                  <a:pt x="9367153" y="3078306"/>
                </a:lnTo>
                <a:lnTo>
                  <a:pt x="9369065" y="3081494"/>
                </a:lnTo>
                <a:lnTo>
                  <a:pt x="9371968" y="3085559"/>
                </a:lnTo>
                <a:lnTo>
                  <a:pt x="9370566" y="3081820"/>
                </a:lnTo>
                <a:lnTo>
                  <a:pt x="9367381" y="3077997"/>
                </a:lnTo>
                <a:lnTo>
                  <a:pt x="9365469" y="3075449"/>
                </a:lnTo>
                <a:close/>
                <a:moveTo>
                  <a:pt x="9081177" y="3053608"/>
                </a:moveTo>
                <a:lnTo>
                  <a:pt x="9082991" y="3056633"/>
                </a:lnTo>
                <a:lnTo>
                  <a:pt x="9084903" y="3059182"/>
                </a:lnTo>
                <a:lnTo>
                  <a:pt x="9087451" y="3061732"/>
                </a:lnTo>
                <a:lnTo>
                  <a:pt x="9090000" y="3063645"/>
                </a:lnTo>
                <a:lnTo>
                  <a:pt x="9093823" y="3065557"/>
                </a:lnTo>
                <a:lnTo>
                  <a:pt x="9099557" y="3068744"/>
                </a:lnTo>
                <a:lnTo>
                  <a:pt x="9104654" y="3070657"/>
                </a:lnTo>
                <a:lnTo>
                  <a:pt x="9111025" y="3073844"/>
                </a:lnTo>
                <a:lnTo>
                  <a:pt x="9119308" y="3075756"/>
                </a:lnTo>
                <a:lnTo>
                  <a:pt x="9127591" y="3077669"/>
                </a:lnTo>
                <a:lnTo>
                  <a:pt x="9133325" y="3078306"/>
                </a:lnTo>
                <a:lnTo>
                  <a:pt x="9136511" y="3078944"/>
                </a:lnTo>
                <a:lnTo>
                  <a:pt x="9140333" y="3078944"/>
                </a:lnTo>
                <a:lnTo>
                  <a:pt x="9144156" y="3078944"/>
                </a:lnTo>
                <a:lnTo>
                  <a:pt x="9148616" y="3077669"/>
                </a:lnTo>
                <a:lnTo>
                  <a:pt x="9156899" y="3075756"/>
                </a:lnTo>
                <a:lnTo>
                  <a:pt x="9165182" y="3073844"/>
                </a:lnTo>
                <a:lnTo>
                  <a:pt x="9172190" y="3074482"/>
                </a:lnTo>
                <a:lnTo>
                  <a:pt x="9179199" y="3075119"/>
                </a:lnTo>
                <a:lnTo>
                  <a:pt x="9186844" y="3077031"/>
                </a:lnTo>
                <a:lnTo>
                  <a:pt x="9191941" y="3078306"/>
                </a:lnTo>
                <a:lnTo>
                  <a:pt x="9196401" y="3079581"/>
                </a:lnTo>
                <a:lnTo>
                  <a:pt x="9200224" y="3082131"/>
                </a:lnTo>
                <a:lnTo>
                  <a:pt x="9205321" y="3085956"/>
                </a:lnTo>
                <a:lnTo>
                  <a:pt x="9209144" y="3088506"/>
                </a:lnTo>
                <a:lnTo>
                  <a:pt x="9218064" y="3091693"/>
                </a:lnTo>
                <a:lnTo>
                  <a:pt x="9228895" y="3094880"/>
                </a:lnTo>
                <a:lnTo>
                  <a:pt x="9239727" y="3099342"/>
                </a:lnTo>
                <a:lnTo>
                  <a:pt x="9248646" y="3102530"/>
                </a:lnTo>
                <a:lnTo>
                  <a:pt x="9255017" y="3105080"/>
                </a:lnTo>
                <a:lnTo>
                  <a:pt x="9263937" y="3107629"/>
                </a:lnTo>
                <a:lnTo>
                  <a:pt x="9272857" y="3111454"/>
                </a:lnTo>
                <a:lnTo>
                  <a:pt x="9279229" y="3114642"/>
                </a:lnTo>
                <a:lnTo>
                  <a:pt x="9283689" y="3122291"/>
                </a:lnTo>
                <a:lnTo>
                  <a:pt x="9284422" y="3123905"/>
                </a:lnTo>
                <a:lnTo>
                  <a:pt x="9282019" y="3118137"/>
                </a:lnTo>
                <a:lnTo>
                  <a:pt x="9278197" y="3111765"/>
                </a:lnTo>
                <a:lnTo>
                  <a:pt x="9271190" y="3107305"/>
                </a:lnTo>
                <a:lnTo>
                  <a:pt x="9262271" y="3104120"/>
                </a:lnTo>
                <a:lnTo>
                  <a:pt x="9253353" y="3101571"/>
                </a:lnTo>
                <a:lnTo>
                  <a:pt x="9246346" y="3099660"/>
                </a:lnTo>
                <a:lnTo>
                  <a:pt x="9238065" y="3095200"/>
                </a:lnTo>
                <a:lnTo>
                  <a:pt x="9227235" y="3092014"/>
                </a:lnTo>
                <a:lnTo>
                  <a:pt x="9216405" y="3088191"/>
                </a:lnTo>
                <a:lnTo>
                  <a:pt x="9207487" y="3085006"/>
                </a:lnTo>
                <a:lnTo>
                  <a:pt x="9203665" y="3081820"/>
                </a:lnTo>
                <a:lnTo>
                  <a:pt x="9199206" y="3078634"/>
                </a:lnTo>
                <a:lnTo>
                  <a:pt x="9194747" y="3076086"/>
                </a:lnTo>
                <a:lnTo>
                  <a:pt x="9190287" y="3075449"/>
                </a:lnTo>
                <a:lnTo>
                  <a:pt x="9185191" y="3073537"/>
                </a:lnTo>
                <a:lnTo>
                  <a:pt x="9177547" y="3071626"/>
                </a:lnTo>
                <a:lnTo>
                  <a:pt x="9170540" y="3070352"/>
                </a:lnTo>
                <a:lnTo>
                  <a:pt x="9163533" y="3069714"/>
                </a:lnTo>
                <a:lnTo>
                  <a:pt x="9155251" y="3071626"/>
                </a:lnTo>
                <a:lnTo>
                  <a:pt x="9146970" y="3074812"/>
                </a:lnTo>
                <a:lnTo>
                  <a:pt x="9142511" y="3075449"/>
                </a:lnTo>
                <a:lnTo>
                  <a:pt x="9138689" y="3075449"/>
                </a:lnTo>
                <a:lnTo>
                  <a:pt x="9134867" y="3075449"/>
                </a:lnTo>
                <a:lnTo>
                  <a:pt x="9132318" y="3075449"/>
                </a:lnTo>
                <a:lnTo>
                  <a:pt x="9125948" y="3074174"/>
                </a:lnTo>
                <a:lnTo>
                  <a:pt x="9117667" y="3071626"/>
                </a:lnTo>
                <a:lnTo>
                  <a:pt x="9109385" y="3069714"/>
                </a:lnTo>
                <a:lnTo>
                  <a:pt x="9102378" y="3067803"/>
                </a:lnTo>
                <a:lnTo>
                  <a:pt x="9097919" y="3065255"/>
                </a:lnTo>
                <a:lnTo>
                  <a:pt x="9091549" y="3062706"/>
                </a:lnTo>
                <a:lnTo>
                  <a:pt x="9088363" y="3060795"/>
                </a:lnTo>
                <a:lnTo>
                  <a:pt x="9085815" y="3058246"/>
                </a:lnTo>
                <a:lnTo>
                  <a:pt x="9083267" y="3055698"/>
                </a:lnTo>
                <a:close/>
                <a:moveTo>
                  <a:pt x="5646468" y="3020925"/>
                </a:moveTo>
                <a:lnTo>
                  <a:pt x="5645182" y="3021659"/>
                </a:lnTo>
                <a:lnTo>
                  <a:pt x="5644885" y="3022055"/>
                </a:lnTo>
                <a:close/>
                <a:moveTo>
                  <a:pt x="4435866" y="2992106"/>
                </a:moveTo>
                <a:lnTo>
                  <a:pt x="4438931" y="2995171"/>
                </a:lnTo>
                <a:lnTo>
                  <a:pt x="4440842" y="2999631"/>
                </a:lnTo>
                <a:lnTo>
                  <a:pt x="4442116" y="3003453"/>
                </a:lnTo>
                <a:lnTo>
                  <a:pt x="4443390" y="3010462"/>
                </a:lnTo>
                <a:lnTo>
                  <a:pt x="4443390" y="3019382"/>
                </a:lnTo>
                <a:lnTo>
                  <a:pt x="4443390" y="3028302"/>
                </a:lnTo>
                <a:lnTo>
                  <a:pt x="4442116" y="3034673"/>
                </a:lnTo>
                <a:lnTo>
                  <a:pt x="4435745" y="3042319"/>
                </a:lnTo>
                <a:lnTo>
                  <a:pt x="4430012" y="3049964"/>
                </a:lnTo>
                <a:lnTo>
                  <a:pt x="4430012" y="3055698"/>
                </a:lnTo>
                <a:lnTo>
                  <a:pt x="4431286" y="3062707"/>
                </a:lnTo>
                <a:lnTo>
                  <a:pt x="4432561" y="3069078"/>
                </a:lnTo>
                <a:lnTo>
                  <a:pt x="4434471" y="3074175"/>
                </a:lnTo>
                <a:lnTo>
                  <a:pt x="4439568" y="3079910"/>
                </a:lnTo>
                <a:lnTo>
                  <a:pt x="4445301" y="3086281"/>
                </a:lnTo>
                <a:lnTo>
                  <a:pt x="4451671" y="3092015"/>
                </a:lnTo>
                <a:lnTo>
                  <a:pt x="4456131" y="3098386"/>
                </a:lnTo>
                <a:lnTo>
                  <a:pt x="4458679" y="3104121"/>
                </a:lnTo>
                <a:lnTo>
                  <a:pt x="4461864" y="3110492"/>
                </a:lnTo>
                <a:lnTo>
                  <a:pt x="4463775" y="3114315"/>
                </a:lnTo>
                <a:lnTo>
                  <a:pt x="4466960" y="3118775"/>
                </a:lnTo>
                <a:lnTo>
                  <a:pt x="4469508" y="3123235"/>
                </a:lnTo>
                <a:lnTo>
                  <a:pt x="4471419" y="3127058"/>
                </a:lnTo>
                <a:lnTo>
                  <a:pt x="4473330" y="3131517"/>
                </a:lnTo>
                <a:lnTo>
                  <a:pt x="4474604" y="3137889"/>
                </a:lnTo>
                <a:lnTo>
                  <a:pt x="4475241" y="3143623"/>
                </a:lnTo>
                <a:lnTo>
                  <a:pt x="4475878" y="3149357"/>
                </a:lnTo>
                <a:lnTo>
                  <a:pt x="4477789" y="3153817"/>
                </a:lnTo>
                <a:lnTo>
                  <a:pt x="4479063" y="3160189"/>
                </a:lnTo>
                <a:lnTo>
                  <a:pt x="4480975" y="3165923"/>
                </a:lnTo>
                <a:lnTo>
                  <a:pt x="4483523" y="3171020"/>
                </a:lnTo>
                <a:lnTo>
                  <a:pt x="4484159" y="3174843"/>
                </a:lnTo>
                <a:lnTo>
                  <a:pt x="4486071" y="3179940"/>
                </a:lnTo>
                <a:lnTo>
                  <a:pt x="4487982" y="3185037"/>
                </a:lnTo>
                <a:lnTo>
                  <a:pt x="4490530" y="3187585"/>
                </a:lnTo>
                <a:lnTo>
                  <a:pt x="4492441" y="3189497"/>
                </a:lnTo>
                <a:lnTo>
                  <a:pt x="4495626" y="3190771"/>
                </a:lnTo>
                <a:lnTo>
                  <a:pt x="4496348" y="3190916"/>
                </a:lnTo>
                <a:lnTo>
                  <a:pt x="4494148" y="3189816"/>
                </a:lnTo>
                <a:lnTo>
                  <a:pt x="4491600" y="3188542"/>
                </a:lnTo>
                <a:lnTo>
                  <a:pt x="4489052" y="3185357"/>
                </a:lnTo>
                <a:lnTo>
                  <a:pt x="4487141" y="3180261"/>
                </a:lnTo>
                <a:lnTo>
                  <a:pt x="4485230" y="3175803"/>
                </a:lnTo>
                <a:lnTo>
                  <a:pt x="4484593" y="3171981"/>
                </a:lnTo>
                <a:lnTo>
                  <a:pt x="4482045" y="3166248"/>
                </a:lnTo>
                <a:lnTo>
                  <a:pt x="4480134" y="3160516"/>
                </a:lnTo>
                <a:lnTo>
                  <a:pt x="4478861" y="3154146"/>
                </a:lnTo>
                <a:lnTo>
                  <a:pt x="4476949" y="3149687"/>
                </a:lnTo>
                <a:lnTo>
                  <a:pt x="4476313" y="3144592"/>
                </a:lnTo>
                <a:lnTo>
                  <a:pt x="4475676" y="3138859"/>
                </a:lnTo>
                <a:lnTo>
                  <a:pt x="4473765" y="3132489"/>
                </a:lnTo>
                <a:lnTo>
                  <a:pt x="4472491" y="3128031"/>
                </a:lnTo>
                <a:lnTo>
                  <a:pt x="4470580" y="3124209"/>
                </a:lnTo>
                <a:lnTo>
                  <a:pt x="4468032" y="3119113"/>
                </a:lnTo>
                <a:lnTo>
                  <a:pt x="4464847" y="3114655"/>
                </a:lnTo>
                <a:lnTo>
                  <a:pt x="4462299" y="3110833"/>
                </a:lnTo>
                <a:lnTo>
                  <a:pt x="4459751" y="3104463"/>
                </a:lnTo>
                <a:lnTo>
                  <a:pt x="4457203" y="3098731"/>
                </a:lnTo>
                <a:lnTo>
                  <a:pt x="4452744" y="3092998"/>
                </a:lnTo>
                <a:lnTo>
                  <a:pt x="4446374" y="3086629"/>
                </a:lnTo>
                <a:lnTo>
                  <a:pt x="4440641" y="3080259"/>
                </a:lnTo>
                <a:lnTo>
                  <a:pt x="4435545" y="3074526"/>
                </a:lnTo>
                <a:lnTo>
                  <a:pt x="4433635" y="3069431"/>
                </a:lnTo>
                <a:lnTo>
                  <a:pt x="4432361" y="3063698"/>
                </a:lnTo>
                <a:lnTo>
                  <a:pt x="4431087" y="3056692"/>
                </a:lnTo>
                <a:lnTo>
                  <a:pt x="4431087" y="3050322"/>
                </a:lnTo>
                <a:lnTo>
                  <a:pt x="4436819" y="3043315"/>
                </a:lnTo>
                <a:lnTo>
                  <a:pt x="4443189" y="3035672"/>
                </a:lnTo>
                <a:lnTo>
                  <a:pt x="4444463" y="3028665"/>
                </a:lnTo>
                <a:lnTo>
                  <a:pt x="4444463" y="3019748"/>
                </a:lnTo>
                <a:lnTo>
                  <a:pt x="4444463" y="3010831"/>
                </a:lnTo>
                <a:lnTo>
                  <a:pt x="4443189" y="3004461"/>
                </a:lnTo>
                <a:lnTo>
                  <a:pt x="4441915" y="3000639"/>
                </a:lnTo>
                <a:lnTo>
                  <a:pt x="4440004" y="2996181"/>
                </a:lnTo>
                <a:lnTo>
                  <a:pt x="4436182" y="2992359"/>
                </a:lnTo>
                <a:close/>
                <a:moveTo>
                  <a:pt x="4430930" y="2988443"/>
                </a:moveTo>
                <a:lnTo>
                  <a:pt x="4431923" y="2989436"/>
                </a:lnTo>
                <a:lnTo>
                  <a:pt x="4435564" y="2991864"/>
                </a:lnTo>
                <a:lnTo>
                  <a:pt x="4432997" y="2989811"/>
                </a:lnTo>
                <a:lnTo>
                  <a:pt x="4431087" y="2988537"/>
                </a:lnTo>
                <a:close/>
                <a:moveTo>
                  <a:pt x="4383463" y="2974391"/>
                </a:moveTo>
                <a:lnTo>
                  <a:pt x="4390517" y="2977331"/>
                </a:lnTo>
                <a:lnTo>
                  <a:pt x="4391162" y="2977529"/>
                </a:lnTo>
                <a:lnTo>
                  <a:pt x="4383950" y="2974524"/>
                </a:lnTo>
                <a:close/>
                <a:moveTo>
                  <a:pt x="4374272" y="2971278"/>
                </a:moveTo>
                <a:lnTo>
                  <a:pt x="4375865" y="2972234"/>
                </a:lnTo>
                <a:lnTo>
                  <a:pt x="4376567" y="2972425"/>
                </a:lnTo>
                <a:close/>
                <a:moveTo>
                  <a:pt x="4360476" y="2963371"/>
                </a:moveTo>
                <a:lnTo>
                  <a:pt x="4363125" y="2965225"/>
                </a:lnTo>
                <a:lnTo>
                  <a:pt x="4365784" y="2966555"/>
                </a:lnTo>
                <a:lnTo>
                  <a:pt x="4364203" y="2965607"/>
                </a:lnTo>
                <a:close/>
                <a:moveTo>
                  <a:pt x="8992032" y="2960440"/>
                </a:moveTo>
                <a:lnTo>
                  <a:pt x="8991881" y="2961651"/>
                </a:lnTo>
                <a:lnTo>
                  <a:pt x="8995067" y="2966751"/>
                </a:lnTo>
                <a:lnTo>
                  <a:pt x="8998889" y="2971213"/>
                </a:lnTo>
                <a:lnTo>
                  <a:pt x="9002712" y="2976313"/>
                </a:lnTo>
                <a:lnTo>
                  <a:pt x="9007172" y="2979500"/>
                </a:lnTo>
                <a:lnTo>
                  <a:pt x="9011632" y="2980775"/>
                </a:lnTo>
                <a:lnTo>
                  <a:pt x="9017367" y="2981412"/>
                </a:lnTo>
                <a:lnTo>
                  <a:pt x="9023101" y="2981412"/>
                </a:lnTo>
                <a:lnTo>
                  <a:pt x="9029472" y="2981412"/>
                </a:lnTo>
                <a:lnTo>
                  <a:pt x="9033932" y="2981412"/>
                </a:lnTo>
                <a:lnTo>
                  <a:pt x="9041577" y="2980137"/>
                </a:lnTo>
                <a:lnTo>
                  <a:pt x="9047949" y="2979500"/>
                </a:lnTo>
                <a:lnTo>
                  <a:pt x="9053683" y="2979500"/>
                </a:lnTo>
                <a:lnTo>
                  <a:pt x="9057506" y="2980775"/>
                </a:lnTo>
                <a:lnTo>
                  <a:pt x="9062603" y="2983325"/>
                </a:lnTo>
                <a:lnTo>
                  <a:pt x="9065151" y="2983962"/>
                </a:lnTo>
                <a:lnTo>
                  <a:pt x="9067063" y="2985237"/>
                </a:lnTo>
                <a:lnTo>
                  <a:pt x="9068974" y="2987787"/>
                </a:lnTo>
                <a:lnTo>
                  <a:pt x="9070249" y="2989062"/>
                </a:lnTo>
                <a:lnTo>
                  <a:pt x="9072160" y="2991612"/>
                </a:lnTo>
                <a:lnTo>
                  <a:pt x="9073260" y="2993813"/>
                </a:lnTo>
                <a:lnTo>
                  <a:pt x="9072438" y="2991347"/>
                </a:lnTo>
                <a:lnTo>
                  <a:pt x="9069890" y="2988161"/>
                </a:lnTo>
                <a:lnTo>
                  <a:pt x="9068616" y="2984976"/>
                </a:lnTo>
                <a:lnTo>
                  <a:pt x="9067342" y="2983701"/>
                </a:lnTo>
                <a:lnTo>
                  <a:pt x="9065431" y="2982427"/>
                </a:lnTo>
                <a:lnTo>
                  <a:pt x="9063519" y="2981153"/>
                </a:lnTo>
                <a:lnTo>
                  <a:pt x="9061609" y="2979879"/>
                </a:lnTo>
                <a:lnTo>
                  <a:pt x="9055875" y="2977967"/>
                </a:lnTo>
                <a:lnTo>
                  <a:pt x="9052053" y="2976056"/>
                </a:lnTo>
                <a:lnTo>
                  <a:pt x="9046320" y="2976693"/>
                </a:lnTo>
                <a:lnTo>
                  <a:pt x="9039950" y="2977330"/>
                </a:lnTo>
                <a:lnTo>
                  <a:pt x="9032305" y="2977967"/>
                </a:lnTo>
                <a:lnTo>
                  <a:pt x="9027846" y="2978604"/>
                </a:lnTo>
                <a:lnTo>
                  <a:pt x="9021476" y="2977967"/>
                </a:lnTo>
                <a:lnTo>
                  <a:pt x="9015743" y="2977967"/>
                </a:lnTo>
                <a:lnTo>
                  <a:pt x="9010009" y="2977330"/>
                </a:lnTo>
                <a:lnTo>
                  <a:pt x="9005550" y="2976056"/>
                </a:lnTo>
                <a:lnTo>
                  <a:pt x="9001091" y="2972233"/>
                </a:lnTo>
                <a:lnTo>
                  <a:pt x="8997269" y="2968410"/>
                </a:lnTo>
                <a:lnTo>
                  <a:pt x="8994084" y="2963313"/>
                </a:lnTo>
                <a:close/>
                <a:moveTo>
                  <a:pt x="4351961" y="2957769"/>
                </a:moveTo>
                <a:lnTo>
                  <a:pt x="4355067" y="2959711"/>
                </a:lnTo>
                <a:lnTo>
                  <a:pt x="4352737" y="2957963"/>
                </a:lnTo>
                <a:close/>
                <a:moveTo>
                  <a:pt x="4345268" y="2953737"/>
                </a:moveTo>
                <a:lnTo>
                  <a:pt x="4345925" y="2954394"/>
                </a:lnTo>
                <a:lnTo>
                  <a:pt x="4348473" y="2956305"/>
                </a:lnTo>
                <a:lnTo>
                  <a:pt x="4349353" y="2956657"/>
                </a:lnTo>
                <a:lnTo>
                  <a:pt x="4347004" y="2954778"/>
                </a:lnTo>
                <a:close/>
                <a:moveTo>
                  <a:pt x="8949286" y="2880243"/>
                </a:moveTo>
                <a:lnTo>
                  <a:pt x="8951741" y="2885156"/>
                </a:lnTo>
                <a:lnTo>
                  <a:pt x="8954927" y="2892168"/>
                </a:lnTo>
                <a:lnTo>
                  <a:pt x="8958750" y="2898542"/>
                </a:lnTo>
                <a:lnTo>
                  <a:pt x="8963210" y="2904280"/>
                </a:lnTo>
                <a:lnTo>
                  <a:pt x="8967670" y="2903642"/>
                </a:lnTo>
                <a:lnTo>
                  <a:pt x="8974041" y="2901092"/>
                </a:lnTo>
                <a:lnTo>
                  <a:pt x="8980413" y="2899817"/>
                </a:lnTo>
                <a:lnTo>
                  <a:pt x="8985510" y="2899180"/>
                </a:lnTo>
                <a:lnTo>
                  <a:pt x="8989970" y="2899817"/>
                </a:lnTo>
                <a:lnTo>
                  <a:pt x="8996341" y="2901092"/>
                </a:lnTo>
                <a:lnTo>
                  <a:pt x="8999527" y="2902367"/>
                </a:lnTo>
                <a:lnTo>
                  <a:pt x="9002075" y="2903642"/>
                </a:lnTo>
                <a:lnTo>
                  <a:pt x="9005261" y="2904917"/>
                </a:lnTo>
                <a:lnTo>
                  <a:pt x="9006909" y="2906566"/>
                </a:lnTo>
                <a:lnTo>
                  <a:pt x="9006824" y="2905971"/>
                </a:lnTo>
                <a:lnTo>
                  <a:pt x="9005550" y="2903422"/>
                </a:lnTo>
                <a:lnTo>
                  <a:pt x="9003002" y="2900874"/>
                </a:lnTo>
                <a:lnTo>
                  <a:pt x="9000454" y="2899600"/>
                </a:lnTo>
                <a:lnTo>
                  <a:pt x="8997906" y="2898325"/>
                </a:lnTo>
                <a:lnTo>
                  <a:pt x="8994721" y="2897688"/>
                </a:lnTo>
                <a:lnTo>
                  <a:pt x="8988351" y="2896414"/>
                </a:lnTo>
                <a:lnTo>
                  <a:pt x="8983891" y="2895777"/>
                </a:lnTo>
                <a:lnTo>
                  <a:pt x="8978795" y="2896414"/>
                </a:lnTo>
                <a:lnTo>
                  <a:pt x="8973062" y="2898325"/>
                </a:lnTo>
                <a:lnTo>
                  <a:pt x="8966692" y="2899600"/>
                </a:lnTo>
                <a:lnTo>
                  <a:pt x="8961595" y="2900237"/>
                </a:lnTo>
                <a:lnTo>
                  <a:pt x="8957773" y="2895777"/>
                </a:lnTo>
                <a:lnTo>
                  <a:pt x="8953314" y="2888131"/>
                </a:lnTo>
                <a:lnTo>
                  <a:pt x="8950129" y="2881760"/>
                </a:lnTo>
                <a:close/>
                <a:moveTo>
                  <a:pt x="6438883" y="2876021"/>
                </a:moveTo>
                <a:lnTo>
                  <a:pt x="6438883" y="2880056"/>
                </a:lnTo>
                <a:lnTo>
                  <a:pt x="6440157" y="2888981"/>
                </a:lnTo>
                <a:lnTo>
                  <a:pt x="6440826" y="2891991"/>
                </a:lnTo>
                <a:lnTo>
                  <a:pt x="6440423" y="2888770"/>
                </a:lnTo>
                <a:lnTo>
                  <a:pt x="6439149" y="2879213"/>
                </a:lnTo>
                <a:close/>
                <a:moveTo>
                  <a:pt x="6659553" y="2859462"/>
                </a:moveTo>
                <a:lnTo>
                  <a:pt x="6656368" y="2861373"/>
                </a:lnTo>
                <a:lnTo>
                  <a:pt x="6651272" y="2863285"/>
                </a:lnTo>
                <a:lnTo>
                  <a:pt x="6646813" y="2867107"/>
                </a:lnTo>
                <a:lnTo>
                  <a:pt x="6641080" y="2870930"/>
                </a:lnTo>
                <a:lnTo>
                  <a:pt x="6636621" y="2874116"/>
                </a:lnTo>
                <a:lnTo>
                  <a:pt x="6631525" y="2877939"/>
                </a:lnTo>
                <a:lnTo>
                  <a:pt x="6627066" y="2879850"/>
                </a:lnTo>
                <a:lnTo>
                  <a:pt x="6623881" y="2881762"/>
                </a:lnTo>
                <a:lnTo>
                  <a:pt x="6617511" y="2883036"/>
                </a:lnTo>
                <a:lnTo>
                  <a:pt x="6609230" y="2883673"/>
                </a:lnTo>
                <a:lnTo>
                  <a:pt x="6601585" y="2883673"/>
                </a:lnTo>
                <a:lnTo>
                  <a:pt x="6593941" y="2883673"/>
                </a:lnTo>
                <a:lnTo>
                  <a:pt x="6588208" y="2883036"/>
                </a:lnTo>
                <a:lnTo>
                  <a:pt x="6581201" y="2880487"/>
                </a:lnTo>
                <a:lnTo>
                  <a:pt x="6577379" y="2879850"/>
                </a:lnTo>
                <a:lnTo>
                  <a:pt x="6573557" y="2879213"/>
                </a:lnTo>
                <a:lnTo>
                  <a:pt x="6570372" y="2878576"/>
                </a:lnTo>
                <a:lnTo>
                  <a:pt x="6567824" y="2879213"/>
                </a:lnTo>
                <a:lnTo>
                  <a:pt x="6564639" y="2880487"/>
                </a:lnTo>
                <a:lnTo>
                  <a:pt x="6561454" y="2883036"/>
                </a:lnTo>
                <a:lnTo>
                  <a:pt x="6558269" y="2885584"/>
                </a:lnTo>
                <a:lnTo>
                  <a:pt x="6555721" y="2888770"/>
                </a:lnTo>
                <a:lnTo>
                  <a:pt x="6548714" y="2895779"/>
                </a:lnTo>
                <a:lnTo>
                  <a:pt x="6542981" y="2900876"/>
                </a:lnTo>
                <a:lnTo>
                  <a:pt x="6534700" y="2904698"/>
                </a:lnTo>
                <a:lnTo>
                  <a:pt x="6523871" y="2907884"/>
                </a:lnTo>
                <a:lnTo>
                  <a:pt x="6513042" y="2911707"/>
                </a:lnTo>
                <a:lnTo>
                  <a:pt x="6504124" y="2915530"/>
                </a:lnTo>
                <a:lnTo>
                  <a:pt x="6497117" y="2918715"/>
                </a:lnTo>
                <a:lnTo>
                  <a:pt x="6489473" y="2923175"/>
                </a:lnTo>
                <a:lnTo>
                  <a:pt x="6485014" y="2925087"/>
                </a:lnTo>
                <a:lnTo>
                  <a:pt x="6480555" y="2926998"/>
                </a:lnTo>
                <a:lnTo>
                  <a:pt x="6476095" y="2928272"/>
                </a:lnTo>
                <a:lnTo>
                  <a:pt x="6472273" y="2927635"/>
                </a:lnTo>
                <a:lnTo>
                  <a:pt x="6469725" y="2926998"/>
                </a:lnTo>
                <a:lnTo>
                  <a:pt x="6466540" y="2925087"/>
                </a:lnTo>
                <a:lnTo>
                  <a:pt x="6462081" y="2922538"/>
                </a:lnTo>
                <a:lnTo>
                  <a:pt x="6458259" y="2919353"/>
                </a:lnTo>
                <a:lnTo>
                  <a:pt x="6451252" y="2911707"/>
                </a:lnTo>
                <a:lnTo>
                  <a:pt x="6446156" y="2905973"/>
                </a:lnTo>
                <a:lnTo>
                  <a:pt x="6444266" y="2902822"/>
                </a:lnTo>
                <a:lnTo>
                  <a:pt x="6444617" y="2903642"/>
                </a:lnTo>
                <a:lnTo>
                  <a:pt x="6445891" y="2906829"/>
                </a:lnTo>
                <a:lnTo>
                  <a:pt x="6450988" y="2912567"/>
                </a:lnTo>
                <a:lnTo>
                  <a:pt x="6458634" y="2920216"/>
                </a:lnTo>
                <a:lnTo>
                  <a:pt x="6462457" y="2923403"/>
                </a:lnTo>
                <a:lnTo>
                  <a:pt x="6465642" y="2926591"/>
                </a:lnTo>
                <a:lnTo>
                  <a:pt x="6469465" y="2927866"/>
                </a:lnTo>
                <a:lnTo>
                  <a:pt x="6472651" y="2928503"/>
                </a:lnTo>
                <a:lnTo>
                  <a:pt x="6476474" y="2928503"/>
                </a:lnTo>
                <a:lnTo>
                  <a:pt x="6480934" y="2927866"/>
                </a:lnTo>
                <a:lnTo>
                  <a:pt x="6484756" y="2926591"/>
                </a:lnTo>
                <a:lnTo>
                  <a:pt x="6489853" y="2924041"/>
                </a:lnTo>
                <a:lnTo>
                  <a:pt x="6497499" y="2919579"/>
                </a:lnTo>
                <a:lnTo>
                  <a:pt x="6504508" y="2916391"/>
                </a:lnTo>
                <a:lnTo>
                  <a:pt x="6513427" y="2912567"/>
                </a:lnTo>
                <a:lnTo>
                  <a:pt x="6524259" y="2908742"/>
                </a:lnTo>
                <a:lnTo>
                  <a:pt x="6534453" y="2905555"/>
                </a:lnTo>
                <a:lnTo>
                  <a:pt x="6542736" y="2901092"/>
                </a:lnTo>
                <a:lnTo>
                  <a:pt x="6549107" y="2896630"/>
                </a:lnTo>
                <a:lnTo>
                  <a:pt x="6555478" y="2890255"/>
                </a:lnTo>
                <a:lnTo>
                  <a:pt x="6558664" y="2886431"/>
                </a:lnTo>
                <a:lnTo>
                  <a:pt x="6561850" y="2883881"/>
                </a:lnTo>
                <a:lnTo>
                  <a:pt x="6564398" y="2881331"/>
                </a:lnTo>
                <a:lnTo>
                  <a:pt x="6567584" y="2880056"/>
                </a:lnTo>
                <a:lnTo>
                  <a:pt x="6570770" y="2879419"/>
                </a:lnTo>
                <a:lnTo>
                  <a:pt x="6573955" y="2880056"/>
                </a:lnTo>
                <a:lnTo>
                  <a:pt x="6577778" y="2880694"/>
                </a:lnTo>
                <a:lnTo>
                  <a:pt x="6580964" y="2881331"/>
                </a:lnTo>
                <a:lnTo>
                  <a:pt x="6588609" y="2883881"/>
                </a:lnTo>
                <a:lnTo>
                  <a:pt x="6594344" y="2884518"/>
                </a:lnTo>
                <a:lnTo>
                  <a:pt x="6601352" y="2884518"/>
                </a:lnTo>
                <a:lnTo>
                  <a:pt x="6609635" y="2884518"/>
                </a:lnTo>
                <a:lnTo>
                  <a:pt x="6617918" y="2883881"/>
                </a:lnTo>
                <a:lnTo>
                  <a:pt x="6623652" y="2882606"/>
                </a:lnTo>
                <a:lnTo>
                  <a:pt x="6627475" y="2880694"/>
                </a:lnTo>
                <a:lnTo>
                  <a:pt x="6631935" y="2878781"/>
                </a:lnTo>
                <a:lnTo>
                  <a:pt x="6637032" y="2874956"/>
                </a:lnTo>
                <a:lnTo>
                  <a:pt x="6641492" y="2871132"/>
                </a:lnTo>
                <a:lnTo>
                  <a:pt x="6647226" y="2867944"/>
                </a:lnTo>
                <a:lnTo>
                  <a:pt x="6651686" y="2864120"/>
                </a:lnTo>
                <a:lnTo>
                  <a:pt x="6656146" y="2862207"/>
                </a:lnTo>
                <a:lnTo>
                  <a:pt x="6659968" y="2860295"/>
                </a:lnTo>
                <a:lnTo>
                  <a:pt x="6666340" y="2860295"/>
                </a:lnTo>
                <a:lnTo>
                  <a:pt x="6673348" y="2860932"/>
                </a:lnTo>
                <a:lnTo>
                  <a:pt x="6680994" y="2861570"/>
                </a:lnTo>
                <a:lnTo>
                  <a:pt x="6686728" y="2862845"/>
                </a:lnTo>
                <a:lnTo>
                  <a:pt x="6691188" y="2866032"/>
                </a:lnTo>
                <a:lnTo>
                  <a:pt x="6695011" y="2870494"/>
                </a:lnTo>
                <a:lnTo>
                  <a:pt x="6699471" y="2875594"/>
                </a:lnTo>
                <a:lnTo>
                  <a:pt x="6702019" y="2880056"/>
                </a:lnTo>
                <a:lnTo>
                  <a:pt x="6703076" y="2881641"/>
                </a:lnTo>
                <a:lnTo>
                  <a:pt x="6702869" y="2881124"/>
                </a:lnTo>
                <a:lnTo>
                  <a:pt x="6701595" y="2879213"/>
                </a:lnTo>
                <a:lnTo>
                  <a:pt x="6699047" y="2874753"/>
                </a:lnTo>
                <a:lnTo>
                  <a:pt x="6694588" y="2869656"/>
                </a:lnTo>
                <a:lnTo>
                  <a:pt x="6690766" y="2865196"/>
                </a:lnTo>
                <a:lnTo>
                  <a:pt x="6686307" y="2862010"/>
                </a:lnTo>
                <a:lnTo>
                  <a:pt x="6680574" y="2860736"/>
                </a:lnTo>
                <a:lnTo>
                  <a:pt x="6672930" y="2860099"/>
                </a:lnTo>
                <a:lnTo>
                  <a:pt x="6666560" y="2859462"/>
                </a:lnTo>
                <a:close/>
                <a:moveTo>
                  <a:pt x="6439934" y="2853573"/>
                </a:moveTo>
                <a:lnTo>
                  <a:pt x="6439520" y="2856470"/>
                </a:lnTo>
                <a:lnTo>
                  <a:pt x="6438883" y="2864120"/>
                </a:lnTo>
                <a:lnTo>
                  <a:pt x="6438883" y="2866743"/>
                </a:lnTo>
                <a:lnTo>
                  <a:pt x="6439149" y="2863285"/>
                </a:lnTo>
                <a:lnTo>
                  <a:pt x="6439786" y="2855639"/>
                </a:lnTo>
                <a:close/>
                <a:moveTo>
                  <a:pt x="6440794" y="2837050"/>
                </a:moveTo>
                <a:lnTo>
                  <a:pt x="6440794" y="2841171"/>
                </a:lnTo>
                <a:lnTo>
                  <a:pt x="6440794" y="2842637"/>
                </a:lnTo>
                <a:lnTo>
                  <a:pt x="6441060" y="2839711"/>
                </a:lnTo>
                <a:close/>
                <a:moveTo>
                  <a:pt x="5961673" y="2830324"/>
                </a:moveTo>
                <a:lnTo>
                  <a:pt x="5959484" y="2835251"/>
                </a:lnTo>
                <a:lnTo>
                  <a:pt x="5959484" y="2835252"/>
                </a:lnTo>
                <a:lnTo>
                  <a:pt x="5961669" y="2830334"/>
                </a:lnTo>
                <a:close/>
                <a:moveTo>
                  <a:pt x="6437613" y="2814627"/>
                </a:moveTo>
                <a:lnTo>
                  <a:pt x="6437901" y="2815683"/>
                </a:lnTo>
                <a:lnTo>
                  <a:pt x="6437875" y="2815500"/>
                </a:lnTo>
                <a:close/>
                <a:moveTo>
                  <a:pt x="5665644" y="2813072"/>
                </a:moveTo>
                <a:lnTo>
                  <a:pt x="5663017" y="2814648"/>
                </a:lnTo>
                <a:lnTo>
                  <a:pt x="5662716" y="2815025"/>
                </a:lnTo>
                <a:close/>
                <a:moveTo>
                  <a:pt x="5677686" y="2807510"/>
                </a:moveTo>
                <a:lnTo>
                  <a:pt x="5673846" y="2808278"/>
                </a:lnTo>
                <a:lnTo>
                  <a:pt x="5669387" y="2810826"/>
                </a:lnTo>
                <a:lnTo>
                  <a:pt x="5669138" y="2810976"/>
                </a:lnTo>
                <a:lnTo>
                  <a:pt x="5672832" y="2809128"/>
                </a:lnTo>
                <a:close/>
                <a:moveTo>
                  <a:pt x="5693945" y="2803644"/>
                </a:moveTo>
                <a:lnTo>
                  <a:pt x="5693593" y="2803820"/>
                </a:lnTo>
                <a:lnTo>
                  <a:pt x="5689771" y="2804456"/>
                </a:lnTo>
                <a:lnTo>
                  <a:pt x="5686586" y="2805730"/>
                </a:lnTo>
                <a:lnTo>
                  <a:pt x="5680216" y="2807004"/>
                </a:lnTo>
                <a:lnTo>
                  <a:pt x="5679640" y="2807119"/>
                </a:lnTo>
                <a:lnTo>
                  <a:pt x="5685572" y="2806580"/>
                </a:lnTo>
                <a:lnTo>
                  <a:pt x="5688757" y="2805305"/>
                </a:lnTo>
                <a:lnTo>
                  <a:pt x="5692579" y="2804668"/>
                </a:lnTo>
                <a:close/>
                <a:moveTo>
                  <a:pt x="8805356" y="2791838"/>
                </a:moveTo>
                <a:lnTo>
                  <a:pt x="8809023" y="2801011"/>
                </a:lnTo>
                <a:lnTo>
                  <a:pt x="8814121" y="2811210"/>
                </a:lnTo>
                <a:lnTo>
                  <a:pt x="8819855" y="2819497"/>
                </a:lnTo>
                <a:lnTo>
                  <a:pt x="8826226" y="2825235"/>
                </a:lnTo>
                <a:lnTo>
                  <a:pt x="8835783" y="2832247"/>
                </a:lnTo>
                <a:lnTo>
                  <a:pt x="8845340" y="2838621"/>
                </a:lnTo>
                <a:lnTo>
                  <a:pt x="8853623" y="2843721"/>
                </a:lnTo>
                <a:lnTo>
                  <a:pt x="8859357" y="2846271"/>
                </a:lnTo>
                <a:lnTo>
                  <a:pt x="8865729" y="2849458"/>
                </a:lnTo>
                <a:lnTo>
                  <a:pt x="8868914" y="2850733"/>
                </a:lnTo>
                <a:lnTo>
                  <a:pt x="8872737" y="2852008"/>
                </a:lnTo>
                <a:lnTo>
                  <a:pt x="8875285" y="2853283"/>
                </a:lnTo>
                <a:lnTo>
                  <a:pt x="8877834" y="2853283"/>
                </a:lnTo>
                <a:lnTo>
                  <a:pt x="8882931" y="2852008"/>
                </a:lnTo>
                <a:lnTo>
                  <a:pt x="8888665" y="2849458"/>
                </a:lnTo>
                <a:lnTo>
                  <a:pt x="8895674" y="2846908"/>
                </a:lnTo>
                <a:lnTo>
                  <a:pt x="8900134" y="2846271"/>
                </a:lnTo>
                <a:lnTo>
                  <a:pt x="8902682" y="2845633"/>
                </a:lnTo>
                <a:lnTo>
                  <a:pt x="8906505" y="2844996"/>
                </a:lnTo>
                <a:lnTo>
                  <a:pt x="8909691" y="2844996"/>
                </a:lnTo>
                <a:lnTo>
                  <a:pt x="8912876" y="2845633"/>
                </a:lnTo>
                <a:lnTo>
                  <a:pt x="8920522" y="2846908"/>
                </a:lnTo>
                <a:lnTo>
                  <a:pt x="8926893" y="2848183"/>
                </a:lnTo>
                <a:lnTo>
                  <a:pt x="8930716" y="2848821"/>
                </a:lnTo>
                <a:lnTo>
                  <a:pt x="8934539" y="2850095"/>
                </a:lnTo>
                <a:lnTo>
                  <a:pt x="8936450" y="2851370"/>
                </a:lnTo>
                <a:lnTo>
                  <a:pt x="8938999" y="2852008"/>
                </a:lnTo>
                <a:lnTo>
                  <a:pt x="8940273" y="2854558"/>
                </a:lnTo>
                <a:lnTo>
                  <a:pt x="8941547" y="2855833"/>
                </a:lnTo>
                <a:lnTo>
                  <a:pt x="8942813" y="2857731"/>
                </a:lnTo>
                <a:lnTo>
                  <a:pt x="8942485" y="2856912"/>
                </a:lnTo>
                <a:lnTo>
                  <a:pt x="8941211" y="2855000"/>
                </a:lnTo>
                <a:lnTo>
                  <a:pt x="8939937" y="2851814"/>
                </a:lnTo>
                <a:lnTo>
                  <a:pt x="8938663" y="2850540"/>
                </a:lnTo>
                <a:lnTo>
                  <a:pt x="8936751" y="2849266"/>
                </a:lnTo>
                <a:lnTo>
                  <a:pt x="8935477" y="2847992"/>
                </a:lnTo>
                <a:lnTo>
                  <a:pt x="8933566" y="2846717"/>
                </a:lnTo>
                <a:lnTo>
                  <a:pt x="8929107" y="2845443"/>
                </a:lnTo>
                <a:lnTo>
                  <a:pt x="8924648" y="2845443"/>
                </a:lnTo>
                <a:lnTo>
                  <a:pt x="8918915" y="2843532"/>
                </a:lnTo>
                <a:lnTo>
                  <a:pt x="8911907" y="2842257"/>
                </a:lnTo>
                <a:lnTo>
                  <a:pt x="8908085" y="2842257"/>
                </a:lnTo>
                <a:lnTo>
                  <a:pt x="8904900" y="2841620"/>
                </a:lnTo>
                <a:lnTo>
                  <a:pt x="8901078" y="2842257"/>
                </a:lnTo>
                <a:lnTo>
                  <a:pt x="8898530" y="2842895"/>
                </a:lnTo>
                <a:lnTo>
                  <a:pt x="8894071" y="2844169"/>
                </a:lnTo>
                <a:lnTo>
                  <a:pt x="8887701" y="2846080"/>
                </a:lnTo>
                <a:lnTo>
                  <a:pt x="8880693" y="2848629"/>
                </a:lnTo>
                <a:lnTo>
                  <a:pt x="8876234" y="2849903"/>
                </a:lnTo>
                <a:lnTo>
                  <a:pt x="8873686" y="2849266"/>
                </a:lnTo>
                <a:lnTo>
                  <a:pt x="8871138" y="2848629"/>
                </a:lnTo>
                <a:lnTo>
                  <a:pt x="8867316" y="2847355"/>
                </a:lnTo>
                <a:lnTo>
                  <a:pt x="8864131" y="2846080"/>
                </a:lnTo>
                <a:lnTo>
                  <a:pt x="8857760" y="2842895"/>
                </a:lnTo>
                <a:lnTo>
                  <a:pt x="8852027" y="2839709"/>
                </a:lnTo>
                <a:lnTo>
                  <a:pt x="8843746" y="2835249"/>
                </a:lnTo>
                <a:lnTo>
                  <a:pt x="8834191" y="2829515"/>
                </a:lnTo>
                <a:lnTo>
                  <a:pt x="8824635" y="2822506"/>
                </a:lnTo>
                <a:lnTo>
                  <a:pt x="8818265" y="2815498"/>
                </a:lnTo>
                <a:lnTo>
                  <a:pt x="8812532" y="2807852"/>
                </a:lnTo>
                <a:lnTo>
                  <a:pt x="8808072" y="2797658"/>
                </a:lnTo>
                <a:close/>
                <a:moveTo>
                  <a:pt x="6039531" y="2773468"/>
                </a:moveTo>
                <a:lnTo>
                  <a:pt x="6032103" y="2779183"/>
                </a:lnTo>
                <a:lnTo>
                  <a:pt x="6025733" y="2783643"/>
                </a:lnTo>
                <a:lnTo>
                  <a:pt x="6016815" y="2788103"/>
                </a:lnTo>
                <a:lnTo>
                  <a:pt x="6007897" y="2793200"/>
                </a:lnTo>
                <a:lnTo>
                  <a:pt x="6000253" y="2797023"/>
                </a:lnTo>
                <a:lnTo>
                  <a:pt x="5995157" y="2798934"/>
                </a:lnTo>
                <a:lnTo>
                  <a:pt x="5987513" y="2801483"/>
                </a:lnTo>
                <a:lnTo>
                  <a:pt x="5979868" y="2805305"/>
                </a:lnTo>
                <a:lnTo>
                  <a:pt x="5974135" y="2809128"/>
                </a:lnTo>
                <a:lnTo>
                  <a:pt x="5970313" y="2814862"/>
                </a:lnTo>
                <a:lnTo>
                  <a:pt x="5968713" y="2817378"/>
                </a:lnTo>
                <a:lnTo>
                  <a:pt x="5969952" y="2815673"/>
                </a:lnTo>
                <a:lnTo>
                  <a:pt x="5973774" y="2809935"/>
                </a:lnTo>
                <a:lnTo>
                  <a:pt x="5979509" y="2806111"/>
                </a:lnTo>
                <a:lnTo>
                  <a:pt x="5986517" y="2802286"/>
                </a:lnTo>
                <a:lnTo>
                  <a:pt x="5994800" y="2799736"/>
                </a:lnTo>
                <a:lnTo>
                  <a:pt x="5999897" y="2797824"/>
                </a:lnTo>
                <a:lnTo>
                  <a:pt x="6007543" y="2793999"/>
                </a:lnTo>
                <a:lnTo>
                  <a:pt x="6016463" y="2788899"/>
                </a:lnTo>
                <a:lnTo>
                  <a:pt x="6025382" y="2784437"/>
                </a:lnTo>
                <a:lnTo>
                  <a:pt x="6031754" y="2780612"/>
                </a:lnTo>
                <a:lnTo>
                  <a:pt x="6039399" y="2773600"/>
                </a:lnTo>
                <a:close/>
                <a:moveTo>
                  <a:pt x="9701359" y="2736730"/>
                </a:moveTo>
                <a:lnTo>
                  <a:pt x="9703093" y="2739042"/>
                </a:lnTo>
                <a:lnTo>
                  <a:pt x="9704367" y="2742864"/>
                </a:lnTo>
                <a:lnTo>
                  <a:pt x="9705641" y="2747324"/>
                </a:lnTo>
                <a:lnTo>
                  <a:pt x="9706278" y="2751784"/>
                </a:lnTo>
                <a:lnTo>
                  <a:pt x="9707552" y="2760704"/>
                </a:lnTo>
                <a:lnTo>
                  <a:pt x="9708826" y="2767076"/>
                </a:lnTo>
                <a:lnTo>
                  <a:pt x="9710737" y="2775358"/>
                </a:lnTo>
                <a:lnTo>
                  <a:pt x="9713922" y="2784915"/>
                </a:lnTo>
                <a:lnTo>
                  <a:pt x="9715833" y="2793835"/>
                </a:lnTo>
                <a:lnTo>
                  <a:pt x="9716471" y="2801481"/>
                </a:lnTo>
                <a:lnTo>
                  <a:pt x="9715197" y="2812949"/>
                </a:lnTo>
                <a:lnTo>
                  <a:pt x="9711374" y="2826966"/>
                </a:lnTo>
                <a:lnTo>
                  <a:pt x="9708189" y="2840346"/>
                </a:lnTo>
                <a:lnTo>
                  <a:pt x="9704367" y="2851814"/>
                </a:lnTo>
                <a:lnTo>
                  <a:pt x="9701182" y="2860734"/>
                </a:lnTo>
                <a:lnTo>
                  <a:pt x="9698634" y="2870291"/>
                </a:lnTo>
                <a:lnTo>
                  <a:pt x="9696723" y="2880486"/>
                </a:lnTo>
                <a:lnTo>
                  <a:pt x="9694175" y="2888131"/>
                </a:lnTo>
                <a:lnTo>
                  <a:pt x="9689078" y="2900874"/>
                </a:lnTo>
                <a:lnTo>
                  <a:pt x="9683982" y="2916802"/>
                </a:lnTo>
                <a:lnTo>
                  <a:pt x="9677612" y="2931456"/>
                </a:lnTo>
                <a:lnTo>
                  <a:pt x="9674427" y="2944199"/>
                </a:lnTo>
                <a:lnTo>
                  <a:pt x="9671242" y="2959490"/>
                </a:lnTo>
                <a:lnTo>
                  <a:pt x="9668057" y="2978604"/>
                </a:lnTo>
                <a:lnTo>
                  <a:pt x="9667419" y="2988161"/>
                </a:lnTo>
                <a:lnTo>
                  <a:pt x="9666783" y="2996444"/>
                </a:lnTo>
                <a:lnTo>
                  <a:pt x="9666783" y="3004727"/>
                </a:lnTo>
                <a:lnTo>
                  <a:pt x="9667419" y="3012372"/>
                </a:lnTo>
                <a:lnTo>
                  <a:pt x="9667419" y="3018744"/>
                </a:lnTo>
                <a:lnTo>
                  <a:pt x="9669967" y="3027026"/>
                </a:lnTo>
                <a:lnTo>
                  <a:pt x="9671879" y="3034672"/>
                </a:lnTo>
                <a:lnTo>
                  <a:pt x="9673790" y="3043592"/>
                </a:lnTo>
                <a:lnTo>
                  <a:pt x="9678249" y="3060795"/>
                </a:lnTo>
                <a:lnTo>
                  <a:pt x="9682071" y="3075449"/>
                </a:lnTo>
                <a:lnTo>
                  <a:pt x="9682071" y="3088829"/>
                </a:lnTo>
                <a:lnTo>
                  <a:pt x="9680160" y="3104757"/>
                </a:lnTo>
                <a:lnTo>
                  <a:pt x="9678249" y="3113040"/>
                </a:lnTo>
                <a:lnTo>
                  <a:pt x="9676975" y="3121322"/>
                </a:lnTo>
                <a:lnTo>
                  <a:pt x="9675064" y="3127694"/>
                </a:lnTo>
                <a:lnTo>
                  <a:pt x="9672516" y="3132791"/>
                </a:lnTo>
                <a:lnTo>
                  <a:pt x="9671242" y="3135976"/>
                </a:lnTo>
                <a:lnTo>
                  <a:pt x="9668057" y="3138525"/>
                </a:lnTo>
                <a:lnTo>
                  <a:pt x="9665509" y="3141074"/>
                </a:lnTo>
                <a:lnTo>
                  <a:pt x="9662323" y="3143622"/>
                </a:lnTo>
                <a:lnTo>
                  <a:pt x="9659775" y="3146808"/>
                </a:lnTo>
                <a:lnTo>
                  <a:pt x="9656590" y="3149356"/>
                </a:lnTo>
                <a:lnTo>
                  <a:pt x="9654042" y="3151905"/>
                </a:lnTo>
                <a:lnTo>
                  <a:pt x="9652768" y="3154453"/>
                </a:lnTo>
                <a:lnTo>
                  <a:pt x="9649583" y="3162099"/>
                </a:lnTo>
                <a:lnTo>
                  <a:pt x="9645123" y="3172293"/>
                </a:lnTo>
                <a:lnTo>
                  <a:pt x="9643213" y="3176753"/>
                </a:lnTo>
                <a:lnTo>
                  <a:pt x="9640665" y="3181213"/>
                </a:lnTo>
                <a:lnTo>
                  <a:pt x="9638753" y="3185673"/>
                </a:lnTo>
                <a:lnTo>
                  <a:pt x="9636205" y="3188859"/>
                </a:lnTo>
                <a:lnTo>
                  <a:pt x="9628561" y="3195230"/>
                </a:lnTo>
                <a:lnTo>
                  <a:pt x="9618369" y="3201601"/>
                </a:lnTo>
                <a:lnTo>
                  <a:pt x="9608176" y="3208610"/>
                </a:lnTo>
                <a:lnTo>
                  <a:pt x="9599258" y="3213070"/>
                </a:lnTo>
                <a:lnTo>
                  <a:pt x="9592887" y="3216893"/>
                </a:lnTo>
                <a:lnTo>
                  <a:pt x="9584606" y="3221353"/>
                </a:lnTo>
                <a:lnTo>
                  <a:pt x="9576325" y="3225812"/>
                </a:lnTo>
                <a:lnTo>
                  <a:pt x="9570592" y="3229635"/>
                </a:lnTo>
                <a:lnTo>
                  <a:pt x="9561673" y="3234095"/>
                </a:lnTo>
                <a:lnTo>
                  <a:pt x="9550844" y="3238555"/>
                </a:lnTo>
                <a:lnTo>
                  <a:pt x="9545748" y="3241104"/>
                </a:lnTo>
                <a:lnTo>
                  <a:pt x="9541289" y="3244289"/>
                </a:lnTo>
                <a:lnTo>
                  <a:pt x="9536829" y="3246838"/>
                </a:lnTo>
                <a:lnTo>
                  <a:pt x="9533644" y="3249386"/>
                </a:lnTo>
                <a:lnTo>
                  <a:pt x="9531096" y="3252572"/>
                </a:lnTo>
                <a:lnTo>
                  <a:pt x="9528548" y="3257032"/>
                </a:lnTo>
                <a:lnTo>
                  <a:pt x="9526000" y="3262129"/>
                </a:lnTo>
                <a:lnTo>
                  <a:pt x="9523452" y="3267863"/>
                </a:lnTo>
                <a:lnTo>
                  <a:pt x="9520904" y="3272960"/>
                </a:lnTo>
                <a:lnTo>
                  <a:pt x="9518355" y="3277420"/>
                </a:lnTo>
                <a:lnTo>
                  <a:pt x="9515171" y="3282517"/>
                </a:lnTo>
                <a:lnTo>
                  <a:pt x="9511348" y="3285703"/>
                </a:lnTo>
                <a:lnTo>
                  <a:pt x="9504978" y="3288889"/>
                </a:lnTo>
                <a:lnTo>
                  <a:pt x="9496697" y="3290800"/>
                </a:lnTo>
                <a:lnTo>
                  <a:pt x="9487141" y="3293349"/>
                </a:lnTo>
                <a:lnTo>
                  <a:pt x="9477586" y="3295260"/>
                </a:lnTo>
                <a:lnTo>
                  <a:pt x="9469942" y="3288252"/>
                </a:lnTo>
                <a:lnTo>
                  <a:pt x="9462935" y="3283155"/>
                </a:lnTo>
                <a:lnTo>
                  <a:pt x="9455927" y="3276783"/>
                </a:lnTo>
                <a:lnTo>
                  <a:pt x="9448920" y="3271049"/>
                </a:lnTo>
                <a:lnTo>
                  <a:pt x="9441275" y="3264678"/>
                </a:lnTo>
                <a:lnTo>
                  <a:pt x="9436816" y="3258943"/>
                </a:lnTo>
                <a:lnTo>
                  <a:pt x="9433631" y="3255758"/>
                </a:lnTo>
                <a:lnTo>
                  <a:pt x="9431411" y="3251872"/>
                </a:lnTo>
                <a:lnTo>
                  <a:pt x="9432778" y="3255520"/>
                </a:lnTo>
                <a:lnTo>
                  <a:pt x="9435327" y="3259345"/>
                </a:lnTo>
                <a:lnTo>
                  <a:pt x="9438513" y="3262532"/>
                </a:lnTo>
                <a:lnTo>
                  <a:pt x="9442972" y="3268269"/>
                </a:lnTo>
                <a:lnTo>
                  <a:pt x="9450618" y="3274644"/>
                </a:lnTo>
                <a:lnTo>
                  <a:pt x="9457627" y="3281019"/>
                </a:lnTo>
                <a:lnTo>
                  <a:pt x="9464635" y="3286756"/>
                </a:lnTo>
                <a:lnTo>
                  <a:pt x="9471643" y="3291856"/>
                </a:lnTo>
                <a:lnTo>
                  <a:pt x="9477829" y="3297529"/>
                </a:lnTo>
                <a:lnTo>
                  <a:pt x="9478566" y="3297529"/>
                </a:lnTo>
                <a:lnTo>
                  <a:pt x="9488119" y="3295617"/>
                </a:lnTo>
                <a:lnTo>
                  <a:pt x="9497672" y="3293705"/>
                </a:lnTo>
                <a:lnTo>
                  <a:pt x="9506588" y="3291793"/>
                </a:lnTo>
                <a:lnTo>
                  <a:pt x="9512320" y="3287970"/>
                </a:lnTo>
                <a:lnTo>
                  <a:pt x="9516778" y="3284783"/>
                </a:lnTo>
                <a:lnTo>
                  <a:pt x="9519325" y="3280322"/>
                </a:lnTo>
                <a:lnTo>
                  <a:pt x="9521873" y="3275224"/>
                </a:lnTo>
                <a:lnTo>
                  <a:pt x="9524420" y="3270126"/>
                </a:lnTo>
                <a:lnTo>
                  <a:pt x="9527605" y="3264390"/>
                </a:lnTo>
                <a:lnTo>
                  <a:pt x="9529515" y="3259292"/>
                </a:lnTo>
                <a:lnTo>
                  <a:pt x="9532063" y="3255468"/>
                </a:lnTo>
                <a:lnTo>
                  <a:pt x="9534610" y="3251644"/>
                </a:lnTo>
                <a:lnTo>
                  <a:pt x="9538432" y="3249095"/>
                </a:lnTo>
                <a:lnTo>
                  <a:pt x="9542253" y="3246546"/>
                </a:lnTo>
                <a:lnTo>
                  <a:pt x="9546711" y="3243997"/>
                </a:lnTo>
                <a:lnTo>
                  <a:pt x="9552443" y="3240811"/>
                </a:lnTo>
                <a:lnTo>
                  <a:pt x="9562633" y="3236350"/>
                </a:lnTo>
                <a:lnTo>
                  <a:pt x="9571549" y="3232526"/>
                </a:lnTo>
                <a:lnTo>
                  <a:pt x="9577918" y="3228065"/>
                </a:lnTo>
                <a:lnTo>
                  <a:pt x="9586197" y="3223604"/>
                </a:lnTo>
                <a:lnTo>
                  <a:pt x="9593839" y="3219780"/>
                </a:lnTo>
                <a:lnTo>
                  <a:pt x="9600208" y="3215319"/>
                </a:lnTo>
                <a:lnTo>
                  <a:pt x="9609124" y="3210858"/>
                </a:lnTo>
                <a:lnTo>
                  <a:pt x="9619951" y="3203848"/>
                </a:lnTo>
                <a:lnTo>
                  <a:pt x="9629504" y="3197475"/>
                </a:lnTo>
                <a:lnTo>
                  <a:pt x="9637147" y="3191103"/>
                </a:lnTo>
                <a:lnTo>
                  <a:pt x="9639694" y="3187916"/>
                </a:lnTo>
                <a:lnTo>
                  <a:pt x="9642242" y="3184092"/>
                </a:lnTo>
                <a:lnTo>
                  <a:pt x="9644152" y="3178994"/>
                </a:lnTo>
                <a:lnTo>
                  <a:pt x="9646063" y="3173896"/>
                </a:lnTo>
                <a:lnTo>
                  <a:pt x="9650521" y="3164337"/>
                </a:lnTo>
                <a:lnTo>
                  <a:pt x="9654342" y="3156689"/>
                </a:lnTo>
                <a:lnTo>
                  <a:pt x="9655616" y="3154140"/>
                </a:lnTo>
                <a:lnTo>
                  <a:pt x="9657527" y="3151591"/>
                </a:lnTo>
                <a:lnTo>
                  <a:pt x="9660711" y="3149042"/>
                </a:lnTo>
                <a:lnTo>
                  <a:pt x="9663895" y="3146493"/>
                </a:lnTo>
                <a:lnTo>
                  <a:pt x="9667080" y="3143306"/>
                </a:lnTo>
                <a:lnTo>
                  <a:pt x="9670264" y="3140757"/>
                </a:lnTo>
                <a:lnTo>
                  <a:pt x="9672175" y="3138208"/>
                </a:lnTo>
                <a:lnTo>
                  <a:pt x="9673449" y="3135659"/>
                </a:lnTo>
                <a:lnTo>
                  <a:pt x="9675996" y="3129923"/>
                </a:lnTo>
                <a:lnTo>
                  <a:pt x="9677907" y="3123551"/>
                </a:lnTo>
                <a:lnTo>
                  <a:pt x="9679817" y="3115266"/>
                </a:lnTo>
                <a:lnTo>
                  <a:pt x="9681728" y="3106981"/>
                </a:lnTo>
                <a:lnTo>
                  <a:pt x="9683002" y="3090412"/>
                </a:lnTo>
                <a:lnTo>
                  <a:pt x="9683639" y="3077029"/>
                </a:lnTo>
                <a:lnTo>
                  <a:pt x="9679817" y="3063009"/>
                </a:lnTo>
                <a:lnTo>
                  <a:pt x="9675359" y="3045165"/>
                </a:lnTo>
                <a:lnTo>
                  <a:pt x="9672812" y="3037517"/>
                </a:lnTo>
                <a:lnTo>
                  <a:pt x="9670901" y="3028595"/>
                </a:lnTo>
                <a:lnTo>
                  <a:pt x="9668990" y="3020948"/>
                </a:lnTo>
                <a:lnTo>
                  <a:pt x="9668354" y="3014575"/>
                </a:lnTo>
                <a:lnTo>
                  <a:pt x="9667717" y="3006928"/>
                </a:lnTo>
                <a:lnTo>
                  <a:pt x="9667717" y="2999280"/>
                </a:lnTo>
                <a:lnTo>
                  <a:pt x="9668354" y="2989721"/>
                </a:lnTo>
                <a:lnTo>
                  <a:pt x="9670264" y="2980162"/>
                </a:lnTo>
                <a:lnTo>
                  <a:pt x="9672812" y="2961681"/>
                </a:lnTo>
                <a:lnTo>
                  <a:pt x="9675996" y="2946386"/>
                </a:lnTo>
                <a:lnTo>
                  <a:pt x="9679180" y="2933640"/>
                </a:lnTo>
                <a:lnTo>
                  <a:pt x="9684912" y="2918346"/>
                </a:lnTo>
                <a:lnTo>
                  <a:pt x="9690644" y="2903688"/>
                </a:lnTo>
                <a:lnTo>
                  <a:pt x="9695739" y="2890942"/>
                </a:lnTo>
                <a:lnTo>
                  <a:pt x="9697650" y="2882020"/>
                </a:lnTo>
                <a:lnTo>
                  <a:pt x="9700197" y="2872461"/>
                </a:lnTo>
                <a:lnTo>
                  <a:pt x="9703382" y="2862265"/>
                </a:lnTo>
                <a:lnTo>
                  <a:pt x="9705292" y="2854617"/>
                </a:lnTo>
                <a:lnTo>
                  <a:pt x="9709113" y="2843146"/>
                </a:lnTo>
                <a:lnTo>
                  <a:pt x="9712935" y="2829126"/>
                </a:lnTo>
                <a:lnTo>
                  <a:pt x="9716119" y="2814468"/>
                </a:lnTo>
                <a:lnTo>
                  <a:pt x="9717393" y="2802997"/>
                </a:lnTo>
                <a:lnTo>
                  <a:pt x="9716756" y="2795350"/>
                </a:lnTo>
                <a:lnTo>
                  <a:pt x="9714845" y="2786428"/>
                </a:lnTo>
                <a:lnTo>
                  <a:pt x="9712298" y="2777506"/>
                </a:lnTo>
                <a:lnTo>
                  <a:pt x="9709750" y="2769859"/>
                </a:lnTo>
                <a:lnTo>
                  <a:pt x="9708477" y="2762211"/>
                </a:lnTo>
                <a:lnTo>
                  <a:pt x="9707203" y="2753289"/>
                </a:lnTo>
                <a:lnTo>
                  <a:pt x="9706566" y="2748828"/>
                </a:lnTo>
                <a:lnTo>
                  <a:pt x="9705929" y="2745005"/>
                </a:lnTo>
                <a:lnTo>
                  <a:pt x="9704655" y="2740544"/>
                </a:lnTo>
                <a:lnTo>
                  <a:pt x="9703382" y="2737995"/>
                </a:lnTo>
                <a:close/>
                <a:moveTo>
                  <a:pt x="8773673" y="2711645"/>
                </a:moveTo>
                <a:lnTo>
                  <a:pt x="8770488" y="2712282"/>
                </a:lnTo>
                <a:lnTo>
                  <a:pt x="8767303" y="2713556"/>
                </a:lnTo>
                <a:lnTo>
                  <a:pt x="8763481" y="2715468"/>
                </a:lnTo>
                <a:lnTo>
                  <a:pt x="8759659" y="2717379"/>
                </a:lnTo>
                <a:lnTo>
                  <a:pt x="8757110" y="2718653"/>
                </a:lnTo>
                <a:lnTo>
                  <a:pt x="8754562" y="2719928"/>
                </a:lnTo>
                <a:lnTo>
                  <a:pt x="8752651" y="2718653"/>
                </a:lnTo>
                <a:lnTo>
                  <a:pt x="8750740" y="2717379"/>
                </a:lnTo>
                <a:lnTo>
                  <a:pt x="8750670" y="2717168"/>
                </a:lnTo>
                <a:lnTo>
                  <a:pt x="8751044" y="2719416"/>
                </a:lnTo>
                <a:lnTo>
                  <a:pt x="8752319" y="2721328"/>
                </a:lnTo>
                <a:lnTo>
                  <a:pt x="8754230" y="2722603"/>
                </a:lnTo>
                <a:lnTo>
                  <a:pt x="8756141" y="2723241"/>
                </a:lnTo>
                <a:lnTo>
                  <a:pt x="8758690" y="2721966"/>
                </a:lnTo>
                <a:lnTo>
                  <a:pt x="8761875" y="2720691"/>
                </a:lnTo>
                <a:lnTo>
                  <a:pt x="8765061" y="2719416"/>
                </a:lnTo>
                <a:lnTo>
                  <a:pt x="8768247" y="2716866"/>
                </a:lnTo>
                <a:lnTo>
                  <a:pt x="8772069" y="2715591"/>
                </a:lnTo>
                <a:lnTo>
                  <a:pt x="8775255" y="2714954"/>
                </a:lnTo>
                <a:lnTo>
                  <a:pt x="8778441" y="2714954"/>
                </a:lnTo>
                <a:lnTo>
                  <a:pt x="8779715" y="2715591"/>
                </a:lnTo>
                <a:lnTo>
                  <a:pt x="8781627" y="2716229"/>
                </a:lnTo>
                <a:lnTo>
                  <a:pt x="8784812" y="2717504"/>
                </a:lnTo>
                <a:lnTo>
                  <a:pt x="8786724" y="2720054"/>
                </a:lnTo>
                <a:lnTo>
                  <a:pt x="8789909" y="2723241"/>
                </a:lnTo>
                <a:lnTo>
                  <a:pt x="8792458" y="2727066"/>
                </a:lnTo>
                <a:lnTo>
                  <a:pt x="8794923" y="2729531"/>
                </a:lnTo>
                <a:lnTo>
                  <a:pt x="8794695" y="2728847"/>
                </a:lnTo>
                <a:lnTo>
                  <a:pt x="8792784" y="2726299"/>
                </a:lnTo>
                <a:lnTo>
                  <a:pt x="8790873" y="2724388"/>
                </a:lnTo>
                <a:lnTo>
                  <a:pt x="8788962" y="2720565"/>
                </a:lnTo>
                <a:lnTo>
                  <a:pt x="8785139" y="2716105"/>
                </a:lnTo>
                <a:lnTo>
                  <a:pt x="8783229" y="2714193"/>
                </a:lnTo>
                <a:lnTo>
                  <a:pt x="8780680" y="2712919"/>
                </a:lnTo>
                <a:lnTo>
                  <a:pt x="8778769" y="2712282"/>
                </a:lnTo>
                <a:lnTo>
                  <a:pt x="8776858" y="2712282"/>
                </a:lnTo>
                <a:close/>
                <a:moveTo>
                  <a:pt x="6174792" y="2702727"/>
                </a:moveTo>
                <a:lnTo>
                  <a:pt x="6169059" y="2703364"/>
                </a:lnTo>
                <a:lnTo>
                  <a:pt x="6163963" y="2704638"/>
                </a:lnTo>
                <a:lnTo>
                  <a:pt x="6162052" y="2704638"/>
                </a:lnTo>
                <a:lnTo>
                  <a:pt x="6160141" y="2705912"/>
                </a:lnTo>
                <a:lnTo>
                  <a:pt x="6157593" y="2708461"/>
                </a:lnTo>
                <a:lnTo>
                  <a:pt x="6155045" y="2710372"/>
                </a:lnTo>
                <a:lnTo>
                  <a:pt x="6150586" y="2714832"/>
                </a:lnTo>
                <a:lnTo>
                  <a:pt x="6146764" y="2719292"/>
                </a:lnTo>
                <a:lnTo>
                  <a:pt x="6138483" y="2728212"/>
                </a:lnTo>
                <a:lnTo>
                  <a:pt x="6129565" y="2736495"/>
                </a:lnTo>
                <a:lnTo>
                  <a:pt x="6125743" y="2737769"/>
                </a:lnTo>
                <a:lnTo>
                  <a:pt x="6121283" y="2738406"/>
                </a:lnTo>
                <a:lnTo>
                  <a:pt x="6116825" y="2738406"/>
                </a:lnTo>
                <a:lnTo>
                  <a:pt x="6112365" y="2737769"/>
                </a:lnTo>
                <a:lnTo>
                  <a:pt x="6102810" y="2737132"/>
                </a:lnTo>
                <a:lnTo>
                  <a:pt x="6095803" y="2736495"/>
                </a:lnTo>
                <a:lnTo>
                  <a:pt x="6088159" y="2738406"/>
                </a:lnTo>
                <a:lnTo>
                  <a:pt x="6079878" y="2740955"/>
                </a:lnTo>
                <a:lnTo>
                  <a:pt x="6070960" y="2744778"/>
                </a:lnTo>
                <a:lnTo>
                  <a:pt x="6063953" y="2748600"/>
                </a:lnTo>
                <a:lnTo>
                  <a:pt x="6056946" y="2754972"/>
                </a:lnTo>
                <a:lnTo>
                  <a:pt x="6048665" y="2763892"/>
                </a:lnTo>
                <a:lnTo>
                  <a:pt x="6042954" y="2770044"/>
                </a:lnTo>
                <a:lnTo>
                  <a:pt x="6048319" y="2764676"/>
                </a:lnTo>
                <a:lnTo>
                  <a:pt x="6055965" y="2756389"/>
                </a:lnTo>
                <a:lnTo>
                  <a:pt x="6063610" y="2749377"/>
                </a:lnTo>
                <a:lnTo>
                  <a:pt x="6070619" y="2745552"/>
                </a:lnTo>
                <a:lnTo>
                  <a:pt x="6079539" y="2741727"/>
                </a:lnTo>
                <a:lnTo>
                  <a:pt x="6087822" y="2739177"/>
                </a:lnTo>
                <a:lnTo>
                  <a:pt x="6095467" y="2737265"/>
                </a:lnTo>
                <a:lnTo>
                  <a:pt x="6102476" y="2737902"/>
                </a:lnTo>
                <a:lnTo>
                  <a:pt x="6112033" y="2738540"/>
                </a:lnTo>
                <a:lnTo>
                  <a:pt x="6116493" y="2739177"/>
                </a:lnTo>
                <a:lnTo>
                  <a:pt x="6120953" y="2739177"/>
                </a:lnTo>
                <a:lnTo>
                  <a:pt x="6125413" y="2738540"/>
                </a:lnTo>
                <a:lnTo>
                  <a:pt x="6129235" y="2737265"/>
                </a:lnTo>
                <a:lnTo>
                  <a:pt x="6138155" y="2728978"/>
                </a:lnTo>
                <a:lnTo>
                  <a:pt x="6146438" y="2720054"/>
                </a:lnTo>
                <a:lnTo>
                  <a:pt x="6150261" y="2715591"/>
                </a:lnTo>
                <a:lnTo>
                  <a:pt x="6154721" y="2711129"/>
                </a:lnTo>
                <a:lnTo>
                  <a:pt x="6157269" y="2709217"/>
                </a:lnTo>
                <a:lnTo>
                  <a:pt x="6159818" y="2707304"/>
                </a:lnTo>
                <a:lnTo>
                  <a:pt x="6161729" y="2706029"/>
                </a:lnTo>
                <a:lnTo>
                  <a:pt x="6163641" y="2705392"/>
                </a:lnTo>
                <a:lnTo>
                  <a:pt x="6168738" y="2704117"/>
                </a:lnTo>
                <a:lnTo>
                  <a:pt x="6174472" y="2703480"/>
                </a:lnTo>
                <a:lnTo>
                  <a:pt x="6180843" y="2704117"/>
                </a:lnTo>
                <a:lnTo>
                  <a:pt x="6185303" y="2705392"/>
                </a:lnTo>
                <a:lnTo>
                  <a:pt x="6191037" y="2706029"/>
                </a:lnTo>
                <a:lnTo>
                  <a:pt x="6197409" y="2707304"/>
                </a:lnTo>
                <a:lnTo>
                  <a:pt x="6204417" y="2708579"/>
                </a:lnTo>
                <a:lnTo>
                  <a:pt x="6209514" y="2710492"/>
                </a:lnTo>
                <a:lnTo>
                  <a:pt x="6213337" y="2715591"/>
                </a:lnTo>
                <a:lnTo>
                  <a:pt x="6215886" y="2722603"/>
                </a:lnTo>
                <a:lnTo>
                  <a:pt x="6218434" y="2728978"/>
                </a:lnTo>
                <a:lnTo>
                  <a:pt x="6221620" y="2734715"/>
                </a:lnTo>
                <a:lnTo>
                  <a:pt x="6228628" y="2737902"/>
                </a:lnTo>
                <a:lnTo>
                  <a:pt x="6237548" y="2741090"/>
                </a:lnTo>
                <a:lnTo>
                  <a:pt x="6246468" y="2744915"/>
                </a:lnTo>
                <a:lnTo>
                  <a:pt x="6253477" y="2746827"/>
                </a:lnTo>
                <a:lnTo>
                  <a:pt x="6258574" y="2748102"/>
                </a:lnTo>
                <a:lnTo>
                  <a:pt x="6264945" y="2749377"/>
                </a:lnTo>
                <a:lnTo>
                  <a:pt x="6271953" y="2750652"/>
                </a:lnTo>
                <a:lnTo>
                  <a:pt x="6279599" y="2751289"/>
                </a:lnTo>
                <a:lnTo>
                  <a:pt x="6293616" y="2752564"/>
                </a:lnTo>
                <a:lnTo>
                  <a:pt x="6304447" y="2753839"/>
                </a:lnTo>
                <a:lnTo>
                  <a:pt x="6310182" y="2757026"/>
                </a:lnTo>
                <a:lnTo>
                  <a:pt x="6316553" y="2760214"/>
                </a:lnTo>
                <a:lnTo>
                  <a:pt x="6323561" y="2763401"/>
                </a:lnTo>
                <a:lnTo>
                  <a:pt x="6328658" y="2765951"/>
                </a:lnTo>
                <a:lnTo>
                  <a:pt x="6335667" y="2769775"/>
                </a:lnTo>
                <a:lnTo>
                  <a:pt x="6343950" y="2772963"/>
                </a:lnTo>
                <a:lnTo>
                  <a:pt x="6352232" y="2776150"/>
                </a:lnTo>
                <a:lnTo>
                  <a:pt x="6360515" y="2778062"/>
                </a:lnTo>
                <a:lnTo>
                  <a:pt x="6364975" y="2778062"/>
                </a:lnTo>
                <a:lnTo>
                  <a:pt x="6371984" y="2778062"/>
                </a:lnTo>
                <a:lnTo>
                  <a:pt x="6378355" y="2778700"/>
                </a:lnTo>
                <a:lnTo>
                  <a:pt x="6382815" y="2780612"/>
                </a:lnTo>
                <a:lnTo>
                  <a:pt x="6391735" y="2781887"/>
                </a:lnTo>
                <a:lnTo>
                  <a:pt x="6402566" y="2783800"/>
                </a:lnTo>
                <a:lnTo>
                  <a:pt x="6412760" y="2786987"/>
                </a:lnTo>
                <a:lnTo>
                  <a:pt x="6421043" y="2790174"/>
                </a:lnTo>
                <a:lnTo>
                  <a:pt x="6425503" y="2794636"/>
                </a:lnTo>
                <a:lnTo>
                  <a:pt x="6429326" y="2799736"/>
                </a:lnTo>
                <a:lnTo>
                  <a:pt x="6433786" y="2805473"/>
                </a:lnTo>
                <a:lnTo>
                  <a:pt x="6436065" y="2809463"/>
                </a:lnTo>
                <a:lnTo>
                  <a:pt x="6435964" y="2809128"/>
                </a:lnTo>
                <a:lnTo>
                  <a:pt x="6434053" y="2804668"/>
                </a:lnTo>
                <a:lnTo>
                  <a:pt x="6429594" y="2798934"/>
                </a:lnTo>
                <a:lnTo>
                  <a:pt x="6425772" y="2793837"/>
                </a:lnTo>
                <a:lnTo>
                  <a:pt x="6421950" y="2789377"/>
                </a:lnTo>
                <a:lnTo>
                  <a:pt x="6413032" y="2786191"/>
                </a:lnTo>
                <a:lnTo>
                  <a:pt x="6402203" y="2783006"/>
                </a:lnTo>
                <a:lnTo>
                  <a:pt x="6391374" y="2781094"/>
                </a:lnTo>
                <a:lnTo>
                  <a:pt x="6382456" y="2779183"/>
                </a:lnTo>
                <a:lnTo>
                  <a:pt x="6377997" y="2777909"/>
                </a:lnTo>
                <a:lnTo>
                  <a:pt x="6371627" y="2777271"/>
                </a:lnTo>
                <a:lnTo>
                  <a:pt x="6365257" y="2777271"/>
                </a:lnTo>
                <a:lnTo>
                  <a:pt x="6360797" y="2777271"/>
                </a:lnTo>
                <a:lnTo>
                  <a:pt x="6352517" y="2774723"/>
                </a:lnTo>
                <a:lnTo>
                  <a:pt x="6343598" y="2772174"/>
                </a:lnTo>
                <a:lnTo>
                  <a:pt x="6335954" y="2768989"/>
                </a:lnTo>
                <a:lnTo>
                  <a:pt x="6328947" y="2765166"/>
                </a:lnTo>
                <a:lnTo>
                  <a:pt x="6323851" y="2762617"/>
                </a:lnTo>
                <a:lnTo>
                  <a:pt x="6316844" y="2759432"/>
                </a:lnTo>
                <a:lnTo>
                  <a:pt x="6310474" y="2756246"/>
                </a:lnTo>
                <a:lnTo>
                  <a:pt x="6304741" y="2753060"/>
                </a:lnTo>
                <a:lnTo>
                  <a:pt x="6293275" y="2751786"/>
                </a:lnTo>
                <a:lnTo>
                  <a:pt x="6279261" y="2750512"/>
                </a:lnTo>
                <a:lnTo>
                  <a:pt x="6272254" y="2749875"/>
                </a:lnTo>
                <a:lnTo>
                  <a:pt x="6264610" y="2748600"/>
                </a:lnTo>
                <a:lnTo>
                  <a:pt x="6258877" y="2747326"/>
                </a:lnTo>
                <a:lnTo>
                  <a:pt x="6253781" y="2746052"/>
                </a:lnTo>
                <a:lnTo>
                  <a:pt x="6246774" y="2744140"/>
                </a:lnTo>
                <a:lnTo>
                  <a:pt x="6237855" y="2740318"/>
                </a:lnTo>
                <a:lnTo>
                  <a:pt x="6228937" y="2737132"/>
                </a:lnTo>
                <a:lnTo>
                  <a:pt x="6222567" y="2733946"/>
                </a:lnTo>
                <a:lnTo>
                  <a:pt x="6218745" y="2728212"/>
                </a:lnTo>
                <a:lnTo>
                  <a:pt x="6216197" y="2721841"/>
                </a:lnTo>
                <a:lnTo>
                  <a:pt x="6213649" y="2714832"/>
                </a:lnTo>
                <a:lnTo>
                  <a:pt x="6209827" y="2709735"/>
                </a:lnTo>
                <a:lnTo>
                  <a:pt x="6204731" y="2707824"/>
                </a:lnTo>
                <a:lnTo>
                  <a:pt x="6197724" y="2705912"/>
                </a:lnTo>
                <a:lnTo>
                  <a:pt x="6191354" y="2704638"/>
                </a:lnTo>
                <a:lnTo>
                  <a:pt x="6185621" y="2704638"/>
                </a:lnTo>
                <a:lnTo>
                  <a:pt x="6181162" y="2703364"/>
                </a:lnTo>
                <a:close/>
                <a:moveTo>
                  <a:pt x="9615882" y="2690717"/>
                </a:moveTo>
                <a:lnTo>
                  <a:pt x="9619673" y="2696785"/>
                </a:lnTo>
                <a:lnTo>
                  <a:pt x="9617404" y="2692748"/>
                </a:lnTo>
                <a:close/>
                <a:moveTo>
                  <a:pt x="5678610" y="2601400"/>
                </a:moveTo>
                <a:lnTo>
                  <a:pt x="5675757" y="2602541"/>
                </a:lnTo>
                <a:lnTo>
                  <a:pt x="5673248" y="2603975"/>
                </a:lnTo>
                <a:lnTo>
                  <a:pt x="5674743" y="2603334"/>
                </a:lnTo>
                <a:close/>
                <a:moveTo>
                  <a:pt x="5632442" y="2601267"/>
                </a:moveTo>
                <a:lnTo>
                  <a:pt x="5627346" y="2602541"/>
                </a:lnTo>
                <a:lnTo>
                  <a:pt x="5621613" y="2602541"/>
                </a:lnTo>
                <a:lnTo>
                  <a:pt x="5615881" y="2602541"/>
                </a:lnTo>
                <a:lnTo>
                  <a:pt x="5610148" y="2603178"/>
                </a:lnTo>
                <a:lnTo>
                  <a:pt x="5606628" y="2604687"/>
                </a:lnTo>
                <a:lnTo>
                  <a:pt x="5609131" y="2603971"/>
                </a:lnTo>
                <a:lnTo>
                  <a:pt x="5614864" y="2603334"/>
                </a:lnTo>
                <a:lnTo>
                  <a:pt x="5620597" y="2602697"/>
                </a:lnTo>
                <a:lnTo>
                  <a:pt x="5626330" y="2602697"/>
                </a:lnTo>
                <a:lnTo>
                  <a:pt x="5631427" y="2602059"/>
                </a:lnTo>
                <a:lnTo>
                  <a:pt x="5637797" y="2602059"/>
                </a:lnTo>
                <a:lnTo>
                  <a:pt x="5644167" y="2602697"/>
                </a:lnTo>
                <a:lnTo>
                  <a:pt x="5650537" y="2602697"/>
                </a:lnTo>
                <a:lnTo>
                  <a:pt x="5654996" y="2603971"/>
                </a:lnTo>
                <a:lnTo>
                  <a:pt x="5660729" y="2605245"/>
                </a:lnTo>
                <a:lnTo>
                  <a:pt x="5665825" y="2605245"/>
                </a:lnTo>
                <a:lnTo>
                  <a:pt x="5670284" y="2605245"/>
                </a:lnTo>
                <a:lnTo>
                  <a:pt x="5670811" y="2605019"/>
                </a:lnTo>
                <a:lnTo>
                  <a:pt x="5666839" y="2604452"/>
                </a:lnTo>
                <a:lnTo>
                  <a:pt x="5661743" y="2604452"/>
                </a:lnTo>
                <a:lnTo>
                  <a:pt x="5656011" y="2603815"/>
                </a:lnTo>
                <a:lnTo>
                  <a:pt x="5651552" y="2602541"/>
                </a:lnTo>
                <a:lnTo>
                  <a:pt x="5645182" y="2601904"/>
                </a:lnTo>
                <a:lnTo>
                  <a:pt x="5638812" y="2601904"/>
                </a:lnTo>
                <a:close/>
                <a:moveTo>
                  <a:pt x="5685503" y="2597031"/>
                </a:moveTo>
                <a:lnTo>
                  <a:pt x="5684675" y="2597445"/>
                </a:lnTo>
                <a:lnTo>
                  <a:pt x="5682832" y="2599289"/>
                </a:lnTo>
                <a:lnTo>
                  <a:pt x="5683661" y="2598874"/>
                </a:lnTo>
                <a:close/>
                <a:moveTo>
                  <a:pt x="8422920" y="2584077"/>
                </a:moveTo>
                <a:lnTo>
                  <a:pt x="8422920" y="2584275"/>
                </a:lnTo>
                <a:lnTo>
                  <a:pt x="8423557" y="2587462"/>
                </a:lnTo>
                <a:lnTo>
                  <a:pt x="8424831" y="2589374"/>
                </a:lnTo>
                <a:lnTo>
                  <a:pt x="8433114" y="2593199"/>
                </a:lnTo>
                <a:lnTo>
                  <a:pt x="8442671" y="2596386"/>
                </a:lnTo>
                <a:lnTo>
                  <a:pt x="8448405" y="2595749"/>
                </a:lnTo>
                <a:lnTo>
                  <a:pt x="8456688" y="2595111"/>
                </a:lnTo>
                <a:lnTo>
                  <a:pt x="8464971" y="2594474"/>
                </a:lnTo>
                <a:lnTo>
                  <a:pt x="8471342" y="2593836"/>
                </a:lnTo>
                <a:lnTo>
                  <a:pt x="8477713" y="2595749"/>
                </a:lnTo>
                <a:lnTo>
                  <a:pt x="8485996" y="2598299"/>
                </a:lnTo>
                <a:lnTo>
                  <a:pt x="8489819" y="2599574"/>
                </a:lnTo>
                <a:lnTo>
                  <a:pt x="8493005" y="2600848"/>
                </a:lnTo>
                <a:lnTo>
                  <a:pt x="8496190" y="2602123"/>
                </a:lnTo>
                <a:lnTo>
                  <a:pt x="8498102" y="2604036"/>
                </a:lnTo>
                <a:lnTo>
                  <a:pt x="8503836" y="2609773"/>
                </a:lnTo>
                <a:lnTo>
                  <a:pt x="8510207" y="2617422"/>
                </a:lnTo>
                <a:lnTo>
                  <a:pt x="8517216" y="2626347"/>
                </a:lnTo>
                <a:lnTo>
                  <a:pt x="8522313" y="2632721"/>
                </a:lnTo>
                <a:lnTo>
                  <a:pt x="8531233" y="2639096"/>
                </a:lnTo>
                <a:lnTo>
                  <a:pt x="8542064" y="2644833"/>
                </a:lnTo>
                <a:lnTo>
                  <a:pt x="8549073" y="2644196"/>
                </a:lnTo>
                <a:lnTo>
                  <a:pt x="8557993" y="2642283"/>
                </a:lnTo>
                <a:lnTo>
                  <a:pt x="8566912" y="2639734"/>
                </a:lnTo>
                <a:lnTo>
                  <a:pt x="8573921" y="2637821"/>
                </a:lnTo>
                <a:lnTo>
                  <a:pt x="8579655" y="2635909"/>
                </a:lnTo>
                <a:lnTo>
                  <a:pt x="8587301" y="2632721"/>
                </a:lnTo>
                <a:lnTo>
                  <a:pt x="8593672" y="2630172"/>
                </a:lnTo>
                <a:lnTo>
                  <a:pt x="8600681" y="2628259"/>
                </a:lnTo>
                <a:lnTo>
                  <a:pt x="8605777" y="2627622"/>
                </a:lnTo>
                <a:lnTo>
                  <a:pt x="8611512" y="2625709"/>
                </a:lnTo>
                <a:lnTo>
                  <a:pt x="8617883" y="2624435"/>
                </a:lnTo>
                <a:lnTo>
                  <a:pt x="8622343" y="2623797"/>
                </a:lnTo>
                <a:lnTo>
                  <a:pt x="8626803" y="2623797"/>
                </a:lnTo>
                <a:lnTo>
                  <a:pt x="8633174" y="2625072"/>
                </a:lnTo>
                <a:lnTo>
                  <a:pt x="8639545" y="2626347"/>
                </a:lnTo>
                <a:lnTo>
                  <a:pt x="8644005" y="2628259"/>
                </a:lnTo>
                <a:lnTo>
                  <a:pt x="8649103" y="2632721"/>
                </a:lnTo>
                <a:lnTo>
                  <a:pt x="8654837" y="2640371"/>
                </a:lnTo>
                <a:lnTo>
                  <a:pt x="8659297" y="2647383"/>
                </a:lnTo>
                <a:lnTo>
                  <a:pt x="8663757" y="2652483"/>
                </a:lnTo>
                <a:lnTo>
                  <a:pt x="8668854" y="2660132"/>
                </a:lnTo>
                <a:lnTo>
                  <a:pt x="8676499" y="2668419"/>
                </a:lnTo>
                <a:lnTo>
                  <a:pt x="8684145" y="2677981"/>
                </a:lnTo>
                <a:lnTo>
                  <a:pt x="8690517" y="2684356"/>
                </a:lnTo>
                <a:lnTo>
                  <a:pt x="8698799" y="2687543"/>
                </a:lnTo>
                <a:lnTo>
                  <a:pt x="8707719" y="2690730"/>
                </a:lnTo>
                <a:lnTo>
                  <a:pt x="8712179" y="2690730"/>
                </a:lnTo>
                <a:lnTo>
                  <a:pt x="8717913" y="2690730"/>
                </a:lnTo>
                <a:lnTo>
                  <a:pt x="8723647" y="2690730"/>
                </a:lnTo>
                <a:lnTo>
                  <a:pt x="8730019" y="2690730"/>
                </a:lnTo>
                <a:lnTo>
                  <a:pt x="8733205" y="2692643"/>
                </a:lnTo>
                <a:lnTo>
                  <a:pt x="8737664" y="2695193"/>
                </a:lnTo>
                <a:lnTo>
                  <a:pt x="8742761" y="2697742"/>
                </a:lnTo>
                <a:lnTo>
                  <a:pt x="8745634" y="2700138"/>
                </a:lnTo>
                <a:lnTo>
                  <a:pt x="8745007" y="2697628"/>
                </a:lnTo>
                <a:lnTo>
                  <a:pt x="8741185" y="2693805"/>
                </a:lnTo>
                <a:lnTo>
                  <a:pt x="8736089" y="2691257"/>
                </a:lnTo>
                <a:lnTo>
                  <a:pt x="8732266" y="2689345"/>
                </a:lnTo>
                <a:lnTo>
                  <a:pt x="8728444" y="2688071"/>
                </a:lnTo>
                <a:lnTo>
                  <a:pt x="8722074" y="2688071"/>
                </a:lnTo>
                <a:lnTo>
                  <a:pt x="8716341" y="2688071"/>
                </a:lnTo>
                <a:lnTo>
                  <a:pt x="8710608" y="2688071"/>
                </a:lnTo>
                <a:lnTo>
                  <a:pt x="8706148" y="2688071"/>
                </a:lnTo>
                <a:lnTo>
                  <a:pt x="8697867" y="2684248"/>
                </a:lnTo>
                <a:lnTo>
                  <a:pt x="8688949" y="2680425"/>
                </a:lnTo>
                <a:lnTo>
                  <a:pt x="8681941" y="2674691"/>
                </a:lnTo>
                <a:lnTo>
                  <a:pt x="8674934" y="2665771"/>
                </a:lnTo>
                <a:lnTo>
                  <a:pt x="8667290" y="2656214"/>
                </a:lnTo>
                <a:lnTo>
                  <a:pt x="8662831" y="2649206"/>
                </a:lnTo>
                <a:lnTo>
                  <a:pt x="8658371" y="2643471"/>
                </a:lnTo>
                <a:lnTo>
                  <a:pt x="8653275" y="2637100"/>
                </a:lnTo>
                <a:lnTo>
                  <a:pt x="8651364" y="2633277"/>
                </a:lnTo>
                <a:lnTo>
                  <a:pt x="8648179" y="2630092"/>
                </a:lnTo>
                <a:lnTo>
                  <a:pt x="8645631" y="2626906"/>
                </a:lnTo>
                <a:lnTo>
                  <a:pt x="8643083" y="2624995"/>
                </a:lnTo>
                <a:lnTo>
                  <a:pt x="8638624" y="2623083"/>
                </a:lnTo>
                <a:lnTo>
                  <a:pt x="8632253" y="2621172"/>
                </a:lnTo>
                <a:lnTo>
                  <a:pt x="8625246" y="2619897"/>
                </a:lnTo>
                <a:lnTo>
                  <a:pt x="8620787" y="2619897"/>
                </a:lnTo>
                <a:lnTo>
                  <a:pt x="8616328" y="2620535"/>
                </a:lnTo>
                <a:lnTo>
                  <a:pt x="8609958" y="2622446"/>
                </a:lnTo>
                <a:lnTo>
                  <a:pt x="8603587" y="2624357"/>
                </a:lnTo>
                <a:lnTo>
                  <a:pt x="8599128" y="2624995"/>
                </a:lnTo>
                <a:lnTo>
                  <a:pt x="8592758" y="2626906"/>
                </a:lnTo>
                <a:lnTo>
                  <a:pt x="8585751" y="2629454"/>
                </a:lnTo>
                <a:lnTo>
                  <a:pt x="8578743" y="2632003"/>
                </a:lnTo>
                <a:lnTo>
                  <a:pt x="8572373" y="2633914"/>
                </a:lnTo>
                <a:lnTo>
                  <a:pt x="8565366" y="2637100"/>
                </a:lnTo>
                <a:lnTo>
                  <a:pt x="8556447" y="2639012"/>
                </a:lnTo>
                <a:lnTo>
                  <a:pt x="8547529" y="2640923"/>
                </a:lnTo>
                <a:lnTo>
                  <a:pt x="8541159" y="2641560"/>
                </a:lnTo>
                <a:lnTo>
                  <a:pt x="8530329" y="2635826"/>
                </a:lnTo>
                <a:lnTo>
                  <a:pt x="8521411" y="2629454"/>
                </a:lnTo>
                <a:lnTo>
                  <a:pt x="8515041" y="2623083"/>
                </a:lnTo>
                <a:lnTo>
                  <a:pt x="8509308" y="2614163"/>
                </a:lnTo>
                <a:lnTo>
                  <a:pt x="8502300" y="2605881"/>
                </a:lnTo>
                <a:lnTo>
                  <a:pt x="8497204" y="2600783"/>
                </a:lnTo>
                <a:lnTo>
                  <a:pt x="8494656" y="2598872"/>
                </a:lnTo>
                <a:lnTo>
                  <a:pt x="8491471" y="2596961"/>
                </a:lnTo>
                <a:lnTo>
                  <a:pt x="8488286" y="2595686"/>
                </a:lnTo>
                <a:lnTo>
                  <a:pt x="8484464" y="2594412"/>
                </a:lnTo>
                <a:lnTo>
                  <a:pt x="8476819" y="2592501"/>
                </a:lnTo>
                <a:lnTo>
                  <a:pt x="8469812" y="2591226"/>
                </a:lnTo>
                <a:lnTo>
                  <a:pt x="8463442" y="2591226"/>
                </a:lnTo>
                <a:lnTo>
                  <a:pt x="8455161" y="2591864"/>
                </a:lnTo>
                <a:lnTo>
                  <a:pt x="8447516" y="2593138"/>
                </a:lnTo>
                <a:lnTo>
                  <a:pt x="8441146" y="2593138"/>
                </a:lnTo>
                <a:lnTo>
                  <a:pt x="8431591" y="2589952"/>
                </a:lnTo>
                <a:lnTo>
                  <a:pt x="8423946" y="2586129"/>
                </a:lnTo>
                <a:close/>
                <a:moveTo>
                  <a:pt x="7379369" y="2580623"/>
                </a:moveTo>
                <a:lnTo>
                  <a:pt x="7379369" y="2581671"/>
                </a:lnTo>
                <a:lnTo>
                  <a:pt x="7379369" y="2586131"/>
                </a:lnTo>
                <a:lnTo>
                  <a:pt x="7380006" y="2588042"/>
                </a:lnTo>
                <a:lnTo>
                  <a:pt x="7381280" y="2590591"/>
                </a:lnTo>
                <a:lnTo>
                  <a:pt x="7383191" y="2593139"/>
                </a:lnTo>
                <a:lnTo>
                  <a:pt x="7386376" y="2595688"/>
                </a:lnTo>
                <a:lnTo>
                  <a:pt x="7390835" y="2600785"/>
                </a:lnTo>
                <a:lnTo>
                  <a:pt x="7394020" y="2605245"/>
                </a:lnTo>
                <a:lnTo>
                  <a:pt x="7397842" y="2610979"/>
                </a:lnTo>
                <a:lnTo>
                  <a:pt x="7401664" y="2617351"/>
                </a:lnTo>
                <a:lnTo>
                  <a:pt x="7392109" y="2615439"/>
                </a:lnTo>
                <a:lnTo>
                  <a:pt x="7381917" y="2612891"/>
                </a:lnTo>
                <a:lnTo>
                  <a:pt x="7372999" y="2610979"/>
                </a:lnTo>
                <a:lnTo>
                  <a:pt x="7365355" y="2610342"/>
                </a:lnTo>
                <a:lnTo>
                  <a:pt x="7358348" y="2610979"/>
                </a:lnTo>
                <a:lnTo>
                  <a:pt x="7349430" y="2612254"/>
                </a:lnTo>
                <a:lnTo>
                  <a:pt x="7345608" y="2612891"/>
                </a:lnTo>
                <a:lnTo>
                  <a:pt x="7341786" y="2614165"/>
                </a:lnTo>
                <a:lnTo>
                  <a:pt x="7337964" y="2615439"/>
                </a:lnTo>
                <a:lnTo>
                  <a:pt x="7336053" y="2617351"/>
                </a:lnTo>
                <a:lnTo>
                  <a:pt x="7333505" y="2619262"/>
                </a:lnTo>
                <a:lnTo>
                  <a:pt x="7330957" y="2623085"/>
                </a:lnTo>
                <a:lnTo>
                  <a:pt x="7328409" y="2626270"/>
                </a:lnTo>
                <a:lnTo>
                  <a:pt x="7326497" y="2629456"/>
                </a:lnTo>
                <a:lnTo>
                  <a:pt x="7322675" y="2637739"/>
                </a:lnTo>
                <a:lnTo>
                  <a:pt x="7318217" y="2644110"/>
                </a:lnTo>
                <a:lnTo>
                  <a:pt x="7313757" y="2649207"/>
                </a:lnTo>
                <a:lnTo>
                  <a:pt x="7306113" y="2654304"/>
                </a:lnTo>
                <a:lnTo>
                  <a:pt x="7301654" y="2657490"/>
                </a:lnTo>
                <a:lnTo>
                  <a:pt x="7297832" y="2660039"/>
                </a:lnTo>
                <a:lnTo>
                  <a:pt x="7293373" y="2661950"/>
                </a:lnTo>
                <a:lnTo>
                  <a:pt x="7289551" y="2663224"/>
                </a:lnTo>
                <a:lnTo>
                  <a:pt x="7285092" y="2665136"/>
                </a:lnTo>
                <a:lnTo>
                  <a:pt x="7280633" y="2665136"/>
                </a:lnTo>
                <a:lnTo>
                  <a:pt x="7274263" y="2665773"/>
                </a:lnTo>
                <a:lnTo>
                  <a:pt x="7269167" y="2665136"/>
                </a:lnTo>
                <a:lnTo>
                  <a:pt x="7257701" y="2663861"/>
                </a:lnTo>
                <a:lnTo>
                  <a:pt x="7248146" y="2663224"/>
                </a:lnTo>
                <a:lnTo>
                  <a:pt x="7238591" y="2667047"/>
                </a:lnTo>
                <a:lnTo>
                  <a:pt x="7228399" y="2670870"/>
                </a:lnTo>
                <a:lnTo>
                  <a:pt x="7224577" y="2675330"/>
                </a:lnTo>
                <a:lnTo>
                  <a:pt x="7218844" y="2679790"/>
                </a:lnTo>
                <a:lnTo>
                  <a:pt x="7213747" y="2684887"/>
                </a:lnTo>
                <a:lnTo>
                  <a:pt x="7209925" y="2687435"/>
                </a:lnTo>
                <a:lnTo>
                  <a:pt x="7205467" y="2689984"/>
                </a:lnTo>
                <a:lnTo>
                  <a:pt x="7201007" y="2693170"/>
                </a:lnTo>
                <a:lnTo>
                  <a:pt x="7195911" y="2696355"/>
                </a:lnTo>
                <a:lnTo>
                  <a:pt x="7192089" y="2697630"/>
                </a:lnTo>
                <a:lnTo>
                  <a:pt x="7181260" y="2698267"/>
                </a:lnTo>
                <a:lnTo>
                  <a:pt x="7167883" y="2698267"/>
                </a:lnTo>
                <a:lnTo>
                  <a:pt x="7155143" y="2697630"/>
                </a:lnTo>
                <a:lnTo>
                  <a:pt x="7143677" y="2697630"/>
                </a:lnTo>
                <a:lnTo>
                  <a:pt x="7138581" y="2698904"/>
                </a:lnTo>
                <a:lnTo>
                  <a:pt x="7132848" y="2700178"/>
                </a:lnTo>
                <a:lnTo>
                  <a:pt x="7129663" y="2700815"/>
                </a:lnTo>
                <a:lnTo>
                  <a:pt x="7126478" y="2701452"/>
                </a:lnTo>
                <a:lnTo>
                  <a:pt x="7123930" y="2702727"/>
                </a:lnTo>
                <a:lnTo>
                  <a:pt x="7122019" y="2704638"/>
                </a:lnTo>
                <a:lnTo>
                  <a:pt x="7120108" y="2705912"/>
                </a:lnTo>
                <a:lnTo>
                  <a:pt x="7118197" y="2708461"/>
                </a:lnTo>
                <a:lnTo>
                  <a:pt x="7116286" y="2711009"/>
                </a:lnTo>
                <a:lnTo>
                  <a:pt x="7115012" y="2713558"/>
                </a:lnTo>
                <a:lnTo>
                  <a:pt x="7111827" y="2719292"/>
                </a:lnTo>
                <a:lnTo>
                  <a:pt x="7109916" y="2724389"/>
                </a:lnTo>
                <a:lnTo>
                  <a:pt x="7109279" y="2726938"/>
                </a:lnTo>
                <a:lnTo>
                  <a:pt x="7109279" y="2731398"/>
                </a:lnTo>
                <a:lnTo>
                  <a:pt x="7109279" y="2735221"/>
                </a:lnTo>
                <a:lnTo>
                  <a:pt x="7109916" y="2739680"/>
                </a:lnTo>
                <a:lnTo>
                  <a:pt x="7110553" y="2748600"/>
                </a:lnTo>
                <a:lnTo>
                  <a:pt x="7109916" y="2754972"/>
                </a:lnTo>
                <a:lnTo>
                  <a:pt x="7107368" y="2761980"/>
                </a:lnTo>
                <a:lnTo>
                  <a:pt x="7105457" y="2768989"/>
                </a:lnTo>
                <a:lnTo>
                  <a:pt x="7102909" y="2774723"/>
                </a:lnTo>
                <a:lnTo>
                  <a:pt x="7100361" y="2779183"/>
                </a:lnTo>
                <a:lnTo>
                  <a:pt x="7095265" y="2786191"/>
                </a:lnTo>
                <a:lnTo>
                  <a:pt x="7090169" y="2793200"/>
                </a:lnTo>
                <a:lnTo>
                  <a:pt x="7083799" y="2798934"/>
                </a:lnTo>
                <a:lnTo>
                  <a:pt x="7078065" y="2803394"/>
                </a:lnTo>
                <a:lnTo>
                  <a:pt x="7071059" y="2805943"/>
                </a:lnTo>
                <a:lnTo>
                  <a:pt x="7062140" y="2806580"/>
                </a:lnTo>
                <a:lnTo>
                  <a:pt x="7053859" y="2806580"/>
                </a:lnTo>
                <a:lnTo>
                  <a:pt x="7046852" y="2806580"/>
                </a:lnTo>
                <a:lnTo>
                  <a:pt x="7039845" y="2808491"/>
                </a:lnTo>
                <a:lnTo>
                  <a:pt x="7033475" y="2811040"/>
                </a:lnTo>
                <a:lnTo>
                  <a:pt x="7027105" y="2813588"/>
                </a:lnTo>
                <a:lnTo>
                  <a:pt x="7022646" y="2815500"/>
                </a:lnTo>
                <a:lnTo>
                  <a:pt x="7016913" y="2823145"/>
                </a:lnTo>
                <a:lnTo>
                  <a:pt x="7012454" y="2832065"/>
                </a:lnTo>
                <a:lnTo>
                  <a:pt x="7007358" y="2840985"/>
                </a:lnTo>
                <a:lnTo>
                  <a:pt x="7002899" y="2847356"/>
                </a:lnTo>
                <a:lnTo>
                  <a:pt x="6997166" y="2851179"/>
                </a:lnTo>
                <a:lnTo>
                  <a:pt x="6989522" y="2855002"/>
                </a:lnTo>
                <a:lnTo>
                  <a:pt x="6980604" y="2857550"/>
                </a:lnTo>
                <a:lnTo>
                  <a:pt x="6973597" y="2859462"/>
                </a:lnTo>
                <a:lnTo>
                  <a:pt x="6969775" y="2860099"/>
                </a:lnTo>
                <a:lnTo>
                  <a:pt x="6965315" y="2860099"/>
                </a:lnTo>
                <a:lnTo>
                  <a:pt x="6959583" y="2860099"/>
                </a:lnTo>
                <a:lnTo>
                  <a:pt x="6954487" y="2859462"/>
                </a:lnTo>
                <a:lnTo>
                  <a:pt x="6948753" y="2859462"/>
                </a:lnTo>
                <a:lnTo>
                  <a:pt x="6943657" y="2858825"/>
                </a:lnTo>
                <a:lnTo>
                  <a:pt x="6938561" y="2858825"/>
                </a:lnTo>
                <a:lnTo>
                  <a:pt x="6934739" y="2859462"/>
                </a:lnTo>
                <a:lnTo>
                  <a:pt x="6932191" y="2860736"/>
                </a:lnTo>
                <a:lnTo>
                  <a:pt x="6928369" y="2863285"/>
                </a:lnTo>
                <a:lnTo>
                  <a:pt x="6925184" y="2866470"/>
                </a:lnTo>
                <a:lnTo>
                  <a:pt x="6921362" y="2869656"/>
                </a:lnTo>
                <a:lnTo>
                  <a:pt x="6914355" y="2876027"/>
                </a:lnTo>
                <a:lnTo>
                  <a:pt x="6907348" y="2881762"/>
                </a:lnTo>
                <a:lnTo>
                  <a:pt x="6901615" y="2887496"/>
                </a:lnTo>
                <a:lnTo>
                  <a:pt x="6894608" y="2895779"/>
                </a:lnTo>
                <a:lnTo>
                  <a:pt x="6887601" y="2903424"/>
                </a:lnTo>
                <a:lnTo>
                  <a:pt x="6881231" y="2907884"/>
                </a:lnTo>
                <a:lnTo>
                  <a:pt x="6875498" y="2912344"/>
                </a:lnTo>
                <a:lnTo>
                  <a:pt x="6868491" y="2917441"/>
                </a:lnTo>
                <a:lnTo>
                  <a:pt x="6860847" y="2921901"/>
                </a:lnTo>
                <a:lnTo>
                  <a:pt x="6854477" y="2925087"/>
                </a:lnTo>
                <a:lnTo>
                  <a:pt x="6841099" y="2926998"/>
                </a:lnTo>
                <a:lnTo>
                  <a:pt x="6825175" y="2926998"/>
                </a:lnTo>
                <a:lnTo>
                  <a:pt x="6809886" y="2926998"/>
                </a:lnTo>
                <a:lnTo>
                  <a:pt x="6795872" y="2925087"/>
                </a:lnTo>
                <a:lnTo>
                  <a:pt x="6790139" y="2923812"/>
                </a:lnTo>
                <a:lnTo>
                  <a:pt x="6782495" y="2921264"/>
                </a:lnTo>
                <a:lnTo>
                  <a:pt x="6775488" y="2918715"/>
                </a:lnTo>
                <a:lnTo>
                  <a:pt x="6769118" y="2918078"/>
                </a:lnTo>
                <a:lnTo>
                  <a:pt x="6766570" y="2917441"/>
                </a:lnTo>
                <a:lnTo>
                  <a:pt x="6761474" y="2917441"/>
                </a:lnTo>
                <a:lnTo>
                  <a:pt x="6757652" y="2917441"/>
                </a:lnTo>
                <a:lnTo>
                  <a:pt x="6751919" y="2918078"/>
                </a:lnTo>
                <a:lnTo>
                  <a:pt x="6747460" y="2918078"/>
                </a:lnTo>
                <a:lnTo>
                  <a:pt x="6742364" y="2918715"/>
                </a:lnTo>
                <a:lnTo>
                  <a:pt x="6738542" y="2918715"/>
                </a:lnTo>
                <a:lnTo>
                  <a:pt x="6735357" y="2918078"/>
                </a:lnTo>
                <a:lnTo>
                  <a:pt x="6728987" y="2915530"/>
                </a:lnTo>
                <a:lnTo>
                  <a:pt x="6722617" y="2911070"/>
                </a:lnTo>
                <a:lnTo>
                  <a:pt x="6715609" y="2907247"/>
                </a:lnTo>
                <a:lnTo>
                  <a:pt x="6711224" y="2903487"/>
                </a:lnTo>
                <a:lnTo>
                  <a:pt x="6711576" y="2904280"/>
                </a:lnTo>
                <a:lnTo>
                  <a:pt x="6716036" y="2908104"/>
                </a:lnTo>
                <a:lnTo>
                  <a:pt x="6723045" y="2911929"/>
                </a:lnTo>
                <a:lnTo>
                  <a:pt x="6729416" y="2916391"/>
                </a:lnTo>
                <a:lnTo>
                  <a:pt x="6735787" y="2918941"/>
                </a:lnTo>
                <a:lnTo>
                  <a:pt x="6738973" y="2919579"/>
                </a:lnTo>
                <a:lnTo>
                  <a:pt x="6742796" y="2919579"/>
                </a:lnTo>
                <a:lnTo>
                  <a:pt x="6747893" y="2918941"/>
                </a:lnTo>
                <a:lnTo>
                  <a:pt x="6752353" y="2918941"/>
                </a:lnTo>
                <a:lnTo>
                  <a:pt x="6757450" y="2918304"/>
                </a:lnTo>
                <a:lnTo>
                  <a:pt x="6761910" y="2918304"/>
                </a:lnTo>
                <a:lnTo>
                  <a:pt x="6766370" y="2918304"/>
                </a:lnTo>
                <a:lnTo>
                  <a:pt x="6769556" y="2918941"/>
                </a:lnTo>
                <a:lnTo>
                  <a:pt x="6775927" y="2919579"/>
                </a:lnTo>
                <a:lnTo>
                  <a:pt x="6782935" y="2922128"/>
                </a:lnTo>
                <a:lnTo>
                  <a:pt x="6790581" y="2924678"/>
                </a:lnTo>
                <a:lnTo>
                  <a:pt x="6796315" y="2925316"/>
                </a:lnTo>
                <a:lnTo>
                  <a:pt x="6810332" y="2927866"/>
                </a:lnTo>
                <a:lnTo>
                  <a:pt x="6825623" y="2927866"/>
                </a:lnTo>
                <a:lnTo>
                  <a:pt x="6841552" y="2927866"/>
                </a:lnTo>
                <a:lnTo>
                  <a:pt x="6854932" y="2925316"/>
                </a:lnTo>
                <a:lnTo>
                  <a:pt x="6861303" y="2922766"/>
                </a:lnTo>
                <a:lnTo>
                  <a:pt x="6869586" y="2918304"/>
                </a:lnTo>
                <a:lnTo>
                  <a:pt x="6875957" y="2913204"/>
                </a:lnTo>
                <a:lnTo>
                  <a:pt x="6881691" y="2908742"/>
                </a:lnTo>
                <a:lnTo>
                  <a:pt x="6888063" y="2904280"/>
                </a:lnTo>
                <a:lnTo>
                  <a:pt x="6895071" y="2896630"/>
                </a:lnTo>
                <a:lnTo>
                  <a:pt x="6902080" y="2888343"/>
                </a:lnTo>
                <a:lnTo>
                  <a:pt x="6908451" y="2882606"/>
                </a:lnTo>
                <a:lnTo>
                  <a:pt x="6914822" y="2876869"/>
                </a:lnTo>
                <a:lnTo>
                  <a:pt x="6921831" y="2870494"/>
                </a:lnTo>
                <a:lnTo>
                  <a:pt x="6925654" y="2867307"/>
                </a:lnTo>
                <a:lnTo>
                  <a:pt x="6928839" y="2864120"/>
                </a:lnTo>
                <a:lnTo>
                  <a:pt x="6932662" y="2861570"/>
                </a:lnTo>
                <a:lnTo>
                  <a:pt x="6935211" y="2860295"/>
                </a:lnTo>
                <a:lnTo>
                  <a:pt x="6939033" y="2859657"/>
                </a:lnTo>
                <a:lnTo>
                  <a:pt x="6944131" y="2859657"/>
                </a:lnTo>
                <a:lnTo>
                  <a:pt x="6949227" y="2860295"/>
                </a:lnTo>
                <a:lnTo>
                  <a:pt x="6954962" y="2860295"/>
                </a:lnTo>
                <a:lnTo>
                  <a:pt x="6960059" y="2860932"/>
                </a:lnTo>
                <a:lnTo>
                  <a:pt x="6965793" y="2860932"/>
                </a:lnTo>
                <a:lnTo>
                  <a:pt x="6970253" y="2860932"/>
                </a:lnTo>
                <a:lnTo>
                  <a:pt x="6974076" y="2860295"/>
                </a:lnTo>
                <a:lnTo>
                  <a:pt x="6981084" y="2858382"/>
                </a:lnTo>
                <a:lnTo>
                  <a:pt x="6990004" y="2855833"/>
                </a:lnTo>
                <a:lnTo>
                  <a:pt x="6997650" y="2852008"/>
                </a:lnTo>
                <a:lnTo>
                  <a:pt x="7003384" y="2848183"/>
                </a:lnTo>
                <a:lnTo>
                  <a:pt x="7008481" y="2841808"/>
                </a:lnTo>
                <a:lnTo>
                  <a:pt x="7012941" y="2832884"/>
                </a:lnTo>
                <a:lnTo>
                  <a:pt x="7017401" y="2823960"/>
                </a:lnTo>
                <a:lnTo>
                  <a:pt x="7023135" y="2816948"/>
                </a:lnTo>
                <a:lnTo>
                  <a:pt x="7027595" y="2814398"/>
                </a:lnTo>
                <a:lnTo>
                  <a:pt x="7034604" y="2811848"/>
                </a:lnTo>
                <a:lnTo>
                  <a:pt x="7040975" y="2809298"/>
                </a:lnTo>
                <a:lnTo>
                  <a:pt x="7047346" y="2807386"/>
                </a:lnTo>
                <a:lnTo>
                  <a:pt x="7054355" y="2807386"/>
                </a:lnTo>
                <a:lnTo>
                  <a:pt x="7062637" y="2807386"/>
                </a:lnTo>
                <a:lnTo>
                  <a:pt x="7071557" y="2806748"/>
                </a:lnTo>
                <a:lnTo>
                  <a:pt x="7079203" y="2804836"/>
                </a:lnTo>
                <a:lnTo>
                  <a:pt x="7084300" y="2799736"/>
                </a:lnTo>
                <a:lnTo>
                  <a:pt x="7090671" y="2793999"/>
                </a:lnTo>
                <a:lnTo>
                  <a:pt x="7096406" y="2786987"/>
                </a:lnTo>
                <a:lnTo>
                  <a:pt x="7100866" y="2780612"/>
                </a:lnTo>
                <a:lnTo>
                  <a:pt x="7104051" y="2775513"/>
                </a:lnTo>
                <a:lnTo>
                  <a:pt x="7106600" y="2769775"/>
                </a:lnTo>
                <a:lnTo>
                  <a:pt x="7108511" y="2762763"/>
                </a:lnTo>
                <a:lnTo>
                  <a:pt x="7111060" y="2756389"/>
                </a:lnTo>
                <a:lnTo>
                  <a:pt x="7111060" y="2753201"/>
                </a:lnTo>
                <a:lnTo>
                  <a:pt x="7111697" y="2749377"/>
                </a:lnTo>
                <a:lnTo>
                  <a:pt x="7111060" y="2745552"/>
                </a:lnTo>
                <a:lnTo>
                  <a:pt x="7111060" y="2740452"/>
                </a:lnTo>
                <a:lnTo>
                  <a:pt x="7110423" y="2735990"/>
                </a:lnTo>
                <a:lnTo>
                  <a:pt x="7110423" y="2732165"/>
                </a:lnTo>
                <a:lnTo>
                  <a:pt x="7110423" y="2727703"/>
                </a:lnTo>
                <a:lnTo>
                  <a:pt x="7111060" y="2725153"/>
                </a:lnTo>
                <a:lnTo>
                  <a:pt x="7112971" y="2720691"/>
                </a:lnTo>
                <a:lnTo>
                  <a:pt x="7115520" y="2714316"/>
                </a:lnTo>
                <a:lnTo>
                  <a:pt x="7117431" y="2711767"/>
                </a:lnTo>
                <a:lnTo>
                  <a:pt x="7118705" y="2709217"/>
                </a:lnTo>
                <a:lnTo>
                  <a:pt x="7121254" y="2707304"/>
                </a:lnTo>
                <a:lnTo>
                  <a:pt x="7123165" y="2705392"/>
                </a:lnTo>
                <a:lnTo>
                  <a:pt x="7125077" y="2704117"/>
                </a:lnTo>
                <a:lnTo>
                  <a:pt x="7127625" y="2702842"/>
                </a:lnTo>
                <a:lnTo>
                  <a:pt x="7130174" y="2701567"/>
                </a:lnTo>
                <a:lnTo>
                  <a:pt x="7133997" y="2700930"/>
                </a:lnTo>
                <a:lnTo>
                  <a:pt x="7139731" y="2699655"/>
                </a:lnTo>
                <a:lnTo>
                  <a:pt x="7144828" y="2698380"/>
                </a:lnTo>
                <a:lnTo>
                  <a:pt x="7155659" y="2699017"/>
                </a:lnTo>
                <a:lnTo>
                  <a:pt x="7169039" y="2699017"/>
                </a:lnTo>
                <a:lnTo>
                  <a:pt x="7182419" y="2699655"/>
                </a:lnTo>
                <a:lnTo>
                  <a:pt x="7193250" y="2698380"/>
                </a:lnTo>
                <a:lnTo>
                  <a:pt x="7197073" y="2697105"/>
                </a:lnTo>
                <a:lnTo>
                  <a:pt x="7202170" y="2693918"/>
                </a:lnTo>
                <a:lnTo>
                  <a:pt x="7205993" y="2690730"/>
                </a:lnTo>
                <a:lnTo>
                  <a:pt x="7210453" y="2688818"/>
                </a:lnTo>
                <a:lnTo>
                  <a:pt x="7214913" y="2685631"/>
                </a:lnTo>
                <a:lnTo>
                  <a:pt x="7220647" y="2680531"/>
                </a:lnTo>
                <a:lnTo>
                  <a:pt x="7225107" y="2676069"/>
                </a:lnTo>
                <a:lnTo>
                  <a:pt x="7229567" y="2672244"/>
                </a:lnTo>
                <a:lnTo>
                  <a:pt x="7239124" y="2667782"/>
                </a:lnTo>
                <a:lnTo>
                  <a:pt x="7249318" y="2664595"/>
                </a:lnTo>
                <a:lnTo>
                  <a:pt x="7258238" y="2665232"/>
                </a:lnTo>
                <a:lnTo>
                  <a:pt x="7269706" y="2665869"/>
                </a:lnTo>
                <a:lnTo>
                  <a:pt x="7276078" y="2666507"/>
                </a:lnTo>
                <a:lnTo>
                  <a:pt x="7281175" y="2666507"/>
                </a:lnTo>
                <a:lnTo>
                  <a:pt x="7286909" y="2665869"/>
                </a:lnTo>
                <a:lnTo>
                  <a:pt x="7290732" y="2664595"/>
                </a:lnTo>
                <a:lnTo>
                  <a:pt x="7294555" y="2663320"/>
                </a:lnTo>
                <a:lnTo>
                  <a:pt x="7299014" y="2661407"/>
                </a:lnTo>
                <a:lnTo>
                  <a:pt x="7302837" y="2658857"/>
                </a:lnTo>
                <a:lnTo>
                  <a:pt x="7306660" y="2655670"/>
                </a:lnTo>
                <a:lnTo>
                  <a:pt x="7314306" y="2649933"/>
                </a:lnTo>
                <a:lnTo>
                  <a:pt x="7320040" y="2644833"/>
                </a:lnTo>
                <a:lnTo>
                  <a:pt x="7323863" y="2638459"/>
                </a:lnTo>
                <a:lnTo>
                  <a:pt x="7327685" y="2630809"/>
                </a:lnTo>
                <a:lnTo>
                  <a:pt x="7329597" y="2626984"/>
                </a:lnTo>
                <a:lnTo>
                  <a:pt x="7332145" y="2623797"/>
                </a:lnTo>
                <a:lnTo>
                  <a:pt x="7334694" y="2620610"/>
                </a:lnTo>
                <a:lnTo>
                  <a:pt x="7336605" y="2618060"/>
                </a:lnTo>
                <a:lnTo>
                  <a:pt x="7339154" y="2616785"/>
                </a:lnTo>
                <a:lnTo>
                  <a:pt x="7342977" y="2615510"/>
                </a:lnTo>
                <a:lnTo>
                  <a:pt x="7346162" y="2614235"/>
                </a:lnTo>
                <a:lnTo>
                  <a:pt x="7350622" y="2612960"/>
                </a:lnTo>
                <a:lnTo>
                  <a:pt x="7358905" y="2611685"/>
                </a:lnTo>
                <a:lnTo>
                  <a:pt x="7366551" y="2611685"/>
                </a:lnTo>
                <a:lnTo>
                  <a:pt x="7374196" y="2612323"/>
                </a:lnTo>
                <a:lnTo>
                  <a:pt x="7383116" y="2614235"/>
                </a:lnTo>
                <a:lnTo>
                  <a:pt x="7393310" y="2616148"/>
                </a:lnTo>
                <a:lnTo>
                  <a:pt x="7402867" y="2618060"/>
                </a:lnTo>
                <a:lnTo>
                  <a:pt x="7409876" y="2628897"/>
                </a:lnTo>
                <a:lnTo>
                  <a:pt x="7414311" y="2636661"/>
                </a:lnTo>
                <a:lnTo>
                  <a:pt x="7413624" y="2633914"/>
                </a:lnTo>
                <a:lnTo>
                  <a:pt x="7409165" y="2625632"/>
                </a:lnTo>
                <a:lnTo>
                  <a:pt x="7401521" y="2615438"/>
                </a:lnTo>
                <a:lnTo>
                  <a:pt x="7398336" y="2607792"/>
                </a:lnTo>
                <a:lnTo>
                  <a:pt x="7394513" y="2603332"/>
                </a:lnTo>
                <a:lnTo>
                  <a:pt x="7391328" y="2598872"/>
                </a:lnTo>
                <a:lnTo>
                  <a:pt x="7385595" y="2593138"/>
                </a:lnTo>
                <a:lnTo>
                  <a:pt x="7383684" y="2590589"/>
                </a:lnTo>
                <a:lnTo>
                  <a:pt x="7381773" y="2588041"/>
                </a:lnTo>
                <a:lnTo>
                  <a:pt x="7380499" y="2586129"/>
                </a:lnTo>
                <a:lnTo>
                  <a:pt x="7379862" y="2583581"/>
                </a:lnTo>
                <a:close/>
                <a:moveTo>
                  <a:pt x="7380514" y="2569446"/>
                </a:moveTo>
                <a:lnTo>
                  <a:pt x="7380006" y="2571477"/>
                </a:lnTo>
                <a:lnTo>
                  <a:pt x="7379369" y="2577211"/>
                </a:lnTo>
                <a:lnTo>
                  <a:pt x="7379369" y="2578750"/>
                </a:lnTo>
                <a:lnTo>
                  <a:pt x="7379862" y="2575298"/>
                </a:lnTo>
                <a:lnTo>
                  <a:pt x="7380499" y="2569564"/>
                </a:lnTo>
                <a:close/>
                <a:moveTo>
                  <a:pt x="5668870" y="2562527"/>
                </a:moveTo>
                <a:lnTo>
                  <a:pt x="5665825" y="2563831"/>
                </a:lnTo>
                <a:lnTo>
                  <a:pt x="5663656" y="2565278"/>
                </a:lnTo>
                <a:lnTo>
                  <a:pt x="5666839" y="2563687"/>
                </a:lnTo>
                <a:close/>
                <a:moveTo>
                  <a:pt x="5621234" y="2553637"/>
                </a:moveTo>
                <a:lnTo>
                  <a:pt x="5613590" y="2554911"/>
                </a:lnTo>
                <a:lnTo>
                  <a:pt x="5607220" y="2556823"/>
                </a:lnTo>
                <a:lnTo>
                  <a:pt x="5606167" y="2557124"/>
                </a:lnTo>
                <a:lnTo>
                  <a:pt x="5608237" y="2556680"/>
                </a:lnTo>
                <a:lnTo>
                  <a:pt x="5614607" y="2554769"/>
                </a:lnTo>
                <a:lnTo>
                  <a:pt x="5621398" y="2553637"/>
                </a:lnTo>
                <a:close/>
                <a:moveTo>
                  <a:pt x="5541609" y="2552363"/>
                </a:moveTo>
                <a:lnTo>
                  <a:pt x="5539698" y="2553637"/>
                </a:lnTo>
                <a:lnTo>
                  <a:pt x="5537787" y="2554911"/>
                </a:lnTo>
                <a:lnTo>
                  <a:pt x="5535876" y="2556823"/>
                </a:lnTo>
                <a:lnTo>
                  <a:pt x="5530780" y="2561283"/>
                </a:lnTo>
                <a:lnTo>
                  <a:pt x="5527885" y="2563696"/>
                </a:lnTo>
                <a:lnTo>
                  <a:pt x="5527977" y="2563687"/>
                </a:lnTo>
                <a:lnTo>
                  <a:pt x="5531798" y="2560502"/>
                </a:lnTo>
                <a:lnTo>
                  <a:pt x="5536257" y="2556680"/>
                </a:lnTo>
                <a:lnTo>
                  <a:pt x="5538805" y="2554769"/>
                </a:lnTo>
                <a:lnTo>
                  <a:pt x="5540716" y="2553495"/>
                </a:lnTo>
                <a:lnTo>
                  <a:pt x="5542414" y="2552363"/>
                </a:lnTo>
                <a:close/>
                <a:moveTo>
                  <a:pt x="8404198" y="2535159"/>
                </a:moveTo>
                <a:lnTo>
                  <a:pt x="8401013" y="2535796"/>
                </a:lnTo>
                <a:lnTo>
                  <a:pt x="8397828" y="2538344"/>
                </a:lnTo>
                <a:lnTo>
                  <a:pt x="8394006" y="2540256"/>
                </a:lnTo>
                <a:lnTo>
                  <a:pt x="8392095" y="2542804"/>
                </a:lnTo>
                <a:lnTo>
                  <a:pt x="8389547" y="2544716"/>
                </a:lnTo>
                <a:lnTo>
                  <a:pt x="8385725" y="2547901"/>
                </a:lnTo>
                <a:lnTo>
                  <a:pt x="8381265" y="2551087"/>
                </a:lnTo>
                <a:lnTo>
                  <a:pt x="8377443" y="2552361"/>
                </a:lnTo>
                <a:lnTo>
                  <a:pt x="8373621" y="2551724"/>
                </a:lnTo>
                <a:lnTo>
                  <a:pt x="8369162" y="2548538"/>
                </a:lnTo>
                <a:lnTo>
                  <a:pt x="8365977" y="2545990"/>
                </a:lnTo>
                <a:lnTo>
                  <a:pt x="8363429" y="2542804"/>
                </a:lnTo>
                <a:lnTo>
                  <a:pt x="8361518" y="2539619"/>
                </a:lnTo>
                <a:lnTo>
                  <a:pt x="8360195" y="2536089"/>
                </a:lnTo>
                <a:lnTo>
                  <a:pt x="8360481" y="2538377"/>
                </a:lnTo>
                <a:lnTo>
                  <a:pt x="8363029" y="2542840"/>
                </a:lnTo>
                <a:lnTo>
                  <a:pt x="8364303" y="2545389"/>
                </a:lnTo>
                <a:lnTo>
                  <a:pt x="8366852" y="2549852"/>
                </a:lnTo>
                <a:lnTo>
                  <a:pt x="8370675" y="2552401"/>
                </a:lnTo>
                <a:lnTo>
                  <a:pt x="8375135" y="2554314"/>
                </a:lnTo>
                <a:lnTo>
                  <a:pt x="8378957" y="2555589"/>
                </a:lnTo>
                <a:lnTo>
                  <a:pt x="8382780" y="2554314"/>
                </a:lnTo>
                <a:lnTo>
                  <a:pt x="8387240" y="2551764"/>
                </a:lnTo>
                <a:lnTo>
                  <a:pt x="8391063" y="2547939"/>
                </a:lnTo>
                <a:lnTo>
                  <a:pt x="8393612" y="2545389"/>
                </a:lnTo>
                <a:lnTo>
                  <a:pt x="8396160" y="2543477"/>
                </a:lnTo>
                <a:lnTo>
                  <a:pt x="8398709" y="2541565"/>
                </a:lnTo>
                <a:lnTo>
                  <a:pt x="8401895" y="2539652"/>
                </a:lnTo>
                <a:lnTo>
                  <a:pt x="8406354" y="2539015"/>
                </a:lnTo>
                <a:lnTo>
                  <a:pt x="8409540" y="2539015"/>
                </a:lnTo>
                <a:lnTo>
                  <a:pt x="8414000" y="2540290"/>
                </a:lnTo>
                <a:lnTo>
                  <a:pt x="8417823" y="2541565"/>
                </a:lnTo>
                <a:lnTo>
                  <a:pt x="8420371" y="2543477"/>
                </a:lnTo>
                <a:lnTo>
                  <a:pt x="8422141" y="2545248"/>
                </a:lnTo>
                <a:lnTo>
                  <a:pt x="8422035" y="2544716"/>
                </a:lnTo>
                <a:lnTo>
                  <a:pt x="8420761" y="2542167"/>
                </a:lnTo>
                <a:lnTo>
                  <a:pt x="8418850" y="2540256"/>
                </a:lnTo>
                <a:lnTo>
                  <a:pt x="8416939" y="2538344"/>
                </a:lnTo>
                <a:lnTo>
                  <a:pt x="8412480" y="2536433"/>
                </a:lnTo>
                <a:lnTo>
                  <a:pt x="8408658" y="2535159"/>
                </a:lnTo>
                <a:close/>
                <a:moveTo>
                  <a:pt x="7372432" y="2497577"/>
                </a:moveTo>
                <a:lnTo>
                  <a:pt x="7372362" y="2498206"/>
                </a:lnTo>
                <a:lnTo>
                  <a:pt x="7372999" y="2502666"/>
                </a:lnTo>
                <a:lnTo>
                  <a:pt x="7375547" y="2507126"/>
                </a:lnTo>
                <a:lnTo>
                  <a:pt x="7377458" y="2511586"/>
                </a:lnTo>
                <a:lnTo>
                  <a:pt x="7379369" y="2516046"/>
                </a:lnTo>
                <a:lnTo>
                  <a:pt x="7381280" y="2522418"/>
                </a:lnTo>
                <a:lnTo>
                  <a:pt x="7382554" y="2531337"/>
                </a:lnTo>
                <a:lnTo>
                  <a:pt x="7383828" y="2540257"/>
                </a:lnTo>
                <a:lnTo>
                  <a:pt x="7384267" y="2545091"/>
                </a:lnTo>
                <a:lnTo>
                  <a:pt x="7384321" y="2544716"/>
                </a:lnTo>
                <a:lnTo>
                  <a:pt x="7383684" y="2538344"/>
                </a:lnTo>
                <a:lnTo>
                  <a:pt x="7383047" y="2529424"/>
                </a:lnTo>
                <a:lnTo>
                  <a:pt x="7381773" y="2520504"/>
                </a:lnTo>
                <a:lnTo>
                  <a:pt x="7379862" y="2513496"/>
                </a:lnTo>
                <a:lnTo>
                  <a:pt x="7377951" y="2509036"/>
                </a:lnTo>
                <a:lnTo>
                  <a:pt x="7375403" y="2505213"/>
                </a:lnTo>
                <a:lnTo>
                  <a:pt x="7372855" y="2500116"/>
                </a:lnTo>
                <a:close/>
                <a:moveTo>
                  <a:pt x="8267875" y="2472082"/>
                </a:moveTo>
                <a:lnTo>
                  <a:pt x="8260868" y="2473357"/>
                </a:lnTo>
                <a:lnTo>
                  <a:pt x="8253861" y="2474631"/>
                </a:lnTo>
                <a:lnTo>
                  <a:pt x="8245579" y="2475268"/>
                </a:lnTo>
                <a:lnTo>
                  <a:pt x="8238572" y="2477179"/>
                </a:lnTo>
                <a:lnTo>
                  <a:pt x="8234113" y="2479728"/>
                </a:lnTo>
                <a:lnTo>
                  <a:pt x="8227742" y="2482276"/>
                </a:lnTo>
                <a:lnTo>
                  <a:pt x="8222009" y="2485462"/>
                </a:lnTo>
                <a:lnTo>
                  <a:pt x="8217550" y="2489285"/>
                </a:lnTo>
                <a:lnTo>
                  <a:pt x="8215002" y="2493745"/>
                </a:lnTo>
                <a:lnTo>
                  <a:pt x="8214365" y="2500116"/>
                </a:lnTo>
                <a:lnTo>
                  <a:pt x="8213728" y="2506488"/>
                </a:lnTo>
                <a:lnTo>
                  <a:pt x="8211817" y="2510947"/>
                </a:lnTo>
                <a:lnTo>
                  <a:pt x="8209269" y="2516682"/>
                </a:lnTo>
                <a:lnTo>
                  <a:pt x="8204809" y="2522416"/>
                </a:lnTo>
                <a:lnTo>
                  <a:pt x="8200350" y="2528787"/>
                </a:lnTo>
                <a:lnTo>
                  <a:pt x="8195254" y="2532610"/>
                </a:lnTo>
                <a:lnTo>
                  <a:pt x="8190158" y="2534521"/>
                </a:lnTo>
                <a:lnTo>
                  <a:pt x="8184425" y="2537707"/>
                </a:lnTo>
                <a:lnTo>
                  <a:pt x="8178055" y="2539619"/>
                </a:lnTo>
                <a:lnTo>
                  <a:pt x="8173595" y="2540256"/>
                </a:lnTo>
                <a:lnTo>
                  <a:pt x="8165951" y="2539619"/>
                </a:lnTo>
                <a:lnTo>
                  <a:pt x="8157033" y="2537707"/>
                </a:lnTo>
                <a:lnTo>
                  <a:pt x="8148114" y="2535796"/>
                </a:lnTo>
                <a:lnTo>
                  <a:pt x="8141744" y="2535159"/>
                </a:lnTo>
                <a:lnTo>
                  <a:pt x="8134737" y="2535796"/>
                </a:lnTo>
                <a:lnTo>
                  <a:pt x="8126455" y="2538344"/>
                </a:lnTo>
                <a:lnTo>
                  <a:pt x="8119448" y="2540256"/>
                </a:lnTo>
                <a:lnTo>
                  <a:pt x="8112441" y="2542804"/>
                </a:lnTo>
                <a:lnTo>
                  <a:pt x="8104797" y="2544716"/>
                </a:lnTo>
                <a:lnTo>
                  <a:pt x="8097152" y="2547901"/>
                </a:lnTo>
                <a:lnTo>
                  <a:pt x="8092693" y="2550450"/>
                </a:lnTo>
                <a:lnTo>
                  <a:pt x="8088871" y="2552361"/>
                </a:lnTo>
                <a:lnTo>
                  <a:pt x="8085686" y="2554273"/>
                </a:lnTo>
                <a:lnTo>
                  <a:pt x="8083138" y="2556821"/>
                </a:lnTo>
                <a:lnTo>
                  <a:pt x="8081227" y="2559370"/>
                </a:lnTo>
                <a:lnTo>
                  <a:pt x="8079953" y="2562555"/>
                </a:lnTo>
                <a:lnTo>
                  <a:pt x="8079315" y="2566378"/>
                </a:lnTo>
                <a:lnTo>
                  <a:pt x="8078679" y="2570201"/>
                </a:lnTo>
                <a:lnTo>
                  <a:pt x="8077405" y="2579121"/>
                </a:lnTo>
                <a:lnTo>
                  <a:pt x="8076130" y="2586129"/>
                </a:lnTo>
                <a:lnTo>
                  <a:pt x="8073582" y="2590589"/>
                </a:lnTo>
                <a:lnTo>
                  <a:pt x="8070397" y="2595049"/>
                </a:lnTo>
                <a:lnTo>
                  <a:pt x="8067212" y="2600146"/>
                </a:lnTo>
                <a:lnTo>
                  <a:pt x="8064027" y="2603332"/>
                </a:lnTo>
                <a:lnTo>
                  <a:pt x="8060842" y="2603969"/>
                </a:lnTo>
                <a:lnTo>
                  <a:pt x="8057020" y="2603969"/>
                </a:lnTo>
                <a:lnTo>
                  <a:pt x="8053197" y="2603332"/>
                </a:lnTo>
                <a:lnTo>
                  <a:pt x="8048738" y="2603332"/>
                </a:lnTo>
                <a:lnTo>
                  <a:pt x="8043005" y="2604606"/>
                </a:lnTo>
                <a:lnTo>
                  <a:pt x="8035998" y="2605881"/>
                </a:lnTo>
                <a:lnTo>
                  <a:pt x="8032813" y="2606518"/>
                </a:lnTo>
                <a:lnTo>
                  <a:pt x="8029628" y="2607155"/>
                </a:lnTo>
                <a:lnTo>
                  <a:pt x="8026442" y="2608429"/>
                </a:lnTo>
                <a:lnTo>
                  <a:pt x="8024531" y="2610340"/>
                </a:lnTo>
                <a:lnTo>
                  <a:pt x="8015613" y="2617349"/>
                </a:lnTo>
                <a:lnTo>
                  <a:pt x="8004784" y="2624995"/>
                </a:lnTo>
                <a:lnTo>
                  <a:pt x="7998413" y="2626906"/>
                </a:lnTo>
                <a:lnTo>
                  <a:pt x="7990132" y="2628180"/>
                </a:lnTo>
                <a:lnTo>
                  <a:pt x="7981214" y="2629454"/>
                </a:lnTo>
                <a:lnTo>
                  <a:pt x="7974206" y="2629454"/>
                </a:lnTo>
                <a:lnTo>
                  <a:pt x="7967199" y="2630729"/>
                </a:lnTo>
                <a:lnTo>
                  <a:pt x="7958918" y="2630092"/>
                </a:lnTo>
                <a:lnTo>
                  <a:pt x="7950636" y="2630092"/>
                </a:lnTo>
                <a:lnTo>
                  <a:pt x="7944266" y="2629454"/>
                </a:lnTo>
                <a:lnTo>
                  <a:pt x="7930889" y="2629454"/>
                </a:lnTo>
                <a:lnTo>
                  <a:pt x="7913689" y="2628180"/>
                </a:lnTo>
                <a:lnTo>
                  <a:pt x="7896489" y="2627543"/>
                </a:lnTo>
                <a:lnTo>
                  <a:pt x="7881201" y="2627543"/>
                </a:lnTo>
                <a:lnTo>
                  <a:pt x="7871645" y="2628180"/>
                </a:lnTo>
                <a:lnTo>
                  <a:pt x="7860179" y="2630092"/>
                </a:lnTo>
                <a:lnTo>
                  <a:pt x="7848712" y="2632003"/>
                </a:lnTo>
                <a:lnTo>
                  <a:pt x="7839157" y="2633914"/>
                </a:lnTo>
                <a:lnTo>
                  <a:pt x="7833424" y="2637100"/>
                </a:lnTo>
                <a:lnTo>
                  <a:pt x="7825143" y="2640286"/>
                </a:lnTo>
                <a:lnTo>
                  <a:pt x="7816861" y="2644109"/>
                </a:lnTo>
                <a:lnTo>
                  <a:pt x="7810491" y="2646020"/>
                </a:lnTo>
                <a:lnTo>
                  <a:pt x="7803484" y="2647931"/>
                </a:lnTo>
                <a:lnTo>
                  <a:pt x="7794565" y="2649206"/>
                </a:lnTo>
                <a:lnTo>
                  <a:pt x="7786284" y="2649843"/>
                </a:lnTo>
                <a:lnTo>
                  <a:pt x="7778640" y="2651754"/>
                </a:lnTo>
                <a:lnTo>
                  <a:pt x="7770995" y="2654303"/>
                </a:lnTo>
                <a:lnTo>
                  <a:pt x="7762077" y="2659400"/>
                </a:lnTo>
                <a:lnTo>
                  <a:pt x="7753796" y="2663860"/>
                </a:lnTo>
                <a:lnTo>
                  <a:pt x="7747425" y="2668320"/>
                </a:lnTo>
                <a:lnTo>
                  <a:pt x="7742966" y="2671505"/>
                </a:lnTo>
                <a:lnTo>
                  <a:pt x="7737233" y="2675965"/>
                </a:lnTo>
                <a:lnTo>
                  <a:pt x="7732137" y="2681700"/>
                </a:lnTo>
                <a:lnTo>
                  <a:pt x="7727678" y="2688071"/>
                </a:lnTo>
                <a:lnTo>
                  <a:pt x="7723218" y="2697628"/>
                </a:lnTo>
                <a:lnTo>
                  <a:pt x="7717485" y="2706548"/>
                </a:lnTo>
                <a:lnTo>
                  <a:pt x="7712389" y="2711008"/>
                </a:lnTo>
                <a:lnTo>
                  <a:pt x="7704108" y="2714193"/>
                </a:lnTo>
                <a:lnTo>
                  <a:pt x="7695189" y="2716742"/>
                </a:lnTo>
                <a:lnTo>
                  <a:pt x="7688819" y="2718653"/>
                </a:lnTo>
                <a:lnTo>
                  <a:pt x="7681812" y="2721202"/>
                </a:lnTo>
                <a:lnTo>
                  <a:pt x="7672256" y="2722476"/>
                </a:lnTo>
                <a:lnTo>
                  <a:pt x="7662701" y="2723750"/>
                </a:lnTo>
                <a:lnTo>
                  <a:pt x="7655057" y="2724388"/>
                </a:lnTo>
                <a:lnTo>
                  <a:pt x="7651235" y="2723750"/>
                </a:lnTo>
                <a:lnTo>
                  <a:pt x="7648049" y="2723113"/>
                </a:lnTo>
                <a:lnTo>
                  <a:pt x="7644227" y="2721839"/>
                </a:lnTo>
                <a:lnTo>
                  <a:pt x="7639768" y="2719928"/>
                </a:lnTo>
                <a:lnTo>
                  <a:pt x="7632124" y="2715468"/>
                </a:lnTo>
                <a:lnTo>
                  <a:pt x="7625754" y="2712282"/>
                </a:lnTo>
                <a:lnTo>
                  <a:pt x="7623205" y="2709733"/>
                </a:lnTo>
                <a:lnTo>
                  <a:pt x="7620020" y="2705911"/>
                </a:lnTo>
                <a:lnTo>
                  <a:pt x="7616835" y="2702725"/>
                </a:lnTo>
                <a:lnTo>
                  <a:pt x="7614287" y="2698902"/>
                </a:lnTo>
                <a:lnTo>
                  <a:pt x="7611739" y="2694442"/>
                </a:lnTo>
                <a:lnTo>
                  <a:pt x="7609191" y="2690619"/>
                </a:lnTo>
                <a:lnTo>
                  <a:pt x="7606006" y="2687434"/>
                </a:lnTo>
                <a:lnTo>
                  <a:pt x="7603458" y="2685522"/>
                </a:lnTo>
                <a:lnTo>
                  <a:pt x="7594539" y="2679151"/>
                </a:lnTo>
                <a:lnTo>
                  <a:pt x="7583710" y="2673417"/>
                </a:lnTo>
                <a:lnTo>
                  <a:pt x="7577977" y="2672143"/>
                </a:lnTo>
                <a:lnTo>
                  <a:pt x="7569695" y="2672143"/>
                </a:lnTo>
                <a:lnTo>
                  <a:pt x="7561414" y="2672143"/>
                </a:lnTo>
                <a:lnTo>
                  <a:pt x="7555044" y="2670231"/>
                </a:lnTo>
                <a:lnTo>
                  <a:pt x="7551859" y="2670231"/>
                </a:lnTo>
                <a:lnTo>
                  <a:pt x="7548673" y="2668957"/>
                </a:lnTo>
                <a:lnTo>
                  <a:pt x="7545488" y="2667683"/>
                </a:lnTo>
                <a:lnTo>
                  <a:pt x="7542303" y="2665771"/>
                </a:lnTo>
                <a:lnTo>
                  <a:pt x="7535296" y="2662585"/>
                </a:lnTo>
                <a:lnTo>
                  <a:pt x="7530837" y="2661311"/>
                </a:lnTo>
                <a:lnTo>
                  <a:pt x="7524467" y="2661948"/>
                </a:lnTo>
                <a:lnTo>
                  <a:pt x="7516822" y="2662585"/>
                </a:lnTo>
                <a:lnTo>
                  <a:pt x="7510452" y="2664497"/>
                </a:lnTo>
                <a:lnTo>
                  <a:pt x="7504082" y="2665771"/>
                </a:lnTo>
                <a:lnTo>
                  <a:pt x="7497711" y="2669594"/>
                </a:lnTo>
                <a:lnTo>
                  <a:pt x="7490704" y="2675328"/>
                </a:lnTo>
                <a:lnTo>
                  <a:pt x="7486882" y="2677877"/>
                </a:lnTo>
                <a:lnTo>
                  <a:pt x="7483060" y="2680425"/>
                </a:lnTo>
                <a:lnTo>
                  <a:pt x="7479875" y="2681700"/>
                </a:lnTo>
                <a:lnTo>
                  <a:pt x="7477327" y="2682337"/>
                </a:lnTo>
                <a:lnTo>
                  <a:pt x="7472867" y="2683611"/>
                </a:lnTo>
                <a:lnTo>
                  <a:pt x="7469045" y="2683611"/>
                </a:lnTo>
                <a:lnTo>
                  <a:pt x="7464586" y="2683611"/>
                </a:lnTo>
                <a:lnTo>
                  <a:pt x="7458853" y="2681700"/>
                </a:lnTo>
                <a:lnTo>
                  <a:pt x="7449935" y="2679788"/>
                </a:lnTo>
                <a:lnTo>
                  <a:pt x="7443564" y="2677877"/>
                </a:lnTo>
                <a:lnTo>
                  <a:pt x="7436557" y="2674691"/>
                </a:lnTo>
                <a:lnTo>
                  <a:pt x="7428913" y="2668957"/>
                </a:lnTo>
                <a:lnTo>
                  <a:pt x="7422543" y="2663223"/>
                </a:lnTo>
                <a:lnTo>
                  <a:pt x="7418720" y="2658126"/>
                </a:lnTo>
                <a:lnTo>
                  <a:pt x="7416888" y="2655683"/>
                </a:lnTo>
                <a:lnTo>
                  <a:pt x="7418159" y="2659495"/>
                </a:lnTo>
                <a:lnTo>
                  <a:pt x="7420070" y="2662045"/>
                </a:lnTo>
                <a:lnTo>
                  <a:pt x="7423893" y="2666507"/>
                </a:lnTo>
                <a:lnTo>
                  <a:pt x="7429627" y="2672881"/>
                </a:lnTo>
                <a:lnTo>
                  <a:pt x="7437273" y="2677981"/>
                </a:lnTo>
                <a:lnTo>
                  <a:pt x="7444281" y="2681168"/>
                </a:lnTo>
                <a:lnTo>
                  <a:pt x="7450653" y="2683718"/>
                </a:lnTo>
                <a:lnTo>
                  <a:pt x="7460209" y="2685631"/>
                </a:lnTo>
                <a:lnTo>
                  <a:pt x="7465307" y="2686268"/>
                </a:lnTo>
                <a:lnTo>
                  <a:pt x="7469767" y="2686906"/>
                </a:lnTo>
                <a:lnTo>
                  <a:pt x="7473589" y="2686906"/>
                </a:lnTo>
                <a:lnTo>
                  <a:pt x="7478049" y="2686268"/>
                </a:lnTo>
                <a:lnTo>
                  <a:pt x="7481235" y="2685631"/>
                </a:lnTo>
                <a:lnTo>
                  <a:pt x="7484421" y="2684356"/>
                </a:lnTo>
                <a:lnTo>
                  <a:pt x="7488243" y="2681168"/>
                </a:lnTo>
                <a:lnTo>
                  <a:pt x="7491429" y="2678619"/>
                </a:lnTo>
                <a:lnTo>
                  <a:pt x="7499075" y="2672881"/>
                </a:lnTo>
                <a:lnTo>
                  <a:pt x="7504809" y="2669057"/>
                </a:lnTo>
                <a:lnTo>
                  <a:pt x="7511180" y="2667144"/>
                </a:lnTo>
                <a:lnTo>
                  <a:pt x="7518189" y="2665869"/>
                </a:lnTo>
                <a:lnTo>
                  <a:pt x="7525197" y="2664595"/>
                </a:lnTo>
                <a:lnTo>
                  <a:pt x="7532206" y="2664595"/>
                </a:lnTo>
                <a:lnTo>
                  <a:pt x="7536666" y="2665869"/>
                </a:lnTo>
                <a:lnTo>
                  <a:pt x="7543037" y="2669057"/>
                </a:lnTo>
                <a:lnTo>
                  <a:pt x="7546223" y="2671607"/>
                </a:lnTo>
                <a:lnTo>
                  <a:pt x="7549408" y="2672881"/>
                </a:lnTo>
                <a:lnTo>
                  <a:pt x="7553231" y="2673519"/>
                </a:lnTo>
                <a:lnTo>
                  <a:pt x="7556417" y="2674156"/>
                </a:lnTo>
                <a:lnTo>
                  <a:pt x="7562151" y="2675431"/>
                </a:lnTo>
                <a:lnTo>
                  <a:pt x="7570434" y="2675431"/>
                </a:lnTo>
                <a:lnTo>
                  <a:pt x="7578717" y="2675431"/>
                </a:lnTo>
                <a:lnTo>
                  <a:pt x="7585088" y="2676706"/>
                </a:lnTo>
                <a:lnTo>
                  <a:pt x="7595919" y="2683081"/>
                </a:lnTo>
                <a:lnTo>
                  <a:pt x="7604839" y="2688818"/>
                </a:lnTo>
                <a:lnTo>
                  <a:pt x="7607388" y="2690730"/>
                </a:lnTo>
                <a:lnTo>
                  <a:pt x="7610573" y="2693918"/>
                </a:lnTo>
                <a:lnTo>
                  <a:pt x="7613122" y="2697742"/>
                </a:lnTo>
                <a:lnTo>
                  <a:pt x="7615670" y="2702205"/>
                </a:lnTo>
                <a:lnTo>
                  <a:pt x="7618219" y="2706029"/>
                </a:lnTo>
                <a:lnTo>
                  <a:pt x="7621405" y="2709854"/>
                </a:lnTo>
                <a:lnTo>
                  <a:pt x="7623953" y="2713042"/>
                </a:lnTo>
                <a:lnTo>
                  <a:pt x="7626502" y="2714954"/>
                </a:lnTo>
                <a:lnTo>
                  <a:pt x="7633510" y="2719416"/>
                </a:lnTo>
                <a:lnTo>
                  <a:pt x="7641793" y="2723241"/>
                </a:lnTo>
                <a:lnTo>
                  <a:pt x="7645616" y="2725153"/>
                </a:lnTo>
                <a:lnTo>
                  <a:pt x="7648801" y="2726428"/>
                </a:lnTo>
                <a:lnTo>
                  <a:pt x="7653261" y="2727066"/>
                </a:lnTo>
                <a:lnTo>
                  <a:pt x="7655810" y="2727066"/>
                </a:lnTo>
                <a:lnTo>
                  <a:pt x="7664730" y="2727066"/>
                </a:lnTo>
                <a:lnTo>
                  <a:pt x="7673650" y="2725791"/>
                </a:lnTo>
                <a:lnTo>
                  <a:pt x="7682569" y="2724516"/>
                </a:lnTo>
                <a:lnTo>
                  <a:pt x="7690215" y="2722603"/>
                </a:lnTo>
                <a:lnTo>
                  <a:pt x="7697223" y="2720691"/>
                </a:lnTo>
                <a:lnTo>
                  <a:pt x="7705506" y="2716866"/>
                </a:lnTo>
                <a:lnTo>
                  <a:pt x="7713789" y="2713679"/>
                </a:lnTo>
                <a:lnTo>
                  <a:pt x="7719523" y="2710492"/>
                </a:lnTo>
                <a:lnTo>
                  <a:pt x="7723983" y="2700930"/>
                </a:lnTo>
                <a:lnTo>
                  <a:pt x="7728443" y="2690730"/>
                </a:lnTo>
                <a:lnTo>
                  <a:pt x="7733540" y="2685631"/>
                </a:lnTo>
                <a:lnTo>
                  <a:pt x="7738637" y="2679256"/>
                </a:lnTo>
                <a:lnTo>
                  <a:pt x="7744371" y="2674794"/>
                </a:lnTo>
                <a:lnTo>
                  <a:pt x="7748194" y="2672244"/>
                </a:lnTo>
                <a:lnTo>
                  <a:pt x="7755203" y="2667144"/>
                </a:lnTo>
                <a:lnTo>
                  <a:pt x="7763485" y="2662682"/>
                </a:lnTo>
                <a:lnTo>
                  <a:pt x="7771768" y="2657582"/>
                </a:lnTo>
                <a:lnTo>
                  <a:pt x="7780051" y="2654395"/>
                </a:lnTo>
                <a:lnTo>
                  <a:pt x="7787059" y="2653120"/>
                </a:lnTo>
                <a:lnTo>
                  <a:pt x="7795342" y="2652483"/>
                </a:lnTo>
                <a:lnTo>
                  <a:pt x="7804262" y="2651208"/>
                </a:lnTo>
                <a:lnTo>
                  <a:pt x="7811908" y="2649933"/>
                </a:lnTo>
                <a:lnTo>
                  <a:pt x="7818916" y="2647383"/>
                </a:lnTo>
                <a:lnTo>
                  <a:pt x="7825925" y="2643558"/>
                </a:lnTo>
                <a:lnTo>
                  <a:pt x="7834207" y="2640371"/>
                </a:lnTo>
                <a:lnTo>
                  <a:pt x="7841216" y="2637821"/>
                </a:lnTo>
                <a:lnTo>
                  <a:pt x="7850136" y="2635909"/>
                </a:lnTo>
                <a:lnTo>
                  <a:pt x="7861604" y="2632721"/>
                </a:lnTo>
                <a:lnTo>
                  <a:pt x="7873073" y="2631447"/>
                </a:lnTo>
                <a:lnTo>
                  <a:pt x="7881993" y="2630172"/>
                </a:lnTo>
                <a:lnTo>
                  <a:pt x="7897284" y="2630809"/>
                </a:lnTo>
                <a:lnTo>
                  <a:pt x="7914487" y="2631447"/>
                </a:lnTo>
                <a:lnTo>
                  <a:pt x="7932326" y="2632084"/>
                </a:lnTo>
                <a:lnTo>
                  <a:pt x="7945706" y="2632721"/>
                </a:lnTo>
                <a:lnTo>
                  <a:pt x="7952715" y="2632721"/>
                </a:lnTo>
                <a:lnTo>
                  <a:pt x="7959723" y="2633359"/>
                </a:lnTo>
                <a:lnTo>
                  <a:pt x="7968006" y="2633359"/>
                </a:lnTo>
                <a:lnTo>
                  <a:pt x="7975014" y="2632721"/>
                </a:lnTo>
                <a:lnTo>
                  <a:pt x="7982660" y="2632084"/>
                </a:lnTo>
                <a:lnTo>
                  <a:pt x="7991580" y="2631447"/>
                </a:lnTo>
                <a:lnTo>
                  <a:pt x="7999863" y="2629534"/>
                </a:lnTo>
                <a:lnTo>
                  <a:pt x="8006234" y="2628259"/>
                </a:lnTo>
                <a:lnTo>
                  <a:pt x="8017065" y="2620610"/>
                </a:lnTo>
                <a:lnTo>
                  <a:pt x="8025985" y="2613598"/>
                </a:lnTo>
                <a:lnTo>
                  <a:pt x="8027897" y="2612323"/>
                </a:lnTo>
                <a:lnTo>
                  <a:pt x="8031082" y="2611048"/>
                </a:lnTo>
                <a:lnTo>
                  <a:pt x="8033631" y="2609773"/>
                </a:lnTo>
                <a:lnTo>
                  <a:pt x="8036816" y="2608498"/>
                </a:lnTo>
                <a:lnTo>
                  <a:pt x="8044462" y="2607861"/>
                </a:lnTo>
                <a:lnTo>
                  <a:pt x="8050196" y="2605948"/>
                </a:lnTo>
                <a:lnTo>
                  <a:pt x="8054656" y="2606586"/>
                </a:lnTo>
                <a:lnTo>
                  <a:pt x="8058479" y="2607223"/>
                </a:lnTo>
                <a:lnTo>
                  <a:pt x="8061665" y="2607223"/>
                </a:lnTo>
                <a:lnTo>
                  <a:pt x="8064850" y="2605948"/>
                </a:lnTo>
                <a:lnTo>
                  <a:pt x="8068673" y="2603398"/>
                </a:lnTo>
                <a:lnTo>
                  <a:pt x="8071859" y="2598936"/>
                </a:lnTo>
                <a:lnTo>
                  <a:pt x="8075044" y="2593836"/>
                </a:lnTo>
                <a:lnTo>
                  <a:pt x="8076956" y="2589374"/>
                </a:lnTo>
                <a:lnTo>
                  <a:pt x="8078867" y="2582362"/>
                </a:lnTo>
                <a:lnTo>
                  <a:pt x="8079504" y="2574075"/>
                </a:lnTo>
                <a:lnTo>
                  <a:pt x="8080141" y="2569613"/>
                </a:lnTo>
                <a:lnTo>
                  <a:pt x="8081416" y="2565788"/>
                </a:lnTo>
                <a:lnTo>
                  <a:pt x="8082690" y="2562601"/>
                </a:lnTo>
                <a:lnTo>
                  <a:pt x="8083964" y="2560051"/>
                </a:lnTo>
                <a:lnTo>
                  <a:pt x="8087150" y="2557501"/>
                </a:lnTo>
                <a:lnTo>
                  <a:pt x="8089699" y="2555589"/>
                </a:lnTo>
                <a:lnTo>
                  <a:pt x="8093521" y="2553039"/>
                </a:lnTo>
                <a:lnTo>
                  <a:pt x="8097981" y="2551127"/>
                </a:lnTo>
                <a:lnTo>
                  <a:pt x="8106901" y="2547939"/>
                </a:lnTo>
                <a:lnTo>
                  <a:pt x="8113273" y="2545389"/>
                </a:lnTo>
                <a:lnTo>
                  <a:pt x="8120281" y="2543477"/>
                </a:lnTo>
                <a:lnTo>
                  <a:pt x="8127927" y="2541565"/>
                </a:lnTo>
                <a:lnTo>
                  <a:pt x="8136209" y="2539652"/>
                </a:lnTo>
                <a:lnTo>
                  <a:pt x="8143218" y="2539015"/>
                </a:lnTo>
                <a:lnTo>
                  <a:pt x="8149589" y="2539652"/>
                </a:lnTo>
                <a:lnTo>
                  <a:pt x="8158509" y="2540927"/>
                </a:lnTo>
                <a:lnTo>
                  <a:pt x="8167429" y="2542840"/>
                </a:lnTo>
                <a:lnTo>
                  <a:pt x="8174437" y="2543477"/>
                </a:lnTo>
                <a:lnTo>
                  <a:pt x="8178897" y="2542840"/>
                </a:lnTo>
                <a:lnTo>
                  <a:pt x="8185906" y="2540927"/>
                </a:lnTo>
                <a:lnTo>
                  <a:pt x="8191640" y="2538377"/>
                </a:lnTo>
                <a:lnTo>
                  <a:pt x="8196737" y="2535828"/>
                </a:lnTo>
                <a:lnTo>
                  <a:pt x="8201834" y="2531365"/>
                </a:lnTo>
                <a:lnTo>
                  <a:pt x="8206931" y="2526266"/>
                </a:lnTo>
                <a:lnTo>
                  <a:pt x="8210754" y="2519891"/>
                </a:lnTo>
                <a:lnTo>
                  <a:pt x="8213303" y="2514791"/>
                </a:lnTo>
                <a:lnTo>
                  <a:pt x="8214577" y="2509054"/>
                </a:lnTo>
                <a:lnTo>
                  <a:pt x="8215851" y="2503317"/>
                </a:lnTo>
                <a:lnTo>
                  <a:pt x="8216488" y="2496942"/>
                </a:lnTo>
                <a:lnTo>
                  <a:pt x="8218400" y="2492480"/>
                </a:lnTo>
                <a:lnTo>
                  <a:pt x="8222859" y="2489293"/>
                </a:lnTo>
                <a:lnTo>
                  <a:pt x="8229231" y="2485468"/>
                </a:lnTo>
                <a:lnTo>
                  <a:pt x="8235602" y="2482281"/>
                </a:lnTo>
                <a:lnTo>
                  <a:pt x="8240699" y="2480368"/>
                </a:lnTo>
                <a:lnTo>
                  <a:pt x="8246433" y="2479094"/>
                </a:lnTo>
                <a:lnTo>
                  <a:pt x="8254716" y="2478456"/>
                </a:lnTo>
                <a:lnTo>
                  <a:pt x="8262999" y="2477181"/>
                </a:lnTo>
                <a:lnTo>
                  <a:pt x="8269371" y="2475906"/>
                </a:lnTo>
                <a:lnTo>
                  <a:pt x="8280839" y="2475906"/>
                </a:lnTo>
                <a:lnTo>
                  <a:pt x="8295493" y="2475906"/>
                </a:lnTo>
                <a:lnTo>
                  <a:pt x="8309510" y="2476544"/>
                </a:lnTo>
                <a:lnTo>
                  <a:pt x="8320341" y="2478456"/>
                </a:lnTo>
                <a:lnTo>
                  <a:pt x="8327350" y="2480368"/>
                </a:lnTo>
                <a:lnTo>
                  <a:pt x="8335633" y="2482918"/>
                </a:lnTo>
                <a:lnTo>
                  <a:pt x="8343915" y="2486106"/>
                </a:lnTo>
                <a:lnTo>
                  <a:pt x="8349649" y="2490568"/>
                </a:lnTo>
                <a:lnTo>
                  <a:pt x="8354109" y="2494393"/>
                </a:lnTo>
                <a:lnTo>
                  <a:pt x="8358569" y="2498855"/>
                </a:lnTo>
                <a:lnTo>
                  <a:pt x="8360481" y="2501405"/>
                </a:lnTo>
                <a:lnTo>
                  <a:pt x="8362896" y="2503822"/>
                </a:lnTo>
                <a:lnTo>
                  <a:pt x="8362792" y="2503302"/>
                </a:lnTo>
                <a:lnTo>
                  <a:pt x="8361518" y="2500116"/>
                </a:lnTo>
                <a:lnTo>
                  <a:pt x="8359607" y="2498205"/>
                </a:lnTo>
                <a:lnTo>
                  <a:pt x="8357696" y="2495656"/>
                </a:lnTo>
                <a:lnTo>
                  <a:pt x="8352599" y="2491196"/>
                </a:lnTo>
                <a:lnTo>
                  <a:pt x="8348140" y="2486736"/>
                </a:lnTo>
                <a:lnTo>
                  <a:pt x="8343044" y="2482914"/>
                </a:lnTo>
                <a:lnTo>
                  <a:pt x="8334763" y="2479728"/>
                </a:lnTo>
                <a:lnTo>
                  <a:pt x="8325844" y="2477179"/>
                </a:lnTo>
                <a:lnTo>
                  <a:pt x="8319474" y="2474631"/>
                </a:lnTo>
                <a:lnTo>
                  <a:pt x="8308008" y="2473357"/>
                </a:lnTo>
                <a:lnTo>
                  <a:pt x="8293356" y="2472719"/>
                </a:lnTo>
                <a:lnTo>
                  <a:pt x="8279341" y="2472082"/>
                </a:lnTo>
                <a:close/>
                <a:moveTo>
                  <a:pt x="9617095" y="2469534"/>
                </a:moveTo>
                <a:lnTo>
                  <a:pt x="9611998" y="2470808"/>
                </a:lnTo>
                <a:lnTo>
                  <a:pt x="9608176" y="2472082"/>
                </a:lnTo>
                <a:lnTo>
                  <a:pt x="9604354" y="2473994"/>
                </a:lnTo>
                <a:lnTo>
                  <a:pt x="9599895" y="2477179"/>
                </a:lnTo>
                <a:lnTo>
                  <a:pt x="9596710" y="2479728"/>
                </a:lnTo>
                <a:lnTo>
                  <a:pt x="9594799" y="2482276"/>
                </a:lnTo>
                <a:lnTo>
                  <a:pt x="9592887" y="2484188"/>
                </a:lnTo>
                <a:lnTo>
                  <a:pt x="9592251" y="2486736"/>
                </a:lnTo>
                <a:lnTo>
                  <a:pt x="9592251" y="2490559"/>
                </a:lnTo>
                <a:lnTo>
                  <a:pt x="9592251" y="2494382"/>
                </a:lnTo>
                <a:lnTo>
                  <a:pt x="9592887" y="2501390"/>
                </a:lnTo>
                <a:lnTo>
                  <a:pt x="9594799" y="2506488"/>
                </a:lnTo>
                <a:lnTo>
                  <a:pt x="9594799" y="2509036"/>
                </a:lnTo>
                <a:lnTo>
                  <a:pt x="9596073" y="2512222"/>
                </a:lnTo>
                <a:lnTo>
                  <a:pt x="9597347" y="2516045"/>
                </a:lnTo>
                <a:lnTo>
                  <a:pt x="9599258" y="2519230"/>
                </a:lnTo>
                <a:lnTo>
                  <a:pt x="9603717" y="2525602"/>
                </a:lnTo>
                <a:lnTo>
                  <a:pt x="9606902" y="2530699"/>
                </a:lnTo>
                <a:lnTo>
                  <a:pt x="9608176" y="2537707"/>
                </a:lnTo>
                <a:lnTo>
                  <a:pt x="9608813" y="2545990"/>
                </a:lnTo>
                <a:lnTo>
                  <a:pt x="9608813" y="2556184"/>
                </a:lnTo>
                <a:lnTo>
                  <a:pt x="9608813" y="2564467"/>
                </a:lnTo>
                <a:lnTo>
                  <a:pt x="9609450" y="2570201"/>
                </a:lnTo>
                <a:lnTo>
                  <a:pt x="9609450" y="2577847"/>
                </a:lnTo>
                <a:lnTo>
                  <a:pt x="9608813" y="2584855"/>
                </a:lnTo>
                <a:lnTo>
                  <a:pt x="9607539" y="2593138"/>
                </a:lnTo>
                <a:lnTo>
                  <a:pt x="9605628" y="2609066"/>
                </a:lnTo>
                <a:lnTo>
                  <a:pt x="9604354" y="2622446"/>
                </a:lnTo>
                <a:lnTo>
                  <a:pt x="9604354" y="2633277"/>
                </a:lnTo>
                <a:lnTo>
                  <a:pt x="9603717" y="2646020"/>
                </a:lnTo>
                <a:lnTo>
                  <a:pt x="9603717" y="2653028"/>
                </a:lnTo>
                <a:lnTo>
                  <a:pt x="9604354" y="2660037"/>
                </a:lnTo>
                <a:lnTo>
                  <a:pt x="9604991" y="2665771"/>
                </a:lnTo>
                <a:lnTo>
                  <a:pt x="9606902" y="2670231"/>
                </a:lnTo>
                <a:lnTo>
                  <a:pt x="9608176" y="2675328"/>
                </a:lnTo>
                <a:lnTo>
                  <a:pt x="9610087" y="2680425"/>
                </a:lnTo>
                <a:lnTo>
                  <a:pt x="9612635" y="2686159"/>
                </a:lnTo>
                <a:lnTo>
                  <a:pt x="9613392" y="2687219"/>
                </a:lnTo>
                <a:lnTo>
                  <a:pt x="9611035" y="2681914"/>
                </a:lnTo>
                <a:lnTo>
                  <a:pt x="9609124" y="2676815"/>
                </a:lnTo>
                <a:lnTo>
                  <a:pt x="9607851" y="2672354"/>
                </a:lnTo>
                <a:lnTo>
                  <a:pt x="9606577" y="2667256"/>
                </a:lnTo>
                <a:lnTo>
                  <a:pt x="9605303" y="2661521"/>
                </a:lnTo>
                <a:lnTo>
                  <a:pt x="9605303" y="2654511"/>
                </a:lnTo>
                <a:lnTo>
                  <a:pt x="9605303" y="2648138"/>
                </a:lnTo>
                <a:lnTo>
                  <a:pt x="9605303" y="2635392"/>
                </a:lnTo>
                <a:lnTo>
                  <a:pt x="9605303" y="2623921"/>
                </a:lnTo>
                <a:lnTo>
                  <a:pt x="9606577" y="2611175"/>
                </a:lnTo>
                <a:lnTo>
                  <a:pt x="9608488" y="2594606"/>
                </a:lnTo>
                <a:lnTo>
                  <a:pt x="9609761" y="2586959"/>
                </a:lnTo>
                <a:lnTo>
                  <a:pt x="9610398" y="2578674"/>
                </a:lnTo>
                <a:lnTo>
                  <a:pt x="9610398" y="2571664"/>
                </a:lnTo>
                <a:lnTo>
                  <a:pt x="9610398" y="2565928"/>
                </a:lnTo>
                <a:lnTo>
                  <a:pt x="9610398" y="2557006"/>
                </a:lnTo>
                <a:lnTo>
                  <a:pt x="9609761" y="2547447"/>
                </a:lnTo>
                <a:lnTo>
                  <a:pt x="9609124" y="2539162"/>
                </a:lnTo>
                <a:lnTo>
                  <a:pt x="9607851" y="2531515"/>
                </a:lnTo>
                <a:lnTo>
                  <a:pt x="9605303" y="2527054"/>
                </a:lnTo>
                <a:lnTo>
                  <a:pt x="9600845" y="2520681"/>
                </a:lnTo>
                <a:lnTo>
                  <a:pt x="9598935" y="2517495"/>
                </a:lnTo>
                <a:lnTo>
                  <a:pt x="9597024" y="2514308"/>
                </a:lnTo>
                <a:lnTo>
                  <a:pt x="9596387" y="2510485"/>
                </a:lnTo>
                <a:lnTo>
                  <a:pt x="9595750" y="2507298"/>
                </a:lnTo>
                <a:lnTo>
                  <a:pt x="9593839" y="2502837"/>
                </a:lnTo>
                <a:lnTo>
                  <a:pt x="9593203" y="2495190"/>
                </a:lnTo>
                <a:lnTo>
                  <a:pt x="9593203" y="2492003"/>
                </a:lnTo>
                <a:lnTo>
                  <a:pt x="9593203" y="2488817"/>
                </a:lnTo>
                <a:lnTo>
                  <a:pt x="9594476" y="2485631"/>
                </a:lnTo>
                <a:lnTo>
                  <a:pt x="9595750" y="2483082"/>
                </a:lnTo>
                <a:lnTo>
                  <a:pt x="9597661" y="2480532"/>
                </a:lnTo>
                <a:lnTo>
                  <a:pt x="9600845" y="2477983"/>
                </a:lnTo>
                <a:lnTo>
                  <a:pt x="9605303" y="2476071"/>
                </a:lnTo>
                <a:lnTo>
                  <a:pt x="9609124" y="2473522"/>
                </a:lnTo>
                <a:lnTo>
                  <a:pt x="9613583" y="2472248"/>
                </a:lnTo>
                <a:lnTo>
                  <a:pt x="9618041" y="2470973"/>
                </a:lnTo>
                <a:lnTo>
                  <a:pt x="9621862" y="2470973"/>
                </a:lnTo>
                <a:lnTo>
                  <a:pt x="9623893" y="2470973"/>
                </a:lnTo>
                <a:lnTo>
                  <a:pt x="9623465" y="2470171"/>
                </a:lnTo>
                <a:lnTo>
                  <a:pt x="9620279" y="2469534"/>
                </a:lnTo>
                <a:close/>
                <a:moveTo>
                  <a:pt x="7375403" y="2438626"/>
                </a:moveTo>
                <a:lnTo>
                  <a:pt x="7374910" y="2444050"/>
                </a:lnTo>
                <a:lnTo>
                  <a:pt x="7374910" y="2449784"/>
                </a:lnTo>
                <a:lnTo>
                  <a:pt x="7376184" y="2459978"/>
                </a:lnTo>
                <a:lnTo>
                  <a:pt x="7377269" y="2468118"/>
                </a:lnTo>
                <a:lnTo>
                  <a:pt x="7377314" y="2467622"/>
                </a:lnTo>
                <a:lnTo>
                  <a:pt x="7376677" y="2458065"/>
                </a:lnTo>
                <a:lnTo>
                  <a:pt x="7375403" y="2447871"/>
                </a:lnTo>
                <a:lnTo>
                  <a:pt x="7375403" y="2442137"/>
                </a:lnTo>
                <a:close/>
                <a:moveTo>
                  <a:pt x="9705841" y="2374655"/>
                </a:moveTo>
                <a:lnTo>
                  <a:pt x="9706278" y="2375238"/>
                </a:lnTo>
                <a:lnTo>
                  <a:pt x="9708189" y="2378423"/>
                </a:lnTo>
                <a:lnTo>
                  <a:pt x="9709463" y="2382883"/>
                </a:lnTo>
                <a:lnTo>
                  <a:pt x="9710737" y="2387343"/>
                </a:lnTo>
                <a:lnTo>
                  <a:pt x="9711374" y="2393078"/>
                </a:lnTo>
                <a:lnTo>
                  <a:pt x="9712011" y="2398175"/>
                </a:lnTo>
                <a:lnTo>
                  <a:pt x="9712011" y="2402635"/>
                </a:lnTo>
                <a:lnTo>
                  <a:pt x="9712011" y="2407732"/>
                </a:lnTo>
                <a:lnTo>
                  <a:pt x="9711374" y="2411554"/>
                </a:lnTo>
                <a:lnTo>
                  <a:pt x="9710737" y="2414103"/>
                </a:lnTo>
                <a:lnTo>
                  <a:pt x="9709463" y="2417926"/>
                </a:lnTo>
                <a:lnTo>
                  <a:pt x="9708189" y="2421111"/>
                </a:lnTo>
                <a:lnTo>
                  <a:pt x="9705641" y="2424297"/>
                </a:lnTo>
                <a:lnTo>
                  <a:pt x="9700545" y="2431306"/>
                </a:lnTo>
                <a:lnTo>
                  <a:pt x="9696723" y="2435766"/>
                </a:lnTo>
                <a:lnTo>
                  <a:pt x="9687804" y="2444685"/>
                </a:lnTo>
                <a:lnTo>
                  <a:pt x="9680160" y="2452968"/>
                </a:lnTo>
                <a:lnTo>
                  <a:pt x="9675701" y="2458702"/>
                </a:lnTo>
                <a:lnTo>
                  <a:pt x="9671879" y="2466985"/>
                </a:lnTo>
                <a:lnTo>
                  <a:pt x="9669967" y="2470808"/>
                </a:lnTo>
                <a:lnTo>
                  <a:pt x="9667419" y="2474631"/>
                </a:lnTo>
                <a:lnTo>
                  <a:pt x="9664871" y="2479091"/>
                </a:lnTo>
                <a:lnTo>
                  <a:pt x="9662323" y="2482276"/>
                </a:lnTo>
                <a:lnTo>
                  <a:pt x="9656590" y="2484188"/>
                </a:lnTo>
                <a:lnTo>
                  <a:pt x="9648946" y="2487373"/>
                </a:lnTo>
                <a:lnTo>
                  <a:pt x="9644487" y="2488648"/>
                </a:lnTo>
                <a:lnTo>
                  <a:pt x="9640665" y="2489922"/>
                </a:lnTo>
                <a:lnTo>
                  <a:pt x="9636842" y="2489922"/>
                </a:lnTo>
                <a:lnTo>
                  <a:pt x="9633909" y="2489433"/>
                </a:lnTo>
                <a:lnTo>
                  <a:pt x="9634599" y="2490729"/>
                </a:lnTo>
                <a:lnTo>
                  <a:pt x="9637784" y="2491366"/>
                </a:lnTo>
                <a:lnTo>
                  <a:pt x="9641605" y="2490729"/>
                </a:lnTo>
                <a:lnTo>
                  <a:pt x="9645426" y="2490092"/>
                </a:lnTo>
                <a:lnTo>
                  <a:pt x="9650521" y="2488817"/>
                </a:lnTo>
                <a:lnTo>
                  <a:pt x="9658801" y="2485631"/>
                </a:lnTo>
                <a:lnTo>
                  <a:pt x="9663895" y="2483082"/>
                </a:lnTo>
                <a:lnTo>
                  <a:pt x="9666443" y="2480532"/>
                </a:lnTo>
                <a:lnTo>
                  <a:pt x="9668354" y="2476709"/>
                </a:lnTo>
                <a:lnTo>
                  <a:pt x="9671538" y="2472248"/>
                </a:lnTo>
                <a:lnTo>
                  <a:pt x="9673449" y="2467787"/>
                </a:lnTo>
                <a:lnTo>
                  <a:pt x="9677270" y="2459502"/>
                </a:lnTo>
                <a:lnTo>
                  <a:pt x="9681091" y="2454404"/>
                </a:lnTo>
                <a:lnTo>
                  <a:pt x="9689370" y="2445482"/>
                </a:lnTo>
                <a:lnTo>
                  <a:pt x="9697650" y="2437197"/>
                </a:lnTo>
                <a:lnTo>
                  <a:pt x="9702108" y="2432736"/>
                </a:lnTo>
                <a:lnTo>
                  <a:pt x="9707203" y="2425726"/>
                </a:lnTo>
                <a:lnTo>
                  <a:pt x="9709113" y="2422540"/>
                </a:lnTo>
                <a:lnTo>
                  <a:pt x="9711024" y="2419353"/>
                </a:lnTo>
                <a:lnTo>
                  <a:pt x="9711661" y="2416167"/>
                </a:lnTo>
                <a:lnTo>
                  <a:pt x="9712298" y="2412980"/>
                </a:lnTo>
                <a:lnTo>
                  <a:pt x="9712935" y="2409157"/>
                </a:lnTo>
                <a:lnTo>
                  <a:pt x="9712935" y="2404696"/>
                </a:lnTo>
                <a:lnTo>
                  <a:pt x="9712935" y="2398960"/>
                </a:lnTo>
                <a:lnTo>
                  <a:pt x="9712298" y="2393862"/>
                </a:lnTo>
                <a:lnTo>
                  <a:pt x="9711661" y="2388764"/>
                </a:lnTo>
                <a:lnTo>
                  <a:pt x="9711024" y="2384303"/>
                </a:lnTo>
                <a:lnTo>
                  <a:pt x="9709113" y="2380479"/>
                </a:lnTo>
                <a:lnTo>
                  <a:pt x="9707840" y="2376655"/>
                </a:lnTo>
                <a:close/>
                <a:moveTo>
                  <a:pt x="9978622" y="2238964"/>
                </a:moveTo>
                <a:lnTo>
                  <a:pt x="9979779" y="2239891"/>
                </a:lnTo>
                <a:lnTo>
                  <a:pt x="9979562" y="2239528"/>
                </a:lnTo>
                <a:close/>
                <a:moveTo>
                  <a:pt x="5390387" y="2231832"/>
                </a:moveTo>
                <a:lnTo>
                  <a:pt x="5385292" y="2232469"/>
                </a:lnTo>
                <a:lnTo>
                  <a:pt x="5382107" y="2234380"/>
                </a:lnTo>
                <a:lnTo>
                  <a:pt x="5381640" y="2234847"/>
                </a:lnTo>
                <a:lnTo>
                  <a:pt x="5384268" y="2233796"/>
                </a:lnTo>
                <a:lnTo>
                  <a:pt x="5390001" y="2233158"/>
                </a:lnTo>
                <a:lnTo>
                  <a:pt x="5396372" y="2232521"/>
                </a:lnTo>
                <a:lnTo>
                  <a:pt x="5402742" y="2232521"/>
                </a:lnTo>
                <a:lnTo>
                  <a:pt x="5410386" y="2233796"/>
                </a:lnTo>
                <a:lnTo>
                  <a:pt x="5419941" y="2236981"/>
                </a:lnTo>
                <a:lnTo>
                  <a:pt x="5421215" y="2238255"/>
                </a:lnTo>
                <a:lnTo>
                  <a:pt x="5422489" y="2240167"/>
                </a:lnTo>
                <a:lnTo>
                  <a:pt x="5423763" y="2242715"/>
                </a:lnTo>
                <a:lnTo>
                  <a:pt x="5425674" y="2245901"/>
                </a:lnTo>
                <a:lnTo>
                  <a:pt x="5427585" y="2251635"/>
                </a:lnTo>
                <a:lnTo>
                  <a:pt x="5429496" y="2256095"/>
                </a:lnTo>
                <a:lnTo>
                  <a:pt x="5433318" y="2260555"/>
                </a:lnTo>
                <a:lnTo>
                  <a:pt x="5438414" y="2264378"/>
                </a:lnTo>
                <a:lnTo>
                  <a:pt x="5440325" y="2265652"/>
                </a:lnTo>
                <a:lnTo>
                  <a:pt x="5442236" y="2266927"/>
                </a:lnTo>
                <a:lnTo>
                  <a:pt x="5444147" y="2268201"/>
                </a:lnTo>
                <a:lnTo>
                  <a:pt x="5446058" y="2268201"/>
                </a:lnTo>
                <a:lnTo>
                  <a:pt x="5448606" y="2268201"/>
                </a:lnTo>
                <a:lnTo>
                  <a:pt x="5451154" y="2266927"/>
                </a:lnTo>
                <a:lnTo>
                  <a:pt x="5451909" y="2266360"/>
                </a:lnTo>
                <a:lnTo>
                  <a:pt x="5449627" y="2267501"/>
                </a:lnTo>
                <a:lnTo>
                  <a:pt x="5447716" y="2268138"/>
                </a:lnTo>
                <a:lnTo>
                  <a:pt x="5445168" y="2267501"/>
                </a:lnTo>
                <a:lnTo>
                  <a:pt x="5443257" y="2266864"/>
                </a:lnTo>
                <a:lnTo>
                  <a:pt x="5441346" y="2265591"/>
                </a:lnTo>
                <a:lnTo>
                  <a:pt x="5438798" y="2263680"/>
                </a:lnTo>
                <a:lnTo>
                  <a:pt x="5434339" y="2260495"/>
                </a:lnTo>
                <a:lnTo>
                  <a:pt x="5430518" y="2256036"/>
                </a:lnTo>
                <a:lnTo>
                  <a:pt x="5428607" y="2251577"/>
                </a:lnTo>
                <a:lnTo>
                  <a:pt x="5426696" y="2245845"/>
                </a:lnTo>
                <a:lnTo>
                  <a:pt x="5425422" y="2242660"/>
                </a:lnTo>
                <a:lnTo>
                  <a:pt x="5423511" y="2240112"/>
                </a:lnTo>
                <a:lnTo>
                  <a:pt x="5422237" y="2238201"/>
                </a:lnTo>
                <a:lnTo>
                  <a:pt x="5420326" y="2236927"/>
                </a:lnTo>
                <a:lnTo>
                  <a:pt x="5410771" y="2233743"/>
                </a:lnTo>
                <a:lnTo>
                  <a:pt x="5403764" y="2231832"/>
                </a:lnTo>
                <a:lnTo>
                  <a:pt x="5397394" y="2231832"/>
                </a:lnTo>
                <a:close/>
                <a:moveTo>
                  <a:pt x="5480707" y="2227527"/>
                </a:moveTo>
                <a:lnTo>
                  <a:pt x="5471922" y="2229284"/>
                </a:lnTo>
                <a:lnTo>
                  <a:pt x="5464278" y="2231832"/>
                </a:lnTo>
                <a:lnTo>
                  <a:pt x="5464176" y="2232238"/>
                </a:lnTo>
                <a:lnTo>
                  <a:pt x="5471538" y="2229973"/>
                </a:lnTo>
                <a:close/>
                <a:moveTo>
                  <a:pt x="9940335" y="2221177"/>
                </a:moveTo>
                <a:lnTo>
                  <a:pt x="9941572" y="2221796"/>
                </a:lnTo>
                <a:lnTo>
                  <a:pt x="9951125" y="2226257"/>
                </a:lnTo>
                <a:lnTo>
                  <a:pt x="9958131" y="2228806"/>
                </a:lnTo>
                <a:lnTo>
                  <a:pt x="9965136" y="2231355"/>
                </a:lnTo>
                <a:lnTo>
                  <a:pt x="9971237" y="2234407"/>
                </a:lnTo>
                <a:lnTo>
                  <a:pt x="9964273" y="2230608"/>
                </a:lnTo>
                <a:lnTo>
                  <a:pt x="9955992" y="2227423"/>
                </a:lnTo>
                <a:lnTo>
                  <a:pt x="9949622" y="2225511"/>
                </a:lnTo>
                <a:close/>
                <a:moveTo>
                  <a:pt x="9931094" y="2216266"/>
                </a:moveTo>
                <a:lnTo>
                  <a:pt x="9931382" y="2216697"/>
                </a:lnTo>
                <a:lnTo>
                  <a:pt x="9939793" y="2220906"/>
                </a:lnTo>
                <a:close/>
                <a:moveTo>
                  <a:pt x="9907768" y="2192295"/>
                </a:moveTo>
                <a:lnTo>
                  <a:pt x="9912276" y="2196304"/>
                </a:lnTo>
                <a:lnTo>
                  <a:pt x="9916569" y="2199526"/>
                </a:lnTo>
                <a:lnTo>
                  <a:pt x="9915859" y="2198752"/>
                </a:lnTo>
                <a:lnTo>
                  <a:pt x="9910763" y="2194292"/>
                </a:lnTo>
                <a:close/>
                <a:moveTo>
                  <a:pt x="5230807" y="2185026"/>
                </a:moveTo>
                <a:lnTo>
                  <a:pt x="5227565" y="2186648"/>
                </a:lnTo>
                <a:lnTo>
                  <a:pt x="5220558" y="2189833"/>
                </a:lnTo>
                <a:lnTo>
                  <a:pt x="5212914" y="2193019"/>
                </a:lnTo>
                <a:lnTo>
                  <a:pt x="5210327" y="2194868"/>
                </a:lnTo>
                <a:lnTo>
                  <a:pt x="5214579" y="2192977"/>
                </a:lnTo>
                <a:lnTo>
                  <a:pt x="5220949" y="2189793"/>
                </a:lnTo>
                <a:lnTo>
                  <a:pt x="5228593" y="2186608"/>
                </a:lnTo>
                <a:close/>
                <a:moveTo>
                  <a:pt x="9862986" y="2179000"/>
                </a:moveTo>
                <a:lnTo>
                  <a:pt x="9859801" y="2179637"/>
                </a:lnTo>
                <a:lnTo>
                  <a:pt x="9851520" y="2182186"/>
                </a:lnTo>
                <a:lnTo>
                  <a:pt x="9842601" y="2187283"/>
                </a:lnTo>
                <a:lnTo>
                  <a:pt x="9834320" y="2191743"/>
                </a:lnTo>
                <a:lnTo>
                  <a:pt x="9827950" y="2196840"/>
                </a:lnTo>
                <a:lnTo>
                  <a:pt x="9821579" y="2200026"/>
                </a:lnTo>
                <a:lnTo>
                  <a:pt x="9815209" y="2203849"/>
                </a:lnTo>
                <a:lnTo>
                  <a:pt x="9808202" y="2207034"/>
                </a:lnTo>
                <a:lnTo>
                  <a:pt x="9803743" y="2210857"/>
                </a:lnTo>
                <a:lnTo>
                  <a:pt x="9799921" y="2214043"/>
                </a:lnTo>
                <a:lnTo>
                  <a:pt x="9796099" y="2217866"/>
                </a:lnTo>
                <a:lnTo>
                  <a:pt x="9792277" y="2222963"/>
                </a:lnTo>
                <a:lnTo>
                  <a:pt x="9788454" y="2228060"/>
                </a:lnTo>
                <a:lnTo>
                  <a:pt x="9782084" y="2238254"/>
                </a:lnTo>
                <a:lnTo>
                  <a:pt x="9776988" y="2247174"/>
                </a:lnTo>
                <a:lnTo>
                  <a:pt x="9775077" y="2250997"/>
                </a:lnTo>
                <a:lnTo>
                  <a:pt x="9774440" y="2255457"/>
                </a:lnTo>
                <a:lnTo>
                  <a:pt x="9773803" y="2261191"/>
                </a:lnTo>
                <a:lnTo>
                  <a:pt x="9773166" y="2266288"/>
                </a:lnTo>
                <a:lnTo>
                  <a:pt x="9773166" y="2271385"/>
                </a:lnTo>
                <a:lnTo>
                  <a:pt x="9772529" y="2275845"/>
                </a:lnTo>
                <a:lnTo>
                  <a:pt x="9771255" y="2280305"/>
                </a:lnTo>
                <a:lnTo>
                  <a:pt x="9769981" y="2283490"/>
                </a:lnTo>
                <a:lnTo>
                  <a:pt x="9766795" y="2287313"/>
                </a:lnTo>
                <a:lnTo>
                  <a:pt x="9762973" y="2291136"/>
                </a:lnTo>
                <a:lnTo>
                  <a:pt x="9758514" y="2295596"/>
                </a:lnTo>
                <a:lnTo>
                  <a:pt x="9752781" y="2300056"/>
                </a:lnTo>
                <a:lnTo>
                  <a:pt x="9747685" y="2303879"/>
                </a:lnTo>
                <a:lnTo>
                  <a:pt x="9741315" y="2307702"/>
                </a:lnTo>
                <a:lnTo>
                  <a:pt x="9736218" y="2310250"/>
                </a:lnTo>
                <a:lnTo>
                  <a:pt x="9730485" y="2312799"/>
                </a:lnTo>
                <a:lnTo>
                  <a:pt x="9722841" y="2314073"/>
                </a:lnTo>
                <a:lnTo>
                  <a:pt x="9713922" y="2315347"/>
                </a:lnTo>
                <a:lnTo>
                  <a:pt x="9708826" y="2315984"/>
                </a:lnTo>
                <a:lnTo>
                  <a:pt x="9704367" y="2316621"/>
                </a:lnTo>
                <a:lnTo>
                  <a:pt x="9699908" y="2318533"/>
                </a:lnTo>
                <a:lnTo>
                  <a:pt x="9696723" y="2319807"/>
                </a:lnTo>
                <a:lnTo>
                  <a:pt x="9692263" y="2322993"/>
                </a:lnTo>
                <a:lnTo>
                  <a:pt x="9685893" y="2327453"/>
                </a:lnTo>
                <a:lnTo>
                  <a:pt x="9683345" y="2330638"/>
                </a:lnTo>
                <a:lnTo>
                  <a:pt x="9680797" y="2333824"/>
                </a:lnTo>
                <a:lnTo>
                  <a:pt x="9678249" y="2336373"/>
                </a:lnTo>
                <a:lnTo>
                  <a:pt x="9676975" y="2338921"/>
                </a:lnTo>
                <a:lnTo>
                  <a:pt x="9675701" y="2343381"/>
                </a:lnTo>
                <a:lnTo>
                  <a:pt x="9675064" y="2347841"/>
                </a:lnTo>
                <a:lnTo>
                  <a:pt x="9675701" y="2351664"/>
                </a:lnTo>
                <a:lnTo>
                  <a:pt x="9676975" y="2356124"/>
                </a:lnTo>
                <a:lnTo>
                  <a:pt x="9678486" y="2357333"/>
                </a:lnTo>
                <a:lnTo>
                  <a:pt x="9677270" y="2353076"/>
                </a:lnTo>
                <a:lnTo>
                  <a:pt x="9676633" y="2348615"/>
                </a:lnTo>
                <a:lnTo>
                  <a:pt x="9677270" y="2344791"/>
                </a:lnTo>
                <a:lnTo>
                  <a:pt x="9678544" y="2340330"/>
                </a:lnTo>
                <a:lnTo>
                  <a:pt x="9679817" y="2337144"/>
                </a:lnTo>
                <a:lnTo>
                  <a:pt x="9682365" y="2334595"/>
                </a:lnTo>
                <a:lnTo>
                  <a:pt x="9684275" y="2332046"/>
                </a:lnTo>
                <a:lnTo>
                  <a:pt x="9687460" y="2328859"/>
                </a:lnTo>
                <a:lnTo>
                  <a:pt x="9693192" y="2323761"/>
                </a:lnTo>
                <a:lnTo>
                  <a:pt x="9697650" y="2321212"/>
                </a:lnTo>
                <a:lnTo>
                  <a:pt x="9700834" y="2319300"/>
                </a:lnTo>
                <a:lnTo>
                  <a:pt x="9705292" y="2318663"/>
                </a:lnTo>
                <a:lnTo>
                  <a:pt x="9709750" y="2316751"/>
                </a:lnTo>
                <a:lnTo>
                  <a:pt x="9715482" y="2316113"/>
                </a:lnTo>
                <a:lnTo>
                  <a:pt x="9724398" y="2314839"/>
                </a:lnTo>
                <a:lnTo>
                  <a:pt x="9732041" y="2313564"/>
                </a:lnTo>
                <a:lnTo>
                  <a:pt x="9737136" y="2311652"/>
                </a:lnTo>
                <a:lnTo>
                  <a:pt x="9742231" y="2308466"/>
                </a:lnTo>
                <a:lnTo>
                  <a:pt x="9748600" y="2304642"/>
                </a:lnTo>
                <a:lnTo>
                  <a:pt x="9754331" y="2300819"/>
                </a:lnTo>
                <a:lnTo>
                  <a:pt x="9760063" y="2296995"/>
                </a:lnTo>
                <a:lnTo>
                  <a:pt x="9764521" y="2292534"/>
                </a:lnTo>
                <a:lnTo>
                  <a:pt x="9768343" y="2288073"/>
                </a:lnTo>
                <a:lnTo>
                  <a:pt x="9771527" y="2284887"/>
                </a:lnTo>
                <a:lnTo>
                  <a:pt x="9772801" y="2281700"/>
                </a:lnTo>
                <a:lnTo>
                  <a:pt x="9773438" y="2277239"/>
                </a:lnTo>
                <a:lnTo>
                  <a:pt x="9774074" y="2272778"/>
                </a:lnTo>
                <a:lnTo>
                  <a:pt x="9774711" y="2267043"/>
                </a:lnTo>
                <a:lnTo>
                  <a:pt x="9775348" y="2261944"/>
                </a:lnTo>
                <a:lnTo>
                  <a:pt x="9775985" y="2257483"/>
                </a:lnTo>
                <a:lnTo>
                  <a:pt x="9776622" y="2252385"/>
                </a:lnTo>
                <a:lnTo>
                  <a:pt x="9777896" y="2248561"/>
                </a:lnTo>
                <a:lnTo>
                  <a:pt x="9783628" y="2239640"/>
                </a:lnTo>
                <a:lnTo>
                  <a:pt x="9789996" y="2228806"/>
                </a:lnTo>
                <a:lnTo>
                  <a:pt x="9793817" y="2224345"/>
                </a:lnTo>
                <a:lnTo>
                  <a:pt x="9797639" y="2219246"/>
                </a:lnTo>
                <a:lnTo>
                  <a:pt x="9800823" y="2215423"/>
                </a:lnTo>
                <a:lnTo>
                  <a:pt x="9805281" y="2212236"/>
                </a:lnTo>
                <a:lnTo>
                  <a:pt x="9809739" y="2208413"/>
                </a:lnTo>
                <a:lnTo>
                  <a:pt x="9816745" y="2204589"/>
                </a:lnTo>
                <a:lnTo>
                  <a:pt x="9823114" y="2200765"/>
                </a:lnTo>
                <a:lnTo>
                  <a:pt x="9829482" y="2197579"/>
                </a:lnTo>
                <a:lnTo>
                  <a:pt x="9836488" y="2193118"/>
                </a:lnTo>
                <a:lnTo>
                  <a:pt x="9844130" y="2188020"/>
                </a:lnTo>
                <a:lnTo>
                  <a:pt x="9853047" y="2182921"/>
                </a:lnTo>
                <a:lnTo>
                  <a:pt x="9861326" y="2180372"/>
                </a:lnTo>
                <a:lnTo>
                  <a:pt x="9864510" y="2179735"/>
                </a:lnTo>
                <a:lnTo>
                  <a:pt x="9867695" y="2179735"/>
                </a:lnTo>
                <a:lnTo>
                  <a:pt x="9872790" y="2180372"/>
                </a:lnTo>
                <a:lnTo>
                  <a:pt x="9877248" y="2181010"/>
                </a:lnTo>
                <a:lnTo>
                  <a:pt x="9886801" y="2182921"/>
                </a:lnTo>
                <a:lnTo>
                  <a:pt x="9895080" y="2185471"/>
                </a:lnTo>
                <a:lnTo>
                  <a:pt x="9898360" y="2187112"/>
                </a:lnTo>
                <a:lnTo>
                  <a:pt x="9894201" y="2184735"/>
                </a:lnTo>
                <a:lnTo>
                  <a:pt x="9885282" y="2182186"/>
                </a:lnTo>
                <a:lnTo>
                  <a:pt x="9875727" y="2179637"/>
                </a:lnTo>
                <a:lnTo>
                  <a:pt x="9871267" y="2179000"/>
                </a:lnTo>
                <a:lnTo>
                  <a:pt x="9866809" y="2179000"/>
                </a:lnTo>
                <a:close/>
                <a:moveTo>
                  <a:pt x="5261817" y="2172555"/>
                </a:moveTo>
                <a:lnTo>
                  <a:pt x="5256867" y="2173905"/>
                </a:lnTo>
                <a:lnTo>
                  <a:pt x="5252433" y="2175611"/>
                </a:lnTo>
                <a:lnTo>
                  <a:pt x="5258531" y="2173869"/>
                </a:lnTo>
                <a:close/>
                <a:moveTo>
                  <a:pt x="5418415" y="2169665"/>
                </a:moveTo>
                <a:lnTo>
                  <a:pt x="5416119" y="2170082"/>
                </a:lnTo>
                <a:lnTo>
                  <a:pt x="5414430" y="2170589"/>
                </a:lnTo>
                <a:lnTo>
                  <a:pt x="5417141" y="2170047"/>
                </a:lnTo>
                <a:close/>
                <a:moveTo>
                  <a:pt x="5269503" y="2169020"/>
                </a:moveTo>
                <a:lnTo>
                  <a:pt x="5268333" y="2169445"/>
                </a:lnTo>
                <a:lnTo>
                  <a:pt x="5266100" y="2170721"/>
                </a:lnTo>
                <a:close/>
                <a:moveTo>
                  <a:pt x="5426311" y="2167533"/>
                </a:moveTo>
                <a:lnTo>
                  <a:pt x="5425727" y="2167767"/>
                </a:lnTo>
                <a:lnTo>
                  <a:pt x="5427129" y="2167533"/>
                </a:lnTo>
                <a:close/>
                <a:moveTo>
                  <a:pt x="5283034" y="2163781"/>
                </a:moveTo>
                <a:lnTo>
                  <a:pt x="5281711" y="2164348"/>
                </a:lnTo>
                <a:lnTo>
                  <a:pt x="5275341" y="2166896"/>
                </a:lnTo>
                <a:lnTo>
                  <a:pt x="5272204" y="2168037"/>
                </a:lnTo>
                <a:lnTo>
                  <a:pt x="5275730" y="2166862"/>
                </a:lnTo>
                <a:lnTo>
                  <a:pt x="5282100" y="2164314"/>
                </a:lnTo>
                <a:close/>
                <a:moveTo>
                  <a:pt x="4814149" y="2151605"/>
                </a:moveTo>
                <a:lnTo>
                  <a:pt x="4811601" y="2152242"/>
                </a:lnTo>
                <a:lnTo>
                  <a:pt x="4807779" y="2153517"/>
                </a:lnTo>
                <a:lnTo>
                  <a:pt x="4803320" y="2156065"/>
                </a:lnTo>
                <a:lnTo>
                  <a:pt x="4800655" y="2158350"/>
                </a:lnTo>
                <a:lnTo>
                  <a:pt x="4804360" y="2156034"/>
                </a:lnTo>
                <a:lnTo>
                  <a:pt x="4808819" y="2153486"/>
                </a:lnTo>
                <a:lnTo>
                  <a:pt x="4812641" y="2152212"/>
                </a:lnTo>
                <a:lnTo>
                  <a:pt x="4815676" y="2151605"/>
                </a:lnTo>
                <a:close/>
                <a:moveTo>
                  <a:pt x="4847073" y="2149291"/>
                </a:moveTo>
                <a:lnTo>
                  <a:pt x="4845999" y="2149694"/>
                </a:lnTo>
                <a:lnTo>
                  <a:pt x="4840903" y="2151605"/>
                </a:lnTo>
                <a:lnTo>
                  <a:pt x="4835807" y="2152242"/>
                </a:lnTo>
                <a:lnTo>
                  <a:pt x="4833379" y="2152849"/>
                </a:lnTo>
                <a:lnTo>
                  <a:pt x="4833662" y="2152849"/>
                </a:lnTo>
                <a:lnTo>
                  <a:pt x="4837484" y="2152212"/>
                </a:lnTo>
                <a:lnTo>
                  <a:pt x="4841305" y="2151575"/>
                </a:lnTo>
                <a:lnTo>
                  <a:pt x="4846401" y="2149664"/>
                </a:lnTo>
                <a:close/>
                <a:moveTo>
                  <a:pt x="5331477" y="2145928"/>
                </a:moveTo>
                <a:lnTo>
                  <a:pt x="5326301" y="2149694"/>
                </a:lnTo>
                <a:lnTo>
                  <a:pt x="5319294" y="2154154"/>
                </a:lnTo>
                <a:lnTo>
                  <a:pt x="5312287" y="2156702"/>
                </a:lnTo>
                <a:lnTo>
                  <a:pt x="5310651" y="2157404"/>
                </a:lnTo>
                <a:lnTo>
                  <a:pt x="5313949" y="2156671"/>
                </a:lnTo>
                <a:lnTo>
                  <a:pt x="5319682" y="2154123"/>
                </a:lnTo>
                <a:lnTo>
                  <a:pt x="5327326" y="2149664"/>
                </a:lnTo>
                <a:close/>
                <a:moveTo>
                  <a:pt x="5354126" y="2124628"/>
                </a:moveTo>
                <a:lnTo>
                  <a:pt x="5353692" y="2124845"/>
                </a:lnTo>
                <a:lnTo>
                  <a:pt x="5351781" y="2126120"/>
                </a:lnTo>
                <a:lnTo>
                  <a:pt x="5349233" y="2128668"/>
                </a:lnTo>
                <a:lnTo>
                  <a:pt x="5347322" y="2130580"/>
                </a:lnTo>
                <a:lnTo>
                  <a:pt x="5342863" y="2136314"/>
                </a:lnTo>
                <a:lnTo>
                  <a:pt x="5339678" y="2140137"/>
                </a:lnTo>
                <a:lnTo>
                  <a:pt x="5336239" y="2142545"/>
                </a:lnTo>
                <a:lnTo>
                  <a:pt x="5340703" y="2140110"/>
                </a:lnTo>
                <a:lnTo>
                  <a:pt x="5343887" y="2135014"/>
                </a:lnTo>
                <a:lnTo>
                  <a:pt x="5348346" y="2130556"/>
                </a:lnTo>
                <a:lnTo>
                  <a:pt x="5350257" y="2128008"/>
                </a:lnTo>
                <a:lnTo>
                  <a:pt x="5352168" y="2126097"/>
                </a:lnTo>
                <a:close/>
                <a:moveTo>
                  <a:pt x="5361902" y="2119434"/>
                </a:moveTo>
                <a:lnTo>
                  <a:pt x="5361336" y="2119748"/>
                </a:lnTo>
                <a:lnTo>
                  <a:pt x="5356828" y="2123130"/>
                </a:lnTo>
                <a:lnTo>
                  <a:pt x="5357264" y="2122912"/>
                </a:lnTo>
                <a:close/>
                <a:moveTo>
                  <a:pt x="5370965" y="2115394"/>
                </a:moveTo>
                <a:lnTo>
                  <a:pt x="5367069" y="2116563"/>
                </a:lnTo>
                <a:lnTo>
                  <a:pt x="5363161" y="2118734"/>
                </a:lnTo>
                <a:lnTo>
                  <a:pt x="5368093" y="2116542"/>
                </a:lnTo>
                <a:close/>
                <a:moveTo>
                  <a:pt x="4864649" y="2088741"/>
                </a:moveTo>
                <a:lnTo>
                  <a:pt x="4861924" y="2091077"/>
                </a:lnTo>
                <a:lnTo>
                  <a:pt x="4858102" y="2094900"/>
                </a:lnTo>
                <a:lnTo>
                  <a:pt x="4855554" y="2099360"/>
                </a:lnTo>
                <a:lnTo>
                  <a:pt x="4854917" y="2101909"/>
                </a:lnTo>
                <a:lnTo>
                  <a:pt x="4855554" y="2105094"/>
                </a:lnTo>
                <a:lnTo>
                  <a:pt x="4856828" y="2108280"/>
                </a:lnTo>
                <a:lnTo>
                  <a:pt x="4858102" y="2112740"/>
                </a:lnTo>
                <a:lnTo>
                  <a:pt x="4858739" y="2115926"/>
                </a:lnTo>
                <a:lnTo>
                  <a:pt x="4860650" y="2119111"/>
                </a:lnTo>
                <a:lnTo>
                  <a:pt x="4861287" y="2122934"/>
                </a:lnTo>
                <a:lnTo>
                  <a:pt x="4860650" y="2126120"/>
                </a:lnTo>
                <a:lnTo>
                  <a:pt x="4860013" y="2129943"/>
                </a:lnTo>
                <a:lnTo>
                  <a:pt x="4858739" y="2135677"/>
                </a:lnTo>
                <a:lnTo>
                  <a:pt x="4857465" y="2140774"/>
                </a:lnTo>
                <a:lnTo>
                  <a:pt x="4855554" y="2144597"/>
                </a:lnTo>
                <a:lnTo>
                  <a:pt x="4854747" y="2145173"/>
                </a:lnTo>
                <a:lnTo>
                  <a:pt x="4855956" y="2144569"/>
                </a:lnTo>
                <a:lnTo>
                  <a:pt x="4857867" y="2140747"/>
                </a:lnTo>
                <a:lnTo>
                  <a:pt x="4859778" y="2135014"/>
                </a:lnTo>
                <a:lnTo>
                  <a:pt x="4861052" y="2129919"/>
                </a:lnTo>
                <a:lnTo>
                  <a:pt x="4861689" y="2125460"/>
                </a:lnTo>
                <a:lnTo>
                  <a:pt x="4861689" y="2122275"/>
                </a:lnTo>
                <a:lnTo>
                  <a:pt x="4861689" y="2119090"/>
                </a:lnTo>
                <a:lnTo>
                  <a:pt x="4860415" y="2115906"/>
                </a:lnTo>
                <a:lnTo>
                  <a:pt x="4858504" y="2112084"/>
                </a:lnTo>
                <a:lnTo>
                  <a:pt x="4857230" y="2108262"/>
                </a:lnTo>
                <a:lnTo>
                  <a:pt x="4856593" y="2105077"/>
                </a:lnTo>
                <a:lnTo>
                  <a:pt x="4855956" y="2101892"/>
                </a:lnTo>
                <a:lnTo>
                  <a:pt x="4855956" y="2098708"/>
                </a:lnTo>
                <a:lnTo>
                  <a:pt x="4858504" y="2094886"/>
                </a:lnTo>
                <a:lnTo>
                  <a:pt x="4862963" y="2090427"/>
                </a:lnTo>
                <a:close/>
                <a:moveTo>
                  <a:pt x="5046908" y="2084839"/>
                </a:moveTo>
                <a:lnTo>
                  <a:pt x="5046415" y="2085332"/>
                </a:lnTo>
                <a:lnTo>
                  <a:pt x="5045822" y="2086814"/>
                </a:lnTo>
                <a:lnTo>
                  <a:pt x="5046019" y="2086617"/>
                </a:lnTo>
                <a:close/>
                <a:moveTo>
                  <a:pt x="4883334" y="2078332"/>
                </a:moveTo>
                <a:lnTo>
                  <a:pt x="4877212" y="2080883"/>
                </a:lnTo>
                <a:lnTo>
                  <a:pt x="4869568" y="2084069"/>
                </a:lnTo>
                <a:lnTo>
                  <a:pt x="4867362" y="2086276"/>
                </a:lnTo>
                <a:lnTo>
                  <a:pt x="4871244" y="2084058"/>
                </a:lnTo>
                <a:lnTo>
                  <a:pt x="4878251" y="2080873"/>
                </a:lnTo>
                <a:close/>
                <a:moveTo>
                  <a:pt x="4975421" y="2071599"/>
                </a:moveTo>
                <a:lnTo>
                  <a:pt x="4971489" y="2073238"/>
                </a:lnTo>
                <a:lnTo>
                  <a:pt x="4966928" y="2075519"/>
                </a:lnTo>
                <a:lnTo>
                  <a:pt x="4971888" y="2073229"/>
                </a:lnTo>
                <a:close/>
                <a:moveTo>
                  <a:pt x="4904603" y="2067503"/>
                </a:moveTo>
                <a:lnTo>
                  <a:pt x="4894411" y="2071963"/>
                </a:lnTo>
                <a:lnTo>
                  <a:pt x="4886233" y="2076871"/>
                </a:lnTo>
                <a:lnTo>
                  <a:pt x="4895449" y="2071955"/>
                </a:lnTo>
                <a:lnTo>
                  <a:pt x="4904990" y="2067503"/>
                </a:lnTo>
                <a:close/>
                <a:moveTo>
                  <a:pt x="4924351" y="2065592"/>
                </a:moveTo>
                <a:lnTo>
                  <a:pt x="4916707" y="2066229"/>
                </a:lnTo>
                <a:lnTo>
                  <a:pt x="4915895" y="2066377"/>
                </a:lnTo>
                <a:lnTo>
                  <a:pt x="4917744" y="2066223"/>
                </a:lnTo>
                <a:lnTo>
                  <a:pt x="4924679" y="2065592"/>
                </a:lnTo>
                <a:close/>
                <a:moveTo>
                  <a:pt x="5021454" y="2053068"/>
                </a:moveTo>
                <a:lnTo>
                  <a:pt x="5021175" y="2053486"/>
                </a:lnTo>
                <a:lnTo>
                  <a:pt x="5016079" y="2061132"/>
                </a:lnTo>
                <a:lnTo>
                  <a:pt x="5011153" y="2069754"/>
                </a:lnTo>
                <a:lnTo>
                  <a:pt x="5012018" y="2069408"/>
                </a:lnTo>
                <a:lnTo>
                  <a:pt x="5017114" y="2061127"/>
                </a:lnTo>
                <a:close/>
                <a:moveTo>
                  <a:pt x="5031146" y="2046215"/>
                </a:moveTo>
                <a:lnTo>
                  <a:pt x="5030093" y="2046478"/>
                </a:lnTo>
                <a:lnTo>
                  <a:pt x="5026908" y="2047752"/>
                </a:lnTo>
                <a:lnTo>
                  <a:pt x="5024360" y="2049026"/>
                </a:lnTo>
                <a:lnTo>
                  <a:pt x="5022449" y="2051575"/>
                </a:lnTo>
                <a:lnTo>
                  <a:pt x="5021658" y="2052762"/>
                </a:lnTo>
                <a:lnTo>
                  <a:pt x="5022847" y="2051573"/>
                </a:lnTo>
                <a:lnTo>
                  <a:pt x="5024757" y="2049025"/>
                </a:lnTo>
                <a:lnTo>
                  <a:pt x="5027942" y="2047751"/>
                </a:lnTo>
                <a:lnTo>
                  <a:pt x="5030490" y="2046477"/>
                </a:lnTo>
                <a:close/>
                <a:moveTo>
                  <a:pt x="10207275" y="2019777"/>
                </a:moveTo>
                <a:lnTo>
                  <a:pt x="10210333" y="2021052"/>
                </a:lnTo>
                <a:lnTo>
                  <a:pt x="10215203" y="2022879"/>
                </a:lnTo>
                <a:lnTo>
                  <a:pt x="10208891" y="2020354"/>
                </a:lnTo>
                <a:close/>
                <a:moveTo>
                  <a:pt x="10197425" y="2017168"/>
                </a:moveTo>
                <a:lnTo>
                  <a:pt x="10192965" y="2017805"/>
                </a:lnTo>
                <a:lnTo>
                  <a:pt x="10187869" y="2018443"/>
                </a:lnTo>
                <a:lnTo>
                  <a:pt x="10183411" y="2019717"/>
                </a:lnTo>
                <a:lnTo>
                  <a:pt x="10180861" y="2022265"/>
                </a:lnTo>
                <a:lnTo>
                  <a:pt x="10177677" y="2025451"/>
                </a:lnTo>
                <a:lnTo>
                  <a:pt x="10175129" y="2029911"/>
                </a:lnTo>
                <a:lnTo>
                  <a:pt x="10173217" y="2034371"/>
                </a:lnTo>
                <a:lnTo>
                  <a:pt x="10169395" y="2044565"/>
                </a:lnTo>
                <a:lnTo>
                  <a:pt x="10166211" y="2053485"/>
                </a:lnTo>
                <a:lnTo>
                  <a:pt x="10164937" y="2060493"/>
                </a:lnTo>
                <a:lnTo>
                  <a:pt x="10164937" y="2069413"/>
                </a:lnTo>
                <a:lnTo>
                  <a:pt x="10164937" y="2078970"/>
                </a:lnTo>
                <a:lnTo>
                  <a:pt x="10163663" y="2087890"/>
                </a:lnTo>
                <a:lnTo>
                  <a:pt x="10160477" y="2093624"/>
                </a:lnTo>
                <a:lnTo>
                  <a:pt x="10154743" y="2101270"/>
                </a:lnTo>
                <a:lnTo>
                  <a:pt x="10149011" y="2108916"/>
                </a:lnTo>
                <a:lnTo>
                  <a:pt x="10143915" y="2116561"/>
                </a:lnTo>
                <a:lnTo>
                  <a:pt x="10142003" y="2121658"/>
                </a:lnTo>
                <a:lnTo>
                  <a:pt x="10139455" y="2128667"/>
                </a:lnTo>
                <a:lnTo>
                  <a:pt x="10136271" y="2135038"/>
                </a:lnTo>
                <a:lnTo>
                  <a:pt x="10131811" y="2140772"/>
                </a:lnTo>
                <a:lnTo>
                  <a:pt x="10128625" y="2143321"/>
                </a:lnTo>
                <a:lnTo>
                  <a:pt x="10124167" y="2144595"/>
                </a:lnTo>
                <a:lnTo>
                  <a:pt x="10118433" y="2146506"/>
                </a:lnTo>
                <a:lnTo>
                  <a:pt x="10113337" y="2148418"/>
                </a:lnTo>
                <a:lnTo>
                  <a:pt x="10106967" y="2149692"/>
                </a:lnTo>
                <a:lnTo>
                  <a:pt x="10101871" y="2150966"/>
                </a:lnTo>
                <a:lnTo>
                  <a:pt x="10096775" y="2152878"/>
                </a:lnTo>
                <a:lnTo>
                  <a:pt x="10093589" y="2155426"/>
                </a:lnTo>
                <a:lnTo>
                  <a:pt x="10090405" y="2156701"/>
                </a:lnTo>
                <a:lnTo>
                  <a:pt x="10087219" y="2158612"/>
                </a:lnTo>
                <a:lnTo>
                  <a:pt x="10083397" y="2161798"/>
                </a:lnTo>
                <a:lnTo>
                  <a:pt x="10080211" y="2164983"/>
                </a:lnTo>
                <a:lnTo>
                  <a:pt x="10072567" y="2171355"/>
                </a:lnTo>
                <a:lnTo>
                  <a:pt x="10066197" y="2177089"/>
                </a:lnTo>
                <a:lnTo>
                  <a:pt x="10061739" y="2180912"/>
                </a:lnTo>
                <a:lnTo>
                  <a:pt x="10054731" y="2186009"/>
                </a:lnTo>
                <a:lnTo>
                  <a:pt x="10051545" y="2188557"/>
                </a:lnTo>
                <a:lnTo>
                  <a:pt x="10048361" y="2191106"/>
                </a:lnTo>
                <a:lnTo>
                  <a:pt x="10046449" y="2193654"/>
                </a:lnTo>
                <a:lnTo>
                  <a:pt x="10044539" y="2196840"/>
                </a:lnTo>
                <a:lnTo>
                  <a:pt x="10041991" y="2200663"/>
                </a:lnTo>
                <a:lnTo>
                  <a:pt x="10040717" y="2205123"/>
                </a:lnTo>
                <a:lnTo>
                  <a:pt x="10038805" y="2210857"/>
                </a:lnTo>
                <a:lnTo>
                  <a:pt x="10038169" y="2215954"/>
                </a:lnTo>
                <a:lnTo>
                  <a:pt x="10036895" y="2226148"/>
                </a:lnTo>
                <a:lnTo>
                  <a:pt x="10034983" y="2235068"/>
                </a:lnTo>
                <a:lnTo>
                  <a:pt x="10032435" y="2242077"/>
                </a:lnTo>
                <a:lnTo>
                  <a:pt x="10029249" y="2250359"/>
                </a:lnTo>
                <a:lnTo>
                  <a:pt x="10027339" y="2254819"/>
                </a:lnTo>
                <a:lnTo>
                  <a:pt x="10025427" y="2258642"/>
                </a:lnTo>
                <a:lnTo>
                  <a:pt x="10023517" y="2261828"/>
                </a:lnTo>
                <a:lnTo>
                  <a:pt x="10020331" y="2264376"/>
                </a:lnTo>
                <a:lnTo>
                  <a:pt x="10017783" y="2265014"/>
                </a:lnTo>
                <a:lnTo>
                  <a:pt x="10015235" y="2265014"/>
                </a:lnTo>
                <a:lnTo>
                  <a:pt x="10010775" y="2265014"/>
                </a:lnTo>
                <a:lnTo>
                  <a:pt x="10006955" y="2264376"/>
                </a:lnTo>
                <a:lnTo>
                  <a:pt x="10003131" y="2263739"/>
                </a:lnTo>
                <a:lnTo>
                  <a:pt x="9998673" y="2262465"/>
                </a:lnTo>
                <a:lnTo>
                  <a:pt x="9996125" y="2261191"/>
                </a:lnTo>
                <a:lnTo>
                  <a:pt x="9993577" y="2259279"/>
                </a:lnTo>
                <a:lnTo>
                  <a:pt x="9991665" y="2258323"/>
                </a:lnTo>
                <a:lnTo>
                  <a:pt x="9992521" y="2259395"/>
                </a:lnTo>
                <a:lnTo>
                  <a:pt x="9995069" y="2260670"/>
                </a:lnTo>
                <a:lnTo>
                  <a:pt x="9997617" y="2261944"/>
                </a:lnTo>
                <a:lnTo>
                  <a:pt x="10000165" y="2263219"/>
                </a:lnTo>
                <a:lnTo>
                  <a:pt x="10004623" y="2264494"/>
                </a:lnTo>
                <a:lnTo>
                  <a:pt x="10008443" y="2265131"/>
                </a:lnTo>
                <a:lnTo>
                  <a:pt x="10012265" y="2265768"/>
                </a:lnTo>
                <a:lnTo>
                  <a:pt x="10016723" y="2265768"/>
                </a:lnTo>
                <a:lnTo>
                  <a:pt x="10019271" y="2265768"/>
                </a:lnTo>
                <a:lnTo>
                  <a:pt x="10021817" y="2265131"/>
                </a:lnTo>
                <a:lnTo>
                  <a:pt x="10025003" y="2262582"/>
                </a:lnTo>
                <a:lnTo>
                  <a:pt x="10026913" y="2260033"/>
                </a:lnTo>
                <a:lnTo>
                  <a:pt x="10028823" y="2255572"/>
                </a:lnTo>
                <a:lnTo>
                  <a:pt x="10030735" y="2251748"/>
                </a:lnTo>
                <a:lnTo>
                  <a:pt x="10033919" y="2242826"/>
                </a:lnTo>
                <a:lnTo>
                  <a:pt x="10036465" y="2236453"/>
                </a:lnTo>
                <a:lnTo>
                  <a:pt x="10038377" y="2227531"/>
                </a:lnTo>
                <a:lnTo>
                  <a:pt x="10039651" y="2216697"/>
                </a:lnTo>
                <a:lnTo>
                  <a:pt x="10040925" y="2211599"/>
                </a:lnTo>
                <a:lnTo>
                  <a:pt x="10042197" y="2205864"/>
                </a:lnTo>
                <a:lnTo>
                  <a:pt x="10043471" y="2201403"/>
                </a:lnTo>
                <a:lnTo>
                  <a:pt x="10046655" y="2197579"/>
                </a:lnTo>
                <a:lnTo>
                  <a:pt x="10047929" y="2194392"/>
                </a:lnTo>
                <a:lnTo>
                  <a:pt x="10049841" y="2191843"/>
                </a:lnTo>
                <a:lnTo>
                  <a:pt x="10053025" y="2189294"/>
                </a:lnTo>
                <a:lnTo>
                  <a:pt x="10056209" y="2186745"/>
                </a:lnTo>
                <a:lnTo>
                  <a:pt x="10063215" y="2181647"/>
                </a:lnTo>
                <a:lnTo>
                  <a:pt x="10067673" y="2177823"/>
                </a:lnTo>
                <a:lnTo>
                  <a:pt x="10074679" y="2173362"/>
                </a:lnTo>
                <a:lnTo>
                  <a:pt x="10081683" y="2166352"/>
                </a:lnTo>
                <a:lnTo>
                  <a:pt x="10085505" y="2163166"/>
                </a:lnTo>
                <a:lnTo>
                  <a:pt x="10088689" y="2159979"/>
                </a:lnTo>
                <a:lnTo>
                  <a:pt x="10092511" y="2157430"/>
                </a:lnTo>
                <a:lnTo>
                  <a:pt x="10095059" y="2156156"/>
                </a:lnTo>
                <a:lnTo>
                  <a:pt x="10098243" y="2153606"/>
                </a:lnTo>
                <a:lnTo>
                  <a:pt x="10103337" y="2151695"/>
                </a:lnTo>
                <a:lnTo>
                  <a:pt x="10108433" y="2150420"/>
                </a:lnTo>
                <a:lnTo>
                  <a:pt x="10114801" y="2149145"/>
                </a:lnTo>
                <a:lnTo>
                  <a:pt x="10120533" y="2147871"/>
                </a:lnTo>
                <a:lnTo>
                  <a:pt x="10126265" y="2145959"/>
                </a:lnTo>
                <a:lnTo>
                  <a:pt x="10130723" y="2144047"/>
                </a:lnTo>
                <a:lnTo>
                  <a:pt x="10133907" y="2141498"/>
                </a:lnTo>
                <a:lnTo>
                  <a:pt x="10137729" y="2136400"/>
                </a:lnTo>
                <a:lnTo>
                  <a:pt x="10140913" y="2129390"/>
                </a:lnTo>
                <a:lnTo>
                  <a:pt x="10143461" y="2123017"/>
                </a:lnTo>
                <a:lnTo>
                  <a:pt x="10146645" y="2117281"/>
                </a:lnTo>
                <a:lnTo>
                  <a:pt x="10151103" y="2109634"/>
                </a:lnTo>
                <a:lnTo>
                  <a:pt x="10156199" y="2101986"/>
                </a:lnTo>
                <a:lnTo>
                  <a:pt x="10162567" y="2094339"/>
                </a:lnTo>
                <a:lnTo>
                  <a:pt x="10165751" y="2088604"/>
                </a:lnTo>
                <a:lnTo>
                  <a:pt x="10166387" y="2079682"/>
                </a:lnTo>
                <a:lnTo>
                  <a:pt x="10166387" y="2070122"/>
                </a:lnTo>
                <a:lnTo>
                  <a:pt x="10167025" y="2061200"/>
                </a:lnTo>
                <a:lnTo>
                  <a:pt x="10168299" y="2054190"/>
                </a:lnTo>
                <a:lnTo>
                  <a:pt x="10170847" y="2045268"/>
                </a:lnTo>
                <a:lnTo>
                  <a:pt x="10174667" y="2035072"/>
                </a:lnTo>
                <a:lnTo>
                  <a:pt x="10177215" y="2030611"/>
                </a:lnTo>
                <a:lnTo>
                  <a:pt x="10179763" y="2026787"/>
                </a:lnTo>
                <a:lnTo>
                  <a:pt x="10182309" y="2022963"/>
                </a:lnTo>
                <a:lnTo>
                  <a:pt x="10184857" y="2020414"/>
                </a:lnTo>
                <a:lnTo>
                  <a:pt x="10189315" y="2019140"/>
                </a:lnTo>
                <a:lnTo>
                  <a:pt x="10194411" y="2018502"/>
                </a:lnTo>
                <a:lnTo>
                  <a:pt x="10198869" y="2017865"/>
                </a:lnTo>
                <a:lnTo>
                  <a:pt x="10201925" y="2017865"/>
                </a:lnTo>
                <a:lnTo>
                  <a:pt x="10199973" y="2017168"/>
                </a:lnTo>
                <a:close/>
                <a:moveTo>
                  <a:pt x="6980604" y="1994205"/>
                </a:moveTo>
                <a:lnTo>
                  <a:pt x="6980604" y="1994233"/>
                </a:lnTo>
                <a:lnTo>
                  <a:pt x="6981241" y="2002516"/>
                </a:lnTo>
                <a:lnTo>
                  <a:pt x="6981878" y="2010161"/>
                </a:lnTo>
                <a:lnTo>
                  <a:pt x="6983152" y="2016533"/>
                </a:lnTo>
                <a:lnTo>
                  <a:pt x="6985063" y="2021630"/>
                </a:lnTo>
                <a:lnTo>
                  <a:pt x="6988885" y="2026727"/>
                </a:lnTo>
                <a:lnTo>
                  <a:pt x="6992070" y="2031824"/>
                </a:lnTo>
                <a:lnTo>
                  <a:pt x="6995892" y="2036921"/>
                </a:lnTo>
                <a:lnTo>
                  <a:pt x="7004173" y="2047115"/>
                </a:lnTo>
                <a:lnTo>
                  <a:pt x="7012454" y="2055398"/>
                </a:lnTo>
                <a:lnTo>
                  <a:pt x="7016913" y="2057309"/>
                </a:lnTo>
                <a:lnTo>
                  <a:pt x="7022009" y="2060495"/>
                </a:lnTo>
                <a:lnTo>
                  <a:pt x="7026468" y="2064318"/>
                </a:lnTo>
                <a:lnTo>
                  <a:pt x="7029016" y="2067503"/>
                </a:lnTo>
                <a:lnTo>
                  <a:pt x="7033475" y="2071963"/>
                </a:lnTo>
                <a:lnTo>
                  <a:pt x="7037934" y="2078972"/>
                </a:lnTo>
                <a:lnTo>
                  <a:pt x="7043030" y="2085343"/>
                </a:lnTo>
                <a:lnTo>
                  <a:pt x="7046852" y="2091714"/>
                </a:lnTo>
                <a:lnTo>
                  <a:pt x="7048763" y="2096174"/>
                </a:lnTo>
                <a:lnTo>
                  <a:pt x="7051311" y="2102546"/>
                </a:lnTo>
                <a:lnTo>
                  <a:pt x="7054496" y="2108280"/>
                </a:lnTo>
                <a:lnTo>
                  <a:pt x="7056407" y="2114014"/>
                </a:lnTo>
                <a:lnTo>
                  <a:pt x="7065325" y="2123571"/>
                </a:lnTo>
                <a:lnTo>
                  <a:pt x="7072969" y="2130580"/>
                </a:lnTo>
                <a:lnTo>
                  <a:pt x="7076791" y="2131854"/>
                </a:lnTo>
                <a:lnTo>
                  <a:pt x="7079977" y="2132491"/>
                </a:lnTo>
                <a:lnTo>
                  <a:pt x="7083799" y="2133128"/>
                </a:lnTo>
                <a:lnTo>
                  <a:pt x="7088257" y="2133765"/>
                </a:lnTo>
                <a:lnTo>
                  <a:pt x="7095265" y="2133765"/>
                </a:lnTo>
                <a:lnTo>
                  <a:pt x="7102272" y="2135677"/>
                </a:lnTo>
                <a:lnTo>
                  <a:pt x="7106094" y="2140137"/>
                </a:lnTo>
                <a:lnTo>
                  <a:pt x="7111190" y="2145234"/>
                </a:lnTo>
                <a:lnTo>
                  <a:pt x="7115649" y="2151605"/>
                </a:lnTo>
                <a:lnTo>
                  <a:pt x="7118834" y="2156702"/>
                </a:lnTo>
                <a:lnTo>
                  <a:pt x="7124567" y="2163074"/>
                </a:lnTo>
                <a:lnTo>
                  <a:pt x="7130300" y="2171993"/>
                </a:lnTo>
                <a:lnTo>
                  <a:pt x="7134122" y="2175816"/>
                </a:lnTo>
                <a:lnTo>
                  <a:pt x="7137307" y="2179002"/>
                </a:lnTo>
                <a:lnTo>
                  <a:pt x="7140492" y="2182188"/>
                </a:lnTo>
                <a:lnTo>
                  <a:pt x="7143677" y="2184099"/>
                </a:lnTo>
                <a:lnTo>
                  <a:pt x="7148773" y="2185373"/>
                </a:lnTo>
                <a:lnTo>
                  <a:pt x="7155143" y="2184736"/>
                </a:lnTo>
                <a:lnTo>
                  <a:pt x="7161513" y="2184736"/>
                </a:lnTo>
                <a:lnTo>
                  <a:pt x="7167883" y="2184099"/>
                </a:lnTo>
                <a:lnTo>
                  <a:pt x="7174253" y="2187285"/>
                </a:lnTo>
                <a:lnTo>
                  <a:pt x="7182534" y="2191107"/>
                </a:lnTo>
                <a:lnTo>
                  <a:pt x="7189541" y="2196842"/>
                </a:lnTo>
                <a:lnTo>
                  <a:pt x="7194637" y="2200665"/>
                </a:lnTo>
                <a:lnTo>
                  <a:pt x="7199097" y="2205124"/>
                </a:lnTo>
                <a:lnTo>
                  <a:pt x="7203555" y="2212133"/>
                </a:lnTo>
                <a:lnTo>
                  <a:pt x="7207377" y="2217867"/>
                </a:lnTo>
                <a:lnTo>
                  <a:pt x="7211837" y="2222964"/>
                </a:lnTo>
                <a:lnTo>
                  <a:pt x="7216296" y="2226787"/>
                </a:lnTo>
                <a:lnTo>
                  <a:pt x="7222029" y="2231247"/>
                </a:lnTo>
                <a:lnTo>
                  <a:pt x="7224577" y="2233796"/>
                </a:lnTo>
                <a:lnTo>
                  <a:pt x="7227762" y="2235707"/>
                </a:lnTo>
                <a:lnTo>
                  <a:pt x="7230947" y="2236981"/>
                </a:lnTo>
                <a:lnTo>
                  <a:pt x="7234132" y="2236981"/>
                </a:lnTo>
                <a:lnTo>
                  <a:pt x="7237317" y="2237618"/>
                </a:lnTo>
                <a:lnTo>
                  <a:pt x="7242413" y="2237618"/>
                </a:lnTo>
                <a:lnTo>
                  <a:pt x="7246872" y="2236981"/>
                </a:lnTo>
                <a:lnTo>
                  <a:pt x="7251968" y="2236344"/>
                </a:lnTo>
                <a:lnTo>
                  <a:pt x="7257064" y="2235070"/>
                </a:lnTo>
                <a:lnTo>
                  <a:pt x="7261523" y="2234433"/>
                </a:lnTo>
                <a:lnTo>
                  <a:pt x="7266619" y="2234433"/>
                </a:lnTo>
                <a:lnTo>
                  <a:pt x="7270441" y="2235070"/>
                </a:lnTo>
                <a:lnTo>
                  <a:pt x="7276174" y="2237618"/>
                </a:lnTo>
                <a:lnTo>
                  <a:pt x="7282544" y="2242078"/>
                </a:lnTo>
                <a:lnTo>
                  <a:pt x="7288914" y="2247175"/>
                </a:lnTo>
                <a:lnTo>
                  <a:pt x="7294647" y="2251635"/>
                </a:lnTo>
                <a:lnTo>
                  <a:pt x="7296558" y="2254184"/>
                </a:lnTo>
                <a:lnTo>
                  <a:pt x="7301017" y="2258644"/>
                </a:lnTo>
                <a:lnTo>
                  <a:pt x="7302928" y="2260555"/>
                </a:lnTo>
                <a:lnTo>
                  <a:pt x="7304839" y="2262467"/>
                </a:lnTo>
                <a:lnTo>
                  <a:pt x="7306751" y="2263104"/>
                </a:lnTo>
                <a:lnTo>
                  <a:pt x="7309299" y="2263741"/>
                </a:lnTo>
                <a:lnTo>
                  <a:pt x="7313121" y="2265015"/>
                </a:lnTo>
                <a:lnTo>
                  <a:pt x="7317579" y="2265652"/>
                </a:lnTo>
                <a:lnTo>
                  <a:pt x="7323313" y="2265652"/>
                </a:lnTo>
                <a:lnTo>
                  <a:pt x="7328409" y="2265015"/>
                </a:lnTo>
                <a:lnTo>
                  <a:pt x="7339238" y="2263104"/>
                </a:lnTo>
                <a:lnTo>
                  <a:pt x="7348156" y="2261192"/>
                </a:lnTo>
                <a:lnTo>
                  <a:pt x="7351978" y="2259281"/>
                </a:lnTo>
                <a:lnTo>
                  <a:pt x="7358348" y="2255458"/>
                </a:lnTo>
                <a:lnTo>
                  <a:pt x="7360896" y="2254184"/>
                </a:lnTo>
                <a:lnTo>
                  <a:pt x="7364081" y="2252910"/>
                </a:lnTo>
                <a:lnTo>
                  <a:pt x="7367266" y="2251635"/>
                </a:lnTo>
                <a:lnTo>
                  <a:pt x="7369814" y="2251635"/>
                </a:lnTo>
                <a:lnTo>
                  <a:pt x="7374910" y="2252910"/>
                </a:lnTo>
                <a:lnTo>
                  <a:pt x="7380643" y="2255458"/>
                </a:lnTo>
                <a:lnTo>
                  <a:pt x="7387013" y="2259281"/>
                </a:lnTo>
                <a:lnTo>
                  <a:pt x="7391472" y="2261192"/>
                </a:lnTo>
                <a:lnTo>
                  <a:pt x="7393383" y="2266289"/>
                </a:lnTo>
                <a:lnTo>
                  <a:pt x="7395294" y="2273298"/>
                </a:lnTo>
                <a:lnTo>
                  <a:pt x="7397842" y="2280306"/>
                </a:lnTo>
                <a:lnTo>
                  <a:pt x="7399116" y="2285403"/>
                </a:lnTo>
                <a:lnTo>
                  <a:pt x="7401664" y="2290501"/>
                </a:lnTo>
                <a:lnTo>
                  <a:pt x="7405486" y="2296872"/>
                </a:lnTo>
                <a:lnTo>
                  <a:pt x="7409945" y="2302606"/>
                </a:lnTo>
                <a:lnTo>
                  <a:pt x="7413767" y="2307703"/>
                </a:lnTo>
                <a:lnTo>
                  <a:pt x="7418226" y="2308340"/>
                </a:lnTo>
                <a:lnTo>
                  <a:pt x="7425870" y="2308977"/>
                </a:lnTo>
                <a:lnTo>
                  <a:pt x="7432877" y="2308977"/>
                </a:lnTo>
                <a:lnTo>
                  <a:pt x="7437973" y="2309615"/>
                </a:lnTo>
                <a:lnTo>
                  <a:pt x="7442433" y="2314712"/>
                </a:lnTo>
                <a:lnTo>
                  <a:pt x="7446255" y="2321083"/>
                </a:lnTo>
                <a:lnTo>
                  <a:pt x="7449439" y="2326817"/>
                </a:lnTo>
                <a:lnTo>
                  <a:pt x="7452625" y="2331914"/>
                </a:lnTo>
                <a:lnTo>
                  <a:pt x="7453261" y="2336374"/>
                </a:lnTo>
                <a:lnTo>
                  <a:pt x="7453261" y="2342746"/>
                </a:lnTo>
                <a:lnTo>
                  <a:pt x="7452686" y="2348507"/>
                </a:lnTo>
                <a:lnTo>
                  <a:pt x="7453120" y="2347204"/>
                </a:lnTo>
                <a:lnTo>
                  <a:pt x="7453757" y="2340195"/>
                </a:lnTo>
                <a:lnTo>
                  <a:pt x="7453757" y="2334461"/>
                </a:lnTo>
                <a:lnTo>
                  <a:pt x="7453120" y="2329364"/>
                </a:lnTo>
                <a:lnTo>
                  <a:pt x="7449935" y="2324904"/>
                </a:lnTo>
                <a:lnTo>
                  <a:pt x="7446112" y="2319170"/>
                </a:lnTo>
                <a:lnTo>
                  <a:pt x="7442290" y="2312161"/>
                </a:lnTo>
                <a:lnTo>
                  <a:pt x="7437831" y="2307702"/>
                </a:lnTo>
                <a:lnTo>
                  <a:pt x="7433372" y="2307064"/>
                </a:lnTo>
                <a:lnTo>
                  <a:pt x="7425728" y="2307064"/>
                </a:lnTo>
                <a:lnTo>
                  <a:pt x="7418720" y="2306427"/>
                </a:lnTo>
                <a:lnTo>
                  <a:pt x="7413624" y="2305153"/>
                </a:lnTo>
                <a:lnTo>
                  <a:pt x="7409802" y="2300693"/>
                </a:lnTo>
                <a:lnTo>
                  <a:pt x="7405343" y="2294959"/>
                </a:lnTo>
                <a:lnTo>
                  <a:pt x="7402158" y="2287950"/>
                </a:lnTo>
                <a:lnTo>
                  <a:pt x="7399610" y="2283490"/>
                </a:lnTo>
                <a:lnTo>
                  <a:pt x="7397699" y="2278393"/>
                </a:lnTo>
                <a:lnTo>
                  <a:pt x="7395150" y="2271385"/>
                </a:lnTo>
                <a:lnTo>
                  <a:pt x="7393876" y="2264376"/>
                </a:lnTo>
                <a:lnTo>
                  <a:pt x="7391965" y="2259279"/>
                </a:lnTo>
                <a:lnTo>
                  <a:pt x="7387506" y="2256731"/>
                </a:lnTo>
                <a:lnTo>
                  <a:pt x="7381136" y="2253545"/>
                </a:lnTo>
                <a:lnTo>
                  <a:pt x="7375403" y="2250997"/>
                </a:lnTo>
                <a:lnTo>
                  <a:pt x="7369669" y="2249722"/>
                </a:lnTo>
                <a:lnTo>
                  <a:pt x="7367121" y="2249722"/>
                </a:lnTo>
                <a:lnTo>
                  <a:pt x="7364573" y="2250997"/>
                </a:lnTo>
                <a:lnTo>
                  <a:pt x="7360751" y="2252271"/>
                </a:lnTo>
                <a:lnTo>
                  <a:pt x="7358203" y="2253545"/>
                </a:lnTo>
                <a:lnTo>
                  <a:pt x="7352470" y="2256731"/>
                </a:lnTo>
                <a:lnTo>
                  <a:pt x="7348011" y="2259279"/>
                </a:lnTo>
                <a:lnTo>
                  <a:pt x="7339092" y="2261191"/>
                </a:lnTo>
                <a:lnTo>
                  <a:pt x="7328263" y="2263102"/>
                </a:lnTo>
                <a:lnTo>
                  <a:pt x="7323167" y="2263739"/>
                </a:lnTo>
                <a:lnTo>
                  <a:pt x="7318070" y="2263739"/>
                </a:lnTo>
                <a:lnTo>
                  <a:pt x="7312974" y="2263102"/>
                </a:lnTo>
                <a:lnTo>
                  <a:pt x="7309152" y="2261828"/>
                </a:lnTo>
                <a:lnTo>
                  <a:pt x="7307241" y="2261191"/>
                </a:lnTo>
                <a:lnTo>
                  <a:pt x="7305330" y="2260554"/>
                </a:lnTo>
                <a:lnTo>
                  <a:pt x="7302782" y="2258642"/>
                </a:lnTo>
                <a:lnTo>
                  <a:pt x="7300871" y="2256094"/>
                </a:lnTo>
                <a:lnTo>
                  <a:pt x="7297049" y="2252271"/>
                </a:lnTo>
                <a:lnTo>
                  <a:pt x="7294500" y="2249722"/>
                </a:lnTo>
                <a:lnTo>
                  <a:pt x="7288767" y="2245262"/>
                </a:lnTo>
                <a:lnTo>
                  <a:pt x="7282397" y="2240165"/>
                </a:lnTo>
                <a:lnTo>
                  <a:pt x="7276664" y="2235705"/>
                </a:lnTo>
                <a:lnTo>
                  <a:pt x="7270293" y="2233157"/>
                </a:lnTo>
                <a:lnTo>
                  <a:pt x="7266471" y="2231883"/>
                </a:lnTo>
                <a:lnTo>
                  <a:pt x="7261375" y="2231883"/>
                </a:lnTo>
                <a:lnTo>
                  <a:pt x="7256916" y="2233157"/>
                </a:lnTo>
                <a:lnTo>
                  <a:pt x="7251820" y="2234431"/>
                </a:lnTo>
                <a:lnTo>
                  <a:pt x="7246724" y="2235068"/>
                </a:lnTo>
                <a:lnTo>
                  <a:pt x="7241627" y="2235705"/>
                </a:lnTo>
                <a:lnTo>
                  <a:pt x="7237805" y="2235705"/>
                </a:lnTo>
                <a:lnTo>
                  <a:pt x="7233983" y="2235068"/>
                </a:lnTo>
                <a:lnTo>
                  <a:pt x="7231435" y="2235068"/>
                </a:lnTo>
                <a:lnTo>
                  <a:pt x="7227613" y="2233794"/>
                </a:lnTo>
                <a:lnTo>
                  <a:pt x="7225065" y="2231245"/>
                </a:lnTo>
                <a:lnTo>
                  <a:pt x="7221880" y="2229334"/>
                </a:lnTo>
                <a:lnTo>
                  <a:pt x="7216146" y="2224874"/>
                </a:lnTo>
                <a:lnTo>
                  <a:pt x="7211687" y="2221051"/>
                </a:lnTo>
                <a:lnTo>
                  <a:pt x="7207228" y="2215954"/>
                </a:lnTo>
                <a:lnTo>
                  <a:pt x="7203406" y="2210220"/>
                </a:lnTo>
                <a:lnTo>
                  <a:pt x="7198947" y="2203211"/>
                </a:lnTo>
                <a:lnTo>
                  <a:pt x="7194487" y="2198752"/>
                </a:lnTo>
                <a:lnTo>
                  <a:pt x="7190028" y="2194292"/>
                </a:lnTo>
                <a:lnTo>
                  <a:pt x="7182384" y="2189195"/>
                </a:lnTo>
                <a:lnTo>
                  <a:pt x="7174103" y="2185372"/>
                </a:lnTo>
                <a:lnTo>
                  <a:pt x="7168369" y="2181549"/>
                </a:lnTo>
                <a:lnTo>
                  <a:pt x="7161362" y="2182186"/>
                </a:lnTo>
                <a:lnTo>
                  <a:pt x="7154992" y="2182823"/>
                </a:lnTo>
                <a:lnTo>
                  <a:pt x="7148622" y="2182823"/>
                </a:lnTo>
                <a:lnTo>
                  <a:pt x="7144162" y="2181549"/>
                </a:lnTo>
                <a:lnTo>
                  <a:pt x="7140340" y="2180275"/>
                </a:lnTo>
                <a:lnTo>
                  <a:pt x="7137155" y="2177089"/>
                </a:lnTo>
                <a:lnTo>
                  <a:pt x="7133970" y="2173903"/>
                </a:lnTo>
                <a:lnTo>
                  <a:pt x="7130148" y="2169443"/>
                </a:lnTo>
                <a:lnTo>
                  <a:pt x="7124415" y="2161161"/>
                </a:lnTo>
                <a:lnTo>
                  <a:pt x="7119319" y="2155426"/>
                </a:lnTo>
                <a:lnTo>
                  <a:pt x="7115496" y="2149692"/>
                </a:lnTo>
                <a:lnTo>
                  <a:pt x="7111037" y="2143321"/>
                </a:lnTo>
                <a:lnTo>
                  <a:pt x="7105941" y="2138224"/>
                </a:lnTo>
                <a:lnTo>
                  <a:pt x="7102119" y="2133127"/>
                </a:lnTo>
                <a:lnTo>
                  <a:pt x="7095749" y="2132490"/>
                </a:lnTo>
                <a:lnTo>
                  <a:pt x="7088104" y="2131852"/>
                </a:lnTo>
                <a:lnTo>
                  <a:pt x="7083645" y="2131215"/>
                </a:lnTo>
                <a:lnTo>
                  <a:pt x="7079823" y="2131215"/>
                </a:lnTo>
                <a:lnTo>
                  <a:pt x="7076638" y="2129941"/>
                </a:lnTo>
                <a:lnTo>
                  <a:pt x="7072816" y="2128667"/>
                </a:lnTo>
                <a:lnTo>
                  <a:pt x="7065171" y="2121021"/>
                </a:lnTo>
                <a:lnTo>
                  <a:pt x="7056253" y="2112101"/>
                </a:lnTo>
                <a:lnTo>
                  <a:pt x="7054342" y="2107004"/>
                </a:lnTo>
                <a:lnTo>
                  <a:pt x="7051157" y="2101270"/>
                </a:lnTo>
                <a:lnTo>
                  <a:pt x="7048609" y="2094262"/>
                </a:lnTo>
                <a:lnTo>
                  <a:pt x="7046698" y="2089802"/>
                </a:lnTo>
                <a:lnTo>
                  <a:pt x="7042238" y="2083430"/>
                </a:lnTo>
                <a:lnTo>
                  <a:pt x="7037779" y="2077059"/>
                </a:lnTo>
                <a:lnTo>
                  <a:pt x="7033320" y="2070688"/>
                </a:lnTo>
                <a:lnTo>
                  <a:pt x="7028861" y="2065590"/>
                </a:lnTo>
                <a:lnTo>
                  <a:pt x="7026313" y="2061768"/>
                </a:lnTo>
                <a:lnTo>
                  <a:pt x="7021854" y="2058582"/>
                </a:lnTo>
                <a:lnTo>
                  <a:pt x="7016757" y="2056033"/>
                </a:lnTo>
                <a:lnTo>
                  <a:pt x="7012298" y="2053485"/>
                </a:lnTo>
                <a:lnTo>
                  <a:pt x="7004017" y="2045202"/>
                </a:lnTo>
                <a:lnTo>
                  <a:pt x="6995736" y="2035008"/>
                </a:lnTo>
                <a:lnTo>
                  <a:pt x="6991913" y="2029911"/>
                </a:lnTo>
                <a:lnTo>
                  <a:pt x="6988728" y="2024177"/>
                </a:lnTo>
                <a:lnTo>
                  <a:pt x="6984906" y="2019717"/>
                </a:lnTo>
                <a:lnTo>
                  <a:pt x="6982995" y="2015257"/>
                </a:lnTo>
                <a:lnTo>
                  <a:pt x="6981721" y="2008248"/>
                </a:lnTo>
                <a:lnTo>
                  <a:pt x="6981084" y="1999966"/>
                </a:lnTo>
                <a:close/>
                <a:moveTo>
                  <a:pt x="7000351" y="1944834"/>
                </a:moveTo>
                <a:lnTo>
                  <a:pt x="7000351" y="1945173"/>
                </a:lnTo>
                <a:lnTo>
                  <a:pt x="7000832" y="1948541"/>
                </a:lnTo>
                <a:lnTo>
                  <a:pt x="7000832" y="1947721"/>
                </a:lnTo>
                <a:close/>
                <a:moveTo>
                  <a:pt x="6999714" y="1935914"/>
                </a:moveTo>
                <a:lnTo>
                  <a:pt x="6999714" y="1936254"/>
                </a:lnTo>
                <a:lnTo>
                  <a:pt x="7000195" y="1939622"/>
                </a:lnTo>
                <a:lnTo>
                  <a:pt x="7000195" y="1938801"/>
                </a:lnTo>
                <a:close/>
                <a:moveTo>
                  <a:pt x="10507479" y="1930518"/>
                </a:moveTo>
                <a:lnTo>
                  <a:pt x="10509025" y="1931195"/>
                </a:lnTo>
                <a:lnTo>
                  <a:pt x="10515395" y="1931195"/>
                </a:lnTo>
                <a:lnTo>
                  <a:pt x="10521141" y="1932345"/>
                </a:lnTo>
                <a:lnTo>
                  <a:pt x="10519759" y="1931792"/>
                </a:lnTo>
                <a:lnTo>
                  <a:pt x="10513389" y="1930518"/>
                </a:lnTo>
                <a:close/>
                <a:moveTo>
                  <a:pt x="10493329" y="1924766"/>
                </a:moveTo>
                <a:lnTo>
                  <a:pt x="10498835" y="1926734"/>
                </a:lnTo>
                <a:lnTo>
                  <a:pt x="10500051" y="1927266"/>
                </a:lnTo>
                <a:lnTo>
                  <a:pt x="10497463" y="1926058"/>
                </a:lnTo>
                <a:close/>
                <a:moveTo>
                  <a:pt x="10474317" y="1915902"/>
                </a:moveTo>
                <a:lnTo>
                  <a:pt x="10474635" y="1916537"/>
                </a:lnTo>
                <a:lnTo>
                  <a:pt x="10476607" y="1917360"/>
                </a:lnTo>
                <a:close/>
                <a:moveTo>
                  <a:pt x="10438219" y="1885281"/>
                </a:moveTo>
                <a:lnTo>
                  <a:pt x="10431213" y="1885919"/>
                </a:lnTo>
                <a:lnTo>
                  <a:pt x="10425479" y="1885919"/>
                </a:lnTo>
                <a:lnTo>
                  <a:pt x="10419109" y="1886556"/>
                </a:lnTo>
                <a:lnTo>
                  <a:pt x="10413375" y="1889104"/>
                </a:lnTo>
                <a:lnTo>
                  <a:pt x="10406369" y="1894201"/>
                </a:lnTo>
                <a:lnTo>
                  <a:pt x="10398725" y="1898024"/>
                </a:lnTo>
                <a:lnTo>
                  <a:pt x="10392991" y="1901210"/>
                </a:lnTo>
                <a:lnTo>
                  <a:pt x="10382799" y="1906307"/>
                </a:lnTo>
                <a:lnTo>
                  <a:pt x="10373243" y="1910767"/>
                </a:lnTo>
                <a:lnTo>
                  <a:pt x="10367511" y="1920324"/>
                </a:lnTo>
                <a:lnTo>
                  <a:pt x="10361139" y="1931792"/>
                </a:lnTo>
                <a:lnTo>
                  <a:pt x="10356043" y="1943261"/>
                </a:lnTo>
                <a:lnTo>
                  <a:pt x="10351585" y="1951543"/>
                </a:lnTo>
                <a:lnTo>
                  <a:pt x="10349673" y="1958552"/>
                </a:lnTo>
                <a:lnTo>
                  <a:pt x="10347763" y="1966835"/>
                </a:lnTo>
                <a:lnTo>
                  <a:pt x="10345215" y="1974480"/>
                </a:lnTo>
                <a:lnTo>
                  <a:pt x="10341393" y="1980852"/>
                </a:lnTo>
                <a:lnTo>
                  <a:pt x="10336295" y="1987223"/>
                </a:lnTo>
                <a:lnTo>
                  <a:pt x="10328015" y="1994231"/>
                </a:lnTo>
                <a:lnTo>
                  <a:pt x="10319097" y="1999966"/>
                </a:lnTo>
                <a:lnTo>
                  <a:pt x="10312727" y="2005063"/>
                </a:lnTo>
                <a:lnTo>
                  <a:pt x="10306993" y="2006974"/>
                </a:lnTo>
                <a:lnTo>
                  <a:pt x="10301259" y="2008248"/>
                </a:lnTo>
                <a:lnTo>
                  <a:pt x="10294253" y="2008885"/>
                </a:lnTo>
                <a:lnTo>
                  <a:pt x="10286607" y="2010160"/>
                </a:lnTo>
                <a:lnTo>
                  <a:pt x="10279601" y="2010797"/>
                </a:lnTo>
                <a:lnTo>
                  <a:pt x="10272593" y="2011434"/>
                </a:lnTo>
                <a:lnTo>
                  <a:pt x="10266223" y="2012708"/>
                </a:lnTo>
                <a:lnTo>
                  <a:pt x="10261127" y="2015257"/>
                </a:lnTo>
                <a:lnTo>
                  <a:pt x="10256667" y="2018443"/>
                </a:lnTo>
                <a:lnTo>
                  <a:pt x="10250297" y="2022902"/>
                </a:lnTo>
                <a:lnTo>
                  <a:pt x="10247113" y="2024814"/>
                </a:lnTo>
                <a:lnTo>
                  <a:pt x="10242653" y="2027362"/>
                </a:lnTo>
                <a:lnTo>
                  <a:pt x="10240105" y="2029274"/>
                </a:lnTo>
                <a:lnTo>
                  <a:pt x="10236919" y="2029274"/>
                </a:lnTo>
                <a:lnTo>
                  <a:pt x="10232461" y="2029274"/>
                </a:lnTo>
                <a:lnTo>
                  <a:pt x="10228639" y="2028000"/>
                </a:lnTo>
                <a:lnTo>
                  <a:pt x="10224275" y="2026753"/>
                </a:lnTo>
                <a:lnTo>
                  <a:pt x="10225617" y="2027424"/>
                </a:lnTo>
                <a:lnTo>
                  <a:pt x="10230075" y="2028699"/>
                </a:lnTo>
                <a:lnTo>
                  <a:pt x="10235171" y="2029974"/>
                </a:lnTo>
                <a:lnTo>
                  <a:pt x="10238991" y="2029974"/>
                </a:lnTo>
                <a:lnTo>
                  <a:pt x="10241539" y="2029974"/>
                </a:lnTo>
                <a:lnTo>
                  <a:pt x="10244723" y="2028699"/>
                </a:lnTo>
                <a:lnTo>
                  <a:pt x="10248545" y="2026150"/>
                </a:lnTo>
                <a:lnTo>
                  <a:pt x="10251729" y="2023601"/>
                </a:lnTo>
                <a:lnTo>
                  <a:pt x="10258735" y="2019140"/>
                </a:lnTo>
                <a:lnTo>
                  <a:pt x="10263193" y="2015953"/>
                </a:lnTo>
                <a:lnTo>
                  <a:pt x="10268287" y="2014041"/>
                </a:lnTo>
                <a:lnTo>
                  <a:pt x="10274657" y="2012130"/>
                </a:lnTo>
                <a:lnTo>
                  <a:pt x="10281661" y="2011492"/>
                </a:lnTo>
                <a:lnTo>
                  <a:pt x="10288667" y="2010855"/>
                </a:lnTo>
                <a:lnTo>
                  <a:pt x="10295673" y="2009580"/>
                </a:lnTo>
                <a:lnTo>
                  <a:pt x="10303315" y="2008943"/>
                </a:lnTo>
                <a:lnTo>
                  <a:pt x="10309047" y="2007669"/>
                </a:lnTo>
                <a:lnTo>
                  <a:pt x="10314143" y="2005757"/>
                </a:lnTo>
                <a:lnTo>
                  <a:pt x="10321147" y="2000659"/>
                </a:lnTo>
                <a:lnTo>
                  <a:pt x="10329427" y="1994923"/>
                </a:lnTo>
                <a:lnTo>
                  <a:pt x="10337707" y="1987276"/>
                </a:lnTo>
                <a:lnTo>
                  <a:pt x="10343439" y="1981540"/>
                </a:lnTo>
                <a:lnTo>
                  <a:pt x="10346623" y="1974530"/>
                </a:lnTo>
                <a:lnTo>
                  <a:pt x="10349171" y="1967520"/>
                </a:lnTo>
                <a:lnTo>
                  <a:pt x="10351081" y="1959235"/>
                </a:lnTo>
                <a:lnTo>
                  <a:pt x="10352991" y="1952862"/>
                </a:lnTo>
                <a:lnTo>
                  <a:pt x="10358087" y="1943303"/>
                </a:lnTo>
                <a:lnTo>
                  <a:pt x="10363181" y="1931832"/>
                </a:lnTo>
                <a:lnTo>
                  <a:pt x="10369551" y="1920361"/>
                </a:lnTo>
                <a:lnTo>
                  <a:pt x="10375283" y="1911439"/>
                </a:lnTo>
                <a:lnTo>
                  <a:pt x="10384835" y="1906978"/>
                </a:lnTo>
                <a:lnTo>
                  <a:pt x="10394389" y="1901242"/>
                </a:lnTo>
                <a:lnTo>
                  <a:pt x="10401395" y="1898693"/>
                </a:lnTo>
                <a:lnTo>
                  <a:pt x="10407763" y="1894870"/>
                </a:lnTo>
                <a:lnTo>
                  <a:pt x="10415405" y="1889771"/>
                </a:lnTo>
                <a:lnTo>
                  <a:pt x="10421137" y="1887222"/>
                </a:lnTo>
                <a:lnTo>
                  <a:pt x="10427505" y="1886585"/>
                </a:lnTo>
                <a:lnTo>
                  <a:pt x="10433237" y="1885948"/>
                </a:lnTo>
                <a:lnTo>
                  <a:pt x="10439607" y="1885948"/>
                </a:lnTo>
                <a:lnTo>
                  <a:pt x="10445975" y="1887222"/>
                </a:lnTo>
                <a:lnTo>
                  <a:pt x="10448531" y="1887222"/>
                </a:lnTo>
                <a:lnTo>
                  <a:pt x="10448413" y="1887193"/>
                </a:lnTo>
                <a:lnTo>
                  <a:pt x="10443317" y="1886556"/>
                </a:lnTo>
                <a:close/>
                <a:moveTo>
                  <a:pt x="7023170" y="1874598"/>
                </a:moveTo>
                <a:lnTo>
                  <a:pt x="7023283" y="1875726"/>
                </a:lnTo>
                <a:lnTo>
                  <a:pt x="7025831" y="1884646"/>
                </a:lnTo>
                <a:lnTo>
                  <a:pt x="7026468" y="1889106"/>
                </a:lnTo>
                <a:lnTo>
                  <a:pt x="7026950" y="1892480"/>
                </a:lnTo>
                <a:lnTo>
                  <a:pt x="7026950" y="1891653"/>
                </a:lnTo>
                <a:lnTo>
                  <a:pt x="7026313" y="1887193"/>
                </a:lnTo>
                <a:lnTo>
                  <a:pt x="7025676" y="1883370"/>
                </a:lnTo>
                <a:close/>
                <a:moveTo>
                  <a:pt x="7022646" y="1868665"/>
                </a:moveTo>
                <a:lnTo>
                  <a:pt x="7022646" y="1869354"/>
                </a:lnTo>
                <a:lnTo>
                  <a:pt x="7022991" y="1872799"/>
                </a:lnTo>
                <a:close/>
                <a:moveTo>
                  <a:pt x="10564581" y="1844214"/>
                </a:moveTo>
                <a:lnTo>
                  <a:pt x="10569447" y="1847053"/>
                </a:lnTo>
                <a:lnTo>
                  <a:pt x="10575181" y="1850239"/>
                </a:lnTo>
                <a:lnTo>
                  <a:pt x="10582825" y="1857885"/>
                </a:lnTo>
                <a:lnTo>
                  <a:pt x="10589831" y="1864893"/>
                </a:lnTo>
                <a:lnTo>
                  <a:pt x="10593655" y="1870627"/>
                </a:lnTo>
                <a:lnTo>
                  <a:pt x="10597477" y="1876999"/>
                </a:lnTo>
                <a:lnTo>
                  <a:pt x="10600025" y="1879547"/>
                </a:lnTo>
                <a:lnTo>
                  <a:pt x="10601299" y="1883370"/>
                </a:lnTo>
                <a:lnTo>
                  <a:pt x="10601935" y="1885919"/>
                </a:lnTo>
                <a:lnTo>
                  <a:pt x="10601935" y="1889104"/>
                </a:lnTo>
                <a:lnTo>
                  <a:pt x="10601299" y="1893564"/>
                </a:lnTo>
                <a:lnTo>
                  <a:pt x="10598113" y="1898661"/>
                </a:lnTo>
                <a:lnTo>
                  <a:pt x="10594929" y="1903758"/>
                </a:lnTo>
                <a:lnTo>
                  <a:pt x="10592381" y="1908218"/>
                </a:lnTo>
                <a:lnTo>
                  <a:pt x="10590469" y="1913315"/>
                </a:lnTo>
                <a:lnTo>
                  <a:pt x="10589195" y="1920961"/>
                </a:lnTo>
                <a:lnTo>
                  <a:pt x="10586647" y="1927969"/>
                </a:lnTo>
                <a:lnTo>
                  <a:pt x="10584735" y="1934978"/>
                </a:lnTo>
                <a:lnTo>
                  <a:pt x="10581551" y="1944535"/>
                </a:lnTo>
                <a:lnTo>
                  <a:pt x="10577729" y="1956640"/>
                </a:lnTo>
                <a:lnTo>
                  <a:pt x="10575181" y="1962375"/>
                </a:lnTo>
                <a:lnTo>
                  <a:pt x="10572633" y="1968109"/>
                </a:lnTo>
                <a:lnTo>
                  <a:pt x="10570721" y="1972569"/>
                </a:lnTo>
                <a:lnTo>
                  <a:pt x="10568173" y="1975754"/>
                </a:lnTo>
                <a:lnTo>
                  <a:pt x="10561803" y="1977666"/>
                </a:lnTo>
                <a:lnTo>
                  <a:pt x="10555433" y="1978303"/>
                </a:lnTo>
                <a:lnTo>
                  <a:pt x="10548425" y="1977666"/>
                </a:lnTo>
                <a:lnTo>
                  <a:pt x="10544971" y="1976371"/>
                </a:lnTo>
                <a:lnTo>
                  <a:pt x="10545963" y="1977079"/>
                </a:lnTo>
                <a:lnTo>
                  <a:pt x="10550423" y="1978354"/>
                </a:lnTo>
                <a:lnTo>
                  <a:pt x="10557427" y="1978991"/>
                </a:lnTo>
                <a:lnTo>
                  <a:pt x="10563797" y="1978354"/>
                </a:lnTo>
                <a:lnTo>
                  <a:pt x="10570165" y="1977079"/>
                </a:lnTo>
                <a:lnTo>
                  <a:pt x="10572713" y="1973255"/>
                </a:lnTo>
                <a:lnTo>
                  <a:pt x="10574623" y="1968794"/>
                </a:lnTo>
                <a:lnTo>
                  <a:pt x="10577171" y="1963059"/>
                </a:lnTo>
                <a:lnTo>
                  <a:pt x="10579719" y="1957323"/>
                </a:lnTo>
                <a:lnTo>
                  <a:pt x="10583539" y="1945215"/>
                </a:lnTo>
                <a:lnTo>
                  <a:pt x="10586723" y="1935656"/>
                </a:lnTo>
                <a:lnTo>
                  <a:pt x="10589271" y="1929283"/>
                </a:lnTo>
                <a:lnTo>
                  <a:pt x="10591183" y="1921635"/>
                </a:lnTo>
                <a:lnTo>
                  <a:pt x="10592455" y="1913988"/>
                </a:lnTo>
                <a:lnTo>
                  <a:pt x="10594367" y="1908890"/>
                </a:lnTo>
                <a:lnTo>
                  <a:pt x="10596913" y="1905066"/>
                </a:lnTo>
                <a:lnTo>
                  <a:pt x="10600735" y="1899331"/>
                </a:lnTo>
                <a:lnTo>
                  <a:pt x="10603283" y="1894232"/>
                </a:lnTo>
                <a:lnTo>
                  <a:pt x="10603919" y="1889134"/>
                </a:lnTo>
                <a:lnTo>
                  <a:pt x="10603919" y="1886585"/>
                </a:lnTo>
                <a:lnTo>
                  <a:pt x="10603283" y="1884036"/>
                </a:lnTo>
                <a:lnTo>
                  <a:pt x="10602009" y="1880849"/>
                </a:lnTo>
                <a:lnTo>
                  <a:pt x="10599461" y="1877026"/>
                </a:lnTo>
                <a:lnTo>
                  <a:pt x="10595641" y="1871290"/>
                </a:lnTo>
                <a:lnTo>
                  <a:pt x="10591819" y="1864917"/>
                </a:lnTo>
                <a:lnTo>
                  <a:pt x="10584813" y="1857907"/>
                </a:lnTo>
                <a:lnTo>
                  <a:pt x="10577171" y="1850897"/>
                </a:lnTo>
                <a:lnTo>
                  <a:pt x="10571439" y="1847073"/>
                </a:lnTo>
                <a:close/>
                <a:moveTo>
                  <a:pt x="7023224" y="1826649"/>
                </a:moveTo>
                <a:lnTo>
                  <a:pt x="7023283" y="1827303"/>
                </a:lnTo>
                <a:lnTo>
                  <a:pt x="7024402" y="1834578"/>
                </a:lnTo>
                <a:lnTo>
                  <a:pt x="7024402" y="1834311"/>
                </a:lnTo>
                <a:close/>
                <a:moveTo>
                  <a:pt x="7022646" y="1819761"/>
                </a:moveTo>
                <a:lnTo>
                  <a:pt x="7022646" y="1820295"/>
                </a:lnTo>
                <a:lnTo>
                  <a:pt x="7022913" y="1823232"/>
                </a:lnTo>
                <a:close/>
                <a:moveTo>
                  <a:pt x="7021509" y="1801552"/>
                </a:moveTo>
                <a:lnTo>
                  <a:pt x="7022009" y="1807552"/>
                </a:lnTo>
                <a:lnTo>
                  <a:pt x="7022491" y="1811891"/>
                </a:lnTo>
                <a:lnTo>
                  <a:pt x="7022491" y="1811374"/>
                </a:lnTo>
                <a:lnTo>
                  <a:pt x="7021854" y="1805002"/>
                </a:lnTo>
                <a:close/>
                <a:moveTo>
                  <a:pt x="10570085" y="1791623"/>
                </a:moveTo>
                <a:lnTo>
                  <a:pt x="10566899" y="1792260"/>
                </a:lnTo>
                <a:lnTo>
                  <a:pt x="10560529" y="1795445"/>
                </a:lnTo>
                <a:lnTo>
                  <a:pt x="10556069" y="1797357"/>
                </a:lnTo>
                <a:lnTo>
                  <a:pt x="10551611" y="1799905"/>
                </a:lnTo>
                <a:lnTo>
                  <a:pt x="10546515" y="1804365"/>
                </a:lnTo>
                <a:lnTo>
                  <a:pt x="10544603" y="1807551"/>
                </a:lnTo>
                <a:lnTo>
                  <a:pt x="10542693" y="1809462"/>
                </a:lnTo>
                <a:lnTo>
                  <a:pt x="10541419" y="1812011"/>
                </a:lnTo>
                <a:lnTo>
                  <a:pt x="10540781" y="1813922"/>
                </a:lnTo>
                <a:lnTo>
                  <a:pt x="10540781" y="1815834"/>
                </a:lnTo>
                <a:lnTo>
                  <a:pt x="10541419" y="1818382"/>
                </a:lnTo>
                <a:lnTo>
                  <a:pt x="10542055" y="1821568"/>
                </a:lnTo>
                <a:lnTo>
                  <a:pt x="10544603" y="1824754"/>
                </a:lnTo>
                <a:lnTo>
                  <a:pt x="10548425" y="1830488"/>
                </a:lnTo>
                <a:lnTo>
                  <a:pt x="10550973" y="1835585"/>
                </a:lnTo>
                <a:lnTo>
                  <a:pt x="10556069" y="1839408"/>
                </a:lnTo>
                <a:lnTo>
                  <a:pt x="10561803" y="1842593"/>
                </a:lnTo>
                <a:lnTo>
                  <a:pt x="10563127" y="1843366"/>
                </a:lnTo>
                <a:lnTo>
                  <a:pt x="10558065" y="1839426"/>
                </a:lnTo>
                <a:lnTo>
                  <a:pt x="10552969" y="1836240"/>
                </a:lnTo>
                <a:lnTo>
                  <a:pt x="10549785" y="1831779"/>
                </a:lnTo>
                <a:lnTo>
                  <a:pt x="10546601" y="1825406"/>
                </a:lnTo>
                <a:lnTo>
                  <a:pt x="10544053" y="1822219"/>
                </a:lnTo>
                <a:lnTo>
                  <a:pt x="10542779" y="1819670"/>
                </a:lnTo>
                <a:lnTo>
                  <a:pt x="10542779" y="1816484"/>
                </a:lnTo>
                <a:lnTo>
                  <a:pt x="10542779" y="1814572"/>
                </a:lnTo>
                <a:lnTo>
                  <a:pt x="10543417" y="1812660"/>
                </a:lnTo>
                <a:lnTo>
                  <a:pt x="10545327" y="1810111"/>
                </a:lnTo>
                <a:lnTo>
                  <a:pt x="10546601" y="1807562"/>
                </a:lnTo>
                <a:lnTo>
                  <a:pt x="10548511" y="1805013"/>
                </a:lnTo>
                <a:lnTo>
                  <a:pt x="10552969" y="1800552"/>
                </a:lnTo>
                <a:lnTo>
                  <a:pt x="10558065" y="1797365"/>
                </a:lnTo>
                <a:lnTo>
                  <a:pt x="10562523" y="1795454"/>
                </a:lnTo>
                <a:lnTo>
                  <a:pt x="10568891" y="1792904"/>
                </a:lnTo>
                <a:lnTo>
                  <a:pt x="10572075" y="1792267"/>
                </a:lnTo>
                <a:lnTo>
                  <a:pt x="10574623" y="1791630"/>
                </a:lnTo>
                <a:lnTo>
                  <a:pt x="10575209" y="1791630"/>
                </a:lnTo>
                <a:lnTo>
                  <a:pt x="10575181" y="1791623"/>
                </a:lnTo>
                <a:lnTo>
                  <a:pt x="10572633" y="1791623"/>
                </a:lnTo>
                <a:close/>
                <a:moveTo>
                  <a:pt x="7032046" y="1717940"/>
                </a:moveTo>
                <a:lnTo>
                  <a:pt x="7031564" y="1728548"/>
                </a:lnTo>
                <a:lnTo>
                  <a:pt x="7031029" y="1734433"/>
                </a:lnTo>
                <a:lnTo>
                  <a:pt x="7032046" y="1726635"/>
                </a:lnTo>
                <a:close/>
                <a:moveTo>
                  <a:pt x="7551468" y="1670222"/>
                </a:moveTo>
                <a:lnTo>
                  <a:pt x="7551361" y="1670568"/>
                </a:lnTo>
                <a:lnTo>
                  <a:pt x="7549449" y="1677577"/>
                </a:lnTo>
                <a:lnTo>
                  <a:pt x="7549430" y="1677648"/>
                </a:lnTo>
                <a:lnTo>
                  <a:pt x="7549948" y="1676301"/>
                </a:lnTo>
                <a:close/>
                <a:moveTo>
                  <a:pt x="7174929" y="1656929"/>
                </a:moveTo>
                <a:lnTo>
                  <a:pt x="7176125" y="1659320"/>
                </a:lnTo>
                <a:lnTo>
                  <a:pt x="7175527" y="1657826"/>
                </a:lnTo>
                <a:close/>
                <a:moveTo>
                  <a:pt x="7556895" y="1652909"/>
                </a:moveTo>
                <a:lnTo>
                  <a:pt x="7556457" y="1654003"/>
                </a:lnTo>
                <a:lnTo>
                  <a:pt x="7555183" y="1657826"/>
                </a:lnTo>
                <a:lnTo>
                  <a:pt x="7554746" y="1659357"/>
                </a:lnTo>
                <a:lnTo>
                  <a:pt x="7555681" y="1656550"/>
                </a:lnTo>
                <a:close/>
                <a:moveTo>
                  <a:pt x="7724663" y="1590964"/>
                </a:moveTo>
                <a:lnTo>
                  <a:pt x="7722991" y="1596401"/>
                </a:lnTo>
                <a:lnTo>
                  <a:pt x="7723218" y="1596022"/>
                </a:lnTo>
                <a:close/>
                <a:moveTo>
                  <a:pt x="7742329" y="1510494"/>
                </a:moveTo>
                <a:lnTo>
                  <a:pt x="7741825" y="1519567"/>
                </a:lnTo>
                <a:lnTo>
                  <a:pt x="7740551" y="1533584"/>
                </a:lnTo>
                <a:lnTo>
                  <a:pt x="7738640" y="1547601"/>
                </a:lnTo>
                <a:lnTo>
                  <a:pt x="7736788" y="1558714"/>
                </a:lnTo>
                <a:lnTo>
                  <a:pt x="7737233" y="1557157"/>
                </a:lnTo>
                <a:lnTo>
                  <a:pt x="7739144" y="1545689"/>
                </a:lnTo>
                <a:lnTo>
                  <a:pt x="7741055" y="1532309"/>
                </a:lnTo>
                <a:lnTo>
                  <a:pt x="7742329" y="1518292"/>
                </a:lnTo>
                <a:close/>
                <a:moveTo>
                  <a:pt x="7676716" y="1404185"/>
                </a:moveTo>
                <a:lnTo>
                  <a:pt x="7676213" y="1408706"/>
                </a:lnTo>
                <a:lnTo>
                  <a:pt x="7676213" y="1413166"/>
                </a:lnTo>
                <a:lnTo>
                  <a:pt x="7678761" y="1418263"/>
                </a:lnTo>
                <a:lnTo>
                  <a:pt x="7681309" y="1423360"/>
                </a:lnTo>
                <a:lnTo>
                  <a:pt x="7685131" y="1428457"/>
                </a:lnTo>
                <a:lnTo>
                  <a:pt x="7688317" y="1432917"/>
                </a:lnTo>
                <a:lnTo>
                  <a:pt x="7692775" y="1434828"/>
                </a:lnTo>
                <a:lnTo>
                  <a:pt x="7699783" y="1437377"/>
                </a:lnTo>
                <a:lnTo>
                  <a:pt x="7705516" y="1439925"/>
                </a:lnTo>
                <a:lnTo>
                  <a:pt x="7710612" y="1443111"/>
                </a:lnTo>
                <a:lnTo>
                  <a:pt x="7714434" y="1446934"/>
                </a:lnTo>
                <a:lnTo>
                  <a:pt x="7720167" y="1452031"/>
                </a:lnTo>
                <a:lnTo>
                  <a:pt x="7723989" y="1458402"/>
                </a:lnTo>
                <a:lnTo>
                  <a:pt x="7727174" y="1464137"/>
                </a:lnTo>
                <a:lnTo>
                  <a:pt x="7731633" y="1473694"/>
                </a:lnTo>
                <a:lnTo>
                  <a:pt x="7735455" y="1485162"/>
                </a:lnTo>
                <a:lnTo>
                  <a:pt x="7739277" y="1497268"/>
                </a:lnTo>
                <a:lnTo>
                  <a:pt x="7742329" y="1507647"/>
                </a:lnTo>
                <a:lnTo>
                  <a:pt x="7742329" y="1506823"/>
                </a:lnTo>
                <a:lnTo>
                  <a:pt x="7739781" y="1495992"/>
                </a:lnTo>
                <a:lnTo>
                  <a:pt x="7735959" y="1483887"/>
                </a:lnTo>
                <a:lnTo>
                  <a:pt x="7732137" y="1472418"/>
                </a:lnTo>
                <a:lnTo>
                  <a:pt x="7727678" y="1462861"/>
                </a:lnTo>
                <a:lnTo>
                  <a:pt x="7724493" y="1457127"/>
                </a:lnTo>
                <a:lnTo>
                  <a:pt x="7720670" y="1450756"/>
                </a:lnTo>
                <a:lnTo>
                  <a:pt x="7714937" y="1445659"/>
                </a:lnTo>
                <a:lnTo>
                  <a:pt x="7711115" y="1441199"/>
                </a:lnTo>
                <a:lnTo>
                  <a:pt x="7706019" y="1438650"/>
                </a:lnTo>
                <a:lnTo>
                  <a:pt x="7699649" y="1436102"/>
                </a:lnTo>
                <a:lnTo>
                  <a:pt x="7693278" y="1433553"/>
                </a:lnTo>
                <a:lnTo>
                  <a:pt x="7688819" y="1431642"/>
                </a:lnTo>
                <a:lnTo>
                  <a:pt x="7685634" y="1427182"/>
                </a:lnTo>
                <a:lnTo>
                  <a:pt x="7681812" y="1422085"/>
                </a:lnTo>
                <a:lnTo>
                  <a:pt x="7679264" y="1416350"/>
                </a:lnTo>
                <a:lnTo>
                  <a:pt x="7676716" y="1411890"/>
                </a:lnTo>
                <a:lnTo>
                  <a:pt x="7676716" y="1407430"/>
                </a:lnTo>
                <a:close/>
                <a:moveTo>
                  <a:pt x="7680925" y="1384579"/>
                </a:moveTo>
                <a:lnTo>
                  <a:pt x="7678761" y="1391503"/>
                </a:lnTo>
                <a:lnTo>
                  <a:pt x="7677487" y="1397875"/>
                </a:lnTo>
                <a:lnTo>
                  <a:pt x="7677303" y="1399346"/>
                </a:lnTo>
                <a:lnTo>
                  <a:pt x="7677990" y="1396599"/>
                </a:lnTo>
                <a:lnTo>
                  <a:pt x="7679264" y="1390228"/>
                </a:lnTo>
                <a:close/>
                <a:moveTo>
                  <a:pt x="7683221" y="1364587"/>
                </a:moveTo>
                <a:lnTo>
                  <a:pt x="7683221" y="1372389"/>
                </a:lnTo>
                <a:lnTo>
                  <a:pt x="7682004" y="1380910"/>
                </a:lnTo>
                <a:lnTo>
                  <a:pt x="7682449" y="1379397"/>
                </a:lnTo>
                <a:lnTo>
                  <a:pt x="7683723" y="1371114"/>
                </a:lnTo>
                <a:close/>
                <a:moveTo>
                  <a:pt x="7681309" y="1339088"/>
                </a:moveTo>
                <a:lnTo>
                  <a:pt x="7681309" y="1346904"/>
                </a:lnTo>
                <a:lnTo>
                  <a:pt x="7681947" y="1355187"/>
                </a:lnTo>
                <a:lnTo>
                  <a:pt x="7683141" y="1363546"/>
                </a:lnTo>
                <a:lnTo>
                  <a:pt x="7683086" y="1362831"/>
                </a:lnTo>
                <a:lnTo>
                  <a:pt x="7682449" y="1353911"/>
                </a:lnTo>
                <a:lnTo>
                  <a:pt x="7681812" y="1345628"/>
                </a:lnTo>
                <a:close/>
                <a:moveTo>
                  <a:pt x="7631441" y="1277001"/>
                </a:moveTo>
                <a:lnTo>
                  <a:pt x="7630986" y="1277456"/>
                </a:lnTo>
                <a:lnTo>
                  <a:pt x="7630349" y="1280642"/>
                </a:lnTo>
                <a:lnTo>
                  <a:pt x="7629712" y="1284465"/>
                </a:lnTo>
                <a:lnTo>
                  <a:pt x="7630349" y="1287650"/>
                </a:lnTo>
                <a:lnTo>
                  <a:pt x="7630986" y="1294022"/>
                </a:lnTo>
                <a:lnTo>
                  <a:pt x="7632897" y="1299756"/>
                </a:lnTo>
                <a:lnTo>
                  <a:pt x="7635445" y="1303579"/>
                </a:lnTo>
                <a:lnTo>
                  <a:pt x="7639904" y="1308039"/>
                </a:lnTo>
                <a:lnTo>
                  <a:pt x="7643089" y="1309313"/>
                </a:lnTo>
                <a:lnTo>
                  <a:pt x="7645000" y="1310587"/>
                </a:lnTo>
                <a:lnTo>
                  <a:pt x="7647548" y="1311861"/>
                </a:lnTo>
                <a:lnTo>
                  <a:pt x="7649459" y="1311861"/>
                </a:lnTo>
                <a:lnTo>
                  <a:pt x="7657740" y="1306764"/>
                </a:lnTo>
                <a:lnTo>
                  <a:pt x="7666658" y="1302304"/>
                </a:lnTo>
                <a:lnTo>
                  <a:pt x="7670481" y="1302942"/>
                </a:lnTo>
                <a:lnTo>
                  <a:pt x="7674939" y="1304853"/>
                </a:lnTo>
                <a:lnTo>
                  <a:pt x="7678761" y="1308676"/>
                </a:lnTo>
                <a:lnTo>
                  <a:pt x="7681309" y="1311861"/>
                </a:lnTo>
                <a:lnTo>
                  <a:pt x="7682583" y="1315047"/>
                </a:lnTo>
                <a:lnTo>
                  <a:pt x="7683221" y="1318233"/>
                </a:lnTo>
                <a:lnTo>
                  <a:pt x="7683221" y="1322056"/>
                </a:lnTo>
                <a:lnTo>
                  <a:pt x="7682583" y="1325878"/>
                </a:lnTo>
                <a:lnTo>
                  <a:pt x="7682354" y="1328628"/>
                </a:lnTo>
                <a:lnTo>
                  <a:pt x="7683086" y="1324603"/>
                </a:lnTo>
                <a:lnTo>
                  <a:pt x="7683723" y="1321417"/>
                </a:lnTo>
                <a:lnTo>
                  <a:pt x="7683086" y="1316957"/>
                </a:lnTo>
                <a:lnTo>
                  <a:pt x="7682449" y="1313772"/>
                </a:lnTo>
                <a:lnTo>
                  <a:pt x="7681175" y="1310586"/>
                </a:lnTo>
                <a:lnTo>
                  <a:pt x="7679264" y="1306763"/>
                </a:lnTo>
                <a:lnTo>
                  <a:pt x="7675442" y="1303578"/>
                </a:lnTo>
                <a:lnTo>
                  <a:pt x="7670982" y="1301666"/>
                </a:lnTo>
                <a:lnTo>
                  <a:pt x="7667160" y="1301029"/>
                </a:lnTo>
                <a:lnTo>
                  <a:pt x="7658242" y="1305489"/>
                </a:lnTo>
                <a:lnTo>
                  <a:pt x="7649961" y="1310586"/>
                </a:lnTo>
                <a:lnTo>
                  <a:pt x="7648049" y="1310586"/>
                </a:lnTo>
                <a:lnTo>
                  <a:pt x="7645501" y="1309312"/>
                </a:lnTo>
                <a:lnTo>
                  <a:pt x="7642953" y="1307400"/>
                </a:lnTo>
                <a:lnTo>
                  <a:pt x="7640405" y="1306126"/>
                </a:lnTo>
                <a:lnTo>
                  <a:pt x="7635946" y="1302303"/>
                </a:lnTo>
                <a:lnTo>
                  <a:pt x="7632761" y="1298480"/>
                </a:lnTo>
                <a:lnTo>
                  <a:pt x="7631487" y="1293383"/>
                </a:lnTo>
                <a:lnTo>
                  <a:pt x="7630213" y="1286375"/>
                </a:lnTo>
                <a:lnTo>
                  <a:pt x="7630213" y="1282552"/>
                </a:lnTo>
                <a:lnTo>
                  <a:pt x="7630850" y="1279366"/>
                </a:lnTo>
                <a:close/>
                <a:moveTo>
                  <a:pt x="7668555" y="1266654"/>
                </a:moveTo>
                <a:lnTo>
                  <a:pt x="7667933" y="1267899"/>
                </a:lnTo>
                <a:lnTo>
                  <a:pt x="7667706" y="1268353"/>
                </a:lnTo>
                <a:lnTo>
                  <a:pt x="7668434" y="1267261"/>
                </a:lnTo>
                <a:close/>
                <a:moveTo>
                  <a:pt x="7597287" y="1157636"/>
                </a:moveTo>
                <a:lnTo>
                  <a:pt x="7599136" y="1165958"/>
                </a:lnTo>
                <a:lnTo>
                  <a:pt x="7601047" y="1179337"/>
                </a:lnTo>
                <a:lnTo>
                  <a:pt x="7602321" y="1186983"/>
                </a:lnTo>
                <a:lnTo>
                  <a:pt x="7603595" y="1192717"/>
                </a:lnTo>
                <a:lnTo>
                  <a:pt x="7605506" y="1198451"/>
                </a:lnTo>
                <a:lnTo>
                  <a:pt x="7608691" y="1202911"/>
                </a:lnTo>
                <a:lnTo>
                  <a:pt x="7610602" y="1205460"/>
                </a:lnTo>
                <a:lnTo>
                  <a:pt x="7613150" y="1208008"/>
                </a:lnTo>
                <a:lnTo>
                  <a:pt x="7616335" y="1211194"/>
                </a:lnTo>
                <a:lnTo>
                  <a:pt x="7620794" y="1213743"/>
                </a:lnTo>
                <a:lnTo>
                  <a:pt x="7627801" y="1218203"/>
                </a:lnTo>
                <a:lnTo>
                  <a:pt x="7634808" y="1222663"/>
                </a:lnTo>
                <a:lnTo>
                  <a:pt x="7641815" y="1224574"/>
                </a:lnTo>
                <a:lnTo>
                  <a:pt x="7648822" y="1226485"/>
                </a:lnTo>
                <a:lnTo>
                  <a:pt x="7653281" y="1227760"/>
                </a:lnTo>
                <a:lnTo>
                  <a:pt x="7656466" y="1229671"/>
                </a:lnTo>
                <a:lnTo>
                  <a:pt x="7659014" y="1231582"/>
                </a:lnTo>
                <a:lnTo>
                  <a:pt x="7661562" y="1234768"/>
                </a:lnTo>
                <a:lnTo>
                  <a:pt x="7663473" y="1236679"/>
                </a:lnTo>
                <a:lnTo>
                  <a:pt x="7665384" y="1239228"/>
                </a:lnTo>
                <a:lnTo>
                  <a:pt x="7666021" y="1242414"/>
                </a:lnTo>
                <a:lnTo>
                  <a:pt x="7666658" y="1246874"/>
                </a:lnTo>
                <a:lnTo>
                  <a:pt x="7667933" y="1251334"/>
                </a:lnTo>
                <a:lnTo>
                  <a:pt x="7669207" y="1258342"/>
                </a:lnTo>
                <a:lnTo>
                  <a:pt x="7669207" y="1262165"/>
                </a:lnTo>
                <a:lnTo>
                  <a:pt x="7669207" y="1263395"/>
                </a:lnTo>
                <a:lnTo>
                  <a:pt x="7669708" y="1260890"/>
                </a:lnTo>
                <a:lnTo>
                  <a:pt x="7669708" y="1257067"/>
                </a:lnTo>
                <a:lnTo>
                  <a:pt x="7668434" y="1250695"/>
                </a:lnTo>
                <a:lnTo>
                  <a:pt x="7667160" y="1244961"/>
                </a:lnTo>
                <a:lnTo>
                  <a:pt x="7666523" y="1241775"/>
                </a:lnTo>
                <a:lnTo>
                  <a:pt x="7665886" y="1238590"/>
                </a:lnTo>
                <a:lnTo>
                  <a:pt x="7663975" y="1235404"/>
                </a:lnTo>
                <a:lnTo>
                  <a:pt x="7662064" y="1232856"/>
                </a:lnTo>
                <a:lnTo>
                  <a:pt x="7659516" y="1230307"/>
                </a:lnTo>
                <a:lnTo>
                  <a:pt x="7656968" y="1228396"/>
                </a:lnTo>
                <a:lnTo>
                  <a:pt x="7653783" y="1226484"/>
                </a:lnTo>
                <a:lnTo>
                  <a:pt x="7649323" y="1225210"/>
                </a:lnTo>
                <a:lnTo>
                  <a:pt x="7642316" y="1223299"/>
                </a:lnTo>
                <a:lnTo>
                  <a:pt x="7635309" y="1220750"/>
                </a:lnTo>
                <a:lnTo>
                  <a:pt x="7628302" y="1216927"/>
                </a:lnTo>
                <a:lnTo>
                  <a:pt x="7621294" y="1212467"/>
                </a:lnTo>
                <a:lnTo>
                  <a:pt x="7616835" y="1209282"/>
                </a:lnTo>
                <a:lnTo>
                  <a:pt x="7613650" y="1206733"/>
                </a:lnTo>
                <a:lnTo>
                  <a:pt x="7611102" y="1204185"/>
                </a:lnTo>
                <a:lnTo>
                  <a:pt x="7608554" y="1201636"/>
                </a:lnTo>
                <a:lnTo>
                  <a:pt x="7606006" y="1197176"/>
                </a:lnTo>
                <a:lnTo>
                  <a:pt x="7604095" y="1191442"/>
                </a:lnTo>
                <a:lnTo>
                  <a:pt x="7602821" y="1185070"/>
                </a:lnTo>
                <a:lnTo>
                  <a:pt x="7601547" y="1178699"/>
                </a:lnTo>
                <a:lnTo>
                  <a:pt x="7599636" y="1164682"/>
                </a:lnTo>
                <a:close/>
                <a:moveTo>
                  <a:pt x="7575628" y="1100581"/>
                </a:moveTo>
                <a:lnTo>
                  <a:pt x="7574293" y="1103518"/>
                </a:lnTo>
                <a:lnTo>
                  <a:pt x="7575567" y="1109253"/>
                </a:lnTo>
                <a:lnTo>
                  <a:pt x="7578115" y="1116898"/>
                </a:lnTo>
                <a:lnTo>
                  <a:pt x="7581300" y="1123907"/>
                </a:lnTo>
                <a:lnTo>
                  <a:pt x="7583848" y="1130278"/>
                </a:lnTo>
                <a:lnTo>
                  <a:pt x="7586396" y="1134738"/>
                </a:lnTo>
                <a:lnTo>
                  <a:pt x="7590218" y="1141109"/>
                </a:lnTo>
                <a:lnTo>
                  <a:pt x="7593403" y="1148118"/>
                </a:lnTo>
                <a:lnTo>
                  <a:pt x="7595607" y="1152526"/>
                </a:lnTo>
                <a:lnTo>
                  <a:pt x="7593902" y="1146842"/>
                </a:lnTo>
                <a:lnTo>
                  <a:pt x="7590080" y="1140471"/>
                </a:lnTo>
                <a:lnTo>
                  <a:pt x="7586895" y="1133463"/>
                </a:lnTo>
                <a:lnTo>
                  <a:pt x="7583710" y="1129003"/>
                </a:lnTo>
                <a:lnTo>
                  <a:pt x="7581799" y="1122631"/>
                </a:lnTo>
                <a:lnTo>
                  <a:pt x="7578614" y="1115623"/>
                </a:lnTo>
                <a:lnTo>
                  <a:pt x="7576066" y="1108614"/>
                </a:lnTo>
                <a:lnTo>
                  <a:pt x="7574792" y="1102880"/>
                </a:lnTo>
                <a:close/>
                <a:moveTo>
                  <a:pt x="7402158" y="948056"/>
                </a:moveTo>
                <a:lnTo>
                  <a:pt x="7397699" y="948694"/>
                </a:lnTo>
                <a:lnTo>
                  <a:pt x="7394513" y="949968"/>
                </a:lnTo>
                <a:lnTo>
                  <a:pt x="7392602" y="951879"/>
                </a:lnTo>
                <a:lnTo>
                  <a:pt x="7391965" y="954428"/>
                </a:lnTo>
                <a:lnTo>
                  <a:pt x="7391965" y="957613"/>
                </a:lnTo>
                <a:lnTo>
                  <a:pt x="7391965" y="960799"/>
                </a:lnTo>
                <a:lnTo>
                  <a:pt x="7392109" y="961951"/>
                </a:lnTo>
                <a:lnTo>
                  <a:pt x="7392109" y="961437"/>
                </a:lnTo>
                <a:lnTo>
                  <a:pt x="7392109" y="958889"/>
                </a:lnTo>
                <a:lnTo>
                  <a:pt x="7392109" y="955703"/>
                </a:lnTo>
                <a:lnTo>
                  <a:pt x="7392746" y="952517"/>
                </a:lnTo>
                <a:lnTo>
                  <a:pt x="7394020" y="950606"/>
                </a:lnTo>
                <a:lnTo>
                  <a:pt x="7397205" y="949332"/>
                </a:lnTo>
                <a:lnTo>
                  <a:pt x="7401664" y="948695"/>
                </a:lnTo>
                <a:lnTo>
                  <a:pt x="7406760" y="949332"/>
                </a:lnTo>
                <a:lnTo>
                  <a:pt x="7411219" y="950606"/>
                </a:lnTo>
                <a:lnTo>
                  <a:pt x="7417589" y="953792"/>
                </a:lnTo>
                <a:lnTo>
                  <a:pt x="7425870" y="959526"/>
                </a:lnTo>
                <a:lnTo>
                  <a:pt x="7434151" y="965260"/>
                </a:lnTo>
                <a:lnTo>
                  <a:pt x="7439885" y="970357"/>
                </a:lnTo>
                <a:lnTo>
                  <a:pt x="7446891" y="969720"/>
                </a:lnTo>
                <a:lnTo>
                  <a:pt x="7455173" y="969720"/>
                </a:lnTo>
                <a:lnTo>
                  <a:pt x="7463454" y="969083"/>
                </a:lnTo>
                <a:lnTo>
                  <a:pt x="7469824" y="970357"/>
                </a:lnTo>
                <a:lnTo>
                  <a:pt x="7473009" y="971631"/>
                </a:lnTo>
                <a:lnTo>
                  <a:pt x="7477468" y="973543"/>
                </a:lnTo>
                <a:lnTo>
                  <a:pt x="7481290" y="976091"/>
                </a:lnTo>
                <a:lnTo>
                  <a:pt x="7485749" y="979277"/>
                </a:lnTo>
                <a:lnTo>
                  <a:pt x="7489571" y="981826"/>
                </a:lnTo>
                <a:lnTo>
                  <a:pt x="7493393" y="983737"/>
                </a:lnTo>
                <a:lnTo>
                  <a:pt x="7497852" y="985648"/>
                </a:lnTo>
                <a:lnTo>
                  <a:pt x="7501037" y="986923"/>
                </a:lnTo>
                <a:lnTo>
                  <a:pt x="7508044" y="988197"/>
                </a:lnTo>
                <a:lnTo>
                  <a:pt x="7515051" y="989471"/>
                </a:lnTo>
                <a:lnTo>
                  <a:pt x="7522695" y="990108"/>
                </a:lnTo>
                <a:lnTo>
                  <a:pt x="7527791" y="992020"/>
                </a:lnTo>
                <a:lnTo>
                  <a:pt x="7531613" y="997117"/>
                </a:lnTo>
                <a:lnTo>
                  <a:pt x="7535435" y="1002851"/>
                </a:lnTo>
                <a:lnTo>
                  <a:pt x="7538620" y="1009222"/>
                </a:lnTo>
                <a:lnTo>
                  <a:pt x="7542442" y="1013682"/>
                </a:lnTo>
                <a:lnTo>
                  <a:pt x="7548813" y="1014957"/>
                </a:lnTo>
                <a:lnTo>
                  <a:pt x="7557093" y="1016231"/>
                </a:lnTo>
                <a:lnTo>
                  <a:pt x="7565375" y="1017505"/>
                </a:lnTo>
                <a:lnTo>
                  <a:pt x="7571745" y="1018779"/>
                </a:lnTo>
                <a:lnTo>
                  <a:pt x="7580026" y="1022602"/>
                </a:lnTo>
                <a:lnTo>
                  <a:pt x="7588307" y="1027062"/>
                </a:lnTo>
                <a:lnTo>
                  <a:pt x="7597225" y="1031522"/>
                </a:lnTo>
                <a:lnTo>
                  <a:pt x="7602958" y="1035345"/>
                </a:lnTo>
                <a:lnTo>
                  <a:pt x="7610602" y="1040442"/>
                </a:lnTo>
                <a:lnTo>
                  <a:pt x="7617609" y="1046176"/>
                </a:lnTo>
                <a:lnTo>
                  <a:pt x="7622068" y="1048725"/>
                </a:lnTo>
                <a:lnTo>
                  <a:pt x="7624616" y="1053185"/>
                </a:lnTo>
                <a:lnTo>
                  <a:pt x="7626527" y="1056370"/>
                </a:lnTo>
                <a:lnTo>
                  <a:pt x="7627164" y="1059556"/>
                </a:lnTo>
                <a:lnTo>
                  <a:pt x="7627164" y="1061467"/>
                </a:lnTo>
                <a:lnTo>
                  <a:pt x="7627051" y="1061751"/>
                </a:lnTo>
                <a:lnTo>
                  <a:pt x="7627665" y="1060829"/>
                </a:lnTo>
                <a:lnTo>
                  <a:pt x="7627665" y="1058918"/>
                </a:lnTo>
                <a:lnTo>
                  <a:pt x="7627028" y="1055095"/>
                </a:lnTo>
                <a:lnTo>
                  <a:pt x="7625117" y="1051272"/>
                </a:lnTo>
                <a:lnTo>
                  <a:pt x="7622568" y="1048087"/>
                </a:lnTo>
                <a:lnTo>
                  <a:pt x="7618109" y="1044901"/>
                </a:lnTo>
                <a:lnTo>
                  <a:pt x="7610465" y="1038530"/>
                </a:lnTo>
                <a:lnTo>
                  <a:pt x="7603458" y="1034707"/>
                </a:lnTo>
                <a:lnTo>
                  <a:pt x="7597087" y="1030884"/>
                </a:lnTo>
                <a:lnTo>
                  <a:pt x="7588806" y="1025787"/>
                </a:lnTo>
                <a:lnTo>
                  <a:pt x="7579888" y="1021964"/>
                </a:lnTo>
                <a:lnTo>
                  <a:pt x="7571606" y="1018141"/>
                </a:lnTo>
                <a:lnTo>
                  <a:pt x="7565873" y="1015593"/>
                </a:lnTo>
                <a:lnTo>
                  <a:pt x="7557592" y="1014956"/>
                </a:lnTo>
                <a:lnTo>
                  <a:pt x="7549311" y="1014318"/>
                </a:lnTo>
                <a:lnTo>
                  <a:pt x="7542940" y="1012407"/>
                </a:lnTo>
                <a:lnTo>
                  <a:pt x="7539118" y="1007947"/>
                </a:lnTo>
                <a:lnTo>
                  <a:pt x="7535296" y="1001576"/>
                </a:lnTo>
                <a:lnTo>
                  <a:pt x="7532111" y="995841"/>
                </a:lnTo>
                <a:lnTo>
                  <a:pt x="7528289" y="990744"/>
                </a:lnTo>
                <a:lnTo>
                  <a:pt x="7523193" y="989470"/>
                </a:lnTo>
                <a:lnTo>
                  <a:pt x="7515548" y="988196"/>
                </a:lnTo>
                <a:lnTo>
                  <a:pt x="7508541" y="987559"/>
                </a:lnTo>
                <a:lnTo>
                  <a:pt x="7501534" y="986284"/>
                </a:lnTo>
                <a:lnTo>
                  <a:pt x="7497711" y="985010"/>
                </a:lnTo>
                <a:lnTo>
                  <a:pt x="7493889" y="983099"/>
                </a:lnTo>
                <a:lnTo>
                  <a:pt x="7490067" y="980550"/>
                </a:lnTo>
                <a:lnTo>
                  <a:pt x="7486245" y="977365"/>
                </a:lnTo>
                <a:lnTo>
                  <a:pt x="7481149" y="974816"/>
                </a:lnTo>
                <a:lnTo>
                  <a:pt x="7477327" y="972905"/>
                </a:lnTo>
                <a:lnTo>
                  <a:pt x="7473505" y="970993"/>
                </a:lnTo>
                <a:lnTo>
                  <a:pt x="7469682" y="969719"/>
                </a:lnTo>
                <a:lnTo>
                  <a:pt x="7462675" y="968445"/>
                </a:lnTo>
                <a:lnTo>
                  <a:pt x="7455668" y="968445"/>
                </a:lnTo>
                <a:lnTo>
                  <a:pt x="7447387" y="969082"/>
                </a:lnTo>
                <a:lnTo>
                  <a:pt x="7440379" y="969719"/>
                </a:lnTo>
                <a:lnTo>
                  <a:pt x="7434009" y="964622"/>
                </a:lnTo>
                <a:lnTo>
                  <a:pt x="7425728" y="958888"/>
                </a:lnTo>
                <a:lnTo>
                  <a:pt x="7417446" y="953153"/>
                </a:lnTo>
                <a:lnTo>
                  <a:pt x="7411713" y="949968"/>
                </a:lnTo>
                <a:lnTo>
                  <a:pt x="7406617" y="948694"/>
                </a:lnTo>
                <a:close/>
                <a:moveTo>
                  <a:pt x="7341904" y="937417"/>
                </a:moveTo>
                <a:lnTo>
                  <a:pt x="7342423" y="941049"/>
                </a:lnTo>
                <a:lnTo>
                  <a:pt x="7343060" y="946146"/>
                </a:lnTo>
                <a:lnTo>
                  <a:pt x="7344334" y="950606"/>
                </a:lnTo>
                <a:lnTo>
                  <a:pt x="7344971" y="955703"/>
                </a:lnTo>
                <a:lnTo>
                  <a:pt x="7346245" y="959526"/>
                </a:lnTo>
                <a:lnTo>
                  <a:pt x="7348156" y="962712"/>
                </a:lnTo>
                <a:lnTo>
                  <a:pt x="7353252" y="967171"/>
                </a:lnTo>
                <a:lnTo>
                  <a:pt x="7358985" y="970994"/>
                </a:lnTo>
                <a:lnTo>
                  <a:pt x="7365355" y="973543"/>
                </a:lnTo>
                <a:lnTo>
                  <a:pt x="7369814" y="974817"/>
                </a:lnTo>
                <a:lnTo>
                  <a:pt x="7376184" y="974817"/>
                </a:lnTo>
                <a:lnTo>
                  <a:pt x="7381917" y="974180"/>
                </a:lnTo>
                <a:lnTo>
                  <a:pt x="7384465" y="973543"/>
                </a:lnTo>
                <a:lnTo>
                  <a:pt x="7387650" y="972906"/>
                </a:lnTo>
                <a:lnTo>
                  <a:pt x="7389561" y="971631"/>
                </a:lnTo>
                <a:lnTo>
                  <a:pt x="7391472" y="970357"/>
                </a:lnTo>
                <a:lnTo>
                  <a:pt x="7391543" y="970000"/>
                </a:lnTo>
                <a:lnTo>
                  <a:pt x="7390054" y="970993"/>
                </a:lnTo>
                <a:lnTo>
                  <a:pt x="7387506" y="972268"/>
                </a:lnTo>
                <a:lnTo>
                  <a:pt x="7384321" y="972905"/>
                </a:lnTo>
                <a:lnTo>
                  <a:pt x="7381773" y="973542"/>
                </a:lnTo>
                <a:lnTo>
                  <a:pt x="7376040" y="974179"/>
                </a:lnTo>
                <a:lnTo>
                  <a:pt x="7369669" y="974179"/>
                </a:lnTo>
                <a:lnTo>
                  <a:pt x="7365210" y="972905"/>
                </a:lnTo>
                <a:lnTo>
                  <a:pt x="7358840" y="969719"/>
                </a:lnTo>
                <a:lnTo>
                  <a:pt x="7352470" y="965896"/>
                </a:lnTo>
                <a:lnTo>
                  <a:pt x="7348011" y="962073"/>
                </a:lnTo>
                <a:lnTo>
                  <a:pt x="7346737" y="958888"/>
                </a:lnTo>
                <a:lnTo>
                  <a:pt x="7345462" y="954428"/>
                </a:lnTo>
                <a:lnTo>
                  <a:pt x="7344188" y="949968"/>
                </a:lnTo>
                <a:lnTo>
                  <a:pt x="7343551" y="945508"/>
                </a:lnTo>
                <a:lnTo>
                  <a:pt x="7342914" y="939774"/>
                </a:lnTo>
                <a:close/>
                <a:moveTo>
                  <a:pt x="7732137" y="0"/>
                </a:moveTo>
                <a:lnTo>
                  <a:pt x="7735959" y="0"/>
                </a:lnTo>
                <a:lnTo>
                  <a:pt x="7739781" y="1274"/>
                </a:lnTo>
                <a:lnTo>
                  <a:pt x="7742329" y="1911"/>
                </a:lnTo>
                <a:lnTo>
                  <a:pt x="7744877" y="3823"/>
                </a:lnTo>
                <a:lnTo>
                  <a:pt x="7747425" y="5734"/>
                </a:lnTo>
                <a:lnTo>
                  <a:pt x="7749337" y="8283"/>
                </a:lnTo>
                <a:lnTo>
                  <a:pt x="7754433" y="14017"/>
                </a:lnTo>
                <a:lnTo>
                  <a:pt x="7759529" y="17840"/>
                </a:lnTo>
                <a:lnTo>
                  <a:pt x="7762077" y="19751"/>
                </a:lnTo>
                <a:lnTo>
                  <a:pt x="7765899" y="19751"/>
                </a:lnTo>
                <a:lnTo>
                  <a:pt x="7769721" y="19751"/>
                </a:lnTo>
                <a:lnTo>
                  <a:pt x="7774180" y="17840"/>
                </a:lnTo>
                <a:lnTo>
                  <a:pt x="7778640" y="16565"/>
                </a:lnTo>
                <a:lnTo>
                  <a:pt x="7783736" y="15291"/>
                </a:lnTo>
                <a:lnTo>
                  <a:pt x="7788195" y="14654"/>
                </a:lnTo>
                <a:lnTo>
                  <a:pt x="7792017" y="14654"/>
                </a:lnTo>
                <a:lnTo>
                  <a:pt x="7797113" y="15291"/>
                </a:lnTo>
                <a:lnTo>
                  <a:pt x="7800935" y="15291"/>
                </a:lnTo>
                <a:lnTo>
                  <a:pt x="7805395" y="21662"/>
                </a:lnTo>
                <a:lnTo>
                  <a:pt x="7810491" y="27397"/>
                </a:lnTo>
                <a:lnTo>
                  <a:pt x="7814950" y="29308"/>
                </a:lnTo>
                <a:lnTo>
                  <a:pt x="7820683" y="32494"/>
                </a:lnTo>
                <a:lnTo>
                  <a:pt x="7825779" y="34405"/>
                </a:lnTo>
                <a:lnTo>
                  <a:pt x="7830239" y="35042"/>
                </a:lnTo>
                <a:lnTo>
                  <a:pt x="7836609" y="34405"/>
                </a:lnTo>
                <a:lnTo>
                  <a:pt x="7844890" y="33768"/>
                </a:lnTo>
                <a:lnTo>
                  <a:pt x="7852535" y="31857"/>
                </a:lnTo>
                <a:lnTo>
                  <a:pt x="7858905" y="29945"/>
                </a:lnTo>
                <a:lnTo>
                  <a:pt x="7867823" y="25485"/>
                </a:lnTo>
                <a:lnTo>
                  <a:pt x="7876105" y="20388"/>
                </a:lnTo>
                <a:lnTo>
                  <a:pt x="7882475" y="19114"/>
                </a:lnTo>
                <a:lnTo>
                  <a:pt x="7890756" y="16565"/>
                </a:lnTo>
                <a:lnTo>
                  <a:pt x="7899037" y="15928"/>
                </a:lnTo>
                <a:lnTo>
                  <a:pt x="7905408" y="15291"/>
                </a:lnTo>
                <a:lnTo>
                  <a:pt x="7913689" y="15928"/>
                </a:lnTo>
                <a:lnTo>
                  <a:pt x="7921970" y="19114"/>
                </a:lnTo>
                <a:lnTo>
                  <a:pt x="7930889" y="21662"/>
                </a:lnTo>
                <a:lnTo>
                  <a:pt x="7936622" y="25485"/>
                </a:lnTo>
                <a:lnTo>
                  <a:pt x="7942355" y="26122"/>
                </a:lnTo>
                <a:lnTo>
                  <a:pt x="7948088" y="28034"/>
                </a:lnTo>
                <a:lnTo>
                  <a:pt x="7954459" y="31857"/>
                </a:lnTo>
                <a:lnTo>
                  <a:pt x="7958918" y="35042"/>
                </a:lnTo>
                <a:lnTo>
                  <a:pt x="7962740" y="40776"/>
                </a:lnTo>
                <a:lnTo>
                  <a:pt x="7966562" y="49696"/>
                </a:lnTo>
                <a:lnTo>
                  <a:pt x="7966562" y="53519"/>
                </a:lnTo>
                <a:lnTo>
                  <a:pt x="7965925" y="59253"/>
                </a:lnTo>
                <a:lnTo>
                  <a:pt x="7965288" y="64350"/>
                </a:lnTo>
                <a:lnTo>
                  <a:pt x="7964014" y="68810"/>
                </a:lnTo>
                <a:lnTo>
                  <a:pt x="7962740" y="75182"/>
                </a:lnTo>
                <a:lnTo>
                  <a:pt x="7958918" y="83464"/>
                </a:lnTo>
                <a:lnTo>
                  <a:pt x="7957644" y="92384"/>
                </a:lnTo>
                <a:lnTo>
                  <a:pt x="7956370" y="100030"/>
                </a:lnTo>
                <a:lnTo>
                  <a:pt x="7957007" y="105127"/>
                </a:lnTo>
                <a:lnTo>
                  <a:pt x="7958281" y="109587"/>
                </a:lnTo>
                <a:lnTo>
                  <a:pt x="7959555" y="114047"/>
                </a:lnTo>
                <a:lnTo>
                  <a:pt x="7961466" y="117233"/>
                </a:lnTo>
                <a:lnTo>
                  <a:pt x="7965925" y="119781"/>
                </a:lnTo>
                <a:lnTo>
                  <a:pt x="7970384" y="121693"/>
                </a:lnTo>
                <a:lnTo>
                  <a:pt x="7972932" y="122330"/>
                </a:lnTo>
                <a:lnTo>
                  <a:pt x="7975480" y="122330"/>
                </a:lnTo>
                <a:lnTo>
                  <a:pt x="7977391" y="122330"/>
                </a:lnTo>
                <a:lnTo>
                  <a:pt x="7978666" y="122330"/>
                </a:lnTo>
                <a:lnTo>
                  <a:pt x="7981851" y="121055"/>
                </a:lnTo>
                <a:lnTo>
                  <a:pt x="7985673" y="119781"/>
                </a:lnTo>
                <a:lnTo>
                  <a:pt x="7988221" y="117233"/>
                </a:lnTo>
                <a:lnTo>
                  <a:pt x="7990769" y="114684"/>
                </a:lnTo>
                <a:lnTo>
                  <a:pt x="7995865" y="112136"/>
                </a:lnTo>
                <a:lnTo>
                  <a:pt x="8001598" y="108950"/>
                </a:lnTo>
                <a:lnTo>
                  <a:pt x="8007969" y="105764"/>
                </a:lnTo>
                <a:lnTo>
                  <a:pt x="8012428" y="102579"/>
                </a:lnTo>
                <a:lnTo>
                  <a:pt x="8016887" y="101304"/>
                </a:lnTo>
                <a:lnTo>
                  <a:pt x="8022620" y="100667"/>
                </a:lnTo>
                <a:lnTo>
                  <a:pt x="8027079" y="100030"/>
                </a:lnTo>
                <a:lnTo>
                  <a:pt x="8032176" y="100030"/>
                </a:lnTo>
                <a:lnTo>
                  <a:pt x="8036635" y="100030"/>
                </a:lnTo>
                <a:lnTo>
                  <a:pt x="8043005" y="100030"/>
                </a:lnTo>
                <a:lnTo>
                  <a:pt x="8048738" y="100030"/>
                </a:lnTo>
                <a:lnTo>
                  <a:pt x="8053835" y="100030"/>
                </a:lnTo>
                <a:lnTo>
                  <a:pt x="8060205" y="100030"/>
                </a:lnTo>
                <a:lnTo>
                  <a:pt x="8067849" y="98756"/>
                </a:lnTo>
                <a:lnTo>
                  <a:pt x="8075493" y="97481"/>
                </a:lnTo>
                <a:lnTo>
                  <a:pt x="8080590" y="95570"/>
                </a:lnTo>
                <a:lnTo>
                  <a:pt x="8083138" y="94296"/>
                </a:lnTo>
                <a:lnTo>
                  <a:pt x="8086323" y="92384"/>
                </a:lnTo>
                <a:lnTo>
                  <a:pt x="8088871" y="89836"/>
                </a:lnTo>
                <a:lnTo>
                  <a:pt x="8090782" y="87287"/>
                </a:lnTo>
                <a:lnTo>
                  <a:pt x="8094604" y="82190"/>
                </a:lnTo>
                <a:lnTo>
                  <a:pt x="8097789" y="75819"/>
                </a:lnTo>
                <a:lnTo>
                  <a:pt x="8099063" y="70722"/>
                </a:lnTo>
                <a:lnTo>
                  <a:pt x="8099063" y="63713"/>
                </a:lnTo>
                <a:lnTo>
                  <a:pt x="8098426" y="56068"/>
                </a:lnTo>
                <a:lnTo>
                  <a:pt x="8097789" y="49696"/>
                </a:lnTo>
                <a:lnTo>
                  <a:pt x="8099700" y="45874"/>
                </a:lnTo>
                <a:lnTo>
                  <a:pt x="8101611" y="40776"/>
                </a:lnTo>
                <a:lnTo>
                  <a:pt x="8104159" y="37591"/>
                </a:lnTo>
                <a:lnTo>
                  <a:pt x="8107982" y="35042"/>
                </a:lnTo>
                <a:lnTo>
                  <a:pt x="8110530" y="31219"/>
                </a:lnTo>
                <a:lnTo>
                  <a:pt x="8114989" y="26760"/>
                </a:lnTo>
                <a:lnTo>
                  <a:pt x="8118174" y="25485"/>
                </a:lnTo>
                <a:lnTo>
                  <a:pt x="8120085" y="24211"/>
                </a:lnTo>
                <a:lnTo>
                  <a:pt x="8122633" y="22937"/>
                </a:lnTo>
                <a:lnTo>
                  <a:pt x="8124544" y="22937"/>
                </a:lnTo>
                <a:lnTo>
                  <a:pt x="8126455" y="23574"/>
                </a:lnTo>
                <a:lnTo>
                  <a:pt x="8129641" y="24211"/>
                </a:lnTo>
                <a:lnTo>
                  <a:pt x="8132189" y="26122"/>
                </a:lnTo>
                <a:lnTo>
                  <a:pt x="8134100" y="27397"/>
                </a:lnTo>
                <a:lnTo>
                  <a:pt x="8135374" y="32494"/>
                </a:lnTo>
                <a:lnTo>
                  <a:pt x="8135374" y="38228"/>
                </a:lnTo>
                <a:lnTo>
                  <a:pt x="8136011" y="40776"/>
                </a:lnTo>
                <a:lnTo>
                  <a:pt x="8136648" y="43962"/>
                </a:lnTo>
                <a:lnTo>
                  <a:pt x="8137285" y="45874"/>
                </a:lnTo>
                <a:lnTo>
                  <a:pt x="8138559" y="47148"/>
                </a:lnTo>
                <a:lnTo>
                  <a:pt x="8141744" y="47785"/>
                </a:lnTo>
                <a:lnTo>
                  <a:pt x="8144292" y="47785"/>
                </a:lnTo>
                <a:lnTo>
                  <a:pt x="8147477" y="47148"/>
                </a:lnTo>
                <a:lnTo>
                  <a:pt x="8151936" y="46511"/>
                </a:lnTo>
                <a:lnTo>
                  <a:pt x="8158944" y="44599"/>
                </a:lnTo>
                <a:lnTo>
                  <a:pt x="8165951" y="42051"/>
                </a:lnTo>
                <a:lnTo>
                  <a:pt x="8170410" y="38228"/>
                </a:lnTo>
                <a:lnTo>
                  <a:pt x="8175506" y="32494"/>
                </a:lnTo>
                <a:lnTo>
                  <a:pt x="8181877" y="31219"/>
                </a:lnTo>
                <a:lnTo>
                  <a:pt x="8190158" y="29945"/>
                </a:lnTo>
                <a:lnTo>
                  <a:pt x="8198439" y="29945"/>
                </a:lnTo>
                <a:lnTo>
                  <a:pt x="8204809" y="29945"/>
                </a:lnTo>
                <a:lnTo>
                  <a:pt x="8209906" y="32494"/>
                </a:lnTo>
                <a:lnTo>
                  <a:pt x="8217550" y="33768"/>
                </a:lnTo>
                <a:lnTo>
                  <a:pt x="8223920" y="35679"/>
                </a:lnTo>
                <a:lnTo>
                  <a:pt x="8229653" y="37591"/>
                </a:lnTo>
                <a:lnTo>
                  <a:pt x="8235387" y="40139"/>
                </a:lnTo>
                <a:lnTo>
                  <a:pt x="8242394" y="45236"/>
                </a:lnTo>
                <a:lnTo>
                  <a:pt x="8249401" y="49696"/>
                </a:lnTo>
                <a:lnTo>
                  <a:pt x="8255771" y="54156"/>
                </a:lnTo>
                <a:lnTo>
                  <a:pt x="8264690" y="60528"/>
                </a:lnTo>
                <a:lnTo>
                  <a:pt x="8275519" y="68173"/>
                </a:lnTo>
                <a:lnTo>
                  <a:pt x="8286349" y="74545"/>
                </a:lnTo>
                <a:lnTo>
                  <a:pt x="8295267" y="80916"/>
                </a:lnTo>
                <a:lnTo>
                  <a:pt x="8300363" y="84739"/>
                </a:lnTo>
                <a:lnTo>
                  <a:pt x="8307371" y="89199"/>
                </a:lnTo>
                <a:lnTo>
                  <a:pt x="8313104" y="94296"/>
                </a:lnTo>
                <a:lnTo>
                  <a:pt x="8319474" y="98119"/>
                </a:lnTo>
                <a:lnTo>
                  <a:pt x="8323933" y="100030"/>
                </a:lnTo>
                <a:lnTo>
                  <a:pt x="8330303" y="101941"/>
                </a:lnTo>
                <a:lnTo>
                  <a:pt x="8337311" y="104490"/>
                </a:lnTo>
                <a:lnTo>
                  <a:pt x="8343681" y="105127"/>
                </a:lnTo>
                <a:lnTo>
                  <a:pt x="8349414" y="104490"/>
                </a:lnTo>
                <a:lnTo>
                  <a:pt x="8357059" y="101304"/>
                </a:lnTo>
                <a:lnTo>
                  <a:pt x="8364066" y="98756"/>
                </a:lnTo>
                <a:lnTo>
                  <a:pt x="8369799" y="98119"/>
                </a:lnTo>
                <a:lnTo>
                  <a:pt x="8378717" y="100030"/>
                </a:lnTo>
                <a:lnTo>
                  <a:pt x="8385088" y="102579"/>
                </a:lnTo>
                <a:lnTo>
                  <a:pt x="8390821" y="107676"/>
                </a:lnTo>
                <a:lnTo>
                  <a:pt x="8397191" y="113410"/>
                </a:lnTo>
                <a:lnTo>
                  <a:pt x="8402924" y="119781"/>
                </a:lnTo>
                <a:lnTo>
                  <a:pt x="8409295" y="124241"/>
                </a:lnTo>
                <a:lnTo>
                  <a:pt x="8411206" y="127427"/>
                </a:lnTo>
                <a:lnTo>
                  <a:pt x="8414391" y="131887"/>
                </a:lnTo>
                <a:lnTo>
                  <a:pt x="8418213" y="135710"/>
                </a:lnTo>
                <a:lnTo>
                  <a:pt x="8421398" y="138895"/>
                </a:lnTo>
                <a:lnTo>
                  <a:pt x="8423309" y="143355"/>
                </a:lnTo>
                <a:lnTo>
                  <a:pt x="8426494" y="147178"/>
                </a:lnTo>
                <a:lnTo>
                  <a:pt x="8430317" y="151001"/>
                </a:lnTo>
                <a:lnTo>
                  <a:pt x="8433502" y="153549"/>
                </a:lnTo>
                <a:lnTo>
                  <a:pt x="8440509" y="158009"/>
                </a:lnTo>
                <a:lnTo>
                  <a:pt x="8448790" y="163106"/>
                </a:lnTo>
                <a:lnTo>
                  <a:pt x="8458346" y="168841"/>
                </a:lnTo>
                <a:lnTo>
                  <a:pt x="8465353" y="172663"/>
                </a:lnTo>
                <a:lnTo>
                  <a:pt x="8473634" y="175212"/>
                </a:lnTo>
                <a:lnTo>
                  <a:pt x="8482553" y="179035"/>
                </a:lnTo>
                <a:lnTo>
                  <a:pt x="8492108" y="182220"/>
                </a:lnTo>
                <a:lnTo>
                  <a:pt x="8499115" y="184769"/>
                </a:lnTo>
                <a:lnTo>
                  <a:pt x="8507397" y="189229"/>
                </a:lnTo>
                <a:lnTo>
                  <a:pt x="8515678" y="192415"/>
                </a:lnTo>
                <a:lnTo>
                  <a:pt x="8523959" y="194963"/>
                </a:lnTo>
                <a:lnTo>
                  <a:pt x="8530967" y="196874"/>
                </a:lnTo>
                <a:lnTo>
                  <a:pt x="8536063" y="203246"/>
                </a:lnTo>
                <a:lnTo>
                  <a:pt x="8543070" y="208980"/>
                </a:lnTo>
                <a:lnTo>
                  <a:pt x="8550077" y="214714"/>
                </a:lnTo>
                <a:lnTo>
                  <a:pt x="8558995" y="219811"/>
                </a:lnTo>
                <a:lnTo>
                  <a:pt x="8568551" y="224271"/>
                </a:lnTo>
                <a:lnTo>
                  <a:pt x="8577469" y="228731"/>
                </a:lnTo>
                <a:lnTo>
                  <a:pt x="8586388" y="231917"/>
                </a:lnTo>
                <a:lnTo>
                  <a:pt x="8597854" y="235103"/>
                </a:lnTo>
                <a:lnTo>
                  <a:pt x="8609321" y="238925"/>
                </a:lnTo>
                <a:lnTo>
                  <a:pt x="8618876" y="240837"/>
                </a:lnTo>
                <a:lnTo>
                  <a:pt x="8625246" y="244660"/>
                </a:lnTo>
                <a:lnTo>
                  <a:pt x="8634165" y="249757"/>
                </a:lnTo>
                <a:lnTo>
                  <a:pt x="8643083" y="253579"/>
                </a:lnTo>
                <a:lnTo>
                  <a:pt x="8650727" y="257402"/>
                </a:lnTo>
                <a:lnTo>
                  <a:pt x="8655823" y="262499"/>
                </a:lnTo>
                <a:lnTo>
                  <a:pt x="8662831" y="268871"/>
                </a:lnTo>
                <a:lnTo>
                  <a:pt x="8668564" y="275879"/>
                </a:lnTo>
                <a:lnTo>
                  <a:pt x="8674934" y="281613"/>
                </a:lnTo>
                <a:lnTo>
                  <a:pt x="8678756" y="284799"/>
                </a:lnTo>
                <a:lnTo>
                  <a:pt x="8684489" y="289259"/>
                </a:lnTo>
                <a:lnTo>
                  <a:pt x="8690223" y="293082"/>
                </a:lnTo>
                <a:lnTo>
                  <a:pt x="8696593" y="296267"/>
                </a:lnTo>
                <a:lnTo>
                  <a:pt x="8698504" y="297542"/>
                </a:lnTo>
                <a:lnTo>
                  <a:pt x="8701689" y="300090"/>
                </a:lnTo>
                <a:lnTo>
                  <a:pt x="8705511" y="302002"/>
                </a:lnTo>
                <a:lnTo>
                  <a:pt x="8708697" y="303276"/>
                </a:lnTo>
                <a:lnTo>
                  <a:pt x="8716978" y="305187"/>
                </a:lnTo>
                <a:lnTo>
                  <a:pt x="8723348" y="305824"/>
                </a:lnTo>
                <a:lnTo>
                  <a:pt x="8728444" y="306462"/>
                </a:lnTo>
                <a:lnTo>
                  <a:pt x="8734177" y="307099"/>
                </a:lnTo>
                <a:lnTo>
                  <a:pt x="8741185" y="307099"/>
                </a:lnTo>
                <a:lnTo>
                  <a:pt x="8747555" y="305824"/>
                </a:lnTo>
                <a:lnTo>
                  <a:pt x="8750740" y="305824"/>
                </a:lnTo>
                <a:lnTo>
                  <a:pt x="8753925" y="305187"/>
                </a:lnTo>
                <a:lnTo>
                  <a:pt x="8757110" y="303913"/>
                </a:lnTo>
                <a:lnTo>
                  <a:pt x="8760933" y="302639"/>
                </a:lnTo>
                <a:lnTo>
                  <a:pt x="8764118" y="301365"/>
                </a:lnTo>
                <a:lnTo>
                  <a:pt x="8766666" y="299453"/>
                </a:lnTo>
                <a:lnTo>
                  <a:pt x="8769214" y="296267"/>
                </a:lnTo>
                <a:lnTo>
                  <a:pt x="8772399" y="293719"/>
                </a:lnTo>
                <a:lnTo>
                  <a:pt x="8774310" y="286710"/>
                </a:lnTo>
                <a:lnTo>
                  <a:pt x="8776858" y="279702"/>
                </a:lnTo>
                <a:lnTo>
                  <a:pt x="8781317" y="270782"/>
                </a:lnTo>
                <a:lnTo>
                  <a:pt x="8786414" y="265048"/>
                </a:lnTo>
                <a:lnTo>
                  <a:pt x="8788962" y="263136"/>
                </a:lnTo>
                <a:lnTo>
                  <a:pt x="8792784" y="259951"/>
                </a:lnTo>
                <a:lnTo>
                  <a:pt x="8797243" y="258039"/>
                </a:lnTo>
                <a:lnTo>
                  <a:pt x="8801065" y="257402"/>
                </a:lnTo>
                <a:lnTo>
                  <a:pt x="8803613" y="258039"/>
                </a:lnTo>
                <a:lnTo>
                  <a:pt x="8807435" y="258677"/>
                </a:lnTo>
                <a:lnTo>
                  <a:pt x="8810621" y="260588"/>
                </a:lnTo>
                <a:lnTo>
                  <a:pt x="8813169" y="262499"/>
                </a:lnTo>
                <a:lnTo>
                  <a:pt x="8821450" y="268234"/>
                </a:lnTo>
                <a:lnTo>
                  <a:pt x="8830368" y="274605"/>
                </a:lnTo>
                <a:lnTo>
                  <a:pt x="8834827" y="277153"/>
                </a:lnTo>
                <a:lnTo>
                  <a:pt x="8841198" y="280339"/>
                </a:lnTo>
                <a:lnTo>
                  <a:pt x="8846931" y="282888"/>
                </a:lnTo>
                <a:lnTo>
                  <a:pt x="8852027" y="284162"/>
                </a:lnTo>
                <a:lnTo>
                  <a:pt x="8855849" y="283525"/>
                </a:lnTo>
                <a:lnTo>
                  <a:pt x="8859035" y="281613"/>
                </a:lnTo>
                <a:lnTo>
                  <a:pt x="8862220" y="279065"/>
                </a:lnTo>
                <a:lnTo>
                  <a:pt x="8864131" y="277153"/>
                </a:lnTo>
                <a:lnTo>
                  <a:pt x="8866679" y="270782"/>
                </a:lnTo>
                <a:lnTo>
                  <a:pt x="8869227" y="265048"/>
                </a:lnTo>
                <a:lnTo>
                  <a:pt x="8877508" y="259951"/>
                </a:lnTo>
                <a:lnTo>
                  <a:pt x="8883878" y="257402"/>
                </a:lnTo>
                <a:lnTo>
                  <a:pt x="8889612" y="258039"/>
                </a:lnTo>
                <a:lnTo>
                  <a:pt x="8895982" y="259314"/>
                </a:lnTo>
                <a:lnTo>
                  <a:pt x="8901078" y="261225"/>
                </a:lnTo>
                <a:lnTo>
                  <a:pt x="8906174" y="265048"/>
                </a:lnTo>
                <a:lnTo>
                  <a:pt x="8907448" y="267596"/>
                </a:lnTo>
                <a:lnTo>
                  <a:pt x="8907448" y="270782"/>
                </a:lnTo>
                <a:lnTo>
                  <a:pt x="8907448" y="274605"/>
                </a:lnTo>
                <a:lnTo>
                  <a:pt x="8906174" y="277153"/>
                </a:lnTo>
                <a:lnTo>
                  <a:pt x="8901715" y="284162"/>
                </a:lnTo>
                <a:lnTo>
                  <a:pt x="8898530" y="291807"/>
                </a:lnTo>
                <a:lnTo>
                  <a:pt x="8898530" y="294356"/>
                </a:lnTo>
                <a:lnTo>
                  <a:pt x="8900441" y="298816"/>
                </a:lnTo>
                <a:lnTo>
                  <a:pt x="8901078" y="301365"/>
                </a:lnTo>
                <a:lnTo>
                  <a:pt x="8902352" y="303276"/>
                </a:lnTo>
                <a:lnTo>
                  <a:pt x="8903626" y="304550"/>
                </a:lnTo>
                <a:lnTo>
                  <a:pt x="8906174" y="305824"/>
                </a:lnTo>
                <a:lnTo>
                  <a:pt x="8908722" y="307099"/>
                </a:lnTo>
                <a:lnTo>
                  <a:pt x="8913182" y="307736"/>
                </a:lnTo>
                <a:lnTo>
                  <a:pt x="8918278" y="308373"/>
                </a:lnTo>
                <a:lnTo>
                  <a:pt x="8922737" y="308373"/>
                </a:lnTo>
                <a:lnTo>
                  <a:pt x="8929107" y="307099"/>
                </a:lnTo>
                <a:lnTo>
                  <a:pt x="8936751" y="305824"/>
                </a:lnTo>
                <a:lnTo>
                  <a:pt x="8942485" y="299453"/>
                </a:lnTo>
                <a:lnTo>
                  <a:pt x="8946944" y="293719"/>
                </a:lnTo>
                <a:lnTo>
                  <a:pt x="8949492" y="293082"/>
                </a:lnTo>
                <a:lnTo>
                  <a:pt x="8952040" y="293082"/>
                </a:lnTo>
                <a:lnTo>
                  <a:pt x="8954588" y="293719"/>
                </a:lnTo>
                <a:lnTo>
                  <a:pt x="8956499" y="293719"/>
                </a:lnTo>
                <a:lnTo>
                  <a:pt x="8960959" y="296267"/>
                </a:lnTo>
                <a:lnTo>
                  <a:pt x="8963507" y="300727"/>
                </a:lnTo>
                <a:lnTo>
                  <a:pt x="8965418" y="304550"/>
                </a:lnTo>
                <a:lnTo>
                  <a:pt x="8966692" y="308373"/>
                </a:lnTo>
                <a:lnTo>
                  <a:pt x="8965418" y="314744"/>
                </a:lnTo>
                <a:lnTo>
                  <a:pt x="8964144" y="320479"/>
                </a:lnTo>
                <a:lnTo>
                  <a:pt x="8964781" y="326850"/>
                </a:lnTo>
                <a:lnTo>
                  <a:pt x="8965418" y="333221"/>
                </a:lnTo>
                <a:lnTo>
                  <a:pt x="8967329" y="340230"/>
                </a:lnTo>
                <a:lnTo>
                  <a:pt x="8968603" y="344690"/>
                </a:lnTo>
                <a:lnTo>
                  <a:pt x="8971788" y="349150"/>
                </a:lnTo>
                <a:lnTo>
                  <a:pt x="8975610" y="354247"/>
                </a:lnTo>
                <a:lnTo>
                  <a:pt x="8979432" y="359344"/>
                </a:lnTo>
                <a:lnTo>
                  <a:pt x="8983891" y="361892"/>
                </a:lnTo>
                <a:lnTo>
                  <a:pt x="8987713" y="363167"/>
                </a:lnTo>
                <a:lnTo>
                  <a:pt x="8993447" y="362529"/>
                </a:lnTo>
                <a:lnTo>
                  <a:pt x="8998543" y="362529"/>
                </a:lnTo>
                <a:lnTo>
                  <a:pt x="9003002" y="361892"/>
                </a:lnTo>
                <a:lnTo>
                  <a:pt x="9010009" y="362529"/>
                </a:lnTo>
                <a:lnTo>
                  <a:pt x="9018928" y="364441"/>
                </a:lnTo>
                <a:lnTo>
                  <a:pt x="9027846" y="366989"/>
                </a:lnTo>
                <a:lnTo>
                  <a:pt x="9034216" y="368901"/>
                </a:lnTo>
                <a:lnTo>
                  <a:pt x="9043772" y="377184"/>
                </a:lnTo>
                <a:lnTo>
                  <a:pt x="9052053" y="386103"/>
                </a:lnTo>
                <a:lnTo>
                  <a:pt x="9057786" y="392475"/>
                </a:lnTo>
                <a:lnTo>
                  <a:pt x="9066068" y="400758"/>
                </a:lnTo>
                <a:lnTo>
                  <a:pt x="9074349" y="408403"/>
                </a:lnTo>
                <a:lnTo>
                  <a:pt x="9080719" y="414774"/>
                </a:lnTo>
                <a:lnTo>
                  <a:pt x="9087727" y="420509"/>
                </a:lnTo>
                <a:lnTo>
                  <a:pt x="9097282" y="426880"/>
                </a:lnTo>
                <a:lnTo>
                  <a:pt x="9106837" y="434526"/>
                </a:lnTo>
                <a:lnTo>
                  <a:pt x="9115119" y="438986"/>
                </a:lnTo>
                <a:lnTo>
                  <a:pt x="9122126" y="443446"/>
                </a:lnTo>
                <a:lnTo>
                  <a:pt x="9131044" y="449180"/>
                </a:lnTo>
                <a:lnTo>
                  <a:pt x="9139963" y="453640"/>
                </a:lnTo>
                <a:lnTo>
                  <a:pt x="9146333" y="458737"/>
                </a:lnTo>
                <a:lnTo>
                  <a:pt x="9153977" y="463197"/>
                </a:lnTo>
                <a:lnTo>
                  <a:pt x="9161621" y="467657"/>
                </a:lnTo>
                <a:lnTo>
                  <a:pt x="9165443" y="472117"/>
                </a:lnTo>
                <a:lnTo>
                  <a:pt x="9169266" y="476577"/>
                </a:lnTo>
                <a:lnTo>
                  <a:pt x="9174362" y="479762"/>
                </a:lnTo>
                <a:lnTo>
                  <a:pt x="9178184" y="482948"/>
                </a:lnTo>
                <a:lnTo>
                  <a:pt x="9182643" y="483585"/>
                </a:lnTo>
                <a:lnTo>
                  <a:pt x="9187103" y="484222"/>
                </a:lnTo>
                <a:lnTo>
                  <a:pt x="9190925" y="486134"/>
                </a:lnTo>
                <a:lnTo>
                  <a:pt x="9195384" y="487408"/>
                </a:lnTo>
                <a:lnTo>
                  <a:pt x="9201754" y="489956"/>
                </a:lnTo>
                <a:lnTo>
                  <a:pt x="9210035" y="494417"/>
                </a:lnTo>
                <a:lnTo>
                  <a:pt x="9218317" y="498239"/>
                </a:lnTo>
                <a:lnTo>
                  <a:pt x="9224050" y="502062"/>
                </a:lnTo>
                <a:lnTo>
                  <a:pt x="9232968" y="504611"/>
                </a:lnTo>
                <a:lnTo>
                  <a:pt x="9243798" y="509071"/>
                </a:lnTo>
                <a:lnTo>
                  <a:pt x="9249531" y="510982"/>
                </a:lnTo>
                <a:lnTo>
                  <a:pt x="9254627" y="512256"/>
                </a:lnTo>
                <a:lnTo>
                  <a:pt x="9259723" y="513531"/>
                </a:lnTo>
                <a:lnTo>
                  <a:pt x="9263545" y="514168"/>
                </a:lnTo>
                <a:lnTo>
                  <a:pt x="9272464" y="514805"/>
                </a:lnTo>
                <a:lnTo>
                  <a:pt x="9283293" y="514805"/>
                </a:lnTo>
                <a:lnTo>
                  <a:pt x="9294123" y="514168"/>
                </a:lnTo>
                <a:lnTo>
                  <a:pt x="9302404" y="514168"/>
                </a:lnTo>
                <a:lnTo>
                  <a:pt x="9315781" y="513531"/>
                </a:lnTo>
                <a:lnTo>
                  <a:pt x="9331707" y="512893"/>
                </a:lnTo>
                <a:lnTo>
                  <a:pt x="9347633" y="512256"/>
                </a:lnTo>
                <a:lnTo>
                  <a:pt x="9361010" y="511619"/>
                </a:lnTo>
                <a:lnTo>
                  <a:pt x="9375662" y="511619"/>
                </a:lnTo>
                <a:lnTo>
                  <a:pt x="9392861" y="511619"/>
                </a:lnTo>
                <a:lnTo>
                  <a:pt x="9409424" y="511619"/>
                </a:lnTo>
                <a:lnTo>
                  <a:pt x="9424076" y="511619"/>
                </a:lnTo>
                <a:lnTo>
                  <a:pt x="9441913" y="511619"/>
                </a:lnTo>
                <a:lnTo>
                  <a:pt x="9462935" y="510982"/>
                </a:lnTo>
                <a:lnTo>
                  <a:pt x="9484593" y="510982"/>
                </a:lnTo>
                <a:lnTo>
                  <a:pt x="9501793" y="511619"/>
                </a:lnTo>
                <a:lnTo>
                  <a:pt x="9510711" y="512893"/>
                </a:lnTo>
                <a:lnTo>
                  <a:pt x="9521541" y="516079"/>
                </a:lnTo>
                <a:lnTo>
                  <a:pt x="9531733" y="519902"/>
                </a:lnTo>
                <a:lnTo>
                  <a:pt x="9540651" y="521813"/>
                </a:lnTo>
                <a:lnTo>
                  <a:pt x="9547659" y="521176"/>
                </a:lnTo>
                <a:lnTo>
                  <a:pt x="9555303" y="519902"/>
                </a:lnTo>
                <a:lnTo>
                  <a:pt x="9562310" y="518628"/>
                </a:lnTo>
                <a:lnTo>
                  <a:pt x="9567407" y="516079"/>
                </a:lnTo>
                <a:lnTo>
                  <a:pt x="9576325" y="509708"/>
                </a:lnTo>
                <a:lnTo>
                  <a:pt x="9584606" y="502062"/>
                </a:lnTo>
                <a:lnTo>
                  <a:pt x="9589065" y="499514"/>
                </a:lnTo>
                <a:lnTo>
                  <a:pt x="9595436" y="496965"/>
                </a:lnTo>
                <a:lnTo>
                  <a:pt x="9598621" y="496328"/>
                </a:lnTo>
                <a:lnTo>
                  <a:pt x="9602443" y="495691"/>
                </a:lnTo>
                <a:lnTo>
                  <a:pt x="9604354" y="496328"/>
                </a:lnTo>
                <a:lnTo>
                  <a:pt x="9606902" y="497602"/>
                </a:lnTo>
                <a:lnTo>
                  <a:pt x="9608176" y="497602"/>
                </a:lnTo>
                <a:lnTo>
                  <a:pt x="9608813" y="498877"/>
                </a:lnTo>
                <a:lnTo>
                  <a:pt x="9608813" y="500788"/>
                </a:lnTo>
                <a:lnTo>
                  <a:pt x="9608813" y="502699"/>
                </a:lnTo>
                <a:lnTo>
                  <a:pt x="9608176" y="507796"/>
                </a:lnTo>
                <a:lnTo>
                  <a:pt x="9608813" y="511619"/>
                </a:lnTo>
                <a:lnTo>
                  <a:pt x="9612635" y="518628"/>
                </a:lnTo>
                <a:lnTo>
                  <a:pt x="9618369" y="525636"/>
                </a:lnTo>
                <a:lnTo>
                  <a:pt x="9620917" y="528822"/>
                </a:lnTo>
                <a:lnTo>
                  <a:pt x="9624739" y="532645"/>
                </a:lnTo>
                <a:lnTo>
                  <a:pt x="9627287" y="534556"/>
                </a:lnTo>
                <a:lnTo>
                  <a:pt x="9631109" y="535830"/>
                </a:lnTo>
                <a:lnTo>
                  <a:pt x="9633020" y="535830"/>
                </a:lnTo>
                <a:lnTo>
                  <a:pt x="9634931" y="534556"/>
                </a:lnTo>
                <a:lnTo>
                  <a:pt x="9638116" y="532645"/>
                </a:lnTo>
                <a:lnTo>
                  <a:pt x="9640665" y="530733"/>
                </a:lnTo>
                <a:lnTo>
                  <a:pt x="9644487" y="525636"/>
                </a:lnTo>
                <a:lnTo>
                  <a:pt x="9648309" y="521813"/>
                </a:lnTo>
                <a:lnTo>
                  <a:pt x="9650857" y="519265"/>
                </a:lnTo>
                <a:lnTo>
                  <a:pt x="9653405" y="516079"/>
                </a:lnTo>
                <a:lnTo>
                  <a:pt x="9655953" y="512893"/>
                </a:lnTo>
                <a:lnTo>
                  <a:pt x="9659138" y="509708"/>
                </a:lnTo>
                <a:lnTo>
                  <a:pt x="9663597" y="502062"/>
                </a:lnTo>
                <a:lnTo>
                  <a:pt x="9667419" y="497602"/>
                </a:lnTo>
                <a:lnTo>
                  <a:pt x="9675701" y="488682"/>
                </a:lnTo>
                <a:lnTo>
                  <a:pt x="9684619" y="479762"/>
                </a:lnTo>
                <a:lnTo>
                  <a:pt x="9692263" y="475302"/>
                </a:lnTo>
                <a:lnTo>
                  <a:pt x="9701182" y="467657"/>
                </a:lnTo>
                <a:lnTo>
                  <a:pt x="9703730" y="463834"/>
                </a:lnTo>
                <a:lnTo>
                  <a:pt x="9706278" y="460011"/>
                </a:lnTo>
                <a:lnTo>
                  <a:pt x="9708189" y="454914"/>
                </a:lnTo>
                <a:lnTo>
                  <a:pt x="9708826" y="451091"/>
                </a:lnTo>
                <a:lnTo>
                  <a:pt x="9712011" y="444720"/>
                </a:lnTo>
                <a:lnTo>
                  <a:pt x="9715833" y="437074"/>
                </a:lnTo>
                <a:lnTo>
                  <a:pt x="9717745" y="428791"/>
                </a:lnTo>
                <a:lnTo>
                  <a:pt x="9718381" y="422420"/>
                </a:lnTo>
                <a:lnTo>
                  <a:pt x="9719655" y="415412"/>
                </a:lnTo>
                <a:lnTo>
                  <a:pt x="9719655" y="406492"/>
                </a:lnTo>
                <a:lnTo>
                  <a:pt x="9719019" y="398209"/>
                </a:lnTo>
                <a:lnTo>
                  <a:pt x="9718381" y="390563"/>
                </a:lnTo>
                <a:lnTo>
                  <a:pt x="9718381" y="386103"/>
                </a:lnTo>
                <a:lnTo>
                  <a:pt x="9719019" y="379732"/>
                </a:lnTo>
                <a:lnTo>
                  <a:pt x="9719655" y="372724"/>
                </a:lnTo>
                <a:lnTo>
                  <a:pt x="9720929" y="366352"/>
                </a:lnTo>
                <a:lnTo>
                  <a:pt x="9723478" y="362529"/>
                </a:lnTo>
                <a:lnTo>
                  <a:pt x="9727300" y="358069"/>
                </a:lnTo>
                <a:lnTo>
                  <a:pt x="9731759" y="354247"/>
                </a:lnTo>
                <a:lnTo>
                  <a:pt x="9735581" y="352335"/>
                </a:lnTo>
                <a:lnTo>
                  <a:pt x="9740677" y="351061"/>
                </a:lnTo>
                <a:lnTo>
                  <a:pt x="9747685" y="350424"/>
                </a:lnTo>
                <a:lnTo>
                  <a:pt x="9754692" y="351061"/>
                </a:lnTo>
                <a:lnTo>
                  <a:pt x="9760425" y="352335"/>
                </a:lnTo>
                <a:lnTo>
                  <a:pt x="9764884" y="355521"/>
                </a:lnTo>
                <a:lnTo>
                  <a:pt x="9769981" y="361892"/>
                </a:lnTo>
                <a:lnTo>
                  <a:pt x="9774440" y="363167"/>
                </a:lnTo>
                <a:lnTo>
                  <a:pt x="9780810" y="363167"/>
                </a:lnTo>
                <a:lnTo>
                  <a:pt x="9786543" y="363167"/>
                </a:lnTo>
                <a:lnTo>
                  <a:pt x="9791639" y="364441"/>
                </a:lnTo>
                <a:lnTo>
                  <a:pt x="9794825" y="366352"/>
                </a:lnTo>
                <a:lnTo>
                  <a:pt x="9797373" y="370175"/>
                </a:lnTo>
                <a:lnTo>
                  <a:pt x="9799284" y="373998"/>
                </a:lnTo>
                <a:lnTo>
                  <a:pt x="9801832" y="376546"/>
                </a:lnTo>
                <a:lnTo>
                  <a:pt x="9805654" y="377821"/>
                </a:lnTo>
                <a:lnTo>
                  <a:pt x="9810750" y="379095"/>
                </a:lnTo>
                <a:lnTo>
                  <a:pt x="9813935" y="379732"/>
                </a:lnTo>
                <a:lnTo>
                  <a:pt x="9816483" y="379732"/>
                </a:lnTo>
                <a:lnTo>
                  <a:pt x="9819031" y="379095"/>
                </a:lnTo>
                <a:lnTo>
                  <a:pt x="9820943" y="378458"/>
                </a:lnTo>
                <a:lnTo>
                  <a:pt x="9822854" y="377821"/>
                </a:lnTo>
                <a:lnTo>
                  <a:pt x="9825402" y="375909"/>
                </a:lnTo>
                <a:lnTo>
                  <a:pt x="9827313" y="373998"/>
                </a:lnTo>
                <a:lnTo>
                  <a:pt x="9827950" y="371449"/>
                </a:lnTo>
                <a:lnTo>
                  <a:pt x="9831772" y="366352"/>
                </a:lnTo>
                <a:lnTo>
                  <a:pt x="9835594" y="361892"/>
                </a:lnTo>
                <a:lnTo>
                  <a:pt x="9840053" y="359981"/>
                </a:lnTo>
                <a:lnTo>
                  <a:pt x="9846423" y="358069"/>
                </a:lnTo>
                <a:lnTo>
                  <a:pt x="9849609" y="358069"/>
                </a:lnTo>
                <a:lnTo>
                  <a:pt x="9852157" y="358069"/>
                </a:lnTo>
                <a:lnTo>
                  <a:pt x="9854705" y="358069"/>
                </a:lnTo>
                <a:lnTo>
                  <a:pt x="9857890" y="359344"/>
                </a:lnTo>
                <a:lnTo>
                  <a:pt x="9861075" y="359981"/>
                </a:lnTo>
                <a:lnTo>
                  <a:pt x="9864897" y="361255"/>
                </a:lnTo>
                <a:lnTo>
                  <a:pt x="9869993" y="362529"/>
                </a:lnTo>
                <a:lnTo>
                  <a:pt x="9873816" y="364441"/>
                </a:lnTo>
                <a:lnTo>
                  <a:pt x="9882734" y="369538"/>
                </a:lnTo>
                <a:lnTo>
                  <a:pt x="9888467" y="373998"/>
                </a:lnTo>
                <a:lnTo>
                  <a:pt x="9895475" y="379732"/>
                </a:lnTo>
                <a:lnTo>
                  <a:pt x="9903119" y="388652"/>
                </a:lnTo>
                <a:lnTo>
                  <a:pt x="9906304" y="392475"/>
                </a:lnTo>
                <a:lnTo>
                  <a:pt x="9910126" y="396935"/>
                </a:lnTo>
                <a:lnTo>
                  <a:pt x="9914585" y="400758"/>
                </a:lnTo>
                <a:lnTo>
                  <a:pt x="9918407" y="402669"/>
                </a:lnTo>
                <a:lnTo>
                  <a:pt x="9925415" y="405855"/>
                </a:lnTo>
                <a:lnTo>
                  <a:pt x="9933696" y="409677"/>
                </a:lnTo>
                <a:lnTo>
                  <a:pt x="9943889" y="411589"/>
                </a:lnTo>
                <a:lnTo>
                  <a:pt x="9952170" y="412863"/>
                </a:lnTo>
                <a:lnTo>
                  <a:pt x="9955992" y="412863"/>
                </a:lnTo>
                <a:lnTo>
                  <a:pt x="9960451" y="412863"/>
                </a:lnTo>
                <a:lnTo>
                  <a:pt x="9964273" y="412226"/>
                </a:lnTo>
                <a:lnTo>
                  <a:pt x="9969369" y="410952"/>
                </a:lnTo>
                <a:lnTo>
                  <a:pt x="9977651" y="409040"/>
                </a:lnTo>
                <a:lnTo>
                  <a:pt x="9985931" y="407129"/>
                </a:lnTo>
                <a:lnTo>
                  <a:pt x="9993577" y="407129"/>
                </a:lnTo>
                <a:lnTo>
                  <a:pt x="10002495" y="408403"/>
                </a:lnTo>
                <a:lnTo>
                  <a:pt x="10010775" y="409040"/>
                </a:lnTo>
                <a:lnTo>
                  <a:pt x="10017783" y="410315"/>
                </a:lnTo>
                <a:lnTo>
                  <a:pt x="10024153" y="410952"/>
                </a:lnTo>
                <a:lnTo>
                  <a:pt x="10031161" y="412863"/>
                </a:lnTo>
                <a:lnTo>
                  <a:pt x="10037531" y="416049"/>
                </a:lnTo>
                <a:lnTo>
                  <a:pt x="10041991" y="419234"/>
                </a:lnTo>
                <a:lnTo>
                  <a:pt x="10043265" y="429429"/>
                </a:lnTo>
                <a:lnTo>
                  <a:pt x="10044539" y="438986"/>
                </a:lnTo>
                <a:lnTo>
                  <a:pt x="10046449" y="445994"/>
                </a:lnTo>
                <a:lnTo>
                  <a:pt x="10048997" y="453640"/>
                </a:lnTo>
                <a:lnTo>
                  <a:pt x="10051545" y="461922"/>
                </a:lnTo>
                <a:lnTo>
                  <a:pt x="10054093" y="467657"/>
                </a:lnTo>
                <a:lnTo>
                  <a:pt x="10057279" y="474665"/>
                </a:lnTo>
                <a:lnTo>
                  <a:pt x="10061101" y="482948"/>
                </a:lnTo>
                <a:lnTo>
                  <a:pt x="10064923" y="490593"/>
                </a:lnTo>
                <a:lnTo>
                  <a:pt x="10069383" y="497602"/>
                </a:lnTo>
                <a:lnTo>
                  <a:pt x="10073205" y="500788"/>
                </a:lnTo>
                <a:lnTo>
                  <a:pt x="10078937" y="504611"/>
                </a:lnTo>
                <a:lnTo>
                  <a:pt x="10084035" y="508434"/>
                </a:lnTo>
                <a:lnTo>
                  <a:pt x="10088493" y="509708"/>
                </a:lnTo>
                <a:lnTo>
                  <a:pt x="10091041" y="509708"/>
                </a:lnTo>
                <a:lnTo>
                  <a:pt x="10092953" y="509708"/>
                </a:lnTo>
                <a:lnTo>
                  <a:pt x="10095501" y="509071"/>
                </a:lnTo>
                <a:lnTo>
                  <a:pt x="10098049" y="507796"/>
                </a:lnTo>
                <a:lnTo>
                  <a:pt x="10103781" y="505885"/>
                </a:lnTo>
                <a:lnTo>
                  <a:pt x="10107603" y="503974"/>
                </a:lnTo>
                <a:lnTo>
                  <a:pt x="10112701" y="504611"/>
                </a:lnTo>
                <a:lnTo>
                  <a:pt x="10118433" y="506522"/>
                </a:lnTo>
                <a:lnTo>
                  <a:pt x="10124167" y="507796"/>
                </a:lnTo>
                <a:lnTo>
                  <a:pt x="10127351" y="509708"/>
                </a:lnTo>
                <a:lnTo>
                  <a:pt x="10131173" y="512893"/>
                </a:lnTo>
                <a:lnTo>
                  <a:pt x="10135633" y="517991"/>
                </a:lnTo>
                <a:lnTo>
                  <a:pt x="10139455" y="523088"/>
                </a:lnTo>
                <a:lnTo>
                  <a:pt x="10142003" y="526273"/>
                </a:lnTo>
                <a:lnTo>
                  <a:pt x="10147099" y="532645"/>
                </a:lnTo>
                <a:lnTo>
                  <a:pt x="10153469" y="539016"/>
                </a:lnTo>
                <a:lnTo>
                  <a:pt x="10157291" y="542202"/>
                </a:lnTo>
                <a:lnTo>
                  <a:pt x="10160477" y="544750"/>
                </a:lnTo>
                <a:lnTo>
                  <a:pt x="10163025" y="546662"/>
                </a:lnTo>
                <a:lnTo>
                  <a:pt x="10166211" y="547936"/>
                </a:lnTo>
                <a:lnTo>
                  <a:pt x="10172581" y="549847"/>
                </a:lnTo>
                <a:lnTo>
                  <a:pt x="10180225" y="551122"/>
                </a:lnTo>
                <a:lnTo>
                  <a:pt x="10186595" y="552396"/>
                </a:lnTo>
                <a:lnTo>
                  <a:pt x="10192965" y="552396"/>
                </a:lnTo>
                <a:lnTo>
                  <a:pt x="10199335" y="551759"/>
                </a:lnTo>
                <a:lnTo>
                  <a:pt x="10206343" y="549210"/>
                </a:lnTo>
                <a:lnTo>
                  <a:pt x="10213987" y="546662"/>
                </a:lnTo>
                <a:lnTo>
                  <a:pt x="10219721" y="546024"/>
                </a:lnTo>
                <a:lnTo>
                  <a:pt x="10226727" y="546024"/>
                </a:lnTo>
                <a:lnTo>
                  <a:pt x="10235009" y="546662"/>
                </a:lnTo>
                <a:lnTo>
                  <a:pt x="10242653" y="546662"/>
                </a:lnTo>
                <a:lnTo>
                  <a:pt x="10249023" y="546024"/>
                </a:lnTo>
                <a:lnTo>
                  <a:pt x="10257305" y="544750"/>
                </a:lnTo>
                <a:lnTo>
                  <a:pt x="10265587" y="543476"/>
                </a:lnTo>
                <a:lnTo>
                  <a:pt x="10273867" y="540290"/>
                </a:lnTo>
                <a:lnTo>
                  <a:pt x="10280875" y="538379"/>
                </a:lnTo>
                <a:lnTo>
                  <a:pt x="10287245" y="535830"/>
                </a:lnTo>
                <a:lnTo>
                  <a:pt x="10295527" y="532645"/>
                </a:lnTo>
                <a:lnTo>
                  <a:pt x="10303807" y="528822"/>
                </a:lnTo>
                <a:lnTo>
                  <a:pt x="10309541" y="526273"/>
                </a:lnTo>
                <a:lnTo>
                  <a:pt x="10316549" y="524999"/>
                </a:lnTo>
                <a:lnTo>
                  <a:pt x="10324829" y="524362"/>
                </a:lnTo>
                <a:lnTo>
                  <a:pt x="10332473" y="523725"/>
                </a:lnTo>
                <a:lnTo>
                  <a:pt x="10339481" y="523725"/>
                </a:lnTo>
                <a:lnTo>
                  <a:pt x="10347763" y="526273"/>
                </a:lnTo>
                <a:lnTo>
                  <a:pt x="10357317" y="530096"/>
                </a:lnTo>
                <a:lnTo>
                  <a:pt x="10366237" y="533282"/>
                </a:lnTo>
                <a:lnTo>
                  <a:pt x="10373243" y="535830"/>
                </a:lnTo>
                <a:lnTo>
                  <a:pt x="10380251" y="539653"/>
                </a:lnTo>
                <a:lnTo>
                  <a:pt x="10387259" y="543476"/>
                </a:lnTo>
                <a:lnTo>
                  <a:pt x="10394903" y="546662"/>
                </a:lnTo>
                <a:lnTo>
                  <a:pt x="10400635" y="550484"/>
                </a:lnTo>
                <a:lnTo>
                  <a:pt x="10403821" y="553033"/>
                </a:lnTo>
                <a:lnTo>
                  <a:pt x="10408279" y="556856"/>
                </a:lnTo>
                <a:lnTo>
                  <a:pt x="10412103" y="560679"/>
                </a:lnTo>
                <a:lnTo>
                  <a:pt x="10414651" y="564501"/>
                </a:lnTo>
                <a:lnTo>
                  <a:pt x="10415925" y="569598"/>
                </a:lnTo>
                <a:lnTo>
                  <a:pt x="10415287" y="575970"/>
                </a:lnTo>
                <a:lnTo>
                  <a:pt x="10415287" y="582341"/>
                </a:lnTo>
                <a:lnTo>
                  <a:pt x="10414651" y="586801"/>
                </a:lnTo>
                <a:lnTo>
                  <a:pt x="10412739" y="591261"/>
                </a:lnTo>
                <a:lnTo>
                  <a:pt x="10411465" y="595084"/>
                </a:lnTo>
                <a:lnTo>
                  <a:pt x="10410191" y="599544"/>
                </a:lnTo>
                <a:lnTo>
                  <a:pt x="10409555" y="604004"/>
                </a:lnTo>
                <a:lnTo>
                  <a:pt x="10407005" y="608464"/>
                </a:lnTo>
                <a:lnTo>
                  <a:pt x="10404457" y="615472"/>
                </a:lnTo>
                <a:lnTo>
                  <a:pt x="10403183" y="618658"/>
                </a:lnTo>
                <a:lnTo>
                  <a:pt x="10402547" y="621843"/>
                </a:lnTo>
                <a:lnTo>
                  <a:pt x="10401909" y="625029"/>
                </a:lnTo>
                <a:lnTo>
                  <a:pt x="10402547" y="628215"/>
                </a:lnTo>
                <a:lnTo>
                  <a:pt x="10403183" y="630763"/>
                </a:lnTo>
                <a:lnTo>
                  <a:pt x="10404457" y="634586"/>
                </a:lnTo>
                <a:lnTo>
                  <a:pt x="10405731" y="637772"/>
                </a:lnTo>
                <a:lnTo>
                  <a:pt x="10407643" y="642232"/>
                </a:lnTo>
                <a:lnTo>
                  <a:pt x="10412739" y="649240"/>
                </a:lnTo>
                <a:lnTo>
                  <a:pt x="10417199" y="654974"/>
                </a:lnTo>
                <a:lnTo>
                  <a:pt x="10424843" y="662620"/>
                </a:lnTo>
                <a:lnTo>
                  <a:pt x="10431213" y="671540"/>
                </a:lnTo>
                <a:lnTo>
                  <a:pt x="10431849" y="674726"/>
                </a:lnTo>
                <a:lnTo>
                  <a:pt x="10432487" y="679823"/>
                </a:lnTo>
                <a:lnTo>
                  <a:pt x="10432487" y="684920"/>
                </a:lnTo>
                <a:lnTo>
                  <a:pt x="10431213" y="688743"/>
                </a:lnTo>
                <a:lnTo>
                  <a:pt x="10426753" y="693203"/>
                </a:lnTo>
                <a:lnTo>
                  <a:pt x="10419109" y="697663"/>
                </a:lnTo>
                <a:lnTo>
                  <a:pt x="10417835" y="701485"/>
                </a:lnTo>
                <a:lnTo>
                  <a:pt x="10415925" y="706582"/>
                </a:lnTo>
                <a:lnTo>
                  <a:pt x="10415287" y="712954"/>
                </a:lnTo>
                <a:lnTo>
                  <a:pt x="10414651" y="717414"/>
                </a:lnTo>
                <a:lnTo>
                  <a:pt x="10416561" y="721874"/>
                </a:lnTo>
                <a:lnTo>
                  <a:pt x="10418473" y="728245"/>
                </a:lnTo>
                <a:lnTo>
                  <a:pt x="10421021" y="734616"/>
                </a:lnTo>
                <a:lnTo>
                  <a:pt x="10424843" y="739713"/>
                </a:lnTo>
                <a:lnTo>
                  <a:pt x="10434399" y="740351"/>
                </a:lnTo>
                <a:lnTo>
                  <a:pt x="10443317" y="741625"/>
                </a:lnTo>
                <a:lnTo>
                  <a:pt x="10445865" y="744810"/>
                </a:lnTo>
                <a:lnTo>
                  <a:pt x="10446501" y="749270"/>
                </a:lnTo>
                <a:lnTo>
                  <a:pt x="10447139" y="753730"/>
                </a:lnTo>
                <a:lnTo>
                  <a:pt x="10447139" y="758190"/>
                </a:lnTo>
                <a:lnTo>
                  <a:pt x="10446501" y="768384"/>
                </a:lnTo>
                <a:lnTo>
                  <a:pt x="10446501" y="776030"/>
                </a:lnTo>
                <a:lnTo>
                  <a:pt x="10442679" y="783676"/>
                </a:lnTo>
                <a:lnTo>
                  <a:pt x="10438857" y="792596"/>
                </a:lnTo>
                <a:lnTo>
                  <a:pt x="10438857" y="799604"/>
                </a:lnTo>
                <a:lnTo>
                  <a:pt x="10438219" y="806613"/>
                </a:lnTo>
                <a:lnTo>
                  <a:pt x="10438219" y="814895"/>
                </a:lnTo>
                <a:lnTo>
                  <a:pt x="10438857" y="821904"/>
                </a:lnTo>
                <a:lnTo>
                  <a:pt x="10439495" y="824452"/>
                </a:lnTo>
                <a:lnTo>
                  <a:pt x="10440131" y="827638"/>
                </a:lnTo>
                <a:lnTo>
                  <a:pt x="10442043" y="830824"/>
                </a:lnTo>
                <a:lnTo>
                  <a:pt x="10444591" y="835284"/>
                </a:lnTo>
                <a:lnTo>
                  <a:pt x="10448413" y="841655"/>
                </a:lnTo>
                <a:lnTo>
                  <a:pt x="10450961" y="848663"/>
                </a:lnTo>
                <a:lnTo>
                  <a:pt x="10456057" y="853760"/>
                </a:lnTo>
                <a:lnTo>
                  <a:pt x="10461791" y="859495"/>
                </a:lnTo>
                <a:lnTo>
                  <a:pt x="10468161" y="864592"/>
                </a:lnTo>
                <a:lnTo>
                  <a:pt x="10473257" y="870326"/>
                </a:lnTo>
                <a:lnTo>
                  <a:pt x="10474531" y="874786"/>
                </a:lnTo>
                <a:lnTo>
                  <a:pt x="10476441" y="881157"/>
                </a:lnTo>
                <a:lnTo>
                  <a:pt x="10477715" y="888166"/>
                </a:lnTo>
                <a:lnTo>
                  <a:pt x="10478353" y="893900"/>
                </a:lnTo>
                <a:lnTo>
                  <a:pt x="10477715" y="898997"/>
                </a:lnTo>
                <a:lnTo>
                  <a:pt x="10475167" y="904731"/>
                </a:lnTo>
                <a:lnTo>
                  <a:pt x="10472619" y="911103"/>
                </a:lnTo>
                <a:lnTo>
                  <a:pt x="10470709" y="915563"/>
                </a:lnTo>
                <a:lnTo>
                  <a:pt x="10465611" y="920022"/>
                </a:lnTo>
                <a:lnTo>
                  <a:pt x="10463063" y="923208"/>
                </a:lnTo>
                <a:lnTo>
                  <a:pt x="10459241" y="925757"/>
                </a:lnTo>
                <a:lnTo>
                  <a:pt x="10454783" y="929579"/>
                </a:lnTo>
                <a:lnTo>
                  <a:pt x="10450323" y="934039"/>
                </a:lnTo>
                <a:lnTo>
                  <a:pt x="10446501" y="937862"/>
                </a:lnTo>
                <a:lnTo>
                  <a:pt x="10440131" y="942322"/>
                </a:lnTo>
                <a:lnTo>
                  <a:pt x="10434399" y="947419"/>
                </a:lnTo>
                <a:lnTo>
                  <a:pt x="10431213" y="956976"/>
                </a:lnTo>
                <a:lnTo>
                  <a:pt x="10429301" y="963985"/>
                </a:lnTo>
                <a:lnTo>
                  <a:pt x="10425479" y="972905"/>
                </a:lnTo>
                <a:lnTo>
                  <a:pt x="10421657" y="978639"/>
                </a:lnTo>
                <a:lnTo>
                  <a:pt x="10415925" y="981825"/>
                </a:lnTo>
                <a:lnTo>
                  <a:pt x="10409555" y="983736"/>
                </a:lnTo>
                <a:lnTo>
                  <a:pt x="10407643" y="985010"/>
                </a:lnTo>
                <a:lnTo>
                  <a:pt x="10406369" y="986922"/>
                </a:lnTo>
                <a:lnTo>
                  <a:pt x="10405095" y="988833"/>
                </a:lnTo>
                <a:lnTo>
                  <a:pt x="10403821" y="990744"/>
                </a:lnTo>
                <a:lnTo>
                  <a:pt x="10401909" y="996479"/>
                </a:lnTo>
                <a:lnTo>
                  <a:pt x="10400635" y="1000301"/>
                </a:lnTo>
                <a:lnTo>
                  <a:pt x="10397451" y="1006036"/>
                </a:lnTo>
                <a:lnTo>
                  <a:pt x="10394903" y="1011770"/>
                </a:lnTo>
                <a:lnTo>
                  <a:pt x="10392355" y="1018778"/>
                </a:lnTo>
                <a:lnTo>
                  <a:pt x="10390443" y="1024513"/>
                </a:lnTo>
                <a:lnTo>
                  <a:pt x="10387259" y="1030247"/>
                </a:lnTo>
                <a:lnTo>
                  <a:pt x="10384073" y="1035981"/>
                </a:lnTo>
                <a:lnTo>
                  <a:pt x="10380887" y="1042989"/>
                </a:lnTo>
                <a:lnTo>
                  <a:pt x="10378339" y="1048724"/>
                </a:lnTo>
                <a:lnTo>
                  <a:pt x="10378339" y="1054458"/>
                </a:lnTo>
                <a:lnTo>
                  <a:pt x="10376429" y="1060829"/>
                </a:lnTo>
                <a:lnTo>
                  <a:pt x="10375155" y="1068475"/>
                </a:lnTo>
                <a:lnTo>
                  <a:pt x="10373243" y="1072935"/>
                </a:lnTo>
                <a:lnTo>
                  <a:pt x="10368785" y="1082492"/>
                </a:lnTo>
                <a:lnTo>
                  <a:pt x="10363687" y="1090775"/>
                </a:lnTo>
                <a:lnTo>
                  <a:pt x="10362415" y="1093960"/>
                </a:lnTo>
                <a:lnTo>
                  <a:pt x="10360503" y="1097146"/>
                </a:lnTo>
                <a:lnTo>
                  <a:pt x="10358591" y="1099694"/>
                </a:lnTo>
                <a:lnTo>
                  <a:pt x="10356681" y="1102880"/>
                </a:lnTo>
                <a:lnTo>
                  <a:pt x="10356681" y="1109251"/>
                </a:lnTo>
                <a:lnTo>
                  <a:pt x="10356681" y="1116897"/>
                </a:lnTo>
                <a:lnTo>
                  <a:pt x="10358591" y="1121994"/>
                </a:lnTo>
                <a:lnTo>
                  <a:pt x="10361139" y="1127728"/>
                </a:lnTo>
                <a:lnTo>
                  <a:pt x="10363687" y="1132825"/>
                </a:lnTo>
                <a:lnTo>
                  <a:pt x="10365599" y="1139197"/>
                </a:lnTo>
                <a:lnTo>
                  <a:pt x="10365599" y="1143657"/>
                </a:lnTo>
                <a:lnTo>
                  <a:pt x="10364325" y="1151302"/>
                </a:lnTo>
                <a:lnTo>
                  <a:pt x="10363051" y="1158311"/>
                </a:lnTo>
                <a:lnTo>
                  <a:pt x="10361139" y="1165319"/>
                </a:lnTo>
                <a:lnTo>
                  <a:pt x="10359867" y="1169779"/>
                </a:lnTo>
                <a:lnTo>
                  <a:pt x="10357317" y="1176788"/>
                </a:lnTo>
                <a:lnTo>
                  <a:pt x="10352859" y="1183159"/>
                </a:lnTo>
                <a:lnTo>
                  <a:pt x="10349037" y="1189530"/>
                </a:lnTo>
                <a:lnTo>
                  <a:pt x="10342667" y="1197813"/>
                </a:lnTo>
                <a:lnTo>
                  <a:pt x="10336933" y="1208644"/>
                </a:lnTo>
                <a:lnTo>
                  <a:pt x="10335659" y="1213742"/>
                </a:lnTo>
                <a:lnTo>
                  <a:pt x="10334385" y="1220113"/>
                </a:lnTo>
                <a:lnTo>
                  <a:pt x="10333747" y="1227121"/>
                </a:lnTo>
                <a:lnTo>
                  <a:pt x="10331837" y="1232856"/>
                </a:lnTo>
                <a:lnTo>
                  <a:pt x="10330563" y="1239864"/>
                </a:lnTo>
                <a:lnTo>
                  <a:pt x="10328015" y="1248147"/>
                </a:lnTo>
                <a:lnTo>
                  <a:pt x="10326103" y="1255155"/>
                </a:lnTo>
                <a:lnTo>
                  <a:pt x="10324829" y="1262164"/>
                </a:lnTo>
                <a:lnTo>
                  <a:pt x="10325467" y="1265987"/>
                </a:lnTo>
                <a:lnTo>
                  <a:pt x="10326103" y="1269809"/>
                </a:lnTo>
                <a:lnTo>
                  <a:pt x="10328015" y="1274906"/>
                </a:lnTo>
                <a:lnTo>
                  <a:pt x="10329925" y="1278729"/>
                </a:lnTo>
                <a:lnTo>
                  <a:pt x="10335023" y="1288286"/>
                </a:lnTo>
                <a:lnTo>
                  <a:pt x="10339481" y="1296569"/>
                </a:lnTo>
                <a:lnTo>
                  <a:pt x="10343303" y="1300392"/>
                </a:lnTo>
                <a:lnTo>
                  <a:pt x="10349037" y="1305489"/>
                </a:lnTo>
                <a:lnTo>
                  <a:pt x="10354133" y="1309949"/>
                </a:lnTo>
                <a:lnTo>
                  <a:pt x="10358591" y="1313135"/>
                </a:lnTo>
                <a:lnTo>
                  <a:pt x="10363051" y="1316957"/>
                </a:lnTo>
                <a:lnTo>
                  <a:pt x="10368785" y="1322692"/>
                </a:lnTo>
                <a:lnTo>
                  <a:pt x="10373881" y="1327151"/>
                </a:lnTo>
                <a:lnTo>
                  <a:pt x="10378339" y="1329700"/>
                </a:lnTo>
                <a:lnTo>
                  <a:pt x="10382799" y="1330974"/>
                </a:lnTo>
                <a:lnTo>
                  <a:pt x="10389169" y="1331611"/>
                </a:lnTo>
                <a:lnTo>
                  <a:pt x="10394903" y="1332886"/>
                </a:lnTo>
                <a:lnTo>
                  <a:pt x="10400635" y="1332886"/>
                </a:lnTo>
                <a:lnTo>
                  <a:pt x="10408279" y="1332886"/>
                </a:lnTo>
                <a:lnTo>
                  <a:pt x="10417199" y="1332886"/>
                </a:lnTo>
                <a:lnTo>
                  <a:pt x="10419109" y="1333523"/>
                </a:lnTo>
                <a:lnTo>
                  <a:pt x="10421657" y="1335434"/>
                </a:lnTo>
                <a:lnTo>
                  <a:pt x="10424843" y="1337346"/>
                </a:lnTo>
                <a:lnTo>
                  <a:pt x="10426753" y="1339257"/>
                </a:lnTo>
                <a:lnTo>
                  <a:pt x="10425479" y="1344991"/>
                </a:lnTo>
                <a:lnTo>
                  <a:pt x="10424843" y="1349451"/>
                </a:lnTo>
                <a:lnTo>
                  <a:pt x="10421657" y="1357097"/>
                </a:lnTo>
                <a:lnTo>
                  <a:pt x="10419109" y="1363468"/>
                </a:lnTo>
                <a:lnTo>
                  <a:pt x="10414651" y="1369840"/>
                </a:lnTo>
                <a:lnTo>
                  <a:pt x="10409555" y="1375574"/>
                </a:lnTo>
                <a:lnTo>
                  <a:pt x="10408279" y="1379397"/>
                </a:lnTo>
                <a:lnTo>
                  <a:pt x="10407643" y="1384494"/>
                </a:lnTo>
                <a:lnTo>
                  <a:pt x="10407005" y="1388954"/>
                </a:lnTo>
                <a:lnTo>
                  <a:pt x="10407005" y="1392776"/>
                </a:lnTo>
                <a:lnTo>
                  <a:pt x="10412739" y="1402333"/>
                </a:lnTo>
                <a:lnTo>
                  <a:pt x="10417199" y="1411890"/>
                </a:lnTo>
                <a:lnTo>
                  <a:pt x="10419747" y="1416350"/>
                </a:lnTo>
                <a:lnTo>
                  <a:pt x="10424843" y="1422085"/>
                </a:lnTo>
                <a:lnTo>
                  <a:pt x="10429301" y="1427182"/>
                </a:lnTo>
                <a:lnTo>
                  <a:pt x="10434399" y="1431642"/>
                </a:lnTo>
                <a:lnTo>
                  <a:pt x="10437583" y="1438650"/>
                </a:lnTo>
                <a:lnTo>
                  <a:pt x="10441405" y="1446296"/>
                </a:lnTo>
                <a:lnTo>
                  <a:pt x="10450961" y="1447570"/>
                </a:lnTo>
                <a:lnTo>
                  <a:pt x="10458605" y="1448207"/>
                </a:lnTo>
                <a:lnTo>
                  <a:pt x="10464339" y="1450756"/>
                </a:lnTo>
                <a:lnTo>
                  <a:pt x="10471345" y="1455216"/>
                </a:lnTo>
                <a:lnTo>
                  <a:pt x="10474531" y="1457764"/>
                </a:lnTo>
                <a:lnTo>
                  <a:pt x="10478353" y="1460313"/>
                </a:lnTo>
                <a:lnTo>
                  <a:pt x="10480901" y="1462861"/>
                </a:lnTo>
                <a:lnTo>
                  <a:pt x="10482811" y="1465410"/>
                </a:lnTo>
                <a:lnTo>
                  <a:pt x="10482811" y="1471781"/>
                </a:lnTo>
                <a:lnTo>
                  <a:pt x="10482811" y="1480064"/>
                </a:lnTo>
                <a:lnTo>
                  <a:pt x="10482175" y="1485798"/>
                </a:lnTo>
                <a:lnTo>
                  <a:pt x="10480263" y="1493444"/>
                </a:lnTo>
                <a:lnTo>
                  <a:pt x="10478989" y="1500452"/>
                </a:lnTo>
                <a:lnTo>
                  <a:pt x="10478353" y="1506823"/>
                </a:lnTo>
                <a:lnTo>
                  <a:pt x="10478353" y="1512558"/>
                </a:lnTo>
                <a:lnTo>
                  <a:pt x="10479627" y="1520203"/>
                </a:lnTo>
                <a:lnTo>
                  <a:pt x="10480263" y="1526575"/>
                </a:lnTo>
                <a:lnTo>
                  <a:pt x="10480263" y="1532946"/>
                </a:lnTo>
                <a:lnTo>
                  <a:pt x="10483449" y="1543777"/>
                </a:lnTo>
                <a:lnTo>
                  <a:pt x="10487907" y="1555246"/>
                </a:lnTo>
                <a:lnTo>
                  <a:pt x="10493005" y="1566714"/>
                </a:lnTo>
                <a:lnTo>
                  <a:pt x="10497463" y="1576908"/>
                </a:lnTo>
                <a:lnTo>
                  <a:pt x="10500011" y="1582642"/>
                </a:lnTo>
                <a:lnTo>
                  <a:pt x="10502559" y="1590288"/>
                </a:lnTo>
                <a:lnTo>
                  <a:pt x="10505745" y="1597297"/>
                </a:lnTo>
                <a:lnTo>
                  <a:pt x="10509567" y="1603668"/>
                </a:lnTo>
                <a:lnTo>
                  <a:pt x="10512751" y="1611314"/>
                </a:lnTo>
                <a:lnTo>
                  <a:pt x="10516575" y="1620233"/>
                </a:lnTo>
                <a:lnTo>
                  <a:pt x="10521033" y="1628516"/>
                </a:lnTo>
                <a:lnTo>
                  <a:pt x="10524219" y="1634887"/>
                </a:lnTo>
                <a:lnTo>
                  <a:pt x="10526129" y="1641259"/>
                </a:lnTo>
                <a:lnTo>
                  <a:pt x="10528041" y="1649542"/>
                </a:lnTo>
                <a:lnTo>
                  <a:pt x="10529315" y="1657187"/>
                </a:lnTo>
                <a:lnTo>
                  <a:pt x="10531225" y="1664196"/>
                </a:lnTo>
                <a:lnTo>
                  <a:pt x="10534411" y="1668018"/>
                </a:lnTo>
                <a:lnTo>
                  <a:pt x="10537595" y="1671841"/>
                </a:lnTo>
                <a:lnTo>
                  <a:pt x="10542055" y="1675664"/>
                </a:lnTo>
                <a:lnTo>
                  <a:pt x="10546515" y="1678213"/>
                </a:lnTo>
                <a:lnTo>
                  <a:pt x="10552885" y="1684584"/>
                </a:lnTo>
                <a:lnTo>
                  <a:pt x="10561803" y="1691592"/>
                </a:lnTo>
                <a:lnTo>
                  <a:pt x="10571995" y="1697964"/>
                </a:lnTo>
                <a:lnTo>
                  <a:pt x="10580277" y="1702424"/>
                </a:lnTo>
                <a:lnTo>
                  <a:pt x="10586647" y="1704335"/>
                </a:lnTo>
                <a:lnTo>
                  <a:pt x="10596203" y="1706247"/>
                </a:lnTo>
                <a:lnTo>
                  <a:pt x="10605757" y="1707521"/>
                </a:lnTo>
                <a:lnTo>
                  <a:pt x="10614039" y="1710069"/>
                </a:lnTo>
                <a:lnTo>
                  <a:pt x="10618499" y="1710069"/>
                </a:lnTo>
                <a:lnTo>
                  <a:pt x="10624231" y="1710707"/>
                </a:lnTo>
                <a:lnTo>
                  <a:pt x="10629327" y="1711344"/>
                </a:lnTo>
                <a:lnTo>
                  <a:pt x="10633787" y="1712618"/>
                </a:lnTo>
                <a:lnTo>
                  <a:pt x="10636971" y="1712618"/>
                </a:lnTo>
                <a:lnTo>
                  <a:pt x="10639519" y="1713255"/>
                </a:lnTo>
                <a:lnTo>
                  <a:pt x="10642705" y="1714529"/>
                </a:lnTo>
                <a:lnTo>
                  <a:pt x="10646527" y="1715804"/>
                </a:lnTo>
                <a:lnTo>
                  <a:pt x="10649713" y="1717078"/>
                </a:lnTo>
                <a:lnTo>
                  <a:pt x="10652261" y="1718989"/>
                </a:lnTo>
                <a:lnTo>
                  <a:pt x="10654171" y="1722175"/>
                </a:lnTo>
                <a:lnTo>
                  <a:pt x="10656083" y="1724723"/>
                </a:lnTo>
                <a:lnTo>
                  <a:pt x="10656719" y="1732369"/>
                </a:lnTo>
                <a:lnTo>
                  <a:pt x="10657993" y="1741289"/>
                </a:lnTo>
                <a:lnTo>
                  <a:pt x="10662453" y="1746386"/>
                </a:lnTo>
                <a:lnTo>
                  <a:pt x="10668187" y="1750846"/>
                </a:lnTo>
                <a:lnTo>
                  <a:pt x="10672645" y="1753395"/>
                </a:lnTo>
                <a:lnTo>
                  <a:pt x="10679015" y="1755943"/>
                </a:lnTo>
                <a:lnTo>
                  <a:pt x="10684749" y="1759129"/>
                </a:lnTo>
                <a:lnTo>
                  <a:pt x="10689845" y="1761040"/>
                </a:lnTo>
                <a:lnTo>
                  <a:pt x="10679653" y="1766137"/>
                </a:lnTo>
                <a:lnTo>
                  <a:pt x="10672645" y="1769960"/>
                </a:lnTo>
                <a:lnTo>
                  <a:pt x="10667549" y="1774420"/>
                </a:lnTo>
                <a:lnTo>
                  <a:pt x="10660541" y="1777606"/>
                </a:lnTo>
                <a:lnTo>
                  <a:pt x="10652897" y="1780791"/>
                </a:lnTo>
                <a:lnTo>
                  <a:pt x="10648439" y="1785251"/>
                </a:lnTo>
                <a:lnTo>
                  <a:pt x="10642067" y="1789711"/>
                </a:lnTo>
                <a:lnTo>
                  <a:pt x="10635061" y="1797357"/>
                </a:lnTo>
                <a:lnTo>
                  <a:pt x="10628691" y="1805002"/>
                </a:lnTo>
                <a:lnTo>
                  <a:pt x="10624231" y="1811374"/>
                </a:lnTo>
                <a:lnTo>
                  <a:pt x="10621047" y="1814559"/>
                </a:lnTo>
                <a:lnTo>
                  <a:pt x="10618499" y="1818382"/>
                </a:lnTo>
                <a:lnTo>
                  <a:pt x="10617223" y="1820931"/>
                </a:lnTo>
                <a:lnTo>
                  <a:pt x="10615313" y="1822205"/>
                </a:lnTo>
                <a:lnTo>
                  <a:pt x="10613403" y="1823479"/>
                </a:lnTo>
                <a:lnTo>
                  <a:pt x="10612127" y="1823479"/>
                </a:lnTo>
                <a:lnTo>
                  <a:pt x="10609579" y="1824116"/>
                </a:lnTo>
                <a:lnTo>
                  <a:pt x="10608941" y="1824116"/>
                </a:lnTo>
                <a:lnTo>
                  <a:pt x="10609015" y="1824131"/>
                </a:lnTo>
                <a:lnTo>
                  <a:pt x="10612199" y="1824769"/>
                </a:lnTo>
                <a:lnTo>
                  <a:pt x="10614109" y="1824131"/>
                </a:lnTo>
                <a:lnTo>
                  <a:pt x="10615383" y="1823494"/>
                </a:lnTo>
                <a:lnTo>
                  <a:pt x="10617293" y="1822857"/>
                </a:lnTo>
                <a:lnTo>
                  <a:pt x="10619205" y="1820945"/>
                </a:lnTo>
                <a:lnTo>
                  <a:pt x="10620479" y="1819033"/>
                </a:lnTo>
                <a:lnTo>
                  <a:pt x="10623663" y="1814572"/>
                </a:lnTo>
                <a:lnTo>
                  <a:pt x="10626211" y="1812023"/>
                </a:lnTo>
                <a:lnTo>
                  <a:pt x="10630669" y="1805013"/>
                </a:lnTo>
                <a:lnTo>
                  <a:pt x="10637037" y="1798003"/>
                </a:lnTo>
                <a:lnTo>
                  <a:pt x="10644679" y="1790355"/>
                </a:lnTo>
                <a:lnTo>
                  <a:pt x="10650411" y="1785257"/>
                </a:lnTo>
                <a:lnTo>
                  <a:pt x="10656143" y="1781433"/>
                </a:lnTo>
                <a:lnTo>
                  <a:pt x="10662511" y="1778247"/>
                </a:lnTo>
                <a:lnTo>
                  <a:pt x="10669517" y="1774423"/>
                </a:lnTo>
                <a:lnTo>
                  <a:pt x="10674613" y="1771237"/>
                </a:lnTo>
                <a:lnTo>
                  <a:pt x="10681617" y="1766776"/>
                </a:lnTo>
                <a:lnTo>
                  <a:pt x="10691807" y="1761040"/>
                </a:lnTo>
                <a:lnTo>
                  <a:pt x="10696267" y="1763589"/>
                </a:lnTo>
                <a:lnTo>
                  <a:pt x="10701997" y="1767413"/>
                </a:lnTo>
                <a:lnTo>
                  <a:pt x="10706455" y="1771874"/>
                </a:lnTo>
                <a:lnTo>
                  <a:pt x="10711551" y="1775698"/>
                </a:lnTo>
                <a:lnTo>
                  <a:pt x="10713461" y="1779521"/>
                </a:lnTo>
                <a:lnTo>
                  <a:pt x="10714735" y="1785257"/>
                </a:lnTo>
                <a:lnTo>
                  <a:pt x="10716009" y="1790355"/>
                </a:lnTo>
                <a:lnTo>
                  <a:pt x="10716009" y="1795454"/>
                </a:lnTo>
                <a:lnTo>
                  <a:pt x="10717919" y="1803101"/>
                </a:lnTo>
                <a:lnTo>
                  <a:pt x="10719831" y="1813297"/>
                </a:lnTo>
                <a:lnTo>
                  <a:pt x="10721103" y="1822857"/>
                </a:lnTo>
                <a:lnTo>
                  <a:pt x="10723651" y="1831779"/>
                </a:lnTo>
                <a:lnTo>
                  <a:pt x="10723651" y="1838151"/>
                </a:lnTo>
                <a:lnTo>
                  <a:pt x="10723651" y="1845799"/>
                </a:lnTo>
                <a:lnTo>
                  <a:pt x="10722377" y="1853446"/>
                </a:lnTo>
                <a:lnTo>
                  <a:pt x="10720467" y="1860456"/>
                </a:lnTo>
                <a:lnTo>
                  <a:pt x="10719831" y="1864917"/>
                </a:lnTo>
                <a:lnTo>
                  <a:pt x="10717283" y="1870653"/>
                </a:lnTo>
                <a:lnTo>
                  <a:pt x="10714099" y="1876388"/>
                </a:lnTo>
                <a:lnTo>
                  <a:pt x="10711551" y="1882761"/>
                </a:lnTo>
                <a:lnTo>
                  <a:pt x="10709003" y="1886585"/>
                </a:lnTo>
                <a:lnTo>
                  <a:pt x="10707729" y="1892320"/>
                </a:lnTo>
                <a:lnTo>
                  <a:pt x="10706455" y="1898056"/>
                </a:lnTo>
                <a:lnTo>
                  <a:pt x="10706455" y="1904429"/>
                </a:lnTo>
                <a:lnTo>
                  <a:pt x="10707093" y="1910164"/>
                </a:lnTo>
                <a:lnTo>
                  <a:pt x="10709003" y="1917812"/>
                </a:lnTo>
                <a:lnTo>
                  <a:pt x="10711551" y="1924185"/>
                </a:lnTo>
                <a:lnTo>
                  <a:pt x="10714099" y="1931195"/>
                </a:lnTo>
                <a:lnTo>
                  <a:pt x="10714735" y="1934381"/>
                </a:lnTo>
                <a:lnTo>
                  <a:pt x="10716645" y="1937568"/>
                </a:lnTo>
                <a:lnTo>
                  <a:pt x="10719831" y="1940754"/>
                </a:lnTo>
                <a:lnTo>
                  <a:pt x="10723651" y="1943303"/>
                </a:lnTo>
                <a:lnTo>
                  <a:pt x="10726199" y="1945215"/>
                </a:lnTo>
                <a:lnTo>
                  <a:pt x="10730657" y="1947127"/>
                </a:lnTo>
                <a:lnTo>
                  <a:pt x="10736389" y="1949039"/>
                </a:lnTo>
                <a:lnTo>
                  <a:pt x="10740211" y="1949676"/>
                </a:lnTo>
                <a:lnTo>
                  <a:pt x="10742757" y="1950313"/>
                </a:lnTo>
                <a:lnTo>
                  <a:pt x="10747215" y="1950950"/>
                </a:lnTo>
                <a:lnTo>
                  <a:pt x="10751037" y="1950950"/>
                </a:lnTo>
                <a:lnTo>
                  <a:pt x="10755495" y="1949676"/>
                </a:lnTo>
                <a:lnTo>
                  <a:pt x="10761227" y="1945215"/>
                </a:lnTo>
                <a:lnTo>
                  <a:pt x="10767595" y="1937568"/>
                </a:lnTo>
                <a:lnTo>
                  <a:pt x="10771417" y="1937568"/>
                </a:lnTo>
                <a:lnTo>
                  <a:pt x="10776511" y="1938205"/>
                </a:lnTo>
                <a:lnTo>
                  <a:pt x="10781607" y="1938842"/>
                </a:lnTo>
                <a:lnTo>
                  <a:pt x="10784155" y="1940754"/>
                </a:lnTo>
                <a:lnTo>
                  <a:pt x="10787339" y="1943303"/>
                </a:lnTo>
                <a:lnTo>
                  <a:pt x="10790523" y="1946490"/>
                </a:lnTo>
                <a:lnTo>
                  <a:pt x="10792433" y="1949676"/>
                </a:lnTo>
                <a:lnTo>
                  <a:pt x="10794345" y="1952862"/>
                </a:lnTo>
                <a:lnTo>
                  <a:pt x="10800713" y="1961147"/>
                </a:lnTo>
                <a:lnTo>
                  <a:pt x="10806445" y="1969432"/>
                </a:lnTo>
                <a:lnTo>
                  <a:pt x="10808355" y="1973893"/>
                </a:lnTo>
                <a:lnTo>
                  <a:pt x="10812177" y="1980903"/>
                </a:lnTo>
                <a:lnTo>
                  <a:pt x="10814725" y="1987276"/>
                </a:lnTo>
                <a:lnTo>
                  <a:pt x="10815999" y="1993648"/>
                </a:lnTo>
                <a:lnTo>
                  <a:pt x="10815361" y="2000021"/>
                </a:lnTo>
                <a:lnTo>
                  <a:pt x="10813451" y="2008306"/>
                </a:lnTo>
                <a:lnTo>
                  <a:pt x="10810903" y="2016591"/>
                </a:lnTo>
                <a:lnTo>
                  <a:pt x="10808355" y="2022963"/>
                </a:lnTo>
                <a:lnTo>
                  <a:pt x="10805807" y="2024875"/>
                </a:lnTo>
                <a:lnTo>
                  <a:pt x="10802623" y="2027424"/>
                </a:lnTo>
                <a:lnTo>
                  <a:pt x="10798803" y="2029336"/>
                </a:lnTo>
                <a:lnTo>
                  <a:pt x="10796255" y="2029974"/>
                </a:lnTo>
                <a:lnTo>
                  <a:pt x="10786701" y="2032523"/>
                </a:lnTo>
                <a:lnTo>
                  <a:pt x="10779697" y="2035072"/>
                </a:lnTo>
                <a:lnTo>
                  <a:pt x="10773327" y="2036984"/>
                </a:lnTo>
                <a:lnTo>
                  <a:pt x="10768233" y="2040170"/>
                </a:lnTo>
                <a:lnTo>
                  <a:pt x="10765049" y="2042082"/>
                </a:lnTo>
                <a:lnTo>
                  <a:pt x="10763137" y="2043356"/>
                </a:lnTo>
                <a:lnTo>
                  <a:pt x="10761227" y="2045268"/>
                </a:lnTo>
                <a:lnTo>
                  <a:pt x="10759953" y="2047180"/>
                </a:lnTo>
                <a:lnTo>
                  <a:pt x="10758043" y="2047817"/>
                </a:lnTo>
                <a:lnTo>
                  <a:pt x="10756769" y="2050367"/>
                </a:lnTo>
                <a:lnTo>
                  <a:pt x="10754221" y="2052278"/>
                </a:lnTo>
                <a:lnTo>
                  <a:pt x="10752947" y="2054828"/>
                </a:lnTo>
                <a:lnTo>
                  <a:pt x="10751037" y="2059289"/>
                </a:lnTo>
                <a:lnTo>
                  <a:pt x="10750401" y="2064387"/>
                </a:lnTo>
                <a:lnTo>
                  <a:pt x="10751037" y="2072034"/>
                </a:lnTo>
                <a:lnTo>
                  <a:pt x="10752311" y="2078407"/>
                </a:lnTo>
                <a:lnTo>
                  <a:pt x="10756131" y="2084780"/>
                </a:lnTo>
                <a:lnTo>
                  <a:pt x="10760591" y="2091790"/>
                </a:lnTo>
                <a:lnTo>
                  <a:pt x="10763137" y="2095614"/>
                </a:lnTo>
                <a:lnTo>
                  <a:pt x="10765049" y="2099437"/>
                </a:lnTo>
                <a:lnTo>
                  <a:pt x="10766959" y="2102624"/>
                </a:lnTo>
                <a:lnTo>
                  <a:pt x="10767595" y="2105173"/>
                </a:lnTo>
                <a:lnTo>
                  <a:pt x="10766959" y="2109634"/>
                </a:lnTo>
                <a:lnTo>
                  <a:pt x="10764411" y="2115369"/>
                </a:lnTo>
                <a:lnTo>
                  <a:pt x="10761863" y="2119830"/>
                </a:lnTo>
                <a:lnTo>
                  <a:pt x="10759953" y="2124929"/>
                </a:lnTo>
                <a:lnTo>
                  <a:pt x="10751673" y="2130664"/>
                </a:lnTo>
                <a:lnTo>
                  <a:pt x="10745305" y="2137037"/>
                </a:lnTo>
                <a:lnTo>
                  <a:pt x="10743395" y="2140223"/>
                </a:lnTo>
                <a:lnTo>
                  <a:pt x="10742757" y="2143410"/>
                </a:lnTo>
                <a:lnTo>
                  <a:pt x="10742757" y="2148508"/>
                </a:lnTo>
                <a:lnTo>
                  <a:pt x="10743395" y="2152969"/>
                </a:lnTo>
                <a:lnTo>
                  <a:pt x="10744669" y="2162528"/>
                </a:lnTo>
                <a:lnTo>
                  <a:pt x="10745305" y="2170176"/>
                </a:lnTo>
                <a:lnTo>
                  <a:pt x="10743395" y="2175911"/>
                </a:lnTo>
                <a:lnTo>
                  <a:pt x="10742757" y="2182921"/>
                </a:lnTo>
                <a:lnTo>
                  <a:pt x="10742757" y="2190569"/>
                </a:lnTo>
                <a:lnTo>
                  <a:pt x="10742757" y="2197579"/>
                </a:lnTo>
                <a:lnTo>
                  <a:pt x="10743395" y="2206501"/>
                </a:lnTo>
                <a:lnTo>
                  <a:pt x="10746579" y="2217972"/>
                </a:lnTo>
                <a:lnTo>
                  <a:pt x="10747215" y="2223707"/>
                </a:lnTo>
                <a:lnTo>
                  <a:pt x="10747853" y="2229443"/>
                </a:lnTo>
                <a:lnTo>
                  <a:pt x="10748489" y="2234541"/>
                </a:lnTo>
                <a:lnTo>
                  <a:pt x="10747853" y="2238365"/>
                </a:lnTo>
                <a:lnTo>
                  <a:pt x="10742757" y="2249199"/>
                </a:lnTo>
                <a:lnTo>
                  <a:pt x="10738299" y="2258121"/>
                </a:lnTo>
                <a:lnTo>
                  <a:pt x="10730657" y="2266405"/>
                </a:lnTo>
                <a:lnTo>
                  <a:pt x="10723651" y="2274690"/>
                </a:lnTo>
                <a:lnTo>
                  <a:pt x="10718557" y="2277876"/>
                </a:lnTo>
                <a:lnTo>
                  <a:pt x="10713461" y="2282337"/>
                </a:lnTo>
                <a:lnTo>
                  <a:pt x="10707093" y="2286798"/>
                </a:lnTo>
                <a:lnTo>
                  <a:pt x="10701997" y="2289348"/>
                </a:lnTo>
                <a:lnTo>
                  <a:pt x="10696267" y="2293809"/>
                </a:lnTo>
                <a:lnTo>
                  <a:pt x="10689261" y="2298907"/>
                </a:lnTo>
                <a:lnTo>
                  <a:pt x="10681617" y="2303368"/>
                </a:lnTo>
                <a:lnTo>
                  <a:pt x="10674613" y="2306554"/>
                </a:lnTo>
                <a:lnTo>
                  <a:pt x="10664423" y="2309103"/>
                </a:lnTo>
                <a:lnTo>
                  <a:pt x="10654869" y="2311015"/>
                </a:lnTo>
                <a:lnTo>
                  <a:pt x="10652959" y="2312290"/>
                </a:lnTo>
                <a:lnTo>
                  <a:pt x="10650411" y="2314202"/>
                </a:lnTo>
                <a:lnTo>
                  <a:pt x="10647863" y="2318025"/>
                </a:lnTo>
                <a:lnTo>
                  <a:pt x="10645953" y="2321212"/>
                </a:lnTo>
                <a:lnTo>
                  <a:pt x="10645317" y="2323761"/>
                </a:lnTo>
                <a:lnTo>
                  <a:pt x="10644679" y="2328222"/>
                </a:lnTo>
                <a:lnTo>
                  <a:pt x="10644679" y="2332683"/>
                </a:lnTo>
                <a:lnTo>
                  <a:pt x="10645953" y="2335232"/>
                </a:lnTo>
                <a:lnTo>
                  <a:pt x="10647227" y="2337144"/>
                </a:lnTo>
                <a:lnTo>
                  <a:pt x="10649137" y="2339056"/>
                </a:lnTo>
                <a:lnTo>
                  <a:pt x="10651047" y="2340330"/>
                </a:lnTo>
                <a:lnTo>
                  <a:pt x="10654233" y="2342879"/>
                </a:lnTo>
                <a:lnTo>
                  <a:pt x="10659965" y="2345428"/>
                </a:lnTo>
                <a:lnTo>
                  <a:pt x="10665059" y="2347340"/>
                </a:lnTo>
                <a:lnTo>
                  <a:pt x="10675249" y="2351164"/>
                </a:lnTo>
                <a:lnTo>
                  <a:pt x="10684165" y="2354988"/>
                </a:lnTo>
                <a:lnTo>
                  <a:pt x="10687987" y="2358174"/>
                </a:lnTo>
                <a:lnTo>
                  <a:pt x="10693081" y="2362635"/>
                </a:lnTo>
                <a:lnTo>
                  <a:pt x="10696267" y="2369008"/>
                </a:lnTo>
                <a:lnTo>
                  <a:pt x="10698813" y="2374106"/>
                </a:lnTo>
                <a:lnTo>
                  <a:pt x="10701361" y="2379204"/>
                </a:lnTo>
                <a:lnTo>
                  <a:pt x="10703909" y="2384303"/>
                </a:lnTo>
                <a:lnTo>
                  <a:pt x="10706455" y="2390038"/>
                </a:lnTo>
                <a:lnTo>
                  <a:pt x="10708367" y="2396411"/>
                </a:lnTo>
                <a:lnTo>
                  <a:pt x="10708367" y="2400872"/>
                </a:lnTo>
                <a:lnTo>
                  <a:pt x="10708367" y="2408519"/>
                </a:lnTo>
                <a:lnTo>
                  <a:pt x="10708367" y="2415530"/>
                </a:lnTo>
                <a:lnTo>
                  <a:pt x="10708367" y="2420628"/>
                </a:lnTo>
                <a:lnTo>
                  <a:pt x="10708367" y="2425089"/>
                </a:lnTo>
                <a:lnTo>
                  <a:pt x="10707729" y="2431462"/>
                </a:lnTo>
                <a:lnTo>
                  <a:pt x="10706455" y="2437197"/>
                </a:lnTo>
                <a:lnTo>
                  <a:pt x="10706455" y="2442295"/>
                </a:lnTo>
                <a:lnTo>
                  <a:pt x="10705183" y="2451855"/>
                </a:lnTo>
                <a:lnTo>
                  <a:pt x="10704545" y="2462688"/>
                </a:lnTo>
                <a:lnTo>
                  <a:pt x="10703909" y="2474160"/>
                </a:lnTo>
                <a:lnTo>
                  <a:pt x="10703909" y="2483082"/>
                </a:lnTo>
                <a:lnTo>
                  <a:pt x="10703909" y="2490092"/>
                </a:lnTo>
                <a:lnTo>
                  <a:pt x="10702635" y="2497739"/>
                </a:lnTo>
                <a:lnTo>
                  <a:pt x="10701997" y="2506024"/>
                </a:lnTo>
                <a:lnTo>
                  <a:pt x="10701997" y="2513034"/>
                </a:lnTo>
                <a:lnTo>
                  <a:pt x="10703909" y="2520681"/>
                </a:lnTo>
                <a:lnTo>
                  <a:pt x="10707729" y="2530240"/>
                </a:lnTo>
                <a:lnTo>
                  <a:pt x="10711551" y="2539800"/>
                </a:lnTo>
                <a:lnTo>
                  <a:pt x="10714099" y="2546172"/>
                </a:lnTo>
                <a:lnTo>
                  <a:pt x="10716009" y="2553183"/>
                </a:lnTo>
                <a:lnTo>
                  <a:pt x="10719193" y="2561467"/>
                </a:lnTo>
                <a:lnTo>
                  <a:pt x="10722377" y="2568477"/>
                </a:lnTo>
                <a:lnTo>
                  <a:pt x="10723651" y="2575488"/>
                </a:lnTo>
                <a:lnTo>
                  <a:pt x="10725563" y="2581223"/>
                </a:lnTo>
                <a:lnTo>
                  <a:pt x="10726835" y="2587596"/>
                </a:lnTo>
                <a:lnTo>
                  <a:pt x="10728109" y="2593969"/>
                </a:lnTo>
                <a:lnTo>
                  <a:pt x="10728109" y="2599704"/>
                </a:lnTo>
                <a:lnTo>
                  <a:pt x="10728109" y="2606714"/>
                </a:lnTo>
                <a:lnTo>
                  <a:pt x="10726835" y="2615636"/>
                </a:lnTo>
                <a:lnTo>
                  <a:pt x="10725563" y="2619460"/>
                </a:lnTo>
                <a:lnTo>
                  <a:pt x="10724289" y="2624558"/>
                </a:lnTo>
                <a:lnTo>
                  <a:pt x="10723015" y="2627745"/>
                </a:lnTo>
                <a:lnTo>
                  <a:pt x="10720467" y="2630931"/>
                </a:lnTo>
                <a:lnTo>
                  <a:pt x="10714735" y="2637304"/>
                </a:lnTo>
                <a:lnTo>
                  <a:pt x="10706455" y="2643039"/>
                </a:lnTo>
                <a:lnTo>
                  <a:pt x="10698813" y="2646863"/>
                </a:lnTo>
                <a:lnTo>
                  <a:pt x="10690535" y="2649412"/>
                </a:lnTo>
                <a:lnTo>
                  <a:pt x="10680981" y="2651324"/>
                </a:lnTo>
                <a:lnTo>
                  <a:pt x="10672065" y="2653236"/>
                </a:lnTo>
                <a:lnTo>
                  <a:pt x="10663149" y="2653873"/>
                </a:lnTo>
                <a:lnTo>
                  <a:pt x="10651685" y="2653873"/>
                </a:lnTo>
                <a:lnTo>
                  <a:pt x="10640221" y="2654511"/>
                </a:lnTo>
                <a:lnTo>
                  <a:pt x="10630669" y="2655148"/>
                </a:lnTo>
                <a:lnTo>
                  <a:pt x="10615383" y="2655785"/>
                </a:lnTo>
                <a:lnTo>
                  <a:pt x="10596913" y="2657697"/>
                </a:lnTo>
                <a:lnTo>
                  <a:pt x="10578445" y="2660883"/>
                </a:lnTo>
                <a:lnTo>
                  <a:pt x="10562523" y="2662795"/>
                </a:lnTo>
                <a:lnTo>
                  <a:pt x="10551695" y="2663433"/>
                </a:lnTo>
                <a:lnTo>
                  <a:pt x="10539595" y="2665344"/>
                </a:lnTo>
                <a:lnTo>
                  <a:pt x="10526857" y="2667893"/>
                </a:lnTo>
                <a:lnTo>
                  <a:pt x="10516667" y="2669805"/>
                </a:lnTo>
                <a:lnTo>
                  <a:pt x="10507115" y="2669805"/>
                </a:lnTo>
                <a:lnTo>
                  <a:pt x="10495651" y="2671080"/>
                </a:lnTo>
                <a:lnTo>
                  <a:pt x="10482913" y="2671080"/>
                </a:lnTo>
                <a:lnTo>
                  <a:pt x="10472723" y="2669805"/>
                </a:lnTo>
                <a:lnTo>
                  <a:pt x="10463171" y="2665344"/>
                </a:lnTo>
                <a:lnTo>
                  <a:pt x="10455529" y="2660246"/>
                </a:lnTo>
                <a:lnTo>
                  <a:pt x="10453617" y="2657697"/>
                </a:lnTo>
                <a:lnTo>
                  <a:pt x="10452981" y="2655148"/>
                </a:lnTo>
                <a:lnTo>
                  <a:pt x="10452343" y="2651961"/>
                </a:lnTo>
                <a:lnTo>
                  <a:pt x="10452343" y="2648138"/>
                </a:lnTo>
                <a:lnTo>
                  <a:pt x="10451707" y="2641128"/>
                </a:lnTo>
                <a:lnTo>
                  <a:pt x="10450433" y="2636029"/>
                </a:lnTo>
                <a:lnTo>
                  <a:pt x="10449797" y="2630294"/>
                </a:lnTo>
                <a:lnTo>
                  <a:pt x="10447885" y="2624558"/>
                </a:lnTo>
                <a:lnTo>
                  <a:pt x="10446611" y="2622009"/>
                </a:lnTo>
                <a:lnTo>
                  <a:pt x="10444065" y="2619460"/>
                </a:lnTo>
                <a:lnTo>
                  <a:pt x="10442791" y="2617548"/>
                </a:lnTo>
                <a:lnTo>
                  <a:pt x="10440879" y="2616911"/>
                </a:lnTo>
                <a:lnTo>
                  <a:pt x="10438333" y="2614999"/>
                </a:lnTo>
                <a:lnTo>
                  <a:pt x="10435149" y="2613724"/>
                </a:lnTo>
                <a:lnTo>
                  <a:pt x="10431327" y="2612450"/>
                </a:lnTo>
                <a:lnTo>
                  <a:pt x="10428779" y="2611813"/>
                </a:lnTo>
                <a:lnTo>
                  <a:pt x="10419863" y="2616911"/>
                </a:lnTo>
                <a:lnTo>
                  <a:pt x="10412221" y="2622009"/>
                </a:lnTo>
                <a:lnTo>
                  <a:pt x="10407763" y="2629019"/>
                </a:lnTo>
                <a:lnTo>
                  <a:pt x="10404579" y="2636029"/>
                </a:lnTo>
                <a:lnTo>
                  <a:pt x="10402031" y="2639216"/>
                </a:lnTo>
                <a:lnTo>
                  <a:pt x="10398847" y="2643039"/>
                </a:lnTo>
                <a:lnTo>
                  <a:pt x="10395663" y="2648138"/>
                </a:lnTo>
                <a:lnTo>
                  <a:pt x="10392477" y="2650687"/>
                </a:lnTo>
                <a:lnTo>
                  <a:pt x="10385473" y="2650687"/>
                </a:lnTo>
                <a:lnTo>
                  <a:pt x="10377193" y="2650687"/>
                </a:lnTo>
                <a:lnTo>
                  <a:pt x="10371461" y="2649412"/>
                </a:lnTo>
                <a:lnTo>
                  <a:pt x="10365093" y="2648138"/>
                </a:lnTo>
                <a:lnTo>
                  <a:pt x="10360635" y="2649412"/>
                </a:lnTo>
                <a:lnTo>
                  <a:pt x="10355539" y="2650687"/>
                </a:lnTo>
                <a:lnTo>
                  <a:pt x="10350445" y="2656422"/>
                </a:lnTo>
                <a:lnTo>
                  <a:pt x="10343439" y="2662795"/>
                </a:lnTo>
                <a:lnTo>
                  <a:pt x="10337707" y="2665344"/>
                </a:lnTo>
                <a:lnTo>
                  <a:pt x="10331339" y="2667256"/>
                </a:lnTo>
                <a:lnTo>
                  <a:pt x="10323695" y="2667256"/>
                </a:lnTo>
                <a:lnTo>
                  <a:pt x="10314779" y="2665982"/>
                </a:lnTo>
                <a:lnTo>
                  <a:pt x="10306499" y="2664707"/>
                </a:lnTo>
                <a:lnTo>
                  <a:pt x="10299495" y="2662795"/>
                </a:lnTo>
                <a:lnTo>
                  <a:pt x="10293763" y="2659609"/>
                </a:lnTo>
                <a:lnTo>
                  <a:pt x="10286757" y="2654511"/>
                </a:lnTo>
                <a:lnTo>
                  <a:pt x="10283573" y="2651961"/>
                </a:lnTo>
                <a:lnTo>
                  <a:pt x="10281025" y="2649412"/>
                </a:lnTo>
                <a:lnTo>
                  <a:pt x="10279115" y="2645589"/>
                </a:lnTo>
                <a:lnTo>
                  <a:pt x="10277203" y="2643039"/>
                </a:lnTo>
                <a:lnTo>
                  <a:pt x="10275931" y="2639853"/>
                </a:lnTo>
                <a:lnTo>
                  <a:pt x="10274657" y="2636029"/>
                </a:lnTo>
                <a:lnTo>
                  <a:pt x="10274019" y="2630931"/>
                </a:lnTo>
                <a:lnTo>
                  <a:pt x="10273383" y="2626470"/>
                </a:lnTo>
                <a:lnTo>
                  <a:pt x="10272109" y="2616911"/>
                </a:lnTo>
                <a:lnTo>
                  <a:pt x="10270835" y="2609901"/>
                </a:lnTo>
                <a:lnTo>
                  <a:pt x="10268287" y="2599704"/>
                </a:lnTo>
                <a:lnTo>
                  <a:pt x="10265103" y="2590145"/>
                </a:lnTo>
                <a:lnTo>
                  <a:pt x="10261283" y="2581223"/>
                </a:lnTo>
                <a:lnTo>
                  <a:pt x="10254913" y="2571664"/>
                </a:lnTo>
                <a:lnTo>
                  <a:pt x="10251729" y="2567203"/>
                </a:lnTo>
                <a:lnTo>
                  <a:pt x="10248545" y="2563379"/>
                </a:lnTo>
                <a:lnTo>
                  <a:pt x="10244723" y="2558918"/>
                </a:lnTo>
                <a:lnTo>
                  <a:pt x="10240903" y="2555732"/>
                </a:lnTo>
                <a:lnTo>
                  <a:pt x="10237081" y="2553820"/>
                </a:lnTo>
                <a:lnTo>
                  <a:pt x="10231349" y="2551908"/>
                </a:lnTo>
                <a:lnTo>
                  <a:pt x="10225617" y="2549996"/>
                </a:lnTo>
                <a:lnTo>
                  <a:pt x="10219249" y="2548084"/>
                </a:lnTo>
                <a:lnTo>
                  <a:pt x="10207147" y="2545535"/>
                </a:lnTo>
                <a:lnTo>
                  <a:pt x="10196957" y="2543623"/>
                </a:lnTo>
                <a:lnTo>
                  <a:pt x="10190589" y="2542349"/>
                </a:lnTo>
                <a:lnTo>
                  <a:pt x="10181673" y="2540437"/>
                </a:lnTo>
                <a:lnTo>
                  <a:pt x="10172757" y="2539800"/>
                </a:lnTo>
                <a:lnTo>
                  <a:pt x="10165751" y="2539162"/>
                </a:lnTo>
                <a:lnTo>
                  <a:pt x="10158745" y="2539800"/>
                </a:lnTo>
                <a:lnTo>
                  <a:pt x="10149829" y="2541712"/>
                </a:lnTo>
                <a:lnTo>
                  <a:pt x="10140913" y="2542986"/>
                </a:lnTo>
                <a:lnTo>
                  <a:pt x="10133907" y="2543623"/>
                </a:lnTo>
                <a:lnTo>
                  <a:pt x="10126901" y="2546172"/>
                </a:lnTo>
                <a:lnTo>
                  <a:pt x="10117985" y="2548084"/>
                </a:lnTo>
                <a:lnTo>
                  <a:pt x="10114165" y="2549359"/>
                </a:lnTo>
                <a:lnTo>
                  <a:pt x="10109069" y="2549996"/>
                </a:lnTo>
                <a:lnTo>
                  <a:pt x="10105249" y="2549359"/>
                </a:lnTo>
                <a:lnTo>
                  <a:pt x="10102701" y="2549359"/>
                </a:lnTo>
                <a:lnTo>
                  <a:pt x="10100153" y="2548084"/>
                </a:lnTo>
                <a:lnTo>
                  <a:pt x="10098243" y="2546810"/>
                </a:lnTo>
                <a:lnTo>
                  <a:pt x="10096331" y="2545535"/>
                </a:lnTo>
                <a:lnTo>
                  <a:pt x="10093785" y="2543623"/>
                </a:lnTo>
                <a:lnTo>
                  <a:pt x="10089327" y="2539800"/>
                </a:lnTo>
                <a:lnTo>
                  <a:pt x="10085505" y="2537251"/>
                </a:lnTo>
                <a:lnTo>
                  <a:pt x="10084231" y="2531515"/>
                </a:lnTo>
                <a:lnTo>
                  <a:pt x="10082957" y="2527054"/>
                </a:lnTo>
                <a:lnTo>
                  <a:pt x="10081047" y="2526417"/>
                </a:lnTo>
                <a:lnTo>
                  <a:pt x="10077863" y="2526417"/>
                </a:lnTo>
                <a:lnTo>
                  <a:pt x="10074679" y="2527054"/>
                </a:lnTo>
                <a:lnTo>
                  <a:pt x="10071493" y="2527691"/>
                </a:lnTo>
                <a:lnTo>
                  <a:pt x="10064489" y="2528966"/>
                </a:lnTo>
                <a:lnTo>
                  <a:pt x="10058757" y="2529603"/>
                </a:lnTo>
                <a:lnTo>
                  <a:pt x="10055573" y="2528329"/>
                </a:lnTo>
                <a:lnTo>
                  <a:pt x="10051115" y="2527691"/>
                </a:lnTo>
                <a:lnTo>
                  <a:pt x="10047293" y="2527054"/>
                </a:lnTo>
                <a:lnTo>
                  <a:pt x="10043471" y="2527054"/>
                </a:lnTo>
                <a:lnTo>
                  <a:pt x="10038377" y="2527054"/>
                </a:lnTo>
                <a:lnTo>
                  <a:pt x="10032007" y="2527691"/>
                </a:lnTo>
                <a:lnTo>
                  <a:pt x="10026275" y="2528329"/>
                </a:lnTo>
                <a:lnTo>
                  <a:pt x="10021817" y="2529603"/>
                </a:lnTo>
                <a:lnTo>
                  <a:pt x="10017359" y="2529603"/>
                </a:lnTo>
                <a:lnTo>
                  <a:pt x="10010991" y="2529603"/>
                </a:lnTo>
                <a:lnTo>
                  <a:pt x="10005897" y="2530240"/>
                </a:lnTo>
                <a:lnTo>
                  <a:pt x="10002711" y="2531515"/>
                </a:lnTo>
                <a:lnTo>
                  <a:pt x="9996343" y="2538525"/>
                </a:lnTo>
                <a:lnTo>
                  <a:pt x="9989975" y="2546172"/>
                </a:lnTo>
                <a:lnTo>
                  <a:pt x="9984879" y="2549996"/>
                </a:lnTo>
                <a:lnTo>
                  <a:pt x="9977874" y="2553820"/>
                </a:lnTo>
                <a:lnTo>
                  <a:pt x="9974689" y="2555732"/>
                </a:lnTo>
                <a:lnTo>
                  <a:pt x="9971505" y="2558281"/>
                </a:lnTo>
                <a:lnTo>
                  <a:pt x="9967684" y="2560193"/>
                </a:lnTo>
                <a:lnTo>
                  <a:pt x="9965773" y="2563379"/>
                </a:lnTo>
                <a:lnTo>
                  <a:pt x="9965136" y="2566566"/>
                </a:lnTo>
                <a:lnTo>
                  <a:pt x="9964499" y="2569752"/>
                </a:lnTo>
                <a:lnTo>
                  <a:pt x="9965136" y="2574213"/>
                </a:lnTo>
                <a:lnTo>
                  <a:pt x="9965136" y="2577399"/>
                </a:lnTo>
                <a:lnTo>
                  <a:pt x="9966410" y="2584409"/>
                </a:lnTo>
                <a:lnTo>
                  <a:pt x="9968957" y="2590145"/>
                </a:lnTo>
                <a:lnTo>
                  <a:pt x="9975326" y="2598430"/>
                </a:lnTo>
                <a:lnTo>
                  <a:pt x="9982969" y="2604165"/>
                </a:lnTo>
                <a:lnTo>
                  <a:pt x="9984243" y="2610538"/>
                </a:lnTo>
                <a:lnTo>
                  <a:pt x="9984879" y="2616274"/>
                </a:lnTo>
                <a:lnTo>
                  <a:pt x="9984243" y="2622009"/>
                </a:lnTo>
                <a:lnTo>
                  <a:pt x="9982969" y="2626470"/>
                </a:lnTo>
                <a:lnTo>
                  <a:pt x="9980421" y="2630294"/>
                </a:lnTo>
                <a:lnTo>
                  <a:pt x="9976600" y="2634755"/>
                </a:lnTo>
                <a:lnTo>
                  <a:pt x="9973416" y="2637304"/>
                </a:lnTo>
                <a:lnTo>
                  <a:pt x="9970868" y="2638578"/>
                </a:lnTo>
                <a:lnTo>
                  <a:pt x="9963863" y="2639853"/>
                </a:lnTo>
                <a:lnTo>
                  <a:pt x="9956220" y="2641128"/>
                </a:lnTo>
                <a:lnTo>
                  <a:pt x="9949214" y="2641765"/>
                </a:lnTo>
                <a:lnTo>
                  <a:pt x="9944119" y="2643039"/>
                </a:lnTo>
                <a:lnTo>
                  <a:pt x="9939661" y="2643677"/>
                </a:lnTo>
                <a:lnTo>
                  <a:pt x="9933929" y="2645589"/>
                </a:lnTo>
                <a:lnTo>
                  <a:pt x="9928835" y="2648775"/>
                </a:lnTo>
                <a:lnTo>
                  <a:pt x="9925013" y="2650687"/>
                </a:lnTo>
                <a:lnTo>
                  <a:pt x="9917371" y="2659609"/>
                </a:lnTo>
                <a:lnTo>
                  <a:pt x="9909728" y="2667256"/>
                </a:lnTo>
                <a:lnTo>
                  <a:pt x="9903996" y="2671717"/>
                </a:lnTo>
                <a:lnTo>
                  <a:pt x="9900175" y="2674904"/>
                </a:lnTo>
                <a:lnTo>
                  <a:pt x="9898901" y="2684463"/>
                </a:lnTo>
                <a:lnTo>
                  <a:pt x="9897628" y="2691473"/>
                </a:lnTo>
                <a:lnTo>
                  <a:pt x="9896354" y="2693385"/>
                </a:lnTo>
                <a:lnTo>
                  <a:pt x="9895080" y="2695934"/>
                </a:lnTo>
                <a:lnTo>
                  <a:pt x="9892533" y="2697208"/>
                </a:lnTo>
                <a:lnTo>
                  <a:pt x="9889985" y="2698483"/>
                </a:lnTo>
                <a:lnTo>
                  <a:pt x="9884890" y="2700395"/>
                </a:lnTo>
                <a:lnTo>
                  <a:pt x="9881069" y="2701669"/>
                </a:lnTo>
                <a:lnTo>
                  <a:pt x="9878522" y="2701669"/>
                </a:lnTo>
                <a:lnTo>
                  <a:pt x="9876611" y="2701032"/>
                </a:lnTo>
                <a:lnTo>
                  <a:pt x="9874700" y="2700395"/>
                </a:lnTo>
                <a:lnTo>
                  <a:pt x="9872790" y="2699120"/>
                </a:lnTo>
                <a:lnTo>
                  <a:pt x="9868332" y="2695934"/>
                </a:lnTo>
                <a:lnTo>
                  <a:pt x="9865784" y="2694022"/>
                </a:lnTo>
                <a:lnTo>
                  <a:pt x="9863873" y="2694022"/>
                </a:lnTo>
                <a:lnTo>
                  <a:pt x="9861963" y="2695934"/>
                </a:lnTo>
                <a:lnTo>
                  <a:pt x="9860052" y="2697208"/>
                </a:lnTo>
                <a:lnTo>
                  <a:pt x="9858142" y="2698483"/>
                </a:lnTo>
                <a:lnTo>
                  <a:pt x="9853683" y="2702307"/>
                </a:lnTo>
                <a:lnTo>
                  <a:pt x="9851773" y="2706130"/>
                </a:lnTo>
                <a:lnTo>
                  <a:pt x="9849225" y="2712503"/>
                </a:lnTo>
                <a:lnTo>
                  <a:pt x="9846041" y="2718239"/>
                </a:lnTo>
                <a:lnTo>
                  <a:pt x="9841583" y="2724612"/>
                </a:lnTo>
                <a:lnTo>
                  <a:pt x="9837125" y="2730347"/>
                </a:lnTo>
                <a:lnTo>
                  <a:pt x="9837125" y="2734808"/>
                </a:lnTo>
                <a:lnTo>
                  <a:pt x="9837125" y="2739906"/>
                </a:lnTo>
                <a:lnTo>
                  <a:pt x="9837762" y="2745005"/>
                </a:lnTo>
                <a:lnTo>
                  <a:pt x="9839035" y="2747554"/>
                </a:lnTo>
                <a:lnTo>
                  <a:pt x="9841583" y="2748828"/>
                </a:lnTo>
                <a:lnTo>
                  <a:pt x="9844130" y="2749466"/>
                </a:lnTo>
                <a:lnTo>
                  <a:pt x="9847315" y="2748828"/>
                </a:lnTo>
                <a:lnTo>
                  <a:pt x="9850499" y="2748191"/>
                </a:lnTo>
                <a:lnTo>
                  <a:pt x="9853683" y="2747554"/>
                </a:lnTo>
                <a:lnTo>
                  <a:pt x="9856868" y="2747554"/>
                </a:lnTo>
                <a:lnTo>
                  <a:pt x="9860689" y="2746917"/>
                </a:lnTo>
                <a:lnTo>
                  <a:pt x="9863873" y="2747554"/>
                </a:lnTo>
                <a:lnTo>
                  <a:pt x="9868332" y="2748191"/>
                </a:lnTo>
                <a:lnTo>
                  <a:pt x="9874063" y="2750740"/>
                </a:lnTo>
                <a:lnTo>
                  <a:pt x="9877248" y="2752015"/>
                </a:lnTo>
                <a:lnTo>
                  <a:pt x="9879158" y="2753289"/>
                </a:lnTo>
                <a:lnTo>
                  <a:pt x="9881706" y="2755201"/>
                </a:lnTo>
                <a:lnTo>
                  <a:pt x="9882980" y="2757750"/>
                </a:lnTo>
                <a:lnTo>
                  <a:pt x="9885527" y="2759662"/>
                </a:lnTo>
                <a:lnTo>
                  <a:pt x="9888075" y="2762211"/>
                </a:lnTo>
                <a:lnTo>
                  <a:pt x="9889985" y="2765398"/>
                </a:lnTo>
                <a:lnTo>
                  <a:pt x="9892533" y="2769221"/>
                </a:lnTo>
                <a:lnTo>
                  <a:pt x="9896354" y="2774957"/>
                </a:lnTo>
                <a:lnTo>
                  <a:pt x="9900175" y="2778781"/>
                </a:lnTo>
                <a:lnTo>
                  <a:pt x="9906544" y="2780693"/>
                </a:lnTo>
                <a:lnTo>
                  <a:pt x="9913550" y="2781330"/>
                </a:lnTo>
                <a:lnTo>
                  <a:pt x="9919918" y="2781967"/>
                </a:lnTo>
                <a:lnTo>
                  <a:pt x="9925013" y="2781967"/>
                </a:lnTo>
                <a:lnTo>
                  <a:pt x="9930108" y="2778781"/>
                </a:lnTo>
                <a:lnTo>
                  <a:pt x="9937114" y="2775594"/>
                </a:lnTo>
                <a:lnTo>
                  <a:pt x="9942846" y="2771771"/>
                </a:lnTo>
                <a:lnTo>
                  <a:pt x="9949214" y="2769859"/>
                </a:lnTo>
                <a:lnTo>
                  <a:pt x="9951762" y="2769859"/>
                </a:lnTo>
                <a:lnTo>
                  <a:pt x="9956220" y="2771133"/>
                </a:lnTo>
                <a:lnTo>
                  <a:pt x="9960678" y="2772408"/>
                </a:lnTo>
                <a:lnTo>
                  <a:pt x="9963226" y="2774320"/>
                </a:lnTo>
                <a:lnTo>
                  <a:pt x="9967684" y="2774957"/>
                </a:lnTo>
                <a:lnTo>
                  <a:pt x="9973416" y="2776869"/>
                </a:lnTo>
                <a:lnTo>
                  <a:pt x="9978511" y="2780693"/>
                </a:lnTo>
                <a:lnTo>
                  <a:pt x="9982969" y="2783879"/>
                </a:lnTo>
                <a:lnTo>
                  <a:pt x="9989975" y="2794075"/>
                </a:lnTo>
                <a:lnTo>
                  <a:pt x="9997617" y="2802997"/>
                </a:lnTo>
                <a:lnTo>
                  <a:pt x="10000165" y="2807458"/>
                </a:lnTo>
                <a:lnTo>
                  <a:pt x="10003985" y="2811282"/>
                </a:lnTo>
                <a:lnTo>
                  <a:pt x="10008443" y="2815106"/>
                </a:lnTo>
                <a:lnTo>
                  <a:pt x="10011627" y="2818292"/>
                </a:lnTo>
                <a:lnTo>
                  <a:pt x="10020545" y="2818292"/>
                </a:lnTo>
                <a:lnTo>
                  <a:pt x="10029461" y="2818292"/>
                </a:lnTo>
                <a:lnTo>
                  <a:pt x="10037103" y="2822753"/>
                </a:lnTo>
                <a:lnTo>
                  <a:pt x="10046655" y="2827214"/>
                </a:lnTo>
                <a:lnTo>
                  <a:pt x="10049203" y="2827851"/>
                </a:lnTo>
                <a:lnTo>
                  <a:pt x="10053661" y="2829763"/>
                </a:lnTo>
                <a:lnTo>
                  <a:pt x="10055573" y="2830401"/>
                </a:lnTo>
                <a:lnTo>
                  <a:pt x="10058119" y="2831038"/>
                </a:lnTo>
                <a:lnTo>
                  <a:pt x="10060031" y="2831038"/>
                </a:lnTo>
                <a:lnTo>
                  <a:pt x="10061303" y="2830401"/>
                </a:lnTo>
                <a:lnTo>
                  <a:pt x="10062577" y="2829763"/>
                </a:lnTo>
                <a:lnTo>
                  <a:pt x="10065125" y="2827851"/>
                </a:lnTo>
                <a:lnTo>
                  <a:pt x="10067035" y="2826577"/>
                </a:lnTo>
                <a:lnTo>
                  <a:pt x="10069583" y="2824665"/>
                </a:lnTo>
                <a:lnTo>
                  <a:pt x="10074041" y="2820841"/>
                </a:lnTo>
                <a:lnTo>
                  <a:pt x="10077863" y="2818292"/>
                </a:lnTo>
                <a:lnTo>
                  <a:pt x="10082321" y="2815106"/>
                </a:lnTo>
                <a:lnTo>
                  <a:pt x="10088053" y="2813194"/>
                </a:lnTo>
                <a:lnTo>
                  <a:pt x="10094421" y="2811282"/>
                </a:lnTo>
                <a:lnTo>
                  <a:pt x="10099517" y="2810645"/>
                </a:lnTo>
                <a:lnTo>
                  <a:pt x="10107159" y="2810645"/>
                </a:lnTo>
                <a:lnTo>
                  <a:pt x="10116075" y="2812557"/>
                </a:lnTo>
                <a:lnTo>
                  <a:pt x="10119897" y="2813194"/>
                </a:lnTo>
                <a:lnTo>
                  <a:pt x="10124991" y="2814468"/>
                </a:lnTo>
                <a:lnTo>
                  <a:pt x="10128175" y="2815743"/>
                </a:lnTo>
                <a:lnTo>
                  <a:pt x="10131359" y="2818292"/>
                </a:lnTo>
                <a:lnTo>
                  <a:pt x="10132633" y="2820841"/>
                </a:lnTo>
                <a:lnTo>
                  <a:pt x="10133271" y="2824665"/>
                </a:lnTo>
                <a:lnTo>
                  <a:pt x="10133907" y="2829763"/>
                </a:lnTo>
                <a:lnTo>
                  <a:pt x="10133907" y="2832312"/>
                </a:lnTo>
                <a:lnTo>
                  <a:pt x="10135819" y="2838685"/>
                </a:lnTo>
                <a:lnTo>
                  <a:pt x="10138365" y="2846333"/>
                </a:lnTo>
                <a:lnTo>
                  <a:pt x="10139003" y="2850156"/>
                </a:lnTo>
                <a:lnTo>
                  <a:pt x="10140277" y="2853980"/>
                </a:lnTo>
                <a:lnTo>
                  <a:pt x="10142187" y="2857166"/>
                </a:lnTo>
                <a:lnTo>
                  <a:pt x="10143461" y="2859078"/>
                </a:lnTo>
                <a:lnTo>
                  <a:pt x="10152377" y="2862265"/>
                </a:lnTo>
                <a:lnTo>
                  <a:pt x="10160657" y="2866726"/>
                </a:lnTo>
                <a:lnTo>
                  <a:pt x="10164477" y="2869275"/>
                </a:lnTo>
                <a:lnTo>
                  <a:pt x="10168299" y="2873736"/>
                </a:lnTo>
                <a:lnTo>
                  <a:pt x="10170847" y="2878834"/>
                </a:lnTo>
                <a:lnTo>
                  <a:pt x="10172757" y="2883295"/>
                </a:lnTo>
                <a:lnTo>
                  <a:pt x="10174031" y="2887119"/>
                </a:lnTo>
                <a:lnTo>
                  <a:pt x="10175305" y="2892854"/>
                </a:lnTo>
                <a:lnTo>
                  <a:pt x="10175305" y="2897953"/>
                </a:lnTo>
                <a:lnTo>
                  <a:pt x="10175305" y="2903051"/>
                </a:lnTo>
                <a:lnTo>
                  <a:pt x="10172757" y="2910698"/>
                </a:lnTo>
                <a:lnTo>
                  <a:pt x="10170847" y="2919620"/>
                </a:lnTo>
                <a:lnTo>
                  <a:pt x="10170209" y="2924081"/>
                </a:lnTo>
                <a:lnTo>
                  <a:pt x="10168935" y="2931091"/>
                </a:lnTo>
                <a:lnTo>
                  <a:pt x="10168299" y="2934278"/>
                </a:lnTo>
                <a:lnTo>
                  <a:pt x="10167025" y="2937464"/>
                </a:lnTo>
                <a:lnTo>
                  <a:pt x="10167025" y="2941288"/>
                </a:lnTo>
                <a:lnTo>
                  <a:pt x="10168299" y="2943837"/>
                </a:lnTo>
                <a:lnTo>
                  <a:pt x="10169573" y="2946386"/>
                </a:lnTo>
                <a:lnTo>
                  <a:pt x="10172119" y="2949572"/>
                </a:lnTo>
                <a:lnTo>
                  <a:pt x="10175305" y="2952759"/>
                </a:lnTo>
                <a:lnTo>
                  <a:pt x="10177851" y="2953396"/>
                </a:lnTo>
                <a:lnTo>
                  <a:pt x="10180399" y="2954033"/>
                </a:lnTo>
                <a:lnTo>
                  <a:pt x="10182947" y="2954033"/>
                </a:lnTo>
                <a:lnTo>
                  <a:pt x="10185495" y="2954033"/>
                </a:lnTo>
                <a:lnTo>
                  <a:pt x="10188679" y="2953396"/>
                </a:lnTo>
                <a:lnTo>
                  <a:pt x="10191863" y="2953396"/>
                </a:lnTo>
                <a:lnTo>
                  <a:pt x="10195047" y="2952759"/>
                </a:lnTo>
                <a:lnTo>
                  <a:pt x="10197595" y="2953396"/>
                </a:lnTo>
                <a:lnTo>
                  <a:pt x="10199505" y="2953396"/>
                </a:lnTo>
                <a:lnTo>
                  <a:pt x="10203963" y="2956583"/>
                </a:lnTo>
                <a:lnTo>
                  <a:pt x="10207785" y="2961044"/>
                </a:lnTo>
                <a:lnTo>
                  <a:pt x="10211605" y="2966142"/>
                </a:lnTo>
                <a:lnTo>
                  <a:pt x="10214791" y="2970603"/>
                </a:lnTo>
                <a:lnTo>
                  <a:pt x="10217975" y="2980162"/>
                </a:lnTo>
                <a:lnTo>
                  <a:pt x="10221159" y="2990359"/>
                </a:lnTo>
                <a:lnTo>
                  <a:pt x="10221159" y="2999918"/>
                </a:lnTo>
                <a:lnTo>
                  <a:pt x="10221159" y="3012026"/>
                </a:lnTo>
                <a:lnTo>
                  <a:pt x="10220523" y="3025409"/>
                </a:lnTo>
                <a:lnTo>
                  <a:pt x="10219249" y="3036243"/>
                </a:lnTo>
                <a:lnTo>
                  <a:pt x="10217337" y="3041341"/>
                </a:lnTo>
                <a:lnTo>
                  <a:pt x="10214153" y="3048351"/>
                </a:lnTo>
                <a:lnTo>
                  <a:pt x="10210333" y="3054724"/>
                </a:lnTo>
                <a:lnTo>
                  <a:pt x="10207147" y="3060460"/>
                </a:lnTo>
                <a:lnTo>
                  <a:pt x="10202053" y="3063646"/>
                </a:lnTo>
                <a:lnTo>
                  <a:pt x="10194411" y="3067470"/>
                </a:lnTo>
                <a:lnTo>
                  <a:pt x="10186767" y="3070656"/>
                </a:lnTo>
                <a:lnTo>
                  <a:pt x="10180399" y="3075117"/>
                </a:lnTo>
                <a:lnTo>
                  <a:pt x="10174031" y="3082764"/>
                </a:lnTo>
                <a:lnTo>
                  <a:pt x="10168299" y="3091686"/>
                </a:lnTo>
                <a:lnTo>
                  <a:pt x="10165751" y="3095510"/>
                </a:lnTo>
                <a:lnTo>
                  <a:pt x="10163203" y="3099971"/>
                </a:lnTo>
                <a:lnTo>
                  <a:pt x="10161929" y="3104432"/>
                </a:lnTo>
                <a:lnTo>
                  <a:pt x="10160657" y="3108893"/>
                </a:lnTo>
                <a:lnTo>
                  <a:pt x="10161929" y="3114629"/>
                </a:lnTo>
                <a:lnTo>
                  <a:pt x="10164477" y="3122276"/>
                </a:lnTo>
                <a:lnTo>
                  <a:pt x="10166387" y="3129286"/>
                </a:lnTo>
                <a:lnTo>
                  <a:pt x="10168299" y="3135659"/>
                </a:lnTo>
                <a:lnTo>
                  <a:pt x="10168935" y="3137571"/>
                </a:lnTo>
                <a:lnTo>
                  <a:pt x="10168935" y="3139483"/>
                </a:lnTo>
                <a:lnTo>
                  <a:pt x="10168935" y="3142032"/>
                </a:lnTo>
                <a:lnTo>
                  <a:pt x="10168299" y="3144581"/>
                </a:lnTo>
                <a:lnTo>
                  <a:pt x="10166387" y="3150316"/>
                </a:lnTo>
                <a:lnTo>
                  <a:pt x="10165751" y="3154777"/>
                </a:lnTo>
                <a:lnTo>
                  <a:pt x="10161929" y="3166249"/>
                </a:lnTo>
                <a:lnTo>
                  <a:pt x="10158745" y="3173896"/>
                </a:lnTo>
                <a:lnTo>
                  <a:pt x="10149829" y="3180906"/>
                </a:lnTo>
                <a:lnTo>
                  <a:pt x="10140913" y="3188553"/>
                </a:lnTo>
                <a:lnTo>
                  <a:pt x="10133271" y="3194289"/>
                </a:lnTo>
                <a:lnTo>
                  <a:pt x="10124355" y="3200662"/>
                </a:lnTo>
                <a:lnTo>
                  <a:pt x="10120533" y="3202574"/>
                </a:lnTo>
                <a:lnTo>
                  <a:pt x="10116075" y="3206397"/>
                </a:lnTo>
                <a:lnTo>
                  <a:pt x="10110343" y="3209584"/>
                </a:lnTo>
                <a:lnTo>
                  <a:pt x="10107159" y="3212770"/>
                </a:lnTo>
                <a:lnTo>
                  <a:pt x="10099517" y="3219780"/>
                </a:lnTo>
                <a:lnTo>
                  <a:pt x="10092511" y="3227428"/>
                </a:lnTo>
                <a:lnTo>
                  <a:pt x="10086143" y="3233800"/>
                </a:lnTo>
                <a:lnTo>
                  <a:pt x="10077863" y="3239536"/>
                </a:lnTo>
                <a:lnTo>
                  <a:pt x="10073405" y="3243360"/>
                </a:lnTo>
                <a:lnTo>
                  <a:pt x="10067673" y="3245272"/>
                </a:lnTo>
                <a:lnTo>
                  <a:pt x="10061941" y="3247183"/>
                </a:lnTo>
                <a:lnTo>
                  <a:pt x="10055573" y="3249095"/>
                </a:lnTo>
                <a:lnTo>
                  <a:pt x="10051751" y="3249095"/>
                </a:lnTo>
                <a:lnTo>
                  <a:pt x="10046655" y="3248458"/>
                </a:lnTo>
                <a:lnTo>
                  <a:pt x="10043471" y="3248458"/>
                </a:lnTo>
                <a:lnTo>
                  <a:pt x="10040925" y="3249095"/>
                </a:lnTo>
                <a:lnTo>
                  <a:pt x="10038377" y="3250370"/>
                </a:lnTo>
                <a:lnTo>
                  <a:pt x="10036465" y="3251644"/>
                </a:lnTo>
                <a:lnTo>
                  <a:pt x="10031371" y="3260566"/>
                </a:lnTo>
                <a:lnTo>
                  <a:pt x="10026913" y="3271400"/>
                </a:lnTo>
                <a:lnTo>
                  <a:pt x="10023091" y="3272675"/>
                </a:lnTo>
                <a:lnTo>
                  <a:pt x="10017997" y="3274587"/>
                </a:lnTo>
                <a:lnTo>
                  <a:pt x="10011627" y="3275224"/>
                </a:lnTo>
                <a:lnTo>
                  <a:pt x="10007169" y="3275861"/>
                </a:lnTo>
                <a:lnTo>
                  <a:pt x="9997617" y="3274587"/>
                </a:lnTo>
                <a:lnTo>
                  <a:pt x="9989975" y="3273312"/>
                </a:lnTo>
                <a:lnTo>
                  <a:pt x="9983605" y="3273312"/>
                </a:lnTo>
                <a:lnTo>
                  <a:pt x="9975326" y="3272675"/>
                </a:lnTo>
                <a:lnTo>
                  <a:pt x="9967684" y="3272675"/>
                </a:lnTo>
                <a:lnTo>
                  <a:pt x="9961315" y="3273312"/>
                </a:lnTo>
                <a:lnTo>
                  <a:pt x="9959404" y="3273949"/>
                </a:lnTo>
                <a:lnTo>
                  <a:pt x="9956220" y="3274587"/>
                </a:lnTo>
                <a:lnTo>
                  <a:pt x="9954309" y="3275861"/>
                </a:lnTo>
                <a:lnTo>
                  <a:pt x="9951762" y="3277136"/>
                </a:lnTo>
                <a:lnTo>
                  <a:pt x="9947304" y="3281597"/>
                </a:lnTo>
                <a:lnTo>
                  <a:pt x="9944119" y="3285420"/>
                </a:lnTo>
                <a:lnTo>
                  <a:pt x="9942209" y="3286695"/>
                </a:lnTo>
                <a:lnTo>
                  <a:pt x="9940935" y="3288607"/>
                </a:lnTo>
                <a:lnTo>
                  <a:pt x="9939661" y="3290519"/>
                </a:lnTo>
                <a:lnTo>
                  <a:pt x="9938388" y="3293068"/>
                </a:lnTo>
                <a:lnTo>
                  <a:pt x="9936477" y="3296891"/>
                </a:lnTo>
                <a:lnTo>
                  <a:pt x="9933929" y="3300078"/>
                </a:lnTo>
                <a:lnTo>
                  <a:pt x="9930108" y="3301990"/>
                </a:lnTo>
                <a:lnTo>
                  <a:pt x="9925650" y="3305176"/>
                </a:lnTo>
                <a:lnTo>
                  <a:pt x="9921192" y="3306451"/>
                </a:lnTo>
                <a:lnTo>
                  <a:pt x="9917371" y="3307725"/>
                </a:lnTo>
                <a:lnTo>
                  <a:pt x="9908455" y="3303902"/>
                </a:lnTo>
                <a:lnTo>
                  <a:pt x="9900175" y="3300078"/>
                </a:lnTo>
                <a:lnTo>
                  <a:pt x="9895717" y="3299441"/>
                </a:lnTo>
                <a:lnTo>
                  <a:pt x="9889985" y="3298803"/>
                </a:lnTo>
                <a:lnTo>
                  <a:pt x="9884890" y="3298803"/>
                </a:lnTo>
                <a:lnTo>
                  <a:pt x="9881069" y="3300078"/>
                </a:lnTo>
                <a:lnTo>
                  <a:pt x="9877885" y="3302627"/>
                </a:lnTo>
                <a:lnTo>
                  <a:pt x="9874700" y="3306451"/>
                </a:lnTo>
                <a:lnTo>
                  <a:pt x="9872153" y="3310912"/>
                </a:lnTo>
                <a:lnTo>
                  <a:pt x="9870879" y="3314098"/>
                </a:lnTo>
                <a:lnTo>
                  <a:pt x="9872790" y="3321108"/>
                </a:lnTo>
                <a:lnTo>
                  <a:pt x="9875974" y="3329393"/>
                </a:lnTo>
                <a:lnTo>
                  <a:pt x="9875337" y="3333854"/>
                </a:lnTo>
                <a:lnTo>
                  <a:pt x="9874063" y="3338315"/>
                </a:lnTo>
                <a:lnTo>
                  <a:pt x="9872790" y="3343413"/>
                </a:lnTo>
                <a:lnTo>
                  <a:pt x="9870879" y="3345962"/>
                </a:lnTo>
                <a:lnTo>
                  <a:pt x="9867058" y="3356159"/>
                </a:lnTo>
                <a:lnTo>
                  <a:pt x="9863873" y="3365718"/>
                </a:lnTo>
                <a:lnTo>
                  <a:pt x="9862600" y="3370179"/>
                </a:lnTo>
                <a:lnTo>
                  <a:pt x="9862600" y="3375277"/>
                </a:lnTo>
                <a:lnTo>
                  <a:pt x="9863237" y="3380376"/>
                </a:lnTo>
                <a:lnTo>
                  <a:pt x="9863873" y="3384836"/>
                </a:lnTo>
                <a:lnTo>
                  <a:pt x="9865147" y="3389935"/>
                </a:lnTo>
                <a:lnTo>
                  <a:pt x="9867058" y="3395670"/>
                </a:lnTo>
                <a:lnTo>
                  <a:pt x="9870242" y="3402043"/>
                </a:lnTo>
                <a:lnTo>
                  <a:pt x="9873427" y="3406504"/>
                </a:lnTo>
                <a:lnTo>
                  <a:pt x="9878522" y="3415426"/>
                </a:lnTo>
                <a:lnTo>
                  <a:pt x="9886801" y="3424348"/>
                </a:lnTo>
                <a:lnTo>
                  <a:pt x="9895717" y="3434545"/>
                </a:lnTo>
                <a:lnTo>
                  <a:pt x="9902723" y="3442829"/>
                </a:lnTo>
                <a:lnTo>
                  <a:pt x="9907181" y="3453026"/>
                </a:lnTo>
                <a:lnTo>
                  <a:pt x="9911639" y="3465134"/>
                </a:lnTo>
                <a:lnTo>
                  <a:pt x="9916734" y="3477242"/>
                </a:lnTo>
                <a:lnTo>
                  <a:pt x="9919281" y="3486802"/>
                </a:lnTo>
                <a:lnTo>
                  <a:pt x="9923739" y="3495724"/>
                </a:lnTo>
                <a:lnTo>
                  <a:pt x="9928835" y="3507195"/>
                </a:lnTo>
                <a:lnTo>
                  <a:pt x="9930745" y="3513568"/>
                </a:lnTo>
                <a:lnTo>
                  <a:pt x="9932656" y="3518666"/>
                </a:lnTo>
                <a:lnTo>
                  <a:pt x="9933293" y="3523764"/>
                </a:lnTo>
                <a:lnTo>
                  <a:pt x="9933929" y="3528225"/>
                </a:lnTo>
                <a:lnTo>
                  <a:pt x="9932656" y="3533961"/>
                </a:lnTo>
                <a:lnTo>
                  <a:pt x="9930108" y="3540971"/>
                </a:lnTo>
                <a:lnTo>
                  <a:pt x="9926924" y="3548618"/>
                </a:lnTo>
                <a:lnTo>
                  <a:pt x="9925013" y="3554354"/>
                </a:lnTo>
                <a:lnTo>
                  <a:pt x="9921829" y="3560727"/>
                </a:lnTo>
                <a:lnTo>
                  <a:pt x="9918008" y="3567737"/>
                </a:lnTo>
                <a:lnTo>
                  <a:pt x="9914186" y="3575384"/>
                </a:lnTo>
                <a:lnTo>
                  <a:pt x="9909728" y="3581120"/>
                </a:lnTo>
                <a:lnTo>
                  <a:pt x="9900175" y="3586218"/>
                </a:lnTo>
                <a:lnTo>
                  <a:pt x="9889985" y="3590679"/>
                </a:lnTo>
                <a:lnTo>
                  <a:pt x="9882980" y="3594502"/>
                </a:lnTo>
                <a:lnTo>
                  <a:pt x="9875974" y="3598326"/>
                </a:lnTo>
                <a:lnTo>
                  <a:pt x="9870879" y="3603424"/>
                </a:lnTo>
                <a:lnTo>
                  <a:pt x="9865784" y="3610435"/>
                </a:lnTo>
                <a:lnTo>
                  <a:pt x="9865784" y="3615533"/>
                </a:lnTo>
                <a:lnTo>
                  <a:pt x="9865784" y="3623180"/>
                </a:lnTo>
                <a:lnTo>
                  <a:pt x="9865784" y="3630190"/>
                </a:lnTo>
                <a:lnTo>
                  <a:pt x="9865784" y="3637200"/>
                </a:lnTo>
                <a:lnTo>
                  <a:pt x="9863873" y="3643573"/>
                </a:lnTo>
                <a:lnTo>
                  <a:pt x="9861326" y="3651221"/>
                </a:lnTo>
                <a:lnTo>
                  <a:pt x="9858779" y="3659505"/>
                </a:lnTo>
                <a:lnTo>
                  <a:pt x="9856231" y="3665878"/>
                </a:lnTo>
                <a:lnTo>
                  <a:pt x="9856868" y="3672888"/>
                </a:lnTo>
                <a:lnTo>
                  <a:pt x="9858142" y="3679898"/>
                </a:lnTo>
                <a:lnTo>
                  <a:pt x="9858779" y="3684359"/>
                </a:lnTo>
                <a:lnTo>
                  <a:pt x="9858779" y="3687546"/>
                </a:lnTo>
                <a:lnTo>
                  <a:pt x="9858142" y="3690095"/>
                </a:lnTo>
                <a:lnTo>
                  <a:pt x="9856231" y="3693281"/>
                </a:lnTo>
                <a:lnTo>
                  <a:pt x="9855594" y="3694556"/>
                </a:lnTo>
                <a:lnTo>
                  <a:pt x="9854320" y="3696468"/>
                </a:lnTo>
                <a:lnTo>
                  <a:pt x="9853047" y="3698380"/>
                </a:lnTo>
                <a:lnTo>
                  <a:pt x="9851136" y="3699654"/>
                </a:lnTo>
                <a:lnTo>
                  <a:pt x="9847315" y="3702203"/>
                </a:lnTo>
                <a:lnTo>
                  <a:pt x="9844130" y="3705390"/>
                </a:lnTo>
                <a:lnTo>
                  <a:pt x="9842857" y="3709213"/>
                </a:lnTo>
                <a:lnTo>
                  <a:pt x="9842857" y="3713037"/>
                </a:lnTo>
                <a:lnTo>
                  <a:pt x="9843494" y="3718135"/>
                </a:lnTo>
                <a:lnTo>
                  <a:pt x="9844130" y="3721959"/>
                </a:lnTo>
                <a:lnTo>
                  <a:pt x="9850499" y="3726420"/>
                </a:lnTo>
                <a:lnTo>
                  <a:pt x="9856231" y="3731518"/>
                </a:lnTo>
                <a:lnTo>
                  <a:pt x="9859415" y="3731518"/>
                </a:lnTo>
                <a:lnTo>
                  <a:pt x="9862600" y="3732156"/>
                </a:lnTo>
                <a:lnTo>
                  <a:pt x="9865784" y="3732793"/>
                </a:lnTo>
                <a:lnTo>
                  <a:pt x="9868332" y="3734067"/>
                </a:lnTo>
                <a:lnTo>
                  <a:pt x="9872790" y="3733430"/>
                </a:lnTo>
                <a:lnTo>
                  <a:pt x="9877885" y="3733430"/>
                </a:lnTo>
                <a:lnTo>
                  <a:pt x="9883617" y="3732793"/>
                </a:lnTo>
                <a:lnTo>
                  <a:pt x="9888075" y="3734067"/>
                </a:lnTo>
                <a:lnTo>
                  <a:pt x="9891896" y="3736617"/>
                </a:lnTo>
                <a:lnTo>
                  <a:pt x="9895080" y="3739803"/>
                </a:lnTo>
                <a:lnTo>
                  <a:pt x="9896991" y="3743627"/>
                </a:lnTo>
                <a:lnTo>
                  <a:pt x="9897628" y="3746176"/>
                </a:lnTo>
                <a:lnTo>
                  <a:pt x="9898901" y="3749999"/>
                </a:lnTo>
                <a:lnTo>
                  <a:pt x="9899538" y="3754460"/>
                </a:lnTo>
                <a:lnTo>
                  <a:pt x="9900175" y="3758284"/>
                </a:lnTo>
                <a:lnTo>
                  <a:pt x="9900175" y="3760833"/>
                </a:lnTo>
                <a:lnTo>
                  <a:pt x="9895080" y="3767843"/>
                </a:lnTo>
                <a:lnTo>
                  <a:pt x="9889985" y="3774854"/>
                </a:lnTo>
                <a:lnTo>
                  <a:pt x="9889348" y="3776765"/>
                </a:lnTo>
                <a:lnTo>
                  <a:pt x="9889348" y="3779952"/>
                </a:lnTo>
                <a:lnTo>
                  <a:pt x="9889985" y="3783138"/>
                </a:lnTo>
                <a:lnTo>
                  <a:pt x="9890622" y="3786325"/>
                </a:lnTo>
                <a:lnTo>
                  <a:pt x="9893170" y="3793335"/>
                </a:lnTo>
                <a:lnTo>
                  <a:pt x="9895080" y="3799070"/>
                </a:lnTo>
                <a:lnTo>
                  <a:pt x="9896354" y="3802894"/>
                </a:lnTo>
                <a:lnTo>
                  <a:pt x="9898901" y="3806718"/>
                </a:lnTo>
                <a:lnTo>
                  <a:pt x="9902723" y="3810541"/>
                </a:lnTo>
                <a:lnTo>
                  <a:pt x="9905270" y="3813728"/>
                </a:lnTo>
                <a:lnTo>
                  <a:pt x="9911002" y="3815640"/>
                </a:lnTo>
                <a:lnTo>
                  <a:pt x="9918008" y="3817551"/>
                </a:lnTo>
                <a:lnTo>
                  <a:pt x="9925013" y="3818189"/>
                </a:lnTo>
                <a:lnTo>
                  <a:pt x="9929471" y="3818826"/>
                </a:lnTo>
                <a:lnTo>
                  <a:pt x="9935840" y="3817551"/>
                </a:lnTo>
                <a:lnTo>
                  <a:pt x="9942846" y="3815640"/>
                </a:lnTo>
                <a:lnTo>
                  <a:pt x="9949851" y="3812453"/>
                </a:lnTo>
                <a:lnTo>
                  <a:pt x="9956220" y="3811179"/>
                </a:lnTo>
                <a:lnTo>
                  <a:pt x="9959404" y="3809904"/>
                </a:lnTo>
                <a:lnTo>
                  <a:pt x="9963863" y="3808629"/>
                </a:lnTo>
                <a:lnTo>
                  <a:pt x="9966410" y="3807992"/>
                </a:lnTo>
                <a:lnTo>
                  <a:pt x="9968957" y="3807992"/>
                </a:lnTo>
                <a:lnTo>
                  <a:pt x="9971505" y="3808629"/>
                </a:lnTo>
                <a:lnTo>
                  <a:pt x="9973416" y="3809267"/>
                </a:lnTo>
                <a:lnTo>
                  <a:pt x="9974689" y="3809267"/>
                </a:lnTo>
                <a:lnTo>
                  <a:pt x="9976600" y="3809904"/>
                </a:lnTo>
                <a:lnTo>
                  <a:pt x="9978511" y="3811179"/>
                </a:lnTo>
                <a:lnTo>
                  <a:pt x="9980421" y="3812453"/>
                </a:lnTo>
                <a:lnTo>
                  <a:pt x="9982969" y="3816277"/>
                </a:lnTo>
                <a:lnTo>
                  <a:pt x="9985517" y="3818826"/>
                </a:lnTo>
                <a:lnTo>
                  <a:pt x="9987427" y="3825836"/>
                </a:lnTo>
                <a:lnTo>
                  <a:pt x="9989975" y="3835395"/>
                </a:lnTo>
                <a:lnTo>
                  <a:pt x="9989975" y="3842405"/>
                </a:lnTo>
                <a:lnTo>
                  <a:pt x="9991247" y="3850053"/>
                </a:lnTo>
                <a:lnTo>
                  <a:pt x="9991247" y="3858337"/>
                </a:lnTo>
                <a:lnTo>
                  <a:pt x="9989975" y="3865348"/>
                </a:lnTo>
                <a:lnTo>
                  <a:pt x="9989337" y="3869809"/>
                </a:lnTo>
                <a:lnTo>
                  <a:pt x="9987427" y="3876181"/>
                </a:lnTo>
                <a:lnTo>
                  <a:pt x="9984879" y="3881917"/>
                </a:lnTo>
                <a:lnTo>
                  <a:pt x="9982969" y="3886378"/>
                </a:lnTo>
                <a:lnTo>
                  <a:pt x="9975326" y="3895937"/>
                </a:lnTo>
                <a:lnTo>
                  <a:pt x="9968957" y="3906134"/>
                </a:lnTo>
                <a:lnTo>
                  <a:pt x="9965136" y="3909957"/>
                </a:lnTo>
                <a:lnTo>
                  <a:pt x="9959404" y="3914418"/>
                </a:lnTo>
                <a:lnTo>
                  <a:pt x="9953673" y="3918242"/>
                </a:lnTo>
                <a:lnTo>
                  <a:pt x="9949214" y="3920154"/>
                </a:lnTo>
                <a:lnTo>
                  <a:pt x="9944119" y="3920154"/>
                </a:lnTo>
                <a:lnTo>
                  <a:pt x="9938388" y="3920791"/>
                </a:lnTo>
                <a:lnTo>
                  <a:pt x="9931382" y="3921428"/>
                </a:lnTo>
                <a:lnTo>
                  <a:pt x="9926924" y="3922703"/>
                </a:lnTo>
                <a:lnTo>
                  <a:pt x="9923103" y="3927164"/>
                </a:lnTo>
                <a:lnTo>
                  <a:pt x="9919918" y="3931625"/>
                </a:lnTo>
                <a:lnTo>
                  <a:pt x="9917371" y="3935449"/>
                </a:lnTo>
                <a:lnTo>
                  <a:pt x="9914823" y="3939910"/>
                </a:lnTo>
                <a:lnTo>
                  <a:pt x="9915460" y="3944371"/>
                </a:lnTo>
                <a:lnTo>
                  <a:pt x="9916734" y="3949469"/>
                </a:lnTo>
                <a:lnTo>
                  <a:pt x="9918008" y="3953930"/>
                </a:lnTo>
                <a:lnTo>
                  <a:pt x="9919281" y="3956479"/>
                </a:lnTo>
                <a:lnTo>
                  <a:pt x="9920555" y="3958391"/>
                </a:lnTo>
                <a:lnTo>
                  <a:pt x="9922466" y="3959665"/>
                </a:lnTo>
                <a:lnTo>
                  <a:pt x="9925013" y="3961577"/>
                </a:lnTo>
                <a:lnTo>
                  <a:pt x="9927561" y="3962852"/>
                </a:lnTo>
                <a:lnTo>
                  <a:pt x="9932019" y="3964126"/>
                </a:lnTo>
                <a:lnTo>
                  <a:pt x="9937114" y="3964126"/>
                </a:lnTo>
                <a:lnTo>
                  <a:pt x="9942846" y="3968587"/>
                </a:lnTo>
                <a:lnTo>
                  <a:pt x="9951125" y="3974323"/>
                </a:lnTo>
                <a:lnTo>
                  <a:pt x="9958767" y="3979421"/>
                </a:lnTo>
                <a:lnTo>
                  <a:pt x="9963226" y="3983245"/>
                </a:lnTo>
                <a:lnTo>
                  <a:pt x="9974052" y="3987706"/>
                </a:lnTo>
                <a:lnTo>
                  <a:pt x="9982969" y="3990892"/>
                </a:lnTo>
                <a:lnTo>
                  <a:pt x="9984243" y="3993441"/>
                </a:lnTo>
                <a:lnTo>
                  <a:pt x="9984879" y="3997265"/>
                </a:lnTo>
                <a:lnTo>
                  <a:pt x="9984243" y="4000452"/>
                </a:lnTo>
                <a:lnTo>
                  <a:pt x="9982969" y="4003001"/>
                </a:lnTo>
                <a:lnTo>
                  <a:pt x="9982969" y="4006187"/>
                </a:lnTo>
                <a:lnTo>
                  <a:pt x="9981695" y="4010011"/>
                </a:lnTo>
                <a:lnTo>
                  <a:pt x="9980421" y="4013197"/>
                </a:lnTo>
                <a:lnTo>
                  <a:pt x="9977874" y="4015109"/>
                </a:lnTo>
                <a:lnTo>
                  <a:pt x="9973416" y="4017021"/>
                </a:lnTo>
                <a:lnTo>
                  <a:pt x="9968957" y="4018295"/>
                </a:lnTo>
                <a:lnTo>
                  <a:pt x="9963226" y="4019570"/>
                </a:lnTo>
                <a:lnTo>
                  <a:pt x="9958767" y="4019570"/>
                </a:lnTo>
                <a:lnTo>
                  <a:pt x="9949214" y="4018295"/>
                </a:lnTo>
                <a:lnTo>
                  <a:pt x="9939024" y="4017658"/>
                </a:lnTo>
                <a:lnTo>
                  <a:pt x="9936477" y="4017658"/>
                </a:lnTo>
                <a:lnTo>
                  <a:pt x="9931382" y="4017658"/>
                </a:lnTo>
                <a:lnTo>
                  <a:pt x="9927561" y="4018295"/>
                </a:lnTo>
                <a:lnTo>
                  <a:pt x="9925013" y="4019570"/>
                </a:lnTo>
                <a:lnTo>
                  <a:pt x="9919281" y="4024668"/>
                </a:lnTo>
                <a:lnTo>
                  <a:pt x="9914823" y="4029767"/>
                </a:lnTo>
                <a:lnTo>
                  <a:pt x="9911639" y="4031041"/>
                </a:lnTo>
                <a:lnTo>
                  <a:pt x="9908455" y="4032953"/>
                </a:lnTo>
                <a:lnTo>
                  <a:pt x="9905270" y="4034227"/>
                </a:lnTo>
                <a:lnTo>
                  <a:pt x="9902723" y="4034865"/>
                </a:lnTo>
                <a:lnTo>
                  <a:pt x="9898265" y="4036139"/>
                </a:lnTo>
                <a:lnTo>
                  <a:pt x="9893170" y="4037414"/>
                </a:lnTo>
                <a:lnTo>
                  <a:pt x="9890622" y="4038051"/>
                </a:lnTo>
                <a:lnTo>
                  <a:pt x="9888075" y="4038688"/>
                </a:lnTo>
                <a:lnTo>
                  <a:pt x="9886801" y="4039963"/>
                </a:lnTo>
                <a:lnTo>
                  <a:pt x="9885527" y="4041875"/>
                </a:lnTo>
                <a:lnTo>
                  <a:pt x="9884253" y="4043787"/>
                </a:lnTo>
                <a:lnTo>
                  <a:pt x="9883617" y="4048248"/>
                </a:lnTo>
                <a:lnTo>
                  <a:pt x="9884253" y="4051434"/>
                </a:lnTo>
                <a:lnTo>
                  <a:pt x="9885527" y="4053983"/>
                </a:lnTo>
                <a:lnTo>
                  <a:pt x="9886164" y="4057170"/>
                </a:lnTo>
                <a:lnTo>
                  <a:pt x="9887438" y="4060993"/>
                </a:lnTo>
                <a:lnTo>
                  <a:pt x="9889348" y="4063543"/>
                </a:lnTo>
                <a:lnTo>
                  <a:pt x="9893170" y="4066092"/>
                </a:lnTo>
                <a:lnTo>
                  <a:pt x="9894443" y="4067366"/>
                </a:lnTo>
                <a:lnTo>
                  <a:pt x="9896354" y="4068641"/>
                </a:lnTo>
                <a:lnTo>
                  <a:pt x="9898901" y="4070553"/>
                </a:lnTo>
                <a:lnTo>
                  <a:pt x="9901449" y="4071827"/>
                </a:lnTo>
                <a:lnTo>
                  <a:pt x="9908455" y="4073102"/>
                </a:lnTo>
                <a:lnTo>
                  <a:pt x="9914823" y="4073102"/>
                </a:lnTo>
                <a:lnTo>
                  <a:pt x="9925013" y="4074376"/>
                </a:lnTo>
                <a:lnTo>
                  <a:pt x="9933929" y="4075651"/>
                </a:lnTo>
                <a:lnTo>
                  <a:pt x="9939024" y="4076288"/>
                </a:lnTo>
                <a:lnTo>
                  <a:pt x="9943483" y="4078200"/>
                </a:lnTo>
                <a:lnTo>
                  <a:pt x="9948578" y="4080749"/>
                </a:lnTo>
                <a:lnTo>
                  <a:pt x="9951125" y="4083298"/>
                </a:lnTo>
                <a:lnTo>
                  <a:pt x="9952399" y="4085210"/>
                </a:lnTo>
                <a:lnTo>
                  <a:pt x="9953036" y="4087759"/>
                </a:lnTo>
                <a:lnTo>
                  <a:pt x="9953673" y="4090308"/>
                </a:lnTo>
                <a:lnTo>
                  <a:pt x="9953673" y="4092220"/>
                </a:lnTo>
                <a:lnTo>
                  <a:pt x="9956857" y="4101142"/>
                </a:lnTo>
                <a:lnTo>
                  <a:pt x="9961315" y="4110064"/>
                </a:lnTo>
                <a:lnTo>
                  <a:pt x="9961315" y="4115800"/>
                </a:lnTo>
                <a:lnTo>
                  <a:pt x="9960678" y="4122810"/>
                </a:lnTo>
                <a:lnTo>
                  <a:pt x="9960041" y="4125996"/>
                </a:lnTo>
                <a:lnTo>
                  <a:pt x="9959404" y="4128545"/>
                </a:lnTo>
                <a:lnTo>
                  <a:pt x="9958131" y="4131732"/>
                </a:lnTo>
                <a:lnTo>
                  <a:pt x="9956220" y="4134281"/>
                </a:lnTo>
                <a:lnTo>
                  <a:pt x="9951762" y="4135555"/>
                </a:lnTo>
                <a:lnTo>
                  <a:pt x="9946030" y="4136193"/>
                </a:lnTo>
                <a:lnTo>
                  <a:pt x="9940935" y="4136193"/>
                </a:lnTo>
                <a:lnTo>
                  <a:pt x="9937114" y="4136193"/>
                </a:lnTo>
                <a:lnTo>
                  <a:pt x="9932019" y="4135555"/>
                </a:lnTo>
                <a:lnTo>
                  <a:pt x="9926924" y="4133644"/>
                </a:lnTo>
                <a:lnTo>
                  <a:pt x="9921192" y="4131732"/>
                </a:lnTo>
                <a:lnTo>
                  <a:pt x="9917371" y="4128545"/>
                </a:lnTo>
                <a:lnTo>
                  <a:pt x="9912276" y="4127271"/>
                </a:lnTo>
                <a:lnTo>
                  <a:pt x="9906544" y="4125359"/>
                </a:lnTo>
                <a:lnTo>
                  <a:pt x="9900175" y="4124722"/>
                </a:lnTo>
                <a:lnTo>
                  <a:pt x="9895080" y="4124084"/>
                </a:lnTo>
                <a:lnTo>
                  <a:pt x="9893170" y="4124722"/>
                </a:lnTo>
                <a:lnTo>
                  <a:pt x="9888711" y="4126633"/>
                </a:lnTo>
                <a:lnTo>
                  <a:pt x="9885527" y="4129183"/>
                </a:lnTo>
                <a:lnTo>
                  <a:pt x="9882980" y="4131732"/>
                </a:lnTo>
                <a:lnTo>
                  <a:pt x="9877885" y="4135555"/>
                </a:lnTo>
                <a:lnTo>
                  <a:pt x="9873427" y="4140654"/>
                </a:lnTo>
                <a:lnTo>
                  <a:pt x="9868332" y="4143840"/>
                </a:lnTo>
                <a:lnTo>
                  <a:pt x="9862600" y="4145752"/>
                </a:lnTo>
                <a:lnTo>
                  <a:pt x="9856231" y="4147664"/>
                </a:lnTo>
                <a:lnTo>
                  <a:pt x="9851773" y="4148301"/>
                </a:lnTo>
                <a:lnTo>
                  <a:pt x="9847315" y="4148938"/>
                </a:lnTo>
                <a:lnTo>
                  <a:pt x="9841583" y="4149576"/>
                </a:lnTo>
                <a:lnTo>
                  <a:pt x="9836488" y="4149576"/>
                </a:lnTo>
                <a:lnTo>
                  <a:pt x="9832030" y="4148301"/>
                </a:lnTo>
                <a:lnTo>
                  <a:pt x="9830119" y="4145752"/>
                </a:lnTo>
                <a:lnTo>
                  <a:pt x="9828209" y="4140654"/>
                </a:lnTo>
                <a:lnTo>
                  <a:pt x="9826935" y="4138742"/>
                </a:lnTo>
                <a:lnTo>
                  <a:pt x="9825661" y="4136830"/>
                </a:lnTo>
                <a:lnTo>
                  <a:pt x="9823751" y="4134918"/>
                </a:lnTo>
                <a:lnTo>
                  <a:pt x="9821840" y="4134281"/>
                </a:lnTo>
                <a:lnTo>
                  <a:pt x="9819292" y="4131732"/>
                </a:lnTo>
                <a:lnTo>
                  <a:pt x="9816108" y="4127908"/>
                </a:lnTo>
                <a:lnTo>
                  <a:pt x="9811650" y="4125359"/>
                </a:lnTo>
                <a:lnTo>
                  <a:pt x="9807829" y="4124084"/>
                </a:lnTo>
                <a:lnTo>
                  <a:pt x="9798913" y="4126633"/>
                </a:lnTo>
                <a:lnTo>
                  <a:pt x="9789996" y="4128545"/>
                </a:lnTo>
                <a:lnTo>
                  <a:pt x="9786175" y="4129820"/>
                </a:lnTo>
                <a:lnTo>
                  <a:pt x="9781080" y="4130457"/>
                </a:lnTo>
                <a:lnTo>
                  <a:pt x="9775348" y="4129820"/>
                </a:lnTo>
                <a:lnTo>
                  <a:pt x="9771527" y="4128545"/>
                </a:lnTo>
                <a:lnTo>
                  <a:pt x="9764521" y="4124722"/>
                </a:lnTo>
                <a:lnTo>
                  <a:pt x="9756242" y="4119623"/>
                </a:lnTo>
                <a:lnTo>
                  <a:pt x="9750510" y="4120898"/>
                </a:lnTo>
                <a:lnTo>
                  <a:pt x="9744141" y="4122173"/>
                </a:lnTo>
                <a:lnTo>
                  <a:pt x="9738410" y="4125996"/>
                </a:lnTo>
                <a:lnTo>
                  <a:pt x="9733951" y="4128545"/>
                </a:lnTo>
                <a:lnTo>
                  <a:pt x="9730130" y="4130457"/>
                </a:lnTo>
                <a:lnTo>
                  <a:pt x="9724398" y="4132369"/>
                </a:lnTo>
                <a:lnTo>
                  <a:pt x="9719303" y="4133644"/>
                </a:lnTo>
                <a:lnTo>
                  <a:pt x="9715482" y="4134281"/>
                </a:lnTo>
                <a:lnTo>
                  <a:pt x="9711024" y="4133006"/>
                </a:lnTo>
                <a:lnTo>
                  <a:pt x="9706566" y="4130457"/>
                </a:lnTo>
                <a:lnTo>
                  <a:pt x="9703382" y="4128545"/>
                </a:lnTo>
                <a:lnTo>
                  <a:pt x="9700197" y="4126633"/>
                </a:lnTo>
                <a:lnTo>
                  <a:pt x="9694465" y="4127908"/>
                </a:lnTo>
                <a:lnTo>
                  <a:pt x="9688097" y="4128545"/>
                </a:lnTo>
                <a:lnTo>
                  <a:pt x="9681728" y="4124722"/>
                </a:lnTo>
                <a:lnTo>
                  <a:pt x="9675996" y="4122173"/>
                </a:lnTo>
                <a:lnTo>
                  <a:pt x="9672175" y="4121535"/>
                </a:lnTo>
                <a:lnTo>
                  <a:pt x="9667717" y="4120898"/>
                </a:lnTo>
                <a:lnTo>
                  <a:pt x="9663895" y="4120898"/>
                </a:lnTo>
                <a:lnTo>
                  <a:pt x="9661348" y="4122173"/>
                </a:lnTo>
                <a:lnTo>
                  <a:pt x="9659437" y="4122810"/>
                </a:lnTo>
                <a:lnTo>
                  <a:pt x="9656890" y="4124722"/>
                </a:lnTo>
                <a:lnTo>
                  <a:pt x="9654979" y="4127908"/>
                </a:lnTo>
                <a:lnTo>
                  <a:pt x="9654342" y="4131732"/>
                </a:lnTo>
                <a:lnTo>
                  <a:pt x="9654979" y="4136193"/>
                </a:lnTo>
                <a:lnTo>
                  <a:pt x="9656253" y="4142566"/>
                </a:lnTo>
                <a:lnTo>
                  <a:pt x="9658801" y="4149576"/>
                </a:lnTo>
                <a:lnTo>
                  <a:pt x="9659437" y="4155948"/>
                </a:lnTo>
                <a:lnTo>
                  <a:pt x="9659437" y="4160409"/>
                </a:lnTo>
                <a:lnTo>
                  <a:pt x="9660074" y="4164870"/>
                </a:lnTo>
                <a:lnTo>
                  <a:pt x="9660074" y="4170606"/>
                </a:lnTo>
                <a:lnTo>
                  <a:pt x="9659437" y="4175067"/>
                </a:lnTo>
                <a:lnTo>
                  <a:pt x="9656253" y="4180165"/>
                </a:lnTo>
                <a:lnTo>
                  <a:pt x="9651795" y="4187175"/>
                </a:lnTo>
                <a:lnTo>
                  <a:pt x="9649247" y="4193548"/>
                </a:lnTo>
                <a:lnTo>
                  <a:pt x="9646700" y="4199284"/>
                </a:lnTo>
                <a:lnTo>
                  <a:pt x="9647974" y="4203107"/>
                </a:lnTo>
                <a:lnTo>
                  <a:pt x="9649247" y="4207568"/>
                </a:lnTo>
                <a:lnTo>
                  <a:pt x="9649884" y="4210118"/>
                </a:lnTo>
                <a:lnTo>
                  <a:pt x="9649884" y="4212029"/>
                </a:lnTo>
                <a:lnTo>
                  <a:pt x="9649884" y="4213941"/>
                </a:lnTo>
                <a:lnTo>
                  <a:pt x="9649247" y="4216490"/>
                </a:lnTo>
                <a:lnTo>
                  <a:pt x="9648611" y="4218402"/>
                </a:lnTo>
                <a:lnTo>
                  <a:pt x="9646063" y="4220951"/>
                </a:lnTo>
                <a:lnTo>
                  <a:pt x="9642879" y="4223500"/>
                </a:lnTo>
                <a:lnTo>
                  <a:pt x="9639694" y="4226050"/>
                </a:lnTo>
                <a:lnTo>
                  <a:pt x="9630778" y="4231148"/>
                </a:lnTo>
                <a:lnTo>
                  <a:pt x="9619951" y="4235609"/>
                </a:lnTo>
                <a:lnTo>
                  <a:pt x="9615493" y="4239433"/>
                </a:lnTo>
                <a:lnTo>
                  <a:pt x="9609124" y="4245168"/>
                </a:lnTo>
                <a:lnTo>
                  <a:pt x="9603393" y="4250266"/>
                </a:lnTo>
                <a:lnTo>
                  <a:pt x="9598298" y="4255365"/>
                </a:lnTo>
                <a:lnTo>
                  <a:pt x="9591292" y="4259188"/>
                </a:lnTo>
                <a:lnTo>
                  <a:pt x="9584923" y="4263012"/>
                </a:lnTo>
                <a:lnTo>
                  <a:pt x="9578555" y="4268110"/>
                </a:lnTo>
                <a:lnTo>
                  <a:pt x="9574096" y="4271934"/>
                </a:lnTo>
                <a:lnTo>
                  <a:pt x="9565817" y="4273209"/>
                </a:lnTo>
                <a:lnTo>
                  <a:pt x="9556901" y="4274483"/>
                </a:lnTo>
                <a:lnTo>
                  <a:pt x="9549258" y="4275120"/>
                </a:lnTo>
                <a:lnTo>
                  <a:pt x="9542253" y="4276395"/>
                </a:lnTo>
                <a:lnTo>
                  <a:pt x="9535884" y="4278944"/>
                </a:lnTo>
                <a:lnTo>
                  <a:pt x="9530152" y="4281493"/>
                </a:lnTo>
                <a:lnTo>
                  <a:pt x="9524420" y="4284042"/>
                </a:lnTo>
                <a:lnTo>
                  <a:pt x="9519962" y="4286591"/>
                </a:lnTo>
                <a:lnTo>
                  <a:pt x="9513594" y="4291690"/>
                </a:lnTo>
                <a:lnTo>
                  <a:pt x="9507862" y="4298700"/>
                </a:lnTo>
                <a:lnTo>
                  <a:pt x="9506588" y="4301886"/>
                </a:lnTo>
                <a:lnTo>
                  <a:pt x="9505951" y="4306347"/>
                </a:lnTo>
                <a:lnTo>
                  <a:pt x="9505951" y="4310808"/>
                </a:lnTo>
                <a:lnTo>
                  <a:pt x="9505951" y="4315906"/>
                </a:lnTo>
                <a:lnTo>
                  <a:pt x="9504677" y="4322279"/>
                </a:lnTo>
                <a:lnTo>
                  <a:pt x="9502767" y="4329927"/>
                </a:lnTo>
                <a:lnTo>
                  <a:pt x="9502130" y="4338211"/>
                </a:lnTo>
                <a:lnTo>
                  <a:pt x="9500219" y="4344584"/>
                </a:lnTo>
                <a:lnTo>
                  <a:pt x="9498309" y="4349045"/>
                </a:lnTo>
                <a:lnTo>
                  <a:pt x="9494487" y="4354781"/>
                </a:lnTo>
                <a:lnTo>
                  <a:pt x="9490029" y="4359242"/>
                </a:lnTo>
                <a:lnTo>
                  <a:pt x="9486208" y="4364340"/>
                </a:lnTo>
                <a:lnTo>
                  <a:pt x="9480476" y="4370075"/>
                </a:lnTo>
                <a:lnTo>
                  <a:pt x="9474107" y="4375811"/>
                </a:lnTo>
                <a:lnTo>
                  <a:pt x="9466465" y="4381547"/>
                </a:lnTo>
                <a:lnTo>
                  <a:pt x="9462007" y="4385370"/>
                </a:lnTo>
                <a:lnTo>
                  <a:pt x="9455638" y="4392380"/>
                </a:lnTo>
                <a:lnTo>
                  <a:pt x="9448633" y="4399390"/>
                </a:lnTo>
                <a:lnTo>
                  <a:pt x="9440990" y="4406401"/>
                </a:lnTo>
                <a:lnTo>
                  <a:pt x="9434621" y="4412773"/>
                </a:lnTo>
                <a:lnTo>
                  <a:pt x="9427616" y="4415960"/>
                </a:lnTo>
                <a:lnTo>
                  <a:pt x="9418063" y="4419784"/>
                </a:lnTo>
                <a:lnTo>
                  <a:pt x="9408510" y="4423607"/>
                </a:lnTo>
                <a:lnTo>
                  <a:pt x="9400867" y="4427431"/>
                </a:lnTo>
                <a:lnTo>
                  <a:pt x="9398320" y="4431255"/>
                </a:lnTo>
                <a:lnTo>
                  <a:pt x="9394498" y="4435716"/>
                </a:lnTo>
                <a:lnTo>
                  <a:pt x="9390040" y="4440177"/>
                </a:lnTo>
                <a:lnTo>
                  <a:pt x="9386219" y="4444000"/>
                </a:lnTo>
                <a:lnTo>
                  <a:pt x="9381124" y="4449736"/>
                </a:lnTo>
                <a:lnTo>
                  <a:pt x="9375392" y="4456109"/>
                </a:lnTo>
                <a:lnTo>
                  <a:pt x="9369023" y="4463119"/>
                </a:lnTo>
                <a:lnTo>
                  <a:pt x="9364565" y="4468217"/>
                </a:lnTo>
                <a:lnTo>
                  <a:pt x="9355649" y="4477776"/>
                </a:lnTo>
                <a:lnTo>
                  <a:pt x="9346733" y="4487973"/>
                </a:lnTo>
                <a:lnTo>
                  <a:pt x="9342275" y="4491159"/>
                </a:lnTo>
                <a:lnTo>
                  <a:pt x="9334632" y="4494346"/>
                </a:lnTo>
                <a:lnTo>
                  <a:pt x="9328264" y="4497532"/>
                </a:lnTo>
                <a:lnTo>
                  <a:pt x="9322532" y="4500081"/>
                </a:lnTo>
                <a:lnTo>
                  <a:pt x="9316800" y="4501356"/>
                </a:lnTo>
                <a:lnTo>
                  <a:pt x="9309157" y="4503268"/>
                </a:lnTo>
                <a:lnTo>
                  <a:pt x="9302152" y="4503905"/>
                </a:lnTo>
                <a:lnTo>
                  <a:pt x="9296420" y="4504542"/>
                </a:lnTo>
                <a:lnTo>
                  <a:pt x="9290688" y="4503268"/>
                </a:lnTo>
                <a:lnTo>
                  <a:pt x="9284956" y="4501356"/>
                </a:lnTo>
                <a:lnTo>
                  <a:pt x="9281135" y="4500081"/>
                </a:lnTo>
                <a:lnTo>
                  <a:pt x="9277951" y="4499444"/>
                </a:lnTo>
                <a:lnTo>
                  <a:pt x="9274766" y="4499444"/>
                </a:lnTo>
                <a:lnTo>
                  <a:pt x="9272219" y="4500081"/>
                </a:lnTo>
                <a:lnTo>
                  <a:pt x="9272269" y="4499961"/>
                </a:lnTo>
                <a:lnTo>
                  <a:pt x="9269672" y="4500480"/>
                </a:lnTo>
                <a:lnTo>
                  <a:pt x="9266486" y="4501755"/>
                </a:lnTo>
                <a:lnTo>
                  <a:pt x="9262663" y="4503030"/>
                </a:lnTo>
                <a:lnTo>
                  <a:pt x="9260752" y="4504305"/>
                </a:lnTo>
                <a:lnTo>
                  <a:pt x="9257566" y="4509405"/>
                </a:lnTo>
                <a:lnTo>
                  <a:pt x="9255017" y="4514504"/>
                </a:lnTo>
                <a:lnTo>
                  <a:pt x="9252469" y="4520242"/>
                </a:lnTo>
                <a:lnTo>
                  <a:pt x="9250558" y="4526616"/>
                </a:lnTo>
                <a:lnTo>
                  <a:pt x="9251195" y="4530441"/>
                </a:lnTo>
                <a:lnTo>
                  <a:pt x="9251832" y="4536178"/>
                </a:lnTo>
                <a:lnTo>
                  <a:pt x="9253743" y="4541278"/>
                </a:lnTo>
                <a:lnTo>
                  <a:pt x="9255017" y="4546377"/>
                </a:lnTo>
                <a:lnTo>
                  <a:pt x="9256292" y="4548927"/>
                </a:lnTo>
                <a:lnTo>
                  <a:pt x="9258203" y="4551477"/>
                </a:lnTo>
                <a:lnTo>
                  <a:pt x="9261389" y="4554027"/>
                </a:lnTo>
                <a:lnTo>
                  <a:pt x="9263937" y="4556577"/>
                </a:lnTo>
                <a:lnTo>
                  <a:pt x="9266486" y="4559764"/>
                </a:lnTo>
                <a:lnTo>
                  <a:pt x="9269035" y="4562314"/>
                </a:lnTo>
                <a:lnTo>
                  <a:pt x="9271583" y="4564864"/>
                </a:lnTo>
                <a:lnTo>
                  <a:pt x="9272857" y="4567414"/>
                </a:lnTo>
                <a:lnTo>
                  <a:pt x="9274769" y="4576976"/>
                </a:lnTo>
                <a:lnTo>
                  <a:pt x="9277317" y="4587175"/>
                </a:lnTo>
                <a:lnTo>
                  <a:pt x="9277317" y="4591637"/>
                </a:lnTo>
                <a:lnTo>
                  <a:pt x="9277955" y="4598012"/>
                </a:lnTo>
                <a:lnTo>
                  <a:pt x="9277955" y="4603749"/>
                </a:lnTo>
                <a:lnTo>
                  <a:pt x="9277317" y="4608849"/>
                </a:lnTo>
                <a:lnTo>
                  <a:pt x="9274769" y="4619048"/>
                </a:lnTo>
                <a:lnTo>
                  <a:pt x="9272857" y="4627972"/>
                </a:lnTo>
                <a:lnTo>
                  <a:pt x="9267123" y="4637534"/>
                </a:lnTo>
                <a:lnTo>
                  <a:pt x="9262663" y="4647734"/>
                </a:lnTo>
                <a:lnTo>
                  <a:pt x="9261389" y="4652833"/>
                </a:lnTo>
                <a:lnTo>
                  <a:pt x="9260115" y="4659845"/>
                </a:lnTo>
                <a:lnTo>
                  <a:pt x="9259477" y="4663033"/>
                </a:lnTo>
                <a:lnTo>
                  <a:pt x="9259477" y="4666220"/>
                </a:lnTo>
                <a:lnTo>
                  <a:pt x="9260115" y="4670045"/>
                </a:lnTo>
                <a:lnTo>
                  <a:pt x="9260752" y="4671957"/>
                </a:lnTo>
                <a:lnTo>
                  <a:pt x="9261389" y="4677057"/>
                </a:lnTo>
                <a:lnTo>
                  <a:pt x="9263300" y="4683431"/>
                </a:lnTo>
                <a:lnTo>
                  <a:pt x="9265212" y="4689169"/>
                </a:lnTo>
                <a:lnTo>
                  <a:pt x="9267123" y="4693631"/>
                </a:lnTo>
                <a:lnTo>
                  <a:pt x="9270946" y="4699368"/>
                </a:lnTo>
                <a:lnTo>
                  <a:pt x="9275406" y="4707017"/>
                </a:lnTo>
                <a:lnTo>
                  <a:pt x="9279866" y="4712755"/>
                </a:lnTo>
                <a:lnTo>
                  <a:pt x="9284963" y="4717854"/>
                </a:lnTo>
                <a:lnTo>
                  <a:pt x="9293246" y="4724866"/>
                </a:lnTo>
                <a:lnTo>
                  <a:pt x="9301529" y="4732516"/>
                </a:lnTo>
                <a:lnTo>
                  <a:pt x="9304077" y="4737616"/>
                </a:lnTo>
                <a:lnTo>
                  <a:pt x="9306625" y="4744628"/>
                </a:lnTo>
                <a:lnTo>
                  <a:pt x="9309174" y="4751002"/>
                </a:lnTo>
                <a:lnTo>
                  <a:pt x="9311085" y="4756739"/>
                </a:lnTo>
                <a:lnTo>
                  <a:pt x="9315545" y="4767576"/>
                </a:lnTo>
                <a:lnTo>
                  <a:pt x="9320005" y="4780325"/>
                </a:lnTo>
                <a:lnTo>
                  <a:pt x="9322554" y="4786700"/>
                </a:lnTo>
                <a:lnTo>
                  <a:pt x="9325103" y="4793075"/>
                </a:lnTo>
                <a:lnTo>
                  <a:pt x="9328288" y="4798174"/>
                </a:lnTo>
                <a:lnTo>
                  <a:pt x="9330837" y="4802637"/>
                </a:lnTo>
                <a:lnTo>
                  <a:pt x="9338482" y="4809649"/>
                </a:lnTo>
                <a:lnTo>
                  <a:pt x="9345491" y="4817298"/>
                </a:lnTo>
                <a:lnTo>
                  <a:pt x="9346765" y="4818573"/>
                </a:lnTo>
                <a:lnTo>
                  <a:pt x="9348677" y="4819848"/>
                </a:lnTo>
                <a:lnTo>
                  <a:pt x="9349951" y="4822398"/>
                </a:lnTo>
                <a:lnTo>
                  <a:pt x="9351225" y="4824310"/>
                </a:lnTo>
                <a:lnTo>
                  <a:pt x="9353136" y="4830047"/>
                </a:lnTo>
                <a:lnTo>
                  <a:pt x="9355048" y="4833872"/>
                </a:lnTo>
                <a:lnTo>
                  <a:pt x="9355685" y="4838972"/>
                </a:lnTo>
                <a:lnTo>
                  <a:pt x="9355685" y="4843434"/>
                </a:lnTo>
                <a:lnTo>
                  <a:pt x="9355685" y="4845984"/>
                </a:lnTo>
                <a:lnTo>
                  <a:pt x="9355048" y="4847896"/>
                </a:lnTo>
                <a:lnTo>
                  <a:pt x="9354411" y="4849809"/>
                </a:lnTo>
                <a:lnTo>
                  <a:pt x="9352499" y="4851083"/>
                </a:lnTo>
                <a:lnTo>
                  <a:pt x="9352499" y="4851721"/>
                </a:lnTo>
                <a:lnTo>
                  <a:pt x="9351225" y="4852358"/>
                </a:lnTo>
                <a:lnTo>
                  <a:pt x="9349951" y="4852996"/>
                </a:lnTo>
                <a:lnTo>
                  <a:pt x="9348039" y="4852996"/>
                </a:lnTo>
                <a:lnTo>
                  <a:pt x="9343579" y="4853633"/>
                </a:lnTo>
                <a:lnTo>
                  <a:pt x="9340394" y="4853633"/>
                </a:lnTo>
                <a:lnTo>
                  <a:pt x="9335934" y="4852996"/>
                </a:lnTo>
                <a:lnTo>
                  <a:pt x="9330837" y="4851083"/>
                </a:lnTo>
                <a:lnTo>
                  <a:pt x="9325103" y="4847896"/>
                </a:lnTo>
                <a:lnTo>
                  <a:pt x="9321279" y="4845984"/>
                </a:lnTo>
                <a:lnTo>
                  <a:pt x="9316820" y="4844709"/>
                </a:lnTo>
                <a:lnTo>
                  <a:pt x="9309811" y="4842159"/>
                </a:lnTo>
                <a:lnTo>
                  <a:pt x="9304077" y="4838972"/>
                </a:lnTo>
                <a:lnTo>
                  <a:pt x="9298980" y="4836422"/>
                </a:lnTo>
                <a:lnTo>
                  <a:pt x="9293246" y="4830685"/>
                </a:lnTo>
                <a:lnTo>
                  <a:pt x="9284963" y="4824310"/>
                </a:lnTo>
                <a:lnTo>
                  <a:pt x="9276043" y="4819210"/>
                </a:lnTo>
                <a:lnTo>
                  <a:pt x="9267123" y="4814748"/>
                </a:lnTo>
                <a:lnTo>
                  <a:pt x="9263300" y="4814748"/>
                </a:lnTo>
                <a:lnTo>
                  <a:pt x="9259477" y="4814748"/>
                </a:lnTo>
                <a:lnTo>
                  <a:pt x="9254381" y="4814111"/>
                </a:lnTo>
                <a:lnTo>
                  <a:pt x="9250558" y="4812198"/>
                </a:lnTo>
                <a:lnTo>
                  <a:pt x="9243549" y="4811561"/>
                </a:lnTo>
                <a:lnTo>
                  <a:pt x="9234629" y="4810286"/>
                </a:lnTo>
                <a:lnTo>
                  <a:pt x="9230807" y="4809011"/>
                </a:lnTo>
                <a:lnTo>
                  <a:pt x="9226984" y="4808374"/>
                </a:lnTo>
                <a:lnTo>
                  <a:pt x="9223161" y="4806461"/>
                </a:lnTo>
                <a:lnTo>
                  <a:pt x="9221249" y="4805186"/>
                </a:lnTo>
                <a:lnTo>
                  <a:pt x="9213604" y="4797537"/>
                </a:lnTo>
                <a:lnTo>
                  <a:pt x="9206595" y="4787975"/>
                </a:lnTo>
                <a:lnTo>
                  <a:pt x="9202135" y="4784150"/>
                </a:lnTo>
                <a:lnTo>
                  <a:pt x="9197039" y="4780325"/>
                </a:lnTo>
                <a:lnTo>
                  <a:pt x="9191304" y="4775863"/>
                </a:lnTo>
                <a:lnTo>
                  <a:pt x="9187481" y="4773313"/>
                </a:lnTo>
                <a:lnTo>
                  <a:pt x="9183021" y="4770763"/>
                </a:lnTo>
                <a:lnTo>
                  <a:pt x="9176013" y="4768214"/>
                </a:lnTo>
                <a:lnTo>
                  <a:pt x="9169641" y="4765026"/>
                </a:lnTo>
                <a:lnTo>
                  <a:pt x="9165182" y="4763751"/>
                </a:lnTo>
                <a:lnTo>
                  <a:pt x="9158810" y="4762477"/>
                </a:lnTo>
                <a:lnTo>
                  <a:pt x="9151802" y="4761839"/>
                </a:lnTo>
                <a:lnTo>
                  <a:pt x="9144793" y="4761202"/>
                </a:lnTo>
                <a:lnTo>
                  <a:pt x="9139059" y="4761202"/>
                </a:lnTo>
                <a:lnTo>
                  <a:pt x="9132051" y="4759289"/>
                </a:lnTo>
                <a:lnTo>
                  <a:pt x="9125042" y="4756739"/>
                </a:lnTo>
                <a:lnTo>
                  <a:pt x="9119308" y="4754190"/>
                </a:lnTo>
                <a:lnTo>
                  <a:pt x="9114211" y="4751640"/>
                </a:lnTo>
                <a:lnTo>
                  <a:pt x="9105928" y="4749727"/>
                </a:lnTo>
                <a:lnTo>
                  <a:pt x="9096371" y="4748452"/>
                </a:lnTo>
                <a:lnTo>
                  <a:pt x="9086177" y="4747177"/>
                </a:lnTo>
                <a:lnTo>
                  <a:pt x="9077894" y="4746540"/>
                </a:lnTo>
                <a:lnTo>
                  <a:pt x="9071523" y="4745903"/>
                </a:lnTo>
                <a:lnTo>
                  <a:pt x="9063240" y="4745903"/>
                </a:lnTo>
                <a:lnTo>
                  <a:pt x="9054957" y="4746540"/>
                </a:lnTo>
                <a:lnTo>
                  <a:pt x="9047949" y="4746540"/>
                </a:lnTo>
                <a:lnTo>
                  <a:pt x="9042215" y="4748452"/>
                </a:lnTo>
                <a:lnTo>
                  <a:pt x="9035206" y="4749727"/>
                </a:lnTo>
                <a:lnTo>
                  <a:pt x="9031383" y="4750365"/>
                </a:lnTo>
                <a:lnTo>
                  <a:pt x="9028198" y="4751002"/>
                </a:lnTo>
                <a:lnTo>
                  <a:pt x="9024375" y="4752915"/>
                </a:lnTo>
                <a:lnTo>
                  <a:pt x="9021826" y="4754190"/>
                </a:lnTo>
                <a:lnTo>
                  <a:pt x="9019915" y="4754827"/>
                </a:lnTo>
                <a:lnTo>
                  <a:pt x="9018003" y="4755464"/>
                </a:lnTo>
                <a:lnTo>
                  <a:pt x="9016729" y="4756739"/>
                </a:lnTo>
                <a:lnTo>
                  <a:pt x="9014181" y="4758014"/>
                </a:lnTo>
                <a:lnTo>
                  <a:pt x="9010358" y="4761202"/>
                </a:lnTo>
                <a:lnTo>
                  <a:pt x="9007172" y="4763751"/>
                </a:lnTo>
                <a:lnTo>
                  <a:pt x="8997615" y="4770126"/>
                </a:lnTo>
                <a:lnTo>
                  <a:pt x="8987421" y="4775863"/>
                </a:lnTo>
                <a:lnTo>
                  <a:pt x="8983598" y="4780963"/>
                </a:lnTo>
                <a:lnTo>
                  <a:pt x="8977227" y="4786700"/>
                </a:lnTo>
                <a:lnTo>
                  <a:pt x="8971493" y="4793075"/>
                </a:lnTo>
                <a:lnTo>
                  <a:pt x="8965759" y="4797537"/>
                </a:lnTo>
                <a:lnTo>
                  <a:pt x="8960661" y="4799449"/>
                </a:lnTo>
                <a:lnTo>
                  <a:pt x="8952379" y="4801362"/>
                </a:lnTo>
                <a:lnTo>
                  <a:pt x="8943459" y="4802637"/>
                </a:lnTo>
                <a:lnTo>
                  <a:pt x="8936450" y="4802637"/>
                </a:lnTo>
                <a:lnTo>
                  <a:pt x="8926893" y="4803911"/>
                </a:lnTo>
                <a:lnTo>
                  <a:pt x="8917336" y="4805186"/>
                </a:lnTo>
                <a:lnTo>
                  <a:pt x="8910965" y="4804549"/>
                </a:lnTo>
                <a:lnTo>
                  <a:pt x="8905231" y="4802637"/>
                </a:lnTo>
                <a:lnTo>
                  <a:pt x="8898222" y="4799449"/>
                </a:lnTo>
                <a:lnTo>
                  <a:pt x="8892488" y="4797537"/>
                </a:lnTo>
                <a:lnTo>
                  <a:pt x="8884205" y="4794987"/>
                </a:lnTo>
                <a:lnTo>
                  <a:pt x="8873374" y="4791162"/>
                </a:lnTo>
                <a:lnTo>
                  <a:pt x="8867640" y="4789250"/>
                </a:lnTo>
                <a:lnTo>
                  <a:pt x="8862543" y="4786700"/>
                </a:lnTo>
                <a:lnTo>
                  <a:pt x="8857446" y="4786063"/>
                </a:lnTo>
                <a:lnTo>
                  <a:pt x="8853623" y="4785425"/>
                </a:lnTo>
                <a:lnTo>
                  <a:pt x="8847251" y="4784788"/>
                </a:lnTo>
                <a:lnTo>
                  <a:pt x="8840243" y="4784788"/>
                </a:lnTo>
                <a:lnTo>
                  <a:pt x="8833235" y="4785425"/>
                </a:lnTo>
                <a:lnTo>
                  <a:pt x="8827500" y="4785425"/>
                </a:lnTo>
                <a:lnTo>
                  <a:pt x="8820492" y="4783513"/>
                </a:lnTo>
                <a:lnTo>
                  <a:pt x="8813483" y="4780963"/>
                </a:lnTo>
                <a:lnTo>
                  <a:pt x="8807749" y="4778413"/>
                </a:lnTo>
                <a:lnTo>
                  <a:pt x="8802652" y="4775863"/>
                </a:lnTo>
                <a:lnTo>
                  <a:pt x="8796281" y="4775226"/>
                </a:lnTo>
                <a:lnTo>
                  <a:pt x="8787998" y="4773313"/>
                </a:lnTo>
                <a:lnTo>
                  <a:pt x="8779715" y="4772038"/>
                </a:lnTo>
                <a:lnTo>
                  <a:pt x="8773344" y="4770763"/>
                </a:lnTo>
                <a:lnTo>
                  <a:pt x="8766973" y="4770763"/>
                </a:lnTo>
                <a:lnTo>
                  <a:pt x="8759964" y="4770763"/>
                </a:lnTo>
                <a:lnTo>
                  <a:pt x="8753593" y="4770763"/>
                </a:lnTo>
                <a:lnTo>
                  <a:pt x="8748496" y="4770763"/>
                </a:lnTo>
                <a:lnTo>
                  <a:pt x="8744673" y="4773313"/>
                </a:lnTo>
                <a:lnTo>
                  <a:pt x="8740850" y="4775863"/>
                </a:lnTo>
                <a:lnTo>
                  <a:pt x="8737027" y="4779688"/>
                </a:lnTo>
                <a:lnTo>
                  <a:pt x="8734479" y="4782875"/>
                </a:lnTo>
                <a:lnTo>
                  <a:pt x="8733205" y="4787975"/>
                </a:lnTo>
                <a:lnTo>
                  <a:pt x="8731930" y="4794350"/>
                </a:lnTo>
                <a:lnTo>
                  <a:pt x="8731293" y="4800087"/>
                </a:lnTo>
                <a:lnTo>
                  <a:pt x="8730019" y="4805186"/>
                </a:lnTo>
                <a:lnTo>
                  <a:pt x="8722373" y="4812198"/>
                </a:lnTo>
                <a:lnTo>
                  <a:pt x="8714727" y="4819210"/>
                </a:lnTo>
                <a:lnTo>
                  <a:pt x="8707719" y="4825585"/>
                </a:lnTo>
                <a:lnTo>
                  <a:pt x="8700073" y="4831322"/>
                </a:lnTo>
                <a:lnTo>
                  <a:pt x="8697525" y="4833872"/>
                </a:lnTo>
                <a:lnTo>
                  <a:pt x="8692428" y="4835784"/>
                </a:lnTo>
                <a:lnTo>
                  <a:pt x="8689879" y="4836422"/>
                </a:lnTo>
                <a:lnTo>
                  <a:pt x="8687968" y="4837697"/>
                </a:lnTo>
                <a:lnTo>
                  <a:pt x="8685419" y="4837697"/>
                </a:lnTo>
                <a:lnTo>
                  <a:pt x="8683508" y="4836422"/>
                </a:lnTo>
                <a:lnTo>
                  <a:pt x="8674588" y="4832597"/>
                </a:lnTo>
                <a:lnTo>
                  <a:pt x="8666305" y="4829410"/>
                </a:lnTo>
                <a:lnTo>
                  <a:pt x="8664394" y="4828772"/>
                </a:lnTo>
                <a:lnTo>
                  <a:pt x="8661208" y="4828135"/>
                </a:lnTo>
                <a:lnTo>
                  <a:pt x="8657385" y="4828135"/>
                </a:lnTo>
                <a:lnTo>
                  <a:pt x="8653563" y="4828772"/>
                </a:lnTo>
                <a:lnTo>
                  <a:pt x="8645917" y="4830047"/>
                </a:lnTo>
                <a:lnTo>
                  <a:pt x="8639545" y="4831322"/>
                </a:lnTo>
                <a:lnTo>
                  <a:pt x="8629989" y="4836422"/>
                </a:lnTo>
                <a:lnTo>
                  <a:pt x="8619795" y="4841522"/>
                </a:lnTo>
                <a:lnTo>
                  <a:pt x="8613423" y="4844071"/>
                </a:lnTo>
                <a:lnTo>
                  <a:pt x="8607052" y="4848534"/>
                </a:lnTo>
                <a:lnTo>
                  <a:pt x="8600681" y="4854271"/>
                </a:lnTo>
                <a:lnTo>
                  <a:pt x="8595583" y="4858096"/>
                </a:lnTo>
                <a:lnTo>
                  <a:pt x="8593672" y="4863833"/>
                </a:lnTo>
                <a:lnTo>
                  <a:pt x="8591761" y="4870207"/>
                </a:lnTo>
                <a:lnTo>
                  <a:pt x="8591123" y="4878494"/>
                </a:lnTo>
                <a:lnTo>
                  <a:pt x="8590486" y="4884869"/>
                </a:lnTo>
                <a:lnTo>
                  <a:pt x="8591123" y="4891243"/>
                </a:lnTo>
                <a:lnTo>
                  <a:pt x="8591761" y="4897618"/>
                </a:lnTo>
                <a:lnTo>
                  <a:pt x="8593672" y="4903993"/>
                </a:lnTo>
                <a:lnTo>
                  <a:pt x="8595583" y="4909092"/>
                </a:lnTo>
                <a:lnTo>
                  <a:pt x="8595583" y="4914192"/>
                </a:lnTo>
                <a:lnTo>
                  <a:pt x="8593672" y="4919929"/>
                </a:lnTo>
                <a:lnTo>
                  <a:pt x="8592398" y="4926304"/>
                </a:lnTo>
                <a:lnTo>
                  <a:pt x="8590486" y="4930766"/>
                </a:lnTo>
                <a:lnTo>
                  <a:pt x="8584752" y="4937141"/>
                </a:lnTo>
                <a:lnTo>
                  <a:pt x="8578381" y="4942878"/>
                </a:lnTo>
                <a:lnTo>
                  <a:pt x="8573921" y="4944153"/>
                </a:lnTo>
                <a:lnTo>
                  <a:pt x="8567549" y="4944153"/>
                </a:lnTo>
                <a:lnTo>
                  <a:pt x="8561815" y="4944153"/>
                </a:lnTo>
                <a:lnTo>
                  <a:pt x="8556718" y="4945428"/>
                </a:lnTo>
                <a:lnTo>
                  <a:pt x="8554807" y="4947977"/>
                </a:lnTo>
                <a:lnTo>
                  <a:pt x="8552895" y="4951802"/>
                </a:lnTo>
                <a:lnTo>
                  <a:pt x="8550347" y="4954990"/>
                </a:lnTo>
                <a:lnTo>
                  <a:pt x="8546524" y="4957539"/>
                </a:lnTo>
                <a:lnTo>
                  <a:pt x="8542064" y="4960089"/>
                </a:lnTo>
                <a:lnTo>
                  <a:pt x="8536967" y="4962639"/>
                </a:lnTo>
                <a:lnTo>
                  <a:pt x="8532507" y="4963914"/>
                </a:lnTo>
                <a:lnTo>
                  <a:pt x="8528047" y="4964551"/>
                </a:lnTo>
                <a:lnTo>
                  <a:pt x="8522313" y="4963914"/>
                </a:lnTo>
                <a:lnTo>
                  <a:pt x="8517853" y="4962639"/>
                </a:lnTo>
                <a:lnTo>
                  <a:pt x="8513393" y="4960089"/>
                </a:lnTo>
                <a:lnTo>
                  <a:pt x="8508296" y="4957539"/>
                </a:lnTo>
                <a:lnTo>
                  <a:pt x="8505747" y="4956264"/>
                </a:lnTo>
                <a:lnTo>
                  <a:pt x="8501287" y="4955627"/>
                </a:lnTo>
                <a:lnTo>
                  <a:pt x="8497465" y="4956264"/>
                </a:lnTo>
                <a:lnTo>
                  <a:pt x="8493005" y="4957539"/>
                </a:lnTo>
                <a:lnTo>
                  <a:pt x="8488545" y="4962639"/>
                </a:lnTo>
                <a:lnTo>
                  <a:pt x="8480899" y="4969651"/>
                </a:lnTo>
                <a:lnTo>
                  <a:pt x="8477076" y="4969651"/>
                </a:lnTo>
                <a:lnTo>
                  <a:pt x="8473253" y="4969014"/>
                </a:lnTo>
                <a:lnTo>
                  <a:pt x="8468793" y="4968376"/>
                </a:lnTo>
                <a:lnTo>
                  <a:pt x="8466882" y="4967101"/>
                </a:lnTo>
                <a:lnTo>
                  <a:pt x="8464333" y="4964551"/>
                </a:lnTo>
                <a:lnTo>
                  <a:pt x="8462422" y="4961364"/>
                </a:lnTo>
                <a:lnTo>
                  <a:pt x="8459874" y="4956264"/>
                </a:lnTo>
                <a:lnTo>
                  <a:pt x="8459237" y="4952440"/>
                </a:lnTo>
                <a:lnTo>
                  <a:pt x="8462422" y="4948615"/>
                </a:lnTo>
                <a:lnTo>
                  <a:pt x="8464971" y="4944153"/>
                </a:lnTo>
                <a:lnTo>
                  <a:pt x="8467519" y="4939690"/>
                </a:lnTo>
                <a:lnTo>
                  <a:pt x="8468793" y="4935866"/>
                </a:lnTo>
                <a:lnTo>
                  <a:pt x="8467519" y="4926304"/>
                </a:lnTo>
                <a:lnTo>
                  <a:pt x="8466882" y="4916104"/>
                </a:lnTo>
                <a:lnTo>
                  <a:pt x="8464971" y="4912280"/>
                </a:lnTo>
                <a:lnTo>
                  <a:pt x="8463059" y="4907180"/>
                </a:lnTo>
                <a:lnTo>
                  <a:pt x="8461785" y="4905268"/>
                </a:lnTo>
                <a:lnTo>
                  <a:pt x="8459874" y="4903355"/>
                </a:lnTo>
                <a:lnTo>
                  <a:pt x="8458599" y="4902718"/>
                </a:lnTo>
                <a:lnTo>
                  <a:pt x="8456688" y="4902080"/>
                </a:lnTo>
                <a:lnTo>
                  <a:pt x="8454777" y="4901443"/>
                </a:lnTo>
                <a:lnTo>
                  <a:pt x="8452865" y="4901443"/>
                </a:lnTo>
                <a:lnTo>
                  <a:pt x="8450954" y="4902718"/>
                </a:lnTo>
                <a:lnTo>
                  <a:pt x="8448405" y="4903355"/>
                </a:lnTo>
                <a:lnTo>
                  <a:pt x="8443945" y="4905268"/>
                </a:lnTo>
                <a:lnTo>
                  <a:pt x="8440123" y="4906543"/>
                </a:lnTo>
                <a:lnTo>
                  <a:pt x="8435663" y="4907817"/>
                </a:lnTo>
                <a:lnTo>
                  <a:pt x="8431203" y="4907180"/>
                </a:lnTo>
                <a:lnTo>
                  <a:pt x="8426743" y="4907180"/>
                </a:lnTo>
                <a:lnTo>
                  <a:pt x="8422920" y="4906543"/>
                </a:lnTo>
                <a:lnTo>
                  <a:pt x="8415274" y="4904630"/>
                </a:lnTo>
                <a:lnTo>
                  <a:pt x="8406354" y="4902080"/>
                </a:lnTo>
                <a:lnTo>
                  <a:pt x="8396160" y="4900168"/>
                </a:lnTo>
                <a:lnTo>
                  <a:pt x="8388515" y="4899530"/>
                </a:lnTo>
                <a:lnTo>
                  <a:pt x="8379595" y="4897618"/>
                </a:lnTo>
                <a:lnTo>
                  <a:pt x="8368763" y="4896981"/>
                </a:lnTo>
                <a:lnTo>
                  <a:pt x="8358569" y="4896981"/>
                </a:lnTo>
                <a:lnTo>
                  <a:pt x="8349649" y="4896981"/>
                </a:lnTo>
                <a:lnTo>
                  <a:pt x="8338181" y="4896343"/>
                </a:lnTo>
                <a:lnTo>
                  <a:pt x="8324164" y="4896343"/>
                </a:lnTo>
                <a:lnTo>
                  <a:pt x="8317793" y="4896343"/>
                </a:lnTo>
                <a:lnTo>
                  <a:pt x="8310784" y="4896981"/>
                </a:lnTo>
                <a:lnTo>
                  <a:pt x="8305050" y="4897618"/>
                </a:lnTo>
                <a:lnTo>
                  <a:pt x="8301227" y="4899530"/>
                </a:lnTo>
                <a:lnTo>
                  <a:pt x="8296130" y="4902080"/>
                </a:lnTo>
                <a:lnTo>
                  <a:pt x="8289759" y="4905905"/>
                </a:lnTo>
                <a:lnTo>
                  <a:pt x="8284662" y="4909730"/>
                </a:lnTo>
                <a:lnTo>
                  <a:pt x="8278927" y="4914192"/>
                </a:lnTo>
                <a:lnTo>
                  <a:pt x="8274467" y="4916742"/>
                </a:lnTo>
                <a:lnTo>
                  <a:pt x="8268096" y="4919292"/>
                </a:lnTo>
                <a:lnTo>
                  <a:pt x="8262362" y="4921842"/>
                </a:lnTo>
                <a:lnTo>
                  <a:pt x="8257265" y="4923754"/>
                </a:lnTo>
                <a:lnTo>
                  <a:pt x="8253442" y="4924391"/>
                </a:lnTo>
                <a:lnTo>
                  <a:pt x="8248345" y="4924391"/>
                </a:lnTo>
                <a:lnTo>
                  <a:pt x="8243248" y="4923754"/>
                </a:lnTo>
                <a:lnTo>
                  <a:pt x="8237514" y="4921842"/>
                </a:lnTo>
                <a:lnTo>
                  <a:pt x="8227957" y="4919929"/>
                </a:lnTo>
                <a:lnTo>
                  <a:pt x="8220948" y="4918654"/>
                </a:lnTo>
                <a:lnTo>
                  <a:pt x="8213940" y="4918654"/>
                </a:lnTo>
                <a:lnTo>
                  <a:pt x="8205657" y="4918654"/>
                </a:lnTo>
                <a:lnTo>
                  <a:pt x="8198011" y="4919929"/>
                </a:lnTo>
                <a:lnTo>
                  <a:pt x="8191640" y="4921204"/>
                </a:lnTo>
                <a:lnTo>
                  <a:pt x="8187180" y="4921842"/>
                </a:lnTo>
                <a:lnTo>
                  <a:pt x="8181446" y="4925029"/>
                </a:lnTo>
                <a:lnTo>
                  <a:pt x="8176349" y="4928216"/>
                </a:lnTo>
                <a:lnTo>
                  <a:pt x="8171889" y="4930766"/>
                </a:lnTo>
                <a:lnTo>
                  <a:pt x="8163606" y="4933953"/>
                </a:lnTo>
                <a:lnTo>
                  <a:pt x="8155323" y="4938416"/>
                </a:lnTo>
                <a:lnTo>
                  <a:pt x="8148315" y="4937778"/>
                </a:lnTo>
                <a:lnTo>
                  <a:pt x="8141943" y="4937141"/>
                </a:lnTo>
                <a:lnTo>
                  <a:pt x="8135572" y="4936503"/>
                </a:lnTo>
                <a:lnTo>
                  <a:pt x="8131112" y="4935866"/>
                </a:lnTo>
                <a:lnTo>
                  <a:pt x="8120918" y="4930766"/>
                </a:lnTo>
                <a:lnTo>
                  <a:pt x="8111361" y="4926304"/>
                </a:lnTo>
                <a:lnTo>
                  <a:pt x="8104990" y="4925029"/>
                </a:lnTo>
                <a:lnTo>
                  <a:pt x="8097981" y="4925029"/>
                </a:lnTo>
                <a:lnTo>
                  <a:pt x="8090335" y="4925029"/>
                </a:lnTo>
                <a:lnTo>
                  <a:pt x="8083964" y="4923754"/>
                </a:lnTo>
                <a:lnTo>
                  <a:pt x="8078230" y="4919929"/>
                </a:lnTo>
                <a:lnTo>
                  <a:pt x="8069947" y="4916104"/>
                </a:lnTo>
                <a:lnTo>
                  <a:pt x="8063576" y="4912917"/>
                </a:lnTo>
                <a:lnTo>
                  <a:pt x="8055293" y="4909092"/>
                </a:lnTo>
                <a:lnTo>
                  <a:pt x="8047011" y="4906543"/>
                </a:lnTo>
                <a:lnTo>
                  <a:pt x="8040639" y="4903993"/>
                </a:lnTo>
                <a:lnTo>
                  <a:pt x="8035542" y="4903993"/>
                </a:lnTo>
                <a:lnTo>
                  <a:pt x="8029808" y="4903993"/>
                </a:lnTo>
                <a:lnTo>
                  <a:pt x="8022162" y="4903993"/>
                </a:lnTo>
                <a:lnTo>
                  <a:pt x="8015791" y="4903993"/>
                </a:lnTo>
                <a:lnTo>
                  <a:pt x="8011968" y="4907180"/>
                </a:lnTo>
                <a:lnTo>
                  <a:pt x="8005597" y="4911642"/>
                </a:lnTo>
                <a:lnTo>
                  <a:pt x="8003048" y="4913555"/>
                </a:lnTo>
                <a:lnTo>
                  <a:pt x="7999863" y="4914830"/>
                </a:lnTo>
                <a:lnTo>
                  <a:pt x="7997314" y="4916104"/>
                </a:lnTo>
                <a:lnTo>
                  <a:pt x="7994128" y="4916104"/>
                </a:lnTo>
                <a:lnTo>
                  <a:pt x="7988394" y="4914192"/>
                </a:lnTo>
                <a:lnTo>
                  <a:pt x="7982023" y="4911642"/>
                </a:lnTo>
                <a:lnTo>
                  <a:pt x="7976289" y="4912280"/>
                </a:lnTo>
                <a:lnTo>
                  <a:pt x="7969280" y="4914830"/>
                </a:lnTo>
                <a:lnTo>
                  <a:pt x="7962909" y="4917379"/>
                </a:lnTo>
                <a:lnTo>
                  <a:pt x="7957811" y="4921204"/>
                </a:lnTo>
                <a:lnTo>
                  <a:pt x="7952077" y="4928216"/>
                </a:lnTo>
                <a:lnTo>
                  <a:pt x="7945706" y="4935866"/>
                </a:lnTo>
                <a:lnTo>
                  <a:pt x="7941883" y="4937778"/>
                </a:lnTo>
                <a:lnTo>
                  <a:pt x="7936786" y="4939053"/>
                </a:lnTo>
                <a:lnTo>
                  <a:pt x="7932963" y="4940328"/>
                </a:lnTo>
                <a:lnTo>
                  <a:pt x="7928503" y="4940328"/>
                </a:lnTo>
                <a:lnTo>
                  <a:pt x="7926592" y="4940328"/>
                </a:lnTo>
                <a:lnTo>
                  <a:pt x="7924681" y="4940328"/>
                </a:lnTo>
                <a:lnTo>
                  <a:pt x="7923406" y="4939690"/>
                </a:lnTo>
                <a:lnTo>
                  <a:pt x="7921495" y="4938416"/>
                </a:lnTo>
                <a:lnTo>
                  <a:pt x="7921495" y="4928216"/>
                </a:lnTo>
                <a:lnTo>
                  <a:pt x="7920858" y="4918017"/>
                </a:lnTo>
                <a:lnTo>
                  <a:pt x="7920221" y="4908455"/>
                </a:lnTo>
                <a:lnTo>
                  <a:pt x="7918947" y="4902080"/>
                </a:lnTo>
                <a:lnTo>
                  <a:pt x="7915761" y="4896981"/>
                </a:lnTo>
                <a:lnTo>
                  <a:pt x="7912575" y="4892518"/>
                </a:lnTo>
                <a:lnTo>
                  <a:pt x="7908752" y="4888056"/>
                </a:lnTo>
                <a:lnTo>
                  <a:pt x="7904292" y="4884869"/>
                </a:lnTo>
                <a:lnTo>
                  <a:pt x="7903292" y="4884778"/>
                </a:lnTo>
                <a:lnTo>
                  <a:pt x="7906204" y="4887206"/>
                </a:lnTo>
                <a:lnTo>
                  <a:pt x="7910664" y="4891667"/>
                </a:lnTo>
                <a:lnTo>
                  <a:pt x="7914487" y="4896767"/>
                </a:lnTo>
                <a:lnTo>
                  <a:pt x="7917035" y="4901228"/>
                </a:lnTo>
                <a:lnTo>
                  <a:pt x="7918947" y="4907602"/>
                </a:lnTo>
                <a:lnTo>
                  <a:pt x="7919584" y="4917163"/>
                </a:lnTo>
                <a:lnTo>
                  <a:pt x="7919584" y="4927999"/>
                </a:lnTo>
                <a:lnTo>
                  <a:pt x="7919584" y="4937560"/>
                </a:lnTo>
                <a:lnTo>
                  <a:pt x="7912575" y="4934373"/>
                </a:lnTo>
                <a:lnTo>
                  <a:pt x="7907479" y="4932461"/>
                </a:lnTo>
                <a:lnTo>
                  <a:pt x="7902381" y="4930549"/>
                </a:lnTo>
                <a:lnTo>
                  <a:pt x="7894736" y="4927999"/>
                </a:lnTo>
                <a:lnTo>
                  <a:pt x="7888365" y="4926087"/>
                </a:lnTo>
                <a:lnTo>
                  <a:pt x="7882630" y="4925449"/>
                </a:lnTo>
                <a:lnTo>
                  <a:pt x="7876896" y="4925449"/>
                </a:lnTo>
                <a:lnTo>
                  <a:pt x="7868613" y="4925449"/>
                </a:lnTo>
                <a:lnTo>
                  <a:pt x="7860967" y="4926724"/>
                </a:lnTo>
                <a:lnTo>
                  <a:pt x="7856508" y="4927999"/>
                </a:lnTo>
                <a:lnTo>
                  <a:pt x="7852685" y="4931186"/>
                </a:lnTo>
                <a:lnTo>
                  <a:pt x="7848862" y="4936285"/>
                </a:lnTo>
                <a:lnTo>
                  <a:pt x="7846313" y="4941384"/>
                </a:lnTo>
                <a:lnTo>
                  <a:pt x="7844402" y="4944571"/>
                </a:lnTo>
                <a:lnTo>
                  <a:pt x="7838668" y="4947121"/>
                </a:lnTo>
                <a:lnTo>
                  <a:pt x="7832297" y="4950308"/>
                </a:lnTo>
                <a:lnTo>
                  <a:pt x="7824651" y="4953495"/>
                </a:lnTo>
                <a:lnTo>
                  <a:pt x="7820191" y="4956682"/>
                </a:lnTo>
                <a:lnTo>
                  <a:pt x="7817005" y="4963056"/>
                </a:lnTo>
                <a:lnTo>
                  <a:pt x="7815094" y="4968793"/>
                </a:lnTo>
                <a:lnTo>
                  <a:pt x="7809360" y="4977079"/>
                </a:lnTo>
                <a:lnTo>
                  <a:pt x="7802988" y="4984090"/>
                </a:lnTo>
                <a:lnTo>
                  <a:pt x="7797891" y="4988552"/>
                </a:lnTo>
                <a:lnTo>
                  <a:pt x="7792794" y="4993014"/>
                </a:lnTo>
                <a:lnTo>
                  <a:pt x="7790246" y="4995563"/>
                </a:lnTo>
                <a:lnTo>
                  <a:pt x="7787060" y="4996838"/>
                </a:lnTo>
                <a:lnTo>
                  <a:pt x="7783237" y="4998113"/>
                </a:lnTo>
                <a:lnTo>
                  <a:pt x="7780689" y="4998113"/>
                </a:lnTo>
                <a:lnTo>
                  <a:pt x="7778140" y="4998113"/>
                </a:lnTo>
                <a:lnTo>
                  <a:pt x="7774955" y="4996838"/>
                </a:lnTo>
                <a:lnTo>
                  <a:pt x="7771131" y="4995563"/>
                </a:lnTo>
                <a:lnTo>
                  <a:pt x="7767946" y="4993651"/>
                </a:lnTo>
                <a:lnTo>
                  <a:pt x="7765397" y="4991739"/>
                </a:lnTo>
                <a:lnTo>
                  <a:pt x="7762212" y="4989827"/>
                </a:lnTo>
                <a:lnTo>
                  <a:pt x="7760300" y="4987915"/>
                </a:lnTo>
                <a:lnTo>
                  <a:pt x="7759026" y="4986002"/>
                </a:lnTo>
                <a:lnTo>
                  <a:pt x="7757752" y="4981541"/>
                </a:lnTo>
                <a:lnTo>
                  <a:pt x="7757752" y="4975804"/>
                </a:lnTo>
                <a:lnTo>
                  <a:pt x="7757752" y="4969430"/>
                </a:lnTo>
                <a:lnTo>
                  <a:pt x="7756477" y="4964331"/>
                </a:lnTo>
                <a:lnTo>
                  <a:pt x="7755203" y="4961781"/>
                </a:lnTo>
                <a:lnTo>
                  <a:pt x="7752655" y="4958594"/>
                </a:lnTo>
                <a:lnTo>
                  <a:pt x="7749469" y="4954770"/>
                </a:lnTo>
                <a:lnTo>
                  <a:pt x="7746921" y="4952220"/>
                </a:lnTo>
                <a:lnTo>
                  <a:pt x="7742461" y="4950945"/>
                </a:lnTo>
                <a:lnTo>
                  <a:pt x="7736726" y="4950308"/>
                </a:lnTo>
                <a:lnTo>
                  <a:pt x="7732267" y="4950945"/>
                </a:lnTo>
                <a:lnTo>
                  <a:pt x="7727169" y="4952220"/>
                </a:lnTo>
                <a:lnTo>
                  <a:pt x="7725258" y="4952220"/>
                </a:lnTo>
                <a:lnTo>
                  <a:pt x="7723984" y="4953495"/>
                </a:lnTo>
                <a:lnTo>
                  <a:pt x="7722709" y="4955407"/>
                </a:lnTo>
                <a:lnTo>
                  <a:pt x="7721435" y="4957319"/>
                </a:lnTo>
                <a:lnTo>
                  <a:pt x="7719524" y="4962419"/>
                </a:lnTo>
                <a:lnTo>
                  <a:pt x="7717612" y="4966243"/>
                </a:lnTo>
                <a:lnTo>
                  <a:pt x="7716975" y="4970705"/>
                </a:lnTo>
                <a:lnTo>
                  <a:pt x="7715701" y="4975167"/>
                </a:lnTo>
                <a:lnTo>
                  <a:pt x="7714427" y="4979628"/>
                </a:lnTo>
                <a:lnTo>
                  <a:pt x="7712515" y="4984090"/>
                </a:lnTo>
                <a:lnTo>
                  <a:pt x="7711878" y="4988552"/>
                </a:lnTo>
                <a:lnTo>
                  <a:pt x="7709967" y="4993651"/>
                </a:lnTo>
                <a:lnTo>
                  <a:pt x="7708055" y="4999388"/>
                </a:lnTo>
                <a:lnTo>
                  <a:pt x="7705507" y="5002575"/>
                </a:lnTo>
                <a:lnTo>
                  <a:pt x="7699773" y="5011498"/>
                </a:lnTo>
                <a:lnTo>
                  <a:pt x="7693401" y="5017235"/>
                </a:lnTo>
                <a:lnTo>
                  <a:pt x="7688941" y="5017235"/>
                </a:lnTo>
                <a:lnTo>
                  <a:pt x="7681933" y="5017872"/>
                </a:lnTo>
                <a:lnTo>
                  <a:pt x="7676199" y="5017872"/>
                </a:lnTo>
                <a:lnTo>
                  <a:pt x="7671101" y="5017235"/>
                </a:lnTo>
                <a:lnTo>
                  <a:pt x="7667916" y="5016598"/>
                </a:lnTo>
                <a:lnTo>
                  <a:pt x="7664730" y="5014685"/>
                </a:lnTo>
                <a:lnTo>
                  <a:pt x="7661545" y="5012136"/>
                </a:lnTo>
                <a:lnTo>
                  <a:pt x="7658996" y="5010224"/>
                </a:lnTo>
                <a:lnTo>
                  <a:pt x="7655173" y="5007674"/>
                </a:lnTo>
                <a:lnTo>
                  <a:pt x="7649439" y="5004487"/>
                </a:lnTo>
                <a:lnTo>
                  <a:pt x="7646890" y="5003212"/>
                </a:lnTo>
                <a:lnTo>
                  <a:pt x="7644342" y="5002575"/>
                </a:lnTo>
                <a:lnTo>
                  <a:pt x="7641793" y="5002575"/>
                </a:lnTo>
                <a:lnTo>
                  <a:pt x="7639245" y="5002575"/>
                </a:lnTo>
                <a:lnTo>
                  <a:pt x="7637971" y="5003212"/>
                </a:lnTo>
                <a:lnTo>
                  <a:pt x="7636696" y="5003850"/>
                </a:lnTo>
                <a:lnTo>
                  <a:pt x="7635422" y="5005124"/>
                </a:lnTo>
                <a:lnTo>
                  <a:pt x="7634148" y="5007674"/>
                </a:lnTo>
                <a:lnTo>
                  <a:pt x="7632236" y="5011498"/>
                </a:lnTo>
                <a:lnTo>
                  <a:pt x="7630325" y="5014685"/>
                </a:lnTo>
                <a:lnTo>
                  <a:pt x="7628413" y="5021697"/>
                </a:lnTo>
                <a:lnTo>
                  <a:pt x="7627139" y="5029346"/>
                </a:lnTo>
                <a:lnTo>
                  <a:pt x="7625865" y="5036357"/>
                </a:lnTo>
                <a:lnTo>
                  <a:pt x="7623953" y="5044643"/>
                </a:lnTo>
                <a:lnTo>
                  <a:pt x="7622042" y="5051655"/>
                </a:lnTo>
                <a:lnTo>
                  <a:pt x="7620768" y="5058666"/>
                </a:lnTo>
                <a:lnTo>
                  <a:pt x="7616308" y="5065040"/>
                </a:lnTo>
                <a:lnTo>
                  <a:pt x="7610574" y="5073326"/>
                </a:lnTo>
                <a:lnTo>
                  <a:pt x="7609299" y="5080975"/>
                </a:lnTo>
                <a:lnTo>
                  <a:pt x="7608662" y="5089898"/>
                </a:lnTo>
                <a:lnTo>
                  <a:pt x="7606114" y="5094998"/>
                </a:lnTo>
                <a:lnTo>
                  <a:pt x="7604202" y="5099459"/>
                </a:lnTo>
                <a:lnTo>
                  <a:pt x="7601654" y="5105196"/>
                </a:lnTo>
                <a:lnTo>
                  <a:pt x="7598468" y="5109658"/>
                </a:lnTo>
                <a:lnTo>
                  <a:pt x="7595283" y="5113482"/>
                </a:lnTo>
                <a:lnTo>
                  <a:pt x="7592097" y="5119219"/>
                </a:lnTo>
                <a:lnTo>
                  <a:pt x="7588274" y="5123681"/>
                </a:lnTo>
                <a:lnTo>
                  <a:pt x="7583814" y="5126230"/>
                </a:lnTo>
                <a:lnTo>
                  <a:pt x="7574894" y="5129417"/>
                </a:lnTo>
                <a:lnTo>
                  <a:pt x="7566611" y="5131329"/>
                </a:lnTo>
                <a:lnTo>
                  <a:pt x="7564063" y="5133879"/>
                </a:lnTo>
                <a:lnTo>
                  <a:pt x="7560877" y="5136429"/>
                </a:lnTo>
                <a:lnTo>
                  <a:pt x="7557691" y="5139616"/>
                </a:lnTo>
                <a:lnTo>
                  <a:pt x="7555143" y="5144077"/>
                </a:lnTo>
                <a:lnTo>
                  <a:pt x="7551957" y="5147902"/>
                </a:lnTo>
                <a:lnTo>
                  <a:pt x="7550046" y="5152364"/>
                </a:lnTo>
                <a:lnTo>
                  <a:pt x="7548135" y="5156825"/>
                </a:lnTo>
                <a:lnTo>
                  <a:pt x="7547497" y="5160650"/>
                </a:lnTo>
                <a:lnTo>
                  <a:pt x="7545586" y="5165749"/>
                </a:lnTo>
                <a:lnTo>
                  <a:pt x="7544312" y="5171486"/>
                </a:lnTo>
                <a:lnTo>
                  <a:pt x="7544312" y="5174035"/>
                </a:lnTo>
                <a:lnTo>
                  <a:pt x="7544312" y="5177860"/>
                </a:lnTo>
                <a:lnTo>
                  <a:pt x="7544312" y="5180409"/>
                </a:lnTo>
                <a:lnTo>
                  <a:pt x="7544949" y="5182321"/>
                </a:lnTo>
                <a:lnTo>
                  <a:pt x="7545586" y="5186146"/>
                </a:lnTo>
                <a:lnTo>
                  <a:pt x="7546223" y="5191245"/>
                </a:lnTo>
                <a:lnTo>
                  <a:pt x="7548135" y="5195069"/>
                </a:lnTo>
                <a:lnTo>
                  <a:pt x="7549409" y="5198894"/>
                </a:lnTo>
                <a:lnTo>
                  <a:pt x="7548135" y="5209092"/>
                </a:lnTo>
                <a:lnTo>
                  <a:pt x="7547497" y="5218653"/>
                </a:lnTo>
                <a:lnTo>
                  <a:pt x="7541763" y="5226939"/>
                </a:lnTo>
                <a:lnTo>
                  <a:pt x="7535392" y="5233313"/>
                </a:lnTo>
                <a:lnTo>
                  <a:pt x="7529657" y="5236500"/>
                </a:lnTo>
                <a:lnTo>
                  <a:pt x="7523923" y="5240325"/>
                </a:lnTo>
                <a:lnTo>
                  <a:pt x="7516915" y="5242237"/>
                </a:lnTo>
                <a:lnTo>
                  <a:pt x="7511181" y="5242874"/>
                </a:lnTo>
                <a:lnTo>
                  <a:pt x="7509907" y="5243512"/>
                </a:lnTo>
                <a:lnTo>
                  <a:pt x="7507358" y="5243512"/>
                </a:lnTo>
                <a:lnTo>
                  <a:pt x="7505447" y="5243512"/>
                </a:lnTo>
                <a:lnTo>
                  <a:pt x="7502898" y="5242874"/>
                </a:lnTo>
                <a:lnTo>
                  <a:pt x="7498438" y="5241599"/>
                </a:lnTo>
                <a:lnTo>
                  <a:pt x="7493341" y="5240325"/>
                </a:lnTo>
                <a:lnTo>
                  <a:pt x="7483784" y="5240325"/>
                </a:lnTo>
                <a:lnTo>
                  <a:pt x="7476775" y="5240325"/>
                </a:lnTo>
                <a:lnTo>
                  <a:pt x="7468493" y="5241599"/>
                </a:lnTo>
                <a:lnTo>
                  <a:pt x="7459573" y="5242874"/>
                </a:lnTo>
                <a:lnTo>
                  <a:pt x="7450016" y="5241599"/>
                </a:lnTo>
                <a:lnTo>
                  <a:pt x="7439821" y="5240325"/>
                </a:lnTo>
                <a:lnTo>
                  <a:pt x="7435999" y="5240962"/>
                </a:lnTo>
                <a:lnTo>
                  <a:pt x="7430902" y="5240962"/>
                </a:lnTo>
                <a:lnTo>
                  <a:pt x="7425167" y="5241599"/>
                </a:lnTo>
                <a:lnTo>
                  <a:pt x="7420707" y="5242874"/>
                </a:lnTo>
                <a:lnTo>
                  <a:pt x="7416885" y="5243512"/>
                </a:lnTo>
                <a:lnTo>
                  <a:pt x="7413699" y="5244149"/>
                </a:lnTo>
                <a:lnTo>
                  <a:pt x="7411151" y="5246061"/>
                </a:lnTo>
                <a:lnTo>
                  <a:pt x="7407965" y="5247336"/>
                </a:lnTo>
                <a:lnTo>
                  <a:pt x="7406053" y="5249886"/>
                </a:lnTo>
                <a:lnTo>
                  <a:pt x="7404142" y="5254347"/>
                </a:lnTo>
                <a:lnTo>
                  <a:pt x="7402231" y="5258172"/>
                </a:lnTo>
                <a:lnTo>
                  <a:pt x="7401593" y="5261996"/>
                </a:lnTo>
                <a:lnTo>
                  <a:pt x="7399682" y="5267095"/>
                </a:lnTo>
                <a:lnTo>
                  <a:pt x="7399045" y="5272832"/>
                </a:lnTo>
                <a:lnTo>
                  <a:pt x="7398408" y="5279206"/>
                </a:lnTo>
                <a:lnTo>
                  <a:pt x="7395859" y="5283668"/>
                </a:lnTo>
                <a:lnTo>
                  <a:pt x="7391399" y="5293866"/>
                </a:lnTo>
                <a:lnTo>
                  <a:pt x="7386939" y="5303427"/>
                </a:lnTo>
                <a:lnTo>
                  <a:pt x="7383754" y="5307889"/>
                </a:lnTo>
                <a:lnTo>
                  <a:pt x="7380568" y="5312988"/>
                </a:lnTo>
                <a:lnTo>
                  <a:pt x="7376108" y="5317450"/>
                </a:lnTo>
                <a:lnTo>
                  <a:pt x="7371648" y="5320000"/>
                </a:lnTo>
                <a:lnTo>
                  <a:pt x="7367188" y="5325099"/>
                </a:lnTo>
                <a:lnTo>
                  <a:pt x="7360817" y="5329561"/>
                </a:lnTo>
                <a:lnTo>
                  <a:pt x="7355083" y="5334022"/>
                </a:lnTo>
                <a:lnTo>
                  <a:pt x="7349985" y="5337847"/>
                </a:lnTo>
                <a:lnTo>
                  <a:pt x="7341066" y="5341034"/>
                </a:lnTo>
                <a:lnTo>
                  <a:pt x="7330235" y="5343583"/>
                </a:lnTo>
                <a:lnTo>
                  <a:pt x="7320677" y="5346133"/>
                </a:lnTo>
                <a:lnTo>
                  <a:pt x="7311121" y="5346770"/>
                </a:lnTo>
                <a:lnTo>
                  <a:pt x="7304112" y="5349320"/>
                </a:lnTo>
                <a:lnTo>
                  <a:pt x="7295192" y="5350595"/>
                </a:lnTo>
                <a:lnTo>
                  <a:pt x="7286909" y="5351870"/>
                </a:lnTo>
                <a:lnTo>
                  <a:pt x="7279901" y="5351870"/>
                </a:lnTo>
                <a:lnTo>
                  <a:pt x="7273529" y="5353782"/>
                </a:lnTo>
                <a:lnTo>
                  <a:pt x="7267795" y="5355694"/>
                </a:lnTo>
                <a:lnTo>
                  <a:pt x="7262061" y="5356969"/>
                </a:lnTo>
                <a:lnTo>
                  <a:pt x="7257601" y="5358881"/>
                </a:lnTo>
                <a:lnTo>
                  <a:pt x="7247407" y="5365255"/>
                </a:lnTo>
                <a:lnTo>
                  <a:pt x="7237850" y="5370992"/>
                </a:lnTo>
                <a:lnTo>
                  <a:pt x="7234664" y="5375453"/>
                </a:lnTo>
                <a:lnTo>
                  <a:pt x="7232116" y="5379915"/>
                </a:lnTo>
                <a:lnTo>
                  <a:pt x="7228930" y="5383740"/>
                </a:lnTo>
                <a:lnTo>
                  <a:pt x="7228293" y="5388201"/>
                </a:lnTo>
                <a:lnTo>
                  <a:pt x="7227656" y="5390751"/>
                </a:lnTo>
                <a:lnTo>
                  <a:pt x="7227656" y="5393301"/>
                </a:lnTo>
                <a:lnTo>
                  <a:pt x="7228293" y="5397125"/>
                </a:lnTo>
                <a:lnTo>
                  <a:pt x="7228930" y="5400949"/>
                </a:lnTo>
                <a:lnTo>
                  <a:pt x="7230204" y="5407961"/>
                </a:lnTo>
                <a:lnTo>
                  <a:pt x="7231479" y="5414972"/>
                </a:lnTo>
                <a:lnTo>
                  <a:pt x="7228293" y="5421983"/>
                </a:lnTo>
                <a:lnTo>
                  <a:pt x="7225107" y="5429632"/>
                </a:lnTo>
                <a:lnTo>
                  <a:pt x="7221285" y="5437281"/>
                </a:lnTo>
                <a:lnTo>
                  <a:pt x="7218736" y="5443655"/>
                </a:lnTo>
                <a:lnTo>
                  <a:pt x="7216187" y="5450029"/>
                </a:lnTo>
                <a:lnTo>
                  <a:pt x="7213002" y="5455766"/>
                </a:lnTo>
                <a:lnTo>
                  <a:pt x="7209179" y="5462777"/>
                </a:lnTo>
                <a:lnTo>
                  <a:pt x="7206630" y="5467876"/>
                </a:lnTo>
                <a:lnTo>
                  <a:pt x="7207267" y="5472975"/>
                </a:lnTo>
                <a:lnTo>
                  <a:pt x="7209179" y="5478712"/>
                </a:lnTo>
                <a:lnTo>
                  <a:pt x="7209816" y="5482536"/>
                </a:lnTo>
                <a:lnTo>
                  <a:pt x="7209816" y="5485086"/>
                </a:lnTo>
                <a:lnTo>
                  <a:pt x="7209816" y="5487636"/>
                </a:lnTo>
                <a:lnTo>
                  <a:pt x="7209179" y="5490185"/>
                </a:lnTo>
                <a:lnTo>
                  <a:pt x="7207905" y="5492097"/>
                </a:lnTo>
                <a:lnTo>
                  <a:pt x="7205993" y="5495284"/>
                </a:lnTo>
                <a:lnTo>
                  <a:pt x="7204082" y="5497834"/>
                </a:lnTo>
                <a:lnTo>
                  <a:pt x="7201533" y="5499746"/>
                </a:lnTo>
                <a:lnTo>
                  <a:pt x="7198985" y="5499109"/>
                </a:lnTo>
                <a:lnTo>
                  <a:pt x="7195162" y="5498471"/>
                </a:lnTo>
                <a:lnTo>
                  <a:pt x="7191339" y="5496559"/>
                </a:lnTo>
                <a:lnTo>
                  <a:pt x="7187516" y="5494647"/>
                </a:lnTo>
                <a:lnTo>
                  <a:pt x="7180508" y="5489548"/>
                </a:lnTo>
                <a:lnTo>
                  <a:pt x="7174773" y="5485086"/>
                </a:lnTo>
                <a:lnTo>
                  <a:pt x="7171588" y="5480624"/>
                </a:lnTo>
                <a:lnTo>
                  <a:pt x="7169039" y="5475525"/>
                </a:lnTo>
                <a:lnTo>
                  <a:pt x="7167128" y="5469788"/>
                </a:lnTo>
                <a:lnTo>
                  <a:pt x="7165217" y="5463414"/>
                </a:lnTo>
                <a:lnTo>
                  <a:pt x="7163942" y="5455766"/>
                </a:lnTo>
                <a:lnTo>
                  <a:pt x="7162668" y="5446842"/>
                </a:lnTo>
                <a:lnTo>
                  <a:pt x="7158845" y="5436644"/>
                </a:lnTo>
                <a:lnTo>
                  <a:pt x="7155659" y="5427083"/>
                </a:lnTo>
                <a:lnTo>
                  <a:pt x="7153748" y="5422621"/>
                </a:lnTo>
                <a:lnTo>
                  <a:pt x="7149925" y="5417522"/>
                </a:lnTo>
                <a:lnTo>
                  <a:pt x="7146740" y="5413060"/>
                </a:lnTo>
                <a:lnTo>
                  <a:pt x="7143554" y="5410510"/>
                </a:lnTo>
                <a:lnTo>
                  <a:pt x="7140368" y="5407323"/>
                </a:lnTo>
                <a:lnTo>
                  <a:pt x="7135908" y="5405411"/>
                </a:lnTo>
                <a:lnTo>
                  <a:pt x="7132085" y="5403499"/>
                </a:lnTo>
                <a:lnTo>
                  <a:pt x="7128263" y="5402862"/>
                </a:lnTo>
                <a:lnTo>
                  <a:pt x="7121891" y="5409235"/>
                </a:lnTo>
                <a:lnTo>
                  <a:pt x="7116157" y="5414972"/>
                </a:lnTo>
                <a:lnTo>
                  <a:pt x="7112335" y="5418159"/>
                </a:lnTo>
                <a:lnTo>
                  <a:pt x="7106600" y="5420071"/>
                </a:lnTo>
                <a:lnTo>
                  <a:pt x="7100866" y="5423258"/>
                </a:lnTo>
                <a:lnTo>
                  <a:pt x="7094495" y="5424533"/>
                </a:lnTo>
                <a:lnTo>
                  <a:pt x="7091946" y="5424533"/>
                </a:lnTo>
                <a:lnTo>
                  <a:pt x="7087486" y="5424533"/>
                </a:lnTo>
                <a:lnTo>
                  <a:pt x="7081752" y="5423896"/>
                </a:lnTo>
                <a:lnTo>
                  <a:pt x="7077929" y="5422621"/>
                </a:lnTo>
                <a:lnTo>
                  <a:pt x="7072832" y="5421346"/>
                </a:lnTo>
                <a:lnTo>
                  <a:pt x="7067098" y="5418159"/>
                </a:lnTo>
                <a:lnTo>
                  <a:pt x="7060727" y="5416247"/>
                </a:lnTo>
                <a:lnTo>
                  <a:pt x="7056267" y="5414972"/>
                </a:lnTo>
                <a:lnTo>
                  <a:pt x="7046709" y="5413697"/>
                </a:lnTo>
                <a:lnTo>
                  <a:pt x="7035241" y="5412422"/>
                </a:lnTo>
                <a:lnTo>
                  <a:pt x="7029507" y="5411785"/>
                </a:lnTo>
                <a:lnTo>
                  <a:pt x="7024410" y="5410510"/>
                </a:lnTo>
                <a:lnTo>
                  <a:pt x="7019950" y="5409235"/>
                </a:lnTo>
                <a:lnTo>
                  <a:pt x="7016764" y="5407323"/>
                </a:lnTo>
                <a:lnTo>
                  <a:pt x="7012304" y="5400312"/>
                </a:lnTo>
                <a:lnTo>
                  <a:pt x="7006570" y="5390751"/>
                </a:lnTo>
                <a:lnTo>
                  <a:pt x="7005296" y="5386289"/>
                </a:lnTo>
                <a:lnTo>
                  <a:pt x="7004021" y="5380553"/>
                </a:lnTo>
                <a:lnTo>
                  <a:pt x="7003384" y="5378003"/>
                </a:lnTo>
                <a:lnTo>
                  <a:pt x="7002747" y="5376091"/>
                </a:lnTo>
                <a:lnTo>
                  <a:pt x="7001473" y="5373541"/>
                </a:lnTo>
                <a:lnTo>
                  <a:pt x="7000199" y="5370992"/>
                </a:lnTo>
                <a:lnTo>
                  <a:pt x="6995101" y="5367167"/>
                </a:lnTo>
                <a:lnTo>
                  <a:pt x="6990005" y="5363343"/>
                </a:lnTo>
                <a:lnTo>
                  <a:pt x="6986182" y="5362068"/>
                </a:lnTo>
                <a:lnTo>
                  <a:pt x="6983633" y="5360793"/>
                </a:lnTo>
                <a:lnTo>
                  <a:pt x="6980447" y="5360156"/>
                </a:lnTo>
                <a:lnTo>
                  <a:pt x="6977899" y="5358881"/>
                </a:lnTo>
                <a:lnTo>
                  <a:pt x="6974713" y="5358244"/>
                </a:lnTo>
                <a:lnTo>
                  <a:pt x="6971528" y="5358881"/>
                </a:lnTo>
                <a:lnTo>
                  <a:pt x="6967705" y="5360793"/>
                </a:lnTo>
                <a:lnTo>
                  <a:pt x="6963245" y="5362705"/>
                </a:lnTo>
                <a:lnTo>
                  <a:pt x="6955599" y="5365892"/>
                </a:lnTo>
                <a:lnTo>
                  <a:pt x="6948591" y="5368442"/>
                </a:lnTo>
                <a:lnTo>
                  <a:pt x="6944768" y="5369717"/>
                </a:lnTo>
                <a:lnTo>
                  <a:pt x="6938397" y="5372904"/>
                </a:lnTo>
                <a:lnTo>
                  <a:pt x="6932663" y="5376091"/>
                </a:lnTo>
                <a:lnTo>
                  <a:pt x="6926928" y="5378640"/>
                </a:lnTo>
                <a:lnTo>
                  <a:pt x="6919283" y="5378640"/>
                </a:lnTo>
                <a:lnTo>
                  <a:pt x="6911000" y="5378640"/>
                </a:lnTo>
                <a:lnTo>
                  <a:pt x="6901443" y="5378640"/>
                </a:lnTo>
                <a:lnTo>
                  <a:pt x="6892523" y="5378640"/>
                </a:lnTo>
                <a:lnTo>
                  <a:pt x="6883603" y="5378003"/>
                </a:lnTo>
                <a:lnTo>
                  <a:pt x="6871497" y="5377366"/>
                </a:lnTo>
                <a:lnTo>
                  <a:pt x="6859392" y="5376728"/>
                </a:lnTo>
                <a:lnTo>
                  <a:pt x="6849198" y="5376091"/>
                </a:lnTo>
                <a:lnTo>
                  <a:pt x="6841552" y="5377366"/>
                </a:lnTo>
                <a:lnTo>
                  <a:pt x="6833269" y="5379915"/>
                </a:lnTo>
                <a:lnTo>
                  <a:pt x="6824349" y="5381827"/>
                </a:lnTo>
                <a:lnTo>
                  <a:pt x="6817341" y="5383102"/>
                </a:lnTo>
                <a:lnTo>
                  <a:pt x="6812881" y="5381827"/>
                </a:lnTo>
                <a:lnTo>
                  <a:pt x="6807147" y="5379915"/>
                </a:lnTo>
                <a:lnTo>
                  <a:pt x="6801413" y="5377366"/>
                </a:lnTo>
                <a:lnTo>
                  <a:pt x="6795041" y="5376091"/>
                </a:lnTo>
                <a:lnTo>
                  <a:pt x="6790581" y="5376091"/>
                </a:lnTo>
                <a:lnTo>
                  <a:pt x="6784210" y="5376091"/>
                </a:lnTo>
                <a:lnTo>
                  <a:pt x="6778476" y="5376091"/>
                </a:lnTo>
                <a:lnTo>
                  <a:pt x="6773379" y="5376091"/>
                </a:lnTo>
                <a:lnTo>
                  <a:pt x="6766370" y="5380553"/>
                </a:lnTo>
                <a:lnTo>
                  <a:pt x="6758725" y="5386289"/>
                </a:lnTo>
                <a:lnTo>
                  <a:pt x="6753627" y="5388201"/>
                </a:lnTo>
                <a:lnTo>
                  <a:pt x="6747893" y="5391388"/>
                </a:lnTo>
                <a:lnTo>
                  <a:pt x="6741522" y="5393938"/>
                </a:lnTo>
                <a:lnTo>
                  <a:pt x="6737062" y="5395213"/>
                </a:lnTo>
                <a:lnTo>
                  <a:pt x="6735151" y="5395850"/>
                </a:lnTo>
                <a:lnTo>
                  <a:pt x="6731965" y="5397125"/>
                </a:lnTo>
                <a:lnTo>
                  <a:pt x="6728779" y="5395850"/>
                </a:lnTo>
                <a:lnTo>
                  <a:pt x="6726231" y="5395850"/>
                </a:lnTo>
                <a:lnTo>
                  <a:pt x="6719859" y="5394575"/>
                </a:lnTo>
                <a:lnTo>
                  <a:pt x="6715399" y="5392663"/>
                </a:lnTo>
                <a:lnTo>
                  <a:pt x="6710939" y="5390751"/>
                </a:lnTo>
                <a:lnTo>
                  <a:pt x="6705205" y="5386927"/>
                </a:lnTo>
                <a:lnTo>
                  <a:pt x="6700108" y="5382465"/>
                </a:lnTo>
                <a:lnTo>
                  <a:pt x="6695648" y="5378640"/>
                </a:lnTo>
                <a:lnTo>
                  <a:pt x="6691189" y="5376728"/>
                </a:lnTo>
                <a:lnTo>
                  <a:pt x="6684817" y="5374179"/>
                </a:lnTo>
                <a:lnTo>
                  <a:pt x="6678446" y="5370992"/>
                </a:lnTo>
                <a:lnTo>
                  <a:pt x="6673349" y="5368442"/>
                </a:lnTo>
                <a:lnTo>
                  <a:pt x="6667615" y="5367167"/>
                </a:lnTo>
                <a:lnTo>
                  <a:pt x="6660606" y="5365255"/>
                </a:lnTo>
                <a:lnTo>
                  <a:pt x="6652960" y="5364618"/>
                </a:lnTo>
                <a:lnTo>
                  <a:pt x="6647226" y="5363980"/>
                </a:lnTo>
                <a:lnTo>
                  <a:pt x="6642129" y="5364618"/>
                </a:lnTo>
                <a:lnTo>
                  <a:pt x="6636395" y="5366530"/>
                </a:lnTo>
                <a:lnTo>
                  <a:pt x="6629386" y="5369079"/>
                </a:lnTo>
                <a:lnTo>
                  <a:pt x="6624927" y="5370992"/>
                </a:lnTo>
                <a:lnTo>
                  <a:pt x="6618555" y="5370992"/>
                </a:lnTo>
                <a:lnTo>
                  <a:pt x="6612184" y="5370992"/>
                </a:lnTo>
                <a:lnTo>
                  <a:pt x="6604538" y="5370354"/>
                </a:lnTo>
                <a:lnTo>
                  <a:pt x="6598167" y="5368442"/>
                </a:lnTo>
                <a:lnTo>
                  <a:pt x="6592433" y="5363980"/>
                </a:lnTo>
                <a:lnTo>
                  <a:pt x="6586061" y="5356331"/>
                </a:lnTo>
                <a:lnTo>
                  <a:pt x="6580964" y="5349320"/>
                </a:lnTo>
                <a:lnTo>
                  <a:pt x="6575867" y="5342309"/>
                </a:lnTo>
                <a:lnTo>
                  <a:pt x="6572681" y="5337847"/>
                </a:lnTo>
                <a:lnTo>
                  <a:pt x="6569496" y="5331473"/>
                </a:lnTo>
                <a:lnTo>
                  <a:pt x="6566947" y="5325099"/>
                </a:lnTo>
                <a:lnTo>
                  <a:pt x="6563761" y="5320000"/>
                </a:lnTo>
                <a:lnTo>
                  <a:pt x="6559939" y="5315538"/>
                </a:lnTo>
                <a:lnTo>
                  <a:pt x="6556116" y="5309164"/>
                </a:lnTo>
                <a:lnTo>
                  <a:pt x="6551019" y="5303427"/>
                </a:lnTo>
                <a:lnTo>
                  <a:pt x="6547196" y="5298328"/>
                </a:lnTo>
                <a:lnTo>
                  <a:pt x="6542099" y="5294504"/>
                </a:lnTo>
                <a:lnTo>
                  <a:pt x="6536365" y="5290679"/>
                </a:lnTo>
                <a:lnTo>
                  <a:pt x="6529993" y="5286217"/>
                </a:lnTo>
                <a:lnTo>
                  <a:pt x="6525533" y="5283668"/>
                </a:lnTo>
                <a:lnTo>
                  <a:pt x="6518525" y="5283030"/>
                </a:lnTo>
                <a:lnTo>
                  <a:pt x="6510242" y="5283030"/>
                </a:lnTo>
                <a:lnTo>
                  <a:pt x="6502597" y="5283668"/>
                </a:lnTo>
                <a:lnTo>
                  <a:pt x="6496225" y="5283668"/>
                </a:lnTo>
                <a:lnTo>
                  <a:pt x="6491128" y="5284305"/>
                </a:lnTo>
                <a:lnTo>
                  <a:pt x="6484757" y="5284943"/>
                </a:lnTo>
                <a:lnTo>
                  <a:pt x="6478385" y="5284943"/>
                </a:lnTo>
                <a:lnTo>
                  <a:pt x="6472014" y="5283668"/>
                </a:lnTo>
                <a:lnTo>
                  <a:pt x="6468828" y="5283668"/>
                </a:lnTo>
                <a:lnTo>
                  <a:pt x="6465006" y="5282393"/>
                </a:lnTo>
                <a:lnTo>
                  <a:pt x="6461183" y="5281118"/>
                </a:lnTo>
                <a:lnTo>
                  <a:pt x="6457360" y="5279206"/>
                </a:lnTo>
                <a:lnTo>
                  <a:pt x="6449077" y="5275382"/>
                </a:lnTo>
                <a:lnTo>
                  <a:pt x="6442069" y="5271557"/>
                </a:lnTo>
                <a:lnTo>
                  <a:pt x="6434423" y="5271557"/>
                </a:lnTo>
                <a:lnTo>
                  <a:pt x="6425503" y="5271557"/>
                </a:lnTo>
                <a:lnTo>
                  <a:pt x="6421043" y="5274107"/>
                </a:lnTo>
                <a:lnTo>
                  <a:pt x="6415946" y="5277931"/>
                </a:lnTo>
                <a:lnTo>
                  <a:pt x="6410212" y="5280481"/>
                </a:lnTo>
                <a:lnTo>
                  <a:pt x="6405752" y="5281756"/>
                </a:lnTo>
                <a:lnTo>
                  <a:pt x="6399381" y="5283030"/>
                </a:lnTo>
                <a:lnTo>
                  <a:pt x="6393009" y="5283668"/>
                </a:lnTo>
                <a:lnTo>
                  <a:pt x="6385364" y="5283668"/>
                </a:lnTo>
                <a:lnTo>
                  <a:pt x="6379629" y="5283668"/>
                </a:lnTo>
                <a:lnTo>
                  <a:pt x="6372621" y="5280481"/>
                </a:lnTo>
                <a:lnTo>
                  <a:pt x="6364338" y="5276019"/>
                </a:lnTo>
                <a:lnTo>
                  <a:pt x="6356693" y="5270282"/>
                </a:lnTo>
                <a:lnTo>
                  <a:pt x="6350321" y="5267095"/>
                </a:lnTo>
                <a:lnTo>
                  <a:pt x="6347136" y="5264546"/>
                </a:lnTo>
                <a:lnTo>
                  <a:pt x="6342676" y="5261359"/>
                </a:lnTo>
                <a:lnTo>
                  <a:pt x="6338216" y="5258809"/>
                </a:lnTo>
                <a:lnTo>
                  <a:pt x="6332482" y="5256260"/>
                </a:lnTo>
                <a:lnTo>
                  <a:pt x="6323562" y="5251798"/>
                </a:lnTo>
                <a:lnTo>
                  <a:pt x="6315916" y="5247336"/>
                </a:lnTo>
                <a:lnTo>
                  <a:pt x="6308908" y="5242874"/>
                </a:lnTo>
                <a:lnTo>
                  <a:pt x="6301899" y="5236500"/>
                </a:lnTo>
                <a:lnTo>
                  <a:pt x="6293616" y="5230764"/>
                </a:lnTo>
                <a:lnTo>
                  <a:pt x="6286608" y="5226302"/>
                </a:lnTo>
                <a:lnTo>
                  <a:pt x="6281511" y="5221840"/>
                </a:lnTo>
                <a:lnTo>
                  <a:pt x="6274502" y="5218016"/>
                </a:lnTo>
                <a:lnTo>
                  <a:pt x="6266220" y="5214191"/>
                </a:lnTo>
                <a:lnTo>
                  <a:pt x="6259848" y="5211004"/>
                </a:lnTo>
                <a:lnTo>
                  <a:pt x="6253477" y="5208455"/>
                </a:lnTo>
                <a:lnTo>
                  <a:pt x="6246468" y="5205268"/>
                </a:lnTo>
                <a:lnTo>
                  <a:pt x="6238823" y="5202081"/>
                </a:lnTo>
                <a:lnTo>
                  <a:pt x="6230540" y="5198894"/>
                </a:lnTo>
                <a:lnTo>
                  <a:pt x="6220983" y="5197619"/>
                </a:lnTo>
                <a:lnTo>
                  <a:pt x="6208240" y="5196982"/>
                </a:lnTo>
                <a:lnTo>
                  <a:pt x="6195498" y="5197619"/>
                </a:lnTo>
                <a:lnTo>
                  <a:pt x="6184666" y="5198894"/>
                </a:lnTo>
                <a:lnTo>
                  <a:pt x="6178932" y="5202081"/>
                </a:lnTo>
                <a:lnTo>
                  <a:pt x="6172561" y="5205268"/>
                </a:lnTo>
                <a:lnTo>
                  <a:pt x="6165552" y="5208455"/>
                </a:lnTo>
                <a:lnTo>
                  <a:pt x="6160455" y="5211004"/>
                </a:lnTo>
                <a:lnTo>
                  <a:pt x="6150898" y="5216104"/>
                </a:lnTo>
                <a:lnTo>
                  <a:pt x="6139430" y="5221840"/>
                </a:lnTo>
                <a:lnTo>
                  <a:pt x="6127324" y="5228852"/>
                </a:lnTo>
                <a:lnTo>
                  <a:pt x="6116493" y="5233313"/>
                </a:lnTo>
                <a:lnTo>
                  <a:pt x="6107573" y="5234588"/>
                </a:lnTo>
                <a:lnTo>
                  <a:pt x="6096742" y="5235863"/>
                </a:lnTo>
                <a:lnTo>
                  <a:pt x="6091645" y="5236500"/>
                </a:lnTo>
                <a:lnTo>
                  <a:pt x="6085911" y="5236500"/>
                </a:lnTo>
                <a:lnTo>
                  <a:pt x="6081451" y="5235863"/>
                </a:lnTo>
                <a:lnTo>
                  <a:pt x="6076991" y="5235225"/>
                </a:lnTo>
                <a:lnTo>
                  <a:pt x="6073805" y="5233951"/>
                </a:lnTo>
                <a:lnTo>
                  <a:pt x="6069982" y="5232039"/>
                </a:lnTo>
                <a:lnTo>
                  <a:pt x="6065522" y="5228852"/>
                </a:lnTo>
                <a:lnTo>
                  <a:pt x="6061699" y="5225027"/>
                </a:lnTo>
                <a:lnTo>
                  <a:pt x="6053417" y="5218653"/>
                </a:lnTo>
                <a:lnTo>
                  <a:pt x="6046408" y="5214191"/>
                </a:lnTo>
                <a:lnTo>
                  <a:pt x="6038763" y="5211642"/>
                </a:lnTo>
                <a:lnTo>
                  <a:pt x="6029843" y="5209092"/>
                </a:lnTo>
                <a:lnTo>
                  <a:pt x="6020286" y="5207180"/>
                </a:lnTo>
                <a:lnTo>
                  <a:pt x="6011366" y="5206543"/>
                </a:lnTo>
                <a:lnTo>
                  <a:pt x="6007543" y="5206543"/>
                </a:lnTo>
                <a:lnTo>
                  <a:pt x="6001809" y="5206543"/>
                </a:lnTo>
                <a:lnTo>
                  <a:pt x="5995437" y="5206543"/>
                </a:lnTo>
                <a:lnTo>
                  <a:pt x="5990340" y="5206543"/>
                </a:lnTo>
                <a:lnTo>
                  <a:pt x="5981420" y="5209092"/>
                </a:lnTo>
                <a:lnTo>
                  <a:pt x="5973138" y="5211004"/>
                </a:lnTo>
                <a:lnTo>
                  <a:pt x="5968678" y="5212279"/>
                </a:lnTo>
                <a:lnTo>
                  <a:pt x="5962943" y="5212917"/>
                </a:lnTo>
                <a:lnTo>
                  <a:pt x="5957209" y="5212279"/>
                </a:lnTo>
                <a:lnTo>
                  <a:pt x="5950838" y="5211004"/>
                </a:lnTo>
                <a:lnTo>
                  <a:pt x="5948927" y="5211004"/>
                </a:lnTo>
                <a:lnTo>
                  <a:pt x="5946378" y="5211004"/>
                </a:lnTo>
                <a:lnTo>
                  <a:pt x="5942555" y="5210367"/>
                </a:lnTo>
                <a:lnTo>
                  <a:pt x="5938732" y="5209092"/>
                </a:lnTo>
                <a:lnTo>
                  <a:pt x="5929813" y="5206543"/>
                </a:lnTo>
                <a:lnTo>
                  <a:pt x="5918344" y="5203993"/>
                </a:lnTo>
                <a:lnTo>
                  <a:pt x="5906876" y="5200806"/>
                </a:lnTo>
                <a:lnTo>
                  <a:pt x="5897319" y="5198894"/>
                </a:lnTo>
                <a:lnTo>
                  <a:pt x="5886487" y="5196344"/>
                </a:lnTo>
                <a:lnTo>
                  <a:pt x="5874382" y="5191882"/>
                </a:lnTo>
                <a:lnTo>
                  <a:pt x="5861639" y="5186146"/>
                </a:lnTo>
                <a:lnTo>
                  <a:pt x="5851445" y="5182321"/>
                </a:lnTo>
                <a:lnTo>
                  <a:pt x="5843162" y="5176585"/>
                </a:lnTo>
                <a:lnTo>
                  <a:pt x="5833605" y="5170211"/>
                </a:lnTo>
                <a:lnTo>
                  <a:pt x="5829145" y="5167661"/>
                </a:lnTo>
                <a:lnTo>
                  <a:pt x="5824685" y="5163837"/>
                </a:lnTo>
                <a:lnTo>
                  <a:pt x="5819588" y="5161925"/>
                </a:lnTo>
                <a:lnTo>
                  <a:pt x="5815128" y="5160650"/>
                </a:lnTo>
                <a:lnTo>
                  <a:pt x="5810031" y="5160012"/>
                </a:lnTo>
                <a:lnTo>
                  <a:pt x="5805571" y="5160012"/>
                </a:lnTo>
                <a:lnTo>
                  <a:pt x="5799837" y="5160650"/>
                </a:lnTo>
                <a:lnTo>
                  <a:pt x="5794103" y="5161925"/>
                </a:lnTo>
                <a:lnTo>
                  <a:pt x="5781997" y="5163837"/>
                </a:lnTo>
                <a:lnTo>
                  <a:pt x="5771166" y="5165749"/>
                </a:lnTo>
                <a:lnTo>
                  <a:pt x="5761609" y="5165749"/>
                </a:lnTo>
                <a:lnTo>
                  <a:pt x="5750141" y="5164474"/>
                </a:lnTo>
                <a:lnTo>
                  <a:pt x="5738672" y="5163837"/>
                </a:lnTo>
                <a:lnTo>
                  <a:pt x="5729752" y="5162562"/>
                </a:lnTo>
                <a:lnTo>
                  <a:pt x="5724655" y="5158100"/>
                </a:lnTo>
                <a:lnTo>
                  <a:pt x="5718284" y="5151726"/>
                </a:lnTo>
                <a:lnTo>
                  <a:pt x="5715735" y="5149177"/>
                </a:lnTo>
                <a:lnTo>
                  <a:pt x="5713187" y="5146627"/>
                </a:lnTo>
                <a:lnTo>
                  <a:pt x="5710001" y="5144715"/>
                </a:lnTo>
                <a:lnTo>
                  <a:pt x="5707453" y="5143440"/>
                </a:lnTo>
                <a:lnTo>
                  <a:pt x="5702993" y="5142165"/>
                </a:lnTo>
                <a:lnTo>
                  <a:pt x="5696621" y="5141528"/>
                </a:lnTo>
                <a:lnTo>
                  <a:pt x="5688976" y="5139616"/>
                </a:lnTo>
                <a:lnTo>
                  <a:pt x="5683241" y="5138341"/>
                </a:lnTo>
                <a:lnTo>
                  <a:pt x="5676870" y="5133879"/>
                </a:lnTo>
                <a:lnTo>
                  <a:pt x="5669861" y="5127505"/>
                </a:lnTo>
                <a:lnTo>
                  <a:pt x="5662853" y="5121768"/>
                </a:lnTo>
                <a:lnTo>
                  <a:pt x="5656482" y="5117307"/>
                </a:lnTo>
                <a:lnTo>
                  <a:pt x="5652022" y="5117307"/>
                </a:lnTo>
                <a:lnTo>
                  <a:pt x="5645650" y="5117307"/>
                </a:lnTo>
                <a:lnTo>
                  <a:pt x="5639279" y="5117307"/>
                </a:lnTo>
                <a:lnTo>
                  <a:pt x="5634182" y="5117307"/>
                </a:lnTo>
                <a:lnTo>
                  <a:pt x="5627173" y="5118581"/>
                </a:lnTo>
                <a:lnTo>
                  <a:pt x="5617617" y="5121768"/>
                </a:lnTo>
                <a:lnTo>
                  <a:pt x="5608059" y="5124955"/>
                </a:lnTo>
                <a:lnTo>
                  <a:pt x="5600414" y="5126230"/>
                </a:lnTo>
                <a:lnTo>
                  <a:pt x="5592131" y="5128142"/>
                </a:lnTo>
                <a:lnTo>
                  <a:pt x="5582574" y="5130055"/>
                </a:lnTo>
                <a:lnTo>
                  <a:pt x="5573654" y="5131329"/>
                </a:lnTo>
                <a:lnTo>
                  <a:pt x="5566646" y="5131329"/>
                </a:lnTo>
                <a:lnTo>
                  <a:pt x="5557089" y="5130692"/>
                </a:lnTo>
                <a:lnTo>
                  <a:pt x="5549443" y="5129417"/>
                </a:lnTo>
                <a:lnTo>
                  <a:pt x="5541160" y="5126230"/>
                </a:lnTo>
                <a:lnTo>
                  <a:pt x="5530966" y="5123043"/>
                </a:lnTo>
                <a:lnTo>
                  <a:pt x="5521409" y="5119856"/>
                </a:lnTo>
                <a:lnTo>
                  <a:pt x="5512489" y="5117307"/>
                </a:lnTo>
                <a:lnTo>
                  <a:pt x="5506755" y="5112207"/>
                </a:lnTo>
                <a:lnTo>
                  <a:pt x="5499747" y="5106471"/>
                </a:lnTo>
                <a:lnTo>
                  <a:pt x="5495924" y="5104559"/>
                </a:lnTo>
                <a:lnTo>
                  <a:pt x="5492738" y="5101372"/>
                </a:lnTo>
                <a:lnTo>
                  <a:pt x="5488915" y="5100097"/>
                </a:lnTo>
                <a:lnTo>
                  <a:pt x="5486367" y="5099459"/>
                </a:lnTo>
                <a:lnTo>
                  <a:pt x="5484455" y="5099459"/>
                </a:lnTo>
                <a:lnTo>
                  <a:pt x="5481907" y="5099459"/>
                </a:lnTo>
                <a:lnTo>
                  <a:pt x="5478084" y="5099459"/>
                </a:lnTo>
                <a:lnTo>
                  <a:pt x="5474898" y="5100097"/>
                </a:lnTo>
                <a:lnTo>
                  <a:pt x="5467890" y="5102646"/>
                </a:lnTo>
                <a:lnTo>
                  <a:pt x="5462156" y="5105196"/>
                </a:lnTo>
                <a:lnTo>
                  <a:pt x="5453236" y="5111570"/>
                </a:lnTo>
                <a:lnTo>
                  <a:pt x="5442404" y="5119219"/>
                </a:lnTo>
                <a:lnTo>
                  <a:pt x="5436033" y="5120494"/>
                </a:lnTo>
                <a:lnTo>
                  <a:pt x="5427113" y="5121768"/>
                </a:lnTo>
                <a:lnTo>
                  <a:pt x="5417556" y="5122406"/>
                </a:lnTo>
                <a:lnTo>
                  <a:pt x="5410548" y="5124318"/>
                </a:lnTo>
                <a:lnTo>
                  <a:pt x="5406725" y="5125593"/>
                </a:lnTo>
                <a:lnTo>
                  <a:pt x="5400354" y="5129417"/>
                </a:lnTo>
                <a:lnTo>
                  <a:pt x="5394619" y="5133242"/>
                </a:lnTo>
                <a:lnTo>
                  <a:pt x="5388885" y="5136429"/>
                </a:lnTo>
                <a:lnTo>
                  <a:pt x="5382514" y="5138341"/>
                </a:lnTo>
                <a:lnTo>
                  <a:pt x="5374231" y="5140253"/>
                </a:lnTo>
                <a:lnTo>
                  <a:pt x="5365311" y="5142803"/>
                </a:lnTo>
                <a:lnTo>
                  <a:pt x="5357028" y="5143440"/>
                </a:lnTo>
                <a:lnTo>
                  <a:pt x="5346197" y="5144715"/>
                </a:lnTo>
                <a:lnTo>
                  <a:pt x="5332817" y="5145352"/>
                </a:lnTo>
                <a:lnTo>
                  <a:pt x="5326446" y="5144715"/>
                </a:lnTo>
                <a:lnTo>
                  <a:pt x="5319437" y="5144077"/>
                </a:lnTo>
                <a:lnTo>
                  <a:pt x="5313066" y="5142803"/>
                </a:lnTo>
                <a:lnTo>
                  <a:pt x="5308606" y="5141528"/>
                </a:lnTo>
                <a:lnTo>
                  <a:pt x="5304146" y="5138978"/>
                </a:lnTo>
                <a:lnTo>
                  <a:pt x="5297775" y="5136429"/>
                </a:lnTo>
                <a:lnTo>
                  <a:pt x="5292041" y="5132604"/>
                </a:lnTo>
                <a:lnTo>
                  <a:pt x="5285669" y="5128142"/>
                </a:lnTo>
                <a:lnTo>
                  <a:pt x="5272927" y="5119219"/>
                </a:lnTo>
                <a:lnTo>
                  <a:pt x="5262733" y="5111570"/>
                </a:lnTo>
                <a:lnTo>
                  <a:pt x="5248715" y="5103284"/>
                </a:lnTo>
                <a:lnTo>
                  <a:pt x="5230876" y="5094360"/>
                </a:lnTo>
                <a:lnTo>
                  <a:pt x="5213036" y="5086074"/>
                </a:lnTo>
                <a:lnTo>
                  <a:pt x="5199019" y="5080975"/>
                </a:lnTo>
                <a:lnTo>
                  <a:pt x="5190736" y="5076513"/>
                </a:lnTo>
                <a:lnTo>
                  <a:pt x="5181816" y="5072689"/>
                </a:lnTo>
                <a:lnTo>
                  <a:pt x="5170985" y="5069502"/>
                </a:lnTo>
                <a:lnTo>
                  <a:pt x="5160154" y="5065677"/>
                </a:lnTo>
                <a:lnTo>
                  <a:pt x="5149323" y="5062490"/>
                </a:lnTo>
                <a:lnTo>
                  <a:pt x="5139128" y="5059941"/>
                </a:lnTo>
                <a:lnTo>
                  <a:pt x="5129571" y="5058029"/>
                </a:lnTo>
                <a:lnTo>
                  <a:pt x="5121289" y="5056754"/>
                </a:lnTo>
                <a:lnTo>
                  <a:pt x="5113006" y="5054204"/>
                </a:lnTo>
                <a:lnTo>
                  <a:pt x="5104086" y="5053567"/>
                </a:lnTo>
                <a:lnTo>
                  <a:pt x="5093255" y="5053567"/>
                </a:lnTo>
                <a:lnTo>
                  <a:pt x="5082423" y="5053567"/>
                </a:lnTo>
                <a:lnTo>
                  <a:pt x="5061398" y="5054204"/>
                </a:lnTo>
                <a:lnTo>
                  <a:pt x="5043558" y="5056754"/>
                </a:lnTo>
                <a:lnTo>
                  <a:pt x="5021896" y="5056754"/>
                </a:lnTo>
                <a:lnTo>
                  <a:pt x="4996410" y="5057391"/>
                </a:lnTo>
                <a:lnTo>
                  <a:pt x="4971562" y="5058666"/>
                </a:lnTo>
                <a:lnTo>
                  <a:pt x="4951174" y="5058666"/>
                </a:lnTo>
                <a:lnTo>
                  <a:pt x="4939068" y="5058666"/>
                </a:lnTo>
                <a:lnTo>
                  <a:pt x="4924414" y="5058666"/>
                </a:lnTo>
                <a:lnTo>
                  <a:pt x="4909760" y="5058029"/>
                </a:lnTo>
                <a:lnTo>
                  <a:pt x="4894469" y="5057391"/>
                </a:lnTo>
                <a:lnTo>
                  <a:pt x="4878540" y="5056754"/>
                </a:lnTo>
                <a:lnTo>
                  <a:pt x="4863886" y="5056116"/>
                </a:lnTo>
                <a:lnTo>
                  <a:pt x="4850506" y="5054204"/>
                </a:lnTo>
                <a:lnTo>
                  <a:pt x="4839038" y="5053567"/>
                </a:lnTo>
                <a:lnTo>
                  <a:pt x="4819287" y="5051017"/>
                </a:lnTo>
                <a:lnTo>
                  <a:pt x="4795713" y="5047193"/>
                </a:lnTo>
                <a:lnTo>
                  <a:pt x="4783607" y="5045281"/>
                </a:lnTo>
                <a:lnTo>
                  <a:pt x="4772776" y="5042094"/>
                </a:lnTo>
                <a:lnTo>
                  <a:pt x="4762582" y="5039544"/>
                </a:lnTo>
                <a:lnTo>
                  <a:pt x="4753662" y="5036994"/>
                </a:lnTo>
                <a:lnTo>
                  <a:pt x="4742831" y="5031895"/>
                </a:lnTo>
                <a:lnTo>
                  <a:pt x="4730088" y="5024246"/>
                </a:lnTo>
                <a:lnTo>
                  <a:pt x="4717345" y="5016598"/>
                </a:lnTo>
                <a:lnTo>
                  <a:pt x="4707788" y="5010224"/>
                </a:lnTo>
                <a:lnTo>
                  <a:pt x="4692497" y="5001937"/>
                </a:lnTo>
                <a:lnTo>
                  <a:pt x="4674657" y="4991739"/>
                </a:lnTo>
                <a:lnTo>
                  <a:pt x="4656817" y="4982815"/>
                </a:lnTo>
                <a:lnTo>
                  <a:pt x="4642163" y="4973892"/>
                </a:lnTo>
                <a:lnTo>
                  <a:pt x="4634518" y="4969430"/>
                </a:lnTo>
                <a:lnTo>
                  <a:pt x="4624324" y="4964331"/>
                </a:lnTo>
                <a:lnTo>
                  <a:pt x="4614129" y="4959869"/>
                </a:lnTo>
                <a:lnTo>
                  <a:pt x="4605847" y="4956682"/>
                </a:lnTo>
                <a:lnTo>
                  <a:pt x="4600112" y="4956045"/>
                </a:lnTo>
                <a:lnTo>
                  <a:pt x="4595015" y="4956682"/>
                </a:lnTo>
                <a:lnTo>
                  <a:pt x="4588644" y="4958594"/>
                </a:lnTo>
                <a:lnTo>
                  <a:pt x="4581636" y="4959232"/>
                </a:lnTo>
                <a:lnTo>
                  <a:pt x="4575901" y="4960506"/>
                </a:lnTo>
                <a:lnTo>
                  <a:pt x="4569530" y="4961781"/>
                </a:lnTo>
                <a:lnTo>
                  <a:pt x="4564433" y="4962419"/>
                </a:lnTo>
                <a:lnTo>
                  <a:pt x="4558699" y="4961781"/>
                </a:lnTo>
                <a:lnTo>
                  <a:pt x="4552964" y="4960506"/>
                </a:lnTo>
                <a:lnTo>
                  <a:pt x="4545956" y="4957319"/>
                </a:lnTo>
                <a:lnTo>
                  <a:pt x="4539585" y="4954132"/>
                </a:lnTo>
                <a:lnTo>
                  <a:pt x="4534488" y="4952220"/>
                </a:lnTo>
                <a:lnTo>
                  <a:pt x="4526205" y="4949671"/>
                </a:lnTo>
                <a:lnTo>
                  <a:pt x="4518559" y="4946484"/>
                </a:lnTo>
                <a:lnTo>
                  <a:pt x="4509639" y="4943297"/>
                </a:lnTo>
                <a:lnTo>
                  <a:pt x="4502631" y="4942022"/>
                </a:lnTo>
                <a:lnTo>
                  <a:pt x="4495622" y="4942022"/>
                </a:lnTo>
                <a:lnTo>
                  <a:pt x="4486065" y="4942022"/>
                </a:lnTo>
                <a:lnTo>
                  <a:pt x="4486275" y="4941182"/>
                </a:lnTo>
                <a:lnTo>
                  <a:pt x="4477146" y="4942255"/>
                </a:lnTo>
                <a:lnTo>
                  <a:pt x="4468227" y="4943528"/>
                </a:lnTo>
                <a:lnTo>
                  <a:pt x="4456758" y="4943528"/>
                </a:lnTo>
                <a:lnTo>
                  <a:pt x="4441467" y="4944165"/>
                </a:lnTo>
                <a:lnTo>
                  <a:pt x="4425539" y="4944165"/>
                </a:lnTo>
                <a:lnTo>
                  <a:pt x="4412159" y="4943528"/>
                </a:lnTo>
                <a:lnTo>
                  <a:pt x="4401965" y="4940981"/>
                </a:lnTo>
                <a:lnTo>
                  <a:pt x="4391133" y="4937161"/>
                </a:lnTo>
                <a:lnTo>
                  <a:pt x="4385399" y="4935251"/>
                </a:lnTo>
                <a:lnTo>
                  <a:pt x="4379665" y="4932704"/>
                </a:lnTo>
                <a:lnTo>
                  <a:pt x="4375205" y="4931430"/>
                </a:lnTo>
                <a:lnTo>
                  <a:pt x="4370745" y="4931430"/>
                </a:lnTo>
                <a:lnTo>
                  <a:pt x="4366285" y="4930794"/>
                </a:lnTo>
                <a:lnTo>
                  <a:pt x="4359276" y="4930794"/>
                </a:lnTo>
                <a:lnTo>
                  <a:pt x="4352905" y="4931430"/>
                </a:lnTo>
                <a:lnTo>
                  <a:pt x="4345259" y="4932704"/>
                </a:lnTo>
                <a:lnTo>
                  <a:pt x="4338251" y="4933341"/>
                </a:lnTo>
                <a:lnTo>
                  <a:pt x="4331243" y="4934614"/>
                </a:lnTo>
                <a:lnTo>
                  <a:pt x="4324871" y="4934614"/>
                </a:lnTo>
                <a:lnTo>
                  <a:pt x="4320411" y="4933341"/>
                </a:lnTo>
                <a:lnTo>
                  <a:pt x="4317226" y="4933341"/>
                </a:lnTo>
                <a:lnTo>
                  <a:pt x="4312766" y="4932067"/>
                </a:lnTo>
                <a:lnTo>
                  <a:pt x="4308943" y="4930794"/>
                </a:lnTo>
                <a:lnTo>
                  <a:pt x="4303846" y="4928247"/>
                </a:lnTo>
                <a:lnTo>
                  <a:pt x="4294926" y="4923789"/>
                </a:lnTo>
                <a:lnTo>
                  <a:pt x="4286006" y="4919332"/>
                </a:lnTo>
                <a:lnTo>
                  <a:pt x="4279635" y="4914238"/>
                </a:lnTo>
                <a:lnTo>
                  <a:pt x="4272626" y="4907234"/>
                </a:lnTo>
                <a:lnTo>
                  <a:pt x="4268803" y="4904050"/>
                </a:lnTo>
                <a:lnTo>
                  <a:pt x="4265618" y="4901503"/>
                </a:lnTo>
                <a:lnTo>
                  <a:pt x="4262432" y="4899593"/>
                </a:lnTo>
                <a:lnTo>
                  <a:pt x="4259246" y="4897046"/>
                </a:lnTo>
                <a:lnTo>
                  <a:pt x="4254149" y="4895772"/>
                </a:lnTo>
                <a:lnTo>
                  <a:pt x="4247778" y="4895136"/>
                </a:lnTo>
                <a:lnTo>
                  <a:pt x="4240769" y="4895136"/>
                </a:lnTo>
                <a:lnTo>
                  <a:pt x="4233761" y="4895136"/>
                </a:lnTo>
                <a:lnTo>
                  <a:pt x="4219744" y="4895772"/>
                </a:lnTo>
                <a:lnTo>
                  <a:pt x="4208275" y="4895136"/>
                </a:lnTo>
                <a:lnTo>
                  <a:pt x="4197444" y="4894499"/>
                </a:lnTo>
                <a:lnTo>
                  <a:pt x="4185339" y="4893225"/>
                </a:lnTo>
                <a:lnTo>
                  <a:pt x="4178967" y="4892589"/>
                </a:lnTo>
                <a:lnTo>
                  <a:pt x="4173870" y="4891315"/>
                </a:lnTo>
                <a:lnTo>
                  <a:pt x="4168136" y="4890042"/>
                </a:lnTo>
                <a:lnTo>
                  <a:pt x="4164313" y="4888131"/>
                </a:lnTo>
                <a:lnTo>
                  <a:pt x="4153482" y="4882401"/>
                </a:lnTo>
                <a:lnTo>
                  <a:pt x="4140102" y="4874760"/>
                </a:lnTo>
                <a:lnTo>
                  <a:pt x="4127359" y="4865845"/>
                </a:lnTo>
                <a:lnTo>
                  <a:pt x="4118439" y="4858841"/>
                </a:lnTo>
                <a:lnTo>
                  <a:pt x="4110157" y="4853110"/>
                </a:lnTo>
                <a:lnTo>
                  <a:pt x="4102511" y="4845469"/>
                </a:lnTo>
                <a:lnTo>
                  <a:pt x="4095503" y="4838465"/>
                </a:lnTo>
                <a:lnTo>
                  <a:pt x="4088494" y="4832098"/>
                </a:lnTo>
                <a:lnTo>
                  <a:pt x="4080848" y="4825730"/>
                </a:lnTo>
                <a:lnTo>
                  <a:pt x="4071929" y="4817452"/>
                </a:lnTo>
                <a:lnTo>
                  <a:pt x="4067469" y="4813632"/>
                </a:lnTo>
                <a:lnTo>
                  <a:pt x="4063009" y="4808538"/>
                </a:lnTo>
                <a:lnTo>
                  <a:pt x="4059186" y="4804717"/>
                </a:lnTo>
                <a:lnTo>
                  <a:pt x="4056637" y="4800897"/>
                </a:lnTo>
                <a:lnTo>
                  <a:pt x="4053452" y="4793893"/>
                </a:lnTo>
                <a:lnTo>
                  <a:pt x="4048355" y="4785615"/>
                </a:lnTo>
                <a:lnTo>
                  <a:pt x="4045169" y="4777337"/>
                </a:lnTo>
                <a:lnTo>
                  <a:pt x="4042620" y="4769060"/>
                </a:lnTo>
                <a:lnTo>
                  <a:pt x="4041346" y="4762055"/>
                </a:lnTo>
                <a:lnTo>
                  <a:pt x="4040072" y="4752504"/>
                </a:lnTo>
                <a:lnTo>
                  <a:pt x="4038798" y="4742953"/>
                </a:lnTo>
                <a:lnTo>
                  <a:pt x="4037523" y="4735312"/>
                </a:lnTo>
                <a:lnTo>
                  <a:pt x="4034338" y="4727671"/>
                </a:lnTo>
                <a:lnTo>
                  <a:pt x="4029241" y="4717483"/>
                </a:lnTo>
                <a:lnTo>
                  <a:pt x="4022869" y="4708568"/>
                </a:lnTo>
                <a:lnTo>
                  <a:pt x="4018409" y="4701564"/>
                </a:lnTo>
                <a:lnTo>
                  <a:pt x="4012038" y="4697107"/>
                </a:lnTo>
                <a:lnTo>
                  <a:pt x="4004392" y="4690103"/>
                </a:lnTo>
                <a:lnTo>
                  <a:pt x="3997384" y="4684372"/>
                </a:lnTo>
                <a:lnTo>
                  <a:pt x="3991012" y="4679915"/>
                </a:lnTo>
                <a:lnTo>
                  <a:pt x="3979544" y="4676094"/>
                </a:lnTo>
                <a:lnTo>
                  <a:pt x="3965527" y="4673547"/>
                </a:lnTo>
                <a:lnTo>
                  <a:pt x="3951510" y="4671000"/>
                </a:lnTo>
                <a:lnTo>
                  <a:pt x="3940679" y="4667817"/>
                </a:lnTo>
                <a:lnTo>
                  <a:pt x="3933670" y="4663359"/>
                </a:lnTo>
                <a:lnTo>
                  <a:pt x="3925388" y="4657629"/>
                </a:lnTo>
                <a:lnTo>
                  <a:pt x="3919016" y="4651261"/>
                </a:lnTo>
                <a:lnTo>
                  <a:pt x="3913282" y="4646167"/>
                </a:lnTo>
                <a:lnTo>
                  <a:pt x="3912008" y="4641710"/>
                </a:lnTo>
                <a:lnTo>
                  <a:pt x="3910733" y="4637253"/>
                </a:lnTo>
                <a:lnTo>
                  <a:pt x="3910733" y="4632159"/>
                </a:lnTo>
                <a:lnTo>
                  <a:pt x="3910096" y="4626428"/>
                </a:lnTo>
                <a:lnTo>
                  <a:pt x="3910733" y="4616877"/>
                </a:lnTo>
                <a:lnTo>
                  <a:pt x="3910733" y="4609873"/>
                </a:lnTo>
                <a:lnTo>
                  <a:pt x="3911371" y="4600958"/>
                </a:lnTo>
                <a:lnTo>
                  <a:pt x="3912645" y="4591407"/>
                </a:lnTo>
                <a:lnTo>
                  <a:pt x="3913919" y="4583129"/>
                </a:lnTo>
                <a:lnTo>
                  <a:pt x="3915831" y="4575488"/>
                </a:lnTo>
                <a:lnTo>
                  <a:pt x="3920928" y="4565937"/>
                </a:lnTo>
                <a:lnTo>
                  <a:pt x="3925388" y="4555749"/>
                </a:lnTo>
                <a:lnTo>
                  <a:pt x="3927936" y="4550018"/>
                </a:lnTo>
                <a:lnTo>
                  <a:pt x="3931759" y="4541740"/>
                </a:lnTo>
                <a:lnTo>
                  <a:pt x="3934307" y="4535373"/>
                </a:lnTo>
                <a:lnTo>
                  <a:pt x="3934945" y="4529642"/>
                </a:lnTo>
                <a:lnTo>
                  <a:pt x="3932396" y="4519454"/>
                </a:lnTo>
                <a:lnTo>
                  <a:pt x="3927299" y="4507993"/>
                </a:lnTo>
                <a:lnTo>
                  <a:pt x="3922839" y="4498442"/>
                </a:lnTo>
                <a:lnTo>
                  <a:pt x="3918379" y="4490801"/>
                </a:lnTo>
                <a:lnTo>
                  <a:pt x="3914556" y="4484433"/>
                </a:lnTo>
                <a:lnTo>
                  <a:pt x="3910733" y="4476792"/>
                </a:lnTo>
                <a:lnTo>
                  <a:pt x="3907548" y="4469151"/>
                </a:lnTo>
                <a:lnTo>
                  <a:pt x="3903725" y="4464694"/>
                </a:lnTo>
                <a:lnTo>
                  <a:pt x="3897354" y="4460873"/>
                </a:lnTo>
                <a:lnTo>
                  <a:pt x="3888434" y="4457053"/>
                </a:lnTo>
                <a:lnTo>
                  <a:pt x="3880151" y="4454506"/>
                </a:lnTo>
                <a:lnTo>
                  <a:pt x="3871868" y="4452596"/>
                </a:lnTo>
                <a:lnTo>
                  <a:pt x="3867408" y="4450049"/>
                </a:lnTo>
                <a:lnTo>
                  <a:pt x="3860400" y="4448139"/>
                </a:lnTo>
                <a:lnTo>
                  <a:pt x="3854028" y="4445592"/>
                </a:lnTo>
                <a:lnTo>
                  <a:pt x="3847657" y="4444955"/>
                </a:lnTo>
                <a:lnTo>
                  <a:pt x="3841286" y="4445592"/>
                </a:lnTo>
                <a:lnTo>
                  <a:pt x="3834277" y="4448775"/>
                </a:lnTo>
                <a:lnTo>
                  <a:pt x="3826632" y="4451322"/>
                </a:lnTo>
                <a:lnTo>
                  <a:pt x="3820897" y="4452596"/>
                </a:lnTo>
                <a:lnTo>
                  <a:pt x="3813889" y="4451959"/>
                </a:lnTo>
                <a:lnTo>
                  <a:pt x="3806243" y="4451959"/>
                </a:lnTo>
                <a:lnTo>
                  <a:pt x="3802420" y="4451322"/>
                </a:lnTo>
                <a:lnTo>
                  <a:pt x="3799235" y="4450685"/>
                </a:lnTo>
                <a:lnTo>
                  <a:pt x="3796686" y="4449412"/>
                </a:lnTo>
                <a:lnTo>
                  <a:pt x="3793501" y="4446865"/>
                </a:lnTo>
                <a:lnTo>
                  <a:pt x="3791589" y="4444955"/>
                </a:lnTo>
                <a:lnTo>
                  <a:pt x="3789678" y="4441771"/>
                </a:lnTo>
                <a:lnTo>
                  <a:pt x="3788404" y="4437951"/>
                </a:lnTo>
                <a:lnTo>
                  <a:pt x="3787766" y="4433493"/>
                </a:lnTo>
                <a:lnTo>
                  <a:pt x="3785855" y="4425216"/>
                </a:lnTo>
                <a:lnTo>
                  <a:pt x="3783944" y="4418211"/>
                </a:lnTo>
                <a:lnTo>
                  <a:pt x="3779484" y="4411844"/>
                </a:lnTo>
                <a:lnTo>
                  <a:pt x="3774387" y="4403566"/>
                </a:lnTo>
                <a:lnTo>
                  <a:pt x="3770564" y="4399746"/>
                </a:lnTo>
                <a:lnTo>
                  <a:pt x="3767378" y="4395925"/>
                </a:lnTo>
                <a:lnTo>
                  <a:pt x="3763555" y="4393378"/>
                </a:lnTo>
                <a:lnTo>
                  <a:pt x="3759732" y="4391468"/>
                </a:lnTo>
                <a:lnTo>
                  <a:pt x="3756547" y="4391468"/>
                </a:lnTo>
                <a:lnTo>
                  <a:pt x="3753361" y="4392105"/>
                </a:lnTo>
                <a:lnTo>
                  <a:pt x="3748901" y="4392741"/>
                </a:lnTo>
                <a:lnTo>
                  <a:pt x="3745078" y="4394015"/>
                </a:lnTo>
                <a:lnTo>
                  <a:pt x="3741256" y="4395288"/>
                </a:lnTo>
                <a:lnTo>
                  <a:pt x="3737433" y="4396562"/>
                </a:lnTo>
                <a:lnTo>
                  <a:pt x="3733610" y="4396562"/>
                </a:lnTo>
                <a:lnTo>
                  <a:pt x="3731061" y="4396562"/>
                </a:lnTo>
                <a:lnTo>
                  <a:pt x="3724690" y="4393378"/>
                </a:lnTo>
                <a:lnTo>
                  <a:pt x="3717044" y="4388921"/>
                </a:lnTo>
                <a:lnTo>
                  <a:pt x="3711310" y="4382553"/>
                </a:lnTo>
                <a:lnTo>
                  <a:pt x="3706213" y="4377459"/>
                </a:lnTo>
                <a:lnTo>
                  <a:pt x="3704302" y="4372366"/>
                </a:lnTo>
                <a:lnTo>
                  <a:pt x="3703665" y="4366635"/>
                </a:lnTo>
                <a:lnTo>
                  <a:pt x="3703665" y="4363451"/>
                </a:lnTo>
                <a:lnTo>
                  <a:pt x="3703665" y="4360267"/>
                </a:lnTo>
                <a:lnTo>
                  <a:pt x="3704302" y="4357720"/>
                </a:lnTo>
                <a:lnTo>
                  <a:pt x="3706213" y="4355173"/>
                </a:lnTo>
                <a:lnTo>
                  <a:pt x="3708125" y="4353900"/>
                </a:lnTo>
                <a:lnTo>
                  <a:pt x="3710036" y="4351990"/>
                </a:lnTo>
                <a:lnTo>
                  <a:pt x="3712584" y="4350716"/>
                </a:lnTo>
                <a:lnTo>
                  <a:pt x="3715133" y="4348806"/>
                </a:lnTo>
                <a:lnTo>
                  <a:pt x="3720867" y="4346259"/>
                </a:lnTo>
                <a:lnTo>
                  <a:pt x="3725964" y="4345622"/>
                </a:lnTo>
                <a:lnTo>
                  <a:pt x="3727876" y="4346896"/>
                </a:lnTo>
                <a:lnTo>
                  <a:pt x="3732336" y="4348806"/>
                </a:lnTo>
                <a:lnTo>
                  <a:pt x="3733610" y="4350716"/>
                </a:lnTo>
                <a:lnTo>
                  <a:pt x="3735521" y="4351353"/>
                </a:lnTo>
                <a:lnTo>
                  <a:pt x="3736796" y="4351353"/>
                </a:lnTo>
                <a:lnTo>
                  <a:pt x="3738070" y="4350716"/>
                </a:lnTo>
                <a:lnTo>
                  <a:pt x="3739344" y="4348806"/>
                </a:lnTo>
                <a:lnTo>
                  <a:pt x="3741256" y="4346896"/>
                </a:lnTo>
                <a:lnTo>
                  <a:pt x="3742530" y="4343712"/>
                </a:lnTo>
                <a:lnTo>
                  <a:pt x="3743804" y="4340528"/>
                </a:lnTo>
                <a:lnTo>
                  <a:pt x="3745078" y="4333524"/>
                </a:lnTo>
                <a:lnTo>
                  <a:pt x="3745078" y="4329067"/>
                </a:lnTo>
                <a:lnTo>
                  <a:pt x="3743167" y="4322062"/>
                </a:lnTo>
                <a:lnTo>
                  <a:pt x="3740618" y="4315058"/>
                </a:lnTo>
                <a:lnTo>
                  <a:pt x="3736796" y="4307417"/>
                </a:lnTo>
                <a:lnTo>
                  <a:pt x="3732973" y="4302323"/>
                </a:lnTo>
                <a:lnTo>
                  <a:pt x="3725327" y="4298503"/>
                </a:lnTo>
                <a:lnTo>
                  <a:pt x="3715133" y="4295956"/>
                </a:lnTo>
                <a:lnTo>
                  <a:pt x="3710036" y="4294045"/>
                </a:lnTo>
                <a:lnTo>
                  <a:pt x="3704939" y="4292135"/>
                </a:lnTo>
                <a:lnTo>
                  <a:pt x="3701753" y="4290225"/>
                </a:lnTo>
                <a:lnTo>
                  <a:pt x="3699205" y="4287678"/>
                </a:lnTo>
                <a:lnTo>
                  <a:pt x="3697293" y="4285131"/>
                </a:lnTo>
                <a:lnTo>
                  <a:pt x="3695382" y="4281947"/>
                </a:lnTo>
                <a:lnTo>
                  <a:pt x="3694108" y="4278764"/>
                </a:lnTo>
                <a:lnTo>
                  <a:pt x="3693470" y="4273670"/>
                </a:lnTo>
                <a:lnTo>
                  <a:pt x="3692196" y="4266029"/>
                </a:lnTo>
                <a:lnTo>
                  <a:pt x="3691559" y="4258388"/>
                </a:lnTo>
                <a:lnTo>
                  <a:pt x="3692196" y="4250110"/>
                </a:lnTo>
                <a:lnTo>
                  <a:pt x="3694108" y="4241832"/>
                </a:lnTo>
                <a:lnTo>
                  <a:pt x="3697293" y="4232918"/>
                </a:lnTo>
                <a:lnTo>
                  <a:pt x="3699205" y="4224640"/>
                </a:lnTo>
                <a:lnTo>
                  <a:pt x="3698567" y="4218272"/>
                </a:lnTo>
                <a:lnTo>
                  <a:pt x="3697930" y="4208721"/>
                </a:lnTo>
                <a:lnTo>
                  <a:pt x="3697293" y="4199807"/>
                </a:lnTo>
                <a:lnTo>
                  <a:pt x="3696656" y="4193439"/>
                </a:lnTo>
                <a:lnTo>
                  <a:pt x="3698567" y="4186435"/>
                </a:lnTo>
                <a:lnTo>
                  <a:pt x="3700479" y="4178157"/>
                </a:lnTo>
                <a:lnTo>
                  <a:pt x="3703027" y="4171153"/>
                </a:lnTo>
                <a:lnTo>
                  <a:pt x="3706213" y="4164149"/>
                </a:lnTo>
                <a:lnTo>
                  <a:pt x="3709399" y="4161602"/>
                </a:lnTo>
                <a:lnTo>
                  <a:pt x="3712584" y="4158418"/>
                </a:lnTo>
                <a:lnTo>
                  <a:pt x="3716407" y="4155234"/>
                </a:lnTo>
                <a:lnTo>
                  <a:pt x="3720867" y="4153961"/>
                </a:lnTo>
                <a:lnTo>
                  <a:pt x="3725327" y="4152687"/>
                </a:lnTo>
                <a:lnTo>
                  <a:pt x="3731061" y="4152051"/>
                </a:lnTo>
                <a:lnTo>
                  <a:pt x="3736796" y="4152051"/>
                </a:lnTo>
                <a:lnTo>
                  <a:pt x="3743167" y="4152051"/>
                </a:lnTo>
                <a:lnTo>
                  <a:pt x="3749538" y="4154598"/>
                </a:lnTo>
                <a:lnTo>
                  <a:pt x="3757184" y="4157781"/>
                </a:lnTo>
                <a:lnTo>
                  <a:pt x="3761007" y="4159055"/>
                </a:lnTo>
                <a:lnTo>
                  <a:pt x="3765467" y="4159692"/>
                </a:lnTo>
                <a:lnTo>
                  <a:pt x="3768652" y="4159692"/>
                </a:lnTo>
                <a:lnTo>
                  <a:pt x="3771838" y="4159692"/>
                </a:lnTo>
                <a:lnTo>
                  <a:pt x="3774387" y="4159055"/>
                </a:lnTo>
                <a:lnTo>
                  <a:pt x="3775661" y="4158418"/>
                </a:lnTo>
                <a:lnTo>
                  <a:pt x="3777572" y="4157145"/>
                </a:lnTo>
                <a:lnTo>
                  <a:pt x="3779484" y="4155234"/>
                </a:lnTo>
                <a:lnTo>
                  <a:pt x="3782669" y="4152051"/>
                </a:lnTo>
                <a:lnTo>
                  <a:pt x="3787129" y="4149504"/>
                </a:lnTo>
                <a:lnTo>
                  <a:pt x="3789678" y="4145683"/>
                </a:lnTo>
                <a:lnTo>
                  <a:pt x="3793501" y="4139316"/>
                </a:lnTo>
                <a:lnTo>
                  <a:pt x="3798598" y="4133585"/>
                </a:lnTo>
                <a:lnTo>
                  <a:pt x="3801146" y="4127854"/>
                </a:lnTo>
                <a:lnTo>
                  <a:pt x="3803695" y="4117666"/>
                </a:lnTo>
                <a:lnTo>
                  <a:pt x="3805606" y="4108752"/>
                </a:lnTo>
                <a:lnTo>
                  <a:pt x="3808792" y="4101748"/>
                </a:lnTo>
                <a:lnTo>
                  <a:pt x="3812615" y="4094107"/>
                </a:lnTo>
                <a:lnTo>
                  <a:pt x="3816437" y="4087102"/>
                </a:lnTo>
                <a:lnTo>
                  <a:pt x="3820897" y="4081372"/>
                </a:lnTo>
                <a:lnTo>
                  <a:pt x="3823446" y="4077551"/>
                </a:lnTo>
                <a:lnTo>
                  <a:pt x="3826632" y="4073731"/>
                </a:lnTo>
                <a:lnTo>
                  <a:pt x="3829817" y="4068637"/>
                </a:lnTo>
                <a:lnTo>
                  <a:pt x="3830454" y="4064816"/>
                </a:lnTo>
                <a:lnTo>
                  <a:pt x="3829817" y="4061632"/>
                </a:lnTo>
                <a:lnTo>
                  <a:pt x="3827906" y="4060359"/>
                </a:lnTo>
                <a:lnTo>
                  <a:pt x="3830253" y="4060359"/>
                </a:lnTo>
                <a:lnTo>
                  <a:pt x="3820854" y="4049708"/>
                </a:lnTo>
                <a:lnTo>
                  <a:pt x="3812573" y="4042702"/>
                </a:lnTo>
                <a:lnTo>
                  <a:pt x="3808114" y="4038243"/>
                </a:lnTo>
                <a:lnTo>
                  <a:pt x="3801744" y="4032510"/>
                </a:lnTo>
                <a:lnTo>
                  <a:pt x="3794737" y="4027415"/>
                </a:lnTo>
                <a:lnTo>
                  <a:pt x="3788368" y="4024230"/>
                </a:lnTo>
                <a:lnTo>
                  <a:pt x="3780724" y="4019771"/>
                </a:lnTo>
                <a:lnTo>
                  <a:pt x="3771169" y="4017223"/>
                </a:lnTo>
                <a:lnTo>
                  <a:pt x="3761614" y="4014676"/>
                </a:lnTo>
                <a:lnTo>
                  <a:pt x="3754607" y="4014039"/>
                </a:lnTo>
                <a:lnTo>
                  <a:pt x="3744416" y="4017223"/>
                </a:lnTo>
                <a:lnTo>
                  <a:pt x="3732950" y="4021045"/>
                </a:lnTo>
                <a:lnTo>
                  <a:pt x="3722121" y="4026778"/>
                </a:lnTo>
                <a:lnTo>
                  <a:pt x="3713203" y="4030599"/>
                </a:lnTo>
                <a:lnTo>
                  <a:pt x="3712566" y="4023593"/>
                </a:lnTo>
                <a:lnTo>
                  <a:pt x="3711929" y="4014676"/>
                </a:lnTo>
                <a:lnTo>
                  <a:pt x="3711292" y="4005758"/>
                </a:lnTo>
                <a:lnTo>
                  <a:pt x="3710655" y="4000026"/>
                </a:lnTo>
                <a:lnTo>
                  <a:pt x="3708107" y="3991745"/>
                </a:lnTo>
                <a:lnTo>
                  <a:pt x="3703012" y="3982191"/>
                </a:lnTo>
                <a:lnTo>
                  <a:pt x="3699190" y="3973910"/>
                </a:lnTo>
                <a:lnTo>
                  <a:pt x="3696642" y="3965630"/>
                </a:lnTo>
                <a:lnTo>
                  <a:pt x="3693457" y="3958623"/>
                </a:lnTo>
                <a:lnTo>
                  <a:pt x="3690909" y="3950343"/>
                </a:lnTo>
                <a:lnTo>
                  <a:pt x="3687724" y="3941425"/>
                </a:lnTo>
                <a:lnTo>
                  <a:pt x="3683902" y="3933782"/>
                </a:lnTo>
                <a:lnTo>
                  <a:pt x="3681354" y="3928049"/>
                </a:lnTo>
                <a:lnTo>
                  <a:pt x="3678806" y="3919769"/>
                </a:lnTo>
                <a:lnTo>
                  <a:pt x="3675621" y="3912762"/>
                </a:lnTo>
                <a:lnTo>
                  <a:pt x="3671799" y="3907667"/>
                </a:lnTo>
                <a:lnTo>
                  <a:pt x="3669888" y="3904482"/>
                </a:lnTo>
                <a:lnTo>
                  <a:pt x="3667977" y="3901297"/>
                </a:lnTo>
                <a:lnTo>
                  <a:pt x="3665429" y="3897475"/>
                </a:lnTo>
                <a:lnTo>
                  <a:pt x="3661607" y="3894291"/>
                </a:lnTo>
                <a:lnTo>
                  <a:pt x="3655238" y="3886647"/>
                </a:lnTo>
                <a:lnTo>
                  <a:pt x="3649505" y="3880914"/>
                </a:lnTo>
                <a:lnTo>
                  <a:pt x="3645683" y="3873271"/>
                </a:lnTo>
                <a:lnTo>
                  <a:pt x="3641861" y="3863717"/>
                </a:lnTo>
                <a:lnTo>
                  <a:pt x="3637402" y="3853525"/>
                </a:lnTo>
                <a:lnTo>
                  <a:pt x="3635491" y="3844608"/>
                </a:lnTo>
                <a:lnTo>
                  <a:pt x="3635491" y="3837601"/>
                </a:lnTo>
                <a:lnTo>
                  <a:pt x="3636128" y="3829958"/>
                </a:lnTo>
                <a:lnTo>
                  <a:pt x="3637402" y="3822314"/>
                </a:lnTo>
                <a:lnTo>
                  <a:pt x="3637402" y="3815945"/>
                </a:lnTo>
                <a:lnTo>
                  <a:pt x="3637402" y="3808938"/>
                </a:lnTo>
                <a:lnTo>
                  <a:pt x="3636765" y="3800658"/>
                </a:lnTo>
                <a:lnTo>
                  <a:pt x="3636765" y="3793014"/>
                </a:lnTo>
                <a:lnTo>
                  <a:pt x="3637402" y="3786645"/>
                </a:lnTo>
                <a:lnTo>
                  <a:pt x="3638676" y="3782823"/>
                </a:lnTo>
                <a:lnTo>
                  <a:pt x="3641861" y="3779001"/>
                </a:lnTo>
                <a:lnTo>
                  <a:pt x="3644409" y="3773906"/>
                </a:lnTo>
                <a:lnTo>
                  <a:pt x="3647594" y="3769447"/>
                </a:lnTo>
                <a:lnTo>
                  <a:pt x="3654601" y="3760530"/>
                </a:lnTo>
                <a:lnTo>
                  <a:pt x="3659696" y="3752249"/>
                </a:lnTo>
                <a:lnTo>
                  <a:pt x="3661607" y="3747790"/>
                </a:lnTo>
                <a:lnTo>
                  <a:pt x="3666066" y="3740784"/>
                </a:lnTo>
                <a:lnTo>
                  <a:pt x="3669251" y="3734414"/>
                </a:lnTo>
                <a:lnTo>
                  <a:pt x="3671799" y="3728045"/>
                </a:lnTo>
                <a:lnTo>
                  <a:pt x="3673073" y="3721675"/>
                </a:lnTo>
                <a:lnTo>
                  <a:pt x="3673073" y="3713395"/>
                </a:lnTo>
                <a:lnTo>
                  <a:pt x="3673073" y="3706388"/>
                </a:lnTo>
                <a:lnTo>
                  <a:pt x="3671799" y="3699382"/>
                </a:lnTo>
                <a:lnTo>
                  <a:pt x="3670525" y="3693649"/>
                </a:lnTo>
                <a:lnTo>
                  <a:pt x="3668614" y="3687279"/>
                </a:lnTo>
                <a:lnTo>
                  <a:pt x="3665429" y="3682184"/>
                </a:lnTo>
                <a:lnTo>
                  <a:pt x="3661607" y="3677088"/>
                </a:lnTo>
                <a:lnTo>
                  <a:pt x="3657149" y="3669445"/>
                </a:lnTo>
                <a:lnTo>
                  <a:pt x="3652690" y="3663075"/>
                </a:lnTo>
                <a:lnTo>
                  <a:pt x="3648231" y="3657342"/>
                </a:lnTo>
                <a:lnTo>
                  <a:pt x="3644409" y="3649699"/>
                </a:lnTo>
                <a:lnTo>
                  <a:pt x="3643135" y="3646514"/>
                </a:lnTo>
                <a:lnTo>
                  <a:pt x="3641861" y="3642055"/>
                </a:lnTo>
                <a:lnTo>
                  <a:pt x="3639950" y="3639508"/>
                </a:lnTo>
                <a:lnTo>
                  <a:pt x="3639950" y="3636323"/>
                </a:lnTo>
                <a:lnTo>
                  <a:pt x="3641224" y="3628042"/>
                </a:lnTo>
                <a:lnTo>
                  <a:pt x="3643135" y="3617851"/>
                </a:lnTo>
                <a:lnTo>
                  <a:pt x="3645046" y="3608934"/>
                </a:lnTo>
                <a:lnTo>
                  <a:pt x="3647594" y="3600016"/>
                </a:lnTo>
                <a:lnTo>
                  <a:pt x="3649505" y="3594921"/>
                </a:lnTo>
                <a:lnTo>
                  <a:pt x="3652690" y="3589188"/>
                </a:lnTo>
                <a:lnTo>
                  <a:pt x="3654601" y="3586640"/>
                </a:lnTo>
                <a:lnTo>
                  <a:pt x="3655875" y="3584092"/>
                </a:lnTo>
                <a:lnTo>
                  <a:pt x="3657786" y="3581544"/>
                </a:lnTo>
                <a:lnTo>
                  <a:pt x="3659696" y="3580271"/>
                </a:lnTo>
                <a:lnTo>
                  <a:pt x="3669251" y="3577086"/>
                </a:lnTo>
                <a:lnTo>
                  <a:pt x="3676895" y="3575812"/>
                </a:lnTo>
                <a:lnTo>
                  <a:pt x="3681991" y="3575812"/>
                </a:lnTo>
                <a:lnTo>
                  <a:pt x="3688361" y="3576449"/>
                </a:lnTo>
                <a:lnTo>
                  <a:pt x="3694094" y="3577086"/>
                </a:lnTo>
                <a:lnTo>
                  <a:pt x="3698458" y="3578333"/>
                </a:lnTo>
                <a:lnTo>
                  <a:pt x="3697432" y="3577512"/>
                </a:lnTo>
                <a:lnTo>
                  <a:pt x="3692336" y="3576237"/>
                </a:lnTo>
                <a:lnTo>
                  <a:pt x="3687239" y="3575600"/>
                </a:lnTo>
                <a:lnTo>
                  <a:pt x="3680869" y="3575600"/>
                </a:lnTo>
                <a:lnTo>
                  <a:pt x="3675136" y="3575600"/>
                </a:lnTo>
                <a:lnTo>
                  <a:pt x="3667491" y="3576874"/>
                </a:lnTo>
                <a:lnTo>
                  <a:pt x="3657936" y="3580060"/>
                </a:lnTo>
                <a:lnTo>
                  <a:pt x="3656662" y="3581334"/>
                </a:lnTo>
                <a:lnTo>
                  <a:pt x="3654751" y="3583883"/>
                </a:lnTo>
                <a:lnTo>
                  <a:pt x="3652840" y="3586431"/>
                </a:lnTo>
                <a:lnTo>
                  <a:pt x="3651566" y="3588980"/>
                </a:lnTo>
                <a:lnTo>
                  <a:pt x="3648381" y="3594714"/>
                </a:lnTo>
                <a:lnTo>
                  <a:pt x="3645833" y="3599811"/>
                </a:lnTo>
                <a:lnTo>
                  <a:pt x="3643922" y="3608094"/>
                </a:lnTo>
                <a:lnTo>
                  <a:pt x="3642011" y="3617651"/>
                </a:lnTo>
                <a:lnTo>
                  <a:pt x="3639463" y="3627208"/>
                </a:lnTo>
                <a:lnTo>
                  <a:pt x="3638189" y="3636128"/>
                </a:lnTo>
                <a:lnTo>
                  <a:pt x="3638825" y="3638677"/>
                </a:lnTo>
                <a:lnTo>
                  <a:pt x="3639463" y="3641862"/>
                </a:lnTo>
                <a:lnTo>
                  <a:pt x="3641373" y="3645685"/>
                </a:lnTo>
                <a:lnTo>
                  <a:pt x="3643285" y="3649508"/>
                </a:lnTo>
                <a:lnTo>
                  <a:pt x="3647107" y="3655879"/>
                </a:lnTo>
                <a:lnTo>
                  <a:pt x="3650292" y="3662250"/>
                </a:lnTo>
                <a:lnTo>
                  <a:pt x="3656025" y="3669259"/>
                </a:lnTo>
                <a:lnTo>
                  <a:pt x="3660484" y="3676905"/>
                </a:lnTo>
                <a:lnTo>
                  <a:pt x="3664307" y="3682002"/>
                </a:lnTo>
                <a:lnTo>
                  <a:pt x="3667491" y="3687099"/>
                </a:lnTo>
                <a:lnTo>
                  <a:pt x="3669403" y="3693470"/>
                </a:lnTo>
                <a:lnTo>
                  <a:pt x="3670040" y="3698567"/>
                </a:lnTo>
                <a:lnTo>
                  <a:pt x="3671314" y="3705576"/>
                </a:lnTo>
                <a:lnTo>
                  <a:pt x="3671951" y="3713221"/>
                </a:lnTo>
                <a:lnTo>
                  <a:pt x="3671314" y="3721504"/>
                </a:lnTo>
                <a:lnTo>
                  <a:pt x="3670040" y="3727875"/>
                </a:lnTo>
                <a:lnTo>
                  <a:pt x="3667491" y="3734247"/>
                </a:lnTo>
                <a:lnTo>
                  <a:pt x="3664307" y="3740618"/>
                </a:lnTo>
                <a:lnTo>
                  <a:pt x="3660484" y="3747626"/>
                </a:lnTo>
                <a:lnTo>
                  <a:pt x="3657936" y="3752086"/>
                </a:lnTo>
                <a:lnTo>
                  <a:pt x="3653477" y="3760369"/>
                </a:lnTo>
                <a:lnTo>
                  <a:pt x="3646470" y="3769289"/>
                </a:lnTo>
                <a:lnTo>
                  <a:pt x="3643285" y="3773749"/>
                </a:lnTo>
                <a:lnTo>
                  <a:pt x="3639463" y="3777572"/>
                </a:lnTo>
                <a:lnTo>
                  <a:pt x="3637551" y="3782032"/>
                </a:lnTo>
                <a:lnTo>
                  <a:pt x="3636277" y="3785855"/>
                </a:lnTo>
                <a:lnTo>
                  <a:pt x="3635003" y="3792863"/>
                </a:lnTo>
                <a:lnTo>
                  <a:pt x="3635640" y="3800509"/>
                </a:lnTo>
                <a:lnTo>
                  <a:pt x="3635640" y="3808791"/>
                </a:lnTo>
                <a:lnTo>
                  <a:pt x="3636277" y="3815163"/>
                </a:lnTo>
                <a:lnTo>
                  <a:pt x="3635640" y="3821534"/>
                </a:lnTo>
                <a:lnTo>
                  <a:pt x="3635003" y="3829817"/>
                </a:lnTo>
                <a:lnTo>
                  <a:pt x="3634366" y="3837462"/>
                </a:lnTo>
                <a:lnTo>
                  <a:pt x="3633729" y="3844471"/>
                </a:lnTo>
                <a:lnTo>
                  <a:pt x="3636277" y="3853391"/>
                </a:lnTo>
                <a:lnTo>
                  <a:pt x="3640737" y="3863585"/>
                </a:lnTo>
                <a:lnTo>
                  <a:pt x="3644559" y="3873142"/>
                </a:lnTo>
                <a:lnTo>
                  <a:pt x="3648381" y="3880788"/>
                </a:lnTo>
                <a:lnTo>
                  <a:pt x="3653477" y="3886522"/>
                </a:lnTo>
                <a:lnTo>
                  <a:pt x="3659847" y="3893530"/>
                </a:lnTo>
                <a:lnTo>
                  <a:pt x="3663669" y="3897353"/>
                </a:lnTo>
                <a:lnTo>
                  <a:pt x="3666855" y="3901176"/>
                </a:lnTo>
                <a:lnTo>
                  <a:pt x="3668766" y="3904362"/>
                </a:lnTo>
                <a:lnTo>
                  <a:pt x="3670040" y="3906910"/>
                </a:lnTo>
                <a:lnTo>
                  <a:pt x="3674499" y="3912644"/>
                </a:lnTo>
                <a:lnTo>
                  <a:pt x="3677684" y="3919653"/>
                </a:lnTo>
                <a:lnTo>
                  <a:pt x="3680232" y="3927298"/>
                </a:lnTo>
                <a:lnTo>
                  <a:pt x="3682143" y="3933670"/>
                </a:lnTo>
                <a:lnTo>
                  <a:pt x="3686603" y="3940678"/>
                </a:lnTo>
                <a:lnTo>
                  <a:pt x="3689787" y="3949598"/>
                </a:lnTo>
                <a:lnTo>
                  <a:pt x="3692336" y="3957881"/>
                </a:lnTo>
                <a:lnTo>
                  <a:pt x="3694247" y="3965526"/>
                </a:lnTo>
                <a:lnTo>
                  <a:pt x="3698069" y="3973809"/>
                </a:lnTo>
                <a:lnTo>
                  <a:pt x="3701891" y="3982092"/>
                </a:lnTo>
                <a:lnTo>
                  <a:pt x="3705713" y="3991012"/>
                </a:lnTo>
                <a:lnTo>
                  <a:pt x="3709535" y="3999295"/>
                </a:lnTo>
                <a:lnTo>
                  <a:pt x="3709535" y="4005666"/>
                </a:lnTo>
                <a:lnTo>
                  <a:pt x="3710809" y="4013949"/>
                </a:lnTo>
                <a:lnTo>
                  <a:pt x="3711447" y="4022869"/>
                </a:lnTo>
                <a:lnTo>
                  <a:pt x="3711447" y="4030514"/>
                </a:lnTo>
                <a:lnTo>
                  <a:pt x="3709535" y="4030514"/>
                </a:lnTo>
                <a:lnTo>
                  <a:pt x="3702528" y="4032426"/>
                </a:lnTo>
                <a:lnTo>
                  <a:pt x="3694247" y="4035611"/>
                </a:lnTo>
                <a:lnTo>
                  <a:pt x="3686603" y="4038160"/>
                </a:lnTo>
                <a:lnTo>
                  <a:pt x="3680232" y="4040071"/>
                </a:lnTo>
                <a:lnTo>
                  <a:pt x="3672588" y="4041983"/>
                </a:lnTo>
                <a:lnTo>
                  <a:pt x="3664307" y="4043894"/>
                </a:lnTo>
                <a:lnTo>
                  <a:pt x="3654751" y="4046443"/>
                </a:lnTo>
                <a:lnTo>
                  <a:pt x="3645833" y="4047717"/>
                </a:lnTo>
                <a:lnTo>
                  <a:pt x="3642011" y="4050903"/>
                </a:lnTo>
                <a:lnTo>
                  <a:pt x="3635640" y="4056000"/>
                </a:lnTo>
                <a:lnTo>
                  <a:pt x="3629907" y="4061734"/>
                </a:lnTo>
                <a:lnTo>
                  <a:pt x="3624174" y="4064919"/>
                </a:lnTo>
                <a:lnTo>
                  <a:pt x="3619077" y="4066194"/>
                </a:lnTo>
                <a:lnTo>
                  <a:pt x="3612070" y="4066831"/>
                </a:lnTo>
                <a:lnTo>
                  <a:pt x="3605063" y="4068105"/>
                </a:lnTo>
                <a:lnTo>
                  <a:pt x="3599967" y="4069379"/>
                </a:lnTo>
                <a:lnTo>
                  <a:pt x="3594233" y="4073839"/>
                </a:lnTo>
                <a:lnTo>
                  <a:pt x="3587863" y="4078936"/>
                </a:lnTo>
                <a:lnTo>
                  <a:pt x="3582767" y="4082759"/>
                </a:lnTo>
                <a:lnTo>
                  <a:pt x="3577671" y="4085945"/>
                </a:lnTo>
                <a:lnTo>
                  <a:pt x="3572575" y="4089131"/>
                </a:lnTo>
                <a:lnTo>
                  <a:pt x="3568115" y="4091042"/>
                </a:lnTo>
                <a:lnTo>
                  <a:pt x="3561108" y="4091042"/>
                </a:lnTo>
                <a:lnTo>
                  <a:pt x="3553464" y="4091042"/>
                </a:lnTo>
                <a:lnTo>
                  <a:pt x="3545819" y="4091042"/>
                </a:lnTo>
                <a:lnTo>
                  <a:pt x="3538812" y="4091042"/>
                </a:lnTo>
                <a:lnTo>
                  <a:pt x="3533079" y="4091042"/>
                </a:lnTo>
                <a:lnTo>
                  <a:pt x="3525435" y="4089768"/>
                </a:lnTo>
                <a:lnTo>
                  <a:pt x="3518427" y="4089131"/>
                </a:lnTo>
                <a:lnTo>
                  <a:pt x="3512057" y="4089131"/>
                </a:lnTo>
                <a:lnTo>
                  <a:pt x="3503139" y="4089131"/>
                </a:lnTo>
                <a:lnTo>
                  <a:pt x="3492946" y="4090405"/>
                </a:lnTo>
                <a:lnTo>
                  <a:pt x="3482754" y="4091679"/>
                </a:lnTo>
                <a:lnTo>
                  <a:pt x="3475747" y="4093591"/>
                </a:lnTo>
                <a:lnTo>
                  <a:pt x="3465554" y="4096139"/>
                </a:lnTo>
                <a:lnTo>
                  <a:pt x="3452814" y="4099325"/>
                </a:lnTo>
                <a:lnTo>
                  <a:pt x="3446443" y="4101236"/>
                </a:lnTo>
                <a:lnTo>
                  <a:pt x="3441347" y="4103148"/>
                </a:lnTo>
                <a:lnTo>
                  <a:pt x="3436251" y="4105059"/>
                </a:lnTo>
                <a:lnTo>
                  <a:pt x="3431792" y="4108245"/>
                </a:lnTo>
                <a:lnTo>
                  <a:pt x="3422237" y="4117802"/>
                </a:lnTo>
                <a:lnTo>
                  <a:pt x="3412681" y="4127359"/>
                </a:lnTo>
                <a:lnTo>
                  <a:pt x="3405674" y="4130544"/>
                </a:lnTo>
                <a:lnTo>
                  <a:pt x="3398029" y="4133730"/>
                </a:lnTo>
                <a:lnTo>
                  <a:pt x="3389748" y="4135641"/>
                </a:lnTo>
                <a:lnTo>
                  <a:pt x="3382741" y="4137553"/>
                </a:lnTo>
                <a:lnTo>
                  <a:pt x="3377007" y="4142013"/>
                </a:lnTo>
                <a:lnTo>
                  <a:pt x="3368089" y="4148384"/>
                </a:lnTo>
                <a:lnTo>
                  <a:pt x="3359171" y="4154118"/>
                </a:lnTo>
                <a:lnTo>
                  <a:pt x="3351527" y="4159215"/>
                </a:lnTo>
                <a:lnTo>
                  <a:pt x="3346430" y="4163675"/>
                </a:lnTo>
                <a:lnTo>
                  <a:pt x="3338786" y="4168772"/>
                </a:lnTo>
                <a:lnTo>
                  <a:pt x="3331779" y="4173869"/>
                </a:lnTo>
                <a:lnTo>
                  <a:pt x="3324771" y="4178329"/>
                </a:lnTo>
                <a:lnTo>
                  <a:pt x="3315853" y="4182152"/>
                </a:lnTo>
                <a:lnTo>
                  <a:pt x="3306297" y="4185975"/>
                </a:lnTo>
                <a:lnTo>
                  <a:pt x="3296105" y="4189161"/>
                </a:lnTo>
                <a:lnTo>
                  <a:pt x="3288461" y="4192984"/>
                </a:lnTo>
                <a:lnTo>
                  <a:pt x="3283365" y="4196806"/>
                </a:lnTo>
                <a:lnTo>
                  <a:pt x="3278905" y="4201266"/>
                </a:lnTo>
                <a:lnTo>
                  <a:pt x="3273172" y="4205089"/>
                </a:lnTo>
                <a:lnTo>
                  <a:pt x="3268713" y="4207638"/>
                </a:lnTo>
                <a:lnTo>
                  <a:pt x="3264254" y="4210823"/>
                </a:lnTo>
                <a:lnTo>
                  <a:pt x="3257883" y="4213372"/>
                </a:lnTo>
                <a:lnTo>
                  <a:pt x="3251513" y="4215283"/>
                </a:lnTo>
                <a:lnTo>
                  <a:pt x="3247054" y="4217195"/>
                </a:lnTo>
                <a:lnTo>
                  <a:pt x="3238136" y="4219106"/>
                </a:lnTo>
                <a:lnTo>
                  <a:pt x="3227306" y="4219743"/>
                </a:lnTo>
                <a:lnTo>
                  <a:pt x="3217751" y="4221017"/>
                </a:lnTo>
                <a:lnTo>
                  <a:pt x="3210743" y="4222292"/>
                </a:lnTo>
                <a:lnTo>
                  <a:pt x="3203736" y="4222292"/>
                </a:lnTo>
                <a:lnTo>
                  <a:pt x="3196092" y="4223566"/>
                </a:lnTo>
                <a:lnTo>
                  <a:pt x="3189085" y="4224840"/>
                </a:lnTo>
                <a:lnTo>
                  <a:pt x="3183351" y="4226752"/>
                </a:lnTo>
                <a:lnTo>
                  <a:pt x="3176344" y="4234397"/>
                </a:lnTo>
                <a:lnTo>
                  <a:pt x="3169337" y="4241406"/>
                </a:lnTo>
                <a:lnTo>
                  <a:pt x="3165515" y="4245866"/>
                </a:lnTo>
                <a:lnTo>
                  <a:pt x="3159781" y="4250326"/>
                </a:lnTo>
                <a:lnTo>
                  <a:pt x="3157871" y="4253511"/>
                </a:lnTo>
                <a:lnTo>
                  <a:pt x="3155322" y="4255423"/>
                </a:lnTo>
                <a:lnTo>
                  <a:pt x="3152774" y="4257334"/>
                </a:lnTo>
                <a:lnTo>
                  <a:pt x="3149589" y="4258608"/>
                </a:lnTo>
                <a:lnTo>
                  <a:pt x="3146404" y="4259883"/>
                </a:lnTo>
                <a:lnTo>
                  <a:pt x="3142582" y="4259883"/>
                </a:lnTo>
                <a:lnTo>
                  <a:pt x="3138123" y="4259883"/>
                </a:lnTo>
                <a:lnTo>
                  <a:pt x="3134937" y="4258608"/>
                </a:lnTo>
                <a:lnTo>
                  <a:pt x="3132389" y="4257971"/>
                </a:lnTo>
                <a:lnTo>
                  <a:pt x="3129204" y="4257334"/>
                </a:lnTo>
                <a:lnTo>
                  <a:pt x="3126019" y="4256060"/>
                </a:lnTo>
                <a:lnTo>
                  <a:pt x="3123471" y="4254148"/>
                </a:lnTo>
                <a:lnTo>
                  <a:pt x="3117101" y="4250326"/>
                </a:lnTo>
                <a:lnTo>
                  <a:pt x="3113279" y="4246503"/>
                </a:lnTo>
                <a:lnTo>
                  <a:pt x="3108819" y="4242043"/>
                </a:lnTo>
                <a:lnTo>
                  <a:pt x="3103086" y="4235672"/>
                </a:lnTo>
                <a:lnTo>
                  <a:pt x="3097353" y="4229300"/>
                </a:lnTo>
                <a:lnTo>
                  <a:pt x="3090983" y="4224203"/>
                </a:lnTo>
                <a:lnTo>
                  <a:pt x="3084612" y="4222292"/>
                </a:lnTo>
                <a:lnTo>
                  <a:pt x="3076968" y="4220380"/>
                </a:lnTo>
                <a:lnTo>
                  <a:pt x="3068687" y="4218469"/>
                </a:lnTo>
                <a:lnTo>
                  <a:pt x="3061679" y="4217195"/>
                </a:lnTo>
                <a:lnTo>
                  <a:pt x="3055946" y="4218469"/>
                </a:lnTo>
                <a:lnTo>
                  <a:pt x="3048302" y="4219743"/>
                </a:lnTo>
                <a:lnTo>
                  <a:pt x="3041931" y="4221655"/>
                </a:lnTo>
                <a:lnTo>
                  <a:pt x="3035561" y="4222292"/>
                </a:lnTo>
                <a:lnTo>
                  <a:pt x="3027917" y="4217195"/>
                </a:lnTo>
                <a:lnTo>
                  <a:pt x="3020910" y="4212098"/>
                </a:lnTo>
                <a:lnTo>
                  <a:pt x="3014539" y="4207638"/>
                </a:lnTo>
                <a:lnTo>
                  <a:pt x="3006895" y="4200629"/>
                </a:lnTo>
                <a:lnTo>
                  <a:pt x="3003073" y="4197443"/>
                </a:lnTo>
                <a:lnTo>
                  <a:pt x="2999251" y="4194258"/>
                </a:lnTo>
                <a:lnTo>
                  <a:pt x="2994792" y="4192346"/>
                </a:lnTo>
                <a:lnTo>
                  <a:pt x="2991607" y="4190435"/>
                </a:lnTo>
                <a:lnTo>
                  <a:pt x="2983962" y="4186612"/>
                </a:lnTo>
                <a:lnTo>
                  <a:pt x="2973770" y="4183426"/>
                </a:lnTo>
                <a:lnTo>
                  <a:pt x="2963577" y="4180241"/>
                </a:lnTo>
                <a:lnTo>
                  <a:pt x="2955296" y="4175781"/>
                </a:lnTo>
                <a:lnTo>
                  <a:pt x="2950200" y="4173232"/>
                </a:lnTo>
                <a:lnTo>
                  <a:pt x="2945103" y="4170684"/>
                </a:lnTo>
                <a:lnTo>
                  <a:pt x="2939370" y="4168135"/>
                </a:lnTo>
                <a:lnTo>
                  <a:pt x="2935548" y="4166224"/>
                </a:lnTo>
                <a:lnTo>
                  <a:pt x="2933000" y="4166861"/>
                </a:lnTo>
                <a:lnTo>
                  <a:pt x="2929178" y="4168772"/>
                </a:lnTo>
                <a:lnTo>
                  <a:pt x="2925993" y="4170684"/>
                </a:lnTo>
                <a:lnTo>
                  <a:pt x="2922808" y="4172595"/>
                </a:lnTo>
                <a:lnTo>
                  <a:pt x="2915800" y="4177692"/>
                </a:lnTo>
                <a:lnTo>
                  <a:pt x="2911341" y="4180878"/>
                </a:lnTo>
                <a:lnTo>
                  <a:pt x="2904971" y="4184701"/>
                </a:lnTo>
                <a:lnTo>
                  <a:pt x="2897963" y="4189161"/>
                </a:lnTo>
                <a:lnTo>
                  <a:pt x="2890319" y="4192984"/>
                </a:lnTo>
                <a:lnTo>
                  <a:pt x="2883949" y="4195532"/>
                </a:lnTo>
                <a:lnTo>
                  <a:pt x="2879490" y="4198081"/>
                </a:lnTo>
                <a:lnTo>
                  <a:pt x="2873119" y="4201266"/>
                </a:lnTo>
                <a:lnTo>
                  <a:pt x="2867386" y="4205089"/>
                </a:lnTo>
                <a:lnTo>
                  <a:pt x="2862290" y="4207638"/>
                </a:lnTo>
                <a:lnTo>
                  <a:pt x="2854009" y="4209549"/>
                </a:lnTo>
                <a:lnTo>
                  <a:pt x="2843179" y="4210823"/>
                </a:lnTo>
                <a:lnTo>
                  <a:pt x="2837446" y="4210823"/>
                </a:lnTo>
                <a:lnTo>
                  <a:pt x="2832350" y="4210823"/>
                </a:lnTo>
                <a:lnTo>
                  <a:pt x="2827254" y="4210823"/>
                </a:lnTo>
                <a:lnTo>
                  <a:pt x="2823431" y="4210186"/>
                </a:lnTo>
                <a:lnTo>
                  <a:pt x="2818972" y="4207000"/>
                </a:lnTo>
                <a:lnTo>
                  <a:pt x="2813876" y="4201903"/>
                </a:lnTo>
                <a:lnTo>
                  <a:pt x="2808143" y="4197443"/>
                </a:lnTo>
                <a:lnTo>
                  <a:pt x="2803684" y="4192984"/>
                </a:lnTo>
                <a:lnTo>
                  <a:pt x="2799861" y="4191072"/>
                </a:lnTo>
                <a:lnTo>
                  <a:pt x="2794765" y="4189798"/>
                </a:lnTo>
                <a:lnTo>
                  <a:pt x="2792217" y="4189161"/>
                </a:lnTo>
                <a:lnTo>
                  <a:pt x="2790306" y="4188524"/>
                </a:lnTo>
                <a:lnTo>
                  <a:pt x="2788395" y="4187249"/>
                </a:lnTo>
                <a:lnTo>
                  <a:pt x="2787121" y="4185975"/>
                </a:lnTo>
                <a:lnTo>
                  <a:pt x="2779477" y="4177055"/>
                </a:lnTo>
                <a:lnTo>
                  <a:pt x="2769921" y="4168772"/>
                </a:lnTo>
                <a:lnTo>
                  <a:pt x="2766099" y="4170047"/>
                </a:lnTo>
                <a:lnTo>
                  <a:pt x="2760366" y="4173232"/>
                </a:lnTo>
                <a:lnTo>
                  <a:pt x="2755270" y="4177055"/>
                </a:lnTo>
                <a:lnTo>
                  <a:pt x="2750173" y="4180878"/>
                </a:lnTo>
                <a:lnTo>
                  <a:pt x="2747625" y="4182152"/>
                </a:lnTo>
                <a:lnTo>
                  <a:pt x="2745077" y="4184064"/>
                </a:lnTo>
                <a:lnTo>
                  <a:pt x="2741892" y="4185975"/>
                </a:lnTo>
                <a:lnTo>
                  <a:pt x="2739344" y="4188524"/>
                </a:lnTo>
                <a:lnTo>
                  <a:pt x="2734885" y="4193621"/>
                </a:lnTo>
                <a:lnTo>
                  <a:pt x="2730426" y="4198081"/>
                </a:lnTo>
                <a:lnTo>
                  <a:pt x="2724692" y="4204452"/>
                </a:lnTo>
                <a:lnTo>
                  <a:pt x="2716411" y="4212098"/>
                </a:lnTo>
                <a:lnTo>
                  <a:pt x="2708130" y="4219743"/>
                </a:lnTo>
                <a:lnTo>
                  <a:pt x="2701759" y="4224203"/>
                </a:lnTo>
                <a:lnTo>
                  <a:pt x="2696663" y="4229300"/>
                </a:lnTo>
                <a:lnTo>
                  <a:pt x="2690930" y="4233760"/>
                </a:lnTo>
                <a:lnTo>
                  <a:pt x="2684560" y="4238220"/>
                </a:lnTo>
                <a:lnTo>
                  <a:pt x="2680101" y="4241406"/>
                </a:lnTo>
                <a:lnTo>
                  <a:pt x="2673093" y="4245229"/>
                </a:lnTo>
                <a:lnTo>
                  <a:pt x="2665449" y="4247777"/>
                </a:lnTo>
                <a:lnTo>
                  <a:pt x="2660353" y="4248414"/>
                </a:lnTo>
                <a:lnTo>
                  <a:pt x="2656531" y="4249051"/>
                </a:lnTo>
                <a:lnTo>
                  <a:pt x="2652071" y="4249051"/>
                </a:lnTo>
                <a:lnTo>
                  <a:pt x="2648249" y="4248414"/>
                </a:lnTo>
                <a:lnTo>
                  <a:pt x="2643790" y="4248414"/>
                </a:lnTo>
                <a:lnTo>
                  <a:pt x="2637420" y="4247140"/>
                </a:lnTo>
                <a:lnTo>
                  <a:pt x="2631049" y="4245866"/>
                </a:lnTo>
                <a:lnTo>
                  <a:pt x="2626590" y="4243954"/>
                </a:lnTo>
                <a:lnTo>
                  <a:pt x="2621494" y="4239494"/>
                </a:lnTo>
                <a:lnTo>
                  <a:pt x="2615124" y="4234397"/>
                </a:lnTo>
                <a:lnTo>
                  <a:pt x="2608117" y="4229937"/>
                </a:lnTo>
                <a:lnTo>
                  <a:pt x="2602383" y="4226752"/>
                </a:lnTo>
                <a:lnTo>
                  <a:pt x="2596650" y="4222292"/>
                </a:lnTo>
                <a:lnTo>
                  <a:pt x="2589643" y="4216557"/>
                </a:lnTo>
                <a:lnTo>
                  <a:pt x="2581999" y="4210823"/>
                </a:lnTo>
                <a:lnTo>
                  <a:pt x="2574991" y="4207638"/>
                </a:lnTo>
                <a:lnTo>
                  <a:pt x="2567347" y="4205726"/>
                </a:lnTo>
                <a:lnTo>
                  <a:pt x="2557154" y="4204452"/>
                </a:lnTo>
                <a:lnTo>
                  <a:pt x="2545688" y="4203178"/>
                </a:lnTo>
                <a:lnTo>
                  <a:pt x="2536133" y="4202541"/>
                </a:lnTo>
                <a:lnTo>
                  <a:pt x="2529762" y="4203178"/>
                </a:lnTo>
                <a:lnTo>
                  <a:pt x="2522118" y="4205726"/>
                </a:lnTo>
                <a:lnTo>
                  <a:pt x="2513837" y="4207638"/>
                </a:lnTo>
                <a:lnTo>
                  <a:pt x="2506829" y="4210186"/>
                </a:lnTo>
                <a:lnTo>
                  <a:pt x="2499185" y="4212098"/>
                </a:lnTo>
                <a:lnTo>
                  <a:pt x="2488993" y="4215283"/>
                </a:lnTo>
                <a:lnTo>
                  <a:pt x="2479437" y="4218469"/>
                </a:lnTo>
                <a:lnTo>
                  <a:pt x="2470519" y="4219743"/>
                </a:lnTo>
                <a:lnTo>
                  <a:pt x="2467334" y="4220380"/>
                </a:lnTo>
                <a:lnTo>
                  <a:pt x="2463511" y="4220380"/>
                </a:lnTo>
                <a:lnTo>
                  <a:pt x="2459052" y="4220380"/>
                </a:lnTo>
                <a:lnTo>
                  <a:pt x="2455230" y="4219743"/>
                </a:lnTo>
                <a:lnTo>
                  <a:pt x="2450134" y="4219106"/>
                </a:lnTo>
                <a:lnTo>
                  <a:pt x="2446312" y="4219106"/>
                </a:lnTo>
                <a:lnTo>
                  <a:pt x="2441853" y="4219106"/>
                </a:lnTo>
                <a:lnTo>
                  <a:pt x="2438667" y="4219743"/>
                </a:lnTo>
                <a:lnTo>
                  <a:pt x="2432934" y="4222292"/>
                </a:lnTo>
                <a:lnTo>
                  <a:pt x="2424653" y="4226752"/>
                </a:lnTo>
                <a:lnTo>
                  <a:pt x="2416372" y="4231212"/>
                </a:lnTo>
                <a:lnTo>
                  <a:pt x="2409364" y="4234397"/>
                </a:lnTo>
                <a:lnTo>
                  <a:pt x="2403631" y="4236946"/>
                </a:lnTo>
                <a:lnTo>
                  <a:pt x="2395987" y="4240769"/>
                </a:lnTo>
                <a:lnTo>
                  <a:pt x="2389617" y="4243954"/>
                </a:lnTo>
                <a:lnTo>
                  <a:pt x="2383246" y="4246503"/>
                </a:lnTo>
                <a:lnTo>
                  <a:pt x="2378150" y="4248414"/>
                </a:lnTo>
                <a:lnTo>
                  <a:pt x="2371780" y="4250326"/>
                </a:lnTo>
                <a:lnTo>
                  <a:pt x="2369232" y="4250963"/>
                </a:lnTo>
                <a:lnTo>
                  <a:pt x="2366047" y="4251600"/>
                </a:lnTo>
                <a:lnTo>
                  <a:pt x="2362861" y="4251600"/>
                </a:lnTo>
                <a:lnTo>
                  <a:pt x="2360950" y="4250963"/>
                </a:lnTo>
                <a:lnTo>
                  <a:pt x="2357128" y="4249688"/>
                </a:lnTo>
                <a:lnTo>
                  <a:pt x="2351395" y="4247140"/>
                </a:lnTo>
                <a:lnTo>
                  <a:pt x="2346299" y="4243954"/>
                </a:lnTo>
                <a:lnTo>
                  <a:pt x="2341203" y="4241406"/>
                </a:lnTo>
                <a:lnTo>
                  <a:pt x="2337380" y="4238857"/>
                </a:lnTo>
                <a:lnTo>
                  <a:pt x="2333558" y="4235672"/>
                </a:lnTo>
                <a:lnTo>
                  <a:pt x="2328462" y="4233123"/>
                </a:lnTo>
                <a:lnTo>
                  <a:pt x="2324640" y="4231849"/>
                </a:lnTo>
                <a:lnTo>
                  <a:pt x="2322092" y="4232486"/>
                </a:lnTo>
                <a:lnTo>
                  <a:pt x="2318269" y="4233760"/>
                </a:lnTo>
                <a:lnTo>
                  <a:pt x="2315084" y="4235672"/>
                </a:lnTo>
                <a:lnTo>
                  <a:pt x="2311899" y="4238220"/>
                </a:lnTo>
                <a:lnTo>
                  <a:pt x="2304892" y="4243954"/>
                </a:lnTo>
                <a:lnTo>
                  <a:pt x="2300433" y="4248414"/>
                </a:lnTo>
                <a:lnTo>
                  <a:pt x="2296611" y="4253511"/>
                </a:lnTo>
                <a:lnTo>
                  <a:pt x="2292789" y="4259883"/>
                </a:lnTo>
                <a:lnTo>
                  <a:pt x="2289603" y="4266254"/>
                </a:lnTo>
                <a:lnTo>
                  <a:pt x="2285781" y="4270714"/>
                </a:lnTo>
                <a:lnTo>
                  <a:pt x="2283233" y="4276448"/>
                </a:lnTo>
                <a:lnTo>
                  <a:pt x="2280685" y="4283457"/>
                </a:lnTo>
                <a:lnTo>
                  <a:pt x="2278137" y="4290465"/>
                </a:lnTo>
                <a:lnTo>
                  <a:pt x="2275589" y="4294925"/>
                </a:lnTo>
                <a:lnTo>
                  <a:pt x="2269855" y="4303208"/>
                </a:lnTo>
                <a:lnTo>
                  <a:pt x="2263485" y="4311491"/>
                </a:lnTo>
                <a:lnTo>
                  <a:pt x="2259026" y="4315950"/>
                </a:lnTo>
                <a:lnTo>
                  <a:pt x="2252656" y="4320410"/>
                </a:lnTo>
                <a:lnTo>
                  <a:pt x="2246923" y="4324233"/>
                </a:lnTo>
                <a:lnTo>
                  <a:pt x="2241826" y="4328693"/>
                </a:lnTo>
                <a:lnTo>
                  <a:pt x="2236093" y="4331242"/>
                </a:lnTo>
                <a:lnTo>
                  <a:pt x="2228449" y="4335065"/>
                </a:lnTo>
                <a:lnTo>
                  <a:pt x="2225264" y="4338250"/>
                </a:lnTo>
                <a:lnTo>
                  <a:pt x="2222715" y="4340162"/>
                </a:lnTo>
                <a:lnTo>
                  <a:pt x="2219530" y="4342710"/>
                </a:lnTo>
                <a:lnTo>
                  <a:pt x="2217619" y="4345259"/>
                </a:lnTo>
                <a:lnTo>
                  <a:pt x="2213797" y="4348444"/>
                </a:lnTo>
                <a:lnTo>
                  <a:pt x="2209338" y="4353541"/>
                </a:lnTo>
                <a:lnTo>
                  <a:pt x="2205516" y="4358001"/>
                </a:lnTo>
                <a:lnTo>
                  <a:pt x="2202968" y="4363098"/>
                </a:lnTo>
                <a:lnTo>
                  <a:pt x="2202331" y="4368833"/>
                </a:lnTo>
                <a:lnTo>
                  <a:pt x="2201694" y="4375841"/>
                </a:lnTo>
                <a:lnTo>
                  <a:pt x="2201694" y="4382850"/>
                </a:lnTo>
                <a:lnTo>
                  <a:pt x="2201057" y="4389221"/>
                </a:lnTo>
                <a:lnTo>
                  <a:pt x="2199145" y="4397504"/>
                </a:lnTo>
                <a:lnTo>
                  <a:pt x="2197235" y="4407061"/>
                </a:lnTo>
                <a:lnTo>
                  <a:pt x="2195323" y="4417255"/>
                </a:lnTo>
                <a:lnTo>
                  <a:pt x="2193412" y="4425538"/>
                </a:lnTo>
                <a:lnTo>
                  <a:pt x="2191501" y="4437006"/>
                </a:lnTo>
                <a:lnTo>
                  <a:pt x="2189590" y="4449749"/>
                </a:lnTo>
                <a:lnTo>
                  <a:pt x="2187679" y="4463129"/>
                </a:lnTo>
                <a:lnTo>
                  <a:pt x="2185768" y="4473960"/>
                </a:lnTo>
                <a:lnTo>
                  <a:pt x="2183220" y="4485428"/>
                </a:lnTo>
                <a:lnTo>
                  <a:pt x="2179398" y="4498171"/>
                </a:lnTo>
                <a:lnTo>
                  <a:pt x="2174939" y="4510914"/>
                </a:lnTo>
                <a:lnTo>
                  <a:pt x="2171116" y="4519834"/>
                </a:lnTo>
                <a:lnTo>
                  <a:pt x="2168568" y="4528116"/>
                </a:lnTo>
                <a:lnTo>
                  <a:pt x="2164109" y="4537673"/>
                </a:lnTo>
                <a:lnTo>
                  <a:pt x="2162198" y="4542133"/>
                </a:lnTo>
                <a:lnTo>
                  <a:pt x="2159650" y="4547230"/>
                </a:lnTo>
                <a:lnTo>
                  <a:pt x="2157102" y="4551053"/>
                </a:lnTo>
                <a:lnTo>
                  <a:pt x="2153917" y="4553602"/>
                </a:lnTo>
                <a:lnTo>
                  <a:pt x="2144998" y="4561247"/>
                </a:lnTo>
                <a:lnTo>
                  <a:pt x="2134806" y="4568256"/>
                </a:lnTo>
                <a:lnTo>
                  <a:pt x="2130347" y="4571441"/>
                </a:lnTo>
                <a:lnTo>
                  <a:pt x="2126525" y="4575901"/>
                </a:lnTo>
                <a:lnTo>
                  <a:pt x="2123339" y="4581636"/>
                </a:lnTo>
                <a:lnTo>
                  <a:pt x="2120154" y="4585458"/>
                </a:lnTo>
                <a:lnTo>
                  <a:pt x="2117606" y="4589918"/>
                </a:lnTo>
                <a:lnTo>
                  <a:pt x="2115058" y="4596927"/>
                </a:lnTo>
                <a:lnTo>
                  <a:pt x="2113147" y="4603298"/>
                </a:lnTo>
                <a:lnTo>
                  <a:pt x="2109962" y="4609669"/>
                </a:lnTo>
                <a:lnTo>
                  <a:pt x="2109325" y="4615404"/>
                </a:lnTo>
                <a:lnTo>
                  <a:pt x="2107414" y="4623049"/>
                </a:lnTo>
                <a:lnTo>
                  <a:pt x="2105503" y="4630695"/>
                </a:lnTo>
                <a:lnTo>
                  <a:pt x="2102955" y="4636429"/>
                </a:lnTo>
                <a:lnTo>
                  <a:pt x="2101043" y="4640252"/>
                </a:lnTo>
                <a:lnTo>
                  <a:pt x="2096584" y="4645986"/>
                </a:lnTo>
                <a:lnTo>
                  <a:pt x="2094036" y="4647898"/>
                </a:lnTo>
                <a:lnTo>
                  <a:pt x="2091488" y="4650446"/>
                </a:lnTo>
                <a:lnTo>
                  <a:pt x="2088303" y="4651720"/>
                </a:lnTo>
                <a:lnTo>
                  <a:pt x="2085755" y="4652995"/>
                </a:lnTo>
                <a:lnTo>
                  <a:pt x="2079385" y="4654906"/>
                </a:lnTo>
                <a:lnTo>
                  <a:pt x="2071740" y="4653632"/>
                </a:lnTo>
                <a:lnTo>
                  <a:pt x="2063459" y="4653632"/>
                </a:lnTo>
                <a:lnTo>
                  <a:pt x="2057089" y="4652995"/>
                </a:lnTo>
                <a:lnTo>
                  <a:pt x="2046259" y="4651083"/>
                </a:lnTo>
                <a:lnTo>
                  <a:pt x="2032245" y="4648535"/>
                </a:lnTo>
                <a:lnTo>
                  <a:pt x="2018867" y="4645986"/>
                </a:lnTo>
                <a:lnTo>
                  <a:pt x="2008038" y="4644075"/>
                </a:lnTo>
                <a:lnTo>
                  <a:pt x="1999119" y="4638978"/>
                </a:lnTo>
                <a:lnTo>
                  <a:pt x="1988290" y="4634518"/>
                </a:lnTo>
                <a:lnTo>
                  <a:pt x="1982557" y="4632606"/>
                </a:lnTo>
                <a:lnTo>
                  <a:pt x="1976823" y="4630695"/>
                </a:lnTo>
                <a:lnTo>
                  <a:pt x="1971727" y="4629421"/>
                </a:lnTo>
                <a:lnTo>
                  <a:pt x="1967268" y="4628784"/>
                </a:lnTo>
                <a:lnTo>
                  <a:pt x="1960261" y="4629421"/>
                </a:lnTo>
                <a:lnTo>
                  <a:pt x="1952616" y="4631332"/>
                </a:lnTo>
                <a:lnTo>
                  <a:pt x="1948794" y="4631969"/>
                </a:lnTo>
                <a:lnTo>
                  <a:pt x="1945609" y="4633243"/>
                </a:lnTo>
                <a:lnTo>
                  <a:pt x="1942424" y="4634518"/>
                </a:lnTo>
                <a:lnTo>
                  <a:pt x="1939876" y="4636429"/>
                </a:lnTo>
                <a:lnTo>
                  <a:pt x="1938602" y="4637703"/>
                </a:lnTo>
                <a:lnTo>
                  <a:pt x="1936691" y="4638978"/>
                </a:lnTo>
                <a:lnTo>
                  <a:pt x="1935417" y="4640889"/>
                </a:lnTo>
                <a:lnTo>
                  <a:pt x="1934779" y="4644075"/>
                </a:lnTo>
                <a:lnTo>
                  <a:pt x="1932231" y="4649172"/>
                </a:lnTo>
                <a:lnTo>
                  <a:pt x="1930320" y="4652995"/>
                </a:lnTo>
                <a:lnTo>
                  <a:pt x="1923313" y="4657455"/>
                </a:lnTo>
                <a:lnTo>
                  <a:pt x="1914395" y="4661277"/>
                </a:lnTo>
                <a:lnTo>
                  <a:pt x="1909299" y="4662552"/>
                </a:lnTo>
                <a:lnTo>
                  <a:pt x="1904839" y="4663826"/>
                </a:lnTo>
                <a:lnTo>
                  <a:pt x="1899743" y="4665100"/>
                </a:lnTo>
                <a:lnTo>
                  <a:pt x="1895921" y="4665100"/>
                </a:lnTo>
                <a:lnTo>
                  <a:pt x="1890188" y="4663826"/>
                </a:lnTo>
                <a:lnTo>
                  <a:pt x="1881906" y="4661277"/>
                </a:lnTo>
                <a:lnTo>
                  <a:pt x="1874899" y="4658092"/>
                </a:lnTo>
                <a:lnTo>
                  <a:pt x="1869803" y="4656180"/>
                </a:lnTo>
                <a:lnTo>
                  <a:pt x="1864070" y="4651083"/>
                </a:lnTo>
                <a:lnTo>
                  <a:pt x="1858973" y="4644712"/>
                </a:lnTo>
                <a:lnTo>
                  <a:pt x="1852603" y="4638341"/>
                </a:lnTo>
                <a:lnTo>
                  <a:pt x="1847507" y="4633881"/>
                </a:lnTo>
                <a:lnTo>
                  <a:pt x="1843048" y="4631969"/>
                </a:lnTo>
                <a:lnTo>
                  <a:pt x="1837951" y="4628784"/>
                </a:lnTo>
                <a:lnTo>
                  <a:pt x="1832218" y="4627509"/>
                </a:lnTo>
                <a:lnTo>
                  <a:pt x="1828396" y="4626235"/>
                </a:lnTo>
                <a:lnTo>
                  <a:pt x="1825211" y="4626872"/>
                </a:lnTo>
                <a:lnTo>
                  <a:pt x="1822026" y="4628146"/>
                </a:lnTo>
                <a:lnTo>
                  <a:pt x="1818841" y="4630695"/>
                </a:lnTo>
                <a:lnTo>
                  <a:pt x="1816293" y="4633243"/>
                </a:lnTo>
                <a:lnTo>
                  <a:pt x="1809285" y="4637703"/>
                </a:lnTo>
                <a:lnTo>
                  <a:pt x="1804189" y="4640889"/>
                </a:lnTo>
                <a:lnTo>
                  <a:pt x="1797182" y="4640889"/>
                </a:lnTo>
                <a:lnTo>
                  <a:pt x="1790812" y="4640889"/>
                </a:lnTo>
                <a:lnTo>
                  <a:pt x="1783167" y="4640252"/>
                </a:lnTo>
                <a:lnTo>
                  <a:pt x="1776797" y="4638341"/>
                </a:lnTo>
                <a:lnTo>
                  <a:pt x="1772975" y="4636429"/>
                </a:lnTo>
                <a:lnTo>
                  <a:pt x="1767879" y="4632606"/>
                </a:lnTo>
                <a:lnTo>
                  <a:pt x="1762782" y="4628146"/>
                </a:lnTo>
                <a:lnTo>
                  <a:pt x="1760234" y="4624324"/>
                </a:lnTo>
                <a:lnTo>
                  <a:pt x="1757686" y="4621775"/>
                </a:lnTo>
                <a:lnTo>
                  <a:pt x="1754501" y="4619227"/>
                </a:lnTo>
                <a:lnTo>
                  <a:pt x="1752590" y="4615404"/>
                </a:lnTo>
                <a:lnTo>
                  <a:pt x="1750042" y="4612218"/>
                </a:lnTo>
                <a:lnTo>
                  <a:pt x="1748131" y="4608395"/>
                </a:lnTo>
                <a:lnTo>
                  <a:pt x="1746220" y="4604572"/>
                </a:lnTo>
                <a:lnTo>
                  <a:pt x="1743035" y="4602024"/>
                </a:lnTo>
                <a:lnTo>
                  <a:pt x="1740487" y="4600112"/>
                </a:lnTo>
                <a:lnTo>
                  <a:pt x="1736664" y="4598201"/>
                </a:lnTo>
                <a:lnTo>
                  <a:pt x="1731568" y="4596927"/>
                </a:lnTo>
                <a:lnTo>
                  <a:pt x="1727746" y="4595653"/>
                </a:lnTo>
                <a:lnTo>
                  <a:pt x="1723924" y="4595653"/>
                </a:lnTo>
                <a:lnTo>
                  <a:pt x="1717553" y="4596290"/>
                </a:lnTo>
                <a:lnTo>
                  <a:pt x="1711183" y="4598838"/>
                </a:lnTo>
                <a:lnTo>
                  <a:pt x="1706087" y="4601387"/>
                </a:lnTo>
                <a:lnTo>
                  <a:pt x="1701628" y="4602024"/>
                </a:lnTo>
                <a:lnTo>
                  <a:pt x="1697169" y="4602024"/>
                </a:lnTo>
                <a:lnTo>
                  <a:pt x="1692072" y="4602024"/>
                </a:lnTo>
                <a:lnTo>
                  <a:pt x="1686339" y="4601387"/>
                </a:lnTo>
                <a:lnTo>
                  <a:pt x="1682517" y="4600112"/>
                </a:lnTo>
                <a:lnTo>
                  <a:pt x="1677421" y="4597564"/>
                </a:lnTo>
                <a:lnTo>
                  <a:pt x="1672962" y="4593741"/>
                </a:lnTo>
                <a:lnTo>
                  <a:pt x="1671051" y="4591193"/>
                </a:lnTo>
                <a:lnTo>
                  <a:pt x="1669139" y="4589281"/>
                </a:lnTo>
                <a:lnTo>
                  <a:pt x="1668503" y="4587370"/>
                </a:lnTo>
                <a:lnTo>
                  <a:pt x="1667228" y="4585458"/>
                </a:lnTo>
                <a:lnTo>
                  <a:pt x="1666591" y="4583547"/>
                </a:lnTo>
                <a:lnTo>
                  <a:pt x="1665954" y="4581636"/>
                </a:lnTo>
                <a:lnTo>
                  <a:pt x="1666591" y="4579087"/>
                </a:lnTo>
                <a:lnTo>
                  <a:pt x="1666591" y="4577176"/>
                </a:lnTo>
                <a:lnTo>
                  <a:pt x="1668503" y="4572716"/>
                </a:lnTo>
                <a:lnTo>
                  <a:pt x="1670414" y="4568256"/>
                </a:lnTo>
                <a:lnTo>
                  <a:pt x="1674236" y="4563159"/>
                </a:lnTo>
                <a:lnTo>
                  <a:pt x="1679969" y="4558062"/>
                </a:lnTo>
                <a:lnTo>
                  <a:pt x="1685065" y="4552327"/>
                </a:lnTo>
                <a:lnTo>
                  <a:pt x="1688887" y="4546593"/>
                </a:lnTo>
                <a:lnTo>
                  <a:pt x="1692709" y="4542133"/>
                </a:lnTo>
                <a:lnTo>
                  <a:pt x="1696532" y="4537036"/>
                </a:lnTo>
                <a:lnTo>
                  <a:pt x="1698443" y="4534488"/>
                </a:lnTo>
                <a:lnTo>
                  <a:pt x="1699717" y="4531302"/>
                </a:lnTo>
                <a:lnTo>
                  <a:pt x="1701628" y="4529391"/>
                </a:lnTo>
                <a:lnTo>
                  <a:pt x="1701628" y="4527479"/>
                </a:lnTo>
                <a:lnTo>
                  <a:pt x="1700354" y="4524293"/>
                </a:lnTo>
                <a:lnTo>
                  <a:pt x="1699080" y="4521745"/>
                </a:lnTo>
                <a:lnTo>
                  <a:pt x="1696532" y="4518559"/>
                </a:lnTo>
                <a:lnTo>
                  <a:pt x="1693984" y="4515374"/>
                </a:lnTo>
                <a:lnTo>
                  <a:pt x="1686976" y="4510276"/>
                </a:lnTo>
                <a:lnTo>
                  <a:pt x="1682517" y="4505179"/>
                </a:lnTo>
                <a:lnTo>
                  <a:pt x="1676784" y="4503905"/>
                </a:lnTo>
                <a:lnTo>
                  <a:pt x="1671051" y="4503268"/>
                </a:lnTo>
                <a:lnTo>
                  <a:pt x="1664680" y="4501994"/>
                </a:lnTo>
                <a:lnTo>
                  <a:pt x="1660221" y="4500719"/>
                </a:lnTo>
                <a:lnTo>
                  <a:pt x="1657036" y="4494985"/>
                </a:lnTo>
                <a:lnTo>
                  <a:pt x="1653851" y="4488614"/>
                </a:lnTo>
                <a:lnTo>
                  <a:pt x="1652577" y="4486065"/>
                </a:lnTo>
                <a:lnTo>
                  <a:pt x="1651303" y="4482243"/>
                </a:lnTo>
                <a:lnTo>
                  <a:pt x="1650029" y="4480331"/>
                </a:lnTo>
                <a:lnTo>
                  <a:pt x="1648118" y="4479057"/>
                </a:lnTo>
                <a:lnTo>
                  <a:pt x="1646207" y="4477783"/>
                </a:lnTo>
                <a:lnTo>
                  <a:pt x="1642384" y="4476508"/>
                </a:lnTo>
                <a:lnTo>
                  <a:pt x="1639199" y="4476508"/>
                </a:lnTo>
                <a:lnTo>
                  <a:pt x="1636014" y="4476508"/>
                </a:lnTo>
                <a:lnTo>
                  <a:pt x="1629007" y="4477146"/>
                </a:lnTo>
                <a:lnTo>
                  <a:pt x="1623911" y="4476508"/>
                </a:lnTo>
                <a:lnTo>
                  <a:pt x="1619451" y="4475871"/>
                </a:lnTo>
                <a:lnTo>
                  <a:pt x="1614355" y="4475234"/>
                </a:lnTo>
                <a:lnTo>
                  <a:pt x="1609259" y="4473323"/>
                </a:lnTo>
                <a:lnTo>
                  <a:pt x="1606711" y="4472048"/>
                </a:lnTo>
                <a:lnTo>
                  <a:pt x="1605437" y="4469500"/>
                </a:lnTo>
                <a:lnTo>
                  <a:pt x="1604163" y="4466951"/>
                </a:lnTo>
                <a:lnTo>
                  <a:pt x="1602889" y="4464403"/>
                </a:lnTo>
                <a:lnTo>
                  <a:pt x="1602889" y="4461854"/>
                </a:lnTo>
                <a:lnTo>
                  <a:pt x="1602252" y="4456757"/>
                </a:lnTo>
                <a:lnTo>
                  <a:pt x="1602252" y="4452297"/>
                </a:lnTo>
                <a:lnTo>
                  <a:pt x="1602889" y="4448474"/>
                </a:lnTo>
                <a:lnTo>
                  <a:pt x="1604163" y="4443377"/>
                </a:lnTo>
                <a:lnTo>
                  <a:pt x="1604800" y="4441466"/>
                </a:lnTo>
                <a:lnTo>
                  <a:pt x="1604800" y="4439555"/>
                </a:lnTo>
                <a:lnTo>
                  <a:pt x="1604800" y="4437643"/>
                </a:lnTo>
                <a:lnTo>
                  <a:pt x="1604163" y="4435732"/>
                </a:lnTo>
                <a:lnTo>
                  <a:pt x="1604163" y="4431909"/>
                </a:lnTo>
                <a:lnTo>
                  <a:pt x="1602889" y="4429360"/>
                </a:lnTo>
                <a:lnTo>
                  <a:pt x="1600341" y="4426175"/>
                </a:lnTo>
                <a:lnTo>
                  <a:pt x="1598430" y="4422352"/>
                </a:lnTo>
                <a:lnTo>
                  <a:pt x="1593970" y="4416618"/>
                </a:lnTo>
                <a:lnTo>
                  <a:pt x="1589511" y="4413432"/>
                </a:lnTo>
                <a:lnTo>
                  <a:pt x="1586326" y="4412795"/>
                </a:lnTo>
                <a:lnTo>
                  <a:pt x="1583141" y="4412795"/>
                </a:lnTo>
                <a:lnTo>
                  <a:pt x="1578682" y="4412795"/>
                </a:lnTo>
                <a:lnTo>
                  <a:pt x="1575496" y="4412795"/>
                </a:lnTo>
                <a:lnTo>
                  <a:pt x="1568489" y="4414069"/>
                </a:lnTo>
                <a:lnTo>
                  <a:pt x="1562756" y="4415981"/>
                </a:lnTo>
                <a:lnTo>
                  <a:pt x="1560208" y="4417255"/>
                </a:lnTo>
                <a:lnTo>
                  <a:pt x="1556386" y="4419166"/>
                </a:lnTo>
                <a:lnTo>
                  <a:pt x="1553200" y="4422352"/>
                </a:lnTo>
                <a:lnTo>
                  <a:pt x="1550015" y="4425538"/>
                </a:lnTo>
                <a:lnTo>
                  <a:pt x="1543008" y="4431272"/>
                </a:lnTo>
                <a:lnTo>
                  <a:pt x="1538549" y="4435732"/>
                </a:lnTo>
                <a:lnTo>
                  <a:pt x="1531542" y="4438917"/>
                </a:lnTo>
                <a:lnTo>
                  <a:pt x="1522623" y="4442103"/>
                </a:lnTo>
                <a:lnTo>
                  <a:pt x="1514342" y="4444652"/>
                </a:lnTo>
                <a:lnTo>
                  <a:pt x="1506698" y="4447837"/>
                </a:lnTo>
                <a:lnTo>
                  <a:pt x="1500327" y="4449749"/>
                </a:lnTo>
                <a:lnTo>
                  <a:pt x="1492683" y="4452297"/>
                </a:lnTo>
                <a:lnTo>
                  <a:pt x="1484402" y="4454846"/>
                </a:lnTo>
                <a:lnTo>
                  <a:pt x="1477394" y="4456757"/>
                </a:lnTo>
                <a:lnTo>
                  <a:pt x="1471661" y="4460580"/>
                </a:lnTo>
                <a:lnTo>
                  <a:pt x="1464017" y="4464403"/>
                </a:lnTo>
                <a:lnTo>
                  <a:pt x="1457646" y="4468226"/>
                </a:lnTo>
                <a:lnTo>
                  <a:pt x="1451276" y="4472048"/>
                </a:lnTo>
                <a:lnTo>
                  <a:pt x="1443632" y="4475234"/>
                </a:lnTo>
                <a:lnTo>
                  <a:pt x="1434077" y="4478420"/>
                </a:lnTo>
                <a:lnTo>
                  <a:pt x="1426432" y="4480331"/>
                </a:lnTo>
                <a:lnTo>
                  <a:pt x="1421336" y="4480968"/>
                </a:lnTo>
                <a:lnTo>
                  <a:pt x="1417514" y="4480968"/>
                </a:lnTo>
                <a:lnTo>
                  <a:pt x="1410507" y="4480331"/>
                </a:lnTo>
                <a:lnTo>
                  <a:pt x="1407321" y="4479694"/>
                </a:lnTo>
                <a:lnTo>
                  <a:pt x="1404136" y="4479057"/>
                </a:lnTo>
                <a:lnTo>
                  <a:pt x="1400951" y="4477783"/>
                </a:lnTo>
                <a:lnTo>
                  <a:pt x="1399677" y="4476508"/>
                </a:lnTo>
                <a:lnTo>
                  <a:pt x="1398403" y="4468863"/>
                </a:lnTo>
                <a:lnTo>
                  <a:pt x="1397129" y="4459943"/>
                </a:lnTo>
                <a:lnTo>
                  <a:pt x="1397129" y="4454846"/>
                </a:lnTo>
                <a:lnTo>
                  <a:pt x="1396492" y="4450386"/>
                </a:lnTo>
                <a:lnTo>
                  <a:pt x="1396492" y="4447837"/>
                </a:lnTo>
                <a:lnTo>
                  <a:pt x="1395218" y="4445289"/>
                </a:lnTo>
                <a:lnTo>
                  <a:pt x="1393944" y="4443377"/>
                </a:lnTo>
                <a:lnTo>
                  <a:pt x="1392670" y="4442740"/>
                </a:lnTo>
                <a:lnTo>
                  <a:pt x="1390122" y="4442103"/>
                </a:lnTo>
                <a:lnTo>
                  <a:pt x="1388848" y="4442103"/>
                </a:lnTo>
                <a:lnTo>
                  <a:pt x="1386937" y="4442740"/>
                </a:lnTo>
                <a:lnTo>
                  <a:pt x="1385025" y="4444015"/>
                </a:lnTo>
                <a:lnTo>
                  <a:pt x="1381840" y="4447837"/>
                </a:lnTo>
                <a:lnTo>
                  <a:pt x="1377381" y="4449749"/>
                </a:lnTo>
                <a:lnTo>
                  <a:pt x="1372922" y="4451023"/>
                </a:lnTo>
                <a:lnTo>
                  <a:pt x="1365278" y="4452297"/>
                </a:lnTo>
                <a:lnTo>
                  <a:pt x="1358907" y="4452297"/>
                </a:lnTo>
                <a:lnTo>
                  <a:pt x="1353174" y="4452297"/>
                </a:lnTo>
                <a:lnTo>
                  <a:pt x="1347441" y="4451660"/>
                </a:lnTo>
                <a:lnTo>
                  <a:pt x="1339160" y="4449112"/>
                </a:lnTo>
                <a:lnTo>
                  <a:pt x="1335974" y="4447837"/>
                </a:lnTo>
                <a:lnTo>
                  <a:pt x="1332152" y="4445926"/>
                </a:lnTo>
                <a:lnTo>
                  <a:pt x="1328967" y="4444015"/>
                </a:lnTo>
                <a:lnTo>
                  <a:pt x="1327056" y="4442740"/>
                </a:lnTo>
                <a:lnTo>
                  <a:pt x="1323871" y="4441466"/>
                </a:lnTo>
                <a:lnTo>
                  <a:pt x="1321323" y="4439555"/>
                </a:lnTo>
                <a:lnTo>
                  <a:pt x="1319412" y="4437006"/>
                </a:lnTo>
                <a:lnTo>
                  <a:pt x="1317501" y="4433183"/>
                </a:lnTo>
                <a:lnTo>
                  <a:pt x="1314953" y="4428086"/>
                </a:lnTo>
                <a:lnTo>
                  <a:pt x="1311767" y="4423626"/>
                </a:lnTo>
                <a:lnTo>
                  <a:pt x="1307308" y="4419166"/>
                </a:lnTo>
                <a:lnTo>
                  <a:pt x="1300938" y="4415981"/>
                </a:lnTo>
                <a:lnTo>
                  <a:pt x="1295205" y="4412795"/>
                </a:lnTo>
                <a:lnTo>
                  <a:pt x="1290109" y="4408335"/>
                </a:lnTo>
                <a:lnTo>
                  <a:pt x="1288197" y="4405786"/>
                </a:lnTo>
                <a:lnTo>
                  <a:pt x="1286923" y="4401326"/>
                </a:lnTo>
                <a:lnTo>
                  <a:pt x="1285649" y="4395592"/>
                </a:lnTo>
                <a:lnTo>
                  <a:pt x="1285649" y="4391769"/>
                </a:lnTo>
                <a:lnTo>
                  <a:pt x="1286286" y="4386035"/>
                </a:lnTo>
                <a:lnTo>
                  <a:pt x="1289471" y="4379664"/>
                </a:lnTo>
                <a:lnTo>
                  <a:pt x="1292657" y="4372655"/>
                </a:lnTo>
                <a:lnTo>
                  <a:pt x="1295205" y="4367558"/>
                </a:lnTo>
                <a:lnTo>
                  <a:pt x="1300301" y="4359276"/>
                </a:lnTo>
                <a:lnTo>
                  <a:pt x="1307945" y="4350993"/>
                </a:lnTo>
                <a:lnTo>
                  <a:pt x="1315590" y="4342710"/>
                </a:lnTo>
                <a:lnTo>
                  <a:pt x="1321960" y="4335702"/>
                </a:lnTo>
                <a:lnTo>
                  <a:pt x="1325145" y="4331242"/>
                </a:lnTo>
                <a:lnTo>
                  <a:pt x="1328967" y="4324233"/>
                </a:lnTo>
                <a:lnTo>
                  <a:pt x="1330878" y="4321048"/>
                </a:lnTo>
                <a:lnTo>
                  <a:pt x="1332152" y="4317862"/>
                </a:lnTo>
                <a:lnTo>
                  <a:pt x="1333426" y="4314676"/>
                </a:lnTo>
                <a:lnTo>
                  <a:pt x="1334063" y="4311491"/>
                </a:lnTo>
                <a:lnTo>
                  <a:pt x="1334700" y="4308305"/>
                </a:lnTo>
                <a:lnTo>
                  <a:pt x="1334700" y="4305119"/>
                </a:lnTo>
                <a:lnTo>
                  <a:pt x="1334700" y="4300659"/>
                </a:lnTo>
                <a:lnTo>
                  <a:pt x="1334063" y="4296836"/>
                </a:lnTo>
                <a:lnTo>
                  <a:pt x="1333426" y="4293014"/>
                </a:lnTo>
                <a:lnTo>
                  <a:pt x="1332152" y="4289828"/>
                </a:lnTo>
                <a:lnTo>
                  <a:pt x="1330878" y="4285368"/>
                </a:lnTo>
                <a:lnTo>
                  <a:pt x="1328967" y="4282819"/>
                </a:lnTo>
                <a:lnTo>
                  <a:pt x="1325145" y="4278997"/>
                </a:lnTo>
                <a:lnTo>
                  <a:pt x="1319412" y="4275174"/>
                </a:lnTo>
                <a:lnTo>
                  <a:pt x="1314316" y="4272625"/>
                </a:lnTo>
                <a:lnTo>
                  <a:pt x="1309856" y="4270714"/>
                </a:lnTo>
                <a:lnTo>
                  <a:pt x="1300938" y="4266891"/>
                </a:lnTo>
                <a:lnTo>
                  <a:pt x="1292020" y="4262431"/>
                </a:lnTo>
                <a:lnTo>
                  <a:pt x="1281827" y="4258608"/>
                </a:lnTo>
                <a:lnTo>
                  <a:pt x="1273546" y="4254148"/>
                </a:lnTo>
                <a:lnTo>
                  <a:pt x="1264627" y="4244591"/>
                </a:lnTo>
                <a:lnTo>
                  <a:pt x="1255709" y="4234397"/>
                </a:lnTo>
                <a:lnTo>
                  <a:pt x="1252524" y="4229300"/>
                </a:lnTo>
                <a:lnTo>
                  <a:pt x="1248065" y="4222292"/>
                </a:lnTo>
                <a:lnTo>
                  <a:pt x="1244243" y="4214646"/>
                </a:lnTo>
                <a:lnTo>
                  <a:pt x="1241695" y="4210186"/>
                </a:lnTo>
                <a:lnTo>
                  <a:pt x="1239783" y="4205726"/>
                </a:lnTo>
                <a:lnTo>
                  <a:pt x="1237235" y="4198718"/>
                </a:lnTo>
                <a:lnTo>
                  <a:pt x="1234050" y="4192984"/>
                </a:lnTo>
                <a:lnTo>
                  <a:pt x="1231502" y="4187886"/>
                </a:lnTo>
                <a:lnTo>
                  <a:pt x="1228317" y="4180878"/>
                </a:lnTo>
                <a:lnTo>
                  <a:pt x="1225132" y="4173869"/>
                </a:lnTo>
                <a:lnTo>
                  <a:pt x="1215576" y="4168772"/>
                </a:lnTo>
                <a:lnTo>
                  <a:pt x="1207295" y="4163675"/>
                </a:lnTo>
                <a:lnTo>
                  <a:pt x="1199014" y="4157941"/>
                </a:lnTo>
                <a:lnTo>
                  <a:pt x="1190095" y="4151570"/>
                </a:lnTo>
                <a:lnTo>
                  <a:pt x="1187547" y="4150933"/>
                </a:lnTo>
                <a:lnTo>
                  <a:pt x="1183088" y="4149658"/>
                </a:lnTo>
                <a:lnTo>
                  <a:pt x="1181177" y="4149021"/>
                </a:lnTo>
                <a:lnTo>
                  <a:pt x="1178629" y="4149021"/>
                </a:lnTo>
                <a:lnTo>
                  <a:pt x="1176718" y="4149021"/>
                </a:lnTo>
                <a:lnTo>
                  <a:pt x="1176081" y="4149658"/>
                </a:lnTo>
                <a:lnTo>
                  <a:pt x="1174170" y="4149658"/>
                </a:lnTo>
                <a:lnTo>
                  <a:pt x="1172259" y="4150295"/>
                </a:lnTo>
                <a:lnTo>
                  <a:pt x="1170985" y="4151570"/>
                </a:lnTo>
                <a:lnTo>
                  <a:pt x="1168436" y="4152844"/>
                </a:lnTo>
                <a:lnTo>
                  <a:pt x="1164614" y="4156667"/>
                </a:lnTo>
                <a:lnTo>
                  <a:pt x="1161429" y="4159215"/>
                </a:lnTo>
                <a:lnTo>
                  <a:pt x="1156333" y="4161127"/>
                </a:lnTo>
                <a:lnTo>
                  <a:pt x="1150600" y="4162401"/>
                </a:lnTo>
                <a:lnTo>
                  <a:pt x="1144229" y="4163675"/>
                </a:lnTo>
                <a:lnTo>
                  <a:pt x="1139770" y="4163675"/>
                </a:lnTo>
                <a:lnTo>
                  <a:pt x="1134674" y="4163675"/>
                </a:lnTo>
                <a:lnTo>
                  <a:pt x="1130215" y="4163038"/>
                </a:lnTo>
                <a:lnTo>
                  <a:pt x="1125756" y="4163038"/>
                </a:lnTo>
                <a:lnTo>
                  <a:pt x="1121934" y="4163675"/>
                </a:lnTo>
                <a:lnTo>
                  <a:pt x="1120659" y="4164950"/>
                </a:lnTo>
                <a:lnTo>
                  <a:pt x="1119385" y="4166861"/>
                </a:lnTo>
                <a:lnTo>
                  <a:pt x="1118748" y="4170047"/>
                </a:lnTo>
                <a:lnTo>
                  <a:pt x="1118111" y="4173232"/>
                </a:lnTo>
                <a:lnTo>
                  <a:pt x="1117474" y="4180241"/>
                </a:lnTo>
                <a:lnTo>
                  <a:pt x="1117474" y="4185975"/>
                </a:lnTo>
                <a:lnTo>
                  <a:pt x="1118111" y="4190435"/>
                </a:lnTo>
                <a:lnTo>
                  <a:pt x="1118748" y="4196806"/>
                </a:lnTo>
                <a:lnTo>
                  <a:pt x="1118748" y="4202541"/>
                </a:lnTo>
                <a:lnTo>
                  <a:pt x="1117474" y="4207638"/>
                </a:lnTo>
                <a:lnTo>
                  <a:pt x="1109830" y="4212098"/>
                </a:lnTo>
                <a:lnTo>
                  <a:pt x="1103460" y="4217195"/>
                </a:lnTo>
                <a:lnTo>
                  <a:pt x="1098364" y="4221017"/>
                </a:lnTo>
                <a:lnTo>
                  <a:pt x="1093904" y="4224840"/>
                </a:lnTo>
                <a:lnTo>
                  <a:pt x="1090719" y="4226752"/>
                </a:lnTo>
                <a:lnTo>
                  <a:pt x="1088808" y="4229300"/>
                </a:lnTo>
                <a:lnTo>
                  <a:pt x="1086897" y="4231849"/>
                </a:lnTo>
                <a:lnTo>
                  <a:pt x="1085623" y="4234397"/>
                </a:lnTo>
                <a:lnTo>
                  <a:pt x="1084349" y="4236946"/>
                </a:lnTo>
                <a:lnTo>
                  <a:pt x="1082438" y="4242043"/>
                </a:lnTo>
                <a:lnTo>
                  <a:pt x="1081801" y="4246503"/>
                </a:lnTo>
                <a:lnTo>
                  <a:pt x="1081164" y="4250963"/>
                </a:lnTo>
                <a:lnTo>
                  <a:pt x="1082438" y="4256697"/>
                </a:lnTo>
                <a:lnTo>
                  <a:pt x="1085623" y="4263068"/>
                </a:lnTo>
                <a:lnTo>
                  <a:pt x="1088808" y="4269440"/>
                </a:lnTo>
                <a:lnTo>
                  <a:pt x="1090719" y="4272625"/>
                </a:lnTo>
                <a:lnTo>
                  <a:pt x="1088808" y="4281545"/>
                </a:lnTo>
                <a:lnTo>
                  <a:pt x="1085623" y="4292376"/>
                </a:lnTo>
                <a:lnTo>
                  <a:pt x="1081801" y="4295562"/>
                </a:lnTo>
                <a:lnTo>
                  <a:pt x="1076068" y="4297474"/>
                </a:lnTo>
                <a:lnTo>
                  <a:pt x="1070971" y="4298748"/>
                </a:lnTo>
                <a:lnTo>
                  <a:pt x="1066512" y="4299385"/>
                </a:lnTo>
                <a:lnTo>
                  <a:pt x="1060779" y="4298111"/>
                </a:lnTo>
                <a:lnTo>
                  <a:pt x="1054409" y="4296199"/>
                </a:lnTo>
                <a:lnTo>
                  <a:pt x="1049313" y="4293651"/>
                </a:lnTo>
                <a:lnTo>
                  <a:pt x="1044216" y="4292376"/>
                </a:lnTo>
                <a:lnTo>
                  <a:pt x="1036572" y="4290465"/>
                </a:lnTo>
                <a:lnTo>
                  <a:pt x="1026380" y="4287279"/>
                </a:lnTo>
                <a:lnTo>
                  <a:pt x="1016824" y="4286005"/>
                </a:lnTo>
                <a:lnTo>
                  <a:pt x="1007906" y="4284731"/>
                </a:lnTo>
                <a:lnTo>
                  <a:pt x="1003447" y="4284731"/>
                </a:lnTo>
                <a:lnTo>
                  <a:pt x="997076" y="4285368"/>
                </a:lnTo>
                <a:lnTo>
                  <a:pt x="990706" y="4286005"/>
                </a:lnTo>
                <a:lnTo>
                  <a:pt x="986247" y="4287279"/>
                </a:lnTo>
                <a:lnTo>
                  <a:pt x="982425" y="4290465"/>
                </a:lnTo>
                <a:lnTo>
                  <a:pt x="978603" y="4294925"/>
                </a:lnTo>
                <a:lnTo>
                  <a:pt x="976054" y="4300022"/>
                </a:lnTo>
                <a:lnTo>
                  <a:pt x="974143" y="4304482"/>
                </a:lnTo>
                <a:lnTo>
                  <a:pt x="970321" y="4311491"/>
                </a:lnTo>
                <a:lnTo>
                  <a:pt x="966499" y="4320410"/>
                </a:lnTo>
                <a:lnTo>
                  <a:pt x="963314" y="4329330"/>
                </a:lnTo>
                <a:lnTo>
                  <a:pt x="959492" y="4335702"/>
                </a:lnTo>
                <a:lnTo>
                  <a:pt x="951210" y="4340799"/>
                </a:lnTo>
                <a:lnTo>
                  <a:pt x="942292" y="4345259"/>
                </a:lnTo>
                <a:lnTo>
                  <a:pt x="941655" y="4347807"/>
                </a:lnTo>
                <a:lnTo>
                  <a:pt x="942292" y="4350993"/>
                </a:lnTo>
                <a:lnTo>
                  <a:pt x="942929" y="4353541"/>
                </a:lnTo>
                <a:lnTo>
                  <a:pt x="943566" y="4356727"/>
                </a:lnTo>
                <a:lnTo>
                  <a:pt x="946114" y="4363098"/>
                </a:lnTo>
                <a:lnTo>
                  <a:pt x="946751" y="4367558"/>
                </a:lnTo>
                <a:lnTo>
                  <a:pt x="946751" y="4373293"/>
                </a:lnTo>
                <a:lnTo>
                  <a:pt x="945477" y="4380938"/>
                </a:lnTo>
                <a:lnTo>
                  <a:pt x="944203" y="4387947"/>
                </a:lnTo>
                <a:lnTo>
                  <a:pt x="942292" y="4394318"/>
                </a:lnTo>
                <a:lnTo>
                  <a:pt x="934648" y="4400689"/>
                </a:lnTo>
                <a:lnTo>
                  <a:pt x="925729" y="4406424"/>
                </a:lnTo>
                <a:lnTo>
                  <a:pt x="921907" y="4407698"/>
                </a:lnTo>
                <a:lnTo>
                  <a:pt x="918085" y="4408972"/>
                </a:lnTo>
                <a:lnTo>
                  <a:pt x="913626" y="4409609"/>
                </a:lnTo>
                <a:lnTo>
                  <a:pt x="909167" y="4410246"/>
                </a:lnTo>
                <a:lnTo>
                  <a:pt x="900248" y="4411521"/>
                </a:lnTo>
                <a:lnTo>
                  <a:pt x="893878" y="4411521"/>
                </a:lnTo>
                <a:lnTo>
                  <a:pt x="889419" y="4408972"/>
                </a:lnTo>
                <a:lnTo>
                  <a:pt x="884960" y="4406424"/>
                </a:lnTo>
                <a:lnTo>
                  <a:pt x="880500" y="4404512"/>
                </a:lnTo>
                <a:lnTo>
                  <a:pt x="876678" y="4403875"/>
                </a:lnTo>
                <a:lnTo>
                  <a:pt x="874130" y="4404512"/>
                </a:lnTo>
                <a:lnTo>
                  <a:pt x="871582" y="4405786"/>
                </a:lnTo>
                <a:lnTo>
                  <a:pt x="867760" y="4408335"/>
                </a:lnTo>
                <a:lnTo>
                  <a:pt x="864575" y="4411521"/>
                </a:lnTo>
                <a:lnTo>
                  <a:pt x="858205" y="4417255"/>
                </a:lnTo>
                <a:lnTo>
                  <a:pt x="854382" y="4420441"/>
                </a:lnTo>
                <a:lnTo>
                  <a:pt x="853108" y="4424263"/>
                </a:lnTo>
                <a:lnTo>
                  <a:pt x="849286" y="4428086"/>
                </a:lnTo>
                <a:lnTo>
                  <a:pt x="844190" y="4431909"/>
                </a:lnTo>
                <a:lnTo>
                  <a:pt x="840368" y="4435732"/>
                </a:lnTo>
                <a:lnTo>
                  <a:pt x="835909" y="4437006"/>
                </a:lnTo>
                <a:lnTo>
                  <a:pt x="831449" y="4438917"/>
                </a:lnTo>
                <a:lnTo>
                  <a:pt x="826990" y="4439555"/>
                </a:lnTo>
                <a:lnTo>
                  <a:pt x="823168" y="4440192"/>
                </a:lnTo>
                <a:lnTo>
                  <a:pt x="823168" y="4436369"/>
                </a:lnTo>
                <a:lnTo>
                  <a:pt x="823805" y="4431272"/>
                </a:lnTo>
                <a:lnTo>
                  <a:pt x="823805" y="4427449"/>
                </a:lnTo>
                <a:lnTo>
                  <a:pt x="823168" y="4423626"/>
                </a:lnTo>
                <a:lnTo>
                  <a:pt x="822531" y="4419803"/>
                </a:lnTo>
                <a:lnTo>
                  <a:pt x="821257" y="4417255"/>
                </a:lnTo>
                <a:lnTo>
                  <a:pt x="819983" y="4413432"/>
                </a:lnTo>
                <a:lnTo>
                  <a:pt x="818072" y="4409609"/>
                </a:lnTo>
                <a:lnTo>
                  <a:pt x="816798" y="4406424"/>
                </a:lnTo>
                <a:lnTo>
                  <a:pt x="814887" y="4402601"/>
                </a:lnTo>
                <a:lnTo>
                  <a:pt x="813613" y="4399415"/>
                </a:lnTo>
                <a:lnTo>
                  <a:pt x="812976" y="4396229"/>
                </a:lnTo>
                <a:lnTo>
                  <a:pt x="812339" y="4389858"/>
                </a:lnTo>
                <a:lnTo>
                  <a:pt x="811702" y="4382212"/>
                </a:lnTo>
                <a:lnTo>
                  <a:pt x="811702" y="4375204"/>
                </a:lnTo>
                <a:lnTo>
                  <a:pt x="811065" y="4369470"/>
                </a:lnTo>
                <a:lnTo>
                  <a:pt x="810428" y="4366921"/>
                </a:lnTo>
                <a:lnTo>
                  <a:pt x="809791" y="4364373"/>
                </a:lnTo>
                <a:lnTo>
                  <a:pt x="808516" y="4360550"/>
                </a:lnTo>
                <a:lnTo>
                  <a:pt x="806605" y="4358001"/>
                </a:lnTo>
                <a:lnTo>
                  <a:pt x="802146" y="4352904"/>
                </a:lnTo>
                <a:lnTo>
                  <a:pt x="798961" y="4347807"/>
                </a:lnTo>
                <a:lnTo>
                  <a:pt x="794502" y="4344622"/>
                </a:lnTo>
                <a:lnTo>
                  <a:pt x="788769" y="4341436"/>
                </a:lnTo>
                <a:lnTo>
                  <a:pt x="783672" y="4338250"/>
                </a:lnTo>
                <a:lnTo>
                  <a:pt x="779213" y="4335702"/>
                </a:lnTo>
                <a:lnTo>
                  <a:pt x="775391" y="4331242"/>
                </a:lnTo>
                <a:lnTo>
                  <a:pt x="771569" y="4324233"/>
                </a:lnTo>
                <a:lnTo>
                  <a:pt x="769658" y="4321048"/>
                </a:lnTo>
                <a:lnTo>
                  <a:pt x="768384" y="4317862"/>
                </a:lnTo>
                <a:lnTo>
                  <a:pt x="767110" y="4314676"/>
                </a:lnTo>
                <a:lnTo>
                  <a:pt x="767110" y="4311491"/>
                </a:lnTo>
                <a:lnTo>
                  <a:pt x="767747" y="4307668"/>
                </a:lnTo>
                <a:lnTo>
                  <a:pt x="769658" y="4302571"/>
                </a:lnTo>
                <a:lnTo>
                  <a:pt x="772206" y="4297474"/>
                </a:lnTo>
                <a:lnTo>
                  <a:pt x="774754" y="4294925"/>
                </a:lnTo>
                <a:lnTo>
                  <a:pt x="774754" y="4287917"/>
                </a:lnTo>
                <a:lnTo>
                  <a:pt x="774754" y="4280271"/>
                </a:lnTo>
                <a:lnTo>
                  <a:pt x="775391" y="4271988"/>
                </a:lnTo>
                <a:lnTo>
                  <a:pt x="776665" y="4266254"/>
                </a:lnTo>
                <a:lnTo>
                  <a:pt x="779213" y="4260520"/>
                </a:lnTo>
                <a:lnTo>
                  <a:pt x="783672" y="4254786"/>
                </a:lnTo>
                <a:lnTo>
                  <a:pt x="787495" y="4247777"/>
                </a:lnTo>
                <a:lnTo>
                  <a:pt x="791116" y="4241741"/>
                </a:lnTo>
                <a:lnTo>
                  <a:pt x="790177" y="4242680"/>
                </a:lnTo>
                <a:lnTo>
                  <a:pt x="786357" y="4248415"/>
                </a:lnTo>
                <a:lnTo>
                  <a:pt x="782536" y="4256060"/>
                </a:lnTo>
                <a:lnTo>
                  <a:pt x="778079" y="4261794"/>
                </a:lnTo>
                <a:lnTo>
                  <a:pt x="775532" y="4266892"/>
                </a:lnTo>
                <a:lnTo>
                  <a:pt x="774259" y="4273263"/>
                </a:lnTo>
                <a:lnTo>
                  <a:pt x="773622" y="4281546"/>
                </a:lnTo>
                <a:lnTo>
                  <a:pt x="773622" y="4289828"/>
                </a:lnTo>
                <a:lnTo>
                  <a:pt x="773622" y="4295563"/>
                </a:lnTo>
                <a:lnTo>
                  <a:pt x="771075" y="4298748"/>
                </a:lnTo>
                <a:lnTo>
                  <a:pt x="768528" y="4303845"/>
                </a:lnTo>
                <a:lnTo>
                  <a:pt x="766618" y="4308305"/>
                </a:lnTo>
                <a:lnTo>
                  <a:pt x="765981" y="4312765"/>
                </a:lnTo>
                <a:lnTo>
                  <a:pt x="765981" y="4315951"/>
                </a:lnTo>
                <a:lnTo>
                  <a:pt x="767255" y="4319137"/>
                </a:lnTo>
                <a:lnTo>
                  <a:pt x="768528" y="4322322"/>
                </a:lnTo>
                <a:lnTo>
                  <a:pt x="770438" y="4326145"/>
                </a:lnTo>
                <a:lnTo>
                  <a:pt x="774259" y="4332516"/>
                </a:lnTo>
                <a:lnTo>
                  <a:pt x="778079" y="4336976"/>
                </a:lnTo>
                <a:lnTo>
                  <a:pt x="782536" y="4339525"/>
                </a:lnTo>
                <a:lnTo>
                  <a:pt x="787630" y="4342073"/>
                </a:lnTo>
                <a:lnTo>
                  <a:pt x="793361" y="4345259"/>
                </a:lnTo>
                <a:lnTo>
                  <a:pt x="797818" y="4349082"/>
                </a:lnTo>
                <a:lnTo>
                  <a:pt x="801638" y="4353542"/>
                </a:lnTo>
                <a:lnTo>
                  <a:pt x="805458" y="4359276"/>
                </a:lnTo>
                <a:lnTo>
                  <a:pt x="807368" y="4362462"/>
                </a:lnTo>
                <a:lnTo>
                  <a:pt x="808642" y="4365647"/>
                </a:lnTo>
                <a:lnTo>
                  <a:pt x="809279" y="4368196"/>
                </a:lnTo>
                <a:lnTo>
                  <a:pt x="809915" y="4370744"/>
                </a:lnTo>
                <a:lnTo>
                  <a:pt x="810552" y="4376479"/>
                </a:lnTo>
                <a:lnTo>
                  <a:pt x="811189" y="4383487"/>
                </a:lnTo>
                <a:lnTo>
                  <a:pt x="811189" y="4391133"/>
                </a:lnTo>
                <a:lnTo>
                  <a:pt x="811826" y="4397504"/>
                </a:lnTo>
                <a:lnTo>
                  <a:pt x="812462" y="4400690"/>
                </a:lnTo>
                <a:lnTo>
                  <a:pt x="814372" y="4403875"/>
                </a:lnTo>
                <a:lnTo>
                  <a:pt x="815646" y="4407061"/>
                </a:lnTo>
                <a:lnTo>
                  <a:pt x="817556" y="4411521"/>
                </a:lnTo>
                <a:lnTo>
                  <a:pt x="818830" y="4414707"/>
                </a:lnTo>
                <a:lnTo>
                  <a:pt x="820103" y="4417892"/>
                </a:lnTo>
                <a:lnTo>
                  <a:pt x="821376" y="4421078"/>
                </a:lnTo>
                <a:lnTo>
                  <a:pt x="822013" y="4424901"/>
                </a:lnTo>
                <a:lnTo>
                  <a:pt x="822650" y="4428724"/>
                </a:lnTo>
                <a:lnTo>
                  <a:pt x="822650" y="4432547"/>
                </a:lnTo>
                <a:lnTo>
                  <a:pt x="822013" y="4437644"/>
                </a:lnTo>
                <a:lnTo>
                  <a:pt x="822013" y="4441466"/>
                </a:lnTo>
                <a:lnTo>
                  <a:pt x="820103" y="4442741"/>
                </a:lnTo>
                <a:lnTo>
                  <a:pt x="818193" y="4443378"/>
                </a:lnTo>
                <a:lnTo>
                  <a:pt x="816919" y="4443378"/>
                </a:lnTo>
                <a:lnTo>
                  <a:pt x="815009" y="4443378"/>
                </a:lnTo>
                <a:lnTo>
                  <a:pt x="810552" y="4443378"/>
                </a:lnTo>
                <a:lnTo>
                  <a:pt x="806095" y="4442741"/>
                </a:lnTo>
                <a:lnTo>
                  <a:pt x="801638" y="4442741"/>
                </a:lnTo>
                <a:lnTo>
                  <a:pt x="797818" y="4443378"/>
                </a:lnTo>
                <a:lnTo>
                  <a:pt x="790177" y="4445926"/>
                </a:lnTo>
                <a:lnTo>
                  <a:pt x="785720" y="4449112"/>
                </a:lnTo>
                <a:lnTo>
                  <a:pt x="782536" y="4449749"/>
                </a:lnTo>
                <a:lnTo>
                  <a:pt x="778716" y="4449749"/>
                </a:lnTo>
                <a:lnTo>
                  <a:pt x="774895" y="4449749"/>
                </a:lnTo>
                <a:lnTo>
                  <a:pt x="771075" y="4449112"/>
                </a:lnTo>
                <a:lnTo>
                  <a:pt x="766618" y="4448475"/>
                </a:lnTo>
                <a:lnTo>
                  <a:pt x="762798" y="4446564"/>
                </a:lnTo>
                <a:lnTo>
                  <a:pt x="759614" y="4445289"/>
                </a:lnTo>
                <a:lnTo>
                  <a:pt x="756430" y="4443378"/>
                </a:lnTo>
                <a:lnTo>
                  <a:pt x="752610" y="4440192"/>
                </a:lnTo>
                <a:lnTo>
                  <a:pt x="748153" y="4433821"/>
                </a:lnTo>
                <a:lnTo>
                  <a:pt x="743059" y="4427449"/>
                </a:lnTo>
                <a:lnTo>
                  <a:pt x="739239" y="4421715"/>
                </a:lnTo>
                <a:lnTo>
                  <a:pt x="732872" y="4419804"/>
                </a:lnTo>
                <a:lnTo>
                  <a:pt x="724594" y="4417255"/>
                </a:lnTo>
                <a:lnTo>
                  <a:pt x="716953" y="4414707"/>
                </a:lnTo>
                <a:lnTo>
                  <a:pt x="709949" y="4412795"/>
                </a:lnTo>
                <a:lnTo>
                  <a:pt x="699125" y="4408335"/>
                </a:lnTo>
                <a:lnTo>
                  <a:pt x="690211" y="4405150"/>
                </a:lnTo>
                <a:lnTo>
                  <a:pt x="688937" y="4402601"/>
                </a:lnTo>
                <a:lnTo>
                  <a:pt x="687664" y="4400053"/>
                </a:lnTo>
                <a:lnTo>
                  <a:pt x="686391" y="4396230"/>
                </a:lnTo>
                <a:lnTo>
                  <a:pt x="685117" y="4393044"/>
                </a:lnTo>
                <a:lnTo>
                  <a:pt x="683207" y="4385399"/>
                </a:lnTo>
                <a:lnTo>
                  <a:pt x="680660" y="4380939"/>
                </a:lnTo>
                <a:lnTo>
                  <a:pt x="678113" y="4376479"/>
                </a:lnTo>
                <a:lnTo>
                  <a:pt x="674293" y="4370744"/>
                </a:lnTo>
                <a:lnTo>
                  <a:pt x="670472" y="4365647"/>
                </a:lnTo>
                <a:lnTo>
                  <a:pt x="666015" y="4361187"/>
                </a:lnTo>
                <a:lnTo>
                  <a:pt x="663468" y="4356728"/>
                </a:lnTo>
                <a:lnTo>
                  <a:pt x="658375" y="4350993"/>
                </a:lnTo>
                <a:lnTo>
                  <a:pt x="653917" y="4343985"/>
                </a:lnTo>
                <a:lnTo>
                  <a:pt x="649460" y="4339525"/>
                </a:lnTo>
                <a:lnTo>
                  <a:pt x="643093" y="4336976"/>
                </a:lnTo>
                <a:lnTo>
                  <a:pt x="636089" y="4334428"/>
                </a:lnTo>
                <a:lnTo>
                  <a:pt x="629722" y="4331879"/>
                </a:lnTo>
                <a:lnTo>
                  <a:pt x="624628" y="4329968"/>
                </a:lnTo>
                <a:lnTo>
                  <a:pt x="618261" y="4321685"/>
                </a:lnTo>
                <a:lnTo>
                  <a:pt x="612530" y="4315314"/>
                </a:lnTo>
                <a:lnTo>
                  <a:pt x="608710" y="4310854"/>
                </a:lnTo>
                <a:lnTo>
                  <a:pt x="604890" y="4307031"/>
                </a:lnTo>
                <a:lnTo>
                  <a:pt x="599796" y="4303845"/>
                </a:lnTo>
                <a:lnTo>
                  <a:pt x="595975" y="4300660"/>
                </a:lnTo>
                <a:lnTo>
                  <a:pt x="589608" y="4298111"/>
                </a:lnTo>
                <a:lnTo>
                  <a:pt x="582604" y="4294925"/>
                </a:lnTo>
                <a:lnTo>
                  <a:pt x="575600" y="4292377"/>
                </a:lnTo>
                <a:lnTo>
                  <a:pt x="568596" y="4291103"/>
                </a:lnTo>
                <a:lnTo>
                  <a:pt x="559682" y="4291103"/>
                </a:lnTo>
                <a:lnTo>
                  <a:pt x="550131" y="4291103"/>
                </a:lnTo>
                <a:lnTo>
                  <a:pt x="543127" y="4291103"/>
                </a:lnTo>
                <a:lnTo>
                  <a:pt x="536123" y="4289828"/>
                </a:lnTo>
                <a:lnTo>
                  <a:pt x="530393" y="4287917"/>
                </a:lnTo>
                <a:lnTo>
                  <a:pt x="525299" y="4286006"/>
                </a:lnTo>
                <a:lnTo>
                  <a:pt x="518932" y="4283457"/>
                </a:lnTo>
                <a:lnTo>
                  <a:pt x="511928" y="4280271"/>
                </a:lnTo>
                <a:lnTo>
                  <a:pt x="506197" y="4276449"/>
                </a:lnTo>
                <a:lnTo>
                  <a:pt x="501103" y="4273900"/>
                </a:lnTo>
                <a:lnTo>
                  <a:pt x="494736" y="4270714"/>
                </a:lnTo>
                <a:lnTo>
                  <a:pt x="486459" y="4268166"/>
                </a:lnTo>
                <a:lnTo>
                  <a:pt x="479455" y="4265617"/>
                </a:lnTo>
                <a:lnTo>
                  <a:pt x="474361" y="4261794"/>
                </a:lnTo>
                <a:lnTo>
                  <a:pt x="467993" y="4257335"/>
                </a:lnTo>
                <a:lnTo>
                  <a:pt x="462263" y="4250326"/>
                </a:lnTo>
                <a:lnTo>
                  <a:pt x="456532" y="4243955"/>
                </a:lnTo>
                <a:lnTo>
                  <a:pt x="452712" y="4237583"/>
                </a:lnTo>
                <a:lnTo>
                  <a:pt x="448892" y="4227389"/>
                </a:lnTo>
                <a:lnTo>
                  <a:pt x="445071" y="4218469"/>
                </a:lnTo>
                <a:lnTo>
                  <a:pt x="443798" y="4212098"/>
                </a:lnTo>
                <a:lnTo>
                  <a:pt x="442524" y="4203178"/>
                </a:lnTo>
                <a:lnTo>
                  <a:pt x="442524" y="4199355"/>
                </a:lnTo>
                <a:lnTo>
                  <a:pt x="443161" y="4194258"/>
                </a:lnTo>
                <a:lnTo>
                  <a:pt x="443798" y="4188524"/>
                </a:lnTo>
                <a:lnTo>
                  <a:pt x="445071" y="4184701"/>
                </a:lnTo>
                <a:lnTo>
                  <a:pt x="447618" y="4178330"/>
                </a:lnTo>
                <a:lnTo>
                  <a:pt x="452075" y="4173233"/>
                </a:lnTo>
                <a:lnTo>
                  <a:pt x="453985" y="4170684"/>
                </a:lnTo>
                <a:lnTo>
                  <a:pt x="455259" y="4168136"/>
                </a:lnTo>
                <a:lnTo>
                  <a:pt x="456532" y="4164950"/>
                </a:lnTo>
                <a:lnTo>
                  <a:pt x="457169" y="4162401"/>
                </a:lnTo>
                <a:lnTo>
                  <a:pt x="457806" y="4157942"/>
                </a:lnTo>
                <a:lnTo>
                  <a:pt x="458443" y="4151570"/>
                </a:lnTo>
                <a:lnTo>
                  <a:pt x="458443" y="4145836"/>
                </a:lnTo>
                <a:lnTo>
                  <a:pt x="459079" y="4140739"/>
                </a:lnTo>
                <a:lnTo>
                  <a:pt x="462900" y="4135005"/>
                </a:lnTo>
                <a:lnTo>
                  <a:pt x="466720" y="4128633"/>
                </a:lnTo>
                <a:lnTo>
                  <a:pt x="468630" y="4125448"/>
                </a:lnTo>
                <a:lnTo>
                  <a:pt x="469904" y="4122262"/>
                </a:lnTo>
                <a:lnTo>
                  <a:pt x="471814" y="4119713"/>
                </a:lnTo>
                <a:lnTo>
                  <a:pt x="471814" y="4116528"/>
                </a:lnTo>
                <a:lnTo>
                  <a:pt x="471177" y="4112705"/>
                </a:lnTo>
                <a:lnTo>
                  <a:pt x="468630" y="4108245"/>
                </a:lnTo>
                <a:lnTo>
                  <a:pt x="465447" y="4103148"/>
                </a:lnTo>
                <a:lnTo>
                  <a:pt x="462263" y="4099325"/>
                </a:lnTo>
                <a:lnTo>
                  <a:pt x="458443" y="4097414"/>
                </a:lnTo>
                <a:lnTo>
                  <a:pt x="453349" y="4094865"/>
                </a:lnTo>
                <a:lnTo>
                  <a:pt x="448892" y="4091042"/>
                </a:lnTo>
                <a:lnTo>
                  <a:pt x="445071" y="4087220"/>
                </a:lnTo>
                <a:lnTo>
                  <a:pt x="448892" y="4079574"/>
                </a:lnTo>
                <a:lnTo>
                  <a:pt x="452712" y="4070654"/>
                </a:lnTo>
                <a:lnTo>
                  <a:pt x="452712" y="4067468"/>
                </a:lnTo>
                <a:lnTo>
                  <a:pt x="453349" y="4064283"/>
                </a:lnTo>
                <a:lnTo>
                  <a:pt x="453349" y="4059823"/>
                </a:lnTo>
                <a:lnTo>
                  <a:pt x="452712" y="4055363"/>
                </a:lnTo>
                <a:lnTo>
                  <a:pt x="446345" y="4050903"/>
                </a:lnTo>
                <a:lnTo>
                  <a:pt x="440614" y="4046443"/>
                </a:lnTo>
                <a:lnTo>
                  <a:pt x="435520" y="4047080"/>
                </a:lnTo>
                <a:lnTo>
                  <a:pt x="431063" y="4048992"/>
                </a:lnTo>
                <a:lnTo>
                  <a:pt x="425970" y="4051540"/>
                </a:lnTo>
                <a:lnTo>
                  <a:pt x="422786" y="4053451"/>
                </a:lnTo>
                <a:lnTo>
                  <a:pt x="417055" y="4059823"/>
                </a:lnTo>
                <a:lnTo>
                  <a:pt x="410688" y="4065557"/>
                </a:lnTo>
                <a:lnTo>
                  <a:pt x="406231" y="4066831"/>
                </a:lnTo>
                <a:lnTo>
                  <a:pt x="398590" y="4067468"/>
                </a:lnTo>
                <a:lnTo>
                  <a:pt x="391586" y="4067468"/>
                </a:lnTo>
                <a:lnTo>
                  <a:pt x="386493" y="4068106"/>
                </a:lnTo>
                <a:lnTo>
                  <a:pt x="383309" y="4065557"/>
                </a:lnTo>
                <a:lnTo>
                  <a:pt x="379489" y="4063008"/>
                </a:lnTo>
                <a:lnTo>
                  <a:pt x="375668" y="4059823"/>
                </a:lnTo>
                <a:lnTo>
                  <a:pt x="372485" y="4055363"/>
                </a:lnTo>
                <a:lnTo>
                  <a:pt x="365481" y="4048992"/>
                </a:lnTo>
                <a:lnTo>
                  <a:pt x="360387" y="4043257"/>
                </a:lnTo>
                <a:lnTo>
                  <a:pt x="355293" y="4040709"/>
                </a:lnTo>
                <a:lnTo>
                  <a:pt x="349562" y="4037523"/>
                </a:lnTo>
                <a:lnTo>
                  <a:pt x="342558" y="4034975"/>
                </a:lnTo>
                <a:lnTo>
                  <a:pt x="338101" y="4031152"/>
                </a:lnTo>
                <a:lnTo>
                  <a:pt x="331097" y="4025418"/>
                </a:lnTo>
                <a:lnTo>
                  <a:pt x="323457" y="4019046"/>
                </a:lnTo>
                <a:lnTo>
                  <a:pt x="319000" y="4017135"/>
                </a:lnTo>
                <a:lnTo>
                  <a:pt x="311996" y="4013949"/>
                </a:lnTo>
                <a:lnTo>
                  <a:pt x="305628" y="4011401"/>
                </a:lnTo>
                <a:lnTo>
                  <a:pt x="299261" y="4010126"/>
                </a:lnTo>
                <a:lnTo>
                  <a:pt x="290347" y="4013312"/>
                </a:lnTo>
                <a:lnTo>
                  <a:pt x="279523" y="4017135"/>
                </a:lnTo>
                <a:lnTo>
                  <a:pt x="275065" y="4018409"/>
                </a:lnTo>
                <a:lnTo>
                  <a:pt x="268698" y="4019683"/>
                </a:lnTo>
                <a:lnTo>
                  <a:pt x="265515" y="4020320"/>
                </a:lnTo>
                <a:lnTo>
                  <a:pt x="262968" y="4020320"/>
                </a:lnTo>
                <a:lnTo>
                  <a:pt x="259784" y="4019683"/>
                </a:lnTo>
                <a:lnTo>
                  <a:pt x="257874" y="4019046"/>
                </a:lnTo>
                <a:lnTo>
                  <a:pt x="255964" y="4019046"/>
                </a:lnTo>
                <a:lnTo>
                  <a:pt x="254053" y="4018409"/>
                </a:lnTo>
                <a:lnTo>
                  <a:pt x="251507" y="4017135"/>
                </a:lnTo>
                <a:lnTo>
                  <a:pt x="249596" y="4015223"/>
                </a:lnTo>
                <a:lnTo>
                  <a:pt x="244503" y="4011401"/>
                </a:lnTo>
                <a:lnTo>
                  <a:pt x="240682" y="4006941"/>
                </a:lnTo>
                <a:lnTo>
                  <a:pt x="234952" y="4000569"/>
                </a:lnTo>
                <a:lnTo>
                  <a:pt x="228584" y="3991649"/>
                </a:lnTo>
                <a:lnTo>
                  <a:pt x="222217" y="3983367"/>
                </a:lnTo>
                <a:lnTo>
                  <a:pt x="216487" y="3978270"/>
                </a:lnTo>
                <a:lnTo>
                  <a:pt x="212030" y="3975084"/>
                </a:lnTo>
                <a:lnTo>
                  <a:pt x="206936" y="3971898"/>
                </a:lnTo>
                <a:lnTo>
                  <a:pt x="201205" y="3969987"/>
                </a:lnTo>
                <a:lnTo>
                  <a:pt x="197385" y="3968713"/>
                </a:lnTo>
                <a:lnTo>
                  <a:pt x="190381" y="3966164"/>
                </a:lnTo>
                <a:lnTo>
                  <a:pt x="184014" y="3962978"/>
                </a:lnTo>
                <a:lnTo>
                  <a:pt x="177646" y="3959793"/>
                </a:lnTo>
                <a:lnTo>
                  <a:pt x="173189" y="3958518"/>
                </a:lnTo>
                <a:lnTo>
                  <a:pt x="170642" y="3959156"/>
                </a:lnTo>
                <a:lnTo>
                  <a:pt x="168732" y="3961067"/>
                </a:lnTo>
                <a:lnTo>
                  <a:pt x="166185" y="3962341"/>
                </a:lnTo>
                <a:lnTo>
                  <a:pt x="164275" y="3964253"/>
                </a:lnTo>
                <a:lnTo>
                  <a:pt x="159181" y="3968075"/>
                </a:lnTo>
                <a:lnTo>
                  <a:pt x="155361" y="3970624"/>
                </a:lnTo>
                <a:lnTo>
                  <a:pt x="147083" y="3966164"/>
                </a:lnTo>
                <a:lnTo>
                  <a:pt x="138806" y="3961704"/>
                </a:lnTo>
                <a:lnTo>
                  <a:pt x="131165" y="3967438"/>
                </a:lnTo>
                <a:lnTo>
                  <a:pt x="124161" y="3973810"/>
                </a:lnTo>
                <a:lnTo>
                  <a:pt x="117794" y="3975084"/>
                </a:lnTo>
                <a:lnTo>
                  <a:pt x="109517" y="3975721"/>
                </a:lnTo>
                <a:lnTo>
                  <a:pt x="102513" y="3975084"/>
                </a:lnTo>
                <a:lnTo>
                  <a:pt x="97419" y="3973810"/>
                </a:lnTo>
                <a:lnTo>
                  <a:pt x="92962" y="3970624"/>
                </a:lnTo>
                <a:lnTo>
                  <a:pt x="89141" y="3966801"/>
                </a:lnTo>
                <a:lnTo>
                  <a:pt x="85321" y="3962978"/>
                </a:lnTo>
                <a:lnTo>
                  <a:pt x="82137" y="3958518"/>
                </a:lnTo>
                <a:lnTo>
                  <a:pt x="80864" y="3952147"/>
                </a:lnTo>
                <a:lnTo>
                  <a:pt x="80864" y="3944501"/>
                </a:lnTo>
                <a:lnTo>
                  <a:pt x="80864" y="3937493"/>
                </a:lnTo>
                <a:lnTo>
                  <a:pt x="82137" y="3932396"/>
                </a:lnTo>
                <a:lnTo>
                  <a:pt x="83411" y="3930484"/>
                </a:lnTo>
                <a:lnTo>
                  <a:pt x="84048" y="3928573"/>
                </a:lnTo>
                <a:lnTo>
                  <a:pt x="85321" y="3927299"/>
                </a:lnTo>
                <a:lnTo>
                  <a:pt x="86595" y="3926025"/>
                </a:lnTo>
                <a:lnTo>
                  <a:pt x="89778" y="3922839"/>
                </a:lnTo>
                <a:lnTo>
                  <a:pt x="92325" y="3922202"/>
                </a:lnTo>
                <a:lnTo>
                  <a:pt x="100602" y="3919016"/>
                </a:lnTo>
                <a:lnTo>
                  <a:pt x="109517" y="3915193"/>
                </a:lnTo>
                <a:lnTo>
                  <a:pt x="113974" y="3910096"/>
                </a:lnTo>
                <a:lnTo>
                  <a:pt x="119068" y="3905636"/>
                </a:lnTo>
                <a:lnTo>
                  <a:pt x="122251" y="3896079"/>
                </a:lnTo>
                <a:lnTo>
                  <a:pt x="124161" y="3889071"/>
                </a:lnTo>
                <a:lnTo>
                  <a:pt x="119068" y="3881425"/>
                </a:lnTo>
                <a:lnTo>
                  <a:pt x="113974" y="3873780"/>
                </a:lnTo>
                <a:lnTo>
                  <a:pt x="112064" y="3866771"/>
                </a:lnTo>
                <a:lnTo>
                  <a:pt x="109517" y="3859125"/>
                </a:lnTo>
                <a:lnTo>
                  <a:pt x="110153" y="3855303"/>
                </a:lnTo>
                <a:lnTo>
                  <a:pt x="110790" y="3849568"/>
                </a:lnTo>
                <a:lnTo>
                  <a:pt x="112700" y="3844471"/>
                </a:lnTo>
                <a:lnTo>
                  <a:pt x="113974" y="3840649"/>
                </a:lnTo>
                <a:lnTo>
                  <a:pt x="118431" y="3833003"/>
                </a:lnTo>
                <a:lnTo>
                  <a:pt x="121614" y="3827906"/>
                </a:lnTo>
                <a:lnTo>
                  <a:pt x="122888" y="3824083"/>
                </a:lnTo>
                <a:lnTo>
                  <a:pt x="123525" y="3819623"/>
                </a:lnTo>
                <a:lnTo>
                  <a:pt x="124161" y="3816437"/>
                </a:lnTo>
                <a:lnTo>
                  <a:pt x="124161" y="3813252"/>
                </a:lnTo>
                <a:lnTo>
                  <a:pt x="119068" y="3807518"/>
                </a:lnTo>
                <a:lnTo>
                  <a:pt x="112700" y="3801146"/>
                </a:lnTo>
                <a:lnTo>
                  <a:pt x="106333" y="3796049"/>
                </a:lnTo>
                <a:lnTo>
                  <a:pt x="99966" y="3791589"/>
                </a:lnTo>
                <a:lnTo>
                  <a:pt x="92962" y="3787129"/>
                </a:lnTo>
                <a:lnTo>
                  <a:pt x="85321" y="3783306"/>
                </a:lnTo>
                <a:lnTo>
                  <a:pt x="78317" y="3778846"/>
                </a:lnTo>
                <a:lnTo>
                  <a:pt x="73223" y="3774387"/>
                </a:lnTo>
                <a:lnTo>
                  <a:pt x="64309" y="3767378"/>
                </a:lnTo>
                <a:lnTo>
                  <a:pt x="56032" y="3760370"/>
                </a:lnTo>
                <a:lnTo>
                  <a:pt x="51575" y="3755910"/>
                </a:lnTo>
                <a:lnTo>
                  <a:pt x="45207" y="3750813"/>
                </a:lnTo>
                <a:lnTo>
                  <a:pt x="38203" y="3746353"/>
                </a:lnTo>
                <a:lnTo>
                  <a:pt x="33746" y="3743167"/>
                </a:lnTo>
                <a:lnTo>
                  <a:pt x="25469" y="3735521"/>
                </a:lnTo>
                <a:lnTo>
                  <a:pt x="19738" y="3728513"/>
                </a:lnTo>
                <a:lnTo>
                  <a:pt x="18465" y="3724053"/>
                </a:lnTo>
                <a:lnTo>
                  <a:pt x="17828" y="3717682"/>
                </a:lnTo>
                <a:lnTo>
                  <a:pt x="18465" y="3711310"/>
                </a:lnTo>
                <a:lnTo>
                  <a:pt x="19738" y="3706850"/>
                </a:lnTo>
                <a:lnTo>
                  <a:pt x="26742" y="3698567"/>
                </a:lnTo>
                <a:lnTo>
                  <a:pt x="33746" y="3689648"/>
                </a:lnTo>
                <a:lnTo>
                  <a:pt x="36293" y="3685188"/>
                </a:lnTo>
                <a:lnTo>
                  <a:pt x="40113" y="3679453"/>
                </a:lnTo>
                <a:lnTo>
                  <a:pt x="43934" y="3673719"/>
                </a:lnTo>
                <a:lnTo>
                  <a:pt x="45844" y="3667348"/>
                </a:lnTo>
                <a:lnTo>
                  <a:pt x="45844" y="3662888"/>
                </a:lnTo>
                <a:lnTo>
                  <a:pt x="44571" y="3657154"/>
                </a:lnTo>
                <a:lnTo>
                  <a:pt x="43297" y="3650782"/>
                </a:lnTo>
                <a:lnTo>
                  <a:pt x="41387" y="3646322"/>
                </a:lnTo>
                <a:lnTo>
                  <a:pt x="35020" y="3638677"/>
                </a:lnTo>
                <a:lnTo>
                  <a:pt x="29289" y="3631031"/>
                </a:lnTo>
                <a:lnTo>
                  <a:pt x="22922" y="3623386"/>
                </a:lnTo>
                <a:lnTo>
                  <a:pt x="17191" y="3614466"/>
                </a:lnTo>
                <a:lnTo>
                  <a:pt x="15281" y="3611917"/>
                </a:lnTo>
                <a:lnTo>
                  <a:pt x="14008" y="3606820"/>
                </a:lnTo>
                <a:lnTo>
                  <a:pt x="13371" y="3604272"/>
                </a:lnTo>
                <a:lnTo>
                  <a:pt x="13371" y="3601723"/>
                </a:lnTo>
                <a:lnTo>
                  <a:pt x="14008" y="3599812"/>
                </a:lnTo>
                <a:lnTo>
                  <a:pt x="14644" y="3597900"/>
                </a:lnTo>
                <a:lnTo>
                  <a:pt x="14644" y="3594715"/>
                </a:lnTo>
                <a:lnTo>
                  <a:pt x="15918" y="3592166"/>
                </a:lnTo>
                <a:lnTo>
                  <a:pt x="18465" y="3590255"/>
                </a:lnTo>
                <a:lnTo>
                  <a:pt x="21012" y="3588343"/>
                </a:lnTo>
                <a:lnTo>
                  <a:pt x="25469" y="3584520"/>
                </a:lnTo>
                <a:lnTo>
                  <a:pt x="29289" y="3580698"/>
                </a:lnTo>
                <a:lnTo>
                  <a:pt x="30563" y="3576875"/>
                </a:lnTo>
                <a:lnTo>
                  <a:pt x="31199" y="3572415"/>
                </a:lnTo>
                <a:lnTo>
                  <a:pt x="31836" y="3567318"/>
                </a:lnTo>
                <a:lnTo>
                  <a:pt x="31836" y="3563495"/>
                </a:lnTo>
                <a:lnTo>
                  <a:pt x="26742" y="3557124"/>
                </a:lnTo>
                <a:lnTo>
                  <a:pt x="21648" y="3551389"/>
                </a:lnTo>
                <a:lnTo>
                  <a:pt x="14644" y="3543107"/>
                </a:lnTo>
                <a:lnTo>
                  <a:pt x="7640" y="3534187"/>
                </a:lnTo>
                <a:lnTo>
                  <a:pt x="5094" y="3530364"/>
                </a:lnTo>
                <a:lnTo>
                  <a:pt x="2547" y="3526541"/>
                </a:lnTo>
                <a:lnTo>
                  <a:pt x="636" y="3521444"/>
                </a:lnTo>
                <a:lnTo>
                  <a:pt x="0" y="3517621"/>
                </a:lnTo>
                <a:lnTo>
                  <a:pt x="636" y="3514436"/>
                </a:lnTo>
                <a:lnTo>
                  <a:pt x="1910" y="3511250"/>
                </a:lnTo>
                <a:lnTo>
                  <a:pt x="3820" y="3506153"/>
                </a:lnTo>
                <a:lnTo>
                  <a:pt x="7004" y="3501693"/>
                </a:lnTo>
                <a:lnTo>
                  <a:pt x="12098" y="3492773"/>
                </a:lnTo>
                <a:lnTo>
                  <a:pt x="17191" y="3486402"/>
                </a:lnTo>
                <a:lnTo>
                  <a:pt x="21012" y="3480667"/>
                </a:lnTo>
                <a:lnTo>
                  <a:pt x="25469" y="3474296"/>
                </a:lnTo>
                <a:lnTo>
                  <a:pt x="29926" y="3467288"/>
                </a:lnTo>
                <a:lnTo>
                  <a:pt x="33746" y="3462191"/>
                </a:lnTo>
                <a:lnTo>
                  <a:pt x="43934" y="3452634"/>
                </a:lnTo>
                <a:lnTo>
                  <a:pt x="53485" y="3442439"/>
                </a:lnTo>
                <a:lnTo>
                  <a:pt x="59215" y="3436705"/>
                </a:lnTo>
                <a:lnTo>
                  <a:pt x="65583" y="3431608"/>
                </a:lnTo>
                <a:lnTo>
                  <a:pt x="70676" y="3427148"/>
                </a:lnTo>
                <a:lnTo>
                  <a:pt x="75770" y="3422688"/>
                </a:lnTo>
                <a:lnTo>
                  <a:pt x="78954" y="3416954"/>
                </a:lnTo>
                <a:lnTo>
                  <a:pt x="83411" y="3409946"/>
                </a:lnTo>
                <a:lnTo>
                  <a:pt x="86595" y="3403574"/>
                </a:lnTo>
                <a:lnTo>
                  <a:pt x="87868" y="3398477"/>
                </a:lnTo>
                <a:lnTo>
                  <a:pt x="88505" y="3390831"/>
                </a:lnTo>
                <a:lnTo>
                  <a:pt x="88505" y="3381912"/>
                </a:lnTo>
                <a:lnTo>
                  <a:pt x="89141" y="3372992"/>
                </a:lnTo>
                <a:lnTo>
                  <a:pt x="89778" y="3365346"/>
                </a:lnTo>
                <a:lnTo>
                  <a:pt x="91688" y="3360249"/>
                </a:lnTo>
                <a:lnTo>
                  <a:pt x="94872" y="3353878"/>
                </a:lnTo>
                <a:lnTo>
                  <a:pt x="97419" y="3347506"/>
                </a:lnTo>
                <a:lnTo>
                  <a:pt x="99966" y="3343046"/>
                </a:lnTo>
                <a:lnTo>
                  <a:pt x="102513" y="3339224"/>
                </a:lnTo>
                <a:lnTo>
                  <a:pt x="106970" y="3335401"/>
                </a:lnTo>
                <a:lnTo>
                  <a:pt x="110790" y="3332215"/>
                </a:lnTo>
                <a:lnTo>
                  <a:pt x="115247" y="3329029"/>
                </a:lnTo>
                <a:lnTo>
                  <a:pt x="124161" y="3322021"/>
                </a:lnTo>
                <a:lnTo>
                  <a:pt x="131165" y="3316924"/>
                </a:lnTo>
                <a:lnTo>
                  <a:pt x="140716" y="3308004"/>
                </a:lnTo>
                <a:lnTo>
                  <a:pt x="148357" y="3299084"/>
                </a:lnTo>
                <a:lnTo>
                  <a:pt x="152814" y="3294624"/>
                </a:lnTo>
                <a:lnTo>
                  <a:pt x="157908" y="3288253"/>
                </a:lnTo>
                <a:lnTo>
                  <a:pt x="162365" y="3281244"/>
                </a:lnTo>
                <a:lnTo>
                  <a:pt x="165549" y="3274873"/>
                </a:lnTo>
                <a:lnTo>
                  <a:pt x="166822" y="3270413"/>
                </a:lnTo>
                <a:lnTo>
                  <a:pt x="167459" y="3264042"/>
                </a:lnTo>
                <a:lnTo>
                  <a:pt x="167459" y="3257033"/>
                </a:lnTo>
                <a:lnTo>
                  <a:pt x="167459" y="3250662"/>
                </a:lnTo>
                <a:lnTo>
                  <a:pt x="168732" y="3246202"/>
                </a:lnTo>
                <a:lnTo>
                  <a:pt x="170006" y="3239831"/>
                </a:lnTo>
                <a:lnTo>
                  <a:pt x="173189" y="3232822"/>
                </a:lnTo>
                <a:lnTo>
                  <a:pt x="175099" y="3226451"/>
                </a:lnTo>
                <a:lnTo>
                  <a:pt x="175099" y="3220079"/>
                </a:lnTo>
                <a:lnTo>
                  <a:pt x="175099" y="3211797"/>
                </a:lnTo>
                <a:lnTo>
                  <a:pt x="175099" y="3202877"/>
                </a:lnTo>
                <a:lnTo>
                  <a:pt x="175099" y="3195231"/>
                </a:lnTo>
                <a:lnTo>
                  <a:pt x="174463" y="3188223"/>
                </a:lnTo>
                <a:lnTo>
                  <a:pt x="173826" y="3179303"/>
                </a:lnTo>
                <a:lnTo>
                  <a:pt x="173826" y="3171020"/>
                </a:lnTo>
                <a:lnTo>
                  <a:pt x="173189" y="3163374"/>
                </a:lnTo>
                <a:lnTo>
                  <a:pt x="172553" y="3160189"/>
                </a:lnTo>
                <a:lnTo>
                  <a:pt x="170642" y="3155092"/>
                </a:lnTo>
                <a:lnTo>
                  <a:pt x="169369" y="3150632"/>
                </a:lnTo>
                <a:lnTo>
                  <a:pt x="167459" y="3144898"/>
                </a:lnTo>
                <a:lnTo>
                  <a:pt x="166185" y="3140438"/>
                </a:lnTo>
                <a:lnTo>
                  <a:pt x="164275" y="3135978"/>
                </a:lnTo>
                <a:lnTo>
                  <a:pt x="163638" y="3130881"/>
                </a:lnTo>
                <a:lnTo>
                  <a:pt x="163002" y="3127058"/>
                </a:lnTo>
                <a:lnTo>
                  <a:pt x="164275" y="3122598"/>
                </a:lnTo>
                <a:lnTo>
                  <a:pt x="166822" y="3116864"/>
                </a:lnTo>
                <a:lnTo>
                  <a:pt x="170006" y="3111767"/>
                </a:lnTo>
                <a:lnTo>
                  <a:pt x="173189" y="3107307"/>
                </a:lnTo>
                <a:lnTo>
                  <a:pt x="177646" y="3102209"/>
                </a:lnTo>
                <a:lnTo>
                  <a:pt x="185287" y="3095201"/>
                </a:lnTo>
                <a:lnTo>
                  <a:pt x="191654" y="3089467"/>
                </a:lnTo>
                <a:lnTo>
                  <a:pt x="197385" y="3083095"/>
                </a:lnTo>
                <a:lnTo>
                  <a:pt x="200568" y="3078636"/>
                </a:lnTo>
                <a:lnTo>
                  <a:pt x="204389" y="3072901"/>
                </a:lnTo>
                <a:lnTo>
                  <a:pt x="206936" y="3069078"/>
                </a:lnTo>
                <a:lnTo>
                  <a:pt x="208846" y="3066530"/>
                </a:lnTo>
                <a:lnTo>
                  <a:pt x="211393" y="3063981"/>
                </a:lnTo>
                <a:lnTo>
                  <a:pt x="213940" y="3062070"/>
                </a:lnTo>
                <a:lnTo>
                  <a:pt x="219670" y="3060796"/>
                </a:lnTo>
                <a:lnTo>
                  <a:pt x="227948" y="3060796"/>
                </a:lnTo>
                <a:lnTo>
                  <a:pt x="234952" y="3060796"/>
                </a:lnTo>
                <a:lnTo>
                  <a:pt x="240682" y="3058884"/>
                </a:lnTo>
                <a:lnTo>
                  <a:pt x="247049" y="3056336"/>
                </a:lnTo>
                <a:lnTo>
                  <a:pt x="254053" y="3053150"/>
                </a:lnTo>
                <a:lnTo>
                  <a:pt x="259784" y="3049327"/>
                </a:lnTo>
                <a:lnTo>
                  <a:pt x="264878" y="3044867"/>
                </a:lnTo>
                <a:lnTo>
                  <a:pt x="273792" y="3041045"/>
                </a:lnTo>
                <a:lnTo>
                  <a:pt x="284616" y="3036585"/>
                </a:lnTo>
                <a:lnTo>
                  <a:pt x="289073" y="3033399"/>
                </a:lnTo>
                <a:lnTo>
                  <a:pt x="294167" y="3030850"/>
                </a:lnTo>
                <a:lnTo>
                  <a:pt x="298624" y="3028302"/>
                </a:lnTo>
                <a:lnTo>
                  <a:pt x="301171" y="3025753"/>
                </a:lnTo>
                <a:lnTo>
                  <a:pt x="303718" y="3020019"/>
                </a:lnTo>
                <a:lnTo>
                  <a:pt x="307538" y="3013648"/>
                </a:lnTo>
                <a:lnTo>
                  <a:pt x="311359" y="3006002"/>
                </a:lnTo>
                <a:lnTo>
                  <a:pt x="313269" y="3001542"/>
                </a:lnTo>
                <a:lnTo>
                  <a:pt x="315179" y="2994534"/>
                </a:lnTo>
                <a:lnTo>
                  <a:pt x="317726" y="2986251"/>
                </a:lnTo>
                <a:lnTo>
                  <a:pt x="319000" y="2978605"/>
                </a:lnTo>
                <a:lnTo>
                  <a:pt x="320910" y="2972234"/>
                </a:lnTo>
                <a:lnTo>
                  <a:pt x="322820" y="2965226"/>
                </a:lnTo>
                <a:lnTo>
                  <a:pt x="325367" y="2956306"/>
                </a:lnTo>
                <a:lnTo>
                  <a:pt x="328550" y="2947386"/>
                </a:lnTo>
                <a:lnTo>
                  <a:pt x="331097" y="2941014"/>
                </a:lnTo>
                <a:lnTo>
                  <a:pt x="334281" y="2932095"/>
                </a:lnTo>
                <a:lnTo>
                  <a:pt x="338101" y="2921263"/>
                </a:lnTo>
                <a:lnTo>
                  <a:pt x="340648" y="2910432"/>
                </a:lnTo>
                <a:lnTo>
                  <a:pt x="343195" y="2901512"/>
                </a:lnTo>
                <a:lnTo>
                  <a:pt x="347015" y="2895778"/>
                </a:lnTo>
                <a:lnTo>
                  <a:pt x="352746" y="2888132"/>
                </a:lnTo>
                <a:lnTo>
                  <a:pt x="358477" y="2881761"/>
                </a:lnTo>
                <a:lnTo>
                  <a:pt x="364844" y="2874752"/>
                </a:lnTo>
                <a:lnTo>
                  <a:pt x="368664" y="2869018"/>
                </a:lnTo>
                <a:lnTo>
                  <a:pt x="373758" y="2861373"/>
                </a:lnTo>
                <a:lnTo>
                  <a:pt x="376305" y="2857550"/>
                </a:lnTo>
                <a:lnTo>
                  <a:pt x="378852" y="2855001"/>
                </a:lnTo>
                <a:lnTo>
                  <a:pt x="381399" y="2851816"/>
                </a:lnTo>
                <a:lnTo>
                  <a:pt x="384582" y="2850541"/>
                </a:lnTo>
                <a:lnTo>
                  <a:pt x="387766" y="2849267"/>
                </a:lnTo>
                <a:lnTo>
                  <a:pt x="391586" y="2847993"/>
                </a:lnTo>
                <a:lnTo>
                  <a:pt x="397317" y="2846719"/>
                </a:lnTo>
                <a:lnTo>
                  <a:pt x="402411" y="2846081"/>
                </a:lnTo>
                <a:lnTo>
                  <a:pt x="408141" y="2845444"/>
                </a:lnTo>
                <a:lnTo>
                  <a:pt x="412598" y="2845444"/>
                </a:lnTo>
                <a:lnTo>
                  <a:pt x="417692" y="2845444"/>
                </a:lnTo>
                <a:lnTo>
                  <a:pt x="420876" y="2846081"/>
                </a:lnTo>
                <a:lnTo>
                  <a:pt x="424059" y="2848630"/>
                </a:lnTo>
                <a:lnTo>
                  <a:pt x="427880" y="2851816"/>
                </a:lnTo>
                <a:lnTo>
                  <a:pt x="430427" y="2856913"/>
                </a:lnTo>
                <a:lnTo>
                  <a:pt x="432974" y="2860735"/>
                </a:lnTo>
                <a:lnTo>
                  <a:pt x="435520" y="2862647"/>
                </a:lnTo>
                <a:lnTo>
                  <a:pt x="438704" y="2865833"/>
                </a:lnTo>
                <a:lnTo>
                  <a:pt x="440614" y="2867744"/>
                </a:lnTo>
                <a:lnTo>
                  <a:pt x="441251" y="2869018"/>
                </a:lnTo>
                <a:lnTo>
                  <a:pt x="442524" y="2870930"/>
                </a:lnTo>
                <a:lnTo>
                  <a:pt x="442524" y="2872841"/>
                </a:lnTo>
                <a:lnTo>
                  <a:pt x="439341" y="2879850"/>
                </a:lnTo>
                <a:lnTo>
                  <a:pt x="434884" y="2886858"/>
                </a:lnTo>
                <a:lnTo>
                  <a:pt x="434247" y="2890681"/>
                </a:lnTo>
                <a:lnTo>
                  <a:pt x="434247" y="2893866"/>
                </a:lnTo>
                <a:lnTo>
                  <a:pt x="434247" y="2897052"/>
                </a:lnTo>
                <a:lnTo>
                  <a:pt x="434247" y="2900238"/>
                </a:lnTo>
                <a:lnTo>
                  <a:pt x="435520" y="2907883"/>
                </a:lnTo>
                <a:lnTo>
                  <a:pt x="438067" y="2913618"/>
                </a:lnTo>
                <a:lnTo>
                  <a:pt x="440614" y="2919989"/>
                </a:lnTo>
                <a:lnTo>
                  <a:pt x="445071" y="2925723"/>
                </a:lnTo>
                <a:lnTo>
                  <a:pt x="450802" y="2932095"/>
                </a:lnTo>
                <a:lnTo>
                  <a:pt x="454622" y="2937829"/>
                </a:lnTo>
                <a:lnTo>
                  <a:pt x="460353" y="2945474"/>
                </a:lnTo>
                <a:lnTo>
                  <a:pt x="466083" y="2956306"/>
                </a:lnTo>
                <a:lnTo>
                  <a:pt x="468630" y="2960766"/>
                </a:lnTo>
                <a:lnTo>
                  <a:pt x="472451" y="2965863"/>
                </a:lnTo>
                <a:lnTo>
                  <a:pt x="475634" y="2969685"/>
                </a:lnTo>
                <a:lnTo>
                  <a:pt x="478818" y="2972234"/>
                </a:lnTo>
                <a:lnTo>
                  <a:pt x="483912" y="2973508"/>
                </a:lnTo>
                <a:lnTo>
                  <a:pt x="490279" y="2975420"/>
                </a:lnTo>
                <a:lnTo>
                  <a:pt x="494099" y="2976057"/>
                </a:lnTo>
                <a:lnTo>
                  <a:pt x="497283" y="2976057"/>
                </a:lnTo>
                <a:lnTo>
                  <a:pt x="500466" y="2975420"/>
                </a:lnTo>
                <a:lnTo>
                  <a:pt x="503013" y="2974145"/>
                </a:lnTo>
                <a:lnTo>
                  <a:pt x="505560" y="2974145"/>
                </a:lnTo>
                <a:lnTo>
                  <a:pt x="507470" y="2972871"/>
                </a:lnTo>
                <a:lnTo>
                  <a:pt x="508744" y="2970960"/>
                </a:lnTo>
                <a:lnTo>
                  <a:pt x="510654" y="2969048"/>
                </a:lnTo>
                <a:lnTo>
                  <a:pt x="513838" y="2965226"/>
                </a:lnTo>
                <a:lnTo>
                  <a:pt x="518295" y="2962040"/>
                </a:lnTo>
                <a:lnTo>
                  <a:pt x="522115" y="2961403"/>
                </a:lnTo>
                <a:lnTo>
                  <a:pt x="526572" y="2961403"/>
                </a:lnTo>
                <a:lnTo>
                  <a:pt x="531029" y="2962040"/>
                </a:lnTo>
                <a:lnTo>
                  <a:pt x="534850" y="2962040"/>
                </a:lnTo>
                <a:lnTo>
                  <a:pt x="539307" y="2963314"/>
                </a:lnTo>
                <a:lnTo>
                  <a:pt x="544401" y="2963951"/>
                </a:lnTo>
                <a:lnTo>
                  <a:pt x="550131" y="2965863"/>
                </a:lnTo>
                <a:lnTo>
                  <a:pt x="554588" y="2967137"/>
                </a:lnTo>
                <a:lnTo>
                  <a:pt x="560955" y="2976057"/>
                </a:lnTo>
                <a:lnTo>
                  <a:pt x="566686" y="2984340"/>
                </a:lnTo>
                <a:lnTo>
                  <a:pt x="576237" y="2984340"/>
                </a:lnTo>
                <a:lnTo>
                  <a:pt x="586425" y="2984340"/>
                </a:lnTo>
                <a:lnTo>
                  <a:pt x="590245" y="2983065"/>
                </a:lnTo>
                <a:lnTo>
                  <a:pt x="595339" y="2980517"/>
                </a:lnTo>
                <a:lnTo>
                  <a:pt x="599796" y="2977331"/>
                </a:lnTo>
                <a:lnTo>
                  <a:pt x="602979" y="2974145"/>
                </a:lnTo>
                <a:lnTo>
                  <a:pt x="607436" y="2970960"/>
                </a:lnTo>
                <a:lnTo>
                  <a:pt x="612530" y="2966500"/>
                </a:lnTo>
                <a:lnTo>
                  <a:pt x="615714" y="2964588"/>
                </a:lnTo>
                <a:lnTo>
                  <a:pt x="618261" y="2963314"/>
                </a:lnTo>
                <a:lnTo>
                  <a:pt x="620808" y="2962040"/>
                </a:lnTo>
                <a:lnTo>
                  <a:pt x="622718" y="2962040"/>
                </a:lnTo>
                <a:lnTo>
                  <a:pt x="624628" y="2963314"/>
                </a:lnTo>
                <a:lnTo>
                  <a:pt x="627175" y="2963951"/>
                </a:lnTo>
                <a:lnTo>
                  <a:pt x="629722" y="2965226"/>
                </a:lnTo>
                <a:lnTo>
                  <a:pt x="631632" y="2966500"/>
                </a:lnTo>
                <a:lnTo>
                  <a:pt x="633542" y="2968411"/>
                </a:lnTo>
                <a:lnTo>
                  <a:pt x="635452" y="2970323"/>
                </a:lnTo>
                <a:lnTo>
                  <a:pt x="636089" y="2972234"/>
                </a:lnTo>
                <a:lnTo>
                  <a:pt x="637363" y="2974145"/>
                </a:lnTo>
                <a:lnTo>
                  <a:pt x="638636" y="2976694"/>
                </a:lnTo>
                <a:lnTo>
                  <a:pt x="639273" y="2979880"/>
                </a:lnTo>
                <a:lnTo>
                  <a:pt x="639273" y="2983065"/>
                </a:lnTo>
                <a:lnTo>
                  <a:pt x="639273" y="2986251"/>
                </a:lnTo>
                <a:lnTo>
                  <a:pt x="639273" y="2993897"/>
                </a:lnTo>
                <a:lnTo>
                  <a:pt x="639910" y="2998357"/>
                </a:lnTo>
                <a:lnTo>
                  <a:pt x="645640" y="3008551"/>
                </a:lnTo>
                <a:lnTo>
                  <a:pt x="652007" y="3018108"/>
                </a:lnTo>
                <a:lnTo>
                  <a:pt x="655828" y="3024479"/>
                </a:lnTo>
                <a:lnTo>
                  <a:pt x="660285" y="3031488"/>
                </a:lnTo>
                <a:lnTo>
                  <a:pt x="663468" y="3038496"/>
                </a:lnTo>
                <a:lnTo>
                  <a:pt x="666015" y="3044867"/>
                </a:lnTo>
                <a:lnTo>
                  <a:pt x="667289" y="3051239"/>
                </a:lnTo>
                <a:lnTo>
                  <a:pt x="667925" y="3057610"/>
                </a:lnTo>
                <a:lnTo>
                  <a:pt x="667925" y="3061433"/>
                </a:lnTo>
                <a:lnTo>
                  <a:pt x="668562" y="3064619"/>
                </a:lnTo>
                <a:lnTo>
                  <a:pt x="669199" y="3067167"/>
                </a:lnTo>
                <a:lnTo>
                  <a:pt x="671746" y="3069078"/>
                </a:lnTo>
                <a:lnTo>
                  <a:pt x="673656" y="3073538"/>
                </a:lnTo>
                <a:lnTo>
                  <a:pt x="677476" y="3077361"/>
                </a:lnTo>
                <a:lnTo>
                  <a:pt x="681933" y="3081184"/>
                </a:lnTo>
                <a:lnTo>
                  <a:pt x="685754" y="3083095"/>
                </a:lnTo>
                <a:lnTo>
                  <a:pt x="690848" y="3085644"/>
                </a:lnTo>
                <a:lnTo>
                  <a:pt x="699125" y="3086281"/>
                </a:lnTo>
                <a:lnTo>
                  <a:pt x="707402" y="3086918"/>
                </a:lnTo>
                <a:lnTo>
                  <a:pt x="712496" y="3088830"/>
                </a:lnTo>
                <a:lnTo>
                  <a:pt x="720774" y="3091378"/>
                </a:lnTo>
                <a:lnTo>
                  <a:pt x="729051" y="3095201"/>
                </a:lnTo>
                <a:lnTo>
                  <a:pt x="732872" y="3097750"/>
                </a:lnTo>
                <a:lnTo>
                  <a:pt x="736055" y="3100298"/>
                </a:lnTo>
                <a:lnTo>
                  <a:pt x="739876" y="3102847"/>
                </a:lnTo>
                <a:lnTo>
                  <a:pt x="741786" y="3105395"/>
                </a:lnTo>
                <a:lnTo>
                  <a:pt x="743059" y="3106669"/>
                </a:lnTo>
                <a:lnTo>
                  <a:pt x="744969" y="3109218"/>
                </a:lnTo>
                <a:lnTo>
                  <a:pt x="746243" y="3112404"/>
                </a:lnTo>
                <a:lnTo>
                  <a:pt x="746880" y="3114952"/>
                </a:lnTo>
                <a:lnTo>
                  <a:pt x="750063" y="3121324"/>
                </a:lnTo>
                <a:lnTo>
                  <a:pt x="751337" y="3125146"/>
                </a:lnTo>
                <a:lnTo>
                  <a:pt x="760251" y="3128332"/>
                </a:lnTo>
                <a:lnTo>
                  <a:pt x="768528" y="3132155"/>
                </a:lnTo>
                <a:lnTo>
                  <a:pt x="773622" y="3134066"/>
                </a:lnTo>
                <a:lnTo>
                  <a:pt x="779353" y="3135978"/>
                </a:lnTo>
                <a:lnTo>
                  <a:pt x="785720" y="3138526"/>
                </a:lnTo>
                <a:lnTo>
                  <a:pt x="790177" y="3141712"/>
                </a:lnTo>
                <a:lnTo>
                  <a:pt x="792724" y="3144260"/>
                </a:lnTo>
                <a:lnTo>
                  <a:pt x="793997" y="3149357"/>
                </a:lnTo>
                <a:lnTo>
                  <a:pt x="794634" y="3154455"/>
                </a:lnTo>
                <a:lnTo>
                  <a:pt x="795271" y="3158914"/>
                </a:lnTo>
                <a:lnTo>
                  <a:pt x="792724" y="3163374"/>
                </a:lnTo>
                <a:lnTo>
                  <a:pt x="789540" y="3168471"/>
                </a:lnTo>
                <a:lnTo>
                  <a:pt x="786357" y="3174206"/>
                </a:lnTo>
                <a:lnTo>
                  <a:pt x="785720" y="3178029"/>
                </a:lnTo>
                <a:lnTo>
                  <a:pt x="788903" y="3185037"/>
                </a:lnTo>
                <a:lnTo>
                  <a:pt x="793997" y="3192683"/>
                </a:lnTo>
                <a:lnTo>
                  <a:pt x="795907" y="3197143"/>
                </a:lnTo>
                <a:lnTo>
                  <a:pt x="797818" y="3200965"/>
                </a:lnTo>
                <a:lnTo>
                  <a:pt x="799728" y="3204151"/>
                </a:lnTo>
                <a:lnTo>
                  <a:pt x="799728" y="3207337"/>
                </a:lnTo>
                <a:lnTo>
                  <a:pt x="799091" y="3211797"/>
                </a:lnTo>
                <a:lnTo>
                  <a:pt x="797181" y="3217531"/>
                </a:lnTo>
                <a:lnTo>
                  <a:pt x="795907" y="3220717"/>
                </a:lnTo>
                <a:lnTo>
                  <a:pt x="793997" y="3223265"/>
                </a:lnTo>
                <a:lnTo>
                  <a:pt x="792724" y="3225176"/>
                </a:lnTo>
                <a:lnTo>
                  <a:pt x="790177" y="3226451"/>
                </a:lnTo>
                <a:lnTo>
                  <a:pt x="787630" y="3227725"/>
                </a:lnTo>
                <a:lnTo>
                  <a:pt x="784446" y="3228999"/>
                </a:lnTo>
                <a:lnTo>
                  <a:pt x="782536" y="3229636"/>
                </a:lnTo>
                <a:lnTo>
                  <a:pt x="781263" y="3231548"/>
                </a:lnTo>
                <a:lnTo>
                  <a:pt x="779353" y="3232822"/>
                </a:lnTo>
                <a:lnTo>
                  <a:pt x="778079" y="3234096"/>
                </a:lnTo>
                <a:lnTo>
                  <a:pt x="776169" y="3236645"/>
                </a:lnTo>
                <a:lnTo>
                  <a:pt x="774895" y="3241105"/>
                </a:lnTo>
                <a:lnTo>
                  <a:pt x="774895" y="3244291"/>
                </a:lnTo>
                <a:lnTo>
                  <a:pt x="774895" y="3246839"/>
                </a:lnTo>
                <a:lnTo>
                  <a:pt x="774895" y="3248750"/>
                </a:lnTo>
                <a:lnTo>
                  <a:pt x="775532" y="3250662"/>
                </a:lnTo>
                <a:lnTo>
                  <a:pt x="776806" y="3254485"/>
                </a:lnTo>
                <a:lnTo>
                  <a:pt x="778716" y="3258945"/>
                </a:lnTo>
                <a:lnTo>
                  <a:pt x="781899" y="3262767"/>
                </a:lnTo>
                <a:lnTo>
                  <a:pt x="784446" y="3266590"/>
                </a:lnTo>
                <a:lnTo>
                  <a:pt x="790177" y="3274873"/>
                </a:lnTo>
                <a:lnTo>
                  <a:pt x="795271" y="3282519"/>
                </a:lnTo>
                <a:lnTo>
                  <a:pt x="795271" y="3288890"/>
                </a:lnTo>
                <a:lnTo>
                  <a:pt x="795907" y="3296536"/>
                </a:lnTo>
                <a:lnTo>
                  <a:pt x="796544" y="3304181"/>
                </a:lnTo>
                <a:lnTo>
                  <a:pt x="797818" y="3309278"/>
                </a:lnTo>
                <a:lnTo>
                  <a:pt x="799728" y="3316287"/>
                </a:lnTo>
                <a:lnTo>
                  <a:pt x="802275" y="3323295"/>
                </a:lnTo>
                <a:lnTo>
                  <a:pt x="806095" y="3330941"/>
                </a:lnTo>
                <a:lnTo>
                  <a:pt x="809915" y="3335401"/>
                </a:lnTo>
                <a:lnTo>
                  <a:pt x="811826" y="3337312"/>
                </a:lnTo>
                <a:lnTo>
                  <a:pt x="815009" y="3338586"/>
                </a:lnTo>
                <a:lnTo>
                  <a:pt x="818830" y="3339224"/>
                </a:lnTo>
                <a:lnTo>
                  <a:pt x="822013" y="3340498"/>
                </a:lnTo>
                <a:lnTo>
                  <a:pt x="830291" y="3341772"/>
                </a:lnTo>
                <a:lnTo>
                  <a:pt x="836658" y="3343046"/>
                </a:lnTo>
                <a:lnTo>
                  <a:pt x="843025" y="3344958"/>
                </a:lnTo>
                <a:lnTo>
                  <a:pt x="850029" y="3347506"/>
                </a:lnTo>
                <a:lnTo>
                  <a:pt x="857033" y="3349418"/>
                </a:lnTo>
                <a:lnTo>
                  <a:pt x="863400" y="3350055"/>
                </a:lnTo>
                <a:lnTo>
                  <a:pt x="869768" y="3349418"/>
                </a:lnTo>
                <a:lnTo>
                  <a:pt x="874861" y="3348143"/>
                </a:lnTo>
                <a:lnTo>
                  <a:pt x="881229" y="3346232"/>
                </a:lnTo>
                <a:lnTo>
                  <a:pt x="885049" y="3343046"/>
                </a:lnTo>
                <a:lnTo>
                  <a:pt x="886959" y="3341772"/>
                </a:lnTo>
                <a:lnTo>
                  <a:pt x="888233" y="3339224"/>
                </a:lnTo>
                <a:lnTo>
                  <a:pt x="889506" y="3336038"/>
                </a:lnTo>
                <a:lnTo>
                  <a:pt x="890780" y="3332852"/>
                </a:lnTo>
                <a:lnTo>
                  <a:pt x="893963" y="3325844"/>
                </a:lnTo>
                <a:lnTo>
                  <a:pt x="897147" y="3321384"/>
                </a:lnTo>
                <a:lnTo>
                  <a:pt x="899694" y="3319472"/>
                </a:lnTo>
                <a:lnTo>
                  <a:pt x="904151" y="3316924"/>
                </a:lnTo>
                <a:lnTo>
                  <a:pt x="907971" y="3314375"/>
                </a:lnTo>
                <a:lnTo>
                  <a:pt x="911792" y="3313738"/>
                </a:lnTo>
                <a:lnTo>
                  <a:pt x="918796" y="3312464"/>
                </a:lnTo>
                <a:lnTo>
                  <a:pt x="926436" y="3312464"/>
                </a:lnTo>
                <a:lnTo>
                  <a:pt x="930257" y="3312464"/>
                </a:lnTo>
                <a:lnTo>
                  <a:pt x="933440" y="3313101"/>
                </a:lnTo>
                <a:lnTo>
                  <a:pt x="936624" y="3314375"/>
                </a:lnTo>
                <a:lnTo>
                  <a:pt x="938534" y="3316924"/>
                </a:lnTo>
                <a:lnTo>
                  <a:pt x="944265" y="3320110"/>
                </a:lnTo>
                <a:lnTo>
                  <a:pt x="950632" y="3323295"/>
                </a:lnTo>
                <a:lnTo>
                  <a:pt x="952542" y="3323932"/>
                </a:lnTo>
                <a:lnTo>
                  <a:pt x="954452" y="3323932"/>
                </a:lnTo>
                <a:lnTo>
                  <a:pt x="956999" y="3323295"/>
                </a:lnTo>
                <a:lnTo>
                  <a:pt x="959546" y="3322021"/>
                </a:lnTo>
                <a:lnTo>
                  <a:pt x="964003" y="3318835"/>
                </a:lnTo>
                <a:lnTo>
                  <a:pt x="967823" y="3316924"/>
                </a:lnTo>
                <a:lnTo>
                  <a:pt x="972917" y="3316287"/>
                </a:lnTo>
                <a:lnTo>
                  <a:pt x="980558" y="3314375"/>
                </a:lnTo>
                <a:lnTo>
                  <a:pt x="983742" y="3313738"/>
                </a:lnTo>
                <a:lnTo>
                  <a:pt x="986925" y="3314375"/>
                </a:lnTo>
                <a:lnTo>
                  <a:pt x="989472" y="3315012"/>
                </a:lnTo>
                <a:lnTo>
                  <a:pt x="992656" y="3316924"/>
                </a:lnTo>
                <a:lnTo>
                  <a:pt x="988199" y="3322658"/>
                </a:lnTo>
                <a:lnTo>
                  <a:pt x="985015" y="3330941"/>
                </a:lnTo>
                <a:lnTo>
                  <a:pt x="982468" y="3337949"/>
                </a:lnTo>
                <a:lnTo>
                  <a:pt x="980558" y="3347506"/>
                </a:lnTo>
                <a:lnTo>
                  <a:pt x="980558" y="3353241"/>
                </a:lnTo>
                <a:lnTo>
                  <a:pt x="979285" y="3358975"/>
                </a:lnTo>
                <a:lnTo>
                  <a:pt x="978648" y="3365346"/>
                </a:lnTo>
                <a:lnTo>
                  <a:pt x="977374" y="3369806"/>
                </a:lnTo>
                <a:lnTo>
                  <a:pt x="975464" y="3374266"/>
                </a:lnTo>
                <a:lnTo>
                  <a:pt x="972281" y="3380637"/>
                </a:lnTo>
                <a:lnTo>
                  <a:pt x="968460" y="3386372"/>
                </a:lnTo>
                <a:lnTo>
                  <a:pt x="965277" y="3391469"/>
                </a:lnTo>
                <a:lnTo>
                  <a:pt x="960819" y="3397203"/>
                </a:lnTo>
                <a:lnTo>
                  <a:pt x="955726" y="3403574"/>
                </a:lnTo>
                <a:lnTo>
                  <a:pt x="949995" y="3413768"/>
                </a:lnTo>
                <a:lnTo>
                  <a:pt x="943628" y="3422688"/>
                </a:lnTo>
                <a:lnTo>
                  <a:pt x="942354" y="3429060"/>
                </a:lnTo>
                <a:lnTo>
                  <a:pt x="941081" y="3436068"/>
                </a:lnTo>
                <a:lnTo>
                  <a:pt x="940444" y="3442439"/>
                </a:lnTo>
                <a:lnTo>
                  <a:pt x="938534" y="3446899"/>
                </a:lnTo>
                <a:lnTo>
                  <a:pt x="936624" y="3453908"/>
                </a:lnTo>
                <a:lnTo>
                  <a:pt x="933440" y="3460279"/>
                </a:lnTo>
                <a:lnTo>
                  <a:pt x="930257" y="3466650"/>
                </a:lnTo>
                <a:lnTo>
                  <a:pt x="927073" y="3471110"/>
                </a:lnTo>
                <a:lnTo>
                  <a:pt x="917522" y="3480030"/>
                </a:lnTo>
                <a:lnTo>
                  <a:pt x="907334" y="3488950"/>
                </a:lnTo>
                <a:lnTo>
                  <a:pt x="904788" y="3491499"/>
                </a:lnTo>
                <a:lnTo>
                  <a:pt x="901604" y="3495322"/>
                </a:lnTo>
                <a:lnTo>
                  <a:pt x="898420" y="3500419"/>
                </a:lnTo>
                <a:lnTo>
                  <a:pt x="895237" y="3502967"/>
                </a:lnTo>
                <a:lnTo>
                  <a:pt x="893963" y="3505516"/>
                </a:lnTo>
                <a:lnTo>
                  <a:pt x="890143" y="3507427"/>
                </a:lnTo>
                <a:lnTo>
                  <a:pt x="888869" y="3509339"/>
                </a:lnTo>
                <a:lnTo>
                  <a:pt x="887596" y="3509976"/>
                </a:lnTo>
                <a:lnTo>
                  <a:pt x="886959" y="3511887"/>
                </a:lnTo>
                <a:lnTo>
                  <a:pt x="887596" y="3513161"/>
                </a:lnTo>
                <a:lnTo>
                  <a:pt x="888233" y="3515073"/>
                </a:lnTo>
                <a:lnTo>
                  <a:pt x="889506" y="3517621"/>
                </a:lnTo>
                <a:lnTo>
                  <a:pt x="892690" y="3518896"/>
                </a:lnTo>
                <a:lnTo>
                  <a:pt x="895873" y="3520807"/>
                </a:lnTo>
                <a:lnTo>
                  <a:pt x="901604" y="3523993"/>
                </a:lnTo>
                <a:lnTo>
                  <a:pt x="907334" y="3527178"/>
                </a:lnTo>
                <a:lnTo>
                  <a:pt x="908608" y="3531001"/>
                </a:lnTo>
                <a:lnTo>
                  <a:pt x="911155" y="3537372"/>
                </a:lnTo>
                <a:lnTo>
                  <a:pt x="911792" y="3539921"/>
                </a:lnTo>
                <a:lnTo>
                  <a:pt x="913065" y="3543107"/>
                </a:lnTo>
                <a:lnTo>
                  <a:pt x="915612" y="3545018"/>
                </a:lnTo>
                <a:lnTo>
                  <a:pt x="916885" y="3546292"/>
                </a:lnTo>
                <a:lnTo>
                  <a:pt x="918796" y="3548204"/>
                </a:lnTo>
                <a:lnTo>
                  <a:pt x="920706" y="3548841"/>
                </a:lnTo>
                <a:lnTo>
                  <a:pt x="923253" y="3549478"/>
                </a:lnTo>
                <a:lnTo>
                  <a:pt x="927073" y="3549478"/>
                </a:lnTo>
                <a:lnTo>
                  <a:pt x="923889" y="3555849"/>
                </a:lnTo>
                <a:lnTo>
                  <a:pt x="921342" y="3561584"/>
                </a:lnTo>
                <a:lnTo>
                  <a:pt x="920706" y="3566681"/>
                </a:lnTo>
                <a:lnTo>
                  <a:pt x="919432" y="3573052"/>
                </a:lnTo>
                <a:lnTo>
                  <a:pt x="917522" y="3578786"/>
                </a:lnTo>
                <a:lnTo>
                  <a:pt x="916885" y="3582609"/>
                </a:lnTo>
                <a:lnTo>
                  <a:pt x="916885" y="3588980"/>
                </a:lnTo>
                <a:lnTo>
                  <a:pt x="916249" y="3594715"/>
                </a:lnTo>
                <a:lnTo>
                  <a:pt x="916249" y="3600449"/>
                </a:lnTo>
                <a:lnTo>
                  <a:pt x="916885" y="3604909"/>
                </a:lnTo>
                <a:lnTo>
                  <a:pt x="926436" y="3612554"/>
                </a:lnTo>
                <a:lnTo>
                  <a:pt x="936624" y="3618926"/>
                </a:lnTo>
                <a:lnTo>
                  <a:pt x="942354" y="3624660"/>
                </a:lnTo>
                <a:lnTo>
                  <a:pt x="948722" y="3629120"/>
                </a:lnTo>
                <a:lnTo>
                  <a:pt x="950632" y="3635491"/>
                </a:lnTo>
                <a:lnTo>
                  <a:pt x="951905" y="3642500"/>
                </a:lnTo>
                <a:lnTo>
                  <a:pt x="952542" y="3649508"/>
                </a:lnTo>
                <a:lnTo>
                  <a:pt x="953179" y="3655242"/>
                </a:lnTo>
                <a:lnTo>
                  <a:pt x="952542" y="3659065"/>
                </a:lnTo>
                <a:lnTo>
                  <a:pt x="951905" y="3662251"/>
                </a:lnTo>
                <a:lnTo>
                  <a:pt x="949995" y="3665436"/>
                </a:lnTo>
                <a:lnTo>
                  <a:pt x="948085" y="3669259"/>
                </a:lnTo>
                <a:lnTo>
                  <a:pt x="943628" y="3676268"/>
                </a:lnTo>
                <a:lnTo>
                  <a:pt x="941081" y="3682639"/>
                </a:lnTo>
                <a:lnTo>
                  <a:pt x="941718" y="3685188"/>
                </a:lnTo>
                <a:lnTo>
                  <a:pt x="942354" y="3688373"/>
                </a:lnTo>
                <a:lnTo>
                  <a:pt x="944265" y="3692196"/>
                </a:lnTo>
                <a:lnTo>
                  <a:pt x="945538" y="3696019"/>
                </a:lnTo>
                <a:lnTo>
                  <a:pt x="948085" y="3699205"/>
                </a:lnTo>
                <a:lnTo>
                  <a:pt x="949358" y="3703027"/>
                </a:lnTo>
                <a:lnTo>
                  <a:pt x="950632" y="3706213"/>
                </a:lnTo>
                <a:lnTo>
                  <a:pt x="950632" y="3709399"/>
                </a:lnTo>
                <a:lnTo>
                  <a:pt x="948722" y="3718956"/>
                </a:lnTo>
                <a:lnTo>
                  <a:pt x="945538" y="3728513"/>
                </a:lnTo>
                <a:lnTo>
                  <a:pt x="942991" y="3734884"/>
                </a:lnTo>
                <a:lnTo>
                  <a:pt x="939808" y="3741893"/>
                </a:lnTo>
                <a:lnTo>
                  <a:pt x="936624" y="3748901"/>
                </a:lnTo>
                <a:lnTo>
                  <a:pt x="933440" y="3755272"/>
                </a:lnTo>
                <a:lnTo>
                  <a:pt x="932167" y="3760370"/>
                </a:lnTo>
                <a:lnTo>
                  <a:pt x="930893" y="3768015"/>
                </a:lnTo>
                <a:lnTo>
                  <a:pt x="930257" y="3771838"/>
                </a:lnTo>
                <a:lnTo>
                  <a:pt x="930257" y="3775024"/>
                </a:lnTo>
                <a:lnTo>
                  <a:pt x="930893" y="3778846"/>
                </a:lnTo>
                <a:lnTo>
                  <a:pt x="931530" y="3782032"/>
                </a:lnTo>
                <a:lnTo>
                  <a:pt x="941081" y="3790952"/>
                </a:lnTo>
                <a:lnTo>
                  <a:pt x="950632" y="3798598"/>
                </a:lnTo>
                <a:lnTo>
                  <a:pt x="951905" y="3804332"/>
                </a:lnTo>
                <a:lnTo>
                  <a:pt x="952542" y="3810703"/>
                </a:lnTo>
                <a:lnTo>
                  <a:pt x="951905" y="3815163"/>
                </a:lnTo>
                <a:lnTo>
                  <a:pt x="951269" y="3818349"/>
                </a:lnTo>
                <a:lnTo>
                  <a:pt x="949995" y="3820897"/>
                </a:lnTo>
                <a:lnTo>
                  <a:pt x="948722" y="3822809"/>
                </a:lnTo>
                <a:lnTo>
                  <a:pt x="945690" y="3827056"/>
                </a:lnTo>
                <a:lnTo>
                  <a:pt x="946751" y="3825994"/>
                </a:lnTo>
                <a:lnTo>
                  <a:pt x="949936" y="3822171"/>
                </a:lnTo>
                <a:lnTo>
                  <a:pt x="951210" y="3820260"/>
                </a:lnTo>
                <a:lnTo>
                  <a:pt x="952484" y="3817711"/>
                </a:lnTo>
                <a:lnTo>
                  <a:pt x="953121" y="3813888"/>
                </a:lnTo>
                <a:lnTo>
                  <a:pt x="953759" y="3810066"/>
                </a:lnTo>
                <a:lnTo>
                  <a:pt x="953121" y="3803694"/>
                </a:lnTo>
                <a:lnTo>
                  <a:pt x="951847" y="3797960"/>
                </a:lnTo>
                <a:lnTo>
                  <a:pt x="942292" y="3789677"/>
                </a:lnTo>
                <a:lnTo>
                  <a:pt x="932737" y="3781395"/>
                </a:lnTo>
                <a:lnTo>
                  <a:pt x="932100" y="3777572"/>
                </a:lnTo>
                <a:lnTo>
                  <a:pt x="931463" y="3774386"/>
                </a:lnTo>
                <a:lnTo>
                  <a:pt x="931463" y="3771200"/>
                </a:lnTo>
                <a:lnTo>
                  <a:pt x="932100" y="3767378"/>
                </a:lnTo>
                <a:lnTo>
                  <a:pt x="933374" y="3759732"/>
                </a:lnTo>
                <a:lnTo>
                  <a:pt x="934648" y="3754635"/>
                </a:lnTo>
                <a:lnTo>
                  <a:pt x="937833" y="3748264"/>
                </a:lnTo>
                <a:lnTo>
                  <a:pt x="941018" y="3741892"/>
                </a:lnTo>
                <a:lnTo>
                  <a:pt x="944203" y="3734247"/>
                </a:lnTo>
                <a:lnTo>
                  <a:pt x="946751" y="3727875"/>
                </a:lnTo>
                <a:lnTo>
                  <a:pt x="949936" y="3718318"/>
                </a:lnTo>
                <a:lnTo>
                  <a:pt x="951847" y="3708761"/>
                </a:lnTo>
                <a:lnTo>
                  <a:pt x="951847" y="3706213"/>
                </a:lnTo>
                <a:lnTo>
                  <a:pt x="950573" y="3702390"/>
                </a:lnTo>
                <a:lnTo>
                  <a:pt x="949299" y="3698567"/>
                </a:lnTo>
                <a:lnTo>
                  <a:pt x="946751" y="3695381"/>
                </a:lnTo>
                <a:lnTo>
                  <a:pt x="945477" y="3691559"/>
                </a:lnTo>
                <a:lnTo>
                  <a:pt x="943566" y="3687736"/>
                </a:lnTo>
                <a:lnTo>
                  <a:pt x="942929" y="3685187"/>
                </a:lnTo>
                <a:lnTo>
                  <a:pt x="942292" y="3682002"/>
                </a:lnTo>
                <a:lnTo>
                  <a:pt x="944840" y="3675630"/>
                </a:lnTo>
                <a:lnTo>
                  <a:pt x="949299" y="3667985"/>
                </a:lnTo>
                <a:lnTo>
                  <a:pt x="951210" y="3664799"/>
                </a:lnTo>
                <a:lnTo>
                  <a:pt x="953121" y="3661613"/>
                </a:lnTo>
                <a:lnTo>
                  <a:pt x="953759" y="3658428"/>
                </a:lnTo>
                <a:lnTo>
                  <a:pt x="954396" y="3655242"/>
                </a:lnTo>
                <a:lnTo>
                  <a:pt x="953759" y="3648871"/>
                </a:lnTo>
                <a:lnTo>
                  <a:pt x="953121" y="3641862"/>
                </a:lnTo>
                <a:lnTo>
                  <a:pt x="951210" y="3634854"/>
                </a:lnTo>
                <a:lnTo>
                  <a:pt x="949936" y="3628482"/>
                </a:lnTo>
                <a:lnTo>
                  <a:pt x="943566" y="3624022"/>
                </a:lnTo>
                <a:lnTo>
                  <a:pt x="937833" y="3618925"/>
                </a:lnTo>
                <a:lnTo>
                  <a:pt x="927640" y="3611917"/>
                </a:lnTo>
                <a:lnTo>
                  <a:pt x="918085" y="3604271"/>
                </a:lnTo>
                <a:lnTo>
                  <a:pt x="916811" y="3599811"/>
                </a:lnTo>
                <a:lnTo>
                  <a:pt x="917448" y="3594077"/>
                </a:lnTo>
                <a:lnTo>
                  <a:pt x="917448" y="3588343"/>
                </a:lnTo>
                <a:lnTo>
                  <a:pt x="918085" y="3582609"/>
                </a:lnTo>
                <a:lnTo>
                  <a:pt x="918722" y="3578149"/>
                </a:lnTo>
                <a:lnTo>
                  <a:pt x="920633" y="3573052"/>
                </a:lnTo>
                <a:lnTo>
                  <a:pt x="921907" y="3566680"/>
                </a:lnTo>
                <a:lnTo>
                  <a:pt x="922544" y="3560946"/>
                </a:lnTo>
                <a:lnTo>
                  <a:pt x="925729" y="3555212"/>
                </a:lnTo>
                <a:lnTo>
                  <a:pt x="927640" y="3548841"/>
                </a:lnTo>
                <a:lnTo>
                  <a:pt x="935922" y="3547566"/>
                </a:lnTo>
                <a:lnTo>
                  <a:pt x="944840" y="3545655"/>
                </a:lnTo>
                <a:lnTo>
                  <a:pt x="950573" y="3545018"/>
                </a:lnTo>
                <a:lnTo>
                  <a:pt x="956944" y="3542469"/>
                </a:lnTo>
                <a:lnTo>
                  <a:pt x="963314" y="3539921"/>
                </a:lnTo>
                <a:lnTo>
                  <a:pt x="969047" y="3539284"/>
                </a:lnTo>
                <a:lnTo>
                  <a:pt x="974143" y="3539921"/>
                </a:lnTo>
                <a:lnTo>
                  <a:pt x="979877" y="3541195"/>
                </a:lnTo>
                <a:lnTo>
                  <a:pt x="986884" y="3543106"/>
                </a:lnTo>
                <a:lnTo>
                  <a:pt x="993891" y="3543743"/>
                </a:lnTo>
                <a:lnTo>
                  <a:pt x="1000261" y="3543106"/>
                </a:lnTo>
                <a:lnTo>
                  <a:pt x="1009180" y="3542469"/>
                </a:lnTo>
                <a:lnTo>
                  <a:pt x="1018098" y="3540558"/>
                </a:lnTo>
                <a:lnTo>
                  <a:pt x="1024468" y="3539284"/>
                </a:lnTo>
                <a:lnTo>
                  <a:pt x="1031476" y="3536098"/>
                </a:lnTo>
                <a:lnTo>
                  <a:pt x="1038483" y="3531001"/>
                </a:lnTo>
                <a:lnTo>
                  <a:pt x="1044216" y="3526541"/>
                </a:lnTo>
                <a:lnTo>
                  <a:pt x="1049313" y="3521444"/>
                </a:lnTo>
                <a:lnTo>
                  <a:pt x="1054409" y="3515072"/>
                </a:lnTo>
                <a:lnTo>
                  <a:pt x="1060779" y="3505515"/>
                </a:lnTo>
                <a:lnTo>
                  <a:pt x="1063327" y="3501055"/>
                </a:lnTo>
                <a:lnTo>
                  <a:pt x="1065875" y="3495958"/>
                </a:lnTo>
                <a:lnTo>
                  <a:pt x="1068423" y="3492773"/>
                </a:lnTo>
                <a:lnTo>
                  <a:pt x="1071608" y="3490861"/>
                </a:lnTo>
                <a:lnTo>
                  <a:pt x="1076068" y="3487676"/>
                </a:lnTo>
                <a:lnTo>
                  <a:pt x="1082438" y="3484490"/>
                </a:lnTo>
                <a:lnTo>
                  <a:pt x="1088171" y="3482579"/>
                </a:lnTo>
                <a:lnTo>
                  <a:pt x="1093267" y="3480667"/>
                </a:lnTo>
                <a:lnTo>
                  <a:pt x="1100275" y="3479393"/>
                </a:lnTo>
                <a:lnTo>
                  <a:pt x="1109830" y="3478756"/>
                </a:lnTo>
                <a:lnTo>
                  <a:pt x="1120022" y="3477481"/>
                </a:lnTo>
                <a:lnTo>
                  <a:pt x="1127667" y="3476207"/>
                </a:lnTo>
                <a:lnTo>
                  <a:pt x="1130215" y="3474933"/>
                </a:lnTo>
                <a:lnTo>
                  <a:pt x="1132763" y="3472384"/>
                </a:lnTo>
                <a:lnTo>
                  <a:pt x="1136585" y="3469836"/>
                </a:lnTo>
                <a:lnTo>
                  <a:pt x="1139770" y="3467287"/>
                </a:lnTo>
                <a:lnTo>
                  <a:pt x="1145504" y="3460916"/>
                </a:lnTo>
                <a:lnTo>
                  <a:pt x="1151874" y="3456456"/>
                </a:lnTo>
                <a:lnTo>
                  <a:pt x="1161429" y="3448173"/>
                </a:lnTo>
                <a:lnTo>
                  <a:pt x="1170985" y="3439891"/>
                </a:lnTo>
                <a:lnTo>
                  <a:pt x="1173533" y="3434793"/>
                </a:lnTo>
                <a:lnTo>
                  <a:pt x="1176081" y="3428422"/>
                </a:lnTo>
                <a:lnTo>
                  <a:pt x="1178629" y="3421414"/>
                </a:lnTo>
                <a:lnTo>
                  <a:pt x="1181177" y="3415679"/>
                </a:lnTo>
                <a:lnTo>
                  <a:pt x="1181177" y="3409945"/>
                </a:lnTo>
                <a:lnTo>
                  <a:pt x="1181814" y="3403574"/>
                </a:lnTo>
                <a:lnTo>
                  <a:pt x="1182451" y="3399751"/>
                </a:lnTo>
                <a:lnTo>
                  <a:pt x="1183088" y="3396565"/>
                </a:lnTo>
                <a:lnTo>
                  <a:pt x="1184362" y="3393380"/>
                </a:lnTo>
                <a:lnTo>
                  <a:pt x="1185636" y="3391468"/>
                </a:lnTo>
                <a:lnTo>
                  <a:pt x="1188184" y="3387008"/>
                </a:lnTo>
                <a:lnTo>
                  <a:pt x="1190732" y="3383823"/>
                </a:lnTo>
                <a:lnTo>
                  <a:pt x="1195192" y="3380000"/>
                </a:lnTo>
                <a:lnTo>
                  <a:pt x="1199651" y="3375540"/>
                </a:lnTo>
                <a:lnTo>
                  <a:pt x="1208569" y="3369169"/>
                </a:lnTo>
                <a:lnTo>
                  <a:pt x="1217487" y="3364709"/>
                </a:lnTo>
                <a:lnTo>
                  <a:pt x="1223858" y="3362160"/>
                </a:lnTo>
                <a:lnTo>
                  <a:pt x="1231502" y="3359612"/>
                </a:lnTo>
                <a:lnTo>
                  <a:pt x="1239783" y="3356426"/>
                </a:lnTo>
                <a:lnTo>
                  <a:pt x="1246154" y="3352603"/>
                </a:lnTo>
                <a:lnTo>
                  <a:pt x="1252524" y="3349417"/>
                </a:lnTo>
                <a:lnTo>
                  <a:pt x="1260168" y="3346232"/>
                </a:lnTo>
                <a:lnTo>
                  <a:pt x="1266539" y="3343046"/>
                </a:lnTo>
                <a:lnTo>
                  <a:pt x="1273546" y="3340498"/>
                </a:lnTo>
                <a:lnTo>
                  <a:pt x="1283101" y="3332852"/>
                </a:lnTo>
                <a:lnTo>
                  <a:pt x="1292657" y="3325843"/>
                </a:lnTo>
                <a:lnTo>
                  <a:pt x="1294568" y="3322658"/>
                </a:lnTo>
                <a:lnTo>
                  <a:pt x="1295205" y="3318198"/>
                </a:lnTo>
                <a:lnTo>
                  <a:pt x="1295205" y="3313101"/>
                </a:lnTo>
                <a:lnTo>
                  <a:pt x="1295205" y="3308641"/>
                </a:lnTo>
                <a:lnTo>
                  <a:pt x="1296479" y="3304181"/>
                </a:lnTo>
                <a:lnTo>
                  <a:pt x="1296479" y="3297810"/>
                </a:lnTo>
                <a:lnTo>
                  <a:pt x="1297116" y="3294624"/>
                </a:lnTo>
                <a:lnTo>
                  <a:pt x="1297753" y="3292075"/>
                </a:lnTo>
                <a:lnTo>
                  <a:pt x="1298390" y="3288890"/>
                </a:lnTo>
                <a:lnTo>
                  <a:pt x="1299664" y="3286978"/>
                </a:lnTo>
                <a:lnTo>
                  <a:pt x="1300301" y="3285067"/>
                </a:lnTo>
                <a:lnTo>
                  <a:pt x="1301575" y="3283793"/>
                </a:lnTo>
                <a:lnTo>
                  <a:pt x="1303486" y="3281881"/>
                </a:lnTo>
                <a:lnTo>
                  <a:pt x="1305397" y="3280607"/>
                </a:lnTo>
                <a:lnTo>
                  <a:pt x="1309219" y="3276784"/>
                </a:lnTo>
                <a:lnTo>
                  <a:pt x="1311767" y="3274873"/>
                </a:lnTo>
                <a:lnTo>
                  <a:pt x="1314316" y="3269776"/>
                </a:lnTo>
                <a:lnTo>
                  <a:pt x="1316227" y="3262767"/>
                </a:lnTo>
                <a:lnTo>
                  <a:pt x="1317501" y="3256396"/>
                </a:lnTo>
                <a:lnTo>
                  <a:pt x="1319412" y="3250662"/>
                </a:lnTo>
                <a:lnTo>
                  <a:pt x="1320049" y="3246202"/>
                </a:lnTo>
                <a:lnTo>
                  <a:pt x="1321323" y="3241105"/>
                </a:lnTo>
                <a:lnTo>
                  <a:pt x="1321960" y="3238556"/>
                </a:lnTo>
                <a:lnTo>
                  <a:pt x="1323234" y="3236645"/>
                </a:lnTo>
                <a:lnTo>
                  <a:pt x="1325145" y="3235370"/>
                </a:lnTo>
                <a:lnTo>
                  <a:pt x="1327056" y="3234096"/>
                </a:lnTo>
                <a:lnTo>
                  <a:pt x="1332789" y="3225176"/>
                </a:lnTo>
                <a:lnTo>
                  <a:pt x="1339160" y="3216256"/>
                </a:lnTo>
                <a:lnTo>
                  <a:pt x="1339797" y="3214345"/>
                </a:lnTo>
                <a:lnTo>
                  <a:pt x="1339797" y="3211796"/>
                </a:lnTo>
                <a:lnTo>
                  <a:pt x="1339797" y="3209248"/>
                </a:lnTo>
                <a:lnTo>
                  <a:pt x="1339797" y="3205425"/>
                </a:lnTo>
                <a:lnTo>
                  <a:pt x="1338523" y="3199691"/>
                </a:lnTo>
                <a:lnTo>
                  <a:pt x="1336611" y="3195231"/>
                </a:lnTo>
                <a:lnTo>
                  <a:pt x="1336611" y="3185674"/>
                </a:lnTo>
                <a:lnTo>
                  <a:pt x="1334700" y="3174205"/>
                </a:lnTo>
                <a:lnTo>
                  <a:pt x="1333426" y="3168471"/>
                </a:lnTo>
                <a:lnTo>
                  <a:pt x="1332152" y="3162737"/>
                </a:lnTo>
                <a:lnTo>
                  <a:pt x="1330878" y="3158277"/>
                </a:lnTo>
                <a:lnTo>
                  <a:pt x="1328967" y="3153817"/>
                </a:lnTo>
                <a:lnTo>
                  <a:pt x="1323234" y="3148083"/>
                </a:lnTo>
                <a:lnTo>
                  <a:pt x="1316227" y="3141712"/>
                </a:lnTo>
                <a:lnTo>
                  <a:pt x="1307945" y="3135340"/>
                </a:lnTo>
                <a:lnTo>
                  <a:pt x="1302849" y="3129606"/>
                </a:lnTo>
                <a:lnTo>
                  <a:pt x="1299664" y="3123872"/>
                </a:lnTo>
                <a:lnTo>
                  <a:pt x="1296479" y="3117500"/>
                </a:lnTo>
                <a:lnTo>
                  <a:pt x="1295205" y="3114315"/>
                </a:lnTo>
                <a:lnTo>
                  <a:pt x="1293931" y="3111129"/>
                </a:lnTo>
                <a:lnTo>
                  <a:pt x="1293294" y="3107943"/>
                </a:lnTo>
                <a:lnTo>
                  <a:pt x="1292657" y="3105395"/>
                </a:lnTo>
                <a:lnTo>
                  <a:pt x="1293931" y="3100298"/>
                </a:lnTo>
                <a:lnTo>
                  <a:pt x="1295205" y="3092652"/>
                </a:lnTo>
                <a:lnTo>
                  <a:pt x="1297116" y="3085644"/>
                </a:lnTo>
                <a:lnTo>
                  <a:pt x="1297753" y="3078635"/>
                </a:lnTo>
                <a:lnTo>
                  <a:pt x="1299027" y="3071627"/>
                </a:lnTo>
                <a:lnTo>
                  <a:pt x="1300938" y="3063981"/>
                </a:lnTo>
                <a:lnTo>
                  <a:pt x="1303486" y="3056336"/>
                </a:lnTo>
                <a:lnTo>
                  <a:pt x="1304760" y="3049964"/>
                </a:lnTo>
                <a:lnTo>
                  <a:pt x="1306671" y="3043593"/>
                </a:lnTo>
                <a:lnTo>
                  <a:pt x="1308582" y="3036584"/>
                </a:lnTo>
                <a:lnTo>
                  <a:pt x="1310493" y="3028939"/>
                </a:lnTo>
                <a:lnTo>
                  <a:pt x="1311767" y="3022567"/>
                </a:lnTo>
                <a:lnTo>
                  <a:pt x="1314316" y="3016196"/>
                </a:lnTo>
                <a:lnTo>
                  <a:pt x="1315590" y="3007913"/>
                </a:lnTo>
                <a:lnTo>
                  <a:pt x="1316864" y="2999631"/>
                </a:lnTo>
                <a:lnTo>
                  <a:pt x="1316864" y="2991348"/>
                </a:lnTo>
                <a:lnTo>
                  <a:pt x="1316864" y="2986251"/>
                </a:lnTo>
                <a:lnTo>
                  <a:pt x="1315590" y="2980517"/>
                </a:lnTo>
                <a:lnTo>
                  <a:pt x="1314316" y="2974145"/>
                </a:lnTo>
                <a:lnTo>
                  <a:pt x="1311767" y="2969685"/>
                </a:lnTo>
                <a:lnTo>
                  <a:pt x="1307308" y="2962040"/>
                </a:lnTo>
                <a:lnTo>
                  <a:pt x="1302849" y="2955031"/>
                </a:lnTo>
                <a:lnTo>
                  <a:pt x="1300301" y="2951208"/>
                </a:lnTo>
                <a:lnTo>
                  <a:pt x="1297753" y="2945474"/>
                </a:lnTo>
                <a:lnTo>
                  <a:pt x="1295842" y="2940377"/>
                </a:lnTo>
                <a:lnTo>
                  <a:pt x="1295205" y="2935917"/>
                </a:lnTo>
                <a:lnTo>
                  <a:pt x="1295842" y="2929546"/>
                </a:lnTo>
                <a:lnTo>
                  <a:pt x="1297116" y="2923174"/>
                </a:lnTo>
                <a:lnTo>
                  <a:pt x="1297753" y="2919989"/>
                </a:lnTo>
                <a:lnTo>
                  <a:pt x="1299027" y="2917440"/>
                </a:lnTo>
                <a:lnTo>
                  <a:pt x="1300301" y="2915529"/>
                </a:lnTo>
                <a:lnTo>
                  <a:pt x="1302849" y="2913617"/>
                </a:lnTo>
                <a:lnTo>
                  <a:pt x="1304760" y="2911069"/>
                </a:lnTo>
                <a:lnTo>
                  <a:pt x="1307945" y="2909158"/>
                </a:lnTo>
                <a:lnTo>
                  <a:pt x="1311130" y="2907883"/>
                </a:lnTo>
                <a:lnTo>
                  <a:pt x="1314953" y="2905972"/>
                </a:lnTo>
                <a:lnTo>
                  <a:pt x="1321323" y="2904060"/>
                </a:lnTo>
                <a:lnTo>
                  <a:pt x="1327056" y="2901512"/>
                </a:lnTo>
                <a:lnTo>
                  <a:pt x="1333426" y="2900238"/>
                </a:lnTo>
                <a:lnTo>
                  <a:pt x="1341071" y="2899600"/>
                </a:lnTo>
                <a:lnTo>
                  <a:pt x="1349352" y="2899600"/>
                </a:lnTo>
                <a:lnTo>
                  <a:pt x="1355722" y="2898963"/>
                </a:lnTo>
                <a:lnTo>
                  <a:pt x="1362093" y="2901512"/>
                </a:lnTo>
                <a:lnTo>
                  <a:pt x="1369100" y="2904698"/>
                </a:lnTo>
                <a:lnTo>
                  <a:pt x="1375470" y="2907883"/>
                </a:lnTo>
                <a:lnTo>
                  <a:pt x="1380566" y="2911069"/>
                </a:lnTo>
                <a:lnTo>
                  <a:pt x="1382477" y="2916166"/>
                </a:lnTo>
                <a:lnTo>
                  <a:pt x="1383751" y="2921263"/>
                </a:lnTo>
                <a:lnTo>
                  <a:pt x="1385025" y="2926997"/>
                </a:lnTo>
                <a:lnTo>
                  <a:pt x="1385025" y="2930820"/>
                </a:lnTo>
                <a:lnTo>
                  <a:pt x="1385025" y="2933369"/>
                </a:lnTo>
                <a:lnTo>
                  <a:pt x="1383751" y="2935917"/>
                </a:lnTo>
                <a:lnTo>
                  <a:pt x="1382477" y="2937829"/>
                </a:lnTo>
                <a:lnTo>
                  <a:pt x="1380566" y="2941014"/>
                </a:lnTo>
                <a:lnTo>
                  <a:pt x="1374196" y="2942926"/>
                </a:lnTo>
                <a:lnTo>
                  <a:pt x="1365278" y="2945474"/>
                </a:lnTo>
                <a:lnTo>
                  <a:pt x="1359544" y="2954394"/>
                </a:lnTo>
                <a:lnTo>
                  <a:pt x="1353174" y="2962040"/>
                </a:lnTo>
                <a:lnTo>
                  <a:pt x="1353811" y="2967137"/>
                </a:lnTo>
                <a:lnTo>
                  <a:pt x="1353811" y="2972234"/>
                </a:lnTo>
                <a:lnTo>
                  <a:pt x="1354448" y="2977331"/>
                </a:lnTo>
                <a:lnTo>
                  <a:pt x="1355722" y="2981791"/>
                </a:lnTo>
                <a:lnTo>
                  <a:pt x="1362730" y="2988162"/>
                </a:lnTo>
                <a:lnTo>
                  <a:pt x="1371011" y="2993896"/>
                </a:lnTo>
                <a:lnTo>
                  <a:pt x="1373559" y="2996445"/>
                </a:lnTo>
                <a:lnTo>
                  <a:pt x="1378018" y="3000268"/>
                </a:lnTo>
                <a:lnTo>
                  <a:pt x="1383114" y="3002816"/>
                </a:lnTo>
                <a:lnTo>
                  <a:pt x="1387574" y="3003453"/>
                </a:lnTo>
                <a:lnTo>
                  <a:pt x="1392033" y="3004728"/>
                </a:lnTo>
                <a:lnTo>
                  <a:pt x="1397766" y="3004728"/>
                </a:lnTo>
                <a:lnTo>
                  <a:pt x="1404136" y="3004091"/>
                </a:lnTo>
                <a:lnTo>
                  <a:pt x="1409232" y="3003453"/>
                </a:lnTo>
                <a:lnTo>
                  <a:pt x="1414329" y="3004728"/>
                </a:lnTo>
                <a:lnTo>
                  <a:pt x="1419425" y="3006002"/>
                </a:lnTo>
                <a:lnTo>
                  <a:pt x="1425795" y="3007276"/>
                </a:lnTo>
                <a:lnTo>
                  <a:pt x="1431528" y="3008550"/>
                </a:lnTo>
                <a:lnTo>
                  <a:pt x="1439810" y="3004728"/>
                </a:lnTo>
                <a:lnTo>
                  <a:pt x="1448728" y="3001542"/>
                </a:lnTo>
                <a:lnTo>
                  <a:pt x="1452550" y="3002816"/>
                </a:lnTo>
                <a:lnTo>
                  <a:pt x="1457646" y="3005365"/>
                </a:lnTo>
                <a:lnTo>
                  <a:pt x="1461469" y="3007913"/>
                </a:lnTo>
                <a:lnTo>
                  <a:pt x="1465291" y="3010462"/>
                </a:lnTo>
                <a:lnTo>
                  <a:pt x="1469113" y="3014285"/>
                </a:lnTo>
                <a:lnTo>
                  <a:pt x="1472935" y="3018108"/>
                </a:lnTo>
                <a:lnTo>
                  <a:pt x="1475483" y="3019382"/>
                </a:lnTo>
                <a:lnTo>
                  <a:pt x="1478031" y="3021293"/>
                </a:lnTo>
                <a:lnTo>
                  <a:pt x="1480579" y="3022567"/>
                </a:lnTo>
                <a:lnTo>
                  <a:pt x="1482491" y="3022567"/>
                </a:lnTo>
                <a:lnTo>
                  <a:pt x="1485039" y="3021930"/>
                </a:lnTo>
                <a:lnTo>
                  <a:pt x="1488224" y="3020019"/>
                </a:lnTo>
                <a:lnTo>
                  <a:pt x="1492046" y="3016833"/>
                </a:lnTo>
                <a:lnTo>
                  <a:pt x="1494594" y="3013648"/>
                </a:lnTo>
                <a:lnTo>
                  <a:pt x="1495231" y="3011099"/>
                </a:lnTo>
                <a:lnTo>
                  <a:pt x="1495231" y="3008550"/>
                </a:lnTo>
                <a:lnTo>
                  <a:pt x="1495231" y="3005365"/>
                </a:lnTo>
                <a:lnTo>
                  <a:pt x="1494594" y="3002816"/>
                </a:lnTo>
                <a:lnTo>
                  <a:pt x="1493320" y="2996445"/>
                </a:lnTo>
                <a:lnTo>
                  <a:pt x="1492683" y="2991348"/>
                </a:lnTo>
                <a:lnTo>
                  <a:pt x="1495868" y="2981154"/>
                </a:lnTo>
                <a:lnTo>
                  <a:pt x="1499690" y="2972234"/>
                </a:lnTo>
                <a:lnTo>
                  <a:pt x="1503512" y="2969685"/>
                </a:lnTo>
                <a:lnTo>
                  <a:pt x="1507972" y="2967774"/>
                </a:lnTo>
                <a:lnTo>
                  <a:pt x="1513068" y="2965862"/>
                </a:lnTo>
                <a:lnTo>
                  <a:pt x="1516890" y="2965225"/>
                </a:lnTo>
                <a:lnTo>
                  <a:pt x="1518801" y="2967137"/>
                </a:lnTo>
                <a:lnTo>
                  <a:pt x="1521349" y="2969685"/>
                </a:lnTo>
                <a:lnTo>
                  <a:pt x="1527719" y="2972871"/>
                </a:lnTo>
                <a:lnTo>
                  <a:pt x="1535364" y="2975419"/>
                </a:lnTo>
                <a:lnTo>
                  <a:pt x="1541734" y="2976694"/>
                </a:lnTo>
                <a:lnTo>
                  <a:pt x="1548741" y="2977331"/>
                </a:lnTo>
                <a:lnTo>
                  <a:pt x="1553200" y="2976694"/>
                </a:lnTo>
                <a:lnTo>
                  <a:pt x="1558934" y="2975419"/>
                </a:lnTo>
                <a:lnTo>
                  <a:pt x="1564030" y="2972871"/>
                </a:lnTo>
                <a:lnTo>
                  <a:pt x="1569763" y="2970960"/>
                </a:lnTo>
                <a:lnTo>
                  <a:pt x="1575496" y="2968411"/>
                </a:lnTo>
                <a:lnTo>
                  <a:pt x="1581230" y="2967137"/>
                </a:lnTo>
                <a:lnTo>
                  <a:pt x="1585689" y="2965862"/>
                </a:lnTo>
                <a:lnTo>
                  <a:pt x="1589511" y="2965225"/>
                </a:lnTo>
                <a:lnTo>
                  <a:pt x="1599704" y="2965225"/>
                </a:lnTo>
                <a:lnTo>
                  <a:pt x="1611170" y="2966500"/>
                </a:lnTo>
                <a:lnTo>
                  <a:pt x="1622000" y="2967774"/>
                </a:lnTo>
                <a:lnTo>
                  <a:pt x="1630918" y="2969685"/>
                </a:lnTo>
                <a:lnTo>
                  <a:pt x="1641747" y="2971597"/>
                </a:lnTo>
                <a:lnTo>
                  <a:pt x="1654488" y="2975419"/>
                </a:lnTo>
                <a:lnTo>
                  <a:pt x="1667228" y="2978605"/>
                </a:lnTo>
                <a:lnTo>
                  <a:pt x="1676784" y="2981791"/>
                </a:lnTo>
                <a:lnTo>
                  <a:pt x="1683791" y="2986251"/>
                </a:lnTo>
                <a:lnTo>
                  <a:pt x="1690798" y="2992622"/>
                </a:lnTo>
                <a:lnTo>
                  <a:pt x="1696532" y="2998356"/>
                </a:lnTo>
                <a:lnTo>
                  <a:pt x="1701628" y="3003453"/>
                </a:lnTo>
                <a:lnTo>
                  <a:pt x="1709909" y="3010462"/>
                </a:lnTo>
                <a:lnTo>
                  <a:pt x="1716279" y="3018108"/>
                </a:lnTo>
                <a:lnTo>
                  <a:pt x="1718828" y="3019382"/>
                </a:lnTo>
                <a:lnTo>
                  <a:pt x="1722650" y="3020656"/>
                </a:lnTo>
                <a:lnTo>
                  <a:pt x="1727109" y="3021930"/>
                </a:lnTo>
                <a:lnTo>
                  <a:pt x="1730931" y="3022567"/>
                </a:lnTo>
                <a:lnTo>
                  <a:pt x="1738575" y="3024479"/>
                </a:lnTo>
                <a:lnTo>
                  <a:pt x="1745583" y="3025753"/>
                </a:lnTo>
                <a:lnTo>
                  <a:pt x="1752590" y="3034673"/>
                </a:lnTo>
                <a:lnTo>
                  <a:pt x="1757686" y="3042319"/>
                </a:lnTo>
                <a:lnTo>
                  <a:pt x="1760234" y="3045504"/>
                </a:lnTo>
                <a:lnTo>
                  <a:pt x="1764056" y="3049327"/>
                </a:lnTo>
                <a:lnTo>
                  <a:pt x="1768516" y="3052513"/>
                </a:lnTo>
                <a:lnTo>
                  <a:pt x="1772338" y="3054424"/>
                </a:lnTo>
                <a:lnTo>
                  <a:pt x="1774249" y="3056336"/>
                </a:lnTo>
                <a:lnTo>
                  <a:pt x="1776797" y="3057610"/>
                </a:lnTo>
                <a:lnTo>
                  <a:pt x="1779982" y="3058884"/>
                </a:lnTo>
                <a:lnTo>
                  <a:pt x="1783167" y="3059521"/>
                </a:lnTo>
                <a:lnTo>
                  <a:pt x="1788901" y="3061433"/>
                </a:lnTo>
                <a:lnTo>
                  <a:pt x="1793997" y="3062070"/>
                </a:lnTo>
                <a:lnTo>
                  <a:pt x="1797182" y="3062707"/>
                </a:lnTo>
                <a:lnTo>
                  <a:pt x="1801004" y="3062707"/>
                </a:lnTo>
                <a:lnTo>
                  <a:pt x="1804826" y="3062070"/>
                </a:lnTo>
                <a:lnTo>
                  <a:pt x="1808648" y="3061433"/>
                </a:lnTo>
                <a:lnTo>
                  <a:pt x="1816930" y="3059521"/>
                </a:lnTo>
                <a:lnTo>
                  <a:pt x="1823300" y="3058884"/>
                </a:lnTo>
                <a:lnTo>
                  <a:pt x="1829670" y="3059521"/>
                </a:lnTo>
                <a:lnTo>
                  <a:pt x="1836677" y="3060796"/>
                </a:lnTo>
                <a:lnTo>
                  <a:pt x="1843685" y="3060796"/>
                </a:lnTo>
                <a:lnTo>
                  <a:pt x="1850055" y="3058884"/>
                </a:lnTo>
                <a:lnTo>
                  <a:pt x="1854514" y="3057610"/>
                </a:lnTo>
                <a:lnTo>
                  <a:pt x="1861521" y="3054424"/>
                </a:lnTo>
                <a:lnTo>
                  <a:pt x="1868529" y="3050601"/>
                </a:lnTo>
                <a:lnTo>
                  <a:pt x="1874262" y="3046779"/>
                </a:lnTo>
                <a:lnTo>
                  <a:pt x="1880632" y="3042956"/>
                </a:lnTo>
                <a:lnTo>
                  <a:pt x="1887640" y="3037859"/>
                </a:lnTo>
                <a:lnTo>
                  <a:pt x="1895921" y="3032762"/>
                </a:lnTo>
                <a:lnTo>
                  <a:pt x="1903565" y="3030213"/>
                </a:lnTo>
                <a:lnTo>
                  <a:pt x="1909935" y="3030213"/>
                </a:lnTo>
                <a:lnTo>
                  <a:pt x="1918217" y="3030213"/>
                </a:lnTo>
                <a:lnTo>
                  <a:pt x="1926498" y="3030213"/>
                </a:lnTo>
                <a:lnTo>
                  <a:pt x="1932231" y="3030213"/>
                </a:lnTo>
                <a:lnTo>
                  <a:pt x="1939239" y="3034673"/>
                </a:lnTo>
                <a:lnTo>
                  <a:pt x="1947520" y="3039770"/>
                </a:lnTo>
                <a:lnTo>
                  <a:pt x="1953890" y="3041681"/>
                </a:lnTo>
                <a:lnTo>
                  <a:pt x="1962809" y="3043593"/>
                </a:lnTo>
                <a:lnTo>
                  <a:pt x="1965994" y="3044867"/>
                </a:lnTo>
                <a:lnTo>
                  <a:pt x="1969816" y="3046141"/>
                </a:lnTo>
                <a:lnTo>
                  <a:pt x="1972364" y="3047416"/>
                </a:lnTo>
                <a:lnTo>
                  <a:pt x="1974275" y="3049964"/>
                </a:lnTo>
                <a:lnTo>
                  <a:pt x="1975549" y="3052513"/>
                </a:lnTo>
                <a:lnTo>
                  <a:pt x="1976186" y="3056973"/>
                </a:lnTo>
                <a:lnTo>
                  <a:pt x="1976186" y="3062707"/>
                </a:lnTo>
                <a:lnTo>
                  <a:pt x="1976186" y="3066530"/>
                </a:lnTo>
                <a:lnTo>
                  <a:pt x="1975549" y="3069078"/>
                </a:lnTo>
                <a:lnTo>
                  <a:pt x="1973638" y="3074175"/>
                </a:lnTo>
                <a:lnTo>
                  <a:pt x="1971727" y="3077998"/>
                </a:lnTo>
                <a:lnTo>
                  <a:pt x="1969179" y="3081184"/>
                </a:lnTo>
                <a:lnTo>
                  <a:pt x="1967268" y="3082458"/>
                </a:lnTo>
                <a:lnTo>
                  <a:pt x="1964083" y="3083095"/>
                </a:lnTo>
                <a:lnTo>
                  <a:pt x="1960898" y="3083732"/>
                </a:lnTo>
                <a:lnTo>
                  <a:pt x="1957075" y="3085007"/>
                </a:lnTo>
                <a:lnTo>
                  <a:pt x="1950068" y="3085007"/>
                </a:lnTo>
                <a:lnTo>
                  <a:pt x="1944335" y="3086281"/>
                </a:lnTo>
                <a:lnTo>
                  <a:pt x="1940513" y="3088829"/>
                </a:lnTo>
                <a:lnTo>
                  <a:pt x="1935417" y="3092015"/>
                </a:lnTo>
                <a:lnTo>
                  <a:pt x="1930957" y="3097112"/>
                </a:lnTo>
                <a:lnTo>
                  <a:pt x="1927772" y="3100935"/>
                </a:lnTo>
                <a:lnTo>
                  <a:pt x="1923950" y="3104758"/>
                </a:lnTo>
                <a:lnTo>
                  <a:pt x="1920128" y="3110492"/>
                </a:lnTo>
                <a:lnTo>
                  <a:pt x="1918217" y="3113678"/>
                </a:lnTo>
                <a:lnTo>
                  <a:pt x="1916943" y="3116226"/>
                </a:lnTo>
                <a:lnTo>
                  <a:pt x="1916306" y="3119412"/>
                </a:lnTo>
                <a:lnTo>
                  <a:pt x="1915669" y="3122598"/>
                </a:lnTo>
                <a:lnTo>
                  <a:pt x="1916306" y="3126420"/>
                </a:lnTo>
                <a:lnTo>
                  <a:pt x="1918854" y="3130880"/>
                </a:lnTo>
                <a:lnTo>
                  <a:pt x="1921402" y="3135340"/>
                </a:lnTo>
                <a:lnTo>
                  <a:pt x="1925861" y="3139163"/>
                </a:lnTo>
                <a:lnTo>
                  <a:pt x="1929683" y="3142986"/>
                </a:lnTo>
                <a:lnTo>
                  <a:pt x="1935417" y="3147446"/>
                </a:lnTo>
                <a:lnTo>
                  <a:pt x="1938602" y="3148720"/>
                </a:lnTo>
                <a:lnTo>
                  <a:pt x="1941150" y="3149994"/>
                </a:lnTo>
                <a:lnTo>
                  <a:pt x="1944335" y="3151269"/>
                </a:lnTo>
                <a:lnTo>
                  <a:pt x="1947520" y="3151269"/>
                </a:lnTo>
                <a:lnTo>
                  <a:pt x="1949431" y="3151906"/>
                </a:lnTo>
                <a:lnTo>
                  <a:pt x="1951342" y="3151269"/>
                </a:lnTo>
                <a:lnTo>
                  <a:pt x="1953253" y="3149994"/>
                </a:lnTo>
                <a:lnTo>
                  <a:pt x="1956439" y="3148720"/>
                </a:lnTo>
                <a:lnTo>
                  <a:pt x="1960261" y="3146172"/>
                </a:lnTo>
                <a:lnTo>
                  <a:pt x="1964083" y="3143623"/>
                </a:lnTo>
                <a:lnTo>
                  <a:pt x="1969179" y="3143623"/>
                </a:lnTo>
                <a:lnTo>
                  <a:pt x="1974912" y="3142986"/>
                </a:lnTo>
                <a:lnTo>
                  <a:pt x="1981919" y="3142986"/>
                </a:lnTo>
                <a:lnTo>
                  <a:pt x="1986379" y="3143623"/>
                </a:lnTo>
                <a:lnTo>
                  <a:pt x="1990838" y="3148083"/>
                </a:lnTo>
                <a:lnTo>
                  <a:pt x="1993386" y="3151269"/>
                </a:lnTo>
                <a:lnTo>
                  <a:pt x="1995297" y="3153180"/>
                </a:lnTo>
                <a:lnTo>
                  <a:pt x="1996571" y="3155729"/>
                </a:lnTo>
                <a:lnTo>
                  <a:pt x="1997208" y="3159551"/>
                </a:lnTo>
                <a:lnTo>
                  <a:pt x="1997845" y="3162100"/>
                </a:lnTo>
                <a:lnTo>
                  <a:pt x="1999119" y="3168471"/>
                </a:lnTo>
                <a:lnTo>
                  <a:pt x="2001030" y="3173568"/>
                </a:lnTo>
                <a:lnTo>
                  <a:pt x="2001667" y="3177391"/>
                </a:lnTo>
                <a:lnTo>
                  <a:pt x="2003578" y="3181214"/>
                </a:lnTo>
                <a:lnTo>
                  <a:pt x="2006127" y="3185037"/>
                </a:lnTo>
                <a:lnTo>
                  <a:pt x="2008038" y="3187585"/>
                </a:lnTo>
                <a:lnTo>
                  <a:pt x="2017593" y="3195231"/>
                </a:lnTo>
                <a:lnTo>
                  <a:pt x="2025237" y="3199691"/>
                </a:lnTo>
                <a:lnTo>
                  <a:pt x="2034156" y="3205425"/>
                </a:lnTo>
                <a:lnTo>
                  <a:pt x="2043074" y="3211796"/>
                </a:lnTo>
                <a:lnTo>
                  <a:pt x="2051992" y="3218805"/>
                </a:lnTo>
                <a:lnTo>
                  <a:pt x="2059637" y="3223902"/>
                </a:lnTo>
                <a:lnTo>
                  <a:pt x="2063459" y="3228362"/>
                </a:lnTo>
                <a:lnTo>
                  <a:pt x="2068555" y="3235370"/>
                </a:lnTo>
                <a:lnTo>
                  <a:pt x="2070466" y="3238556"/>
                </a:lnTo>
                <a:lnTo>
                  <a:pt x="2072377" y="3241742"/>
                </a:lnTo>
                <a:lnTo>
                  <a:pt x="2073651" y="3245565"/>
                </a:lnTo>
                <a:lnTo>
                  <a:pt x="2073651" y="3248113"/>
                </a:lnTo>
                <a:lnTo>
                  <a:pt x="2074925" y="3252573"/>
                </a:lnTo>
                <a:lnTo>
                  <a:pt x="2075562" y="3259581"/>
                </a:lnTo>
                <a:lnTo>
                  <a:pt x="2074925" y="3265316"/>
                </a:lnTo>
                <a:lnTo>
                  <a:pt x="2073651" y="3270413"/>
                </a:lnTo>
                <a:lnTo>
                  <a:pt x="2073651" y="3272961"/>
                </a:lnTo>
                <a:lnTo>
                  <a:pt x="2073014" y="3275510"/>
                </a:lnTo>
                <a:lnTo>
                  <a:pt x="2071740" y="3278058"/>
                </a:lnTo>
                <a:lnTo>
                  <a:pt x="2069829" y="3280607"/>
                </a:lnTo>
                <a:lnTo>
                  <a:pt x="2067281" y="3285704"/>
                </a:lnTo>
                <a:lnTo>
                  <a:pt x="2064096" y="3289527"/>
                </a:lnTo>
                <a:lnTo>
                  <a:pt x="2062185" y="3293987"/>
                </a:lnTo>
                <a:lnTo>
                  <a:pt x="2059637" y="3299084"/>
                </a:lnTo>
                <a:lnTo>
                  <a:pt x="2057726" y="3305455"/>
                </a:lnTo>
                <a:lnTo>
                  <a:pt x="2057089" y="3311189"/>
                </a:lnTo>
                <a:lnTo>
                  <a:pt x="2057726" y="3315012"/>
                </a:lnTo>
                <a:lnTo>
                  <a:pt x="2058363" y="3320109"/>
                </a:lnTo>
                <a:lnTo>
                  <a:pt x="2060274" y="3323932"/>
                </a:lnTo>
                <a:lnTo>
                  <a:pt x="2061548" y="3328392"/>
                </a:lnTo>
                <a:lnTo>
                  <a:pt x="2064096" y="3332852"/>
                </a:lnTo>
                <a:lnTo>
                  <a:pt x="2067281" y="3337312"/>
                </a:lnTo>
                <a:lnTo>
                  <a:pt x="2070466" y="3342409"/>
                </a:lnTo>
                <a:lnTo>
                  <a:pt x="2073651" y="3344957"/>
                </a:lnTo>
                <a:lnTo>
                  <a:pt x="2076837" y="3347506"/>
                </a:lnTo>
                <a:lnTo>
                  <a:pt x="2081933" y="3349417"/>
                </a:lnTo>
                <a:lnTo>
                  <a:pt x="2086392" y="3351329"/>
                </a:lnTo>
                <a:lnTo>
                  <a:pt x="2090851" y="3352603"/>
                </a:lnTo>
                <a:lnTo>
                  <a:pt x="2099132" y="3350055"/>
                </a:lnTo>
                <a:lnTo>
                  <a:pt x="2108051" y="3347506"/>
                </a:lnTo>
                <a:lnTo>
                  <a:pt x="2114421" y="3352603"/>
                </a:lnTo>
                <a:lnTo>
                  <a:pt x="2120154" y="3357063"/>
                </a:lnTo>
                <a:lnTo>
                  <a:pt x="2126525" y="3360886"/>
                </a:lnTo>
                <a:lnTo>
                  <a:pt x="2134806" y="3365346"/>
                </a:lnTo>
                <a:lnTo>
                  <a:pt x="2138628" y="3367257"/>
                </a:lnTo>
                <a:lnTo>
                  <a:pt x="2142450" y="3368531"/>
                </a:lnTo>
                <a:lnTo>
                  <a:pt x="2146272" y="3369169"/>
                </a:lnTo>
                <a:lnTo>
                  <a:pt x="2149457" y="3369169"/>
                </a:lnTo>
                <a:lnTo>
                  <a:pt x="2153280" y="3366620"/>
                </a:lnTo>
                <a:lnTo>
                  <a:pt x="2159013" y="3360886"/>
                </a:lnTo>
                <a:lnTo>
                  <a:pt x="2161561" y="3358974"/>
                </a:lnTo>
                <a:lnTo>
                  <a:pt x="2164109" y="3357063"/>
                </a:lnTo>
                <a:lnTo>
                  <a:pt x="2167294" y="3355789"/>
                </a:lnTo>
                <a:lnTo>
                  <a:pt x="2169205" y="3355152"/>
                </a:lnTo>
                <a:lnTo>
                  <a:pt x="2174301" y="3353877"/>
                </a:lnTo>
                <a:lnTo>
                  <a:pt x="2181309" y="3353877"/>
                </a:lnTo>
                <a:lnTo>
                  <a:pt x="2187042" y="3354515"/>
                </a:lnTo>
                <a:lnTo>
                  <a:pt x="2193412" y="3355152"/>
                </a:lnTo>
                <a:lnTo>
                  <a:pt x="2201694" y="3350692"/>
                </a:lnTo>
                <a:lnTo>
                  <a:pt x="2209975" y="3347506"/>
                </a:lnTo>
                <a:lnTo>
                  <a:pt x="2216982" y="3350692"/>
                </a:lnTo>
                <a:lnTo>
                  <a:pt x="2222715" y="3355152"/>
                </a:lnTo>
                <a:lnTo>
                  <a:pt x="2229086" y="3356426"/>
                </a:lnTo>
                <a:lnTo>
                  <a:pt x="2236730" y="3357063"/>
                </a:lnTo>
                <a:lnTo>
                  <a:pt x="2244374" y="3356426"/>
                </a:lnTo>
                <a:lnTo>
                  <a:pt x="2249471" y="3355152"/>
                </a:lnTo>
                <a:lnTo>
                  <a:pt x="2255841" y="3346232"/>
                </a:lnTo>
                <a:lnTo>
                  <a:pt x="2261574" y="3335400"/>
                </a:lnTo>
                <a:lnTo>
                  <a:pt x="2262848" y="3329666"/>
                </a:lnTo>
                <a:lnTo>
                  <a:pt x="2264759" y="3322658"/>
                </a:lnTo>
                <a:lnTo>
                  <a:pt x="2266670" y="3320109"/>
                </a:lnTo>
                <a:lnTo>
                  <a:pt x="2267944" y="3317561"/>
                </a:lnTo>
                <a:lnTo>
                  <a:pt x="2269219" y="3315012"/>
                </a:lnTo>
                <a:lnTo>
                  <a:pt x="2271129" y="3313738"/>
                </a:lnTo>
                <a:lnTo>
                  <a:pt x="2273041" y="3310552"/>
                </a:lnTo>
                <a:lnTo>
                  <a:pt x="2276226" y="3308004"/>
                </a:lnTo>
                <a:lnTo>
                  <a:pt x="2280685" y="3305455"/>
                </a:lnTo>
                <a:lnTo>
                  <a:pt x="2284507" y="3302269"/>
                </a:lnTo>
                <a:lnTo>
                  <a:pt x="2289603" y="3300358"/>
                </a:lnTo>
                <a:lnTo>
                  <a:pt x="2293425" y="3299084"/>
                </a:lnTo>
                <a:lnTo>
                  <a:pt x="2296611" y="3298447"/>
                </a:lnTo>
                <a:lnTo>
                  <a:pt x="2300433" y="3299084"/>
                </a:lnTo>
                <a:lnTo>
                  <a:pt x="2306166" y="3305455"/>
                </a:lnTo>
                <a:lnTo>
                  <a:pt x="2312536" y="3311189"/>
                </a:lnTo>
                <a:lnTo>
                  <a:pt x="2314447" y="3311827"/>
                </a:lnTo>
                <a:lnTo>
                  <a:pt x="2316995" y="3311827"/>
                </a:lnTo>
                <a:lnTo>
                  <a:pt x="2320181" y="3311827"/>
                </a:lnTo>
                <a:lnTo>
                  <a:pt x="2323366" y="3311827"/>
                </a:lnTo>
                <a:lnTo>
                  <a:pt x="2329099" y="3310552"/>
                </a:lnTo>
                <a:lnTo>
                  <a:pt x="2334832" y="3308641"/>
                </a:lnTo>
                <a:lnTo>
                  <a:pt x="2339928" y="3306092"/>
                </a:lnTo>
                <a:lnTo>
                  <a:pt x="2346299" y="3301632"/>
                </a:lnTo>
                <a:lnTo>
                  <a:pt x="2351395" y="3297172"/>
                </a:lnTo>
                <a:lnTo>
                  <a:pt x="2356491" y="3294624"/>
                </a:lnTo>
                <a:lnTo>
                  <a:pt x="2360950" y="3292712"/>
                </a:lnTo>
                <a:lnTo>
                  <a:pt x="2367321" y="3290801"/>
                </a:lnTo>
                <a:lnTo>
                  <a:pt x="2373054" y="3289527"/>
                </a:lnTo>
                <a:lnTo>
                  <a:pt x="2378150" y="3289527"/>
                </a:lnTo>
                <a:lnTo>
                  <a:pt x="2384520" y="3286341"/>
                </a:lnTo>
                <a:lnTo>
                  <a:pt x="2391527" y="3282518"/>
                </a:lnTo>
                <a:lnTo>
                  <a:pt x="2395350" y="3280607"/>
                </a:lnTo>
                <a:lnTo>
                  <a:pt x="2398535" y="3278696"/>
                </a:lnTo>
                <a:lnTo>
                  <a:pt x="2402357" y="3277421"/>
                </a:lnTo>
                <a:lnTo>
                  <a:pt x="2404905" y="3277421"/>
                </a:lnTo>
                <a:lnTo>
                  <a:pt x="2409364" y="3277421"/>
                </a:lnTo>
                <a:lnTo>
                  <a:pt x="2415735" y="3277421"/>
                </a:lnTo>
                <a:lnTo>
                  <a:pt x="2421468" y="3278058"/>
                </a:lnTo>
                <a:lnTo>
                  <a:pt x="2424653" y="3279970"/>
                </a:lnTo>
                <a:lnTo>
                  <a:pt x="2425927" y="3281881"/>
                </a:lnTo>
                <a:lnTo>
                  <a:pt x="2427201" y="3284430"/>
                </a:lnTo>
                <a:lnTo>
                  <a:pt x="2427838" y="3287615"/>
                </a:lnTo>
                <a:lnTo>
                  <a:pt x="2428475" y="3290164"/>
                </a:lnTo>
                <a:lnTo>
                  <a:pt x="2427838" y="3296535"/>
                </a:lnTo>
                <a:lnTo>
                  <a:pt x="2426564" y="3301632"/>
                </a:lnTo>
                <a:lnTo>
                  <a:pt x="2426564" y="3304818"/>
                </a:lnTo>
                <a:lnTo>
                  <a:pt x="2425290" y="3307367"/>
                </a:lnTo>
                <a:lnTo>
                  <a:pt x="2424016" y="3310552"/>
                </a:lnTo>
                <a:lnTo>
                  <a:pt x="2422105" y="3313101"/>
                </a:lnTo>
                <a:lnTo>
                  <a:pt x="2417646" y="3318835"/>
                </a:lnTo>
                <a:lnTo>
                  <a:pt x="2414461" y="3323295"/>
                </a:lnTo>
                <a:lnTo>
                  <a:pt x="2412549" y="3327118"/>
                </a:lnTo>
                <a:lnTo>
                  <a:pt x="2408727" y="3332215"/>
                </a:lnTo>
                <a:lnTo>
                  <a:pt x="2407453" y="3334763"/>
                </a:lnTo>
                <a:lnTo>
                  <a:pt x="2406179" y="3337312"/>
                </a:lnTo>
                <a:lnTo>
                  <a:pt x="2404905" y="3340498"/>
                </a:lnTo>
                <a:lnTo>
                  <a:pt x="2404905" y="3343046"/>
                </a:lnTo>
                <a:lnTo>
                  <a:pt x="2404268" y="3344320"/>
                </a:lnTo>
                <a:lnTo>
                  <a:pt x="2403631" y="3345595"/>
                </a:lnTo>
                <a:lnTo>
                  <a:pt x="2404268" y="3347506"/>
                </a:lnTo>
                <a:lnTo>
                  <a:pt x="2404268" y="3350055"/>
                </a:lnTo>
                <a:lnTo>
                  <a:pt x="2405542" y="3355789"/>
                </a:lnTo>
                <a:lnTo>
                  <a:pt x="2407453" y="3359612"/>
                </a:lnTo>
                <a:lnTo>
                  <a:pt x="2411912" y="3362160"/>
                </a:lnTo>
                <a:lnTo>
                  <a:pt x="2417009" y="3365983"/>
                </a:lnTo>
                <a:lnTo>
                  <a:pt x="2420194" y="3367257"/>
                </a:lnTo>
                <a:lnTo>
                  <a:pt x="2423379" y="3368531"/>
                </a:lnTo>
                <a:lnTo>
                  <a:pt x="2426564" y="3369169"/>
                </a:lnTo>
                <a:lnTo>
                  <a:pt x="2429112" y="3369169"/>
                </a:lnTo>
                <a:lnTo>
                  <a:pt x="2438031" y="3365983"/>
                </a:lnTo>
                <a:lnTo>
                  <a:pt x="2446312" y="3362160"/>
                </a:lnTo>
                <a:lnTo>
                  <a:pt x="2455230" y="3360886"/>
                </a:lnTo>
                <a:lnTo>
                  <a:pt x="2464149" y="3359612"/>
                </a:lnTo>
                <a:lnTo>
                  <a:pt x="2473067" y="3358974"/>
                </a:lnTo>
                <a:lnTo>
                  <a:pt x="2480711" y="3357063"/>
                </a:lnTo>
                <a:lnTo>
                  <a:pt x="2483896" y="3355152"/>
                </a:lnTo>
                <a:lnTo>
                  <a:pt x="2488993" y="3350692"/>
                </a:lnTo>
                <a:lnTo>
                  <a:pt x="2492178" y="3346869"/>
                </a:lnTo>
                <a:lnTo>
                  <a:pt x="2494726" y="3343046"/>
                </a:lnTo>
                <a:lnTo>
                  <a:pt x="2499185" y="3337312"/>
                </a:lnTo>
                <a:lnTo>
                  <a:pt x="2502370" y="3330941"/>
                </a:lnTo>
                <a:lnTo>
                  <a:pt x="2504918" y="3323295"/>
                </a:lnTo>
                <a:lnTo>
                  <a:pt x="2506829" y="3318835"/>
                </a:lnTo>
                <a:lnTo>
                  <a:pt x="2506192" y="3313738"/>
                </a:lnTo>
                <a:lnTo>
                  <a:pt x="2504918" y="3308004"/>
                </a:lnTo>
                <a:lnTo>
                  <a:pt x="2504918" y="3305455"/>
                </a:lnTo>
                <a:lnTo>
                  <a:pt x="2504918" y="3302269"/>
                </a:lnTo>
                <a:lnTo>
                  <a:pt x="2505555" y="3300358"/>
                </a:lnTo>
                <a:lnTo>
                  <a:pt x="2506829" y="3299084"/>
                </a:lnTo>
                <a:lnTo>
                  <a:pt x="2508103" y="3297810"/>
                </a:lnTo>
                <a:lnTo>
                  <a:pt x="2510651" y="3296535"/>
                </a:lnTo>
                <a:lnTo>
                  <a:pt x="2512563" y="3295898"/>
                </a:lnTo>
                <a:lnTo>
                  <a:pt x="2514474" y="3295898"/>
                </a:lnTo>
                <a:lnTo>
                  <a:pt x="2519570" y="3295261"/>
                </a:lnTo>
                <a:lnTo>
                  <a:pt x="2524029" y="3294624"/>
                </a:lnTo>
                <a:lnTo>
                  <a:pt x="2530399" y="3292075"/>
                </a:lnTo>
                <a:lnTo>
                  <a:pt x="2537407" y="3288890"/>
                </a:lnTo>
                <a:lnTo>
                  <a:pt x="2543777" y="3285704"/>
                </a:lnTo>
                <a:lnTo>
                  <a:pt x="2548236" y="3282518"/>
                </a:lnTo>
                <a:lnTo>
                  <a:pt x="2553332" y="3273598"/>
                </a:lnTo>
                <a:lnTo>
                  <a:pt x="2558429" y="3262767"/>
                </a:lnTo>
                <a:lnTo>
                  <a:pt x="2560977" y="3260219"/>
                </a:lnTo>
                <a:lnTo>
                  <a:pt x="2564162" y="3257033"/>
                </a:lnTo>
                <a:lnTo>
                  <a:pt x="2567984" y="3253847"/>
                </a:lnTo>
                <a:lnTo>
                  <a:pt x="2570532" y="3253210"/>
                </a:lnTo>
                <a:lnTo>
                  <a:pt x="2576902" y="3251299"/>
                </a:lnTo>
                <a:lnTo>
                  <a:pt x="2583909" y="3251299"/>
                </a:lnTo>
                <a:lnTo>
                  <a:pt x="2590917" y="3251299"/>
                </a:lnTo>
                <a:lnTo>
                  <a:pt x="2596650" y="3253210"/>
                </a:lnTo>
                <a:lnTo>
                  <a:pt x="2604294" y="3253210"/>
                </a:lnTo>
                <a:lnTo>
                  <a:pt x="2613213" y="3253847"/>
                </a:lnTo>
                <a:lnTo>
                  <a:pt x="2622768" y="3255759"/>
                </a:lnTo>
                <a:lnTo>
                  <a:pt x="2631049" y="3255759"/>
                </a:lnTo>
                <a:lnTo>
                  <a:pt x="2637420" y="3257670"/>
                </a:lnTo>
                <a:lnTo>
                  <a:pt x="2645064" y="3260219"/>
                </a:lnTo>
                <a:lnTo>
                  <a:pt x="2651434" y="3262130"/>
                </a:lnTo>
                <a:lnTo>
                  <a:pt x="2657805" y="3262767"/>
                </a:lnTo>
                <a:lnTo>
                  <a:pt x="2662901" y="3264041"/>
                </a:lnTo>
                <a:lnTo>
                  <a:pt x="2669271" y="3264041"/>
                </a:lnTo>
                <a:lnTo>
                  <a:pt x="2671819" y="3264041"/>
                </a:lnTo>
                <a:lnTo>
                  <a:pt x="2675004" y="3262767"/>
                </a:lnTo>
                <a:lnTo>
                  <a:pt x="2678189" y="3262130"/>
                </a:lnTo>
                <a:lnTo>
                  <a:pt x="2680101" y="3260219"/>
                </a:lnTo>
                <a:lnTo>
                  <a:pt x="2681375" y="3257670"/>
                </a:lnTo>
                <a:lnTo>
                  <a:pt x="2682012" y="3252573"/>
                </a:lnTo>
                <a:lnTo>
                  <a:pt x="2682012" y="3248113"/>
                </a:lnTo>
                <a:lnTo>
                  <a:pt x="2682012" y="3243653"/>
                </a:lnTo>
                <a:lnTo>
                  <a:pt x="2680101" y="3239193"/>
                </a:lnTo>
                <a:lnTo>
                  <a:pt x="2675641" y="3234096"/>
                </a:lnTo>
                <a:lnTo>
                  <a:pt x="2671819" y="3228999"/>
                </a:lnTo>
                <a:lnTo>
                  <a:pt x="2667997" y="3226450"/>
                </a:lnTo>
                <a:lnTo>
                  <a:pt x="2660353" y="3223902"/>
                </a:lnTo>
                <a:lnTo>
                  <a:pt x="2650797" y="3221991"/>
                </a:lnTo>
                <a:lnTo>
                  <a:pt x="2643790" y="3214982"/>
                </a:lnTo>
                <a:lnTo>
                  <a:pt x="2636146" y="3207336"/>
                </a:lnTo>
                <a:lnTo>
                  <a:pt x="2636783" y="3202239"/>
                </a:lnTo>
                <a:lnTo>
                  <a:pt x="2639331" y="3196505"/>
                </a:lnTo>
                <a:lnTo>
                  <a:pt x="2641879" y="3190134"/>
                </a:lnTo>
                <a:lnTo>
                  <a:pt x="2645701" y="3185674"/>
                </a:lnTo>
                <a:lnTo>
                  <a:pt x="2654619" y="3178028"/>
                </a:lnTo>
                <a:lnTo>
                  <a:pt x="2665449" y="3171020"/>
                </a:lnTo>
                <a:lnTo>
                  <a:pt x="2673730" y="3163374"/>
                </a:lnTo>
                <a:lnTo>
                  <a:pt x="2682012" y="3153817"/>
                </a:lnTo>
                <a:lnTo>
                  <a:pt x="2689019" y="3148083"/>
                </a:lnTo>
                <a:lnTo>
                  <a:pt x="2696026" y="3140437"/>
                </a:lnTo>
                <a:lnTo>
                  <a:pt x="2699848" y="3137252"/>
                </a:lnTo>
                <a:lnTo>
                  <a:pt x="2703033" y="3132792"/>
                </a:lnTo>
                <a:lnTo>
                  <a:pt x="2704945" y="3130243"/>
                </a:lnTo>
                <a:lnTo>
                  <a:pt x="2706219" y="3127058"/>
                </a:lnTo>
                <a:lnTo>
                  <a:pt x="2706856" y="3120049"/>
                </a:lnTo>
                <a:lnTo>
                  <a:pt x="2706856" y="3113041"/>
                </a:lnTo>
                <a:lnTo>
                  <a:pt x="2706856" y="3109218"/>
                </a:lnTo>
                <a:lnTo>
                  <a:pt x="2706856" y="3105395"/>
                </a:lnTo>
                <a:lnTo>
                  <a:pt x="2707493" y="3102846"/>
                </a:lnTo>
                <a:lnTo>
                  <a:pt x="2708767" y="3100935"/>
                </a:lnTo>
                <a:lnTo>
                  <a:pt x="2711315" y="3100298"/>
                </a:lnTo>
                <a:lnTo>
                  <a:pt x="2713863" y="3100298"/>
                </a:lnTo>
                <a:lnTo>
                  <a:pt x="2717048" y="3100935"/>
                </a:lnTo>
                <a:lnTo>
                  <a:pt x="2720870" y="3102209"/>
                </a:lnTo>
                <a:lnTo>
                  <a:pt x="2727241" y="3105395"/>
                </a:lnTo>
                <a:lnTo>
                  <a:pt x="2733611" y="3107306"/>
                </a:lnTo>
                <a:lnTo>
                  <a:pt x="2738070" y="3110492"/>
                </a:lnTo>
                <a:lnTo>
                  <a:pt x="2743166" y="3113678"/>
                </a:lnTo>
                <a:lnTo>
                  <a:pt x="2748262" y="3116226"/>
                </a:lnTo>
                <a:lnTo>
                  <a:pt x="2752722" y="3117500"/>
                </a:lnTo>
                <a:lnTo>
                  <a:pt x="2759092" y="3118138"/>
                </a:lnTo>
                <a:lnTo>
                  <a:pt x="2766736" y="3118138"/>
                </a:lnTo>
                <a:lnTo>
                  <a:pt x="2773106" y="3117500"/>
                </a:lnTo>
                <a:lnTo>
                  <a:pt x="2779477" y="3117500"/>
                </a:lnTo>
                <a:lnTo>
                  <a:pt x="2783936" y="3117500"/>
                </a:lnTo>
                <a:lnTo>
                  <a:pt x="2789669" y="3117500"/>
                </a:lnTo>
                <a:lnTo>
                  <a:pt x="2794765" y="3118138"/>
                </a:lnTo>
                <a:lnTo>
                  <a:pt x="2799225" y="3119412"/>
                </a:lnTo>
                <a:lnTo>
                  <a:pt x="2809417" y="3125146"/>
                </a:lnTo>
                <a:lnTo>
                  <a:pt x="2818335" y="3129606"/>
                </a:lnTo>
                <a:lnTo>
                  <a:pt x="2827891" y="3135977"/>
                </a:lnTo>
                <a:lnTo>
                  <a:pt x="2838083" y="3141712"/>
                </a:lnTo>
                <a:lnTo>
                  <a:pt x="2842542" y="3142349"/>
                </a:lnTo>
                <a:lnTo>
                  <a:pt x="2846365" y="3142349"/>
                </a:lnTo>
                <a:lnTo>
                  <a:pt x="2850187" y="3141712"/>
                </a:lnTo>
                <a:lnTo>
                  <a:pt x="2855283" y="3141074"/>
                </a:lnTo>
                <a:lnTo>
                  <a:pt x="2863564" y="3139800"/>
                </a:lnTo>
                <a:lnTo>
                  <a:pt x="2871845" y="3139163"/>
                </a:lnTo>
                <a:lnTo>
                  <a:pt x="2877579" y="3139163"/>
                </a:lnTo>
                <a:lnTo>
                  <a:pt x="2883949" y="3137889"/>
                </a:lnTo>
                <a:lnTo>
                  <a:pt x="2891593" y="3136615"/>
                </a:lnTo>
                <a:lnTo>
                  <a:pt x="2896053" y="3134703"/>
                </a:lnTo>
                <a:lnTo>
                  <a:pt x="2899238" y="3132792"/>
                </a:lnTo>
                <a:lnTo>
                  <a:pt x="2902423" y="3130880"/>
                </a:lnTo>
                <a:lnTo>
                  <a:pt x="2905608" y="3128332"/>
                </a:lnTo>
                <a:lnTo>
                  <a:pt x="2908156" y="3125146"/>
                </a:lnTo>
                <a:lnTo>
                  <a:pt x="2915163" y="3118775"/>
                </a:lnTo>
                <a:lnTo>
                  <a:pt x="2920897" y="3113041"/>
                </a:lnTo>
                <a:lnTo>
                  <a:pt x="2925993" y="3107306"/>
                </a:lnTo>
                <a:lnTo>
                  <a:pt x="2934274" y="3101572"/>
                </a:lnTo>
                <a:lnTo>
                  <a:pt x="2942555" y="3094564"/>
                </a:lnTo>
                <a:lnTo>
                  <a:pt x="2947652" y="3088829"/>
                </a:lnTo>
                <a:lnTo>
                  <a:pt x="2949563" y="3081184"/>
                </a:lnTo>
                <a:lnTo>
                  <a:pt x="2952111" y="3072901"/>
                </a:lnTo>
                <a:lnTo>
                  <a:pt x="2955296" y="3063981"/>
                </a:lnTo>
                <a:lnTo>
                  <a:pt x="2957207" y="3056973"/>
                </a:lnTo>
                <a:lnTo>
                  <a:pt x="2959118" y="3049964"/>
                </a:lnTo>
                <a:lnTo>
                  <a:pt x="2960392" y="3041044"/>
                </a:lnTo>
                <a:lnTo>
                  <a:pt x="2961666" y="3032124"/>
                </a:lnTo>
                <a:lnTo>
                  <a:pt x="2962303" y="3025753"/>
                </a:lnTo>
                <a:lnTo>
                  <a:pt x="2962303" y="3016833"/>
                </a:lnTo>
                <a:lnTo>
                  <a:pt x="2961666" y="3006002"/>
                </a:lnTo>
                <a:lnTo>
                  <a:pt x="2961666" y="3000905"/>
                </a:lnTo>
                <a:lnTo>
                  <a:pt x="2961029" y="2995171"/>
                </a:lnTo>
                <a:lnTo>
                  <a:pt x="2961666" y="2990711"/>
                </a:lnTo>
                <a:lnTo>
                  <a:pt x="2962303" y="2986251"/>
                </a:lnTo>
                <a:lnTo>
                  <a:pt x="2965489" y="2982428"/>
                </a:lnTo>
                <a:lnTo>
                  <a:pt x="2969947" y="2977331"/>
                </a:lnTo>
                <a:lnTo>
                  <a:pt x="2974407" y="2972234"/>
                </a:lnTo>
                <a:lnTo>
                  <a:pt x="2979503" y="2969685"/>
                </a:lnTo>
                <a:lnTo>
                  <a:pt x="2983962" y="2968411"/>
                </a:lnTo>
                <a:lnTo>
                  <a:pt x="2990333" y="2967137"/>
                </a:lnTo>
                <a:lnTo>
                  <a:pt x="2996703" y="2967137"/>
                </a:lnTo>
                <a:lnTo>
                  <a:pt x="3003710" y="2966500"/>
                </a:lnTo>
                <a:lnTo>
                  <a:pt x="3016451" y="2967137"/>
                </a:lnTo>
                <a:lnTo>
                  <a:pt x="3027917" y="2967137"/>
                </a:lnTo>
                <a:lnTo>
                  <a:pt x="3040021" y="2967774"/>
                </a:lnTo>
                <a:lnTo>
                  <a:pt x="3054672" y="2968411"/>
                </a:lnTo>
                <a:lnTo>
                  <a:pt x="3068050" y="2969048"/>
                </a:lnTo>
                <a:lnTo>
                  <a:pt x="3078879" y="2969685"/>
                </a:lnTo>
                <a:lnTo>
                  <a:pt x="3087797" y="2967137"/>
                </a:lnTo>
                <a:lnTo>
                  <a:pt x="3099264" y="2963951"/>
                </a:lnTo>
                <a:lnTo>
                  <a:pt x="3110093" y="2960765"/>
                </a:lnTo>
                <a:lnTo>
                  <a:pt x="3120923" y="2960128"/>
                </a:lnTo>
                <a:lnTo>
                  <a:pt x="3131752" y="2958217"/>
                </a:lnTo>
                <a:lnTo>
                  <a:pt x="3146404" y="2957580"/>
                </a:lnTo>
                <a:lnTo>
                  <a:pt x="3161055" y="2957580"/>
                </a:lnTo>
                <a:lnTo>
                  <a:pt x="3173796" y="2957580"/>
                </a:lnTo>
                <a:lnTo>
                  <a:pt x="3178892" y="2958217"/>
                </a:lnTo>
                <a:lnTo>
                  <a:pt x="3184625" y="2958854"/>
                </a:lnTo>
                <a:lnTo>
                  <a:pt x="3190996" y="2959491"/>
                </a:lnTo>
                <a:lnTo>
                  <a:pt x="3195455" y="2960128"/>
                </a:lnTo>
                <a:lnTo>
                  <a:pt x="3206921" y="2958854"/>
                </a:lnTo>
                <a:lnTo>
                  <a:pt x="3221573" y="2957580"/>
                </a:lnTo>
                <a:lnTo>
                  <a:pt x="3235588" y="2955668"/>
                </a:lnTo>
                <a:lnTo>
                  <a:pt x="3247054" y="2955031"/>
                </a:lnTo>
                <a:lnTo>
                  <a:pt x="3255973" y="2956305"/>
                </a:lnTo>
                <a:lnTo>
                  <a:pt x="3266802" y="2958854"/>
                </a:lnTo>
                <a:lnTo>
                  <a:pt x="3276994" y="2962040"/>
                </a:lnTo>
                <a:lnTo>
                  <a:pt x="3285913" y="2965225"/>
                </a:lnTo>
                <a:lnTo>
                  <a:pt x="3294194" y="2965225"/>
                </a:lnTo>
                <a:lnTo>
                  <a:pt x="3303749" y="2965862"/>
                </a:lnTo>
                <a:lnTo>
                  <a:pt x="3312668" y="2965862"/>
                </a:lnTo>
                <a:lnTo>
                  <a:pt x="3320312" y="2965225"/>
                </a:lnTo>
                <a:lnTo>
                  <a:pt x="3323497" y="2963951"/>
                </a:lnTo>
                <a:lnTo>
                  <a:pt x="3327319" y="2961403"/>
                </a:lnTo>
                <a:lnTo>
                  <a:pt x="3331779" y="2958854"/>
                </a:lnTo>
                <a:lnTo>
                  <a:pt x="3335601" y="2956305"/>
                </a:lnTo>
                <a:lnTo>
                  <a:pt x="3343882" y="2949934"/>
                </a:lnTo>
                <a:lnTo>
                  <a:pt x="3351527" y="2945474"/>
                </a:lnTo>
                <a:lnTo>
                  <a:pt x="3359171" y="2941014"/>
                </a:lnTo>
                <a:lnTo>
                  <a:pt x="3368726" y="2935917"/>
                </a:lnTo>
                <a:lnTo>
                  <a:pt x="3379556" y="2931457"/>
                </a:lnTo>
                <a:lnTo>
                  <a:pt x="3388474" y="2928909"/>
                </a:lnTo>
                <a:lnTo>
                  <a:pt x="3397393" y="2927634"/>
                </a:lnTo>
                <a:lnTo>
                  <a:pt x="3408859" y="2927634"/>
                </a:lnTo>
                <a:lnTo>
                  <a:pt x="3420325" y="2928272"/>
                </a:lnTo>
                <a:lnTo>
                  <a:pt x="3429881" y="2928909"/>
                </a:lnTo>
                <a:lnTo>
                  <a:pt x="3438162" y="2928272"/>
                </a:lnTo>
                <a:lnTo>
                  <a:pt x="3448991" y="2925723"/>
                </a:lnTo>
                <a:lnTo>
                  <a:pt x="3459184" y="2924449"/>
                </a:lnTo>
                <a:lnTo>
                  <a:pt x="3468102" y="2923812"/>
                </a:lnTo>
                <a:lnTo>
                  <a:pt x="3477021" y="2925723"/>
                </a:lnTo>
                <a:lnTo>
                  <a:pt x="3485939" y="2928909"/>
                </a:lnTo>
                <a:lnTo>
                  <a:pt x="3491672" y="2928272"/>
                </a:lnTo>
                <a:lnTo>
                  <a:pt x="3499954" y="2925723"/>
                </a:lnTo>
                <a:lnTo>
                  <a:pt x="3508235" y="2923174"/>
                </a:lnTo>
                <a:lnTo>
                  <a:pt x="3514605" y="2921263"/>
                </a:lnTo>
                <a:lnTo>
                  <a:pt x="3519701" y="2918077"/>
                </a:lnTo>
                <a:lnTo>
                  <a:pt x="3526709" y="2913617"/>
                </a:lnTo>
                <a:lnTo>
                  <a:pt x="3533079" y="2915529"/>
                </a:lnTo>
                <a:lnTo>
                  <a:pt x="3540723" y="2918077"/>
                </a:lnTo>
                <a:lnTo>
                  <a:pt x="3547093" y="2919989"/>
                </a:lnTo>
                <a:lnTo>
                  <a:pt x="3553464" y="2921263"/>
                </a:lnTo>
                <a:lnTo>
                  <a:pt x="3556012" y="2922537"/>
                </a:lnTo>
                <a:lnTo>
                  <a:pt x="3559834" y="2923174"/>
                </a:lnTo>
                <a:lnTo>
                  <a:pt x="3564293" y="2923174"/>
                </a:lnTo>
                <a:lnTo>
                  <a:pt x="3568115" y="2923812"/>
                </a:lnTo>
                <a:lnTo>
                  <a:pt x="3572575" y="2921263"/>
                </a:lnTo>
                <a:lnTo>
                  <a:pt x="3578308" y="2918715"/>
                </a:lnTo>
                <a:lnTo>
                  <a:pt x="3584041" y="2916166"/>
                </a:lnTo>
                <a:lnTo>
                  <a:pt x="3589775" y="2913617"/>
                </a:lnTo>
                <a:lnTo>
                  <a:pt x="3596782" y="2915529"/>
                </a:lnTo>
                <a:lnTo>
                  <a:pt x="3604426" y="2916803"/>
                </a:lnTo>
                <a:lnTo>
                  <a:pt x="3606337" y="2919352"/>
                </a:lnTo>
                <a:lnTo>
                  <a:pt x="3610159" y="2923812"/>
                </a:lnTo>
                <a:lnTo>
                  <a:pt x="3613344" y="2928272"/>
                </a:lnTo>
                <a:lnTo>
                  <a:pt x="3616529" y="2930820"/>
                </a:lnTo>
                <a:lnTo>
                  <a:pt x="3622900" y="2932094"/>
                </a:lnTo>
                <a:lnTo>
                  <a:pt x="3630544" y="2932094"/>
                </a:lnTo>
                <a:lnTo>
                  <a:pt x="3636914" y="2931457"/>
                </a:lnTo>
                <a:lnTo>
                  <a:pt x="3643922" y="2930820"/>
                </a:lnTo>
                <a:lnTo>
                  <a:pt x="3649655" y="2930183"/>
                </a:lnTo>
                <a:lnTo>
                  <a:pt x="3657936" y="2928272"/>
                </a:lnTo>
                <a:lnTo>
                  <a:pt x="3666217" y="2925723"/>
                </a:lnTo>
                <a:lnTo>
                  <a:pt x="3672588" y="2923812"/>
                </a:lnTo>
                <a:lnTo>
                  <a:pt x="3679595" y="2923812"/>
                </a:lnTo>
                <a:lnTo>
                  <a:pt x="3687239" y="2923812"/>
                </a:lnTo>
                <a:lnTo>
                  <a:pt x="3694247" y="2923812"/>
                </a:lnTo>
                <a:lnTo>
                  <a:pt x="3699343" y="2923812"/>
                </a:lnTo>
                <a:lnTo>
                  <a:pt x="3708261" y="2924449"/>
                </a:lnTo>
                <a:lnTo>
                  <a:pt x="3713995" y="2925723"/>
                </a:lnTo>
                <a:lnTo>
                  <a:pt x="3721002" y="2928272"/>
                </a:lnTo>
                <a:lnTo>
                  <a:pt x="3728009" y="2931457"/>
                </a:lnTo>
                <a:lnTo>
                  <a:pt x="3735653" y="2934643"/>
                </a:lnTo>
                <a:lnTo>
                  <a:pt x="3741387" y="2937829"/>
                </a:lnTo>
                <a:lnTo>
                  <a:pt x="3747120" y="2941651"/>
                </a:lnTo>
                <a:lnTo>
                  <a:pt x="3754127" y="2945474"/>
                </a:lnTo>
                <a:lnTo>
                  <a:pt x="3761135" y="2951208"/>
                </a:lnTo>
                <a:lnTo>
                  <a:pt x="3767505" y="2955031"/>
                </a:lnTo>
                <a:lnTo>
                  <a:pt x="3774512" y="2958217"/>
                </a:lnTo>
                <a:lnTo>
                  <a:pt x="3780882" y="2962040"/>
                </a:lnTo>
                <a:lnTo>
                  <a:pt x="3784705" y="2964588"/>
                </a:lnTo>
                <a:lnTo>
                  <a:pt x="3788527" y="2965862"/>
                </a:lnTo>
                <a:lnTo>
                  <a:pt x="3791712" y="2967137"/>
                </a:lnTo>
                <a:lnTo>
                  <a:pt x="3794260" y="2967137"/>
                </a:lnTo>
                <a:lnTo>
                  <a:pt x="3798719" y="2966500"/>
                </a:lnTo>
                <a:lnTo>
                  <a:pt x="3803815" y="2963314"/>
                </a:lnTo>
                <a:lnTo>
                  <a:pt x="3809549" y="2958854"/>
                </a:lnTo>
                <a:lnTo>
                  <a:pt x="3814008" y="2955031"/>
                </a:lnTo>
                <a:lnTo>
                  <a:pt x="3818467" y="2951208"/>
                </a:lnTo>
                <a:lnTo>
                  <a:pt x="3823563" y="2945474"/>
                </a:lnTo>
                <a:lnTo>
                  <a:pt x="3827385" y="2940377"/>
                </a:lnTo>
                <a:lnTo>
                  <a:pt x="3831207" y="2935917"/>
                </a:lnTo>
                <a:lnTo>
                  <a:pt x="3835029" y="2929546"/>
                </a:lnTo>
                <a:lnTo>
                  <a:pt x="3840126" y="2922537"/>
                </a:lnTo>
                <a:lnTo>
                  <a:pt x="3842674" y="2918715"/>
                </a:lnTo>
                <a:lnTo>
                  <a:pt x="3843948" y="2915529"/>
                </a:lnTo>
                <a:lnTo>
                  <a:pt x="3845222" y="2911706"/>
                </a:lnTo>
                <a:lnTo>
                  <a:pt x="3845859" y="2909158"/>
                </a:lnTo>
                <a:lnTo>
                  <a:pt x="3846496" y="2905972"/>
                </a:lnTo>
                <a:lnTo>
                  <a:pt x="3846496" y="2902786"/>
                </a:lnTo>
                <a:lnTo>
                  <a:pt x="3846496" y="2898963"/>
                </a:lnTo>
                <a:lnTo>
                  <a:pt x="3845859" y="2895141"/>
                </a:lnTo>
                <a:lnTo>
                  <a:pt x="3845222" y="2887495"/>
                </a:lnTo>
                <a:lnTo>
                  <a:pt x="3843311" y="2882398"/>
                </a:lnTo>
                <a:lnTo>
                  <a:pt x="3832481" y="2876664"/>
                </a:lnTo>
                <a:lnTo>
                  <a:pt x="3823563" y="2872841"/>
                </a:lnTo>
                <a:lnTo>
                  <a:pt x="3820378" y="2868381"/>
                </a:lnTo>
                <a:lnTo>
                  <a:pt x="3818467" y="2862010"/>
                </a:lnTo>
                <a:lnTo>
                  <a:pt x="3815282" y="2856275"/>
                </a:lnTo>
                <a:lnTo>
                  <a:pt x="3814008" y="2850541"/>
                </a:lnTo>
                <a:lnTo>
                  <a:pt x="3811459" y="2844170"/>
                </a:lnTo>
                <a:lnTo>
                  <a:pt x="3809549" y="2835250"/>
                </a:lnTo>
                <a:lnTo>
                  <a:pt x="3807001" y="2826967"/>
                </a:lnTo>
                <a:lnTo>
                  <a:pt x="3803815" y="2821870"/>
                </a:lnTo>
                <a:lnTo>
                  <a:pt x="3794260" y="2814224"/>
                </a:lnTo>
                <a:lnTo>
                  <a:pt x="3787253" y="2807853"/>
                </a:lnTo>
                <a:lnTo>
                  <a:pt x="3783431" y="2800208"/>
                </a:lnTo>
                <a:lnTo>
                  <a:pt x="3780245" y="2791288"/>
                </a:lnTo>
                <a:lnTo>
                  <a:pt x="3778334" y="2783005"/>
                </a:lnTo>
                <a:lnTo>
                  <a:pt x="3777697" y="2775996"/>
                </a:lnTo>
                <a:lnTo>
                  <a:pt x="3776423" y="2769625"/>
                </a:lnTo>
                <a:lnTo>
                  <a:pt x="3775786" y="2761979"/>
                </a:lnTo>
                <a:lnTo>
                  <a:pt x="3776423" y="2758157"/>
                </a:lnTo>
                <a:lnTo>
                  <a:pt x="3777060" y="2754334"/>
                </a:lnTo>
                <a:lnTo>
                  <a:pt x="3778334" y="2751148"/>
                </a:lnTo>
                <a:lnTo>
                  <a:pt x="3779608" y="2749237"/>
                </a:lnTo>
                <a:lnTo>
                  <a:pt x="3782157" y="2747962"/>
                </a:lnTo>
                <a:lnTo>
                  <a:pt x="3785341" y="2747325"/>
                </a:lnTo>
                <a:lnTo>
                  <a:pt x="3788527" y="2747325"/>
                </a:lnTo>
                <a:lnTo>
                  <a:pt x="3792349" y="2747325"/>
                </a:lnTo>
                <a:lnTo>
                  <a:pt x="3799993" y="2747962"/>
                </a:lnTo>
                <a:lnTo>
                  <a:pt x="3807001" y="2746688"/>
                </a:lnTo>
                <a:lnTo>
                  <a:pt x="3813371" y="2746051"/>
                </a:lnTo>
                <a:lnTo>
                  <a:pt x="3822289" y="2742228"/>
                </a:lnTo>
                <a:lnTo>
                  <a:pt x="3831207" y="2738405"/>
                </a:lnTo>
                <a:lnTo>
                  <a:pt x="3838215" y="2734583"/>
                </a:lnTo>
                <a:lnTo>
                  <a:pt x="3842674" y="2729486"/>
                </a:lnTo>
                <a:lnTo>
                  <a:pt x="3847770" y="2723751"/>
                </a:lnTo>
                <a:lnTo>
                  <a:pt x="3852229" y="2717380"/>
                </a:lnTo>
                <a:lnTo>
                  <a:pt x="3855415" y="2712920"/>
                </a:lnTo>
                <a:lnTo>
                  <a:pt x="3858599" y="2703363"/>
                </a:lnTo>
                <a:lnTo>
                  <a:pt x="3863059" y="2692532"/>
                </a:lnTo>
                <a:lnTo>
                  <a:pt x="3864970" y="2687435"/>
                </a:lnTo>
                <a:lnTo>
                  <a:pt x="3867518" y="2681700"/>
                </a:lnTo>
                <a:lnTo>
                  <a:pt x="3869429" y="2677241"/>
                </a:lnTo>
                <a:lnTo>
                  <a:pt x="3871977" y="2674055"/>
                </a:lnTo>
                <a:lnTo>
                  <a:pt x="3874525" y="2669595"/>
                </a:lnTo>
                <a:lnTo>
                  <a:pt x="3877710" y="2665772"/>
                </a:lnTo>
                <a:lnTo>
                  <a:pt x="3880895" y="2662586"/>
                </a:lnTo>
                <a:lnTo>
                  <a:pt x="3884718" y="2660038"/>
                </a:lnTo>
                <a:lnTo>
                  <a:pt x="3887903" y="2657489"/>
                </a:lnTo>
                <a:lnTo>
                  <a:pt x="3892999" y="2656852"/>
                </a:lnTo>
                <a:lnTo>
                  <a:pt x="3896821" y="2656852"/>
                </a:lnTo>
                <a:lnTo>
                  <a:pt x="3899369" y="2656852"/>
                </a:lnTo>
                <a:lnTo>
                  <a:pt x="3901917" y="2658127"/>
                </a:lnTo>
                <a:lnTo>
                  <a:pt x="3903829" y="2660038"/>
                </a:lnTo>
                <a:lnTo>
                  <a:pt x="3904465" y="2660038"/>
                </a:lnTo>
                <a:lnTo>
                  <a:pt x="3906377" y="2661312"/>
                </a:lnTo>
                <a:lnTo>
                  <a:pt x="3907013" y="2663224"/>
                </a:lnTo>
                <a:lnTo>
                  <a:pt x="3907651" y="2665135"/>
                </a:lnTo>
                <a:lnTo>
                  <a:pt x="3908925" y="2669595"/>
                </a:lnTo>
                <a:lnTo>
                  <a:pt x="3908925" y="2674055"/>
                </a:lnTo>
                <a:lnTo>
                  <a:pt x="3908925" y="2678515"/>
                </a:lnTo>
                <a:lnTo>
                  <a:pt x="3907651" y="2685523"/>
                </a:lnTo>
                <a:lnTo>
                  <a:pt x="3906377" y="2691258"/>
                </a:lnTo>
                <a:lnTo>
                  <a:pt x="3903829" y="2696355"/>
                </a:lnTo>
                <a:lnTo>
                  <a:pt x="3900643" y="2704000"/>
                </a:lnTo>
                <a:lnTo>
                  <a:pt x="3895547" y="2712920"/>
                </a:lnTo>
                <a:lnTo>
                  <a:pt x="3890451" y="2721840"/>
                </a:lnTo>
                <a:lnTo>
                  <a:pt x="3887266" y="2729486"/>
                </a:lnTo>
                <a:lnTo>
                  <a:pt x="3882807" y="2737131"/>
                </a:lnTo>
                <a:lnTo>
                  <a:pt x="3880259" y="2746051"/>
                </a:lnTo>
                <a:lnTo>
                  <a:pt x="3878347" y="2754971"/>
                </a:lnTo>
                <a:lnTo>
                  <a:pt x="3877073" y="2763891"/>
                </a:lnTo>
                <a:lnTo>
                  <a:pt x="3875799" y="2770899"/>
                </a:lnTo>
                <a:lnTo>
                  <a:pt x="3875799" y="2779182"/>
                </a:lnTo>
                <a:lnTo>
                  <a:pt x="3876436" y="2783642"/>
                </a:lnTo>
                <a:lnTo>
                  <a:pt x="3877073" y="2787465"/>
                </a:lnTo>
                <a:lnTo>
                  <a:pt x="3878347" y="2790013"/>
                </a:lnTo>
                <a:lnTo>
                  <a:pt x="3879621" y="2793199"/>
                </a:lnTo>
                <a:lnTo>
                  <a:pt x="3880895" y="2794473"/>
                </a:lnTo>
                <a:lnTo>
                  <a:pt x="3882807" y="2796385"/>
                </a:lnTo>
                <a:lnTo>
                  <a:pt x="3885992" y="2797659"/>
                </a:lnTo>
                <a:lnTo>
                  <a:pt x="3888540" y="2798296"/>
                </a:lnTo>
                <a:lnTo>
                  <a:pt x="3894273" y="2799570"/>
                </a:lnTo>
                <a:lnTo>
                  <a:pt x="3899369" y="2800208"/>
                </a:lnTo>
                <a:lnTo>
                  <a:pt x="3905103" y="2797659"/>
                </a:lnTo>
                <a:lnTo>
                  <a:pt x="3912110" y="2793836"/>
                </a:lnTo>
                <a:lnTo>
                  <a:pt x="3919117" y="2789376"/>
                </a:lnTo>
                <a:lnTo>
                  <a:pt x="3923576" y="2785553"/>
                </a:lnTo>
                <a:lnTo>
                  <a:pt x="3926761" y="2781093"/>
                </a:lnTo>
                <a:lnTo>
                  <a:pt x="3931221" y="2774722"/>
                </a:lnTo>
                <a:lnTo>
                  <a:pt x="3934406" y="2768988"/>
                </a:lnTo>
                <a:lnTo>
                  <a:pt x="3937591" y="2763891"/>
                </a:lnTo>
                <a:lnTo>
                  <a:pt x="3941413" y="2761979"/>
                </a:lnTo>
                <a:lnTo>
                  <a:pt x="3944598" y="2761342"/>
                </a:lnTo>
                <a:lnTo>
                  <a:pt x="3948420" y="2760068"/>
                </a:lnTo>
                <a:lnTo>
                  <a:pt x="3952879" y="2759431"/>
                </a:lnTo>
                <a:lnTo>
                  <a:pt x="3960524" y="2759431"/>
                </a:lnTo>
                <a:lnTo>
                  <a:pt x="3967531" y="2759431"/>
                </a:lnTo>
                <a:lnTo>
                  <a:pt x="3973901" y="2757519"/>
                </a:lnTo>
                <a:lnTo>
                  <a:pt x="3981546" y="2756882"/>
                </a:lnTo>
                <a:lnTo>
                  <a:pt x="3989827" y="2756882"/>
                </a:lnTo>
                <a:lnTo>
                  <a:pt x="3996834" y="2756882"/>
                </a:lnTo>
                <a:lnTo>
                  <a:pt x="4003205" y="2758157"/>
                </a:lnTo>
                <a:lnTo>
                  <a:pt x="4012760" y="2759431"/>
                </a:lnTo>
                <a:lnTo>
                  <a:pt x="4022315" y="2760068"/>
                </a:lnTo>
                <a:lnTo>
                  <a:pt x="4030597" y="2761342"/>
                </a:lnTo>
                <a:lnTo>
                  <a:pt x="4040789" y="2767077"/>
                </a:lnTo>
                <a:lnTo>
                  <a:pt x="4050345" y="2773448"/>
                </a:lnTo>
                <a:lnTo>
                  <a:pt x="4056715" y="2774722"/>
                </a:lnTo>
                <a:lnTo>
                  <a:pt x="4066270" y="2775359"/>
                </a:lnTo>
                <a:lnTo>
                  <a:pt x="4075825" y="2775996"/>
                </a:lnTo>
                <a:lnTo>
                  <a:pt x="4084107" y="2775996"/>
                </a:lnTo>
                <a:lnTo>
                  <a:pt x="4090477" y="2774722"/>
                </a:lnTo>
                <a:lnTo>
                  <a:pt x="4097485" y="2772174"/>
                </a:lnTo>
                <a:lnTo>
                  <a:pt x="4104492" y="2770262"/>
                </a:lnTo>
                <a:lnTo>
                  <a:pt x="4110862" y="2768988"/>
                </a:lnTo>
                <a:lnTo>
                  <a:pt x="4115321" y="2767714"/>
                </a:lnTo>
                <a:lnTo>
                  <a:pt x="4120417" y="2767714"/>
                </a:lnTo>
                <a:lnTo>
                  <a:pt x="4125514" y="2767077"/>
                </a:lnTo>
                <a:lnTo>
                  <a:pt x="4130610" y="2768988"/>
                </a:lnTo>
                <a:lnTo>
                  <a:pt x="4133158" y="2769625"/>
                </a:lnTo>
                <a:lnTo>
                  <a:pt x="4135706" y="2771536"/>
                </a:lnTo>
                <a:lnTo>
                  <a:pt x="4138891" y="2774085"/>
                </a:lnTo>
                <a:lnTo>
                  <a:pt x="4140165" y="2775996"/>
                </a:lnTo>
                <a:lnTo>
                  <a:pt x="4142713" y="2785553"/>
                </a:lnTo>
                <a:lnTo>
                  <a:pt x="4144625" y="2793199"/>
                </a:lnTo>
                <a:lnTo>
                  <a:pt x="4145899" y="2797022"/>
                </a:lnTo>
                <a:lnTo>
                  <a:pt x="4147173" y="2802119"/>
                </a:lnTo>
                <a:lnTo>
                  <a:pt x="4150358" y="2807853"/>
                </a:lnTo>
                <a:lnTo>
                  <a:pt x="4152269" y="2812313"/>
                </a:lnTo>
                <a:lnTo>
                  <a:pt x="4154817" y="2816136"/>
                </a:lnTo>
                <a:lnTo>
                  <a:pt x="4158639" y="2820596"/>
                </a:lnTo>
                <a:lnTo>
                  <a:pt x="4163098" y="2824419"/>
                </a:lnTo>
                <a:lnTo>
                  <a:pt x="4166921" y="2826330"/>
                </a:lnTo>
                <a:lnTo>
                  <a:pt x="4172653" y="2830790"/>
                </a:lnTo>
                <a:lnTo>
                  <a:pt x="4179024" y="2835250"/>
                </a:lnTo>
                <a:lnTo>
                  <a:pt x="4187305" y="2839710"/>
                </a:lnTo>
                <a:lnTo>
                  <a:pt x="4193039" y="2844170"/>
                </a:lnTo>
                <a:lnTo>
                  <a:pt x="4196223" y="2848630"/>
                </a:lnTo>
                <a:lnTo>
                  <a:pt x="4198772" y="2856275"/>
                </a:lnTo>
                <a:lnTo>
                  <a:pt x="4201957" y="2862647"/>
                </a:lnTo>
                <a:lnTo>
                  <a:pt x="4205779" y="2868381"/>
                </a:lnTo>
                <a:lnTo>
                  <a:pt x="4208327" y="2874752"/>
                </a:lnTo>
                <a:lnTo>
                  <a:pt x="4212149" y="2883672"/>
                </a:lnTo>
                <a:lnTo>
                  <a:pt x="4216609" y="2891955"/>
                </a:lnTo>
                <a:lnTo>
                  <a:pt x="4220431" y="2897052"/>
                </a:lnTo>
                <a:lnTo>
                  <a:pt x="4229349" y="2906609"/>
                </a:lnTo>
                <a:lnTo>
                  <a:pt x="4236993" y="2913617"/>
                </a:lnTo>
                <a:lnTo>
                  <a:pt x="4242089" y="2912980"/>
                </a:lnTo>
                <a:lnTo>
                  <a:pt x="4247186" y="2912343"/>
                </a:lnTo>
                <a:lnTo>
                  <a:pt x="4252282" y="2911069"/>
                </a:lnTo>
                <a:lnTo>
                  <a:pt x="4256741" y="2909158"/>
                </a:lnTo>
                <a:lnTo>
                  <a:pt x="4258652" y="2905972"/>
                </a:lnTo>
                <a:lnTo>
                  <a:pt x="4261200" y="2901512"/>
                </a:lnTo>
                <a:lnTo>
                  <a:pt x="4262474" y="2899600"/>
                </a:lnTo>
                <a:lnTo>
                  <a:pt x="4263749" y="2897689"/>
                </a:lnTo>
                <a:lnTo>
                  <a:pt x="4265023" y="2895778"/>
                </a:lnTo>
                <a:lnTo>
                  <a:pt x="4266297" y="2894503"/>
                </a:lnTo>
                <a:lnTo>
                  <a:pt x="4269482" y="2893229"/>
                </a:lnTo>
                <a:lnTo>
                  <a:pt x="4274578" y="2891318"/>
                </a:lnTo>
                <a:lnTo>
                  <a:pt x="4279037" y="2890681"/>
                </a:lnTo>
                <a:lnTo>
                  <a:pt x="4284133" y="2889406"/>
                </a:lnTo>
                <a:lnTo>
                  <a:pt x="4287955" y="2890681"/>
                </a:lnTo>
                <a:lnTo>
                  <a:pt x="4291777" y="2892592"/>
                </a:lnTo>
                <a:lnTo>
                  <a:pt x="4296874" y="2895141"/>
                </a:lnTo>
                <a:lnTo>
                  <a:pt x="4300696" y="2897052"/>
                </a:lnTo>
                <a:lnTo>
                  <a:pt x="4308977" y="2898326"/>
                </a:lnTo>
                <a:lnTo>
                  <a:pt x="4317896" y="2898963"/>
                </a:lnTo>
                <a:lnTo>
                  <a:pt x="4322992" y="2898326"/>
                </a:lnTo>
                <a:lnTo>
                  <a:pt x="4329999" y="2897052"/>
                </a:lnTo>
                <a:lnTo>
                  <a:pt x="4331273" y="2898963"/>
                </a:lnTo>
                <a:lnTo>
                  <a:pt x="4331910" y="2901512"/>
                </a:lnTo>
                <a:lnTo>
                  <a:pt x="4332547" y="2904698"/>
                </a:lnTo>
                <a:lnTo>
                  <a:pt x="4332547" y="2906609"/>
                </a:lnTo>
                <a:lnTo>
                  <a:pt x="4333184" y="2909795"/>
                </a:lnTo>
                <a:lnTo>
                  <a:pt x="4333184" y="2913617"/>
                </a:lnTo>
                <a:lnTo>
                  <a:pt x="4332547" y="2918077"/>
                </a:lnTo>
                <a:lnTo>
                  <a:pt x="4332547" y="2922537"/>
                </a:lnTo>
                <a:lnTo>
                  <a:pt x="4331910" y="2926997"/>
                </a:lnTo>
                <a:lnTo>
                  <a:pt x="4331910" y="2931457"/>
                </a:lnTo>
                <a:lnTo>
                  <a:pt x="4331910" y="2934643"/>
                </a:lnTo>
                <a:lnTo>
                  <a:pt x="4332547" y="2937829"/>
                </a:lnTo>
                <a:lnTo>
                  <a:pt x="4335095" y="2942926"/>
                </a:lnTo>
                <a:lnTo>
                  <a:pt x="4340191" y="2948660"/>
                </a:lnTo>
                <a:lnTo>
                  <a:pt x="4342659" y="2951128"/>
                </a:lnTo>
                <a:lnTo>
                  <a:pt x="4341271" y="2949046"/>
                </a:lnTo>
                <a:lnTo>
                  <a:pt x="4336176" y="2943950"/>
                </a:lnTo>
                <a:lnTo>
                  <a:pt x="4333628" y="2939491"/>
                </a:lnTo>
                <a:lnTo>
                  <a:pt x="4332991" y="2935670"/>
                </a:lnTo>
                <a:lnTo>
                  <a:pt x="4332991" y="2931848"/>
                </a:lnTo>
                <a:lnTo>
                  <a:pt x="4332991" y="2928026"/>
                </a:lnTo>
                <a:lnTo>
                  <a:pt x="4333628" y="2922931"/>
                </a:lnTo>
                <a:lnTo>
                  <a:pt x="4333628" y="2919109"/>
                </a:lnTo>
                <a:lnTo>
                  <a:pt x="4334265" y="2914013"/>
                </a:lnTo>
                <a:lnTo>
                  <a:pt x="4333628" y="2910828"/>
                </a:lnTo>
                <a:lnTo>
                  <a:pt x="4333628" y="2907644"/>
                </a:lnTo>
                <a:lnTo>
                  <a:pt x="4333628" y="2905733"/>
                </a:lnTo>
                <a:lnTo>
                  <a:pt x="4332991" y="2903185"/>
                </a:lnTo>
                <a:lnTo>
                  <a:pt x="4332354" y="2900000"/>
                </a:lnTo>
                <a:lnTo>
                  <a:pt x="4331080" y="2897452"/>
                </a:lnTo>
                <a:lnTo>
                  <a:pt x="4334265" y="2895541"/>
                </a:lnTo>
                <a:lnTo>
                  <a:pt x="4338087" y="2892994"/>
                </a:lnTo>
                <a:lnTo>
                  <a:pt x="4341271" y="2891083"/>
                </a:lnTo>
                <a:lnTo>
                  <a:pt x="4343819" y="2887898"/>
                </a:lnTo>
                <a:lnTo>
                  <a:pt x="4346367" y="2884076"/>
                </a:lnTo>
                <a:lnTo>
                  <a:pt x="4348915" y="2880891"/>
                </a:lnTo>
                <a:lnTo>
                  <a:pt x="4354011" y="2872611"/>
                </a:lnTo>
                <a:lnTo>
                  <a:pt x="4357833" y="2866878"/>
                </a:lnTo>
                <a:lnTo>
                  <a:pt x="4359107" y="2859872"/>
                </a:lnTo>
                <a:lnTo>
                  <a:pt x="4361655" y="2851591"/>
                </a:lnTo>
                <a:lnTo>
                  <a:pt x="4363566" y="2845222"/>
                </a:lnTo>
                <a:lnTo>
                  <a:pt x="4364840" y="2839489"/>
                </a:lnTo>
                <a:lnTo>
                  <a:pt x="4369299" y="2835667"/>
                </a:lnTo>
                <a:lnTo>
                  <a:pt x="4375032" y="2830572"/>
                </a:lnTo>
                <a:lnTo>
                  <a:pt x="4380128" y="2825476"/>
                </a:lnTo>
                <a:lnTo>
                  <a:pt x="4384587" y="2822928"/>
                </a:lnTo>
                <a:lnTo>
                  <a:pt x="4390956" y="2820380"/>
                </a:lnTo>
                <a:lnTo>
                  <a:pt x="4399237" y="2818470"/>
                </a:lnTo>
                <a:lnTo>
                  <a:pt x="4407518" y="2815285"/>
                </a:lnTo>
                <a:lnTo>
                  <a:pt x="4413251" y="2812737"/>
                </a:lnTo>
                <a:lnTo>
                  <a:pt x="4420258" y="2813374"/>
                </a:lnTo>
                <a:lnTo>
                  <a:pt x="4428539" y="2814011"/>
                </a:lnTo>
                <a:lnTo>
                  <a:pt x="4436182" y="2814011"/>
                </a:lnTo>
                <a:lnTo>
                  <a:pt x="4443189" y="2812737"/>
                </a:lnTo>
                <a:lnTo>
                  <a:pt x="4451470" y="2812737"/>
                </a:lnTo>
                <a:lnTo>
                  <a:pt x="4461025" y="2811463"/>
                </a:lnTo>
                <a:lnTo>
                  <a:pt x="4465484" y="2810189"/>
                </a:lnTo>
                <a:lnTo>
                  <a:pt x="4469943" y="2808915"/>
                </a:lnTo>
                <a:lnTo>
                  <a:pt x="4473765" y="2807641"/>
                </a:lnTo>
                <a:lnTo>
                  <a:pt x="4476949" y="2806367"/>
                </a:lnTo>
                <a:lnTo>
                  <a:pt x="4479497" y="2805730"/>
                </a:lnTo>
                <a:lnTo>
                  <a:pt x="4482045" y="2803820"/>
                </a:lnTo>
                <a:lnTo>
                  <a:pt x="4485230" y="2801909"/>
                </a:lnTo>
                <a:lnTo>
                  <a:pt x="4487778" y="2799998"/>
                </a:lnTo>
                <a:lnTo>
                  <a:pt x="4490326" y="2797450"/>
                </a:lnTo>
                <a:lnTo>
                  <a:pt x="4492874" y="2795539"/>
                </a:lnTo>
                <a:lnTo>
                  <a:pt x="4496059" y="2794265"/>
                </a:lnTo>
                <a:lnTo>
                  <a:pt x="4498607" y="2794265"/>
                </a:lnTo>
                <a:lnTo>
                  <a:pt x="4501792" y="2792354"/>
                </a:lnTo>
                <a:lnTo>
                  <a:pt x="4506251" y="2792354"/>
                </a:lnTo>
                <a:lnTo>
                  <a:pt x="4510710" y="2793628"/>
                </a:lnTo>
                <a:lnTo>
                  <a:pt x="4513258" y="2794265"/>
                </a:lnTo>
                <a:lnTo>
                  <a:pt x="4517080" y="2796176"/>
                </a:lnTo>
                <a:lnTo>
                  <a:pt x="4518991" y="2799998"/>
                </a:lnTo>
                <a:lnTo>
                  <a:pt x="4520265" y="2803183"/>
                </a:lnTo>
                <a:lnTo>
                  <a:pt x="4520902" y="2806367"/>
                </a:lnTo>
                <a:lnTo>
                  <a:pt x="4525360" y="2810826"/>
                </a:lnTo>
                <a:lnTo>
                  <a:pt x="4531730" y="2815922"/>
                </a:lnTo>
                <a:lnTo>
                  <a:pt x="4534915" y="2819106"/>
                </a:lnTo>
                <a:lnTo>
                  <a:pt x="4537463" y="2821017"/>
                </a:lnTo>
                <a:lnTo>
                  <a:pt x="4540648" y="2822291"/>
                </a:lnTo>
                <a:lnTo>
                  <a:pt x="4542559" y="2822928"/>
                </a:lnTo>
                <a:lnTo>
                  <a:pt x="4545107" y="2822928"/>
                </a:lnTo>
                <a:lnTo>
                  <a:pt x="4548292" y="2822928"/>
                </a:lnTo>
                <a:lnTo>
                  <a:pt x="4551477" y="2821654"/>
                </a:lnTo>
                <a:lnTo>
                  <a:pt x="4554662" y="2820380"/>
                </a:lnTo>
                <a:lnTo>
                  <a:pt x="4560395" y="2816559"/>
                </a:lnTo>
                <a:lnTo>
                  <a:pt x="4564854" y="2815285"/>
                </a:lnTo>
                <a:lnTo>
                  <a:pt x="4568675" y="2814648"/>
                </a:lnTo>
                <a:lnTo>
                  <a:pt x="4574408" y="2814648"/>
                </a:lnTo>
                <a:lnTo>
                  <a:pt x="4576956" y="2814648"/>
                </a:lnTo>
                <a:lnTo>
                  <a:pt x="4579504" y="2815285"/>
                </a:lnTo>
                <a:lnTo>
                  <a:pt x="4581415" y="2815922"/>
                </a:lnTo>
                <a:lnTo>
                  <a:pt x="4583963" y="2818470"/>
                </a:lnTo>
                <a:lnTo>
                  <a:pt x="4586511" y="2821654"/>
                </a:lnTo>
                <a:lnTo>
                  <a:pt x="4589059" y="2827387"/>
                </a:lnTo>
                <a:lnTo>
                  <a:pt x="4590970" y="2827387"/>
                </a:lnTo>
                <a:lnTo>
                  <a:pt x="4594155" y="2827387"/>
                </a:lnTo>
                <a:lnTo>
                  <a:pt x="4596703" y="2828661"/>
                </a:lnTo>
                <a:lnTo>
                  <a:pt x="4598614" y="2830572"/>
                </a:lnTo>
                <a:lnTo>
                  <a:pt x="4605621" y="2829935"/>
                </a:lnTo>
                <a:lnTo>
                  <a:pt x="4613901" y="2828024"/>
                </a:lnTo>
                <a:lnTo>
                  <a:pt x="4618360" y="2827387"/>
                </a:lnTo>
                <a:lnTo>
                  <a:pt x="4622182" y="2828024"/>
                </a:lnTo>
                <a:lnTo>
                  <a:pt x="4625367" y="2828661"/>
                </a:lnTo>
                <a:lnTo>
                  <a:pt x="4627915" y="2830572"/>
                </a:lnTo>
                <a:lnTo>
                  <a:pt x="4630463" y="2833757"/>
                </a:lnTo>
                <a:lnTo>
                  <a:pt x="4632374" y="2839489"/>
                </a:lnTo>
                <a:lnTo>
                  <a:pt x="4634922" y="2847133"/>
                </a:lnTo>
                <a:lnTo>
                  <a:pt x="4638107" y="2856687"/>
                </a:lnTo>
                <a:lnTo>
                  <a:pt x="4634922" y="2861146"/>
                </a:lnTo>
                <a:lnTo>
                  <a:pt x="4631737" y="2866878"/>
                </a:lnTo>
                <a:lnTo>
                  <a:pt x="4629189" y="2871337"/>
                </a:lnTo>
                <a:lnTo>
                  <a:pt x="4627915" y="2875796"/>
                </a:lnTo>
                <a:lnTo>
                  <a:pt x="4628552" y="2880891"/>
                </a:lnTo>
                <a:lnTo>
                  <a:pt x="4629189" y="2886624"/>
                </a:lnTo>
                <a:lnTo>
                  <a:pt x="4631100" y="2892994"/>
                </a:lnTo>
                <a:lnTo>
                  <a:pt x="4632374" y="2897452"/>
                </a:lnTo>
                <a:lnTo>
                  <a:pt x="4633011" y="2899363"/>
                </a:lnTo>
                <a:lnTo>
                  <a:pt x="4633648" y="2901911"/>
                </a:lnTo>
                <a:lnTo>
                  <a:pt x="4634922" y="2905096"/>
                </a:lnTo>
                <a:lnTo>
                  <a:pt x="4636833" y="2907007"/>
                </a:lnTo>
                <a:lnTo>
                  <a:pt x="4640655" y="2911465"/>
                </a:lnTo>
                <a:lnTo>
                  <a:pt x="4644477" y="2915287"/>
                </a:lnTo>
                <a:lnTo>
                  <a:pt x="4647025" y="2916561"/>
                </a:lnTo>
                <a:lnTo>
                  <a:pt x="4650210" y="2917835"/>
                </a:lnTo>
                <a:lnTo>
                  <a:pt x="4653395" y="2919109"/>
                </a:lnTo>
                <a:lnTo>
                  <a:pt x="4657217" y="2920383"/>
                </a:lnTo>
                <a:lnTo>
                  <a:pt x="4664860" y="2922294"/>
                </a:lnTo>
                <a:lnTo>
                  <a:pt x="4671867" y="2924204"/>
                </a:lnTo>
                <a:lnTo>
                  <a:pt x="4675689" y="2926115"/>
                </a:lnTo>
                <a:lnTo>
                  <a:pt x="4680785" y="2929937"/>
                </a:lnTo>
                <a:lnTo>
                  <a:pt x="4685881" y="2933122"/>
                </a:lnTo>
                <a:lnTo>
                  <a:pt x="4688429" y="2936307"/>
                </a:lnTo>
                <a:lnTo>
                  <a:pt x="4689703" y="2941402"/>
                </a:lnTo>
                <a:lnTo>
                  <a:pt x="4690340" y="2945861"/>
                </a:lnTo>
                <a:lnTo>
                  <a:pt x="4690977" y="2951594"/>
                </a:lnTo>
                <a:lnTo>
                  <a:pt x="4690977" y="2956052"/>
                </a:lnTo>
                <a:lnTo>
                  <a:pt x="4689703" y="2958600"/>
                </a:lnTo>
                <a:lnTo>
                  <a:pt x="4687792" y="2961148"/>
                </a:lnTo>
                <a:lnTo>
                  <a:pt x="4685881" y="2964333"/>
                </a:lnTo>
                <a:lnTo>
                  <a:pt x="4683333" y="2966881"/>
                </a:lnTo>
                <a:lnTo>
                  <a:pt x="4678237" y="2971339"/>
                </a:lnTo>
                <a:lnTo>
                  <a:pt x="4673778" y="2975798"/>
                </a:lnTo>
                <a:lnTo>
                  <a:pt x="4664860" y="2982805"/>
                </a:lnTo>
                <a:lnTo>
                  <a:pt x="4654669" y="2989811"/>
                </a:lnTo>
                <a:lnTo>
                  <a:pt x="4650210" y="2994270"/>
                </a:lnTo>
                <a:lnTo>
                  <a:pt x="4645114" y="3000002"/>
                </a:lnTo>
                <a:lnTo>
                  <a:pt x="4640655" y="3005735"/>
                </a:lnTo>
                <a:lnTo>
                  <a:pt x="4638107" y="3011468"/>
                </a:lnTo>
                <a:lnTo>
                  <a:pt x="4635559" y="3014652"/>
                </a:lnTo>
                <a:lnTo>
                  <a:pt x="4634922" y="3017837"/>
                </a:lnTo>
                <a:lnTo>
                  <a:pt x="4634922" y="3021659"/>
                </a:lnTo>
                <a:lnTo>
                  <a:pt x="4634922" y="3026118"/>
                </a:lnTo>
                <a:lnTo>
                  <a:pt x="4638107" y="3032487"/>
                </a:lnTo>
                <a:lnTo>
                  <a:pt x="4641929" y="3040768"/>
                </a:lnTo>
                <a:lnTo>
                  <a:pt x="4643840" y="3043952"/>
                </a:lnTo>
                <a:lnTo>
                  <a:pt x="4646388" y="3047137"/>
                </a:lnTo>
                <a:lnTo>
                  <a:pt x="4649573" y="3050959"/>
                </a:lnTo>
                <a:lnTo>
                  <a:pt x="4652121" y="3052870"/>
                </a:lnTo>
                <a:lnTo>
                  <a:pt x="4654032" y="3054781"/>
                </a:lnTo>
                <a:lnTo>
                  <a:pt x="4657217" y="3056055"/>
                </a:lnTo>
                <a:lnTo>
                  <a:pt x="4661039" y="3057329"/>
                </a:lnTo>
                <a:lnTo>
                  <a:pt x="4664223" y="3058602"/>
                </a:lnTo>
                <a:lnTo>
                  <a:pt x="4671230" y="3061150"/>
                </a:lnTo>
                <a:lnTo>
                  <a:pt x="4676326" y="3062424"/>
                </a:lnTo>
                <a:lnTo>
                  <a:pt x="4683333" y="3064335"/>
                </a:lnTo>
                <a:lnTo>
                  <a:pt x="4690977" y="3066246"/>
                </a:lnTo>
                <a:lnTo>
                  <a:pt x="4698621" y="3068794"/>
                </a:lnTo>
                <a:lnTo>
                  <a:pt x="4705627" y="3071979"/>
                </a:lnTo>
                <a:lnTo>
                  <a:pt x="4713908" y="3077711"/>
                </a:lnTo>
                <a:lnTo>
                  <a:pt x="4724737" y="3085992"/>
                </a:lnTo>
                <a:lnTo>
                  <a:pt x="4735566" y="3094272"/>
                </a:lnTo>
                <a:lnTo>
                  <a:pt x="4744484" y="3101279"/>
                </a:lnTo>
                <a:lnTo>
                  <a:pt x="4748943" y="3105737"/>
                </a:lnTo>
                <a:lnTo>
                  <a:pt x="4754038" y="3110833"/>
                </a:lnTo>
                <a:lnTo>
                  <a:pt x="4758497" y="3115929"/>
                </a:lnTo>
                <a:lnTo>
                  <a:pt x="4761682" y="3120387"/>
                </a:lnTo>
                <a:lnTo>
                  <a:pt x="4771237" y="3129942"/>
                </a:lnTo>
                <a:lnTo>
                  <a:pt x="4780792" y="3140133"/>
                </a:lnTo>
                <a:lnTo>
                  <a:pt x="4787799" y="3146503"/>
                </a:lnTo>
                <a:lnTo>
                  <a:pt x="4796717" y="3154146"/>
                </a:lnTo>
                <a:lnTo>
                  <a:pt x="4805634" y="3162426"/>
                </a:lnTo>
                <a:lnTo>
                  <a:pt x="4812641" y="3168796"/>
                </a:lnTo>
                <a:lnTo>
                  <a:pt x="4817737" y="3175803"/>
                </a:lnTo>
                <a:lnTo>
                  <a:pt x="4823470" y="3184720"/>
                </a:lnTo>
                <a:lnTo>
                  <a:pt x="4830477" y="3192363"/>
                </a:lnTo>
                <a:lnTo>
                  <a:pt x="4837484" y="3198096"/>
                </a:lnTo>
                <a:lnTo>
                  <a:pt x="4841305" y="3201918"/>
                </a:lnTo>
                <a:lnTo>
                  <a:pt x="4845127" y="3205740"/>
                </a:lnTo>
                <a:lnTo>
                  <a:pt x="4850223" y="3210198"/>
                </a:lnTo>
                <a:lnTo>
                  <a:pt x="4854045" y="3212746"/>
                </a:lnTo>
                <a:lnTo>
                  <a:pt x="4857867" y="3214657"/>
                </a:lnTo>
                <a:lnTo>
                  <a:pt x="4863600" y="3217205"/>
                </a:lnTo>
                <a:lnTo>
                  <a:pt x="4868696" y="3219116"/>
                </a:lnTo>
                <a:lnTo>
                  <a:pt x="4873792" y="3220390"/>
                </a:lnTo>
                <a:lnTo>
                  <a:pt x="4876340" y="3220390"/>
                </a:lnTo>
                <a:lnTo>
                  <a:pt x="4879525" y="3220390"/>
                </a:lnTo>
                <a:lnTo>
                  <a:pt x="4883347" y="3219753"/>
                </a:lnTo>
                <a:lnTo>
                  <a:pt x="4886531" y="3219116"/>
                </a:lnTo>
                <a:lnTo>
                  <a:pt x="4890353" y="3217205"/>
                </a:lnTo>
                <a:lnTo>
                  <a:pt x="4894175" y="3217205"/>
                </a:lnTo>
                <a:lnTo>
                  <a:pt x="4897360" y="3216568"/>
                </a:lnTo>
                <a:lnTo>
                  <a:pt x="4899908" y="3217205"/>
                </a:lnTo>
                <a:lnTo>
                  <a:pt x="4905004" y="3217842"/>
                </a:lnTo>
                <a:lnTo>
                  <a:pt x="4910737" y="3220390"/>
                </a:lnTo>
                <a:lnTo>
                  <a:pt x="4917744" y="3223574"/>
                </a:lnTo>
                <a:lnTo>
                  <a:pt x="4922203" y="3226759"/>
                </a:lnTo>
                <a:lnTo>
                  <a:pt x="4926025" y="3234403"/>
                </a:lnTo>
                <a:lnTo>
                  <a:pt x="4929210" y="3241409"/>
                </a:lnTo>
                <a:lnTo>
                  <a:pt x="4931757" y="3243957"/>
                </a:lnTo>
                <a:lnTo>
                  <a:pt x="4934305" y="3245231"/>
                </a:lnTo>
                <a:lnTo>
                  <a:pt x="4938127" y="3246505"/>
                </a:lnTo>
                <a:lnTo>
                  <a:pt x="4941949" y="3247142"/>
                </a:lnTo>
                <a:lnTo>
                  <a:pt x="4949593" y="3248416"/>
                </a:lnTo>
                <a:lnTo>
                  <a:pt x="4955963" y="3249053"/>
                </a:lnTo>
                <a:lnTo>
                  <a:pt x="4965518" y="3243320"/>
                </a:lnTo>
                <a:lnTo>
                  <a:pt x="4973162" y="3236951"/>
                </a:lnTo>
                <a:lnTo>
                  <a:pt x="4978895" y="3232492"/>
                </a:lnTo>
                <a:lnTo>
                  <a:pt x="4986538" y="3225485"/>
                </a:lnTo>
                <a:lnTo>
                  <a:pt x="4992908" y="3219116"/>
                </a:lnTo>
                <a:lnTo>
                  <a:pt x="4997367" y="3212746"/>
                </a:lnTo>
                <a:lnTo>
                  <a:pt x="5001826" y="3204466"/>
                </a:lnTo>
                <a:lnTo>
                  <a:pt x="5006922" y="3196185"/>
                </a:lnTo>
                <a:lnTo>
                  <a:pt x="5008833" y="3191090"/>
                </a:lnTo>
                <a:lnTo>
                  <a:pt x="5010107" y="3186631"/>
                </a:lnTo>
                <a:lnTo>
                  <a:pt x="5011381" y="3182809"/>
                </a:lnTo>
                <a:lnTo>
                  <a:pt x="5012018" y="3178350"/>
                </a:lnTo>
                <a:lnTo>
                  <a:pt x="5012018" y="3175803"/>
                </a:lnTo>
                <a:lnTo>
                  <a:pt x="5012018" y="3172618"/>
                </a:lnTo>
                <a:lnTo>
                  <a:pt x="5010744" y="3168159"/>
                </a:lnTo>
                <a:lnTo>
                  <a:pt x="5009470" y="3164337"/>
                </a:lnTo>
                <a:lnTo>
                  <a:pt x="5006285" y="3156057"/>
                </a:lnTo>
                <a:lnTo>
                  <a:pt x="5005011" y="3149687"/>
                </a:lnTo>
                <a:lnTo>
                  <a:pt x="5005648" y="3144592"/>
                </a:lnTo>
                <a:lnTo>
                  <a:pt x="5007559" y="3138859"/>
                </a:lnTo>
                <a:lnTo>
                  <a:pt x="5010107" y="3132489"/>
                </a:lnTo>
                <a:lnTo>
                  <a:pt x="5012018" y="3128031"/>
                </a:lnTo>
                <a:lnTo>
                  <a:pt x="5012655" y="3123572"/>
                </a:lnTo>
                <a:lnTo>
                  <a:pt x="5013929" y="3116566"/>
                </a:lnTo>
                <a:lnTo>
                  <a:pt x="5016477" y="3110196"/>
                </a:lnTo>
                <a:lnTo>
                  <a:pt x="5017114" y="3103826"/>
                </a:lnTo>
                <a:lnTo>
                  <a:pt x="5018388" y="3097457"/>
                </a:lnTo>
                <a:lnTo>
                  <a:pt x="5019025" y="3089176"/>
                </a:lnTo>
                <a:lnTo>
                  <a:pt x="5018388" y="3080896"/>
                </a:lnTo>
                <a:lnTo>
                  <a:pt x="5017114" y="3074526"/>
                </a:lnTo>
                <a:lnTo>
                  <a:pt x="5013929" y="3069431"/>
                </a:lnTo>
                <a:lnTo>
                  <a:pt x="5012018" y="3064972"/>
                </a:lnTo>
                <a:lnTo>
                  <a:pt x="5012018" y="3057966"/>
                </a:lnTo>
                <a:lnTo>
                  <a:pt x="5013292" y="3050959"/>
                </a:lnTo>
                <a:lnTo>
                  <a:pt x="5015203" y="3043315"/>
                </a:lnTo>
                <a:lnTo>
                  <a:pt x="5017114" y="3038220"/>
                </a:lnTo>
                <a:lnTo>
                  <a:pt x="5024121" y="3028665"/>
                </a:lnTo>
                <a:lnTo>
                  <a:pt x="5031764" y="3019111"/>
                </a:lnTo>
                <a:lnTo>
                  <a:pt x="5035586" y="3015289"/>
                </a:lnTo>
                <a:lnTo>
                  <a:pt x="5040682" y="3010194"/>
                </a:lnTo>
                <a:lnTo>
                  <a:pt x="5042593" y="3008283"/>
                </a:lnTo>
                <a:lnTo>
                  <a:pt x="5044504" y="3005735"/>
                </a:lnTo>
                <a:lnTo>
                  <a:pt x="5045778" y="3003824"/>
                </a:lnTo>
                <a:lnTo>
                  <a:pt x="5045778" y="3001913"/>
                </a:lnTo>
                <a:lnTo>
                  <a:pt x="5041319" y="2992359"/>
                </a:lnTo>
                <a:lnTo>
                  <a:pt x="5036860" y="2982805"/>
                </a:lnTo>
                <a:lnTo>
                  <a:pt x="5041319" y="2972613"/>
                </a:lnTo>
                <a:lnTo>
                  <a:pt x="5045778" y="2963696"/>
                </a:lnTo>
                <a:lnTo>
                  <a:pt x="5050874" y="2959874"/>
                </a:lnTo>
                <a:lnTo>
                  <a:pt x="5056607" y="2957326"/>
                </a:lnTo>
                <a:lnTo>
                  <a:pt x="5062977" y="2954778"/>
                </a:lnTo>
                <a:lnTo>
                  <a:pt x="5068073" y="2951594"/>
                </a:lnTo>
                <a:lnTo>
                  <a:pt x="5070621" y="2948409"/>
                </a:lnTo>
                <a:lnTo>
                  <a:pt x="5072531" y="2944587"/>
                </a:lnTo>
                <a:lnTo>
                  <a:pt x="5074442" y="2940765"/>
                </a:lnTo>
                <a:lnTo>
                  <a:pt x="5075079" y="2936307"/>
                </a:lnTo>
                <a:lnTo>
                  <a:pt x="5076990" y="2931848"/>
                </a:lnTo>
                <a:lnTo>
                  <a:pt x="5078264" y="2925478"/>
                </a:lnTo>
                <a:lnTo>
                  <a:pt x="5079538" y="2919746"/>
                </a:lnTo>
                <a:lnTo>
                  <a:pt x="5080175" y="2915287"/>
                </a:lnTo>
                <a:lnTo>
                  <a:pt x="5078901" y="2908917"/>
                </a:lnTo>
                <a:lnTo>
                  <a:pt x="5076990" y="2903185"/>
                </a:lnTo>
                <a:lnTo>
                  <a:pt x="5075079" y="2897452"/>
                </a:lnTo>
                <a:lnTo>
                  <a:pt x="5073168" y="2892994"/>
                </a:lnTo>
                <a:lnTo>
                  <a:pt x="5069983" y="2884076"/>
                </a:lnTo>
                <a:lnTo>
                  <a:pt x="5065525" y="2873248"/>
                </a:lnTo>
                <a:lnTo>
                  <a:pt x="5061703" y="2863057"/>
                </a:lnTo>
                <a:lnTo>
                  <a:pt x="5057881" y="2854776"/>
                </a:lnTo>
                <a:lnTo>
                  <a:pt x="5053422" y="2844585"/>
                </a:lnTo>
                <a:lnTo>
                  <a:pt x="5048963" y="2835030"/>
                </a:lnTo>
                <a:lnTo>
                  <a:pt x="5048326" y="2829935"/>
                </a:lnTo>
                <a:lnTo>
                  <a:pt x="5045778" y="2822928"/>
                </a:lnTo>
                <a:lnTo>
                  <a:pt x="5043230" y="2815285"/>
                </a:lnTo>
                <a:lnTo>
                  <a:pt x="5041319" y="2810826"/>
                </a:lnTo>
                <a:lnTo>
                  <a:pt x="5039408" y="2801909"/>
                </a:lnTo>
                <a:lnTo>
                  <a:pt x="5035586" y="2791080"/>
                </a:lnTo>
                <a:lnTo>
                  <a:pt x="5032401" y="2782163"/>
                </a:lnTo>
                <a:lnTo>
                  <a:pt x="5029216" y="2774519"/>
                </a:lnTo>
                <a:lnTo>
                  <a:pt x="5020299" y="2765602"/>
                </a:lnTo>
                <a:lnTo>
                  <a:pt x="5012018" y="2757322"/>
                </a:lnTo>
                <a:lnTo>
                  <a:pt x="5005011" y="2748404"/>
                </a:lnTo>
                <a:lnTo>
                  <a:pt x="4997367" y="2740124"/>
                </a:lnTo>
                <a:lnTo>
                  <a:pt x="4993545" y="2738850"/>
                </a:lnTo>
                <a:lnTo>
                  <a:pt x="4987812" y="2737576"/>
                </a:lnTo>
                <a:lnTo>
                  <a:pt x="4982079" y="2736939"/>
                </a:lnTo>
                <a:lnTo>
                  <a:pt x="4975710" y="2736939"/>
                </a:lnTo>
                <a:lnTo>
                  <a:pt x="4968703" y="2736939"/>
                </a:lnTo>
                <a:lnTo>
                  <a:pt x="4963607" y="2737576"/>
                </a:lnTo>
                <a:lnTo>
                  <a:pt x="4957874" y="2738850"/>
                </a:lnTo>
                <a:lnTo>
                  <a:pt x="4953415" y="2740124"/>
                </a:lnTo>
                <a:lnTo>
                  <a:pt x="4947045" y="2747767"/>
                </a:lnTo>
                <a:lnTo>
                  <a:pt x="4941312" y="2754774"/>
                </a:lnTo>
                <a:lnTo>
                  <a:pt x="4937490" y="2757322"/>
                </a:lnTo>
                <a:lnTo>
                  <a:pt x="4933031" y="2759869"/>
                </a:lnTo>
                <a:lnTo>
                  <a:pt x="4928573" y="2761780"/>
                </a:lnTo>
                <a:lnTo>
                  <a:pt x="4924114" y="2762417"/>
                </a:lnTo>
                <a:lnTo>
                  <a:pt x="4915833" y="2761143"/>
                </a:lnTo>
                <a:lnTo>
                  <a:pt x="4905641" y="2758596"/>
                </a:lnTo>
                <a:lnTo>
                  <a:pt x="4895449" y="2754774"/>
                </a:lnTo>
                <a:lnTo>
                  <a:pt x="4887805" y="2752226"/>
                </a:lnTo>
                <a:lnTo>
                  <a:pt x="4882073" y="2752226"/>
                </a:lnTo>
                <a:lnTo>
                  <a:pt x="4875066" y="2752226"/>
                </a:lnTo>
                <a:lnTo>
                  <a:pt x="4868059" y="2752226"/>
                </a:lnTo>
                <a:lnTo>
                  <a:pt x="4863600" y="2752226"/>
                </a:lnTo>
                <a:lnTo>
                  <a:pt x="4857867" y="2750952"/>
                </a:lnTo>
                <a:lnTo>
                  <a:pt x="4852134" y="2748404"/>
                </a:lnTo>
                <a:lnTo>
                  <a:pt x="4849586" y="2747767"/>
                </a:lnTo>
                <a:lnTo>
                  <a:pt x="4847038" y="2746493"/>
                </a:lnTo>
                <a:lnTo>
                  <a:pt x="4845127" y="2744582"/>
                </a:lnTo>
                <a:lnTo>
                  <a:pt x="4843853" y="2742672"/>
                </a:lnTo>
                <a:lnTo>
                  <a:pt x="4840669" y="2739487"/>
                </a:lnTo>
                <a:lnTo>
                  <a:pt x="4835573" y="2735665"/>
                </a:lnTo>
                <a:lnTo>
                  <a:pt x="4832388" y="2729932"/>
                </a:lnTo>
                <a:lnTo>
                  <a:pt x="4829840" y="2726111"/>
                </a:lnTo>
                <a:lnTo>
                  <a:pt x="4827929" y="2722289"/>
                </a:lnTo>
                <a:lnTo>
                  <a:pt x="4824744" y="2717193"/>
                </a:lnTo>
                <a:lnTo>
                  <a:pt x="4822833" y="2712735"/>
                </a:lnTo>
                <a:lnTo>
                  <a:pt x="4822196" y="2708913"/>
                </a:lnTo>
                <a:lnTo>
                  <a:pt x="4822196" y="2702543"/>
                </a:lnTo>
                <a:lnTo>
                  <a:pt x="4822833" y="2694263"/>
                </a:lnTo>
                <a:lnTo>
                  <a:pt x="4823470" y="2691078"/>
                </a:lnTo>
                <a:lnTo>
                  <a:pt x="4824107" y="2687893"/>
                </a:lnTo>
                <a:lnTo>
                  <a:pt x="4825381" y="2684708"/>
                </a:lnTo>
                <a:lnTo>
                  <a:pt x="4827292" y="2682161"/>
                </a:lnTo>
                <a:lnTo>
                  <a:pt x="4829203" y="2679613"/>
                </a:lnTo>
                <a:lnTo>
                  <a:pt x="4831114" y="2677702"/>
                </a:lnTo>
                <a:lnTo>
                  <a:pt x="4834299" y="2675791"/>
                </a:lnTo>
                <a:lnTo>
                  <a:pt x="4838121" y="2674517"/>
                </a:lnTo>
                <a:lnTo>
                  <a:pt x="4841943" y="2672606"/>
                </a:lnTo>
                <a:lnTo>
                  <a:pt x="4845127" y="2670695"/>
                </a:lnTo>
                <a:lnTo>
                  <a:pt x="4847038" y="2669421"/>
                </a:lnTo>
                <a:lnTo>
                  <a:pt x="4849586" y="2667511"/>
                </a:lnTo>
                <a:lnTo>
                  <a:pt x="4851497" y="2657956"/>
                </a:lnTo>
                <a:lnTo>
                  <a:pt x="4854045" y="2648402"/>
                </a:lnTo>
                <a:lnTo>
                  <a:pt x="4854045" y="2643306"/>
                </a:lnTo>
                <a:lnTo>
                  <a:pt x="4854682" y="2637574"/>
                </a:lnTo>
                <a:lnTo>
                  <a:pt x="4854682" y="2631204"/>
                </a:lnTo>
                <a:lnTo>
                  <a:pt x="4854045" y="2626745"/>
                </a:lnTo>
                <a:lnTo>
                  <a:pt x="4847675" y="2619102"/>
                </a:lnTo>
                <a:lnTo>
                  <a:pt x="4841943" y="2612095"/>
                </a:lnTo>
                <a:lnTo>
                  <a:pt x="4841943" y="2610821"/>
                </a:lnTo>
                <a:lnTo>
                  <a:pt x="4843217" y="2608274"/>
                </a:lnTo>
                <a:lnTo>
                  <a:pt x="4843853" y="2606363"/>
                </a:lnTo>
                <a:lnTo>
                  <a:pt x="4845764" y="2605089"/>
                </a:lnTo>
                <a:lnTo>
                  <a:pt x="4848949" y="2602541"/>
                </a:lnTo>
                <a:lnTo>
                  <a:pt x="4851497" y="2599993"/>
                </a:lnTo>
                <a:lnTo>
                  <a:pt x="4856593" y="2591076"/>
                </a:lnTo>
                <a:lnTo>
                  <a:pt x="4862326" y="2579610"/>
                </a:lnTo>
                <a:lnTo>
                  <a:pt x="4864874" y="2574515"/>
                </a:lnTo>
                <a:lnTo>
                  <a:pt x="4868059" y="2568782"/>
                </a:lnTo>
                <a:lnTo>
                  <a:pt x="4871244" y="2564960"/>
                </a:lnTo>
                <a:lnTo>
                  <a:pt x="4873792" y="2561139"/>
                </a:lnTo>
                <a:lnTo>
                  <a:pt x="4879525" y="2554769"/>
                </a:lnTo>
                <a:lnTo>
                  <a:pt x="4887805" y="2547126"/>
                </a:lnTo>
                <a:lnTo>
                  <a:pt x="4896086" y="2540119"/>
                </a:lnTo>
                <a:lnTo>
                  <a:pt x="4902456" y="2534387"/>
                </a:lnTo>
                <a:lnTo>
                  <a:pt x="4909463" y="2531202"/>
                </a:lnTo>
                <a:lnTo>
                  <a:pt x="4918381" y="2527380"/>
                </a:lnTo>
                <a:lnTo>
                  <a:pt x="4927299" y="2523558"/>
                </a:lnTo>
                <a:lnTo>
                  <a:pt x="4934305" y="2519737"/>
                </a:lnTo>
                <a:lnTo>
                  <a:pt x="4940038" y="2512730"/>
                </a:lnTo>
                <a:lnTo>
                  <a:pt x="4945771" y="2504450"/>
                </a:lnTo>
                <a:lnTo>
                  <a:pt x="4951504" y="2494258"/>
                </a:lnTo>
                <a:lnTo>
                  <a:pt x="4955963" y="2485978"/>
                </a:lnTo>
                <a:lnTo>
                  <a:pt x="4957874" y="2478971"/>
                </a:lnTo>
                <a:lnTo>
                  <a:pt x="4959785" y="2469417"/>
                </a:lnTo>
                <a:lnTo>
                  <a:pt x="4961059" y="2459863"/>
                </a:lnTo>
                <a:lnTo>
                  <a:pt x="4961059" y="2452856"/>
                </a:lnTo>
                <a:lnTo>
                  <a:pt x="4960422" y="2443939"/>
                </a:lnTo>
                <a:lnTo>
                  <a:pt x="4958511" y="2434384"/>
                </a:lnTo>
                <a:lnTo>
                  <a:pt x="4957874" y="2429926"/>
                </a:lnTo>
                <a:lnTo>
                  <a:pt x="4956600" y="2425467"/>
                </a:lnTo>
                <a:lnTo>
                  <a:pt x="4955326" y="2421645"/>
                </a:lnTo>
                <a:lnTo>
                  <a:pt x="4953415" y="2418460"/>
                </a:lnTo>
                <a:lnTo>
                  <a:pt x="4951504" y="2412091"/>
                </a:lnTo>
                <a:lnTo>
                  <a:pt x="4947045" y="2405721"/>
                </a:lnTo>
                <a:lnTo>
                  <a:pt x="4943223" y="2398715"/>
                </a:lnTo>
                <a:lnTo>
                  <a:pt x="4939401" y="2394256"/>
                </a:lnTo>
                <a:lnTo>
                  <a:pt x="4933669" y="2389797"/>
                </a:lnTo>
                <a:lnTo>
                  <a:pt x="4926025" y="2385338"/>
                </a:lnTo>
                <a:lnTo>
                  <a:pt x="4921566" y="2382791"/>
                </a:lnTo>
                <a:lnTo>
                  <a:pt x="4917744" y="2380243"/>
                </a:lnTo>
                <a:lnTo>
                  <a:pt x="4915196" y="2377058"/>
                </a:lnTo>
                <a:lnTo>
                  <a:pt x="4912011" y="2374510"/>
                </a:lnTo>
                <a:lnTo>
                  <a:pt x="4910100" y="2370052"/>
                </a:lnTo>
                <a:lnTo>
                  <a:pt x="4908826" y="2363682"/>
                </a:lnTo>
                <a:lnTo>
                  <a:pt x="4906915" y="2357949"/>
                </a:lnTo>
                <a:lnTo>
                  <a:pt x="4905004" y="2352854"/>
                </a:lnTo>
                <a:lnTo>
                  <a:pt x="4903093" y="2343936"/>
                </a:lnTo>
                <a:lnTo>
                  <a:pt x="4901819" y="2332471"/>
                </a:lnTo>
                <a:lnTo>
                  <a:pt x="4901182" y="2326101"/>
                </a:lnTo>
                <a:lnTo>
                  <a:pt x="4900545" y="2320369"/>
                </a:lnTo>
                <a:lnTo>
                  <a:pt x="4899271" y="2313999"/>
                </a:lnTo>
                <a:lnTo>
                  <a:pt x="4897997" y="2309541"/>
                </a:lnTo>
                <a:lnTo>
                  <a:pt x="4893538" y="2303171"/>
                </a:lnTo>
                <a:lnTo>
                  <a:pt x="4886531" y="2296164"/>
                </a:lnTo>
                <a:lnTo>
                  <a:pt x="4880162" y="2289158"/>
                </a:lnTo>
                <a:lnTo>
                  <a:pt x="4875703" y="2282788"/>
                </a:lnTo>
                <a:lnTo>
                  <a:pt x="4871881" y="2277693"/>
                </a:lnTo>
                <a:lnTo>
                  <a:pt x="4867422" y="2271960"/>
                </a:lnTo>
                <a:lnTo>
                  <a:pt x="4862963" y="2265591"/>
                </a:lnTo>
                <a:lnTo>
                  <a:pt x="4858504" y="2261132"/>
                </a:lnTo>
                <a:lnTo>
                  <a:pt x="4854682" y="2254125"/>
                </a:lnTo>
                <a:lnTo>
                  <a:pt x="4850223" y="2245845"/>
                </a:lnTo>
                <a:lnTo>
                  <a:pt x="4845764" y="2237564"/>
                </a:lnTo>
                <a:lnTo>
                  <a:pt x="4841943" y="2231832"/>
                </a:lnTo>
                <a:lnTo>
                  <a:pt x="4837484" y="2228010"/>
                </a:lnTo>
                <a:lnTo>
                  <a:pt x="4831751" y="2224825"/>
                </a:lnTo>
                <a:lnTo>
                  <a:pt x="4827292" y="2222277"/>
                </a:lnTo>
                <a:lnTo>
                  <a:pt x="4822196" y="2219730"/>
                </a:lnTo>
                <a:lnTo>
                  <a:pt x="4817737" y="2215908"/>
                </a:lnTo>
                <a:lnTo>
                  <a:pt x="4811367" y="2212723"/>
                </a:lnTo>
                <a:lnTo>
                  <a:pt x="4805634" y="2209538"/>
                </a:lnTo>
                <a:lnTo>
                  <a:pt x="4800538" y="2205080"/>
                </a:lnTo>
                <a:lnTo>
                  <a:pt x="4795443" y="2199347"/>
                </a:lnTo>
                <a:lnTo>
                  <a:pt x="4790347" y="2192977"/>
                </a:lnTo>
                <a:lnTo>
                  <a:pt x="4789073" y="2188519"/>
                </a:lnTo>
                <a:lnTo>
                  <a:pt x="4787162" y="2182149"/>
                </a:lnTo>
                <a:lnTo>
                  <a:pt x="4786525" y="2176416"/>
                </a:lnTo>
                <a:lnTo>
                  <a:pt x="4785888" y="2171321"/>
                </a:lnTo>
                <a:lnTo>
                  <a:pt x="4784614" y="2171321"/>
                </a:lnTo>
                <a:lnTo>
                  <a:pt x="4783977" y="2170684"/>
                </a:lnTo>
                <a:lnTo>
                  <a:pt x="4783340" y="2170047"/>
                </a:lnTo>
                <a:lnTo>
                  <a:pt x="4783340" y="2168773"/>
                </a:lnTo>
                <a:lnTo>
                  <a:pt x="4790347" y="2165588"/>
                </a:lnTo>
                <a:lnTo>
                  <a:pt x="4793151" y="2163485"/>
                </a:lnTo>
                <a:lnTo>
                  <a:pt x="4789305" y="2165622"/>
                </a:lnTo>
                <a:lnTo>
                  <a:pt x="4782935" y="2168808"/>
                </a:lnTo>
                <a:lnTo>
                  <a:pt x="4779750" y="2163711"/>
                </a:lnTo>
                <a:lnTo>
                  <a:pt x="4773380" y="2150331"/>
                </a:lnTo>
                <a:lnTo>
                  <a:pt x="4768284" y="2142048"/>
                </a:lnTo>
                <a:lnTo>
                  <a:pt x="4764462" y="2134402"/>
                </a:lnTo>
                <a:lnTo>
                  <a:pt x="4760003" y="2128031"/>
                </a:lnTo>
                <a:lnTo>
                  <a:pt x="4755544" y="2123571"/>
                </a:lnTo>
                <a:lnTo>
                  <a:pt x="4749174" y="2114651"/>
                </a:lnTo>
                <a:lnTo>
                  <a:pt x="4741530" y="2106369"/>
                </a:lnTo>
                <a:lnTo>
                  <a:pt x="4734523" y="2102546"/>
                </a:lnTo>
                <a:lnTo>
                  <a:pt x="4727516" y="2097449"/>
                </a:lnTo>
                <a:lnTo>
                  <a:pt x="4723057" y="2094900"/>
                </a:lnTo>
                <a:lnTo>
                  <a:pt x="4719872" y="2092352"/>
                </a:lnTo>
                <a:lnTo>
                  <a:pt x="4717324" y="2089803"/>
                </a:lnTo>
                <a:lnTo>
                  <a:pt x="4714139" y="2087255"/>
                </a:lnTo>
                <a:lnTo>
                  <a:pt x="4712865" y="2084706"/>
                </a:lnTo>
                <a:lnTo>
                  <a:pt x="4711591" y="2081520"/>
                </a:lnTo>
                <a:lnTo>
                  <a:pt x="4710954" y="2078335"/>
                </a:lnTo>
                <a:lnTo>
                  <a:pt x="4709680" y="2075149"/>
                </a:lnTo>
                <a:lnTo>
                  <a:pt x="4709043" y="2068140"/>
                </a:lnTo>
                <a:lnTo>
                  <a:pt x="4707132" y="2063043"/>
                </a:lnTo>
                <a:lnTo>
                  <a:pt x="4705858" y="2056035"/>
                </a:lnTo>
                <a:lnTo>
                  <a:pt x="4703947" y="2047115"/>
                </a:lnTo>
                <a:lnTo>
                  <a:pt x="4703310" y="2043292"/>
                </a:lnTo>
                <a:lnTo>
                  <a:pt x="4702673" y="2039469"/>
                </a:lnTo>
                <a:lnTo>
                  <a:pt x="4701399" y="2035647"/>
                </a:lnTo>
                <a:lnTo>
                  <a:pt x="4700125" y="2033735"/>
                </a:lnTo>
                <a:lnTo>
                  <a:pt x="4696940" y="2029912"/>
                </a:lnTo>
                <a:lnTo>
                  <a:pt x="4691844" y="2026090"/>
                </a:lnTo>
                <a:lnTo>
                  <a:pt x="4687385" y="2021630"/>
                </a:lnTo>
                <a:lnTo>
                  <a:pt x="4682926" y="2019081"/>
                </a:lnTo>
                <a:lnTo>
                  <a:pt x="4676556" y="2017170"/>
                </a:lnTo>
                <a:lnTo>
                  <a:pt x="4668274" y="2015258"/>
                </a:lnTo>
                <a:lnTo>
                  <a:pt x="4665089" y="2013984"/>
                </a:lnTo>
                <a:lnTo>
                  <a:pt x="4661904" y="2012073"/>
                </a:lnTo>
                <a:lnTo>
                  <a:pt x="4658082" y="2010798"/>
                </a:lnTo>
                <a:lnTo>
                  <a:pt x="4656171" y="2009524"/>
                </a:lnTo>
                <a:lnTo>
                  <a:pt x="4645342" y="1998693"/>
                </a:lnTo>
                <a:lnTo>
                  <a:pt x="4636424" y="1990410"/>
                </a:lnTo>
                <a:lnTo>
                  <a:pt x="4629417" y="1982764"/>
                </a:lnTo>
                <a:lnTo>
                  <a:pt x="4622410" y="1975119"/>
                </a:lnTo>
                <a:lnTo>
                  <a:pt x="4618588" y="1972570"/>
                </a:lnTo>
                <a:lnTo>
                  <a:pt x="4614129" y="1969385"/>
                </a:lnTo>
                <a:lnTo>
                  <a:pt x="4612218" y="1967473"/>
                </a:lnTo>
                <a:lnTo>
                  <a:pt x="4610944" y="1965562"/>
                </a:lnTo>
                <a:lnTo>
                  <a:pt x="4610307" y="1962376"/>
                </a:lnTo>
                <a:lnTo>
                  <a:pt x="4610307" y="1961102"/>
                </a:lnTo>
                <a:lnTo>
                  <a:pt x="4609670" y="1957916"/>
                </a:lnTo>
                <a:lnTo>
                  <a:pt x="4609033" y="1954730"/>
                </a:lnTo>
                <a:lnTo>
                  <a:pt x="4609033" y="1950908"/>
                </a:lnTo>
                <a:lnTo>
                  <a:pt x="4609670" y="1947722"/>
                </a:lnTo>
                <a:lnTo>
                  <a:pt x="4610944" y="1940713"/>
                </a:lnTo>
                <a:lnTo>
                  <a:pt x="4612218" y="1934342"/>
                </a:lnTo>
                <a:lnTo>
                  <a:pt x="4612855" y="1928608"/>
                </a:lnTo>
                <a:lnTo>
                  <a:pt x="4613492" y="1921599"/>
                </a:lnTo>
                <a:lnTo>
                  <a:pt x="4616040" y="1914591"/>
                </a:lnTo>
                <a:lnTo>
                  <a:pt x="4617314" y="1910131"/>
                </a:lnTo>
                <a:lnTo>
                  <a:pt x="4619862" y="1904397"/>
                </a:lnTo>
                <a:lnTo>
                  <a:pt x="4623047" y="1897388"/>
                </a:lnTo>
                <a:lnTo>
                  <a:pt x="4626232" y="1890380"/>
                </a:lnTo>
                <a:lnTo>
                  <a:pt x="4629417" y="1885920"/>
                </a:lnTo>
                <a:lnTo>
                  <a:pt x="4636424" y="1882734"/>
                </a:lnTo>
                <a:lnTo>
                  <a:pt x="4644068" y="1878274"/>
                </a:lnTo>
                <a:lnTo>
                  <a:pt x="4653623" y="1875089"/>
                </a:lnTo>
                <a:lnTo>
                  <a:pt x="4663815" y="1871266"/>
                </a:lnTo>
                <a:lnTo>
                  <a:pt x="4670186" y="1864894"/>
                </a:lnTo>
                <a:lnTo>
                  <a:pt x="4677830" y="1857249"/>
                </a:lnTo>
                <a:lnTo>
                  <a:pt x="4681652" y="1853426"/>
                </a:lnTo>
                <a:lnTo>
                  <a:pt x="4685474" y="1848966"/>
                </a:lnTo>
                <a:lnTo>
                  <a:pt x="4688022" y="1844506"/>
                </a:lnTo>
                <a:lnTo>
                  <a:pt x="4689933" y="1839409"/>
                </a:lnTo>
                <a:lnTo>
                  <a:pt x="4694392" y="1829852"/>
                </a:lnTo>
                <a:lnTo>
                  <a:pt x="4697577" y="1820932"/>
                </a:lnTo>
                <a:lnTo>
                  <a:pt x="4699488" y="1815835"/>
                </a:lnTo>
                <a:lnTo>
                  <a:pt x="4701399" y="1810738"/>
                </a:lnTo>
                <a:lnTo>
                  <a:pt x="4703947" y="1805004"/>
                </a:lnTo>
                <a:lnTo>
                  <a:pt x="4707132" y="1801181"/>
                </a:lnTo>
                <a:lnTo>
                  <a:pt x="4710954" y="1796721"/>
                </a:lnTo>
                <a:lnTo>
                  <a:pt x="4717324" y="1790987"/>
                </a:lnTo>
                <a:lnTo>
                  <a:pt x="4721146" y="1790350"/>
                </a:lnTo>
                <a:lnTo>
                  <a:pt x="4726879" y="1790350"/>
                </a:lnTo>
                <a:lnTo>
                  <a:pt x="4731338" y="1790987"/>
                </a:lnTo>
                <a:lnTo>
                  <a:pt x="4733886" y="1790987"/>
                </a:lnTo>
                <a:lnTo>
                  <a:pt x="4740893" y="1786527"/>
                </a:lnTo>
                <a:lnTo>
                  <a:pt x="4745989" y="1781430"/>
                </a:lnTo>
                <a:lnTo>
                  <a:pt x="4749811" y="1772510"/>
                </a:lnTo>
                <a:lnTo>
                  <a:pt x="4753633" y="1762316"/>
                </a:lnTo>
                <a:lnTo>
                  <a:pt x="4758729" y="1756582"/>
                </a:lnTo>
                <a:lnTo>
                  <a:pt x="4765736" y="1750847"/>
                </a:lnTo>
                <a:lnTo>
                  <a:pt x="4774017" y="1744476"/>
                </a:lnTo>
                <a:lnTo>
                  <a:pt x="4779750" y="1740653"/>
                </a:lnTo>
                <a:lnTo>
                  <a:pt x="4786757" y="1734919"/>
                </a:lnTo>
                <a:lnTo>
                  <a:pt x="4795039" y="1727273"/>
                </a:lnTo>
                <a:lnTo>
                  <a:pt x="4802683" y="1721539"/>
                </a:lnTo>
                <a:lnTo>
                  <a:pt x="4809690" y="1716442"/>
                </a:lnTo>
                <a:lnTo>
                  <a:pt x="4817334" y="1710708"/>
                </a:lnTo>
                <a:lnTo>
                  <a:pt x="4826889" y="1703062"/>
                </a:lnTo>
                <a:lnTo>
                  <a:pt x="4835170" y="1697328"/>
                </a:lnTo>
                <a:lnTo>
                  <a:pt x="4843451" y="1692231"/>
                </a:lnTo>
                <a:lnTo>
                  <a:pt x="4850458" y="1689045"/>
                </a:lnTo>
                <a:lnTo>
                  <a:pt x="4857465" y="1686497"/>
                </a:lnTo>
                <a:lnTo>
                  <a:pt x="4865109" y="1683948"/>
                </a:lnTo>
                <a:lnTo>
                  <a:pt x="4869568" y="1682037"/>
                </a:lnTo>
                <a:lnTo>
                  <a:pt x="4875938" y="1679488"/>
                </a:lnTo>
                <a:lnTo>
                  <a:pt x="4882308" y="1675665"/>
                </a:lnTo>
                <a:lnTo>
                  <a:pt x="4885493" y="1673754"/>
                </a:lnTo>
                <a:lnTo>
                  <a:pt x="4888678" y="1671843"/>
                </a:lnTo>
                <a:lnTo>
                  <a:pt x="4891226" y="1670568"/>
                </a:lnTo>
                <a:lnTo>
                  <a:pt x="4894411" y="1669931"/>
                </a:lnTo>
                <a:lnTo>
                  <a:pt x="4897596" y="1669294"/>
                </a:lnTo>
                <a:lnTo>
                  <a:pt x="4900781" y="1669294"/>
                </a:lnTo>
                <a:lnTo>
                  <a:pt x="4905240" y="1669931"/>
                </a:lnTo>
                <a:lnTo>
                  <a:pt x="4909063" y="1669931"/>
                </a:lnTo>
                <a:lnTo>
                  <a:pt x="4912885" y="1670568"/>
                </a:lnTo>
                <a:lnTo>
                  <a:pt x="4917344" y="1670568"/>
                </a:lnTo>
                <a:lnTo>
                  <a:pt x="4920529" y="1670568"/>
                </a:lnTo>
                <a:lnTo>
                  <a:pt x="4923714" y="1669931"/>
                </a:lnTo>
                <a:lnTo>
                  <a:pt x="4928810" y="1669931"/>
                </a:lnTo>
                <a:lnTo>
                  <a:pt x="4935817" y="1668657"/>
                </a:lnTo>
                <a:lnTo>
                  <a:pt x="4939639" y="1667383"/>
                </a:lnTo>
                <a:lnTo>
                  <a:pt x="4942824" y="1666108"/>
                </a:lnTo>
                <a:lnTo>
                  <a:pt x="4945372" y="1664834"/>
                </a:lnTo>
                <a:lnTo>
                  <a:pt x="4948557" y="1662923"/>
                </a:lnTo>
                <a:lnTo>
                  <a:pt x="4951105" y="1657826"/>
                </a:lnTo>
                <a:lnTo>
                  <a:pt x="4953653" y="1652091"/>
                </a:lnTo>
                <a:lnTo>
                  <a:pt x="4955564" y="1645083"/>
                </a:lnTo>
                <a:lnTo>
                  <a:pt x="4957475" y="1638712"/>
                </a:lnTo>
                <a:lnTo>
                  <a:pt x="4967030" y="1630429"/>
                </a:lnTo>
                <a:lnTo>
                  <a:pt x="4977222" y="1621509"/>
                </a:lnTo>
                <a:lnTo>
                  <a:pt x="4982318" y="1620235"/>
                </a:lnTo>
                <a:lnTo>
                  <a:pt x="4989325" y="1619598"/>
                </a:lnTo>
                <a:lnTo>
                  <a:pt x="4997606" y="1618323"/>
                </a:lnTo>
                <a:lnTo>
                  <a:pt x="5003976" y="1617049"/>
                </a:lnTo>
                <a:lnTo>
                  <a:pt x="5005887" y="1616412"/>
                </a:lnTo>
                <a:lnTo>
                  <a:pt x="5007798" y="1615775"/>
                </a:lnTo>
                <a:lnTo>
                  <a:pt x="5010346" y="1613863"/>
                </a:lnTo>
                <a:lnTo>
                  <a:pt x="5012257" y="1611952"/>
                </a:lnTo>
                <a:lnTo>
                  <a:pt x="5017353" y="1607492"/>
                </a:lnTo>
                <a:lnTo>
                  <a:pt x="5021175" y="1604943"/>
                </a:lnTo>
                <a:lnTo>
                  <a:pt x="5026271" y="1603032"/>
                </a:lnTo>
                <a:lnTo>
                  <a:pt x="5032005" y="1600484"/>
                </a:lnTo>
                <a:lnTo>
                  <a:pt x="5038375" y="1597298"/>
                </a:lnTo>
                <a:lnTo>
                  <a:pt x="5042834" y="1595386"/>
                </a:lnTo>
                <a:lnTo>
                  <a:pt x="5048567" y="1590926"/>
                </a:lnTo>
                <a:lnTo>
                  <a:pt x="5054300" y="1585192"/>
                </a:lnTo>
                <a:lnTo>
                  <a:pt x="5059396" y="1580095"/>
                </a:lnTo>
                <a:lnTo>
                  <a:pt x="5062581" y="1576272"/>
                </a:lnTo>
                <a:lnTo>
                  <a:pt x="5068314" y="1566078"/>
                </a:lnTo>
                <a:lnTo>
                  <a:pt x="5074684" y="1556521"/>
                </a:lnTo>
                <a:lnTo>
                  <a:pt x="5078506" y="1552061"/>
                </a:lnTo>
                <a:lnTo>
                  <a:pt x="5083602" y="1545690"/>
                </a:lnTo>
                <a:lnTo>
                  <a:pt x="5086150" y="1543141"/>
                </a:lnTo>
                <a:lnTo>
                  <a:pt x="5088061" y="1540593"/>
                </a:lnTo>
                <a:lnTo>
                  <a:pt x="5090609" y="1538044"/>
                </a:lnTo>
                <a:lnTo>
                  <a:pt x="5093794" y="1536770"/>
                </a:lnTo>
                <a:lnTo>
                  <a:pt x="5098890" y="1533584"/>
                </a:lnTo>
                <a:lnTo>
                  <a:pt x="5105260" y="1531673"/>
                </a:lnTo>
                <a:lnTo>
                  <a:pt x="5111630" y="1529124"/>
                </a:lnTo>
                <a:lnTo>
                  <a:pt x="5118000" y="1527850"/>
                </a:lnTo>
                <a:lnTo>
                  <a:pt x="5124370" y="1527213"/>
                </a:lnTo>
                <a:lnTo>
                  <a:pt x="5132651" y="1525939"/>
                </a:lnTo>
                <a:lnTo>
                  <a:pt x="5140932" y="1525302"/>
                </a:lnTo>
                <a:lnTo>
                  <a:pt x="5147939" y="1524664"/>
                </a:lnTo>
                <a:lnTo>
                  <a:pt x="5151761" y="1524027"/>
                </a:lnTo>
                <a:lnTo>
                  <a:pt x="5156858" y="1524027"/>
                </a:lnTo>
                <a:lnTo>
                  <a:pt x="5162591" y="1524664"/>
                </a:lnTo>
                <a:lnTo>
                  <a:pt x="5166413" y="1524664"/>
                </a:lnTo>
                <a:lnTo>
                  <a:pt x="5172146" y="1527850"/>
                </a:lnTo>
                <a:lnTo>
                  <a:pt x="5177879" y="1531036"/>
                </a:lnTo>
                <a:lnTo>
                  <a:pt x="5184249" y="1534221"/>
                </a:lnTo>
                <a:lnTo>
                  <a:pt x="5188708" y="1536770"/>
                </a:lnTo>
                <a:lnTo>
                  <a:pt x="5198263" y="1538044"/>
                </a:lnTo>
                <a:lnTo>
                  <a:pt x="5208455" y="1539956"/>
                </a:lnTo>
                <a:lnTo>
                  <a:pt x="5211003" y="1539319"/>
                </a:lnTo>
                <a:lnTo>
                  <a:pt x="5213551" y="1538044"/>
                </a:lnTo>
                <a:lnTo>
                  <a:pt x="5217373" y="1536770"/>
                </a:lnTo>
                <a:lnTo>
                  <a:pt x="5220558" y="1535496"/>
                </a:lnTo>
                <a:lnTo>
                  <a:pt x="5226928" y="1532310"/>
                </a:lnTo>
                <a:lnTo>
                  <a:pt x="5232661" y="1529762"/>
                </a:lnTo>
                <a:lnTo>
                  <a:pt x="5239668" y="1527213"/>
                </a:lnTo>
                <a:lnTo>
                  <a:pt x="5248586" y="1523390"/>
                </a:lnTo>
                <a:lnTo>
                  <a:pt x="5256867" y="1520204"/>
                </a:lnTo>
                <a:lnTo>
                  <a:pt x="5263874" y="1517656"/>
                </a:lnTo>
                <a:lnTo>
                  <a:pt x="5272793" y="1516382"/>
                </a:lnTo>
                <a:lnTo>
                  <a:pt x="5283622" y="1515745"/>
                </a:lnTo>
                <a:lnTo>
                  <a:pt x="5293177" y="1513833"/>
                </a:lnTo>
                <a:lnTo>
                  <a:pt x="5300184" y="1512559"/>
                </a:lnTo>
                <a:lnTo>
                  <a:pt x="5307191" y="1510010"/>
                </a:lnTo>
                <a:lnTo>
                  <a:pt x="5314835" y="1505550"/>
                </a:lnTo>
                <a:lnTo>
                  <a:pt x="5321842" y="1501090"/>
                </a:lnTo>
                <a:lnTo>
                  <a:pt x="5327575" y="1497905"/>
                </a:lnTo>
                <a:lnTo>
                  <a:pt x="5336493" y="1495356"/>
                </a:lnTo>
                <a:lnTo>
                  <a:pt x="5347322" y="1492808"/>
                </a:lnTo>
                <a:lnTo>
                  <a:pt x="5356877" y="1490896"/>
                </a:lnTo>
                <a:lnTo>
                  <a:pt x="5365795" y="1488348"/>
                </a:lnTo>
                <a:lnTo>
                  <a:pt x="5372802" y="1486436"/>
                </a:lnTo>
                <a:lnTo>
                  <a:pt x="5381083" y="1485162"/>
                </a:lnTo>
                <a:lnTo>
                  <a:pt x="5388727" y="1483251"/>
                </a:lnTo>
                <a:lnTo>
                  <a:pt x="5395735" y="1481339"/>
                </a:lnTo>
                <a:lnTo>
                  <a:pt x="5399557" y="1479428"/>
                </a:lnTo>
                <a:lnTo>
                  <a:pt x="5405290" y="1476242"/>
                </a:lnTo>
                <a:lnTo>
                  <a:pt x="5410386" y="1473057"/>
                </a:lnTo>
                <a:lnTo>
                  <a:pt x="5414845" y="1469234"/>
                </a:lnTo>
                <a:lnTo>
                  <a:pt x="5416119" y="1458402"/>
                </a:lnTo>
                <a:lnTo>
                  <a:pt x="5417393" y="1449483"/>
                </a:lnTo>
                <a:lnTo>
                  <a:pt x="5418667" y="1446934"/>
                </a:lnTo>
                <a:lnTo>
                  <a:pt x="5420578" y="1444385"/>
                </a:lnTo>
                <a:lnTo>
                  <a:pt x="5422489" y="1440563"/>
                </a:lnTo>
                <a:lnTo>
                  <a:pt x="5425674" y="1438014"/>
                </a:lnTo>
                <a:lnTo>
                  <a:pt x="5430770" y="1432917"/>
                </a:lnTo>
                <a:lnTo>
                  <a:pt x="5437140" y="1427820"/>
                </a:lnTo>
                <a:lnTo>
                  <a:pt x="5441599" y="1426546"/>
                </a:lnTo>
                <a:lnTo>
                  <a:pt x="5449243" y="1425271"/>
                </a:lnTo>
                <a:lnTo>
                  <a:pt x="5455613" y="1424634"/>
                </a:lnTo>
                <a:lnTo>
                  <a:pt x="5461346" y="1423360"/>
                </a:lnTo>
                <a:lnTo>
                  <a:pt x="5466442" y="1420811"/>
                </a:lnTo>
                <a:lnTo>
                  <a:pt x="5472812" y="1418900"/>
                </a:lnTo>
                <a:lnTo>
                  <a:pt x="5478545" y="1415714"/>
                </a:lnTo>
                <a:lnTo>
                  <a:pt x="5483004" y="1413166"/>
                </a:lnTo>
                <a:lnTo>
                  <a:pt x="5486826" y="1408706"/>
                </a:lnTo>
                <a:lnTo>
                  <a:pt x="5491922" y="1401060"/>
                </a:lnTo>
                <a:lnTo>
                  <a:pt x="5495744" y="1394689"/>
                </a:lnTo>
                <a:lnTo>
                  <a:pt x="5499566" y="1388955"/>
                </a:lnTo>
                <a:lnTo>
                  <a:pt x="5504025" y="1383220"/>
                </a:lnTo>
                <a:lnTo>
                  <a:pt x="5507847" y="1376212"/>
                </a:lnTo>
                <a:lnTo>
                  <a:pt x="5511669" y="1369204"/>
                </a:lnTo>
                <a:lnTo>
                  <a:pt x="5514855" y="1362832"/>
                </a:lnTo>
                <a:lnTo>
                  <a:pt x="5520588" y="1357098"/>
                </a:lnTo>
                <a:lnTo>
                  <a:pt x="5527595" y="1350727"/>
                </a:lnTo>
                <a:lnTo>
                  <a:pt x="5530143" y="1347541"/>
                </a:lnTo>
                <a:lnTo>
                  <a:pt x="5532691" y="1344355"/>
                </a:lnTo>
                <a:lnTo>
                  <a:pt x="5534602" y="1341170"/>
                </a:lnTo>
                <a:lnTo>
                  <a:pt x="5536513" y="1338621"/>
                </a:lnTo>
                <a:lnTo>
                  <a:pt x="5540335" y="1330975"/>
                </a:lnTo>
                <a:lnTo>
                  <a:pt x="5544157" y="1322693"/>
                </a:lnTo>
                <a:lnTo>
                  <a:pt x="5548616" y="1313773"/>
                </a:lnTo>
                <a:lnTo>
                  <a:pt x="5551164" y="1306764"/>
                </a:lnTo>
                <a:lnTo>
                  <a:pt x="5554349" y="1297844"/>
                </a:lnTo>
                <a:lnTo>
                  <a:pt x="5558171" y="1286376"/>
                </a:lnTo>
                <a:lnTo>
                  <a:pt x="5560082" y="1274908"/>
                </a:lnTo>
                <a:lnTo>
                  <a:pt x="5560719" y="1265988"/>
                </a:lnTo>
                <a:lnTo>
                  <a:pt x="5561356" y="1262165"/>
                </a:lnTo>
                <a:lnTo>
                  <a:pt x="5561356" y="1256431"/>
                </a:lnTo>
                <a:lnTo>
                  <a:pt x="5561356" y="1251971"/>
                </a:lnTo>
                <a:lnTo>
                  <a:pt x="5560719" y="1246874"/>
                </a:lnTo>
                <a:lnTo>
                  <a:pt x="5560719" y="1241139"/>
                </a:lnTo>
                <a:lnTo>
                  <a:pt x="5560082" y="1236042"/>
                </a:lnTo>
                <a:lnTo>
                  <a:pt x="5560082" y="1230945"/>
                </a:lnTo>
                <a:lnTo>
                  <a:pt x="5560719" y="1227122"/>
                </a:lnTo>
                <a:lnTo>
                  <a:pt x="5562630" y="1220114"/>
                </a:lnTo>
                <a:lnTo>
                  <a:pt x="5565178" y="1212468"/>
                </a:lnTo>
                <a:lnTo>
                  <a:pt x="5569000" y="1204186"/>
                </a:lnTo>
                <a:lnTo>
                  <a:pt x="5570911" y="1198451"/>
                </a:lnTo>
                <a:lnTo>
                  <a:pt x="5571548" y="1193991"/>
                </a:lnTo>
                <a:lnTo>
                  <a:pt x="5571548" y="1189532"/>
                </a:lnTo>
                <a:lnTo>
                  <a:pt x="5570911" y="1183797"/>
                </a:lnTo>
                <a:lnTo>
                  <a:pt x="5570274" y="1178063"/>
                </a:lnTo>
                <a:lnTo>
                  <a:pt x="5569000" y="1167232"/>
                </a:lnTo>
                <a:lnTo>
                  <a:pt x="5567726" y="1156401"/>
                </a:lnTo>
                <a:lnTo>
                  <a:pt x="5567726" y="1148118"/>
                </a:lnTo>
                <a:lnTo>
                  <a:pt x="5569000" y="1138561"/>
                </a:lnTo>
                <a:lnTo>
                  <a:pt x="5569637" y="1129004"/>
                </a:lnTo>
                <a:lnTo>
                  <a:pt x="5570911" y="1120084"/>
                </a:lnTo>
                <a:lnTo>
                  <a:pt x="5572822" y="1114987"/>
                </a:lnTo>
                <a:lnTo>
                  <a:pt x="5576644" y="1108615"/>
                </a:lnTo>
                <a:lnTo>
                  <a:pt x="5580466" y="1103518"/>
                </a:lnTo>
                <a:lnTo>
                  <a:pt x="5583014" y="1098421"/>
                </a:lnTo>
                <a:lnTo>
                  <a:pt x="5584925" y="1090138"/>
                </a:lnTo>
                <a:lnTo>
                  <a:pt x="5587473" y="1080581"/>
                </a:lnTo>
                <a:lnTo>
                  <a:pt x="5590021" y="1070387"/>
                </a:lnTo>
                <a:lnTo>
                  <a:pt x="5592569" y="1062105"/>
                </a:lnTo>
                <a:lnTo>
                  <a:pt x="5593843" y="1057645"/>
                </a:lnTo>
                <a:lnTo>
                  <a:pt x="5594480" y="1050636"/>
                </a:lnTo>
                <a:lnTo>
                  <a:pt x="5595117" y="1044265"/>
                </a:lnTo>
                <a:lnTo>
                  <a:pt x="5595117" y="1037893"/>
                </a:lnTo>
                <a:lnTo>
                  <a:pt x="5593843" y="1033433"/>
                </a:lnTo>
                <a:lnTo>
                  <a:pt x="5591295" y="1027062"/>
                </a:lnTo>
                <a:lnTo>
                  <a:pt x="5587473" y="1021328"/>
                </a:lnTo>
                <a:lnTo>
                  <a:pt x="5584925" y="1016231"/>
                </a:lnTo>
                <a:lnTo>
                  <a:pt x="5584925" y="1011134"/>
                </a:lnTo>
                <a:lnTo>
                  <a:pt x="5583651" y="1005400"/>
                </a:lnTo>
                <a:lnTo>
                  <a:pt x="5583014" y="999028"/>
                </a:lnTo>
                <a:lnTo>
                  <a:pt x="5583014" y="994568"/>
                </a:lnTo>
                <a:lnTo>
                  <a:pt x="5584288" y="989471"/>
                </a:lnTo>
                <a:lnTo>
                  <a:pt x="5586199" y="983737"/>
                </a:lnTo>
                <a:lnTo>
                  <a:pt x="5588110" y="977366"/>
                </a:lnTo>
                <a:lnTo>
                  <a:pt x="5589384" y="972906"/>
                </a:lnTo>
                <a:lnTo>
                  <a:pt x="5592569" y="970357"/>
                </a:lnTo>
                <a:lnTo>
                  <a:pt x="5595754" y="967171"/>
                </a:lnTo>
                <a:lnTo>
                  <a:pt x="5599576" y="963986"/>
                </a:lnTo>
                <a:lnTo>
                  <a:pt x="5602124" y="962712"/>
                </a:lnTo>
                <a:lnTo>
                  <a:pt x="5606583" y="961437"/>
                </a:lnTo>
                <a:lnTo>
                  <a:pt x="5611679" y="960800"/>
                </a:lnTo>
                <a:lnTo>
                  <a:pt x="5617412" y="960800"/>
                </a:lnTo>
                <a:lnTo>
                  <a:pt x="5621234" y="960800"/>
                </a:lnTo>
                <a:lnTo>
                  <a:pt x="5629515" y="962712"/>
                </a:lnTo>
                <a:lnTo>
                  <a:pt x="5636523" y="965260"/>
                </a:lnTo>
                <a:lnTo>
                  <a:pt x="5639708" y="964623"/>
                </a:lnTo>
                <a:lnTo>
                  <a:pt x="5643530" y="963986"/>
                </a:lnTo>
                <a:lnTo>
                  <a:pt x="5647352" y="962074"/>
                </a:lnTo>
                <a:lnTo>
                  <a:pt x="5650537" y="960800"/>
                </a:lnTo>
                <a:lnTo>
                  <a:pt x="5654996" y="958252"/>
                </a:lnTo>
                <a:lnTo>
                  <a:pt x="5660092" y="953792"/>
                </a:lnTo>
                <a:lnTo>
                  <a:pt x="5664551" y="949969"/>
                </a:lnTo>
                <a:lnTo>
                  <a:pt x="5667736" y="946146"/>
                </a:lnTo>
                <a:lnTo>
                  <a:pt x="5669010" y="941049"/>
                </a:lnTo>
                <a:lnTo>
                  <a:pt x="5669010" y="936589"/>
                </a:lnTo>
                <a:lnTo>
                  <a:pt x="5667736" y="931492"/>
                </a:lnTo>
                <a:lnTo>
                  <a:pt x="5667736" y="926395"/>
                </a:lnTo>
                <a:lnTo>
                  <a:pt x="5667099" y="922572"/>
                </a:lnTo>
                <a:lnTo>
                  <a:pt x="5666462" y="916838"/>
                </a:lnTo>
                <a:lnTo>
                  <a:pt x="5666462" y="912378"/>
                </a:lnTo>
                <a:lnTo>
                  <a:pt x="5667736" y="909829"/>
                </a:lnTo>
                <a:lnTo>
                  <a:pt x="5669010" y="908555"/>
                </a:lnTo>
                <a:lnTo>
                  <a:pt x="5670921" y="907281"/>
                </a:lnTo>
                <a:lnTo>
                  <a:pt x="5672832" y="905369"/>
                </a:lnTo>
                <a:lnTo>
                  <a:pt x="5674743" y="904732"/>
                </a:lnTo>
                <a:lnTo>
                  <a:pt x="5679839" y="903458"/>
                </a:lnTo>
                <a:lnTo>
                  <a:pt x="5682387" y="902184"/>
                </a:lnTo>
                <a:lnTo>
                  <a:pt x="5688120" y="899635"/>
                </a:lnTo>
                <a:lnTo>
                  <a:pt x="5694490" y="895812"/>
                </a:lnTo>
                <a:lnTo>
                  <a:pt x="5699586" y="891352"/>
                </a:lnTo>
                <a:lnTo>
                  <a:pt x="5704682" y="890078"/>
                </a:lnTo>
                <a:lnTo>
                  <a:pt x="5710415" y="891352"/>
                </a:lnTo>
                <a:lnTo>
                  <a:pt x="5716785" y="892627"/>
                </a:lnTo>
                <a:lnTo>
                  <a:pt x="5719970" y="895175"/>
                </a:lnTo>
                <a:lnTo>
                  <a:pt x="5724429" y="897724"/>
                </a:lnTo>
                <a:lnTo>
                  <a:pt x="5727614" y="900272"/>
                </a:lnTo>
                <a:lnTo>
                  <a:pt x="5728888" y="902184"/>
                </a:lnTo>
                <a:lnTo>
                  <a:pt x="5729525" y="907281"/>
                </a:lnTo>
                <a:lnTo>
                  <a:pt x="5730799" y="912378"/>
                </a:lnTo>
                <a:lnTo>
                  <a:pt x="5731436" y="913652"/>
                </a:lnTo>
                <a:lnTo>
                  <a:pt x="5732073" y="915564"/>
                </a:lnTo>
                <a:lnTo>
                  <a:pt x="5733984" y="918749"/>
                </a:lnTo>
                <a:lnTo>
                  <a:pt x="5736532" y="920661"/>
                </a:lnTo>
                <a:lnTo>
                  <a:pt x="5740354" y="923846"/>
                </a:lnTo>
                <a:lnTo>
                  <a:pt x="5742902" y="926395"/>
                </a:lnTo>
                <a:lnTo>
                  <a:pt x="5753095" y="928943"/>
                </a:lnTo>
                <a:lnTo>
                  <a:pt x="5762650" y="931492"/>
                </a:lnTo>
                <a:lnTo>
                  <a:pt x="5766472" y="932766"/>
                </a:lnTo>
                <a:lnTo>
                  <a:pt x="5770931" y="935315"/>
                </a:lnTo>
                <a:lnTo>
                  <a:pt x="5775390" y="938500"/>
                </a:lnTo>
                <a:lnTo>
                  <a:pt x="5779849" y="941049"/>
                </a:lnTo>
                <a:lnTo>
                  <a:pt x="5788767" y="937226"/>
                </a:lnTo>
                <a:lnTo>
                  <a:pt x="5798959" y="934040"/>
                </a:lnTo>
                <a:lnTo>
                  <a:pt x="5802144" y="933403"/>
                </a:lnTo>
                <a:lnTo>
                  <a:pt x="5804692" y="932766"/>
                </a:lnTo>
                <a:lnTo>
                  <a:pt x="5807877" y="933403"/>
                </a:lnTo>
                <a:lnTo>
                  <a:pt x="5810425" y="933403"/>
                </a:lnTo>
                <a:lnTo>
                  <a:pt x="5816795" y="934678"/>
                </a:lnTo>
                <a:lnTo>
                  <a:pt x="5820617" y="936589"/>
                </a:lnTo>
                <a:lnTo>
                  <a:pt x="5826987" y="943597"/>
                </a:lnTo>
                <a:lnTo>
                  <a:pt x="5832720" y="950606"/>
                </a:lnTo>
                <a:lnTo>
                  <a:pt x="5837816" y="955703"/>
                </a:lnTo>
                <a:lnTo>
                  <a:pt x="5842912" y="960163"/>
                </a:lnTo>
                <a:lnTo>
                  <a:pt x="5848008" y="964623"/>
                </a:lnTo>
                <a:lnTo>
                  <a:pt x="5852467" y="967809"/>
                </a:lnTo>
                <a:lnTo>
                  <a:pt x="5861385" y="973543"/>
                </a:lnTo>
                <a:lnTo>
                  <a:pt x="5872215" y="979914"/>
                </a:lnTo>
                <a:lnTo>
                  <a:pt x="5883044" y="985011"/>
                </a:lnTo>
                <a:lnTo>
                  <a:pt x="5891962" y="989471"/>
                </a:lnTo>
                <a:lnTo>
                  <a:pt x="5897695" y="992020"/>
                </a:lnTo>
                <a:lnTo>
                  <a:pt x="5904702" y="994568"/>
                </a:lnTo>
                <a:lnTo>
                  <a:pt x="5912346" y="998391"/>
                </a:lnTo>
                <a:lnTo>
                  <a:pt x="5918079" y="1001577"/>
                </a:lnTo>
                <a:lnTo>
                  <a:pt x="5926360" y="1007948"/>
                </a:lnTo>
                <a:lnTo>
                  <a:pt x="5932730" y="1013682"/>
                </a:lnTo>
                <a:lnTo>
                  <a:pt x="5936552" y="1021965"/>
                </a:lnTo>
                <a:lnTo>
                  <a:pt x="5940374" y="1030885"/>
                </a:lnTo>
                <a:lnTo>
                  <a:pt x="5942285" y="1033433"/>
                </a:lnTo>
                <a:lnTo>
                  <a:pt x="5946744" y="1036619"/>
                </a:lnTo>
                <a:lnTo>
                  <a:pt x="5950566" y="1039168"/>
                </a:lnTo>
                <a:lnTo>
                  <a:pt x="5954388" y="1040442"/>
                </a:lnTo>
                <a:lnTo>
                  <a:pt x="5958847" y="1042353"/>
                </a:lnTo>
                <a:lnTo>
                  <a:pt x="5962669" y="1042991"/>
                </a:lnTo>
                <a:lnTo>
                  <a:pt x="5966491" y="1042991"/>
                </a:lnTo>
                <a:lnTo>
                  <a:pt x="5969676" y="1042991"/>
                </a:lnTo>
                <a:lnTo>
                  <a:pt x="5979231" y="1036619"/>
                </a:lnTo>
                <a:lnTo>
                  <a:pt x="5986238" y="1030885"/>
                </a:lnTo>
                <a:lnTo>
                  <a:pt x="5990697" y="1023876"/>
                </a:lnTo>
                <a:lnTo>
                  <a:pt x="5994519" y="1016231"/>
                </a:lnTo>
                <a:lnTo>
                  <a:pt x="5998341" y="1008585"/>
                </a:lnTo>
                <a:lnTo>
                  <a:pt x="6000253" y="1001577"/>
                </a:lnTo>
                <a:lnTo>
                  <a:pt x="6004075" y="995205"/>
                </a:lnTo>
                <a:lnTo>
                  <a:pt x="6006623" y="986923"/>
                </a:lnTo>
                <a:lnTo>
                  <a:pt x="6008534" y="979277"/>
                </a:lnTo>
                <a:lnTo>
                  <a:pt x="6010445" y="972906"/>
                </a:lnTo>
                <a:lnTo>
                  <a:pt x="6010445" y="967809"/>
                </a:lnTo>
                <a:lnTo>
                  <a:pt x="6010445" y="961437"/>
                </a:lnTo>
                <a:lnTo>
                  <a:pt x="6010445" y="955066"/>
                </a:lnTo>
                <a:lnTo>
                  <a:pt x="6010445" y="948695"/>
                </a:lnTo>
                <a:lnTo>
                  <a:pt x="6014267" y="939775"/>
                </a:lnTo>
                <a:lnTo>
                  <a:pt x="6018089" y="931492"/>
                </a:lnTo>
                <a:lnTo>
                  <a:pt x="6023185" y="928943"/>
                </a:lnTo>
                <a:lnTo>
                  <a:pt x="6027644" y="926395"/>
                </a:lnTo>
                <a:lnTo>
                  <a:pt x="6031466" y="926395"/>
                </a:lnTo>
                <a:lnTo>
                  <a:pt x="6036562" y="926395"/>
                </a:lnTo>
                <a:lnTo>
                  <a:pt x="6040384" y="925758"/>
                </a:lnTo>
                <a:lnTo>
                  <a:pt x="6044206" y="924483"/>
                </a:lnTo>
                <a:lnTo>
                  <a:pt x="6047391" y="924483"/>
                </a:lnTo>
                <a:lnTo>
                  <a:pt x="6050576" y="923846"/>
                </a:lnTo>
                <a:lnTo>
                  <a:pt x="6053761" y="923209"/>
                </a:lnTo>
                <a:lnTo>
                  <a:pt x="6056946" y="921935"/>
                </a:lnTo>
                <a:lnTo>
                  <a:pt x="6058857" y="920023"/>
                </a:lnTo>
                <a:lnTo>
                  <a:pt x="6061405" y="916201"/>
                </a:lnTo>
                <a:lnTo>
                  <a:pt x="6063316" y="913015"/>
                </a:lnTo>
                <a:lnTo>
                  <a:pt x="6063953" y="909829"/>
                </a:lnTo>
                <a:lnTo>
                  <a:pt x="6065227" y="902184"/>
                </a:lnTo>
                <a:lnTo>
                  <a:pt x="6066501" y="892627"/>
                </a:lnTo>
                <a:lnTo>
                  <a:pt x="6073508" y="883070"/>
                </a:lnTo>
                <a:lnTo>
                  <a:pt x="6081152" y="873513"/>
                </a:lnTo>
                <a:lnTo>
                  <a:pt x="6090707" y="865867"/>
                </a:lnTo>
                <a:lnTo>
                  <a:pt x="6097714" y="858859"/>
                </a:lnTo>
                <a:lnTo>
                  <a:pt x="6099625" y="856310"/>
                </a:lnTo>
                <a:lnTo>
                  <a:pt x="6101536" y="853761"/>
                </a:lnTo>
                <a:lnTo>
                  <a:pt x="6102810" y="851213"/>
                </a:lnTo>
                <a:lnTo>
                  <a:pt x="6103447" y="848027"/>
                </a:lnTo>
                <a:lnTo>
                  <a:pt x="6105358" y="841656"/>
                </a:lnTo>
                <a:lnTo>
                  <a:pt x="6105358" y="837196"/>
                </a:lnTo>
                <a:lnTo>
                  <a:pt x="6107269" y="829550"/>
                </a:lnTo>
                <a:lnTo>
                  <a:pt x="6108543" y="821268"/>
                </a:lnTo>
                <a:lnTo>
                  <a:pt x="6108543" y="816170"/>
                </a:lnTo>
                <a:lnTo>
                  <a:pt x="6108543" y="811711"/>
                </a:lnTo>
                <a:lnTo>
                  <a:pt x="6108543" y="806613"/>
                </a:lnTo>
                <a:lnTo>
                  <a:pt x="6107906" y="802791"/>
                </a:lnTo>
                <a:lnTo>
                  <a:pt x="6105995" y="798331"/>
                </a:lnTo>
                <a:lnTo>
                  <a:pt x="6102810" y="791959"/>
                </a:lnTo>
                <a:lnTo>
                  <a:pt x="6098351" y="785588"/>
                </a:lnTo>
                <a:lnTo>
                  <a:pt x="6095803" y="778580"/>
                </a:lnTo>
                <a:lnTo>
                  <a:pt x="6093255" y="769023"/>
                </a:lnTo>
                <a:lnTo>
                  <a:pt x="6091344" y="759465"/>
                </a:lnTo>
                <a:lnTo>
                  <a:pt x="6091981" y="754368"/>
                </a:lnTo>
                <a:lnTo>
                  <a:pt x="6093255" y="748634"/>
                </a:lnTo>
                <a:lnTo>
                  <a:pt x="6095166" y="742263"/>
                </a:lnTo>
                <a:lnTo>
                  <a:pt x="6095803" y="737803"/>
                </a:lnTo>
                <a:lnTo>
                  <a:pt x="6095166" y="731432"/>
                </a:lnTo>
                <a:lnTo>
                  <a:pt x="6094529" y="725697"/>
                </a:lnTo>
                <a:lnTo>
                  <a:pt x="6092618" y="719326"/>
                </a:lnTo>
                <a:lnTo>
                  <a:pt x="6091344" y="713592"/>
                </a:lnTo>
                <a:lnTo>
                  <a:pt x="6088159" y="705946"/>
                </a:lnTo>
                <a:lnTo>
                  <a:pt x="6085611" y="698301"/>
                </a:lnTo>
                <a:lnTo>
                  <a:pt x="6086248" y="693203"/>
                </a:lnTo>
                <a:lnTo>
                  <a:pt x="6087522" y="686195"/>
                </a:lnTo>
                <a:lnTo>
                  <a:pt x="6088796" y="680461"/>
                </a:lnTo>
                <a:lnTo>
                  <a:pt x="6091344" y="674089"/>
                </a:lnTo>
                <a:lnTo>
                  <a:pt x="6092618" y="671541"/>
                </a:lnTo>
                <a:lnTo>
                  <a:pt x="6094529" y="667718"/>
                </a:lnTo>
                <a:lnTo>
                  <a:pt x="6095803" y="665170"/>
                </a:lnTo>
                <a:lnTo>
                  <a:pt x="6097077" y="663258"/>
                </a:lnTo>
                <a:lnTo>
                  <a:pt x="6098351" y="661347"/>
                </a:lnTo>
                <a:lnTo>
                  <a:pt x="6100899" y="660072"/>
                </a:lnTo>
                <a:lnTo>
                  <a:pt x="6105358" y="660072"/>
                </a:lnTo>
                <a:lnTo>
                  <a:pt x="6109817" y="660710"/>
                </a:lnTo>
                <a:lnTo>
                  <a:pt x="6115551" y="660710"/>
                </a:lnTo>
                <a:lnTo>
                  <a:pt x="6120009" y="660072"/>
                </a:lnTo>
                <a:lnTo>
                  <a:pt x="6121283" y="658161"/>
                </a:lnTo>
                <a:lnTo>
                  <a:pt x="6123832" y="654975"/>
                </a:lnTo>
                <a:lnTo>
                  <a:pt x="6124469" y="651790"/>
                </a:lnTo>
                <a:lnTo>
                  <a:pt x="6125106" y="647967"/>
                </a:lnTo>
                <a:lnTo>
                  <a:pt x="6123832" y="644144"/>
                </a:lnTo>
                <a:lnTo>
                  <a:pt x="6120647" y="640321"/>
                </a:lnTo>
                <a:lnTo>
                  <a:pt x="6117461" y="635861"/>
                </a:lnTo>
                <a:lnTo>
                  <a:pt x="6115551" y="633313"/>
                </a:lnTo>
                <a:lnTo>
                  <a:pt x="6107906" y="630127"/>
                </a:lnTo>
                <a:lnTo>
                  <a:pt x="6100899" y="625667"/>
                </a:lnTo>
                <a:lnTo>
                  <a:pt x="6095803" y="621207"/>
                </a:lnTo>
                <a:lnTo>
                  <a:pt x="6091344" y="616747"/>
                </a:lnTo>
                <a:lnTo>
                  <a:pt x="6088796" y="611650"/>
                </a:lnTo>
                <a:lnTo>
                  <a:pt x="6087522" y="607190"/>
                </a:lnTo>
                <a:lnTo>
                  <a:pt x="6086248" y="602093"/>
                </a:lnTo>
                <a:lnTo>
                  <a:pt x="6085611" y="596996"/>
                </a:lnTo>
                <a:lnTo>
                  <a:pt x="6086248" y="593173"/>
                </a:lnTo>
                <a:lnTo>
                  <a:pt x="6087522" y="588076"/>
                </a:lnTo>
                <a:lnTo>
                  <a:pt x="6088796" y="582979"/>
                </a:lnTo>
                <a:lnTo>
                  <a:pt x="6091344" y="577882"/>
                </a:lnTo>
                <a:lnTo>
                  <a:pt x="6095166" y="567688"/>
                </a:lnTo>
                <a:lnTo>
                  <a:pt x="6097714" y="558768"/>
                </a:lnTo>
                <a:lnTo>
                  <a:pt x="6100899" y="554308"/>
                </a:lnTo>
                <a:lnTo>
                  <a:pt x="6103447" y="548574"/>
                </a:lnTo>
                <a:lnTo>
                  <a:pt x="6105995" y="542840"/>
                </a:lnTo>
                <a:lnTo>
                  <a:pt x="6107906" y="536468"/>
                </a:lnTo>
                <a:lnTo>
                  <a:pt x="6109817" y="532008"/>
                </a:lnTo>
                <a:lnTo>
                  <a:pt x="6112365" y="525637"/>
                </a:lnTo>
                <a:lnTo>
                  <a:pt x="6114277" y="519903"/>
                </a:lnTo>
                <a:lnTo>
                  <a:pt x="6117461" y="514806"/>
                </a:lnTo>
                <a:lnTo>
                  <a:pt x="6121921" y="510983"/>
                </a:lnTo>
                <a:lnTo>
                  <a:pt x="6127654" y="507160"/>
                </a:lnTo>
                <a:lnTo>
                  <a:pt x="6132113" y="502700"/>
                </a:lnTo>
                <a:lnTo>
                  <a:pt x="6137209" y="500152"/>
                </a:lnTo>
                <a:lnTo>
                  <a:pt x="6143579" y="498240"/>
                </a:lnTo>
                <a:lnTo>
                  <a:pt x="6151860" y="495692"/>
                </a:lnTo>
                <a:lnTo>
                  <a:pt x="6159504" y="493780"/>
                </a:lnTo>
                <a:lnTo>
                  <a:pt x="6165874" y="493143"/>
                </a:lnTo>
                <a:lnTo>
                  <a:pt x="6172881" y="493780"/>
                </a:lnTo>
                <a:lnTo>
                  <a:pt x="6182436" y="494417"/>
                </a:lnTo>
                <a:lnTo>
                  <a:pt x="6191354" y="496329"/>
                </a:lnTo>
                <a:lnTo>
                  <a:pt x="6197724" y="497603"/>
                </a:lnTo>
                <a:lnTo>
                  <a:pt x="6204094" y="502063"/>
                </a:lnTo>
                <a:lnTo>
                  <a:pt x="6210464" y="507797"/>
                </a:lnTo>
                <a:lnTo>
                  <a:pt x="6217471" y="513531"/>
                </a:lnTo>
                <a:lnTo>
                  <a:pt x="6222567" y="519903"/>
                </a:lnTo>
                <a:lnTo>
                  <a:pt x="6228937" y="525000"/>
                </a:lnTo>
                <a:lnTo>
                  <a:pt x="6236581" y="532008"/>
                </a:lnTo>
                <a:lnTo>
                  <a:pt x="6244863" y="539654"/>
                </a:lnTo>
                <a:lnTo>
                  <a:pt x="6251233" y="546025"/>
                </a:lnTo>
                <a:lnTo>
                  <a:pt x="6258240" y="553671"/>
                </a:lnTo>
                <a:lnTo>
                  <a:pt x="6267795" y="563228"/>
                </a:lnTo>
                <a:lnTo>
                  <a:pt x="6276713" y="572785"/>
                </a:lnTo>
                <a:lnTo>
                  <a:pt x="6284994" y="580431"/>
                </a:lnTo>
                <a:lnTo>
                  <a:pt x="6295186" y="586165"/>
                </a:lnTo>
                <a:lnTo>
                  <a:pt x="6304741" y="592536"/>
                </a:lnTo>
                <a:lnTo>
                  <a:pt x="6313659" y="598270"/>
                </a:lnTo>
                <a:lnTo>
                  <a:pt x="6323214" y="604642"/>
                </a:lnTo>
                <a:lnTo>
                  <a:pt x="6331495" y="609739"/>
                </a:lnTo>
                <a:lnTo>
                  <a:pt x="6339139" y="614199"/>
                </a:lnTo>
                <a:lnTo>
                  <a:pt x="6345509" y="619296"/>
                </a:lnTo>
                <a:lnTo>
                  <a:pt x="6353791" y="625030"/>
                </a:lnTo>
                <a:lnTo>
                  <a:pt x="6362071" y="632039"/>
                </a:lnTo>
                <a:lnTo>
                  <a:pt x="6370353" y="637773"/>
                </a:lnTo>
                <a:lnTo>
                  <a:pt x="6374812" y="643507"/>
                </a:lnTo>
                <a:lnTo>
                  <a:pt x="6381819" y="649241"/>
                </a:lnTo>
                <a:lnTo>
                  <a:pt x="6388826" y="655613"/>
                </a:lnTo>
                <a:lnTo>
                  <a:pt x="6394559" y="660072"/>
                </a:lnTo>
                <a:lnTo>
                  <a:pt x="6399018" y="663258"/>
                </a:lnTo>
                <a:lnTo>
                  <a:pt x="6404114" y="666444"/>
                </a:lnTo>
                <a:lnTo>
                  <a:pt x="6408573" y="670904"/>
                </a:lnTo>
                <a:lnTo>
                  <a:pt x="6412395" y="674089"/>
                </a:lnTo>
                <a:lnTo>
                  <a:pt x="6418128" y="681098"/>
                </a:lnTo>
                <a:lnTo>
                  <a:pt x="6424498" y="688744"/>
                </a:lnTo>
                <a:lnTo>
                  <a:pt x="6427683" y="692566"/>
                </a:lnTo>
                <a:lnTo>
                  <a:pt x="6430231" y="695752"/>
                </a:lnTo>
                <a:lnTo>
                  <a:pt x="6432142" y="700212"/>
                </a:lnTo>
                <a:lnTo>
                  <a:pt x="6434053" y="704035"/>
                </a:lnTo>
                <a:lnTo>
                  <a:pt x="6435327" y="708495"/>
                </a:lnTo>
                <a:lnTo>
                  <a:pt x="6436601" y="714866"/>
                </a:lnTo>
                <a:lnTo>
                  <a:pt x="6437238" y="718052"/>
                </a:lnTo>
                <a:lnTo>
                  <a:pt x="6437238" y="721875"/>
                </a:lnTo>
                <a:lnTo>
                  <a:pt x="6436601" y="725060"/>
                </a:lnTo>
                <a:lnTo>
                  <a:pt x="6435964" y="728246"/>
                </a:lnTo>
                <a:lnTo>
                  <a:pt x="6435327" y="730157"/>
                </a:lnTo>
                <a:lnTo>
                  <a:pt x="6432142" y="732069"/>
                </a:lnTo>
                <a:lnTo>
                  <a:pt x="6428957" y="733980"/>
                </a:lnTo>
                <a:lnTo>
                  <a:pt x="6426409" y="734617"/>
                </a:lnTo>
                <a:lnTo>
                  <a:pt x="6423861" y="736529"/>
                </a:lnTo>
                <a:lnTo>
                  <a:pt x="6418765" y="736529"/>
                </a:lnTo>
                <a:lnTo>
                  <a:pt x="6413669" y="735891"/>
                </a:lnTo>
                <a:lnTo>
                  <a:pt x="6409210" y="734617"/>
                </a:lnTo>
                <a:lnTo>
                  <a:pt x="6404751" y="737166"/>
                </a:lnTo>
                <a:lnTo>
                  <a:pt x="6400292" y="738440"/>
                </a:lnTo>
                <a:lnTo>
                  <a:pt x="6397107" y="739077"/>
                </a:lnTo>
                <a:lnTo>
                  <a:pt x="6395196" y="739714"/>
                </a:lnTo>
                <a:lnTo>
                  <a:pt x="6393922" y="740989"/>
                </a:lnTo>
                <a:lnTo>
                  <a:pt x="6392648" y="742263"/>
                </a:lnTo>
                <a:lnTo>
                  <a:pt x="6391374" y="745449"/>
                </a:lnTo>
                <a:lnTo>
                  <a:pt x="6390737" y="749908"/>
                </a:lnTo>
                <a:lnTo>
                  <a:pt x="6390100" y="754368"/>
                </a:lnTo>
                <a:lnTo>
                  <a:pt x="6390100" y="756917"/>
                </a:lnTo>
                <a:lnTo>
                  <a:pt x="6398381" y="767748"/>
                </a:lnTo>
                <a:lnTo>
                  <a:pt x="6406662" y="776668"/>
                </a:lnTo>
                <a:lnTo>
                  <a:pt x="6408573" y="777942"/>
                </a:lnTo>
                <a:lnTo>
                  <a:pt x="6409847" y="779217"/>
                </a:lnTo>
                <a:lnTo>
                  <a:pt x="6411758" y="781128"/>
                </a:lnTo>
                <a:lnTo>
                  <a:pt x="6412395" y="783677"/>
                </a:lnTo>
                <a:lnTo>
                  <a:pt x="6413669" y="789411"/>
                </a:lnTo>
                <a:lnTo>
                  <a:pt x="6414306" y="793234"/>
                </a:lnTo>
                <a:lnTo>
                  <a:pt x="6412395" y="802791"/>
                </a:lnTo>
                <a:lnTo>
                  <a:pt x="6409210" y="812985"/>
                </a:lnTo>
                <a:lnTo>
                  <a:pt x="6411121" y="817445"/>
                </a:lnTo>
                <a:lnTo>
                  <a:pt x="6413669" y="823816"/>
                </a:lnTo>
                <a:lnTo>
                  <a:pt x="6416854" y="829550"/>
                </a:lnTo>
                <a:lnTo>
                  <a:pt x="6418765" y="834647"/>
                </a:lnTo>
                <a:lnTo>
                  <a:pt x="6425135" y="838470"/>
                </a:lnTo>
                <a:lnTo>
                  <a:pt x="6432142" y="841656"/>
                </a:lnTo>
                <a:lnTo>
                  <a:pt x="6440423" y="845479"/>
                </a:lnTo>
                <a:lnTo>
                  <a:pt x="6446156" y="849302"/>
                </a:lnTo>
                <a:lnTo>
                  <a:pt x="6451889" y="853761"/>
                </a:lnTo>
                <a:lnTo>
                  <a:pt x="6459533" y="860133"/>
                </a:lnTo>
                <a:lnTo>
                  <a:pt x="6466540" y="865230"/>
                </a:lnTo>
                <a:lnTo>
                  <a:pt x="6472273" y="868416"/>
                </a:lnTo>
                <a:lnTo>
                  <a:pt x="6479281" y="870327"/>
                </a:lnTo>
                <a:lnTo>
                  <a:pt x="6485651" y="872238"/>
                </a:lnTo>
                <a:lnTo>
                  <a:pt x="6492021" y="872875"/>
                </a:lnTo>
                <a:lnTo>
                  <a:pt x="6496480" y="873513"/>
                </a:lnTo>
                <a:lnTo>
                  <a:pt x="6503487" y="872875"/>
                </a:lnTo>
                <a:lnTo>
                  <a:pt x="6509857" y="872238"/>
                </a:lnTo>
                <a:lnTo>
                  <a:pt x="6517501" y="871601"/>
                </a:lnTo>
                <a:lnTo>
                  <a:pt x="6523871" y="870964"/>
                </a:lnTo>
                <a:lnTo>
                  <a:pt x="6530878" y="872238"/>
                </a:lnTo>
                <a:lnTo>
                  <a:pt x="6538522" y="873513"/>
                </a:lnTo>
                <a:lnTo>
                  <a:pt x="6542981" y="874787"/>
                </a:lnTo>
                <a:lnTo>
                  <a:pt x="6549351" y="876061"/>
                </a:lnTo>
                <a:lnTo>
                  <a:pt x="6551899" y="876698"/>
                </a:lnTo>
                <a:lnTo>
                  <a:pt x="6555721" y="876698"/>
                </a:lnTo>
                <a:lnTo>
                  <a:pt x="6558269" y="876698"/>
                </a:lnTo>
                <a:lnTo>
                  <a:pt x="6560180" y="875424"/>
                </a:lnTo>
                <a:lnTo>
                  <a:pt x="6569735" y="872238"/>
                </a:lnTo>
                <a:lnTo>
                  <a:pt x="6579927" y="868416"/>
                </a:lnTo>
                <a:lnTo>
                  <a:pt x="6589482" y="869690"/>
                </a:lnTo>
                <a:lnTo>
                  <a:pt x="6599675" y="870964"/>
                </a:lnTo>
                <a:lnTo>
                  <a:pt x="6606682" y="872238"/>
                </a:lnTo>
                <a:lnTo>
                  <a:pt x="6617511" y="872875"/>
                </a:lnTo>
                <a:lnTo>
                  <a:pt x="6623244" y="872875"/>
                </a:lnTo>
                <a:lnTo>
                  <a:pt x="6627703" y="873513"/>
                </a:lnTo>
                <a:lnTo>
                  <a:pt x="6632799" y="874150"/>
                </a:lnTo>
                <a:lnTo>
                  <a:pt x="6635984" y="875424"/>
                </a:lnTo>
                <a:lnTo>
                  <a:pt x="6642354" y="884344"/>
                </a:lnTo>
                <a:lnTo>
                  <a:pt x="6649998" y="892627"/>
                </a:lnTo>
                <a:lnTo>
                  <a:pt x="6657005" y="894538"/>
                </a:lnTo>
                <a:lnTo>
                  <a:pt x="6665923" y="895175"/>
                </a:lnTo>
                <a:lnTo>
                  <a:pt x="6674204" y="895175"/>
                </a:lnTo>
                <a:lnTo>
                  <a:pt x="6681848" y="895175"/>
                </a:lnTo>
                <a:lnTo>
                  <a:pt x="6688855" y="897087"/>
                </a:lnTo>
                <a:lnTo>
                  <a:pt x="6695862" y="898998"/>
                </a:lnTo>
                <a:lnTo>
                  <a:pt x="6704143" y="900272"/>
                </a:lnTo>
                <a:lnTo>
                  <a:pt x="6711151" y="902184"/>
                </a:lnTo>
                <a:lnTo>
                  <a:pt x="6716883" y="906644"/>
                </a:lnTo>
                <a:lnTo>
                  <a:pt x="6724527" y="912378"/>
                </a:lnTo>
                <a:lnTo>
                  <a:pt x="6730897" y="917475"/>
                </a:lnTo>
                <a:lnTo>
                  <a:pt x="6737905" y="921935"/>
                </a:lnTo>
                <a:lnTo>
                  <a:pt x="6740453" y="924483"/>
                </a:lnTo>
                <a:lnTo>
                  <a:pt x="6745549" y="927032"/>
                </a:lnTo>
                <a:lnTo>
                  <a:pt x="6750008" y="929580"/>
                </a:lnTo>
                <a:lnTo>
                  <a:pt x="6755104" y="932766"/>
                </a:lnTo>
                <a:lnTo>
                  <a:pt x="6765933" y="937226"/>
                </a:lnTo>
                <a:lnTo>
                  <a:pt x="6774214" y="941049"/>
                </a:lnTo>
                <a:lnTo>
                  <a:pt x="6780584" y="944235"/>
                </a:lnTo>
                <a:lnTo>
                  <a:pt x="6788865" y="948057"/>
                </a:lnTo>
                <a:lnTo>
                  <a:pt x="6792687" y="949969"/>
                </a:lnTo>
                <a:lnTo>
                  <a:pt x="6796509" y="951243"/>
                </a:lnTo>
                <a:lnTo>
                  <a:pt x="6800331" y="952517"/>
                </a:lnTo>
                <a:lnTo>
                  <a:pt x="6803516" y="953154"/>
                </a:lnTo>
                <a:lnTo>
                  <a:pt x="6807975" y="952517"/>
                </a:lnTo>
                <a:lnTo>
                  <a:pt x="6814345" y="950606"/>
                </a:lnTo>
                <a:lnTo>
                  <a:pt x="6820078" y="948057"/>
                </a:lnTo>
                <a:lnTo>
                  <a:pt x="6825175" y="946146"/>
                </a:lnTo>
                <a:lnTo>
                  <a:pt x="6828997" y="940412"/>
                </a:lnTo>
                <a:lnTo>
                  <a:pt x="6832819" y="934040"/>
                </a:lnTo>
                <a:lnTo>
                  <a:pt x="6836003" y="927032"/>
                </a:lnTo>
                <a:lnTo>
                  <a:pt x="6839825" y="921935"/>
                </a:lnTo>
                <a:lnTo>
                  <a:pt x="6847469" y="915564"/>
                </a:lnTo>
                <a:lnTo>
                  <a:pt x="6857025" y="909829"/>
                </a:lnTo>
                <a:lnTo>
                  <a:pt x="6866580" y="908555"/>
                </a:lnTo>
                <a:lnTo>
                  <a:pt x="6873587" y="907281"/>
                </a:lnTo>
                <a:lnTo>
                  <a:pt x="6882505" y="897724"/>
                </a:lnTo>
                <a:lnTo>
                  <a:pt x="6890786" y="888167"/>
                </a:lnTo>
                <a:lnTo>
                  <a:pt x="6893971" y="887530"/>
                </a:lnTo>
                <a:lnTo>
                  <a:pt x="6898430" y="887530"/>
                </a:lnTo>
                <a:lnTo>
                  <a:pt x="6902252" y="887530"/>
                </a:lnTo>
                <a:lnTo>
                  <a:pt x="6906711" y="888167"/>
                </a:lnTo>
                <a:lnTo>
                  <a:pt x="6911170" y="888167"/>
                </a:lnTo>
                <a:lnTo>
                  <a:pt x="6915629" y="888804"/>
                </a:lnTo>
                <a:lnTo>
                  <a:pt x="6918814" y="888167"/>
                </a:lnTo>
                <a:lnTo>
                  <a:pt x="6922636" y="888167"/>
                </a:lnTo>
                <a:lnTo>
                  <a:pt x="6927095" y="886892"/>
                </a:lnTo>
                <a:lnTo>
                  <a:pt x="6932191" y="884981"/>
                </a:lnTo>
                <a:lnTo>
                  <a:pt x="6937287" y="883070"/>
                </a:lnTo>
                <a:lnTo>
                  <a:pt x="6941746" y="880521"/>
                </a:lnTo>
                <a:lnTo>
                  <a:pt x="6946205" y="875424"/>
                </a:lnTo>
                <a:lnTo>
                  <a:pt x="6950665" y="867778"/>
                </a:lnTo>
                <a:lnTo>
                  <a:pt x="6952575" y="863956"/>
                </a:lnTo>
                <a:lnTo>
                  <a:pt x="6955123" y="859496"/>
                </a:lnTo>
                <a:lnTo>
                  <a:pt x="6956397" y="855036"/>
                </a:lnTo>
                <a:lnTo>
                  <a:pt x="6956397" y="851213"/>
                </a:lnTo>
                <a:lnTo>
                  <a:pt x="6957035" y="848664"/>
                </a:lnTo>
                <a:lnTo>
                  <a:pt x="6956397" y="845479"/>
                </a:lnTo>
                <a:lnTo>
                  <a:pt x="6955123" y="841019"/>
                </a:lnTo>
                <a:lnTo>
                  <a:pt x="6953849" y="837196"/>
                </a:lnTo>
                <a:lnTo>
                  <a:pt x="6949391" y="828913"/>
                </a:lnTo>
                <a:lnTo>
                  <a:pt x="6946843" y="822542"/>
                </a:lnTo>
                <a:lnTo>
                  <a:pt x="6946843" y="817445"/>
                </a:lnTo>
                <a:lnTo>
                  <a:pt x="6946843" y="811711"/>
                </a:lnTo>
                <a:lnTo>
                  <a:pt x="6948117" y="805339"/>
                </a:lnTo>
                <a:lnTo>
                  <a:pt x="6949391" y="800879"/>
                </a:lnTo>
                <a:lnTo>
                  <a:pt x="6951301" y="793871"/>
                </a:lnTo>
                <a:lnTo>
                  <a:pt x="6955761" y="785588"/>
                </a:lnTo>
                <a:lnTo>
                  <a:pt x="6959583" y="777305"/>
                </a:lnTo>
                <a:lnTo>
                  <a:pt x="6963405" y="771571"/>
                </a:lnTo>
                <a:lnTo>
                  <a:pt x="6966589" y="769660"/>
                </a:lnTo>
                <a:lnTo>
                  <a:pt x="6970411" y="768385"/>
                </a:lnTo>
                <a:lnTo>
                  <a:pt x="6974234" y="767111"/>
                </a:lnTo>
                <a:lnTo>
                  <a:pt x="6978693" y="766474"/>
                </a:lnTo>
                <a:lnTo>
                  <a:pt x="6981241" y="767111"/>
                </a:lnTo>
                <a:lnTo>
                  <a:pt x="6985063" y="768385"/>
                </a:lnTo>
                <a:lnTo>
                  <a:pt x="6988885" y="769660"/>
                </a:lnTo>
                <a:lnTo>
                  <a:pt x="6992707" y="771571"/>
                </a:lnTo>
                <a:lnTo>
                  <a:pt x="7000351" y="776031"/>
                </a:lnTo>
                <a:lnTo>
                  <a:pt x="7004810" y="778580"/>
                </a:lnTo>
                <a:lnTo>
                  <a:pt x="7013728" y="789411"/>
                </a:lnTo>
                <a:lnTo>
                  <a:pt x="7019461" y="798331"/>
                </a:lnTo>
                <a:lnTo>
                  <a:pt x="7023283" y="800242"/>
                </a:lnTo>
                <a:lnTo>
                  <a:pt x="7027105" y="802791"/>
                </a:lnTo>
                <a:lnTo>
                  <a:pt x="7030290" y="804702"/>
                </a:lnTo>
                <a:lnTo>
                  <a:pt x="7034749" y="805339"/>
                </a:lnTo>
                <a:lnTo>
                  <a:pt x="7037297" y="806613"/>
                </a:lnTo>
                <a:lnTo>
                  <a:pt x="7041119" y="807251"/>
                </a:lnTo>
                <a:lnTo>
                  <a:pt x="7046215" y="807888"/>
                </a:lnTo>
                <a:lnTo>
                  <a:pt x="7048763" y="807888"/>
                </a:lnTo>
                <a:lnTo>
                  <a:pt x="7055133" y="807888"/>
                </a:lnTo>
                <a:lnTo>
                  <a:pt x="7061503" y="809799"/>
                </a:lnTo>
                <a:lnTo>
                  <a:pt x="7065325" y="811073"/>
                </a:lnTo>
                <a:lnTo>
                  <a:pt x="7068511" y="812348"/>
                </a:lnTo>
                <a:lnTo>
                  <a:pt x="7071059" y="813622"/>
                </a:lnTo>
                <a:lnTo>
                  <a:pt x="7072969" y="814896"/>
                </a:lnTo>
                <a:lnTo>
                  <a:pt x="7079339" y="823816"/>
                </a:lnTo>
                <a:lnTo>
                  <a:pt x="7085073" y="832099"/>
                </a:lnTo>
                <a:lnTo>
                  <a:pt x="7087621" y="836559"/>
                </a:lnTo>
                <a:lnTo>
                  <a:pt x="7089531" y="840382"/>
                </a:lnTo>
                <a:lnTo>
                  <a:pt x="7092079" y="843567"/>
                </a:lnTo>
                <a:lnTo>
                  <a:pt x="7094627" y="846753"/>
                </a:lnTo>
                <a:lnTo>
                  <a:pt x="7098450" y="847390"/>
                </a:lnTo>
                <a:lnTo>
                  <a:pt x="7102272" y="847390"/>
                </a:lnTo>
                <a:lnTo>
                  <a:pt x="7106094" y="846116"/>
                </a:lnTo>
                <a:lnTo>
                  <a:pt x="7111190" y="845479"/>
                </a:lnTo>
                <a:lnTo>
                  <a:pt x="7120108" y="841656"/>
                </a:lnTo>
                <a:lnTo>
                  <a:pt x="7126478" y="839107"/>
                </a:lnTo>
                <a:lnTo>
                  <a:pt x="7132848" y="835922"/>
                </a:lnTo>
                <a:lnTo>
                  <a:pt x="7138581" y="830825"/>
                </a:lnTo>
                <a:lnTo>
                  <a:pt x="7145588" y="825728"/>
                </a:lnTo>
                <a:lnTo>
                  <a:pt x="7150684" y="822542"/>
                </a:lnTo>
                <a:lnTo>
                  <a:pt x="7156417" y="819993"/>
                </a:lnTo>
                <a:lnTo>
                  <a:pt x="7163424" y="817445"/>
                </a:lnTo>
                <a:lnTo>
                  <a:pt x="7171068" y="816170"/>
                </a:lnTo>
                <a:lnTo>
                  <a:pt x="7178075" y="814896"/>
                </a:lnTo>
                <a:lnTo>
                  <a:pt x="7184445" y="815533"/>
                </a:lnTo>
                <a:lnTo>
                  <a:pt x="7192089" y="816808"/>
                </a:lnTo>
                <a:lnTo>
                  <a:pt x="7200371" y="818082"/>
                </a:lnTo>
                <a:lnTo>
                  <a:pt x="7206741" y="819993"/>
                </a:lnTo>
                <a:lnTo>
                  <a:pt x="7213111" y="825090"/>
                </a:lnTo>
                <a:lnTo>
                  <a:pt x="7220755" y="830825"/>
                </a:lnTo>
                <a:lnTo>
                  <a:pt x="7227125" y="837196"/>
                </a:lnTo>
                <a:lnTo>
                  <a:pt x="7234132" y="841656"/>
                </a:lnTo>
                <a:lnTo>
                  <a:pt x="7237954" y="846753"/>
                </a:lnTo>
                <a:lnTo>
                  <a:pt x="7242413" y="852487"/>
                </a:lnTo>
                <a:lnTo>
                  <a:pt x="7246872" y="858859"/>
                </a:lnTo>
                <a:lnTo>
                  <a:pt x="7250694" y="863318"/>
                </a:lnTo>
                <a:lnTo>
                  <a:pt x="7253242" y="867141"/>
                </a:lnTo>
                <a:lnTo>
                  <a:pt x="7255790" y="872238"/>
                </a:lnTo>
                <a:lnTo>
                  <a:pt x="7258975" y="875424"/>
                </a:lnTo>
                <a:lnTo>
                  <a:pt x="7262797" y="877973"/>
                </a:lnTo>
                <a:lnTo>
                  <a:pt x="7267893" y="879247"/>
                </a:lnTo>
                <a:lnTo>
                  <a:pt x="7273626" y="879247"/>
                </a:lnTo>
                <a:lnTo>
                  <a:pt x="7281270" y="879247"/>
                </a:lnTo>
                <a:lnTo>
                  <a:pt x="7287640" y="880521"/>
                </a:lnTo>
                <a:lnTo>
                  <a:pt x="7297832" y="880521"/>
                </a:lnTo>
                <a:lnTo>
                  <a:pt x="7304202" y="880521"/>
                </a:lnTo>
                <a:lnTo>
                  <a:pt x="7315031" y="890715"/>
                </a:lnTo>
                <a:lnTo>
                  <a:pt x="7323949" y="900272"/>
                </a:lnTo>
                <a:lnTo>
                  <a:pt x="7326497" y="906644"/>
                </a:lnTo>
                <a:lnTo>
                  <a:pt x="7330957" y="914289"/>
                </a:lnTo>
                <a:lnTo>
                  <a:pt x="7335415" y="922572"/>
                </a:lnTo>
                <a:lnTo>
                  <a:pt x="7337964" y="928943"/>
                </a:lnTo>
                <a:lnTo>
                  <a:pt x="7339875" y="932766"/>
                </a:lnTo>
                <a:lnTo>
                  <a:pt x="7340712" y="934441"/>
                </a:lnTo>
                <a:lnTo>
                  <a:pt x="7339729" y="931491"/>
                </a:lnTo>
                <a:lnTo>
                  <a:pt x="7338455" y="927668"/>
                </a:lnTo>
                <a:lnTo>
                  <a:pt x="7335270" y="921934"/>
                </a:lnTo>
                <a:lnTo>
                  <a:pt x="7331448" y="913651"/>
                </a:lnTo>
                <a:lnTo>
                  <a:pt x="7326352" y="905368"/>
                </a:lnTo>
                <a:lnTo>
                  <a:pt x="7323804" y="898997"/>
                </a:lnTo>
                <a:lnTo>
                  <a:pt x="7314885" y="890077"/>
                </a:lnTo>
                <a:lnTo>
                  <a:pt x="7304056" y="879246"/>
                </a:lnTo>
                <a:lnTo>
                  <a:pt x="7310426" y="876060"/>
                </a:lnTo>
                <a:lnTo>
                  <a:pt x="7314248" y="872875"/>
                </a:lnTo>
                <a:lnTo>
                  <a:pt x="7318707" y="867140"/>
                </a:lnTo>
                <a:lnTo>
                  <a:pt x="7324441" y="861406"/>
                </a:lnTo>
                <a:lnTo>
                  <a:pt x="7329537" y="855035"/>
                </a:lnTo>
                <a:lnTo>
                  <a:pt x="7333359" y="850575"/>
                </a:lnTo>
                <a:lnTo>
                  <a:pt x="7337181" y="841655"/>
                </a:lnTo>
                <a:lnTo>
                  <a:pt x="7339729" y="830824"/>
                </a:lnTo>
                <a:lnTo>
                  <a:pt x="7342914" y="820629"/>
                </a:lnTo>
                <a:lnTo>
                  <a:pt x="7343551" y="812347"/>
                </a:lnTo>
                <a:lnTo>
                  <a:pt x="7342914" y="807250"/>
                </a:lnTo>
                <a:lnTo>
                  <a:pt x="7342277" y="800878"/>
                </a:lnTo>
                <a:lnTo>
                  <a:pt x="7339729" y="794507"/>
                </a:lnTo>
                <a:lnTo>
                  <a:pt x="7338455" y="790047"/>
                </a:lnTo>
                <a:lnTo>
                  <a:pt x="7338455" y="783676"/>
                </a:lnTo>
                <a:lnTo>
                  <a:pt x="7338455" y="776667"/>
                </a:lnTo>
                <a:lnTo>
                  <a:pt x="7338455" y="769659"/>
                </a:lnTo>
                <a:lnTo>
                  <a:pt x="7338455" y="763925"/>
                </a:lnTo>
                <a:lnTo>
                  <a:pt x="7340366" y="753730"/>
                </a:lnTo>
                <a:lnTo>
                  <a:pt x="7343551" y="744173"/>
                </a:lnTo>
                <a:lnTo>
                  <a:pt x="7344188" y="735253"/>
                </a:lnTo>
                <a:lnTo>
                  <a:pt x="7344188" y="726334"/>
                </a:lnTo>
                <a:lnTo>
                  <a:pt x="7343551" y="716139"/>
                </a:lnTo>
                <a:lnTo>
                  <a:pt x="7343551" y="707857"/>
                </a:lnTo>
                <a:lnTo>
                  <a:pt x="7343551" y="701485"/>
                </a:lnTo>
                <a:lnTo>
                  <a:pt x="7343551" y="693840"/>
                </a:lnTo>
                <a:lnTo>
                  <a:pt x="7344188" y="686194"/>
                </a:lnTo>
                <a:lnTo>
                  <a:pt x="7346099" y="681097"/>
                </a:lnTo>
                <a:lnTo>
                  <a:pt x="7348011" y="672814"/>
                </a:lnTo>
                <a:lnTo>
                  <a:pt x="7351833" y="664532"/>
                </a:lnTo>
                <a:lnTo>
                  <a:pt x="7356292" y="656249"/>
                </a:lnTo>
                <a:lnTo>
                  <a:pt x="7360114" y="649240"/>
                </a:lnTo>
                <a:lnTo>
                  <a:pt x="7370306" y="641595"/>
                </a:lnTo>
                <a:lnTo>
                  <a:pt x="7379862" y="632675"/>
                </a:lnTo>
                <a:lnTo>
                  <a:pt x="7390691" y="625666"/>
                </a:lnTo>
                <a:lnTo>
                  <a:pt x="7402795" y="618658"/>
                </a:lnTo>
                <a:lnTo>
                  <a:pt x="7414261" y="610375"/>
                </a:lnTo>
                <a:lnTo>
                  <a:pt x="7423817" y="604004"/>
                </a:lnTo>
                <a:lnTo>
                  <a:pt x="7428276" y="600181"/>
                </a:lnTo>
                <a:lnTo>
                  <a:pt x="7434646" y="596358"/>
                </a:lnTo>
                <a:lnTo>
                  <a:pt x="7440379" y="593172"/>
                </a:lnTo>
                <a:lnTo>
                  <a:pt x="7445475" y="588712"/>
                </a:lnTo>
                <a:lnTo>
                  <a:pt x="7449298" y="584253"/>
                </a:lnTo>
                <a:lnTo>
                  <a:pt x="7454394" y="578518"/>
                </a:lnTo>
                <a:lnTo>
                  <a:pt x="7458216" y="572147"/>
                </a:lnTo>
                <a:lnTo>
                  <a:pt x="7462038" y="567687"/>
                </a:lnTo>
                <a:lnTo>
                  <a:pt x="7465223" y="560679"/>
                </a:lnTo>
                <a:lnTo>
                  <a:pt x="7468408" y="551759"/>
                </a:lnTo>
                <a:lnTo>
                  <a:pt x="7470956" y="543476"/>
                </a:lnTo>
                <a:lnTo>
                  <a:pt x="7472231" y="535830"/>
                </a:lnTo>
                <a:lnTo>
                  <a:pt x="7472231" y="533919"/>
                </a:lnTo>
                <a:lnTo>
                  <a:pt x="7472231" y="531370"/>
                </a:lnTo>
                <a:lnTo>
                  <a:pt x="7471593" y="527548"/>
                </a:lnTo>
                <a:lnTo>
                  <a:pt x="7470319" y="524999"/>
                </a:lnTo>
                <a:lnTo>
                  <a:pt x="7468408" y="517991"/>
                </a:lnTo>
                <a:lnTo>
                  <a:pt x="7467771" y="511619"/>
                </a:lnTo>
                <a:lnTo>
                  <a:pt x="7467771" y="507159"/>
                </a:lnTo>
                <a:lnTo>
                  <a:pt x="7467771" y="500788"/>
                </a:lnTo>
                <a:lnTo>
                  <a:pt x="7468408" y="495054"/>
                </a:lnTo>
                <a:lnTo>
                  <a:pt x="7469682" y="489956"/>
                </a:lnTo>
                <a:lnTo>
                  <a:pt x="7470319" y="488045"/>
                </a:lnTo>
                <a:lnTo>
                  <a:pt x="7470956" y="486134"/>
                </a:lnTo>
                <a:lnTo>
                  <a:pt x="7472867" y="484222"/>
                </a:lnTo>
                <a:lnTo>
                  <a:pt x="7475416" y="482311"/>
                </a:lnTo>
                <a:lnTo>
                  <a:pt x="7479875" y="477851"/>
                </a:lnTo>
                <a:lnTo>
                  <a:pt x="7484334" y="475302"/>
                </a:lnTo>
                <a:lnTo>
                  <a:pt x="7489430" y="474028"/>
                </a:lnTo>
                <a:lnTo>
                  <a:pt x="7495163" y="473391"/>
                </a:lnTo>
                <a:lnTo>
                  <a:pt x="7502808" y="474028"/>
                </a:lnTo>
                <a:lnTo>
                  <a:pt x="7509178" y="475302"/>
                </a:lnTo>
                <a:lnTo>
                  <a:pt x="7514911" y="475302"/>
                </a:lnTo>
                <a:lnTo>
                  <a:pt x="7523193" y="475939"/>
                </a:lnTo>
                <a:lnTo>
                  <a:pt x="7530837" y="476577"/>
                </a:lnTo>
                <a:lnTo>
                  <a:pt x="7535296" y="477851"/>
                </a:lnTo>
                <a:lnTo>
                  <a:pt x="7541666" y="481036"/>
                </a:lnTo>
                <a:lnTo>
                  <a:pt x="7547399" y="484222"/>
                </a:lnTo>
                <a:lnTo>
                  <a:pt x="7553133" y="487408"/>
                </a:lnTo>
                <a:lnTo>
                  <a:pt x="7557592" y="489956"/>
                </a:lnTo>
                <a:lnTo>
                  <a:pt x="7565873" y="496328"/>
                </a:lnTo>
                <a:lnTo>
                  <a:pt x="7574792" y="502062"/>
                </a:lnTo>
                <a:lnTo>
                  <a:pt x="7586258" y="503336"/>
                </a:lnTo>
                <a:lnTo>
                  <a:pt x="7600273" y="505885"/>
                </a:lnTo>
                <a:lnTo>
                  <a:pt x="7614287" y="506522"/>
                </a:lnTo>
                <a:lnTo>
                  <a:pt x="7625754" y="507159"/>
                </a:lnTo>
                <a:lnTo>
                  <a:pt x="7630850" y="508434"/>
                </a:lnTo>
                <a:lnTo>
                  <a:pt x="7637857" y="509071"/>
                </a:lnTo>
                <a:lnTo>
                  <a:pt x="7644864" y="509708"/>
                </a:lnTo>
                <a:lnTo>
                  <a:pt x="7649961" y="509708"/>
                </a:lnTo>
                <a:lnTo>
                  <a:pt x="7654420" y="508434"/>
                </a:lnTo>
                <a:lnTo>
                  <a:pt x="7659516" y="507159"/>
                </a:lnTo>
                <a:lnTo>
                  <a:pt x="7663975" y="503974"/>
                </a:lnTo>
                <a:lnTo>
                  <a:pt x="7667160" y="502062"/>
                </a:lnTo>
                <a:lnTo>
                  <a:pt x="7669071" y="499514"/>
                </a:lnTo>
                <a:lnTo>
                  <a:pt x="7671619" y="495691"/>
                </a:lnTo>
                <a:lnTo>
                  <a:pt x="7672893" y="491231"/>
                </a:lnTo>
                <a:lnTo>
                  <a:pt x="7674805" y="487408"/>
                </a:lnTo>
                <a:lnTo>
                  <a:pt x="7676079" y="484859"/>
                </a:lnTo>
                <a:lnTo>
                  <a:pt x="7676716" y="479762"/>
                </a:lnTo>
                <a:lnTo>
                  <a:pt x="7676716" y="474665"/>
                </a:lnTo>
                <a:lnTo>
                  <a:pt x="7676716" y="470842"/>
                </a:lnTo>
                <a:lnTo>
                  <a:pt x="7672893" y="461922"/>
                </a:lnTo>
                <a:lnTo>
                  <a:pt x="7669071" y="453640"/>
                </a:lnTo>
                <a:lnTo>
                  <a:pt x="7670345" y="443446"/>
                </a:lnTo>
                <a:lnTo>
                  <a:pt x="7671619" y="434526"/>
                </a:lnTo>
                <a:lnTo>
                  <a:pt x="7675442" y="426243"/>
                </a:lnTo>
                <a:lnTo>
                  <a:pt x="7679264" y="419234"/>
                </a:lnTo>
                <a:lnTo>
                  <a:pt x="7681175" y="413500"/>
                </a:lnTo>
                <a:lnTo>
                  <a:pt x="7683723" y="405217"/>
                </a:lnTo>
                <a:lnTo>
                  <a:pt x="7686908" y="398846"/>
                </a:lnTo>
                <a:lnTo>
                  <a:pt x="7688819" y="393112"/>
                </a:lnTo>
                <a:lnTo>
                  <a:pt x="7690093" y="381643"/>
                </a:lnTo>
                <a:lnTo>
                  <a:pt x="7690730" y="367627"/>
                </a:lnTo>
                <a:lnTo>
                  <a:pt x="7691367" y="353610"/>
                </a:lnTo>
                <a:lnTo>
                  <a:pt x="7691367" y="342141"/>
                </a:lnTo>
                <a:lnTo>
                  <a:pt x="7691367" y="335770"/>
                </a:lnTo>
                <a:lnTo>
                  <a:pt x="7691367" y="327487"/>
                </a:lnTo>
                <a:lnTo>
                  <a:pt x="7692004" y="318567"/>
                </a:lnTo>
                <a:lnTo>
                  <a:pt x="7693278" y="310922"/>
                </a:lnTo>
                <a:lnTo>
                  <a:pt x="7693915" y="303913"/>
                </a:lnTo>
                <a:lnTo>
                  <a:pt x="7693915" y="294993"/>
                </a:lnTo>
                <a:lnTo>
                  <a:pt x="7694552" y="290533"/>
                </a:lnTo>
                <a:lnTo>
                  <a:pt x="7695189" y="286710"/>
                </a:lnTo>
                <a:lnTo>
                  <a:pt x="7697100" y="282250"/>
                </a:lnTo>
                <a:lnTo>
                  <a:pt x="7699011" y="279702"/>
                </a:lnTo>
                <a:lnTo>
                  <a:pt x="7701560" y="272693"/>
                </a:lnTo>
                <a:lnTo>
                  <a:pt x="7705382" y="265048"/>
                </a:lnTo>
                <a:lnTo>
                  <a:pt x="7710478" y="256765"/>
                </a:lnTo>
                <a:lnTo>
                  <a:pt x="7713026" y="250394"/>
                </a:lnTo>
                <a:lnTo>
                  <a:pt x="7714937" y="243385"/>
                </a:lnTo>
                <a:lnTo>
                  <a:pt x="7717485" y="234465"/>
                </a:lnTo>
                <a:lnTo>
                  <a:pt x="7720033" y="226183"/>
                </a:lnTo>
                <a:lnTo>
                  <a:pt x="7720670" y="219174"/>
                </a:lnTo>
                <a:lnTo>
                  <a:pt x="7720670" y="212166"/>
                </a:lnTo>
                <a:lnTo>
                  <a:pt x="7720670" y="204520"/>
                </a:lnTo>
                <a:lnTo>
                  <a:pt x="7719396" y="195600"/>
                </a:lnTo>
                <a:lnTo>
                  <a:pt x="7717485" y="187317"/>
                </a:lnTo>
                <a:lnTo>
                  <a:pt x="7714300" y="180946"/>
                </a:lnTo>
                <a:lnTo>
                  <a:pt x="7709204" y="172663"/>
                </a:lnTo>
                <a:lnTo>
                  <a:pt x="7703471" y="165018"/>
                </a:lnTo>
                <a:lnTo>
                  <a:pt x="7699011" y="158646"/>
                </a:lnTo>
                <a:lnTo>
                  <a:pt x="7693278" y="152912"/>
                </a:lnTo>
                <a:lnTo>
                  <a:pt x="7688819" y="146541"/>
                </a:lnTo>
                <a:lnTo>
                  <a:pt x="7687545" y="137621"/>
                </a:lnTo>
                <a:lnTo>
                  <a:pt x="7686908" y="126790"/>
                </a:lnTo>
                <a:lnTo>
                  <a:pt x="7686908" y="116595"/>
                </a:lnTo>
                <a:lnTo>
                  <a:pt x="7686908" y="107676"/>
                </a:lnTo>
                <a:lnTo>
                  <a:pt x="7686908" y="102579"/>
                </a:lnTo>
                <a:lnTo>
                  <a:pt x="7688182" y="98119"/>
                </a:lnTo>
                <a:lnTo>
                  <a:pt x="7689456" y="93022"/>
                </a:lnTo>
                <a:lnTo>
                  <a:pt x="7691367" y="87924"/>
                </a:lnTo>
                <a:lnTo>
                  <a:pt x="7697737" y="77093"/>
                </a:lnTo>
                <a:lnTo>
                  <a:pt x="7703471" y="68810"/>
                </a:lnTo>
                <a:lnTo>
                  <a:pt x="7704745" y="63713"/>
                </a:lnTo>
                <a:lnTo>
                  <a:pt x="7706656" y="57979"/>
                </a:lnTo>
                <a:lnTo>
                  <a:pt x="7707930" y="50971"/>
                </a:lnTo>
                <a:lnTo>
                  <a:pt x="7708567" y="44599"/>
                </a:lnTo>
                <a:lnTo>
                  <a:pt x="7708567" y="35042"/>
                </a:lnTo>
                <a:lnTo>
                  <a:pt x="7708567" y="25485"/>
                </a:lnTo>
                <a:lnTo>
                  <a:pt x="7709204" y="22300"/>
                </a:lnTo>
                <a:lnTo>
                  <a:pt x="7709841" y="17840"/>
                </a:lnTo>
                <a:lnTo>
                  <a:pt x="7711752" y="13380"/>
                </a:lnTo>
                <a:lnTo>
                  <a:pt x="7713026" y="10831"/>
                </a:lnTo>
                <a:lnTo>
                  <a:pt x="7714300" y="8920"/>
                </a:lnTo>
                <a:lnTo>
                  <a:pt x="7717485" y="5734"/>
                </a:lnTo>
                <a:lnTo>
                  <a:pt x="7721307" y="3186"/>
                </a:lnTo>
                <a:lnTo>
                  <a:pt x="7725129" y="1274"/>
                </a:lnTo>
                <a:lnTo>
                  <a:pt x="7727678" y="637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 dirty="0">
                <a:solidFill>
                  <a:schemeClr val="dk1"/>
                </a:solidFill>
                <a:latin typeface="Arial"/>
                <a:ea typeface="Arial"/>
                <a:cs typeface="Arial"/>
              </a:defRPr>
            </a:lvl1pPr>
          </a:lstStyle>
          <a:p>
            <a:pPr marL="0" lvl="0" indent="0">
              <a:buNone/>
            </a:pPr>
            <a:endParaRPr lang="en-US" dirty="0"/>
          </a:p>
          <a:p>
            <a:pPr marL="0" lvl="0" indent="0">
              <a:buNone/>
            </a:pPr>
            <a:endParaRPr lang="en-US" dirty="0"/>
          </a:p>
          <a:p>
            <a:pPr marL="0" lvl="0" indent="0">
              <a:buNone/>
            </a:pP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xmlns="" val="301225172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7672865" y="508122"/>
            <a:ext cx="13126087" cy="9437564"/>
          </a:xfrm>
          <a:custGeom>
            <a:avLst/>
            <a:gdLst>
              <a:gd name="connsiteX0" fmla="*/ 6702301 w 9804209"/>
              <a:gd name="connsiteY0" fmla="*/ 6647739 h 7049157"/>
              <a:gd name="connsiteX1" fmla="*/ 6727271 w 9804209"/>
              <a:gd name="connsiteY1" fmla="*/ 6664388 h 7049157"/>
              <a:gd name="connsiteX2" fmla="*/ 6773833 w 9804209"/>
              <a:gd name="connsiteY2" fmla="*/ 6673495 h 7049157"/>
              <a:gd name="connsiteX3" fmla="*/ 6791197 w 9804209"/>
              <a:gd name="connsiteY3" fmla="*/ 6734974 h 7049157"/>
              <a:gd name="connsiteX4" fmla="*/ 6761206 w 9804209"/>
              <a:gd name="connsiteY4" fmla="*/ 6759263 h 7049157"/>
              <a:gd name="connsiteX5" fmla="*/ 6713068 w 9804209"/>
              <a:gd name="connsiteY5" fmla="*/ 6813910 h 7049157"/>
              <a:gd name="connsiteX6" fmla="*/ 6728851 w 9804209"/>
              <a:gd name="connsiteY6" fmla="*/ 6847306 h 7049157"/>
              <a:gd name="connsiteX7" fmla="*/ 6696493 w 9804209"/>
              <a:gd name="connsiteY7" fmla="*/ 6873111 h 7049157"/>
              <a:gd name="connsiteX8" fmla="*/ 6709908 w 9804209"/>
              <a:gd name="connsiteY8" fmla="*/ 6911061 h 7049157"/>
              <a:gd name="connsiteX9" fmla="*/ 6661770 w 9804209"/>
              <a:gd name="connsiteY9" fmla="*/ 6940661 h 7049157"/>
              <a:gd name="connsiteX10" fmla="*/ 6623887 w 9804209"/>
              <a:gd name="connsiteY10" fmla="*/ 6964191 h 7049157"/>
              <a:gd name="connsiteX11" fmla="*/ 6556806 w 9804209"/>
              <a:gd name="connsiteY11" fmla="*/ 7002141 h 7049157"/>
              <a:gd name="connsiteX12" fmla="*/ 6530763 w 9804209"/>
              <a:gd name="connsiteY12" fmla="*/ 7046164 h 7049157"/>
              <a:gd name="connsiteX13" fmla="*/ 6434483 w 9804209"/>
              <a:gd name="connsiteY13" fmla="*/ 7020355 h 7049157"/>
              <a:gd name="connsiteX14" fmla="*/ 6370558 w 9804209"/>
              <a:gd name="connsiteY14" fmla="*/ 7018838 h 7049157"/>
              <a:gd name="connsiteX15" fmla="*/ 6325571 w 9804209"/>
              <a:gd name="connsiteY15" fmla="*/ 7002141 h 7049157"/>
              <a:gd name="connsiteX16" fmla="*/ 6305052 w 9804209"/>
              <a:gd name="connsiteY16" fmla="*/ 6972540 h 7049157"/>
              <a:gd name="connsiteX17" fmla="*/ 6287693 w 9804209"/>
              <a:gd name="connsiteY17" fmla="*/ 6934591 h 7049157"/>
              <a:gd name="connsiteX18" fmla="*/ 6287693 w 9804209"/>
              <a:gd name="connsiteY18" fmla="*/ 6881460 h 7049157"/>
              <a:gd name="connsiteX19" fmla="*/ 6277433 w 9804209"/>
              <a:gd name="connsiteY19" fmla="*/ 6853376 h 7049157"/>
              <a:gd name="connsiteX20" fmla="*/ 6303476 w 9804209"/>
              <a:gd name="connsiteY20" fmla="*/ 6827571 h 7049157"/>
              <a:gd name="connsiteX21" fmla="*/ 6356350 w 9804209"/>
              <a:gd name="connsiteY21" fmla="*/ 6781273 h 7049157"/>
              <a:gd name="connsiteX22" fmla="*/ 6399756 w 9804209"/>
              <a:gd name="connsiteY22" fmla="*/ 6753189 h 7049157"/>
              <a:gd name="connsiteX23" fmla="*/ 6387917 w 9804209"/>
              <a:gd name="connsiteY23" fmla="*/ 6718277 h 7049157"/>
              <a:gd name="connsiteX24" fmla="*/ 6444743 w 9804209"/>
              <a:gd name="connsiteY24" fmla="*/ 6725109 h 7049157"/>
              <a:gd name="connsiteX25" fmla="*/ 6466838 w 9804209"/>
              <a:gd name="connsiteY25" fmla="*/ 6708411 h 7049157"/>
              <a:gd name="connsiteX26" fmla="*/ 6485777 w 9804209"/>
              <a:gd name="connsiteY26" fmla="*/ 6677290 h 7049157"/>
              <a:gd name="connsiteX27" fmla="*/ 6513400 w 9804209"/>
              <a:gd name="connsiteY27" fmla="*/ 6693988 h 7049157"/>
              <a:gd name="connsiteX28" fmla="*/ 6544179 w 9804209"/>
              <a:gd name="connsiteY28" fmla="*/ 6700062 h 7049157"/>
              <a:gd name="connsiteX29" fmla="*/ 6586005 w 9804209"/>
              <a:gd name="connsiteY29" fmla="*/ 6687159 h 7049157"/>
              <a:gd name="connsiteX30" fmla="*/ 6619939 w 9804209"/>
              <a:gd name="connsiteY30" fmla="*/ 6667425 h 7049157"/>
              <a:gd name="connsiteX31" fmla="*/ 6672030 w 9804209"/>
              <a:gd name="connsiteY31" fmla="*/ 6680327 h 7049157"/>
              <a:gd name="connsiteX32" fmla="*/ 6698073 w 9804209"/>
              <a:gd name="connsiteY32" fmla="*/ 6650727 h 7049157"/>
              <a:gd name="connsiteX33" fmla="*/ 6702301 w 9804209"/>
              <a:gd name="connsiteY33" fmla="*/ 6647739 h 7049157"/>
              <a:gd name="connsiteX34" fmla="*/ 5358038 w 9804209"/>
              <a:gd name="connsiteY34" fmla="*/ 5829718 h 7049157"/>
              <a:gd name="connsiteX35" fmla="*/ 5348648 w 9804209"/>
              <a:gd name="connsiteY35" fmla="*/ 5847514 h 7049157"/>
              <a:gd name="connsiteX36" fmla="*/ 5351016 w 9804209"/>
              <a:gd name="connsiteY36" fmla="*/ 5868266 h 7049157"/>
              <a:gd name="connsiteX37" fmla="*/ 5351120 w 9804209"/>
              <a:gd name="connsiteY37" fmla="*/ 5868453 h 7049157"/>
              <a:gd name="connsiteX38" fmla="*/ 5348819 w 9804209"/>
              <a:gd name="connsiteY38" fmla="*/ 5848292 h 7049157"/>
              <a:gd name="connsiteX39" fmla="*/ 5358282 w 9804209"/>
              <a:gd name="connsiteY39" fmla="*/ 5830387 h 7049157"/>
              <a:gd name="connsiteX40" fmla="*/ 5361102 w 9804209"/>
              <a:gd name="connsiteY40" fmla="*/ 5830972 h 7049157"/>
              <a:gd name="connsiteX41" fmla="*/ 5348393 w 9804209"/>
              <a:gd name="connsiteY41" fmla="*/ 5816560 h 7049157"/>
              <a:gd name="connsiteX42" fmla="*/ 5348351 w 9804209"/>
              <a:gd name="connsiteY42" fmla="*/ 5816623 h 7049157"/>
              <a:gd name="connsiteX43" fmla="*/ 5348586 w 9804209"/>
              <a:gd name="connsiteY43" fmla="*/ 5816936 h 7049157"/>
              <a:gd name="connsiteX44" fmla="*/ 5389794 w 9804209"/>
              <a:gd name="connsiteY44" fmla="*/ 5757385 h 7049157"/>
              <a:gd name="connsiteX45" fmla="*/ 5360466 w 9804209"/>
              <a:gd name="connsiteY45" fmla="*/ 5798521 h 7049157"/>
              <a:gd name="connsiteX46" fmla="*/ 5357549 w 9804209"/>
              <a:gd name="connsiteY46" fmla="*/ 5802879 h 7049157"/>
              <a:gd name="connsiteX47" fmla="*/ 5360296 w 9804209"/>
              <a:gd name="connsiteY47" fmla="*/ 5799139 h 7049157"/>
              <a:gd name="connsiteX48" fmla="*/ 5389775 w 9804209"/>
              <a:gd name="connsiteY48" fmla="*/ 5757826 h 7049157"/>
              <a:gd name="connsiteX49" fmla="*/ 6820215 w 9804209"/>
              <a:gd name="connsiteY49" fmla="*/ 5743252 h 7049157"/>
              <a:gd name="connsiteX50" fmla="*/ 6820044 w 9804209"/>
              <a:gd name="connsiteY50" fmla="*/ 5743338 h 7049157"/>
              <a:gd name="connsiteX51" fmla="*/ 6811304 w 9804209"/>
              <a:gd name="connsiteY51" fmla="*/ 5751940 h 7049157"/>
              <a:gd name="connsiteX52" fmla="*/ 6794569 w 9804209"/>
              <a:gd name="connsiteY52" fmla="*/ 5765980 h 7049157"/>
              <a:gd name="connsiteX53" fmla="*/ 6794627 w 9804209"/>
              <a:gd name="connsiteY53" fmla="*/ 5765952 h 7049157"/>
              <a:gd name="connsiteX54" fmla="*/ 6811504 w 9804209"/>
              <a:gd name="connsiteY54" fmla="*/ 5751813 h 7049157"/>
              <a:gd name="connsiteX55" fmla="*/ 6679207 w 9804209"/>
              <a:gd name="connsiteY55" fmla="*/ 5658371 h 7049157"/>
              <a:gd name="connsiteX56" fmla="*/ 6672920 w 9804209"/>
              <a:gd name="connsiteY56" fmla="*/ 5663617 h 7049157"/>
              <a:gd name="connsiteX57" fmla="*/ 6672910 w 9804209"/>
              <a:gd name="connsiteY57" fmla="*/ 5663631 h 7049157"/>
              <a:gd name="connsiteX58" fmla="*/ 5900851 w 9804209"/>
              <a:gd name="connsiteY58" fmla="*/ 5654866 h 7049157"/>
              <a:gd name="connsiteX59" fmla="*/ 5883959 w 9804209"/>
              <a:gd name="connsiteY59" fmla="*/ 5667242 h 7049157"/>
              <a:gd name="connsiteX60" fmla="*/ 5824804 w 9804209"/>
              <a:gd name="connsiteY60" fmla="*/ 5720303 h 7049157"/>
              <a:gd name="connsiteX61" fmla="*/ 5756196 w 9804209"/>
              <a:gd name="connsiteY61" fmla="*/ 5751385 h 7049157"/>
              <a:gd name="connsiteX62" fmla="*/ 5687588 w 9804209"/>
              <a:gd name="connsiteY62" fmla="*/ 5787766 h 7049157"/>
              <a:gd name="connsiteX63" fmla="*/ 5642633 w 9804209"/>
              <a:gd name="connsiteY63" fmla="*/ 5830213 h 7049157"/>
              <a:gd name="connsiteX64" fmla="*/ 5570073 w 9804209"/>
              <a:gd name="connsiteY64" fmla="*/ 5804438 h 7049157"/>
              <a:gd name="connsiteX65" fmla="*/ 5497522 w 9804209"/>
              <a:gd name="connsiteY65" fmla="*/ 5776393 h 7049157"/>
              <a:gd name="connsiteX66" fmla="*/ 5453362 w 9804209"/>
              <a:gd name="connsiteY66" fmla="*/ 5807475 h 7049157"/>
              <a:gd name="connsiteX67" fmla="*/ 5398150 w 9804209"/>
              <a:gd name="connsiteY67" fmla="*/ 5838549 h 7049157"/>
              <a:gd name="connsiteX68" fmla="*/ 5397107 w 9804209"/>
              <a:gd name="connsiteY68" fmla="*/ 5838439 h 7049157"/>
              <a:gd name="connsiteX69" fmla="*/ 5398487 w 9804209"/>
              <a:gd name="connsiteY69" fmla="*/ 5838725 h 7049157"/>
              <a:gd name="connsiteX70" fmla="*/ 5453661 w 9804209"/>
              <a:gd name="connsiteY70" fmla="*/ 5807643 h 7049157"/>
              <a:gd name="connsiteX71" fmla="*/ 5497817 w 9804209"/>
              <a:gd name="connsiteY71" fmla="*/ 5776569 h 7049157"/>
              <a:gd name="connsiteX72" fmla="*/ 5570339 w 9804209"/>
              <a:gd name="connsiteY72" fmla="*/ 5804610 h 7049157"/>
              <a:gd name="connsiteX73" fmla="*/ 5642861 w 9804209"/>
              <a:gd name="connsiteY73" fmla="*/ 5830387 h 7049157"/>
              <a:gd name="connsiteX74" fmla="*/ 5687796 w 9804209"/>
              <a:gd name="connsiteY74" fmla="*/ 5787933 h 7049157"/>
              <a:gd name="connsiteX75" fmla="*/ 5756394 w 9804209"/>
              <a:gd name="connsiteY75" fmla="*/ 5751555 h 7049157"/>
              <a:gd name="connsiteX76" fmla="*/ 5824979 w 9804209"/>
              <a:gd name="connsiteY76" fmla="*/ 5720473 h 7049157"/>
              <a:gd name="connsiteX77" fmla="*/ 5884104 w 9804209"/>
              <a:gd name="connsiteY77" fmla="*/ 5667418 h 7049157"/>
              <a:gd name="connsiteX78" fmla="*/ 5900992 w 9804209"/>
              <a:gd name="connsiteY78" fmla="*/ 5655040 h 7049157"/>
              <a:gd name="connsiteX79" fmla="*/ 5909159 w 9804209"/>
              <a:gd name="connsiteY79" fmla="*/ 5657070 h 7049157"/>
              <a:gd name="connsiteX80" fmla="*/ 5909094 w 9804209"/>
              <a:gd name="connsiteY80" fmla="*/ 5656917 h 7049157"/>
              <a:gd name="connsiteX81" fmla="*/ 5900851 w 9804209"/>
              <a:gd name="connsiteY81" fmla="*/ 5654866 h 7049157"/>
              <a:gd name="connsiteX82" fmla="*/ 6253127 w 9804209"/>
              <a:gd name="connsiteY82" fmla="*/ 5635766 h 7049157"/>
              <a:gd name="connsiteX83" fmla="*/ 6238838 w 9804209"/>
              <a:gd name="connsiteY83" fmla="*/ 5639197 h 7049157"/>
              <a:gd name="connsiteX84" fmla="*/ 6183635 w 9804209"/>
              <a:gd name="connsiteY84" fmla="*/ 5647533 h 7049157"/>
              <a:gd name="connsiteX85" fmla="*/ 6141839 w 9804209"/>
              <a:gd name="connsiteY85" fmla="*/ 5658906 h 7049157"/>
              <a:gd name="connsiteX86" fmla="*/ 6080331 w 9804209"/>
              <a:gd name="connsiteY86" fmla="*/ 5669519 h 7049157"/>
              <a:gd name="connsiteX87" fmla="*/ 6059030 w 9804209"/>
              <a:gd name="connsiteY87" fmla="*/ 5711967 h 7049157"/>
              <a:gd name="connsiteX88" fmla="*/ 6014870 w 9804209"/>
              <a:gd name="connsiteY88" fmla="*/ 5725610 h 7049157"/>
              <a:gd name="connsiteX89" fmla="*/ 5973073 w 9804209"/>
              <a:gd name="connsiteY89" fmla="*/ 5703631 h 7049157"/>
              <a:gd name="connsiteX90" fmla="*/ 5971265 w 9804209"/>
              <a:gd name="connsiteY90" fmla="*/ 5704116 h 7049157"/>
              <a:gd name="connsiteX91" fmla="*/ 5951045 w 9804209"/>
              <a:gd name="connsiteY91" fmla="*/ 5707402 h 7049157"/>
              <a:gd name="connsiteX92" fmla="*/ 5933593 w 9804209"/>
              <a:gd name="connsiteY92" fmla="*/ 5701283 h 7049157"/>
              <a:gd name="connsiteX93" fmla="*/ 5921929 w 9804209"/>
              <a:gd name="connsiteY93" fmla="*/ 5687092 h 7049157"/>
              <a:gd name="connsiteX94" fmla="*/ 5921944 w 9804209"/>
              <a:gd name="connsiteY94" fmla="*/ 5687128 h 7049157"/>
              <a:gd name="connsiteX95" fmla="*/ 5947562 w 9804209"/>
              <a:gd name="connsiteY95" fmla="*/ 5707968 h 7049157"/>
              <a:gd name="connsiteX96" fmla="*/ 5951045 w 9804209"/>
              <a:gd name="connsiteY96" fmla="*/ 5707402 h 7049157"/>
              <a:gd name="connsiteX97" fmla="*/ 5954498 w 9804209"/>
              <a:gd name="connsiteY97" fmla="*/ 5708612 h 7049157"/>
              <a:gd name="connsiteX98" fmla="*/ 5971265 w 9804209"/>
              <a:gd name="connsiteY98" fmla="*/ 5704116 h 7049157"/>
              <a:gd name="connsiteX99" fmla="*/ 5973181 w 9804209"/>
              <a:gd name="connsiteY99" fmla="*/ 5703804 h 7049157"/>
              <a:gd name="connsiteX100" fmla="*/ 6014958 w 9804209"/>
              <a:gd name="connsiteY100" fmla="*/ 5725786 h 7049157"/>
              <a:gd name="connsiteX101" fmla="*/ 6059113 w 9804209"/>
              <a:gd name="connsiteY101" fmla="*/ 5712135 h 7049157"/>
              <a:gd name="connsiteX102" fmla="*/ 6080398 w 9804209"/>
              <a:gd name="connsiteY102" fmla="*/ 5669689 h 7049157"/>
              <a:gd name="connsiteX103" fmla="*/ 6141888 w 9804209"/>
              <a:gd name="connsiteY103" fmla="*/ 5659080 h 7049157"/>
              <a:gd name="connsiteX104" fmla="*/ 6183666 w 9804209"/>
              <a:gd name="connsiteY104" fmla="*/ 5647708 h 7049157"/>
              <a:gd name="connsiteX105" fmla="*/ 6238853 w 9804209"/>
              <a:gd name="connsiteY105" fmla="*/ 5639370 h 7049157"/>
              <a:gd name="connsiteX106" fmla="*/ 6253156 w 9804209"/>
              <a:gd name="connsiteY106" fmla="*/ 5635936 h 7049157"/>
              <a:gd name="connsiteX107" fmla="*/ 7735964 w 9804209"/>
              <a:gd name="connsiteY107" fmla="*/ 5627497 h 7049157"/>
              <a:gd name="connsiteX108" fmla="*/ 7760620 w 9804209"/>
              <a:gd name="connsiteY108" fmla="*/ 5633733 h 7049157"/>
              <a:gd name="connsiteX109" fmla="*/ 7780038 w 9804209"/>
              <a:gd name="connsiteY109" fmla="*/ 5652497 h 7049157"/>
              <a:gd name="connsiteX110" fmla="*/ 7805566 w 9804209"/>
              <a:gd name="connsiteY110" fmla="*/ 5664538 h 7049157"/>
              <a:gd name="connsiteX111" fmla="*/ 7805647 w 9804209"/>
              <a:gd name="connsiteY111" fmla="*/ 5664514 h 7049157"/>
              <a:gd name="connsiteX112" fmla="*/ 7780242 w 9804209"/>
              <a:gd name="connsiteY112" fmla="*/ 5652533 h 7049157"/>
              <a:gd name="connsiteX113" fmla="*/ 7736085 w 9804209"/>
              <a:gd name="connsiteY113" fmla="*/ 5627507 h 7049157"/>
              <a:gd name="connsiteX114" fmla="*/ 7677529 w 9804209"/>
              <a:gd name="connsiteY114" fmla="*/ 5618543 h 7049157"/>
              <a:gd name="connsiteX115" fmla="*/ 7671801 w 9804209"/>
              <a:gd name="connsiteY115" fmla="*/ 5618964 h 7049157"/>
              <a:gd name="connsiteX116" fmla="*/ 7700298 w 9804209"/>
              <a:gd name="connsiteY116" fmla="*/ 5622105 h 7049157"/>
              <a:gd name="connsiteX117" fmla="*/ 7699806 w 9804209"/>
              <a:gd name="connsiteY117" fmla="*/ 5622004 h 7049157"/>
              <a:gd name="connsiteX118" fmla="*/ 7677529 w 9804209"/>
              <a:gd name="connsiteY118" fmla="*/ 5618543 h 7049157"/>
              <a:gd name="connsiteX119" fmla="*/ 7413229 w 9804209"/>
              <a:gd name="connsiteY119" fmla="*/ 5589442 h 7049157"/>
              <a:gd name="connsiteX120" fmla="*/ 7414951 w 9804209"/>
              <a:gd name="connsiteY120" fmla="*/ 5610046 h 7049157"/>
              <a:gd name="connsiteX121" fmla="*/ 7353445 w 9804209"/>
              <a:gd name="connsiteY121" fmla="*/ 5660840 h 7049157"/>
              <a:gd name="connsiteX122" fmla="*/ 7327220 w 9804209"/>
              <a:gd name="connsiteY122" fmla="*/ 5693722 h 7049157"/>
              <a:gd name="connsiteX123" fmla="*/ 7327517 w 9804209"/>
              <a:gd name="connsiteY123" fmla="*/ 5694555 h 7049157"/>
              <a:gd name="connsiteX124" fmla="*/ 7333359 w 9804209"/>
              <a:gd name="connsiteY124" fmla="*/ 5677495 h 7049157"/>
              <a:gd name="connsiteX125" fmla="*/ 7353699 w 9804209"/>
              <a:gd name="connsiteY125" fmla="*/ 5661729 h 7049157"/>
              <a:gd name="connsiteX126" fmla="*/ 7415171 w 9804209"/>
              <a:gd name="connsiteY126" fmla="*/ 5610937 h 7049157"/>
              <a:gd name="connsiteX127" fmla="*/ 7413398 w 9804209"/>
              <a:gd name="connsiteY127" fmla="*/ 5589614 h 7049157"/>
              <a:gd name="connsiteX128" fmla="*/ 7646246 w 9804209"/>
              <a:gd name="connsiteY128" fmla="*/ 5584078 h 7049157"/>
              <a:gd name="connsiteX129" fmla="*/ 7646064 w 9804209"/>
              <a:gd name="connsiteY129" fmla="*/ 5584401 h 7049157"/>
              <a:gd name="connsiteX130" fmla="*/ 7658675 w 9804209"/>
              <a:gd name="connsiteY130" fmla="*/ 5620792 h 7049157"/>
              <a:gd name="connsiteX131" fmla="*/ 7653601 w 9804209"/>
              <a:gd name="connsiteY131" fmla="*/ 5624857 h 7049157"/>
              <a:gd name="connsiteX132" fmla="*/ 7662453 w 9804209"/>
              <a:gd name="connsiteY132" fmla="*/ 5619651 h 7049157"/>
              <a:gd name="connsiteX133" fmla="*/ 7658803 w 9804209"/>
              <a:gd name="connsiteY133" fmla="*/ 5619919 h 7049157"/>
              <a:gd name="connsiteX134" fmla="*/ 7648059 w 9804209"/>
              <a:gd name="connsiteY134" fmla="*/ 5600581 h 7049157"/>
              <a:gd name="connsiteX135" fmla="*/ 6381590 w 9804209"/>
              <a:gd name="connsiteY135" fmla="*/ 5543146 h 7049157"/>
              <a:gd name="connsiteX136" fmla="*/ 6391567 w 9804209"/>
              <a:gd name="connsiteY136" fmla="*/ 5552071 h 7049157"/>
              <a:gd name="connsiteX137" fmla="*/ 6391577 w 9804209"/>
              <a:gd name="connsiteY137" fmla="*/ 5552071 h 7049157"/>
              <a:gd name="connsiteX138" fmla="*/ 6381636 w 9804209"/>
              <a:gd name="connsiteY138" fmla="*/ 5543173 h 7049157"/>
              <a:gd name="connsiteX139" fmla="*/ 6338819 w 9804209"/>
              <a:gd name="connsiteY139" fmla="*/ 5539332 h 7049157"/>
              <a:gd name="connsiteX140" fmla="*/ 6338938 w 9804209"/>
              <a:gd name="connsiteY140" fmla="*/ 5547530 h 7049157"/>
              <a:gd name="connsiteX141" fmla="*/ 6331110 w 9804209"/>
              <a:gd name="connsiteY141" fmla="*/ 5565675 h 7049157"/>
              <a:gd name="connsiteX142" fmla="*/ 6290108 w 9804209"/>
              <a:gd name="connsiteY142" fmla="*/ 5588413 h 7049157"/>
              <a:gd name="connsiteX143" fmla="*/ 6288256 w 9804209"/>
              <a:gd name="connsiteY143" fmla="*/ 5587893 h 7049157"/>
              <a:gd name="connsiteX144" fmla="*/ 6267991 w 9804209"/>
              <a:gd name="connsiteY144" fmla="*/ 5580232 h 7049157"/>
              <a:gd name="connsiteX145" fmla="*/ 6263759 w 9804209"/>
              <a:gd name="connsiteY145" fmla="*/ 5581004 h 7049157"/>
              <a:gd name="connsiteX146" fmla="*/ 6259442 w 9804209"/>
              <a:gd name="connsiteY146" fmla="*/ 5579790 h 7049157"/>
              <a:gd name="connsiteX147" fmla="*/ 6238838 w 9804209"/>
              <a:gd name="connsiteY147" fmla="*/ 5596750 h 7049157"/>
              <a:gd name="connsiteX148" fmla="*/ 6238876 w 9804209"/>
              <a:gd name="connsiteY148" fmla="*/ 5596878 h 7049157"/>
              <a:gd name="connsiteX149" fmla="*/ 6244975 w 9804209"/>
              <a:gd name="connsiteY149" fmla="*/ 5584430 h 7049157"/>
              <a:gd name="connsiteX150" fmla="*/ 6263759 w 9804209"/>
              <a:gd name="connsiteY150" fmla="*/ 5581004 h 7049157"/>
              <a:gd name="connsiteX151" fmla="*/ 6288256 w 9804209"/>
              <a:gd name="connsiteY151" fmla="*/ 5587893 h 7049157"/>
              <a:gd name="connsiteX152" fmla="*/ 6290090 w 9804209"/>
              <a:gd name="connsiteY152" fmla="*/ 5588586 h 7049157"/>
              <a:gd name="connsiteX153" fmla="*/ 6331088 w 9804209"/>
              <a:gd name="connsiteY153" fmla="*/ 5565850 h 7049157"/>
              <a:gd name="connsiteX154" fmla="*/ 6339367 w 9804209"/>
              <a:gd name="connsiteY154" fmla="*/ 5547182 h 7049157"/>
              <a:gd name="connsiteX155" fmla="*/ 7243661 w 9804209"/>
              <a:gd name="connsiteY155" fmla="*/ 5522570 h 7049157"/>
              <a:gd name="connsiteX156" fmla="*/ 7246922 w 9804209"/>
              <a:gd name="connsiteY156" fmla="*/ 5546967 h 7049157"/>
              <a:gd name="connsiteX157" fmla="*/ 7252783 w 9804209"/>
              <a:gd name="connsiteY157" fmla="*/ 5557076 h 7049157"/>
              <a:gd name="connsiteX158" fmla="*/ 4943314 w 9804209"/>
              <a:gd name="connsiteY158" fmla="*/ 5517751 h 7049157"/>
              <a:gd name="connsiteX159" fmla="*/ 4925699 w 9804209"/>
              <a:gd name="connsiteY159" fmla="*/ 5528617 h 7049157"/>
              <a:gd name="connsiteX160" fmla="*/ 4918203 w 9804209"/>
              <a:gd name="connsiteY160" fmla="*/ 5534923 h 7049157"/>
              <a:gd name="connsiteX161" fmla="*/ 4885851 w 9804209"/>
              <a:gd name="connsiteY161" fmla="*/ 5560299 h 7049157"/>
              <a:gd name="connsiteX162" fmla="*/ 4853611 w 9804209"/>
              <a:gd name="connsiteY162" fmla="*/ 5576380 h 7049157"/>
              <a:gd name="connsiteX163" fmla="*/ 4829916 w 9804209"/>
              <a:gd name="connsiteY163" fmla="*/ 5579358 h 7049157"/>
              <a:gd name="connsiteX164" fmla="*/ 4830098 w 9804209"/>
              <a:gd name="connsiteY164" fmla="*/ 5579417 h 7049157"/>
              <a:gd name="connsiteX165" fmla="*/ 4879361 w 9804209"/>
              <a:gd name="connsiteY165" fmla="*/ 5565389 h 7049157"/>
              <a:gd name="connsiteX166" fmla="*/ 4885851 w 9804209"/>
              <a:gd name="connsiteY166" fmla="*/ 5560299 h 7049157"/>
              <a:gd name="connsiteX167" fmla="*/ 4891232 w 9804209"/>
              <a:gd name="connsiteY167" fmla="*/ 5557614 h 7049157"/>
              <a:gd name="connsiteX168" fmla="*/ 4918203 w 9804209"/>
              <a:gd name="connsiteY168" fmla="*/ 5534923 h 7049157"/>
              <a:gd name="connsiteX169" fmla="*/ 4926246 w 9804209"/>
              <a:gd name="connsiteY169" fmla="*/ 5528615 h 7049157"/>
              <a:gd name="connsiteX170" fmla="*/ 4943669 w 9804209"/>
              <a:gd name="connsiteY170" fmla="*/ 5517872 h 7049157"/>
              <a:gd name="connsiteX171" fmla="*/ 5370310 w 9804209"/>
              <a:gd name="connsiteY171" fmla="*/ 5515934 h 7049157"/>
              <a:gd name="connsiteX172" fmla="*/ 5360466 w 9804209"/>
              <a:gd name="connsiteY172" fmla="*/ 5543020 h 7049157"/>
              <a:gd name="connsiteX173" fmla="*/ 5315554 w 9804209"/>
              <a:gd name="connsiteY173" fmla="*/ 5593057 h 7049157"/>
              <a:gd name="connsiteX174" fmla="*/ 5303914 w 9804209"/>
              <a:gd name="connsiteY174" fmla="*/ 5616174 h 7049157"/>
              <a:gd name="connsiteX175" fmla="*/ 5303928 w 9804209"/>
              <a:gd name="connsiteY175" fmla="*/ 5616373 h 7049157"/>
              <a:gd name="connsiteX176" fmla="*/ 5315341 w 9804209"/>
              <a:gd name="connsiteY176" fmla="*/ 5593720 h 7049157"/>
              <a:gd name="connsiteX177" fmla="*/ 5360296 w 9804209"/>
              <a:gd name="connsiteY177" fmla="*/ 5543689 h 7049157"/>
              <a:gd name="connsiteX178" fmla="*/ 5370350 w 9804209"/>
              <a:gd name="connsiteY178" fmla="*/ 5516025 h 7049157"/>
              <a:gd name="connsiteX179" fmla="*/ 6328945 w 9804209"/>
              <a:gd name="connsiteY179" fmla="*/ 5511578 h 7049157"/>
              <a:gd name="connsiteX180" fmla="*/ 6338191 w 9804209"/>
              <a:gd name="connsiteY180" fmla="*/ 5530335 h 7049157"/>
              <a:gd name="connsiteX181" fmla="*/ 6338183 w 9804209"/>
              <a:gd name="connsiteY181" fmla="*/ 5530218 h 7049157"/>
              <a:gd name="connsiteX182" fmla="*/ 6338280 w 9804209"/>
              <a:gd name="connsiteY182" fmla="*/ 5530229 h 7049157"/>
              <a:gd name="connsiteX183" fmla="*/ 7665012 w 9804209"/>
              <a:gd name="connsiteY183" fmla="*/ 5508788 h 7049157"/>
              <a:gd name="connsiteX184" fmla="*/ 7664878 w 9804209"/>
              <a:gd name="connsiteY184" fmla="*/ 5509250 h 7049157"/>
              <a:gd name="connsiteX185" fmla="*/ 7664975 w 9804209"/>
              <a:gd name="connsiteY185" fmla="*/ 5540704 h 7049157"/>
              <a:gd name="connsiteX186" fmla="*/ 7665109 w 9804209"/>
              <a:gd name="connsiteY186" fmla="*/ 5540290 h 7049157"/>
              <a:gd name="connsiteX187" fmla="*/ 6466695 w 9804209"/>
              <a:gd name="connsiteY187" fmla="*/ 5492350 h 7049157"/>
              <a:gd name="connsiteX188" fmla="*/ 6474910 w 9804209"/>
              <a:gd name="connsiteY188" fmla="*/ 5514055 h 7049157"/>
              <a:gd name="connsiteX189" fmla="*/ 6475746 w 9804209"/>
              <a:gd name="connsiteY189" fmla="*/ 5526337 h 7049157"/>
              <a:gd name="connsiteX190" fmla="*/ 6475773 w 9804209"/>
              <a:gd name="connsiteY190" fmla="*/ 5526348 h 7049157"/>
              <a:gd name="connsiteX191" fmla="*/ 6474939 w 9804209"/>
              <a:gd name="connsiteY191" fmla="*/ 5514115 h 7049157"/>
              <a:gd name="connsiteX192" fmla="*/ 6466719 w 9804209"/>
              <a:gd name="connsiteY192" fmla="*/ 5492376 h 7049157"/>
              <a:gd name="connsiteX193" fmla="*/ 6554188 w 9804209"/>
              <a:gd name="connsiteY193" fmla="*/ 5486261 h 7049157"/>
              <a:gd name="connsiteX194" fmla="*/ 6554161 w 9804209"/>
              <a:gd name="connsiteY194" fmla="*/ 5486307 h 7049157"/>
              <a:gd name="connsiteX195" fmla="*/ 6550507 w 9804209"/>
              <a:gd name="connsiteY195" fmla="*/ 5496907 h 7049157"/>
              <a:gd name="connsiteX196" fmla="*/ 6550519 w 9804209"/>
              <a:gd name="connsiteY196" fmla="*/ 5496894 h 7049157"/>
              <a:gd name="connsiteX197" fmla="*/ 9291833 w 9804209"/>
              <a:gd name="connsiteY197" fmla="*/ 5471861 h 7049157"/>
              <a:gd name="connsiteX198" fmla="*/ 9298384 w 9804209"/>
              <a:gd name="connsiteY198" fmla="*/ 5471872 h 7049157"/>
              <a:gd name="connsiteX199" fmla="*/ 9280814 w 9804209"/>
              <a:gd name="connsiteY199" fmla="*/ 5504136 h 7049157"/>
              <a:gd name="connsiteX200" fmla="*/ 9260050 w 9804209"/>
              <a:gd name="connsiteY200" fmla="*/ 5484628 h 7049157"/>
              <a:gd name="connsiteX201" fmla="*/ 9291833 w 9804209"/>
              <a:gd name="connsiteY201" fmla="*/ 5471861 h 7049157"/>
              <a:gd name="connsiteX202" fmla="*/ 6565489 w 9804209"/>
              <a:gd name="connsiteY202" fmla="*/ 5467169 h 7049157"/>
              <a:gd name="connsiteX203" fmla="*/ 6556745 w 9804209"/>
              <a:gd name="connsiteY203" fmla="*/ 5481942 h 7049157"/>
              <a:gd name="connsiteX204" fmla="*/ 6565493 w 9804209"/>
              <a:gd name="connsiteY204" fmla="*/ 5467169 h 7049157"/>
              <a:gd name="connsiteX205" fmla="*/ 6640114 w 9804209"/>
              <a:gd name="connsiteY205" fmla="*/ 5450167 h 7049157"/>
              <a:gd name="connsiteX206" fmla="*/ 6640030 w 9804209"/>
              <a:gd name="connsiteY206" fmla="*/ 5450203 h 7049157"/>
              <a:gd name="connsiteX207" fmla="*/ 6626668 w 9804209"/>
              <a:gd name="connsiteY207" fmla="*/ 5465053 h 7049157"/>
              <a:gd name="connsiteX208" fmla="*/ 6626713 w 9804209"/>
              <a:gd name="connsiteY208" fmla="*/ 5465037 h 7049157"/>
              <a:gd name="connsiteX209" fmla="*/ 6649682 w 9804209"/>
              <a:gd name="connsiteY209" fmla="*/ 5445997 h 7049157"/>
              <a:gd name="connsiteX210" fmla="*/ 6646959 w 9804209"/>
              <a:gd name="connsiteY210" fmla="*/ 5447184 h 7049157"/>
              <a:gd name="connsiteX211" fmla="*/ 6649684 w 9804209"/>
              <a:gd name="connsiteY211" fmla="*/ 5445997 h 7049157"/>
              <a:gd name="connsiteX212" fmla="*/ 9368411 w 9804209"/>
              <a:gd name="connsiteY212" fmla="*/ 5431083 h 7049157"/>
              <a:gd name="connsiteX213" fmla="*/ 9369959 w 9804209"/>
              <a:gd name="connsiteY213" fmla="*/ 5469043 h 7049157"/>
              <a:gd name="connsiteX214" fmla="*/ 9345197 w 9804209"/>
              <a:gd name="connsiteY214" fmla="*/ 5456895 h 7049157"/>
              <a:gd name="connsiteX215" fmla="*/ 9368411 w 9804209"/>
              <a:gd name="connsiteY215" fmla="*/ 5431083 h 7049157"/>
              <a:gd name="connsiteX216" fmla="*/ 6324842 w 9804209"/>
              <a:gd name="connsiteY216" fmla="*/ 5428592 h 7049157"/>
              <a:gd name="connsiteX217" fmla="*/ 6328550 w 9804209"/>
              <a:gd name="connsiteY217" fmla="*/ 5439847 h 7049157"/>
              <a:gd name="connsiteX218" fmla="*/ 6314556 w 9804209"/>
              <a:gd name="connsiteY218" fmla="*/ 5453487 h 7049157"/>
              <a:gd name="connsiteX219" fmla="*/ 6313272 w 9804209"/>
              <a:gd name="connsiteY219" fmla="*/ 5484662 h 7049157"/>
              <a:gd name="connsiteX220" fmla="*/ 6317347 w 9804209"/>
              <a:gd name="connsiteY220" fmla="*/ 5492693 h 7049157"/>
              <a:gd name="connsiteX221" fmla="*/ 6313394 w 9804209"/>
              <a:gd name="connsiteY221" fmla="*/ 5484892 h 7049157"/>
              <a:gd name="connsiteX222" fmla="*/ 6314675 w 9804209"/>
              <a:gd name="connsiteY222" fmla="*/ 5453708 h 7049157"/>
              <a:gd name="connsiteX223" fmla="*/ 6324911 w 9804209"/>
              <a:gd name="connsiteY223" fmla="*/ 5428689 h 7049157"/>
              <a:gd name="connsiteX224" fmla="*/ 7292799 w 9804209"/>
              <a:gd name="connsiteY224" fmla="*/ 5428212 h 7049157"/>
              <a:gd name="connsiteX225" fmla="*/ 7282840 w 9804209"/>
              <a:gd name="connsiteY225" fmla="*/ 5436411 h 7049157"/>
              <a:gd name="connsiteX226" fmla="*/ 7260807 w 9804209"/>
              <a:gd name="connsiteY226" fmla="*/ 5450673 h 7049157"/>
              <a:gd name="connsiteX227" fmla="*/ 7242591 w 9804209"/>
              <a:gd name="connsiteY227" fmla="*/ 5468195 h 7049157"/>
              <a:gd name="connsiteX228" fmla="*/ 7242535 w 9804209"/>
              <a:gd name="connsiteY228" fmla="*/ 5468451 h 7049157"/>
              <a:gd name="connsiteX229" fmla="*/ 7260713 w 9804209"/>
              <a:gd name="connsiteY229" fmla="*/ 5450972 h 7049157"/>
              <a:gd name="connsiteX230" fmla="*/ 7292825 w 9804209"/>
              <a:gd name="connsiteY230" fmla="*/ 5428423 h 7049157"/>
              <a:gd name="connsiteX231" fmla="*/ 5196415 w 9804209"/>
              <a:gd name="connsiteY231" fmla="*/ 5411181 h 7049157"/>
              <a:gd name="connsiteX232" fmla="*/ 5180790 w 9804209"/>
              <a:gd name="connsiteY232" fmla="*/ 5421721 h 7049157"/>
              <a:gd name="connsiteX233" fmla="*/ 5173636 w 9804209"/>
              <a:gd name="connsiteY233" fmla="*/ 5432084 h 7049157"/>
              <a:gd name="connsiteX234" fmla="*/ 5173662 w 9804209"/>
              <a:gd name="connsiteY234" fmla="*/ 5432291 h 7049157"/>
              <a:gd name="connsiteX235" fmla="*/ 5180488 w 9804209"/>
              <a:gd name="connsiteY235" fmla="*/ 5422413 h 7049157"/>
              <a:gd name="connsiteX236" fmla="*/ 5196654 w 9804209"/>
              <a:gd name="connsiteY236" fmla="*/ 5411516 h 7049157"/>
              <a:gd name="connsiteX237" fmla="*/ 8790459 w 9804209"/>
              <a:gd name="connsiteY237" fmla="*/ 5389145 h 7049157"/>
              <a:gd name="connsiteX238" fmla="*/ 8808973 w 9804209"/>
              <a:gd name="connsiteY238" fmla="*/ 5404701 h 7049157"/>
              <a:gd name="connsiteX239" fmla="*/ 8869682 w 9804209"/>
              <a:gd name="connsiteY239" fmla="*/ 5416072 h 7049157"/>
              <a:gd name="connsiteX240" fmla="*/ 8869682 w 9804209"/>
              <a:gd name="connsiteY240" fmla="*/ 5469118 h 7049157"/>
              <a:gd name="connsiteX241" fmla="*/ 8890181 w 9804209"/>
              <a:gd name="connsiteY241" fmla="*/ 5538082 h 7049157"/>
              <a:gd name="connsiteX242" fmla="*/ 8868106 w 9804209"/>
              <a:gd name="connsiteY242" fmla="*/ 5592646 h 7049157"/>
              <a:gd name="connsiteX243" fmla="*/ 8879930 w 9804209"/>
              <a:gd name="connsiteY243" fmla="*/ 5636599 h 7049157"/>
              <a:gd name="connsiteX244" fmla="*/ 8862585 w 9804209"/>
              <a:gd name="connsiteY244" fmla="*/ 5674487 h 7049157"/>
              <a:gd name="connsiteX245" fmla="*/ 8865739 w 9804209"/>
              <a:gd name="connsiteY245" fmla="*/ 5713898 h 7049157"/>
              <a:gd name="connsiteX246" fmla="*/ 8855491 w 9804209"/>
              <a:gd name="connsiteY246" fmla="*/ 5754821 h 7049157"/>
              <a:gd name="connsiteX247" fmla="*/ 8846817 w 9804209"/>
              <a:gd name="connsiteY247" fmla="*/ 5821509 h 7049157"/>
              <a:gd name="connsiteX248" fmla="*/ 8836569 w 9804209"/>
              <a:gd name="connsiteY248" fmla="*/ 5851061 h 7049157"/>
              <a:gd name="connsiteX249" fmla="*/ 8800302 w 9804209"/>
              <a:gd name="connsiteY249" fmla="*/ 5916237 h 7049157"/>
              <a:gd name="connsiteX250" fmla="*/ 8786897 w 9804209"/>
              <a:gd name="connsiteY250" fmla="*/ 5979137 h 7049157"/>
              <a:gd name="connsiteX251" fmla="*/ 8795571 w 9804209"/>
              <a:gd name="connsiteY251" fmla="*/ 6029907 h 7049157"/>
              <a:gd name="connsiteX252" fmla="*/ 8773496 w 9804209"/>
              <a:gd name="connsiteY252" fmla="*/ 6054918 h 7049157"/>
              <a:gd name="connsiteX253" fmla="*/ 8741959 w 9804209"/>
              <a:gd name="connsiteY253" fmla="*/ 6013995 h 7049157"/>
              <a:gd name="connsiteX254" fmla="*/ 8695444 w 9804209"/>
              <a:gd name="connsiteY254" fmla="*/ 5967766 h 7049157"/>
              <a:gd name="connsiteX255" fmla="*/ 8637102 w 9804209"/>
              <a:gd name="connsiteY255" fmla="*/ 5938213 h 7049157"/>
              <a:gd name="connsiteX256" fmla="*/ 8606352 w 9804209"/>
              <a:gd name="connsiteY256" fmla="*/ 5888196 h 7049157"/>
              <a:gd name="connsiteX257" fmla="*/ 8571662 w 9804209"/>
              <a:gd name="connsiteY257" fmla="*/ 5855608 h 7049157"/>
              <a:gd name="connsiteX258" fmla="*/ 8574815 w 9804209"/>
              <a:gd name="connsiteY258" fmla="*/ 5794985 h 7049157"/>
              <a:gd name="connsiteX259" fmla="*/ 8559837 w 9804209"/>
              <a:gd name="connsiteY259" fmla="*/ 5765427 h 7049157"/>
              <a:gd name="connsiteX260" fmla="*/ 8583489 w 9804209"/>
              <a:gd name="connsiteY260" fmla="*/ 5719204 h 7049157"/>
              <a:gd name="connsiteX261" fmla="*/ 8589007 w 9804209"/>
              <a:gd name="connsiteY261" fmla="*/ 5689645 h 7049157"/>
              <a:gd name="connsiteX262" fmla="*/ 8611082 w 9804209"/>
              <a:gd name="connsiteY262" fmla="*/ 5636599 h 7049157"/>
              <a:gd name="connsiteX263" fmla="*/ 8630004 w 9804209"/>
              <a:gd name="connsiteY263" fmla="*/ 5570670 h 7049157"/>
              <a:gd name="connsiteX264" fmla="*/ 8657600 w 9804209"/>
              <a:gd name="connsiteY264" fmla="*/ 5542629 h 7049157"/>
              <a:gd name="connsiteX265" fmla="*/ 8685193 w 9804209"/>
              <a:gd name="connsiteY265" fmla="*/ 5485035 h 7049157"/>
              <a:gd name="connsiteX266" fmla="*/ 8693867 w 9804209"/>
              <a:gd name="connsiteY266" fmla="*/ 5452448 h 7049157"/>
              <a:gd name="connsiteX267" fmla="*/ 8737229 w 9804209"/>
              <a:gd name="connsiteY267" fmla="*/ 5428954 h 7049157"/>
              <a:gd name="connsiteX268" fmla="*/ 8781380 w 9804209"/>
              <a:gd name="connsiteY268" fmla="*/ 5393336 h 7049157"/>
              <a:gd name="connsiteX269" fmla="*/ 8790459 w 9804209"/>
              <a:gd name="connsiteY269" fmla="*/ 5389145 h 7049157"/>
              <a:gd name="connsiteX270" fmla="*/ 7718274 w 9804209"/>
              <a:gd name="connsiteY270" fmla="*/ 5352143 h 7049157"/>
              <a:gd name="connsiteX271" fmla="*/ 7718059 w 9804209"/>
              <a:gd name="connsiteY271" fmla="*/ 5352400 h 7049157"/>
              <a:gd name="connsiteX272" fmla="*/ 7718408 w 9804209"/>
              <a:gd name="connsiteY272" fmla="*/ 5354254 h 7049157"/>
              <a:gd name="connsiteX273" fmla="*/ 7718832 w 9804209"/>
              <a:gd name="connsiteY273" fmla="*/ 5360926 h 7049157"/>
              <a:gd name="connsiteX274" fmla="*/ 7720289 w 9804209"/>
              <a:gd name="connsiteY274" fmla="*/ 5364246 h 7049157"/>
              <a:gd name="connsiteX275" fmla="*/ 7720814 w 9804209"/>
              <a:gd name="connsiteY275" fmla="*/ 5367033 h 7049157"/>
              <a:gd name="connsiteX276" fmla="*/ 7728809 w 9804209"/>
              <a:gd name="connsiteY276" fmla="*/ 5385024 h 7049157"/>
              <a:gd name="connsiteX277" fmla="*/ 7732717 w 9804209"/>
              <a:gd name="connsiteY277" fmla="*/ 5401252 h 7049157"/>
              <a:gd name="connsiteX278" fmla="*/ 7733028 w 9804209"/>
              <a:gd name="connsiteY278" fmla="*/ 5400837 h 7049157"/>
              <a:gd name="connsiteX279" fmla="*/ 7728985 w 9804209"/>
              <a:gd name="connsiteY279" fmla="*/ 5384055 h 7049157"/>
              <a:gd name="connsiteX280" fmla="*/ 7720289 w 9804209"/>
              <a:gd name="connsiteY280" fmla="*/ 5364246 h 7049157"/>
              <a:gd name="connsiteX281" fmla="*/ 7718408 w 9804209"/>
              <a:gd name="connsiteY281" fmla="*/ 5354254 h 7049157"/>
              <a:gd name="connsiteX282" fmla="*/ 9558221 w 9804209"/>
              <a:gd name="connsiteY282" fmla="*/ 5335769 h 7049157"/>
              <a:gd name="connsiteX283" fmla="*/ 9575703 w 9804209"/>
              <a:gd name="connsiteY283" fmla="*/ 5338187 h 7049157"/>
              <a:gd name="connsiteX284" fmla="*/ 9579631 w 9804209"/>
              <a:gd name="connsiteY284" fmla="*/ 5365273 h 7049157"/>
              <a:gd name="connsiteX285" fmla="*/ 9555275 w 9804209"/>
              <a:gd name="connsiteY285" fmla="*/ 5362177 h 7049157"/>
              <a:gd name="connsiteX286" fmla="*/ 9541919 w 9804209"/>
              <a:gd name="connsiteY286" fmla="*/ 5339735 h 7049157"/>
              <a:gd name="connsiteX287" fmla="*/ 9558221 w 9804209"/>
              <a:gd name="connsiteY287" fmla="*/ 5335769 h 7049157"/>
              <a:gd name="connsiteX288" fmla="*/ 6320267 w 9804209"/>
              <a:gd name="connsiteY288" fmla="*/ 5328784 h 7049157"/>
              <a:gd name="connsiteX289" fmla="*/ 6327962 w 9804209"/>
              <a:gd name="connsiteY289" fmla="*/ 5343585 h 7049157"/>
              <a:gd name="connsiteX290" fmla="*/ 6317704 w 9804209"/>
              <a:gd name="connsiteY290" fmla="*/ 5394368 h 7049157"/>
              <a:gd name="connsiteX291" fmla="*/ 6310906 w 9804209"/>
              <a:gd name="connsiteY291" fmla="*/ 5409148 h 7049157"/>
              <a:gd name="connsiteX292" fmla="*/ 6311028 w 9804209"/>
              <a:gd name="connsiteY292" fmla="*/ 5409318 h 7049157"/>
              <a:gd name="connsiteX293" fmla="*/ 6310182 w 9804209"/>
              <a:gd name="connsiteY293" fmla="*/ 5401392 h 7049157"/>
              <a:gd name="connsiteX294" fmla="*/ 6317826 w 9804209"/>
              <a:gd name="connsiteY294" fmla="*/ 5394568 h 7049157"/>
              <a:gd name="connsiteX295" fmla="*/ 6328061 w 9804209"/>
              <a:gd name="connsiteY295" fmla="*/ 5343771 h 7049157"/>
              <a:gd name="connsiteX296" fmla="*/ 6320283 w 9804209"/>
              <a:gd name="connsiteY296" fmla="*/ 5328784 h 7049157"/>
              <a:gd name="connsiteX297" fmla="*/ 5223517 w 9804209"/>
              <a:gd name="connsiteY297" fmla="*/ 5309132 h 7049157"/>
              <a:gd name="connsiteX298" fmla="*/ 5216594 w 9804209"/>
              <a:gd name="connsiteY298" fmla="*/ 5313710 h 7049157"/>
              <a:gd name="connsiteX299" fmla="*/ 5213953 w 9804209"/>
              <a:gd name="connsiteY299" fmla="*/ 5317500 h 7049157"/>
              <a:gd name="connsiteX300" fmla="*/ 5213808 w 9804209"/>
              <a:gd name="connsiteY300" fmla="*/ 5317620 h 7049157"/>
              <a:gd name="connsiteX301" fmla="*/ 5213086 w 9804209"/>
              <a:gd name="connsiteY301" fmla="*/ 5318745 h 7049157"/>
              <a:gd name="connsiteX302" fmla="*/ 5208528 w 9804209"/>
              <a:gd name="connsiteY302" fmla="*/ 5325284 h 7049157"/>
              <a:gd name="connsiteX303" fmla="*/ 5184733 w 9804209"/>
              <a:gd name="connsiteY303" fmla="*/ 5360313 h 7049157"/>
              <a:gd name="connsiteX304" fmla="*/ 5166703 w 9804209"/>
              <a:gd name="connsiteY304" fmla="*/ 5383240 h 7049157"/>
              <a:gd name="connsiteX305" fmla="*/ 5166781 w 9804209"/>
              <a:gd name="connsiteY305" fmla="*/ 5383281 h 7049157"/>
              <a:gd name="connsiteX306" fmla="*/ 5169904 w 9804209"/>
              <a:gd name="connsiteY306" fmla="*/ 5377952 h 7049157"/>
              <a:gd name="connsiteX307" fmla="*/ 5184430 w 9804209"/>
              <a:gd name="connsiteY307" fmla="*/ 5361016 h 7049157"/>
              <a:gd name="connsiteX308" fmla="*/ 5201707 w 9804209"/>
              <a:gd name="connsiteY308" fmla="*/ 5336475 h 7049157"/>
              <a:gd name="connsiteX309" fmla="*/ 5213086 w 9804209"/>
              <a:gd name="connsiteY309" fmla="*/ 5318745 h 7049157"/>
              <a:gd name="connsiteX310" fmla="*/ 5213953 w 9804209"/>
              <a:gd name="connsiteY310" fmla="*/ 5317500 h 7049157"/>
              <a:gd name="connsiteX311" fmla="*/ 5223247 w 9804209"/>
              <a:gd name="connsiteY311" fmla="*/ 5309851 h 7049157"/>
              <a:gd name="connsiteX312" fmla="*/ 5232542 w 9804209"/>
              <a:gd name="connsiteY312" fmla="*/ 5318569 h 7049157"/>
              <a:gd name="connsiteX313" fmla="*/ 5270397 w 9804209"/>
              <a:gd name="connsiteY313" fmla="*/ 5341307 h 7049157"/>
              <a:gd name="connsiteX314" fmla="*/ 5277211 w 9804209"/>
              <a:gd name="connsiteY314" fmla="*/ 5326562 h 7049157"/>
              <a:gd name="connsiteX315" fmla="*/ 5277157 w 9804209"/>
              <a:gd name="connsiteY315" fmla="*/ 5326458 h 7049157"/>
              <a:gd name="connsiteX316" fmla="*/ 5270628 w 9804209"/>
              <a:gd name="connsiteY316" fmla="*/ 5340591 h 7049157"/>
              <a:gd name="connsiteX317" fmla="*/ 5232800 w 9804209"/>
              <a:gd name="connsiteY317" fmla="*/ 5317848 h 7049157"/>
              <a:gd name="connsiteX318" fmla="*/ 5223517 w 9804209"/>
              <a:gd name="connsiteY318" fmla="*/ 5309132 h 7049157"/>
              <a:gd name="connsiteX319" fmla="*/ 5472295 w 9804209"/>
              <a:gd name="connsiteY319" fmla="*/ 5305909 h 7049157"/>
              <a:gd name="connsiteX320" fmla="*/ 5459768 w 9804209"/>
              <a:gd name="connsiteY320" fmla="*/ 5314814 h 7049157"/>
              <a:gd name="connsiteX321" fmla="*/ 5388056 w 9804209"/>
              <a:gd name="connsiteY321" fmla="*/ 5326185 h 7049157"/>
              <a:gd name="connsiteX322" fmla="*/ 5295063 w 9804209"/>
              <a:gd name="connsiteY322" fmla="*/ 5317848 h 7049157"/>
              <a:gd name="connsiteX323" fmla="*/ 5272739 w 9804209"/>
              <a:gd name="connsiteY323" fmla="*/ 5313406 h 7049157"/>
              <a:gd name="connsiteX324" fmla="*/ 5272681 w 9804209"/>
              <a:gd name="connsiteY324" fmla="*/ 5314161 h 7049157"/>
              <a:gd name="connsiteX325" fmla="*/ 5294845 w 9804209"/>
              <a:gd name="connsiteY325" fmla="*/ 5318569 h 7049157"/>
              <a:gd name="connsiteX326" fmla="*/ 5387902 w 9804209"/>
              <a:gd name="connsiteY326" fmla="*/ 5326905 h 7049157"/>
              <a:gd name="connsiteX327" fmla="*/ 5459668 w 9804209"/>
              <a:gd name="connsiteY327" fmla="*/ 5315532 h 7049157"/>
              <a:gd name="connsiteX328" fmla="*/ 5471742 w 9804209"/>
              <a:gd name="connsiteY328" fmla="*/ 5307208 h 7049157"/>
              <a:gd name="connsiteX329" fmla="*/ 5479627 w 9804209"/>
              <a:gd name="connsiteY329" fmla="*/ 5287951 h 7049157"/>
              <a:gd name="connsiteX330" fmla="*/ 5475461 w 9804209"/>
              <a:gd name="connsiteY330" fmla="*/ 5298482 h 7049157"/>
              <a:gd name="connsiteX331" fmla="*/ 5479380 w 9804209"/>
              <a:gd name="connsiteY331" fmla="*/ 5289290 h 7049157"/>
              <a:gd name="connsiteX332" fmla="*/ 7723359 w 9804209"/>
              <a:gd name="connsiteY332" fmla="*/ 5237481 h 7049157"/>
              <a:gd name="connsiteX333" fmla="*/ 7723345 w 9804209"/>
              <a:gd name="connsiteY333" fmla="*/ 5237497 h 7049157"/>
              <a:gd name="connsiteX334" fmla="*/ 7723340 w 9804209"/>
              <a:gd name="connsiteY334" fmla="*/ 5237601 h 7049157"/>
              <a:gd name="connsiteX335" fmla="*/ 7720509 w 9804209"/>
              <a:gd name="connsiteY335" fmla="*/ 5255883 h 7049157"/>
              <a:gd name="connsiteX336" fmla="*/ 7722371 w 9804209"/>
              <a:gd name="connsiteY336" fmla="*/ 5259640 h 7049157"/>
              <a:gd name="connsiteX337" fmla="*/ 7722014 w 9804209"/>
              <a:gd name="connsiteY337" fmla="*/ 5267748 h 7049157"/>
              <a:gd name="connsiteX338" fmla="*/ 7740630 w 9804209"/>
              <a:gd name="connsiteY338" fmla="*/ 5297841 h 7049157"/>
              <a:gd name="connsiteX339" fmla="*/ 7751570 w 9804209"/>
              <a:gd name="connsiteY339" fmla="*/ 5312705 h 7049157"/>
              <a:gd name="connsiteX340" fmla="*/ 7751779 w 9804209"/>
              <a:gd name="connsiteY340" fmla="*/ 5311736 h 7049157"/>
              <a:gd name="connsiteX341" fmla="*/ 7740811 w 9804209"/>
              <a:gd name="connsiteY341" fmla="*/ 5296839 h 7049157"/>
              <a:gd name="connsiteX342" fmla="*/ 7722371 w 9804209"/>
              <a:gd name="connsiteY342" fmla="*/ 5259640 h 7049157"/>
              <a:gd name="connsiteX343" fmla="*/ 7723340 w 9804209"/>
              <a:gd name="connsiteY343" fmla="*/ 5237601 h 7049157"/>
              <a:gd name="connsiteX344" fmla="*/ 5692005 w 9804209"/>
              <a:gd name="connsiteY344" fmla="*/ 5227278 h 7049157"/>
              <a:gd name="connsiteX345" fmla="*/ 5689202 w 9804209"/>
              <a:gd name="connsiteY345" fmla="*/ 5229500 h 7049157"/>
              <a:gd name="connsiteX346" fmla="*/ 5683668 w 9804209"/>
              <a:gd name="connsiteY346" fmla="*/ 5232385 h 7049157"/>
              <a:gd name="connsiteX347" fmla="*/ 5657501 w 9804209"/>
              <a:gd name="connsiteY347" fmla="*/ 5233707 h 7049157"/>
              <a:gd name="connsiteX348" fmla="*/ 5607827 w 9804209"/>
              <a:gd name="connsiteY348" fmla="*/ 5239004 h 7049157"/>
              <a:gd name="connsiteX349" fmla="*/ 5568394 w 9804209"/>
              <a:gd name="connsiteY349" fmla="*/ 5254934 h 7049157"/>
              <a:gd name="connsiteX350" fmla="*/ 5526599 w 9804209"/>
              <a:gd name="connsiteY350" fmla="*/ 5242037 h 7049157"/>
              <a:gd name="connsiteX351" fmla="*/ 5501367 w 9804209"/>
              <a:gd name="connsiteY351" fmla="*/ 5246592 h 7049157"/>
              <a:gd name="connsiteX352" fmla="*/ 5487166 w 9804209"/>
              <a:gd name="connsiteY352" fmla="*/ 5245837 h 7049157"/>
              <a:gd name="connsiteX353" fmla="*/ 5487166 w 9804209"/>
              <a:gd name="connsiteY353" fmla="*/ 5243419 h 7049157"/>
              <a:gd name="connsiteX354" fmla="*/ 5485636 w 9804209"/>
              <a:gd name="connsiteY354" fmla="*/ 5255381 h 7049157"/>
              <a:gd name="connsiteX355" fmla="*/ 5487264 w 9804209"/>
              <a:gd name="connsiteY355" fmla="*/ 5246558 h 7049157"/>
              <a:gd name="connsiteX356" fmla="*/ 5501464 w 9804209"/>
              <a:gd name="connsiteY356" fmla="*/ 5247317 h 7049157"/>
              <a:gd name="connsiteX357" fmla="*/ 5526697 w 9804209"/>
              <a:gd name="connsiteY357" fmla="*/ 5242770 h 7049157"/>
              <a:gd name="connsiteX358" fmla="*/ 5568494 w 9804209"/>
              <a:gd name="connsiteY358" fmla="*/ 5255653 h 7049157"/>
              <a:gd name="connsiteX359" fmla="*/ 5607927 w 9804209"/>
              <a:gd name="connsiteY359" fmla="*/ 5239733 h 7049157"/>
              <a:gd name="connsiteX360" fmla="*/ 5657618 w 9804209"/>
              <a:gd name="connsiteY360" fmla="*/ 5234433 h 7049157"/>
              <a:gd name="connsiteX361" fmla="*/ 5680075 w 9804209"/>
              <a:gd name="connsiteY361" fmla="*/ 5234258 h 7049157"/>
              <a:gd name="connsiteX362" fmla="*/ 5683668 w 9804209"/>
              <a:gd name="connsiteY362" fmla="*/ 5232385 h 7049157"/>
              <a:gd name="connsiteX363" fmla="*/ 5685694 w 9804209"/>
              <a:gd name="connsiteY363" fmla="*/ 5232282 h 7049157"/>
              <a:gd name="connsiteX364" fmla="*/ 5689202 w 9804209"/>
              <a:gd name="connsiteY364" fmla="*/ 5229500 h 7049157"/>
              <a:gd name="connsiteX365" fmla="*/ 5692217 w 9804209"/>
              <a:gd name="connsiteY365" fmla="*/ 5227929 h 7049157"/>
              <a:gd name="connsiteX366" fmla="*/ 5431391 w 9804209"/>
              <a:gd name="connsiteY366" fmla="*/ 5183460 h 7049157"/>
              <a:gd name="connsiteX367" fmla="*/ 5431173 w 9804209"/>
              <a:gd name="connsiteY367" fmla="*/ 5183468 h 7049157"/>
              <a:gd name="connsiteX368" fmla="*/ 5421715 w 9804209"/>
              <a:gd name="connsiteY368" fmla="*/ 5191254 h 7049157"/>
              <a:gd name="connsiteX369" fmla="*/ 5397064 w 9804209"/>
              <a:gd name="connsiteY369" fmla="*/ 5214621 h 7049157"/>
              <a:gd name="connsiteX370" fmla="*/ 5374161 w 9804209"/>
              <a:gd name="connsiteY370" fmla="*/ 5226238 h 7049157"/>
              <a:gd name="connsiteX371" fmla="*/ 5372710 w 9804209"/>
              <a:gd name="connsiteY371" fmla="*/ 5226857 h 7049157"/>
              <a:gd name="connsiteX372" fmla="*/ 5372957 w 9804209"/>
              <a:gd name="connsiteY372" fmla="*/ 5226849 h 7049157"/>
              <a:gd name="connsiteX373" fmla="*/ 5374161 w 9804209"/>
              <a:gd name="connsiteY373" fmla="*/ 5226238 h 7049157"/>
              <a:gd name="connsiteX374" fmla="*/ 5393527 w 9804209"/>
              <a:gd name="connsiteY374" fmla="*/ 5217974 h 7049157"/>
              <a:gd name="connsiteX375" fmla="*/ 5397064 w 9804209"/>
              <a:gd name="connsiteY375" fmla="*/ 5214621 h 7049157"/>
              <a:gd name="connsiteX376" fmla="*/ 5402853 w 9804209"/>
              <a:gd name="connsiteY376" fmla="*/ 5211685 h 7049157"/>
              <a:gd name="connsiteX377" fmla="*/ 5421940 w 9804209"/>
              <a:gd name="connsiteY377" fmla="*/ 5191245 h 7049157"/>
              <a:gd name="connsiteX378" fmla="*/ 5666884 w 9804209"/>
              <a:gd name="connsiteY378" fmla="*/ 5168757 h 7049157"/>
              <a:gd name="connsiteX379" fmla="*/ 5664592 w 9804209"/>
              <a:gd name="connsiteY379" fmla="*/ 5184421 h 7049157"/>
              <a:gd name="connsiteX380" fmla="*/ 5664768 w 9804209"/>
              <a:gd name="connsiteY380" fmla="*/ 5184753 h 7049157"/>
              <a:gd name="connsiteX381" fmla="*/ 5667079 w 9804209"/>
              <a:gd name="connsiteY381" fmla="*/ 5168960 h 7049157"/>
              <a:gd name="connsiteX382" fmla="*/ 4431244 w 9804209"/>
              <a:gd name="connsiteY382" fmla="*/ 5096803 h 7049157"/>
              <a:gd name="connsiteX383" fmla="*/ 4428386 w 9804209"/>
              <a:gd name="connsiteY383" fmla="*/ 5098046 h 7049157"/>
              <a:gd name="connsiteX384" fmla="*/ 4416966 w 9804209"/>
              <a:gd name="connsiteY384" fmla="*/ 5101872 h 7049157"/>
              <a:gd name="connsiteX385" fmla="*/ 4415195 w 9804209"/>
              <a:gd name="connsiteY385" fmla="*/ 5103783 h 7049157"/>
              <a:gd name="connsiteX386" fmla="*/ 4409344 w 9804209"/>
              <a:gd name="connsiteY386" fmla="*/ 5106328 h 7049157"/>
              <a:gd name="connsiteX387" fmla="*/ 4395765 w 9804209"/>
              <a:gd name="connsiteY387" fmla="*/ 5123774 h 7049157"/>
              <a:gd name="connsiteX388" fmla="*/ 4343707 w 9804209"/>
              <a:gd name="connsiteY388" fmla="*/ 5157885 h 7049157"/>
              <a:gd name="connsiteX389" fmla="*/ 4327431 w 9804209"/>
              <a:gd name="connsiteY389" fmla="*/ 5163964 h 7049157"/>
              <a:gd name="connsiteX390" fmla="*/ 4311994 w 9804209"/>
              <a:gd name="connsiteY390" fmla="*/ 5164940 h 7049157"/>
              <a:gd name="connsiteX391" fmla="*/ 4312053 w 9804209"/>
              <a:gd name="connsiteY391" fmla="*/ 5164987 h 7049157"/>
              <a:gd name="connsiteX392" fmla="*/ 4344657 w 9804209"/>
              <a:gd name="connsiteY392" fmla="*/ 5157883 h 7049157"/>
              <a:gd name="connsiteX393" fmla="*/ 4396667 w 9804209"/>
              <a:gd name="connsiteY393" fmla="*/ 5123769 h 7049157"/>
              <a:gd name="connsiteX394" fmla="*/ 4415195 w 9804209"/>
              <a:gd name="connsiteY394" fmla="*/ 5103783 h 7049157"/>
              <a:gd name="connsiteX395" fmla="*/ 4428386 w 9804209"/>
              <a:gd name="connsiteY395" fmla="*/ 5098046 h 7049157"/>
              <a:gd name="connsiteX396" fmla="*/ 4431866 w 9804209"/>
              <a:gd name="connsiteY396" fmla="*/ 5096880 h 7049157"/>
              <a:gd name="connsiteX397" fmla="*/ 5270308 w 9804209"/>
              <a:gd name="connsiteY397" fmla="*/ 5079043 h 7049157"/>
              <a:gd name="connsiteX398" fmla="*/ 5238910 w 9804209"/>
              <a:gd name="connsiteY398" fmla="*/ 5082407 h 7049157"/>
              <a:gd name="connsiteX399" fmla="*/ 5235636 w 9804209"/>
              <a:gd name="connsiteY399" fmla="*/ 5082997 h 7049157"/>
              <a:gd name="connsiteX400" fmla="*/ 5213994 w 9804209"/>
              <a:gd name="connsiteY400" fmla="*/ 5086571 h 7049157"/>
              <a:gd name="connsiteX401" fmla="*/ 5211005 w 9804209"/>
              <a:gd name="connsiteY401" fmla="*/ 5087435 h 7049157"/>
              <a:gd name="connsiteX402" fmla="*/ 5206036 w 9804209"/>
              <a:gd name="connsiteY402" fmla="*/ 5088330 h 7049157"/>
              <a:gd name="connsiteX403" fmla="*/ 5202504 w 9804209"/>
              <a:gd name="connsiteY403" fmla="*/ 5089893 h 7049157"/>
              <a:gd name="connsiteX404" fmla="*/ 5193763 w 9804209"/>
              <a:gd name="connsiteY404" fmla="*/ 5092420 h 7049157"/>
              <a:gd name="connsiteX405" fmla="*/ 5190322 w 9804209"/>
              <a:gd name="connsiteY405" fmla="*/ 5095283 h 7049157"/>
              <a:gd name="connsiteX406" fmla="*/ 5185582 w 9804209"/>
              <a:gd name="connsiteY406" fmla="*/ 5097379 h 7049157"/>
              <a:gd name="connsiteX407" fmla="*/ 5186196 w 9804209"/>
              <a:gd name="connsiteY407" fmla="*/ 5098714 h 7049157"/>
              <a:gd name="connsiteX408" fmla="*/ 5184422 w 9804209"/>
              <a:gd name="connsiteY408" fmla="*/ 5100188 h 7049157"/>
              <a:gd name="connsiteX409" fmla="*/ 5190811 w 9804209"/>
              <a:gd name="connsiteY409" fmla="*/ 5108747 h 7049157"/>
              <a:gd name="connsiteX410" fmla="*/ 5191443 w 9804209"/>
              <a:gd name="connsiteY410" fmla="*/ 5110122 h 7049157"/>
              <a:gd name="connsiteX411" fmla="*/ 5184353 w 9804209"/>
              <a:gd name="connsiteY411" fmla="*/ 5154852 h 7049157"/>
              <a:gd name="connsiteX412" fmla="*/ 5118901 w 9804209"/>
              <a:gd name="connsiteY412" fmla="*/ 5194286 h 7049157"/>
              <a:gd name="connsiteX413" fmla="*/ 5111791 w 9804209"/>
              <a:gd name="connsiteY413" fmla="*/ 5261754 h 7049157"/>
              <a:gd name="connsiteX414" fmla="*/ 5049491 w 9804209"/>
              <a:gd name="connsiteY414" fmla="*/ 5326189 h 7049157"/>
              <a:gd name="connsiteX415" fmla="*/ 5015593 w 9804209"/>
              <a:gd name="connsiteY415" fmla="*/ 5370920 h 7049157"/>
              <a:gd name="connsiteX416" fmla="*/ 5029007 w 9804209"/>
              <a:gd name="connsiteY416" fmla="*/ 5436122 h 7049157"/>
              <a:gd name="connsiteX417" fmla="*/ 5029007 w 9804209"/>
              <a:gd name="connsiteY417" fmla="*/ 5525584 h 7049157"/>
              <a:gd name="connsiteX418" fmla="*/ 4993758 w 9804209"/>
              <a:gd name="connsiteY418" fmla="*/ 5543214 h 7049157"/>
              <a:gd name="connsiteX419" fmla="*/ 4976498 w 9804209"/>
              <a:gd name="connsiteY419" fmla="*/ 5546424 h 7049157"/>
              <a:gd name="connsiteX420" fmla="*/ 4975522 w 9804209"/>
              <a:gd name="connsiteY420" fmla="*/ 5546536 h 7049157"/>
              <a:gd name="connsiteX421" fmla="*/ 4975629 w 9804209"/>
              <a:gd name="connsiteY421" fmla="*/ 5546586 h 7049157"/>
              <a:gd name="connsiteX422" fmla="*/ 4976498 w 9804209"/>
              <a:gd name="connsiteY422" fmla="*/ 5546424 h 7049157"/>
              <a:gd name="connsiteX423" fmla="*/ 4990554 w 9804209"/>
              <a:gd name="connsiteY423" fmla="*/ 5544816 h 7049157"/>
              <a:gd name="connsiteX424" fmla="*/ 4993758 w 9804209"/>
              <a:gd name="connsiteY424" fmla="*/ 5543214 h 7049157"/>
              <a:gd name="connsiteX425" fmla="*/ 5000478 w 9804209"/>
              <a:gd name="connsiteY425" fmla="*/ 5541964 h 7049157"/>
              <a:gd name="connsiteX426" fmla="*/ 5029477 w 9804209"/>
              <a:gd name="connsiteY426" fmla="*/ 5525581 h 7049157"/>
              <a:gd name="connsiteX427" fmla="*/ 5029477 w 9804209"/>
              <a:gd name="connsiteY427" fmla="*/ 5436126 h 7049157"/>
              <a:gd name="connsiteX428" fmla="*/ 5016084 w 9804209"/>
              <a:gd name="connsiteY428" fmla="*/ 5370919 h 7049157"/>
              <a:gd name="connsiteX429" fmla="*/ 5049969 w 9804209"/>
              <a:gd name="connsiteY429" fmla="*/ 5326185 h 7049157"/>
              <a:gd name="connsiteX430" fmla="*/ 5112232 w 9804209"/>
              <a:gd name="connsiteY430" fmla="*/ 5261743 h 7049157"/>
              <a:gd name="connsiteX431" fmla="*/ 5119330 w 9804209"/>
              <a:gd name="connsiteY431" fmla="*/ 5194266 h 7049157"/>
              <a:gd name="connsiteX432" fmla="*/ 5184733 w 9804209"/>
              <a:gd name="connsiteY432" fmla="*/ 5154849 h 7049157"/>
              <a:gd name="connsiteX433" fmla="*/ 5191832 w 9804209"/>
              <a:gd name="connsiteY433" fmla="*/ 5110115 h 7049157"/>
              <a:gd name="connsiteX434" fmla="*/ 5190811 w 9804209"/>
              <a:gd name="connsiteY434" fmla="*/ 5108747 h 7049157"/>
              <a:gd name="connsiteX435" fmla="*/ 5186196 w 9804209"/>
              <a:gd name="connsiteY435" fmla="*/ 5098714 h 7049157"/>
              <a:gd name="connsiteX436" fmla="*/ 5190322 w 9804209"/>
              <a:gd name="connsiteY436" fmla="*/ 5095283 h 7049157"/>
              <a:gd name="connsiteX437" fmla="*/ 5202504 w 9804209"/>
              <a:gd name="connsiteY437" fmla="*/ 5089893 h 7049157"/>
              <a:gd name="connsiteX438" fmla="*/ 5211005 w 9804209"/>
              <a:gd name="connsiteY438" fmla="*/ 5087435 h 7049157"/>
              <a:gd name="connsiteX439" fmla="*/ 5235636 w 9804209"/>
              <a:gd name="connsiteY439" fmla="*/ 5082997 h 7049157"/>
              <a:gd name="connsiteX440" fmla="*/ 5239254 w 9804209"/>
              <a:gd name="connsiteY440" fmla="*/ 5082400 h 7049157"/>
              <a:gd name="connsiteX441" fmla="*/ 5270430 w 9804209"/>
              <a:gd name="connsiteY441" fmla="*/ 5079056 h 7049157"/>
              <a:gd name="connsiteX442" fmla="*/ 7818555 w 9804209"/>
              <a:gd name="connsiteY442" fmla="*/ 5064046 h 7049157"/>
              <a:gd name="connsiteX443" fmla="*/ 7818251 w 9804209"/>
              <a:gd name="connsiteY443" fmla="*/ 5064820 h 7049157"/>
              <a:gd name="connsiteX444" fmla="*/ 7826525 w 9804209"/>
              <a:gd name="connsiteY444" fmla="*/ 5103763 h 7049157"/>
              <a:gd name="connsiteX445" fmla="*/ 7829563 w 9804209"/>
              <a:gd name="connsiteY445" fmla="*/ 5143641 h 7049157"/>
              <a:gd name="connsiteX446" fmla="*/ 7829825 w 9804209"/>
              <a:gd name="connsiteY446" fmla="*/ 5142791 h 7049157"/>
              <a:gd name="connsiteX447" fmla="*/ 7826766 w 9804209"/>
              <a:gd name="connsiteY447" fmla="*/ 5102688 h 7049157"/>
              <a:gd name="connsiteX448" fmla="*/ 6070773 w 9804209"/>
              <a:gd name="connsiteY448" fmla="*/ 5036487 h 7049157"/>
              <a:gd name="connsiteX449" fmla="*/ 6070762 w 9804209"/>
              <a:gd name="connsiteY449" fmla="*/ 5036499 h 7049157"/>
              <a:gd name="connsiteX450" fmla="*/ 6080331 w 9804209"/>
              <a:gd name="connsiteY450" fmla="*/ 5041899 h 7049157"/>
              <a:gd name="connsiteX451" fmla="*/ 6124490 w 9804209"/>
              <a:gd name="connsiteY451" fmla="*/ 5064637 h 7049157"/>
              <a:gd name="connsiteX452" fmla="*/ 6162345 w 9804209"/>
              <a:gd name="connsiteY452" fmla="*/ 5110880 h 7049157"/>
              <a:gd name="connsiteX453" fmla="*/ 6223068 w 9804209"/>
              <a:gd name="connsiteY453" fmla="*/ 5113150 h 7049157"/>
              <a:gd name="connsiteX454" fmla="*/ 6260923 w 9804209"/>
              <a:gd name="connsiteY454" fmla="*/ 5094960 h 7049157"/>
              <a:gd name="connsiteX455" fmla="*/ 6262501 w 9804209"/>
              <a:gd name="connsiteY455" fmla="*/ 5096478 h 7049157"/>
              <a:gd name="connsiteX456" fmla="*/ 6279850 w 9804209"/>
              <a:gd name="connsiteY456" fmla="*/ 5144232 h 7049157"/>
              <a:gd name="connsiteX457" fmla="*/ 6290108 w 9804209"/>
              <a:gd name="connsiteY457" fmla="*/ 5206381 h 7049157"/>
              <a:gd name="connsiteX458" fmla="*/ 6300356 w 9804209"/>
              <a:gd name="connsiteY458" fmla="*/ 5262479 h 7049157"/>
              <a:gd name="connsiteX459" fmla="*/ 6214399 w 9804209"/>
              <a:gd name="connsiteY459" fmla="*/ 5313262 h 7049157"/>
              <a:gd name="connsiteX460" fmla="*/ 6194169 w 9804209"/>
              <a:gd name="connsiteY460" fmla="*/ 5330438 h 7049157"/>
              <a:gd name="connsiteX461" fmla="*/ 6193673 w 9804209"/>
              <a:gd name="connsiteY461" fmla="*/ 5331234 h 7049157"/>
              <a:gd name="connsiteX462" fmla="*/ 6189513 w 9804209"/>
              <a:gd name="connsiteY462" fmla="*/ 5334766 h 7049157"/>
              <a:gd name="connsiteX463" fmla="*/ 6187622 w 9804209"/>
              <a:gd name="connsiteY463" fmla="*/ 5340942 h 7049157"/>
              <a:gd name="connsiteX464" fmla="*/ 6187003 w 9804209"/>
              <a:gd name="connsiteY464" fmla="*/ 5341935 h 7049157"/>
              <a:gd name="connsiteX465" fmla="*/ 6187270 w 9804209"/>
              <a:gd name="connsiteY465" fmla="*/ 5342092 h 7049157"/>
              <a:gd name="connsiteX466" fmla="*/ 6187622 w 9804209"/>
              <a:gd name="connsiteY466" fmla="*/ 5340942 h 7049157"/>
              <a:gd name="connsiteX467" fmla="*/ 6193673 w 9804209"/>
              <a:gd name="connsiteY467" fmla="*/ 5331234 h 7049157"/>
              <a:gd name="connsiteX468" fmla="*/ 6214620 w 9804209"/>
              <a:gd name="connsiteY468" fmla="*/ 5313445 h 7049157"/>
              <a:gd name="connsiteX469" fmla="*/ 6300496 w 9804209"/>
              <a:gd name="connsiteY469" fmla="*/ 5262639 h 7049157"/>
              <a:gd name="connsiteX470" fmla="*/ 6290251 w 9804209"/>
              <a:gd name="connsiteY470" fmla="*/ 5206534 h 7049157"/>
              <a:gd name="connsiteX471" fmla="*/ 6280015 w 9804209"/>
              <a:gd name="connsiteY471" fmla="*/ 5144360 h 7049157"/>
              <a:gd name="connsiteX472" fmla="*/ 6262676 w 9804209"/>
              <a:gd name="connsiteY472" fmla="*/ 5096597 h 7049157"/>
              <a:gd name="connsiteX473" fmla="*/ 6258520 w 9804209"/>
              <a:gd name="connsiteY473" fmla="*/ 5087483 h 7049157"/>
              <a:gd name="connsiteX474" fmla="*/ 6260765 w 9804209"/>
              <a:gd name="connsiteY474" fmla="*/ 5094205 h 7049157"/>
              <a:gd name="connsiteX475" fmla="*/ 6222928 w 9804209"/>
              <a:gd name="connsiteY475" fmla="*/ 5112399 h 7049157"/>
              <a:gd name="connsiteX476" fmla="*/ 6162204 w 9804209"/>
              <a:gd name="connsiteY476" fmla="*/ 5110122 h 7049157"/>
              <a:gd name="connsiteX477" fmla="*/ 6124347 w 9804209"/>
              <a:gd name="connsiteY477" fmla="*/ 5063881 h 7049157"/>
              <a:gd name="connsiteX478" fmla="*/ 6080187 w 9804209"/>
              <a:gd name="connsiteY478" fmla="*/ 5041144 h 7049157"/>
              <a:gd name="connsiteX479" fmla="*/ 6071229 w 9804209"/>
              <a:gd name="connsiteY479" fmla="*/ 5038834 h 7049157"/>
              <a:gd name="connsiteX480" fmla="*/ 7222883 w 9804209"/>
              <a:gd name="connsiteY480" fmla="*/ 5029420 h 7049157"/>
              <a:gd name="connsiteX481" fmla="*/ 7213775 w 9804209"/>
              <a:gd name="connsiteY481" fmla="*/ 5053674 h 7049157"/>
              <a:gd name="connsiteX482" fmla="*/ 7184032 w 9804209"/>
              <a:gd name="connsiteY482" fmla="*/ 5082710 h 7049157"/>
              <a:gd name="connsiteX483" fmla="*/ 7162099 w 9804209"/>
              <a:gd name="connsiteY483" fmla="*/ 5099351 h 7049157"/>
              <a:gd name="connsiteX484" fmla="*/ 7143432 w 9804209"/>
              <a:gd name="connsiteY484" fmla="*/ 5113273 h 7049157"/>
              <a:gd name="connsiteX485" fmla="*/ 7126320 w 9804209"/>
              <a:gd name="connsiteY485" fmla="*/ 5135629 h 7049157"/>
              <a:gd name="connsiteX486" fmla="*/ 7126297 w 9804209"/>
              <a:gd name="connsiteY486" fmla="*/ 5135822 h 7049157"/>
              <a:gd name="connsiteX487" fmla="*/ 7143296 w 9804209"/>
              <a:gd name="connsiteY487" fmla="*/ 5113618 h 7049157"/>
              <a:gd name="connsiteX488" fmla="*/ 7162099 w 9804209"/>
              <a:gd name="connsiteY488" fmla="*/ 5099351 h 7049157"/>
              <a:gd name="connsiteX489" fmla="*/ 7182798 w 9804209"/>
              <a:gd name="connsiteY489" fmla="*/ 5083914 h 7049157"/>
              <a:gd name="connsiteX490" fmla="*/ 7184032 w 9804209"/>
              <a:gd name="connsiteY490" fmla="*/ 5082710 h 7049157"/>
              <a:gd name="connsiteX491" fmla="*/ 7194617 w 9804209"/>
              <a:gd name="connsiteY491" fmla="*/ 5074678 h 7049157"/>
              <a:gd name="connsiteX492" fmla="*/ 7222890 w 9804209"/>
              <a:gd name="connsiteY492" fmla="*/ 5029475 h 7049157"/>
              <a:gd name="connsiteX493" fmla="*/ 4178122 w 9804209"/>
              <a:gd name="connsiteY493" fmla="*/ 5024431 h 7049157"/>
              <a:gd name="connsiteX494" fmla="*/ 4177269 w 9804209"/>
              <a:gd name="connsiteY494" fmla="*/ 5024925 h 7049157"/>
              <a:gd name="connsiteX495" fmla="*/ 4175127 w 9804209"/>
              <a:gd name="connsiteY495" fmla="*/ 5040319 h 7049157"/>
              <a:gd name="connsiteX496" fmla="*/ 4182210 w 9804209"/>
              <a:gd name="connsiteY496" fmla="*/ 5135872 h 7049157"/>
              <a:gd name="connsiteX497" fmla="*/ 4172334 w 9804209"/>
              <a:gd name="connsiteY497" fmla="*/ 5163095 h 7049157"/>
              <a:gd name="connsiteX498" fmla="*/ 4173054 w 9804209"/>
              <a:gd name="connsiteY498" fmla="*/ 5162807 h 7049157"/>
              <a:gd name="connsiteX499" fmla="*/ 4183107 w 9804209"/>
              <a:gd name="connsiteY499" fmla="*/ 5135140 h 7049157"/>
              <a:gd name="connsiteX500" fmla="*/ 4176008 w 9804209"/>
              <a:gd name="connsiteY500" fmla="*/ 5039605 h 7049157"/>
              <a:gd name="connsiteX501" fmla="*/ 5909237 w 9804209"/>
              <a:gd name="connsiteY501" fmla="*/ 4996352 h 7049157"/>
              <a:gd name="connsiteX502" fmla="*/ 5898803 w 9804209"/>
              <a:gd name="connsiteY502" fmla="*/ 5016118 h 7049157"/>
              <a:gd name="connsiteX503" fmla="*/ 5850704 w 9804209"/>
              <a:gd name="connsiteY503" fmla="*/ 5011575 h 7049157"/>
              <a:gd name="connsiteX504" fmla="*/ 5775011 w 9804209"/>
              <a:gd name="connsiteY504" fmla="*/ 5034312 h 7049157"/>
              <a:gd name="connsiteX505" fmla="*/ 5752931 w 9804209"/>
              <a:gd name="connsiteY505" fmla="*/ 5080566 h 7049157"/>
              <a:gd name="connsiteX506" fmla="*/ 5674854 w 9804209"/>
              <a:gd name="connsiteY506" fmla="*/ 5085862 h 7049157"/>
              <a:gd name="connsiteX507" fmla="*/ 5623584 w 9804209"/>
              <a:gd name="connsiteY507" fmla="*/ 5049474 h 7049157"/>
              <a:gd name="connsiteX508" fmla="*/ 5594413 w 9804209"/>
              <a:gd name="connsiteY508" fmla="*/ 5067668 h 7049157"/>
              <a:gd name="connsiteX509" fmla="*/ 5551042 w 9804209"/>
              <a:gd name="connsiteY509" fmla="*/ 5088895 h 7049157"/>
              <a:gd name="connsiteX510" fmla="*/ 5546208 w 9804209"/>
              <a:gd name="connsiteY510" fmla="*/ 5099132 h 7049157"/>
              <a:gd name="connsiteX511" fmla="*/ 5546397 w 9804209"/>
              <a:gd name="connsiteY511" fmla="*/ 5099717 h 7049157"/>
              <a:gd name="connsiteX512" fmla="*/ 5551146 w 9804209"/>
              <a:gd name="connsiteY512" fmla="*/ 5089653 h 7049157"/>
              <a:gd name="connsiteX513" fmla="*/ 5594521 w 9804209"/>
              <a:gd name="connsiteY513" fmla="*/ 5068425 h 7049157"/>
              <a:gd name="connsiteX514" fmla="*/ 5623706 w 9804209"/>
              <a:gd name="connsiteY514" fmla="*/ 5050235 h 7049157"/>
              <a:gd name="connsiteX515" fmla="*/ 5674966 w 9804209"/>
              <a:gd name="connsiteY515" fmla="*/ 5086624 h 7049157"/>
              <a:gd name="connsiteX516" fmla="*/ 5753038 w 9804209"/>
              <a:gd name="connsiteY516" fmla="*/ 5081317 h 7049157"/>
              <a:gd name="connsiteX517" fmla="*/ 5775123 w 9804209"/>
              <a:gd name="connsiteY517" fmla="*/ 5035081 h 7049157"/>
              <a:gd name="connsiteX518" fmla="*/ 5850832 w 9804209"/>
              <a:gd name="connsiteY518" fmla="*/ 5012335 h 7049157"/>
              <a:gd name="connsiteX519" fmla="*/ 5898934 w 9804209"/>
              <a:gd name="connsiteY519" fmla="*/ 5016883 h 7049157"/>
              <a:gd name="connsiteX520" fmla="*/ 5909487 w 9804209"/>
              <a:gd name="connsiteY520" fmla="*/ 4996893 h 7049157"/>
              <a:gd name="connsiteX521" fmla="*/ 8152263 w 9804209"/>
              <a:gd name="connsiteY521" fmla="*/ 4991838 h 7049157"/>
              <a:gd name="connsiteX522" fmla="*/ 8164280 w 9804209"/>
              <a:gd name="connsiteY522" fmla="*/ 5013953 h 7049157"/>
              <a:gd name="connsiteX523" fmla="*/ 8173747 w 9804209"/>
              <a:gd name="connsiteY523" fmla="*/ 5035662 h 7049157"/>
              <a:gd name="connsiteX524" fmla="*/ 8174033 w 9804209"/>
              <a:gd name="connsiteY524" fmla="*/ 5035896 h 7049157"/>
              <a:gd name="connsiteX525" fmla="*/ 8165001 w 9804209"/>
              <a:gd name="connsiteY525" fmla="*/ 5015126 h 7049157"/>
              <a:gd name="connsiteX526" fmla="*/ 8152490 w 9804209"/>
              <a:gd name="connsiteY526" fmla="*/ 4992052 h 7049157"/>
              <a:gd name="connsiteX527" fmla="*/ 4224456 w 9804209"/>
              <a:gd name="connsiteY527" fmla="*/ 4971229 h 7049157"/>
              <a:gd name="connsiteX528" fmla="*/ 4223632 w 9804209"/>
              <a:gd name="connsiteY528" fmla="*/ 4971652 h 7049157"/>
              <a:gd name="connsiteX529" fmla="*/ 4220049 w 9804209"/>
              <a:gd name="connsiteY529" fmla="*/ 4987237 h 7049157"/>
              <a:gd name="connsiteX530" fmla="*/ 4232755 w 9804209"/>
              <a:gd name="connsiteY530" fmla="*/ 5010648 h 7049157"/>
              <a:gd name="connsiteX531" fmla="*/ 4234129 w 9804209"/>
              <a:gd name="connsiteY531" fmla="*/ 5013178 h 7049157"/>
              <a:gd name="connsiteX532" fmla="*/ 4235230 w 9804209"/>
              <a:gd name="connsiteY532" fmla="*/ 5012871 h 7049157"/>
              <a:gd name="connsiteX533" fmla="*/ 4220935 w 9804209"/>
              <a:gd name="connsiteY533" fmla="*/ 4986534 h 7049157"/>
              <a:gd name="connsiteX534" fmla="*/ 4270206 w 9804209"/>
              <a:gd name="connsiteY534" fmla="*/ 4953612 h 7049157"/>
              <a:gd name="connsiteX535" fmla="*/ 4265516 w 9804209"/>
              <a:gd name="connsiteY535" fmla="*/ 4958598 h 7049157"/>
              <a:gd name="connsiteX536" fmla="*/ 4265846 w 9804209"/>
              <a:gd name="connsiteY536" fmla="*/ 4958488 h 7049157"/>
              <a:gd name="connsiteX537" fmla="*/ 4269886 w 9804209"/>
              <a:gd name="connsiteY537" fmla="*/ 4955256 h 7049157"/>
              <a:gd name="connsiteX538" fmla="*/ 4269589 w 9804209"/>
              <a:gd name="connsiteY538" fmla="*/ 4954715 h 7049157"/>
              <a:gd name="connsiteX539" fmla="*/ 5917731 w 9804209"/>
              <a:gd name="connsiteY539" fmla="*/ 4948650 h 7049157"/>
              <a:gd name="connsiteX540" fmla="*/ 5895755 w 9804209"/>
              <a:gd name="connsiteY540" fmla="*/ 4955563 h 7049157"/>
              <a:gd name="connsiteX541" fmla="*/ 5895920 w 9804209"/>
              <a:gd name="connsiteY541" fmla="*/ 4956315 h 7049157"/>
              <a:gd name="connsiteX542" fmla="*/ 5904396 w 9804209"/>
              <a:gd name="connsiteY542" fmla="*/ 4949866 h 7049157"/>
              <a:gd name="connsiteX543" fmla="*/ 5917861 w 9804209"/>
              <a:gd name="connsiteY543" fmla="*/ 4949427 h 7049157"/>
              <a:gd name="connsiteX544" fmla="*/ 5964394 w 9804209"/>
              <a:gd name="connsiteY544" fmla="*/ 4971406 h 7049157"/>
              <a:gd name="connsiteX545" fmla="*/ 5997522 w 9804209"/>
              <a:gd name="connsiteY545" fmla="*/ 4985809 h 7049157"/>
              <a:gd name="connsiteX546" fmla="*/ 6042466 w 9804209"/>
              <a:gd name="connsiteY546" fmla="*/ 4969129 h 7049157"/>
              <a:gd name="connsiteX547" fmla="*/ 6071651 w 9804209"/>
              <a:gd name="connsiteY547" fmla="*/ 4994145 h 7049157"/>
              <a:gd name="connsiteX548" fmla="*/ 6079974 w 9804209"/>
              <a:gd name="connsiteY548" fmla="*/ 5008266 h 7049157"/>
              <a:gd name="connsiteX549" fmla="*/ 6079892 w 9804209"/>
              <a:gd name="connsiteY549" fmla="*/ 5007588 h 7049157"/>
              <a:gd name="connsiteX550" fmla="*/ 6071521 w 9804209"/>
              <a:gd name="connsiteY550" fmla="*/ 4993381 h 7049157"/>
              <a:gd name="connsiteX551" fmla="*/ 6042331 w 9804209"/>
              <a:gd name="connsiteY551" fmla="*/ 4968354 h 7049157"/>
              <a:gd name="connsiteX552" fmla="*/ 5997383 w 9804209"/>
              <a:gd name="connsiteY552" fmla="*/ 4985039 h 7049157"/>
              <a:gd name="connsiteX553" fmla="*/ 5964274 w 9804209"/>
              <a:gd name="connsiteY553" fmla="*/ 4970632 h 7049157"/>
              <a:gd name="connsiteX554" fmla="*/ 5917731 w 9804209"/>
              <a:gd name="connsiteY554" fmla="*/ 4948650 h 7049157"/>
              <a:gd name="connsiteX555" fmla="*/ 6245758 w 9804209"/>
              <a:gd name="connsiteY555" fmla="*/ 4943057 h 7049157"/>
              <a:gd name="connsiteX556" fmla="*/ 6245008 w 9804209"/>
              <a:gd name="connsiteY556" fmla="*/ 4952437 h 7049157"/>
              <a:gd name="connsiteX557" fmla="*/ 6265512 w 9804209"/>
              <a:gd name="connsiteY557" fmla="*/ 5050996 h 7049157"/>
              <a:gd name="connsiteX558" fmla="*/ 6256410 w 9804209"/>
              <a:gd name="connsiteY558" fmla="*/ 5081163 h 7049157"/>
              <a:gd name="connsiteX559" fmla="*/ 6256856 w 9804209"/>
              <a:gd name="connsiteY559" fmla="*/ 5082499 h 7049157"/>
              <a:gd name="connsiteX560" fmla="*/ 6261892 w 9804209"/>
              <a:gd name="connsiteY560" fmla="*/ 5073376 h 7049157"/>
              <a:gd name="connsiteX561" fmla="*/ 6265827 w 9804209"/>
              <a:gd name="connsiteY561" fmla="*/ 5051860 h 7049157"/>
              <a:gd name="connsiteX562" fmla="*/ 6245346 w 9804209"/>
              <a:gd name="connsiteY562" fmla="*/ 4953300 h 7049157"/>
              <a:gd name="connsiteX563" fmla="*/ 6246069 w 9804209"/>
              <a:gd name="connsiteY563" fmla="*/ 4943234 h 7049157"/>
              <a:gd name="connsiteX564" fmla="*/ 8050567 w 9804209"/>
              <a:gd name="connsiteY564" fmla="*/ 4928280 h 7049157"/>
              <a:gd name="connsiteX565" fmla="*/ 8050328 w 9804209"/>
              <a:gd name="connsiteY565" fmla="*/ 4928643 h 7049157"/>
              <a:gd name="connsiteX566" fmla="*/ 8047034 w 9804209"/>
              <a:gd name="connsiteY566" fmla="*/ 4944864 h 7049157"/>
              <a:gd name="connsiteX567" fmla="*/ 8047276 w 9804209"/>
              <a:gd name="connsiteY567" fmla="*/ 4944465 h 7049157"/>
              <a:gd name="connsiteX568" fmla="*/ 8122733 w 9804209"/>
              <a:gd name="connsiteY568" fmla="*/ 4908861 h 7049157"/>
              <a:gd name="connsiteX569" fmla="*/ 8126429 w 9804209"/>
              <a:gd name="connsiteY569" fmla="*/ 4920667 h 7049157"/>
              <a:gd name="connsiteX570" fmla="*/ 8130376 w 9804209"/>
              <a:gd name="connsiteY570" fmla="*/ 4970728 h 7049157"/>
              <a:gd name="connsiteX571" fmla="*/ 8130853 w 9804209"/>
              <a:gd name="connsiteY571" fmla="*/ 4971178 h 7049157"/>
              <a:gd name="connsiteX572" fmla="*/ 8123237 w 9804209"/>
              <a:gd name="connsiteY572" fmla="*/ 4952175 h 7049157"/>
              <a:gd name="connsiteX573" fmla="*/ 8127177 w 9804209"/>
              <a:gd name="connsiteY573" fmla="*/ 4921699 h 7049157"/>
              <a:gd name="connsiteX574" fmla="*/ 8123187 w 9804209"/>
              <a:gd name="connsiteY574" fmla="*/ 4908928 h 7049157"/>
              <a:gd name="connsiteX575" fmla="*/ 4257852 w 9804209"/>
              <a:gd name="connsiteY575" fmla="*/ 4907903 h 7049157"/>
              <a:gd name="connsiteX576" fmla="*/ 4257888 w 9804209"/>
              <a:gd name="connsiteY576" fmla="*/ 4908354 h 7049157"/>
              <a:gd name="connsiteX577" fmla="*/ 4269484 w 9804209"/>
              <a:gd name="connsiteY577" fmla="*/ 4931637 h 7049157"/>
              <a:gd name="connsiteX578" fmla="*/ 4274171 w 9804209"/>
              <a:gd name="connsiteY578" fmla="*/ 4946525 h 7049157"/>
              <a:gd name="connsiteX579" fmla="*/ 4274952 w 9804209"/>
              <a:gd name="connsiteY579" fmla="*/ 4945128 h 7049157"/>
              <a:gd name="connsiteX580" fmla="*/ 4271662 w 9804209"/>
              <a:gd name="connsiteY580" fmla="*/ 4934905 h 7049157"/>
              <a:gd name="connsiteX581" fmla="*/ 8063527 w 9804209"/>
              <a:gd name="connsiteY581" fmla="*/ 4902666 h 7049157"/>
              <a:gd name="connsiteX582" fmla="*/ 8061660 w 9804209"/>
              <a:gd name="connsiteY582" fmla="*/ 4911495 h 7049157"/>
              <a:gd name="connsiteX583" fmla="*/ 8056661 w 9804209"/>
              <a:gd name="connsiteY583" fmla="*/ 4919060 h 7049157"/>
              <a:gd name="connsiteX584" fmla="*/ 8056991 w 9804209"/>
              <a:gd name="connsiteY584" fmla="*/ 4919033 h 7049157"/>
              <a:gd name="connsiteX585" fmla="*/ 8064929 w 9804209"/>
              <a:gd name="connsiteY585" fmla="*/ 4906600 h 7049157"/>
              <a:gd name="connsiteX586" fmla="*/ 7117306 w 9804209"/>
              <a:gd name="connsiteY586" fmla="*/ 4880007 h 7049157"/>
              <a:gd name="connsiteX587" fmla="*/ 7127181 w 9804209"/>
              <a:gd name="connsiteY587" fmla="*/ 4884207 h 7049157"/>
              <a:gd name="connsiteX588" fmla="*/ 7145726 w 9804209"/>
              <a:gd name="connsiteY588" fmla="*/ 4887599 h 7049157"/>
              <a:gd name="connsiteX589" fmla="*/ 7146077 w 9804209"/>
              <a:gd name="connsiteY589" fmla="*/ 4887050 h 7049157"/>
              <a:gd name="connsiteX590" fmla="*/ 7103471 w 9804209"/>
              <a:gd name="connsiteY590" fmla="*/ 4871525 h 7049157"/>
              <a:gd name="connsiteX591" fmla="*/ 7104817 w 9804209"/>
              <a:gd name="connsiteY591" fmla="*/ 4874695 h 7049157"/>
              <a:gd name="connsiteX592" fmla="*/ 7109895 w 9804209"/>
              <a:gd name="connsiteY592" fmla="*/ 4876855 h 7049157"/>
              <a:gd name="connsiteX593" fmla="*/ 6165626 w 9804209"/>
              <a:gd name="connsiteY593" fmla="*/ 4858591 h 7049157"/>
              <a:gd name="connsiteX594" fmla="*/ 6164395 w 9804209"/>
              <a:gd name="connsiteY594" fmla="*/ 4862220 h 7049157"/>
              <a:gd name="connsiteX595" fmla="*/ 6161416 w 9804209"/>
              <a:gd name="connsiteY595" fmla="*/ 4873596 h 7049157"/>
              <a:gd name="connsiteX596" fmla="*/ 6166950 w 9804209"/>
              <a:gd name="connsiteY596" fmla="*/ 4890501 h 7049157"/>
              <a:gd name="connsiteX597" fmla="*/ 6167118 w 9804209"/>
              <a:gd name="connsiteY597" fmla="*/ 4890667 h 7049157"/>
              <a:gd name="connsiteX598" fmla="*/ 6161735 w 9804209"/>
              <a:gd name="connsiteY598" fmla="*/ 4874206 h 7049157"/>
              <a:gd name="connsiteX599" fmla="*/ 6166069 w 9804209"/>
              <a:gd name="connsiteY599" fmla="*/ 4858840 h 7049157"/>
              <a:gd name="connsiteX600" fmla="*/ 7204593 w 9804209"/>
              <a:gd name="connsiteY600" fmla="*/ 4845449 h 7049157"/>
              <a:gd name="connsiteX601" fmla="*/ 7178596 w 9804209"/>
              <a:gd name="connsiteY601" fmla="*/ 4854480 h 7049157"/>
              <a:gd name="connsiteX602" fmla="*/ 7158888 w 9804209"/>
              <a:gd name="connsiteY602" fmla="*/ 4867377 h 7049157"/>
              <a:gd name="connsiteX603" fmla="*/ 7158652 w 9804209"/>
              <a:gd name="connsiteY603" fmla="*/ 4867746 h 7049157"/>
              <a:gd name="connsiteX604" fmla="*/ 7177968 w 9804209"/>
              <a:gd name="connsiteY604" fmla="*/ 4855108 h 7049157"/>
              <a:gd name="connsiteX605" fmla="*/ 7204170 w 9804209"/>
              <a:gd name="connsiteY605" fmla="*/ 4846016 h 7049157"/>
              <a:gd name="connsiteX606" fmla="*/ 6375908 w 9804209"/>
              <a:gd name="connsiteY606" fmla="*/ 4814711 h 7049157"/>
              <a:gd name="connsiteX607" fmla="*/ 6355650 w 9804209"/>
              <a:gd name="connsiteY607" fmla="*/ 4815791 h 7049157"/>
              <a:gd name="connsiteX608" fmla="*/ 6269725 w 9804209"/>
              <a:gd name="connsiteY608" fmla="*/ 4871928 h 7049157"/>
              <a:gd name="connsiteX609" fmla="*/ 6253767 w 9804209"/>
              <a:gd name="connsiteY609" fmla="*/ 4905025 h 7049157"/>
              <a:gd name="connsiteX610" fmla="*/ 6253670 w 9804209"/>
              <a:gd name="connsiteY610" fmla="*/ 4905509 h 7049157"/>
              <a:gd name="connsiteX611" fmla="*/ 6269770 w 9804209"/>
              <a:gd name="connsiteY611" fmla="*/ 4872168 h 7049157"/>
              <a:gd name="connsiteX612" fmla="*/ 6355636 w 9804209"/>
              <a:gd name="connsiteY612" fmla="*/ 4816063 h 7049157"/>
              <a:gd name="connsiteX613" fmla="*/ 6375886 w 9804209"/>
              <a:gd name="connsiteY613" fmla="*/ 4814987 h 7049157"/>
              <a:gd name="connsiteX614" fmla="*/ 6380358 w 9804209"/>
              <a:gd name="connsiteY614" fmla="*/ 4817984 h 7049157"/>
              <a:gd name="connsiteX615" fmla="*/ 6398702 w 9804209"/>
              <a:gd name="connsiteY615" fmla="*/ 4831474 h 7049157"/>
              <a:gd name="connsiteX616" fmla="*/ 6400105 w 9804209"/>
              <a:gd name="connsiteY616" fmla="*/ 4832353 h 7049157"/>
              <a:gd name="connsiteX617" fmla="*/ 6405157 w 9804209"/>
              <a:gd name="connsiteY617" fmla="*/ 4836427 h 7049157"/>
              <a:gd name="connsiteX618" fmla="*/ 6406498 w 9804209"/>
              <a:gd name="connsiteY618" fmla="*/ 4836358 h 7049157"/>
              <a:gd name="connsiteX619" fmla="*/ 6408369 w 9804209"/>
              <a:gd name="connsiteY619" fmla="*/ 4837531 h 7049157"/>
              <a:gd name="connsiteX620" fmla="*/ 6416325 w 9804209"/>
              <a:gd name="connsiteY620" fmla="*/ 4835853 h 7049157"/>
              <a:gd name="connsiteX621" fmla="*/ 6417871 w 9804209"/>
              <a:gd name="connsiteY621" fmla="*/ 4835773 h 7049157"/>
              <a:gd name="connsiteX622" fmla="*/ 6483257 w 9804209"/>
              <a:gd name="connsiteY622" fmla="*/ 4841081 h 7049157"/>
              <a:gd name="connsiteX623" fmla="*/ 6500431 w 9804209"/>
              <a:gd name="connsiteY623" fmla="*/ 4834543 h 7049157"/>
              <a:gd name="connsiteX624" fmla="*/ 6500421 w 9804209"/>
              <a:gd name="connsiteY624" fmla="*/ 4834323 h 7049157"/>
              <a:gd name="connsiteX625" fmla="*/ 6483343 w 9804209"/>
              <a:gd name="connsiteY625" fmla="*/ 4840827 h 7049157"/>
              <a:gd name="connsiteX626" fmla="*/ 6417920 w 9804209"/>
              <a:gd name="connsiteY626" fmla="*/ 4835516 h 7049157"/>
              <a:gd name="connsiteX627" fmla="*/ 6416325 w 9804209"/>
              <a:gd name="connsiteY627" fmla="*/ 4835853 h 7049157"/>
              <a:gd name="connsiteX628" fmla="*/ 6406498 w 9804209"/>
              <a:gd name="connsiteY628" fmla="*/ 4836358 h 7049157"/>
              <a:gd name="connsiteX629" fmla="*/ 6400105 w 9804209"/>
              <a:gd name="connsiteY629" fmla="*/ 4832353 h 7049157"/>
              <a:gd name="connsiteX630" fmla="*/ 6391777 w 9804209"/>
              <a:gd name="connsiteY630" fmla="*/ 4825636 h 7049157"/>
              <a:gd name="connsiteX631" fmla="*/ 6380358 w 9804209"/>
              <a:gd name="connsiteY631" fmla="*/ 4817984 h 7049157"/>
              <a:gd name="connsiteX632" fmla="*/ 7360820 w 9804209"/>
              <a:gd name="connsiteY632" fmla="*/ 4759539 h 7049157"/>
              <a:gd name="connsiteX633" fmla="*/ 7340187 w 9804209"/>
              <a:gd name="connsiteY633" fmla="*/ 4780229 h 7049157"/>
              <a:gd name="connsiteX634" fmla="*/ 7302348 w 9804209"/>
              <a:gd name="connsiteY634" fmla="*/ 4804408 h 7049157"/>
              <a:gd name="connsiteX635" fmla="*/ 7236926 w 9804209"/>
              <a:gd name="connsiteY635" fmla="*/ 4816545 h 7049157"/>
              <a:gd name="connsiteX636" fmla="*/ 7218012 w 9804209"/>
              <a:gd name="connsiteY636" fmla="*/ 4821857 h 7049157"/>
              <a:gd name="connsiteX637" fmla="*/ 7217804 w 9804209"/>
              <a:gd name="connsiteY637" fmla="*/ 4822391 h 7049157"/>
              <a:gd name="connsiteX638" fmla="*/ 7236282 w 9804209"/>
              <a:gd name="connsiteY638" fmla="*/ 4817202 h 7049157"/>
              <a:gd name="connsiteX639" fmla="*/ 7301694 w 9804209"/>
              <a:gd name="connsiteY639" fmla="*/ 4805078 h 7049157"/>
              <a:gd name="connsiteX640" fmla="*/ 7360797 w 9804209"/>
              <a:gd name="connsiteY640" fmla="*/ 4759594 h 7049157"/>
              <a:gd name="connsiteX641" fmla="*/ 7057202 w 9804209"/>
              <a:gd name="connsiteY641" fmla="*/ 4758892 h 7049157"/>
              <a:gd name="connsiteX642" fmla="*/ 7045499 w 9804209"/>
              <a:gd name="connsiteY642" fmla="*/ 4762638 h 7049157"/>
              <a:gd name="connsiteX643" fmla="*/ 7045218 w 9804209"/>
              <a:gd name="connsiteY643" fmla="*/ 4762893 h 7049157"/>
              <a:gd name="connsiteX644" fmla="*/ 7056769 w 9804209"/>
              <a:gd name="connsiteY644" fmla="*/ 4759197 h 7049157"/>
              <a:gd name="connsiteX645" fmla="*/ 7088282 w 9804209"/>
              <a:gd name="connsiteY645" fmla="*/ 4773608 h 7049157"/>
              <a:gd name="connsiteX646" fmla="*/ 7095376 w 9804209"/>
              <a:gd name="connsiteY646" fmla="*/ 4852458 h 7049157"/>
              <a:gd name="connsiteX647" fmla="*/ 7096816 w 9804209"/>
              <a:gd name="connsiteY647" fmla="*/ 4855850 h 7049157"/>
              <a:gd name="connsiteX648" fmla="*/ 7095824 w 9804209"/>
              <a:gd name="connsiteY648" fmla="*/ 4852202 h 7049157"/>
              <a:gd name="connsiteX649" fmla="*/ 7088731 w 9804209"/>
              <a:gd name="connsiteY649" fmla="*/ 4773307 h 7049157"/>
              <a:gd name="connsiteX650" fmla="*/ 7057202 w 9804209"/>
              <a:gd name="connsiteY650" fmla="*/ 4758892 h 7049157"/>
              <a:gd name="connsiteX651" fmla="*/ 6948806 w 9804209"/>
              <a:gd name="connsiteY651" fmla="*/ 4758229 h 7049157"/>
              <a:gd name="connsiteX652" fmla="*/ 6934232 w 9804209"/>
              <a:gd name="connsiteY652" fmla="*/ 4758892 h 7049157"/>
              <a:gd name="connsiteX653" fmla="*/ 6920625 w 9804209"/>
              <a:gd name="connsiteY653" fmla="*/ 4766976 h 7049157"/>
              <a:gd name="connsiteX654" fmla="*/ 6920440 w 9804209"/>
              <a:gd name="connsiteY654" fmla="*/ 4767182 h 7049157"/>
              <a:gd name="connsiteX655" fmla="*/ 6933880 w 9804209"/>
              <a:gd name="connsiteY655" fmla="*/ 4759197 h 7049157"/>
              <a:gd name="connsiteX656" fmla="*/ 6948440 w 9804209"/>
              <a:gd name="connsiteY656" fmla="*/ 4758533 h 7049157"/>
              <a:gd name="connsiteX657" fmla="*/ 6950374 w 9804209"/>
              <a:gd name="connsiteY657" fmla="*/ 4760300 h 7049157"/>
              <a:gd name="connsiteX658" fmla="*/ 6955932 w 9804209"/>
              <a:gd name="connsiteY658" fmla="*/ 4767642 h 7049157"/>
              <a:gd name="connsiteX659" fmla="*/ 6951209 w 9804209"/>
              <a:gd name="connsiteY659" fmla="*/ 4784976 h 7049157"/>
              <a:gd name="connsiteX660" fmla="*/ 6981935 w 9804209"/>
              <a:gd name="connsiteY660" fmla="*/ 4824405 h 7049157"/>
              <a:gd name="connsiteX661" fmla="*/ 7000741 w 9804209"/>
              <a:gd name="connsiteY661" fmla="*/ 4827495 h 7049157"/>
              <a:gd name="connsiteX662" fmla="*/ 7000982 w 9804209"/>
              <a:gd name="connsiteY662" fmla="*/ 4827203 h 7049157"/>
              <a:gd name="connsiteX663" fmla="*/ 6982317 w 9804209"/>
              <a:gd name="connsiteY663" fmla="*/ 4824134 h 7049157"/>
              <a:gd name="connsiteX664" fmla="*/ 6951569 w 9804209"/>
              <a:gd name="connsiteY664" fmla="*/ 4784682 h 7049157"/>
              <a:gd name="connsiteX665" fmla="*/ 6958214 w 9804209"/>
              <a:gd name="connsiteY665" fmla="*/ 4770656 h 7049157"/>
              <a:gd name="connsiteX666" fmla="*/ 6955932 w 9804209"/>
              <a:gd name="connsiteY666" fmla="*/ 4767642 h 7049157"/>
              <a:gd name="connsiteX667" fmla="*/ 6956426 w 9804209"/>
              <a:gd name="connsiteY667" fmla="*/ 4765830 h 7049157"/>
              <a:gd name="connsiteX668" fmla="*/ 6950374 w 9804209"/>
              <a:gd name="connsiteY668" fmla="*/ 4760300 h 7049157"/>
              <a:gd name="connsiteX669" fmla="*/ 6541672 w 9804209"/>
              <a:gd name="connsiteY669" fmla="*/ 4739928 h 7049157"/>
              <a:gd name="connsiteX670" fmla="*/ 6531021 w 9804209"/>
              <a:gd name="connsiteY670" fmla="*/ 4740876 h 7049157"/>
              <a:gd name="connsiteX671" fmla="*/ 6513946 w 9804209"/>
              <a:gd name="connsiteY671" fmla="*/ 4741894 h 7049157"/>
              <a:gd name="connsiteX672" fmla="*/ 6508526 w 9804209"/>
              <a:gd name="connsiteY672" fmla="*/ 4742878 h 7049157"/>
              <a:gd name="connsiteX673" fmla="*/ 6498985 w 9804209"/>
              <a:gd name="connsiteY673" fmla="*/ 4743727 h 7049157"/>
              <a:gd name="connsiteX674" fmla="*/ 6486455 w 9804209"/>
              <a:gd name="connsiteY674" fmla="*/ 4746887 h 7049157"/>
              <a:gd name="connsiteX675" fmla="*/ 6484933 w 9804209"/>
              <a:gd name="connsiteY675" fmla="*/ 4747164 h 7049157"/>
              <a:gd name="connsiteX676" fmla="*/ 6484498 w 9804209"/>
              <a:gd name="connsiteY676" fmla="*/ 4747381 h 7049157"/>
              <a:gd name="connsiteX677" fmla="*/ 6478901 w 9804209"/>
              <a:gd name="connsiteY677" fmla="*/ 4748792 h 7049157"/>
              <a:gd name="connsiteX678" fmla="*/ 6466186 w 9804209"/>
              <a:gd name="connsiteY678" fmla="*/ 4756247 h 7049157"/>
              <a:gd name="connsiteX679" fmla="*/ 6466239 w 9804209"/>
              <a:gd name="connsiteY679" fmla="*/ 4756494 h 7049157"/>
              <a:gd name="connsiteX680" fmla="*/ 6484498 w 9804209"/>
              <a:gd name="connsiteY680" fmla="*/ 4747381 h 7049157"/>
              <a:gd name="connsiteX681" fmla="*/ 6486455 w 9804209"/>
              <a:gd name="connsiteY681" fmla="*/ 4746887 h 7049157"/>
              <a:gd name="connsiteX682" fmla="*/ 6508526 w 9804209"/>
              <a:gd name="connsiteY682" fmla="*/ 4742878 h 7049157"/>
              <a:gd name="connsiteX683" fmla="*/ 6531021 w 9804209"/>
              <a:gd name="connsiteY683" fmla="*/ 4740876 h 7049157"/>
              <a:gd name="connsiteX684" fmla="*/ 6541557 w 9804209"/>
              <a:gd name="connsiteY684" fmla="*/ 4740248 h 7049157"/>
              <a:gd name="connsiteX685" fmla="*/ 6624273 w 9804209"/>
              <a:gd name="connsiteY685" fmla="*/ 4756924 h 7049157"/>
              <a:gd name="connsiteX686" fmla="*/ 6727478 w 9804209"/>
              <a:gd name="connsiteY686" fmla="*/ 4762232 h 7049157"/>
              <a:gd name="connsiteX687" fmla="*/ 6792864 w 9804209"/>
              <a:gd name="connsiteY687" fmla="*/ 4801661 h 7049157"/>
              <a:gd name="connsiteX688" fmla="*/ 6878730 w 9804209"/>
              <a:gd name="connsiteY688" fmla="*/ 4798626 h 7049157"/>
              <a:gd name="connsiteX689" fmla="*/ 6899864 w 9804209"/>
              <a:gd name="connsiteY689" fmla="*/ 4787987 h 7049157"/>
              <a:gd name="connsiteX690" fmla="*/ 6900138 w 9804209"/>
              <a:gd name="connsiteY690" fmla="*/ 4787729 h 7049157"/>
              <a:gd name="connsiteX691" fmla="*/ 6879054 w 9804209"/>
              <a:gd name="connsiteY691" fmla="*/ 4798343 h 7049157"/>
              <a:gd name="connsiteX692" fmla="*/ 6793129 w 9804209"/>
              <a:gd name="connsiteY692" fmla="*/ 4801375 h 7049157"/>
              <a:gd name="connsiteX693" fmla="*/ 6727707 w 9804209"/>
              <a:gd name="connsiteY693" fmla="*/ 4761924 h 7049157"/>
              <a:gd name="connsiteX694" fmla="*/ 6624445 w 9804209"/>
              <a:gd name="connsiteY694" fmla="*/ 4756614 h 7049157"/>
              <a:gd name="connsiteX695" fmla="*/ 6541672 w 9804209"/>
              <a:gd name="connsiteY695" fmla="*/ 4739928 h 7049157"/>
              <a:gd name="connsiteX696" fmla="*/ 6100981 w 9804209"/>
              <a:gd name="connsiteY696" fmla="*/ 4738078 h 7049157"/>
              <a:gd name="connsiteX697" fmla="*/ 6100836 w 9804209"/>
              <a:gd name="connsiteY697" fmla="*/ 4740487 h 7049157"/>
              <a:gd name="connsiteX698" fmla="*/ 6099064 w 9804209"/>
              <a:gd name="connsiteY698" fmla="*/ 4748073 h 7049157"/>
              <a:gd name="connsiteX699" fmla="*/ 6092025 w 9804209"/>
              <a:gd name="connsiteY699" fmla="*/ 4764417 h 7049157"/>
              <a:gd name="connsiteX700" fmla="*/ 6104631 w 9804209"/>
              <a:gd name="connsiteY700" fmla="*/ 4815212 h 7049157"/>
              <a:gd name="connsiteX701" fmla="*/ 6104783 w 9804209"/>
              <a:gd name="connsiteY701" fmla="*/ 4815378 h 7049157"/>
              <a:gd name="connsiteX702" fmla="*/ 6093057 w 9804209"/>
              <a:gd name="connsiteY702" fmla="*/ 4790942 h 7049157"/>
              <a:gd name="connsiteX703" fmla="*/ 6092372 w 9804209"/>
              <a:gd name="connsiteY703" fmla="*/ 4764957 h 7049157"/>
              <a:gd name="connsiteX704" fmla="*/ 6098814 w 9804209"/>
              <a:gd name="connsiteY704" fmla="*/ 4749144 h 7049157"/>
              <a:gd name="connsiteX705" fmla="*/ 6099064 w 9804209"/>
              <a:gd name="connsiteY705" fmla="*/ 4748073 h 7049157"/>
              <a:gd name="connsiteX706" fmla="*/ 6100593 w 9804209"/>
              <a:gd name="connsiteY706" fmla="*/ 4744522 h 7049157"/>
              <a:gd name="connsiteX707" fmla="*/ 6100836 w 9804209"/>
              <a:gd name="connsiteY707" fmla="*/ 4740487 h 7049157"/>
              <a:gd name="connsiteX708" fmla="*/ 6101349 w 9804209"/>
              <a:gd name="connsiteY708" fmla="*/ 4738291 h 7049157"/>
              <a:gd name="connsiteX709" fmla="*/ 7420980 w 9804209"/>
              <a:gd name="connsiteY709" fmla="*/ 4734672 h 7049157"/>
              <a:gd name="connsiteX710" fmla="*/ 7389061 w 9804209"/>
              <a:gd name="connsiteY710" fmla="*/ 4740682 h 7049157"/>
              <a:gd name="connsiteX711" fmla="*/ 7367284 w 9804209"/>
              <a:gd name="connsiteY711" fmla="*/ 4745235 h 7049157"/>
              <a:gd name="connsiteX712" fmla="*/ 7367112 w 9804209"/>
              <a:gd name="connsiteY712" fmla="*/ 4745640 h 7049157"/>
              <a:gd name="connsiteX713" fmla="*/ 7372211 w 9804209"/>
              <a:gd name="connsiteY713" fmla="*/ 4742536 h 7049157"/>
              <a:gd name="connsiteX714" fmla="*/ 7388379 w 9804209"/>
              <a:gd name="connsiteY714" fmla="*/ 4741399 h 7049157"/>
              <a:gd name="connsiteX715" fmla="*/ 7420588 w 9804209"/>
              <a:gd name="connsiteY715" fmla="*/ 4735334 h 7049157"/>
              <a:gd name="connsiteX716" fmla="*/ 7970525 w 9804209"/>
              <a:gd name="connsiteY716" fmla="*/ 4724546 h 7049157"/>
              <a:gd name="connsiteX717" fmla="*/ 7963468 w 9804209"/>
              <a:gd name="connsiteY717" fmla="*/ 4735509 h 7049157"/>
              <a:gd name="connsiteX718" fmla="*/ 7957258 w 9804209"/>
              <a:gd name="connsiteY718" fmla="*/ 4742814 h 7049157"/>
              <a:gd name="connsiteX719" fmla="*/ 7946925 w 9804209"/>
              <a:gd name="connsiteY719" fmla="*/ 4753622 h 7049157"/>
              <a:gd name="connsiteX720" fmla="*/ 7936851 w 9804209"/>
              <a:gd name="connsiteY720" fmla="*/ 4768687 h 7049157"/>
              <a:gd name="connsiteX721" fmla="*/ 8003835 w 9804209"/>
              <a:gd name="connsiteY721" fmla="*/ 4810387 h 7049157"/>
              <a:gd name="connsiteX722" fmla="*/ 8055847 w 9804209"/>
              <a:gd name="connsiteY722" fmla="*/ 4884675 h 7049157"/>
              <a:gd name="connsiteX723" fmla="*/ 8060076 w 9804209"/>
              <a:gd name="connsiteY723" fmla="*/ 4892979 h 7049157"/>
              <a:gd name="connsiteX724" fmla="*/ 8057047 w 9804209"/>
              <a:gd name="connsiteY724" fmla="*/ 4884476 h 7049157"/>
              <a:gd name="connsiteX725" fmla="*/ 8005042 w 9804209"/>
              <a:gd name="connsiteY725" fmla="*/ 4810042 h 7049157"/>
              <a:gd name="connsiteX726" fmla="*/ 7938068 w 9804209"/>
              <a:gd name="connsiteY726" fmla="*/ 4768260 h 7049157"/>
              <a:gd name="connsiteX727" fmla="*/ 7952901 w 9804209"/>
              <a:gd name="connsiteY727" fmla="*/ 4747939 h 7049157"/>
              <a:gd name="connsiteX728" fmla="*/ 7957258 w 9804209"/>
              <a:gd name="connsiteY728" fmla="*/ 4742814 h 7049157"/>
              <a:gd name="connsiteX729" fmla="*/ 7961873 w 9804209"/>
              <a:gd name="connsiteY729" fmla="*/ 4737987 h 7049157"/>
              <a:gd name="connsiteX730" fmla="*/ 7963468 w 9804209"/>
              <a:gd name="connsiteY730" fmla="*/ 4735509 h 7049157"/>
              <a:gd name="connsiteX731" fmla="*/ 7970312 w 9804209"/>
              <a:gd name="connsiteY731" fmla="*/ 4727458 h 7049157"/>
              <a:gd name="connsiteX732" fmla="*/ 7665449 w 9804209"/>
              <a:gd name="connsiteY732" fmla="*/ 4700871 h 7049157"/>
              <a:gd name="connsiteX733" fmla="*/ 7664782 w 9804209"/>
              <a:gd name="connsiteY733" fmla="*/ 4701407 h 7049157"/>
              <a:gd name="connsiteX734" fmla="*/ 7675225 w 9804209"/>
              <a:gd name="connsiteY734" fmla="*/ 4720926 h 7049157"/>
              <a:gd name="connsiteX735" fmla="*/ 7702409 w 9804209"/>
              <a:gd name="connsiteY735" fmla="*/ 4723391 h 7049157"/>
              <a:gd name="connsiteX736" fmla="*/ 7702909 w 9804209"/>
              <a:gd name="connsiteY736" fmla="*/ 4722914 h 7049157"/>
              <a:gd name="connsiteX737" fmla="*/ 7690210 w 9804209"/>
              <a:gd name="connsiteY737" fmla="*/ 4727109 h 7049157"/>
              <a:gd name="connsiteX738" fmla="*/ 7675885 w 9804209"/>
              <a:gd name="connsiteY738" fmla="*/ 4720404 h 7049157"/>
              <a:gd name="connsiteX739" fmla="*/ 7666089 w 9804209"/>
              <a:gd name="connsiteY739" fmla="*/ 4708713 h 7049157"/>
              <a:gd name="connsiteX740" fmla="*/ 7563363 w 9804209"/>
              <a:gd name="connsiteY740" fmla="*/ 4689734 h 7049157"/>
              <a:gd name="connsiteX741" fmla="*/ 7565639 w 9804209"/>
              <a:gd name="connsiteY741" fmla="*/ 4691372 h 7049157"/>
              <a:gd name="connsiteX742" fmla="*/ 7546713 w 9804209"/>
              <a:gd name="connsiteY742" fmla="*/ 4707303 h 7049157"/>
              <a:gd name="connsiteX743" fmla="*/ 7507297 w 9804209"/>
              <a:gd name="connsiteY743" fmla="*/ 4712614 h 7049157"/>
              <a:gd name="connsiteX744" fmla="*/ 7462364 w 9804209"/>
              <a:gd name="connsiteY744" fmla="*/ 4698960 h 7049157"/>
              <a:gd name="connsiteX745" fmla="*/ 7437244 w 9804209"/>
              <a:gd name="connsiteY745" fmla="*/ 4702091 h 7049157"/>
              <a:gd name="connsiteX746" fmla="*/ 7436990 w 9804209"/>
              <a:gd name="connsiteY746" fmla="*/ 4702772 h 7049157"/>
              <a:gd name="connsiteX747" fmla="*/ 7461664 w 9804209"/>
              <a:gd name="connsiteY747" fmla="*/ 4699699 h 7049157"/>
              <a:gd name="connsiteX748" fmla="*/ 7506577 w 9804209"/>
              <a:gd name="connsiteY748" fmla="*/ 4713348 h 7049157"/>
              <a:gd name="connsiteX749" fmla="*/ 7545980 w 9804209"/>
              <a:gd name="connsiteY749" fmla="*/ 4708039 h 7049157"/>
              <a:gd name="connsiteX750" fmla="*/ 7564899 w 9804209"/>
              <a:gd name="connsiteY750" fmla="*/ 4692122 h 7049157"/>
              <a:gd name="connsiteX751" fmla="*/ 7574947 w 9804209"/>
              <a:gd name="connsiteY751" fmla="*/ 4695432 h 7049157"/>
              <a:gd name="connsiteX752" fmla="*/ 7617443 w 9804209"/>
              <a:gd name="connsiteY752" fmla="*/ 4676493 h 7049157"/>
              <a:gd name="connsiteX753" fmla="*/ 7593253 w 9804209"/>
              <a:gd name="connsiteY753" fmla="*/ 4689819 h 7049157"/>
              <a:gd name="connsiteX754" fmla="*/ 7583489 w 9804209"/>
              <a:gd name="connsiteY754" fmla="*/ 4693509 h 7049157"/>
              <a:gd name="connsiteX755" fmla="*/ 7575120 w 9804209"/>
              <a:gd name="connsiteY755" fmla="*/ 4695489 h 7049157"/>
              <a:gd name="connsiteX756" fmla="*/ 7576792 w 9804209"/>
              <a:gd name="connsiteY756" fmla="*/ 4696040 h 7049157"/>
              <a:gd name="connsiteX757" fmla="*/ 7583489 w 9804209"/>
              <a:gd name="connsiteY757" fmla="*/ 4693509 h 7049157"/>
              <a:gd name="connsiteX758" fmla="*/ 7588863 w 9804209"/>
              <a:gd name="connsiteY758" fmla="*/ 4692238 h 7049157"/>
              <a:gd name="connsiteX759" fmla="*/ 7593253 w 9804209"/>
              <a:gd name="connsiteY759" fmla="*/ 4689819 h 7049157"/>
              <a:gd name="connsiteX760" fmla="*/ 7596433 w 9804209"/>
              <a:gd name="connsiteY760" fmla="*/ 4688617 h 7049157"/>
              <a:gd name="connsiteX761" fmla="*/ 7616904 w 9804209"/>
              <a:gd name="connsiteY761" fmla="*/ 4676957 h 7049157"/>
              <a:gd name="connsiteX762" fmla="*/ 7669600 w 9804209"/>
              <a:gd name="connsiteY762" fmla="*/ 4630516 h 7049157"/>
              <a:gd name="connsiteX763" fmla="*/ 7658562 w 9804209"/>
              <a:gd name="connsiteY763" fmla="*/ 4634677 h 7049157"/>
              <a:gd name="connsiteX764" fmla="*/ 7658160 w 9804209"/>
              <a:gd name="connsiteY764" fmla="*/ 4635164 h 7049157"/>
              <a:gd name="connsiteX765" fmla="*/ 7668929 w 9804209"/>
              <a:gd name="connsiteY765" fmla="*/ 4631109 h 7049157"/>
              <a:gd name="connsiteX766" fmla="*/ 7698077 w 9804209"/>
              <a:gd name="connsiteY766" fmla="*/ 4655731 h 7049157"/>
              <a:gd name="connsiteX767" fmla="*/ 7696305 w 9804209"/>
              <a:gd name="connsiteY767" fmla="*/ 4675061 h 7049157"/>
              <a:gd name="connsiteX768" fmla="*/ 7679417 w 9804209"/>
              <a:gd name="connsiteY768" fmla="*/ 4689627 h 7049157"/>
              <a:gd name="connsiteX769" fmla="*/ 7679823 w 9804209"/>
              <a:gd name="connsiteY769" fmla="*/ 4689300 h 7049157"/>
              <a:gd name="connsiteX770" fmla="*/ 7698727 w 9804209"/>
              <a:gd name="connsiteY770" fmla="*/ 4655158 h 7049157"/>
              <a:gd name="connsiteX771" fmla="*/ 7669600 w 9804209"/>
              <a:gd name="connsiteY771" fmla="*/ 4630516 h 7049157"/>
              <a:gd name="connsiteX772" fmla="*/ 4183888 w 9804209"/>
              <a:gd name="connsiteY772" fmla="*/ 4589616 h 7049157"/>
              <a:gd name="connsiteX773" fmla="*/ 4183858 w 9804209"/>
              <a:gd name="connsiteY773" fmla="*/ 4589635 h 7049157"/>
              <a:gd name="connsiteX774" fmla="*/ 4188527 w 9804209"/>
              <a:gd name="connsiteY774" fmla="*/ 4601969 h 7049157"/>
              <a:gd name="connsiteX775" fmla="*/ 4237405 w 9804209"/>
              <a:gd name="connsiteY775" fmla="*/ 4652791 h 7049157"/>
              <a:gd name="connsiteX776" fmla="*/ 4247336 w 9804209"/>
              <a:gd name="connsiteY776" fmla="*/ 4687288 h 7049157"/>
              <a:gd name="connsiteX777" fmla="*/ 4257757 w 9804209"/>
              <a:gd name="connsiteY777" fmla="*/ 4728107 h 7049157"/>
              <a:gd name="connsiteX778" fmla="*/ 4257751 w 9804209"/>
              <a:gd name="connsiteY778" fmla="*/ 4728028 h 7049157"/>
              <a:gd name="connsiteX779" fmla="*/ 4237247 w 9804209"/>
              <a:gd name="connsiteY779" fmla="*/ 4652218 h 7049157"/>
              <a:gd name="connsiteX780" fmla="*/ 4188361 w 9804209"/>
              <a:gd name="connsiteY780" fmla="*/ 4601423 h 7049157"/>
              <a:gd name="connsiteX781" fmla="*/ 7491945 w 9804209"/>
              <a:gd name="connsiteY781" fmla="*/ 4549046 h 7049157"/>
              <a:gd name="connsiteX782" fmla="*/ 7495476 w 9804209"/>
              <a:gd name="connsiteY782" fmla="*/ 4570747 h 7049157"/>
              <a:gd name="connsiteX783" fmla="*/ 7497866 w 9804209"/>
              <a:gd name="connsiteY783" fmla="*/ 4592132 h 7049157"/>
              <a:gd name="connsiteX784" fmla="*/ 7497919 w 9804209"/>
              <a:gd name="connsiteY784" fmla="*/ 4592216 h 7049157"/>
              <a:gd name="connsiteX785" fmla="*/ 7495543 w 9804209"/>
              <a:gd name="connsiteY785" fmla="*/ 4570950 h 7049157"/>
              <a:gd name="connsiteX786" fmla="*/ 7491998 w 9804209"/>
              <a:gd name="connsiteY786" fmla="*/ 4549140 h 7049157"/>
              <a:gd name="connsiteX787" fmla="*/ 8067927 w 9804209"/>
              <a:gd name="connsiteY787" fmla="*/ 4526805 h 7049157"/>
              <a:gd name="connsiteX788" fmla="*/ 8067286 w 9804209"/>
              <a:gd name="connsiteY788" fmla="*/ 4526949 h 7049157"/>
              <a:gd name="connsiteX789" fmla="*/ 8081463 w 9804209"/>
              <a:gd name="connsiteY789" fmla="*/ 4563364 h 7049157"/>
              <a:gd name="connsiteX790" fmla="*/ 8071223 w 9804209"/>
              <a:gd name="connsiteY790" fmla="*/ 4592950 h 7049157"/>
              <a:gd name="connsiteX791" fmla="*/ 8057047 w 9804209"/>
              <a:gd name="connsiteY791" fmla="*/ 4636195 h 7049157"/>
              <a:gd name="connsiteX792" fmla="*/ 8023183 w 9804209"/>
              <a:gd name="connsiteY792" fmla="*/ 4670329 h 7049157"/>
              <a:gd name="connsiteX793" fmla="*/ 7994830 w 9804209"/>
              <a:gd name="connsiteY793" fmla="*/ 4701433 h 7049157"/>
              <a:gd name="connsiteX794" fmla="*/ 7970422 w 9804209"/>
              <a:gd name="connsiteY794" fmla="*/ 4715848 h 7049157"/>
              <a:gd name="connsiteX795" fmla="*/ 7964903 w 9804209"/>
              <a:gd name="connsiteY795" fmla="*/ 4711300 h 7049157"/>
              <a:gd name="connsiteX796" fmla="*/ 7920017 w 9804209"/>
              <a:gd name="connsiteY796" fmla="*/ 4691574 h 7049157"/>
              <a:gd name="connsiteX797" fmla="*/ 7834175 w 9804209"/>
              <a:gd name="connsiteY797" fmla="*/ 4693092 h 7049157"/>
              <a:gd name="connsiteX798" fmla="*/ 7770385 w 9804209"/>
              <a:gd name="connsiteY798" fmla="*/ 4658196 h 7049157"/>
              <a:gd name="connsiteX799" fmla="*/ 7753222 w 9804209"/>
              <a:gd name="connsiteY799" fmla="*/ 4671209 h 7049157"/>
              <a:gd name="connsiteX800" fmla="*/ 7752846 w 9804209"/>
              <a:gd name="connsiteY800" fmla="*/ 4671587 h 7049157"/>
              <a:gd name="connsiteX801" fmla="*/ 7769783 w 9804209"/>
              <a:gd name="connsiteY801" fmla="*/ 4658762 h 7049157"/>
              <a:gd name="connsiteX802" fmla="*/ 7833616 w 9804209"/>
              <a:gd name="connsiteY802" fmla="*/ 4693637 h 7049157"/>
              <a:gd name="connsiteX803" fmla="*/ 7919511 w 9804209"/>
              <a:gd name="connsiteY803" fmla="*/ 4692122 h 7049157"/>
              <a:gd name="connsiteX804" fmla="*/ 7964433 w 9804209"/>
              <a:gd name="connsiteY804" fmla="*/ 4711833 h 7049157"/>
              <a:gd name="connsiteX805" fmla="*/ 7970670 w 9804209"/>
              <a:gd name="connsiteY805" fmla="*/ 4722566 h 7049157"/>
              <a:gd name="connsiteX806" fmla="*/ 7971161 w 9804209"/>
              <a:gd name="connsiteY806" fmla="*/ 4715852 h 7049157"/>
              <a:gd name="connsiteX807" fmla="*/ 7995585 w 9804209"/>
              <a:gd name="connsiteY807" fmla="*/ 4701418 h 7049157"/>
              <a:gd name="connsiteX808" fmla="*/ 8023954 w 9804209"/>
              <a:gd name="connsiteY808" fmla="*/ 4670280 h 7049157"/>
              <a:gd name="connsiteX809" fmla="*/ 8057834 w 9804209"/>
              <a:gd name="connsiteY809" fmla="*/ 4636096 h 7049157"/>
              <a:gd name="connsiteX810" fmla="*/ 8072022 w 9804209"/>
              <a:gd name="connsiteY810" fmla="*/ 4592801 h 7049157"/>
              <a:gd name="connsiteX811" fmla="*/ 8082265 w 9804209"/>
              <a:gd name="connsiteY811" fmla="*/ 4563176 h 7049157"/>
              <a:gd name="connsiteX812" fmla="*/ 8056889 w 9804209"/>
              <a:gd name="connsiteY812" fmla="*/ 4533375 h 7049157"/>
              <a:gd name="connsiteX813" fmla="*/ 6375970 w 9804209"/>
              <a:gd name="connsiteY813" fmla="*/ 4507600 h 7049157"/>
              <a:gd name="connsiteX814" fmla="*/ 6387647 w 9804209"/>
              <a:gd name="connsiteY814" fmla="*/ 4543615 h 7049157"/>
              <a:gd name="connsiteX815" fmla="*/ 6389324 w 9804209"/>
              <a:gd name="connsiteY815" fmla="*/ 4583228 h 7049157"/>
              <a:gd name="connsiteX816" fmla="*/ 6347528 w 9804209"/>
              <a:gd name="connsiteY816" fmla="*/ 4604455 h 7049157"/>
              <a:gd name="connsiteX817" fmla="*/ 6288379 w 9804209"/>
              <a:gd name="connsiteY817" fmla="*/ 4642366 h 7049157"/>
              <a:gd name="connsiteX818" fmla="*/ 6218181 w 9804209"/>
              <a:gd name="connsiteY818" fmla="*/ 4667380 h 7049157"/>
              <a:gd name="connsiteX819" fmla="*/ 6148790 w 9804209"/>
              <a:gd name="connsiteY819" fmla="*/ 4673445 h 7049157"/>
              <a:gd name="connsiteX820" fmla="*/ 6110146 w 9804209"/>
              <a:gd name="connsiteY820" fmla="*/ 4681787 h 7049157"/>
              <a:gd name="connsiteX821" fmla="*/ 6068350 w 9804209"/>
              <a:gd name="connsiteY821" fmla="*/ 4700737 h 7049157"/>
              <a:gd name="connsiteX822" fmla="*/ 6061855 w 9804209"/>
              <a:gd name="connsiteY822" fmla="*/ 4720925 h 7049157"/>
              <a:gd name="connsiteX823" fmla="*/ 6061968 w 9804209"/>
              <a:gd name="connsiteY823" fmla="*/ 4720969 h 7049157"/>
              <a:gd name="connsiteX824" fmla="*/ 6057561 w 9804209"/>
              <a:gd name="connsiteY824" fmla="*/ 4712723 h 7049157"/>
              <a:gd name="connsiteX825" fmla="*/ 6068717 w 9804209"/>
              <a:gd name="connsiteY825" fmla="*/ 4701238 h 7049157"/>
              <a:gd name="connsiteX826" fmla="*/ 6110498 w 9804209"/>
              <a:gd name="connsiteY826" fmla="*/ 4682267 h 7049157"/>
              <a:gd name="connsiteX827" fmla="*/ 6149126 w 9804209"/>
              <a:gd name="connsiteY827" fmla="*/ 4673924 h 7049157"/>
              <a:gd name="connsiteX828" fmla="*/ 6218488 w 9804209"/>
              <a:gd name="connsiteY828" fmla="*/ 4667852 h 7049157"/>
              <a:gd name="connsiteX829" fmla="*/ 6288639 w 9804209"/>
              <a:gd name="connsiteY829" fmla="*/ 4642823 h 7049157"/>
              <a:gd name="connsiteX830" fmla="*/ 6347770 w 9804209"/>
              <a:gd name="connsiteY830" fmla="*/ 4604888 h 7049157"/>
              <a:gd name="connsiteX831" fmla="*/ 6389537 w 9804209"/>
              <a:gd name="connsiteY831" fmla="*/ 4583646 h 7049157"/>
              <a:gd name="connsiteX832" fmla="*/ 6376140 w 9804209"/>
              <a:gd name="connsiteY832" fmla="*/ 4507783 h 7049157"/>
              <a:gd name="connsiteX833" fmla="*/ 4176011 w 9804209"/>
              <a:gd name="connsiteY833" fmla="*/ 4487508 h 7049157"/>
              <a:gd name="connsiteX834" fmla="*/ 4176109 w 9804209"/>
              <a:gd name="connsiteY834" fmla="*/ 4487933 h 7049157"/>
              <a:gd name="connsiteX835" fmla="*/ 4199567 w 9804209"/>
              <a:gd name="connsiteY835" fmla="*/ 4514766 h 7049157"/>
              <a:gd name="connsiteX836" fmla="*/ 4220770 w 9804209"/>
              <a:gd name="connsiteY836" fmla="*/ 4531517 h 7049157"/>
              <a:gd name="connsiteX837" fmla="*/ 4240190 w 9804209"/>
              <a:gd name="connsiteY837" fmla="*/ 4548653 h 7049157"/>
              <a:gd name="connsiteX838" fmla="*/ 4241746 w 9804209"/>
              <a:gd name="connsiteY838" fmla="*/ 4550218 h 7049157"/>
              <a:gd name="connsiteX839" fmla="*/ 4250517 w 9804209"/>
              <a:gd name="connsiteY839" fmla="*/ 4565722 h 7049157"/>
              <a:gd name="connsiteX840" fmla="*/ 4250633 w 9804209"/>
              <a:gd name="connsiteY840" fmla="*/ 4565629 h 7049157"/>
              <a:gd name="connsiteX841" fmla="*/ 4245220 w 9804209"/>
              <a:gd name="connsiteY841" fmla="*/ 4553712 h 7049157"/>
              <a:gd name="connsiteX842" fmla="*/ 4241746 w 9804209"/>
              <a:gd name="connsiteY842" fmla="*/ 4550218 h 7049157"/>
              <a:gd name="connsiteX843" fmla="*/ 4241529 w 9804209"/>
              <a:gd name="connsiteY843" fmla="*/ 4549835 h 7049157"/>
              <a:gd name="connsiteX844" fmla="*/ 4240190 w 9804209"/>
              <a:gd name="connsiteY844" fmla="*/ 4548653 h 7049157"/>
              <a:gd name="connsiteX845" fmla="*/ 4231760 w 9804209"/>
              <a:gd name="connsiteY845" fmla="*/ 4540175 h 7049157"/>
              <a:gd name="connsiteX846" fmla="*/ 4199411 w 9804209"/>
              <a:gd name="connsiteY846" fmla="*/ 4514238 h 7049157"/>
              <a:gd name="connsiteX847" fmla="*/ 7500260 w 9804209"/>
              <a:gd name="connsiteY847" fmla="*/ 4473357 h 7049157"/>
              <a:gd name="connsiteX848" fmla="*/ 7500285 w 9804209"/>
              <a:gd name="connsiteY848" fmla="*/ 4473572 h 7049157"/>
              <a:gd name="connsiteX849" fmla="*/ 7498958 w 9804209"/>
              <a:gd name="connsiteY849" fmla="*/ 4486687 h 7049157"/>
              <a:gd name="connsiteX850" fmla="*/ 7481290 w 9804209"/>
              <a:gd name="connsiteY850" fmla="*/ 4506267 h 7049157"/>
              <a:gd name="connsiteX851" fmla="*/ 7475965 w 9804209"/>
              <a:gd name="connsiteY851" fmla="*/ 4518690 h 7049157"/>
              <a:gd name="connsiteX852" fmla="*/ 7476056 w 9804209"/>
              <a:gd name="connsiteY852" fmla="*/ 4518880 h 7049157"/>
              <a:gd name="connsiteX853" fmla="*/ 7481367 w 9804209"/>
              <a:gd name="connsiteY853" fmla="*/ 4506467 h 7049157"/>
              <a:gd name="connsiteX854" fmla="*/ 7498686 w 9804209"/>
              <a:gd name="connsiteY854" fmla="*/ 4489372 h 7049157"/>
              <a:gd name="connsiteX855" fmla="*/ 7498958 w 9804209"/>
              <a:gd name="connsiteY855" fmla="*/ 4486687 h 7049157"/>
              <a:gd name="connsiteX856" fmla="*/ 7501485 w 9804209"/>
              <a:gd name="connsiteY856" fmla="*/ 4483886 h 7049157"/>
              <a:gd name="connsiteX857" fmla="*/ 7500285 w 9804209"/>
              <a:gd name="connsiteY857" fmla="*/ 4473572 h 7049157"/>
              <a:gd name="connsiteX858" fmla="*/ 7500303 w 9804209"/>
              <a:gd name="connsiteY858" fmla="*/ 4473395 h 7049157"/>
              <a:gd name="connsiteX859" fmla="*/ 6348069 w 9804209"/>
              <a:gd name="connsiteY859" fmla="*/ 4428283 h 7049157"/>
              <a:gd name="connsiteX860" fmla="*/ 6348146 w 9804209"/>
              <a:gd name="connsiteY860" fmla="*/ 4429976 h 7049157"/>
              <a:gd name="connsiteX861" fmla="*/ 6346967 w 9804209"/>
              <a:gd name="connsiteY861" fmla="*/ 4442070 h 7049157"/>
              <a:gd name="connsiteX862" fmla="*/ 6339629 w 9804209"/>
              <a:gd name="connsiteY862" fmla="*/ 4462688 h 7049157"/>
              <a:gd name="connsiteX863" fmla="*/ 6342526 w 9804209"/>
              <a:gd name="connsiteY863" fmla="*/ 4472768 h 7049157"/>
              <a:gd name="connsiteX864" fmla="*/ 6342729 w 9804209"/>
              <a:gd name="connsiteY864" fmla="*/ 4472962 h 7049157"/>
              <a:gd name="connsiteX865" fmla="*/ 6339876 w 9804209"/>
              <a:gd name="connsiteY865" fmla="*/ 4463022 h 7049157"/>
              <a:gd name="connsiteX866" fmla="*/ 6346751 w 9804209"/>
              <a:gd name="connsiteY866" fmla="*/ 4444289 h 7049157"/>
              <a:gd name="connsiteX867" fmla="*/ 6346967 w 9804209"/>
              <a:gd name="connsiteY867" fmla="*/ 4442070 h 7049157"/>
              <a:gd name="connsiteX868" fmla="*/ 6348500 w 9804209"/>
              <a:gd name="connsiteY868" fmla="*/ 4437763 h 7049157"/>
              <a:gd name="connsiteX869" fmla="*/ 6348146 w 9804209"/>
              <a:gd name="connsiteY869" fmla="*/ 4429976 h 7049157"/>
              <a:gd name="connsiteX870" fmla="*/ 6348304 w 9804209"/>
              <a:gd name="connsiteY870" fmla="*/ 4428354 h 7049157"/>
              <a:gd name="connsiteX871" fmla="*/ 7378023 w 9804209"/>
              <a:gd name="connsiteY871" fmla="*/ 4421328 h 7049157"/>
              <a:gd name="connsiteX872" fmla="*/ 7390890 w 9804209"/>
              <a:gd name="connsiteY872" fmla="*/ 4435871 h 7049157"/>
              <a:gd name="connsiteX873" fmla="*/ 7379481 w 9804209"/>
              <a:gd name="connsiteY873" fmla="*/ 4422733 h 7049157"/>
              <a:gd name="connsiteX874" fmla="*/ 7317473 w 9804209"/>
              <a:gd name="connsiteY874" fmla="*/ 4383696 h 7049157"/>
              <a:gd name="connsiteX875" fmla="*/ 7308287 w 9804209"/>
              <a:gd name="connsiteY875" fmla="*/ 4390747 h 7049157"/>
              <a:gd name="connsiteX876" fmla="*/ 7271251 w 9804209"/>
              <a:gd name="connsiteY876" fmla="*/ 4408166 h 7049157"/>
              <a:gd name="connsiteX877" fmla="*/ 7245149 w 9804209"/>
              <a:gd name="connsiteY877" fmla="*/ 4406366 h 7049157"/>
              <a:gd name="connsiteX878" fmla="*/ 7221048 w 9804209"/>
              <a:gd name="connsiteY878" fmla="*/ 4396144 h 7049157"/>
              <a:gd name="connsiteX879" fmla="*/ 7221165 w 9804209"/>
              <a:gd name="connsiteY879" fmla="*/ 4396263 h 7049157"/>
              <a:gd name="connsiteX880" fmla="*/ 7271613 w 9804209"/>
              <a:gd name="connsiteY880" fmla="*/ 4408401 h 7049157"/>
              <a:gd name="connsiteX881" fmla="*/ 7308653 w 9804209"/>
              <a:gd name="connsiteY881" fmla="*/ 4390953 h 7049157"/>
              <a:gd name="connsiteX882" fmla="*/ 7317846 w 9804209"/>
              <a:gd name="connsiteY882" fmla="*/ 4383890 h 7049157"/>
              <a:gd name="connsiteX883" fmla="*/ 7325191 w 9804209"/>
              <a:gd name="connsiteY883" fmla="*/ 4385042 h 7049157"/>
              <a:gd name="connsiteX884" fmla="*/ 7325033 w 9804209"/>
              <a:gd name="connsiteY884" fmla="*/ 4384880 h 7049157"/>
              <a:gd name="connsiteX885" fmla="*/ 7317473 w 9804209"/>
              <a:gd name="connsiteY885" fmla="*/ 4383696 h 7049157"/>
              <a:gd name="connsiteX886" fmla="*/ 3549840 w 9804209"/>
              <a:gd name="connsiteY886" fmla="*/ 4372795 h 7049157"/>
              <a:gd name="connsiteX887" fmla="*/ 3550021 w 9804209"/>
              <a:gd name="connsiteY887" fmla="*/ 4372939 h 7049157"/>
              <a:gd name="connsiteX888" fmla="*/ 3586193 w 9804209"/>
              <a:gd name="connsiteY888" fmla="*/ 4384227 h 7049157"/>
              <a:gd name="connsiteX889" fmla="*/ 3603571 w 9804209"/>
              <a:gd name="connsiteY889" fmla="*/ 4393835 h 7049157"/>
              <a:gd name="connsiteX890" fmla="*/ 3603523 w 9804209"/>
              <a:gd name="connsiteY890" fmla="*/ 4393750 h 7049157"/>
              <a:gd name="connsiteX891" fmla="*/ 3585922 w 9804209"/>
              <a:gd name="connsiteY891" fmla="*/ 4384031 h 7049157"/>
              <a:gd name="connsiteX892" fmla="*/ 6007559 w 9804209"/>
              <a:gd name="connsiteY892" fmla="*/ 4357838 h 7049157"/>
              <a:gd name="connsiteX893" fmla="*/ 5992988 w 9804209"/>
              <a:gd name="connsiteY893" fmla="*/ 4364232 h 7049157"/>
              <a:gd name="connsiteX894" fmla="*/ 5963504 w 9804209"/>
              <a:gd name="connsiteY894" fmla="*/ 4381120 h 7049157"/>
              <a:gd name="connsiteX895" fmla="*/ 5963870 w 9804209"/>
              <a:gd name="connsiteY895" fmla="*/ 4381093 h 7049157"/>
              <a:gd name="connsiteX896" fmla="*/ 5993444 w 9804209"/>
              <a:gd name="connsiteY896" fmla="*/ 4364129 h 7049157"/>
              <a:gd name="connsiteX897" fmla="*/ 6007743 w 9804209"/>
              <a:gd name="connsiteY897" fmla="*/ 4357848 h 7049157"/>
              <a:gd name="connsiteX898" fmla="*/ 8155636 w 9804209"/>
              <a:gd name="connsiteY898" fmla="*/ 4352205 h 7049157"/>
              <a:gd name="connsiteX899" fmla="*/ 8161197 w 9804209"/>
              <a:gd name="connsiteY899" fmla="*/ 4358248 h 7049157"/>
              <a:gd name="connsiteX900" fmla="*/ 8172815 w 9804209"/>
              <a:gd name="connsiteY900" fmla="*/ 4383569 h 7049157"/>
              <a:gd name="connsiteX901" fmla="*/ 8139734 w 9804209"/>
              <a:gd name="connsiteY901" fmla="*/ 4452599 h 7049157"/>
              <a:gd name="connsiteX902" fmla="*/ 8153911 w 9804209"/>
              <a:gd name="connsiteY902" fmla="*/ 4492807 h 7049157"/>
              <a:gd name="connsiteX903" fmla="*/ 8155818 w 9804209"/>
              <a:gd name="connsiteY903" fmla="*/ 4501783 h 7049157"/>
              <a:gd name="connsiteX904" fmla="*/ 8147430 w 9804209"/>
              <a:gd name="connsiteY904" fmla="*/ 4507057 h 7049157"/>
              <a:gd name="connsiteX905" fmla="*/ 8148157 w 9804209"/>
              <a:gd name="connsiteY905" fmla="*/ 4506873 h 7049157"/>
              <a:gd name="connsiteX906" fmla="*/ 8154758 w 9804209"/>
              <a:gd name="connsiteY906" fmla="*/ 4492538 h 7049157"/>
              <a:gd name="connsiteX907" fmla="*/ 8140570 w 9804209"/>
              <a:gd name="connsiteY907" fmla="*/ 4452276 h 7049157"/>
              <a:gd name="connsiteX908" fmla="*/ 8173663 w 9804209"/>
              <a:gd name="connsiteY908" fmla="*/ 4383158 h 7049157"/>
              <a:gd name="connsiteX909" fmla="*/ 8162733 w 9804209"/>
              <a:gd name="connsiteY909" fmla="*/ 4358323 h 7049157"/>
              <a:gd name="connsiteX910" fmla="*/ 8162339 w 9804209"/>
              <a:gd name="connsiteY910" fmla="*/ 4358596 h 7049157"/>
              <a:gd name="connsiteX911" fmla="*/ 8156227 w 9804209"/>
              <a:gd name="connsiteY911" fmla="*/ 4352345 h 7049157"/>
              <a:gd name="connsiteX912" fmla="*/ 7160141 w 9804209"/>
              <a:gd name="connsiteY912" fmla="*/ 4344549 h 7049157"/>
              <a:gd name="connsiteX913" fmla="*/ 7123104 w 9804209"/>
              <a:gd name="connsiteY913" fmla="*/ 4358942 h 7049157"/>
              <a:gd name="connsiteX914" fmla="*/ 7099262 w 9804209"/>
              <a:gd name="connsiteY914" fmla="*/ 4365190 h 7049157"/>
              <a:gd name="connsiteX915" fmla="*/ 7079212 w 9804209"/>
              <a:gd name="connsiteY915" fmla="*/ 4356771 h 7049157"/>
              <a:gd name="connsiteX916" fmla="*/ 7079274 w 9804209"/>
              <a:gd name="connsiteY916" fmla="*/ 4356819 h 7049157"/>
              <a:gd name="connsiteX917" fmla="*/ 7123419 w 9804209"/>
              <a:gd name="connsiteY917" fmla="*/ 4359090 h 7049157"/>
              <a:gd name="connsiteX918" fmla="*/ 7141349 w 9804209"/>
              <a:gd name="connsiteY918" fmla="*/ 4347334 h 7049157"/>
              <a:gd name="connsiteX919" fmla="*/ 7160417 w 9804209"/>
              <a:gd name="connsiteY919" fmla="*/ 4344682 h 7049157"/>
              <a:gd name="connsiteX920" fmla="*/ 8409531 w 9804209"/>
              <a:gd name="connsiteY920" fmla="*/ 4339104 h 7049157"/>
              <a:gd name="connsiteX921" fmla="*/ 8407324 w 9804209"/>
              <a:gd name="connsiteY921" fmla="*/ 4340183 h 7049157"/>
              <a:gd name="connsiteX922" fmla="*/ 8407382 w 9804209"/>
              <a:gd name="connsiteY922" fmla="*/ 4340227 h 7049157"/>
              <a:gd name="connsiteX923" fmla="*/ 8099490 w 9804209"/>
              <a:gd name="connsiteY923" fmla="*/ 4331173 h 7049157"/>
              <a:gd name="connsiteX924" fmla="*/ 8099439 w 9804209"/>
              <a:gd name="connsiteY924" fmla="*/ 4331193 h 7049157"/>
              <a:gd name="connsiteX925" fmla="*/ 8099841 w 9804209"/>
              <a:gd name="connsiteY925" fmla="*/ 4331311 h 7049157"/>
              <a:gd name="connsiteX926" fmla="*/ 8120824 w 9804209"/>
              <a:gd name="connsiteY926" fmla="*/ 4339568 h 7049157"/>
              <a:gd name="connsiteX927" fmla="*/ 8128500 w 9804209"/>
              <a:gd name="connsiteY927" fmla="*/ 4344355 h 7049157"/>
              <a:gd name="connsiteX928" fmla="*/ 8143672 w 9804209"/>
              <a:gd name="connsiteY928" fmla="*/ 4349428 h 7049157"/>
              <a:gd name="connsiteX929" fmla="*/ 8147858 w 9804209"/>
              <a:gd name="connsiteY929" fmla="*/ 4350369 h 7049157"/>
              <a:gd name="connsiteX930" fmla="*/ 8144196 w 9804209"/>
              <a:gd name="connsiteY930" fmla="*/ 4349505 h 7049157"/>
              <a:gd name="connsiteX931" fmla="*/ 8121966 w 9804209"/>
              <a:gd name="connsiteY931" fmla="*/ 4340017 h 7049157"/>
              <a:gd name="connsiteX932" fmla="*/ 8120824 w 9804209"/>
              <a:gd name="connsiteY932" fmla="*/ 4339568 h 7049157"/>
              <a:gd name="connsiteX933" fmla="*/ 8114436 w 9804209"/>
              <a:gd name="connsiteY933" fmla="*/ 4335583 h 7049157"/>
              <a:gd name="connsiteX934" fmla="*/ 8099841 w 9804209"/>
              <a:gd name="connsiteY934" fmla="*/ 4331311 h 7049157"/>
              <a:gd name="connsiteX935" fmla="*/ 5828493 w 9804209"/>
              <a:gd name="connsiteY935" fmla="*/ 4323999 h 7049157"/>
              <a:gd name="connsiteX936" fmla="*/ 5828087 w 9804209"/>
              <a:gd name="connsiteY936" fmla="*/ 4324070 h 7049157"/>
              <a:gd name="connsiteX937" fmla="*/ 5806646 w 9804209"/>
              <a:gd name="connsiteY937" fmla="*/ 4331616 h 7049157"/>
              <a:gd name="connsiteX938" fmla="*/ 5806840 w 9804209"/>
              <a:gd name="connsiteY938" fmla="*/ 4331630 h 7049157"/>
              <a:gd name="connsiteX939" fmla="*/ 3481616 w 9804209"/>
              <a:gd name="connsiteY939" fmla="*/ 4316364 h 7049157"/>
              <a:gd name="connsiteX940" fmla="*/ 3485134 w 9804209"/>
              <a:gd name="connsiteY940" fmla="*/ 4318215 h 7049157"/>
              <a:gd name="connsiteX941" fmla="*/ 3485126 w 9804209"/>
              <a:gd name="connsiteY941" fmla="*/ 4318208 h 7049157"/>
              <a:gd name="connsiteX942" fmla="*/ 3990771 w 9804209"/>
              <a:gd name="connsiteY942" fmla="*/ 4314289 h 7049157"/>
              <a:gd name="connsiteX943" fmla="*/ 3992250 w 9804209"/>
              <a:gd name="connsiteY943" fmla="*/ 4315308 h 7049157"/>
              <a:gd name="connsiteX944" fmla="*/ 4071852 w 9804209"/>
              <a:gd name="connsiteY944" fmla="*/ 4346406 h 7049157"/>
              <a:gd name="connsiteX945" fmla="*/ 4123091 w 9804209"/>
              <a:gd name="connsiteY945" fmla="*/ 4374466 h 7049157"/>
              <a:gd name="connsiteX946" fmla="*/ 4123184 w 9804209"/>
              <a:gd name="connsiteY946" fmla="*/ 4374650 h 7049157"/>
              <a:gd name="connsiteX947" fmla="*/ 4132480 w 9804209"/>
              <a:gd name="connsiteY947" fmla="*/ 4397275 h 7049157"/>
              <a:gd name="connsiteX948" fmla="*/ 4138245 w 9804209"/>
              <a:gd name="connsiteY948" fmla="*/ 4404502 h 7049157"/>
              <a:gd name="connsiteX949" fmla="*/ 4139593 w 9804209"/>
              <a:gd name="connsiteY949" fmla="*/ 4407174 h 7049157"/>
              <a:gd name="connsiteX950" fmla="*/ 4160671 w 9804209"/>
              <a:gd name="connsiteY950" fmla="*/ 4432687 h 7049157"/>
              <a:gd name="connsiteX951" fmla="*/ 4167905 w 9804209"/>
              <a:gd name="connsiteY951" fmla="*/ 4452275 h 7049157"/>
              <a:gd name="connsiteX952" fmla="*/ 4167857 w 9804209"/>
              <a:gd name="connsiteY952" fmla="*/ 4452068 h 7049157"/>
              <a:gd name="connsiteX953" fmla="*/ 4146860 w 9804209"/>
              <a:gd name="connsiteY953" fmla="*/ 4415304 h 7049157"/>
              <a:gd name="connsiteX954" fmla="*/ 4138245 w 9804209"/>
              <a:gd name="connsiteY954" fmla="*/ 4404502 h 7049157"/>
              <a:gd name="connsiteX955" fmla="*/ 4123184 w 9804209"/>
              <a:gd name="connsiteY955" fmla="*/ 4374650 h 7049157"/>
              <a:gd name="connsiteX956" fmla="*/ 4122909 w 9804209"/>
              <a:gd name="connsiteY956" fmla="*/ 4373981 h 7049157"/>
              <a:gd name="connsiteX957" fmla="*/ 4071659 w 9804209"/>
              <a:gd name="connsiteY957" fmla="*/ 4345935 h 7049157"/>
              <a:gd name="connsiteX958" fmla="*/ 3992007 w 9804209"/>
              <a:gd name="connsiteY958" fmla="*/ 4314856 h 7049157"/>
              <a:gd name="connsiteX959" fmla="*/ 3979463 w 9804209"/>
              <a:gd name="connsiteY959" fmla="*/ 4304537 h 7049157"/>
              <a:gd name="connsiteX960" fmla="*/ 3978352 w 9804209"/>
              <a:gd name="connsiteY960" fmla="*/ 4305734 h 7049157"/>
              <a:gd name="connsiteX961" fmla="*/ 3979447 w 9804209"/>
              <a:gd name="connsiteY961" fmla="*/ 4306488 h 7049157"/>
              <a:gd name="connsiteX962" fmla="*/ 5699303 w 9804209"/>
              <a:gd name="connsiteY962" fmla="*/ 4290862 h 7049157"/>
              <a:gd name="connsiteX963" fmla="*/ 5698954 w 9804209"/>
              <a:gd name="connsiteY963" fmla="*/ 4290908 h 7049157"/>
              <a:gd name="connsiteX964" fmla="*/ 5679757 w 9804209"/>
              <a:gd name="connsiteY964" fmla="*/ 4298311 h 7049157"/>
              <a:gd name="connsiteX965" fmla="*/ 5636526 w 9804209"/>
              <a:gd name="connsiteY965" fmla="*/ 4316290 h 7049157"/>
              <a:gd name="connsiteX966" fmla="*/ 5636899 w 9804209"/>
              <a:gd name="connsiteY966" fmla="*/ 4316276 h 7049157"/>
              <a:gd name="connsiteX967" fmla="*/ 5680369 w 9804209"/>
              <a:gd name="connsiteY967" fmla="*/ 4298171 h 7049157"/>
              <a:gd name="connsiteX968" fmla="*/ 3942340 w 9804209"/>
              <a:gd name="connsiteY968" fmla="*/ 4286392 h 7049157"/>
              <a:gd name="connsiteX969" fmla="*/ 3939987 w 9804209"/>
              <a:gd name="connsiteY969" fmla="*/ 4324273 h 7049157"/>
              <a:gd name="connsiteX970" fmla="*/ 3932103 w 9804209"/>
              <a:gd name="connsiteY970" fmla="*/ 4368219 h 7049157"/>
              <a:gd name="connsiteX971" fmla="*/ 3901348 w 9804209"/>
              <a:gd name="connsiteY971" fmla="*/ 4418982 h 7049157"/>
              <a:gd name="connsiteX972" fmla="*/ 3851686 w 9804209"/>
              <a:gd name="connsiteY972" fmla="*/ 4473529 h 7049157"/>
              <a:gd name="connsiteX973" fmla="*/ 3787823 w 9804209"/>
              <a:gd name="connsiteY973" fmla="*/ 4480359 h 7049157"/>
              <a:gd name="connsiteX974" fmla="*/ 3743693 w 9804209"/>
              <a:gd name="connsiteY974" fmla="*/ 4484143 h 7049157"/>
              <a:gd name="connsiteX975" fmla="*/ 3694816 w 9804209"/>
              <a:gd name="connsiteY975" fmla="*/ 4480359 h 7049157"/>
              <a:gd name="connsiteX976" fmla="*/ 3638053 w 9804209"/>
              <a:gd name="connsiteY976" fmla="*/ 4462928 h 7049157"/>
              <a:gd name="connsiteX977" fmla="*/ 3623309 w 9804209"/>
              <a:gd name="connsiteY977" fmla="*/ 4459200 h 7049157"/>
              <a:gd name="connsiteX978" fmla="*/ 3623426 w 9804209"/>
              <a:gd name="connsiteY978" fmla="*/ 4459423 h 7049157"/>
              <a:gd name="connsiteX979" fmla="*/ 3638333 w 9804209"/>
              <a:gd name="connsiteY979" fmla="*/ 4463195 h 7049157"/>
              <a:gd name="connsiteX980" fmla="*/ 3695059 w 9804209"/>
              <a:gd name="connsiteY980" fmla="*/ 4480630 h 7049157"/>
              <a:gd name="connsiteX981" fmla="*/ 3743937 w 9804209"/>
              <a:gd name="connsiteY981" fmla="*/ 4484431 h 7049157"/>
              <a:gd name="connsiteX982" fmla="*/ 3788093 w 9804209"/>
              <a:gd name="connsiteY982" fmla="*/ 4480630 h 7049157"/>
              <a:gd name="connsiteX983" fmla="*/ 3851934 w 9804209"/>
              <a:gd name="connsiteY983" fmla="*/ 4473806 h 7049157"/>
              <a:gd name="connsiteX984" fmla="*/ 3901609 w 9804209"/>
              <a:gd name="connsiteY984" fmla="*/ 4419197 h 7049157"/>
              <a:gd name="connsiteX985" fmla="*/ 3932333 w 9804209"/>
              <a:gd name="connsiteY985" fmla="*/ 4368390 h 7049157"/>
              <a:gd name="connsiteX986" fmla="*/ 3940214 w 9804209"/>
              <a:gd name="connsiteY986" fmla="*/ 4324407 h 7049157"/>
              <a:gd name="connsiteX987" fmla="*/ 3942575 w 9804209"/>
              <a:gd name="connsiteY987" fmla="*/ 4286485 h 7049157"/>
              <a:gd name="connsiteX988" fmla="*/ 3989889 w 9804209"/>
              <a:gd name="connsiteY988" fmla="*/ 4293309 h 7049157"/>
              <a:gd name="connsiteX989" fmla="*/ 3985851 w 9804209"/>
              <a:gd name="connsiteY989" fmla="*/ 4297657 h 7049157"/>
              <a:gd name="connsiteX990" fmla="*/ 4001080 w 9804209"/>
              <a:gd name="connsiteY990" fmla="*/ 4288033 h 7049157"/>
              <a:gd name="connsiteX991" fmla="*/ 3989649 w 9804209"/>
              <a:gd name="connsiteY991" fmla="*/ 4293209 h 7049157"/>
              <a:gd name="connsiteX992" fmla="*/ 3942340 w 9804209"/>
              <a:gd name="connsiteY992" fmla="*/ 4286392 h 7049157"/>
              <a:gd name="connsiteX993" fmla="*/ 7999039 w 9804209"/>
              <a:gd name="connsiteY993" fmla="*/ 4283564 h 7049157"/>
              <a:gd name="connsiteX994" fmla="*/ 8011885 w 9804209"/>
              <a:gd name="connsiteY994" fmla="*/ 4290053 h 7049157"/>
              <a:gd name="connsiteX995" fmla="*/ 8014304 w 9804209"/>
              <a:gd name="connsiteY995" fmla="*/ 4301141 h 7049157"/>
              <a:gd name="connsiteX996" fmla="*/ 8013050 w 9804209"/>
              <a:gd name="connsiteY996" fmla="*/ 4305475 h 7049157"/>
              <a:gd name="connsiteX997" fmla="*/ 8009006 w 9804209"/>
              <a:gd name="connsiteY997" fmla="*/ 4318323 h 7049157"/>
              <a:gd name="connsiteX998" fmla="*/ 8014517 w 9804209"/>
              <a:gd name="connsiteY998" fmla="*/ 4353984 h 7049157"/>
              <a:gd name="connsiteX999" fmla="*/ 8014814 w 9804209"/>
              <a:gd name="connsiteY999" fmla="*/ 4354034 h 7049157"/>
              <a:gd name="connsiteX1000" fmla="*/ 8006735 w 9804209"/>
              <a:gd name="connsiteY1000" fmla="*/ 4339653 h 7049157"/>
              <a:gd name="connsiteX1001" fmla="*/ 8009304 w 9804209"/>
              <a:gd name="connsiteY1001" fmla="*/ 4318429 h 7049157"/>
              <a:gd name="connsiteX1002" fmla="*/ 8013050 w 9804209"/>
              <a:gd name="connsiteY1002" fmla="*/ 4305475 h 7049157"/>
              <a:gd name="connsiteX1003" fmla="*/ 8014349 w 9804209"/>
              <a:gd name="connsiteY1003" fmla="*/ 4301349 h 7049157"/>
              <a:gd name="connsiteX1004" fmla="*/ 8014304 w 9804209"/>
              <a:gd name="connsiteY1004" fmla="*/ 4301141 h 7049157"/>
              <a:gd name="connsiteX1005" fmla="*/ 8015414 w 9804209"/>
              <a:gd name="connsiteY1005" fmla="*/ 4297302 h 7049157"/>
              <a:gd name="connsiteX1006" fmla="*/ 7999043 w 9804209"/>
              <a:gd name="connsiteY1006" fmla="*/ 4283565 h 7049157"/>
              <a:gd name="connsiteX1007" fmla="*/ 3167448 w 9804209"/>
              <a:gd name="connsiteY1007" fmla="*/ 4275350 h 7049157"/>
              <a:gd name="connsiteX1008" fmla="*/ 3167541 w 9804209"/>
              <a:gd name="connsiteY1008" fmla="*/ 4275397 h 7049157"/>
              <a:gd name="connsiteX1009" fmla="*/ 3206345 w 9804209"/>
              <a:gd name="connsiteY1009" fmla="*/ 4281935 h 7049157"/>
              <a:gd name="connsiteX1010" fmla="*/ 3304898 w 9804209"/>
              <a:gd name="connsiteY1010" fmla="*/ 4292560 h 7049157"/>
              <a:gd name="connsiteX1011" fmla="*/ 3377417 w 9804209"/>
              <a:gd name="connsiteY1011" fmla="*/ 4299385 h 7049157"/>
              <a:gd name="connsiteX1012" fmla="*/ 3402596 w 9804209"/>
              <a:gd name="connsiteY1012" fmla="*/ 4300959 h 7049157"/>
              <a:gd name="connsiteX1013" fmla="*/ 3418665 w 9804209"/>
              <a:gd name="connsiteY1013" fmla="*/ 4300761 h 7049157"/>
              <a:gd name="connsiteX1014" fmla="*/ 3456691 w 9804209"/>
              <a:gd name="connsiteY1014" fmla="*/ 4304106 h 7049157"/>
              <a:gd name="connsiteX1015" fmla="*/ 3458828 w 9804209"/>
              <a:gd name="connsiteY1015" fmla="*/ 4304391 h 7049157"/>
              <a:gd name="connsiteX1016" fmla="*/ 3458606 w 9804209"/>
              <a:gd name="connsiteY1016" fmla="*/ 4304275 h 7049157"/>
              <a:gd name="connsiteX1017" fmla="*/ 3456691 w 9804209"/>
              <a:gd name="connsiteY1017" fmla="*/ 4304106 h 7049157"/>
              <a:gd name="connsiteX1018" fmla="*/ 3430514 w 9804209"/>
              <a:gd name="connsiteY1018" fmla="*/ 4300616 h 7049157"/>
              <a:gd name="connsiteX1019" fmla="*/ 3418665 w 9804209"/>
              <a:gd name="connsiteY1019" fmla="*/ 4300761 h 7049157"/>
              <a:gd name="connsiteX1020" fmla="*/ 3416074 w 9804209"/>
              <a:gd name="connsiteY1020" fmla="*/ 4300533 h 7049157"/>
              <a:gd name="connsiteX1021" fmla="*/ 3377112 w 9804209"/>
              <a:gd name="connsiteY1021" fmla="*/ 4299274 h 7049157"/>
              <a:gd name="connsiteX1022" fmla="*/ 3304601 w 9804209"/>
              <a:gd name="connsiteY1022" fmla="*/ 4292444 h 7049157"/>
              <a:gd name="connsiteX1023" fmla="*/ 3206062 w 9804209"/>
              <a:gd name="connsiteY1023" fmla="*/ 4281843 h 7049157"/>
              <a:gd name="connsiteX1024" fmla="*/ 3182213 w 9804209"/>
              <a:gd name="connsiteY1024" fmla="*/ 4278538 h 7049157"/>
              <a:gd name="connsiteX1025" fmla="*/ 5281421 w 9804209"/>
              <a:gd name="connsiteY1025" fmla="*/ 4271917 h 7049157"/>
              <a:gd name="connsiteX1026" fmla="*/ 5282126 w 9804209"/>
              <a:gd name="connsiteY1026" fmla="*/ 4280732 h 7049157"/>
              <a:gd name="connsiteX1027" fmla="*/ 5282127 w 9804209"/>
              <a:gd name="connsiteY1027" fmla="*/ 4280733 h 7049157"/>
              <a:gd name="connsiteX1028" fmla="*/ 6907965 w 9804209"/>
              <a:gd name="connsiteY1028" fmla="*/ 4265033 h 7049157"/>
              <a:gd name="connsiteX1029" fmla="*/ 6860685 w 9804209"/>
              <a:gd name="connsiteY1029" fmla="*/ 4280179 h 7049157"/>
              <a:gd name="connsiteX1030" fmla="*/ 6775575 w 9804209"/>
              <a:gd name="connsiteY1030" fmla="*/ 4290025 h 7049157"/>
              <a:gd name="connsiteX1031" fmla="*/ 6744148 w 9804209"/>
              <a:gd name="connsiteY1031" fmla="*/ 4286639 h 7049157"/>
              <a:gd name="connsiteX1032" fmla="*/ 6744160 w 9804209"/>
              <a:gd name="connsiteY1032" fmla="*/ 4286641 h 7049157"/>
              <a:gd name="connsiteX1033" fmla="*/ 6775792 w 9804209"/>
              <a:gd name="connsiteY1033" fmla="*/ 4290054 h 7049157"/>
              <a:gd name="connsiteX1034" fmla="*/ 6860929 w 9804209"/>
              <a:gd name="connsiteY1034" fmla="*/ 4280195 h 7049157"/>
              <a:gd name="connsiteX1035" fmla="*/ 6884277 w 9804209"/>
              <a:gd name="connsiteY1035" fmla="*/ 4270616 h 7049157"/>
              <a:gd name="connsiteX1036" fmla="*/ 6908180 w 9804209"/>
              <a:gd name="connsiteY1036" fmla="*/ 4265035 h 7049157"/>
              <a:gd name="connsiteX1037" fmla="*/ 5475412 w 9804209"/>
              <a:gd name="connsiteY1037" fmla="*/ 4263316 h 7049157"/>
              <a:gd name="connsiteX1038" fmla="*/ 5475405 w 9804209"/>
              <a:gd name="connsiteY1038" fmla="*/ 4263319 h 7049157"/>
              <a:gd name="connsiteX1039" fmla="*/ 5476576 w 9804209"/>
              <a:gd name="connsiteY1039" fmla="*/ 4277611 h 7049157"/>
              <a:gd name="connsiteX1040" fmla="*/ 7020925 w 9804209"/>
              <a:gd name="connsiteY1040" fmla="*/ 4252906 h 7049157"/>
              <a:gd name="connsiteX1041" fmla="*/ 7020661 w 9804209"/>
              <a:gd name="connsiteY1041" fmla="*/ 4252913 h 7049157"/>
              <a:gd name="connsiteX1042" fmla="*/ 7005588 w 9804209"/>
              <a:gd name="connsiteY1042" fmla="*/ 4271941 h 7049157"/>
              <a:gd name="connsiteX1043" fmla="*/ 6982850 w 9804209"/>
              <a:gd name="connsiteY1043" fmla="*/ 4289251 h 7049157"/>
              <a:gd name="connsiteX1044" fmla="*/ 6983105 w 9804209"/>
              <a:gd name="connsiteY1044" fmla="*/ 4289299 h 7049157"/>
              <a:gd name="connsiteX1045" fmla="*/ 7005867 w 9804209"/>
              <a:gd name="connsiteY1045" fmla="*/ 4271944 h 7049157"/>
              <a:gd name="connsiteX1046" fmla="*/ 4649083 w 9804209"/>
              <a:gd name="connsiteY1046" fmla="*/ 4247897 h 7049157"/>
              <a:gd name="connsiteX1047" fmla="*/ 4648946 w 9804209"/>
              <a:gd name="connsiteY1047" fmla="*/ 4248041 h 7049157"/>
              <a:gd name="connsiteX1048" fmla="*/ 4643158 w 9804209"/>
              <a:gd name="connsiteY1048" fmla="*/ 4264413 h 7049157"/>
              <a:gd name="connsiteX1049" fmla="*/ 4644690 w 9804209"/>
              <a:gd name="connsiteY1049" fmla="*/ 4296887 h 7049157"/>
              <a:gd name="connsiteX1050" fmla="*/ 4637844 w 9804209"/>
              <a:gd name="connsiteY1050" fmla="*/ 4319295 h 7049157"/>
              <a:gd name="connsiteX1051" fmla="*/ 4637641 w 9804209"/>
              <a:gd name="connsiteY1051" fmla="*/ 4319726 h 7049157"/>
              <a:gd name="connsiteX1052" fmla="*/ 4637719 w 9804209"/>
              <a:gd name="connsiteY1052" fmla="*/ 4319703 h 7049157"/>
              <a:gd name="connsiteX1053" fmla="*/ 4637844 w 9804209"/>
              <a:gd name="connsiteY1053" fmla="*/ 4319295 h 7049157"/>
              <a:gd name="connsiteX1054" fmla="*/ 4645026 w 9804209"/>
              <a:gd name="connsiteY1054" fmla="*/ 4304001 h 7049157"/>
              <a:gd name="connsiteX1055" fmla="*/ 4644690 w 9804209"/>
              <a:gd name="connsiteY1055" fmla="*/ 4296887 h 7049157"/>
              <a:gd name="connsiteX1056" fmla="*/ 4645658 w 9804209"/>
              <a:gd name="connsiteY1056" fmla="*/ 4293719 h 7049157"/>
              <a:gd name="connsiteX1057" fmla="*/ 4643369 w 9804209"/>
              <a:gd name="connsiteY1057" fmla="*/ 4264060 h 7049157"/>
              <a:gd name="connsiteX1058" fmla="*/ 3113452 w 9804209"/>
              <a:gd name="connsiteY1058" fmla="*/ 4244503 h 7049157"/>
              <a:gd name="connsiteX1059" fmla="*/ 3112469 w 9804209"/>
              <a:gd name="connsiteY1059" fmla="*/ 4244808 h 7049157"/>
              <a:gd name="connsiteX1060" fmla="*/ 3098364 w 9804209"/>
              <a:gd name="connsiteY1060" fmla="*/ 4247434 h 7049157"/>
              <a:gd name="connsiteX1061" fmla="*/ 3092150 w 9804209"/>
              <a:gd name="connsiteY1061" fmla="*/ 4251115 h 7049157"/>
              <a:gd name="connsiteX1062" fmla="*/ 3090699 w 9804209"/>
              <a:gd name="connsiteY1062" fmla="*/ 4251565 h 7049157"/>
              <a:gd name="connsiteX1063" fmla="*/ 3061783 w 9804209"/>
              <a:gd name="connsiteY1063" fmla="*/ 4265177 h 7049157"/>
              <a:gd name="connsiteX1064" fmla="*/ 3042100 w 9804209"/>
              <a:gd name="connsiteY1064" fmla="*/ 4266762 h 7049157"/>
              <a:gd name="connsiteX1065" fmla="*/ 3042281 w 9804209"/>
              <a:gd name="connsiteY1065" fmla="*/ 4266853 h 7049157"/>
              <a:gd name="connsiteX1066" fmla="*/ 3062104 w 9804209"/>
              <a:gd name="connsiteY1066" fmla="*/ 4265249 h 7049157"/>
              <a:gd name="connsiteX1067" fmla="*/ 3082965 w 9804209"/>
              <a:gd name="connsiteY1067" fmla="*/ 4256555 h 7049157"/>
              <a:gd name="connsiteX1068" fmla="*/ 3092150 w 9804209"/>
              <a:gd name="connsiteY1068" fmla="*/ 4251115 h 7049157"/>
              <a:gd name="connsiteX1069" fmla="*/ 3112469 w 9804209"/>
              <a:gd name="connsiteY1069" fmla="*/ 4244808 h 7049157"/>
              <a:gd name="connsiteX1070" fmla="*/ 3113635 w 9804209"/>
              <a:gd name="connsiteY1070" fmla="*/ 4244591 h 7049157"/>
              <a:gd name="connsiteX1071" fmla="*/ 7914557 w 9804209"/>
              <a:gd name="connsiteY1071" fmla="*/ 4237919 h 7049157"/>
              <a:gd name="connsiteX1072" fmla="*/ 7922772 w 9804209"/>
              <a:gd name="connsiteY1072" fmla="*/ 4249478 h 7049157"/>
              <a:gd name="connsiteX1073" fmla="*/ 7922825 w 9804209"/>
              <a:gd name="connsiteY1073" fmla="*/ 4249513 h 7049157"/>
              <a:gd name="connsiteX1074" fmla="*/ 4004294 w 9804209"/>
              <a:gd name="connsiteY1074" fmla="*/ 4235902 h 7049157"/>
              <a:gd name="connsiteX1075" fmla="*/ 4004264 w 9804209"/>
              <a:gd name="connsiteY1075" fmla="*/ 4236110 h 7049157"/>
              <a:gd name="connsiteX1076" fmla="*/ 4008463 w 9804209"/>
              <a:gd name="connsiteY1076" fmla="*/ 4255796 h 7049157"/>
              <a:gd name="connsiteX1077" fmla="*/ 4010707 w 9804209"/>
              <a:gd name="connsiteY1077" fmla="*/ 4274757 h 7049157"/>
              <a:gd name="connsiteX1078" fmla="*/ 4010739 w 9804209"/>
              <a:gd name="connsiteY1078" fmla="*/ 4274706 h 7049157"/>
              <a:gd name="connsiteX1079" fmla="*/ 4008461 w 9804209"/>
              <a:gd name="connsiteY1079" fmla="*/ 4255433 h 7049157"/>
              <a:gd name="connsiteX1080" fmla="*/ 8434266 w 9804209"/>
              <a:gd name="connsiteY1080" fmla="*/ 4211260 h 7049157"/>
              <a:gd name="connsiteX1081" fmla="*/ 8434493 w 9804209"/>
              <a:gd name="connsiteY1081" fmla="*/ 4211561 h 7049157"/>
              <a:gd name="connsiteX1082" fmla="*/ 8451478 w 9804209"/>
              <a:gd name="connsiteY1082" fmla="*/ 4224541 h 7049157"/>
              <a:gd name="connsiteX1083" fmla="*/ 8451431 w 9804209"/>
              <a:gd name="connsiteY1083" fmla="*/ 4224481 h 7049157"/>
              <a:gd name="connsiteX1084" fmla="*/ 5256922 w 9804209"/>
              <a:gd name="connsiteY1084" fmla="*/ 4201330 h 7049157"/>
              <a:gd name="connsiteX1085" fmla="*/ 5255919 w 9804209"/>
              <a:gd name="connsiteY1085" fmla="*/ 4209001 h 7049157"/>
              <a:gd name="connsiteX1086" fmla="*/ 5255133 w 9804209"/>
              <a:gd name="connsiteY1086" fmla="*/ 4218274 h 7049157"/>
              <a:gd name="connsiteX1087" fmla="*/ 5255244 w 9804209"/>
              <a:gd name="connsiteY1087" fmla="*/ 4218424 h 7049157"/>
              <a:gd name="connsiteX1088" fmla="*/ 5255979 w 9804209"/>
              <a:gd name="connsiteY1088" fmla="*/ 4209765 h 7049157"/>
              <a:gd name="connsiteX1089" fmla="*/ 5257063 w 9804209"/>
              <a:gd name="connsiteY1089" fmla="*/ 4201485 h 7049157"/>
              <a:gd name="connsiteX1090" fmla="*/ 8421791 w 9804209"/>
              <a:gd name="connsiteY1090" fmla="*/ 4194673 h 7049157"/>
              <a:gd name="connsiteX1091" fmla="*/ 8421772 w 9804209"/>
              <a:gd name="connsiteY1091" fmla="*/ 4194699 h 7049157"/>
              <a:gd name="connsiteX1092" fmla="*/ 8426629 w 9804209"/>
              <a:gd name="connsiteY1092" fmla="*/ 4201137 h 7049157"/>
              <a:gd name="connsiteX1093" fmla="*/ 7337015 w 9804209"/>
              <a:gd name="connsiteY1093" fmla="*/ 4191747 h 7049157"/>
              <a:gd name="connsiteX1094" fmla="*/ 7340293 w 9804209"/>
              <a:gd name="connsiteY1094" fmla="*/ 4193795 h 7049157"/>
              <a:gd name="connsiteX1095" fmla="*/ 7347676 w 9804209"/>
              <a:gd name="connsiteY1095" fmla="*/ 4199237 h 7049157"/>
              <a:gd name="connsiteX1096" fmla="*/ 7361090 w 9804209"/>
              <a:gd name="connsiteY1096" fmla="*/ 4212775 h 7049157"/>
              <a:gd name="connsiteX1097" fmla="*/ 7378425 w 9804209"/>
              <a:gd name="connsiteY1097" fmla="*/ 4221204 h 7049157"/>
              <a:gd name="connsiteX1098" fmla="*/ 7378479 w 9804209"/>
              <a:gd name="connsiteY1098" fmla="*/ 4221181 h 7049157"/>
              <a:gd name="connsiteX1099" fmla="*/ 7369586 w 9804209"/>
              <a:gd name="connsiteY1099" fmla="*/ 4218838 h 7049157"/>
              <a:gd name="connsiteX1100" fmla="*/ 7361661 w 9804209"/>
              <a:gd name="connsiteY1100" fmla="*/ 4212878 h 7049157"/>
              <a:gd name="connsiteX1101" fmla="*/ 7350008 w 9804209"/>
              <a:gd name="connsiteY1101" fmla="*/ 4200956 h 7049157"/>
              <a:gd name="connsiteX1102" fmla="*/ 7347676 w 9804209"/>
              <a:gd name="connsiteY1102" fmla="*/ 4199237 h 7049157"/>
              <a:gd name="connsiteX1103" fmla="*/ 7345522 w 9804209"/>
              <a:gd name="connsiteY1103" fmla="*/ 4197063 h 7049157"/>
              <a:gd name="connsiteX1104" fmla="*/ 7340293 w 9804209"/>
              <a:gd name="connsiteY1104" fmla="*/ 4193795 h 7049157"/>
              <a:gd name="connsiteX1105" fmla="*/ 7337522 w 9804209"/>
              <a:gd name="connsiteY1105" fmla="*/ 4191753 h 7049157"/>
              <a:gd name="connsiteX1106" fmla="*/ 7427562 w 9804209"/>
              <a:gd name="connsiteY1106" fmla="*/ 4183511 h 7049157"/>
              <a:gd name="connsiteX1107" fmla="*/ 7422204 w 9804209"/>
              <a:gd name="connsiteY1107" fmla="*/ 4183812 h 7049157"/>
              <a:gd name="connsiteX1108" fmla="*/ 7422176 w 9804209"/>
              <a:gd name="connsiteY1108" fmla="*/ 4183841 h 7049157"/>
              <a:gd name="connsiteX1109" fmla="*/ 7427925 w 9804209"/>
              <a:gd name="connsiteY1109" fmla="*/ 4184733 h 7049157"/>
              <a:gd name="connsiteX1110" fmla="*/ 7428306 w 9804209"/>
              <a:gd name="connsiteY1110" fmla="*/ 4186013 h 7049157"/>
              <a:gd name="connsiteX1111" fmla="*/ 7429747 w 9804209"/>
              <a:gd name="connsiteY1111" fmla="*/ 4193702 h 7049157"/>
              <a:gd name="connsiteX1112" fmla="*/ 7429650 w 9804209"/>
              <a:gd name="connsiteY1112" fmla="*/ 4202936 h 7049157"/>
              <a:gd name="connsiteX1113" fmla="*/ 7443047 w 9804209"/>
              <a:gd name="connsiteY1113" fmla="*/ 4236254 h 7049157"/>
              <a:gd name="connsiteX1114" fmla="*/ 7455650 w 9804209"/>
              <a:gd name="connsiteY1114" fmla="*/ 4293811 h 7049157"/>
              <a:gd name="connsiteX1115" fmla="*/ 7434370 w 9804209"/>
              <a:gd name="connsiteY1115" fmla="*/ 4320317 h 7049157"/>
              <a:gd name="connsiteX1116" fmla="*/ 7388667 w 9804209"/>
              <a:gd name="connsiteY1116" fmla="*/ 4343036 h 7049157"/>
              <a:gd name="connsiteX1117" fmla="*/ 7374487 w 9804209"/>
              <a:gd name="connsiteY1117" fmla="*/ 4380900 h 7049157"/>
              <a:gd name="connsiteX1118" fmla="*/ 7367387 w 9804209"/>
              <a:gd name="connsiteY1118" fmla="*/ 4411200 h 7049157"/>
              <a:gd name="connsiteX1119" fmla="*/ 7357144 w 9804209"/>
              <a:gd name="connsiteY1119" fmla="*/ 4407406 h 7049157"/>
              <a:gd name="connsiteX1120" fmla="*/ 7344344 w 9804209"/>
              <a:gd name="connsiteY1120" fmla="*/ 4404893 h 7049157"/>
              <a:gd name="connsiteX1121" fmla="*/ 7344523 w 9804209"/>
              <a:gd name="connsiteY1121" fmla="*/ 4405083 h 7049157"/>
              <a:gd name="connsiteX1122" fmla="*/ 7357526 w 9804209"/>
              <a:gd name="connsiteY1122" fmla="*/ 4407646 h 7049157"/>
              <a:gd name="connsiteX1123" fmla="*/ 7372216 w 9804209"/>
              <a:gd name="connsiteY1123" fmla="*/ 4415734 h 7049157"/>
              <a:gd name="connsiteX1124" fmla="*/ 7367962 w 9804209"/>
              <a:gd name="connsiteY1124" fmla="*/ 4411636 h 7049157"/>
              <a:gd name="connsiteX1125" fmla="*/ 7375055 w 9804209"/>
              <a:gd name="connsiteY1125" fmla="*/ 4381295 h 7049157"/>
              <a:gd name="connsiteX1126" fmla="*/ 7389231 w 9804209"/>
              <a:gd name="connsiteY1126" fmla="*/ 4343361 h 7049157"/>
              <a:gd name="connsiteX1127" fmla="*/ 7434908 w 9804209"/>
              <a:gd name="connsiteY1127" fmla="*/ 4320597 h 7049157"/>
              <a:gd name="connsiteX1128" fmla="*/ 7456169 w 9804209"/>
              <a:gd name="connsiteY1128" fmla="*/ 4294049 h 7049157"/>
              <a:gd name="connsiteX1129" fmla="*/ 7443565 w 9804209"/>
              <a:gd name="connsiteY1129" fmla="*/ 4236397 h 7049157"/>
              <a:gd name="connsiteX1130" fmla="*/ 7430180 w 9804209"/>
              <a:gd name="connsiteY1130" fmla="*/ 4203011 h 7049157"/>
              <a:gd name="connsiteX1131" fmla="*/ 7430226 w 9804209"/>
              <a:gd name="connsiteY1131" fmla="*/ 4192473 h 7049157"/>
              <a:gd name="connsiteX1132" fmla="*/ 7428306 w 9804209"/>
              <a:gd name="connsiteY1132" fmla="*/ 4186013 h 7049157"/>
              <a:gd name="connsiteX1133" fmla="*/ 7428070 w 9804209"/>
              <a:gd name="connsiteY1133" fmla="*/ 4184755 h 7049157"/>
              <a:gd name="connsiteX1134" fmla="*/ 7427925 w 9804209"/>
              <a:gd name="connsiteY1134" fmla="*/ 4184733 h 7049157"/>
              <a:gd name="connsiteX1135" fmla="*/ 5530575 w 9804209"/>
              <a:gd name="connsiteY1135" fmla="*/ 4162702 h 7049157"/>
              <a:gd name="connsiteX1136" fmla="*/ 5531003 w 9804209"/>
              <a:gd name="connsiteY1136" fmla="*/ 4163128 h 7049157"/>
              <a:gd name="connsiteX1137" fmla="*/ 5559795 w 9804209"/>
              <a:gd name="connsiteY1137" fmla="*/ 4173835 h 7049157"/>
              <a:gd name="connsiteX1138" fmla="*/ 5573305 w 9804209"/>
              <a:gd name="connsiteY1138" fmla="*/ 4182258 h 7049157"/>
              <a:gd name="connsiteX1139" fmla="*/ 5573347 w 9804209"/>
              <a:gd name="connsiteY1139" fmla="*/ 4182187 h 7049157"/>
              <a:gd name="connsiteX1140" fmla="*/ 5559047 w 9804209"/>
              <a:gd name="connsiteY1140" fmla="*/ 4173285 h 7049157"/>
              <a:gd name="connsiteX1141" fmla="*/ 6413098 w 9804209"/>
              <a:gd name="connsiteY1141" fmla="*/ 4155869 h 7049157"/>
              <a:gd name="connsiteX1142" fmla="*/ 6388290 w 9804209"/>
              <a:gd name="connsiteY1142" fmla="*/ 4166690 h 7049157"/>
              <a:gd name="connsiteX1143" fmla="*/ 6372815 w 9804209"/>
              <a:gd name="connsiteY1143" fmla="*/ 4170180 h 7049157"/>
              <a:gd name="connsiteX1144" fmla="*/ 6372988 w 9804209"/>
              <a:gd name="connsiteY1144" fmla="*/ 4170191 h 7049157"/>
              <a:gd name="connsiteX1145" fmla="*/ 6400582 w 9804209"/>
              <a:gd name="connsiteY1145" fmla="*/ 4159856 h 7049157"/>
              <a:gd name="connsiteX1146" fmla="*/ 6413221 w 9804209"/>
              <a:gd name="connsiteY1146" fmla="*/ 4155898 h 7049157"/>
              <a:gd name="connsiteX1147" fmla="*/ 6245575 w 9804209"/>
              <a:gd name="connsiteY1147" fmla="*/ 4154339 h 7049157"/>
              <a:gd name="connsiteX1148" fmla="*/ 6244681 w 9804209"/>
              <a:gd name="connsiteY1148" fmla="*/ 4154889 h 7049157"/>
              <a:gd name="connsiteX1149" fmla="*/ 6234350 w 9804209"/>
              <a:gd name="connsiteY1149" fmla="*/ 4159193 h 7049157"/>
              <a:gd name="connsiteX1150" fmla="*/ 6233990 w 9804209"/>
              <a:gd name="connsiteY1150" fmla="*/ 4161468 h 7049157"/>
              <a:gd name="connsiteX1151" fmla="*/ 6231552 w 9804209"/>
              <a:gd name="connsiteY1151" fmla="*/ 4162968 h 7049157"/>
              <a:gd name="connsiteX1152" fmla="*/ 6231260 w 9804209"/>
              <a:gd name="connsiteY1152" fmla="*/ 4174795 h 7049157"/>
              <a:gd name="connsiteX1153" fmla="*/ 6262028 w 9804209"/>
              <a:gd name="connsiteY1153" fmla="*/ 4188442 h 7049157"/>
              <a:gd name="connsiteX1154" fmla="*/ 6279387 w 9804209"/>
              <a:gd name="connsiteY1154" fmla="*/ 4214956 h 7049157"/>
              <a:gd name="connsiteX1155" fmla="*/ 6334619 w 9804209"/>
              <a:gd name="connsiteY1155" fmla="*/ 4226327 h 7049157"/>
              <a:gd name="connsiteX1156" fmla="*/ 6346454 w 9804209"/>
              <a:gd name="connsiteY1156" fmla="*/ 4270274 h 7049157"/>
              <a:gd name="connsiteX1157" fmla="*/ 6282542 w 9804209"/>
              <a:gd name="connsiteY1157" fmla="*/ 4283909 h 7049157"/>
              <a:gd name="connsiteX1158" fmla="*/ 6244669 w 9804209"/>
              <a:gd name="connsiteY1158" fmla="*/ 4318762 h 7049157"/>
              <a:gd name="connsiteX1159" fmla="*/ 6243095 w 9804209"/>
              <a:gd name="connsiteY1159" fmla="*/ 4351339 h 7049157"/>
              <a:gd name="connsiteX1160" fmla="*/ 6276231 w 9804209"/>
              <a:gd name="connsiteY1160" fmla="*/ 4389237 h 7049157"/>
              <a:gd name="connsiteX1161" fmla="*/ 6270707 w 9804209"/>
              <a:gd name="connsiteY1161" fmla="*/ 4421814 h 7049157"/>
              <a:gd name="connsiteX1162" fmla="*/ 6251775 w 9804209"/>
              <a:gd name="connsiteY1162" fmla="*/ 4427122 h 7049157"/>
              <a:gd name="connsiteX1163" fmla="*/ 6217804 w 9804209"/>
              <a:gd name="connsiteY1163" fmla="*/ 4441829 h 7049157"/>
              <a:gd name="connsiteX1164" fmla="*/ 6217994 w 9804209"/>
              <a:gd name="connsiteY1164" fmla="*/ 4441836 h 7049157"/>
              <a:gd name="connsiteX1165" fmla="*/ 6252099 w 9804209"/>
              <a:gd name="connsiteY1165" fmla="*/ 4427054 h 7049157"/>
              <a:gd name="connsiteX1166" fmla="*/ 6272122 w 9804209"/>
              <a:gd name="connsiteY1166" fmla="*/ 4422089 h 7049157"/>
              <a:gd name="connsiteX1167" fmla="*/ 6271302 w 9804209"/>
              <a:gd name="connsiteY1167" fmla="*/ 4422061 h 7049157"/>
              <a:gd name="connsiteX1168" fmla="*/ 6276818 w 9804209"/>
              <a:gd name="connsiteY1168" fmla="*/ 4389437 h 7049157"/>
              <a:gd name="connsiteX1169" fmla="*/ 6243719 w 9804209"/>
              <a:gd name="connsiteY1169" fmla="*/ 4351508 h 7049157"/>
              <a:gd name="connsiteX1170" fmla="*/ 6245295 w 9804209"/>
              <a:gd name="connsiteY1170" fmla="*/ 4318884 h 7049157"/>
              <a:gd name="connsiteX1171" fmla="*/ 6283123 w 9804209"/>
              <a:gd name="connsiteY1171" fmla="*/ 4283989 h 7049157"/>
              <a:gd name="connsiteX1172" fmla="*/ 6346982 w 9804209"/>
              <a:gd name="connsiteY1172" fmla="*/ 4270335 h 7049157"/>
              <a:gd name="connsiteX1173" fmla="*/ 6335148 w 9804209"/>
              <a:gd name="connsiteY1173" fmla="*/ 4226335 h 7049157"/>
              <a:gd name="connsiteX1174" fmla="*/ 6279970 w 9804209"/>
              <a:gd name="connsiteY1174" fmla="*/ 4214953 h 7049157"/>
              <a:gd name="connsiteX1175" fmla="*/ 6262633 w 9804209"/>
              <a:gd name="connsiteY1175" fmla="*/ 4188400 h 7049157"/>
              <a:gd name="connsiteX1176" fmla="*/ 6231886 w 9804209"/>
              <a:gd name="connsiteY1176" fmla="*/ 4174747 h 7049157"/>
              <a:gd name="connsiteX1177" fmla="*/ 6233990 w 9804209"/>
              <a:gd name="connsiteY1177" fmla="*/ 4161468 h 7049157"/>
              <a:gd name="connsiteX1178" fmla="*/ 6244681 w 9804209"/>
              <a:gd name="connsiteY1178" fmla="*/ 4154889 h 7049157"/>
              <a:gd name="connsiteX1179" fmla="*/ 6245974 w 9804209"/>
              <a:gd name="connsiteY1179" fmla="*/ 4154350 h 7049157"/>
              <a:gd name="connsiteX1180" fmla="*/ 7941057 w 9804209"/>
              <a:gd name="connsiteY1180" fmla="*/ 4134985 h 7049157"/>
              <a:gd name="connsiteX1181" fmla="*/ 7952308 w 9804209"/>
              <a:gd name="connsiteY1181" fmla="*/ 4159773 h 7049157"/>
              <a:gd name="connsiteX1182" fmla="*/ 7915289 w 9804209"/>
              <a:gd name="connsiteY1182" fmla="*/ 4200737 h 7049157"/>
              <a:gd name="connsiteX1183" fmla="*/ 7912933 w 9804209"/>
              <a:gd name="connsiteY1183" fmla="*/ 4235633 h 7049157"/>
              <a:gd name="connsiteX1184" fmla="*/ 7913046 w 9804209"/>
              <a:gd name="connsiteY1184" fmla="*/ 4235793 h 7049157"/>
              <a:gd name="connsiteX1185" fmla="*/ 7904188 w 9804209"/>
              <a:gd name="connsiteY1185" fmla="*/ 4217816 h 7049157"/>
              <a:gd name="connsiteX1186" fmla="*/ 7915429 w 9804209"/>
              <a:gd name="connsiteY1186" fmla="*/ 4200953 h 7049157"/>
              <a:gd name="connsiteX1187" fmla="*/ 7952505 w 9804209"/>
              <a:gd name="connsiteY1187" fmla="*/ 4160024 h 7049157"/>
              <a:gd name="connsiteX1188" fmla="*/ 7941163 w 9804209"/>
              <a:gd name="connsiteY1188" fmla="*/ 4135108 h 7049157"/>
              <a:gd name="connsiteX1189" fmla="*/ 4913326 w 9804209"/>
              <a:gd name="connsiteY1189" fmla="*/ 4132373 h 7049157"/>
              <a:gd name="connsiteX1190" fmla="*/ 4919063 w 9804209"/>
              <a:gd name="connsiteY1190" fmla="*/ 4146221 h 7049157"/>
              <a:gd name="connsiteX1191" fmla="*/ 4908041 w 9804209"/>
              <a:gd name="connsiteY1191" fmla="*/ 4213650 h 7049157"/>
              <a:gd name="connsiteX1192" fmla="*/ 4904123 w 9804209"/>
              <a:gd name="connsiteY1192" fmla="*/ 4230389 h 7049157"/>
              <a:gd name="connsiteX1193" fmla="*/ 4894695 w 9804209"/>
              <a:gd name="connsiteY1193" fmla="*/ 4243228 h 7049157"/>
              <a:gd name="connsiteX1194" fmla="*/ 4894743 w 9804209"/>
              <a:gd name="connsiteY1194" fmla="*/ 4243208 h 7049157"/>
              <a:gd name="connsiteX1195" fmla="*/ 4908346 w 9804209"/>
              <a:gd name="connsiteY1195" fmla="*/ 4213265 h 7049157"/>
              <a:gd name="connsiteX1196" fmla="*/ 4919376 w 9804209"/>
              <a:gd name="connsiteY1196" fmla="*/ 4145784 h 7049157"/>
              <a:gd name="connsiteX1197" fmla="*/ 5098395 w 9804209"/>
              <a:gd name="connsiteY1197" fmla="*/ 4131537 h 7049157"/>
              <a:gd name="connsiteX1198" fmla="*/ 5098397 w 9804209"/>
              <a:gd name="connsiteY1198" fmla="*/ 4150339 h 7049157"/>
              <a:gd name="connsiteX1199" fmla="*/ 5098444 w 9804209"/>
              <a:gd name="connsiteY1199" fmla="*/ 4150397 h 7049157"/>
              <a:gd name="connsiteX1200" fmla="*/ 5098457 w 9804209"/>
              <a:gd name="connsiteY1200" fmla="*/ 4131650 h 7049157"/>
              <a:gd name="connsiteX1201" fmla="*/ 6500047 w 9804209"/>
              <a:gd name="connsiteY1201" fmla="*/ 4130374 h 7049157"/>
              <a:gd name="connsiteX1202" fmla="*/ 6482949 w 9804209"/>
              <a:gd name="connsiteY1202" fmla="*/ 4149035 h 7049157"/>
              <a:gd name="connsiteX1203" fmla="*/ 6463661 w 9804209"/>
              <a:gd name="connsiteY1203" fmla="*/ 4166328 h 7049157"/>
              <a:gd name="connsiteX1204" fmla="*/ 6464033 w 9804209"/>
              <a:gd name="connsiteY1204" fmla="*/ 4166306 h 7049157"/>
              <a:gd name="connsiteX1205" fmla="*/ 6483343 w 9804209"/>
              <a:gd name="connsiteY1205" fmla="*/ 4148949 h 7049157"/>
              <a:gd name="connsiteX1206" fmla="*/ 6497528 w 9804209"/>
              <a:gd name="connsiteY1206" fmla="*/ 4134541 h 7049157"/>
              <a:gd name="connsiteX1207" fmla="*/ 6497535 w 9804209"/>
              <a:gd name="connsiteY1207" fmla="*/ 4134546 h 7049157"/>
              <a:gd name="connsiteX1208" fmla="*/ 4900513 w 9804209"/>
              <a:gd name="connsiteY1208" fmla="*/ 4124694 h 7049157"/>
              <a:gd name="connsiteX1209" fmla="*/ 4911797 w 9804209"/>
              <a:gd name="connsiteY1209" fmla="*/ 4128984 h 7049157"/>
              <a:gd name="connsiteX1210" fmla="*/ 4911298 w 9804209"/>
              <a:gd name="connsiteY1210" fmla="*/ 4127876 h 7049157"/>
              <a:gd name="connsiteX1211" fmla="*/ 5628129 w 9804209"/>
              <a:gd name="connsiteY1211" fmla="*/ 4118474 h 7049157"/>
              <a:gd name="connsiteX1212" fmla="*/ 5637844 w 9804209"/>
              <a:gd name="connsiteY1212" fmla="*/ 4129621 h 7049157"/>
              <a:gd name="connsiteX1213" fmla="*/ 5638161 w 9804209"/>
              <a:gd name="connsiteY1213" fmla="*/ 4129692 h 7049157"/>
              <a:gd name="connsiteX1214" fmla="*/ 5628398 w 9804209"/>
              <a:gd name="connsiteY1214" fmla="*/ 4118483 h 7049157"/>
              <a:gd name="connsiteX1215" fmla="*/ 6506313 w 9804209"/>
              <a:gd name="connsiteY1215" fmla="*/ 4116854 h 7049157"/>
              <a:gd name="connsiteX1216" fmla="*/ 6504933 w 9804209"/>
              <a:gd name="connsiteY1216" fmla="*/ 4122259 h 7049157"/>
              <a:gd name="connsiteX1217" fmla="*/ 6506859 w 9804209"/>
              <a:gd name="connsiteY1217" fmla="*/ 4119061 h 7049157"/>
              <a:gd name="connsiteX1218" fmla="*/ 5651406 w 9804209"/>
              <a:gd name="connsiteY1218" fmla="*/ 4100716 h 7049157"/>
              <a:gd name="connsiteX1219" fmla="*/ 5651369 w 9804209"/>
              <a:gd name="connsiteY1219" fmla="*/ 4100842 h 7049157"/>
              <a:gd name="connsiteX1220" fmla="*/ 5669608 w 9804209"/>
              <a:gd name="connsiteY1220" fmla="*/ 4109849 h 7049157"/>
              <a:gd name="connsiteX1221" fmla="*/ 5669504 w 9804209"/>
              <a:gd name="connsiteY1221" fmla="*/ 4109641 h 7049157"/>
              <a:gd name="connsiteX1222" fmla="*/ 7236874 w 9804209"/>
              <a:gd name="connsiteY1222" fmla="*/ 4099181 h 7049157"/>
              <a:gd name="connsiteX1223" fmla="*/ 7230277 w 9804209"/>
              <a:gd name="connsiteY1223" fmla="*/ 4112813 h 7049157"/>
              <a:gd name="connsiteX1224" fmla="*/ 7274404 w 9804209"/>
              <a:gd name="connsiteY1224" fmla="*/ 4136293 h 7049157"/>
              <a:gd name="connsiteX1225" fmla="*/ 7295684 w 9804209"/>
              <a:gd name="connsiteY1225" fmla="*/ 4174910 h 7049157"/>
              <a:gd name="connsiteX1226" fmla="*/ 7305140 w 9804209"/>
              <a:gd name="connsiteY1226" fmla="*/ 4190343 h 7049157"/>
              <a:gd name="connsiteX1227" fmla="*/ 7305736 w 9804209"/>
              <a:gd name="connsiteY1227" fmla="*/ 4190377 h 7049157"/>
              <a:gd name="connsiteX1228" fmla="*/ 7296297 w 9804209"/>
              <a:gd name="connsiteY1228" fmla="*/ 4174944 h 7049157"/>
              <a:gd name="connsiteX1229" fmla="*/ 7275036 w 9804209"/>
              <a:gd name="connsiteY1229" fmla="*/ 4136254 h 7049157"/>
              <a:gd name="connsiteX1230" fmla="*/ 7230933 w 9804209"/>
              <a:gd name="connsiteY1230" fmla="*/ 4112735 h 7049157"/>
              <a:gd name="connsiteX1231" fmla="*/ 7231834 w 9804209"/>
              <a:gd name="connsiteY1231" fmla="*/ 4102422 h 7049157"/>
              <a:gd name="connsiteX1232" fmla="*/ 7237287 w 9804209"/>
              <a:gd name="connsiteY1232" fmla="*/ 4099223 h 7049157"/>
              <a:gd name="connsiteX1233" fmla="*/ 4869086 w 9804209"/>
              <a:gd name="connsiteY1233" fmla="*/ 4080121 h 7049157"/>
              <a:gd name="connsiteX1234" fmla="*/ 4868976 w 9804209"/>
              <a:gd name="connsiteY1234" fmla="*/ 4080558 h 7049157"/>
              <a:gd name="connsiteX1235" fmla="*/ 4880792 w 9804209"/>
              <a:gd name="connsiteY1235" fmla="*/ 4100750 h 7049157"/>
              <a:gd name="connsiteX1236" fmla="*/ 4894883 w 9804209"/>
              <a:gd name="connsiteY1236" fmla="*/ 4123623 h 7049157"/>
              <a:gd name="connsiteX1237" fmla="*/ 4896784 w 9804209"/>
              <a:gd name="connsiteY1237" fmla="*/ 4123594 h 7049157"/>
              <a:gd name="connsiteX1238" fmla="*/ 4894932 w 9804209"/>
              <a:gd name="connsiteY1238" fmla="*/ 4123048 h 7049157"/>
              <a:gd name="connsiteX1239" fmla="*/ 4880741 w 9804209"/>
              <a:gd name="connsiteY1239" fmla="*/ 4100017 h 7049157"/>
              <a:gd name="connsiteX1240" fmla="*/ 4777328 w 9804209"/>
              <a:gd name="connsiteY1240" fmla="*/ 4078926 h 7049157"/>
              <a:gd name="connsiteX1241" fmla="*/ 4808904 w 9804209"/>
              <a:gd name="connsiteY1241" fmla="*/ 4110034 h 7049157"/>
              <a:gd name="connsiteX1242" fmla="*/ 4808968 w 9804209"/>
              <a:gd name="connsiteY1242" fmla="*/ 4110055 h 7049157"/>
              <a:gd name="connsiteX1243" fmla="*/ 4777491 w 9804209"/>
              <a:gd name="connsiteY1243" fmla="*/ 4079046 h 7049157"/>
              <a:gd name="connsiteX1244" fmla="*/ 5044273 w 9804209"/>
              <a:gd name="connsiteY1244" fmla="*/ 4060961 h 7049157"/>
              <a:gd name="connsiteX1245" fmla="*/ 5044138 w 9804209"/>
              <a:gd name="connsiteY1245" fmla="*/ 4082366 h 7049157"/>
              <a:gd name="connsiteX1246" fmla="*/ 5043188 w 9804209"/>
              <a:gd name="connsiteY1246" fmla="*/ 4099544 h 7049157"/>
              <a:gd name="connsiteX1247" fmla="*/ 5043285 w 9804209"/>
              <a:gd name="connsiteY1247" fmla="*/ 4099727 h 7049157"/>
              <a:gd name="connsiteX1248" fmla="*/ 5044203 w 9804209"/>
              <a:gd name="connsiteY1248" fmla="*/ 4083093 h 7049157"/>
              <a:gd name="connsiteX1249" fmla="*/ 5044336 w 9804209"/>
              <a:gd name="connsiteY1249" fmla="*/ 4061221 h 7049157"/>
              <a:gd name="connsiteX1250" fmla="*/ 8006707 w 9804209"/>
              <a:gd name="connsiteY1250" fmla="*/ 4042817 h 7049157"/>
              <a:gd name="connsiteX1251" fmla="*/ 8026330 w 9804209"/>
              <a:gd name="connsiteY1251" fmla="*/ 4069490 h 7049157"/>
              <a:gd name="connsiteX1252" fmla="*/ 8024756 w 9804209"/>
              <a:gd name="connsiteY1252" fmla="*/ 4111217 h 7049157"/>
              <a:gd name="connsiteX1253" fmla="*/ 7970422 w 9804209"/>
              <a:gd name="connsiteY1253" fmla="*/ 4099839 h 7049157"/>
              <a:gd name="connsiteX1254" fmla="*/ 7927893 w 9804209"/>
              <a:gd name="connsiteY1254" fmla="*/ 4119565 h 7049157"/>
              <a:gd name="connsiteX1255" fmla="*/ 7928092 w 9804209"/>
              <a:gd name="connsiteY1255" fmla="*/ 4119798 h 7049157"/>
              <a:gd name="connsiteX1256" fmla="*/ 7940768 w 9804209"/>
              <a:gd name="connsiteY1256" fmla="*/ 4101759 h 7049157"/>
              <a:gd name="connsiteX1257" fmla="*/ 7970648 w 9804209"/>
              <a:gd name="connsiteY1257" fmla="*/ 4100150 h 7049157"/>
              <a:gd name="connsiteX1258" fmla="*/ 8025077 w 9804209"/>
              <a:gd name="connsiteY1258" fmla="*/ 4111520 h 7049157"/>
              <a:gd name="connsiteX1259" fmla="*/ 8026657 w 9804209"/>
              <a:gd name="connsiteY1259" fmla="*/ 4069829 h 7049157"/>
              <a:gd name="connsiteX1260" fmla="*/ 8006738 w 9804209"/>
              <a:gd name="connsiteY1260" fmla="*/ 4042831 h 7049157"/>
              <a:gd name="connsiteX1261" fmla="*/ 7307761 w 9804209"/>
              <a:gd name="connsiteY1261" fmla="*/ 4006022 h 7049157"/>
              <a:gd name="connsiteX1262" fmla="*/ 7307504 w 9804209"/>
              <a:gd name="connsiteY1262" fmla="*/ 4006032 h 7049157"/>
              <a:gd name="connsiteX1263" fmla="*/ 7297553 w 9804209"/>
              <a:gd name="connsiteY1263" fmla="*/ 4032727 h 7049157"/>
              <a:gd name="connsiteX1264" fmla="*/ 7302220 w 9804209"/>
              <a:gd name="connsiteY1264" fmla="*/ 4050192 h 7049157"/>
              <a:gd name="connsiteX1265" fmla="*/ 7304681 w 9804209"/>
              <a:gd name="connsiteY1265" fmla="*/ 4065090 h 7049157"/>
              <a:gd name="connsiteX1266" fmla="*/ 7305927 w 9804209"/>
              <a:gd name="connsiteY1266" fmla="*/ 4076462 h 7049157"/>
              <a:gd name="connsiteX1267" fmla="*/ 7299657 w 9804209"/>
              <a:gd name="connsiteY1267" fmla="*/ 4090485 h 7049157"/>
              <a:gd name="connsiteX1268" fmla="*/ 7288349 w 9804209"/>
              <a:gd name="connsiteY1268" fmla="*/ 4098289 h 7049157"/>
              <a:gd name="connsiteX1269" fmla="*/ 7288917 w 9804209"/>
              <a:gd name="connsiteY1269" fmla="*/ 4098228 h 7049157"/>
              <a:gd name="connsiteX1270" fmla="*/ 7306536 w 9804209"/>
              <a:gd name="connsiteY1270" fmla="*/ 4076320 h 7049157"/>
              <a:gd name="connsiteX1271" fmla="*/ 7304681 w 9804209"/>
              <a:gd name="connsiteY1271" fmla="*/ 4065090 h 7049157"/>
              <a:gd name="connsiteX1272" fmla="*/ 7303624 w 9804209"/>
              <a:gd name="connsiteY1272" fmla="*/ 4055447 h 7049157"/>
              <a:gd name="connsiteX1273" fmla="*/ 7302220 w 9804209"/>
              <a:gd name="connsiteY1273" fmla="*/ 4050192 h 7049157"/>
              <a:gd name="connsiteX1274" fmla="*/ 7301153 w 9804209"/>
              <a:gd name="connsiteY1274" fmla="*/ 4043731 h 7049157"/>
              <a:gd name="connsiteX1275" fmla="*/ 7296679 w 9804209"/>
              <a:gd name="connsiteY1275" fmla="*/ 4014021 h 7049157"/>
              <a:gd name="connsiteX1276" fmla="*/ 4653328 w 9804209"/>
              <a:gd name="connsiteY1276" fmla="*/ 3974922 h 7049157"/>
              <a:gd name="connsiteX1277" fmla="*/ 4643158 w 9804209"/>
              <a:gd name="connsiteY1277" fmla="*/ 3989371 h 7049157"/>
              <a:gd name="connsiteX1278" fmla="*/ 4641792 w 9804209"/>
              <a:gd name="connsiteY1278" fmla="*/ 3994735 h 7049157"/>
              <a:gd name="connsiteX1279" fmla="*/ 4635764 w 9804209"/>
              <a:gd name="connsiteY1279" fmla="*/ 4013795 h 7049157"/>
              <a:gd name="connsiteX1280" fmla="*/ 4635665 w 9804209"/>
              <a:gd name="connsiteY1280" fmla="*/ 4018794 h 7049157"/>
              <a:gd name="connsiteX1281" fmla="*/ 4634155 w 9804209"/>
              <a:gd name="connsiteY1281" fmla="*/ 4024724 h 7049157"/>
              <a:gd name="connsiteX1282" fmla="*/ 4635487 w 9804209"/>
              <a:gd name="connsiteY1282" fmla="*/ 4027778 h 7049157"/>
              <a:gd name="connsiteX1283" fmla="*/ 4635343 w 9804209"/>
              <a:gd name="connsiteY1283" fmla="*/ 4035054 h 7049157"/>
              <a:gd name="connsiteX1284" fmla="*/ 4645364 w 9804209"/>
              <a:gd name="connsiteY1284" fmla="*/ 4050419 h 7049157"/>
              <a:gd name="connsiteX1285" fmla="*/ 4645602 w 9804209"/>
              <a:gd name="connsiteY1285" fmla="*/ 4050964 h 7049157"/>
              <a:gd name="connsiteX1286" fmla="*/ 4645755 w 9804209"/>
              <a:gd name="connsiteY1286" fmla="*/ 4051018 h 7049157"/>
              <a:gd name="connsiteX1287" fmla="*/ 4645364 w 9804209"/>
              <a:gd name="connsiteY1287" fmla="*/ 4050419 h 7049157"/>
              <a:gd name="connsiteX1288" fmla="*/ 4635487 w 9804209"/>
              <a:gd name="connsiteY1288" fmla="*/ 4027778 h 7049157"/>
              <a:gd name="connsiteX1289" fmla="*/ 4635665 w 9804209"/>
              <a:gd name="connsiteY1289" fmla="*/ 4018794 h 7049157"/>
              <a:gd name="connsiteX1290" fmla="*/ 4641792 w 9804209"/>
              <a:gd name="connsiteY1290" fmla="*/ 3994735 h 7049157"/>
              <a:gd name="connsiteX1291" fmla="*/ 4643433 w 9804209"/>
              <a:gd name="connsiteY1291" fmla="*/ 3989546 h 7049157"/>
              <a:gd name="connsiteX1292" fmla="*/ 4653607 w 9804209"/>
              <a:gd name="connsiteY1292" fmla="*/ 3975085 h 7049157"/>
              <a:gd name="connsiteX1293" fmla="*/ 4663739 w 9804209"/>
              <a:gd name="connsiteY1293" fmla="*/ 3978404 h 7049157"/>
              <a:gd name="connsiteX1294" fmla="*/ 4663652 w 9804209"/>
              <a:gd name="connsiteY1294" fmla="*/ 3978298 h 7049157"/>
              <a:gd name="connsiteX1295" fmla="*/ 4653328 w 9804209"/>
              <a:gd name="connsiteY1295" fmla="*/ 3974922 h 7049157"/>
              <a:gd name="connsiteX1296" fmla="*/ 5652145 w 9804209"/>
              <a:gd name="connsiteY1296" fmla="*/ 3951271 h 7049157"/>
              <a:gd name="connsiteX1297" fmla="*/ 5631424 w 9804209"/>
              <a:gd name="connsiteY1297" fmla="*/ 3952482 h 7049157"/>
              <a:gd name="connsiteX1298" fmla="*/ 5631744 w 9804209"/>
              <a:gd name="connsiteY1298" fmla="*/ 3952861 h 7049157"/>
              <a:gd name="connsiteX1299" fmla="*/ 5652833 w 9804209"/>
              <a:gd name="connsiteY1299" fmla="*/ 3951637 h 7049157"/>
              <a:gd name="connsiteX1300" fmla="*/ 5670864 w 9804209"/>
              <a:gd name="connsiteY1300" fmla="*/ 3958089 h 7049157"/>
              <a:gd name="connsiteX1301" fmla="*/ 5670684 w 9804209"/>
              <a:gd name="connsiteY1301" fmla="*/ 3957902 h 7049157"/>
              <a:gd name="connsiteX1302" fmla="*/ 5652145 w 9804209"/>
              <a:gd name="connsiteY1302" fmla="*/ 3951271 h 7049157"/>
              <a:gd name="connsiteX1303" fmla="*/ 7815108 w 9804209"/>
              <a:gd name="connsiteY1303" fmla="*/ 3939232 h 7049157"/>
              <a:gd name="connsiteX1304" fmla="*/ 7800311 w 9804209"/>
              <a:gd name="connsiteY1304" fmla="*/ 3958733 h 7049157"/>
              <a:gd name="connsiteX1305" fmla="*/ 7785255 w 9804209"/>
              <a:gd name="connsiteY1305" fmla="*/ 3978648 h 7049157"/>
              <a:gd name="connsiteX1306" fmla="*/ 7785231 w 9804209"/>
              <a:gd name="connsiteY1306" fmla="*/ 3978987 h 7049157"/>
              <a:gd name="connsiteX1307" fmla="*/ 7800250 w 9804209"/>
              <a:gd name="connsiteY1307" fmla="*/ 3959174 h 7049157"/>
              <a:gd name="connsiteX1308" fmla="*/ 7815240 w 9804209"/>
              <a:gd name="connsiteY1308" fmla="*/ 3939467 h 7049157"/>
              <a:gd name="connsiteX1309" fmla="*/ 7481439 w 9804209"/>
              <a:gd name="connsiteY1309" fmla="*/ 3935266 h 7049157"/>
              <a:gd name="connsiteX1310" fmla="*/ 7481041 w 9804209"/>
              <a:gd name="connsiteY1310" fmla="*/ 3935480 h 7049157"/>
              <a:gd name="connsiteX1311" fmla="*/ 7476731 w 9804209"/>
              <a:gd name="connsiteY1311" fmla="*/ 3942604 h 7049157"/>
              <a:gd name="connsiteX1312" fmla="*/ 7470790 w 9804209"/>
              <a:gd name="connsiteY1312" fmla="*/ 3954939 h 7049157"/>
              <a:gd name="connsiteX1313" fmla="*/ 7471128 w 9804209"/>
              <a:gd name="connsiteY1313" fmla="*/ 3954940 h 7049157"/>
              <a:gd name="connsiteX1314" fmla="*/ 7477233 w 9804209"/>
              <a:gd name="connsiteY1314" fmla="*/ 3942233 h 7049157"/>
              <a:gd name="connsiteX1315" fmla="*/ 7335532 w 9804209"/>
              <a:gd name="connsiteY1315" fmla="*/ 3917222 h 7049157"/>
              <a:gd name="connsiteX1316" fmla="*/ 7335080 w 9804209"/>
              <a:gd name="connsiteY1316" fmla="*/ 3917422 h 7049157"/>
              <a:gd name="connsiteX1317" fmla="*/ 7338234 w 9804209"/>
              <a:gd name="connsiteY1317" fmla="*/ 3951500 h 7049157"/>
              <a:gd name="connsiteX1318" fmla="*/ 7346900 w 9804209"/>
              <a:gd name="connsiteY1318" fmla="*/ 3990886 h 7049157"/>
              <a:gd name="connsiteX1319" fmla="*/ 7350609 w 9804209"/>
              <a:gd name="connsiteY1319" fmla="*/ 4000706 h 7049157"/>
              <a:gd name="connsiteX1320" fmla="*/ 7343373 w 9804209"/>
              <a:gd name="connsiteY1320" fmla="*/ 4004443 h 7049157"/>
              <a:gd name="connsiteX1321" fmla="*/ 7343453 w 9804209"/>
              <a:gd name="connsiteY1321" fmla="*/ 4004440 h 7049157"/>
              <a:gd name="connsiteX1322" fmla="*/ 7347492 w 9804209"/>
              <a:gd name="connsiteY1322" fmla="*/ 3990592 h 7049157"/>
              <a:gd name="connsiteX1323" fmla="*/ 7338827 w 9804209"/>
              <a:gd name="connsiteY1323" fmla="*/ 3951148 h 7049157"/>
              <a:gd name="connsiteX1324" fmla="*/ 7326914 w 9804209"/>
              <a:gd name="connsiteY1324" fmla="*/ 3929810 h 7049157"/>
              <a:gd name="connsiteX1325" fmla="*/ 6348659 w 9804209"/>
              <a:gd name="connsiteY1325" fmla="*/ 3898230 h 7049157"/>
              <a:gd name="connsiteX1326" fmla="*/ 6350004 w 9804209"/>
              <a:gd name="connsiteY1326" fmla="*/ 3903535 h 7049157"/>
              <a:gd name="connsiteX1327" fmla="*/ 6372484 w 9804209"/>
              <a:gd name="connsiteY1327" fmla="*/ 3938392 h 7049157"/>
              <a:gd name="connsiteX1328" fmla="*/ 6417463 w 9804209"/>
              <a:gd name="connsiteY1328" fmla="*/ 4007344 h 7049157"/>
              <a:gd name="connsiteX1329" fmla="*/ 6501881 w 9804209"/>
              <a:gd name="connsiteY1329" fmla="*/ 4099780 h 7049157"/>
              <a:gd name="connsiteX1330" fmla="*/ 6502549 w 9804209"/>
              <a:gd name="connsiteY1330" fmla="*/ 4101640 h 7049157"/>
              <a:gd name="connsiteX1331" fmla="*/ 6502129 w 9804209"/>
              <a:gd name="connsiteY1331" fmla="*/ 4099941 h 7049157"/>
              <a:gd name="connsiteX1332" fmla="*/ 6417812 w 9804209"/>
              <a:gd name="connsiteY1332" fmla="*/ 4007545 h 7049157"/>
              <a:gd name="connsiteX1333" fmla="*/ 6372892 w 9804209"/>
              <a:gd name="connsiteY1333" fmla="*/ 3938628 h 7049157"/>
              <a:gd name="connsiteX1334" fmla="*/ 6348767 w 9804209"/>
              <a:gd name="connsiteY1334" fmla="*/ 3898235 h 7049157"/>
              <a:gd name="connsiteX1335" fmla="*/ 6343110 w 9804209"/>
              <a:gd name="connsiteY1335" fmla="*/ 3867988 h 7049157"/>
              <a:gd name="connsiteX1336" fmla="*/ 6344308 w 9804209"/>
              <a:gd name="connsiteY1336" fmla="*/ 3881065 h 7049157"/>
              <a:gd name="connsiteX1337" fmla="*/ 6345770 w 9804209"/>
              <a:gd name="connsiteY1337" fmla="*/ 3886833 h 7049157"/>
              <a:gd name="connsiteX1338" fmla="*/ 6510317 w 9804209"/>
              <a:gd name="connsiteY1338" fmla="*/ 3840325 h 7049157"/>
              <a:gd name="connsiteX1339" fmla="*/ 6510104 w 9804209"/>
              <a:gd name="connsiteY1339" fmla="*/ 3840345 h 7049157"/>
              <a:gd name="connsiteX1340" fmla="*/ 6508918 w 9804209"/>
              <a:gd name="connsiteY1340" fmla="*/ 3840989 h 7049157"/>
              <a:gd name="connsiteX1341" fmla="*/ 6492674 w 9804209"/>
              <a:gd name="connsiteY1341" fmla="*/ 3848700 h 7049157"/>
              <a:gd name="connsiteX1342" fmla="*/ 6486409 w 9804209"/>
              <a:gd name="connsiteY1342" fmla="*/ 3853215 h 7049157"/>
              <a:gd name="connsiteX1343" fmla="*/ 6483071 w 9804209"/>
              <a:gd name="connsiteY1343" fmla="*/ 3855028 h 7049157"/>
              <a:gd name="connsiteX1344" fmla="*/ 6456203 w 9804209"/>
              <a:gd name="connsiteY1344" fmla="*/ 3874668 h 7049157"/>
              <a:gd name="connsiteX1345" fmla="*/ 6429840 w 9804209"/>
              <a:gd name="connsiteY1345" fmla="*/ 3891529 h 7049157"/>
              <a:gd name="connsiteX1346" fmla="*/ 6430419 w 9804209"/>
              <a:gd name="connsiteY1346" fmla="*/ 3891392 h 7049157"/>
              <a:gd name="connsiteX1347" fmla="*/ 6457209 w 9804209"/>
              <a:gd name="connsiteY1347" fmla="*/ 3874258 h 7049157"/>
              <a:gd name="connsiteX1348" fmla="*/ 6486409 w 9804209"/>
              <a:gd name="connsiteY1348" fmla="*/ 3853215 h 7049157"/>
              <a:gd name="connsiteX1349" fmla="*/ 6508918 w 9804209"/>
              <a:gd name="connsiteY1349" fmla="*/ 3840989 h 7049157"/>
              <a:gd name="connsiteX1350" fmla="*/ 5730071 w 9804209"/>
              <a:gd name="connsiteY1350" fmla="*/ 3836369 h 7049157"/>
              <a:gd name="connsiteX1351" fmla="*/ 5738145 w 9804209"/>
              <a:gd name="connsiteY1351" fmla="*/ 3842925 h 7049157"/>
              <a:gd name="connsiteX1352" fmla="*/ 5757867 w 9804209"/>
              <a:gd name="connsiteY1352" fmla="*/ 3863475 h 7049157"/>
              <a:gd name="connsiteX1353" fmla="*/ 5758344 w 9804209"/>
              <a:gd name="connsiteY1353" fmla="*/ 3863581 h 7049157"/>
              <a:gd name="connsiteX1354" fmla="*/ 5738797 w 9804209"/>
              <a:gd name="connsiteY1354" fmla="*/ 3843183 h 7049157"/>
              <a:gd name="connsiteX1355" fmla="*/ 5730456 w 9804209"/>
              <a:gd name="connsiteY1355" fmla="*/ 3836407 h 7049157"/>
              <a:gd name="connsiteX1356" fmla="*/ 2567375 w 9804209"/>
              <a:gd name="connsiteY1356" fmla="*/ 3814966 h 7049157"/>
              <a:gd name="connsiteX1357" fmla="*/ 2557530 w 9804209"/>
              <a:gd name="connsiteY1357" fmla="*/ 3817954 h 7049157"/>
              <a:gd name="connsiteX1358" fmla="*/ 2557420 w 9804209"/>
              <a:gd name="connsiteY1358" fmla="*/ 3818209 h 7049157"/>
              <a:gd name="connsiteX1359" fmla="*/ 2567017 w 9804209"/>
              <a:gd name="connsiteY1359" fmla="*/ 3815300 h 7049157"/>
              <a:gd name="connsiteX1360" fmla="*/ 2594310 w 9804209"/>
              <a:gd name="connsiteY1360" fmla="*/ 3820416 h 7049157"/>
              <a:gd name="connsiteX1361" fmla="*/ 2612549 w 9804209"/>
              <a:gd name="connsiteY1361" fmla="*/ 3820604 h 7049157"/>
              <a:gd name="connsiteX1362" fmla="*/ 2612654 w 9804209"/>
              <a:gd name="connsiteY1362" fmla="*/ 3820273 h 7049157"/>
              <a:gd name="connsiteX1363" fmla="*/ 2594670 w 9804209"/>
              <a:gd name="connsiteY1363" fmla="*/ 3820090 h 7049157"/>
              <a:gd name="connsiteX1364" fmla="*/ 2567375 w 9804209"/>
              <a:gd name="connsiteY1364" fmla="*/ 3814966 h 7049157"/>
              <a:gd name="connsiteX1365" fmla="*/ 7417704 w 9804209"/>
              <a:gd name="connsiteY1365" fmla="*/ 3799758 h 7049157"/>
              <a:gd name="connsiteX1366" fmla="*/ 7416551 w 9804209"/>
              <a:gd name="connsiteY1366" fmla="*/ 3800243 h 7049157"/>
              <a:gd name="connsiteX1367" fmla="*/ 7418023 w 9804209"/>
              <a:gd name="connsiteY1367" fmla="*/ 3802220 h 7049157"/>
              <a:gd name="connsiteX1368" fmla="*/ 7426497 w 9804209"/>
              <a:gd name="connsiteY1368" fmla="*/ 3825034 h 7049157"/>
              <a:gd name="connsiteX1369" fmla="*/ 7470623 w 9804209"/>
              <a:gd name="connsiteY1369" fmla="*/ 3841693 h 7049157"/>
              <a:gd name="connsiteX1370" fmla="*/ 7502147 w 9804209"/>
              <a:gd name="connsiteY1370" fmla="*/ 3864411 h 7049157"/>
              <a:gd name="connsiteX1371" fmla="*/ 7522633 w 9804209"/>
              <a:gd name="connsiteY1371" fmla="*/ 3896977 h 7049157"/>
              <a:gd name="connsiteX1372" fmla="*/ 7528054 w 9804209"/>
              <a:gd name="connsiteY1372" fmla="*/ 3907165 h 7049157"/>
              <a:gd name="connsiteX1373" fmla="*/ 7523017 w 9804209"/>
              <a:gd name="connsiteY1373" fmla="*/ 3915147 h 7049157"/>
              <a:gd name="connsiteX1374" fmla="*/ 7523304 w 9804209"/>
              <a:gd name="connsiteY1374" fmla="*/ 3915017 h 7049157"/>
              <a:gd name="connsiteX1375" fmla="*/ 7523106 w 9804209"/>
              <a:gd name="connsiteY1375" fmla="*/ 3896525 h 7049157"/>
              <a:gd name="connsiteX1376" fmla="*/ 7502628 w 9804209"/>
              <a:gd name="connsiteY1376" fmla="*/ 3863902 h 7049157"/>
              <a:gd name="connsiteX1377" fmla="*/ 7471128 w 9804209"/>
              <a:gd name="connsiteY1377" fmla="*/ 3841146 h 7049157"/>
              <a:gd name="connsiteX1378" fmla="*/ 7427025 w 9804209"/>
              <a:gd name="connsiteY1378" fmla="*/ 3824457 h 7049157"/>
              <a:gd name="connsiteX1379" fmla="*/ 5912969 w 9804209"/>
              <a:gd name="connsiteY1379" fmla="*/ 3796918 h 7049157"/>
              <a:gd name="connsiteX1380" fmla="*/ 5926808 w 9804209"/>
              <a:gd name="connsiteY1380" fmla="*/ 3803521 h 7049157"/>
              <a:gd name="connsiteX1381" fmla="*/ 5926837 w 9804209"/>
              <a:gd name="connsiteY1381" fmla="*/ 3803496 h 7049157"/>
              <a:gd name="connsiteX1382" fmla="*/ 5913076 w 9804209"/>
              <a:gd name="connsiteY1382" fmla="*/ 3796930 h 7049157"/>
              <a:gd name="connsiteX1383" fmla="*/ 7379331 w 9804209"/>
              <a:gd name="connsiteY1383" fmla="*/ 3795292 h 7049157"/>
              <a:gd name="connsiteX1384" fmla="*/ 7378968 w 9804209"/>
              <a:gd name="connsiteY1384" fmla="*/ 3795399 h 7049157"/>
              <a:gd name="connsiteX1385" fmla="*/ 7363777 w 9804209"/>
              <a:gd name="connsiteY1385" fmla="*/ 3803673 h 7049157"/>
              <a:gd name="connsiteX1386" fmla="*/ 7359692 w 9804209"/>
              <a:gd name="connsiteY1386" fmla="*/ 3805327 h 7049157"/>
              <a:gd name="connsiteX1387" fmla="*/ 7364338 w 9804209"/>
              <a:gd name="connsiteY1387" fmla="*/ 3803448 h 7049157"/>
              <a:gd name="connsiteX1388" fmla="*/ 7408649 w 9804209"/>
              <a:gd name="connsiteY1388" fmla="*/ 3792349 h 7049157"/>
              <a:gd name="connsiteX1389" fmla="*/ 7409534 w 9804209"/>
              <a:gd name="connsiteY1389" fmla="*/ 3792507 h 7049157"/>
              <a:gd name="connsiteX1390" fmla="*/ 7409512 w 9804209"/>
              <a:gd name="connsiteY1390" fmla="*/ 3792483 h 7049157"/>
              <a:gd name="connsiteX1391" fmla="*/ 6604242 w 9804209"/>
              <a:gd name="connsiteY1391" fmla="*/ 3790986 h 7049157"/>
              <a:gd name="connsiteX1392" fmla="*/ 6603449 w 9804209"/>
              <a:gd name="connsiteY1392" fmla="*/ 3791215 h 7049157"/>
              <a:gd name="connsiteX1393" fmla="*/ 6599721 w 9804209"/>
              <a:gd name="connsiteY1393" fmla="*/ 3795527 h 7049157"/>
              <a:gd name="connsiteX1394" fmla="*/ 6595414 w 9804209"/>
              <a:gd name="connsiteY1394" fmla="*/ 3799853 h 7049157"/>
              <a:gd name="connsiteX1395" fmla="*/ 6593933 w 9804209"/>
              <a:gd name="connsiteY1395" fmla="*/ 3802221 h 7049157"/>
              <a:gd name="connsiteX1396" fmla="*/ 6590984 w 9804209"/>
              <a:gd name="connsiteY1396" fmla="*/ 3805631 h 7049157"/>
              <a:gd name="connsiteX1397" fmla="*/ 6581597 w 9804209"/>
              <a:gd name="connsiteY1397" fmla="*/ 3820853 h 7049157"/>
              <a:gd name="connsiteX1398" fmla="*/ 6565990 w 9804209"/>
              <a:gd name="connsiteY1398" fmla="*/ 3834369 h 7049157"/>
              <a:gd name="connsiteX1399" fmla="*/ 6566554 w 9804209"/>
              <a:gd name="connsiteY1399" fmla="*/ 3834309 h 7049157"/>
              <a:gd name="connsiteX1400" fmla="*/ 6582509 w 9804209"/>
              <a:gd name="connsiteY1400" fmla="*/ 3820487 h 7049157"/>
              <a:gd name="connsiteX1401" fmla="*/ 6593933 w 9804209"/>
              <a:gd name="connsiteY1401" fmla="*/ 3802221 h 7049157"/>
              <a:gd name="connsiteX1402" fmla="*/ 6599721 w 9804209"/>
              <a:gd name="connsiteY1402" fmla="*/ 3795527 h 7049157"/>
              <a:gd name="connsiteX1403" fmla="*/ 7440058 w 9804209"/>
              <a:gd name="connsiteY1403" fmla="*/ 3785661 h 7049157"/>
              <a:gd name="connsiteX1404" fmla="*/ 7439678 w 9804209"/>
              <a:gd name="connsiteY1404" fmla="*/ 3785939 h 7049157"/>
              <a:gd name="connsiteX1405" fmla="*/ 7430049 w 9804209"/>
              <a:gd name="connsiteY1405" fmla="*/ 3794164 h 7049157"/>
              <a:gd name="connsiteX1406" fmla="*/ 7430180 w 9804209"/>
              <a:gd name="connsiteY1406" fmla="*/ 3794108 h 7049157"/>
              <a:gd name="connsiteX1407" fmla="*/ 5635399 w 9804209"/>
              <a:gd name="connsiteY1407" fmla="*/ 3763598 h 7049157"/>
              <a:gd name="connsiteX1408" fmla="*/ 5635381 w 9804209"/>
              <a:gd name="connsiteY1408" fmla="*/ 3763714 h 7049157"/>
              <a:gd name="connsiteX1409" fmla="*/ 5642666 w 9804209"/>
              <a:gd name="connsiteY1409" fmla="*/ 3770597 h 7049157"/>
              <a:gd name="connsiteX1410" fmla="*/ 5650315 w 9804209"/>
              <a:gd name="connsiteY1410" fmla="*/ 3776397 h 7049157"/>
              <a:gd name="connsiteX1411" fmla="*/ 5650356 w 9804209"/>
              <a:gd name="connsiteY1411" fmla="*/ 3776262 h 7049157"/>
              <a:gd name="connsiteX1412" fmla="*/ 5642589 w 9804209"/>
              <a:gd name="connsiteY1412" fmla="*/ 3770387 h 7049157"/>
              <a:gd name="connsiteX1413" fmla="*/ 4938946 w 9804209"/>
              <a:gd name="connsiteY1413" fmla="*/ 3754018 h 7049157"/>
              <a:gd name="connsiteX1414" fmla="*/ 4935617 w 9804209"/>
              <a:gd name="connsiteY1414" fmla="*/ 3764340 h 7049157"/>
              <a:gd name="connsiteX1415" fmla="*/ 4904883 w 9804209"/>
              <a:gd name="connsiteY1415" fmla="*/ 3795404 h 7049157"/>
              <a:gd name="connsiteX1416" fmla="*/ 4891487 w 9804209"/>
              <a:gd name="connsiteY1416" fmla="*/ 3831782 h 7049157"/>
              <a:gd name="connsiteX1417" fmla="*/ 4877287 w 9804209"/>
              <a:gd name="connsiteY1417" fmla="*/ 3882544 h 7049157"/>
              <a:gd name="connsiteX1418" fmla="*/ 4818955 w 9804209"/>
              <a:gd name="connsiteY1418" fmla="*/ 3921942 h 7049157"/>
              <a:gd name="connsiteX1419" fmla="*/ 4811855 w 9804209"/>
              <a:gd name="connsiteY1419" fmla="*/ 4003017 h 7049157"/>
              <a:gd name="connsiteX1420" fmla="*/ 4766920 w 9804209"/>
              <a:gd name="connsiteY1420" fmla="*/ 4034081 h 7049157"/>
              <a:gd name="connsiteX1421" fmla="*/ 4709062 w 9804209"/>
              <a:gd name="connsiteY1421" fmla="*/ 4024916 h 7049157"/>
              <a:gd name="connsiteX1422" fmla="*/ 4691504 w 9804209"/>
              <a:gd name="connsiteY1422" fmla="*/ 4012283 h 7049157"/>
              <a:gd name="connsiteX1423" fmla="*/ 4691526 w 9804209"/>
              <a:gd name="connsiteY1423" fmla="*/ 4012311 h 7049157"/>
              <a:gd name="connsiteX1424" fmla="*/ 4767247 w 9804209"/>
              <a:gd name="connsiteY1424" fmla="*/ 4034305 h 7049157"/>
              <a:gd name="connsiteX1425" fmla="*/ 4812191 w 9804209"/>
              <a:gd name="connsiteY1425" fmla="*/ 4003196 h 7049157"/>
              <a:gd name="connsiteX1426" fmla="*/ 4819286 w 9804209"/>
              <a:gd name="connsiteY1426" fmla="*/ 3922056 h 7049157"/>
              <a:gd name="connsiteX1427" fmla="*/ 4877645 w 9804209"/>
              <a:gd name="connsiteY1427" fmla="*/ 3882619 h 7049157"/>
              <a:gd name="connsiteX1428" fmla="*/ 4891836 w 9804209"/>
              <a:gd name="connsiteY1428" fmla="*/ 3831817 h 7049157"/>
              <a:gd name="connsiteX1429" fmla="*/ 4905251 w 9804209"/>
              <a:gd name="connsiteY1429" fmla="*/ 3795402 h 7049157"/>
              <a:gd name="connsiteX1430" fmla="*/ 4936005 w 9804209"/>
              <a:gd name="connsiteY1430" fmla="*/ 3764310 h 7049157"/>
              <a:gd name="connsiteX1431" fmla="*/ 4939204 w 9804209"/>
              <a:gd name="connsiteY1431" fmla="*/ 3754374 h 7049157"/>
              <a:gd name="connsiteX1432" fmla="*/ 6666487 w 9804209"/>
              <a:gd name="connsiteY1432" fmla="*/ 3751682 h 7049157"/>
              <a:gd name="connsiteX1433" fmla="*/ 6665777 w 9804209"/>
              <a:gd name="connsiteY1433" fmla="*/ 3751790 h 7049157"/>
              <a:gd name="connsiteX1434" fmla="*/ 6664557 w 9804209"/>
              <a:gd name="connsiteY1434" fmla="*/ 3754522 h 7049157"/>
              <a:gd name="connsiteX1435" fmla="*/ 6661609 w 9804209"/>
              <a:gd name="connsiteY1435" fmla="*/ 3758861 h 7049157"/>
              <a:gd name="connsiteX1436" fmla="*/ 6661481 w 9804209"/>
              <a:gd name="connsiteY1436" fmla="*/ 3761412 h 7049157"/>
              <a:gd name="connsiteX1437" fmla="*/ 6660274 w 9804209"/>
              <a:gd name="connsiteY1437" fmla="*/ 3764115 h 7049157"/>
              <a:gd name="connsiteX1438" fmla="*/ 6659675 w 9804209"/>
              <a:gd name="connsiteY1438" fmla="*/ 3780677 h 7049157"/>
              <a:gd name="connsiteX1439" fmla="*/ 6654292 w 9804209"/>
              <a:gd name="connsiteY1439" fmla="*/ 3787283 h 7049157"/>
              <a:gd name="connsiteX1440" fmla="*/ 6654972 w 9804209"/>
              <a:gd name="connsiteY1440" fmla="*/ 3787166 h 7049157"/>
              <a:gd name="connsiteX1441" fmla="*/ 6660528 w 9804209"/>
              <a:gd name="connsiteY1441" fmla="*/ 3780349 h 7049157"/>
              <a:gd name="connsiteX1442" fmla="*/ 6661481 w 9804209"/>
              <a:gd name="connsiteY1442" fmla="*/ 3761412 h 7049157"/>
              <a:gd name="connsiteX1443" fmla="*/ 6664557 w 9804209"/>
              <a:gd name="connsiteY1443" fmla="*/ 3754522 h 7049157"/>
              <a:gd name="connsiteX1444" fmla="*/ 7717010 w 9804209"/>
              <a:gd name="connsiteY1444" fmla="*/ 3735182 h 7049157"/>
              <a:gd name="connsiteX1445" fmla="*/ 7716560 w 9804209"/>
              <a:gd name="connsiteY1445" fmla="*/ 3735302 h 7049157"/>
              <a:gd name="connsiteX1446" fmla="*/ 7712221 w 9804209"/>
              <a:gd name="connsiteY1446" fmla="*/ 3752463 h 7049157"/>
              <a:gd name="connsiteX1447" fmla="*/ 7686207 w 9804209"/>
              <a:gd name="connsiteY1447" fmla="*/ 3773704 h 7049157"/>
              <a:gd name="connsiteX1448" fmla="*/ 7668738 w 9804209"/>
              <a:gd name="connsiteY1448" fmla="*/ 3788359 h 7049157"/>
              <a:gd name="connsiteX1449" fmla="*/ 7668910 w 9804209"/>
              <a:gd name="connsiteY1449" fmla="*/ 3788356 h 7049157"/>
              <a:gd name="connsiteX1450" fmla="*/ 7686661 w 9804209"/>
              <a:gd name="connsiteY1450" fmla="*/ 3773481 h 7049157"/>
              <a:gd name="connsiteX1451" fmla="*/ 7712686 w 9804209"/>
              <a:gd name="connsiteY1451" fmla="*/ 3752258 h 7049157"/>
              <a:gd name="connsiteX1452" fmla="*/ 5512615 w 9804209"/>
              <a:gd name="connsiteY1452" fmla="*/ 3734712 h 7049157"/>
              <a:gd name="connsiteX1453" fmla="*/ 5518775 w 9804209"/>
              <a:gd name="connsiteY1453" fmla="*/ 3747638 h 7049157"/>
              <a:gd name="connsiteX1454" fmla="*/ 5528742 w 9804209"/>
              <a:gd name="connsiteY1454" fmla="*/ 3774460 h 7049157"/>
              <a:gd name="connsiteX1455" fmla="*/ 5528922 w 9804209"/>
              <a:gd name="connsiteY1455" fmla="*/ 3774539 h 7049157"/>
              <a:gd name="connsiteX1456" fmla="*/ 5519031 w 9804209"/>
              <a:gd name="connsiteY1456" fmla="*/ 3747843 h 7049157"/>
              <a:gd name="connsiteX1457" fmla="*/ 5512841 w 9804209"/>
              <a:gd name="connsiteY1457" fmla="*/ 3734844 h 7049157"/>
              <a:gd name="connsiteX1458" fmla="*/ 7462348 w 9804209"/>
              <a:gd name="connsiteY1458" fmla="*/ 3726193 h 7049157"/>
              <a:gd name="connsiteX1459" fmla="*/ 7462048 w 9804209"/>
              <a:gd name="connsiteY1459" fmla="*/ 3726290 h 7049157"/>
              <a:gd name="connsiteX1460" fmla="*/ 7455147 w 9804209"/>
              <a:gd name="connsiteY1460" fmla="*/ 3733496 h 7049157"/>
              <a:gd name="connsiteX1461" fmla="*/ 7452394 w 9804209"/>
              <a:gd name="connsiteY1461" fmla="*/ 3753790 h 7049157"/>
              <a:gd name="connsiteX1462" fmla="*/ 7454352 w 9804209"/>
              <a:gd name="connsiteY1462" fmla="*/ 3775139 h 7049157"/>
              <a:gd name="connsiteX1463" fmla="*/ 7455038 w 9804209"/>
              <a:gd name="connsiteY1463" fmla="*/ 3774638 h 7049157"/>
              <a:gd name="connsiteX1464" fmla="*/ 7452861 w 9804209"/>
              <a:gd name="connsiteY1464" fmla="*/ 3756050 h 7049157"/>
              <a:gd name="connsiteX1465" fmla="*/ 7455524 w 9804209"/>
              <a:gd name="connsiteY1465" fmla="*/ 3733313 h 7049157"/>
              <a:gd name="connsiteX1466" fmla="*/ 6774191 w 9804209"/>
              <a:gd name="connsiteY1466" fmla="*/ 3723969 h 7049157"/>
              <a:gd name="connsiteX1467" fmla="*/ 6764469 w 9804209"/>
              <a:gd name="connsiteY1467" fmla="*/ 3727614 h 7049157"/>
              <a:gd name="connsiteX1468" fmla="*/ 6741917 w 9804209"/>
              <a:gd name="connsiteY1468" fmla="*/ 3739621 h 7049157"/>
              <a:gd name="connsiteX1469" fmla="*/ 6742485 w 9804209"/>
              <a:gd name="connsiteY1469" fmla="*/ 3739458 h 7049157"/>
              <a:gd name="connsiteX1470" fmla="*/ 6765235 w 9804209"/>
              <a:gd name="connsiteY1470" fmla="*/ 3727335 h 7049157"/>
              <a:gd name="connsiteX1471" fmla="*/ 6774199 w 9804209"/>
              <a:gd name="connsiteY1471" fmla="*/ 3723972 h 7049157"/>
              <a:gd name="connsiteX1472" fmla="*/ 7828245 w 9804209"/>
              <a:gd name="connsiteY1472" fmla="*/ 3719827 h 7049157"/>
              <a:gd name="connsiteX1473" fmla="*/ 7828145 w 9804209"/>
              <a:gd name="connsiteY1473" fmla="*/ 3719843 h 7049157"/>
              <a:gd name="connsiteX1474" fmla="*/ 7805277 w 9804209"/>
              <a:gd name="connsiteY1474" fmla="*/ 3757777 h 7049157"/>
              <a:gd name="connsiteX1475" fmla="*/ 7797720 w 9804209"/>
              <a:gd name="connsiteY1475" fmla="*/ 3765300 h 7049157"/>
              <a:gd name="connsiteX1476" fmla="*/ 7798071 w 9804209"/>
              <a:gd name="connsiteY1476" fmla="*/ 3765230 h 7049157"/>
              <a:gd name="connsiteX1477" fmla="*/ 7805771 w 9804209"/>
              <a:gd name="connsiteY1477" fmla="*/ 3757568 h 7049157"/>
              <a:gd name="connsiteX1478" fmla="*/ 7815761 w 9804209"/>
              <a:gd name="connsiteY1478" fmla="*/ 3724527 h 7049157"/>
              <a:gd name="connsiteX1479" fmla="*/ 2628225 w 9804209"/>
              <a:gd name="connsiteY1479" fmla="*/ 3711303 h 7049157"/>
              <a:gd name="connsiteX1480" fmla="*/ 2627036 w 9804209"/>
              <a:gd name="connsiteY1480" fmla="*/ 3712861 h 7049157"/>
              <a:gd name="connsiteX1481" fmla="*/ 2628223 w 9804209"/>
              <a:gd name="connsiteY1481" fmla="*/ 3711309 h 7049157"/>
              <a:gd name="connsiteX1482" fmla="*/ 6840602 w 9804209"/>
              <a:gd name="connsiteY1482" fmla="*/ 3706129 h 7049157"/>
              <a:gd name="connsiteX1483" fmla="*/ 6840178 w 9804209"/>
              <a:gd name="connsiteY1483" fmla="*/ 3706205 h 7049157"/>
              <a:gd name="connsiteX1484" fmla="*/ 6838845 w 9804209"/>
              <a:gd name="connsiteY1484" fmla="*/ 3707267 h 7049157"/>
              <a:gd name="connsiteX1485" fmla="*/ 6832118 w 9804209"/>
              <a:gd name="connsiteY1485" fmla="*/ 3711624 h 7049157"/>
              <a:gd name="connsiteX1486" fmla="*/ 6830498 w 9804209"/>
              <a:gd name="connsiteY1486" fmla="*/ 3713919 h 7049157"/>
              <a:gd name="connsiteX1487" fmla="*/ 6828478 w 9804209"/>
              <a:gd name="connsiteY1487" fmla="*/ 3715529 h 7049157"/>
              <a:gd name="connsiteX1488" fmla="*/ 6819774 w 9804209"/>
              <a:gd name="connsiteY1488" fmla="*/ 3728376 h 7049157"/>
              <a:gd name="connsiteX1489" fmla="*/ 6800987 w 9804209"/>
              <a:gd name="connsiteY1489" fmla="*/ 3735853 h 7049157"/>
              <a:gd name="connsiteX1490" fmla="*/ 6800993 w 9804209"/>
              <a:gd name="connsiteY1490" fmla="*/ 3735856 h 7049157"/>
              <a:gd name="connsiteX1491" fmla="*/ 6820495 w 9804209"/>
              <a:gd name="connsiteY1491" fmla="*/ 3728091 h 7049157"/>
              <a:gd name="connsiteX1492" fmla="*/ 6830498 w 9804209"/>
              <a:gd name="connsiteY1492" fmla="*/ 3713919 h 7049157"/>
              <a:gd name="connsiteX1493" fmla="*/ 6838845 w 9804209"/>
              <a:gd name="connsiteY1493" fmla="*/ 3707267 h 7049157"/>
              <a:gd name="connsiteX1494" fmla="*/ 2656724 w 9804209"/>
              <a:gd name="connsiteY1494" fmla="*/ 3652096 h 7049157"/>
              <a:gd name="connsiteX1495" fmla="*/ 2638826 w 9804209"/>
              <a:gd name="connsiteY1495" fmla="*/ 3672965 h 7049157"/>
              <a:gd name="connsiteX1496" fmla="*/ 2631339 w 9804209"/>
              <a:gd name="connsiteY1496" fmla="*/ 3681656 h 7049157"/>
              <a:gd name="connsiteX1497" fmla="*/ 2631341 w 9804209"/>
              <a:gd name="connsiteY1497" fmla="*/ 3681703 h 7049157"/>
              <a:gd name="connsiteX1498" fmla="*/ 2638460 w 9804209"/>
              <a:gd name="connsiteY1498" fmla="*/ 3673428 h 7049157"/>
              <a:gd name="connsiteX1499" fmla="*/ 2656700 w 9804209"/>
              <a:gd name="connsiteY1499" fmla="*/ 3652208 h 7049157"/>
              <a:gd name="connsiteX1500" fmla="*/ 7941952 w 9804209"/>
              <a:gd name="connsiteY1500" fmla="*/ 3623875 h 7049157"/>
              <a:gd name="connsiteX1501" fmla="*/ 7941901 w 9804209"/>
              <a:gd name="connsiteY1501" fmla="*/ 3623887 h 7049157"/>
              <a:gd name="connsiteX1502" fmla="*/ 7926569 w 9804209"/>
              <a:gd name="connsiteY1502" fmla="*/ 3626256 h 7049157"/>
              <a:gd name="connsiteX1503" fmla="*/ 7922897 w 9804209"/>
              <a:gd name="connsiteY1503" fmla="*/ 3628439 h 7049157"/>
              <a:gd name="connsiteX1504" fmla="*/ 7920343 w 9804209"/>
              <a:gd name="connsiteY1504" fmla="*/ 3629050 h 7049157"/>
              <a:gd name="connsiteX1505" fmla="*/ 7901479 w 9804209"/>
              <a:gd name="connsiteY1505" fmla="*/ 3640949 h 7049157"/>
              <a:gd name="connsiteX1506" fmla="*/ 7880184 w 9804209"/>
              <a:gd name="connsiteY1506" fmla="*/ 3692536 h 7049157"/>
              <a:gd name="connsiteX1507" fmla="*/ 7873831 w 9804209"/>
              <a:gd name="connsiteY1507" fmla="*/ 3706724 h 7049157"/>
              <a:gd name="connsiteX1508" fmla="*/ 7862032 w 9804209"/>
              <a:gd name="connsiteY1508" fmla="*/ 3714325 h 7049157"/>
              <a:gd name="connsiteX1509" fmla="*/ 7862376 w 9804209"/>
              <a:gd name="connsiteY1509" fmla="*/ 3714270 h 7049157"/>
              <a:gd name="connsiteX1510" fmla="*/ 7880713 w 9804209"/>
              <a:gd name="connsiteY1510" fmla="*/ 3692384 h 7049157"/>
              <a:gd name="connsiteX1511" fmla="*/ 7902017 w 9804209"/>
              <a:gd name="connsiteY1511" fmla="*/ 3640847 h 7049157"/>
              <a:gd name="connsiteX1512" fmla="*/ 7922897 w 9804209"/>
              <a:gd name="connsiteY1512" fmla="*/ 3628439 h 7049157"/>
              <a:gd name="connsiteX1513" fmla="*/ 7941901 w 9804209"/>
              <a:gd name="connsiteY1513" fmla="*/ 3623887 h 7049157"/>
              <a:gd name="connsiteX1514" fmla="*/ 7941970 w 9804209"/>
              <a:gd name="connsiteY1514" fmla="*/ 3623877 h 7049157"/>
              <a:gd name="connsiteX1515" fmla="*/ 5635263 w 9804209"/>
              <a:gd name="connsiteY1515" fmla="*/ 3621048 h 7049157"/>
              <a:gd name="connsiteX1516" fmla="*/ 5635307 w 9804209"/>
              <a:gd name="connsiteY1516" fmla="*/ 3621227 h 7049157"/>
              <a:gd name="connsiteX1517" fmla="*/ 5636438 w 9804209"/>
              <a:gd name="connsiteY1517" fmla="*/ 3621550 h 7049157"/>
              <a:gd name="connsiteX1518" fmla="*/ 5649296 w 9804209"/>
              <a:gd name="connsiteY1518" fmla="*/ 3627050 h 7049157"/>
              <a:gd name="connsiteX1519" fmla="*/ 5656934 w 9804209"/>
              <a:gd name="connsiteY1519" fmla="*/ 3627404 h 7049157"/>
              <a:gd name="connsiteX1520" fmla="*/ 5658645 w 9804209"/>
              <a:gd name="connsiteY1520" fmla="*/ 3627893 h 7049157"/>
              <a:gd name="connsiteX1521" fmla="*/ 5689127 w 9804209"/>
              <a:gd name="connsiteY1521" fmla="*/ 3631042 h 7049157"/>
              <a:gd name="connsiteX1522" fmla="*/ 5718266 w 9804209"/>
              <a:gd name="connsiteY1522" fmla="*/ 3668203 h 7049157"/>
              <a:gd name="connsiteX1523" fmla="*/ 5716503 w 9804209"/>
              <a:gd name="connsiteY1523" fmla="*/ 3689229 h 7049157"/>
              <a:gd name="connsiteX1524" fmla="*/ 5716519 w 9804209"/>
              <a:gd name="connsiteY1524" fmla="*/ 3689149 h 7049157"/>
              <a:gd name="connsiteX1525" fmla="*/ 5718287 w 9804209"/>
              <a:gd name="connsiteY1525" fmla="*/ 3668010 h 7049157"/>
              <a:gd name="connsiteX1526" fmla="*/ 5689108 w 9804209"/>
              <a:gd name="connsiteY1526" fmla="*/ 3630840 h 7049157"/>
              <a:gd name="connsiteX1527" fmla="*/ 5668686 w 9804209"/>
              <a:gd name="connsiteY1527" fmla="*/ 3627948 h 7049157"/>
              <a:gd name="connsiteX1528" fmla="*/ 5656934 w 9804209"/>
              <a:gd name="connsiteY1528" fmla="*/ 3627404 h 7049157"/>
              <a:gd name="connsiteX1529" fmla="*/ 5636438 w 9804209"/>
              <a:gd name="connsiteY1529" fmla="*/ 3621550 h 7049157"/>
              <a:gd name="connsiteX1530" fmla="*/ 2656657 w 9804209"/>
              <a:gd name="connsiteY1530" fmla="*/ 3557124 h 7049157"/>
              <a:gd name="connsiteX1531" fmla="*/ 2640691 w 9804209"/>
              <a:gd name="connsiteY1531" fmla="*/ 3568159 h 7049157"/>
              <a:gd name="connsiteX1532" fmla="*/ 2605509 w 9804209"/>
              <a:gd name="connsiteY1532" fmla="*/ 3577835 h 7049157"/>
              <a:gd name="connsiteX1533" fmla="*/ 2605341 w 9804209"/>
              <a:gd name="connsiteY1533" fmla="*/ 3578328 h 7049157"/>
              <a:gd name="connsiteX1534" fmla="*/ 2620529 w 9804209"/>
              <a:gd name="connsiteY1534" fmla="*/ 3573979 h 7049157"/>
              <a:gd name="connsiteX1535" fmla="*/ 2656604 w 9804209"/>
              <a:gd name="connsiteY1535" fmla="*/ 3557504 h 7049157"/>
              <a:gd name="connsiteX1536" fmla="*/ 1540712 w 9804209"/>
              <a:gd name="connsiteY1536" fmla="*/ 3550846 h 7049157"/>
              <a:gd name="connsiteX1537" fmla="*/ 1540765 w 9804209"/>
              <a:gd name="connsiteY1537" fmla="*/ 3550863 h 7049157"/>
              <a:gd name="connsiteX1538" fmla="*/ 1566799 w 9804209"/>
              <a:gd name="connsiteY1538" fmla="*/ 3552428 h 7049157"/>
              <a:gd name="connsiteX1539" fmla="*/ 1567064 w 9804209"/>
              <a:gd name="connsiteY1539" fmla="*/ 3552422 h 7049157"/>
              <a:gd name="connsiteX1540" fmla="*/ 1597690 w 9804209"/>
              <a:gd name="connsiteY1540" fmla="*/ 3553822 h 7049157"/>
              <a:gd name="connsiteX1541" fmla="*/ 1597710 w 9804209"/>
              <a:gd name="connsiteY1541" fmla="*/ 3553825 h 7049157"/>
              <a:gd name="connsiteX1542" fmla="*/ 1597708 w 9804209"/>
              <a:gd name="connsiteY1542" fmla="*/ 3553823 h 7049157"/>
              <a:gd name="connsiteX1543" fmla="*/ 1597690 w 9804209"/>
              <a:gd name="connsiteY1543" fmla="*/ 3553822 h 7049157"/>
              <a:gd name="connsiteX1544" fmla="*/ 1584622 w 9804209"/>
              <a:gd name="connsiteY1544" fmla="*/ 3551999 h 7049157"/>
              <a:gd name="connsiteX1545" fmla="*/ 1567064 w 9804209"/>
              <a:gd name="connsiteY1545" fmla="*/ 3552422 h 7049157"/>
              <a:gd name="connsiteX1546" fmla="*/ 1566640 w 9804209"/>
              <a:gd name="connsiteY1546" fmla="*/ 3552402 h 7049157"/>
              <a:gd name="connsiteX1547" fmla="*/ 6920891 w 9804209"/>
              <a:gd name="connsiteY1547" fmla="*/ 3547195 h 7049157"/>
              <a:gd name="connsiteX1548" fmla="*/ 6923084 w 9804209"/>
              <a:gd name="connsiteY1548" fmla="*/ 3558588 h 7049157"/>
              <a:gd name="connsiteX1549" fmla="*/ 6917564 w 9804209"/>
              <a:gd name="connsiteY1549" fmla="*/ 3617708 h 7049157"/>
              <a:gd name="connsiteX1550" fmla="*/ 6910468 w 9804209"/>
              <a:gd name="connsiteY1550" fmla="*/ 3663941 h 7049157"/>
              <a:gd name="connsiteX1551" fmla="*/ 6888583 w 9804209"/>
              <a:gd name="connsiteY1551" fmla="*/ 3689903 h 7049157"/>
              <a:gd name="connsiteX1552" fmla="*/ 6856618 w 9804209"/>
              <a:gd name="connsiteY1552" fmla="*/ 3703129 h 7049157"/>
              <a:gd name="connsiteX1553" fmla="*/ 6856748 w 9804209"/>
              <a:gd name="connsiteY1553" fmla="*/ 3703106 h 7049157"/>
              <a:gd name="connsiteX1554" fmla="*/ 6911118 w 9804209"/>
              <a:gd name="connsiteY1554" fmla="*/ 3663721 h 7049157"/>
              <a:gd name="connsiteX1555" fmla="*/ 6918208 w 9804209"/>
              <a:gd name="connsiteY1555" fmla="*/ 3617523 h 7049157"/>
              <a:gd name="connsiteX1556" fmla="*/ 6923731 w 9804209"/>
              <a:gd name="connsiteY1556" fmla="*/ 3558452 h 7049157"/>
              <a:gd name="connsiteX1557" fmla="*/ 1804660 w 9804209"/>
              <a:gd name="connsiteY1557" fmla="*/ 3541647 h 7049157"/>
              <a:gd name="connsiteX1558" fmla="*/ 1796939 w 9804209"/>
              <a:gd name="connsiteY1558" fmla="*/ 3541844 h 7049157"/>
              <a:gd name="connsiteX1559" fmla="*/ 1796333 w 9804209"/>
              <a:gd name="connsiteY1559" fmla="*/ 3541835 h 7049157"/>
              <a:gd name="connsiteX1560" fmla="*/ 1766165 w 9804209"/>
              <a:gd name="connsiteY1560" fmla="*/ 3542421 h 7049157"/>
              <a:gd name="connsiteX1561" fmla="*/ 1761386 w 9804209"/>
              <a:gd name="connsiteY1561" fmla="*/ 3542495 h 7049157"/>
              <a:gd name="connsiteX1562" fmla="*/ 1678585 w 9804209"/>
              <a:gd name="connsiteY1562" fmla="*/ 3564488 h 7049157"/>
              <a:gd name="connsiteX1563" fmla="*/ 1657342 w 9804209"/>
              <a:gd name="connsiteY1563" fmla="*/ 3576068 h 7049157"/>
              <a:gd name="connsiteX1564" fmla="*/ 1639327 w 9804209"/>
              <a:gd name="connsiteY1564" fmla="*/ 3578123 h 7049157"/>
              <a:gd name="connsiteX1565" fmla="*/ 1639399 w 9804209"/>
              <a:gd name="connsiteY1565" fmla="*/ 3578162 h 7049157"/>
              <a:gd name="connsiteX1566" fmla="*/ 1678721 w 9804209"/>
              <a:gd name="connsiteY1566" fmla="*/ 3564512 h 7049157"/>
              <a:gd name="connsiteX1567" fmla="*/ 1761481 w 9804209"/>
              <a:gd name="connsiteY1567" fmla="*/ 3542512 h 7049157"/>
              <a:gd name="connsiteX1568" fmla="*/ 1766165 w 9804209"/>
              <a:gd name="connsiteY1568" fmla="*/ 3542421 h 7049157"/>
              <a:gd name="connsiteX1569" fmla="*/ 1786683 w 9804209"/>
              <a:gd name="connsiteY1569" fmla="*/ 3542106 h 7049157"/>
              <a:gd name="connsiteX1570" fmla="*/ 1796939 w 9804209"/>
              <a:gd name="connsiteY1570" fmla="*/ 3541844 h 7049157"/>
              <a:gd name="connsiteX1571" fmla="*/ 1820789 w 9804209"/>
              <a:gd name="connsiteY1571" fmla="*/ 3542197 h 7049157"/>
              <a:gd name="connsiteX1572" fmla="*/ 1833332 w 9804209"/>
              <a:gd name="connsiteY1572" fmla="*/ 3543861 h 7049157"/>
              <a:gd name="connsiteX1573" fmla="*/ 1820709 w 9804209"/>
              <a:gd name="connsiteY1573" fmla="*/ 3542183 h 7049157"/>
              <a:gd name="connsiteX1574" fmla="*/ 1804660 w 9804209"/>
              <a:gd name="connsiteY1574" fmla="*/ 3541647 h 7049157"/>
              <a:gd name="connsiteX1575" fmla="*/ 2660863 w 9804209"/>
              <a:gd name="connsiteY1575" fmla="*/ 3528929 h 7049157"/>
              <a:gd name="connsiteX1576" fmla="*/ 2660780 w 9804209"/>
              <a:gd name="connsiteY1576" fmla="*/ 3529526 h 7049157"/>
              <a:gd name="connsiteX1577" fmla="*/ 2687338 w 9804209"/>
              <a:gd name="connsiteY1577" fmla="*/ 3537041 h 7049157"/>
              <a:gd name="connsiteX1578" fmla="*/ 2807963 w 9804209"/>
              <a:gd name="connsiteY1578" fmla="*/ 3556740 h 7049157"/>
              <a:gd name="connsiteX1579" fmla="*/ 2852787 w 9804209"/>
              <a:gd name="connsiteY1579" fmla="*/ 3539124 h 7049157"/>
              <a:gd name="connsiteX1580" fmla="*/ 2852917 w 9804209"/>
              <a:gd name="connsiteY1580" fmla="*/ 3538810 h 7049157"/>
              <a:gd name="connsiteX1581" fmla="*/ 2843853 w 9804209"/>
              <a:gd name="connsiteY1581" fmla="*/ 3545559 h 7049157"/>
              <a:gd name="connsiteX1582" fmla="*/ 2808466 w 9804209"/>
              <a:gd name="connsiteY1582" fmla="*/ 3556143 h 7049157"/>
              <a:gd name="connsiteX1583" fmla="*/ 2687833 w 9804209"/>
              <a:gd name="connsiteY1583" fmla="*/ 3536432 h 7049157"/>
              <a:gd name="connsiteX1584" fmla="*/ 2636275 w 9804209"/>
              <a:gd name="connsiteY1584" fmla="*/ 3528193 h 7049157"/>
              <a:gd name="connsiteX1585" fmla="*/ 2626877 w 9804209"/>
              <a:gd name="connsiteY1585" fmla="*/ 3529787 h 7049157"/>
              <a:gd name="connsiteX1586" fmla="*/ 2660650 w 9804209"/>
              <a:gd name="connsiteY1586" fmla="*/ 3528870 h 7049157"/>
              <a:gd name="connsiteX1587" fmla="*/ 2659874 w 9804209"/>
              <a:gd name="connsiteY1587" fmla="*/ 3528654 h 7049157"/>
              <a:gd name="connsiteX1588" fmla="*/ 2636275 w 9804209"/>
              <a:gd name="connsiteY1588" fmla="*/ 3528193 h 7049157"/>
              <a:gd name="connsiteX1589" fmla="*/ 2897594 w 9804209"/>
              <a:gd name="connsiteY1589" fmla="*/ 3525506 h 7049157"/>
              <a:gd name="connsiteX1590" fmla="*/ 2887132 w 9804209"/>
              <a:gd name="connsiteY1590" fmla="*/ 3531101 h 7049157"/>
              <a:gd name="connsiteX1591" fmla="*/ 2866786 w 9804209"/>
              <a:gd name="connsiteY1591" fmla="*/ 3533411 h 7049157"/>
              <a:gd name="connsiteX1592" fmla="*/ 2854908 w 9804209"/>
              <a:gd name="connsiteY1592" fmla="*/ 3534619 h 7049157"/>
              <a:gd name="connsiteX1593" fmla="*/ 2854673 w 9804209"/>
              <a:gd name="connsiteY1593" fmla="*/ 3535189 h 7049157"/>
              <a:gd name="connsiteX1594" fmla="*/ 2866294 w 9804209"/>
              <a:gd name="connsiteY1594" fmla="*/ 3534008 h 7049157"/>
              <a:gd name="connsiteX1595" fmla="*/ 2897720 w 9804209"/>
              <a:gd name="connsiteY1595" fmla="*/ 3525771 h 7049157"/>
              <a:gd name="connsiteX1596" fmla="*/ 7333785 w 9804209"/>
              <a:gd name="connsiteY1596" fmla="*/ 3523182 h 7049157"/>
              <a:gd name="connsiteX1597" fmla="*/ 7295072 w 9804209"/>
              <a:gd name="connsiteY1597" fmla="*/ 3549912 h 7049157"/>
              <a:gd name="connsiteX1598" fmla="*/ 7279822 w 9804209"/>
              <a:gd name="connsiteY1598" fmla="*/ 3557489 h 7049157"/>
              <a:gd name="connsiteX1599" fmla="*/ 7278162 w 9804209"/>
              <a:gd name="connsiteY1599" fmla="*/ 3558260 h 7049157"/>
              <a:gd name="connsiteX1600" fmla="*/ 7277644 w 9804209"/>
              <a:gd name="connsiteY1600" fmla="*/ 3558572 h 7049157"/>
              <a:gd name="connsiteX1601" fmla="*/ 7271144 w 9804209"/>
              <a:gd name="connsiteY1601" fmla="*/ 3561801 h 7049157"/>
              <a:gd name="connsiteX1602" fmla="*/ 7246181 w 9804209"/>
              <a:gd name="connsiteY1602" fmla="*/ 3576747 h 7049157"/>
              <a:gd name="connsiteX1603" fmla="*/ 7228723 w 9804209"/>
              <a:gd name="connsiteY1603" fmla="*/ 3582317 h 7049157"/>
              <a:gd name="connsiteX1604" fmla="*/ 7228966 w 9804209"/>
              <a:gd name="connsiteY1604" fmla="*/ 3582607 h 7049157"/>
              <a:gd name="connsiteX1605" fmla="*/ 7258916 w 9804209"/>
              <a:gd name="connsiteY1605" fmla="*/ 3569840 h 7049157"/>
              <a:gd name="connsiteX1606" fmla="*/ 7277644 w 9804209"/>
              <a:gd name="connsiteY1606" fmla="*/ 3558572 h 7049157"/>
              <a:gd name="connsiteX1607" fmla="*/ 7279822 w 9804209"/>
              <a:gd name="connsiteY1607" fmla="*/ 3557489 h 7049157"/>
              <a:gd name="connsiteX1608" fmla="*/ 7295684 w 9804209"/>
              <a:gd name="connsiteY1608" fmla="*/ 3550126 h 7049157"/>
              <a:gd name="connsiteX1609" fmla="*/ 7334370 w 9804209"/>
              <a:gd name="connsiteY1609" fmla="*/ 3523443 h 7049157"/>
              <a:gd name="connsiteX1610" fmla="*/ 7342084 w 9804209"/>
              <a:gd name="connsiteY1610" fmla="*/ 3524562 h 7049157"/>
              <a:gd name="connsiteX1611" fmla="*/ 7342189 w 9804209"/>
              <a:gd name="connsiteY1611" fmla="*/ 3524402 h 7049157"/>
              <a:gd name="connsiteX1612" fmla="*/ 7333785 w 9804209"/>
              <a:gd name="connsiteY1612" fmla="*/ 3523182 h 7049157"/>
              <a:gd name="connsiteX1613" fmla="*/ 6923364 w 9804209"/>
              <a:gd name="connsiteY1613" fmla="*/ 3517978 h 7049157"/>
              <a:gd name="connsiteX1614" fmla="*/ 6923679 w 9804209"/>
              <a:gd name="connsiteY1614" fmla="*/ 3529781 h 7049157"/>
              <a:gd name="connsiteX1615" fmla="*/ 6920202 w 9804209"/>
              <a:gd name="connsiteY1615" fmla="*/ 3543614 h 7049157"/>
              <a:gd name="connsiteX1616" fmla="*/ 6920627 w 9804209"/>
              <a:gd name="connsiteY1616" fmla="*/ 3545823 h 7049157"/>
              <a:gd name="connsiteX1617" fmla="*/ 6922844 w 9804209"/>
              <a:gd name="connsiteY1617" fmla="*/ 3534412 h 7049157"/>
              <a:gd name="connsiteX1618" fmla="*/ 6924947 w 9804209"/>
              <a:gd name="connsiteY1618" fmla="*/ 3523099 h 7049157"/>
              <a:gd name="connsiteX1619" fmla="*/ 1360095 w 9804209"/>
              <a:gd name="connsiteY1619" fmla="*/ 3484876 h 7049157"/>
              <a:gd name="connsiteX1620" fmla="*/ 1348622 w 9804209"/>
              <a:gd name="connsiteY1620" fmla="*/ 3486859 h 7049157"/>
              <a:gd name="connsiteX1621" fmla="*/ 1348744 w 9804209"/>
              <a:gd name="connsiteY1621" fmla="*/ 3486873 h 7049157"/>
              <a:gd name="connsiteX1622" fmla="*/ 1360260 w 9804209"/>
              <a:gd name="connsiteY1622" fmla="*/ 3484880 h 7049157"/>
              <a:gd name="connsiteX1623" fmla="*/ 2003889 w 9804209"/>
              <a:gd name="connsiteY1623" fmla="*/ 3481551 h 7049157"/>
              <a:gd name="connsiteX1624" fmla="*/ 2003843 w 9804209"/>
              <a:gd name="connsiteY1624" fmla="*/ 3481557 h 7049157"/>
              <a:gd name="connsiteX1625" fmla="*/ 2003576 w 9804209"/>
              <a:gd name="connsiteY1625" fmla="*/ 3481700 h 7049157"/>
              <a:gd name="connsiteX1626" fmla="*/ 1975996 w 9804209"/>
              <a:gd name="connsiteY1626" fmla="*/ 3494833 h 7049157"/>
              <a:gd name="connsiteX1627" fmla="*/ 1965039 w 9804209"/>
              <a:gd name="connsiteY1627" fmla="*/ 3502350 h 7049157"/>
              <a:gd name="connsiteX1628" fmla="*/ 1962889 w 9804209"/>
              <a:gd name="connsiteY1628" fmla="*/ 3503502 h 7049157"/>
              <a:gd name="connsiteX1629" fmla="*/ 1923026 w 9804209"/>
              <a:gd name="connsiteY1629" fmla="*/ 3531129 h 7049157"/>
              <a:gd name="connsiteX1630" fmla="*/ 1879258 w 9804209"/>
              <a:gd name="connsiteY1630" fmla="*/ 3548474 h 7049157"/>
              <a:gd name="connsiteX1631" fmla="*/ 1840268 w 9804209"/>
              <a:gd name="connsiteY1631" fmla="*/ 3544781 h 7049157"/>
              <a:gd name="connsiteX1632" fmla="*/ 1840317 w 9804209"/>
              <a:gd name="connsiteY1632" fmla="*/ 3544787 h 7049157"/>
              <a:gd name="connsiteX1633" fmla="*/ 1923078 w 9804209"/>
              <a:gd name="connsiteY1633" fmla="*/ 3531139 h 7049157"/>
              <a:gd name="connsiteX1634" fmla="*/ 1965039 w 9804209"/>
              <a:gd name="connsiteY1634" fmla="*/ 3502350 h 7049157"/>
              <a:gd name="connsiteX1635" fmla="*/ 2003576 w 9804209"/>
              <a:gd name="connsiteY1635" fmla="*/ 3481700 h 7049157"/>
              <a:gd name="connsiteX1636" fmla="*/ 5368193 w 9804209"/>
              <a:gd name="connsiteY1636" fmla="*/ 3479662 h 7049157"/>
              <a:gd name="connsiteX1637" fmla="*/ 5382237 w 9804209"/>
              <a:gd name="connsiteY1637" fmla="*/ 3486612 h 7049157"/>
              <a:gd name="connsiteX1638" fmla="*/ 5391037 w 9804209"/>
              <a:gd name="connsiteY1638" fmla="*/ 3501920 h 7049157"/>
              <a:gd name="connsiteX1639" fmla="*/ 5415472 w 9804209"/>
              <a:gd name="connsiteY1639" fmla="*/ 3576243 h 7049157"/>
              <a:gd name="connsiteX1640" fmla="*/ 5442279 w 9804209"/>
              <a:gd name="connsiteY1640" fmla="*/ 3650566 h 7049157"/>
              <a:gd name="connsiteX1641" fmla="*/ 5434407 w 9804209"/>
              <a:gd name="connsiteY1641" fmla="*/ 3702897 h 7049157"/>
              <a:gd name="connsiteX1642" fmla="*/ 5458063 w 9804209"/>
              <a:gd name="connsiteY1642" fmla="*/ 3722229 h 7049157"/>
              <a:gd name="connsiteX1643" fmla="*/ 5458186 w 9804209"/>
              <a:gd name="connsiteY1643" fmla="*/ 3722266 h 7049157"/>
              <a:gd name="connsiteX1644" fmla="*/ 5434770 w 9804209"/>
              <a:gd name="connsiteY1644" fmla="*/ 3703092 h 7049157"/>
              <a:gd name="connsiteX1645" fmla="*/ 5442645 w 9804209"/>
              <a:gd name="connsiteY1645" fmla="*/ 3650759 h 7049157"/>
              <a:gd name="connsiteX1646" fmla="*/ 5415870 w 9804209"/>
              <a:gd name="connsiteY1646" fmla="*/ 3576430 h 7049157"/>
              <a:gd name="connsiteX1647" fmla="*/ 5391455 w 9804209"/>
              <a:gd name="connsiteY1647" fmla="*/ 3502095 h 7049157"/>
              <a:gd name="connsiteX1648" fmla="*/ 5368423 w 9804209"/>
              <a:gd name="connsiteY1648" fmla="*/ 3479723 h 7049157"/>
              <a:gd name="connsiteX1649" fmla="*/ 1323474 w 9804209"/>
              <a:gd name="connsiteY1649" fmla="*/ 3469507 h 7049157"/>
              <a:gd name="connsiteX1650" fmla="*/ 1323038 w 9804209"/>
              <a:gd name="connsiteY1650" fmla="*/ 3469674 h 7049157"/>
              <a:gd name="connsiteX1651" fmla="*/ 1314849 w 9804209"/>
              <a:gd name="connsiteY1651" fmla="*/ 3471801 h 7049157"/>
              <a:gd name="connsiteX1652" fmla="*/ 1308951 w 9804209"/>
              <a:gd name="connsiteY1652" fmla="*/ 3475038 h 7049157"/>
              <a:gd name="connsiteX1653" fmla="*/ 1282781 w 9804209"/>
              <a:gd name="connsiteY1653" fmla="*/ 3483363 h 7049157"/>
              <a:gd name="connsiteX1654" fmla="*/ 1203155 w 9804209"/>
              <a:gd name="connsiteY1654" fmla="*/ 3544777 h 7049157"/>
              <a:gd name="connsiteX1655" fmla="*/ 1180683 w 9804209"/>
              <a:gd name="connsiteY1655" fmla="*/ 3551365 h 7049157"/>
              <a:gd name="connsiteX1656" fmla="*/ 1180821 w 9804209"/>
              <a:gd name="connsiteY1656" fmla="*/ 3551415 h 7049157"/>
              <a:gd name="connsiteX1657" fmla="*/ 1203406 w 9804209"/>
              <a:gd name="connsiteY1657" fmla="*/ 3544787 h 7049157"/>
              <a:gd name="connsiteX1658" fmla="*/ 1283008 w 9804209"/>
              <a:gd name="connsiteY1658" fmla="*/ 3483369 h 7049157"/>
              <a:gd name="connsiteX1659" fmla="*/ 1302886 w 9804209"/>
              <a:gd name="connsiteY1659" fmla="*/ 3478367 h 7049157"/>
              <a:gd name="connsiteX1660" fmla="*/ 1308951 w 9804209"/>
              <a:gd name="connsiteY1660" fmla="*/ 3475038 h 7049157"/>
              <a:gd name="connsiteX1661" fmla="*/ 1309323 w 9804209"/>
              <a:gd name="connsiteY1661" fmla="*/ 3474920 h 7049157"/>
              <a:gd name="connsiteX1662" fmla="*/ 1323038 w 9804209"/>
              <a:gd name="connsiteY1662" fmla="*/ 3469674 h 7049157"/>
              <a:gd name="connsiteX1663" fmla="*/ 1323528 w 9804209"/>
              <a:gd name="connsiteY1663" fmla="*/ 3469546 h 7049157"/>
              <a:gd name="connsiteX1664" fmla="*/ 5770240 w 9804209"/>
              <a:gd name="connsiteY1664" fmla="*/ 3453886 h 7049157"/>
              <a:gd name="connsiteX1665" fmla="*/ 5768567 w 9804209"/>
              <a:gd name="connsiteY1665" fmla="*/ 3462011 h 7049157"/>
              <a:gd name="connsiteX1666" fmla="*/ 5769208 w 9804209"/>
              <a:gd name="connsiteY1666" fmla="*/ 3471214 h 7049157"/>
              <a:gd name="connsiteX1667" fmla="*/ 6873883 w 9804209"/>
              <a:gd name="connsiteY1667" fmla="*/ 3451631 h 7049157"/>
              <a:gd name="connsiteX1668" fmla="*/ 6873400 w 9804209"/>
              <a:gd name="connsiteY1668" fmla="*/ 3452264 h 7049157"/>
              <a:gd name="connsiteX1669" fmla="*/ 6874449 w 9804209"/>
              <a:gd name="connsiteY1669" fmla="*/ 3455717 h 7049157"/>
              <a:gd name="connsiteX1670" fmla="*/ 6876046 w 9804209"/>
              <a:gd name="connsiteY1670" fmla="*/ 3467254 h 7049157"/>
              <a:gd name="connsiteX1671" fmla="*/ 6878776 w 9804209"/>
              <a:gd name="connsiteY1671" fmla="*/ 3469967 h 7049157"/>
              <a:gd name="connsiteX1672" fmla="*/ 6880664 w 9804209"/>
              <a:gd name="connsiteY1672" fmla="*/ 3476181 h 7049157"/>
              <a:gd name="connsiteX1673" fmla="*/ 6908892 w 9804209"/>
              <a:gd name="connsiteY1673" fmla="*/ 3500982 h 7049157"/>
              <a:gd name="connsiteX1674" fmla="*/ 6922466 w 9804209"/>
              <a:gd name="connsiteY1674" fmla="*/ 3515074 h 7049157"/>
              <a:gd name="connsiteX1675" fmla="*/ 6921361 w 9804209"/>
              <a:gd name="connsiteY1675" fmla="*/ 3511501 h 7049157"/>
              <a:gd name="connsiteX1676" fmla="*/ 6987561 w 9804209"/>
              <a:gd name="connsiteY1676" fmla="*/ 3514527 h 7049157"/>
              <a:gd name="connsiteX1677" fmla="*/ 7047454 w 9804209"/>
              <a:gd name="connsiteY1677" fmla="*/ 3530434 h 7049157"/>
              <a:gd name="connsiteX1678" fmla="*/ 7097094 w 9804209"/>
              <a:gd name="connsiteY1678" fmla="*/ 3531947 h 7049157"/>
              <a:gd name="connsiteX1679" fmla="*/ 7131771 w 9804209"/>
              <a:gd name="connsiteY1679" fmla="*/ 3537246 h 7049157"/>
              <a:gd name="connsiteX1680" fmla="*/ 7164871 w 9804209"/>
              <a:gd name="connsiteY1680" fmla="*/ 3527407 h 7049157"/>
              <a:gd name="connsiteX1681" fmla="*/ 7223177 w 9804209"/>
              <a:gd name="connsiteY1681" fmla="*/ 3525887 h 7049157"/>
              <a:gd name="connsiteX1682" fmla="*/ 7235154 w 9804209"/>
              <a:gd name="connsiteY1682" fmla="*/ 3526451 h 7049157"/>
              <a:gd name="connsiteX1683" fmla="*/ 7235144 w 9804209"/>
              <a:gd name="connsiteY1683" fmla="*/ 3526390 h 7049157"/>
              <a:gd name="connsiteX1684" fmla="*/ 7235325 w 9804209"/>
              <a:gd name="connsiteY1684" fmla="*/ 3526100 h 7049157"/>
              <a:gd name="connsiteX1685" fmla="*/ 7222972 w 9804209"/>
              <a:gd name="connsiteY1685" fmla="*/ 3525357 h 7049157"/>
              <a:gd name="connsiteX1686" fmla="*/ 7164663 w 9804209"/>
              <a:gd name="connsiteY1686" fmla="*/ 3526875 h 7049157"/>
              <a:gd name="connsiteX1687" fmla="*/ 7131564 w 9804209"/>
              <a:gd name="connsiteY1687" fmla="*/ 3536738 h 7049157"/>
              <a:gd name="connsiteX1688" fmla="*/ 7096891 w 9804209"/>
              <a:gd name="connsiteY1688" fmla="*/ 3531427 h 7049157"/>
              <a:gd name="connsiteX1689" fmla="*/ 7047248 w 9804209"/>
              <a:gd name="connsiteY1689" fmla="*/ 3529909 h 7049157"/>
              <a:gd name="connsiteX1690" fmla="*/ 6987354 w 9804209"/>
              <a:gd name="connsiteY1690" fmla="*/ 3513988 h 7049157"/>
              <a:gd name="connsiteX1691" fmla="*/ 6921158 w 9804209"/>
              <a:gd name="connsiteY1691" fmla="*/ 3510953 h 7049157"/>
              <a:gd name="connsiteX1692" fmla="*/ 6909340 w 9804209"/>
              <a:gd name="connsiteY1692" fmla="*/ 3500331 h 7049157"/>
              <a:gd name="connsiteX1693" fmla="*/ 6878776 w 9804209"/>
              <a:gd name="connsiteY1693" fmla="*/ 3469967 h 7049157"/>
              <a:gd name="connsiteX1694" fmla="*/ 6874449 w 9804209"/>
              <a:gd name="connsiteY1694" fmla="*/ 3455717 h 7049157"/>
              <a:gd name="connsiteX1695" fmla="*/ 2295126 w 9804209"/>
              <a:gd name="connsiteY1695" fmla="*/ 3443938 h 7049157"/>
              <a:gd name="connsiteX1696" fmla="*/ 2345355 w 9804209"/>
              <a:gd name="connsiteY1696" fmla="*/ 3454277 h 7049157"/>
              <a:gd name="connsiteX1697" fmla="*/ 2424144 w 9804209"/>
              <a:gd name="connsiteY1697" fmla="*/ 3476597 h 7049157"/>
              <a:gd name="connsiteX1698" fmla="*/ 2450516 w 9804209"/>
              <a:gd name="connsiteY1698" fmla="*/ 3485137 h 7049157"/>
              <a:gd name="connsiteX1699" fmla="*/ 2465448 w 9804209"/>
              <a:gd name="connsiteY1699" fmla="*/ 3490347 h 7049157"/>
              <a:gd name="connsiteX1700" fmla="*/ 2500064 w 9804209"/>
              <a:gd name="connsiteY1700" fmla="*/ 3504660 h 7049157"/>
              <a:gd name="connsiteX1701" fmla="*/ 2501668 w 9804209"/>
              <a:gd name="connsiteY1701" fmla="*/ 3505354 h 7049157"/>
              <a:gd name="connsiteX1702" fmla="*/ 2587587 w 9804209"/>
              <a:gd name="connsiteY1702" fmla="*/ 3536452 h 7049157"/>
              <a:gd name="connsiteX1703" fmla="*/ 2588277 w 9804209"/>
              <a:gd name="connsiteY1703" fmla="*/ 3536332 h 7049157"/>
              <a:gd name="connsiteX1704" fmla="*/ 2587687 w 9804209"/>
              <a:gd name="connsiteY1704" fmla="*/ 3536432 h 7049157"/>
              <a:gd name="connsiteX1705" fmla="*/ 2501745 w 9804209"/>
              <a:gd name="connsiteY1705" fmla="*/ 3505355 h 7049157"/>
              <a:gd name="connsiteX1706" fmla="*/ 2500064 w 9804209"/>
              <a:gd name="connsiteY1706" fmla="*/ 3504660 h 7049157"/>
              <a:gd name="connsiteX1707" fmla="*/ 2473285 w 9804209"/>
              <a:gd name="connsiteY1707" fmla="*/ 3493081 h 7049157"/>
              <a:gd name="connsiteX1708" fmla="*/ 2465448 w 9804209"/>
              <a:gd name="connsiteY1708" fmla="*/ 3490347 h 7049157"/>
              <a:gd name="connsiteX1709" fmla="*/ 2461266 w 9804209"/>
              <a:gd name="connsiteY1709" fmla="*/ 3488618 h 7049157"/>
              <a:gd name="connsiteX1710" fmla="*/ 2450516 w 9804209"/>
              <a:gd name="connsiteY1710" fmla="*/ 3485137 h 7049157"/>
              <a:gd name="connsiteX1711" fmla="*/ 2434239 w 9804209"/>
              <a:gd name="connsiteY1711" fmla="*/ 3479457 h 7049157"/>
              <a:gd name="connsiteX1712" fmla="*/ 2424144 w 9804209"/>
              <a:gd name="connsiteY1712" fmla="*/ 3476597 h 7049157"/>
              <a:gd name="connsiteX1713" fmla="*/ 2404962 w 9804209"/>
              <a:gd name="connsiteY1713" fmla="*/ 3470386 h 7049157"/>
              <a:gd name="connsiteX1714" fmla="*/ 2295169 w 9804209"/>
              <a:gd name="connsiteY1714" fmla="*/ 3443941 h 7049157"/>
              <a:gd name="connsiteX1715" fmla="*/ 943952 w 9804209"/>
              <a:gd name="connsiteY1715" fmla="*/ 3439013 h 7049157"/>
              <a:gd name="connsiteX1716" fmla="*/ 932208 w 9804209"/>
              <a:gd name="connsiteY1716" fmla="*/ 3465806 h 7049157"/>
              <a:gd name="connsiteX1717" fmla="*/ 926895 w 9804209"/>
              <a:gd name="connsiteY1717" fmla="*/ 3481742 h 7049157"/>
              <a:gd name="connsiteX1718" fmla="*/ 916570 w 9804209"/>
              <a:gd name="connsiteY1718" fmla="*/ 3498996 h 7049157"/>
              <a:gd name="connsiteX1719" fmla="*/ 913812 w 9804209"/>
              <a:gd name="connsiteY1719" fmla="*/ 3503074 h 7049157"/>
              <a:gd name="connsiteX1720" fmla="*/ 838113 w 9804209"/>
              <a:gd name="connsiteY1720" fmla="*/ 3575853 h 7049157"/>
              <a:gd name="connsiteX1721" fmla="*/ 814451 w 9804209"/>
              <a:gd name="connsiteY1721" fmla="*/ 3618317 h 7049157"/>
              <a:gd name="connsiteX1722" fmla="*/ 777881 w 9804209"/>
              <a:gd name="connsiteY1722" fmla="*/ 3627010 h 7049157"/>
              <a:gd name="connsiteX1723" fmla="*/ 778134 w 9804209"/>
              <a:gd name="connsiteY1723" fmla="*/ 3627074 h 7049157"/>
              <a:gd name="connsiteX1724" fmla="*/ 814776 w 9804209"/>
              <a:gd name="connsiteY1724" fmla="*/ 3618357 h 7049157"/>
              <a:gd name="connsiteX1725" fmla="*/ 838449 w 9804209"/>
              <a:gd name="connsiteY1725" fmla="*/ 3575885 h 7049157"/>
              <a:gd name="connsiteX1726" fmla="*/ 914127 w 9804209"/>
              <a:gd name="connsiteY1726" fmla="*/ 3503079 h 7049157"/>
              <a:gd name="connsiteX1727" fmla="*/ 916570 w 9804209"/>
              <a:gd name="connsiteY1727" fmla="*/ 3498996 h 7049157"/>
              <a:gd name="connsiteX1728" fmla="*/ 925588 w 9804209"/>
              <a:gd name="connsiteY1728" fmla="*/ 3485664 h 7049157"/>
              <a:gd name="connsiteX1729" fmla="*/ 926895 w 9804209"/>
              <a:gd name="connsiteY1729" fmla="*/ 3481742 h 7049157"/>
              <a:gd name="connsiteX1730" fmla="*/ 928500 w 9804209"/>
              <a:gd name="connsiteY1730" fmla="*/ 3479061 h 7049157"/>
              <a:gd name="connsiteX1731" fmla="*/ 935786 w 9804209"/>
              <a:gd name="connsiteY1731" fmla="*/ 3453693 h 7049157"/>
              <a:gd name="connsiteX1732" fmla="*/ 944240 w 9804209"/>
              <a:gd name="connsiteY1732" fmla="*/ 3439029 h 7049157"/>
              <a:gd name="connsiteX1733" fmla="*/ 5766867 w 9804209"/>
              <a:gd name="connsiteY1733" fmla="*/ 3433738 h 7049157"/>
              <a:gd name="connsiteX1734" fmla="*/ 5770745 w 9804209"/>
              <a:gd name="connsiteY1734" fmla="*/ 3448668 h 7049157"/>
              <a:gd name="connsiteX1735" fmla="*/ 5771354 w 9804209"/>
              <a:gd name="connsiteY1735" fmla="*/ 3442838 h 7049157"/>
              <a:gd name="connsiteX1736" fmla="*/ 2904603 w 9804209"/>
              <a:gd name="connsiteY1736" fmla="*/ 3411436 h 7049157"/>
              <a:gd name="connsiteX1737" fmla="*/ 2887306 w 9804209"/>
              <a:gd name="connsiteY1737" fmla="*/ 3421210 h 7049157"/>
              <a:gd name="connsiteX1738" fmla="*/ 2828953 w 9804209"/>
              <a:gd name="connsiteY1738" fmla="*/ 3455329 h 7049157"/>
              <a:gd name="connsiteX1739" fmla="*/ 2828669 w 9804209"/>
              <a:gd name="connsiteY1739" fmla="*/ 3455767 h 7049157"/>
              <a:gd name="connsiteX1740" fmla="*/ 2844438 w 9804209"/>
              <a:gd name="connsiteY1740" fmla="*/ 3440837 h 7049157"/>
              <a:gd name="connsiteX1741" fmla="*/ 2886790 w 9804209"/>
              <a:gd name="connsiteY1741" fmla="*/ 3421869 h 7049157"/>
              <a:gd name="connsiteX1742" fmla="*/ 2904288 w 9804209"/>
              <a:gd name="connsiteY1742" fmla="*/ 3411986 h 7049157"/>
              <a:gd name="connsiteX1743" fmla="*/ 6363566 w 9804209"/>
              <a:gd name="connsiteY1743" fmla="*/ 3408302 h 7049157"/>
              <a:gd name="connsiteX1744" fmla="*/ 6349805 w 9804209"/>
              <a:gd name="connsiteY1744" fmla="*/ 3415063 h 7049157"/>
              <a:gd name="connsiteX1745" fmla="*/ 6349366 w 9804209"/>
              <a:gd name="connsiteY1745" fmla="*/ 3415469 h 7049157"/>
              <a:gd name="connsiteX1746" fmla="*/ 6362946 w 9804209"/>
              <a:gd name="connsiteY1746" fmla="*/ 3408792 h 7049157"/>
              <a:gd name="connsiteX1747" fmla="*/ 5291178 w 9804209"/>
              <a:gd name="connsiteY1747" fmla="*/ 3394431 h 7049157"/>
              <a:gd name="connsiteX1748" fmla="*/ 5293233 w 9804209"/>
              <a:gd name="connsiteY1748" fmla="*/ 3394993 h 7049157"/>
              <a:gd name="connsiteX1749" fmla="*/ 5297977 w 9804209"/>
              <a:gd name="connsiteY1749" fmla="*/ 3414703 h 7049157"/>
              <a:gd name="connsiteX1750" fmla="*/ 5316891 w 9804209"/>
              <a:gd name="connsiteY1750" fmla="*/ 3448078 h 7049157"/>
              <a:gd name="connsiteX1751" fmla="*/ 5346071 w 9804209"/>
              <a:gd name="connsiteY1751" fmla="*/ 3470827 h 7049157"/>
              <a:gd name="connsiteX1752" fmla="*/ 5353985 w 9804209"/>
              <a:gd name="connsiteY1752" fmla="*/ 3475898 h 7049157"/>
              <a:gd name="connsiteX1753" fmla="*/ 5354347 w 9804209"/>
              <a:gd name="connsiteY1753" fmla="*/ 3475993 h 7049157"/>
              <a:gd name="connsiteX1754" fmla="*/ 5346571 w 9804209"/>
              <a:gd name="connsiteY1754" fmla="*/ 3470998 h 7049157"/>
              <a:gd name="connsiteX1755" fmla="*/ 5317433 w 9804209"/>
              <a:gd name="connsiteY1755" fmla="*/ 3448250 h 7049157"/>
              <a:gd name="connsiteX1756" fmla="*/ 5298533 w 9804209"/>
              <a:gd name="connsiteY1756" fmla="*/ 3414873 h 7049157"/>
              <a:gd name="connsiteX1757" fmla="*/ 5293809 w 9804209"/>
              <a:gd name="connsiteY1757" fmla="*/ 3395150 h 7049157"/>
              <a:gd name="connsiteX1758" fmla="*/ 5302375 w 9804209"/>
              <a:gd name="connsiteY1758" fmla="*/ 3394741 h 7049157"/>
              <a:gd name="connsiteX1759" fmla="*/ 5356552 w 9804209"/>
              <a:gd name="connsiteY1759" fmla="*/ 3377739 h 7049157"/>
              <a:gd name="connsiteX1760" fmla="*/ 5321910 w 9804209"/>
              <a:gd name="connsiteY1760" fmla="*/ 3393809 h 7049157"/>
              <a:gd name="connsiteX1761" fmla="*/ 5323302 w 9804209"/>
              <a:gd name="connsiteY1761" fmla="*/ 3393742 h 7049157"/>
              <a:gd name="connsiteX1762" fmla="*/ 5350802 w 9804209"/>
              <a:gd name="connsiteY1762" fmla="*/ 3382164 h 7049157"/>
              <a:gd name="connsiteX1763" fmla="*/ 2934732 w 9804209"/>
              <a:gd name="connsiteY1763" fmla="*/ 3364011 h 7049157"/>
              <a:gd name="connsiteX1764" fmla="*/ 2914895 w 9804209"/>
              <a:gd name="connsiteY1764" fmla="*/ 3381788 h 7049157"/>
              <a:gd name="connsiteX1765" fmla="*/ 2914782 w 9804209"/>
              <a:gd name="connsiteY1765" fmla="*/ 3382100 h 7049157"/>
              <a:gd name="connsiteX1766" fmla="*/ 2934579 w 9804209"/>
              <a:gd name="connsiteY1766" fmla="*/ 3364385 h 7049157"/>
              <a:gd name="connsiteX1767" fmla="*/ 6917902 w 9804209"/>
              <a:gd name="connsiteY1767" fmla="*/ 3352978 h 7049157"/>
              <a:gd name="connsiteX1768" fmla="*/ 6917542 w 9804209"/>
              <a:gd name="connsiteY1768" fmla="*/ 3353466 h 7049157"/>
              <a:gd name="connsiteX1769" fmla="*/ 6917136 w 9804209"/>
              <a:gd name="connsiteY1769" fmla="*/ 3354939 h 7049157"/>
              <a:gd name="connsiteX1770" fmla="*/ 6914068 w 9804209"/>
              <a:gd name="connsiteY1770" fmla="*/ 3362800 h 7049157"/>
              <a:gd name="connsiteX1771" fmla="*/ 6914128 w 9804209"/>
              <a:gd name="connsiteY1771" fmla="*/ 3365863 h 7049157"/>
              <a:gd name="connsiteX1772" fmla="*/ 6913355 w 9804209"/>
              <a:gd name="connsiteY1772" fmla="*/ 3368669 h 7049157"/>
              <a:gd name="connsiteX1773" fmla="*/ 6915988 w 9804209"/>
              <a:gd name="connsiteY1773" fmla="*/ 3392590 h 7049157"/>
              <a:gd name="connsiteX1774" fmla="*/ 6915370 w 9804209"/>
              <a:gd name="connsiteY1774" fmla="*/ 3410789 h 7049157"/>
              <a:gd name="connsiteX1775" fmla="*/ 6909616 w 9804209"/>
              <a:gd name="connsiteY1775" fmla="*/ 3421076 h 7049157"/>
              <a:gd name="connsiteX1776" fmla="*/ 6909733 w 9804209"/>
              <a:gd name="connsiteY1776" fmla="*/ 3420997 h 7049157"/>
              <a:gd name="connsiteX1777" fmla="*/ 6916431 w 9804209"/>
              <a:gd name="connsiteY1777" fmla="*/ 3391894 h 7049157"/>
              <a:gd name="connsiteX1778" fmla="*/ 6914289 w 9804209"/>
              <a:gd name="connsiteY1778" fmla="*/ 3374113 h 7049157"/>
              <a:gd name="connsiteX1779" fmla="*/ 6914128 w 9804209"/>
              <a:gd name="connsiteY1779" fmla="*/ 3365863 h 7049157"/>
              <a:gd name="connsiteX1780" fmla="*/ 6917136 w 9804209"/>
              <a:gd name="connsiteY1780" fmla="*/ 3354939 h 7049157"/>
              <a:gd name="connsiteX1781" fmla="*/ 5385938 w 9804209"/>
              <a:gd name="connsiteY1781" fmla="*/ 3348856 h 7049157"/>
              <a:gd name="connsiteX1782" fmla="*/ 5365396 w 9804209"/>
              <a:gd name="connsiteY1782" fmla="*/ 3370934 h 7049157"/>
              <a:gd name="connsiteX1783" fmla="*/ 5373429 w 9804209"/>
              <a:gd name="connsiteY1783" fmla="*/ 3364753 h 7049157"/>
              <a:gd name="connsiteX1784" fmla="*/ 5806228 w 9804209"/>
              <a:gd name="connsiteY1784" fmla="*/ 3319186 h 7049157"/>
              <a:gd name="connsiteX1785" fmla="*/ 5808829 w 9804209"/>
              <a:gd name="connsiteY1785" fmla="*/ 3322341 h 7049157"/>
              <a:gd name="connsiteX1786" fmla="*/ 5808745 w 9804209"/>
              <a:gd name="connsiteY1786" fmla="*/ 3322424 h 7049157"/>
              <a:gd name="connsiteX1787" fmla="*/ 5813114 w 9804209"/>
              <a:gd name="connsiteY1787" fmla="*/ 3323022 h 7049157"/>
              <a:gd name="connsiteX1788" fmla="*/ 5785964 w 9804209"/>
              <a:gd name="connsiteY1788" fmla="*/ 3291345 h 7049157"/>
              <a:gd name="connsiteX1789" fmla="*/ 5791061 w 9804209"/>
              <a:gd name="connsiteY1789" fmla="*/ 3296608 h 7049157"/>
              <a:gd name="connsiteX1790" fmla="*/ 5790010 w 9804209"/>
              <a:gd name="connsiteY1790" fmla="*/ 3294861 h 7049157"/>
              <a:gd name="connsiteX1791" fmla="*/ 5769507 w 9804209"/>
              <a:gd name="connsiteY1791" fmla="*/ 3279477 h 7049157"/>
              <a:gd name="connsiteX1792" fmla="*/ 5775482 w 9804209"/>
              <a:gd name="connsiteY1792" fmla="*/ 3282234 h 7049157"/>
              <a:gd name="connsiteX1793" fmla="*/ 5775020 w 9804209"/>
              <a:gd name="connsiteY1793" fmla="*/ 3281834 h 7049157"/>
              <a:gd name="connsiteX1794" fmla="*/ 7330850 w 9804209"/>
              <a:gd name="connsiteY1794" fmla="*/ 3274012 h 7049157"/>
              <a:gd name="connsiteX1795" fmla="*/ 7312812 w 9804209"/>
              <a:gd name="connsiteY1795" fmla="*/ 3276639 h 7049157"/>
              <a:gd name="connsiteX1796" fmla="*/ 7294662 w 9804209"/>
              <a:gd name="connsiteY1796" fmla="*/ 3283985 h 7049157"/>
              <a:gd name="connsiteX1797" fmla="*/ 7294658 w 9804209"/>
              <a:gd name="connsiteY1797" fmla="*/ 3283992 h 7049157"/>
              <a:gd name="connsiteX1798" fmla="*/ 7312423 w 9804209"/>
              <a:gd name="connsiteY1798" fmla="*/ 3276800 h 7049157"/>
              <a:gd name="connsiteX1799" fmla="*/ 7330668 w 9804209"/>
              <a:gd name="connsiteY1799" fmla="*/ 3274146 h 7049157"/>
              <a:gd name="connsiteX1800" fmla="*/ 5480322 w 9804209"/>
              <a:gd name="connsiteY1800" fmla="*/ 3254099 h 7049157"/>
              <a:gd name="connsiteX1801" fmla="*/ 5480289 w 9804209"/>
              <a:gd name="connsiteY1801" fmla="*/ 3254148 h 7049157"/>
              <a:gd name="connsiteX1802" fmla="*/ 5484228 w 9804209"/>
              <a:gd name="connsiteY1802" fmla="*/ 3282100 h 7049157"/>
              <a:gd name="connsiteX1803" fmla="*/ 5495710 w 9804209"/>
              <a:gd name="connsiteY1803" fmla="*/ 3294907 h 7049157"/>
              <a:gd name="connsiteX1804" fmla="*/ 5500948 w 9804209"/>
              <a:gd name="connsiteY1804" fmla="*/ 3314940 h 7049157"/>
              <a:gd name="connsiteX1805" fmla="*/ 5501115 w 9804209"/>
              <a:gd name="connsiteY1805" fmla="*/ 3314376 h 7049157"/>
              <a:gd name="connsiteX1806" fmla="*/ 5484382 w 9804209"/>
              <a:gd name="connsiteY1806" fmla="*/ 3281382 h 7049157"/>
              <a:gd name="connsiteX1807" fmla="*/ 5477392 w 9804209"/>
              <a:gd name="connsiteY1807" fmla="*/ 3270562 h 7049157"/>
              <a:gd name="connsiteX1808" fmla="*/ 7390513 w 9804209"/>
              <a:gd name="connsiteY1808" fmla="*/ 3219857 h 7049157"/>
              <a:gd name="connsiteX1809" fmla="*/ 7373289 w 9804209"/>
              <a:gd name="connsiteY1809" fmla="*/ 3225258 h 7049157"/>
              <a:gd name="connsiteX1810" fmla="*/ 7373098 w 9804209"/>
              <a:gd name="connsiteY1810" fmla="*/ 3225359 h 7049157"/>
              <a:gd name="connsiteX1811" fmla="*/ 7390488 w 9804209"/>
              <a:gd name="connsiteY1811" fmla="*/ 3219906 h 7049157"/>
              <a:gd name="connsiteX1812" fmla="*/ 7512743 w 9804209"/>
              <a:gd name="connsiteY1812" fmla="*/ 3161351 h 7049157"/>
              <a:gd name="connsiteX1813" fmla="*/ 7511649 w 9804209"/>
              <a:gd name="connsiteY1813" fmla="*/ 3161571 h 7049157"/>
              <a:gd name="connsiteX1814" fmla="*/ 7482764 w 9804209"/>
              <a:gd name="connsiteY1814" fmla="*/ 3165318 h 7049157"/>
              <a:gd name="connsiteX1815" fmla="*/ 7437317 w 9804209"/>
              <a:gd name="connsiteY1815" fmla="*/ 3165166 h 7049157"/>
              <a:gd name="connsiteX1816" fmla="*/ 7412877 w 9804209"/>
              <a:gd name="connsiteY1816" fmla="*/ 3173805 h 7049157"/>
              <a:gd name="connsiteX1817" fmla="*/ 7412869 w 9804209"/>
              <a:gd name="connsiteY1817" fmla="*/ 3173816 h 7049157"/>
              <a:gd name="connsiteX1818" fmla="*/ 7437010 w 9804209"/>
              <a:gd name="connsiteY1818" fmla="*/ 3165287 h 7049157"/>
              <a:gd name="connsiteX1819" fmla="*/ 7480567 w 9804209"/>
              <a:gd name="connsiteY1819" fmla="*/ 3165603 h 7049157"/>
              <a:gd name="connsiteX1820" fmla="*/ 7482764 w 9804209"/>
              <a:gd name="connsiteY1820" fmla="*/ 3165318 h 7049157"/>
              <a:gd name="connsiteX1821" fmla="*/ 7492872 w 9804209"/>
              <a:gd name="connsiteY1821" fmla="*/ 3165352 h 7049157"/>
              <a:gd name="connsiteX1822" fmla="*/ 7511649 w 9804209"/>
              <a:gd name="connsiteY1822" fmla="*/ 3161571 h 7049157"/>
              <a:gd name="connsiteX1823" fmla="*/ 7512642 w 9804209"/>
              <a:gd name="connsiteY1823" fmla="*/ 3161442 h 7049157"/>
              <a:gd name="connsiteX1824" fmla="*/ 5504859 w 9804209"/>
              <a:gd name="connsiteY1824" fmla="*/ 3135017 h 7049157"/>
              <a:gd name="connsiteX1825" fmla="*/ 5504734 w 9804209"/>
              <a:gd name="connsiteY1825" fmla="*/ 3135741 h 7049157"/>
              <a:gd name="connsiteX1826" fmla="*/ 5513611 w 9804209"/>
              <a:gd name="connsiteY1826" fmla="*/ 3178693 h 7049157"/>
              <a:gd name="connsiteX1827" fmla="*/ 5513825 w 9804209"/>
              <a:gd name="connsiteY1827" fmla="*/ 3199525 h 7049157"/>
              <a:gd name="connsiteX1828" fmla="*/ 5513936 w 9804209"/>
              <a:gd name="connsiteY1828" fmla="*/ 3199311 h 7049157"/>
              <a:gd name="connsiteX1829" fmla="*/ 5513714 w 9804209"/>
              <a:gd name="connsiteY1829" fmla="*/ 3177944 h 7049157"/>
              <a:gd name="connsiteX1830" fmla="*/ 5203440 w 9804209"/>
              <a:gd name="connsiteY1830" fmla="*/ 3100009 h 7049157"/>
              <a:gd name="connsiteX1831" fmla="*/ 5204918 w 9804209"/>
              <a:gd name="connsiteY1831" fmla="*/ 3157618 h 7049157"/>
              <a:gd name="connsiteX1832" fmla="*/ 5129219 w 9804209"/>
              <a:gd name="connsiteY1832" fmla="*/ 3233452 h 7049157"/>
              <a:gd name="connsiteX1833" fmla="*/ 5104763 w 9804209"/>
              <a:gd name="connsiteY1833" fmla="*/ 3317631 h 7049157"/>
              <a:gd name="connsiteX1834" fmla="*/ 5104743 w 9804209"/>
              <a:gd name="connsiteY1834" fmla="*/ 3338075 h 7049157"/>
              <a:gd name="connsiteX1835" fmla="*/ 5105086 w 9804209"/>
              <a:gd name="connsiteY1835" fmla="*/ 3338450 h 7049157"/>
              <a:gd name="connsiteX1836" fmla="*/ 5105113 w 9804209"/>
              <a:gd name="connsiteY1836" fmla="*/ 3318517 h 7049157"/>
              <a:gd name="connsiteX1837" fmla="*/ 5129541 w 9804209"/>
              <a:gd name="connsiteY1837" fmla="*/ 3234329 h 7049157"/>
              <a:gd name="connsiteX1838" fmla="*/ 5205198 w 9804209"/>
              <a:gd name="connsiteY1838" fmla="*/ 3158505 h 7049157"/>
              <a:gd name="connsiteX1839" fmla="*/ 5203732 w 9804209"/>
              <a:gd name="connsiteY1839" fmla="*/ 3100674 h 7049157"/>
              <a:gd name="connsiteX1840" fmla="*/ 6847276 w 9804209"/>
              <a:gd name="connsiteY1840" fmla="*/ 3097041 h 7049157"/>
              <a:gd name="connsiteX1841" fmla="*/ 6847165 w 9804209"/>
              <a:gd name="connsiteY1841" fmla="*/ 3097134 h 7049157"/>
              <a:gd name="connsiteX1842" fmla="*/ 6838701 w 9804209"/>
              <a:gd name="connsiteY1842" fmla="*/ 3112884 h 7049157"/>
              <a:gd name="connsiteX1843" fmla="*/ 6878129 w 9804209"/>
              <a:gd name="connsiteY1843" fmla="*/ 3169738 h 7049157"/>
              <a:gd name="connsiteX1844" fmla="*/ 6908892 w 9804209"/>
              <a:gd name="connsiteY1844" fmla="*/ 3201570 h 7049157"/>
              <a:gd name="connsiteX1845" fmla="*/ 6938072 w 9804209"/>
              <a:gd name="connsiteY1845" fmla="*/ 3239469 h 7049157"/>
              <a:gd name="connsiteX1846" fmla="*/ 6955422 w 9804209"/>
              <a:gd name="connsiteY1846" fmla="*/ 3285712 h 7049157"/>
              <a:gd name="connsiteX1847" fmla="*/ 6948186 w 9804209"/>
              <a:gd name="connsiteY1847" fmla="*/ 3310415 h 7049157"/>
              <a:gd name="connsiteX1848" fmla="*/ 6948544 w 9804209"/>
              <a:gd name="connsiteY1848" fmla="*/ 3309904 h 7049157"/>
              <a:gd name="connsiteX1849" fmla="*/ 6955832 w 9804209"/>
              <a:gd name="connsiteY1849" fmla="*/ 3284973 h 7049157"/>
              <a:gd name="connsiteX1850" fmla="*/ 6938499 w 9804209"/>
              <a:gd name="connsiteY1850" fmla="*/ 3238715 h 7049157"/>
              <a:gd name="connsiteX1851" fmla="*/ 6909340 w 9804209"/>
              <a:gd name="connsiteY1851" fmla="*/ 3200803 h 7049157"/>
              <a:gd name="connsiteX1852" fmla="*/ 6878606 w 9804209"/>
              <a:gd name="connsiteY1852" fmla="*/ 3168960 h 7049157"/>
              <a:gd name="connsiteX1853" fmla="*/ 6839205 w 9804209"/>
              <a:gd name="connsiteY1853" fmla="*/ 3112080 h 7049157"/>
              <a:gd name="connsiteX1854" fmla="*/ 5686110 w 9804209"/>
              <a:gd name="connsiteY1854" fmla="*/ 3083957 h 7049157"/>
              <a:gd name="connsiteX1855" fmla="*/ 5687554 w 9804209"/>
              <a:gd name="connsiteY1855" fmla="*/ 3115274 h 7049157"/>
              <a:gd name="connsiteX1856" fmla="*/ 5635578 w 9804209"/>
              <a:gd name="connsiteY1856" fmla="*/ 3169126 h 7049157"/>
              <a:gd name="connsiteX1857" fmla="*/ 5623177 w 9804209"/>
              <a:gd name="connsiteY1857" fmla="*/ 3211224 h 7049157"/>
              <a:gd name="connsiteX1858" fmla="*/ 5623206 w 9804209"/>
              <a:gd name="connsiteY1858" fmla="*/ 3211308 h 7049157"/>
              <a:gd name="connsiteX1859" fmla="*/ 5624712 w 9804209"/>
              <a:gd name="connsiteY1859" fmla="*/ 3188559 h 7049157"/>
              <a:gd name="connsiteX1860" fmla="*/ 5635579 w 9804209"/>
              <a:gd name="connsiteY1860" fmla="*/ 3169859 h 7049157"/>
              <a:gd name="connsiteX1861" fmla="*/ 5687601 w 9804209"/>
              <a:gd name="connsiteY1861" fmla="*/ 3116023 h 7049157"/>
              <a:gd name="connsiteX1862" fmla="*/ 5686130 w 9804209"/>
              <a:gd name="connsiteY1862" fmla="*/ 3083982 h 7049157"/>
              <a:gd name="connsiteX1863" fmla="*/ 3324841 w 9804209"/>
              <a:gd name="connsiteY1863" fmla="*/ 3030818 h 7049157"/>
              <a:gd name="connsiteX1864" fmla="*/ 3309450 w 9804209"/>
              <a:gd name="connsiteY1864" fmla="*/ 3041181 h 7049157"/>
              <a:gd name="connsiteX1865" fmla="*/ 3238962 w 9804209"/>
              <a:gd name="connsiteY1865" fmla="*/ 3033819 h 7049157"/>
              <a:gd name="connsiteX1866" fmla="*/ 3145918 w 9804209"/>
              <a:gd name="connsiteY1866" fmla="*/ 3050509 h 7049157"/>
              <a:gd name="connsiteX1867" fmla="*/ 3032387 w 9804209"/>
              <a:gd name="connsiteY1867" fmla="*/ 3081585 h 7049157"/>
              <a:gd name="connsiteX1868" fmla="*/ 2901477 w 9804209"/>
              <a:gd name="connsiteY1868" fmla="*/ 3086888 h 7049157"/>
              <a:gd name="connsiteX1869" fmla="*/ 2798189 w 9804209"/>
              <a:gd name="connsiteY1869" fmla="*/ 3134654 h 7049157"/>
              <a:gd name="connsiteX1870" fmla="*/ 2779519 w 9804209"/>
              <a:gd name="connsiteY1870" fmla="*/ 3155353 h 7049157"/>
              <a:gd name="connsiteX1871" fmla="*/ 2779464 w 9804209"/>
              <a:gd name="connsiteY1871" fmla="*/ 3155691 h 7049157"/>
              <a:gd name="connsiteX1872" fmla="*/ 2797704 w 9804209"/>
              <a:gd name="connsiteY1872" fmla="*/ 3135474 h 7049157"/>
              <a:gd name="connsiteX1873" fmla="*/ 2900970 w 9804209"/>
              <a:gd name="connsiteY1873" fmla="*/ 3087731 h 7049157"/>
              <a:gd name="connsiteX1874" fmla="*/ 3031833 w 9804209"/>
              <a:gd name="connsiteY1874" fmla="*/ 3082430 h 7049157"/>
              <a:gd name="connsiteX1875" fmla="*/ 3145357 w 9804209"/>
              <a:gd name="connsiteY1875" fmla="*/ 3051366 h 7049157"/>
              <a:gd name="connsiteX1876" fmla="*/ 3238365 w 9804209"/>
              <a:gd name="connsiteY1876" fmla="*/ 3034700 h 7049157"/>
              <a:gd name="connsiteX1877" fmla="*/ 3324293 w 9804209"/>
              <a:gd name="connsiteY1877" fmla="*/ 3031668 h 7049157"/>
              <a:gd name="connsiteX1878" fmla="*/ 4626801 w 9804209"/>
              <a:gd name="connsiteY1878" fmla="*/ 3026869 h 7049157"/>
              <a:gd name="connsiteX1879" fmla="*/ 4631105 w 9804209"/>
              <a:gd name="connsiteY1879" fmla="*/ 3049648 h 7049157"/>
              <a:gd name="connsiteX1880" fmla="*/ 4643433 w 9804209"/>
              <a:gd name="connsiteY1880" fmla="*/ 3103777 h 7049157"/>
              <a:gd name="connsiteX1881" fmla="*/ 4643753 w 9804209"/>
              <a:gd name="connsiteY1881" fmla="*/ 3104018 h 7049157"/>
              <a:gd name="connsiteX1882" fmla="*/ 4633586 w 9804209"/>
              <a:gd name="connsiteY1882" fmla="*/ 3079180 h 7049157"/>
              <a:gd name="connsiteX1883" fmla="*/ 4627258 w 9804209"/>
              <a:gd name="connsiteY1883" fmla="*/ 3027116 h 7049157"/>
              <a:gd name="connsiteX1884" fmla="*/ 3496007 w 9804209"/>
              <a:gd name="connsiteY1884" fmla="*/ 3016560 h 7049157"/>
              <a:gd name="connsiteX1885" fmla="*/ 3475985 w 9804209"/>
              <a:gd name="connsiteY1885" fmla="*/ 3017070 h 7049157"/>
              <a:gd name="connsiteX1886" fmla="*/ 3496148 w 9804209"/>
              <a:gd name="connsiteY1886" fmla="*/ 3017269 h 7049157"/>
              <a:gd name="connsiteX1887" fmla="*/ 3623853 w 9804209"/>
              <a:gd name="connsiteY1887" fmla="*/ 3056667 h 7049157"/>
              <a:gd name="connsiteX1888" fmla="*/ 3713723 w 9804209"/>
              <a:gd name="connsiteY1888" fmla="*/ 3076365 h 7049157"/>
              <a:gd name="connsiteX1889" fmla="*/ 3802809 w 9804209"/>
              <a:gd name="connsiteY1889" fmla="*/ 3143807 h 7049157"/>
              <a:gd name="connsiteX1890" fmla="*/ 3885578 w 9804209"/>
              <a:gd name="connsiteY1890" fmla="*/ 3127128 h 7049157"/>
              <a:gd name="connsiteX1891" fmla="*/ 3999103 w 9804209"/>
              <a:gd name="connsiteY1891" fmla="*/ 3087731 h 7049157"/>
              <a:gd name="connsiteX1892" fmla="*/ 4140203 w 9804209"/>
              <a:gd name="connsiteY1892" fmla="*/ 3102129 h 7049157"/>
              <a:gd name="connsiteX1893" fmla="*/ 4233231 w 9804209"/>
              <a:gd name="connsiteY1893" fmla="*/ 3082430 h 7049157"/>
              <a:gd name="connsiteX1894" fmla="*/ 4356993 w 9804209"/>
              <a:gd name="connsiteY1894" fmla="*/ 3138494 h 7049157"/>
              <a:gd name="connsiteX1895" fmla="*/ 4405871 w 9804209"/>
              <a:gd name="connsiteY1895" fmla="*/ 3158205 h 7049157"/>
              <a:gd name="connsiteX1896" fmla="*/ 4484698 w 9804209"/>
              <a:gd name="connsiteY1896" fmla="*/ 3141526 h 7049157"/>
              <a:gd name="connsiteX1897" fmla="*/ 4515453 w 9804209"/>
              <a:gd name="connsiteY1897" fmla="*/ 3237000 h 7049157"/>
              <a:gd name="connsiteX1898" fmla="*/ 4636057 w 9804209"/>
              <a:gd name="connsiteY1898" fmla="*/ 3287011 h 7049157"/>
              <a:gd name="connsiteX1899" fmla="*/ 4722769 w 9804209"/>
              <a:gd name="connsiteY1899" fmla="*/ 3362773 h 7049157"/>
              <a:gd name="connsiteX1900" fmla="*/ 4811855 w 9804209"/>
              <a:gd name="connsiteY1900" fmla="*/ 3349139 h 7049157"/>
              <a:gd name="connsiteX1901" fmla="*/ 4887545 w 9804209"/>
              <a:gd name="connsiteY1901" fmla="*/ 3421869 h 7049157"/>
              <a:gd name="connsiteX1902" fmla="*/ 4904883 w 9804209"/>
              <a:gd name="connsiteY1902" fmla="*/ 3483997 h 7049157"/>
              <a:gd name="connsiteX1903" fmla="*/ 4935617 w 9804209"/>
              <a:gd name="connsiteY1903" fmla="*/ 3523407 h 7049157"/>
              <a:gd name="connsiteX1904" fmla="*/ 4952976 w 9804209"/>
              <a:gd name="connsiteY1904" fmla="*/ 3571138 h 7049157"/>
              <a:gd name="connsiteX1905" fmla="*/ 4977415 w 9804209"/>
              <a:gd name="connsiteY1905" fmla="*/ 3610535 h 7049157"/>
              <a:gd name="connsiteX1906" fmla="*/ 5008149 w 9804209"/>
              <a:gd name="connsiteY1906" fmla="*/ 3688578 h 7049157"/>
              <a:gd name="connsiteX1907" fmla="*/ 4980552 w 9804209"/>
              <a:gd name="connsiteY1907" fmla="*/ 3742373 h 7049157"/>
              <a:gd name="connsiteX1908" fmla="*/ 4979877 w 9804209"/>
              <a:gd name="connsiteY1908" fmla="*/ 3752702 h 7049157"/>
              <a:gd name="connsiteX1909" fmla="*/ 4979593 w 9804209"/>
              <a:gd name="connsiteY1909" fmla="*/ 3755446 h 7049157"/>
              <a:gd name="connsiteX1910" fmla="*/ 4977462 w 9804209"/>
              <a:gd name="connsiteY1910" fmla="*/ 3765182 h 7049157"/>
              <a:gd name="connsiteX1911" fmla="*/ 4970772 w 9804209"/>
              <a:gd name="connsiteY1911" fmla="*/ 3778198 h 7049157"/>
              <a:gd name="connsiteX1912" fmla="*/ 4969298 w 9804209"/>
              <a:gd name="connsiteY1912" fmla="*/ 3780354 h 7049157"/>
              <a:gd name="connsiteX1913" fmla="*/ 4969640 w 9804209"/>
              <a:gd name="connsiteY1913" fmla="*/ 3780400 h 7049157"/>
              <a:gd name="connsiteX1914" fmla="*/ 4970772 w 9804209"/>
              <a:gd name="connsiteY1914" fmla="*/ 3778198 h 7049157"/>
              <a:gd name="connsiteX1915" fmla="*/ 4976421 w 9804209"/>
              <a:gd name="connsiteY1915" fmla="*/ 3769935 h 7049157"/>
              <a:gd name="connsiteX1916" fmla="*/ 4977462 w 9804209"/>
              <a:gd name="connsiteY1916" fmla="*/ 3765182 h 7049157"/>
              <a:gd name="connsiteX1917" fmla="*/ 4978871 w 9804209"/>
              <a:gd name="connsiteY1917" fmla="*/ 3762439 h 7049157"/>
              <a:gd name="connsiteX1918" fmla="*/ 4979593 w 9804209"/>
              <a:gd name="connsiteY1918" fmla="*/ 3755446 h 7049157"/>
              <a:gd name="connsiteX1919" fmla="*/ 4979742 w 9804209"/>
              <a:gd name="connsiteY1919" fmla="*/ 3754769 h 7049157"/>
              <a:gd name="connsiteX1920" fmla="*/ 4979877 w 9804209"/>
              <a:gd name="connsiteY1920" fmla="*/ 3752702 h 7049157"/>
              <a:gd name="connsiteX1921" fmla="*/ 4980949 w 9804209"/>
              <a:gd name="connsiteY1921" fmla="*/ 3742317 h 7049157"/>
              <a:gd name="connsiteX1922" fmla="*/ 5008554 w 9804209"/>
              <a:gd name="connsiteY1922" fmla="*/ 3688475 h 7049157"/>
              <a:gd name="connsiteX1923" fmla="*/ 4977801 w 9804209"/>
              <a:gd name="connsiteY1923" fmla="*/ 3610374 h 7049157"/>
              <a:gd name="connsiteX1924" fmla="*/ 4953344 w 9804209"/>
              <a:gd name="connsiteY1924" fmla="*/ 3570938 h 7049157"/>
              <a:gd name="connsiteX1925" fmla="*/ 4936005 w 9804209"/>
              <a:gd name="connsiteY1925" fmla="*/ 3523157 h 7049157"/>
              <a:gd name="connsiteX1926" fmla="*/ 4905251 w 9804209"/>
              <a:gd name="connsiteY1926" fmla="*/ 3483721 h 7049157"/>
              <a:gd name="connsiteX1927" fmla="*/ 4887889 w 9804209"/>
              <a:gd name="connsiteY1927" fmla="*/ 3421536 h 7049157"/>
              <a:gd name="connsiteX1928" fmla="*/ 4812191 w 9804209"/>
              <a:gd name="connsiteY1928" fmla="*/ 3348723 h 7049157"/>
              <a:gd name="connsiteX1929" fmla="*/ 4723078 w 9804209"/>
              <a:gd name="connsiteY1929" fmla="*/ 3362373 h 7049157"/>
              <a:gd name="connsiteX1930" fmla="*/ 4636338 w 9804209"/>
              <a:gd name="connsiteY1930" fmla="*/ 3286538 h 7049157"/>
              <a:gd name="connsiteX1931" fmla="*/ 4515673 w 9804209"/>
              <a:gd name="connsiteY1931" fmla="*/ 3236491 h 7049157"/>
              <a:gd name="connsiteX1932" fmla="*/ 4484919 w 9804209"/>
              <a:gd name="connsiteY1932" fmla="*/ 3140930 h 7049157"/>
              <a:gd name="connsiteX1933" fmla="*/ 4406050 w 9804209"/>
              <a:gd name="connsiteY1933" fmla="*/ 3157618 h 7049157"/>
              <a:gd name="connsiteX1934" fmla="*/ 4357158 w 9804209"/>
              <a:gd name="connsiteY1934" fmla="*/ 3137908 h 7049157"/>
              <a:gd name="connsiteX1935" fmla="*/ 4233345 w 9804209"/>
              <a:gd name="connsiteY1935" fmla="*/ 3081784 h 7049157"/>
              <a:gd name="connsiteX1936" fmla="*/ 4140307 w 9804209"/>
              <a:gd name="connsiteY1936" fmla="*/ 3101494 h 7049157"/>
              <a:gd name="connsiteX1937" fmla="*/ 3999132 w 9804209"/>
              <a:gd name="connsiteY1937" fmla="*/ 3087089 h 7049157"/>
              <a:gd name="connsiteX1938" fmla="*/ 3885585 w 9804209"/>
              <a:gd name="connsiteY1938" fmla="*/ 3126525 h 7049157"/>
              <a:gd name="connsiteX1939" fmla="*/ 3802769 w 9804209"/>
              <a:gd name="connsiteY1939" fmla="*/ 3143213 h 7049157"/>
              <a:gd name="connsiteX1940" fmla="*/ 3713656 w 9804209"/>
              <a:gd name="connsiteY1940" fmla="*/ 3075723 h 7049157"/>
              <a:gd name="connsiteX1941" fmla="*/ 3623767 w 9804209"/>
              <a:gd name="connsiteY1941" fmla="*/ 3055996 h 7049157"/>
              <a:gd name="connsiteX1942" fmla="*/ 3496007 w 9804209"/>
              <a:gd name="connsiteY1942" fmla="*/ 3016560 h 7049157"/>
              <a:gd name="connsiteX1943" fmla="*/ 3348046 w 9804209"/>
              <a:gd name="connsiteY1943" fmla="*/ 2999590 h 7049157"/>
              <a:gd name="connsiteX1944" fmla="*/ 3345430 w 9804209"/>
              <a:gd name="connsiteY1944" fmla="*/ 3002669 h 7049157"/>
              <a:gd name="connsiteX1945" fmla="*/ 3342929 w 9804209"/>
              <a:gd name="connsiteY1945" fmla="*/ 3003540 h 7049157"/>
              <a:gd name="connsiteX1946" fmla="*/ 3335512 w 9804209"/>
              <a:gd name="connsiteY1946" fmla="*/ 3014342 h 7049157"/>
              <a:gd name="connsiteX1947" fmla="*/ 3335331 w 9804209"/>
              <a:gd name="connsiteY1947" fmla="*/ 3014554 h 7049157"/>
              <a:gd name="connsiteX1948" fmla="*/ 3334800 w 9804209"/>
              <a:gd name="connsiteY1948" fmla="*/ 3015378 h 7049157"/>
              <a:gd name="connsiteX1949" fmla="*/ 3335512 w 9804209"/>
              <a:gd name="connsiteY1949" fmla="*/ 3014342 h 7049157"/>
              <a:gd name="connsiteX1950" fmla="*/ 3345430 w 9804209"/>
              <a:gd name="connsiteY1950" fmla="*/ 3002669 h 7049157"/>
              <a:gd name="connsiteX1951" fmla="*/ 3353015 w 9804209"/>
              <a:gd name="connsiteY1951" fmla="*/ 3000025 h 7049157"/>
              <a:gd name="connsiteX1952" fmla="*/ 3369228 w 9804209"/>
              <a:gd name="connsiteY1952" fmla="*/ 3008936 h 7049157"/>
              <a:gd name="connsiteX1953" fmla="*/ 3426488 w 9804209"/>
              <a:gd name="connsiteY1953" fmla="*/ 3019640 h 7049157"/>
              <a:gd name="connsiteX1954" fmla="*/ 3451743 w 9804209"/>
              <a:gd name="connsiteY1954" fmla="*/ 3017688 h 7049157"/>
              <a:gd name="connsiteX1955" fmla="*/ 3436073 w 9804209"/>
              <a:gd name="connsiteY1955" fmla="*/ 3018087 h 7049157"/>
              <a:gd name="connsiteX1956" fmla="*/ 3435971 w 9804209"/>
              <a:gd name="connsiteY1956" fmla="*/ 3017928 h 7049157"/>
              <a:gd name="connsiteX1957" fmla="*/ 3399199 w 9804209"/>
              <a:gd name="connsiteY1957" fmla="*/ 3018658 h 7049157"/>
              <a:gd name="connsiteX1958" fmla="*/ 3369839 w 9804209"/>
              <a:gd name="connsiteY1958" fmla="*/ 3008045 h 7049157"/>
              <a:gd name="connsiteX1959" fmla="*/ 3348046 w 9804209"/>
              <a:gd name="connsiteY1959" fmla="*/ 2999590 h 7049157"/>
              <a:gd name="connsiteX1960" fmla="*/ 7449007 w 9804209"/>
              <a:gd name="connsiteY1960" fmla="*/ 2998276 h 7049157"/>
              <a:gd name="connsiteX1961" fmla="*/ 7475930 w 9804209"/>
              <a:gd name="connsiteY1961" fmla="*/ 3019564 h 7049157"/>
              <a:gd name="connsiteX1962" fmla="*/ 7475983 w 9804209"/>
              <a:gd name="connsiteY1962" fmla="*/ 3019582 h 7049157"/>
              <a:gd name="connsiteX1963" fmla="*/ 7449433 w 9804209"/>
              <a:gd name="connsiteY1963" fmla="*/ 2998481 h 7049157"/>
              <a:gd name="connsiteX1964" fmla="*/ 6869724 w 9804209"/>
              <a:gd name="connsiteY1964" fmla="*/ 2991896 h 7049157"/>
              <a:gd name="connsiteX1965" fmla="*/ 6869457 w 9804209"/>
              <a:gd name="connsiteY1965" fmla="*/ 2991920 h 7049157"/>
              <a:gd name="connsiteX1966" fmla="*/ 6869189 w 9804209"/>
              <a:gd name="connsiteY1966" fmla="*/ 2993970 h 7049157"/>
              <a:gd name="connsiteX1967" fmla="*/ 6866985 w 9804209"/>
              <a:gd name="connsiteY1967" fmla="*/ 3002504 h 7049157"/>
              <a:gd name="connsiteX1968" fmla="*/ 6867443 w 9804209"/>
              <a:gd name="connsiteY1968" fmla="*/ 3007293 h 7049157"/>
              <a:gd name="connsiteX1969" fmla="*/ 6866962 w 9804209"/>
              <a:gd name="connsiteY1969" fmla="*/ 3010971 h 7049157"/>
              <a:gd name="connsiteX1970" fmla="*/ 6869457 w 9804209"/>
              <a:gd name="connsiteY1970" fmla="*/ 3031781 h 7049157"/>
              <a:gd name="connsiteX1971" fmla="*/ 6869457 w 9804209"/>
              <a:gd name="connsiteY1971" fmla="*/ 3066651 h 7049157"/>
              <a:gd name="connsiteX1972" fmla="*/ 6865996 w 9804209"/>
              <a:gd name="connsiteY1972" fmla="*/ 3080209 h 7049157"/>
              <a:gd name="connsiteX1973" fmla="*/ 6866355 w 9804209"/>
              <a:gd name="connsiteY1973" fmla="*/ 3079875 h 7049157"/>
              <a:gd name="connsiteX1974" fmla="*/ 6869939 w 9804209"/>
              <a:gd name="connsiteY1974" fmla="*/ 3065822 h 7049157"/>
              <a:gd name="connsiteX1975" fmla="*/ 6869939 w 9804209"/>
              <a:gd name="connsiteY1975" fmla="*/ 3030944 h 7049157"/>
              <a:gd name="connsiteX1976" fmla="*/ 6868462 w 9804209"/>
              <a:gd name="connsiteY1976" fmla="*/ 3017931 h 7049157"/>
              <a:gd name="connsiteX1977" fmla="*/ 6867443 w 9804209"/>
              <a:gd name="connsiteY1977" fmla="*/ 3007293 h 7049157"/>
              <a:gd name="connsiteX1978" fmla="*/ 6869189 w 9804209"/>
              <a:gd name="connsiteY1978" fmla="*/ 2993970 h 7049157"/>
              <a:gd name="connsiteX1979" fmla="*/ 6414515 w 9804209"/>
              <a:gd name="connsiteY1979" fmla="*/ 2971478 h 7049157"/>
              <a:gd name="connsiteX1980" fmla="*/ 6419927 w 9804209"/>
              <a:gd name="connsiteY1980" fmla="*/ 2975689 h 7049157"/>
              <a:gd name="connsiteX1981" fmla="*/ 6439372 w 9804209"/>
              <a:gd name="connsiteY1981" fmla="*/ 2978759 h 7049157"/>
              <a:gd name="connsiteX1982" fmla="*/ 6439436 w 9804209"/>
              <a:gd name="connsiteY1982" fmla="*/ 2978697 h 7049157"/>
              <a:gd name="connsiteX1983" fmla="*/ 6420647 w 9804209"/>
              <a:gd name="connsiteY1983" fmla="*/ 2975728 h 7049157"/>
              <a:gd name="connsiteX1984" fmla="*/ 6368121 w 9804209"/>
              <a:gd name="connsiteY1984" fmla="*/ 2948950 h 7049157"/>
              <a:gd name="connsiteX1985" fmla="*/ 6367549 w 9804209"/>
              <a:gd name="connsiteY1985" fmla="*/ 2949374 h 7049157"/>
              <a:gd name="connsiteX1986" fmla="*/ 6364246 w 9804209"/>
              <a:gd name="connsiteY1986" fmla="*/ 2953677 h 7049157"/>
              <a:gd name="connsiteX1987" fmla="*/ 6385861 w 9804209"/>
              <a:gd name="connsiteY1987" fmla="*/ 2947186 h 7049157"/>
              <a:gd name="connsiteX1988" fmla="*/ 6393505 w 9804209"/>
              <a:gd name="connsiteY1988" fmla="*/ 2955132 h 7049157"/>
              <a:gd name="connsiteX1989" fmla="*/ 6395776 w 9804209"/>
              <a:gd name="connsiteY1989" fmla="*/ 2956899 h 7049157"/>
              <a:gd name="connsiteX1990" fmla="*/ 6386853 w 9804209"/>
              <a:gd name="connsiteY1990" fmla="*/ 2947478 h 7049157"/>
              <a:gd name="connsiteX1991" fmla="*/ 6374868 w 9804209"/>
              <a:gd name="connsiteY1991" fmla="*/ 2943946 h 7049157"/>
              <a:gd name="connsiteX1992" fmla="*/ 6373099 w 9804209"/>
              <a:gd name="connsiteY1992" fmla="*/ 2945258 h 7049157"/>
              <a:gd name="connsiteX1993" fmla="*/ 6375139 w 9804209"/>
              <a:gd name="connsiteY1993" fmla="*/ 2944026 h 7049157"/>
              <a:gd name="connsiteX1994" fmla="*/ 6468446 w 9804209"/>
              <a:gd name="connsiteY1994" fmla="*/ 2919317 h 7049157"/>
              <a:gd name="connsiteX1995" fmla="*/ 6467839 w 9804209"/>
              <a:gd name="connsiteY1995" fmla="*/ 2919362 h 7049157"/>
              <a:gd name="connsiteX1996" fmla="*/ 6492480 w 9804209"/>
              <a:gd name="connsiteY1996" fmla="*/ 2930971 h 7049157"/>
              <a:gd name="connsiteX1997" fmla="*/ 6492942 w 9804209"/>
              <a:gd name="connsiteY1997" fmla="*/ 2930866 h 7049157"/>
              <a:gd name="connsiteX1998" fmla="*/ 7314631 w 9804209"/>
              <a:gd name="connsiteY1998" fmla="*/ 2853530 h 7049157"/>
              <a:gd name="connsiteX1999" fmla="*/ 7310696 w 9804209"/>
              <a:gd name="connsiteY1999" fmla="*/ 2859194 h 7049157"/>
              <a:gd name="connsiteX2000" fmla="*/ 7310686 w 9804209"/>
              <a:gd name="connsiteY2000" fmla="*/ 2859226 h 7049157"/>
              <a:gd name="connsiteX2001" fmla="*/ 7369184 w 9804209"/>
              <a:gd name="connsiteY2001" fmla="*/ 2842896 h 7049157"/>
              <a:gd name="connsiteX2002" fmla="*/ 7372697 w 9804209"/>
              <a:gd name="connsiteY2002" fmla="*/ 2863351 h 7049157"/>
              <a:gd name="connsiteX2003" fmla="*/ 7382948 w 9804209"/>
              <a:gd name="connsiteY2003" fmla="*/ 2911885 h 7049157"/>
              <a:gd name="connsiteX2004" fmla="*/ 7370333 w 9804209"/>
              <a:gd name="connsiteY2004" fmla="*/ 2949808 h 7049157"/>
              <a:gd name="connsiteX2005" fmla="*/ 7382948 w 9804209"/>
              <a:gd name="connsiteY2005" fmla="*/ 2998332 h 7049157"/>
              <a:gd name="connsiteX2006" fmla="*/ 7407076 w 9804209"/>
              <a:gd name="connsiteY2006" fmla="*/ 3013122 h 7049157"/>
              <a:gd name="connsiteX2007" fmla="*/ 7407245 w 9804209"/>
              <a:gd name="connsiteY2007" fmla="*/ 3013085 h 7049157"/>
              <a:gd name="connsiteX2008" fmla="*/ 7383838 w 9804209"/>
              <a:gd name="connsiteY2008" fmla="*/ 2998672 h 7049157"/>
              <a:gd name="connsiteX2009" fmla="*/ 7371287 w 9804209"/>
              <a:gd name="connsiteY2009" fmla="*/ 2950126 h 7049157"/>
              <a:gd name="connsiteX2010" fmla="*/ 7383838 w 9804209"/>
              <a:gd name="connsiteY2010" fmla="*/ 2912197 h 7049157"/>
              <a:gd name="connsiteX2011" fmla="*/ 7373641 w 9804209"/>
              <a:gd name="connsiteY2011" fmla="*/ 2863651 h 7049157"/>
              <a:gd name="connsiteX2012" fmla="*/ 7371581 w 9804209"/>
              <a:gd name="connsiteY2012" fmla="*/ 2845541 h 7049157"/>
              <a:gd name="connsiteX2013" fmla="*/ 7124473 w 9804209"/>
              <a:gd name="connsiteY2013" fmla="*/ 2816980 h 7049157"/>
              <a:gd name="connsiteX2014" fmla="*/ 7124474 w 9804209"/>
              <a:gd name="connsiteY2014" fmla="*/ 2817104 h 7049157"/>
              <a:gd name="connsiteX2015" fmla="*/ 7163087 w 9804209"/>
              <a:gd name="connsiteY2015" fmla="*/ 2863351 h 7049157"/>
              <a:gd name="connsiteX2016" fmla="*/ 7235586 w 9804209"/>
              <a:gd name="connsiteY2016" fmla="*/ 2865627 h 7049157"/>
              <a:gd name="connsiteX2017" fmla="*/ 7287592 w 9804209"/>
              <a:gd name="connsiteY2017" fmla="*/ 2876248 h 7049157"/>
              <a:gd name="connsiteX2018" fmla="*/ 7304634 w 9804209"/>
              <a:gd name="connsiteY2018" fmla="*/ 2878142 h 7049157"/>
              <a:gd name="connsiteX2019" fmla="*/ 7304737 w 9804209"/>
              <a:gd name="connsiteY2019" fmla="*/ 2877814 h 7049157"/>
              <a:gd name="connsiteX2020" fmla="*/ 7297706 w 9804209"/>
              <a:gd name="connsiteY2020" fmla="*/ 2880717 h 7049157"/>
              <a:gd name="connsiteX2021" fmla="*/ 7287801 w 9804209"/>
              <a:gd name="connsiteY2021" fmla="*/ 2875863 h 7049157"/>
              <a:gd name="connsiteX2022" fmla="*/ 7235689 w 9804209"/>
              <a:gd name="connsiteY2022" fmla="*/ 2865258 h 7049157"/>
              <a:gd name="connsiteX2023" fmla="*/ 7163052 w 9804209"/>
              <a:gd name="connsiteY2023" fmla="*/ 2862983 h 7049157"/>
              <a:gd name="connsiteX2024" fmla="*/ 7137193 w 9804209"/>
              <a:gd name="connsiteY2024" fmla="*/ 2841580 h 7049157"/>
              <a:gd name="connsiteX2025" fmla="*/ 6876752 w 9804209"/>
              <a:gd name="connsiteY2025" fmla="*/ 2805678 h 7049157"/>
              <a:gd name="connsiteX2026" fmla="*/ 6876553 w 9804209"/>
              <a:gd name="connsiteY2026" fmla="*/ 2805901 h 7049157"/>
              <a:gd name="connsiteX2027" fmla="*/ 6870591 w 9804209"/>
              <a:gd name="connsiteY2027" fmla="*/ 2821190 h 7049157"/>
              <a:gd name="connsiteX2028" fmla="*/ 6880569 w 9804209"/>
              <a:gd name="connsiteY2028" fmla="*/ 2827096 h 7049157"/>
              <a:gd name="connsiteX2029" fmla="*/ 6881404 w 9804209"/>
              <a:gd name="connsiteY2029" fmla="*/ 2827696 h 7049157"/>
              <a:gd name="connsiteX2030" fmla="*/ 6881728 w 9804209"/>
              <a:gd name="connsiteY2030" fmla="*/ 2827782 h 7049157"/>
              <a:gd name="connsiteX2031" fmla="*/ 6886217 w 9804209"/>
              <a:gd name="connsiteY2031" fmla="*/ 2830439 h 7049157"/>
              <a:gd name="connsiteX2032" fmla="*/ 6934914 w 9804209"/>
              <a:gd name="connsiteY2032" fmla="*/ 2836218 h 7049157"/>
              <a:gd name="connsiteX2033" fmla="*/ 6953840 w 9804209"/>
              <a:gd name="connsiteY2033" fmla="*/ 2863506 h 7049157"/>
              <a:gd name="connsiteX2034" fmla="*/ 6971190 w 9804209"/>
              <a:gd name="connsiteY2034" fmla="*/ 2898377 h 7049157"/>
              <a:gd name="connsiteX2035" fmla="*/ 6978095 w 9804209"/>
              <a:gd name="connsiteY2035" fmla="*/ 2926328 h 7049157"/>
              <a:gd name="connsiteX2036" fmla="*/ 6969773 w 9804209"/>
              <a:gd name="connsiteY2036" fmla="*/ 2948736 h 7049157"/>
              <a:gd name="connsiteX2037" fmla="*/ 6970022 w 9804209"/>
              <a:gd name="connsiteY2037" fmla="*/ 2948291 h 7049157"/>
              <a:gd name="connsiteX2038" fmla="*/ 6971597 w 9804209"/>
              <a:gd name="connsiteY2038" fmla="*/ 2897481 h 7049157"/>
              <a:gd name="connsiteX2039" fmla="*/ 6954256 w 9804209"/>
              <a:gd name="connsiteY2039" fmla="*/ 2862592 h 7049157"/>
              <a:gd name="connsiteX2040" fmla="*/ 6935348 w 9804209"/>
              <a:gd name="connsiteY2040" fmla="*/ 2835301 h 7049157"/>
              <a:gd name="connsiteX2041" fmla="*/ 6898886 w 9804209"/>
              <a:gd name="connsiteY2041" fmla="*/ 2832301 h 7049157"/>
              <a:gd name="connsiteX2042" fmla="*/ 6881728 w 9804209"/>
              <a:gd name="connsiteY2042" fmla="*/ 2827782 h 7049157"/>
              <a:gd name="connsiteX2043" fmla="*/ 6880569 w 9804209"/>
              <a:gd name="connsiteY2043" fmla="*/ 2827096 h 7049157"/>
              <a:gd name="connsiteX2044" fmla="*/ 6871070 w 9804209"/>
              <a:gd name="connsiteY2044" fmla="*/ 2820262 h 7049157"/>
              <a:gd name="connsiteX2045" fmla="*/ 6611604 w 9804209"/>
              <a:gd name="connsiteY2045" fmla="*/ 2789636 h 7049157"/>
              <a:gd name="connsiteX2046" fmla="*/ 6590527 w 9804209"/>
              <a:gd name="connsiteY2046" fmla="*/ 2791373 h 7049157"/>
              <a:gd name="connsiteX2047" fmla="*/ 6590495 w 9804209"/>
              <a:gd name="connsiteY2047" fmla="*/ 2791394 h 7049157"/>
              <a:gd name="connsiteX2048" fmla="*/ 6610978 w 9804209"/>
              <a:gd name="connsiteY2048" fmla="*/ 2789703 h 7049157"/>
              <a:gd name="connsiteX2049" fmla="*/ 6657308 w 9804209"/>
              <a:gd name="connsiteY2049" fmla="*/ 2801358 h 7049157"/>
              <a:gd name="connsiteX2050" fmla="*/ 6675645 w 9804209"/>
              <a:gd name="connsiteY2050" fmla="*/ 2801940 h 7049157"/>
              <a:gd name="connsiteX2051" fmla="*/ 6675747 w 9804209"/>
              <a:gd name="connsiteY2051" fmla="*/ 2801859 h 7049157"/>
              <a:gd name="connsiteX2052" fmla="*/ 6657909 w 9804209"/>
              <a:gd name="connsiteY2052" fmla="*/ 2801288 h 7049157"/>
              <a:gd name="connsiteX2053" fmla="*/ 6611604 w 9804209"/>
              <a:gd name="connsiteY2053" fmla="*/ 2789636 h 7049157"/>
              <a:gd name="connsiteX2054" fmla="*/ 7434607 w 9804209"/>
              <a:gd name="connsiteY2054" fmla="*/ 2789619 h 7049157"/>
              <a:gd name="connsiteX2055" fmla="*/ 7426857 w 9804209"/>
              <a:gd name="connsiteY2055" fmla="*/ 2811083 h 7049157"/>
              <a:gd name="connsiteX2056" fmla="*/ 7393599 w 9804209"/>
              <a:gd name="connsiteY2056" fmla="*/ 2816764 h 7049157"/>
              <a:gd name="connsiteX2057" fmla="*/ 7361225 w 9804209"/>
              <a:gd name="connsiteY2057" fmla="*/ 2834192 h 7049157"/>
              <a:gd name="connsiteX2058" fmla="*/ 7349383 w 9804209"/>
              <a:gd name="connsiteY2058" fmla="*/ 2834192 h 7049157"/>
              <a:gd name="connsiteX2059" fmla="*/ 7322341 w 9804209"/>
              <a:gd name="connsiteY2059" fmla="*/ 2842431 h 7049157"/>
              <a:gd name="connsiteX2060" fmla="*/ 7322100 w 9804209"/>
              <a:gd name="connsiteY2060" fmla="*/ 2842779 h 7049157"/>
              <a:gd name="connsiteX2061" fmla="*/ 7349062 w 9804209"/>
              <a:gd name="connsiteY2061" fmla="*/ 2834542 h 7049157"/>
              <a:gd name="connsiteX2062" fmla="*/ 7361729 w 9804209"/>
              <a:gd name="connsiteY2062" fmla="*/ 2834778 h 7049157"/>
              <a:gd name="connsiteX2063" fmla="*/ 7362201 w 9804209"/>
              <a:gd name="connsiteY2063" fmla="*/ 2835189 h 7049157"/>
              <a:gd name="connsiteX2064" fmla="*/ 7361873 w 9804209"/>
              <a:gd name="connsiteY2064" fmla="*/ 2834827 h 7049157"/>
              <a:gd name="connsiteX2065" fmla="*/ 7394035 w 9804209"/>
              <a:gd name="connsiteY2065" fmla="*/ 2817380 h 7049157"/>
              <a:gd name="connsiteX2066" fmla="*/ 7434824 w 9804209"/>
              <a:gd name="connsiteY2066" fmla="*/ 2790072 h 7049157"/>
              <a:gd name="connsiteX2067" fmla="*/ 6891730 w 9804209"/>
              <a:gd name="connsiteY2067" fmla="*/ 2785371 h 7049157"/>
              <a:gd name="connsiteX2068" fmla="*/ 6891539 w 9804209"/>
              <a:gd name="connsiteY2068" fmla="*/ 2785629 h 7049157"/>
              <a:gd name="connsiteX2069" fmla="*/ 6889375 w 9804209"/>
              <a:gd name="connsiteY2069" fmla="*/ 2791098 h 7049157"/>
              <a:gd name="connsiteX2070" fmla="*/ 6889541 w 9804209"/>
              <a:gd name="connsiteY2070" fmla="*/ 2790911 h 7049157"/>
              <a:gd name="connsiteX2071" fmla="*/ 4546794 w 9804209"/>
              <a:gd name="connsiteY2071" fmla="*/ 2773740 h 7049157"/>
              <a:gd name="connsiteX2072" fmla="*/ 4547042 w 9804209"/>
              <a:gd name="connsiteY2072" fmla="*/ 2774134 h 7049157"/>
              <a:gd name="connsiteX2073" fmla="*/ 4557728 w 9804209"/>
              <a:gd name="connsiteY2073" fmla="*/ 2796935 h 7049157"/>
              <a:gd name="connsiteX2074" fmla="*/ 4557469 w 9804209"/>
              <a:gd name="connsiteY2074" fmla="*/ 2834554 h 7049157"/>
              <a:gd name="connsiteX2075" fmla="*/ 4492014 w 9804209"/>
              <a:gd name="connsiteY2075" fmla="*/ 2879296 h 7049157"/>
              <a:gd name="connsiteX2076" fmla="*/ 4433655 w 9804209"/>
              <a:gd name="connsiteY2076" fmla="*/ 2949825 h 7049157"/>
              <a:gd name="connsiteX2077" fmla="*/ 4434379 w 9804209"/>
              <a:gd name="connsiteY2077" fmla="*/ 2950600 h 7049157"/>
              <a:gd name="connsiteX2078" fmla="*/ 4440892 w 9804209"/>
              <a:gd name="connsiteY2078" fmla="*/ 2934773 h 7049157"/>
              <a:gd name="connsiteX2079" fmla="*/ 4492657 w 9804209"/>
              <a:gd name="connsiteY2079" fmla="*/ 2880159 h 7049157"/>
              <a:gd name="connsiteX2080" fmla="*/ 4558062 w 9804209"/>
              <a:gd name="connsiteY2080" fmla="*/ 2835434 h 7049157"/>
              <a:gd name="connsiteX2081" fmla="*/ 4560163 w 9804209"/>
              <a:gd name="connsiteY2081" fmla="*/ 2802130 h 7049157"/>
              <a:gd name="connsiteX2082" fmla="*/ 4557728 w 9804209"/>
              <a:gd name="connsiteY2082" fmla="*/ 2796935 h 7049157"/>
              <a:gd name="connsiteX2083" fmla="*/ 4557768 w 9804209"/>
              <a:gd name="connsiteY2083" fmla="*/ 2791140 h 7049157"/>
              <a:gd name="connsiteX2084" fmla="*/ 4547042 w 9804209"/>
              <a:gd name="connsiteY2084" fmla="*/ 2774134 h 7049157"/>
              <a:gd name="connsiteX2085" fmla="*/ 4546881 w 9804209"/>
              <a:gd name="connsiteY2085" fmla="*/ 2773790 h 7049157"/>
              <a:gd name="connsiteX2086" fmla="*/ 6718839 w 9804209"/>
              <a:gd name="connsiteY2086" fmla="*/ 2747994 h 7049157"/>
              <a:gd name="connsiteX2087" fmla="*/ 6718699 w 9804209"/>
              <a:gd name="connsiteY2087" fmla="*/ 2748128 h 7049157"/>
              <a:gd name="connsiteX2088" fmla="*/ 6719854 w 9804209"/>
              <a:gd name="connsiteY2088" fmla="*/ 2748282 h 7049157"/>
              <a:gd name="connsiteX2089" fmla="*/ 6732297 w 9804209"/>
              <a:gd name="connsiteY2089" fmla="*/ 2751821 h 7049157"/>
              <a:gd name="connsiteX2090" fmla="*/ 6754312 w 9804209"/>
              <a:gd name="connsiteY2090" fmla="*/ 2768002 h 7049157"/>
              <a:gd name="connsiteX2091" fmla="*/ 6768705 w 9804209"/>
              <a:gd name="connsiteY2091" fmla="*/ 2772979 h 7049157"/>
              <a:gd name="connsiteX2092" fmla="*/ 6769154 w 9804209"/>
              <a:gd name="connsiteY2092" fmla="*/ 2772864 h 7049157"/>
              <a:gd name="connsiteX2093" fmla="*/ 6754865 w 9804209"/>
              <a:gd name="connsiteY2093" fmla="*/ 2767917 h 7049157"/>
              <a:gd name="connsiteX2094" fmla="*/ 6735730 w 9804209"/>
              <a:gd name="connsiteY2094" fmla="*/ 2752798 h 7049157"/>
              <a:gd name="connsiteX2095" fmla="*/ 6732297 w 9804209"/>
              <a:gd name="connsiteY2095" fmla="*/ 2751821 h 7049157"/>
              <a:gd name="connsiteX2096" fmla="*/ 6729175 w 9804209"/>
              <a:gd name="connsiteY2096" fmla="*/ 2749526 h 7049157"/>
              <a:gd name="connsiteX2097" fmla="*/ 6719854 w 9804209"/>
              <a:gd name="connsiteY2097" fmla="*/ 2748282 h 7049157"/>
              <a:gd name="connsiteX2098" fmla="*/ 6860881 w 9804209"/>
              <a:gd name="connsiteY2098" fmla="*/ 2730802 h 7049157"/>
              <a:gd name="connsiteX2099" fmla="*/ 6822949 w 9804209"/>
              <a:gd name="connsiteY2099" fmla="*/ 2732861 h 7049157"/>
              <a:gd name="connsiteX2100" fmla="*/ 6822533 w 9804209"/>
              <a:gd name="connsiteY2100" fmla="*/ 2732942 h 7049157"/>
              <a:gd name="connsiteX2101" fmla="*/ 6860779 w 9804209"/>
              <a:gd name="connsiteY2101" fmla="*/ 2730865 h 7049157"/>
              <a:gd name="connsiteX2102" fmla="*/ 6873263 w 9804209"/>
              <a:gd name="connsiteY2102" fmla="*/ 2722303 h 7049157"/>
              <a:gd name="connsiteX2103" fmla="*/ 6863719 w 9804209"/>
              <a:gd name="connsiteY2103" fmla="*/ 2729056 h 7049157"/>
              <a:gd name="connsiteX2104" fmla="*/ 6872967 w 9804209"/>
              <a:gd name="connsiteY2104" fmla="*/ 2723366 h 7049157"/>
              <a:gd name="connsiteX2105" fmla="*/ 6902547 w 9804209"/>
              <a:gd name="connsiteY2105" fmla="*/ 2713582 h 7049157"/>
              <a:gd name="connsiteX2106" fmla="*/ 6905733 w 9804209"/>
              <a:gd name="connsiteY2106" fmla="*/ 2730102 h 7049157"/>
              <a:gd name="connsiteX2107" fmla="*/ 6942016 w 9804209"/>
              <a:gd name="connsiteY2107" fmla="*/ 2753600 h 7049157"/>
              <a:gd name="connsiteX2108" fmla="*/ 6944318 w 9804209"/>
              <a:gd name="connsiteY2108" fmla="*/ 2765448 h 7049157"/>
              <a:gd name="connsiteX2109" fmla="*/ 6944839 w 9804209"/>
              <a:gd name="connsiteY2109" fmla="*/ 2765001 h 7049157"/>
              <a:gd name="connsiteX2110" fmla="*/ 6942438 w 9804209"/>
              <a:gd name="connsiteY2110" fmla="*/ 2752637 h 7049157"/>
              <a:gd name="connsiteX2111" fmla="*/ 6906189 w 9804209"/>
              <a:gd name="connsiteY2111" fmla="*/ 2729139 h 7049157"/>
              <a:gd name="connsiteX2112" fmla="*/ 6876571 w 9804209"/>
              <a:gd name="connsiteY2112" fmla="*/ 2709147 h 7049157"/>
              <a:gd name="connsiteX2113" fmla="*/ 6876079 w 9804209"/>
              <a:gd name="connsiteY2113" fmla="*/ 2712176 h 7049157"/>
              <a:gd name="connsiteX2114" fmla="*/ 6876652 w 9804209"/>
              <a:gd name="connsiteY2114" fmla="*/ 2710114 h 7049157"/>
              <a:gd name="connsiteX2115" fmla="*/ 7448614 w 9804209"/>
              <a:gd name="connsiteY2115" fmla="*/ 2707481 h 7049157"/>
              <a:gd name="connsiteX2116" fmla="*/ 7454394 w 9804209"/>
              <a:gd name="connsiteY2116" fmla="*/ 2711448 h 7049157"/>
              <a:gd name="connsiteX2117" fmla="*/ 7429916 w 9804209"/>
              <a:gd name="connsiteY2117" fmla="*/ 2738725 h 7049157"/>
              <a:gd name="connsiteX2118" fmla="*/ 7422811 w 9804209"/>
              <a:gd name="connsiteY2118" fmla="*/ 2764960 h 7049157"/>
              <a:gd name="connsiteX2119" fmla="*/ 7423050 w 9804209"/>
              <a:gd name="connsiteY2119" fmla="*/ 2765456 h 7049157"/>
              <a:gd name="connsiteX2120" fmla="*/ 7421587 w 9804209"/>
              <a:gd name="connsiteY2120" fmla="*/ 2753486 h 7049157"/>
              <a:gd name="connsiteX2121" fmla="*/ 7430117 w 9804209"/>
              <a:gd name="connsiteY2121" fmla="*/ 2739250 h 7049157"/>
              <a:gd name="connsiteX2122" fmla="*/ 7454434 w 9804209"/>
              <a:gd name="connsiteY2122" fmla="*/ 2711945 h 7049157"/>
              <a:gd name="connsiteX2123" fmla="*/ 7474045 w 9804209"/>
              <a:gd name="connsiteY2123" fmla="*/ 2716496 h 7049157"/>
              <a:gd name="connsiteX2124" fmla="*/ 7503655 w 9804209"/>
              <a:gd name="connsiteY2124" fmla="*/ 2726823 h 7049157"/>
              <a:gd name="connsiteX2125" fmla="*/ 7503611 w 9804209"/>
              <a:gd name="connsiteY2125" fmla="*/ 2726668 h 7049157"/>
              <a:gd name="connsiteX2126" fmla="*/ 7473567 w 9804209"/>
              <a:gd name="connsiteY2126" fmla="*/ 2716242 h 7049157"/>
              <a:gd name="connsiteX2127" fmla="*/ 7181532 w 9804209"/>
              <a:gd name="connsiteY2127" fmla="*/ 2681532 h 7049157"/>
              <a:gd name="connsiteX2128" fmla="*/ 7181527 w 9804209"/>
              <a:gd name="connsiteY2128" fmla="*/ 2681539 h 7049157"/>
              <a:gd name="connsiteX2129" fmla="*/ 7187587 w 9804209"/>
              <a:gd name="connsiteY2129" fmla="*/ 2715166 h 7049157"/>
              <a:gd name="connsiteX2130" fmla="*/ 7194603 w 9804209"/>
              <a:gd name="connsiteY2130" fmla="*/ 2726854 h 7049157"/>
              <a:gd name="connsiteX2131" fmla="*/ 7194632 w 9804209"/>
              <a:gd name="connsiteY2131" fmla="*/ 2726603 h 7049157"/>
              <a:gd name="connsiteX2132" fmla="*/ 7181605 w 9804209"/>
              <a:gd name="connsiteY2132" fmla="*/ 2698474 h 7049157"/>
              <a:gd name="connsiteX2133" fmla="*/ 6875461 w 9804209"/>
              <a:gd name="connsiteY2133" fmla="*/ 2680322 h 7049157"/>
              <a:gd name="connsiteX2134" fmla="*/ 6875462 w 9804209"/>
              <a:gd name="connsiteY2134" fmla="*/ 2681603 h 7049157"/>
              <a:gd name="connsiteX2135" fmla="*/ 6890651 w 9804209"/>
              <a:gd name="connsiteY2135" fmla="*/ 2690669 h 7049157"/>
              <a:gd name="connsiteX2136" fmla="*/ 6901604 w 9804209"/>
              <a:gd name="connsiteY2136" fmla="*/ 2709555 h 7049157"/>
              <a:gd name="connsiteX2137" fmla="*/ 6899885 w 9804209"/>
              <a:gd name="connsiteY2137" fmla="*/ 2702213 h 7049157"/>
              <a:gd name="connsiteX2138" fmla="*/ 6891118 w 9804209"/>
              <a:gd name="connsiteY2138" fmla="*/ 2689678 h 7049157"/>
              <a:gd name="connsiteX2139" fmla="*/ 6822515 w 9804209"/>
              <a:gd name="connsiteY2139" fmla="*/ 2615702 h 7049157"/>
              <a:gd name="connsiteX2140" fmla="*/ 6822252 w 9804209"/>
              <a:gd name="connsiteY2140" fmla="*/ 2616157 h 7049157"/>
              <a:gd name="connsiteX2141" fmla="*/ 6837645 w 9804209"/>
              <a:gd name="connsiteY2141" fmla="*/ 2641275 h 7049157"/>
              <a:gd name="connsiteX2142" fmla="*/ 6843176 w 9804209"/>
              <a:gd name="connsiteY2142" fmla="*/ 2646375 h 7049157"/>
              <a:gd name="connsiteX2143" fmla="*/ 6849633 w 9804209"/>
              <a:gd name="connsiteY2143" fmla="*/ 2653308 h 7049157"/>
              <a:gd name="connsiteX2144" fmla="*/ 6852615 w 9804209"/>
              <a:gd name="connsiteY2144" fmla="*/ 2655076 h 7049157"/>
              <a:gd name="connsiteX2145" fmla="*/ 6856325 w 9804209"/>
              <a:gd name="connsiteY2145" fmla="*/ 2658496 h 7049157"/>
              <a:gd name="connsiteX2146" fmla="*/ 6872766 w 9804209"/>
              <a:gd name="connsiteY2146" fmla="*/ 2667722 h 7049157"/>
              <a:gd name="connsiteX2147" fmla="*/ 6875370 w 9804209"/>
              <a:gd name="connsiteY2147" fmla="*/ 2674425 h 7049157"/>
              <a:gd name="connsiteX2148" fmla="*/ 6875454 w 9804209"/>
              <a:gd name="connsiteY2148" fmla="*/ 2673777 h 7049157"/>
              <a:gd name="connsiteX2149" fmla="*/ 6862746 w 9804209"/>
              <a:gd name="connsiteY2149" fmla="*/ 2661080 h 7049157"/>
              <a:gd name="connsiteX2150" fmla="*/ 6852615 w 9804209"/>
              <a:gd name="connsiteY2150" fmla="*/ 2655076 h 7049157"/>
              <a:gd name="connsiteX2151" fmla="*/ 6843176 w 9804209"/>
              <a:gd name="connsiteY2151" fmla="*/ 2646375 h 7049157"/>
              <a:gd name="connsiteX2152" fmla="*/ 6837629 w 9804209"/>
              <a:gd name="connsiteY2152" fmla="*/ 2640417 h 7049157"/>
              <a:gd name="connsiteX2153" fmla="*/ 7246144 w 9804209"/>
              <a:gd name="connsiteY2153" fmla="*/ 2610336 h 7049157"/>
              <a:gd name="connsiteX2154" fmla="*/ 7246025 w 9804209"/>
              <a:gd name="connsiteY2154" fmla="*/ 2610460 h 7049157"/>
              <a:gd name="connsiteX2155" fmla="*/ 7243464 w 9804209"/>
              <a:gd name="connsiteY2155" fmla="*/ 2633588 h 7049157"/>
              <a:gd name="connsiteX2156" fmla="*/ 7237753 w 9804209"/>
              <a:gd name="connsiteY2156" fmla="*/ 2646533 h 7049157"/>
              <a:gd name="connsiteX2157" fmla="*/ 7237786 w 9804209"/>
              <a:gd name="connsiteY2157" fmla="*/ 2646514 h 7049157"/>
              <a:gd name="connsiteX2158" fmla="*/ 7243585 w 9804209"/>
              <a:gd name="connsiteY2158" fmla="*/ 2633408 h 7049157"/>
              <a:gd name="connsiteX2159" fmla="*/ 7244571 w 9804209"/>
              <a:gd name="connsiteY2159" fmla="*/ 2619652 h 7049157"/>
              <a:gd name="connsiteX2160" fmla="*/ 7263999 w 9804209"/>
              <a:gd name="connsiteY2160" fmla="*/ 2591856 h 7049157"/>
              <a:gd name="connsiteX2161" fmla="*/ 7263948 w 9804209"/>
              <a:gd name="connsiteY2161" fmla="*/ 2591883 h 7049157"/>
              <a:gd name="connsiteX2162" fmla="*/ 7255761 w 9804209"/>
              <a:gd name="connsiteY2162" fmla="*/ 2600368 h 7049157"/>
              <a:gd name="connsiteX2163" fmla="*/ 6830576 w 9804209"/>
              <a:gd name="connsiteY2163" fmla="*/ 2550425 h 7049157"/>
              <a:gd name="connsiteX2164" fmla="*/ 6830522 w 9804209"/>
              <a:gd name="connsiteY2164" fmla="*/ 2551023 h 7049157"/>
              <a:gd name="connsiteX2165" fmla="*/ 6835555 w 9804209"/>
              <a:gd name="connsiteY2165" fmla="*/ 2583836 h 7049157"/>
              <a:gd name="connsiteX2166" fmla="*/ 6837167 w 9804209"/>
              <a:gd name="connsiteY2166" fmla="*/ 2593610 h 7049157"/>
              <a:gd name="connsiteX2167" fmla="*/ 6837296 w 9804209"/>
              <a:gd name="connsiteY2167" fmla="*/ 2593467 h 7049157"/>
              <a:gd name="connsiteX2168" fmla="*/ 6835561 w 9804209"/>
              <a:gd name="connsiteY2168" fmla="*/ 2582969 h 7049157"/>
              <a:gd name="connsiteX2169" fmla="*/ 6974185 w 9804209"/>
              <a:gd name="connsiteY2169" fmla="*/ 2427742 h 7049157"/>
              <a:gd name="connsiteX2170" fmla="*/ 6974055 w 9804209"/>
              <a:gd name="connsiteY2170" fmla="*/ 2450358 h 7049157"/>
              <a:gd name="connsiteX2171" fmla="*/ 6974090 w 9804209"/>
              <a:gd name="connsiteY2171" fmla="*/ 2451102 h 7049157"/>
              <a:gd name="connsiteX2172" fmla="*/ 6974223 w 9804209"/>
              <a:gd name="connsiteY2172" fmla="*/ 2427809 h 7049157"/>
              <a:gd name="connsiteX2173" fmla="*/ 7506053 w 9804209"/>
              <a:gd name="connsiteY2173" fmla="*/ 2339018 h 7049157"/>
              <a:gd name="connsiteX2174" fmla="*/ 7505089 w 9804209"/>
              <a:gd name="connsiteY2174" fmla="*/ 2367421 h 7049157"/>
              <a:gd name="connsiteX2175" fmla="*/ 7508142 w 9804209"/>
              <a:gd name="connsiteY2175" fmla="*/ 2395572 h 7049157"/>
              <a:gd name="connsiteX2176" fmla="*/ 7508220 w 9804209"/>
              <a:gd name="connsiteY2176" fmla="*/ 2395636 h 7049157"/>
              <a:gd name="connsiteX2177" fmla="*/ 7505252 w 9804209"/>
              <a:gd name="connsiteY2177" fmla="*/ 2368278 h 7049157"/>
              <a:gd name="connsiteX2178" fmla="*/ 7506237 w 9804209"/>
              <a:gd name="connsiteY2178" fmla="*/ 2339260 h 7049157"/>
              <a:gd name="connsiteX2179" fmla="*/ 7268051 w 9804209"/>
              <a:gd name="connsiteY2179" fmla="*/ 2320103 h 7049157"/>
              <a:gd name="connsiteX2180" fmla="*/ 7267991 w 9804209"/>
              <a:gd name="connsiteY2180" fmla="*/ 2320480 h 7049157"/>
              <a:gd name="connsiteX2181" fmla="*/ 7277947 w 9804209"/>
              <a:gd name="connsiteY2181" fmla="*/ 2348173 h 7049157"/>
              <a:gd name="connsiteX2182" fmla="*/ 7288299 w 9804209"/>
              <a:gd name="connsiteY2182" fmla="*/ 2370862 h 7049157"/>
              <a:gd name="connsiteX2183" fmla="*/ 7288380 w 9804209"/>
              <a:gd name="connsiteY2183" fmla="*/ 2370456 h 7049157"/>
              <a:gd name="connsiteX2184" fmla="*/ 7277842 w 9804209"/>
              <a:gd name="connsiteY2184" fmla="*/ 2347327 h 7049157"/>
              <a:gd name="connsiteX2185" fmla="*/ 7708360 w 9804209"/>
              <a:gd name="connsiteY2185" fmla="*/ 2250047 h 7049157"/>
              <a:gd name="connsiteX2186" fmla="*/ 7707734 w 9804209"/>
              <a:gd name="connsiteY2186" fmla="*/ 2250052 h 7049157"/>
              <a:gd name="connsiteX2187" fmla="*/ 7694450 w 9804209"/>
              <a:gd name="connsiteY2187" fmla="*/ 2264373 h 7049157"/>
              <a:gd name="connsiteX2188" fmla="*/ 7691284 w 9804209"/>
              <a:gd name="connsiteY2188" fmla="*/ 2300762 h 7049157"/>
              <a:gd name="connsiteX2189" fmla="*/ 7704667 w 9804209"/>
              <a:gd name="connsiteY2189" fmla="*/ 2330339 h 7049157"/>
              <a:gd name="connsiteX2190" fmla="*/ 7717295 w 9804209"/>
              <a:gd name="connsiteY2190" fmla="*/ 2389492 h 7049157"/>
              <a:gd name="connsiteX2191" fmla="*/ 7727548 w 9804209"/>
              <a:gd name="connsiteY2191" fmla="*/ 2444098 h 7049157"/>
              <a:gd name="connsiteX2192" fmla="*/ 7708625 w 9804209"/>
              <a:gd name="connsiteY2192" fmla="*/ 2466862 h 7049157"/>
              <a:gd name="connsiteX2193" fmla="*/ 7707727 w 9804209"/>
              <a:gd name="connsiteY2193" fmla="*/ 2466976 h 7049157"/>
              <a:gd name="connsiteX2194" fmla="*/ 7693722 w 9804209"/>
              <a:gd name="connsiteY2194" fmla="*/ 2487234 h 7049157"/>
              <a:gd name="connsiteX2195" fmla="*/ 7685540 w 9804209"/>
              <a:gd name="connsiteY2195" fmla="*/ 2508471 h 7049157"/>
              <a:gd name="connsiteX2196" fmla="*/ 7661905 w 9804209"/>
              <a:gd name="connsiteY2196" fmla="*/ 2556235 h 7049157"/>
              <a:gd name="connsiteX2197" fmla="*/ 7687416 w 9804209"/>
              <a:gd name="connsiteY2197" fmla="*/ 2580504 h 7049157"/>
              <a:gd name="connsiteX2198" fmla="*/ 7688279 w 9804209"/>
              <a:gd name="connsiteY2198" fmla="*/ 2580680 h 7049157"/>
              <a:gd name="connsiteX2199" fmla="*/ 7676024 w 9804209"/>
              <a:gd name="connsiteY2199" fmla="*/ 2572113 h 7049157"/>
              <a:gd name="connsiteX2200" fmla="*/ 7662857 w 9804209"/>
              <a:gd name="connsiteY2200" fmla="*/ 2556518 h 7049157"/>
              <a:gd name="connsiteX2201" fmla="*/ 7686512 w 9804209"/>
              <a:gd name="connsiteY2201" fmla="*/ 2508809 h 7049157"/>
              <a:gd name="connsiteX2202" fmla="*/ 7728289 w 9804209"/>
              <a:gd name="connsiteY2202" fmla="*/ 2443681 h 7049157"/>
              <a:gd name="connsiteX2203" fmla="*/ 7718042 w 9804209"/>
              <a:gd name="connsiteY2203" fmla="*/ 2389156 h 7049157"/>
              <a:gd name="connsiteX2204" fmla="*/ 7705432 w 9804209"/>
              <a:gd name="connsiteY2204" fmla="*/ 2330088 h 7049157"/>
              <a:gd name="connsiteX2205" fmla="*/ 7692025 w 9804209"/>
              <a:gd name="connsiteY2205" fmla="*/ 2300558 h 7049157"/>
              <a:gd name="connsiteX2206" fmla="*/ 7695184 w 9804209"/>
              <a:gd name="connsiteY2206" fmla="*/ 2264206 h 7049157"/>
              <a:gd name="connsiteX2207" fmla="*/ 8692238 w 9804209"/>
              <a:gd name="connsiteY2207" fmla="*/ 2188218 h 7049157"/>
              <a:gd name="connsiteX2208" fmla="*/ 8692243 w 9804209"/>
              <a:gd name="connsiteY2208" fmla="*/ 2188238 h 7049157"/>
              <a:gd name="connsiteX2209" fmla="*/ 8692312 w 9804209"/>
              <a:gd name="connsiteY2209" fmla="*/ 2188329 h 7049157"/>
              <a:gd name="connsiteX2210" fmla="*/ 8709199 w 9804209"/>
              <a:gd name="connsiteY2210" fmla="*/ 2213827 h 7049157"/>
              <a:gd name="connsiteX2211" fmla="*/ 8715780 w 9804209"/>
              <a:gd name="connsiteY2211" fmla="*/ 2219660 h 7049157"/>
              <a:gd name="connsiteX2212" fmla="*/ 8720762 w 9804209"/>
              <a:gd name="connsiteY2212" fmla="*/ 2226311 h 7049157"/>
              <a:gd name="connsiteX2213" fmla="*/ 8755427 w 9804209"/>
              <a:gd name="connsiteY2213" fmla="*/ 2255114 h 7049157"/>
              <a:gd name="connsiteX2214" fmla="*/ 8786226 w 9804209"/>
              <a:gd name="connsiteY2214" fmla="*/ 2282920 h 7049157"/>
              <a:gd name="connsiteX2215" fmla="*/ 8786062 w 9804209"/>
              <a:gd name="connsiteY2215" fmla="*/ 2282480 h 7049157"/>
              <a:gd name="connsiteX2216" fmla="*/ 8754921 w 9804209"/>
              <a:gd name="connsiteY2216" fmla="*/ 2254355 h 7049157"/>
              <a:gd name="connsiteX2217" fmla="*/ 8715780 w 9804209"/>
              <a:gd name="connsiteY2217" fmla="*/ 2219660 h 7049157"/>
              <a:gd name="connsiteX2218" fmla="*/ 8692312 w 9804209"/>
              <a:gd name="connsiteY2218" fmla="*/ 2188329 h 7049157"/>
              <a:gd name="connsiteX2219" fmla="*/ 8011992 w 9804209"/>
              <a:gd name="connsiteY2219" fmla="*/ 2165403 h 7049157"/>
              <a:gd name="connsiteX2220" fmla="*/ 8001038 w 9804209"/>
              <a:gd name="connsiteY2220" fmla="*/ 2178689 h 7049157"/>
              <a:gd name="connsiteX2221" fmla="*/ 7968731 w 9804209"/>
              <a:gd name="connsiteY2221" fmla="*/ 2223415 h 7049157"/>
              <a:gd name="connsiteX2222" fmla="*/ 7923797 w 9804209"/>
              <a:gd name="connsiteY2222" fmla="*/ 2246179 h 7049157"/>
              <a:gd name="connsiteX2223" fmla="*/ 7871776 w 9804209"/>
              <a:gd name="connsiteY2223" fmla="*/ 2303809 h 7049157"/>
              <a:gd name="connsiteX2224" fmla="*/ 7855528 w 9804209"/>
              <a:gd name="connsiteY2224" fmla="*/ 2345608 h 7049157"/>
              <a:gd name="connsiteX2225" fmla="*/ 7842507 w 9804209"/>
              <a:gd name="connsiteY2225" fmla="*/ 2358407 h 7049157"/>
              <a:gd name="connsiteX2226" fmla="*/ 7842948 w 9804209"/>
              <a:gd name="connsiteY2226" fmla="*/ 2358427 h 7049157"/>
              <a:gd name="connsiteX2227" fmla="*/ 7872551 w 9804209"/>
              <a:gd name="connsiteY2227" fmla="*/ 2303583 h 7049157"/>
              <a:gd name="connsiteX2228" fmla="*/ 7924576 w 9804209"/>
              <a:gd name="connsiteY2228" fmla="*/ 2246028 h 7049157"/>
              <a:gd name="connsiteX2229" fmla="*/ 7969503 w 9804209"/>
              <a:gd name="connsiteY2229" fmla="*/ 2223310 h 7049157"/>
              <a:gd name="connsiteX2230" fmla="*/ 8001830 w 9804209"/>
              <a:gd name="connsiteY2230" fmla="*/ 2178632 h 7049157"/>
              <a:gd name="connsiteX2231" fmla="*/ 8005856 w 9804209"/>
              <a:gd name="connsiteY2231" fmla="*/ 2168951 h 7049157"/>
              <a:gd name="connsiteX2232" fmla="*/ 8012687 w 9804209"/>
              <a:gd name="connsiteY2232" fmla="*/ 2165417 h 7049157"/>
              <a:gd name="connsiteX2233" fmla="*/ 8094114 w 9804209"/>
              <a:gd name="connsiteY2233" fmla="*/ 2140165 h 7049157"/>
              <a:gd name="connsiteX2234" fmla="*/ 8082235 w 9804209"/>
              <a:gd name="connsiteY2234" fmla="*/ 2149083 h 7049157"/>
              <a:gd name="connsiteX2235" fmla="*/ 8069923 w 9804209"/>
              <a:gd name="connsiteY2235" fmla="*/ 2161941 h 7049157"/>
              <a:gd name="connsiteX2236" fmla="*/ 8057157 w 9804209"/>
              <a:gd name="connsiteY2236" fmla="*/ 2166492 h 7049157"/>
              <a:gd name="connsiteX2237" fmla="*/ 8057794 w 9804209"/>
              <a:gd name="connsiteY2237" fmla="*/ 2166510 h 7049157"/>
              <a:gd name="connsiteX2238" fmla="*/ 8083023 w 9804209"/>
              <a:gd name="connsiteY2238" fmla="*/ 2149095 h 7049157"/>
              <a:gd name="connsiteX2239" fmla="*/ 8094719 w 9804209"/>
              <a:gd name="connsiteY2239" fmla="*/ 2140314 h 7049157"/>
              <a:gd name="connsiteX2240" fmla="*/ 8176563 w 9804209"/>
              <a:gd name="connsiteY2240" fmla="*/ 2076585 h 7049157"/>
              <a:gd name="connsiteX2241" fmla="*/ 8169729 w 9804209"/>
              <a:gd name="connsiteY2241" fmla="*/ 2081595 h 7049157"/>
              <a:gd name="connsiteX2242" fmla="*/ 8169198 w 9804209"/>
              <a:gd name="connsiteY2242" fmla="*/ 2112063 h 7049157"/>
              <a:gd name="connsiteX2243" fmla="*/ 8168558 w 9804209"/>
              <a:gd name="connsiteY2243" fmla="*/ 2131471 h 7049157"/>
              <a:gd name="connsiteX2244" fmla="*/ 8168035 w 9804209"/>
              <a:gd name="connsiteY2244" fmla="*/ 2133906 h 7049157"/>
              <a:gd name="connsiteX2245" fmla="*/ 8164088 w 9804209"/>
              <a:gd name="connsiteY2245" fmla="*/ 2148683 h 7049157"/>
              <a:gd name="connsiteX2246" fmla="*/ 8147948 w 9804209"/>
              <a:gd name="connsiteY2246" fmla="*/ 2157300 h 7049157"/>
              <a:gd name="connsiteX2247" fmla="*/ 8148445 w 9804209"/>
              <a:gd name="connsiteY2247" fmla="*/ 2157427 h 7049157"/>
              <a:gd name="connsiteX2248" fmla="*/ 8164867 w 9804209"/>
              <a:gd name="connsiteY2248" fmla="*/ 2148681 h 7049157"/>
              <a:gd name="connsiteX2249" fmla="*/ 8168035 w 9804209"/>
              <a:gd name="connsiteY2249" fmla="*/ 2133906 h 7049157"/>
              <a:gd name="connsiteX2250" fmla="*/ 8168540 w 9804209"/>
              <a:gd name="connsiteY2250" fmla="*/ 2132020 h 7049157"/>
              <a:gd name="connsiteX2251" fmla="*/ 8168558 w 9804209"/>
              <a:gd name="connsiteY2251" fmla="*/ 2131471 h 7049157"/>
              <a:gd name="connsiteX2252" fmla="*/ 8169832 w 9804209"/>
              <a:gd name="connsiteY2252" fmla="*/ 2125527 h 7049157"/>
              <a:gd name="connsiteX2253" fmla="*/ 8170525 w 9804209"/>
              <a:gd name="connsiteY2253" fmla="*/ 2081693 h 7049157"/>
              <a:gd name="connsiteX2254" fmla="*/ 8177345 w 9804209"/>
              <a:gd name="connsiteY2254" fmla="*/ 2076690 h 7049157"/>
              <a:gd name="connsiteX2255" fmla="*/ 8187097 w 9804209"/>
              <a:gd name="connsiteY2255" fmla="*/ 2077908 h 7049157"/>
              <a:gd name="connsiteX2256" fmla="*/ 8187083 w 9804209"/>
              <a:gd name="connsiteY2256" fmla="*/ 2077902 h 7049157"/>
              <a:gd name="connsiteX2257" fmla="*/ 8176563 w 9804209"/>
              <a:gd name="connsiteY2257" fmla="*/ 2076585 h 7049157"/>
              <a:gd name="connsiteX2258" fmla="*/ 8530243 w 9804209"/>
              <a:gd name="connsiteY2258" fmla="*/ 1967994 h 7049157"/>
              <a:gd name="connsiteX2259" fmla="*/ 8475845 w 9804209"/>
              <a:gd name="connsiteY2259" fmla="*/ 1997537 h 7049157"/>
              <a:gd name="connsiteX2260" fmla="*/ 8461544 w 9804209"/>
              <a:gd name="connsiteY2260" fmla="*/ 1974504 h 7049157"/>
              <a:gd name="connsiteX2261" fmla="*/ 8461546 w 9804209"/>
              <a:gd name="connsiteY2261" fmla="*/ 1974516 h 7049157"/>
              <a:gd name="connsiteX2262" fmla="*/ 8476374 w 9804209"/>
              <a:gd name="connsiteY2262" fmla="*/ 1998395 h 7049157"/>
              <a:gd name="connsiteX2263" fmla="*/ 8530771 w 9804209"/>
              <a:gd name="connsiteY2263" fmla="*/ 1968865 h 7049157"/>
              <a:gd name="connsiteX2264" fmla="*/ 8579645 w 9804209"/>
              <a:gd name="connsiteY2264" fmla="*/ 2021873 h 7049157"/>
              <a:gd name="connsiteX2265" fmla="*/ 8659263 w 9804209"/>
              <a:gd name="connsiteY2265" fmla="*/ 2093054 h 7049157"/>
              <a:gd name="connsiteX2266" fmla="*/ 8675299 w 9804209"/>
              <a:gd name="connsiteY2266" fmla="*/ 2107916 h 7049157"/>
              <a:gd name="connsiteX2267" fmla="*/ 8682401 w 9804209"/>
              <a:gd name="connsiteY2267" fmla="*/ 2118603 h 7049157"/>
              <a:gd name="connsiteX2268" fmla="*/ 8682394 w 9804209"/>
              <a:gd name="connsiteY2268" fmla="*/ 2118561 h 7049157"/>
              <a:gd name="connsiteX2269" fmla="*/ 8658742 w 9804209"/>
              <a:gd name="connsiteY2269" fmla="*/ 2092240 h 7049157"/>
              <a:gd name="connsiteX2270" fmla="*/ 8579122 w 9804209"/>
              <a:gd name="connsiteY2270" fmla="*/ 2021023 h 7049157"/>
              <a:gd name="connsiteX2271" fmla="*/ 8530243 w 9804209"/>
              <a:gd name="connsiteY2271" fmla="*/ 1967994 h 7049157"/>
              <a:gd name="connsiteX2272" fmla="*/ 8355630 w 9804209"/>
              <a:gd name="connsiteY2272" fmla="*/ 1917795 h 7049157"/>
              <a:gd name="connsiteX2273" fmla="*/ 8348926 w 9804209"/>
              <a:gd name="connsiteY2273" fmla="*/ 1925574 h 7049157"/>
              <a:gd name="connsiteX2274" fmla="*/ 8341827 w 9804209"/>
              <a:gd name="connsiteY2274" fmla="*/ 1944508 h 7049157"/>
              <a:gd name="connsiteX2275" fmla="*/ 8336512 w 9804209"/>
              <a:gd name="connsiteY2275" fmla="*/ 1944155 h 7049157"/>
              <a:gd name="connsiteX2276" fmla="*/ 8339528 w 9804209"/>
              <a:gd name="connsiteY2276" fmla="*/ 1944426 h 7049157"/>
              <a:gd name="connsiteX2277" fmla="*/ 8345508 w 9804209"/>
              <a:gd name="connsiteY2277" fmla="*/ 1952684 h 7049157"/>
              <a:gd name="connsiteX2278" fmla="*/ 8331333 w 9804209"/>
              <a:gd name="connsiteY2278" fmla="*/ 2005772 h 7049157"/>
              <a:gd name="connsiteX2279" fmla="*/ 8287191 w 9804209"/>
              <a:gd name="connsiteY2279" fmla="*/ 2039889 h 7049157"/>
              <a:gd name="connsiteX2280" fmla="*/ 8254057 w 9804209"/>
              <a:gd name="connsiteY2280" fmla="*/ 2081595 h 7049157"/>
              <a:gd name="connsiteX2281" fmla="*/ 8229828 w 9804209"/>
              <a:gd name="connsiteY2281" fmla="*/ 2089574 h 7049157"/>
              <a:gd name="connsiteX2282" fmla="*/ 8209846 w 9804209"/>
              <a:gd name="connsiteY2282" fmla="*/ 2088473 h 7049157"/>
              <a:gd name="connsiteX2283" fmla="*/ 8209930 w 9804209"/>
              <a:gd name="connsiteY2283" fmla="*/ 2088514 h 7049157"/>
              <a:gd name="connsiteX2284" fmla="*/ 8254867 w 9804209"/>
              <a:gd name="connsiteY2284" fmla="*/ 2081693 h 7049157"/>
              <a:gd name="connsiteX2285" fmla="*/ 8287972 w 9804209"/>
              <a:gd name="connsiteY2285" fmla="*/ 2040044 h 7049157"/>
              <a:gd name="connsiteX2286" fmla="*/ 8332122 w 9804209"/>
              <a:gd name="connsiteY2286" fmla="*/ 2005967 h 7049157"/>
              <a:gd name="connsiteX2287" fmla="*/ 8346307 w 9804209"/>
              <a:gd name="connsiteY2287" fmla="*/ 1952959 h 7049157"/>
              <a:gd name="connsiteX2288" fmla="*/ 8342369 w 9804209"/>
              <a:gd name="connsiteY2288" fmla="*/ 1945388 h 7049157"/>
              <a:gd name="connsiteX2289" fmla="*/ 8349466 w 9804209"/>
              <a:gd name="connsiteY2289" fmla="*/ 1926456 h 7049157"/>
              <a:gd name="connsiteX2290" fmla="*/ 8356166 w 9804209"/>
              <a:gd name="connsiteY2290" fmla="*/ 1918683 h 7049157"/>
              <a:gd name="connsiteX2291" fmla="*/ 8380996 w 9804209"/>
              <a:gd name="connsiteY2291" fmla="*/ 1933267 h 7049157"/>
              <a:gd name="connsiteX2292" fmla="*/ 8442481 w 9804209"/>
              <a:gd name="connsiteY2292" fmla="*/ 1955986 h 7049157"/>
              <a:gd name="connsiteX2293" fmla="*/ 8457183 w 9804209"/>
              <a:gd name="connsiteY2293" fmla="*/ 1958543 h 7049157"/>
              <a:gd name="connsiteX2294" fmla="*/ 8456777 w 9804209"/>
              <a:gd name="connsiteY2294" fmla="*/ 1957697 h 7049157"/>
              <a:gd name="connsiteX2295" fmla="*/ 8441946 w 9804209"/>
              <a:gd name="connsiteY2295" fmla="*/ 1955117 h 7049157"/>
              <a:gd name="connsiteX2296" fmla="*/ 8380463 w 9804209"/>
              <a:gd name="connsiteY2296" fmla="*/ 1932386 h 7049157"/>
              <a:gd name="connsiteX2297" fmla="*/ 8355630 w 9804209"/>
              <a:gd name="connsiteY2297" fmla="*/ 1917795 h 7049157"/>
              <a:gd name="connsiteX2298" fmla="*/ 9026355 w 9804209"/>
              <a:gd name="connsiteY2298" fmla="*/ 1565160 h 7049157"/>
              <a:gd name="connsiteX2299" fmla="*/ 8992181 w 9804209"/>
              <a:gd name="connsiteY2299" fmla="*/ 1573583 h 7049157"/>
              <a:gd name="connsiteX2300" fmla="*/ 8991924 w 9804209"/>
              <a:gd name="connsiteY2300" fmla="*/ 1574149 h 7049157"/>
              <a:gd name="connsiteX2301" fmla="*/ 9026115 w 9804209"/>
              <a:gd name="connsiteY2301" fmla="*/ 1565726 h 7049157"/>
              <a:gd name="connsiteX2302" fmla="*/ 9048975 w 9804209"/>
              <a:gd name="connsiteY2302" fmla="*/ 1592994 h 7049157"/>
              <a:gd name="connsiteX2303" fmla="*/ 9051337 w 9804209"/>
              <a:gd name="connsiteY2303" fmla="*/ 1637691 h 7049157"/>
              <a:gd name="connsiteX2304" fmla="*/ 9074994 w 9804209"/>
              <a:gd name="connsiteY2304" fmla="*/ 1667243 h 7049157"/>
              <a:gd name="connsiteX2305" fmla="*/ 9136476 w 9804209"/>
              <a:gd name="connsiteY2305" fmla="*/ 1702843 h 7049157"/>
              <a:gd name="connsiteX2306" fmla="*/ 9180632 w 9804209"/>
              <a:gd name="connsiteY2306" fmla="*/ 1736176 h 7049157"/>
              <a:gd name="connsiteX2307" fmla="*/ 9203118 w 9804209"/>
              <a:gd name="connsiteY2307" fmla="*/ 1731944 h 7049157"/>
              <a:gd name="connsiteX2308" fmla="*/ 9205893 w 9804209"/>
              <a:gd name="connsiteY2308" fmla="*/ 1729322 h 7049157"/>
              <a:gd name="connsiteX2309" fmla="*/ 9208709 w 9804209"/>
              <a:gd name="connsiteY2309" fmla="*/ 1728613 h 7049157"/>
              <a:gd name="connsiteX2310" fmla="*/ 9214606 w 9804209"/>
              <a:gd name="connsiteY2310" fmla="*/ 1721090 h 7049157"/>
              <a:gd name="connsiteX2311" fmla="*/ 9215548 w 9804209"/>
              <a:gd name="connsiteY2311" fmla="*/ 1720200 h 7049157"/>
              <a:gd name="connsiteX2312" fmla="*/ 9215579 w 9804209"/>
              <a:gd name="connsiteY2312" fmla="*/ 1719848 h 7049157"/>
              <a:gd name="connsiteX2313" fmla="*/ 9214606 w 9804209"/>
              <a:gd name="connsiteY2313" fmla="*/ 1721090 h 7049157"/>
              <a:gd name="connsiteX2314" fmla="*/ 9205893 w 9804209"/>
              <a:gd name="connsiteY2314" fmla="*/ 1729322 h 7049157"/>
              <a:gd name="connsiteX2315" fmla="*/ 9180829 w 9804209"/>
              <a:gd name="connsiteY2315" fmla="*/ 1735626 h 7049157"/>
              <a:gd name="connsiteX2316" fmla="*/ 9136685 w 9804209"/>
              <a:gd name="connsiteY2316" fmla="*/ 1702285 h 7049157"/>
              <a:gd name="connsiteX2317" fmla="*/ 9075224 w 9804209"/>
              <a:gd name="connsiteY2317" fmla="*/ 1666679 h 7049157"/>
              <a:gd name="connsiteX2318" fmla="*/ 9051580 w 9804209"/>
              <a:gd name="connsiteY2318" fmla="*/ 1637126 h 7049157"/>
              <a:gd name="connsiteX2319" fmla="*/ 9049218 w 9804209"/>
              <a:gd name="connsiteY2319" fmla="*/ 1592433 h 7049157"/>
              <a:gd name="connsiteX2320" fmla="*/ 9026355 w 9804209"/>
              <a:gd name="connsiteY2320" fmla="*/ 1565160 h 7049157"/>
              <a:gd name="connsiteX2321" fmla="*/ 8027679 w 9804209"/>
              <a:gd name="connsiteY2321" fmla="*/ 1503731 h 7049157"/>
              <a:gd name="connsiteX2322" fmla="*/ 8018378 w 9804209"/>
              <a:gd name="connsiteY2322" fmla="*/ 1508258 h 7049157"/>
              <a:gd name="connsiteX2323" fmla="*/ 8002982 w 9804209"/>
              <a:gd name="connsiteY2323" fmla="*/ 1522148 h 7049157"/>
              <a:gd name="connsiteX2324" fmla="*/ 8003045 w 9804209"/>
              <a:gd name="connsiteY2324" fmla="*/ 1522162 h 7049157"/>
              <a:gd name="connsiteX2325" fmla="*/ 8018610 w 9804209"/>
              <a:gd name="connsiteY2325" fmla="*/ 1508152 h 7049157"/>
              <a:gd name="connsiteX2326" fmla="*/ 8027683 w 9804209"/>
              <a:gd name="connsiteY2326" fmla="*/ 1503733 h 7049157"/>
              <a:gd name="connsiteX2327" fmla="*/ 7949235 w 9804209"/>
              <a:gd name="connsiteY2327" fmla="*/ 1496578 h 7049157"/>
              <a:gd name="connsiteX2328" fmla="*/ 7942721 w 9804209"/>
              <a:gd name="connsiteY2328" fmla="*/ 1499923 h 7049157"/>
              <a:gd name="connsiteX2329" fmla="*/ 7919876 w 9804209"/>
              <a:gd name="connsiteY2329" fmla="*/ 1560600 h 7049157"/>
              <a:gd name="connsiteX2330" fmla="*/ 7973480 w 9804209"/>
              <a:gd name="connsiteY2330" fmla="*/ 1570459 h 7049157"/>
              <a:gd name="connsiteX2331" fmla="*/ 7997908 w 9804209"/>
              <a:gd name="connsiteY2331" fmla="*/ 1600035 h 7049157"/>
              <a:gd name="connsiteX2332" fmla="*/ 8031797 w 9804209"/>
              <a:gd name="connsiteY2332" fmla="*/ 1628865 h 7049157"/>
              <a:gd name="connsiteX2333" fmla="*/ 8008161 w 9804209"/>
              <a:gd name="connsiteY2333" fmla="*/ 1707735 h 7049157"/>
              <a:gd name="connsiteX2334" fmla="*/ 8034171 w 9804209"/>
              <a:gd name="connsiteY2334" fmla="*/ 1751713 h 7049157"/>
              <a:gd name="connsiteX2335" fmla="*/ 8069644 w 9804209"/>
              <a:gd name="connsiteY2335" fmla="*/ 1794943 h 7049157"/>
              <a:gd name="connsiteX2336" fmla="*/ 8105872 w 9804209"/>
              <a:gd name="connsiteY2336" fmla="*/ 1820725 h 7049157"/>
              <a:gd name="connsiteX2337" fmla="*/ 8169729 w 9804209"/>
              <a:gd name="connsiteY2337" fmla="*/ 1779766 h 7049157"/>
              <a:gd name="connsiteX2338" fmla="*/ 8210706 w 9804209"/>
              <a:gd name="connsiteY2338" fmla="*/ 1763095 h 7049157"/>
              <a:gd name="connsiteX2339" fmla="*/ 8261180 w 9804209"/>
              <a:gd name="connsiteY2339" fmla="*/ 1819203 h 7049157"/>
              <a:gd name="connsiteX2340" fmla="*/ 8295861 w 9804209"/>
              <a:gd name="connsiteY2340" fmla="*/ 1872292 h 7049157"/>
              <a:gd name="connsiteX2341" fmla="*/ 8303740 w 9804209"/>
              <a:gd name="connsiteY2341" fmla="*/ 1942825 h 7049157"/>
              <a:gd name="connsiteX2342" fmla="*/ 8316357 w 9804209"/>
              <a:gd name="connsiteY2342" fmla="*/ 1944681 h 7049157"/>
              <a:gd name="connsiteX2343" fmla="*/ 8327955 w 9804209"/>
              <a:gd name="connsiteY2343" fmla="*/ 1943589 h 7049157"/>
              <a:gd name="connsiteX2344" fmla="*/ 8324683 w 9804209"/>
              <a:gd name="connsiteY2344" fmla="*/ 1943373 h 7049157"/>
              <a:gd name="connsiteX2345" fmla="*/ 8303987 w 9804209"/>
              <a:gd name="connsiteY2345" fmla="*/ 1942240 h 7049157"/>
              <a:gd name="connsiteX2346" fmla="*/ 8296107 w 9804209"/>
              <a:gd name="connsiteY2346" fmla="*/ 1871788 h 7049157"/>
              <a:gd name="connsiteX2347" fmla="*/ 8261425 w 9804209"/>
              <a:gd name="connsiteY2347" fmla="*/ 1818758 h 7049157"/>
              <a:gd name="connsiteX2348" fmla="*/ 8210967 w 9804209"/>
              <a:gd name="connsiteY2348" fmla="*/ 1762694 h 7049157"/>
              <a:gd name="connsiteX2349" fmla="*/ 8169969 w 9804209"/>
              <a:gd name="connsiteY2349" fmla="*/ 1779360 h 7049157"/>
              <a:gd name="connsiteX2350" fmla="*/ 8106125 w 9804209"/>
              <a:gd name="connsiteY2350" fmla="*/ 1820270 h 7049157"/>
              <a:gd name="connsiteX2351" fmla="*/ 8069850 w 9804209"/>
              <a:gd name="connsiteY2351" fmla="*/ 1794515 h 7049157"/>
              <a:gd name="connsiteX2352" fmla="*/ 8034386 w 9804209"/>
              <a:gd name="connsiteY2352" fmla="*/ 1751329 h 7049157"/>
              <a:gd name="connsiteX2353" fmla="*/ 8008368 w 9804209"/>
              <a:gd name="connsiteY2353" fmla="*/ 1707387 h 7049157"/>
              <a:gd name="connsiteX2354" fmla="*/ 8032011 w 9804209"/>
              <a:gd name="connsiteY2354" fmla="*/ 1628602 h 7049157"/>
              <a:gd name="connsiteX2355" fmla="*/ 7998111 w 9804209"/>
              <a:gd name="connsiteY2355" fmla="*/ 1599814 h 7049157"/>
              <a:gd name="connsiteX2356" fmla="*/ 7973686 w 9804209"/>
              <a:gd name="connsiteY2356" fmla="*/ 1570271 h 7049157"/>
              <a:gd name="connsiteX2357" fmla="*/ 7920070 w 9804209"/>
              <a:gd name="connsiteY2357" fmla="*/ 1560418 h 7049157"/>
              <a:gd name="connsiteX2358" fmla="*/ 7942931 w 9804209"/>
              <a:gd name="connsiteY2358" fmla="*/ 1499818 h 7049157"/>
              <a:gd name="connsiteX2359" fmla="*/ 7949246 w 9804209"/>
              <a:gd name="connsiteY2359" fmla="*/ 1496583 h 7049157"/>
              <a:gd name="connsiteX2360" fmla="*/ 8236108 w 9804209"/>
              <a:gd name="connsiteY2360" fmla="*/ 1397241 h 7049157"/>
              <a:gd name="connsiteX2361" fmla="*/ 8209902 w 9804209"/>
              <a:gd name="connsiteY2361" fmla="*/ 1400745 h 7049157"/>
              <a:gd name="connsiteX2362" fmla="*/ 8153166 w 9804209"/>
              <a:gd name="connsiteY2362" fmla="*/ 1419687 h 7049157"/>
              <a:gd name="connsiteX2363" fmla="*/ 8121635 w 9804209"/>
              <a:gd name="connsiteY2363" fmla="*/ 1427264 h 7049157"/>
              <a:gd name="connsiteX2364" fmla="*/ 8118369 w 9804209"/>
              <a:gd name="connsiteY2364" fmla="*/ 1424811 h 7049157"/>
              <a:gd name="connsiteX2365" fmla="*/ 8120845 w 9804209"/>
              <a:gd name="connsiteY2365" fmla="*/ 1427051 h 7049157"/>
              <a:gd name="connsiteX2366" fmla="*/ 8118499 w 9804209"/>
              <a:gd name="connsiteY2366" fmla="*/ 1437751 h 7049157"/>
              <a:gd name="connsiteX2367" fmla="*/ 8085401 w 9804209"/>
              <a:gd name="connsiteY2367" fmla="*/ 1475663 h 7049157"/>
              <a:gd name="connsiteX2368" fmla="*/ 8087989 w 9804209"/>
              <a:gd name="connsiteY2368" fmla="*/ 1497987 h 7049157"/>
              <a:gd name="connsiteX2369" fmla="*/ 8089386 w 9804209"/>
              <a:gd name="connsiteY2369" fmla="*/ 1518376 h 7049157"/>
              <a:gd name="connsiteX2370" fmla="*/ 8089357 w 9804209"/>
              <a:gd name="connsiteY2370" fmla="*/ 1521091 h 7049157"/>
              <a:gd name="connsiteX2371" fmla="*/ 8084352 w 9804209"/>
              <a:gd name="connsiteY2371" fmla="*/ 1534785 h 7049157"/>
              <a:gd name="connsiteX2372" fmla="*/ 8084516 w 9804209"/>
              <a:gd name="connsiteY2372" fmla="*/ 1534807 h 7049157"/>
              <a:gd name="connsiteX2373" fmla="*/ 8089314 w 9804209"/>
              <a:gd name="connsiteY2373" fmla="*/ 1525152 h 7049157"/>
              <a:gd name="connsiteX2374" fmla="*/ 8089357 w 9804209"/>
              <a:gd name="connsiteY2374" fmla="*/ 1521091 h 7049157"/>
              <a:gd name="connsiteX2375" fmla="*/ 8089538 w 9804209"/>
              <a:gd name="connsiteY2375" fmla="*/ 1520596 h 7049157"/>
              <a:gd name="connsiteX2376" fmla="*/ 8089386 w 9804209"/>
              <a:gd name="connsiteY2376" fmla="*/ 1518376 h 7049157"/>
              <a:gd name="connsiteX2377" fmla="*/ 8089478 w 9804209"/>
              <a:gd name="connsiteY2377" fmla="*/ 1509665 h 7049157"/>
              <a:gd name="connsiteX2378" fmla="*/ 8085626 w 9804209"/>
              <a:gd name="connsiteY2378" fmla="*/ 1475576 h 7049157"/>
              <a:gd name="connsiteX2379" fmla="*/ 8118729 w 9804209"/>
              <a:gd name="connsiteY2379" fmla="*/ 1437691 h 7049157"/>
              <a:gd name="connsiteX2380" fmla="*/ 8121105 w 9804209"/>
              <a:gd name="connsiteY2380" fmla="*/ 1427845 h 7049157"/>
              <a:gd name="connsiteX2381" fmla="*/ 8152628 w 9804209"/>
              <a:gd name="connsiteY2381" fmla="*/ 1420268 h 7049157"/>
              <a:gd name="connsiteX2382" fmla="*/ 8209388 w 9804209"/>
              <a:gd name="connsiteY2382" fmla="*/ 1401326 h 7049157"/>
              <a:gd name="connsiteX2383" fmla="*/ 8253544 w 9804209"/>
              <a:gd name="connsiteY2383" fmla="*/ 1409668 h 7049157"/>
              <a:gd name="connsiteX2384" fmla="*/ 8281924 w 9804209"/>
              <a:gd name="connsiteY2384" fmla="*/ 1473299 h 7049157"/>
              <a:gd name="connsiteX2385" fmla="*/ 8336322 w 9804209"/>
              <a:gd name="connsiteY2385" fmla="*/ 1517241 h 7049157"/>
              <a:gd name="connsiteX2386" fmla="*/ 8395443 w 9804209"/>
              <a:gd name="connsiteY2386" fmla="*/ 1532395 h 7049157"/>
              <a:gd name="connsiteX2387" fmla="*/ 8444322 w 9804209"/>
              <a:gd name="connsiteY2387" fmla="*/ 1511176 h 7049157"/>
              <a:gd name="connsiteX2388" fmla="*/ 8496344 w 9804209"/>
              <a:gd name="connsiteY2388" fmla="*/ 1514964 h 7049157"/>
              <a:gd name="connsiteX2389" fmla="*/ 8565722 w 9804209"/>
              <a:gd name="connsiteY2389" fmla="*/ 1498298 h 7049157"/>
              <a:gd name="connsiteX2390" fmla="*/ 8607502 w 9804209"/>
              <a:gd name="connsiteY2390" fmla="*/ 1530118 h 7049157"/>
              <a:gd name="connsiteX2391" fmla="*/ 8664262 w 9804209"/>
              <a:gd name="connsiteY2391" fmla="*/ 1525573 h 7049157"/>
              <a:gd name="connsiteX2392" fmla="*/ 8715502 w 9804209"/>
              <a:gd name="connsiteY2392" fmla="*/ 1504363 h 7049157"/>
              <a:gd name="connsiteX2393" fmla="*/ 8798280 w 9804209"/>
              <a:gd name="connsiteY2393" fmla="*/ 1532395 h 7049157"/>
              <a:gd name="connsiteX2394" fmla="*/ 8793557 w 9804209"/>
              <a:gd name="connsiteY2394" fmla="*/ 1570271 h 7049157"/>
              <a:gd name="connsiteX2395" fmla="*/ 8818779 w 9804209"/>
              <a:gd name="connsiteY2395" fmla="*/ 1601326 h 7049157"/>
              <a:gd name="connsiteX2396" fmla="*/ 8893676 w 9804209"/>
              <a:gd name="connsiteY2396" fmla="*/ 1592994 h 7049157"/>
              <a:gd name="connsiteX2397" fmla="*/ 8933095 w 9804209"/>
              <a:gd name="connsiteY2397" fmla="*/ 1654357 h 7049157"/>
              <a:gd name="connsiteX2398" fmla="*/ 8989854 w 9804209"/>
              <a:gd name="connsiteY2398" fmla="*/ 1671023 h 7049157"/>
              <a:gd name="connsiteX2399" fmla="*/ 9004454 w 9804209"/>
              <a:gd name="connsiteY2399" fmla="*/ 1667628 h 7049157"/>
              <a:gd name="connsiteX2400" fmla="*/ 9006383 w 9804209"/>
              <a:gd name="connsiteY2400" fmla="*/ 1665224 h 7049157"/>
              <a:gd name="connsiteX2401" fmla="*/ 9008627 w 9804209"/>
              <a:gd name="connsiteY2401" fmla="*/ 1664501 h 7049157"/>
              <a:gd name="connsiteX2402" fmla="*/ 9012098 w 9804209"/>
              <a:gd name="connsiteY2402" fmla="*/ 1658100 h 7049157"/>
              <a:gd name="connsiteX2403" fmla="*/ 9012241 w 9804209"/>
              <a:gd name="connsiteY2403" fmla="*/ 1657921 h 7049157"/>
              <a:gd name="connsiteX2404" fmla="*/ 9012220 w 9804209"/>
              <a:gd name="connsiteY2404" fmla="*/ 1657874 h 7049157"/>
              <a:gd name="connsiteX2405" fmla="*/ 9012098 w 9804209"/>
              <a:gd name="connsiteY2405" fmla="*/ 1658100 h 7049157"/>
              <a:gd name="connsiteX2406" fmla="*/ 9006383 w 9804209"/>
              <a:gd name="connsiteY2406" fmla="*/ 1665224 h 7049157"/>
              <a:gd name="connsiteX2407" fmla="*/ 8990099 w 9804209"/>
              <a:gd name="connsiteY2407" fmla="*/ 1670467 h 7049157"/>
              <a:gd name="connsiteX2408" fmla="*/ 8933363 w 9804209"/>
              <a:gd name="connsiteY2408" fmla="*/ 1653804 h 7049157"/>
              <a:gd name="connsiteX2409" fmla="*/ 8893963 w 9804209"/>
              <a:gd name="connsiteY2409" fmla="*/ 1592433 h 7049157"/>
              <a:gd name="connsiteX2410" fmla="*/ 8819089 w 9804209"/>
              <a:gd name="connsiteY2410" fmla="*/ 1600766 h 7049157"/>
              <a:gd name="connsiteX2411" fmla="*/ 8793883 w 9804209"/>
              <a:gd name="connsiteY2411" fmla="*/ 1569702 h 7049157"/>
              <a:gd name="connsiteX2412" fmla="*/ 8798608 w 9804209"/>
              <a:gd name="connsiteY2412" fmla="*/ 1531818 h 7049157"/>
              <a:gd name="connsiteX2413" fmla="*/ 8715846 w 9804209"/>
              <a:gd name="connsiteY2413" fmla="*/ 1503788 h 7049157"/>
              <a:gd name="connsiteX2414" fmla="*/ 8664635 w 9804209"/>
              <a:gd name="connsiteY2414" fmla="*/ 1524995 h 7049157"/>
              <a:gd name="connsiteX2415" fmla="*/ 8607879 w 9804209"/>
              <a:gd name="connsiteY2415" fmla="*/ 1529539 h 7049157"/>
              <a:gd name="connsiteX2416" fmla="*/ 8566117 w 9804209"/>
              <a:gd name="connsiteY2416" fmla="*/ 1497721 h 7049157"/>
              <a:gd name="connsiteX2417" fmla="*/ 8496768 w 9804209"/>
              <a:gd name="connsiteY2417" fmla="*/ 1514399 h 7049157"/>
              <a:gd name="connsiteX2418" fmla="*/ 8444756 w 9804209"/>
              <a:gd name="connsiteY2418" fmla="*/ 1510611 h 7049157"/>
              <a:gd name="connsiteX2419" fmla="*/ 8395888 w 9804209"/>
              <a:gd name="connsiteY2419" fmla="*/ 1531818 h 7049157"/>
              <a:gd name="connsiteX2420" fmla="*/ 8336788 w 9804209"/>
              <a:gd name="connsiteY2420" fmla="*/ 1516664 h 7049157"/>
              <a:gd name="connsiteX2421" fmla="*/ 8282414 w 9804209"/>
              <a:gd name="connsiteY2421" fmla="*/ 1472726 h 7049157"/>
              <a:gd name="connsiteX2422" fmla="*/ 8254027 w 9804209"/>
              <a:gd name="connsiteY2422" fmla="*/ 1409076 h 7049157"/>
              <a:gd name="connsiteX2423" fmla="*/ 8236108 w 9804209"/>
              <a:gd name="connsiteY2423" fmla="*/ 1397241 h 7049157"/>
              <a:gd name="connsiteX2424" fmla="*/ 8102553 w 9804209"/>
              <a:gd name="connsiteY2424" fmla="*/ 1350099 h 7049157"/>
              <a:gd name="connsiteX2425" fmla="*/ 8102258 w 9804209"/>
              <a:gd name="connsiteY2425" fmla="*/ 1350168 h 7049157"/>
              <a:gd name="connsiteX2426" fmla="*/ 8092489 w 9804209"/>
              <a:gd name="connsiteY2426" fmla="*/ 1359627 h 7049157"/>
              <a:gd name="connsiteX2427" fmla="*/ 8090906 w 9804209"/>
              <a:gd name="connsiteY2427" fmla="*/ 1408922 h 7049157"/>
              <a:gd name="connsiteX2428" fmla="*/ 8110539 w 9804209"/>
              <a:gd name="connsiteY2428" fmla="*/ 1418930 h 7049157"/>
              <a:gd name="connsiteX2429" fmla="*/ 8109024 w 9804209"/>
              <a:gd name="connsiteY2429" fmla="*/ 1417793 h 7049157"/>
              <a:gd name="connsiteX2430" fmla="*/ 8091685 w 9804209"/>
              <a:gd name="connsiteY2430" fmla="*/ 1408322 h 7049157"/>
              <a:gd name="connsiteX2431" fmla="*/ 8093266 w 9804209"/>
              <a:gd name="connsiteY2431" fmla="*/ 1359071 h 7049157"/>
              <a:gd name="connsiteX2432" fmla="*/ 8186330 w 9804209"/>
              <a:gd name="connsiteY2432" fmla="*/ 950059 h 7049157"/>
              <a:gd name="connsiteX2433" fmla="*/ 8175269 w 9804209"/>
              <a:gd name="connsiteY2433" fmla="*/ 957686 h 7049157"/>
              <a:gd name="connsiteX2434" fmla="*/ 8124795 w 9804209"/>
              <a:gd name="connsiteY2434" fmla="*/ 1030493 h 7049157"/>
              <a:gd name="connsiteX2435" fmla="*/ 8042050 w 9804209"/>
              <a:gd name="connsiteY2435" fmla="*/ 1120743 h 7049157"/>
              <a:gd name="connsiteX2436" fmla="*/ 7993951 w 9804209"/>
              <a:gd name="connsiteY2436" fmla="*/ 1180644 h 7049157"/>
              <a:gd name="connsiteX2437" fmla="*/ 7973480 w 9804209"/>
              <a:gd name="connsiteY2437" fmla="*/ 1242844 h 7049157"/>
              <a:gd name="connsiteX2438" fmla="*/ 8035719 w 9804209"/>
              <a:gd name="connsiteY2438" fmla="*/ 1283774 h 7049157"/>
              <a:gd name="connsiteX2439" fmla="*/ 8085401 w 9804209"/>
              <a:gd name="connsiteY2439" fmla="*/ 1307286 h 7049157"/>
              <a:gd name="connsiteX2440" fmla="*/ 8152389 w 9804209"/>
              <a:gd name="connsiteY2440" fmla="*/ 1308809 h 7049157"/>
              <a:gd name="connsiteX2441" fmla="*/ 8181565 w 9804209"/>
              <a:gd name="connsiteY2441" fmla="*/ 1305791 h 7049157"/>
              <a:gd name="connsiteX2442" fmla="*/ 8176245 w 9804209"/>
              <a:gd name="connsiteY2442" fmla="*/ 1326166 h 7049157"/>
              <a:gd name="connsiteX2443" fmla="*/ 8158532 w 9804209"/>
              <a:gd name="connsiteY2443" fmla="*/ 1340900 h 7049157"/>
              <a:gd name="connsiteX2444" fmla="*/ 8158672 w 9804209"/>
              <a:gd name="connsiteY2444" fmla="*/ 1340883 h 7049157"/>
              <a:gd name="connsiteX2445" fmla="*/ 8182315 w 9804209"/>
              <a:gd name="connsiteY2445" fmla="*/ 1305277 h 7049157"/>
              <a:gd name="connsiteX2446" fmla="*/ 8153166 w 9804209"/>
              <a:gd name="connsiteY2446" fmla="*/ 1308311 h 7049157"/>
              <a:gd name="connsiteX2447" fmla="*/ 8086179 w 9804209"/>
              <a:gd name="connsiteY2447" fmla="*/ 1306801 h 7049157"/>
              <a:gd name="connsiteX2448" fmla="*/ 8036529 w 9804209"/>
              <a:gd name="connsiteY2448" fmla="*/ 1283316 h 7049157"/>
              <a:gd name="connsiteX2449" fmla="*/ 7974268 w 9804209"/>
              <a:gd name="connsiteY2449" fmla="*/ 1242397 h 7049157"/>
              <a:gd name="connsiteX2450" fmla="*/ 7994748 w 9804209"/>
              <a:gd name="connsiteY2450" fmla="*/ 1180272 h 7049157"/>
              <a:gd name="connsiteX2451" fmla="*/ 8042836 w 9804209"/>
              <a:gd name="connsiteY2451" fmla="*/ 1120412 h 7049157"/>
              <a:gd name="connsiteX2452" fmla="*/ 8125578 w 9804209"/>
              <a:gd name="connsiteY2452" fmla="*/ 1030261 h 7049157"/>
              <a:gd name="connsiteX2453" fmla="*/ 8176009 w 9804209"/>
              <a:gd name="connsiteY2453" fmla="*/ 957524 h 7049157"/>
              <a:gd name="connsiteX2454" fmla="*/ 8186499 w 9804209"/>
              <a:gd name="connsiteY2454" fmla="*/ 950303 h 7049157"/>
              <a:gd name="connsiteX2455" fmla="*/ 8206301 w 9804209"/>
              <a:gd name="connsiteY2455" fmla="*/ 344042 h 7049157"/>
              <a:gd name="connsiteX2456" fmla="*/ 8206806 w 9804209"/>
              <a:gd name="connsiteY2456" fmla="*/ 344378 h 7049157"/>
              <a:gd name="connsiteX2457" fmla="*/ 8220766 w 9804209"/>
              <a:gd name="connsiteY2457" fmla="*/ 356091 h 7049157"/>
              <a:gd name="connsiteX2458" fmla="*/ 8225632 w 9804209"/>
              <a:gd name="connsiteY2458" fmla="*/ 362843 h 7049157"/>
              <a:gd name="connsiteX2459" fmla="*/ 8227997 w 9804209"/>
              <a:gd name="connsiteY2459" fmla="*/ 365040 h 7049157"/>
              <a:gd name="connsiteX2460" fmla="*/ 8229274 w 9804209"/>
              <a:gd name="connsiteY2460" fmla="*/ 366723 h 7049157"/>
              <a:gd name="connsiteX2461" fmla="*/ 8238031 w 9804209"/>
              <a:gd name="connsiteY2461" fmla="*/ 374360 h 7049157"/>
              <a:gd name="connsiteX2462" fmla="*/ 8242257 w 9804209"/>
              <a:gd name="connsiteY2462" fmla="*/ 378285 h 7049157"/>
              <a:gd name="connsiteX2463" fmla="*/ 8312410 w 9804209"/>
              <a:gd name="connsiteY2463" fmla="*/ 430625 h 7049157"/>
              <a:gd name="connsiteX2464" fmla="*/ 8290321 w 9804209"/>
              <a:gd name="connsiteY2464" fmla="*/ 486732 h 7049157"/>
              <a:gd name="connsiteX2465" fmla="*/ 8281651 w 9804209"/>
              <a:gd name="connsiteY2465" fmla="*/ 544362 h 7049157"/>
              <a:gd name="connsiteX2466" fmla="*/ 8255640 w 9804209"/>
              <a:gd name="connsiteY2466" fmla="*/ 625533 h 7049157"/>
              <a:gd name="connsiteX2467" fmla="*/ 8269851 w 9804209"/>
              <a:gd name="connsiteY2467" fmla="*/ 714261 h 7049157"/>
              <a:gd name="connsiteX2468" fmla="*/ 8274563 w 9804209"/>
              <a:gd name="connsiteY2468" fmla="*/ 806009 h 7049157"/>
              <a:gd name="connsiteX2469" fmla="*/ 8235169 w 9804209"/>
              <a:gd name="connsiteY2469" fmla="*/ 843922 h 7049157"/>
              <a:gd name="connsiteX2470" fmla="*/ 8223333 w 9804209"/>
              <a:gd name="connsiteY2470" fmla="*/ 908391 h 7049157"/>
              <a:gd name="connsiteX2471" fmla="*/ 8235169 w 9804209"/>
              <a:gd name="connsiteY2471" fmla="*/ 972861 h 7049157"/>
              <a:gd name="connsiteX2472" fmla="*/ 8239666 w 9804209"/>
              <a:gd name="connsiteY2472" fmla="*/ 982262 h 7049157"/>
              <a:gd name="connsiteX2473" fmla="*/ 8243069 w 9804209"/>
              <a:gd name="connsiteY2473" fmla="*/ 990939 h 7049157"/>
              <a:gd name="connsiteX2474" fmla="*/ 8245472 w 9804209"/>
              <a:gd name="connsiteY2474" fmla="*/ 1003744 h 7049157"/>
              <a:gd name="connsiteX2475" fmla="*/ 8245118 w 9804209"/>
              <a:gd name="connsiteY2475" fmla="*/ 1014245 h 7049157"/>
              <a:gd name="connsiteX2476" fmla="*/ 8244150 w 9804209"/>
              <a:gd name="connsiteY2476" fmla="*/ 1021339 h 7049157"/>
              <a:gd name="connsiteX2477" fmla="*/ 8244886 w 9804209"/>
              <a:gd name="connsiteY2477" fmla="*/ 1021153 h 7049157"/>
              <a:gd name="connsiteX2478" fmla="*/ 8245118 w 9804209"/>
              <a:gd name="connsiteY2478" fmla="*/ 1014245 h 7049157"/>
              <a:gd name="connsiteX2479" fmla="*/ 8246097 w 9804209"/>
              <a:gd name="connsiteY2479" fmla="*/ 1007077 h 7049157"/>
              <a:gd name="connsiteX2480" fmla="*/ 8245472 w 9804209"/>
              <a:gd name="connsiteY2480" fmla="*/ 1003744 h 7049157"/>
              <a:gd name="connsiteX2481" fmla="*/ 8245679 w 9804209"/>
              <a:gd name="connsiteY2481" fmla="*/ 997595 h 7049157"/>
              <a:gd name="connsiteX2482" fmla="*/ 8243069 w 9804209"/>
              <a:gd name="connsiteY2482" fmla="*/ 990939 h 7049157"/>
              <a:gd name="connsiteX2483" fmla="*/ 8242586 w 9804209"/>
              <a:gd name="connsiteY2483" fmla="*/ 988364 h 7049157"/>
              <a:gd name="connsiteX2484" fmla="*/ 8239666 w 9804209"/>
              <a:gd name="connsiteY2484" fmla="*/ 982262 h 7049157"/>
              <a:gd name="connsiteX2485" fmla="*/ 8235908 w 9804209"/>
              <a:gd name="connsiteY2485" fmla="*/ 972678 h 7049157"/>
              <a:gd name="connsiteX2486" fmla="*/ 8224096 w 9804209"/>
              <a:gd name="connsiteY2486" fmla="*/ 908275 h 7049157"/>
              <a:gd name="connsiteX2487" fmla="*/ 8235908 w 9804209"/>
              <a:gd name="connsiteY2487" fmla="*/ 843886 h 7049157"/>
              <a:gd name="connsiteX2488" fmla="*/ 8275308 w 9804209"/>
              <a:gd name="connsiteY2488" fmla="*/ 806001 h 7049157"/>
              <a:gd name="connsiteX2489" fmla="*/ 8270583 w 9804209"/>
              <a:gd name="connsiteY2489" fmla="*/ 714323 h 7049157"/>
              <a:gd name="connsiteX2490" fmla="*/ 8256408 w 9804209"/>
              <a:gd name="connsiteY2490" fmla="*/ 625680 h 7049157"/>
              <a:gd name="connsiteX2491" fmla="*/ 8282414 w 9804209"/>
              <a:gd name="connsiteY2491" fmla="*/ 544613 h 7049157"/>
              <a:gd name="connsiteX2492" fmla="*/ 8291083 w 9804209"/>
              <a:gd name="connsiteY2492" fmla="*/ 487031 h 7049157"/>
              <a:gd name="connsiteX2493" fmla="*/ 8313145 w 9804209"/>
              <a:gd name="connsiteY2493" fmla="*/ 430959 h 7049157"/>
              <a:gd name="connsiteX2494" fmla="*/ 8242996 w 9804209"/>
              <a:gd name="connsiteY2494" fmla="*/ 378690 h 7049157"/>
              <a:gd name="connsiteX2495" fmla="*/ 8238031 w 9804209"/>
              <a:gd name="connsiteY2495" fmla="*/ 374360 h 7049157"/>
              <a:gd name="connsiteX2496" fmla="*/ 8227997 w 9804209"/>
              <a:gd name="connsiteY2496" fmla="*/ 365040 h 7049157"/>
              <a:gd name="connsiteX2497" fmla="*/ 8221972 w 9804209"/>
              <a:gd name="connsiteY2497" fmla="*/ 357103 h 7049157"/>
              <a:gd name="connsiteX2498" fmla="*/ 8220766 w 9804209"/>
              <a:gd name="connsiteY2498" fmla="*/ 356091 h 7049157"/>
              <a:gd name="connsiteX2499" fmla="*/ 8217425 w 9804209"/>
              <a:gd name="connsiteY2499" fmla="*/ 351453 h 7049157"/>
              <a:gd name="connsiteX2500" fmla="*/ 8206806 w 9804209"/>
              <a:gd name="connsiteY2500" fmla="*/ 344378 h 7049157"/>
              <a:gd name="connsiteX2501" fmla="*/ 8206432 w 9804209"/>
              <a:gd name="connsiteY2501" fmla="*/ 344065 h 7049157"/>
              <a:gd name="connsiteX2502" fmla="*/ 7784141 w 9804209"/>
              <a:gd name="connsiteY2502" fmla="*/ 276594 h 7049157"/>
              <a:gd name="connsiteX2503" fmla="*/ 7783884 w 9804209"/>
              <a:gd name="connsiteY2503" fmla="*/ 276633 h 7049157"/>
              <a:gd name="connsiteX2504" fmla="*/ 7789329 w 9804209"/>
              <a:gd name="connsiteY2504" fmla="*/ 281624 h 7049157"/>
              <a:gd name="connsiteX2505" fmla="*/ 7791369 w 9804209"/>
              <a:gd name="connsiteY2505" fmla="*/ 300937 h 7049157"/>
              <a:gd name="connsiteX2506" fmla="*/ 7806371 w 9804209"/>
              <a:gd name="connsiteY2506" fmla="*/ 394210 h 7049157"/>
              <a:gd name="connsiteX2507" fmla="*/ 7819181 w 9804209"/>
              <a:gd name="connsiteY2507" fmla="*/ 422690 h 7049157"/>
              <a:gd name="connsiteX2508" fmla="*/ 7825219 w 9804209"/>
              <a:gd name="connsiteY2508" fmla="*/ 427733 h 7049157"/>
              <a:gd name="connsiteX2509" fmla="*/ 7827389 w 9804209"/>
              <a:gd name="connsiteY2509" fmla="*/ 431718 h 7049157"/>
              <a:gd name="connsiteX2510" fmla="*/ 7844371 w 9804209"/>
              <a:gd name="connsiteY2510" fmla="*/ 443731 h 7049157"/>
              <a:gd name="connsiteX2511" fmla="*/ 7846379 w 9804209"/>
              <a:gd name="connsiteY2511" fmla="*/ 445409 h 7049157"/>
              <a:gd name="connsiteX2512" fmla="*/ 7846963 w 9804209"/>
              <a:gd name="connsiteY2512" fmla="*/ 445564 h 7049157"/>
              <a:gd name="connsiteX2513" fmla="*/ 7844371 w 9804209"/>
              <a:gd name="connsiteY2513" fmla="*/ 443731 h 7049157"/>
              <a:gd name="connsiteX2514" fmla="*/ 7825219 w 9804209"/>
              <a:gd name="connsiteY2514" fmla="*/ 427733 h 7049157"/>
              <a:gd name="connsiteX2515" fmla="*/ 7807182 w 9804209"/>
              <a:gd name="connsiteY2515" fmla="*/ 394599 h 7049157"/>
              <a:gd name="connsiteX2516" fmla="*/ 7792226 w 9804209"/>
              <a:gd name="connsiteY2516" fmla="*/ 301411 h 7049157"/>
              <a:gd name="connsiteX2517" fmla="*/ 7784141 w 9804209"/>
              <a:gd name="connsiteY2517" fmla="*/ 276594 h 7049157"/>
              <a:gd name="connsiteX2518" fmla="*/ 7633054 w 9804209"/>
              <a:gd name="connsiteY2518" fmla="*/ 275297 h 7049157"/>
              <a:gd name="connsiteX2519" fmla="*/ 7646350 w 9804209"/>
              <a:gd name="connsiteY2519" fmla="*/ 288808 h 7049157"/>
              <a:gd name="connsiteX2520" fmla="*/ 7660668 w 9804209"/>
              <a:gd name="connsiteY2520" fmla="*/ 300862 h 7049157"/>
              <a:gd name="connsiteX2521" fmla="*/ 7660956 w 9804209"/>
              <a:gd name="connsiteY2521" fmla="*/ 300868 h 7049157"/>
              <a:gd name="connsiteX2522" fmla="*/ 7647202 w 9804209"/>
              <a:gd name="connsiteY2522" fmla="*/ 289291 h 7049157"/>
              <a:gd name="connsiteX2523" fmla="*/ 7633699 w 9804209"/>
              <a:gd name="connsiteY2523" fmla="*/ 275568 h 7049157"/>
              <a:gd name="connsiteX2524" fmla="*/ 7707402 w 9804209"/>
              <a:gd name="connsiteY2524" fmla="*/ 242420 h 7049157"/>
              <a:gd name="connsiteX2525" fmla="*/ 7707372 w 9804209"/>
              <a:gd name="connsiteY2525" fmla="*/ 242430 h 7049157"/>
              <a:gd name="connsiteX2526" fmla="*/ 7718878 w 9804209"/>
              <a:gd name="connsiteY2526" fmla="*/ 250120 h 7049157"/>
              <a:gd name="connsiteX2527" fmla="*/ 7737289 w 9804209"/>
              <a:gd name="connsiteY2527" fmla="*/ 272874 h 7049157"/>
              <a:gd name="connsiteX2528" fmla="*/ 7737870 w 9804209"/>
              <a:gd name="connsiteY2528" fmla="*/ 273050 h 7049157"/>
              <a:gd name="connsiteX2529" fmla="*/ 7719714 w 9804209"/>
              <a:gd name="connsiteY2529" fmla="*/ 250652 h 7049157"/>
              <a:gd name="connsiteX2530" fmla="*/ 7707402 w 9804209"/>
              <a:gd name="connsiteY2530" fmla="*/ 242420 h 7049157"/>
              <a:gd name="connsiteX2531" fmla="*/ 7589831 w 9804209"/>
              <a:gd name="connsiteY2531" fmla="*/ 138409 h 7049157"/>
              <a:gd name="connsiteX2532" fmla="*/ 7591316 w 9804209"/>
              <a:gd name="connsiteY2532" fmla="*/ 139783 h 7049157"/>
              <a:gd name="connsiteX2533" fmla="*/ 7603852 w 9804209"/>
              <a:gd name="connsiteY2533" fmla="*/ 154304 h 7049157"/>
              <a:gd name="connsiteX2534" fmla="*/ 7605380 w 9804209"/>
              <a:gd name="connsiteY2534" fmla="*/ 161605 h 7049157"/>
              <a:gd name="connsiteX2535" fmla="*/ 7599141 w 9804209"/>
              <a:gd name="connsiteY2535" fmla="*/ 176466 h 7049157"/>
              <a:gd name="connsiteX2536" fmla="*/ 7595120 w 9804209"/>
              <a:gd name="connsiteY2536" fmla="*/ 183379 h 7049157"/>
              <a:gd name="connsiteX2537" fmla="*/ 7547570 w 9804209"/>
              <a:gd name="connsiteY2537" fmla="*/ 251106 h 7049157"/>
              <a:gd name="connsiteX2538" fmla="*/ 7548458 w 9804209"/>
              <a:gd name="connsiteY2538" fmla="*/ 251597 h 7049157"/>
              <a:gd name="connsiteX2539" fmla="*/ 7553731 w 9804209"/>
              <a:gd name="connsiteY2539" fmla="*/ 231423 h 7049157"/>
              <a:gd name="connsiteX2540" fmla="*/ 7595991 w 9804209"/>
              <a:gd name="connsiteY2540" fmla="*/ 183969 h 7049157"/>
              <a:gd name="connsiteX2541" fmla="*/ 7599141 w 9804209"/>
              <a:gd name="connsiteY2541" fmla="*/ 176466 h 7049157"/>
              <a:gd name="connsiteX2542" fmla="*/ 7606016 w 9804209"/>
              <a:gd name="connsiteY2542" fmla="*/ 164646 h 7049157"/>
              <a:gd name="connsiteX2543" fmla="*/ 7605380 w 9804209"/>
              <a:gd name="connsiteY2543" fmla="*/ 161605 h 7049157"/>
              <a:gd name="connsiteX2544" fmla="*/ 7606942 w 9804209"/>
              <a:gd name="connsiteY2544" fmla="*/ 157883 h 7049157"/>
              <a:gd name="connsiteX2545" fmla="*/ 7603852 w 9804209"/>
              <a:gd name="connsiteY2545" fmla="*/ 154304 h 7049157"/>
              <a:gd name="connsiteX2546" fmla="*/ 7603093 w 9804209"/>
              <a:gd name="connsiteY2546" fmla="*/ 150677 h 7049157"/>
              <a:gd name="connsiteX2547" fmla="*/ 7591316 w 9804209"/>
              <a:gd name="connsiteY2547" fmla="*/ 139783 h 7049157"/>
              <a:gd name="connsiteX2548" fmla="*/ 7590558 w 9804209"/>
              <a:gd name="connsiteY2548" fmla="*/ 138904 h 7049157"/>
              <a:gd name="connsiteX2549" fmla="*/ 7853688 w 9804209"/>
              <a:gd name="connsiteY2549" fmla="*/ 629 h 7049157"/>
              <a:gd name="connsiteX2550" fmla="*/ 7942737 w 9804209"/>
              <a:gd name="connsiteY2550" fmla="*/ 27903 h 7049157"/>
              <a:gd name="connsiteX2551" fmla="*/ 8023117 w 9804209"/>
              <a:gd name="connsiteY2551" fmla="*/ 52898 h 7049157"/>
              <a:gd name="connsiteX2552" fmla="*/ 8078291 w 9804209"/>
              <a:gd name="connsiteY2552" fmla="*/ 25624 h 7049157"/>
              <a:gd name="connsiteX2553" fmla="*/ 8116129 w 9804209"/>
              <a:gd name="connsiteY2553" fmla="*/ 33201 h 7049157"/>
              <a:gd name="connsiteX2554" fmla="*/ 8159472 w 9804209"/>
              <a:gd name="connsiteY2554" fmla="*/ 58210 h 7049157"/>
              <a:gd name="connsiteX2555" fmla="*/ 8203596 w 9804209"/>
              <a:gd name="connsiteY2555" fmla="*/ 80172 h 7049157"/>
              <a:gd name="connsiteX2556" fmla="*/ 8224096 w 9804209"/>
              <a:gd name="connsiteY2556" fmla="*/ 116547 h 7049157"/>
              <a:gd name="connsiteX2557" fmla="*/ 8269802 w 9804209"/>
              <a:gd name="connsiteY2557" fmla="*/ 138508 h 7049157"/>
              <a:gd name="connsiteX2558" fmla="*/ 8298951 w 9804209"/>
              <a:gd name="connsiteY2558" fmla="*/ 181705 h 7049157"/>
              <a:gd name="connsiteX2559" fmla="*/ 8328901 w 9804209"/>
              <a:gd name="connsiteY2559" fmla="*/ 221854 h 7049157"/>
              <a:gd name="connsiteX2560" fmla="*/ 8363575 w 9804209"/>
              <a:gd name="connsiteY2560" fmla="*/ 262772 h 7049157"/>
              <a:gd name="connsiteX2561" fmla="*/ 8379331 w 9804209"/>
              <a:gd name="connsiteY2561" fmla="*/ 298378 h 7049157"/>
              <a:gd name="connsiteX2562" fmla="*/ 8425837 w 9804209"/>
              <a:gd name="connsiteY2562" fmla="*/ 332473 h 7049157"/>
              <a:gd name="connsiteX2563" fmla="*/ 8427419 w 9804209"/>
              <a:gd name="connsiteY2563" fmla="*/ 368080 h 7049157"/>
              <a:gd name="connsiteX2564" fmla="*/ 8509380 w 9804209"/>
              <a:gd name="connsiteY2564" fmla="*/ 438535 h 7049157"/>
              <a:gd name="connsiteX2565" fmla="*/ 8535386 w 9804209"/>
              <a:gd name="connsiteY2565" fmla="*/ 492329 h 7049157"/>
              <a:gd name="connsiteX2566" fmla="*/ 8577148 w 9804209"/>
              <a:gd name="connsiteY2566" fmla="*/ 536281 h 7049157"/>
              <a:gd name="connsiteX2567" fmla="*/ 8591342 w 9804209"/>
              <a:gd name="connsiteY2567" fmla="*/ 596126 h 7049157"/>
              <a:gd name="connsiteX2568" fmla="*/ 8662272 w 9804209"/>
              <a:gd name="connsiteY2568" fmla="*/ 641590 h 7049157"/>
              <a:gd name="connsiteX2569" fmla="*/ 8770240 w 9804209"/>
              <a:gd name="connsiteY2569" fmla="*/ 615069 h 7049157"/>
              <a:gd name="connsiteX2570" fmla="*/ 8845095 w 9804209"/>
              <a:gd name="connsiteY2570" fmla="*/ 640834 h 7049157"/>
              <a:gd name="connsiteX2571" fmla="*/ 8907357 w 9804209"/>
              <a:gd name="connsiteY2571" fmla="*/ 624155 h 7049157"/>
              <a:gd name="connsiteX2572" fmla="*/ 8954644 w 9804209"/>
              <a:gd name="connsiteY2572" fmla="*/ 643869 h 7049157"/>
              <a:gd name="connsiteX2573" fmla="*/ 8986175 w 9804209"/>
              <a:gd name="connsiteY2573" fmla="*/ 668863 h 7049157"/>
              <a:gd name="connsiteX2574" fmla="*/ 9037386 w 9804209"/>
              <a:gd name="connsiteY2574" fmla="*/ 692348 h 7049157"/>
              <a:gd name="connsiteX2575" fmla="*/ 9071280 w 9804209"/>
              <a:gd name="connsiteY2575" fmla="*/ 689314 h 7049157"/>
              <a:gd name="connsiteX2576" fmla="*/ 9111479 w 9804209"/>
              <a:gd name="connsiteY2576" fmla="*/ 690084 h 7049157"/>
              <a:gd name="connsiteX2577" fmla="*/ 9121710 w 9804209"/>
              <a:gd name="connsiteY2577" fmla="*/ 736299 h 7049157"/>
              <a:gd name="connsiteX2578" fmla="*/ 9168997 w 9804209"/>
              <a:gd name="connsiteY2578" fmla="*/ 776449 h 7049157"/>
              <a:gd name="connsiteX2579" fmla="*/ 9165054 w 9804209"/>
              <a:gd name="connsiteY2579" fmla="*/ 814333 h 7049157"/>
              <a:gd name="connsiteX2580" fmla="*/ 9183191 w 9804209"/>
              <a:gd name="connsiteY2580" fmla="*/ 836309 h 7049157"/>
              <a:gd name="connsiteX2581" fmla="*/ 9229678 w 9804209"/>
              <a:gd name="connsiteY2581" fmla="*/ 886313 h 7049157"/>
              <a:gd name="connsiteX2582" fmla="*/ 9281690 w 9804209"/>
              <a:gd name="connsiteY2582" fmla="*/ 877212 h 7049157"/>
              <a:gd name="connsiteX2583" fmla="*/ 9370757 w 9804209"/>
              <a:gd name="connsiteY2583" fmla="*/ 859794 h 7049157"/>
              <a:gd name="connsiteX2584" fmla="*/ 9455863 w 9804209"/>
              <a:gd name="connsiteY2584" fmla="*/ 830242 h 7049157"/>
              <a:gd name="connsiteX2585" fmla="*/ 9471619 w 9804209"/>
              <a:gd name="connsiteY2585" fmla="*/ 812055 h 7049157"/>
              <a:gd name="connsiteX2586" fmla="*/ 9507875 w 9804209"/>
              <a:gd name="connsiteY2586" fmla="*/ 752209 h 7049157"/>
              <a:gd name="connsiteX2587" fmla="*/ 9563049 w 9804209"/>
              <a:gd name="connsiteY2587" fmla="*/ 727953 h 7049157"/>
              <a:gd name="connsiteX2588" fmla="*/ 9604031 w 9804209"/>
              <a:gd name="connsiteY2588" fmla="*/ 692348 h 7049157"/>
              <a:gd name="connsiteX2589" fmla="*/ 9667855 w 9804209"/>
              <a:gd name="connsiteY2589" fmla="*/ 646888 h 7049157"/>
              <a:gd name="connsiteX2590" fmla="*/ 9737203 w 9804209"/>
              <a:gd name="connsiteY2590" fmla="*/ 619611 h 7049157"/>
              <a:gd name="connsiteX2591" fmla="*/ 9739585 w 9804209"/>
              <a:gd name="connsiteY2591" fmla="*/ 681738 h 7049157"/>
              <a:gd name="connsiteX2592" fmla="*/ 9777403 w 9804209"/>
              <a:gd name="connsiteY2592" fmla="*/ 721900 h 7049157"/>
              <a:gd name="connsiteX2593" fmla="*/ 9804209 w 9804209"/>
              <a:gd name="connsiteY2593" fmla="*/ 763574 h 7049157"/>
              <a:gd name="connsiteX2594" fmla="*/ 9779765 w 9804209"/>
              <a:gd name="connsiteY2594" fmla="*/ 801444 h 7049157"/>
              <a:gd name="connsiteX2595" fmla="*/ 9746671 w 9804209"/>
              <a:gd name="connsiteY2595" fmla="*/ 820386 h 7049157"/>
              <a:gd name="connsiteX2596" fmla="*/ 9756923 w 9804209"/>
              <a:gd name="connsiteY2596" fmla="*/ 865847 h 7049157"/>
              <a:gd name="connsiteX2597" fmla="*/ 9751397 w 9804209"/>
              <a:gd name="connsiteY2597" fmla="*/ 899943 h 7049157"/>
              <a:gd name="connsiteX2598" fmla="*/ 9752979 w 9804209"/>
              <a:gd name="connsiteY2598" fmla="*/ 940861 h 7049157"/>
              <a:gd name="connsiteX2599" fmla="*/ 9752979 w 9804209"/>
              <a:gd name="connsiteY2599" fmla="*/ 987076 h 7049157"/>
              <a:gd name="connsiteX2600" fmla="*/ 9769515 w 9804209"/>
              <a:gd name="connsiteY2600" fmla="*/ 1024192 h 7049157"/>
              <a:gd name="connsiteX2601" fmla="*/ 9755341 w 9804209"/>
              <a:gd name="connsiteY2601" fmla="*/ 1068144 h 7049157"/>
              <a:gd name="connsiteX2602" fmla="*/ 9764791 w 9804209"/>
              <a:gd name="connsiteY2602" fmla="*/ 1106027 h 7049157"/>
              <a:gd name="connsiteX2603" fmla="*/ 9743509 w 9804209"/>
              <a:gd name="connsiteY2603" fmla="*/ 1133301 h 7049157"/>
              <a:gd name="connsiteX2604" fmla="*/ 9749035 w 9804209"/>
              <a:gd name="connsiteY2604" fmla="*/ 1164363 h 7049157"/>
              <a:gd name="connsiteX2605" fmla="*/ 9720667 w 9804209"/>
              <a:gd name="connsiteY2605" fmla="*/ 1210580 h 7049157"/>
              <a:gd name="connsiteX2606" fmla="*/ 9724611 w 9804209"/>
              <a:gd name="connsiteY2606" fmla="*/ 1251484 h 7049157"/>
              <a:gd name="connsiteX2607" fmla="*/ 9732479 w 9804209"/>
              <a:gd name="connsiteY2607" fmla="*/ 1300734 h 7049157"/>
              <a:gd name="connsiteX2608" fmla="*/ 9693079 w 9804209"/>
              <a:gd name="connsiteY2608" fmla="*/ 1303768 h 7049157"/>
              <a:gd name="connsiteX2609" fmla="*/ 9671797 w 9804209"/>
              <a:gd name="connsiteY2609" fmla="*/ 1305277 h 7049157"/>
              <a:gd name="connsiteX2610" fmla="*/ 9615061 w 9804209"/>
              <a:gd name="connsiteY2610" fmla="*/ 1310590 h 7049157"/>
              <a:gd name="connsiteX2611" fmla="*/ 9534681 w 9804209"/>
              <a:gd name="connsiteY2611" fmla="*/ 1297700 h 7049157"/>
              <a:gd name="connsiteX2612" fmla="*/ 9500007 w 9804209"/>
              <a:gd name="connsiteY2612" fmla="*/ 1365893 h 7049157"/>
              <a:gd name="connsiteX2613" fmla="*/ 9437745 w 9804209"/>
              <a:gd name="connsiteY2613" fmla="*/ 1400745 h 7049157"/>
              <a:gd name="connsiteX2614" fmla="*/ 9439307 w 9804209"/>
              <a:gd name="connsiteY2614" fmla="*/ 1441663 h 7049157"/>
              <a:gd name="connsiteX2615" fmla="*/ 9493699 w 9804209"/>
              <a:gd name="connsiteY2615" fmla="*/ 1502264 h 7049157"/>
              <a:gd name="connsiteX2616" fmla="*/ 9529155 w 9804209"/>
              <a:gd name="connsiteY2616" fmla="*/ 1608342 h 7049157"/>
              <a:gd name="connsiteX2617" fmla="*/ 9556743 w 9804209"/>
              <a:gd name="connsiteY2617" fmla="*/ 1666679 h 7049157"/>
              <a:gd name="connsiteX2618" fmla="*/ 9433801 w 9804209"/>
              <a:gd name="connsiteY2618" fmla="*/ 1666679 h 7049157"/>
              <a:gd name="connsiteX2619" fmla="*/ 9390457 w 9804209"/>
              <a:gd name="connsiteY2619" fmla="*/ 1626530 h 7049157"/>
              <a:gd name="connsiteX2620" fmla="*/ 9354201 w 9804209"/>
              <a:gd name="connsiteY2620" fmla="*/ 1626530 h 7049157"/>
              <a:gd name="connsiteX2621" fmla="*/ 9317946 w 9804209"/>
              <a:gd name="connsiteY2621" fmla="*/ 1615919 h 7049157"/>
              <a:gd name="connsiteX2622" fmla="*/ 9284071 w 9804209"/>
              <a:gd name="connsiteY2622" fmla="*/ 1638650 h 7049157"/>
              <a:gd name="connsiteX2623" fmla="*/ 9227315 w 9804209"/>
              <a:gd name="connsiteY2623" fmla="*/ 1662136 h 7049157"/>
              <a:gd name="connsiteX2624" fmla="*/ 9211555 w 9804209"/>
              <a:gd name="connsiteY2624" fmla="*/ 1675957 h 7049157"/>
              <a:gd name="connsiteX2625" fmla="*/ 9211561 w 9804209"/>
              <a:gd name="connsiteY2625" fmla="*/ 1675989 h 7049157"/>
              <a:gd name="connsiteX2626" fmla="*/ 9214232 w 9804209"/>
              <a:gd name="connsiteY2626" fmla="*/ 1668257 h 7049157"/>
              <a:gd name="connsiteX2627" fmla="*/ 9227135 w 9804209"/>
              <a:gd name="connsiteY2627" fmla="*/ 1662690 h 7049157"/>
              <a:gd name="connsiteX2628" fmla="*/ 9283895 w 9804209"/>
              <a:gd name="connsiteY2628" fmla="*/ 1639211 h 7049157"/>
              <a:gd name="connsiteX2629" fmla="*/ 9317794 w 9804209"/>
              <a:gd name="connsiteY2629" fmla="*/ 1616481 h 7049157"/>
              <a:gd name="connsiteX2630" fmla="*/ 9354069 w 9804209"/>
              <a:gd name="connsiteY2630" fmla="*/ 1627090 h 7049157"/>
              <a:gd name="connsiteX2631" fmla="*/ 9390329 w 9804209"/>
              <a:gd name="connsiteY2631" fmla="*/ 1627090 h 7049157"/>
              <a:gd name="connsiteX2632" fmla="*/ 9433689 w 9804209"/>
              <a:gd name="connsiteY2632" fmla="*/ 1667243 h 7049157"/>
              <a:gd name="connsiteX2633" fmla="*/ 9556669 w 9804209"/>
              <a:gd name="connsiteY2633" fmla="*/ 1667243 h 7049157"/>
              <a:gd name="connsiteX2634" fmla="*/ 9559029 w 9804209"/>
              <a:gd name="connsiteY2634" fmla="*/ 1674056 h 7049157"/>
              <a:gd name="connsiteX2635" fmla="*/ 9569287 w 9804209"/>
              <a:gd name="connsiteY2635" fmla="*/ 1759662 h 7049157"/>
              <a:gd name="connsiteX2636" fmla="*/ 9495967 w 9804209"/>
              <a:gd name="connsiteY2636" fmla="*/ 1808148 h 7049157"/>
              <a:gd name="connsiteX2637" fmla="*/ 9451813 w 9804209"/>
              <a:gd name="connsiteY2637" fmla="*/ 1840724 h 7049157"/>
              <a:gd name="connsiteX2638" fmla="*/ 9407671 w 9804209"/>
              <a:gd name="connsiteY2638" fmla="*/ 1802847 h 7049157"/>
              <a:gd name="connsiteX2639" fmla="*/ 9360371 w 9804209"/>
              <a:gd name="connsiteY2639" fmla="*/ 1834668 h 7049157"/>
              <a:gd name="connsiteX2640" fmla="*/ 9375351 w 9804209"/>
              <a:gd name="connsiteY2640" fmla="*/ 1894511 h 7049157"/>
              <a:gd name="connsiteX2641" fmla="*/ 9320169 w 9804209"/>
              <a:gd name="connsiteY2641" fmla="*/ 1930118 h 7049157"/>
              <a:gd name="connsiteX2642" fmla="*/ 9290211 w 9804209"/>
              <a:gd name="connsiteY2642" fmla="*/ 1996780 h 7049157"/>
              <a:gd name="connsiteX2643" fmla="*/ 9227135 w 9804209"/>
              <a:gd name="connsiteY2643" fmla="*/ 2030111 h 7049157"/>
              <a:gd name="connsiteX2644" fmla="*/ 9164073 w 9804209"/>
              <a:gd name="connsiteY2644" fmla="*/ 2036177 h 7049157"/>
              <a:gd name="connsiteX2645" fmla="*/ 9143575 w 9804209"/>
              <a:gd name="connsiteY2645" fmla="*/ 2079352 h 7049157"/>
              <a:gd name="connsiteX2646" fmla="*/ 9192453 w 9804209"/>
              <a:gd name="connsiteY2646" fmla="*/ 2116472 h 7049157"/>
              <a:gd name="connsiteX2647" fmla="*/ 9190874 w 9804209"/>
              <a:gd name="connsiteY2647" fmla="*/ 2159661 h 7049157"/>
              <a:gd name="connsiteX2648" fmla="*/ 9149877 w 9804209"/>
              <a:gd name="connsiteY2648" fmla="*/ 2162693 h 7049157"/>
              <a:gd name="connsiteX2649" fmla="*/ 9115977 w 9804209"/>
              <a:gd name="connsiteY2649" fmla="*/ 2176324 h 7049157"/>
              <a:gd name="connsiteX2650" fmla="*/ 9086815 w 9804209"/>
              <a:gd name="connsiteY2650" fmla="*/ 2176324 h 7049157"/>
              <a:gd name="connsiteX2651" fmla="*/ 9051337 w 9804209"/>
              <a:gd name="connsiteY2651" fmla="*/ 2176324 h 7049157"/>
              <a:gd name="connsiteX2652" fmla="*/ 9003255 w 9804209"/>
              <a:gd name="connsiteY2652" fmla="*/ 2162693 h 7049157"/>
              <a:gd name="connsiteX2653" fmla="*/ 8948074 w 9804209"/>
              <a:gd name="connsiteY2653" fmla="*/ 2142994 h 7049157"/>
              <a:gd name="connsiteX2654" fmla="*/ 8917319 w 9804209"/>
              <a:gd name="connsiteY2654" fmla="*/ 2227088 h 7049157"/>
              <a:gd name="connsiteX2655" fmla="*/ 8872380 w 9804209"/>
              <a:gd name="connsiteY2655" fmla="*/ 2319506 h 7049157"/>
              <a:gd name="connsiteX2656" fmla="*/ 8843709 w 9804209"/>
              <a:gd name="connsiteY2656" fmla="*/ 2352839 h 7049157"/>
              <a:gd name="connsiteX2657" fmla="*/ 8794868 w 9804209"/>
              <a:gd name="connsiteY2657" fmla="*/ 2385820 h 7049157"/>
              <a:gd name="connsiteX2658" fmla="*/ 8794842 w 9804209"/>
              <a:gd name="connsiteY2658" fmla="*/ 2386883 h 7049157"/>
              <a:gd name="connsiteX2659" fmla="*/ 8756215 w 9804209"/>
              <a:gd name="connsiteY2659" fmla="*/ 2407330 h 7049157"/>
              <a:gd name="connsiteX2660" fmla="*/ 8638768 w 9804209"/>
              <a:gd name="connsiteY2660" fmla="*/ 2517134 h 7049157"/>
              <a:gd name="connsiteX2661" fmla="*/ 8620635 w 9804209"/>
              <a:gd name="connsiteY2661" fmla="*/ 2579236 h 7049157"/>
              <a:gd name="connsiteX2662" fmla="*/ 8566238 w 9804209"/>
              <a:gd name="connsiteY2662" fmla="*/ 2606493 h 7049157"/>
              <a:gd name="connsiteX2663" fmla="*/ 8480321 w 9804209"/>
              <a:gd name="connsiteY2663" fmla="*/ 2640570 h 7049157"/>
              <a:gd name="connsiteX2664" fmla="*/ 8397544 w 9804209"/>
              <a:gd name="connsiteY2664" fmla="*/ 2688279 h 7049157"/>
              <a:gd name="connsiteX2665" fmla="*/ 8298219 w 9804209"/>
              <a:gd name="connsiteY2665" fmla="*/ 2789005 h 7049157"/>
              <a:gd name="connsiteX2666" fmla="*/ 8205205 w 9804209"/>
              <a:gd name="connsiteY2666" fmla="*/ 2870792 h 7049157"/>
              <a:gd name="connsiteX2667" fmla="*/ 8132685 w 9804209"/>
              <a:gd name="connsiteY2667" fmla="*/ 2882151 h 7049157"/>
              <a:gd name="connsiteX2668" fmla="*/ 8167365 w 9804209"/>
              <a:gd name="connsiteY2668" fmla="*/ 2839740 h 7049157"/>
              <a:gd name="connsiteX2669" fmla="*/ 8215452 w 9804209"/>
              <a:gd name="connsiteY2669" fmla="*/ 2789005 h 7049157"/>
              <a:gd name="connsiteX2670" fmla="*/ 8194957 w 9804209"/>
              <a:gd name="connsiteY2670" fmla="*/ 2772339 h 7049157"/>
              <a:gd name="connsiteX2671" fmla="*/ 8142932 w 9804209"/>
              <a:gd name="connsiteY2671" fmla="*/ 2735988 h 7049157"/>
              <a:gd name="connsiteX2672" fmla="*/ 8173675 w 9804209"/>
              <a:gd name="connsiteY2672" fmla="*/ 2660262 h 7049157"/>
              <a:gd name="connsiteX2673" fmla="*/ 8246195 w 9804209"/>
              <a:gd name="connsiteY2673" fmla="*/ 2570142 h 7049157"/>
              <a:gd name="connsiteX2674" fmla="*/ 8208355 w 9804209"/>
              <a:gd name="connsiteY2674" fmla="*/ 2508809 h 7049157"/>
              <a:gd name="connsiteX2675" fmla="*/ 8077500 w 9804209"/>
              <a:gd name="connsiteY2675" fmla="*/ 2483057 h 7049157"/>
              <a:gd name="connsiteX2676" fmla="*/ 7971078 w 9804209"/>
              <a:gd name="connsiteY2676" fmla="*/ 2612552 h 7049157"/>
              <a:gd name="connsiteX2677" fmla="*/ 7876489 w 9804209"/>
              <a:gd name="connsiteY2677" fmla="*/ 2706458 h 7049157"/>
              <a:gd name="connsiteX2678" fmla="*/ 7800022 w 9804209"/>
              <a:gd name="connsiteY2678" fmla="*/ 2614065 h 7049157"/>
              <a:gd name="connsiteX2679" fmla="*/ 7765536 w 9804209"/>
              <a:gd name="connsiteY2679" fmla="*/ 2595040 h 7049157"/>
              <a:gd name="connsiteX2680" fmla="*/ 7764667 w 9804209"/>
              <a:gd name="connsiteY2680" fmla="*/ 2594865 h 7049157"/>
              <a:gd name="connsiteX2681" fmla="*/ 7786877 w 9804209"/>
              <a:gd name="connsiteY2681" fmla="*/ 2602678 h 7049157"/>
              <a:gd name="connsiteX2682" fmla="*/ 7799016 w 9804209"/>
              <a:gd name="connsiteY2682" fmla="*/ 2613874 h 7049157"/>
              <a:gd name="connsiteX2683" fmla="*/ 7875463 w 9804209"/>
              <a:gd name="connsiteY2683" fmla="*/ 2706390 h 7049157"/>
              <a:gd name="connsiteX2684" fmla="*/ 7832114 w 9804209"/>
              <a:gd name="connsiteY2684" fmla="*/ 2729898 h 7049157"/>
              <a:gd name="connsiteX2685" fmla="*/ 7784047 w 9804209"/>
              <a:gd name="connsiteY2685" fmla="*/ 2848188 h 7049157"/>
              <a:gd name="connsiteX2686" fmla="*/ 7698155 w 9804209"/>
              <a:gd name="connsiteY2686" fmla="*/ 2887618 h 7049157"/>
              <a:gd name="connsiteX2687" fmla="*/ 7628807 w 9804209"/>
              <a:gd name="connsiteY2687" fmla="*/ 2912644 h 7049157"/>
              <a:gd name="connsiteX2688" fmla="*/ 7598072 w 9804209"/>
              <a:gd name="connsiteY2688" fmla="*/ 2902792 h 7049157"/>
              <a:gd name="connsiteX2689" fmla="*/ 7587043 w 9804209"/>
              <a:gd name="connsiteY2689" fmla="*/ 2880801 h 7049157"/>
              <a:gd name="connsiteX2690" fmla="*/ 7571277 w 9804209"/>
              <a:gd name="connsiteY2690" fmla="*/ 2848947 h 7049157"/>
              <a:gd name="connsiteX2691" fmla="*/ 7548429 w 9804209"/>
              <a:gd name="connsiteY2691" fmla="*/ 2834542 h 7049157"/>
              <a:gd name="connsiteX2692" fmla="*/ 7523312 w 9804209"/>
              <a:gd name="connsiteY2692" fmla="*/ 2815486 h 7049157"/>
              <a:gd name="connsiteX2693" fmla="*/ 7496764 w 9804209"/>
              <a:gd name="connsiteY2693" fmla="*/ 2798356 h 7049157"/>
              <a:gd name="connsiteX2694" fmla="*/ 7496791 w 9804209"/>
              <a:gd name="connsiteY2694" fmla="*/ 2798417 h 7049157"/>
              <a:gd name="connsiteX2695" fmla="*/ 7548563 w 9804209"/>
              <a:gd name="connsiteY2695" fmla="*/ 2834827 h 7049157"/>
              <a:gd name="connsiteX2696" fmla="*/ 7571310 w 9804209"/>
              <a:gd name="connsiteY2696" fmla="*/ 2849239 h 7049157"/>
              <a:gd name="connsiteX2697" fmla="*/ 7586998 w 9804209"/>
              <a:gd name="connsiteY2697" fmla="*/ 2881098 h 7049157"/>
              <a:gd name="connsiteX2698" fmla="*/ 7597981 w 9804209"/>
              <a:gd name="connsiteY2698" fmla="*/ 2903096 h 7049157"/>
              <a:gd name="connsiteX2699" fmla="*/ 7577585 w 9804209"/>
              <a:gd name="connsiteY2699" fmla="*/ 2915992 h 7049157"/>
              <a:gd name="connsiteX2700" fmla="*/ 7543073 w 9804209"/>
              <a:gd name="connsiteY2700" fmla="*/ 2986536 h 7049157"/>
              <a:gd name="connsiteX2701" fmla="*/ 7541502 w 9804209"/>
              <a:gd name="connsiteY2701" fmla="*/ 2996394 h 7049157"/>
              <a:gd name="connsiteX2702" fmla="*/ 7541478 w 9804209"/>
              <a:gd name="connsiteY2702" fmla="*/ 2996409 h 7049157"/>
              <a:gd name="connsiteX2703" fmla="*/ 7555324 w 9804209"/>
              <a:gd name="connsiteY2703" fmla="*/ 3031792 h 7049157"/>
              <a:gd name="connsiteX2704" fmla="*/ 7589406 w 9804209"/>
              <a:gd name="connsiteY2704" fmla="*/ 3065822 h 7049157"/>
              <a:gd name="connsiteX2705" fmla="*/ 7589302 w 9804209"/>
              <a:gd name="connsiteY2705" fmla="*/ 3065982 h 7049157"/>
              <a:gd name="connsiteX2706" fmla="*/ 7594725 w 9804209"/>
              <a:gd name="connsiteY2706" fmla="*/ 3070459 h 7049157"/>
              <a:gd name="connsiteX2707" fmla="*/ 7773734 w 9804209"/>
              <a:gd name="connsiteY2707" fmla="*/ 3070459 h 7049157"/>
              <a:gd name="connsiteX2708" fmla="*/ 7832089 w 9804209"/>
              <a:gd name="connsiteY2708" fmla="*/ 3129627 h 7049157"/>
              <a:gd name="connsiteX2709" fmla="*/ 7824987 w 9804209"/>
              <a:gd name="connsiteY2709" fmla="*/ 3179698 h 7049157"/>
              <a:gd name="connsiteX2710" fmla="*/ 7842337 w 9804209"/>
              <a:gd name="connsiteY2710" fmla="*/ 3227494 h 7049157"/>
              <a:gd name="connsiteX2711" fmla="*/ 7935393 w 9804209"/>
              <a:gd name="connsiteY2711" fmla="*/ 3236599 h 7049157"/>
              <a:gd name="connsiteX2712" fmla="*/ 7983488 w 9804209"/>
              <a:gd name="connsiteY2712" fmla="*/ 3205495 h 7049157"/>
              <a:gd name="connsiteX2713" fmla="*/ 8031595 w 9804209"/>
              <a:gd name="connsiteY2713" fmla="*/ 3129627 h 7049157"/>
              <a:gd name="connsiteX2714" fmla="*/ 8073386 w 9804209"/>
              <a:gd name="connsiteY2714" fmla="*/ 3084112 h 7049157"/>
              <a:gd name="connsiteX2715" fmla="*/ 8152249 w 9804209"/>
              <a:gd name="connsiteY2715" fmla="*/ 3075766 h 7049157"/>
              <a:gd name="connsiteX2716" fmla="*/ 8207447 w 9804209"/>
              <a:gd name="connsiteY2716" fmla="*/ 3098523 h 7049157"/>
              <a:gd name="connsiteX2717" fmla="*/ 8255542 w 9804209"/>
              <a:gd name="connsiteY2717" fmla="*/ 3115216 h 7049157"/>
              <a:gd name="connsiteX2718" fmla="*/ 8328090 w 9804209"/>
              <a:gd name="connsiteY2718" fmla="*/ 3101563 h 7049157"/>
              <a:gd name="connsiteX2719" fmla="*/ 8383298 w 9804209"/>
              <a:gd name="connsiteY2719" fmla="*/ 3087145 h 7049157"/>
              <a:gd name="connsiteX2720" fmla="*/ 8448744 w 9804209"/>
              <a:gd name="connsiteY2720" fmla="*/ 3093216 h 7049157"/>
              <a:gd name="connsiteX2721" fmla="*/ 8458992 w 9804209"/>
              <a:gd name="connsiteY2721" fmla="*/ 3174391 h 7049157"/>
              <a:gd name="connsiteX2722" fmla="*/ 8396704 w 9804209"/>
              <a:gd name="connsiteY2722" fmla="*/ 3197149 h 7049157"/>
              <a:gd name="connsiteX2723" fmla="*/ 8328090 w 9804209"/>
              <a:gd name="connsiteY2723" fmla="*/ 3227494 h 7049157"/>
              <a:gd name="connsiteX2724" fmla="*/ 8210593 w 9804209"/>
              <a:gd name="connsiteY2724" fmla="*/ 3295009 h 7049157"/>
              <a:gd name="connsiteX2725" fmla="*/ 8179848 w 9804209"/>
              <a:gd name="connsiteY2725" fmla="*/ 3382256 h 7049157"/>
              <a:gd name="connsiteX2726" fmla="*/ 8104143 w 9804209"/>
              <a:gd name="connsiteY2726" fmla="*/ 3421699 h 7049157"/>
              <a:gd name="connsiteX2727" fmla="*/ 8093894 w 9804209"/>
              <a:gd name="connsiteY2727" fmla="*/ 3461149 h 7049157"/>
              <a:gd name="connsiteX2728" fmla="*/ 8052889 w 9804209"/>
              <a:gd name="connsiteY2728" fmla="*/ 3514253 h 7049157"/>
              <a:gd name="connsiteX2729" fmla="*/ 7990590 w 9804209"/>
              <a:gd name="connsiteY2729" fmla="*/ 3596186 h 7049157"/>
              <a:gd name="connsiteX2730" fmla="*/ 7978562 w 9804209"/>
              <a:gd name="connsiteY2730" fmla="*/ 3614488 h 7049157"/>
              <a:gd name="connsiteX2731" fmla="*/ 7970174 w 9804209"/>
              <a:gd name="connsiteY2731" fmla="*/ 3626401 h 7049157"/>
              <a:gd name="connsiteX2732" fmla="*/ 7970648 w 9804209"/>
              <a:gd name="connsiteY2732" fmla="*/ 3626445 h 7049157"/>
              <a:gd name="connsiteX2733" fmla="*/ 7963547 w 9804209"/>
              <a:gd name="connsiteY2733" fmla="*/ 3658276 h 7049157"/>
              <a:gd name="connsiteX2734" fmla="*/ 8042430 w 9804209"/>
              <a:gd name="connsiteY2734" fmla="*/ 3708303 h 7049157"/>
              <a:gd name="connsiteX2735" fmla="*/ 8135515 w 9804209"/>
              <a:gd name="connsiteY2735" fmla="*/ 3731042 h 7049157"/>
              <a:gd name="connsiteX2736" fmla="*/ 8184423 w 9804209"/>
              <a:gd name="connsiteY2736" fmla="*/ 3781817 h 7049157"/>
              <a:gd name="connsiteX2737" fmla="*/ 8215188 w 9804209"/>
              <a:gd name="connsiteY2737" fmla="*/ 3820475 h 7049157"/>
              <a:gd name="connsiteX2738" fmla="*/ 8260155 w 9804209"/>
              <a:gd name="connsiteY2738" fmla="*/ 3877316 h 7049157"/>
              <a:gd name="connsiteX2739" fmla="*/ 8363502 w 9804209"/>
              <a:gd name="connsiteY2739" fmla="*/ 3978125 h 7049157"/>
              <a:gd name="connsiteX2740" fmla="*/ 8356400 w 9804209"/>
              <a:gd name="connsiteY2740" fmla="*/ 4020564 h 7049157"/>
              <a:gd name="connsiteX2741" fmla="*/ 8414770 w 9804209"/>
              <a:gd name="connsiteY2741" fmla="*/ 4048607 h 7049157"/>
              <a:gd name="connsiteX2742" fmla="*/ 8469989 w 9804209"/>
              <a:gd name="connsiteY2742" fmla="*/ 4096356 h 7049157"/>
              <a:gd name="connsiteX2743" fmla="*/ 8532309 w 9804209"/>
              <a:gd name="connsiteY2743" fmla="*/ 4116062 h 7049157"/>
              <a:gd name="connsiteX2744" fmla="*/ 8566235 w 9804209"/>
              <a:gd name="connsiteY2744" fmla="*/ 4149416 h 7049157"/>
              <a:gd name="connsiteX2745" fmla="*/ 8587538 w 9804209"/>
              <a:gd name="connsiteY2745" fmla="*/ 4213839 h 7049157"/>
              <a:gd name="connsiteX2746" fmla="*/ 8480251 w 9804209"/>
              <a:gd name="connsiteY2746" fmla="*/ 4180485 h 7049157"/>
              <a:gd name="connsiteX2747" fmla="*/ 8456587 w 9804209"/>
              <a:gd name="connsiteY2747" fmla="*/ 4181247 h 7049157"/>
              <a:gd name="connsiteX2748" fmla="*/ 8456351 w 9804209"/>
              <a:gd name="connsiteY2748" fmla="*/ 4181210 h 7049157"/>
              <a:gd name="connsiteX2749" fmla="*/ 8464705 w 9804209"/>
              <a:gd name="connsiteY2749" fmla="*/ 4203059 h 7049157"/>
              <a:gd name="connsiteX2750" fmla="*/ 8486829 w 9804209"/>
              <a:gd name="connsiteY2750" fmla="*/ 4222576 h 7049157"/>
              <a:gd name="connsiteX2751" fmla="*/ 8569427 w 9804209"/>
              <a:gd name="connsiteY2751" fmla="*/ 4259137 h 7049157"/>
              <a:gd name="connsiteX2752" fmla="*/ 8614265 w 9804209"/>
              <a:gd name="connsiteY2752" fmla="*/ 4323881 h 7049157"/>
              <a:gd name="connsiteX2753" fmla="*/ 8500202 w 9804209"/>
              <a:gd name="connsiteY2753" fmla="*/ 4383292 h 7049157"/>
              <a:gd name="connsiteX2754" fmla="*/ 8489189 w 9804209"/>
              <a:gd name="connsiteY2754" fmla="*/ 4393195 h 7049157"/>
              <a:gd name="connsiteX2755" fmla="*/ 8489126 w 9804209"/>
              <a:gd name="connsiteY2755" fmla="*/ 4393132 h 7049157"/>
              <a:gd name="connsiteX2756" fmla="*/ 8472303 w 9804209"/>
              <a:gd name="connsiteY2756" fmla="*/ 4421419 h 7049157"/>
              <a:gd name="connsiteX2757" fmla="*/ 8459696 w 9804209"/>
              <a:gd name="connsiteY2757" fmla="*/ 4452276 h 7049157"/>
              <a:gd name="connsiteX2758" fmla="*/ 8373810 w 9804209"/>
              <a:gd name="connsiteY2758" fmla="*/ 4455315 h 7049157"/>
              <a:gd name="connsiteX2759" fmla="*/ 8384054 w 9804209"/>
              <a:gd name="connsiteY2759" fmla="*/ 4491775 h 7049157"/>
              <a:gd name="connsiteX2760" fmla="*/ 8411628 w 9804209"/>
              <a:gd name="connsiteY2760" fmla="*/ 4519880 h 7049157"/>
              <a:gd name="connsiteX2761" fmla="*/ 8490427 w 9804209"/>
              <a:gd name="connsiteY2761" fmla="*/ 4463670 h 7049157"/>
              <a:gd name="connsiteX2762" fmla="*/ 8587344 w 9804209"/>
              <a:gd name="connsiteY2762" fmla="*/ 4483420 h 7049157"/>
              <a:gd name="connsiteX2763" fmla="*/ 8680323 w 9804209"/>
              <a:gd name="connsiteY2763" fmla="*/ 4500131 h 7049157"/>
              <a:gd name="connsiteX2764" fmla="*/ 8662986 w 9804209"/>
              <a:gd name="connsiteY2764" fmla="*/ 4554064 h 7049157"/>
              <a:gd name="connsiteX2765" fmla="*/ 8693717 w 9804209"/>
              <a:gd name="connsiteY2765" fmla="*/ 4615590 h 7049157"/>
              <a:gd name="connsiteX2766" fmla="*/ 8652742 w 9804209"/>
              <a:gd name="connsiteY2766" fmla="*/ 4643695 h 7049157"/>
              <a:gd name="connsiteX2767" fmla="*/ 8642499 w 9804209"/>
              <a:gd name="connsiteY2767" fmla="*/ 4686227 h 7049157"/>
              <a:gd name="connsiteX2768" fmla="*/ 8652742 w 9804209"/>
              <a:gd name="connsiteY2768" fmla="*/ 4734082 h 7049157"/>
              <a:gd name="connsiteX2769" fmla="*/ 8680323 w 9804209"/>
              <a:gd name="connsiteY2769" fmla="*/ 4810042 h 7049157"/>
              <a:gd name="connsiteX2770" fmla="*/ 8642499 w 9804209"/>
              <a:gd name="connsiteY2770" fmla="*/ 4844219 h 7049157"/>
              <a:gd name="connsiteX2771" fmla="*/ 8603893 w 9804209"/>
              <a:gd name="connsiteY2771" fmla="*/ 4832825 h 7049157"/>
              <a:gd name="connsiteX2772" fmla="*/ 8573163 w 9804209"/>
              <a:gd name="connsiteY2772" fmla="*/ 4863969 h 7049157"/>
              <a:gd name="connsiteX2773" fmla="*/ 8538488 w 9804209"/>
              <a:gd name="connsiteY2773" fmla="*/ 4928534 h 7049157"/>
              <a:gd name="connsiteX2774" fmla="*/ 8521945 w 9804209"/>
              <a:gd name="connsiteY2774" fmla="*/ 5015882 h 7049157"/>
              <a:gd name="connsiteX2775" fmla="*/ 8500670 w 9804209"/>
              <a:gd name="connsiteY2775" fmla="*/ 5066020 h 7049157"/>
              <a:gd name="connsiteX2776" fmla="*/ 8499367 w 9804209"/>
              <a:gd name="connsiteY2776" fmla="*/ 5065840 h 7049157"/>
              <a:gd name="connsiteX2777" fmla="*/ 8479715 w 9804209"/>
              <a:gd name="connsiteY2777" fmla="*/ 5090551 h 7049157"/>
              <a:gd name="connsiteX2778" fmla="*/ 8428458 w 9804209"/>
              <a:gd name="connsiteY2778" fmla="*/ 5160329 h 7049157"/>
              <a:gd name="connsiteX2779" fmla="*/ 8363002 w 9804209"/>
              <a:gd name="connsiteY2779" fmla="*/ 5180046 h 7049157"/>
              <a:gd name="connsiteX2780" fmla="*/ 8380354 w 9804209"/>
              <a:gd name="connsiteY2780" fmla="*/ 5233889 h 7049157"/>
              <a:gd name="connsiteX2781" fmla="*/ 8369315 w 9804209"/>
              <a:gd name="connsiteY2781" fmla="*/ 5284702 h 7049157"/>
              <a:gd name="connsiteX2782" fmla="*/ 8386661 w 9804209"/>
              <a:gd name="connsiteY2782" fmla="*/ 5349170 h 7049157"/>
              <a:gd name="connsiteX2783" fmla="*/ 8355909 w 9804209"/>
              <a:gd name="connsiteY2783" fmla="*/ 5408322 h 7049157"/>
              <a:gd name="connsiteX2784" fmla="*/ 8321211 w 9804209"/>
              <a:gd name="connsiteY2784" fmla="*/ 5447765 h 7049157"/>
              <a:gd name="connsiteX2785" fmla="*/ 8283360 w 9804209"/>
              <a:gd name="connsiteY2785" fmla="*/ 5486440 h 7049157"/>
              <a:gd name="connsiteX2786" fmla="*/ 8283360 w 9804209"/>
              <a:gd name="connsiteY2786" fmla="*/ 5545600 h 7049157"/>
              <a:gd name="connsiteX2787" fmla="*/ 8235256 w 9804209"/>
              <a:gd name="connsiteY2787" fmla="*/ 5591103 h 7049157"/>
              <a:gd name="connsiteX2788" fmla="*/ 8156394 w 9804209"/>
              <a:gd name="connsiteY2788" fmla="*/ 5627507 h 7049157"/>
              <a:gd name="connsiteX2789" fmla="*/ 8128796 w 9804209"/>
              <a:gd name="connsiteY2789" fmla="*/ 5677560 h 7049157"/>
              <a:gd name="connsiteX2790" fmla="*/ 8066499 w 9804209"/>
              <a:gd name="connsiteY2790" fmla="*/ 5762498 h 7049157"/>
              <a:gd name="connsiteX2791" fmla="*/ 7987637 w 9804209"/>
              <a:gd name="connsiteY2791" fmla="*/ 5812558 h 7049157"/>
              <a:gd name="connsiteX2792" fmla="*/ 7950579 w 9804209"/>
              <a:gd name="connsiteY2792" fmla="*/ 5833795 h 7049157"/>
              <a:gd name="connsiteX2793" fmla="*/ 7911148 w 9804209"/>
              <a:gd name="connsiteY2793" fmla="*/ 5767807 h 7049157"/>
              <a:gd name="connsiteX2794" fmla="*/ 7863044 w 9804209"/>
              <a:gd name="connsiteY2794" fmla="*/ 5680590 h 7049157"/>
              <a:gd name="connsiteX2795" fmla="*/ 7856114 w 9804209"/>
              <a:gd name="connsiteY2795" fmla="*/ 5659210 h 7049157"/>
              <a:gd name="connsiteX2796" fmla="*/ 7854375 w 9804209"/>
              <a:gd name="connsiteY2796" fmla="*/ 5657650 h 7049157"/>
              <a:gd name="connsiteX2797" fmla="*/ 7853173 w 9804209"/>
              <a:gd name="connsiteY2797" fmla="*/ 5654394 h 7049157"/>
              <a:gd name="connsiteX2798" fmla="*/ 7846465 w 9804209"/>
              <a:gd name="connsiteY2798" fmla="*/ 5650551 h 7049157"/>
              <a:gd name="connsiteX2799" fmla="*/ 7846189 w 9804209"/>
              <a:gd name="connsiteY2799" fmla="*/ 5650304 h 7049157"/>
              <a:gd name="connsiteX2800" fmla="*/ 7846105 w 9804209"/>
              <a:gd name="connsiteY2800" fmla="*/ 5650345 h 7049157"/>
              <a:gd name="connsiteX2801" fmla="*/ 7846465 w 9804209"/>
              <a:gd name="connsiteY2801" fmla="*/ 5650551 h 7049157"/>
              <a:gd name="connsiteX2802" fmla="*/ 7854375 w 9804209"/>
              <a:gd name="connsiteY2802" fmla="*/ 5657650 h 7049157"/>
              <a:gd name="connsiteX2803" fmla="*/ 7862831 w 9804209"/>
              <a:gd name="connsiteY2803" fmla="*/ 5680546 h 7049157"/>
              <a:gd name="connsiteX2804" fmla="*/ 7910931 w 9804209"/>
              <a:gd name="connsiteY2804" fmla="*/ 5767732 h 7049157"/>
              <a:gd name="connsiteX2805" fmla="*/ 7950367 w 9804209"/>
              <a:gd name="connsiteY2805" fmla="*/ 5833693 h 7049157"/>
              <a:gd name="connsiteX2806" fmla="*/ 7907779 w 9804209"/>
              <a:gd name="connsiteY2806" fmla="*/ 5886006 h 7049157"/>
              <a:gd name="connsiteX2807" fmla="*/ 7862831 w 9804209"/>
              <a:gd name="connsiteY2807" fmla="*/ 5947409 h 7049157"/>
              <a:gd name="connsiteX2808" fmla="*/ 7839173 w 9804209"/>
              <a:gd name="connsiteY2808" fmla="*/ 5986830 h 7049157"/>
              <a:gd name="connsiteX2809" fmla="*/ 7759532 w 9804209"/>
              <a:gd name="connsiteY2809" fmla="*/ 6023222 h 7049157"/>
              <a:gd name="connsiteX2810" fmla="*/ 7673585 w 9804209"/>
              <a:gd name="connsiteY2810" fmla="*/ 6017918 h 7049157"/>
              <a:gd name="connsiteX2811" fmla="*/ 7673585 w 9804209"/>
              <a:gd name="connsiteY2811" fmla="*/ 6051272 h 7049157"/>
              <a:gd name="connsiteX2812" fmla="*/ 7622332 w 9804209"/>
              <a:gd name="connsiteY2812" fmla="*/ 6045967 h 7049157"/>
              <a:gd name="connsiteX2813" fmla="*/ 7552945 w 9804209"/>
              <a:gd name="connsiteY2813" fmla="*/ 6068712 h 7049157"/>
              <a:gd name="connsiteX2814" fmla="*/ 7507998 w 9804209"/>
              <a:gd name="connsiteY2814" fmla="*/ 6085389 h 7049157"/>
              <a:gd name="connsiteX2815" fmla="*/ 7477239 w 9804209"/>
              <a:gd name="connsiteY2815" fmla="*/ 6085389 h 7049157"/>
              <a:gd name="connsiteX2816" fmla="*/ 7436239 w 9804209"/>
              <a:gd name="connsiteY2816" fmla="*/ 6124811 h 7049157"/>
              <a:gd name="connsiteX2817" fmla="*/ 7411785 w 9804209"/>
              <a:gd name="connsiteY2817" fmla="*/ 6144526 h 7049157"/>
              <a:gd name="connsiteX2818" fmla="*/ 7318739 w 9804209"/>
              <a:gd name="connsiteY2818" fmla="*/ 6118751 h 7049157"/>
              <a:gd name="connsiteX2819" fmla="*/ 7246198 w 9804209"/>
              <a:gd name="connsiteY2819" fmla="*/ 6051272 h 7049157"/>
              <a:gd name="connsiteX2820" fmla="*/ 7232792 w 9804209"/>
              <a:gd name="connsiteY2820" fmla="*/ 6090693 h 7049157"/>
              <a:gd name="connsiteX2821" fmla="*/ 7280892 w 9804209"/>
              <a:gd name="connsiteY2821" fmla="*/ 6144526 h 7049157"/>
              <a:gd name="connsiteX2822" fmla="*/ 7260398 w 9804209"/>
              <a:gd name="connsiteY2822" fmla="*/ 6192282 h 7049157"/>
              <a:gd name="connsiteX2823" fmla="*/ 7198098 w 9804209"/>
              <a:gd name="connsiteY2823" fmla="*/ 6220340 h 7049157"/>
              <a:gd name="connsiteX2824" fmla="*/ 7157098 w 9804209"/>
              <a:gd name="connsiteY2824" fmla="*/ 6245359 h 7049157"/>
              <a:gd name="connsiteX2825" fmla="*/ 7108999 w 9804209"/>
              <a:gd name="connsiteY2825" fmla="*/ 6279468 h 7049157"/>
              <a:gd name="connsiteX2826" fmla="*/ 7046699 w 9804209"/>
              <a:gd name="connsiteY2826" fmla="*/ 6301458 h 7049157"/>
              <a:gd name="connsiteX2827" fmla="*/ 6974158 w 9804209"/>
              <a:gd name="connsiteY2827" fmla="*/ 6296153 h 7049157"/>
              <a:gd name="connsiteX2828" fmla="*/ 6905552 w 9804209"/>
              <a:gd name="connsiteY2828" fmla="*/ 6337849 h 7049157"/>
              <a:gd name="connsiteX2829" fmla="*/ 6840099 w 9804209"/>
              <a:gd name="connsiteY2829" fmla="*/ 6366654 h 7049157"/>
              <a:gd name="connsiteX2830" fmla="*/ 6733646 w 9804209"/>
              <a:gd name="connsiteY2830" fmla="*/ 6396977 h 7049157"/>
              <a:gd name="connsiteX2831" fmla="*/ 6684764 w 9804209"/>
              <a:gd name="connsiteY2831" fmla="*/ 6422752 h 7049157"/>
              <a:gd name="connsiteX2832" fmla="*/ 6643752 w 9804209"/>
              <a:gd name="connsiteY2832" fmla="*/ 6442467 h 7049157"/>
              <a:gd name="connsiteX2833" fmla="*/ 6588565 w 9804209"/>
              <a:gd name="connsiteY2833" fmla="*/ 6487193 h 7049157"/>
              <a:gd name="connsiteX2834" fmla="*/ 6619311 w 9804209"/>
              <a:gd name="connsiteY2834" fmla="*/ 6512213 h 7049157"/>
              <a:gd name="connsiteX2835" fmla="*/ 6626412 w 9804209"/>
              <a:gd name="connsiteY2835" fmla="*/ 6540262 h 7049157"/>
              <a:gd name="connsiteX2836" fmla="*/ 6661105 w 9804209"/>
              <a:gd name="connsiteY2836" fmla="*/ 6607742 h 7049157"/>
              <a:gd name="connsiteX2837" fmla="*/ 6557806 w 9804209"/>
              <a:gd name="connsiteY2837" fmla="*/ 6625174 h 7049157"/>
              <a:gd name="connsiteX2838" fmla="*/ 6516012 w 9804209"/>
              <a:gd name="connsiteY2838" fmla="*/ 6591056 h 7049157"/>
              <a:gd name="connsiteX2839" fmla="*/ 6495518 w 9804209"/>
              <a:gd name="connsiteY2839" fmla="*/ 6551634 h 7049157"/>
              <a:gd name="connsiteX2840" fmla="*/ 6478165 w 9804209"/>
              <a:gd name="connsiteY2840" fmla="*/ 6492506 h 7049157"/>
              <a:gd name="connsiteX2841" fmla="*/ 6505759 w 9804209"/>
              <a:gd name="connsiteY2841" fmla="*/ 6433369 h 7049157"/>
              <a:gd name="connsiteX2842" fmla="*/ 6495518 w 9804209"/>
              <a:gd name="connsiteY2842" fmla="*/ 6411389 h 7049157"/>
              <a:gd name="connsiteX2843" fmla="*/ 6465553 w 9804209"/>
              <a:gd name="connsiteY2843" fmla="*/ 6393193 h 7049157"/>
              <a:gd name="connsiteX2844" fmla="*/ 6466486 w 9804209"/>
              <a:gd name="connsiteY2844" fmla="*/ 6391666 h 7049157"/>
              <a:gd name="connsiteX2845" fmla="*/ 6465893 w 9804209"/>
              <a:gd name="connsiteY2845" fmla="*/ 6385984 h 7049157"/>
              <a:gd name="connsiteX2846" fmla="*/ 6441450 w 9804209"/>
              <a:gd name="connsiteY2846" fmla="*/ 6397356 h 7049157"/>
              <a:gd name="connsiteX2847" fmla="*/ 6365770 w 9804209"/>
              <a:gd name="connsiteY2847" fmla="*/ 6420099 h 7049157"/>
              <a:gd name="connsiteX2848" fmla="*/ 6300343 w 9804209"/>
              <a:gd name="connsiteY2848" fmla="*/ 6389017 h 7049157"/>
              <a:gd name="connsiteX2849" fmla="*/ 6259345 w 9804209"/>
              <a:gd name="connsiteY2849" fmla="*/ 6364002 h 7049157"/>
              <a:gd name="connsiteX2850" fmla="*/ 6231758 w 9804209"/>
              <a:gd name="connsiteY2850" fmla="*/ 6377654 h 7049157"/>
              <a:gd name="connsiteX2851" fmla="*/ 6183666 w 9804209"/>
              <a:gd name="connsiteY2851" fmla="*/ 6397356 h 7049157"/>
              <a:gd name="connsiteX2852" fmla="*/ 6113508 w 9804209"/>
              <a:gd name="connsiteY2852" fmla="*/ 6417066 h 7049157"/>
              <a:gd name="connsiteX2853" fmla="*/ 6076448 w 9804209"/>
              <a:gd name="connsiteY2853" fmla="*/ 6389017 h 7049157"/>
              <a:gd name="connsiteX2854" fmla="*/ 6007863 w 9804209"/>
              <a:gd name="connsiteY2854" fmla="*/ 6405694 h 7049157"/>
              <a:gd name="connsiteX2855" fmla="*/ 5911691 w 9804209"/>
              <a:gd name="connsiteY2855" fmla="*/ 6364002 h 7049157"/>
              <a:gd name="connsiteX2856" fmla="*/ 5859661 w 9804209"/>
              <a:gd name="connsiteY2856" fmla="*/ 6338233 h 7049157"/>
              <a:gd name="connsiteX2857" fmla="*/ 5835219 w 9804209"/>
              <a:gd name="connsiteY2857" fmla="*/ 6313219 h 7049157"/>
              <a:gd name="connsiteX2858" fmla="*/ 5807631 w 9804209"/>
              <a:gd name="connsiteY2858" fmla="*/ 6265468 h 7049157"/>
              <a:gd name="connsiteX2859" fmla="*/ 5811569 w 9804209"/>
              <a:gd name="connsiteY2859" fmla="*/ 6226056 h 7049157"/>
              <a:gd name="connsiteX2860" fmla="*/ 5832074 w 9804209"/>
              <a:gd name="connsiteY2860" fmla="*/ 6169960 h 7049157"/>
              <a:gd name="connsiteX2861" fmla="*/ 5773729 w 9804209"/>
              <a:gd name="connsiteY2861" fmla="*/ 6164655 h 7049157"/>
              <a:gd name="connsiteX2862" fmla="*/ 5728794 w 9804209"/>
              <a:gd name="connsiteY2862" fmla="*/ 6164655 h 7049157"/>
              <a:gd name="connsiteX2863" fmla="*/ 5680701 w 9804209"/>
              <a:gd name="connsiteY2863" fmla="*/ 6144945 h 7049157"/>
              <a:gd name="connsiteX2864" fmla="*/ 5628671 w 9804209"/>
              <a:gd name="connsiteY2864" fmla="*/ 6150258 h 7049157"/>
              <a:gd name="connsiteX2865" fmla="*/ 5567974 w 9804209"/>
              <a:gd name="connsiteY2865" fmla="*/ 6114626 h 7049157"/>
              <a:gd name="connsiteX2866" fmla="*/ 5615274 w 9804209"/>
              <a:gd name="connsiteY2866" fmla="*/ 6064604 h 7049157"/>
              <a:gd name="connsiteX2867" fmla="*/ 5683066 w 9804209"/>
              <a:gd name="connsiteY2867" fmla="*/ 6057020 h 7049157"/>
              <a:gd name="connsiteX2868" fmla="*/ 5701206 w 9804209"/>
              <a:gd name="connsiteY2868" fmla="*/ 6007753 h 7049157"/>
              <a:gd name="connsiteX2869" fmla="*/ 5693614 w 9804209"/>
              <a:gd name="connsiteY2869" fmla="*/ 5978476 h 7049157"/>
              <a:gd name="connsiteX2870" fmla="*/ 5693471 w 9804209"/>
              <a:gd name="connsiteY2870" fmla="*/ 5978278 h 7049157"/>
              <a:gd name="connsiteX2871" fmla="*/ 5700919 w 9804209"/>
              <a:gd name="connsiteY2871" fmla="*/ 6007018 h 7049157"/>
              <a:gd name="connsiteX2872" fmla="*/ 5682793 w 9804209"/>
              <a:gd name="connsiteY2872" fmla="*/ 6056290 h 7049157"/>
              <a:gd name="connsiteX2873" fmla="*/ 5615009 w 9804209"/>
              <a:gd name="connsiteY2873" fmla="*/ 6063875 h 7049157"/>
              <a:gd name="connsiteX2874" fmla="*/ 5567732 w 9804209"/>
              <a:gd name="connsiteY2874" fmla="*/ 6113912 h 7049157"/>
              <a:gd name="connsiteX2875" fmla="*/ 5566943 w 9804209"/>
              <a:gd name="connsiteY2875" fmla="*/ 6113160 h 7049157"/>
              <a:gd name="connsiteX2876" fmla="*/ 5522017 w 9804209"/>
              <a:gd name="connsiteY2876" fmla="*/ 6085101 h 7049157"/>
              <a:gd name="connsiteX2877" fmla="*/ 5473950 w 9804209"/>
              <a:gd name="connsiteY2877" fmla="*/ 6113160 h 7049157"/>
              <a:gd name="connsiteX2878" fmla="*/ 5429039 w 9804209"/>
              <a:gd name="connsiteY2878" fmla="*/ 6135903 h 7049157"/>
              <a:gd name="connsiteX2879" fmla="*/ 5421940 w 9804209"/>
              <a:gd name="connsiteY2879" fmla="*/ 6174568 h 7049157"/>
              <a:gd name="connsiteX2880" fmla="*/ 5366775 w 9804209"/>
              <a:gd name="connsiteY2880" fmla="*/ 6200345 h 7049157"/>
              <a:gd name="connsiteX2881" fmla="*/ 5322638 w 9804209"/>
              <a:gd name="connsiteY2881" fmla="*/ 6211717 h 7049157"/>
              <a:gd name="connsiteX2882" fmla="*/ 5273783 w 9804209"/>
              <a:gd name="connsiteY2882" fmla="*/ 6200345 h 7049157"/>
              <a:gd name="connsiteX2883" fmla="*/ 5246208 w 9804209"/>
              <a:gd name="connsiteY2883" fmla="*/ 6248100 h 7049157"/>
              <a:gd name="connsiteX2884" fmla="*/ 5180790 w 9804209"/>
              <a:gd name="connsiteY2884" fmla="*/ 6205649 h 7049157"/>
              <a:gd name="connsiteX2885" fmla="*/ 5146905 w 9804209"/>
              <a:gd name="connsiteY2885" fmla="*/ 6228391 h 7049157"/>
              <a:gd name="connsiteX2886" fmla="*/ 5109077 w 9804209"/>
              <a:gd name="connsiteY2886" fmla="*/ 6217020 h 7049157"/>
              <a:gd name="connsiteX2887" fmla="*/ 5046829 w 9804209"/>
              <a:gd name="connsiteY2887" fmla="*/ 6264788 h 7049157"/>
              <a:gd name="connsiteX2888" fmla="*/ 4981411 w 9804209"/>
              <a:gd name="connsiteY2888" fmla="*/ 6220054 h 7049157"/>
              <a:gd name="connsiteX2889" fmla="*/ 4916008 w 9804209"/>
              <a:gd name="connsiteY2889" fmla="*/ 6239763 h 7049157"/>
              <a:gd name="connsiteX2890" fmla="*/ 4867927 w 9804209"/>
              <a:gd name="connsiteY2890" fmla="*/ 6281462 h 7049157"/>
              <a:gd name="connsiteX2891" fmla="*/ 4819860 w 9804209"/>
              <a:gd name="connsiteY2891" fmla="*/ 6276159 h 7049157"/>
              <a:gd name="connsiteX2892" fmla="*/ 4802523 w 9804209"/>
              <a:gd name="connsiteY2892" fmla="*/ 6267822 h 7049157"/>
              <a:gd name="connsiteX2893" fmla="*/ 4764695 w 9804209"/>
              <a:gd name="connsiteY2893" fmla="*/ 6276159 h 7049157"/>
              <a:gd name="connsiteX2894" fmla="*/ 4761541 w 9804209"/>
              <a:gd name="connsiteY2894" fmla="*/ 6343636 h 7049157"/>
              <a:gd name="connsiteX2895" fmla="*/ 4802523 w 9804209"/>
              <a:gd name="connsiteY2895" fmla="*/ 6424753 h 7049157"/>
              <a:gd name="connsiteX2896" fmla="*/ 4795425 w 9804209"/>
              <a:gd name="connsiteY2896" fmla="*/ 6467217 h 7049157"/>
              <a:gd name="connsiteX2897" fmla="*/ 4802523 w 9804209"/>
              <a:gd name="connsiteY2897" fmla="*/ 6518006 h 7049157"/>
              <a:gd name="connsiteX2898" fmla="*/ 4740260 w 9804209"/>
              <a:gd name="connsiteY2898" fmla="*/ 6509669 h 7049157"/>
              <a:gd name="connsiteX2899" fmla="*/ 4696137 w 9804209"/>
              <a:gd name="connsiteY2899" fmla="*/ 6506635 h 7049157"/>
              <a:gd name="connsiteX2900" fmla="*/ 4668548 w 9804209"/>
              <a:gd name="connsiteY2900" fmla="*/ 6424753 h 7049157"/>
              <a:gd name="connsiteX2901" fmla="*/ 4623636 w 9804209"/>
              <a:gd name="connsiteY2901" fmla="*/ 6419449 h 7049157"/>
              <a:gd name="connsiteX2902" fmla="*/ 4537727 w 9804209"/>
              <a:gd name="connsiteY2902" fmla="*/ 6464183 h 7049157"/>
              <a:gd name="connsiteX2903" fmla="*/ 4492815 w 9804209"/>
              <a:gd name="connsiteY2903" fmla="*/ 6450529 h 7049157"/>
              <a:gd name="connsiteX2904" fmla="*/ 4462085 w 9804209"/>
              <a:gd name="connsiteY2904" fmla="*/ 6452812 h 7049157"/>
              <a:gd name="connsiteX2905" fmla="*/ 4437650 w 9804209"/>
              <a:gd name="connsiteY2905" fmla="*/ 6419449 h 7049157"/>
              <a:gd name="connsiteX2906" fmla="*/ 4413215 w 9804209"/>
              <a:gd name="connsiteY2906" fmla="*/ 6391403 h 7049157"/>
              <a:gd name="connsiteX2907" fmla="*/ 4406921 w 9804209"/>
              <a:gd name="connsiteY2907" fmla="*/ 6348939 h 7049157"/>
              <a:gd name="connsiteX2908" fmla="*/ 4337559 w 9804209"/>
              <a:gd name="connsiteY2908" fmla="*/ 6335298 h 7049157"/>
              <a:gd name="connsiteX2909" fmla="*/ 4261918 w 9804209"/>
              <a:gd name="connsiteY2909" fmla="*/ 6323927 h 7049157"/>
              <a:gd name="connsiteX2910" fmla="*/ 4299746 w 9804209"/>
              <a:gd name="connsiteY2910" fmla="*/ 6242045 h 7049157"/>
              <a:gd name="connsiteX2911" fmla="*/ 4313928 w 9804209"/>
              <a:gd name="connsiteY2911" fmla="*/ 6194277 h 7049157"/>
              <a:gd name="connsiteX2912" fmla="*/ 4327321 w 9804209"/>
              <a:gd name="connsiteY2912" fmla="*/ 6146509 h 7049157"/>
              <a:gd name="connsiteX2913" fmla="*/ 4265846 w 9804209"/>
              <a:gd name="connsiteY2913" fmla="*/ 6135903 h 7049157"/>
              <a:gd name="connsiteX2914" fmla="*/ 4213836 w 9804209"/>
              <a:gd name="connsiteY2914" fmla="*/ 6118463 h 7049157"/>
              <a:gd name="connsiteX2915" fmla="*/ 4210682 w 9804209"/>
              <a:gd name="connsiteY2915" fmla="*/ 6076764 h 7049157"/>
              <a:gd name="connsiteX2916" fmla="*/ 4193345 w 9804209"/>
              <a:gd name="connsiteY2916" fmla="*/ 6025962 h 7049157"/>
              <a:gd name="connsiteX2917" fmla="*/ 4179163 w 9804209"/>
              <a:gd name="connsiteY2917" fmla="*/ 5972891 h 7049157"/>
              <a:gd name="connsiteX2918" fmla="*/ 4186261 w 9804209"/>
              <a:gd name="connsiteY2918" fmla="*/ 5930439 h 7049157"/>
              <a:gd name="connsiteX2919" fmla="*/ 4103507 w 9804209"/>
              <a:gd name="connsiteY2919" fmla="*/ 5941811 h 7049157"/>
              <a:gd name="connsiteX2920" fmla="*/ 4024711 w 9804209"/>
              <a:gd name="connsiteY2920" fmla="*/ 5941811 h 7049157"/>
              <a:gd name="connsiteX2921" fmla="*/ 3938801 w 9804209"/>
              <a:gd name="connsiteY2921" fmla="*/ 5972891 h 7049157"/>
              <a:gd name="connsiteX2922" fmla="*/ 3972686 w 9804209"/>
              <a:gd name="connsiteY2922" fmla="*/ 5925136 h 7049157"/>
              <a:gd name="connsiteX2923" fmla="*/ 3941956 w 9804209"/>
              <a:gd name="connsiteY2923" fmla="*/ 5874334 h 7049157"/>
              <a:gd name="connsiteX2924" fmla="*/ 3938801 w 9804209"/>
              <a:gd name="connsiteY2924" fmla="*/ 5823546 h 7049157"/>
              <a:gd name="connsiteX2925" fmla="*/ 3979784 w 9804209"/>
              <a:gd name="connsiteY2925" fmla="*/ 5778812 h 7049157"/>
              <a:gd name="connsiteX2926" fmla="*/ 4042047 w 9804209"/>
              <a:gd name="connsiteY2926" fmla="*/ 5716639 h 7049157"/>
              <a:gd name="connsiteX2927" fmla="*/ 4083015 w 9804209"/>
              <a:gd name="connsiteY2927" fmla="*/ 5660533 h 7049157"/>
              <a:gd name="connsiteX2928" fmla="*/ 4127942 w 9804209"/>
              <a:gd name="connsiteY2928" fmla="*/ 5635522 h 7049157"/>
              <a:gd name="connsiteX2929" fmla="*/ 4183107 w 9804209"/>
              <a:gd name="connsiteY2929" fmla="*/ 5607463 h 7049157"/>
              <a:gd name="connsiteX2930" fmla="*/ 4183107 w 9804209"/>
              <a:gd name="connsiteY2930" fmla="*/ 5551357 h 7049157"/>
              <a:gd name="connsiteX2931" fmla="*/ 4203598 w 9804209"/>
              <a:gd name="connsiteY2931" fmla="*/ 5447498 h 7049157"/>
              <a:gd name="connsiteX2932" fmla="*/ 4196500 w 9804209"/>
              <a:gd name="connsiteY2932" fmla="*/ 5368650 h 7049157"/>
              <a:gd name="connsiteX2933" fmla="*/ 4186261 w 9804209"/>
              <a:gd name="connsiteY2933" fmla="*/ 5286768 h 7049157"/>
              <a:gd name="connsiteX2934" fmla="*/ 4148433 w 9804209"/>
              <a:gd name="connsiteY2934" fmla="*/ 5255688 h 7049157"/>
              <a:gd name="connsiteX2935" fmla="*/ 4107450 w 9804209"/>
              <a:gd name="connsiteY2935" fmla="*/ 5264777 h 7049157"/>
              <a:gd name="connsiteX2936" fmla="*/ 4090114 w 9804209"/>
              <a:gd name="connsiteY2936" fmla="*/ 5210954 h 7049157"/>
              <a:gd name="connsiteX2937" fmla="*/ 4082227 w 9804209"/>
              <a:gd name="connsiteY2937" fmla="*/ 5170772 h 7049157"/>
              <a:gd name="connsiteX2938" fmla="*/ 4097212 w 9804209"/>
              <a:gd name="connsiteY2938" fmla="*/ 5154849 h 7049157"/>
              <a:gd name="connsiteX2939" fmla="*/ 4114276 w 9804209"/>
              <a:gd name="connsiteY2939" fmla="*/ 5139952 h 7049157"/>
              <a:gd name="connsiteX2940" fmla="*/ 4114217 w 9804209"/>
              <a:gd name="connsiteY2940" fmla="*/ 5139939 h 7049157"/>
              <a:gd name="connsiteX2941" fmla="*/ 4096291 w 9804209"/>
              <a:gd name="connsiteY2941" fmla="*/ 5155597 h 7049157"/>
              <a:gd name="connsiteX2942" fmla="*/ 4081328 w 9804209"/>
              <a:gd name="connsiteY2942" fmla="*/ 5171520 h 7049157"/>
              <a:gd name="connsiteX2943" fmla="*/ 4057655 w 9804209"/>
              <a:gd name="connsiteY2943" fmla="*/ 5138910 h 7049157"/>
              <a:gd name="connsiteX2944" fmla="*/ 4013531 w 9804209"/>
              <a:gd name="connsiteY2944" fmla="*/ 5110850 h 7049157"/>
              <a:gd name="connsiteX2945" fmla="*/ 3965451 w 9804209"/>
              <a:gd name="connsiteY2945" fmla="*/ 5099477 h 7049157"/>
              <a:gd name="connsiteX2946" fmla="*/ 3916573 w 9804209"/>
              <a:gd name="connsiteY2946" fmla="*/ 5135872 h 7049157"/>
              <a:gd name="connsiteX2947" fmla="*/ 3865334 w 9804209"/>
              <a:gd name="connsiteY2947" fmla="*/ 5122224 h 7049157"/>
              <a:gd name="connsiteX2948" fmla="*/ 3807012 w 9804209"/>
              <a:gd name="connsiteY2948" fmla="*/ 5099477 h 7049157"/>
              <a:gd name="connsiteX2949" fmla="*/ 3737652 w 9804209"/>
              <a:gd name="connsiteY2949" fmla="*/ 5088088 h 7049157"/>
              <a:gd name="connsiteX2950" fmla="*/ 3775459 w 9804209"/>
              <a:gd name="connsiteY2950" fmla="*/ 5046380 h 7049157"/>
              <a:gd name="connsiteX2951" fmla="*/ 3779415 w 9804209"/>
              <a:gd name="connsiteY2951" fmla="*/ 5003908 h 7049157"/>
              <a:gd name="connsiteX2952" fmla="*/ 3744735 w 9804209"/>
              <a:gd name="connsiteY2952" fmla="*/ 4981161 h 7049157"/>
              <a:gd name="connsiteX2953" fmla="*/ 3706896 w 9804209"/>
              <a:gd name="connsiteY2953" fmla="*/ 4978886 h 7049157"/>
              <a:gd name="connsiteX2954" fmla="*/ 3734493 w 9804209"/>
              <a:gd name="connsiteY2954" fmla="*/ 4933391 h 7049157"/>
              <a:gd name="connsiteX2955" fmla="*/ 3658815 w 9804209"/>
              <a:gd name="connsiteY2955" fmla="*/ 4902293 h 7049157"/>
              <a:gd name="connsiteX2956" fmla="*/ 3593379 w 9804209"/>
              <a:gd name="connsiteY2956" fmla="*/ 4939452 h 7049157"/>
              <a:gd name="connsiteX2957" fmla="*/ 3545299 w 9804209"/>
              <a:gd name="connsiteY2957" fmla="*/ 4975848 h 7049157"/>
              <a:gd name="connsiteX2958" fmla="*/ 3465697 w 9804209"/>
              <a:gd name="connsiteY2958" fmla="*/ 4944765 h 7049157"/>
              <a:gd name="connsiteX2959" fmla="*/ 3376619 w 9804209"/>
              <a:gd name="connsiteY2959" fmla="*/ 4925041 h 7049157"/>
              <a:gd name="connsiteX2960" fmla="*/ 3248905 w 9804209"/>
              <a:gd name="connsiteY2960" fmla="*/ 5009221 h 7049157"/>
              <a:gd name="connsiteX2961" fmla="*/ 3121223 w 9804209"/>
              <a:gd name="connsiteY2961" fmla="*/ 5037281 h 7049157"/>
              <a:gd name="connsiteX2962" fmla="*/ 3049501 w 9804209"/>
              <a:gd name="connsiteY2962" fmla="*/ 5099477 h 7049157"/>
              <a:gd name="connsiteX2963" fmla="*/ 3014821 w 9804209"/>
              <a:gd name="connsiteY2963" fmla="*/ 5135872 h 7049157"/>
              <a:gd name="connsiteX2964" fmla="*/ 2935187 w 9804209"/>
              <a:gd name="connsiteY2964" fmla="*/ 5175306 h 7049157"/>
              <a:gd name="connsiteX2965" fmla="*/ 2880790 w 9804209"/>
              <a:gd name="connsiteY2965" fmla="*/ 5172268 h 7049157"/>
              <a:gd name="connsiteX2966" fmla="*/ 2811429 w 9804209"/>
              <a:gd name="connsiteY2966" fmla="*/ 5166970 h 7049157"/>
              <a:gd name="connsiteX2967" fmla="*/ 2798029 w 9804209"/>
              <a:gd name="connsiteY2967" fmla="*/ 5124499 h 7049157"/>
              <a:gd name="connsiteX2968" fmla="*/ 2725511 w 9804209"/>
              <a:gd name="connsiteY2968" fmla="*/ 5102500 h 7049157"/>
              <a:gd name="connsiteX2969" fmla="*/ 2663233 w 9804209"/>
              <a:gd name="connsiteY2969" fmla="*/ 5104774 h 7049157"/>
              <a:gd name="connsiteX2970" fmla="*/ 2591511 w 9804209"/>
              <a:gd name="connsiteY2970" fmla="*/ 5082790 h 7049157"/>
              <a:gd name="connsiteX2971" fmla="*/ 2556831 w 9804209"/>
              <a:gd name="connsiteY2971" fmla="*/ 5065341 h 7049157"/>
              <a:gd name="connsiteX2972" fmla="*/ 2498509 w 9804209"/>
              <a:gd name="connsiteY2972" fmla="*/ 5028945 h 7049157"/>
              <a:gd name="connsiteX2973" fmla="*/ 2388151 w 9804209"/>
              <a:gd name="connsiteY2973" fmla="*/ 5057005 h 7049157"/>
              <a:gd name="connsiteX2974" fmla="*/ 2312474 w 9804209"/>
              <a:gd name="connsiteY2974" fmla="*/ 5132834 h 7049157"/>
              <a:gd name="connsiteX2975" fmla="*/ 2229713 w 9804209"/>
              <a:gd name="connsiteY2975" fmla="*/ 5172268 h 7049157"/>
              <a:gd name="connsiteX2976" fmla="*/ 2260437 w 9804209"/>
              <a:gd name="connsiteY2976" fmla="*/ 5088088 h 7049157"/>
              <a:gd name="connsiteX2977" fmla="*/ 2205274 w 9804209"/>
              <a:gd name="connsiteY2977" fmla="*/ 5043357 h 7049157"/>
              <a:gd name="connsiteX2978" fmla="*/ 2139838 w 9804209"/>
              <a:gd name="connsiteY2978" fmla="*/ 5063066 h 7049157"/>
              <a:gd name="connsiteX2979" fmla="*/ 2068116 w 9804209"/>
              <a:gd name="connsiteY2979" fmla="*/ 5079752 h 7049157"/>
              <a:gd name="connsiteX2980" fmla="*/ 1995597 w 9804209"/>
              <a:gd name="connsiteY2980" fmla="*/ 5063066 h 7049157"/>
              <a:gd name="connsiteX2981" fmla="*/ 1923078 w 9804209"/>
              <a:gd name="connsiteY2981" fmla="*/ 5057005 h 7049157"/>
              <a:gd name="connsiteX2982" fmla="*/ 1867915 w 9804209"/>
              <a:gd name="connsiteY2982" fmla="*/ 5020594 h 7049157"/>
              <a:gd name="connsiteX2983" fmla="*/ 1837159 w 9804209"/>
              <a:gd name="connsiteY2983" fmla="*/ 4992534 h 7049157"/>
              <a:gd name="connsiteX2984" fmla="*/ 1761481 w 9804209"/>
              <a:gd name="connsiteY2984" fmla="*/ 5012259 h 7049157"/>
              <a:gd name="connsiteX2985" fmla="*/ 1730757 w 9804209"/>
              <a:gd name="connsiteY2985" fmla="*/ 4987237 h 7049157"/>
              <a:gd name="connsiteX2986" fmla="*/ 1685804 w 9804209"/>
              <a:gd name="connsiteY2986" fmla="*/ 4978886 h 7049157"/>
              <a:gd name="connsiteX2987" fmla="*/ 1651123 w 9804209"/>
              <a:gd name="connsiteY2987" fmla="*/ 4941727 h 7049157"/>
              <a:gd name="connsiteX2988" fmla="*/ 1610126 w 9804209"/>
              <a:gd name="connsiteY2988" fmla="*/ 4925041 h 7049157"/>
              <a:gd name="connsiteX2989" fmla="*/ 1562046 w 9804209"/>
              <a:gd name="connsiteY2989" fmla="*/ 4911392 h 7049157"/>
              <a:gd name="connsiteX2990" fmla="*/ 1547880 w 9804209"/>
              <a:gd name="connsiteY2990" fmla="*/ 4874233 h 7049157"/>
              <a:gd name="connsiteX2991" fmla="*/ 1530524 w 9804209"/>
              <a:gd name="connsiteY2991" fmla="*/ 4857547 h 7049157"/>
              <a:gd name="connsiteX2992" fmla="*/ 1461961 w 9804209"/>
              <a:gd name="connsiteY2992" fmla="*/ 4826449 h 7049157"/>
              <a:gd name="connsiteX2993" fmla="*/ 1386283 w 9804209"/>
              <a:gd name="connsiteY2993" fmla="*/ 4787779 h 7049157"/>
              <a:gd name="connsiteX2994" fmla="*/ 1382327 w 9804209"/>
              <a:gd name="connsiteY2994" fmla="*/ 4722560 h 7049157"/>
              <a:gd name="connsiteX2995" fmla="*/ 1354762 w 9804209"/>
              <a:gd name="connsiteY2995" fmla="*/ 4697523 h 7049157"/>
              <a:gd name="connsiteX2996" fmla="*/ 1279084 w 9804209"/>
              <a:gd name="connsiteY2996" fmla="*/ 4728621 h 7049157"/>
              <a:gd name="connsiteX2997" fmla="*/ 1227845 w 9804209"/>
              <a:gd name="connsiteY2997" fmla="*/ 4615617 h 7049157"/>
              <a:gd name="connsiteX2998" fmla="*/ 1134811 w 9804209"/>
              <a:gd name="connsiteY2998" fmla="*/ 4557223 h 7049157"/>
              <a:gd name="connsiteX2999" fmla="*/ 1065451 w 9804209"/>
              <a:gd name="connsiteY2999" fmla="*/ 4511728 h 7049157"/>
              <a:gd name="connsiteX3000" fmla="*/ 1007129 w 9804209"/>
              <a:gd name="connsiteY3000" fmla="*/ 4470020 h 7049157"/>
              <a:gd name="connsiteX3001" fmla="*/ 962207 w 9804209"/>
              <a:gd name="connsiteY3001" fmla="*/ 4416174 h 7049157"/>
              <a:gd name="connsiteX3002" fmla="*/ 893612 w 9804209"/>
              <a:gd name="connsiteY3002" fmla="*/ 4461669 h 7049157"/>
              <a:gd name="connsiteX3003" fmla="*/ 848691 w 9804209"/>
              <a:gd name="connsiteY3003" fmla="*/ 4470020 h 7049157"/>
              <a:gd name="connsiteX3004" fmla="*/ 828176 w 9804209"/>
              <a:gd name="connsiteY3004" fmla="*/ 4422235 h 7049157"/>
              <a:gd name="connsiteX3005" fmla="*/ 780096 w 9804209"/>
              <a:gd name="connsiteY3005" fmla="*/ 4382801 h 7049157"/>
              <a:gd name="connsiteX3006" fmla="*/ 728091 w 9804209"/>
              <a:gd name="connsiteY3006" fmla="*/ 4348680 h 7049157"/>
              <a:gd name="connsiteX3007" fmla="*/ 669738 w 9804209"/>
              <a:gd name="connsiteY3007" fmla="*/ 4278897 h 7049157"/>
              <a:gd name="connsiteX3008" fmla="*/ 621658 w 9804209"/>
              <a:gd name="connsiteY3008" fmla="*/ 4247814 h 7049157"/>
              <a:gd name="connsiteX3009" fmla="*/ 580692 w 9804209"/>
              <a:gd name="connsiteY3009" fmla="*/ 4228090 h 7049157"/>
              <a:gd name="connsiteX3010" fmla="*/ 556253 w 9804209"/>
              <a:gd name="connsiteY3010" fmla="*/ 4157558 h 7049157"/>
              <a:gd name="connsiteX3011" fmla="*/ 521573 w 9804209"/>
              <a:gd name="connsiteY3011" fmla="*/ 4155283 h 7049157"/>
              <a:gd name="connsiteX3012" fmla="*/ 490817 w 9804209"/>
              <a:gd name="connsiteY3012" fmla="*/ 4143910 h 7049157"/>
              <a:gd name="connsiteX3013" fmla="*/ 501058 w 9804209"/>
              <a:gd name="connsiteY3013" fmla="*/ 4098415 h 7049157"/>
              <a:gd name="connsiteX3014" fmla="*/ 501058 w 9804209"/>
              <a:gd name="connsiteY3014" fmla="*/ 4050631 h 7049157"/>
              <a:gd name="connsiteX3015" fmla="*/ 480575 w 9804209"/>
              <a:gd name="connsiteY3015" fmla="*/ 3989198 h 7049157"/>
              <a:gd name="connsiteX3016" fmla="*/ 477417 w 9804209"/>
              <a:gd name="connsiteY3016" fmla="*/ 3924742 h 7049157"/>
              <a:gd name="connsiteX3017" fmla="*/ 535739 w 9804209"/>
              <a:gd name="connsiteY3017" fmla="*/ 3930055 h 7049157"/>
              <a:gd name="connsiteX3018" fmla="*/ 573577 w 9804209"/>
              <a:gd name="connsiteY3018" fmla="*/ 3969489 h 7049157"/>
              <a:gd name="connsiteX3019" fmla="*/ 621658 w 9804209"/>
              <a:gd name="connsiteY3019" fmla="*/ 3952802 h 7049157"/>
              <a:gd name="connsiteX3020" fmla="*/ 676853 w 9804209"/>
              <a:gd name="connsiteY3020" fmla="*/ 3938391 h 7049157"/>
              <a:gd name="connsiteX3021" fmla="*/ 666611 w 9804209"/>
              <a:gd name="connsiteY3021" fmla="*/ 3868622 h 7049157"/>
              <a:gd name="connsiteX3022" fmla="*/ 666611 w 9804209"/>
              <a:gd name="connsiteY3022" fmla="*/ 3829189 h 7049157"/>
              <a:gd name="connsiteX3023" fmla="*/ 621658 w 9804209"/>
              <a:gd name="connsiteY3023" fmla="*/ 3789755 h 7049157"/>
              <a:gd name="connsiteX3024" fmla="*/ 618531 w 9804209"/>
              <a:gd name="connsiteY3024" fmla="*/ 3735910 h 7049157"/>
              <a:gd name="connsiteX3025" fmla="*/ 646097 w 9804209"/>
              <a:gd name="connsiteY3025" fmla="*/ 3699499 h 7049157"/>
              <a:gd name="connsiteX3026" fmla="*/ 618531 w 9804209"/>
              <a:gd name="connsiteY3026" fmla="*/ 3646417 h 7049157"/>
              <a:gd name="connsiteX3027" fmla="*/ 670844 w 9804209"/>
              <a:gd name="connsiteY3027" fmla="*/ 3611859 h 7049157"/>
              <a:gd name="connsiteX3028" fmla="*/ 673685 w 9804209"/>
              <a:gd name="connsiteY3028" fmla="*/ 3600940 h 7049157"/>
              <a:gd name="connsiteX3029" fmla="*/ 673331 w 9804209"/>
              <a:gd name="connsiteY3029" fmla="*/ 3600867 h 7049157"/>
              <a:gd name="connsiteX3030" fmla="*/ 662269 w 9804209"/>
              <a:gd name="connsiteY3030" fmla="*/ 3590262 h 7049157"/>
              <a:gd name="connsiteX3031" fmla="*/ 593673 w 9804209"/>
              <a:gd name="connsiteY3031" fmla="*/ 3550840 h 7049157"/>
              <a:gd name="connsiteX3032" fmla="*/ 555840 w 9804209"/>
              <a:gd name="connsiteY3032" fmla="*/ 3491708 h 7049157"/>
              <a:gd name="connsiteX3033" fmla="*/ 548738 w 9804209"/>
              <a:gd name="connsiteY3033" fmla="*/ 3407562 h 7049157"/>
              <a:gd name="connsiteX3034" fmla="*/ 552698 w 9804209"/>
              <a:gd name="connsiteY3034" fmla="*/ 3353733 h 7049157"/>
              <a:gd name="connsiteX3035" fmla="*/ 442308 w 9804209"/>
              <a:gd name="connsiteY3035" fmla="*/ 3340085 h 7049157"/>
              <a:gd name="connsiteX3036" fmla="*/ 331919 w 9804209"/>
              <a:gd name="connsiteY3036" fmla="*/ 3269587 h 7049157"/>
              <a:gd name="connsiteX3037" fmla="*/ 280668 w 9804209"/>
              <a:gd name="connsiteY3037" fmla="*/ 3233208 h 7049157"/>
              <a:gd name="connsiteX3038" fmla="*/ 235733 w 9804209"/>
              <a:gd name="connsiteY3038" fmla="*/ 3193786 h 7049157"/>
              <a:gd name="connsiteX3039" fmla="*/ 225489 w 9804209"/>
              <a:gd name="connsiteY3039" fmla="*/ 3151322 h 7049157"/>
              <a:gd name="connsiteX3040" fmla="*/ 245977 w 9804209"/>
              <a:gd name="connsiteY3040" fmla="*/ 3086888 h 7049157"/>
              <a:gd name="connsiteX3041" fmla="*/ 197868 w 9804209"/>
              <a:gd name="connsiteY3041" fmla="*/ 3039121 h 7049157"/>
              <a:gd name="connsiteX3042" fmla="*/ 156107 w 9804209"/>
              <a:gd name="connsiteY3042" fmla="*/ 2991376 h 7049157"/>
              <a:gd name="connsiteX3043" fmla="*/ 94580 w 9804209"/>
              <a:gd name="connsiteY3043" fmla="*/ 2968623 h 7049157"/>
              <a:gd name="connsiteX3044" fmla="*/ 32300 w 9804209"/>
              <a:gd name="connsiteY3044" fmla="*/ 2946652 h 7049157"/>
              <a:gd name="connsiteX3045" fmla="*/ 25198 w 9804209"/>
              <a:gd name="connsiteY3045" fmla="*/ 2945892 h 7049157"/>
              <a:gd name="connsiteX3046" fmla="*/ 24412 w 9804209"/>
              <a:gd name="connsiteY3046" fmla="*/ 2917836 h 7049157"/>
              <a:gd name="connsiteX3047" fmla="*/ 40972 w 9804209"/>
              <a:gd name="connsiteY3047" fmla="*/ 2885999 h 7049157"/>
              <a:gd name="connsiteX3048" fmla="*/ 66205 w 9804209"/>
              <a:gd name="connsiteY3048" fmla="*/ 2884478 h 7049157"/>
              <a:gd name="connsiteX3049" fmla="*/ 84336 w 9804209"/>
              <a:gd name="connsiteY3049" fmla="*/ 2918596 h 7049157"/>
              <a:gd name="connsiteX3050" fmla="*/ 137944 w 9804209"/>
              <a:gd name="connsiteY3050" fmla="*/ 2916315 h 7049157"/>
              <a:gd name="connsiteX3051" fmla="*/ 133231 w 9804209"/>
              <a:gd name="connsiteY3051" fmla="*/ 2854922 h 7049157"/>
              <a:gd name="connsiteX3052" fmla="*/ 153718 w 9804209"/>
              <a:gd name="connsiteY3052" fmla="*/ 2810937 h 7049157"/>
              <a:gd name="connsiteX3053" fmla="*/ 145831 w 9804209"/>
              <a:gd name="connsiteY3053" fmla="*/ 2741200 h 7049157"/>
              <a:gd name="connsiteX3054" fmla="*/ 166351 w 9804209"/>
              <a:gd name="connsiteY3054" fmla="*/ 2691173 h 7049157"/>
              <a:gd name="connsiteX3055" fmla="*/ 94580 w 9804209"/>
              <a:gd name="connsiteY3055" fmla="*/ 2640386 h 7049157"/>
              <a:gd name="connsiteX3056" fmla="*/ 40187 w 9804209"/>
              <a:gd name="connsiteY3056" fmla="*/ 2650991 h 7049157"/>
              <a:gd name="connsiteX3057" fmla="*/ 1569 w 9804209"/>
              <a:gd name="connsiteY3057" fmla="*/ 2610809 h 7049157"/>
              <a:gd name="connsiteX3058" fmla="*/ 22056 w 9804209"/>
              <a:gd name="connsiteY3058" fmla="*/ 2568367 h 7049157"/>
              <a:gd name="connsiteX3059" fmla="*/ 9456 w 9804209"/>
              <a:gd name="connsiteY3059" fmla="*/ 2530445 h 7049157"/>
              <a:gd name="connsiteX3060" fmla="*/ 16525 w 9804209"/>
              <a:gd name="connsiteY3060" fmla="*/ 2490284 h 7049157"/>
              <a:gd name="connsiteX3061" fmla="*/ 63063 w 9804209"/>
              <a:gd name="connsiteY3061" fmla="*/ 2461468 h 7049157"/>
              <a:gd name="connsiteX3062" fmla="*/ 84336 w 9804209"/>
              <a:gd name="connsiteY3062" fmla="*/ 2416744 h 7049157"/>
              <a:gd name="connsiteX3063" fmla="*/ 125344 w 9804209"/>
              <a:gd name="connsiteY3063" fmla="*/ 2364440 h 7049157"/>
              <a:gd name="connsiteX3064" fmla="*/ 194726 w 9804209"/>
              <a:gd name="connsiteY3064" fmla="*/ 2375046 h 7049157"/>
              <a:gd name="connsiteX3065" fmla="*/ 236519 w 9804209"/>
              <a:gd name="connsiteY3065" fmla="*/ 2353835 h 7049157"/>
              <a:gd name="connsiteX3066" fmla="*/ 275137 w 9804209"/>
              <a:gd name="connsiteY3066" fmla="*/ 2330322 h 7049157"/>
              <a:gd name="connsiteX3067" fmla="*/ 342163 w 9804209"/>
              <a:gd name="connsiteY3067" fmla="*/ 2338667 h 7049157"/>
              <a:gd name="connsiteX3068" fmla="*/ 406832 w 9804209"/>
              <a:gd name="connsiteY3068" fmla="*/ 2317435 h 7049157"/>
              <a:gd name="connsiteX3069" fmla="*/ 427319 w 9804209"/>
              <a:gd name="connsiteY3069" fmla="*/ 2378849 h 7049157"/>
              <a:gd name="connsiteX3070" fmla="*/ 481712 w 9804209"/>
              <a:gd name="connsiteY3070" fmla="*/ 2378849 h 7049157"/>
              <a:gd name="connsiteX3071" fmla="*/ 512476 w 9804209"/>
              <a:gd name="connsiteY3071" fmla="*/ 2397799 h 7049157"/>
              <a:gd name="connsiteX3072" fmla="*/ 582643 w 9804209"/>
              <a:gd name="connsiteY3072" fmla="*/ 2364440 h 7049157"/>
              <a:gd name="connsiteX3073" fmla="*/ 641782 w 9804209"/>
              <a:gd name="connsiteY3073" fmla="*/ 2294703 h 7049157"/>
              <a:gd name="connsiteX3074" fmla="*/ 708808 w 9804209"/>
              <a:gd name="connsiteY3074" fmla="*/ 2315914 h 7049157"/>
              <a:gd name="connsiteX3075" fmla="*/ 812095 w 9804209"/>
              <a:gd name="connsiteY3075" fmla="*/ 2324259 h 7049157"/>
              <a:gd name="connsiteX3076" fmla="*/ 869630 w 9804209"/>
              <a:gd name="connsiteY3076" fmla="*/ 2313653 h 7049157"/>
              <a:gd name="connsiteX3077" fmla="*/ 936656 w 9804209"/>
              <a:gd name="connsiteY3077" fmla="*/ 2269669 h 7049157"/>
              <a:gd name="connsiteX3078" fmla="*/ 998151 w 9804209"/>
              <a:gd name="connsiteY3078" fmla="*/ 2254521 h 7049157"/>
              <a:gd name="connsiteX3079" fmla="*/ 1062820 w 9804209"/>
              <a:gd name="connsiteY3079" fmla="*/ 2233290 h 7049157"/>
              <a:gd name="connsiteX3080" fmla="*/ 1151118 w 9804209"/>
              <a:gd name="connsiteY3080" fmla="*/ 2231768 h 7049157"/>
              <a:gd name="connsiteX3081" fmla="*/ 1212613 w 9804209"/>
              <a:gd name="connsiteY3081" fmla="*/ 2208276 h 7049157"/>
              <a:gd name="connsiteX3082" fmla="*/ 1264650 w 9804209"/>
              <a:gd name="connsiteY3082" fmla="*/ 2178698 h 7049157"/>
              <a:gd name="connsiteX3083" fmla="*/ 1264650 w 9804209"/>
              <a:gd name="connsiteY3083" fmla="*/ 2107439 h 7049157"/>
              <a:gd name="connsiteX3084" fmla="*/ 1303301 w 9804209"/>
              <a:gd name="connsiteY3084" fmla="*/ 2068777 h 7049157"/>
              <a:gd name="connsiteX3085" fmla="*/ 1329319 w 9804209"/>
              <a:gd name="connsiteY3085" fmla="*/ 2030879 h 7049157"/>
              <a:gd name="connsiteX3086" fmla="*/ 1370326 w 9804209"/>
              <a:gd name="connsiteY3086" fmla="*/ 2027097 h 7049157"/>
              <a:gd name="connsiteX3087" fmla="*/ 1382926 w 9804209"/>
              <a:gd name="connsiteY3087" fmla="*/ 2002084 h 7049157"/>
              <a:gd name="connsiteX3088" fmla="*/ 1388457 w 9804209"/>
              <a:gd name="connsiteY3088" fmla="*/ 1961903 h 7049157"/>
              <a:gd name="connsiteX3089" fmla="*/ 1375825 w 9804209"/>
              <a:gd name="connsiteY3089" fmla="*/ 1892145 h 7049157"/>
              <a:gd name="connsiteX3090" fmla="*/ 1370326 w 9804209"/>
              <a:gd name="connsiteY3090" fmla="*/ 1795111 h 7049157"/>
              <a:gd name="connsiteX3091" fmla="*/ 1401057 w 9804209"/>
              <a:gd name="connsiteY3091" fmla="*/ 1725373 h 7049157"/>
              <a:gd name="connsiteX3092" fmla="*/ 1349806 w 9804209"/>
              <a:gd name="connsiteY3092" fmla="*/ 1695796 h 7049157"/>
              <a:gd name="connsiteX3093" fmla="*/ 1331675 w 9804209"/>
              <a:gd name="connsiteY3093" fmla="*/ 1657896 h 7049157"/>
              <a:gd name="connsiteX3094" fmla="*/ 1422363 w 9804209"/>
              <a:gd name="connsiteY3094" fmla="*/ 1651832 h 7049157"/>
              <a:gd name="connsiteX3095" fmla="*/ 1491745 w 9804209"/>
              <a:gd name="connsiteY3095" fmla="*/ 1643509 h 7049157"/>
              <a:gd name="connsiteX3096" fmla="*/ 1566625 w 9804209"/>
              <a:gd name="connsiteY3096" fmla="*/ 1637424 h 7049157"/>
              <a:gd name="connsiteX3097" fmla="*/ 1621051 w 9804209"/>
              <a:gd name="connsiteY3097" fmla="*/ 1628341 h 7049157"/>
              <a:gd name="connsiteX3098" fmla="*/ 1643895 w 9804209"/>
              <a:gd name="connsiteY3098" fmla="*/ 1657896 h 7049157"/>
              <a:gd name="connsiteX3099" fmla="*/ 1698320 w 9804209"/>
              <a:gd name="connsiteY3099" fmla="*/ 1668523 h 7049157"/>
              <a:gd name="connsiteX3100" fmla="*/ 1736939 w 9804209"/>
              <a:gd name="connsiteY3100" fmla="*/ 1694296 h 7049157"/>
              <a:gd name="connsiteX3101" fmla="*/ 1775589 w 9804209"/>
              <a:gd name="connsiteY3101" fmla="*/ 1664720 h 7049157"/>
              <a:gd name="connsiteX3102" fmla="*/ 1736939 w 9804209"/>
              <a:gd name="connsiteY3102" fmla="*/ 1616213 h 7049157"/>
              <a:gd name="connsiteX3103" fmla="*/ 1765313 w 9804209"/>
              <a:gd name="connsiteY3103" fmla="*/ 1563144 h 7049157"/>
              <a:gd name="connsiteX3104" fmla="*/ 1791331 w 9804209"/>
              <a:gd name="connsiteY3104" fmla="*/ 1502490 h 7049157"/>
              <a:gd name="connsiteX3105" fmla="*/ 1843368 w 9804209"/>
              <a:gd name="connsiteY3105" fmla="*/ 1430470 h 7049157"/>
              <a:gd name="connsiteX3106" fmla="*/ 1910394 w 9804209"/>
              <a:gd name="connsiteY3106" fmla="*/ 1327373 h 7049157"/>
              <a:gd name="connsiteX3107" fmla="*/ 2023925 w 9804209"/>
              <a:gd name="connsiteY3107" fmla="*/ 1369816 h 7049157"/>
              <a:gd name="connsiteX3108" fmla="*/ 2132743 w 9804209"/>
              <a:gd name="connsiteY3108" fmla="*/ 1386507 h 7049157"/>
              <a:gd name="connsiteX3109" fmla="*/ 2165863 w 9804209"/>
              <a:gd name="connsiteY3109" fmla="*/ 1409238 h 7049157"/>
              <a:gd name="connsiteX3110" fmla="*/ 2202125 w 9804209"/>
              <a:gd name="connsiteY3110" fmla="*/ 1411520 h 7049157"/>
              <a:gd name="connsiteX3111" fmla="*/ 2251020 w 9804209"/>
              <a:gd name="connsiteY3111" fmla="*/ 1400915 h 7049157"/>
              <a:gd name="connsiteX3112" fmla="*/ 2321188 w 9804209"/>
              <a:gd name="connsiteY3112" fmla="*/ 1359211 h 7049157"/>
              <a:gd name="connsiteX3113" fmla="*/ 2323544 w 9804209"/>
              <a:gd name="connsiteY3113" fmla="*/ 1321311 h 7049157"/>
              <a:gd name="connsiteX3114" fmla="*/ 2321188 w 9804209"/>
              <a:gd name="connsiteY3114" fmla="*/ 1276586 h 7049157"/>
              <a:gd name="connsiteX3115" fmla="*/ 2321188 w 9804209"/>
              <a:gd name="connsiteY3115" fmla="*/ 1224277 h 7049157"/>
              <a:gd name="connsiteX3116" fmla="*/ 2370083 w 9804209"/>
              <a:gd name="connsiteY3116" fmla="*/ 1143914 h 7049157"/>
              <a:gd name="connsiteX3117" fmla="*/ 2424475 w 9804209"/>
              <a:gd name="connsiteY3117" fmla="*/ 1141630 h 7049157"/>
              <a:gd name="connsiteX3118" fmla="*/ 2483614 w 9804209"/>
              <a:gd name="connsiteY3118" fmla="*/ 1129504 h 7049157"/>
              <a:gd name="connsiteX3119" fmla="*/ 2527763 w 9804209"/>
              <a:gd name="connsiteY3119" fmla="*/ 1093126 h 7049157"/>
              <a:gd name="connsiteX3120" fmla="*/ 2532476 w 9804209"/>
              <a:gd name="connsiteY3120" fmla="*/ 1044600 h 7049157"/>
              <a:gd name="connsiteX3121" fmla="*/ 2572403 w 9804209"/>
              <a:gd name="connsiteY3121" fmla="*/ 1028595 h 7049157"/>
              <a:gd name="connsiteX3122" fmla="*/ 2617632 w 9804209"/>
              <a:gd name="connsiteY3122" fmla="*/ 1034756 h 7049157"/>
              <a:gd name="connsiteX3123" fmla="*/ 2692545 w 9804209"/>
              <a:gd name="connsiteY3123" fmla="*/ 1032473 h 7049157"/>
              <a:gd name="connsiteX3124" fmla="*/ 2720920 w 9804209"/>
              <a:gd name="connsiteY3124" fmla="*/ 1029453 h 7049157"/>
              <a:gd name="connsiteX3125" fmla="*/ 2705963 w 9804209"/>
              <a:gd name="connsiteY3125" fmla="*/ 1062051 h 7049157"/>
              <a:gd name="connsiteX3126" fmla="*/ 2687833 w 9804209"/>
              <a:gd name="connsiteY3126" fmla="*/ 1093126 h 7049157"/>
              <a:gd name="connsiteX3127" fmla="*/ 2724095 w 9804209"/>
              <a:gd name="connsiteY3127" fmla="*/ 1131026 h 7049157"/>
              <a:gd name="connsiteX3128" fmla="*/ 2718563 w 9804209"/>
              <a:gd name="connsiteY3128" fmla="*/ 1167426 h 7049157"/>
              <a:gd name="connsiteX3129" fmla="*/ 2793477 w 9804209"/>
              <a:gd name="connsiteY3129" fmla="*/ 1205326 h 7049157"/>
              <a:gd name="connsiteX3130" fmla="*/ 2827382 w 9804209"/>
              <a:gd name="connsiteY3130" fmla="*/ 1262177 h 7049157"/>
              <a:gd name="connsiteX3131" fmla="*/ 2863644 w 9804209"/>
              <a:gd name="connsiteY3131" fmla="*/ 1300079 h 7049157"/>
              <a:gd name="connsiteX3132" fmla="*/ 2925139 w 9804209"/>
              <a:gd name="connsiteY3132" fmla="*/ 1287191 h 7049157"/>
              <a:gd name="connsiteX3133" fmla="*/ 2969288 w 9804209"/>
              <a:gd name="connsiteY3133" fmla="*/ 1333437 h 7049157"/>
              <a:gd name="connsiteX3134" fmla="*/ 3038670 w 9804209"/>
              <a:gd name="connsiteY3134" fmla="*/ 1360732 h 7049157"/>
              <a:gd name="connsiteX3135" fmla="*/ 3080463 w 9804209"/>
              <a:gd name="connsiteY3135" fmla="*/ 1475194 h 7049157"/>
              <a:gd name="connsiteX3136" fmla="*/ 3124612 w 9804209"/>
              <a:gd name="connsiteY3136" fmla="*/ 1542672 h 7049157"/>
              <a:gd name="connsiteX3137" fmla="*/ 3119114 w 9804209"/>
              <a:gd name="connsiteY3137" fmla="*/ 1594982 h 7049157"/>
              <a:gd name="connsiteX3138" fmla="*/ 3096237 w 9804209"/>
              <a:gd name="connsiteY3138" fmla="*/ 1641227 h 7049157"/>
              <a:gd name="connsiteX3139" fmla="*/ 3082819 w 9804209"/>
              <a:gd name="connsiteY3139" fmla="*/ 1710965 h 7049157"/>
              <a:gd name="connsiteX3140" fmla="*/ 3041845 w 9804209"/>
              <a:gd name="connsiteY3140" fmla="*/ 1784506 h 7049157"/>
              <a:gd name="connsiteX3141" fmla="*/ 3103339 w 9804209"/>
              <a:gd name="connsiteY3141" fmla="*/ 1854244 h 7049157"/>
              <a:gd name="connsiteX3142" fmla="*/ 3201881 w 9804209"/>
              <a:gd name="connsiteY3142" fmla="*/ 1886082 h 7049157"/>
              <a:gd name="connsiteX3143" fmla="*/ 3302813 w 9804209"/>
              <a:gd name="connsiteY3143" fmla="*/ 1906553 h 7049157"/>
              <a:gd name="connsiteX3144" fmla="*/ 3465239 w 9804209"/>
              <a:gd name="connsiteY3144" fmla="*/ 1921721 h 7049157"/>
              <a:gd name="connsiteX3145" fmla="*/ 3521988 w 9804209"/>
              <a:gd name="connsiteY3145" fmla="*/ 1955080 h 7049157"/>
              <a:gd name="connsiteX3146" fmla="*/ 3550395 w 9804209"/>
              <a:gd name="connsiteY3146" fmla="*/ 1991457 h 7049157"/>
              <a:gd name="connsiteX3147" fmla="*/ 3607145 w 9804209"/>
              <a:gd name="connsiteY3147" fmla="*/ 2010407 h 7049157"/>
              <a:gd name="connsiteX3148" fmla="*/ 3638694 w 9804209"/>
              <a:gd name="connsiteY3148" fmla="*/ 2041482 h 7049157"/>
              <a:gd name="connsiteX3149" fmla="*/ 3705720 w 9804209"/>
              <a:gd name="connsiteY3149" fmla="*/ 2073342 h 7049157"/>
              <a:gd name="connsiteX3150" fmla="*/ 3764858 w 9804209"/>
              <a:gd name="connsiteY3150" fmla="*/ 2092292 h 7049157"/>
              <a:gd name="connsiteX3151" fmla="*/ 3777458 w 9804209"/>
              <a:gd name="connsiteY3151" fmla="*/ 2138537 h 7049157"/>
              <a:gd name="connsiteX3152" fmla="*/ 3803476 w 9804209"/>
              <a:gd name="connsiteY3152" fmla="*/ 2178698 h 7049157"/>
              <a:gd name="connsiteX3153" fmla="*/ 3835025 w 9804209"/>
              <a:gd name="connsiteY3153" fmla="*/ 2260585 h 7049157"/>
              <a:gd name="connsiteX3154" fmla="*/ 3870502 w 9804209"/>
              <a:gd name="connsiteY3154" fmla="*/ 2307591 h 7049157"/>
              <a:gd name="connsiteX3155" fmla="*/ 3906764 w 9804209"/>
              <a:gd name="connsiteY3155" fmla="*/ 2362159 h 7049157"/>
              <a:gd name="connsiteX3156" fmla="*/ 3908335 w 9804209"/>
              <a:gd name="connsiteY3156" fmla="*/ 2386433 h 7049157"/>
              <a:gd name="connsiteX3157" fmla="*/ 3908218 w 9804209"/>
              <a:gd name="connsiteY3157" fmla="*/ 2386582 h 7049157"/>
              <a:gd name="connsiteX3158" fmla="*/ 3915147 w 9804209"/>
              <a:gd name="connsiteY3158" fmla="*/ 2389297 h 7049157"/>
              <a:gd name="connsiteX3159" fmla="*/ 3932104 w 9804209"/>
              <a:gd name="connsiteY3159" fmla="*/ 2391672 h 7049157"/>
              <a:gd name="connsiteX3160" fmla="*/ 4017270 w 9804209"/>
              <a:gd name="connsiteY3160" fmla="*/ 2391672 h 7049157"/>
              <a:gd name="connsiteX3161" fmla="*/ 4055141 w 9804209"/>
              <a:gd name="connsiteY3161" fmla="*/ 2411379 h 7049157"/>
              <a:gd name="connsiteX3162" fmla="*/ 4074853 w 9804209"/>
              <a:gd name="connsiteY3162" fmla="*/ 2516795 h 7049157"/>
              <a:gd name="connsiteX3163" fmla="*/ 4061438 w 9804209"/>
              <a:gd name="connsiteY3163" fmla="*/ 2578225 h 7049157"/>
              <a:gd name="connsiteX3164" fmla="*/ 4057491 w 9804209"/>
              <a:gd name="connsiteY3164" fmla="*/ 2643448 h 7049157"/>
              <a:gd name="connsiteX3165" fmla="*/ 4102458 w 9804209"/>
              <a:gd name="connsiteY3165" fmla="*/ 2721550 h 7049157"/>
              <a:gd name="connsiteX3166" fmla="*/ 4135377 w 9804209"/>
              <a:gd name="connsiteY3166" fmla="*/ 2759668 h 7049157"/>
              <a:gd name="connsiteX3167" fmla="*/ 4135568 w 9804209"/>
              <a:gd name="connsiteY3167" fmla="*/ 2759830 h 7049157"/>
              <a:gd name="connsiteX3168" fmla="*/ 4103253 w 9804209"/>
              <a:gd name="connsiteY3168" fmla="*/ 2722417 h 7049157"/>
              <a:gd name="connsiteX3169" fmla="*/ 4058355 w 9804209"/>
              <a:gd name="connsiteY3169" fmla="*/ 2644322 h 7049157"/>
              <a:gd name="connsiteX3170" fmla="*/ 4062276 w 9804209"/>
              <a:gd name="connsiteY3170" fmla="*/ 2579104 h 7049157"/>
              <a:gd name="connsiteX3171" fmla="*/ 4075695 w 9804209"/>
              <a:gd name="connsiteY3171" fmla="*/ 2517652 h 7049157"/>
              <a:gd name="connsiteX3172" fmla="*/ 4055981 w 9804209"/>
              <a:gd name="connsiteY3172" fmla="*/ 2412251 h 7049157"/>
              <a:gd name="connsiteX3173" fmla="*/ 4088287 w 9804209"/>
              <a:gd name="connsiteY3173" fmla="*/ 2415297 h 7049157"/>
              <a:gd name="connsiteX3174" fmla="*/ 4149770 w 9804209"/>
              <a:gd name="connsiteY3174" fmla="*/ 2406934 h 7049157"/>
              <a:gd name="connsiteX3175" fmla="*/ 4234889 w 9804209"/>
              <a:gd name="connsiteY3175" fmla="*/ 2428175 h 7049157"/>
              <a:gd name="connsiteX3176" fmla="*/ 4341306 w 9804209"/>
              <a:gd name="connsiteY3176" fmla="*/ 2436510 h 7049157"/>
              <a:gd name="connsiteX3177" fmla="*/ 4428800 w 9804209"/>
              <a:gd name="connsiteY3177" fmla="*/ 2441080 h 7049157"/>
              <a:gd name="connsiteX3178" fmla="*/ 4552557 w 9804209"/>
              <a:gd name="connsiteY3178" fmla="*/ 2417568 h 7049157"/>
              <a:gd name="connsiteX3179" fmla="*/ 4635338 w 9804209"/>
              <a:gd name="connsiteY3179" fmla="*/ 2438781 h 7049157"/>
              <a:gd name="connsiteX3180" fmla="*/ 4720457 w 9804209"/>
              <a:gd name="connsiteY3180" fmla="*/ 2444874 h 7049157"/>
              <a:gd name="connsiteX3181" fmla="*/ 4821334 w 9804209"/>
              <a:gd name="connsiteY3181" fmla="*/ 2463816 h 7049157"/>
              <a:gd name="connsiteX3182" fmla="*/ 4870226 w 9804209"/>
              <a:gd name="connsiteY3182" fmla="*/ 2519175 h 7049157"/>
              <a:gd name="connsiteX3183" fmla="*/ 4999487 w 9804209"/>
              <a:gd name="connsiteY3183" fmla="*/ 2548004 h 7049157"/>
              <a:gd name="connsiteX3184" fmla="*/ 5123245 w 9804209"/>
              <a:gd name="connsiteY3184" fmla="*/ 2586664 h 7049157"/>
              <a:gd name="connsiteX3185" fmla="*/ 5198111 w 9804209"/>
              <a:gd name="connsiteY3185" fmla="*/ 2579851 h 7049157"/>
              <a:gd name="connsiteX3186" fmla="*/ 5252507 w 9804209"/>
              <a:gd name="connsiteY3186" fmla="*/ 2571516 h 7049157"/>
              <a:gd name="connsiteX3187" fmla="*/ 5265890 w 9804209"/>
              <a:gd name="connsiteY3187" fmla="*/ 2620035 h 7049157"/>
              <a:gd name="connsiteX3188" fmla="*/ 5351045 w 9804209"/>
              <a:gd name="connsiteY3188" fmla="*/ 2622333 h 7049157"/>
              <a:gd name="connsiteX3189" fmla="*/ 5425911 w 9804209"/>
              <a:gd name="connsiteY3189" fmla="*/ 2557087 h 7049157"/>
              <a:gd name="connsiteX3190" fmla="*/ 5611943 w 9804209"/>
              <a:gd name="connsiteY3190" fmla="*/ 2476721 h 7049157"/>
              <a:gd name="connsiteX3191" fmla="*/ 5709690 w 9804209"/>
              <a:gd name="connsiteY3191" fmla="*/ 2453210 h 7049157"/>
              <a:gd name="connsiteX3192" fmla="*/ 5758545 w 9804209"/>
              <a:gd name="connsiteY3192" fmla="*/ 2434240 h 7049157"/>
              <a:gd name="connsiteX3193" fmla="*/ 5859458 w 9804209"/>
              <a:gd name="connsiteY3193" fmla="*/ 2434240 h 7049157"/>
              <a:gd name="connsiteX3194" fmla="*/ 5918566 w 9804209"/>
              <a:gd name="connsiteY3194" fmla="*/ 2425904 h 7049157"/>
              <a:gd name="connsiteX3195" fmla="*/ 5998973 w 9804209"/>
              <a:gd name="connsiteY3195" fmla="*/ 2425904 h 7049157"/>
              <a:gd name="connsiteX3196" fmla="*/ 6102224 w 9804209"/>
              <a:gd name="connsiteY3196" fmla="*/ 2403140 h 7049157"/>
              <a:gd name="connsiteX3197" fmla="*/ 6171586 w 9804209"/>
              <a:gd name="connsiteY3197" fmla="*/ 2369026 h 7049157"/>
              <a:gd name="connsiteX3198" fmla="*/ 6251992 w 9804209"/>
              <a:gd name="connsiteY3198" fmla="*/ 2314415 h 7049157"/>
              <a:gd name="connsiteX3199" fmla="*/ 6314231 w 9804209"/>
              <a:gd name="connsiteY3199" fmla="*/ 2227984 h 7049157"/>
              <a:gd name="connsiteX3200" fmla="*/ 6385967 w 9804209"/>
              <a:gd name="connsiteY3200" fmla="*/ 2183978 h 7049157"/>
              <a:gd name="connsiteX3201" fmla="*/ 6456120 w 9804209"/>
              <a:gd name="connsiteY3201" fmla="*/ 2133160 h 7049157"/>
              <a:gd name="connsiteX3202" fmla="*/ 6435649 w 9804209"/>
              <a:gd name="connsiteY3202" fmla="*/ 2088436 h 7049157"/>
              <a:gd name="connsiteX3203" fmla="*/ 6375713 w 9804209"/>
              <a:gd name="connsiteY3203" fmla="*/ 2049000 h 7049157"/>
              <a:gd name="connsiteX3204" fmla="*/ 6363122 w 9804209"/>
              <a:gd name="connsiteY3204" fmla="*/ 1993641 h 7049157"/>
              <a:gd name="connsiteX3205" fmla="*/ 6391507 w 9804209"/>
              <a:gd name="connsiteY3205" fmla="*/ 1920062 h 7049157"/>
              <a:gd name="connsiteX3206" fmla="*/ 6453781 w 9804209"/>
              <a:gd name="connsiteY3206" fmla="*/ 1876085 h 7049157"/>
              <a:gd name="connsiteX3207" fmla="*/ 6523143 w 9804209"/>
              <a:gd name="connsiteY3207" fmla="*/ 1886691 h 7049157"/>
              <a:gd name="connsiteX3208" fmla="*/ 6585382 w 9804209"/>
              <a:gd name="connsiteY3208" fmla="*/ 1913996 h 7049157"/>
              <a:gd name="connsiteX3209" fmla="*/ 6691007 w 9804209"/>
              <a:gd name="connsiteY3209" fmla="*/ 1909454 h 7049157"/>
              <a:gd name="connsiteX3210" fmla="*/ 6763535 w 9804209"/>
              <a:gd name="connsiteY3210" fmla="*/ 1867749 h 7049157"/>
              <a:gd name="connsiteX3211" fmla="*/ 6814765 w 9804209"/>
              <a:gd name="connsiteY3211" fmla="*/ 1819203 h 7049157"/>
              <a:gd name="connsiteX3212" fmla="*/ 6874665 w 9804209"/>
              <a:gd name="connsiteY3212" fmla="*/ 1766114 h 7049157"/>
              <a:gd name="connsiteX3213" fmla="*/ 6996048 w 9804209"/>
              <a:gd name="connsiteY3213" fmla="*/ 1751713 h 7049157"/>
              <a:gd name="connsiteX3214" fmla="*/ 7070950 w 9804209"/>
              <a:gd name="connsiteY3214" fmla="*/ 1690289 h 7049157"/>
              <a:gd name="connsiteX3215" fmla="*/ 7088290 w 9804209"/>
              <a:gd name="connsiteY3215" fmla="*/ 1654647 h 7049157"/>
              <a:gd name="connsiteX3216" fmla="*/ 7130059 w 9804209"/>
              <a:gd name="connsiteY3216" fmla="*/ 1581065 h 7049157"/>
              <a:gd name="connsiteX3217" fmla="*/ 7178950 w 9804209"/>
              <a:gd name="connsiteY3217" fmla="*/ 1538611 h 7049157"/>
              <a:gd name="connsiteX3218" fmla="*/ 7235684 w 9804209"/>
              <a:gd name="connsiteY3218" fmla="*/ 1524182 h 7049157"/>
              <a:gd name="connsiteX3219" fmla="*/ 7279827 w 9804209"/>
              <a:gd name="connsiteY3219" fmla="*/ 1487794 h 7049157"/>
              <a:gd name="connsiteX3220" fmla="*/ 7310550 w 9804209"/>
              <a:gd name="connsiteY3220" fmla="*/ 1483999 h 7049157"/>
              <a:gd name="connsiteX3221" fmla="*/ 7375199 w 9804209"/>
              <a:gd name="connsiteY3221" fmla="*/ 1439246 h 7049157"/>
              <a:gd name="connsiteX3222" fmla="*/ 7439848 w 9804209"/>
              <a:gd name="connsiteY3222" fmla="*/ 1443815 h 7049157"/>
              <a:gd name="connsiteX3223" fmla="*/ 7478450 w 9804209"/>
              <a:gd name="connsiteY3223" fmla="*/ 1435453 h 7049157"/>
              <a:gd name="connsiteX3224" fmla="*/ 7532846 w 9804209"/>
              <a:gd name="connsiteY3224" fmla="*/ 1447610 h 7049157"/>
              <a:gd name="connsiteX3225" fmla="*/ 7610087 w 9804209"/>
              <a:gd name="connsiteY3225" fmla="*/ 1424846 h 7049157"/>
              <a:gd name="connsiteX3226" fmla="*/ 7597495 w 9804209"/>
              <a:gd name="connsiteY3226" fmla="*/ 1357356 h 7049157"/>
              <a:gd name="connsiteX3227" fmla="*/ 7540725 w 9804209"/>
              <a:gd name="connsiteY3227" fmla="*/ 1306538 h 7049157"/>
              <a:gd name="connsiteX3228" fmla="*/ 7465859 w 9804209"/>
              <a:gd name="connsiteY3228" fmla="*/ 1268626 h 7049157"/>
              <a:gd name="connsiteX3229" fmla="*/ 7442186 w 9804209"/>
              <a:gd name="connsiteY3229" fmla="*/ 1235255 h 7049157"/>
              <a:gd name="connsiteX3230" fmla="*/ 7370486 w 9804209"/>
              <a:gd name="connsiteY3230" fmla="*/ 1211743 h 7049157"/>
              <a:gd name="connsiteX3231" fmla="*/ 7300333 w 9804209"/>
              <a:gd name="connsiteY3231" fmla="*/ 1195044 h 7049157"/>
              <a:gd name="connsiteX3232" fmla="*/ 7238059 w 9804209"/>
              <a:gd name="connsiteY3232" fmla="*/ 1211743 h 7049157"/>
              <a:gd name="connsiteX3233" fmla="*/ 7207299 w 9804209"/>
              <a:gd name="connsiteY3233" fmla="*/ 1276962 h 7049157"/>
              <a:gd name="connsiteX3234" fmla="*/ 7171035 w 9804209"/>
              <a:gd name="connsiteY3234" fmla="*/ 1285297 h 7049157"/>
              <a:gd name="connsiteX3235" fmla="*/ 7109552 w 9804209"/>
              <a:gd name="connsiteY3235" fmla="*/ 1251927 h 7049157"/>
              <a:gd name="connsiteX3236" fmla="*/ 7044939 w 9804209"/>
              <a:gd name="connsiteY3236" fmla="*/ 1270896 h 7049157"/>
              <a:gd name="connsiteX3237" fmla="*/ 6998422 w 9804209"/>
              <a:gd name="connsiteY3237" fmla="*/ 1281503 h 7049157"/>
              <a:gd name="connsiteX3238" fmla="*/ 6944027 w 9804209"/>
              <a:gd name="connsiteY3238" fmla="*/ 1298202 h 7049157"/>
              <a:gd name="connsiteX3239" fmla="*/ 6903050 w 9804209"/>
              <a:gd name="connsiteY3239" fmla="*/ 1241320 h 7049157"/>
              <a:gd name="connsiteX3240" fmla="*/ 6907799 w 9804209"/>
              <a:gd name="connsiteY3240" fmla="*/ 1205678 h 7049157"/>
              <a:gd name="connsiteX3241" fmla="*/ 6938522 w 9804209"/>
              <a:gd name="connsiteY3241" fmla="*/ 1178373 h 7049157"/>
              <a:gd name="connsiteX3242" fmla="*/ 6954280 w 9804209"/>
              <a:gd name="connsiteY3242" fmla="*/ 1114678 h 7049157"/>
              <a:gd name="connsiteX3243" fmla="*/ 6977952 w 9804209"/>
              <a:gd name="connsiteY3243" fmla="*/ 1028220 h 7049157"/>
              <a:gd name="connsiteX3244" fmla="*/ 7008675 w 9804209"/>
              <a:gd name="connsiteY3244" fmla="*/ 933426 h 7049157"/>
              <a:gd name="connsiteX3245" fmla="*/ 7018929 w 9804209"/>
              <a:gd name="connsiteY3245" fmla="*/ 884880 h 7049157"/>
              <a:gd name="connsiteX3246" fmla="*/ 7106422 w 9804209"/>
              <a:gd name="connsiteY3246" fmla="*/ 901579 h 7049157"/>
              <a:gd name="connsiteX3247" fmla="*/ 7160818 w 9804209"/>
              <a:gd name="connsiteY3247" fmla="*/ 925838 h 7049157"/>
              <a:gd name="connsiteX3248" fmla="*/ 7231727 w 9804209"/>
              <a:gd name="connsiteY3248" fmla="*/ 893215 h 7049157"/>
              <a:gd name="connsiteX3249" fmla="*/ 7308212 w 9804209"/>
              <a:gd name="connsiteY3249" fmla="*/ 824979 h 7049157"/>
              <a:gd name="connsiteX3250" fmla="*/ 7370486 w 9804209"/>
              <a:gd name="connsiteY3250" fmla="*/ 802991 h 7049157"/>
              <a:gd name="connsiteX3251" fmla="*/ 7393331 w 9804209"/>
              <a:gd name="connsiteY3251" fmla="*/ 756715 h 7049157"/>
              <a:gd name="connsiteX3252" fmla="*/ 7366529 w 9804209"/>
              <a:gd name="connsiteY3252" fmla="*/ 733979 h 7049157"/>
              <a:gd name="connsiteX3253" fmla="*/ 7361025 w 9804209"/>
              <a:gd name="connsiteY3253" fmla="*/ 705151 h 7049157"/>
              <a:gd name="connsiteX3254" fmla="*/ 7383078 w 9804209"/>
              <a:gd name="connsiteY3254" fmla="*/ 665715 h 7049157"/>
              <a:gd name="connsiteX3255" fmla="*/ 7394914 w 9804209"/>
              <a:gd name="connsiteY3255" fmla="*/ 627027 h 7049157"/>
              <a:gd name="connsiteX3256" fmla="*/ 7402793 w 9804209"/>
              <a:gd name="connsiteY3256" fmla="*/ 595954 h 7049157"/>
              <a:gd name="connsiteX3257" fmla="*/ 7413046 w 9804209"/>
              <a:gd name="connsiteY3257" fmla="*/ 565603 h 7049157"/>
              <a:gd name="connsiteX3258" fmla="*/ 7421716 w 9804209"/>
              <a:gd name="connsiteY3258" fmla="*/ 533755 h 7049157"/>
              <a:gd name="connsiteX3259" fmla="*/ 7433516 w 9804209"/>
              <a:gd name="connsiteY3259" fmla="*/ 509496 h 7049157"/>
              <a:gd name="connsiteX3260" fmla="*/ 7446144 w 9804209"/>
              <a:gd name="connsiteY3260" fmla="*/ 451839 h 7049157"/>
              <a:gd name="connsiteX3261" fmla="*/ 7506835 w 9804209"/>
              <a:gd name="connsiteY3261" fmla="*/ 397255 h 7049157"/>
              <a:gd name="connsiteX3262" fmla="*/ 7516297 w 9804209"/>
              <a:gd name="connsiteY3262" fmla="*/ 338102 h 7049157"/>
              <a:gd name="connsiteX3263" fmla="*/ 7487912 w 9804209"/>
              <a:gd name="connsiteY3263" fmla="*/ 303208 h 7049157"/>
              <a:gd name="connsiteX3264" fmla="*/ 7486329 w 9804209"/>
              <a:gd name="connsiteY3264" fmla="*/ 270585 h 7049157"/>
              <a:gd name="connsiteX3265" fmla="*/ 7424055 w 9804209"/>
              <a:gd name="connsiteY3265" fmla="*/ 270585 h 7049157"/>
              <a:gd name="connsiteX3266" fmla="*/ 7385452 w 9804209"/>
              <a:gd name="connsiteY3266" fmla="*/ 251643 h 7049157"/>
              <a:gd name="connsiteX3267" fmla="*/ 7415384 w 9804209"/>
              <a:gd name="connsiteY3267" fmla="*/ 210685 h 7049157"/>
              <a:gd name="connsiteX3268" fmla="*/ 7490286 w 9804209"/>
              <a:gd name="connsiteY3268" fmla="*/ 115890 h 7049157"/>
              <a:gd name="connsiteX3269" fmla="*/ 7545473 w 9804209"/>
              <a:gd name="connsiteY3269" fmla="*/ 99219 h 7049157"/>
              <a:gd name="connsiteX3270" fmla="*/ 7569110 w 9804209"/>
              <a:gd name="connsiteY3270" fmla="*/ 124226 h 7049157"/>
              <a:gd name="connsiteX3271" fmla="*/ 7569839 w 9804209"/>
              <a:gd name="connsiteY3271" fmla="*/ 124724 h 7049157"/>
              <a:gd name="connsiteX3272" fmla="*/ 7546341 w 9804209"/>
              <a:gd name="connsiteY3272" fmla="*/ 99869 h 7049157"/>
              <a:gd name="connsiteX3273" fmla="*/ 7568404 w 9804209"/>
              <a:gd name="connsiteY3273" fmla="*/ 95326 h 7049157"/>
              <a:gd name="connsiteX3274" fmla="*/ 7626722 w 9804209"/>
              <a:gd name="connsiteY3274" fmla="*/ 62754 h 7049157"/>
              <a:gd name="connsiteX3275" fmla="*/ 7711827 w 9804209"/>
              <a:gd name="connsiteY3275" fmla="*/ 47600 h 7049157"/>
              <a:gd name="connsiteX3276" fmla="*/ 7778032 w 9804209"/>
              <a:gd name="connsiteY3276" fmla="*/ 20326 h 7049157"/>
              <a:gd name="connsiteX3277" fmla="*/ 7853688 w 9804209"/>
              <a:gd name="connsiteY3277" fmla="*/ 629 h 7049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</a:cxnLst>
            <a:rect l="l" t="t" r="r" b="b"/>
            <a:pathLst>
              <a:path w="9804209" h="7049157">
                <a:moveTo>
                  <a:pt x="6702301" y="6647739"/>
                </a:moveTo>
                <a:cubicBezTo>
                  <a:pt x="6709069" y="6648593"/>
                  <a:pt x="6721943" y="6659266"/>
                  <a:pt x="6727271" y="6664388"/>
                </a:cubicBezTo>
                <a:cubicBezTo>
                  <a:pt x="6734375" y="6671978"/>
                  <a:pt x="6758050" y="6665908"/>
                  <a:pt x="6773833" y="6673495"/>
                </a:cubicBezTo>
                <a:cubicBezTo>
                  <a:pt x="6788829" y="6680327"/>
                  <a:pt x="6788829" y="6711444"/>
                  <a:pt x="6791197" y="6734974"/>
                </a:cubicBezTo>
                <a:cubicBezTo>
                  <a:pt x="6792777" y="6759263"/>
                  <a:pt x="6780937" y="6756226"/>
                  <a:pt x="6761206" y="6759263"/>
                </a:cubicBezTo>
                <a:cubicBezTo>
                  <a:pt x="6742267" y="6761538"/>
                  <a:pt x="6746210" y="6784310"/>
                  <a:pt x="6713068" y="6813910"/>
                </a:cubicBezTo>
                <a:cubicBezTo>
                  <a:pt x="6680709" y="6843511"/>
                  <a:pt x="6715436" y="6838957"/>
                  <a:pt x="6728851" y="6847306"/>
                </a:cubicBezTo>
                <a:cubicBezTo>
                  <a:pt x="6742267" y="6855655"/>
                  <a:pt x="6711488" y="6870074"/>
                  <a:pt x="6696493" y="6873111"/>
                </a:cubicBezTo>
                <a:cubicBezTo>
                  <a:pt x="6680709" y="6875390"/>
                  <a:pt x="6694125" y="6899678"/>
                  <a:pt x="6709908" y="6911061"/>
                </a:cubicBezTo>
                <a:cubicBezTo>
                  <a:pt x="6725691" y="6922446"/>
                  <a:pt x="6675185" y="6940661"/>
                  <a:pt x="6661770" y="6940661"/>
                </a:cubicBezTo>
                <a:cubicBezTo>
                  <a:pt x="6647562" y="6940661"/>
                  <a:pt x="6628623" y="6952805"/>
                  <a:pt x="6623887" y="6964191"/>
                </a:cubicBezTo>
                <a:cubicBezTo>
                  <a:pt x="6618364" y="6975577"/>
                  <a:pt x="6582061" y="7002141"/>
                  <a:pt x="6556806" y="7002141"/>
                </a:cubicBezTo>
                <a:cubicBezTo>
                  <a:pt x="6530763" y="7002141"/>
                  <a:pt x="6537867" y="7033261"/>
                  <a:pt x="6530763" y="7046164"/>
                </a:cubicBezTo>
                <a:cubicBezTo>
                  <a:pt x="6523659" y="7058308"/>
                  <a:pt x="6451054" y="7030224"/>
                  <a:pt x="6434483" y="7020355"/>
                </a:cubicBezTo>
                <a:cubicBezTo>
                  <a:pt x="6417120" y="7010489"/>
                  <a:pt x="6398176" y="7030224"/>
                  <a:pt x="6370558" y="7018838"/>
                </a:cubicBezTo>
                <a:cubicBezTo>
                  <a:pt x="6342935" y="7008214"/>
                  <a:pt x="6350038" y="7015043"/>
                  <a:pt x="6325571" y="7002141"/>
                </a:cubicBezTo>
                <a:cubicBezTo>
                  <a:pt x="6301108" y="6989238"/>
                  <a:pt x="6309788" y="6990755"/>
                  <a:pt x="6305052" y="6972540"/>
                </a:cubicBezTo>
                <a:cubicBezTo>
                  <a:pt x="6299528" y="6954325"/>
                  <a:pt x="6286113" y="6947493"/>
                  <a:pt x="6287693" y="6934591"/>
                </a:cubicBezTo>
                <a:cubicBezTo>
                  <a:pt x="6289269" y="6922446"/>
                  <a:pt x="6279009" y="6896641"/>
                  <a:pt x="6287693" y="6881460"/>
                </a:cubicBezTo>
                <a:cubicBezTo>
                  <a:pt x="6296372" y="6865521"/>
                  <a:pt x="6292424" y="6867041"/>
                  <a:pt x="6277433" y="6853376"/>
                </a:cubicBezTo>
                <a:cubicBezTo>
                  <a:pt x="6261650" y="6838957"/>
                  <a:pt x="6287693" y="6840474"/>
                  <a:pt x="6303476" y="6827571"/>
                </a:cubicBezTo>
                <a:cubicBezTo>
                  <a:pt x="6318472" y="6815427"/>
                  <a:pt x="6341354" y="6787347"/>
                  <a:pt x="6356350" y="6781273"/>
                </a:cubicBezTo>
                <a:cubicBezTo>
                  <a:pt x="6372133" y="6775961"/>
                  <a:pt x="6383973" y="6763058"/>
                  <a:pt x="6399756" y="6753189"/>
                </a:cubicBezTo>
                <a:cubicBezTo>
                  <a:pt x="6414752" y="6743323"/>
                  <a:pt x="6385553" y="6731937"/>
                  <a:pt x="6387917" y="6718277"/>
                </a:cubicBezTo>
                <a:cubicBezTo>
                  <a:pt x="6389497" y="6703857"/>
                  <a:pt x="6434483" y="6719793"/>
                  <a:pt x="6444743" y="6725109"/>
                </a:cubicBezTo>
                <a:cubicBezTo>
                  <a:pt x="6454998" y="6731179"/>
                  <a:pt x="6468418" y="6723589"/>
                  <a:pt x="6466838" y="6708411"/>
                </a:cubicBezTo>
                <a:cubicBezTo>
                  <a:pt x="6465258" y="6692471"/>
                  <a:pt x="6475517" y="6687159"/>
                  <a:pt x="6485777" y="6677290"/>
                </a:cubicBezTo>
                <a:cubicBezTo>
                  <a:pt x="6496036" y="6667425"/>
                  <a:pt x="6504720" y="6682606"/>
                  <a:pt x="6513400" y="6693988"/>
                </a:cubicBezTo>
                <a:cubicBezTo>
                  <a:pt x="6522084" y="6705374"/>
                  <a:pt x="6529183" y="6693988"/>
                  <a:pt x="6544179" y="6700062"/>
                </a:cubicBezTo>
                <a:cubicBezTo>
                  <a:pt x="6559962" y="6705374"/>
                  <a:pt x="6573377" y="6698542"/>
                  <a:pt x="6586005" y="6687159"/>
                </a:cubicBezTo>
                <a:cubicBezTo>
                  <a:pt x="6597845" y="6675773"/>
                  <a:pt x="6603368" y="6668941"/>
                  <a:pt x="6619939" y="6667425"/>
                </a:cubicBezTo>
                <a:cubicBezTo>
                  <a:pt x="6637303" y="6665908"/>
                  <a:pt x="6656246" y="6674257"/>
                  <a:pt x="6672030" y="6680327"/>
                </a:cubicBezTo>
                <a:cubicBezTo>
                  <a:pt x="6687813" y="6685639"/>
                  <a:pt x="6698073" y="6650727"/>
                  <a:pt x="6698073" y="6650727"/>
                </a:cubicBezTo>
                <a:cubicBezTo>
                  <a:pt x="6698467" y="6648260"/>
                  <a:pt x="6700045" y="6647454"/>
                  <a:pt x="6702301" y="6647739"/>
                </a:cubicBezTo>
                <a:close/>
                <a:moveTo>
                  <a:pt x="5358038" y="5829718"/>
                </a:moveTo>
                <a:lnTo>
                  <a:pt x="5348648" y="5847514"/>
                </a:lnTo>
                <a:cubicBezTo>
                  <a:pt x="5347073" y="5854052"/>
                  <a:pt x="5347467" y="5861063"/>
                  <a:pt x="5351016" y="5868266"/>
                </a:cubicBezTo>
                <a:lnTo>
                  <a:pt x="5351120" y="5868453"/>
                </a:lnTo>
                <a:lnTo>
                  <a:pt x="5348819" y="5848292"/>
                </a:lnTo>
                <a:cubicBezTo>
                  <a:pt x="5350394" y="5841755"/>
                  <a:pt x="5353942" y="5835691"/>
                  <a:pt x="5358282" y="5830387"/>
                </a:cubicBezTo>
                <a:lnTo>
                  <a:pt x="5361102" y="5830972"/>
                </a:lnTo>
                <a:close/>
                <a:moveTo>
                  <a:pt x="5348393" y="5816560"/>
                </a:moveTo>
                <a:lnTo>
                  <a:pt x="5348351" y="5816623"/>
                </a:lnTo>
                <a:lnTo>
                  <a:pt x="5348586" y="5816936"/>
                </a:lnTo>
                <a:close/>
                <a:moveTo>
                  <a:pt x="5389794" y="5757385"/>
                </a:moveTo>
                <a:lnTo>
                  <a:pt x="5360466" y="5798521"/>
                </a:lnTo>
                <a:lnTo>
                  <a:pt x="5357549" y="5802879"/>
                </a:lnTo>
                <a:lnTo>
                  <a:pt x="5360296" y="5799139"/>
                </a:lnTo>
                <a:cubicBezTo>
                  <a:pt x="5375678" y="5786251"/>
                  <a:pt x="5385931" y="5771470"/>
                  <a:pt x="5389775" y="5757826"/>
                </a:cubicBezTo>
                <a:close/>
                <a:moveTo>
                  <a:pt x="6820215" y="5743252"/>
                </a:moveTo>
                <a:lnTo>
                  <a:pt x="6820044" y="5743338"/>
                </a:lnTo>
                <a:cubicBezTo>
                  <a:pt x="6817779" y="5745329"/>
                  <a:pt x="6815219" y="5748172"/>
                  <a:pt x="6811304" y="5751940"/>
                </a:cubicBezTo>
                <a:lnTo>
                  <a:pt x="6794569" y="5765980"/>
                </a:lnTo>
                <a:lnTo>
                  <a:pt x="6794627" y="5765952"/>
                </a:lnTo>
                <a:cubicBezTo>
                  <a:pt x="6802313" y="5760268"/>
                  <a:pt x="6807586" y="5755579"/>
                  <a:pt x="6811504" y="5751813"/>
                </a:cubicBezTo>
                <a:close/>
                <a:moveTo>
                  <a:pt x="6679207" y="5658371"/>
                </a:moveTo>
                <a:lnTo>
                  <a:pt x="6672920" y="5663617"/>
                </a:lnTo>
                <a:lnTo>
                  <a:pt x="6672910" y="5663631"/>
                </a:lnTo>
                <a:close/>
                <a:moveTo>
                  <a:pt x="5900851" y="5654866"/>
                </a:moveTo>
                <a:cubicBezTo>
                  <a:pt x="5896970" y="5656346"/>
                  <a:pt x="5891648" y="5660230"/>
                  <a:pt x="5883959" y="5667242"/>
                </a:cubicBezTo>
                <a:cubicBezTo>
                  <a:pt x="5852411" y="5695287"/>
                  <a:pt x="5862659" y="5717274"/>
                  <a:pt x="5824804" y="5720303"/>
                </a:cubicBezTo>
                <a:cubicBezTo>
                  <a:pt x="5786950" y="5723340"/>
                  <a:pt x="5773544" y="5734705"/>
                  <a:pt x="5756196" y="5751385"/>
                </a:cubicBezTo>
                <a:cubicBezTo>
                  <a:pt x="5738848" y="5768057"/>
                  <a:pt x="5687588" y="5759721"/>
                  <a:pt x="5687588" y="5787766"/>
                </a:cubicBezTo>
                <a:cubicBezTo>
                  <a:pt x="5687588" y="5815811"/>
                  <a:pt x="5670230" y="5846893"/>
                  <a:pt x="5642633" y="5830213"/>
                </a:cubicBezTo>
                <a:cubicBezTo>
                  <a:pt x="5615027" y="5812782"/>
                  <a:pt x="5590579" y="5802168"/>
                  <a:pt x="5570073" y="5804438"/>
                </a:cubicBezTo>
                <a:cubicBezTo>
                  <a:pt x="5549567" y="5807475"/>
                  <a:pt x="5525128" y="5773364"/>
                  <a:pt x="5497522" y="5776393"/>
                </a:cubicBezTo>
                <a:cubicBezTo>
                  <a:pt x="5469916" y="5779430"/>
                  <a:pt x="5466768" y="5790795"/>
                  <a:pt x="5453362" y="5807475"/>
                </a:cubicBezTo>
                <a:cubicBezTo>
                  <a:pt x="5439162" y="5824147"/>
                  <a:pt x="5432062" y="5838549"/>
                  <a:pt x="5398150" y="5838549"/>
                </a:cubicBezTo>
                <a:lnTo>
                  <a:pt x="5397107" y="5838439"/>
                </a:lnTo>
                <a:lnTo>
                  <a:pt x="5398487" y="5838725"/>
                </a:lnTo>
                <a:cubicBezTo>
                  <a:pt x="5432377" y="5838725"/>
                  <a:pt x="5439472" y="5824320"/>
                  <a:pt x="5453661" y="5807643"/>
                </a:cubicBezTo>
                <a:cubicBezTo>
                  <a:pt x="5467072" y="5790967"/>
                  <a:pt x="5470216" y="5779603"/>
                  <a:pt x="5497817" y="5776569"/>
                </a:cubicBezTo>
                <a:cubicBezTo>
                  <a:pt x="5525404" y="5773536"/>
                  <a:pt x="5549847" y="5807643"/>
                  <a:pt x="5570339" y="5804610"/>
                </a:cubicBezTo>
                <a:cubicBezTo>
                  <a:pt x="5590831" y="5802339"/>
                  <a:pt x="5615274" y="5812948"/>
                  <a:pt x="5642861" y="5830387"/>
                </a:cubicBezTo>
                <a:cubicBezTo>
                  <a:pt x="5670461" y="5847063"/>
                  <a:pt x="5687796" y="5815981"/>
                  <a:pt x="5687796" y="5787933"/>
                </a:cubicBezTo>
                <a:cubicBezTo>
                  <a:pt x="5687796" y="5759893"/>
                  <a:pt x="5739046" y="5768231"/>
                  <a:pt x="5756394" y="5751555"/>
                </a:cubicBezTo>
                <a:cubicBezTo>
                  <a:pt x="5773729" y="5734878"/>
                  <a:pt x="5787139" y="5723506"/>
                  <a:pt x="5824979" y="5720473"/>
                </a:cubicBezTo>
                <a:cubicBezTo>
                  <a:pt x="5862819" y="5717447"/>
                  <a:pt x="5852566" y="5695466"/>
                  <a:pt x="5884104" y="5667418"/>
                </a:cubicBezTo>
                <a:cubicBezTo>
                  <a:pt x="5891790" y="5660406"/>
                  <a:pt x="5897112" y="5656521"/>
                  <a:pt x="5900992" y="5655040"/>
                </a:cubicBezTo>
                <a:lnTo>
                  <a:pt x="5909159" y="5657070"/>
                </a:lnTo>
                <a:lnTo>
                  <a:pt x="5909094" y="5656917"/>
                </a:lnTo>
                <a:cubicBezTo>
                  <a:pt x="5907172" y="5654311"/>
                  <a:pt x="5904732" y="5653386"/>
                  <a:pt x="5900851" y="5654866"/>
                </a:cubicBezTo>
                <a:close/>
                <a:moveTo>
                  <a:pt x="6253127" y="5635766"/>
                </a:moveTo>
                <a:lnTo>
                  <a:pt x="6238838" y="5639197"/>
                </a:lnTo>
                <a:cubicBezTo>
                  <a:pt x="6204141" y="5639197"/>
                  <a:pt x="6189951" y="5627831"/>
                  <a:pt x="6183635" y="5647533"/>
                </a:cubicBezTo>
                <a:cubicBezTo>
                  <a:pt x="6176535" y="5667242"/>
                  <a:pt x="6166287" y="5672549"/>
                  <a:pt x="6141839" y="5658906"/>
                </a:cubicBezTo>
                <a:cubicBezTo>
                  <a:pt x="6118185" y="5644504"/>
                  <a:pt x="6086636" y="5649810"/>
                  <a:pt x="6080331" y="5669519"/>
                </a:cubicBezTo>
                <a:cubicBezTo>
                  <a:pt x="6073230" y="5689228"/>
                  <a:pt x="6083478" y="5706660"/>
                  <a:pt x="6059030" y="5711967"/>
                </a:cubicBezTo>
                <a:cubicBezTo>
                  <a:pt x="6035376" y="5717274"/>
                  <a:pt x="6035376" y="5745319"/>
                  <a:pt x="6014870" y="5725610"/>
                </a:cubicBezTo>
                <a:cubicBezTo>
                  <a:pt x="5993580" y="5706660"/>
                  <a:pt x="5987264" y="5695287"/>
                  <a:pt x="5973073" y="5703631"/>
                </a:cubicBezTo>
                <a:lnTo>
                  <a:pt x="5971265" y="5704116"/>
                </a:lnTo>
                <a:lnTo>
                  <a:pt x="5951045" y="5707402"/>
                </a:lnTo>
                <a:lnTo>
                  <a:pt x="5933593" y="5701283"/>
                </a:lnTo>
                <a:lnTo>
                  <a:pt x="5921929" y="5687092"/>
                </a:lnTo>
                <a:lnTo>
                  <a:pt x="5921944" y="5687128"/>
                </a:lnTo>
                <a:cubicBezTo>
                  <a:pt x="5928642" y="5699631"/>
                  <a:pt x="5938102" y="5705883"/>
                  <a:pt x="5947562" y="5707968"/>
                </a:cubicBezTo>
                <a:lnTo>
                  <a:pt x="5951045" y="5707402"/>
                </a:lnTo>
                <a:lnTo>
                  <a:pt x="5954498" y="5708612"/>
                </a:lnTo>
                <a:lnTo>
                  <a:pt x="5971265" y="5704116"/>
                </a:lnTo>
                <a:lnTo>
                  <a:pt x="5973181" y="5703804"/>
                </a:lnTo>
                <a:cubicBezTo>
                  <a:pt x="5987371" y="5695466"/>
                  <a:pt x="5993673" y="5706830"/>
                  <a:pt x="6014958" y="5725786"/>
                </a:cubicBezTo>
                <a:cubicBezTo>
                  <a:pt x="6035463" y="5745488"/>
                  <a:pt x="6035463" y="5717447"/>
                  <a:pt x="6059113" y="5712135"/>
                </a:cubicBezTo>
                <a:cubicBezTo>
                  <a:pt x="6083543" y="5706830"/>
                  <a:pt x="6073303" y="5689399"/>
                  <a:pt x="6080398" y="5669689"/>
                </a:cubicBezTo>
                <a:cubicBezTo>
                  <a:pt x="6086701" y="5649987"/>
                  <a:pt x="6118238" y="5644674"/>
                  <a:pt x="6141888" y="5659080"/>
                </a:cubicBezTo>
                <a:cubicBezTo>
                  <a:pt x="6166331" y="5672723"/>
                  <a:pt x="6176571" y="5667418"/>
                  <a:pt x="6183666" y="5647708"/>
                </a:cubicBezTo>
                <a:cubicBezTo>
                  <a:pt x="6189981" y="5628006"/>
                  <a:pt x="6204171" y="5639370"/>
                  <a:pt x="6238853" y="5639370"/>
                </a:cubicBezTo>
                <a:cubicBezTo>
                  <a:pt x="6247329" y="5639370"/>
                  <a:pt x="6251567" y="5638138"/>
                  <a:pt x="6253156" y="5635936"/>
                </a:cubicBezTo>
                <a:close/>
                <a:moveTo>
                  <a:pt x="7735964" y="5627497"/>
                </a:moveTo>
                <a:lnTo>
                  <a:pt x="7760620" y="5633733"/>
                </a:lnTo>
                <a:cubicBezTo>
                  <a:pt x="7768209" y="5638661"/>
                  <a:pt x="7774912" y="5645673"/>
                  <a:pt x="7780038" y="5652497"/>
                </a:cubicBezTo>
                <a:cubicBezTo>
                  <a:pt x="7785555" y="5659703"/>
                  <a:pt x="7795216" y="5663874"/>
                  <a:pt x="7805566" y="5664538"/>
                </a:cubicBezTo>
                <a:lnTo>
                  <a:pt x="7805647" y="5664514"/>
                </a:lnTo>
                <a:lnTo>
                  <a:pt x="7780242" y="5652533"/>
                </a:lnTo>
                <a:cubicBezTo>
                  <a:pt x="7769990" y="5638877"/>
                  <a:pt x="7753431" y="5624469"/>
                  <a:pt x="7736085" y="5627507"/>
                </a:cubicBezTo>
                <a:close/>
                <a:moveTo>
                  <a:pt x="7677529" y="5618543"/>
                </a:moveTo>
                <a:lnTo>
                  <a:pt x="7671801" y="5618964"/>
                </a:lnTo>
                <a:lnTo>
                  <a:pt x="7700298" y="5622105"/>
                </a:lnTo>
                <a:lnTo>
                  <a:pt x="7699806" y="5622004"/>
                </a:lnTo>
                <a:cubicBezTo>
                  <a:pt x="7692314" y="5620487"/>
                  <a:pt x="7684626" y="5619112"/>
                  <a:pt x="7677529" y="5618543"/>
                </a:cubicBezTo>
                <a:close/>
                <a:moveTo>
                  <a:pt x="7413229" y="5589442"/>
                </a:moveTo>
                <a:lnTo>
                  <a:pt x="7414951" y="5610046"/>
                </a:lnTo>
                <a:cubicBezTo>
                  <a:pt x="7411785" y="5627477"/>
                  <a:pt x="7391292" y="5641124"/>
                  <a:pt x="7353445" y="5660840"/>
                </a:cubicBezTo>
                <a:cubicBezTo>
                  <a:pt x="7334515" y="5670693"/>
                  <a:pt x="7326826" y="5682066"/>
                  <a:pt x="7327220" y="5693722"/>
                </a:cubicBezTo>
                <a:lnTo>
                  <a:pt x="7327517" y="5694555"/>
                </a:lnTo>
                <a:lnTo>
                  <a:pt x="7333359" y="5677495"/>
                </a:lnTo>
                <a:cubicBezTo>
                  <a:pt x="7337595" y="5671964"/>
                  <a:pt x="7344243" y="5666657"/>
                  <a:pt x="7353699" y="5661729"/>
                </a:cubicBezTo>
                <a:cubicBezTo>
                  <a:pt x="7391529" y="5642018"/>
                  <a:pt x="7412020" y="5628370"/>
                  <a:pt x="7415171" y="5610937"/>
                </a:cubicBezTo>
                <a:cubicBezTo>
                  <a:pt x="7417141" y="5602597"/>
                  <a:pt x="7416353" y="5595584"/>
                  <a:pt x="7413398" y="5589614"/>
                </a:cubicBezTo>
                <a:close/>
                <a:moveTo>
                  <a:pt x="7646246" y="5584078"/>
                </a:moveTo>
                <a:lnTo>
                  <a:pt x="7646064" y="5584401"/>
                </a:lnTo>
                <a:cubicBezTo>
                  <a:pt x="7642124" y="5593494"/>
                  <a:pt x="7650794" y="5608659"/>
                  <a:pt x="7658675" y="5620792"/>
                </a:cubicBezTo>
                <a:lnTo>
                  <a:pt x="7653601" y="5624857"/>
                </a:lnTo>
                <a:lnTo>
                  <a:pt x="7662453" y="5619651"/>
                </a:lnTo>
                <a:lnTo>
                  <a:pt x="7658803" y="5619919"/>
                </a:lnTo>
                <a:cubicBezTo>
                  <a:pt x="7654860" y="5613855"/>
                  <a:pt x="7650720" y="5607028"/>
                  <a:pt x="7648059" y="5600581"/>
                </a:cubicBezTo>
                <a:close/>
                <a:moveTo>
                  <a:pt x="6381590" y="5543146"/>
                </a:moveTo>
                <a:lnTo>
                  <a:pt x="6391567" y="5552071"/>
                </a:lnTo>
                <a:lnTo>
                  <a:pt x="6391577" y="5552071"/>
                </a:lnTo>
                <a:lnTo>
                  <a:pt x="6381636" y="5543173"/>
                </a:lnTo>
                <a:close/>
                <a:moveTo>
                  <a:pt x="6338819" y="5539332"/>
                </a:moveTo>
                <a:lnTo>
                  <a:pt x="6338938" y="5547530"/>
                </a:lnTo>
                <a:cubicBezTo>
                  <a:pt x="6337866" y="5553310"/>
                  <a:pt x="6335450" y="5559421"/>
                  <a:pt x="6331110" y="5565675"/>
                </a:cubicBezTo>
                <a:cubicBezTo>
                  <a:pt x="6314556" y="5591443"/>
                  <a:pt x="6304298" y="5599786"/>
                  <a:pt x="6290108" y="5588413"/>
                </a:cubicBezTo>
                <a:lnTo>
                  <a:pt x="6288256" y="5587893"/>
                </a:lnTo>
                <a:lnTo>
                  <a:pt x="6267991" y="5580232"/>
                </a:lnTo>
                <a:lnTo>
                  <a:pt x="6263759" y="5581004"/>
                </a:lnTo>
                <a:lnTo>
                  <a:pt x="6259442" y="5579790"/>
                </a:lnTo>
                <a:cubicBezTo>
                  <a:pt x="6248302" y="5580453"/>
                  <a:pt x="6238838" y="5585380"/>
                  <a:pt x="6238838" y="5596750"/>
                </a:cubicBezTo>
                <a:lnTo>
                  <a:pt x="6238876" y="5596878"/>
                </a:lnTo>
                <a:lnTo>
                  <a:pt x="6244975" y="5584430"/>
                </a:lnTo>
                <a:lnTo>
                  <a:pt x="6263759" y="5581004"/>
                </a:lnTo>
                <a:lnTo>
                  <a:pt x="6288256" y="5587893"/>
                </a:lnTo>
                <a:lnTo>
                  <a:pt x="6290090" y="5588586"/>
                </a:lnTo>
                <a:cubicBezTo>
                  <a:pt x="6304280" y="5599958"/>
                  <a:pt x="6314533" y="5591619"/>
                  <a:pt x="6331088" y="5565850"/>
                </a:cubicBezTo>
                <a:cubicBezTo>
                  <a:pt x="6335818" y="5559406"/>
                  <a:pt x="6338381" y="5553152"/>
                  <a:pt x="6339367" y="5547182"/>
                </a:cubicBezTo>
                <a:close/>
                <a:moveTo>
                  <a:pt x="7243661" y="5522570"/>
                </a:moveTo>
                <a:lnTo>
                  <a:pt x="7246922" y="5546967"/>
                </a:lnTo>
                <a:lnTo>
                  <a:pt x="7252783" y="5557076"/>
                </a:lnTo>
                <a:close/>
                <a:moveTo>
                  <a:pt x="4943314" y="5517751"/>
                </a:moveTo>
                <a:cubicBezTo>
                  <a:pt x="4938412" y="5518426"/>
                  <a:pt x="4932598" y="5521602"/>
                  <a:pt x="4925699" y="5528617"/>
                </a:cubicBezTo>
                <a:lnTo>
                  <a:pt x="4918203" y="5534923"/>
                </a:lnTo>
                <a:lnTo>
                  <a:pt x="4885851" y="5560299"/>
                </a:lnTo>
                <a:lnTo>
                  <a:pt x="4853611" y="5576380"/>
                </a:lnTo>
                <a:lnTo>
                  <a:pt x="4829916" y="5579358"/>
                </a:lnTo>
                <a:lnTo>
                  <a:pt x="4830098" y="5579417"/>
                </a:lnTo>
                <a:cubicBezTo>
                  <a:pt x="4845471" y="5580551"/>
                  <a:pt x="4862614" y="5574865"/>
                  <a:pt x="4879361" y="5565389"/>
                </a:cubicBezTo>
                <a:lnTo>
                  <a:pt x="4885851" y="5560299"/>
                </a:lnTo>
                <a:lnTo>
                  <a:pt x="4891232" y="5557614"/>
                </a:lnTo>
                <a:lnTo>
                  <a:pt x="4918203" y="5534923"/>
                </a:lnTo>
                <a:lnTo>
                  <a:pt x="4926246" y="5528615"/>
                </a:lnTo>
                <a:lnTo>
                  <a:pt x="4943669" y="5517872"/>
                </a:lnTo>
                <a:close/>
                <a:moveTo>
                  <a:pt x="5370310" y="5515934"/>
                </a:moveTo>
                <a:lnTo>
                  <a:pt x="5360466" y="5543020"/>
                </a:lnTo>
                <a:cubicBezTo>
                  <a:pt x="5346284" y="5559708"/>
                  <a:pt x="5343129" y="5559708"/>
                  <a:pt x="5315554" y="5593057"/>
                </a:cubicBezTo>
                <a:cubicBezTo>
                  <a:pt x="5308656" y="5601589"/>
                  <a:pt x="5305208" y="5609219"/>
                  <a:pt x="5303914" y="5616174"/>
                </a:cubicBezTo>
                <a:lnTo>
                  <a:pt x="5303928" y="5616373"/>
                </a:lnTo>
                <a:lnTo>
                  <a:pt x="5315341" y="5593720"/>
                </a:lnTo>
                <a:cubicBezTo>
                  <a:pt x="5342947" y="5560368"/>
                  <a:pt x="5346105" y="5560368"/>
                  <a:pt x="5360296" y="5543689"/>
                </a:cubicBezTo>
                <a:cubicBezTo>
                  <a:pt x="5366998" y="5534973"/>
                  <a:pt x="5370350" y="5525120"/>
                  <a:pt x="5370350" y="5516025"/>
                </a:cubicBezTo>
                <a:close/>
                <a:moveTo>
                  <a:pt x="6328945" y="5511578"/>
                </a:moveTo>
                <a:lnTo>
                  <a:pt x="6338191" y="5530335"/>
                </a:lnTo>
                <a:lnTo>
                  <a:pt x="6338183" y="5530218"/>
                </a:lnTo>
                <a:lnTo>
                  <a:pt x="6338280" y="5530229"/>
                </a:lnTo>
                <a:close/>
                <a:moveTo>
                  <a:pt x="7665012" y="5508788"/>
                </a:moveTo>
                <a:lnTo>
                  <a:pt x="7664878" y="5509250"/>
                </a:lnTo>
                <a:lnTo>
                  <a:pt x="7664975" y="5540704"/>
                </a:lnTo>
                <a:lnTo>
                  <a:pt x="7665109" y="5540290"/>
                </a:lnTo>
                <a:close/>
                <a:moveTo>
                  <a:pt x="6466695" y="5492350"/>
                </a:moveTo>
                <a:lnTo>
                  <a:pt x="6474910" y="5514055"/>
                </a:lnTo>
                <a:cubicBezTo>
                  <a:pt x="6475550" y="5519681"/>
                  <a:pt x="6474958" y="5523731"/>
                  <a:pt x="6475746" y="5526337"/>
                </a:cubicBezTo>
                <a:lnTo>
                  <a:pt x="6475773" y="5526348"/>
                </a:lnTo>
                <a:lnTo>
                  <a:pt x="6474939" y="5514115"/>
                </a:lnTo>
                <a:cubicBezTo>
                  <a:pt x="6474299" y="5508487"/>
                  <a:pt x="6472429" y="5501284"/>
                  <a:pt x="6466719" y="5492376"/>
                </a:cubicBezTo>
                <a:close/>
                <a:moveTo>
                  <a:pt x="6554188" y="5486261"/>
                </a:moveTo>
                <a:lnTo>
                  <a:pt x="6554161" y="5486307"/>
                </a:lnTo>
                <a:lnTo>
                  <a:pt x="6550507" y="5496907"/>
                </a:lnTo>
                <a:lnTo>
                  <a:pt x="6550519" y="5496894"/>
                </a:lnTo>
                <a:close/>
                <a:moveTo>
                  <a:pt x="9291833" y="5471861"/>
                </a:moveTo>
                <a:cubicBezTo>
                  <a:pt x="9295739" y="5471778"/>
                  <a:pt x="9298384" y="5471872"/>
                  <a:pt x="9298384" y="5471872"/>
                </a:cubicBezTo>
                <a:cubicBezTo>
                  <a:pt x="9320746" y="5481626"/>
                  <a:pt x="9301579" y="5506387"/>
                  <a:pt x="9280814" y="5504136"/>
                </a:cubicBezTo>
                <a:cubicBezTo>
                  <a:pt x="9260050" y="5501135"/>
                  <a:pt x="9263244" y="5498133"/>
                  <a:pt x="9260050" y="5484628"/>
                </a:cubicBezTo>
                <a:cubicBezTo>
                  <a:pt x="9257055" y="5473936"/>
                  <a:pt x="9280115" y="5472107"/>
                  <a:pt x="9291833" y="5471861"/>
                </a:cubicBezTo>
                <a:close/>
                <a:moveTo>
                  <a:pt x="6565489" y="5467169"/>
                </a:moveTo>
                <a:lnTo>
                  <a:pt x="6556745" y="5481942"/>
                </a:lnTo>
                <a:lnTo>
                  <a:pt x="6565493" y="5467169"/>
                </a:lnTo>
                <a:close/>
                <a:moveTo>
                  <a:pt x="6640114" y="5450167"/>
                </a:moveTo>
                <a:lnTo>
                  <a:pt x="6640030" y="5450203"/>
                </a:lnTo>
                <a:lnTo>
                  <a:pt x="6626668" y="5465053"/>
                </a:lnTo>
                <a:lnTo>
                  <a:pt x="6626713" y="5465037"/>
                </a:lnTo>
                <a:close/>
                <a:moveTo>
                  <a:pt x="6649682" y="5445997"/>
                </a:moveTo>
                <a:lnTo>
                  <a:pt x="6646959" y="5447184"/>
                </a:lnTo>
                <a:lnTo>
                  <a:pt x="6649684" y="5445997"/>
                </a:lnTo>
                <a:close/>
                <a:moveTo>
                  <a:pt x="9368411" y="5431083"/>
                </a:moveTo>
                <a:cubicBezTo>
                  <a:pt x="9385435" y="5434119"/>
                  <a:pt x="9373827" y="5455377"/>
                  <a:pt x="9369959" y="5469043"/>
                </a:cubicBezTo>
                <a:cubicBezTo>
                  <a:pt x="9366863" y="5483468"/>
                  <a:pt x="9346745" y="5470561"/>
                  <a:pt x="9345197" y="5456895"/>
                </a:cubicBezTo>
                <a:cubicBezTo>
                  <a:pt x="9342876" y="5442470"/>
                  <a:pt x="9368411" y="5431083"/>
                  <a:pt x="9368411" y="5431083"/>
                </a:cubicBezTo>
                <a:close/>
                <a:moveTo>
                  <a:pt x="6324842" y="5428592"/>
                </a:moveTo>
                <a:lnTo>
                  <a:pt x="6328550" y="5439847"/>
                </a:lnTo>
                <a:cubicBezTo>
                  <a:pt x="6326383" y="5442310"/>
                  <a:pt x="6321259" y="5445151"/>
                  <a:pt x="6314556" y="5453487"/>
                </a:cubicBezTo>
                <a:cubicBezTo>
                  <a:pt x="6307456" y="5461827"/>
                  <a:pt x="6309033" y="5473765"/>
                  <a:pt x="6313272" y="5484662"/>
                </a:cubicBezTo>
                <a:lnTo>
                  <a:pt x="6317347" y="5492693"/>
                </a:lnTo>
                <a:lnTo>
                  <a:pt x="6313394" y="5484892"/>
                </a:lnTo>
                <a:cubicBezTo>
                  <a:pt x="6309161" y="5473993"/>
                  <a:pt x="6307586" y="5462050"/>
                  <a:pt x="6314675" y="5453708"/>
                </a:cubicBezTo>
                <a:cubicBezTo>
                  <a:pt x="6328061" y="5437032"/>
                  <a:pt x="6335156" y="5442340"/>
                  <a:pt x="6324911" y="5428689"/>
                </a:cubicBezTo>
                <a:close/>
                <a:moveTo>
                  <a:pt x="7292799" y="5428212"/>
                </a:moveTo>
                <a:lnTo>
                  <a:pt x="7282840" y="5436411"/>
                </a:lnTo>
                <a:cubicBezTo>
                  <a:pt x="7277547" y="5439917"/>
                  <a:pt x="7270260" y="5444419"/>
                  <a:pt x="7260807" y="5450673"/>
                </a:cubicBezTo>
                <a:cubicBezTo>
                  <a:pt x="7251355" y="5457118"/>
                  <a:pt x="7245742" y="5462805"/>
                  <a:pt x="7242591" y="5468195"/>
                </a:cubicBezTo>
                <a:lnTo>
                  <a:pt x="7242535" y="5468451"/>
                </a:lnTo>
                <a:lnTo>
                  <a:pt x="7260713" y="5450972"/>
                </a:lnTo>
                <a:cubicBezTo>
                  <a:pt x="7279624" y="5438466"/>
                  <a:pt x="7289869" y="5432972"/>
                  <a:pt x="7292825" y="5428423"/>
                </a:cubicBezTo>
                <a:close/>
                <a:moveTo>
                  <a:pt x="5196415" y="5411181"/>
                </a:moveTo>
                <a:lnTo>
                  <a:pt x="5180790" y="5421721"/>
                </a:lnTo>
                <a:cubicBezTo>
                  <a:pt x="5176653" y="5423805"/>
                  <a:pt x="5174387" y="5427500"/>
                  <a:pt x="5173636" y="5432084"/>
                </a:cubicBezTo>
                <a:lnTo>
                  <a:pt x="5173662" y="5432291"/>
                </a:lnTo>
                <a:lnTo>
                  <a:pt x="5180488" y="5422413"/>
                </a:lnTo>
                <a:cubicBezTo>
                  <a:pt x="5189162" y="5418245"/>
                  <a:pt x="5195274" y="5415402"/>
                  <a:pt x="5196654" y="5411516"/>
                </a:cubicBezTo>
                <a:close/>
                <a:moveTo>
                  <a:pt x="8790459" y="5389145"/>
                </a:moveTo>
                <a:cubicBezTo>
                  <a:pt x="8798183" y="5388790"/>
                  <a:pt x="8802470" y="5398450"/>
                  <a:pt x="8808973" y="5404701"/>
                </a:cubicBezTo>
                <a:cubicBezTo>
                  <a:pt x="8817647" y="5413042"/>
                  <a:pt x="8855491" y="5406219"/>
                  <a:pt x="8869682" y="5416072"/>
                </a:cubicBezTo>
                <a:cubicBezTo>
                  <a:pt x="8883084" y="5425924"/>
                  <a:pt x="8872836" y="5444112"/>
                  <a:pt x="8869682" y="5469118"/>
                </a:cubicBezTo>
                <a:cubicBezTo>
                  <a:pt x="8865739" y="5494883"/>
                  <a:pt x="8891758" y="5513071"/>
                  <a:pt x="8890181" y="5538082"/>
                </a:cubicBezTo>
                <a:cubicBezTo>
                  <a:pt x="8888604" y="5563088"/>
                  <a:pt x="8872836" y="5572182"/>
                  <a:pt x="8868106" y="5592646"/>
                </a:cubicBezTo>
                <a:cubicBezTo>
                  <a:pt x="8862585" y="5613864"/>
                  <a:pt x="8869682" y="5620681"/>
                  <a:pt x="8879930" y="5636599"/>
                </a:cubicBezTo>
                <a:cubicBezTo>
                  <a:pt x="8890181" y="5651757"/>
                  <a:pt x="8876777" y="5667669"/>
                  <a:pt x="8862585" y="5674487"/>
                </a:cubicBezTo>
                <a:cubicBezTo>
                  <a:pt x="8849184" y="5681310"/>
                  <a:pt x="8855491" y="5704045"/>
                  <a:pt x="8865739" y="5713898"/>
                </a:cubicBezTo>
                <a:cubicBezTo>
                  <a:pt x="8876777" y="5723745"/>
                  <a:pt x="8869682" y="5738904"/>
                  <a:pt x="8855491" y="5754821"/>
                </a:cubicBezTo>
                <a:cubicBezTo>
                  <a:pt x="8842086" y="5769974"/>
                  <a:pt x="8862585" y="5812415"/>
                  <a:pt x="8846817" y="5821509"/>
                </a:cubicBezTo>
                <a:cubicBezTo>
                  <a:pt x="8831839" y="5831362"/>
                  <a:pt x="8838146" y="5831362"/>
                  <a:pt x="8836569" y="5851061"/>
                </a:cubicBezTo>
                <a:cubicBezTo>
                  <a:pt x="8834992" y="5870767"/>
                  <a:pt x="8819224" y="5898808"/>
                  <a:pt x="8800302" y="5916237"/>
                </a:cubicBezTo>
                <a:cubicBezTo>
                  <a:pt x="8781380" y="5932908"/>
                  <a:pt x="8781380" y="5957913"/>
                  <a:pt x="8786897" y="5979137"/>
                </a:cubicBezTo>
                <a:cubicBezTo>
                  <a:pt x="8792418" y="6000354"/>
                  <a:pt x="8785321" y="6010207"/>
                  <a:pt x="8795571" y="6029907"/>
                </a:cubicBezTo>
                <a:cubicBezTo>
                  <a:pt x="8805819" y="6049612"/>
                  <a:pt x="8786897" y="6056436"/>
                  <a:pt x="8773496" y="6054918"/>
                </a:cubicBezTo>
                <a:cubicBezTo>
                  <a:pt x="8759304" y="6053401"/>
                  <a:pt x="8745900" y="6033701"/>
                  <a:pt x="8741959" y="6013995"/>
                </a:cubicBezTo>
                <a:cubicBezTo>
                  <a:pt x="8738806" y="5994290"/>
                  <a:pt x="8711213" y="5987472"/>
                  <a:pt x="8695444" y="5967766"/>
                </a:cubicBezTo>
                <a:cubicBezTo>
                  <a:pt x="8680463" y="5948066"/>
                  <a:pt x="8659177" y="5956402"/>
                  <a:pt x="8637102" y="5938213"/>
                </a:cubicBezTo>
                <a:cubicBezTo>
                  <a:pt x="8615026" y="5920025"/>
                  <a:pt x="8609506" y="5901837"/>
                  <a:pt x="8606352" y="5888196"/>
                </a:cubicBezTo>
                <a:cubicBezTo>
                  <a:pt x="8602411" y="5873797"/>
                  <a:pt x="8593737" y="5878344"/>
                  <a:pt x="8571662" y="5855608"/>
                </a:cubicBezTo>
                <a:cubicBezTo>
                  <a:pt x="8549589" y="5832873"/>
                  <a:pt x="8574815" y="5817720"/>
                  <a:pt x="8574815" y="5794985"/>
                </a:cubicBezTo>
                <a:cubicBezTo>
                  <a:pt x="8574815" y="5773009"/>
                  <a:pt x="8562991" y="5782856"/>
                  <a:pt x="8559837" y="5765427"/>
                </a:cubicBezTo>
                <a:cubicBezTo>
                  <a:pt x="8555893" y="5748757"/>
                  <a:pt x="8573239" y="5727539"/>
                  <a:pt x="8583489" y="5719204"/>
                </a:cubicBezTo>
                <a:cubicBezTo>
                  <a:pt x="8593737" y="5710863"/>
                  <a:pt x="8590584" y="5701016"/>
                  <a:pt x="8589007" y="5689645"/>
                </a:cubicBezTo>
                <a:cubicBezTo>
                  <a:pt x="8587430" y="5678281"/>
                  <a:pt x="8599258" y="5650240"/>
                  <a:pt x="8611082" y="5636599"/>
                </a:cubicBezTo>
                <a:cubicBezTo>
                  <a:pt x="8622910" y="5622199"/>
                  <a:pt x="8622910" y="5588852"/>
                  <a:pt x="8630004" y="5570670"/>
                </a:cubicBezTo>
                <a:cubicBezTo>
                  <a:pt x="8637102" y="5552482"/>
                  <a:pt x="8635525" y="5544900"/>
                  <a:pt x="8657600" y="5542629"/>
                </a:cubicBezTo>
                <a:cubicBezTo>
                  <a:pt x="8680463" y="5539594"/>
                  <a:pt x="8685193" y="5485035"/>
                  <a:pt x="8685193" y="5485035"/>
                </a:cubicBezTo>
                <a:cubicBezTo>
                  <a:pt x="8685193" y="5467601"/>
                  <a:pt x="8682040" y="5463812"/>
                  <a:pt x="8693867" y="5452448"/>
                </a:cubicBezTo>
                <a:cubicBezTo>
                  <a:pt x="8705692" y="5441077"/>
                  <a:pt x="8719884" y="5432742"/>
                  <a:pt x="8737229" y="5428954"/>
                </a:cubicBezTo>
                <a:cubicBezTo>
                  <a:pt x="8753784" y="5424407"/>
                  <a:pt x="8767976" y="5404701"/>
                  <a:pt x="8781380" y="5393336"/>
                </a:cubicBezTo>
                <a:cubicBezTo>
                  <a:pt x="8784928" y="5390495"/>
                  <a:pt x="8787884" y="5389264"/>
                  <a:pt x="8790459" y="5389145"/>
                </a:cubicBezTo>
                <a:close/>
                <a:moveTo>
                  <a:pt x="7718274" y="5352143"/>
                </a:moveTo>
                <a:lnTo>
                  <a:pt x="7718059" y="5352400"/>
                </a:lnTo>
                <a:lnTo>
                  <a:pt x="7718408" y="5354254"/>
                </a:lnTo>
                <a:lnTo>
                  <a:pt x="7718832" y="5360926"/>
                </a:lnTo>
                <a:lnTo>
                  <a:pt x="7720289" y="5364246"/>
                </a:lnTo>
                <a:lnTo>
                  <a:pt x="7720814" y="5367033"/>
                </a:lnTo>
                <a:cubicBezTo>
                  <a:pt x="7723340" y="5372337"/>
                  <a:pt x="7726739" y="5378201"/>
                  <a:pt x="7728809" y="5385024"/>
                </a:cubicBezTo>
                <a:lnTo>
                  <a:pt x="7732717" y="5401252"/>
                </a:lnTo>
                <a:lnTo>
                  <a:pt x="7733028" y="5400837"/>
                </a:lnTo>
                <a:cubicBezTo>
                  <a:pt x="7733520" y="5397330"/>
                  <a:pt x="7731745" y="5393158"/>
                  <a:pt x="7728985" y="5384055"/>
                </a:cubicBezTo>
                <a:lnTo>
                  <a:pt x="7720289" y="5364246"/>
                </a:lnTo>
                <a:lnTo>
                  <a:pt x="7718408" y="5354254"/>
                </a:lnTo>
                <a:close/>
                <a:moveTo>
                  <a:pt x="9558221" y="5335769"/>
                </a:moveTo>
                <a:cubicBezTo>
                  <a:pt x="9566865" y="5336446"/>
                  <a:pt x="9575703" y="5338187"/>
                  <a:pt x="9575703" y="5338187"/>
                </a:cubicBezTo>
                <a:cubicBezTo>
                  <a:pt x="9601631" y="5338187"/>
                  <a:pt x="9584345" y="5356761"/>
                  <a:pt x="9579631" y="5365273"/>
                </a:cubicBezTo>
                <a:cubicBezTo>
                  <a:pt x="9574131" y="5373786"/>
                  <a:pt x="9559205" y="5372238"/>
                  <a:pt x="9555275" y="5362177"/>
                </a:cubicBezTo>
                <a:cubicBezTo>
                  <a:pt x="9552133" y="5352891"/>
                  <a:pt x="9543491" y="5348248"/>
                  <a:pt x="9541919" y="5339735"/>
                </a:cubicBezTo>
                <a:cubicBezTo>
                  <a:pt x="9541133" y="5335479"/>
                  <a:pt x="9549579" y="5335092"/>
                  <a:pt x="9558221" y="5335769"/>
                </a:cubicBezTo>
                <a:close/>
                <a:moveTo>
                  <a:pt x="6320267" y="5328784"/>
                </a:moveTo>
                <a:lnTo>
                  <a:pt x="6327962" y="5343585"/>
                </a:lnTo>
                <a:cubicBezTo>
                  <a:pt x="6331110" y="5377688"/>
                  <a:pt x="6335052" y="5386032"/>
                  <a:pt x="6317704" y="5394368"/>
                </a:cubicBezTo>
                <a:cubicBezTo>
                  <a:pt x="6309030" y="5398536"/>
                  <a:pt x="6308243" y="5403463"/>
                  <a:pt x="6310906" y="5409148"/>
                </a:cubicBezTo>
                <a:lnTo>
                  <a:pt x="6311028" y="5409318"/>
                </a:lnTo>
                <a:lnTo>
                  <a:pt x="6310182" y="5401392"/>
                </a:lnTo>
                <a:cubicBezTo>
                  <a:pt x="6311130" y="5398928"/>
                  <a:pt x="6313493" y="5396654"/>
                  <a:pt x="6317826" y="5394568"/>
                </a:cubicBezTo>
                <a:cubicBezTo>
                  <a:pt x="6335156" y="5386226"/>
                  <a:pt x="6331212" y="5377892"/>
                  <a:pt x="6328061" y="5343771"/>
                </a:cubicBezTo>
                <a:cubicBezTo>
                  <a:pt x="6327274" y="5335431"/>
                  <a:pt x="6324517" y="5330929"/>
                  <a:pt x="6320283" y="5328784"/>
                </a:cubicBezTo>
                <a:close/>
                <a:moveTo>
                  <a:pt x="5223517" y="5309132"/>
                </a:moveTo>
                <a:cubicBezTo>
                  <a:pt x="5221282" y="5309239"/>
                  <a:pt x="5219033" y="5310891"/>
                  <a:pt x="5216594" y="5313710"/>
                </a:cubicBezTo>
                <a:lnTo>
                  <a:pt x="5213953" y="5317500"/>
                </a:lnTo>
                <a:lnTo>
                  <a:pt x="5213808" y="5317620"/>
                </a:lnTo>
                <a:lnTo>
                  <a:pt x="5213086" y="5318745"/>
                </a:lnTo>
                <a:lnTo>
                  <a:pt x="5208528" y="5325284"/>
                </a:lnTo>
                <a:cubicBezTo>
                  <a:pt x="5202535" y="5334827"/>
                  <a:pt x="5195073" y="5347515"/>
                  <a:pt x="5184733" y="5360313"/>
                </a:cubicBezTo>
                <a:cubicBezTo>
                  <a:pt x="5170938" y="5376987"/>
                  <a:pt x="5165815" y="5381156"/>
                  <a:pt x="5166703" y="5383240"/>
                </a:cubicBezTo>
                <a:lnTo>
                  <a:pt x="5166781" y="5383281"/>
                </a:lnTo>
                <a:lnTo>
                  <a:pt x="5169904" y="5377952"/>
                </a:lnTo>
                <a:cubicBezTo>
                  <a:pt x="5172800" y="5374565"/>
                  <a:pt x="5177531" y="5369354"/>
                  <a:pt x="5184430" y="5361016"/>
                </a:cubicBezTo>
                <a:cubicBezTo>
                  <a:pt x="5191331" y="5352488"/>
                  <a:pt x="5196951" y="5344008"/>
                  <a:pt x="5201707" y="5336475"/>
                </a:cubicBezTo>
                <a:lnTo>
                  <a:pt x="5213086" y="5318745"/>
                </a:lnTo>
                <a:lnTo>
                  <a:pt x="5213953" y="5317500"/>
                </a:lnTo>
                <a:lnTo>
                  <a:pt x="5223247" y="5309851"/>
                </a:lnTo>
                <a:cubicBezTo>
                  <a:pt x="5226230" y="5309709"/>
                  <a:pt x="5229188" y="5312315"/>
                  <a:pt x="5232542" y="5318569"/>
                </a:cubicBezTo>
                <a:cubicBezTo>
                  <a:pt x="5245948" y="5343585"/>
                  <a:pt x="5245948" y="5363286"/>
                  <a:pt x="5270397" y="5341307"/>
                </a:cubicBezTo>
                <a:cubicBezTo>
                  <a:pt x="5276509" y="5335622"/>
                  <a:pt x="5277840" y="5330648"/>
                  <a:pt x="5277211" y="5326562"/>
                </a:cubicBezTo>
                <a:lnTo>
                  <a:pt x="5277157" y="5326458"/>
                </a:lnTo>
                <a:lnTo>
                  <a:pt x="5270628" y="5340591"/>
                </a:lnTo>
                <a:cubicBezTo>
                  <a:pt x="5246208" y="5362582"/>
                  <a:pt x="5246208" y="5342873"/>
                  <a:pt x="5232800" y="5317848"/>
                </a:cubicBezTo>
                <a:cubicBezTo>
                  <a:pt x="5229452" y="5311595"/>
                  <a:pt x="5226497" y="5308990"/>
                  <a:pt x="5223517" y="5309132"/>
                </a:cubicBezTo>
                <a:close/>
                <a:moveTo>
                  <a:pt x="5472295" y="5305909"/>
                </a:moveTo>
                <a:lnTo>
                  <a:pt x="5459768" y="5314814"/>
                </a:lnTo>
                <a:cubicBezTo>
                  <a:pt x="5439277" y="5317848"/>
                  <a:pt x="5425884" y="5320882"/>
                  <a:pt x="5388056" y="5326185"/>
                </a:cubicBezTo>
                <a:cubicBezTo>
                  <a:pt x="5350227" y="5332253"/>
                  <a:pt x="5346284" y="5329219"/>
                  <a:pt x="5295063" y="5317848"/>
                </a:cubicBezTo>
                <a:cubicBezTo>
                  <a:pt x="5282061" y="5315005"/>
                  <a:pt x="5275559" y="5313584"/>
                  <a:pt x="5272739" y="5313406"/>
                </a:cubicBezTo>
                <a:lnTo>
                  <a:pt x="5272681" y="5314161"/>
                </a:lnTo>
                <a:lnTo>
                  <a:pt x="5294845" y="5318569"/>
                </a:lnTo>
                <a:cubicBezTo>
                  <a:pt x="5346105" y="5329934"/>
                  <a:pt x="5350048" y="5332971"/>
                  <a:pt x="5387902" y="5326905"/>
                </a:cubicBezTo>
                <a:cubicBezTo>
                  <a:pt x="5425756" y="5321598"/>
                  <a:pt x="5439162" y="5318569"/>
                  <a:pt x="5459668" y="5315532"/>
                </a:cubicBezTo>
                <a:cubicBezTo>
                  <a:pt x="5464596" y="5314964"/>
                  <a:pt x="5468538" y="5311886"/>
                  <a:pt x="5471742" y="5307208"/>
                </a:cubicBezTo>
                <a:close/>
                <a:moveTo>
                  <a:pt x="5479627" y="5287951"/>
                </a:moveTo>
                <a:lnTo>
                  <a:pt x="5475461" y="5298482"/>
                </a:lnTo>
                <a:lnTo>
                  <a:pt x="5479380" y="5289290"/>
                </a:lnTo>
                <a:close/>
                <a:moveTo>
                  <a:pt x="7723359" y="5237481"/>
                </a:moveTo>
                <a:lnTo>
                  <a:pt x="7723345" y="5237497"/>
                </a:lnTo>
                <a:lnTo>
                  <a:pt x="7723340" y="5237601"/>
                </a:lnTo>
                <a:lnTo>
                  <a:pt x="7720509" y="5255883"/>
                </a:lnTo>
                <a:lnTo>
                  <a:pt x="7722371" y="5259640"/>
                </a:lnTo>
                <a:lnTo>
                  <a:pt x="7722014" y="5267748"/>
                </a:lnTo>
                <a:cubicBezTo>
                  <a:pt x="7724784" y="5278685"/>
                  <a:pt x="7730879" y="5289595"/>
                  <a:pt x="7740630" y="5297841"/>
                </a:cubicBezTo>
                <a:lnTo>
                  <a:pt x="7751570" y="5312705"/>
                </a:lnTo>
                <a:lnTo>
                  <a:pt x="7751779" y="5311736"/>
                </a:lnTo>
                <a:cubicBezTo>
                  <a:pt x="7750669" y="5307410"/>
                  <a:pt x="7747317" y="5302528"/>
                  <a:pt x="7740811" y="5296839"/>
                </a:cubicBezTo>
                <a:lnTo>
                  <a:pt x="7722371" y="5259640"/>
                </a:lnTo>
                <a:lnTo>
                  <a:pt x="7723340" y="5237601"/>
                </a:lnTo>
                <a:close/>
                <a:moveTo>
                  <a:pt x="5692005" y="5227278"/>
                </a:moveTo>
                <a:lnTo>
                  <a:pt x="5689202" y="5229500"/>
                </a:lnTo>
                <a:lnTo>
                  <a:pt x="5683668" y="5232385"/>
                </a:lnTo>
                <a:lnTo>
                  <a:pt x="5657501" y="5233707"/>
                </a:lnTo>
                <a:cubicBezTo>
                  <a:pt x="5636997" y="5232185"/>
                  <a:pt x="5626755" y="5239004"/>
                  <a:pt x="5607827" y="5239004"/>
                </a:cubicBezTo>
                <a:cubicBezTo>
                  <a:pt x="5588899" y="5239004"/>
                  <a:pt x="5588899" y="5246592"/>
                  <a:pt x="5568394" y="5254934"/>
                </a:cubicBezTo>
                <a:cubicBezTo>
                  <a:pt x="5547890" y="5263263"/>
                  <a:pt x="5537628" y="5253411"/>
                  <a:pt x="5526599" y="5242037"/>
                </a:cubicBezTo>
                <a:cubicBezTo>
                  <a:pt x="5516336" y="5230675"/>
                  <a:pt x="5511609" y="5237495"/>
                  <a:pt x="5501367" y="5246592"/>
                </a:cubicBezTo>
                <a:cubicBezTo>
                  <a:pt x="5498216" y="5248869"/>
                  <a:pt x="5492681" y="5248102"/>
                  <a:pt x="5487166" y="5245837"/>
                </a:cubicBezTo>
                <a:lnTo>
                  <a:pt x="5487166" y="5243419"/>
                </a:lnTo>
                <a:lnTo>
                  <a:pt x="5485636" y="5255381"/>
                </a:lnTo>
                <a:lnTo>
                  <a:pt x="5487264" y="5246558"/>
                </a:lnTo>
                <a:cubicBezTo>
                  <a:pt x="5492785" y="5248828"/>
                  <a:pt x="5498307" y="5249587"/>
                  <a:pt x="5501464" y="5247317"/>
                </a:cubicBezTo>
                <a:cubicBezTo>
                  <a:pt x="5511713" y="5238222"/>
                  <a:pt x="5516449" y="5231397"/>
                  <a:pt x="5526697" y="5242770"/>
                </a:cubicBezTo>
                <a:cubicBezTo>
                  <a:pt x="5537740" y="5254135"/>
                  <a:pt x="5547998" y="5263989"/>
                  <a:pt x="5568494" y="5255653"/>
                </a:cubicBezTo>
                <a:cubicBezTo>
                  <a:pt x="5589000" y="5247317"/>
                  <a:pt x="5589000" y="5239733"/>
                  <a:pt x="5607927" y="5239733"/>
                </a:cubicBezTo>
                <a:cubicBezTo>
                  <a:pt x="5626854" y="5239733"/>
                  <a:pt x="5637112" y="5232915"/>
                  <a:pt x="5657618" y="5234433"/>
                </a:cubicBezTo>
                <a:cubicBezTo>
                  <a:pt x="5665602" y="5235000"/>
                  <a:pt x="5673698" y="5235142"/>
                  <a:pt x="5680075" y="5234258"/>
                </a:cubicBezTo>
                <a:lnTo>
                  <a:pt x="5683668" y="5232385"/>
                </a:lnTo>
                <a:lnTo>
                  <a:pt x="5685694" y="5232282"/>
                </a:lnTo>
                <a:lnTo>
                  <a:pt x="5689202" y="5229500"/>
                </a:lnTo>
                <a:lnTo>
                  <a:pt x="5692217" y="5227929"/>
                </a:lnTo>
                <a:close/>
                <a:moveTo>
                  <a:pt x="5431391" y="5183460"/>
                </a:moveTo>
                <a:lnTo>
                  <a:pt x="5431173" y="5183468"/>
                </a:lnTo>
                <a:cubicBezTo>
                  <a:pt x="5427527" y="5184665"/>
                  <a:pt x="5424275" y="5187083"/>
                  <a:pt x="5421715" y="5191254"/>
                </a:cubicBezTo>
                <a:lnTo>
                  <a:pt x="5397064" y="5214621"/>
                </a:lnTo>
                <a:lnTo>
                  <a:pt x="5374161" y="5226238"/>
                </a:lnTo>
                <a:lnTo>
                  <a:pt x="5372710" y="5226857"/>
                </a:lnTo>
                <a:lnTo>
                  <a:pt x="5372957" y="5226849"/>
                </a:lnTo>
                <a:lnTo>
                  <a:pt x="5374161" y="5226238"/>
                </a:lnTo>
                <a:lnTo>
                  <a:pt x="5393527" y="5217974"/>
                </a:lnTo>
                <a:lnTo>
                  <a:pt x="5397064" y="5214621"/>
                </a:lnTo>
                <a:lnTo>
                  <a:pt x="5402853" y="5211685"/>
                </a:lnTo>
                <a:cubicBezTo>
                  <a:pt x="5411377" y="5205031"/>
                  <a:pt x="5418100" y="5197498"/>
                  <a:pt x="5421940" y="5191245"/>
                </a:cubicBezTo>
                <a:close/>
                <a:moveTo>
                  <a:pt x="5666884" y="5168757"/>
                </a:moveTo>
                <a:lnTo>
                  <a:pt x="5664592" y="5184421"/>
                </a:lnTo>
                <a:lnTo>
                  <a:pt x="5664768" y="5184753"/>
                </a:lnTo>
                <a:lnTo>
                  <a:pt x="5667079" y="5168960"/>
                </a:lnTo>
                <a:close/>
                <a:moveTo>
                  <a:pt x="4431244" y="5096803"/>
                </a:moveTo>
                <a:lnTo>
                  <a:pt x="4428386" y="5098046"/>
                </a:lnTo>
                <a:lnTo>
                  <a:pt x="4416966" y="5101872"/>
                </a:lnTo>
                <a:lnTo>
                  <a:pt x="4415195" y="5103783"/>
                </a:lnTo>
                <a:lnTo>
                  <a:pt x="4409344" y="5106328"/>
                </a:lnTo>
                <a:cubicBezTo>
                  <a:pt x="4403043" y="5111262"/>
                  <a:pt x="4398129" y="5117517"/>
                  <a:pt x="4395765" y="5123774"/>
                </a:cubicBezTo>
                <a:cubicBezTo>
                  <a:pt x="4388654" y="5141213"/>
                  <a:pt x="4364211" y="5149556"/>
                  <a:pt x="4343707" y="5157885"/>
                </a:cubicBezTo>
                <a:cubicBezTo>
                  <a:pt x="4338581" y="5159970"/>
                  <a:pt x="4333012" y="5162388"/>
                  <a:pt x="4327431" y="5163964"/>
                </a:cubicBezTo>
                <a:lnTo>
                  <a:pt x="4311994" y="5164940"/>
                </a:lnTo>
                <a:lnTo>
                  <a:pt x="4312053" y="5164987"/>
                </a:lnTo>
                <a:cubicBezTo>
                  <a:pt x="4322395" y="5167546"/>
                  <a:pt x="4334412" y="5162052"/>
                  <a:pt x="4344657" y="5157883"/>
                </a:cubicBezTo>
                <a:cubicBezTo>
                  <a:pt x="4365149" y="5149546"/>
                  <a:pt x="4389584" y="5141195"/>
                  <a:pt x="4396667" y="5123769"/>
                </a:cubicBezTo>
                <a:lnTo>
                  <a:pt x="4415195" y="5103783"/>
                </a:lnTo>
                <a:lnTo>
                  <a:pt x="4428386" y="5098046"/>
                </a:lnTo>
                <a:lnTo>
                  <a:pt x="4431866" y="5096880"/>
                </a:lnTo>
                <a:close/>
                <a:moveTo>
                  <a:pt x="5270308" y="5079043"/>
                </a:moveTo>
                <a:cubicBezTo>
                  <a:pt x="5261632" y="5079801"/>
                  <a:pt x="5250394" y="5080891"/>
                  <a:pt x="5238910" y="5082407"/>
                </a:cubicBezTo>
                <a:lnTo>
                  <a:pt x="5235636" y="5082997"/>
                </a:lnTo>
                <a:lnTo>
                  <a:pt x="5213994" y="5086571"/>
                </a:lnTo>
                <a:lnTo>
                  <a:pt x="5211005" y="5087435"/>
                </a:lnTo>
                <a:lnTo>
                  <a:pt x="5206036" y="5088330"/>
                </a:lnTo>
                <a:lnTo>
                  <a:pt x="5202504" y="5089893"/>
                </a:lnTo>
                <a:lnTo>
                  <a:pt x="5193763" y="5092420"/>
                </a:lnTo>
                <a:lnTo>
                  <a:pt x="5190322" y="5095283"/>
                </a:lnTo>
                <a:lnTo>
                  <a:pt x="5185582" y="5097379"/>
                </a:lnTo>
                <a:lnTo>
                  <a:pt x="5186196" y="5098714"/>
                </a:lnTo>
                <a:lnTo>
                  <a:pt x="5184422" y="5100188"/>
                </a:lnTo>
                <a:lnTo>
                  <a:pt x="5190811" y="5108747"/>
                </a:lnTo>
                <a:lnTo>
                  <a:pt x="5191443" y="5110122"/>
                </a:lnTo>
                <a:cubicBezTo>
                  <a:pt x="5222209" y="5129839"/>
                  <a:pt x="5211947" y="5149556"/>
                  <a:pt x="5184353" y="5154852"/>
                </a:cubicBezTo>
                <a:cubicBezTo>
                  <a:pt x="5156758" y="5160162"/>
                  <a:pt x="5101549" y="5174569"/>
                  <a:pt x="5118901" y="5194286"/>
                </a:cubicBezTo>
                <a:cubicBezTo>
                  <a:pt x="5136254" y="5213990"/>
                  <a:pt x="5132295" y="5242037"/>
                  <a:pt x="5111791" y="5261754"/>
                </a:cubicBezTo>
                <a:cubicBezTo>
                  <a:pt x="5091286" y="5281471"/>
                  <a:pt x="5081045" y="5323156"/>
                  <a:pt x="5049491" y="5326189"/>
                </a:cubicBezTo>
                <a:cubicBezTo>
                  <a:pt x="5018745" y="5329221"/>
                  <a:pt x="5011654" y="5345906"/>
                  <a:pt x="5015593" y="5370920"/>
                </a:cubicBezTo>
                <a:cubicBezTo>
                  <a:pt x="5018745" y="5396701"/>
                  <a:pt x="5008503" y="5405044"/>
                  <a:pt x="5029007" y="5436122"/>
                </a:cubicBezTo>
                <a:cubicBezTo>
                  <a:pt x="5049491" y="5466446"/>
                  <a:pt x="5053450" y="5505867"/>
                  <a:pt x="5029007" y="5525584"/>
                </a:cubicBezTo>
                <a:lnTo>
                  <a:pt x="4993758" y="5543214"/>
                </a:lnTo>
                <a:lnTo>
                  <a:pt x="4976498" y="5546424"/>
                </a:lnTo>
                <a:lnTo>
                  <a:pt x="4975522" y="5546536"/>
                </a:lnTo>
                <a:lnTo>
                  <a:pt x="4975629" y="5546586"/>
                </a:lnTo>
                <a:lnTo>
                  <a:pt x="4976498" y="5546424"/>
                </a:lnTo>
                <a:lnTo>
                  <a:pt x="4990554" y="5544816"/>
                </a:lnTo>
                <a:lnTo>
                  <a:pt x="4993758" y="5543214"/>
                </a:lnTo>
                <a:lnTo>
                  <a:pt x="5000478" y="5541964"/>
                </a:lnTo>
                <a:cubicBezTo>
                  <a:pt x="5010201" y="5538450"/>
                  <a:pt x="5020615" y="5532976"/>
                  <a:pt x="5029477" y="5525581"/>
                </a:cubicBezTo>
                <a:cubicBezTo>
                  <a:pt x="5053912" y="5505872"/>
                  <a:pt x="5049969" y="5466454"/>
                  <a:pt x="5029477" y="5436126"/>
                </a:cubicBezTo>
                <a:cubicBezTo>
                  <a:pt x="5009001" y="5405033"/>
                  <a:pt x="5019239" y="5396696"/>
                  <a:pt x="5016084" y="5370919"/>
                </a:cubicBezTo>
                <a:cubicBezTo>
                  <a:pt x="5012141" y="5345907"/>
                  <a:pt x="5019239" y="5329219"/>
                  <a:pt x="5049969" y="5326185"/>
                </a:cubicBezTo>
                <a:cubicBezTo>
                  <a:pt x="5081502" y="5323164"/>
                  <a:pt x="5091740" y="5281465"/>
                  <a:pt x="5112232" y="5261743"/>
                </a:cubicBezTo>
                <a:cubicBezTo>
                  <a:pt x="5132723" y="5242034"/>
                  <a:pt x="5136667" y="5213988"/>
                  <a:pt x="5119330" y="5194266"/>
                </a:cubicBezTo>
                <a:cubicBezTo>
                  <a:pt x="5101979" y="5174558"/>
                  <a:pt x="5157143" y="5160152"/>
                  <a:pt x="5184733" y="5154849"/>
                </a:cubicBezTo>
                <a:cubicBezTo>
                  <a:pt x="5212308" y="5149546"/>
                  <a:pt x="5222561" y="5129824"/>
                  <a:pt x="5191832" y="5110115"/>
                </a:cubicBezTo>
                <a:lnTo>
                  <a:pt x="5190811" y="5108747"/>
                </a:lnTo>
                <a:lnTo>
                  <a:pt x="5186196" y="5098714"/>
                </a:lnTo>
                <a:lnTo>
                  <a:pt x="5190322" y="5095283"/>
                </a:lnTo>
                <a:lnTo>
                  <a:pt x="5202504" y="5089893"/>
                </a:lnTo>
                <a:lnTo>
                  <a:pt x="5211005" y="5087435"/>
                </a:lnTo>
                <a:lnTo>
                  <a:pt x="5235636" y="5082997"/>
                </a:lnTo>
                <a:lnTo>
                  <a:pt x="5239254" y="5082400"/>
                </a:lnTo>
                <a:lnTo>
                  <a:pt x="5270430" y="5079056"/>
                </a:lnTo>
                <a:close/>
                <a:moveTo>
                  <a:pt x="7818555" y="5064046"/>
                </a:moveTo>
                <a:lnTo>
                  <a:pt x="7818251" y="5064820"/>
                </a:lnTo>
                <a:cubicBezTo>
                  <a:pt x="7818842" y="5075338"/>
                  <a:pt x="7822585" y="5087845"/>
                  <a:pt x="7826525" y="5103763"/>
                </a:cubicBezTo>
                <a:lnTo>
                  <a:pt x="7829563" y="5143641"/>
                </a:lnTo>
                <a:lnTo>
                  <a:pt x="7829825" y="5142791"/>
                </a:lnTo>
                <a:cubicBezTo>
                  <a:pt x="7832093" y="5130751"/>
                  <a:pt x="7831106" y="5118995"/>
                  <a:pt x="7826766" y="5102688"/>
                </a:cubicBezTo>
                <a:close/>
                <a:moveTo>
                  <a:pt x="6070773" y="5036487"/>
                </a:moveTo>
                <a:lnTo>
                  <a:pt x="6070762" y="5036499"/>
                </a:lnTo>
                <a:cubicBezTo>
                  <a:pt x="6069087" y="5039057"/>
                  <a:pt x="6070862" y="5040384"/>
                  <a:pt x="6080331" y="5041899"/>
                </a:cubicBezTo>
                <a:cubicBezTo>
                  <a:pt x="6099258" y="5044928"/>
                  <a:pt x="6114233" y="5046446"/>
                  <a:pt x="6124490" y="5064637"/>
                </a:cubicBezTo>
                <a:cubicBezTo>
                  <a:pt x="6134739" y="5082828"/>
                  <a:pt x="6130012" y="5097989"/>
                  <a:pt x="6162345" y="5110880"/>
                </a:cubicBezTo>
                <a:cubicBezTo>
                  <a:pt x="6195462" y="5123005"/>
                  <a:pt x="6197041" y="5120727"/>
                  <a:pt x="6223068" y="5113150"/>
                </a:cubicBezTo>
                <a:cubicBezTo>
                  <a:pt x="6239632" y="5109362"/>
                  <a:pt x="6248301" y="5102537"/>
                  <a:pt x="6260923" y="5094960"/>
                </a:cubicBezTo>
                <a:cubicBezTo>
                  <a:pt x="6261717" y="5095719"/>
                  <a:pt x="6261717" y="5095719"/>
                  <a:pt x="6262501" y="5096478"/>
                </a:cubicBezTo>
                <a:cubicBezTo>
                  <a:pt x="6283008" y="5119216"/>
                  <a:pt x="6290108" y="5116180"/>
                  <a:pt x="6279850" y="5144232"/>
                </a:cubicBezTo>
                <a:cubicBezTo>
                  <a:pt x="6269602" y="5172277"/>
                  <a:pt x="6272750" y="5180613"/>
                  <a:pt x="6290108" y="5206381"/>
                </a:cubicBezTo>
                <a:cubicBezTo>
                  <a:pt x="6307456" y="5231397"/>
                  <a:pt x="6327962" y="5256413"/>
                  <a:pt x="6300356" y="5262479"/>
                </a:cubicBezTo>
                <a:cubicBezTo>
                  <a:pt x="6272750" y="5267778"/>
                  <a:pt x="6231747" y="5293553"/>
                  <a:pt x="6214399" y="5313262"/>
                </a:cubicBezTo>
                <a:cubicBezTo>
                  <a:pt x="6207889" y="5320653"/>
                  <a:pt x="6199940" y="5326018"/>
                  <a:pt x="6194169" y="5330438"/>
                </a:cubicBezTo>
                <a:lnTo>
                  <a:pt x="6193673" y="5331234"/>
                </a:lnTo>
                <a:lnTo>
                  <a:pt x="6189513" y="5334766"/>
                </a:lnTo>
                <a:lnTo>
                  <a:pt x="6187622" y="5340942"/>
                </a:lnTo>
                <a:lnTo>
                  <a:pt x="6187003" y="5341935"/>
                </a:lnTo>
                <a:lnTo>
                  <a:pt x="6187270" y="5342092"/>
                </a:lnTo>
                <a:lnTo>
                  <a:pt x="6187622" y="5340942"/>
                </a:lnTo>
                <a:lnTo>
                  <a:pt x="6193673" y="5331234"/>
                </a:lnTo>
                <a:lnTo>
                  <a:pt x="6214620" y="5313445"/>
                </a:lnTo>
                <a:cubicBezTo>
                  <a:pt x="6231960" y="5293726"/>
                  <a:pt x="6272921" y="5267947"/>
                  <a:pt x="6300496" y="5262639"/>
                </a:cubicBezTo>
                <a:cubicBezTo>
                  <a:pt x="6328061" y="5256579"/>
                  <a:pt x="6307581" y="5231552"/>
                  <a:pt x="6290251" y="5206534"/>
                </a:cubicBezTo>
                <a:cubicBezTo>
                  <a:pt x="6272921" y="5180755"/>
                  <a:pt x="6269770" y="5172413"/>
                  <a:pt x="6280015" y="5144360"/>
                </a:cubicBezTo>
                <a:cubicBezTo>
                  <a:pt x="6290251" y="5116307"/>
                  <a:pt x="6283166" y="5119342"/>
                  <a:pt x="6262676" y="5096597"/>
                </a:cubicBezTo>
                <a:lnTo>
                  <a:pt x="6258520" y="5087483"/>
                </a:lnTo>
                <a:lnTo>
                  <a:pt x="6260765" y="5094205"/>
                </a:lnTo>
                <a:cubicBezTo>
                  <a:pt x="6248159" y="5101792"/>
                  <a:pt x="6239473" y="5108612"/>
                  <a:pt x="6222928" y="5112399"/>
                </a:cubicBezTo>
                <a:cubicBezTo>
                  <a:pt x="6196889" y="5119987"/>
                  <a:pt x="6195313" y="5122264"/>
                  <a:pt x="6162204" y="5110122"/>
                </a:cubicBezTo>
                <a:cubicBezTo>
                  <a:pt x="6129862" y="5097237"/>
                  <a:pt x="6134609" y="5082075"/>
                  <a:pt x="6124347" y="5063881"/>
                </a:cubicBezTo>
                <a:cubicBezTo>
                  <a:pt x="6114105" y="5045687"/>
                  <a:pt x="6099116" y="5044177"/>
                  <a:pt x="6080187" y="5041144"/>
                </a:cubicBezTo>
                <a:cubicBezTo>
                  <a:pt x="6075455" y="5040386"/>
                  <a:pt x="6072646" y="5039675"/>
                  <a:pt x="6071229" y="5038834"/>
                </a:cubicBezTo>
                <a:close/>
                <a:moveTo>
                  <a:pt x="7222883" y="5029420"/>
                </a:moveTo>
                <a:lnTo>
                  <a:pt x="7213775" y="5053674"/>
                </a:lnTo>
                <a:lnTo>
                  <a:pt x="7184032" y="5082710"/>
                </a:lnTo>
                <a:lnTo>
                  <a:pt x="7162099" y="5099351"/>
                </a:lnTo>
                <a:lnTo>
                  <a:pt x="7143432" y="5113273"/>
                </a:lnTo>
                <a:cubicBezTo>
                  <a:pt x="7134963" y="5120476"/>
                  <a:pt x="7129447" y="5127964"/>
                  <a:pt x="7126320" y="5135629"/>
                </a:cubicBezTo>
                <a:lnTo>
                  <a:pt x="7126297" y="5135822"/>
                </a:lnTo>
                <a:lnTo>
                  <a:pt x="7143296" y="5113618"/>
                </a:lnTo>
                <a:lnTo>
                  <a:pt x="7162099" y="5099351"/>
                </a:lnTo>
                <a:lnTo>
                  <a:pt x="7182798" y="5083914"/>
                </a:lnTo>
                <a:lnTo>
                  <a:pt x="7184032" y="5082710"/>
                </a:lnTo>
                <a:lnTo>
                  <a:pt x="7194617" y="5074678"/>
                </a:lnTo>
                <a:cubicBezTo>
                  <a:pt x="7209689" y="5061696"/>
                  <a:pt x="7220920" y="5047670"/>
                  <a:pt x="7222890" y="5029475"/>
                </a:cubicBezTo>
                <a:close/>
                <a:moveTo>
                  <a:pt x="4178122" y="5024431"/>
                </a:moveTo>
                <a:lnTo>
                  <a:pt x="4177269" y="5024925"/>
                </a:lnTo>
                <a:cubicBezTo>
                  <a:pt x="4175767" y="5027804"/>
                  <a:pt x="4175127" y="5032544"/>
                  <a:pt x="4175127" y="5040319"/>
                </a:cubicBezTo>
                <a:cubicBezTo>
                  <a:pt x="4175127" y="5071417"/>
                  <a:pt x="4185369" y="5110850"/>
                  <a:pt x="4182210" y="5135872"/>
                </a:cubicBezTo>
                <a:lnTo>
                  <a:pt x="4172334" y="5163095"/>
                </a:lnTo>
                <a:lnTo>
                  <a:pt x="4173054" y="5162807"/>
                </a:lnTo>
                <a:cubicBezTo>
                  <a:pt x="4178572" y="5157501"/>
                  <a:pt x="4181135" y="5147646"/>
                  <a:pt x="4183107" y="5135140"/>
                </a:cubicBezTo>
                <a:cubicBezTo>
                  <a:pt x="4186261" y="5110115"/>
                  <a:pt x="4176008" y="5070698"/>
                  <a:pt x="4176008" y="5039605"/>
                </a:cubicBezTo>
                <a:close/>
                <a:moveTo>
                  <a:pt x="5909237" y="4996352"/>
                </a:moveTo>
                <a:lnTo>
                  <a:pt x="5898803" y="5016118"/>
                </a:lnTo>
                <a:cubicBezTo>
                  <a:pt x="5888561" y="5029770"/>
                  <a:pt x="5876723" y="5031279"/>
                  <a:pt x="5850704" y="5011575"/>
                </a:cubicBezTo>
                <a:cubicBezTo>
                  <a:pt x="5824685" y="4991858"/>
                  <a:pt x="5805757" y="5029770"/>
                  <a:pt x="5775011" y="5034312"/>
                </a:cubicBezTo>
                <a:cubicBezTo>
                  <a:pt x="5744244" y="5038112"/>
                  <a:pt x="5775011" y="5062371"/>
                  <a:pt x="5752931" y="5080566"/>
                </a:cubicBezTo>
                <a:cubicBezTo>
                  <a:pt x="5730043" y="5098760"/>
                  <a:pt x="5699297" y="5088895"/>
                  <a:pt x="5674854" y="5085862"/>
                </a:cubicBezTo>
                <a:cubicBezTo>
                  <a:pt x="5651199" y="5083598"/>
                  <a:pt x="5645683" y="5066158"/>
                  <a:pt x="5623584" y="5049474"/>
                </a:cubicBezTo>
                <a:cubicBezTo>
                  <a:pt x="5600716" y="5032802"/>
                  <a:pt x="5606251" y="5054784"/>
                  <a:pt x="5594413" y="5067668"/>
                </a:cubicBezTo>
                <a:cubicBezTo>
                  <a:pt x="5581808" y="5080566"/>
                  <a:pt x="5565243" y="5077533"/>
                  <a:pt x="5551042" y="5088895"/>
                </a:cubicBezTo>
                <a:cubicBezTo>
                  <a:pt x="5547688" y="5091738"/>
                  <a:pt x="5546209" y="5095246"/>
                  <a:pt x="5546208" y="5099132"/>
                </a:cubicBezTo>
                <a:lnTo>
                  <a:pt x="5546397" y="5099717"/>
                </a:lnTo>
                <a:lnTo>
                  <a:pt x="5551146" y="5089653"/>
                </a:lnTo>
                <a:cubicBezTo>
                  <a:pt x="5565346" y="5078280"/>
                  <a:pt x="5581910" y="5081317"/>
                  <a:pt x="5594521" y="5068425"/>
                </a:cubicBezTo>
                <a:cubicBezTo>
                  <a:pt x="5606358" y="5055542"/>
                  <a:pt x="5600837" y="5033563"/>
                  <a:pt x="5623706" y="5050235"/>
                </a:cubicBezTo>
                <a:cubicBezTo>
                  <a:pt x="5645781" y="5066915"/>
                  <a:pt x="5651303" y="5084346"/>
                  <a:pt x="5674966" y="5086624"/>
                </a:cubicBezTo>
                <a:cubicBezTo>
                  <a:pt x="5699415" y="5089653"/>
                  <a:pt x="5730169" y="5099507"/>
                  <a:pt x="5753038" y="5081317"/>
                </a:cubicBezTo>
                <a:cubicBezTo>
                  <a:pt x="5775123" y="5063126"/>
                  <a:pt x="5744369" y="5038870"/>
                  <a:pt x="5775123" y="5035081"/>
                </a:cubicBezTo>
                <a:cubicBezTo>
                  <a:pt x="5805877" y="5030526"/>
                  <a:pt x="5824804" y="4992626"/>
                  <a:pt x="5850832" y="5012335"/>
                </a:cubicBezTo>
                <a:cubicBezTo>
                  <a:pt x="5876859" y="5032044"/>
                  <a:pt x="5888686" y="5030526"/>
                  <a:pt x="5898934" y="5016883"/>
                </a:cubicBezTo>
                <a:cubicBezTo>
                  <a:pt x="5904063" y="5009682"/>
                  <a:pt x="5908403" y="5003240"/>
                  <a:pt x="5909487" y="4996893"/>
                </a:cubicBezTo>
                <a:close/>
                <a:moveTo>
                  <a:pt x="8152263" y="4991838"/>
                </a:moveTo>
                <a:lnTo>
                  <a:pt x="8164280" y="5013953"/>
                </a:lnTo>
                <a:cubicBezTo>
                  <a:pt x="8166254" y="5021917"/>
                  <a:pt x="8169212" y="5029311"/>
                  <a:pt x="8173747" y="5035662"/>
                </a:cubicBezTo>
                <a:lnTo>
                  <a:pt x="8174033" y="5035896"/>
                </a:lnTo>
                <a:lnTo>
                  <a:pt x="8165001" y="5015126"/>
                </a:lnTo>
                <a:cubicBezTo>
                  <a:pt x="8163029" y="5007149"/>
                  <a:pt x="8158498" y="4999363"/>
                  <a:pt x="8152490" y="4992052"/>
                </a:cubicBezTo>
                <a:close/>
                <a:moveTo>
                  <a:pt x="4224456" y="4971229"/>
                </a:moveTo>
                <a:lnTo>
                  <a:pt x="4223632" y="4971652"/>
                </a:lnTo>
                <a:cubicBezTo>
                  <a:pt x="4221329" y="4974674"/>
                  <a:pt x="4220049" y="4979462"/>
                  <a:pt x="4220049" y="4987237"/>
                </a:cubicBezTo>
                <a:cubicBezTo>
                  <a:pt x="4220049" y="5002404"/>
                  <a:pt x="4228520" y="5007900"/>
                  <a:pt x="4232755" y="5010648"/>
                </a:cubicBezTo>
                <a:lnTo>
                  <a:pt x="4234129" y="5013178"/>
                </a:lnTo>
                <a:lnTo>
                  <a:pt x="4235230" y="5012871"/>
                </a:lnTo>
                <a:cubicBezTo>
                  <a:pt x="4239995" y="5010277"/>
                  <a:pt x="4220935" y="5009280"/>
                  <a:pt x="4220935" y="4986534"/>
                </a:cubicBezTo>
                <a:close/>
                <a:moveTo>
                  <a:pt x="4270206" y="4953612"/>
                </a:moveTo>
                <a:lnTo>
                  <a:pt x="4265516" y="4958598"/>
                </a:lnTo>
                <a:lnTo>
                  <a:pt x="4265846" y="4958488"/>
                </a:lnTo>
                <a:lnTo>
                  <a:pt x="4269886" y="4955256"/>
                </a:lnTo>
                <a:lnTo>
                  <a:pt x="4269589" y="4954715"/>
                </a:lnTo>
                <a:close/>
                <a:moveTo>
                  <a:pt x="5917731" y="4948650"/>
                </a:moveTo>
                <a:cubicBezTo>
                  <a:pt x="5907479" y="4946373"/>
                  <a:pt x="5899399" y="4949783"/>
                  <a:pt x="5895755" y="4955563"/>
                </a:cubicBezTo>
                <a:lnTo>
                  <a:pt x="5895920" y="4956315"/>
                </a:lnTo>
                <a:lnTo>
                  <a:pt x="5904396" y="4949866"/>
                </a:lnTo>
                <a:cubicBezTo>
                  <a:pt x="5908154" y="4948575"/>
                  <a:pt x="5912737" y="4948290"/>
                  <a:pt x="5917861" y="4949427"/>
                </a:cubicBezTo>
                <a:cubicBezTo>
                  <a:pt x="5938367" y="4953216"/>
                  <a:pt x="5961237" y="4957764"/>
                  <a:pt x="5964394" y="4971406"/>
                </a:cubicBezTo>
                <a:cubicBezTo>
                  <a:pt x="5968337" y="4985809"/>
                  <a:pt x="5983322" y="5000970"/>
                  <a:pt x="5997522" y="4985809"/>
                </a:cubicBezTo>
                <a:cubicBezTo>
                  <a:pt x="6010928" y="4969888"/>
                  <a:pt x="6019597" y="4967618"/>
                  <a:pt x="6042466" y="4969129"/>
                </a:cubicBezTo>
                <a:cubicBezTo>
                  <a:pt x="6064551" y="4969888"/>
                  <a:pt x="6071651" y="4982779"/>
                  <a:pt x="6071651" y="4994145"/>
                </a:cubicBezTo>
                <a:lnTo>
                  <a:pt x="6079974" y="5008266"/>
                </a:lnTo>
                <a:lnTo>
                  <a:pt x="6079892" y="5007588"/>
                </a:lnTo>
                <a:cubicBezTo>
                  <a:pt x="6076248" y="5003230"/>
                  <a:pt x="6071521" y="4999062"/>
                  <a:pt x="6071521" y="4993381"/>
                </a:cubicBezTo>
                <a:cubicBezTo>
                  <a:pt x="6071521" y="4982006"/>
                  <a:pt x="6064411" y="4969122"/>
                  <a:pt x="6042331" y="4968354"/>
                </a:cubicBezTo>
                <a:cubicBezTo>
                  <a:pt x="6019463" y="4966845"/>
                  <a:pt x="6010797" y="4969122"/>
                  <a:pt x="5997383" y="4985039"/>
                </a:cubicBezTo>
                <a:cubicBezTo>
                  <a:pt x="5983182" y="5000201"/>
                  <a:pt x="5968213" y="4985039"/>
                  <a:pt x="5964274" y="4970632"/>
                </a:cubicBezTo>
                <a:cubicBezTo>
                  <a:pt x="5961103" y="4956993"/>
                  <a:pt x="5938235" y="4952437"/>
                  <a:pt x="5917731" y="4948650"/>
                </a:cubicBezTo>
                <a:close/>
                <a:moveTo>
                  <a:pt x="6245758" y="4943057"/>
                </a:moveTo>
                <a:lnTo>
                  <a:pt x="6245008" y="4952437"/>
                </a:lnTo>
                <a:cubicBezTo>
                  <a:pt x="6245008" y="4991858"/>
                  <a:pt x="6252099" y="5031279"/>
                  <a:pt x="6265512" y="5050996"/>
                </a:cubicBezTo>
                <a:cubicBezTo>
                  <a:pt x="6275557" y="5065208"/>
                  <a:pt x="6258558" y="5070467"/>
                  <a:pt x="6256410" y="5081163"/>
                </a:cubicBezTo>
                <a:lnTo>
                  <a:pt x="6256856" y="5082499"/>
                </a:lnTo>
                <a:lnTo>
                  <a:pt x="6261892" y="5073376"/>
                </a:lnTo>
                <a:cubicBezTo>
                  <a:pt x="6267013" y="5067406"/>
                  <a:pt x="6272921" y="5061720"/>
                  <a:pt x="6265827" y="5051860"/>
                </a:cubicBezTo>
                <a:cubicBezTo>
                  <a:pt x="6252440" y="5032150"/>
                  <a:pt x="6245346" y="4992721"/>
                  <a:pt x="6245346" y="4953300"/>
                </a:cubicBezTo>
                <a:lnTo>
                  <a:pt x="6246069" y="4943234"/>
                </a:lnTo>
                <a:close/>
                <a:moveTo>
                  <a:pt x="8050567" y="4928280"/>
                </a:moveTo>
                <a:lnTo>
                  <a:pt x="8050328" y="4928643"/>
                </a:lnTo>
                <a:lnTo>
                  <a:pt x="8047034" y="4944864"/>
                </a:lnTo>
                <a:lnTo>
                  <a:pt x="8047276" y="4944465"/>
                </a:lnTo>
                <a:close/>
                <a:moveTo>
                  <a:pt x="8122733" y="4908861"/>
                </a:moveTo>
                <a:lnTo>
                  <a:pt x="8126429" y="4920667"/>
                </a:lnTo>
                <a:cubicBezTo>
                  <a:pt x="8125643" y="4946453"/>
                  <a:pt x="8115390" y="4959350"/>
                  <a:pt x="8130376" y="4970728"/>
                </a:cubicBezTo>
                <a:lnTo>
                  <a:pt x="8130853" y="4971178"/>
                </a:lnTo>
                <a:lnTo>
                  <a:pt x="8123237" y="4952175"/>
                </a:lnTo>
                <a:cubicBezTo>
                  <a:pt x="8124025" y="4944294"/>
                  <a:pt x="8126783" y="4934610"/>
                  <a:pt x="8127177" y="4921699"/>
                </a:cubicBezTo>
                <a:cubicBezTo>
                  <a:pt x="8127571" y="4915052"/>
                  <a:pt x="8125995" y="4911064"/>
                  <a:pt x="8123187" y="4908928"/>
                </a:cubicBezTo>
                <a:close/>
                <a:moveTo>
                  <a:pt x="4257852" y="4907903"/>
                </a:moveTo>
                <a:lnTo>
                  <a:pt x="4257888" y="4908354"/>
                </a:lnTo>
                <a:cubicBezTo>
                  <a:pt x="4260544" y="4917743"/>
                  <a:pt x="4265533" y="4925211"/>
                  <a:pt x="4269484" y="4931637"/>
                </a:cubicBezTo>
                <a:lnTo>
                  <a:pt x="4274171" y="4946525"/>
                </a:lnTo>
                <a:lnTo>
                  <a:pt x="4274952" y="4945128"/>
                </a:lnTo>
                <a:cubicBezTo>
                  <a:pt x="4275039" y="4941894"/>
                  <a:pt x="4273684" y="4938553"/>
                  <a:pt x="4271662" y="4934905"/>
                </a:cubicBezTo>
                <a:close/>
                <a:moveTo>
                  <a:pt x="8063527" y="4902666"/>
                </a:moveTo>
                <a:lnTo>
                  <a:pt x="8061660" y="4911495"/>
                </a:lnTo>
                <a:lnTo>
                  <a:pt x="8056661" y="4919060"/>
                </a:lnTo>
                <a:lnTo>
                  <a:pt x="8056991" y="4919033"/>
                </a:lnTo>
                <a:lnTo>
                  <a:pt x="8064929" y="4906600"/>
                </a:lnTo>
                <a:close/>
                <a:moveTo>
                  <a:pt x="7117306" y="4880007"/>
                </a:moveTo>
                <a:lnTo>
                  <a:pt x="7127181" y="4884207"/>
                </a:lnTo>
                <a:lnTo>
                  <a:pt x="7145726" y="4887599"/>
                </a:lnTo>
                <a:lnTo>
                  <a:pt x="7146077" y="4887050"/>
                </a:lnTo>
                <a:close/>
                <a:moveTo>
                  <a:pt x="7103471" y="4871525"/>
                </a:moveTo>
                <a:lnTo>
                  <a:pt x="7104817" y="4874695"/>
                </a:lnTo>
                <a:lnTo>
                  <a:pt x="7109895" y="4876855"/>
                </a:lnTo>
                <a:close/>
                <a:moveTo>
                  <a:pt x="6165626" y="4858591"/>
                </a:moveTo>
                <a:lnTo>
                  <a:pt x="6164395" y="4862220"/>
                </a:lnTo>
                <a:cubicBezTo>
                  <a:pt x="6163435" y="4864448"/>
                  <a:pt x="6162204" y="4867908"/>
                  <a:pt x="6161416" y="4873596"/>
                </a:cubicBezTo>
                <a:cubicBezTo>
                  <a:pt x="6160825" y="4879472"/>
                  <a:pt x="6163142" y="4885205"/>
                  <a:pt x="6166950" y="4890501"/>
                </a:cubicBezTo>
                <a:lnTo>
                  <a:pt x="6167118" y="4890667"/>
                </a:lnTo>
                <a:lnTo>
                  <a:pt x="6161735" y="4874206"/>
                </a:lnTo>
                <a:cubicBezTo>
                  <a:pt x="6163311" y="4862823"/>
                  <a:pt x="6166660" y="4860357"/>
                  <a:pt x="6166069" y="4858840"/>
                </a:cubicBezTo>
                <a:close/>
                <a:moveTo>
                  <a:pt x="7204593" y="4845449"/>
                </a:moveTo>
                <a:lnTo>
                  <a:pt x="7178596" y="4854480"/>
                </a:lnTo>
                <a:cubicBezTo>
                  <a:pt x="7170716" y="4856377"/>
                  <a:pt x="7164211" y="4861309"/>
                  <a:pt x="7158888" y="4867377"/>
                </a:cubicBezTo>
                <a:lnTo>
                  <a:pt x="7158652" y="4867746"/>
                </a:lnTo>
                <a:lnTo>
                  <a:pt x="7177968" y="4855108"/>
                </a:lnTo>
                <a:cubicBezTo>
                  <a:pt x="7191759" y="4852459"/>
                  <a:pt x="7199442" y="4849428"/>
                  <a:pt x="7204170" y="4846016"/>
                </a:cubicBezTo>
                <a:close/>
                <a:moveTo>
                  <a:pt x="6375908" y="4814711"/>
                </a:moveTo>
                <a:cubicBezTo>
                  <a:pt x="6369984" y="4812471"/>
                  <a:pt x="6363334" y="4812187"/>
                  <a:pt x="6355650" y="4815791"/>
                </a:cubicBezTo>
                <a:cubicBezTo>
                  <a:pt x="6324903" y="4829444"/>
                  <a:pt x="6283123" y="4843859"/>
                  <a:pt x="6269725" y="4871928"/>
                </a:cubicBezTo>
                <a:cubicBezTo>
                  <a:pt x="6263420" y="4884446"/>
                  <a:pt x="6257904" y="4894308"/>
                  <a:pt x="6253767" y="4905025"/>
                </a:cubicBezTo>
                <a:lnTo>
                  <a:pt x="6253670" y="4905509"/>
                </a:lnTo>
                <a:lnTo>
                  <a:pt x="6269770" y="4872168"/>
                </a:lnTo>
                <a:cubicBezTo>
                  <a:pt x="6283166" y="4844116"/>
                  <a:pt x="6324911" y="4829713"/>
                  <a:pt x="6355636" y="4816063"/>
                </a:cubicBezTo>
                <a:cubicBezTo>
                  <a:pt x="6363318" y="4812463"/>
                  <a:pt x="6369965" y="4812747"/>
                  <a:pt x="6375886" y="4814987"/>
                </a:cubicBezTo>
                <a:lnTo>
                  <a:pt x="6380358" y="4817984"/>
                </a:lnTo>
                <a:lnTo>
                  <a:pt x="6398702" y="4831474"/>
                </a:lnTo>
                <a:lnTo>
                  <a:pt x="6400105" y="4832353"/>
                </a:lnTo>
                <a:lnTo>
                  <a:pt x="6405157" y="4836427"/>
                </a:lnTo>
                <a:lnTo>
                  <a:pt x="6406498" y="4836358"/>
                </a:lnTo>
                <a:lnTo>
                  <a:pt x="6408369" y="4837531"/>
                </a:lnTo>
                <a:lnTo>
                  <a:pt x="6416325" y="4835853"/>
                </a:lnTo>
                <a:lnTo>
                  <a:pt x="6417871" y="4835773"/>
                </a:lnTo>
                <a:cubicBezTo>
                  <a:pt x="6435201" y="4821371"/>
                  <a:pt x="6445446" y="4838047"/>
                  <a:pt x="6483257" y="4841081"/>
                </a:cubicBezTo>
                <a:cubicBezTo>
                  <a:pt x="6492712" y="4841840"/>
                  <a:pt x="6498080" y="4839234"/>
                  <a:pt x="6500431" y="4834543"/>
                </a:cubicBezTo>
                <a:lnTo>
                  <a:pt x="6500421" y="4834323"/>
                </a:lnTo>
                <a:lnTo>
                  <a:pt x="6483343" y="4840827"/>
                </a:lnTo>
                <a:cubicBezTo>
                  <a:pt x="6445503" y="4837787"/>
                  <a:pt x="6435258" y="4821101"/>
                  <a:pt x="6417920" y="4835516"/>
                </a:cubicBezTo>
                <a:lnTo>
                  <a:pt x="6416325" y="4835853"/>
                </a:lnTo>
                <a:lnTo>
                  <a:pt x="6406498" y="4836358"/>
                </a:lnTo>
                <a:lnTo>
                  <a:pt x="6400105" y="4832353"/>
                </a:lnTo>
                <a:lnTo>
                  <a:pt x="6391777" y="4825636"/>
                </a:lnTo>
                <a:lnTo>
                  <a:pt x="6380358" y="4817984"/>
                </a:lnTo>
                <a:close/>
                <a:moveTo>
                  <a:pt x="7360820" y="4759539"/>
                </a:moveTo>
                <a:lnTo>
                  <a:pt x="7340187" y="4780229"/>
                </a:lnTo>
                <a:cubicBezTo>
                  <a:pt x="7330925" y="4787910"/>
                  <a:pt x="7318904" y="4796065"/>
                  <a:pt x="7302348" y="4804408"/>
                </a:cubicBezTo>
                <a:cubicBezTo>
                  <a:pt x="7270037" y="4821101"/>
                  <a:pt x="7259780" y="4818062"/>
                  <a:pt x="7236926" y="4816545"/>
                </a:cubicBezTo>
                <a:cubicBezTo>
                  <a:pt x="7225893" y="4816168"/>
                  <a:pt x="7220770" y="4818444"/>
                  <a:pt x="7218012" y="4821857"/>
                </a:cubicBezTo>
                <a:lnTo>
                  <a:pt x="7217804" y="4822391"/>
                </a:lnTo>
                <a:lnTo>
                  <a:pt x="7236282" y="4817202"/>
                </a:lnTo>
                <a:cubicBezTo>
                  <a:pt x="7259133" y="4818727"/>
                  <a:pt x="7269383" y="4821758"/>
                  <a:pt x="7301694" y="4805078"/>
                </a:cubicBezTo>
                <a:cubicBezTo>
                  <a:pt x="7334787" y="4788398"/>
                  <a:pt x="7349758" y="4772481"/>
                  <a:pt x="7360797" y="4759594"/>
                </a:cubicBezTo>
                <a:close/>
                <a:moveTo>
                  <a:pt x="7057202" y="4758892"/>
                </a:moveTo>
                <a:cubicBezTo>
                  <a:pt x="7053358" y="4758702"/>
                  <a:pt x="7049712" y="4759840"/>
                  <a:pt x="7045499" y="4762638"/>
                </a:cubicBezTo>
                <a:lnTo>
                  <a:pt x="7045218" y="4762893"/>
                </a:lnTo>
                <a:lnTo>
                  <a:pt x="7056769" y="4759197"/>
                </a:lnTo>
                <a:cubicBezTo>
                  <a:pt x="7064450" y="4759578"/>
                  <a:pt x="7072919" y="4765266"/>
                  <a:pt x="7088282" y="4773608"/>
                </a:cubicBezTo>
                <a:cubicBezTo>
                  <a:pt x="7119791" y="4790284"/>
                  <a:pt x="7095376" y="4809994"/>
                  <a:pt x="7095376" y="4852458"/>
                </a:cubicBezTo>
                <a:lnTo>
                  <a:pt x="7096816" y="4855850"/>
                </a:lnTo>
                <a:lnTo>
                  <a:pt x="7095824" y="4852202"/>
                </a:lnTo>
                <a:cubicBezTo>
                  <a:pt x="7095824" y="4809719"/>
                  <a:pt x="7120267" y="4789993"/>
                  <a:pt x="7088731" y="4773307"/>
                </a:cubicBezTo>
                <a:cubicBezTo>
                  <a:pt x="7073364" y="4764960"/>
                  <a:pt x="7064889" y="4759271"/>
                  <a:pt x="7057202" y="4758892"/>
                </a:cubicBezTo>
                <a:close/>
                <a:moveTo>
                  <a:pt x="6948806" y="4758229"/>
                </a:moveTo>
                <a:cubicBezTo>
                  <a:pt x="6945024" y="4756854"/>
                  <a:pt x="6940145" y="4756806"/>
                  <a:pt x="6934232" y="4758892"/>
                </a:cubicBezTo>
                <a:cubicBezTo>
                  <a:pt x="6928124" y="4761168"/>
                  <a:pt x="6923987" y="4763918"/>
                  <a:pt x="6920625" y="4766976"/>
                </a:cubicBezTo>
                <a:lnTo>
                  <a:pt x="6920440" y="4767182"/>
                </a:lnTo>
                <a:lnTo>
                  <a:pt x="6933880" y="4759197"/>
                </a:lnTo>
                <a:cubicBezTo>
                  <a:pt x="6939788" y="4757112"/>
                  <a:pt x="6944661" y="4757159"/>
                  <a:pt x="6948440" y="4758533"/>
                </a:cubicBezTo>
                <a:lnTo>
                  <a:pt x="6950374" y="4760300"/>
                </a:lnTo>
                <a:lnTo>
                  <a:pt x="6955932" y="4767642"/>
                </a:lnTo>
                <a:lnTo>
                  <a:pt x="6951209" y="4784976"/>
                </a:lnTo>
                <a:cubicBezTo>
                  <a:pt x="6937031" y="4793318"/>
                  <a:pt x="6947266" y="4806969"/>
                  <a:pt x="6981935" y="4824405"/>
                </a:cubicBezTo>
                <a:cubicBezTo>
                  <a:pt x="6990600" y="4828574"/>
                  <a:pt x="6996458" y="4829237"/>
                  <a:pt x="7000741" y="4827495"/>
                </a:cubicBezTo>
                <a:lnTo>
                  <a:pt x="7000982" y="4827203"/>
                </a:lnTo>
                <a:lnTo>
                  <a:pt x="6982317" y="4824134"/>
                </a:lnTo>
                <a:cubicBezTo>
                  <a:pt x="6947629" y="4806686"/>
                  <a:pt x="6937384" y="4793032"/>
                  <a:pt x="6951569" y="4784682"/>
                </a:cubicBezTo>
                <a:cubicBezTo>
                  <a:pt x="6956598" y="4781554"/>
                  <a:pt x="6958743" y="4775971"/>
                  <a:pt x="6958214" y="4770656"/>
                </a:cubicBezTo>
                <a:lnTo>
                  <a:pt x="6955932" y="4767642"/>
                </a:lnTo>
                <a:lnTo>
                  <a:pt x="6956426" y="4765830"/>
                </a:lnTo>
                <a:lnTo>
                  <a:pt x="6950374" y="4760300"/>
                </a:lnTo>
                <a:close/>
                <a:moveTo>
                  <a:pt x="6541672" y="4739928"/>
                </a:moveTo>
                <a:lnTo>
                  <a:pt x="6531021" y="4740876"/>
                </a:lnTo>
                <a:lnTo>
                  <a:pt x="6513946" y="4741894"/>
                </a:lnTo>
                <a:lnTo>
                  <a:pt x="6508526" y="4742878"/>
                </a:lnTo>
                <a:lnTo>
                  <a:pt x="6498985" y="4743727"/>
                </a:lnTo>
                <a:lnTo>
                  <a:pt x="6486455" y="4746887"/>
                </a:lnTo>
                <a:lnTo>
                  <a:pt x="6484933" y="4747164"/>
                </a:lnTo>
                <a:lnTo>
                  <a:pt x="6484498" y="4747381"/>
                </a:lnTo>
                <a:lnTo>
                  <a:pt x="6478901" y="4748792"/>
                </a:lnTo>
                <a:cubicBezTo>
                  <a:pt x="6473163" y="4750867"/>
                  <a:pt x="6468653" y="4753340"/>
                  <a:pt x="6466186" y="4756247"/>
                </a:cubicBezTo>
                <a:lnTo>
                  <a:pt x="6466239" y="4756494"/>
                </a:lnTo>
                <a:lnTo>
                  <a:pt x="6484498" y="4747381"/>
                </a:lnTo>
                <a:lnTo>
                  <a:pt x="6486455" y="4746887"/>
                </a:lnTo>
                <a:lnTo>
                  <a:pt x="6508526" y="4742878"/>
                </a:lnTo>
                <a:lnTo>
                  <a:pt x="6531021" y="4740876"/>
                </a:lnTo>
                <a:lnTo>
                  <a:pt x="6541557" y="4740248"/>
                </a:lnTo>
                <a:cubicBezTo>
                  <a:pt x="6572283" y="4740248"/>
                  <a:pt x="6603792" y="4745547"/>
                  <a:pt x="6624273" y="4756924"/>
                </a:cubicBezTo>
                <a:cubicBezTo>
                  <a:pt x="6644753" y="4768300"/>
                  <a:pt x="6672328" y="4770574"/>
                  <a:pt x="6727478" y="4762232"/>
                </a:cubicBezTo>
                <a:cubicBezTo>
                  <a:pt x="6782619" y="4753889"/>
                  <a:pt x="6768439" y="4778907"/>
                  <a:pt x="6792864" y="4801661"/>
                </a:cubicBezTo>
                <a:cubicBezTo>
                  <a:pt x="6816495" y="4824405"/>
                  <a:pt x="6840919" y="4813029"/>
                  <a:pt x="6878730" y="4798626"/>
                </a:cubicBezTo>
                <a:cubicBezTo>
                  <a:pt x="6888183" y="4795214"/>
                  <a:pt x="6894829" y="4791612"/>
                  <a:pt x="6899864" y="4787987"/>
                </a:cubicBezTo>
                <a:lnTo>
                  <a:pt x="6900138" y="4787729"/>
                </a:lnTo>
                <a:lnTo>
                  <a:pt x="6879054" y="4798343"/>
                </a:lnTo>
                <a:cubicBezTo>
                  <a:pt x="6841214" y="4812751"/>
                  <a:pt x="6816784" y="4824134"/>
                  <a:pt x="6793129" y="4801375"/>
                </a:cubicBezTo>
                <a:cubicBezTo>
                  <a:pt x="6768699" y="4778617"/>
                  <a:pt x="6782885" y="4753581"/>
                  <a:pt x="6727707" y="4761924"/>
                </a:cubicBezTo>
                <a:cubicBezTo>
                  <a:pt x="6672530" y="4770267"/>
                  <a:pt x="6644935" y="4767996"/>
                  <a:pt x="6624445" y="4756614"/>
                </a:cubicBezTo>
                <a:cubicBezTo>
                  <a:pt x="6603955" y="4745238"/>
                  <a:pt x="6572420" y="4739928"/>
                  <a:pt x="6541672" y="4739928"/>
                </a:cubicBezTo>
                <a:close/>
                <a:moveTo>
                  <a:pt x="6100981" y="4738078"/>
                </a:moveTo>
                <a:lnTo>
                  <a:pt x="6100836" y="4740487"/>
                </a:lnTo>
                <a:lnTo>
                  <a:pt x="6099064" y="4748073"/>
                </a:lnTo>
                <a:lnTo>
                  <a:pt x="6092025" y="4764417"/>
                </a:lnTo>
                <a:cubicBezTo>
                  <a:pt x="6089642" y="4781101"/>
                  <a:pt x="6092025" y="4800050"/>
                  <a:pt x="6104631" y="4815212"/>
                </a:cubicBezTo>
                <a:lnTo>
                  <a:pt x="6104783" y="4815378"/>
                </a:lnTo>
                <a:lnTo>
                  <a:pt x="6093057" y="4790942"/>
                </a:lnTo>
                <a:cubicBezTo>
                  <a:pt x="6091183" y="4782217"/>
                  <a:pt x="6091183" y="4773303"/>
                  <a:pt x="6092372" y="4764957"/>
                </a:cubicBezTo>
                <a:cubicBezTo>
                  <a:pt x="6093258" y="4758700"/>
                  <a:pt x="6096361" y="4753508"/>
                  <a:pt x="6098814" y="4749144"/>
                </a:cubicBezTo>
                <a:lnTo>
                  <a:pt x="6099064" y="4748073"/>
                </a:lnTo>
                <a:lnTo>
                  <a:pt x="6100593" y="4744522"/>
                </a:lnTo>
                <a:lnTo>
                  <a:pt x="6100836" y="4740487"/>
                </a:lnTo>
                <a:lnTo>
                  <a:pt x="6101349" y="4738291"/>
                </a:lnTo>
                <a:close/>
                <a:moveTo>
                  <a:pt x="7420980" y="4734672"/>
                </a:moveTo>
                <a:lnTo>
                  <a:pt x="7389061" y="4740682"/>
                </a:lnTo>
                <a:cubicBezTo>
                  <a:pt x="7373294" y="4740682"/>
                  <a:pt x="7368959" y="4742200"/>
                  <a:pt x="7367284" y="4745235"/>
                </a:cubicBezTo>
                <a:lnTo>
                  <a:pt x="7367112" y="4745640"/>
                </a:lnTo>
                <a:lnTo>
                  <a:pt x="7372211" y="4742536"/>
                </a:lnTo>
                <a:cubicBezTo>
                  <a:pt x="7375474" y="4741778"/>
                  <a:pt x="7380498" y="4741399"/>
                  <a:pt x="7388379" y="4741399"/>
                </a:cubicBezTo>
                <a:cubicBezTo>
                  <a:pt x="7403745" y="4741399"/>
                  <a:pt x="7413988" y="4739314"/>
                  <a:pt x="7420588" y="4735334"/>
                </a:cubicBezTo>
                <a:close/>
                <a:moveTo>
                  <a:pt x="7970525" y="4724546"/>
                </a:moveTo>
                <a:lnTo>
                  <a:pt x="7963468" y="4735509"/>
                </a:lnTo>
                <a:lnTo>
                  <a:pt x="7957258" y="4742814"/>
                </a:lnTo>
                <a:lnTo>
                  <a:pt x="7946925" y="4753622"/>
                </a:lnTo>
                <a:cubicBezTo>
                  <a:pt x="7942172" y="4758834"/>
                  <a:pt x="7938231" y="4763950"/>
                  <a:pt x="7936851" y="4768687"/>
                </a:cubicBezTo>
                <a:cubicBezTo>
                  <a:pt x="7932121" y="4786883"/>
                  <a:pt x="7966012" y="4793707"/>
                  <a:pt x="8003835" y="4810387"/>
                </a:cubicBezTo>
                <a:cubicBezTo>
                  <a:pt x="8041658" y="4827058"/>
                  <a:pt x="8035357" y="4859664"/>
                  <a:pt x="8055847" y="4884675"/>
                </a:cubicBezTo>
                <a:lnTo>
                  <a:pt x="8060076" y="4892979"/>
                </a:lnTo>
                <a:lnTo>
                  <a:pt x="8057047" y="4884476"/>
                </a:lnTo>
                <a:cubicBezTo>
                  <a:pt x="8036560" y="4859410"/>
                  <a:pt x="8042866" y="4826752"/>
                  <a:pt x="8005042" y="4810042"/>
                </a:cubicBezTo>
                <a:cubicBezTo>
                  <a:pt x="7967224" y="4793331"/>
                  <a:pt x="7933343" y="4786490"/>
                  <a:pt x="7938068" y="4768260"/>
                </a:cubicBezTo>
                <a:cubicBezTo>
                  <a:pt x="7939840" y="4761993"/>
                  <a:pt x="7946156" y="4754979"/>
                  <a:pt x="7952901" y="4747939"/>
                </a:cubicBezTo>
                <a:lnTo>
                  <a:pt x="7957258" y="4742814"/>
                </a:lnTo>
                <a:lnTo>
                  <a:pt x="7961873" y="4737987"/>
                </a:lnTo>
                <a:lnTo>
                  <a:pt x="7963468" y="4735509"/>
                </a:lnTo>
                <a:lnTo>
                  <a:pt x="7970312" y="4727458"/>
                </a:lnTo>
                <a:close/>
                <a:moveTo>
                  <a:pt x="7665449" y="4700871"/>
                </a:moveTo>
                <a:lnTo>
                  <a:pt x="7664782" y="4701407"/>
                </a:lnTo>
                <a:cubicBezTo>
                  <a:pt x="7662812" y="4705766"/>
                  <a:pt x="7664980" y="4711451"/>
                  <a:pt x="7675225" y="4720926"/>
                </a:cubicBezTo>
                <a:cubicBezTo>
                  <a:pt x="7685467" y="4730024"/>
                  <a:pt x="7694135" y="4728887"/>
                  <a:pt x="7702409" y="4723391"/>
                </a:cubicBezTo>
                <a:lnTo>
                  <a:pt x="7702909" y="4722914"/>
                </a:lnTo>
                <a:lnTo>
                  <a:pt x="7690210" y="4727109"/>
                </a:lnTo>
                <a:cubicBezTo>
                  <a:pt x="7685730" y="4726944"/>
                  <a:pt x="7681004" y="4724954"/>
                  <a:pt x="7675885" y="4720404"/>
                </a:cubicBezTo>
                <a:cubicBezTo>
                  <a:pt x="7670765" y="4715661"/>
                  <a:pt x="7667664" y="4711867"/>
                  <a:pt x="7666089" y="4708713"/>
                </a:cubicBezTo>
                <a:close/>
                <a:moveTo>
                  <a:pt x="7563363" y="4689734"/>
                </a:moveTo>
                <a:lnTo>
                  <a:pt x="7565639" y="4691372"/>
                </a:lnTo>
                <a:cubicBezTo>
                  <a:pt x="7560110" y="4697444"/>
                  <a:pt x="7553805" y="4701993"/>
                  <a:pt x="7546713" y="4707303"/>
                </a:cubicBezTo>
                <a:cubicBezTo>
                  <a:pt x="7533315" y="4718686"/>
                  <a:pt x="7515978" y="4723996"/>
                  <a:pt x="7507297" y="4712614"/>
                </a:cubicBezTo>
                <a:cubicBezTo>
                  <a:pt x="7498628" y="4701238"/>
                  <a:pt x="7489959" y="4698960"/>
                  <a:pt x="7462364" y="4698960"/>
                </a:cubicBezTo>
                <a:cubicBezTo>
                  <a:pt x="7448573" y="4698960"/>
                  <a:pt x="7441283" y="4699530"/>
                  <a:pt x="7437244" y="4702091"/>
                </a:cubicBezTo>
                <a:lnTo>
                  <a:pt x="7436990" y="4702772"/>
                </a:lnTo>
                <a:lnTo>
                  <a:pt x="7461664" y="4699699"/>
                </a:lnTo>
                <a:cubicBezTo>
                  <a:pt x="7489245" y="4699699"/>
                  <a:pt x="7497915" y="4701977"/>
                  <a:pt x="7506577" y="4713348"/>
                </a:cubicBezTo>
                <a:cubicBezTo>
                  <a:pt x="7515248" y="4724719"/>
                  <a:pt x="7532588" y="4719410"/>
                  <a:pt x="7545980" y="4708039"/>
                </a:cubicBezTo>
                <a:cubicBezTo>
                  <a:pt x="7553078" y="4702730"/>
                  <a:pt x="7559380" y="4698184"/>
                  <a:pt x="7564899" y="4692122"/>
                </a:cubicBezTo>
                <a:lnTo>
                  <a:pt x="7574947" y="4695432"/>
                </a:lnTo>
                <a:close/>
                <a:moveTo>
                  <a:pt x="7617443" y="4676493"/>
                </a:moveTo>
                <a:lnTo>
                  <a:pt x="7593253" y="4689819"/>
                </a:lnTo>
                <a:lnTo>
                  <a:pt x="7583489" y="4693509"/>
                </a:lnTo>
                <a:lnTo>
                  <a:pt x="7575120" y="4695489"/>
                </a:lnTo>
                <a:lnTo>
                  <a:pt x="7576792" y="4696040"/>
                </a:lnTo>
                <a:lnTo>
                  <a:pt x="7583489" y="4693509"/>
                </a:lnTo>
                <a:lnTo>
                  <a:pt x="7588863" y="4692238"/>
                </a:lnTo>
                <a:lnTo>
                  <a:pt x="7593253" y="4689819"/>
                </a:lnTo>
                <a:lnTo>
                  <a:pt x="7596433" y="4688617"/>
                </a:lnTo>
                <a:cubicBezTo>
                  <a:pt x="7603202" y="4684704"/>
                  <a:pt x="7610109" y="4680085"/>
                  <a:pt x="7616904" y="4676957"/>
                </a:cubicBezTo>
                <a:close/>
                <a:moveTo>
                  <a:pt x="7669600" y="4630516"/>
                </a:moveTo>
                <a:cubicBezTo>
                  <a:pt x="7665847" y="4630267"/>
                  <a:pt x="7662106" y="4631453"/>
                  <a:pt x="7658562" y="4634677"/>
                </a:cubicBezTo>
                <a:lnTo>
                  <a:pt x="7658160" y="4635164"/>
                </a:lnTo>
                <a:lnTo>
                  <a:pt x="7668929" y="4631109"/>
                </a:lnTo>
                <a:cubicBezTo>
                  <a:pt x="7680195" y="4631853"/>
                  <a:pt x="7691574" y="4645494"/>
                  <a:pt x="7698077" y="4655731"/>
                </a:cubicBezTo>
                <a:cubicBezTo>
                  <a:pt x="7702412" y="4662932"/>
                  <a:pt x="7700639" y="4669375"/>
                  <a:pt x="7696305" y="4675061"/>
                </a:cubicBezTo>
                <a:lnTo>
                  <a:pt x="7679417" y="4689627"/>
                </a:lnTo>
                <a:lnTo>
                  <a:pt x="7679823" y="4689300"/>
                </a:lnTo>
                <a:cubicBezTo>
                  <a:pt x="7691635" y="4680951"/>
                  <a:pt x="7707385" y="4669573"/>
                  <a:pt x="7698727" y="4655158"/>
                </a:cubicBezTo>
                <a:cubicBezTo>
                  <a:pt x="7692228" y="4644920"/>
                  <a:pt x="7680859" y="4631264"/>
                  <a:pt x="7669600" y="4630516"/>
                </a:cubicBezTo>
                <a:close/>
                <a:moveTo>
                  <a:pt x="4183888" y="4589616"/>
                </a:moveTo>
                <a:lnTo>
                  <a:pt x="4183858" y="4589635"/>
                </a:lnTo>
                <a:cubicBezTo>
                  <a:pt x="4183008" y="4592396"/>
                  <a:pt x="4184388" y="4596282"/>
                  <a:pt x="4188527" y="4601969"/>
                </a:cubicBezTo>
                <a:cubicBezTo>
                  <a:pt x="4205851" y="4624731"/>
                  <a:pt x="4233449" y="4630029"/>
                  <a:pt x="4237405" y="4652791"/>
                </a:cubicBezTo>
                <a:cubicBezTo>
                  <a:pt x="4238969" y="4663783"/>
                  <a:pt x="4243100" y="4674966"/>
                  <a:pt x="4247336" y="4687288"/>
                </a:cubicBezTo>
                <a:lnTo>
                  <a:pt x="4257757" y="4728107"/>
                </a:lnTo>
                <a:lnTo>
                  <a:pt x="4257751" y="4728028"/>
                </a:lnTo>
                <a:cubicBezTo>
                  <a:pt x="4253812" y="4696949"/>
                  <a:pt x="4240399" y="4674200"/>
                  <a:pt x="4237247" y="4652218"/>
                </a:cubicBezTo>
                <a:cubicBezTo>
                  <a:pt x="4233308" y="4629469"/>
                  <a:pt x="4205713" y="4624172"/>
                  <a:pt x="4188361" y="4601423"/>
                </a:cubicBezTo>
                <a:close/>
                <a:moveTo>
                  <a:pt x="7491945" y="4549046"/>
                </a:moveTo>
                <a:lnTo>
                  <a:pt x="7495476" y="4570747"/>
                </a:lnTo>
                <a:cubicBezTo>
                  <a:pt x="7494688" y="4579282"/>
                  <a:pt x="7495673" y="4586205"/>
                  <a:pt x="7497866" y="4592132"/>
                </a:cubicBezTo>
                <a:lnTo>
                  <a:pt x="7497919" y="4592216"/>
                </a:lnTo>
                <a:lnTo>
                  <a:pt x="7495543" y="4570950"/>
                </a:lnTo>
                <a:cubicBezTo>
                  <a:pt x="7496330" y="4562605"/>
                  <a:pt x="7494656" y="4555446"/>
                  <a:pt x="7491998" y="4549140"/>
                </a:cubicBezTo>
                <a:close/>
                <a:moveTo>
                  <a:pt x="8067927" y="4526805"/>
                </a:moveTo>
                <a:lnTo>
                  <a:pt x="8067286" y="4526949"/>
                </a:lnTo>
                <a:cubicBezTo>
                  <a:pt x="8038933" y="4533016"/>
                  <a:pt x="8071223" y="4551987"/>
                  <a:pt x="8081463" y="4563364"/>
                </a:cubicBezTo>
                <a:cubicBezTo>
                  <a:pt x="8091702" y="4575506"/>
                  <a:pt x="8081463" y="4582327"/>
                  <a:pt x="8071223" y="4592950"/>
                </a:cubicBezTo>
                <a:cubicBezTo>
                  <a:pt x="8060984" y="4603572"/>
                  <a:pt x="8059411" y="4619506"/>
                  <a:pt x="8057047" y="4636195"/>
                </a:cubicBezTo>
                <a:cubicBezTo>
                  <a:pt x="8054683" y="4653640"/>
                  <a:pt x="8034995" y="4661988"/>
                  <a:pt x="8023183" y="4670329"/>
                </a:cubicBezTo>
                <a:cubicBezTo>
                  <a:pt x="8012161" y="4678677"/>
                  <a:pt x="8002705" y="4684744"/>
                  <a:pt x="7994830" y="4701433"/>
                </a:cubicBezTo>
                <a:cubicBezTo>
                  <a:pt x="7991683" y="4709018"/>
                  <a:pt x="7981444" y="4713574"/>
                  <a:pt x="7970422" y="4715848"/>
                </a:cubicBezTo>
                <a:cubicBezTo>
                  <a:pt x="7969631" y="4714329"/>
                  <a:pt x="7968058" y="4712811"/>
                  <a:pt x="7964903" y="4711300"/>
                </a:cubicBezTo>
                <a:cubicBezTo>
                  <a:pt x="7941278" y="4699159"/>
                  <a:pt x="7944433" y="4686263"/>
                  <a:pt x="7920017" y="4691574"/>
                </a:cubicBezTo>
                <a:cubicBezTo>
                  <a:pt x="7896393" y="4697640"/>
                  <a:pt x="7858591" y="4707508"/>
                  <a:pt x="7834175" y="4693092"/>
                </a:cubicBezTo>
                <a:cubicBezTo>
                  <a:pt x="7810551" y="4679433"/>
                  <a:pt x="7801893" y="4636951"/>
                  <a:pt x="7770385" y="4658196"/>
                </a:cubicBezTo>
                <a:cubicBezTo>
                  <a:pt x="7762708" y="4663505"/>
                  <a:pt x="7757294" y="4667677"/>
                  <a:pt x="7753222" y="4671209"/>
                </a:cubicBezTo>
                <a:lnTo>
                  <a:pt x="7752846" y="4671587"/>
                </a:lnTo>
                <a:lnTo>
                  <a:pt x="7769783" y="4658762"/>
                </a:lnTo>
                <a:cubicBezTo>
                  <a:pt x="7801304" y="4637536"/>
                  <a:pt x="7809974" y="4679988"/>
                  <a:pt x="7833616" y="4693637"/>
                </a:cubicBezTo>
                <a:cubicBezTo>
                  <a:pt x="7858047" y="4708039"/>
                  <a:pt x="7895869" y="4698184"/>
                  <a:pt x="7919511" y="4692122"/>
                </a:cubicBezTo>
                <a:cubicBezTo>
                  <a:pt x="7943942" y="4686813"/>
                  <a:pt x="7940791" y="4699699"/>
                  <a:pt x="7964433" y="4711833"/>
                </a:cubicBezTo>
                <a:lnTo>
                  <a:pt x="7970670" y="4722566"/>
                </a:lnTo>
                <a:lnTo>
                  <a:pt x="7971161" y="4715852"/>
                </a:lnTo>
                <a:cubicBezTo>
                  <a:pt x="7982192" y="4713576"/>
                  <a:pt x="7992436" y="4709017"/>
                  <a:pt x="7995585" y="4701418"/>
                </a:cubicBezTo>
                <a:cubicBezTo>
                  <a:pt x="8003467" y="4684708"/>
                  <a:pt x="8012923" y="4678635"/>
                  <a:pt x="8023954" y="4670280"/>
                </a:cubicBezTo>
                <a:cubicBezTo>
                  <a:pt x="8035772" y="4661919"/>
                  <a:pt x="8055472" y="4653563"/>
                  <a:pt x="8057834" y="4636096"/>
                </a:cubicBezTo>
                <a:cubicBezTo>
                  <a:pt x="8060203" y="4619386"/>
                  <a:pt x="8061778" y="4603432"/>
                  <a:pt x="8072022" y="4592801"/>
                </a:cubicBezTo>
                <a:cubicBezTo>
                  <a:pt x="8082265" y="4582169"/>
                  <a:pt x="8092509" y="4575327"/>
                  <a:pt x="8082265" y="4563176"/>
                </a:cubicBezTo>
                <a:cubicBezTo>
                  <a:pt x="8074583" y="4554630"/>
                  <a:pt x="8054490" y="4541814"/>
                  <a:pt x="8056889" y="4533375"/>
                </a:cubicBezTo>
                <a:close/>
                <a:moveTo>
                  <a:pt x="6375970" y="4507600"/>
                </a:moveTo>
                <a:lnTo>
                  <a:pt x="6387647" y="4543615"/>
                </a:lnTo>
                <a:cubicBezTo>
                  <a:pt x="6389324" y="4556314"/>
                  <a:pt x="6389324" y="4569583"/>
                  <a:pt x="6389324" y="4583228"/>
                </a:cubicBezTo>
                <a:cubicBezTo>
                  <a:pt x="6389324" y="4610520"/>
                  <a:pt x="6360921" y="4612797"/>
                  <a:pt x="6347528" y="4604455"/>
                </a:cubicBezTo>
                <a:cubicBezTo>
                  <a:pt x="6334903" y="4595358"/>
                  <a:pt x="6300985" y="4627205"/>
                  <a:pt x="6288379" y="4642366"/>
                </a:cubicBezTo>
                <a:cubicBezTo>
                  <a:pt x="6274966" y="4656774"/>
                  <a:pt x="6236321" y="4667380"/>
                  <a:pt x="6218181" y="4667380"/>
                </a:cubicBezTo>
                <a:cubicBezTo>
                  <a:pt x="6200061" y="4667380"/>
                  <a:pt x="6174809" y="4667380"/>
                  <a:pt x="6148790" y="4673445"/>
                </a:cubicBezTo>
                <a:cubicBezTo>
                  <a:pt x="6122771" y="4680265"/>
                  <a:pt x="6110146" y="4681787"/>
                  <a:pt x="6110146" y="4681787"/>
                </a:cubicBezTo>
                <a:cubicBezTo>
                  <a:pt x="6110146" y="4681787"/>
                  <a:pt x="6096753" y="4684065"/>
                  <a:pt x="6068350" y="4700737"/>
                </a:cubicBezTo>
                <a:cubicBezTo>
                  <a:pt x="6054158" y="4709456"/>
                  <a:pt x="6054951" y="4715902"/>
                  <a:pt x="6061855" y="4720925"/>
                </a:cubicBezTo>
                <a:lnTo>
                  <a:pt x="6061968" y="4720969"/>
                </a:lnTo>
                <a:lnTo>
                  <a:pt x="6057561" y="4712723"/>
                </a:lnTo>
                <a:cubicBezTo>
                  <a:pt x="6058275" y="4709393"/>
                  <a:pt x="6061624" y="4705600"/>
                  <a:pt x="6068717" y="4701238"/>
                </a:cubicBezTo>
                <a:cubicBezTo>
                  <a:pt x="6097101" y="4684545"/>
                  <a:pt x="6110498" y="4682267"/>
                  <a:pt x="6110498" y="4682267"/>
                </a:cubicBezTo>
                <a:cubicBezTo>
                  <a:pt x="6110498" y="4682267"/>
                  <a:pt x="6123107" y="4680751"/>
                  <a:pt x="6149126" y="4673924"/>
                </a:cubicBezTo>
                <a:cubicBezTo>
                  <a:pt x="6175132" y="4667852"/>
                  <a:pt x="6200363" y="4667852"/>
                  <a:pt x="6218488" y="4667852"/>
                </a:cubicBezTo>
                <a:cubicBezTo>
                  <a:pt x="6236614" y="4667852"/>
                  <a:pt x="6275242" y="4657231"/>
                  <a:pt x="6288639" y="4642823"/>
                </a:cubicBezTo>
                <a:cubicBezTo>
                  <a:pt x="6301261" y="4627646"/>
                  <a:pt x="6335148" y="4595783"/>
                  <a:pt x="6347770" y="4604888"/>
                </a:cubicBezTo>
                <a:cubicBezTo>
                  <a:pt x="6361167" y="4613231"/>
                  <a:pt x="6389537" y="4610960"/>
                  <a:pt x="6389537" y="4583646"/>
                </a:cubicBezTo>
                <a:cubicBezTo>
                  <a:pt x="6389537" y="4556339"/>
                  <a:pt x="6389537" y="4530541"/>
                  <a:pt x="6376140" y="4507783"/>
                </a:cubicBezTo>
                <a:close/>
                <a:moveTo>
                  <a:pt x="4176011" y="4487508"/>
                </a:moveTo>
                <a:lnTo>
                  <a:pt x="4176109" y="4487933"/>
                </a:lnTo>
                <a:cubicBezTo>
                  <a:pt x="4180448" y="4497129"/>
                  <a:pt x="4187347" y="4504904"/>
                  <a:pt x="4199567" y="4514766"/>
                </a:cubicBezTo>
                <a:cubicBezTo>
                  <a:pt x="4205478" y="4519693"/>
                  <a:pt x="4213161" y="4525475"/>
                  <a:pt x="4220770" y="4531517"/>
                </a:cubicBezTo>
                <a:lnTo>
                  <a:pt x="4240190" y="4548653"/>
                </a:lnTo>
                <a:lnTo>
                  <a:pt x="4241746" y="4550218"/>
                </a:lnTo>
                <a:lnTo>
                  <a:pt x="4250517" y="4565722"/>
                </a:lnTo>
                <a:lnTo>
                  <a:pt x="4250633" y="4565629"/>
                </a:lnTo>
                <a:cubicBezTo>
                  <a:pt x="4250690" y="4562093"/>
                  <a:pt x="4248625" y="4558038"/>
                  <a:pt x="4245220" y="4553712"/>
                </a:cubicBezTo>
                <a:lnTo>
                  <a:pt x="4241746" y="4550218"/>
                </a:lnTo>
                <a:lnTo>
                  <a:pt x="4241529" y="4549835"/>
                </a:lnTo>
                <a:lnTo>
                  <a:pt x="4240190" y="4548653"/>
                </a:lnTo>
                <a:lnTo>
                  <a:pt x="4231760" y="4540175"/>
                </a:lnTo>
                <a:cubicBezTo>
                  <a:pt x="4221144" y="4530944"/>
                  <a:pt x="4208282" y="4521632"/>
                  <a:pt x="4199411" y="4514238"/>
                </a:cubicBezTo>
                <a:close/>
                <a:moveTo>
                  <a:pt x="7500260" y="4473357"/>
                </a:moveTo>
                <a:lnTo>
                  <a:pt x="7500285" y="4473572"/>
                </a:lnTo>
                <a:lnTo>
                  <a:pt x="7498958" y="4486687"/>
                </a:lnTo>
                <a:lnTo>
                  <a:pt x="7481290" y="4506267"/>
                </a:lnTo>
                <a:cubicBezTo>
                  <a:pt x="7476558" y="4510440"/>
                  <a:pt x="7475276" y="4514470"/>
                  <a:pt x="7475965" y="4518690"/>
                </a:cubicBezTo>
                <a:lnTo>
                  <a:pt x="7476056" y="4518880"/>
                </a:lnTo>
                <a:lnTo>
                  <a:pt x="7481367" y="4506467"/>
                </a:lnTo>
                <a:cubicBezTo>
                  <a:pt x="7488456" y="4500209"/>
                  <a:pt x="7494880" y="4494697"/>
                  <a:pt x="7498686" y="4489372"/>
                </a:cubicBezTo>
                <a:lnTo>
                  <a:pt x="7498958" y="4486687"/>
                </a:lnTo>
                <a:lnTo>
                  <a:pt x="7501485" y="4483886"/>
                </a:lnTo>
                <a:lnTo>
                  <a:pt x="7500285" y="4473572"/>
                </a:lnTo>
                <a:lnTo>
                  <a:pt x="7500303" y="4473395"/>
                </a:lnTo>
                <a:close/>
                <a:moveTo>
                  <a:pt x="6348069" y="4428283"/>
                </a:moveTo>
                <a:lnTo>
                  <a:pt x="6348146" y="4429976"/>
                </a:lnTo>
                <a:lnTo>
                  <a:pt x="6346967" y="4442070"/>
                </a:lnTo>
                <a:lnTo>
                  <a:pt x="6339629" y="4462688"/>
                </a:lnTo>
                <a:cubicBezTo>
                  <a:pt x="6339038" y="4466478"/>
                  <a:pt x="6340221" y="4469700"/>
                  <a:pt x="6342526" y="4472768"/>
                </a:cubicBezTo>
                <a:lnTo>
                  <a:pt x="6342729" y="4472962"/>
                </a:lnTo>
                <a:lnTo>
                  <a:pt x="6339876" y="4463022"/>
                </a:lnTo>
                <a:cubicBezTo>
                  <a:pt x="6341058" y="4457619"/>
                  <a:pt x="6344348" y="4450721"/>
                  <a:pt x="6346751" y="4444289"/>
                </a:cubicBezTo>
                <a:lnTo>
                  <a:pt x="6346967" y="4442070"/>
                </a:lnTo>
                <a:lnTo>
                  <a:pt x="6348500" y="4437763"/>
                </a:lnTo>
                <a:lnTo>
                  <a:pt x="6348146" y="4429976"/>
                </a:lnTo>
                <a:lnTo>
                  <a:pt x="6348304" y="4428354"/>
                </a:lnTo>
                <a:close/>
                <a:moveTo>
                  <a:pt x="7378023" y="4421328"/>
                </a:moveTo>
                <a:lnTo>
                  <a:pt x="7390890" y="4435871"/>
                </a:lnTo>
                <a:lnTo>
                  <a:pt x="7379481" y="4422733"/>
                </a:lnTo>
                <a:close/>
                <a:moveTo>
                  <a:pt x="7317473" y="4383696"/>
                </a:moveTo>
                <a:cubicBezTo>
                  <a:pt x="7314690" y="4384453"/>
                  <a:pt x="7311636" y="4386582"/>
                  <a:pt x="7308287" y="4390747"/>
                </a:cubicBezTo>
                <a:cubicBezTo>
                  <a:pt x="7294107" y="4407406"/>
                  <a:pt x="7284647" y="4406653"/>
                  <a:pt x="7271251" y="4408166"/>
                </a:cubicBezTo>
                <a:cubicBezTo>
                  <a:pt x="7264553" y="4408922"/>
                  <a:pt x="7254703" y="4408354"/>
                  <a:pt x="7245149" y="4406366"/>
                </a:cubicBezTo>
                <a:lnTo>
                  <a:pt x="7221048" y="4396144"/>
                </a:lnTo>
                <a:lnTo>
                  <a:pt x="7221165" y="4396263"/>
                </a:lnTo>
                <a:cubicBezTo>
                  <a:pt x="7232197" y="4406130"/>
                  <a:pt x="7258204" y="4409924"/>
                  <a:pt x="7271613" y="4408401"/>
                </a:cubicBezTo>
                <a:cubicBezTo>
                  <a:pt x="7285011" y="4406884"/>
                  <a:pt x="7294467" y="4407646"/>
                  <a:pt x="7308653" y="4390953"/>
                </a:cubicBezTo>
                <a:cubicBezTo>
                  <a:pt x="7312006" y="4386781"/>
                  <a:pt x="7315062" y="4384648"/>
                  <a:pt x="7317846" y="4383890"/>
                </a:cubicBezTo>
                <a:lnTo>
                  <a:pt x="7325191" y="4385042"/>
                </a:lnTo>
                <a:lnTo>
                  <a:pt x="7325033" y="4384880"/>
                </a:lnTo>
                <a:cubicBezTo>
                  <a:pt x="7322767" y="4383554"/>
                  <a:pt x="7320255" y="4382939"/>
                  <a:pt x="7317473" y="4383696"/>
                </a:cubicBezTo>
                <a:close/>
                <a:moveTo>
                  <a:pt x="3549840" y="4372795"/>
                </a:moveTo>
                <a:lnTo>
                  <a:pt x="3550021" y="4372939"/>
                </a:lnTo>
                <a:cubicBezTo>
                  <a:pt x="3559098" y="4378252"/>
                  <a:pt x="3573287" y="4379771"/>
                  <a:pt x="3586193" y="4384227"/>
                </a:cubicBezTo>
                <a:lnTo>
                  <a:pt x="3603571" y="4393835"/>
                </a:lnTo>
                <a:lnTo>
                  <a:pt x="3603523" y="4393750"/>
                </a:lnTo>
                <a:cubicBezTo>
                  <a:pt x="3598510" y="4389216"/>
                  <a:pt x="3592376" y="4386256"/>
                  <a:pt x="3585922" y="4384031"/>
                </a:cubicBezTo>
                <a:close/>
                <a:moveTo>
                  <a:pt x="6007559" y="4357838"/>
                </a:moveTo>
                <a:cubicBezTo>
                  <a:pt x="6003096" y="4358548"/>
                  <a:pt x="5998313" y="4360443"/>
                  <a:pt x="5992988" y="4364232"/>
                </a:cubicBezTo>
                <a:lnTo>
                  <a:pt x="5963504" y="4381120"/>
                </a:lnTo>
                <a:lnTo>
                  <a:pt x="5963870" y="4381093"/>
                </a:lnTo>
                <a:cubicBezTo>
                  <a:pt x="5973531" y="4378155"/>
                  <a:pt x="5983192" y="4371332"/>
                  <a:pt x="5993444" y="4364129"/>
                </a:cubicBezTo>
                <a:lnTo>
                  <a:pt x="6007743" y="4357848"/>
                </a:lnTo>
                <a:close/>
                <a:moveTo>
                  <a:pt x="8155636" y="4352205"/>
                </a:moveTo>
                <a:lnTo>
                  <a:pt x="8161197" y="4358248"/>
                </a:lnTo>
                <a:cubicBezTo>
                  <a:pt x="8163954" y="4363654"/>
                  <a:pt x="8165727" y="4371810"/>
                  <a:pt x="8172815" y="4383569"/>
                </a:cubicBezTo>
                <a:cubicBezTo>
                  <a:pt x="8186992" y="4406325"/>
                  <a:pt x="8158639" y="4437429"/>
                  <a:pt x="8139734" y="4452599"/>
                </a:cubicBezTo>
                <a:cubicBezTo>
                  <a:pt x="8120047" y="4468533"/>
                  <a:pt x="8142098" y="4478400"/>
                  <a:pt x="8153911" y="4492807"/>
                </a:cubicBezTo>
                <a:cubicBezTo>
                  <a:pt x="8156864" y="4496602"/>
                  <a:pt x="8157208" y="4499495"/>
                  <a:pt x="8155818" y="4501783"/>
                </a:cubicBezTo>
                <a:lnTo>
                  <a:pt x="8147430" y="4507057"/>
                </a:lnTo>
                <a:lnTo>
                  <a:pt x="8148157" y="4506873"/>
                </a:lnTo>
                <a:cubicBezTo>
                  <a:pt x="8156136" y="4504120"/>
                  <a:pt x="8160667" y="4500134"/>
                  <a:pt x="8154758" y="4492538"/>
                </a:cubicBezTo>
                <a:cubicBezTo>
                  <a:pt x="8142939" y="4478104"/>
                  <a:pt x="8120871" y="4468229"/>
                  <a:pt x="8140570" y="4452276"/>
                </a:cubicBezTo>
                <a:cubicBezTo>
                  <a:pt x="8159483" y="4437085"/>
                  <a:pt x="8187851" y="4405947"/>
                  <a:pt x="8173663" y="4383158"/>
                </a:cubicBezTo>
                <a:lnTo>
                  <a:pt x="8162733" y="4358323"/>
                </a:lnTo>
                <a:lnTo>
                  <a:pt x="8162339" y="4358596"/>
                </a:lnTo>
                <a:cubicBezTo>
                  <a:pt x="8160764" y="4355944"/>
                  <a:pt x="8158988" y="4353860"/>
                  <a:pt x="8156227" y="4352345"/>
                </a:cubicBezTo>
                <a:close/>
                <a:moveTo>
                  <a:pt x="7160141" y="4344549"/>
                </a:moveTo>
                <a:cubicBezTo>
                  <a:pt x="7139654" y="4340762"/>
                  <a:pt x="7142014" y="4350609"/>
                  <a:pt x="7123104" y="4358942"/>
                </a:cubicBezTo>
                <a:cubicBezTo>
                  <a:pt x="7113644" y="4363109"/>
                  <a:pt x="7106157" y="4365380"/>
                  <a:pt x="7099262" y="4365190"/>
                </a:cubicBezTo>
                <a:lnTo>
                  <a:pt x="7079212" y="4356771"/>
                </a:lnTo>
                <a:lnTo>
                  <a:pt x="7079274" y="4356819"/>
                </a:lnTo>
                <a:cubicBezTo>
                  <a:pt x="7093459" y="4368195"/>
                  <a:pt x="7104492" y="4367440"/>
                  <a:pt x="7123419" y="4359090"/>
                </a:cubicBezTo>
                <a:cubicBezTo>
                  <a:pt x="7132876" y="4354918"/>
                  <a:pt x="7137013" y="4350368"/>
                  <a:pt x="7141349" y="4347334"/>
                </a:cubicBezTo>
                <a:lnTo>
                  <a:pt x="7160417" y="4344682"/>
                </a:lnTo>
                <a:close/>
                <a:moveTo>
                  <a:pt x="8409531" y="4339104"/>
                </a:moveTo>
                <a:lnTo>
                  <a:pt x="8407324" y="4340183"/>
                </a:lnTo>
                <a:lnTo>
                  <a:pt x="8407382" y="4340227"/>
                </a:lnTo>
                <a:close/>
                <a:moveTo>
                  <a:pt x="8099490" y="4331173"/>
                </a:moveTo>
                <a:lnTo>
                  <a:pt x="8099439" y="4331193"/>
                </a:lnTo>
                <a:lnTo>
                  <a:pt x="8099841" y="4331311"/>
                </a:lnTo>
                <a:lnTo>
                  <a:pt x="8120824" y="4339568"/>
                </a:lnTo>
                <a:lnTo>
                  <a:pt x="8128500" y="4344355"/>
                </a:lnTo>
                <a:cubicBezTo>
                  <a:pt x="8133237" y="4347105"/>
                  <a:pt x="8138159" y="4349239"/>
                  <a:pt x="8143672" y="4349428"/>
                </a:cubicBezTo>
                <a:lnTo>
                  <a:pt x="8147858" y="4350369"/>
                </a:lnTo>
                <a:lnTo>
                  <a:pt x="8144196" y="4349505"/>
                </a:lnTo>
                <a:cubicBezTo>
                  <a:pt x="8135911" y="4349219"/>
                  <a:pt x="8128959" y="4344565"/>
                  <a:pt x="8121966" y="4340017"/>
                </a:cubicBezTo>
                <a:lnTo>
                  <a:pt x="8120824" y="4339568"/>
                </a:lnTo>
                <a:lnTo>
                  <a:pt x="8114436" y="4335583"/>
                </a:lnTo>
                <a:lnTo>
                  <a:pt x="8099841" y="4331311"/>
                </a:lnTo>
                <a:close/>
                <a:moveTo>
                  <a:pt x="5828493" y="4323999"/>
                </a:moveTo>
                <a:lnTo>
                  <a:pt x="5828087" y="4324070"/>
                </a:lnTo>
                <a:lnTo>
                  <a:pt x="5806646" y="4331616"/>
                </a:lnTo>
                <a:lnTo>
                  <a:pt x="5806840" y="4331630"/>
                </a:lnTo>
                <a:close/>
                <a:moveTo>
                  <a:pt x="3481616" y="4316364"/>
                </a:moveTo>
                <a:lnTo>
                  <a:pt x="3485134" y="4318215"/>
                </a:lnTo>
                <a:lnTo>
                  <a:pt x="3485126" y="4318208"/>
                </a:lnTo>
                <a:close/>
                <a:moveTo>
                  <a:pt x="3990771" y="4314289"/>
                </a:moveTo>
                <a:lnTo>
                  <a:pt x="3992250" y="4315308"/>
                </a:lnTo>
                <a:cubicBezTo>
                  <a:pt x="4019848" y="4320620"/>
                  <a:pt x="4051369" y="4343368"/>
                  <a:pt x="4071852" y="4346406"/>
                </a:cubicBezTo>
                <a:cubicBezTo>
                  <a:pt x="4092367" y="4348680"/>
                  <a:pt x="4116774" y="4337292"/>
                  <a:pt x="4123091" y="4374466"/>
                </a:cubicBezTo>
                <a:lnTo>
                  <a:pt x="4123184" y="4374650"/>
                </a:lnTo>
                <a:lnTo>
                  <a:pt x="4132480" y="4397275"/>
                </a:lnTo>
                <a:lnTo>
                  <a:pt x="4138245" y="4404502"/>
                </a:lnTo>
                <a:lnTo>
                  <a:pt x="4139593" y="4407174"/>
                </a:lnTo>
                <a:cubicBezTo>
                  <a:pt x="4146897" y="4416104"/>
                  <a:pt x="4154964" y="4423836"/>
                  <a:pt x="4160671" y="4432687"/>
                </a:cubicBezTo>
                <a:lnTo>
                  <a:pt x="4167905" y="4452275"/>
                </a:lnTo>
                <a:lnTo>
                  <a:pt x="4167857" y="4452068"/>
                </a:lnTo>
                <a:cubicBezTo>
                  <a:pt x="4166281" y="4436906"/>
                  <a:pt x="4156817" y="4426485"/>
                  <a:pt x="4146860" y="4415304"/>
                </a:cubicBezTo>
                <a:lnTo>
                  <a:pt x="4138245" y="4404502"/>
                </a:lnTo>
                <a:lnTo>
                  <a:pt x="4123184" y="4374650"/>
                </a:lnTo>
                <a:lnTo>
                  <a:pt x="4122909" y="4373981"/>
                </a:lnTo>
                <a:cubicBezTo>
                  <a:pt x="4116607" y="4336837"/>
                  <a:pt x="4092143" y="4348212"/>
                  <a:pt x="4071659" y="4345935"/>
                </a:cubicBezTo>
                <a:cubicBezTo>
                  <a:pt x="4051155" y="4342902"/>
                  <a:pt x="4019601" y="4320153"/>
                  <a:pt x="3992007" y="4314856"/>
                </a:cubicBezTo>
                <a:close/>
                <a:moveTo>
                  <a:pt x="3979463" y="4304537"/>
                </a:moveTo>
                <a:lnTo>
                  <a:pt x="3978352" y="4305734"/>
                </a:lnTo>
                <a:lnTo>
                  <a:pt x="3979447" y="4306488"/>
                </a:lnTo>
                <a:close/>
                <a:moveTo>
                  <a:pt x="5699303" y="4290862"/>
                </a:moveTo>
                <a:lnTo>
                  <a:pt x="5698954" y="4290908"/>
                </a:lnTo>
                <a:cubicBezTo>
                  <a:pt x="5692925" y="4292389"/>
                  <a:pt x="5686662" y="4294710"/>
                  <a:pt x="5679757" y="4298311"/>
                </a:cubicBezTo>
                <a:lnTo>
                  <a:pt x="5636526" y="4316290"/>
                </a:lnTo>
                <a:lnTo>
                  <a:pt x="5636899" y="4316276"/>
                </a:lnTo>
                <a:cubicBezTo>
                  <a:pt x="5651390" y="4312959"/>
                  <a:pt x="5666572" y="4304997"/>
                  <a:pt x="5680369" y="4298171"/>
                </a:cubicBezTo>
                <a:close/>
                <a:moveTo>
                  <a:pt x="3942340" y="4286392"/>
                </a:moveTo>
                <a:cubicBezTo>
                  <a:pt x="3916333" y="4290176"/>
                  <a:pt x="3929729" y="4315940"/>
                  <a:pt x="3939987" y="4324273"/>
                </a:cubicBezTo>
                <a:cubicBezTo>
                  <a:pt x="3950225" y="4332606"/>
                  <a:pt x="3942340" y="4345488"/>
                  <a:pt x="3932103" y="4368219"/>
                </a:cubicBezTo>
                <a:cubicBezTo>
                  <a:pt x="3921844" y="4391702"/>
                  <a:pt x="3921844" y="4406100"/>
                  <a:pt x="3901348" y="4418982"/>
                </a:cubicBezTo>
                <a:cubicBezTo>
                  <a:pt x="3880067" y="4431864"/>
                  <a:pt x="3883225" y="4431864"/>
                  <a:pt x="3851686" y="4473529"/>
                </a:cubicBezTo>
                <a:cubicBezTo>
                  <a:pt x="3820952" y="4515972"/>
                  <a:pt x="3805182" y="4490208"/>
                  <a:pt x="3787823" y="4480359"/>
                </a:cubicBezTo>
                <a:cubicBezTo>
                  <a:pt x="3769701" y="4469745"/>
                  <a:pt x="3769701" y="4467477"/>
                  <a:pt x="3743693" y="4484143"/>
                </a:cubicBezTo>
                <a:cubicBezTo>
                  <a:pt x="3717665" y="4500809"/>
                  <a:pt x="3712938" y="4492476"/>
                  <a:pt x="3694816" y="4480359"/>
                </a:cubicBezTo>
                <a:cubicBezTo>
                  <a:pt x="3676673" y="4467477"/>
                  <a:pt x="3666435" y="4465196"/>
                  <a:pt x="3638053" y="4462928"/>
                </a:cubicBezTo>
                <a:lnTo>
                  <a:pt x="3623309" y="4459200"/>
                </a:lnTo>
                <a:lnTo>
                  <a:pt x="3623426" y="4459423"/>
                </a:lnTo>
                <a:cubicBezTo>
                  <a:pt x="3626399" y="4461580"/>
                  <a:pt x="3631035" y="4462814"/>
                  <a:pt x="3638333" y="4463195"/>
                </a:cubicBezTo>
                <a:cubicBezTo>
                  <a:pt x="3666696" y="4465470"/>
                  <a:pt x="3676937" y="4467745"/>
                  <a:pt x="3695059" y="4480630"/>
                </a:cubicBezTo>
                <a:cubicBezTo>
                  <a:pt x="3713213" y="4492767"/>
                  <a:pt x="3717935" y="4501103"/>
                  <a:pt x="3743937" y="4484431"/>
                </a:cubicBezTo>
                <a:cubicBezTo>
                  <a:pt x="3769971" y="4467745"/>
                  <a:pt x="3769971" y="4470020"/>
                  <a:pt x="3788093" y="4480630"/>
                </a:cubicBezTo>
                <a:cubicBezTo>
                  <a:pt x="3805417" y="4490492"/>
                  <a:pt x="3821178" y="4516277"/>
                  <a:pt x="3851934" y="4473806"/>
                </a:cubicBezTo>
                <a:cubicBezTo>
                  <a:pt x="3883456" y="4432097"/>
                  <a:pt x="3880297" y="4432097"/>
                  <a:pt x="3901609" y="4419197"/>
                </a:cubicBezTo>
                <a:cubicBezTo>
                  <a:pt x="3922092" y="4406312"/>
                  <a:pt x="3922092" y="4391900"/>
                  <a:pt x="3932333" y="4368390"/>
                </a:cubicBezTo>
                <a:cubicBezTo>
                  <a:pt x="3942575" y="4345643"/>
                  <a:pt x="3950455" y="4332742"/>
                  <a:pt x="3940214" y="4324407"/>
                </a:cubicBezTo>
                <a:cubicBezTo>
                  <a:pt x="3929973" y="4316071"/>
                  <a:pt x="3916573" y="4290286"/>
                  <a:pt x="3942575" y="4286485"/>
                </a:cubicBezTo>
                <a:cubicBezTo>
                  <a:pt x="3959931" y="4283447"/>
                  <a:pt x="3975692" y="4288011"/>
                  <a:pt x="3989889" y="4293309"/>
                </a:cubicBezTo>
                <a:lnTo>
                  <a:pt x="3985851" y="4297657"/>
                </a:lnTo>
                <a:lnTo>
                  <a:pt x="4001080" y="4288033"/>
                </a:lnTo>
                <a:lnTo>
                  <a:pt x="3989649" y="4293209"/>
                </a:lnTo>
                <a:cubicBezTo>
                  <a:pt x="3975448" y="4287908"/>
                  <a:pt x="3959679" y="4283360"/>
                  <a:pt x="3942340" y="4286392"/>
                </a:cubicBezTo>
                <a:close/>
                <a:moveTo>
                  <a:pt x="7999039" y="4283564"/>
                </a:moveTo>
                <a:lnTo>
                  <a:pt x="8011885" y="4290053"/>
                </a:lnTo>
                <a:lnTo>
                  <a:pt x="8014304" y="4301141"/>
                </a:lnTo>
                <a:lnTo>
                  <a:pt x="8013050" y="4305475"/>
                </a:lnTo>
                <a:lnTo>
                  <a:pt x="8009006" y="4318323"/>
                </a:lnTo>
                <a:cubicBezTo>
                  <a:pt x="8005069" y="4337295"/>
                  <a:pt x="8004286" y="4344116"/>
                  <a:pt x="8014517" y="4353984"/>
                </a:cubicBezTo>
                <a:lnTo>
                  <a:pt x="8014814" y="4354034"/>
                </a:lnTo>
                <a:lnTo>
                  <a:pt x="8006735" y="4339653"/>
                </a:lnTo>
                <a:cubicBezTo>
                  <a:pt x="8006144" y="4334348"/>
                  <a:pt x="8007329" y="4327905"/>
                  <a:pt x="8009304" y="4318429"/>
                </a:cubicBezTo>
                <a:lnTo>
                  <a:pt x="8013050" y="4305475"/>
                </a:lnTo>
                <a:lnTo>
                  <a:pt x="8014349" y="4301349"/>
                </a:lnTo>
                <a:lnTo>
                  <a:pt x="8014304" y="4301141"/>
                </a:lnTo>
                <a:lnTo>
                  <a:pt x="8015414" y="4297302"/>
                </a:lnTo>
                <a:cubicBezTo>
                  <a:pt x="8015611" y="4292091"/>
                  <a:pt x="8012060" y="4288111"/>
                  <a:pt x="7999043" y="4283565"/>
                </a:cubicBezTo>
                <a:close/>
                <a:moveTo>
                  <a:pt x="3167448" y="4275350"/>
                </a:moveTo>
                <a:lnTo>
                  <a:pt x="3167541" y="4275397"/>
                </a:lnTo>
                <a:cubicBezTo>
                  <a:pt x="3176211" y="4278336"/>
                  <a:pt x="3185862" y="4278905"/>
                  <a:pt x="3206345" y="4281935"/>
                </a:cubicBezTo>
                <a:cubicBezTo>
                  <a:pt x="3248139" y="4288759"/>
                  <a:pt x="3274142" y="4294835"/>
                  <a:pt x="3304898" y="4292560"/>
                </a:cubicBezTo>
                <a:cubicBezTo>
                  <a:pt x="3335622" y="4290286"/>
                  <a:pt x="3345863" y="4292560"/>
                  <a:pt x="3377417" y="4299385"/>
                </a:cubicBezTo>
                <a:cubicBezTo>
                  <a:pt x="3385098" y="4300900"/>
                  <a:pt x="3393619" y="4301089"/>
                  <a:pt x="3402596" y="4300959"/>
                </a:cubicBezTo>
                <a:lnTo>
                  <a:pt x="3418665" y="4300761"/>
                </a:lnTo>
                <a:lnTo>
                  <a:pt x="3456691" y="4304106"/>
                </a:lnTo>
                <a:lnTo>
                  <a:pt x="3458828" y="4304391"/>
                </a:lnTo>
                <a:lnTo>
                  <a:pt x="3458606" y="4304275"/>
                </a:lnTo>
                <a:lnTo>
                  <a:pt x="3456691" y="4304106"/>
                </a:lnTo>
                <a:lnTo>
                  <a:pt x="3430514" y="4300616"/>
                </a:lnTo>
                <a:lnTo>
                  <a:pt x="3418665" y="4300761"/>
                </a:lnTo>
                <a:lnTo>
                  <a:pt x="3416074" y="4300533"/>
                </a:lnTo>
                <a:cubicBezTo>
                  <a:pt x="3402062" y="4300832"/>
                  <a:pt x="3388645" y="4301544"/>
                  <a:pt x="3377112" y="4299274"/>
                </a:cubicBezTo>
                <a:cubicBezTo>
                  <a:pt x="3345594" y="4292444"/>
                  <a:pt x="3335335" y="4290176"/>
                  <a:pt x="3304601" y="4292444"/>
                </a:cubicBezTo>
                <a:cubicBezTo>
                  <a:pt x="3273847" y="4294725"/>
                  <a:pt x="3247839" y="4288660"/>
                  <a:pt x="3206062" y="4281843"/>
                </a:cubicBezTo>
                <a:cubicBezTo>
                  <a:pt x="3195814" y="4280327"/>
                  <a:pt x="3188275" y="4279426"/>
                  <a:pt x="3182213" y="4278538"/>
                </a:cubicBezTo>
                <a:close/>
                <a:moveTo>
                  <a:pt x="5281421" y="4271917"/>
                </a:moveTo>
                <a:lnTo>
                  <a:pt x="5282126" y="4280732"/>
                </a:lnTo>
                <a:lnTo>
                  <a:pt x="5282127" y="4280733"/>
                </a:lnTo>
                <a:close/>
                <a:moveTo>
                  <a:pt x="6907965" y="4265033"/>
                </a:moveTo>
                <a:cubicBezTo>
                  <a:pt x="6888271" y="4267306"/>
                  <a:pt x="6879595" y="4272606"/>
                  <a:pt x="6860685" y="4280179"/>
                </a:cubicBezTo>
                <a:cubicBezTo>
                  <a:pt x="6841775" y="4288512"/>
                  <a:pt x="6804738" y="4293811"/>
                  <a:pt x="6775575" y="4290025"/>
                </a:cubicBezTo>
                <a:lnTo>
                  <a:pt x="6744148" y="4286639"/>
                </a:lnTo>
                <a:lnTo>
                  <a:pt x="6744160" y="4286641"/>
                </a:lnTo>
                <a:cubicBezTo>
                  <a:pt x="6753323" y="4288159"/>
                  <a:pt x="6761206" y="4288537"/>
                  <a:pt x="6775792" y="4290054"/>
                </a:cubicBezTo>
                <a:cubicBezTo>
                  <a:pt x="6804963" y="4293848"/>
                  <a:pt x="6842002" y="4288538"/>
                  <a:pt x="6860929" y="4280195"/>
                </a:cubicBezTo>
                <a:cubicBezTo>
                  <a:pt x="6870385" y="4276401"/>
                  <a:pt x="6877281" y="4273176"/>
                  <a:pt x="6884277" y="4270616"/>
                </a:cubicBezTo>
                <a:lnTo>
                  <a:pt x="6908180" y="4265035"/>
                </a:lnTo>
                <a:close/>
                <a:moveTo>
                  <a:pt x="5475412" y="4263316"/>
                </a:moveTo>
                <a:lnTo>
                  <a:pt x="5475405" y="4263319"/>
                </a:lnTo>
                <a:lnTo>
                  <a:pt x="5476576" y="4277611"/>
                </a:lnTo>
                <a:close/>
                <a:moveTo>
                  <a:pt x="7020925" y="4252906"/>
                </a:moveTo>
                <a:lnTo>
                  <a:pt x="7020661" y="4252913"/>
                </a:lnTo>
                <a:cubicBezTo>
                  <a:pt x="7013174" y="4256699"/>
                  <a:pt x="7010021" y="4264462"/>
                  <a:pt x="7005588" y="4271941"/>
                </a:cubicBezTo>
                <a:lnTo>
                  <a:pt x="6982850" y="4289251"/>
                </a:lnTo>
                <a:lnTo>
                  <a:pt x="6983105" y="4289299"/>
                </a:lnTo>
                <a:cubicBezTo>
                  <a:pt x="6995720" y="4286644"/>
                  <a:pt x="7001433" y="4279436"/>
                  <a:pt x="7005867" y="4271944"/>
                </a:cubicBezTo>
                <a:close/>
                <a:moveTo>
                  <a:pt x="4649083" y="4247897"/>
                </a:moveTo>
                <a:lnTo>
                  <a:pt x="4648946" y="4248041"/>
                </a:lnTo>
                <a:cubicBezTo>
                  <a:pt x="4645325" y="4253285"/>
                  <a:pt x="4643158" y="4258730"/>
                  <a:pt x="4643158" y="4264413"/>
                </a:cubicBezTo>
                <a:lnTo>
                  <a:pt x="4644690" y="4296887"/>
                </a:lnTo>
                <a:lnTo>
                  <a:pt x="4637844" y="4319295"/>
                </a:lnTo>
                <a:lnTo>
                  <a:pt x="4637641" y="4319726"/>
                </a:lnTo>
                <a:lnTo>
                  <a:pt x="4637719" y="4319703"/>
                </a:lnTo>
                <a:lnTo>
                  <a:pt x="4637844" y="4319295"/>
                </a:lnTo>
                <a:lnTo>
                  <a:pt x="4645026" y="4304001"/>
                </a:lnTo>
                <a:lnTo>
                  <a:pt x="4644690" y="4296887"/>
                </a:lnTo>
                <a:lnTo>
                  <a:pt x="4645658" y="4293719"/>
                </a:lnTo>
                <a:cubicBezTo>
                  <a:pt x="4645366" y="4283459"/>
                  <a:pt x="4643369" y="4272587"/>
                  <a:pt x="4643369" y="4264060"/>
                </a:cubicBezTo>
                <a:close/>
                <a:moveTo>
                  <a:pt x="3113452" y="4244503"/>
                </a:moveTo>
                <a:lnTo>
                  <a:pt x="3112469" y="4244808"/>
                </a:lnTo>
                <a:lnTo>
                  <a:pt x="3098364" y="4247434"/>
                </a:lnTo>
                <a:lnTo>
                  <a:pt x="3092150" y="4251115"/>
                </a:lnTo>
                <a:lnTo>
                  <a:pt x="3090699" y="4251565"/>
                </a:lnTo>
                <a:cubicBezTo>
                  <a:pt x="3083114" y="4256263"/>
                  <a:pt x="3074501" y="4262052"/>
                  <a:pt x="3061783" y="4265177"/>
                </a:cubicBezTo>
                <a:lnTo>
                  <a:pt x="3042100" y="4266762"/>
                </a:lnTo>
                <a:lnTo>
                  <a:pt x="3042281" y="4266853"/>
                </a:lnTo>
                <a:cubicBezTo>
                  <a:pt x="3047280" y="4267717"/>
                  <a:pt x="3053633" y="4267336"/>
                  <a:pt x="3062104" y="4265249"/>
                </a:cubicBezTo>
                <a:cubicBezTo>
                  <a:pt x="3070575" y="4263165"/>
                  <a:pt x="3077225" y="4259896"/>
                  <a:pt x="3082965" y="4256555"/>
                </a:cubicBezTo>
                <a:lnTo>
                  <a:pt x="3092150" y="4251115"/>
                </a:lnTo>
                <a:lnTo>
                  <a:pt x="3112469" y="4244808"/>
                </a:lnTo>
                <a:lnTo>
                  <a:pt x="3113635" y="4244591"/>
                </a:lnTo>
                <a:close/>
                <a:moveTo>
                  <a:pt x="7914557" y="4237919"/>
                </a:moveTo>
                <a:lnTo>
                  <a:pt x="7922772" y="4249478"/>
                </a:lnTo>
                <a:lnTo>
                  <a:pt x="7922825" y="4249513"/>
                </a:lnTo>
                <a:close/>
                <a:moveTo>
                  <a:pt x="4004294" y="4235902"/>
                </a:moveTo>
                <a:lnTo>
                  <a:pt x="4004264" y="4236110"/>
                </a:lnTo>
                <a:cubicBezTo>
                  <a:pt x="4005089" y="4241993"/>
                  <a:pt x="4006936" y="4248930"/>
                  <a:pt x="4008463" y="4255796"/>
                </a:cubicBezTo>
                <a:lnTo>
                  <a:pt x="4010707" y="4274757"/>
                </a:lnTo>
                <a:lnTo>
                  <a:pt x="4010739" y="4274706"/>
                </a:lnTo>
                <a:cubicBezTo>
                  <a:pt x="4011196" y="4269104"/>
                  <a:pt x="4009989" y="4262304"/>
                  <a:pt x="4008461" y="4255433"/>
                </a:cubicBezTo>
                <a:close/>
                <a:moveTo>
                  <a:pt x="8434266" y="4211260"/>
                </a:moveTo>
                <a:lnTo>
                  <a:pt x="8434493" y="4211561"/>
                </a:lnTo>
                <a:lnTo>
                  <a:pt x="8451478" y="4224541"/>
                </a:lnTo>
                <a:lnTo>
                  <a:pt x="8451431" y="4224481"/>
                </a:lnTo>
                <a:close/>
                <a:moveTo>
                  <a:pt x="5256922" y="4201330"/>
                </a:moveTo>
                <a:lnTo>
                  <a:pt x="5255919" y="4209001"/>
                </a:lnTo>
                <a:cubicBezTo>
                  <a:pt x="5255132" y="4211891"/>
                  <a:pt x="5254393" y="4214946"/>
                  <a:pt x="5255133" y="4218274"/>
                </a:cubicBezTo>
                <a:lnTo>
                  <a:pt x="5255244" y="4218424"/>
                </a:lnTo>
                <a:lnTo>
                  <a:pt x="5255979" y="4209765"/>
                </a:lnTo>
                <a:cubicBezTo>
                  <a:pt x="5256768" y="4206874"/>
                  <a:pt x="5257605" y="4204150"/>
                  <a:pt x="5257063" y="4201485"/>
                </a:cubicBezTo>
                <a:close/>
                <a:moveTo>
                  <a:pt x="8421791" y="4194673"/>
                </a:moveTo>
                <a:lnTo>
                  <a:pt x="8421772" y="4194699"/>
                </a:lnTo>
                <a:lnTo>
                  <a:pt x="8426629" y="4201137"/>
                </a:lnTo>
                <a:close/>
                <a:moveTo>
                  <a:pt x="7337015" y="4191747"/>
                </a:moveTo>
                <a:lnTo>
                  <a:pt x="7340293" y="4193795"/>
                </a:lnTo>
                <a:lnTo>
                  <a:pt x="7347676" y="4199237"/>
                </a:lnTo>
                <a:lnTo>
                  <a:pt x="7361090" y="4212775"/>
                </a:lnTo>
                <a:cubicBezTo>
                  <a:pt x="7366212" y="4216941"/>
                  <a:pt x="7371334" y="4221676"/>
                  <a:pt x="7378425" y="4221204"/>
                </a:cubicBezTo>
                <a:lnTo>
                  <a:pt x="7378479" y="4221181"/>
                </a:lnTo>
                <a:lnTo>
                  <a:pt x="7369586" y="4218838"/>
                </a:lnTo>
                <a:cubicBezTo>
                  <a:pt x="7366780" y="4217191"/>
                  <a:pt x="7364221" y="4214963"/>
                  <a:pt x="7361661" y="4212878"/>
                </a:cubicBezTo>
                <a:cubicBezTo>
                  <a:pt x="7357528" y="4209464"/>
                  <a:pt x="7353837" y="4204983"/>
                  <a:pt x="7350008" y="4200956"/>
                </a:cubicBezTo>
                <a:lnTo>
                  <a:pt x="7347676" y="4199237"/>
                </a:lnTo>
                <a:lnTo>
                  <a:pt x="7345522" y="4197063"/>
                </a:lnTo>
                <a:lnTo>
                  <a:pt x="7340293" y="4193795"/>
                </a:lnTo>
                <a:lnTo>
                  <a:pt x="7337522" y="4191753"/>
                </a:lnTo>
                <a:close/>
                <a:moveTo>
                  <a:pt x="7427562" y="4183511"/>
                </a:moveTo>
                <a:cubicBezTo>
                  <a:pt x="7426357" y="4182504"/>
                  <a:pt x="7424640" y="4182425"/>
                  <a:pt x="7422204" y="4183812"/>
                </a:cubicBezTo>
                <a:lnTo>
                  <a:pt x="7422176" y="4183841"/>
                </a:lnTo>
                <a:lnTo>
                  <a:pt x="7427925" y="4184733"/>
                </a:lnTo>
                <a:lnTo>
                  <a:pt x="7428306" y="4186013"/>
                </a:lnTo>
                <a:lnTo>
                  <a:pt x="7429747" y="4193702"/>
                </a:lnTo>
                <a:cubicBezTo>
                  <a:pt x="7429846" y="4197158"/>
                  <a:pt x="7429650" y="4200662"/>
                  <a:pt x="7429650" y="4202936"/>
                </a:cubicBezTo>
                <a:cubicBezTo>
                  <a:pt x="7429650" y="4211262"/>
                  <a:pt x="7429650" y="4216561"/>
                  <a:pt x="7443047" y="4236254"/>
                </a:cubicBezTo>
                <a:cubicBezTo>
                  <a:pt x="7457227" y="4255947"/>
                  <a:pt x="7453290" y="4271093"/>
                  <a:pt x="7455650" y="4293811"/>
                </a:cubicBezTo>
                <a:cubicBezTo>
                  <a:pt x="7457227" y="4316530"/>
                  <a:pt x="7455650" y="4315017"/>
                  <a:pt x="7434370" y="4320317"/>
                </a:cubicBezTo>
                <a:cubicBezTo>
                  <a:pt x="7413884" y="4326377"/>
                  <a:pt x="7413884" y="4336223"/>
                  <a:pt x="7388667" y="4343036"/>
                </a:cubicBezTo>
                <a:cubicBezTo>
                  <a:pt x="7362667" y="4349856"/>
                  <a:pt x="7376064" y="4358181"/>
                  <a:pt x="7374487" y="4380900"/>
                </a:cubicBezTo>
                <a:cubicBezTo>
                  <a:pt x="7373694" y="4391507"/>
                  <a:pt x="7370540" y="4402866"/>
                  <a:pt x="7367387" y="4411200"/>
                </a:cubicBezTo>
                <a:cubicBezTo>
                  <a:pt x="7364244" y="4408166"/>
                  <a:pt x="7360297" y="4407406"/>
                  <a:pt x="7357144" y="4407406"/>
                </a:cubicBezTo>
                <a:lnTo>
                  <a:pt x="7344344" y="4404893"/>
                </a:lnTo>
                <a:lnTo>
                  <a:pt x="7344523" y="4405083"/>
                </a:lnTo>
                <a:cubicBezTo>
                  <a:pt x="7347872" y="4407265"/>
                  <a:pt x="7352010" y="4408404"/>
                  <a:pt x="7357526" y="4407646"/>
                </a:cubicBezTo>
                <a:lnTo>
                  <a:pt x="7372216" y="4415734"/>
                </a:lnTo>
                <a:lnTo>
                  <a:pt x="7367962" y="4411636"/>
                </a:lnTo>
                <a:cubicBezTo>
                  <a:pt x="7371117" y="4403296"/>
                  <a:pt x="7374264" y="4391910"/>
                  <a:pt x="7375055" y="4381295"/>
                </a:cubicBezTo>
                <a:cubicBezTo>
                  <a:pt x="7376628" y="4358532"/>
                  <a:pt x="7363242" y="4350191"/>
                  <a:pt x="7389231" y="4343361"/>
                </a:cubicBezTo>
                <a:cubicBezTo>
                  <a:pt x="7414430" y="4336531"/>
                  <a:pt x="7414430" y="4326672"/>
                  <a:pt x="7434908" y="4320597"/>
                </a:cubicBezTo>
                <a:cubicBezTo>
                  <a:pt x="7456169" y="4315294"/>
                  <a:pt x="7457742" y="4316805"/>
                  <a:pt x="7456169" y="4294049"/>
                </a:cubicBezTo>
                <a:cubicBezTo>
                  <a:pt x="7453805" y="4271294"/>
                  <a:pt x="7457742" y="4256115"/>
                  <a:pt x="7443565" y="4236397"/>
                </a:cubicBezTo>
                <a:cubicBezTo>
                  <a:pt x="7430180" y="4216670"/>
                  <a:pt x="7430180" y="4211359"/>
                  <a:pt x="7430180" y="4203011"/>
                </a:cubicBezTo>
                <a:cubicBezTo>
                  <a:pt x="7430180" y="4200450"/>
                  <a:pt x="7430429" y="4196330"/>
                  <a:pt x="7430226" y="4192473"/>
                </a:cubicBezTo>
                <a:lnTo>
                  <a:pt x="7428306" y="4186013"/>
                </a:lnTo>
                <a:lnTo>
                  <a:pt x="7428070" y="4184755"/>
                </a:lnTo>
                <a:lnTo>
                  <a:pt x="7427925" y="4184733"/>
                </a:lnTo>
                <a:close/>
                <a:moveTo>
                  <a:pt x="5530575" y="4162702"/>
                </a:moveTo>
                <a:lnTo>
                  <a:pt x="5531003" y="4163128"/>
                </a:lnTo>
                <a:cubicBezTo>
                  <a:pt x="5538298" y="4167204"/>
                  <a:pt x="5550327" y="4170805"/>
                  <a:pt x="5559795" y="4173835"/>
                </a:cubicBezTo>
                <a:lnTo>
                  <a:pt x="5573305" y="4182258"/>
                </a:lnTo>
                <a:lnTo>
                  <a:pt x="5573347" y="4182187"/>
                </a:lnTo>
                <a:cubicBezTo>
                  <a:pt x="5572853" y="4178590"/>
                  <a:pt x="5568513" y="4175939"/>
                  <a:pt x="5559047" y="4173285"/>
                </a:cubicBezTo>
                <a:close/>
                <a:moveTo>
                  <a:pt x="6413098" y="4155869"/>
                </a:moveTo>
                <a:cubicBezTo>
                  <a:pt x="6402889" y="4156365"/>
                  <a:pt x="6396921" y="4162593"/>
                  <a:pt x="6388290" y="4166690"/>
                </a:cubicBezTo>
                <a:lnTo>
                  <a:pt x="6372815" y="4170180"/>
                </a:lnTo>
                <a:lnTo>
                  <a:pt x="6372988" y="4170191"/>
                </a:lnTo>
                <a:cubicBezTo>
                  <a:pt x="6385998" y="4170191"/>
                  <a:pt x="6392896" y="4164122"/>
                  <a:pt x="6400582" y="4159856"/>
                </a:cubicBezTo>
                <a:lnTo>
                  <a:pt x="6413221" y="4155898"/>
                </a:lnTo>
                <a:close/>
                <a:moveTo>
                  <a:pt x="6245575" y="4154339"/>
                </a:moveTo>
                <a:lnTo>
                  <a:pt x="6244681" y="4154889"/>
                </a:lnTo>
                <a:lnTo>
                  <a:pt x="6234350" y="4159193"/>
                </a:lnTo>
                <a:lnTo>
                  <a:pt x="6233990" y="4161468"/>
                </a:lnTo>
                <a:lnTo>
                  <a:pt x="6231552" y="4162968"/>
                </a:lnTo>
                <a:cubicBezTo>
                  <a:pt x="6230262" y="4166909"/>
                  <a:pt x="6231260" y="4171384"/>
                  <a:pt x="6231260" y="4174795"/>
                </a:cubicBezTo>
                <a:cubicBezTo>
                  <a:pt x="6231260" y="4183134"/>
                  <a:pt x="6241513" y="4188442"/>
                  <a:pt x="6262028" y="4188442"/>
                </a:cubicBezTo>
                <a:cubicBezTo>
                  <a:pt x="6282542" y="4188442"/>
                  <a:pt x="6280969" y="4201322"/>
                  <a:pt x="6279387" y="4214956"/>
                </a:cubicBezTo>
                <a:cubicBezTo>
                  <a:pt x="6277813" y="4229358"/>
                  <a:pt x="6310154" y="4224805"/>
                  <a:pt x="6334619" y="4226327"/>
                </a:cubicBezTo>
                <a:cubicBezTo>
                  <a:pt x="6358289" y="4227836"/>
                  <a:pt x="6348027" y="4252841"/>
                  <a:pt x="6346454" y="4270274"/>
                </a:cubicBezTo>
                <a:cubicBezTo>
                  <a:pt x="6344872" y="4286940"/>
                  <a:pt x="6310154" y="4285418"/>
                  <a:pt x="6282542" y="4283909"/>
                </a:cubicBezTo>
                <a:cubicBezTo>
                  <a:pt x="6254930" y="4282400"/>
                  <a:pt x="6257299" y="4303606"/>
                  <a:pt x="6244669" y="4318762"/>
                </a:cubicBezTo>
                <a:cubicBezTo>
                  <a:pt x="6232834" y="4334674"/>
                  <a:pt x="6227318" y="4339982"/>
                  <a:pt x="6243095" y="4351339"/>
                </a:cubicBezTo>
                <a:cubicBezTo>
                  <a:pt x="6258872" y="4362710"/>
                  <a:pt x="6270707" y="4375590"/>
                  <a:pt x="6276231" y="4389237"/>
                </a:cubicBezTo>
                <a:cubicBezTo>
                  <a:pt x="6278600" y="4396054"/>
                  <a:pt x="6274658" y="4409689"/>
                  <a:pt x="6270707" y="4421814"/>
                </a:cubicBezTo>
                <a:cubicBezTo>
                  <a:pt x="6264396" y="4423323"/>
                  <a:pt x="6258085" y="4424090"/>
                  <a:pt x="6251775" y="4427122"/>
                </a:cubicBezTo>
                <a:lnTo>
                  <a:pt x="6217804" y="4441829"/>
                </a:lnTo>
                <a:lnTo>
                  <a:pt x="6217994" y="4441836"/>
                </a:lnTo>
                <a:cubicBezTo>
                  <a:pt x="6227655" y="4439750"/>
                  <a:pt x="6237907" y="4433497"/>
                  <a:pt x="6252099" y="4427054"/>
                </a:cubicBezTo>
                <a:lnTo>
                  <a:pt x="6272122" y="4422089"/>
                </a:lnTo>
                <a:lnTo>
                  <a:pt x="6271302" y="4422061"/>
                </a:lnTo>
                <a:cubicBezTo>
                  <a:pt x="6275242" y="4409924"/>
                  <a:pt x="6279182" y="4396263"/>
                  <a:pt x="6276818" y="4389437"/>
                </a:cubicBezTo>
                <a:cubicBezTo>
                  <a:pt x="6271302" y="4375783"/>
                  <a:pt x="6259481" y="4362884"/>
                  <a:pt x="6243719" y="4351508"/>
                </a:cubicBezTo>
                <a:cubicBezTo>
                  <a:pt x="6227945" y="4340126"/>
                  <a:pt x="6233462" y="4334816"/>
                  <a:pt x="6245295" y="4318884"/>
                </a:cubicBezTo>
                <a:cubicBezTo>
                  <a:pt x="6257904" y="4303714"/>
                  <a:pt x="6255540" y="4282472"/>
                  <a:pt x="6283123" y="4283989"/>
                </a:cubicBezTo>
                <a:cubicBezTo>
                  <a:pt x="6310718" y="4285505"/>
                  <a:pt x="6345405" y="4287021"/>
                  <a:pt x="6346982" y="4270335"/>
                </a:cubicBezTo>
                <a:cubicBezTo>
                  <a:pt x="6348558" y="4252881"/>
                  <a:pt x="6358803" y="4227851"/>
                  <a:pt x="6335148" y="4226335"/>
                </a:cubicBezTo>
                <a:cubicBezTo>
                  <a:pt x="6310718" y="4224812"/>
                  <a:pt x="6278394" y="4229368"/>
                  <a:pt x="6279970" y="4214953"/>
                </a:cubicBezTo>
                <a:cubicBezTo>
                  <a:pt x="6281547" y="4201299"/>
                  <a:pt x="6283123" y="4188400"/>
                  <a:pt x="6262633" y="4188400"/>
                </a:cubicBezTo>
                <a:cubicBezTo>
                  <a:pt x="6242130" y="4188400"/>
                  <a:pt x="6231886" y="4183090"/>
                  <a:pt x="6231886" y="4174747"/>
                </a:cubicBezTo>
                <a:lnTo>
                  <a:pt x="6233990" y="4161468"/>
                </a:lnTo>
                <a:lnTo>
                  <a:pt x="6244681" y="4154889"/>
                </a:lnTo>
                <a:lnTo>
                  <a:pt x="6245974" y="4154350"/>
                </a:lnTo>
                <a:close/>
                <a:moveTo>
                  <a:pt x="7941057" y="4134985"/>
                </a:moveTo>
                <a:lnTo>
                  <a:pt x="7952308" y="4159773"/>
                </a:lnTo>
                <a:cubicBezTo>
                  <a:pt x="7952308" y="4181010"/>
                  <a:pt x="7938132" y="4188595"/>
                  <a:pt x="7915289" y="4200737"/>
                </a:cubicBezTo>
                <a:cubicBezTo>
                  <a:pt x="7891664" y="4213633"/>
                  <a:pt x="7909778" y="4221218"/>
                  <a:pt x="7912933" y="4235633"/>
                </a:cubicBezTo>
                <a:lnTo>
                  <a:pt x="7913046" y="4235793"/>
                </a:lnTo>
                <a:lnTo>
                  <a:pt x="7904188" y="4217816"/>
                </a:lnTo>
                <a:cubicBezTo>
                  <a:pt x="7902217" y="4212511"/>
                  <a:pt x="7903597" y="4207396"/>
                  <a:pt x="7915429" y="4200953"/>
                </a:cubicBezTo>
                <a:cubicBezTo>
                  <a:pt x="7938303" y="4188822"/>
                  <a:pt x="7952505" y="4181247"/>
                  <a:pt x="7952505" y="4160024"/>
                </a:cubicBezTo>
                <a:cubicBezTo>
                  <a:pt x="7952505" y="4149413"/>
                  <a:pt x="7946981" y="4141455"/>
                  <a:pt x="7941163" y="4135108"/>
                </a:cubicBezTo>
                <a:close/>
                <a:moveTo>
                  <a:pt x="4913326" y="4132373"/>
                </a:moveTo>
                <a:lnTo>
                  <a:pt x="4919063" y="4146221"/>
                </a:lnTo>
                <a:cubicBezTo>
                  <a:pt x="4922221" y="4180318"/>
                  <a:pt x="4908041" y="4191683"/>
                  <a:pt x="4908041" y="4213650"/>
                </a:cubicBezTo>
                <a:cubicBezTo>
                  <a:pt x="4908041" y="4219333"/>
                  <a:pt x="4906563" y="4225157"/>
                  <a:pt x="4904123" y="4230389"/>
                </a:cubicBezTo>
                <a:lnTo>
                  <a:pt x="4894695" y="4243228"/>
                </a:lnTo>
                <a:lnTo>
                  <a:pt x="4894743" y="4243208"/>
                </a:lnTo>
                <a:cubicBezTo>
                  <a:pt x="4902432" y="4236574"/>
                  <a:pt x="4908346" y="4224633"/>
                  <a:pt x="4908346" y="4213265"/>
                </a:cubicBezTo>
                <a:cubicBezTo>
                  <a:pt x="4908346" y="4191283"/>
                  <a:pt x="4922547" y="4179908"/>
                  <a:pt x="4919376" y="4145784"/>
                </a:cubicBezTo>
                <a:close/>
                <a:moveTo>
                  <a:pt x="5098395" y="4131537"/>
                </a:moveTo>
                <a:lnTo>
                  <a:pt x="5098397" y="4150339"/>
                </a:lnTo>
                <a:lnTo>
                  <a:pt x="5098444" y="4150397"/>
                </a:lnTo>
                <a:lnTo>
                  <a:pt x="5098457" y="4131650"/>
                </a:lnTo>
                <a:close/>
                <a:moveTo>
                  <a:pt x="6500047" y="4130374"/>
                </a:moveTo>
                <a:lnTo>
                  <a:pt x="6482949" y="4149035"/>
                </a:lnTo>
                <a:lnTo>
                  <a:pt x="6463661" y="4166328"/>
                </a:lnTo>
                <a:lnTo>
                  <a:pt x="6464033" y="4166306"/>
                </a:lnTo>
                <a:cubicBezTo>
                  <a:pt x="6470340" y="4163745"/>
                  <a:pt x="6474674" y="4157296"/>
                  <a:pt x="6483343" y="4148949"/>
                </a:cubicBezTo>
                <a:cubicBezTo>
                  <a:pt x="6488071" y="4143639"/>
                  <a:pt x="6493588" y="4139090"/>
                  <a:pt x="6497528" y="4134541"/>
                </a:cubicBezTo>
                <a:lnTo>
                  <a:pt x="6497535" y="4134546"/>
                </a:lnTo>
                <a:close/>
                <a:moveTo>
                  <a:pt x="4900513" y="4124694"/>
                </a:moveTo>
                <a:lnTo>
                  <a:pt x="4911797" y="4128984"/>
                </a:lnTo>
                <a:lnTo>
                  <a:pt x="4911298" y="4127876"/>
                </a:lnTo>
                <a:close/>
                <a:moveTo>
                  <a:pt x="5628129" y="4118474"/>
                </a:moveTo>
                <a:lnTo>
                  <a:pt x="5637844" y="4129621"/>
                </a:lnTo>
                <a:lnTo>
                  <a:pt x="5638161" y="4129692"/>
                </a:lnTo>
                <a:lnTo>
                  <a:pt x="5628398" y="4118483"/>
                </a:lnTo>
                <a:close/>
                <a:moveTo>
                  <a:pt x="6506313" y="4116854"/>
                </a:moveTo>
                <a:lnTo>
                  <a:pt x="6504933" y="4122259"/>
                </a:lnTo>
                <a:lnTo>
                  <a:pt x="6506859" y="4119061"/>
                </a:lnTo>
                <a:close/>
                <a:moveTo>
                  <a:pt x="5651406" y="4100716"/>
                </a:moveTo>
                <a:lnTo>
                  <a:pt x="5651369" y="4100842"/>
                </a:lnTo>
                <a:lnTo>
                  <a:pt x="5669608" y="4109849"/>
                </a:lnTo>
                <a:lnTo>
                  <a:pt x="5669504" y="4109641"/>
                </a:lnTo>
                <a:close/>
                <a:moveTo>
                  <a:pt x="7236874" y="4099181"/>
                </a:moveTo>
                <a:cubicBezTo>
                  <a:pt x="7231653" y="4099749"/>
                  <a:pt x="7229092" y="4102967"/>
                  <a:pt x="7230277" y="4112813"/>
                </a:cubicBezTo>
                <a:cubicBezTo>
                  <a:pt x="7231854" y="4132506"/>
                  <a:pt x="7245251" y="4132506"/>
                  <a:pt x="7274404" y="4136293"/>
                </a:cubicBezTo>
                <a:cubicBezTo>
                  <a:pt x="7303557" y="4140832"/>
                  <a:pt x="7295684" y="4159011"/>
                  <a:pt x="7295684" y="4174910"/>
                </a:cubicBezTo>
                <a:cubicBezTo>
                  <a:pt x="7295684" y="4182483"/>
                  <a:pt x="7299427" y="4187596"/>
                  <a:pt x="7305140" y="4190343"/>
                </a:cubicBezTo>
                <a:lnTo>
                  <a:pt x="7305736" y="4190377"/>
                </a:lnTo>
                <a:lnTo>
                  <a:pt x="7296297" y="4174944"/>
                </a:lnTo>
                <a:cubicBezTo>
                  <a:pt x="7296297" y="4159010"/>
                  <a:pt x="7304172" y="4140802"/>
                  <a:pt x="7275036" y="4136254"/>
                </a:cubicBezTo>
                <a:cubicBezTo>
                  <a:pt x="7245900" y="4132462"/>
                  <a:pt x="7232514" y="4132462"/>
                  <a:pt x="7230933" y="4112735"/>
                </a:cubicBezTo>
                <a:cubicBezTo>
                  <a:pt x="7230344" y="4107804"/>
                  <a:pt x="7230689" y="4104532"/>
                  <a:pt x="7231834" y="4102422"/>
                </a:cubicBezTo>
                <a:lnTo>
                  <a:pt x="7237287" y="4099223"/>
                </a:lnTo>
                <a:close/>
                <a:moveTo>
                  <a:pt x="4869086" y="4080121"/>
                </a:moveTo>
                <a:lnTo>
                  <a:pt x="4868976" y="4080558"/>
                </a:lnTo>
                <a:cubicBezTo>
                  <a:pt x="4870151" y="4086627"/>
                  <a:pt x="4875273" y="4093451"/>
                  <a:pt x="4880792" y="4100750"/>
                </a:cubicBezTo>
                <a:lnTo>
                  <a:pt x="4894883" y="4123623"/>
                </a:lnTo>
                <a:lnTo>
                  <a:pt x="4896784" y="4123594"/>
                </a:lnTo>
                <a:lnTo>
                  <a:pt x="4894932" y="4123048"/>
                </a:lnTo>
                <a:cubicBezTo>
                  <a:pt x="4892175" y="4115090"/>
                  <a:pt x="4886261" y="4107317"/>
                  <a:pt x="4880741" y="4100017"/>
                </a:cubicBezTo>
                <a:close/>
                <a:moveTo>
                  <a:pt x="4777328" y="4078926"/>
                </a:moveTo>
                <a:lnTo>
                  <a:pt x="4808904" y="4110034"/>
                </a:lnTo>
                <a:lnTo>
                  <a:pt x="4808968" y="4110055"/>
                </a:lnTo>
                <a:lnTo>
                  <a:pt x="4777491" y="4079046"/>
                </a:lnTo>
                <a:close/>
                <a:moveTo>
                  <a:pt x="5044273" y="4060961"/>
                </a:moveTo>
                <a:lnTo>
                  <a:pt x="5044138" y="4082366"/>
                </a:lnTo>
                <a:cubicBezTo>
                  <a:pt x="5043731" y="4089260"/>
                  <a:pt x="5043188" y="4095373"/>
                  <a:pt x="5043188" y="4099544"/>
                </a:cubicBezTo>
                <a:lnTo>
                  <a:pt x="5043285" y="4099727"/>
                </a:lnTo>
                <a:lnTo>
                  <a:pt x="5044203" y="4083093"/>
                </a:lnTo>
                <a:cubicBezTo>
                  <a:pt x="5044609" y="4076198"/>
                  <a:pt x="5044879" y="4068520"/>
                  <a:pt x="5044336" y="4061221"/>
                </a:cubicBezTo>
                <a:close/>
                <a:moveTo>
                  <a:pt x="8006707" y="4042817"/>
                </a:moveTo>
                <a:lnTo>
                  <a:pt x="8026330" y="4069490"/>
                </a:lnTo>
                <a:cubicBezTo>
                  <a:pt x="8037359" y="4089216"/>
                  <a:pt x="8040506" y="4102876"/>
                  <a:pt x="8024756" y="4111217"/>
                </a:cubicBezTo>
                <a:cubicBezTo>
                  <a:pt x="8009006" y="4119565"/>
                  <a:pt x="7990892" y="4113491"/>
                  <a:pt x="7970422" y="4099839"/>
                </a:cubicBezTo>
                <a:cubicBezTo>
                  <a:pt x="7949944" y="4086187"/>
                  <a:pt x="7925528" y="4111217"/>
                  <a:pt x="7927893" y="4119565"/>
                </a:cubicBezTo>
                <a:lnTo>
                  <a:pt x="7928092" y="4119798"/>
                </a:lnTo>
                <a:lnTo>
                  <a:pt x="7940768" y="4101759"/>
                </a:lnTo>
                <a:cubicBezTo>
                  <a:pt x="7949150" y="4096169"/>
                  <a:pt x="7960391" y="4093327"/>
                  <a:pt x="7970648" y="4100150"/>
                </a:cubicBezTo>
                <a:cubicBezTo>
                  <a:pt x="7991161" y="4113791"/>
                  <a:pt x="8009304" y="4119856"/>
                  <a:pt x="8025077" y="4111520"/>
                </a:cubicBezTo>
                <a:cubicBezTo>
                  <a:pt x="8040859" y="4103176"/>
                  <a:pt x="8037699" y="4089536"/>
                  <a:pt x="8026657" y="4069829"/>
                </a:cubicBezTo>
                <a:cubicBezTo>
                  <a:pt x="8020741" y="4059599"/>
                  <a:pt x="8014233" y="4049936"/>
                  <a:pt x="8006738" y="4042831"/>
                </a:cubicBezTo>
                <a:close/>
                <a:moveTo>
                  <a:pt x="7307761" y="4006022"/>
                </a:moveTo>
                <a:lnTo>
                  <a:pt x="7307504" y="4006032"/>
                </a:lnTo>
                <a:cubicBezTo>
                  <a:pt x="7293711" y="4006788"/>
                  <a:pt x="7294105" y="4018338"/>
                  <a:pt x="7297553" y="4032727"/>
                </a:cubicBezTo>
                <a:lnTo>
                  <a:pt x="7302220" y="4050192"/>
                </a:lnTo>
                <a:lnTo>
                  <a:pt x="7304681" y="4065090"/>
                </a:lnTo>
                <a:lnTo>
                  <a:pt x="7305927" y="4076462"/>
                </a:lnTo>
                <a:cubicBezTo>
                  <a:pt x="7304941" y="4082331"/>
                  <a:pt x="7302723" y="4086923"/>
                  <a:pt x="7299657" y="4090485"/>
                </a:cubicBezTo>
                <a:lnTo>
                  <a:pt x="7288349" y="4098289"/>
                </a:lnTo>
                <a:lnTo>
                  <a:pt x="7288917" y="4098228"/>
                </a:lnTo>
                <a:cubicBezTo>
                  <a:pt x="7297677" y="4094718"/>
                  <a:pt x="7304568" y="4088079"/>
                  <a:pt x="7306536" y="4076320"/>
                </a:cubicBezTo>
                <a:lnTo>
                  <a:pt x="7304681" y="4065090"/>
                </a:lnTo>
                <a:lnTo>
                  <a:pt x="7303624" y="4055447"/>
                </a:lnTo>
                <a:lnTo>
                  <a:pt x="7302220" y="4050192"/>
                </a:lnTo>
                <a:lnTo>
                  <a:pt x="7301153" y="4043731"/>
                </a:lnTo>
                <a:cubicBezTo>
                  <a:pt x="7297945" y="4032228"/>
                  <a:pt x="7294890" y="4021205"/>
                  <a:pt x="7296679" y="4014021"/>
                </a:cubicBezTo>
                <a:close/>
                <a:moveTo>
                  <a:pt x="4653328" y="3974922"/>
                </a:moveTo>
                <a:cubicBezTo>
                  <a:pt x="4650003" y="3976400"/>
                  <a:pt x="4646703" y="3980850"/>
                  <a:pt x="4643158" y="3989371"/>
                </a:cubicBezTo>
                <a:lnTo>
                  <a:pt x="4641792" y="3994735"/>
                </a:lnTo>
                <a:lnTo>
                  <a:pt x="4635764" y="4013795"/>
                </a:lnTo>
                <a:lnTo>
                  <a:pt x="4635665" y="4018794"/>
                </a:lnTo>
                <a:lnTo>
                  <a:pt x="4634155" y="4024724"/>
                </a:lnTo>
                <a:lnTo>
                  <a:pt x="4635487" y="4027778"/>
                </a:lnTo>
                <a:lnTo>
                  <a:pt x="4635343" y="4035054"/>
                </a:lnTo>
                <a:lnTo>
                  <a:pt x="4645364" y="4050419"/>
                </a:lnTo>
                <a:lnTo>
                  <a:pt x="4645602" y="4050964"/>
                </a:lnTo>
                <a:lnTo>
                  <a:pt x="4645755" y="4051018"/>
                </a:lnTo>
                <a:lnTo>
                  <a:pt x="4645364" y="4050419"/>
                </a:lnTo>
                <a:lnTo>
                  <a:pt x="4635487" y="4027778"/>
                </a:lnTo>
                <a:lnTo>
                  <a:pt x="4635665" y="4018794"/>
                </a:lnTo>
                <a:lnTo>
                  <a:pt x="4641792" y="3994735"/>
                </a:lnTo>
                <a:lnTo>
                  <a:pt x="4643433" y="3989546"/>
                </a:lnTo>
                <a:cubicBezTo>
                  <a:pt x="4646981" y="3981018"/>
                  <a:pt x="4650282" y="3976564"/>
                  <a:pt x="4653607" y="3975085"/>
                </a:cubicBezTo>
                <a:lnTo>
                  <a:pt x="4663739" y="3978404"/>
                </a:lnTo>
                <a:lnTo>
                  <a:pt x="4663652" y="3978298"/>
                </a:lnTo>
                <a:cubicBezTo>
                  <a:pt x="4660005" y="3974936"/>
                  <a:pt x="4656654" y="3973444"/>
                  <a:pt x="4653328" y="3974922"/>
                </a:cubicBezTo>
                <a:close/>
                <a:moveTo>
                  <a:pt x="5652145" y="3951271"/>
                </a:moveTo>
                <a:lnTo>
                  <a:pt x="5631424" y="3952482"/>
                </a:lnTo>
                <a:lnTo>
                  <a:pt x="5631744" y="3952861"/>
                </a:lnTo>
                <a:cubicBezTo>
                  <a:pt x="5637262" y="3953904"/>
                  <a:pt x="5644950" y="3953149"/>
                  <a:pt x="5652833" y="3951637"/>
                </a:cubicBezTo>
                <a:lnTo>
                  <a:pt x="5670864" y="3958089"/>
                </a:lnTo>
                <a:lnTo>
                  <a:pt x="5670684" y="3957902"/>
                </a:lnTo>
                <a:cubicBezTo>
                  <a:pt x="5665555" y="3952976"/>
                  <a:pt x="5660033" y="3949756"/>
                  <a:pt x="5652145" y="3951271"/>
                </a:cubicBezTo>
                <a:close/>
                <a:moveTo>
                  <a:pt x="7815108" y="3939232"/>
                </a:moveTo>
                <a:lnTo>
                  <a:pt x="7800311" y="3958733"/>
                </a:lnTo>
                <a:cubicBezTo>
                  <a:pt x="7790076" y="3964803"/>
                  <a:pt x="7786534" y="3971631"/>
                  <a:pt x="7785255" y="3978648"/>
                </a:cubicBezTo>
                <a:lnTo>
                  <a:pt x="7785231" y="3978987"/>
                </a:lnTo>
                <a:lnTo>
                  <a:pt x="7800250" y="3959174"/>
                </a:lnTo>
                <a:cubicBezTo>
                  <a:pt x="7810507" y="3952731"/>
                  <a:pt x="7815042" y="3946099"/>
                  <a:pt x="7815240" y="3939467"/>
                </a:cubicBezTo>
                <a:close/>
                <a:moveTo>
                  <a:pt x="7481439" y="3935266"/>
                </a:moveTo>
                <a:lnTo>
                  <a:pt x="7481041" y="3935480"/>
                </a:lnTo>
                <a:cubicBezTo>
                  <a:pt x="7478554" y="3937824"/>
                  <a:pt x="7477420" y="3940238"/>
                  <a:pt x="7476731" y="3942604"/>
                </a:cubicBezTo>
                <a:lnTo>
                  <a:pt x="7470790" y="3954939"/>
                </a:lnTo>
                <a:lnTo>
                  <a:pt x="7471128" y="3954940"/>
                </a:lnTo>
                <a:cubicBezTo>
                  <a:pt x="7476247" y="3951525"/>
                  <a:pt x="7475854" y="3946973"/>
                  <a:pt x="7477233" y="3942233"/>
                </a:cubicBezTo>
                <a:close/>
                <a:moveTo>
                  <a:pt x="7335532" y="3917222"/>
                </a:moveTo>
                <a:lnTo>
                  <a:pt x="7335080" y="3917422"/>
                </a:lnTo>
                <a:cubicBezTo>
                  <a:pt x="7319324" y="3921969"/>
                  <a:pt x="7326414" y="3935602"/>
                  <a:pt x="7338234" y="3951500"/>
                </a:cubicBezTo>
                <a:cubicBezTo>
                  <a:pt x="7350054" y="3966646"/>
                  <a:pt x="7333504" y="3972706"/>
                  <a:pt x="7346900" y="3990886"/>
                </a:cubicBezTo>
                <a:cubicBezTo>
                  <a:pt x="7350448" y="3995429"/>
                  <a:pt x="7351483" y="3998552"/>
                  <a:pt x="7350609" y="4000706"/>
                </a:cubicBezTo>
                <a:lnTo>
                  <a:pt x="7343373" y="4004443"/>
                </a:lnTo>
                <a:lnTo>
                  <a:pt x="7343453" y="4004440"/>
                </a:lnTo>
                <a:cubicBezTo>
                  <a:pt x="7351623" y="4003111"/>
                  <a:pt x="7354576" y="3999696"/>
                  <a:pt x="7347492" y="3990592"/>
                </a:cubicBezTo>
                <a:cubicBezTo>
                  <a:pt x="7334098" y="3972393"/>
                  <a:pt x="7350639" y="3966318"/>
                  <a:pt x="7338827" y="3951148"/>
                </a:cubicBezTo>
                <a:cubicBezTo>
                  <a:pt x="7332921" y="3943181"/>
                  <a:pt x="7328194" y="3935784"/>
                  <a:pt x="7326914" y="3929810"/>
                </a:cubicBezTo>
                <a:close/>
                <a:moveTo>
                  <a:pt x="6348659" y="3898230"/>
                </a:moveTo>
                <a:lnTo>
                  <a:pt x="6350004" y="3903535"/>
                </a:lnTo>
                <a:cubicBezTo>
                  <a:pt x="6354934" y="3916984"/>
                  <a:pt x="6362231" y="3927782"/>
                  <a:pt x="6372484" y="3938392"/>
                </a:cubicBezTo>
                <a:cubicBezTo>
                  <a:pt x="6392998" y="3959611"/>
                  <a:pt x="6404833" y="3973245"/>
                  <a:pt x="6417463" y="4007344"/>
                </a:cubicBezTo>
                <a:cubicBezTo>
                  <a:pt x="6429298" y="4040688"/>
                  <a:pt x="6487678" y="4078573"/>
                  <a:pt x="6501881" y="4099780"/>
                </a:cubicBezTo>
                <a:lnTo>
                  <a:pt x="6502549" y="4101640"/>
                </a:lnTo>
                <a:lnTo>
                  <a:pt x="6502129" y="4099941"/>
                </a:lnTo>
                <a:cubicBezTo>
                  <a:pt x="6487949" y="4078735"/>
                  <a:pt x="6429632" y="4040870"/>
                  <a:pt x="6417812" y="4007545"/>
                </a:cubicBezTo>
                <a:cubicBezTo>
                  <a:pt x="6405199" y="3973466"/>
                  <a:pt x="6393379" y="3959834"/>
                  <a:pt x="6372892" y="3938628"/>
                </a:cubicBezTo>
                <a:lnTo>
                  <a:pt x="6348767" y="3898235"/>
                </a:lnTo>
                <a:close/>
                <a:moveTo>
                  <a:pt x="6343110" y="3867988"/>
                </a:moveTo>
                <a:lnTo>
                  <a:pt x="6344308" y="3881065"/>
                </a:lnTo>
                <a:lnTo>
                  <a:pt x="6345770" y="3886833"/>
                </a:lnTo>
                <a:close/>
                <a:moveTo>
                  <a:pt x="6510317" y="3840325"/>
                </a:moveTo>
                <a:lnTo>
                  <a:pt x="6510104" y="3840345"/>
                </a:lnTo>
                <a:lnTo>
                  <a:pt x="6508918" y="3840989"/>
                </a:lnTo>
                <a:lnTo>
                  <a:pt x="6492674" y="3848700"/>
                </a:lnTo>
                <a:lnTo>
                  <a:pt x="6486409" y="3853215"/>
                </a:lnTo>
                <a:lnTo>
                  <a:pt x="6483071" y="3855028"/>
                </a:lnTo>
                <a:cubicBezTo>
                  <a:pt x="6474504" y="3861307"/>
                  <a:pt x="6465964" y="3868413"/>
                  <a:pt x="6456203" y="3874668"/>
                </a:cubicBezTo>
                <a:lnTo>
                  <a:pt x="6429840" y="3891529"/>
                </a:lnTo>
                <a:lnTo>
                  <a:pt x="6430419" y="3891392"/>
                </a:lnTo>
                <a:cubicBezTo>
                  <a:pt x="6437315" y="3887889"/>
                  <a:pt x="6444209" y="3882587"/>
                  <a:pt x="6457209" y="3874258"/>
                </a:cubicBezTo>
                <a:lnTo>
                  <a:pt x="6486409" y="3853215"/>
                </a:lnTo>
                <a:lnTo>
                  <a:pt x="6508918" y="3840989"/>
                </a:lnTo>
                <a:close/>
                <a:moveTo>
                  <a:pt x="5730071" y="3836369"/>
                </a:moveTo>
                <a:lnTo>
                  <a:pt x="5738145" y="3842925"/>
                </a:lnTo>
                <a:cubicBezTo>
                  <a:pt x="5741694" y="3850119"/>
                  <a:pt x="5748596" y="3857886"/>
                  <a:pt x="5757867" y="3863475"/>
                </a:cubicBezTo>
                <a:lnTo>
                  <a:pt x="5758344" y="3863581"/>
                </a:lnTo>
                <a:lnTo>
                  <a:pt x="5738797" y="3843183"/>
                </a:lnTo>
                <a:cubicBezTo>
                  <a:pt x="5737023" y="3839771"/>
                  <a:pt x="5734214" y="3837638"/>
                  <a:pt x="5730456" y="3836407"/>
                </a:cubicBezTo>
                <a:close/>
                <a:moveTo>
                  <a:pt x="2567375" y="3814966"/>
                </a:moveTo>
                <a:cubicBezTo>
                  <a:pt x="2563383" y="3815156"/>
                  <a:pt x="2559957" y="3816057"/>
                  <a:pt x="2557530" y="3817954"/>
                </a:cubicBezTo>
                <a:lnTo>
                  <a:pt x="2557420" y="3818209"/>
                </a:lnTo>
                <a:lnTo>
                  <a:pt x="2567017" y="3815300"/>
                </a:lnTo>
                <a:cubicBezTo>
                  <a:pt x="2575000" y="3814921"/>
                  <a:pt x="2585249" y="3817383"/>
                  <a:pt x="2594310" y="3820416"/>
                </a:cubicBezTo>
                <a:cubicBezTo>
                  <a:pt x="2603382" y="3823824"/>
                  <a:pt x="2609099" y="3823445"/>
                  <a:pt x="2612549" y="3820604"/>
                </a:cubicBezTo>
                <a:lnTo>
                  <a:pt x="2612654" y="3820273"/>
                </a:lnTo>
                <a:lnTo>
                  <a:pt x="2594670" y="3820090"/>
                </a:lnTo>
                <a:cubicBezTo>
                  <a:pt x="2585609" y="3817052"/>
                  <a:pt x="2575360" y="3814586"/>
                  <a:pt x="2567375" y="3814966"/>
                </a:cubicBezTo>
                <a:close/>
                <a:moveTo>
                  <a:pt x="7417704" y="3799758"/>
                </a:moveTo>
                <a:lnTo>
                  <a:pt x="7416551" y="3800243"/>
                </a:lnTo>
                <a:lnTo>
                  <a:pt x="7418023" y="3802220"/>
                </a:lnTo>
                <a:cubicBezTo>
                  <a:pt x="7421177" y="3809888"/>
                  <a:pt x="7422163" y="3819354"/>
                  <a:pt x="7426497" y="3825034"/>
                </a:cubicBezTo>
                <a:cubicBezTo>
                  <a:pt x="7434370" y="3836393"/>
                  <a:pt x="7445407" y="3841693"/>
                  <a:pt x="7470623" y="3841693"/>
                </a:cubicBezTo>
                <a:cubicBezTo>
                  <a:pt x="7496633" y="3841693"/>
                  <a:pt x="7502147" y="3851539"/>
                  <a:pt x="7502147" y="3864411"/>
                </a:cubicBezTo>
                <a:cubicBezTo>
                  <a:pt x="7502147" y="3877284"/>
                  <a:pt x="7506877" y="3881070"/>
                  <a:pt x="7522633" y="3896977"/>
                </a:cubicBezTo>
                <a:cubicBezTo>
                  <a:pt x="7526575" y="3900763"/>
                  <a:pt x="7528201" y="3904124"/>
                  <a:pt x="7528054" y="3907165"/>
                </a:cubicBezTo>
                <a:lnTo>
                  <a:pt x="7523017" y="3915147"/>
                </a:lnTo>
                <a:lnTo>
                  <a:pt x="7523304" y="3915017"/>
                </a:lnTo>
                <a:cubicBezTo>
                  <a:pt x="7529603" y="3909990"/>
                  <a:pt x="7530981" y="3904110"/>
                  <a:pt x="7523106" y="3896525"/>
                </a:cubicBezTo>
                <a:cubicBezTo>
                  <a:pt x="7507356" y="3880591"/>
                  <a:pt x="7502628" y="3876798"/>
                  <a:pt x="7502628" y="3863902"/>
                </a:cubicBezTo>
                <a:cubicBezTo>
                  <a:pt x="7502628" y="3851005"/>
                  <a:pt x="7497117" y="3841146"/>
                  <a:pt x="7471128" y="3841146"/>
                </a:cubicBezTo>
                <a:cubicBezTo>
                  <a:pt x="7445930" y="3841146"/>
                  <a:pt x="7434908" y="3835835"/>
                  <a:pt x="7427025" y="3824457"/>
                </a:cubicBezTo>
                <a:close/>
                <a:moveTo>
                  <a:pt x="5912969" y="3796918"/>
                </a:moveTo>
                <a:lnTo>
                  <a:pt x="5926808" y="3803521"/>
                </a:lnTo>
                <a:lnTo>
                  <a:pt x="5926837" y="3803496"/>
                </a:lnTo>
                <a:lnTo>
                  <a:pt x="5913076" y="3796930"/>
                </a:lnTo>
                <a:close/>
                <a:moveTo>
                  <a:pt x="7379331" y="3795292"/>
                </a:moveTo>
                <a:lnTo>
                  <a:pt x="7378968" y="3795399"/>
                </a:lnTo>
                <a:cubicBezTo>
                  <a:pt x="7373757" y="3797888"/>
                  <a:pt x="7368853" y="3800923"/>
                  <a:pt x="7363777" y="3803673"/>
                </a:cubicBezTo>
                <a:lnTo>
                  <a:pt x="7359692" y="3805327"/>
                </a:lnTo>
                <a:lnTo>
                  <a:pt x="7364338" y="3803448"/>
                </a:lnTo>
                <a:close/>
                <a:moveTo>
                  <a:pt x="7408649" y="3792349"/>
                </a:moveTo>
                <a:lnTo>
                  <a:pt x="7409534" y="3792507"/>
                </a:lnTo>
                <a:lnTo>
                  <a:pt x="7409512" y="3792483"/>
                </a:lnTo>
                <a:close/>
                <a:moveTo>
                  <a:pt x="6604242" y="3790986"/>
                </a:moveTo>
                <a:lnTo>
                  <a:pt x="6603449" y="3791215"/>
                </a:lnTo>
                <a:lnTo>
                  <a:pt x="6599721" y="3795527"/>
                </a:lnTo>
                <a:lnTo>
                  <a:pt x="6595414" y="3799853"/>
                </a:lnTo>
                <a:lnTo>
                  <a:pt x="6593933" y="3802221"/>
                </a:lnTo>
                <a:lnTo>
                  <a:pt x="6590984" y="3805631"/>
                </a:lnTo>
                <a:cubicBezTo>
                  <a:pt x="6587661" y="3811184"/>
                  <a:pt x="6584851" y="3816870"/>
                  <a:pt x="6581597" y="3820853"/>
                </a:cubicBezTo>
                <a:lnTo>
                  <a:pt x="6565990" y="3834369"/>
                </a:lnTo>
                <a:lnTo>
                  <a:pt x="6566554" y="3834309"/>
                </a:lnTo>
                <a:cubicBezTo>
                  <a:pt x="6573842" y="3831090"/>
                  <a:pt x="6578176" y="3826167"/>
                  <a:pt x="6582509" y="3820487"/>
                </a:cubicBezTo>
                <a:lnTo>
                  <a:pt x="6593933" y="3802221"/>
                </a:lnTo>
                <a:lnTo>
                  <a:pt x="6599721" y="3795527"/>
                </a:lnTo>
                <a:close/>
                <a:moveTo>
                  <a:pt x="7440058" y="3785661"/>
                </a:moveTo>
                <a:lnTo>
                  <a:pt x="7439678" y="3785939"/>
                </a:lnTo>
                <a:lnTo>
                  <a:pt x="7430049" y="3794164"/>
                </a:lnTo>
                <a:lnTo>
                  <a:pt x="7430180" y="3794108"/>
                </a:lnTo>
                <a:close/>
                <a:moveTo>
                  <a:pt x="5635399" y="3763598"/>
                </a:moveTo>
                <a:lnTo>
                  <a:pt x="5635381" y="3763714"/>
                </a:lnTo>
                <a:cubicBezTo>
                  <a:pt x="5636168" y="3765859"/>
                  <a:pt x="5638334" y="3768134"/>
                  <a:pt x="5642666" y="3770597"/>
                </a:cubicBezTo>
                <a:lnTo>
                  <a:pt x="5650315" y="3776397"/>
                </a:lnTo>
                <a:lnTo>
                  <a:pt x="5650356" y="3776262"/>
                </a:lnTo>
                <a:cubicBezTo>
                  <a:pt x="5649395" y="3774698"/>
                  <a:pt x="5646929" y="3772851"/>
                  <a:pt x="5642589" y="3770387"/>
                </a:cubicBezTo>
                <a:close/>
                <a:moveTo>
                  <a:pt x="4938946" y="3754018"/>
                </a:moveTo>
                <a:cubicBezTo>
                  <a:pt x="4938280" y="3754965"/>
                  <a:pt x="4937392" y="3758090"/>
                  <a:pt x="4935617" y="3764340"/>
                </a:cubicBezTo>
                <a:cubicBezTo>
                  <a:pt x="4929322" y="3790104"/>
                  <a:pt x="4919063" y="3798437"/>
                  <a:pt x="4904883" y="3795404"/>
                </a:cubicBezTo>
                <a:cubicBezTo>
                  <a:pt x="4891487" y="3792384"/>
                  <a:pt x="4874128" y="3818135"/>
                  <a:pt x="4891487" y="3831782"/>
                </a:cubicBezTo>
                <a:cubicBezTo>
                  <a:pt x="4908041" y="3846180"/>
                  <a:pt x="4897783" y="3862846"/>
                  <a:pt x="4877287" y="3882544"/>
                </a:cubicBezTo>
                <a:cubicBezTo>
                  <a:pt x="4856790" y="3902243"/>
                  <a:pt x="4815013" y="3885577"/>
                  <a:pt x="4818955" y="3921942"/>
                </a:cubicBezTo>
                <a:cubicBezTo>
                  <a:pt x="4822113" y="3958307"/>
                  <a:pt x="4818955" y="3978005"/>
                  <a:pt x="4811855" y="4003017"/>
                </a:cubicBezTo>
                <a:cubicBezTo>
                  <a:pt x="4804755" y="4028781"/>
                  <a:pt x="4798459" y="4042414"/>
                  <a:pt x="4766920" y="4034081"/>
                </a:cubicBezTo>
                <a:cubicBezTo>
                  <a:pt x="4743870" y="4027831"/>
                  <a:pt x="4726577" y="4032662"/>
                  <a:pt x="4709062" y="4024916"/>
                </a:cubicBezTo>
                <a:lnTo>
                  <a:pt x="4691504" y="4012283"/>
                </a:lnTo>
                <a:lnTo>
                  <a:pt x="4691526" y="4012311"/>
                </a:lnTo>
                <a:cubicBezTo>
                  <a:pt x="4715983" y="4037327"/>
                  <a:pt x="4736493" y="4025961"/>
                  <a:pt x="4767247" y="4034305"/>
                </a:cubicBezTo>
                <a:cubicBezTo>
                  <a:pt x="4798777" y="4042632"/>
                  <a:pt x="4805096" y="4028983"/>
                  <a:pt x="4812191" y="4003196"/>
                </a:cubicBezTo>
                <a:cubicBezTo>
                  <a:pt x="4819286" y="3978180"/>
                  <a:pt x="4822435" y="3958454"/>
                  <a:pt x="4819286" y="3922056"/>
                </a:cubicBezTo>
                <a:cubicBezTo>
                  <a:pt x="4815340" y="3885658"/>
                  <a:pt x="4857135" y="3902346"/>
                  <a:pt x="4877645" y="3882619"/>
                </a:cubicBezTo>
                <a:cubicBezTo>
                  <a:pt x="4898155" y="3862909"/>
                  <a:pt x="4908399" y="3846221"/>
                  <a:pt x="4891836" y="3831817"/>
                </a:cubicBezTo>
                <a:cubicBezTo>
                  <a:pt x="4874497" y="3818167"/>
                  <a:pt x="4891836" y="3792380"/>
                  <a:pt x="4905251" y="3795402"/>
                </a:cubicBezTo>
                <a:cubicBezTo>
                  <a:pt x="4919441" y="3798441"/>
                  <a:pt x="4929685" y="3790097"/>
                  <a:pt x="4936005" y="3764310"/>
                </a:cubicBezTo>
                <a:lnTo>
                  <a:pt x="4939204" y="3754374"/>
                </a:lnTo>
                <a:close/>
                <a:moveTo>
                  <a:pt x="6666487" y="3751682"/>
                </a:moveTo>
                <a:lnTo>
                  <a:pt x="6665777" y="3751790"/>
                </a:lnTo>
                <a:lnTo>
                  <a:pt x="6664557" y="3754522"/>
                </a:lnTo>
                <a:lnTo>
                  <a:pt x="6661609" y="3758861"/>
                </a:lnTo>
                <a:lnTo>
                  <a:pt x="6661481" y="3761412"/>
                </a:lnTo>
                <a:lnTo>
                  <a:pt x="6660274" y="3764115"/>
                </a:lnTo>
                <a:cubicBezTo>
                  <a:pt x="6660158" y="3769343"/>
                  <a:pt x="6660859" y="3775276"/>
                  <a:pt x="6659675" y="3780677"/>
                </a:cubicBezTo>
                <a:lnTo>
                  <a:pt x="6654292" y="3787283"/>
                </a:lnTo>
                <a:lnTo>
                  <a:pt x="6654972" y="3787166"/>
                </a:lnTo>
                <a:cubicBezTo>
                  <a:pt x="6657620" y="3785887"/>
                  <a:pt x="6659541" y="3783757"/>
                  <a:pt x="6660528" y="3780349"/>
                </a:cubicBezTo>
                <a:lnTo>
                  <a:pt x="6661481" y="3761412"/>
                </a:lnTo>
                <a:lnTo>
                  <a:pt x="6664557" y="3754522"/>
                </a:lnTo>
                <a:close/>
                <a:moveTo>
                  <a:pt x="7717010" y="3735182"/>
                </a:moveTo>
                <a:lnTo>
                  <a:pt x="7716560" y="3735302"/>
                </a:lnTo>
                <a:cubicBezTo>
                  <a:pt x="7711435" y="3739189"/>
                  <a:pt x="7711435" y="3746015"/>
                  <a:pt x="7712221" y="3752463"/>
                </a:cubicBezTo>
                <a:cubicBezTo>
                  <a:pt x="7713008" y="3765365"/>
                  <a:pt x="7702760" y="3762326"/>
                  <a:pt x="7686207" y="3773704"/>
                </a:cubicBezTo>
                <a:lnTo>
                  <a:pt x="7668738" y="3788359"/>
                </a:lnTo>
                <a:lnTo>
                  <a:pt x="7668910" y="3788356"/>
                </a:lnTo>
                <a:cubicBezTo>
                  <a:pt x="7673839" y="3785797"/>
                  <a:pt x="7678375" y="3779165"/>
                  <a:pt x="7686661" y="3773481"/>
                </a:cubicBezTo>
                <a:cubicBezTo>
                  <a:pt x="7703224" y="3762111"/>
                  <a:pt x="7713476" y="3765144"/>
                  <a:pt x="7712686" y="3752258"/>
                </a:cubicBezTo>
                <a:close/>
                <a:moveTo>
                  <a:pt x="5512615" y="3734712"/>
                </a:moveTo>
                <a:lnTo>
                  <a:pt x="5518775" y="3747638"/>
                </a:lnTo>
                <a:cubicBezTo>
                  <a:pt x="5521148" y="3759768"/>
                  <a:pt x="5522728" y="3768868"/>
                  <a:pt x="5528742" y="3774460"/>
                </a:cubicBezTo>
                <a:lnTo>
                  <a:pt x="5528922" y="3774539"/>
                </a:lnTo>
                <a:lnTo>
                  <a:pt x="5519031" y="3747843"/>
                </a:lnTo>
                <a:cubicBezTo>
                  <a:pt x="5517653" y="3741966"/>
                  <a:pt x="5515536" y="3737795"/>
                  <a:pt x="5512841" y="3734844"/>
                </a:cubicBezTo>
                <a:close/>
                <a:moveTo>
                  <a:pt x="7462348" y="3726193"/>
                </a:moveTo>
                <a:lnTo>
                  <a:pt x="7462048" y="3726290"/>
                </a:lnTo>
                <a:cubicBezTo>
                  <a:pt x="7458302" y="3727238"/>
                  <a:pt x="7457119" y="3728186"/>
                  <a:pt x="7455147" y="3733496"/>
                </a:cubicBezTo>
                <a:cubicBezTo>
                  <a:pt x="7453181" y="3738428"/>
                  <a:pt x="7452394" y="3746014"/>
                  <a:pt x="7452394" y="3753790"/>
                </a:cubicBezTo>
                <a:lnTo>
                  <a:pt x="7454352" y="3775139"/>
                </a:lnTo>
                <a:lnTo>
                  <a:pt x="7455038" y="3774638"/>
                </a:lnTo>
                <a:lnTo>
                  <a:pt x="7452861" y="3756050"/>
                </a:lnTo>
                <a:cubicBezTo>
                  <a:pt x="7452764" y="3747333"/>
                  <a:pt x="7453553" y="3738617"/>
                  <a:pt x="7455524" y="3733313"/>
                </a:cubicBezTo>
                <a:close/>
                <a:moveTo>
                  <a:pt x="6774191" y="3723969"/>
                </a:moveTo>
                <a:cubicBezTo>
                  <a:pt x="6771247" y="3724300"/>
                  <a:pt x="6767969" y="3725720"/>
                  <a:pt x="6764469" y="3727614"/>
                </a:cubicBezTo>
                <a:lnTo>
                  <a:pt x="6741917" y="3739621"/>
                </a:lnTo>
                <a:lnTo>
                  <a:pt x="6742485" y="3739458"/>
                </a:lnTo>
                <a:cubicBezTo>
                  <a:pt x="6750364" y="3736804"/>
                  <a:pt x="6758242" y="3731123"/>
                  <a:pt x="6765235" y="3727335"/>
                </a:cubicBezTo>
                <a:lnTo>
                  <a:pt x="6774199" y="3723972"/>
                </a:lnTo>
                <a:close/>
                <a:moveTo>
                  <a:pt x="7828245" y="3719827"/>
                </a:moveTo>
                <a:lnTo>
                  <a:pt x="7828145" y="3719843"/>
                </a:lnTo>
                <a:cubicBezTo>
                  <a:pt x="7803693" y="3722117"/>
                  <a:pt x="7812368" y="3743359"/>
                  <a:pt x="7805277" y="3757777"/>
                </a:cubicBezTo>
                <a:lnTo>
                  <a:pt x="7797720" y="3765300"/>
                </a:lnTo>
                <a:lnTo>
                  <a:pt x="7798071" y="3765230"/>
                </a:lnTo>
                <a:cubicBezTo>
                  <a:pt x="7801090" y="3763773"/>
                  <a:pt x="7803800" y="3761358"/>
                  <a:pt x="7805771" y="3757568"/>
                </a:cubicBezTo>
                <a:cubicBezTo>
                  <a:pt x="7811097" y="3746767"/>
                  <a:pt x="7807551" y="3732129"/>
                  <a:pt x="7815761" y="3724527"/>
                </a:cubicBezTo>
                <a:close/>
                <a:moveTo>
                  <a:pt x="2628225" y="3711303"/>
                </a:moveTo>
                <a:lnTo>
                  <a:pt x="2627036" y="3712861"/>
                </a:lnTo>
                <a:lnTo>
                  <a:pt x="2628223" y="3711309"/>
                </a:lnTo>
                <a:close/>
                <a:moveTo>
                  <a:pt x="6840602" y="3706129"/>
                </a:moveTo>
                <a:lnTo>
                  <a:pt x="6840178" y="3706205"/>
                </a:lnTo>
                <a:lnTo>
                  <a:pt x="6838845" y="3707267"/>
                </a:lnTo>
                <a:lnTo>
                  <a:pt x="6832118" y="3711624"/>
                </a:lnTo>
                <a:lnTo>
                  <a:pt x="6830498" y="3713919"/>
                </a:lnTo>
                <a:lnTo>
                  <a:pt x="6828478" y="3715529"/>
                </a:lnTo>
                <a:cubicBezTo>
                  <a:pt x="6825798" y="3719384"/>
                  <a:pt x="6823617" y="3723826"/>
                  <a:pt x="6819774" y="3728376"/>
                </a:cubicBezTo>
                <a:lnTo>
                  <a:pt x="6800987" y="3735853"/>
                </a:lnTo>
                <a:lnTo>
                  <a:pt x="6800993" y="3735856"/>
                </a:lnTo>
                <a:cubicBezTo>
                  <a:pt x="6808084" y="3736614"/>
                  <a:pt x="6815373" y="3734531"/>
                  <a:pt x="6820495" y="3728091"/>
                </a:cubicBezTo>
                <a:lnTo>
                  <a:pt x="6830498" y="3713919"/>
                </a:lnTo>
                <a:lnTo>
                  <a:pt x="6838845" y="3707267"/>
                </a:lnTo>
                <a:close/>
                <a:moveTo>
                  <a:pt x="2656724" y="3652096"/>
                </a:moveTo>
                <a:lnTo>
                  <a:pt x="2638826" y="3672965"/>
                </a:lnTo>
                <a:cubicBezTo>
                  <a:pt x="2634288" y="3676564"/>
                  <a:pt x="2632166" y="3679264"/>
                  <a:pt x="2631339" y="3681656"/>
                </a:cubicBezTo>
                <a:lnTo>
                  <a:pt x="2631341" y="3681703"/>
                </a:lnTo>
                <a:lnTo>
                  <a:pt x="2638460" y="3673428"/>
                </a:lnTo>
                <a:cubicBezTo>
                  <a:pt x="2647532" y="3665847"/>
                  <a:pt x="2653250" y="3659027"/>
                  <a:pt x="2656700" y="3652208"/>
                </a:cubicBezTo>
                <a:close/>
                <a:moveTo>
                  <a:pt x="7941952" y="3623875"/>
                </a:moveTo>
                <a:lnTo>
                  <a:pt x="7941901" y="3623887"/>
                </a:lnTo>
                <a:lnTo>
                  <a:pt x="7926569" y="3626256"/>
                </a:lnTo>
                <a:lnTo>
                  <a:pt x="7922897" y="3628439"/>
                </a:lnTo>
                <a:lnTo>
                  <a:pt x="7920343" y="3629050"/>
                </a:lnTo>
                <a:cubicBezTo>
                  <a:pt x="7914970" y="3632162"/>
                  <a:pt x="7910054" y="3636395"/>
                  <a:pt x="7901479" y="3640949"/>
                </a:cubicBezTo>
                <a:cubicBezTo>
                  <a:pt x="7876251" y="3654602"/>
                  <a:pt x="7884129" y="3668256"/>
                  <a:pt x="7880184" y="3692536"/>
                </a:cubicBezTo>
                <a:cubicBezTo>
                  <a:pt x="7879201" y="3698605"/>
                  <a:pt x="7876984" y="3703204"/>
                  <a:pt x="7873831" y="3706724"/>
                </a:cubicBezTo>
                <a:lnTo>
                  <a:pt x="7862032" y="3714325"/>
                </a:lnTo>
                <a:lnTo>
                  <a:pt x="7862376" y="3714270"/>
                </a:lnTo>
                <a:cubicBezTo>
                  <a:pt x="7871841" y="3710765"/>
                  <a:pt x="7878742" y="3704512"/>
                  <a:pt x="7880713" y="3692384"/>
                </a:cubicBezTo>
                <a:cubicBezTo>
                  <a:pt x="7884664" y="3668129"/>
                  <a:pt x="7876772" y="3654488"/>
                  <a:pt x="7902017" y="3640847"/>
                </a:cubicBezTo>
                <a:lnTo>
                  <a:pt x="7922897" y="3628439"/>
                </a:lnTo>
                <a:lnTo>
                  <a:pt x="7941901" y="3623887"/>
                </a:lnTo>
                <a:lnTo>
                  <a:pt x="7941970" y="3623877"/>
                </a:lnTo>
                <a:close/>
                <a:moveTo>
                  <a:pt x="5635263" y="3621048"/>
                </a:moveTo>
                <a:lnTo>
                  <a:pt x="5635307" y="3621227"/>
                </a:lnTo>
                <a:lnTo>
                  <a:pt x="5636438" y="3621550"/>
                </a:lnTo>
                <a:lnTo>
                  <a:pt x="5649296" y="3627050"/>
                </a:lnTo>
                <a:lnTo>
                  <a:pt x="5656934" y="3627404"/>
                </a:lnTo>
                <a:lnTo>
                  <a:pt x="5658645" y="3627893"/>
                </a:lnTo>
                <a:cubicBezTo>
                  <a:pt x="5668418" y="3628195"/>
                  <a:pt x="5679381" y="3627911"/>
                  <a:pt x="5689127" y="3631042"/>
                </a:cubicBezTo>
                <a:cubicBezTo>
                  <a:pt x="5715115" y="3639385"/>
                  <a:pt x="5722990" y="3653791"/>
                  <a:pt x="5718266" y="3668203"/>
                </a:cubicBezTo>
                <a:lnTo>
                  <a:pt x="5716503" y="3689229"/>
                </a:lnTo>
                <a:lnTo>
                  <a:pt x="5716519" y="3689149"/>
                </a:lnTo>
                <a:cubicBezTo>
                  <a:pt x="5716319" y="3681470"/>
                  <a:pt x="5715527" y="3674834"/>
                  <a:pt x="5718287" y="3668010"/>
                </a:cubicBezTo>
                <a:cubicBezTo>
                  <a:pt x="5723032" y="3653589"/>
                  <a:pt x="5715139" y="3639184"/>
                  <a:pt x="5689108" y="3630840"/>
                </a:cubicBezTo>
                <a:cubicBezTo>
                  <a:pt x="5682605" y="3628754"/>
                  <a:pt x="5675560" y="3628185"/>
                  <a:pt x="5668686" y="3627948"/>
                </a:cubicBezTo>
                <a:lnTo>
                  <a:pt x="5656934" y="3627404"/>
                </a:lnTo>
                <a:lnTo>
                  <a:pt x="5636438" y="3621550"/>
                </a:lnTo>
                <a:close/>
                <a:moveTo>
                  <a:pt x="2656657" y="3557124"/>
                </a:moveTo>
                <a:lnTo>
                  <a:pt x="2640691" y="3568159"/>
                </a:lnTo>
                <a:cubicBezTo>
                  <a:pt x="2627783" y="3573090"/>
                  <a:pt x="2612507" y="3574041"/>
                  <a:pt x="2605509" y="3577835"/>
                </a:cubicBezTo>
                <a:lnTo>
                  <a:pt x="2605341" y="3578328"/>
                </a:lnTo>
                <a:lnTo>
                  <a:pt x="2620529" y="3573979"/>
                </a:lnTo>
                <a:cubicBezTo>
                  <a:pt x="2633146" y="3571329"/>
                  <a:pt x="2648719" y="3568112"/>
                  <a:pt x="2656604" y="3557504"/>
                </a:cubicBezTo>
                <a:close/>
                <a:moveTo>
                  <a:pt x="1540712" y="3550846"/>
                </a:moveTo>
                <a:lnTo>
                  <a:pt x="1540765" y="3550863"/>
                </a:lnTo>
                <a:cubicBezTo>
                  <a:pt x="1551214" y="3552192"/>
                  <a:pt x="1559691" y="3552476"/>
                  <a:pt x="1566799" y="3552428"/>
                </a:cubicBezTo>
                <a:lnTo>
                  <a:pt x="1567064" y="3552422"/>
                </a:lnTo>
                <a:lnTo>
                  <a:pt x="1597690" y="3553822"/>
                </a:lnTo>
                <a:lnTo>
                  <a:pt x="1597710" y="3553825"/>
                </a:lnTo>
                <a:lnTo>
                  <a:pt x="1597708" y="3553823"/>
                </a:lnTo>
                <a:lnTo>
                  <a:pt x="1597690" y="3553822"/>
                </a:lnTo>
                <a:lnTo>
                  <a:pt x="1584622" y="3551999"/>
                </a:lnTo>
                <a:lnTo>
                  <a:pt x="1567064" y="3552422"/>
                </a:lnTo>
                <a:lnTo>
                  <a:pt x="1566640" y="3552402"/>
                </a:lnTo>
                <a:close/>
                <a:moveTo>
                  <a:pt x="6920891" y="3547195"/>
                </a:moveTo>
                <a:lnTo>
                  <a:pt x="6923084" y="3558588"/>
                </a:lnTo>
                <a:cubicBezTo>
                  <a:pt x="6934914" y="3579809"/>
                  <a:pt x="6907310" y="3610888"/>
                  <a:pt x="6917564" y="3617708"/>
                </a:cubicBezTo>
                <a:cubicBezTo>
                  <a:pt x="6927818" y="3624527"/>
                  <a:pt x="6924660" y="3645748"/>
                  <a:pt x="6910468" y="3663941"/>
                </a:cubicBezTo>
                <a:cubicBezTo>
                  <a:pt x="6903764" y="3673037"/>
                  <a:pt x="6897061" y="3682512"/>
                  <a:pt x="6888583" y="3689903"/>
                </a:cubicBezTo>
                <a:lnTo>
                  <a:pt x="6856618" y="3703129"/>
                </a:lnTo>
                <a:lnTo>
                  <a:pt x="6856748" y="3703106"/>
                </a:lnTo>
                <a:cubicBezTo>
                  <a:pt x="6884325" y="3701585"/>
                  <a:pt x="6897721" y="3681900"/>
                  <a:pt x="6911118" y="3663721"/>
                </a:cubicBezTo>
                <a:cubicBezTo>
                  <a:pt x="6925308" y="3645549"/>
                  <a:pt x="6928461" y="3624343"/>
                  <a:pt x="6918208" y="3617523"/>
                </a:cubicBezTo>
                <a:cubicBezTo>
                  <a:pt x="6907965" y="3610710"/>
                  <a:pt x="6935551" y="3579658"/>
                  <a:pt x="6923731" y="3558452"/>
                </a:cubicBezTo>
                <a:close/>
                <a:moveTo>
                  <a:pt x="1804660" y="3541647"/>
                </a:moveTo>
                <a:lnTo>
                  <a:pt x="1796939" y="3541844"/>
                </a:lnTo>
                <a:lnTo>
                  <a:pt x="1796333" y="3541835"/>
                </a:lnTo>
                <a:lnTo>
                  <a:pt x="1766165" y="3542421"/>
                </a:lnTo>
                <a:lnTo>
                  <a:pt x="1761386" y="3542495"/>
                </a:lnTo>
                <a:cubicBezTo>
                  <a:pt x="1719593" y="3542495"/>
                  <a:pt x="1709349" y="3542495"/>
                  <a:pt x="1678585" y="3564488"/>
                </a:cubicBezTo>
                <a:cubicBezTo>
                  <a:pt x="1670903" y="3570171"/>
                  <a:pt x="1663858" y="3573912"/>
                  <a:pt x="1657342" y="3576068"/>
                </a:cubicBezTo>
                <a:lnTo>
                  <a:pt x="1639327" y="3578123"/>
                </a:lnTo>
                <a:lnTo>
                  <a:pt x="1639399" y="3578162"/>
                </a:lnTo>
                <a:cubicBezTo>
                  <a:pt x="1650533" y="3579488"/>
                  <a:pt x="1663343" y="3575885"/>
                  <a:pt x="1678721" y="3564512"/>
                </a:cubicBezTo>
                <a:cubicBezTo>
                  <a:pt x="1709445" y="3542512"/>
                  <a:pt x="1719718" y="3542512"/>
                  <a:pt x="1761481" y="3542512"/>
                </a:cubicBezTo>
                <a:lnTo>
                  <a:pt x="1766165" y="3542421"/>
                </a:lnTo>
                <a:lnTo>
                  <a:pt x="1786683" y="3542106"/>
                </a:lnTo>
                <a:lnTo>
                  <a:pt x="1796939" y="3541844"/>
                </a:lnTo>
                <a:lnTo>
                  <a:pt x="1820789" y="3542197"/>
                </a:lnTo>
                <a:lnTo>
                  <a:pt x="1833332" y="3543861"/>
                </a:lnTo>
                <a:lnTo>
                  <a:pt x="1820709" y="3542183"/>
                </a:lnTo>
                <a:cubicBezTo>
                  <a:pt x="1815081" y="3541721"/>
                  <a:pt x="1810031" y="3541601"/>
                  <a:pt x="1804660" y="3541647"/>
                </a:cubicBezTo>
                <a:close/>
                <a:moveTo>
                  <a:pt x="2660863" y="3528929"/>
                </a:moveTo>
                <a:lnTo>
                  <a:pt x="2660780" y="3529526"/>
                </a:lnTo>
                <a:lnTo>
                  <a:pt x="2687338" y="3537041"/>
                </a:lnTo>
                <a:cubicBezTo>
                  <a:pt x="2728331" y="3553707"/>
                  <a:pt x="2735431" y="3573406"/>
                  <a:pt x="2807963" y="3556740"/>
                </a:cubicBezTo>
                <a:cubicBezTo>
                  <a:pt x="2844219" y="3548407"/>
                  <a:pt x="2851113" y="3542724"/>
                  <a:pt x="2852787" y="3539124"/>
                </a:cubicBezTo>
                <a:lnTo>
                  <a:pt x="2852917" y="3538810"/>
                </a:lnTo>
                <a:lnTo>
                  <a:pt x="2843853" y="3545559"/>
                </a:lnTo>
                <a:cubicBezTo>
                  <a:pt x="2837387" y="3548471"/>
                  <a:pt x="2826597" y="3551976"/>
                  <a:pt x="2808466" y="3556143"/>
                </a:cubicBezTo>
                <a:cubicBezTo>
                  <a:pt x="2735909" y="3572833"/>
                  <a:pt x="2728807" y="3553122"/>
                  <a:pt x="2687833" y="3536432"/>
                </a:cubicBezTo>
                <a:close/>
                <a:moveTo>
                  <a:pt x="2636275" y="3528193"/>
                </a:moveTo>
                <a:lnTo>
                  <a:pt x="2626877" y="3529787"/>
                </a:lnTo>
                <a:lnTo>
                  <a:pt x="2660650" y="3528870"/>
                </a:lnTo>
                <a:lnTo>
                  <a:pt x="2659874" y="3528654"/>
                </a:lnTo>
                <a:cubicBezTo>
                  <a:pt x="2651482" y="3527459"/>
                  <a:pt x="2643817" y="3527483"/>
                  <a:pt x="2636275" y="3528193"/>
                </a:cubicBezTo>
                <a:close/>
                <a:moveTo>
                  <a:pt x="2897594" y="3525506"/>
                </a:moveTo>
                <a:lnTo>
                  <a:pt x="2887132" y="3531101"/>
                </a:lnTo>
                <a:cubicBezTo>
                  <a:pt x="2881575" y="3532558"/>
                  <a:pt x="2874477" y="3533411"/>
                  <a:pt x="2866786" y="3533411"/>
                </a:cubicBezTo>
                <a:cubicBezTo>
                  <a:pt x="2859103" y="3533411"/>
                  <a:pt x="2856150" y="3533790"/>
                  <a:pt x="2854908" y="3534619"/>
                </a:cubicBezTo>
                <a:lnTo>
                  <a:pt x="2854673" y="3535189"/>
                </a:lnTo>
                <a:lnTo>
                  <a:pt x="2866294" y="3534008"/>
                </a:lnTo>
                <a:cubicBezTo>
                  <a:pt x="2881661" y="3534008"/>
                  <a:pt x="2894665" y="3530600"/>
                  <a:pt x="2897720" y="3525771"/>
                </a:cubicBezTo>
                <a:close/>
                <a:moveTo>
                  <a:pt x="7333785" y="3523182"/>
                </a:moveTo>
                <a:cubicBezTo>
                  <a:pt x="7326614" y="3526631"/>
                  <a:pt x="7314392" y="3534739"/>
                  <a:pt x="7295072" y="3549912"/>
                </a:cubicBezTo>
                <a:lnTo>
                  <a:pt x="7279822" y="3557489"/>
                </a:lnTo>
                <a:lnTo>
                  <a:pt x="7278162" y="3558260"/>
                </a:lnTo>
                <a:lnTo>
                  <a:pt x="7277644" y="3558572"/>
                </a:lnTo>
                <a:lnTo>
                  <a:pt x="7271144" y="3561801"/>
                </a:lnTo>
                <a:cubicBezTo>
                  <a:pt x="7262544" y="3566957"/>
                  <a:pt x="7253771" y="3572623"/>
                  <a:pt x="7246181" y="3576747"/>
                </a:cubicBezTo>
                <a:lnTo>
                  <a:pt x="7228723" y="3582317"/>
                </a:lnTo>
                <a:lnTo>
                  <a:pt x="7228966" y="3582607"/>
                </a:lnTo>
                <a:cubicBezTo>
                  <a:pt x="7234766" y="3584116"/>
                  <a:pt x="7246273" y="3577557"/>
                  <a:pt x="7258916" y="3569840"/>
                </a:cubicBezTo>
                <a:lnTo>
                  <a:pt x="7277644" y="3558572"/>
                </a:lnTo>
                <a:lnTo>
                  <a:pt x="7279822" y="3557489"/>
                </a:lnTo>
                <a:lnTo>
                  <a:pt x="7295684" y="3550126"/>
                </a:lnTo>
                <a:cubicBezTo>
                  <a:pt x="7314990" y="3534980"/>
                  <a:pt x="7327205" y="3526887"/>
                  <a:pt x="7334370" y="3523443"/>
                </a:cubicBezTo>
                <a:lnTo>
                  <a:pt x="7342084" y="3524562"/>
                </a:lnTo>
                <a:lnTo>
                  <a:pt x="7342189" y="3524402"/>
                </a:lnTo>
                <a:cubicBezTo>
                  <a:pt x="7343076" y="3520941"/>
                  <a:pt x="7340956" y="3519732"/>
                  <a:pt x="7333785" y="3523182"/>
                </a:cubicBezTo>
                <a:close/>
                <a:moveTo>
                  <a:pt x="6923364" y="3517978"/>
                </a:moveTo>
                <a:lnTo>
                  <a:pt x="6923679" y="3529781"/>
                </a:lnTo>
                <a:cubicBezTo>
                  <a:pt x="6922594" y="3534328"/>
                  <a:pt x="6920868" y="3538876"/>
                  <a:pt x="6920202" y="3543614"/>
                </a:cubicBezTo>
                <a:lnTo>
                  <a:pt x="6920627" y="3545823"/>
                </a:lnTo>
                <a:lnTo>
                  <a:pt x="6922844" y="3534412"/>
                </a:lnTo>
                <a:cubicBezTo>
                  <a:pt x="6923878" y="3530625"/>
                  <a:pt x="6924886" y="3526886"/>
                  <a:pt x="6924947" y="3523099"/>
                </a:cubicBezTo>
                <a:close/>
                <a:moveTo>
                  <a:pt x="1360095" y="3484876"/>
                </a:moveTo>
                <a:lnTo>
                  <a:pt x="1348622" y="3486859"/>
                </a:lnTo>
                <a:lnTo>
                  <a:pt x="1348744" y="3486873"/>
                </a:lnTo>
                <a:lnTo>
                  <a:pt x="1360260" y="3484880"/>
                </a:lnTo>
                <a:close/>
                <a:moveTo>
                  <a:pt x="2003889" y="3481551"/>
                </a:moveTo>
                <a:lnTo>
                  <a:pt x="2003843" y="3481557"/>
                </a:lnTo>
                <a:lnTo>
                  <a:pt x="2003576" y="3481700"/>
                </a:lnTo>
                <a:lnTo>
                  <a:pt x="1975996" y="3494833"/>
                </a:lnTo>
                <a:lnTo>
                  <a:pt x="1965039" y="3502350"/>
                </a:lnTo>
                <a:lnTo>
                  <a:pt x="1962889" y="3503502"/>
                </a:lnTo>
                <a:cubicBezTo>
                  <a:pt x="1949960" y="3512576"/>
                  <a:pt x="1937214" y="3522597"/>
                  <a:pt x="1923026" y="3531129"/>
                </a:cubicBezTo>
                <a:cubicBezTo>
                  <a:pt x="1904094" y="3542126"/>
                  <a:pt x="1891281" y="3547053"/>
                  <a:pt x="1879258" y="3548474"/>
                </a:cubicBezTo>
                <a:lnTo>
                  <a:pt x="1840268" y="3544781"/>
                </a:lnTo>
                <a:lnTo>
                  <a:pt x="1840317" y="3544787"/>
                </a:lnTo>
                <a:cubicBezTo>
                  <a:pt x="1871839" y="3550863"/>
                  <a:pt x="1885239" y="3553138"/>
                  <a:pt x="1923078" y="3531139"/>
                </a:cubicBezTo>
                <a:lnTo>
                  <a:pt x="1965039" y="3502350"/>
                </a:lnTo>
                <a:lnTo>
                  <a:pt x="2003576" y="3481700"/>
                </a:lnTo>
                <a:close/>
                <a:moveTo>
                  <a:pt x="5368193" y="3479662"/>
                </a:moveTo>
                <a:lnTo>
                  <a:pt x="5382237" y="3486612"/>
                </a:lnTo>
                <a:cubicBezTo>
                  <a:pt x="5386403" y="3490072"/>
                  <a:pt x="5389657" y="3494906"/>
                  <a:pt x="5391037" y="3501920"/>
                </a:cubicBezTo>
                <a:cubicBezTo>
                  <a:pt x="5396536" y="3529974"/>
                  <a:pt x="5398133" y="3553494"/>
                  <a:pt x="5415472" y="3576243"/>
                </a:cubicBezTo>
                <a:cubicBezTo>
                  <a:pt x="5432035" y="3598992"/>
                  <a:pt x="5454895" y="3615680"/>
                  <a:pt x="5442279" y="3650566"/>
                </a:cubicBezTo>
                <a:cubicBezTo>
                  <a:pt x="5430461" y="3686209"/>
                  <a:pt x="5408377" y="3684681"/>
                  <a:pt x="5434407" y="3702897"/>
                </a:cubicBezTo>
                <a:cubicBezTo>
                  <a:pt x="5447024" y="3711996"/>
                  <a:pt x="5452938" y="3718250"/>
                  <a:pt x="5458063" y="3722229"/>
                </a:cubicBezTo>
                <a:lnTo>
                  <a:pt x="5458186" y="3722266"/>
                </a:lnTo>
                <a:lnTo>
                  <a:pt x="5434770" y="3703092"/>
                </a:lnTo>
                <a:cubicBezTo>
                  <a:pt x="5408782" y="3684895"/>
                  <a:pt x="5430833" y="3686407"/>
                  <a:pt x="5442645" y="3650759"/>
                </a:cubicBezTo>
                <a:cubicBezTo>
                  <a:pt x="5455243" y="3615870"/>
                  <a:pt x="5432406" y="3599185"/>
                  <a:pt x="5415870" y="3576430"/>
                </a:cubicBezTo>
                <a:cubicBezTo>
                  <a:pt x="5398543" y="3553676"/>
                  <a:pt x="5396970" y="3530161"/>
                  <a:pt x="5391455" y="3502095"/>
                </a:cubicBezTo>
                <a:cubicBezTo>
                  <a:pt x="5388700" y="3488066"/>
                  <a:pt x="5378463" y="3482757"/>
                  <a:pt x="5368423" y="3479723"/>
                </a:cubicBezTo>
                <a:close/>
                <a:moveTo>
                  <a:pt x="1323474" y="3469507"/>
                </a:moveTo>
                <a:lnTo>
                  <a:pt x="1323038" y="3469674"/>
                </a:lnTo>
                <a:lnTo>
                  <a:pt x="1314849" y="3471801"/>
                </a:lnTo>
                <a:lnTo>
                  <a:pt x="1308951" y="3475038"/>
                </a:lnTo>
                <a:lnTo>
                  <a:pt x="1282781" y="3483363"/>
                </a:lnTo>
                <a:cubicBezTo>
                  <a:pt x="1248089" y="3485645"/>
                  <a:pt x="1237846" y="3525066"/>
                  <a:pt x="1203155" y="3544777"/>
                </a:cubicBezTo>
                <a:lnTo>
                  <a:pt x="1180683" y="3551365"/>
                </a:lnTo>
                <a:lnTo>
                  <a:pt x="1180821" y="3551415"/>
                </a:lnTo>
                <a:cubicBezTo>
                  <a:pt x="1187486" y="3551663"/>
                  <a:pt x="1194928" y="3549718"/>
                  <a:pt x="1203406" y="3544787"/>
                </a:cubicBezTo>
                <a:cubicBezTo>
                  <a:pt x="1238086" y="3525078"/>
                  <a:pt x="1248328" y="3485644"/>
                  <a:pt x="1283008" y="3483369"/>
                </a:cubicBezTo>
                <a:cubicBezTo>
                  <a:pt x="1291487" y="3482610"/>
                  <a:pt x="1297846" y="3480619"/>
                  <a:pt x="1302886" y="3478367"/>
                </a:cubicBezTo>
                <a:lnTo>
                  <a:pt x="1308951" y="3475038"/>
                </a:lnTo>
                <a:lnTo>
                  <a:pt x="1309323" y="3474920"/>
                </a:lnTo>
                <a:lnTo>
                  <a:pt x="1323038" y="3469674"/>
                </a:lnTo>
                <a:lnTo>
                  <a:pt x="1323528" y="3469546"/>
                </a:lnTo>
                <a:close/>
                <a:moveTo>
                  <a:pt x="5770240" y="3453886"/>
                </a:moveTo>
                <a:lnTo>
                  <a:pt x="5768567" y="3462011"/>
                </a:lnTo>
                <a:lnTo>
                  <a:pt x="5769208" y="3471214"/>
                </a:lnTo>
                <a:close/>
                <a:moveTo>
                  <a:pt x="6873883" y="3451631"/>
                </a:moveTo>
                <a:lnTo>
                  <a:pt x="6873400" y="3452264"/>
                </a:lnTo>
                <a:lnTo>
                  <a:pt x="6874449" y="3455717"/>
                </a:lnTo>
                <a:lnTo>
                  <a:pt x="6876046" y="3467254"/>
                </a:lnTo>
                <a:lnTo>
                  <a:pt x="6878776" y="3469967"/>
                </a:lnTo>
                <a:lnTo>
                  <a:pt x="6880664" y="3476181"/>
                </a:lnTo>
                <a:cubicBezTo>
                  <a:pt x="6886967" y="3484527"/>
                  <a:pt x="6896765" y="3493020"/>
                  <a:pt x="6908892" y="3500982"/>
                </a:cubicBezTo>
                <a:lnTo>
                  <a:pt x="6922466" y="3515074"/>
                </a:lnTo>
                <a:lnTo>
                  <a:pt x="6921361" y="3511501"/>
                </a:lnTo>
                <a:cubicBezTo>
                  <a:pt x="6947371" y="3506954"/>
                  <a:pt x="6974164" y="3513014"/>
                  <a:pt x="6987561" y="3514527"/>
                </a:cubicBezTo>
                <a:cubicBezTo>
                  <a:pt x="7006471" y="3517561"/>
                  <a:pt x="7021444" y="3525887"/>
                  <a:pt x="7047454" y="3530434"/>
                </a:cubicBezTo>
                <a:cubicBezTo>
                  <a:pt x="7073454" y="3534220"/>
                  <a:pt x="7076608" y="3535733"/>
                  <a:pt x="7097094" y="3531947"/>
                </a:cubicBezTo>
                <a:cubicBezTo>
                  <a:pt x="7118374" y="3527407"/>
                  <a:pt x="7114437" y="3530434"/>
                  <a:pt x="7131771" y="3537246"/>
                </a:cubicBezTo>
                <a:cubicBezTo>
                  <a:pt x="7149104" y="3544066"/>
                  <a:pt x="7157771" y="3541793"/>
                  <a:pt x="7164871" y="3527407"/>
                </a:cubicBezTo>
                <a:cubicBezTo>
                  <a:pt x="7195601" y="3492569"/>
                  <a:pt x="7195601" y="3525887"/>
                  <a:pt x="7223177" y="3525887"/>
                </a:cubicBezTo>
                <a:lnTo>
                  <a:pt x="7235154" y="3526451"/>
                </a:lnTo>
                <a:lnTo>
                  <a:pt x="7235144" y="3526390"/>
                </a:lnTo>
                <a:lnTo>
                  <a:pt x="7235325" y="3526100"/>
                </a:lnTo>
                <a:lnTo>
                  <a:pt x="7222972" y="3525357"/>
                </a:lnTo>
                <a:cubicBezTo>
                  <a:pt x="7195397" y="3525357"/>
                  <a:pt x="7195397" y="3491997"/>
                  <a:pt x="7164663" y="3526875"/>
                </a:cubicBezTo>
                <a:cubicBezTo>
                  <a:pt x="7157572" y="3541290"/>
                  <a:pt x="7148897" y="3543566"/>
                  <a:pt x="7131564" y="3536738"/>
                </a:cubicBezTo>
                <a:cubicBezTo>
                  <a:pt x="7114223" y="3529909"/>
                  <a:pt x="7118171" y="3526875"/>
                  <a:pt x="7096891" y="3531427"/>
                </a:cubicBezTo>
                <a:cubicBezTo>
                  <a:pt x="7076398" y="3535220"/>
                  <a:pt x="7073247" y="3533703"/>
                  <a:pt x="7047248" y="3529909"/>
                </a:cubicBezTo>
                <a:cubicBezTo>
                  <a:pt x="7021240" y="3525357"/>
                  <a:pt x="7006271" y="3517023"/>
                  <a:pt x="6987354" y="3513988"/>
                </a:cubicBezTo>
                <a:cubicBezTo>
                  <a:pt x="6973961" y="3512471"/>
                  <a:pt x="6947165" y="3506401"/>
                  <a:pt x="6921158" y="3510953"/>
                </a:cubicBezTo>
                <a:cubicBezTo>
                  <a:pt x="6918794" y="3507918"/>
                  <a:pt x="6915643" y="3504125"/>
                  <a:pt x="6909340" y="3500331"/>
                </a:cubicBezTo>
                <a:lnTo>
                  <a:pt x="6878776" y="3469967"/>
                </a:lnTo>
                <a:lnTo>
                  <a:pt x="6874449" y="3455717"/>
                </a:lnTo>
                <a:close/>
                <a:moveTo>
                  <a:pt x="2295126" y="3443938"/>
                </a:moveTo>
                <a:lnTo>
                  <a:pt x="2345355" y="3454277"/>
                </a:lnTo>
                <a:lnTo>
                  <a:pt x="2424144" y="3476597"/>
                </a:lnTo>
                <a:lnTo>
                  <a:pt x="2450516" y="3485137"/>
                </a:lnTo>
                <a:lnTo>
                  <a:pt x="2465448" y="3490347"/>
                </a:lnTo>
                <a:lnTo>
                  <a:pt x="2500064" y="3504660"/>
                </a:lnTo>
                <a:lnTo>
                  <a:pt x="2501668" y="3505354"/>
                </a:lnTo>
                <a:cubicBezTo>
                  <a:pt x="2539507" y="3525078"/>
                  <a:pt x="2549748" y="3542512"/>
                  <a:pt x="2587587" y="3536452"/>
                </a:cubicBezTo>
                <a:lnTo>
                  <a:pt x="2588277" y="3536332"/>
                </a:lnTo>
                <a:lnTo>
                  <a:pt x="2587687" y="3536432"/>
                </a:lnTo>
                <a:cubicBezTo>
                  <a:pt x="2549821" y="3542495"/>
                  <a:pt x="2539577" y="3525066"/>
                  <a:pt x="2501745" y="3505355"/>
                </a:cubicBezTo>
                <a:lnTo>
                  <a:pt x="2500064" y="3504660"/>
                </a:lnTo>
                <a:lnTo>
                  <a:pt x="2473285" y="3493081"/>
                </a:lnTo>
                <a:lnTo>
                  <a:pt x="2465448" y="3490347"/>
                </a:lnTo>
                <a:lnTo>
                  <a:pt x="2461266" y="3488618"/>
                </a:lnTo>
                <a:lnTo>
                  <a:pt x="2450516" y="3485137"/>
                </a:lnTo>
                <a:lnTo>
                  <a:pt x="2434239" y="3479457"/>
                </a:lnTo>
                <a:lnTo>
                  <a:pt x="2424144" y="3476597"/>
                </a:lnTo>
                <a:lnTo>
                  <a:pt x="2404962" y="3470386"/>
                </a:lnTo>
                <a:cubicBezTo>
                  <a:pt x="2364944" y="3458540"/>
                  <a:pt x="2322759" y="3448114"/>
                  <a:pt x="2295169" y="3443941"/>
                </a:cubicBezTo>
                <a:close/>
                <a:moveTo>
                  <a:pt x="943952" y="3439013"/>
                </a:moveTo>
                <a:cubicBezTo>
                  <a:pt x="938041" y="3441695"/>
                  <a:pt x="935678" y="3452878"/>
                  <a:pt x="932208" y="3465806"/>
                </a:cubicBezTo>
                <a:lnTo>
                  <a:pt x="926895" y="3481742"/>
                </a:lnTo>
                <a:lnTo>
                  <a:pt x="916570" y="3498996"/>
                </a:lnTo>
                <a:lnTo>
                  <a:pt x="913812" y="3503074"/>
                </a:lnTo>
                <a:cubicBezTo>
                  <a:pt x="886190" y="3528087"/>
                  <a:pt x="845215" y="3553122"/>
                  <a:pt x="838113" y="3575853"/>
                </a:cubicBezTo>
                <a:cubicBezTo>
                  <a:pt x="831012" y="3598607"/>
                  <a:pt x="834939" y="3603909"/>
                  <a:pt x="814451" y="3618317"/>
                </a:cubicBezTo>
                <a:lnTo>
                  <a:pt x="777881" y="3627010"/>
                </a:lnTo>
                <a:lnTo>
                  <a:pt x="778134" y="3627074"/>
                </a:lnTo>
                <a:cubicBezTo>
                  <a:pt x="791925" y="3627834"/>
                  <a:pt x="804136" y="3625181"/>
                  <a:pt x="814776" y="3618357"/>
                </a:cubicBezTo>
                <a:cubicBezTo>
                  <a:pt x="835291" y="3603945"/>
                  <a:pt x="831335" y="3598633"/>
                  <a:pt x="838449" y="3575885"/>
                </a:cubicBezTo>
                <a:cubicBezTo>
                  <a:pt x="845532" y="3553138"/>
                  <a:pt x="886530" y="3528116"/>
                  <a:pt x="914127" y="3503079"/>
                </a:cubicBezTo>
                <a:lnTo>
                  <a:pt x="916570" y="3498996"/>
                </a:lnTo>
                <a:lnTo>
                  <a:pt x="925588" y="3485664"/>
                </a:lnTo>
                <a:lnTo>
                  <a:pt x="926895" y="3481742"/>
                </a:lnTo>
                <a:lnTo>
                  <a:pt x="928500" y="3479061"/>
                </a:lnTo>
                <a:cubicBezTo>
                  <a:pt x="931650" y="3470163"/>
                  <a:pt x="933619" y="3461040"/>
                  <a:pt x="935786" y="3453693"/>
                </a:cubicBezTo>
                <a:lnTo>
                  <a:pt x="944240" y="3439029"/>
                </a:lnTo>
                <a:close/>
                <a:moveTo>
                  <a:pt x="5766867" y="3433738"/>
                </a:moveTo>
                <a:lnTo>
                  <a:pt x="5770745" y="3448668"/>
                </a:lnTo>
                <a:lnTo>
                  <a:pt x="5771354" y="3442838"/>
                </a:lnTo>
                <a:close/>
                <a:moveTo>
                  <a:pt x="2904603" y="3411436"/>
                </a:moveTo>
                <a:lnTo>
                  <a:pt x="2887306" y="3421210"/>
                </a:lnTo>
                <a:cubicBezTo>
                  <a:pt x="2853401" y="3435618"/>
                  <a:pt x="2856542" y="3427273"/>
                  <a:pt x="2828953" y="3455329"/>
                </a:cubicBezTo>
                <a:lnTo>
                  <a:pt x="2828669" y="3455767"/>
                </a:lnTo>
                <a:lnTo>
                  <a:pt x="2844438" y="3440837"/>
                </a:lnTo>
                <a:cubicBezTo>
                  <a:pt x="2856773" y="3430680"/>
                  <a:pt x="2861355" y="3432667"/>
                  <a:pt x="2886790" y="3421869"/>
                </a:cubicBezTo>
                <a:cubicBezTo>
                  <a:pt x="2895459" y="3418460"/>
                  <a:pt x="2900878" y="3415194"/>
                  <a:pt x="2904288" y="3411986"/>
                </a:cubicBezTo>
                <a:close/>
                <a:moveTo>
                  <a:pt x="6363566" y="3408302"/>
                </a:moveTo>
                <a:lnTo>
                  <a:pt x="6349805" y="3415063"/>
                </a:lnTo>
                <a:lnTo>
                  <a:pt x="6349366" y="3415469"/>
                </a:lnTo>
                <a:lnTo>
                  <a:pt x="6362946" y="3408792"/>
                </a:lnTo>
                <a:close/>
                <a:moveTo>
                  <a:pt x="5291178" y="3394431"/>
                </a:moveTo>
                <a:lnTo>
                  <a:pt x="5293233" y="3394993"/>
                </a:lnTo>
                <a:cubicBezTo>
                  <a:pt x="5295605" y="3401054"/>
                  <a:pt x="5297179" y="3407886"/>
                  <a:pt x="5297977" y="3414703"/>
                </a:cubicBezTo>
                <a:cubicBezTo>
                  <a:pt x="5299552" y="3438223"/>
                  <a:pt x="5292456" y="3439735"/>
                  <a:pt x="5316891" y="3448078"/>
                </a:cubicBezTo>
                <a:cubicBezTo>
                  <a:pt x="5341348" y="3457178"/>
                  <a:pt x="5342922" y="3460972"/>
                  <a:pt x="5346071" y="3470827"/>
                </a:cubicBezTo>
                <a:cubicBezTo>
                  <a:pt x="5347057" y="3473291"/>
                  <a:pt x="5350016" y="3474713"/>
                  <a:pt x="5353985" y="3475898"/>
                </a:cubicBezTo>
                <a:lnTo>
                  <a:pt x="5354347" y="3475993"/>
                </a:lnTo>
                <a:lnTo>
                  <a:pt x="5346571" y="3470998"/>
                </a:lnTo>
                <a:cubicBezTo>
                  <a:pt x="5343421" y="3461143"/>
                  <a:pt x="5341843" y="3457345"/>
                  <a:pt x="5317433" y="3448250"/>
                </a:cubicBezTo>
                <a:cubicBezTo>
                  <a:pt x="5293022" y="3439901"/>
                  <a:pt x="5300106" y="3438388"/>
                  <a:pt x="5298533" y="3414873"/>
                </a:cubicBezTo>
                <a:cubicBezTo>
                  <a:pt x="5297746" y="3408050"/>
                  <a:pt x="5296168" y="3401221"/>
                  <a:pt x="5293809" y="3395150"/>
                </a:cubicBezTo>
                <a:lnTo>
                  <a:pt x="5302375" y="3394741"/>
                </a:lnTo>
                <a:close/>
                <a:moveTo>
                  <a:pt x="5356552" y="3377739"/>
                </a:moveTo>
                <a:lnTo>
                  <a:pt x="5321910" y="3393809"/>
                </a:lnTo>
                <a:lnTo>
                  <a:pt x="5323302" y="3393742"/>
                </a:lnTo>
                <a:cubicBezTo>
                  <a:pt x="5332961" y="3391337"/>
                  <a:pt x="5342287" y="3387236"/>
                  <a:pt x="5350802" y="3382164"/>
                </a:cubicBezTo>
                <a:close/>
                <a:moveTo>
                  <a:pt x="2934732" y="3364011"/>
                </a:moveTo>
                <a:lnTo>
                  <a:pt x="2914895" y="3381788"/>
                </a:lnTo>
                <a:lnTo>
                  <a:pt x="2914782" y="3382100"/>
                </a:lnTo>
                <a:lnTo>
                  <a:pt x="2934579" y="3364385"/>
                </a:lnTo>
                <a:close/>
                <a:moveTo>
                  <a:pt x="6917902" y="3352978"/>
                </a:moveTo>
                <a:lnTo>
                  <a:pt x="6917542" y="3353466"/>
                </a:lnTo>
                <a:lnTo>
                  <a:pt x="6917136" y="3354939"/>
                </a:lnTo>
                <a:lnTo>
                  <a:pt x="6914068" y="3362800"/>
                </a:lnTo>
                <a:lnTo>
                  <a:pt x="6914128" y="3365863"/>
                </a:lnTo>
                <a:lnTo>
                  <a:pt x="6913355" y="3368669"/>
                </a:lnTo>
                <a:cubicBezTo>
                  <a:pt x="6913512" y="3374216"/>
                  <a:pt x="6914806" y="3381217"/>
                  <a:pt x="6915988" y="3392590"/>
                </a:cubicBezTo>
                <a:cubicBezTo>
                  <a:pt x="6916776" y="3400357"/>
                  <a:pt x="6916529" y="3406183"/>
                  <a:pt x="6915370" y="3410789"/>
                </a:cubicBezTo>
                <a:lnTo>
                  <a:pt x="6909616" y="3421076"/>
                </a:lnTo>
                <a:lnTo>
                  <a:pt x="6909733" y="3420997"/>
                </a:lnTo>
                <a:cubicBezTo>
                  <a:pt x="6915446" y="3415215"/>
                  <a:pt x="6918006" y="3407441"/>
                  <a:pt x="6916431" y="3391894"/>
                </a:cubicBezTo>
                <a:cubicBezTo>
                  <a:pt x="6915643" y="3384313"/>
                  <a:pt x="6914806" y="3378674"/>
                  <a:pt x="6914289" y="3374113"/>
                </a:cubicBezTo>
                <a:lnTo>
                  <a:pt x="6914128" y="3365863"/>
                </a:lnTo>
                <a:lnTo>
                  <a:pt x="6917136" y="3354939"/>
                </a:lnTo>
                <a:close/>
                <a:moveTo>
                  <a:pt x="5385938" y="3348856"/>
                </a:moveTo>
                <a:lnTo>
                  <a:pt x="5365396" y="3370934"/>
                </a:lnTo>
                <a:lnTo>
                  <a:pt x="5373429" y="3364753"/>
                </a:lnTo>
                <a:close/>
                <a:moveTo>
                  <a:pt x="5806228" y="3319186"/>
                </a:moveTo>
                <a:lnTo>
                  <a:pt x="5808829" y="3322341"/>
                </a:lnTo>
                <a:lnTo>
                  <a:pt x="5808745" y="3322424"/>
                </a:lnTo>
                <a:lnTo>
                  <a:pt x="5813114" y="3323022"/>
                </a:lnTo>
                <a:close/>
                <a:moveTo>
                  <a:pt x="5785964" y="3291345"/>
                </a:moveTo>
                <a:lnTo>
                  <a:pt x="5791061" y="3296608"/>
                </a:lnTo>
                <a:lnTo>
                  <a:pt x="5790010" y="3294861"/>
                </a:lnTo>
                <a:close/>
                <a:moveTo>
                  <a:pt x="5769507" y="3279477"/>
                </a:moveTo>
                <a:lnTo>
                  <a:pt x="5775482" y="3282234"/>
                </a:lnTo>
                <a:lnTo>
                  <a:pt x="5775020" y="3281834"/>
                </a:lnTo>
                <a:close/>
                <a:moveTo>
                  <a:pt x="7330850" y="3274012"/>
                </a:moveTo>
                <a:lnTo>
                  <a:pt x="7312812" y="3276639"/>
                </a:lnTo>
                <a:cubicBezTo>
                  <a:pt x="7304538" y="3277208"/>
                  <a:pt x="7298824" y="3279862"/>
                  <a:pt x="7294662" y="3283985"/>
                </a:cubicBezTo>
                <a:lnTo>
                  <a:pt x="7294658" y="3283992"/>
                </a:lnTo>
                <a:lnTo>
                  <a:pt x="7312423" y="3276800"/>
                </a:lnTo>
                <a:cubicBezTo>
                  <a:pt x="7320899" y="3276421"/>
                  <a:pt x="7326615" y="3275568"/>
                  <a:pt x="7330668" y="3274146"/>
                </a:cubicBezTo>
                <a:close/>
                <a:moveTo>
                  <a:pt x="5480322" y="3254099"/>
                </a:moveTo>
                <a:lnTo>
                  <a:pt x="5480289" y="3254148"/>
                </a:lnTo>
                <a:cubicBezTo>
                  <a:pt x="5475558" y="3266751"/>
                  <a:pt x="5475558" y="3277933"/>
                  <a:pt x="5484228" y="3282100"/>
                </a:cubicBezTo>
                <a:cubicBezTo>
                  <a:pt x="5488563" y="3284191"/>
                  <a:pt x="5492653" y="3288934"/>
                  <a:pt x="5495710" y="3294907"/>
                </a:cubicBezTo>
                <a:lnTo>
                  <a:pt x="5500948" y="3314940"/>
                </a:lnTo>
                <a:lnTo>
                  <a:pt x="5501115" y="3314376"/>
                </a:lnTo>
                <a:cubicBezTo>
                  <a:pt x="5500721" y="3300344"/>
                  <a:pt x="5493044" y="3285553"/>
                  <a:pt x="5484382" y="3281382"/>
                </a:cubicBezTo>
                <a:cubicBezTo>
                  <a:pt x="5480050" y="3279297"/>
                  <a:pt x="5477884" y="3275457"/>
                  <a:pt x="5477392" y="3270562"/>
                </a:cubicBezTo>
                <a:close/>
                <a:moveTo>
                  <a:pt x="7390513" y="3219857"/>
                </a:moveTo>
                <a:lnTo>
                  <a:pt x="7373289" y="3225258"/>
                </a:lnTo>
                <a:lnTo>
                  <a:pt x="7373098" y="3225359"/>
                </a:lnTo>
                <a:lnTo>
                  <a:pt x="7390488" y="3219906"/>
                </a:lnTo>
                <a:close/>
                <a:moveTo>
                  <a:pt x="7512743" y="3161351"/>
                </a:moveTo>
                <a:lnTo>
                  <a:pt x="7511649" y="3161571"/>
                </a:lnTo>
                <a:lnTo>
                  <a:pt x="7482764" y="3165318"/>
                </a:lnTo>
                <a:lnTo>
                  <a:pt x="7437317" y="3165166"/>
                </a:lnTo>
                <a:cubicBezTo>
                  <a:pt x="7426285" y="3165735"/>
                  <a:pt x="7418503" y="3169053"/>
                  <a:pt x="7412877" y="3173805"/>
                </a:cubicBezTo>
                <a:lnTo>
                  <a:pt x="7412869" y="3173816"/>
                </a:lnTo>
                <a:lnTo>
                  <a:pt x="7437010" y="3165287"/>
                </a:lnTo>
                <a:cubicBezTo>
                  <a:pt x="7453276" y="3164432"/>
                  <a:pt x="7467878" y="3165391"/>
                  <a:pt x="7480567" y="3165603"/>
                </a:cubicBezTo>
                <a:lnTo>
                  <a:pt x="7482764" y="3165318"/>
                </a:lnTo>
                <a:lnTo>
                  <a:pt x="7492872" y="3165352"/>
                </a:lnTo>
                <a:lnTo>
                  <a:pt x="7511649" y="3161571"/>
                </a:lnTo>
                <a:lnTo>
                  <a:pt x="7512642" y="3161442"/>
                </a:lnTo>
                <a:close/>
                <a:moveTo>
                  <a:pt x="5504859" y="3135017"/>
                </a:moveTo>
                <a:lnTo>
                  <a:pt x="5504734" y="3135741"/>
                </a:lnTo>
                <a:cubicBezTo>
                  <a:pt x="5506317" y="3148258"/>
                  <a:pt x="5511444" y="3163808"/>
                  <a:pt x="5513611" y="3178693"/>
                </a:cubicBezTo>
                <a:lnTo>
                  <a:pt x="5513825" y="3199525"/>
                </a:lnTo>
                <a:lnTo>
                  <a:pt x="5513936" y="3199311"/>
                </a:lnTo>
                <a:cubicBezTo>
                  <a:pt x="5515141" y="3192663"/>
                  <a:pt x="5514797" y="3185387"/>
                  <a:pt x="5513714" y="3177944"/>
                </a:cubicBezTo>
                <a:close/>
                <a:moveTo>
                  <a:pt x="5203440" y="3100009"/>
                </a:moveTo>
                <a:lnTo>
                  <a:pt x="5204918" y="3157618"/>
                </a:lnTo>
                <a:cubicBezTo>
                  <a:pt x="5201769" y="3202360"/>
                  <a:pt x="5167069" y="3222086"/>
                  <a:pt x="5129219" y="3233452"/>
                </a:cubicBezTo>
                <a:cubicBezTo>
                  <a:pt x="5091348" y="3244835"/>
                  <a:pt x="5115007" y="3284271"/>
                  <a:pt x="5104763" y="3317631"/>
                </a:cubicBezTo>
                <a:cubicBezTo>
                  <a:pt x="5102202" y="3326164"/>
                  <a:pt x="5102450" y="3332706"/>
                  <a:pt x="5104743" y="3338075"/>
                </a:cubicBezTo>
                <a:lnTo>
                  <a:pt x="5105086" y="3338450"/>
                </a:lnTo>
                <a:lnTo>
                  <a:pt x="5105113" y="3318517"/>
                </a:lnTo>
                <a:cubicBezTo>
                  <a:pt x="5115366" y="3285147"/>
                  <a:pt x="5091694" y="3245711"/>
                  <a:pt x="5129541" y="3234329"/>
                </a:cubicBezTo>
                <a:cubicBezTo>
                  <a:pt x="5167387" y="3222947"/>
                  <a:pt x="5202068" y="3203230"/>
                  <a:pt x="5205198" y="3158505"/>
                </a:cubicBezTo>
                <a:cubicBezTo>
                  <a:pt x="5206781" y="3135755"/>
                  <a:pt x="5207572" y="3116792"/>
                  <a:pt x="5203732" y="3100674"/>
                </a:cubicBezTo>
                <a:close/>
                <a:moveTo>
                  <a:pt x="6847276" y="3097041"/>
                </a:moveTo>
                <a:lnTo>
                  <a:pt x="6847165" y="3097134"/>
                </a:lnTo>
                <a:cubicBezTo>
                  <a:pt x="6843875" y="3100805"/>
                  <a:pt x="6840869" y="3105684"/>
                  <a:pt x="6838701" y="3112884"/>
                </a:cubicBezTo>
                <a:cubicBezTo>
                  <a:pt x="6830023" y="3142450"/>
                  <a:pt x="6848955" y="3160642"/>
                  <a:pt x="6878129" y="3169738"/>
                </a:cubicBezTo>
                <a:cubicBezTo>
                  <a:pt x="6907310" y="3178072"/>
                  <a:pt x="6908892" y="3187931"/>
                  <a:pt x="6908892" y="3201570"/>
                </a:cubicBezTo>
                <a:cubicBezTo>
                  <a:pt x="6908892" y="3215971"/>
                  <a:pt x="6921507" y="3225830"/>
                  <a:pt x="6938072" y="3239469"/>
                </a:cubicBezTo>
                <a:cubicBezTo>
                  <a:pt x="6955422" y="3253870"/>
                  <a:pt x="6956998" y="3267520"/>
                  <a:pt x="6955422" y="3285712"/>
                </a:cubicBezTo>
                <a:lnTo>
                  <a:pt x="6948186" y="3310415"/>
                </a:lnTo>
                <a:lnTo>
                  <a:pt x="6948544" y="3309904"/>
                </a:lnTo>
                <a:cubicBezTo>
                  <a:pt x="6952877" y="3301846"/>
                  <a:pt x="6955044" y="3294452"/>
                  <a:pt x="6955832" y="3284973"/>
                </a:cubicBezTo>
                <a:cubicBezTo>
                  <a:pt x="6957407" y="3266776"/>
                  <a:pt x="6955832" y="3253130"/>
                  <a:pt x="6938499" y="3238715"/>
                </a:cubicBezTo>
                <a:cubicBezTo>
                  <a:pt x="6921946" y="3225070"/>
                  <a:pt x="6909340" y="3215207"/>
                  <a:pt x="6909340" y="3200803"/>
                </a:cubicBezTo>
                <a:cubicBezTo>
                  <a:pt x="6909340" y="3187157"/>
                  <a:pt x="6907765" y="3177294"/>
                  <a:pt x="6878606" y="3168960"/>
                </a:cubicBezTo>
                <a:cubicBezTo>
                  <a:pt x="6849447" y="3159856"/>
                  <a:pt x="6830538" y="3141658"/>
                  <a:pt x="6839205" y="3112080"/>
                </a:cubicBezTo>
                <a:close/>
                <a:moveTo>
                  <a:pt x="5686110" y="3083957"/>
                </a:moveTo>
                <a:lnTo>
                  <a:pt x="5687554" y="3115274"/>
                </a:lnTo>
                <a:cubicBezTo>
                  <a:pt x="5677315" y="3138029"/>
                  <a:pt x="5656056" y="3149403"/>
                  <a:pt x="5635578" y="3169126"/>
                </a:cubicBezTo>
                <a:cubicBezTo>
                  <a:pt x="5625342" y="3178988"/>
                  <a:pt x="5621011" y="3195106"/>
                  <a:pt x="5623177" y="3211224"/>
                </a:cubicBezTo>
                <a:lnTo>
                  <a:pt x="5623206" y="3211308"/>
                </a:lnTo>
                <a:lnTo>
                  <a:pt x="5624712" y="3188559"/>
                </a:lnTo>
                <a:cubicBezTo>
                  <a:pt x="5626806" y="3181282"/>
                  <a:pt x="5630453" y="3174788"/>
                  <a:pt x="5635579" y="3169859"/>
                </a:cubicBezTo>
                <a:cubicBezTo>
                  <a:pt x="5656085" y="3150141"/>
                  <a:pt x="5677347" y="3138787"/>
                  <a:pt x="5687601" y="3116023"/>
                </a:cubicBezTo>
                <a:cubicBezTo>
                  <a:pt x="5692728" y="3105029"/>
                  <a:pt x="5690955" y="3093841"/>
                  <a:pt x="5686130" y="3083982"/>
                </a:cubicBezTo>
                <a:close/>
                <a:moveTo>
                  <a:pt x="3324841" y="3030818"/>
                </a:moveTo>
                <a:lnTo>
                  <a:pt x="3309450" y="3041181"/>
                </a:lnTo>
                <a:cubicBezTo>
                  <a:pt x="3291716" y="3045762"/>
                  <a:pt x="3267337" y="3035530"/>
                  <a:pt x="3238962" y="3033819"/>
                </a:cubicBezTo>
                <a:cubicBezTo>
                  <a:pt x="3201096" y="3030798"/>
                  <a:pt x="3193994" y="3047466"/>
                  <a:pt x="3145918" y="3050509"/>
                </a:cubicBezTo>
                <a:cubicBezTo>
                  <a:pt x="3097809" y="3053529"/>
                  <a:pt x="3097809" y="3078543"/>
                  <a:pt x="3032387" y="3081585"/>
                </a:cubicBezTo>
                <a:cubicBezTo>
                  <a:pt x="2966932" y="3083867"/>
                  <a:pt x="2956688" y="3092951"/>
                  <a:pt x="2901477" y="3086888"/>
                </a:cubicBezTo>
                <a:cubicBezTo>
                  <a:pt x="2846299" y="3081585"/>
                  <a:pt x="2836055" y="3111901"/>
                  <a:pt x="2798189" y="3134654"/>
                </a:cubicBezTo>
                <a:cubicBezTo>
                  <a:pt x="2788731" y="3140337"/>
                  <a:pt x="2782918" y="3147394"/>
                  <a:pt x="2779519" y="3155353"/>
                </a:cubicBezTo>
                <a:lnTo>
                  <a:pt x="2779464" y="3155691"/>
                </a:lnTo>
                <a:lnTo>
                  <a:pt x="2797704" y="3135474"/>
                </a:lnTo>
                <a:cubicBezTo>
                  <a:pt x="2835539" y="3112743"/>
                  <a:pt x="2845797" y="3082430"/>
                  <a:pt x="2900970" y="3087731"/>
                </a:cubicBezTo>
                <a:cubicBezTo>
                  <a:pt x="2956164" y="3093796"/>
                  <a:pt x="2966402" y="3084698"/>
                  <a:pt x="3031833" y="3082430"/>
                </a:cubicBezTo>
                <a:cubicBezTo>
                  <a:pt x="3097264" y="3079398"/>
                  <a:pt x="3097264" y="3054399"/>
                  <a:pt x="3145357" y="3051366"/>
                </a:cubicBezTo>
                <a:cubicBezTo>
                  <a:pt x="3193451" y="3048334"/>
                  <a:pt x="3200530" y="3031668"/>
                  <a:pt x="3238365" y="3034700"/>
                </a:cubicBezTo>
                <a:cubicBezTo>
                  <a:pt x="3276220" y="3036968"/>
                  <a:pt x="3306954" y="3054399"/>
                  <a:pt x="3324293" y="3031668"/>
                </a:cubicBezTo>
                <a:close/>
                <a:moveTo>
                  <a:pt x="4626801" y="3026869"/>
                </a:moveTo>
                <a:lnTo>
                  <a:pt x="4631105" y="3049648"/>
                </a:lnTo>
                <a:cubicBezTo>
                  <a:pt x="4631992" y="3067946"/>
                  <a:pt x="4631205" y="3089750"/>
                  <a:pt x="4643433" y="3103777"/>
                </a:cubicBezTo>
                <a:lnTo>
                  <a:pt x="4643753" y="3104018"/>
                </a:lnTo>
                <a:lnTo>
                  <a:pt x="4633586" y="3079180"/>
                </a:lnTo>
                <a:cubicBezTo>
                  <a:pt x="4630698" y="3060199"/>
                  <a:pt x="4633483" y="3039084"/>
                  <a:pt x="4627258" y="3027116"/>
                </a:cubicBezTo>
                <a:close/>
                <a:moveTo>
                  <a:pt x="3496007" y="3016560"/>
                </a:moveTo>
                <a:lnTo>
                  <a:pt x="3475985" y="3017070"/>
                </a:lnTo>
                <a:lnTo>
                  <a:pt x="3496148" y="3017269"/>
                </a:lnTo>
                <a:cubicBezTo>
                  <a:pt x="3541083" y="3023335"/>
                  <a:pt x="3582860" y="3054399"/>
                  <a:pt x="3623853" y="3056667"/>
                </a:cubicBezTo>
                <a:cubicBezTo>
                  <a:pt x="3664845" y="3059699"/>
                  <a:pt x="3686147" y="3040001"/>
                  <a:pt x="3713723" y="3076365"/>
                </a:cubicBezTo>
                <a:cubicBezTo>
                  <a:pt x="3741319" y="3112743"/>
                  <a:pt x="3768916" y="3138494"/>
                  <a:pt x="3802809" y="3143807"/>
                </a:cubicBezTo>
                <a:cubicBezTo>
                  <a:pt x="3837506" y="3149859"/>
                  <a:pt x="3830405" y="3146840"/>
                  <a:pt x="3885578" y="3127128"/>
                </a:cubicBezTo>
                <a:cubicBezTo>
                  <a:pt x="3940772" y="3107430"/>
                  <a:pt x="3947851" y="3079398"/>
                  <a:pt x="3999103" y="3087731"/>
                </a:cubicBezTo>
                <a:cubicBezTo>
                  <a:pt x="4051138" y="3096064"/>
                  <a:pt x="4119707" y="3124108"/>
                  <a:pt x="4140203" y="3102129"/>
                </a:cubicBezTo>
                <a:cubicBezTo>
                  <a:pt x="4161505" y="3079398"/>
                  <a:pt x="4167800" y="3048334"/>
                  <a:pt x="4233231" y="3082430"/>
                </a:cubicBezTo>
                <a:cubicBezTo>
                  <a:pt x="4298663" y="3115775"/>
                  <a:pt x="4353835" y="3115775"/>
                  <a:pt x="4356993" y="3138494"/>
                </a:cubicBezTo>
                <a:cubicBezTo>
                  <a:pt x="4360936" y="3160473"/>
                  <a:pt x="4371194" y="3171839"/>
                  <a:pt x="4405871" y="3158205"/>
                </a:cubicBezTo>
                <a:cubicBezTo>
                  <a:pt x="4439763" y="3143807"/>
                  <a:pt x="4481561" y="3110462"/>
                  <a:pt x="4484698" y="3141526"/>
                </a:cubicBezTo>
                <a:cubicBezTo>
                  <a:pt x="4487856" y="3171839"/>
                  <a:pt x="4477618" y="3222602"/>
                  <a:pt x="4515453" y="3237000"/>
                </a:cubicBezTo>
                <a:cubicBezTo>
                  <a:pt x="4553288" y="3250633"/>
                  <a:pt x="4615561" y="3265032"/>
                  <a:pt x="4636057" y="3287011"/>
                </a:cubicBezTo>
                <a:cubicBezTo>
                  <a:pt x="4657338" y="3309742"/>
                  <a:pt x="4695193" y="3368838"/>
                  <a:pt x="4722769" y="3362773"/>
                </a:cubicBezTo>
                <a:cubicBezTo>
                  <a:pt x="4749582" y="3357472"/>
                  <a:pt x="4791359" y="3309742"/>
                  <a:pt x="4811855" y="3349139"/>
                </a:cubicBezTo>
                <a:cubicBezTo>
                  <a:pt x="4832351" y="3388537"/>
                  <a:pt x="4880445" y="3399902"/>
                  <a:pt x="4887545" y="3421869"/>
                </a:cubicBezTo>
                <a:cubicBezTo>
                  <a:pt x="4894625" y="3444600"/>
                  <a:pt x="4919063" y="3466579"/>
                  <a:pt x="4904883" y="3483997"/>
                </a:cubicBezTo>
                <a:cubicBezTo>
                  <a:pt x="4891487" y="3500676"/>
                  <a:pt x="4880445" y="3503709"/>
                  <a:pt x="4935617" y="3523407"/>
                </a:cubicBezTo>
                <a:cubicBezTo>
                  <a:pt x="4960056" y="3537041"/>
                  <a:pt x="4952976" y="3556740"/>
                  <a:pt x="4952976" y="3571138"/>
                </a:cubicBezTo>
                <a:cubicBezTo>
                  <a:pt x="4952976" y="3584771"/>
                  <a:pt x="4952976" y="3590836"/>
                  <a:pt x="4977415" y="3610535"/>
                </a:cubicBezTo>
                <a:cubicBezTo>
                  <a:pt x="5001049" y="3629482"/>
                  <a:pt x="5022350" y="3658265"/>
                  <a:pt x="5008149" y="3688578"/>
                </a:cubicBezTo>
                <a:cubicBezTo>
                  <a:pt x="4994753" y="3719642"/>
                  <a:pt x="4980552" y="3731008"/>
                  <a:pt x="4980552" y="3742373"/>
                </a:cubicBezTo>
                <a:lnTo>
                  <a:pt x="4979877" y="3752702"/>
                </a:lnTo>
                <a:lnTo>
                  <a:pt x="4979593" y="3755446"/>
                </a:lnTo>
                <a:lnTo>
                  <a:pt x="4977462" y="3765182"/>
                </a:lnTo>
                <a:lnTo>
                  <a:pt x="4970772" y="3778198"/>
                </a:lnTo>
                <a:lnTo>
                  <a:pt x="4969298" y="3780354"/>
                </a:lnTo>
                <a:lnTo>
                  <a:pt x="4969640" y="3780400"/>
                </a:lnTo>
                <a:lnTo>
                  <a:pt x="4970772" y="3778198"/>
                </a:lnTo>
                <a:lnTo>
                  <a:pt x="4976421" y="3769935"/>
                </a:lnTo>
                <a:lnTo>
                  <a:pt x="4977462" y="3765182"/>
                </a:lnTo>
                <a:lnTo>
                  <a:pt x="4978871" y="3762439"/>
                </a:lnTo>
                <a:lnTo>
                  <a:pt x="4979593" y="3755446"/>
                </a:lnTo>
                <a:lnTo>
                  <a:pt x="4979742" y="3754769"/>
                </a:lnTo>
                <a:lnTo>
                  <a:pt x="4979877" y="3752702"/>
                </a:lnTo>
                <a:lnTo>
                  <a:pt x="4980949" y="3742317"/>
                </a:lnTo>
                <a:cubicBezTo>
                  <a:pt x="4980949" y="3730951"/>
                  <a:pt x="4995140" y="3719568"/>
                  <a:pt x="5008554" y="3688475"/>
                </a:cubicBezTo>
                <a:cubicBezTo>
                  <a:pt x="5022745" y="3658138"/>
                  <a:pt x="5001459" y="3629329"/>
                  <a:pt x="4977801" y="3610374"/>
                </a:cubicBezTo>
                <a:cubicBezTo>
                  <a:pt x="4953344" y="3590648"/>
                  <a:pt x="4953344" y="3584587"/>
                  <a:pt x="4953344" y="3570938"/>
                </a:cubicBezTo>
                <a:cubicBezTo>
                  <a:pt x="4953344" y="3556517"/>
                  <a:pt x="4960439" y="3536807"/>
                  <a:pt x="4936005" y="3523157"/>
                </a:cubicBezTo>
                <a:cubicBezTo>
                  <a:pt x="4880794" y="3503431"/>
                  <a:pt x="4891836" y="3500409"/>
                  <a:pt x="4905251" y="3483721"/>
                </a:cubicBezTo>
                <a:cubicBezTo>
                  <a:pt x="4919441" y="3466277"/>
                  <a:pt x="4894985" y="3444284"/>
                  <a:pt x="4887889" y="3421536"/>
                </a:cubicBezTo>
                <a:cubicBezTo>
                  <a:pt x="4880794" y="3399542"/>
                  <a:pt x="4832701" y="3388160"/>
                  <a:pt x="4812191" y="3348723"/>
                </a:cubicBezTo>
                <a:cubicBezTo>
                  <a:pt x="4791681" y="3309287"/>
                  <a:pt x="4749885" y="3357067"/>
                  <a:pt x="4723078" y="3362373"/>
                </a:cubicBezTo>
                <a:cubicBezTo>
                  <a:pt x="4695473" y="3368450"/>
                  <a:pt x="4657624" y="3309287"/>
                  <a:pt x="4636338" y="3286538"/>
                </a:cubicBezTo>
                <a:cubicBezTo>
                  <a:pt x="4615828" y="3264545"/>
                  <a:pt x="4553522" y="3250140"/>
                  <a:pt x="4515673" y="3236491"/>
                </a:cubicBezTo>
                <a:cubicBezTo>
                  <a:pt x="4477823" y="3222086"/>
                  <a:pt x="4488067" y="3171267"/>
                  <a:pt x="4484919" y="3140930"/>
                </a:cubicBezTo>
                <a:cubicBezTo>
                  <a:pt x="4481770" y="3109838"/>
                  <a:pt x="4439974" y="3143213"/>
                  <a:pt x="4406050" y="3157618"/>
                </a:cubicBezTo>
                <a:cubicBezTo>
                  <a:pt x="4371371" y="3171267"/>
                  <a:pt x="4361105" y="3159901"/>
                  <a:pt x="4357158" y="3137908"/>
                </a:cubicBezTo>
                <a:cubicBezTo>
                  <a:pt x="4354010" y="3115159"/>
                  <a:pt x="4298799" y="3115159"/>
                  <a:pt x="4233345" y="3081784"/>
                </a:cubicBezTo>
                <a:cubicBezTo>
                  <a:pt x="4167890" y="3047652"/>
                  <a:pt x="4161593" y="3078745"/>
                  <a:pt x="4140307" y="3101494"/>
                </a:cubicBezTo>
                <a:cubicBezTo>
                  <a:pt x="4119797" y="3123487"/>
                  <a:pt x="4051194" y="3095433"/>
                  <a:pt x="3999132" y="3087089"/>
                </a:cubicBezTo>
                <a:cubicBezTo>
                  <a:pt x="3947891" y="3078745"/>
                  <a:pt x="3940773" y="3106815"/>
                  <a:pt x="3885585" y="3126525"/>
                </a:cubicBezTo>
                <a:cubicBezTo>
                  <a:pt x="3830374" y="3146252"/>
                  <a:pt x="3837470" y="3149274"/>
                  <a:pt x="3802769" y="3143213"/>
                </a:cubicBezTo>
                <a:cubicBezTo>
                  <a:pt x="3768867" y="3137908"/>
                  <a:pt x="3741261" y="3112121"/>
                  <a:pt x="3713656" y="3075723"/>
                </a:cubicBezTo>
                <a:cubicBezTo>
                  <a:pt x="3686073" y="3039308"/>
                  <a:pt x="3664765" y="3059035"/>
                  <a:pt x="3623767" y="3055996"/>
                </a:cubicBezTo>
                <a:cubicBezTo>
                  <a:pt x="3582747" y="3053730"/>
                  <a:pt x="3540951" y="3022637"/>
                  <a:pt x="3496007" y="3016560"/>
                </a:cubicBezTo>
                <a:close/>
                <a:moveTo>
                  <a:pt x="3348046" y="2999590"/>
                </a:moveTo>
                <a:lnTo>
                  <a:pt x="3345430" y="3002669"/>
                </a:lnTo>
                <a:lnTo>
                  <a:pt x="3342929" y="3003540"/>
                </a:lnTo>
                <a:lnTo>
                  <a:pt x="3335512" y="3014342"/>
                </a:lnTo>
                <a:lnTo>
                  <a:pt x="3335331" y="3014554"/>
                </a:lnTo>
                <a:lnTo>
                  <a:pt x="3334800" y="3015378"/>
                </a:lnTo>
                <a:lnTo>
                  <a:pt x="3335512" y="3014342"/>
                </a:lnTo>
                <a:lnTo>
                  <a:pt x="3345430" y="3002669"/>
                </a:lnTo>
                <a:lnTo>
                  <a:pt x="3353015" y="3000025"/>
                </a:lnTo>
                <a:cubicBezTo>
                  <a:pt x="3357164" y="3000699"/>
                  <a:pt x="3362334" y="3003445"/>
                  <a:pt x="3369228" y="3008936"/>
                </a:cubicBezTo>
                <a:cubicBezTo>
                  <a:pt x="3383026" y="3020302"/>
                  <a:pt x="3403724" y="3021060"/>
                  <a:pt x="3426488" y="3019640"/>
                </a:cubicBezTo>
                <a:lnTo>
                  <a:pt x="3451743" y="3017688"/>
                </a:lnTo>
                <a:lnTo>
                  <a:pt x="3436073" y="3018087"/>
                </a:lnTo>
                <a:lnTo>
                  <a:pt x="3435971" y="3017928"/>
                </a:lnTo>
                <a:lnTo>
                  <a:pt x="3399199" y="3018658"/>
                </a:lnTo>
                <a:cubicBezTo>
                  <a:pt x="3387773" y="3017520"/>
                  <a:pt x="3377726" y="3014488"/>
                  <a:pt x="3369839" y="3008045"/>
                </a:cubicBezTo>
                <a:cubicBezTo>
                  <a:pt x="3359481" y="2999806"/>
                  <a:pt x="3353007" y="2997746"/>
                  <a:pt x="3348046" y="2999590"/>
                </a:cubicBezTo>
                <a:close/>
                <a:moveTo>
                  <a:pt x="7449007" y="2998276"/>
                </a:moveTo>
                <a:lnTo>
                  <a:pt x="7475930" y="3019564"/>
                </a:lnTo>
                <a:lnTo>
                  <a:pt x="7475983" y="3019582"/>
                </a:lnTo>
                <a:lnTo>
                  <a:pt x="7449433" y="2998481"/>
                </a:lnTo>
                <a:close/>
                <a:moveTo>
                  <a:pt x="6869724" y="2991896"/>
                </a:moveTo>
                <a:lnTo>
                  <a:pt x="6869457" y="2991920"/>
                </a:lnTo>
                <a:lnTo>
                  <a:pt x="6869189" y="2993970"/>
                </a:lnTo>
                <a:lnTo>
                  <a:pt x="6866985" y="3002504"/>
                </a:lnTo>
                <a:lnTo>
                  <a:pt x="6867443" y="3007293"/>
                </a:lnTo>
                <a:lnTo>
                  <a:pt x="6866962" y="3010971"/>
                </a:lnTo>
                <a:cubicBezTo>
                  <a:pt x="6867794" y="3018813"/>
                  <a:pt x="6869457" y="3026948"/>
                  <a:pt x="6869457" y="3031781"/>
                </a:cubicBezTo>
                <a:cubicBezTo>
                  <a:pt x="6869457" y="3044668"/>
                  <a:pt x="6869457" y="3041639"/>
                  <a:pt x="6869457" y="3066651"/>
                </a:cubicBezTo>
                <a:lnTo>
                  <a:pt x="6865996" y="3080209"/>
                </a:lnTo>
                <a:lnTo>
                  <a:pt x="6866355" y="3079875"/>
                </a:lnTo>
                <a:cubicBezTo>
                  <a:pt x="6868560" y="3076581"/>
                  <a:pt x="6869939" y="3072268"/>
                  <a:pt x="6869939" y="3065822"/>
                </a:cubicBezTo>
                <a:cubicBezTo>
                  <a:pt x="6869939" y="3040796"/>
                  <a:pt x="6869939" y="3043831"/>
                  <a:pt x="6869939" y="3030944"/>
                </a:cubicBezTo>
                <a:cubicBezTo>
                  <a:pt x="6869939" y="3027720"/>
                  <a:pt x="6869200" y="3023027"/>
                  <a:pt x="6868462" y="3017931"/>
                </a:cubicBezTo>
                <a:lnTo>
                  <a:pt x="6867443" y="3007293"/>
                </a:lnTo>
                <a:lnTo>
                  <a:pt x="6869189" y="2993970"/>
                </a:lnTo>
                <a:close/>
                <a:moveTo>
                  <a:pt x="6414515" y="2971478"/>
                </a:moveTo>
                <a:lnTo>
                  <a:pt x="6419927" y="2975689"/>
                </a:lnTo>
                <a:cubicBezTo>
                  <a:pt x="6428602" y="2979102"/>
                  <a:pt x="6434862" y="2979908"/>
                  <a:pt x="6439372" y="2978759"/>
                </a:cubicBezTo>
                <a:lnTo>
                  <a:pt x="6439436" y="2978697"/>
                </a:lnTo>
                <a:lnTo>
                  <a:pt x="6420647" y="2975728"/>
                </a:lnTo>
                <a:close/>
                <a:moveTo>
                  <a:pt x="6368121" y="2948950"/>
                </a:moveTo>
                <a:lnTo>
                  <a:pt x="6367549" y="2949374"/>
                </a:lnTo>
                <a:lnTo>
                  <a:pt x="6364246" y="2953677"/>
                </a:lnTo>
                <a:close/>
                <a:moveTo>
                  <a:pt x="6385861" y="2947186"/>
                </a:moveTo>
                <a:lnTo>
                  <a:pt x="6393505" y="2955132"/>
                </a:lnTo>
                <a:lnTo>
                  <a:pt x="6395776" y="2956899"/>
                </a:lnTo>
                <a:lnTo>
                  <a:pt x="6386853" y="2947478"/>
                </a:lnTo>
                <a:close/>
                <a:moveTo>
                  <a:pt x="6374868" y="2943946"/>
                </a:moveTo>
                <a:lnTo>
                  <a:pt x="6373099" y="2945258"/>
                </a:lnTo>
                <a:lnTo>
                  <a:pt x="6375139" y="2944026"/>
                </a:lnTo>
                <a:close/>
                <a:moveTo>
                  <a:pt x="6468446" y="2919317"/>
                </a:moveTo>
                <a:lnTo>
                  <a:pt x="6467839" y="2919362"/>
                </a:lnTo>
                <a:lnTo>
                  <a:pt x="6492480" y="2930971"/>
                </a:lnTo>
                <a:lnTo>
                  <a:pt x="6492942" y="2930866"/>
                </a:lnTo>
                <a:close/>
                <a:moveTo>
                  <a:pt x="7314631" y="2853530"/>
                </a:moveTo>
                <a:lnTo>
                  <a:pt x="7310696" y="2859194"/>
                </a:lnTo>
                <a:lnTo>
                  <a:pt x="7310686" y="2859226"/>
                </a:lnTo>
                <a:close/>
                <a:moveTo>
                  <a:pt x="7369184" y="2842896"/>
                </a:moveTo>
                <a:lnTo>
                  <a:pt x="7372697" y="2863351"/>
                </a:lnTo>
                <a:cubicBezTo>
                  <a:pt x="7372697" y="2880801"/>
                  <a:pt x="7372697" y="2899757"/>
                  <a:pt x="7382948" y="2911885"/>
                </a:cubicBezTo>
                <a:cubicBezTo>
                  <a:pt x="7393189" y="2924783"/>
                  <a:pt x="7382948" y="2941463"/>
                  <a:pt x="7370333" y="2949808"/>
                </a:cubicBezTo>
                <a:cubicBezTo>
                  <a:pt x="7356940" y="2958902"/>
                  <a:pt x="7364818" y="2981651"/>
                  <a:pt x="7382948" y="2998332"/>
                </a:cubicBezTo>
                <a:cubicBezTo>
                  <a:pt x="7392008" y="3007057"/>
                  <a:pt x="7399689" y="3012365"/>
                  <a:pt x="7407076" y="3013122"/>
                </a:cubicBezTo>
                <a:lnTo>
                  <a:pt x="7407245" y="3013085"/>
                </a:lnTo>
                <a:lnTo>
                  <a:pt x="7383838" y="2998672"/>
                </a:lnTo>
                <a:cubicBezTo>
                  <a:pt x="7365796" y="2981982"/>
                  <a:pt x="7357953" y="2959228"/>
                  <a:pt x="7371287" y="2950126"/>
                </a:cubicBezTo>
                <a:cubicBezTo>
                  <a:pt x="7383838" y="2941781"/>
                  <a:pt x="7394035" y="2925093"/>
                  <a:pt x="7383838" y="2912197"/>
                </a:cubicBezTo>
                <a:cubicBezTo>
                  <a:pt x="7373641" y="2900061"/>
                  <a:pt x="7373641" y="2881098"/>
                  <a:pt x="7373641" y="2863651"/>
                </a:cubicBezTo>
                <a:cubicBezTo>
                  <a:pt x="7373641" y="2857203"/>
                  <a:pt x="7373248" y="2850756"/>
                  <a:pt x="7371581" y="2845541"/>
                </a:cubicBezTo>
                <a:close/>
                <a:moveTo>
                  <a:pt x="7124473" y="2816980"/>
                </a:moveTo>
                <a:lnTo>
                  <a:pt x="7124474" y="2817104"/>
                </a:lnTo>
                <a:cubicBezTo>
                  <a:pt x="7124474" y="2836060"/>
                  <a:pt x="7145746" y="2848947"/>
                  <a:pt x="7163087" y="2863351"/>
                </a:cubicBezTo>
                <a:cubicBezTo>
                  <a:pt x="7181207" y="2878524"/>
                  <a:pt x="7207215" y="2873972"/>
                  <a:pt x="7235586" y="2865627"/>
                </a:cubicBezTo>
                <a:cubicBezTo>
                  <a:pt x="7263948" y="2857292"/>
                  <a:pt x="7271835" y="2863351"/>
                  <a:pt x="7287592" y="2876248"/>
                </a:cubicBezTo>
                <a:cubicBezTo>
                  <a:pt x="7295077" y="2882692"/>
                  <a:pt x="7300791" y="2882123"/>
                  <a:pt x="7304634" y="2878142"/>
                </a:cubicBezTo>
                <a:lnTo>
                  <a:pt x="7304737" y="2877814"/>
                </a:lnTo>
                <a:lnTo>
                  <a:pt x="7297706" y="2880717"/>
                </a:lnTo>
                <a:cubicBezTo>
                  <a:pt x="7294857" y="2880551"/>
                  <a:pt x="7291551" y="2879083"/>
                  <a:pt x="7287801" y="2875863"/>
                </a:cubicBezTo>
                <a:cubicBezTo>
                  <a:pt x="7272009" y="2862983"/>
                  <a:pt x="7264114" y="2856922"/>
                  <a:pt x="7235689" y="2865258"/>
                </a:cubicBezTo>
                <a:cubicBezTo>
                  <a:pt x="7207265" y="2873591"/>
                  <a:pt x="7181211" y="2878138"/>
                  <a:pt x="7163052" y="2862983"/>
                </a:cubicBezTo>
                <a:cubicBezTo>
                  <a:pt x="7154367" y="2855786"/>
                  <a:pt x="7144695" y="2848967"/>
                  <a:pt x="7137193" y="2841580"/>
                </a:cubicBezTo>
                <a:close/>
                <a:moveTo>
                  <a:pt x="6876752" y="2805678"/>
                </a:moveTo>
                <a:lnTo>
                  <a:pt x="6876553" y="2805901"/>
                </a:lnTo>
                <a:cubicBezTo>
                  <a:pt x="6869653" y="2812154"/>
                  <a:pt x="6868323" y="2817175"/>
                  <a:pt x="6870591" y="2821190"/>
                </a:cubicBezTo>
                <a:lnTo>
                  <a:pt x="6880569" y="2827096"/>
                </a:lnTo>
                <a:lnTo>
                  <a:pt x="6881404" y="2827696"/>
                </a:lnTo>
                <a:lnTo>
                  <a:pt x="6881728" y="2827782"/>
                </a:lnTo>
                <a:lnTo>
                  <a:pt x="6886217" y="2830439"/>
                </a:lnTo>
                <a:cubicBezTo>
                  <a:pt x="6901201" y="2834892"/>
                  <a:pt x="6922691" y="2836218"/>
                  <a:pt x="6934914" y="2836218"/>
                </a:cubicBezTo>
                <a:cubicBezTo>
                  <a:pt x="6959366" y="2836218"/>
                  <a:pt x="6953840" y="2850630"/>
                  <a:pt x="6953840" y="2863506"/>
                </a:cubicBezTo>
                <a:cubicBezTo>
                  <a:pt x="6953840" y="2875642"/>
                  <a:pt x="6953840" y="2878670"/>
                  <a:pt x="6971190" y="2898377"/>
                </a:cubicBezTo>
                <a:cubicBezTo>
                  <a:pt x="6979868" y="2908230"/>
                  <a:pt x="6980263" y="2917705"/>
                  <a:pt x="6978095" y="2926328"/>
                </a:cubicBezTo>
                <a:lnTo>
                  <a:pt x="6969773" y="2948736"/>
                </a:lnTo>
                <a:lnTo>
                  <a:pt x="6970022" y="2948291"/>
                </a:lnTo>
                <a:cubicBezTo>
                  <a:pt x="6973173" y="2935393"/>
                  <a:pt x="6988930" y="2917196"/>
                  <a:pt x="6971597" y="2897481"/>
                </a:cubicBezTo>
                <a:cubicBezTo>
                  <a:pt x="6954256" y="2877766"/>
                  <a:pt x="6954256" y="2874731"/>
                  <a:pt x="6954256" y="2862592"/>
                </a:cubicBezTo>
                <a:cubicBezTo>
                  <a:pt x="6954256" y="2849705"/>
                  <a:pt x="6959771" y="2835301"/>
                  <a:pt x="6935348" y="2835301"/>
                </a:cubicBezTo>
                <a:cubicBezTo>
                  <a:pt x="6926186" y="2835301"/>
                  <a:pt x="6911816" y="2834555"/>
                  <a:pt x="6898886" y="2832301"/>
                </a:cubicBezTo>
                <a:lnTo>
                  <a:pt x="6881728" y="2827782"/>
                </a:lnTo>
                <a:lnTo>
                  <a:pt x="6880569" y="2827096"/>
                </a:lnTo>
                <a:lnTo>
                  <a:pt x="6871070" y="2820262"/>
                </a:lnTo>
                <a:close/>
                <a:moveTo>
                  <a:pt x="6611604" y="2789636"/>
                </a:moveTo>
                <a:cubicBezTo>
                  <a:pt x="6603921" y="2789113"/>
                  <a:pt x="6596682" y="2789561"/>
                  <a:pt x="6590527" y="2791373"/>
                </a:cubicBezTo>
                <a:lnTo>
                  <a:pt x="6590495" y="2791394"/>
                </a:lnTo>
                <a:lnTo>
                  <a:pt x="6610978" y="2789703"/>
                </a:lnTo>
                <a:cubicBezTo>
                  <a:pt x="6626356" y="2790745"/>
                  <a:pt x="6643508" y="2795671"/>
                  <a:pt x="6657308" y="2801358"/>
                </a:cubicBezTo>
                <a:cubicBezTo>
                  <a:pt x="6664209" y="2804201"/>
                  <a:pt x="6670272" y="2804059"/>
                  <a:pt x="6675645" y="2801940"/>
                </a:cubicBezTo>
                <a:lnTo>
                  <a:pt x="6675747" y="2801859"/>
                </a:lnTo>
                <a:lnTo>
                  <a:pt x="6657909" y="2801288"/>
                </a:lnTo>
                <a:cubicBezTo>
                  <a:pt x="6644113" y="2795611"/>
                  <a:pt x="6626970" y="2790681"/>
                  <a:pt x="6611604" y="2789636"/>
                </a:cubicBezTo>
                <a:close/>
                <a:moveTo>
                  <a:pt x="7434607" y="2789619"/>
                </a:moveTo>
                <a:lnTo>
                  <a:pt x="7426857" y="2811083"/>
                </a:lnTo>
                <a:cubicBezTo>
                  <a:pt x="7419455" y="2815819"/>
                  <a:pt x="7407810" y="2817902"/>
                  <a:pt x="7393599" y="2816764"/>
                </a:cubicBezTo>
                <a:cubicBezTo>
                  <a:pt x="7382545" y="2816009"/>
                  <a:pt x="7370700" y="2824342"/>
                  <a:pt x="7361225" y="2834192"/>
                </a:cubicBezTo>
                <a:cubicBezTo>
                  <a:pt x="7358067" y="2833433"/>
                  <a:pt x="7354121" y="2832678"/>
                  <a:pt x="7349383" y="2834192"/>
                </a:cubicBezTo>
                <a:cubicBezTo>
                  <a:pt x="7339119" y="2836086"/>
                  <a:pt x="7329447" y="2838548"/>
                  <a:pt x="7322341" y="2842431"/>
                </a:cubicBezTo>
                <a:lnTo>
                  <a:pt x="7322100" y="2842779"/>
                </a:lnTo>
                <a:lnTo>
                  <a:pt x="7349062" y="2834542"/>
                </a:lnTo>
                <a:cubicBezTo>
                  <a:pt x="7354380" y="2833404"/>
                  <a:pt x="7358516" y="2833593"/>
                  <a:pt x="7361729" y="2834778"/>
                </a:cubicBezTo>
                <a:lnTo>
                  <a:pt x="7362201" y="2835189"/>
                </a:lnTo>
                <a:lnTo>
                  <a:pt x="7361873" y="2834827"/>
                </a:lnTo>
                <a:cubicBezTo>
                  <a:pt x="7371287" y="2824966"/>
                  <a:pt x="7383054" y="2816621"/>
                  <a:pt x="7394035" y="2817380"/>
                </a:cubicBezTo>
                <a:cubicBezTo>
                  <a:pt x="7422273" y="2819655"/>
                  <a:pt x="7440315" y="2809038"/>
                  <a:pt x="7434824" y="2790072"/>
                </a:cubicBezTo>
                <a:close/>
                <a:moveTo>
                  <a:pt x="6891730" y="2785371"/>
                </a:moveTo>
                <a:lnTo>
                  <a:pt x="6891539" y="2785629"/>
                </a:lnTo>
                <a:lnTo>
                  <a:pt x="6889375" y="2791098"/>
                </a:lnTo>
                <a:lnTo>
                  <a:pt x="6889541" y="2790911"/>
                </a:lnTo>
                <a:close/>
                <a:moveTo>
                  <a:pt x="4546794" y="2773740"/>
                </a:moveTo>
                <a:lnTo>
                  <a:pt x="4547042" y="2774134"/>
                </a:lnTo>
                <a:lnTo>
                  <a:pt x="4557728" y="2796935"/>
                </a:lnTo>
                <a:lnTo>
                  <a:pt x="4557469" y="2834554"/>
                </a:lnTo>
                <a:cubicBezTo>
                  <a:pt x="4553522" y="2864891"/>
                  <a:pt x="4519619" y="2870952"/>
                  <a:pt x="4492014" y="2879296"/>
                </a:cubicBezTo>
                <a:cubicBezTo>
                  <a:pt x="4464409" y="2887640"/>
                  <a:pt x="4436826" y="2935420"/>
                  <a:pt x="4433655" y="2949825"/>
                </a:cubicBezTo>
                <a:lnTo>
                  <a:pt x="4434379" y="2950600"/>
                </a:lnTo>
                <a:lnTo>
                  <a:pt x="4440892" y="2934773"/>
                </a:lnTo>
                <a:cubicBezTo>
                  <a:pt x="4451267" y="2914870"/>
                  <a:pt x="4471962" y="2886431"/>
                  <a:pt x="4492657" y="2880159"/>
                </a:cubicBezTo>
                <a:cubicBezTo>
                  <a:pt x="4520251" y="2871823"/>
                  <a:pt x="4554140" y="2865758"/>
                  <a:pt x="4558062" y="2835434"/>
                </a:cubicBezTo>
                <a:cubicBezTo>
                  <a:pt x="4559250" y="2823771"/>
                  <a:pt x="4560988" y="2812537"/>
                  <a:pt x="4560163" y="2802130"/>
                </a:cubicBezTo>
                <a:lnTo>
                  <a:pt x="4557728" y="2796935"/>
                </a:lnTo>
                <a:lnTo>
                  <a:pt x="4557768" y="2791140"/>
                </a:lnTo>
                <a:lnTo>
                  <a:pt x="4547042" y="2774134"/>
                </a:lnTo>
                <a:lnTo>
                  <a:pt x="4546881" y="2773790"/>
                </a:lnTo>
                <a:close/>
                <a:moveTo>
                  <a:pt x="6718839" y="2747994"/>
                </a:moveTo>
                <a:lnTo>
                  <a:pt x="6718699" y="2748128"/>
                </a:lnTo>
                <a:lnTo>
                  <a:pt x="6719854" y="2748282"/>
                </a:lnTo>
                <a:lnTo>
                  <a:pt x="6732297" y="2751821"/>
                </a:lnTo>
                <a:lnTo>
                  <a:pt x="6754312" y="2768002"/>
                </a:lnTo>
                <a:cubicBezTo>
                  <a:pt x="6758649" y="2771414"/>
                  <a:pt x="6763628" y="2772931"/>
                  <a:pt x="6768705" y="2772979"/>
                </a:cubicBezTo>
                <a:lnTo>
                  <a:pt x="6769154" y="2772864"/>
                </a:lnTo>
                <a:lnTo>
                  <a:pt x="6754865" y="2767917"/>
                </a:lnTo>
                <a:cubicBezTo>
                  <a:pt x="6748362" y="2762517"/>
                  <a:pt x="6741859" y="2756798"/>
                  <a:pt x="6735730" y="2752798"/>
                </a:cubicBezTo>
                <a:lnTo>
                  <a:pt x="6732297" y="2751821"/>
                </a:lnTo>
                <a:lnTo>
                  <a:pt x="6729175" y="2749526"/>
                </a:lnTo>
                <a:lnTo>
                  <a:pt x="6719854" y="2748282"/>
                </a:lnTo>
                <a:close/>
                <a:moveTo>
                  <a:pt x="6860881" y="2730802"/>
                </a:moveTo>
                <a:lnTo>
                  <a:pt x="6822949" y="2732861"/>
                </a:lnTo>
                <a:lnTo>
                  <a:pt x="6822533" y="2732942"/>
                </a:lnTo>
                <a:lnTo>
                  <a:pt x="6860779" y="2730865"/>
                </a:lnTo>
                <a:close/>
                <a:moveTo>
                  <a:pt x="6873263" y="2722303"/>
                </a:moveTo>
                <a:lnTo>
                  <a:pt x="6863719" y="2729056"/>
                </a:lnTo>
                <a:lnTo>
                  <a:pt x="6872967" y="2723366"/>
                </a:lnTo>
                <a:close/>
                <a:moveTo>
                  <a:pt x="6902547" y="2713582"/>
                </a:moveTo>
                <a:lnTo>
                  <a:pt x="6905733" y="2730102"/>
                </a:lnTo>
                <a:cubicBezTo>
                  <a:pt x="6908892" y="2748295"/>
                  <a:pt x="6930185" y="2732379"/>
                  <a:pt x="6942016" y="2753600"/>
                </a:cubicBezTo>
                <a:lnTo>
                  <a:pt x="6944318" y="2765448"/>
                </a:lnTo>
                <a:lnTo>
                  <a:pt x="6944839" y="2765001"/>
                </a:lnTo>
                <a:cubicBezTo>
                  <a:pt x="6945983" y="2761931"/>
                  <a:pt x="6945393" y="2757948"/>
                  <a:pt x="6942438" y="2752637"/>
                </a:cubicBezTo>
                <a:cubicBezTo>
                  <a:pt x="6930621" y="2731405"/>
                  <a:pt x="6909340" y="2747337"/>
                  <a:pt x="6906189" y="2729139"/>
                </a:cubicBezTo>
                <a:close/>
                <a:moveTo>
                  <a:pt x="6876571" y="2709147"/>
                </a:moveTo>
                <a:lnTo>
                  <a:pt x="6876079" y="2712176"/>
                </a:lnTo>
                <a:lnTo>
                  <a:pt x="6876652" y="2710114"/>
                </a:lnTo>
                <a:close/>
                <a:moveTo>
                  <a:pt x="7448614" y="2707481"/>
                </a:moveTo>
                <a:lnTo>
                  <a:pt x="7454394" y="2711448"/>
                </a:lnTo>
                <a:cubicBezTo>
                  <a:pt x="7448077" y="2719784"/>
                  <a:pt x="7441761" y="2727361"/>
                  <a:pt x="7429916" y="2738725"/>
                </a:cubicBezTo>
                <a:cubicBezTo>
                  <a:pt x="7419653" y="2749333"/>
                  <a:pt x="7419653" y="2757288"/>
                  <a:pt x="7422811" y="2764960"/>
                </a:cubicBezTo>
                <a:lnTo>
                  <a:pt x="7423050" y="2765456"/>
                </a:lnTo>
                <a:lnTo>
                  <a:pt x="7421587" y="2753486"/>
                </a:lnTo>
                <a:cubicBezTo>
                  <a:pt x="7422469" y="2749207"/>
                  <a:pt x="7425018" y="2744561"/>
                  <a:pt x="7430117" y="2739250"/>
                </a:cubicBezTo>
                <a:cubicBezTo>
                  <a:pt x="7441883" y="2727873"/>
                  <a:pt x="7448160" y="2720287"/>
                  <a:pt x="7454434" y="2711945"/>
                </a:cubicBezTo>
                <a:cubicBezTo>
                  <a:pt x="7459925" y="2714220"/>
                  <a:pt x="7465416" y="2715736"/>
                  <a:pt x="7474045" y="2716496"/>
                </a:cubicBezTo>
                <a:lnTo>
                  <a:pt x="7503655" y="2726823"/>
                </a:lnTo>
                <a:lnTo>
                  <a:pt x="7503611" y="2726668"/>
                </a:lnTo>
                <a:cubicBezTo>
                  <a:pt x="7498588" y="2720981"/>
                  <a:pt x="7487753" y="2717380"/>
                  <a:pt x="7473567" y="2716242"/>
                </a:cubicBezTo>
                <a:close/>
                <a:moveTo>
                  <a:pt x="7181532" y="2681532"/>
                </a:moveTo>
                <a:lnTo>
                  <a:pt x="7181527" y="2681539"/>
                </a:lnTo>
                <a:cubicBezTo>
                  <a:pt x="7178524" y="2692322"/>
                  <a:pt x="7182710" y="2705331"/>
                  <a:pt x="7187587" y="2715166"/>
                </a:cubicBezTo>
                <a:lnTo>
                  <a:pt x="7194603" y="2726854"/>
                </a:lnTo>
                <a:lnTo>
                  <a:pt x="7194632" y="2726603"/>
                </a:lnTo>
                <a:cubicBezTo>
                  <a:pt x="7190684" y="2721299"/>
                  <a:pt x="7184171" y="2710123"/>
                  <a:pt x="7181605" y="2698474"/>
                </a:cubicBezTo>
                <a:close/>
                <a:moveTo>
                  <a:pt x="6875461" y="2680322"/>
                </a:moveTo>
                <a:lnTo>
                  <a:pt x="6875462" y="2681603"/>
                </a:lnTo>
                <a:lnTo>
                  <a:pt x="6890651" y="2690669"/>
                </a:lnTo>
                <a:lnTo>
                  <a:pt x="6901604" y="2709555"/>
                </a:lnTo>
                <a:lnTo>
                  <a:pt x="6899885" y="2702213"/>
                </a:lnTo>
                <a:cubicBezTo>
                  <a:pt x="6897915" y="2697758"/>
                  <a:pt x="6895157" y="2693492"/>
                  <a:pt x="6891118" y="2689678"/>
                </a:cubicBezTo>
                <a:close/>
                <a:moveTo>
                  <a:pt x="6822515" y="2615702"/>
                </a:moveTo>
                <a:lnTo>
                  <a:pt x="6822252" y="2616157"/>
                </a:lnTo>
                <a:cubicBezTo>
                  <a:pt x="6824424" y="2622132"/>
                  <a:pt x="6830540" y="2629907"/>
                  <a:pt x="6837645" y="2641275"/>
                </a:cubicBezTo>
                <a:lnTo>
                  <a:pt x="6843176" y="2646375"/>
                </a:lnTo>
                <a:lnTo>
                  <a:pt x="6849633" y="2653308"/>
                </a:lnTo>
                <a:lnTo>
                  <a:pt x="6852615" y="2655076"/>
                </a:lnTo>
                <a:lnTo>
                  <a:pt x="6856325" y="2658496"/>
                </a:lnTo>
                <a:cubicBezTo>
                  <a:pt x="6862969" y="2662317"/>
                  <a:pt x="6869240" y="2664806"/>
                  <a:pt x="6872766" y="2667722"/>
                </a:cubicBezTo>
                <a:lnTo>
                  <a:pt x="6875370" y="2674425"/>
                </a:lnTo>
                <a:lnTo>
                  <a:pt x="6875454" y="2673777"/>
                </a:lnTo>
                <a:cubicBezTo>
                  <a:pt x="6877030" y="2668093"/>
                  <a:pt x="6870922" y="2665250"/>
                  <a:pt x="6862746" y="2661080"/>
                </a:cubicBezTo>
                <a:lnTo>
                  <a:pt x="6852615" y="2655076"/>
                </a:lnTo>
                <a:lnTo>
                  <a:pt x="6843176" y="2646375"/>
                </a:lnTo>
                <a:lnTo>
                  <a:pt x="6837629" y="2640417"/>
                </a:lnTo>
                <a:close/>
                <a:moveTo>
                  <a:pt x="7246144" y="2610336"/>
                </a:moveTo>
                <a:lnTo>
                  <a:pt x="7246025" y="2610460"/>
                </a:lnTo>
                <a:cubicBezTo>
                  <a:pt x="7244055" y="2615957"/>
                  <a:pt x="7244646" y="2622214"/>
                  <a:pt x="7243464" y="2633588"/>
                </a:cubicBezTo>
                <a:lnTo>
                  <a:pt x="7237753" y="2646533"/>
                </a:lnTo>
                <a:lnTo>
                  <a:pt x="7237786" y="2646514"/>
                </a:lnTo>
                <a:cubicBezTo>
                  <a:pt x="7240920" y="2643400"/>
                  <a:pt x="7242993" y="2639280"/>
                  <a:pt x="7243585" y="2633408"/>
                </a:cubicBezTo>
                <a:cubicBezTo>
                  <a:pt x="7244177" y="2627726"/>
                  <a:pt x="7244325" y="2623322"/>
                  <a:pt x="7244571" y="2619652"/>
                </a:cubicBezTo>
                <a:close/>
                <a:moveTo>
                  <a:pt x="7263999" y="2591856"/>
                </a:moveTo>
                <a:lnTo>
                  <a:pt x="7263948" y="2591883"/>
                </a:lnTo>
                <a:lnTo>
                  <a:pt x="7255761" y="2600368"/>
                </a:lnTo>
                <a:close/>
                <a:moveTo>
                  <a:pt x="6830576" y="2550425"/>
                </a:moveTo>
                <a:lnTo>
                  <a:pt x="6830522" y="2551023"/>
                </a:lnTo>
                <a:cubicBezTo>
                  <a:pt x="6828561" y="2565063"/>
                  <a:pt x="6832897" y="2575684"/>
                  <a:pt x="6835555" y="2583836"/>
                </a:cubicBezTo>
                <a:lnTo>
                  <a:pt x="6837167" y="2593610"/>
                </a:lnTo>
                <a:lnTo>
                  <a:pt x="6837296" y="2593467"/>
                </a:lnTo>
                <a:cubicBezTo>
                  <a:pt x="6837801" y="2590505"/>
                  <a:pt x="6836890" y="2587045"/>
                  <a:pt x="6835561" y="2582969"/>
                </a:cubicBezTo>
                <a:close/>
                <a:moveTo>
                  <a:pt x="6974185" y="2427742"/>
                </a:moveTo>
                <a:lnTo>
                  <a:pt x="6974055" y="2450358"/>
                </a:lnTo>
                <a:lnTo>
                  <a:pt x="6974090" y="2451102"/>
                </a:lnTo>
                <a:lnTo>
                  <a:pt x="6974223" y="2427809"/>
                </a:lnTo>
                <a:close/>
                <a:moveTo>
                  <a:pt x="7506053" y="2339018"/>
                </a:moveTo>
                <a:lnTo>
                  <a:pt x="7505089" y="2367421"/>
                </a:lnTo>
                <a:cubicBezTo>
                  <a:pt x="7505089" y="2380314"/>
                  <a:pt x="7505089" y="2388843"/>
                  <a:pt x="7508142" y="2395572"/>
                </a:cubicBezTo>
                <a:lnTo>
                  <a:pt x="7508220" y="2395636"/>
                </a:lnTo>
                <a:lnTo>
                  <a:pt x="7505252" y="2368278"/>
                </a:lnTo>
                <a:cubicBezTo>
                  <a:pt x="7505252" y="2355761"/>
                  <a:pt x="7507024" y="2346656"/>
                  <a:pt x="7506237" y="2339260"/>
                </a:cubicBezTo>
                <a:close/>
                <a:moveTo>
                  <a:pt x="7268051" y="2320103"/>
                </a:moveTo>
                <a:lnTo>
                  <a:pt x="7267991" y="2320480"/>
                </a:lnTo>
                <a:cubicBezTo>
                  <a:pt x="7269574" y="2331862"/>
                  <a:pt x="7273711" y="2340398"/>
                  <a:pt x="7277947" y="2348173"/>
                </a:cubicBezTo>
                <a:lnTo>
                  <a:pt x="7288299" y="2370862"/>
                </a:lnTo>
                <a:lnTo>
                  <a:pt x="7288380" y="2370456"/>
                </a:lnTo>
                <a:cubicBezTo>
                  <a:pt x="7286411" y="2362116"/>
                  <a:pt x="7282077" y="2355100"/>
                  <a:pt x="7277842" y="2347327"/>
                </a:cubicBezTo>
                <a:close/>
                <a:moveTo>
                  <a:pt x="7708360" y="2250047"/>
                </a:moveTo>
                <a:lnTo>
                  <a:pt x="7707734" y="2250052"/>
                </a:lnTo>
                <a:cubicBezTo>
                  <a:pt x="7701924" y="2252423"/>
                  <a:pt x="7697203" y="2258681"/>
                  <a:pt x="7694450" y="2264373"/>
                </a:cubicBezTo>
                <a:cubicBezTo>
                  <a:pt x="7689701" y="2275755"/>
                  <a:pt x="7670778" y="2290904"/>
                  <a:pt x="7691284" y="2300762"/>
                </a:cubicBezTo>
                <a:cubicBezTo>
                  <a:pt x="7711791" y="2310621"/>
                  <a:pt x="7704667" y="2318209"/>
                  <a:pt x="7704667" y="2330339"/>
                </a:cubicBezTo>
                <a:cubicBezTo>
                  <a:pt x="7704667" y="2343244"/>
                  <a:pt x="7698371" y="2364485"/>
                  <a:pt x="7717295" y="2389492"/>
                </a:cubicBezTo>
                <a:cubicBezTo>
                  <a:pt x="7736218" y="2414522"/>
                  <a:pt x="7744889" y="2425904"/>
                  <a:pt x="7727548" y="2444098"/>
                </a:cubicBezTo>
                <a:cubicBezTo>
                  <a:pt x="7721216" y="2450939"/>
                  <a:pt x="7714129" y="2458499"/>
                  <a:pt x="7708625" y="2466862"/>
                </a:cubicBezTo>
                <a:lnTo>
                  <a:pt x="7707727" y="2466976"/>
                </a:lnTo>
                <a:lnTo>
                  <a:pt x="7693722" y="2487234"/>
                </a:lnTo>
                <a:cubicBezTo>
                  <a:pt x="7689683" y="2494438"/>
                  <a:pt x="7686727" y="2501643"/>
                  <a:pt x="7685540" y="2508471"/>
                </a:cubicBezTo>
                <a:cubicBezTo>
                  <a:pt x="7682389" y="2528944"/>
                  <a:pt x="7642988" y="2528944"/>
                  <a:pt x="7661905" y="2556235"/>
                </a:cubicBezTo>
                <a:cubicBezTo>
                  <a:pt x="7671359" y="2569507"/>
                  <a:pt x="7679043" y="2576522"/>
                  <a:pt x="7687416" y="2580504"/>
                </a:cubicBezTo>
                <a:lnTo>
                  <a:pt x="7688279" y="2580680"/>
                </a:lnTo>
                <a:lnTo>
                  <a:pt x="7676024" y="2572113"/>
                </a:lnTo>
                <a:cubicBezTo>
                  <a:pt x="7671873" y="2568208"/>
                  <a:pt x="7667587" y="2563144"/>
                  <a:pt x="7662857" y="2556518"/>
                </a:cubicBezTo>
                <a:cubicBezTo>
                  <a:pt x="7643947" y="2529253"/>
                  <a:pt x="7683352" y="2529253"/>
                  <a:pt x="7686512" y="2508809"/>
                </a:cubicBezTo>
                <a:cubicBezTo>
                  <a:pt x="7690450" y="2487604"/>
                  <a:pt x="7710945" y="2461852"/>
                  <a:pt x="7728289" y="2443681"/>
                </a:cubicBezTo>
                <a:cubicBezTo>
                  <a:pt x="7745634" y="2425501"/>
                  <a:pt x="7736962" y="2414142"/>
                  <a:pt x="7718042" y="2389156"/>
                </a:cubicBezTo>
                <a:cubicBezTo>
                  <a:pt x="7699122" y="2364164"/>
                  <a:pt x="7705432" y="2342959"/>
                  <a:pt x="7705432" y="2330088"/>
                </a:cubicBezTo>
                <a:cubicBezTo>
                  <a:pt x="7705432" y="2317977"/>
                  <a:pt x="7712520" y="2310404"/>
                  <a:pt x="7692025" y="2300558"/>
                </a:cubicBezTo>
                <a:cubicBezTo>
                  <a:pt x="7671530" y="2290711"/>
                  <a:pt x="7690450" y="2275565"/>
                  <a:pt x="7695184" y="2264206"/>
                </a:cubicBezTo>
                <a:close/>
                <a:moveTo>
                  <a:pt x="8692238" y="2188218"/>
                </a:moveTo>
                <a:lnTo>
                  <a:pt x="8692243" y="2188238"/>
                </a:lnTo>
                <a:lnTo>
                  <a:pt x="8692312" y="2188329"/>
                </a:lnTo>
                <a:lnTo>
                  <a:pt x="8709199" y="2213827"/>
                </a:lnTo>
                <a:lnTo>
                  <a:pt x="8715780" y="2219660"/>
                </a:lnTo>
                <a:lnTo>
                  <a:pt x="8720762" y="2226311"/>
                </a:lnTo>
                <a:cubicBezTo>
                  <a:pt x="8732263" y="2237510"/>
                  <a:pt x="8744788" y="2247164"/>
                  <a:pt x="8755427" y="2255114"/>
                </a:cubicBezTo>
                <a:lnTo>
                  <a:pt x="8786226" y="2282920"/>
                </a:lnTo>
                <a:lnTo>
                  <a:pt x="8786062" y="2282480"/>
                </a:lnTo>
                <a:cubicBezTo>
                  <a:pt x="8779360" y="2273862"/>
                  <a:pt x="8769110" y="2264960"/>
                  <a:pt x="8754921" y="2254355"/>
                </a:cubicBezTo>
                <a:lnTo>
                  <a:pt x="8715780" y="2219660"/>
                </a:lnTo>
                <a:lnTo>
                  <a:pt x="8692312" y="2188329"/>
                </a:lnTo>
                <a:close/>
                <a:moveTo>
                  <a:pt x="8011992" y="2165403"/>
                </a:moveTo>
                <a:cubicBezTo>
                  <a:pt x="8006569" y="2166352"/>
                  <a:pt x="8002621" y="2169578"/>
                  <a:pt x="8001038" y="2178689"/>
                </a:cubicBezTo>
                <a:cubicBezTo>
                  <a:pt x="7997908" y="2196884"/>
                  <a:pt x="7990821" y="2213556"/>
                  <a:pt x="7968731" y="2223415"/>
                </a:cubicBezTo>
                <a:cubicBezTo>
                  <a:pt x="7945887" y="2233273"/>
                  <a:pt x="7937216" y="2231002"/>
                  <a:pt x="7923797" y="2246179"/>
                </a:cubicBezTo>
                <a:cubicBezTo>
                  <a:pt x="7909623" y="2261327"/>
                  <a:pt x="7877316" y="2284091"/>
                  <a:pt x="7871776" y="2303809"/>
                </a:cubicBezTo>
                <a:cubicBezTo>
                  <a:pt x="7869419" y="2313667"/>
                  <a:pt x="7863511" y="2332623"/>
                  <a:pt x="7855528" y="2345608"/>
                </a:cubicBezTo>
                <a:lnTo>
                  <a:pt x="7842507" y="2358407"/>
                </a:lnTo>
                <a:lnTo>
                  <a:pt x="7842948" y="2358427"/>
                </a:lnTo>
                <a:cubicBezTo>
                  <a:pt x="7857469" y="2353564"/>
                  <a:pt x="7869000" y="2318352"/>
                  <a:pt x="7872551" y="2303583"/>
                </a:cubicBezTo>
                <a:cubicBezTo>
                  <a:pt x="7878064" y="2283891"/>
                  <a:pt x="7910381" y="2261173"/>
                  <a:pt x="7924576" y="2246028"/>
                </a:cubicBezTo>
                <a:cubicBezTo>
                  <a:pt x="7937973" y="2230883"/>
                  <a:pt x="7946646" y="2233157"/>
                  <a:pt x="7969503" y="2223310"/>
                </a:cubicBezTo>
                <a:cubicBezTo>
                  <a:pt x="7991573" y="2213464"/>
                  <a:pt x="7998671" y="2196806"/>
                  <a:pt x="8001830" y="2178632"/>
                </a:cubicBezTo>
                <a:cubicBezTo>
                  <a:pt x="8002618" y="2174089"/>
                  <a:pt x="8003997" y="2171012"/>
                  <a:pt x="8005856" y="2168951"/>
                </a:cubicBezTo>
                <a:lnTo>
                  <a:pt x="8012687" y="2165417"/>
                </a:lnTo>
                <a:close/>
                <a:moveTo>
                  <a:pt x="8094114" y="2140165"/>
                </a:moveTo>
                <a:cubicBezTo>
                  <a:pt x="8089866" y="2140660"/>
                  <a:pt x="8085976" y="2143213"/>
                  <a:pt x="8082235" y="2149083"/>
                </a:cubicBezTo>
                <a:cubicBezTo>
                  <a:pt x="8078296" y="2155154"/>
                  <a:pt x="8074159" y="2159234"/>
                  <a:pt x="8069923" y="2161941"/>
                </a:cubicBezTo>
                <a:lnTo>
                  <a:pt x="8057157" y="2166492"/>
                </a:lnTo>
                <a:lnTo>
                  <a:pt x="8057794" y="2166510"/>
                </a:lnTo>
                <a:cubicBezTo>
                  <a:pt x="8066465" y="2165375"/>
                  <a:pt x="8075138" y="2161211"/>
                  <a:pt x="8083023" y="2149095"/>
                </a:cubicBezTo>
                <a:lnTo>
                  <a:pt x="8094719" y="2140314"/>
                </a:lnTo>
                <a:close/>
                <a:moveTo>
                  <a:pt x="8176563" y="2076585"/>
                </a:moveTo>
                <a:cubicBezTo>
                  <a:pt x="8173531" y="2077046"/>
                  <a:pt x="8171114" y="2078563"/>
                  <a:pt x="8169729" y="2081595"/>
                </a:cubicBezTo>
                <a:cubicBezTo>
                  <a:pt x="8167961" y="2086435"/>
                  <a:pt x="8168962" y="2098735"/>
                  <a:pt x="8169198" y="2112063"/>
                </a:cubicBezTo>
                <a:lnTo>
                  <a:pt x="8168558" y="2131471"/>
                </a:lnTo>
                <a:lnTo>
                  <a:pt x="8168035" y="2133906"/>
                </a:lnTo>
                <a:lnTo>
                  <a:pt x="8164088" y="2148683"/>
                </a:lnTo>
                <a:lnTo>
                  <a:pt x="8147948" y="2157300"/>
                </a:lnTo>
                <a:lnTo>
                  <a:pt x="8148445" y="2157427"/>
                </a:lnTo>
                <a:cubicBezTo>
                  <a:pt x="8156527" y="2158186"/>
                  <a:pt x="8161652" y="2154634"/>
                  <a:pt x="8164867" y="2148681"/>
                </a:cubicBezTo>
                <a:lnTo>
                  <a:pt x="8168035" y="2133906"/>
                </a:lnTo>
                <a:lnTo>
                  <a:pt x="8168540" y="2132020"/>
                </a:lnTo>
                <a:lnTo>
                  <a:pt x="8168558" y="2131471"/>
                </a:lnTo>
                <a:lnTo>
                  <a:pt x="8169832" y="2125527"/>
                </a:lnTo>
                <a:cubicBezTo>
                  <a:pt x="8170719" y="2107823"/>
                  <a:pt x="8168157" y="2088132"/>
                  <a:pt x="8170525" y="2081693"/>
                </a:cubicBezTo>
                <a:cubicBezTo>
                  <a:pt x="8171903" y="2078665"/>
                  <a:pt x="8174316" y="2077150"/>
                  <a:pt x="8177345" y="2076690"/>
                </a:cubicBezTo>
                <a:lnTo>
                  <a:pt x="8187097" y="2077908"/>
                </a:lnTo>
                <a:lnTo>
                  <a:pt x="8187083" y="2077902"/>
                </a:lnTo>
                <a:cubicBezTo>
                  <a:pt x="8183240" y="2076716"/>
                  <a:pt x="8179594" y="2076124"/>
                  <a:pt x="8176563" y="2076585"/>
                </a:cubicBezTo>
                <a:close/>
                <a:moveTo>
                  <a:pt x="8530243" y="1967994"/>
                </a:moveTo>
                <a:cubicBezTo>
                  <a:pt x="8514482" y="1967994"/>
                  <a:pt x="8508962" y="2039966"/>
                  <a:pt x="8475845" y="1997537"/>
                </a:cubicBezTo>
                <a:lnTo>
                  <a:pt x="8461544" y="1974504"/>
                </a:lnTo>
                <a:lnTo>
                  <a:pt x="8461546" y="1974516"/>
                </a:lnTo>
                <a:cubicBezTo>
                  <a:pt x="8463664" y="1980125"/>
                  <a:pt x="8467901" y="1987793"/>
                  <a:pt x="8476374" y="1998395"/>
                </a:cubicBezTo>
                <a:cubicBezTo>
                  <a:pt x="8509488" y="2040805"/>
                  <a:pt x="8515001" y="1968865"/>
                  <a:pt x="8530771" y="1968865"/>
                </a:cubicBezTo>
                <a:cubicBezTo>
                  <a:pt x="8545743" y="1968865"/>
                  <a:pt x="8559151" y="1985523"/>
                  <a:pt x="8579645" y="2021873"/>
                </a:cubicBezTo>
                <a:cubicBezTo>
                  <a:pt x="8600140" y="2057461"/>
                  <a:pt x="8630883" y="2068069"/>
                  <a:pt x="8659263" y="2093054"/>
                </a:cubicBezTo>
                <a:cubicBezTo>
                  <a:pt x="8666358" y="2099300"/>
                  <a:pt x="8671531" y="2103893"/>
                  <a:pt x="8675299" y="2107916"/>
                </a:cubicBezTo>
                <a:lnTo>
                  <a:pt x="8682401" y="2118603"/>
                </a:lnTo>
                <a:lnTo>
                  <a:pt x="8682394" y="2118561"/>
                </a:lnTo>
                <a:cubicBezTo>
                  <a:pt x="8679437" y="2110607"/>
                  <a:pt x="8672932" y="2104740"/>
                  <a:pt x="8658742" y="2092240"/>
                </a:cubicBezTo>
                <a:cubicBezTo>
                  <a:pt x="8630362" y="2067231"/>
                  <a:pt x="8599621" y="2056631"/>
                  <a:pt x="8579122" y="2021023"/>
                </a:cubicBezTo>
                <a:cubicBezTo>
                  <a:pt x="8558623" y="1984659"/>
                  <a:pt x="8545223" y="1967994"/>
                  <a:pt x="8530243" y="1967994"/>
                </a:cubicBezTo>
                <a:close/>
                <a:moveTo>
                  <a:pt x="8355630" y="1917795"/>
                </a:moveTo>
                <a:cubicBezTo>
                  <a:pt x="8353609" y="1918945"/>
                  <a:pt x="8351490" y="1921407"/>
                  <a:pt x="8348926" y="1925574"/>
                </a:cubicBezTo>
                <a:cubicBezTo>
                  <a:pt x="8344985" y="1932386"/>
                  <a:pt x="8343406" y="1939208"/>
                  <a:pt x="8341827" y="1944508"/>
                </a:cubicBezTo>
                <a:lnTo>
                  <a:pt x="8336512" y="1944155"/>
                </a:lnTo>
                <a:lnTo>
                  <a:pt x="8339528" y="1944426"/>
                </a:lnTo>
                <a:cubicBezTo>
                  <a:pt x="8342398" y="1945671"/>
                  <a:pt x="8344519" y="1948136"/>
                  <a:pt x="8345508" y="1952684"/>
                </a:cubicBezTo>
                <a:cubicBezTo>
                  <a:pt x="8348674" y="1970878"/>
                  <a:pt x="8358927" y="1989073"/>
                  <a:pt x="8331333" y="2005772"/>
                </a:cubicBezTo>
                <a:cubicBezTo>
                  <a:pt x="8303740" y="2022441"/>
                  <a:pt x="8287191" y="2015630"/>
                  <a:pt x="8287191" y="2039889"/>
                </a:cubicBezTo>
                <a:cubicBezTo>
                  <a:pt x="8287191" y="2063400"/>
                  <a:pt x="8271433" y="2077802"/>
                  <a:pt x="8254057" y="2081595"/>
                </a:cubicBezTo>
                <a:cubicBezTo>
                  <a:pt x="8245387" y="2083879"/>
                  <a:pt x="8237311" y="2087486"/>
                  <a:pt x="8229828" y="2089574"/>
                </a:cubicBezTo>
                <a:lnTo>
                  <a:pt x="8209846" y="2088473"/>
                </a:lnTo>
                <a:lnTo>
                  <a:pt x="8209930" y="2088514"/>
                </a:lnTo>
                <a:cubicBezTo>
                  <a:pt x="8222550" y="2096085"/>
                  <a:pt x="8237522" y="2086240"/>
                  <a:pt x="8254867" y="2081693"/>
                </a:cubicBezTo>
                <a:cubicBezTo>
                  <a:pt x="8272212" y="2077907"/>
                  <a:pt x="8287972" y="2063522"/>
                  <a:pt x="8287972" y="2040044"/>
                </a:cubicBezTo>
                <a:cubicBezTo>
                  <a:pt x="8287972" y="2015814"/>
                  <a:pt x="8304529" y="2022625"/>
                  <a:pt x="8332122" y="2005967"/>
                </a:cubicBezTo>
                <a:cubicBezTo>
                  <a:pt x="8359714" y="1989310"/>
                  <a:pt x="8349466" y="1971129"/>
                  <a:pt x="8346307" y="1952959"/>
                </a:cubicBezTo>
                <a:cubicBezTo>
                  <a:pt x="8345519" y="1949174"/>
                  <a:pt x="8343944" y="1946901"/>
                  <a:pt x="8342369" y="1945388"/>
                </a:cubicBezTo>
                <a:cubicBezTo>
                  <a:pt x="8343944" y="1940088"/>
                  <a:pt x="8345519" y="1933267"/>
                  <a:pt x="8349466" y="1926456"/>
                </a:cubicBezTo>
                <a:cubicBezTo>
                  <a:pt x="8352028" y="1922292"/>
                  <a:pt x="8354146" y="1919830"/>
                  <a:pt x="8356166" y="1918683"/>
                </a:cubicBezTo>
                <a:cubicBezTo>
                  <a:pt x="8362225" y="1915238"/>
                  <a:pt x="8367397" y="1923613"/>
                  <a:pt x="8380996" y="1933267"/>
                </a:cubicBezTo>
                <a:cubicBezTo>
                  <a:pt x="8398332" y="1945388"/>
                  <a:pt x="8409376" y="1952199"/>
                  <a:pt x="8442481" y="1955986"/>
                </a:cubicBezTo>
                <a:lnTo>
                  <a:pt x="8457183" y="1958543"/>
                </a:lnTo>
                <a:lnTo>
                  <a:pt x="8456777" y="1957697"/>
                </a:lnTo>
                <a:cubicBezTo>
                  <a:pt x="8454658" y="1956821"/>
                  <a:pt x="8450421" y="1956252"/>
                  <a:pt x="8441946" y="1955117"/>
                </a:cubicBezTo>
                <a:cubicBezTo>
                  <a:pt x="8408843" y="1951329"/>
                  <a:pt x="8397804" y="1944508"/>
                  <a:pt x="8380463" y="1932386"/>
                </a:cubicBezTo>
                <a:cubicBezTo>
                  <a:pt x="8366860" y="1922728"/>
                  <a:pt x="8361691" y="1914351"/>
                  <a:pt x="8355630" y="1917795"/>
                </a:cubicBezTo>
                <a:close/>
                <a:moveTo>
                  <a:pt x="9026355" y="1565160"/>
                </a:moveTo>
                <a:cubicBezTo>
                  <a:pt x="9010599" y="1564020"/>
                  <a:pt x="8999568" y="1567238"/>
                  <a:pt x="8992181" y="1573583"/>
                </a:cubicBezTo>
                <a:lnTo>
                  <a:pt x="8991924" y="1574149"/>
                </a:lnTo>
                <a:lnTo>
                  <a:pt x="9026115" y="1565726"/>
                </a:lnTo>
                <a:cubicBezTo>
                  <a:pt x="9056856" y="1567995"/>
                  <a:pt x="9048975" y="1574060"/>
                  <a:pt x="9048975" y="1592994"/>
                </a:cubicBezTo>
                <a:cubicBezTo>
                  <a:pt x="9048975" y="1611936"/>
                  <a:pt x="9033213" y="1624814"/>
                  <a:pt x="9051337" y="1637691"/>
                </a:cubicBezTo>
                <a:cubicBezTo>
                  <a:pt x="9069474" y="1649813"/>
                  <a:pt x="9074994" y="1652089"/>
                  <a:pt x="9074994" y="1667243"/>
                </a:cubicBezTo>
                <a:cubicBezTo>
                  <a:pt x="9074994" y="1681632"/>
                  <a:pt x="9126234" y="1679364"/>
                  <a:pt x="9136476" y="1702843"/>
                </a:cubicBezTo>
                <a:cubicBezTo>
                  <a:pt x="9147515" y="1725574"/>
                  <a:pt x="9157772" y="1738451"/>
                  <a:pt x="9180632" y="1736176"/>
                </a:cubicBezTo>
                <a:cubicBezTo>
                  <a:pt x="9189498" y="1735325"/>
                  <a:pt x="9197146" y="1734260"/>
                  <a:pt x="9203118" y="1731944"/>
                </a:cubicBezTo>
                <a:lnTo>
                  <a:pt x="9205893" y="1729322"/>
                </a:lnTo>
                <a:lnTo>
                  <a:pt x="9208709" y="1728613"/>
                </a:lnTo>
                <a:lnTo>
                  <a:pt x="9214606" y="1721090"/>
                </a:lnTo>
                <a:lnTo>
                  <a:pt x="9215548" y="1720200"/>
                </a:lnTo>
                <a:lnTo>
                  <a:pt x="9215579" y="1719848"/>
                </a:lnTo>
                <a:lnTo>
                  <a:pt x="9214606" y="1721090"/>
                </a:lnTo>
                <a:lnTo>
                  <a:pt x="9205893" y="1729322"/>
                </a:lnTo>
                <a:lnTo>
                  <a:pt x="9180829" y="1735626"/>
                </a:lnTo>
                <a:cubicBezTo>
                  <a:pt x="9157966" y="1737905"/>
                  <a:pt x="9147716" y="1725016"/>
                  <a:pt x="9136685" y="1702285"/>
                </a:cubicBezTo>
                <a:cubicBezTo>
                  <a:pt x="9126454" y="1678800"/>
                  <a:pt x="9075224" y="1681078"/>
                  <a:pt x="9075224" y="1666679"/>
                </a:cubicBezTo>
                <a:cubicBezTo>
                  <a:pt x="9075224" y="1651525"/>
                  <a:pt x="9069699" y="1649246"/>
                  <a:pt x="9051580" y="1637126"/>
                </a:cubicBezTo>
                <a:cubicBezTo>
                  <a:pt x="9033443" y="1624251"/>
                  <a:pt x="9049218" y="1611376"/>
                  <a:pt x="9049218" y="1592433"/>
                </a:cubicBezTo>
                <a:cubicBezTo>
                  <a:pt x="9049218" y="1573491"/>
                  <a:pt x="9057086" y="1567424"/>
                  <a:pt x="9026355" y="1565160"/>
                </a:cubicBezTo>
                <a:close/>
                <a:moveTo>
                  <a:pt x="8027679" y="1503731"/>
                </a:moveTo>
                <a:cubicBezTo>
                  <a:pt x="8025139" y="1503517"/>
                  <a:pt x="8022326" y="1504846"/>
                  <a:pt x="8018378" y="1508258"/>
                </a:cubicBezTo>
                <a:lnTo>
                  <a:pt x="8002982" y="1522148"/>
                </a:lnTo>
                <a:lnTo>
                  <a:pt x="8003045" y="1522162"/>
                </a:lnTo>
                <a:cubicBezTo>
                  <a:pt x="8007183" y="1520269"/>
                  <a:pt x="8010729" y="1515347"/>
                  <a:pt x="8018610" y="1508152"/>
                </a:cubicBezTo>
                <a:lnTo>
                  <a:pt x="8027683" y="1503733"/>
                </a:lnTo>
                <a:close/>
                <a:moveTo>
                  <a:pt x="7949235" y="1496578"/>
                </a:moveTo>
                <a:cubicBezTo>
                  <a:pt x="7946660" y="1496176"/>
                  <a:pt x="7944493" y="1497077"/>
                  <a:pt x="7942721" y="1499923"/>
                </a:cubicBezTo>
                <a:cubicBezTo>
                  <a:pt x="7935633" y="1511305"/>
                  <a:pt x="7892282" y="1552263"/>
                  <a:pt x="7919876" y="1560600"/>
                </a:cubicBezTo>
                <a:cubicBezTo>
                  <a:pt x="7947469" y="1568936"/>
                  <a:pt x="7970314" y="1549218"/>
                  <a:pt x="7973480" y="1570459"/>
                </a:cubicBezTo>
                <a:cubicBezTo>
                  <a:pt x="7976610" y="1590925"/>
                  <a:pt x="7978985" y="1590925"/>
                  <a:pt x="7997908" y="1600035"/>
                </a:cubicBezTo>
                <a:cubicBezTo>
                  <a:pt x="8016831" y="1608371"/>
                  <a:pt x="8034171" y="1610642"/>
                  <a:pt x="8031797" y="1628865"/>
                </a:cubicBezTo>
                <a:cubicBezTo>
                  <a:pt x="8030214" y="1647807"/>
                  <a:pt x="7999491" y="1686495"/>
                  <a:pt x="8008161" y="1707735"/>
                </a:cubicBezTo>
                <a:cubicBezTo>
                  <a:pt x="8016831" y="1728949"/>
                  <a:pt x="8025501" y="1735790"/>
                  <a:pt x="8034171" y="1751713"/>
                </a:cubicBezTo>
                <a:cubicBezTo>
                  <a:pt x="8042050" y="1766889"/>
                  <a:pt x="8064895" y="1769908"/>
                  <a:pt x="8069644" y="1794943"/>
                </a:cubicBezTo>
                <a:cubicBezTo>
                  <a:pt x="8075148" y="1820725"/>
                  <a:pt x="8078314" y="1838921"/>
                  <a:pt x="8105872" y="1820725"/>
                </a:cubicBezTo>
                <a:cubicBezTo>
                  <a:pt x="8133465" y="1801755"/>
                  <a:pt x="8161059" y="1796466"/>
                  <a:pt x="8169729" y="1779766"/>
                </a:cubicBezTo>
                <a:cubicBezTo>
                  <a:pt x="8178399" y="1763095"/>
                  <a:pt x="8205993" y="1740331"/>
                  <a:pt x="8210706" y="1763095"/>
                </a:cubicBezTo>
                <a:cubicBezTo>
                  <a:pt x="8216246" y="1785084"/>
                  <a:pt x="8257223" y="1791897"/>
                  <a:pt x="8261180" y="1819203"/>
                </a:cubicBezTo>
                <a:cubicBezTo>
                  <a:pt x="8264310" y="1845761"/>
                  <a:pt x="8284817" y="1849555"/>
                  <a:pt x="8295861" y="1872292"/>
                </a:cubicBezTo>
                <a:cubicBezTo>
                  <a:pt x="8306114" y="1895056"/>
                  <a:pt x="8288774" y="1935985"/>
                  <a:pt x="8303740" y="1942825"/>
                </a:cubicBezTo>
                <a:cubicBezTo>
                  <a:pt x="8307679" y="1944528"/>
                  <a:pt x="8312012" y="1944859"/>
                  <a:pt x="8316357" y="1944681"/>
                </a:cubicBezTo>
                <a:lnTo>
                  <a:pt x="8327955" y="1943589"/>
                </a:lnTo>
                <a:lnTo>
                  <a:pt x="8324683" y="1943373"/>
                </a:lnTo>
                <a:cubicBezTo>
                  <a:pt x="8317786" y="1944131"/>
                  <a:pt x="8310296" y="1944890"/>
                  <a:pt x="8303987" y="1942240"/>
                </a:cubicBezTo>
                <a:cubicBezTo>
                  <a:pt x="8289008" y="1935419"/>
                  <a:pt x="8306363" y="1894511"/>
                  <a:pt x="8296107" y="1871788"/>
                </a:cubicBezTo>
                <a:cubicBezTo>
                  <a:pt x="8285068" y="1849057"/>
                  <a:pt x="8264583" y="1845269"/>
                  <a:pt x="8261425" y="1818758"/>
                </a:cubicBezTo>
                <a:cubicBezTo>
                  <a:pt x="8257484" y="1791482"/>
                  <a:pt x="8216487" y="1784661"/>
                  <a:pt x="8210967" y="1762694"/>
                </a:cubicBezTo>
                <a:cubicBezTo>
                  <a:pt x="8206244" y="1739964"/>
                  <a:pt x="8178647" y="1762694"/>
                  <a:pt x="8169969" y="1779360"/>
                </a:cubicBezTo>
                <a:cubicBezTo>
                  <a:pt x="8161306" y="1796027"/>
                  <a:pt x="8133709" y="1801327"/>
                  <a:pt x="8106125" y="1820270"/>
                </a:cubicBezTo>
                <a:cubicBezTo>
                  <a:pt x="8078528" y="1838448"/>
                  <a:pt x="8075370" y="1820270"/>
                  <a:pt x="8069850" y="1794515"/>
                </a:cubicBezTo>
                <a:cubicBezTo>
                  <a:pt x="8065127" y="1769516"/>
                  <a:pt x="8042267" y="1766483"/>
                  <a:pt x="8034386" y="1751329"/>
                </a:cubicBezTo>
                <a:cubicBezTo>
                  <a:pt x="8025709" y="1735419"/>
                  <a:pt x="8017031" y="1728606"/>
                  <a:pt x="8008368" y="1707387"/>
                </a:cubicBezTo>
                <a:cubicBezTo>
                  <a:pt x="7999690" y="1686177"/>
                  <a:pt x="8030446" y="1647544"/>
                  <a:pt x="8032011" y="1628602"/>
                </a:cubicBezTo>
                <a:cubicBezTo>
                  <a:pt x="8034386" y="1610424"/>
                  <a:pt x="8017031" y="1608148"/>
                  <a:pt x="7998111" y="1599814"/>
                </a:cubicBezTo>
                <a:cubicBezTo>
                  <a:pt x="7979191" y="1590725"/>
                  <a:pt x="7976830" y="1590725"/>
                  <a:pt x="7973686" y="1570271"/>
                </a:cubicBezTo>
                <a:cubicBezTo>
                  <a:pt x="7970528" y="1549060"/>
                  <a:pt x="7947668" y="1568751"/>
                  <a:pt x="7920070" y="1560418"/>
                </a:cubicBezTo>
                <a:cubicBezTo>
                  <a:pt x="7892487" y="1552084"/>
                  <a:pt x="7935832" y="1511176"/>
                  <a:pt x="7942931" y="1499818"/>
                </a:cubicBezTo>
                <a:lnTo>
                  <a:pt x="7949246" y="1496583"/>
                </a:lnTo>
                <a:close/>
                <a:moveTo>
                  <a:pt x="8236108" y="1397241"/>
                </a:moveTo>
                <a:cubicBezTo>
                  <a:pt x="8229607" y="1397715"/>
                  <a:pt x="8221724" y="1400745"/>
                  <a:pt x="8209902" y="1400745"/>
                </a:cubicBezTo>
                <a:cubicBezTo>
                  <a:pt x="8187040" y="1400745"/>
                  <a:pt x="8189421" y="1411355"/>
                  <a:pt x="8153166" y="1419687"/>
                </a:cubicBezTo>
                <a:cubicBezTo>
                  <a:pt x="8139772" y="1422720"/>
                  <a:pt x="8129522" y="1425740"/>
                  <a:pt x="8121635" y="1427264"/>
                </a:cubicBezTo>
                <a:lnTo>
                  <a:pt x="8118369" y="1424811"/>
                </a:lnTo>
                <a:lnTo>
                  <a:pt x="8120845" y="1427051"/>
                </a:lnTo>
                <a:cubicBezTo>
                  <a:pt x="8121953" y="1429778"/>
                  <a:pt x="8121458" y="1433195"/>
                  <a:pt x="8118499" y="1437751"/>
                </a:cubicBezTo>
                <a:cubicBezTo>
                  <a:pt x="8105872" y="1456693"/>
                  <a:pt x="8083819" y="1450628"/>
                  <a:pt x="8085401" y="1475663"/>
                </a:cubicBezTo>
                <a:cubicBezTo>
                  <a:pt x="8085796" y="1482109"/>
                  <a:pt x="8086979" y="1490024"/>
                  <a:pt x="8087989" y="1497987"/>
                </a:cubicBezTo>
                <a:lnTo>
                  <a:pt x="8089386" y="1518376"/>
                </a:lnTo>
                <a:lnTo>
                  <a:pt x="8089357" y="1521091"/>
                </a:lnTo>
                <a:lnTo>
                  <a:pt x="8084352" y="1534785"/>
                </a:lnTo>
                <a:lnTo>
                  <a:pt x="8084516" y="1534807"/>
                </a:lnTo>
                <a:cubicBezTo>
                  <a:pt x="8087158" y="1532960"/>
                  <a:pt x="8088622" y="1529542"/>
                  <a:pt x="8089314" y="1525152"/>
                </a:cubicBezTo>
                <a:lnTo>
                  <a:pt x="8089357" y="1521091"/>
                </a:lnTo>
                <a:lnTo>
                  <a:pt x="8089538" y="1520596"/>
                </a:lnTo>
                <a:lnTo>
                  <a:pt x="8089386" y="1518376"/>
                </a:lnTo>
                <a:lnTo>
                  <a:pt x="8089478" y="1509665"/>
                </a:lnTo>
                <a:cubicBezTo>
                  <a:pt x="8088583" y="1498195"/>
                  <a:pt x="8086218" y="1485233"/>
                  <a:pt x="8085626" y="1475576"/>
                </a:cubicBezTo>
                <a:cubicBezTo>
                  <a:pt x="8084047" y="1450576"/>
                  <a:pt x="8106125" y="1456633"/>
                  <a:pt x="8118729" y="1437691"/>
                </a:cubicBezTo>
                <a:cubicBezTo>
                  <a:pt x="8121105" y="1433902"/>
                  <a:pt x="8121887" y="1430879"/>
                  <a:pt x="8121105" y="1427845"/>
                </a:cubicBezTo>
                <a:cubicBezTo>
                  <a:pt x="8128986" y="1426334"/>
                  <a:pt x="8139228" y="1423301"/>
                  <a:pt x="8152628" y="1420268"/>
                </a:cubicBezTo>
                <a:cubicBezTo>
                  <a:pt x="8188889" y="1411935"/>
                  <a:pt x="8186528" y="1401326"/>
                  <a:pt x="8209388" y="1401326"/>
                </a:cubicBezTo>
                <a:cubicBezTo>
                  <a:pt x="8233045" y="1401326"/>
                  <a:pt x="8240926" y="1389212"/>
                  <a:pt x="8253544" y="1409668"/>
                </a:cubicBezTo>
                <a:cubicBezTo>
                  <a:pt x="8266148" y="1430879"/>
                  <a:pt x="8255905" y="1460422"/>
                  <a:pt x="8281924" y="1473299"/>
                </a:cubicBezTo>
                <a:cubicBezTo>
                  <a:pt x="8307942" y="1485421"/>
                  <a:pt x="8305566" y="1496030"/>
                  <a:pt x="8336322" y="1517241"/>
                </a:cubicBezTo>
                <a:cubicBezTo>
                  <a:pt x="8367063" y="1538451"/>
                  <a:pt x="8372583" y="1542995"/>
                  <a:pt x="8395443" y="1532395"/>
                </a:cubicBezTo>
                <a:cubicBezTo>
                  <a:pt x="8419086" y="1521785"/>
                  <a:pt x="8419086" y="1502843"/>
                  <a:pt x="8444322" y="1511176"/>
                </a:cubicBezTo>
                <a:cubicBezTo>
                  <a:pt x="8470340" y="1519509"/>
                  <a:pt x="8472701" y="1527841"/>
                  <a:pt x="8496344" y="1514964"/>
                </a:cubicBezTo>
                <a:cubicBezTo>
                  <a:pt x="8519205" y="1502843"/>
                  <a:pt x="8545223" y="1475576"/>
                  <a:pt x="8565722" y="1498298"/>
                </a:cubicBezTo>
                <a:cubicBezTo>
                  <a:pt x="8587003" y="1521785"/>
                  <a:pt x="8568880" y="1527841"/>
                  <a:pt x="8607502" y="1530118"/>
                </a:cubicBezTo>
                <a:cubicBezTo>
                  <a:pt x="8646138" y="1532395"/>
                  <a:pt x="8648500" y="1540728"/>
                  <a:pt x="8664262" y="1525573"/>
                </a:cubicBezTo>
                <a:cubicBezTo>
                  <a:pt x="8680038" y="1511176"/>
                  <a:pt x="8680038" y="1500575"/>
                  <a:pt x="8715502" y="1504363"/>
                </a:cubicBezTo>
                <a:cubicBezTo>
                  <a:pt x="8751777" y="1508907"/>
                  <a:pt x="8785676" y="1521785"/>
                  <a:pt x="8798280" y="1532395"/>
                </a:cubicBezTo>
                <a:cubicBezTo>
                  <a:pt x="8811680" y="1542995"/>
                  <a:pt x="8803799" y="1552849"/>
                  <a:pt x="8793557" y="1570271"/>
                </a:cubicBezTo>
                <a:cubicBezTo>
                  <a:pt x="8783300" y="1586937"/>
                  <a:pt x="8793557" y="1599814"/>
                  <a:pt x="8818779" y="1601326"/>
                </a:cubicBezTo>
                <a:cubicBezTo>
                  <a:pt x="8844797" y="1603604"/>
                  <a:pt x="8886577" y="1570271"/>
                  <a:pt x="8893676" y="1592994"/>
                </a:cubicBezTo>
                <a:cubicBezTo>
                  <a:pt x="8901557" y="1616481"/>
                  <a:pt x="8909438" y="1637691"/>
                  <a:pt x="8933095" y="1654357"/>
                </a:cubicBezTo>
                <a:cubicBezTo>
                  <a:pt x="8955955" y="1671023"/>
                  <a:pt x="8976454" y="1671023"/>
                  <a:pt x="8989854" y="1671023"/>
                </a:cubicBezTo>
                <a:cubicBezTo>
                  <a:pt x="8994580" y="1671023"/>
                  <a:pt x="9000085" y="1669851"/>
                  <a:pt x="9004454" y="1667628"/>
                </a:cubicBezTo>
                <a:lnTo>
                  <a:pt x="9006383" y="1665224"/>
                </a:lnTo>
                <a:lnTo>
                  <a:pt x="9008627" y="1664501"/>
                </a:lnTo>
                <a:lnTo>
                  <a:pt x="9012098" y="1658100"/>
                </a:lnTo>
                <a:lnTo>
                  <a:pt x="9012241" y="1657921"/>
                </a:lnTo>
                <a:lnTo>
                  <a:pt x="9012220" y="1657874"/>
                </a:lnTo>
                <a:lnTo>
                  <a:pt x="9012098" y="1658100"/>
                </a:lnTo>
                <a:lnTo>
                  <a:pt x="9006383" y="1665224"/>
                </a:lnTo>
                <a:lnTo>
                  <a:pt x="8990099" y="1670467"/>
                </a:lnTo>
                <a:cubicBezTo>
                  <a:pt x="8976706" y="1670467"/>
                  <a:pt x="8956225" y="1670467"/>
                  <a:pt x="8933363" y="1653804"/>
                </a:cubicBezTo>
                <a:cubicBezTo>
                  <a:pt x="8909719" y="1637126"/>
                  <a:pt x="8901851" y="1615919"/>
                  <a:pt x="8893963" y="1592433"/>
                </a:cubicBezTo>
                <a:cubicBezTo>
                  <a:pt x="8886876" y="1569702"/>
                  <a:pt x="8845095" y="1603044"/>
                  <a:pt x="8819089" y="1600766"/>
                </a:cubicBezTo>
                <a:cubicBezTo>
                  <a:pt x="8793883" y="1599256"/>
                  <a:pt x="8783633" y="1586366"/>
                  <a:pt x="8793883" y="1569702"/>
                </a:cubicBezTo>
                <a:cubicBezTo>
                  <a:pt x="8804114" y="1552270"/>
                  <a:pt x="8812002" y="1542427"/>
                  <a:pt x="8798608" y="1531818"/>
                </a:cubicBezTo>
                <a:cubicBezTo>
                  <a:pt x="8785996" y="1521207"/>
                  <a:pt x="8752102" y="1508332"/>
                  <a:pt x="8715846" y="1503788"/>
                </a:cubicBezTo>
                <a:cubicBezTo>
                  <a:pt x="8680391" y="1500000"/>
                  <a:pt x="8680391" y="1510611"/>
                  <a:pt x="8664635" y="1524995"/>
                </a:cubicBezTo>
                <a:cubicBezTo>
                  <a:pt x="8648860" y="1540149"/>
                  <a:pt x="8646497" y="1531818"/>
                  <a:pt x="8607879" y="1529539"/>
                </a:cubicBezTo>
                <a:cubicBezTo>
                  <a:pt x="8569261" y="1527273"/>
                  <a:pt x="8587398" y="1521207"/>
                  <a:pt x="8566117" y="1497721"/>
                </a:cubicBezTo>
                <a:cubicBezTo>
                  <a:pt x="8545636" y="1474990"/>
                  <a:pt x="8519611" y="1502264"/>
                  <a:pt x="8496768" y="1514399"/>
                </a:cubicBezTo>
                <a:cubicBezTo>
                  <a:pt x="8473124" y="1527273"/>
                  <a:pt x="8470762" y="1518942"/>
                  <a:pt x="8444756" y="1510611"/>
                </a:cubicBezTo>
                <a:cubicBezTo>
                  <a:pt x="8419531" y="1502264"/>
                  <a:pt x="8419531" y="1521207"/>
                  <a:pt x="8395888" y="1531818"/>
                </a:cubicBezTo>
                <a:cubicBezTo>
                  <a:pt x="8373044" y="1542427"/>
                  <a:pt x="8367519" y="1537885"/>
                  <a:pt x="8336788" y="1516664"/>
                </a:cubicBezTo>
                <a:cubicBezTo>
                  <a:pt x="8306058" y="1495457"/>
                  <a:pt x="8308420" y="1484846"/>
                  <a:pt x="8282414" y="1472726"/>
                </a:cubicBezTo>
                <a:cubicBezTo>
                  <a:pt x="8256408" y="1459836"/>
                  <a:pt x="8266639" y="1430297"/>
                  <a:pt x="8254027" y="1409076"/>
                </a:cubicBezTo>
                <a:cubicBezTo>
                  <a:pt x="8247730" y="1398850"/>
                  <a:pt x="8242610" y="1396768"/>
                  <a:pt x="8236108" y="1397241"/>
                </a:cubicBezTo>
                <a:close/>
                <a:moveTo>
                  <a:pt x="8102553" y="1350099"/>
                </a:moveTo>
                <a:lnTo>
                  <a:pt x="8102258" y="1350168"/>
                </a:lnTo>
                <a:cubicBezTo>
                  <a:pt x="8097260" y="1352278"/>
                  <a:pt x="8093667" y="1355265"/>
                  <a:pt x="8092489" y="1359627"/>
                </a:cubicBezTo>
                <a:cubicBezTo>
                  <a:pt x="8086984" y="1376299"/>
                  <a:pt x="8078314" y="1397540"/>
                  <a:pt x="8090906" y="1408922"/>
                </a:cubicBezTo>
                <a:lnTo>
                  <a:pt x="8110539" y="1418930"/>
                </a:lnTo>
                <a:lnTo>
                  <a:pt x="8109024" y="1417793"/>
                </a:lnTo>
                <a:cubicBezTo>
                  <a:pt x="8102916" y="1415140"/>
                  <a:pt x="8096019" y="1412487"/>
                  <a:pt x="8091685" y="1408322"/>
                </a:cubicBezTo>
                <a:cubicBezTo>
                  <a:pt x="8079073" y="1396956"/>
                  <a:pt x="8087741" y="1375749"/>
                  <a:pt x="8093266" y="1359071"/>
                </a:cubicBezTo>
                <a:close/>
                <a:moveTo>
                  <a:pt x="8186330" y="950059"/>
                </a:moveTo>
                <a:cubicBezTo>
                  <a:pt x="8183881" y="949822"/>
                  <a:pt x="8180387" y="952002"/>
                  <a:pt x="8175269" y="957686"/>
                </a:cubicBezTo>
                <a:cubicBezTo>
                  <a:pt x="8153972" y="979674"/>
                  <a:pt x="8152389" y="1000914"/>
                  <a:pt x="8124795" y="1030493"/>
                </a:cubicBezTo>
                <a:cubicBezTo>
                  <a:pt x="8097201" y="1060068"/>
                  <a:pt x="8057808" y="1096456"/>
                  <a:pt x="8042050" y="1120743"/>
                </a:cubicBezTo>
                <a:cubicBezTo>
                  <a:pt x="8027048" y="1144255"/>
                  <a:pt x="8012874" y="1166990"/>
                  <a:pt x="7993951" y="1180644"/>
                </a:cubicBezTo>
                <a:cubicBezTo>
                  <a:pt x="7975027" y="1195044"/>
                  <a:pt x="7960061" y="1226919"/>
                  <a:pt x="7973480" y="1242844"/>
                </a:cubicBezTo>
                <a:cubicBezTo>
                  <a:pt x="7987655" y="1257992"/>
                  <a:pt x="8021544" y="1272420"/>
                  <a:pt x="8035719" y="1283774"/>
                </a:cubicBezTo>
                <a:cubicBezTo>
                  <a:pt x="8049137" y="1294409"/>
                  <a:pt x="8047555" y="1300474"/>
                  <a:pt x="8085401" y="1307286"/>
                </a:cubicBezTo>
                <a:cubicBezTo>
                  <a:pt x="8123212" y="1314126"/>
                  <a:pt x="8128753" y="1322462"/>
                  <a:pt x="8152389" y="1308809"/>
                </a:cubicBezTo>
                <a:cubicBezTo>
                  <a:pt x="8176817" y="1294409"/>
                  <a:pt x="8181565" y="1293633"/>
                  <a:pt x="8181565" y="1305791"/>
                </a:cubicBezTo>
                <a:cubicBezTo>
                  <a:pt x="8181565" y="1312230"/>
                  <a:pt x="8179991" y="1319623"/>
                  <a:pt x="8176245" y="1326166"/>
                </a:cubicBezTo>
                <a:lnTo>
                  <a:pt x="8158532" y="1340900"/>
                </a:lnTo>
                <a:lnTo>
                  <a:pt x="8158672" y="1340883"/>
                </a:lnTo>
                <a:cubicBezTo>
                  <a:pt x="8176009" y="1334831"/>
                  <a:pt x="8182315" y="1318167"/>
                  <a:pt x="8182315" y="1305277"/>
                </a:cubicBezTo>
                <a:cubicBezTo>
                  <a:pt x="8182315" y="1293157"/>
                  <a:pt x="8177590" y="1293912"/>
                  <a:pt x="8153166" y="1308311"/>
                </a:cubicBezTo>
                <a:cubicBezTo>
                  <a:pt x="8129522" y="1321955"/>
                  <a:pt x="8123997" y="1313609"/>
                  <a:pt x="8086179" y="1306801"/>
                </a:cubicBezTo>
                <a:cubicBezTo>
                  <a:pt x="8048342" y="1299979"/>
                  <a:pt x="8049923" y="1293912"/>
                  <a:pt x="8036529" y="1283316"/>
                </a:cubicBezTo>
                <a:cubicBezTo>
                  <a:pt x="8022336" y="1271950"/>
                  <a:pt x="7988442" y="1257551"/>
                  <a:pt x="7974268" y="1242397"/>
                </a:cubicBezTo>
                <a:cubicBezTo>
                  <a:pt x="7960874" y="1226489"/>
                  <a:pt x="7975849" y="1194671"/>
                  <a:pt x="7994748" y="1180272"/>
                </a:cubicBezTo>
                <a:cubicBezTo>
                  <a:pt x="8013667" y="1166627"/>
                  <a:pt x="8027861" y="1143897"/>
                  <a:pt x="8042836" y="1120412"/>
                </a:cubicBezTo>
                <a:cubicBezTo>
                  <a:pt x="8058592" y="1096173"/>
                  <a:pt x="8097991" y="1059813"/>
                  <a:pt x="8125578" y="1030261"/>
                </a:cubicBezTo>
                <a:cubicBezTo>
                  <a:pt x="8153166" y="1000706"/>
                  <a:pt x="8154728" y="979500"/>
                  <a:pt x="8176009" y="957524"/>
                </a:cubicBezTo>
                <a:lnTo>
                  <a:pt x="8186499" y="950303"/>
                </a:lnTo>
                <a:close/>
                <a:moveTo>
                  <a:pt x="8206301" y="344042"/>
                </a:moveTo>
                <a:lnTo>
                  <a:pt x="8206806" y="344378"/>
                </a:lnTo>
                <a:lnTo>
                  <a:pt x="8220766" y="356091"/>
                </a:lnTo>
                <a:lnTo>
                  <a:pt x="8225632" y="362843"/>
                </a:lnTo>
                <a:lnTo>
                  <a:pt x="8227997" y="365040"/>
                </a:lnTo>
                <a:lnTo>
                  <a:pt x="8229274" y="366723"/>
                </a:lnTo>
                <a:lnTo>
                  <a:pt x="8238031" y="374360"/>
                </a:lnTo>
                <a:lnTo>
                  <a:pt x="8242257" y="378285"/>
                </a:lnTo>
                <a:cubicBezTo>
                  <a:pt x="8274563" y="402545"/>
                  <a:pt x="8310827" y="409385"/>
                  <a:pt x="8312410" y="430625"/>
                </a:cubicBezTo>
                <a:cubicBezTo>
                  <a:pt x="8314785" y="451839"/>
                  <a:pt x="8276146" y="465491"/>
                  <a:pt x="8290321" y="486732"/>
                </a:cubicBezTo>
                <a:cubicBezTo>
                  <a:pt x="8303740" y="507973"/>
                  <a:pt x="8291903" y="529962"/>
                  <a:pt x="8281651" y="544362"/>
                </a:cubicBezTo>
                <a:cubicBezTo>
                  <a:pt x="8271433" y="558015"/>
                  <a:pt x="8252510" y="593656"/>
                  <a:pt x="8255640" y="625533"/>
                </a:cubicBezTo>
                <a:cubicBezTo>
                  <a:pt x="8259597" y="658128"/>
                  <a:pt x="8250927" y="693021"/>
                  <a:pt x="8269851" y="714261"/>
                </a:cubicBezTo>
                <a:cubicBezTo>
                  <a:pt x="8288774" y="735474"/>
                  <a:pt x="8297444" y="791609"/>
                  <a:pt x="8274563" y="806009"/>
                </a:cubicBezTo>
                <a:cubicBezTo>
                  <a:pt x="8252510" y="819662"/>
                  <a:pt x="8235169" y="824979"/>
                  <a:pt x="8235169" y="843922"/>
                </a:cubicBezTo>
                <a:cubicBezTo>
                  <a:pt x="8235169" y="862144"/>
                  <a:pt x="8219376" y="885628"/>
                  <a:pt x="8223333" y="908391"/>
                </a:cubicBezTo>
                <a:cubicBezTo>
                  <a:pt x="8226499" y="930380"/>
                  <a:pt x="8223333" y="957686"/>
                  <a:pt x="8235169" y="972861"/>
                </a:cubicBezTo>
                <a:lnTo>
                  <a:pt x="8239666" y="982262"/>
                </a:lnTo>
                <a:lnTo>
                  <a:pt x="8243069" y="990939"/>
                </a:lnTo>
                <a:lnTo>
                  <a:pt x="8245472" y="1003744"/>
                </a:lnTo>
                <a:lnTo>
                  <a:pt x="8245118" y="1014245"/>
                </a:lnTo>
                <a:lnTo>
                  <a:pt x="8244150" y="1021339"/>
                </a:lnTo>
                <a:lnTo>
                  <a:pt x="8244886" y="1021153"/>
                </a:lnTo>
                <a:lnTo>
                  <a:pt x="8245118" y="1014245"/>
                </a:lnTo>
                <a:lnTo>
                  <a:pt x="8246097" y="1007077"/>
                </a:lnTo>
                <a:lnTo>
                  <a:pt x="8245472" y="1003744"/>
                </a:lnTo>
                <a:lnTo>
                  <a:pt x="8245679" y="997595"/>
                </a:lnTo>
                <a:lnTo>
                  <a:pt x="8243069" y="990939"/>
                </a:lnTo>
                <a:lnTo>
                  <a:pt x="8242586" y="988364"/>
                </a:lnTo>
                <a:lnTo>
                  <a:pt x="8239666" y="982262"/>
                </a:lnTo>
                <a:lnTo>
                  <a:pt x="8235908" y="972678"/>
                </a:lnTo>
                <a:cubicBezTo>
                  <a:pt x="8224096" y="957524"/>
                  <a:pt x="8227240" y="930250"/>
                  <a:pt x="8224096" y="908275"/>
                </a:cubicBezTo>
                <a:cubicBezTo>
                  <a:pt x="8220152" y="885544"/>
                  <a:pt x="8235908" y="862058"/>
                  <a:pt x="8235908" y="843886"/>
                </a:cubicBezTo>
                <a:cubicBezTo>
                  <a:pt x="8235908" y="824943"/>
                  <a:pt x="8253246" y="819631"/>
                  <a:pt x="8275308" y="806001"/>
                </a:cubicBezTo>
                <a:cubicBezTo>
                  <a:pt x="8298170" y="791602"/>
                  <a:pt x="8289501" y="735530"/>
                  <a:pt x="8270583" y="714323"/>
                </a:cubicBezTo>
                <a:cubicBezTo>
                  <a:pt x="8251664" y="693103"/>
                  <a:pt x="8260333" y="658253"/>
                  <a:pt x="8256408" y="625680"/>
                </a:cubicBezTo>
                <a:cubicBezTo>
                  <a:pt x="8253246" y="593862"/>
                  <a:pt x="8272164" y="558243"/>
                  <a:pt x="8282414" y="544613"/>
                </a:cubicBezTo>
                <a:cubicBezTo>
                  <a:pt x="8292645" y="530213"/>
                  <a:pt x="8304476" y="508238"/>
                  <a:pt x="8291083" y="487031"/>
                </a:cubicBezTo>
                <a:cubicBezTo>
                  <a:pt x="8276889" y="465810"/>
                  <a:pt x="8315507" y="452180"/>
                  <a:pt x="8313145" y="430959"/>
                </a:cubicBezTo>
                <a:cubicBezTo>
                  <a:pt x="8311564" y="409753"/>
                  <a:pt x="8275308" y="402931"/>
                  <a:pt x="8242996" y="378690"/>
                </a:cubicBezTo>
                <a:lnTo>
                  <a:pt x="8238031" y="374360"/>
                </a:lnTo>
                <a:lnTo>
                  <a:pt x="8227997" y="365040"/>
                </a:lnTo>
                <a:lnTo>
                  <a:pt x="8221972" y="357103"/>
                </a:lnTo>
                <a:lnTo>
                  <a:pt x="8220766" y="356091"/>
                </a:lnTo>
                <a:lnTo>
                  <a:pt x="8217425" y="351453"/>
                </a:lnTo>
                <a:lnTo>
                  <a:pt x="8206806" y="344378"/>
                </a:lnTo>
                <a:lnTo>
                  <a:pt x="8206432" y="344065"/>
                </a:lnTo>
                <a:close/>
                <a:moveTo>
                  <a:pt x="7784141" y="276594"/>
                </a:moveTo>
                <a:lnTo>
                  <a:pt x="7783884" y="276633"/>
                </a:lnTo>
                <a:lnTo>
                  <a:pt x="7789329" y="281624"/>
                </a:lnTo>
                <a:cubicBezTo>
                  <a:pt x="7790681" y="285393"/>
                  <a:pt x="7791369" y="291460"/>
                  <a:pt x="7791369" y="300937"/>
                </a:cubicBezTo>
                <a:cubicBezTo>
                  <a:pt x="7791369" y="338850"/>
                  <a:pt x="7801623" y="368426"/>
                  <a:pt x="7806371" y="394210"/>
                </a:cubicBezTo>
                <a:cubicBezTo>
                  <a:pt x="7808436" y="403597"/>
                  <a:pt x="7812610" y="413623"/>
                  <a:pt x="7819181" y="422690"/>
                </a:cubicBezTo>
                <a:lnTo>
                  <a:pt x="7825219" y="427733"/>
                </a:lnTo>
                <a:lnTo>
                  <a:pt x="7827389" y="431718"/>
                </a:lnTo>
                <a:lnTo>
                  <a:pt x="7844371" y="443731"/>
                </a:lnTo>
                <a:lnTo>
                  <a:pt x="7846379" y="445409"/>
                </a:lnTo>
                <a:lnTo>
                  <a:pt x="7846963" y="445564"/>
                </a:lnTo>
                <a:lnTo>
                  <a:pt x="7844371" y="443731"/>
                </a:lnTo>
                <a:lnTo>
                  <a:pt x="7825219" y="427733"/>
                </a:lnTo>
                <a:lnTo>
                  <a:pt x="7807182" y="394599"/>
                </a:lnTo>
                <a:cubicBezTo>
                  <a:pt x="7802457" y="368834"/>
                  <a:pt x="7792226" y="339296"/>
                  <a:pt x="7792226" y="301411"/>
                </a:cubicBezTo>
                <a:cubicBezTo>
                  <a:pt x="7792226" y="282469"/>
                  <a:pt x="7789464" y="277164"/>
                  <a:pt x="7784141" y="276594"/>
                </a:cubicBezTo>
                <a:close/>
                <a:moveTo>
                  <a:pt x="7633054" y="275297"/>
                </a:moveTo>
                <a:lnTo>
                  <a:pt x="7646350" y="288808"/>
                </a:lnTo>
                <a:cubicBezTo>
                  <a:pt x="7651477" y="295060"/>
                  <a:pt x="7656307" y="298943"/>
                  <a:pt x="7660668" y="300862"/>
                </a:cubicBezTo>
                <a:lnTo>
                  <a:pt x="7660956" y="300868"/>
                </a:lnTo>
                <a:lnTo>
                  <a:pt x="7647202" y="289291"/>
                </a:lnTo>
                <a:cubicBezTo>
                  <a:pt x="7642082" y="282850"/>
                  <a:pt x="7637897" y="278540"/>
                  <a:pt x="7633699" y="275568"/>
                </a:cubicBezTo>
                <a:close/>
                <a:moveTo>
                  <a:pt x="7707402" y="242420"/>
                </a:moveTo>
                <a:lnTo>
                  <a:pt x="7707372" y="242430"/>
                </a:lnTo>
                <a:lnTo>
                  <a:pt x="7718878" y="250120"/>
                </a:lnTo>
                <a:cubicBezTo>
                  <a:pt x="7726361" y="260741"/>
                  <a:pt x="7731478" y="268135"/>
                  <a:pt x="7737289" y="272874"/>
                </a:cubicBezTo>
                <a:lnTo>
                  <a:pt x="7737870" y="273050"/>
                </a:lnTo>
                <a:lnTo>
                  <a:pt x="7719714" y="250652"/>
                </a:lnTo>
                <a:cubicBezTo>
                  <a:pt x="7715775" y="245535"/>
                  <a:pt x="7711539" y="242977"/>
                  <a:pt x="7707402" y="242420"/>
                </a:cubicBezTo>
                <a:close/>
                <a:moveTo>
                  <a:pt x="7589831" y="138409"/>
                </a:moveTo>
                <a:lnTo>
                  <a:pt x="7591316" y="139783"/>
                </a:lnTo>
                <a:lnTo>
                  <a:pt x="7603852" y="154304"/>
                </a:lnTo>
                <a:lnTo>
                  <a:pt x="7605380" y="161605"/>
                </a:lnTo>
                <a:lnTo>
                  <a:pt x="7599141" y="176466"/>
                </a:lnTo>
                <a:lnTo>
                  <a:pt x="7595120" y="183379"/>
                </a:lnTo>
                <a:cubicBezTo>
                  <a:pt x="7575613" y="205001"/>
                  <a:pt x="7541474" y="234286"/>
                  <a:pt x="7547570" y="251106"/>
                </a:cubicBezTo>
                <a:lnTo>
                  <a:pt x="7548458" y="251597"/>
                </a:lnTo>
                <a:lnTo>
                  <a:pt x="7553731" y="231423"/>
                </a:lnTo>
                <a:cubicBezTo>
                  <a:pt x="7563483" y="216175"/>
                  <a:pt x="7582988" y="198369"/>
                  <a:pt x="7595991" y="183969"/>
                </a:cubicBezTo>
                <a:lnTo>
                  <a:pt x="7599141" y="176466"/>
                </a:lnTo>
                <a:lnTo>
                  <a:pt x="7606016" y="164646"/>
                </a:lnTo>
                <a:lnTo>
                  <a:pt x="7605380" y="161605"/>
                </a:lnTo>
                <a:lnTo>
                  <a:pt x="7606942" y="157883"/>
                </a:lnTo>
                <a:lnTo>
                  <a:pt x="7603852" y="154304"/>
                </a:lnTo>
                <a:lnTo>
                  <a:pt x="7603093" y="150677"/>
                </a:lnTo>
                <a:lnTo>
                  <a:pt x="7591316" y="139783"/>
                </a:lnTo>
                <a:lnTo>
                  <a:pt x="7590558" y="138904"/>
                </a:lnTo>
                <a:close/>
                <a:moveTo>
                  <a:pt x="7853688" y="629"/>
                </a:moveTo>
                <a:cubicBezTo>
                  <a:pt x="7870244" y="-3915"/>
                  <a:pt x="7919893" y="17292"/>
                  <a:pt x="7942737" y="27903"/>
                </a:cubicBezTo>
                <a:cubicBezTo>
                  <a:pt x="7966380" y="38513"/>
                  <a:pt x="8001055" y="55177"/>
                  <a:pt x="8023117" y="52898"/>
                </a:cubicBezTo>
                <a:cubicBezTo>
                  <a:pt x="8045198" y="50633"/>
                  <a:pt x="8068041" y="30936"/>
                  <a:pt x="8078291" y="25624"/>
                </a:cubicBezTo>
                <a:cubicBezTo>
                  <a:pt x="8088541" y="20326"/>
                  <a:pt x="8104297" y="27903"/>
                  <a:pt x="8116129" y="33201"/>
                </a:cubicBezTo>
                <a:cubicBezTo>
                  <a:pt x="8127160" y="38513"/>
                  <a:pt x="8150803" y="46845"/>
                  <a:pt x="8159472" y="58210"/>
                </a:cubicBezTo>
                <a:cubicBezTo>
                  <a:pt x="8168922" y="69576"/>
                  <a:pt x="8180753" y="73364"/>
                  <a:pt x="8203596" y="80172"/>
                </a:cubicBezTo>
                <a:cubicBezTo>
                  <a:pt x="8227240" y="87749"/>
                  <a:pt x="8224096" y="99114"/>
                  <a:pt x="8224096" y="116547"/>
                </a:cubicBezTo>
                <a:cubicBezTo>
                  <a:pt x="8224096" y="133210"/>
                  <a:pt x="8245358" y="125633"/>
                  <a:pt x="8269802" y="138508"/>
                </a:cubicBezTo>
                <a:cubicBezTo>
                  <a:pt x="8294226" y="150643"/>
                  <a:pt x="8288720" y="173374"/>
                  <a:pt x="8298951" y="181705"/>
                </a:cubicBezTo>
                <a:cubicBezTo>
                  <a:pt x="8309201" y="190037"/>
                  <a:pt x="8328901" y="198369"/>
                  <a:pt x="8328901" y="221854"/>
                </a:cubicBezTo>
                <a:cubicBezTo>
                  <a:pt x="8328901" y="244584"/>
                  <a:pt x="8340732" y="252161"/>
                  <a:pt x="8363575" y="262772"/>
                </a:cubicBezTo>
                <a:cubicBezTo>
                  <a:pt x="8387219" y="273368"/>
                  <a:pt x="8379331" y="284733"/>
                  <a:pt x="8379331" y="298378"/>
                </a:cubicBezTo>
                <a:cubicBezTo>
                  <a:pt x="8379331" y="312007"/>
                  <a:pt x="8406138" y="318075"/>
                  <a:pt x="8425837" y="332473"/>
                </a:cubicBezTo>
                <a:cubicBezTo>
                  <a:pt x="8444756" y="346103"/>
                  <a:pt x="8430562" y="355204"/>
                  <a:pt x="8427419" y="368080"/>
                </a:cubicBezTo>
                <a:cubicBezTo>
                  <a:pt x="8423475" y="380200"/>
                  <a:pt x="8495187" y="428694"/>
                  <a:pt x="8509380" y="438535"/>
                </a:cubicBezTo>
                <a:cubicBezTo>
                  <a:pt x="8523555" y="447636"/>
                  <a:pt x="8533805" y="475666"/>
                  <a:pt x="8535386" y="492329"/>
                </a:cubicBezTo>
                <a:cubicBezTo>
                  <a:pt x="8536967" y="509007"/>
                  <a:pt x="8549561" y="521881"/>
                  <a:pt x="8577148" y="536281"/>
                </a:cubicBezTo>
                <a:cubicBezTo>
                  <a:pt x="8603954" y="551435"/>
                  <a:pt x="8591342" y="565819"/>
                  <a:pt x="8591342" y="596126"/>
                </a:cubicBezTo>
                <a:cubicBezTo>
                  <a:pt x="8591342" y="627190"/>
                  <a:pt x="8640191" y="625680"/>
                  <a:pt x="8662272" y="641590"/>
                </a:cubicBezTo>
                <a:cubicBezTo>
                  <a:pt x="8683534" y="657497"/>
                  <a:pt x="8752102" y="627190"/>
                  <a:pt x="8770240" y="615069"/>
                </a:cubicBezTo>
                <a:cubicBezTo>
                  <a:pt x="8788358" y="603703"/>
                  <a:pt x="8820670" y="630978"/>
                  <a:pt x="8845095" y="640834"/>
                </a:cubicBezTo>
                <a:cubicBezTo>
                  <a:pt x="8869539" y="649921"/>
                  <a:pt x="8889238" y="636292"/>
                  <a:pt x="8907357" y="624155"/>
                </a:cubicBezTo>
                <a:cubicBezTo>
                  <a:pt x="8925475" y="611280"/>
                  <a:pt x="8951500" y="636292"/>
                  <a:pt x="8954644" y="643869"/>
                </a:cubicBezTo>
                <a:cubicBezTo>
                  <a:pt x="8958587" y="651445"/>
                  <a:pt x="8976706" y="662041"/>
                  <a:pt x="8986175" y="668863"/>
                </a:cubicBezTo>
                <a:cubicBezTo>
                  <a:pt x="8994843" y="676440"/>
                  <a:pt x="9009018" y="680983"/>
                  <a:pt x="9037386" y="692348"/>
                </a:cubicBezTo>
                <a:cubicBezTo>
                  <a:pt x="9065755" y="703713"/>
                  <a:pt x="9064974" y="703713"/>
                  <a:pt x="9071280" y="689314"/>
                </a:cubicBezTo>
                <a:cubicBezTo>
                  <a:pt x="9077586" y="674160"/>
                  <a:pt x="9099648" y="682507"/>
                  <a:pt x="9111479" y="690084"/>
                </a:cubicBezTo>
                <a:cubicBezTo>
                  <a:pt x="9122511" y="697660"/>
                  <a:pt x="9121710" y="717357"/>
                  <a:pt x="9121710" y="736299"/>
                </a:cubicBezTo>
                <a:cubicBezTo>
                  <a:pt x="9121710" y="755242"/>
                  <a:pt x="9154823" y="763574"/>
                  <a:pt x="9168997" y="776449"/>
                </a:cubicBezTo>
                <a:cubicBezTo>
                  <a:pt x="9183191" y="789324"/>
                  <a:pt x="9176885" y="800689"/>
                  <a:pt x="9165054" y="814333"/>
                </a:cubicBezTo>
                <a:cubicBezTo>
                  <a:pt x="9154023" y="827963"/>
                  <a:pt x="9162691" y="827208"/>
                  <a:pt x="9183191" y="836309"/>
                </a:cubicBezTo>
                <a:cubicBezTo>
                  <a:pt x="9204472" y="846151"/>
                  <a:pt x="9213141" y="867371"/>
                  <a:pt x="9229678" y="886313"/>
                </a:cubicBezTo>
                <a:cubicBezTo>
                  <a:pt x="9247015" y="905241"/>
                  <a:pt x="9265934" y="896910"/>
                  <a:pt x="9281690" y="877212"/>
                </a:cubicBezTo>
                <a:cubicBezTo>
                  <a:pt x="9297465" y="858270"/>
                  <a:pt x="9350258" y="868881"/>
                  <a:pt x="9370757" y="859794"/>
                </a:cubicBezTo>
                <a:cubicBezTo>
                  <a:pt x="9391239" y="849939"/>
                  <a:pt x="9435383" y="837818"/>
                  <a:pt x="9455863" y="830242"/>
                </a:cubicBezTo>
                <a:cubicBezTo>
                  <a:pt x="9476363" y="822665"/>
                  <a:pt x="9474001" y="827963"/>
                  <a:pt x="9471619" y="812055"/>
                </a:cubicBezTo>
                <a:cubicBezTo>
                  <a:pt x="9468475" y="796145"/>
                  <a:pt x="9496843" y="768872"/>
                  <a:pt x="9507875" y="752209"/>
                </a:cubicBezTo>
                <a:cubicBezTo>
                  <a:pt x="9518125" y="735530"/>
                  <a:pt x="9540187" y="727953"/>
                  <a:pt x="9563049" y="727953"/>
                </a:cubicBezTo>
                <a:cubicBezTo>
                  <a:pt x="9585893" y="727953"/>
                  <a:pt x="9589837" y="709781"/>
                  <a:pt x="9604031" y="692348"/>
                </a:cubicBezTo>
                <a:cubicBezTo>
                  <a:pt x="9618205" y="674160"/>
                  <a:pt x="9646573" y="662041"/>
                  <a:pt x="9667855" y="646888"/>
                </a:cubicBezTo>
                <a:cubicBezTo>
                  <a:pt x="9688355" y="632501"/>
                  <a:pt x="9718303" y="619611"/>
                  <a:pt x="9737203" y="619611"/>
                </a:cubicBezTo>
                <a:cubicBezTo>
                  <a:pt x="9756923" y="619611"/>
                  <a:pt x="9743509" y="654465"/>
                  <a:pt x="9739585" y="681738"/>
                </a:cubicBezTo>
                <a:cubicBezTo>
                  <a:pt x="9736423" y="709026"/>
                  <a:pt x="9751397" y="706747"/>
                  <a:pt x="9777403" y="721900"/>
                </a:cubicBezTo>
                <a:cubicBezTo>
                  <a:pt x="9803409" y="736299"/>
                  <a:pt x="9804209" y="746896"/>
                  <a:pt x="9804209" y="763574"/>
                </a:cubicBezTo>
                <a:cubicBezTo>
                  <a:pt x="9804209" y="780991"/>
                  <a:pt x="9793159" y="800689"/>
                  <a:pt x="9779765" y="801444"/>
                </a:cubicBezTo>
                <a:cubicBezTo>
                  <a:pt x="9767153" y="802968"/>
                  <a:pt x="9760847" y="809020"/>
                  <a:pt x="9746671" y="820386"/>
                </a:cubicBezTo>
                <a:cubicBezTo>
                  <a:pt x="9732479" y="832520"/>
                  <a:pt x="9742729" y="854481"/>
                  <a:pt x="9756923" y="865847"/>
                </a:cubicBezTo>
                <a:cubicBezTo>
                  <a:pt x="9771097" y="877212"/>
                  <a:pt x="9757703" y="886313"/>
                  <a:pt x="9751397" y="899943"/>
                </a:cubicBezTo>
                <a:cubicBezTo>
                  <a:pt x="9745091" y="913587"/>
                  <a:pt x="9741147" y="925707"/>
                  <a:pt x="9752979" y="940861"/>
                </a:cubicBezTo>
                <a:cubicBezTo>
                  <a:pt x="9764791" y="955245"/>
                  <a:pt x="9771897" y="973433"/>
                  <a:pt x="9752979" y="987076"/>
                </a:cubicBezTo>
                <a:cubicBezTo>
                  <a:pt x="9733279" y="1000706"/>
                  <a:pt x="9753759" y="1006019"/>
                  <a:pt x="9769515" y="1024192"/>
                </a:cubicBezTo>
                <a:cubicBezTo>
                  <a:pt x="9785291" y="1041625"/>
                  <a:pt x="9775821" y="1056779"/>
                  <a:pt x="9755341" y="1068144"/>
                </a:cubicBezTo>
                <a:cubicBezTo>
                  <a:pt x="9734841" y="1079509"/>
                  <a:pt x="9759285" y="1093138"/>
                  <a:pt x="9764791" y="1106027"/>
                </a:cubicBezTo>
                <a:cubicBezTo>
                  <a:pt x="9769515" y="1118903"/>
                  <a:pt x="9759285" y="1124955"/>
                  <a:pt x="9743509" y="1133301"/>
                </a:cubicBezTo>
                <a:cubicBezTo>
                  <a:pt x="9728535" y="1141633"/>
                  <a:pt x="9736423" y="1149964"/>
                  <a:pt x="9749035" y="1164363"/>
                </a:cubicBezTo>
                <a:cubicBezTo>
                  <a:pt x="9761647" y="1177993"/>
                  <a:pt x="9736423" y="1199969"/>
                  <a:pt x="9720667" y="1210580"/>
                </a:cubicBezTo>
                <a:cubicBezTo>
                  <a:pt x="9704911" y="1221176"/>
                  <a:pt x="9715141" y="1240119"/>
                  <a:pt x="9724611" y="1251484"/>
                </a:cubicBezTo>
                <a:cubicBezTo>
                  <a:pt x="9733279" y="1262849"/>
                  <a:pt x="9734841" y="1291647"/>
                  <a:pt x="9732479" y="1300734"/>
                </a:cubicBezTo>
                <a:cubicBezTo>
                  <a:pt x="9729335" y="1310590"/>
                  <a:pt x="9700967" y="1307557"/>
                  <a:pt x="9693079" y="1303768"/>
                </a:cubicBezTo>
                <a:cubicBezTo>
                  <a:pt x="9685991" y="1300734"/>
                  <a:pt x="9682829" y="1297700"/>
                  <a:pt x="9671797" y="1305277"/>
                </a:cubicBezTo>
                <a:cubicBezTo>
                  <a:pt x="9659985" y="1312854"/>
                  <a:pt x="9645791" y="1309066"/>
                  <a:pt x="9615061" y="1310590"/>
                </a:cubicBezTo>
                <a:cubicBezTo>
                  <a:pt x="9583531" y="1311344"/>
                  <a:pt x="9555161" y="1299979"/>
                  <a:pt x="9534681" y="1297700"/>
                </a:cubicBezTo>
                <a:cubicBezTo>
                  <a:pt x="9514181" y="1295436"/>
                  <a:pt x="9503931" y="1346196"/>
                  <a:pt x="9500007" y="1365893"/>
                </a:cubicBezTo>
                <a:cubicBezTo>
                  <a:pt x="9496063" y="1386345"/>
                  <a:pt x="9462169" y="1394678"/>
                  <a:pt x="9437745" y="1400745"/>
                </a:cubicBezTo>
                <a:cubicBezTo>
                  <a:pt x="9413301" y="1407566"/>
                  <a:pt x="9423551" y="1428018"/>
                  <a:pt x="9439307" y="1441663"/>
                </a:cubicBezTo>
                <a:cubicBezTo>
                  <a:pt x="9454281" y="1456048"/>
                  <a:pt x="9467695" y="1478779"/>
                  <a:pt x="9493699" y="1502264"/>
                </a:cubicBezTo>
                <a:cubicBezTo>
                  <a:pt x="9518905" y="1524995"/>
                  <a:pt x="9529155" y="1583332"/>
                  <a:pt x="9529155" y="1608342"/>
                </a:cubicBezTo>
                <a:cubicBezTo>
                  <a:pt x="9529155" y="1631073"/>
                  <a:pt x="9548855" y="1643193"/>
                  <a:pt x="9556743" y="1666679"/>
                </a:cubicBezTo>
                <a:cubicBezTo>
                  <a:pt x="9501569" y="1673501"/>
                  <a:pt x="9456663" y="1668189"/>
                  <a:pt x="9433801" y="1666679"/>
                </a:cubicBezTo>
                <a:cubicBezTo>
                  <a:pt x="9405433" y="1664400"/>
                  <a:pt x="9421189" y="1668189"/>
                  <a:pt x="9390457" y="1626530"/>
                </a:cubicBezTo>
                <a:cubicBezTo>
                  <a:pt x="9358926" y="1584101"/>
                  <a:pt x="9379427" y="1607587"/>
                  <a:pt x="9354201" y="1626530"/>
                </a:cubicBezTo>
                <a:cubicBezTo>
                  <a:pt x="9328196" y="1645472"/>
                  <a:pt x="9325833" y="1637126"/>
                  <a:pt x="9317946" y="1615919"/>
                </a:cubicBezTo>
                <a:cubicBezTo>
                  <a:pt x="9310077" y="1594697"/>
                  <a:pt x="9294302" y="1618183"/>
                  <a:pt x="9284071" y="1638650"/>
                </a:cubicBezTo>
                <a:cubicBezTo>
                  <a:pt x="9273821" y="1659856"/>
                  <a:pt x="9253321" y="1656067"/>
                  <a:pt x="9227315" y="1662136"/>
                </a:cubicBezTo>
                <a:cubicBezTo>
                  <a:pt x="9214312" y="1665163"/>
                  <a:pt x="9211159" y="1669328"/>
                  <a:pt x="9211555" y="1675957"/>
                </a:cubicBezTo>
                <a:lnTo>
                  <a:pt x="9211561" y="1675989"/>
                </a:lnTo>
                <a:lnTo>
                  <a:pt x="9214232" y="1668257"/>
                </a:lnTo>
                <a:cubicBezTo>
                  <a:pt x="9216596" y="1666007"/>
                  <a:pt x="9220634" y="1664206"/>
                  <a:pt x="9227135" y="1662690"/>
                </a:cubicBezTo>
                <a:cubicBezTo>
                  <a:pt x="9253153" y="1656633"/>
                  <a:pt x="9273652" y="1660423"/>
                  <a:pt x="9283895" y="1639211"/>
                </a:cubicBezTo>
                <a:cubicBezTo>
                  <a:pt x="9294151" y="1618757"/>
                  <a:pt x="9309913" y="1595270"/>
                  <a:pt x="9317794" y="1616481"/>
                </a:cubicBezTo>
                <a:cubicBezTo>
                  <a:pt x="9325675" y="1637691"/>
                  <a:pt x="9328051" y="1646024"/>
                  <a:pt x="9354069" y="1627090"/>
                </a:cubicBezTo>
                <a:cubicBezTo>
                  <a:pt x="9379291" y="1608148"/>
                  <a:pt x="9358792" y="1584660"/>
                  <a:pt x="9390329" y="1627090"/>
                </a:cubicBezTo>
                <a:cubicBezTo>
                  <a:pt x="9421071" y="1668755"/>
                  <a:pt x="9405309" y="1664967"/>
                  <a:pt x="9433689" y="1667243"/>
                </a:cubicBezTo>
                <a:cubicBezTo>
                  <a:pt x="9456549" y="1668755"/>
                  <a:pt x="9501487" y="1674056"/>
                  <a:pt x="9556669" y="1667243"/>
                </a:cubicBezTo>
                <a:cubicBezTo>
                  <a:pt x="9557451" y="1669512"/>
                  <a:pt x="9558247" y="1671787"/>
                  <a:pt x="9559029" y="1674056"/>
                </a:cubicBezTo>
                <a:cubicBezTo>
                  <a:pt x="9565331" y="1702843"/>
                  <a:pt x="9569287" y="1730874"/>
                  <a:pt x="9569287" y="1759662"/>
                </a:cubicBezTo>
                <a:cubicBezTo>
                  <a:pt x="9569287" y="1787693"/>
                  <a:pt x="9524347" y="1792995"/>
                  <a:pt x="9495967" y="1808148"/>
                </a:cubicBezTo>
                <a:cubicBezTo>
                  <a:pt x="9467589" y="1822546"/>
                  <a:pt x="9484133" y="1848301"/>
                  <a:pt x="9451813" y="1840724"/>
                </a:cubicBezTo>
                <a:cubicBezTo>
                  <a:pt x="9419491" y="1833147"/>
                  <a:pt x="9439209" y="1820270"/>
                  <a:pt x="9407671" y="1802847"/>
                </a:cubicBezTo>
                <a:cubicBezTo>
                  <a:pt x="9376929" y="1784661"/>
                  <a:pt x="9362732" y="1821782"/>
                  <a:pt x="9360371" y="1834668"/>
                </a:cubicBezTo>
                <a:cubicBezTo>
                  <a:pt x="9358009" y="1846781"/>
                  <a:pt x="9369035" y="1874057"/>
                  <a:pt x="9375351" y="1894511"/>
                </a:cubicBezTo>
                <a:cubicBezTo>
                  <a:pt x="9382449" y="1914209"/>
                  <a:pt x="9346970" y="1924054"/>
                  <a:pt x="9320169" y="1930118"/>
                </a:cubicBezTo>
                <a:cubicBezTo>
                  <a:pt x="9293355" y="1936174"/>
                  <a:pt x="9307552" y="1965726"/>
                  <a:pt x="9290211" y="1996780"/>
                </a:cubicBezTo>
                <a:cubicBezTo>
                  <a:pt x="9273652" y="2027088"/>
                  <a:pt x="9255515" y="2017234"/>
                  <a:pt x="9227135" y="2030111"/>
                </a:cubicBezTo>
                <a:cubicBezTo>
                  <a:pt x="9198755" y="2042997"/>
                  <a:pt x="9186151" y="2037689"/>
                  <a:pt x="9164073" y="2036177"/>
                </a:cubicBezTo>
                <a:cubicBezTo>
                  <a:pt x="9141996" y="2035420"/>
                  <a:pt x="9143575" y="2060418"/>
                  <a:pt x="9143575" y="2079352"/>
                </a:cubicBezTo>
                <a:cubicBezTo>
                  <a:pt x="9143575" y="2098295"/>
                  <a:pt x="9174316" y="2105118"/>
                  <a:pt x="9192453" y="2116472"/>
                </a:cubicBezTo>
                <a:cubicBezTo>
                  <a:pt x="9210591" y="2127840"/>
                  <a:pt x="9197176" y="2139960"/>
                  <a:pt x="9190874" y="2159661"/>
                </a:cubicBezTo>
                <a:cubicBezTo>
                  <a:pt x="9184572" y="2179357"/>
                  <a:pt x="9161712" y="2171024"/>
                  <a:pt x="9149877" y="2162693"/>
                </a:cubicBezTo>
                <a:cubicBezTo>
                  <a:pt x="9138055" y="2154356"/>
                  <a:pt x="9122293" y="2170268"/>
                  <a:pt x="9115977" y="2176324"/>
                </a:cubicBezTo>
                <a:cubicBezTo>
                  <a:pt x="9109675" y="2183147"/>
                  <a:pt x="9104156" y="2188446"/>
                  <a:pt x="9086815" y="2176324"/>
                </a:cubicBezTo>
                <a:cubicBezTo>
                  <a:pt x="9068678" y="2164958"/>
                  <a:pt x="9075776" y="2174057"/>
                  <a:pt x="9051337" y="2176324"/>
                </a:cubicBezTo>
                <a:cubicBezTo>
                  <a:pt x="9027694" y="2179357"/>
                  <a:pt x="9017437" y="2176324"/>
                  <a:pt x="9003255" y="2162693"/>
                </a:cubicBezTo>
                <a:cubicBezTo>
                  <a:pt x="8989854" y="2148294"/>
                  <a:pt x="8968559" y="2142994"/>
                  <a:pt x="8948074" y="2142994"/>
                </a:cubicBezTo>
                <a:cubicBezTo>
                  <a:pt x="8927575" y="2142994"/>
                  <a:pt x="8920477" y="2202081"/>
                  <a:pt x="8917319" y="2227088"/>
                </a:cubicBezTo>
                <a:cubicBezTo>
                  <a:pt x="8914175" y="2252087"/>
                  <a:pt x="8882637" y="2291475"/>
                  <a:pt x="8872380" y="2319506"/>
                </a:cubicBezTo>
                <a:cubicBezTo>
                  <a:pt x="8868838" y="2329733"/>
                  <a:pt x="8857998" y="2341285"/>
                  <a:pt x="8843709" y="2352839"/>
                </a:cubicBezTo>
                <a:lnTo>
                  <a:pt x="8794868" y="2385820"/>
                </a:lnTo>
                <a:lnTo>
                  <a:pt x="8794842" y="2386883"/>
                </a:lnTo>
                <a:cubicBezTo>
                  <a:pt x="8781445" y="2394455"/>
                  <a:pt x="8767260" y="2402023"/>
                  <a:pt x="8756215" y="2407330"/>
                </a:cubicBezTo>
                <a:cubicBezTo>
                  <a:pt x="8714438" y="2427014"/>
                  <a:pt x="8663200" y="2502749"/>
                  <a:pt x="8638768" y="2517134"/>
                </a:cubicBezTo>
                <a:cubicBezTo>
                  <a:pt x="8625361" y="2524706"/>
                  <a:pt x="8621423" y="2554997"/>
                  <a:pt x="8620635" y="2579236"/>
                </a:cubicBezTo>
                <a:cubicBezTo>
                  <a:pt x="8602503" y="2579988"/>
                  <a:pt x="8591468" y="2598168"/>
                  <a:pt x="8566238" y="2606493"/>
                </a:cubicBezTo>
                <a:cubicBezTo>
                  <a:pt x="8532346" y="2617852"/>
                  <a:pt x="8522098" y="2623911"/>
                  <a:pt x="8480321" y="2640570"/>
                </a:cubicBezTo>
                <a:cubicBezTo>
                  <a:pt x="8439331" y="2657236"/>
                  <a:pt x="8446419" y="2665561"/>
                  <a:pt x="8397544" y="2688279"/>
                </a:cubicBezTo>
                <a:cubicBezTo>
                  <a:pt x="8349466" y="2710245"/>
                  <a:pt x="8318714" y="2755681"/>
                  <a:pt x="8298219" y="2789005"/>
                </a:cubicBezTo>
                <a:cubicBezTo>
                  <a:pt x="8276937" y="2823082"/>
                  <a:pt x="8239097" y="2851099"/>
                  <a:pt x="8205205" y="2870792"/>
                </a:cubicBezTo>
                <a:cubicBezTo>
                  <a:pt x="8170525" y="2890476"/>
                  <a:pt x="8135835" y="2901843"/>
                  <a:pt x="8132685" y="2882151"/>
                </a:cubicBezTo>
                <a:cubicBezTo>
                  <a:pt x="8129525" y="2862458"/>
                  <a:pt x="8122437" y="2851099"/>
                  <a:pt x="8167365" y="2839740"/>
                </a:cubicBezTo>
                <a:cubicBezTo>
                  <a:pt x="8211515" y="2828381"/>
                  <a:pt x="8205205" y="2823082"/>
                  <a:pt x="8215452" y="2789005"/>
                </a:cubicBezTo>
                <a:cubicBezTo>
                  <a:pt x="8225700" y="2755681"/>
                  <a:pt x="8228850" y="2775373"/>
                  <a:pt x="8194957" y="2772339"/>
                </a:cubicBezTo>
                <a:cubicBezTo>
                  <a:pt x="8160268" y="2769313"/>
                  <a:pt x="8173675" y="2755681"/>
                  <a:pt x="8142932" y="2735988"/>
                </a:cubicBezTo>
                <a:cubicBezTo>
                  <a:pt x="8112190" y="2716304"/>
                  <a:pt x="8157118" y="2673894"/>
                  <a:pt x="8173675" y="2660262"/>
                </a:cubicBezTo>
                <a:cubicBezTo>
                  <a:pt x="8191020" y="2645877"/>
                  <a:pt x="8211515" y="2612552"/>
                  <a:pt x="8246195" y="2570142"/>
                </a:cubicBezTo>
                <a:cubicBezTo>
                  <a:pt x="8280884" y="2528493"/>
                  <a:pt x="8225700" y="2530766"/>
                  <a:pt x="8208355" y="2508809"/>
                </a:cubicBezTo>
                <a:cubicBezTo>
                  <a:pt x="8191020" y="2486082"/>
                  <a:pt x="8160268" y="2486082"/>
                  <a:pt x="8077500" y="2483057"/>
                </a:cubicBezTo>
                <a:cubicBezTo>
                  <a:pt x="7994733" y="2480783"/>
                  <a:pt x="8026263" y="2539099"/>
                  <a:pt x="7971078" y="2612552"/>
                </a:cubicBezTo>
                <a:cubicBezTo>
                  <a:pt x="7934823" y="2660262"/>
                  <a:pt x="7904081" y="2687527"/>
                  <a:pt x="7876489" y="2706458"/>
                </a:cubicBezTo>
                <a:cubicBezTo>
                  <a:pt x="7852046" y="2673894"/>
                  <a:pt x="7806331" y="2628458"/>
                  <a:pt x="7800022" y="2614065"/>
                </a:cubicBezTo>
                <a:cubicBezTo>
                  <a:pt x="7796871" y="2605356"/>
                  <a:pt x="7782288" y="2599298"/>
                  <a:pt x="7765536" y="2595040"/>
                </a:cubicBezTo>
                <a:lnTo>
                  <a:pt x="7764667" y="2594865"/>
                </a:lnTo>
                <a:lnTo>
                  <a:pt x="7786877" y="2602678"/>
                </a:lnTo>
                <a:cubicBezTo>
                  <a:pt x="7793008" y="2605818"/>
                  <a:pt x="7797440" y="2609514"/>
                  <a:pt x="7799016" y="2613874"/>
                </a:cubicBezTo>
                <a:cubicBezTo>
                  <a:pt x="7805327" y="2628278"/>
                  <a:pt x="7851031" y="2673777"/>
                  <a:pt x="7875463" y="2706390"/>
                </a:cubicBezTo>
                <a:cubicBezTo>
                  <a:pt x="7860485" y="2716242"/>
                  <a:pt x="7846304" y="2723829"/>
                  <a:pt x="7832114" y="2729898"/>
                </a:cubicBezTo>
                <a:cubicBezTo>
                  <a:pt x="7791137" y="2749613"/>
                  <a:pt x="7791137" y="2825438"/>
                  <a:pt x="7784047" y="2848188"/>
                </a:cubicBezTo>
                <a:cubicBezTo>
                  <a:pt x="7776956" y="2870938"/>
                  <a:pt x="7732041" y="2879283"/>
                  <a:pt x="7698155" y="2887618"/>
                </a:cubicBezTo>
                <a:cubicBezTo>
                  <a:pt x="7663481" y="2895963"/>
                  <a:pt x="7653239" y="2920989"/>
                  <a:pt x="7628807" y="2912644"/>
                </a:cubicBezTo>
                <a:cubicBezTo>
                  <a:pt x="7617777" y="2908850"/>
                  <a:pt x="7606739" y="2904309"/>
                  <a:pt x="7598072" y="2902792"/>
                </a:cubicBezTo>
                <a:cubicBezTo>
                  <a:pt x="7593345" y="2892170"/>
                  <a:pt x="7587043" y="2888376"/>
                  <a:pt x="7587043" y="2880801"/>
                </a:cubicBezTo>
                <a:cubicBezTo>
                  <a:pt x="7587043" y="2870179"/>
                  <a:pt x="7581528" y="2853499"/>
                  <a:pt x="7571277" y="2848947"/>
                </a:cubicBezTo>
                <a:cubicBezTo>
                  <a:pt x="7561035" y="2844394"/>
                  <a:pt x="7555520" y="2846670"/>
                  <a:pt x="7548429" y="2834542"/>
                </a:cubicBezTo>
                <a:cubicBezTo>
                  <a:pt x="7544490" y="2828094"/>
                  <a:pt x="7534049" y="2821647"/>
                  <a:pt x="7523312" y="2815486"/>
                </a:cubicBezTo>
                <a:lnTo>
                  <a:pt x="7496764" y="2798356"/>
                </a:lnTo>
                <a:lnTo>
                  <a:pt x="7496791" y="2798417"/>
                </a:lnTo>
                <a:cubicBezTo>
                  <a:pt x="7506988" y="2809038"/>
                  <a:pt x="7540718" y="2821931"/>
                  <a:pt x="7548563" y="2834827"/>
                </a:cubicBezTo>
                <a:cubicBezTo>
                  <a:pt x="7555622" y="2846963"/>
                  <a:pt x="7561113" y="2844688"/>
                  <a:pt x="7571310" y="2849239"/>
                </a:cubicBezTo>
                <a:cubicBezTo>
                  <a:pt x="7581507" y="2853790"/>
                  <a:pt x="7586998" y="2870477"/>
                  <a:pt x="7586998" y="2881098"/>
                </a:cubicBezTo>
                <a:cubicBezTo>
                  <a:pt x="7586998" y="2888684"/>
                  <a:pt x="7593274" y="2892475"/>
                  <a:pt x="7597981" y="2903096"/>
                </a:cubicBezTo>
                <a:cubicBezTo>
                  <a:pt x="7588568" y="2901577"/>
                  <a:pt x="7580723" y="2903855"/>
                  <a:pt x="7577585" y="2915992"/>
                </a:cubicBezTo>
                <a:cubicBezTo>
                  <a:pt x="7570526" y="2938746"/>
                  <a:pt x="7553270" y="2958468"/>
                  <a:pt x="7543073" y="2986536"/>
                </a:cubicBezTo>
                <a:cubicBezTo>
                  <a:pt x="7542287" y="2989568"/>
                  <a:pt x="7541502" y="2992603"/>
                  <a:pt x="7541502" y="2996394"/>
                </a:cubicBezTo>
                <a:lnTo>
                  <a:pt x="7541478" y="2996409"/>
                </a:lnTo>
                <a:lnTo>
                  <a:pt x="7555324" y="3031792"/>
                </a:lnTo>
                <a:cubicBezTo>
                  <a:pt x="7564385" y="3043641"/>
                  <a:pt x="7576796" y="3055206"/>
                  <a:pt x="7589406" y="3065822"/>
                </a:cubicBezTo>
                <a:lnTo>
                  <a:pt x="7589302" y="3065982"/>
                </a:lnTo>
                <a:lnTo>
                  <a:pt x="7594725" y="3070459"/>
                </a:lnTo>
                <a:cubicBezTo>
                  <a:pt x="7625481" y="3095491"/>
                  <a:pt x="7742191" y="3075766"/>
                  <a:pt x="7773734" y="3070459"/>
                </a:cubicBezTo>
                <a:cubicBezTo>
                  <a:pt x="7804490" y="3064387"/>
                  <a:pt x="7804490" y="3112183"/>
                  <a:pt x="7832089" y="3129627"/>
                </a:cubicBezTo>
                <a:cubicBezTo>
                  <a:pt x="7859688" y="3146320"/>
                  <a:pt x="7835235" y="3151627"/>
                  <a:pt x="7824987" y="3179698"/>
                </a:cubicBezTo>
                <a:cubicBezTo>
                  <a:pt x="7814739" y="3208527"/>
                  <a:pt x="7821841" y="3210802"/>
                  <a:pt x="7842337" y="3227494"/>
                </a:cubicBezTo>
                <a:cubicBezTo>
                  <a:pt x="7862845" y="3244938"/>
                  <a:pt x="7894388" y="3238873"/>
                  <a:pt x="7935393" y="3236599"/>
                </a:cubicBezTo>
                <a:cubicBezTo>
                  <a:pt x="7976398" y="3233560"/>
                  <a:pt x="7976398" y="3227494"/>
                  <a:pt x="7983488" y="3205495"/>
                </a:cubicBezTo>
                <a:cubicBezTo>
                  <a:pt x="7990590" y="3182731"/>
                  <a:pt x="8007941" y="3163006"/>
                  <a:pt x="8031595" y="3129627"/>
                </a:cubicBezTo>
                <a:cubicBezTo>
                  <a:pt x="8056036" y="3095491"/>
                  <a:pt x="8031595" y="3129627"/>
                  <a:pt x="8073386" y="3084112"/>
                </a:cubicBezTo>
                <a:cubicBezTo>
                  <a:pt x="8114391" y="3039355"/>
                  <a:pt x="8141990" y="3075766"/>
                  <a:pt x="8152249" y="3075766"/>
                </a:cubicBezTo>
                <a:cubicBezTo>
                  <a:pt x="8162497" y="3075766"/>
                  <a:pt x="8183792" y="3101563"/>
                  <a:pt x="8207447" y="3098523"/>
                </a:cubicBezTo>
                <a:cubicBezTo>
                  <a:pt x="8231887" y="3095491"/>
                  <a:pt x="8224797" y="3098523"/>
                  <a:pt x="8255542" y="3115216"/>
                </a:cubicBezTo>
                <a:cubicBezTo>
                  <a:pt x="8287085" y="3131902"/>
                  <a:pt x="8303649" y="3118248"/>
                  <a:pt x="8328090" y="3101563"/>
                </a:cubicBezTo>
                <a:cubicBezTo>
                  <a:pt x="8352542" y="3084112"/>
                  <a:pt x="8365948" y="3070459"/>
                  <a:pt x="8383298" y="3087145"/>
                </a:cubicBezTo>
                <a:cubicBezTo>
                  <a:pt x="8400637" y="3103837"/>
                  <a:pt x="8410897" y="3087145"/>
                  <a:pt x="8448744" y="3093216"/>
                </a:cubicBezTo>
                <a:cubicBezTo>
                  <a:pt x="8486602" y="3098523"/>
                  <a:pt x="8451901" y="3141006"/>
                  <a:pt x="8458992" y="3174391"/>
                </a:cubicBezTo>
                <a:cubicBezTo>
                  <a:pt x="8466094" y="3208527"/>
                  <a:pt x="8438495" y="3225213"/>
                  <a:pt x="8396704" y="3197149"/>
                </a:cubicBezTo>
                <a:cubicBezTo>
                  <a:pt x="8355699" y="3169077"/>
                  <a:pt x="8369105" y="3208527"/>
                  <a:pt x="8328090" y="3227494"/>
                </a:cubicBezTo>
                <a:cubicBezTo>
                  <a:pt x="8287085" y="3247219"/>
                  <a:pt x="8252395" y="3278323"/>
                  <a:pt x="8210593" y="3295009"/>
                </a:cubicBezTo>
                <a:cubicBezTo>
                  <a:pt x="8169588" y="3312460"/>
                  <a:pt x="8183792" y="3340531"/>
                  <a:pt x="8179848" y="3382256"/>
                </a:cubicBezTo>
                <a:cubicBezTo>
                  <a:pt x="8176690" y="3424738"/>
                  <a:pt x="8156182" y="3401974"/>
                  <a:pt x="8104143" y="3421699"/>
                </a:cubicBezTo>
                <a:cubicBezTo>
                  <a:pt x="8052889" y="3441424"/>
                  <a:pt x="8093894" y="3438392"/>
                  <a:pt x="8093894" y="3461149"/>
                </a:cubicBezTo>
                <a:cubicBezTo>
                  <a:pt x="8093894" y="3483907"/>
                  <a:pt x="8086792" y="3497567"/>
                  <a:pt x="8052889" y="3514253"/>
                </a:cubicBezTo>
                <a:cubicBezTo>
                  <a:pt x="8018189" y="3531703"/>
                  <a:pt x="8015031" y="3556735"/>
                  <a:pt x="7990590" y="3596186"/>
                </a:cubicBezTo>
                <a:cubicBezTo>
                  <a:pt x="7985859" y="3603774"/>
                  <a:pt x="7981915" y="3609653"/>
                  <a:pt x="7978562" y="3614488"/>
                </a:cubicBezTo>
                <a:lnTo>
                  <a:pt x="7970174" y="3626401"/>
                </a:lnTo>
                <a:lnTo>
                  <a:pt x="7970648" y="3626445"/>
                </a:lnTo>
                <a:cubicBezTo>
                  <a:pt x="7963547" y="3636298"/>
                  <a:pt x="7961176" y="3640847"/>
                  <a:pt x="7963547" y="3658276"/>
                </a:cubicBezTo>
                <a:cubicBezTo>
                  <a:pt x="7966707" y="3686319"/>
                  <a:pt x="8018766" y="3691629"/>
                  <a:pt x="8042430" y="3708303"/>
                </a:cubicBezTo>
                <a:cubicBezTo>
                  <a:pt x="8066884" y="3724976"/>
                  <a:pt x="8104750" y="3722705"/>
                  <a:pt x="8135515" y="3731042"/>
                </a:cubicBezTo>
                <a:cubicBezTo>
                  <a:pt x="8167070" y="3739379"/>
                  <a:pt x="8187583" y="3759085"/>
                  <a:pt x="8184423" y="3781817"/>
                </a:cubicBezTo>
                <a:cubicBezTo>
                  <a:pt x="8180482" y="3803801"/>
                  <a:pt x="8180482" y="3801524"/>
                  <a:pt x="8215188" y="3820475"/>
                </a:cubicBezTo>
                <a:cubicBezTo>
                  <a:pt x="8249903" y="3840181"/>
                  <a:pt x="8245962" y="3851551"/>
                  <a:pt x="8260155" y="3877316"/>
                </a:cubicBezTo>
                <a:cubicBezTo>
                  <a:pt x="8273567" y="3902333"/>
                  <a:pt x="8331946" y="3955386"/>
                  <a:pt x="8363502" y="3978125"/>
                </a:cubicBezTo>
                <a:cubicBezTo>
                  <a:pt x="8394267" y="4000858"/>
                  <a:pt x="8356400" y="4003135"/>
                  <a:pt x="8356400" y="4020564"/>
                </a:cubicBezTo>
                <a:cubicBezTo>
                  <a:pt x="8356400" y="4037237"/>
                  <a:pt x="8376904" y="4048607"/>
                  <a:pt x="8414770" y="4048607"/>
                </a:cubicBezTo>
                <a:cubicBezTo>
                  <a:pt x="8452636" y="4048607"/>
                  <a:pt x="8459737" y="4073623"/>
                  <a:pt x="8469989" y="4096356"/>
                </a:cubicBezTo>
                <a:cubicBezTo>
                  <a:pt x="8480251" y="4118340"/>
                  <a:pt x="8507855" y="4116062"/>
                  <a:pt x="8532309" y="4116062"/>
                </a:cubicBezTo>
                <a:cubicBezTo>
                  <a:pt x="8555983" y="4116062"/>
                  <a:pt x="8566235" y="4126677"/>
                  <a:pt x="8566235" y="4149416"/>
                </a:cubicBezTo>
                <a:cubicBezTo>
                  <a:pt x="8566235" y="4172148"/>
                  <a:pt x="8593849" y="4194132"/>
                  <a:pt x="8587538" y="4213839"/>
                </a:cubicBezTo>
                <a:cubicBezTo>
                  <a:pt x="8580437" y="4233545"/>
                  <a:pt x="8528369" y="4197159"/>
                  <a:pt x="8480251" y="4180485"/>
                </a:cubicBezTo>
                <a:cubicBezTo>
                  <a:pt x="8465258" y="4175181"/>
                  <a:pt x="8458157" y="4176697"/>
                  <a:pt x="8456587" y="4181247"/>
                </a:cubicBezTo>
                <a:lnTo>
                  <a:pt x="8456351" y="4181210"/>
                </a:lnTo>
                <a:lnTo>
                  <a:pt x="8464705" y="4203059"/>
                </a:lnTo>
                <a:cubicBezTo>
                  <a:pt x="8471096" y="4211532"/>
                  <a:pt x="8479749" y="4219530"/>
                  <a:pt x="8486829" y="4222576"/>
                </a:cubicBezTo>
                <a:cubicBezTo>
                  <a:pt x="8507282" y="4230956"/>
                  <a:pt x="8548974" y="4244666"/>
                  <a:pt x="8569427" y="4259137"/>
                </a:cubicBezTo>
                <a:cubicBezTo>
                  <a:pt x="8589879" y="4272847"/>
                  <a:pt x="8603252" y="4301030"/>
                  <a:pt x="8614265" y="4323881"/>
                </a:cubicBezTo>
                <a:cubicBezTo>
                  <a:pt x="8624492" y="4346731"/>
                  <a:pt x="8524587" y="4368820"/>
                  <a:pt x="8500202" y="4383292"/>
                </a:cubicBezTo>
                <a:cubicBezTo>
                  <a:pt x="8496269" y="4385577"/>
                  <a:pt x="8492336" y="4389385"/>
                  <a:pt x="8489189" y="4393195"/>
                </a:cubicBezTo>
                <a:lnTo>
                  <a:pt x="8489126" y="4393132"/>
                </a:lnTo>
                <a:lnTo>
                  <a:pt x="8472303" y="4421419"/>
                </a:lnTo>
                <a:cubicBezTo>
                  <a:pt x="8467772" y="4432148"/>
                  <a:pt x="8464030" y="4443161"/>
                  <a:pt x="8459696" y="4452276"/>
                </a:cubicBezTo>
                <a:cubicBezTo>
                  <a:pt x="8449452" y="4475065"/>
                  <a:pt x="8404541" y="4463670"/>
                  <a:pt x="8373810" y="4455315"/>
                </a:cubicBezTo>
                <a:cubicBezTo>
                  <a:pt x="8342292" y="4446960"/>
                  <a:pt x="8363566" y="4491775"/>
                  <a:pt x="8384054" y="4491775"/>
                </a:cubicBezTo>
                <a:cubicBezTo>
                  <a:pt x="8404541" y="4491775"/>
                  <a:pt x="8397447" y="4500131"/>
                  <a:pt x="8411628" y="4519880"/>
                </a:cubicBezTo>
                <a:cubicBezTo>
                  <a:pt x="8425021" y="4539630"/>
                  <a:pt x="8477027" y="4483420"/>
                  <a:pt x="8490427" y="4463670"/>
                </a:cubicBezTo>
                <a:cubicBezTo>
                  <a:pt x="8504608" y="4443921"/>
                  <a:pt x="8566069" y="4455315"/>
                  <a:pt x="8587344" y="4483420"/>
                </a:cubicBezTo>
                <a:cubicBezTo>
                  <a:pt x="8607831" y="4511525"/>
                  <a:pt x="8652742" y="4486459"/>
                  <a:pt x="8680323" y="4500131"/>
                </a:cubicBezTo>
                <a:cubicBezTo>
                  <a:pt x="8707904" y="4514564"/>
                  <a:pt x="8676379" y="4528998"/>
                  <a:pt x="8662986" y="4554064"/>
                </a:cubicBezTo>
                <a:cubicBezTo>
                  <a:pt x="8648805" y="4579130"/>
                  <a:pt x="8680323" y="4590524"/>
                  <a:pt x="8693717" y="4615590"/>
                </a:cubicBezTo>
                <a:cubicBezTo>
                  <a:pt x="8707904" y="4641412"/>
                  <a:pt x="8680323" y="4643695"/>
                  <a:pt x="8652742" y="4643695"/>
                </a:cubicBezTo>
                <a:cubicBezTo>
                  <a:pt x="8625168" y="4643695"/>
                  <a:pt x="8625168" y="4666478"/>
                  <a:pt x="8642499" y="4686227"/>
                </a:cubicBezTo>
                <a:cubicBezTo>
                  <a:pt x="8659049" y="4705977"/>
                  <a:pt x="8676379" y="4711293"/>
                  <a:pt x="8652742" y="4734082"/>
                </a:cubicBezTo>
                <a:cubicBezTo>
                  <a:pt x="8628318" y="4756871"/>
                  <a:pt x="8659049" y="4773582"/>
                  <a:pt x="8680323" y="4810042"/>
                </a:cubicBezTo>
                <a:cubicBezTo>
                  <a:pt x="8700810" y="4846496"/>
                  <a:pt x="8659049" y="4826752"/>
                  <a:pt x="8642499" y="4844219"/>
                </a:cubicBezTo>
                <a:cubicBezTo>
                  <a:pt x="8625168" y="4860930"/>
                  <a:pt x="8625168" y="4852575"/>
                  <a:pt x="8603893" y="4832825"/>
                </a:cubicBezTo>
                <a:cubicBezTo>
                  <a:pt x="8583406" y="4813075"/>
                  <a:pt x="8577100" y="4846496"/>
                  <a:pt x="8573163" y="4863969"/>
                </a:cubicBezTo>
                <a:cubicBezTo>
                  <a:pt x="8570006" y="4880680"/>
                  <a:pt x="8555825" y="4911824"/>
                  <a:pt x="8538488" y="4928534"/>
                </a:cubicBezTo>
                <a:cubicBezTo>
                  <a:pt x="8521945" y="4945245"/>
                  <a:pt x="8525095" y="4973350"/>
                  <a:pt x="8521945" y="5015882"/>
                </a:cubicBezTo>
                <a:cubicBezTo>
                  <a:pt x="8519582" y="5039435"/>
                  <a:pt x="8510126" y="5053862"/>
                  <a:pt x="8500670" y="5066020"/>
                </a:cubicBezTo>
                <a:lnTo>
                  <a:pt x="8499367" y="5065840"/>
                </a:lnTo>
                <a:lnTo>
                  <a:pt x="8479715" y="5090551"/>
                </a:lnTo>
                <a:cubicBezTo>
                  <a:pt x="8469463" y="5110268"/>
                  <a:pt x="8448957" y="5123925"/>
                  <a:pt x="8428458" y="5160329"/>
                </a:cubicBezTo>
                <a:cubicBezTo>
                  <a:pt x="8407166" y="5197485"/>
                  <a:pt x="8407166" y="5180046"/>
                  <a:pt x="8363002" y="5180046"/>
                </a:cubicBezTo>
                <a:cubicBezTo>
                  <a:pt x="8318058" y="5180046"/>
                  <a:pt x="8359062" y="5214172"/>
                  <a:pt x="8380354" y="5233889"/>
                </a:cubicBezTo>
                <a:cubicBezTo>
                  <a:pt x="8400853" y="5253606"/>
                  <a:pt x="8414259" y="5247546"/>
                  <a:pt x="8369315" y="5284702"/>
                </a:cubicBezTo>
                <a:cubicBezTo>
                  <a:pt x="8325151" y="5321106"/>
                  <a:pt x="8386661" y="5321106"/>
                  <a:pt x="8386661" y="5349170"/>
                </a:cubicBezTo>
                <a:cubicBezTo>
                  <a:pt x="8386661" y="5377227"/>
                  <a:pt x="8380354" y="5405292"/>
                  <a:pt x="8355909" y="5408322"/>
                </a:cubicBezTo>
                <a:cubicBezTo>
                  <a:pt x="8331464" y="5410601"/>
                  <a:pt x="8318058" y="5416670"/>
                  <a:pt x="8321211" y="5447765"/>
                </a:cubicBezTo>
                <a:cubicBezTo>
                  <a:pt x="8325151" y="5478100"/>
                  <a:pt x="8318058" y="5478100"/>
                  <a:pt x="8283360" y="5486440"/>
                </a:cubicBezTo>
                <a:cubicBezTo>
                  <a:pt x="8249449" y="5495539"/>
                  <a:pt x="8283360" y="5523604"/>
                  <a:pt x="8283360" y="5545600"/>
                </a:cubicBezTo>
                <a:cubicBezTo>
                  <a:pt x="8283360" y="5568347"/>
                  <a:pt x="8232103" y="5560008"/>
                  <a:pt x="8235256" y="5591103"/>
                </a:cubicBezTo>
                <a:cubicBezTo>
                  <a:pt x="8238409" y="5621438"/>
                  <a:pt x="8210811" y="5619160"/>
                  <a:pt x="8156394" y="5627507"/>
                </a:cubicBezTo>
                <a:cubicBezTo>
                  <a:pt x="8101197" y="5635847"/>
                  <a:pt x="8135102" y="5641156"/>
                  <a:pt x="8128796" y="5677560"/>
                </a:cubicBezTo>
                <a:cubicBezTo>
                  <a:pt x="8121696" y="5714724"/>
                  <a:pt x="8104350" y="5728372"/>
                  <a:pt x="8066499" y="5762498"/>
                </a:cubicBezTo>
                <a:cubicBezTo>
                  <a:pt x="8028648" y="5795871"/>
                  <a:pt x="8028648" y="5792833"/>
                  <a:pt x="7987637" y="5812558"/>
                </a:cubicBezTo>
                <a:cubicBezTo>
                  <a:pt x="7973445" y="5819379"/>
                  <a:pt x="7961619" y="5826207"/>
                  <a:pt x="7950579" y="5833795"/>
                </a:cubicBezTo>
                <a:cubicBezTo>
                  <a:pt x="7930860" y="5816348"/>
                  <a:pt x="7909568" y="5791322"/>
                  <a:pt x="7911148" y="5767807"/>
                </a:cubicBezTo>
                <a:cubicBezTo>
                  <a:pt x="7915088" y="5725342"/>
                  <a:pt x="7870144" y="5703346"/>
                  <a:pt x="7863044" y="5680590"/>
                </a:cubicBezTo>
                <a:cubicBezTo>
                  <a:pt x="7860679" y="5672345"/>
                  <a:pt x="7858646" y="5664738"/>
                  <a:pt x="7856114" y="5659210"/>
                </a:cubicBezTo>
                <a:lnTo>
                  <a:pt x="7854375" y="5657650"/>
                </a:lnTo>
                <a:lnTo>
                  <a:pt x="7853173" y="5654394"/>
                </a:lnTo>
                <a:lnTo>
                  <a:pt x="7846465" y="5650551"/>
                </a:lnTo>
                <a:lnTo>
                  <a:pt x="7846189" y="5650304"/>
                </a:lnTo>
                <a:lnTo>
                  <a:pt x="7846105" y="5650345"/>
                </a:lnTo>
                <a:lnTo>
                  <a:pt x="7846465" y="5650551"/>
                </a:lnTo>
                <a:lnTo>
                  <a:pt x="7854375" y="5657650"/>
                </a:lnTo>
                <a:lnTo>
                  <a:pt x="7862831" y="5680546"/>
                </a:lnTo>
                <a:cubicBezTo>
                  <a:pt x="7869932" y="5703291"/>
                  <a:pt x="7914879" y="5725281"/>
                  <a:pt x="7910931" y="5767732"/>
                </a:cubicBezTo>
                <a:cubicBezTo>
                  <a:pt x="7909355" y="5791241"/>
                  <a:pt x="7930643" y="5816252"/>
                  <a:pt x="7950367" y="5833693"/>
                </a:cubicBezTo>
                <a:cubicBezTo>
                  <a:pt x="7928285" y="5849614"/>
                  <a:pt x="7912508" y="5867046"/>
                  <a:pt x="7907779" y="5886006"/>
                </a:cubicBezTo>
                <a:cubicBezTo>
                  <a:pt x="7900678" y="5914055"/>
                  <a:pt x="7862831" y="5930732"/>
                  <a:pt x="7862831" y="5947409"/>
                </a:cubicBezTo>
                <a:cubicBezTo>
                  <a:pt x="7862831" y="5964085"/>
                  <a:pt x="7849426" y="5986830"/>
                  <a:pt x="7839173" y="5986830"/>
                </a:cubicBezTo>
                <a:cubicBezTo>
                  <a:pt x="7828932" y="5986830"/>
                  <a:pt x="7807631" y="5998203"/>
                  <a:pt x="7759532" y="6023222"/>
                </a:cubicBezTo>
                <a:cubicBezTo>
                  <a:pt x="7711432" y="6048997"/>
                  <a:pt x="7698026" y="6029291"/>
                  <a:pt x="7673585" y="6017918"/>
                </a:cubicBezTo>
                <a:cubicBezTo>
                  <a:pt x="7649144" y="6006546"/>
                  <a:pt x="7656232" y="6037625"/>
                  <a:pt x="7673585" y="6051272"/>
                </a:cubicBezTo>
                <a:cubicBezTo>
                  <a:pt x="7690938" y="6065683"/>
                  <a:pt x="7625485" y="6060370"/>
                  <a:pt x="7622332" y="6045967"/>
                </a:cubicBezTo>
                <a:cubicBezTo>
                  <a:pt x="7618385" y="6031565"/>
                  <a:pt x="7570285" y="6051272"/>
                  <a:pt x="7552945" y="6068712"/>
                </a:cubicBezTo>
                <a:cubicBezTo>
                  <a:pt x="7535591" y="6085389"/>
                  <a:pt x="7532439" y="6099036"/>
                  <a:pt x="7507998" y="6085389"/>
                </a:cubicBezTo>
                <a:cubicBezTo>
                  <a:pt x="7484339" y="6070987"/>
                  <a:pt x="7480391" y="6062644"/>
                  <a:pt x="7477239" y="6085389"/>
                </a:cubicBezTo>
                <a:cubicBezTo>
                  <a:pt x="7474086" y="6108134"/>
                  <a:pt x="7466985" y="6116477"/>
                  <a:pt x="7436239" y="6124811"/>
                </a:cubicBezTo>
                <a:cubicBezTo>
                  <a:pt x="7404698" y="6133154"/>
                  <a:pt x="7436239" y="6124811"/>
                  <a:pt x="7411785" y="6144526"/>
                </a:cubicBezTo>
                <a:cubicBezTo>
                  <a:pt x="7387345" y="6164232"/>
                  <a:pt x="7328992" y="6141487"/>
                  <a:pt x="7318739" y="6118751"/>
                </a:cubicBezTo>
                <a:cubicBezTo>
                  <a:pt x="7308498" y="6096762"/>
                  <a:pt x="7291145" y="6070987"/>
                  <a:pt x="7246198" y="6051272"/>
                </a:cubicBezTo>
                <a:cubicBezTo>
                  <a:pt x="7202045" y="6031565"/>
                  <a:pt x="7218604" y="6062644"/>
                  <a:pt x="7232792" y="6090693"/>
                </a:cubicBezTo>
                <a:cubicBezTo>
                  <a:pt x="7246198" y="6118751"/>
                  <a:pt x="7250145" y="6113438"/>
                  <a:pt x="7280892" y="6144526"/>
                </a:cubicBezTo>
                <a:cubicBezTo>
                  <a:pt x="7311651" y="6174850"/>
                  <a:pt x="7277739" y="6174850"/>
                  <a:pt x="7260398" y="6192282"/>
                </a:cubicBezTo>
                <a:cubicBezTo>
                  <a:pt x="7243045" y="6208967"/>
                  <a:pt x="7208351" y="6228674"/>
                  <a:pt x="7198098" y="6220340"/>
                </a:cubicBezTo>
                <a:cubicBezTo>
                  <a:pt x="7187845" y="6211997"/>
                  <a:pt x="7160251" y="6214271"/>
                  <a:pt x="7157098" y="6245359"/>
                </a:cubicBezTo>
                <a:cubicBezTo>
                  <a:pt x="7153151" y="6276438"/>
                  <a:pt x="7136592" y="6256723"/>
                  <a:pt x="7108999" y="6279468"/>
                </a:cubicBezTo>
                <a:cubicBezTo>
                  <a:pt x="7081392" y="6301458"/>
                  <a:pt x="7053799" y="6273408"/>
                  <a:pt x="7046699" y="6301458"/>
                </a:cubicBezTo>
                <a:cubicBezTo>
                  <a:pt x="7039598" y="6329507"/>
                  <a:pt x="6995446" y="6307517"/>
                  <a:pt x="6974158" y="6296153"/>
                </a:cubicBezTo>
                <a:cubicBezTo>
                  <a:pt x="6953652" y="6284781"/>
                  <a:pt x="6915805" y="6307517"/>
                  <a:pt x="6905552" y="6337849"/>
                </a:cubicBezTo>
                <a:cubicBezTo>
                  <a:pt x="6895299" y="6368928"/>
                  <a:pt x="6864552" y="6363624"/>
                  <a:pt x="6840099" y="6366654"/>
                </a:cubicBezTo>
                <a:cubicBezTo>
                  <a:pt x="6815658" y="6368928"/>
                  <a:pt x="6757305" y="6396977"/>
                  <a:pt x="6733646" y="6396977"/>
                </a:cubicBezTo>
                <a:cubicBezTo>
                  <a:pt x="6709205" y="6396977"/>
                  <a:pt x="6698952" y="6405320"/>
                  <a:pt x="6684764" y="6422752"/>
                </a:cubicBezTo>
                <a:cubicBezTo>
                  <a:pt x="6671358" y="6439438"/>
                  <a:pt x="6674511" y="6444742"/>
                  <a:pt x="6643752" y="6442467"/>
                </a:cubicBezTo>
                <a:cubicBezTo>
                  <a:pt x="6613006" y="6439438"/>
                  <a:pt x="6613006" y="6467487"/>
                  <a:pt x="6588565" y="6487193"/>
                </a:cubicBezTo>
                <a:cubicBezTo>
                  <a:pt x="6564906" y="6506909"/>
                  <a:pt x="6585412" y="6515251"/>
                  <a:pt x="6619311" y="6512213"/>
                </a:cubicBezTo>
                <a:cubicBezTo>
                  <a:pt x="6654005" y="6509938"/>
                  <a:pt x="6636665" y="6526624"/>
                  <a:pt x="6626412" y="6540262"/>
                </a:cubicBezTo>
                <a:cubicBezTo>
                  <a:pt x="6616159" y="6554673"/>
                  <a:pt x="6671358" y="6571350"/>
                  <a:pt x="6661105" y="6607742"/>
                </a:cubicBezTo>
                <a:cubicBezTo>
                  <a:pt x="6650852" y="6644134"/>
                  <a:pt x="6623259" y="6627448"/>
                  <a:pt x="6557806" y="6625174"/>
                </a:cubicBezTo>
                <a:cubicBezTo>
                  <a:pt x="6492365" y="6622144"/>
                  <a:pt x="6537300" y="6625174"/>
                  <a:pt x="6516012" y="6591056"/>
                </a:cubicBezTo>
                <a:cubicBezTo>
                  <a:pt x="6495518" y="6557703"/>
                  <a:pt x="6530212" y="6568320"/>
                  <a:pt x="6495518" y="6551634"/>
                </a:cubicBezTo>
                <a:cubicBezTo>
                  <a:pt x="6460824" y="6534958"/>
                  <a:pt x="6482112" y="6518281"/>
                  <a:pt x="6478165" y="6492506"/>
                </a:cubicBezTo>
                <a:cubicBezTo>
                  <a:pt x="6475012" y="6467487"/>
                  <a:pt x="6478165" y="6462183"/>
                  <a:pt x="6505759" y="6433369"/>
                </a:cubicBezTo>
                <a:cubicBezTo>
                  <a:pt x="6533365" y="6405320"/>
                  <a:pt x="6516012" y="6411389"/>
                  <a:pt x="6495518" y="6411389"/>
                </a:cubicBezTo>
                <a:cubicBezTo>
                  <a:pt x="6477383" y="6411389"/>
                  <a:pt x="6469488" y="6411389"/>
                  <a:pt x="6465553" y="6393193"/>
                </a:cubicBezTo>
                <a:lnTo>
                  <a:pt x="6466486" y="6391666"/>
                </a:lnTo>
                <a:lnTo>
                  <a:pt x="6465893" y="6385984"/>
                </a:lnTo>
                <a:cubicBezTo>
                  <a:pt x="6461955" y="6360977"/>
                  <a:pt x="6441450" y="6385984"/>
                  <a:pt x="6441450" y="6397356"/>
                </a:cubicBezTo>
                <a:cubicBezTo>
                  <a:pt x="6441450" y="6408727"/>
                  <a:pt x="6417800" y="6423133"/>
                  <a:pt x="6365770" y="6420099"/>
                </a:cubicBezTo>
                <a:cubicBezTo>
                  <a:pt x="6314533" y="6417066"/>
                  <a:pt x="6352373" y="6392051"/>
                  <a:pt x="6300343" y="6389017"/>
                </a:cubicBezTo>
                <a:cubicBezTo>
                  <a:pt x="6249106" y="6385984"/>
                  <a:pt x="6290090" y="6403423"/>
                  <a:pt x="6259345" y="6364002"/>
                </a:cubicBezTo>
                <a:cubicBezTo>
                  <a:pt x="6227821" y="6324591"/>
                  <a:pt x="6221505" y="6349605"/>
                  <a:pt x="6231758" y="6377654"/>
                </a:cubicBezTo>
                <a:cubicBezTo>
                  <a:pt x="6242011" y="6405694"/>
                  <a:pt x="6231758" y="6397356"/>
                  <a:pt x="6183666" y="6397356"/>
                </a:cubicBezTo>
                <a:cubicBezTo>
                  <a:pt x="6142681" y="6397356"/>
                  <a:pt x="6129271" y="6395839"/>
                  <a:pt x="6113508" y="6417066"/>
                </a:cubicBezTo>
                <a:cubicBezTo>
                  <a:pt x="6099318" y="6404177"/>
                  <a:pt x="6084336" y="6391297"/>
                  <a:pt x="6076448" y="6389017"/>
                </a:cubicBezTo>
                <a:cubicBezTo>
                  <a:pt x="6059113" y="6383713"/>
                  <a:pt x="6031513" y="6420099"/>
                  <a:pt x="6007863" y="6405694"/>
                </a:cubicBezTo>
                <a:cubicBezTo>
                  <a:pt x="5983434" y="6392051"/>
                  <a:pt x="5928246" y="6383713"/>
                  <a:pt x="5911691" y="6364002"/>
                </a:cubicBezTo>
                <a:cubicBezTo>
                  <a:pt x="5894343" y="6344301"/>
                  <a:pt x="5877009" y="6335962"/>
                  <a:pt x="5859661" y="6338233"/>
                </a:cubicBezTo>
                <a:cubicBezTo>
                  <a:pt x="5842313" y="6341267"/>
                  <a:pt x="5846264" y="6327624"/>
                  <a:pt x="5835219" y="6313219"/>
                </a:cubicBezTo>
                <a:cubicBezTo>
                  <a:pt x="5824979" y="6299576"/>
                  <a:pt x="5821821" y="6276840"/>
                  <a:pt x="5807631" y="6265468"/>
                </a:cubicBezTo>
                <a:cubicBezTo>
                  <a:pt x="5794234" y="6254097"/>
                  <a:pt x="5791076" y="6242725"/>
                  <a:pt x="5811569" y="6226056"/>
                </a:cubicBezTo>
                <a:cubicBezTo>
                  <a:pt x="5832074" y="6209380"/>
                  <a:pt x="5852566" y="6178298"/>
                  <a:pt x="5832074" y="6169960"/>
                </a:cubicBezTo>
                <a:cubicBezTo>
                  <a:pt x="5811569" y="6161621"/>
                  <a:pt x="5787139" y="6150258"/>
                  <a:pt x="5773729" y="6164655"/>
                </a:cubicBezTo>
                <a:cubicBezTo>
                  <a:pt x="5759539" y="6178298"/>
                  <a:pt x="5746141" y="6178298"/>
                  <a:pt x="5728794" y="6164655"/>
                </a:cubicBezTo>
                <a:cubicBezTo>
                  <a:pt x="5711446" y="6150258"/>
                  <a:pt x="5698049" y="6130548"/>
                  <a:pt x="5680701" y="6144945"/>
                </a:cubicBezTo>
                <a:cubicBezTo>
                  <a:pt x="5663366" y="6158588"/>
                  <a:pt x="5653114" y="6178298"/>
                  <a:pt x="5628671" y="6150258"/>
                </a:cubicBezTo>
                <a:cubicBezTo>
                  <a:pt x="5605021" y="6122964"/>
                  <a:pt x="5588466" y="6127514"/>
                  <a:pt x="5567974" y="6114626"/>
                </a:cubicBezTo>
                <a:cubicBezTo>
                  <a:pt x="5585322" y="6095678"/>
                  <a:pt x="5608179" y="6079764"/>
                  <a:pt x="5615274" y="6064604"/>
                </a:cubicBezTo>
                <a:cubicBezTo>
                  <a:pt x="5626306" y="6043377"/>
                  <a:pt x="5661781" y="6065358"/>
                  <a:pt x="5683066" y="6057020"/>
                </a:cubicBezTo>
                <a:cubicBezTo>
                  <a:pt x="5703571" y="6048682"/>
                  <a:pt x="5701986" y="6032005"/>
                  <a:pt x="5701206" y="6007753"/>
                </a:cubicBezTo>
                <a:cubicBezTo>
                  <a:pt x="5700414" y="5995627"/>
                  <a:pt x="5698049" y="5986909"/>
                  <a:pt x="5693614" y="5978476"/>
                </a:cubicBezTo>
                <a:lnTo>
                  <a:pt x="5693471" y="5978278"/>
                </a:lnTo>
                <a:lnTo>
                  <a:pt x="5700919" y="6007018"/>
                </a:lnTo>
                <a:cubicBezTo>
                  <a:pt x="5701708" y="6031278"/>
                  <a:pt x="5703285" y="6047953"/>
                  <a:pt x="5682793" y="6056290"/>
                </a:cubicBezTo>
                <a:cubicBezTo>
                  <a:pt x="5661513" y="6064627"/>
                  <a:pt x="5626051" y="6042650"/>
                  <a:pt x="5615009" y="6063875"/>
                </a:cubicBezTo>
                <a:cubicBezTo>
                  <a:pt x="5607926" y="6079033"/>
                  <a:pt x="5585068" y="6094955"/>
                  <a:pt x="5567732" y="6113912"/>
                </a:cubicBezTo>
                <a:cubicBezTo>
                  <a:pt x="5567732" y="6113912"/>
                  <a:pt x="5566943" y="6113160"/>
                  <a:pt x="5566943" y="6113160"/>
                </a:cubicBezTo>
                <a:cubicBezTo>
                  <a:pt x="5546452" y="6098755"/>
                  <a:pt x="5542508" y="6065392"/>
                  <a:pt x="5522017" y="6085101"/>
                </a:cubicBezTo>
                <a:cubicBezTo>
                  <a:pt x="5501540" y="6104810"/>
                  <a:pt x="5501540" y="6113160"/>
                  <a:pt x="5473950" y="6113160"/>
                </a:cubicBezTo>
                <a:cubicBezTo>
                  <a:pt x="5446375" y="6113160"/>
                  <a:pt x="5429039" y="6113160"/>
                  <a:pt x="5429039" y="6135903"/>
                </a:cubicBezTo>
                <a:cubicBezTo>
                  <a:pt x="5429039" y="6157881"/>
                  <a:pt x="5446375" y="6163949"/>
                  <a:pt x="5421940" y="6174568"/>
                </a:cubicBezTo>
                <a:cubicBezTo>
                  <a:pt x="5398294" y="6185940"/>
                  <a:pt x="5380957" y="6185940"/>
                  <a:pt x="5366775" y="6200345"/>
                </a:cubicBezTo>
                <a:cubicBezTo>
                  <a:pt x="5353382" y="6213986"/>
                  <a:pt x="5332891" y="6220054"/>
                  <a:pt x="5322638" y="6211717"/>
                </a:cubicBezTo>
                <a:cubicBezTo>
                  <a:pt x="5311611" y="6203380"/>
                  <a:pt x="5284810" y="6185940"/>
                  <a:pt x="5273783" y="6200345"/>
                </a:cubicBezTo>
                <a:cubicBezTo>
                  <a:pt x="5263544" y="6213986"/>
                  <a:pt x="5270628" y="6261754"/>
                  <a:pt x="5246208" y="6248100"/>
                </a:cubicBezTo>
                <a:cubicBezTo>
                  <a:pt x="5222561" y="6233708"/>
                  <a:pt x="5187888" y="6180637"/>
                  <a:pt x="5180790" y="6205649"/>
                </a:cubicBezTo>
                <a:cubicBezTo>
                  <a:pt x="5174495" y="6231425"/>
                  <a:pt x="5157143" y="6242045"/>
                  <a:pt x="5146905" y="6228391"/>
                </a:cubicBezTo>
                <a:cubicBezTo>
                  <a:pt x="5136667" y="6213986"/>
                  <a:pt x="5122470" y="6185940"/>
                  <a:pt x="5109077" y="6217020"/>
                </a:cubicBezTo>
                <a:cubicBezTo>
                  <a:pt x="5094895" y="6248100"/>
                  <a:pt x="5071249" y="6279193"/>
                  <a:pt x="5046829" y="6264788"/>
                </a:cubicBezTo>
                <a:cubicBezTo>
                  <a:pt x="5023183" y="6251134"/>
                  <a:pt x="5001902" y="6228391"/>
                  <a:pt x="4981411" y="6220054"/>
                </a:cubicBezTo>
                <a:cubicBezTo>
                  <a:pt x="4960919" y="6211717"/>
                  <a:pt x="4946738" y="6205649"/>
                  <a:pt x="4916008" y="6239763"/>
                </a:cubicBezTo>
                <a:cubicBezTo>
                  <a:pt x="4885263" y="6273125"/>
                  <a:pt x="4898671" y="6289800"/>
                  <a:pt x="4867927" y="6281462"/>
                </a:cubicBezTo>
                <a:cubicBezTo>
                  <a:pt x="4837197" y="6273125"/>
                  <a:pt x="4830098" y="6267822"/>
                  <a:pt x="4819860" y="6276159"/>
                </a:cubicBezTo>
                <a:cubicBezTo>
                  <a:pt x="4809622" y="6284496"/>
                  <a:pt x="4809622" y="6279193"/>
                  <a:pt x="4802523" y="6267822"/>
                </a:cubicBezTo>
                <a:cubicBezTo>
                  <a:pt x="4795425" y="6256450"/>
                  <a:pt x="4782032" y="6253416"/>
                  <a:pt x="4764695" y="6276159"/>
                </a:cubicBezTo>
                <a:cubicBezTo>
                  <a:pt x="4747359" y="6298902"/>
                  <a:pt x="4754457" y="6326948"/>
                  <a:pt x="4761541" y="6343636"/>
                </a:cubicBezTo>
                <a:cubicBezTo>
                  <a:pt x="4767850" y="6360310"/>
                  <a:pt x="4805678" y="6405044"/>
                  <a:pt x="4802523" y="6424753"/>
                </a:cubicBezTo>
                <a:cubicBezTo>
                  <a:pt x="4799369" y="6444474"/>
                  <a:pt x="4782032" y="6439158"/>
                  <a:pt x="4795425" y="6467217"/>
                </a:cubicBezTo>
                <a:cubicBezTo>
                  <a:pt x="4809622" y="6495263"/>
                  <a:pt x="4830098" y="6514972"/>
                  <a:pt x="4802523" y="6518006"/>
                </a:cubicBezTo>
                <a:cubicBezTo>
                  <a:pt x="4774934" y="6520288"/>
                  <a:pt x="4761541" y="6498297"/>
                  <a:pt x="4740260" y="6509669"/>
                </a:cubicBezTo>
                <a:cubicBezTo>
                  <a:pt x="4719769" y="6520288"/>
                  <a:pt x="4712685" y="6537728"/>
                  <a:pt x="4696137" y="6506635"/>
                </a:cubicBezTo>
                <a:cubicBezTo>
                  <a:pt x="4678801" y="6475554"/>
                  <a:pt x="4664619" y="6433090"/>
                  <a:pt x="4668548" y="6424753"/>
                </a:cubicBezTo>
                <a:cubicBezTo>
                  <a:pt x="4671702" y="6416415"/>
                  <a:pt x="4654366" y="6399741"/>
                  <a:pt x="4623636" y="6419449"/>
                </a:cubicBezTo>
                <a:cubicBezTo>
                  <a:pt x="4592891" y="6439158"/>
                  <a:pt x="4561373" y="6480858"/>
                  <a:pt x="4537727" y="6464183"/>
                </a:cubicBezTo>
                <a:cubicBezTo>
                  <a:pt x="4513307" y="6447495"/>
                  <a:pt x="4503053" y="6430821"/>
                  <a:pt x="4492815" y="6450529"/>
                </a:cubicBezTo>
                <a:cubicBezTo>
                  <a:pt x="4482562" y="6470251"/>
                  <a:pt x="4462085" y="6470251"/>
                  <a:pt x="4462085" y="6452812"/>
                </a:cubicBezTo>
                <a:cubicBezTo>
                  <a:pt x="4462085" y="6436124"/>
                  <a:pt x="4462085" y="6422484"/>
                  <a:pt x="4437650" y="6419449"/>
                </a:cubicBezTo>
                <a:cubicBezTo>
                  <a:pt x="4413215" y="6416415"/>
                  <a:pt x="4399822" y="6411112"/>
                  <a:pt x="4413215" y="6391403"/>
                </a:cubicBezTo>
                <a:cubicBezTo>
                  <a:pt x="4427412" y="6371682"/>
                  <a:pt x="4430552" y="6348939"/>
                  <a:pt x="4406921" y="6348939"/>
                </a:cubicBezTo>
                <a:cubicBezTo>
                  <a:pt x="4382485" y="6348939"/>
                  <a:pt x="4358051" y="6346670"/>
                  <a:pt x="4337559" y="6335298"/>
                </a:cubicBezTo>
                <a:cubicBezTo>
                  <a:pt x="4317082" y="6323927"/>
                  <a:pt x="4258763" y="6343636"/>
                  <a:pt x="4261918" y="6323927"/>
                </a:cubicBezTo>
                <a:cubicBezTo>
                  <a:pt x="4265846" y="6304205"/>
                  <a:pt x="4303674" y="6264788"/>
                  <a:pt x="4299746" y="6242045"/>
                </a:cubicBezTo>
                <a:cubicBezTo>
                  <a:pt x="4296591" y="6220054"/>
                  <a:pt x="4292647" y="6211717"/>
                  <a:pt x="4313928" y="6194277"/>
                </a:cubicBezTo>
                <a:cubicBezTo>
                  <a:pt x="4334419" y="6177603"/>
                  <a:pt x="4351756" y="6166231"/>
                  <a:pt x="4327321" y="6146509"/>
                </a:cubicBezTo>
                <a:cubicBezTo>
                  <a:pt x="4303674" y="6126801"/>
                  <a:pt x="4279254" y="6129835"/>
                  <a:pt x="4265846" y="6135903"/>
                </a:cubicBezTo>
                <a:cubicBezTo>
                  <a:pt x="4251665" y="6141206"/>
                  <a:pt x="4224090" y="6132869"/>
                  <a:pt x="4213836" y="6118463"/>
                </a:cubicBezTo>
                <a:cubicBezTo>
                  <a:pt x="4203598" y="6104810"/>
                  <a:pt x="4234328" y="6088135"/>
                  <a:pt x="4210682" y="6076764"/>
                </a:cubicBezTo>
                <a:cubicBezTo>
                  <a:pt x="4186261" y="6065392"/>
                  <a:pt x="4210682" y="6045684"/>
                  <a:pt x="4193345" y="6025962"/>
                </a:cubicBezTo>
                <a:cubicBezTo>
                  <a:pt x="4176008" y="6006253"/>
                  <a:pt x="4162615" y="5989579"/>
                  <a:pt x="4179163" y="5972891"/>
                </a:cubicBezTo>
                <a:cubicBezTo>
                  <a:pt x="4196500" y="5955464"/>
                  <a:pt x="4210682" y="5916034"/>
                  <a:pt x="4186261" y="5930439"/>
                </a:cubicBezTo>
                <a:cubicBezTo>
                  <a:pt x="4162615" y="5944845"/>
                  <a:pt x="4131097" y="5947114"/>
                  <a:pt x="4103507" y="5941811"/>
                </a:cubicBezTo>
                <a:cubicBezTo>
                  <a:pt x="4075932" y="5935743"/>
                  <a:pt x="4048342" y="5922102"/>
                  <a:pt x="4024711" y="5941811"/>
                </a:cubicBezTo>
                <a:cubicBezTo>
                  <a:pt x="4000276" y="5961520"/>
                  <a:pt x="3941956" y="6006253"/>
                  <a:pt x="3938801" y="5972891"/>
                </a:cubicBezTo>
                <a:cubicBezTo>
                  <a:pt x="3934873" y="5938777"/>
                  <a:pt x="3969546" y="5944845"/>
                  <a:pt x="3972686" y="5925136"/>
                </a:cubicBezTo>
                <a:cubicBezTo>
                  <a:pt x="3976629" y="5905414"/>
                  <a:pt x="3949054" y="5891022"/>
                  <a:pt x="3941956" y="5874334"/>
                </a:cubicBezTo>
                <a:cubicBezTo>
                  <a:pt x="3934873" y="5857660"/>
                  <a:pt x="3917536" y="5834917"/>
                  <a:pt x="3938801" y="5823546"/>
                </a:cubicBezTo>
                <a:cubicBezTo>
                  <a:pt x="3959293" y="5812174"/>
                  <a:pt x="3979784" y="5812174"/>
                  <a:pt x="3979784" y="5778812"/>
                </a:cubicBezTo>
                <a:cubicBezTo>
                  <a:pt x="3979784" y="5744698"/>
                  <a:pt x="4020767" y="5731044"/>
                  <a:pt x="4042047" y="5716639"/>
                </a:cubicBezTo>
                <a:cubicBezTo>
                  <a:pt x="4062539" y="5702998"/>
                  <a:pt x="4052286" y="5658264"/>
                  <a:pt x="4083015" y="5660533"/>
                </a:cubicBezTo>
                <a:cubicBezTo>
                  <a:pt x="4113760" y="5663568"/>
                  <a:pt x="4123998" y="5655230"/>
                  <a:pt x="4127942" y="5635522"/>
                </a:cubicBezTo>
                <a:cubicBezTo>
                  <a:pt x="4131097" y="5615800"/>
                  <a:pt x="4203598" y="5635522"/>
                  <a:pt x="4183107" y="5607463"/>
                </a:cubicBezTo>
                <a:cubicBezTo>
                  <a:pt x="4162615" y="5579417"/>
                  <a:pt x="4183107" y="5579417"/>
                  <a:pt x="4183107" y="5551357"/>
                </a:cubicBezTo>
                <a:cubicBezTo>
                  <a:pt x="4183107" y="5523312"/>
                  <a:pt x="4200443" y="5477826"/>
                  <a:pt x="4203598" y="5447498"/>
                </a:cubicBezTo>
                <a:cubicBezTo>
                  <a:pt x="4206753" y="5416418"/>
                  <a:pt x="4203598" y="5405033"/>
                  <a:pt x="4196500" y="5368650"/>
                </a:cubicBezTo>
                <a:cubicBezTo>
                  <a:pt x="4189416" y="5332253"/>
                  <a:pt x="4210682" y="5304208"/>
                  <a:pt x="4186261" y="5286768"/>
                </a:cubicBezTo>
                <a:cubicBezTo>
                  <a:pt x="4162615" y="5270093"/>
                  <a:pt x="4179163" y="5230663"/>
                  <a:pt x="4148433" y="5255688"/>
                </a:cubicBezTo>
                <a:cubicBezTo>
                  <a:pt x="4117704" y="5281465"/>
                  <a:pt x="4113760" y="5284499"/>
                  <a:pt x="4107450" y="5264777"/>
                </a:cubicBezTo>
                <a:cubicBezTo>
                  <a:pt x="4100352" y="5245068"/>
                  <a:pt x="4100352" y="5253406"/>
                  <a:pt x="4090114" y="5210954"/>
                </a:cubicBezTo>
                <a:cubicBezTo>
                  <a:pt x="4085382" y="5193514"/>
                  <a:pt x="4084593" y="5180626"/>
                  <a:pt x="4082227" y="5170772"/>
                </a:cubicBezTo>
                <a:cubicBezTo>
                  <a:pt x="4086170" y="5166220"/>
                  <a:pt x="4090902" y="5160917"/>
                  <a:pt x="4097212" y="5154849"/>
                </a:cubicBezTo>
                <a:lnTo>
                  <a:pt x="4114276" y="5139952"/>
                </a:lnTo>
                <a:lnTo>
                  <a:pt x="4114217" y="5139939"/>
                </a:lnTo>
                <a:cubicBezTo>
                  <a:pt x="4110277" y="5141753"/>
                  <a:pt x="4104762" y="5146494"/>
                  <a:pt x="4096291" y="5155597"/>
                </a:cubicBezTo>
                <a:cubicBezTo>
                  <a:pt x="4089974" y="5161658"/>
                  <a:pt x="4085252" y="5166970"/>
                  <a:pt x="4081328" y="5171520"/>
                </a:cubicBezTo>
                <a:cubicBezTo>
                  <a:pt x="4078169" y="5157108"/>
                  <a:pt x="4074213" y="5148758"/>
                  <a:pt x="4057655" y="5138910"/>
                </a:cubicBezTo>
                <a:cubicBezTo>
                  <a:pt x="4030855" y="5122224"/>
                  <a:pt x="4023772" y="5130560"/>
                  <a:pt x="4013531" y="5110850"/>
                </a:cubicBezTo>
                <a:cubicBezTo>
                  <a:pt x="4003289" y="5091126"/>
                  <a:pt x="3982009" y="5079752"/>
                  <a:pt x="3965451" y="5099477"/>
                </a:cubicBezTo>
                <a:cubicBezTo>
                  <a:pt x="3948095" y="5119186"/>
                  <a:pt x="3948095" y="5155597"/>
                  <a:pt x="3916573" y="5135872"/>
                </a:cubicBezTo>
                <a:cubicBezTo>
                  <a:pt x="3885817" y="5116148"/>
                  <a:pt x="3892931" y="5119186"/>
                  <a:pt x="3865334" y="5122224"/>
                </a:cubicBezTo>
                <a:cubicBezTo>
                  <a:pt x="3837737" y="5124499"/>
                  <a:pt x="3820412" y="5110850"/>
                  <a:pt x="3807012" y="5099477"/>
                </a:cubicBezTo>
                <a:cubicBezTo>
                  <a:pt x="3792815" y="5088088"/>
                  <a:pt x="3730537" y="5116148"/>
                  <a:pt x="3737652" y="5088088"/>
                </a:cubicBezTo>
                <a:cubicBezTo>
                  <a:pt x="3744735" y="5060028"/>
                  <a:pt x="3758135" y="5063066"/>
                  <a:pt x="3775459" y="5046380"/>
                </a:cubicBezTo>
                <a:cubicBezTo>
                  <a:pt x="3792815" y="5028945"/>
                  <a:pt x="3785732" y="5026670"/>
                  <a:pt x="3779415" y="5003908"/>
                </a:cubicBezTo>
                <a:cubicBezTo>
                  <a:pt x="3772332" y="4981161"/>
                  <a:pt x="3754976" y="4964474"/>
                  <a:pt x="3744735" y="4981161"/>
                </a:cubicBezTo>
                <a:cubicBezTo>
                  <a:pt x="3734493" y="4997847"/>
                  <a:pt x="3696654" y="5003908"/>
                  <a:pt x="3706896" y="4978886"/>
                </a:cubicBezTo>
                <a:cubicBezTo>
                  <a:pt x="3717137" y="4953101"/>
                  <a:pt x="3751817" y="4953101"/>
                  <a:pt x="3734493" y="4933391"/>
                </a:cubicBezTo>
                <a:cubicBezTo>
                  <a:pt x="3717137" y="4913667"/>
                  <a:pt x="3686413" y="4891668"/>
                  <a:pt x="3658815" y="4902293"/>
                </a:cubicBezTo>
                <a:cubicBezTo>
                  <a:pt x="3631218" y="4913667"/>
                  <a:pt x="3613894" y="4919728"/>
                  <a:pt x="3593379" y="4939452"/>
                </a:cubicBezTo>
                <a:cubicBezTo>
                  <a:pt x="3572897" y="4959177"/>
                  <a:pt x="3565813" y="4995572"/>
                  <a:pt x="3545299" y="4975848"/>
                </a:cubicBezTo>
                <a:cubicBezTo>
                  <a:pt x="3524019" y="4956139"/>
                  <a:pt x="3479895" y="4953101"/>
                  <a:pt x="3465697" y="4944765"/>
                </a:cubicBezTo>
                <a:cubicBezTo>
                  <a:pt x="3452297" y="4936414"/>
                  <a:pt x="3431017" y="4888645"/>
                  <a:pt x="3376619" y="4925041"/>
                </a:cubicBezTo>
                <a:cubicBezTo>
                  <a:pt x="3321425" y="4961451"/>
                  <a:pt x="3293859" y="5000885"/>
                  <a:pt x="3248905" y="5009221"/>
                </a:cubicBezTo>
                <a:cubicBezTo>
                  <a:pt x="3203983" y="5017571"/>
                  <a:pt x="3148821" y="5006946"/>
                  <a:pt x="3121223" y="5037281"/>
                </a:cubicBezTo>
                <a:cubicBezTo>
                  <a:pt x="3093625" y="5068379"/>
                  <a:pt x="3087341" y="5094164"/>
                  <a:pt x="3049501" y="5099477"/>
                </a:cubicBezTo>
                <a:cubicBezTo>
                  <a:pt x="3011663" y="5104774"/>
                  <a:pt x="3028221" y="5107812"/>
                  <a:pt x="3014821" y="5135872"/>
                </a:cubicBezTo>
                <a:cubicBezTo>
                  <a:pt x="3000624" y="5163932"/>
                  <a:pt x="2956468" y="5186680"/>
                  <a:pt x="2935187" y="5175306"/>
                </a:cubicBezTo>
                <a:cubicBezTo>
                  <a:pt x="2914705" y="5163932"/>
                  <a:pt x="2891063" y="5155597"/>
                  <a:pt x="2880790" y="5172268"/>
                </a:cubicBezTo>
                <a:cubicBezTo>
                  <a:pt x="2869783" y="5189718"/>
                  <a:pt x="2818544" y="5183657"/>
                  <a:pt x="2811429" y="5166970"/>
                </a:cubicBezTo>
                <a:cubicBezTo>
                  <a:pt x="2804347" y="5150284"/>
                  <a:pt x="2831944" y="5144208"/>
                  <a:pt x="2798029" y="5124499"/>
                </a:cubicBezTo>
                <a:cubicBezTo>
                  <a:pt x="2763349" y="5104774"/>
                  <a:pt x="2735752" y="5085065"/>
                  <a:pt x="2725511" y="5102500"/>
                </a:cubicBezTo>
                <a:cubicBezTo>
                  <a:pt x="2715269" y="5119186"/>
                  <a:pt x="2680589" y="5122224"/>
                  <a:pt x="2663233" y="5104774"/>
                </a:cubicBezTo>
                <a:cubicBezTo>
                  <a:pt x="2645909" y="5088088"/>
                  <a:pt x="2622267" y="5082790"/>
                  <a:pt x="2591511" y="5082790"/>
                </a:cubicBezTo>
                <a:cubicBezTo>
                  <a:pt x="2559989" y="5082790"/>
                  <a:pt x="2567072" y="5082790"/>
                  <a:pt x="2556831" y="5065341"/>
                </a:cubicBezTo>
                <a:cubicBezTo>
                  <a:pt x="2546589" y="5048654"/>
                  <a:pt x="2532392" y="5017571"/>
                  <a:pt x="2498509" y="5028945"/>
                </a:cubicBezTo>
                <a:cubicBezTo>
                  <a:pt x="2463829" y="5040319"/>
                  <a:pt x="2408634" y="5035006"/>
                  <a:pt x="2388151" y="5057005"/>
                </a:cubicBezTo>
                <a:cubicBezTo>
                  <a:pt x="2367637" y="5079752"/>
                  <a:pt x="2322715" y="5119186"/>
                  <a:pt x="2312474" y="5132834"/>
                </a:cubicBezTo>
                <a:cubicBezTo>
                  <a:pt x="2302232" y="5147246"/>
                  <a:pt x="2232872" y="5211717"/>
                  <a:pt x="2229713" y="5172268"/>
                </a:cubicBezTo>
                <a:cubicBezTo>
                  <a:pt x="2226555" y="5132834"/>
                  <a:pt x="2274635" y="5116148"/>
                  <a:pt x="2260437" y="5088088"/>
                </a:cubicBezTo>
                <a:cubicBezTo>
                  <a:pt x="2247037" y="5060028"/>
                  <a:pt x="2232872" y="5023632"/>
                  <a:pt x="2205274" y="5043357"/>
                </a:cubicBezTo>
                <a:cubicBezTo>
                  <a:pt x="2177677" y="5063066"/>
                  <a:pt x="2181633" y="5063066"/>
                  <a:pt x="2139838" y="5063066"/>
                </a:cubicBezTo>
                <a:cubicBezTo>
                  <a:pt x="2098872" y="5063066"/>
                  <a:pt x="2105955" y="5082790"/>
                  <a:pt x="2068116" y="5079752"/>
                </a:cubicBezTo>
                <a:cubicBezTo>
                  <a:pt x="2030277" y="5076714"/>
                  <a:pt x="2036595" y="5051692"/>
                  <a:pt x="1995597" y="5063066"/>
                </a:cubicBezTo>
                <a:cubicBezTo>
                  <a:pt x="1953834" y="5074440"/>
                  <a:pt x="1933319" y="5074440"/>
                  <a:pt x="1923078" y="5057005"/>
                </a:cubicBezTo>
                <a:cubicBezTo>
                  <a:pt x="1912837" y="5040319"/>
                  <a:pt x="1871839" y="5031968"/>
                  <a:pt x="1867915" y="5020594"/>
                </a:cubicBezTo>
                <a:cubicBezTo>
                  <a:pt x="1864757" y="5009221"/>
                  <a:pt x="1854483" y="4981161"/>
                  <a:pt x="1837159" y="4992534"/>
                </a:cubicBezTo>
                <a:cubicBezTo>
                  <a:pt x="1819803" y="5003908"/>
                  <a:pt x="1774881" y="5035006"/>
                  <a:pt x="1761481" y="5012259"/>
                </a:cubicBezTo>
                <a:cubicBezTo>
                  <a:pt x="1747284" y="4989511"/>
                  <a:pt x="1740999" y="4969787"/>
                  <a:pt x="1730757" y="4987237"/>
                </a:cubicBezTo>
                <a:cubicBezTo>
                  <a:pt x="1719718" y="5003908"/>
                  <a:pt x="1716560" y="5040319"/>
                  <a:pt x="1685804" y="4978886"/>
                </a:cubicBezTo>
                <a:cubicBezTo>
                  <a:pt x="1688962" y="4950063"/>
                  <a:pt x="1665321" y="4953101"/>
                  <a:pt x="1651123" y="4941727"/>
                </a:cubicBezTo>
                <a:cubicBezTo>
                  <a:pt x="1637723" y="4931117"/>
                  <a:pt x="1623526" y="4916705"/>
                  <a:pt x="1610126" y="4925041"/>
                </a:cubicBezTo>
                <a:cubicBezTo>
                  <a:pt x="1595960" y="4933391"/>
                  <a:pt x="1562046" y="4922003"/>
                  <a:pt x="1562046" y="4911392"/>
                </a:cubicBezTo>
                <a:cubicBezTo>
                  <a:pt x="1562046" y="4900019"/>
                  <a:pt x="1540765" y="4883332"/>
                  <a:pt x="1547880" y="4874233"/>
                </a:cubicBezTo>
                <a:cubicBezTo>
                  <a:pt x="1554963" y="4865883"/>
                  <a:pt x="1568363" y="4854509"/>
                  <a:pt x="1530524" y="4857547"/>
                </a:cubicBezTo>
                <a:cubicBezTo>
                  <a:pt x="1492685" y="4860585"/>
                  <a:pt x="1489527" y="4835548"/>
                  <a:pt x="1461961" y="4826449"/>
                </a:cubicBezTo>
                <a:cubicBezTo>
                  <a:pt x="1434363" y="4818113"/>
                  <a:pt x="1386283" y="4806740"/>
                  <a:pt x="1386283" y="4787779"/>
                </a:cubicBezTo>
                <a:cubicBezTo>
                  <a:pt x="1386283" y="4768054"/>
                  <a:pt x="1382327" y="4730895"/>
                  <a:pt x="1382327" y="4722560"/>
                </a:cubicBezTo>
                <a:cubicBezTo>
                  <a:pt x="1382327" y="4714209"/>
                  <a:pt x="1376042" y="4672501"/>
                  <a:pt x="1354762" y="4697523"/>
                </a:cubicBezTo>
                <a:cubicBezTo>
                  <a:pt x="1334247" y="4722560"/>
                  <a:pt x="1296408" y="4756681"/>
                  <a:pt x="1279084" y="4728621"/>
                </a:cubicBezTo>
                <a:cubicBezTo>
                  <a:pt x="1261728" y="4700561"/>
                  <a:pt x="1255411" y="4630029"/>
                  <a:pt x="1227845" y="4615617"/>
                </a:cubicBezTo>
                <a:cubicBezTo>
                  <a:pt x="1200248" y="4601969"/>
                  <a:pt x="1169492" y="4587557"/>
                  <a:pt x="1134811" y="4557223"/>
                </a:cubicBezTo>
                <a:cubicBezTo>
                  <a:pt x="1100131" y="4526140"/>
                  <a:pt x="1096972" y="4548124"/>
                  <a:pt x="1065451" y="4511728"/>
                </a:cubicBezTo>
                <a:cubicBezTo>
                  <a:pt x="1034727" y="4475317"/>
                  <a:pt x="1024453" y="4495042"/>
                  <a:pt x="1007129" y="4470020"/>
                </a:cubicBezTo>
                <a:cubicBezTo>
                  <a:pt x="989773" y="4444234"/>
                  <a:pt x="983488" y="4396450"/>
                  <a:pt x="962207" y="4416174"/>
                </a:cubicBezTo>
                <a:cubicBezTo>
                  <a:pt x="941693" y="4435884"/>
                  <a:pt x="900695" y="4447257"/>
                  <a:pt x="893612" y="4461669"/>
                </a:cubicBezTo>
                <a:cubicBezTo>
                  <a:pt x="886530" y="4475317"/>
                  <a:pt x="848691" y="4506415"/>
                  <a:pt x="848691" y="4470020"/>
                </a:cubicBezTo>
                <a:cubicBezTo>
                  <a:pt x="848691" y="4433609"/>
                  <a:pt x="845532" y="4438922"/>
                  <a:pt x="828176" y="4422235"/>
                </a:cubicBezTo>
                <a:cubicBezTo>
                  <a:pt x="810852" y="4404801"/>
                  <a:pt x="780096" y="4391137"/>
                  <a:pt x="780096" y="4382801"/>
                </a:cubicBezTo>
                <a:cubicBezTo>
                  <a:pt x="780096" y="4374466"/>
                  <a:pt x="739130" y="4371428"/>
                  <a:pt x="728091" y="4348680"/>
                </a:cubicBezTo>
                <a:cubicBezTo>
                  <a:pt x="717850" y="4326681"/>
                  <a:pt x="687094" y="4298621"/>
                  <a:pt x="669738" y="4278897"/>
                </a:cubicBezTo>
                <a:cubicBezTo>
                  <a:pt x="652414" y="4259188"/>
                  <a:pt x="635058" y="4236440"/>
                  <a:pt x="621658" y="4247814"/>
                </a:cubicBezTo>
                <a:cubicBezTo>
                  <a:pt x="608258" y="4259188"/>
                  <a:pt x="583819" y="4244776"/>
                  <a:pt x="580692" y="4228090"/>
                </a:cubicBezTo>
                <a:cubicBezTo>
                  <a:pt x="576736" y="4211403"/>
                  <a:pt x="566495" y="4165909"/>
                  <a:pt x="556253" y="4157558"/>
                </a:cubicBezTo>
                <a:cubicBezTo>
                  <a:pt x="546012" y="4149222"/>
                  <a:pt x="528656" y="4143910"/>
                  <a:pt x="521573" y="4155283"/>
                </a:cubicBezTo>
                <a:cubicBezTo>
                  <a:pt x="515256" y="4165909"/>
                  <a:pt x="493975" y="4160596"/>
                  <a:pt x="490817" y="4143910"/>
                </a:cubicBezTo>
                <a:cubicBezTo>
                  <a:pt x="487658" y="4127223"/>
                  <a:pt x="518414" y="4124200"/>
                  <a:pt x="501058" y="4098415"/>
                </a:cubicBezTo>
                <a:cubicBezTo>
                  <a:pt x="483734" y="4073378"/>
                  <a:pt x="490817" y="4070355"/>
                  <a:pt x="501058" y="4050631"/>
                </a:cubicBezTo>
                <a:cubicBezTo>
                  <a:pt x="511300" y="4030906"/>
                  <a:pt x="490817" y="4008922"/>
                  <a:pt x="480575" y="3989198"/>
                </a:cubicBezTo>
                <a:cubicBezTo>
                  <a:pt x="470334" y="3969489"/>
                  <a:pt x="460093" y="3938391"/>
                  <a:pt x="477417" y="3924742"/>
                </a:cubicBezTo>
                <a:cubicBezTo>
                  <a:pt x="493975" y="3910331"/>
                  <a:pt x="528656" y="3907293"/>
                  <a:pt x="535739" y="3930055"/>
                </a:cubicBezTo>
                <a:cubicBezTo>
                  <a:pt x="542853" y="3952802"/>
                  <a:pt x="549138" y="3974786"/>
                  <a:pt x="573577" y="3969489"/>
                </a:cubicBezTo>
                <a:cubicBezTo>
                  <a:pt x="597219" y="3964176"/>
                  <a:pt x="604333" y="3946726"/>
                  <a:pt x="621658" y="3952802"/>
                </a:cubicBezTo>
                <a:cubicBezTo>
                  <a:pt x="639014" y="3958115"/>
                  <a:pt x="676853" y="3974786"/>
                  <a:pt x="676853" y="3938391"/>
                </a:cubicBezTo>
                <a:cubicBezTo>
                  <a:pt x="676853" y="3901995"/>
                  <a:pt x="649255" y="3882271"/>
                  <a:pt x="666611" y="3868622"/>
                </a:cubicBezTo>
                <a:cubicBezTo>
                  <a:pt x="683935" y="3854211"/>
                  <a:pt x="690252" y="3839799"/>
                  <a:pt x="666611" y="3829189"/>
                </a:cubicBezTo>
                <a:cubicBezTo>
                  <a:pt x="642172" y="3817815"/>
                  <a:pt x="649255" y="3809464"/>
                  <a:pt x="621658" y="3789755"/>
                </a:cubicBezTo>
                <a:cubicBezTo>
                  <a:pt x="594092" y="3770031"/>
                  <a:pt x="590933" y="3744245"/>
                  <a:pt x="618531" y="3735910"/>
                </a:cubicBezTo>
                <a:cubicBezTo>
                  <a:pt x="646097" y="3727559"/>
                  <a:pt x="662655" y="3716185"/>
                  <a:pt x="646097" y="3699499"/>
                </a:cubicBezTo>
                <a:cubicBezTo>
                  <a:pt x="628772" y="3682813"/>
                  <a:pt x="580692" y="3666126"/>
                  <a:pt x="618531" y="3646417"/>
                </a:cubicBezTo>
                <a:cubicBezTo>
                  <a:pt x="640402" y="3634475"/>
                  <a:pt x="662721" y="3622953"/>
                  <a:pt x="670844" y="3611859"/>
                </a:cubicBezTo>
                <a:lnTo>
                  <a:pt x="673685" y="3600940"/>
                </a:lnTo>
                <a:lnTo>
                  <a:pt x="673331" y="3600867"/>
                </a:lnTo>
                <a:cubicBezTo>
                  <a:pt x="672546" y="3597085"/>
                  <a:pt x="669371" y="3593282"/>
                  <a:pt x="662269" y="3590262"/>
                </a:cubicBezTo>
                <a:cubicBezTo>
                  <a:pt x="631538" y="3572833"/>
                  <a:pt x="611018" y="3567508"/>
                  <a:pt x="593673" y="3550840"/>
                </a:cubicBezTo>
                <a:cubicBezTo>
                  <a:pt x="576327" y="3533411"/>
                  <a:pt x="552698" y="3522784"/>
                  <a:pt x="555840" y="3491708"/>
                </a:cubicBezTo>
                <a:cubicBezTo>
                  <a:pt x="558982" y="3460631"/>
                  <a:pt x="552698" y="3418167"/>
                  <a:pt x="548738" y="3407562"/>
                </a:cubicBezTo>
                <a:cubicBezTo>
                  <a:pt x="545596" y="3396196"/>
                  <a:pt x="593673" y="3353733"/>
                  <a:pt x="552698" y="3353733"/>
                </a:cubicBezTo>
                <a:cubicBezTo>
                  <a:pt x="510905" y="3353733"/>
                  <a:pt x="476999" y="3362078"/>
                  <a:pt x="442308" y="3340085"/>
                </a:cubicBezTo>
                <a:cubicBezTo>
                  <a:pt x="407617" y="3317353"/>
                  <a:pt x="359508" y="3303706"/>
                  <a:pt x="331919" y="3269587"/>
                </a:cubicBezTo>
                <a:cubicBezTo>
                  <a:pt x="304330" y="3236229"/>
                  <a:pt x="311432" y="3233208"/>
                  <a:pt x="280668" y="3233208"/>
                </a:cubicBezTo>
                <a:cubicBezTo>
                  <a:pt x="249119" y="3233208"/>
                  <a:pt x="249119" y="3213497"/>
                  <a:pt x="235733" y="3193786"/>
                </a:cubicBezTo>
                <a:cubicBezTo>
                  <a:pt x="221529" y="3174076"/>
                  <a:pt x="208144" y="3168773"/>
                  <a:pt x="225489" y="3151322"/>
                </a:cubicBezTo>
                <a:cubicBezTo>
                  <a:pt x="242050" y="3134654"/>
                  <a:pt x="266464" y="3121007"/>
                  <a:pt x="245977" y="3086888"/>
                </a:cubicBezTo>
                <a:cubicBezTo>
                  <a:pt x="225489" y="3053529"/>
                  <a:pt x="218388" y="3042164"/>
                  <a:pt x="197868" y="3039121"/>
                </a:cubicBezTo>
                <a:cubicBezTo>
                  <a:pt x="176595" y="3036100"/>
                  <a:pt x="190798" y="3002742"/>
                  <a:pt x="156107" y="2991376"/>
                </a:cubicBezTo>
                <a:cubicBezTo>
                  <a:pt x="122202" y="2980011"/>
                  <a:pt x="122202" y="2983031"/>
                  <a:pt x="94580" y="2968623"/>
                </a:cubicBezTo>
                <a:cubicBezTo>
                  <a:pt x="66991" y="2954976"/>
                  <a:pt x="56747" y="2946652"/>
                  <a:pt x="32300" y="2946652"/>
                </a:cubicBezTo>
                <a:cubicBezTo>
                  <a:pt x="29943" y="2946652"/>
                  <a:pt x="27587" y="2946652"/>
                  <a:pt x="25198" y="2945892"/>
                </a:cubicBezTo>
                <a:cubicBezTo>
                  <a:pt x="22056" y="2936025"/>
                  <a:pt x="20485" y="2923899"/>
                  <a:pt x="24412" y="2917836"/>
                </a:cubicBezTo>
                <a:cubicBezTo>
                  <a:pt x="33085" y="2903428"/>
                  <a:pt x="26802" y="2885999"/>
                  <a:pt x="40972" y="2885999"/>
                </a:cubicBezTo>
                <a:cubicBezTo>
                  <a:pt x="46503" y="2885999"/>
                  <a:pt x="55962" y="2885999"/>
                  <a:pt x="66205" y="2884478"/>
                </a:cubicBezTo>
                <a:cubicBezTo>
                  <a:pt x="72522" y="2893583"/>
                  <a:pt x="73307" y="2905710"/>
                  <a:pt x="84336" y="2918596"/>
                </a:cubicBezTo>
                <a:cubicBezTo>
                  <a:pt x="101682" y="2939828"/>
                  <a:pt x="112744" y="2929202"/>
                  <a:pt x="137944" y="2916315"/>
                </a:cubicBezTo>
                <a:cubicBezTo>
                  <a:pt x="163962" y="2903428"/>
                  <a:pt x="141118" y="2882217"/>
                  <a:pt x="133231" y="2854922"/>
                </a:cubicBezTo>
                <a:cubicBezTo>
                  <a:pt x="125344" y="2827627"/>
                  <a:pt x="133231" y="2827627"/>
                  <a:pt x="153718" y="2810937"/>
                </a:cubicBezTo>
                <a:cubicBezTo>
                  <a:pt x="174238" y="2794269"/>
                  <a:pt x="148220" y="2770777"/>
                  <a:pt x="145831" y="2741200"/>
                </a:cubicBezTo>
                <a:cubicBezTo>
                  <a:pt x="143475" y="2711644"/>
                  <a:pt x="176595" y="2713905"/>
                  <a:pt x="166351" y="2691173"/>
                </a:cubicBezTo>
                <a:cubicBezTo>
                  <a:pt x="156107" y="2667659"/>
                  <a:pt x="135587" y="2652512"/>
                  <a:pt x="94580" y="2640386"/>
                </a:cubicBezTo>
                <a:cubicBezTo>
                  <a:pt x="52820" y="2627499"/>
                  <a:pt x="58318" y="2635822"/>
                  <a:pt x="40187" y="2650991"/>
                </a:cubicBezTo>
                <a:cubicBezTo>
                  <a:pt x="22056" y="2665399"/>
                  <a:pt x="3925" y="2629759"/>
                  <a:pt x="1569" y="2610809"/>
                </a:cubicBezTo>
                <a:cubicBezTo>
                  <a:pt x="-1606" y="2591859"/>
                  <a:pt x="1569" y="2585796"/>
                  <a:pt x="22056" y="2568367"/>
                </a:cubicBezTo>
                <a:cubicBezTo>
                  <a:pt x="42543" y="2551677"/>
                  <a:pt x="34656" y="2547135"/>
                  <a:pt x="9456" y="2530445"/>
                </a:cubicBezTo>
                <a:cubicBezTo>
                  <a:pt x="-16562" y="2513776"/>
                  <a:pt x="19700" y="2513776"/>
                  <a:pt x="16525" y="2490284"/>
                </a:cubicBezTo>
                <a:cubicBezTo>
                  <a:pt x="14169" y="2467531"/>
                  <a:pt x="26802" y="2465249"/>
                  <a:pt x="63063" y="2461468"/>
                </a:cubicBezTo>
                <a:cubicBezTo>
                  <a:pt x="99325" y="2456926"/>
                  <a:pt x="84336" y="2450863"/>
                  <a:pt x="84336" y="2416744"/>
                </a:cubicBezTo>
                <a:cubicBezTo>
                  <a:pt x="84336" y="2383391"/>
                  <a:pt x="99325" y="2383391"/>
                  <a:pt x="125344" y="2364440"/>
                </a:cubicBezTo>
                <a:cubicBezTo>
                  <a:pt x="151362" y="2345491"/>
                  <a:pt x="169493" y="2372786"/>
                  <a:pt x="194726" y="2375046"/>
                </a:cubicBezTo>
                <a:cubicBezTo>
                  <a:pt x="220744" y="2376567"/>
                  <a:pt x="218388" y="2353835"/>
                  <a:pt x="236519" y="2353835"/>
                </a:cubicBezTo>
                <a:cubicBezTo>
                  <a:pt x="254650" y="2353835"/>
                  <a:pt x="267250" y="2349272"/>
                  <a:pt x="275137" y="2330322"/>
                </a:cubicBezTo>
                <a:cubicBezTo>
                  <a:pt x="283024" y="2311372"/>
                  <a:pt x="327173" y="2321977"/>
                  <a:pt x="342163" y="2338667"/>
                </a:cubicBezTo>
                <a:cubicBezTo>
                  <a:pt x="357937" y="2356095"/>
                  <a:pt x="386312" y="2315914"/>
                  <a:pt x="406832" y="2317435"/>
                </a:cubicBezTo>
                <a:cubicBezTo>
                  <a:pt x="427319" y="2319717"/>
                  <a:pt x="419432" y="2349272"/>
                  <a:pt x="427319" y="2378849"/>
                </a:cubicBezTo>
                <a:cubicBezTo>
                  <a:pt x="435207" y="2408399"/>
                  <a:pt x="461225" y="2383391"/>
                  <a:pt x="481712" y="2378849"/>
                </a:cubicBezTo>
                <a:cubicBezTo>
                  <a:pt x="502232" y="2375046"/>
                  <a:pt x="497487" y="2376567"/>
                  <a:pt x="512476" y="2397799"/>
                </a:cubicBezTo>
                <a:cubicBezTo>
                  <a:pt x="528251" y="2419026"/>
                  <a:pt x="569258" y="2387172"/>
                  <a:pt x="582643" y="2364440"/>
                </a:cubicBezTo>
                <a:cubicBezTo>
                  <a:pt x="595276" y="2340949"/>
                  <a:pt x="615764" y="2321977"/>
                  <a:pt x="641782" y="2294703"/>
                </a:cubicBezTo>
                <a:cubicBezTo>
                  <a:pt x="667800" y="2267408"/>
                  <a:pt x="698564" y="2294703"/>
                  <a:pt x="708808" y="2315914"/>
                </a:cubicBezTo>
                <a:cubicBezTo>
                  <a:pt x="719051" y="2337146"/>
                  <a:pt x="793964" y="2309090"/>
                  <a:pt x="812095" y="2324259"/>
                </a:cubicBezTo>
                <a:cubicBezTo>
                  <a:pt x="830226" y="2338667"/>
                  <a:pt x="848357" y="2332604"/>
                  <a:pt x="869630" y="2313653"/>
                </a:cubicBezTo>
                <a:cubicBezTo>
                  <a:pt x="890150" y="2294703"/>
                  <a:pt x="910637" y="2281816"/>
                  <a:pt x="936656" y="2269669"/>
                </a:cubicBezTo>
                <a:cubicBezTo>
                  <a:pt x="961888" y="2256782"/>
                  <a:pt x="969776" y="2254521"/>
                  <a:pt x="998151" y="2254521"/>
                </a:cubicBezTo>
                <a:cubicBezTo>
                  <a:pt x="1026558" y="2254521"/>
                  <a:pt x="1042300" y="2243894"/>
                  <a:pt x="1062820" y="2233290"/>
                </a:cubicBezTo>
                <a:cubicBezTo>
                  <a:pt x="1083307" y="2222683"/>
                  <a:pt x="1125100" y="2233290"/>
                  <a:pt x="1151118" y="2231768"/>
                </a:cubicBezTo>
                <a:cubicBezTo>
                  <a:pt x="1176351" y="2229508"/>
                  <a:pt x="1179493" y="2205993"/>
                  <a:pt x="1212613" y="2208276"/>
                </a:cubicBezTo>
                <a:cubicBezTo>
                  <a:pt x="1246519" y="2210558"/>
                  <a:pt x="1246519" y="2202213"/>
                  <a:pt x="1264650" y="2178698"/>
                </a:cubicBezTo>
                <a:cubicBezTo>
                  <a:pt x="1282781" y="2155205"/>
                  <a:pt x="1267039" y="2136256"/>
                  <a:pt x="1264650" y="2107439"/>
                </a:cubicBezTo>
                <a:cubicBezTo>
                  <a:pt x="1261508" y="2077883"/>
                  <a:pt x="1277282" y="2071059"/>
                  <a:pt x="1303301" y="2068777"/>
                </a:cubicBezTo>
                <a:cubicBezTo>
                  <a:pt x="1329319" y="2067277"/>
                  <a:pt x="1321432" y="2048306"/>
                  <a:pt x="1329319" y="2030879"/>
                </a:cubicBezTo>
                <a:cubicBezTo>
                  <a:pt x="1336421" y="2014210"/>
                  <a:pt x="1354552" y="2016471"/>
                  <a:pt x="1370326" y="2027097"/>
                </a:cubicBezTo>
                <a:cubicBezTo>
                  <a:pt x="1386068" y="2037702"/>
                  <a:pt x="1396345" y="2027097"/>
                  <a:pt x="1382926" y="2002084"/>
                </a:cubicBezTo>
                <a:cubicBezTo>
                  <a:pt x="1370326" y="1976288"/>
                  <a:pt x="1388457" y="1983112"/>
                  <a:pt x="1388457" y="1961903"/>
                </a:cubicBezTo>
                <a:cubicBezTo>
                  <a:pt x="1388457" y="1940671"/>
                  <a:pt x="1390814" y="1934608"/>
                  <a:pt x="1375825" y="1892145"/>
                </a:cubicBezTo>
                <a:cubicBezTo>
                  <a:pt x="1360050" y="1849703"/>
                  <a:pt x="1372683" y="1829231"/>
                  <a:pt x="1370326" y="1795111"/>
                </a:cubicBezTo>
                <a:cubicBezTo>
                  <a:pt x="1367937" y="1761753"/>
                  <a:pt x="1382926" y="1748866"/>
                  <a:pt x="1401057" y="1725373"/>
                </a:cubicBezTo>
                <a:cubicBezTo>
                  <a:pt x="1419188" y="1702620"/>
                  <a:pt x="1380570" y="1700360"/>
                  <a:pt x="1349806" y="1695796"/>
                </a:cubicBezTo>
                <a:cubicBezTo>
                  <a:pt x="1319075" y="1692014"/>
                  <a:pt x="1329319" y="1675347"/>
                  <a:pt x="1331675" y="1657896"/>
                </a:cubicBezTo>
                <a:cubicBezTo>
                  <a:pt x="1334032" y="1641227"/>
                  <a:pt x="1398701" y="1651832"/>
                  <a:pt x="1422363" y="1651832"/>
                </a:cubicBezTo>
                <a:cubicBezTo>
                  <a:pt x="1445207" y="1651832"/>
                  <a:pt x="1463337" y="1628341"/>
                  <a:pt x="1491745" y="1643509"/>
                </a:cubicBezTo>
                <a:cubicBezTo>
                  <a:pt x="1520119" y="1657896"/>
                  <a:pt x="1543781" y="1637424"/>
                  <a:pt x="1566625" y="1637424"/>
                </a:cubicBezTo>
                <a:cubicBezTo>
                  <a:pt x="1590287" y="1637424"/>
                  <a:pt x="1592643" y="1638945"/>
                  <a:pt x="1621051" y="1628341"/>
                </a:cubicBezTo>
                <a:cubicBezTo>
                  <a:pt x="1649425" y="1618473"/>
                  <a:pt x="1639182" y="1641227"/>
                  <a:pt x="1643895" y="1657896"/>
                </a:cubicBezTo>
                <a:cubicBezTo>
                  <a:pt x="1649425" y="1675347"/>
                  <a:pt x="1675444" y="1675347"/>
                  <a:pt x="1698320" y="1668523"/>
                </a:cubicBezTo>
                <a:cubicBezTo>
                  <a:pt x="1721949" y="1662460"/>
                  <a:pt x="1718807" y="1668523"/>
                  <a:pt x="1736939" y="1694296"/>
                </a:cubicBezTo>
                <a:cubicBezTo>
                  <a:pt x="1755069" y="1719310"/>
                  <a:pt x="1760600" y="1681410"/>
                  <a:pt x="1775589" y="1664720"/>
                </a:cubicBezTo>
                <a:cubicBezTo>
                  <a:pt x="1791331" y="1648051"/>
                  <a:pt x="1773200" y="1632882"/>
                  <a:pt x="1736939" y="1616213"/>
                </a:cubicBezTo>
                <a:cubicBezTo>
                  <a:pt x="1700677" y="1599524"/>
                  <a:pt x="1742469" y="1580573"/>
                  <a:pt x="1765313" y="1563144"/>
                </a:cubicBezTo>
                <a:cubicBezTo>
                  <a:pt x="1788975" y="1546453"/>
                  <a:pt x="1770844" y="1533567"/>
                  <a:pt x="1791331" y="1502490"/>
                </a:cubicBezTo>
                <a:cubicBezTo>
                  <a:pt x="1811851" y="1470652"/>
                  <a:pt x="1825237" y="1456245"/>
                  <a:pt x="1843368" y="1430470"/>
                </a:cubicBezTo>
                <a:cubicBezTo>
                  <a:pt x="1861532" y="1405456"/>
                  <a:pt x="1897008" y="1379683"/>
                  <a:pt x="1910394" y="1327373"/>
                </a:cubicBezTo>
                <a:cubicBezTo>
                  <a:pt x="1923026" y="1274303"/>
                  <a:pt x="1997907" y="1344042"/>
                  <a:pt x="2023925" y="1369816"/>
                </a:cubicBezTo>
                <a:cubicBezTo>
                  <a:pt x="2049943" y="1394851"/>
                  <a:pt x="2104369" y="1386507"/>
                  <a:pt x="2132743" y="1386507"/>
                </a:cubicBezTo>
                <a:cubicBezTo>
                  <a:pt x="2161118" y="1386507"/>
                  <a:pt x="2157976" y="1403174"/>
                  <a:pt x="2165863" y="1409238"/>
                </a:cubicBezTo>
                <a:cubicBezTo>
                  <a:pt x="2173751" y="1416062"/>
                  <a:pt x="2194238" y="1424407"/>
                  <a:pt x="2202125" y="1411520"/>
                </a:cubicBezTo>
                <a:cubicBezTo>
                  <a:pt x="2210013" y="1398633"/>
                  <a:pt x="2238387" y="1403174"/>
                  <a:pt x="2251020" y="1400915"/>
                </a:cubicBezTo>
                <a:cubicBezTo>
                  <a:pt x="2264406" y="1398633"/>
                  <a:pt x="2307769" y="1375902"/>
                  <a:pt x="2321188" y="1359211"/>
                </a:cubicBezTo>
                <a:cubicBezTo>
                  <a:pt x="2333788" y="1341781"/>
                  <a:pt x="2333788" y="1340260"/>
                  <a:pt x="2323544" y="1321311"/>
                </a:cubicBezTo>
                <a:cubicBezTo>
                  <a:pt x="2313301" y="1302360"/>
                  <a:pt x="2321188" y="1297818"/>
                  <a:pt x="2321188" y="1276586"/>
                </a:cubicBezTo>
                <a:cubicBezTo>
                  <a:pt x="2321188" y="1255354"/>
                  <a:pt x="2321188" y="1245510"/>
                  <a:pt x="2321188" y="1224277"/>
                </a:cubicBezTo>
                <a:cubicBezTo>
                  <a:pt x="2321188" y="1203045"/>
                  <a:pt x="2349562" y="1167426"/>
                  <a:pt x="2370083" y="1143914"/>
                </a:cubicBezTo>
                <a:cubicBezTo>
                  <a:pt x="2390570" y="1121181"/>
                  <a:pt x="2400813" y="1140132"/>
                  <a:pt x="2424475" y="1141630"/>
                </a:cubicBezTo>
                <a:cubicBezTo>
                  <a:pt x="2447352" y="1143914"/>
                  <a:pt x="2460737" y="1137850"/>
                  <a:pt x="2483614" y="1129504"/>
                </a:cubicBezTo>
                <a:cubicBezTo>
                  <a:pt x="2507275" y="1121181"/>
                  <a:pt x="2504101" y="1118900"/>
                  <a:pt x="2527763" y="1093126"/>
                </a:cubicBezTo>
                <a:cubicBezTo>
                  <a:pt x="2550639" y="1068113"/>
                  <a:pt x="2532476" y="1065832"/>
                  <a:pt x="2532476" y="1044600"/>
                </a:cubicBezTo>
                <a:cubicBezTo>
                  <a:pt x="2532476" y="1034375"/>
                  <a:pt x="2551998" y="1029639"/>
                  <a:pt x="2572403" y="1028595"/>
                </a:cubicBezTo>
                <a:cubicBezTo>
                  <a:pt x="2592809" y="1027551"/>
                  <a:pt x="2614098" y="1030202"/>
                  <a:pt x="2617632" y="1034756"/>
                </a:cubicBezTo>
                <a:cubicBezTo>
                  <a:pt x="2625520" y="1043100"/>
                  <a:pt x="2657069" y="1034756"/>
                  <a:pt x="2692545" y="1032473"/>
                </a:cubicBezTo>
                <a:cubicBezTo>
                  <a:pt x="2713033" y="1030953"/>
                  <a:pt x="2716993" y="1030953"/>
                  <a:pt x="2720920" y="1029453"/>
                </a:cubicBezTo>
                <a:cubicBezTo>
                  <a:pt x="2720135" y="1042340"/>
                  <a:pt x="2716993" y="1055226"/>
                  <a:pt x="2705963" y="1062051"/>
                </a:cubicBezTo>
                <a:cubicBezTo>
                  <a:pt x="2677556" y="1078718"/>
                  <a:pt x="2672058" y="1081001"/>
                  <a:pt x="2687833" y="1093126"/>
                </a:cubicBezTo>
                <a:cubicBezTo>
                  <a:pt x="2703575" y="1106013"/>
                  <a:pt x="2744582" y="1106013"/>
                  <a:pt x="2724095" y="1131026"/>
                </a:cubicBezTo>
                <a:cubicBezTo>
                  <a:pt x="2703575" y="1156799"/>
                  <a:pt x="2695687" y="1156799"/>
                  <a:pt x="2718563" y="1167426"/>
                </a:cubicBezTo>
                <a:cubicBezTo>
                  <a:pt x="2742225" y="1178032"/>
                  <a:pt x="2783233" y="1171208"/>
                  <a:pt x="2793477" y="1205326"/>
                </a:cubicBezTo>
                <a:cubicBezTo>
                  <a:pt x="2803720" y="1238686"/>
                  <a:pt x="2811607" y="1228058"/>
                  <a:pt x="2827382" y="1262177"/>
                </a:cubicBezTo>
                <a:cubicBezTo>
                  <a:pt x="2842339" y="1295536"/>
                  <a:pt x="2835269" y="1314487"/>
                  <a:pt x="2863644" y="1300079"/>
                </a:cubicBezTo>
                <a:cubicBezTo>
                  <a:pt x="2892019" y="1284931"/>
                  <a:pt x="2910150" y="1270522"/>
                  <a:pt x="2925139" y="1287191"/>
                </a:cubicBezTo>
                <a:cubicBezTo>
                  <a:pt x="2940913" y="1303881"/>
                  <a:pt x="2935383" y="1333437"/>
                  <a:pt x="2969288" y="1333437"/>
                </a:cubicBezTo>
                <a:cubicBezTo>
                  <a:pt x="3003194" y="1333437"/>
                  <a:pt x="3031568" y="1333437"/>
                  <a:pt x="3038670" y="1360732"/>
                </a:cubicBezTo>
                <a:cubicBezTo>
                  <a:pt x="3046557" y="1388789"/>
                  <a:pt x="3052088" y="1451702"/>
                  <a:pt x="3080463" y="1475194"/>
                </a:cubicBezTo>
                <a:cubicBezTo>
                  <a:pt x="3108838" y="1497948"/>
                  <a:pt x="3119114" y="1519180"/>
                  <a:pt x="3124612" y="1542672"/>
                </a:cubicBezTo>
                <a:cubicBezTo>
                  <a:pt x="3129358" y="1565404"/>
                  <a:pt x="3142743" y="1573749"/>
                  <a:pt x="3119114" y="1594982"/>
                </a:cubicBezTo>
                <a:cubicBezTo>
                  <a:pt x="3096237" y="1616213"/>
                  <a:pt x="3074932" y="1613932"/>
                  <a:pt x="3096237" y="1641227"/>
                </a:cubicBezTo>
                <a:cubicBezTo>
                  <a:pt x="3116725" y="1668523"/>
                  <a:pt x="3116725" y="1687473"/>
                  <a:pt x="3082819" y="1710965"/>
                </a:cubicBezTo>
                <a:cubicBezTo>
                  <a:pt x="3049732" y="1733718"/>
                  <a:pt x="3036314" y="1763274"/>
                  <a:pt x="3041845" y="1784506"/>
                </a:cubicBezTo>
                <a:cubicBezTo>
                  <a:pt x="3046557" y="1805738"/>
                  <a:pt x="3026070" y="1835295"/>
                  <a:pt x="3103339" y="1854244"/>
                </a:cubicBezTo>
                <a:cubicBezTo>
                  <a:pt x="3181394" y="1873195"/>
                  <a:pt x="3149845" y="1879258"/>
                  <a:pt x="3201881" y="1886082"/>
                </a:cubicBezTo>
                <a:cubicBezTo>
                  <a:pt x="3253133" y="1892145"/>
                  <a:pt x="3268907" y="1905031"/>
                  <a:pt x="3302813" y="1906553"/>
                </a:cubicBezTo>
                <a:cubicBezTo>
                  <a:pt x="3335933" y="1908833"/>
                  <a:pt x="3436831" y="1905031"/>
                  <a:pt x="3465239" y="1921721"/>
                </a:cubicBezTo>
                <a:cubicBezTo>
                  <a:pt x="3493613" y="1938389"/>
                  <a:pt x="3517275" y="1938389"/>
                  <a:pt x="3521988" y="1955080"/>
                </a:cubicBezTo>
                <a:cubicBezTo>
                  <a:pt x="3527519" y="1972507"/>
                  <a:pt x="3521988" y="1989176"/>
                  <a:pt x="3550395" y="1991457"/>
                </a:cubicBezTo>
                <a:cubicBezTo>
                  <a:pt x="3578770" y="1992979"/>
                  <a:pt x="3581127" y="1989176"/>
                  <a:pt x="3607145" y="2010407"/>
                </a:cubicBezTo>
                <a:cubicBezTo>
                  <a:pt x="3633163" y="2030879"/>
                  <a:pt x="3607145" y="2027097"/>
                  <a:pt x="3638694" y="2041482"/>
                </a:cubicBezTo>
                <a:cubicBezTo>
                  <a:pt x="3669425" y="2056651"/>
                  <a:pt x="3677312" y="2071059"/>
                  <a:pt x="3705720" y="2073342"/>
                </a:cubicBezTo>
                <a:cubicBezTo>
                  <a:pt x="3734094" y="2075600"/>
                  <a:pt x="3760113" y="2067277"/>
                  <a:pt x="3764858" y="2092292"/>
                </a:cubicBezTo>
                <a:cubicBezTo>
                  <a:pt x="3770356" y="2117303"/>
                  <a:pt x="3746694" y="2119564"/>
                  <a:pt x="3777458" y="2138537"/>
                </a:cubicBezTo>
                <a:cubicBezTo>
                  <a:pt x="3809007" y="2157489"/>
                  <a:pt x="3798763" y="2157489"/>
                  <a:pt x="3803476" y="2178698"/>
                </a:cubicBezTo>
                <a:cubicBezTo>
                  <a:pt x="3809007" y="2199932"/>
                  <a:pt x="3829495" y="2222683"/>
                  <a:pt x="3835025" y="2260585"/>
                </a:cubicBezTo>
                <a:cubicBezTo>
                  <a:pt x="3839738" y="2298485"/>
                  <a:pt x="3857869" y="2288640"/>
                  <a:pt x="3870502" y="2307591"/>
                </a:cubicBezTo>
                <a:cubicBezTo>
                  <a:pt x="3883887" y="2326540"/>
                  <a:pt x="3902019" y="2338667"/>
                  <a:pt x="3906764" y="2362159"/>
                </a:cubicBezTo>
                <a:cubicBezTo>
                  <a:pt x="3909906" y="2376567"/>
                  <a:pt x="3903622" y="2382630"/>
                  <a:pt x="3908335" y="2386433"/>
                </a:cubicBezTo>
                <a:lnTo>
                  <a:pt x="3908218" y="2386582"/>
                </a:lnTo>
                <a:lnTo>
                  <a:pt x="3915147" y="2389297"/>
                </a:lnTo>
                <a:cubicBezTo>
                  <a:pt x="3919088" y="2390149"/>
                  <a:pt x="3924610" y="2390909"/>
                  <a:pt x="3932104" y="2391672"/>
                </a:cubicBezTo>
                <a:cubicBezTo>
                  <a:pt x="3973124" y="2395466"/>
                  <a:pt x="3978645" y="2368168"/>
                  <a:pt x="4017270" y="2391672"/>
                </a:cubicBezTo>
                <a:cubicBezTo>
                  <a:pt x="4033833" y="2401524"/>
                  <a:pt x="4045673" y="2407585"/>
                  <a:pt x="4055141" y="2411379"/>
                </a:cubicBezTo>
                <a:cubicBezTo>
                  <a:pt x="4055917" y="2449304"/>
                  <a:pt x="4067758" y="2497840"/>
                  <a:pt x="4074853" y="2516795"/>
                </a:cubicBezTo>
                <a:cubicBezTo>
                  <a:pt x="4085097" y="2541827"/>
                  <a:pt x="4081948" y="2556231"/>
                  <a:pt x="4061438" y="2578225"/>
                </a:cubicBezTo>
                <a:cubicBezTo>
                  <a:pt x="4040928" y="2600973"/>
                  <a:pt x="4057491" y="2617661"/>
                  <a:pt x="4057491" y="2643448"/>
                </a:cubicBezTo>
                <a:cubicBezTo>
                  <a:pt x="4057491" y="2668464"/>
                  <a:pt x="4089044" y="2693496"/>
                  <a:pt x="4102458" y="2721550"/>
                </a:cubicBezTo>
                <a:cubicBezTo>
                  <a:pt x="4109554" y="2735585"/>
                  <a:pt x="4120790" y="2746963"/>
                  <a:pt x="4135377" y="2759668"/>
                </a:cubicBezTo>
                <a:lnTo>
                  <a:pt x="4135568" y="2759830"/>
                </a:lnTo>
                <a:lnTo>
                  <a:pt x="4103253" y="2722417"/>
                </a:lnTo>
                <a:cubicBezTo>
                  <a:pt x="4089870" y="2694364"/>
                  <a:pt x="4058355" y="2669329"/>
                  <a:pt x="4058355" y="2644322"/>
                </a:cubicBezTo>
                <a:cubicBezTo>
                  <a:pt x="4058355" y="2618539"/>
                  <a:pt x="4041806" y="2601840"/>
                  <a:pt x="4062276" y="2579104"/>
                </a:cubicBezTo>
                <a:cubicBezTo>
                  <a:pt x="4082783" y="2557087"/>
                  <a:pt x="4085913" y="2542687"/>
                  <a:pt x="4075695" y="2517652"/>
                </a:cubicBezTo>
                <a:cubicBezTo>
                  <a:pt x="4068572" y="2498710"/>
                  <a:pt x="4056772" y="2450163"/>
                  <a:pt x="4055981" y="2412251"/>
                </a:cubicBezTo>
                <a:cubicBezTo>
                  <a:pt x="4068572" y="2417568"/>
                  <a:pt x="4077242" y="2418316"/>
                  <a:pt x="4088287" y="2415297"/>
                </a:cubicBezTo>
                <a:cubicBezTo>
                  <a:pt x="4106419" y="2411503"/>
                  <a:pt x="4121385" y="2385726"/>
                  <a:pt x="4149770" y="2406934"/>
                </a:cubicBezTo>
                <a:cubicBezTo>
                  <a:pt x="4178155" y="2428175"/>
                  <a:pt x="4196287" y="2423633"/>
                  <a:pt x="4234889" y="2428175"/>
                </a:cubicBezTo>
                <a:cubicBezTo>
                  <a:pt x="4273527" y="2432716"/>
                  <a:pt x="4297164" y="2434240"/>
                  <a:pt x="4341306" y="2436510"/>
                </a:cubicBezTo>
                <a:cubicBezTo>
                  <a:pt x="4384657" y="2438781"/>
                  <a:pt x="4387823" y="2453210"/>
                  <a:pt x="4428800" y="2441080"/>
                </a:cubicBezTo>
                <a:cubicBezTo>
                  <a:pt x="4469813" y="2428175"/>
                  <a:pt x="4506040" y="2404663"/>
                  <a:pt x="4552557" y="2417568"/>
                </a:cubicBezTo>
                <a:cubicBezTo>
                  <a:pt x="4599074" y="2430446"/>
                  <a:pt x="4599074" y="2434240"/>
                  <a:pt x="4635338" y="2438781"/>
                </a:cubicBezTo>
                <a:cubicBezTo>
                  <a:pt x="4671566" y="2443351"/>
                  <a:pt x="4684194" y="2443351"/>
                  <a:pt x="4720457" y="2444874"/>
                </a:cubicBezTo>
                <a:cubicBezTo>
                  <a:pt x="4756721" y="2447145"/>
                  <a:pt x="4792985" y="2438781"/>
                  <a:pt x="4821334" y="2463816"/>
                </a:cubicBezTo>
                <a:cubicBezTo>
                  <a:pt x="4849719" y="2489599"/>
                  <a:pt x="4813455" y="2504027"/>
                  <a:pt x="4870226" y="2519175"/>
                </a:cubicBezTo>
                <a:cubicBezTo>
                  <a:pt x="4926960" y="2533603"/>
                  <a:pt x="4976643" y="2538145"/>
                  <a:pt x="4999487" y="2548004"/>
                </a:cubicBezTo>
                <a:cubicBezTo>
                  <a:pt x="5023124" y="2558611"/>
                  <a:pt x="5098026" y="2586664"/>
                  <a:pt x="5123245" y="2586664"/>
                </a:cubicBezTo>
                <a:cubicBezTo>
                  <a:pt x="5149255" y="2586664"/>
                  <a:pt x="5177641" y="2590458"/>
                  <a:pt x="5198111" y="2579851"/>
                </a:cubicBezTo>
                <a:cubicBezTo>
                  <a:pt x="5219409" y="2569245"/>
                  <a:pt x="5247794" y="2541939"/>
                  <a:pt x="5252507" y="2571516"/>
                </a:cubicBezTo>
                <a:cubicBezTo>
                  <a:pt x="5258011" y="2601092"/>
                  <a:pt x="5234375" y="2613970"/>
                  <a:pt x="5265890" y="2620035"/>
                </a:cubicBezTo>
                <a:cubicBezTo>
                  <a:pt x="5296649" y="2626127"/>
                  <a:pt x="5309241" y="2657974"/>
                  <a:pt x="5351045" y="2622333"/>
                </a:cubicBezTo>
                <a:cubicBezTo>
                  <a:pt x="5392022" y="2586664"/>
                  <a:pt x="5371515" y="2577581"/>
                  <a:pt x="5425911" y="2557087"/>
                </a:cubicBezTo>
                <a:cubicBezTo>
                  <a:pt x="5479515" y="2535874"/>
                  <a:pt x="5549668" y="2485057"/>
                  <a:pt x="5611943" y="2476721"/>
                </a:cubicBezTo>
                <a:cubicBezTo>
                  <a:pt x="5673426" y="2468358"/>
                  <a:pt x="5683679" y="2470656"/>
                  <a:pt x="5709690" y="2453210"/>
                </a:cubicBezTo>
                <a:cubicBezTo>
                  <a:pt x="5735700" y="2436510"/>
                  <a:pt x="5715194" y="2425904"/>
                  <a:pt x="5758545" y="2434240"/>
                </a:cubicBezTo>
                <a:cubicBezTo>
                  <a:pt x="5802688" y="2443351"/>
                  <a:pt x="5838951" y="2441080"/>
                  <a:pt x="5859458" y="2434240"/>
                </a:cubicBezTo>
                <a:cubicBezTo>
                  <a:pt x="5879928" y="2428175"/>
                  <a:pt x="5893347" y="2417568"/>
                  <a:pt x="5918566" y="2425904"/>
                </a:cubicBezTo>
                <a:cubicBezTo>
                  <a:pt x="5944577" y="2434240"/>
                  <a:pt x="5962709" y="2441080"/>
                  <a:pt x="5998973" y="2425904"/>
                </a:cubicBezTo>
                <a:cubicBezTo>
                  <a:pt x="6035201" y="2411503"/>
                  <a:pt x="6068335" y="2425904"/>
                  <a:pt x="6102224" y="2403140"/>
                </a:cubicBezTo>
                <a:cubicBezTo>
                  <a:pt x="6136113" y="2379633"/>
                  <a:pt x="6128235" y="2377362"/>
                  <a:pt x="6171586" y="2369026"/>
                </a:cubicBezTo>
                <a:cubicBezTo>
                  <a:pt x="6215728" y="2360691"/>
                  <a:pt x="6215728" y="2356896"/>
                  <a:pt x="6251992" y="2314415"/>
                </a:cubicBezTo>
                <a:cubicBezTo>
                  <a:pt x="6288220" y="2271961"/>
                  <a:pt x="6288220" y="2244655"/>
                  <a:pt x="6314231" y="2227984"/>
                </a:cubicBezTo>
                <a:cubicBezTo>
                  <a:pt x="6339486" y="2211285"/>
                  <a:pt x="6360747" y="2198407"/>
                  <a:pt x="6385967" y="2183978"/>
                </a:cubicBezTo>
                <a:cubicBezTo>
                  <a:pt x="6411977" y="2168803"/>
                  <a:pt x="6448241" y="2154402"/>
                  <a:pt x="6456120" y="2133160"/>
                </a:cubicBezTo>
                <a:cubicBezTo>
                  <a:pt x="6463999" y="2111946"/>
                  <a:pt x="6460869" y="2105880"/>
                  <a:pt x="6435649" y="2088436"/>
                </a:cubicBezTo>
                <a:cubicBezTo>
                  <a:pt x="6409639" y="2071736"/>
                  <a:pt x="6389133" y="2080071"/>
                  <a:pt x="6375713" y="2049000"/>
                </a:cubicBezTo>
                <a:cubicBezTo>
                  <a:pt x="6363122" y="2017155"/>
                  <a:pt x="6347365" y="2025490"/>
                  <a:pt x="6363122" y="1993641"/>
                </a:cubicBezTo>
                <a:cubicBezTo>
                  <a:pt x="6378879" y="1962542"/>
                  <a:pt x="6383628" y="1941303"/>
                  <a:pt x="6391507" y="1920062"/>
                </a:cubicBezTo>
                <a:cubicBezTo>
                  <a:pt x="6399386" y="1898849"/>
                  <a:pt x="6417518" y="1876085"/>
                  <a:pt x="6453781" y="1876085"/>
                </a:cubicBezTo>
                <a:cubicBezTo>
                  <a:pt x="6489218" y="1876085"/>
                  <a:pt x="6502637" y="1863180"/>
                  <a:pt x="6523143" y="1886691"/>
                </a:cubicBezTo>
                <a:cubicBezTo>
                  <a:pt x="6543613" y="1909454"/>
                  <a:pt x="6553867" y="1909454"/>
                  <a:pt x="6585382" y="1913996"/>
                </a:cubicBezTo>
                <a:cubicBezTo>
                  <a:pt x="6616141" y="1917790"/>
                  <a:pt x="6652405" y="1924632"/>
                  <a:pt x="6691007" y="1909454"/>
                </a:cubicBezTo>
                <a:cubicBezTo>
                  <a:pt x="6729645" y="1895056"/>
                  <a:pt x="6721767" y="1879879"/>
                  <a:pt x="6763535" y="1867749"/>
                </a:cubicBezTo>
                <a:cubicBezTo>
                  <a:pt x="6804511" y="1854844"/>
                  <a:pt x="6788754" y="1844237"/>
                  <a:pt x="6814765" y="1819203"/>
                </a:cubicBezTo>
                <a:cubicBezTo>
                  <a:pt x="6840775" y="1793420"/>
                  <a:pt x="6832897" y="1763843"/>
                  <a:pt x="6874665" y="1766114"/>
                </a:cubicBezTo>
                <a:cubicBezTo>
                  <a:pt x="6915677" y="1768384"/>
                  <a:pt x="6944027" y="1779020"/>
                  <a:pt x="6996048" y="1751713"/>
                </a:cubicBezTo>
                <a:cubicBezTo>
                  <a:pt x="7047314" y="1724407"/>
                  <a:pt x="7037061" y="1703166"/>
                  <a:pt x="7070950" y="1690289"/>
                </a:cubicBezTo>
                <a:cubicBezTo>
                  <a:pt x="7104048" y="1677383"/>
                  <a:pt x="7099335" y="1675860"/>
                  <a:pt x="7088290" y="1654647"/>
                </a:cubicBezTo>
                <a:cubicBezTo>
                  <a:pt x="7078037" y="1633407"/>
                  <a:pt x="7083541" y="1606100"/>
                  <a:pt x="7130059" y="1581065"/>
                </a:cubicBezTo>
                <a:cubicBezTo>
                  <a:pt x="7176575" y="1555282"/>
                  <a:pt x="7134807" y="1538611"/>
                  <a:pt x="7178950" y="1538611"/>
                </a:cubicBezTo>
                <a:cubicBezTo>
                  <a:pt x="7223057" y="1538611"/>
                  <a:pt x="7233310" y="1553011"/>
                  <a:pt x="7235684" y="1524182"/>
                </a:cubicBezTo>
                <a:cubicBezTo>
                  <a:pt x="7238059" y="1494606"/>
                  <a:pt x="7274322" y="1471121"/>
                  <a:pt x="7279827" y="1487794"/>
                </a:cubicBezTo>
                <a:cubicBezTo>
                  <a:pt x="7284539" y="1504465"/>
                  <a:pt x="7282201" y="1506763"/>
                  <a:pt x="7310550" y="1483999"/>
                </a:cubicBezTo>
                <a:cubicBezTo>
                  <a:pt x="7338935" y="1460487"/>
                  <a:pt x="7334222" y="1433181"/>
                  <a:pt x="7375199" y="1439246"/>
                </a:cubicBezTo>
                <a:cubicBezTo>
                  <a:pt x="7416967" y="1446087"/>
                  <a:pt x="7439848" y="1443815"/>
                  <a:pt x="7439848" y="1443815"/>
                </a:cubicBezTo>
                <a:cubicBezTo>
                  <a:pt x="7439848" y="1443815"/>
                  <a:pt x="7468197" y="1422574"/>
                  <a:pt x="7478450" y="1435453"/>
                </a:cubicBezTo>
                <a:cubicBezTo>
                  <a:pt x="7488703" y="1447610"/>
                  <a:pt x="7483991" y="1447610"/>
                  <a:pt x="7532846" y="1447610"/>
                </a:cubicBezTo>
                <a:cubicBezTo>
                  <a:pt x="7581701" y="1447610"/>
                  <a:pt x="7597495" y="1447610"/>
                  <a:pt x="7610087" y="1424846"/>
                </a:cubicBezTo>
                <a:cubicBezTo>
                  <a:pt x="7623505" y="1401333"/>
                  <a:pt x="7620339" y="1374027"/>
                  <a:pt x="7597495" y="1357356"/>
                </a:cubicBezTo>
                <a:cubicBezTo>
                  <a:pt x="7573823" y="1340657"/>
                  <a:pt x="7571484" y="1327780"/>
                  <a:pt x="7540725" y="1306538"/>
                </a:cubicBezTo>
                <a:cubicBezTo>
                  <a:pt x="7509210" y="1285297"/>
                  <a:pt x="7465859" y="1283774"/>
                  <a:pt x="7465859" y="1268626"/>
                </a:cubicBezTo>
                <a:cubicBezTo>
                  <a:pt x="7465859" y="1254197"/>
                  <a:pt x="7460318" y="1232984"/>
                  <a:pt x="7442186" y="1235255"/>
                </a:cubicBezTo>
                <a:cubicBezTo>
                  <a:pt x="7424055" y="1236778"/>
                  <a:pt x="7377573" y="1224621"/>
                  <a:pt x="7370486" y="1211743"/>
                </a:cubicBezTo>
                <a:cubicBezTo>
                  <a:pt x="7362607" y="1198838"/>
                  <a:pt x="7326343" y="1188979"/>
                  <a:pt x="7300333" y="1195044"/>
                </a:cubicBezTo>
                <a:cubicBezTo>
                  <a:pt x="7274322" y="1201136"/>
                  <a:pt x="7249067" y="1192773"/>
                  <a:pt x="7238059" y="1211743"/>
                </a:cubicBezTo>
                <a:cubicBezTo>
                  <a:pt x="7227805" y="1230713"/>
                  <a:pt x="7207299" y="1268626"/>
                  <a:pt x="7207299" y="1276962"/>
                </a:cubicBezTo>
                <a:cubicBezTo>
                  <a:pt x="7207299" y="1285297"/>
                  <a:pt x="7186829" y="1300474"/>
                  <a:pt x="7171035" y="1285297"/>
                </a:cubicBezTo>
                <a:cubicBezTo>
                  <a:pt x="7156069" y="1270896"/>
                  <a:pt x="7124554" y="1249656"/>
                  <a:pt x="7109552" y="1251927"/>
                </a:cubicBezTo>
                <a:cubicBezTo>
                  <a:pt x="7093795" y="1254197"/>
                  <a:pt x="7063071" y="1276962"/>
                  <a:pt x="7044939" y="1270896"/>
                </a:cubicBezTo>
                <a:cubicBezTo>
                  <a:pt x="7026807" y="1264832"/>
                  <a:pt x="7018929" y="1262561"/>
                  <a:pt x="6998422" y="1281503"/>
                </a:cubicBezTo>
                <a:cubicBezTo>
                  <a:pt x="6977952" y="1300474"/>
                  <a:pt x="6970037" y="1321715"/>
                  <a:pt x="6944027" y="1298202"/>
                </a:cubicBezTo>
                <a:cubicBezTo>
                  <a:pt x="6918016" y="1274691"/>
                  <a:pt x="6907799" y="1255721"/>
                  <a:pt x="6903050" y="1241320"/>
                </a:cubicBezTo>
                <a:cubicBezTo>
                  <a:pt x="6897545" y="1226919"/>
                  <a:pt x="6884918" y="1203408"/>
                  <a:pt x="6907799" y="1205678"/>
                </a:cubicBezTo>
                <a:cubicBezTo>
                  <a:pt x="6931435" y="1207949"/>
                  <a:pt x="6938522" y="1207949"/>
                  <a:pt x="6938522" y="1178373"/>
                </a:cubicBezTo>
                <a:cubicBezTo>
                  <a:pt x="6938522" y="1148797"/>
                  <a:pt x="6946401" y="1146525"/>
                  <a:pt x="6954280" y="1114678"/>
                </a:cubicBezTo>
                <a:cubicBezTo>
                  <a:pt x="6962159" y="1083579"/>
                  <a:pt x="6966907" y="1062338"/>
                  <a:pt x="6977952" y="1028220"/>
                </a:cubicBezTo>
                <a:cubicBezTo>
                  <a:pt x="6988169" y="994849"/>
                  <a:pt x="7006301" y="959209"/>
                  <a:pt x="7008675" y="933426"/>
                </a:cubicBezTo>
                <a:cubicBezTo>
                  <a:pt x="7009467" y="922792"/>
                  <a:pt x="7014180" y="903849"/>
                  <a:pt x="7018929" y="884880"/>
                </a:cubicBezTo>
                <a:cubicBezTo>
                  <a:pt x="7041773" y="897784"/>
                  <a:pt x="7076454" y="903849"/>
                  <a:pt x="7106422" y="901579"/>
                </a:cubicBezTo>
                <a:cubicBezTo>
                  <a:pt x="7145816" y="900056"/>
                  <a:pt x="7118223" y="910663"/>
                  <a:pt x="7160818" y="925838"/>
                </a:cubicBezTo>
                <a:cubicBezTo>
                  <a:pt x="7203377" y="941762"/>
                  <a:pt x="7215178" y="911437"/>
                  <a:pt x="7231727" y="893215"/>
                </a:cubicBezTo>
                <a:cubicBezTo>
                  <a:pt x="7249067" y="875769"/>
                  <a:pt x="7294001" y="839380"/>
                  <a:pt x="7308212" y="824979"/>
                </a:cubicBezTo>
                <a:cubicBezTo>
                  <a:pt x="7322386" y="810551"/>
                  <a:pt x="7350771" y="810551"/>
                  <a:pt x="7370486" y="802991"/>
                </a:cubicBezTo>
                <a:cubicBezTo>
                  <a:pt x="7389373" y="795403"/>
                  <a:pt x="7395705" y="776433"/>
                  <a:pt x="7393331" y="756715"/>
                </a:cubicBezTo>
                <a:cubicBezTo>
                  <a:pt x="7390957" y="736250"/>
                  <a:pt x="7376782" y="743063"/>
                  <a:pt x="7366529" y="733979"/>
                </a:cubicBezTo>
                <a:cubicBezTo>
                  <a:pt x="7356276" y="725615"/>
                  <a:pt x="7362607" y="718803"/>
                  <a:pt x="7361025" y="705151"/>
                </a:cubicBezTo>
                <a:cubicBezTo>
                  <a:pt x="7359441" y="690750"/>
                  <a:pt x="7371278" y="678592"/>
                  <a:pt x="7383078" y="665715"/>
                </a:cubicBezTo>
                <a:cubicBezTo>
                  <a:pt x="7394914" y="652810"/>
                  <a:pt x="7398835" y="643726"/>
                  <a:pt x="7394914" y="627027"/>
                </a:cubicBezTo>
                <a:cubicBezTo>
                  <a:pt x="7390957" y="609580"/>
                  <a:pt x="7391748" y="605038"/>
                  <a:pt x="7402793" y="595954"/>
                </a:cubicBezTo>
                <a:cubicBezTo>
                  <a:pt x="7413046" y="587592"/>
                  <a:pt x="7417759" y="581527"/>
                  <a:pt x="7413046" y="565603"/>
                </a:cubicBezTo>
                <a:cubicBezTo>
                  <a:pt x="7407505" y="549680"/>
                  <a:pt x="7409880" y="540569"/>
                  <a:pt x="7421716" y="533755"/>
                </a:cubicBezTo>
                <a:cubicBezTo>
                  <a:pt x="7433516" y="527691"/>
                  <a:pt x="7434307" y="520103"/>
                  <a:pt x="7433516" y="509496"/>
                </a:cubicBezTo>
                <a:cubicBezTo>
                  <a:pt x="7431969" y="499637"/>
                  <a:pt x="7435891" y="473080"/>
                  <a:pt x="7446144" y="451839"/>
                </a:cubicBezTo>
                <a:cubicBezTo>
                  <a:pt x="7456397" y="430625"/>
                  <a:pt x="7496582" y="409385"/>
                  <a:pt x="7506835" y="397255"/>
                </a:cubicBezTo>
                <a:cubicBezTo>
                  <a:pt x="7517089" y="384350"/>
                  <a:pt x="7522593" y="355549"/>
                  <a:pt x="7516297" y="338102"/>
                </a:cubicBezTo>
                <a:cubicBezTo>
                  <a:pt x="7509210" y="319879"/>
                  <a:pt x="7488703" y="319132"/>
                  <a:pt x="7487912" y="303208"/>
                </a:cubicBezTo>
                <a:cubicBezTo>
                  <a:pt x="7486329" y="287285"/>
                  <a:pt x="7494208" y="291826"/>
                  <a:pt x="7486329" y="270585"/>
                </a:cubicBezTo>
                <a:cubicBezTo>
                  <a:pt x="7478450" y="249373"/>
                  <a:pt x="7441395" y="259231"/>
                  <a:pt x="7424055" y="270585"/>
                </a:cubicBezTo>
                <a:cubicBezTo>
                  <a:pt x="7407505" y="281968"/>
                  <a:pt x="7394914" y="268315"/>
                  <a:pt x="7385452" y="251643"/>
                </a:cubicBezTo>
                <a:cubicBezTo>
                  <a:pt x="7376782" y="234944"/>
                  <a:pt x="7398835" y="226609"/>
                  <a:pt x="7415384" y="210685"/>
                </a:cubicBezTo>
                <a:cubicBezTo>
                  <a:pt x="7431969" y="194761"/>
                  <a:pt x="7474529" y="132562"/>
                  <a:pt x="7490286" y="115890"/>
                </a:cubicBezTo>
                <a:cubicBezTo>
                  <a:pt x="7501331" y="102986"/>
                  <a:pt x="7524176" y="102238"/>
                  <a:pt x="7545473" y="99219"/>
                </a:cubicBezTo>
                <a:cubicBezTo>
                  <a:pt x="7552561" y="109078"/>
                  <a:pt x="7560439" y="118161"/>
                  <a:pt x="7569110" y="124226"/>
                </a:cubicBezTo>
                <a:lnTo>
                  <a:pt x="7569839" y="124724"/>
                </a:lnTo>
                <a:lnTo>
                  <a:pt x="7546341" y="99869"/>
                </a:lnTo>
                <a:cubicBezTo>
                  <a:pt x="7554210" y="99114"/>
                  <a:pt x="7562097" y="97604"/>
                  <a:pt x="7568404" y="95326"/>
                </a:cubicBezTo>
                <a:cubicBezTo>
                  <a:pt x="7594409" y="86994"/>
                  <a:pt x="7606222" y="77153"/>
                  <a:pt x="7626722" y="62754"/>
                </a:cubicBezTo>
                <a:cubicBezTo>
                  <a:pt x="7647202" y="47600"/>
                  <a:pt x="7681096" y="49109"/>
                  <a:pt x="7711827" y="47600"/>
                </a:cubicBezTo>
                <a:cubicBezTo>
                  <a:pt x="7742577" y="46845"/>
                  <a:pt x="7766201" y="31691"/>
                  <a:pt x="7778032" y="20326"/>
                </a:cubicBezTo>
                <a:cubicBezTo>
                  <a:pt x="7789063" y="8960"/>
                  <a:pt x="7837132" y="4417"/>
                  <a:pt x="7853688" y="629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 marL="0" lvl="0" indent="0">
              <a:buNone/>
            </a:pPr>
            <a:endParaRPr lang="ru-RU"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ru-RU"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ru-RU"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20791802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654736" y="-1295699"/>
            <a:ext cx="7162800" cy="13076309"/>
          </a:xfrm>
          <a:custGeom>
            <a:avLst/>
            <a:gdLst>
              <a:gd name="connsiteX0" fmla="*/ 903495 w 5124450"/>
              <a:gd name="connsiteY0" fmla="*/ 9305913 h 9355125"/>
              <a:gd name="connsiteX1" fmla="*/ 907691 w 5124450"/>
              <a:gd name="connsiteY1" fmla="*/ 9305913 h 9355125"/>
              <a:gd name="connsiteX2" fmla="*/ 911363 w 5124450"/>
              <a:gd name="connsiteY2" fmla="*/ 9305913 h 9355125"/>
              <a:gd name="connsiteX3" fmla="*/ 915560 w 5124450"/>
              <a:gd name="connsiteY3" fmla="*/ 9306448 h 9355125"/>
              <a:gd name="connsiteX4" fmla="*/ 919756 w 5124450"/>
              <a:gd name="connsiteY4" fmla="*/ 9308054 h 9355125"/>
              <a:gd name="connsiteX5" fmla="*/ 922903 w 5124450"/>
              <a:gd name="connsiteY5" fmla="*/ 9309125 h 9355125"/>
              <a:gd name="connsiteX6" fmla="*/ 925002 w 5124450"/>
              <a:gd name="connsiteY6" fmla="*/ 9313943 h 9355125"/>
              <a:gd name="connsiteX7" fmla="*/ 927100 w 5124450"/>
              <a:gd name="connsiteY7" fmla="*/ 9321972 h 9355125"/>
              <a:gd name="connsiteX8" fmla="*/ 925002 w 5124450"/>
              <a:gd name="connsiteY8" fmla="*/ 9325184 h 9355125"/>
              <a:gd name="connsiteX9" fmla="*/ 922379 w 5124450"/>
              <a:gd name="connsiteY9" fmla="*/ 9327861 h 9355125"/>
              <a:gd name="connsiteX10" fmla="*/ 919756 w 5124450"/>
              <a:gd name="connsiteY10" fmla="*/ 9330002 h 9355125"/>
              <a:gd name="connsiteX11" fmla="*/ 916609 w 5124450"/>
              <a:gd name="connsiteY11" fmla="*/ 9332679 h 9355125"/>
              <a:gd name="connsiteX12" fmla="*/ 909789 w 5124450"/>
              <a:gd name="connsiteY12" fmla="*/ 9336426 h 9355125"/>
              <a:gd name="connsiteX13" fmla="*/ 903495 w 5124450"/>
              <a:gd name="connsiteY13" fmla="*/ 9339102 h 9355125"/>
              <a:gd name="connsiteX14" fmla="*/ 899823 w 5124450"/>
              <a:gd name="connsiteY14" fmla="*/ 9343385 h 9355125"/>
              <a:gd name="connsiteX15" fmla="*/ 897200 w 5124450"/>
              <a:gd name="connsiteY15" fmla="*/ 9347667 h 9355125"/>
              <a:gd name="connsiteX16" fmla="*/ 894577 w 5124450"/>
              <a:gd name="connsiteY16" fmla="*/ 9349273 h 9355125"/>
              <a:gd name="connsiteX17" fmla="*/ 892479 w 5124450"/>
              <a:gd name="connsiteY17" fmla="*/ 9350879 h 9355125"/>
              <a:gd name="connsiteX18" fmla="*/ 889856 w 5124450"/>
              <a:gd name="connsiteY18" fmla="*/ 9351950 h 9355125"/>
              <a:gd name="connsiteX19" fmla="*/ 887233 w 5124450"/>
              <a:gd name="connsiteY19" fmla="*/ 9351950 h 9355125"/>
              <a:gd name="connsiteX20" fmla="*/ 882512 w 5124450"/>
              <a:gd name="connsiteY20" fmla="*/ 9351415 h 9355125"/>
              <a:gd name="connsiteX21" fmla="*/ 876217 w 5124450"/>
              <a:gd name="connsiteY21" fmla="*/ 9349809 h 9355125"/>
              <a:gd name="connsiteX22" fmla="*/ 872545 w 5124450"/>
              <a:gd name="connsiteY22" fmla="*/ 9348738 h 9355125"/>
              <a:gd name="connsiteX23" fmla="*/ 870447 w 5124450"/>
              <a:gd name="connsiteY23" fmla="*/ 9346597 h 9355125"/>
              <a:gd name="connsiteX24" fmla="*/ 867824 w 5124450"/>
              <a:gd name="connsiteY24" fmla="*/ 9345526 h 9355125"/>
              <a:gd name="connsiteX25" fmla="*/ 867300 w 5124450"/>
              <a:gd name="connsiteY25" fmla="*/ 9343920 h 9355125"/>
              <a:gd name="connsiteX26" fmla="*/ 866775 w 5124450"/>
              <a:gd name="connsiteY26" fmla="*/ 9341244 h 9355125"/>
              <a:gd name="connsiteX27" fmla="*/ 866775 w 5124450"/>
              <a:gd name="connsiteY27" fmla="*/ 9338567 h 9355125"/>
              <a:gd name="connsiteX28" fmla="*/ 867300 w 5124450"/>
              <a:gd name="connsiteY28" fmla="*/ 9336426 h 9355125"/>
              <a:gd name="connsiteX29" fmla="*/ 868349 w 5124450"/>
              <a:gd name="connsiteY29" fmla="*/ 9333749 h 9355125"/>
              <a:gd name="connsiteX30" fmla="*/ 871496 w 5124450"/>
              <a:gd name="connsiteY30" fmla="*/ 9328396 h 9355125"/>
              <a:gd name="connsiteX31" fmla="*/ 875693 w 5124450"/>
              <a:gd name="connsiteY31" fmla="*/ 9323043 h 9355125"/>
              <a:gd name="connsiteX32" fmla="*/ 880414 w 5124450"/>
              <a:gd name="connsiteY32" fmla="*/ 9318225 h 9355125"/>
              <a:gd name="connsiteX33" fmla="*/ 885659 w 5124450"/>
              <a:gd name="connsiteY33" fmla="*/ 9314478 h 9355125"/>
              <a:gd name="connsiteX34" fmla="*/ 890905 w 5124450"/>
              <a:gd name="connsiteY34" fmla="*/ 9311266 h 9355125"/>
              <a:gd name="connsiteX35" fmla="*/ 895102 w 5124450"/>
              <a:gd name="connsiteY35" fmla="*/ 9309125 h 9355125"/>
              <a:gd name="connsiteX36" fmla="*/ 897200 w 5124450"/>
              <a:gd name="connsiteY36" fmla="*/ 9308054 h 9355125"/>
              <a:gd name="connsiteX37" fmla="*/ 899823 w 5124450"/>
              <a:gd name="connsiteY37" fmla="*/ 9306448 h 9355125"/>
              <a:gd name="connsiteX38" fmla="*/ 1728259 w 5124450"/>
              <a:gd name="connsiteY38" fmla="*/ 9294800 h 9355125"/>
              <a:gd name="connsiteX39" fmla="*/ 1730376 w 5124450"/>
              <a:gd name="connsiteY39" fmla="*/ 9294800 h 9355125"/>
              <a:gd name="connsiteX40" fmla="*/ 1732492 w 5124450"/>
              <a:gd name="connsiteY40" fmla="*/ 9295858 h 9355125"/>
              <a:gd name="connsiteX41" fmla="*/ 1734080 w 5124450"/>
              <a:gd name="connsiteY41" fmla="*/ 9297446 h 9355125"/>
              <a:gd name="connsiteX42" fmla="*/ 1736726 w 5124450"/>
              <a:gd name="connsiteY42" fmla="*/ 9299033 h 9355125"/>
              <a:gd name="connsiteX43" fmla="*/ 1738313 w 5124450"/>
              <a:gd name="connsiteY43" fmla="*/ 9300621 h 9355125"/>
              <a:gd name="connsiteX44" fmla="*/ 1739371 w 5124450"/>
              <a:gd name="connsiteY44" fmla="*/ 9302737 h 9355125"/>
              <a:gd name="connsiteX45" fmla="*/ 1740430 w 5124450"/>
              <a:gd name="connsiteY45" fmla="*/ 9304854 h 9355125"/>
              <a:gd name="connsiteX46" fmla="*/ 1741488 w 5124450"/>
              <a:gd name="connsiteY46" fmla="*/ 9305912 h 9355125"/>
              <a:gd name="connsiteX47" fmla="*/ 1740430 w 5124450"/>
              <a:gd name="connsiteY47" fmla="*/ 9309087 h 9355125"/>
              <a:gd name="connsiteX48" fmla="*/ 1738842 w 5124450"/>
              <a:gd name="connsiteY48" fmla="*/ 9312262 h 9355125"/>
              <a:gd name="connsiteX49" fmla="*/ 1736726 w 5124450"/>
              <a:gd name="connsiteY49" fmla="*/ 9315437 h 9355125"/>
              <a:gd name="connsiteX50" fmla="*/ 1733550 w 5124450"/>
              <a:gd name="connsiteY50" fmla="*/ 9318083 h 9355125"/>
              <a:gd name="connsiteX51" fmla="*/ 1730905 w 5124450"/>
              <a:gd name="connsiteY51" fmla="*/ 9321258 h 9355125"/>
              <a:gd name="connsiteX52" fmla="*/ 1727200 w 5124450"/>
              <a:gd name="connsiteY52" fmla="*/ 9322845 h 9355125"/>
              <a:gd name="connsiteX53" fmla="*/ 1723496 w 5124450"/>
              <a:gd name="connsiteY53" fmla="*/ 9323904 h 9355125"/>
              <a:gd name="connsiteX54" fmla="*/ 1720321 w 5124450"/>
              <a:gd name="connsiteY54" fmla="*/ 9324962 h 9355125"/>
              <a:gd name="connsiteX55" fmla="*/ 1718205 w 5124450"/>
              <a:gd name="connsiteY55" fmla="*/ 9324962 h 9355125"/>
              <a:gd name="connsiteX56" fmla="*/ 1717146 w 5124450"/>
              <a:gd name="connsiteY56" fmla="*/ 9323375 h 9355125"/>
              <a:gd name="connsiteX57" fmla="*/ 1715559 w 5124450"/>
              <a:gd name="connsiteY57" fmla="*/ 9322316 h 9355125"/>
              <a:gd name="connsiteX58" fmla="*/ 1714500 w 5124450"/>
              <a:gd name="connsiteY58" fmla="*/ 9320729 h 9355125"/>
              <a:gd name="connsiteX59" fmla="*/ 1712384 w 5124450"/>
              <a:gd name="connsiteY59" fmla="*/ 9317025 h 9355125"/>
              <a:gd name="connsiteX60" fmla="*/ 1711855 w 5124450"/>
              <a:gd name="connsiteY60" fmla="*/ 9313850 h 9355125"/>
              <a:gd name="connsiteX61" fmla="*/ 1711326 w 5124450"/>
              <a:gd name="connsiteY61" fmla="*/ 9310146 h 9355125"/>
              <a:gd name="connsiteX62" fmla="*/ 1710267 w 5124450"/>
              <a:gd name="connsiteY62" fmla="*/ 9306441 h 9355125"/>
              <a:gd name="connsiteX63" fmla="*/ 1709738 w 5124450"/>
              <a:gd name="connsiteY63" fmla="*/ 9304854 h 9355125"/>
              <a:gd name="connsiteX64" fmla="*/ 1710267 w 5124450"/>
              <a:gd name="connsiteY64" fmla="*/ 9303796 h 9355125"/>
              <a:gd name="connsiteX65" fmla="*/ 1710796 w 5124450"/>
              <a:gd name="connsiteY65" fmla="*/ 9302737 h 9355125"/>
              <a:gd name="connsiteX66" fmla="*/ 1711855 w 5124450"/>
              <a:gd name="connsiteY66" fmla="*/ 9302737 h 9355125"/>
              <a:gd name="connsiteX67" fmla="*/ 1712384 w 5124450"/>
              <a:gd name="connsiteY67" fmla="*/ 9300621 h 9355125"/>
              <a:gd name="connsiteX68" fmla="*/ 1713971 w 5124450"/>
              <a:gd name="connsiteY68" fmla="*/ 9299562 h 9355125"/>
              <a:gd name="connsiteX69" fmla="*/ 1716088 w 5124450"/>
              <a:gd name="connsiteY69" fmla="*/ 9298504 h 9355125"/>
              <a:gd name="connsiteX70" fmla="*/ 1718205 w 5124450"/>
              <a:gd name="connsiteY70" fmla="*/ 9297446 h 9355125"/>
              <a:gd name="connsiteX71" fmla="*/ 1724026 w 5124450"/>
              <a:gd name="connsiteY71" fmla="*/ 9295329 h 9355125"/>
              <a:gd name="connsiteX72" fmla="*/ 1296458 w 5124450"/>
              <a:gd name="connsiteY72" fmla="*/ 9275750 h 9355125"/>
              <a:gd name="connsiteX73" fmla="*/ 1301750 w 5124450"/>
              <a:gd name="connsiteY73" fmla="*/ 9275750 h 9355125"/>
              <a:gd name="connsiteX74" fmla="*/ 1306512 w 5124450"/>
              <a:gd name="connsiteY74" fmla="*/ 9275750 h 9355125"/>
              <a:gd name="connsiteX75" fmla="*/ 1310217 w 5124450"/>
              <a:gd name="connsiteY75" fmla="*/ 9276274 h 9355125"/>
              <a:gd name="connsiteX76" fmla="*/ 1313921 w 5124450"/>
              <a:gd name="connsiteY76" fmla="*/ 9277323 h 9355125"/>
              <a:gd name="connsiteX77" fmla="*/ 1316567 w 5124450"/>
              <a:gd name="connsiteY77" fmla="*/ 9278371 h 9355125"/>
              <a:gd name="connsiteX78" fmla="*/ 1318683 w 5124450"/>
              <a:gd name="connsiteY78" fmla="*/ 9282040 h 9355125"/>
              <a:gd name="connsiteX79" fmla="*/ 1320271 w 5124450"/>
              <a:gd name="connsiteY79" fmla="*/ 9285709 h 9355125"/>
              <a:gd name="connsiteX80" fmla="*/ 1320800 w 5124450"/>
              <a:gd name="connsiteY80" fmla="*/ 9288854 h 9355125"/>
              <a:gd name="connsiteX81" fmla="*/ 1320800 w 5124450"/>
              <a:gd name="connsiteY81" fmla="*/ 9293048 h 9355125"/>
              <a:gd name="connsiteX82" fmla="*/ 1320271 w 5124450"/>
              <a:gd name="connsiteY82" fmla="*/ 9296717 h 9355125"/>
              <a:gd name="connsiteX83" fmla="*/ 1319212 w 5124450"/>
              <a:gd name="connsiteY83" fmla="*/ 9300386 h 9355125"/>
              <a:gd name="connsiteX84" fmla="*/ 1318154 w 5124450"/>
              <a:gd name="connsiteY84" fmla="*/ 9304055 h 9355125"/>
              <a:gd name="connsiteX85" fmla="*/ 1316567 w 5124450"/>
              <a:gd name="connsiteY85" fmla="*/ 9306676 h 9355125"/>
              <a:gd name="connsiteX86" fmla="*/ 1313921 w 5124450"/>
              <a:gd name="connsiteY86" fmla="*/ 9310345 h 9355125"/>
              <a:gd name="connsiteX87" fmla="*/ 1311275 w 5124450"/>
              <a:gd name="connsiteY87" fmla="*/ 9314539 h 9355125"/>
              <a:gd name="connsiteX88" fmla="*/ 1307571 w 5124450"/>
              <a:gd name="connsiteY88" fmla="*/ 9317684 h 9355125"/>
              <a:gd name="connsiteX89" fmla="*/ 1302808 w 5124450"/>
              <a:gd name="connsiteY89" fmla="*/ 9321877 h 9355125"/>
              <a:gd name="connsiteX90" fmla="*/ 1298046 w 5124450"/>
              <a:gd name="connsiteY90" fmla="*/ 9325546 h 9355125"/>
              <a:gd name="connsiteX91" fmla="*/ 1293283 w 5124450"/>
              <a:gd name="connsiteY91" fmla="*/ 9328167 h 9355125"/>
              <a:gd name="connsiteX92" fmla="*/ 1289050 w 5124450"/>
              <a:gd name="connsiteY92" fmla="*/ 9330788 h 9355125"/>
              <a:gd name="connsiteX93" fmla="*/ 1283758 w 5124450"/>
              <a:gd name="connsiteY93" fmla="*/ 9331312 h 9355125"/>
              <a:gd name="connsiteX94" fmla="*/ 1275292 w 5124450"/>
              <a:gd name="connsiteY94" fmla="*/ 9330788 h 9355125"/>
              <a:gd name="connsiteX95" fmla="*/ 1264179 w 5124450"/>
              <a:gd name="connsiteY95" fmla="*/ 9328167 h 9355125"/>
              <a:gd name="connsiteX96" fmla="*/ 1259417 w 5124450"/>
              <a:gd name="connsiteY96" fmla="*/ 9326594 h 9355125"/>
              <a:gd name="connsiteX97" fmla="*/ 1255712 w 5124450"/>
              <a:gd name="connsiteY97" fmla="*/ 9324498 h 9355125"/>
              <a:gd name="connsiteX98" fmla="*/ 1253596 w 5124450"/>
              <a:gd name="connsiteY98" fmla="*/ 9322925 h 9355125"/>
              <a:gd name="connsiteX99" fmla="*/ 1252538 w 5124450"/>
              <a:gd name="connsiteY99" fmla="*/ 9321877 h 9355125"/>
              <a:gd name="connsiteX100" fmla="*/ 1251479 w 5124450"/>
              <a:gd name="connsiteY100" fmla="*/ 9320304 h 9355125"/>
              <a:gd name="connsiteX101" fmla="*/ 1251479 w 5124450"/>
              <a:gd name="connsiteY101" fmla="*/ 9319256 h 9355125"/>
              <a:gd name="connsiteX102" fmla="*/ 1250950 w 5124450"/>
              <a:gd name="connsiteY102" fmla="*/ 9316635 h 9355125"/>
              <a:gd name="connsiteX103" fmla="*/ 1250950 w 5124450"/>
              <a:gd name="connsiteY103" fmla="*/ 9314014 h 9355125"/>
              <a:gd name="connsiteX104" fmla="*/ 1252008 w 5124450"/>
              <a:gd name="connsiteY104" fmla="*/ 9311394 h 9355125"/>
              <a:gd name="connsiteX105" fmla="*/ 1253067 w 5124450"/>
              <a:gd name="connsiteY105" fmla="*/ 9308773 h 9355125"/>
              <a:gd name="connsiteX106" fmla="*/ 1256771 w 5124450"/>
              <a:gd name="connsiteY106" fmla="*/ 9303007 h 9355125"/>
              <a:gd name="connsiteX107" fmla="*/ 1261533 w 5124450"/>
              <a:gd name="connsiteY107" fmla="*/ 9297765 h 9355125"/>
              <a:gd name="connsiteX108" fmla="*/ 1267354 w 5124450"/>
              <a:gd name="connsiteY108" fmla="*/ 9291999 h 9355125"/>
              <a:gd name="connsiteX109" fmla="*/ 1273175 w 5124450"/>
              <a:gd name="connsiteY109" fmla="*/ 9286758 h 9355125"/>
              <a:gd name="connsiteX110" fmla="*/ 1278996 w 5124450"/>
              <a:gd name="connsiteY110" fmla="*/ 9282564 h 9355125"/>
              <a:gd name="connsiteX111" fmla="*/ 1283758 w 5124450"/>
              <a:gd name="connsiteY111" fmla="*/ 9278371 h 9355125"/>
              <a:gd name="connsiteX112" fmla="*/ 1287462 w 5124450"/>
              <a:gd name="connsiteY112" fmla="*/ 9277323 h 9355125"/>
              <a:gd name="connsiteX113" fmla="*/ 1291696 w 5124450"/>
              <a:gd name="connsiteY113" fmla="*/ 9276274 h 9355125"/>
              <a:gd name="connsiteX114" fmla="*/ 1780992 w 5124450"/>
              <a:gd name="connsiteY114" fmla="*/ 9270988 h 9355125"/>
              <a:gd name="connsiteX115" fmla="*/ 1783582 w 5124450"/>
              <a:gd name="connsiteY115" fmla="*/ 9271506 h 9355125"/>
              <a:gd name="connsiteX116" fmla="*/ 1786690 w 5124450"/>
              <a:gd name="connsiteY116" fmla="*/ 9271506 h 9355125"/>
              <a:gd name="connsiteX117" fmla="*/ 1790317 w 5124450"/>
              <a:gd name="connsiteY117" fmla="*/ 9273059 h 9355125"/>
              <a:gd name="connsiteX118" fmla="*/ 1792907 w 5124450"/>
              <a:gd name="connsiteY118" fmla="*/ 9275647 h 9355125"/>
              <a:gd name="connsiteX119" fmla="*/ 1793425 w 5124450"/>
              <a:gd name="connsiteY119" fmla="*/ 9276165 h 9355125"/>
              <a:gd name="connsiteX120" fmla="*/ 1795497 w 5124450"/>
              <a:gd name="connsiteY120" fmla="*/ 9278235 h 9355125"/>
              <a:gd name="connsiteX121" fmla="*/ 1796533 w 5124450"/>
              <a:gd name="connsiteY121" fmla="*/ 9281341 h 9355125"/>
              <a:gd name="connsiteX122" fmla="*/ 1797051 w 5124450"/>
              <a:gd name="connsiteY122" fmla="*/ 9283929 h 9355125"/>
              <a:gd name="connsiteX123" fmla="*/ 1792907 w 5124450"/>
              <a:gd name="connsiteY123" fmla="*/ 9288588 h 9355125"/>
              <a:gd name="connsiteX124" fmla="*/ 1786690 w 5124450"/>
              <a:gd name="connsiteY124" fmla="*/ 9291176 h 9355125"/>
              <a:gd name="connsiteX125" fmla="*/ 1780992 w 5124450"/>
              <a:gd name="connsiteY125" fmla="*/ 9293247 h 9355125"/>
              <a:gd name="connsiteX126" fmla="*/ 1776848 w 5124450"/>
              <a:gd name="connsiteY126" fmla="*/ 9293247 h 9355125"/>
              <a:gd name="connsiteX127" fmla="*/ 1771667 w 5124450"/>
              <a:gd name="connsiteY127" fmla="*/ 9293247 h 9355125"/>
              <a:gd name="connsiteX128" fmla="*/ 1765969 w 5124450"/>
              <a:gd name="connsiteY128" fmla="*/ 9293247 h 9355125"/>
              <a:gd name="connsiteX129" fmla="*/ 1760271 w 5124450"/>
              <a:gd name="connsiteY129" fmla="*/ 9293247 h 9355125"/>
              <a:gd name="connsiteX130" fmla="*/ 1758717 w 5124450"/>
              <a:gd name="connsiteY130" fmla="*/ 9293765 h 9355125"/>
              <a:gd name="connsiteX131" fmla="*/ 1755608 w 5124450"/>
              <a:gd name="connsiteY131" fmla="*/ 9294800 h 9355125"/>
              <a:gd name="connsiteX132" fmla="*/ 1753536 w 5124450"/>
              <a:gd name="connsiteY132" fmla="*/ 9294800 h 9355125"/>
              <a:gd name="connsiteX133" fmla="*/ 1751464 w 5124450"/>
              <a:gd name="connsiteY133" fmla="*/ 9294800 h 9355125"/>
              <a:gd name="connsiteX134" fmla="*/ 1749392 w 5124450"/>
              <a:gd name="connsiteY134" fmla="*/ 9294282 h 9355125"/>
              <a:gd name="connsiteX135" fmla="*/ 1747838 w 5124450"/>
              <a:gd name="connsiteY135" fmla="*/ 9293247 h 9355125"/>
              <a:gd name="connsiteX136" fmla="*/ 1747838 w 5124450"/>
              <a:gd name="connsiteY136" fmla="*/ 9292212 h 9355125"/>
              <a:gd name="connsiteX137" fmla="*/ 1748356 w 5124450"/>
              <a:gd name="connsiteY137" fmla="*/ 9290141 h 9355125"/>
              <a:gd name="connsiteX138" fmla="*/ 1749392 w 5124450"/>
              <a:gd name="connsiteY138" fmla="*/ 9287553 h 9355125"/>
              <a:gd name="connsiteX139" fmla="*/ 1751464 w 5124450"/>
              <a:gd name="connsiteY139" fmla="*/ 9283929 h 9355125"/>
              <a:gd name="connsiteX140" fmla="*/ 1753018 w 5124450"/>
              <a:gd name="connsiteY140" fmla="*/ 9283412 h 9355125"/>
              <a:gd name="connsiteX141" fmla="*/ 1754572 w 5124450"/>
              <a:gd name="connsiteY141" fmla="*/ 9282376 h 9355125"/>
              <a:gd name="connsiteX142" fmla="*/ 1757681 w 5124450"/>
              <a:gd name="connsiteY142" fmla="*/ 9280823 h 9355125"/>
              <a:gd name="connsiteX143" fmla="*/ 1760271 w 5124450"/>
              <a:gd name="connsiteY143" fmla="*/ 9280306 h 9355125"/>
              <a:gd name="connsiteX144" fmla="*/ 1760271 w 5124450"/>
              <a:gd name="connsiteY144" fmla="*/ 9278235 h 9355125"/>
              <a:gd name="connsiteX145" fmla="*/ 1760789 w 5124450"/>
              <a:gd name="connsiteY145" fmla="*/ 9277200 h 9355125"/>
              <a:gd name="connsiteX146" fmla="*/ 1761307 w 5124450"/>
              <a:gd name="connsiteY146" fmla="*/ 9276682 h 9355125"/>
              <a:gd name="connsiteX147" fmla="*/ 1761825 w 5124450"/>
              <a:gd name="connsiteY147" fmla="*/ 9276165 h 9355125"/>
              <a:gd name="connsiteX148" fmla="*/ 1763897 w 5124450"/>
              <a:gd name="connsiteY148" fmla="*/ 9275647 h 9355125"/>
              <a:gd name="connsiteX149" fmla="*/ 1764415 w 5124450"/>
              <a:gd name="connsiteY149" fmla="*/ 9275647 h 9355125"/>
              <a:gd name="connsiteX150" fmla="*/ 1772185 w 5124450"/>
              <a:gd name="connsiteY150" fmla="*/ 9273059 h 9355125"/>
              <a:gd name="connsiteX151" fmla="*/ 1950835 w 5124450"/>
              <a:gd name="connsiteY151" fmla="*/ 9228125 h 9355125"/>
              <a:gd name="connsiteX152" fmla="*/ 1953433 w 5124450"/>
              <a:gd name="connsiteY152" fmla="*/ 9228125 h 9355125"/>
              <a:gd name="connsiteX153" fmla="*/ 1961226 w 5124450"/>
              <a:gd name="connsiteY153" fmla="*/ 9229712 h 9355125"/>
              <a:gd name="connsiteX154" fmla="*/ 1968500 w 5124450"/>
              <a:gd name="connsiteY154" fmla="*/ 9232358 h 9355125"/>
              <a:gd name="connsiteX155" fmla="*/ 1968500 w 5124450"/>
              <a:gd name="connsiteY155" fmla="*/ 9239766 h 9355125"/>
              <a:gd name="connsiteX156" fmla="*/ 1968500 w 5124450"/>
              <a:gd name="connsiteY156" fmla="*/ 9245058 h 9355125"/>
              <a:gd name="connsiteX157" fmla="*/ 1968500 w 5124450"/>
              <a:gd name="connsiteY157" fmla="*/ 9248762 h 9355125"/>
              <a:gd name="connsiteX158" fmla="*/ 1967980 w 5124450"/>
              <a:gd name="connsiteY158" fmla="*/ 9252995 h 9355125"/>
              <a:gd name="connsiteX159" fmla="*/ 1967980 w 5124450"/>
              <a:gd name="connsiteY159" fmla="*/ 9254583 h 9355125"/>
              <a:gd name="connsiteX160" fmla="*/ 1966941 w 5124450"/>
              <a:gd name="connsiteY160" fmla="*/ 9256170 h 9355125"/>
              <a:gd name="connsiteX161" fmla="*/ 1966422 w 5124450"/>
              <a:gd name="connsiteY161" fmla="*/ 9256700 h 9355125"/>
              <a:gd name="connsiteX162" fmla="*/ 1964863 w 5124450"/>
              <a:gd name="connsiteY162" fmla="*/ 9257229 h 9355125"/>
              <a:gd name="connsiteX163" fmla="*/ 1964344 w 5124450"/>
              <a:gd name="connsiteY163" fmla="*/ 9257758 h 9355125"/>
              <a:gd name="connsiteX164" fmla="*/ 1962785 w 5124450"/>
              <a:gd name="connsiteY164" fmla="*/ 9259875 h 9355125"/>
              <a:gd name="connsiteX165" fmla="*/ 1960187 w 5124450"/>
              <a:gd name="connsiteY165" fmla="*/ 9260933 h 9355125"/>
              <a:gd name="connsiteX166" fmla="*/ 1957590 w 5124450"/>
              <a:gd name="connsiteY166" fmla="*/ 9261462 h 9355125"/>
              <a:gd name="connsiteX167" fmla="*/ 1957590 w 5124450"/>
              <a:gd name="connsiteY167" fmla="*/ 9260404 h 9355125"/>
              <a:gd name="connsiteX168" fmla="*/ 1957070 w 5124450"/>
              <a:gd name="connsiteY168" fmla="*/ 9259345 h 9355125"/>
              <a:gd name="connsiteX169" fmla="*/ 1956031 w 5124450"/>
              <a:gd name="connsiteY169" fmla="*/ 9257758 h 9355125"/>
              <a:gd name="connsiteX170" fmla="*/ 1955511 w 5124450"/>
              <a:gd name="connsiteY170" fmla="*/ 9257229 h 9355125"/>
              <a:gd name="connsiteX171" fmla="*/ 1952914 w 5124450"/>
              <a:gd name="connsiteY171" fmla="*/ 9255641 h 9355125"/>
              <a:gd name="connsiteX172" fmla="*/ 1950316 w 5124450"/>
              <a:gd name="connsiteY172" fmla="*/ 9253525 h 9355125"/>
              <a:gd name="connsiteX173" fmla="*/ 1950316 w 5124450"/>
              <a:gd name="connsiteY173" fmla="*/ 9246646 h 9355125"/>
              <a:gd name="connsiteX174" fmla="*/ 1950316 w 5124450"/>
              <a:gd name="connsiteY174" fmla="*/ 9240296 h 9355125"/>
              <a:gd name="connsiteX175" fmla="*/ 1942523 w 5124450"/>
              <a:gd name="connsiteY175" fmla="*/ 9240296 h 9355125"/>
              <a:gd name="connsiteX176" fmla="*/ 1940445 w 5124450"/>
              <a:gd name="connsiteY176" fmla="*/ 9237650 h 9355125"/>
              <a:gd name="connsiteX177" fmla="*/ 1939925 w 5124450"/>
              <a:gd name="connsiteY177" fmla="*/ 9235004 h 9355125"/>
              <a:gd name="connsiteX178" fmla="*/ 1939925 w 5124450"/>
              <a:gd name="connsiteY178" fmla="*/ 9233946 h 9355125"/>
              <a:gd name="connsiteX179" fmla="*/ 1940445 w 5124450"/>
              <a:gd name="connsiteY179" fmla="*/ 9232887 h 9355125"/>
              <a:gd name="connsiteX180" fmla="*/ 1941484 w 5124450"/>
              <a:gd name="connsiteY180" fmla="*/ 9232358 h 9355125"/>
              <a:gd name="connsiteX181" fmla="*/ 1942523 w 5124450"/>
              <a:gd name="connsiteY181" fmla="*/ 9232358 h 9355125"/>
              <a:gd name="connsiteX182" fmla="*/ 1943042 w 5124450"/>
              <a:gd name="connsiteY182" fmla="*/ 9231300 h 9355125"/>
              <a:gd name="connsiteX183" fmla="*/ 1943562 w 5124450"/>
              <a:gd name="connsiteY183" fmla="*/ 9229712 h 9355125"/>
              <a:gd name="connsiteX184" fmla="*/ 1945120 w 5124450"/>
              <a:gd name="connsiteY184" fmla="*/ 9229183 h 9355125"/>
              <a:gd name="connsiteX185" fmla="*/ 1946679 w 5124450"/>
              <a:gd name="connsiteY185" fmla="*/ 9228654 h 9355125"/>
              <a:gd name="connsiteX186" fmla="*/ 1793346 w 5124450"/>
              <a:gd name="connsiteY186" fmla="*/ 9223363 h 9355125"/>
              <a:gd name="connsiteX187" fmla="*/ 1799167 w 5124450"/>
              <a:gd name="connsiteY187" fmla="*/ 9225503 h 9355125"/>
              <a:gd name="connsiteX188" fmla="*/ 1805517 w 5124450"/>
              <a:gd name="connsiteY188" fmla="*/ 9227644 h 9355125"/>
              <a:gd name="connsiteX189" fmla="*/ 1813984 w 5124450"/>
              <a:gd name="connsiteY189" fmla="*/ 9229784 h 9355125"/>
              <a:gd name="connsiteX190" fmla="*/ 1821921 w 5124450"/>
              <a:gd name="connsiteY190" fmla="*/ 9231925 h 9355125"/>
              <a:gd name="connsiteX191" fmla="*/ 1830388 w 5124450"/>
              <a:gd name="connsiteY191" fmla="*/ 9229784 h 9355125"/>
              <a:gd name="connsiteX192" fmla="*/ 1838325 w 5124450"/>
              <a:gd name="connsiteY192" fmla="*/ 9227644 h 9355125"/>
              <a:gd name="connsiteX193" fmla="*/ 1846263 w 5124450"/>
              <a:gd name="connsiteY193" fmla="*/ 9229784 h 9355125"/>
              <a:gd name="connsiteX194" fmla="*/ 1851025 w 5124450"/>
              <a:gd name="connsiteY194" fmla="*/ 9231925 h 9355125"/>
              <a:gd name="connsiteX195" fmla="*/ 1857905 w 5124450"/>
              <a:gd name="connsiteY195" fmla="*/ 9234600 h 9355125"/>
              <a:gd name="connsiteX196" fmla="*/ 1864255 w 5124450"/>
              <a:gd name="connsiteY196" fmla="*/ 9237811 h 9355125"/>
              <a:gd name="connsiteX197" fmla="*/ 1866900 w 5124450"/>
              <a:gd name="connsiteY197" fmla="*/ 9238881 h 9355125"/>
              <a:gd name="connsiteX198" fmla="*/ 1869546 w 5124450"/>
              <a:gd name="connsiteY198" fmla="*/ 9241022 h 9355125"/>
              <a:gd name="connsiteX199" fmla="*/ 1871134 w 5124450"/>
              <a:gd name="connsiteY199" fmla="*/ 9242092 h 9355125"/>
              <a:gd name="connsiteX200" fmla="*/ 1871663 w 5124450"/>
              <a:gd name="connsiteY200" fmla="*/ 9243697 h 9355125"/>
              <a:gd name="connsiteX201" fmla="*/ 1871134 w 5124450"/>
              <a:gd name="connsiteY201" fmla="*/ 9244767 h 9355125"/>
              <a:gd name="connsiteX202" fmla="*/ 1870076 w 5124450"/>
              <a:gd name="connsiteY202" fmla="*/ 9245838 h 9355125"/>
              <a:gd name="connsiteX203" fmla="*/ 1869017 w 5124450"/>
              <a:gd name="connsiteY203" fmla="*/ 9246908 h 9355125"/>
              <a:gd name="connsiteX204" fmla="*/ 1866900 w 5124450"/>
              <a:gd name="connsiteY204" fmla="*/ 9247443 h 9355125"/>
              <a:gd name="connsiteX205" fmla="*/ 1863196 w 5124450"/>
              <a:gd name="connsiteY205" fmla="*/ 9249048 h 9355125"/>
              <a:gd name="connsiteX206" fmla="*/ 1859492 w 5124450"/>
              <a:gd name="connsiteY206" fmla="*/ 9251189 h 9355125"/>
              <a:gd name="connsiteX207" fmla="*/ 1854730 w 5124450"/>
              <a:gd name="connsiteY207" fmla="*/ 9250119 h 9355125"/>
              <a:gd name="connsiteX208" fmla="*/ 1848909 w 5124450"/>
              <a:gd name="connsiteY208" fmla="*/ 9247978 h 9355125"/>
              <a:gd name="connsiteX209" fmla="*/ 1846263 w 5124450"/>
              <a:gd name="connsiteY209" fmla="*/ 9246908 h 9355125"/>
              <a:gd name="connsiteX210" fmla="*/ 1843088 w 5124450"/>
              <a:gd name="connsiteY210" fmla="*/ 9246908 h 9355125"/>
              <a:gd name="connsiteX211" fmla="*/ 1840971 w 5124450"/>
              <a:gd name="connsiteY211" fmla="*/ 9246908 h 9355125"/>
              <a:gd name="connsiteX212" fmla="*/ 1838325 w 5124450"/>
              <a:gd name="connsiteY212" fmla="*/ 9247443 h 9355125"/>
              <a:gd name="connsiteX213" fmla="*/ 1837267 w 5124450"/>
              <a:gd name="connsiteY213" fmla="*/ 9247978 h 9355125"/>
              <a:gd name="connsiteX214" fmla="*/ 1836209 w 5124450"/>
              <a:gd name="connsiteY214" fmla="*/ 9249048 h 9355125"/>
              <a:gd name="connsiteX215" fmla="*/ 1835680 w 5124450"/>
              <a:gd name="connsiteY215" fmla="*/ 9250119 h 9355125"/>
              <a:gd name="connsiteX216" fmla="*/ 1835150 w 5124450"/>
              <a:gd name="connsiteY216" fmla="*/ 9252259 h 9355125"/>
              <a:gd name="connsiteX217" fmla="*/ 1834621 w 5124450"/>
              <a:gd name="connsiteY217" fmla="*/ 9255470 h 9355125"/>
              <a:gd name="connsiteX218" fmla="*/ 1834621 w 5124450"/>
              <a:gd name="connsiteY218" fmla="*/ 9259216 h 9355125"/>
              <a:gd name="connsiteX219" fmla="*/ 1831446 w 5124450"/>
              <a:gd name="connsiteY219" fmla="*/ 9260286 h 9355125"/>
              <a:gd name="connsiteX220" fmla="*/ 1829330 w 5124450"/>
              <a:gd name="connsiteY220" fmla="*/ 9261891 h 9355125"/>
              <a:gd name="connsiteX221" fmla="*/ 1827742 w 5124450"/>
              <a:gd name="connsiteY221" fmla="*/ 9263496 h 9355125"/>
              <a:gd name="connsiteX222" fmla="*/ 1826684 w 5124450"/>
              <a:gd name="connsiteY222" fmla="*/ 9264567 h 9355125"/>
              <a:gd name="connsiteX223" fmla="*/ 1826155 w 5124450"/>
              <a:gd name="connsiteY223" fmla="*/ 9265637 h 9355125"/>
              <a:gd name="connsiteX224" fmla="*/ 1826155 w 5124450"/>
              <a:gd name="connsiteY224" fmla="*/ 9267242 h 9355125"/>
              <a:gd name="connsiteX225" fmla="*/ 1818217 w 5124450"/>
              <a:gd name="connsiteY225" fmla="*/ 9267242 h 9355125"/>
              <a:gd name="connsiteX226" fmla="*/ 1809750 w 5124450"/>
              <a:gd name="connsiteY226" fmla="*/ 9267242 h 9355125"/>
              <a:gd name="connsiteX227" fmla="*/ 1803400 w 5124450"/>
              <a:gd name="connsiteY227" fmla="*/ 9263496 h 9355125"/>
              <a:gd name="connsiteX228" fmla="*/ 1797579 w 5124450"/>
              <a:gd name="connsiteY228" fmla="*/ 9259216 h 9355125"/>
              <a:gd name="connsiteX229" fmla="*/ 1792817 w 5124450"/>
              <a:gd name="connsiteY229" fmla="*/ 9258680 h 9355125"/>
              <a:gd name="connsiteX230" fmla="*/ 1786996 w 5124450"/>
              <a:gd name="connsiteY230" fmla="*/ 9257075 h 9355125"/>
              <a:gd name="connsiteX231" fmla="*/ 1781175 w 5124450"/>
              <a:gd name="connsiteY231" fmla="*/ 9256005 h 9355125"/>
              <a:gd name="connsiteX232" fmla="*/ 1776413 w 5124450"/>
              <a:gd name="connsiteY232" fmla="*/ 9255470 h 9355125"/>
              <a:gd name="connsiteX233" fmla="*/ 1775884 w 5124450"/>
              <a:gd name="connsiteY233" fmla="*/ 9256005 h 9355125"/>
              <a:gd name="connsiteX234" fmla="*/ 1774296 w 5124450"/>
              <a:gd name="connsiteY234" fmla="*/ 9257075 h 9355125"/>
              <a:gd name="connsiteX235" fmla="*/ 1771650 w 5124450"/>
              <a:gd name="connsiteY235" fmla="*/ 9258680 h 9355125"/>
              <a:gd name="connsiteX236" fmla="*/ 1768475 w 5124450"/>
              <a:gd name="connsiteY236" fmla="*/ 9259216 h 9355125"/>
              <a:gd name="connsiteX237" fmla="*/ 1766358 w 5124450"/>
              <a:gd name="connsiteY237" fmla="*/ 9260286 h 9355125"/>
              <a:gd name="connsiteX238" fmla="*/ 1764771 w 5124450"/>
              <a:gd name="connsiteY238" fmla="*/ 9260821 h 9355125"/>
              <a:gd name="connsiteX239" fmla="*/ 1762125 w 5124450"/>
              <a:gd name="connsiteY239" fmla="*/ 9260821 h 9355125"/>
              <a:gd name="connsiteX240" fmla="*/ 1760008 w 5124450"/>
              <a:gd name="connsiteY240" fmla="*/ 9260821 h 9355125"/>
              <a:gd name="connsiteX241" fmla="*/ 1755775 w 5124450"/>
              <a:gd name="connsiteY241" fmla="*/ 9259751 h 9355125"/>
              <a:gd name="connsiteX242" fmla="*/ 1752071 w 5124450"/>
              <a:gd name="connsiteY242" fmla="*/ 9259216 h 9355125"/>
              <a:gd name="connsiteX243" fmla="*/ 1751013 w 5124450"/>
              <a:gd name="connsiteY243" fmla="*/ 9261891 h 9355125"/>
              <a:gd name="connsiteX244" fmla="*/ 1749425 w 5124450"/>
              <a:gd name="connsiteY244" fmla="*/ 9265102 h 9355125"/>
              <a:gd name="connsiteX245" fmla="*/ 1746779 w 5124450"/>
              <a:gd name="connsiteY245" fmla="*/ 9267777 h 9355125"/>
              <a:gd name="connsiteX246" fmla="*/ 1743604 w 5124450"/>
              <a:gd name="connsiteY246" fmla="*/ 9270988 h 9355125"/>
              <a:gd name="connsiteX247" fmla="*/ 1736196 w 5124450"/>
              <a:gd name="connsiteY247" fmla="*/ 9269383 h 9355125"/>
              <a:gd name="connsiteX248" fmla="*/ 1731433 w 5124450"/>
              <a:gd name="connsiteY248" fmla="*/ 9267242 h 9355125"/>
              <a:gd name="connsiteX249" fmla="*/ 1730375 w 5124450"/>
              <a:gd name="connsiteY249" fmla="*/ 9265637 h 9355125"/>
              <a:gd name="connsiteX250" fmla="*/ 1728788 w 5124450"/>
              <a:gd name="connsiteY250" fmla="*/ 9264032 h 9355125"/>
              <a:gd name="connsiteX251" fmla="*/ 1728258 w 5124450"/>
              <a:gd name="connsiteY251" fmla="*/ 9261356 h 9355125"/>
              <a:gd name="connsiteX252" fmla="*/ 1727729 w 5124450"/>
              <a:gd name="connsiteY252" fmla="*/ 9259751 h 9355125"/>
              <a:gd name="connsiteX253" fmla="*/ 1727200 w 5124450"/>
              <a:gd name="connsiteY253" fmla="*/ 9256540 h 9355125"/>
              <a:gd name="connsiteX254" fmla="*/ 1727200 w 5124450"/>
              <a:gd name="connsiteY254" fmla="*/ 9255470 h 9355125"/>
              <a:gd name="connsiteX255" fmla="*/ 1727729 w 5124450"/>
              <a:gd name="connsiteY255" fmla="*/ 9252794 h 9355125"/>
              <a:gd name="connsiteX256" fmla="*/ 1729846 w 5124450"/>
              <a:gd name="connsiteY256" fmla="*/ 9249584 h 9355125"/>
              <a:gd name="connsiteX257" fmla="*/ 1732492 w 5124450"/>
              <a:gd name="connsiteY257" fmla="*/ 9246908 h 9355125"/>
              <a:gd name="connsiteX258" fmla="*/ 1735667 w 5124450"/>
              <a:gd name="connsiteY258" fmla="*/ 9243697 h 9355125"/>
              <a:gd name="connsiteX259" fmla="*/ 1743604 w 5124450"/>
              <a:gd name="connsiteY259" fmla="*/ 9245303 h 9355125"/>
              <a:gd name="connsiteX260" fmla="*/ 1752071 w 5124450"/>
              <a:gd name="connsiteY260" fmla="*/ 9247443 h 9355125"/>
              <a:gd name="connsiteX261" fmla="*/ 1756304 w 5124450"/>
              <a:gd name="connsiteY261" fmla="*/ 9244232 h 9355125"/>
              <a:gd name="connsiteX262" fmla="*/ 1762125 w 5124450"/>
              <a:gd name="connsiteY262" fmla="*/ 9241557 h 9355125"/>
              <a:gd name="connsiteX263" fmla="*/ 1768475 w 5124450"/>
              <a:gd name="connsiteY263" fmla="*/ 9238346 h 9355125"/>
              <a:gd name="connsiteX264" fmla="*/ 1772179 w 5124450"/>
              <a:gd name="connsiteY264" fmla="*/ 9235671 h 9355125"/>
              <a:gd name="connsiteX265" fmla="*/ 1774296 w 5124450"/>
              <a:gd name="connsiteY265" fmla="*/ 9234600 h 9355125"/>
              <a:gd name="connsiteX266" fmla="*/ 1776413 w 5124450"/>
              <a:gd name="connsiteY266" fmla="*/ 9233530 h 9355125"/>
              <a:gd name="connsiteX267" fmla="*/ 1778529 w 5124450"/>
              <a:gd name="connsiteY267" fmla="*/ 9231925 h 9355125"/>
              <a:gd name="connsiteX268" fmla="*/ 1781175 w 5124450"/>
              <a:gd name="connsiteY268" fmla="*/ 9229784 h 9355125"/>
              <a:gd name="connsiteX269" fmla="*/ 1783821 w 5124450"/>
              <a:gd name="connsiteY269" fmla="*/ 9227109 h 9355125"/>
              <a:gd name="connsiteX270" fmla="*/ 1786996 w 5124450"/>
              <a:gd name="connsiteY270" fmla="*/ 9225503 h 9355125"/>
              <a:gd name="connsiteX271" fmla="*/ 1789642 w 5124450"/>
              <a:gd name="connsiteY271" fmla="*/ 9224433 h 9355125"/>
              <a:gd name="connsiteX272" fmla="*/ 618332 w 5124450"/>
              <a:gd name="connsiteY272" fmla="*/ 9213838 h 9355125"/>
              <a:gd name="connsiteX273" fmla="*/ 622110 w 5124450"/>
              <a:gd name="connsiteY273" fmla="*/ 9216484 h 9355125"/>
              <a:gd name="connsiteX274" fmla="*/ 625349 w 5124450"/>
              <a:gd name="connsiteY274" fmla="*/ 9219659 h 9355125"/>
              <a:gd name="connsiteX275" fmla="*/ 629127 w 5124450"/>
              <a:gd name="connsiteY275" fmla="*/ 9221246 h 9355125"/>
              <a:gd name="connsiteX276" fmla="*/ 631826 w 5124450"/>
              <a:gd name="connsiteY276" fmla="*/ 9222305 h 9355125"/>
              <a:gd name="connsiteX277" fmla="*/ 631826 w 5124450"/>
              <a:gd name="connsiteY277" fmla="*/ 9226009 h 9355125"/>
              <a:gd name="connsiteX278" fmla="*/ 631286 w 5124450"/>
              <a:gd name="connsiteY278" fmla="*/ 9230771 h 9355125"/>
              <a:gd name="connsiteX279" fmla="*/ 630746 w 5124450"/>
              <a:gd name="connsiteY279" fmla="*/ 9233417 h 9355125"/>
              <a:gd name="connsiteX280" fmla="*/ 630207 w 5124450"/>
              <a:gd name="connsiteY280" fmla="*/ 9236063 h 9355125"/>
              <a:gd name="connsiteX281" fmla="*/ 629127 w 5124450"/>
              <a:gd name="connsiteY281" fmla="*/ 9237650 h 9355125"/>
              <a:gd name="connsiteX282" fmla="*/ 628048 w 5124450"/>
              <a:gd name="connsiteY282" fmla="*/ 9239238 h 9355125"/>
              <a:gd name="connsiteX283" fmla="*/ 625349 w 5124450"/>
              <a:gd name="connsiteY283" fmla="*/ 9240825 h 9355125"/>
              <a:gd name="connsiteX284" fmla="*/ 623730 w 5124450"/>
              <a:gd name="connsiteY284" fmla="*/ 9240825 h 9355125"/>
              <a:gd name="connsiteX285" fmla="*/ 621571 w 5124450"/>
              <a:gd name="connsiteY285" fmla="*/ 9239767 h 9355125"/>
              <a:gd name="connsiteX286" fmla="*/ 618332 w 5124450"/>
              <a:gd name="connsiteY286" fmla="*/ 9238179 h 9355125"/>
              <a:gd name="connsiteX287" fmla="*/ 613474 w 5124450"/>
              <a:gd name="connsiteY287" fmla="*/ 9234475 h 9355125"/>
              <a:gd name="connsiteX288" fmla="*/ 609156 w 5124450"/>
              <a:gd name="connsiteY288" fmla="*/ 9231300 h 9355125"/>
              <a:gd name="connsiteX289" fmla="*/ 606997 w 5124450"/>
              <a:gd name="connsiteY289" fmla="*/ 9226009 h 9355125"/>
              <a:gd name="connsiteX290" fmla="*/ 604838 w 5124450"/>
              <a:gd name="connsiteY290" fmla="*/ 9218600 h 9355125"/>
              <a:gd name="connsiteX291" fmla="*/ 613474 w 5124450"/>
              <a:gd name="connsiteY291" fmla="*/ 9215955 h 9355125"/>
              <a:gd name="connsiteX292" fmla="*/ 1509537 w 5124450"/>
              <a:gd name="connsiteY292" fmla="*/ 9207488 h 9355125"/>
              <a:gd name="connsiteX293" fmla="*/ 1515330 w 5124450"/>
              <a:gd name="connsiteY293" fmla="*/ 9210134 h 9355125"/>
              <a:gd name="connsiteX294" fmla="*/ 1521650 w 5124450"/>
              <a:gd name="connsiteY294" fmla="*/ 9211721 h 9355125"/>
              <a:gd name="connsiteX295" fmla="*/ 1524283 w 5124450"/>
              <a:gd name="connsiteY295" fmla="*/ 9212250 h 9355125"/>
              <a:gd name="connsiteX296" fmla="*/ 1527442 w 5124450"/>
              <a:gd name="connsiteY296" fmla="*/ 9214896 h 9355125"/>
              <a:gd name="connsiteX297" fmla="*/ 1530602 w 5124450"/>
              <a:gd name="connsiteY297" fmla="*/ 9217013 h 9355125"/>
              <a:gd name="connsiteX298" fmla="*/ 1533762 w 5124450"/>
              <a:gd name="connsiteY298" fmla="*/ 9220188 h 9355125"/>
              <a:gd name="connsiteX299" fmla="*/ 1537975 w 5124450"/>
              <a:gd name="connsiteY299" fmla="*/ 9220188 h 9355125"/>
              <a:gd name="connsiteX300" fmla="*/ 1543768 w 5124450"/>
              <a:gd name="connsiteY300" fmla="*/ 9220188 h 9355125"/>
              <a:gd name="connsiteX301" fmla="*/ 1549561 w 5124450"/>
              <a:gd name="connsiteY301" fmla="*/ 9220188 h 9355125"/>
              <a:gd name="connsiteX302" fmla="*/ 1554300 w 5124450"/>
              <a:gd name="connsiteY302" fmla="*/ 9220188 h 9355125"/>
              <a:gd name="connsiteX303" fmla="*/ 1555880 w 5124450"/>
              <a:gd name="connsiteY303" fmla="*/ 9218071 h 9355125"/>
              <a:gd name="connsiteX304" fmla="*/ 1557987 w 5124450"/>
              <a:gd name="connsiteY304" fmla="*/ 9217013 h 9355125"/>
              <a:gd name="connsiteX305" fmla="*/ 1561146 w 5124450"/>
              <a:gd name="connsiteY305" fmla="*/ 9215955 h 9355125"/>
              <a:gd name="connsiteX306" fmla="*/ 1564306 w 5124450"/>
              <a:gd name="connsiteY306" fmla="*/ 9214896 h 9355125"/>
              <a:gd name="connsiteX307" fmla="*/ 1567466 w 5124450"/>
              <a:gd name="connsiteY307" fmla="*/ 9214367 h 9355125"/>
              <a:gd name="connsiteX308" fmla="*/ 1570099 w 5124450"/>
              <a:gd name="connsiteY308" fmla="*/ 9214367 h 9355125"/>
              <a:gd name="connsiteX309" fmla="*/ 1572732 w 5124450"/>
              <a:gd name="connsiteY309" fmla="*/ 9214896 h 9355125"/>
              <a:gd name="connsiteX310" fmla="*/ 1574312 w 5124450"/>
              <a:gd name="connsiteY310" fmla="*/ 9215955 h 9355125"/>
              <a:gd name="connsiteX311" fmla="*/ 1576418 w 5124450"/>
              <a:gd name="connsiteY311" fmla="*/ 9216484 h 9355125"/>
              <a:gd name="connsiteX312" fmla="*/ 1577472 w 5124450"/>
              <a:gd name="connsiteY312" fmla="*/ 9217013 h 9355125"/>
              <a:gd name="connsiteX313" fmla="*/ 1578525 w 5124450"/>
              <a:gd name="connsiteY313" fmla="*/ 9218600 h 9355125"/>
              <a:gd name="connsiteX314" fmla="*/ 1580105 w 5124450"/>
              <a:gd name="connsiteY314" fmla="*/ 9220188 h 9355125"/>
              <a:gd name="connsiteX315" fmla="*/ 1582211 w 5124450"/>
              <a:gd name="connsiteY315" fmla="*/ 9222834 h 9355125"/>
              <a:gd name="connsiteX316" fmla="*/ 1582738 w 5124450"/>
              <a:gd name="connsiteY316" fmla="*/ 9223892 h 9355125"/>
              <a:gd name="connsiteX317" fmla="*/ 1580105 w 5124450"/>
              <a:gd name="connsiteY317" fmla="*/ 9231300 h 9355125"/>
              <a:gd name="connsiteX318" fmla="*/ 1578525 w 5124450"/>
              <a:gd name="connsiteY318" fmla="*/ 9235534 h 9355125"/>
              <a:gd name="connsiteX319" fmla="*/ 1580105 w 5124450"/>
              <a:gd name="connsiteY319" fmla="*/ 9244000 h 9355125"/>
              <a:gd name="connsiteX320" fmla="*/ 1582738 w 5124450"/>
              <a:gd name="connsiteY320" fmla="*/ 9251938 h 9355125"/>
              <a:gd name="connsiteX321" fmla="*/ 1582738 w 5124450"/>
              <a:gd name="connsiteY321" fmla="*/ 9253526 h 9355125"/>
              <a:gd name="connsiteX322" fmla="*/ 1582211 w 5124450"/>
              <a:gd name="connsiteY322" fmla="*/ 9256171 h 9355125"/>
              <a:gd name="connsiteX323" fmla="*/ 1581158 w 5124450"/>
              <a:gd name="connsiteY323" fmla="*/ 9260405 h 9355125"/>
              <a:gd name="connsiteX324" fmla="*/ 1578525 w 5124450"/>
              <a:gd name="connsiteY324" fmla="*/ 9264109 h 9355125"/>
              <a:gd name="connsiteX325" fmla="*/ 1570626 w 5124450"/>
              <a:gd name="connsiteY325" fmla="*/ 9264109 h 9355125"/>
              <a:gd name="connsiteX326" fmla="*/ 1562200 w 5124450"/>
              <a:gd name="connsiteY326" fmla="*/ 9261992 h 9355125"/>
              <a:gd name="connsiteX327" fmla="*/ 1554300 w 5124450"/>
              <a:gd name="connsiteY327" fmla="*/ 9259876 h 9355125"/>
              <a:gd name="connsiteX328" fmla="*/ 1551667 w 5124450"/>
              <a:gd name="connsiteY328" fmla="*/ 9251938 h 9355125"/>
              <a:gd name="connsiteX329" fmla="*/ 1550087 w 5124450"/>
              <a:gd name="connsiteY329" fmla="*/ 9248234 h 9355125"/>
              <a:gd name="connsiteX330" fmla="*/ 1547981 w 5124450"/>
              <a:gd name="connsiteY330" fmla="*/ 9245059 h 9355125"/>
              <a:gd name="connsiteX331" fmla="*/ 1545874 w 5124450"/>
              <a:gd name="connsiteY331" fmla="*/ 9242413 h 9355125"/>
              <a:gd name="connsiteX332" fmla="*/ 1544821 w 5124450"/>
              <a:gd name="connsiteY332" fmla="*/ 9240826 h 9355125"/>
              <a:gd name="connsiteX333" fmla="*/ 1544294 w 5124450"/>
              <a:gd name="connsiteY333" fmla="*/ 9240296 h 9355125"/>
              <a:gd name="connsiteX334" fmla="*/ 1543241 w 5124450"/>
              <a:gd name="connsiteY334" fmla="*/ 9239767 h 9355125"/>
              <a:gd name="connsiteX335" fmla="*/ 1541661 w 5124450"/>
              <a:gd name="connsiteY335" fmla="*/ 9239767 h 9355125"/>
              <a:gd name="connsiteX336" fmla="*/ 1539028 w 5124450"/>
              <a:gd name="connsiteY336" fmla="*/ 9239767 h 9355125"/>
              <a:gd name="connsiteX337" fmla="*/ 1535868 w 5124450"/>
              <a:gd name="connsiteY337" fmla="*/ 9240296 h 9355125"/>
              <a:gd name="connsiteX338" fmla="*/ 1534815 w 5124450"/>
              <a:gd name="connsiteY338" fmla="*/ 9240826 h 9355125"/>
              <a:gd name="connsiteX339" fmla="*/ 1534288 w 5124450"/>
              <a:gd name="connsiteY339" fmla="*/ 9241884 h 9355125"/>
              <a:gd name="connsiteX340" fmla="*/ 1533762 w 5124450"/>
              <a:gd name="connsiteY340" fmla="*/ 9242413 h 9355125"/>
              <a:gd name="connsiteX341" fmla="*/ 1533762 w 5124450"/>
              <a:gd name="connsiteY341" fmla="*/ 9244000 h 9355125"/>
              <a:gd name="connsiteX342" fmla="*/ 1532709 w 5124450"/>
              <a:gd name="connsiteY342" fmla="*/ 9245059 h 9355125"/>
              <a:gd name="connsiteX343" fmla="*/ 1532182 w 5124450"/>
              <a:gd name="connsiteY343" fmla="*/ 9246646 h 9355125"/>
              <a:gd name="connsiteX344" fmla="*/ 1532182 w 5124450"/>
              <a:gd name="connsiteY344" fmla="*/ 9248763 h 9355125"/>
              <a:gd name="connsiteX345" fmla="*/ 1532182 w 5124450"/>
              <a:gd name="connsiteY345" fmla="*/ 9249821 h 9355125"/>
              <a:gd name="connsiteX346" fmla="*/ 1533235 w 5124450"/>
              <a:gd name="connsiteY346" fmla="*/ 9252996 h 9355125"/>
              <a:gd name="connsiteX347" fmla="*/ 1533762 w 5124450"/>
              <a:gd name="connsiteY347" fmla="*/ 9255642 h 9355125"/>
              <a:gd name="connsiteX348" fmla="*/ 1531655 w 5124450"/>
              <a:gd name="connsiteY348" fmla="*/ 9259346 h 9355125"/>
              <a:gd name="connsiteX349" fmla="*/ 1529549 w 5124450"/>
              <a:gd name="connsiteY349" fmla="*/ 9263050 h 9355125"/>
              <a:gd name="connsiteX350" fmla="*/ 1528496 w 5124450"/>
              <a:gd name="connsiteY350" fmla="*/ 9265167 h 9355125"/>
              <a:gd name="connsiteX351" fmla="*/ 1527969 w 5124450"/>
              <a:gd name="connsiteY351" fmla="*/ 9266755 h 9355125"/>
              <a:gd name="connsiteX352" fmla="*/ 1526916 w 5124450"/>
              <a:gd name="connsiteY352" fmla="*/ 9267284 h 9355125"/>
              <a:gd name="connsiteX353" fmla="*/ 1525862 w 5124450"/>
              <a:gd name="connsiteY353" fmla="*/ 9267813 h 9355125"/>
              <a:gd name="connsiteX354" fmla="*/ 1523756 w 5124450"/>
              <a:gd name="connsiteY354" fmla="*/ 9268871 h 9355125"/>
              <a:gd name="connsiteX355" fmla="*/ 1521650 w 5124450"/>
              <a:gd name="connsiteY355" fmla="*/ 9270459 h 9355125"/>
              <a:gd name="connsiteX356" fmla="*/ 1519543 w 5124450"/>
              <a:gd name="connsiteY356" fmla="*/ 9270988 h 9355125"/>
              <a:gd name="connsiteX357" fmla="*/ 1517436 w 5124450"/>
              <a:gd name="connsiteY357" fmla="*/ 9270988 h 9355125"/>
              <a:gd name="connsiteX358" fmla="*/ 1515330 w 5124450"/>
              <a:gd name="connsiteY358" fmla="*/ 9270988 h 9355125"/>
              <a:gd name="connsiteX359" fmla="*/ 1512697 w 5124450"/>
              <a:gd name="connsiteY359" fmla="*/ 9270459 h 9355125"/>
              <a:gd name="connsiteX360" fmla="*/ 1511117 w 5124450"/>
              <a:gd name="connsiteY360" fmla="*/ 9268871 h 9355125"/>
              <a:gd name="connsiteX361" fmla="*/ 1509537 w 5124450"/>
              <a:gd name="connsiteY361" fmla="*/ 9267813 h 9355125"/>
              <a:gd name="connsiteX362" fmla="*/ 1505851 w 5124450"/>
              <a:gd name="connsiteY362" fmla="*/ 9267284 h 9355125"/>
              <a:gd name="connsiteX363" fmla="*/ 1502691 w 5124450"/>
              <a:gd name="connsiteY363" fmla="*/ 9265696 h 9355125"/>
              <a:gd name="connsiteX364" fmla="*/ 1500058 w 5124450"/>
              <a:gd name="connsiteY364" fmla="*/ 9262521 h 9355125"/>
              <a:gd name="connsiteX365" fmla="*/ 1496898 w 5124450"/>
              <a:gd name="connsiteY365" fmla="*/ 9259876 h 9355125"/>
              <a:gd name="connsiteX366" fmla="*/ 1495318 w 5124450"/>
              <a:gd name="connsiteY366" fmla="*/ 9257759 h 9355125"/>
              <a:gd name="connsiteX367" fmla="*/ 1494265 w 5124450"/>
              <a:gd name="connsiteY367" fmla="*/ 9256171 h 9355125"/>
              <a:gd name="connsiteX368" fmla="*/ 1493738 w 5124450"/>
              <a:gd name="connsiteY368" fmla="*/ 9254055 h 9355125"/>
              <a:gd name="connsiteX369" fmla="*/ 1493212 w 5124450"/>
              <a:gd name="connsiteY369" fmla="*/ 9251409 h 9355125"/>
              <a:gd name="connsiteX370" fmla="*/ 1491105 w 5124450"/>
              <a:gd name="connsiteY370" fmla="*/ 9245588 h 9355125"/>
              <a:gd name="connsiteX371" fmla="*/ 1488999 w 5124450"/>
              <a:gd name="connsiteY371" fmla="*/ 9239767 h 9355125"/>
              <a:gd name="connsiteX372" fmla="*/ 1484786 w 5124450"/>
              <a:gd name="connsiteY372" fmla="*/ 9235534 h 9355125"/>
              <a:gd name="connsiteX373" fmla="*/ 1481099 w 5124450"/>
              <a:gd name="connsiteY373" fmla="*/ 9232888 h 9355125"/>
              <a:gd name="connsiteX374" fmla="*/ 1478993 w 5124450"/>
              <a:gd name="connsiteY374" fmla="*/ 9229713 h 9355125"/>
              <a:gd name="connsiteX375" fmla="*/ 1477413 w 5124450"/>
              <a:gd name="connsiteY375" fmla="*/ 9227067 h 9355125"/>
              <a:gd name="connsiteX376" fmla="*/ 1476886 w 5124450"/>
              <a:gd name="connsiteY376" fmla="*/ 9223892 h 9355125"/>
              <a:gd name="connsiteX377" fmla="*/ 1474780 w 5124450"/>
              <a:gd name="connsiteY377" fmla="*/ 9223363 h 9355125"/>
              <a:gd name="connsiteX378" fmla="*/ 1474253 w 5124450"/>
              <a:gd name="connsiteY378" fmla="*/ 9222305 h 9355125"/>
              <a:gd name="connsiteX379" fmla="*/ 1473727 w 5124450"/>
              <a:gd name="connsiteY379" fmla="*/ 9221246 h 9355125"/>
              <a:gd name="connsiteX380" fmla="*/ 1473200 w 5124450"/>
              <a:gd name="connsiteY380" fmla="*/ 9219659 h 9355125"/>
              <a:gd name="connsiteX381" fmla="*/ 1473727 w 5124450"/>
              <a:gd name="connsiteY381" fmla="*/ 9217542 h 9355125"/>
              <a:gd name="connsiteX382" fmla="*/ 1474253 w 5124450"/>
              <a:gd name="connsiteY382" fmla="*/ 9215426 h 9355125"/>
              <a:gd name="connsiteX383" fmla="*/ 1474780 w 5124450"/>
              <a:gd name="connsiteY383" fmla="*/ 9213838 h 9355125"/>
              <a:gd name="connsiteX384" fmla="*/ 1476886 w 5124450"/>
              <a:gd name="connsiteY384" fmla="*/ 9211721 h 9355125"/>
              <a:gd name="connsiteX385" fmla="*/ 1478466 w 5124450"/>
              <a:gd name="connsiteY385" fmla="*/ 9210663 h 9355125"/>
              <a:gd name="connsiteX386" fmla="*/ 1480573 w 5124450"/>
              <a:gd name="connsiteY386" fmla="*/ 9209605 h 9355125"/>
              <a:gd name="connsiteX387" fmla="*/ 1483732 w 5124450"/>
              <a:gd name="connsiteY387" fmla="*/ 9209076 h 9355125"/>
              <a:gd name="connsiteX388" fmla="*/ 1486366 w 5124450"/>
              <a:gd name="connsiteY388" fmla="*/ 9209076 h 9355125"/>
              <a:gd name="connsiteX389" fmla="*/ 1489525 w 5124450"/>
              <a:gd name="connsiteY389" fmla="*/ 9209076 h 9355125"/>
              <a:gd name="connsiteX390" fmla="*/ 1492158 w 5124450"/>
              <a:gd name="connsiteY390" fmla="*/ 9209605 h 9355125"/>
              <a:gd name="connsiteX391" fmla="*/ 1494792 w 5124450"/>
              <a:gd name="connsiteY391" fmla="*/ 9210663 h 9355125"/>
              <a:gd name="connsiteX392" fmla="*/ 1496898 w 5124450"/>
              <a:gd name="connsiteY392" fmla="*/ 9211721 h 9355125"/>
              <a:gd name="connsiteX393" fmla="*/ 1501111 w 5124450"/>
              <a:gd name="connsiteY393" fmla="*/ 9215955 h 9355125"/>
              <a:gd name="connsiteX394" fmla="*/ 1502164 w 5124450"/>
              <a:gd name="connsiteY394" fmla="*/ 9215955 h 9355125"/>
              <a:gd name="connsiteX395" fmla="*/ 1504271 w 5124450"/>
              <a:gd name="connsiteY395" fmla="*/ 9214896 h 9355125"/>
              <a:gd name="connsiteX396" fmla="*/ 1505324 w 5124450"/>
              <a:gd name="connsiteY396" fmla="*/ 9213838 h 9355125"/>
              <a:gd name="connsiteX397" fmla="*/ 1506377 w 5124450"/>
              <a:gd name="connsiteY397" fmla="*/ 9211721 h 9355125"/>
              <a:gd name="connsiteX398" fmla="*/ 1507957 w 5124450"/>
              <a:gd name="connsiteY398" fmla="*/ 9209605 h 9355125"/>
              <a:gd name="connsiteX399" fmla="*/ 1976896 w 5124450"/>
              <a:gd name="connsiteY399" fmla="*/ 9204313 h 9355125"/>
              <a:gd name="connsiteX400" fmla="*/ 1978972 w 5124450"/>
              <a:gd name="connsiteY400" fmla="*/ 9204313 h 9355125"/>
              <a:gd name="connsiteX401" fmla="*/ 1981048 w 5124450"/>
              <a:gd name="connsiteY401" fmla="*/ 9205390 h 9355125"/>
              <a:gd name="connsiteX402" fmla="*/ 1983643 w 5124450"/>
              <a:gd name="connsiteY402" fmla="*/ 9206467 h 9355125"/>
              <a:gd name="connsiteX403" fmla="*/ 1985719 w 5124450"/>
              <a:gd name="connsiteY403" fmla="*/ 9208622 h 9355125"/>
              <a:gd name="connsiteX404" fmla="*/ 1990390 w 5124450"/>
              <a:gd name="connsiteY404" fmla="*/ 9211854 h 9355125"/>
              <a:gd name="connsiteX405" fmla="*/ 1994542 w 5124450"/>
              <a:gd name="connsiteY405" fmla="*/ 9215624 h 9355125"/>
              <a:gd name="connsiteX406" fmla="*/ 1995061 w 5124450"/>
              <a:gd name="connsiteY406" fmla="*/ 9216162 h 9355125"/>
              <a:gd name="connsiteX407" fmla="*/ 1996618 w 5124450"/>
              <a:gd name="connsiteY407" fmla="*/ 9217778 h 9355125"/>
              <a:gd name="connsiteX408" fmla="*/ 1997656 w 5124450"/>
              <a:gd name="connsiteY408" fmla="*/ 9220471 h 9355125"/>
              <a:gd name="connsiteX409" fmla="*/ 1998175 w 5124450"/>
              <a:gd name="connsiteY409" fmla="*/ 9223164 h 9355125"/>
              <a:gd name="connsiteX410" fmla="*/ 1999213 w 5124450"/>
              <a:gd name="connsiteY410" fmla="*/ 9225319 h 9355125"/>
              <a:gd name="connsiteX411" fmla="*/ 2000251 w 5124450"/>
              <a:gd name="connsiteY411" fmla="*/ 9226396 h 9355125"/>
              <a:gd name="connsiteX412" fmla="*/ 2000251 w 5124450"/>
              <a:gd name="connsiteY412" fmla="*/ 9227473 h 9355125"/>
              <a:gd name="connsiteX413" fmla="*/ 2000251 w 5124450"/>
              <a:gd name="connsiteY413" fmla="*/ 9228550 h 9355125"/>
              <a:gd name="connsiteX414" fmla="*/ 1998694 w 5124450"/>
              <a:gd name="connsiteY414" fmla="*/ 9230705 h 9355125"/>
              <a:gd name="connsiteX415" fmla="*/ 1998175 w 5124450"/>
              <a:gd name="connsiteY415" fmla="*/ 9231243 h 9355125"/>
              <a:gd name="connsiteX416" fmla="*/ 1995580 w 5124450"/>
              <a:gd name="connsiteY416" fmla="*/ 9233398 h 9355125"/>
              <a:gd name="connsiteX417" fmla="*/ 1991947 w 5124450"/>
              <a:gd name="connsiteY417" fmla="*/ 9234475 h 9355125"/>
              <a:gd name="connsiteX418" fmla="*/ 1989352 w 5124450"/>
              <a:gd name="connsiteY418" fmla="*/ 9234475 h 9355125"/>
              <a:gd name="connsiteX419" fmla="*/ 1985719 w 5124450"/>
              <a:gd name="connsiteY419" fmla="*/ 9234475 h 9355125"/>
              <a:gd name="connsiteX420" fmla="*/ 1984162 w 5124450"/>
              <a:gd name="connsiteY420" fmla="*/ 9234475 h 9355125"/>
              <a:gd name="connsiteX421" fmla="*/ 1982605 w 5124450"/>
              <a:gd name="connsiteY421" fmla="*/ 9233398 h 9355125"/>
              <a:gd name="connsiteX422" fmla="*/ 1981048 w 5124450"/>
              <a:gd name="connsiteY422" fmla="*/ 9232321 h 9355125"/>
              <a:gd name="connsiteX423" fmla="*/ 1980010 w 5124450"/>
              <a:gd name="connsiteY423" fmla="*/ 9230705 h 9355125"/>
              <a:gd name="connsiteX424" fmla="*/ 1978453 w 5124450"/>
              <a:gd name="connsiteY424" fmla="*/ 9226934 h 9355125"/>
              <a:gd name="connsiteX425" fmla="*/ 1976896 w 5124450"/>
              <a:gd name="connsiteY425" fmla="*/ 9223164 h 9355125"/>
              <a:gd name="connsiteX426" fmla="*/ 1975858 w 5124450"/>
              <a:gd name="connsiteY426" fmla="*/ 9223164 h 9355125"/>
              <a:gd name="connsiteX427" fmla="*/ 1974820 w 5124450"/>
              <a:gd name="connsiteY427" fmla="*/ 9222087 h 9355125"/>
              <a:gd name="connsiteX428" fmla="*/ 1974301 w 5124450"/>
              <a:gd name="connsiteY428" fmla="*/ 9221010 h 9355125"/>
              <a:gd name="connsiteX429" fmla="*/ 1973782 w 5124450"/>
              <a:gd name="connsiteY429" fmla="*/ 9219394 h 9355125"/>
              <a:gd name="connsiteX430" fmla="*/ 1973263 w 5124450"/>
              <a:gd name="connsiteY430" fmla="*/ 9215085 h 9355125"/>
              <a:gd name="connsiteX431" fmla="*/ 1973263 w 5124450"/>
              <a:gd name="connsiteY431" fmla="*/ 9211854 h 9355125"/>
              <a:gd name="connsiteX432" fmla="*/ 1322917 w 5124450"/>
              <a:gd name="connsiteY432" fmla="*/ 9204313 h 9355125"/>
              <a:gd name="connsiteX433" fmla="*/ 1330325 w 5124450"/>
              <a:gd name="connsiteY433" fmla="*/ 9204313 h 9355125"/>
              <a:gd name="connsiteX434" fmla="*/ 1339321 w 5124450"/>
              <a:gd name="connsiteY434" fmla="*/ 9204842 h 9355125"/>
              <a:gd name="connsiteX435" fmla="*/ 1343025 w 5124450"/>
              <a:gd name="connsiteY435" fmla="*/ 9204842 h 9355125"/>
              <a:gd name="connsiteX436" fmla="*/ 1347788 w 5124450"/>
              <a:gd name="connsiteY436" fmla="*/ 9205900 h 9355125"/>
              <a:gd name="connsiteX437" fmla="*/ 1351492 w 5124450"/>
              <a:gd name="connsiteY437" fmla="*/ 9206430 h 9355125"/>
              <a:gd name="connsiteX438" fmla="*/ 1355196 w 5124450"/>
              <a:gd name="connsiteY438" fmla="*/ 9208546 h 9355125"/>
              <a:gd name="connsiteX439" fmla="*/ 1357842 w 5124450"/>
              <a:gd name="connsiteY439" fmla="*/ 9210134 h 9355125"/>
              <a:gd name="connsiteX440" fmla="*/ 1361546 w 5124450"/>
              <a:gd name="connsiteY440" fmla="*/ 9213838 h 9355125"/>
              <a:gd name="connsiteX441" fmla="*/ 1364721 w 5124450"/>
              <a:gd name="connsiteY441" fmla="*/ 9217013 h 9355125"/>
              <a:gd name="connsiteX442" fmla="*/ 1367896 w 5124450"/>
              <a:gd name="connsiteY442" fmla="*/ 9221776 h 9355125"/>
              <a:gd name="connsiteX443" fmla="*/ 1370542 w 5124450"/>
              <a:gd name="connsiteY443" fmla="*/ 9226538 h 9355125"/>
              <a:gd name="connsiteX444" fmla="*/ 1373188 w 5124450"/>
              <a:gd name="connsiteY444" fmla="*/ 9231830 h 9355125"/>
              <a:gd name="connsiteX445" fmla="*/ 1374246 w 5124450"/>
              <a:gd name="connsiteY445" fmla="*/ 9236592 h 9355125"/>
              <a:gd name="connsiteX446" fmla="*/ 1374775 w 5124450"/>
              <a:gd name="connsiteY446" fmla="*/ 9241355 h 9355125"/>
              <a:gd name="connsiteX447" fmla="*/ 1374246 w 5124450"/>
              <a:gd name="connsiteY447" fmla="*/ 9245059 h 9355125"/>
              <a:gd name="connsiteX448" fmla="*/ 1372658 w 5124450"/>
              <a:gd name="connsiteY448" fmla="*/ 9249292 h 9355125"/>
              <a:gd name="connsiteX449" fmla="*/ 1371600 w 5124450"/>
              <a:gd name="connsiteY449" fmla="*/ 9250880 h 9355125"/>
              <a:gd name="connsiteX450" fmla="*/ 1369483 w 5124450"/>
              <a:gd name="connsiteY450" fmla="*/ 9252467 h 9355125"/>
              <a:gd name="connsiteX451" fmla="*/ 1368425 w 5124450"/>
              <a:gd name="connsiteY451" fmla="*/ 9253526 h 9355125"/>
              <a:gd name="connsiteX452" fmla="*/ 1366838 w 5124450"/>
              <a:gd name="connsiteY452" fmla="*/ 9253526 h 9355125"/>
              <a:gd name="connsiteX453" fmla="*/ 1363133 w 5124450"/>
              <a:gd name="connsiteY453" fmla="*/ 9254584 h 9355125"/>
              <a:gd name="connsiteX454" fmla="*/ 1358371 w 5124450"/>
              <a:gd name="connsiteY454" fmla="*/ 9255113 h 9355125"/>
              <a:gd name="connsiteX455" fmla="*/ 1352550 w 5124450"/>
              <a:gd name="connsiteY455" fmla="*/ 9255113 h 9355125"/>
              <a:gd name="connsiteX456" fmla="*/ 1346729 w 5124450"/>
              <a:gd name="connsiteY456" fmla="*/ 9254584 h 9355125"/>
              <a:gd name="connsiteX457" fmla="*/ 1340908 w 5124450"/>
              <a:gd name="connsiteY457" fmla="*/ 9254055 h 9355125"/>
              <a:gd name="connsiteX458" fmla="*/ 1335617 w 5124450"/>
              <a:gd name="connsiteY458" fmla="*/ 9252996 h 9355125"/>
              <a:gd name="connsiteX459" fmla="*/ 1330854 w 5124450"/>
              <a:gd name="connsiteY459" fmla="*/ 9250880 h 9355125"/>
              <a:gd name="connsiteX460" fmla="*/ 1326621 w 5124450"/>
              <a:gd name="connsiteY460" fmla="*/ 9249821 h 9355125"/>
              <a:gd name="connsiteX461" fmla="*/ 1323975 w 5124450"/>
              <a:gd name="connsiteY461" fmla="*/ 9246117 h 9355125"/>
              <a:gd name="connsiteX462" fmla="*/ 1320800 w 5124450"/>
              <a:gd name="connsiteY462" fmla="*/ 9242413 h 9355125"/>
              <a:gd name="connsiteX463" fmla="*/ 1318683 w 5124450"/>
              <a:gd name="connsiteY463" fmla="*/ 9237650 h 9355125"/>
              <a:gd name="connsiteX464" fmla="*/ 1315508 w 5124450"/>
              <a:gd name="connsiteY464" fmla="*/ 9232888 h 9355125"/>
              <a:gd name="connsiteX465" fmla="*/ 1313921 w 5124450"/>
              <a:gd name="connsiteY465" fmla="*/ 9228126 h 9355125"/>
              <a:gd name="connsiteX466" fmla="*/ 1312333 w 5124450"/>
              <a:gd name="connsiteY466" fmla="*/ 9223892 h 9355125"/>
              <a:gd name="connsiteX467" fmla="*/ 1311804 w 5124450"/>
              <a:gd name="connsiteY467" fmla="*/ 9220188 h 9355125"/>
              <a:gd name="connsiteX468" fmla="*/ 1311275 w 5124450"/>
              <a:gd name="connsiteY468" fmla="*/ 9216484 h 9355125"/>
              <a:gd name="connsiteX469" fmla="*/ 1311804 w 5124450"/>
              <a:gd name="connsiteY469" fmla="*/ 9214896 h 9355125"/>
              <a:gd name="connsiteX470" fmla="*/ 1312333 w 5124450"/>
              <a:gd name="connsiteY470" fmla="*/ 9213838 h 9355125"/>
              <a:gd name="connsiteX471" fmla="*/ 1313921 w 5124450"/>
              <a:gd name="connsiteY471" fmla="*/ 9211721 h 9355125"/>
              <a:gd name="connsiteX472" fmla="*/ 1315508 w 5124450"/>
              <a:gd name="connsiteY472" fmla="*/ 9210134 h 9355125"/>
              <a:gd name="connsiteX473" fmla="*/ 1319212 w 5124450"/>
              <a:gd name="connsiteY473" fmla="*/ 9206959 h 9355125"/>
              <a:gd name="connsiteX474" fmla="*/ 979794 w 5124450"/>
              <a:gd name="connsiteY474" fmla="*/ 9201138 h 9355125"/>
              <a:gd name="connsiteX475" fmla="*/ 980330 w 5124450"/>
              <a:gd name="connsiteY475" fmla="*/ 9201138 h 9355125"/>
              <a:gd name="connsiteX476" fmla="*/ 981401 w 5124450"/>
              <a:gd name="connsiteY476" fmla="*/ 9201138 h 9355125"/>
              <a:gd name="connsiteX477" fmla="*/ 982472 w 5124450"/>
              <a:gd name="connsiteY477" fmla="*/ 9201138 h 9355125"/>
              <a:gd name="connsiteX478" fmla="*/ 985685 w 5124450"/>
              <a:gd name="connsiteY478" fmla="*/ 9203237 h 9355125"/>
              <a:gd name="connsiteX479" fmla="*/ 987827 w 5124450"/>
              <a:gd name="connsiteY479" fmla="*/ 9204812 h 9355125"/>
              <a:gd name="connsiteX480" fmla="*/ 989969 w 5124450"/>
              <a:gd name="connsiteY480" fmla="*/ 9206911 h 9355125"/>
              <a:gd name="connsiteX481" fmla="*/ 992647 w 5124450"/>
              <a:gd name="connsiteY481" fmla="*/ 9209535 h 9355125"/>
              <a:gd name="connsiteX482" fmla="*/ 993718 w 5124450"/>
              <a:gd name="connsiteY482" fmla="*/ 9211634 h 9355125"/>
              <a:gd name="connsiteX483" fmla="*/ 994254 w 5124450"/>
              <a:gd name="connsiteY483" fmla="*/ 9213733 h 9355125"/>
              <a:gd name="connsiteX484" fmla="*/ 995325 w 5124450"/>
              <a:gd name="connsiteY484" fmla="*/ 9218456 h 9355125"/>
              <a:gd name="connsiteX485" fmla="*/ 996931 w 5124450"/>
              <a:gd name="connsiteY485" fmla="*/ 9223704 h 9355125"/>
              <a:gd name="connsiteX486" fmla="*/ 997467 w 5124450"/>
              <a:gd name="connsiteY486" fmla="*/ 9228952 h 9355125"/>
              <a:gd name="connsiteX487" fmla="*/ 998002 w 5124450"/>
              <a:gd name="connsiteY487" fmla="*/ 9234725 h 9355125"/>
              <a:gd name="connsiteX488" fmla="*/ 998538 w 5124450"/>
              <a:gd name="connsiteY488" fmla="*/ 9244696 h 9355125"/>
              <a:gd name="connsiteX489" fmla="*/ 998538 w 5124450"/>
              <a:gd name="connsiteY489" fmla="*/ 9253093 h 9355125"/>
              <a:gd name="connsiteX490" fmla="*/ 994254 w 5124450"/>
              <a:gd name="connsiteY490" fmla="*/ 9258865 h 9355125"/>
              <a:gd name="connsiteX491" fmla="*/ 989969 w 5124450"/>
              <a:gd name="connsiteY491" fmla="*/ 9264638 h 9355125"/>
              <a:gd name="connsiteX492" fmla="*/ 983543 w 5124450"/>
              <a:gd name="connsiteY492" fmla="*/ 9264638 h 9355125"/>
              <a:gd name="connsiteX493" fmla="*/ 977116 w 5124450"/>
              <a:gd name="connsiteY493" fmla="*/ 9264113 h 9355125"/>
              <a:gd name="connsiteX494" fmla="*/ 973368 w 5124450"/>
              <a:gd name="connsiteY494" fmla="*/ 9263588 h 9355125"/>
              <a:gd name="connsiteX495" fmla="*/ 970690 w 5124450"/>
              <a:gd name="connsiteY495" fmla="*/ 9262539 h 9355125"/>
              <a:gd name="connsiteX496" fmla="*/ 968548 w 5124450"/>
              <a:gd name="connsiteY496" fmla="*/ 9262014 h 9355125"/>
              <a:gd name="connsiteX497" fmla="*/ 966405 w 5124450"/>
              <a:gd name="connsiteY497" fmla="*/ 9260440 h 9355125"/>
              <a:gd name="connsiteX498" fmla="*/ 963728 w 5124450"/>
              <a:gd name="connsiteY498" fmla="*/ 9258865 h 9355125"/>
              <a:gd name="connsiteX499" fmla="*/ 961050 w 5124450"/>
              <a:gd name="connsiteY499" fmla="*/ 9255717 h 9355125"/>
              <a:gd name="connsiteX500" fmla="*/ 958908 w 5124450"/>
              <a:gd name="connsiteY500" fmla="*/ 9252568 h 9355125"/>
              <a:gd name="connsiteX501" fmla="*/ 957837 w 5124450"/>
              <a:gd name="connsiteY501" fmla="*/ 9248894 h 9355125"/>
              <a:gd name="connsiteX502" fmla="*/ 955159 w 5124450"/>
              <a:gd name="connsiteY502" fmla="*/ 9242072 h 9355125"/>
              <a:gd name="connsiteX503" fmla="*/ 954088 w 5124450"/>
              <a:gd name="connsiteY503" fmla="*/ 9237349 h 9355125"/>
              <a:gd name="connsiteX504" fmla="*/ 954624 w 5124450"/>
              <a:gd name="connsiteY504" fmla="*/ 9234200 h 9355125"/>
              <a:gd name="connsiteX505" fmla="*/ 956230 w 5124450"/>
              <a:gd name="connsiteY505" fmla="*/ 9232101 h 9355125"/>
              <a:gd name="connsiteX506" fmla="*/ 958372 w 5124450"/>
              <a:gd name="connsiteY506" fmla="*/ 9229477 h 9355125"/>
              <a:gd name="connsiteX507" fmla="*/ 960515 w 5124450"/>
              <a:gd name="connsiteY507" fmla="*/ 9227902 h 9355125"/>
              <a:gd name="connsiteX508" fmla="*/ 962121 w 5124450"/>
              <a:gd name="connsiteY508" fmla="*/ 9226328 h 9355125"/>
              <a:gd name="connsiteX509" fmla="*/ 964799 w 5124450"/>
              <a:gd name="connsiteY509" fmla="*/ 9224229 h 9355125"/>
              <a:gd name="connsiteX510" fmla="*/ 965870 w 5124450"/>
              <a:gd name="connsiteY510" fmla="*/ 9222655 h 9355125"/>
              <a:gd name="connsiteX511" fmla="*/ 966405 w 5124450"/>
              <a:gd name="connsiteY511" fmla="*/ 9221605 h 9355125"/>
              <a:gd name="connsiteX512" fmla="*/ 969619 w 5124450"/>
              <a:gd name="connsiteY512" fmla="*/ 9215307 h 9355125"/>
              <a:gd name="connsiteX513" fmla="*/ 972296 w 5124450"/>
              <a:gd name="connsiteY513" fmla="*/ 9209010 h 9355125"/>
              <a:gd name="connsiteX514" fmla="*/ 973368 w 5124450"/>
              <a:gd name="connsiteY514" fmla="*/ 9205861 h 9355125"/>
              <a:gd name="connsiteX515" fmla="*/ 975510 w 5124450"/>
              <a:gd name="connsiteY515" fmla="*/ 9203762 h 9355125"/>
              <a:gd name="connsiteX516" fmla="*/ 977116 w 5124450"/>
              <a:gd name="connsiteY516" fmla="*/ 9202712 h 9355125"/>
              <a:gd name="connsiteX517" fmla="*/ 978187 w 5124450"/>
              <a:gd name="connsiteY517" fmla="*/ 9201663 h 9355125"/>
              <a:gd name="connsiteX518" fmla="*/ 1255184 w 5124450"/>
              <a:gd name="connsiteY518" fmla="*/ 9197963 h 9355125"/>
              <a:gd name="connsiteX519" fmla="*/ 1258359 w 5124450"/>
              <a:gd name="connsiteY519" fmla="*/ 9198487 h 9355125"/>
              <a:gd name="connsiteX520" fmla="*/ 1261534 w 5124450"/>
              <a:gd name="connsiteY520" fmla="*/ 9199011 h 9355125"/>
              <a:gd name="connsiteX521" fmla="*/ 1264180 w 5124450"/>
              <a:gd name="connsiteY521" fmla="*/ 9200584 h 9355125"/>
              <a:gd name="connsiteX522" fmla="*/ 1267355 w 5124450"/>
              <a:gd name="connsiteY522" fmla="*/ 9202681 h 9355125"/>
              <a:gd name="connsiteX523" fmla="*/ 1272646 w 5124450"/>
              <a:gd name="connsiteY523" fmla="*/ 9206350 h 9355125"/>
              <a:gd name="connsiteX524" fmla="*/ 1275821 w 5124450"/>
              <a:gd name="connsiteY524" fmla="*/ 9210019 h 9355125"/>
              <a:gd name="connsiteX525" fmla="*/ 1277409 w 5124450"/>
              <a:gd name="connsiteY525" fmla="*/ 9211591 h 9355125"/>
              <a:gd name="connsiteX526" fmla="*/ 1277938 w 5124450"/>
              <a:gd name="connsiteY526" fmla="*/ 9214736 h 9355125"/>
              <a:gd name="connsiteX527" fmla="*/ 1277938 w 5124450"/>
              <a:gd name="connsiteY527" fmla="*/ 9216833 h 9355125"/>
              <a:gd name="connsiteX528" fmla="*/ 1277938 w 5124450"/>
              <a:gd name="connsiteY528" fmla="*/ 9220502 h 9355125"/>
              <a:gd name="connsiteX529" fmla="*/ 1276350 w 5124450"/>
              <a:gd name="connsiteY529" fmla="*/ 9226268 h 9355125"/>
              <a:gd name="connsiteX530" fmla="*/ 1275821 w 5124450"/>
              <a:gd name="connsiteY530" fmla="*/ 9230462 h 9355125"/>
              <a:gd name="connsiteX531" fmla="*/ 1275821 w 5124450"/>
              <a:gd name="connsiteY531" fmla="*/ 9234131 h 9355125"/>
              <a:gd name="connsiteX532" fmla="*/ 1275292 w 5124450"/>
              <a:gd name="connsiteY532" fmla="*/ 9239897 h 9355125"/>
              <a:gd name="connsiteX533" fmla="*/ 1274763 w 5124450"/>
              <a:gd name="connsiteY533" fmla="*/ 9243566 h 9355125"/>
              <a:gd name="connsiteX534" fmla="*/ 1274234 w 5124450"/>
              <a:gd name="connsiteY534" fmla="*/ 9245662 h 9355125"/>
              <a:gd name="connsiteX535" fmla="*/ 1273175 w 5124450"/>
              <a:gd name="connsiteY535" fmla="*/ 9248283 h 9355125"/>
              <a:gd name="connsiteX536" fmla="*/ 1272117 w 5124450"/>
              <a:gd name="connsiteY536" fmla="*/ 9250380 h 9355125"/>
              <a:gd name="connsiteX537" fmla="*/ 1269471 w 5124450"/>
              <a:gd name="connsiteY537" fmla="*/ 9251428 h 9355125"/>
              <a:gd name="connsiteX538" fmla="*/ 1266296 w 5124450"/>
              <a:gd name="connsiteY538" fmla="*/ 9253001 h 9355125"/>
              <a:gd name="connsiteX539" fmla="*/ 1261534 w 5124450"/>
              <a:gd name="connsiteY539" fmla="*/ 9253525 h 9355125"/>
              <a:gd name="connsiteX540" fmla="*/ 1256771 w 5124450"/>
              <a:gd name="connsiteY540" fmla="*/ 9253525 h 9355125"/>
              <a:gd name="connsiteX541" fmla="*/ 1251479 w 5124450"/>
              <a:gd name="connsiteY541" fmla="*/ 9253525 h 9355125"/>
              <a:gd name="connsiteX542" fmla="*/ 1246717 w 5124450"/>
              <a:gd name="connsiteY542" fmla="*/ 9253001 h 9355125"/>
              <a:gd name="connsiteX543" fmla="*/ 1241954 w 5124450"/>
              <a:gd name="connsiteY543" fmla="*/ 9251428 h 9355125"/>
              <a:gd name="connsiteX544" fmla="*/ 1238779 w 5124450"/>
              <a:gd name="connsiteY544" fmla="*/ 9250380 h 9355125"/>
              <a:gd name="connsiteX545" fmla="*/ 1236663 w 5124450"/>
              <a:gd name="connsiteY545" fmla="*/ 9248283 h 9355125"/>
              <a:gd name="connsiteX546" fmla="*/ 1235075 w 5124450"/>
              <a:gd name="connsiteY546" fmla="*/ 9244614 h 9355125"/>
              <a:gd name="connsiteX547" fmla="*/ 1234017 w 5124450"/>
              <a:gd name="connsiteY547" fmla="*/ 9240421 h 9355125"/>
              <a:gd name="connsiteX548" fmla="*/ 1233488 w 5124450"/>
              <a:gd name="connsiteY548" fmla="*/ 9236227 h 9355125"/>
              <a:gd name="connsiteX549" fmla="*/ 1232429 w 5124450"/>
              <a:gd name="connsiteY549" fmla="*/ 9230986 h 9355125"/>
              <a:gd name="connsiteX550" fmla="*/ 1231900 w 5124450"/>
              <a:gd name="connsiteY550" fmla="*/ 9226268 h 9355125"/>
              <a:gd name="connsiteX551" fmla="*/ 1232429 w 5124450"/>
              <a:gd name="connsiteY551" fmla="*/ 9221551 h 9355125"/>
              <a:gd name="connsiteX552" fmla="*/ 1234017 w 5124450"/>
              <a:gd name="connsiteY552" fmla="*/ 9217881 h 9355125"/>
              <a:gd name="connsiteX553" fmla="*/ 1234546 w 5124450"/>
              <a:gd name="connsiteY553" fmla="*/ 9216309 h 9355125"/>
              <a:gd name="connsiteX554" fmla="*/ 1235604 w 5124450"/>
              <a:gd name="connsiteY554" fmla="*/ 9215261 h 9355125"/>
              <a:gd name="connsiteX555" fmla="*/ 1236663 w 5124450"/>
              <a:gd name="connsiteY555" fmla="*/ 9214212 h 9355125"/>
              <a:gd name="connsiteX556" fmla="*/ 1238779 w 5124450"/>
              <a:gd name="connsiteY556" fmla="*/ 9212116 h 9355125"/>
              <a:gd name="connsiteX557" fmla="*/ 1240896 w 5124450"/>
              <a:gd name="connsiteY557" fmla="*/ 9210543 h 9355125"/>
              <a:gd name="connsiteX558" fmla="*/ 1242483 w 5124450"/>
              <a:gd name="connsiteY558" fmla="*/ 9210019 h 9355125"/>
              <a:gd name="connsiteX559" fmla="*/ 1242483 w 5124450"/>
              <a:gd name="connsiteY559" fmla="*/ 9208971 h 9355125"/>
              <a:gd name="connsiteX560" fmla="*/ 1243013 w 5124450"/>
              <a:gd name="connsiteY560" fmla="*/ 9207398 h 9355125"/>
              <a:gd name="connsiteX561" fmla="*/ 1243542 w 5124450"/>
              <a:gd name="connsiteY561" fmla="*/ 9206874 h 9355125"/>
              <a:gd name="connsiteX562" fmla="*/ 1244600 w 5124450"/>
              <a:gd name="connsiteY562" fmla="*/ 9206350 h 9355125"/>
              <a:gd name="connsiteX563" fmla="*/ 1246188 w 5124450"/>
              <a:gd name="connsiteY563" fmla="*/ 9205826 h 9355125"/>
              <a:gd name="connsiteX564" fmla="*/ 1246717 w 5124450"/>
              <a:gd name="connsiteY564" fmla="*/ 9205826 h 9355125"/>
              <a:gd name="connsiteX565" fmla="*/ 1250950 w 5124450"/>
              <a:gd name="connsiteY565" fmla="*/ 9201632 h 9355125"/>
              <a:gd name="connsiteX566" fmla="*/ 660689 w 5124450"/>
              <a:gd name="connsiteY566" fmla="*/ 9193200 h 9355125"/>
              <a:gd name="connsiteX567" fmla="*/ 663266 w 5124450"/>
              <a:gd name="connsiteY567" fmla="*/ 9193722 h 9355125"/>
              <a:gd name="connsiteX568" fmla="*/ 665843 w 5124450"/>
              <a:gd name="connsiteY568" fmla="*/ 9193722 h 9355125"/>
              <a:gd name="connsiteX569" fmla="*/ 667390 w 5124450"/>
              <a:gd name="connsiteY569" fmla="*/ 9194766 h 9355125"/>
              <a:gd name="connsiteX570" fmla="*/ 668936 w 5124450"/>
              <a:gd name="connsiteY570" fmla="*/ 9195288 h 9355125"/>
              <a:gd name="connsiteX571" fmla="*/ 669451 w 5124450"/>
              <a:gd name="connsiteY571" fmla="*/ 9196332 h 9355125"/>
              <a:gd name="connsiteX572" fmla="*/ 670482 w 5124450"/>
              <a:gd name="connsiteY572" fmla="*/ 9197897 h 9355125"/>
              <a:gd name="connsiteX573" fmla="*/ 670998 w 5124450"/>
              <a:gd name="connsiteY573" fmla="*/ 9199463 h 9355125"/>
              <a:gd name="connsiteX574" fmla="*/ 671513 w 5124450"/>
              <a:gd name="connsiteY574" fmla="*/ 9203638 h 9355125"/>
              <a:gd name="connsiteX575" fmla="*/ 671513 w 5124450"/>
              <a:gd name="connsiteY575" fmla="*/ 9206770 h 9355125"/>
              <a:gd name="connsiteX576" fmla="*/ 667905 w 5124450"/>
              <a:gd name="connsiteY576" fmla="*/ 9207292 h 9355125"/>
              <a:gd name="connsiteX577" fmla="*/ 663782 w 5124450"/>
              <a:gd name="connsiteY577" fmla="*/ 9207292 h 9355125"/>
              <a:gd name="connsiteX578" fmla="*/ 662235 w 5124450"/>
              <a:gd name="connsiteY578" fmla="*/ 9208336 h 9355125"/>
              <a:gd name="connsiteX579" fmla="*/ 661204 w 5124450"/>
              <a:gd name="connsiteY579" fmla="*/ 9208858 h 9355125"/>
              <a:gd name="connsiteX580" fmla="*/ 660174 w 5124450"/>
              <a:gd name="connsiteY580" fmla="*/ 9209901 h 9355125"/>
              <a:gd name="connsiteX581" fmla="*/ 660174 w 5124450"/>
              <a:gd name="connsiteY581" fmla="*/ 9210945 h 9355125"/>
              <a:gd name="connsiteX582" fmla="*/ 661720 w 5124450"/>
              <a:gd name="connsiteY582" fmla="*/ 9216686 h 9355125"/>
              <a:gd name="connsiteX583" fmla="*/ 663266 w 5124450"/>
              <a:gd name="connsiteY583" fmla="*/ 9222949 h 9355125"/>
              <a:gd name="connsiteX584" fmla="*/ 663266 w 5124450"/>
              <a:gd name="connsiteY584" fmla="*/ 9223993 h 9355125"/>
              <a:gd name="connsiteX585" fmla="*/ 662751 w 5124450"/>
              <a:gd name="connsiteY585" fmla="*/ 9226081 h 9355125"/>
              <a:gd name="connsiteX586" fmla="*/ 662235 w 5124450"/>
              <a:gd name="connsiteY586" fmla="*/ 9227125 h 9355125"/>
              <a:gd name="connsiteX587" fmla="*/ 661204 w 5124450"/>
              <a:gd name="connsiteY587" fmla="*/ 9228168 h 9355125"/>
              <a:gd name="connsiteX588" fmla="*/ 660174 w 5124450"/>
              <a:gd name="connsiteY588" fmla="*/ 9229212 h 9355125"/>
              <a:gd name="connsiteX589" fmla="*/ 658627 w 5124450"/>
              <a:gd name="connsiteY589" fmla="*/ 9230256 h 9355125"/>
              <a:gd name="connsiteX590" fmla="*/ 657081 w 5124450"/>
              <a:gd name="connsiteY590" fmla="*/ 9230778 h 9355125"/>
              <a:gd name="connsiteX591" fmla="*/ 656050 w 5124450"/>
              <a:gd name="connsiteY591" fmla="*/ 9231300 h 9355125"/>
              <a:gd name="connsiteX592" fmla="*/ 653988 w 5124450"/>
              <a:gd name="connsiteY592" fmla="*/ 9230778 h 9355125"/>
              <a:gd name="connsiteX593" fmla="*/ 651411 w 5124450"/>
              <a:gd name="connsiteY593" fmla="*/ 9229212 h 9355125"/>
              <a:gd name="connsiteX594" fmla="*/ 649350 w 5124450"/>
              <a:gd name="connsiteY594" fmla="*/ 9227647 h 9355125"/>
              <a:gd name="connsiteX595" fmla="*/ 645742 w 5124450"/>
              <a:gd name="connsiteY595" fmla="*/ 9226081 h 9355125"/>
              <a:gd name="connsiteX596" fmla="*/ 643164 w 5124450"/>
              <a:gd name="connsiteY596" fmla="*/ 9223471 h 9355125"/>
              <a:gd name="connsiteX597" fmla="*/ 640072 w 5124450"/>
              <a:gd name="connsiteY597" fmla="*/ 9220862 h 9355125"/>
              <a:gd name="connsiteX598" fmla="*/ 638010 w 5124450"/>
              <a:gd name="connsiteY598" fmla="*/ 9217730 h 9355125"/>
              <a:gd name="connsiteX599" fmla="*/ 635948 w 5124450"/>
              <a:gd name="connsiteY599" fmla="*/ 9215121 h 9355125"/>
              <a:gd name="connsiteX600" fmla="*/ 634402 w 5124450"/>
              <a:gd name="connsiteY600" fmla="*/ 9210423 h 9355125"/>
              <a:gd name="connsiteX601" fmla="*/ 631825 w 5124450"/>
              <a:gd name="connsiteY601" fmla="*/ 9203116 h 9355125"/>
              <a:gd name="connsiteX602" fmla="*/ 634918 w 5124450"/>
              <a:gd name="connsiteY602" fmla="*/ 9199985 h 9355125"/>
              <a:gd name="connsiteX603" fmla="*/ 638526 w 5124450"/>
              <a:gd name="connsiteY603" fmla="*/ 9197897 h 9355125"/>
              <a:gd name="connsiteX604" fmla="*/ 641103 w 5124450"/>
              <a:gd name="connsiteY604" fmla="*/ 9195810 h 9355125"/>
              <a:gd name="connsiteX605" fmla="*/ 644195 w 5124450"/>
              <a:gd name="connsiteY605" fmla="*/ 9194766 h 9355125"/>
              <a:gd name="connsiteX606" fmla="*/ 650380 w 5124450"/>
              <a:gd name="connsiteY606" fmla="*/ 9194244 h 9355125"/>
              <a:gd name="connsiteX607" fmla="*/ 657081 w 5124450"/>
              <a:gd name="connsiteY607" fmla="*/ 9193722 h 9355125"/>
              <a:gd name="connsiteX608" fmla="*/ 1562695 w 5124450"/>
              <a:gd name="connsiteY608" fmla="*/ 9167800 h 9355125"/>
              <a:gd name="connsiteX609" fmla="*/ 1565927 w 5124450"/>
              <a:gd name="connsiteY609" fmla="*/ 9167800 h 9355125"/>
              <a:gd name="connsiteX610" fmla="*/ 1571852 w 5124450"/>
              <a:gd name="connsiteY610" fmla="*/ 9167800 h 9355125"/>
              <a:gd name="connsiteX611" fmla="*/ 1575084 w 5124450"/>
              <a:gd name="connsiteY611" fmla="*/ 9167800 h 9355125"/>
              <a:gd name="connsiteX612" fmla="*/ 1578316 w 5124450"/>
              <a:gd name="connsiteY612" fmla="*/ 9167800 h 9355125"/>
              <a:gd name="connsiteX613" fmla="*/ 1582086 w 5124450"/>
              <a:gd name="connsiteY613" fmla="*/ 9169917 h 9355125"/>
              <a:gd name="connsiteX614" fmla="*/ 1584779 w 5124450"/>
              <a:gd name="connsiteY614" fmla="*/ 9172033 h 9355125"/>
              <a:gd name="connsiteX615" fmla="*/ 1586395 w 5124450"/>
              <a:gd name="connsiteY615" fmla="*/ 9172033 h 9355125"/>
              <a:gd name="connsiteX616" fmla="*/ 1587472 w 5124450"/>
              <a:gd name="connsiteY616" fmla="*/ 9173092 h 9355125"/>
              <a:gd name="connsiteX617" fmla="*/ 1588549 w 5124450"/>
              <a:gd name="connsiteY617" fmla="*/ 9175208 h 9355125"/>
              <a:gd name="connsiteX618" fmla="*/ 1589088 w 5124450"/>
              <a:gd name="connsiteY618" fmla="*/ 9176796 h 9355125"/>
              <a:gd name="connsiteX619" fmla="*/ 1589088 w 5124450"/>
              <a:gd name="connsiteY619" fmla="*/ 9181029 h 9355125"/>
              <a:gd name="connsiteX620" fmla="*/ 1589088 w 5124450"/>
              <a:gd name="connsiteY620" fmla="*/ 9184204 h 9355125"/>
              <a:gd name="connsiteX621" fmla="*/ 1589088 w 5124450"/>
              <a:gd name="connsiteY621" fmla="*/ 9188437 h 9355125"/>
              <a:gd name="connsiteX622" fmla="*/ 1589088 w 5124450"/>
              <a:gd name="connsiteY622" fmla="*/ 9193200 h 9355125"/>
              <a:gd name="connsiteX623" fmla="*/ 1588549 w 5124450"/>
              <a:gd name="connsiteY623" fmla="*/ 9195316 h 9355125"/>
              <a:gd name="connsiteX624" fmla="*/ 1587472 w 5124450"/>
              <a:gd name="connsiteY624" fmla="*/ 9197433 h 9355125"/>
              <a:gd name="connsiteX625" fmla="*/ 1586395 w 5124450"/>
              <a:gd name="connsiteY625" fmla="*/ 9199550 h 9355125"/>
              <a:gd name="connsiteX626" fmla="*/ 1584779 w 5124450"/>
              <a:gd name="connsiteY626" fmla="*/ 9201137 h 9355125"/>
              <a:gd name="connsiteX627" fmla="*/ 1576161 w 5124450"/>
              <a:gd name="connsiteY627" fmla="*/ 9201137 h 9355125"/>
              <a:gd name="connsiteX628" fmla="*/ 1567543 w 5124450"/>
              <a:gd name="connsiteY628" fmla="*/ 9201137 h 9355125"/>
              <a:gd name="connsiteX629" fmla="*/ 1564311 w 5124450"/>
              <a:gd name="connsiteY629" fmla="*/ 9197433 h 9355125"/>
              <a:gd name="connsiteX630" fmla="*/ 1561080 w 5124450"/>
              <a:gd name="connsiteY630" fmla="*/ 9193200 h 9355125"/>
              <a:gd name="connsiteX631" fmla="*/ 1559464 w 5124450"/>
              <a:gd name="connsiteY631" fmla="*/ 9188437 h 9355125"/>
              <a:gd name="connsiteX632" fmla="*/ 1558925 w 5124450"/>
              <a:gd name="connsiteY632" fmla="*/ 9184204 h 9355125"/>
              <a:gd name="connsiteX633" fmla="*/ 1558925 w 5124450"/>
              <a:gd name="connsiteY633" fmla="*/ 9181029 h 9355125"/>
              <a:gd name="connsiteX634" fmla="*/ 1559464 w 5124450"/>
              <a:gd name="connsiteY634" fmla="*/ 9176267 h 9355125"/>
              <a:gd name="connsiteX635" fmla="*/ 1560002 w 5124450"/>
              <a:gd name="connsiteY635" fmla="*/ 9173621 h 9355125"/>
              <a:gd name="connsiteX636" fmla="*/ 1560541 w 5124450"/>
              <a:gd name="connsiteY636" fmla="*/ 9171504 h 9355125"/>
              <a:gd name="connsiteX637" fmla="*/ 1561618 w 5124450"/>
              <a:gd name="connsiteY637" fmla="*/ 9169917 h 9355125"/>
              <a:gd name="connsiteX638" fmla="*/ 1633538 w 5124450"/>
              <a:gd name="connsiteY638" fmla="*/ 9148750 h 9355125"/>
              <a:gd name="connsiteX639" fmla="*/ 1634596 w 5124450"/>
              <a:gd name="connsiteY639" fmla="*/ 9148750 h 9355125"/>
              <a:gd name="connsiteX640" fmla="*/ 1636713 w 5124450"/>
              <a:gd name="connsiteY640" fmla="*/ 9148750 h 9355125"/>
              <a:gd name="connsiteX641" fmla="*/ 1639888 w 5124450"/>
              <a:gd name="connsiteY641" fmla="*/ 9149828 h 9355125"/>
              <a:gd name="connsiteX642" fmla="*/ 1643063 w 5124450"/>
              <a:gd name="connsiteY642" fmla="*/ 9150367 h 9355125"/>
              <a:gd name="connsiteX643" fmla="*/ 1643063 w 5124450"/>
              <a:gd name="connsiteY643" fmla="*/ 9155759 h 9355125"/>
              <a:gd name="connsiteX644" fmla="*/ 1643063 w 5124450"/>
              <a:gd name="connsiteY644" fmla="*/ 9161690 h 9355125"/>
              <a:gd name="connsiteX645" fmla="*/ 1643063 w 5124450"/>
              <a:gd name="connsiteY645" fmla="*/ 9163846 h 9355125"/>
              <a:gd name="connsiteX646" fmla="*/ 1642005 w 5124450"/>
              <a:gd name="connsiteY646" fmla="*/ 9165464 h 9355125"/>
              <a:gd name="connsiteX647" fmla="*/ 1640417 w 5124450"/>
              <a:gd name="connsiteY647" fmla="*/ 9167081 h 9355125"/>
              <a:gd name="connsiteX648" fmla="*/ 1638830 w 5124450"/>
              <a:gd name="connsiteY648" fmla="*/ 9169238 h 9355125"/>
              <a:gd name="connsiteX649" fmla="*/ 1636184 w 5124450"/>
              <a:gd name="connsiteY649" fmla="*/ 9171933 h 9355125"/>
              <a:gd name="connsiteX650" fmla="*/ 1634596 w 5124450"/>
              <a:gd name="connsiteY650" fmla="*/ 9173551 h 9355125"/>
              <a:gd name="connsiteX651" fmla="*/ 1630892 w 5124450"/>
              <a:gd name="connsiteY651" fmla="*/ 9175708 h 9355125"/>
              <a:gd name="connsiteX652" fmla="*/ 1626659 w 5124450"/>
              <a:gd name="connsiteY652" fmla="*/ 9176786 h 9355125"/>
              <a:gd name="connsiteX653" fmla="*/ 1622954 w 5124450"/>
              <a:gd name="connsiteY653" fmla="*/ 9177325 h 9355125"/>
              <a:gd name="connsiteX654" fmla="*/ 1621367 w 5124450"/>
              <a:gd name="connsiteY654" fmla="*/ 9177325 h 9355125"/>
              <a:gd name="connsiteX655" fmla="*/ 1618192 w 5124450"/>
              <a:gd name="connsiteY655" fmla="*/ 9175168 h 9355125"/>
              <a:gd name="connsiteX656" fmla="*/ 1615546 w 5124450"/>
              <a:gd name="connsiteY656" fmla="*/ 9173012 h 9355125"/>
              <a:gd name="connsiteX657" fmla="*/ 1614488 w 5124450"/>
              <a:gd name="connsiteY657" fmla="*/ 9172473 h 9355125"/>
              <a:gd name="connsiteX658" fmla="*/ 1613958 w 5124450"/>
              <a:gd name="connsiteY658" fmla="*/ 9171933 h 9355125"/>
              <a:gd name="connsiteX659" fmla="*/ 1612900 w 5124450"/>
              <a:gd name="connsiteY659" fmla="*/ 9170855 h 9355125"/>
              <a:gd name="connsiteX660" fmla="*/ 1612900 w 5124450"/>
              <a:gd name="connsiteY660" fmla="*/ 9169777 h 9355125"/>
              <a:gd name="connsiteX661" fmla="*/ 1612900 w 5124450"/>
              <a:gd name="connsiteY661" fmla="*/ 9166542 h 9355125"/>
              <a:gd name="connsiteX662" fmla="*/ 1613958 w 5124450"/>
              <a:gd name="connsiteY662" fmla="*/ 9163846 h 9355125"/>
              <a:gd name="connsiteX663" fmla="*/ 1615017 w 5124450"/>
              <a:gd name="connsiteY663" fmla="*/ 9160611 h 9355125"/>
              <a:gd name="connsiteX664" fmla="*/ 1617133 w 5124450"/>
              <a:gd name="connsiteY664" fmla="*/ 9158455 h 9355125"/>
              <a:gd name="connsiteX665" fmla="*/ 1620838 w 5124450"/>
              <a:gd name="connsiteY665" fmla="*/ 9155220 h 9355125"/>
              <a:gd name="connsiteX666" fmla="*/ 1623484 w 5124450"/>
              <a:gd name="connsiteY666" fmla="*/ 9153063 h 9355125"/>
              <a:gd name="connsiteX667" fmla="*/ 1627188 w 5124450"/>
              <a:gd name="connsiteY667" fmla="*/ 9150907 h 9355125"/>
              <a:gd name="connsiteX668" fmla="*/ 1630363 w 5124450"/>
              <a:gd name="connsiteY668" fmla="*/ 9150367 h 9355125"/>
              <a:gd name="connsiteX669" fmla="*/ 1631950 w 5124450"/>
              <a:gd name="connsiteY669" fmla="*/ 9149289 h 9355125"/>
              <a:gd name="connsiteX670" fmla="*/ 1478180 w 5124450"/>
              <a:gd name="connsiteY670" fmla="*/ 9134463 h 9355125"/>
              <a:gd name="connsiteX671" fmla="*/ 1479784 w 5124450"/>
              <a:gd name="connsiteY671" fmla="*/ 9134463 h 9355125"/>
              <a:gd name="connsiteX672" fmla="*/ 1481923 w 5124450"/>
              <a:gd name="connsiteY672" fmla="*/ 9134463 h 9355125"/>
              <a:gd name="connsiteX673" fmla="*/ 1483527 w 5124450"/>
              <a:gd name="connsiteY673" fmla="*/ 9134992 h 9355125"/>
              <a:gd name="connsiteX674" fmla="*/ 1485666 w 5124450"/>
              <a:gd name="connsiteY674" fmla="*/ 9136050 h 9355125"/>
              <a:gd name="connsiteX675" fmla="*/ 1488340 w 5124450"/>
              <a:gd name="connsiteY675" fmla="*/ 9136580 h 9355125"/>
              <a:gd name="connsiteX676" fmla="*/ 1490479 w 5124450"/>
              <a:gd name="connsiteY676" fmla="*/ 9137638 h 9355125"/>
              <a:gd name="connsiteX677" fmla="*/ 1493152 w 5124450"/>
              <a:gd name="connsiteY677" fmla="*/ 9139226 h 9355125"/>
              <a:gd name="connsiteX678" fmla="*/ 1497965 w 5124450"/>
              <a:gd name="connsiteY678" fmla="*/ 9143988 h 9355125"/>
              <a:gd name="connsiteX679" fmla="*/ 1501708 w 5124450"/>
              <a:gd name="connsiteY679" fmla="*/ 9149809 h 9355125"/>
              <a:gd name="connsiteX680" fmla="*/ 1505451 w 5124450"/>
              <a:gd name="connsiteY680" fmla="*/ 9155630 h 9355125"/>
              <a:gd name="connsiteX681" fmla="*/ 1507590 w 5124450"/>
              <a:gd name="connsiteY681" fmla="*/ 9161450 h 9355125"/>
              <a:gd name="connsiteX682" fmla="*/ 1508125 w 5124450"/>
              <a:gd name="connsiteY682" fmla="*/ 9164626 h 9355125"/>
              <a:gd name="connsiteX683" fmla="*/ 1508125 w 5124450"/>
              <a:gd name="connsiteY683" fmla="*/ 9166742 h 9355125"/>
              <a:gd name="connsiteX684" fmla="*/ 1508125 w 5124450"/>
              <a:gd name="connsiteY684" fmla="*/ 9169388 h 9355125"/>
              <a:gd name="connsiteX685" fmla="*/ 1507590 w 5124450"/>
              <a:gd name="connsiteY685" fmla="*/ 9170976 h 9355125"/>
              <a:gd name="connsiteX686" fmla="*/ 1507590 w 5124450"/>
              <a:gd name="connsiteY686" fmla="*/ 9172563 h 9355125"/>
              <a:gd name="connsiteX687" fmla="*/ 1505986 w 5124450"/>
              <a:gd name="connsiteY687" fmla="*/ 9174150 h 9355125"/>
              <a:gd name="connsiteX688" fmla="*/ 1503847 w 5124450"/>
              <a:gd name="connsiteY688" fmla="*/ 9176267 h 9355125"/>
              <a:gd name="connsiteX689" fmla="*/ 1501173 w 5124450"/>
              <a:gd name="connsiteY689" fmla="*/ 9177855 h 9355125"/>
              <a:gd name="connsiteX690" fmla="*/ 1495826 w 5124450"/>
              <a:gd name="connsiteY690" fmla="*/ 9181030 h 9355125"/>
              <a:gd name="connsiteX691" fmla="*/ 1491548 w 5124450"/>
              <a:gd name="connsiteY691" fmla="*/ 9184205 h 9355125"/>
              <a:gd name="connsiteX692" fmla="*/ 1487270 w 5124450"/>
              <a:gd name="connsiteY692" fmla="*/ 9188438 h 9355125"/>
              <a:gd name="connsiteX693" fmla="*/ 1481388 w 5124450"/>
              <a:gd name="connsiteY693" fmla="*/ 9193200 h 9355125"/>
              <a:gd name="connsiteX694" fmla="*/ 1478180 w 5124450"/>
              <a:gd name="connsiteY694" fmla="*/ 9194788 h 9355125"/>
              <a:gd name="connsiteX695" fmla="*/ 1475506 w 5124450"/>
              <a:gd name="connsiteY695" fmla="*/ 9196376 h 9355125"/>
              <a:gd name="connsiteX696" fmla="*/ 1472832 w 5124450"/>
              <a:gd name="connsiteY696" fmla="*/ 9197963 h 9355125"/>
              <a:gd name="connsiteX697" fmla="*/ 1471228 w 5124450"/>
              <a:gd name="connsiteY697" fmla="*/ 9197963 h 9355125"/>
              <a:gd name="connsiteX698" fmla="*/ 1468020 w 5124450"/>
              <a:gd name="connsiteY698" fmla="*/ 9195317 h 9355125"/>
              <a:gd name="connsiteX699" fmla="*/ 1465346 w 5124450"/>
              <a:gd name="connsiteY699" fmla="*/ 9192142 h 9355125"/>
              <a:gd name="connsiteX700" fmla="*/ 1462138 w 5124450"/>
              <a:gd name="connsiteY700" fmla="*/ 9186850 h 9355125"/>
              <a:gd name="connsiteX701" fmla="*/ 1459999 w 5124450"/>
              <a:gd name="connsiteY701" fmla="*/ 9181559 h 9355125"/>
              <a:gd name="connsiteX702" fmla="*/ 1458929 w 5124450"/>
              <a:gd name="connsiteY702" fmla="*/ 9176267 h 9355125"/>
              <a:gd name="connsiteX703" fmla="*/ 1457325 w 5124450"/>
              <a:gd name="connsiteY703" fmla="*/ 9170976 h 9355125"/>
              <a:gd name="connsiteX704" fmla="*/ 1457325 w 5124450"/>
              <a:gd name="connsiteY704" fmla="*/ 9166213 h 9355125"/>
              <a:gd name="connsiteX705" fmla="*/ 1458929 w 5124450"/>
              <a:gd name="connsiteY705" fmla="*/ 9161980 h 9355125"/>
              <a:gd name="connsiteX706" fmla="*/ 1458929 w 5124450"/>
              <a:gd name="connsiteY706" fmla="*/ 9159863 h 9355125"/>
              <a:gd name="connsiteX707" fmla="*/ 1459464 w 5124450"/>
              <a:gd name="connsiteY707" fmla="*/ 9156688 h 9355125"/>
              <a:gd name="connsiteX708" fmla="*/ 1459999 w 5124450"/>
              <a:gd name="connsiteY708" fmla="*/ 9154571 h 9355125"/>
              <a:gd name="connsiteX709" fmla="*/ 1461068 w 5124450"/>
              <a:gd name="connsiteY709" fmla="*/ 9151396 h 9355125"/>
              <a:gd name="connsiteX710" fmla="*/ 1463742 w 5124450"/>
              <a:gd name="connsiteY710" fmla="*/ 9146105 h 9355125"/>
              <a:gd name="connsiteX711" fmla="*/ 1467485 w 5124450"/>
              <a:gd name="connsiteY711" fmla="*/ 9142400 h 9355125"/>
              <a:gd name="connsiteX712" fmla="*/ 1471763 w 5124450"/>
              <a:gd name="connsiteY712" fmla="*/ 9138167 h 9355125"/>
              <a:gd name="connsiteX713" fmla="*/ 1476041 w 5124450"/>
              <a:gd name="connsiteY713" fmla="*/ 9136050 h 9355125"/>
              <a:gd name="connsiteX714" fmla="*/ 383117 w 5124450"/>
              <a:gd name="connsiteY714" fmla="*/ 9129700 h 9355125"/>
              <a:gd name="connsiteX715" fmla="*/ 384704 w 5124450"/>
              <a:gd name="connsiteY715" fmla="*/ 9130229 h 9355125"/>
              <a:gd name="connsiteX716" fmla="*/ 386821 w 5124450"/>
              <a:gd name="connsiteY716" fmla="*/ 9131287 h 9355125"/>
              <a:gd name="connsiteX717" fmla="*/ 388409 w 5124450"/>
              <a:gd name="connsiteY717" fmla="*/ 9132346 h 9355125"/>
              <a:gd name="connsiteX718" fmla="*/ 391055 w 5124450"/>
              <a:gd name="connsiteY718" fmla="*/ 9133933 h 9355125"/>
              <a:gd name="connsiteX719" fmla="*/ 393700 w 5124450"/>
              <a:gd name="connsiteY719" fmla="*/ 9137108 h 9355125"/>
              <a:gd name="connsiteX720" fmla="*/ 395817 w 5124450"/>
              <a:gd name="connsiteY720" fmla="*/ 9138167 h 9355125"/>
              <a:gd name="connsiteX721" fmla="*/ 398463 w 5124450"/>
              <a:gd name="connsiteY721" fmla="*/ 9142400 h 9355125"/>
              <a:gd name="connsiteX722" fmla="*/ 401109 w 5124450"/>
              <a:gd name="connsiteY722" fmla="*/ 9147162 h 9355125"/>
              <a:gd name="connsiteX723" fmla="*/ 401638 w 5124450"/>
              <a:gd name="connsiteY723" fmla="*/ 9149279 h 9355125"/>
              <a:gd name="connsiteX724" fmla="*/ 401638 w 5124450"/>
              <a:gd name="connsiteY724" fmla="*/ 9151925 h 9355125"/>
              <a:gd name="connsiteX725" fmla="*/ 401109 w 5124450"/>
              <a:gd name="connsiteY725" fmla="*/ 9154041 h 9355125"/>
              <a:gd name="connsiteX726" fmla="*/ 399521 w 5124450"/>
              <a:gd name="connsiteY726" fmla="*/ 9155629 h 9355125"/>
              <a:gd name="connsiteX727" fmla="*/ 398992 w 5124450"/>
              <a:gd name="connsiteY727" fmla="*/ 9157216 h 9355125"/>
              <a:gd name="connsiteX728" fmla="*/ 396875 w 5124450"/>
              <a:gd name="connsiteY728" fmla="*/ 9158275 h 9355125"/>
              <a:gd name="connsiteX729" fmla="*/ 393700 w 5124450"/>
              <a:gd name="connsiteY729" fmla="*/ 9158804 h 9355125"/>
              <a:gd name="connsiteX730" fmla="*/ 391055 w 5124450"/>
              <a:gd name="connsiteY730" fmla="*/ 9159333 h 9355125"/>
              <a:gd name="connsiteX731" fmla="*/ 384175 w 5124450"/>
              <a:gd name="connsiteY731" fmla="*/ 9159862 h 9355125"/>
              <a:gd name="connsiteX732" fmla="*/ 379413 w 5124450"/>
              <a:gd name="connsiteY732" fmla="*/ 9159862 h 9355125"/>
              <a:gd name="connsiteX733" fmla="*/ 372004 w 5124450"/>
              <a:gd name="connsiteY733" fmla="*/ 9159862 h 9355125"/>
              <a:gd name="connsiteX734" fmla="*/ 365125 w 5124450"/>
              <a:gd name="connsiteY734" fmla="*/ 9159333 h 9355125"/>
              <a:gd name="connsiteX735" fmla="*/ 361421 w 5124450"/>
              <a:gd name="connsiteY735" fmla="*/ 9158804 h 9355125"/>
              <a:gd name="connsiteX736" fmla="*/ 358775 w 5124450"/>
              <a:gd name="connsiteY736" fmla="*/ 9158275 h 9355125"/>
              <a:gd name="connsiteX737" fmla="*/ 355600 w 5124450"/>
              <a:gd name="connsiteY737" fmla="*/ 9157216 h 9355125"/>
              <a:gd name="connsiteX738" fmla="*/ 354013 w 5124450"/>
              <a:gd name="connsiteY738" fmla="*/ 9155629 h 9355125"/>
              <a:gd name="connsiteX739" fmla="*/ 352954 w 5124450"/>
              <a:gd name="connsiteY739" fmla="*/ 9154041 h 9355125"/>
              <a:gd name="connsiteX740" fmla="*/ 352425 w 5124450"/>
              <a:gd name="connsiteY740" fmla="*/ 9151925 h 9355125"/>
              <a:gd name="connsiteX741" fmla="*/ 352425 w 5124450"/>
              <a:gd name="connsiteY741" fmla="*/ 9149279 h 9355125"/>
              <a:gd name="connsiteX742" fmla="*/ 352954 w 5124450"/>
              <a:gd name="connsiteY742" fmla="*/ 9147691 h 9355125"/>
              <a:gd name="connsiteX743" fmla="*/ 354013 w 5124450"/>
              <a:gd name="connsiteY743" fmla="*/ 9145046 h 9355125"/>
              <a:gd name="connsiteX744" fmla="*/ 355071 w 5124450"/>
              <a:gd name="connsiteY744" fmla="*/ 9143987 h 9355125"/>
              <a:gd name="connsiteX745" fmla="*/ 357188 w 5124450"/>
              <a:gd name="connsiteY745" fmla="*/ 9142929 h 9355125"/>
              <a:gd name="connsiteX746" fmla="*/ 358246 w 5124450"/>
              <a:gd name="connsiteY746" fmla="*/ 9142400 h 9355125"/>
              <a:gd name="connsiteX747" fmla="*/ 359833 w 5124450"/>
              <a:gd name="connsiteY747" fmla="*/ 9139225 h 9355125"/>
              <a:gd name="connsiteX748" fmla="*/ 363008 w 5124450"/>
              <a:gd name="connsiteY748" fmla="*/ 9137108 h 9355125"/>
              <a:gd name="connsiteX749" fmla="*/ 365654 w 5124450"/>
              <a:gd name="connsiteY749" fmla="*/ 9134992 h 9355125"/>
              <a:gd name="connsiteX750" fmla="*/ 369359 w 5124450"/>
              <a:gd name="connsiteY750" fmla="*/ 9132875 h 9355125"/>
              <a:gd name="connsiteX751" fmla="*/ 372534 w 5124450"/>
              <a:gd name="connsiteY751" fmla="*/ 9131817 h 9355125"/>
              <a:gd name="connsiteX752" fmla="*/ 376238 w 5124450"/>
              <a:gd name="connsiteY752" fmla="*/ 9130758 h 9355125"/>
              <a:gd name="connsiteX753" fmla="*/ 379942 w 5124450"/>
              <a:gd name="connsiteY753" fmla="*/ 9130229 h 9355125"/>
              <a:gd name="connsiteX754" fmla="*/ 469604 w 5124450"/>
              <a:gd name="connsiteY754" fmla="*/ 9096363 h 9355125"/>
              <a:gd name="connsiteX755" fmla="*/ 478501 w 5124450"/>
              <a:gd name="connsiteY755" fmla="*/ 9100067 h 9355125"/>
              <a:gd name="connsiteX756" fmla="*/ 486351 w 5124450"/>
              <a:gd name="connsiteY756" fmla="*/ 9104300 h 9355125"/>
              <a:gd name="connsiteX757" fmla="*/ 487398 w 5124450"/>
              <a:gd name="connsiteY757" fmla="*/ 9105888 h 9355125"/>
              <a:gd name="connsiteX758" fmla="*/ 488968 w 5124450"/>
              <a:gd name="connsiteY758" fmla="*/ 9108534 h 9355125"/>
              <a:gd name="connsiteX759" fmla="*/ 489491 w 5124450"/>
              <a:gd name="connsiteY759" fmla="*/ 9110650 h 9355125"/>
              <a:gd name="connsiteX760" fmla="*/ 490015 w 5124450"/>
              <a:gd name="connsiteY760" fmla="*/ 9113296 h 9355125"/>
              <a:gd name="connsiteX761" fmla="*/ 490538 w 5124450"/>
              <a:gd name="connsiteY761" fmla="*/ 9118059 h 9355125"/>
              <a:gd name="connsiteX762" fmla="*/ 490538 w 5124450"/>
              <a:gd name="connsiteY762" fmla="*/ 9121234 h 9355125"/>
              <a:gd name="connsiteX763" fmla="*/ 490015 w 5124450"/>
              <a:gd name="connsiteY763" fmla="*/ 9125467 h 9355125"/>
              <a:gd name="connsiteX764" fmla="*/ 487921 w 5124450"/>
              <a:gd name="connsiteY764" fmla="*/ 9129700 h 9355125"/>
              <a:gd name="connsiteX765" fmla="*/ 485304 w 5124450"/>
              <a:gd name="connsiteY765" fmla="*/ 9133934 h 9355125"/>
              <a:gd name="connsiteX766" fmla="*/ 482164 w 5124450"/>
              <a:gd name="connsiteY766" fmla="*/ 9138167 h 9355125"/>
              <a:gd name="connsiteX767" fmla="*/ 480071 w 5124450"/>
              <a:gd name="connsiteY767" fmla="*/ 9139226 h 9355125"/>
              <a:gd name="connsiteX768" fmla="*/ 476931 w 5124450"/>
              <a:gd name="connsiteY768" fmla="*/ 9141342 h 9355125"/>
              <a:gd name="connsiteX769" fmla="*/ 473791 w 5124450"/>
              <a:gd name="connsiteY769" fmla="*/ 9142400 h 9355125"/>
              <a:gd name="connsiteX770" fmla="*/ 469081 w 5124450"/>
              <a:gd name="connsiteY770" fmla="*/ 9143459 h 9355125"/>
              <a:gd name="connsiteX771" fmla="*/ 464894 w 5124450"/>
              <a:gd name="connsiteY771" fmla="*/ 9143988 h 9355125"/>
              <a:gd name="connsiteX772" fmla="*/ 460184 w 5124450"/>
              <a:gd name="connsiteY772" fmla="*/ 9143988 h 9355125"/>
              <a:gd name="connsiteX773" fmla="*/ 457043 w 5124450"/>
              <a:gd name="connsiteY773" fmla="*/ 9143459 h 9355125"/>
              <a:gd name="connsiteX774" fmla="*/ 453380 w 5124450"/>
              <a:gd name="connsiteY774" fmla="*/ 9142400 h 9355125"/>
              <a:gd name="connsiteX775" fmla="*/ 451810 w 5124450"/>
              <a:gd name="connsiteY775" fmla="*/ 9141871 h 9355125"/>
              <a:gd name="connsiteX776" fmla="*/ 449717 w 5124450"/>
              <a:gd name="connsiteY776" fmla="*/ 9141342 h 9355125"/>
              <a:gd name="connsiteX777" fmla="*/ 448670 w 5124450"/>
              <a:gd name="connsiteY777" fmla="*/ 9139226 h 9355125"/>
              <a:gd name="connsiteX778" fmla="*/ 447623 w 5124450"/>
              <a:gd name="connsiteY778" fmla="*/ 9137638 h 9355125"/>
              <a:gd name="connsiteX779" fmla="*/ 445530 w 5124450"/>
              <a:gd name="connsiteY779" fmla="*/ 9133405 h 9355125"/>
              <a:gd name="connsiteX780" fmla="*/ 445006 w 5124450"/>
              <a:gd name="connsiteY780" fmla="*/ 9129700 h 9355125"/>
              <a:gd name="connsiteX781" fmla="*/ 443436 w 5124450"/>
              <a:gd name="connsiteY781" fmla="*/ 9127584 h 9355125"/>
              <a:gd name="connsiteX782" fmla="*/ 442913 w 5124450"/>
              <a:gd name="connsiteY782" fmla="*/ 9125467 h 9355125"/>
              <a:gd name="connsiteX783" fmla="*/ 442913 w 5124450"/>
              <a:gd name="connsiteY783" fmla="*/ 9122292 h 9355125"/>
              <a:gd name="connsiteX784" fmla="*/ 443436 w 5124450"/>
              <a:gd name="connsiteY784" fmla="*/ 9119646 h 9355125"/>
              <a:gd name="connsiteX785" fmla="*/ 443960 w 5124450"/>
              <a:gd name="connsiteY785" fmla="*/ 9114884 h 9355125"/>
              <a:gd name="connsiteX786" fmla="*/ 445006 w 5124450"/>
              <a:gd name="connsiteY786" fmla="*/ 9113296 h 9355125"/>
              <a:gd name="connsiteX787" fmla="*/ 447100 w 5124450"/>
              <a:gd name="connsiteY787" fmla="*/ 9109592 h 9355125"/>
              <a:gd name="connsiteX788" fmla="*/ 449193 w 5124450"/>
              <a:gd name="connsiteY788" fmla="*/ 9106946 h 9355125"/>
              <a:gd name="connsiteX789" fmla="*/ 452333 w 5124450"/>
              <a:gd name="connsiteY789" fmla="*/ 9103771 h 9355125"/>
              <a:gd name="connsiteX790" fmla="*/ 455997 w 5124450"/>
              <a:gd name="connsiteY790" fmla="*/ 9101655 h 9355125"/>
              <a:gd name="connsiteX791" fmla="*/ 459137 w 5124450"/>
              <a:gd name="connsiteY791" fmla="*/ 9099009 h 9355125"/>
              <a:gd name="connsiteX792" fmla="*/ 463324 w 5124450"/>
              <a:gd name="connsiteY792" fmla="*/ 9097421 h 9355125"/>
              <a:gd name="connsiteX793" fmla="*/ 466987 w 5124450"/>
              <a:gd name="connsiteY793" fmla="*/ 9096892 h 9355125"/>
              <a:gd name="connsiteX794" fmla="*/ 1556410 w 5124450"/>
              <a:gd name="connsiteY794" fmla="*/ 9093117 h 9355125"/>
              <a:gd name="connsiteX795" fmla="*/ 1556280 w 5124450"/>
              <a:gd name="connsiteY795" fmla="*/ 9093189 h 9355125"/>
              <a:gd name="connsiteX796" fmla="*/ 1556061 w 5124450"/>
              <a:gd name="connsiteY796" fmla="*/ 9093408 h 9355125"/>
              <a:gd name="connsiteX797" fmla="*/ 1617228 w 5124450"/>
              <a:gd name="connsiteY797" fmla="*/ 9091083 h 9355125"/>
              <a:gd name="connsiteX798" fmla="*/ 1617020 w 5124450"/>
              <a:gd name="connsiteY798" fmla="*/ 9091256 h 9355125"/>
              <a:gd name="connsiteX799" fmla="*/ 1617101 w 5124450"/>
              <a:gd name="connsiteY799" fmla="*/ 9091210 h 9355125"/>
              <a:gd name="connsiteX800" fmla="*/ 1502047 w 5124450"/>
              <a:gd name="connsiteY800" fmla="*/ 9086838 h 9355125"/>
              <a:gd name="connsiteX801" fmla="*/ 1506224 w 5124450"/>
              <a:gd name="connsiteY801" fmla="*/ 9087367 h 9355125"/>
              <a:gd name="connsiteX802" fmla="*/ 1511969 w 5124450"/>
              <a:gd name="connsiteY802" fmla="*/ 9088955 h 9355125"/>
              <a:gd name="connsiteX803" fmla="*/ 1517191 w 5124450"/>
              <a:gd name="connsiteY803" fmla="*/ 9091600 h 9355125"/>
              <a:gd name="connsiteX804" fmla="*/ 1521891 w 5124450"/>
              <a:gd name="connsiteY804" fmla="*/ 9094776 h 9355125"/>
              <a:gd name="connsiteX805" fmla="*/ 1522413 w 5124450"/>
              <a:gd name="connsiteY805" fmla="*/ 9096892 h 9355125"/>
              <a:gd name="connsiteX806" fmla="*/ 1522413 w 5124450"/>
              <a:gd name="connsiteY806" fmla="*/ 9099538 h 9355125"/>
              <a:gd name="connsiteX807" fmla="*/ 1521891 w 5124450"/>
              <a:gd name="connsiteY807" fmla="*/ 9103242 h 9355125"/>
              <a:gd name="connsiteX808" fmla="*/ 1520846 w 5124450"/>
              <a:gd name="connsiteY808" fmla="*/ 9106417 h 9355125"/>
              <a:gd name="connsiteX809" fmla="*/ 1517191 w 5124450"/>
              <a:gd name="connsiteY809" fmla="*/ 9113826 h 9355125"/>
              <a:gd name="connsiteX810" fmla="*/ 1513535 w 5124450"/>
              <a:gd name="connsiteY810" fmla="*/ 9119117 h 9355125"/>
              <a:gd name="connsiteX811" fmla="*/ 1507269 w 5124450"/>
              <a:gd name="connsiteY811" fmla="*/ 9121763 h 9355125"/>
              <a:gd name="connsiteX812" fmla="*/ 1500480 w 5124450"/>
              <a:gd name="connsiteY812" fmla="*/ 9124409 h 9355125"/>
              <a:gd name="connsiteX813" fmla="*/ 1497347 w 5124450"/>
              <a:gd name="connsiteY813" fmla="*/ 9124938 h 9355125"/>
              <a:gd name="connsiteX814" fmla="*/ 1494736 w 5124450"/>
              <a:gd name="connsiteY814" fmla="*/ 9124938 h 9355125"/>
              <a:gd name="connsiteX815" fmla="*/ 1491603 w 5124450"/>
              <a:gd name="connsiteY815" fmla="*/ 9124409 h 9355125"/>
              <a:gd name="connsiteX816" fmla="*/ 1490036 w 5124450"/>
              <a:gd name="connsiteY816" fmla="*/ 9122821 h 9355125"/>
              <a:gd name="connsiteX817" fmla="*/ 1487425 w 5124450"/>
              <a:gd name="connsiteY817" fmla="*/ 9120176 h 9355125"/>
              <a:gd name="connsiteX818" fmla="*/ 1484814 w 5124450"/>
              <a:gd name="connsiteY818" fmla="*/ 9116471 h 9355125"/>
              <a:gd name="connsiteX819" fmla="*/ 1483247 w 5124450"/>
              <a:gd name="connsiteY819" fmla="*/ 9113826 h 9355125"/>
              <a:gd name="connsiteX820" fmla="*/ 1482725 w 5124450"/>
              <a:gd name="connsiteY820" fmla="*/ 9110650 h 9355125"/>
              <a:gd name="connsiteX821" fmla="*/ 1483247 w 5124450"/>
              <a:gd name="connsiteY821" fmla="*/ 9108005 h 9355125"/>
              <a:gd name="connsiteX822" fmla="*/ 1484292 w 5124450"/>
              <a:gd name="connsiteY822" fmla="*/ 9104300 h 9355125"/>
              <a:gd name="connsiteX823" fmla="*/ 1486380 w 5124450"/>
              <a:gd name="connsiteY823" fmla="*/ 9100596 h 9355125"/>
              <a:gd name="connsiteX824" fmla="*/ 1489514 w 5124450"/>
              <a:gd name="connsiteY824" fmla="*/ 9097421 h 9355125"/>
              <a:gd name="connsiteX825" fmla="*/ 1492125 w 5124450"/>
              <a:gd name="connsiteY825" fmla="*/ 9093717 h 9355125"/>
              <a:gd name="connsiteX826" fmla="*/ 1495780 w 5124450"/>
              <a:gd name="connsiteY826" fmla="*/ 9091071 h 9355125"/>
              <a:gd name="connsiteX827" fmla="*/ 1498914 w 5124450"/>
              <a:gd name="connsiteY827" fmla="*/ 9088426 h 9355125"/>
              <a:gd name="connsiteX828" fmla="*/ 417715 w 5124450"/>
              <a:gd name="connsiteY828" fmla="*/ 9082075 h 9355125"/>
              <a:gd name="connsiteX829" fmla="*/ 419909 w 5124450"/>
              <a:gd name="connsiteY829" fmla="*/ 9082075 h 9355125"/>
              <a:gd name="connsiteX830" fmla="*/ 422651 w 5124450"/>
              <a:gd name="connsiteY830" fmla="*/ 9082075 h 9355125"/>
              <a:gd name="connsiteX831" fmla="*/ 424844 w 5124450"/>
              <a:gd name="connsiteY831" fmla="*/ 9082604 h 9355125"/>
              <a:gd name="connsiteX832" fmla="*/ 426490 w 5124450"/>
              <a:gd name="connsiteY832" fmla="*/ 9083662 h 9355125"/>
              <a:gd name="connsiteX833" fmla="*/ 427038 w 5124450"/>
              <a:gd name="connsiteY833" fmla="*/ 9084192 h 9355125"/>
              <a:gd name="connsiteX834" fmla="*/ 427038 w 5124450"/>
              <a:gd name="connsiteY834" fmla="*/ 9085779 h 9355125"/>
              <a:gd name="connsiteX835" fmla="*/ 427038 w 5124450"/>
              <a:gd name="connsiteY835" fmla="*/ 9086838 h 9355125"/>
              <a:gd name="connsiteX836" fmla="*/ 426490 w 5124450"/>
              <a:gd name="connsiteY836" fmla="*/ 9087896 h 9355125"/>
              <a:gd name="connsiteX837" fmla="*/ 425393 w 5124450"/>
              <a:gd name="connsiteY837" fmla="*/ 9091071 h 9355125"/>
              <a:gd name="connsiteX838" fmla="*/ 423747 w 5124450"/>
              <a:gd name="connsiteY838" fmla="*/ 9093717 h 9355125"/>
              <a:gd name="connsiteX839" fmla="*/ 419909 w 5124450"/>
              <a:gd name="connsiteY839" fmla="*/ 9099538 h 9355125"/>
              <a:gd name="connsiteX840" fmla="*/ 417715 w 5124450"/>
              <a:gd name="connsiteY840" fmla="*/ 9103771 h 9355125"/>
              <a:gd name="connsiteX841" fmla="*/ 417715 w 5124450"/>
              <a:gd name="connsiteY841" fmla="*/ 9108004 h 9355125"/>
              <a:gd name="connsiteX842" fmla="*/ 417166 w 5124450"/>
              <a:gd name="connsiteY842" fmla="*/ 9111708 h 9355125"/>
              <a:gd name="connsiteX843" fmla="*/ 417166 w 5124450"/>
              <a:gd name="connsiteY843" fmla="*/ 9114354 h 9355125"/>
              <a:gd name="connsiteX844" fmla="*/ 415521 w 5124450"/>
              <a:gd name="connsiteY844" fmla="*/ 9116471 h 9355125"/>
              <a:gd name="connsiteX845" fmla="*/ 414424 w 5124450"/>
              <a:gd name="connsiteY845" fmla="*/ 9118588 h 9355125"/>
              <a:gd name="connsiteX846" fmla="*/ 413328 w 5124450"/>
              <a:gd name="connsiteY846" fmla="*/ 9120175 h 9355125"/>
              <a:gd name="connsiteX847" fmla="*/ 409489 w 5124450"/>
              <a:gd name="connsiteY847" fmla="*/ 9119646 h 9355125"/>
              <a:gd name="connsiteX848" fmla="*/ 405650 w 5124450"/>
              <a:gd name="connsiteY848" fmla="*/ 9117529 h 9355125"/>
              <a:gd name="connsiteX849" fmla="*/ 402908 w 5124450"/>
              <a:gd name="connsiteY849" fmla="*/ 9116471 h 9355125"/>
              <a:gd name="connsiteX850" fmla="*/ 401811 w 5124450"/>
              <a:gd name="connsiteY850" fmla="*/ 9114883 h 9355125"/>
              <a:gd name="connsiteX851" fmla="*/ 400714 w 5124450"/>
              <a:gd name="connsiteY851" fmla="*/ 9113825 h 9355125"/>
              <a:gd name="connsiteX852" fmla="*/ 400714 w 5124450"/>
              <a:gd name="connsiteY852" fmla="*/ 9111708 h 9355125"/>
              <a:gd name="connsiteX853" fmla="*/ 398520 w 5124450"/>
              <a:gd name="connsiteY853" fmla="*/ 9110121 h 9355125"/>
              <a:gd name="connsiteX854" fmla="*/ 397972 w 5124450"/>
              <a:gd name="connsiteY854" fmla="*/ 9108533 h 9355125"/>
              <a:gd name="connsiteX855" fmla="*/ 397423 w 5124450"/>
              <a:gd name="connsiteY855" fmla="*/ 9105888 h 9355125"/>
              <a:gd name="connsiteX856" fmla="*/ 396875 w 5124450"/>
              <a:gd name="connsiteY856" fmla="*/ 9104300 h 9355125"/>
              <a:gd name="connsiteX857" fmla="*/ 397423 w 5124450"/>
              <a:gd name="connsiteY857" fmla="*/ 9102183 h 9355125"/>
              <a:gd name="connsiteX858" fmla="*/ 397972 w 5124450"/>
              <a:gd name="connsiteY858" fmla="*/ 9099538 h 9355125"/>
              <a:gd name="connsiteX859" fmla="*/ 398520 w 5124450"/>
              <a:gd name="connsiteY859" fmla="*/ 9097950 h 9355125"/>
              <a:gd name="connsiteX860" fmla="*/ 400714 w 5124450"/>
              <a:gd name="connsiteY860" fmla="*/ 9096362 h 9355125"/>
              <a:gd name="connsiteX861" fmla="*/ 404553 w 5124450"/>
              <a:gd name="connsiteY861" fmla="*/ 9089483 h 9355125"/>
              <a:gd name="connsiteX862" fmla="*/ 408940 w 5124450"/>
              <a:gd name="connsiteY862" fmla="*/ 9083662 h 9355125"/>
              <a:gd name="connsiteX863" fmla="*/ 412779 w 5124450"/>
              <a:gd name="connsiteY863" fmla="*/ 9083133 h 9355125"/>
              <a:gd name="connsiteX864" fmla="*/ 1671126 w 5124450"/>
              <a:gd name="connsiteY864" fmla="*/ 9058834 h 9355125"/>
              <a:gd name="connsiteX865" fmla="*/ 1667405 w 5124450"/>
              <a:gd name="connsiteY865" fmla="*/ 9064621 h 9355125"/>
              <a:gd name="connsiteX866" fmla="*/ 1664639 w 5124450"/>
              <a:gd name="connsiteY866" fmla="*/ 9070614 h 9355125"/>
              <a:gd name="connsiteX867" fmla="*/ 1664710 w 5124450"/>
              <a:gd name="connsiteY867" fmla="*/ 9070583 h 9355125"/>
              <a:gd name="connsiteX868" fmla="*/ 1667884 w 5124450"/>
              <a:gd name="connsiteY868" fmla="*/ 9064236 h 9355125"/>
              <a:gd name="connsiteX869" fmla="*/ 444568 w 5124450"/>
              <a:gd name="connsiteY869" fmla="*/ 9053500 h 9355125"/>
              <a:gd name="connsiteX870" fmla="*/ 451544 w 5124450"/>
              <a:gd name="connsiteY870" fmla="*/ 9053500 h 9355125"/>
              <a:gd name="connsiteX871" fmla="*/ 459593 w 5124450"/>
              <a:gd name="connsiteY871" fmla="*/ 9053500 h 9355125"/>
              <a:gd name="connsiteX872" fmla="*/ 466569 w 5124450"/>
              <a:gd name="connsiteY872" fmla="*/ 9053500 h 9355125"/>
              <a:gd name="connsiteX873" fmla="*/ 471935 w 5124450"/>
              <a:gd name="connsiteY873" fmla="*/ 9053500 h 9355125"/>
              <a:gd name="connsiteX874" fmla="*/ 473008 w 5124450"/>
              <a:gd name="connsiteY874" fmla="*/ 9055088 h 9355125"/>
              <a:gd name="connsiteX875" fmla="*/ 474618 w 5124450"/>
              <a:gd name="connsiteY875" fmla="*/ 9056675 h 9355125"/>
              <a:gd name="connsiteX876" fmla="*/ 475692 w 5124450"/>
              <a:gd name="connsiteY876" fmla="*/ 9059321 h 9355125"/>
              <a:gd name="connsiteX877" fmla="*/ 476765 w 5124450"/>
              <a:gd name="connsiteY877" fmla="*/ 9061967 h 9355125"/>
              <a:gd name="connsiteX878" fmla="*/ 477838 w 5124450"/>
              <a:gd name="connsiteY878" fmla="*/ 9064612 h 9355125"/>
              <a:gd name="connsiteX879" fmla="*/ 477838 w 5124450"/>
              <a:gd name="connsiteY879" fmla="*/ 9066729 h 9355125"/>
              <a:gd name="connsiteX880" fmla="*/ 476765 w 5124450"/>
              <a:gd name="connsiteY880" fmla="*/ 9068317 h 9355125"/>
              <a:gd name="connsiteX881" fmla="*/ 475692 w 5124450"/>
              <a:gd name="connsiteY881" fmla="*/ 9070433 h 9355125"/>
              <a:gd name="connsiteX882" fmla="*/ 474082 w 5124450"/>
              <a:gd name="connsiteY882" fmla="*/ 9071492 h 9355125"/>
              <a:gd name="connsiteX883" fmla="*/ 470862 w 5124450"/>
              <a:gd name="connsiteY883" fmla="*/ 9072021 h 9355125"/>
              <a:gd name="connsiteX884" fmla="*/ 468179 w 5124450"/>
              <a:gd name="connsiteY884" fmla="*/ 9072550 h 9355125"/>
              <a:gd name="connsiteX885" fmla="*/ 464423 w 5124450"/>
              <a:gd name="connsiteY885" fmla="*/ 9072550 h 9355125"/>
              <a:gd name="connsiteX886" fmla="*/ 461203 w 5124450"/>
              <a:gd name="connsiteY886" fmla="*/ 9072550 h 9355125"/>
              <a:gd name="connsiteX887" fmla="*/ 457983 w 5124450"/>
              <a:gd name="connsiteY887" fmla="*/ 9072021 h 9355125"/>
              <a:gd name="connsiteX888" fmla="*/ 455837 w 5124450"/>
              <a:gd name="connsiteY888" fmla="*/ 9071492 h 9355125"/>
              <a:gd name="connsiteX889" fmla="*/ 453153 w 5124450"/>
              <a:gd name="connsiteY889" fmla="*/ 9070433 h 9355125"/>
              <a:gd name="connsiteX890" fmla="*/ 451544 w 5124450"/>
              <a:gd name="connsiteY890" fmla="*/ 9070433 h 9355125"/>
              <a:gd name="connsiteX891" fmla="*/ 448861 w 5124450"/>
              <a:gd name="connsiteY891" fmla="*/ 9069375 h 9355125"/>
              <a:gd name="connsiteX892" fmla="*/ 446714 w 5124450"/>
              <a:gd name="connsiteY892" fmla="*/ 9067788 h 9355125"/>
              <a:gd name="connsiteX893" fmla="*/ 445104 w 5124450"/>
              <a:gd name="connsiteY893" fmla="*/ 9066729 h 9355125"/>
              <a:gd name="connsiteX894" fmla="*/ 442421 w 5124450"/>
              <a:gd name="connsiteY894" fmla="*/ 9065142 h 9355125"/>
              <a:gd name="connsiteX895" fmla="*/ 441348 w 5124450"/>
              <a:gd name="connsiteY895" fmla="*/ 9063554 h 9355125"/>
              <a:gd name="connsiteX896" fmla="*/ 440275 w 5124450"/>
              <a:gd name="connsiteY896" fmla="*/ 9061438 h 9355125"/>
              <a:gd name="connsiteX897" fmla="*/ 439738 w 5124450"/>
              <a:gd name="connsiteY897" fmla="*/ 9060379 h 9355125"/>
              <a:gd name="connsiteX898" fmla="*/ 440275 w 5124450"/>
              <a:gd name="connsiteY898" fmla="*/ 9059850 h 9355125"/>
              <a:gd name="connsiteX899" fmla="*/ 441884 w 5124450"/>
              <a:gd name="connsiteY899" fmla="*/ 9058262 h 9355125"/>
              <a:gd name="connsiteX900" fmla="*/ 444031 w 5124450"/>
              <a:gd name="connsiteY900" fmla="*/ 9056146 h 9355125"/>
              <a:gd name="connsiteX901" fmla="*/ 263268 w 5124450"/>
              <a:gd name="connsiteY901" fmla="*/ 9053500 h 9355125"/>
              <a:gd name="connsiteX902" fmla="*/ 265929 w 5124450"/>
              <a:gd name="connsiteY902" fmla="*/ 9054553 h 9355125"/>
              <a:gd name="connsiteX903" fmla="*/ 269122 w 5124450"/>
              <a:gd name="connsiteY903" fmla="*/ 9056131 h 9355125"/>
              <a:gd name="connsiteX904" fmla="*/ 272314 w 5124450"/>
              <a:gd name="connsiteY904" fmla="*/ 9058763 h 9355125"/>
              <a:gd name="connsiteX905" fmla="*/ 275507 w 5124450"/>
              <a:gd name="connsiteY905" fmla="*/ 9061394 h 9355125"/>
              <a:gd name="connsiteX906" fmla="*/ 281893 w 5124450"/>
              <a:gd name="connsiteY906" fmla="*/ 9067710 h 9355125"/>
              <a:gd name="connsiteX907" fmla="*/ 288278 w 5124450"/>
              <a:gd name="connsiteY907" fmla="*/ 9073499 h 9355125"/>
              <a:gd name="connsiteX908" fmla="*/ 291471 w 5124450"/>
              <a:gd name="connsiteY908" fmla="*/ 9076130 h 9355125"/>
              <a:gd name="connsiteX909" fmla="*/ 294664 w 5124450"/>
              <a:gd name="connsiteY909" fmla="*/ 9077183 h 9355125"/>
              <a:gd name="connsiteX910" fmla="*/ 297856 w 5124450"/>
              <a:gd name="connsiteY910" fmla="*/ 9077709 h 9355125"/>
              <a:gd name="connsiteX911" fmla="*/ 301581 w 5124450"/>
              <a:gd name="connsiteY911" fmla="*/ 9077709 h 9355125"/>
              <a:gd name="connsiteX912" fmla="*/ 301581 w 5124450"/>
              <a:gd name="connsiteY912" fmla="*/ 9079288 h 9355125"/>
              <a:gd name="connsiteX913" fmla="*/ 302113 w 5124450"/>
              <a:gd name="connsiteY913" fmla="*/ 9080867 h 9355125"/>
              <a:gd name="connsiteX914" fmla="*/ 302645 w 5124450"/>
              <a:gd name="connsiteY914" fmla="*/ 9082446 h 9355125"/>
              <a:gd name="connsiteX915" fmla="*/ 303710 w 5124450"/>
              <a:gd name="connsiteY915" fmla="*/ 9083498 h 9355125"/>
              <a:gd name="connsiteX916" fmla="*/ 304774 w 5124450"/>
              <a:gd name="connsiteY916" fmla="*/ 9084025 h 9355125"/>
              <a:gd name="connsiteX917" fmla="*/ 306370 w 5124450"/>
              <a:gd name="connsiteY917" fmla="*/ 9085604 h 9355125"/>
              <a:gd name="connsiteX918" fmla="*/ 307967 w 5124450"/>
              <a:gd name="connsiteY918" fmla="*/ 9086130 h 9355125"/>
              <a:gd name="connsiteX919" fmla="*/ 309563 w 5124450"/>
              <a:gd name="connsiteY919" fmla="*/ 9086130 h 9355125"/>
              <a:gd name="connsiteX920" fmla="*/ 309031 w 5124450"/>
              <a:gd name="connsiteY920" fmla="*/ 9089814 h 9355125"/>
              <a:gd name="connsiteX921" fmla="*/ 307967 w 5124450"/>
              <a:gd name="connsiteY921" fmla="*/ 9095603 h 9355125"/>
              <a:gd name="connsiteX922" fmla="*/ 305838 w 5124450"/>
              <a:gd name="connsiteY922" fmla="*/ 9101392 h 9355125"/>
              <a:gd name="connsiteX923" fmla="*/ 305306 w 5124450"/>
              <a:gd name="connsiteY923" fmla="*/ 9106129 h 9355125"/>
              <a:gd name="connsiteX924" fmla="*/ 307967 w 5124450"/>
              <a:gd name="connsiteY924" fmla="*/ 9111918 h 9355125"/>
              <a:gd name="connsiteX925" fmla="*/ 309563 w 5124450"/>
              <a:gd name="connsiteY925" fmla="*/ 9117707 h 9355125"/>
              <a:gd name="connsiteX926" fmla="*/ 309563 w 5124450"/>
              <a:gd name="connsiteY926" fmla="*/ 9123496 h 9355125"/>
              <a:gd name="connsiteX927" fmla="*/ 309563 w 5124450"/>
              <a:gd name="connsiteY927" fmla="*/ 9126128 h 9355125"/>
              <a:gd name="connsiteX928" fmla="*/ 309563 w 5124450"/>
              <a:gd name="connsiteY928" fmla="*/ 9133496 h 9355125"/>
              <a:gd name="connsiteX929" fmla="*/ 309563 w 5124450"/>
              <a:gd name="connsiteY929" fmla="*/ 9138232 h 9355125"/>
              <a:gd name="connsiteX930" fmla="*/ 307967 w 5124450"/>
              <a:gd name="connsiteY930" fmla="*/ 9145600 h 9355125"/>
              <a:gd name="connsiteX931" fmla="*/ 305306 w 5124450"/>
              <a:gd name="connsiteY931" fmla="*/ 9150337 h 9355125"/>
              <a:gd name="connsiteX932" fmla="*/ 303710 w 5124450"/>
              <a:gd name="connsiteY932" fmla="*/ 9149811 h 9355125"/>
              <a:gd name="connsiteX933" fmla="*/ 302113 w 5124450"/>
              <a:gd name="connsiteY933" fmla="*/ 9149284 h 9355125"/>
              <a:gd name="connsiteX934" fmla="*/ 300517 w 5124450"/>
              <a:gd name="connsiteY934" fmla="*/ 9147706 h 9355125"/>
              <a:gd name="connsiteX935" fmla="*/ 298921 w 5124450"/>
              <a:gd name="connsiteY935" fmla="*/ 9145600 h 9355125"/>
              <a:gd name="connsiteX936" fmla="*/ 296260 w 5124450"/>
              <a:gd name="connsiteY936" fmla="*/ 9141916 h 9355125"/>
              <a:gd name="connsiteX937" fmla="*/ 292535 w 5124450"/>
              <a:gd name="connsiteY937" fmla="*/ 9138232 h 9355125"/>
              <a:gd name="connsiteX938" fmla="*/ 290939 w 5124450"/>
              <a:gd name="connsiteY938" fmla="*/ 9138759 h 9355125"/>
              <a:gd name="connsiteX939" fmla="*/ 285617 w 5124450"/>
              <a:gd name="connsiteY939" fmla="*/ 9139811 h 9355125"/>
              <a:gd name="connsiteX940" fmla="*/ 282957 w 5124450"/>
              <a:gd name="connsiteY940" fmla="*/ 9139811 h 9355125"/>
              <a:gd name="connsiteX941" fmla="*/ 280296 w 5124450"/>
              <a:gd name="connsiteY941" fmla="*/ 9139811 h 9355125"/>
              <a:gd name="connsiteX942" fmla="*/ 277636 w 5124450"/>
              <a:gd name="connsiteY942" fmla="*/ 9139285 h 9355125"/>
              <a:gd name="connsiteX943" fmla="*/ 275507 w 5124450"/>
              <a:gd name="connsiteY943" fmla="*/ 9138232 h 9355125"/>
              <a:gd name="connsiteX944" fmla="*/ 274443 w 5124450"/>
              <a:gd name="connsiteY944" fmla="*/ 9138232 h 9355125"/>
              <a:gd name="connsiteX945" fmla="*/ 270718 w 5124450"/>
              <a:gd name="connsiteY945" fmla="*/ 9137706 h 9355125"/>
              <a:gd name="connsiteX946" fmla="*/ 269122 w 5124450"/>
              <a:gd name="connsiteY946" fmla="*/ 9137180 h 9355125"/>
              <a:gd name="connsiteX947" fmla="*/ 266461 w 5124450"/>
              <a:gd name="connsiteY947" fmla="*/ 9136654 h 9355125"/>
              <a:gd name="connsiteX948" fmla="*/ 264865 w 5124450"/>
              <a:gd name="connsiteY948" fmla="*/ 9135601 h 9355125"/>
              <a:gd name="connsiteX949" fmla="*/ 263268 w 5124450"/>
              <a:gd name="connsiteY949" fmla="*/ 9134022 h 9355125"/>
              <a:gd name="connsiteX950" fmla="*/ 260608 w 5124450"/>
              <a:gd name="connsiteY950" fmla="*/ 9126128 h 9355125"/>
              <a:gd name="connsiteX951" fmla="*/ 258479 w 5124450"/>
              <a:gd name="connsiteY951" fmla="*/ 9117707 h 9355125"/>
              <a:gd name="connsiteX952" fmla="*/ 257947 w 5124450"/>
              <a:gd name="connsiteY952" fmla="*/ 9114549 h 9355125"/>
              <a:gd name="connsiteX953" fmla="*/ 255819 w 5124450"/>
              <a:gd name="connsiteY953" fmla="*/ 9110865 h 9355125"/>
              <a:gd name="connsiteX954" fmla="*/ 254754 w 5124450"/>
              <a:gd name="connsiteY954" fmla="*/ 9109287 h 9355125"/>
              <a:gd name="connsiteX955" fmla="*/ 253158 w 5124450"/>
              <a:gd name="connsiteY955" fmla="*/ 9107708 h 9355125"/>
              <a:gd name="connsiteX956" fmla="*/ 251562 w 5124450"/>
              <a:gd name="connsiteY956" fmla="*/ 9106129 h 9355125"/>
              <a:gd name="connsiteX957" fmla="*/ 249965 w 5124450"/>
              <a:gd name="connsiteY957" fmla="*/ 9106129 h 9355125"/>
              <a:gd name="connsiteX958" fmla="*/ 241451 w 5124450"/>
              <a:gd name="connsiteY958" fmla="*/ 9102445 h 9355125"/>
              <a:gd name="connsiteX959" fmla="*/ 232937 w 5124450"/>
              <a:gd name="connsiteY959" fmla="*/ 9098234 h 9355125"/>
              <a:gd name="connsiteX960" fmla="*/ 228680 w 5124450"/>
              <a:gd name="connsiteY960" fmla="*/ 9097708 h 9355125"/>
              <a:gd name="connsiteX961" fmla="*/ 224955 w 5124450"/>
              <a:gd name="connsiteY961" fmla="*/ 9095077 h 9355125"/>
              <a:gd name="connsiteX962" fmla="*/ 222827 w 5124450"/>
              <a:gd name="connsiteY962" fmla="*/ 9094024 h 9355125"/>
              <a:gd name="connsiteX963" fmla="*/ 221231 w 5124450"/>
              <a:gd name="connsiteY963" fmla="*/ 9092972 h 9355125"/>
              <a:gd name="connsiteX964" fmla="*/ 220698 w 5124450"/>
              <a:gd name="connsiteY964" fmla="*/ 9091919 h 9355125"/>
              <a:gd name="connsiteX965" fmla="*/ 220166 w 5124450"/>
              <a:gd name="connsiteY965" fmla="*/ 9089814 h 9355125"/>
              <a:gd name="connsiteX966" fmla="*/ 216974 w 5124450"/>
              <a:gd name="connsiteY966" fmla="*/ 9086656 h 9355125"/>
              <a:gd name="connsiteX967" fmla="*/ 214845 w 5124450"/>
              <a:gd name="connsiteY967" fmla="*/ 9081920 h 9355125"/>
              <a:gd name="connsiteX968" fmla="*/ 214313 w 5124450"/>
              <a:gd name="connsiteY968" fmla="*/ 9079288 h 9355125"/>
              <a:gd name="connsiteX969" fmla="*/ 214313 w 5124450"/>
              <a:gd name="connsiteY969" fmla="*/ 9077183 h 9355125"/>
              <a:gd name="connsiteX970" fmla="*/ 214845 w 5124450"/>
              <a:gd name="connsiteY970" fmla="*/ 9075604 h 9355125"/>
              <a:gd name="connsiteX971" fmla="*/ 215909 w 5124450"/>
              <a:gd name="connsiteY971" fmla="*/ 9073499 h 9355125"/>
              <a:gd name="connsiteX972" fmla="*/ 216441 w 5124450"/>
              <a:gd name="connsiteY972" fmla="*/ 9072973 h 9355125"/>
              <a:gd name="connsiteX973" fmla="*/ 218570 w 5124450"/>
              <a:gd name="connsiteY973" fmla="*/ 9071920 h 9355125"/>
              <a:gd name="connsiteX974" fmla="*/ 221231 w 5124450"/>
              <a:gd name="connsiteY974" fmla="*/ 9070341 h 9355125"/>
              <a:gd name="connsiteX975" fmla="*/ 224423 w 5124450"/>
              <a:gd name="connsiteY975" fmla="*/ 9069815 h 9355125"/>
              <a:gd name="connsiteX976" fmla="*/ 230809 w 5124450"/>
              <a:gd name="connsiteY976" fmla="*/ 9073499 h 9355125"/>
              <a:gd name="connsiteX977" fmla="*/ 237194 w 5124450"/>
              <a:gd name="connsiteY977" fmla="*/ 9077709 h 9355125"/>
              <a:gd name="connsiteX978" fmla="*/ 238791 w 5124450"/>
              <a:gd name="connsiteY978" fmla="*/ 9077183 h 9355125"/>
              <a:gd name="connsiteX979" fmla="*/ 241451 w 5124450"/>
              <a:gd name="connsiteY979" fmla="*/ 9076657 h 9355125"/>
              <a:gd name="connsiteX980" fmla="*/ 243048 w 5124450"/>
              <a:gd name="connsiteY980" fmla="*/ 9075604 h 9355125"/>
              <a:gd name="connsiteX981" fmla="*/ 245176 w 5124450"/>
              <a:gd name="connsiteY981" fmla="*/ 9073499 h 9355125"/>
              <a:gd name="connsiteX982" fmla="*/ 248369 w 5124450"/>
              <a:gd name="connsiteY982" fmla="*/ 9070868 h 9355125"/>
              <a:gd name="connsiteX983" fmla="*/ 249965 w 5124450"/>
              <a:gd name="connsiteY983" fmla="*/ 9069815 h 9355125"/>
              <a:gd name="connsiteX984" fmla="*/ 256351 w 5124450"/>
              <a:gd name="connsiteY984" fmla="*/ 9061394 h 9355125"/>
              <a:gd name="connsiteX985" fmla="*/ 1680450 w 5124450"/>
              <a:gd name="connsiteY985" fmla="*/ 9043247 h 9355125"/>
              <a:gd name="connsiteX986" fmla="*/ 1676930 w 5124450"/>
              <a:gd name="connsiteY986" fmla="*/ 9049280 h 9355125"/>
              <a:gd name="connsiteX987" fmla="*/ 1673691 w 5124450"/>
              <a:gd name="connsiteY987" fmla="*/ 9054676 h 9355125"/>
              <a:gd name="connsiteX988" fmla="*/ 1677406 w 5124450"/>
              <a:gd name="connsiteY988" fmla="*/ 9048898 h 9355125"/>
              <a:gd name="connsiteX989" fmla="*/ 1035580 w 5124450"/>
              <a:gd name="connsiteY989" fmla="*/ 9039213 h 9355125"/>
              <a:gd name="connsiteX990" fmla="*/ 1042459 w 5124450"/>
              <a:gd name="connsiteY990" fmla="*/ 9039737 h 9355125"/>
              <a:gd name="connsiteX991" fmla="*/ 1050397 w 5124450"/>
              <a:gd name="connsiteY991" fmla="*/ 9041833 h 9355125"/>
              <a:gd name="connsiteX992" fmla="*/ 1059392 w 5124450"/>
              <a:gd name="connsiteY992" fmla="*/ 9044453 h 9355125"/>
              <a:gd name="connsiteX993" fmla="*/ 1068388 w 5124450"/>
              <a:gd name="connsiteY993" fmla="*/ 9048121 h 9355125"/>
              <a:gd name="connsiteX994" fmla="*/ 1073151 w 5124450"/>
              <a:gd name="connsiteY994" fmla="*/ 9050218 h 9355125"/>
              <a:gd name="connsiteX995" fmla="*/ 1076855 w 5124450"/>
              <a:gd name="connsiteY995" fmla="*/ 9052838 h 9355125"/>
              <a:gd name="connsiteX996" fmla="*/ 1080559 w 5124450"/>
              <a:gd name="connsiteY996" fmla="*/ 9054934 h 9355125"/>
              <a:gd name="connsiteX997" fmla="*/ 1084263 w 5124450"/>
              <a:gd name="connsiteY997" fmla="*/ 9058078 h 9355125"/>
              <a:gd name="connsiteX998" fmla="*/ 1086909 w 5124450"/>
              <a:gd name="connsiteY998" fmla="*/ 9060698 h 9355125"/>
              <a:gd name="connsiteX999" fmla="*/ 1089026 w 5124450"/>
              <a:gd name="connsiteY999" fmla="*/ 9063842 h 9355125"/>
              <a:gd name="connsiteX1000" fmla="*/ 1091143 w 5124450"/>
              <a:gd name="connsiteY1000" fmla="*/ 9066463 h 9355125"/>
              <a:gd name="connsiteX1001" fmla="*/ 1092201 w 5124450"/>
              <a:gd name="connsiteY1001" fmla="*/ 9070131 h 9355125"/>
              <a:gd name="connsiteX1002" fmla="*/ 1092201 w 5124450"/>
              <a:gd name="connsiteY1002" fmla="*/ 9071703 h 9355125"/>
              <a:gd name="connsiteX1003" fmla="*/ 1091672 w 5124450"/>
              <a:gd name="connsiteY1003" fmla="*/ 9076419 h 9355125"/>
              <a:gd name="connsiteX1004" fmla="*/ 1091143 w 5124450"/>
              <a:gd name="connsiteY1004" fmla="*/ 9078515 h 9355125"/>
              <a:gd name="connsiteX1005" fmla="*/ 1090613 w 5124450"/>
              <a:gd name="connsiteY1005" fmla="*/ 9081135 h 9355125"/>
              <a:gd name="connsiteX1006" fmla="*/ 1089026 w 5124450"/>
              <a:gd name="connsiteY1006" fmla="*/ 9082707 h 9355125"/>
              <a:gd name="connsiteX1007" fmla="*/ 1087968 w 5124450"/>
              <a:gd name="connsiteY1007" fmla="*/ 9082707 h 9355125"/>
              <a:gd name="connsiteX1008" fmla="*/ 1085322 w 5124450"/>
              <a:gd name="connsiteY1008" fmla="*/ 9085328 h 9355125"/>
              <a:gd name="connsiteX1009" fmla="*/ 1082147 w 5124450"/>
              <a:gd name="connsiteY1009" fmla="*/ 9087424 h 9355125"/>
              <a:gd name="connsiteX1010" fmla="*/ 1078972 w 5124450"/>
              <a:gd name="connsiteY1010" fmla="*/ 9088996 h 9355125"/>
              <a:gd name="connsiteX1011" fmla="*/ 1074738 w 5124450"/>
              <a:gd name="connsiteY1011" fmla="*/ 9090568 h 9355125"/>
              <a:gd name="connsiteX1012" fmla="*/ 1069976 w 5124450"/>
              <a:gd name="connsiteY1012" fmla="*/ 9091616 h 9355125"/>
              <a:gd name="connsiteX1013" fmla="*/ 1065213 w 5124450"/>
              <a:gd name="connsiteY1013" fmla="*/ 9092664 h 9355125"/>
              <a:gd name="connsiteX1014" fmla="*/ 1060451 w 5124450"/>
              <a:gd name="connsiteY1014" fmla="*/ 9093188 h 9355125"/>
              <a:gd name="connsiteX1015" fmla="*/ 1055159 w 5124450"/>
              <a:gd name="connsiteY1015" fmla="*/ 9093188 h 9355125"/>
              <a:gd name="connsiteX1016" fmla="*/ 1045634 w 5124450"/>
              <a:gd name="connsiteY1016" fmla="*/ 9093188 h 9355125"/>
              <a:gd name="connsiteX1017" fmla="*/ 1035580 w 5124450"/>
              <a:gd name="connsiteY1017" fmla="*/ 9092140 h 9355125"/>
              <a:gd name="connsiteX1018" fmla="*/ 1030817 w 5124450"/>
              <a:gd name="connsiteY1018" fmla="*/ 9091616 h 9355125"/>
              <a:gd name="connsiteX1019" fmla="*/ 1026584 w 5124450"/>
              <a:gd name="connsiteY1019" fmla="*/ 9090568 h 9355125"/>
              <a:gd name="connsiteX1020" fmla="*/ 1022351 w 5124450"/>
              <a:gd name="connsiteY1020" fmla="*/ 9088996 h 9355125"/>
              <a:gd name="connsiteX1021" fmla="*/ 1019705 w 5124450"/>
              <a:gd name="connsiteY1021" fmla="*/ 9087424 h 9355125"/>
              <a:gd name="connsiteX1022" fmla="*/ 1016530 w 5124450"/>
              <a:gd name="connsiteY1022" fmla="*/ 9083231 h 9355125"/>
              <a:gd name="connsiteX1023" fmla="*/ 1013884 w 5124450"/>
              <a:gd name="connsiteY1023" fmla="*/ 9078515 h 9355125"/>
              <a:gd name="connsiteX1024" fmla="*/ 1011767 w 5124450"/>
              <a:gd name="connsiteY1024" fmla="*/ 9074323 h 9355125"/>
              <a:gd name="connsiteX1025" fmla="*/ 1011238 w 5124450"/>
              <a:gd name="connsiteY1025" fmla="*/ 9070131 h 9355125"/>
              <a:gd name="connsiteX1026" fmla="*/ 1011767 w 5124450"/>
              <a:gd name="connsiteY1026" fmla="*/ 9066463 h 9355125"/>
              <a:gd name="connsiteX1027" fmla="*/ 1014413 w 5124450"/>
              <a:gd name="connsiteY1027" fmla="*/ 9062794 h 9355125"/>
              <a:gd name="connsiteX1028" fmla="*/ 1016530 w 5124450"/>
              <a:gd name="connsiteY1028" fmla="*/ 9058078 h 9355125"/>
              <a:gd name="connsiteX1029" fmla="*/ 1020763 w 5124450"/>
              <a:gd name="connsiteY1029" fmla="*/ 9053362 h 9355125"/>
              <a:gd name="connsiteX1030" fmla="*/ 1024467 w 5124450"/>
              <a:gd name="connsiteY1030" fmla="*/ 9048646 h 9355125"/>
              <a:gd name="connsiteX1031" fmla="*/ 1028171 w 5124450"/>
              <a:gd name="connsiteY1031" fmla="*/ 9044977 h 9355125"/>
              <a:gd name="connsiteX1032" fmla="*/ 1032405 w 5124450"/>
              <a:gd name="connsiteY1032" fmla="*/ 9041833 h 9355125"/>
              <a:gd name="connsiteX1033" fmla="*/ 1235974 w 5124450"/>
              <a:gd name="connsiteY1033" fmla="*/ 9029688 h 9355125"/>
              <a:gd name="connsiteX1034" fmla="*/ 1242899 w 5124450"/>
              <a:gd name="connsiteY1034" fmla="*/ 9029688 h 9355125"/>
              <a:gd name="connsiteX1035" fmla="*/ 1247160 w 5124450"/>
              <a:gd name="connsiteY1035" fmla="*/ 9030213 h 9355125"/>
              <a:gd name="connsiteX1036" fmla="*/ 1253019 w 5124450"/>
              <a:gd name="connsiteY1036" fmla="*/ 9032312 h 9355125"/>
              <a:gd name="connsiteX1037" fmla="*/ 1255682 w 5124450"/>
              <a:gd name="connsiteY1037" fmla="*/ 9033362 h 9355125"/>
              <a:gd name="connsiteX1038" fmla="*/ 1257813 w 5124450"/>
              <a:gd name="connsiteY1038" fmla="*/ 9034412 h 9355125"/>
              <a:gd name="connsiteX1039" fmla="*/ 1258878 w 5124450"/>
              <a:gd name="connsiteY1039" fmla="*/ 9036512 h 9355125"/>
              <a:gd name="connsiteX1040" fmla="*/ 1259411 w 5124450"/>
              <a:gd name="connsiteY1040" fmla="*/ 9037561 h 9355125"/>
              <a:gd name="connsiteX1041" fmla="*/ 1259943 w 5124450"/>
              <a:gd name="connsiteY1041" fmla="*/ 9040711 h 9355125"/>
              <a:gd name="connsiteX1042" fmla="*/ 1260476 w 5124450"/>
              <a:gd name="connsiteY1042" fmla="*/ 9042810 h 9355125"/>
              <a:gd name="connsiteX1043" fmla="*/ 1259943 w 5124450"/>
              <a:gd name="connsiteY1043" fmla="*/ 9045435 h 9355125"/>
              <a:gd name="connsiteX1044" fmla="*/ 1259411 w 5124450"/>
              <a:gd name="connsiteY1044" fmla="*/ 9048584 h 9355125"/>
              <a:gd name="connsiteX1045" fmla="*/ 1257280 w 5124450"/>
              <a:gd name="connsiteY1045" fmla="*/ 9053833 h 9355125"/>
              <a:gd name="connsiteX1046" fmla="*/ 1253552 w 5124450"/>
              <a:gd name="connsiteY1046" fmla="*/ 9059607 h 9355125"/>
              <a:gd name="connsiteX1047" fmla="*/ 1248758 w 5124450"/>
              <a:gd name="connsiteY1047" fmla="*/ 9064856 h 9355125"/>
              <a:gd name="connsiteX1048" fmla="*/ 1243964 w 5124450"/>
              <a:gd name="connsiteY1048" fmla="*/ 9069580 h 9355125"/>
              <a:gd name="connsiteX1049" fmla="*/ 1239703 w 5124450"/>
              <a:gd name="connsiteY1049" fmla="*/ 9072729 h 9355125"/>
              <a:gd name="connsiteX1050" fmla="*/ 1234376 w 5124450"/>
              <a:gd name="connsiteY1050" fmla="*/ 9075354 h 9355125"/>
              <a:gd name="connsiteX1051" fmla="*/ 1234376 w 5124450"/>
              <a:gd name="connsiteY1051" fmla="*/ 9074829 h 9355125"/>
              <a:gd name="connsiteX1052" fmla="*/ 1233843 w 5124450"/>
              <a:gd name="connsiteY1052" fmla="*/ 9072729 h 9355125"/>
              <a:gd name="connsiteX1053" fmla="*/ 1233843 w 5124450"/>
              <a:gd name="connsiteY1053" fmla="*/ 9072205 h 9355125"/>
              <a:gd name="connsiteX1054" fmla="*/ 1232245 w 5124450"/>
              <a:gd name="connsiteY1054" fmla="*/ 9071680 h 9355125"/>
              <a:gd name="connsiteX1055" fmla="*/ 1231713 w 5124450"/>
              <a:gd name="connsiteY1055" fmla="*/ 9071155 h 9355125"/>
              <a:gd name="connsiteX1056" fmla="*/ 1230115 w 5124450"/>
              <a:gd name="connsiteY1056" fmla="*/ 9071155 h 9355125"/>
              <a:gd name="connsiteX1057" fmla="*/ 1226919 w 5124450"/>
              <a:gd name="connsiteY1057" fmla="*/ 9075879 h 9355125"/>
              <a:gd name="connsiteX1058" fmla="*/ 1223723 w 5124450"/>
              <a:gd name="connsiteY1058" fmla="*/ 9081653 h 9355125"/>
              <a:gd name="connsiteX1059" fmla="*/ 1220527 w 5124450"/>
              <a:gd name="connsiteY1059" fmla="*/ 9087426 h 9355125"/>
              <a:gd name="connsiteX1060" fmla="*/ 1217864 w 5124450"/>
              <a:gd name="connsiteY1060" fmla="*/ 9092151 h 9355125"/>
              <a:gd name="connsiteX1061" fmla="*/ 1214135 w 5124450"/>
              <a:gd name="connsiteY1061" fmla="*/ 9093200 h 9355125"/>
              <a:gd name="connsiteX1062" fmla="*/ 1211472 w 5124450"/>
              <a:gd name="connsiteY1062" fmla="*/ 9094250 h 9355125"/>
              <a:gd name="connsiteX1063" fmla="*/ 1207744 w 5124450"/>
              <a:gd name="connsiteY1063" fmla="*/ 9094775 h 9355125"/>
              <a:gd name="connsiteX1064" fmla="*/ 1204548 w 5124450"/>
              <a:gd name="connsiteY1064" fmla="*/ 9094775 h 9355125"/>
              <a:gd name="connsiteX1065" fmla="*/ 1201884 w 5124450"/>
              <a:gd name="connsiteY1065" fmla="*/ 9094775 h 9355125"/>
              <a:gd name="connsiteX1066" fmla="*/ 1198156 w 5124450"/>
              <a:gd name="connsiteY1066" fmla="*/ 9094250 h 9355125"/>
              <a:gd name="connsiteX1067" fmla="*/ 1195493 w 5124450"/>
              <a:gd name="connsiteY1067" fmla="*/ 9093200 h 9355125"/>
              <a:gd name="connsiteX1068" fmla="*/ 1192297 w 5124450"/>
              <a:gd name="connsiteY1068" fmla="*/ 9092151 h 9355125"/>
              <a:gd name="connsiteX1069" fmla="*/ 1190699 w 5124450"/>
              <a:gd name="connsiteY1069" fmla="*/ 9091626 h 9355125"/>
              <a:gd name="connsiteX1070" fmla="*/ 1188035 w 5124450"/>
              <a:gd name="connsiteY1070" fmla="*/ 9090576 h 9355125"/>
              <a:gd name="connsiteX1071" fmla="*/ 1186437 w 5124450"/>
              <a:gd name="connsiteY1071" fmla="*/ 9089001 h 9355125"/>
              <a:gd name="connsiteX1072" fmla="*/ 1184307 w 5124450"/>
              <a:gd name="connsiteY1072" fmla="*/ 9087426 h 9355125"/>
              <a:gd name="connsiteX1073" fmla="*/ 1182176 w 5124450"/>
              <a:gd name="connsiteY1073" fmla="*/ 9085327 h 9355125"/>
              <a:gd name="connsiteX1074" fmla="*/ 1180578 w 5124450"/>
              <a:gd name="connsiteY1074" fmla="*/ 9083227 h 9355125"/>
              <a:gd name="connsiteX1075" fmla="*/ 1180046 w 5124450"/>
              <a:gd name="connsiteY1075" fmla="*/ 9081128 h 9355125"/>
              <a:gd name="connsiteX1076" fmla="*/ 1179513 w 5124450"/>
              <a:gd name="connsiteY1076" fmla="*/ 9079553 h 9355125"/>
              <a:gd name="connsiteX1077" fmla="*/ 1180046 w 5124450"/>
              <a:gd name="connsiteY1077" fmla="*/ 9076404 h 9355125"/>
              <a:gd name="connsiteX1078" fmla="*/ 1180578 w 5124450"/>
              <a:gd name="connsiteY1078" fmla="*/ 9072729 h 9355125"/>
              <a:gd name="connsiteX1079" fmla="*/ 1181644 w 5124450"/>
              <a:gd name="connsiteY1079" fmla="*/ 9069580 h 9355125"/>
              <a:gd name="connsiteX1080" fmla="*/ 1183774 w 5124450"/>
              <a:gd name="connsiteY1080" fmla="*/ 9065906 h 9355125"/>
              <a:gd name="connsiteX1081" fmla="*/ 1188035 w 5124450"/>
              <a:gd name="connsiteY1081" fmla="*/ 9059082 h 9355125"/>
              <a:gd name="connsiteX1082" fmla="*/ 1193362 w 5124450"/>
              <a:gd name="connsiteY1082" fmla="*/ 9052258 h 9355125"/>
              <a:gd name="connsiteX1083" fmla="*/ 1200286 w 5124450"/>
              <a:gd name="connsiteY1083" fmla="*/ 9045435 h 9355125"/>
              <a:gd name="connsiteX1084" fmla="*/ 1206146 w 5124450"/>
              <a:gd name="connsiteY1084" fmla="*/ 9040711 h 9355125"/>
              <a:gd name="connsiteX1085" fmla="*/ 1212537 w 5124450"/>
              <a:gd name="connsiteY1085" fmla="*/ 9036512 h 9355125"/>
              <a:gd name="connsiteX1086" fmla="*/ 1217864 w 5124450"/>
              <a:gd name="connsiteY1086" fmla="*/ 9033362 h 9355125"/>
              <a:gd name="connsiteX1087" fmla="*/ 1219462 w 5124450"/>
              <a:gd name="connsiteY1087" fmla="*/ 9032312 h 9355125"/>
              <a:gd name="connsiteX1088" fmla="*/ 1221592 w 5124450"/>
              <a:gd name="connsiteY1088" fmla="*/ 9031263 h 9355125"/>
              <a:gd name="connsiteX1089" fmla="*/ 1225321 w 5124450"/>
              <a:gd name="connsiteY1089" fmla="*/ 9030738 h 9355125"/>
              <a:gd name="connsiteX1090" fmla="*/ 1228517 w 5124450"/>
              <a:gd name="connsiteY1090" fmla="*/ 9030213 h 9355125"/>
              <a:gd name="connsiteX1091" fmla="*/ 504883 w 5124450"/>
              <a:gd name="connsiteY1091" fmla="*/ 9023338 h 9355125"/>
              <a:gd name="connsiteX1092" fmla="*/ 512916 w 5124450"/>
              <a:gd name="connsiteY1092" fmla="*/ 9025424 h 9355125"/>
              <a:gd name="connsiteX1093" fmla="*/ 517736 w 5124450"/>
              <a:gd name="connsiteY1093" fmla="*/ 9027511 h 9355125"/>
              <a:gd name="connsiteX1094" fmla="*/ 522020 w 5124450"/>
              <a:gd name="connsiteY1094" fmla="*/ 9028032 h 9355125"/>
              <a:gd name="connsiteX1095" fmla="*/ 526305 w 5124450"/>
              <a:gd name="connsiteY1095" fmla="*/ 9030119 h 9355125"/>
              <a:gd name="connsiteX1096" fmla="*/ 531124 w 5124450"/>
              <a:gd name="connsiteY1096" fmla="*/ 9032727 h 9355125"/>
              <a:gd name="connsiteX1097" fmla="*/ 535409 w 5124450"/>
              <a:gd name="connsiteY1097" fmla="*/ 9035856 h 9355125"/>
              <a:gd name="connsiteX1098" fmla="*/ 539158 w 5124450"/>
              <a:gd name="connsiteY1098" fmla="*/ 9038986 h 9355125"/>
              <a:gd name="connsiteX1099" fmla="*/ 541300 w 5124450"/>
              <a:gd name="connsiteY1099" fmla="*/ 9043680 h 9355125"/>
              <a:gd name="connsiteX1100" fmla="*/ 543977 w 5124450"/>
              <a:gd name="connsiteY1100" fmla="*/ 9048375 h 9355125"/>
              <a:gd name="connsiteX1101" fmla="*/ 544513 w 5124450"/>
              <a:gd name="connsiteY1101" fmla="*/ 9052026 h 9355125"/>
              <a:gd name="connsiteX1102" fmla="*/ 543977 w 5124450"/>
              <a:gd name="connsiteY1102" fmla="*/ 9053069 h 9355125"/>
              <a:gd name="connsiteX1103" fmla="*/ 542906 w 5124450"/>
              <a:gd name="connsiteY1103" fmla="*/ 9054634 h 9355125"/>
              <a:gd name="connsiteX1104" fmla="*/ 541300 w 5124450"/>
              <a:gd name="connsiteY1104" fmla="*/ 9055677 h 9355125"/>
              <a:gd name="connsiteX1105" fmla="*/ 539693 w 5124450"/>
              <a:gd name="connsiteY1105" fmla="*/ 9056720 h 9355125"/>
              <a:gd name="connsiteX1106" fmla="*/ 534873 w 5124450"/>
              <a:gd name="connsiteY1106" fmla="*/ 9059328 h 9355125"/>
              <a:gd name="connsiteX1107" fmla="*/ 531124 w 5124450"/>
              <a:gd name="connsiteY1107" fmla="*/ 9059850 h 9355125"/>
              <a:gd name="connsiteX1108" fmla="*/ 525769 w 5124450"/>
              <a:gd name="connsiteY1108" fmla="*/ 9057764 h 9355125"/>
              <a:gd name="connsiteX1109" fmla="*/ 517736 w 5124450"/>
              <a:gd name="connsiteY1109" fmla="*/ 9055677 h 9355125"/>
              <a:gd name="connsiteX1110" fmla="*/ 513452 w 5124450"/>
              <a:gd name="connsiteY1110" fmla="*/ 9052026 h 9355125"/>
              <a:gd name="connsiteX1111" fmla="*/ 508632 w 5124450"/>
              <a:gd name="connsiteY1111" fmla="*/ 9047332 h 9355125"/>
              <a:gd name="connsiteX1112" fmla="*/ 503812 w 5124450"/>
              <a:gd name="connsiteY1112" fmla="*/ 9041594 h 9355125"/>
              <a:gd name="connsiteX1113" fmla="*/ 500063 w 5124450"/>
              <a:gd name="connsiteY1113" fmla="*/ 9035856 h 9355125"/>
              <a:gd name="connsiteX1114" fmla="*/ 502205 w 5124450"/>
              <a:gd name="connsiteY1114" fmla="*/ 9031162 h 9355125"/>
              <a:gd name="connsiteX1115" fmla="*/ 1693001 w 5124450"/>
              <a:gd name="connsiteY1115" fmla="*/ 9019556 h 9355125"/>
              <a:gd name="connsiteX1116" fmla="*/ 1692805 w 5124450"/>
              <a:gd name="connsiteY1116" fmla="*/ 9019654 h 9355125"/>
              <a:gd name="connsiteX1117" fmla="*/ 1692610 w 5124450"/>
              <a:gd name="connsiteY1117" fmla="*/ 9019947 h 9355125"/>
              <a:gd name="connsiteX1118" fmla="*/ 336837 w 5124450"/>
              <a:gd name="connsiteY1118" fmla="*/ 9012225 h 9355125"/>
              <a:gd name="connsiteX1119" fmla="*/ 337908 w 5124450"/>
              <a:gd name="connsiteY1119" fmla="*/ 9012763 h 9355125"/>
              <a:gd name="connsiteX1120" fmla="*/ 340586 w 5124450"/>
              <a:gd name="connsiteY1120" fmla="*/ 9013839 h 9355125"/>
              <a:gd name="connsiteX1121" fmla="*/ 342193 w 5124450"/>
              <a:gd name="connsiteY1121" fmla="*/ 9014915 h 9355125"/>
              <a:gd name="connsiteX1122" fmla="*/ 343799 w 5124450"/>
              <a:gd name="connsiteY1122" fmla="*/ 9017066 h 9355125"/>
              <a:gd name="connsiteX1123" fmla="*/ 345942 w 5124450"/>
              <a:gd name="connsiteY1123" fmla="*/ 9019218 h 9355125"/>
              <a:gd name="connsiteX1124" fmla="*/ 347548 w 5124450"/>
              <a:gd name="connsiteY1124" fmla="*/ 9021369 h 9355125"/>
              <a:gd name="connsiteX1125" fmla="*/ 348084 w 5124450"/>
              <a:gd name="connsiteY1125" fmla="*/ 9023521 h 9355125"/>
              <a:gd name="connsiteX1126" fmla="*/ 348619 w 5124450"/>
              <a:gd name="connsiteY1126" fmla="*/ 9025135 h 9355125"/>
              <a:gd name="connsiteX1127" fmla="*/ 351833 w 5124450"/>
              <a:gd name="connsiteY1127" fmla="*/ 9028362 h 9355125"/>
              <a:gd name="connsiteX1128" fmla="*/ 353975 w 5124450"/>
              <a:gd name="connsiteY1128" fmla="*/ 9033203 h 9355125"/>
              <a:gd name="connsiteX1129" fmla="*/ 355581 w 5124450"/>
              <a:gd name="connsiteY1129" fmla="*/ 9038045 h 9355125"/>
              <a:gd name="connsiteX1130" fmla="*/ 357188 w 5124450"/>
              <a:gd name="connsiteY1130" fmla="*/ 9042348 h 9355125"/>
              <a:gd name="connsiteX1131" fmla="*/ 354510 w 5124450"/>
              <a:gd name="connsiteY1131" fmla="*/ 9045037 h 9355125"/>
              <a:gd name="connsiteX1132" fmla="*/ 352368 w 5124450"/>
              <a:gd name="connsiteY1132" fmla="*/ 9047727 h 9355125"/>
              <a:gd name="connsiteX1133" fmla="*/ 349690 w 5124450"/>
              <a:gd name="connsiteY1133" fmla="*/ 9050417 h 9355125"/>
              <a:gd name="connsiteX1134" fmla="*/ 347013 w 5124450"/>
              <a:gd name="connsiteY1134" fmla="*/ 9053106 h 9355125"/>
              <a:gd name="connsiteX1135" fmla="*/ 343799 w 5124450"/>
              <a:gd name="connsiteY1135" fmla="*/ 9055258 h 9355125"/>
              <a:gd name="connsiteX1136" fmla="*/ 341122 w 5124450"/>
              <a:gd name="connsiteY1136" fmla="*/ 9057947 h 9355125"/>
              <a:gd name="connsiteX1137" fmla="*/ 338444 w 5124450"/>
              <a:gd name="connsiteY1137" fmla="*/ 9060099 h 9355125"/>
              <a:gd name="connsiteX1138" fmla="*/ 336837 w 5124450"/>
              <a:gd name="connsiteY1138" fmla="*/ 9063864 h 9355125"/>
              <a:gd name="connsiteX1139" fmla="*/ 337373 w 5124450"/>
              <a:gd name="connsiteY1139" fmla="*/ 9067092 h 9355125"/>
              <a:gd name="connsiteX1140" fmla="*/ 337908 w 5124450"/>
              <a:gd name="connsiteY1140" fmla="*/ 9071395 h 9355125"/>
              <a:gd name="connsiteX1141" fmla="*/ 338444 w 5124450"/>
              <a:gd name="connsiteY1141" fmla="*/ 9073009 h 9355125"/>
              <a:gd name="connsiteX1142" fmla="*/ 337908 w 5124450"/>
              <a:gd name="connsiteY1142" fmla="*/ 9075160 h 9355125"/>
              <a:gd name="connsiteX1143" fmla="*/ 337908 w 5124450"/>
              <a:gd name="connsiteY1143" fmla="*/ 9075698 h 9355125"/>
              <a:gd name="connsiteX1144" fmla="*/ 336837 w 5124450"/>
              <a:gd name="connsiteY1144" fmla="*/ 9076236 h 9355125"/>
              <a:gd name="connsiteX1145" fmla="*/ 335231 w 5124450"/>
              <a:gd name="connsiteY1145" fmla="*/ 9077312 h 9355125"/>
              <a:gd name="connsiteX1146" fmla="*/ 332553 w 5124450"/>
              <a:gd name="connsiteY1146" fmla="*/ 9077312 h 9355125"/>
              <a:gd name="connsiteX1147" fmla="*/ 330946 w 5124450"/>
              <a:gd name="connsiteY1147" fmla="*/ 9076774 h 9355125"/>
              <a:gd name="connsiteX1148" fmla="*/ 328804 w 5124450"/>
              <a:gd name="connsiteY1148" fmla="*/ 9075160 h 9355125"/>
              <a:gd name="connsiteX1149" fmla="*/ 324520 w 5124450"/>
              <a:gd name="connsiteY1149" fmla="*/ 9071395 h 9355125"/>
              <a:gd name="connsiteX1150" fmla="*/ 320236 w 5124450"/>
              <a:gd name="connsiteY1150" fmla="*/ 9067630 h 9355125"/>
              <a:gd name="connsiteX1151" fmla="*/ 319165 w 5124450"/>
              <a:gd name="connsiteY1151" fmla="*/ 9067092 h 9355125"/>
              <a:gd name="connsiteX1152" fmla="*/ 317558 w 5124450"/>
              <a:gd name="connsiteY1152" fmla="*/ 9065478 h 9355125"/>
              <a:gd name="connsiteX1153" fmla="*/ 315951 w 5124450"/>
              <a:gd name="connsiteY1153" fmla="*/ 9063864 h 9355125"/>
              <a:gd name="connsiteX1154" fmla="*/ 314880 w 5124450"/>
              <a:gd name="connsiteY1154" fmla="*/ 9060637 h 9355125"/>
              <a:gd name="connsiteX1155" fmla="*/ 313274 w 5124450"/>
              <a:gd name="connsiteY1155" fmla="*/ 9055258 h 9355125"/>
              <a:gd name="connsiteX1156" fmla="*/ 312738 w 5124450"/>
              <a:gd name="connsiteY1156" fmla="*/ 9050417 h 9355125"/>
              <a:gd name="connsiteX1157" fmla="*/ 312738 w 5124450"/>
              <a:gd name="connsiteY1157" fmla="*/ 9042348 h 9355125"/>
              <a:gd name="connsiteX1158" fmla="*/ 312738 w 5124450"/>
              <a:gd name="connsiteY1158" fmla="*/ 9033203 h 9355125"/>
              <a:gd name="connsiteX1159" fmla="*/ 312738 w 5124450"/>
              <a:gd name="connsiteY1159" fmla="*/ 9029976 h 9355125"/>
              <a:gd name="connsiteX1160" fmla="*/ 313274 w 5124450"/>
              <a:gd name="connsiteY1160" fmla="*/ 9025135 h 9355125"/>
              <a:gd name="connsiteX1161" fmla="*/ 313809 w 5124450"/>
              <a:gd name="connsiteY1161" fmla="*/ 9022445 h 9355125"/>
              <a:gd name="connsiteX1162" fmla="*/ 314345 w 5124450"/>
              <a:gd name="connsiteY1162" fmla="*/ 9020294 h 9355125"/>
              <a:gd name="connsiteX1163" fmla="*/ 314880 w 5124450"/>
              <a:gd name="connsiteY1163" fmla="*/ 9018680 h 9355125"/>
              <a:gd name="connsiteX1164" fmla="*/ 316487 w 5124450"/>
              <a:gd name="connsiteY1164" fmla="*/ 9016528 h 9355125"/>
              <a:gd name="connsiteX1165" fmla="*/ 318629 w 5124450"/>
              <a:gd name="connsiteY1165" fmla="*/ 9014915 h 9355125"/>
              <a:gd name="connsiteX1166" fmla="*/ 320771 w 5124450"/>
              <a:gd name="connsiteY1166" fmla="*/ 9013839 h 9355125"/>
              <a:gd name="connsiteX1167" fmla="*/ 323984 w 5124450"/>
              <a:gd name="connsiteY1167" fmla="*/ 9013301 h 9355125"/>
              <a:gd name="connsiteX1168" fmla="*/ 326662 w 5124450"/>
              <a:gd name="connsiteY1168" fmla="*/ 9012763 h 9355125"/>
              <a:gd name="connsiteX1169" fmla="*/ 332018 w 5124450"/>
              <a:gd name="connsiteY1169" fmla="*/ 9012763 h 9355125"/>
              <a:gd name="connsiteX1170" fmla="*/ 928245 w 5124450"/>
              <a:gd name="connsiteY1170" fmla="*/ 8988413 h 9355125"/>
              <a:gd name="connsiteX1171" fmla="*/ 932451 w 5124450"/>
              <a:gd name="connsiteY1171" fmla="*/ 8988413 h 9355125"/>
              <a:gd name="connsiteX1172" fmla="*/ 936656 w 5124450"/>
              <a:gd name="connsiteY1172" fmla="*/ 8988945 h 9355125"/>
              <a:gd name="connsiteX1173" fmla="*/ 939285 w 5124450"/>
              <a:gd name="connsiteY1173" fmla="*/ 8990542 h 9355125"/>
              <a:gd name="connsiteX1174" fmla="*/ 940862 w 5124450"/>
              <a:gd name="connsiteY1174" fmla="*/ 8992139 h 9355125"/>
              <a:gd name="connsiteX1175" fmla="*/ 941388 w 5124450"/>
              <a:gd name="connsiteY1175" fmla="*/ 8994800 h 9355125"/>
              <a:gd name="connsiteX1176" fmla="*/ 941388 w 5124450"/>
              <a:gd name="connsiteY1176" fmla="*/ 8997993 h 9355125"/>
              <a:gd name="connsiteX1177" fmla="*/ 941388 w 5124450"/>
              <a:gd name="connsiteY1177" fmla="*/ 9000654 h 9355125"/>
              <a:gd name="connsiteX1178" fmla="*/ 940337 w 5124450"/>
              <a:gd name="connsiteY1178" fmla="*/ 9007573 h 9355125"/>
              <a:gd name="connsiteX1179" fmla="*/ 939285 w 5124450"/>
              <a:gd name="connsiteY1179" fmla="*/ 9011831 h 9355125"/>
              <a:gd name="connsiteX1180" fmla="*/ 938759 w 5124450"/>
              <a:gd name="connsiteY1180" fmla="*/ 9016089 h 9355125"/>
              <a:gd name="connsiteX1181" fmla="*/ 937708 w 5124450"/>
              <a:gd name="connsiteY1181" fmla="*/ 9022475 h 9355125"/>
              <a:gd name="connsiteX1182" fmla="*/ 936656 w 5124450"/>
              <a:gd name="connsiteY1182" fmla="*/ 9028330 h 9355125"/>
              <a:gd name="connsiteX1183" fmla="*/ 936131 w 5124450"/>
              <a:gd name="connsiteY1183" fmla="*/ 9033120 h 9355125"/>
              <a:gd name="connsiteX1184" fmla="*/ 936131 w 5124450"/>
              <a:gd name="connsiteY1184" fmla="*/ 9039507 h 9355125"/>
              <a:gd name="connsiteX1185" fmla="*/ 936131 w 5124450"/>
              <a:gd name="connsiteY1185" fmla="*/ 9045361 h 9355125"/>
              <a:gd name="connsiteX1186" fmla="*/ 936131 w 5124450"/>
              <a:gd name="connsiteY1186" fmla="*/ 9050683 h 9355125"/>
              <a:gd name="connsiteX1187" fmla="*/ 936131 w 5124450"/>
              <a:gd name="connsiteY1187" fmla="*/ 9054409 h 9355125"/>
              <a:gd name="connsiteX1188" fmla="*/ 935079 w 5124450"/>
              <a:gd name="connsiteY1188" fmla="*/ 9056006 h 9355125"/>
              <a:gd name="connsiteX1189" fmla="*/ 932976 w 5124450"/>
              <a:gd name="connsiteY1189" fmla="*/ 9059199 h 9355125"/>
              <a:gd name="connsiteX1190" fmla="*/ 931925 w 5124450"/>
              <a:gd name="connsiteY1190" fmla="*/ 9060263 h 9355125"/>
              <a:gd name="connsiteX1191" fmla="*/ 930873 w 5124450"/>
              <a:gd name="connsiteY1191" fmla="*/ 9061860 h 9355125"/>
              <a:gd name="connsiteX1192" fmla="*/ 929296 w 5124450"/>
              <a:gd name="connsiteY1192" fmla="*/ 9062392 h 9355125"/>
              <a:gd name="connsiteX1193" fmla="*/ 927719 w 5124450"/>
              <a:gd name="connsiteY1193" fmla="*/ 9063457 h 9355125"/>
              <a:gd name="connsiteX1194" fmla="*/ 918781 w 5124450"/>
              <a:gd name="connsiteY1194" fmla="*/ 9073037 h 9355125"/>
              <a:gd name="connsiteX1195" fmla="*/ 911947 w 5124450"/>
              <a:gd name="connsiteY1195" fmla="*/ 9080488 h 9355125"/>
              <a:gd name="connsiteX1196" fmla="*/ 891443 w 5124450"/>
              <a:gd name="connsiteY1196" fmla="*/ 9080488 h 9355125"/>
              <a:gd name="connsiteX1197" fmla="*/ 880929 w 5124450"/>
              <a:gd name="connsiteY1197" fmla="*/ 9080488 h 9355125"/>
              <a:gd name="connsiteX1198" fmla="*/ 876723 w 5124450"/>
              <a:gd name="connsiteY1198" fmla="*/ 9080488 h 9355125"/>
              <a:gd name="connsiteX1199" fmla="*/ 876197 w 5124450"/>
              <a:gd name="connsiteY1199" fmla="*/ 9080488 h 9355125"/>
              <a:gd name="connsiteX1200" fmla="*/ 873568 w 5124450"/>
              <a:gd name="connsiteY1200" fmla="*/ 9078359 h 9355125"/>
              <a:gd name="connsiteX1201" fmla="*/ 867785 w 5124450"/>
              <a:gd name="connsiteY1201" fmla="*/ 9072505 h 9355125"/>
              <a:gd name="connsiteX1202" fmla="*/ 865157 w 5124450"/>
              <a:gd name="connsiteY1202" fmla="*/ 9069843 h 9355125"/>
              <a:gd name="connsiteX1203" fmla="*/ 862528 w 5124450"/>
              <a:gd name="connsiteY1203" fmla="*/ 9066118 h 9355125"/>
              <a:gd name="connsiteX1204" fmla="*/ 860951 w 5124450"/>
              <a:gd name="connsiteY1204" fmla="*/ 9062392 h 9355125"/>
              <a:gd name="connsiteX1205" fmla="*/ 860425 w 5124450"/>
              <a:gd name="connsiteY1205" fmla="*/ 9059199 h 9355125"/>
              <a:gd name="connsiteX1206" fmla="*/ 860951 w 5124450"/>
              <a:gd name="connsiteY1206" fmla="*/ 9055473 h 9355125"/>
              <a:gd name="connsiteX1207" fmla="*/ 862528 w 5124450"/>
              <a:gd name="connsiteY1207" fmla="*/ 9052812 h 9355125"/>
              <a:gd name="connsiteX1208" fmla="*/ 865682 w 5124450"/>
              <a:gd name="connsiteY1208" fmla="*/ 9049619 h 9355125"/>
              <a:gd name="connsiteX1209" fmla="*/ 868311 w 5124450"/>
              <a:gd name="connsiteY1209" fmla="*/ 9046958 h 9355125"/>
              <a:gd name="connsiteX1210" fmla="*/ 875671 w 5124450"/>
              <a:gd name="connsiteY1210" fmla="*/ 9041636 h 9355125"/>
              <a:gd name="connsiteX1211" fmla="*/ 880403 w 5124450"/>
              <a:gd name="connsiteY1211" fmla="*/ 9037378 h 9355125"/>
              <a:gd name="connsiteX1212" fmla="*/ 880403 w 5124450"/>
              <a:gd name="connsiteY1212" fmla="*/ 9034717 h 9355125"/>
              <a:gd name="connsiteX1213" fmla="*/ 880929 w 5124450"/>
              <a:gd name="connsiteY1213" fmla="*/ 9033120 h 9355125"/>
              <a:gd name="connsiteX1214" fmla="*/ 881980 w 5124450"/>
              <a:gd name="connsiteY1214" fmla="*/ 9031523 h 9355125"/>
              <a:gd name="connsiteX1215" fmla="*/ 884083 w 5124450"/>
              <a:gd name="connsiteY1215" fmla="*/ 9028862 h 9355125"/>
              <a:gd name="connsiteX1216" fmla="*/ 888289 w 5124450"/>
              <a:gd name="connsiteY1216" fmla="*/ 9020347 h 9355125"/>
              <a:gd name="connsiteX1217" fmla="*/ 894598 w 5124450"/>
              <a:gd name="connsiteY1217" fmla="*/ 9010234 h 9355125"/>
              <a:gd name="connsiteX1218" fmla="*/ 898804 w 5124450"/>
              <a:gd name="connsiteY1218" fmla="*/ 9004912 h 9355125"/>
              <a:gd name="connsiteX1219" fmla="*/ 903009 w 5124450"/>
              <a:gd name="connsiteY1219" fmla="*/ 9000122 h 9355125"/>
              <a:gd name="connsiteX1220" fmla="*/ 907741 w 5124450"/>
              <a:gd name="connsiteY1220" fmla="*/ 8996929 h 9355125"/>
              <a:gd name="connsiteX1221" fmla="*/ 911947 w 5124450"/>
              <a:gd name="connsiteY1221" fmla="*/ 8994267 h 9355125"/>
              <a:gd name="connsiteX1222" fmla="*/ 914050 w 5124450"/>
              <a:gd name="connsiteY1222" fmla="*/ 8993203 h 9355125"/>
              <a:gd name="connsiteX1223" fmla="*/ 916679 w 5124450"/>
              <a:gd name="connsiteY1223" fmla="*/ 8991606 h 9355125"/>
              <a:gd name="connsiteX1224" fmla="*/ 920359 w 5124450"/>
              <a:gd name="connsiteY1224" fmla="*/ 8990542 h 9355125"/>
              <a:gd name="connsiteX1225" fmla="*/ 924565 w 5124450"/>
              <a:gd name="connsiteY1225" fmla="*/ 8988945 h 9355125"/>
              <a:gd name="connsiteX1226" fmla="*/ 1121305 w 5124450"/>
              <a:gd name="connsiteY1226" fmla="*/ 8986825 h 9355125"/>
              <a:gd name="connsiteX1227" fmla="*/ 1125538 w 5124450"/>
              <a:gd name="connsiteY1227" fmla="*/ 8987345 h 9355125"/>
              <a:gd name="connsiteX1228" fmla="*/ 1130300 w 5124450"/>
              <a:gd name="connsiteY1228" fmla="*/ 8988905 h 9355125"/>
              <a:gd name="connsiteX1229" fmla="*/ 1135063 w 5124450"/>
              <a:gd name="connsiteY1229" fmla="*/ 8992025 h 9355125"/>
              <a:gd name="connsiteX1230" fmla="*/ 1138238 w 5124450"/>
              <a:gd name="connsiteY1230" fmla="*/ 8995146 h 9355125"/>
              <a:gd name="connsiteX1231" fmla="*/ 1138238 w 5124450"/>
              <a:gd name="connsiteY1231" fmla="*/ 8999306 h 9355125"/>
              <a:gd name="connsiteX1232" fmla="*/ 1137180 w 5124450"/>
              <a:gd name="connsiteY1232" fmla="*/ 9004506 h 9355125"/>
              <a:gd name="connsiteX1233" fmla="*/ 1135592 w 5124450"/>
              <a:gd name="connsiteY1233" fmla="*/ 9010227 h 9355125"/>
              <a:gd name="connsiteX1234" fmla="*/ 1133475 w 5124450"/>
              <a:gd name="connsiteY1234" fmla="*/ 9016467 h 9355125"/>
              <a:gd name="connsiteX1235" fmla="*/ 1130830 w 5124450"/>
              <a:gd name="connsiteY1235" fmla="*/ 9022708 h 9355125"/>
              <a:gd name="connsiteX1236" fmla="*/ 1128184 w 5124450"/>
              <a:gd name="connsiteY1236" fmla="*/ 9027908 h 9355125"/>
              <a:gd name="connsiteX1237" fmla="*/ 1125009 w 5124450"/>
              <a:gd name="connsiteY1237" fmla="*/ 9032069 h 9355125"/>
              <a:gd name="connsiteX1238" fmla="*/ 1121305 w 5124450"/>
              <a:gd name="connsiteY1238" fmla="*/ 9035189 h 9355125"/>
              <a:gd name="connsiteX1239" fmla="*/ 1118130 w 5124450"/>
              <a:gd name="connsiteY1239" fmla="*/ 9037789 h 9355125"/>
              <a:gd name="connsiteX1240" fmla="*/ 1112838 w 5124450"/>
              <a:gd name="connsiteY1240" fmla="*/ 9041430 h 9355125"/>
              <a:gd name="connsiteX1241" fmla="*/ 1107017 w 5124450"/>
              <a:gd name="connsiteY1241" fmla="*/ 9043510 h 9355125"/>
              <a:gd name="connsiteX1242" fmla="*/ 1101196 w 5124450"/>
              <a:gd name="connsiteY1242" fmla="*/ 9046110 h 9355125"/>
              <a:gd name="connsiteX1243" fmla="*/ 1094846 w 5124450"/>
              <a:gd name="connsiteY1243" fmla="*/ 9047150 h 9355125"/>
              <a:gd name="connsiteX1244" fmla="*/ 1088496 w 5124450"/>
              <a:gd name="connsiteY1244" fmla="*/ 9047150 h 9355125"/>
              <a:gd name="connsiteX1245" fmla="*/ 1085850 w 5124450"/>
              <a:gd name="connsiteY1245" fmla="*/ 9047150 h 9355125"/>
              <a:gd name="connsiteX1246" fmla="*/ 1083733 w 5124450"/>
              <a:gd name="connsiteY1246" fmla="*/ 9046110 h 9355125"/>
              <a:gd name="connsiteX1247" fmla="*/ 1081617 w 5124450"/>
              <a:gd name="connsiteY1247" fmla="*/ 9045070 h 9355125"/>
              <a:gd name="connsiteX1248" fmla="*/ 1080029 w 5124450"/>
              <a:gd name="connsiteY1248" fmla="*/ 9043510 h 9355125"/>
              <a:gd name="connsiteX1249" fmla="*/ 1078442 w 5124450"/>
              <a:gd name="connsiteY1249" fmla="*/ 9042470 h 9355125"/>
              <a:gd name="connsiteX1250" fmla="*/ 1076854 w 5124450"/>
              <a:gd name="connsiteY1250" fmla="*/ 9041430 h 9355125"/>
              <a:gd name="connsiteX1251" fmla="*/ 1075796 w 5124450"/>
              <a:gd name="connsiteY1251" fmla="*/ 9039349 h 9355125"/>
              <a:gd name="connsiteX1252" fmla="*/ 1075267 w 5124450"/>
              <a:gd name="connsiteY1252" fmla="*/ 9037269 h 9355125"/>
              <a:gd name="connsiteX1253" fmla="*/ 1073679 w 5124450"/>
              <a:gd name="connsiteY1253" fmla="*/ 9033109 h 9355125"/>
              <a:gd name="connsiteX1254" fmla="*/ 1073150 w 5124450"/>
              <a:gd name="connsiteY1254" fmla="*/ 9027908 h 9355125"/>
              <a:gd name="connsiteX1255" fmla="*/ 1073150 w 5124450"/>
              <a:gd name="connsiteY1255" fmla="*/ 9023748 h 9355125"/>
              <a:gd name="connsiteX1256" fmla="*/ 1073679 w 5124450"/>
              <a:gd name="connsiteY1256" fmla="*/ 9019068 h 9355125"/>
              <a:gd name="connsiteX1257" fmla="*/ 1074208 w 5124450"/>
              <a:gd name="connsiteY1257" fmla="*/ 9015427 h 9355125"/>
              <a:gd name="connsiteX1258" fmla="*/ 1075796 w 5124450"/>
              <a:gd name="connsiteY1258" fmla="*/ 9012827 h 9355125"/>
              <a:gd name="connsiteX1259" fmla="*/ 1079500 w 5124450"/>
              <a:gd name="connsiteY1259" fmla="*/ 9008147 h 9355125"/>
              <a:gd name="connsiteX1260" fmla="*/ 1084792 w 5124450"/>
              <a:gd name="connsiteY1260" fmla="*/ 9003466 h 9355125"/>
              <a:gd name="connsiteX1261" fmla="*/ 1090613 w 5124450"/>
              <a:gd name="connsiteY1261" fmla="*/ 8998786 h 9355125"/>
              <a:gd name="connsiteX1262" fmla="*/ 1096963 w 5124450"/>
              <a:gd name="connsiteY1262" fmla="*/ 8994626 h 9355125"/>
              <a:gd name="connsiteX1263" fmla="*/ 1103842 w 5124450"/>
              <a:gd name="connsiteY1263" fmla="*/ 8991505 h 9355125"/>
              <a:gd name="connsiteX1264" fmla="*/ 1110192 w 5124450"/>
              <a:gd name="connsiteY1264" fmla="*/ 8988385 h 9355125"/>
              <a:gd name="connsiteX1265" fmla="*/ 1116013 w 5124450"/>
              <a:gd name="connsiteY1265" fmla="*/ 8987345 h 9355125"/>
              <a:gd name="connsiteX1266" fmla="*/ 1003176 w 5124450"/>
              <a:gd name="connsiteY1266" fmla="*/ 8982063 h 9355125"/>
              <a:gd name="connsiteX1267" fmla="*/ 1017089 w 5124450"/>
              <a:gd name="connsiteY1267" fmla="*/ 8982589 h 9355125"/>
              <a:gd name="connsiteX1268" fmla="*/ 1029396 w 5124450"/>
              <a:gd name="connsiteY1268" fmla="*/ 8983115 h 9355125"/>
              <a:gd name="connsiteX1269" fmla="*/ 1039028 w 5124450"/>
              <a:gd name="connsiteY1269" fmla="*/ 8987324 h 9355125"/>
              <a:gd name="connsiteX1270" fmla="*/ 1048660 w 5124450"/>
              <a:gd name="connsiteY1270" fmla="*/ 8992059 h 9355125"/>
              <a:gd name="connsiteX1271" fmla="*/ 1053476 w 5124450"/>
              <a:gd name="connsiteY1271" fmla="*/ 8994689 h 9355125"/>
              <a:gd name="connsiteX1272" fmla="*/ 1057222 w 5124450"/>
              <a:gd name="connsiteY1272" fmla="*/ 8997846 h 9355125"/>
              <a:gd name="connsiteX1273" fmla="*/ 1060433 w 5124450"/>
              <a:gd name="connsiteY1273" fmla="*/ 9000476 h 9355125"/>
              <a:gd name="connsiteX1274" fmla="*/ 1062038 w 5124450"/>
              <a:gd name="connsiteY1274" fmla="*/ 9003633 h 9355125"/>
              <a:gd name="connsiteX1275" fmla="*/ 1060968 w 5124450"/>
              <a:gd name="connsiteY1275" fmla="*/ 9007841 h 9355125"/>
              <a:gd name="connsiteX1276" fmla="*/ 1057757 w 5124450"/>
              <a:gd name="connsiteY1276" fmla="*/ 9013628 h 9355125"/>
              <a:gd name="connsiteX1277" fmla="*/ 1053476 w 5124450"/>
              <a:gd name="connsiteY1277" fmla="*/ 9019941 h 9355125"/>
              <a:gd name="connsiteX1278" fmla="*/ 1049730 w 5124450"/>
              <a:gd name="connsiteY1278" fmla="*/ 9024150 h 9355125"/>
              <a:gd name="connsiteX1279" fmla="*/ 1042239 w 5124450"/>
              <a:gd name="connsiteY1279" fmla="*/ 9026254 h 9355125"/>
              <a:gd name="connsiteX1280" fmla="*/ 1033142 w 5124450"/>
              <a:gd name="connsiteY1280" fmla="*/ 9027833 h 9355125"/>
              <a:gd name="connsiteX1281" fmla="*/ 1024580 w 5124450"/>
              <a:gd name="connsiteY1281" fmla="*/ 9029937 h 9355125"/>
              <a:gd name="connsiteX1282" fmla="*/ 1016553 w 5124450"/>
              <a:gd name="connsiteY1282" fmla="*/ 9032041 h 9355125"/>
              <a:gd name="connsiteX1283" fmla="*/ 1013878 w 5124450"/>
              <a:gd name="connsiteY1283" fmla="*/ 9036250 h 9355125"/>
              <a:gd name="connsiteX1284" fmla="*/ 1010667 w 5124450"/>
              <a:gd name="connsiteY1284" fmla="*/ 9041511 h 9355125"/>
              <a:gd name="connsiteX1285" fmla="*/ 1007992 w 5124450"/>
              <a:gd name="connsiteY1285" fmla="*/ 9047298 h 9355125"/>
              <a:gd name="connsiteX1286" fmla="*/ 1004246 w 5124450"/>
              <a:gd name="connsiteY1286" fmla="*/ 9053611 h 9355125"/>
              <a:gd name="connsiteX1287" fmla="*/ 1001570 w 5124450"/>
              <a:gd name="connsiteY1287" fmla="*/ 9059924 h 9355125"/>
              <a:gd name="connsiteX1288" fmla="*/ 998360 w 5124450"/>
              <a:gd name="connsiteY1288" fmla="*/ 9065711 h 9355125"/>
              <a:gd name="connsiteX1289" fmla="*/ 995149 w 5124450"/>
              <a:gd name="connsiteY1289" fmla="*/ 9069920 h 9355125"/>
              <a:gd name="connsiteX1290" fmla="*/ 991938 w 5124450"/>
              <a:gd name="connsiteY1290" fmla="*/ 9072550 h 9355125"/>
              <a:gd name="connsiteX1291" fmla="*/ 988192 w 5124450"/>
              <a:gd name="connsiteY1291" fmla="*/ 9072024 h 9355125"/>
              <a:gd name="connsiteX1292" fmla="*/ 984982 w 5124450"/>
              <a:gd name="connsiteY1292" fmla="*/ 9071498 h 9355125"/>
              <a:gd name="connsiteX1293" fmla="*/ 980701 w 5124450"/>
              <a:gd name="connsiteY1293" fmla="*/ 9069920 h 9355125"/>
              <a:gd name="connsiteX1294" fmla="*/ 976420 w 5124450"/>
              <a:gd name="connsiteY1294" fmla="*/ 9068867 h 9355125"/>
              <a:gd name="connsiteX1295" fmla="*/ 969999 w 5124450"/>
              <a:gd name="connsiteY1295" fmla="*/ 9065711 h 9355125"/>
              <a:gd name="connsiteX1296" fmla="*/ 966788 w 5124450"/>
              <a:gd name="connsiteY1296" fmla="*/ 9064659 h 9355125"/>
              <a:gd name="connsiteX1297" fmla="*/ 967858 w 5124450"/>
              <a:gd name="connsiteY1297" fmla="*/ 9058872 h 9355125"/>
              <a:gd name="connsiteX1298" fmla="*/ 969464 w 5124450"/>
              <a:gd name="connsiteY1298" fmla="*/ 9044667 h 9355125"/>
              <a:gd name="connsiteX1299" fmla="*/ 970534 w 5124450"/>
              <a:gd name="connsiteY1299" fmla="*/ 9028359 h 9355125"/>
              <a:gd name="connsiteX1300" fmla="*/ 971069 w 5124450"/>
              <a:gd name="connsiteY1300" fmla="*/ 9015733 h 9355125"/>
              <a:gd name="connsiteX1301" fmla="*/ 974280 w 5124450"/>
              <a:gd name="connsiteY1301" fmla="*/ 9008367 h 9355125"/>
              <a:gd name="connsiteX1302" fmla="*/ 975350 w 5124450"/>
              <a:gd name="connsiteY1302" fmla="*/ 8999950 h 9355125"/>
              <a:gd name="connsiteX1303" fmla="*/ 976420 w 5124450"/>
              <a:gd name="connsiteY1303" fmla="*/ 8996267 h 9355125"/>
              <a:gd name="connsiteX1304" fmla="*/ 976955 w 5124450"/>
              <a:gd name="connsiteY1304" fmla="*/ 8992585 h 9355125"/>
              <a:gd name="connsiteX1305" fmla="*/ 978025 w 5124450"/>
              <a:gd name="connsiteY1305" fmla="*/ 8988902 h 9355125"/>
              <a:gd name="connsiteX1306" fmla="*/ 979631 w 5124450"/>
              <a:gd name="connsiteY1306" fmla="*/ 8987324 h 9355125"/>
              <a:gd name="connsiteX1307" fmla="*/ 981236 w 5124450"/>
              <a:gd name="connsiteY1307" fmla="*/ 8986272 h 9355125"/>
              <a:gd name="connsiteX1308" fmla="*/ 983376 w 5124450"/>
              <a:gd name="connsiteY1308" fmla="*/ 8985220 h 9355125"/>
              <a:gd name="connsiteX1309" fmla="*/ 986052 w 5124450"/>
              <a:gd name="connsiteY1309" fmla="*/ 8983641 h 9355125"/>
              <a:gd name="connsiteX1310" fmla="*/ 988728 w 5124450"/>
              <a:gd name="connsiteY1310" fmla="*/ 8983115 h 9355125"/>
              <a:gd name="connsiteX1311" fmla="*/ 996219 w 5124450"/>
              <a:gd name="connsiteY1311" fmla="*/ 8982589 h 9355125"/>
              <a:gd name="connsiteX1312" fmla="*/ 2828396 w 5124450"/>
              <a:gd name="connsiteY1312" fmla="*/ 8975713 h 9355125"/>
              <a:gd name="connsiteX1313" fmla="*/ 2832100 w 5124450"/>
              <a:gd name="connsiteY1313" fmla="*/ 8977797 h 9355125"/>
              <a:gd name="connsiteX1314" fmla="*/ 2836334 w 5124450"/>
              <a:gd name="connsiteY1314" fmla="*/ 8979880 h 9355125"/>
              <a:gd name="connsiteX1315" fmla="*/ 2837921 w 5124450"/>
              <a:gd name="connsiteY1315" fmla="*/ 8986131 h 9355125"/>
              <a:gd name="connsiteX1316" fmla="*/ 2840038 w 5124450"/>
              <a:gd name="connsiteY1316" fmla="*/ 8992382 h 9355125"/>
              <a:gd name="connsiteX1317" fmla="*/ 2840038 w 5124450"/>
              <a:gd name="connsiteY1317" fmla="*/ 8998111 h 9355125"/>
              <a:gd name="connsiteX1318" fmla="*/ 2840038 w 5124450"/>
              <a:gd name="connsiteY1318" fmla="*/ 9000195 h 9355125"/>
              <a:gd name="connsiteX1319" fmla="*/ 2840038 w 5124450"/>
              <a:gd name="connsiteY1319" fmla="*/ 9002278 h 9355125"/>
              <a:gd name="connsiteX1320" fmla="*/ 2838980 w 5124450"/>
              <a:gd name="connsiteY1320" fmla="*/ 9003841 h 9355125"/>
              <a:gd name="connsiteX1321" fmla="*/ 2837392 w 5124450"/>
              <a:gd name="connsiteY1321" fmla="*/ 9004883 h 9355125"/>
              <a:gd name="connsiteX1322" fmla="*/ 2836334 w 5124450"/>
              <a:gd name="connsiteY1322" fmla="*/ 9005925 h 9355125"/>
              <a:gd name="connsiteX1323" fmla="*/ 2833688 w 5124450"/>
              <a:gd name="connsiteY1323" fmla="*/ 9008008 h 9355125"/>
              <a:gd name="connsiteX1324" fmla="*/ 2832100 w 5124450"/>
              <a:gd name="connsiteY1324" fmla="*/ 9009050 h 9355125"/>
              <a:gd name="connsiteX1325" fmla="*/ 2826279 w 5124450"/>
              <a:gd name="connsiteY1325" fmla="*/ 9009050 h 9355125"/>
              <a:gd name="connsiteX1326" fmla="*/ 2820458 w 5124450"/>
              <a:gd name="connsiteY1326" fmla="*/ 9009050 h 9355125"/>
              <a:gd name="connsiteX1327" fmla="*/ 2819400 w 5124450"/>
              <a:gd name="connsiteY1327" fmla="*/ 9008529 h 9355125"/>
              <a:gd name="connsiteX1328" fmla="*/ 2817813 w 5124450"/>
              <a:gd name="connsiteY1328" fmla="*/ 9007487 h 9355125"/>
              <a:gd name="connsiteX1329" fmla="*/ 2816225 w 5124450"/>
              <a:gd name="connsiteY1329" fmla="*/ 9005925 h 9355125"/>
              <a:gd name="connsiteX1330" fmla="*/ 2815167 w 5124450"/>
              <a:gd name="connsiteY1330" fmla="*/ 9004362 h 9355125"/>
              <a:gd name="connsiteX1331" fmla="*/ 2813579 w 5124450"/>
              <a:gd name="connsiteY1331" fmla="*/ 9000195 h 9355125"/>
              <a:gd name="connsiteX1332" fmla="*/ 2813050 w 5124450"/>
              <a:gd name="connsiteY1332" fmla="*/ 8996549 h 9355125"/>
              <a:gd name="connsiteX1333" fmla="*/ 2813050 w 5124450"/>
              <a:gd name="connsiteY1333" fmla="*/ 8993944 h 9355125"/>
              <a:gd name="connsiteX1334" fmla="*/ 2813050 w 5124450"/>
              <a:gd name="connsiteY1334" fmla="*/ 8988214 h 9355125"/>
              <a:gd name="connsiteX1335" fmla="*/ 2818871 w 5124450"/>
              <a:gd name="connsiteY1335" fmla="*/ 8986131 h 9355125"/>
              <a:gd name="connsiteX1336" fmla="*/ 2824692 w 5124450"/>
              <a:gd name="connsiteY1336" fmla="*/ 8984047 h 9355125"/>
              <a:gd name="connsiteX1337" fmla="*/ 1450447 w 5124450"/>
              <a:gd name="connsiteY1337" fmla="*/ 8972538 h 9355125"/>
              <a:gd name="connsiteX1338" fmla="*/ 1452034 w 5124450"/>
              <a:gd name="connsiteY1338" fmla="*/ 8973067 h 9355125"/>
              <a:gd name="connsiteX1339" fmla="*/ 1454680 w 5124450"/>
              <a:gd name="connsiteY1339" fmla="*/ 8973596 h 9355125"/>
              <a:gd name="connsiteX1340" fmla="*/ 1456268 w 5124450"/>
              <a:gd name="connsiteY1340" fmla="*/ 8974655 h 9355125"/>
              <a:gd name="connsiteX1341" fmla="*/ 1457326 w 5124450"/>
              <a:gd name="connsiteY1341" fmla="*/ 8976242 h 9355125"/>
              <a:gd name="connsiteX1342" fmla="*/ 1458384 w 5124450"/>
              <a:gd name="connsiteY1342" fmla="*/ 8978888 h 9355125"/>
              <a:gd name="connsiteX1343" fmla="*/ 1459972 w 5124450"/>
              <a:gd name="connsiteY1343" fmla="*/ 8982063 h 9355125"/>
              <a:gd name="connsiteX1344" fmla="*/ 1460501 w 5124450"/>
              <a:gd name="connsiteY1344" fmla="*/ 8984709 h 9355125"/>
              <a:gd name="connsiteX1345" fmla="*/ 1461030 w 5124450"/>
              <a:gd name="connsiteY1345" fmla="*/ 8987884 h 9355125"/>
              <a:gd name="connsiteX1346" fmla="*/ 1461030 w 5124450"/>
              <a:gd name="connsiteY1346" fmla="*/ 8993175 h 9355125"/>
              <a:gd name="connsiteX1347" fmla="*/ 1459972 w 5124450"/>
              <a:gd name="connsiteY1347" fmla="*/ 8998996 h 9355125"/>
              <a:gd name="connsiteX1348" fmla="*/ 1456797 w 5124450"/>
              <a:gd name="connsiteY1348" fmla="*/ 9010109 h 9355125"/>
              <a:gd name="connsiteX1349" fmla="*/ 1453093 w 5124450"/>
              <a:gd name="connsiteY1349" fmla="*/ 9021750 h 9355125"/>
              <a:gd name="connsiteX1350" fmla="*/ 1453093 w 5124450"/>
              <a:gd name="connsiteY1350" fmla="*/ 9024925 h 9355125"/>
              <a:gd name="connsiteX1351" fmla="*/ 1454680 w 5124450"/>
              <a:gd name="connsiteY1351" fmla="*/ 9028100 h 9355125"/>
              <a:gd name="connsiteX1352" fmla="*/ 1455738 w 5124450"/>
              <a:gd name="connsiteY1352" fmla="*/ 9031805 h 9355125"/>
              <a:gd name="connsiteX1353" fmla="*/ 1457855 w 5124450"/>
              <a:gd name="connsiteY1353" fmla="*/ 9034980 h 9355125"/>
              <a:gd name="connsiteX1354" fmla="*/ 1462618 w 5124450"/>
              <a:gd name="connsiteY1354" fmla="*/ 9042917 h 9355125"/>
              <a:gd name="connsiteX1355" fmla="*/ 1467909 w 5124450"/>
              <a:gd name="connsiteY1355" fmla="*/ 9049796 h 9355125"/>
              <a:gd name="connsiteX1356" fmla="*/ 1473201 w 5124450"/>
              <a:gd name="connsiteY1356" fmla="*/ 9057204 h 9355125"/>
              <a:gd name="connsiteX1357" fmla="*/ 1477963 w 5124450"/>
              <a:gd name="connsiteY1357" fmla="*/ 9064084 h 9355125"/>
              <a:gd name="connsiteX1358" fmla="*/ 1479551 w 5124450"/>
              <a:gd name="connsiteY1358" fmla="*/ 9067259 h 9355125"/>
              <a:gd name="connsiteX1359" fmla="*/ 1481138 w 5124450"/>
              <a:gd name="connsiteY1359" fmla="*/ 9070434 h 9355125"/>
              <a:gd name="connsiteX1360" fmla="*/ 1482197 w 5124450"/>
              <a:gd name="connsiteY1360" fmla="*/ 9072550 h 9355125"/>
              <a:gd name="connsiteX1361" fmla="*/ 1482726 w 5124450"/>
              <a:gd name="connsiteY1361" fmla="*/ 9075725 h 9355125"/>
              <a:gd name="connsiteX1362" fmla="*/ 1481138 w 5124450"/>
              <a:gd name="connsiteY1362" fmla="*/ 9078371 h 9355125"/>
              <a:gd name="connsiteX1363" fmla="*/ 1479551 w 5124450"/>
              <a:gd name="connsiteY1363" fmla="*/ 9082075 h 9355125"/>
              <a:gd name="connsiteX1364" fmla="*/ 1477434 w 5124450"/>
              <a:gd name="connsiteY1364" fmla="*/ 9084721 h 9355125"/>
              <a:gd name="connsiteX1365" fmla="*/ 1474788 w 5124450"/>
              <a:gd name="connsiteY1365" fmla="*/ 9088425 h 9355125"/>
              <a:gd name="connsiteX1366" fmla="*/ 1468438 w 5124450"/>
              <a:gd name="connsiteY1366" fmla="*/ 9094775 h 9355125"/>
              <a:gd name="connsiteX1367" fmla="*/ 1461559 w 5124450"/>
              <a:gd name="connsiteY1367" fmla="*/ 9101654 h 9355125"/>
              <a:gd name="connsiteX1368" fmla="*/ 1454680 w 5124450"/>
              <a:gd name="connsiteY1368" fmla="*/ 9108534 h 9355125"/>
              <a:gd name="connsiteX1369" fmla="*/ 1448859 w 5124450"/>
              <a:gd name="connsiteY1369" fmla="*/ 9114354 h 9355125"/>
              <a:gd name="connsiteX1370" fmla="*/ 1445684 w 5124450"/>
              <a:gd name="connsiteY1370" fmla="*/ 9117000 h 9355125"/>
              <a:gd name="connsiteX1371" fmla="*/ 1443568 w 5124450"/>
              <a:gd name="connsiteY1371" fmla="*/ 9120175 h 9355125"/>
              <a:gd name="connsiteX1372" fmla="*/ 1441451 w 5124450"/>
              <a:gd name="connsiteY1372" fmla="*/ 9122821 h 9355125"/>
              <a:gd name="connsiteX1373" fmla="*/ 1440393 w 5124450"/>
              <a:gd name="connsiteY1373" fmla="*/ 9125467 h 9355125"/>
              <a:gd name="connsiteX1374" fmla="*/ 1439334 w 5124450"/>
              <a:gd name="connsiteY1374" fmla="*/ 9128113 h 9355125"/>
              <a:gd name="connsiteX1375" fmla="*/ 1438805 w 5124450"/>
              <a:gd name="connsiteY1375" fmla="*/ 9131817 h 9355125"/>
              <a:gd name="connsiteX1376" fmla="*/ 1438805 w 5124450"/>
              <a:gd name="connsiteY1376" fmla="*/ 9136050 h 9355125"/>
              <a:gd name="connsiteX1377" fmla="*/ 1439334 w 5124450"/>
              <a:gd name="connsiteY1377" fmla="*/ 9139225 h 9355125"/>
              <a:gd name="connsiteX1378" fmla="*/ 1439863 w 5124450"/>
              <a:gd name="connsiteY1378" fmla="*/ 9147163 h 9355125"/>
              <a:gd name="connsiteX1379" fmla="*/ 1440393 w 5124450"/>
              <a:gd name="connsiteY1379" fmla="*/ 9154042 h 9355125"/>
              <a:gd name="connsiteX1380" fmla="*/ 1440393 w 5124450"/>
              <a:gd name="connsiteY1380" fmla="*/ 9157217 h 9355125"/>
              <a:gd name="connsiteX1381" fmla="*/ 1439334 w 5124450"/>
              <a:gd name="connsiteY1381" fmla="*/ 9160921 h 9355125"/>
              <a:gd name="connsiteX1382" fmla="*/ 1437747 w 5124450"/>
              <a:gd name="connsiteY1382" fmla="*/ 9164625 h 9355125"/>
              <a:gd name="connsiteX1383" fmla="*/ 1435630 w 5124450"/>
              <a:gd name="connsiteY1383" fmla="*/ 9167800 h 9355125"/>
              <a:gd name="connsiteX1384" fmla="*/ 1432984 w 5124450"/>
              <a:gd name="connsiteY1384" fmla="*/ 9171504 h 9355125"/>
              <a:gd name="connsiteX1385" fmla="*/ 1429809 w 5124450"/>
              <a:gd name="connsiteY1385" fmla="*/ 9174150 h 9355125"/>
              <a:gd name="connsiteX1386" fmla="*/ 1427163 w 5124450"/>
              <a:gd name="connsiteY1386" fmla="*/ 9176796 h 9355125"/>
              <a:gd name="connsiteX1387" fmla="*/ 1423988 w 5124450"/>
              <a:gd name="connsiteY1387" fmla="*/ 9178913 h 9355125"/>
              <a:gd name="connsiteX1388" fmla="*/ 1416580 w 5124450"/>
              <a:gd name="connsiteY1388" fmla="*/ 9182088 h 9355125"/>
              <a:gd name="connsiteX1389" fmla="*/ 1407055 w 5124450"/>
              <a:gd name="connsiteY1389" fmla="*/ 9184204 h 9355125"/>
              <a:gd name="connsiteX1390" fmla="*/ 1396472 w 5124450"/>
              <a:gd name="connsiteY1390" fmla="*/ 9186321 h 9355125"/>
              <a:gd name="connsiteX1391" fmla="*/ 1386417 w 5124450"/>
              <a:gd name="connsiteY1391" fmla="*/ 9187379 h 9355125"/>
              <a:gd name="connsiteX1392" fmla="*/ 1375834 w 5124450"/>
              <a:gd name="connsiteY1392" fmla="*/ 9182088 h 9355125"/>
              <a:gd name="connsiteX1393" fmla="*/ 1363663 w 5124450"/>
              <a:gd name="connsiteY1393" fmla="*/ 9175738 h 9355125"/>
              <a:gd name="connsiteX1394" fmla="*/ 1357313 w 5124450"/>
              <a:gd name="connsiteY1394" fmla="*/ 9172563 h 9355125"/>
              <a:gd name="connsiteX1395" fmla="*/ 1351492 w 5124450"/>
              <a:gd name="connsiteY1395" fmla="*/ 9170975 h 9355125"/>
              <a:gd name="connsiteX1396" fmla="*/ 1348317 w 5124450"/>
              <a:gd name="connsiteY1396" fmla="*/ 9170446 h 9355125"/>
              <a:gd name="connsiteX1397" fmla="*/ 1345672 w 5124450"/>
              <a:gd name="connsiteY1397" fmla="*/ 9169917 h 9355125"/>
              <a:gd name="connsiteX1398" fmla="*/ 1343026 w 5124450"/>
              <a:gd name="connsiteY1398" fmla="*/ 9169917 h 9355125"/>
              <a:gd name="connsiteX1399" fmla="*/ 1340380 w 5124450"/>
              <a:gd name="connsiteY1399" fmla="*/ 9170446 h 9355125"/>
              <a:gd name="connsiteX1400" fmla="*/ 1337205 w 5124450"/>
              <a:gd name="connsiteY1400" fmla="*/ 9171504 h 9355125"/>
              <a:gd name="connsiteX1401" fmla="*/ 1334559 w 5124450"/>
              <a:gd name="connsiteY1401" fmla="*/ 9173092 h 9355125"/>
              <a:gd name="connsiteX1402" fmla="*/ 1330855 w 5124450"/>
              <a:gd name="connsiteY1402" fmla="*/ 9175738 h 9355125"/>
              <a:gd name="connsiteX1403" fmla="*/ 1328209 w 5124450"/>
              <a:gd name="connsiteY1403" fmla="*/ 9178383 h 9355125"/>
              <a:gd name="connsiteX1404" fmla="*/ 1325034 w 5124450"/>
              <a:gd name="connsiteY1404" fmla="*/ 9182088 h 9355125"/>
              <a:gd name="connsiteX1405" fmla="*/ 1321330 w 5124450"/>
              <a:gd name="connsiteY1405" fmla="*/ 9184204 h 9355125"/>
              <a:gd name="connsiteX1406" fmla="*/ 1318684 w 5124450"/>
              <a:gd name="connsiteY1406" fmla="*/ 9186321 h 9355125"/>
              <a:gd name="connsiteX1407" fmla="*/ 1315509 w 5124450"/>
              <a:gd name="connsiteY1407" fmla="*/ 9187379 h 9355125"/>
              <a:gd name="connsiteX1408" fmla="*/ 1310217 w 5124450"/>
              <a:gd name="connsiteY1408" fmla="*/ 9188438 h 9355125"/>
              <a:gd name="connsiteX1409" fmla="*/ 1303867 w 5124450"/>
              <a:gd name="connsiteY1409" fmla="*/ 9189496 h 9355125"/>
              <a:gd name="connsiteX1410" fmla="*/ 1297517 w 5124450"/>
              <a:gd name="connsiteY1410" fmla="*/ 9190025 h 9355125"/>
              <a:gd name="connsiteX1411" fmla="*/ 1291167 w 5124450"/>
              <a:gd name="connsiteY1411" fmla="*/ 9190025 h 9355125"/>
              <a:gd name="connsiteX1412" fmla="*/ 1284817 w 5124450"/>
              <a:gd name="connsiteY1412" fmla="*/ 9190025 h 9355125"/>
              <a:gd name="connsiteX1413" fmla="*/ 1278996 w 5124450"/>
              <a:gd name="connsiteY1413" fmla="*/ 9189496 h 9355125"/>
              <a:gd name="connsiteX1414" fmla="*/ 1273705 w 5124450"/>
              <a:gd name="connsiteY1414" fmla="*/ 9188438 h 9355125"/>
              <a:gd name="connsiteX1415" fmla="*/ 1269471 w 5124450"/>
              <a:gd name="connsiteY1415" fmla="*/ 9187379 h 9355125"/>
              <a:gd name="connsiteX1416" fmla="*/ 1265767 w 5124450"/>
              <a:gd name="connsiteY1416" fmla="*/ 9184733 h 9355125"/>
              <a:gd name="connsiteX1417" fmla="*/ 1262592 w 5124450"/>
              <a:gd name="connsiteY1417" fmla="*/ 9181558 h 9355125"/>
              <a:gd name="connsiteX1418" fmla="*/ 1257830 w 5124450"/>
              <a:gd name="connsiteY1418" fmla="*/ 9177325 h 9355125"/>
              <a:gd name="connsiteX1419" fmla="*/ 1254126 w 5124450"/>
              <a:gd name="connsiteY1419" fmla="*/ 9172033 h 9355125"/>
              <a:gd name="connsiteX1420" fmla="*/ 1250421 w 5124450"/>
              <a:gd name="connsiteY1420" fmla="*/ 9166742 h 9355125"/>
              <a:gd name="connsiteX1421" fmla="*/ 1247246 w 5124450"/>
              <a:gd name="connsiteY1421" fmla="*/ 9161979 h 9355125"/>
              <a:gd name="connsiteX1422" fmla="*/ 1245659 w 5124450"/>
              <a:gd name="connsiteY1422" fmla="*/ 9157217 h 9355125"/>
              <a:gd name="connsiteX1423" fmla="*/ 1245130 w 5124450"/>
              <a:gd name="connsiteY1423" fmla="*/ 9154042 h 9355125"/>
              <a:gd name="connsiteX1424" fmla="*/ 1243542 w 5124450"/>
              <a:gd name="connsiteY1424" fmla="*/ 9149279 h 9355125"/>
              <a:gd name="connsiteX1425" fmla="*/ 1243013 w 5124450"/>
              <a:gd name="connsiteY1425" fmla="*/ 9143458 h 9355125"/>
              <a:gd name="connsiteX1426" fmla="*/ 1243013 w 5124450"/>
              <a:gd name="connsiteY1426" fmla="*/ 9137638 h 9355125"/>
              <a:gd name="connsiteX1427" fmla="*/ 1244071 w 5124450"/>
              <a:gd name="connsiteY1427" fmla="*/ 9131817 h 9355125"/>
              <a:gd name="connsiteX1428" fmla="*/ 1245659 w 5124450"/>
              <a:gd name="connsiteY1428" fmla="*/ 9125996 h 9355125"/>
              <a:gd name="connsiteX1429" fmla="*/ 1247776 w 5124450"/>
              <a:gd name="connsiteY1429" fmla="*/ 9120704 h 9355125"/>
              <a:gd name="connsiteX1430" fmla="*/ 1250421 w 5124450"/>
              <a:gd name="connsiteY1430" fmla="*/ 9116471 h 9355125"/>
              <a:gd name="connsiteX1431" fmla="*/ 1253067 w 5124450"/>
              <a:gd name="connsiteY1431" fmla="*/ 9112238 h 9355125"/>
              <a:gd name="connsiteX1432" fmla="*/ 1254126 w 5124450"/>
              <a:gd name="connsiteY1432" fmla="*/ 9110121 h 9355125"/>
              <a:gd name="connsiteX1433" fmla="*/ 1256242 w 5124450"/>
              <a:gd name="connsiteY1433" fmla="*/ 9108004 h 9355125"/>
              <a:gd name="connsiteX1434" fmla="*/ 1258359 w 5124450"/>
              <a:gd name="connsiteY1434" fmla="*/ 9105359 h 9355125"/>
              <a:gd name="connsiteX1435" fmla="*/ 1261534 w 5124450"/>
              <a:gd name="connsiteY1435" fmla="*/ 9103242 h 9355125"/>
              <a:gd name="connsiteX1436" fmla="*/ 1268413 w 5124450"/>
              <a:gd name="connsiteY1436" fmla="*/ 9098479 h 9355125"/>
              <a:gd name="connsiteX1437" fmla="*/ 1275821 w 5124450"/>
              <a:gd name="connsiteY1437" fmla="*/ 9093717 h 9355125"/>
              <a:gd name="connsiteX1438" fmla="*/ 1283759 w 5124450"/>
              <a:gd name="connsiteY1438" fmla="*/ 9088425 h 9355125"/>
              <a:gd name="connsiteX1439" fmla="*/ 1290638 w 5124450"/>
              <a:gd name="connsiteY1439" fmla="*/ 9082604 h 9355125"/>
              <a:gd name="connsiteX1440" fmla="*/ 1293284 w 5124450"/>
              <a:gd name="connsiteY1440" fmla="*/ 9080488 h 9355125"/>
              <a:gd name="connsiteX1441" fmla="*/ 1295930 w 5124450"/>
              <a:gd name="connsiteY1441" fmla="*/ 9077313 h 9355125"/>
              <a:gd name="connsiteX1442" fmla="*/ 1297517 w 5124450"/>
              <a:gd name="connsiteY1442" fmla="*/ 9074667 h 9355125"/>
              <a:gd name="connsiteX1443" fmla="*/ 1298576 w 5124450"/>
              <a:gd name="connsiteY1443" fmla="*/ 9070963 h 9355125"/>
              <a:gd name="connsiteX1444" fmla="*/ 1298576 w 5124450"/>
              <a:gd name="connsiteY1444" fmla="*/ 9067259 h 9355125"/>
              <a:gd name="connsiteX1445" fmla="*/ 1298046 w 5124450"/>
              <a:gd name="connsiteY1445" fmla="*/ 9063554 h 9355125"/>
              <a:gd name="connsiteX1446" fmla="*/ 1297517 w 5124450"/>
              <a:gd name="connsiteY1446" fmla="*/ 9060909 h 9355125"/>
              <a:gd name="connsiteX1447" fmla="*/ 1296988 w 5124450"/>
              <a:gd name="connsiteY1447" fmla="*/ 9058792 h 9355125"/>
              <a:gd name="connsiteX1448" fmla="*/ 1295930 w 5124450"/>
              <a:gd name="connsiteY1448" fmla="*/ 9056146 h 9355125"/>
              <a:gd name="connsiteX1449" fmla="*/ 1294871 w 5124450"/>
              <a:gd name="connsiteY1449" fmla="*/ 9054559 h 9355125"/>
              <a:gd name="connsiteX1450" fmla="*/ 1290638 w 5124450"/>
              <a:gd name="connsiteY1450" fmla="*/ 9048738 h 9355125"/>
              <a:gd name="connsiteX1451" fmla="*/ 1284817 w 5124450"/>
              <a:gd name="connsiteY1451" fmla="*/ 9042917 h 9355125"/>
              <a:gd name="connsiteX1452" fmla="*/ 1282171 w 5124450"/>
              <a:gd name="connsiteY1452" fmla="*/ 9040271 h 9355125"/>
              <a:gd name="connsiteX1453" fmla="*/ 1280055 w 5124450"/>
              <a:gd name="connsiteY1453" fmla="*/ 9037625 h 9355125"/>
              <a:gd name="connsiteX1454" fmla="*/ 1278467 w 5124450"/>
              <a:gd name="connsiteY1454" fmla="*/ 9036038 h 9355125"/>
              <a:gd name="connsiteX1455" fmla="*/ 1278467 w 5124450"/>
              <a:gd name="connsiteY1455" fmla="*/ 9033921 h 9355125"/>
              <a:gd name="connsiteX1456" fmla="*/ 1278467 w 5124450"/>
              <a:gd name="connsiteY1456" fmla="*/ 9031275 h 9355125"/>
              <a:gd name="connsiteX1457" fmla="*/ 1280055 w 5124450"/>
              <a:gd name="connsiteY1457" fmla="*/ 9028630 h 9355125"/>
              <a:gd name="connsiteX1458" fmla="*/ 1282171 w 5124450"/>
              <a:gd name="connsiteY1458" fmla="*/ 9026513 h 9355125"/>
              <a:gd name="connsiteX1459" fmla="*/ 1284817 w 5124450"/>
              <a:gd name="connsiteY1459" fmla="*/ 9024396 h 9355125"/>
              <a:gd name="connsiteX1460" fmla="*/ 1290638 w 5124450"/>
              <a:gd name="connsiteY1460" fmla="*/ 9020692 h 9355125"/>
              <a:gd name="connsiteX1461" fmla="*/ 1294871 w 5124450"/>
              <a:gd name="connsiteY1461" fmla="*/ 9017517 h 9355125"/>
              <a:gd name="connsiteX1462" fmla="*/ 1294342 w 5124450"/>
              <a:gd name="connsiteY1462" fmla="*/ 9013813 h 9355125"/>
              <a:gd name="connsiteX1463" fmla="*/ 1292755 w 5124450"/>
              <a:gd name="connsiteY1463" fmla="*/ 9009050 h 9355125"/>
              <a:gd name="connsiteX1464" fmla="*/ 1292755 w 5124450"/>
              <a:gd name="connsiteY1464" fmla="*/ 9006934 h 9355125"/>
              <a:gd name="connsiteX1465" fmla="*/ 1292755 w 5124450"/>
              <a:gd name="connsiteY1465" fmla="*/ 9004817 h 9355125"/>
              <a:gd name="connsiteX1466" fmla="*/ 1293284 w 5124450"/>
              <a:gd name="connsiteY1466" fmla="*/ 9002700 h 9355125"/>
              <a:gd name="connsiteX1467" fmla="*/ 1294871 w 5124450"/>
              <a:gd name="connsiteY1467" fmla="*/ 9000584 h 9355125"/>
              <a:gd name="connsiteX1468" fmla="*/ 1294871 w 5124450"/>
              <a:gd name="connsiteY1468" fmla="*/ 8998996 h 9355125"/>
              <a:gd name="connsiteX1469" fmla="*/ 1295401 w 5124450"/>
              <a:gd name="connsiteY1469" fmla="*/ 8997409 h 9355125"/>
              <a:gd name="connsiteX1470" fmla="*/ 1296459 w 5124450"/>
              <a:gd name="connsiteY1470" fmla="*/ 8995292 h 9355125"/>
              <a:gd name="connsiteX1471" fmla="*/ 1297517 w 5124450"/>
              <a:gd name="connsiteY1471" fmla="*/ 8993175 h 9355125"/>
              <a:gd name="connsiteX1472" fmla="*/ 1299105 w 5124450"/>
              <a:gd name="connsiteY1472" fmla="*/ 8991588 h 9355125"/>
              <a:gd name="connsiteX1473" fmla="*/ 1301751 w 5124450"/>
              <a:gd name="connsiteY1473" fmla="*/ 8990000 h 9355125"/>
              <a:gd name="connsiteX1474" fmla="*/ 1303867 w 5124450"/>
              <a:gd name="connsiteY1474" fmla="*/ 8988942 h 9355125"/>
              <a:gd name="connsiteX1475" fmla="*/ 1307042 w 5124450"/>
              <a:gd name="connsiteY1475" fmla="*/ 8988413 h 9355125"/>
              <a:gd name="connsiteX1476" fmla="*/ 1308101 w 5124450"/>
              <a:gd name="connsiteY1476" fmla="*/ 8987884 h 9355125"/>
              <a:gd name="connsiteX1477" fmla="*/ 1309159 w 5124450"/>
              <a:gd name="connsiteY1477" fmla="*/ 8987884 h 9355125"/>
              <a:gd name="connsiteX1478" fmla="*/ 1310217 w 5124450"/>
              <a:gd name="connsiteY1478" fmla="*/ 8988413 h 9355125"/>
              <a:gd name="connsiteX1479" fmla="*/ 1311805 w 5124450"/>
              <a:gd name="connsiteY1479" fmla="*/ 8989471 h 9355125"/>
              <a:gd name="connsiteX1480" fmla="*/ 1314451 w 5124450"/>
              <a:gd name="connsiteY1480" fmla="*/ 8992117 h 9355125"/>
              <a:gd name="connsiteX1481" fmla="*/ 1318155 w 5124450"/>
              <a:gd name="connsiteY1481" fmla="*/ 8995292 h 9355125"/>
              <a:gd name="connsiteX1482" fmla="*/ 1321330 w 5124450"/>
              <a:gd name="connsiteY1482" fmla="*/ 8998996 h 9355125"/>
              <a:gd name="connsiteX1483" fmla="*/ 1325034 w 5124450"/>
              <a:gd name="connsiteY1483" fmla="*/ 9002171 h 9355125"/>
              <a:gd name="connsiteX1484" fmla="*/ 1327680 w 5124450"/>
              <a:gd name="connsiteY1484" fmla="*/ 9003230 h 9355125"/>
              <a:gd name="connsiteX1485" fmla="*/ 1329267 w 5124450"/>
              <a:gd name="connsiteY1485" fmla="*/ 9004288 h 9355125"/>
              <a:gd name="connsiteX1486" fmla="*/ 1330326 w 5124450"/>
              <a:gd name="connsiteY1486" fmla="*/ 9004817 h 9355125"/>
              <a:gd name="connsiteX1487" fmla="*/ 1331913 w 5124450"/>
              <a:gd name="connsiteY1487" fmla="*/ 9005346 h 9355125"/>
              <a:gd name="connsiteX1488" fmla="*/ 1340380 w 5124450"/>
              <a:gd name="connsiteY1488" fmla="*/ 9005346 h 9355125"/>
              <a:gd name="connsiteX1489" fmla="*/ 1348847 w 5124450"/>
              <a:gd name="connsiteY1489" fmla="*/ 9004288 h 9355125"/>
              <a:gd name="connsiteX1490" fmla="*/ 1358372 w 5124450"/>
              <a:gd name="connsiteY1490" fmla="*/ 9002700 h 9355125"/>
              <a:gd name="connsiteX1491" fmla="*/ 1367897 w 5124450"/>
              <a:gd name="connsiteY1491" fmla="*/ 9000055 h 9355125"/>
              <a:gd name="connsiteX1492" fmla="*/ 1386947 w 5124450"/>
              <a:gd name="connsiteY1492" fmla="*/ 8993705 h 9355125"/>
              <a:gd name="connsiteX1493" fmla="*/ 1405997 w 5124450"/>
              <a:gd name="connsiteY1493" fmla="*/ 8986296 h 9355125"/>
              <a:gd name="connsiteX1494" fmla="*/ 1423459 w 5124450"/>
              <a:gd name="connsiteY1494" fmla="*/ 8978888 h 9355125"/>
              <a:gd name="connsiteX1495" fmla="*/ 1438805 w 5124450"/>
              <a:gd name="connsiteY1495" fmla="*/ 8974655 h 9355125"/>
              <a:gd name="connsiteX1496" fmla="*/ 1444626 w 5124450"/>
              <a:gd name="connsiteY1496" fmla="*/ 8973067 h 9355125"/>
              <a:gd name="connsiteX1497" fmla="*/ 418042 w 5124450"/>
              <a:gd name="connsiteY1497" fmla="*/ 8972538 h 9355125"/>
              <a:gd name="connsiteX1498" fmla="*/ 419629 w 5124450"/>
              <a:gd name="connsiteY1498" fmla="*/ 8972538 h 9355125"/>
              <a:gd name="connsiteX1499" fmla="*/ 421746 w 5124450"/>
              <a:gd name="connsiteY1499" fmla="*/ 8972538 h 9355125"/>
              <a:gd name="connsiteX1500" fmla="*/ 423334 w 5124450"/>
              <a:gd name="connsiteY1500" fmla="*/ 8974655 h 9355125"/>
              <a:gd name="connsiteX1501" fmla="*/ 425450 w 5124450"/>
              <a:gd name="connsiteY1501" fmla="*/ 8976771 h 9355125"/>
              <a:gd name="connsiteX1502" fmla="*/ 428096 w 5124450"/>
              <a:gd name="connsiteY1502" fmla="*/ 8979417 h 9355125"/>
              <a:gd name="connsiteX1503" fmla="*/ 429684 w 5124450"/>
              <a:gd name="connsiteY1503" fmla="*/ 8982063 h 9355125"/>
              <a:gd name="connsiteX1504" fmla="*/ 431271 w 5124450"/>
              <a:gd name="connsiteY1504" fmla="*/ 8985238 h 9355125"/>
              <a:gd name="connsiteX1505" fmla="*/ 432859 w 5124450"/>
              <a:gd name="connsiteY1505" fmla="*/ 8987354 h 9355125"/>
              <a:gd name="connsiteX1506" fmla="*/ 433388 w 5124450"/>
              <a:gd name="connsiteY1506" fmla="*/ 8988942 h 9355125"/>
              <a:gd name="connsiteX1507" fmla="*/ 431800 w 5124450"/>
              <a:gd name="connsiteY1507" fmla="*/ 8993704 h 9355125"/>
              <a:gd name="connsiteX1508" fmla="*/ 430213 w 5124450"/>
              <a:gd name="connsiteY1508" fmla="*/ 8998996 h 9355125"/>
              <a:gd name="connsiteX1509" fmla="*/ 428625 w 5124450"/>
              <a:gd name="connsiteY1509" fmla="*/ 9002171 h 9355125"/>
              <a:gd name="connsiteX1510" fmla="*/ 427567 w 5124450"/>
              <a:gd name="connsiteY1510" fmla="*/ 9003758 h 9355125"/>
              <a:gd name="connsiteX1511" fmla="*/ 425450 w 5124450"/>
              <a:gd name="connsiteY1511" fmla="*/ 9005346 h 9355125"/>
              <a:gd name="connsiteX1512" fmla="*/ 423863 w 5124450"/>
              <a:gd name="connsiteY1512" fmla="*/ 9005875 h 9355125"/>
              <a:gd name="connsiteX1513" fmla="*/ 422804 w 5124450"/>
              <a:gd name="connsiteY1513" fmla="*/ 9005875 h 9355125"/>
              <a:gd name="connsiteX1514" fmla="*/ 419629 w 5124450"/>
              <a:gd name="connsiteY1514" fmla="*/ 9005346 h 9355125"/>
              <a:gd name="connsiteX1515" fmla="*/ 418042 w 5124450"/>
              <a:gd name="connsiteY1515" fmla="*/ 9004817 h 9355125"/>
              <a:gd name="connsiteX1516" fmla="*/ 416454 w 5124450"/>
              <a:gd name="connsiteY1516" fmla="*/ 9004288 h 9355125"/>
              <a:gd name="connsiteX1517" fmla="*/ 415396 w 5124450"/>
              <a:gd name="connsiteY1517" fmla="*/ 9003229 h 9355125"/>
              <a:gd name="connsiteX1518" fmla="*/ 414867 w 5124450"/>
              <a:gd name="connsiteY1518" fmla="*/ 9002171 h 9355125"/>
              <a:gd name="connsiteX1519" fmla="*/ 411692 w 5124450"/>
              <a:gd name="connsiteY1519" fmla="*/ 8997938 h 9355125"/>
              <a:gd name="connsiteX1520" fmla="*/ 408517 w 5124450"/>
              <a:gd name="connsiteY1520" fmla="*/ 8993175 h 9355125"/>
              <a:gd name="connsiteX1521" fmla="*/ 406929 w 5124450"/>
              <a:gd name="connsiteY1521" fmla="*/ 8988942 h 9355125"/>
              <a:gd name="connsiteX1522" fmla="*/ 406400 w 5124450"/>
              <a:gd name="connsiteY1522" fmla="*/ 8985238 h 9355125"/>
              <a:gd name="connsiteX1523" fmla="*/ 409046 w 5124450"/>
              <a:gd name="connsiteY1523" fmla="*/ 8981534 h 9355125"/>
              <a:gd name="connsiteX1524" fmla="*/ 412750 w 5124450"/>
              <a:gd name="connsiteY1524" fmla="*/ 8977300 h 9355125"/>
              <a:gd name="connsiteX1525" fmla="*/ 414338 w 5124450"/>
              <a:gd name="connsiteY1525" fmla="*/ 8975184 h 9355125"/>
              <a:gd name="connsiteX1526" fmla="*/ 416454 w 5124450"/>
              <a:gd name="connsiteY1526" fmla="*/ 8974125 h 9355125"/>
              <a:gd name="connsiteX1527" fmla="*/ 763716 w 5124450"/>
              <a:gd name="connsiteY1527" fmla="*/ 8969363 h 9355125"/>
              <a:gd name="connsiteX1528" fmla="*/ 767972 w 5124450"/>
              <a:gd name="connsiteY1528" fmla="*/ 8969363 h 9355125"/>
              <a:gd name="connsiteX1529" fmla="*/ 771165 w 5124450"/>
              <a:gd name="connsiteY1529" fmla="*/ 8969892 h 9355125"/>
              <a:gd name="connsiteX1530" fmla="*/ 773293 w 5124450"/>
              <a:gd name="connsiteY1530" fmla="*/ 8971480 h 9355125"/>
              <a:gd name="connsiteX1531" fmla="*/ 775953 w 5124450"/>
              <a:gd name="connsiteY1531" fmla="*/ 8974126 h 9355125"/>
              <a:gd name="connsiteX1532" fmla="*/ 777549 w 5124450"/>
              <a:gd name="connsiteY1532" fmla="*/ 8976771 h 9355125"/>
              <a:gd name="connsiteX1533" fmla="*/ 779145 w 5124450"/>
              <a:gd name="connsiteY1533" fmla="*/ 8979946 h 9355125"/>
              <a:gd name="connsiteX1534" fmla="*/ 781273 w 5124450"/>
              <a:gd name="connsiteY1534" fmla="*/ 8982063 h 9355125"/>
              <a:gd name="connsiteX1535" fmla="*/ 782869 w 5124450"/>
              <a:gd name="connsiteY1535" fmla="*/ 8983650 h 9355125"/>
              <a:gd name="connsiteX1536" fmla="*/ 783933 w 5124450"/>
              <a:gd name="connsiteY1536" fmla="*/ 8985238 h 9355125"/>
              <a:gd name="connsiteX1537" fmla="*/ 787125 w 5124450"/>
              <a:gd name="connsiteY1537" fmla="*/ 8986296 h 9355125"/>
              <a:gd name="connsiteX1538" fmla="*/ 789254 w 5124450"/>
              <a:gd name="connsiteY1538" fmla="*/ 8986826 h 9355125"/>
              <a:gd name="connsiteX1539" fmla="*/ 792446 w 5124450"/>
              <a:gd name="connsiteY1539" fmla="*/ 8986826 h 9355125"/>
              <a:gd name="connsiteX1540" fmla="*/ 795638 w 5124450"/>
              <a:gd name="connsiteY1540" fmla="*/ 8986826 h 9355125"/>
              <a:gd name="connsiteX1541" fmla="*/ 802554 w 5124450"/>
              <a:gd name="connsiteY1541" fmla="*/ 8986296 h 9355125"/>
              <a:gd name="connsiteX1542" fmla="*/ 810535 w 5124450"/>
              <a:gd name="connsiteY1542" fmla="*/ 8985238 h 9355125"/>
              <a:gd name="connsiteX1543" fmla="*/ 817983 w 5124450"/>
              <a:gd name="connsiteY1543" fmla="*/ 8983121 h 9355125"/>
              <a:gd name="connsiteX1544" fmla="*/ 825431 w 5124450"/>
              <a:gd name="connsiteY1544" fmla="*/ 8982592 h 9355125"/>
              <a:gd name="connsiteX1545" fmla="*/ 828091 w 5124450"/>
              <a:gd name="connsiteY1545" fmla="*/ 8982592 h 9355125"/>
              <a:gd name="connsiteX1546" fmla="*/ 831284 w 5124450"/>
              <a:gd name="connsiteY1546" fmla="*/ 8982592 h 9355125"/>
              <a:gd name="connsiteX1547" fmla="*/ 833944 w 5124450"/>
              <a:gd name="connsiteY1547" fmla="*/ 8983650 h 9355125"/>
              <a:gd name="connsiteX1548" fmla="*/ 836604 w 5124450"/>
              <a:gd name="connsiteY1548" fmla="*/ 8985238 h 9355125"/>
              <a:gd name="connsiteX1549" fmla="*/ 837668 w 5124450"/>
              <a:gd name="connsiteY1549" fmla="*/ 8986296 h 9355125"/>
              <a:gd name="connsiteX1550" fmla="*/ 838200 w 5124450"/>
              <a:gd name="connsiteY1550" fmla="*/ 8988413 h 9355125"/>
              <a:gd name="connsiteX1551" fmla="*/ 838200 w 5124450"/>
              <a:gd name="connsiteY1551" fmla="*/ 8991059 h 9355125"/>
              <a:gd name="connsiteX1552" fmla="*/ 838200 w 5124450"/>
              <a:gd name="connsiteY1552" fmla="*/ 8993176 h 9355125"/>
              <a:gd name="connsiteX1553" fmla="*/ 837136 w 5124450"/>
              <a:gd name="connsiteY1553" fmla="*/ 8998467 h 9355125"/>
              <a:gd name="connsiteX1554" fmla="*/ 836604 w 5124450"/>
              <a:gd name="connsiteY1554" fmla="*/ 9004288 h 9355125"/>
              <a:gd name="connsiteX1555" fmla="*/ 836604 w 5124450"/>
              <a:gd name="connsiteY1555" fmla="*/ 9008521 h 9355125"/>
              <a:gd name="connsiteX1556" fmla="*/ 836604 w 5124450"/>
              <a:gd name="connsiteY1556" fmla="*/ 9014342 h 9355125"/>
              <a:gd name="connsiteX1557" fmla="*/ 835540 w 5124450"/>
              <a:gd name="connsiteY1557" fmla="*/ 9016988 h 9355125"/>
              <a:gd name="connsiteX1558" fmla="*/ 834476 w 5124450"/>
              <a:gd name="connsiteY1558" fmla="*/ 9019634 h 9355125"/>
              <a:gd name="connsiteX1559" fmla="*/ 833944 w 5124450"/>
              <a:gd name="connsiteY1559" fmla="*/ 9021750 h 9355125"/>
              <a:gd name="connsiteX1560" fmla="*/ 832880 w 5124450"/>
              <a:gd name="connsiteY1560" fmla="*/ 9024396 h 9355125"/>
              <a:gd name="connsiteX1561" fmla="*/ 824367 w 5124450"/>
              <a:gd name="connsiteY1561" fmla="*/ 9027571 h 9355125"/>
              <a:gd name="connsiteX1562" fmla="*/ 816387 w 5124450"/>
              <a:gd name="connsiteY1562" fmla="*/ 9031805 h 9355125"/>
              <a:gd name="connsiteX1563" fmla="*/ 812663 w 5124450"/>
              <a:gd name="connsiteY1563" fmla="*/ 9032334 h 9355125"/>
              <a:gd name="connsiteX1564" fmla="*/ 807874 w 5124450"/>
              <a:gd name="connsiteY1564" fmla="*/ 9033921 h 9355125"/>
              <a:gd name="connsiteX1565" fmla="*/ 804150 w 5124450"/>
              <a:gd name="connsiteY1565" fmla="*/ 9036567 h 9355125"/>
              <a:gd name="connsiteX1566" fmla="*/ 800426 w 5124450"/>
              <a:gd name="connsiteY1566" fmla="*/ 9039213 h 9355125"/>
              <a:gd name="connsiteX1567" fmla="*/ 793510 w 5124450"/>
              <a:gd name="connsiteY1567" fmla="*/ 9039213 h 9355125"/>
              <a:gd name="connsiteX1568" fmla="*/ 785529 w 5124450"/>
              <a:gd name="connsiteY1568" fmla="*/ 9038155 h 9355125"/>
              <a:gd name="connsiteX1569" fmla="*/ 777549 w 5124450"/>
              <a:gd name="connsiteY1569" fmla="*/ 9036567 h 9355125"/>
              <a:gd name="connsiteX1570" fmla="*/ 769036 w 5124450"/>
              <a:gd name="connsiteY1570" fmla="*/ 9033921 h 9355125"/>
              <a:gd name="connsiteX1571" fmla="*/ 761056 w 5124450"/>
              <a:gd name="connsiteY1571" fmla="*/ 9031276 h 9355125"/>
              <a:gd name="connsiteX1572" fmla="*/ 754140 w 5124450"/>
              <a:gd name="connsiteY1572" fmla="*/ 9028100 h 9355125"/>
              <a:gd name="connsiteX1573" fmla="*/ 750948 w 5124450"/>
              <a:gd name="connsiteY1573" fmla="*/ 9025984 h 9355125"/>
              <a:gd name="connsiteX1574" fmla="*/ 748287 w 5124450"/>
              <a:gd name="connsiteY1574" fmla="*/ 9024396 h 9355125"/>
              <a:gd name="connsiteX1575" fmla="*/ 745627 w 5124450"/>
              <a:gd name="connsiteY1575" fmla="*/ 9022280 h 9355125"/>
              <a:gd name="connsiteX1576" fmla="*/ 744031 w 5124450"/>
              <a:gd name="connsiteY1576" fmla="*/ 9020163 h 9355125"/>
              <a:gd name="connsiteX1577" fmla="*/ 742967 w 5124450"/>
              <a:gd name="connsiteY1577" fmla="*/ 9018576 h 9355125"/>
              <a:gd name="connsiteX1578" fmla="*/ 741371 w 5124450"/>
              <a:gd name="connsiteY1578" fmla="*/ 9015930 h 9355125"/>
              <a:gd name="connsiteX1579" fmla="*/ 740307 w 5124450"/>
              <a:gd name="connsiteY1579" fmla="*/ 9013813 h 9355125"/>
              <a:gd name="connsiteX1580" fmla="*/ 739775 w 5124450"/>
              <a:gd name="connsiteY1580" fmla="*/ 9010638 h 9355125"/>
              <a:gd name="connsiteX1581" fmla="*/ 739775 w 5124450"/>
              <a:gd name="connsiteY1581" fmla="*/ 9003759 h 9355125"/>
              <a:gd name="connsiteX1582" fmla="*/ 740307 w 5124450"/>
              <a:gd name="connsiteY1582" fmla="*/ 8996880 h 9355125"/>
              <a:gd name="connsiteX1583" fmla="*/ 742435 w 5124450"/>
              <a:gd name="connsiteY1583" fmla="*/ 8988942 h 9355125"/>
              <a:gd name="connsiteX1584" fmla="*/ 744563 w 5124450"/>
              <a:gd name="connsiteY1584" fmla="*/ 8982592 h 9355125"/>
              <a:gd name="connsiteX1585" fmla="*/ 746159 w 5124450"/>
              <a:gd name="connsiteY1585" fmla="*/ 8979946 h 9355125"/>
              <a:gd name="connsiteX1586" fmla="*/ 748287 w 5124450"/>
              <a:gd name="connsiteY1586" fmla="*/ 8976771 h 9355125"/>
              <a:gd name="connsiteX1587" fmla="*/ 749884 w 5124450"/>
              <a:gd name="connsiteY1587" fmla="*/ 8974655 h 9355125"/>
              <a:gd name="connsiteX1588" fmla="*/ 752012 w 5124450"/>
              <a:gd name="connsiteY1588" fmla="*/ 8972538 h 9355125"/>
              <a:gd name="connsiteX1589" fmla="*/ 752544 w 5124450"/>
              <a:gd name="connsiteY1589" fmla="*/ 8971480 h 9355125"/>
              <a:gd name="connsiteX1590" fmla="*/ 754140 w 5124450"/>
              <a:gd name="connsiteY1590" fmla="*/ 8970950 h 9355125"/>
              <a:gd name="connsiteX1591" fmla="*/ 755736 w 5124450"/>
              <a:gd name="connsiteY1591" fmla="*/ 8969892 h 9355125"/>
              <a:gd name="connsiteX1592" fmla="*/ 758928 w 5124450"/>
              <a:gd name="connsiteY1592" fmla="*/ 8969892 h 9355125"/>
              <a:gd name="connsiteX1593" fmla="*/ 1831609 w 5124450"/>
              <a:gd name="connsiteY1593" fmla="*/ 8945670 h 9355125"/>
              <a:gd name="connsiteX1594" fmla="*/ 1831446 w 5124450"/>
              <a:gd name="connsiteY1594" fmla="*/ 8946119 h 9355125"/>
              <a:gd name="connsiteX1595" fmla="*/ 1829859 w 5124450"/>
              <a:gd name="connsiteY1595" fmla="*/ 8951939 h 9355125"/>
              <a:gd name="connsiteX1596" fmla="*/ 1829330 w 5124450"/>
              <a:gd name="connsiteY1596" fmla="*/ 8956700 h 9355125"/>
              <a:gd name="connsiteX1597" fmla="*/ 1830388 w 5124450"/>
              <a:gd name="connsiteY1597" fmla="*/ 8960403 h 9355125"/>
              <a:gd name="connsiteX1598" fmla="*/ 1833034 w 5124450"/>
              <a:gd name="connsiteY1598" fmla="*/ 8966222 h 9355125"/>
              <a:gd name="connsiteX1599" fmla="*/ 1837267 w 5124450"/>
              <a:gd name="connsiteY1599" fmla="*/ 8972042 h 9355125"/>
              <a:gd name="connsiteX1600" fmla="*/ 1841500 w 5124450"/>
              <a:gd name="connsiteY1600" fmla="*/ 8976803 h 9355125"/>
              <a:gd name="connsiteX1601" fmla="*/ 1840442 w 5124450"/>
              <a:gd name="connsiteY1601" fmla="*/ 8983151 h 9355125"/>
              <a:gd name="connsiteX1602" fmla="*/ 1838326 w 5124450"/>
              <a:gd name="connsiteY1602" fmla="*/ 8991087 h 9355125"/>
              <a:gd name="connsiteX1603" fmla="*/ 1837267 w 5124450"/>
              <a:gd name="connsiteY1603" fmla="*/ 8993732 h 9355125"/>
              <a:gd name="connsiteX1604" fmla="*/ 1836362 w 5124450"/>
              <a:gd name="connsiteY1604" fmla="*/ 8996900 h 9355125"/>
              <a:gd name="connsiteX1605" fmla="*/ 1836633 w 5124450"/>
              <a:gd name="connsiteY1605" fmla="*/ 8996539 h 9355125"/>
              <a:gd name="connsiteX1606" fmla="*/ 1837691 w 5124450"/>
              <a:gd name="connsiteY1606" fmla="*/ 8993365 h 9355125"/>
              <a:gd name="connsiteX1607" fmla="*/ 1838749 w 5124450"/>
              <a:gd name="connsiteY1607" fmla="*/ 8989663 h 9355125"/>
              <a:gd name="connsiteX1608" fmla="*/ 1840865 w 5124450"/>
              <a:gd name="connsiteY1608" fmla="*/ 8982787 h 9355125"/>
              <a:gd name="connsiteX1609" fmla="*/ 1841923 w 5124450"/>
              <a:gd name="connsiteY1609" fmla="*/ 8975912 h 9355125"/>
              <a:gd name="connsiteX1610" fmla="*/ 1837691 w 5124450"/>
              <a:gd name="connsiteY1610" fmla="*/ 8971681 h 9355125"/>
              <a:gd name="connsiteX1611" fmla="*/ 1833459 w 5124450"/>
              <a:gd name="connsiteY1611" fmla="*/ 8965863 h 9355125"/>
              <a:gd name="connsiteX1612" fmla="*/ 1830814 w 5124450"/>
              <a:gd name="connsiteY1612" fmla="*/ 8959516 h 9355125"/>
              <a:gd name="connsiteX1613" fmla="*/ 1829756 w 5124450"/>
              <a:gd name="connsiteY1613" fmla="*/ 8955285 h 9355125"/>
              <a:gd name="connsiteX1614" fmla="*/ 1830285 w 5124450"/>
              <a:gd name="connsiteY1614" fmla="*/ 8950525 h 9355125"/>
              <a:gd name="connsiteX1615" fmla="*/ 496530 w 5124450"/>
              <a:gd name="connsiteY1615" fmla="*/ 8937613 h 9355125"/>
              <a:gd name="connsiteX1616" fmla="*/ 499750 w 5124450"/>
              <a:gd name="connsiteY1616" fmla="*/ 8937613 h 9355125"/>
              <a:gd name="connsiteX1617" fmla="*/ 502433 w 5124450"/>
              <a:gd name="connsiteY1617" fmla="*/ 8937613 h 9355125"/>
              <a:gd name="connsiteX1618" fmla="*/ 508336 w 5124450"/>
              <a:gd name="connsiteY1618" fmla="*/ 8938691 h 9355125"/>
              <a:gd name="connsiteX1619" fmla="*/ 512629 w 5124450"/>
              <a:gd name="connsiteY1619" fmla="*/ 8939230 h 9355125"/>
              <a:gd name="connsiteX1620" fmla="*/ 514239 w 5124450"/>
              <a:gd name="connsiteY1620" fmla="*/ 8948396 h 9355125"/>
              <a:gd name="connsiteX1621" fmla="*/ 516922 w 5124450"/>
              <a:gd name="connsiteY1621" fmla="*/ 8957022 h 9355125"/>
              <a:gd name="connsiteX1622" fmla="*/ 516922 w 5124450"/>
              <a:gd name="connsiteY1622" fmla="*/ 8963492 h 9355125"/>
              <a:gd name="connsiteX1623" fmla="*/ 516922 w 5124450"/>
              <a:gd name="connsiteY1623" fmla="*/ 8970501 h 9355125"/>
              <a:gd name="connsiteX1624" fmla="*/ 517995 w 5124450"/>
              <a:gd name="connsiteY1624" fmla="*/ 8974814 h 9355125"/>
              <a:gd name="connsiteX1625" fmla="*/ 520142 w 5124450"/>
              <a:gd name="connsiteY1625" fmla="*/ 8980745 h 9355125"/>
              <a:gd name="connsiteX1626" fmla="*/ 521215 w 5124450"/>
              <a:gd name="connsiteY1626" fmla="*/ 8983441 h 9355125"/>
              <a:gd name="connsiteX1627" fmla="*/ 522288 w 5124450"/>
              <a:gd name="connsiteY1627" fmla="*/ 8985597 h 9355125"/>
              <a:gd name="connsiteX1628" fmla="*/ 522288 w 5124450"/>
              <a:gd name="connsiteY1628" fmla="*/ 8986676 h 9355125"/>
              <a:gd name="connsiteX1629" fmla="*/ 521215 w 5124450"/>
              <a:gd name="connsiteY1629" fmla="*/ 8987215 h 9355125"/>
              <a:gd name="connsiteX1630" fmla="*/ 521215 w 5124450"/>
              <a:gd name="connsiteY1630" fmla="*/ 8987754 h 9355125"/>
              <a:gd name="connsiteX1631" fmla="*/ 520678 w 5124450"/>
              <a:gd name="connsiteY1631" fmla="*/ 8987754 h 9355125"/>
              <a:gd name="connsiteX1632" fmla="*/ 518532 w 5124450"/>
              <a:gd name="connsiteY1632" fmla="*/ 8990989 h 9355125"/>
              <a:gd name="connsiteX1633" fmla="*/ 515312 w 5124450"/>
              <a:gd name="connsiteY1633" fmla="*/ 8992606 h 9355125"/>
              <a:gd name="connsiteX1634" fmla="*/ 512092 w 5124450"/>
              <a:gd name="connsiteY1634" fmla="*/ 8994224 h 9355125"/>
              <a:gd name="connsiteX1635" fmla="*/ 507799 w 5124450"/>
              <a:gd name="connsiteY1635" fmla="*/ 8994763 h 9355125"/>
              <a:gd name="connsiteX1636" fmla="*/ 503506 w 5124450"/>
              <a:gd name="connsiteY1636" fmla="*/ 8994763 h 9355125"/>
              <a:gd name="connsiteX1637" fmla="*/ 499750 w 5124450"/>
              <a:gd name="connsiteY1637" fmla="*/ 8994224 h 9355125"/>
              <a:gd name="connsiteX1638" fmla="*/ 495457 w 5124450"/>
              <a:gd name="connsiteY1638" fmla="*/ 8993685 h 9355125"/>
              <a:gd name="connsiteX1639" fmla="*/ 491701 w 5124450"/>
              <a:gd name="connsiteY1639" fmla="*/ 8992606 h 9355125"/>
              <a:gd name="connsiteX1640" fmla="*/ 490627 w 5124450"/>
              <a:gd name="connsiteY1640" fmla="*/ 8989371 h 9355125"/>
              <a:gd name="connsiteX1641" fmla="*/ 489018 w 5124450"/>
              <a:gd name="connsiteY1641" fmla="*/ 8986137 h 9355125"/>
              <a:gd name="connsiteX1642" fmla="*/ 487408 w 5124450"/>
              <a:gd name="connsiteY1642" fmla="*/ 8981284 h 9355125"/>
              <a:gd name="connsiteX1643" fmla="*/ 486334 w 5124450"/>
              <a:gd name="connsiteY1643" fmla="*/ 8975893 h 9355125"/>
              <a:gd name="connsiteX1644" fmla="*/ 484725 w 5124450"/>
              <a:gd name="connsiteY1644" fmla="*/ 8964031 h 9355125"/>
              <a:gd name="connsiteX1645" fmla="*/ 484188 w 5124450"/>
              <a:gd name="connsiteY1645" fmla="*/ 8952709 h 9355125"/>
              <a:gd name="connsiteX1646" fmla="*/ 484725 w 5124450"/>
              <a:gd name="connsiteY1646" fmla="*/ 8948396 h 9355125"/>
              <a:gd name="connsiteX1647" fmla="*/ 486334 w 5124450"/>
              <a:gd name="connsiteY1647" fmla="*/ 8944083 h 9355125"/>
              <a:gd name="connsiteX1648" fmla="*/ 487408 w 5124450"/>
              <a:gd name="connsiteY1648" fmla="*/ 8942465 h 9355125"/>
              <a:gd name="connsiteX1649" fmla="*/ 489018 w 5124450"/>
              <a:gd name="connsiteY1649" fmla="*/ 8940848 h 9355125"/>
              <a:gd name="connsiteX1650" fmla="*/ 490627 w 5124450"/>
              <a:gd name="connsiteY1650" fmla="*/ 8940309 h 9355125"/>
              <a:gd name="connsiteX1651" fmla="*/ 491701 w 5124450"/>
              <a:gd name="connsiteY1651" fmla="*/ 8939230 h 9355125"/>
              <a:gd name="connsiteX1652" fmla="*/ 494384 w 5124450"/>
              <a:gd name="connsiteY1652" fmla="*/ 8938152 h 9355125"/>
              <a:gd name="connsiteX1653" fmla="*/ 2714096 w 5124450"/>
              <a:gd name="connsiteY1653" fmla="*/ 8921738 h 9355125"/>
              <a:gd name="connsiteX1654" fmla="*/ 2715683 w 5124450"/>
              <a:gd name="connsiteY1654" fmla="*/ 8922267 h 9355125"/>
              <a:gd name="connsiteX1655" fmla="*/ 2717271 w 5124450"/>
              <a:gd name="connsiteY1655" fmla="*/ 8922796 h 9355125"/>
              <a:gd name="connsiteX1656" fmla="*/ 2718329 w 5124450"/>
              <a:gd name="connsiteY1656" fmla="*/ 8923855 h 9355125"/>
              <a:gd name="connsiteX1657" fmla="*/ 2719917 w 5124450"/>
              <a:gd name="connsiteY1657" fmla="*/ 8924913 h 9355125"/>
              <a:gd name="connsiteX1658" fmla="*/ 2720446 w 5124450"/>
              <a:gd name="connsiteY1658" fmla="*/ 8925971 h 9355125"/>
              <a:gd name="connsiteX1659" fmla="*/ 2721504 w 5124450"/>
              <a:gd name="connsiteY1659" fmla="*/ 8927559 h 9355125"/>
              <a:gd name="connsiteX1660" fmla="*/ 2722563 w 5124450"/>
              <a:gd name="connsiteY1660" fmla="*/ 8929146 h 9355125"/>
              <a:gd name="connsiteX1661" fmla="*/ 2722563 w 5124450"/>
              <a:gd name="connsiteY1661" fmla="*/ 8930734 h 9355125"/>
              <a:gd name="connsiteX1662" fmla="*/ 2724150 w 5124450"/>
              <a:gd name="connsiteY1662" fmla="*/ 8930734 h 9355125"/>
              <a:gd name="connsiteX1663" fmla="*/ 2725209 w 5124450"/>
              <a:gd name="connsiteY1663" fmla="*/ 8931792 h 9355125"/>
              <a:gd name="connsiteX1664" fmla="*/ 2726796 w 5124450"/>
              <a:gd name="connsiteY1664" fmla="*/ 8933380 h 9355125"/>
              <a:gd name="connsiteX1665" fmla="*/ 2728913 w 5124450"/>
              <a:gd name="connsiteY1665" fmla="*/ 8935496 h 9355125"/>
              <a:gd name="connsiteX1666" fmla="*/ 2731559 w 5124450"/>
              <a:gd name="connsiteY1666" fmla="*/ 8939200 h 9355125"/>
              <a:gd name="connsiteX1667" fmla="*/ 2734734 w 5124450"/>
              <a:gd name="connsiteY1667" fmla="*/ 8943434 h 9355125"/>
              <a:gd name="connsiteX1668" fmla="*/ 2737380 w 5124450"/>
              <a:gd name="connsiteY1668" fmla="*/ 8946080 h 9355125"/>
              <a:gd name="connsiteX1669" fmla="*/ 2742671 w 5124450"/>
              <a:gd name="connsiteY1669" fmla="*/ 8951900 h 9355125"/>
              <a:gd name="connsiteX1670" fmla="*/ 2744788 w 5124450"/>
              <a:gd name="connsiteY1670" fmla="*/ 8952429 h 9355125"/>
              <a:gd name="connsiteX1671" fmla="*/ 2746375 w 5124450"/>
              <a:gd name="connsiteY1671" fmla="*/ 8953488 h 9355125"/>
              <a:gd name="connsiteX1672" fmla="*/ 2747434 w 5124450"/>
              <a:gd name="connsiteY1672" fmla="*/ 8954546 h 9355125"/>
              <a:gd name="connsiteX1673" fmla="*/ 2748492 w 5124450"/>
              <a:gd name="connsiteY1673" fmla="*/ 8956134 h 9355125"/>
              <a:gd name="connsiteX1674" fmla="*/ 2750609 w 5124450"/>
              <a:gd name="connsiteY1674" fmla="*/ 8960896 h 9355125"/>
              <a:gd name="connsiteX1675" fmla="*/ 2751667 w 5124450"/>
              <a:gd name="connsiteY1675" fmla="*/ 8964600 h 9355125"/>
              <a:gd name="connsiteX1676" fmla="*/ 2752725 w 5124450"/>
              <a:gd name="connsiteY1676" fmla="*/ 8965129 h 9355125"/>
              <a:gd name="connsiteX1677" fmla="*/ 2753255 w 5124450"/>
              <a:gd name="connsiteY1677" fmla="*/ 8965659 h 9355125"/>
              <a:gd name="connsiteX1678" fmla="*/ 2753784 w 5124450"/>
              <a:gd name="connsiteY1678" fmla="*/ 8967246 h 9355125"/>
              <a:gd name="connsiteX1679" fmla="*/ 2754313 w 5124450"/>
              <a:gd name="connsiteY1679" fmla="*/ 8968834 h 9355125"/>
              <a:gd name="connsiteX1680" fmla="*/ 2753784 w 5124450"/>
              <a:gd name="connsiteY1680" fmla="*/ 8970421 h 9355125"/>
              <a:gd name="connsiteX1681" fmla="*/ 2753255 w 5124450"/>
              <a:gd name="connsiteY1681" fmla="*/ 8971479 h 9355125"/>
              <a:gd name="connsiteX1682" fmla="*/ 2752725 w 5124450"/>
              <a:gd name="connsiteY1682" fmla="*/ 8972538 h 9355125"/>
              <a:gd name="connsiteX1683" fmla="*/ 2751667 w 5124450"/>
              <a:gd name="connsiteY1683" fmla="*/ 8972538 h 9355125"/>
              <a:gd name="connsiteX1684" fmla="*/ 2751138 w 5124450"/>
              <a:gd name="connsiteY1684" fmla="*/ 8974654 h 9355125"/>
              <a:gd name="connsiteX1685" fmla="*/ 2750609 w 5124450"/>
              <a:gd name="connsiteY1685" fmla="*/ 8976242 h 9355125"/>
              <a:gd name="connsiteX1686" fmla="*/ 2750080 w 5124450"/>
              <a:gd name="connsiteY1686" fmla="*/ 8977300 h 9355125"/>
              <a:gd name="connsiteX1687" fmla="*/ 2748492 w 5124450"/>
              <a:gd name="connsiteY1687" fmla="*/ 8978358 h 9355125"/>
              <a:gd name="connsiteX1688" fmla="*/ 2747434 w 5124450"/>
              <a:gd name="connsiteY1688" fmla="*/ 8979946 h 9355125"/>
              <a:gd name="connsiteX1689" fmla="*/ 2746375 w 5124450"/>
              <a:gd name="connsiteY1689" fmla="*/ 8981004 h 9355125"/>
              <a:gd name="connsiteX1690" fmla="*/ 2744788 w 5124450"/>
              <a:gd name="connsiteY1690" fmla="*/ 8981533 h 9355125"/>
              <a:gd name="connsiteX1691" fmla="*/ 2742671 w 5124450"/>
              <a:gd name="connsiteY1691" fmla="*/ 8981533 h 9355125"/>
              <a:gd name="connsiteX1692" fmla="*/ 2742671 w 5124450"/>
              <a:gd name="connsiteY1692" fmla="*/ 8987354 h 9355125"/>
              <a:gd name="connsiteX1693" fmla="*/ 2742671 w 5124450"/>
              <a:gd name="connsiteY1693" fmla="*/ 8990529 h 9355125"/>
              <a:gd name="connsiteX1694" fmla="*/ 2740555 w 5124450"/>
              <a:gd name="connsiteY1694" fmla="*/ 8993175 h 9355125"/>
              <a:gd name="connsiteX1695" fmla="*/ 2739496 w 5124450"/>
              <a:gd name="connsiteY1695" fmla="*/ 8996350 h 9355125"/>
              <a:gd name="connsiteX1696" fmla="*/ 2738438 w 5124450"/>
              <a:gd name="connsiteY1696" fmla="*/ 8999525 h 9355125"/>
              <a:gd name="connsiteX1697" fmla="*/ 2738438 w 5124450"/>
              <a:gd name="connsiteY1697" fmla="*/ 9002700 h 9355125"/>
              <a:gd name="connsiteX1698" fmla="*/ 2734734 w 5124450"/>
              <a:gd name="connsiteY1698" fmla="*/ 9002700 h 9355125"/>
              <a:gd name="connsiteX1699" fmla="*/ 2730500 w 5124450"/>
              <a:gd name="connsiteY1699" fmla="*/ 9002700 h 9355125"/>
              <a:gd name="connsiteX1700" fmla="*/ 2726267 w 5124450"/>
              <a:gd name="connsiteY1700" fmla="*/ 8998467 h 9355125"/>
              <a:gd name="connsiteX1701" fmla="*/ 2722563 w 5124450"/>
              <a:gd name="connsiteY1701" fmla="*/ 8989471 h 9355125"/>
              <a:gd name="connsiteX1702" fmla="*/ 2718329 w 5124450"/>
              <a:gd name="connsiteY1702" fmla="*/ 8981533 h 9355125"/>
              <a:gd name="connsiteX1703" fmla="*/ 2714096 w 5124450"/>
              <a:gd name="connsiteY1703" fmla="*/ 8975184 h 9355125"/>
              <a:gd name="connsiteX1704" fmla="*/ 2709863 w 5124450"/>
              <a:gd name="connsiteY1704" fmla="*/ 8968834 h 9355125"/>
              <a:gd name="connsiteX1705" fmla="*/ 2707217 w 5124450"/>
              <a:gd name="connsiteY1705" fmla="*/ 8965659 h 9355125"/>
              <a:gd name="connsiteX1706" fmla="*/ 2704042 w 5124450"/>
              <a:gd name="connsiteY1706" fmla="*/ 8961954 h 9355125"/>
              <a:gd name="connsiteX1707" fmla="*/ 2702454 w 5124450"/>
              <a:gd name="connsiteY1707" fmla="*/ 8959309 h 9355125"/>
              <a:gd name="connsiteX1708" fmla="*/ 2701925 w 5124450"/>
              <a:gd name="connsiteY1708" fmla="*/ 8955604 h 9355125"/>
              <a:gd name="connsiteX1709" fmla="*/ 2701925 w 5124450"/>
              <a:gd name="connsiteY1709" fmla="*/ 8947667 h 9355125"/>
              <a:gd name="connsiteX1710" fmla="*/ 2701925 w 5124450"/>
              <a:gd name="connsiteY1710" fmla="*/ 8939200 h 9355125"/>
              <a:gd name="connsiteX1711" fmla="*/ 2701925 w 5124450"/>
              <a:gd name="connsiteY1711" fmla="*/ 8935496 h 9355125"/>
              <a:gd name="connsiteX1712" fmla="*/ 2702454 w 5124450"/>
              <a:gd name="connsiteY1712" fmla="*/ 8931263 h 9355125"/>
              <a:gd name="connsiteX1713" fmla="*/ 2702454 w 5124450"/>
              <a:gd name="connsiteY1713" fmla="*/ 8929675 h 9355125"/>
              <a:gd name="connsiteX1714" fmla="*/ 2703513 w 5124450"/>
              <a:gd name="connsiteY1714" fmla="*/ 8927559 h 9355125"/>
              <a:gd name="connsiteX1715" fmla="*/ 2704042 w 5124450"/>
              <a:gd name="connsiteY1715" fmla="*/ 8926500 h 9355125"/>
              <a:gd name="connsiteX1716" fmla="*/ 2706158 w 5124450"/>
              <a:gd name="connsiteY1716" fmla="*/ 8926500 h 9355125"/>
              <a:gd name="connsiteX1717" fmla="*/ 2708804 w 5124450"/>
              <a:gd name="connsiteY1717" fmla="*/ 8923855 h 9355125"/>
              <a:gd name="connsiteX1718" fmla="*/ 2711450 w 5124450"/>
              <a:gd name="connsiteY1718" fmla="*/ 8922267 h 9355125"/>
              <a:gd name="connsiteX1719" fmla="*/ 2713567 w 5124450"/>
              <a:gd name="connsiteY1719" fmla="*/ 8922267 h 9355125"/>
              <a:gd name="connsiteX1720" fmla="*/ 900793 w 5124450"/>
              <a:gd name="connsiteY1720" fmla="*/ 8909038 h 9355125"/>
              <a:gd name="connsiteX1721" fmla="*/ 903903 w 5124450"/>
              <a:gd name="connsiteY1721" fmla="*/ 8910096 h 9355125"/>
              <a:gd name="connsiteX1722" fmla="*/ 906495 w 5124450"/>
              <a:gd name="connsiteY1722" fmla="*/ 8912213 h 9355125"/>
              <a:gd name="connsiteX1723" fmla="*/ 910123 w 5124450"/>
              <a:gd name="connsiteY1723" fmla="*/ 8914859 h 9355125"/>
              <a:gd name="connsiteX1724" fmla="*/ 913752 w 5124450"/>
              <a:gd name="connsiteY1724" fmla="*/ 8917505 h 9355125"/>
              <a:gd name="connsiteX1725" fmla="*/ 916344 w 5124450"/>
              <a:gd name="connsiteY1725" fmla="*/ 8921209 h 9355125"/>
              <a:gd name="connsiteX1726" fmla="*/ 919972 w 5124450"/>
              <a:gd name="connsiteY1726" fmla="*/ 8925442 h 9355125"/>
              <a:gd name="connsiteX1727" fmla="*/ 922564 w 5124450"/>
              <a:gd name="connsiteY1727" fmla="*/ 8930205 h 9355125"/>
              <a:gd name="connsiteX1728" fmla="*/ 925674 w 5124450"/>
              <a:gd name="connsiteY1728" fmla="*/ 8933909 h 9355125"/>
              <a:gd name="connsiteX1729" fmla="*/ 927748 w 5124450"/>
              <a:gd name="connsiteY1729" fmla="*/ 8939200 h 9355125"/>
              <a:gd name="connsiteX1730" fmla="*/ 930340 w 5124450"/>
              <a:gd name="connsiteY1730" fmla="*/ 8943963 h 9355125"/>
              <a:gd name="connsiteX1731" fmla="*/ 931895 w 5124450"/>
              <a:gd name="connsiteY1731" fmla="*/ 8948725 h 9355125"/>
              <a:gd name="connsiteX1732" fmla="*/ 932932 w 5124450"/>
              <a:gd name="connsiteY1732" fmla="*/ 8954017 h 9355125"/>
              <a:gd name="connsiteX1733" fmla="*/ 933450 w 5124450"/>
              <a:gd name="connsiteY1733" fmla="*/ 8958779 h 9355125"/>
              <a:gd name="connsiteX1734" fmla="*/ 933450 w 5124450"/>
              <a:gd name="connsiteY1734" fmla="*/ 8962483 h 9355125"/>
              <a:gd name="connsiteX1735" fmla="*/ 933450 w 5124450"/>
              <a:gd name="connsiteY1735" fmla="*/ 8967246 h 9355125"/>
              <a:gd name="connsiteX1736" fmla="*/ 932413 w 5124450"/>
              <a:gd name="connsiteY1736" fmla="*/ 8970950 h 9355125"/>
              <a:gd name="connsiteX1737" fmla="*/ 931895 w 5124450"/>
              <a:gd name="connsiteY1737" fmla="*/ 8972538 h 9355125"/>
              <a:gd name="connsiteX1738" fmla="*/ 931377 w 5124450"/>
              <a:gd name="connsiteY1738" fmla="*/ 8973596 h 9355125"/>
              <a:gd name="connsiteX1739" fmla="*/ 930340 w 5124450"/>
              <a:gd name="connsiteY1739" fmla="*/ 8975183 h 9355125"/>
              <a:gd name="connsiteX1740" fmla="*/ 929303 w 5124450"/>
              <a:gd name="connsiteY1740" fmla="*/ 8976771 h 9355125"/>
              <a:gd name="connsiteX1741" fmla="*/ 925674 w 5124450"/>
              <a:gd name="connsiteY1741" fmla="*/ 8978888 h 9355125"/>
              <a:gd name="connsiteX1742" fmla="*/ 921528 w 5124450"/>
              <a:gd name="connsiteY1742" fmla="*/ 8981533 h 9355125"/>
              <a:gd name="connsiteX1743" fmla="*/ 916862 w 5124450"/>
              <a:gd name="connsiteY1743" fmla="*/ 8983650 h 9355125"/>
              <a:gd name="connsiteX1744" fmla="*/ 912197 w 5124450"/>
              <a:gd name="connsiteY1744" fmla="*/ 8984708 h 9355125"/>
              <a:gd name="connsiteX1745" fmla="*/ 908050 w 5124450"/>
              <a:gd name="connsiteY1745" fmla="*/ 8986296 h 9355125"/>
              <a:gd name="connsiteX1746" fmla="*/ 904421 w 5124450"/>
              <a:gd name="connsiteY1746" fmla="*/ 8986825 h 9355125"/>
              <a:gd name="connsiteX1747" fmla="*/ 901311 w 5124450"/>
              <a:gd name="connsiteY1747" fmla="*/ 8986296 h 9355125"/>
              <a:gd name="connsiteX1748" fmla="*/ 898719 w 5124450"/>
              <a:gd name="connsiteY1748" fmla="*/ 8984708 h 9355125"/>
              <a:gd name="connsiteX1749" fmla="*/ 896128 w 5124450"/>
              <a:gd name="connsiteY1749" fmla="*/ 8983650 h 9355125"/>
              <a:gd name="connsiteX1750" fmla="*/ 894054 w 5124450"/>
              <a:gd name="connsiteY1750" fmla="*/ 8982063 h 9355125"/>
              <a:gd name="connsiteX1751" fmla="*/ 891981 w 5124450"/>
              <a:gd name="connsiteY1751" fmla="*/ 8980475 h 9355125"/>
              <a:gd name="connsiteX1752" fmla="*/ 889907 w 5124450"/>
              <a:gd name="connsiteY1752" fmla="*/ 8978358 h 9355125"/>
              <a:gd name="connsiteX1753" fmla="*/ 889389 w 5124450"/>
              <a:gd name="connsiteY1753" fmla="*/ 8976771 h 9355125"/>
              <a:gd name="connsiteX1754" fmla="*/ 888870 w 5124450"/>
              <a:gd name="connsiteY1754" fmla="*/ 8975183 h 9355125"/>
              <a:gd name="connsiteX1755" fmla="*/ 886279 w 5124450"/>
              <a:gd name="connsiteY1755" fmla="*/ 8969892 h 9355125"/>
              <a:gd name="connsiteX1756" fmla="*/ 884205 w 5124450"/>
              <a:gd name="connsiteY1756" fmla="*/ 8963542 h 9355125"/>
              <a:gd name="connsiteX1757" fmla="*/ 883168 w 5124450"/>
              <a:gd name="connsiteY1757" fmla="*/ 8955604 h 9355125"/>
              <a:gd name="connsiteX1758" fmla="*/ 882650 w 5124450"/>
              <a:gd name="connsiteY1758" fmla="*/ 8947667 h 9355125"/>
              <a:gd name="connsiteX1759" fmla="*/ 882650 w 5124450"/>
              <a:gd name="connsiteY1759" fmla="*/ 8939729 h 9355125"/>
              <a:gd name="connsiteX1760" fmla="*/ 882650 w 5124450"/>
              <a:gd name="connsiteY1760" fmla="*/ 8932321 h 9355125"/>
              <a:gd name="connsiteX1761" fmla="*/ 883687 w 5124450"/>
              <a:gd name="connsiteY1761" fmla="*/ 8925971 h 9355125"/>
              <a:gd name="connsiteX1762" fmla="*/ 884723 w 5124450"/>
              <a:gd name="connsiteY1762" fmla="*/ 8920680 h 9355125"/>
              <a:gd name="connsiteX1763" fmla="*/ 888352 w 5124450"/>
              <a:gd name="connsiteY1763" fmla="*/ 8916975 h 9355125"/>
              <a:gd name="connsiteX1764" fmla="*/ 893017 w 5124450"/>
              <a:gd name="connsiteY1764" fmla="*/ 8913800 h 9355125"/>
              <a:gd name="connsiteX1765" fmla="*/ 895091 w 5124450"/>
              <a:gd name="connsiteY1765" fmla="*/ 8911684 h 9355125"/>
              <a:gd name="connsiteX1766" fmla="*/ 897164 w 5124450"/>
              <a:gd name="connsiteY1766" fmla="*/ 8910625 h 9355125"/>
              <a:gd name="connsiteX1767" fmla="*/ 899238 w 5124450"/>
              <a:gd name="connsiteY1767" fmla="*/ 8909567 h 9355125"/>
              <a:gd name="connsiteX1768" fmla="*/ 847644 w 5124450"/>
              <a:gd name="connsiteY1768" fmla="*/ 8904275 h 9355125"/>
              <a:gd name="connsiteX1769" fmla="*/ 849783 w 5124450"/>
              <a:gd name="connsiteY1769" fmla="*/ 8904275 h 9355125"/>
              <a:gd name="connsiteX1770" fmla="*/ 851921 w 5124450"/>
              <a:gd name="connsiteY1770" fmla="*/ 8905333 h 9355125"/>
              <a:gd name="connsiteX1771" fmla="*/ 853525 w 5124450"/>
              <a:gd name="connsiteY1771" fmla="*/ 8906921 h 9355125"/>
              <a:gd name="connsiteX1772" fmla="*/ 854594 w 5124450"/>
              <a:gd name="connsiteY1772" fmla="*/ 8907979 h 9355125"/>
              <a:gd name="connsiteX1773" fmla="*/ 855128 w 5124450"/>
              <a:gd name="connsiteY1773" fmla="*/ 8909567 h 9355125"/>
              <a:gd name="connsiteX1774" fmla="*/ 855663 w 5124450"/>
              <a:gd name="connsiteY1774" fmla="*/ 8911154 h 9355125"/>
              <a:gd name="connsiteX1775" fmla="*/ 855663 w 5124450"/>
              <a:gd name="connsiteY1775" fmla="*/ 8915387 h 9355125"/>
              <a:gd name="connsiteX1776" fmla="*/ 855128 w 5124450"/>
              <a:gd name="connsiteY1776" fmla="*/ 8919621 h 9355125"/>
              <a:gd name="connsiteX1777" fmla="*/ 853525 w 5124450"/>
              <a:gd name="connsiteY1777" fmla="*/ 8928616 h 9355125"/>
              <a:gd name="connsiteX1778" fmla="*/ 851921 w 5124450"/>
              <a:gd name="connsiteY1778" fmla="*/ 8934437 h 9355125"/>
              <a:gd name="connsiteX1779" fmla="*/ 848179 w 5124450"/>
              <a:gd name="connsiteY1779" fmla="*/ 8940787 h 9355125"/>
              <a:gd name="connsiteX1780" fmla="*/ 843368 w 5124450"/>
              <a:gd name="connsiteY1780" fmla="*/ 8947666 h 9355125"/>
              <a:gd name="connsiteX1781" fmla="*/ 840160 w 5124450"/>
              <a:gd name="connsiteY1781" fmla="*/ 8949783 h 9355125"/>
              <a:gd name="connsiteX1782" fmla="*/ 838022 w 5124450"/>
              <a:gd name="connsiteY1782" fmla="*/ 8952429 h 9355125"/>
              <a:gd name="connsiteX1783" fmla="*/ 836418 w 5124450"/>
              <a:gd name="connsiteY1783" fmla="*/ 8954016 h 9355125"/>
              <a:gd name="connsiteX1784" fmla="*/ 834280 w 5124450"/>
              <a:gd name="connsiteY1784" fmla="*/ 8954545 h 9355125"/>
              <a:gd name="connsiteX1785" fmla="*/ 832142 w 5124450"/>
              <a:gd name="connsiteY1785" fmla="*/ 8955604 h 9355125"/>
              <a:gd name="connsiteX1786" fmla="*/ 830004 w 5124450"/>
              <a:gd name="connsiteY1786" fmla="*/ 8956662 h 9355125"/>
              <a:gd name="connsiteX1787" fmla="*/ 827865 w 5124450"/>
              <a:gd name="connsiteY1787" fmla="*/ 8956662 h 9355125"/>
              <a:gd name="connsiteX1788" fmla="*/ 825727 w 5124450"/>
              <a:gd name="connsiteY1788" fmla="*/ 8955604 h 9355125"/>
              <a:gd name="connsiteX1789" fmla="*/ 820381 w 5124450"/>
              <a:gd name="connsiteY1789" fmla="*/ 8955075 h 9355125"/>
              <a:gd name="connsiteX1790" fmla="*/ 816639 w 5124450"/>
              <a:gd name="connsiteY1790" fmla="*/ 8954545 h 9355125"/>
              <a:gd name="connsiteX1791" fmla="*/ 812363 w 5124450"/>
              <a:gd name="connsiteY1791" fmla="*/ 8951900 h 9355125"/>
              <a:gd name="connsiteX1792" fmla="*/ 808621 w 5124450"/>
              <a:gd name="connsiteY1792" fmla="*/ 8948195 h 9355125"/>
              <a:gd name="connsiteX1793" fmla="*/ 805948 w 5124450"/>
              <a:gd name="connsiteY1793" fmla="*/ 8947137 h 9355125"/>
              <a:gd name="connsiteX1794" fmla="*/ 804879 w 5124450"/>
              <a:gd name="connsiteY1794" fmla="*/ 8945550 h 9355125"/>
              <a:gd name="connsiteX1795" fmla="*/ 803810 w 5124450"/>
              <a:gd name="connsiteY1795" fmla="*/ 8943433 h 9355125"/>
              <a:gd name="connsiteX1796" fmla="*/ 803275 w 5124450"/>
              <a:gd name="connsiteY1796" fmla="*/ 8942375 h 9355125"/>
              <a:gd name="connsiteX1797" fmla="*/ 804344 w 5124450"/>
              <a:gd name="connsiteY1797" fmla="*/ 8941845 h 9355125"/>
              <a:gd name="connsiteX1798" fmla="*/ 807552 w 5124450"/>
              <a:gd name="connsiteY1798" fmla="*/ 8939200 h 9355125"/>
              <a:gd name="connsiteX1799" fmla="*/ 809155 w 5124450"/>
              <a:gd name="connsiteY1799" fmla="*/ 8938141 h 9355125"/>
              <a:gd name="connsiteX1800" fmla="*/ 810759 w 5124450"/>
              <a:gd name="connsiteY1800" fmla="*/ 8937083 h 9355125"/>
              <a:gd name="connsiteX1801" fmla="*/ 811294 w 5124450"/>
              <a:gd name="connsiteY1801" fmla="*/ 8935496 h 9355125"/>
              <a:gd name="connsiteX1802" fmla="*/ 811828 w 5124450"/>
              <a:gd name="connsiteY1802" fmla="*/ 8934437 h 9355125"/>
              <a:gd name="connsiteX1803" fmla="*/ 811828 w 5124450"/>
              <a:gd name="connsiteY1803" fmla="*/ 8931791 h 9355125"/>
              <a:gd name="connsiteX1804" fmla="*/ 811828 w 5124450"/>
              <a:gd name="connsiteY1804" fmla="*/ 8925971 h 9355125"/>
              <a:gd name="connsiteX1805" fmla="*/ 820916 w 5124450"/>
              <a:gd name="connsiteY1805" fmla="*/ 8918033 h 9355125"/>
              <a:gd name="connsiteX1806" fmla="*/ 829469 w 5124450"/>
              <a:gd name="connsiteY1806" fmla="*/ 8909567 h 9355125"/>
              <a:gd name="connsiteX1807" fmla="*/ 834280 w 5124450"/>
              <a:gd name="connsiteY1807" fmla="*/ 8908508 h 9355125"/>
              <a:gd name="connsiteX1808" fmla="*/ 840695 w 5124450"/>
              <a:gd name="connsiteY1808" fmla="*/ 8906392 h 9355125"/>
              <a:gd name="connsiteX1809" fmla="*/ 843902 w 5124450"/>
              <a:gd name="connsiteY1809" fmla="*/ 8904804 h 9355125"/>
              <a:gd name="connsiteX1810" fmla="*/ 395602 w 5124450"/>
              <a:gd name="connsiteY1810" fmla="*/ 8897925 h 9355125"/>
              <a:gd name="connsiteX1811" fmla="*/ 397172 w 5124450"/>
              <a:gd name="connsiteY1811" fmla="*/ 8897925 h 9355125"/>
              <a:gd name="connsiteX1812" fmla="*/ 400312 w 5124450"/>
              <a:gd name="connsiteY1812" fmla="*/ 8898468 h 9355125"/>
              <a:gd name="connsiteX1813" fmla="*/ 402929 w 5124450"/>
              <a:gd name="connsiteY1813" fmla="*/ 8898468 h 9355125"/>
              <a:gd name="connsiteX1814" fmla="*/ 406592 w 5124450"/>
              <a:gd name="connsiteY1814" fmla="*/ 8899554 h 9355125"/>
              <a:gd name="connsiteX1815" fmla="*/ 408686 w 5124450"/>
              <a:gd name="connsiteY1815" fmla="*/ 8900097 h 9355125"/>
              <a:gd name="connsiteX1816" fmla="*/ 413919 w 5124450"/>
              <a:gd name="connsiteY1816" fmla="*/ 8903356 h 9355125"/>
              <a:gd name="connsiteX1817" fmla="*/ 418106 w 5124450"/>
              <a:gd name="connsiteY1817" fmla="*/ 8906614 h 9355125"/>
              <a:gd name="connsiteX1818" fmla="*/ 419153 w 5124450"/>
              <a:gd name="connsiteY1818" fmla="*/ 8908244 h 9355125"/>
              <a:gd name="connsiteX1819" fmla="*/ 420723 w 5124450"/>
              <a:gd name="connsiteY1819" fmla="*/ 8910416 h 9355125"/>
              <a:gd name="connsiteX1820" fmla="*/ 422293 w 5124450"/>
              <a:gd name="connsiteY1820" fmla="*/ 8913675 h 9355125"/>
              <a:gd name="connsiteX1821" fmla="*/ 423340 w 5124450"/>
              <a:gd name="connsiteY1821" fmla="*/ 8916933 h 9355125"/>
              <a:gd name="connsiteX1822" fmla="*/ 423863 w 5124450"/>
              <a:gd name="connsiteY1822" fmla="*/ 8920735 h 9355125"/>
              <a:gd name="connsiteX1823" fmla="*/ 423863 w 5124450"/>
              <a:gd name="connsiteY1823" fmla="*/ 8924537 h 9355125"/>
              <a:gd name="connsiteX1824" fmla="*/ 423340 w 5124450"/>
              <a:gd name="connsiteY1824" fmla="*/ 8927795 h 9355125"/>
              <a:gd name="connsiteX1825" fmla="*/ 422293 w 5124450"/>
              <a:gd name="connsiteY1825" fmla="*/ 8931054 h 9355125"/>
              <a:gd name="connsiteX1826" fmla="*/ 421770 w 5124450"/>
              <a:gd name="connsiteY1826" fmla="*/ 8932683 h 9355125"/>
              <a:gd name="connsiteX1827" fmla="*/ 420723 w 5124450"/>
              <a:gd name="connsiteY1827" fmla="*/ 8933769 h 9355125"/>
              <a:gd name="connsiteX1828" fmla="*/ 419153 w 5124450"/>
              <a:gd name="connsiteY1828" fmla="*/ 8935941 h 9355125"/>
              <a:gd name="connsiteX1829" fmla="*/ 417583 w 5124450"/>
              <a:gd name="connsiteY1829" fmla="*/ 8937028 h 9355125"/>
              <a:gd name="connsiteX1830" fmla="*/ 413396 w 5124450"/>
              <a:gd name="connsiteY1830" fmla="*/ 8938657 h 9355125"/>
              <a:gd name="connsiteX1831" fmla="*/ 409209 w 5124450"/>
              <a:gd name="connsiteY1831" fmla="*/ 8939200 h 9355125"/>
              <a:gd name="connsiteX1832" fmla="*/ 399265 w 5124450"/>
              <a:gd name="connsiteY1832" fmla="*/ 8937571 h 9355125"/>
              <a:gd name="connsiteX1833" fmla="*/ 392985 w 5124450"/>
              <a:gd name="connsiteY1833" fmla="*/ 8935398 h 9355125"/>
              <a:gd name="connsiteX1834" fmla="*/ 386705 w 5124450"/>
              <a:gd name="connsiteY1834" fmla="*/ 8932140 h 9355125"/>
              <a:gd name="connsiteX1835" fmla="*/ 381472 w 5124450"/>
              <a:gd name="connsiteY1835" fmla="*/ 8928338 h 9355125"/>
              <a:gd name="connsiteX1836" fmla="*/ 379378 w 5124450"/>
              <a:gd name="connsiteY1836" fmla="*/ 8926709 h 9355125"/>
              <a:gd name="connsiteX1837" fmla="*/ 377285 w 5124450"/>
              <a:gd name="connsiteY1837" fmla="*/ 8924537 h 9355125"/>
              <a:gd name="connsiteX1838" fmla="*/ 376761 w 5124450"/>
              <a:gd name="connsiteY1838" fmla="*/ 8921821 h 9355125"/>
              <a:gd name="connsiteX1839" fmla="*/ 376238 w 5124450"/>
              <a:gd name="connsiteY1839" fmla="*/ 8919106 h 9355125"/>
              <a:gd name="connsiteX1840" fmla="*/ 376761 w 5124450"/>
              <a:gd name="connsiteY1840" fmla="*/ 8914761 h 9355125"/>
              <a:gd name="connsiteX1841" fmla="*/ 378855 w 5124450"/>
              <a:gd name="connsiteY1841" fmla="*/ 8908787 h 9355125"/>
              <a:gd name="connsiteX1842" fmla="*/ 380425 w 5124450"/>
              <a:gd name="connsiteY1842" fmla="*/ 8906614 h 9355125"/>
              <a:gd name="connsiteX1843" fmla="*/ 381472 w 5124450"/>
              <a:gd name="connsiteY1843" fmla="*/ 8903899 h 9355125"/>
              <a:gd name="connsiteX1844" fmla="*/ 383565 w 5124450"/>
              <a:gd name="connsiteY1844" fmla="*/ 8902813 h 9355125"/>
              <a:gd name="connsiteX1845" fmla="*/ 384612 w 5124450"/>
              <a:gd name="connsiteY1845" fmla="*/ 8902270 h 9355125"/>
              <a:gd name="connsiteX1846" fmla="*/ 388275 w 5124450"/>
              <a:gd name="connsiteY1846" fmla="*/ 8899554 h 9355125"/>
              <a:gd name="connsiteX1847" fmla="*/ 392462 w 5124450"/>
              <a:gd name="connsiteY1847" fmla="*/ 8898468 h 9355125"/>
              <a:gd name="connsiteX1848" fmla="*/ 580203 w 5124450"/>
              <a:gd name="connsiteY1848" fmla="*/ 8888400 h 9355125"/>
              <a:gd name="connsiteX1849" fmla="*/ 584334 w 5124450"/>
              <a:gd name="connsiteY1849" fmla="*/ 8888929 h 9355125"/>
              <a:gd name="connsiteX1850" fmla="*/ 590015 w 5124450"/>
              <a:gd name="connsiteY1850" fmla="*/ 8891575 h 9355125"/>
              <a:gd name="connsiteX1851" fmla="*/ 595179 w 5124450"/>
              <a:gd name="connsiteY1851" fmla="*/ 8893692 h 9355125"/>
              <a:gd name="connsiteX1852" fmla="*/ 599310 w 5124450"/>
              <a:gd name="connsiteY1852" fmla="*/ 8896867 h 9355125"/>
              <a:gd name="connsiteX1853" fmla="*/ 602925 w 5124450"/>
              <a:gd name="connsiteY1853" fmla="*/ 8900571 h 9355125"/>
              <a:gd name="connsiteX1854" fmla="*/ 606540 w 5124450"/>
              <a:gd name="connsiteY1854" fmla="*/ 8904804 h 9355125"/>
              <a:gd name="connsiteX1855" fmla="*/ 608089 w 5124450"/>
              <a:gd name="connsiteY1855" fmla="*/ 8907450 h 9355125"/>
              <a:gd name="connsiteX1856" fmla="*/ 610155 w 5124450"/>
              <a:gd name="connsiteY1856" fmla="*/ 8909567 h 9355125"/>
              <a:gd name="connsiteX1857" fmla="*/ 610672 w 5124450"/>
              <a:gd name="connsiteY1857" fmla="*/ 8911683 h 9355125"/>
              <a:gd name="connsiteX1858" fmla="*/ 611188 w 5124450"/>
              <a:gd name="connsiteY1858" fmla="*/ 8913800 h 9355125"/>
              <a:gd name="connsiteX1859" fmla="*/ 610672 w 5124450"/>
              <a:gd name="connsiteY1859" fmla="*/ 8916446 h 9355125"/>
              <a:gd name="connsiteX1860" fmla="*/ 608606 w 5124450"/>
              <a:gd name="connsiteY1860" fmla="*/ 8919092 h 9355125"/>
              <a:gd name="connsiteX1861" fmla="*/ 607573 w 5124450"/>
              <a:gd name="connsiteY1861" fmla="*/ 8920150 h 9355125"/>
              <a:gd name="connsiteX1862" fmla="*/ 606024 w 5124450"/>
              <a:gd name="connsiteY1862" fmla="*/ 8920679 h 9355125"/>
              <a:gd name="connsiteX1863" fmla="*/ 604991 w 5124450"/>
              <a:gd name="connsiteY1863" fmla="*/ 8921208 h 9355125"/>
              <a:gd name="connsiteX1864" fmla="*/ 602925 w 5124450"/>
              <a:gd name="connsiteY1864" fmla="*/ 8921208 h 9355125"/>
              <a:gd name="connsiteX1865" fmla="*/ 602925 w 5124450"/>
              <a:gd name="connsiteY1865" fmla="*/ 8922796 h 9355125"/>
              <a:gd name="connsiteX1866" fmla="*/ 602409 w 5124450"/>
              <a:gd name="connsiteY1866" fmla="*/ 8924912 h 9355125"/>
              <a:gd name="connsiteX1867" fmla="*/ 601892 w 5124450"/>
              <a:gd name="connsiteY1867" fmla="*/ 8925971 h 9355125"/>
              <a:gd name="connsiteX1868" fmla="*/ 600860 w 5124450"/>
              <a:gd name="connsiteY1868" fmla="*/ 8927029 h 9355125"/>
              <a:gd name="connsiteX1869" fmla="*/ 599827 w 5124450"/>
              <a:gd name="connsiteY1869" fmla="*/ 8928088 h 9355125"/>
              <a:gd name="connsiteX1870" fmla="*/ 598794 w 5124450"/>
              <a:gd name="connsiteY1870" fmla="*/ 8929675 h 9355125"/>
              <a:gd name="connsiteX1871" fmla="*/ 596728 w 5124450"/>
              <a:gd name="connsiteY1871" fmla="*/ 8930204 h 9355125"/>
              <a:gd name="connsiteX1872" fmla="*/ 595695 w 5124450"/>
              <a:gd name="connsiteY1872" fmla="*/ 8930204 h 9355125"/>
              <a:gd name="connsiteX1873" fmla="*/ 591048 w 5124450"/>
              <a:gd name="connsiteY1873" fmla="*/ 8933379 h 9355125"/>
              <a:gd name="connsiteX1874" fmla="*/ 585367 w 5124450"/>
              <a:gd name="connsiteY1874" fmla="*/ 8937083 h 9355125"/>
              <a:gd name="connsiteX1875" fmla="*/ 581752 w 5124450"/>
              <a:gd name="connsiteY1875" fmla="*/ 8938142 h 9355125"/>
              <a:gd name="connsiteX1876" fmla="*/ 578653 w 5124450"/>
              <a:gd name="connsiteY1876" fmla="*/ 8939200 h 9355125"/>
              <a:gd name="connsiteX1877" fmla="*/ 575038 w 5124450"/>
              <a:gd name="connsiteY1877" fmla="*/ 8938671 h 9355125"/>
              <a:gd name="connsiteX1878" fmla="*/ 572456 w 5124450"/>
              <a:gd name="connsiteY1878" fmla="*/ 8938142 h 9355125"/>
              <a:gd name="connsiteX1879" fmla="*/ 570907 w 5124450"/>
              <a:gd name="connsiteY1879" fmla="*/ 8936554 h 9355125"/>
              <a:gd name="connsiteX1880" fmla="*/ 569874 w 5124450"/>
              <a:gd name="connsiteY1880" fmla="*/ 8933908 h 9355125"/>
              <a:gd name="connsiteX1881" fmla="*/ 569358 w 5124450"/>
              <a:gd name="connsiteY1881" fmla="*/ 8932321 h 9355125"/>
              <a:gd name="connsiteX1882" fmla="*/ 568841 w 5124450"/>
              <a:gd name="connsiteY1882" fmla="*/ 8930204 h 9355125"/>
              <a:gd name="connsiteX1883" fmla="*/ 568325 w 5124450"/>
              <a:gd name="connsiteY1883" fmla="*/ 8925442 h 9355125"/>
              <a:gd name="connsiteX1884" fmla="*/ 568325 w 5124450"/>
              <a:gd name="connsiteY1884" fmla="*/ 8921208 h 9355125"/>
              <a:gd name="connsiteX1885" fmla="*/ 568325 w 5124450"/>
              <a:gd name="connsiteY1885" fmla="*/ 8918033 h 9355125"/>
              <a:gd name="connsiteX1886" fmla="*/ 568841 w 5124450"/>
              <a:gd name="connsiteY1886" fmla="*/ 8913271 h 9355125"/>
              <a:gd name="connsiteX1887" fmla="*/ 569358 w 5124450"/>
              <a:gd name="connsiteY1887" fmla="*/ 8910625 h 9355125"/>
              <a:gd name="connsiteX1888" fmla="*/ 569874 w 5124450"/>
              <a:gd name="connsiteY1888" fmla="*/ 8909038 h 9355125"/>
              <a:gd name="connsiteX1889" fmla="*/ 570907 w 5124450"/>
              <a:gd name="connsiteY1889" fmla="*/ 8906921 h 9355125"/>
              <a:gd name="connsiteX1890" fmla="*/ 572456 w 5124450"/>
              <a:gd name="connsiteY1890" fmla="*/ 8904804 h 9355125"/>
              <a:gd name="connsiteX1891" fmla="*/ 572973 w 5124450"/>
              <a:gd name="connsiteY1891" fmla="*/ 8901629 h 9355125"/>
              <a:gd name="connsiteX1892" fmla="*/ 574522 w 5124450"/>
              <a:gd name="connsiteY1892" fmla="*/ 8896867 h 9355125"/>
              <a:gd name="connsiteX1893" fmla="*/ 577621 w 5124450"/>
              <a:gd name="connsiteY1893" fmla="*/ 8892104 h 9355125"/>
              <a:gd name="connsiteX1894" fmla="*/ 27722 w 5124450"/>
              <a:gd name="connsiteY1894" fmla="*/ 8888400 h 9355125"/>
              <a:gd name="connsiteX1895" fmla="*/ 35186 w 5124450"/>
              <a:gd name="connsiteY1895" fmla="*/ 8888400 h 9355125"/>
              <a:gd name="connsiteX1896" fmla="*/ 43716 w 5124450"/>
              <a:gd name="connsiteY1896" fmla="*/ 8888400 h 9355125"/>
              <a:gd name="connsiteX1897" fmla="*/ 46915 w 5124450"/>
              <a:gd name="connsiteY1897" fmla="*/ 8892614 h 9355125"/>
              <a:gd name="connsiteX1898" fmla="*/ 51179 w 5124450"/>
              <a:gd name="connsiteY1898" fmla="*/ 8896829 h 9355125"/>
              <a:gd name="connsiteX1899" fmla="*/ 52246 w 5124450"/>
              <a:gd name="connsiteY1899" fmla="*/ 8898936 h 9355125"/>
              <a:gd name="connsiteX1900" fmla="*/ 52246 w 5124450"/>
              <a:gd name="connsiteY1900" fmla="*/ 8901570 h 9355125"/>
              <a:gd name="connsiteX1901" fmla="*/ 51713 w 5124450"/>
              <a:gd name="connsiteY1901" fmla="*/ 8904204 h 9355125"/>
              <a:gd name="connsiteX1902" fmla="*/ 50646 w 5124450"/>
              <a:gd name="connsiteY1902" fmla="*/ 8907365 h 9355125"/>
              <a:gd name="connsiteX1903" fmla="*/ 48514 w 5124450"/>
              <a:gd name="connsiteY1903" fmla="*/ 8913159 h 9355125"/>
              <a:gd name="connsiteX1904" fmla="*/ 46915 w 5124450"/>
              <a:gd name="connsiteY1904" fmla="*/ 8917900 h 9355125"/>
              <a:gd name="connsiteX1905" fmla="*/ 50113 w 5124450"/>
              <a:gd name="connsiteY1905" fmla="*/ 8920534 h 9355125"/>
              <a:gd name="connsiteX1906" fmla="*/ 53312 w 5124450"/>
              <a:gd name="connsiteY1906" fmla="*/ 8924222 h 9355125"/>
              <a:gd name="connsiteX1907" fmla="*/ 54911 w 5124450"/>
              <a:gd name="connsiteY1907" fmla="*/ 8926856 h 9355125"/>
              <a:gd name="connsiteX1908" fmla="*/ 55444 w 5124450"/>
              <a:gd name="connsiteY1908" fmla="*/ 8930017 h 9355125"/>
              <a:gd name="connsiteX1909" fmla="*/ 58643 w 5124450"/>
              <a:gd name="connsiteY1909" fmla="*/ 8933177 h 9355125"/>
              <a:gd name="connsiteX1910" fmla="*/ 60776 w 5124450"/>
              <a:gd name="connsiteY1910" fmla="*/ 8936338 h 9355125"/>
              <a:gd name="connsiteX1911" fmla="*/ 62375 w 5124450"/>
              <a:gd name="connsiteY1911" fmla="*/ 8938972 h 9355125"/>
              <a:gd name="connsiteX1912" fmla="*/ 62908 w 5124450"/>
              <a:gd name="connsiteY1912" fmla="*/ 8942660 h 9355125"/>
              <a:gd name="connsiteX1913" fmla="*/ 67173 w 5124450"/>
              <a:gd name="connsiteY1913" fmla="*/ 8948981 h 9355125"/>
              <a:gd name="connsiteX1914" fmla="*/ 71438 w 5124450"/>
              <a:gd name="connsiteY1914" fmla="*/ 8954776 h 9355125"/>
              <a:gd name="connsiteX1915" fmla="*/ 68772 w 5124450"/>
              <a:gd name="connsiteY1915" fmla="*/ 8962678 h 9355125"/>
              <a:gd name="connsiteX1916" fmla="*/ 67173 w 5124450"/>
              <a:gd name="connsiteY1916" fmla="*/ 8966892 h 9355125"/>
              <a:gd name="connsiteX1917" fmla="*/ 67173 w 5124450"/>
              <a:gd name="connsiteY1917" fmla="*/ 8971107 h 9355125"/>
              <a:gd name="connsiteX1918" fmla="*/ 66640 w 5124450"/>
              <a:gd name="connsiteY1918" fmla="*/ 8975321 h 9355125"/>
              <a:gd name="connsiteX1919" fmla="*/ 66107 w 5124450"/>
              <a:gd name="connsiteY1919" fmla="*/ 8976901 h 9355125"/>
              <a:gd name="connsiteX1920" fmla="*/ 65574 w 5124450"/>
              <a:gd name="connsiteY1920" fmla="*/ 8979009 h 9355125"/>
              <a:gd name="connsiteX1921" fmla="*/ 64507 w 5124450"/>
              <a:gd name="connsiteY1921" fmla="*/ 8979535 h 9355125"/>
              <a:gd name="connsiteX1922" fmla="*/ 62908 w 5124450"/>
              <a:gd name="connsiteY1922" fmla="*/ 8980062 h 9355125"/>
              <a:gd name="connsiteX1923" fmla="*/ 61842 w 5124450"/>
              <a:gd name="connsiteY1923" fmla="*/ 8979535 h 9355125"/>
              <a:gd name="connsiteX1924" fmla="*/ 60242 w 5124450"/>
              <a:gd name="connsiteY1924" fmla="*/ 8977428 h 9355125"/>
              <a:gd name="connsiteX1925" fmla="*/ 59176 w 5124450"/>
              <a:gd name="connsiteY1925" fmla="*/ 8975848 h 9355125"/>
              <a:gd name="connsiteX1926" fmla="*/ 57044 w 5124450"/>
              <a:gd name="connsiteY1926" fmla="*/ 8972687 h 9355125"/>
              <a:gd name="connsiteX1927" fmla="*/ 54378 w 5124450"/>
              <a:gd name="connsiteY1927" fmla="*/ 8967946 h 9355125"/>
              <a:gd name="connsiteX1928" fmla="*/ 51179 w 5124450"/>
              <a:gd name="connsiteY1928" fmla="*/ 8963205 h 9355125"/>
              <a:gd name="connsiteX1929" fmla="*/ 50646 w 5124450"/>
              <a:gd name="connsiteY1929" fmla="*/ 8959517 h 9355125"/>
              <a:gd name="connsiteX1930" fmla="*/ 49047 w 5124450"/>
              <a:gd name="connsiteY1930" fmla="*/ 8955303 h 9355125"/>
              <a:gd name="connsiteX1931" fmla="*/ 47981 w 5124450"/>
              <a:gd name="connsiteY1931" fmla="*/ 8953722 h 9355125"/>
              <a:gd name="connsiteX1932" fmla="*/ 46381 w 5124450"/>
              <a:gd name="connsiteY1932" fmla="*/ 8952142 h 9355125"/>
              <a:gd name="connsiteX1933" fmla="*/ 44782 w 5124450"/>
              <a:gd name="connsiteY1933" fmla="*/ 8951615 h 9355125"/>
              <a:gd name="connsiteX1934" fmla="*/ 43716 w 5124450"/>
              <a:gd name="connsiteY1934" fmla="*/ 8950562 h 9355125"/>
              <a:gd name="connsiteX1935" fmla="*/ 42116 w 5124450"/>
              <a:gd name="connsiteY1935" fmla="*/ 8951615 h 9355125"/>
              <a:gd name="connsiteX1936" fmla="*/ 41050 w 5124450"/>
              <a:gd name="connsiteY1936" fmla="*/ 8952142 h 9355125"/>
              <a:gd name="connsiteX1937" fmla="*/ 40517 w 5124450"/>
              <a:gd name="connsiteY1937" fmla="*/ 8953722 h 9355125"/>
              <a:gd name="connsiteX1938" fmla="*/ 39984 w 5124450"/>
              <a:gd name="connsiteY1938" fmla="*/ 8954776 h 9355125"/>
              <a:gd name="connsiteX1939" fmla="*/ 39451 w 5124450"/>
              <a:gd name="connsiteY1939" fmla="*/ 8957937 h 9355125"/>
              <a:gd name="connsiteX1940" fmla="*/ 39451 w 5124450"/>
              <a:gd name="connsiteY1940" fmla="*/ 8958990 h 9355125"/>
              <a:gd name="connsiteX1941" fmla="*/ 39451 w 5124450"/>
              <a:gd name="connsiteY1941" fmla="*/ 8963205 h 9355125"/>
              <a:gd name="connsiteX1942" fmla="*/ 38918 w 5124450"/>
              <a:gd name="connsiteY1942" fmla="*/ 8966892 h 9355125"/>
              <a:gd name="connsiteX1943" fmla="*/ 38385 w 5124450"/>
              <a:gd name="connsiteY1943" fmla="*/ 8969526 h 9355125"/>
              <a:gd name="connsiteX1944" fmla="*/ 37851 w 5124450"/>
              <a:gd name="connsiteY1944" fmla="*/ 8971633 h 9355125"/>
              <a:gd name="connsiteX1945" fmla="*/ 36785 w 5124450"/>
              <a:gd name="connsiteY1945" fmla="*/ 8974267 h 9355125"/>
              <a:gd name="connsiteX1946" fmla="*/ 35186 w 5124450"/>
              <a:gd name="connsiteY1946" fmla="*/ 8975848 h 9355125"/>
              <a:gd name="connsiteX1947" fmla="*/ 35186 w 5124450"/>
              <a:gd name="connsiteY1947" fmla="*/ 8979009 h 9355125"/>
              <a:gd name="connsiteX1948" fmla="*/ 34653 w 5124450"/>
              <a:gd name="connsiteY1948" fmla="*/ 8981642 h 9355125"/>
              <a:gd name="connsiteX1949" fmla="*/ 34653 w 5124450"/>
              <a:gd name="connsiteY1949" fmla="*/ 8982169 h 9355125"/>
              <a:gd name="connsiteX1950" fmla="*/ 33587 w 5124450"/>
              <a:gd name="connsiteY1950" fmla="*/ 8983223 h 9355125"/>
              <a:gd name="connsiteX1951" fmla="*/ 33053 w 5124450"/>
              <a:gd name="connsiteY1951" fmla="*/ 8983750 h 9355125"/>
              <a:gd name="connsiteX1952" fmla="*/ 31987 w 5124450"/>
              <a:gd name="connsiteY1952" fmla="*/ 8983750 h 9355125"/>
              <a:gd name="connsiteX1953" fmla="*/ 32520 w 5124450"/>
              <a:gd name="connsiteY1953" fmla="*/ 8987964 h 9355125"/>
              <a:gd name="connsiteX1954" fmla="*/ 33053 w 5124450"/>
              <a:gd name="connsiteY1954" fmla="*/ 8992178 h 9355125"/>
              <a:gd name="connsiteX1955" fmla="*/ 33587 w 5124450"/>
              <a:gd name="connsiteY1955" fmla="*/ 8994286 h 9355125"/>
              <a:gd name="connsiteX1956" fmla="*/ 33053 w 5124450"/>
              <a:gd name="connsiteY1956" fmla="*/ 8996920 h 9355125"/>
              <a:gd name="connsiteX1957" fmla="*/ 32520 w 5124450"/>
              <a:gd name="connsiteY1957" fmla="*/ 8998500 h 9355125"/>
              <a:gd name="connsiteX1958" fmla="*/ 31987 w 5124450"/>
              <a:gd name="connsiteY1958" fmla="*/ 9000080 h 9355125"/>
              <a:gd name="connsiteX1959" fmla="*/ 27722 w 5124450"/>
              <a:gd name="connsiteY1959" fmla="*/ 9003768 h 9355125"/>
              <a:gd name="connsiteX1960" fmla="*/ 23457 w 5124450"/>
              <a:gd name="connsiteY1960" fmla="*/ 9005348 h 9355125"/>
              <a:gd name="connsiteX1961" fmla="*/ 21325 w 5124450"/>
              <a:gd name="connsiteY1961" fmla="*/ 9005875 h 9355125"/>
              <a:gd name="connsiteX1962" fmla="*/ 19725 w 5124450"/>
              <a:gd name="connsiteY1962" fmla="*/ 9005875 h 9355125"/>
              <a:gd name="connsiteX1963" fmla="*/ 17593 w 5124450"/>
              <a:gd name="connsiteY1963" fmla="*/ 9005875 h 9355125"/>
              <a:gd name="connsiteX1964" fmla="*/ 15994 w 5124450"/>
              <a:gd name="connsiteY1964" fmla="*/ 9004821 h 9355125"/>
              <a:gd name="connsiteX1965" fmla="*/ 14394 w 5124450"/>
              <a:gd name="connsiteY1965" fmla="*/ 9004295 h 9355125"/>
              <a:gd name="connsiteX1966" fmla="*/ 12795 w 5124450"/>
              <a:gd name="connsiteY1966" fmla="*/ 9003241 h 9355125"/>
              <a:gd name="connsiteX1967" fmla="*/ 11196 w 5124450"/>
              <a:gd name="connsiteY1967" fmla="*/ 9002187 h 9355125"/>
              <a:gd name="connsiteX1968" fmla="*/ 10129 w 5124450"/>
              <a:gd name="connsiteY1968" fmla="*/ 8999553 h 9355125"/>
              <a:gd name="connsiteX1969" fmla="*/ 6931 w 5124450"/>
              <a:gd name="connsiteY1969" fmla="*/ 8995866 h 9355125"/>
              <a:gd name="connsiteX1970" fmla="*/ 4265 w 5124450"/>
              <a:gd name="connsiteY1970" fmla="*/ 8992178 h 9355125"/>
              <a:gd name="connsiteX1971" fmla="*/ 3732 w 5124450"/>
              <a:gd name="connsiteY1971" fmla="*/ 8984803 h 9355125"/>
              <a:gd name="connsiteX1972" fmla="*/ 1599 w 5124450"/>
              <a:gd name="connsiteY1972" fmla="*/ 8975848 h 9355125"/>
              <a:gd name="connsiteX1973" fmla="*/ 533 w 5124450"/>
              <a:gd name="connsiteY1973" fmla="*/ 8966365 h 9355125"/>
              <a:gd name="connsiteX1974" fmla="*/ 0 w 5124450"/>
              <a:gd name="connsiteY1974" fmla="*/ 8958990 h 9355125"/>
              <a:gd name="connsiteX1975" fmla="*/ 3732 w 5124450"/>
              <a:gd name="connsiteY1975" fmla="*/ 8955830 h 9355125"/>
              <a:gd name="connsiteX1976" fmla="*/ 7464 w 5124450"/>
              <a:gd name="connsiteY1976" fmla="*/ 8952669 h 9355125"/>
              <a:gd name="connsiteX1977" fmla="*/ 10129 w 5124450"/>
              <a:gd name="connsiteY1977" fmla="*/ 8950035 h 9355125"/>
              <a:gd name="connsiteX1978" fmla="*/ 12262 w 5124450"/>
              <a:gd name="connsiteY1978" fmla="*/ 8947928 h 9355125"/>
              <a:gd name="connsiteX1979" fmla="*/ 14394 w 5124450"/>
              <a:gd name="connsiteY1979" fmla="*/ 8945821 h 9355125"/>
              <a:gd name="connsiteX1980" fmla="*/ 15994 w 5124450"/>
              <a:gd name="connsiteY1980" fmla="*/ 8942660 h 9355125"/>
              <a:gd name="connsiteX1981" fmla="*/ 15994 w 5124450"/>
              <a:gd name="connsiteY1981" fmla="*/ 8937919 h 9355125"/>
              <a:gd name="connsiteX1982" fmla="*/ 15994 w 5124450"/>
              <a:gd name="connsiteY1982" fmla="*/ 8930017 h 9355125"/>
              <a:gd name="connsiteX1983" fmla="*/ 15994 w 5124450"/>
              <a:gd name="connsiteY1983" fmla="*/ 8923695 h 9355125"/>
              <a:gd name="connsiteX1984" fmla="*/ 15994 w 5124450"/>
              <a:gd name="connsiteY1984" fmla="*/ 8915793 h 9355125"/>
              <a:gd name="connsiteX1985" fmla="*/ 15994 w 5124450"/>
              <a:gd name="connsiteY1985" fmla="*/ 8909472 h 9355125"/>
              <a:gd name="connsiteX1986" fmla="*/ 15994 w 5124450"/>
              <a:gd name="connsiteY1986" fmla="*/ 8905257 h 9355125"/>
              <a:gd name="connsiteX1987" fmla="*/ 21858 w 5124450"/>
              <a:gd name="connsiteY1987" fmla="*/ 8896829 h 9355125"/>
              <a:gd name="connsiteX1988" fmla="*/ 1301210 w 5124450"/>
              <a:gd name="connsiteY1988" fmla="*/ 8872525 h 9355125"/>
              <a:gd name="connsiteX1989" fmla="*/ 1302803 w 5124450"/>
              <a:gd name="connsiteY1989" fmla="*/ 8873050 h 9355125"/>
              <a:gd name="connsiteX1990" fmla="*/ 1303864 w 5124450"/>
              <a:gd name="connsiteY1990" fmla="*/ 8875151 h 9355125"/>
              <a:gd name="connsiteX1991" fmla="*/ 1304926 w 5124450"/>
              <a:gd name="connsiteY1991" fmla="*/ 8876727 h 9355125"/>
              <a:gd name="connsiteX1992" fmla="*/ 1304926 w 5124450"/>
              <a:gd name="connsiteY1992" fmla="*/ 8878827 h 9355125"/>
              <a:gd name="connsiteX1993" fmla="*/ 1304926 w 5124450"/>
              <a:gd name="connsiteY1993" fmla="*/ 8881453 h 9355125"/>
              <a:gd name="connsiteX1994" fmla="*/ 1303334 w 5124450"/>
              <a:gd name="connsiteY1994" fmla="*/ 8886180 h 9355125"/>
              <a:gd name="connsiteX1995" fmla="*/ 1302803 w 5124450"/>
              <a:gd name="connsiteY1995" fmla="*/ 8889331 h 9355125"/>
              <a:gd name="connsiteX1996" fmla="*/ 1302272 w 5124450"/>
              <a:gd name="connsiteY1996" fmla="*/ 8897209 h 9355125"/>
              <a:gd name="connsiteX1997" fmla="*/ 1301210 w 5124450"/>
              <a:gd name="connsiteY1997" fmla="*/ 8903511 h 9355125"/>
              <a:gd name="connsiteX1998" fmla="*/ 1299618 w 5124450"/>
              <a:gd name="connsiteY1998" fmla="*/ 8909813 h 9355125"/>
              <a:gd name="connsiteX1999" fmla="*/ 1296433 w 5124450"/>
              <a:gd name="connsiteY1999" fmla="*/ 8915065 h 9355125"/>
              <a:gd name="connsiteX2000" fmla="*/ 1292717 w 5124450"/>
              <a:gd name="connsiteY2000" fmla="*/ 8920317 h 9355125"/>
              <a:gd name="connsiteX2001" fmla="*/ 1289532 w 5124450"/>
              <a:gd name="connsiteY2001" fmla="*/ 8925044 h 9355125"/>
              <a:gd name="connsiteX2002" fmla="*/ 1284755 w 5124450"/>
              <a:gd name="connsiteY2002" fmla="*/ 8929770 h 9355125"/>
              <a:gd name="connsiteX2003" fmla="*/ 1279977 w 5124450"/>
              <a:gd name="connsiteY2003" fmla="*/ 8933447 h 9355125"/>
              <a:gd name="connsiteX2004" fmla="*/ 1274669 w 5124450"/>
              <a:gd name="connsiteY2004" fmla="*/ 8937123 h 9355125"/>
              <a:gd name="connsiteX2005" fmla="*/ 1268830 w 5124450"/>
              <a:gd name="connsiteY2005" fmla="*/ 8940799 h 9355125"/>
              <a:gd name="connsiteX2006" fmla="*/ 1262991 w 5124450"/>
              <a:gd name="connsiteY2006" fmla="*/ 8943951 h 9355125"/>
              <a:gd name="connsiteX2007" fmla="*/ 1257152 w 5124450"/>
              <a:gd name="connsiteY2007" fmla="*/ 8947102 h 9355125"/>
              <a:gd name="connsiteX2008" fmla="*/ 1244412 w 5124450"/>
              <a:gd name="connsiteY2008" fmla="*/ 8952879 h 9355125"/>
              <a:gd name="connsiteX2009" fmla="*/ 1231673 w 5124450"/>
              <a:gd name="connsiteY2009" fmla="*/ 8959181 h 9355125"/>
              <a:gd name="connsiteX2010" fmla="*/ 1225303 w 5124450"/>
              <a:gd name="connsiteY2010" fmla="*/ 8969160 h 9355125"/>
              <a:gd name="connsiteX2011" fmla="*/ 1214155 w 5124450"/>
              <a:gd name="connsiteY2011" fmla="*/ 8987016 h 9355125"/>
              <a:gd name="connsiteX2012" fmla="*/ 1208316 w 5124450"/>
              <a:gd name="connsiteY2012" fmla="*/ 8996469 h 9355125"/>
              <a:gd name="connsiteX2013" fmla="*/ 1202477 w 5124450"/>
              <a:gd name="connsiteY2013" fmla="*/ 9004347 h 9355125"/>
              <a:gd name="connsiteX2014" fmla="*/ 1200354 w 5124450"/>
              <a:gd name="connsiteY2014" fmla="*/ 9008024 h 9355125"/>
              <a:gd name="connsiteX2015" fmla="*/ 1197700 w 5124450"/>
              <a:gd name="connsiteY2015" fmla="*/ 9010124 h 9355125"/>
              <a:gd name="connsiteX2016" fmla="*/ 1195577 w 5124450"/>
              <a:gd name="connsiteY2016" fmla="*/ 9011175 h 9355125"/>
              <a:gd name="connsiteX2017" fmla="*/ 1193453 w 5124450"/>
              <a:gd name="connsiteY2017" fmla="*/ 9012225 h 9355125"/>
              <a:gd name="connsiteX2018" fmla="*/ 1190799 w 5124450"/>
              <a:gd name="connsiteY2018" fmla="*/ 9010124 h 9355125"/>
              <a:gd name="connsiteX2019" fmla="*/ 1187614 w 5124450"/>
              <a:gd name="connsiteY2019" fmla="*/ 9008024 h 9355125"/>
              <a:gd name="connsiteX2020" fmla="*/ 1184960 w 5124450"/>
              <a:gd name="connsiteY2020" fmla="*/ 9004872 h 9355125"/>
              <a:gd name="connsiteX2021" fmla="*/ 1181775 w 5124450"/>
              <a:gd name="connsiteY2021" fmla="*/ 9002246 h 9355125"/>
              <a:gd name="connsiteX2022" fmla="*/ 1176467 w 5124450"/>
              <a:gd name="connsiteY2022" fmla="*/ 8996469 h 9355125"/>
              <a:gd name="connsiteX2023" fmla="*/ 1173282 w 5124450"/>
              <a:gd name="connsiteY2023" fmla="*/ 8991743 h 9355125"/>
              <a:gd name="connsiteX2024" fmla="*/ 1174344 w 5124450"/>
              <a:gd name="connsiteY2024" fmla="*/ 8984915 h 9355125"/>
              <a:gd name="connsiteX2025" fmla="*/ 1176467 w 5124450"/>
              <a:gd name="connsiteY2025" fmla="*/ 8977563 h 9355125"/>
              <a:gd name="connsiteX2026" fmla="*/ 1178060 w 5124450"/>
              <a:gd name="connsiteY2026" fmla="*/ 8973886 h 9355125"/>
              <a:gd name="connsiteX2027" fmla="*/ 1178590 w 5124450"/>
              <a:gd name="connsiteY2027" fmla="*/ 8970210 h 9355125"/>
              <a:gd name="connsiteX2028" fmla="*/ 1178590 w 5124450"/>
              <a:gd name="connsiteY2028" fmla="*/ 8966008 h 9355125"/>
              <a:gd name="connsiteX2029" fmla="*/ 1176998 w 5124450"/>
              <a:gd name="connsiteY2029" fmla="*/ 8963383 h 9355125"/>
              <a:gd name="connsiteX2030" fmla="*/ 1174875 w 5124450"/>
              <a:gd name="connsiteY2030" fmla="*/ 8961807 h 9355125"/>
              <a:gd name="connsiteX2031" fmla="*/ 1171159 w 5124450"/>
              <a:gd name="connsiteY2031" fmla="*/ 8961282 h 9355125"/>
              <a:gd name="connsiteX2032" fmla="*/ 1166912 w 5124450"/>
              <a:gd name="connsiteY2032" fmla="*/ 8960757 h 9355125"/>
              <a:gd name="connsiteX2033" fmla="*/ 1162135 w 5124450"/>
              <a:gd name="connsiteY2033" fmla="*/ 8960231 h 9355125"/>
              <a:gd name="connsiteX2034" fmla="*/ 1156827 w 5124450"/>
              <a:gd name="connsiteY2034" fmla="*/ 8959706 h 9355125"/>
              <a:gd name="connsiteX2035" fmla="*/ 1152049 w 5124450"/>
              <a:gd name="connsiteY2035" fmla="*/ 8959181 h 9355125"/>
              <a:gd name="connsiteX2036" fmla="*/ 1149926 w 5124450"/>
              <a:gd name="connsiteY2036" fmla="*/ 8958656 h 9355125"/>
              <a:gd name="connsiteX2037" fmla="*/ 1147272 w 5124450"/>
              <a:gd name="connsiteY2037" fmla="*/ 8957605 h 9355125"/>
              <a:gd name="connsiteX2038" fmla="*/ 1145679 w 5124450"/>
              <a:gd name="connsiteY2038" fmla="*/ 8956030 h 9355125"/>
              <a:gd name="connsiteX2039" fmla="*/ 1143556 w 5124450"/>
              <a:gd name="connsiteY2039" fmla="*/ 8954980 h 9355125"/>
              <a:gd name="connsiteX2040" fmla="*/ 1141964 w 5124450"/>
              <a:gd name="connsiteY2040" fmla="*/ 8953404 h 9355125"/>
              <a:gd name="connsiteX2041" fmla="*/ 1140371 w 5124450"/>
              <a:gd name="connsiteY2041" fmla="*/ 8950253 h 9355125"/>
              <a:gd name="connsiteX2042" fmla="*/ 1139310 w 5124450"/>
              <a:gd name="connsiteY2042" fmla="*/ 8947627 h 9355125"/>
              <a:gd name="connsiteX2043" fmla="*/ 1137717 w 5124450"/>
              <a:gd name="connsiteY2043" fmla="*/ 8943951 h 9355125"/>
              <a:gd name="connsiteX2044" fmla="*/ 1136125 w 5124450"/>
              <a:gd name="connsiteY2044" fmla="*/ 8937123 h 9355125"/>
              <a:gd name="connsiteX2045" fmla="*/ 1135063 w 5124450"/>
              <a:gd name="connsiteY2045" fmla="*/ 8930296 h 9355125"/>
              <a:gd name="connsiteX2046" fmla="*/ 1139310 w 5124450"/>
              <a:gd name="connsiteY2046" fmla="*/ 8919267 h 9355125"/>
              <a:gd name="connsiteX2047" fmla="*/ 1144618 w 5124450"/>
              <a:gd name="connsiteY2047" fmla="*/ 8907187 h 9355125"/>
              <a:gd name="connsiteX2048" fmla="*/ 1146741 w 5124450"/>
              <a:gd name="connsiteY2048" fmla="*/ 8900885 h 9355125"/>
              <a:gd name="connsiteX2049" fmla="*/ 1149926 w 5124450"/>
              <a:gd name="connsiteY2049" fmla="*/ 8896158 h 9355125"/>
              <a:gd name="connsiteX2050" fmla="*/ 1153111 w 5124450"/>
              <a:gd name="connsiteY2050" fmla="*/ 8891957 h 9355125"/>
              <a:gd name="connsiteX2051" fmla="*/ 1156296 w 5124450"/>
              <a:gd name="connsiteY2051" fmla="*/ 8889331 h 9355125"/>
              <a:gd name="connsiteX2052" fmla="*/ 1157888 w 5124450"/>
              <a:gd name="connsiteY2052" fmla="*/ 8888806 h 9355125"/>
              <a:gd name="connsiteX2053" fmla="*/ 1159481 w 5124450"/>
              <a:gd name="connsiteY2053" fmla="*/ 8888806 h 9355125"/>
              <a:gd name="connsiteX2054" fmla="*/ 1162135 w 5124450"/>
              <a:gd name="connsiteY2054" fmla="*/ 8888806 h 9355125"/>
              <a:gd name="connsiteX2055" fmla="*/ 1163727 w 5124450"/>
              <a:gd name="connsiteY2055" fmla="*/ 8888806 h 9355125"/>
              <a:gd name="connsiteX2056" fmla="*/ 1168505 w 5124450"/>
              <a:gd name="connsiteY2056" fmla="*/ 8889856 h 9355125"/>
              <a:gd name="connsiteX2057" fmla="*/ 1173813 w 5124450"/>
              <a:gd name="connsiteY2057" fmla="*/ 8891957 h 9355125"/>
              <a:gd name="connsiteX2058" fmla="*/ 1178590 w 5124450"/>
              <a:gd name="connsiteY2058" fmla="*/ 8894058 h 9355125"/>
              <a:gd name="connsiteX2059" fmla="*/ 1183899 w 5124450"/>
              <a:gd name="connsiteY2059" fmla="*/ 8896158 h 9355125"/>
              <a:gd name="connsiteX2060" fmla="*/ 1189207 w 5124450"/>
              <a:gd name="connsiteY2060" fmla="*/ 8897209 h 9355125"/>
              <a:gd name="connsiteX2061" fmla="*/ 1193453 w 5124450"/>
              <a:gd name="connsiteY2061" fmla="*/ 8897734 h 9355125"/>
              <a:gd name="connsiteX2062" fmla="*/ 1198762 w 5124450"/>
              <a:gd name="connsiteY2062" fmla="*/ 8898784 h 9355125"/>
              <a:gd name="connsiteX2063" fmla="*/ 1207255 w 5124450"/>
              <a:gd name="connsiteY2063" fmla="*/ 8900885 h 9355125"/>
              <a:gd name="connsiteX2064" fmla="*/ 1211501 w 5124450"/>
              <a:gd name="connsiteY2064" fmla="*/ 8902461 h 9355125"/>
              <a:gd name="connsiteX2065" fmla="*/ 1215748 w 5124450"/>
              <a:gd name="connsiteY2065" fmla="*/ 8902986 h 9355125"/>
              <a:gd name="connsiteX2066" fmla="*/ 1219464 w 5124450"/>
              <a:gd name="connsiteY2066" fmla="*/ 8902986 h 9355125"/>
              <a:gd name="connsiteX2067" fmla="*/ 1223179 w 5124450"/>
              <a:gd name="connsiteY2067" fmla="*/ 8901936 h 9355125"/>
              <a:gd name="connsiteX2068" fmla="*/ 1232203 w 5124450"/>
              <a:gd name="connsiteY2068" fmla="*/ 8899310 h 9355125"/>
              <a:gd name="connsiteX2069" fmla="*/ 1243351 w 5124450"/>
              <a:gd name="connsiteY2069" fmla="*/ 8894583 h 9355125"/>
              <a:gd name="connsiteX2070" fmla="*/ 1255560 w 5124450"/>
              <a:gd name="connsiteY2070" fmla="*/ 8889331 h 9355125"/>
              <a:gd name="connsiteX2071" fmla="*/ 1267768 w 5124450"/>
              <a:gd name="connsiteY2071" fmla="*/ 8884079 h 9355125"/>
              <a:gd name="connsiteX2072" fmla="*/ 1279447 w 5124450"/>
              <a:gd name="connsiteY2072" fmla="*/ 8878827 h 9355125"/>
              <a:gd name="connsiteX2073" fmla="*/ 1290063 w 5124450"/>
              <a:gd name="connsiteY2073" fmla="*/ 8875151 h 9355125"/>
              <a:gd name="connsiteX2074" fmla="*/ 1294310 w 5124450"/>
              <a:gd name="connsiteY2074" fmla="*/ 8874101 h 9355125"/>
              <a:gd name="connsiteX2075" fmla="*/ 1298025 w 5124450"/>
              <a:gd name="connsiteY2075" fmla="*/ 8873050 h 9355125"/>
              <a:gd name="connsiteX2076" fmla="*/ 1885787 w 5124450"/>
              <a:gd name="connsiteY2076" fmla="*/ 8872019 h 9355125"/>
              <a:gd name="connsiteX2077" fmla="*/ 1885421 w 5124450"/>
              <a:gd name="connsiteY2077" fmla="*/ 8873114 h 9355125"/>
              <a:gd name="connsiteX2078" fmla="*/ 1884892 w 5124450"/>
              <a:gd name="connsiteY2078" fmla="*/ 8876288 h 9355125"/>
              <a:gd name="connsiteX2079" fmla="*/ 1884892 w 5124450"/>
              <a:gd name="connsiteY2079" fmla="*/ 8879991 h 9355125"/>
              <a:gd name="connsiteX2080" fmla="*/ 1884892 w 5124450"/>
              <a:gd name="connsiteY2080" fmla="*/ 8883165 h 9355125"/>
              <a:gd name="connsiteX2081" fmla="*/ 1885950 w 5124450"/>
              <a:gd name="connsiteY2081" fmla="*/ 8890043 h 9355125"/>
              <a:gd name="connsiteX2082" fmla="*/ 1886474 w 5124450"/>
              <a:gd name="connsiteY2082" fmla="*/ 8894230 h 9355125"/>
              <a:gd name="connsiteX2083" fmla="*/ 1886887 w 5124450"/>
              <a:gd name="connsiteY2083" fmla="*/ 8893405 h 9355125"/>
              <a:gd name="connsiteX2084" fmla="*/ 1886358 w 5124450"/>
              <a:gd name="connsiteY2084" fmla="*/ 8888645 h 9355125"/>
              <a:gd name="connsiteX2085" fmla="*/ 1885829 w 5124450"/>
              <a:gd name="connsiteY2085" fmla="*/ 8882828 h 9355125"/>
              <a:gd name="connsiteX2086" fmla="*/ 1885300 w 5124450"/>
              <a:gd name="connsiteY2086" fmla="*/ 8878596 h 9355125"/>
              <a:gd name="connsiteX2087" fmla="*/ 1885300 w 5124450"/>
              <a:gd name="connsiteY2087" fmla="*/ 8875423 h 9355125"/>
              <a:gd name="connsiteX2088" fmla="*/ 631825 w 5124450"/>
              <a:gd name="connsiteY2088" fmla="*/ 8870938 h 9355125"/>
              <a:gd name="connsiteX2089" fmla="*/ 638022 w 5124450"/>
              <a:gd name="connsiteY2089" fmla="*/ 8870938 h 9355125"/>
              <a:gd name="connsiteX2090" fmla="*/ 640604 w 5124450"/>
              <a:gd name="connsiteY2090" fmla="*/ 8870938 h 9355125"/>
              <a:gd name="connsiteX2091" fmla="*/ 643703 w 5124450"/>
              <a:gd name="connsiteY2091" fmla="*/ 8870938 h 9355125"/>
              <a:gd name="connsiteX2092" fmla="*/ 646801 w 5124450"/>
              <a:gd name="connsiteY2092" fmla="*/ 8871475 h 9355125"/>
              <a:gd name="connsiteX2093" fmla="*/ 649900 w 5124450"/>
              <a:gd name="connsiteY2093" fmla="*/ 8873625 h 9355125"/>
              <a:gd name="connsiteX2094" fmla="*/ 652998 w 5124450"/>
              <a:gd name="connsiteY2094" fmla="*/ 8875774 h 9355125"/>
              <a:gd name="connsiteX2095" fmla="*/ 657646 w 5124450"/>
              <a:gd name="connsiteY2095" fmla="*/ 8875774 h 9355125"/>
              <a:gd name="connsiteX2096" fmla="*/ 665909 w 5124450"/>
              <a:gd name="connsiteY2096" fmla="*/ 8875774 h 9355125"/>
              <a:gd name="connsiteX2097" fmla="*/ 667458 w 5124450"/>
              <a:gd name="connsiteY2097" fmla="*/ 8884908 h 9355125"/>
              <a:gd name="connsiteX2098" fmla="*/ 669524 w 5124450"/>
              <a:gd name="connsiteY2098" fmla="*/ 8890281 h 9355125"/>
              <a:gd name="connsiteX2099" fmla="*/ 671073 w 5124450"/>
              <a:gd name="connsiteY2099" fmla="*/ 8894042 h 9355125"/>
              <a:gd name="connsiteX2100" fmla="*/ 673139 w 5124450"/>
              <a:gd name="connsiteY2100" fmla="*/ 8898878 h 9355125"/>
              <a:gd name="connsiteX2101" fmla="*/ 674172 w 5124450"/>
              <a:gd name="connsiteY2101" fmla="*/ 8900490 h 9355125"/>
              <a:gd name="connsiteX2102" fmla="*/ 674688 w 5124450"/>
              <a:gd name="connsiteY2102" fmla="*/ 8902639 h 9355125"/>
              <a:gd name="connsiteX2103" fmla="*/ 674688 w 5124450"/>
              <a:gd name="connsiteY2103" fmla="*/ 8903176 h 9355125"/>
              <a:gd name="connsiteX2104" fmla="*/ 674688 w 5124450"/>
              <a:gd name="connsiteY2104" fmla="*/ 8903714 h 9355125"/>
              <a:gd name="connsiteX2105" fmla="*/ 674172 w 5124450"/>
              <a:gd name="connsiteY2105" fmla="*/ 8904251 h 9355125"/>
              <a:gd name="connsiteX2106" fmla="*/ 673655 w 5124450"/>
              <a:gd name="connsiteY2106" fmla="*/ 8904251 h 9355125"/>
              <a:gd name="connsiteX2107" fmla="*/ 673655 w 5124450"/>
              <a:gd name="connsiteY2107" fmla="*/ 8905326 h 9355125"/>
              <a:gd name="connsiteX2108" fmla="*/ 672622 w 5124450"/>
              <a:gd name="connsiteY2108" fmla="*/ 8905863 h 9355125"/>
              <a:gd name="connsiteX2109" fmla="*/ 671073 w 5124450"/>
              <a:gd name="connsiteY2109" fmla="*/ 8905863 h 9355125"/>
              <a:gd name="connsiteX2110" fmla="*/ 669007 w 5124450"/>
              <a:gd name="connsiteY2110" fmla="*/ 8905863 h 9355125"/>
              <a:gd name="connsiteX2111" fmla="*/ 665392 w 5124450"/>
              <a:gd name="connsiteY2111" fmla="*/ 8904788 h 9355125"/>
              <a:gd name="connsiteX2112" fmla="*/ 661261 w 5124450"/>
              <a:gd name="connsiteY2112" fmla="*/ 8904251 h 9355125"/>
              <a:gd name="connsiteX2113" fmla="*/ 657646 w 5124450"/>
              <a:gd name="connsiteY2113" fmla="*/ 8904251 h 9355125"/>
              <a:gd name="connsiteX2114" fmla="*/ 652998 w 5124450"/>
              <a:gd name="connsiteY2114" fmla="*/ 8903714 h 9355125"/>
              <a:gd name="connsiteX2115" fmla="*/ 650933 w 5124450"/>
              <a:gd name="connsiteY2115" fmla="*/ 8903176 h 9355125"/>
              <a:gd name="connsiteX2116" fmla="*/ 648867 w 5124450"/>
              <a:gd name="connsiteY2116" fmla="*/ 8902102 h 9355125"/>
              <a:gd name="connsiteX2117" fmla="*/ 646285 w 5124450"/>
              <a:gd name="connsiteY2117" fmla="*/ 8900490 h 9355125"/>
              <a:gd name="connsiteX2118" fmla="*/ 644736 w 5124450"/>
              <a:gd name="connsiteY2118" fmla="*/ 8899415 h 9355125"/>
              <a:gd name="connsiteX2119" fmla="*/ 644736 w 5124450"/>
              <a:gd name="connsiteY2119" fmla="*/ 8892968 h 9355125"/>
              <a:gd name="connsiteX2120" fmla="*/ 644736 w 5124450"/>
              <a:gd name="connsiteY2120" fmla="*/ 8890281 h 9355125"/>
              <a:gd name="connsiteX2121" fmla="*/ 641637 w 5124450"/>
              <a:gd name="connsiteY2121" fmla="*/ 8887057 h 9355125"/>
              <a:gd name="connsiteX2122" fmla="*/ 639055 w 5124450"/>
              <a:gd name="connsiteY2122" fmla="*/ 8885983 h 9355125"/>
              <a:gd name="connsiteX2123" fmla="*/ 636989 w 5124450"/>
              <a:gd name="connsiteY2123" fmla="*/ 8885445 h 9355125"/>
              <a:gd name="connsiteX2124" fmla="*/ 636473 w 5124450"/>
              <a:gd name="connsiteY2124" fmla="*/ 8885445 h 9355125"/>
              <a:gd name="connsiteX2125" fmla="*/ 634407 w 5124450"/>
              <a:gd name="connsiteY2125" fmla="*/ 8877923 h 9355125"/>
              <a:gd name="connsiteX2126" fmla="*/ 1887127 w 5124450"/>
              <a:gd name="connsiteY2126" fmla="*/ 8868116 h 9355125"/>
              <a:gd name="connsiteX2127" fmla="*/ 1887009 w 5124450"/>
              <a:gd name="connsiteY2127" fmla="*/ 8868352 h 9355125"/>
              <a:gd name="connsiteX2128" fmla="*/ 1886480 w 5124450"/>
              <a:gd name="connsiteY2128" fmla="*/ 8869940 h 9355125"/>
              <a:gd name="connsiteX2129" fmla="*/ 1886171 w 5124450"/>
              <a:gd name="connsiteY2129" fmla="*/ 8870866 h 9355125"/>
              <a:gd name="connsiteX2130" fmla="*/ 1886887 w 5124450"/>
              <a:gd name="connsiteY2130" fmla="*/ 8869076 h 9355125"/>
              <a:gd name="connsiteX2131" fmla="*/ 2985929 w 5124450"/>
              <a:gd name="connsiteY2131" fmla="*/ 8858238 h 9355125"/>
              <a:gd name="connsiteX2132" fmla="*/ 2989059 w 5124450"/>
              <a:gd name="connsiteY2132" fmla="*/ 8861413 h 9355125"/>
              <a:gd name="connsiteX2133" fmla="*/ 2991667 w 5124450"/>
              <a:gd name="connsiteY2133" fmla="*/ 8866176 h 9355125"/>
              <a:gd name="connsiteX2134" fmla="*/ 2993753 w 5124450"/>
              <a:gd name="connsiteY2134" fmla="*/ 8870409 h 9355125"/>
              <a:gd name="connsiteX2135" fmla="*/ 2994275 w 5124450"/>
              <a:gd name="connsiteY2135" fmla="*/ 8874642 h 9355125"/>
              <a:gd name="connsiteX2136" fmla="*/ 3000534 w 5124450"/>
              <a:gd name="connsiteY2136" fmla="*/ 8876230 h 9355125"/>
              <a:gd name="connsiteX2137" fmla="*/ 3006272 w 5124450"/>
              <a:gd name="connsiteY2137" fmla="*/ 8877817 h 9355125"/>
              <a:gd name="connsiteX2138" fmla="*/ 3007315 w 5124450"/>
              <a:gd name="connsiteY2138" fmla="*/ 8880992 h 9355125"/>
              <a:gd name="connsiteX2139" fmla="*/ 3009923 w 5124450"/>
              <a:gd name="connsiteY2139" fmla="*/ 8883638 h 9355125"/>
              <a:gd name="connsiteX2140" fmla="*/ 3010966 w 5124450"/>
              <a:gd name="connsiteY2140" fmla="*/ 8885755 h 9355125"/>
              <a:gd name="connsiteX2141" fmla="*/ 3011488 w 5124450"/>
              <a:gd name="connsiteY2141" fmla="*/ 8887342 h 9355125"/>
              <a:gd name="connsiteX2142" fmla="*/ 3010966 w 5124450"/>
              <a:gd name="connsiteY2142" fmla="*/ 8888400 h 9355125"/>
              <a:gd name="connsiteX2143" fmla="*/ 3010445 w 5124450"/>
              <a:gd name="connsiteY2143" fmla="*/ 8890517 h 9355125"/>
              <a:gd name="connsiteX2144" fmla="*/ 3009923 w 5124450"/>
              <a:gd name="connsiteY2144" fmla="*/ 8893163 h 9355125"/>
              <a:gd name="connsiteX2145" fmla="*/ 3007837 w 5124450"/>
              <a:gd name="connsiteY2145" fmla="*/ 8895809 h 9355125"/>
              <a:gd name="connsiteX2146" fmla="*/ 3006793 w 5124450"/>
              <a:gd name="connsiteY2146" fmla="*/ 8897396 h 9355125"/>
              <a:gd name="connsiteX2147" fmla="*/ 3006272 w 5124450"/>
              <a:gd name="connsiteY2147" fmla="*/ 8897926 h 9355125"/>
              <a:gd name="connsiteX2148" fmla="*/ 3004707 w 5124450"/>
              <a:gd name="connsiteY2148" fmla="*/ 8898984 h 9355125"/>
              <a:gd name="connsiteX2149" fmla="*/ 3003142 w 5124450"/>
              <a:gd name="connsiteY2149" fmla="*/ 8899513 h 9355125"/>
              <a:gd name="connsiteX2150" fmla="*/ 3001577 w 5124450"/>
              <a:gd name="connsiteY2150" fmla="*/ 8899513 h 9355125"/>
              <a:gd name="connsiteX2151" fmla="*/ 3000534 w 5124450"/>
              <a:gd name="connsiteY2151" fmla="*/ 8899513 h 9355125"/>
              <a:gd name="connsiteX2152" fmla="*/ 2996883 w 5124450"/>
              <a:gd name="connsiteY2152" fmla="*/ 8898455 h 9355125"/>
              <a:gd name="connsiteX2153" fmla="*/ 2994275 w 5124450"/>
              <a:gd name="connsiteY2153" fmla="*/ 8897926 h 9355125"/>
              <a:gd name="connsiteX2154" fmla="*/ 2993232 w 5124450"/>
              <a:gd name="connsiteY2154" fmla="*/ 8897926 h 9355125"/>
              <a:gd name="connsiteX2155" fmla="*/ 2991145 w 5124450"/>
              <a:gd name="connsiteY2155" fmla="*/ 8896867 h 9355125"/>
              <a:gd name="connsiteX2156" fmla="*/ 2990102 w 5124450"/>
              <a:gd name="connsiteY2156" fmla="*/ 8895809 h 9355125"/>
              <a:gd name="connsiteX2157" fmla="*/ 2989059 w 5124450"/>
              <a:gd name="connsiteY2157" fmla="*/ 8893692 h 9355125"/>
              <a:gd name="connsiteX2158" fmla="*/ 2986972 w 5124450"/>
              <a:gd name="connsiteY2158" fmla="*/ 8889459 h 9355125"/>
              <a:gd name="connsiteX2159" fmla="*/ 2985929 w 5124450"/>
              <a:gd name="connsiteY2159" fmla="*/ 8886284 h 9355125"/>
              <a:gd name="connsiteX2160" fmla="*/ 2983321 w 5124450"/>
              <a:gd name="connsiteY2160" fmla="*/ 8885755 h 9355125"/>
              <a:gd name="connsiteX2161" fmla="*/ 2980713 w 5124450"/>
              <a:gd name="connsiteY2161" fmla="*/ 8883638 h 9355125"/>
              <a:gd name="connsiteX2162" fmla="*/ 2979670 w 5124450"/>
              <a:gd name="connsiteY2162" fmla="*/ 8882580 h 9355125"/>
              <a:gd name="connsiteX2163" fmla="*/ 2979148 w 5124450"/>
              <a:gd name="connsiteY2163" fmla="*/ 8880992 h 9355125"/>
              <a:gd name="connsiteX2164" fmla="*/ 2978626 w 5124450"/>
              <a:gd name="connsiteY2164" fmla="*/ 8879934 h 9355125"/>
              <a:gd name="connsiteX2165" fmla="*/ 2978626 w 5124450"/>
              <a:gd name="connsiteY2165" fmla="*/ 8877817 h 9355125"/>
              <a:gd name="connsiteX2166" fmla="*/ 2977061 w 5124450"/>
              <a:gd name="connsiteY2166" fmla="*/ 8876759 h 9355125"/>
              <a:gd name="connsiteX2167" fmla="*/ 2976018 w 5124450"/>
              <a:gd name="connsiteY2167" fmla="*/ 8874642 h 9355125"/>
              <a:gd name="connsiteX2168" fmla="*/ 2975497 w 5124450"/>
              <a:gd name="connsiteY2168" fmla="*/ 8872526 h 9355125"/>
              <a:gd name="connsiteX2169" fmla="*/ 2974975 w 5124450"/>
              <a:gd name="connsiteY2169" fmla="*/ 8870938 h 9355125"/>
              <a:gd name="connsiteX2170" fmla="*/ 2975497 w 5124450"/>
              <a:gd name="connsiteY2170" fmla="*/ 8869350 h 9355125"/>
              <a:gd name="connsiteX2171" fmla="*/ 2976018 w 5124450"/>
              <a:gd name="connsiteY2171" fmla="*/ 8867234 h 9355125"/>
              <a:gd name="connsiteX2172" fmla="*/ 2977061 w 5124450"/>
              <a:gd name="connsiteY2172" fmla="*/ 8866176 h 9355125"/>
              <a:gd name="connsiteX2173" fmla="*/ 2978626 w 5124450"/>
              <a:gd name="connsiteY2173" fmla="*/ 8866176 h 9355125"/>
              <a:gd name="connsiteX2174" fmla="*/ 2978626 w 5124450"/>
              <a:gd name="connsiteY2174" fmla="*/ 8864588 h 9355125"/>
              <a:gd name="connsiteX2175" fmla="*/ 2979148 w 5124450"/>
              <a:gd name="connsiteY2175" fmla="*/ 8863530 h 9355125"/>
              <a:gd name="connsiteX2176" fmla="*/ 2979670 w 5124450"/>
              <a:gd name="connsiteY2176" fmla="*/ 8862471 h 9355125"/>
              <a:gd name="connsiteX2177" fmla="*/ 2980713 w 5124450"/>
              <a:gd name="connsiteY2177" fmla="*/ 8860884 h 9355125"/>
              <a:gd name="connsiteX2178" fmla="*/ 2983321 w 5124450"/>
              <a:gd name="connsiteY2178" fmla="*/ 8859296 h 9355125"/>
              <a:gd name="connsiteX2179" fmla="*/ 957263 w 5124450"/>
              <a:gd name="connsiteY2179" fmla="*/ 8831250 h 9355125"/>
              <a:gd name="connsiteX2180" fmla="*/ 962554 w 5124450"/>
              <a:gd name="connsiteY2180" fmla="*/ 8831250 h 9355125"/>
              <a:gd name="connsiteX2181" fmla="*/ 968375 w 5124450"/>
              <a:gd name="connsiteY2181" fmla="*/ 8832308 h 9355125"/>
              <a:gd name="connsiteX2182" fmla="*/ 974725 w 5124450"/>
              <a:gd name="connsiteY2182" fmla="*/ 8833367 h 9355125"/>
              <a:gd name="connsiteX2183" fmla="*/ 980546 w 5124450"/>
              <a:gd name="connsiteY2183" fmla="*/ 8836012 h 9355125"/>
              <a:gd name="connsiteX2184" fmla="*/ 986896 w 5124450"/>
              <a:gd name="connsiteY2184" fmla="*/ 8838129 h 9355125"/>
              <a:gd name="connsiteX2185" fmla="*/ 991659 w 5124450"/>
              <a:gd name="connsiteY2185" fmla="*/ 8841304 h 9355125"/>
              <a:gd name="connsiteX2186" fmla="*/ 995892 w 5124450"/>
              <a:gd name="connsiteY2186" fmla="*/ 8843950 h 9355125"/>
              <a:gd name="connsiteX2187" fmla="*/ 995892 w 5124450"/>
              <a:gd name="connsiteY2187" fmla="*/ 8848183 h 9355125"/>
              <a:gd name="connsiteX2188" fmla="*/ 996421 w 5124450"/>
              <a:gd name="connsiteY2188" fmla="*/ 8852946 h 9355125"/>
              <a:gd name="connsiteX2189" fmla="*/ 996950 w 5124450"/>
              <a:gd name="connsiteY2189" fmla="*/ 8854533 h 9355125"/>
              <a:gd name="connsiteX2190" fmla="*/ 997480 w 5124450"/>
              <a:gd name="connsiteY2190" fmla="*/ 8857179 h 9355125"/>
              <a:gd name="connsiteX2191" fmla="*/ 998538 w 5124450"/>
              <a:gd name="connsiteY2191" fmla="*/ 8859296 h 9355125"/>
              <a:gd name="connsiteX2192" fmla="*/ 999596 w 5124450"/>
              <a:gd name="connsiteY2192" fmla="*/ 8860883 h 9355125"/>
              <a:gd name="connsiteX2193" fmla="*/ 1000125 w 5124450"/>
              <a:gd name="connsiteY2193" fmla="*/ 8864588 h 9355125"/>
              <a:gd name="connsiteX2194" fmla="*/ 1001713 w 5124450"/>
              <a:gd name="connsiteY2194" fmla="*/ 8868821 h 9355125"/>
              <a:gd name="connsiteX2195" fmla="*/ 1001713 w 5124450"/>
              <a:gd name="connsiteY2195" fmla="*/ 8870938 h 9355125"/>
              <a:gd name="connsiteX2196" fmla="*/ 1001713 w 5124450"/>
              <a:gd name="connsiteY2196" fmla="*/ 8873583 h 9355125"/>
              <a:gd name="connsiteX2197" fmla="*/ 1001184 w 5124450"/>
              <a:gd name="connsiteY2197" fmla="*/ 8875171 h 9355125"/>
              <a:gd name="connsiteX2198" fmla="*/ 999596 w 5124450"/>
              <a:gd name="connsiteY2198" fmla="*/ 8876758 h 9355125"/>
              <a:gd name="connsiteX2199" fmla="*/ 998009 w 5124450"/>
              <a:gd name="connsiteY2199" fmla="*/ 8879933 h 9355125"/>
              <a:gd name="connsiteX2200" fmla="*/ 994305 w 5124450"/>
              <a:gd name="connsiteY2200" fmla="*/ 8881521 h 9355125"/>
              <a:gd name="connsiteX2201" fmla="*/ 991130 w 5124450"/>
              <a:gd name="connsiteY2201" fmla="*/ 8883108 h 9355125"/>
              <a:gd name="connsiteX2202" fmla="*/ 986896 w 5124450"/>
              <a:gd name="connsiteY2202" fmla="*/ 8884696 h 9355125"/>
              <a:gd name="connsiteX2203" fmla="*/ 977371 w 5124450"/>
              <a:gd name="connsiteY2203" fmla="*/ 8885225 h 9355125"/>
              <a:gd name="connsiteX2204" fmla="*/ 969963 w 5124450"/>
              <a:gd name="connsiteY2204" fmla="*/ 8885225 h 9355125"/>
              <a:gd name="connsiteX2205" fmla="*/ 966259 w 5124450"/>
              <a:gd name="connsiteY2205" fmla="*/ 8884696 h 9355125"/>
              <a:gd name="connsiteX2206" fmla="*/ 962554 w 5124450"/>
              <a:gd name="connsiteY2206" fmla="*/ 8883108 h 9355125"/>
              <a:gd name="connsiteX2207" fmla="*/ 958321 w 5124450"/>
              <a:gd name="connsiteY2207" fmla="*/ 8880992 h 9355125"/>
              <a:gd name="connsiteX2208" fmla="*/ 954088 w 5124450"/>
              <a:gd name="connsiteY2208" fmla="*/ 8877817 h 9355125"/>
              <a:gd name="connsiteX2209" fmla="*/ 950383 w 5124450"/>
              <a:gd name="connsiteY2209" fmla="*/ 8875171 h 9355125"/>
              <a:gd name="connsiteX2210" fmla="*/ 947208 w 5124450"/>
              <a:gd name="connsiteY2210" fmla="*/ 8871467 h 9355125"/>
              <a:gd name="connsiteX2211" fmla="*/ 945092 w 5124450"/>
              <a:gd name="connsiteY2211" fmla="*/ 8868292 h 9355125"/>
              <a:gd name="connsiteX2212" fmla="*/ 944563 w 5124450"/>
              <a:gd name="connsiteY2212" fmla="*/ 8864588 h 9355125"/>
              <a:gd name="connsiteX2213" fmla="*/ 943504 w 5124450"/>
              <a:gd name="connsiteY2213" fmla="*/ 8863000 h 9355125"/>
              <a:gd name="connsiteX2214" fmla="*/ 942975 w 5124450"/>
              <a:gd name="connsiteY2214" fmla="*/ 8860354 h 9355125"/>
              <a:gd name="connsiteX2215" fmla="*/ 942975 w 5124450"/>
              <a:gd name="connsiteY2215" fmla="*/ 8857708 h 9355125"/>
              <a:gd name="connsiteX2216" fmla="*/ 942975 w 5124450"/>
              <a:gd name="connsiteY2216" fmla="*/ 8854533 h 9355125"/>
              <a:gd name="connsiteX2217" fmla="*/ 944033 w 5124450"/>
              <a:gd name="connsiteY2217" fmla="*/ 8848712 h 9355125"/>
              <a:gd name="connsiteX2218" fmla="*/ 944563 w 5124450"/>
              <a:gd name="connsiteY2218" fmla="*/ 8843950 h 9355125"/>
              <a:gd name="connsiteX2219" fmla="*/ 946150 w 5124450"/>
              <a:gd name="connsiteY2219" fmla="*/ 8843950 h 9355125"/>
              <a:gd name="connsiteX2220" fmla="*/ 947208 w 5124450"/>
              <a:gd name="connsiteY2220" fmla="*/ 8842892 h 9355125"/>
              <a:gd name="connsiteX2221" fmla="*/ 948267 w 5124450"/>
              <a:gd name="connsiteY2221" fmla="*/ 8841833 h 9355125"/>
              <a:gd name="connsiteX2222" fmla="*/ 948796 w 5124450"/>
              <a:gd name="connsiteY2222" fmla="*/ 8840246 h 9355125"/>
              <a:gd name="connsiteX2223" fmla="*/ 950383 w 5124450"/>
              <a:gd name="connsiteY2223" fmla="*/ 8836012 h 9355125"/>
              <a:gd name="connsiteX2224" fmla="*/ 953029 w 5124450"/>
              <a:gd name="connsiteY2224" fmla="*/ 8832308 h 9355125"/>
              <a:gd name="connsiteX2225" fmla="*/ 577850 w 5124450"/>
              <a:gd name="connsiteY2225" fmla="*/ 8831250 h 9355125"/>
              <a:gd name="connsiteX2226" fmla="*/ 579438 w 5124450"/>
              <a:gd name="connsiteY2226" fmla="*/ 8831771 h 9355125"/>
              <a:gd name="connsiteX2227" fmla="*/ 581026 w 5124450"/>
              <a:gd name="connsiteY2227" fmla="*/ 8832813 h 9355125"/>
              <a:gd name="connsiteX2228" fmla="*/ 582613 w 5124450"/>
              <a:gd name="connsiteY2228" fmla="*/ 8834375 h 9355125"/>
              <a:gd name="connsiteX2229" fmla="*/ 584200 w 5124450"/>
              <a:gd name="connsiteY2229" fmla="*/ 8835938 h 9355125"/>
              <a:gd name="connsiteX2230" fmla="*/ 585788 w 5124450"/>
              <a:gd name="connsiteY2230" fmla="*/ 8838542 h 9355125"/>
              <a:gd name="connsiteX2231" fmla="*/ 586846 w 5124450"/>
              <a:gd name="connsiteY2231" fmla="*/ 8840105 h 9355125"/>
              <a:gd name="connsiteX2232" fmla="*/ 587905 w 5124450"/>
              <a:gd name="connsiteY2232" fmla="*/ 8843751 h 9355125"/>
              <a:gd name="connsiteX2233" fmla="*/ 588434 w 5124450"/>
              <a:gd name="connsiteY2233" fmla="*/ 8850002 h 9355125"/>
              <a:gd name="connsiteX2234" fmla="*/ 588963 w 5124450"/>
              <a:gd name="connsiteY2234" fmla="*/ 8853127 h 9355125"/>
              <a:gd name="connsiteX2235" fmla="*/ 588963 w 5124450"/>
              <a:gd name="connsiteY2235" fmla="*/ 8855732 h 9355125"/>
              <a:gd name="connsiteX2236" fmla="*/ 588434 w 5124450"/>
              <a:gd name="connsiteY2236" fmla="*/ 8858336 h 9355125"/>
              <a:gd name="connsiteX2237" fmla="*/ 586846 w 5124450"/>
              <a:gd name="connsiteY2237" fmla="*/ 8860420 h 9355125"/>
              <a:gd name="connsiteX2238" fmla="*/ 584730 w 5124450"/>
              <a:gd name="connsiteY2238" fmla="*/ 8860941 h 9355125"/>
              <a:gd name="connsiteX2239" fmla="*/ 579438 w 5124450"/>
              <a:gd name="connsiteY2239" fmla="*/ 8862503 h 9355125"/>
              <a:gd name="connsiteX2240" fmla="*/ 573088 w 5124450"/>
              <a:gd name="connsiteY2240" fmla="*/ 8864066 h 9355125"/>
              <a:gd name="connsiteX2241" fmla="*/ 568326 w 5124450"/>
              <a:gd name="connsiteY2241" fmla="*/ 8864587 h 9355125"/>
              <a:gd name="connsiteX2242" fmla="*/ 566738 w 5124450"/>
              <a:gd name="connsiteY2242" fmla="*/ 8863024 h 9355125"/>
              <a:gd name="connsiteX2243" fmla="*/ 563563 w 5124450"/>
              <a:gd name="connsiteY2243" fmla="*/ 8859899 h 9355125"/>
              <a:gd name="connsiteX2244" fmla="*/ 561976 w 5124450"/>
              <a:gd name="connsiteY2244" fmla="*/ 8857815 h 9355125"/>
              <a:gd name="connsiteX2245" fmla="*/ 560917 w 5124450"/>
              <a:gd name="connsiteY2245" fmla="*/ 8855732 h 9355125"/>
              <a:gd name="connsiteX2246" fmla="*/ 559330 w 5124450"/>
              <a:gd name="connsiteY2246" fmla="*/ 8853648 h 9355125"/>
              <a:gd name="connsiteX2247" fmla="*/ 558800 w 5124450"/>
              <a:gd name="connsiteY2247" fmla="*/ 8852086 h 9355125"/>
              <a:gd name="connsiteX2248" fmla="*/ 558271 w 5124450"/>
              <a:gd name="connsiteY2248" fmla="*/ 8848439 h 9355125"/>
              <a:gd name="connsiteX2249" fmla="*/ 557213 w 5124450"/>
              <a:gd name="connsiteY2249" fmla="*/ 8843751 h 9355125"/>
              <a:gd name="connsiteX2250" fmla="*/ 557213 w 5124450"/>
              <a:gd name="connsiteY2250" fmla="*/ 8841668 h 9355125"/>
              <a:gd name="connsiteX2251" fmla="*/ 557213 w 5124450"/>
              <a:gd name="connsiteY2251" fmla="*/ 8839063 h 9355125"/>
              <a:gd name="connsiteX2252" fmla="*/ 557742 w 5124450"/>
              <a:gd name="connsiteY2252" fmla="*/ 8837501 h 9355125"/>
              <a:gd name="connsiteX2253" fmla="*/ 558800 w 5124450"/>
              <a:gd name="connsiteY2253" fmla="*/ 8835938 h 9355125"/>
              <a:gd name="connsiteX2254" fmla="*/ 560917 w 5124450"/>
              <a:gd name="connsiteY2254" fmla="*/ 8834375 h 9355125"/>
              <a:gd name="connsiteX2255" fmla="*/ 563034 w 5124450"/>
              <a:gd name="connsiteY2255" fmla="*/ 8832813 h 9355125"/>
              <a:gd name="connsiteX2256" fmla="*/ 566209 w 5124450"/>
              <a:gd name="connsiteY2256" fmla="*/ 8832292 h 9355125"/>
              <a:gd name="connsiteX2257" fmla="*/ 568326 w 5124450"/>
              <a:gd name="connsiteY2257" fmla="*/ 8831771 h 9355125"/>
              <a:gd name="connsiteX2258" fmla="*/ 573617 w 5124450"/>
              <a:gd name="connsiteY2258" fmla="*/ 8831771 h 9355125"/>
              <a:gd name="connsiteX2259" fmla="*/ 2982078 w 5124450"/>
              <a:gd name="connsiteY2259" fmla="*/ 8824900 h 9355125"/>
              <a:gd name="connsiteX2260" fmla="*/ 2984250 w 5124450"/>
              <a:gd name="connsiteY2260" fmla="*/ 8825463 h 9355125"/>
              <a:gd name="connsiteX2261" fmla="*/ 2985879 w 5124450"/>
              <a:gd name="connsiteY2261" fmla="*/ 8825463 h 9355125"/>
              <a:gd name="connsiteX2262" fmla="*/ 2988052 w 5124450"/>
              <a:gd name="connsiteY2262" fmla="*/ 8826590 h 9355125"/>
              <a:gd name="connsiteX2263" fmla="*/ 2989681 w 5124450"/>
              <a:gd name="connsiteY2263" fmla="*/ 8827716 h 9355125"/>
              <a:gd name="connsiteX2264" fmla="*/ 2990224 w 5124450"/>
              <a:gd name="connsiteY2264" fmla="*/ 8828843 h 9355125"/>
              <a:gd name="connsiteX2265" fmla="*/ 2991854 w 5124450"/>
              <a:gd name="connsiteY2265" fmla="*/ 8829970 h 9355125"/>
              <a:gd name="connsiteX2266" fmla="*/ 2993483 w 5124450"/>
              <a:gd name="connsiteY2266" fmla="*/ 8832223 h 9355125"/>
              <a:gd name="connsiteX2267" fmla="*/ 2994026 w 5124450"/>
              <a:gd name="connsiteY2267" fmla="*/ 8835039 h 9355125"/>
              <a:gd name="connsiteX2268" fmla="*/ 2994026 w 5124450"/>
              <a:gd name="connsiteY2268" fmla="*/ 8838419 h 9355125"/>
              <a:gd name="connsiteX2269" fmla="*/ 2990767 w 5124450"/>
              <a:gd name="connsiteY2269" fmla="*/ 8840672 h 9355125"/>
              <a:gd name="connsiteX2270" fmla="*/ 2988052 w 5124450"/>
              <a:gd name="connsiteY2270" fmla="*/ 8841799 h 9355125"/>
              <a:gd name="connsiteX2271" fmla="*/ 2984793 w 5124450"/>
              <a:gd name="connsiteY2271" fmla="*/ 8842362 h 9355125"/>
              <a:gd name="connsiteX2272" fmla="*/ 2982078 w 5124450"/>
              <a:gd name="connsiteY2272" fmla="*/ 8842362 h 9355125"/>
              <a:gd name="connsiteX2273" fmla="*/ 2978276 w 5124450"/>
              <a:gd name="connsiteY2273" fmla="*/ 8841799 h 9355125"/>
              <a:gd name="connsiteX2274" fmla="*/ 2976104 w 5124450"/>
              <a:gd name="connsiteY2274" fmla="*/ 8839546 h 9355125"/>
              <a:gd name="connsiteX2275" fmla="*/ 2973931 w 5124450"/>
              <a:gd name="connsiteY2275" fmla="*/ 8837292 h 9355125"/>
              <a:gd name="connsiteX2276" fmla="*/ 2973388 w 5124450"/>
              <a:gd name="connsiteY2276" fmla="*/ 8835039 h 9355125"/>
              <a:gd name="connsiteX2277" fmla="*/ 2973388 w 5124450"/>
              <a:gd name="connsiteY2277" fmla="*/ 8833349 h 9355125"/>
              <a:gd name="connsiteX2278" fmla="*/ 2973931 w 5124450"/>
              <a:gd name="connsiteY2278" fmla="*/ 8831096 h 9355125"/>
              <a:gd name="connsiteX2279" fmla="*/ 2973931 w 5124450"/>
              <a:gd name="connsiteY2279" fmla="*/ 8829970 h 9355125"/>
              <a:gd name="connsiteX2280" fmla="*/ 2975017 w 5124450"/>
              <a:gd name="connsiteY2280" fmla="*/ 8828843 h 9355125"/>
              <a:gd name="connsiteX2281" fmla="*/ 2976104 w 5124450"/>
              <a:gd name="connsiteY2281" fmla="*/ 8827716 h 9355125"/>
              <a:gd name="connsiteX2282" fmla="*/ 2977733 w 5124450"/>
              <a:gd name="connsiteY2282" fmla="*/ 8827716 h 9355125"/>
              <a:gd name="connsiteX2283" fmla="*/ 2977733 w 5124450"/>
              <a:gd name="connsiteY2283" fmla="*/ 8826590 h 9355125"/>
              <a:gd name="connsiteX2284" fmla="*/ 2978819 w 5124450"/>
              <a:gd name="connsiteY2284" fmla="*/ 8825463 h 9355125"/>
              <a:gd name="connsiteX2285" fmla="*/ 2979905 w 5124450"/>
              <a:gd name="connsiteY2285" fmla="*/ 8825463 h 9355125"/>
              <a:gd name="connsiteX2286" fmla="*/ 396377 w 5124450"/>
              <a:gd name="connsiteY2286" fmla="*/ 8824900 h 9355125"/>
              <a:gd name="connsiteX2287" fmla="*/ 400187 w 5124450"/>
              <a:gd name="connsiteY2287" fmla="*/ 8825446 h 9355125"/>
              <a:gd name="connsiteX2288" fmla="*/ 404541 w 5124450"/>
              <a:gd name="connsiteY2288" fmla="*/ 8827083 h 9355125"/>
              <a:gd name="connsiteX2289" fmla="*/ 408895 w 5124450"/>
              <a:gd name="connsiteY2289" fmla="*/ 8829266 h 9355125"/>
              <a:gd name="connsiteX2290" fmla="*/ 412705 w 5124450"/>
              <a:gd name="connsiteY2290" fmla="*/ 8831448 h 9355125"/>
              <a:gd name="connsiteX2291" fmla="*/ 413249 w 5124450"/>
              <a:gd name="connsiteY2291" fmla="*/ 8832540 h 9355125"/>
              <a:gd name="connsiteX2292" fmla="*/ 414338 w 5124450"/>
              <a:gd name="connsiteY2292" fmla="*/ 8835814 h 9355125"/>
              <a:gd name="connsiteX2293" fmla="*/ 414338 w 5124450"/>
              <a:gd name="connsiteY2293" fmla="*/ 8837451 h 9355125"/>
              <a:gd name="connsiteX2294" fmla="*/ 414338 w 5124450"/>
              <a:gd name="connsiteY2294" fmla="*/ 8839088 h 9355125"/>
              <a:gd name="connsiteX2295" fmla="*/ 413794 w 5124450"/>
              <a:gd name="connsiteY2295" fmla="*/ 8840725 h 9355125"/>
              <a:gd name="connsiteX2296" fmla="*/ 412705 w 5124450"/>
              <a:gd name="connsiteY2296" fmla="*/ 8842362 h 9355125"/>
              <a:gd name="connsiteX2297" fmla="*/ 405629 w 5124450"/>
              <a:gd name="connsiteY2297" fmla="*/ 8840725 h 9355125"/>
              <a:gd name="connsiteX2298" fmla="*/ 400731 w 5124450"/>
              <a:gd name="connsiteY2298" fmla="*/ 8838542 h 9355125"/>
              <a:gd name="connsiteX2299" fmla="*/ 397465 w 5124450"/>
              <a:gd name="connsiteY2299" fmla="*/ 8835814 h 9355125"/>
              <a:gd name="connsiteX2300" fmla="*/ 395832 w 5124450"/>
              <a:gd name="connsiteY2300" fmla="*/ 8831448 h 9355125"/>
              <a:gd name="connsiteX2301" fmla="*/ 395288 w 5124450"/>
              <a:gd name="connsiteY2301" fmla="*/ 8829811 h 9355125"/>
              <a:gd name="connsiteX2302" fmla="*/ 395288 w 5124450"/>
              <a:gd name="connsiteY2302" fmla="*/ 8827628 h 9355125"/>
              <a:gd name="connsiteX2303" fmla="*/ 395288 w 5124450"/>
              <a:gd name="connsiteY2303" fmla="*/ 8825991 h 9355125"/>
              <a:gd name="connsiteX2304" fmla="*/ 365980 w 5124450"/>
              <a:gd name="connsiteY2304" fmla="*/ 8824900 h 9355125"/>
              <a:gd name="connsiteX2305" fmla="*/ 374803 w 5124450"/>
              <a:gd name="connsiteY2305" fmla="*/ 8829662 h 9355125"/>
              <a:gd name="connsiteX2306" fmla="*/ 377398 w 5124450"/>
              <a:gd name="connsiteY2306" fmla="*/ 8832308 h 9355125"/>
              <a:gd name="connsiteX2307" fmla="*/ 380512 w 5124450"/>
              <a:gd name="connsiteY2307" fmla="*/ 8836012 h 9355125"/>
              <a:gd name="connsiteX2308" fmla="*/ 382069 w 5124450"/>
              <a:gd name="connsiteY2308" fmla="*/ 8839187 h 9355125"/>
              <a:gd name="connsiteX2309" fmla="*/ 382588 w 5124450"/>
              <a:gd name="connsiteY2309" fmla="*/ 8842891 h 9355125"/>
              <a:gd name="connsiteX2310" fmla="*/ 382069 w 5124450"/>
              <a:gd name="connsiteY2310" fmla="*/ 8843950 h 9355125"/>
              <a:gd name="connsiteX2311" fmla="*/ 380512 w 5124450"/>
              <a:gd name="connsiteY2311" fmla="*/ 8847125 h 9355125"/>
              <a:gd name="connsiteX2312" fmla="*/ 379474 w 5124450"/>
              <a:gd name="connsiteY2312" fmla="*/ 8848712 h 9355125"/>
              <a:gd name="connsiteX2313" fmla="*/ 377398 w 5124450"/>
              <a:gd name="connsiteY2313" fmla="*/ 8849770 h 9355125"/>
              <a:gd name="connsiteX2314" fmla="*/ 375841 w 5124450"/>
              <a:gd name="connsiteY2314" fmla="*/ 8851358 h 9355125"/>
              <a:gd name="connsiteX2315" fmla="*/ 374803 w 5124450"/>
              <a:gd name="connsiteY2315" fmla="*/ 8851887 h 9355125"/>
              <a:gd name="connsiteX2316" fmla="*/ 370651 w 5124450"/>
              <a:gd name="connsiteY2316" fmla="*/ 8851358 h 9355125"/>
              <a:gd name="connsiteX2317" fmla="*/ 366499 w 5124450"/>
              <a:gd name="connsiteY2317" fmla="*/ 8848712 h 9355125"/>
              <a:gd name="connsiteX2318" fmla="*/ 364942 w 5124450"/>
              <a:gd name="connsiteY2318" fmla="*/ 8847654 h 9355125"/>
              <a:gd name="connsiteX2319" fmla="*/ 363385 w 5124450"/>
              <a:gd name="connsiteY2319" fmla="*/ 8846066 h 9355125"/>
              <a:gd name="connsiteX2320" fmla="*/ 362347 w 5124450"/>
              <a:gd name="connsiteY2320" fmla="*/ 8843950 h 9355125"/>
              <a:gd name="connsiteX2321" fmla="*/ 362347 w 5124450"/>
              <a:gd name="connsiteY2321" fmla="*/ 8842891 h 9355125"/>
              <a:gd name="connsiteX2322" fmla="*/ 360271 w 5124450"/>
              <a:gd name="connsiteY2322" fmla="*/ 8842362 h 9355125"/>
              <a:gd name="connsiteX2323" fmla="*/ 358714 w 5124450"/>
              <a:gd name="connsiteY2323" fmla="*/ 8841304 h 9355125"/>
              <a:gd name="connsiteX2324" fmla="*/ 357676 w 5124450"/>
              <a:gd name="connsiteY2324" fmla="*/ 8839187 h 9355125"/>
              <a:gd name="connsiteX2325" fmla="*/ 356638 w 5124450"/>
              <a:gd name="connsiteY2325" fmla="*/ 8837600 h 9355125"/>
              <a:gd name="connsiteX2326" fmla="*/ 355600 w 5124450"/>
              <a:gd name="connsiteY2326" fmla="*/ 8835483 h 9355125"/>
              <a:gd name="connsiteX2327" fmla="*/ 355600 w 5124450"/>
              <a:gd name="connsiteY2327" fmla="*/ 8832837 h 9355125"/>
              <a:gd name="connsiteX2328" fmla="*/ 356638 w 5124450"/>
              <a:gd name="connsiteY2328" fmla="*/ 8831250 h 9355125"/>
              <a:gd name="connsiteX2329" fmla="*/ 357676 w 5124450"/>
              <a:gd name="connsiteY2329" fmla="*/ 8829662 h 9355125"/>
              <a:gd name="connsiteX2330" fmla="*/ 358195 w 5124450"/>
              <a:gd name="connsiteY2330" fmla="*/ 8829133 h 9355125"/>
              <a:gd name="connsiteX2331" fmla="*/ 360271 w 5124450"/>
              <a:gd name="connsiteY2331" fmla="*/ 8829133 h 9355125"/>
              <a:gd name="connsiteX2332" fmla="*/ 362866 w 5124450"/>
              <a:gd name="connsiteY2332" fmla="*/ 8827017 h 9355125"/>
              <a:gd name="connsiteX2333" fmla="*/ 789782 w 5124450"/>
              <a:gd name="connsiteY2333" fmla="*/ 8821725 h 9355125"/>
              <a:gd name="connsiteX2334" fmla="*/ 794068 w 5124450"/>
              <a:gd name="connsiteY2334" fmla="*/ 8821725 h 9355125"/>
              <a:gd name="connsiteX2335" fmla="*/ 796747 w 5124450"/>
              <a:gd name="connsiteY2335" fmla="*/ 8823814 h 9355125"/>
              <a:gd name="connsiteX2336" fmla="*/ 799961 w 5124450"/>
              <a:gd name="connsiteY2336" fmla="*/ 8826425 h 9355125"/>
              <a:gd name="connsiteX2337" fmla="*/ 802105 w 5124450"/>
              <a:gd name="connsiteY2337" fmla="*/ 8829558 h 9355125"/>
              <a:gd name="connsiteX2338" fmla="*/ 804784 w 5124450"/>
              <a:gd name="connsiteY2338" fmla="*/ 8832169 h 9355125"/>
              <a:gd name="connsiteX2339" fmla="*/ 806927 w 5124450"/>
              <a:gd name="connsiteY2339" fmla="*/ 8835824 h 9355125"/>
              <a:gd name="connsiteX2340" fmla="*/ 807998 w 5124450"/>
              <a:gd name="connsiteY2340" fmla="*/ 8838958 h 9355125"/>
              <a:gd name="connsiteX2341" fmla="*/ 809606 w 5124450"/>
              <a:gd name="connsiteY2341" fmla="*/ 8842613 h 9355125"/>
              <a:gd name="connsiteX2342" fmla="*/ 810141 w 5124450"/>
              <a:gd name="connsiteY2342" fmla="*/ 8845224 h 9355125"/>
              <a:gd name="connsiteX2343" fmla="*/ 811213 w 5124450"/>
              <a:gd name="connsiteY2343" fmla="*/ 8847313 h 9355125"/>
              <a:gd name="connsiteX2344" fmla="*/ 811213 w 5124450"/>
              <a:gd name="connsiteY2344" fmla="*/ 8849401 h 9355125"/>
              <a:gd name="connsiteX2345" fmla="*/ 811213 w 5124450"/>
              <a:gd name="connsiteY2345" fmla="*/ 8851490 h 9355125"/>
              <a:gd name="connsiteX2346" fmla="*/ 810677 w 5124450"/>
              <a:gd name="connsiteY2346" fmla="*/ 8853579 h 9355125"/>
              <a:gd name="connsiteX2347" fmla="*/ 810141 w 5124450"/>
              <a:gd name="connsiteY2347" fmla="*/ 8855146 h 9355125"/>
              <a:gd name="connsiteX2348" fmla="*/ 809070 w 5124450"/>
              <a:gd name="connsiteY2348" fmla="*/ 8856190 h 9355125"/>
              <a:gd name="connsiteX2349" fmla="*/ 806927 w 5124450"/>
              <a:gd name="connsiteY2349" fmla="*/ 8857757 h 9355125"/>
              <a:gd name="connsiteX2350" fmla="*/ 805855 w 5124450"/>
              <a:gd name="connsiteY2350" fmla="*/ 8857757 h 9355125"/>
              <a:gd name="connsiteX2351" fmla="*/ 804248 w 5124450"/>
              <a:gd name="connsiteY2351" fmla="*/ 8859323 h 9355125"/>
              <a:gd name="connsiteX2352" fmla="*/ 801033 w 5124450"/>
              <a:gd name="connsiteY2352" fmla="*/ 8859845 h 9355125"/>
              <a:gd name="connsiteX2353" fmla="*/ 797818 w 5124450"/>
              <a:gd name="connsiteY2353" fmla="*/ 8860368 h 9355125"/>
              <a:gd name="connsiteX2354" fmla="*/ 794068 w 5124450"/>
              <a:gd name="connsiteY2354" fmla="*/ 8860890 h 9355125"/>
              <a:gd name="connsiteX2355" fmla="*/ 787103 w 5124450"/>
              <a:gd name="connsiteY2355" fmla="*/ 8861412 h 9355125"/>
              <a:gd name="connsiteX2356" fmla="*/ 782280 w 5124450"/>
              <a:gd name="connsiteY2356" fmla="*/ 8861412 h 9355125"/>
              <a:gd name="connsiteX2357" fmla="*/ 778530 w 5124450"/>
              <a:gd name="connsiteY2357" fmla="*/ 8858279 h 9355125"/>
              <a:gd name="connsiteX2358" fmla="*/ 774244 w 5124450"/>
              <a:gd name="connsiteY2358" fmla="*/ 8853579 h 9355125"/>
              <a:gd name="connsiteX2359" fmla="*/ 772636 w 5124450"/>
              <a:gd name="connsiteY2359" fmla="*/ 8852012 h 9355125"/>
              <a:gd name="connsiteX2360" fmla="*/ 771565 w 5124450"/>
              <a:gd name="connsiteY2360" fmla="*/ 8849401 h 9355125"/>
              <a:gd name="connsiteX2361" fmla="*/ 770493 w 5124450"/>
              <a:gd name="connsiteY2361" fmla="*/ 8847313 h 9355125"/>
              <a:gd name="connsiteX2362" fmla="*/ 770493 w 5124450"/>
              <a:gd name="connsiteY2362" fmla="*/ 8845224 h 9355125"/>
              <a:gd name="connsiteX2363" fmla="*/ 768886 w 5124450"/>
              <a:gd name="connsiteY2363" fmla="*/ 8843657 h 9355125"/>
              <a:gd name="connsiteX2364" fmla="*/ 768350 w 5124450"/>
              <a:gd name="connsiteY2364" fmla="*/ 8841568 h 9355125"/>
              <a:gd name="connsiteX2365" fmla="*/ 768350 w 5124450"/>
              <a:gd name="connsiteY2365" fmla="*/ 8838435 h 9355125"/>
              <a:gd name="connsiteX2366" fmla="*/ 768886 w 5124450"/>
              <a:gd name="connsiteY2366" fmla="*/ 8835824 h 9355125"/>
              <a:gd name="connsiteX2367" fmla="*/ 769957 w 5124450"/>
              <a:gd name="connsiteY2367" fmla="*/ 8832691 h 9355125"/>
              <a:gd name="connsiteX2368" fmla="*/ 771029 w 5124450"/>
              <a:gd name="connsiteY2368" fmla="*/ 8830080 h 9355125"/>
              <a:gd name="connsiteX2369" fmla="*/ 772636 w 5124450"/>
              <a:gd name="connsiteY2369" fmla="*/ 8827469 h 9355125"/>
              <a:gd name="connsiteX2370" fmla="*/ 773708 w 5124450"/>
              <a:gd name="connsiteY2370" fmla="*/ 8825903 h 9355125"/>
              <a:gd name="connsiteX2371" fmla="*/ 775851 w 5124450"/>
              <a:gd name="connsiteY2371" fmla="*/ 8824858 h 9355125"/>
              <a:gd name="connsiteX2372" fmla="*/ 777994 w 5124450"/>
              <a:gd name="connsiteY2372" fmla="*/ 8823814 h 9355125"/>
              <a:gd name="connsiteX2373" fmla="*/ 781209 w 5124450"/>
              <a:gd name="connsiteY2373" fmla="*/ 8822769 h 9355125"/>
              <a:gd name="connsiteX2374" fmla="*/ 783888 w 5124450"/>
              <a:gd name="connsiteY2374" fmla="*/ 8822247 h 9355125"/>
              <a:gd name="connsiteX2375" fmla="*/ 49374 w 5124450"/>
              <a:gd name="connsiteY2375" fmla="*/ 8810613 h 9355125"/>
              <a:gd name="connsiteX2376" fmla="*/ 50930 w 5124450"/>
              <a:gd name="connsiteY2376" fmla="*/ 8811671 h 9355125"/>
              <a:gd name="connsiteX2377" fmla="*/ 51966 w 5124450"/>
              <a:gd name="connsiteY2377" fmla="*/ 8812200 h 9355125"/>
              <a:gd name="connsiteX2378" fmla="*/ 53521 w 5124450"/>
              <a:gd name="connsiteY2378" fmla="*/ 8813788 h 9355125"/>
              <a:gd name="connsiteX2379" fmla="*/ 54558 w 5124450"/>
              <a:gd name="connsiteY2379" fmla="*/ 8815375 h 9355125"/>
              <a:gd name="connsiteX2380" fmla="*/ 56113 w 5124450"/>
              <a:gd name="connsiteY2380" fmla="*/ 8819079 h 9355125"/>
              <a:gd name="connsiteX2381" fmla="*/ 57150 w 5124450"/>
              <a:gd name="connsiteY2381" fmla="*/ 8822784 h 9355125"/>
              <a:gd name="connsiteX2382" fmla="*/ 56113 w 5124450"/>
              <a:gd name="connsiteY2382" fmla="*/ 8825429 h 9355125"/>
              <a:gd name="connsiteX2383" fmla="*/ 54558 w 5124450"/>
              <a:gd name="connsiteY2383" fmla="*/ 8828604 h 9355125"/>
              <a:gd name="connsiteX2384" fmla="*/ 51966 w 5124450"/>
              <a:gd name="connsiteY2384" fmla="*/ 8831250 h 9355125"/>
              <a:gd name="connsiteX2385" fmla="*/ 49374 w 5124450"/>
              <a:gd name="connsiteY2385" fmla="*/ 8834425 h 9355125"/>
              <a:gd name="connsiteX2386" fmla="*/ 45746 w 5124450"/>
              <a:gd name="connsiteY2386" fmla="*/ 8834425 h 9355125"/>
              <a:gd name="connsiteX2387" fmla="*/ 42117 w 5124450"/>
              <a:gd name="connsiteY2387" fmla="*/ 8833896 h 9355125"/>
              <a:gd name="connsiteX2388" fmla="*/ 40044 w 5124450"/>
              <a:gd name="connsiteY2388" fmla="*/ 8833896 h 9355125"/>
              <a:gd name="connsiteX2389" fmla="*/ 37970 w 5124450"/>
              <a:gd name="connsiteY2389" fmla="*/ 8832308 h 9355125"/>
              <a:gd name="connsiteX2390" fmla="*/ 35897 w 5124450"/>
              <a:gd name="connsiteY2390" fmla="*/ 8831779 h 9355125"/>
              <a:gd name="connsiteX2391" fmla="*/ 34342 w 5124450"/>
              <a:gd name="connsiteY2391" fmla="*/ 8830192 h 9355125"/>
              <a:gd name="connsiteX2392" fmla="*/ 33305 w 5124450"/>
              <a:gd name="connsiteY2392" fmla="*/ 8829133 h 9355125"/>
              <a:gd name="connsiteX2393" fmla="*/ 32787 w 5124450"/>
              <a:gd name="connsiteY2393" fmla="*/ 8826488 h 9355125"/>
              <a:gd name="connsiteX2394" fmla="*/ 32268 w 5124450"/>
              <a:gd name="connsiteY2394" fmla="*/ 8824900 h 9355125"/>
              <a:gd name="connsiteX2395" fmla="*/ 31750 w 5124450"/>
              <a:gd name="connsiteY2395" fmla="*/ 8822784 h 9355125"/>
              <a:gd name="connsiteX2396" fmla="*/ 32268 w 5124450"/>
              <a:gd name="connsiteY2396" fmla="*/ 8820138 h 9355125"/>
              <a:gd name="connsiteX2397" fmla="*/ 32787 w 5124450"/>
              <a:gd name="connsiteY2397" fmla="*/ 8818550 h 9355125"/>
              <a:gd name="connsiteX2398" fmla="*/ 33305 w 5124450"/>
              <a:gd name="connsiteY2398" fmla="*/ 8815905 h 9355125"/>
              <a:gd name="connsiteX2399" fmla="*/ 34342 w 5124450"/>
              <a:gd name="connsiteY2399" fmla="*/ 8814846 h 9355125"/>
              <a:gd name="connsiteX2400" fmla="*/ 42117 w 5124450"/>
              <a:gd name="connsiteY2400" fmla="*/ 8812730 h 9355125"/>
              <a:gd name="connsiteX2401" fmla="*/ 827617 w 5124450"/>
              <a:gd name="connsiteY2401" fmla="*/ 8777275 h 9355125"/>
              <a:gd name="connsiteX2402" fmla="*/ 833438 w 5124450"/>
              <a:gd name="connsiteY2402" fmla="*/ 8777275 h 9355125"/>
              <a:gd name="connsiteX2403" fmla="*/ 837672 w 5124450"/>
              <a:gd name="connsiteY2403" fmla="*/ 8777275 h 9355125"/>
              <a:gd name="connsiteX2404" fmla="*/ 840318 w 5124450"/>
              <a:gd name="connsiteY2404" fmla="*/ 8780979 h 9355125"/>
              <a:gd name="connsiteX2405" fmla="*/ 842963 w 5124450"/>
              <a:gd name="connsiteY2405" fmla="*/ 8785742 h 9355125"/>
              <a:gd name="connsiteX2406" fmla="*/ 845080 w 5124450"/>
              <a:gd name="connsiteY2406" fmla="*/ 8791562 h 9355125"/>
              <a:gd name="connsiteX2407" fmla="*/ 846138 w 5124450"/>
              <a:gd name="connsiteY2407" fmla="*/ 8797383 h 9355125"/>
              <a:gd name="connsiteX2408" fmla="*/ 847726 w 5124450"/>
              <a:gd name="connsiteY2408" fmla="*/ 8803733 h 9355125"/>
              <a:gd name="connsiteX2409" fmla="*/ 847726 w 5124450"/>
              <a:gd name="connsiteY2409" fmla="*/ 8809554 h 9355125"/>
              <a:gd name="connsiteX2410" fmla="*/ 847197 w 5124450"/>
              <a:gd name="connsiteY2410" fmla="*/ 8814317 h 9355125"/>
              <a:gd name="connsiteX2411" fmla="*/ 845609 w 5124450"/>
              <a:gd name="connsiteY2411" fmla="*/ 8818021 h 9355125"/>
              <a:gd name="connsiteX2412" fmla="*/ 845609 w 5124450"/>
              <a:gd name="connsiteY2412" fmla="*/ 8819608 h 9355125"/>
              <a:gd name="connsiteX2413" fmla="*/ 844551 w 5124450"/>
              <a:gd name="connsiteY2413" fmla="*/ 8820138 h 9355125"/>
              <a:gd name="connsiteX2414" fmla="*/ 843493 w 5124450"/>
              <a:gd name="connsiteY2414" fmla="*/ 8820667 h 9355125"/>
              <a:gd name="connsiteX2415" fmla="*/ 841905 w 5124450"/>
              <a:gd name="connsiteY2415" fmla="*/ 8821196 h 9355125"/>
              <a:gd name="connsiteX2416" fmla="*/ 839259 w 5124450"/>
              <a:gd name="connsiteY2416" fmla="*/ 8821725 h 9355125"/>
              <a:gd name="connsiteX2417" fmla="*/ 837672 w 5124450"/>
              <a:gd name="connsiteY2417" fmla="*/ 8821725 h 9355125"/>
              <a:gd name="connsiteX2418" fmla="*/ 835026 w 5124450"/>
              <a:gd name="connsiteY2418" fmla="*/ 8825429 h 9355125"/>
              <a:gd name="connsiteX2419" fmla="*/ 833438 w 5124450"/>
              <a:gd name="connsiteY2419" fmla="*/ 8829662 h 9355125"/>
              <a:gd name="connsiteX2420" fmla="*/ 832909 w 5124450"/>
              <a:gd name="connsiteY2420" fmla="*/ 8831250 h 9355125"/>
              <a:gd name="connsiteX2421" fmla="*/ 832380 w 5124450"/>
              <a:gd name="connsiteY2421" fmla="*/ 8832838 h 9355125"/>
              <a:gd name="connsiteX2422" fmla="*/ 831322 w 5124450"/>
              <a:gd name="connsiteY2422" fmla="*/ 8834425 h 9355125"/>
              <a:gd name="connsiteX2423" fmla="*/ 829205 w 5124450"/>
              <a:gd name="connsiteY2423" fmla="*/ 8834425 h 9355125"/>
              <a:gd name="connsiteX2424" fmla="*/ 827617 w 5124450"/>
              <a:gd name="connsiteY2424" fmla="*/ 8833896 h 9355125"/>
              <a:gd name="connsiteX2425" fmla="*/ 826030 w 5124450"/>
              <a:gd name="connsiteY2425" fmla="*/ 8832308 h 9355125"/>
              <a:gd name="connsiteX2426" fmla="*/ 823913 w 5124450"/>
              <a:gd name="connsiteY2426" fmla="*/ 8830192 h 9355125"/>
              <a:gd name="connsiteX2427" fmla="*/ 821796 w 5124450"/>
              <a:gd name="connsiteY2427" fmla="*/ 8827546 h 9355125"/>
              <a:gd name="connsiteX2428" fmla="*/ 820209 w 5124450"/>
              <a:gd name="connsiteY2428" fmla="*/ 8824900 h 9355125"/>
              <a:gd name="connsiteX2429" fmla="*/ 818621 w 5124450"/>
              <a:gd name="connsiteY2429" fmla="*/ 8822783 h 9355125"/>
              <a:gd name="connsiteX2430" fmla="*/ 817563 w 5124450"/>
              <a:gd name="connsiteY2430" fmla="*/ 8820138 h 9355125"/>
              <a:gd name="connsiteX2431" fmla="*/ 817034 w 5124450"/>
              <a:gd name="connsiteY2431" fmla="*/ 8818021 h 9355125"/>
              <a:gd name="connsiteX2432" fmla="*/ 815976 w 5124450"/>
              <a:gd name="connsiteY2432" fmla="*/ 8814317 h 9355125"/>
              <a:gd name="connsiteX2433" fmla="*/ 814917 w 5124450"/>
              <a:gd name="connsiteY2433" fmla="*/ 8810083 h 9355125"/>
              <a:gd name="connsiteX2434" fmla="*/ 814388 w 5124450"/>
              <a:gd name="connsiteY2434" fmla="*/ 8804792 h 9355125"/>
              <a:gd name="connsiteX2435" fmla="*/ 814388 w 5124450"/>
              <a:gd name="connsiteY2435" fmla="*/ 8799500 h 9355125"/>
              <a:gd name="connsiteX2436" fmla="*/ 814388 w 5124450"/>
              <a:gd name="connsiteY2436" fmla="*/ 8794208 h 9355125"/>
              <a:gd name="connsiteX2437" fmla="*/ 814917 w 5124450"/>
              <a:gd name="connsiteY2437" fmla="*/ 8789446 h 9355125"/>
              <a:gd name="connsiteX2438" fmla="*/ 815976 w 5124450"/>
              <a:gd name="connsiteY2438" fmla="*/ 8785212 h 9355125"/>
              <a:gd name="connsiteX2439" fmla="*/ 817034 w 5124450"/>
              <a:gd name="connsiteY2439" fmla="*/ 8781508 h 9355125"/>
              <a:gd name="connsiteX2440" fmla="*/ 819680 w 5124450"/>
              <a:gd name="connsiteY2440" fmla="*/ 8779921 h 9355125"/>
              <a:gd name="connsiteX2441" fmla="*/ 821796 w 5124450"/>
              <a:gd name="connsiteY2441" fmla="*/ 8779392 h 9355125"/>
              <a:gd name="connsiteX2442" fmla="*/ 824971 w 5124450"/>
              <a:gd name="connsiteY2442" fmla="*/ 8778333 h 9355125"/>
              <a:gd name="connsiteX2443" fmla="*/ 679499 w 5124450"/>
              <a:gd name="connsiteY2443" fmla="*/ 8774100 h 9355125"/>
              <a:gd name="connsiteX2444" fmla="*/ 681660 w 5124450"/>
              <a:gd name="connsiteY2444" fmla="*/ 8774100 h 9355125"/>
              <a:gd name="connsiteX2445" fmla="*/ 684360 w 5124450"/>
              <a:gd name="connsiteY2445" fmla="*/ 8775698 h 9355125"/>
              <a:gd name="connsiteX2446" fmla="*/ 688141 w 5124450"/>
              <a:gd name="connsiteY2446" fmla="*/ 8778893 h 9355125"/>
              <a:gd name="connsiteX2447" fmla="*/ 691381 w 5124450"/>
              <a:gd name="connsiteY2447" fmla="*/ 8781555 h 9355125"/>
              <a:gd name="connsiteX2448" fmla="*/ 694622 w 5124450"/>
              <a:gd name="connsiteY2448" fmla="*/ 8785283 h 9355125"/>
              <a:gd name="connsiteX2449" fmla="*/ 697322 w 5124450"/>
              <a:gd name="connsiteY2449" fmla="*/ 8788478 h 9355125"/>
              <a:gd name="connsiteX2450" fmla="*/ 700023 w 5124450"/>
              <a:gd name="connsiteY2450" fmla="*/ 8792205 h 9355125"/>
              <a:gd name="connsiteX2451" fmla="*/ 701643 w 5124450"/>
              <a:gd name="connsiteY2451" fmla="*/ 8795933 h 9355125"/>
              <a:gd name="connsiteX2452" fmla="*/ 702183 w 5124450"/>
              <a:gd name="connsiteY2452" fmla="*/ 8799128 h 9355125"/>
              <a:gd name="connsiteX2453" fmla="*/ 703263 w 5124450"/>
              <a:gd name="connsiteY2453" fmla="*/ 8803388 h 9355125"/>
              <a:gd name="connsiteX2454" fmla="*/ 703263 w 5124450"/>
              <a:gd name="connsiteY2454" fmla="*/ 8808181 h 9355125"/>
              <a:gd name="connsiteX2455" fmla="*/ 703263 w 5124450"/>
              <a:gd name="connsiteY2455" fmla="*/ 8814038 h 9355125"/>
              <a:gd name="connsiteX2456" fmla="*/ 702723 w 5124450"/>
              <a:gd name="connsiteY2456" fmla="*/ 8820429 h 9355125"/>
              <a:gd name="connsiteX2457" fmla="*/ 702183 w 5124450"/>
              <a:gd name="connsiteY2457" fmla="*/ 8826286 h 9355125"/>
              <a:gd name="connsiteX2458" fmla="*/ 701103 w 5124450"/>
              <a:gd name="connsiteY2458" fmla="*/ 8832144 h 9355125"/>
              <a:gd name="connsiteX2459" fmla="*/ 699482 w 5124450"/>
              <a:gd name="connsiteY2459" fmla="*/ 8837469 h 9355125"/>
              <a:gd name="connsiteX2460" fmla="*/ 697862 w 5124450"/>
              <a:gd name="connsiteY2460" fmla="*/ 8841729 h 9355125"/>
              <a:gd name="connsiteX2461" fmla="*/ 689761 w 5124450"/>
              <a:gd name="connsiteY2461" fmla="*/ 8849717 h 9355125"/>
              <a:gd name="connsiteX2462" fmla="*/ 681660 w 5124450"/>
              <a:gd name="connsiteY2462" fmla="*/ 8858237 h 9355125"/>
              <a:gd name="connsiteX2463" fmla="*/ 679499 w 5124450"/>
              <a:gd name="connsiteY2463" fmla="*/ 8858237 h 9355125"/>
              <a:gd name="connsiteX2464" fmla="*/ 676799 w 5124450"/>
              <a:gd name="connsiteY2464" fmla="*/ 8857172 h 9355125"/>
              <a:gd name="connsiteX2465" fmla="*/ 674099 w 5124450"/>
              <a:gd name="connsiteY2465" fmla="*/ 8855042 h 9355125"/>
              <a:gd name="connsiteX2466" fmla="*/ 671398 w 5124450"/>
              <a:gd name="connsiteY2466" fmla="*/ 8853444 h 9355125"/>
              <a:gd name="connsiteX2467" fmla="*/ 668698 w 5124450"/>
              <a:gd name="connsiteY2467" fmla="*/ 8851847 h 9355125"/>
              <a:gd name="connsiteX2468" fmla="*/ 666537 w 5124450"/>
              <a:gd name="connsiteY2468" fmla="*/ 8849184 h 9355125"/>
              <a:gd name="connsiteX2469" fmla="*/ 665457 w 5124450"/>
              <a:gd name="connsiteY2469" fmla="*/ 8847587 h 9355125"/>
              <a:gd name="connsiteX2470" fmla="*/ 664917 w 5124450"/>
              <a:gd name="connsiteY2470" fmla="*/ 8845989 h 9355125"/>
              <a:gd name="connsiteX2471" fmla="*/ 661677 w 5124450"/>
              <a:gd name="connsiteY2471" fmla="*/ 8842262 h 9355125"/>
              <a:gd name="connsiteX2472" fmla="*/ 658436 w 5124450"/>
              <a:gd name="connsiteY2472" fmla="*/ 8837469 h 9355125"/>
              <a:gd name="connsiteX2473" fmla="*/ 655736 w 5124450"/>
              <a:gd name="connsiteY2473" fmla="*/ 8831611 h 9355125"/>
              <a:gd name="connsiteX2474" fmla="*/ 654115 w 5124450"/>
              <a:gd name="connsiteY2474" fmla="*/ 8826286 h 9355125"/>
              <a:gd name="connsiteX2475" fmla="*/ 651955 w 5124450"/>
              <a:gd name="connsiteY2475" fmla="*/ 8819896 h 9355125"/>
              <a:gd name="connsiteX2476" fmla="*/ 650875 w 5124450"/>
              <a:gd name="connsiteY2476" fmla="*/ 8814038 h 9355125"/>
              <a:gd name="connsiteX2477" fmla="*/ 650875 w 5124450"/>
              <a:gd name="connsiteY2477" fmla="*/ 8808713 h 9355125"/>
              <a:gd name="connsiteX2478" fmla="*/ 651955 w 5124450"/>
              <a:gd name="connsiteY2478" fmla="*/ 8803388 h 9355125"/>
              <a:gd name="connsiteX2479" fmla="*/ 654115 w 5124450"/>
              <a:gd name="connsiteY2479" fmla="*/ 8799661 h 9355125"/>
              <a:gd name="connsiteX2480" fmla="*/ 657356 w 5124450"/>
              <a:gd name="connsiteY2480" fmla="*/ 8795401 h 9355125"/>
              <a:gd name="connsiteX2481" fmla="*/ 661137 w 5124450"/>
              <a:gd name="connsiteY2481" fmla="*/ 8790608 h 9355125"/>
              <a:gd name="connsiteX2482" fmla="*/ 665457 w 5124450"/>
              <a:gd name="connsiteY2482" fmla="*/ 8785815 h 9355125"/>
              <a:gd name="connsiteX2483" fmla="*/ 669238 w 5124450"/>
              <a:gd name="connsiteY2483" fmla="*/ 8781023 h 9355125"/>
              <a:gd name="connsiteX2484" fmla="*/ 673558 w 5124450"/>
              <a:gd name="connsiteY2484" fmla="*/ 8777295 h 9355125"/>
              <a:gd name="connsiteX2485" fmla="*/ 676259 w 5124450"/>
              <a:gd name="connsiteY2485" fmla="*/ 8775698 h 9355125"/>
              <a:gd name="connsiteX2486" fmla="*/ 677879 w 5124450"/>
              <a:gd name="connsiteY2486" fmla="*/ 8774633 h 9355125"/>
              <a:gd name="connsiteX2487" fmla="*/ 272221 w 5124450"/>
              <a:gd name="connsiteY2487" fmla="*/ 8774100 h 9355125"/>
              <a:gd name="connsiteX2488" fmla="*/ 276009 w 5124450"/>
              <a:gd name="connsiteY2488" fmla="*/ 8774100 h 9355125"/>
              <a:gd name="connsiteX2489" fmla="*/ 278715 w 5124450"/>
              <a:gd name="connsiteY2489" fmla="*/ 8778496 h 9355125"/>
              <a:gd name="connsiteX2490" fmla="*/ 280880 w 5124450"/>
              <a:gd name="connsiteY2490" fmla="*/ 8782892 h 9355125"/>
              <a:gd name="connsiteX2491" fmla="*/ 283586 w 5124450"/>
              <a:gd name="connsiteY2491" fmla="*/ 8786189 h 9355125"/>
              <a:gd name="connsiteX2492" fmla="*/ 285210 w 5124450"/>
              <a:gd name="connsiteY2492" fmla="*/ 8790036 h 9355125"/>
              <a:gd name="connsiteX2493" fmla="*/ 285751 w 5124450"/>
              <a:gd name="connsiteY2493" fmla="*/ 8792784 h 9355125"/>
              <a:gd name="connsiteX2494" fmla="*/ 285751 w 5124450"/>
              <a:gd name="connsiteY2494" fmla="*/ 8796630 h 9355125"/>
              <a:gd name="connsiteX2495" fmla="*/ 281421 w 5124450"/>
              <a:gd name="connsiteY2495" fmla="*/ 8799378 h 9355125"/>
              <a:gd name="connsiteX2496" fmla="*/ 276551 w 5124450"/>
              <a:gd name="connsiteY2496" fmla="*/ 8802125 h 9355125"/>
              <a:gd name="connsiteX2497" fmla="*/ 274386 w 5124450"/>
              <a:gd name="connsiteY2497" fmla="*/ 8802675 h 9355125"/>
              <a:gd name="connsiteX2498" fmla="*/ 272221 w 5124450"/>
              <a:gd name="connsiteY2498" fmla="*/ 8802675 h 9355125"/>
              <a:gd name="connsiteX2499" fmla="*/ 271680 w 5124450"/>
              <a:gd name="connsiteY2499" fmla="*/ 8802125 h 9355125"/>
              <a:gd name="connsiteX2500" fmla="*/ 271138 w 5124450"/>
              <a:gd name="connsiteY2500" fmla="*/ 8800477 h 9355125"/>
              <a:gd name="connsiteX2501" fmla="*/ 269515 w 5124450"/>
              <a:gd name="connsiteY2501" fmla="*/ 8800477 h 9355125"/>
              <a:gd name="connsiteX2502" fmla="*/ 267891 w 5124450"/>
              <a:gd name="connsiteY2502" fmla="*/ 8799378 h 9355125"/>
              <a:gd name="connsiteX2503" fmla="*/ 265726 w 5124450"/>
              <a:gd name="connsiteY2503" fmla="*/ 8798279 h 9355125"/>
              <a:gd name="connsiteX2504" fmla="*/ 264644 w 5124450"/>
              <a:gd name="connsiteY2504" fmla="*/ 8796630 h 9355125"/>
              <a:gd name="connsiteX2505" fmla="*/ 262479 w 5124450"/>
              <a:gd name="connsiteY2505" fmla="*/ 8793333 h 9355125"/>
              <a:gd name="connsiteX2506" fmla="*/ 261938 w 5124450"/>
              <a:gd name="connsiteY2506" fmla="*/ 8791685 h 9355125"/>
              <a:gd name="connsiteX2507" fmla="*/ 261938 w 5124450"/>
              <a:gd name="connsiteY2507" fmla="*/ 8783442 h 9355125"/>
              <a:gd name="connsiteX2508" fmla="*/ 261938 w 5124450"/>
              <a:gd name="connsiteY2508" fmla="*/ 8778496 h 9355125"/>
              <a:gd name="connsiteX2509" fmla="*/ 265185 w 5124450"/>
              <a:gd name="connsiteY2509" fmla="*/ 8775749 h 9355125"/>
              <a:gd name="connsiteX2510" fmla="*/ 268974 w 5124450"/>
              <a:gd name="connsiteY2510" fmla="*/ 8774650 h 9355125"/>
              <a:gd name="connsiteX2511" fmla="*/ 742421 w 5124450"/>
              <a:gd name="connsiteY2511" fmla="*/ 8767750 h 9355125"/>
              <a:gd name="connsiteX2512" fmla="*/ 744008 w 5124450"/>
              <a:gd name="connsiteY2512" fmla="*/ 8768279 h 9355125"/>
              <a:gd name="connsiteX2513" fmla="*/ 745596 w 5124450"/>
              <a:gd name="connsiteY2513" fmla="*/ 8768808 h 9355125"/>
              <a:gd name="connsiteX2514" fmla="*/ 747183 w 5124450"/>
              <a:gd name="connsiteY2514" fmla="*/ 8769867 h 9355125"/>
              <a:gd name="connsiteX2515" fmla="*/ 748771 w 5124450"/>
              <a:gd name="connsiteY2515" fmla="*/ 8770925 h 9355125"/>
              <a:gd name="connsiteX2516" fmla="*/ 750888 w 5124450"/>
              <a:gd name="connsiteY2516" fmla="*/ 8774629 h 9355125"/>
              <a:gd name="connsiteX2517" fmla="*/ 754062 w 5124450"/>
              <a:gd name="connsiteY2517" fmla="*/ 8778862 h 9355125"/>
              <a:gd name="connsiteX2518" fmla="*/ 755650 w 5124450"/>
              <a:gd name="connsiteY2518" fmla="*/ 8782567 h 9355125"/>
              <a:gd name="connsiteX2519" fmla="*/ 757238 w 5124450"/>
              <a:gd name="connsiteY2519" fmla="*/ 8786800 h 9355125"/>
              <a:gd name="connsiteX2520" fmla="*/ 758825 w 5124450"/>
              <a:gd name="connsiteY2520" fmla="*/ 8790504 h 9355125"/>
              <a:gd name="connsiteX2521" fmla="*/ 758825 w 5124450"/>
              <a:gd name="connsiteY2521" fmla="*/ 8792092 h 9355125"/>
              <a:gd name="connsiteX2522" fmla="*/ 758825 w 5124450"/>
              <a:gd name="connsiteY2522" fmla="*/ 8796325 h 9355125"/>
              <a:gd name="connsiteX2523" fmla="*/ 758296 w 5124450"/>
              <a:gd name="connsiteY2523" fmla="*/ 8800029 h 9355125"/>
              <a:gd name="connsiteX2524" fmla="*/ 756708 w 5124450"/>
              <a:gd name="connsiteY2524" fmla="*/ 8804792 h 9355125"/>
              <a:gd name="connsiteX2525" fmla="*/ 755650 w 5124450"/>
              <a:gd name="connsiteY2525" fmla="*/ 8809554 h 9355125"/>
              <a:gd name="connsiteX2526" fmla="*/ 754062 w 5124450"/>
              <a:gd name="connsiteY2526" fmla="*/ 8813788 h 9355125"/>
              <a:gd name="connsiteX2527" fmla="*/ 751946 w 5124450"/>
              <a:gd name="connsiteY2527" fmla="*/ 8818021 h 9355125"/>
              <a:gd name="connsiteX2528" fmla="*/ 750888 w 5124450"/>
              <a:gd name="connsiteY2528" fmla="*/ 8819079 h 9355125"/>
              <a:gd name="connsiteX2529" fmla="*/ 749300 w 5124450"/>
              <a:gd name="connsiteY2529" fmla="*/ 8820138 h 9355125"/>
              <a:gd name="connsiteX2530" fmla="*/ 748242 w 5124450"/>
              <a:gd name="connsiteY2530" fmla="*/ 8820667 h 9355125"/>
              <a:gd name="connsiteX2531" fmla="*/ 746125 w 5124450"/>
              <a:gd name="connsiteY2531" fmla="*/ 8820667 h 9355125"/>
              <a:gd name="connsiteX2532" fmla="*/ 745596 w 5124450"/>
              <a:gd name="connsiteY2532" fmla="*/ 8821196 h 9355125"/>
              <a:gd name="connsiteX2533" fmla="*/ 744538 w 5124450"/>
              <a:gd name="connsiteY2533" fmla="*/ 8821725 h 9355125"/>
              <a:gd name="connsiteX2534" fmla="*/ 743479 w 5124450"/>
              <a:gd name="connsiteY2534" fmla="*/ 8821196 h 9355125"/>
              <a:gd name="connsiteX2535" fmla="*/ 742421 w 5124450"/>
              <a:gd name="connsiteY2535" fmla="*/ 8821196 h 9355125"/>
              <a:gd name="connsiteX2536" fmla="*/ 739246 w 5124450"/>
              <a:gd name="connsiteY2536" fmla="*/ 8819608 h 9355125"/>
              <a:gd name="connsiteX2537" fmla="*/ 736600 w 5124450"/>
              <a:gd name="connsiteY2537" fmla="*/ 8816962 h 9355125"/>
              <a:gd name="connsiteX2538" fmla="*/ 733425 w 5124450"/>
              <a:gd name="connsiteY2538" fmla="*/ 8814317 h 9355125"/>
              <a:gd name="connsiteX2539" fmla="*/ 730779 w 5124450"/>
              <a:gd name="connsiteY2539" fmla="*/ 8810612 h 9355125"/>
              <a:gd name="connsiteX2540" fmla="*/ 728133 w 5124450"/>
              <a:gd name="connsiteY2540" fmla="*/ 8807438 h 9355125"/>
              <a:gd name="connsiteX2541" fmla="*/ 726017 w 5124450"/>
              <a:gd name="connsiteY2541" fmla="*/ 8804262 h 9355125"/>
              <a:gd name="connsiteX2542" fmla="*/ 724429 w 5124450"/>
              <a:gd name="connsiteY2542" fmla="*/ 8802675 h 9355125"/>
              <a:gd name="connsiteX2543" fmla="*/ 723900 w 5124450"/>
              <a:gd name="connsiteY2543" fmla="*/ 8799500 h 9355125"/>
              <a:gd name="connsiteX2544" fmla="*/ 724429 w 5124450"/>
              <a:gd name="connsiteY2544" fmla="*/ 8795796 h 9355125"/>
              <a:gd name="connsiteX2545" fmla="*/ 725488 w 5124450"/>
              <a:gd name="connsiteY2545" fmla="*/ 8791562 h 9355125"/>
              <a:gd name="connsiteX2546" fmla="*/ 727075 w 5124450"/>
              <a:gd name="connsiteY2546" fmla="*/ 8783096 h 9355125"/>
              <a:gd name="connsiteX2547" fmla="*/ 729721 w 5124450"/>
              <a:gd name="connsiteY2547" fmla="*/ 8775688 h 9355125"/>
              <a:gd name="connsiteX2548" fmla="*/ 730779 w 5124450"/>
              <a:gd name="connsiteY2548" fmla="*/ 8774629 h 9355125"/>
              <a:gd name="connsiteX2549" fmla="*/ 731838 w 5124450"/>
              <a:gd name="connsiteY2549" fmla="*/ 8772512 h 9355125"/>
              <a:gd name="connsiteX2550" fmla="*/ 732896 w 5124450"/>
              <a:gd name="connsiteY2550" fmla="*/ 8771454 h 9355125"/>
              <a:gd name="connsiteX2551" fmla="*/ 734483 w 5124450"/>
              <a:gd name="connsiteY2551" fmla="*/ 8770396 h 9355125"/>
              <a:gd name="connsiteX2552" fmla="*/ 738717 w 5124450"/>
              <a:gd name="connsiteY2552" fmla="*/ 8768808 h 9355125"/>
              <a:gd name="connsiteX2553" fmla="*/ 170728 w 5124450"/>
              <a:gd name="connsiteY2553" fmla="*/ 8764575 h 9355125"/>
              <a:gd name="connsiteX2554" fmla="*/ 175481 w 5124450"/>
              <a:gd name="connsiteY2554" fmla="*/ 8764575 h 9355125"/>
              <a:gd name="connsiteX2555" fmla="*/ 180763 w 5124450"/>
              <a:gd name="connsiteY2555" fmla="*/ 8764575 h 9355125"/>
              <a:gd name="connsiteX2556" fmla="*/ 182875 w 5124450"/>
              <a:gd name="connsiteY2556" fmla="*/ 8765105 h 9355125"/>
              <a:gd name="connsiteX2557" fmla="*/ 185516 w 5124450"/>
              <a:gd name="connsiteY2557" fmla="*/ 8766165 h 9355125"/>
              <a:gd name="connsiteX2558" fmla="*/ 187100 w 5124450"/>
              <a:gd name="connsiteY2558" fmla="*/ 8766695 h 9355125"/>
              <a:gd name="connsiteX2559" fmla="*/ 187100 w 5124450"/>
              <a:gd name="connsiteY2559" fmla="*/ 8768816 h 9355125"/>
              <a:gd name="connsiteX2560" fmla="*/ 188685 w 5124450"/>
              <a:gd name="connsiteY2560" fmla="*/ 8770406 h 9355125"/>
              <a:gd name="connsiteX2561" fmla="*/ 189741 w 5124450"/>
              <a:gd name="connsiteY2561" fmla="*/ 8771997 h 9355125"/>
              <a:gd name="connsiteX2562" fmla="*/ 190797 w 5124450"/>
              <a:gd name="connsiteY2562" fmla="*/ 8774647 h 9355125"/>
              <a:gd name="connsiteX2563" fmla="*/ 191326 w 5124450"/>
              <a:gd name="connsiteY2563" fmla="*/ 8776768 h 9355125"/>
              <a:gd name="connsiteX2564" fmla="*/ 191326 w 5124450"/>
              <a:gd name="connsiteY2564" fmla="*/ 8781008 h 9355125"/>
              <a:gd name="connsiteX2565" fmla="*/ 191854 w 5124450"/>
              <a:gd name="connsiteY2565" fmla="*/ 8785249 h 9355125"/>
              <a:gd name="connsiteX2566" fmla="*/ 189741 w 5124450"/>
              <a:gd name="connsiteY2566" fmla="*/ 8786840 h 9355125"/>
              <a:gd name="connsiteX2567" fmla="*/ 188685 w 5124450"/>
              <a:gd name="connsiteY2567" fmla="*/ 8788430 h 9355125"/>
              <a:gd name="connsiteX2568" fmla="*/ 188157 w 5124450"/>
              <a:gd name="connsiteY2568" fmla="*/ 8791081 h 9355125"/>
              <a:gd name="connsiteX2569" fmla="*/ 187629 w 5124450"/>
              <a:gd name="connsiteY2569" fmla="*/ 8793201 h 9355125"/>
              <a:gd name="connsiteX2570" fmla="*/ 187629 w 5124450"/>
              <a:gd name="connsiteY2570" fmla="*/ 8797442 h 9355125"/>
              <a:gd name="connsiteX2571" fmla="*/ 187100 w 5124450"/>
              <a:gd name="connsiteY2571" fmla="*/ 8801683 h 9355125"/>
              <a:gd name="connsiteX2572" fmla="*/ 188157 w 5124450"/>
              <a:gd name="connsiteY2572" fmla="*/ 8804333 h 9355125"/>
              <a:gd name="connsiteX2573" fmla="*/ 189741 w 5124450"/>
              <a:gd name="connsiteY2573" fmla="*/ 8807514 h 9355125"/>
              <a:gd name="connsiteX2574" fmla="*/ 192382 w 5124450"/>
              <a:gd name="connsiteY2574" fmla="*/ 8810165 h 9355125"/>
              <a:gd name="connsiteX2575" fmla="*/ 196079 w 5124450"/>
              <a:gd name="connsiteY2575" fmla="*/ 8813875 h 9355125"/>
              <a:gd name="connsiteX2576" fmla="*/ 200304 w 5124450"/>
              <a:gd name="connsiteY2576" fmla="*/ 8811225 h 9355125"/>
              <a:gd name="connsiteX2577" fmla="*/ 208227 w 5124450"/>
              <a:gd name="connsiteY2577" fmla="*/ 8809634 h 9355125"/>
              <a:gd name="connsiteX2578" fmla="*/ 214564 w 5124450"/>
              <a:gd name="connsiteY2578" fmla="*/ 8813875 h 9355125"/>
              <a:gd name="connsiteX2579" fmla="*/ 220374 w 5124450"/>
              <a:gd name="connsiteY2579" fmla="*/ 8817056 h 9355125"/>
              <a:gd name="connsiteX2580" fmla="*/ 224599 w 5124450"/>
              <a:gd name="connsiteY2580" fmla="*/ 8821827 h 9355125"/>
              <a:gd name="connsiteX2581" fmla="*/ 227768 w 5124450"/>
              <a:gd name="connsiteY2581" fmla="*/ 8824478 h 9355125"/>
              <a:gd name="connsiteX2582" fmla="*/ 230937 w 5124450"/>
              <a:gd name="connsiteY2582" fmla="*/ 8825538 h 9355125"/>
              <a:gd name="connsiteX2583" fmla="*/ 233578 w 5124450"/>
              <a:gd name="connsiteY2583" fmla="*/ 8826068 h 9355125"/>
              <a:gd name="connsiteX2584" fmla="*/ 237275 w 5124450"/>
              <a:gd name="connsiteY2584" fmla="*/ 8826068 h 9355125"/>
              <a:gd name="connsiteX2585" fmla="*/ 237275 w 5124450"/>
              <a:gd name="connsiteY2585" fmla="*/ 8823417 h 9355125"/>
              <a:gd name="connsiteX2586" fmla="*/ 237275 w 5124450"/>
              <a:gd name="connsiteY2586" fmla="*/ 8820237 h 9355125"/>
              <a:gd name="connsiteX2587" fmla="*/ 237803 w 5124450"/>
              <a:gd name="connsiteY2587" fmla="*/ 8819176 h 9355125"/>
              <a:gd name="connsiteX2588" fmla="*/ 238860 w 5124450"/>
              <a:gd name="connsiteY2588" fmla="*/ 8818646 h 9355125"/>
              <a:gd name="connsiteX2589" fmla="*/ 239916 w 5124450"/>
              <a:gd name="connsiteY2589" fmla="*/ 8818116 h 9355125"/>
              <a:gd name="connsiteX2590" fmla="*/ 241500 w 5124450"/>
              <a:gd name="connsiteY2590" fmla="*/ 8817056 h 9355125"/>
              <a:gd name="connsiteX2591" fmla="*/ 243085 w 5124450"/>
              <a:gd name="connsiteY2591" fmla="*/ 8816526 h 9355125"/>
              <a:gd name="connsiteX2592" fmla="*/ 244669 w 5124450"/>
              <a:gd name="connsiteY2592" fmla="*/ 8815996 h 9355125"/>
              <a:gd name="connsiteX2593" fmla="*/ 247310 w 5124450"/>
              <a:gd name="connsiteY2593" fmla="*/ 8815996 h 9355125"/>
              <a:gd name="connsiteX2594" fmla="*/ 249423 w 5124450"/>
              <a:gd name="connsiteY2594" fmla="*/ 8815996 h 9355125"/>
              <a:gd name="connsiteX2595" fmla="*/ 254176 w 5124450"/>
              <a:gd name="connsiteY2595" fmla="*/ 8817056 h 9355125"/>
              <a:gd name="connsiteX2596" fmla="*/ 257873 w 5124450"/>
              <a:gd name="connsiteY2596" fmla="*/ 8817056 h 9355125"/>
              <a:gd name="connsiteX2597" fmla="*/ 259986 w 5124450"/>
              <a:gd name="connsiteY2597" fmla="*/ 8820237 h 9355125"/>
              <a:gd name="connsiteX2598" fmla="*/ 265795 w 5124450"/>
              <a:gd name="connsiteY2598" fmla="*/ 8826068 h 9355125"/>
              <a:gd name="connsiteX2599" fmla="*/ 273190 w 5124450"/>
              <a:gd name="connsiteY2599" fmla="*/ 8830309 h 9355125"/>
              <a:gd name="connsiteX2600" fmla="*/ 280584 w 5124450"/>
              <a:gd name="connsiteY2600" fmla="*/ 8836140 h 9355125"/>
              <a:gd name="connsiteX2601" fmla="*/ 287978 w 5124450"/>
              <a:gd name="connsiteY2601" fmla="*/ 8841971 h 9355125"/>
              <a:gd name="connsiteX2602" fmla="*/ 295372 w 5124450"/>
              <a:gd name="connsiteY2602" fmla="*/ 8846742 h 9355125"/>
              <a:gd name="connsiteX2603" fmla="*/ 298541 w 5124450"/>
              <a:gd name="connsiteY2603" fmla="*/ 8846212 h 9355125"/>
              <a:gd name="connsiteX2604" fmla="*/ 303294 w 5124450"/>
              <a:gd name="connsiteY2604" fmla="*/ 8844622 h 9355125"/>
              <a:gd name="connsiteX2605" fmla="*/ 305407 w 5124450"/>
              <a:gd name="connsiteY2605" fmla="*/ 8844622 h 9355125"/>
              <a:gd name="connsiteX2606" fmla="*/ 308048 w 5124450"/>
              <a:gd name="connsiteY2606" fmla="*/ 8844622 h 9355125"/>
              <a:gd name="connsiteX2607" fmla="*/ 309632 w 5124450"/>
              <a:gd name="connsiteY2607" fmla="*/ 8845152 h 9355125"/>
              <a:gd name="connsiteX2608" fmla="*/ 311745 w 5124450"/>
              <a:gd name="connsiteY2608" fmla="*/ 8846742 h 9355125"/>
              <a:gd name="connsiteX2609" fmla="*/ 313329 w 5124450"/>
              <a:gd name="connsiteY2609" fmla="*/ 8846742 h 9355125"/>
              <a:gd name="connsiteX2610" fmla="*/ 313858 w 5124450"/>
              <a:gd name="connsiteY2610" fmla="*/ 8847802 h 9355125"/>
              <a:gd name="connsiteX2611" fmla="*/ 314914 w 5124450"/>
              <a:gd name="connsiteY2611" fmla="*/ 8849393 h 9355125"/>
              <a:gd name="connsiteX2612" fmla="*/ 314914 w 5124450"/>
              <a:gd name="connsiteY2612" fmla="*/ 8851513 h 9355125"/>
              <a:gd name="connsiteX2613" fmla="*/ 315442 w 5124450"/>
              <a:gd name="connsiteY2613" fmla="*/ 8855224 h 9355125"/>
              <a:gd name="connsiteX2614" fmla="*/ 315442 w 5124450"/>
              <a:gd name="connsiteY2614" fmla="*/ 8858935 h 9355125"/>
              <a:gd name="connsiteX2615" fmla="*/ 314386 w 5124450"/>
              <a:gd name="connsiteY2615" fmla="*/ 8858935 h 9355125"/>
              <a:gd name="connsiteX2616" fmla="*/ 312801 w 5124450"/>
              <a:gd name="connsiteY2616" fmla="*/ 8859465 h 9355125"/>
              <a:gd name="connsiteX2617" fmla="*/ 311745 w 5124450"/>
              <a:gd name="connsiteY2617" fmla="*/ 8859995 h 9355125"/>
              <a:gd name="connsiteX2618" fmla="*/ 310160 w 5124450"/>
              <a:gd name="connsiteY2618" fmla="*/ 8861055 h 9355125"/>
              <a:gd name="connsiteX2619" fmla="*/ 309104 w 5124450"/>
              <a:gd name="connsiteY2619" fmla="*/ 8862645 h 9355125"/>
              <a:gd name="connsiteX2620" fmla="*/ 308048 w 5124450"/>
              <a:gd name="connsiteY2620" fmla="*/ 8864236 h 9355125"/>
              <a:gd name="connsiteX2621" fmla="*/ 307520 w 5124450"/>
              <a:gd name="connsiteY2621" fmla="*/ 8865296 h 9355125"/>
              <a:gd name="connsiteX2622" fmla="*/ 307520 w 5124450"/>
              <a:gd name="connsiteY2622" fmla="*/ 8866886 h 9355125"/>
              <a:gd name="connsiteX2623" fmla="*/ 307520 w 5124450"/>
              <a:gd name="connsiteY2623" fmla="*/ 8870067 h 9355125"/>
              <a:gd name="connsiteX2624" fmla="*/ 308048 w 5124450"/>
              <a:gd name="connsiteY2624" fmla="*/ 8872187 h 9355125"/>
              <a:gd name="connsiteX2625" fmla="*/ 308576 w 5124450"/>
              <a:gd name="connsiteY2625" fmla="*/ 8873778 h 9355125"/>
              <a:gd name="connsiteX2626" fmla="*/ 309104 w 5124450"/>
              <a:gd name="connsiteY2626" fmla="*/ 8874308 h 9355125"/>
              <a:gd name="connsiteX2627" fmla="*/ 310160 w 5124450"/>
              <a:gd name="connsiteY2627" fmla="*/ 8874838 h 9355125"/>
              <a:gd name="connsiteX2628" fmla="*/ 311745 w 5124450"/>
              <a:gd name="connsiteY2628" fmla="*/ 8875368 h 9355125"/>
              <a:gd name="connsiteX2629" fmla="*/ 313329 w 5124450"/>
              <a:gd name="connsiteY2629" fmla="*/ 8876428 h 9355125"/>
              <a:gd name="connsiteX2630" fmla="*/ 315442 w 5124450"/>
              <a:gd name="connsiteY2630" fmla="*/ 8877489 h 9355125"/>
              <a:gd name="connsiteX2631" fmla="*/ 317555 w 5124450"/>
              <a:gd name="connsiteY2631" fmla="*/ 8878019 h 9355125"/>
              <a:gd name="connsiteX2632" fmla="*/ 319667 w 5124450"/>
              <a:gd name="connsiteY2632" fmla="*/ 8878549 h 9355125"/>
              <a:gd name="connsiteX2633" fmla="*/ 324421 w 5124450"/>
              <a:gd name="connsiteY2633" fmla="*/ 8879609 h 9355125"/>
              <a:gd name="connsiteX2634" fmla="*/ 328646 w 5124450"/>
              <a:gd name="connsiteY2634" fmla="*/ 8879609 h 9355125"/>
              <a:gd name="connsiteX2635" fmla="*/ 332343 w 5124450"/>
              <a:gd name="connsiteY2635" fmla="*/ 8880139 h 9355125"/>
              <a:gd name="connsiteX2636" fmla="*/ 337625 w 5124450"/>
              <a:gd name="connsiteY2636" fmla="*/ 8881729 h 9355125"/>
              <a:gd name="connsiteX2637" fmla="*/ 340793 w 5124450"/>
              <a:gd name="connsiteY2637" fmla="*/ 8882790 h 9355125"/>
              <a:gd name="connsiteX2638" fmla="*/ 342378 w 5124450"/>
              <a:gd name="connsiteY2638" fmla="*/ 8883850 h 9355125"/>
              <a:gd name="connsiteX2639" fmla="*/ 343962 w 5124450"/>
              <a:gd name="connsiteY2639" fmla="*/ 8885970 h 9355125"/>
              <a:gd name="connsiteX2640" fmla="*/ 345019 w 5124450"/>
              <a:gd name="connsiteY2640" fmla="*/ 8887561 h 9355125"/>
              <a:gd name="connsiteX2641" fmla="*/ 346075 w 5124450"/>
              <a:gd name="connsiteY2641" fmla="*/ 8889151 h 9355125"/>
              <a:gd name="connsiteX2642" fmla="*/ 346075 w 5124450"/>
              <a:gd name="connsiteY2642" fmla="*/ 8891271 h 9355125"/>
              <a:gd name="connsiteX2643" fmla="*/ 345547 w 5124450"/>
              <a:gd name="connsiteY2643" fmla="*/ 8893392 h 9355125"/>
              <a:gd name="connsiteX2644" fmla="*/ 343962 w 5124450"/>
              <a:gd name="connsiteY2644" fmla="*/ 8896042 h 9355125"/>
              <a:gd name="connsiteX2645" fmla="*/ 341850 w 5124450"/>
              <a:gd name="connsiteY2645" fmla="*/ 8899753 h 9355125"/>
              <a:gd name="connsiteX2646" fmla="*/ 340793 w 5124450"/>
              <a:gd name="connsiteY2646" fmla="*/ 8903464 h 9355125"/>
              <a:gd name="connsiteX2647" fmla="*/ 334456 w 5124450"/>
              <a:gd name="connsiteY2647" fmla="*/ 8909825 h 9355125"/>
              <a:gd name="connsiteX2648" fmla="*/ 328646 w 5124450"/>
              <a:gd name="connsiteY2648" fmla="*/ 8915657 h 9355125"/>
              <a:gd name="connsiteX2649" fmla="*/ 326005 w 5124450"/>
              <a:gd name="connsiteY2649" fmla="*/ 8924668 h 9355125"/>
              <a:gd name="connsiteX2650" fmla="*/ 323892 w 5124450"/>
              <a:gd name="connsiteY2650" fmla="*/ 8932620 h 9355125"/>
              <a:gd name="connsiteX2651" fmla="*/ 323364 w 5124450"/>
              <a:gd name="connsiteY2651" fmla="*/ 8936331 h 9355125"/>
              <a:gd name="connsiteX2652" fmla="*/ 321252 w 5124450"/>
              <a:gd name="connsiteY2652" fmla="*/ 8941102 h 9355125"/>
              <a:gd name="connsiteX2653" fmla="*/ 318611 w 5124450"/>
              <a:gd name="connsiteY2653" fmla="*/ 8944813 h 9355125"/>
              <a:gd name="connsiteX2654" fmla="*/ 315442 w 5124450"/>
              <a:gd name="connsiteY2654" fmla="*/ 8948523 h 9355125"/>
              <a:gd name="connsiteX2655" fmla="*/ 314386 w 5124450"/>
              <a:gd name="connsiteY2655" fmla="*/ 8949054 h 9355125"/>
              <a:gd name="connsiteX2656" fmla="*/ 310689 w 5124450"/>
              <a:gd name="connsiteY2656" fmla="*/ 8949054 h 9355125"/>
              <a:gd name="connsiteX2657" fmla="*/ 309104 w 5124450"/>
              <a:gd name="connsiteY2657" fmla="*/ 8949584 h 9355125"/>
              <a:gd name="connsiteX2658" fmla="*/ 306992 w 5124450"/>
              <a:gd name="connsiteY2658" fmla="*/ 8950114 h 9355125"/>
              <a:gd name="connsiteX2659" fmla="*/ 304879 w 5124450"/>
              <a:gd name="connsiteY2659" fmla="*/ 8951174 h 9355125"/>
              <a:gd name="connsiteX2660" fmla="*/ 303294 w 5124450"/>
              <a:gd name="connsiteY2660" fmla="*/ 8953294 h 9355125"/>
              <a:gd name="connsiteX2661" fmla="*/ 295372 w 5124450"/>
              <a:gd name="connsiteY2661" fmla="*/ 8957535 h 9355125"/>
              <a:gd name="connsiteX2662" fmla="*/ 292731 w 5124450"/>
              <a:gd name="connsiteY2662" fmla="*/ 8965487 h 9355125"/>
              <a:gd name="connsiteX2663" fmla="*/ 291147 w 5124450"/>
              <a:gd name="connsiteY2663" fmla="*/ 8972909 h 9355125"/>
              <a:gd name="connsiteX2664" fmla="*/ 290619 w 5124450"/>
              <a:gd name="connsiteY2664" fmla="*/ 8975029 h 9355125"/>
              <a:gd name="connsiteX2665" fmla="*/ 290091 w 5124450"/>
              <a:gd name="connsiteY2665" fmla="*/ 8976089 h 9355125"/>
              <a:gd name="connsiteX2666" fmla="*/ 287978 w 5124450"/>
              <a:gd name="connsiteY2666" fmla="*/ 8976619 h 9355125"/>
              <a:gd name="connsiteX2667" fmla="*/ 286922 w 5124450"/>
              <a:gd name="connsiteY2667" fmla="*/ 8977149 h 9355125"/>
              <a:gd name="connsiteX2668" fmla="*/ 284281 w 5124450"/>
              <a:gd name="connsiteY2668" fmla="*/ 8977680 h 9355125"/>
              <a:gd name="connsiteX2669" fmla="*/ 282696 w 5124450"/>
              <a:gd name="connsiteY2669" fmla="*/ 8977680 h 9355125"/>
              <a:gd name="connsiteX2670" fmla="*/ 278999 w 5124450"/>
              <a:gd name="connsiteY2670" fmla="*/ 8976619 h 9355125"/>
              <a:gd name="connsiteX2671" fmla="*/ 274774 w 5124450"/>
              <a:gd name="connsiteY2671" fmla="*/ 8975029 h 9355125"/>
              <a:gd name="connsiteX2672" fmla="*/ 273190 w 5124450"/>
              <a:gd name="connsiteY2672" fmla="*/ 8973439 h 9355125"/>
              <a:gd name="connsiteX2673" fmla="*/ 271605 w 5124450"/>
              <a:gd name="connsiteY2673" fmla="*/ 8972378 h 9355125"/>
              <a:gd name="connsiteX2674" fmla="*/ 270549 w 5124450"/>
              <a:gd name="connsiteY2674" fmla="*/ 8970788 h 9355125"/>
              <a:gd name="connsiteX2675" fmla="*/ 270021 w 5124450"/>
              <a:gd name="connsiteY2675" fmla="*/ 8969728 h 9355125"/>
              <a:gd name="connsiteX2676" fmla="*/ 268964 w 5124450"/>
              <a:gd name="connsiteY2676" fmla="*/ 8967607 h 9355125"/>
              <a:gd name="connsiteX2677" fmla="*/ 267908 w 5124450"/>
              <a:gd name="connsiteY2677" fmla="*/ 8964957 h 9355125"/>
              <a:gd name="connsiteX2678" fmla="*/ 266852 w 5124450"/>
              <a:gd name="connsiteY2678" fmla="*/ 8961776 h 9355125"/>
              <a:gd name="connsiteX2679" fmla="*/ 266324 w 5124450"/>
              <a:gd name="connsiteY2679" fmla="*/ 8959126 h 9355125"/>
              <a:gd name="connsiteX2680" fmla="*/ 265795 w 5124450"/>
              <a:gd name="connsiteY2680" fmla="*/ 8953294 h 9355125"/>
              <a:gd name="connsiteX2681" fmla="*/ 265795 w 5124450"/>
              <a:gd name="connsiteY2681" fmla="*/ 8948523 h 9355125"/>
              <a:gd name="connsiteX2682" fmla="*/ 265795 w 5124450"/>
              <a:gd name="connsiteY2682" fmla="*/ 8944813 h 9355125"/>
              <a:gd name="connsiteX2683" fmla="*/ 266324 w 5124450"/>
              <a:gd name="connsiteY2683" fmla="*/ 8941102 h 9355125"/>
              <a:gd name="connsiteX2684" fmla="*/ 266852 w 5124450"/>
              <a:gd name="connsiteY2684" fmla="*/ 8938451 h 9355125"/>
              <a:gd name="connsiteX2685" fmla="*/ 267908 w 5124450"/>
              <a:gd name="connsiteY2685" fmla="*/ 8936331 h 9355125"/>
              <a:gd name="connsiteX2686" fmla="*/ 268964 w 5124450"/>
              <a:gd name="connsiteY2686" fmla="*/ 8934210 h 9355125"/>
              <a:gd name="connsiteX2687" fmla="*/ 270021 w 5124450"/>
              <a:gd name="connsiteY2687" fmla="*/ 8932620 h 9355125"/>
              <a:gd name="connsiteX2688" fmla="*/ 274774 w 5124450"/>
              <a:gd name="connsiteY2688" fmla="*/ 8932620 h 9355125"/>
              <a:gd name="connsiteX2689" fmla="*/ 282696 w 5124450"/>
              <a:gd name="connsiteY2689" fmla="*/ 8932620 h 9355125"/>
              <a:gd name="connsiteX2690" fmla="*/ 284809 w 5124450"/>
              <a:gd name="connsiteY2690" fmla="*/ 8931560 h 9355125"/>
              <a:gd name="connsiteX2691" fmla="*/ 286394 w 5124450"/>
              <a:gd name="connsiteY2691" fmla="*/ 8931030 h 9355125"/>
              <a:gd name="connsiteX2692" fmla="*/ 288506 w 5124450"/>
              <a:gd name="connsiteY2692" fmla="*/ 8931030 h 9355125"/>
              <a:gd name="connsiteX2693" fmla="*/ 291147 w 5124450"/>
              <a:gd name="connsiteY2693" fmla="*/ 8931030 h 9355125"/>
              <a:gd name="connsiteX2694" fmla="*/ 295372 w 5124450"/>
              <a:gd name="connsiteY2694" fmla="*/ 8932090 h 9355125"/>
              <a:gd name="connsiteX2695" fmla="*/ 299069 w 5124450"/>
              <a:gd name="connsiteY2695" fmla="*/ 8932620 h 9355125"/>
              <a:gd name="connsiteX2696" fmla="*/ 296957 w 5124450"/>
              <a:gd name="connsiteY2696" fmla="*/ 8924668 h 9355125"/>
              <a:gd name="connsiteX2697" fmla="*/ 295372 w 5124450"/>
              <a:gd name="connsiteY2697" fmla="*/ 8920428 h 9355125"/>
              <a:gd name="connsiteX2698" fmla="*/ 293260 w 5124450"/>
              <a:gd name="connsiteY2698" fmla="*/ 8918837 h 9355125"/>
              <a:gd name="connsiteX2699" fmla="*/ 291147 w 5124450"/>
              <a:gd name="connsiteY2699" fmla="*/ 8917247 h 9355125"/>
              <a:gd name="connsiteX2700" fmla="*/ 289562 w 5124450"/>
              <a:gd name="connsiteY2700" fmla="*/ 8916717 h 9355125"/>
              <a:gd name="connsiteX2701" fmla="*/ 286922 w 5124450"/>
              <a:gd name="connsiteY2701" fmla="*/ 8916187 h 9355125"/>
              <a:gd name="connsiteX2702" fmla="*/ 282168 w 5124450"/>
              <a:gd name="connsiteY2702" fmla="*/ 8916187 h 9355125"/>
              <a:gd name="connsiteX2703" fmla="*/ 278471 w 5124450"/>
              <a:gd name="connsiteY2703" fmla="*/ 8915657 h 9355125"/>
              <a:gd name="connsiteX2704" fmla="*/ 275302 w 5124450"/>
              <a:gd name="connsiteY2704" fmla="*/ 8914066 h 9355125"/>
              <a:gd name="connsiteX2705" fmla="*/ 272133 w 5124450"/>
              <a:gd name="connsiteY2705" fmla="*/ 8913006 h 9355125"/>
              <a:gd name="connsiteX2706" fmla="*/ 268964 w 5124450"/>
              <a:gd name="connsiteY2706" fmla="*/ 8911946 h 9355125"/>
              <a:gd name="connsiteX2707" fmla="*/ 265795 w 5124450"/>
              <a:gd name="connsiteY2707" fmla="*/ 8911946 h 9355125"/>
              <a:gd name="connsiteX2708" fmla="*/ 262098 w 5124450"/>
              <a:gd name="connsiteY2708" fmla="*/ 8920428 h 9355125"/>
              <a:gd name="connsiteX2709" fmla="*/ 255232 w 5124450"/>
              <a:gd name="connsiteY2709" fmla="*/ 8926259 h 9355125"/>
              <a:gd name="connsiteX2710" fmla="*/ 249423 w 5124450"/>
              <a:gd name="connsiteY2710" fmla="*/ 8932620 h 9355125"/>
              <a:gd name="connsiteX2711" fmla="*/ 243085 w 5124450"/>
              <a:gd name="connsiteY2711" fmla="*/ 8930500 h 9355125"/>
              <a:gd name="connsiteX2712" fmla="*/ 237275 w 5124450"/>
              <a:gd name="connsiteY2712" fmla="*/ 8927849 h 9355125"/>
              <a:gd name="connsiteX2713" fmla="*/ 234634 w 5124450"/>
              <a:gd name="connsiteY2713" fmla="*/ 8925199 h 9355125"/>
              <a:gd name="connsiteX2714" fmla="*/ 233050 w 5124450"/>
              <a:gd name="connsiteY2714" fmla="*/ 8922018 h 9355125"/>
              <a:gd name="connsiteX2715" fmla="*/ 233050 w 5124450"/>
              <a:gd name="connsiteY2715" fmla="*/ 8919367 h 9355125"/>
              <a:gd name="connsiteX2716" fmla="*/ 232522 w 5124450"/>
              <a:gd name="connsiteY2716" fmla="*/ 8915657 h 9355125"/>
              <a:gd name="connsiteX2717" fmla="*/ 233050 w 5124450"/>
              <a:gd name="connsiteY2717" fmla="*/ 8911946 h 9355125"/>
              <a:gd name="connsiteX2718" fmla="*/ 233050 w 5124450"/>
              <a:gd name="connsiteY2718" fmla="*/ 8908235 h 9355125"/>
              <a:gd name="connsiteX2719" fmla="*/ 233578 w 5124450"/>
              <a:gd name="connsiteY2719" fmla="*/ 8905584 h 9355125"/>
              <a:gd name="connsiteX2720" fmla="*/ 234634 w 5124450"/>
              <a:gd name="connsiteY2720" fmla="*/ 8903464 h 9355125"/>
              <a:gd name="connsiteX2721" fmla="*/ 235691 w 5124450"/>
              <a:gd name="connsiteY2721" fmla="*/ 8901874 h 9355125"/>
              <a:gd name="connsiteX2722" fmla="*/ 237275 w 5124450"/>
              <a:gd name="connsiteY2722" fmla="*/ 8899753 h 9355125"/>
              <a:gd name="connsiteX2723" fmla="*/ 245726 w 5124450"/>
              <a:gd name="connsiteY2723" fmla="*/ 8893392 h 9355125"/>
              <a:gd name="connsiteX2724" fmla="*/ 253648 w 5124450"/>
              <a:gd name="connsiteY2724" fmla="*/ 8887561 h 9355125"/>
              <a:gd name="connsiteX2725" fmla="*/ 253648 w 5124450"/>
              <a:gd name="connsiteY2725" fmla="*/ 8879609 h 9355125"/>
              <a:gd name="connsiteX2726" fmla="*/ 253648 w 5124450"/>
              <a:gd name="connsiteY2726" fmla="*/ 8870597 h 9355125"/>
              <a:gd name="connsiteX2727" fmla="*/ 249423 w 5124450"/>
              <a:gd name="connsiteY2727" fmla="*/ 8863176 h 9355125"/>
              <a:gd name="connsiteX2728" fmla="*/ 248894 w 5124450"/>
              <a:gd name="connsiteY2728" fmla="*/ 8861055 h 9355125"/>
              <a:gd name="connsiteX2729" fmla="*/ 247838 w 5124450"/>
              <a:gd name="connsiteY2729" fmla="*/ 8860525 h 9355125"/>
              <a:gd name="connsiteX2730" fmla="*/ 246782 w 5124450"/>
              <a:gd name="connsiteY2730" fmla="*/ 8859465 h 9355125"/>
              <a:gd name="connsiteX2731" fmla="*/ 244669 w 5124450"/>
              <a:gd name="connsiteY2731" fmla="*/ 8859465 h 9355125"/>
              <a:gd name="connsiteX2732" fmla="*/ 240972 w 5124450"/>
              <a:gd name="connsiteY2732" fmla="*/ 8858935 h 9355125"/>
              <a:gd name="connsiteX2733" fmla="*/ 237275 w 5124450"/>
              <a:gd name="connsiteY2733" fmla="*/ 8858935 h 9355125"/>
              <a:gd name="connsiteX2734" fmla="*/ 235162 w 5124450"/>
              <a:gd name="connsiteY2734" fmla="*/ 8863706 h 9355125"/>
              <a:gd name="connsiteX2735" fmla="*/ 232522 w 5124450"/>
              <a:gd name="connsiteY2735" fmla="*/ 8870597 h 9355125"/>
              <a:gd name="connsiteX2736" fmla="*/ 233050 w 5124450"/>
              <a:gd name="connsiteY2736" fmla="*/ 8872187 h 9355125"/>
              <a:gd name="connsiteX2737" fmla="*/ 234634 w 5124450"/>
              <a:gd name="connsiteY2737" fmla="*/ 8875368 h 9355125"/>
              <a:gd name="connsiteX2738" fmla="*/ 235162 w 5124450"/>
              <a:gd name="connsiteY2738" fmla="*/ 8877489 h 9355125"/>
              <a:gd name="connsiteX2739" fmla="*/ 234634 w 5124450"/>
              <a:gd name="connsiteY2739" fmla="*/ 8879609 h 9355125"/>
              <a:gd name="connsiteX2740" fmla="*/ 233578 w 5124450"/>
              <a:gd name="connsiteY2740" fmla="*/ 8881729 h 9355125"/>
              <a:gd name="connsiteX2741" fmla="*/ 232522 w 5124450"/>
              <a:gd name="connsiteY2741" fmla="*/ 8882790 h 9355125"/>
              <a:gd name="connsiteX2742" fmla="*/ 232522 w 5124450"/>
              <a:gd name="connsiteY2742" fmla="*/ 8883850 h 9355125"/>
              <a:gd name="connsiteX2743" fmla="*/ 232522 w 5124450"/>
              <a:gd name="connsiteY2743" fmla="*/ 8885970 h 9355125"/>
              <a:gd name="connsiteX2744" fmla="*/ 230937 w 5124450"/>
              <a:gd name="connsiteY2744" fmla="*/ 8888621 h 9355125"/>
              <a:gd name="connsiteX2745" fmla="*/ 228296 w 5124450"/>
              <a:gd name="connsiteY2745" fmla="*/ 8891802 h 9355125"/>
              <a:gd name="connsiteX2746" fmla="*/ 220374 w 5124450"/>
              <a:gd name="connsiteY2746" fmla="*/ 8891802 h 9355125"/>
              <a:gd name="connsiteX2747" fmla="*/ 217205 w 5124450"/>
              <a:gd name="connsiteY2747" fmla="*/ 8892332 h 9355125"/>
              <a:gd name="connsiteX2748" fmla="*/ 214564 w 5124450"/>
              <a:gd name="connsiteY2748" fmla="*/ 8893392 h 9355125"/>
              <a:gd name="connsiteX2749" fmla="*/ 212980 w 5124450"/>
              <a:gd name="connsiteY2749" fmla="*/ 8894452 h 9355125"/>
              <a:gd name="connsiteX2750" fmla="*/ 212452 w 5124450"/>
              <a:gd name="connsiteY2750" fmla="*/ 8894982 h 9355125"/>
              <a:gd name="connsiteX2751" fmla="*/ 210867 w 5124450"/>
              <a:gd name="connsiteY2751" fmla="*/ 8897103 h 9355125"/>
              <a:gd name="connsiteX2752" fmla="*/ 210339 w 5124450"/>
              <a:gd name="connsiteY2752" fmla="*/ 8899223 h 9355125"/>
              <a:gd name="connsiteX2753" fmla="*/ 210339 w 5124450"/>
              <a:gd name="connsiteY2753" fmla="*/ 8901874 h 9355125"/>
              <a:gd name="connsiteX2754" fmla="*/ 210339 w 5124450"/>
              <a:gd name="connsiteY2754" fmla="*/ 8903994 h 9355125"/>
              <a:gd name="connsiteX2755" fmla="*/ 211396 w 5124450"/>
              <a:gd name="connsiteY2755" fmla="*/ 8908235 h 9355125"/>
              <a:gd name="connsiteX2756" fmla="*/ 212452 w 5124450"/>
              <a:gd name="connsiteY2756" fmla="*/ 8911946 h 9355125"/>
              <a:gd name="connsiteX2757" fmla="*/ 212452 w 5124450"/>
              <a:gd name="connsiteY2757" fmla="*/ 8913536 h 9355125"/>
              <a:gd name="connsiteX2758" fmla="*/ 211396 w 5124450"/>
              <a:gd name="connsiteY2758" fmla="*/ 8916717 h 9355125"/>
              <a:gd name="connsiteX2759" fmla="*/ 210867 w 5124450"/>
              <a:gd name="connsiteY2759" fmla="*/ 8918837 h 9355125"/>
              <a:gd name="connsiteX2760" fmla="*/ 210339 w 5124450"/>
              <a:gd name="connsiteY2760" fmla="*/ 8920428 h 9355125"/>
              <a:gd name="connsiteX2761" fmla="*/ 209283 w 5124450"/>
              <a:gd name="connsiteY2761" fmla="*/ 8922548 h 9355125"/>
              <a:gd name="connsiteX2762" fmla="*/ 208227 w 5124450"/>
              <a:gd name="connsiteY2762" fmla="*/ 8924668 h 9355125"/>
              <a:gd name="connsiteX2763" fmla="*/ 205058 w 5124450"/>
              <a:gd name="connsiteY2763" fmla="*/ 8926789 h 9355125"/>
              <a:gd name="connsiteX2764" fmla="*/ 199776 w 5124450"/>
              <a:gd name="connsiteY2764" fmla="*/ 8932620 h 9355125"/>
              <a:gd name="connsiteX2765" fmla="*/ 191854 w 5124450"/>
              <a:gd name="connsiteY2765" fmla="*/ 8932620 h 9355125"/>
              <a:gd name="connsiteX2766" fmla="*/ 182875 w 5124450"/>
              <a:gd name="connsiteY2766" fmla="*/ 8932620 h 9355125"/>
              <a:gd name="connsiteX2767" fmla="*/ 182347 w 5124450"/>
              <a:gd name="connsiteY2767" fmla="*/ 8936331 h 9355125"/>
              <a:gd name="connsiteX2768" fmla="*/ 181819 w 5124450"/>
              <a:gd name="connsiteY2768" fmla="*/ 8941102 h 9355125"/>
              <a:gd name="connsiteX2769" fmla="*/ 181291 w 5124450"/>
              <a:gd name="connsiteY2769" fmla="*/ 8943222 h 9355125"/>
              <a:gd name="connsiteX2770" fmla="*/ 181291 w 5124450"/>
              <a:gd name="connsiteY2770" fmla="*/ 8944813 h 9355125"/>
              <a:gd name="connsiteX2771" fmla="*/ 181819 w 5124450"/>
              <a:gd name="connsiteY2771" fmla="*/ 8947463 h 9355125"/>
              <a:gd name="connsiteX2772" fmla="*/ 182875 w 5124450"/>
              <a:gd name="connsiteY2772" fmla="*/ 8948523 h 9355125"/>
              <a:gd name="connsiteX2773" fmla="*/ 183931 w 5124450"/>
              <a:gd name="connsiteY2773" fmla="*/ 8952764 h 9355125"/>
              <a:gd name="connsiteX2774" fmla="*/ 186044 w 5124450"/>
              <a:gd name="connsiteY2774" fmla="*/ 8957535 h 9355125"/>
              <a:gd name="connsiteX2775" fmla="*/ 188157 w 5124450"/>
              <a:gd name="connsiteY2775" fmla="*/ 8961246 h 9355125"/>
              <a:gd name="connsiteX2776" fmla="*/ 191854 w 5124450"/>
              <a:gd name="connsiteY2776" fmla="*/ 8965487 h 9355125"/>
              <a:gd name="connsiteX2777" fmla="*/ 193966 w 5124450"/>
              <a:gd name="connsiteY2777" fmla="*/ 8965487 h 9355125"/>
              <a:gd name="connsiteX2778" fmla="*/ 199776 w 5124450"/>
              <a:gd name="connsiteY2778" fmla="*/ 8965487 h 9355125"/>
              <a:gd name="connsiteX2779" fmla="*/ 199776 w 5124450"/>
              <a:gd name="connsiteY2779" fmla="*/ 8966547 h 9355125"/>
              <a:gd name="connsiteX2780" fmla="*/ 200304 w 5124450"/>
              <a:gd name="connsiteY2780" fmla="*/ 8969728 h 9355125"/>
              <a:gd name="connsiteX2781" fmla="*/ 200304 w 5124450"/>
              <a:gd name="connsiteY2781" fmla="*/ 8971848 h 9355125"/>
              <a:gd name="connsiteX2782" fmla="*/ 201889 w 5124450"/>
              <a:gd name="connsiteY2782" fmla="*/ 8973439 h 9355125"/>
              <a:gd name="connsiteX2783" fmla="*/ 202417 w 5124450"/>
              <a:gd name="connsiteY2783" fmla="*/ 8976089 h 9355125"/>
              <a:gd name="connsiteX2784" fmla="*/ 204001 w 5124450"/>
              <a:gd name="connsiteY2784" fmla="*/ 8977680 h 9355125"/>
              <a:gd name="connsiteX2785" fmla="*/ 212452 w 5124450"/>
              <a:gd name="connsiteY2785" fmla="*/ 8981390 h 9355125"/>
              <a:gd name="connsiteX2786" fmla="*/ 219846 w 5124450"/>
              <a:gd name="connsiteY2786" fmla="*/ 8981390 h 9355125"/>
              <a:gd name="connsiteX2787" fmla="*/ 224599 w 5124450"/>
              <a:gd name="connsiteY2787" fmla="*/ 8981390 h 9355125"/>
              <a:gd name="connsiteX2788" fmla="*/ 226184 w 5124450"/>
              <a:gd name="connsiteY2788" fmla="*/ 8981920 h 9355125"/>
              <a:gd name="connsiteX2789" fmla="*/ 227240 w 5124450"/>
              <a:gd name="connsiteY2789" fmla="*/ 8982450 h 9355125"/>
              <a:gd name="connsiteX2790" fmla="*/ 229353 w 5124450"/>
              <a:gd name="connsiteY2790" fmla="*/ 8982981 h 9355125"/>
              <a:gd name="connsiteX2791" fmla="*/ 230409 w 5124450"/>
              <a:gd name="connsiteY2791" fmla="*/ 8984041 h 9355125"/>
              <a:gd name="connsiteX2792" fmla="*/ 231465 w 5124450"/>
              <a:gd name="connsiteY2792" fmla="*/ 8985631 h 9355125"/>
              <a:gd name="connsiteX2793" fmla="*/ 231994 w 5124450"/>
              <a:gd name="connsiteY2793" fmla="*/ 8986691 h 9355125"/>
              <a:gd name="connsiteX2794" fmla="*/ 232522 w 5124450"/>
              <a:gd name="connsiteY2794" fmla="*/ 8988282 h 9355125"/>
              <a:gd name="connsiteX2795" fmla="*/ 232522 w 5124450"/>
              <a:gd name="connsiteY2795" fmla="*/ 8989872 h 9355125"/>
              <a:gd name="connsiteX2796" fmla="*/ 232522 w 5124450"/>
              <a:gd name="connsiteY2796" fmla="*/ 8995703 h 9355125"/>
              <a:gd name="connsiteX2797" fmla="*/ 232522 w 5124450"/>
              <a:gd name="connsiteY2797" fmla="*/ 9002595 h 9355125"/>
              <a:gd name="connsiteX2798" fmla="*/ 231465 w 5124450"/>
              <a:gd name="connsiteY2798" fmla="*/ 9005245 h 9355125"/>
              <a:gd name="connsiteX2799" fmla="*/ 229353 w 5124450"/>
              <a:gd name="connsiteY2799" fmla="*/ 9008426 h 9355125"/>
              <a:gd name="connsiteX2800" fmla="*/ 227768 w 5124450"/>
              <a:gd name="connsiteY2800" fmla="*/ 9010016 h 9355125"/>
              <a:gd name="connsiteX2801" fmla="*/ 227240 w 5124450"/>
              <a:gd name="connsiteY2801" fmla="*/ 9011076 h 9355125"/>
              <a:gd name="connsiteX2802" fmla="*/ 227768 w 5124450"/>
              <a:gd name="connsiteY2802" fmla="*/ 9013197 h 9355125"/>
              <a:gd name="connsiteX2803" fmla="*/ 228296 w 5124450"/>
              <a:gd name="connsiteY2803" fmla="*/ 9014257 h 9355125"/>
              <a:gd name="connsiteX2804" fmla="*/ 230937 w 5124450"/>
              <a:gd name="connsiteY2804" fmla="*/ 9019028 h 9355125"/>
              <a:gd name="connsiteX2805" fmla="*/ 232522 w 5124450"/>
              <a:gd name="connsiteY2805" fmla="*/ 9022739 h 9355125"/>
              <a:gd name="connsiteX2806" fmla="*/ 238331 w 5124450"/>
              <a:gd name="connsiteY2806" fmla="*/ 9028040 h 9355125"/>
              <a:gd name="connsiteX2807" fmla="*/ 241500 w 5124450"/>
              <a:gd name="connsiteY2807" fmla="*/ 9031221 h 9355125"/>
              <a:gd name="connsiteX2808" fmla="*/ 238860 w 5124450"/>
              <a:gd name="connsiteY2808" fmla="*/ 9039172 h 9355125"/>
              <a:gd name="connsiteX2809" fmla="*/ 237275 w 5124450"/>
              <a:gd name="connsiteY2809" fmla="*/ 9047654 h 9355125"/>
              <a:gd name="connsiteX2810" fmla="*/ 233578 w 5124450"/>
              <a:gd name="connsiteY2810" fmla="*/ 9050305 h 9355125"/>
              <a:gd name="connsiteX2811" fmla="*/ 230937 w 5124450"/>
              <a:gd name="connsiteY2811" fmla="*/ 9052955 h 9355125"/>
              <a:gd name="connsiteX2812" fmla="*/ 227768 w 5124450"/>
              <a:gd name="connsiteY2812" fmla="*/ 9054546 h 9355125"/>
              <a:gd name="connsiteX2813" fmla="*/ 224599 w 5124450"/>
              <a:gd name="connsiteY2813" fmla="*/ 9055606 h 9355125"/>
              <a:gd name="connsiteX2814" fmla="*/ 220374 w 5124450"/>
              <a:gd name="connsiteY2814" fmla="*/ 9055606 h 9355125"/>
              <a:gd name="connsiteX2815" fmla="*/ 214564 w 5124450"/>
              <a:gd name="connsiteY2815" fmla="*/ 9055076 h 9355125"/>
              <a:gd name="connsiteX2816" fmla="*/ 210867 w 5124450"/>
              <a:gd name="connsiteY2816" fmla="*/ 9054546 h 9355125"/>
              <a:gd name="connsiteX2817" fmla="*/ 208227 w 5124450"/>
              <a:gd name="connsiteY2817" fmla="*/ 9054015 h 9355125"/>
              <a:gd name="connsiteX2818" fmla="*/ 205586 w 5124450"/>
              <a:gd name="connsiteY2818" fmla="*/ 9052955 h 9355125"/>
              <a:gd name="connsiteX2819" fmla="*/ 204001 w 5124450"/>
              <a:gd name="connsiteY2819" fmla="*/ 9050835 h 9355125"/>
              <a:gd name="connsiteX2820" fmla="*/ 198192 w 5124450"/>
              <a:gd name="connsiteY2820" fmla="*/ 9050835 h 9355125"/>
              <a:gd name="connsiteX2821" fmla="*/ 196079 w 5124450"/>
              <a:gd name="connsiteY2821" fmla="*/ 9050835 h 9355125"/>
              <a:gd name="connsiteX2822" fmla="*/ 191854 w 5124450"/>
              <a:gd name="connsiteY2822" fmla="*/ 9054546 h 9355125"/>
              <a:gd name="connsiteX2823" fmla="*/ 187100 w 5124450"/>
              <a:gd name="connsiteY2823" fmla="*/ 9056666 h 9355125"/>
              <a:gd name="connsiteX2824" fmla="*/ 182875 w 5124450"/>
              <a:gd name="connsiteY2824" fmla="*/ 9058786 h 9355125"/>
              <a:gd name="connsiteX2825" fmla="*/ 178650 w 5124450"/>
              <a:gd name="connsiteY2825" fmla="*/ 9059317 h 9355125"/>
              <a:gd name="connsiteX2826" fmla="*/ 177065 w 5124450"/>
              <a:gd name="connsiteY2826" fmla="*/ 9060377 h 9355125"/>
              <a:gd name="connsiteX2827" fmla="*/ 174953 w 5124450"/>
              <a:gd name="connsiteY2827" fmla="*/ 9060907 h 9355125"/>
              <a:gd name="connsiteX2828" fmla="*/ 171784 w 5124450"/>
              <a:gd name="connsiteY2828" fmla="*/ 9061437 h 9355125"/>
              <a:gd name="connsiteX2829" fmla="*/ 169143 w 5124450"/>
              <a:gd name="connsiteY2829" fmla="*/ 9060907 h 9355125"/>
              <a:gd name="connsiteX2830" fmla="*/ 162277 w 5124450"/>
              <a:gd name="connsiteY2830" fmla="*/ 9059847 h 9355125"/>
              <a:gd name="connsiteX2831" fmla="*/ 158580 w 5124450"/>
              <a:gd name="connsiteY2831" fmla="*/ 9059317 h 9355125"/>
              <a:gd name="connsiteX2832" fmla="*/ 154355 w 5124450"/>
              <a:gd name="connsiteY2832" fmla="*/ 9056136 h 9355125"/>
              <a:gd name="connsiteX2833" fmla="*/ 150130 w 5124450"/>
              <a:gd name="connsiteY2833" fmla="*/ 9054015 h 9355125"/>
              <a:gd name="connsiteX2834" fmla="*/ 145376 w 5124450"/>
              <a:gd name="connsiteY2834" fmla="*/ 9052425 h 9355125"/>
              <a:gd name="connsiteX2835" fmla="*/ 141679 w 5124450"/>
              <a:gd name="connsiteY2835" fmla="*/ 9050835 h 9355125"/>
              <a:gd name="connsiteX2836" fmla="*/ 139038 w 5124450"/>
              <a:gd name="connsiteY2836" fmla="*/ 9048714 h 9355125"/>
              <a:gd name="connsiteX2837" fmla="*/ 137454 w 5124450"/>
              <a:gd name="connsiteY2837" fmla="*/ 9045534 h 9355125"/>
              <a:gd name="connsiteX2838" fmla="*/ 136926 w 5124450"/>
              <a:gd name="connsiteY2838" fmla="*/ 9044473 h 9355125"/>
              <a:gd name="connsiteX2839" fmla="*/ 135869 w 5124450"/>
              <a:gd name="connsiteY2839" fmla="*/ 9043943 h 9355125"/>
              <a:gd name="connsiteX2840" fmla="*/ 135341 w 5124450"/>
              <a:gd name="connsiteY2840" fmla="*/ 9043413 h 9355125"/>
              <a:gd name="connsiteX2841" fmla="*/ 133229 w 5124450"/>
              <a:gd name="connsiteY2841" fmla="*/ 9043413 h 9355125"/>
              <a:gd name="connsiteX2842" fmla="*/ 125306 w 5124450"/>
              <a:gd name="connsiteY2842" fmla="*/ 9045004 h 9355125"/>
              <a:gd name="connsiteX2843" fmla="*/ 116856 w 5124450"/>
              <a:gd name="connsiteY2843" fmla="*/ 9047654 h 9355125"/>
              <a:gd name="connsiteX2844" fmla="*/ 108933 w 5124450"/>
              <a:gd name="connsiteY2844" fmla="*/ 9050835 h 9355125"/>
              <a:gd name="connsiteX2845" fmla="*/ 106821 w 5124450"/>
              <a:gd name="connsiteY2845" fmla="*/ 9050835 h 9355125"/>
              <a:gd name="connsiteX2846" fmla="*/ 105236 w 5124450"/>
              <a:gd name="connsiteY2846" fmla="*/ 9049244 h 9355125"/>
              <a:gd name="connsiteX2847" fmla="*/ 104180 w 5124450"/>
              <a:gd name="connsiteY2847" fmla="*/ 9047654 h 9355125"/>
              <a:gd name="connsiteX2848" fmla="*/ 102596 w 5124450"/>
              <a:gd name="connsiteY2848" fmla="*/ 9044473 h 9355125"/>
              <a:gd name="connsiteX2849" fmla="*/ 99427 w 5124450"/>
              <a:gd name="connsiteY2849" fmla="*/ 9039172 h 9355125"/>
              <a:gd name="connsiteX2850" fmla="*/ 95730 w 5124450"/>
              <a:gd name="connsiteY2850" fmla="*/ 9034931 h 9355125"/>
              <a:gd name="connsiteX2851" fmla="*/ 95730 w 5124450"/>
              <a:gd name="connsiteY2851" fmla="*/ 9028040 h 9355125"/>
              <a:gd name="connsiteX2852" fmla="*/ 95730 w 5124450"/>
              <a:gd name="connsiteY2852" fmla="*/ 9020618 h 9355125"/>
              <a:gd name="connsiteX2853" fmla="*/ 95730 w 5124450"/>
              <a:gd name="connsiteY2853" fmla="*/ 9013197 h 9355125"/>
              <a:gd name="connsiteX2854" fmla="*/ 95730 w 5124450"/>
              <a:gd name="connsiteY2854" fmla="*/ 9005775 h 9355125"/>
              <a:gd name="connsiteX2855" fmla="*/ 94673 w 5124450"/>
              <a:gd name="connsiteY2855" fmla="*/ 9003125 h 9355125"/>
              <a:gd name="connsiteX2856" fmla="*/ 93617 w 5124450"/>
              <a:gd name="connsiteY2856" fmla="*/ 8999414 h 9355125"/>
              <a:gd name="connsiteX2857" fmla="*/ 93089 w 5124450"/>
              <a:gd name="connsiteY2857" fmla="*/ 8995703 h 9355125"/>
              <a:gd name="connsiteX2858" fmla="*/ 92561 w 5124450"/>
              <a:gd name="connsiteY2858" fmla="*/ 8991992 h 9355125"/>
              <a:gd name="connsiteX2859" fmla="*/ 92033 w 5124450"/>
              <a:gd name="connsiteY2859" fmla="*/ 8984041 h 9355125"/>
              <a:gd name="connsiteX2860" fmla="*/ 92033 w 5124450"/>
              <a:gd name="connsiteY2860" fmla="*/ 8977680 h 9355125"/>
              <a:gd name="connsiteX2861" fmla="*/ 89392 w 5124450"/>
              <a:gd name="connsiteY2861" fmla="*/ 8970258 h 9355125"/>
              <a:gd name="connsiteX2862" fmla="*/ 87807 w 5124450"/>
              <a:gd name="connsiteY2862" fmla="*/ 8961246 h 9355125"/>
              <a:gd name="connsiteX2863" fmla="*/ 86223 w 5124450"/>
              <a:gd name="connsiteY2863" fmla="*/ 8952234 h 9355125"/>
              <a:gd name="connsiteX2864" fmla="*/ 83582 w 5124450"/>
              <a:gd name="connsiteY2864" fmla="*/ 8944813 h 9355125"/>
              <a:gd name="connsiteX2865" fmla="*/ 83054 w 5124450"/>
              <a:gd name="connsiteY2865" fmla="*/ 8941102 h 9355125"/>
              <a:gd name="connsiteX2866" fmla="*/ 81469 w 5124450"/>
              <a:gd name="connsiteY2866" fmla="*/ 8936861 h 9355125"/>
              <a:gd name="connsiteX2867" fmla="*/ 78300 w 5124450"/>
              <a:gd name="connsiteY2867" fmla="*/ 8932090 h 9355125"/>
              <a:gd name="connsiteX2868" fmla="*/ 75660 w 5124450"/>
              <a:gd name="connsiteY2868" fmla="*/ 8927849 h 9355125"/>
              <a:gd name="connsiteX2869" fmla="*/ 73019 w 5124450"/>
              <a:gd name="connsiteY2869" fmla="*/ 8920428 h 9355125"/>
              <a:gd name="connsiteX2870" fmla="*/ 71434 w 5124450"/>
              <a:gd name="connsiteY2870" fmla="*/ 8911946 h 9355125"/>
              <a:gd name="connsiteX2871" fmla="*/ 70906 w 5124450"/>
              <a:gd name="connsiteY2871" fmla="*/ 8907705 h 9355125"/>
              <a:gd name="connsiteX2872" fmla="*/ 69850 w 5124450"/>
              <a:gd name="connsiteY2872" fmla="*/ 8901874 h 9355125"/>
              <a:gd name="connsiteX2873" fmla="*/ 69850 w 5124450"/>
              <a:gd name="connsiteY2873" fmla="*/ 8898693 h 9355125"/>
              <a:gd name="connsiteX2874" fmla="*/ 69850 w 5124450"/>
              <a:gd name="connsiteY2874" fmla="*/ 8896042 h 9355125"/>
              <a:gd name="connsiteX2875" fmla="*/ 70378 w 5124450"/>
              <a:gd name="connsiteY2875" fmla="*/ 8893392 h 9355125"/>
              <a:gd name="connsiteX2876" fmla="*/ 71434 w 5124450"/>
              <a:gd name="connsiteY2876" fmla="*/ 8891802 h 9355125"/>
              <a:gd name="connsiteX2877" fmla="*/ 74075 w 5124450"/>
              <a:gd name="connsiteY2877" fmla="*/ 8892332 h 9355125"/>
              <a:gd name="connsiteX2878" fmla="*/ 77244 w 5124450"/>
              <a:gd name="connsiteY2878" fmla="*/ 8893392 h 9355125"/>
              <a:gd name="connsiteX2879" fmla="*/ 78829 w 5124450"/>
              <a:gd name="connsiteY2879" fmla="*/ 8894452 h 9355125"/>
              <a:gd name="connsiteX2880" fmla="*/ 79357 w 5124450"/>
              <a:gd name="connsiteY2880" fmla="*/ 8894982 h 9355125"/>
              <a:gd name="connsiteX2881" fmla="*/ 86223 w 5124450"/>
              <a:gd name="connsiteY2881" fmla="*/ 8892332 h 9355125"/>
              <a:gd name="connsiteX2882" fmla="*/ 91504 w 5124450"/>
              <a:gd name="connsiteY2882" fmla="*/ 8889151 h 9355125"/>
              <a:gd name="connsiteX2883" fmla="*/ 96786 w 5124450"/>
              <a:gd name="connsiteY2883" fmla="*/ 8886500 h 9355125"/>
              <a:gd name="connsiteX2884" fmla="*/ 100483 w 5124450"/>
              <a:gd name="connsiteY2884" fmla="*/ 8882790 h 9355125"/>
              <a:gd name="connsiteX2885" fmla="*/ 101539 w 5124450"/>
              <a:gd name="connsiteY2885" fmla="*/ 8881199 h 9355125"/>
              <a:gd name="connsiteX2886" fmla="*/ 103124 w 5124450"/>
              <a:gd name="connsiteY2886" fmla="*/ 8878549 h 9355125"/>
              <a:gd name="connsiteX2887" fmla="*/ 103652 w 5124450"/>
              <a:gd name="connsiteY2887" fmla="*/ 8875898 h 9355125"/>
              <a:gd name="connsiteX2888" fmla="*/ 104708 w 5124450"/>
              <a:gd name="connsiteY2888" fmla="*/ 8872718 h 9355125"/>
              <a:gd name="connsiteX2889" fmla="*/ 105236 w 5124450"/>
              <a:gd name="connsiteY2889" fmla="*/ 8870067 h 9355125"/>
              <a:gd name="connsiteX2890" fmla="*/ 105765 w 5124450"/>
              <a:gd name="connsiteY2890" fmla="*/ 8866886 h 9355125"/>
              <a:gd name="connsiteX2891" fmla="*/ 106821 w 5124450"/>
              <a:gd name="connsiteY2891" fmla="*/ 8864766 h 9355125"/>
              <a:gd name="connsiteX2892" fmla="*/ 108933 w 5124450"/>
              <a:gd name="connsiteY2892" fmla="*/ 8863176 h 9355125"/>
              <a:gd name="connsiteX2893" fmla="*/ 116856 w 5124450"/>
              <a:gd name="connsiteY2893" fmla="*/ 8860525 h 9355125"/>
              <a:gd name="connsiteX2894" fmla="*/ 125306 w 5124450"/>
              <a:gd name="connsiteY2894" fmla="*/ 8858935 h 9355125"/>
              <a:gd name="connsiteX2895" fmla="*/ 126363 w 5124450"/>
              <a:gd name="connsiteY2895" fmla="*/ 8858935 h 9355125"/>
              <a:gd name="connsiteX2896" fmla="*/ 127419 w 5124450"/>
              <a:gd name="connsiteY2896" fmla="*/ 8859465 h 9355125"/>
              <a:gd name="connsiteX2897" fmla="*/ 128475 w 5124450"/>
              <a:gd name="connsiteY2897" fmla="*/ 8859995 h 9355125"/>
              <a:gd name="connsiteX2898" fmla="*/ 129003 w 5124450"/>
              <a:gd name="connsiteY2898" fmla="*/ 8861055 h 9355125"/>
              <a:gd name="connsiteX2899" fmla="*/ 131116 w 5124450"/>
              <a:gd name="connsiteY2899" fmla="*/ 8864236 h 9355125"/>
              <a:gd name="connsiteX2900" fmla="*/ 133229 w 5124450"/>
              <a:gd name="connsiteY2900" fmla="*/ 8866886 h 9355125"/>
              <a:gd name="connsiteX2901" fmla="*/ 132700 w 5124450"/>
              <a:gd name="connsiteY2901" fmla="*/ 8870597 h 9355125"/>
              <a:gd name="connsiteX2902" fmla="*/ 131116 w 5124450"/>
              <a:gd name="connsiteY2902" fmla="*/ 8875368 h 9355125"/>
              <a:gd name="connsiteX2903" fmla="*/ 127947 w 5124450"/>
              <a:gd name="connsiteY2903" fmla="*/ 8879609 h 9355125"/>
              <a:gd name="connsiteX2904" fmla="*/ 125306 w 5124450"/>
              <a:gd name="connsiteY2904" fmla="*/ 8882790 h 9355125"/>
              <a:gd name="connsiteX2905" fmla="*/ 122665 w 5124450"/>
              <a:gd name="connsiteY2905" fmla="*/ 8887561 h 9355125"/>
              <a:gd name="connsiteX2906" fmla="*/ 116856 w 5124450"/>
              <a:gd name="connsiteY2906" fmla="*/ 8894982 h 9355125"/>
              <a:gd name="connsiteX2907" fmla="*/ 112631 w 5124450"/>
              <a:gd name="connsiteY2907" fmla="*/ 8901874 h 9355125"/>
              <a:gd name="connsiteX2908" fmla="*/ 108933 w 5124450"/>
              <a:gd name="connsiteY2908" fmla="*/ 8908235 h 9355125"/>
              <a:gd name="connsiteX2909" fmla="*/ 109462 w 5124450"/>
              <a:gd name="connsiteY2909" fmla="*/ 8910886 h 9355125"/>
              <a:gd name="connsiteX2910" fmla="*/ 111046 w 5124450"/>
              <a:gd name="connsiteY2910" fmla="*/ 8914066 h 9355125"/>
              <a:gd name="connsiteX2911" fmla="*/ 114215 w 5124450"/>
              <a:gd name="connsiteY2911" fmla="*/ 8916717 h 9355125"/>
              <a:gd name="connsiteX2912" fmla="*/ 116856 w 5124450"/>
              <a:gd name="connsiteY2912" fmla="*/ 8920428 h 9355125"/>
              <a:gd name="connsiteX2913" fmla="*/ 116856 w 5124450"/>
              <a:gd name="connsiteY2913" fmla="*/ 8926259 h 9355125"/>
              <a:gd name="connsiteX2914" fmla="*/ 116856 w 5124450"/>
              <a:gd name="connsiteY2914" fmla="*/ 8932620 h 9355125"/>
              <a:gd name="connsiteX2915" fmla="*/ 118968 w 5124450"/>
              <a:gd name="connsiteY2915" fmla="*/ 8941102 h 9355125"/>
              <a:gd name="connsiteX2916" fmla="*/ 121081 w 5124450"/>
              <a:gd name="connsiteY2916" fmla="*/ 8948523 h 9355125"/>
              <a:gd name="connsiteX2917" fmla="*/ 129003 w 5124450"/>
              <a:gd name="connsiteY2917" fmla="*/ 8948523 h 9355125"/>
              <a:gd name="connsiteX2918" fmla="*/ 137454 w 5124450"/>
              <a:gd name="connsiteY2918" fmla="*/ 8948523 h 9355125"/>
              <a:gd name="connsiteX2919" fmla="*/ 141679 w 5124450"/>
              <a:gd name="connsiteY2919" fmla="*/ 8941102 h 9355125"/>
              <a:gd name="connsiteX2920" fmla="*/ 146432 w 5124450"/>
              <a:gd name="connsiteY2920" fmla="*/ 8932620 h 9355125"/>
              <a:gd name="connsiteX2921" fmla="*/ 152242 w 5124450"/>
              <a:gd name="connsiteY2921" fmla="*/ 8926259 h 9355125"/>
              <a:gd name="connsiteX2922" fmla="*/ 158580 w 5124450"/>
              <a:gd name="connsiteY2922" fmla="*/ 8920428 h 9355125"/>
              <a:gd name="connsiteX2923" fmla="*/ 159108 w 5124450"/>
              <a:gd name="connsiteY2923" fmla="*/ 8915657 h 9355125"/>
              <a:gd name="connsiteX2924" fmla="*/ 160164 w 5124450"/>
              <a:gd name="connsiteY2924" fmla="*/ 8909825 h 9355125"/>
              <a:gd name="connsiteX2925" fmla="*/ 161749 w 5124450"/>
              <a:gd name="connsiteY2925" fmla="*/ 8903994 h 9355125"/>
              <a:gd name="connsiteX2926" fmla="*/ 162277 w 5124450"/>
              <a:gd name="connsiteY2926" fmla="*/ 8899753 h 9355125"/>
              <a:gd name="connsiteX2927" fmla="*/ 169143 w 5124450"/>
              <a:gd name="connsiteY2927" fmla="*/ 8891802 h 9355125"/>
              <a:gd name="connsiteX2928" fmla="*/ 174953 w 5124450"/>
              <a:gd name="connsiteY2928" fmla="*/ 8882790 h 9355125"/>
              <a:gd name="connsiteX2929" fmla="*/ 179706 w 5124450"/>
              <a:gd name="connsiteY2929" fmla="*/ 8882790 h 9355125"/>
              <a:gd name="connsiteX2930" fmla="*/ 185516 w 5124450"/>
              <a:gd name="connsiteY2930" fmla="*/ 8882790 h 9355125"/>
              <a:gd name="connsiteX2931" fmla="*/ 188157 w 5124450"/>
              <a:gd name="connsiteY2931" fmla="*/ 8882260 h 9355125"/>
              <a:gd name="connsiteX2932" fmla="*/ 191326 w 5124450"/>
              <a:gd name="connsiteY2932" fmla="*/ 8881729 h 9355125"/>
              <a:gd name="connsiteX2933" fmla="*/ 193438 w 5124450"/>
              <a:gd name="connsiteY2933" fmla="*/ 8880669 h 9355125"/>
              <a:gd name="connsiteX2934" fmla="*/ 196079 w 5124450"/>
              <a:gd name="connsiteY2934" fmla="*/ 8879609 h 9355125"/>
              <a:gd name="connsiteX2935" fmla="*/ 197663 w 5124450"/>
              <a:gd name="connsiteY2935" fmla="*/ 8871127 h 9355125"/>
              <a:gd name="connsiteX2936" fmla="*/ 199776 w 5124450"/>
              <a:gd name="connsiteY2936" fmla="*/ 8863176 h 9355125"/>
              <a:gd name="connsiteX2937" fmla="*/ 196079 w 5124450"/>
              <a:gd name="connsiteY2937" fmla="*/ 8854694 h 9355125"/>
              <a:gd name="connsiteX2938" fmla="*/ 191854 w 5124450"/>
              <a:gd name="connsiteY2938" fmla="*/ 8846742 h 9355125"/>
              <a:gd name="connsiteX2939" fmla="*/ 187100 w 5124450"/>
              <a:gd name="connsiteY2939" fmla="*/ 8838260 h 9355125"/>
              <a:gd name="connsiteX2940" fmla="*/ 182875 w 5124450"/>
              <a:gd name="connsiteY2940" fmla="*/ 8830309 h 9355125"/>
              <a:gd name="connsiteX2941" fmla="*/ 174953 w 5124450"/>
              <a:gd name="connsiteY2941" fmla="*/ 8837730 h 9355125"/>
              <a:gd name="connsiteX2942" fmla="*/ 170728 w 5124450"/>
              <a:gd name="connsiteY2942" fmla="*/ 8838260 h 9355125"/>
              <a:gd name="connsiteX2943" fmla="*/ 164918 w 5124450"/>
              <a:gd name="connsiteY2943" fmla="*/ 8839321 h 9355125"/>
              <a:gd name="connsiteX2944" fmla="*/ 162277 w 5124450"/>
              <a:gd name="connsiteY2944" fmla="*/ 8840381 h 9355125"/>
              <a:gd name="connsiteX2945" fmla="*/ 160164 w 5124450"/>
              <a:gd name="connsiteY2945" fmla="*/ 8839321 h 9355125"/>
              <a:gd name="connsiteX2946" fmla="*/ 159108 w 5124450"/>
              <a:gd name="connsiteY2946" fmla="*/ 8838790 h 9355125"/>
              <a:gd name="connsiteX2947" fmla="*/ 158580 w 5124450"/>
              <a:gd name="connsiteY2947" fmla="*/ 8837730 h 9355125"/>
              <a:gd name="connsiteX2948" fmla="*/ 156467 w 5124450"/>
              <a:gd name="connsiteY2948" fmla="*/ 8836670 h 9355125"/>
              <a:gd name="connsiteX2949" fmla="*/ 155939 w 5124450"/>
              <a:gd name="connsiteY2949" fmla="*/ 8834550 h 9355125"/>
              <a:gd name="connsiteX2950" fmla="*/ 154883 w 5124450"/>
              <a:gd name="connsiteY2950" fmla="*/ 8832429 h 9355125"/>
              <a:gd name="connsiteX2951" fmla="*/ 154883 w 5124450"/>
              <a:gd name="connsiteY2951" fmla="*/ 8830839 h 9355125"/>
              <a:gd name="connsiteX2952" fmla="*/ 154355 w 5124450"/>
              <a:gd name="connsiteY2952" fmla="*/ 8827128 h 9355125"/>
              <a:gd name="connsiteX2953" fmla="*/ 154355 w 5124450"/>
              <a:gd name="connsiteY2953" fmla="*/ 8826068 h 9355125"/>
              <a:gd name="connsiteX2954" fmla="*/ 150658 w 5124450"/>
              <a:gd name="connsiteY2954" fmla="*/ 8823417 h 9355125"/>
              <a:gd name="connsiteX2955" fmla="*/ 148017 w 5124450"/>
              <a:gd name="connsiteY2955" fmla="*/ 8820237 h 9355125"/>
              <a:gd name="connsiteX2956" fmla="*/ 144848 w 5124450"/>
              <a:gd name="connsiteY2956" fmla="*/ 8818646 h 9355125"/>
              <a:gd name="connsiteX2957" fmla="*/ 141679 w 5124450"/>
              <a:gd name="connsiteY2957" fmla="*/ 8817056 h 9355125"/>
              <a:gd name="connsiteX2958" fmla="*/ 137454 w 5124450"/>
              <a:gd name="connsiteY2958" fmla="*/ 8811225 h 9355125"/>
              <a:gd name="connsiteX2959" fmla="*/ 133229 w 5124450"/>
              <a:gd name="connsiteY2959" fmla="*/ 8804863 h 9355125"/>
              <a:gd name="connsiteX2960" fmla="*/ 133757 w 5124450"/>
              <a:gd name="connsiteY2960" fmla="*/ 8802213 h 9355125"/>
              <a:gd name="connsiteX2961" fmla="*/ 135341 w 5124450"/>
              <a:gd name="connsiteY2961" fmla="*/ 8799032 h 9355125"/>
              <a:gd name="connsiteX2962" fmla="*/ 136398 w 5124450"/>
              <a:gd name="connsiteY2962" fmla="*/ 8796382 h 9355125"/>
              <a:gd name="connsiteX2963" fmla="*/ 137982 w 5124450"/>
              <a:gd name="connsiteY2963" fmla="*/ 8793201 h 9355125"/>
              <a:gd name="connsiteX2964" fmla="*/ 142207 w 5124450"/>
              <a:gd name="connsiteY2964" fmla="*/ 8788430 h 9355125"/>
              <a:gd name="connsiteX2965" fmla="*/ 146432 w 5124450"/>
              <a:gd name="connsiteY2965" fmla="*/ 8785249 h 9355125"/>
              <a:gd name="connsiteX2966" fmla="*/ 146432 w 5124450"/>
              <a:gd name="connsiteY2966" fmla="*/ 8783129 h 9355125"/>
              <a:gd name="connsiteX2967" fmla="*/ 147489 w 5124450"/>
              <a:gd name="connsiteY2967" fmla="*/ 8782069 h 9355125"/>
              <a:gd name="connsiteX2968" fmla="*/ 148545 w 5124450"/>
              <a:gd name="connsiteY2968" fmla="*/ 8780478 h 9355125"/>
              <a:gd name="connsiteX2969" fmla="*/ 150658 w 5124450"/>
              <a:gd name="connsiteY2969" fmla="*/ 8779418 h 9355125"/>
              <a:gd name="connsiteX2970" fmla="*/ 154355 w 5124450"/>
              <a:gd name="connsiteY2970" fmla="*/ 8777298 h 9355125"/>
              <a:gd name="connsiteX2971" fmla="*/ 158580 w 5124450"/>
              <a:gd name="connsiteY2971" fmla="*/ 8776768 h 9355125"/>
              <a:gd name="connsiteX2972" fmla="*/ 164390 w 5124450"/>
              <a:gd name="connsiteY2972" fmla="*/ 8770406 h 9355125"/>
              <a:gd name="connsiteX2973" fmla="*/ 1894609 w 5124450"/>
              <a:gd name="connsiteY2973" fmla="*/ 8763957 h 9355125"/>
              <a:gd name="connsiteX2974" fmla="*/ 1894314 w 5124450"/>
              <a:gd name="connsiteY2974" fmla="*/ 8764210 h 9355125"/>
              <a:gd name="connsiteX2975" fmla="*/ 1893888 w 5124450"/>
              <a:gd name="connsiteY2975" fmla="*/ 8768896 h 9355125"/>
              <a:gd name="connsiteX2976" fmla="*/ 1892830 w 5124450"/>
              <a:gd name="connsiteY2976" fmla="*/ 8775244 h 9355125"/>
              <a:gd name="connsiteX2977" fmla="*/ 1891242 w 5124450"/>
              <a:gd name="connsiteY2977" fmla="*/ 8781063 h 9355125"/>
              <a:gd name="connsiteX2978" fmla="*/ 1890713 w 5124450"/>
              <a:gd name="connsiteY2978" fmla="*/ 8787411 h 9355125"/>
              <a:gd name="connsiteX2979" fmla="*/ 1895476 w 5124450"/>
              <a:gd name="connsiteY2979" fmla="*/ 8790586 h 9355125"/>
              <a:gd name="connsiteX2980" fmla="*/ 1901296 w 5124450"/>
              <a:gd name="connsiteY2980" fmla="*/ 8793760 h 9355125"/>
              <a:gd name="connsiteX2981" fmla="*/ 1903942 w 5124450"/>
              <a:gd name="connsiteY2981" fmla="*/ 8796405 h 9355125"/>
              <a:gd name="connsiteX2982" fmla="*/ 1907117 w 5124450"/>
              <a:gd name="connsiteY2982" fmla="*/ 8798521 h 9355125"/>
              <a:gd name="connsiteX2983" fmla="*/ 1909234 w 5124450"/>
              <a:gd name="connsiteY2983" fmla="*/ 8801166 h 9355125"/>
              <a:gd name="connsiteX2984" fmla="*/ 1910821 w 5124450"/>
              <a:gd name="connsiteY2984" fmla="*/ 8803811 h 9355125"/>
              <a:gd name="connsiteX2985" fmla="*/ 1912409 w 5124450"/>
              <a:gd name="connsiteY2985" fmla="*/ 8806456 h 9355125"/>
              <a:gd name="connsiteX2986" fmla="*/ 1912938 w 5124450"/>
              <a:gd name="connsiteY2986" fmla="*/ 8809102 h 9355125"/>
              <a:gd name="connsiteX2987" fmla="*/ 1912938 w 5124450"/>
              <a:gd name="connsiteY2987" fmla="*/ 8812805 h 9355125"/>
              <a:gd name="connsiteX2988" fmla="*/ 1912938 w 5124450"/>
              <a:gd name="connsiteY2988" fmla="*/ 8816508 h 9355125"/>
              <a:gd name="connsiteX2989" fmla="*/ 1911880 w 5124450"/>
              <a:gd name="connsiteY2989" fmla="*/ 8825501 h 9355125"/>
              <a:gd name="connsiteX2990" fmla="*/ 1910821 w 5124450"/>
              <a:gd name="connsiteY2990" fmla="*/ 8832379 h 9355125"/>
              <a:gd name="connsiteX2991" fmla="*/ 1909763 w 5124450"/>
              <a:gd name="connsiteY2991" fmla="*/ 8837140 h 9355125"/>
              <a:gd name="connsiteX2992" fmla="*/ 1907117 w 5124450"/>
              <a:gd name="connsiteY2992" fmla="*/ 8842959 h 9355125"/>
              <a:gd name="connsiteX2993" fmla="*/ 1903942 w 5124450"/>
              <a:gd name="connsiteY2993" fmla="*/ 8848778 h 9355125"/>
              <a:gd name="connsiteX2994" fmla="*/ 1903170 w 5124450"/>
              <a:gd name="connsiteY2994" fmla="*/ 8852254 h 9355125"/>
              <a:gd name="connsiteX2995" fmla="*/ 1903286 w 5124450"/>
              <a:gd name="connsiteY2995" fmla="*/ 8852152 h 9355125"/>
              <a:gd name="connsiteX2996" fmla="*/ 1904873 w 5124450"/>
              <a:gd name="connsiteY2996" fmla="*/ 8847921 h 9355125"/>
              <a:gd name="connsiteX2997" fmla="*/ 1907518 w 5124450"/>
              <a:gd name="connsiteY2997" fmla="*/ 8842103 h 9355125"/>
              <a:gd name="connsiteX2998" fmla="*/ 1910163 w 5124450"/>
              <a:gd name="connsiteY2998" fmla="*/ 8836285 h 9355125"/>
              <a:gd name="connsiteX2999" fmla="*/ 1911221 w 5124450"/>
              <a:gd name="connsiteY2999" fmla="*/ 8831525 h 9355125"/>
              <a:gd name="connsiteX3000" fmla="*/ 1912279 w 5124450"/>
              <a:gd name="connsiteY3000" fmla="*/ 8824650 h 9355125"/>
              <a:gd name="connsiteX3001" fmla="*/ 1913337 w 5124450"/>
              <a:gd name="connsiteY3001" fmla="*/ 8815659 h 9355125"/>
              <a:gd name="connsiteX3002" fmla="*/ 1913337 w 5124450"/>
              <a:gd name="connsiteY3002" fmla="*/ 8811428 h 9355125"/>
              <a:gd name="connsiteX3003" fmla="*/ 1913337 w 5124450"/>
              <a:gd name="connsiteY3003" fmla="*/ 8808254 h 9355125"/>
              <a:gd name="connsiteX3004" fmla="*/ 1912808 w 5124450"/>
              <a:gd name="connsiteY3004" fmla="*/ 8805081 h 9355125"/>
              <a:gd name="connsiteX3005" fmla="*/ 1911221 w 5124450"/>
              <a:gd name="connsiteY3005" fmla="*/ 8802965 h 9355125"/>
              <a:gd name="connsiteX3006" fmla="*/ 1909634 w 5124450"/>
              <a:gd name="connsiteY3006" fmla="*/ 8799792 h 9355125"/>
              <a:gd name="connsiteX3007" fmla="*/ 1907518 w 5124450"/>
              <a:gd name="connsiteY3007" fmla="*/ 8797676 h 9355125"/>
              <a:gd name="connsiteX3008" fmla="*/ 1904344 w 5124450"/>
              <a:gd name="connsiteY3008" fmla="*/ 8795032 h 9355125"/>
              <a:gd name="connsiteX3009" fmla="*/ 1901699 w 5124450"/>
              <a:gd name="connsiteY3009" fmla="*/ 8792916 h 9355125"/>
              <a:gd name="connsiteX3010" fmla="*/ 1895880 w 5124450"/>
              <a:gd name="connsiteY3010" fmla="*/ 8789214 h 9355125"/>
              <a:gd name="connsiteX3011" fmla="*/ 1891119 w 5124450"/>
              <a:gd name="connsiteY3011" fmla="*/ 8786570 h 9355125"/>
              <a:gd name="connsiteX3012" fmla="*/ 1891648 w 5124450"/>
              <a:gd name="connsiteY3012" fmla="*/ 8780223 h 9355125"/>
              <a:gd name="connsiteX3013" fmla="*/ 1893235 w 5124450"/>
              <a:gd name="connsiteY3013" fmla="*/ 8774405 h 9355125"/>
              <a:gd name="connsiteX3014" fmla="*/ 1894293 w 5124450"/>
              <a:gd name="connsiteY3014" fmla="*/ 8768059 h 9355125"/>
              <a:gd name="connsiteX3015" fmla="*/ 934938 w 5124450"/>
              <a:gd name="connsiteY3015" fmla="*/ 8758225 h 9355125"/>
              <a:gd name="connsiteX3016" fmla="*/ 938146 w 5124450"/>
              <a:gd name="connsiteY3016" fmla="*/ 8758225 h 9355125"/>
              <a:gd name="connsiteX3017" fmla="*/ 940285 w 5124450"/>
              <a:gd name="connsiteY3017" fmla="*/ 8758754 h 9355125"/>
              <a:gd name="connsiteX3018" fmla="*/ 941889 w 5124450"/>
              <a:gd name="connsiteY3018" fmla="*/ 8760342 h 9355125"/>
              <a:gd name="connsiteX3019" fmla="*/ 942959 w 5124450"/>
              <a:gd name="connsiteY3019" fmla="*/ 8762987 h 9355125"/>
              <a:gd name="connsiteX3020" fmla="*/ 943494 w 5124450"/>
              <a:gd name="connsiteY3020" fmla="*/ 8765633 h 9355125"/>
              <a:gd name="connsiteX3021" fmla="*/ 944028 w 5124450"/>
              <a:gd name="connsiteY3021" fmla="*/ 8768808 h 9355125"/>
              <a:gd name="connsiteX3022" fmla="*/ 944563 w 5124450"/>
              <a:gd name="connsiteY3022" fmla="*/ 8775158 h 9355125"/>
              <a:gd name="connsiteX3023" fmla="*/ 944563 w 5124450"/>
              <a:gd name="connsiteY3023" fmla="*/ 8779391 h 9355125"/>
              <a:gd name="connsiteX3024" fmla="*/ 944028 w 5124450"/>
              <a:gd name="connsiteY3024" fmla="*/ 8782566 h 9355125"/>
              <a:gd name="connsiteX3025" fmla="*/ 942959 w 5124450"/>
              <a:gd name="connsiteY3025" fmla="*/ 8785741 h 9355125"/>
              <a:gd name="connsiteX3026" fmla="*/ 940285 w 5124450"/>
              <a:gd name="connsiteY3026" fmla="*/ 8788916 h 9355125"/>
              <a:gd name="connsiteX3027" fmla="*/ 938146 w 5124450"/>
              <a:gd name="connsiteY3027" fmla="*/ 8792091 h 9355125"/>
              <a:gd name="connsiteX3028" fmla="*/ 932264 w 5124450"/>
              <a:gd name="connsiteY3028" fmla="*/ 8798441 h 9355125"/>
              <a:gd name="connsiteX3029" fmla="*/ 927986 w 5124450"/>
              <a:gd name="connsiteY3029" fmla="*/ 8804262 h 9355125"/>
              <a:gd name="connsiteX3030" fmla="*/ 925847 w 5124450"/>
              <a:gd name="connsiteY3030" fmla="*/ 8812729 h 9355125"/>
              <a:gd name="connsiteX3031" fmla="*/ 923174 w 5124450"/>
              <a:gd name="connsiteY3031" fmla="*/ 8816962 h 9355125"/>
              <a:gd name="connsiteX3032" fmla="*/ 921569 w 5124450"/>
              <a:gd name="connsiteY3032" fmla="*/ 8818550 h 9355125"/>
              <a:gd name="connsiteX3033" fmla="*/ 919430 w 5124450"/>
              <a:gd name="connsiteY3033" fmla="*/ 8819608 h 9355125"/>
              <a:gd name="connsiteX3034" fmla="*/ 916222 w 5124450"/>
              <a:gd name="connsiteY3034" fmla="*/ 8820137 h 9355125"/>
              <a:gd name="connsiteX3035" fmla="*/ 912479 w 5124450"/>
              <a:gd name="connsiteY3035" fmla="*/ 8820137 h 9355125"/>
              <a:gd name="connsiteX3036" fmla="*/ 909805 w 5124450"/>
              <a:gd name="connsiteY3036" fmla="*/ 8820137 h 9355125"/>
              <a:gd name="connsiteX3037" fmla="*/ 906597 w 5124450"/>
              <a:gd name="connsiteY3037" fmla="*/ 8819608 h 9355125"/>
              <a:gd name="connsiteX3038" fmla="*/ 904458 w 5124450"/>
              <a:gd name="connsiteY3038" fmla="*/ 8818550 h 9355125"/>
              <a:gd name="connsiteX3039" fmla="*/ 902319 w 5124450"/>
              <a:gd name="connsiteY3039" fmla="*/ 8816962 h 9355125"/>
              <a:gd name="connsiteX3040" fmla="*/ 898041 w 5124450"/>
              <a:gd name="connsiteY3040" fmla="*/ 8814845 h 9355125"/>
              <a:gd name="connsiteX3041" fmla="*/ 893763 w 5124450"/>
              <a:gd name="connsiteY3041" fmla="*/ 8813258 h 9355125"/>
              <a:gd name="connsiteX3042" fmla="*/ 893763 w 5124450"/>
              <a:gd name="connsiteY3042" fmla="*/ 8808495 h 9355125"/>
              <a:gd name="connsiteX3043" fmla="*/ 893763 w 5124450"/>
              <a:gd name="connsiteY3043" fmla="*/ 8802145 h 9355125"/>
              <a:gd name="connsiteX3044" fmla="*/ 893763 w 5124450"/>
              <a:gd name="connsiteY3044" fmla="*/ 8794737 h 9355125"/>
              <a:gd name="connsiteX3045" fmla="*/ 893763 w 5124450"/>
              <a:gd name="connsiteY3045" fmla="*/ 8787858 h 9355125"/>
              <a:gd name="connsiteX3046" fmla="*/ 902854 w 5124450"/>
              <a:gd name="connsiteY3046" fmla="*/ 8779391 h 9355125"/>
              <a:gd name="connsiteX3047" fmla="*/ 915687 w 5124450"/>
              <a:gd name="connsiteY3047" fmla="*/ 8768808 h 9355125"/>
              <a:gd name="connsiteX3048" fmla="*/ 922104 w 5124450"/>
              <a:gd name="connsiteY3048" fmla="*/ 8764046 h 9355125"/>
              <a:gd name="connsiteX3049" fmla="*/ 929056 w 5124450"/>
              <a:gd name="connsiteY3049" fmla="*/ 8759812 h 9355125"/>
              <a:gd name="connsiteX3050" fmla="*/ 932264 w 5124450"/>
              <a:gd name="connsiteY3050" fmla="*/ 8758754 h 9355125"/>
              <a:gd name="connsiteX3051" fmla="*/ 1021375 w 5124450"/>
              <a:gd name="connsiteY3051" fmla="*/ 8743938 h 9355125"/>
              <a:gd name="connsiteX3052" fmla="*/ 1025098 w 5124450"/>
              <a:gd name="connsiteY3052" fmla="*/ 8744469 h 9355125"/>
              <a:gd name="connsiteX3053" fmla="*/ 1029353 w 5124450"/>
              <a:gd name="connsiteY3053" fmla="*/ 8746592 h 9355125"/>
              <a:gd name="connsiteX3054" fmla="*/ 1033076 w 5124450"/>
              <a:gd name="connsiteY3054" fmla="*/ 8748184 h 9355125"/>
              <a:gd name="connsiteX3055" fmla="*/ 1037863 w 5124450"/>
              <a:gd name="connsiteY3055" fmla="*/ 8751369 h 9355125"/>
              <a:gd name="connsiteX3056" fmla="*/ 1045841 w 5124450"/>
              <a:gd name="connsiteY3056" fmla="*/ 8756676 h 9355125"/>
              <a:gd name="connsiteX3057" fmla="*/ 1050627 w 5124450"/>
              <a:gd name="connsiteY3057" fmla="*/ 8760392 h 9355125"/>
              <a:gd name="connsiteX3058" fmla="*/ 1052223 w 5124450"/>
              <a:gd name="connsiteY3058" fmla="*/ 8762515 h 9355125"/>
              <a:gd name="connsiteX3059" fmla="*/ 1053287 w 5124450"/>
              <a:gd name="connsiteY3059" fmla="*/ 8764638 h 9355125"/>
              <a:gd name="connsiteX3060" fmla="*/ 1053818 w 5124450"/>
              <a:gd name="connsiteY3060" fmla="*/ 8766761 h 9355125"/>
              <a:gd name="connsiteX3061" fmla="*/ 1054350 w 5124450"/>
              <a:gd name="connsiteY3061" fmla="*/ 8769414 h 9355125"/>
              <a:gd name="connsiteX3062" fmla="*/ 1054882 w 5124450"/>
              <a:gd name="connsiteY3062" fmla="*/ 8773661 h 9355125"/>
              <a:gd name="connsiteX3063" fmla="*/ 1054882 w 5124450"/>
              <a:gd name="connsiteY3063" fmla="*/ 8777376 h 9355125"/>
              <a:gd name="connsiteX3064" fmla="*/ 1060733 w 5124450"/>
              <a:gd name="connsiteY3064" fmla="*/ 8785337 h 9355125"/>
              <a:gd name="connsiteX3065" fmla="*/ 1068178 w 5124450"/>
              <a:gd name="connsiteY3065" fmla="*/ 8793299 h 9355125"/>
              <a:gd name="connsiteX3066" fmla="*/ 1076688 w 5124450"/>
              <a:gd name="connsiteY3066" fmla="*/ 8802321 h 9355125"/>
              <a:gd name="connsiteX3067" fmla="*/ 1085730 w 5124450"/>
              <a:gd name="connsiteY3067" fmla="*/ 8810283 h 9355125"/>
              <a:gd name="connsiteX3068" fmla="*/ 1093707 w 5124450"/>
              <a:gd name="connsiteY3068" fmla="*/ 8819306 h 9355125"/>
              <a:gd name="connsiteX3069" fmla="*/ 1100622 w 5124450"/>
              <a:gd name="connsiteY3069" fmla="*/ 8827267 h 9355125"/>
              <a:gd name="connsiteX3070" fmla="*/ 1103813 w 5124450"/>
              <a:gd name="connsiteY3070" fmla="*/ 8831513 h 9355125"/>
              <a:gd name="connsiteX3071" fmla="*/ 1105940 w 5124450"/>
              <a:gd name="connsiteY3071" fmla="*/ 8835759 h 9355125"/>
              <a:gd name="connsiteX3072" fmla="*/ 1108599 w 5124450"/>
              <a:gd name="connsiteY3072" fmla="*/ 8839475 h 9355125"/>
              <a:gd name="connsiteX3073" fmla="*/ 1109663 w 5124450"/>
              <a:gd name="connsiteY3073" fmla="*/ 8843721 h 9355125"/>
              <a:gd name="connsiteX3074" fmla="*/ 1108599 w 5124450"/>
              <a:gd name="connsiteY3074" fmla="*/ 8850621 h 9355125"/>
              <a:gd name="connsiteX3075" fmla="*/ 1107536 w 5124450"/>
              <a:gd name="connsiteY3075" fmla="*/ 8858582 h 9355125"/>
              <a:gd name="connsiteX3076" fmla="*/ 1105408 w 5124450"/>
              <a:gd name="connsiteY3076" fmla="*/ 8866013 h 9355125"/>
              <a:gd name="connsiteX3077" fmla="*/ 1104876 w 5124450"/>
              <a:gd name="connsiteY3077" fmla="*/ 8872912 h 9355125"/>
              <a:gd name="connsiteX3078" fmla="*/ 1103813 w 5124450"/>
              <a:gd name="connsiteY3078" fmla="*/ 8875035 h 9355125"/>
              <a:gd name="connsiteX3079" fmla="*/ 1103281 w 5124450"/>
              <a:gd name="connsiteY3079" fmla="*/ 8877159 h 9355125"/>
              <a:gd name="connsiteX3080" fmla="*/ 1103281 w 5124450"/>
              <a:gd name="connsiteY3080" fmla="*/ 8880343 h 9355125"/>
              <a:gd name="connsiteX3081" fmla="*/ 1103281 w 5124450"/>
              <a:gd name="connsiteY3081" fmla="*/ 8883528 h 9355125"/>
              <a:gd name="connsiteX3082" fmla="*/ 1103281 w 5124450"/>
              <a:gd name="connsiteY3082" fmla="*/ 8887243 h 9355125"/>
              <a:gd name="connsiteX3083" fmla="*/ 1102749 w 5124450"/>
              <a:gd name="connsiteY3083" fmla="*/ 8890958 h 9355125"/>
              <a:gd name="connsiteX3084" fmla="*/ 1102217 w 5124450"/>
              <a:gd name="connsiteY3084" fmla="*/ 8894143 h 9355125"/>
              <a:gd name="connsiteX3085" fmla="*/ 1100622 w 5124450"/>
              <a:gd name="connsiteY3085" fmla="*/ 8897858 h 9355125"/>
              <a:gd name="connsiteX3086" fmla="*/ 1100090 w 5124450"/>
              <a:gd name="connsiteY3086" fmla="*/ 8899450 h 9355125"/>
              <a:gd name="connsiteX3087" fmla="*/ 1099026 w 5124450"/>
              <a:gd name="connsiteY3087" fmla="*/ 8902104 h 9355125"/>
              <a:gd name="connsiteX3088" fmla="*/ 1096899 w 5124450"/>
              <a:gd name="connsiteY3088" fmla="*/ 8904758 h 9355125"/>
              <a:gd name="connsiteX3089" fmla="*/ 1093707 w 5124450"/>
              <a:gd name="connsiteY3089" fmla="*/ 8908473 h 9355125"/>
              <a:gd name="connsiteX3090" fmla="*/ 1090516 w 5124450"/>
              <a:gd name="connsiteY3090" fmla="*/ 8911127 h 9355125"/>
              <a:gd name="connsiteX3091" fmla="*/ 1086793 w 5124450"/>
              <a:gd name="connsiteY3091" fmla="*/ 8914312 h 9355125"/>
              <a:gd name="connsiteX3092" fmla="*/ 1083070 w 5124450"/>
              <a:gd name="connsiteY3092" fmla="*/ 8916435 h 9355125"/>
              <a:gd name="connsiteX3093" fmla="*/ 1080411 w 5124450"/>
              <a:gd name="connsiteY3093" fmla="*/ 8918558 h 9355125"/>
              <a:gd name="connsiteX3094" fmla="*/ 1077752 w 5124450"/>
              <a:gd name="connsiteY3094" fmla="*/ 8919619 h 9355125"/>
              <a:gd name="connsiteX3095" fmla="*/ 1075093 w 5124450"/>
              <a:gd name="connsiteY3095" fmla="*/ 8920150 h 9355125"/>
              <a:gd name="connsiteX3096" fmla="*/ 1071370 w 5124450"/>
              <a:gd name="connsiteY3096" fmla="*/ 8920150 h 9355125"/>
              <a:gd name="connsiteX3097" fmla="*/ 1067115 w 5124450"/>
              <a:gd name="connsiteY3097" fmla="*/ 8919619 h 9355125"/>
              <a:gd name="connsiteX3098" fmla="*/ 1063924 w 5124450"/>
              <a:gd name="connsiteY3098" fmla="*/ 8918558 h 9355125"/>
              <a:gd name="connsiteX3099" fmla="*/ 1060201 w 5124450"/>
              <a:gd name="connsiteY3099" fmla="*/ 8916965 h 9355125"/>
              <a:gd name="connsiteX3100" fmla="*/ 1057541 w 5124450"/>
              <a:gd name="connsiteY3100" fmla="*/ 8915904 h 9355125"/>
              <a:gd name="connsiteX3101" fmla="*/ 1054882 w 5124450"/>
              <a:gd name="connsiteY3101" fmla="*/ 8914312 h 9355125"/>
              <a:gd name="connsiteX3102" fmla="*/ 1053818 w 5124450"/>
              <a:gd name="connsiteY3102" fmla="*/ 8912189 h 9355125"/>
              <a:gd name="connsiteX3103" fmla="*/ 1053287 w 5124450"/>
              <a:gd name="connsiteY3103" fmla="*/ 8910596 h 9355125"/>
              <a:gd name="connsiteX3104" fmla="*/ 1053287 w 5124450"/>
              <a:gd name="connsiteY3104" fmla="*/ 8908473 h 9355125"/>
              <a:gd name="connsiteX3105" fmla="*/ 1053287 w 5124450"/>
              <a:gd name="connsiteY3105" fmla="*/ 8905820 h 9355125"/>
              <a:gd name="connsiteX3106" fmla="*/ 1054350 w 5124450"/>
              <a:gd name="connsiteY3106" fmla="*/ 8901043 h 9355125"/>
              <a:gd name="connsiteX3107" fmla="*/ 1054882 w 5124450"/>
              <a:gd name="connsiteY3107" fmla="*/ 8897858 h 9355125"/>
              <a:gd name="connsiteX3108" fmla="*/ 1055946 w 5124450"/>
              <a:gd name="connsiteY3108" fmla="*/ 8889897 h 9355125"/>
              <a:gd name="connsiteX3109" fmla="*/ 1058605 w 5124450"/>
              <a:gd name="connsiteY3109" fmla="*/ 8881405 h 9355125"/>
              <a:gd name="connsiteX3110" fmla="*/ 1059669 w 5124450"/>
              <a:gd name="connsiteY3110" fmla="*/ 8876628 h 9355125"/>
              <a:gd name="connsiteX3111" fmla="*/ 1060201 w 5124450"/>
              <a:gd name="connsiteY3111" fmla="*/ 8871851 h 9355125"/>
              <a:gd name="connsiteX3112" fmla="*/ 1060201 w 5124450"/>
              <a:gd name="connsiteY3112" fmla="*/ 8867605 h 9355125"/>
              <a:gd name="connsiteX3113" fmla="*/ 1059137 w 5124450"/>
              <a:gd name="connsiteY3113" fmla="*/ 8864420 h 9355125"/>
              <a:gd name="connsiteX3114" fmla="*/ 1057010 w 5124450"/>
              <a:gd name="connsiteY3114" fmla="*/ 8861236 h 9355125"/>
              <a:gd name="connsiteX3115" fmla="*/ 1053818 w 5124450"/>
              <a:gd name="connsiteY3115" fmla="*/ 8859113 h 9355125"/>
              <a:gd name="connsiteX3116" fmla="*/ 1050095 w 5124450"/>
              <a:gd name="connsiteY3116" fmla="*/ 8856459 h 9355125"/>
              <a:gd name="connsiteX3117" fmla="*/ 1046373 w 5124450"/>
              <a:gd name="connsiteY3117" fmla="*/ 8854336 h 9355125"/>
              <a:gd name="connsiteX3118" fmla="*/ 1041586 w 5124450"/>
              <a:gd name="connsiteY3118" fmla="*/ 8852213 h 9355125"/>
              <a:gd name="connsiteX3119" fmla="*/ 1037331 w 5124450"/>
              <a:gd name="connsiteY3119" fmla="*/ 8849559 h 9355125"/>
              <a:gd name="connsiteX3120" fmla="*/ 1033076 w 5124450"/>
              <a:gd name="connsiteY3120" fmla="*/ 8846905 h 9355125"/>
              <a:gd name="connsiteX3121" fmla="*/ 1029885 w 5124450"/>
              <a:gd name="connsiteY3121" fmla="*/ 8843721 h 9355125"/>
              <a:gd name="connsiteX3122" fmla="*/ 1022971 w 5124450"/>
              <a:gd name="connsiteY3122" fmla="*/ 8832575 h 9355125"/>
              <a:gd name="connsiteX3123" fmla="*/ 1015525 w 5124450"/>
              <a:gd name="connsiteY3123" fmla="*/ 8819306 h 9355125"/>
              <a:gd name="connsiteX3124" fmla="*/ 1009143 w 5124450"/>
              <a:gd name="connsiteY3124" fmla="*/ 8804975 h 9355125"/>
              <a:gd name="connsiteX3125" fmla="*/ 1004888 w 5124450"/>
              <a:gd name="connsiteY3125" fmla="*/ 8793829 h 9355125"/>
              <a:gd name="connsiteX3126" fmla="*/ 1004888 w 5124450"/>
              <a:gd name="connsiteY3126" fmla="*/ 8785868 h 9355125"/>
              <a:gd name="connsiteX3127" fmla="*/ 1004888 w 5124450"/>
              <a:gd name="connsiteY3127" fmla="*/ 8775253 h 9355125"/>
              <a:gd name="connsiteX3128" fmla="*/ 1005420 w 5124450"/>
              <a:gd name="connsiteY3128" fmla="*/ 8769945 h 9355125"/>
              <a:gd name="connsiteX3129" fmla="*/ 1007015 w 5124450"/>
              <a:gd name="connsiteY3129" fmla="*/ 8764638 h 9355125"/>
              <a:gd name="connsiteX3130" fmla="*/ 1007547 w 5124450"/>
              <a:gd name="connsiteY3130" fmla="*/ 8760392 h 9355125"/>
              <a:gd name="connsiteX3131" fmla="*/ 1009143 w 5124450"/>
              <a:gd name="connsiteY3131" fmla="*/ 8756676 h 9355125"/>
              <a:gd name="connsiteX3132" fmla="*/ 1011802 w 5124450"/>
              <a:gd name="connsiteY3132" fmla="*/ 8752961 h 9355125"/>
              <a:gd name="connsiteX3133" fmla="*/ 1014993 w 5124450"/>
              <a:gd name="connsiteY3133" fmla="*/ 8748715 h 9355125"/>
              <a:gd name="connsiteX3134" fmla="*/ 1016589 w 5124450"/>
              <a:gd name="connsiteY3134" fmla="*/ 8747123 h 9355125"/>
              <a:gd name="connsiteX3135" fmla="*/ 1018716 w 5124450"/>
              <a:gd name="connsiteY3135" fmla="*/ 8746061 h 9355125"/>
              <a:gd name="connsiteX3136" fmla="*/ 1019780 w 5124450"/>
              <a:gd name="connsiteY3136" fmla="*/ 8744469 h 9355125"/>
              <a:gd name="connsiteX3137" fmla="*/ 625158 w 5124450"/>
              <a:gd name="connsiteY3137" fmla="*/ 8716950 h 9355125"/>
              <a:gd name="connsiteX3138" fmla="*/ 627297 w 5124450"/>
              <a:gd name="connsiteY3138" fmla="*/ 8716950 h 9355125"/>
              <a:gd name="connsiteX3139" fmla="*/ 628901 w 5124450"/>
              <a:gd name="connsiteY3139" fmla="*/ 8716950 h 9355125"/>
              <a:gd name="connsiteX3140" fmla="*/ 629971 w 5124450"/>
              <a:gd name="connsiteY3140" fmla="*/ 8717486 h 9355125"/>
              <a:gd name="connsiteX3141" fmla="*/ 631575 w 5124450"/>
              <a:gd name="connsiteY3141" fmla="*/ 8718023 h 9355125"/>
              <a:gd name="connsiteX3142" fmla="*/ 633714 w 5124450"/>
              <a:gd name="connsiteY3142" fmla="*/ 8718559 h 9355125"/>
              <a:gd name="connsiteX3143" fmla="*/ 635318 w 5124450"/>
              <a:gd name="connsiteY3143" fmla="*/ 8719632 h 9355125"/>
              <a:gd name="connsiteX3144" fmla="*/ 636922 w 5124450"/>
              <a:gd name="connsiteY3144" fmla="*/ 8720705 h 9355125"/>
              <a:gd name="connsiteX3145" fmla="*/ 640665 w 5124450"/>
              <a:gd name="connsiteY3145" fmla="*/ 8724460 h 9355125"/>
              <a:gd name="connsiteX3146" fmla="*/ 644943 w 5124450"/>
              <a:gd name="connsiteY3146" fmla="*/ 8729289 h 9355125"/>
              <a:gd name="connsiteX3147" fmla="*/ 647617 w 5124450"/>
              <a:gd name="connsiteY3147" fmla="*/ 8734653 h 9355125"/>
              <a:gd name="connsiteX3148" fmla="*/ 651360 w 5124450"/>
              <a:gd name="connsiteY3148" fmla="*/ 8740018 h 9355125"/>
              <a:gd name="connsiteX3149" fmla="*/ 653499 w 5124450"/>
              <a:gd name="connsiteY3149" fmla="*/ 8745382 h 9355125"/>
              <a:gd name="connsiteX3150" fmla="*/ 655638 w 5124450"/>
              <a:gd name="connsiteY3150" fmla="*/ 8750211 h 9355125"/>
              <a:gd name="connsiteX3151" fmla="*/ 655103 w 5124450"/>
              <a:gd name="connsiteY3151" fmla="*/ 8757721 h 9355125"/>
              <a:gd name="connsiteX3152" fmla="*/ 652964 w 5124450"/>
              <a:gd name="connsiteY3152" fmla="*/ 8766305 h 9355125"/>
              <a:gd name="connsiteX3153" fmla="*/ 650291 w 5124450"/>
              <a:gd name="connsiteY3153" fmla="*/ 8775424 h 9355125"/>
              <a:gd name="connsiteX3154" fmla="*/ 647082 w 5124450"/>
              <a:gd name="connsiteY3154" fmla="*/ 8782935 h 9355125"/>
              <a:gd name="connsiteX3155" fmla="*/ 642270 w 5124450"/>
              <a:gd name="connsiteY3155" fmla="*/ 8786690 h 9355125"/>
              <a:gd name="connsiteX3156" fmla="*/ 636387 w 5124450"/>
              <a:gd name="connsiteY3156" fmla="*/ 8790445 h 9355125"/>
              <a:gd name="connsiteX3157" fmla="*/ 630505 w 5124450"/>
              <a:gd name="connsiteY3157" fmla="*/ 8793664 h 9355125"/>
              <a:gd name="connsiteX3158" fmla="*/ 625693 w 5124450"/>
              <a:gd name="connsiteY3158" fmla="*/ 8794737 h 9355125"/>
              <a:gd name="connsiteX3159" fmla="*/ 623554 w 5124450"/>
              <a:gd name="connsiteY3159" fmla="*/ 8794201 h 9355125"/>
              <a:gd name="connsiteX3160" fmla="*/ 621950 w 5124450"/>
              <a:gd name="connsiteY3160" fmla="*/ 8792591 h 9355125"/>
              <a:gd name="connsiteX3161" fmla="*/ 619276 w 5124450"/>
              <a:gd name="connsiteY3161" fmla="*/ 8790982 h 9355125"/>
              <a:gd name="connsiteX3162" fmla="*/ 617672 w 5124450"/>
              <a:gd name="connsiteY3162" fmla="*/ 8788836 h 9355125"/>
              <a:gd name="connsiteX3163" fmla="*/ 613394 w 5124450"/>
              <a:gd name="connsiteY3163" fmla="*/ 8783471 h 9355125"/>
              <a:gd name="connsiteX3164" fmla="*/ 610720 w 5124450"/>
              <a:gd name="connsiteY3164" fmla="*/ 8777570 h 9355125"/>
              <a:gd name="connsiteX3165" fmla="*/ 608046 w 5124450"/>
              <a:gd name="connsiteY3165" fmla="*/ 8771133 h 9355125"/>
              <a:gd name="connsiteX3166" fmla="*/ 606442 w 5124450"/>
              <a:gd name="connsiteY3166" fmla="*/ 8765232 h 9355125"/>
              <a:gd name="connsiteX3167" fmla="*/ 605373 w 5124450"/>
              <a:gd name="connsiteY3167" fmla="*/ 8759331 h 9355125"/>
              <a:gd name="connsiteX3168" fmla="*/ 604838 w 5124450"/>
              <a:gd name="connsiteY3168" fmla="*/ 8753966 h 9355125"/>
              <a:gd name="connsiteX3169" fmla="*/ 604838 w 5124450"/>
              <a:gd name="connsiteY3169" fmla="*/ 8749674 h 9355125"/>
              <a:gd name="connsiteX3170" fmla="*/ 605373 w 5124450"/>
              <a:gd name="connsiteY3170" fmla="*/ 8743237 h 9355125"/>
              <a:gd name="connsiteX3171" fmla="*/ 605907 w 5124450"/>
              <a:gd name="connsiteY3171" fmla="*/ 8740018 h 9355125"/>
              <a:gd name="connsiteX3172" fmla="*/ 606442 w 5124450"/>
              <a:gd name="connsiteY3172" fmla="*/ 8736263 h 9355125"/>
              <a:gd name="connsiteX3173" fmla="*/ 607512 w 5124450"/>
              <a:gd name="connsiteY3173" fmla="*/ 8733044 h 9355125"/>
              <a:gd name="connsiteX3174" fmla="*/ 609116 w 5124450"/>
              <a:gd name="connsiteY3174" fmla="*/ 8729825 h 9355125"/>
              <a:gd name="connsiteX3175" fmla="*/ 609116 w 5124450"/>
              <a:gd name="connsiteY3175" fmla="*/ 8728216 h 9355125"/>
              <a:gd name="connsiteX3176" fmla="*/ 611255 w 5124450"/>
              <a:gd name="connsiteY3176" fmla="*/ 8725533 h 9355125"/>
              <a:gd name="connsiteX3177" fmla="*/ 613394 w 5124450"/>
              <a:gd name="connsiteY3177" fmla="*/ 8723388 h 9355125"/>
              <a:gd name="connsiteX3178" fmla="*/ 616602 w 5124450"/>
              <a:gd name="connsiteY3178" fmla="*/ 8720705 h 9355125"/>
              <a:gd name="connsiteX3179" fmla="*/ 619811 w 5124450"/>
              <a:gd name="connsiteY3179" fmla="*/ 8718559 h 9355125"/>
              <a:gd name="connsiteX3180" fmla="*/ 623554 w 5124450"/>
              <a:gd name="connsiteY3180" fmla="*/ 8717486 h 9355125"/>
              <a:gd name="connsiteX3181" fmla="*/ 1935555 w 5124450"/>
              <a:gd name="connsiteY3181" fmla="*/ 8694744 h 9355125"/>
              <a:gd name="connsiteX3182" fmla="*/ 1935163 w 5124450"/>
              <a:gd name="connsiteY3182" fmla="*/ 8696312 h 9355125"/>
              <a:gd name="connsiteX3183" fmla="*/ 1934634 w 5124450"/>
              <a:gd name="connsiteY3183" fmla="*/ 8697371 h 9355125"/>
              <a:gd name="connsiteX3184" fmla="*/ 1934634 w 5124450"/>
              <a:gd name="connsiteY3184" fmla="*/ 8698958 h 9355125"/>
              <a:gd name="connsiteX3185" fmla="*/ 1935163 w 5124450"/>
              <a:gd name="connsiteY3185" fmla="*/ 8700017 h 9355125"/>
              <a:gd name="connsiteX3186" fmla="*/ 1936221 w 5124450"/>
              <a:gd name="connsiteY3186" fmla="*/ 8703721 h 9355125"/>
              <a:gd name="connsiteX3187" fmla="*/ 1937809 w 5124450"/>
              <a:gd name="connsiteY3187" fmla="*/ 8706896 h 9355125"/>
              <a:gd name="connsiteX3188" fmla="*/ 1939926 w 5124450"/>
              <a:gd name="connsiteY3188" fmla="*/ 8709542 h 9355125"/>
              <a:gd name="connsiteX3189" fmla="*/ 1942042 w 5124450"/>
              <a:gd name="connsiteY3189" fmla="*/ 8712717 h 9355125"/>
              <a:gd name="connsiteX3190" fmla="*/ 1943100 w 5124450"/>
              <a:gd name="connsiteY3190" fmla="*/ 8715892 h 9355125"/>
              <a:gd name="connsiteX3191" fmla="*/ 1943630 w 5124450"/>
              <a:gd name="connsiteY3191" fmla="*/ 8719067 h 9355125"/>
              <a:gd name="connsiteX3192" fmla="*/ 1943352 w 5124450"/>
              <a:gd name="connsiteY3192" fmla="*/ 8720736 h 9355125"/>
              <a:gd name="connsiteX3193" fmla="*/ 1944019 w 5124450"/>
              <a:gd name="connsiteY3193" fmla="*/ 8719401 h 9355125"/>
              <a:gd name="connsiteX3194" fmla="*/ 1945077 w 5124450"/>
              <a:gd name="connsiteY3194" fmla="*/ 8716228 h 9355125"/>
              <a:gd name="connsiteX3195" fmla="*/ 1944019 w 5124450"/>
              <a:gd name="connsiteY3195" fmla="*/ 8713054 h 9355125"/>
              <a:gd name="connsiteX3196" fmla="*/ 1942961 w 5124450"/>
              <a:gd name="connsiteY3196" fmla="*/ 8709881 h 9355125"/>
              <a:gd name="connsiteX3197" fmla="*/ 1940845 w 5124450"/>
              <a:gd name="connsiteY3197" fmla="*/ 8707236 h 9355125"/>
              <a:gd name="connsiteX3198" fmla="*/ 1938729 w 5124450"/>
              <a:gd name="connsiteY3198" fmla="*/ 8704063 h 9355125"/>
              <a:gd name="connsiteX3199" fmla="*/ 1937142 w 5124450"/>
              <a:gd name="connsiteY3199" fmla="*/ 8700361 h 9355125"/>
              <a:gd name="connsiteX3200" fmla="*/ 1936084 w 5124450"/>
              <a:gd name="connsiteY3200" fmla="*/ 8697716 h 9355125"/>
              <a:gd name="connsiteX3201" fmla="*/ 1935555 w 5124450"/>
              <a:gd name="connsiteY3201" fmla="*/ 8696130 h 9355125"/>
              <a:gd name="connsiteX3202" fmla="*/ 1936189 w 5124450"/>
              <a:gd name="connsiteY3202" fmla="*/ 8692640 h 9355125"/>
              <a:gd name="connsiteX3203" fmla="*/ 1935692 w 5124450"/>
              <a:gd name="connsiteY3203" fmla="*/ 8693138 h 9355125"/>
              <a:gd name="connsiteX3204" fmla="*/ 1935692 w 5124450"/>
              <a:gd name="connsiteY3204" fmla="*/ 8694132 h 9355125"/>
              <a:gd name="connsiteX3205" fmla="*/ 1936084 w 5124450"/>
              <a:gd name="connsiteY3205" fmla="*/ 8692956 h 9355125"/>
              <a:gd name="connsiteX3206" fmla="*/ 1795074 w 5124450"/>
              <a:gd name="connsiteY3206" fmla="*/ 8685698 h 9355125"/>
              <a:gd name="connsiteX3207" fmla="*/ 1792817 w 5124450"/>
              <a:gd name="connsiteY3207" fmla="*/ 8687954 h 9355125"/>
              <a:gd name="connsiteX3208" fmla="*/ 1792102 w 5124450"/>
              <a:gd name="connsiteY3208" fmla="*/ 8689562 h 9355125"/>
              <a:gd name="connsiteX3209" fmla="*/ 1794934 w 5124450"/>
              <a:gd name="connsiteY3209" fmla="*/ 8686258 h 9355125"/>
              <a:gd name="connsiteX3210" fmla="*/ 1755555 w 5124450"/>
              <a:gd name="connsiteY3210" fmla="*/ 8681142 h 9355125"/>
              <a:gd name="connsiteX3211" fmla="*/ 1755246 w 5124450"/>
              <a:gd name="connsiteY3211" fmla="*/ 8681496 h 9355125"/>
              <a:gd name="connsiteX3212" fmla="*/ 1755114 w 5124450"/>
              <a:gd name="connsiteY3212" fmla="*/ 8681694 h 9355125"/>
              <a:gd name="connsiteX3213" fmla="*/ 1755246 w 5124450"/>
              <a:gd name="connsiteY3213" fmla="*/ 8681606 h 9355125"/>
              <a:gd name="connsiteX3214" fmla="*/ 1763863 w 5124450"/>
              <a:gd name="connsiteY3214" fmla="*/ 8671821 h 9355125"/>
              <a:gd name="connsiteX3215" fmla="*/ 1761596 w 5124450"/>
              <a:gd name="connsiteY3215" fmla="*/ 8674088 h 9355125"/>
              <a:gd name="connsiteX3216" fmla="*/ 1761033 w 5124450"/>
              <a:gd name="connsiteY3216" fmla="*/ 8674763 h 9355125"/>
              <a:gd name="connsiteX3217" fmla="*/ 1763184 w 5124450"/>
              <a:gd name="connsiteY3217" fmla="*/ 8672613 h 9355125"/>
              <a:gd name="connsiteX3218" fmla="*/ 679450 w 5124450"/>
              <a:gd name="connsiteY3218" fmla="*/ 8664563 h 9355125"/>
              <a:gd name="connsiteX3219" fmla="*/ 682096 w 5124450"/>
              <a:gd name="connsiteY3219" fmla="*/ 8665089 h 9355125"/>
              <a:gd name="connsiteX3220" fmla="*/ 684213 w 5124450"/>
              <a:gd name="connsiteY3220" fmla="*/ 8665616 h 9355125"/>
              <a:gd name="connsiteX3221" fmla="*/ 685800 w 5124450"/>
              <a:gd name="connsiteY3221" fmla="*/ 8666142 h 9355125"/>
              <a:gd name="connsiteX3222" fmla="*/ 687917 w 5124450"/>
              <a:gd name="connsiteY3222" fmla="*/ 8668248 h 9355125"/>
              <a:gd name="connsiteX3223" fmla="*/ 693209 w 5124450"/>
              <a:gd name="connsiteY3223" fmla="*/ 8670353 h 9355125"/>
              <a:gd name="connsiteX3224" fmla="*/ 698500 w 5124450"/>
              <a:gd name="connsiteY3224" fmla="*/ 8674564 h 9355125"/>
              <a:gd name="connsiteX3225" fmla="*/ 703792 w 5124450"/>
              <a:gd name="connsiteY3225" fmla="*/ 8679828 h 9355125"/>
              <a:gd name="connsiteX3226" fmla="*/ 709613 w 5124450"/>
              <a:gd name="connsiteY3226" fmla="*/ 8685618 h 9355125"/>
              <a:gd name="connsiteX3227" fmla="*/ 714376 w 5124450"/>
              <a:gd name="connsiteY3227" fmla="*/ 8691935 h 9355125"/>
              <a:gd name="connsiteX3228" fmla="*/ 717550 w 5124450"/>
              <a:gd name="connsiteY3228" fmla="*/ 8698251 h 9355125"/>
              <a:gd name="connsiteX3229" fmla="*/ 718609 w 5124450"/>
              <a:gd name="connsiteY3229" fmla="*/ 8701410 h 9355125"/>
              <a:gd name="connsiteX3230" fmla="*/ 720196 w 5124450"/>
              <a:gd name="connsiteY3230" fmla="*/ 8704041 h 9355125"/>
              <a:gd name="connsiteX3231" fmla="*/ 720726 w 5124450"/>
              <a:gd name="connsiteY3231" fmla="*/ 8707200 h 9355125"/>
              <a:gd name="connsiteX3232" fmla="*/ 721255 w 5124450"/>
              <a:gd name="connsiteY3232" fmla="*/ 8709305 h 9355125"/>
              <a:gd name="connsiteX3233" fmla="*/ 722313 w 5124450"/>
              <a:gd name="connsiteY3233" fmla="*/ 8715622 h 9355125"/>
              <a:gd name="connsiteX3234" fmla="*/ 721784 w 5124450"/>
              <a:gd name="connsiteY3234" fmla="*/ 8723517 h 9355125"/>
              <a:gd name="connsiteX3235" fmla="*/ 721255 w 5124450"/>
              <a:gd name="connsiteY3235" fmla="*/ 8731413 h 9355125"/>
              <a:gd name="connsiteX3236" fmla="*/ 718609 w 5124450"/>
              <a:gd name="connsiteY3236" fmla="*/ 8739309 h 9355125"/>
              <a:gd name="connsiteX3237" fmla="*/ 716492 w 5124450"/>
              <a:gd name="connsiteY3237" fmla="*/ 8746678 h 9355125"/>
              <a:gd name="connsiteX3238" fmla="*/ 712788 w 5124450"/>
              <a:gd name="connsiteY3238" fmla="*/ 8753521 h 9355125"/>
              <a:gd name="connsiteX3239" fmla="*/ 711200 w 5124450"/>
              <a:gd name="connsiteY3239" fmla="*/ 8756679 h 9355125"/>
              <a:gd name="connsiteX3240" fmla="*/ 709084 w 5124450"/>
              <a:gd name="connsiteY3240" fmla="*/ 8758785 h 9355125"/>
              <a:gd name="connsiteX3241" fmla="*/ 706438 w 5124450"/>
              <a:gd name="connsiteY3241" fmla="*/ 8760890 h 9355125"/>
              <a:gd name="connsiteX3242" fmla="*/ 704850 w 5124450"/>
              <a:gd name="connsiteY3242" fmla="*/ 8762996 h 9355125"/>
              <a:gd name="connsiteX3243" fmla="*/ 702205 w 5124450"/>
              <a:gd name="connsiteY3243" fmla="*/ 8764049 h 9355125"/>
              <a:gd name="connsiteX3244" fmla="*/ 699559 w 5124450"/>
              <a:gd name="connsiteY3244" fmla="*/ 8764575 h 9355125"/>
              <a:gd name="connsiteX3245" fmla="*/ 695855 w 5124450"/>
              <a:gd name="connsiteY3245" fmla="*/ 8764575 h 9355125"/>
              <a:gd name="connsiteX3246" fmla="*/ 692150 w 5124450"/>
              <a:gd name="connsiteY3246" fmla="*/ 8764049 h 9355125"/>
              <a:gd name="connsiteX3247" fmla="*/ 688446 w 5124450"/>
              <a:gd name="connsiteY3247" fmla="*/ 8762996 h 9355125"/>
              <a:gd name="connsiteX3248" fmla="*/ 684742 w 5124450"/>
              <a:gd name="connsiteY3248" fmla="*/ 8761943 h 9355125"/>
              <a:gd name="connsiteX3249" fmla="*/ 682096 w 5124450"/>
              <a:gd name="connsiteY3249" fmla="*/ 8760364 h 9355125"/>
              <a:gd name="connsiteX3250" fmla="*/ 679450 w 5124450"/>
              <a:gd name="connsiteY3250" fmla="*/ 8758785 h 9355125"/>
              <a:gd name="connsiteX3251" fmla="*/ 676805 w 5124450"/>
              <a:gd name="connsiteY3251" fmla="*/ 8755100 h 9355125"/>
              <a:gd name="connsiteX3252" fmla="*/ 673630 w 5124450"/>
              <a:gd name="connsiteY3252" fmla="*/ 8750889 h 9355125"/>
              <a:gd name="connsiteX3253" fmla="*/ 671513 w 5124450"/>
              <a:gd name="connsiteY3253" fmla="*/ 8746152 h 9355125"/>
              <a:gd name="connsiteX3254" fmla="*/ 668867 w 5124450"/>
              <a:gd name="connsiteY3254" fmla="*/ 8740362 h 9355125"/>
              <a:gd name="connsiteX3255" fmla="*/ 666750 w 5124450"/>
              <a:gd name="connsiteY3255" fmla="*/ 8734045 h 9355125"/>
              <a:gd name="connsiteX3256" fmla="*/ 665692 w 5124450"/>
              <a:gd name="connsiteY3256" fmla="*/ 8727202 h 9355125"/>
              <a:gd name="connsiteX3257" fmla="*/ 663576 w 5124450"/>
              <a:gd name="connsiteY3257" fmla="*/ 8720359 h 9355125"/>
              <a:gd name="connsiteX3258" fmla="*/ 663046 w 5124450"/>
              <a:gd name="connsiteY3258" fmla="*/ 8713516 h 9355125"/>
              <a:gd name="connsiteX3259" fmla="*/ 662517 w 5124450"/>
              <a:gd name="connsiteY3259" fmla="*/ 8706673 h 9355125"/>
              <a:gd name="connsiteX3260" fmla="*/ 661988 w 5124450"/>
              <a:gd name="connsiteY3260" fmla="*/ 8699304 h 9355125"/>
              <a:gd name="connsiteX3261" fmla="*/ 662517 w 5124450"/>
              <a:gd name="connsiteY3261" fmla="*/ 8692987 h 9355125"/>
              <a:gd name="connsiteX3262" fmla="*/ 663046 w 5124450"/>
              <a:gd name="connsiteY3262" fmla="*/ 8686671 h 9355125"/>
              <a:gd name="connsiteX3263" fmla="*/ 664634 w 5124450"/>
              <a:gd name="connsiteY3263" fmla="*/ 8680881 h 9355125"/>
              <a:gd name="connsiteX3264" fmla="*/ 666221 w 5124450"/>
              <a:gd name="connsiteY3264" fmla="*/ 8675617 h 9355125"/>
              <a:gd name="connsiteX3265" fmla="*/ 668338 w 5124450"/>
              <a:gd name="connsiteY3265" fmla="*/ 8671406 h 9355125"/>
              <a:gd name="connsiteX3266" fmla="*/ 671513 w 5124450"/>
              <a:gd name="connsiteY3266" fmla="*/ 8668248 h 9355125"/>
              <a:gd name="connsiteX3267" fmla="*/ 673100 w 5124450"/>
              <a:gd name="connsiteY3267" fmla="*/ 8666142 h 9355125"/>
              <a:gd name="connsiteX3268" fmla="*/ 674688 w 5124450"/>
              <a:gd name="connsiteY3268" fmla="*/ 8665616 h 9355125"/>
              <a:gd name="connsiteX3269" fmla="*/ 677334 w 5124450"/>
              <a:gd name="connsiteY3269" fmla="*/ 8665089 h 9355125"/>
              <a:gd name="connsiteX3270" fmla="*/ 1958091 w 5124450"/>
              <a:gd name="connsiteY3270" fmla="*/ 8662281 h 9355125"/>
              <a:gd name="connsiteX3271" fmla="*/ 1956330 w 5124450"/>
              <a:gd name="connsiteY3271" fmla="*/ 8669325 h 9355125"/>
              <a:gd name="connsiteX3272" fmla="*/ 1955271 w 5124450"/>
              <a:gd name="connsiteY3272" fmla="*/ 8673558 h 9355125"/>
              <a:gd name="connsiteX3273" fmla="*/ 1955163 w 5124450"/>
              <a:gd name="connsiteY3273" fmla="*/ 8673847 h 9355125"/>
              <a:gd name="connsiteX3274" fmla="*/ 1956715 w 5124450"/>
              <a:gd name="connsiteY3274" fmla="*/ 8670743 h 9355125"/>
              <a:gd name="connsiteX3275" fmla="*/ 1957244 w 5124450"/>
              <a:gd name="connsiteY3275" fmla="*/ 8666512 h 9355125"/>
              <a:gd name="connsiteX3276" fmla="*/ 2197630 w 5124450"/>
              <a:gd name="connsiteY3276" fmla="*/ 8661695 h 9355125"/>
              <a:gd name="connsiteX3277" fmla="*/ 2197407 w 5124450"/>
              <a:gd name="connsiteY3277" fmla="*/ 8662810 h 9355125"/>
              <a:gd name="connsiteX3278" fmla="*/ 2196349 w 5124450"/>
              <a:gd name="connsiteY3278" fmla="*/ 8667041 h 9355125"/>
              <a:gd name="connsiteX3279" fmla="*/ 2195820 w 5124450"/>
              <a:gd name="connsiteY3279" fmla="*/ 8670743 h 9355125"/>
              <a:gd name="connsiteX3280" fmla="*/ 2196332 w 5124450"/>
              <a:gd name="connsiteY3280" fmla="*/ 8671767 h 9355125"/>
              <a:gd name="connsiteX3281" fmla="*/ 2196571 w 5124450"/>
              <a:gd name="connsiteY3281" fmla="*/ 8669854 h 9355125"/>
              <a:gd name="connsiteX3282" fmla="*/ 2197100 w 5124450"/>
              <a:gd name="connsiteY3282" fmla="*/ 8665092 h 9355125"/>
              <a:gd name="connsiteX3283" fmla="*/ 2197630 w 5124450"/>
              <a:gd name="connsiteY3283" fmla="*/ 8663504 h 9355125"/>
              <a:gd name="connsiteX3284" fmla="*/ 829205 w 5124450"/>
              <a:gd name="connsiteY3284" fmla="*/ 8653450 h 9355125"/>
              <a:gd name="connsiteX3285" fmla="*/ 831850 w 5124450"/>
              <a:gd name="connsiteY3285" fmla="*/ 8653982 h 9355125"/>
              <a:gd name="connsiteX3286" fmla="*/ 833967 w 5124450"/>
              <a:gd name="connsiteY3286" fmla="*/ 8654515 h 9355125"/>
              <a:gd name="connsiteX3287" fmla="*/ 836613 w 5124450"/>
              <a:gd name="connsiteY3287" fmla="*/ 8655047 h 9355125"/>
              <a:gd name="connsiteX3288" fmla="*/ 838730 w 5124450"/>
              <a:gd name="connsiteY3288" fmla="*/ 8657176 h 9355125"/>
              <a:gd name="connsiteX3289" fmla="*/ 843492 w 5124450"/>
              <a:gd name="connsiteY3289" fmla="*/ 8660370 h 9355125"/>
              <a:gd name="connsiteX3290" fmla="*/ 847726 w 5124450"/>
              <a:gd name="connsiteY3290" fmla="*/ 8664629 h 9355125"/>
              <a:gd name="connsiteX3291" fmla="*/ 855663 w 5124450"/>
              <a:gd name="connsiteY3291" fmla="*/ 8673679 h 9355125"/>
              <a:gd name="connsiteX3292" fmla="*/ 862542 w 5124450"/>
              <a:gd name="connsiteY3292" fmla="*/ 8681664 h 9355125"/>
              <a:gd name="connsiteX3293" fmla="*/ 862542 w 5124450"/>
              <a:gd name="connsiteY3293" fmla="*/ 8684858 h 9355125"/>
              <a:gd name="connsiteX3294" fmla="*/ 862542 w 5124450"/>
              <a:gd name="connsiteY3294" fmla="*/ 8685390 h 9355125"/>
              <a:gd name="connsiteX3295" fmla="*/ 864659 w 5124450"/>
              <a:gd name="connsiteY3295" fmla="*/ 8688052 h 9355125"/>
              <a:gd name="connsiteX3296" fmla="*/ 867305 w 5124450"/>
              <a:gd name="connsiteY3296" fmla="*/ 8690713 h 9355125"/>
              <a:gd name="connsiteX3297" fmla="*/ 871009 w 5124450"/>
              <a:gd name="connsiteY3297" fmla="*/ 8692843 h 9355125"/>
              <a:gd name="connsiteX3298" fmla="*/ 874713 w 5124450"/>
              <a:gd name="connsiteY3298" fmla="*/ 8695504 h 9355125"/>
              <a:gd name="connsiteX3299" fmla="*/ 877359 w 5124450"/>
              <a:gd name="connsiteY3299" fmla="*/ 8697634 h 9355125"/>
              <a:gd name="connsiteX3300" fmla="*/ 880534 w 5124450"/>
              <a:gd name="connsiteY3300" fmla="*/ 8699763 h 9355125"/>
              <a:gd name="connsiteX3301" fmla="*/ 881592 w 5124450"/>
              <a:gd name="connsiteY3301" fmla="*/ 8701360 h 9355125"/>
              <a:gd name="connsiteX3302" fmla="*/ 882121 w 5124450"/>
              <a:gd name="connsiteY3302" fmla="*/ 8702425 h 9355125"/>
              <a:gd name="connsiteX3303" fmla="*/ 882650 w 5124450"/>
              <a:gd name="connsiteY3303" fmla="*/ 8703490 h 9355125"/>
              <a:gd name="connsiteX3304" fmla="*/ 883180 w 5124450"/>
              <a:gd name="connsiteY3304" fmla="*/ 8705087 h 9355125"/>
              <a:gd name="connsiteX3305" fmla="*/ 884238 w 5124450"/>
              <a:gd name="connsiteY3305" fmla="*/ 8708813 h 9355125"/>
              <a:gd name="connsiteX3306" fmla="*/ 884238 w 5124450"/>
              <a:gd name="connsiteY3306" fmla="*/ 8713604 h 9355125"/>
              <a:gd name="connsiteX3307" fmla="*/ 884238 w 5124450"/>
              <a:gd name="connsiteY3307" fmla="*/ 8718927 h 9355125"/>
              <a:gd name="connsiteX3308" fmla="*/ 883180 w 5124450"/>
              <a:gd name="connsiteY3308" fmla="*/ 8724783 h 9355125"/>
              <a:gd name="connsiteX3309" fmla="*/ 882121 w 5124450"/>
              <a:gd name="connsiteY3309" fmla="*/ 8730106 h 9355125"/>
              <a:gd name="connsiteX3310" fmla="*/ 880534 w 5124450"/>
              <a:gd name="connsiteY3310" fmla="*/ 8734897 h 9355125"/>
              <a:gd name="connsiteX3311" fmla="*/ 878946 w 5124450"/>
              <a:gd name="connsiteY3311" fmla="*/ 8737027 h 9355125"/>
              <a:gd name="connsiteX3312" fmla="*/ 877359 w 5124450"/>
              <a:gd name="connsiteY3312" fmla="*/ 8738091 h 9355125"/>
              <a:gd name="connsiteX3313" fmla="*/ 876300 w 5124450"/>
              <a:gd name="connsiteY3313" fmla="*/ 8740221 h 9355125"/>
              <a:gd name="connsiteX3314" fmla="*/ 875242 w 5124450"/>
              <a:gd name="connsiteY3314" fmla="*/ 8740753 h 9355125"/>
              <a:gd name="connsiteX3315" fmla="*/ 872596 w 5124450"/>
              <a:gd name="connsiteY3315" fmla="*/ 8741818 h 9355125"/>
              <a:gd name="connsiteX3316" fmla="*/ 870480 w 5124450"/>
              <a:gd name="connsiteY3316" fmla="*/ 8742350 h 9355125"/>
              <a:gd name="connsiteX3317" fmla="*/ 867305 w 5124450"/>
              <a:gd name="connsiteY3317" fmla="*/ 8742350 h 9355125"/>
              <a:gd name="connsiteX3318" fmla="*/ 864659 w 5124450"/>
              <a:gd name="connsiteY3318" fmla="*/ 8741818 h 9355125"/>
              <a:gd name="connsiteX3319" fmla="*/ 861484 w 5124450"/>
              <a:gd name="connsiteY3319" fmla="*/ 8741285 h 9355125"/>
              <a:gd name="connsiteX3320" fmla="*/ 858838 w 5124450"/>
              <a:gd name="connsiteY3320" fmla="*/ 8740221 h 9355125"/>
              <a:gd name="connsiteX3321" fmla="*/ 856192 w 5124450"/>
              <a:gd name="connsiteY3321" fmla="*/ 8738091 h 9355125"/>
              <a:gd name="connsiteX3322" fmla="*/ 854076 w 5124450"/>
              <a:gd name="connsiteY3322" fmla="*/ 8737027 h 9355125"/>
              <a:gd name="connsiteX3323" fmla="*/ 849313 w 5124450"/>
              <a:gd name="connsiteY3323" fmla="*/ 8733300 h 9355125"/>
              <a:gd name="connsiteX3324" fmla="*/ 844021 w 5124450"/>
              <a:gd name="connsiteY3324" fmla="*/ 8729042 h 9355125"/>
              <a:gd name="connsiteX3325" fmla="*/ 838200 w 5124450"/>
              <a:gd name="connsiteY3325" fmla="*/ 8724251 h 9355125"/>
              <a:gd name="connsiteX3326" fmla="*/ 832909 w 5124450"/>
              <a:gd name="connsiteY3326" fmla="*/ 8718927 h 9355125"/>
              <a:gd name="connsiteX3327" fmla="*/ 827617 w 5124450"/>
              <a:gd name="connsiteY3327" fmla="*/ 8713072 h 9355125"/>
              <a:gd name="connsiteX3328" fmla="*/ 822855 w 5124450"/>
              <a:gd name="connsiteY3328" fmla="*/ 8707216 h 9355125"/>
              <a:gd name="connsiteX3329" fmla="*/ 819680 w 5124450"/>
              <a:gd name="connsiteY3329" fmla="*/ 8701893 h 9355125"/>
              <a:gd name="connsiteX3330" fmla="*/ 817034 w 5124450"/>
              <a:gd name="connsiteY3330" fmla="*/ 8697101 h 9355125"/>
              <a:gd name="connsiteX3331" fmla="*/ 815976 w 5124450"/>
              <a:gd name="connsiteY3331" fmla="*/ 8693375 h 9355125"/>
              <a:gd name="connsiteX3332" fmla="*/ 814917 w 5124450"/>
              <a:gd name="connsiteY3332" fmla="*/ 8689116 h 9355125"/>
              <a:gd name="connsiteX3333" fmla="*/ 814388 w 5124450"/>
              <a:gd name="connsiteY3333" fmla="*/ 8684858 h 9355125"/>
              <a:gd name="connsiteX3334" fmla="*/ 814388 w 5124450"/>
              <a:gd name="connsiteY3334" fmla="*/ 8679534 h 9355125"/>
              <a:gd name="connsiteX3335" fmla="*/ 814388 w 5124450"/>
              <a:gd name="connsiteY3335" fmla="*/ 8674211 h 9355125"/>
              <a:gd name="connsiteX3336" fmla="*/ 814917 w 5124450"/>
              <a:gd name="connsiteY3336" fmla="*/ 8669420 h 9355125"/>
              <a:gd name="connsiteX3337" fmla="*/ 815976 w 5124450"/>
              <a:gd name="connsiteY3337" fmla="*/ 8664629 h 9355125"/>
              <a:gd name="connsiteX3338" fmla="*/ 817034 w 5124450"/>
              <a:gd name="connsiteY3338" fmla="*/ 8661967 h 9355125"/>
              <a:gd name="connsiteX3339" fmla="*/ 817563 w 5124450"/>
              <a:gd name="connsiteY3339" fmla="*/ 8659838 h 9355125"/>
              <a:gd name="connsiteX3340" fmla="*/ 818621 w 5124450"/>
              <a:gd name="connsiteY3340" fmla="*/ 8658773 h 9355125"/>
              <a:gd name="connsiteX3341" fmla="*/ 820209 w 5124450"/>
              <a:gd name="connsiteY3341" fmla="*/ 8657176 h 9355125"/>
              <a:gd name="connsiteX3342" fmla="*/ 821796 w 5124450"/>
              <a:gd name="connsiteY3342" fmla="*/ 8655579 h 9355125"/>
              <a:gd name="connsiteX3343" fmla="*/ 826030 w 5124450"/>
              <a:gd name="connsiteY3343" fmla="*/ 8653982 h 9355125"/>
              <a:gd name="connsiteX3344" fmla="*/ 1671929 w 5124450"/>
              <a:gd name="connsiteY3344" fmla="*/ 8646590 h 9355125"/>
              <a:gd name="connsiteX3345" fmla="*/ 1671289 w 5124450"/>
              <a:gd name="connsiteY3345" fmla="*/ 8647391 h 9355125"/>
              <a:gd name="connsiteX3346" fmla="*/ 1671638 w 5124450"/>
              <a:gd name="connsiteY3346" fmla="*/ 8647100 h 9355125"/>
              <a:gd name="connsiteX3347" fmla="*/ 766624 w 5124450"/>
              <a:gd name="connsiteY3347" fmla="*/ 8640750 h 9355125"/>
              <a:gd name="connsiteX3348" fmla="*/ 769768 w 5124450"/>
              <a:gd name="connsiteY3348" fmla="*/ 8641795 h 9355125"/>
              <a:gd name="connsiteX3349" fmla="*/ 772912 w 5124450"/>
              <a:gd name="connsiteY3349" fmla="*/ 8643364 h 9355125"/>
              <a:gd name="connsiteX3350" fmla="*/ 776056 w 5124450"/>
              <a:gd name="connsiteY3350" fmla="*/ 8646500 h 9355125"/>
              <a:gd name="connsiteX3351" fmla="*/ 779200 w 5124450"/>
              <a:gd name="connsiteY3351" fmla="*/ 8649113 h 9355125"/>
              <a:gd name="connsiteX3352" fmla="*/ 784965 w 5124450"/>
              <a:gd name="connsiteY3352" fmla="*/ 8655909 h 9355125"/>
              <a:gd name="connsiteX3353" fmla="*/ 790205 w 5124450"/>
              <a:gd name="connsiteY3353" fmla="*/ 8664272 h 9355125"/>
              <a:gd name="connsiteX3354" fmla="*/ 795445 w 5124450"/>
              <a:gd name="connsiteY3354" fmla="*/ 8673158 h 9355125"/>
              <a:gd name="connsiteX3355" fmla="*/ 799638 w 5124450"/>
              <a:gd name="connsiteY3355" fmla="*/ 8680999 h 9355125"/>
              <a:gd name="connsiteX3356" fmla="*/ 802782 w 5124450"/>
              <a:gd name="connsiteY3356" fmla="*/ 8688317 h 9355125"/>
              <a:gd name="connsiteX3357" fmla="*/ 804878 w 5124450"/>
              <a:gd name="connsiteY3357" fmla="*/ 8694067 h 9355125"/>
              <a:gd name="connsiteX3358" fmla="*/ 805402 w 5124450"/>
              <a:gd name="connsiteY3358" fmla="*/ 8701385 h 9355125"/>
              <a:gd name="connsiteX3359" fmla="*/ 806450 w 5124450"/>
              <a:gd name="connsiteY3359" fmla="*/ 8709748 h 9355125"/>
              <a:gd name="connsiteX3360" fmla="*/ 806450 w 5124450"/>
              <a:gd name="connsiteY3360" fmla="*/ 8713930 h 9355125"/>
              <a:gd name="connsiteX3361" fmla="*/ 806450 w 5124450"/>
              <a:gd name="connsiteY3361" fmla="*/ 8717589 h 9355125"/>
              <a:gd name="connsiteX3362" fmla="*/ 805926 w 5124450"/>
              <a:gd name="connsiteY3362" fmla="*/ 8720725 h 9355125"/>
              <a:gd name="connsiteX3363" fmla="*/ 804878 w 5124450"/>
              <a:gd name="connsiteY3363" fmla="*/ 8722816 h 9355125"/>
              <a:gd name="connsiteX3364" fmla="*/ 803306 w 5124450"/>
              <a:gd name="connsiteY3364" fmla="*/ 8724384 h 9355125"/>
              <a:gd name="connsiteX3365" fmla="*/ 800162 w 5124450"/>
              <a:gd name="connsiteY3365" fmla="*/ 8724907 h 9355125"/>
              <a:gd name="connsiteX3366" fmla="*/ 797542 w 5124450"/>
              <a:gd name="connsiteY3366" fmla="*/ 8725952 h 9355125"/>
              <a:gd name="connsiteX3367" fmla="*/ 793873 w 5124450"/>
              <a:gd name="connsiteY3367" fmla="*/ 8726475 h 9355125"/>
              <a:gd name="connsiteX3368" fmla="*/ 786537 w 5124450"/>
              <a:gd name="connsiteY3368" fmla="*/ 8726475 h 9355125"/>
              <a:gd name="connsiteX3369" fmla="*/ 779200 w 5124450"/>
              <a:gd name="connsiteY3369" fmla="*/ 8726475 h 9355125"/>
              <a:gd name="connsiteX3370" fmla="*/ 775532 w 5124450"/>
              <a:gd name="connsiteY3370" fmla="*/ 8722816 h 9355125"/>
              <a:gd name="connsiteX3371" fmla="*/ 770816 w 5124450"/>
              <a:gd name="connsiteY3371" fmla="*/ 8717066 h 9355125"/>
              <a:gd name="connsiteX3372" fmla="*/ 766100 w 5124450"/>
              <a:gd name="connsiteY3372" fmla="*/ 8710794 h 9355125"/>
              <a:gd name="connsiteX3373" fmla="*/ 761908 w 5124450"/>
              <a:gd name="connsiteY3373" fmla="*/ 8706612 h 9355125"/>
              <a:gd name="connsiteX3374" fmla="*/ 758763 w 5124450"/>
              <a:gd name="connsiteY3374" fmla="*/ 8695112 h 9355125"/>
              <a:gd name="connsiteX3375" fmla="*/ 754571 w 5124450"/>
              <a:gd name="connsiteY3375" fmla="*/ 8679954 h 9355125"/>
              <a:gd name="connsiteX3376" fmla="*/ 753523 w 5124450"/>
              <a:gd name="connsiteY3376" fmla="*/ 8672113 h 9355125"/>
              <a:gd name="connsiteX3377" fmla="*/ 752475 w 5124450"/>
              <a:gd name="connsiteY3377" fmla="*/ 8664795 h 9355125"/>
              <a:gd name="connsiteX3378" fmla="*/ 752475 w 5124450"/>
              <a:gd name="connsiteY3378" fmla="*/ 8658522 h 9355125"/>
              <a:gd name="connsiteX3379" fmla="*/ 754047 w 5124450"/>
              <a:gd name="connsiteY3379" fmla="*/ 8653295 h 9355125"/>
              <a:gd name="connsiteX3380" fmla="*/ 754047 w 5124450"/>
              <a:gd name="connsiteY3380" fmla="*/ 8651727 h 9355125"/>
              <a:gd name="connsiteX3381" fmla="*/ 755095 w 5124450"/>
              <a:gd name="connsiteY3381" fmla="*/ 8649113 h 9355125"/>
              <a:gd name="connsiteX3382" fmla="*/ 756667 w 5124450"/>
              <a:gd name="connsiteY3382" fmla="*/ 8647545 h 9355125"/>
              <a:gd name="connsiteX3383" fmla="*/ 758763 w 5124450"/>
              <a:gd name="connsiteY3383" fmla="*/ 8645454 h 9355125"/>
              <a:gd name="connsiteX3384" fmla="*/ 760335 w 5124450"/>
              <a:gd name="connsiteY3384" fmla="*/ 8643364 h 9355125"/>
              <a:gd name="connsiteX3385" fmla="*/ 762432 w 5124450"/>
              <a:gd name="connsiteY3385" fmla="*/ 8642318 h 9355125"/>
              <a:gd name="connsiteX3386" fmla="*/ 765052 w 5124450"/>
              <a:gd name="connsiteY3386" fmla="*/ 8641273 h 9355125"/>
              <a:gd name="connsiteX3387" fmla="*/ 1952432 w 5124450"/>
              <a:gd name="connsiteY3387" fmla="*/ 8623875 h 9355125"/>
              <a:gd name="connsiteX3388" fmla="*/ 1952096 w 5124450"/>
              <a:gd name="connsiteY3388" fmla="*/ 8624346 h 9355125"/>
              <a:gd name="connsiteX3389" fmla="*/ 1949450 w 5124450"/>
              <a:gd name="connsiteY3389" fmla="*/ 8632283 h 9355125"/>
              <a:gd name="connsiteX3390" fmla="*/ 1947863 w 5124450"/>
              <a:gd name="connsiteY3390" fmla="*/ 8640750 h 9355125"/>
              <a:gd name="connsiteX3391" fmla="*/ 1951567 w 5124450"/>
              <a:gd name="connsiteY3391" fmla="*/ 8643396 h 9355125"/>
              <a:gd name="connsiteX3392" fmla="*/ 1955271 w 5124450"/>
              <a:gd name="connsiteY3392" fmla="*/ 8647100 h 9355125"/>
              <a:gd name="connsiteX3393" fmla="*/ 1957388 w 5124450"/>
              <a:gd name="connsiteY3393" fmla="*/ 8648158 h 9355125"/>
              <a:gd name="connsiteX3394" fmla="*/ 1958976 w 5124450"/>
              <a:gd name="connsiteY3394" fmla="*/ 8649746 h 9355125"/>
              <a:gd name="connsiteX3395" fmla="*/ 1959505 w 5124450"/>
              <a:gd name="connsiteY3395" fmla="*/ 8651862 h 9355125"/>
              <a:gd name="connsiteX3396" fmla="*/ 1960034 w 5124450"/>
              <a:gd name="connsiteY3396" fmla="*/ 8652921 h 9355125"/>
              <a:gd name="connsiteX3397" fmla="*/ 1959187 w 5124450"/>
              <a:gd name="connsiteY3397" fmla="*/ 8657155 h 9355125"/>
              <a:gd name="connsiteX3398" fmla="*/ 1960946 w 5124450"/>
              <a:gd name="connsiteY3398" fmla="*/ 8650116 h 9355125"/>
              <a:gd name="connsiteX3399" fmla="*/ 1960418 w 5124450"/>
              <a:gd name="connsiteY3399" fmla="*/ 8648530 h 9355125"/>
              <a:gd name="connsiteX3400" fmla="*/ 1959888 w 5124450"/>
              <a:gd name="connsiteY3400" fmla="*/ 8647472 h 9355125"/>
              <a:gd name="connsiteX3401" fmla="*/ 1958302 w 5124450"/>
              <a:gd name="connsiteY3401" fmla="*/ 8645885 h 9355125"/>
              <a:gd name="connsiteX3402" fmla="*/ 1956715 w 5124450"/>
              <a:gd name="connsiteY3402" fmla="*/ 8643770 h 9355125"/>
              <a:gd name="connsiteX3403" fmla="*/ 1952483 w 5124450"/>
              <a:gd name="connsiteY3403" fmla="*/ 8641125 h 9355125"/>
              <a:gd name="connsiteX3404" fmla="*/ 1948780 w 5124450"/>
              <a:gd name="connsiteY3404" fmla="*/ 8637952 h 9355125"/>
              <a:gd name="connsiteX3405" fmla="*/ 1950896 w 5124450"/>
              <a:gd name="connsiteY3405" fmla="*/ 8630019 h 9355125"/>
              <a:gd name="connsiteX3406" fmla="*/ 2260600 w 5124450"/>
              <a:gd name="connsiteY3406" fmla="*/ 8619555 h 9355125"/>
              <a:gd name="connsiteX3407" fmla="*/ 2260600 w 5124450"/>
              <a:gd name="connsiteY3407" fmla="*/ 8620642 h 9355125"/>
              <a:gd name="connsiteX3408" fmla="*/ 2260600 w 5124450"/>
              <a:gd name="connsiteY3408" fmla="*/ 8624875 h 9355125"/>
              <a:gd name="connsiteX3409" fmla="*/ 2261482 w 5124450"/>
              <a:gd name="connsiteY3409" fmla="*/ 8631485 h 9355125"/>
              <a:gd name="connsiteX3410" fmla="*/ 2261415 w 5124450"/>
              <a:gd name="connsiteY3410" fmla="*/ 8630548 h 9355125"/>
              <a:gd name="connsiteX3411" fmla="*/ 2260886 w 5124450"/>
              <a:gd name="connsiteY3411" fmla="*/ 8621557 h 9355125"/>
              <a:gd name="connsiteX3412" fmla="*/ 783696 w 5124450"/>
              <a:gd name="connsiteY3412" fmla="*/ 8572488 h 9355125"/>
              <a:gd name="connsiteX3413" fmla="*/ 786871 w 5124450"/>
              <a:gd name="connsiteY3413" fmla="*/ 8573024 h 9355125"/>
              <a:gd name="connsiteX3414" fmla="*/ 790046 w 5124450"/>
              <a:gd name="connsiteY3414" fmla="*/ 8574097 h 9355125"/>
              <a:gd name="connsiteX3415" fmla="*/ 793221 w 5124450"/>
              <a:gd name="connsiteY3415" fmla="*/ 8575170 h 9355125"/>
              <a:gd name="connsiteX3416" fmla="*/ 795867 w 5124450"/>
              <a:gd name="connsiteY3416" fmla="*/ 8577853 h 9355125"/>
              <a:gd name="connsiteX3417" fmla="*/ 801159 w 5124450"/>
              <a:gd name="connsiteY3417" fmla="*/ 8581608 h 9355125"/>
              <a:gd name="connsiteX3418" fmla="*/ 805392 w 5124450"/>
              <a:gd name="connsiteY3418" fmla="*/ 8585363 h 9355125"/>
              <a:gd name="connsiteX3419" fmla="*/ 806450 w 5124450"/>
              <a:gd name="connsiteY3419" fmla="*/ 8589655 h 9355125"/>
              <a:gd name="connsiteX3420" fmla="*/ 808038 w 5124450"/>
              <a:gd name="connsiteY3420" fmla="*/ 8595019 h 9355125"/>
              <a:gd name="connsiteX3421" fmla="*/ 809625 w 5124450"/>
              <a:gd name="connsiteY3421" fmla="*/ 8600920 h 9355125"/>
              <a:gd name="connsiteX3422" fmla="*/ 810684 w 5124450"/>
              <a:gd name="connsiteY3422" fmla="*/ 8606822 h 9355125"/>
              <a:gd name="connsiteX3423" fmla="*/ 811213 w 5124450"/>
              <a:gd name="connsiteY3423" fmla="*/ 8613259 h 9355125"/>
              <a:gd name="connsiteX3424" fmla="*/ 811213 w 5124450"/>
              <a:gd name="connsiteY3424" fmla="*/ 8619160 h 9355125"/>
              <a:gd name="connsiteX3425" fmla="*/ 810684 w 5124450"/>
              <a:gd name="connsiteY3425" fmla="*/ 8624525 h 9355125"/>
              <a:gd name="connsiteX3426" fmla="*/ 809625 w 5124450"/>
              <a:gd name="connsiteY3426" fmla="*/ 8628817 h 9355125"/>
              <a:gd name="connsiteX3427" fmla="*/ 809096 w 5124450"/>
              <a:gd name="connsiteY3427" fmla="*/ 8631499 h 9355125"/>
              <a:gd name="connsiteX3428" fmla="*/ 806980 w 5124450"/>
              <a:gd name="connsiteY3428" fmla="*/ 8635254 h 9355125"/>
              <a:gd name="connsiteX3429" fmla="*/ 804863 w 5124450"/>
              <a:gd name="connsiteY3429" fmla="*/ 8638473 h 9355125"/>
              <a:gd name="connsiteX3430" fmla="*/ 801688 w 5124450"/>
              <a:gd name="connsiteY3430" fmla="*/ 8642228 h 9355125"/>
              <a:gd name="connsiteX3431" fmla="*/ 798513 w 5124450"/>
              <a:gd name="connsiteY3431" fmla="*/ 8645447 h 9355125"/>
              <a:gd name="connsiteX3432" fmla="*/ 794809 w 5124450"/>
              <a:gd name="connsiteY3432" fmla="*/ 8647593 h 9355125"/>
              <a:gd name="connsiteX3433" fmla="*/ 791104 w 5124450"/>
              <a:gd name="connsiteY3433" fmla="*/ 8649202 h 9355125"/>
              <a:gd name="connsiteX3434" fmla="*/ 787929 w 5124450"/>
              <a:gd name="connsiteY3434" fmla="*/ 8649739 h 9355125"/>
              <a:gd name="connsiteX3435" fmla="*/ 785813 w 5124450"/>
              <a:gd name="connsiteY3435" fmla="*/ 8650275 h 9355125"/>
              <a:gd name="connsiteX3436" fmla="*/ 784225 w 5124450"/>
              <a:gd name="connsiteY3436" fmla="*/ 8650275 h 9355125"/>
              <a:gd name="connsiteX3437" fmla="*/ 782638 w 5124450"/>
              <a:gd name="connsiteY3437" fmla="*/ 8649739 h 9355125"/>
              <a:gd name="connsiteX3438" fmla="*/ 780521 w 5124450"/>
              <a:gd name="connsiteY3438" fmla="*/ 8648666 h 9355125"/>
              <a:gd name="connsiteX3439" fmla="*/ 776817 w 5124450"/>
              <a:gd name="connsiteY3439" fmla="*/ 8645983 h 9355125"/>
              <a:gd name="connsiteX3440" fmla="*/ 773113 w 5124450"/>
              <a:gd name="connsiteY3440" fmla="*/ 8641692 h 9355125"/>
              <a:gd name="connsiteX3441" fmla="*/ 766763 w 5124450"/>
              <a:gd name="connsiteY3441" fmla="*/ 8632035 h 9355125"/>
              <a:gd name="connsiteX3442" fmla="*/ 762000 w 5124450"/>
              <a:gd name="connsiteY3442" fmla="*/ 8623988 h 9355125"/>
              <a:gd name="connsiteX3443" fmla="*/ 758296 w 5124450"/>
              <a:gd name="connsiteY3443" fmla="*/ 8615941 h 9355125"/>
              <a:gd name="connsiteX3444" fmla="*/ 756179 w 5124450"/>
              <a:gd name="connsiteY3444" fmla="*/ 8607358 h 9355125"/>
              <a:gd name="connsiteX3445" fmla="*/ 755650 w 5124450"/>
              <a:gd name="connsiteY3445" fmla="*/ 8603066 h 9355125"/>
              <a:gd name="connsiteX3446" fmla="*/ 755650 w 5124450"/>
              <a:gd name="connsiteY3446" fmla="*/ 8599311 h 9355125"/>
              <a:gd name="connsiteX3447" fmla="*/ 756179 w 5124450"/>
              <a:gd name="connsiteY3447" fmla="*/ 8596092 h 9355125"/>
              <a:gd name="connsiteX3448" fmla="*/ 757238 w 5124450"/>
              <a:gd name="connsiteY3448" fmla="*/ 8593946 h 9355125"/>
              <a:gd name="connsiteX3449" fmla="*/ 759883 w 5124450"/>
              <a:gd name="connsiteY3449" fmla="*/ 8590728 h 9355125"/>
              <a:gd name="connsiteX3450" fmla="*/ 762000 w 5124450"/>
              <a:gd name="connsiteY3450" fmla="*/ 8586972 h 9355125"/>
              <a:gd name="connsiteX3451" fmla="*/ 765704 w 5124450"/>
              <a:gd name="connsiteY3451" fmla="*/ 8583754 h 9355125"/>
              <a:gd name="connsiteX3452" fmla="*/ 768879 w 5124450"/>
              <a:gd name="connsiteY3452" fmla="*/ 8579998 h 9355125"/>
              <a:gd name="connsiteX3453" fmla="*/ 772583 w 5124450"/>
              <a:gd name="connsiteY3453" fmla="*/ 8576780 h 9355125"/>
              <a:gd name="connsiteX3454" fmla="*/ 776817 w 5124450"/>
              <a:gd name="connsiteY3454" fmla="*/ 8574634 h 9355125"/>
              <a:gd name="connsiteX3455" fmla="*/ 779992 w 5124450"/>
              <a:gd name="connsiteY3455" fmla="*/ 8573024 h 9355125"/>
              <a:gd name="connsiteX3456" fmla="*/ 2490136 w 5124450"/>
              <a:gd name="connsiteY3456" fmla="*/ 8562184 h 9355125"/>
              <a:gd name="connsiteX3457" fmla="*/ 2489200 w 5124450"/>
              <a:gd name="connsiteY3457" fmla="*/ 8562433 h 9355125"/>
              <a:gd name="connsiteX3458" fmla="*/ 2493434 w 5124450"/>
              <a:gd name="connsiteY3458" fmla="*/ 8570371 h 9355125"/>
              <a:gd name="connsiteX3459" fmla="*/ 2497346 w 5124450"/>
              <a:gd name="connsiteY3459" fmla="*/ 8578196 h 9355125"/>
              <a:gd name="connsiteX3460" fmla="*/ 2497346 w 5124450"/>
              <a:gd name="connsiteY3460" fmla="*/ 8576072 h 9355125"/>
              <a:gd name="connsiteX3461" fmla="*/ 2493114 w 5124450"/>
              <a:gd name="connsiteY3461" fmla="*/ 8568139 h 9355125"/>
              <a:gd name="connsiteX3462" fmla="*/ 2488602 w 5124450"/>
              <a:gd name="connsiteY3462" fmla="*/ 8524128 h 9355125"/>
              <a:gd name="connsiteX3463" fmla="*/ 2489200 w 5124450"/>
              <a:gd name="connsiteY3463" fmla="*/ 8525921 h 9355125"/>
              <a:gd name="connsiteX3464" fmla="*/ 2490259 w 5124450"/>
              <a:gd name="connsiteY3464" fmla="*/ 8529096 h 9355125"/>
              <a:gd name="connsiteX3465" fmla="*/ 2492376 w 5124450"/>
              <a:gd name="connsiteY3465" fmla="*/ 8531742 h 9355125"/>
              <a:gd name="connsiteX3466" fmla="*/ 2493434 w 5124450"/>
              <a:gd name="connsiteY3466" fmla="*/ 8533858 h 9355125"/>
              <a:gd name="connsiteX3467" fmla="*/ 2495021 w 5124450"/>
              <a:gd name="connsiteY3467" fmla="*/ 8534917 h 9355125"/>
              <a:gd name="connsiteX3468" fmla="*/ 2497138 w 5124450"/>
              <a:gd name="connsiteY3468" fmla="*/ 8535446 h 9355125"/>
              <a:gd name="connsiteX3469" fmla="*/ 2498196 w 5124450"/>
              <a:gd name="connsiteY3469" fmla="*/ 8535446 h 9355125"/>
              <a:gd name="connsiteX3470" fmla="*/ 2499784 w 5124450"/>
              <a:gd name="connsiteY3470" fmla="*/ 8534917 h 9355125"/>
              <a:gd name="connsiteX3471" fmla="*/ 2502959 w 5124450"/>
              <a:gd name="connsiteY3471" fmla="*/ 8534388 h 9355125"/>
              <a:gd name="connsiteX3472" fmla="*/ 2505605 w 5124450"/>
              <a:gd name="connsiteY3472" fmla="*/ 8533858 h 9355125"/>
              <a:gd name="connsiteX3473" fmla="*/ 2508250 w 5124450"/>
              <a:gd name="connsiteY3473" fmla="*/ 8532271 h 9355125"/>
              <a:gd name="connsiteX3474" fmla="*/ 2510896 w 5124450"/>
              <a:gd name="connsiteY3474" fmla="*/ 8531213 h 9355125"/>
              <a:gd name="connsiteX3475" fmla="*/ 2514600 w 5124450"/>
              <a:gd name="connsiteY3475" fmla="*/ 8530683 h 9355125"/>
              <a:gd name="connsiteX3476" fmla="*/ 2517776 w 5124450"/>
              <a:gd name="connsiteY3476" fmla="*/ 8530683 h 9355125"/>
              <a:gd name="connsiteX3477" fmla="*/ 2520950 w 5124450"/>
              <a:gd name="connsiteY3477" fmla="*/ 8530683 h 9355125"/>
              <a:gd name="connsiteX3478" fmla="*/ 2523596 w 5124450"/>
              <a:gd name="connsiteY3478" fmla="*/ 8531213 h 9355125"/>
              <a:gd name="connsiteX3479" fmla="*/ 2525713 w 5124450"/>
              <a:gd name="connsiteY3479" fmla="*/ 8532271 h 9355125"/>
              <a:gd name="connsiteX3480" fmla="*/ 2526440 w 5124450"/>
              <a:gd name="connsiteY3480" fmla="*/ 8533361 h 9355125"/>
              <a:gd name="connsiteX3481" fmla="*/ 2526440 w 5124450"/>
              <a:gd name="connsiteY3481" fmla="*/ 8532174 h 9355125"/>
              <a:gd name="connsiteX3482" fmla="*/ 2525912 w 5124450"/>
              <a:gd name="connsiteY3482" fmla="*/ 8530588 h 9355125"/>
              <a:gd name="connsiteX3483" fmla="*/ 2525382 w 5124450"/>
              <a:gd name="connsiteY3483" fmla="*/ 8529530 h 9355125"/>
              <a:gd name="connsiteX3484" fmla="*/ 2523267 w 5124450"/>
              <a:gd name="connsiteY3484" fmla="*/ 8528472 h 9355125"/>
              <a:gd name="connsiteX3485" fmla="*/ 2520622 w 5124450"/>
              <a:gd name="connsiteY3485" fmla="*/ 8527414 h 9355125"/>
              <a:gd name="connsiteX3486" fmla="*/ 2516919 w 5124450"/>
              <a:gd name="connsiteY3486" fmla="*/ 8527414 h 9355125"/>
              <a:gd name="connsiteX3487" fmla="*/ 2513745 w 5124450"/>
              <a:gd name="connsiteY3487" fmla="*/ 8527414 h 9355125"/>
              <a:gd name="connsiteX3488" fmla="*/ 2510042 w 5124450"/>
              <a:gd name="connsiteY3488" fmla="*/ 8528472 h 9355125"/>
              <a:gd name="connsiteX3489" fmla="*/ 2506868 w 5124450"/>
              <a:gd name="connsiteY3489" fmla="*/ 8529530 h 9355125"/>
              <a:gd name="connsiteX3490" fmla="*/ 2505281 w 5124450"/>
              <a:gd name="connsiteY3490" fmla="*/ 8530588 h 9355125"/>
              <a:gd name="connsiteX3491" fmla="*/ 2502636 w 5124450"/>
              <a:gd name="connsiteY3491" fmla="*/ 8531117 h 9355125"/>
              <a:gd name="connsiteX3492" fmla="*/ 2498933 w 5124450"/>
              <a:gd name="connsiteY3492" fmla="*/ 8532174 h 9355125"/>
              <a:gd name="connsiteX3493" fmla="*/ 2497875 w 5124450"/>
              <a:gd name="connsiteY3493" fmla="*/ 8532174 h 9355125"/>
              <a:gd name="connsiteX3494" fmla="*/ 2495759 w 5124450"/>
              <a:gd name="connsiteY3494" fmla="*/ 8532174 h 9355125"/>
              <a:gd name="connsiteX3495" fmla="*/ 2494172 w 5124450"/>
              <a:gd name="connsiteY3495" fmla="*/ 8531645 h 9355125"/>
              <a:gd name="connsiteX3496" fmla="*/ 2493114 w 5124450"/>
              <a:gd name="connsiteY3496" fmla="*/ 8530588 h 9355125"/>
              <a:gd name="connsiteX3497" fmla="*/ 2491527 w 5124450"/>
              <a:gd name="connsiteY3497" fmla="*/ 8529001 h 9355125"/>
              <a:gd name="connsiteX3498" fmla="*/ 2489940 w 5124450"/>
              <a:gd name="connsiteY3498" fmla="*/ 8526357 h 9355125"/>
              <a:gd name="connsiteX3499" fmla="*/ 2487613 w 5124450"/>
              <a:gd name="connsiteY3499" fmla="*/ 8518533 h 9355125"/>
              <a:gd name="connsiteX3500" fmla="*/ 2487613 w 5124450"/>
              <a:gd name="connsiteY3500" fmla="*/ 8519042 h 9355125"/>
              <a:gd name="connsiteX3501" fmla="*/ 2488142 w 5124450"/>
              <a:gd name="connsiteY3501" fmla="*/ 8522746 h 9355125"/>
              <a:gd name="connsiteX3502" fmla="*/ 2488270 w 5124450"/>
              <a:gd name="connsiteY3502" fmla="*/ 8523129 h 9355125"/>
              <a:gd name="connsiteX3503" fmla="*/ 2487824 w 5124450"/>
              <a:gd name="connsiteY3503" fmla="*/ 8520010 h 9355125"/>
              <a:gd name="connsiteX3504" fmla="*/ 2997134 w 5124450"/>
              <a:gd name="connsiteY3504" fmla="*/ 8500480 h 9355125"/>
              <a:gd name="connsiteX3505" fmla="*/ 2998832 w 5124450"/>
              <a:gd name="connsiteY3505" fmla="*/ 8501499 h 9355125"/>
              <a:gd name="connsiteX3506" fmla="*/ 3002006 w 5124450"/>
              <a:gd name="connsiteY3506" fmla="*/ 8502028 h 9355125"/>
              <a:gd name="connsiteX3507" fmla="*/ 3005180 w 5124450"/>
              <a:gd name="connsiteY3507" fmla="*/ 8502557 h 9355125"/>
              <a:gd name="connsiteX3508" fmla="*/ 3007824 w 5124450"/>
              <a:gd name="connsiteY3508" fmla="*/ 8503614 h 9355125"/>
              <a:gd name="connsiteX3509" fmla="*/ 3010470 w 5124450"/>
              <a:gd name="connsiteY3509" fmla="*/ 8504672 h 9355125"/>
              <a:gd name="connsiteX3510" fmla="*/ 3012056 w 5124450"/>
              <a:gd name="connsiteY3510" fmla="*/ 8506259 h 9355125"/>
              <a:gd name="connsiteX3511" fmla="*/ 3015230 w 5124450"/>
              <a:gd name="connsiteY3511" fmla="*/ 8507845 h 9355125"/>
              <a:gd name="connsiteX3512" fmla="*/ 3017875 w 5124450"/>
              <a:gd name="connsiteY3512" fmla="*/ 8509961 h 9355125"/>
              <a:gd name="connsiteX3513" fmla="*/ 3020520 w 5124450"/>
              <a:gd name="connsiteY3513" fmla="*/ 8512605 h 9355125"/>
              <a:gd name="connsiteX3514" fmla="*/ 3022107 w 5124450"/>
              <a:gd name="connsiteY3514" fmla="*/ 8514721 h 9355125"/>
              <a:gd name="connsiteX3515" fmla="*/ 3025281 w 5124450"/>
              <a:gd name="connsiteY3515" fmla="*/ 8520539 h 9355125"/>
              <a:gd name="connsiteX3516" fmla="*/ 3028455 w 5124450"/>
              <a:gd name="connsiteY3516" fmla="*/ 8526357 h 9355125"/>
              <a:gd name="connsiteX3517" fmla="*/ 3032158 w 5124450"/>
              <a:gd name="connsiteY3517" fmla="*/ 8534290 h 9355125"/>
              <a:gd name="connsiteX3518" fmla="*/ 3034803 w 5124450"/>
              <a:gd name="connsiteY3518" fmla="*/ 8543281 h 9355125"/>
              <a:gd name="connsiteX3519" fmla="*/ 3037977 w 5124450"/>
              <a:gd name="connsiteY3519" fmla="*/ 8552272 h 9355125"/>
              <a:gd name="connsiteX3520" fmla="*/ 3041151 w 5124450"/>
              <a:gd name="connsiteY3520" fmla="*/ 8559677 h 9355125"/>
              <a:gd name="connsiteX3521" fmla="*/ 3045383 w 5124450"/>
              <a:gd name="connsiteY3521" fmla="*/ 8563908 h 9355125"/>
              <a:gd name="connsiteX3522" fmla="*/ 3051202 w 5124450"/>
              <a:gd name="connsiteY3522" fmla="*/ 8569725 h 9355125"/>
              <a:gd name="connsiteX3523" fmla="*/ 3057021 w 5124450"/>
              <a:gd name="connsiteY3523" fmla="*/ 8576072 h 9355125"/>
              <a:gd name="connsiteX3524" fmla="*/ 3061782 w 5124450"/>
              <a:gd name="connsiteY3524" fmla="*/ 8580303 h 9355125"/>
              <a:gd name="connsiteX3525" fmla="*/ 3065485 w 5124450"/>
              <a:gd name="connsiteY3525" fmla="*/ 8582948 h 9355125"/>
              <a:gd name="connsiteX3526" fmla="*/ 3069188 w 5124450"/>
              <a:gd name="connsiteY3526" fmla="*/ 8585592 h 9355125"/>
              <a:gd name="connsiteX3527" fmla="*/ 3073420 w 5124450"/>
              <a:gd name="connsiteY3527" fmla="*/ 8588237 h 9355125"/>
              <a:gd name="connsiteX3528" fmla="*/ 3078181 w 5124450"/>
              <a:gd name="connsiteY3528" fmla="*/ 8590881 h 9355125"/>
              <a:gd name="connsiteX3529" fmla="*/ 3082942 w 5124450"/>
              <a:gd name="connsiteY3529" fmla="*/ 8592997 h 9355125"/>
              <a:gd name="connsiteX3530" fmla="*/ 3087174 w 5124450"/>
              <a:gd name="connsiteY3530" fmla="*/ 8595641 h 9355125"/>
              <a:gd name="connsiteX3531" fmla="*/ 3090876 w 5124450"/>
              <a:gd name="connsiteY3531" fmla="*/ 8597757 h 9355125"/>
              <a:gd name="connsiteX3532" fmla="*/ 3094580 w 5124450"/>
              <a:gd name="connsiteY3532" fmla="*/ 8600930 h 9355125"/>
              <a:gd name="connsiteX3533" fmla="*/ 3098811 w 5124450"/>
              <a:gd name="connsiteY3533" fmla="*/ 8605161 h 9355125"/>
              <a:gd name="connsiteX3534" fmla="*/ 3103572 w 5124450"/>
              <a:gd name="connsiteY3534" fmla="*/ 8610979 h 9355125"/>
              <a:gd name="connsiteX3535" fmla="*/ 3106217 w 5124450"/>
              <a:gd name="connsiteY3535" fmla="*/ 8614152 h 9355125"/>
              <a:gd name="connsiteX3536" fmla="*/ 3109391 w 5124450"/>
              <a:gd name="connsiteY3536" fmla="*/ 8616797 h 9355125"/>
              <a:gd name="connsiteX3537" fmla="*/ 3112036 w 5124450"/>
              <a:gd name="connsiteY3537" fmla="*/ 8619441 h 9355125"/>
              <a:gd name="connsiteX3538" fmla="*/ 3115210 w 5124450"/>
              <a:gd name="connsiteY3538" fmla="*/ 8621557 h 9355125"/>
              <a:gd name="connsiteX3539" fmla="*/ 3116157 w 5124450"/>
              <a:gd name="connsiteY3539" fmla="*/ 8621557 h 9355125"/>
              <a:gd name="connsiteX3540" fmla="*/ 3113088 w 5124450"/>
              <a:gd name="connsiteY3540" fmla="*/ 8619511 h 9355125"/>
              <a:gd name="connsiteX3541" fmla="*/ 3110442 w 5124450"/>
              <a:gd name="connsiteY3541" fmla="*/ 8617393 h 9355125"/>
              <a:gd name="connsiteX3542" fmla="*/ 3106738 w 5124450"/>
              <a:gd name="connsiteY3542" fmla="*/ 8614217 h 9355125"/>
              <a:gd name="connsiteX3543" fmla="*/ 3104621 w 5124450"/>
              <a:gd name="connsiteY3543" fmla="*/ 8611570 h 9355125"/>
              <a:gd name="connsiteX3544" fmla="*/ 3099330 w 5124450"/>
              <a:gd name="connsiteY3544" fmla="*/ 8605218 h 9355125"/>
              <a:gd name="connsiteX3545" fmla="*/ 3095626 w 5124450"/>
              <a:gd name="connsiteY3545" fmla="*/ 8600983 h 9355125"/>
              <a:gd name="connsiteX3546" fmla="*/ 3091921 w 5124450"/>
              <a:gd name="connsiteY3546" fmla="*/ 8597807 h 9355125"/>
              <a:gd name="connsiteX3547" fmla="*/ 3088217 w 5124450"/>
              <a:gd name="connsiteY3547" fmla="*/ 8595689 h 9355125"/>
              <a:gd name="connsiteX3548" fmla="*/ 3083455 w 5124450"/>
              <a:gd name="connsiteY3548" fmla="*/ 8592513 h 9355125"/>
              <a:gd name="connsiteX3549" fmla="*/ 3078692 w 5124450"/>
              <a:gd name="connsiteY3549" fmla="*/ 8590396 h 9355125"/>
              <a:gd name="connsiteX3550" fmla="*/ 3074459 w 5124450"/>
              <a:gd name="connsiteY3550" fmla="*/ 8588278 h 9355125"/>
              <a:gd name="connsiteX3551" fmla="*/ 3069696 w 5124450"/>
              <a:gd name="connsiteY3551" fmla="*/ 8585631 h 9355125"/>
              <a:gd name="connsiteX3552" fmla="*/ 3065992 w 5124450"/>
              <a:gd name="connsiteY3552" fmla="*/ 8582984 h 9355125"/>
              <a:gd name="connsiteX3553" fmla="*/ 3062288 w 5124450"/>
              <a:gd name="connsiteY3553" fmla="*/ 8580338 h 9355125"/>
              <a:gd name="connsiteX3554" fmla="*/ 3058055 w 5124450"/>
              <a:gd name="connsiteY3554" fmla="*/ 8575573 h 9355125"/>
              <a:gd name="connsiteX3555" fmla="*/ 3052234 w 5124450"/>
              <a:gd name="connsiteY3555" fmla="*/ 8569750 h 9355125"/>
              <a:gd name="connsiteX3556" fmla="*/ 3045884 w 5124450"/>
              <a:gd name="connsiteY3556" fmla="*/ 8563927 h 9355125"/>
              <a:gd name="connsiteX3557" fmla="*/ 3041650 w 5124450"/>
              <a:gd name="connsiteY3557" fmla="*/ 8559163 h 9355125"/>
              <a:gd name="connsiteX3558" fmla="*/ 3039005 w 5124450"/>
              <a:gd name="connsiteY3558" fmla="*/ 8552281 h 9355125"/>
              <a:gd name="connsiteX3559" fmla="*/ 3035300 w 5124450"/>
              <a:gd name="connsiteY3559" fmla="*/ 8542752 h 9355125"/>
              <a:gd name="connsiteX3560" fmla="*/ 3032655 w 5124450"/>
              <a:gd name="connsiteY3560" fmla="*/ 8534282 h 9355125"/>
              <a:gd name="connsiteX3561" fmla="*/ 3029480 w 5124450"/>
              <a:gd name="connsiteY3561" fmla="*/ 8526342 h 9355125"/>
              <a:gd name="connsiteX3562" fmla="*/ 3025776 w 5124450"/>
              <a:gd name="connsiteY3562" fmla="*/ 8520519 h 9355125"/>
              <a:gd name="connsiteX3563" fmla="*/ 3022600 w 5124450"/>
              <a:gd name="connsiteY3563" fmla="*/ 8514696 h 9355125"/>
              <a:gd name="connsiteX3564" fmla="*/ 3021013 w 5124450"/>
              <a:gd name="connsiteY3564" fmla="*/ 8512049 h 9355125"/>
              <a:gd name="connsiteX3565" fmla="*/ 3018367 w 5124450"/>
              <a:gd name="connsiteY3565" fmla="*/ 8509402 h 9355125"/>
              <a:gd name="connsiteX3566" fmla="*/ 3015721 w 5124450"/>
              <a:gd name="connsiteY3566" fmla="*/ 8507814 h 9355125"/>
              <a:gd name="connsiteX3567" fmla="*/ 3012546 w 5124450"/>
              <a:gd name="connsiteY3567" fmla="*/ 8506226 h 9355125"/>
              <a:gd name="connsiteX3568" fmla="*/ 3010959 w 5124450"/>
              <a:gd name="connsiteY3568" fmla="*/ 8504638 h 9355125"/>
              <a:gd name="connsiteX3569" fmla="*/ 3008313 w 5124450"/>
              <a:gd name="connsiteY3569" fmla="*/ 8503579 h 9355125"/>
              <a:gd name="connsiteX3570" fmla="*/ 3005667 w 5124450"/>
              <a:gd name="connsiteY3570" fmla="*/ 8502520 h 9355125"/>
              <a:gd name="connsiteX3571" fmla="*/ 3002492 w 5124450"/>
              <a:gd name="connsiteY3571" fmla="*/ 8501991 h 9355125"/>
              <a:gd name="connsiteX3572" fmla="*/ 2999846 w 5124450"/>
              <a:gd name="connsiteY3572" fmla="*/ 8500932 h 9355125"/>
              <a:gd name="connsiteX3573" fmla="*/ 2499989 w 5124450"/>
              <a:gd name="connsiteY3573" fmla="*/ 8480159 h 9355125"/>
              <a:gd name="connsiteX3574" fmla="*/ 2500674 w 5124450"/>
              <a:gd name="connsiteY3574" fmla="*/ 8484609 h 9355125"/>
              <a:gd name="connsiteX3575" fmla="*/ 2500520 w 5124450"/>
              <a:gd name="connsiteY3575" fmla="*/ 8482459 h 9355125"/>
              <a:gd name="connsiteX3576" fmla="*/ 2497682 w 5124450"/>
              <a:gd name="connsiteY3576" fmla="*/ 8467695 h 9355125"/>
              <a:gd name="connsiteX3577" fmla="*/ 2497667 w 5124450"/>
              <a:gd name="connsiteY3577" fmla="*/ 8467713 h 9355125"/>
              <a:gd name="connsiteX3578" fmla="*/ 2498196 w 5124450"/>
              <a:gd name="connsiteY3578" fmla="*/ 8472475 h 9355125"/>
              <a:gd name="connsiteX3579" fmla="*/ 2498853 w 5124450"/>
              <a:gd name="connsiteY3579" fmla="*/ 8475100 h 9355125"/>
              <a:gd name="connsiteX3580" fmla="*/ 2497875 w 5124450"/>
              <a:gd name="connsiteY3580" fmla="*/ 8469237 h 9355125"/>
              <a:gd name="connsiteX3581" fmla="*/ 2547948 w 5124450"/>
              <a:gd name="connsiteY3581" fmla="*/ 8452117 h 9355125"/>
              <a:gd name="connsiteX3582" fmla="*/ 2548129 w 5124450"/>
              <a:gd name="connsiteY3582" fmla="*/ 8452841 h 9355125"/>
              <a:gd name="connsiteX3583" fmla="*/ 2548658 w 5124450"/>
              <a:gd name="connsiteY3583" fmla="*/ 8456014 h 9355125"/>
              <a:gd name="connsiteX3584" fmla="*/ 2548658 w 5124450"/>
              <a:gd name="connsiteY3584" fmla="*/ 8458659 h 9355125"/>
              <a:gd name="connsiteX3585" fmla="*/ 2548658 w 5124450"/>
              <a:gd name="connsiteY3585" fmla="*/ 8461832 h 9355125"/>
              <a:gd name="connsiteX3586" fmla="*/ 2548658 w 5124450"/>
              <a:gd name="connsiteY3586" fmla="*/ 8464477 h 9355125"/>
              <a:gd name="connsiteX3587" fmla="*/ 2549187 w 5124450"/>
              <a:gd name="connsiteY3587" fmla="*/ 8466592 h 9355125"/>
              <a:gd name="connsiteX3588" fmla="*/ 2549526 w 5124450"/>
              <a:gd name="connsiteY3588" fmla="*/ 8467270 h 9355125"/>
              <a:gd name="connsiteX3589" fmla="*/ 2549526 w 5124450"/>
              <a:gd name="connsiteY3589" fmla="*/ 8464538 h 9355125"/>
              <a:gd name="connsiteX3590" fmla="*/ 2549526 w 5124450"/>
              <a:gd name="connsiteY3590" fmla="*/ 8461363 h 9355125"/>
              <a:gd name="connsiteX3591" fmla="*/ 2548996 w 5124450"/>
              <a:gd name="connsiteY3591" fmla="*/ 8458188 h 9355125"/>
              <a:gd name="connsiteX3592" fmla="*/ 2548996 w 5124450"/>
              <a:gd name="connsiteY3592" fmla="*/ 8455542 h 9355125"/>
              <a:gd name="connsiteX3593" fmla="*/ 2548467 w 5124450"/>
              <a:gd name="connsiteY3593" fmla="*/ 8452896 h 9355125"/>
              <a:gd name="connsiteX3594" fmla="*/ 2967159 w 5124450"/>
              <a:gd name="connsiteY3594" fmla="*/ 8443984 h 9355125"/>
              <a:gd name="connsiteX3595" fmla="*/ 2971324 w 5124450"/>
              <a:gd name="connsiteY3595" fmla="*/ 8452312 h 9355125"/>
              <a:gd name="connsiteX3596" fmla="*/ 2975027 w 5124450"/>
              <a:gd name="connsiteY3596" fmla="*/ 8460774 h 9355125"/>
              <a:gd name="connsiteX3597" fmla="*/ 2976614 w 5124450"/>
              <a:gd name="connsiteY3597" fmla="*/ 8462890 h 9355125"/>
              <a:gd name="connsiteX3598" fmla="*/ 2977672 w 5124450"/>
              <a:gd name="connsiteY3598" fmla="*/ 8465005 h 9355125"/>
              <a:gd name="connsiteX3599" fmla="*/ 2978730 w 5124450"/>
              <a:gd name="connsiteY3599" fmla="*/ 8468179 h 9355125"/>
              <a:gd name="connsiteX3600" fmla="*/ 2979259 w 5124450"/>
              <a:gd name="connsiteY3600" fmla="*/ 8470823 h 9355125"/>
              <a:gd name="connsiteX3601" fmla="*/ 2979788 w 5124450"/>
              <a:gd name="connsiteY3601" fmla="*/ 8474525 h 9355125"/>
              <a:gd name="connsiteX3602" fmla="*/ 2980846 w 5124450"/>
              <a:gd name="connsiteY3602" fmla="*/ 8476641 h 9355125"/>
              <a:gd name="connsiteX3603" fmla="*/ 2982433 w 5124450"/>
              <a:gd name="connsiteY3603" fmla="*/ 8479814 h 9355125"/>
              <a:gd name="connsiteX3604" fmla="*/ 2983491 w 5124450"/>
              <a:gd name="connsiteY3604" fmla="*/ 8481401 h 9355125"/>
              <a:gd name="connsiteX3605" fmla="*/ 2984020 w 5124450"/>
              <a:gd name="connsiteY3605" fmla="*/ 8485103 h 9355125"/>
              <a:gd name="connsiteX3606" fmla="*/ 2985607 w 5124450"/>
              <a:gd name="connsiteY3606" fmla="*/ 8489863 h 9355125"/>
              <a:gd name="connsiteX3607" fmla="*/ 2988781 w 5124450"/>
              <a:gd name="connsiteY3607" fmla="*/ 8494094 h 9355125"/>
              <a:gd name="connsiteX3608" fmla="*/ 2991426 w 5124450"/>
              <a:gd name="connsiteY3608" fmla="*/ 8497797 h 9355125"/>
              <a:gd name="connsiteX3609" fmla="*/ 2993542 w 5124450"/>
              <a:gd name="connsiteY3609" fmla="*/ 8498854 h 9355125"/>
              <a:gd name="connsiteX3610" fmla="*/ 2995187 w 5124450"/>
              <a:gd name="connsiteY3610" fmla="*/ 8499512 h 9355125"/>
              <a:gd name="connsiteX3611" fmla="*/ 2994026 w 5124450"/>
              <a:gd name="connsiteY3611" fmla="*/ 8498815 h 9355125"/>
              <a:gd name="connsiteX3612" fmla="*/ 2991909 w 5124450"/>
              <a:gd name="connsiteY3612" fmla="*/ 8497756 h 9355125"/>
              <a:gd name="connsiteX3613" fmla="*/ 2989263 w 5124450"/>
              <a:gd name="connsiteY3613" fmla="*/ 8493521 h 9355125"/>
              <a:gd name="connsiteX3614" fmla="*/ 2986088 w 5124450"/>
              <a:gd name="connsiteY3614" fmla="*/ 8489816 h 9355125"/>
              <a:gd name="connsiteX3615" fmla="*/ 2984500 w 5124450"/>
              <a:gd name="connsiteY3615" fmla="*/ 8485051 h 9355125"/>
              <a:gd name="connsiteX3616" fmla="*/ 2983971 w 5124450"/>
              <a:gd name="connsiteY3616" fmla="*/ 8480816 h 9355125"/>
              <a:gd name="connsiteX3617" fmla="*/ 2982913 w 5124450"/>
              <a:gd name="connsiteY3617" fmla="*/ 8479228 h 9355125"/>
              <a:gd name="connsiteX3618" fmla="*/ 2981326 w 5124450"/>
              <a:gd name="connsiteY3618" fmla="*/ 8476581 h 9355125"/>
              <a:gd name="connsiteX3619" fmla="*/ 2980267 w 5124450"/>
              <a:gd name="connsiteY3619" fmla="*/ 8473934 h 9355125"/>
              <a:gd name="connsiteX3620" fmla="*/ 2979738 w 5124450"/>
              <a:gd name="connsiteY3620" fmla="*/ 8470758 h 9355125"/>
              <a:gd name="connsiteX3621" fmla="*/ 2979209 w 5124450"/>
              <a:gd name="connsiteY3621" fmla="*/ 8468111 h 9355125"/>
              <a:gd name="connsiteX3622" fmla="*/ 2978150 w 5124450"/>
              <a:gd name="connsiteY3622" fmla="*/ 8464935 h 9355125"/>
              <a:gd name="connsiteX3623" fmla="*/ 2977092 w 5124450"/>
              <a:gd name="connsiteY3623" fmla="*/ 8462288 h 9355125"/>
              <a:gd name="connsiteX3624" fmla="*/ 2975505 w 5124450"/>
              <a:gd name="connsiteY3624" fmla="*/ 8460171 h 9355125"/>
              <a:gd name="connsiteX3625" fmla="*/ 2971800 w 5124450"/>
              <a:gd name="connsiteY3625" fmla="*/ 8452230 h 9355125"/>
              <a:gd name="connsiteX3626" fmla="*/ 2967567 w 5124450"/>
              <a:gd name="connsiteY3626" fmla="*/ 8444290 h 9355125"/>
              <a:gd name="connsiteX3627" fmla="*/ 2627949 w 5124450"/>
              <a:gd name="connsiteY3627" fmla="*/ 8430570 h 9355125"/>
              <a:gd name="connsiteX3628" fmla="*/ 2628371 w 5124450"/>
              <a:gd name="connsiteY3628" fmla="*/ 8432258 h 9355125"/>
              <a:gd name="connsiteX3629" fmla="*/ 2629959 w 5124450"/>
              <a:gd name="connsiteY3629" fmla="*/ 8434904 h 9355125"/>
              <a:gd name="connsiteX3630" fmla="*/ 2630488 w 5124450"/>
              <a:gd name="connsiteY3630" fmla="*/ 8435963 h 9355125"/>
              <a:gd name="connsiteX3631" fmla="*/ 2632076 w 5124450"/>
              <a:gd name="connsiteY3631" fmla="*/ 8437550 h 9355125"/>
              <a:gd name="connsiteX3632" fmla="*/ 2633663 w 5124450"/>
              <a:gd name="connsiteY3632" fmla="*/ 8439138 h 9355125"/>
              <a:gd name="connsiteX3633" fmla="*/ 2636838 w 5124450"/>
              <a:gd name="connsiteY3633" fmla="*/ 8440725 h 9355125"/>
              <a:gd name="connsiteX3634" fmla="*/ 2642130 w 5124450"/>
              <a:gd name="connsiteY3634" fmla="*/ 8443371 h 9355125"/>
              <a:gd name="connsiteX3635" fmla="*/ 2645464 w 5124450"/>
              <a:gd name="connsiteY3635" fmla="*/ 8445964 h 9355125"/>
              <a:gd name="connsiteX3636" fmla="*/ 2645464 w 5124450"/>
              <a:gd name="connsiteY3636" fmla="*/ 8443850 h 9355125"/>
              <a:gd name="connsiteX3637" fmla="*/ 2641232 w 5124450"/>
              <a:gd name="connsiteY3637" fmla="*/ 8441206 h 9355125"/>
              <a:gd name="connsiteX3638" fmla="*/ 2635942 w 5124450"/>
              <a:gd name="connsiteY3638" fmla="*/ 8438032 h 9355125"/>
              <a:gd name="connsiteX3639" fmla="*/ 2632768 w 5124450"/>
              <a:gd name="connsiteY3639" fmla="*/ 8436446 h 9355125"/>
              <a:gd name="connsiteX3640" fmla="*/ 2631181 w 5124450"/>
              <a:gd name="connsiteY3640" fmla="*/ 8434859 h 9355125"/>
              <a:gd name="connsiteX3641" fmla="*/ 2629594 w 5124450"/>
              <a:gd name="connsiteY3641" fmla="*/ 8433801 h 9355125"/>
              <a:gd name="connsiteX3642" fmla="*/ 2629065 w 5124450"/>
              <a:gd name="connsiteY3642" fmla="*/ 8431686 h 9355125"/>
              <a:gd name="connsiteX3643" fmla="*/ 2934843 w 5124450"/>
              <a:gd name="connsiteY3643" fmla="*/ 8428186 h 9355125"/>
              <a:gd name="connsiteX3644" fmla="*/ 2935881 w 5124450"/>
              <a:gd name="connsiteY3644" fmla="*/ 8429570 h 9355125"/>
              <a:gd name="connsiteX3645" fmla="*/ 2941171 w 5124450"/>
              <a:gd name="connsiteY3645" fmla="*/ 8431686 h 9355125"/>
              <a:gd name="connsiteX3646" fmla="*/ 2946461 w 5124450"/>
              <a:gd name="connsiteY3646" fmla="*/ 8434330 h 9355125"/>
              <a:gd name="connsiteX3647" fmla="*/ 2952280 w 5124450"/>
              <a:gd name="connsiteY3647" fmla="*/ 8436446 h 9355125"/>
              <a:gd name="connsiteX3648" fmla="*/ 2958099 w 5124450"/>
              <a:gd name="connsiteY3648" fmla="*/ 8438561 h 9355125"/>
              <a:gd name="connsiteX3649" fmla="*/ 2962860 w 5124450"/>
              <a:gd name="connsiteY3649" fmla="*/ 8441206 h 9355125"/>
              <a:gd name="connsiteX3650" fmla="*/ 2966426 w 5124450"/>
              <a:gd name="connsiteY3650" fmla="*/ 8443434 h 9355125"/>
              <a:gd name="connsiteX3651" fmla="*/ 2963334 w 5124450"/>
              <a:gd name="connsiteY3651" fmla="*/ 8441114 h 9355125"/>
              <a:gd name="connsiteX3652" fmla="*/ 2958571 w 5124450"/>
              <a:gd name="connsiteY3652" fmla="*/ 8437937 h 9355125"/>
              <a:gd name="connsiteX3653" fmla="*/ 2952750 w 5124450"/>
              <a:gd name="connsiteY3653" fmla="*/ 8435820 h 9355125"/>
              <a:gd name="connsiteX3654" fmla="*/ 2946930 w 5124450"/>
              <a:gd name="connsiteY3654" fmla="*/ 8433702 h 9355125"/>
              <a:gd name="connsiteX3655" fmla="*/ 2941638 w 5124450"/>
              <a:gd name="connsiteY3655" fmla="*/ 8431056 h 9355125"/>
              <a:gd name="connsiteX3656" fmla="*/ 2936346 w 5124450"/>
              <a:gd name="connsiteY3656" fmla="*/ 8428938 h 9355125"/>
              <a:gd name="connsiteX3657" fmla="*/ 2929996 w 5124450"/>
              <a:gd name="connsiteY3657" fmla="*/ 8381573 h 9355125"/>
              <a:gd name="connsiteX3658" fmla="*/ 2929534 w 5124450"/>
              <a:gd name="connsiteY3658" fmla="*/ 8382499 h 9355125"/>
              <a:gd name="connsiteX3659" fmla="*/ 2929004 w 5124450"/>
              <a:gd name="connsiteY3659" fmla="*/ 8388317 h 9355125"/>
              <a:gd name="connsiteX3660" fmla="*/ 2927946 w 5124450"/>
              <a:gd name="connsiteY3660" fmla="*/ 8394134 h 9355125"/>
              <a:gd name="connsiteX3661" fmla="*/ 2925830 w 5124450"/>
              <a:gd name="connsiteY3661" fmla="*/ 8398894 h 9355125"/>
              <a:gd name="connsiteX3662" fmla="*/ 2925302 w 5124450"/>
              <a:gd name="connsiteY3662" fmla="*/ 8403126 h 9355125"/>
              <a:gd name="connsiteX3663" fmla="*/ 2925302 w 5124450"/>
              <a:gd name="connsiteY3663" fmla="*/ 8407357 h 9355125"/>
              <a:gd name="connsiteX3664" fmla="*/ 2925830 w 5124450"/>
              <a:gd name="connsiteY3664" fmla="*/ 8413174 h 9355125"/>
              <a:gd name="connsiteX3665" fmla="*/ 2926888 w 5124450"/>
              <a:gd name="connsiteY3665" fmla="*/ 8415819 h 9355125"/>
              <a:gd name="connsiteX3666" fmla="*/ 2927418 w 5124450"/>
              <a:gd name="connsiteY3666" fmla="*/ 8418992 h 9355125"/>
              <a:gd name="connsiteX3667" fmla="*/ 2928476 w 5124450"/>
              <a:gd name="connsiteY3667" fmla="*/ 8421637 h 9355125"/>
              <a:gd name="connsiteX3668" fmla="*/ 2929534 w 5124450"/>
              <a:gd name="connsiteY3668" fmla="*/ 8423752 h 9355125"/>
              <a:gd name="connsiteX3669" fmla="*/ 2930592 w 5124450"/>
              <a:gd name="connsiteY3669" fmla="*/ 8425339 h 9355125"/>
              <a:gd name="connsiteX3670" fmla="*/ 2932708 w 5124450"/>
              <a:gd name="connsiteY3670" fmla="*/ 8426397 h 9355125"/>
              <a:gd name="connsiteX3671" fmla="*/ 2932828 w 5124450"/>
              <a:gd name="connsiteY3671" fmla="*/ 8426477 h 9355125"/>
              <a:gd name="connsiteX3672" fmla="*/ 2932642 w 5124450"/>
              <a:gd name="connsiteY3672" fmla="*/ 8426291 h 9355125"/>
              <a:gd name="connsiteX3673" fmla="*/ 2931055 w 5124450"/>
              <a:gd name="connsiteY3673" fmla="*/ 8424703 h 9355125"/>
              <a:gd name="connsiteX3674" fmla="*/ 2929996 w 5124450"/>
              <a:gd name="connsiteY3674" fmla="*/ 8423644 h 9355125"/>
              <a:gd name="connsiteX3675" fmla="*/ 2928938 w 5124450"/>
              <a:gd name="connsiteY3675" fmla="*/ 8422056 h 9355125"/>
              <a:gd name="connsiteX3676" fmla="*/ 2927880 w 5124450"/>
              <a:gd name="connsiteY3676" fmla="*/ 8418880 h 9355125"/>
              <a:gd name="connsiteX3677" fmla="*/ 2927350 w 5124450"/>
              <a:gd name="connsiteY3677" fmla="*/ 8415704 h 9355125"/>
              <a:gd name="connsiteX3678" fmla="*/ 2926292 w 5124450"/>
              <a:gd name="connsiteY3678" fmla="*/ 8413057 h 9355125"/>
              <a:gd name="connsiteX3679" fmla="*/ 2925763 w 5124450"/>
              <a:gd name="connsiteY3679" fmla="*/ 8407234 h 9355125"/>
              <a:gd name="connsiteX3680" fmla="*/ 2925763 w 5124450"/>
              <a:gd name="connsiteY3680" fmla="*/ 8402470 h 9355125"/>
              <a:gd name="connsiteX3681" fmla="*/ 2926292 w 5124450"/>
              <a:gd name="connsiteY3681" fmla="*/ 8398764 h 9355125"/>
              <a:gd name="connsiteX3682" fmla="*/ 2928409 w 5124450"/>
              <a:gd name="connsiteY3682" fmla="*/ 8393470 h 9355125"/>
              <a:gd name="connsiteX3683" fmla="*/ 2929467 w 5124450"/>
              <a:gd name="connsiteY3683" fmla="*/ 8388706 h 9355125"/>
              <a:gd name="connsiteX3684" fmla="*/ 2929996 w 5124450"/>
              <a:gd name="connsiteY3684" fmla="*/ 8381824 h 9355125"/>
              <a:gd name="connsiteX3685" fmla="*/ 1664230 w 5124450"/>
              <a:gd name="connsiteY3685" fmla="*/ 8380061 h 9355125"/>
              <a:gd name="connsiteX3686" fmla="*/ 1659996 w 5124450"/>
              <a:gd name="connsiteY3686" fmla="*/ 8380590 h 9355125"/>
              <a:gd name="connsiteX3687" fmla="*/ 1653646 w 5124450"/>
              <a:gd name="connsiteY3687" fmla="*/ 8382177 h 9355125"/>
              <a:gd name="connsiteX3688" fmla="*/ 1647825 w 5124450"/>
              <a:gd name="connsiteY3688" fmla="*/ 8385351 h 9355125"/>
              <a:gd name="connsiteX3689" fmla="*/ 1647322 w 5124450"/>
              <a:gd name="connsiteY3689" fmla="*/ 8385728 h 9355125"/>
              <a:gd name="connsiteX3690" fmla="*/ 1652059 w 5124450"/>
              <a:gd name="connsiteY3690" fmla="*/ 8383575 h 9355125"/>
              <a:gd name="connsiteX3691" fmla="*/ 1658409 w 5124450"/>
              <a:gd name="connsiteY3691" fmla="*/ 8381458 h 9355125"/>
              <a:gd name="connsiteX3692" fmla="*/ 1662642 w 5124450"/>
              <a:gd name="connsiteY3692" fmla="*/ 8380929 h 9355125"/>
              <a:gd name="connsiteX3693" fmla="*/ 1666876 w 5124450"/>
              <a:gd name="connsiteY3693" fmla="*/ 8381458 h 9355125"/>
              <a:gd name="connsiteX3694" fmla="*/ 1672696 w 5124450"/>
              <a:gd name="connsiteY3694" fmla="*/ 8382517 h 9355125"/>
              <a:gd name="connsiteX3695" fmla="*/ 1678517 w 5124450"/>
              <a:gd name="connsiteY3695" fmla="*/ 8384634 h 9355125"/>
              <a:gd name="connsiteX3696" fmla="*/ 1683280 w 5124450"/>
              <a:gd name="connsiteY3696" fmla="*/ 8385163 h 9355125"/>
              <a:gd name="connsiteX3697" fmla="*/ 1683901 w 5124450"/>
              <a:gd name="connsiteY3697" fmla="*/ 8384231 h 9355125"/>
              <a:gd name="connsiteX3698" fmla="*/ 1680634 w 5124450"/>
              <a:gd name="connsiteY3698" fmla="*/ 8383764 h 9355125"/>
              <a:gd name="connsiteX3699" fmla="*/ 1674813 w 5124450"/>
              <a:gd name="connsiteY3699" fmla="*/ 8381648 h 9355125"/>
              <a:gd name="connsiteX3700" fmla="*/ 1668992 w 5124450"/>
              <a:gd name="connsiteY3700" fmla="*/ 8380590 h 9355125"/>
              <a:gd name="connsiteX3701" fmla="*/ 2931516 w 5124450"/>
              <a:gd name="connsiteY3701" fmla="*/ 8376735 h 9355125"/>
              <a:gd name="connsiteX3702" fmla="*/ 2931120 w 5124450"/>
              <a:gd name="connsiteY3702" fmla="*/ 8377210 h 9355125"/>
              <a:gd name="connsiteX3703" fmla="*/ 2930062 w 5124450"/>
              <a:gd name="connsiteY3703" fmla="*/ 8379854 h 9355125"/>
              <a:gd name="connsiteX3704" fmla="*/ 2930062 w 5124450"/>
              <a:gd name="connsiteY3704" fmla="*/ 8381097 h 9355125"/>
              <a:gd name="connsiteX3705" fmla="*/ 2930526 w 5124450"/>
              <a:gd name="connsiteY3705" fmla="*/ 8379707 h 9355125"/>
              <a:gd name="connsiteX3706" fmla="*/ 2892465 w 5124450"/>
              <a:gd name="connsiteY3706" fmla="*/ 8355153 h 9355125"/>
              <a:gd name="connsiteX3707" fmla="*/ 2894620 w 5124450"/>
              <a:gd name="connsiteY3707" fmla="*/ 8358170 h 9355125"/>
              <a:gd name="connsiteX3708" fmla="*/ 2896736 w 5124450"/>
              <a:gd name="connsiteY3708" fmla="*/ 8361872 h 9355125"/>
              <a:gd name="connsiteX3709" fmla="*/ 2898608 w 5124450"/>
              <a:gd name="connsiteY3709" fmla="*/ 8363744 h 9355125"/>
              <a:gd name="connsiteX3710" fmla="*/ 2896659 w 5124450"/>
              <a:gd name="connsiteY3710" fmla="*/ 8360821 h 9355125"/>
              <a:gd name="connsiteX3711" fmla="*/ 2894542 w 5124450"/>
              <a:gd name="connsiteY3711" fmla="*/ 8357646 h 9355125"/>
              <a:gd name="connsiteX3712" fmla="*/ 2906506 w 5124450"/>
              <a:gd name="connsiteY3712" fmla="*/ 8321590 h 9355125"/>
              <a:gd name="connsiteX3713" fmla="*/ 2906713 w 5124450"/>
              <a:gd name="connsiteY3713" fmla="*/ 8323250 h 9355125"/>
              <a:gd name="connsiteX3714" fmla="*/ 2908830 w 5124450"/>
              <a:gd name="connsiteY3714" fmla="*/ 8325896 h 9355125"/>
              <a:gd name="connsiteX3715" fmla="*/ 2912005 w 5124450"/>
              <a:gd name="connsiteY3715" fmla="*/ 8328542 h 9355125"/>
              <a:gd name="connsiteX3716" fmla="*/ 2915180 w 5124450"/>
              <a:gd name="connsiteY3716" fmla="*/ 8330658 h 9355125"/>
              <a:gd name="connsiteX3717" fmla="*/ 2919413 w 5124450"/>
              <a:gd name="connsiteY3717" fmla="*/ 8333304 h 9355125"/>
              <a:gd name="connsiteX3718" fmla="*/ 2926292 w 5124450"/>
              <a:gd name="connsiteY3718" fmla="*/ 8336479 h 9355125"/>
              <a:gd name="connsiteX3719" fmla="*/ 2930250 w 5124450"/>
              <a:gd name="connsiteY3719" fmla="*/ 8338853 h 9355125"/>
              <a:gd name="connsiteX3720" fmla="*/ 2929996 w 5124450"/>
              <a:gd name="connsiteY3720" fmla="*/ 8336828 h 9355125"/>
              <a:gd name="connsiteX3721" fmla="*/ 2925234 w 5124450"/>
              <a:gd name="connsiteY3721" fmla="*/ 8333652 h 9355125"/>
              <a:gd name="connsiteX3722" fmla="*/ 2917826 w 5124450"/>
              <a:gd name="connsiteY3722" fmla="*/ 8329946 h 9355125"/>
              <a:gd name="connsiteX3723" fmla="*/ 2913592 w 5124450"/>
              <a:gd name="connsiteY3723" fmla="*/ 8328358 h 9355125"/>
              <a:gd name="connsiteX3724" fmla="*/ 2909888 w 5124450"/>
              <a:gd name="connsiteY3724" fmla="*/ 8325711 h 9355125"/>
              <a:gd name="connsiteX3725" fmla="*/ 2907242 w 5124450"/>
              <a:gd name="connsiteY3725" fmla="*/ 8323064 h 9355125"/>
              <a:gd name="connsiteX3726" fmla="*/ 1680882 w 5124450"/>
              <a:gd name="connsiteY3726" fmla="*/ 8276273 h 9355125"/>
              <a:gd name="connsiteX3727" fmla="*/ 1680634 w 5124450"/>
              <a:gd name="connsiteY3727" fmla="*/ 8276372 h 9355125"/>
              <a:gd name="connsiteX3728" fmla="*/ 1680136 w 5124450"/>
              <a:gd name="connsiteY3728" fmla="*/ 8276870 h 9355125"/>
              <a:gd name="connsiteX3729" fmla="*/ 1688259 w 5124450"/>
              <a:gd name="connsiteY3729" fmla="*/ 8272326 h 9355125"/>
              <a:gd name="connsiteX3730" fmla="*/ 1686103 w 5124450"/>
              <a:gd name="connsiteY3730" fmla="*/ 8273620 h 9355125"/>
              <a:gd name="connsiteX3731" fmla="*/ 1687513 w 5124450"/>
              <a:gd name="connsiteY3731" fmla="*/ 8272979 h 9355125"/>
              <a:gd name="connsiteX3732" fmla="*/ 2930794 w 5124450"/>
              <a:gd name="connsiteY3732" fmla="*/ 8228875 h 9355125"/>
              <a:gd name="connsiteX3733" fmla="*/ 2931584 w 5124450"/>
              <a:gd name="connsiteY3733" fmla="*/ 8230117 h 9355125"/>
              <a:gd name="connsiteX3734" fmla="*/ 2934603 w 5124450"/>
              <a:gd name="connsiteY3734" fmla="*/ 8234646 h 9355125"/>
              <a:gd name="connsiteX3735" fmla="*/ 2934230 w 5124450"/>
              <a:gd name="connsiteY3735" fmla="*/ 8233601 h 9355125"/>
              <a:gd name="connsiteX3736" fmla="*/ 2832160 w 5124450"/>
              <a:gd name="connsiteY3736" fmla="*/ 8201072 h 9355125"/>
              <a:gd name="connsiteX3737" fmla="*/ 2832630 w 5124450"/>
              <a:gd name="connsiteY3737" fmla="*/ 8201542 h 9355125"/>
              <a:gd name="connsiteX3738" fmla="*/ 2835293 w 5124450"/>
              <a:gd name="connsiteY3738" fmla="*/ 8203207 h 9355125"/>
              <a:gd name="connsiteX3739" fmla="*/ 2834158 w 5124450"/>
              <a:gd name="connsiteY3739" fmla="*/ 8202071 h 9355125"/>
              <a:gd name="connsiteX3740" fmla="*/ 2899755 w 5124450"/>
              <a:gd name="connsiteY3740" fmla="*/ 8192310 h 9355125"/>
              <a:gd name="connsiteX3741" fmla="*/ 2899755 w 5124450"/>
              <a:gd name="connsiteY3741" fmla="*/ 8195721 h 9355125"/>
              <a:gd name="connsiteX3742" fmla="*/ 2901950 w 5124450"/>
              <a:gd name="connsiteY3742" fmla="*/ 8195721 h 9355125"/>
              <a:gd name="connsiteX3743" fmla="*/ 2904067 w 5124450"/>
              <a:gd name="connsiteY3743" fmla="*/ 8195721 h 9355125"/>
              <a:gd name="connsiteX3744" fmla="*/ 2905655 w 5124450"/>
              <a:gd name="connsiteY3744" fmla="*/ 8196250 h 9355125"/>
              <a:gd name="connsiteX3745" fmla="*/ 2906184 w 5124450"/>
              <a:gd name="connsiteY3745" fmla="*/ 8197308 h 9355125"/>
              <a:gd name="connsiteX3746" fmla="*/ 2906713 w 5124450"/>
              <a:gd name="connsiteY3746" fmla="*/ 8197838 h 9355125"/>
              <a:gd name="connsiteX3747" fmla="*/ 2906713 w 5124450"/>
              <a:gd name="connsiteY3747" fmla="*/ 8199954 h 9355125"/>
              <a:gd name="connsiteX3748" fmla="*/ 2909888 w 5124450"/>
              <a:gd name="connsiteY3748" fmla="*/ 8201542 h 9355125"/>
              <a:gd name="connsiteX3749" fmla="*/ 2913063 w 5124450"/>
              <a:gd name="connsiteY3749" fmla="*/ 8203658 h 9355125"/>
              <a:gd name="connsiteX3750" fmla="*/ 2916238 w 5124450"/>
              <a:gd name="connsiteY3750" fmla="*/ 8206834 h 9355125"/>
              <a:gd name="connsiteX3751" fmla="*/ 2918884 w 5124450"/>
              <a:gd name="connsiteY3751" fmla="*/ 8210538 h 9355125"/>
              <a:gd name="connsiteX3752" fmla="*/ 2923646 w 5124450"/>
              <a:gd name="connsiteY3752" fmla="*/ 8217417 h 9355125"/>
              <a:gd name="connsiteX3753" fmla="*/ 2924962 w 5124450"/>
              <a:gd name="connsiteY3753" fmla="*/ 8219555 h 9355125"/>
              <a:gd name="connsiteX3754" fmla="*/ 2922588 w 5124450"/>
              <a:gd name="connsiteY3754" fmla="*/ 8214014 h 9355125"/>
              <a:gd name="connsiteX3755" fmla="*/ 2917296 w 5124450"/>
              <a:gd name="connsiteY3755" fmla="*/ 8207132 h 9355125"/>
              <a:gd name="connsiteX3756" fmla="*/ 2914121 w 5124450"/>
              <a:gd name="connsiteY3756" fmla="*/ 8203427 h 9355125"/>
              <a:gd name="connsiteX3757" fmla="*/ 2911476 w 5124450"/>
              <a:gd name="connsiteY3757" fmla="*/ 8200780 h 9355125"/>
              <a:gd name="connsiteX3758" fmla="*/ 2908300 w 5124450"/>
              <a:gd name="connsiteY3758" fmla="*/ 8198133 h 9355125"/>
              <a:gd name="connsiteX3759" fmla="*/ 2905655 w 5124450"/>
              <a:gd name="connsiteY3759" fmla="*/ 8196016 h 9355125"/>
              <a:gd name="connsiteX3760" fmla="*/ 2905126 w 5124450"/>
              <a:gd name="connsiteY3760" fmla="*/ 8194957 h 9355125"/>
              <a:gd name="connsiteX3761" fmla="*/ 2905126 w 5124450"/>
              <a:gd name="connsiteY3761" fmla="*/ 8194428 h 9355125"/>
              <a:gd name="connsiteX3762" fmla="*/ 2903538 w 5124450"/>
              <a:gd name="connsiteY3762" fmla="*/ 8192839 h 9355125"/>
              <a:gd name="connsiteX3763" fmla="*/ 2902480 w 5124450"/>
              <a:gd name="connsiteY3763" fmla="*/ 8192839 h 9355125"/>
              <a:gd name="connsiteX3764" fmla="*/ 2900363 w 5124450"/>
              <a:gd name="connsiteY3764" fmla="*/ 8192310 h 9355125"/>
              <a:gd name="connsiteX3765" fmla="*/ 1687366 w 5124450"/>
              <a:gd name="connsiteY3765" fmla="*/ 8185197 h 9355125"/>
              <a:gd name="connsiteX3766" fmla="*/ 1686455 w 5124450"/>
              <a:gd name="connsiteY3766" fmla="*/ 8185379 h 9355125"/>
              <a:gd name="connsiteX3767" fmla="*/ 1684338 w 5124450"/>
              <a:gd name="connsiteY3767" fmla="*/ 8186437 h 9355125"/>
              <a:gd name="connsiteX3768" fmla="*/ 1684254 w 5124450"/>
              <a:gd name="connsiteY3768" fmla="*/ 8186604 h 9355125"/>
              <a:gd name="connsiteX3769" fmla="*/ 1684867 w 5124450"/>
              <a:gd name="connsiteY3769" fmla="*/ 8186196 h 9355125"/>
              <a:gd name="connsiteX3770" fmla="*/ 1707755 w 5124450"/>
              <a:gd name="connsiteY3770" fmla="*/ 8183219 h 9355125"/>
              <a:gd name="connsiteX3771" fmla="*/ 1706034 w 5124450"/>
              <a:gd name="connsiteY3771" fmla="*/ 8183792 h 9355125"/>
              <a:gd name="connsiteX3772" fmla="*/ 1702859 w 5124450"/>
              <a:gd name="connsiteY3772" fmla="*/ 8184321 h 9355125"/>
              <a:gd name="connsiteX3773" fmla="*/ 1699155 w 5124450"/>
              <a:gd name="connsiteY3773" fmla="*/ 8184850 h 9355125"/>
              <a:gd name="connsiteX3774" fmla="*/ 1695450 w 5124450"/>
              <a:gd name="connsiteY3774" fmla="*/ 8184850 h 9355125"/>
              <a:gd name="connsiteX3775" fmla="*/ 1692275 w 5124450"/>
              <a:gd name="connsiteY3775" fmla="*/ 8184850 h 9355125"/>
              <a:gd name="connsiteX3776" fmla="*/ 1689100 w 5124450"/>
              <a:gd name="connsiteY3776" fmla="*/ 8184850 h 9355125"/>
              <a:gd name="connsiteX3777" fmla="*/ 1687660 w 5124450"/>
              <a:gd name="connsiteY3777" fmla="*/ 8185138 h 9355125"/>
              <a:gd name="connsiteX3778" fmla="*/ 1690688 w 5124450"/>
              <a:gd name="connsiteY3778" fmla="*/ 8185138 h 9355125"/>
              <a:gd name="connsiteX3779" fmla="*/ 1693863 w 5124450"/>
              <a:gd name="connsiteY3779" fmla="*/ 8185138 h 9355125"/>
              <a:gd name="connsiteX3780" fmla="*/ 1697567 w 5124450"/>
              <a:gd name="connsiteY3780" fmla="*/ 8185138 h 9355125"/>
              <a:gd name="connsiteX3781" fmla="*/ 1701271 w 5124450"/>
              <a:gd name="connsiteY3781" fmla="*/ 8185138 h 9355125"/>
              <a:gd name="connsiteX3782" fmla="*/ 1704976 w 5124450"/>
              <a:gd name="connsiteY3782" fmla="*/ 8184608 h 9355125"/>
              <a:gd name="connsiteX3783" fmla="*/ 1709209 w 5124450"/>
              <a:gd name="connsiteY3783" fmla="*/ 8182734 h 9355125"/>
              <a:gd name="connsiteX3784" fmla="*/ 1708348 w 5124450"/>
              <a:gd name="connsiteY3784" fmla="*/ 8183021 h 9355125"/>
              <a:gd name="connsiteX3785" fmla="*/ 1716088 w 5124450"/>
              <a:gd name="connsiteY3785" fmla="*/ 8183021 h 9355125"/>
              <a:gd name="connsiteX3786" fmla="*/ 1724026 w 5124450"/>
              <a:gd name="connsiteY3786" fmla="*/ 8183021 h 9355125"/>
              <a:gd name="connsiteX3787" fmla="*/ 1728788 w 5124450"/>
              <a:gd name="connsiteY3787" fmla="*/ 8184608 h 9355125"/>
              <a:gd name="connsiteX3788" fmla="*/ 1734609 w 5124450"/>
              <a:gd name="connsiteY3788" fmla="*/ 8186725 h 9355125"/>
              <a:gd name="connsiteX3789" fmla="*/ 1737784 w 5124450"/>
              <a:gd name="connsiteY3789" fmla="*/ 8187254 h 9355125"/>
              <a:gd name="connsiteX3790" fmla="*/ 1740430 w 5124450"/>
              <a:gd name="connsiteY3790" fmla="*/ 8188313 h 9355125"/>
              <a:gd name="connsiteX3791" fmla="*/ 1743605 w 5124450"/>
              <a:gd name="connsiteY3791" fmla="*/ 8188313 h 9355125"/>
              <a:gd name="connsiteX3792" fmla="*/ 1744038 w 5124450"/>
              <a:gd name="connsiteY3792" fmla="*/ 8188024 h 9355125"/>
              <a:gd name="connsiteX3793" fmla="*/ 1742017 w 5124450"/>
              <a:gd name="connsiteY3793" fmla="*/ 8188024 h 9355125"/>
              <a:gd name="connsiteX3794" fmla="*/ 1738842 w 5124450"/>
              <a:gd name="connsiteY3794" fmla="*/ 8186966 h 9355125"/>
              <a:gd name="connsiteX3795" fmla="*/ 1736196 w 5124450"/>
              <a:gd name="connsiteY3795" fmla="*/ 8185908 h 9355125"/>
              <a:gd name="connsiteX3796" fmla="*/ 1730375 w 5124450"/>
              <a:gd name="connsiteY3796" fmla="*/ 8183792 h 9355125"/>
              <a:gd name="connsiteX3797" fmla="*/ 1726142 w 5124450"/>
              <a:gd name="connsiteY3797" fmla="*/ 8182734 h 9355125"/>
              <a:gd name="connsiteX3798" fmla="*/ 1717675 w 5124450"/>
              <a:gd name="connsiteY3798" fmla="*/ 8182734 h 9355125"/>
              <a:gd name="connsiteX3799" fmla="*/ 842782 w 5124450"/>
              <a:gd name="connsiteY3799" fmla="*/ 8077188 h 9355125"/>
              <a:gd name="connsiteX3800" fmla="*/ 848520 w 5124450"/>
              <a:gd name="connsiteY3800" fmla="*/ 8077704 h 9355125"/>
              <a:gd name="connsiteX3801" fmla="*/ 854257 w 5124450"/>
              <a:gd name="connsiteY3801" fmla="*/ 8079254 h 9355125"/>
              <a:gd name="connsiteX3802" fmla="*/ 859473 w 5124450"/>
              <a:gd name="connsiteY3802" fmla="*/ 8081319 h 9355125"/>
              <a:gd name="connsiteX3803" fmla="*/ 862603 w 5124450"/>
              <a:gd name="connsiteY3803" fmla="*/ 8084418 h 9355125"/>
              <a:gd name="connsiteX3804" fmla="*/ 863646 w 5124450"/>
              <a:gd name="connsiteY3804" fmla="*/ 8088549 h 9355125"/>
              <a:gd name="connsiteX3805" fmla="*/ 865211 w 5124450"/>
              <a:gd name="connsiteY3805" fmla="*/ 8094230 h 9355125"/>
              <a:gd name="connsiteX3806" fmla="*/ 866254 w 5124450"/>
              <a:gd name="connsiteY3806" fmla="*/ 8099394 h 9355125"/>
              <a:gd name="connsiteX3807" fmla="*/ 866776 w 5124450"/>
              <a:gd name="connsiteY3807" fmla="*/ 8103525 h 9355125"/>
              <a:gd name="connsiteX3808" fmla="*/ 866776 w 5124450"/>
              <a:gd name="connsiteY3808" fmla="*/ 8105074 h 9355125"/>
              <a:gd name="connsiteX3809" fmla="*/ 865733 w 5124450"/>
              <a:gd name="connsiteY3809" fmla="*/ 8107140 h 9355125"/>
              <a:gd name="connsiteX3810" fmla="*/ 864168 w 5124450"/>
              <a:gd name="connsiteY3810" fmla="*/ 8108689 h 9355125"/>
              <a:gd name="connsiteX3811" fmla="*/ 862081 w 5124450"/>
              <a:gd name="connsiteY3811" fmla="*/ 8111271 h 9355125"/>
              <a:gd name="connsiteX3812" fmla="*/ 858430 w 5124450"/>
              <a:gd name="connsiteY3812" fmla="*/ 8115402 h 9355125"/>
              <a:gd name="connsiteX3813" fmla="*/ 854779 w 5124450"/>
              <a:gd name="connsiteY3813" fmla="*/ 8118501 h 9355125"/>
              <a:gd name="connsiteX3814" fmla="*/ 851128 w 5124450"/>
              <a:gd name="connsiteY3814" fmla="*/ 8119017 h 9355125"/>
              <a:gd name="connsiteX3815" fmla="*/ 846433 w 5124450"/>
              <a:gd name="connsiteY3815" fmla="*/ 8120050 h 9355125"/>
              <a:gd name="connsiteX3816" fmla="*/ 844347 w 5124450"/>
              <a:gd name="connsiteY3816" fmla="*/ 8120050 h 9355125"/>
              <a:gd name="connsiteX3817" fmla="*/ 842260 w 5124450"/>
              <a:gd name="connsiteY3817" fmla="*/ 8120050 h 9355125"/>
              <a:gd name="connsiteX3818" fmla="*/ 840174 w 5124450"/>
              <a:gd name="connsiteY3818" fmla="*/ 8119534 h 9355125"/>
              <a:gd name="connsiteX3819" fmla="*/ 838609 w 5124450"/>
              <a:gd name="connsiteY3819" fmla="*/ 8118501 h 9355125"/>
              <a:gd name="connsiteX3820" fmla="*/ 837044 w 5124450"/>
              <a:gd name="connsiteY3820" fmla="*/ 8116952 h 9355125"/>
              <a:gd name="connsiteX3821" fmla="*/ 835479 w 5124450"/>
              <a:gd name="connsiteY3821" fmla="*/ 8113853 h 9355125"/>
              <a:gd name="connsiteX3822" fmla="*/ 833914 w 5124450"/>
              <a:gd name="connsiteY3822" fmla="*/ 8111271 h 9355125"/>
              <a:gd name="connsiteX3823" fmla="*/ 832871 w 5124450"/>
              <a:gd name="connsiteY3823" fmla="*/ 8107140 h 9355125"/>
              <a:gd name="connsiteX3824" fmla="*/ 831306 w 5124450"/>
              <a:gd name="connsiteY3824" fmla="*/ 8100426 h 9355125"/>
              <a:gd name="connsiteX3825" fmla="*/ 830263 w 5124450"/>
              <a:gd name="connsiteY3825" fmla="*/ 8095779 h 9355125"/>
              <a:gd name="connsiteX3826" fmla="*/ 831306 w 5124450"/>
              <a:gd name="connsiteY3826" fmla="*/ 8092680 h 9355125"/>
              <a:gd name="connsiteX3827" fmla="*/ 832871 w 5124450"/>
              <a:gd name="connsiteY3827" fmla="*/ 8090615 h 9355125"/>
              <a:gd name="connsiteX3828" fmla="*/ 833914 w 5124450"/>
              <a:gd name="connsiteY3828" fmla="*/ 8089065 h 9355125"/>
              <a:gd name="connsiteX3829" fmla="*/ 834436 w 5124450"/>
              <a:gd name="connsiteY3829" fmla="*/ 8088549 h 9355125"/>
              <a:gd name="connsiteX3830" fmla="*/ 840174 w 5124450"/>
              <a:gd name="connsiteY3830" fmla="*/ 8080803 h 9355125"/>
              <a:gd name="connsiteX3831" fmla="*/ 3276991 w 5124450"/>
              <a:gd name="connsiteY3831" fmla="*/ 8073925 h 9355125"/>
              <a:gd name="connsiteX3832" fmla="*/ 3276600 w 5124450"/>
              <a:gd name="connsiteY3832" fmla="*/ 8077437 h 9355125"/>
              <a:gd name="connsiteX3833" fmla="*/ 3276071 w 5124450"/>
              <a:gd name="connsiteY3833" fmla="*/ 8083260 h 9355125"/>
              <a:gd name="connsiteX3834" fmla="*/ 3275542 w 5124450"/>
              <a:gd name="connsiteY3834" fmla="*/ 8085907 h 9355125"/>
              <a:gd name="connsiteX3835" fmla="*/ 3275542 w 5124450"/>
              <a:gd name="connsiteY3835" fmla="*/ 8089083 h 9355125"/>
              <a:gd name="connsiteX3836" fmla="*/ 3276071 w 5124450"/>
              <a:gd name="connsiteY3836" fmla="*/ 8091201 h 9355125"/>
              <a:gd name="connsiteX3837" fmla="*/ 3277130 w 5124450"/>
              <a:gd name="connsiteY3837" fmla="*/ 8093318 h 9355125"/>
              <a:gd name="connsiteX3838" fmla="*/ 3278188 w 5124450"/>
              <a:gd name="connsiteY3838" fmla="*/ 8097024 h 9355125"/>
              <a:gd name="connsiteX3839" fmla="*/ 3280305 w 5124450"/>
              <a:gd name="connsiteY3839" fmla="*/ 8101259 h 9355125"/>
              <a:gd name="connsiteX3840" fmla="*/ 3282421 w 5124450"/>
              <a:gd name="connsiteY3840" fmla="*/ 8106023 h 9355125"/>
              <a:gd name="connsiteX3841" fmla="*/ 3283098 w 5124450"/>
              <a:gd name="connsiteY3841" fmla="*/ 8106797 h 9355125"/>
              <a:gd name="connsiteX3842" fmla="*/ 3282230 w 5124450"/>
              <a:gd name="connsiteY3842" fmla="*/ 8105234 h 9355125"/>
              <a:gd name="connsiteX3843" fmla="*/ 3280643 w 5124450"/>
              <a:gd name="connsiteY3843" fmla="*/ 8101000 h 9355125"/>
              <a:gd name="connsiteX3844" fmla="*/ 3280114 w 5124450"/>
              <a:gd name="connsiteY3844" fmla="*/ 8097296 h 9355125"/>
              <a:gd name="connsiteX3845" fmla="*/ 3278527 w 5124450"/>
              <a:gd name="connsiteY3845" fmla="*/ 8095180 h 9355125"/>
              <a:gd name="connsiteX3846" fmla="*/ 3277998 w 5124450"/>
              <a:gd name="connsiteY3846" fmla="*/ 8093063 h 9355125"/>
              <a:gd name="connsiteX3847" fmla="*/ 3277998 w 5124450"/>
              <a:gd name="connsiteY3847" fmla="*/ 8089888 h 9355125"/>
              <a:gd name="connsiteX3848" fmla="*/ 3277998 w 5124450"/>
              <a:gd name="connsiteY3848" fmla="*/ 8086713 h 9355125"/>
              <a:gd name="connsiteX3849" fmla="*/ 3279056 w 5124450"/>
              <a:gd name="connsiteY3849" fmla="*/ 8080892 h 9355125"/>
              <a:gd name="connsiteX3850" fmla="*/ 3280114 w 5124450"/>
              <a:gd name="connsiteY3850" fmla="*/ 8076659 h 9355125"/>
              <a:gd name="connsiteX3851" fmla="*/ 3453629 w 5124450"/>
              <a:gd name="connsiteY3851" fmla="*/ 8062501 h 9355125"/>
              <a:gd name="connsiteX3852" fmla="*/ 3453629 w 5124450"/>
              <a:gd name="connsiteY3852" fmla="*/ 8063959 h 9355125"/>
              <a:gd name="connsiteX3853" fmla="*/ 3457332 w 5124450"/>
              <a:gd name="connsiteY3853" fmla="*/ 8067134 h 9355125"/>
              <a:gd name="connsiteX3854" fmla="*/ 3461036 w 5124450"/>
              <a:gd name="connsiteY3854" fmla="*/ 8070838 h 9355125"/>
              <a:gd name="connsiteX3855" fmla="*/ 3463152 w 5124450"/>
              <a:gd name="connsiteY3855" fmla="*/ 8071896 h 9355125"/>
              <a:gd name="connsiteX3856" fmla="*/ 3463396 w 5124450"/>
              <a:gd name="connsiteY3856" fmla="*/ 8072262 h 9355125"/>
              <a:gd name="connsiteX3857" fmla="*/ 3463396 w 5124450"/>
              <a:gd name="connsiteY3857" fmla="*/ 8071085 h 9355125"/>
              <a:gd name="connsiteX3858" fmla="*/ 3462338 w 5124450"/>
              <a:gd name="connsiteY3858" fmla="*/ 8069496 h 9355125"/>
              <a:gd name="connsiteX3859" fmla="*/ 3460221 w 5124450"/>
              <a:gd name="connsiteY3859" fmla="*/ 8067908 h 9355125"/>
              <a:gd name="connsiteX3860" fmla="*/ 3458634 w 5124450"/>
              <a:gd name="connsiteY3860" fmla="*/ 8066320 h 9355125"/>
              <a:gd name="connsiteX3861" fmla="*/ 3454400 w 5124450"/>
              <a:gd name="connsiteY3861" fmla="*/ 8063144 h 9355125"/>
              <a:gd name="connsiteX3862" fmla="*/ 3254983 w 5124450"/>
              <a:gd name="connsiteY3862" fmla="*/ 8029296 h 9355125"/>
              <a:gd name="connsiteX3863" fmla="*/ 3255963 w 5124450"/>
              <a:gd name="connsiteY3863" fmla="*/ 8031911 h 9355125"/>
              <a:gd name="connsiteX3864" fmla="*/ 3256492 w 5124450"/>
              <a:gd name="connsiteY3864" fmla="*/ 8035088 h 9355125"/>
              <a:gd name="connsiteX3865" fmla="*/ 3258080 w 5124450"/>
              <a:gd name="connsiteY3865" fmla="*/ 8036676 h 9355125"/>
              <a:gd name="connsiteX3866" fmla="*/ 3259138 w 5124450"/>
              <a:gd name="connsiteY3866" fmla="*/ 8039323 h 9355125"/>
              <a:gd name="connsiteX3867" fmla="*/ 3259667 w 5124450"/>
              <a:gd name="connsiteY3867" fmla="*/ 8041440 h 9355125"/>
              <a:gd name="connsiteX3868" fmla="*/ 3260196 w 5124450"/>
              <a:gd name="connsiteY3868" fmla="*/ 8043558 h 9355125"/>
              <a:gd name="connsiteX3869" fmla="*/ 3260726 w 5124450"/>
              <a:gd name="connsiteY3869" fmla="*/ 8047793 h 9355125"/>
              <a:gd name="connsiteX3870" fmla="*/ 3260726 w 5124450"/>
              <a:gd name="connsiteY3870" fmla="*/ 8052028 h 9355125"/>
              <a:gd name="connsiteX3871" fmla="*/ 3263972 w 5124450"/>
              <a:gd name="connsiteY3871" fmla="*/ 8056493 h 9355125"/>
              <a:gd name="connsiteX3872" fmla="*/ 3263715 w 5124450"/>
              <a:gd name="connsiteY3872" fmla="*/ 8056022 h 9355125"/>
              <a:gd name="connsiteX3873" fmla="*/ 3262657 w 5124450"/>
              <a:gd name="connsiteY3873" fmla="*/ 8051788 h 9355125"/>
              <a:gd name="connsiteX3874" fmla="*/ 3262657 w 5124450"/>
              <a:gd name="connsiteY3874" fmla="*/ 8047555 h 9355125"/>
              <a:gd name="connsiteX3875" fmla="*/ 3262128 w 5124450"/>
              <a:gd name="connsiteY3875" fmla="*/ 8045438 h 9355125"/>
              <a:gd name="connsiteX3876" fmla="*/ 3261599 w 5124450"/>
              <a:gd name="connsiteY3876" fmla="*/ 8043322 h 9355125"/>
              <a:gd name="connsiteX3877" fmla="*/ 3260541 w 5124450"/>
              <a:gd name="connsiteY3877" fmla="*/ 8041205 h 9355125"/>
              <a:gd name="connsiteX3878" fmla="*/ 3259482 w 5124450"/>
              <a:gd name="connsiteY3878" fmla="*/ 8039617 h 9355125"/>
              <a:gd name="connsiteX3879" fmla="*/ 3258424 w 5124450"/>
              <a:gd name="connsiteY3879" fmla="*/ 8035384 h 9355125"/>
              <a:gd name="connsiteX3880" fmla="*/ 3256308 w 5124450"/>
              <a:gd name="connsiteY3880" fmla="*/ 8031680 h 9355125"/>
              <a:gd name="connsiteX3881" fmla="*/ 3255250 w 5124450"/>
              <a:gd name="connsiteY3881" fmla="*/ 8029563 h 9355125"/>
              <a:gd name="connsiteX3882" fmla="*/ 3148567 w 5124450"/>
              <a:gd name="connsiteY3882" fmla="*/ 8023037 h 9355125"/>
              <a:gd name="connsiteX3883" fmla="*/ 3149071 w 5124450"/>
              <a:gd name="connsiteY3883" fmla="*/ 8025559 h 9355125"/>
              <a:gd name="connsiteX3884" fmla="*/ 3149071 w 5124450"/>
              <a:gd name="connsiteY3884" fmla="*/ 8030853 h 9355125"/>
              <a:gd name="connsiteX3885" fmla="*/ 3149600 w 5124450"/>
              <a:gd name="connsiteY3885" fmla="*/ 8035088 h 9355125"/>
              <a:gd name="connsiteX3886" fmla="*/ 3149600 w 5124450"/>
              <a:gd name="connsiteY3886" fmla="*/ 8043028 h 9355125"/>
              <a:gd name="connsiteX3887" fmla="*/ 3149600 w 5124450"/>
              <a:gd name="connsiteY3887" fmla="*/ 8051498 h 9355125"/>
              <a:gd name="connsiteX3888" fmla="*/ 3150130 w 5124450"/>
              <a:gd name="connsiteY3888" fmla="*/ 8055733 h 9355125"/>
              <a:gd name="connsiteX3889" fmla="*/ 3150659 w 5124450"/>
              <a:gd name="connsiteY3889" fmla="*/ 8058909 h 9355125"/>
              <a:gd name="connsiteX3890" fmla="*/ 3151717 w 5124450"/>
              <a:gd name="connsiteY3890" fmla="*/ 8062085 h 9355125"/>
              <a:gd name="connsiteX3891" fmla="*/ 3153834 w 5124450"/>
              <a:gd name="connsiteY3891" fmla="*/ 8064203 h 9355125"/>
              <a:gd name="connsiteX3892" fmla="*/ 3154363 w 5124450"/>
              <a:gd name="connsiteY3892" fmla="*/ 8067908 h 9355125"/>
              <a:gd name="connsiteX3893" fmla="*/ 3155950 w 5124450"/>
              <a:gd name="connsiteY3893" fmla="*/ 8072143 h 9355125"/>
              <a:gd name="connsiteX3894" fmla="*/ 3157009 w 5124450"/>
              <a:gd name="connsiteY3894" fmla="*/ 8073731 h 9355125"/>
              <a:gd name="connsiteX3895" fmla="*/ 3157014 w 5124450"/>
              <a:gd name="connsiteY3895" fmla="*/ 8073735 h 9355125"/>
              <a:gd name="connsiteX3896" fmla="*/ 3156325 w 5124450"/>
              <a:gd name="connsiteY3896" fmla="*/ 8071896 h 9355125"/>
              <a:gd name="connsiteX3897" fmla="*/ 3155796 w 5124450"/>
              <a:gd name="connsiteY3897" fmla="*/ 8068192 h 9355125"/>
              <a:gd name="connsiteX3898" fmla="*/ 3154738 w 5124450"/>
              <a:gd name="connsiteY3898" fmla="*/ 8066605 h 9355125"/>
              <a:gd name="connsiteX3899" fmla="*/ 3153680 w 5124450"/>
              <a:gd name="connsiteY3899" fmla="*/ 8062900 h 9355125"/>
              <a:gd name="connsiteX3900" fmla="*/ 3153151 w 5124450"/>
              <a:gd name="connsiteY3900" fmla="*/ 8059726 h 9355125"/>
              <a:gd name="connsiteX3901" fmla="*/ 3152093 w 5124450"/>
              <a:gd name="connsiteY3901" fmla="*/ 8055492 h 9355125"/>
              <a:gd name="connsiteX3902" fmla="*/ 3151564 w 5124450"/>
              <a:gd name="connsiteY3902" fmla="*/ 8046497 h 9355125"/>
              <a:gd name="connsiteX3903" fmla="*/ 3151564 w 5124450"/>
              <a:gd name="connsiteY3903" fmla="*/ 8039617 h 9355125"/>
              <a:gd name="connsiteX3904" fmla="*/ 3151564 w 5124450"/>
              <a:gd name="connsiteY3904" fmla="*/ 8034855 h 9355125"/>
              <a:gd name="connsiteX3905" fmla="*/ 3151035 w 5124450"/>
              <a:gd name="connsiteY3905" fmla="*/ 8029563 h 9355125"/>
              <a:gd name="connsiteX3906" fmla="*/ 3150506 w 5124450"/>
              <a:gd name="connsiteY3906" fmla="*/ 8026917 h 9355125"/>
              <a:gd name="connsiteX3907" fmla="*/ 3149977 w 5124450"/>
              <a:gd name="connsiteY3907" fmla="*/ 8024801 h 9355125"/>
              <a:gd name="connsiteX3908" fmla="*/ 3148919 w 5124450"/>
              <a:gd name="connsiteY3908" fmla="*/ 8023213 h 9355125"/>
              <a:gd name="connsiteX3909" fmla="*/ 3446437 w 5124450"/>
              <a:gd name="connsiteY3909" fmla="*/ 8021136 h 9355125"/>
              <a:gd name="connsiteX3910" fmla="*/ 3447281 w 5124450"/>
              <a:gd name="connsiteY3910" fmla="*/ 8022684 h 9355125"/>
              <a:gd name="connsiteX3911" fmla="*/ 3449926 w 5124450"/>
              <a:gd name="connsiteY3911" fmla="*/ 8027447 h 9355125"/>
              <a:gd name="connsiteX3912" fmla="*/ 3451226 w 5124450"/>
              <a:gd name="connsiteY3912" fmla="*/ 8028933 h 9355125"/>
              <a:gd name="connsiteX3913" fmla="*/ 3451226 w 5124450"/>
              <a:gd name="connsiteY3913" fmla="*/ 8027147 h 9355125"/>
              <a:gd name="connsiteX3914" fmla="*/ 3448050 w 5124450"/>
              <a:gd name="connsiteY3914" fmla="*/ 8023442 h 9355125"/>
              <a:gd name="connsiteX3915" fmla="*/ 2793779 w 5124450"/>
              <a:gd name="connsiteY3915" fmla="*/ 8016728 h 9355125"/>
              <a:gd name="connsiteX3916" fmla="*/ 2795588 w 5124450"/>
              <a:gd name="connsiteY3916" fmla="*/ 8022155 h 9355125"/>
              <a:gd name="connsiteX3917" fmla="*/ 2796117 w 5124450"/>
              <a:gd name="connsiteY3917" fmla="*/ 8026917 h 9355125"/>
              <a:gd name="connsiteX3918" fmla="*/ 2797705 w 5124450"/>
              <a:gd name="connsiteY3918" fmla="*/ 8032738 h 9355125"/>
              <a:gd name="connsiteX3919" fmla="*/ 2800880 w 5124450"/>
              <a:gd name="connsiteY3919" fmla="*/ 8038559 h 9355125"/>
              <a:gd name="connsiteX3920" fmla="*/ 2803526 w 5124450"/>
              <a:gd name="connsiteY3920" fmla="*/ 8043321 h 9355125"/>
              <a:gd name="connsiteX3921" fmla="*/ 2811992 w 5124450"/>
              <a:gd name="connsiteY3921" fmla="*/ 8049142 h 9355125"/>
              <a:gd name="connsiteX3922" fmla="*/ 2819930 w 5124450"/>
              <a:gd name="connsiteY3922" fmla="*/ 8055492 h 9355125"/>
              <a:gd name="connsiteX3923" fmla="*/ 2826280 w 5124450"/>
              <a:gd name="connsiteY3923" fmla="*/ 8063429 h 9355125"/>
              <a:gd name="connsiteX3924" fmla="*/ 2832100 w 5124450"/>
              <a:gd name="connsiteY3924" fmla="*/ 8071896 h 9355125"/>
              <a:gd name="connsiteX3925" fmla="*/ 2832100 w 5124450"/>
              <a:gd name="connsiteY3925" fmla="*/ 8079834 h 9355125"/>
              <a:gd name="connsiteX3926" fmla="*/ 2832100 w 5124450"/>
              <a:gd name="connsiteY3926" fmla="*/ 8088300 h 9355125"/>
              <a:gd name="connsiteX3927" fmla="*/ 2832100 w 5124450"/>
              <a:gd name="connsiteY3927" fmla="*/ 8092534 h 9355125"/>
              <a:gd name="connsiteX3928" fmla="*/ 2832100 w 5124450"/>
              <a:gd name="connsiteY3928" fmla="*/ 8098354 h 9355125"/>
              <a:gd name="connsiteX3929" fmla="*/ 2832100 w 5124450"/>
              <a:gd name="connsiteY3929" fmla="*/ 8104704 h 9355125"/>
              <a:gd name="connsiteX3930" fmla="*/ 2832100 w 5124450"/>
              <a:gd name="connsiteY3930" fmla="*/ 8108408 h 9355125"/>
              <a:gd name="connsiteX3931" fmla="*/ 2832100 w 5124450"/>
              <a:gd name="connsiteY3931" fmla="*/ 8113171 h 9355125"/>
              <a:gd name="connsiteX3932" fmla="*/ 2832100 w 5124450"/>
              <a:gd name="connsiteY3932" fmla="*/ 8118992 h 9355125"/>
              <a:gd name="connsiteX3933" fmla="*/ 2832100 w 5124450"/>
              <a:gd name="connsiteY3933" fmla="*/ 8124813 h 9355125"/>
              <a:gd name="connsiteX3934" fmla="*/ 2832100 w 5124450"/>
              <a:gd name="connsiteY3934" fmla="*/ 8129575 h 9355125"/>
              <a:gd name="connsiteX3935" fmla="*/ 2832630 w 5124450"/>
              <a:gd name="connsiteY3935" fmla="*/ 8133808 h 9355125"/>
              <a:gd name="connsiteX3936" fmla="*/ 2834746 w 5124450"/>
              <a:gd name="connsiteY3936" fmla="*/ 8140158 h 9355125"/>
              <a:gd name="connsiteX3937" fmla="*/ 2835805 w 5124450"/>
              <a:gd name="connsiteY3937" fmla="*/ 8147038 h 9355125"/>
              <a:gd name="connsiteX3938" fmla="*/ 2836334 w 5124450"/>
              <a:gd name="connsiteY3938" fmla="*/ 8153917 h 9355125"/>
              <a:gd name="connsiteX3939" fmla="*/ 2835805 w 5124450"/>
              <a:gd name="connsiteY3939" fmla="*/ 8157621 h 9355125"/>
              <a:gd name="connsiteX3940" fmla="*/ 2834217 w 5124450"/>
              <a:gd name="connsiteY3940" fmla="*/ 8162384 h 9355125"/>
              <a:gd name="connsiteX3941" fmla="*/ 2831042 w 5124450"/>
              <a:gd name="connsiteY3941" fmla="*/ 8167146 h 9355125"/>
              <a:gd name="connsiteX3942" fmla="*/ 2828396 w 5124450"/>
              <a:gd name="connsiteY3942" fmla="*/ 8170321 h 9355125"/>
              <a:gd name="connsiteX3943" fmla="*/ 2827867 w 5124450"/>
              <a:gd name="connsiteY3943" fmla="*/ 8175084 h 9355125"/>
              <a:gd name="connsiteX3944" fmla="*/ 2826809 w 5124450"/>
              <a:gd name="connsiteY3944" fmla="*/ 8181434 h 9355125"/>
              <a:gd name="connsiteX3945" fmla="*/ 2826280 w 5124450"/>
              <a:gd name="connsiteY3945" fmla="*/ 8185138 h 9355125"/>
              <a:gd name="connsiteX3946" fmla="*/ 2826280 w 5124450"/>
              <a:gd name="connsiteY3946" fmla="*/ 8188842 h 9355125"/>
              <a:gd name="connsiteX3947" fmla="*/ 2826809 w 5124450"/>
              <a:gd name="connsiteY3947" fmla="*/ 8192017 h 9355125"/>
              <a:gd name="connsiteX3948" fmla="*/ 2828396 w 5124450"/>
              <a:gd name="connsiteY3948" fmla="*/ 8195721 h 9355125"/>
              <a:gd name="connsiteX3949" fmla="*/ 2828926 w 5124450"/>
              <a:gd name="connsiteY3949" fmla="*/ 8196779 h 9355125"/>
              <a:gd name="connsiteX3950" fmla="*/ 2829751 w 5124450"/>
              <a:gd name="connsiteY3950" fmla="*/ 8198017 h 9355125"/>
              <a:gd name="connsiteX3951" fmla="*/ 2829397 w 5124450"/>
              <a:gd name="connsiteY3951" fmla="*/ 8197309 h 9355125"/>
              <a:gd name="connsiteX3952" fmla="*/ 2829397 w 5124450"/>
              <a:gd name="connsiteY3952" fmla="*/ 8195721 h 9355125"/>
              <a:gd name="connsiteX3953" fmla="*/ 2828339 w 5124450"/>
              <a:gd name="connsiteY3953" fmla="*/ 8192546 h 9355125"/>
              <a:gd name="connsiteX3954" fmla="*/ 2827810 w 5124450"/>
              <a:gd name="connsiteY3954" fmla="*/ 8189371 h 9355125"/>
              <a:gd name="connsiteX3955" fmla="*/ 2827810 w 5124450"/>
              <a:gd name="connsiteY3955" fmla="*/ 8185667 h 9355125"/>
              <a:gd name="connsiteX3956" fmla="*/ 2827810 w 5124450"/>
              <a:gd name="connsiteY3956" fmla="*/ 8182492 h 9355125"/>
              <a:gd name="connsiteX3957" fmla="*/ 2828868 w 5124450"/>
              <a:gd name="connsiteY3957" fmla="*/ 8175613 h 9355125"/>
              <a:gd name="connsiteX3958" fmla="*/ 2829397 w 5124450"/>
              <a:gd name="connsiteY3958" fmla="*/ 8171380 h 9355125"/>
              <a:gd name="connsiteX3959" fmla="*/ 2832042 w 5124450"/>
              <a:gd name="connsiteY3959" fmla="*/ 8167676 h 9355125"/>
              <a:gd name="connsiteX3960" fmla="*/ 2835216 w 5124450"/>
              <a:gd name="connsiteY3960" fmla="*/ 8162913 h 9355125"/>
              <a:gd name="connsiteX3961" fmla="*/ 2836803 w 5124450"/>
              <a:gd name="connsiteY3961" fmla="*/ 8158680 h 9355125"/>
              <a:gd name="connsiteX3962" fmla="*/ 2837332 w 5124450"/>
              <a:gd name="connsiteY3962" fmla="*/ 8154976 h 9355125"/>
              <a:gd name="connsiteX3963" fmla="*/ 2836803 w 5124450"/>
              <a:gd name="connsiteY3963" fmla="*/ 8148626 h 9355125"/>
              <a:gd name="connsiteX3964" fmla="*/ 2835745 w 5124450"/>
              <a:gd name="connsiteY3964" fmla="*/ 8140688 h 9355125"/>
              <a:gd name="connsiteX3965" fmla="*/ 2834158 w 5124450"/>
              <a:gd name="connsiteY3965" fmla="*/ 8134338 h 9355125"/>
              <a:gd name="connsiteX3966" fmla="*/ 2833629 w 5124450"/>
              <a:gd name="connsiteY3966" fmla="*/ 8130105 h 9355125"/>
              <a:gd name="connsiteX3967" fmla="*/ 2833629 w 5124450"/>
              <a:gd name="connsiteY3967" fmla="*/ 8125342 h 9355125"/>
              <a:gd name="connsiteX3968" fmla="*/ 2833629 w 5124450"/>
              <a:gd name="connsiteY3968" fmla="*/ 8119521 h 9355125"/>
              <a:gd name="connsiteX3969" fmla="*/ 2833629 w 5124450"/>
              <a:gd name="connsiteY3969" fmla="*/ 8113700 h 9355125"/>
              <a:gd name="connsiteX3970" fmla="*/ 2833629 w 5124450"/>
              <a:gd name="connsiteY3970" fmla="*/ 8109996 h 9355125"/>
              <a:gd name="connsiteX3971" fmla="*/ 2833629 w 5124450"/>
              <a:gd name="connsiteY3971" fmla="*/ 8105234 h 9355125"/>
              <a:gd name="connsiteX3972" fmla="*/ 2833629 w 5124450"/>
              <a:gd name="connsiteY3972" fmla="*/ 8099413 h 9355125"/>
              <a:gd name="connsiteX3973" fmla="*/ 2833629 w 5124450"/>
              <a:gd name="connsiteY3973" fmla="*/ 8093592 h 9355125"/>
              <a:gd name="connsiteX3974" fmla="*/ 2833629 w 5124450"/>
              <a:gd name="connsiteY3974" fmla="*/ 8088830 h 9355125"/>
              <a:gd name="connsiteX3975" fmla="*/ 2833629 w 5124450"/>
              <a:gd name="connsiteY3975" fmla="*/ 8080363 h 9355125"/>
              <a:gd name="connsiteX3976" fmla="*/ 2833629 w 5124450"/>
              <a:gd name="connsiteY3976" fmla="*/ 8072426 h 9355125"/>
              <a:gd name="connsiteX3977" fmla="*/ 2826752 w 5124450"/>
              <a:gd name="connsiteY3977" fmla="*/ 8063959 h 9355125"/>
              <a:gd name="connsiteX3978" fmla="*/ 2820933 w 5124450"/>
              <a:gd name="connsiteY3978" fmla="*/ 8056022 h 9355125"/>
              <a:gd name="connsiteX3979" fmla="*/ 2812998 w 5124450"/>
              <a:gd name="connsiteY3979" fmla="*/ 8049672 h 9355125"/>
              <a:gd name="connsiteX3980" fmla="*/ 2804533 w 5124450"/>
              <a:gd name="connsiteY3980" fmla="*/ 8043851 h 9355125"/>
              <a:gd name="connsiteX3981" fmla="*/ 2801359 w 5124450"/>
              <a:gd name="connsiteY3981" fmla="*/ 8039088 h 9355125"/>
              <a:gd name="connsiteX3982" fmla="*/ 2798714 w 5124450"/>
              <a:gd name="connsiteY3982" fmla="*/ 8033267 h 9355125"/>
              <a:gd name="connsiteX3983" fmla="*/ 2797127 w 5124450"/>
              <a:gd name="connsiteY3983" fmla="*/ 8027447 h 9355125"/>
              <a:gd name="connsiteX3984" fmla="*/ 2796069 w 5124450"/>
              <a:gd name="connsiteY3984" fmla="*/ 8022684 h 9355125"/>
              <a:gd name="connsiteX3985" fmla="*/ 2779315 w 5124450"/>
              <a:gd name="connsiteY3985" fmla="*/ 7976907 h 9355125"/>
              <a:gd name="connsiteX3986" fmla="*/ 2780242 w 5124450"/>
              <a:gd name="connsiteY3986" fmla="*/ 7978763 h 9355125"/>
              <a:gd name="connsiteX3987" fmla="*/ 2783946 w 5124450"/>
              <a:gd name="connsiteY3987" fmla="*/ 7984584 h 9355125"/>
              <a:gd name="connsiteX3988" fmla="*/ 2787121 w 5124450"/>
              <a:gd name="connsiteY3988" fmla="*/ 7989346 h 9355125"/>
              <a:gd name="connsiteX3989" fmla="*/ 2789767 w 5124450"/>
              <a:gd name="connsiteY3989" fmla="*/ 7996755 h 9355125"/>
              <a:gd name="connsiteX3990" fmla="*/ 2791355 w 5124450"/>
              <a:gd name="connsiteY3990" fmla="*/ 8005750 h 9355125"/>
              <a:gd name="connsiteX3991" fmla="*/ 2792942 w 5124450"/>
              <a:gd name="connsiteY3991" fmla="*/ 8014217 h 9355125"/>
              <a:gd name="connsiteX3992" fmla="*/ 2793377 w 5124450"/>
              <a:gd name="connsiteY3992" fmla="*/ 8015522 h 9355125"/>
              <a:gd name="connsiteX3993" fmla="*/ 2791837 w 5124450"/>
              <a:gd name="connsiteY3993" fmla="*/ 8006280 h 9355125"/>
              <a:gd name="connsiteX3994" fmla="*/ 2790250 w 5124450"/>
              <a:gd name="connsiteY3994" fmla="*/ 7997284 h 9355125"/>
              <a:gd name="connsiteX3995" fmla="*/ 2787605 w 5124450"/>
              <a:gd name="connsiteY3995" fmla="*/ 7989876 h 9355125"/>
              <a:gd name="connsiteX3996" fmla="*/ 2784960 w 5124450"/>
              <a:gd name="connsiteY3996" fmla="*/ 7985642 h 9355125"/>
              <a:gd name="connsiteX3997" fmla="*/ 2781257 w 5124450"/>
              <a:gd name="connsiteY3997" fmla="*/ 7979822 h 9355125"/>
              <a:gd name="connsiteX3998" fmla="*/ 2678896 w 5124450"/>
              <a:gd name="connsiteY3998" fmla="*/ 7976472 h 9355125"/>
              <a:gd name="connsiteX3999" fmla="*/ 2679700 w 5124450"/>
              <a:gd name="connsiteY3999" fmla="*/ 7977175 h 9355125"/>
              <a:gd name="connsiteX4000" fmla="*/ 2679971 w 5124450"/>
              <a:gd name="connsiteY4000" fmla="*/ 7977189 h 9355125"/>
              <a:gd name="connsiteX4001" fmla="*/ 2769551 w 5124450"/>
              <a:gd name="connsiteY4001" fmla="*/ 7967754 h 9355125"/>
              <a:gd name="connsiteX4002" fmla="*/ 2770188 w 5124450"/>
              <a:gd name="connsiteY4002" fmla="*/ 7968709 h 9355125"/>
              <a:gd name="connsiteX4003" fmla="*/ 2773363 w 5124450"/>
              <a:gd name="connsiteY4003" fmla="*/ 7970825 h 9355125"/>
              <a:gd name="connsiteX4004" fmla="*/ 2775798 w 5124450"/>
              <a:gd name="connsiteY4004" fmla="*/ 7972773 h 9355125"/>
              <a:gd name="connsiteX4005" fmla="*/ 2774380 w 5124450"/>
              <a:gd name="connsiteY4005" fmla="*/ 7971355 h 9355125"/>
              <a:gd name="connsiteX4006" fmla="*/ 2771206 w 5124450"/>
              <a:gd name="connsiteY4006" fmla="*/ 7969238 h 9355125"/>
              <a:gd name="connsiteX4007" fmla="*/ 2770148 w 5124450"/>
              <a:gd name="connsiteY4007" fmla="*/ 7968180 h 9355125"/>
              <a:gd name="connsiteX4008" fmla="*/ 2763102 w 5124450"/>
              <a:gd name="connsiteY4008" fmla="*/ 7962539 h 9355125"/>
              <a:gd name="connsiteX4009" fmla="*/ 2765426 w 5124450"/>
              <a:gd name="connsiteY4009" fmla="*/ 7964475 h 9355125"/>
              <a:gd name="connsiteX4010" fmla="*/ 2765911 w 5124450"/>
              <a:gd name="connsiteY4010" fmla="*/ 7964821 h 9355125"/>
              <a:gd name="connsiteX4011" fmla="*/ 2764858 w 5124450"/>
              <a:gd name="connsiteY4011" fmla="*/ 7963417 h 9355125"/>
              <a:gd name="connsiteX4012" fmla="*/ 2760135 w 5124450"/>
              <a:gd name="connsiteY4012" fmla="*/ 7961301 h 9355125"/>
              <a:gd name="connsiteX4013" fmla="*/ 2761117 w 5124450"/>
              <a:gd name="connsiteY4013" fmla="*/ 7961546 h 9355125"/>
              <a:gd name="connsiteX4014" fmla="*/ 2760626 w 5124450"/>
              <a:gd name="connsiteY4014" fmla="*/ 7961301 h 9355125"/>
              <a:gd name="connsiteX4015" fmla="*/ 3304448 w 5124450"/>
              <a:gd name="connsiteY4015" fmla="*/ 7950521 h 9355125"/>
              <a:gd name="connsiteX4016" fmla="*/ 3304448 w 5124450"/>
              <a:gd name="connsiteY4016" fmla="*/ 7952834 h 9355125"/>
              <a:gd name="connsiteX4017" fmla="*/ 3306564 w 5124450"/>
              <a:gd name="connsiteY4017" fmla="*/ 7954422 h 9355125"/>
              <a:gd name="connsiteX4018" fmla="*/ 3309739 w 5124450"/>
              <a:gd name="connsiteY4018" fmla="*/ 7956009 h 9355125"/>
              <a:gd name="connsiteX4019" fmla="*/ 3313442 w 5124450"/>
              <a:gd name="connsiteY4019" fmla="*/ 7957067 h 9355125"/>
              <a:gd name="connsiteX4020" fmla="*/ 3316616 w 5124450"/>
              <a:gd name="connsiteY4020" fmla="*/ 7958126 h 9355125"/>
              <a:gd name="connsiteX4021" fmla="*/ 3324551 w 5124450"/>
              <a:gd name="connsiteY4021" fmla="*/ 7960242 h 9355125"/>
              <a:gd name="connsiteX4022" fmla="*/ 3329841 w 5124450"/>
              <a:gd name="connsiteY4022" fmla="*/ 7961301 h 9355125"/>
              <a:gd name="connsiteX4023" fmla="*/ 3335660 w 5124450"/>
              <a:gd name="connsiteY4023" fmla="*/ 7965005 h 9355125"/>
              <a:gd name="connsiteX4024" fmla="*/ 3342008 w 5124450"/>
              <a:gd name="connsiteY4024" fmla="*/ 7969238 h 9355125"/>
              <a:gd name="connsiteX4025" fmla="*/ 3347827 w 5124450"/>
              <a:gd name="connsiteY4025" fmla="*/ 7974001 h 9355125"/>
              <a:gd name="connsiteX4026" fmla="*/ 3354175 w 5124450"/>
              <a:gd name="connsiteY4026" fmla="*/ 7977705 h 9355125"/>
              <a:gd name="connsiteX4027" fmla="*/ 3361582 w 5124450"/>
              <a:gd name="connsiteY4027" fmla="*/ 7978234 h 9355125"/>
              <a:gd name="connsiteX4028" fmla="*/ 3370046 w 5124450"/>
              <a:gd name="connsiteY4028" fmla="*/ 7978763 h 9355125"/>
              <a:gd name="connsiteX4029" fmla="*/ 3374278 w 5124450"/>
              <a:gd name="connsiteY4029" fmla="*/ 7979292 h 9355125"/>
              <a:gd name="connsiteX4030" fmla="*/ 3377981 w 5124450"/>
              <a:gd name="connsiteY4030" fmla="*/ 7979292 h 9355125"/>
              <a:gd name="connsiteX4031" fmla="*/ 3381155 w 5124450"/>
              <a:gd name="connsiteY4031" fmla="*/ 7978763 h 9355125"/>
              <a:gd name="connsiteX4032" fmla="*/ 3382742 w 5124450"/>
              <a:gd name="connsiteY4032" fmla="*/ 7977705 h 9355125"/>
              <a:gd name="connsiteX4033" fmla="*/ 3391735 w 5124450"/>
              <a:gd name="connsiteY4033" fmla="*/ 7975059 h 9355125"/>
              <a:gd name="connsiteX4034" fmla="*/ 3399670 w 5124450"/>
              <a:gd name="connsiteY4034" fmla="*/ 7973472 h 9355125"/>
              <a:gd name="connsiteX4035" fmla="*/ 3403373 w 5124450"/>
              <a:gd name="connsiteY4035" fmla="*/ 7974001 h 9355125"/>
              <a:gd name="connsiteX4036" fmla="*/ 3408664 w 5124450"/>
              <a:gd name="connsiteY4036" fmla="*/ 7976117 h 9355125"/>
              <a:gd name="connsiteX4037" fmla="*/ 3414483 w 5124450"/>
              <a:gd name="connsiteY4037" fmla="*/ 7978763 h 9355125"/>
              <a:gd name="connsiteX4038" fmla="*/ 3420302 w 5124450"/>
              <a:gd name="connsiteY4038" fmla="*/ 7981938 h 9355125"/>
              <a:gd name="connsiteX4039" fmla="*/ 3426650 w 5124450"/>
              <a:gd name="connsiteY4039" fmla="*/ 7989876 h 9355125"/>
              <a:gd name="connsiteX4040" fmla="*/ 3432469 w 5124450"/>
              <a:gd name="connsiteY4040" fmla="*/ 7998342 h 9355125"/>
              <a:gd name="connsiteX4041" fmla="*/ 3434585 w 5124450"/>
              <a:gd name="connsiteY4041" fmla="*/ 7998872 h 9355125"/>
              <a:gd name="connsiteX4042" fmla="*/ 3435643 w 5124450"/>
              <a:gd name="connsiteY4042" fmla="*/ 7999401 h 9355125"/>
              <a:gd name="connsiteX4043" fmla="*/ 3436608 w 5124450"/>
              <a:gd name="connsiteY4043" fmla="*/ 8000367 h 9355125"/>
              <a:gd name="connsiteX4044" fmla="*/ 3435880 w 5124450"/>
              <a:gd name="connsiteY4044" fmla="*/ 7999091 h 9355125"/>
              <a:gd name="connsiteX4045" fmla="*/ 3434821 w 5124450"/>
              <a:gd name="connsiteY4045" fmla="*/ 7996973 h 9355125"/>
              <a:gd name="connsiteX4046" fmla="*/ 3433234 w 5124450"/>
              <a:gd name="connsiteY4046" fmla="*/ 7995385 h 9355125"/>
              <a:gd name="connsiteX4047" fmla="*/ 3431646 w 5124450"/>
              <a:gd name="connsiteY4047" fmla="*/ 7994856 h 9355125"/>
              <a:gd name="connsiteX4048" fmla="*/ 3430588 w 5124450"/>
              <a:gd name="connsiteY4048" fmla="*/ 7994326 h 9355125"/>
              <a:gd name="connsiteX4049" fmla="*/ 3424238 w 5124450"/>
              <a:gd name="connsiteY4049" fmla="*/ 7985856 h 9355125"/>
              <a:gd name="connsiteX4050" fmla="*/ 3418417 w 5124450"/>
              <a:gd name="connsiteY4050" fmla="*/ 7977916 h 9355125"/>
              <a:gd name="connsiteX4051" fmla="*/ 3411538 w 5124450"/>
              <a:gd name="connsiteY4051" fmla="*/ 7974740 h 9355125"/>
              <a:gd name="connsiteX4052" fmla="*/ 3405717 w 5124450"/>
              <a:gd name="connsiteY4052" fmla="*/ 7972093 h 9355125"/>
              <a:gd name="connsiteX4053" fmla="*/ 3401484 w 5124450"/>
              <a:gd name="connsiteY4053" fmla="*/ 7970505 h 9355125"/>
              <a:gd name="connsiteX4054" fmla="*/ 3397250 w 5124450"/>
              <a:gd name="connsiteY4054" fmla="*/ 7968917 h 9355125"/>
              <a:gd name="connsiteX4055" fmla="*/ 3388784 w 5124450"/>
              <a:gd name="connsiteY4055" fmla="*/ 7971563 h 9355125"/>
              <a:gd name="connsiteX4056" fmla="*/ 3380846 w 5124450"/>
              <a:gd name="connsiteY4056" fmla="*/ 7973681 h 9355125"/>
              <a:gd name="connsiteX4057" fmla="*/ 3378200 w 5124450"/>
              <a:gd name="connsiteY4057" fmla="*/ 7974740 h 9355125"/>
              <a:gd name="connsiteX4058" fmla="*/ 3375555 w 5124450"/>
              <a:gd name="connsiteY4058" fmla="*/ 7975269 h 9355125"/>
              <a:gd name="connsiteX4059" fmla="*/ 3371850 w 5124450"/>
              <a:gd name="connsiteY4059" fmla="*/ 7975269 h 9355125"/>
              <a:gd name="connsiteX4060" fmla="*/ 3367617 w 5124450"/>
              <a:gd name="connsiteY4060" fmla="*/ 7974740 h 9355125"/>
              <a:gd name="connsiteX4061" fmla="*/ 3359150 w 5124450"/>
              <a:gd name="connsiteY4061" fmla="*/ 7974210 h 9355125"/>
              <a:gd name="connsiteX4062" fmla="*/ 3352271 w 5124450"/>
              <a:gd name="connsiteY4062" fmla="*/ 7973681 h 9355125"/>
              <a:gd name="connsiteX4063" fmla="*/ 3345392 w 5124450"/>
              <a:gd name="connsiteY4063" fmla="*/ 7969446 h 9355125"/>
              <a:gd name="connsiteX4064" fmla="*/ 3339042 w 5124450"/>
              <a:gd name="connsiteY4064" fmla="*/ 7965211 h 9355125"/>
              <a:gd name="connsiteX4065" fmla="*/ 3333221 w 5124450"/>
              <a:gd name="connsiteY4065" fmla="*/ 7960976 h 9355125"/>
              <a:gd name="connsiteX4066" fmla="*/ 3326871 w 5124450"/>
              <a:gd name="connsiteY4066" fmla="*/ 7956741 h 9355125"/>
              <a:gd name="connsiteX4067" fmla="*/ 3322109 w 5124450"/>
              <a:gd name="connsiteY4067" fmla="*/ 7956212 h 9355125"/>
              <a:gd name="connsiteX4068" fmla="*/ 3314700 w 5124450"/>
              <a:gd name="connsiteY4068" fmla="*/ 7954624 h 9355125"/>
              <a:gd name="connsiteX4069" fmla="*/ 3310467 w 5124450"/>
              <a:gd name="connsiteY4069" fmla="*/ 7953036 h 9355125"/>
              <a:gd name="connsiteX4070" fmla="*/ 3306763 w 5124450"/>
              <a:gd name="connsiteY4070" fmla="*/ 7951447 h 9355125"/>
              <a:gd name="connsiteX4071" fmla="*/ 2644527 w 5124450"/>
              <a:gd name="connsiteY4071" fmla="*/ 7876918 h 9355125"/>
              <a:gd name="connsiteX4072" fmla="*/ 2646892 w 5124450"/>
              <a:gd name="connsiteY4072" fmla="*/ 7879809 h 9355125"/>
              <a:gd name="connsiteX4073" fmla="*/ 2650596 w 5124450"/>
              <a:gd name="connsiteY4073" fmla="*/ 7886159 h 9355125"/>
              <a:gd name="connsiteX4074" fmla="*/ 2649009 w 5124450"/>
              <a:gd name="connsiteY4074" fmla="*/ 7894096 h 9355125"/>
              <a:gd name="connsiteX4075" fmla="*/ 2646892 w 5124450"/>
              <a:gd name="connsiteY4075" fmla="*/ 7902563 h 9355125"/>
              <a:gd name="connsiteX4076" fmla="*/ 2643717 w 5124450"/>
              <a:gd name="connsiteY4076" fmla="*/ 7911559 h 9355125"/>
              <a:gd name="connsiteX4077" fmla="*/ 2642130 w 5124450"/>
              <a:gd name="connsiteY4077" fmla="*/ 7918967 h 9355125"/>
              <a:gd name="connsiteX4078" fmla="*/ 2645834 w 5124450"/>
              <a:gd name="connsiteY4078" fmla="*/ 7929550 h 9355125"/>
              <a:gd name="connsiteX4079" fmla="*/ 2649009 w 5124450"/>
              <a:gd name="connsiteY4079" fmla="*/ 7941192 h 9355125"/>
              <a:gd name="connsiteX4080" fmla="*/ 2650596 w 5124450"/>
              <a:gd name="connsiteY4080" fmla="*/ 7947013 h 9355125"/>
              <a:gd name="connsiteX4081" fmla="*/ 2653242 w 5124450"/>
              <a:gd name="connsiteY4081" fmla="*/ 7952305 h 9355125"/>
              <a:gd name="connsiteX4082" fmla="*/ 2655888 w 5124450"/>
              <a:gd name="connsiteY4082" fmla="*/ 7956538 h 9355125"/>
              <a:gd name="connsiteX4083" fmla="*/ 2659063 w 5124450"/>
              <a:gd name="connsiteY4083" fmla="*/ 7960771 h 9355125"/>
              <a:gd name="connsiteX4084" fmla="*/ 2660650 w 5124450"/>
              <a:gd name="connsiteY4084" fmla="*/ 7963417 h 9355125"/>
              <a:gd name="connsiteX4085" fmla="*/ 2663296 w 5124450"/>
              <a:gd name="connsiteY4085" fmla="*/ 7966063 h 9355125"/>
              <a:gd name="connsiteX4086" fmla="*/ 2665942 w 5124450"/>
              <a:gd name="connsiteY4086" fmla="*/ 7968180 h 9355125"/>
              <a:gd name="connsiteX4087" fmla="*/ 2666974 w 5124450"/>
              <a:gd name="connsiteY4087" fmla="*/ 7968696 h 9355125"/>
              <a:gd name="connsiteX4088" fmla="*/ 2664346 w 5124450"/>
              <a:gd name="connsiteY4088" fmla="*/ 7966592 h 9355125"/>
              <a:gd name="connsiteX4089" fmla="*/ 2661701 w 5124450"/>
              <a:gd name="connsiteY4089" fmla="*/ 7963947 h 9355125"/>
              <a:gd name="connsiteX4090" fmla="*/ 2659584 w 5124450"/>
              <a:gd name="connsiteY4090" fmla="*/ 7961301 h 9355125"/>
              <a:gd name="connsiteX4091" fmla="*/ 2656939 w 5124450"/>
              <a:gd name="connsiteY4091" fmla="*/ 7957067 h 9355125"/>
              <a:gd name="connsiteX4092" fmla="*/ 2654294 w 5124450"/>
              <a:gd name="connsiteY4092" fmla="*/ 7952834 h 9355125"/>
              <a:gd name="connsiteX4093" fmla="*/ 2652178 w 5124450"/>
              <a:gd name="connsiteY4093" fmla="*/ 7948072 h 9355125"/>
              <a:gd name="connsiteX4094" fmla="*/ 2650062 w 5124450"/>
              <a:gd name="connsiteY4094" fmla="*/ 7941722 h 9355125"/>
              <a:gd name="connsiteX4095" fmla="*/ 2646359 w 5124450"/>
              <a:gd name="connsiteY4095" fmla="*/ 7930080 h 9355125"/>
              <a:gd name="connsiteX4096" fmla="*/ 2643185 w 5124450"/>
              <a:gd name="connsiteY4096" fmla="*/ 7919497 h 9355125"/>
              <a:gd name="connsiteX4097" fmla="*/ 2644243 w 5124450"/>
              <a:gd name="connsiteY4097" fmla="*/ 7912088 h 9355125"/>
              <a:gd name="connsiteX4098" fmla="*/ 2647417 w 5124450"/>
              <a:gd name="connsiteY4098" fmla="*/ 7903622 h 9355125"/>
              <a:gd name="connsiteX4099" fmla="*/ 2650062 w 5124450"/>
              <a:gd name="connsiteY4099" fmla="*/ 7894097 h 9355125"/>
              <a:gd name="connsiteX4100" fmla="*/ 2651649 w 5124450"/>
              <a:gd name="connsiteY4100" fmla="*/ 7887217 h 9355125"/>
              <a:gd name="connsiteX4101" fmla="*/ 2647946 w 5124450"/>
              <a:gd name="connsiteY4101" fmla="*/ 7880338 h 9355125"/>
              <a:gd name="connsiteX4102" fmla="*/ 2431403 w 5124450"/>
              <a:gd name="connsiteY4102" fmla="*/ 7876759 h 9355125"/>
              <a:gd name="connsiteX4103" fmla="*/ 2432050 w 5124450"/>
              <a:gd name="connsiteY4103" fmla="*/ 7877163 h 9355125"/>
              <a:gd name="connsiteX4104" fmla="*/ 2432197 w 5124450"/>
              <a:gd name="connsiteY4104" fmla="*/ 7877212 h 9355125"/>
              <a:gd name="connsiteX4105" fmla="*/ 1728157 w 5124450"/>
              <a:gd name="connsiteY4105" fmla="*/ 7823622 h 9355125"/>
              <a:gd name="connsiteX4106" fmla="*/ 1727375 w 5124450"/>
              <a:gd name="connsiteY4106" fmla="*/ 7823743 h 9355125"/>
              <a:gd name="connsiteX4107" fmla="*/ 1727730 w 5124450"/>
              <a:gd name="connsiteY4107" fmla="*/ 7823717 h 9355125"/>
              <a:gd name="connsiteX4108" fmla="*/ 1708351 w 5124450"/>
              <a:gd name="connsiteY4108" fmla="*/ 7822366 h 9355125"/>
              <a:gd name="connsiteX4109" fmla="*/ 1715559 w 5124450"/>
              <a:gd name="connsiteY4109" fmla="*/ 7823717 h 9355125"/>
              <a:gd name="connsiteX4110" fmla="*/ 1720102 w 5124450"/>
              <a:gd name="connsiteY4110" fmla="*/ 7824222 h 9355125"/>
              <a:gd name="connsiteX4111" fmla="*/ 1716617 w 5124450"/>
              <a:gd name="connsiteY4111" fmla="*/ 7823525 h 9355125"/>
              <a:gd name="connsiteX4112" fmla="*/ 1709209 w 5124450"/>
              <a:gd name="connsiteY4112" fmla="*/ 7822467 h 9355125"/>
              <a:gd name="connsiteX4113" fmla="*/ 1692805 w 5124450"/>
              <a:gd name="connsiteY4113" fmla="*/ 7820351 h 9355125"/>
              <a:gd name="connsiteX4114" fmla="*/ 1691588 w 5124450"/>
              <a:gd name="connsiteY4114" fmla="*/ 7820554 h 9355125"/>
              <a:gd name="connsiteX4115" fmla="*/ 1691746 w 5124450"/>
              <a:gd name="connsiteY4115" fmla="*/ 7820542 h 9355125"/>
              <a:gd name="connsiteX4116" fmla="*/ 1696546 w 5124450"/>
              <a:gd name="connsiteY4116" fmla="*/ 7820885 h 9355125"/>
              <a:gd name="connsiteX4117" fmla="*/ 2515890 w 5124450"/>
              <a:gd name="connsiteY4117" fmla="*/ 7804667 h 9355125"/>
              <a:gd name="connsiteX4118" fmla="*/ 2513772 w 5124450"/>
              <a:gd name="connsiteY4118" fmla="*/ 7805196 h 9355125"/>
              <a:gd name="connsiteX4119" fmla="*/ 2511125 w 5124450"/>
              <a:gd name="connsiteY4119" fmla="*/ 7806254 h 9355125"/>
              <a:gd name="connsiteX4120" fmla="*/ 2509008 w 5124450"/>
              <a:gd name="connsiteY4120" fmla="*/ 7807313 h 9355125"/>
              <a:gd name="connsiteX4121" fmla="*/ 2507949 w 5124450"/>
              <a:gd name="connsiteY4121" fmla="*/ 7807842 h 9355125"/>
              <a:gd name="connsiteX4122" fmla="*/ 2505831 w 5124450"/>
              <a:gd name="connsiteY4122" fmla="*/ 7809429 h 9355125"/>
              <a:gd name="connsiteX4123" fmla="*/ 2504772 w 5124450"/>
              <a:gd name="connsiteY4123" fmla="*/ 7811546 h 9355125"/>
              <a:gd name="connsiteX4124" fmla="*/ 2503713 w 5124450"/>
              <a:gd name="connsiteY4124" fmla="*/ 7813663 h 9355125"/>
              <a:gd name="connsiteX4125" fmla="*/ 2501066 w 5124450"/>
              <a:gd name="connsiteY4125" fmla="*/ 7819484 h 9355125"/>
              <a:gd name="connsiteX4126" fmla="*/ 2500537 w 5124450"/>
              <a:gd name="connsiteY4126" fmla="*/ 7823717 h 9355125"/>
              <a:gd name="connsiteX4127" fmla="*/ 2499478 w 5124450"/>
              <a:gd name="connsiteY4127" fmla="*/ 7826363 h 9355125"/>
              <a:gd name="connsiteX4128" fmla="*/ 2498949 w 5124450"/>
              <a:gd name="connsiteY4128" fmla="*/ 7829538 h 9355125"/>
              <a:gd name="connsiteX4129" fmla="*/ 2498419 w 5124450"/>
              <a:gd name="connsiteY4129" fmla="*/ 7833771 h 9355125"/>
              <a:gd name="connsiteX4130" fmla="*/ 2498419 w 5124450"/>
              <a:gd name="connsiteY4130" fmla="*/ 7838534 h 9355125"/>
              <a:gd name="connsiteX4131" fmla="*/ 2497890 w 5124450"/>
              <a:gd name="connsiteY4131" fmla="*/ 7843296 h 9355125"/>
              <a:gd name="connsiteX4132" fmla="*/ 2496831 w 5124450"/>
              <a:gd name="connsiteY4132" fmla="*/ 7847000 h 9355125"/>
              <a:gd name="connsiteX4133" fmla="*/ 2495772 w 5124450"/>
              <a:gd name="connsiteY4133" fmla="*/ 7849117 h 9355125"/>
              <a:gd name="connsiteX4134" fmla="*/ 2494713 w 5124450"/>
              <a:gd name="connsiteY4134" fmla="*/ 7850704 h 9355125"/>
              <a:gd name="connsiteX4135" fmla="*/ 2493655 w 5124450"/>
              <a:gd name="connsiteY4135" fmla="*/ 7851763 h 9355125"/>
              <a:gd name="connsiteX4136" fmla="*/ 2492596 w 5124450"/>
              <a:gd name="connsiteY4136" fmla="*/ 7852292 h 9355125"/>
              <a:gd name="connsiteX4137" fmla="*/ 2492066 w 5124450"/>
              <a:gd name="connsiteY4137" fmla="*/ 7854409 h 9355125"/>
              <a:gd name="connsiteX4138" fmla="*/ 2491008 w 5124450"/>
              <a:gd name="connsiteY4138" fmla="*/ 7854409 h 9355125"/>
              <a:gd name="connsiteX4139" fmla="*/ 2488361 w 5124450"/>
              <a:gd name="connsiteY4139" fmla="*/ 7854938 h 9355125"/>
              <a:gd name="connsiteX4140" fmla="*/ 2486243 w 5124450"/>
              <a:gd name="connsiteY4140" fmla="*/ 7854409 h 9355125"/>
              <a:gd name="connsiteX4141" fmla="*/ 2480419 w 5124450"/>
              <a:gd name="connsiteY4141" fmla="*/ 7852821 h 9355125"/>
              <a:gd name="connsiteX4142" fmla="*/ 2476184 w 5124450"/>
              <a:gd name="connsiteY4142" fmla="*/ 7852292 h 9355125"/>
              <a:gd name="connsiteX4143" fmla="*/ 2473008 w 5124450"/>
              <a:gd name="connsiteY4143" fmla="*/ 7857054 h 9355125"/>
              <a:gd name="connsiteX4144" fmla="*/ 2469831 w 5124450"/>
              <a:gd name="connsiteY4144" fmla="*/ 7862875 h 9355125"/>
              <a:gd name="connsiteX4145" fmla="*/ 2466655 w 5124450"/>
              <a:gd name="connsiteY4145" fmla="*/ 7868696 h 9355125"/>
              <a:gd name="connsiteX4146" fmla="*/ 2464008 w 5124450"/>
              <a:gd name="connsiteY4146" fmla="*/ 7873459 h 9355125"/>
              <a:gd name="connsiteX4147" fmla="*/ 2455537 w 5124450"/>
              <a:gd name="connsiteY4147" fmla="*/ 7877692 h 9355125"/>
              <a:gd name="connsiteX4148" fmla="*/ 2447067 w 5124450"/>
              <a:gd name="connsiteY4148" fmla="*/ 7881925 h 9355125"/>
              <a:gd name="connsiteX4149" fmla="*/ 2443361 w 5124450"/>
              <a:gd name="connsiteY4149" fmla="*/ 7880867 h 9355125"/>
              <a:gd name="connsiteX4150" fmla="*/ 2439655 w 5124450"/>
              <a:gd name="connsiteY4150" fmla="*/ 7879809 h 9355125"/>
              <a:gd name="connsiteX4151" fmla="*/ 2438881 w 5124450"/>
              <a:gd name="connsiteY4151" fmla="*/ 7879637 h 9355125"/>
              <a:gd name="connsiteX4152" fmla="*/ 2440517 w 5124450"/>
              <a:gd name="connsiteY4152" fmla="*/ 7880338 h 9355125"/>
              <a:gd name="connsiteX4153" fmla="*/ 2444750 w 5124450"/>
              <a:gd name="connsiteY4153" fmla="*/ 7881925 h 9355125"/>
              <a:gd name="connsiteX4154" fmla="*/ 2448455 w 5124450"/>
              <a:gd name="connsiteY4154" fmla="*/ 7882455 h 9355125"/>
              <a:gd name="connsiteX4155" fmla="*/ 2456392 w 5124450"/>
              <a:gd name="connsiteY4155" fmla="*/ 7878221 h 9355125"/>
              <a:gd name="connsiteX4156" fmla="*/ 2464859 w 5124450"/>
              <a:gd name="connsiteY4156" fmla="*/ 7873459 h 9355125"/>
              <a:gd name="connsiteX4157" fmla="*/ 2467505 w 5124450"/>
              <a:gd name="connsiteY4157" fmla="*/ 7869225 h 9355125"/>
              <a:gd name="connsiteX4158" fmla="*/ 2470680 w 5124450"/>
              <a:gd name="connsiteY4158" fmla="*/ 7863405 h 9355125"/>
              <a:gd name="connsiteX4159" fmla="*/ 2473855 w 5124450"/>
              <a:gd name="connsiteY4159" fmla="*/ 7857584 h 9355125"/>
              <a:gd name="connsiteX4160" fmla="*/ 2477030 w 5124450"/>
              <a:gd name="connsiteY4160" fmla="*/ 7852821 h 9355125"/>
              <a:gd name="connsiteX4161" fmla="*/ 2481263 w 5124450"/>
              <a:gd name="connsiteY4161" fmla="*/ 7853880 h 9355125"/>
              <a:gd name="connsiteX4162" fmla="*/ 2487084 w 5124450"/>
              <a:gd name="connsiteY4162" fmla="*/ 7854938 h 9355125"/>
              <a:gd name="connsiteX4163" fmla="*/ 2489200 w 5124450"/>
              <a:gd name="connsiteY4163" fmla="*/ 7854938 h 9355125"/>
              <a:gd name="connsiteX4164" fmla="*/ 2491846 w 5124450"/>
              <a:gd name="connsiteY4164" fmla="*/ 7854938 h 9355125"/>
              <a:gd name="connsiteX4165" fmla="*/ 2492905 w 5124450"/>
              <a:gd name="connsiteY4165" fmla="*/ 7854409 h 9355125"/>
              <a:gd name="connsiteX4166" fmla="*/ 2493434 w 5124450"/>
              <a:gd name="connsiteY4166" fmla="*/ 7852821 h 9355125"/>
              <a:gd name="connsiteX4167" fmla="*/ 2495021 w 5124450"/>
              <a:gd name="connsiteY4167" fmla="*/ 7852292 h 9355125"/>
              <a:gd name="connsiteX4168" fmla="*/ 2496080 w 5124450"/>
              <a:gd name="connsiteY4168" fmla="*/ 7851234 h 9355125"/>
              <a:gd name="connsiteX4169" fmla="*/ 2497138 w 5124450"/>
              <a:gd name="connsiteY4169" fmla="*/ 7849646 h 9355125"/>
              <a:gd name="connsiteX4170" fmla="*/ 2497667 w 5124450"/>
              <a:gd name="connsiteY4170" fmla="*/ 7847530 h 9355125"/>
              <a:gd name="connsiteX4171" fmla="*/ 2498726 w 5124450"/>
              <a:gd name="connsiteY4171" fmla="*/ 7843296 h 9355125"/>
              <a:gd name="connsiteX4172" fmla="*/ 2499255 w 5124450"/>
              <a:gd name="connsiteY4172" fmla="*/ 7839063 h 9355125"/>
              <a:gd name="connsiteX4173" fmla="*/ 2499255 w 5124450"/>
              <a:gd name="connsiteY4173" fmla="*/ 7834300 h 9355125"/>
              <a:gd name="connsiteX4174" fmla="*/ 2499784 w 5124450"/>
              <a:gd name="connsiteY4174" fmla="*/ 7829538 h 9355125"/>
              <a:gd name="connsiteX4175" fmla="*/ 2500313 w 5124450"/>
              <a:gd name="connsiteY4175" fmla="*/ 7826892 h 9355125"/>
              <a:gd name="connsiteX4176" fmla="*/ 2501371 w 5124450"/>
              <a:gd name="connsiteY4176" fmla="*/ 7824246 h 9355125"/>
              <a:gd name="connsiteX4177" fmla="*/ 2502959 w 5124450"/>
              <a:gd name="connsiteY4177" fmla="*/ 7819484 h 9355125"/>
              <a:gd name="connsiteX4178" fmla="*/ 2504546 w 5124450"/>
              <a:gd name="connsiteY4178" fmla="*/ 7814192 h 9355125"/>
              <a:gd name="connsiteX4179" fmla="*/ 2505605 w 5124450"/>
              <a:gd name="connsiteY4179" fmla="*/ 7812075 h 9355125"/>
              <a:gd name="connsiteX4180" fmla="*/ 2506663 w 5124450"/>
              <a:gd name="connsiteY4180" fmla="*/ 7809959 h 9355125"/>
              <a:gd name="connsiteX4181" fmla="*/ 2508780 w 5124450"/>
              <a:gd name="connsiteY4181" fmla="*/ 7807842 h 9355125"/>
              <a:gd name="connsiteX4182" fmla="*/ 2509838 w 5124450"/>
              <a:gd name="connsiteY4182" fmla="*/ 7807313 h 9355125"/>
              <a:gd name="connsiteX4183" fmla="*/ 2511955 w 5124450"/>
              <a:gd name="connsiteY4183" fmla="*/ 7806255 h 9355125"/>
              <a:gd name="connsiteX4184" fmla="*/ 2514600 w 5124450"/>
              <a:gd name="connsiteY4184" fmla="*/ 7805725 h 9355125"/>
              <a:gd name="connsiteX4185" fmla="*/ 2516717 w 5124450"/>
              <a:gd name="connsiteY4185" fmla="*/ 7805196 h 9355125"/>
              <a:gd name="connsiteX4186" fmla="*/ 2519892 w 5124450"/>
              <a:gd name="connsiteY4186" fmla="*/ 7804667 h 9355125"/>
              <a:gd name="connsiteX4187" fmla="*/ 2522538 w 5124450"/>
              <a:gd name="connsiteY4187" fmla="*/ 7805196 h 9355125"/>
              <a:gd name="connsiteX4188" fmla="*/ 2524066 w 5124450"/>
              <a:gd name="connsiteY4188" fmla="*/ 7805578 h 9355125"/>
              <a:gd name="connsiteX4189" fmla="*/ 2523302 w 5124450"/>
              <a:gd name="connsiteY4189" fmla="*/ 7805196 h 9355125"/>
              <a:gd name="connsiteX4190" fmla="*/ 2521184 w 5124450"/>
              <a:gd name="connsiteY4190" fmla="*/ 7804667 h 9355125"/>
              <a:gd name="connsiteX4191" fmla="*/ 2519066 w 5124450"/>
              <a:gd name="connsiteY4191" fmla="*/ 7804667 h 9355125"/>
              <a:gd name="connsiteX4192" fmla="*/ 2387118 w 5124450"/>
              <a:gd name="connsiteY4192" fmla="*/ 7801010 h 9355125"/>
              <a:gd name="connsiteX4193" fmla="*/ 2390246 w 5124450"/>
              <a:gd name="connsiteY4193" fmla="*/ 7804138 h 9355125"/>
              <a:gd name="connsiteX4194" fmla="*/ 2392357 w 5124450"/>
              <a:gd name="connsiteY4194" fmla="*/ 7805646 h 9355125"/>
              <a:gd name="connsiteX4195" fmla="*/ 2389361 w 5124450"/>
              <a:gd name="connsiteY4195" fmla="*/ 7803079 h 9355125"/>
              <a:gd name="connsiteX4196" fmla="*/ 2376656 w 5124450"/>
              <a:gd name="connsiteY4196" fmla="*/ 7704655 h 9355125"/>
              <a:gd name="connsiteX4197" fmla="*/ 2380890 w 5124450"/>
              <a:gd name="connsiteY4197" fmla="*/ 7707300 h 9355125"/>
              <a:gd name="connsiteX4198" fmla="*/ 2384596 w 5124450"/>
              <a:gd name="connsiteY4198" fmla="*/ 7709946 h 9355125"/>
              <a:gd name="connsiteX4199" fmla="*/ 2389361 w 5124450"/>
              <a:gd name="connsiteY4199" fmla="*/ 7712063 h 9355125"/>
              <a:gd name="connsiteX4200" fmla="*/ 2393596 w 5124450"/>
              <a:gd name="connsiteY4200" fmla="*/ 7712592 h 9355125"/>
              <a:gd name="connsiteX4201" fmla="*/ 2396243 w 5124450"/>
              <a:gd name="connsiteY4201" fmla="*/ 7715238 h 9355125"/>
              <a:gd name="connsiteX4202" fmla="*/ 2399420 w 5124450"/>
              <a:gd name="connsiteY4202" fmla="*/ 7717884 h 9355125"/>
              <a:gd name="connsiteX4203" fmla="*/ 2402067 w 5124450"/>
              <a:gd name="connsiteY4203" fmla="*/ 7722117 h 9355125"/>
              <a:gd name="connsiteX4204" fmla="*/ 2405773 w 5124450"/>
              <a:gd name="connsiteY4204" fmla="*/ 7726879 h 9355125"/>
              <a:gd name="connsiteX4205" fmla="*/ 2408949 w 5124450"/>
              <a:gd name="connsiteY4205" fmla="*/ 7730054 h 9355125"/>
              <a:gd name="connsiteX4206" fmla="*/ 2411596 w 5124450"/>
              <a:gd name="connsiteY4206" fmla="*/ 7733759 h 9355125"/>
              <a:gd name="connsiteX4207" fmla="*/ 2413184 w 5124450"/>
              <a:gd name="connsiteY4207" fmla="*/ 7735346 h 9355125"/>
              <a:gd name="connsiteX4208" fmla="*/ 2414230 w 5124450"/>
              <a:gd name="connsiteY4208" fmla="*/ 7735608 h 9355125"/>
              <a:gd name="connsiteX4209" fmla="*/ 2412471 w 5124450"/>
              <a:gd name="connsiteY4209" fmla="*/ 7734288 h 9355125"/>
              <a:gd name="connsiteX4210" fmla="*/ 2409826 w 5124450"/>
              <a:gd name="connsiteY4210" fmla="*/ 7730584 h 9355125"/>
              <a:gd name="connsiteX4211" fmla="*/ 2406650 w 5124450"/>
              <a:gd name="connsiteY4211" fmla="*/ 7726880 h 9355125"/>
              <a:gd name="connsiteX4212" fmla="*/ 2404005 w 5124450"/>
              <a:gd name="connsiteY4212" fmla="*/ 7722646 h 9355125"/>
              <a:gd name="connsiteX4213" fmla="*/ 2400300 w 5124450"/>
              <a:gd name="connsiteY4213" fmla="*/ 7718413 h 9355125"/>
              <a:gd name="connsiteX4214" fmla="*/ 2397655 w 5124450"/>
              <a:gd name="connsiteY4214" fmla="*/ 7715238 h 9355125"/>
              <a:gd name="connsiteX4215" fmla="*/ 2394480 w 5124450"/>
              <a:gd name="connsiteY4215" fmla="*/ 7712592 h 9355125"/>
              <a:gd name="connsiteX4216" fmla="*/ 2390246 w 5124450"/>
              <a:gd name="connsiteY4216" fmla="*/ 7712063 h 9355125"/>
              <a:gd name="connsiteX4217" fmla="*/ 2386542 w 5124450"/>
              <a:gd name="connsiteY4217" fmla="*/ 7710476 h 9355125"/>
              <a:gd name="connsiteX4218" fmla="*/ 2381780 w 5124450"/>
              <a:gd name="connsiteY4218" fmla="*/ 7707830 h 9355125"/>
              <a:gd name="connsiteX4219" fmla="*/ 2377546 w 5124450"/>
              <a:gd name="connsiteY4219" fmla="*/ 7704655 h 9355125"/>
              <a:gd name="connsiteX4220" fmla="*/ 3038231 w 5124450"/>
              <a:gd name="connsiteY4220" fmla="*/ 7690772 h 9355125"/>
              <a:gd name="connsiteX4221" fmla="*/ 3039943 w 5124450"/>
              <a:gd name="connsiteY4221" fmla="*/ 7692484 h 9355125"/>
              <a:gd name="connsiteX4222" fmla="*/ 3046291 w 5124450"/>
              <a:gd name="connsiteY4222" fmla="*/ 7697247 h 9355125"/>
              <a:gd name="connsiteX4223" fmla="*/ 3052110 w 5124450"/>
              <a:gd name="connsiteY4223" fmla="*/ 7701480 h 9355125"/>
              <a:gd name="connsiteX4224" fmla="*/ 3057647 w 5124450"/>
              <a:gd name="connsiteY4224" fmla="*/ 7704434 h 9355125"/>
              <a:gd name="connsiteX4225" fmla="*/ 3051124 w 5124450"/>
              <a:gd name="connsiteY4225" fmla="*/ 7700421 h 9355125"/>
              <a:gd name="connsiteX4226" fmla="*/ 3044771 w 5124450"/>
              <a:gd name="connsiteY4226" fmla="*/ 7695659 h 9355125"/>
              <a:gd name="connsiteX4227" fmla="*/ 3038418 w 5124450"/>
              <a:gd name="connsiteY4227" fmla="*/ 7690896 h 9355125"/>
              <a:gd name="connsiteX4228" fmla="*/ 3028889 w 5124450"/>
              <a:gd name="connsiteY4228" fmla="*/ 7687192 h 9355125"/>
              <a:gd name="connsiteX4229" fmla="*/ 3027830 w 5124450"/>
              <a:gd name="connsiteY4229" fmla="*/ 7687721 h 9355125"/>
              <a:gd name="connsiteX4230" fmla="*/ 3025712 w 5124450"/>
              <a:gd name="connsiteY4230" fmla="*/ 7688250 h 9355125"/>
              <a:gd name="connsiteX4231" fmla="*/ 3024653 w 5124450"/>
              <a:gd name="connsiteY4231" fmla="*/ 7689838 h 9355125"/>
              <a:gd name="connsiteX4232" fmla="*/ 3024124 w 5124450"/>
              <a:gd name="connsiteY4232" fmla="*/ 7693013 h 9355125"/>
              <a:gd name="connsiteX4233" fmla="*/ 3024124 w 5124450"/>
              <a:gd name="connsiteY4233" fmla="*/ 7696188 h 9355125"/>
              <a:gd name="connsiteX4234" fmla="*/ 3024124 w 5124450"/>
              <a:gd name="connsiteY4234" fmla="*/ 7700421 h 9355125"/>
              <a:gd name="connsiteX4235" fmla="*/ 3024124 w 5124450"/>
              <a:gd name="connsiteY4235" fmla="*/ 7704125 h 9355125"/>
              <a:gd name="connsiteX4236" fmla="*/ 3023594 w 5124450"/>
              <a:gd name="connsiteY4236" fmla="*/ 7707300 h 9355125"/>
              <a:gd name="connsiteX4237" fmla="*/ 3023065 w 5124450"/>
              <a:gd name="connsiteY4237" fmla="*/ 7710475 h 9355125"/>
              <a:gd name="connsiteX4238" fmla="*/ 3022006 w 5124450"/>
              <a:gd name="connsiteY4238" fmla="*/ 7712592 h 9355125"/>
              <a:gd name="connsiteX4239" fmla="*/ 3013536 w 5124450"/>
              <a:gd name="connsiteY4239" fmla="*/ 7712592 h 9355125"/>
              <a:gd name="connsiteX4240" fmla="*/ 3005594 w 5124450"/>
              <a:gd name="connsiteY4240" fmla="*/ 7712592 h 9355125"/>
              <a:gd name="connsiteX4241" fmla="*/ 2998183 w 5124450"/>
              <a:gd name="connsiteY4241" fmla="*/ 7712063 h 9355125"/>
              <a:gd name="connsiteX4242" fmla="*/ 2990771 w 5124450"/>
              <a:gd name="connsiteY4242" fmla="*/ 7709946 h 9355125"/>
              <a:gd name="connsiteX4243" fmla="*/ 2983359 w 5124450"/>
              <a:gd name="connsiteY4243" fmla="*/ 7707300 h 9355125"/>
              <a:gd name="connsiteX4244" fmla="*/ 2975948 w 5124450"/>
              <a:gd name="connsiteY4244" fmla="*/ 7704654 h 9355125"/>
              <a:gd name="connsiteX4245" fmla="*/ 2968006 w 5124450"/>
              <a:gd name="connsiteY4245" fmla="*/ 7704654 h 9355125"/>
              <a:gd name="connsiteX4246" fmla="*/ 2960062 w 5124450"/>
              <a:gd name="connsiteY4246" fmla="*/ 7704654 h 9355125"/>
              <a:gd name="connsiteX4247" fmla="*/ 2961650 w 5124450"/>
              <a:gd name="connsiteY4247" fmla="*/ 7705713 h 9355125"/>
              <a:gd name="connsiteX4248" fmla="*/ 2969585 w 5124450"/>
              <a:gd name="connsiteY4248" fmla="*/ 7705713 h 9355125"/>
              <a:gd name="connsiteX4249" fmla="*/ 2978049 w 5124450"/>
              <a:gd name="connsiteY4249" fmla="*/ 7705713 h 9355125"/>
              <a:gd name="connsiteX4250" fmla="*/ 2984926 w 5124450"/>
              <a:gd name="connsiteY4250" fmla="*/ 7708888 h 9355125"/>
              <a:gd name="connsiteX4251" fmla="*/ 2992332 w 5124450"/>
              <a:gd name="connsiteY4251" fmla="*/ 7711005 h 9355125"/>
              <a:gd name="connsiteX4252" fmla="*/ 3000267 w 5124450"/>
              <a:gd name="connsiteY4252" fmla="*/ 7712592 h 9355125"/>
              <a:gd name="connsiteX4253" fmla="*/ 3007144 w 5124450"/>
              <a:gd name="connsiteY4253" fmla="*/ 7714180 h 9355125"/>
              <a:gd name="connsiteX4254" fmla="*/ 3015609 w 5124450"/>
              <a:gd name="connsiteY4254" fmla="*/ 7714180 h 9355125"/>
              <a:gd name="connsiteX4255" fmla="*/ 3023544 w 5124450"/>
              <a:gd name="connsiteY4255" fmla="*/ 7714180 h 9355125"/>
              <a:gd name="connsiteX4256" fmla="*/ 3024602 w 5124450"/>
              <a:gd name="connsiteY4256" fmla="*/ 7711534 h 9355125"/>
              <a:gd name="connsiteX4257" fmla="*/ 3025131 w 5124450"/>
              <a:gd name="connsiteY4257" fmla="*/ 7708888 h 9355125"/>
              <a:gd name="connsiteX4258" fmla="*/ 3025131 w 5124450"/>
              <a:gd name="connsiteY4258" fmla="*/ 7705184 h 9355125"/>
              <a:gd name="connsiteX4259" fmla="*/ 3025131 w 5124450"/>
              <a:gd name="connsiteY4259" fmla="*/ 7700951 h 9355125"/>
              <a:gd name="connsiteX4260" fmla="*/ 3025131 w 5124450"/>
              <a:gd name="connsiteY4260" fmla="*/ 7697776 h 9355125"/>
              <a:gd name="connsiteX4261" fmla="*/ 3025660 w 5124450"/>
              <a:gd name="connsiteY4261" fmla="*/ 7694072 h 9355125"/>
              <a:gd name="connsiteX4262" fmla="*/ 3026718 w 5124450"/>
              <a:gd name="connsiteY4262" fmla="*/ 7690897 h 9355125"/>
              <a:gd name="connsiteX4263" fmla="*/ 3027776 w 5124450"/>
              <a:gd name="connsiteY4263" fmla="*/ 7689309 h 9355125"/>
              <a:gd name="connsiteX4264" fmla="*/ 3029363 w 5124450"/>
              <a:gd name="connsiteY4264" fmla="*/ 7688780 h 9355125"/>
              <a:gd name="connsiteX4265" fmla="*/ 3030421 w 5124450"/>
              <a:gd name="connsiteY4265" fmla="*/ 7688251 h 9355125"/>
              <a:gd name="connsiteX4266" fmla="*/ 3032537 w 5124450"/>
              <a:gd name="connsiteY4266" fmla="*/ 7688251 h 9355125"/>
              <a:gd name="connsiteX4267" fmla="*/ 3034124 w 5124450"/>
              <a:gd name="connsiteY4267" fmla="*/ 7688780 h 9355125"/>
              <a:gd name="connsiteX4268" fmla="*/ 3036363 w 5124450"/>
              <a:gd name="connsiteY4268" fmla="*/ 7689526 h 9355125"/>
              <a:gd name="connsiteX4269" fmla="*/ 3035242 w 5124450"/>
              <a:gd name="connsiteY4269" fmla="*/ 7688779 h 9355125"/>
              <a:gd name="connsiteX4270" fmla="*/ 3032594 w 5124450"/>
              <a:gd name="connsiteY4270" fmla="*/ 7687721 h 9355125"/>
              <a:gd name="connsiteX4271" fmla="*/ 3030477 w 5124450"/>
              <a:gd name="connsiteY4271" fmla="*/ 7687192 h 9355125"/>
              <a:gd name="connsiteX4272" fmla="*/ 2905373 w 5124450"/>
              <a:gd name="connsiteY4272" fmla="*/ 7660971 h 9355125"/>
              <a:gd name="connsiteX4273" fmla="*/ 2906103 w 5124450"/>
              <a:gd name="connsiteY4273" fmla="*/ 7661263 h 9355125"/>
              <a:gd name="connsiteX4274" fmla="*/ 2908748 w 5124450"/>
              <a:gd name="connsiteY4274" fmla="*/ 7662322 h 9355125"/>
              <a:gd name="connsiteX4275" fmla="*/ 2912452 w 5124450"/>
              <a:gd name="connsiteY4275" fmla="*/ 7662851 h 9355125"/>
              <a:gd name="connsiteX4276" fmla="*/ 2916155 w 5124450"/>
              <a:gd name="connsiteY4276" fmla="*/ 7663909 h 9355125"/>
              <a:gd name="connsiteX4277" fmla="*/ 2923561 w 5124450"/>
              <a:gd name="connsiteY4277" fmla="*/ 7664438 h 9355125"/>
              <a:gd name="connsiteX4278" fmla="*/ 2928322 w 5124450"/>
              <a:gd name="connsiteY4278" fmla="*/ 7664438 h 9355125"/>
              <a:gd name="connsiteX4279" fmla="*/ 2932554 w 5124450"/>
              <a:gd name="connsiteY4279" fmla="*/ 7663909 h 9355125"/>
              <a:gd name="connsiteX4280" fmla="*/ 2936257 w 5124450"/>
              <a:gd name="connsiteY4280" fmla="*/ 7662322 h 9355125"/>
              <a:gd name="connsiteX4281" fmla="*/ 2938373 w 5124450"/>
              <a:gd name="connsiteY4281" fmla="*/ 7662322 h 9355125"/>
              <a:gd name="connsiteX4282" fmla="*/ 2939154 w 5124450"/>
              <a:gd name="connsiteY4282" fmla="*/ 7662322 h 9355125"/>
              <a:gd name="connsiteX4283" fmla="*/ 2938889 w 5124450"/>
              <a:gd name="connsiteY4283" fmla="*/ 7661792 h 9355125"/>
              <a:gd name="connsiteX4284" fmla="*/ 2938359 w 5124450"/>
              <a:gd name="connsiteY4284" fmla="*/ 7661263 h 9355125"/>
              <a:gd name="connsiteX4285" fmla="*/ 2936242 w 5124450"/>
              <a:gd name="connsiteY4285" fmla="*/ 7661263 h 9355125"/>
              <a:gd name="connsiteX4286" fmla="*/ 2934654 w 5124450"/>
              <a:gd name="connsiteY4286" fmla="*/ 7661792 h 9355125"/>
              <a:gd name="connsiteX4287" fmla="*/ 2930418 w 5124450"/>
              <a:gd name="connsiteY4287" fmla="*/ 7662321 h 9355125"/>
              <a:gd name="connsiteX4288" fmla="*/ 2927242 w 5124450"/>
              <a:gd name="connsiteY4288" fmla="*/ 7662850 h 9355125"/>
              <a:gd name="connsiteX4289" fmla="*/ 2921948 w 5124450"/>
              <a:gd name="connsiteY4289" fmla="*/ 7662850 h 9355125"/>
              <a:gd name="connsiteX4290" fmla="*/ 2914006 w 5124450"/>
              <a:gd name="connsiteY4290" fmla="*/ 7662321 h 9355125"/>
              <a:gd name="connsiteX4291" fmla="*/ 2910830 w 5124450"/>
              <a:gd name="connsiteY4291" fmla="*/ 7661792 h 9355125"/>
              <a:gd name="connsiteX4292" fmla="*/ 2907124 w 5124450"/>
              <a:gd name="connsiteY4292" fmla="*/ 7661263 h 9355125"/>
              <a:gd name="connsiteX4293" fmla="*/ 888816 w 5124450"/>
              <a:gd name="connsiteY4293" fmla="*/ 7659675 h 9355125"/>
              <a:gd name="connsiteX4294" fmla="*/ 890915 w 5124450"/>
              <a:gd name="connsiteY4294" fmla="*/ 7660201 h 9355125"/>
              <a:gd name="connsiteX4295" fmla="*/ 892490 w 5124450"/>
              <a:gd name="connsiteY4295" fmla="*/ 7660201 h 9355125"/>
              <a:gd name="connsiteX4296" fmla="*/ 896688 w 5124450"/>
              <a:gd name="connsiteY4296" fmla="*/ 7662303 h 9355125"/>
              <a:gd name="connsiteX4297" fmla="*/ 900362 w 5124450"/>
              <a:gd name="connsiteY4297" fmla="*/ 7665456 h 9355125"/>
              <a:gd name="connsiteX4298" fmla="*/ 905085 w 5124450"/>
              <a:gd name="connsiteY4298" fmla="*/ 7669660 h 9355125"/>
              <a:gd name="connsiteX4299" fmla="*/ 910858 w 5124450"/>
              <a:gd name="connsiteY4299" fmla="*/ 7674915 h 9355125"/>
              <a:gd name="connsiteX4300" fmla="*/ 916106 w 5124450"/>
              <a:gd name="connsiteY4300" fmla="*/ 7682272 h 9355125"/>
              <a:gd name="connsiteX4301" fmla="*/ 920829 w 5124450"/>
              <a:gd name="connsiteY4301" fmla="*/ 7689104 h 9355125"/>
              <a:gd name="connsiteX4302" fmla="*/ 925552 w 5124450"/>
              <a:gd name="connsiteY4302" fmla="*/ 7696461 h 9355125"/>
              <a:gd name="connsiteX4303" fmla="*/ 928176 w 5124450"/>
              <a:gd name="connsiteY4303" fmla="*/ 7704344 h 9355125"/>
              <a:gd name="connsiteX4304" fmla="*/ 929750 w 5124450"/>
              <a:gd name="connsiteY4304" fmla="*/ 7707497 h 9355125"/>
              <a:gd name="connsiteX4305" fmla="*/ 930275 w 5124450"/>
              <a:gd name="connsiteY4305" fmla="*/ 7710650 h 9355125"/>
              <a:gd name="connsiteX4306" fmla="*/ 930275 w 5124450"/>
              <a:gd name="connsiteY4306" fmla="*/ 7713278 h 9355125"/>
              <a:gd name="connsiteX4307" fmla="*/ 929750 w 5124450"/>
              <a:gd name="connsiteY4307" fmla="*/ 7715906 h 9355125"/>
              <a:gd name="connsiteX4308" fmla="*/ 929225 w 5124450"/>
              <a:gd name="connsiteY4308" fmla="*/ 7718008 h 9355125"/>
              <a:gd name="connsiteX4309" fmla="*/ 927651 w 5124450"/>
              <a:gd name="connsiteY4309" fmla="*/ 7719584 h 9355125"/>
              <a:gd name="connsiteX4310" fmla="*/ 926601 w 5124450"/>
              <a:gd name="connsiteY4310" fmla="*/ 7722212 h 9355125"/>
              <a:gd name="connsiteX4311" fmla="*/ 925027 w 5124450"/>
              <a:gd name="connsiteY4311" fmla="*/ 7724314 h 9355125"/>
              <a:gd name="connsiteX4312" fmla="*/ 920829 w 5124450"/>
              <a:gd name="connsiteY4312" fmla="*/ 7729044 h 9355125"/>
              <a:gd name="connsiteX4313" fmla="*/ 916630 w 5124450"/>
              <a:gd name="connsiteY4313" fmla="*/ 7733248 h 9355125"/>
              <a:gd name="connsiteX4314" fmla="*/ 915056 w 5124450"/>
              <a:gd name="connsiteY4314" fmla="*/ 7734299 h 9355125"/>
              <a:gd name="connsiteX4315" fmla="*/ 911382 w 5124450"/>
              <a:gd name="connsiteY4315" fmla="*/ 7735350 h 9355125"/>
              <a:gd name="connsiteX4316" fmla="*/ 908234 w 5124450"/>
              <a:gd name="connsiteY4316" fmla="*/ 7735875 h 9355125"/>
              <a:gd name="connsiteX4317" fmla="*/ 904035 w 5124450"/>
              <a:gd name="connsiteY4317" fmla="*/ 7735875 h 9355125"/>
              <a:gd name="connsiteX4318" fmla="*/ 899312 w 5124450"/>
              <a:gd name="connsiteY4318" fmla="*/ 7735875 h 9355125"/>
              <a:gd name="connsiteX4319" fmla="*/ 895114 w 5124450"/>
              <a:gd name="connsiteY4319" fmla="*/ 7735350 h 9355125"/>
              <a:gd name="connsiteX4320" fmla="*/ 891440 w 5124450"/>
              <a:gd name="connsiteY4320" fmla="*/ 7734299 h 9355125"/>
              <a:gd name="connsiteX4321" fmla="*/ 887767 w 5124450"/>
              <a:gd name="connsiteY4321" fmla="*/ 7733248 h 9355125"/>
              <a:gd name="connsiteX4322" fmla="*/ 885668 w 5124450"/>
              <a:gd name="connsiteY4322" fmla="*/ 7732722 h 9355125"/>
              <a:gd name="connsiteX4323" fmla="*/ 882519 w 5124450"/>
              <a:gd name="connsiteY4323" fmla="*/ 7730620 h 9355125"/>
              <a:gd name="connsiteX4324" fmla="*/ 879370 w 5124450"/>
              <a:gd name="connsiteY4324" fmla="*/ 7728518 h 9355125"/>
              <a:gd name="connsiteX4325" fmla="*/ 875696 w 5124450"/>
              <a:gd name="connsiteY4325" fmla="*/ 7725890 h 9355125"/>
              <a:gd name="connsiteX4326" fmla="*/ 872548 w 5124450"/>
              <a:gd name="connsiteY4326" fmla="*/ 7722212 h 9355125"/>
              <a:gd name="connsiteX4327" fmla="*/ 869924 w 5124450"/>
              <a:gd name="connsiteY4327" fmla="*/ 7718533 h 9355125"/>
              <a:gd name="connsiteX4328" fmla="*/ 867300 w 5124450"/>
              <a:gd name="connsiteY4328" fmla="*/ 7715380 h 9355125"/>
              <a:gd name="connsiteX4329" fmla="*/ 866775 w 5124450"/>
              <a:gd name="connsiteY4329" fmla="*/ 7711701 h 9355125"/>
              <a:gd name="connsiteX4330" fmla="*/ 868349 w 5124450"/>
              <a:gd name="connsiteY4330" fmla="*/ 7710650 h 9355125"/>
              <a:gd name="connsiteX4331" fmla="*/ 871498 w 5124450"/>
              <a:gd name="connsiteY4331" fmla="*/ 7709599 h 9355125"/>
              <a:gd name="connsiteX4332" fmla="*/ 874647 w 5124450"/>
              <a:gd name="connsiteY4332" fmla="*/ 7708548 h 9355125"/>
              <a:gd name="connsiteX4333" fmla="*/ 877271 w 5124450"/>
              <a:gd name="connsiteY4333" fmla="*/ 7707497 h 9355125"/>
              <a:gd name="connsiteX4334" fmla="*/ 880420 w 5124450"/>
              <a:gd name="connsiteY4334" fmla="*/ 7706972 h 9355125"/>
              <a:gd name="connsiteX4335" fmla="*/ 883044 w 5124450"/>
              <a:gd name="connsiteY4335" fmla="*/ 7705921 h 9355125"/>
              <a:gd name="connsiteX4336" fmla="*/ 886192 w 5124450"/>
              <a:gd name="connsiteY4336" fmla="*/ 7704870 h 9355125"/>
              <a:gd name="connsiteX4337" fmla="*/ 887767 w 5124450"/>
              <a:gd name="connsiteY4337" fmla="*/ 7703819 h 9355125"/>
              <a:gd name="connsiteX4338" fmla="*/ 888816 w 5124450"/>
              <a:gd name="connsiteY4338" fmla="*/ 7698564 h 9355125"/>
              <a:gd name="connsiteX4339" fmla="*/ 888292 w 5124450"/>
              <a:gd name="connsiteY4339" fmla="*/ 7691732 h 9355125"/>
              <a:gd name="connsiteX4340" fmla="*/ 887242 w 5124450"/>
              <a:gd name="connsiteY4340" fmla="*/ 7685426 h 9355125"/>
              <a:gd name="connsiteX4341" fmla="*/ 886192 w 5124450"/>
              <a:gd name="connsiteY4341" fmla="*/ 7679119 h 9355125"/>
              <a:gd name="connsiteX4342" fmla="*/ 885668 w 5124450"/>
              <a:gd name="connsiteY4342" fmla="*/ 7673339 h 9355125"/>
              <a:gd name="connsiteX4343" fmla="*/ 884618 w 5124450"/>
              <a:gd name="connsiteY4343" fmla="*/ 7668084 h 9355125"/>
              <a:gd name="connsiteX4344" fmla="*/ 884618 w 5124450"/>
              <a:gd name="connsiteY4344" fmla="*/ 7665981 h 9355125"/>
              <a:gd name="connsiteX4345" fmla="*/ 885668 w 5124450"/>
              <a:gd name="connsiteY4345" fmla="*/ 7663879 h 9355125"/>
              <a:gd name="connsiteX4346" fmla="*/ 886717 w 5124450"/>
              <a:gd name="connsiteY4346" fmla="*/ 7662303 h 9355125"/>
              <a:gd name="connsiteX4347" fmla="*/ 887767 w 5124450"/>
              <a:gd name="connsiteY4347" fmla="*/ 7661252 h 9355125"/>
              <a:gd name="connsiteX4348" fmla="*/ 888292 w 5124450"/>
              <a:gd name="connsiteY4348" fmla="*/ 7660201 h 9355125"/>
              <a:gd name="connsiteX4349" fmla="*/ 2724478 w 5124450"/>
              <a:gd name="connsiteY4349" fmla="*/ 7650679 h 9355125"/>
              <a:gd name="connsiteX4350" fmla="*/ 2719713 w 5124450"/>
              <a:gd name="connsiteY4350" fmla="*/ 7652267 h 9355125"/>
              <a:gd name="connsiteX4351" fmla="*/ 2714948 w 5124450"/>
              <a:gd name="connsiteY4351" fmla="*/ 7655442 h 9355125"/>
              <a:gd name="connsiteX4352" fmla="*/ 2710184 w 5124450"/>
              <a:gd name="connsiteY4352" fmla="*/ 7658088 h 9355125"/>
              <a:gd name="connsiteX4353" fmla="*/ 2705419 w 5124450"/>
              <a:gd name="connsiteY4353" fmla="*/ 7661263 h 9355125"/>
              <a:gd name="connsiteX4354" fmla="*/ 2701184 w 5124450"/>
              <a:gd name="connsiteY4354" fmla="*/ 7664438 h 9355125"/>
              <a:gd name="connsiteX4355" fmla="*/ 2696419 w 5124450"/>
              <a:gd name="connsiteY4355" fmla="*/ 7667084 h 9355125"/>
              <a:gd name="connsiteX4356" fmla="*/ 2691654 w 5124450"/>
              <a:gd name="connsiteY4356" fmla="*/ 7669200 h 9355125"/>
              <a:gd name="connsiteX4357" fmla="*/ 2686889 w 5124450"/>
              <a:gd name="connsiteY4357" fmla="*/ 7671317 h 9355125"/>
              <a:gd name="connsiteX4358" fmla="*/ 2679478 w 5124450"/>
              <a:gd name="connsiteY4358" fmla="*/ 7673434 h 9355125"/>
              <a:gd name="connsiteX4359" fmla="*/ 2670478 w 5124450"/>
              <a:gd name="connsiteY4359" fmla="*/ 7675550 h 9355125"/>
              <a:gd name="connsiteX4360" fmla="*/ 2660948 w 5124450"/>
              <a:gd name="connsiteY4360" fmla="*/ 7677138 h 9355125"/>
              <a:gd name="connsiteX4361" fmla="*/ 2654066 w 5124450"/>
              <a:gd name="connsiteY4361" fmla="*/ 7679254 h 9355125"/>
              <a:gd name="connsiteX4362" fmla="*/ 2649301 w 5124450"/>
              <a:gd name="connsiteY4362" fmla="*/ 7683488 h 9355125"/>
              <a:gd name="connsiteX4363" fmla="*/ 2648242 w 5124450"/>
              <a:gd name="connsiteY4363" fmla="*/ 7685075 h 9355125"/>
              <a:gd name="connsiteX4364" fmla="*/ 2647184 w 5124450"/>
              <a:gd name="connsiteY4364" fmla="*/ 7687721 h 9355125"/>
              <a:gd name="connsiteX4365" fmla="*/ 2646654 w 5124450"/>
              <a:gd name="connsiteY4365" fmla="*/ 7689309 h 9355125"/>
              <a:gd name="connsiteX4366" fmla="*/ 2645595 w 5124450"/>
              <a:gd name="connsiteY4366" fmla="*/ 7691425 h 9355125"/>
              <a:gd name="connsiteX4367" fmla="*/ 2644537 w 5124450"/>
              <a:gd name="connsiteY4367" fmla="*/ 7696717 h 9355125"/>
              <a:gd name="connsiteX4368" fmla="*/ 2644537 w 5124450"/>
              <a:gd name="connsiteY4368" fmla="*/ 7702009 h 9355125"/>
              <a:gd name="connsiteX4369" fmla="*/ 2644537 w 5124450"/>
              <a:gd name="connsiteY4369" fmla="*/ 7712592 h 9355125"/>
              <a:gd name="connsiteX4370" fmla="*/ 2645595 w 5124450"/>
              <a:gd name="connsiteY4370" fmla="*/ 7721059 h 9355125"/>
              <a:gd name="connsiteX4371" fmla="*/ 2645595 w 5124450"/>
              <a:gd name="connsiteY4371" fmla="*/ 7726350 h 9355125"/>
              <a:gd name="connsiteX4372" fmla="*/ 2645595 w 5124450"/>
              <a:gd name="connsiteY4372" fmla="*/ 7733229 h 9355125"/>
              <a:gd name="connsiteX4373" fmla="*/ 2644537 w 5124450"/>
              <a:gd name="connsiteY4373" fmla="*/ 7737463 h 9355125"/>
              <a:gd name="connsiteX4374" fmla="*/ 2643478 w 5124450"/>
              <a:gd name="connsiteY4374" fmla="*/ 7740638 h 9355125"/>
              <a:gd name="connsiteX4375" fmla="*/ 2642948 w 5124450"/>
              <a:gd name="connsiteY4375" fmla="*/ 7743813 h 9355125"/>
              <a:gd name="connsiteX4376" fmla="*/ 2641360 w 5124450"/>
              <a:gd name="connsiteY4376" fmla="*/ 7745400 h 9355125"/>
              <a:gd name="connsiteX4377" fmla="*/ 2641360 w 5124450"/>
              <a:gd name="connsiteY4377" fmla="*/ 7760217 h 9355125"/>
              <a:gd name="connsiteX4378" fmla="*/ 2640831 w 5124450"/>
              <a:gd name="connsiteY4378" fmla="*/ 7776092 h 9355125"/>
              <a:gd name="connsiteX4379" fmla="*/ 2640831 w 5124450"/>
              <a:gd name="connsiteY4379" fmla="*/ 7784029 h 9355125"/>
              <a:gd name="connsiteX4380" fmla="*/ 2639242 w 5124450"/>
              <a:gd name="connsiteY4380" fmla="*/ 7790909 h 9355125"/>
              <a:gd name="connsiteX4381" fmla="*/ 2638713 w 5124450"/>
              <a:gd name="connsiteY4381" fmla="*/ 7798317 h 9355125"/>
              <a:gd name="connsiteX4382" fmla="*/ 2637125 w 5124450"/>
              <a:gd name="connsiteY4382" fmla="*/ 7803079 h 9355125"/>
              <a:gd name="connsiteX4383" fmla="*/ 2636595 w 5124450"/>
              <a:gd name="connsiteY4383" fmla="*/ 7811017 h 9355125"/>
              <a:gd name="connsiteX4384" fmla="*/ 2635537 w 5124450"/>
              <a:gd name="connsiteY4384" fmla="*/ 7819484 h 9355125"/>
              <a:gd name="connsiteX4385" fmla="*/ 2633419 w 5124450"/>
              <a:gd name="connsiteY4385" fmla="*/ 7829009 h 9355125"/>
              <a:gd name="connsiteX4386" fmla="*/ 2632890 w 5124450"/>
              <a:gd name="connsiteY4386" fmla="*/ 7835888 h 9355125"/>
              <a:gd name="connsiteX4387" fmla="*/ 2632890 w 5124450"/>
              <a:gd name="connsiteY4387" fmla="*/ 7842767 h 9355125"/>
              <a:gd name="connsiteX4388" fmla="*/ 2632890 w 5124450"/>
              <a:gd name="connsiteY4388" fmla="*/ 7848588 h 9355125"/>
              <a:gd name="connsiteX4389" fmla="*/ 2630243 w 5124450"/>
              <a:gd name="connsiteY4389" fmla="*/ 7850175 h 9355125"/>
              <a:gd name="connsiteX4390" fmla="*/ 2626537 w 5124450"/>
              <a:gd name="connsiteY4390" fmla="*/ 7850704 h 9355125"/>
              <a:gd name="connsiteX4391" fmla="*/ 2622301 w 5124450"/>
              <a:gd name="connsiteY4391" fmla="*/ 7851763 h 9355125"/>
              <a:gd name="connsiteX4392" fmla="*/ 2619125 w 5124450"/>
              <a:gd name="connsiteY4392" fmla="*/ 7852292 h 9355125"/>
              <a:gd name="connsiteX4393" fmla="*/ 2612772 w 5124450"/>
              <a:gd name="connsiteY4393" fmla="*/ 7852292 h 9355125"/>
              <a:gd name="connsiteX4394" fmla="*/ 2608537 w 5124450"/>
              <a:gd name="connsiteY4394" fmla="*/ 7852292 h 9355125"/>
              <a:gd name="connsiteX4395" fmla="*/ 2597419 w 5124450"/>
              <a:gd name="connsiteY4395" fmla="*/ 7855996 h 9355125"/>
              <a:gd name="connsiteX4396" fmla="*/ 2583125 w 5124450"/>
              <a:gd name="connsiteY4396" fmla="*/ 7858113 h 9355125"/>
              <a:gd name="connsiteX4397" fmla="*/ 2569890 w 5124450"/>
              <a:gd name="connsiteY4397" fmla="*/ 7860229 h 9355125"/>
              <a:gd name="connsiteX4398" fmla="*/ 2558772 w 5124450"/>
              <a:gd name="connsiteY4398" fmla="*/ 7860759 h 9355125"/>
              <a:gd name="connsiteX4399" fmla="*/ 2550302 w 5124450"/>
              <a:gd name="connsiteY4399" fmla="*/ 7861288 h 9355125"/>
              <a:gd name="connsiteX4400" fmla="*/ 2540772 w 5124450"/>
              <a:gd name="connsiteY4400" fmla="*/ 7862346 h 9355125"/>
              <a:gd name="connsiteX4401" fmla="*/ 2536008 w 5124450"/>
              <a:gd name="connsiteY4401" fmla="*/ 7862346 h 9355125"/>
              <a:gd name="connsiteX4402" fmla="*/ 2531243 w 5124450"/>
              <a:gd name="connsiteY4402" fmla="*/ 7862346 h 9355125"/>
              <a:gd name="connsiteX4403" fmla="*/ 2527945 w 5124450"/>
              <a:gd name="connsiteY4403" fmla="*/ 7861875 h 9355125"/>
              <a:gd name="connsiteX4404" fmla="*/ 2528888 w 5124450"/>
              <a:gd name="connsiteY4404" fmla="*/ 7862346 h 9355125"/>
              <a:gd name="connsiteX4405" fmla="*/ 2532592 w 5124450"/>
              <a:gd name="connsiteY4405" fmla="*/ 7862875 h 9355125"/>
              <a:gd name="connsiteX4406" fmla="*/ 2536826 w 5124450"/>
              <a:gd name="connsiteY4406" fmla="*/ 7862875 h 9355125"/>
              <a:gd name="connsiteX4407" fmla="*/ 2541588 w 5124450"/>
              <a:gd name="connsiteY4407" fmla="*/ 7862875 h 9355125"/>
              <a:gd name="connsiteX4408" fmla="*/ 2551113 w 5124450"/>
              <a:gd name="connsiteY4408" fmla="*/ 7861817 h 9355125"/>
              <a:gd name="connsiteX4409" fmla="*/ 2559580 w 5124450"/>
              <a:gd name="connsiteY4409" fmla="*/ 7861288 h 9355125"/>
              <a:gd name="connsiteX4410" fmla="*/ 2570692 w 5124450"/>
              <a:gd name="connsiteY4410" fmla="*/ 7860759 h 9355125"/>
              <a:gd name="connsiteX4411" fmla="*/ 2584450 w 5124450"/>
              <a:gd name="connsiteY4411" fmla="*/ 7858642 h 9355125"/>
              <a:gd name="connsiteX4412" fmla="*/ 2598209 w 5124450"/>
              <a:gd name="connsiteY4412" fmla="*/ 7855996 h 9355125"/>
              <a:gd name="connsiteX4413" fmla="*/ 2609321 w 5124450"/>
              <a:gd name="connsiteY4413" fmla="*/ 7852821 h 9355125"/>
              <a:gd name="connsiteX4414" fmla="*/ 2614084 w 5124450"/>
              <a:gd name="connsiteY4414" fmla="*/ 7852821 h 9355125"/>
              <a:gd name="connsiteX4415" fmla="*/ 2620434 w 5124450"/>
              <a:gd name="connsiteY4415" fmla="*/ 7852821 h 9355125"/>
              <a:gd name="connsiteX4416" fmla="*/ 2624138 w 5124450"/>
              <a:gd name="connsiteY4416" fmla="*/ 7852292 h 9355125"/>
              <a:gd name="connsiteX4417" fmla="*/ 2627313 w 5124450"/>
              <a:gd name="connsiteY4417" fmla="*/ 7851234 h 9355125"/>
              <a:gd name="connsiteX4418" fmla="*/ 2631017 w 5124450"/>
              <a:gd name="connsiteY4418" fmla="*/ 7850705 h 9355125"/>
              <a:gd name="connsiteX4419" fmla="*/ 2633663 w 5124450"/>
              <a:gd name="connsiteY4419" fmla="*/ 7849117 h 9355125"/>
              <a:gd name="connsiteX4420" fmla="*/ 2633663 w 5124450"/>
              <a:gd name="connsiteY4420" fmla="*/ 7858642 h 9355125"/>
              <a:gd name="connsiteX4421" fmla="*/ 2633663 w 5124450"/>
              <a:gd name="connsiteY4421" fmla="*/ 7865521 h 9355125"/>
              <a:gd name="connsiteX4422" fmla="*/ 2637123 w 5124450"/>
              <a:gd name="connsiteY4422" fmla="*/ 7868549 h 9355125"/>
              <a:gd name="connsiteX4423" fmla="*/ 2635250 w 5124450"/>
              <a:gd name="connsiteY4423" fmla="*/ 7866051 h 9355125"/>
              <a:gd name="connsiteX4424" fmla="*/ 2635250 w 5124450"/>
              <a:gd name="connsiteY4424" fmla="*/ 7859701 h 9355125"/>
              <a:gd name="connsiteX4425" fmla="*/ 2635250 w 5124450"/>
              <a:gd name="connsiteY4425" fmla="*/ 7849647 h 9355125"/>
              <a:gd name="connsiteX4426" fmla="*/ 2635250 w 5124450"/>
              <a:gd name="connsiteY4426" fmla="*/ 7843826 h 9355125"/>
              <a:gd name="connsiteX4427" fmla="*/ 2635250 w 5124450"/>
              <a:gd name="connsiteY4427" fmla="*/ 7837476 h 9355125"/>
              <a:gd name="connsiteX4428" fmla="*/ 2635779 w 5124450"/>
              <a:gd name="connsiteY4428" fmla="*/ 7829538 h 9355125"/>
              <a:gd name="connsiteX4429" fmla="*/ 2636837 w 5124450"/>
              <a:gd name="connsiteY4429" fmla="*/ 7821072 h 9355125"/>
              <a:gd name="connsiteX4430" fmla="*/ 2638424 w 5124450"/>
              <a:gd name="connsiteY4430" fmla="*/ 7812076 h 9355125"/>
              <a:gd name="connsiteX4431" fmla="*/ 2638953 w 5124450"/>
              <a:gd name="connsiteY4431" fmla="*/ 7804667 h 9355125"/>
              <a:gd name="connsiteX4432" fmla="*/ 2640540 w 5124450"/>
              <a:gd name="connsiteY4432" fmla="*/ 7799376 h 9355125"/>
              <a:gd name="connsiteX4433" fmla="*/ 2641598 w 5124450"/>
              <a:gd name="connsiteY4433" fmla="*/ 7792497 h 9355125"/>
              <a:gd name="connsiteX4434" fmla="*/ 2642127 w 5124450"/>
              <a:gd name="connsiteY4434" fmla="*/ 7785088 h 9355125"/>
              <a:gd name="connsiteX4435" fmla="*/ 2642656 w 5124450"/>
              <a:gd name="connsiteY4435" fmla="*/ 7777151 h 9355125"/>
              <a:gd name="connsiteX4436" fmla="*/ 2643185 w 5124450"/>
              <a:gd name="connsiteY4436" fmla="*/ 7760747 h 9355125"/>
              <a:gd name="connsiteX4437" fmla="*/ 2643185 w 5124450"/>
              <a:gd name="connsiteY4437" fmla="*/ 7746459 h 9355125"/>
              <a:gd name="connsiteX4438" fmla="*/ 2644243 w 5124450"/>
              <a:gd name="connsiteY4438" fmla="*/ 7744872 h 9355125"/>
              <a:gd name="connsiteX4439" fmla="*/ 2645830 w 5124450"/>
              <a:gd name="connsiteY4439" fmla="*/ 7741167 h 9355125"/>
              <a:gd name="connsiteX4440" fmla="*/ 2646359 w 5124450"/>
              <a:gd name="connsiteY4440" fmla="*/ 7737992 h 9355125"/>
              <a:gd name="connsiteX4441" fmla="*/ 2646888 w 5124450"/>
              <a:gd name="connsiteY4441" fmla="*/ 7734288 h 9355125"/>
              <a:gd name="connsiteX4442" fmla="*/ 2647417 w 5124450"/>
              <a:gd name="connsiteY4442" fmla="*/ 7726880 h 9355125"/>
              <a:gd name="connsiteX4443" fmla="*/ 2647417 w 5124450"/>
              <a:gd name="connsiteY4443" fmla="*/ 7722117 h 9355125"/>
              <a:gd name="connsiteX4444" fmla="*/ 2646888 w 5124450"/>
              <a:gd name="connsiteY4444" fmla="*/ 7714180 h 9355125"/>
              <a:gd name="connsiteX4445" fmla="*/ 2646359 w 5124450"/>
              <a:gd name="connsiteY4445" fmla="*/ 7703597 h 9355125"/>
              <a:gd name="connsiteX4446" fmla="*/ 2646888 w 5124450"/>
              <a:gd name="connsiteY4446" fmla="*/ 7698305 h 9355125"/>
              <a:gd name="connsiteX4447" fmla="*/ 2647417 w 5124450"/>
              <a:gd name="connsiteY4447" fmla="*/ 7693013 h 9355125"/>
              <a:gd name="connsiteX4448" fmla="*/ 2647946 w 5124450"/>
              <a:gd name="connsiteY4448" fmla="*/ 7690367 h 9355125"/>
              <a:gd name="connsiteX4449" fmla="*/ 2649004 w 5124450"/>
              <a:gd name="connsiteY4449" fmla="*/ 7688251 h 9355125"/>
              <a:gd name="connsiteX4450" fmla="*/ 2650062 w 5124450"/>
              <a:gd name="connsiteY4450" fmla="*/ 7686663 h 9355125"/>
              <a:gd name="connsiteX4451" fmla="*/ 2651649 w 5124450"/>
              <a:gd name="connsiteY4451" fmla="*/ 7684547 h 9355125"/>
              <a:gd name="connsiteX4452" fmla="*/ 2655352 w 5124450"/>
              <a:gd name="connsiteY4452" fmla="*/ 7680842 h 9355125"/>
              <a:gd name="connsiteX4453" fmla="*/ 2663288 w 5124450"/>
              <a:gd name="connsiteY4453" fmla="*/ 7678197 h 9355125"/>
              <a:gd name="connsiteX4454" fmla="*/ 2671752 w 5124450"/>
              <a:gd name="connsiteY4454" fmla="*/ 7676609 h 9355125"/>
              <a:gd name="connsiteX4455" fmla="*/ 2681274 w 5124450"/>
              <a:gd name="connsiteY4455" fmla="*/ 7675022 h 9355125"/>
              <a:gd name="connsiteX4456" fmla="*/ 2688680 w 5124450"/>
              <a:gd name="connsiteY4456" fmla="*/ 7672376 h 9355125"/>
              <a:gd name="connsiteX4457" fmla="*/ 2693441 w 5124450"/>
              <a:gd name="connsiteY4457" fmla="*/ 7670788 h 9355125"/>
              <a:gd name="connsiteX4458" fmla="*/ 2698202 w 5124450"/>
              <a:gd name="connsiteY4458" fmla="*/ 7668142 h 9355125"/>
              <a:gd name="connsiteX4459" fmla="*/ 2702963 w 5124450"/>
              <a:gd name="connsiteY4459" fmla="*/ 7665497 h 9355125"/>
              <a:gd name="connsiteX4460" fmla="*/ 2707195 w 5124450"/>
              <a:gd name="connsiteY4460" fmla="*/ 7662322 h 9355125"/>
              <a:gd name="connsiteX4461" fmla="*/ 2711957 w 5124450"/>
              <a:gd name="connsiteY4461" fmla="*/ 7659147 h 9355125"/>
              <a:gd name="connsiteX4462" fmla="*/ 2716189 w 5124450"/>
              <a:gd name="connsiteY4462" fmla="*/ 7655972 h 9355125"/>
              <a:gd name="connsiteX4463" fmla="*/ 2720950 w 5124450"/>
              <a:gd name="connsiteY4463" fmla="*/ 7653855 h 9355125"/>
              <a:gd name="connsiteX4464" fmla="*/ 2725711 w 5124450"/>
              <a:gd name="connsiteY4464" fmla="*/ 7651738 h 9355125"/>
              <a:gd name="connsiteX4465" fmla="*/ 2730472 w 5124450"/>
              <a:gd name="connsiteY4465" fmla="*/ 7651738 h 9355125"/>
              <a:gd name="connsiteX4466" fmla="*/ 2736291 w 5124450"/>
              <a:gd name="connsiteY4466" fmla="*/ 7651738 h 9355125"/>
              <a:gd name="connsiteX4467" fmla="*/ 2742110 w 5124450"/>
              <a:gd name="connsiteY4467" fmla="*/ 7651738 h 9355125"/>
              <a:gd name="connsiteX4468" fmla="*/ 2746871 w 5124450"/>
              <a:gd name="connsiteY4468" fmla="*/ 7651738 h 9355125"/>
              <a:gd name="connsiteX4469" fmla="*/ 2747772 w 5124450"/>
              <a:gd name="connsiteY4469" fmla="*/ 7651738 h 9355125"/>
              <a:gd name="connsiteX4470" fmla="*/ 2747772 w 5124450"/>
              <a:gd name="connsiteY4470" fmla="*/ 7651738 h 9355125"/>
              <a:gd name="connsiteX4471" fmla="*/ 2746713 w 5124450"/>
              <a:gd name="connsiteY4471" fmla="*/ 7651209 h 9355125"/>
              <a:gd name="connsiteX4472" fmla="*/ 2745125 w 5124450"/>
              <a:gd name="connsiteY4472" fmla="*/ 7650679 h 9355125"/>
              <a:gd name="connsiteX4473" fmla="*/ 2740360 w 5124450"/>
              <a:gd name="connsiteY4473" fmla="*/ 7650679 h 9355125"/>
              <a:gd name="connsiteX4474" fmla="*/ 2734536 w 5124450"/>
              <a:gd name="connsiteY4474" fmla="*/ 7650679 h 9355125"/>
              <a:gd name="connsiteX4475" fmla="*/ 2728713 w 5124450"/>
              <a:gd name="connsiteY4475" fmla="*/ 7650679 h 9355125"/>
              <a:gd name="connsiteX4476" fmla="*/ 2853267 w 5124450"/>
              <a:gd name="connsiteY4476" fmla="*/ 7626562 h 9355125"/>
              <a:gd name="connsiteX4477" fmla="*/ 2853731 w 5124450"/>
              <a:gd name="connsiteY4477" fmla="*/ 7627397 h 9355125"/>
              <a:gd name="connsiteX4478" fmla="*/ 2857434 w 5124450"/>
              <a:gd name="connsiteY4478" fmla="*/ 7628455 h 9355125"/>
              <a:gd name="connsiteX4479" fmla="*/ 2861138 w 5124450"/>
              <a:gd name="connsiteY4479" fmla="*/ 7628984 h 9355125"/>
              <a:gd name="connsiteX4480" fmla="*/ 2864312 w 5124450"/>
              <a:gd name="connsiteY4480" fmla="*/ 7628984 h 9355125"/>
              <a:gd name="connsiteX4481" fmla="*/ 2868544 w 5124450"/>
              <a:gd name="connsiteY4481" fmla="*/ 7628984 h 9355125"/>
              <a:gd name="connsiteX4482" fmla="*/ 2872776 w 5124450"/>
              <a:gd name="connsiteY4482" fmla="*/ 7628984 h 9355125"/>
              <a:gd name="connsiteX4483" fmla="*/ 2875950 w 5124450"/>
              <a:gd name="connsiteY4483" fmla="*/ 7629513 h 9355125"/>
              <a:gd name="connsiteX4484" fmla="*/ 2879653 w 5124450"/>
              <a:gd name="connsiteY4484" fmla="*/ 7630572 h 9355125"/>
              <a:gd name="connsiteX4485" fmla="*/ 2882951 w 5124450"/>
              <a:gd name="connsiteY4485" fmla="*/ 7631514 h 9355125"/>
              <a:gd name="connsiteX4486" fmla="*/ 2881183 w 5124450"/>
              <a:gd name="connsiteY4486" fmla="*/ 7630042 h 9355125"/>
              <a:gd name="connsiteX4487" fmla="*/ 2878007 w 5124450"/>
              <a:gd name="connsiteY4487" fmla="*/ 7628984 h 9355125"/>
              <a:gd name="connsiteX4488" fmla="*/ 2874301 w 5124450"/>
              <a:gd name="connsiteY4488" fmla="*/ 7628454 h 9355125"/>
              <a:gd name="connsiteX4489" fmla="*/ 2870595 w 5124450"/>
              <a:gd name="connsiteY4489" fmla="*/ 7627925 h 9355125"/>
              <a:gd name="connsiteX4490" fmla="*/ 2866889 w 5124450"/>
              <a:gd name="connsiteY4490" fmla="*/ 7627925 h 9355125"/>
              <a:gd name="connsiteX4491" fmla="*/ 2863183 w 5124450"/>
              <a:gd name="connsiteY4491" fmla="*/ 7627925 h 9355125"/>
              <a:gd name="connsiteX4492" fmla="*/ 2858948 w 5124450"/>
              <a:gd name="connsiteY4492" fmla="*/ 7627925 h 9355125"/>
              <a:gd name="connsiteX4493" fmla="*/ 2855771 w 5124450"/>
              <a:gd name="connsiteY4493" fmla="*/ 7627396 h 9355125"/>
              <a:gd name="connsiteX4494" fmla="*/ 1831319 w 5124450"/>
              <a:gd name="connsiteY4494" fmla="*/ 7604514 h 9355125"/>
              <a:gd name="connsiteX4495" fmla="*/ 1832505 w 5124450"/>
              <a:gd name="connsiteY4495" fmla="*/ 7606095 h 9355125"/>
              <a:gd name="connsiteX4496" fmla="*/ 1833491 w 5124450"/>
              <a:gd name="connsiteY4496" fmla="*/ 7606687 h 9355125"/>
              <a:gd name="connsiteX4497" fmla="*/ 1831976 w 5124450"/>
              <a:gd name="connsiteY4497" fmla="*/ 7605171 h 9355125"/>
              <a:gd name="connsiteX4498" fmla="*/ 2808136 w 5124450"/>
              <a:gd name="connsiteY4498" fmla="*/ 7567340 h 9355125"/>
              <a:gd name="connsiteX4499" fmla="*/ 2811940 w 5124450"/>
              <a:gd name="connsiteY4499" fmla="*/ 7569717 h 9355125"/>
              <a:gd name="connsiteX4500" fmla="*/ 2813203 w 5124450"/>
              <a:gd name="connsiteY4500" fmla="*/ 7570349 h 9355125"/>
              <a:gd name="connsiteX4501" fmla="*/ 2810242 w 5124450"/>
              <a:gd name="connsiteY4501" fmla="*/ 7568129 h 9355125"/>
              <a:gd name="connsiteX4502" fmla="*/ 2798595 w 5124450"/>
              <a:gd name="connsiteY4502" fmla="*/ 7564425 h 9355125"/>
              <a:gd name="connsiteX4503" fmla="*/ 2797007 w 5124450"/>
              <a:gd name="connsiteY4503" fmla="*/ 7565484 h 9355125"/>
              <a:gd name="connsiteX4504" fmla="*/ 2795948 w 5124450"/>
              <a:gd name="connsiteY4504" fmla="*/ 7566542 h 9355125"/>
              <a:gd name="connsiteX4505" fmla="*/ 2795419 w 5124450"/>
              <a:gd name="connsiteY4505" fmla="*/ 7568129 h 9355125"/>
              <a:gd name="connsiteX4506" fmla="*/ 2794889 w 5124450"/>
              <a:gd name="connsiteY4506" fmla="*/ 7570775 h 9355125"/>
              <a:gd name="connsiteX4507" fmla="*/ 2793301 w 5124450"/>
              <a:gd name="connsiteY4507" fmla="*/ 7575538 h 9355125"/>
              <a:gd name="connsiteX4508" fmla="*/ 2793301 w 5124450"/>
              <a:gd name="connsiteY4508" fmla="*/ 7580829 h 9355125"/>
              <a:gd name="connsiteX4509" fmla="*/ 2793830 w 5124450"/>
              <a:gd name="connsiteY4509" fmla="*/ 7590884 h 9355125"/>
              <a:gd name="connsiteX4510" fmla="*/ 2794889 w 5124450"/>
              <a:gd name="connsiteY4510" fmla="*/ 7597763 h 9355125"/>
              <a:gd name="connsiteX4511" fmla="*/ 2792242 w 5124450"/>
              <a:gd name="connsiteY4511" fmla="*/ 7601996 h 9355125"/>
              <a:gd name="connsiteX4512" fmla="*/ 2790124 w 5124450"/>
              <a:gd name="connsiteY4512" fmla="*/ 7606759 h 9355125"/>
              <a:gd name="connsiteX4513" fmla="*/ 2786948 w 5124450"/>
              <a:gd name="connsiteY4513" fmla="*/ 7612050 h 9355125"/>
              <a:gd name="connsiteX4514" fmla="*/ 2783772 w 5124450"/>
              <a:gd name="connsiteY4514" fmla="*/ 7617342 h 9355125"/>
              <a:gd name="connsiteX4515" fmla="*/ 2776360 w 5124450"/>
              <a:gd name="connsiteY4515" fmla="*/ 7626867 h 9355125"/>
              <a:gd name="connsiteX4516" fmla="*/ 2769478 w 5124450"/>
              <a:gd name="connsiteY4516" fmla="*/ 7634275 h 9355125"/>
              <a:gd name="connsiteX4517" fmla="*/ 2766301 w 5124450"/>
              <a:gd name="connsiteY4517" fmla="*/ 7642213 h 9355125"/>
              <a:gd name="connsiteX4518" fmla="*/ 2763125 w 5124450"/>
              <a:gd name="connsiteY4518" fmla="*/ 7649621 h 9355125"/>
              <a:gd name="connsiteX4519" fmla="*/ 2760478 w 5124450"/>
              <a:gd name="connsiteY4519" fmla="*/ 7653854 h 9355125"/>
              <a:gd name="connsiteX4520" fmla="*/ 2758360 w 5124450"/>
              <a:gd name="connsiteY4520" fmla="*/ 7656500 h 9355125"/>
              <a:gd name="connsiteX4521" fmla="*/ 2757301 w 5124450"/>
              <a:gd name="connsiteY4521" fmla="*/ 7657559 h 9355125"/>
              <a:gd name="connsiteX4522" fmla="*/ 2756242 w 5124450"/>
              <a:gd name="connsiteY4522" fmla="*/ 7658088 h 9355125"/>
              <a:gd name="connsiteX4523" fmla="*/ 2754654 w 5124450"/>
              <a:gd name="connsiteY4523" fmla="*/ 7659146 h 9355125"/>
              <a:gd name="connsiteX4524" fmla="*/ 2754277 w 5124450"/>
              <a:gd name="connsiteY4524" fmla="*/ 7659146 h 9355125"/>
              <a:gd name="connsiteX4525" fmla="*/ 2754277 w 5124450"/>
              <a:gd name="connsiteY4525" fmla="*/ 7659147 h 9355125"/>
              <a:gd name="connsiteX4526" fmla="*/ 2754806 w 5124450"/>
              <a:gd name="connsiteY4526" fmla="*/ 7660205 h 9355125"/>
              <a:gd name="connsiteX4527" fmla="*/ 2756393 w 5124450"/>
              <a:gd name="connsiteY4527" fmla="*/ 7659676 h 9355125"/>
              <a:gd name="connsiteX4528" fmla="*/ 2757980 w 5124450"/>
              <a:gd name="connsiteY4528" fmla="*/ 7659676 h 9355125"/>
              <a:gd name="connsiteX4529" fmla="*/ 2759038 w 5124450"/>
              <a:gd name="connsiteY4529" fmla="*/ 7658617 h 9355125"/>
              <a:gd name="connsiteX4530" fmla="*/ 2760097 w 5124450"/>
              <a:gd name="connsiteY4530" fmla="*/ 7657030 h 9355125"/>
              <a:gd name="connsiteX4531" fmla="*/ 2762742 w 5124450"/>
              <a:gd name="connsiteY4531" fmla="*/ 7654384 h 9355125"/>
              <a:gd name="connsiteX4532" fmla="*/ 2764858 w 5124450"/>
              <a:gd name="connsiteY4532" fmla="*/ 7650680 h 9355125"/>
              <a:gd name="connsiteX4533" fmla="*/ 2768561 w 5124450"/>
              <a:gd name="connsiteY4533" fmla="*/ 7642742 h 9355125"/>
              <a:gd name="connsiteX4534" fmla="*/ 2771206 w 5124450"/>
              <a:gd name="connsiteY4534" fmla="*/ 7635334 h 9355125"/>
              <a:gd name="connsiteX4535" fmla="*/ 2778612 w 5124450"/>
              <a:gd name="connsiteY4535" fmla="*/ 7627926 h 9355125"/>
              <a:gd name="connsiteX4536" fmla="*/ 2785489 w 5124450"/>
              <a:gd name="connsiteY4536" fmla="*/ 7618401 h 9355125"/>
              <a:gd name="connsiteX4537" fmla="*/ 2789192 w 5124450"/>
              <a:gd name="connsiteY4537" fmla="*/ 7613109 h 9355125"/>
              <a:gd name="connsiteX4538" fmla="*/ 2791837 w 5124450"/>
              <a:gd name="connsiteY4538" fmla="*/ 7608347 h 9355125"/>
              <a:gd name="connsiteX4539" fmla="*/ 2793953 w 5124450"/>
              <a:gd name="connsiteY4539" fmla="*/ 7603055 h 9355125"/>
              <a:gd name="connsiteX4540" fmla="*/ 2796069 w 5124450"/>
              <a:gd name="connsiteY4540" fmla="*/ 7598292 h 9355125"/>
              <a:gd name="connsiteX4541" fmla="*/ 2795540 w 5124450"/>
              <a:gd name="connsiteY4541" fmla="*/ 7591942 h 9355125"/>
              <a:gd name="connsiteX4542" fmla="*/ 2795540 w 5124450"/>
              <a:gd name="connsiteY4542" fmla="*/ 7581888 h 9355125"/>
              <a:gd name="connsiteX4543" fmla="*/ 2795540 w 5124450"/>
              <a:gd name="connsiteY4543" fmla="*/ 7576597 h 9355125"/>
              <a:gd name="connsiteX4544" fmla="*/ 2796069 w 5124450"/>
              <a:gd name="connsiteY4544" fmla="*/ 7571834 h 9355125"/>
              <a:gd name="connsiteX4545" fmla="*/ 2797127 w 5124450"/>
              <a:gd name="connsiteY4545" fmla="*/ 7569717 h 9355125"/>
              <a:gd name="connsiteX4546" fmla="*/ 2797656 w 5124450"/>
              <a:gd name="connsiteY4546" fmla="*/ 7567601 h 9355125"/>
              <a:gd name="connsiteX4547" fmla="*/ 2798714 w 5124450"/>
              <a:gd name="connsiteY4547" fmla="*/ 7566013 h 9355125"/>
              <a:gd name="connsiteX4548" fmla="*/ 2800301 w 5124450"/>
              <a:gd name="connsiteY4548" fmla="*/ 7565484 h 9355125"/>
              <a:gd name="connsiteX4549" fmla="*/ 2803475 w 5124450"/>
              <a:gd name="connsiteY4549" fmla="*/ 7566013 h 9355125"/>
              <a:gd name="connsiteX4550" fmla="*/ 2806847 w 5124450"/>
              <a:gd name="connsiteY4550" fmla="*/ 7566857 h 9355125"/>
              <a:gd name="connsiteX4551" fmla="*/ 2806007 w 5124450"/>
              <a:gd name="connsiteY4551" fmla="*/ 7566542 h 9355125"/>
              <a:gd name="connsiteX4552" fmla="*/ 2802301 w 5124450"/>
              <a:gd name="connsiteY4552" fmla="*/ 7564954 h 9355125"/>
              <a:gd name="connsiteX4553" fmla="*/ 1819081 w 5124450"/>
              <a:gd name="connsiteY4553" fmla="*/ 7520839 h 9355125"/>
              <a:gd name="connsiteX4554" fmla="*/ 1820334 w 5124450"/>
              <a:gd name="connsiteY4554" fmla="*/ 7522509 h 9355125"/>
              <a:gd name="connsiteX4555" fmla="*/ 1823019 w 5124450"/>
              <a:gd name="connsiteY4555" fmla="*/ 7525492 h 9355125"/>
              <a:gd name="connsiteX4556" fmla="*/ 1819805 w 5124450"/>
              <a:gd name="connsiteY4556" fmla="*/ 7521563 h 9355125"/>
              <a:gd name="connsiteX4557" fmla="*/ 1811782 w 5124450"/>
              <a:gd name="connsiteY4557" fmla="*/ 7515324 h 9355125"/>
              <a:gd name="connsiteX4558" fmla="*/ 1812396 w 5124450"/>
              <a:gd name="connsiteY4558" fmla="*/ 7515631 h 9355125"/>
              <a:gd name="connsiteX4559" fmla="*/ 1813984 w 5124450"/>
              <a:gd name="connsiteY4559" fmla="*/ 7516160 h 9355125"/>
              <a:gd name="connsiteX4560" fmla="*/ 1815656 w 5124450"/>
              <a:gd name="connsiteY4560" fmla="*/ 7517415 h 9355125"/>
              <a:gd name="connsiteX4561" fmla="*/ 1815042 w 5124450"/>
              <a:gd name="connsiteY4561" fmla="*/ 7516801 h 9355125"/>
              <a:gd name="connsiteX4562" fmla="*/ 1813455 w 5124450"/>
              <a:gd name="connsiteY4562" fmla="*/ 7515742 h 9355125"/>
              <a:gd name="connsiteX4563" fmla="*/ 1809665 w 5124450"/>
              <a:gd name="connsiteY4563" fmla="*/ 7514112 h 9355125"/>
              <a:gd name="connsiteX4564" fmla="*/ 1810280 w 5124450"/>
              <a:gd name="connsiteY4564" fmla="*/ 7514573 h 9355125"/>
              <a:gd name="connsiteX4565" fmla="*/ 1810672 w 5124450"/>
              <a:gd name="connsiteY4565" fmla="*/ 7514769 h 9355125"/>
              <a:gd name="connsiteX4566" fmla="*/ 1809750 w 5124450"/>
              <a:gd name="connsiteY4566" fmla="*/ 7514155 h 9355125"/>
              <a:gd name="connsiteX4567" fmla="*/ 1788502 w 5124450"/>
              <a:gd name="connsiteY4567" fmla="*/ 7503239 h 9355125"/>
              <a:gd name="connsiteX4568" fmla="*/ 1788584 w 5124450"/>
              <a:gd name="connsiteY4568" fmla="*/ 7503464 h 9355125"/>
              <a:gd name="connsiteX4569" fmla="*/ 1791759 w 5124450"/>
              <a:gd name="connsiteY4569" fmla="*/ 7508225 h 9355125"/>
              <a:gd name="connsiteX4570" fmla="*/ 1793346 w 5124450"/>
              <a:gd name="connsiteY4570" fmla="*/ 7509283 h 9355125"/>
              <a:gd name="connsiteX4571" fmla="*/ 1796521 w 5124450"/>
              <a:gd name="connsiteY4571" fmla="*/ 7510341 h 9355125"/>
              <a:gd name="connsiteX4572" fmla="*/ 1799167 w 5124450"/>
              <a:gd name="connsiteY4572" fmla="*/ 7510870 h 9355125"/>
              <a:gd name="connsiteX4573" fmla="*/ 1802342 w 5124450"/>
              <a:gd name="connsiteY4573" fmla="*/ 7511399 h 9355125"/>
              <a:gd name="connsiteX4574" fmla="*/ 1804988 w 5124450"/>
              <a:gd name="connsiteY4574" fmla="*/ 7512457 h 9355125"/>
              <a:gd name="connsiteX4575" fmla="*/ 1807039 w 5124450"/>
              <a:gd name="connsiteY4575" fmla="*/ 7512799 h 9355125"/>
              <a:gd name="connsiteX4576" fmla="*/ 1806576 w 5124450"/>
              <a:gd name="connsiteY4576" fmla="*/ 7512567 h 9355125"/>
              <a:gd name="connsiteX4577" fmla="*/ 1803930 w 5124450"/>
              <a:gd name="connsiteY4577" fmla="*/ 7511509 h 9355125"/>
              <a:gd name="connsiteX4578" fmla="*/ 1800755 w 5124450"/>
              <a:gd name="connsiteY4578" fmla="*/ 7510980 h 9355125"/>
              <a:gd name="connsiteX4579" fmla="*/ 1798109 w 5124450"/>
              <a:gd name="connsiteY4579" fmla="*/ 7509921 h 9355125"/>
              <a:gd name="connsiteX4580" fmla="*/ 1794934 w 5124450"/>
              <a:gd name="connsiteY4580" fmla="*/ 7509392 h 9355125"/>
              <a:gd name="connsiteX4581" fmla="*/ 1792817 w 5124450"/>
              <a:gd name="connsiteY4581" fmla="*/ 7508334 h 9355125"/>
              <a:gd name="connsiteX4582" fmla="*/ 1791230 w 5124450"/>
              <a:gd name="connsiteY4582" fmla="*/ 7506746 h 9355125"/>
              <a:gd name="connsiteX4583" fmla="*/ 3010605 w 5124450"/>
              <a:gd name="connsiteY4583" fmla="*/ 7494863 h 9355125"/>
              <a:gd name="connsiteX4584" fmla="*/ 3013536 w 5124450"/>
              <a:gd name="connsiteY4584" fmla="*/ 7498279 h 9355125"/>
              <a:gd name="connsiteX4585" fmla="*/ 3014594 w 5124450"/>
              <a:gd name="connsiteY4585" fmla="*/ 7501984 h 9355125"/>
              <a:gd name="connsiteX4586" fmla="*/ 3015653 w 5124450"/>
              <a:gd name="connsiteY4586" fmla="*/ 7506746 h 9355125"/>
              <a:gd name="connsiteX4587" fmla="*/ 3015653 w 5124450"/>
              <a:gd name="connsiteY4587" fmla="*/ 7512567 h 9355125"/>
              <a:gd name="connsiteX4588" fmla="*/ 3016183 w 5124450"/>
              <a:gd name="connsiteY4588" fmla="*/ 7518917 h 9355125"/>
              <a:gd name="connsiteX4589" fmla="*/ 3016183 w 5124450"/>
              <a:gd name="connsiteY4589" fmla="*/ 7526325 h 9355125"/>
              <a:gd name="connsiteX4590" fmla="*/ 3016183 w 5124450"/>
              <a:gd name="connsiteY4590" fmla="*/ 7532675 h 9355125"/>
              <a:gd name="connsiteX4591" fmla="*/ 3016712 w 5124450"/>
              <a:gd name="connsiteY4591" fmla="*/ 7538496 h 9355125"/>
              <a:gd name="connsiteX4592" fmla="*/ 3017771 w 5124450"/>
              <a:gd name="connsiteY4592" fmla="*/ 7543788 h 9355125"/>
              <a:gd name="connsiteX4593" fmla="*/ 3021477 w 5124450"/>
              <a:gd name="connsiteY4593" fmla="*/ 7547492 h 9355125"/>
              <a:gd name="connsiteX4594" fmla="*/ 3025183 w 5124450"/>
              <a:gd name="connsiteY4594" fmla="*/ 7551725 h 9355125"/>
              <a:gd name="connsiteX4595" fmla="*/ 3027300 w 5124450"/>
              <a:gd name="connsiteY4595" fmla="*/ 7554371 h 9355125"/>
              <a:gd name="connsiteX4596" fmla="*/ 3028889 w 5124450"/>
              <a:gd name="connsiteY4596" fmla="*/ 7556488 h 9355125"/>
              <a:gd name="connsiteX4597" fmla="*/ 3029947 w 5124450"/>
              <a:gd name="connsiteY4597" fmla="*/ 7558604 h 9355125"/>
              <a:gd name="connsiteX4598" fmla="*/ 3029947 w 5124450"/>
              <a:gd name="connsiteY4598" fmla="*/ 7560192 h 9355125"/>
              <a:gd name="connsiteX4599" fmla="*/ 3034712 w 5124450"/>
              <a:gd name="connsiteY4599" fmla="*/ 7564954 h 9355125"/>
              <a:gd name="connsiteX4600" fmla="*/ 3040536 w 5124450"/>
              <a:gd name="connsiteY4600" fmla="*/ 7570775 h 9355125"/>
              <a:gd name="connsiteX4601" fmla="*/ 3046359 w 5124450"/>
              <a:gd name="connsiteY4601" fmla="*/ 7576596 h 9355125"/>
              <a:gd name="connsiteX4602" fmla="*/ 3051124 w 5124450"/>
              <a:gd name="connsiteY4602" fmla="*/ 7580829 h 9355125"/>
              <a:gd name="connsiteX4603" fmla="*/ 3051653 w 5124450"/>
              <a:gd name="connsiteY4603" fmla="*/ 7587709 h 9355125"/>
              <a:gd name="connsiteX4604" fmla="*/ 3053241 w 5124450"/>
              <a:gd name="connsiteY4604" fmla="*/ 7594588 h 9355125"/>
              <a:gd name="connsiteX4605" fmla="*/ 3054830 w 5124450"/>
              <a:gd name="connsiteY4605" fmla="*/ 7598292 h 9355125"/>
              <a:gd name="connsiteX4606" fmla="*/ 3055888 w 5124450"/>
              <a:gd name="connsiteY4606" fmla="*/ 7600938 h 9355125"/>
              <a:gd name="connsiteX4607" fmla="*/ 3057477 w 5124450"/>
              <a:gd name="connsiteY4607" fmla="*/ 7603584 h 9355125"/>
              <a:gd name="connsiteX4608" fmla="*/ 3059594 w 5124450"/>
              <a:gd name="connsiteY4608" fmla="*/ 7605700 h 9355125"/>
              <a:gd name="connsiteX4609" fmla="*/ 3061183 w 5124450"/>
              <a:gd name="connsiteY4609" fmla="*/ 7608875 h 9355125"/>
              <a:gd name="connsiteX4610" fmla="*/ 3063300 w 5124450"/>
              <a:gd name="connsiteY4610" fmla="*/ 7611521 h 9355125"/>
              <a:gd name="connsiteX4611" fmla="*/ 3066477 w 5124450"/>
              <a:gd name="connsiteY4611" fmla="*/ 7615225 h 9355125"/>
              <a:gd name="connsiteX4612" fmla="*/ 3069124 w 5124450"/>
              <a:gd name="connsiteY4612" fmla="*/ 7617871 h 9355125"/>
              <a:gd name="connsiteX4613" fmla="*/ 3074947 w 5124450"/>
              <a:gd name="connsiteY4613" fmla="*/ 7623692 h 9355125"/>
              <a:gd name="connsiteX4614" fmla="*/ 3079712 w 5124450"/>
              <a:gd name="connsiteY4614" fmla="*/ 7630042 h 9355125"/>
              <a:gd name="connsiteX4615" fmla="*/ 3082888 w 5124450"/>
              <a:gd name="connsiteY4615" fmla="*/ 7640625 h 9355125"/>
              <a:gd name="connsiteX4616" fmla="*/ 3085536 w 5124450"/>
              <a:gd name="connsiteY4616" fmla="*/ 7653325 h 9355125"/>
              <a:gd name="connsiteX4617" fmla="*/ 3087653 w 5124450"/>
              <a:gd name="connsiteY4617" fmla="*/ 7664967 h 9355125"/>
              <a:gd name="connsiteX4618" fmla="*/ 3088182 w 5124450"/>
              <a:gd name="connsiteY4618" fmla="*/ 7675550 h 9355125"/>
              <a:gd name="connsiteX4619" fmla="*/ 3088182 w 5124450"/>
              <a:gd name="connsiteY4619" fmla="*/ 7684017 h 9355125"/>
              <a:gd name="connsiteX4620" fmla="*/ 3087124 w 5124450"/>
              <a:gd name="connsiteY4620" fmla="*/ 7695659 h 9355125"/>
              <a:gd name="connsiteX4621" fmla="*/ 3086065 w 5124450"/>
              <a:gd name="connsiteY4621" fmla="*/ 7700950 h 9355125"/>
              <a:gd name="connsiteX4622" fmla="*/ 3084477 w 5124450"/>
              <a:gd name="connsiteY4622" fmla="*/ 7706242 h 9355125"/>
              <a:gd name="connsiteX4623" fmla="*/ 3083418 w 5124450"/>
              <a:gd name="connsiteY4623" fmla="*/ 7707829 h 9355125"/>
              <a:gd name="connsiteX4624" fmla="*/ 3082888 w 5124450"/>
              <a:gd name="connsiteY4624" fmla="*/ 7710475 h 9355125"/>
              <a:gd name="connsiteX4625" fmla="*/ 3080771 w 5124450"/>
              <a:gd name="connsiteY4625" fmla="*/ 7711534 h 9355125"/>
              <a:gd name="connsiteX4626" fmla="*/ 3079712 w 5124450"/>
              <a:gd name="connsiteY4626" fmla="*/ 7712592 h 9355125"/>
              <a:gd name="connsiteX4627" fmla="*/ 3078653 w 5124450"/>
              <a:gd name="connsiteY4627" fmla="*/ 7713121 h 9355125"/>
              <a:gd name="connsiteX4628" fmla="*/ 3077594 w 5124450"/>
              <a:gd name="connsiteY4628" fmla="*/ 7713121 h 9355125"/>
              <a:gd name="connsiteX4629" fmla="*/ 3076536 w 5124450"/>
              <a:gd name="connsiteY4629" fmla="*/ 7713121 h 9355125"/>
              <a:gd name="connsiteX4630" fmla="*/ 3074418 w 5124450"/>
              <a:gd name="connsiteY4630" fmla="*/ 7713121 h 9355125"/>
              <a:gd name="connsiteX4631" fmla="*/ 3071241 w 5124450"/>
              <a:gd name="connsiteY4631" fmla="*/ 7711534 h 9355125"/>
              <a:gd name="connsiteX4632" fmla="*/ 3068784 w 5124450"/>
              <a:gd name="connsiteY4632" fmla="*/ 7710613 h 9355125"/>
              <a:gd name="connsiteX4633" fmla="*/ 3072742 w 5124450"/>
              <a:gd name="connsiteY4633" fmla="*/ 7712592 h 9355125"/>
              <a:gd name="connsiteX4634" fmla="*/ 3076445 w 5124450"/>
              <a:gd name="connsiteY4634" fmla="*/ 7714180 h 9355125"/>
              <a:gd name="connsiteX4635" fmla="*/ 3078032 w 5124450"/>
              <a:gd name="connsiteY4635" fmla="*/ 7714709 h 9355125"/>
              <a:gd name="connsiteX4636" fmla="*/ 3079090 w 5124450"/>
              <a:gd name="connsiteY4636" fmla="*/ 7714709 h 9355125"/>
              <a:gd name="connsiteX4637" fmla="*/ 3080148 w 5124450"/>
              <a:gd name="connsiteY4637" fmla="*/ 7714709 h 9355125"/>
              <a:gd name="connsiteX4638" fmla="*/ 3081735 w 5124450"/>
              <a:gd name="connsiteY4638" fmla="*/ 7714180 h 9355125"/>
              <a:gd name="connsiteX4639" fmla="*/ 3082793 w 5124450"/>
              <a:gd name="connsiteY4639" fmla="*/ 7712592 h 9355125"/>
              <a:gd name="connsiteX4640" fmla="*/ 3083851 w 5124450"/>
              <a:gd name="connsiteY4640" fmla="*/ 7711005 h 9355125"/>
              <a:gd name="connsiteX4641" fmla="*/ 3084909 w 5124450"/>
              <a:gd name="connsiteY4641" fmla="*/ 7709417 h 9355125"/>
              <a:gd name="connsiteX4642" fmla="*/ 3085967 w 5124450"/>
              <a:gd name="connsiteY4642" fmla="*/ 7707301 h 9355125"/>
              <a:gd name="connsiteX4643" fmla="*/ 3087554 w 5124450"/>
              <a:gd name="connsiteY4643" fmla="*/ 7702009 h 9355125"/>
              <a:gd name="connsiteX4644" fmla="*/ 3088612 w 5124450"/>
              <a:gd name="connsiteY4644" fmla="*/ 7697247 h 9355125"/>
              <a:gd name="connsiteX4645" fmla="*/ 3089670 w 5124450"/>
              <a:gd name="connsiteY4645" fmla="*/ 7685076 h 9355125"/>
              <a:gd name="connsiteX4646" fmla="*/ 3089670 w 5124450"/>
              <a:gd name="connsiteY4646" fmla="*/ 7676609 h 9355125"/>
              <a:gd name="connsiteX4647" fmla="*/ 3089141 w 5124450"/>
              <a:gd name="connsiteY4647" fmla="*/ 7666026 h 9355125"/>
              <a:gd name="connsiteX4648" fmla="*/ 3087025 w 5124450"/>
              <a:gd name="connsiteY4648" fmla="*/ 7653855 h 9355125"/>
              <a:gd name="connsiteX4649" fmla="*/ 3084380 w 5124450"/>
              <a:gd name="connsiteY4649" fmla="*/ 7642213 h 9355125"/>
              <a:gd name="connsiteX4650" fmla="*/ 3081735 w 5124450"/>
              <a:gd name="connsiteY4650" fmla="*/ 7631630 h 9355125"/>
              <a:gd name="connsiteX4651" fmla="*/ 3076974 w 5124450"/>
              <a:gd name="connsiteY4651" fmla="*/ 7625280 h 9355125"/>
              <a:gd name="connsiteX4652" fmla="*/ 3071155 w 5124450"/>
              <a:gd name="connsiteY4652" fmla="*/ 7618401 h 9355125"/>
              <a:gd name="connsiteX4653" fmla="*/ 3067981 w 5124450"/>
              <a:gd name="connsiteY4653" fmla="*/ 7615755 h 9355125"/>
              <a:gd name="connsiteX4654" fmla="*/ 3065336 w 5124450"/>
              <a:gd name="connsiteY4654" fmla="*/ 7612580 h 9355125"/>
              <a:gd name="connsiteX4655" fmla="*/ 3062691 w 5124450"/>
              <a:gd name="connsiteY4655" fmla="*/ 7609934 h 9355125"/>
              <a:gd name="connsiteX4656" fmla="*/ 3060575 w 5124450"/>
              <a:gd name="connsiteY4656" fmla="*/ 7606230 h 9355125"/>
              <a:gd name="connsiteX4657" fmla="*/ 3059516 w 5124450"/>
              <a:gd name="connsiteY4657" fmla="*/ 7604642 h 9355125"/>
              <a:gd name="connsiteX4658" fmla="*/ 3057400 w 5124450"/>
              <a:gd name="connsiteY4658" fmla="*/ 7602526 h 9355125"/>
              <a:gd name="connsiteX4659" fmla="*/ 3056342 w 5124450"/>
              <a:gd name="connsiteY4659" fmla="*/ 7599351 h 9355125"/>
              <a:gd name="connsiteX4660" fmla="*/ 3055284 w 5124450"/>
              <a:gd name="connsiteY4660" fmla="*/ 7595647 h 9355125"/>
              <a:gd name="connsiteX4661" fmla="*/ 3053168 w 5124450"/>
              <a:gd name="connsiteY4661" fmla="*/ 7588767 h 9355125"/>
              <a:gd name="connsiteX4662" fmla="*/ 3052110 w 5124450"/>
              <a:gd name="connsiteY4662" fmla="*/ 7581888 h 9355125"/>
              <a:gd name="connsiteX4663" fmla="*/ 3048407 w 5124450"/>
              <a:gd name="connsiteY4663" fmla="*/ 7577126 h 9355125"/>
              <a:gd name="connsiteX4664" fmla="*/ 3042059 w 5124450"/>
              <a:gd name="connsiteY4664" fmla="*/ 7571305 h 9355125"/>
              <a:gd name="connsiteX4665" fmla="*/ 3036240 w 5124450"/>
              <a:gd name="connsiteY4665" fmla="*/ 7565484 h 9355125"/>
              <a:gd name="connsiteX4666" fmla="*/ 3032008 w 5124450"/>
              <a:gd name="connsiteY4666" fmla="*/ 7561251 h 9355125"/>
              <a:gd name="connsiteX4667" fmla="*/ 3030950 w 5124450"/>
              <a:gd name="connsiteY4667" fmla="*/ 7559663 h 9355125"/>
              <a:gd name="connsiteX4668" fmla="*/ 3030421 w 5124450"/>
              <a:gd name="connsiteY4668" fmla="*/ 7557017 h 9355125"/>
              <a:gd name="connsiteX4669" fmla="*/ 3028834 w 5124450"/>
              <a:gd name="connsiteY4669" fmla="*/ 7555430 h 9355125"/>
              <a:gd name="connsiteX4670" fmla="*/ 3027247 w 5124450"/>
              <a:gd name="connsiteY4670" fmla="*/ 7553313 h 9355125"/>
              <a:gd name="connsiteX4671" fmla="*/ 3023015 w 5124450"/>
              <a:gd name="connsiteY4671" fmla="*/ 7548551 h 9355125"/>
              <a:gd name="connsiteX4672" fmla="*/ 3019312 w 5124450"/>
              <a:gd name="connsiteY4672" fmla="*/ 7544847 h 9355125"/>
              <a:gd name="connsiteX4673" fmla="*/ 3018254 w 5124450"/>
              <a:gd name="connsiteY4673" fmla="*/ 7539555 h 9355125"/>
              <a:gd name="connsiteX4674" fmla="*/ 3017725 w 5124450"/>
              <a:gd name="connsiteY4674" fmla="*/ 7533734 h 9355125"/>
              <a:gd name="connsiteX4675" fmla="*/ 3017196 w 5124450"/>
              <a:gd name="connsiteY4675" fmla="*/ 7527384 h 9355125"/>
              <a:gd name="connsiteX4676" fmla="*/ 3017196 w 5124450"/>
              <a:gd name="connsiteY4676" fmla="*/ 7520505 h 9355125"/>
              <a:gd name="connsiteX4677" fmla="*/ 3017196 w 5124450"/>
              <a:gd name="connsiteY4677" fmla="*/ 7514155 h 9355125"/>
              <a:gd name="connsiteX4678" fmla="*/ 3017196 w 5124450"/>
              <a:gd name="connsiteY4678" fmla="*/ 7508334 h 9355125"/>
              <a:gd name="connsiteX4679" fmla="*/ 3016667 w 5124450"/>
              <a:gd name="connsiteY4679" fmla="*/ 7503572 h 9355125"/>
              <a:gd name="connsiteX4680" fmla="*/ 3015609 w 5124450"/>
              <a:gd name="connsiteY4680" fmla="*/ 7499338 h 9355125"/>
              <a:gd name="connsiteX4681" fmla="*/ 3011377 w 5124450"/>
              <a:gd name="connsiteY4681" fmla="*/ 7495634 h 9355125"/>
              <a:gd name="connsiteX4682" fmla="*/ 1783817 w 5124450"/>
              <a:gd name="connsiteY4682" fmla="*/ 7491784 h 9355125"/>
              <a:gd name="connsiteX4683" fmla="*/ 1783821 w 5124450"/>
              <a:gd name="connsiteY4683" fmla="*/ 7491825 h 9355125"/>
              <a:gd name="connsiteX4684" fmla="*/ 1783873 w 5124450"/>
              <a:gd name="connsiteY4684" fmla="*/ 7491938 h 9355125"/>
              <a:gd name="connsiteX4685" fmla="*/ 1740450 w 5124450"/>
              <a:gd name="connsiteY4685" fmla="*/ 7459351 h 9355125"/>
              <a:gd name="connsiteX4686" fmla="*/ 1740959 w 5124450"/>
              <a:gd name="connsiteY4686" fmla="*/ 7459555 h 9355125"/>
              <a:gd name="connsiteX4687" fmla="*/ 1743605 w 5124450"/>
              <a:gd name="connsiteY4687" fmla="*/ 7460613 h 9355125"/>
              <a:gd name="connsiteX4688" fmla="*/ 1748367 w 5124450"/>
              <a:gd name="connsiteY4688" fmla="*/ 7461671 h 9355125"/>
              <a:gd name="connsiteX4689" fmla="*/ 1752600 w 5124450"/>
              <a:gd name="connsiteY4689" fmla="*/ 7462200 h 9355125"/>
              <a:gd name="connsiteX4690" fmla="*/ 1757363 w 5124450"/>
              <a:gd name="connsiteY4690" fmla="*/ 7462729 h 9355125"/>
              <a:gd name="connsiteX4691" fmla="*/ 1761067 w 5124450"/>
              <a:gd name="connsiteY4691" fmla="*/ 7464316 h 9355125"/>
              <a:gd name="connsiteX4692" fmla="*/ 1764771 w 5124450"/>
              <a:gd name="connsiteY4692" fmla="*/ 7465374 h 9355125"/>
              <a:gd name="connsiteX4693" fmla="*/ 1766888 w 5124450"/>
              <a:gd name="connsiteY4693" fmla="*/ 7466432 h 9355125"/>
              <a:gd name="connsiteX4694" fmla="*/ 1768417 w 5124450"/>
              <a:gd name="connsiteY4694" fmla="*/ 7467196 h 9355125"/>
              <a:gd name="connsiteX4695" fmla="*/ 1765830 w 5124450"/>
              <a:gd name="connsiteY4695" fmla="*/ 7465471 h 9355125"/>
              <a:gd name="connsiteX4696" fmla="*/ 1763713 w 5124450"/>
              <a:gd name="connsiteY4696" fmla="*/ 7464413 h 9355125"/>
              <a:gd name="connsiteX4697" fmla="*/ 1760009 w 5124450"/>
              <a:gd name="connsiteY4697" fmla="*/ 7462826 h 9355125"/>
              <a:gd name="connsiteX4698" fmla="*/ 1755776 w 5124450"/>
              <a:gd name="connsiteY4698" fmla="*/ 7462296 h 9355125"/>
              <a:gd name="connsiteX4699" fmla="*/ 1751013 w 5124450"/>
              <a:gd name="connsiteY4699" fmla="*/ 7461238 h 9355125"/>
              <a:gd name="connsiteX4700" fmla="*/ 1747309 w 5124450"/>
              <a:gd name="connsiteY4700" fmla="*/ 7460709 h 9355125"/>
              <a:gd name="connsiteX4701" fmla="*/ 1742546 w 5124450"/>
              <a:gd name="connsiteY4701" fmla="*/ 7459651 h 9355125"/>
              <a:gd name="connsiteX4702" fmla="*/ 1735158 w 5124450"/>
              <a:gd name="connsiteY4702" fmla="*/ 7455956 h 9355125"/>
              <a:gd name="connsiteX4703" fmla="*/ 1735667 w 5124450"/>
              <a:gd name="connsiteY4703" fmla="*/ 7456380 h 9355125"/>
              <a:gd name="connsiteX4704" fmla="*/ 1738313 w 5124450"/>
              <a:gd name="connsiteY4704" fmla="*/ 7458497 h 9355125"/>
              <a:gd name="connsiteX4705" fmla="*/ 1738400 w 5124450"/>
              <a:gd name="connsiteY4705" fmla="*/ 7458531 h 9355125"/>
              <a:gd name="connsiteX4706" fmla="*/ 1737255 w 5124450"/>
              <a:gd name="connsiteY4706" fmla="*/ 7457005 h 9355125"/>
              <a:gd name="connsiteX4707" fmla="*/ 2316587 w 5124450"/>
              <a:gd name="connsiteY4707" fmla="*/ 7360943 h 9355125"/>
              <a:gd name="connsiteX4708" fmla="*/ 2321455 w 5124450"/>
              <a:gd name="connsiteY4708" fmla="*/ 7361755 h 9355125"/>
              <a:gd name="connsiteX4709" fmla="*/ 2327276 w 5124450"/>
              <a:gd name="connsiteY4709" fmla="*/ 7362284 h 9355125"/>
              <a:gd name="connsiteX4710" fmla="*/ 2331655 w 5124450"/>
              <a:gd name="connsiteY4710" fmla="*/ 7362284 h 9355125"/>
              <a:gd name="connsiteX4711" fmla="*/ 2326361 w 5124450"/>
              <a:gd name="connsiteY4711" fmla="*/ 7361754 h 9355125"/>
              <a:gd name="connsiteX4712" fmla="*/ 2320537 w 5124450"/>
              <a:gd name="connsiteY4712" fmla="*/ 7361225 h 9355125"/>
              <a:gd name="connsiteX4713" fmla="*/ 2303191 w 5124450"/>
              <a:gd name="connsiteY4713" fmla="*/ 7358512 h 9355125"/>
              <a:gd name="connsiteX4714" fmla="*/ 2307696 w 5124450"/>
              <a:gd name="connsiteY4714" fmla="*/ 7359638 h 9355125"/>
              <a:gd name="connsiteX4715" fmla="*/ 2310487 w 5124450"/>
              <a:gd name="connsiteY4715" fmla="*/ 7360037 h 9355125"/>
              <a:gd name="connsiteX4716" fmla="*/ 2306773 w 5124450"/>
              <a:gd name="connsiteY4716" fmla="*/ 7359109 h 9355125"/>
              <a:gd name="connsiteX4717" fmla="*/ 2371361 w 5124450"/>
              <a:gd name="connsiteY4717" fmla="*/ 7350113 h 9355125"/>
              <a:gd name="connsiteX4718" fmla="*/ 2369773 w 5124450"/>
              <a:gd name="connsiteY4718" fmla="*/ 7351171 h 9355125"/>
              <a:gd name="connsiteX4719" fmla="*/ 2367655 w 5124450"/>
              <a:gd name="connsiteY4719" fmla="*/ 7353288 h 9355125"/>
              <a:gd name="connsiteX4720" fmla="*/ 2366596 w 5124450"/>
              <a:gd name="connsiteY4720" fmla="*/ 7354875 h 9355125"/>
              <a:gd name="connsiteX4721" fmla="*/ 2362890 w 5124450"/>
              <a:gd name="connsiteY4721" fmla="*/ 7358579 h 9355125"/>
              <a:gd name="connsiteX4722" fmla="*/ 2360243 w 5124450"/>
              <a:gd name="connsiteY4722" fmla="*/ 7362284 h 9355125"/>
              <a:gd name="connsiteX4723" fmla="*/ 2361142 w 5124450"/>
              <a:gd name="connsiteY4723" fmla="*/ 7362284 h 9355125"/>
              <a:gd name="connsiteX4724" fmla="*/ 2363788 w 5124450"/>
              <a:gd name="connsiteY4724" fmla="*/ 7359109 h 9355125"/>
              <a:gd name="connsiteX4725" fmla="*/ 2367492 w 5124450"/>
              <a:gd name="connsiteY4725" fmla="*/ 7354876 h 9355125"/>
              <a:gd name="connsiteX4726" fmla="*/ 2368550 w 5124450"/>
              <a:gd name="connsiteY4726" fmla="*/ 7353288 h 9355125"/>
              <a:gd name="connsiteX4727" fmla="*/ 2370667 w 5124450"/>
              <a:gd name="connsiteY4727" fmla="*/ 7351171 h 9355125"/>
              <a:gd name="connsiteX4728" fmla="*/ 2372255 w 5124450"/>
              <a:gd name="connsiteY4728" fmla="*/ 7350113 h 9355125"/>
              <a:gd name="connsiteX4729" fmla="*/ 2372424 w 5124450"/>
              <a:gd name="connsiteY4729" fmla="*/ 7350113 h 9355125"/>
              <a:gd name="connsiteX4730" fmla="*/ 2372420 w 5124450"/>
              <a:gd name="connsiteY4730" fmla="*/ 7350113 h 9355125"/>
              <a:gd name="connsiteX4731" fmla="*/ 1717675 w 5124450"/>
              <a:gd name="connsiteY4731" fmla="*/ 7326830 h 9355125"/>
              <a:gd name="connsiteX4732" fmla="*/ 1717675 w 5124450"/>
              <a:gd name="connsiteY4732" fmla="*/ 7327298 h 9355125"/>
              <a:gd name="connsiteX4733" fmla="*/ 1718734 w 5124450"/>
              <a:gd name="connsiteY4733" fmla="*/ 7327827 h 9355125"/>
              <a:gd name="connsiteX4734" fmla="*/ 1719263 w 5124450"/>
              <a:gd name="connsiteY4734" fmla="*/ 7327827 h 9355125"/>
              <a:gd name="connsiteX4735" fmla="*/ 1720321 w 5124450"/>
              <a:gd name="connsiteY4735" fmla="*/ 7328356 h 9355125"/>
              <a:gd name="connsiteX4736" fmla="*/ 1722967 w 5124450"/>
              <a:gd name="connsiteY4736" fmla="*/ 7328356 h 9355125"/>
              <a:gd name="connsiteX4737" fmla="*/ 1726142 w 5124450"/>
              <a:gd name="connsiteY4737" fmla="*/ 7328356 h 9355125"/>
              <a:gd name="connsiteX4738" fmla="*/ 1729846 w 5124450"/>
              <a:gd name="connsiteY4738" fmla="*/ 7328356 h 9355125"/>
              <a:gd name="connsiteX4739" fmla="*/ 1733021 w 5124450"/>
              <a:gd name="connsiteY4739" fmla="*/ 7328885 h 9355125"/>
              <a:gd name="connsiteX4740" fmla="*/ 1736196 w 5124450"/>
              <a:gd name="connsiteY4740" fmla="*/ 7329414 h 9355125"/>
              <a:gd name="connsiteX4741" fmla="*/ 1737521 w 5124450"/>
              <a:gd name="connsiteY4741" fmla="*/ 7330408 h 9355125"/>
              <a:gd name="connsiteX4742" fmla="*/ 1737255 w 5124450"/>
              <a:gd name="connsiteY4742" fmla="*/ 7329476 h 9355125"/>
              <a:gd name="connsiteX4743" fmla="*/ 1734609 w 5124450"/>
              <a:gd name="connsiteY4743" fmla="*/ 7328417 h 9355125"/>
              <a:gd name="connsiteX4744" fmla="*/ 1731963 w 5124450"/>
              <a:gd name="connsiteY4744" fmla="*/ 7327888 h 9355125"/>
              <a:gd name="connsiteX4745" fmla="*/ 1728259 w 5124450"/>
              <a:gd name="connsiteY4745" fmla="*/ 7327359 h 9355125"/>
              <a:gd name="connsiteX4746" fmla="*/ 1725084 w 5124450"/>
              <a:gd name="connsiteY4746" fmla="*/ 7327359 h 9355125"/>
              <a:gd name="connsiteX4747" fmla="*/ 1721909 w 5124450"/>
              <a:gd name="connsiteY4747" fmla="*/ 7327359 h 9355125"/>
              <a:gd name="connsiteX4748" fmla="*/ 1719263 w 5124450"/>
              <a:gd name="connsiteY4748" fmla="*/ 7327359 h 9355125"/>
              <a:gd name="connsiteX4749" fmla="*/ 1717676 w 5124450"/>
              <a:gd name="connsiteY4749" fmla="*/ 7326830 h 9355125"/>
              <a:gd name="connsiteX4750" fmla="*/ 2262257 w 5124450"/>
              <a:gd name="connsiteY4750" fmla="*/ 7273799 h 9355125"/>
              <a:gd name="connsiteX4751" fmla="*/ 2262717 w 5124450"/>
              <a:gd name="connsiteY4751" fmla="*/ 7274442 h 9355125"/>
              <a:gd name="connsiteX4752" fmla="*/ 2264471 w 5124450"/>
              <a:gd name="connsiteY4752" fmla="*/ 7275695 h 9355125"/>
              <a:gd name="connsiteX4753" fmla="*/ 2158921 w 5124450"/>
              <a:gd name="connsiteY4753" fmla="*/ 7237564 h 9355125"/>
              <a:gd name="connsiteX4754" fmla="*/ 2159530 w 5124450"/>
              <a:gd name="connsiteY4754" fmla="*/ 7237930 h 9355125"/>
              <a:gd name="connsiteX4755" fmla="*/ 2160263 w 5124450"/>
              <a:gd name="connsiteY4755" fmla="*/ 7238139 h 9355125"/>
              <a:gd name="connsiteX4756" fmla="*/ 2223655 w 5124450"/>
              <a:gd name="connsiteY4756" fmla="*/ 7217821 h 9355125"/>
              <a:gd name="connsiteX4757" fmla="*/ 2221008 w 5124450"/>
              <a:gd name="connsiteY4757" fmla="*/ 7218879 h 9355125"/>
              <a:gd name="connsiteX4758" fmla="*/ 2218361 w 5124450"/>
              <a:gd name="connsiteY4758" fmla="*/ 7219938 h 9355125"/>
              <a:gd name="connsiteX4759" fmla="*/ 2216244 w 5124450"/>
              <a:gd name="connsiteY4759" fmla="*/ 7222054 h 9355125"/>
              <a:gd name="connsiteX4760" fmla="*/ 2213597 w 5124450"/>
              <a:gd name="connsiteY4760" fmla="*/ 7224700 h 9355125"/>
              <a:gd name="connsiteX4761" fmla="*/ 2210420 w 5124450"/>
              <a:gd name="connsiteY4761" fmla="*/ 7230521 h 9355125"/>
              <a:gd name="connsiteX4762" fmla="*/ 2207244 w 5124450"/>
              <a:gd name="connsiteY4762" fmla="*/ 7234225 h 9355125"/>
              <a:gd name="connsiteX4763" fmla="*/ 2205126 w 5124450"/>
              <a:gd name="connsiteY4763" fmla="*/ 7236342 h 9355125"/>
              <a:gd name="connsiteX4764" fmla="*/ 2202479 w 5124450"/>
              <a:gd name="connsiteY4764" fmla="*/ 7237400 h 9355125"/>
              <a:gd name="connsiteX4765" fmla="*/ 2199832 w 5124450"/>
              <a:gd name="connsiteY4765" fmla="*/ 7238988 h 9355125"/>
              <a:gd name="connsiteX4766" fmla="*/ 2196126 w 5124450"/>
              <a:gd name="connsiteY4766" fmla="*/ 7240046 h 9355125"/>
              <a:gd name="connsiteX4767" fmla="*/ 2189244 w 5124450"/>
              <a:gd name="connsiteY4767" fmla="*/ 7242163 h 9355125"/>
              <a:gd name="connsiteX4768" fmla="*/ 2182833 w 5124450"/>
              <a:gd name="connsiteY4768" fmla="*/ 7243149 h 9355125"/>
              <a:gd name="connsiteX4769" fmla="*/ 2183342 w 5124450"/>
              <a:gd name="connsiteY4769" fmla="*/ 7243221 h 9355125"/>
              <a:gd name="connsiteX4770" fmla="*/ 2190221 w 5124450"/>
              <a:gd name="connsiteY4770" fmla="*/ 7242163 h 9355125"/>
              <a:gd name="connsiteX4771" fmla="*/ 2197100 w 5124450"/>
              <a:gd name="connsiteY4771" fmla="*/ 7240046 h 9355125"/>
              <a:gd name="connsiteX4772" fmla="*/ 2203450 w 5124450"/>
              <a:gd name="connsiteY4772" fmla="*/ 7237930 h 9355125"/>
              <a:gd name="connsiteX4773" fmla="*/ 2208213 w 5124450"/>
              <a:gd name="connsiteY4773" fmla="*/ 7234755 h 9355125"/>
              <a:gd name="connsiteX4774" fmla="*/ 2211388 w 5124450"/>
              <a:gd name="connsiteY4774" fmla="*/ 7230521 h 9355125"/>
              <a:gd name="connsiteX4775" fmla="*/ 2214563 w 5124450"/>
              <a:gd name="connsiteY4775" fmla="*/ 7225230 h 9355125"/>
              <a:gd name="connsiteX4776" fmla="*/ 2217209 w 5124450"/>
              <a:gd name="connsiteY4776" fmla="*/ 7222055 h 9355125"/>
              <a:gd name="connsiteX4777" fmla="*/ 2219326 w 5124450"/>
              <a:gd name="connsiteY4777" fmla="*/ 7220467 h 9355125"/>
              <a:gd name="connsiteX4778" fmla="*/ 2221971 w 5124450"/>
              <a:gd name="connsiteY4778" fmla="*/ 7218880 h 9355125"/>
              <a:gd name="connsiteX4779" fmla="*/ 2224017 w 5124450"/>
              <a:gd name="connsiteY4779" fmla="*/ 7218062 h 9355125"/>
              <a:gd name="connsiteX4780" fmla="*/ 1748637 w 5124450"/>
              <a:gd name="connsiteY4780" fmla="*/ 7188107 h 9355125"/>
              <a:gd name="connsiteX4781" fmla="*/ 1750383 w 5124450"/>
              <a:gd name="connsiteY4781" fmla="*/ 7191162 h 9355125"/>
              <a:gd name="connsiteX4782" fmla="*/ 1749426 w 5124450"/>
              <a:gd name="connsiteY4782" fmla="*/ 7189247 h 9355125"/>
              <a:gd name="connsiteX4783" fmla="*/ 1732295 w 5124450"/>
              <a:gd name="connsiteY4783" fmla="*/ 7168412 h 9355125"/>
              <a:gd name="connsiteX4784" fmla="*/ 1734080 w 5124450"/>
              <a:gd name="connsiteY4784" fmla="*/ 7170706 h 9355125"/>
              <a:gd name="connsiteX4785" fmla="*/ 1739900 w 5124450"/>
              <a:gd name="connsiteY4785" fmla="*/ 7177054 h 9355125"/>
              <a:gd name="connsiteX4786" fmla="*/ 1743100 w 5124450"/>
              <a:gd name="connsiteY4786" fmla="*/ 7180520 h 9355125"/>
              <a:gd name="connsiteX4787" fmla="*/ 1738842 w 5124450"/>
              <a:gd name="connsiteY4787" fmla="*/ 7175488 h 9355125"/>
              <a:gd name="connsiteX4788" fmla="*/ 1733021 w 5124450"/>
              <a:gd name="connsiteY4788" fmla="*/ 7169138 h 9355125"/>
              <a:gd name="connsiteX4789" fmla="*/ 2115126 w 5124450"/>
              <a:gd name="connsiteY4789" fmla="*/ 7167550 h 9355125"/>
              <a:gd name="connsiteX4790" fmla="*/ 2111420 w 5124450"/>
              <a:gd name="connsiteY4790" fmla="*/ 7168609 h 9355125"/>
              <a:gd name="connsiteX4791" fmla="*/ 2107185 w 5124450"/>
              <a:gd name="connsiteY4791" fmla="*/ 7169138 h 9355125"/>
              <a:gd name="connsiteX4792" fmla="*/ 2099244 w 5124450"/>
              <a:gd name="connsiteY4792" fmla="*/ 7171254 h 9355125"/>
              <a:gd name="connsiteX4793" fmla="*/ 2091335 w 5124450"/>
              <a:gd name="connsiteY4793" fmla="*/ 7172309 h 9355125"/>
              <a:gd name="connsiteX4794" fmla="*/ 2092326 w 5124450"/>
              <a:gd name="connsiteY4794" fmla="*/ 7172842 h 9355125"/>
              <a:gd name="connsiteX4795" fmla="*/ 2100263 w 5124450"/>
              <a:gd name="connsiteY4795" fmla="*/ 7171784 h 9355125"/>
              <a:gd name="connsiteX4796" fmla="*/ 2108200 w 5124450"/>
              <a:gd name="connsiteY4796" fmla="*/ 7169667 h 9355125"/>
              <a:gd name="connsiteX4797" fmla="*/ 2112434 w 5124450"/>
              <a:gd name="connsiteY4797" fmla="*/ 7168609 h 9355125"/>
              <a:gd name="connsiteX4798" fmla="*/ 2116667 w 5124450"/>
              <a:gd name="connsiteY4798" fmla="*/ 7167551 h 9355125"/>
              <a:gd name="connsiteX4799" fmla="*/ 2118304 w 5124450"/>
              <a:gd name="connsiteY4799" fmla="*/ 7167551 h 9355125"/>
              <a:gd name="connsiteX4800" fmla="*/ 2118303 w 5124450"/>
              <a:gd name="connsiteY4800" fmla="*/ 7167550 h 9355125"/>
              <a:gd name="connsiteX4801" fmla="*/ 3078124 w 5124450"/>
              <a:gd name="connsiteY4801" fmla="*/ 7158554 h 9355125"/>
              <a:gd name="connsiteX4802" fmla="*/ 3076536 w 5124450"/>
              <a:gd name="connsiteY4802" fmla="*/ 7159084 h 9355125"/>
              <a:gd name="connsiteX4803" fmla="*/ 3072830 w 5124450"/>
              <a:gd name="connsiteY4803" fmla="*/ 7159613 h 9355125"/>
              <a:gd name="connsiteX4804" fmla="*/ 3071771 w 5124450"/>
              <a:gd name="connsiteY4804" fmla="*/ 7160142 h 9355125"/>
              <a:gd name="connsiteX4805" fmla="*/ 3068065 w 5124450"/>
              <a:gd name="connsiteY4805" fmla="*/ 7160671 h 9355125"/>
              <a:gd name="connsiteX4806" fmla="*/ 3064359 w 5124450"/>
              <a:gd name="connsiteY4806" fmla="*/ 7161729 h 9355125"/>
              <a:gd name="connsiteX4807" fmla="*/ 3061183 w 5124450"/>
              <a:gd name="connsiteY4807" fmla="*/ 7163317 h 9355125"/>
              <a:gd name="connsiteX4808" fmla="*/ 3057477 w 5124450"/>
              <a:gd name="connsiteY4808" fmla="*/ 7164904 h 9355125"/>
              <a:gd name="connsiteX4809" fmla="*/ 3051124 w 5124450"/>
              <a:gd name="connsiteY4809" fmla="*/ 7169138 h 9355125"/>
              <a:gd name="connsiteX4810" fmla="*/ 3046359 w 5124450"/>
              <a:gd name="connsiteY4810" fmla="*/ 7172313 h 9355125"/>
              <a:gd name="connsiteX4811" fmla="*/ 3043712 w 5124450"/>
              <a:gd name="connsiteY4811" fmla="*/ 7174959 h 9355125"/>
              <a:gd name="connsiteX4812" fmla="*/ 3040536 w 5124450"/>
              <a:gd name="connsiteY4812" fmla="*/ 7177075 h 9355125"/>
              <a:gd name="connsiteX4813" fmla="*/ 3037889 w 5124450"/>
              <a:gd name="connsiteY4813" fmla="*/ 7180250 h 9355125"/>
              <a:gd name="connsiteX4814" fmla="*/ 3034712 w 5124450"/>
              <a:gd name="connsiteY4814" fmla="*/ 7182896 h 9355125"/>
              <a:gd name="connsiteX4815" fmla="*/ 3029947 w 5124450"/>
              <a:gd name="connsiteY4815" fmla="*/ 7188717 h 9355125"/>
              <a:gd name="connsiteX4816" fmla="*/ 3025712 w 5124450"/>
              <a:gd name="connsiteY4816" fmla="*/ 7193479 h 9355125"/>
              <a:gd name="connsiteX4817" fmla="*/ 3019889 w 5124450"/>
              <a:gd name="connsiteY4817" fmla="*/ 7200359 h 9355125"/>
              <a:gd name="connsiteX4818" fmla="*/ 3013536 w 5124450"/>
              <a:gd name="connsiteY4818" fmla="*/ 7209884 h 9355125"/>
              <a:gd name="connsiteX4819" fmla="*/ 3007183 w 5124450"/>
              <a:gd name="connsiteY4819" fmla="*/ 7218879 h 9355125"/>
              <a:gd name="connsiteX4820" fmla="*/ 3001359 w 5124450"/>
              <a:gd name="connsiteY4820" fmla="*/ 7226288 h 9355125"/>
              <a:gd name="connsiteX4821" fmla="*/ 2999242 w 5124450"/>
              <a:gd name="connsiteY4821" fmla="*/ 7227875 h 9355125"/>
              <a:gd name="connsiteX4822" fmla="*/ 2995536 w 5124450"/>
              <a:gd name="connsiteY4822" fmla="*/ 7228934 h 9355125"/>
              <a:gd name="connsiteX4823" fmla="*/ 2990771 w 5124450"/>
              <a:gd name="connsiteY4823" fmla="*/ 7231050 h 9355125"/>
              <a:gd name="connsiteX4824" fmla="*/ 2986006 w 5124450"/>
              <a:gd name="connsiteY4824" fmla="*/ 7232638 h 9355125"/>
              <a:gd name="connsiteX4825" fmla="*/ 2975948 w 5124450"/>
              <a:gd name="connsiteY4825" fmla="*/ 7235813 h 9355125"/>
              <a:gd name="connsiteX4826" fmla="*/ 2968006 w 5124450"/>
              <a:gd name="connsiteY4826" fmla="*/ 7238459 h 9355125"/>
              <a:gd name="connsiteX4827" fmla="*/ 2964300 w 5124450"/>
              <a:gd name="connsiteY4827" fmla="*/ 7242692 h 9355125"/>
              <a:gd name="connsiteX4828" fmla="*/ 2959536 w 5124450"/>
              <a:gd name="connsiteY4828" fmla="*/ 7247454 h 9355125"/>
              <a:gd name="connsiteX4829" fmla="*/ 2955300 w 5124450"/>
              <a:gd name="connsiteY4829" fmla="*/ 7253275 h 9355125"/>
              <a:gd name="connsiteX4830" fmla="*/ 2951595 w 5124450"/>
              <a:gd name="connsiteY4830" fmla="*/ 7259625 h 9355125"/>
              <a:gd name="connsiteX4831" fmla="*/ 2950536 w 5124450"/>
              <a:gd name="connsiteY4831" fmla="*/ 7261213 h 9355125"/>
              <a:gd name="connsiteX4832" fmla="*/ 2949477 w 5124450"/>
              <a:gd name="connsiteY4832" fmla="*/ 7263329 h 9355125"/>
              <a:gd name="connsiteX4833" fmla="*/ 2948418 w 5124450"/>
              <a:gd name="connsiteY4833" fmla="*/ 7265446 h 9355125"/>
              <a:gd name="connsiteX4834" fmla="*/ 2947889 w 5124450"/>
              <a:gd name="connsiteY4834" fmla="*/ 7267563 h 9355125"/>
              <a:gd name="connsiteX4835" fmla="*/ 2947359 w 5124450"/>
              <a:gd name="connsiteY4835" fmla="*/ 7271796 h 9355125"/>
              <a:gd name="connsiteX4836" fmla="*/ 2947359 w 5124450"/>
              <a:gd name="connsiteY4836" fmla="*/ 7275500 h 9355125"/>
              <a:gd name="connsiteX4837" fmla="*/ 2946830 w 5124450"/>
              <a:gd name="connsiteY4837" fmla="*/ 7279204 h 9355125"/>
              <a:gd name="connsiteX4838" fmla="*/ 2945771 w 5124450"/>
              <a:gd name="connsiteY4838" fmla="*/ 7283967 h 9355125"/>
              <a:gd name="connsiteX4839" fmla="*/ 2945771 w 5124450"/>
              <a:gd name="connsiteY4839" fmla="*/ 7286613 h 9355125"/>
              <a:gd name="connsiteX4840" fmla="*/ 2945771 w 5124450"/>
              <a:gd name="connsiteY4840" fmla="*/ 7288200 h 9355125"/>
              <a:gd name="connsiteX4841" fmla="*/ 2946301 w 5124450"/>
              <a:gd name="connsiteY4841" fmla="*/ 7290317 h 9355125"/>
              <a:gd name="connsiteX4842" fmla="*/ 2947359 w 5124450"/>
              <a:gd name="connsiteY4842" fmla="*/ 7292434 h 9355125"/>
              <a:gd name="connsiteX4843" fmla="*/ 2947889 w 5124450"/>
              <a:gd name="connsiteY4843" fmla="*/ 7295079 h 9355125"/>
              <a:gd name="connsiteX4844" fmla="*/ 2950006 w 5124450"/>
              <a:gd name="connsiteY4844" fmla="*/ 7298254 h 9355125"/>
              <a:gd name="connsiteX4845" fmla="*/ 2952654 w 5124450"/>
              <a:gd name="connsiteY4845" fmla="*/ 7300900 h 9355125"/>
              <a:gd name="connsiteX4846" fmla="*/ 2956359 w 5124450"/>
              <a:gd name="connsiteY4846" fmla="*/ 7304075 h 9355125"/>
              <a:gd name="connsiteX4847" fmla="*/ 2963242 w 5124450"/>
              <a:gd name="connsiteY4847" fmla="*/ 7309367 h 9355125"/>
              <a:gd name="connsiteX4848" fmla="*/ 2968006 w 5124450"/>
              <a:gd name="connsiteY4848" fmla="*/ 7312542 h 9355125"/>
              <a:gd name="connsiteX4849" fmla="*/ 2972242 w 5124450"/>
              <a:gd name="connsiteY4849" fmla="*/ 7319950 h 9355125"/>
              <a:gd name="connsiteX4850" fmla="*/ 2975948 w 5124450"/>
              <a:gd name="connsiteY4850" fmla="*/ 7326829 h 9355125"/>
              <a:gd name="connsiteX4851" fmla="*/ 2980712 w 5124450"/>
              <a:gd name="connsiteY4851" fmla="*/ 7333179 h 9355125"/>
              <a:gd name="connsiteX4852" fmla="*/ 2984948 w 5124450"/>
              <a:gd name="connsiteY4852" fmla="*/ 7337413 h 9355125"/>
              <a:gd name="connsiteX4853" fmla="*/ 2991300 w 5124450"/>
              <a:gd name="connsiteY4853" fmla="*/ 7344821 h 9355125"/>
              <a:gd name="connsiteX4854" fmla="*/ 2998183 w 5124450"/>
              <a:gd name="connsiteY4854" fmla="*/ 7354346 h 9355125"/>
              <a:gd name="connsiteX4855" fmla="*/ 3005065 w 5124450"/>
              <a:gd name="connsiteY4855" fmla="*/ 7362813 h 9355125"/>
              <a:gd name="connsiteX4856" fmla="*/ 3009830 w 5124450"/>
              <a:gd name="connsiteY4856" fmla="*/ 7370750 h 9355125"/>
              <a:gd name="connsiteX4857" fmla="*/ 3013006 w 5124450"/>
              <a:gd name="connsiteY4857" fmla="*/ 7378159 h 9355125"/>
              <a:gd name="connsiteX4858" fmla="*/ 3016712 w 5124450"/>
              <a:gd name="connsiteY4858" fmla="*/ 7387684 h 9355125"/>
              <a:gd name="connsiteX4859" fmla="*/ 3018300 w 5124450"/>
              <a:gd name="connsiteY4859" fmla="*/ 7392975 h 9355125"/>
              <a:gd name="connsiteX4860" fmla="*/ 3018830 w 5124450"/>
              <a:gd name="connsiteY4860" fmla="*/ 7397738 h 9355125"/>
              <a:gd name="connsiteX4861" fmla="*/ 3018830 w 5124450"/>
              <a:gd name="connsiteY4861" fmla="*/ 7403029 h 9355125"/>
              <a:gd name="connsiteX4862" fmla="*/ 3017771 w 5124450"/>
              <a:gd name="connsiteY4862" fmla="*/ 7407263 h 9355125"/>
              <a:gd name="connsiteX4863" fmla="*/ 3017242 w 5124450"/>
              <a:gd name="connsiteY4863" fmla="*/ 7410967 h 9355125"/>
              <a:gd name="connsiteX4864" fmla="*/ 3015653 w 5124450"/>
              <a:gd name="connsiteY4864" fmla="*/ 7414142 h 9355125"/>
              <a:gd name="connsiteX4865" fmla="*/ 3012477 w 5124450"/>
              <a:gd name="connsiteY4865" fmla="*/ 7416788 h 9355125"/>
              <a:gd name="connsiteX4866" fmla="*/ 3008771 w 5124450"/>
              <a:gd name="connsiteY4866" fmla="*/ 7419963 h 9355125"/>
              <a:gd name="connsiteX4867" fmla="*/ 3005594 w 5124450"/>
              <a:gd name="connsiteY4867" fmla="*/ 7423138 h 9355125"/>
              <a:gd name="connsiteX4868" fmla="*/ 3001889 w 5124450"/>
              <a:gd name="connsiteY4868" fmla="*/ 7426313 h 9355125"/>
              <a:gd name="connsiteX4869" fmla="*/ 2999242 w 5124450"/>
              <a:gd name="connsiteY4869" fmla="*/ 7428959 h 9355125"/>
              <a:gd name="connsiteX4870" fmla="*/ 2997124 w 5124450"/>
              <a:gd name="connsiteY4870" fmla="*/ 7432134 h 9355125"/>
              <a:gd name="connsiteX4871" fmla="*/ 2997124 w 5124450"/>
              <a:gd name="connsiteY4871" fmla="*/ 7443775 h 9355125"/>
              <a:gd name="connsiteX4872" fmla="*/ 2997653 w 5124450"/>
              <a:gd name="connsiteY4872" fmla="*/ 7457004 h 9355125"/>
              <a:gd name="connsiteX4873" fmla="*/ 2997653 w 5124450"/>
              <a:gd name="connsiteY4873" fmla="*/ 7464413 h 9355125"/>
              <a:gd name="connsiteX4874" fmla="*/ 2999242 w 5124450"/>
              <a:gd name="connsiteY4874" fmla="*/ 7470763 h 9355125"/>
              <a:gd name="connsiteX4875" fmla="*/ 2999771 w 5124450"/>
              <a:gd name="connsiteY4875" fmla="*/ 7476584 h 9355125"/>
              <a:gd name="connsiteX4876" fmla="*/ 3001359 w 5124450"/>
              <a:gd name="connsiteY4876" fmla="*/ 7481875 h 9355125"/>
              <a:gd name="connsiteX4877" fmla="*/ 3001359 w 5124450"/>
              <a:gd name="connsiteY4877" fmla="*/ 7483463 h 9355125"/>
              <a:gd name="connsiteX4878" fmla="*/ 3002418 w 5124450"/>
              <a:gd name="connsiteY4878" fmla="*/ 7486109 h 9355125"/>
              <a:gd name="connsiteX4879" fmla="*/ 3004536 w 5124450"/>
              <a:gd name="connsiteY4879" fmla="*/ 7487696 h 9355125"/>
              <a:gd name="connsiteX4880" fmla="*/ 3006124 w 5124450"/>
              <a:gd name="connsiteY4880" fmla="*/ 7489813 h 9355125"/>
              <a:gd name="connsiteX4881" fmla="*/ 3006332 w 5124450"/>
              <a:gd name="connsiteY4881" fmla="*/ 7490046 h 9355125"/>
              <a:gd name="connsiteX4882" fmla="*/ 3005557 w 5124450"/>
              <a:gd name="connsiteY4882" fmla="*/ 7488755 h 9355125"/>
              <a:gd name="connsiteX4883" fmla="*/ 3004499 w 5124450"/>
              <a:gd name="connsiteY4883" fmla="*/ 7486638 h 9355125"/>
              <a:gd name="connsiteX4884" fmla="*/ 3002912 w 5124450"/>
              <a:gd name="connsiteY4884" fmla="*/ 7484522 h 9355125"/>
              <a:gd name="connsiteX4885" fmla="*/ 3002912 w 5124450"/>
              <a:gd name="connsiteY4885" fmla="*/ 7482934 h 9355125"/>
              <a:gd name="connsiteX4886" fmla="*/ 3001325 w 5124450"/>
              <a:gd name="connsiteY4886" fmla="*/ 7477642 h 9355125"/>
              <a:gd name="connsiteX4887" fmla="*/ 3000267 w 5124450"/>
              <a:gd name="connsiteY4887" fmla="*/ 7471822 h 9355125"/>
              <a:gd name="connsiteX4888" fmla="*/ 2999738 w 5124450"/>
              <a:gd name="connsiteY4888" fmla="*/ 7464942 h 9355125"/>
              <a:gd name="connsiteX4889" fmla="*/ 2999209 w 5124450"/>
              <a:gd name="connsiteY4889" fmla="*/ 7458592 h 9355125"/>
              <a:gd name="connsiteX4890" fmla="*/ 2999209 w 5124450"/>
              <a:gd name="connsiteY4890" fmla="*/ 7444305 h 9355125"/>
              <a:gd name="connsiteX4891" fmla="*/ 2999209 w 5124450"/>
              <a:gd name="connsiteY4891" fmla="*/ 7433192 h 9355125"/>
              <a:gd name="connsiteX4892" fmla="*/ 3000796 w 5124450"/>
              <a:gd name="connsiteY4892" fmla="*/ 7430547 h 9355125"/>
              <a:gd name="connsiteX4893" fmla="*/ 3003441 w 5124450"/>
              <a:gd name="connsiteY4893" fmla="*/ 7427372 h 9355125"/>
              <a:gd name="connsiteX4894" fmla="*/ 3007144 w 5124450"/>
              <a:gd name="connsiteY4894" fmla="*/ 7423667 h 9355125"/>
              <a:gd name="connsiteX4895" fmla="*/ 3010848 w 5124450"/>
              <a:gd name="connsiteY4895" fmla="*/ 7421022 h 9355125"/>
              <a:gd name="connsiteX4896" fmla="*/ 3013493 w 5124450"/>
              <a:gd name="connsiteY4896" fmla="*/ 7417847 h 9355125"/>
              <a:gd name="connsiteX4897" fmla="*/ 3016667 w 5124450"/>
              <a:gd name="connsiteY4897" fmla="*/ 7414672 h 9355125"/>
              <a:gd name="connsiteX4898" fmla="*/ 3018783 w 5124450"/>
              <a:gd name="connsiteY4898" fmla="*/ 7411497 h 9355125"/>
              <a:gd name="connsiteX4899" fmla="*/ 3019312 w 5124450"/>
              <a:gd name="connsiteY4899" fmla="*/ 7408851 h 9355125"/>
              <a:gd name="connsiteX4900" fmla="*/ 3020899 w 5124450"/>
              <a:gd name="connsiteY4900" fmla="*/ 7403559 h 9355125"/>
              <a:gd name="connsiteX4901" fmla="*/ 3020899 w 5124450"/>
              <a:gd name="connsiteY4901" fmla="*/ 7398797 h 9355125"/>
              <a:gd name="connsiteX4902" fmla="*/ 3019312 w 5124450"/>
              <a:gd name="connsiteY4902" fmla="*/ 7393505 h 9355125"/>
              <a:gd name="connsiteX4903" fmla="*/ 3018254 w 5124450"/>
              <a:gd name="connsiteY4903" fmla="*/ 7388213 h 9355125"/>
              <a:gd name="connsiteX4904" fmla="*/ 3014551 w 5124450"/>
              <a:gd name="connsiteY4904" fmla="*/ 7378688 h 9355125"/>
              <a:gd name="connsiteX4905" fmla="*/ 3011377 w 5124450"/>
              <a:gd name="connsiteY4905" fmla="*/ 7371809 h 9355125"/>
              <a:gd name="connsiteX4906" fmla="*/ 3006615 w 5124450"/>
              <a:gd name="connsiteY4906" fmla="*/ 7364401 h 9355125"/>
              <a:gd name="connsiteX4907" fmla="*/ 3000267 w 5124450"/>
              <a:gd name="connsiteY4907" fmla="*/ 7354876 h 9355125"/>
              <a:gd name="connsiteX4908" fmla="*/ 2993390 w 5124450"/>
              <a:gd name="connsiteY4908" fmla="*/ 7346409 h 9355125"/>
              <a:gd name="connsiteX4909" fmla="*/ 2985984 w 5124450"/>
              <a:gd name="connsiteY4909" fmla="*/ 7338472 h 9355125"/>
              <a:gd name="connsiteX4910" fmla="*/ 2982810 w 5124450"/>
              <a:gd name="connsiteY4910" fmla="*/ 7333709 h 9355125"/>
              <a:gd name="connsiteX4911" fmla="*/ 2978049 w 5124450"/>
              <a:gd name="connsiteY4911" fmla="*/ 7327359 h 9355125"/>
              <a:gd name="connsiteX4912" fmla="*/ 2973288 w 5124450"/>
              <a:gd name="connsiteY4912" fmla="*/ 7320480 h 9355125"/>
              <a:gd name="connsiteX4913" fmla="*/ 2969585 w 5124450"/>
              <a:gd name="connsiteY4913" fmla="*/ 7313601 h 9355125"/>
              <a:gd name="connsiteX4914" fmla="*/ 2964824 w 5124450"/>
              <a:gd name="connsiteY4914" fmla="*/ 7309897 h 9355125"/>
              <a:gd name="connsiteX4915" fmla="*/ 2957946 w 5124450"/>
              <a:gd name="connsiteY4915" fmla="*/ 7305134 h 9355125"/>
              <a:gd name="connsiteX4916" fmla="*/ 2954772 w 5124450"/>
              <a:gd name="connsiteY4916" fmla="*/ 7302488 h 9355125"/>
              <a:gd name="connsiteX4917" fmla="*/ 2951598 w 5124450"/>
              <a:gd name="connsiteY4917" fmla="*/ 7299313 h 9355125"/>
              <a:gd name="connsiteX4918" fmla="*/ 2950011 w 5124450"/>
              <a:gd name="connsiteY4918" fmla="*/ 7296667 h 9355125"/>
              <a:gd name="connsiteX4919" fmla="*/ 2949482 w 5124450"/>
              <a:gd name="connsiteY4919" fmla="*/ 7293492 h 9355125"/>
              <a:gd name="connsiteX4920" fmla="*/ 2947895 w 5124450"/>
              <a:gd name="connsiteY4920" fmla="*/ 7291905 h 9355125"/>
              <a:gd name="connsiteX4921" fmla="*/ 2947366 w 5124450"/>
              <a:gd name="connsiteY4921" fmla="*/ 7289259 h 9355125"/>
              <a:gd name="connsiteX4922" fmla="*/ 2947366 w 5124450"/>
              <a:gd name="connsiteY4922" fmla="*/ 7287142 h 9355125"/>
              <a:gd name="connsiteX4923" fmla="*/ 2947366 w 5124450"/>
              <a:gd name="connsiteY4923" fmla="*/ 7285026 h 9355125"/>
              <a:gd name="connsiteX4924" fmla="*/ 2948424 w 5124450"/>
              <a:gd name="connsiteY4924" fmla="*/ 7280792 h 9355125"/>
              <a:gd name="connsiteX4925" fmla="*/ 2949482 w 5124450"/>
              <a:gd name="connsiteY4925" fmla="*/ 7276559 h 9355125"/>
              <a:gd name="connsiteX4926" fmla="*/ 2949482 w 5124450"/>
              <a:gd name="connsiteY4926" fmla="*/ 7272855 h 9355125"/>
              <a:gd name="connsiteX4927" fmla="*/ 2950011 w 5124450"/>
              <a:gd name="connsiteY4927" fmla="*/ 7268622 h 9355125"/>
              <a:gd name="connsiteX4928" fmla="*/ 2950011 w 5124450"/>
              <a:gd name="connsiteY4928" fmla="*/ 7265976 h 9355125"/>
              <a:gd name="connsiteX4929" fmla="*/ 2951069 w 5124450"/>
              <a:gd name="connsiteY4929" fmla="*/ 7264388 h 9355125"/>
              <a:gd name="connsiteX4930" fmla="*/ 2951598 w 5124450"/>
              <a:gd name="connsiteY4930" fmla="*/ 7261742 h 9355125"/>
              <a:gd name="connsiteX4931" fmla="*/ 2953185 w 5124450"/>
              <a:gd name="connsiteY4931" fmla="*/ 7260155 h 9355125"/>
              <a:gd name="connsiteX4932" fmla="*/ 2956888 w 5124450"/>
              <a:gd name="connsiteY4932" fmla="*/ 7254334 h 9355125"/>
              <a:gd name="connsiteX4933" fmla="*/ 2961650 w 5124450"/>
              <a:gd name="connsiteY4933" fmla="*/ 7248513 h 9355125"/>
              <a:gd name="connsiteX4934" fmla="*/ 2966411 w 5124450"/>
              <a:gd name="connsiteY4934" fmla="*/ 7243222 h 9355125"/>
              <a:gd name="connsiteX4935" fmla="*/ 2969585 w 5124450"/>
              <a:gd name="connsiteY4935" fmla="*/ 7239517 h 9355125"/>
              <a:gd name="connsiteX4936" fmla="*/ 2978049 w 5124450"/>
              <a:gd name="connsiteY4936" fmla="*/ 7236342 h 9355125"/>
              <a:gd name="connsiteX4937" fmla="*/ 2988100 w 5124450"/>
              <a:gd name="connsiteY4937" fmla="*/ 7233167 h 9355125"/>
              <a:gd name="connsiteX4938" fmla="*/ 2992332 w 5124450"/>
              <a:gd name="connsiteY4938" fmla="*/ 7232109 h 9355125"/>
              <a:gd name="connsiteX4939" fmla="*/ 2997093 w 5124450"/>
              <a:gd name="connsiteY4939" fmla="*/ 7230522 h 9355125"/>
              <a:gd name="connsiteX4940" fmla="*/ 3000796 w 5124450"/>
              <a:gd name="connsiteY4940" fmla="*/ 7228405 h 9355125"/>
              <a:gd name="connsiteX4941" fmla="*/ 3002912 w 5124450"/>
              <a:gd name="connsiteY4941" fmla="*/ 7227347 h 9355125"/>
              <a:gd name="connsiteX4942" fmla="*/ 3008732 w 5124450"/>
              <a:gd name="connsiteY4942" fmla="*/ 7219938 h 9355125"/>
              <a:gd name="connsiteX4943" fmla="*/ 3015609 w 5124450"/>
              <a:gd name="connsiteY4943" fmla="*/ 7210413 h 9355125"/>
              <a:gd name="connsiteX4944" fmla="*/ 3021428 w 5124450"/>
              <a:gd name="connsiteY4944" fmla="*/ 7201947 h 9355125"/>
              <a:gd name="connsiteX4945" fmla="*/ 3027776 w 5124450"/>
              <a:gd name="connsiteY4945" fmla="*/ 7194009 h 9355125"/>
              <a:gd name="connsiteX4946" fmla="*/ 3030950 w 5124450"/>
              <a:gd name="connsiteY4946" fmla="*/ 7190305 h 9355125"/>
              <a:gd name="connsiteX4947" fmla="*/ 3036240 w 5124450"/>
              <a:gd name="connsiteY4947" fmla="*/ 7183955 h 9355125"/>
              <a:gd name="connsiteX4948" fmla="*/ 3039414 w 5124450"/>
              <a:gd name="connsiteY4948" fmla="*/ 7180780 h 9355125"/>
              <a:gd name="connsiteX4949" fmla="*/ 3042059 w 5124450"/>
              <a:gd name="connsiteY4949" fmla="*/ 7177605 h 9355125"/>
              <a:gd name="connsiteX4950" fmla="*/ 3045233 w 5124450"/>
              <a:gd name="connsiteY4950" fmla="*/ 7175488 h 9355125"/>
              <a:gd name="connsiteX4951" fmla="*/ 3048407 w 5124450"/>
              <a:gd name="connsiteY4951" fmla="*/ 7173901 h 9355125"/>
              <a:gd name="connsiteX4952" fmla="*/ 3052639 w 5124450"/>
              <a:gd name="connsiteY4952" fmla="*/ 7170197 h 9355125"/>
              <a:gd name="connsiteX4953" fmla="*/ 3059516 w 5124450"/>
              <a:gd name="connsiteY4953" fmla="*/ 7165963 h 9355125"/>
              <a:gd name="connsiteX4954" fmla="*/ 3062691 w 5124450"/>
              <a:gd name="connsiteY4954" fmla="*/ 7164376 h 9355125"/>
              <a:gd name="connsiteX4955" fmla="*/ 3066394 w 5124450"/>
              <a:gd name="connsiteY4955" fmla="*/ 7162788 h 9355125"/>
              <a:gd name="connsiteX4956" fmla="*/ 3069568 w 5124450"/>
              <a:gd name="connsiteY4956" fmla="*/ 7161201 h 9355125"/>
              <a:gd name="connsiteX4957" fmla="*/ 3073271 w 5124450"/>
              <a:gd name="connsiteY4957" fmla="*/ 7161201 h 9355125"/>
              <a:gd name="connsiteX4958" fmla="*/ 3074329 w 5124450"/>
              <a:gd name="connsiteY4958" fmla="*/ 7160672 h 9355125"/>
              <a:gd name="connsiteX4959" fmla="*/ 3078032 w 5124450"/>
              <a:gd name="connsiteY4959" fmla="*/ 7159613 h 9355125"/>
              <a:gd name="connsiteX4960" fmla="*/ 3079619 w 5124450"/>
              <a:gd name="connsiteY4960" fmla="*/ 7159613 h 9355125"/>
              <a:gd name="connsiteX4961" fmla="*/ 3082264 w 5124450"/>
              <a:gd name="connsiteY4961" fmla="*/ 7159613 h 9355125"/>
              <a:gd name="connsiteX4962" fmla="*/ 3083851 w 5124450"/>
              <a:gd name="connsiteY4962" fmla="*/ 7160142 h 9355125"/>
              <a:gd name="connsiteX4963" fmla="*/ 3083995 w 5124450"/>
              <a:gd name="connsiteY4963" fmla="*/ 7160239 h 9355125"/>
              <a:gd name="connsiteX4964" fmla="*/ 3083947 w 5124450"/>
              <a:gd name="connsiteY4964" fmla="*/ 7160142 h 9355125"/>
              <a:gd name="connsiteX4965" fmla="*/ 3082359 w 5124450"/>
              <a:gd name="connsiteY4965" fmla="*/ 7159084 h 9355125"/>
              <a:gd name="connsiteX4966" fmla="*/ 3080241 w 5124450"/>
              <a:gd name="connsiteY4966" fmla="*/ 7158554 h 9355125"/>
              <a:gd name="connsiteX4967" fmla="*/ 3121632 w 5124450"/>
              <a:gd name="connsiteY4967" fmla="*/ 7156779 h 9355125"/>
              <a:gd name="connsiteX4968" fmla="*/ 3122065 w 5124450"/>
              <a:gd name="connsiteY4968" fmla="*/ 7160671 h 9355125"/>
              <a:gd name="connsiteX4969" fmla="*/ 3122594 w 5124450"/>
              <a:gd name="connsiteY4969" fmla="*/ 7166492 h 9355125"/>
              <a:gd name="connsiteX4970" fmla="*/ 3123124 w 5124450"/>
              <a:gd name="connsiteY4970" fmla="*/ 7169667 h 9355125"/>
              <a:gd name="connsiteX4971" fmla="*/ 3123124 w 5124450"/>
              <a:gd name="connsiteY4971" fmla="*/ 7172313 h 9355125"/>
              <a:gd name="connsiteX4972" fmla="*/ 3122594 w 5124450"/>
              <a:gd name="connsiteY4972" fmla="*/ 7174959 h 9355125"/>
              <a:gd name="connsiteX4973" fmla="*/ 3121535 w 5124450"/>
              <a:gd name="connsiteY4973" fmla="*/ 7177075 h 9355125"/>
              <a:gd name="connsiteX4974" fmla="*/ 3121006 w 5124450"/>
              <a:gd name="connsiteY4974" fmla="*/ 7178134 h 9355125"/>
              <a:gd name="connsiteX4975" fmla="*/ 3119418 w 5124450"/>
              <a:gd name="connsiteY4975" fmla="*/ 7179721 h 9355125"/>
              <a:gd name="connsiteX4976" fmla="*/ 3118359 w 5124450"/>
              <a:gd name="connsiteY4976" fmla="*/ 7180250 h 9355125"/>
              <a:gd name="connsiteX4977" fmla="*/ 3116771 w 5124450"/>
              <a:gd name="connsiteY4977" fmla="*/ 7180779 h 9355125"/>
              <a:gd name="connsiteX4978" fmla="*/ 3112535 w 5124450"/>
              <a:gd name="connsiteY4978" fmla="*/ 7181309 h 9355125"/>
              <a:gd name="connsiteX4979" fmla="*/ 3108300 w 5124450"/>
              <a:gd name="connsiteY4979" fmla="*/ 7181309 h 9355125"/>
              <a:gd name="connsiteX4980" fmla="*/ 3099300 w 5124450"/>
              <a:gd name="connsiteY4980" fmla="*/ 7178663 h 9355125"/>
              <a:gd name="connsiteX4981" fmla="*/ 3093843 w 5124450"/>
              <a:gd name="connsiteY4981" fmla="*/ 7177494 h 9355125"/>
              <a:gd name="connsiteX4982" fmla="*/ 3093902 w 5124450"/>
              <a:gd name="connsiteY4982" fmla="*/ 7177605 h 9355125"/>
              <a:gd name="connsiteX4983" fmla="*/ 3100250 w 5124450"/>
              <a:gd name="connsiteY4983" fmla="*/ 7180251 h 9355125"/>
              <a:gd name="connsiteX4984" fmla="*/ 3110302 w 5124450"/>
              <a:gd name="connsiteY4984" fmla="*/ 7181838 h 9355125"/>
              <a:gd name="connsiteX4985" fmla="*/ 3114534 w 5124450"/>
              <a:gd name="connsiteY4985" fmla="*/ 7181838 h 9355125"/>
              <a:gd name="connsiteX4986" fmla="*/ 3117708 w 5124450"/>
              <a:gd name="connsiteY4986" fmla="*/ 7181309 h 9355125"/>
              <a:gd name="connsiteX4987" fmla="*/ 3120353 w 5124450"/>
              <a:gd name="connsiteY4987" fmla="*/ 7180780 h 9355125"/>
              <a:gd name="connsiteX4988" fmla="*/ 3121411 w 5124450"/>
              <a:gd name="connsiteY4988" fmla="*/ 7180251 h 9355125"/>
              <a:gd name="connsiteX4989" fmla="*/ 3122469 w 5124450"/>
              <a:gd name="connsiteY4989" fmla="*/ 7179192 h 9355125"/>
              <a:gd name="connsiteX4990" fmla="*/ 3122469 w 5124450"/>
              <a:gd name="connsiteY4990" fmla="*/ 7177605 h 9355125"/>
              <a:gd name="connsiteX4991" fmla="*/ 3123527 w 5124450"/>
              <a:gd name="connsiteY4991" fmla="*/ 7176017 h 9355125"/>
              <a:gd name="connsiteX4992" fmla="*/ 3124056 w 5124450"/>
              <a:gd name="connsiteY4992" fmla="*/ 7172842 h 9355125"/>
              <a:gd name="connsiteX4993" fmla="*/ 3124585 w 5124450"/>
              <a:gd name="connsiteY4993" fmla="*/ 7170726 h 9355125"/>
              <a:gd name="connsiteX4994" fmla="*/ 3124056 w 5124450"/>
              <a:gd name="connsiteY4994" fmla="*/ 7167022 h 9355125"/>
              <a:gd name="connsiteX4995" fmla="*/ 3122998 w 5124450"/>
              <a:gd name="connsiteY4995" fmla="*/ 7161201 h 9355125"/>
              <a:gd name="connsiteX4996" fmla="*/ 3122469 w 5124450"/>
              <a:gd name="connsiteY4996" fmla="*/ 7157497 h 9355125"/>
              <a:gd name="connsiteX4997" fmla="*/ 1712725 w 5124450"/>
              <a:gd name="connsiteY4997" fmla="*/ 7135836 h 9355125"/>
              <a:gd name="connsiteX4998" fmla="*/ 1716227 w 5124450"/>
              <a:gd name="connsiteY4998" fmla="*/ 7139920 h 9355125"/>
              <a:gd name="connsiteX4999" fmla="*/ 1716088 w 5124450"/>
              <a:gd name="connsiteY4999" fmla="*/ 7139505 h 9355125"/>
              <a:gd name="connsiteX5000" fmla="*/ 3652666 w 5124450"/>
              <a:gd name="connsiteY5000" fmla="*/ 7098228 h 9355125"/>
              <a:gd name="connsiteX5001" fmla="*/ 3653595 w 5124450"/>
              <a:gd name="connsiteY5001" fmla="*/ 7098759 h 9355125"/>
              <a:gd name="connsiteX5002" fmla="*/ 3655400 w 5124450"/>
              <a:gd name="connsiteY5002" fmla="*/ 7099436 h 9355125"/>
              <a:gd name="connsiteX5003" fmla="*/ 3655143 w 5124450"/>
              <a:gd name="connsiteY5003" fmla="*/ 7099289 h 9355125"/>
              <a:gd name="connsiteX5004" fmla="*/ 1684288 w 5124450"/>
              <a:gd name="connsiteY5004" fmla="*/ 7093553 h 9355125"/>
              <a:gd name="connsiteX5005" fmla="*/ 1683401 w 5124450"/>
              <a:gd name="connsiteY5005" fmla="*/ 7093997 h 9355125"/>
              <a:gd name="connsiteX5006" fmla="*/ 1687513 w 5124450"/>
              <a:gd name="connsiteY5006" fmla="*/ 7093997 h 9355125"/>
              <a:gd name="connsiteX5007" fmla="*/ 1687809 w 5124450"/>
              <a:gd name="connsiteY5007" fmla="*/ 7093553 h 9355125"/>
              <a:gd name="connsiteX5008" fmla="*/ 3642249 w 5124450"/>
              <a:gd name="connsiteY5008" fmla="*/ 7092707 h 9355125"/>
              <a:gd name="connsiteX5009" fmla="*/ 3644578 w 5124450"/>
              <a:gd name="connsiteY5009" fmla="*/ 7093782 h 9355125"/>
              <a:gd name="connsiteX5010" fmla="*/ 3644036 w 5124450"/>
              <a:gd name="connsiteY5010" fmla="*/ 7093472 h 9355125"/>
              <a:gd name="connsiteX5011" fmla="*/ 3632866 w 5124450"/>
              <a:gd name="connsiteY5011" fmla="*/ 7086036 h 9355125"/>
              <a:gd name="connsiteX5012" fmla="*/ 3632956 w 5124450"/>
              <a:gd name="connsiteY5012" fmla="*/ 7086102 h 9355125"/>
              <a:gd name="connsiteX5013" fmla="*/ 3632928 w 5124450"/>
              <a:gd name="connsiteY5013" fmla="*/ 7086069 h 9355125"/>
              <a:gd name="connsiteX5014" fmla="*/ 3612828 w 5124450"/>
              <a:gd name="connsiteY5014" fmla="*/ 7076551 h 9355125"/>
              <a:gd name="connsiteX5015" fmla="*/ 3609125 w 5124450"/>
              <a:gd name="connsiteY5015" fmla="*/ 7077079 h 9355125"/>
              <a:gd name="connsiteX5016" fmla="*/ 3605952 w 5124450"/>
              <a:gd name="connsiteY5016" fmla="*/ 7078137 h 9355125"/>
              <a:gd name="connsiteX5017" fmla="*/ 3601720 w 5124450"/>
              <a:gd name="connsiteY5017" fmla="*/ 7079724 h 9355125"/>
              <a:gd name="connsiteX5018" fmla="*/ 3598018 w 5124450"/>
              <a:gd name="connsiteY5018" fmla="*/ 7081310 h 9355125"/>
              <a:gd name="connsiteX5019" fmla="*/ 3594315 w 5124450"/>
              <a:gd name="connsiteY5019" fmla="*/ 7081839 h 9355125"/>
              <a:gd name="connsiteX5020" fmla="*/ 3592199 w 5124450"/>
              <a:gd name="connsiteY5020" fmla="*/ 7082368 h 9355125"/>
              <a:gd name="connsiteX5021" fmla="*/ 3590612 w 5124450"/>
              <a:gd name="connsiteY5021" fmla="*/ 7082368 h 9355125"/>
              <a:gd name="connsiteX5022" fmla="*/ 3589026 w 5124450"/>
              <a:gd name="connsiteY5022" fmla="*/ 7081839 h 9355125"/>
              <a:gd name="connsiteX5023" fmla="*/ 3586910 w 5124450"/>
              <a:gd name="connsiteY5023" fmla="*/ 7081310 h 9355125"/>
              <a:gd name="connsiteX5024" fmla="*/ 3585852 w 5124450"/>
              <a:gd name="connsiteY5024" fmla="*/ 7081310 h 9355125"/>
              <a:gd name="connsiteX5025" fmla="*/ 3585124 w 5124450"/>
              <a:gd name="connsiteY5025" fmla="*/ 7081068 h 9355125"/>
              <a:gd name="connsiteX5026" fmla="*/ 3585353 w 5124450"/>
              <a:gd name="connsiteY5026" fmla="*/ 7081297 h 9355125"/>
              <a:gd name="connsiteX5027" fmla="*/ 3586411 w 5124450"/>
              <a:gd name="connsiteY5027" fmla="*/ 7082355 h 9355125"/>
              <a:gd name="connsiteX5028" fmla="*/ 3587998 w 5124450"/>
              <a:gd name="connsiteY5028" fmla="*/ 7082355 h 9355125"/>
              <a:gd name="connsiteX5029" fmla="*/ 3590114 w 5124450"/>
              <a:gd name="connsiteY5029" fmla="*/ 7082884 h 9355125"/>
              <a:gd name="connsiteX5030" fmla="*/ 3591172 w 5124450"/>
              <a:gd name="connsiteY5030" fmla="*/ 7083413 h 9355125"/>
              <a:gd name="connsiteX5031" fmla="*/ 3592759 w 5124450"/>
              <a:gd name="connsiteY5031" fmla="*/ 7083413 h 9355125"/>
              <a:gd name="connsiteX5032" fmla="*/ 3594875 w 5124450"/>
              <a:gd name="connsiteY5032" fmla="*/ 7083413 h 9355125"/>
              <a:gd name="connsiteX5033" fmla="*/ 3596462 w 5124450"/>
              <a:gd name="connsiteY5033" fmla="*/ 7083413 h 9355125"/>
              <a:gd name="connsiteX5034" fmla="*/ 3600694 w 5124450"/>
              <a:gd name="connsiteY5034" fmla="*/ 7082355 h 9355125"/>
              <a:gd name="connsiteX5035" fmla="*/ 3603868 w 5124450"/>
              <a:gd name="connsiteY5035" fmla="*/ 7080767 h 9355125"/>
              <a:gd name="connsiteX5036" fmla="*/ 3608100 w 5124450"/>
              <a:gd name="connsiteY5036" fmla="*/ 7079709 h 9355125"/>
              <a:gd name="connsiteX5037" fmla="*/ 3611804 w 5124450"/>
              <a:gd name="connsiteY5037" fmla="*/ 7078122 h 9355125"/>
              <a:gd name="connsiteX5038" fmla="*/ 3614978 w 5124450"/>
              <a:gd name="connsiteY5038" fmla="*/ 7077592 h 9355125"/>
              <a:gd name="connsiteX5039" fmla="*/ 3618681 w 5124450"/>
              <a:gd name="connsiteY5039" fmla="*/ 7079180 h 9355125"/>
              <a:gd name="connsiteX5040" fmla="*/ 3621255 w 5124450"/>
              <a:gd name="connsiteY5040" fmla="*/ 7079752 h 9355125"/>
              <a:gd name="connsiteX5041" fmla="*/ 3620233 w 5124450"/>
              <a:gd name="connsiteY5041" fmla="*/ 7079195 h 9355125"/>
              <a:gd name="connsiteX5042" fmla="*/ 3616531 w 5124450"/>
              <a:gd name="connsiteY5042" fmla="*/ 7077608 h 9355125"/>
              <a:gd name="connsiteX5043" fmla="*/ 2014009 w 5124450"/>
              <a:gd name="connsiteY5043" fmla="*/ 7074417 h 9355125"/>
              <a:gd name="connsiteX5044" fmla="*/ 2014009 w 5124450"/>
              <a:gd name="connsiteY5044" fmla="*/ 7074417 h 9355125"/>
              <a:gd name="connsiteX5045" fmla="*/ 2017185 w 5124450"/>
              <a:gd name="connsiteY5045" fmla="*/ 7074417 h 9355125"/>
              <a:gd name="connsiteX5046" fmla="*/ 2017185 w 5124450"/>
              <a:gd name="connsiteY5046" fmla="*/ 7074417 h 9355125"/>
              <a:gd name="connsiteX5047" fmla="*/ 1804331 w 5124450"/>
              <a:gd name="connsiteY5047" fmla="*/ 7043825 h 9355125"/>
              <a:gd name="connsiteX5048" fmla="*/ 1803332 w 5124450"/>
              <a:gd name="connsiteY5048" fmla="*/ 7044825 h 9355125"/>
              <a:gd name="connsiteX5049" fmla="*/ 1803400 w 5124450"/>
              <a:gd name="connsiteY5049" fmla="*/ 7044784 h 9355125"/>
              <a:gd name="connsiteX5050" fmla="*/ 1804459 w 5124450"/>
              <a:gd name="connsiteY5050" fmla="*/ 7044784 h 9355125"/>
              <a:gd name="connsiteX5051" fmla="*/ 1805897 w 5124450"/>
              <a:gd name="connsiteY5051" fmla="*/ 7043825 h 9355125"/>
              <a:gd name="connsiteX5052" fmla="*/ 1712775 w 5124450"/>
              <a:gd name="connsiteY5052" fmla="*/ 7027460 h 9355125"/>
              <a:gd name="connsiteX5053" fmla="*/ 1711786 w 5124450"/>
              <a:gd name="connsiteY5053" fmla="*/ 7027954 h 9355125"/>
              <a:gd name="connsiteX5054" fmla="*/ 1709671 w 5124450"/>
              <a:gd name="connsiteY5054" fmla="*/ 7030070 h 9355125"/>
              <a:gd name="connsiteX5055" fmla="*/ 1709564 w 5124450"/>
              <a:gd name="connsiteY5055" fmla="*/ 7030177 h 9355125"/>
              <a:gd name="connsiteX5056" fmla="*/ 1710796 w 5124450"/>
              <a:gd name="connsiteY5056" fmla="*/ 7029438 h 9355125"/>
              <a:gd name="connsiteX5057" fmla="*/ 1721834 w 5124450"/>
              <a:gd name="connsiteY5057" fmla="*/ 7023722 h 9355125"/>
              <a:gd name="connsiteX5058" fmla="*/ 1720248 w 5124450"/>
              <a:gd name="connsiteY5058" fmla="*/ 7024251 h 9355125"/>
              <a:gd name="connsiteX5059" fmla="*/ 1717604 w 5124450"/>
              <a:gd name="connsiteY5059" fmla="*/ 7024780 h 9355125"/>
              <a:gd name="connsiteX5060" fmla="*/ 1715644 w 5124450"/>
              <a:gd name="connsiteY5060" fmla="*/ 7025956 h 9355125"/>
              <a:gd name="connsiteX5061" fmla="*/ 1716088 w 5124450"/>
              <a:gd name="connsiteY5061" fmla="*/ 7025734 h 9355125"/>
              <a:gd name="connsiteX5062" fmla="*/ 1718205 w 5124450"/>
              <a:gd name="connsiteY5062" fmla="*/ 7024676 h 9355125"/>
              <a:gd name="connsiteX5063" fmla="*/ 1720321 w 5124450"/>
              <a:gd name="connsiteY5063" fmla="*/ 7024676 h 9355125"/>
              <a:gd name="connsiteX5064" fmla="*/ 1727200 w 5124450"/>
              <a:gd name="connsiteY5064" fmla="*/ 7024676 h 9355125"/>
              <a:gd name="connsiteX5065" fmla="*/ 1734080 w 5124450"/>
              <a:gd name="connsiteY5065" fmla="*/ 7024676 h 9355125"/>
              <a:gd name="connsiteX5066" fmla="*/ 1740430 w 5124450"/>
              <a:gd name="connsiteY5066" fmla="*/ 7024676 h 9355125"/>
              <a:gd name="connsiteX5067" fmla="*/ 1745192 w 5124450"/>
              <a:gd name="connsiteY5067" fmla="*/ 7024676 h 9355125"/>
              <a:gd name="connsiteX5068" fmla="*/ 1751542 w 5124450"/>
              <a:gd name="connsiteY5068" fmla="*/ 7029438 h 9355125"/>
              <a:gd name="connsiteX5069" fmla="*/ 1760009 w 5124450"/>
              <a:gd name="connsiteY5069" fmla="*/ 7036317 h 9355125"/>
              <a:gd name="connsiteX5070" fmla="*/ 1763713 w 5124450"/>
              <a:gd name="connsiteY5070" fmla="*/ 7039492 h 9355125"/>
              <a:gd name="connsiteX5071" fmla="*/ 1767417 w 5124450"/>
              <a:gd name="connsiteY5071" fmla="*/ 7042667 h 9355125"/>
              <a:gd name="connsiteX5072" fmla="*/ 1771121 w 5124450"/>
              <a:gd name="connsiteY5072" fmla="*/ 7044255 h 9355125"/>
              <a:gd name="connsiteX5073" fmla="*/ 1774296 w 5124450"/>
              <a:gd name="connsiteY5073" fmla="*/ 7044784 h 9355125"/>
              <a:gd name="connsiteX5074" fmla="*/ 1777471 w 5124450"/>
              <a:gd name="connsiteY5074" fmla="*/ 7046372 h 9355125"/>
              <a:gd name="connsiteX5075" fmla="*/ 1781705 w 5124450"/>
              <a:gd name="connsiteY5075" fmla="*/ 7047430 h 9355125"/>
              <a:gd name="connsiteX5076" fmla="*/ 1785938 w 5124450"/>
              <a:gd name="connsiteY5076" fmla="*/ 7047959 h 9355125"/>
              <a:gd name="connsiteX5077" fmla="*/ 1790171 w 5124450"/>
              <a:gd name="connsiteY5077" fmla="*/ 7047959 h 9355125"/>
              <a:gd name="connsiteX5078" fmla="*/ 1794405 w 5124450"/>
              <a:gd name="connsiteY5078" fmla="*/ 7047959 h 9355125"/>
              <a:gd name="connsiteX5079" fmla="*/ 1798109 w 5124450"/>
              <a:gd name="connsiteY5079" fmla="*/ 7047430 h 9355125"/>
              <a:gd name="connsiteX5080" fmla="*/ 1800755 w 5124450"/>
              <a:gd name="connsiteY5080" fmla="*/ 7046372 h 9355125"/>
              <a:gd name="connsiteX5081" fmla="*/ 1801865 w 5124450"/>
              <a:gd name="connsiteY5081" fmla="*/ 7045706 h 9355125"/>
              <a:gd name="connsiteX5082" fmla="*/ 1799572 w 5124450"/>
              <a:gd name="connsiteY5082" fmla="*/ 7046470 h 9355125"/>
              <a:gd name="connsiteX5083" fmla="*/ 1795870 w 5124450"/>
              <a:gd name="connsiteY5083" fmla="*/ 7046999 h 9355125"/>
              <a:gd name="connsiteX5084" fmla="*/ 1791639 w 5124450"/>
              <a:gd name="connsiteY5084" fmla="*/ 7047528 h 9355125"/>
              <a:gd name="connsiteX5085" fmla="*/ 1787409 w 5124450"/>
              <a:gd name="connsiteY5085" fmla="*/ 7046999 h 9355125"/>
              <a:gd name="connsiteX5086" fmla="*/ 1783178 w 5124450"/>
              <a:gd name="connsiteY5086" fmla="*/ 7046470 h 9355125"/>
              <a:gd name="connsiteX5087" fmla="*/ 1779476 w 5124450"/>
              <a:gd name="connsiteY5087" fmla="*/ 7045412 h 9355125"/>
              <a:gd name="connsiteX5088" fmla="*/ 1775774 w 5124450"/>
              <a:gd name="connsiteY5088" fmla="*/ 7043825 h 9355125"/>
              <a:gd name="connsiteX5089" fmla="*/ 1772073 w 5124450"/>
              <a:gd name="connsiteY5089" fmla="*/ 7043296 h 9355125"/>
              <a:gd name="connsiteX5090" fmla="*/ 1768900 w 5124450"/>
              <a:gd name="connsiteY5090" fmla="*/ 7041709 h 9355125"/>
              <a:gd name="connsiteX5091" fmla="*/ 1765198 w 5124450"/>
              <a:gd name="connsiteY5091" fmla="*/ 7038535 h 9355125"/>
              <a:gd name="connsiteX5092" fmla="*/ 1760967 w 5124450"/>
              <a:gd name="connsiteY5092" fmla="*/ 7035361 h 9355125"/>
              <a:gd name="connsiteX5093" fmla="*/ 1753564 w 5124450"/>
              <a:gd name="connsiteY5093" fmla="*/ 7028483 h 9355125"/>
              <a:gd name="connsiteX5094" fmla="*/ 1746689 w 5124450"/>
              <a:gd name="connsiteY5094" fmla="*/ 7023722 h 9355125"/>
              <a:gd name="connsiteX5095" fmla="*/ 1742458 w 5124450"/>
              <a:gd name="connsiteY5095" fmla="*/ 7023722 h 9355125"/>
              <a:gd name="connsiteX5096" fmla="*/ 1736112 w 5124450"/>
              <a:gd name="connsiteY5096" fmla="*/ 7023722 h 9355125"/>
              <a:gd name="connsiteX5097" fmla="*/ 1728709 w 5124450"/>
              <a:gd name="connsiteY5097" fmla="*/ 7023722 h 9355125"/>
              <a:gd name="connsiteX5098" fmla="*/ 3552513 w 5124450"/>
              <a:gd name="connsiteY5098" fmla="*/ 7020902 h 9355125"/>
              <a:gd name="connsiteX5099" fmla="*/ 3552554 w 5124450"/>
              <a:gd name="connsiteY5099" fmla="*/ 7020972 h 9355125"/>
              <a:gd name="connsiteX5100" fmla="*/ 3557844 w 5124450"/>
              <a:gd name="connsiteY5100" fmla="*/ 7023617 h 9355125"/>
              <a:gd name="connsiteX5101" fmla="*/ 3564193 w 5124450"/>
              <a:gd name="connsiteY5101" fmla="*/ 7025734 h 9355125"/>
              <a:gd name="connsiteX5102" fmla="*/ 3566359 w 5124450"/>
              <a:gd name="connsiteY5102" fmla="*/ 7026353 h 9355125"/>
              <a:gd name="connsiteX5103" fmla="*/ 3565223 w 5124450"/>
              <a:gd name="connsiteY5103" fmla="*/ 7025785 h 9355125"/>
              <a:gd name="connsiteX5104" fmla="*/ 3562050 w 5124450"/>
              <a:gd name="connsiteY5104" fmla="*/ 7024728 h 9355125"/>
              <a:gd name="connsiteX5105" fmla="*/ 3555173 w 5124450"/>
              <a:gd name="connsiteY5105" fmla="*/ 7022084 h 9355125"/>
              <a:gd name="connsiteX5106" fmla="*/ 1878605 w 5124450"/>
              <a:gd name="connsiteY5106" fmla="*/ 7019695 h 9355125"/>
              <a:gd name="connsiteX5107" fmla="*/ 1875194 w 5124450"/>
              <a:gd name="connsiteY5107" fmla="*/ 7020548 h 9355125"/>
              <a:gd name="connsiteX5108" fmla="*/ 1870963 w 5124450"/>
              <a:gd name="connsiteY5108" fmla="*/ 7021606 h 9355125"/>
              <a:gd name="connsiteX5109" fmla="*/ 1865675 w 5124450"/>
              <a:gd name="connsiteY5109" fmla="*/ 7022664 h 9355125"/>
              <a:gd name="connsiteX5110" fmla="*/ 1860387 w 5124450"/>
              <a:gd name="connsiteY5110" fmla="*/ 7023722 h 9355125"/>
              <a:gd name="connsiteX5111" fmla="*/ 1855098 w 5124450"/>
              <a:gd name="connsiteY5111" fmla="*/ 7024251 h 9355125"/>
              <a:gd name="connsiteX5112" fmla="*/ 1849810 w 5124450"/>
              <a:gd name="connsiteY5112" fmla="*/ 7025309 h 9355125"/>
              <a:gd name="connsiteX5113" fmla="*/ 1845580 w 5124450"/>
              <a:gd name="connsiteY5113" fmla="*/ 7026367 h 9355125"/>
              <a:gd name="connsiteX5114" fmla="*/ 1841878 w 5124450"/>
              <a:gd name="connsiteY5114" fmla="*/ 7027425 h 9355125"/>
              <a:gd name="connsiteX5115" fmla="*/ 1835003 w 5124450"/>
              <a:gd name="connsiteY5115" fmla="*/ 7027425 h 9355125"/>
              <a:gd name="connsiteX5116" fmla="*/ 1827071 w 5124450"/>
              <a:gd name="connsiteY5116" fmla="*/ 7027954 h 9355125"/>
              <a:gd name="connsiteX5117" fmla="*/ 1823898 w 5124450"/>
              <a:gd name="connsiteY5117" fmla="*/ 7028483 h 9355125"/>
              <a:gd name="connsiteX5118" fmla="*/ 1819667 w 5124450"/>
              <a:gd name="connsiteY5118" fmla="*/ 7029541 h 9355125"/>
              <a:gd name="connsiteX5119" fmla="*/ 1815965 w 5124450"/>
              <a:gd name="connsiteY5119" fmla="*/ 7030599 h 9355125"/>
              <a:gd name="connsiteX5120" fmla="*/ 1813321 w 5124450"/>
              <a:gd name="connsiteY5120" fmla="*/ 7031657 h 9355125"/>
              <a:gd name="connsiteX5121" fmla="*/ 1813228 w 5124450"/>
              <a:gd name="connsiteY5121" fmla="*/ 7031983 h 9355125"/>
              <a:gd name="connsiteX5122" fmla="*/ 1814513 w 5124450"/>
              <a:gd name="connsiteY5122" fmla="*/ 7031555 h 9355125"/>
              <a:gd name="connsiteX5123" fmla="*/ 1817688 w 5124450"/>
              <a:gd name="connsiteY5123" fmla="*/ 7030497 h 9355125"/>
              <a:gd name="connsiteX5124" fmla="*/ 1821921 w 5124450"/>
              <a:gd name="connsiteY5124" fmla="*/ 7029967 h 9355125"/>
              <a:gd name="connsiteX5125" fmla="*/ 1826155 w 5124450"/>
              <a:gd name="connsiteY5125" fmla="*/ 7029438 h 9355125"/>
              <a:gd name="connsiteX5126" fmla="*/ 1833563 w 5124450"/>
              <a:gd name="connsiteY5126" fmla="*/ 7028380 h 9355125"/>
              <a:gd name="connsiteX5127" fmla="*/ 1840442 w 5124450"/>
              <a:gd name="connsiteY5127" fmla="*/ 7028380 h 9355125"/>
              <a:gd name="connsiteX5128" fmla="*/ 1843617 w 5124450"/>
              <a:gd name="connsiteY5128" fmla="*/ 7027322 h 9355125"/>
              <a:gd name="connsiteX5129" fmla="*/ 1848380 w 5124450"/>
              <a:gd name="connsiteY5129" fmla="*/ 7026263 h 9355125"/>
              <a:gd name="connsiteX5130" fmla="*/ 1853671 w 5124450"/>
              <a:gd name="connsiteY5130" fmla="*/ 7025205 h 9355125"/>
              <a:gd name="connsiteX5131" fmla="*/ 1858963 w 5124450"/>
              <a:gd name="connsiteY5131" fmla="*/ 7024676 h 9355125"/>
              <a:gd name="connsiteX5132" fmla="*/ 1864255 w 5124450"/>
              <a:gd name="connsiteY5132" fmla="*/ 7024147 h 9355125"/>
              <a:gd name="connsiteX5133" fmla="*/ 1869546 w 5124450"/>
              <a:gd name="connsiteY5133" fmla="*/ 7022559 h 9355125"/>
              <a:gd name="connsiteX5134" fmla="*/ 1874309 w 5124450"/>
              <a:gd name="connsiteY5134" fmla="*/ 7021501 h 9355125"/>
              <a:gd name="connsiteX5135" fmla="*/ 1877484 w 5124450"/>
              <a:gd name="connsiteY5135" fmla="*/ 7020442 h 9355125"/>
              <a:gd name="connsiteX5136" fmla="*/ 1882320 w 5124450"/>
              <a:gd name="connsiteY5136" fmla="*/ 7016665 h 9355125"/>
              <a:gd name="connsiteX5137" fmla="*/ 1882068 w 5124450"/>
              <a:gd name="connsiteY5137" fmla="*/ 7016845 h 9355125"/>
              <a:gd name="connsiteX5138" fmla="*/ 1880446 w 5124450"/>
              <a:gd name="connsiteY5138" fmla="*/ 7018468 h 9355125"/>
              <a:gd name="connsiteX5139" fmla="*/ 1880659 w 5124450"/>
              <a:gd name="connsiteY5139" fmla="*/ 7018326 h 9355125"/>
              <a:gd name="connsiteX5140" fmla="*/ 1896008 w 5124450"/>
              <a:gd name="connsiteY5140" fmla="*/ 7003240 h 9355125"/>
              <a:gd name="connsiteX5141" fmla="*/ 1893174 w 5124450"/>
              <a:gd name="connsiteY5141" fmla="*/ 7006264 h 9355125"/>
              <a:gd name="connsiteX5142" fmla="*/ 1891619 w 5124450"/>
              <a:gd name="connsiteY5142" fmla="*/ 7008338 h 9355125"/>
              <a:gd name="connsiteX5143" fmla="*/ 1892300 w 5124450"/>
              <a:gd name="connsiteY5143" fmla="*/ 7007742 h 9355125"/>
              <a:gd name="connsiteX5144" fmla="*/ 2095714 w 5124450"/>
              <a:gd name="connsiteY5144" fmla="*/ 6969233 h 9355125"/>
              <a:gd name="connsiteX5145" fmla="*/ 2095186 w 5124450"/>
              <a:gd name="connsiteY5145" fmla="*/ 6969762 h 9355125"/>
              <a:gd name="connsiteX5146" fmla="*/ 2094367 w 5124450"/>
              <a:gd name="connsiteY5146" fmla="*/ 6970171 h 9355125"/>
              <a:gd name="connsiteX5147" fmla="*/ 2094479 w 5124450"/>
              <a:gd name="connsiteY5147" fmla="*/ 6970171 h 9355125"/>
              <a:gd name="connsiteX5148" fmla="*/ 2096067 w 5124450"/>
              <a:gd name="connsiteY5148" fmla="*/ 6970700 h 9355125"/>
              <a:gd name="connsiteX5149" fmla="*/ 2099244 w 5124450"/>
              <a:gd name="connsiteY5149" fmla="*/ 6971759 h 9355125"/>
              <a:gd name="connsiteX5150" fmla="*/ 2102420 w 5124450"/>
              <a:gd name="connsiteY5150" fmla="*/ 6974404 h 9355125"/>
              <a:gd name="connsiteX5151" fmla="*/ 2109303 w 5124450"/>
              <a:gd name="connsiteY5151" fmla="*/ 6979167 h 9355125"/>
              <a:gd name="connsiteX5152" fmla="*/ 2116185 w 5124450"/>
              <a:gd name="connsiteY5152" fmla="*/ 6983400 h 9355125"/>
              <a:gd name="connsiteX5153" fmla="*/ 2124126 w 5124450"/>
              <a:gd name="connsiteY5153" fmla="*/ 6986575 h 9355125"/>
              <a:gd name="connsiteX5154" fmla="*/ 2134185 w 5124450"/>
              <a:gd name="connsiteY5154" fmla="*/ 6990279 h 9355125"/>
              <a:gd name="connsiteX5155" fmla="*/ 2139479 w 5124450"/>
              <a:gd name="connsiteY5155" fmla="*/ 6990809 h 9355125"/>
              <a:gd name="connsiteX5156" fmla="*/ 2143714 w 5124450"/>
              <a:gd name="connsiteY5156" fmla="*/ 6990809 h 9355125"/>
              <a:gd name="connsiteX5157" fmla="*/ 2145303 w 5124450"/>
              <a:gd name="connsiteY5157" fmla="*/ 6990809 h 9355125"/>
              <a:gd name="connsiteX5158" fmla="*/ 2146776 w 5124450"/>
              <a:gd name="connsiteY5158" fmla="*/ 6989336 h 9355125"/>
              <a:gd name="connsiteX5159" fmla="*/ 2145953 w 5124450"/>
              <a:gd name="connsiteY5159" fmla="*/ 6989336 h 9355125"/>
              <a:gd name="connsiteX5160" fmla="*/ 2141722 w 5124450"/>
              <a:gd name="connsiteY5160" fmla="*/ 6989336 h 9355125"/>
              <a:gd name="connsiteX5161" fmla="*/ 2137492 w 5124450"/>
              <a:gd name="connsiteY5161" fmla="*/ 6988806 h 9355125"/>
              <a:gd name="connsiteX5162" fmla="*/ 2126915 w 5124450"/>
              <a:gd name="connsiteY5162" fmla="*/ 6986161 h 9355125"/>
              <a:gd name="connsiteX5163" fmla="*/ 2118983 w 5124450"/>
              <a:gd name="connsiteY5163" fmla="*/ 6982458 h 9355125"/>
              <a:gd name="connsiteX5164" fmla="*/ 2112108 w 5124450"/>
              <a:gd name="connsiteY5164" fmla="*/ 6977697 h 9355125"/>
              <a:gd name="connsiteX5165" fmla="*/ 2105233 w 5124450"/>
              <a:gd name="connsiteY5165" fmla="*/ 6972936 h 9355125"/>
              <a:gd name="connsiteX5166" fmla="*/ 2101532 w 5124450"/>
              <a:gd name="connsiteY5166" fmla="*/ 6970820 h 9355125"/>
              <a:gd name="connsiteX5167" fmla="*/ 2098887 w 5124450"/>
              <a:gd name="connsiteY5167" fmla="*/ 6969762 h 9355125"/>
              <a:gd name="connsiteX5168" fmla="*/ 2097301 w 5124450"/>
              <a:gd name="connsiteY5168" fmla="*/ 6969233 h 9355125"/>
              <a:gd name="connsiteX5169" fmla="*/ 3103325 w 5124450"/>
              <a:gd name="connsiteY5169" fmla="*/ 6959927 h 9355125"/>
              <a:gd name="connsiteX5170" fmla="*/ 3105124 w 5124450"/>
              <a:gd name="connsiteY5170" fmla="*/ 6960646 h 9355125"/>
              <a:gd name="connsiteX5171" fmla="*/ 3107771 w 5124450"/>
              <a:gd name="connsiteY5171" fmla="*/ 6961704 h 9355125"/>
              <a:gd name="connsiteX5172" fmla="*/ 3110947 w 5124450"/>
              <a:gd name="connsiteY5172" fmla="*/ 6962763 h 9355125"/>
              <a:gd name="connsiteX5173" fmla="*/ 3113594 w 5124450"/>
              <a:gd name="connsiteY5173" fmla="*/ 6963821 h 9355125"/>
              <a:gd name="connsiteX5174" fmla="*/ 3116771 w 5124450"/>
              <a:gd name="connsiteY5174" fmla="*/ 6964350 h 9355125"/>
              <a:gd name="connsiteX5175" fmla="*/ 3118888 w 5124450"/>
              <a:gd name="connsiteY5175" fmla="*/ 6965409 h 9355125"/>
              <a:gd name="connsiteX5176" fmla="*/ 3121535 w 5124450"/>
              <a:gd name="connsiteY5176" fmla="*/ 6966467 h 9355125"/>
              <a:gd name="connsiteX5177" fmla="*/ 3127888 w 5124450"/>
              <a:gd name="connsiteY5177" fmla="*/ 6970700 h 9355125"/>
              <a:gd name="connsiteX5178" fmla="*/ 3134771 w 5124450"/>
              <a:gd name="connsiteY5178" fmla="*/ 6974934 h 9355125"/>
              <a:gd name="connsiteX5179" fmla="*/ 3141124 w 5124450"/>
              <a:gd name="connsiteY5179" fmla="*/ 6979696 h 9355125"/>
              <a:gd name="connsiteX5180" fmla="*/ 3145888 w 5124450"/>
              <a:gd name="connsiteY5180" fmla="*/ 6983400 h 9355125"/>
              <a:gd name="connsiteX5181" fmla="*/ 3148006 w 5124450"/>
              <a:gd name="connsiteY5181" fmla="*/ 6983400 h 9355125"/>
              <a:gd name="connsiteX5182" fmla="*/ 3149065 w 5124450"/>
              <a:gd name="connsiteY5182" fmla="*/ 6983929 h 9355125"/>
              <a:gd name="connsiteX5183" fmla="*/ 3150052 w 5124450"/>
              <a:gd name="connsiteY5183" fmla="*/ 6984587 h 9355125"/>
              <a:gd name="connsiteX5184" fmla="*/ 3148946 w 5124450"/>
              <a:gd name="connsiteY5184" fmla="*/ 6983481 h 9355125"/>
              <a:gd name="connsiteX5185" fmla="*/ 3147359 w 5124450"/>
              <a:gd name="connsiteY5185" fmla="*/ 6982952 h 9355125"/>
              <a:gd name="connsiteX5186" fmla="*/ 3145772 w 5124450"/>
              <a:gd name="connsiteY5186" fmla="*/ 6982952 h 9355125"/>
              <a:gd name="connsiteX5187" fmla="*/ 3141012 w 5124450"/>
              <a:gd name="connsiteY5187" fmla="*/ 6979250 h 9355125"/>
              <a:gd name="connsiteX5188" fmla="*/ 3134664 w 5124450"/>
              <a:gd name="connsiteY5188" fmla="*/ 6974491 h 9355125"/>
              <a:gd name="connsiteX5189" fmla="*/ 3127788 w 5124450"/>
              <a:gd name="connsiteY5189" fmla="*/ 6970261 h 9355125"/>
              <a:gd name="connsiteX5190" fmla="*/ 3120912 w 5124450"/>
              <a:gd name="connsiteY5190" fmla="*/ 6966030 h 9355125"/>
              <a:gd name="connsiteX5191" fmla="*/ 3118796 w 5124450"/>
              <a:gd name="connsiteY5191" fmla="*/ 6964973 h 9355125"/>
              <a:gd name="connsiteX5192" fmla="*/ 3116680 w 5124450"/>
              <a:gd name="connsiteY5192" fmla="*/ 6963915 h 9355125"/>
              <a:gd name="connsiteX5193" fmla="*/ 3114035 w 5124450"/>
              <a:gd name="connsiteY5193" fmla="*/ 6963386 h 9355125"/>
              <a:gd name="connsiteX5194" fmla="*/ 3110862 w 5124450"/>
              <a:gd name="connsiteY5194" fmla="*/ 6962328 h 9355125"/>
              <a:gd name="connsiteX5195" fmla="*/ 3107688 w 5124450"/>
              <a:gd name="connsiteY5195" fmla="*/ 6961271 h 9355125"/>
              <a:gd name="connsiteX5196" fmla="*/ 3105043 w 5124450"/>
              <a:gd name="connsiteY5196" fmla="*/ 6960213 h 9355125"/>
              <a:gd name="connsiteX5197" fmla="*/ 1944999 w 5124450"/>
              <a:gd name="connsiteY5197" fmla="*/ 6958652 h 9355125"/>
              <a:gd name="connsiteX5198" fmla="*/ 1940239 w 5124450"/>
              <a:gd name="connsiteY5198" fmla="*/ 6959181 h 9355125"/>
              <a:gd name="connsiteX5199" fmla="*/ 1936009 w 5124450"/>
              <a:gd name="connsiteY5199" fmla="*/ 6960239 h 9355125"/>
              <a:gd name="connsiteX5200" fmla="*/ 1932836 w 5124450"/>
              <a:gd name="connsiteY5200" fmla="*/ 6961297 h 9355125"/>
              <a:gd name="connsiteX5201" fmla="*/ 1930246 w 5124450"/>
              <a:gd name="connsiteY5201" fmla="*/ 6963457 h 9355125"/>
              <a:gd name="connsiteX5202" fmla="*/ 1931459 w 5124450"/>
              <a:gd name="connsiteY5202" fmla="*/ 6962763 h 9355125"/>
              <a:gd name="connsiteX5203" fmla="*/ 1935163 w 5124450"/>
              <a:gd name="connsiteY5203" fmla="*/ 6961176 h 9355125"/>
              <a:gd name="connsiteX5204" fmla="*/ 1938338 w 5124450"/>
              <a:gd name="connsiteY5204" fmla="*/ 6960117 h 9355125"/>
              <a:gd name="connsiteX5205" fmla="*/ 1943100 w 5124450"/>
              <a:gd name="connsiteY5205" fmla="*/ 6959588 h 9355125"/>
              <a:gd name="connsiteX5206" fmla="*/ 1947863 w 5124450"/>
              <a:gd name="connsiteY5206" fmla="*/ 6959588 h 9355125"/>
              <a:gd name="connsiteX5207" fmla="*/ 1952626 w 5124450"/>
              <a:gd name="connsiteY5207" fmla="*/ 6959588 h 9355125"/>
              <a:gd name="connsiteX5208" fmla="*/ 1956859 w 5124450"/>
              <a:gd name="connsiteY5208" fmla="*/ 6960117 h 9355125"/>
              <a:gd name="connsiteX5209" fmla="*/ 1960563 w 5124450"/>
              <a:gd name="connsiteY5209" fmla="*/ 6961176 h 9355125"/>
              <a:gd name="connsiteX5210" fmla="*/ 1964267 w 5124450"/>
              <a:gd name="connsiteY5210" fmla="*/ 6962763 h 9355125"/>
              <a:gd name="connsiteX5211" fmla="*/ 1967971 w 5124450"/>
              <a:gd name="connsiteY5211" fmla="*/ 6966467 h 9355125"/>
              <a:gd name="connsiteX5212" fmla="*/ 1971676 w 5124450"/>
              <a:gd name="connsiteY5212" fmla="*/ 6971230 h 9355125"/>
              <a:gd name="connsiteX5213" fmla="*/ 1973792 w 5124450"/>
              <a:gd name="connsiteY5213" fmla="*/ 6974405 h 9355125"/>
              <a:gd name="connsiteX5214" fmla="*/ 1975380 w 5124450"/>
              <a:gd name="connsiteY5214" fmla="*/ 6977051 h 9355125"/>
              <a:gd name="connsiteX5215" fmla="*/ 1976438 w 5124450"/>
              <a:gd name="connsiteY5215" fmla="*/ 6980226 h 9355125"/>
              <a:gd name="connsiteX5216" fmla="*/ 1976438 w 5124450"/>
              <a:gd name="connsiteY5216" fmla="*/ 6983401 h 9355125"/>
              <a:gd name="connsiteX5217" fmla="*/ 1977496 w 5124450"/>
              <a:gd name="connsiteY5217" fmla="*/ 6987105 h 9355125"/>
              <a:gd name="connsiteX5218" fmla="*/ 1977496 w 5124450"/>
              <a:gd name="connsiteY5218" fmla="*/ 6991338 h 9355125"/>
              <a:gd name="connsiteX5219" fmla="*/ 1977496 w 5124450"/>
              <a:gd name="connsiteY5219" fmla="*/ 6996630 h 9355125"/>
              <a:gd name="connsiteX5220" fmla="*/ 1976438 w 5124450"/>
              <a:gd name="connsiteY5220" fmla="*/ 7001922 h 9355125"/>
              <a:gd name="connsiteX5221" fmla="*/ 1975909 w 5124450"/>
              <a:gd name="connsiteY5221" fmla="*/ 7007213 h 9355125"/>
              <a:gd name="connsiteX5222" fmla="*/ 1975380 w 5124450"/>
              <a:gd name="connsiteY5222" fmla="*/ 7012505 h 9355125"/>
              <a:gd name="connsiteX5223" fmla="*/ 1975909 w 5124450"/>
              <a:gd name="connsiteY5223" fmla="*/ 7016738 h 9355125"/>
              <a:gd name="connsiteX5224" fmla="*/ 1976438 w 5124450"/>
              <a:gd name="connsiteY5224" fmla="*/ 7020442 h 9355125"/>
              <a:gd name="connsiteX5225" fmla="*/ 1976967 w 5124450"/>
              <a:gd name="connsiteY5225" fmla="*/ 7024147 h 9355125"/>
              <a:gd name="connsiteX5226" fmla="*/ 1979084 w 5124450"/>
              <a:gd name="connsiteY5226" fmla="*/ 7027851 h 9355125"/>
              <a:gd name="connsiteX5227" fmla="*/ 1980671 w 5124450"/>
              <a:gd name="connsiteY5227" fmla="*/ 7032084 h 9355125"/>
              <a:gd name="connsiteX5228" fmla="*/ 1983846 w 5124450"/>
              <a:gd name="connsiteY5228" fmla="*/ 7036317 h 9355125"/>
              <a:gd name="connsiteX5229" fmla="*/ 1988609 w 5124450"/>
              <a:gd name="connsiteY5229" fmla="*/ 7043726 h 9355125"/>
              <a:gd name="connsiteX5230" fmla="*/ 1993371 w 5124450"/>
              <a:gd name="connsiteY5230" fmla="*/ 7049017 h 9355125"/>
              <a:gd name="connsiteX5231" fmla="*/ 1995488 w 5124450"/>
              <a:gd name="connsiteY5231" fmla="*/ 7052192 h 9355125"/>
              <a:gd name="connsiteX5232" fmla="*/ 1997605 w 5124450"/>
              <a:gd name="connsiteY5232" fmla="*/ 7055367 h 9355125"/>
              <a:gd name="connsiteX5233" fmla="*/ 2000780 w 5124450"/>
              <a:gd name="connsiteY5233" fmla="*/ 7058542 h 9355125"/>
              <a:gd name="connsiteX5234" fmla="*/ 2003426 w 5124450"/>
              <a:gd name="connsiteY5234" fmla="*/ 7061188 h 9355125"/>
              <a:gd name="connsiteX5235" fmla="*/ 2006600 w 5124450"/>
              <a:gd name="connsiteY5235" fmla="*/ 7064892 h 9355125"/>
              <a:gd name="connsiteX5236" fmla="*/ 2009246 w 5124450"/>
              <a:gd name="connsiteY5236" fmla="*/ 7067538 h 9355125"/>
              <a:gd name="connsiteX5237" fmla="*/ 2012421 w 5124450"/>
              <a:gd name="connsiteY5237" fmla="*/ 7070713 h 9355125"/>
              <a:gd name="connsiteX5238" fmla="*/ 2013680 w 5124450"/>
              <a:gd name="connsiteY5238" fmla="*/ 7073650 h 9355125"/>
              <a:gd name="connsiteX5239" fmla="*/ 2015003 w 5124450"/>
              <a:gd name="connsiteY5239" fmla="*/ 7072262 h 9355125"/>
              <a:gd name="connsiteX5240" fmla="*/ 2013746 w 5124450"/>
              <a:gd name="connsiteY5240" fmla="*/ 7069747 h 9355125"/>
              <a:gd name="connsiteX5241" fmla="*/ 2011102 w 5124450"/>
              <a:gd name="connsiteY5241" fmla="*/ 7066573 h 9355125"/>
              <a:gd name="connsiteX5242" fmla="*/ 2007929 w 5124450"/>
              <a:gd name="connsiteY5242" fmla="*/ 7063928 h 9355125"/>
              <a:gd name="connsiteX5243" fmla="*/ 2005285 w 5124450"/>
              <a:gd name="connsiteY5243" fmla="*/ 7060225 h 9355125"/>
              <a:gd name="connsiteX5244" fmla="*/ 2002112 w 5124450"/>
              <a:gd name="connsiteY5244" fmla="*/ 7057580 h 9355125"/>
              <a:gd name="connsiteX5245" fmla="*/ 1998939 w 5124450"/>
              <a:gd name="connsiteY5245" fmla="*/ 7054406 h 9355125"/>
              <a:gd name="connsiteX5246" fmla="*/ 1996824 w 5124450"/>
              <a:gd name="connsiteY5246" fmla="*/ 7051760 h 9355125"/>
              <a:gd name="connsiteX5247" fmla="*/ 1995237 w 5124450"/>
              <a:gd name="connsiteY5247" fmla="*/ 7048586 h 9355125"/>
              <a:gd name="connsiteX5248" fmla="*/ 1990478 w 5124450"/>
              <a:gd name="connsiteY5248" fmla="*/ 7043296 h 9355125"/>
              <a:gd name="connsiteX5249" fmla="*/ 1985190 w 5124450"/>
              <a:gd name="connsiteY5249" fmla="*/ 7035361 h 9355125"/>
              <a:gd name="connsiteX5250" fmla="*/ 1982017 w 5124450"/>
              <a:gd name="connsiteY5250" fmla="*/ 7031128 h 9355125"/>
              <a:gd name="connsiteX5251" fmla="*/ 1980430 w 5124450"/>
              <a:gd name="connsiteY5251" fmla="*/ 7026896 h 9355125"/>
              <a:gd name="connsiteX5252" fmla="*/ 1978844 w 5124450"/>
              <a:gd name="connsiteY5252" fmla="*/ 7022664 h 9355125"/>
              <a:gd name="connsiteX5253" fmla="*/ 1978315 w 5124450"/>
              <a:gd name="connsiteY5253" fmla="*/ 7019490 h 9355125"/>
              <a:gd name="connsiteX5254" fmla="*/ 1977786 w 5124450"/>
              <a:gd name="connsiteY5254" fmla="*/ 7015787 h 9355125"/>
              <a:gd name="connsiteX5255" fmla="*/ 1976728 w 5124450"/>
              <a:gd name="connsiteY5255" fmla="*/ 7011026 h 9355125"/>
              <a:gd name="connsiteX5256" fmla="*/ 1977786 w 5124450"/>
              <a:gd name="connsiteY5256" fmla="*/ 7005735 h 9355125"/>
              <a:gd name="connsiteX5257" fmla="*/ 1978315 w 5124450"/>
              <a:gd name="connsiteY5257" fmla="*/ 7000445 h 9355125"/>
              <a:gd name="connsiteX5258" fmla="*/ 1978844 w 5124450"/>
              <a:gd name="connsiteY5258" fmla="*/ 6995155 h 9355125"/>
              <a:gd name="connsiteX5259" fmla="*/ 1979373 w 5124450"/>
              <a:gd name="connsiteY5259" fmla="*/ 6990394 h 9355125"/>
              <a:gd name="connsiteX5260" fmla="*/ 1979373 w 5124450"/>
              <a:gd name="connsiteY5260" fmla="*/ 6986161 h 9355125"/>
              <a:gd name="connsiteX5261" fmla="*/ 1978315 w 5124450"/>
              <a:gd name="connsiteY5261" fmla="*/ 6982458 h 9355125"/>
              <a:gd name="connsiteX5262" fmla="*/ 1978315 w 5124450"/>
              <a:gd name="connsiteY5262" fmla="*/ 6979284 h 9355125"/>
              <a:gd name="connsiteX5263" fmla="*/ 1976728 w 5124450"/>
              <a:gd name="connsiteY5263" fmla="*/ 6976110 h 9355125"/>
              <a:gd name="connsiteX5264" fmla="*/ 1975142 w 5124450"/>
              <a:gd name="connsiteY5264" fmla="*/ 6972936 h 9355125"/>
              <a:gd name="connsiteX5265" fmla="*/ 1973556 w 5124450"/>
              <a:gd name="connsiteY5265" fmla="*/ 6970291 h 9355125"/>
              <a:gd name="connsiteX5266" fmla="*/ 1969325 w 5124450"/>
              <a:gd name="connsiteY5266" fmla="*/ 6965529 h 9355125"/>
              <a:gd name="connsiteX5267" fmla="*/ 1965623 w 5124450"/>
              <a:gd name="connsiteY5267" fmla="*/ 6961297 h 9355125"/>
              <a:gd name="connsiteX5268" fmla="*/ 1962450 w 5124450"/>
              <a:gd name="connsiteY5268" fmla="*/ 6960239 h 9355125"/>
              <a:gd name="connsiteX5269" fmla="*/ 1958220 w 5124450"/>
              <a:gd name="connsiteY5269" fmla="*/ 6959181 h 9355125"/>
              <a:gd name="connsiteX5270" fmla="*/ 1953989 w 5124450"/>
              <a:gd name="connsiteY5270" fmla="*/ 6958652 h 9355125"/>
              <a:gd name="connsiteX5271" fmla="*/ 1949230 w 5124450"/>
              <a:gd name="connsiteY5271" fmla="*/ 6958652 h 9355125"/>
              <a:gd name="connsiteX5272" fmla="*/ 3097771 w 5124450"/>
              <a:gd name="connsiteY5272" fmla="*/ 6958098 h 9355125"/>
              <a:gd name="connsiteX5273" fmla="*/ 3100359 w 5124450"/>
              <a:gd name="connsiteY5273" fmla="*/ 6958529 h 9355125"/>
              <a:gd name="connsiteX5274" fmla="*/ 3101070 w 5124450"/>
              <a:gd name="connsiteY5274" fmla="*/ 6958884 h 9355125"/>
              <a:gd name="connsiteX5275" fmla="*/ 3100283 w 5124450"/>
              <a:gd name="connsiteY5275" fmla="*/ 6958098 h 9355125"/>
              <a:gd name="connsiteX5276" fmla="*/ 3489107 w 5124450"/>
              <a:gd name="connsiteY5276" fmla="*/ 6957023 h 9355125"/>
              <a:gd name="connsiteX5277" fmla="*/ 3490131 w 5124450"/>
              <a:gd name="connsiteY5277" fmla="*/ 6957472 h 9355125"/>
              <a:gd name="connsiteX5278" fmla="*/ 3496683 w 5124450"/>
              <a:gd name="connsiteY5278" fmla="*/ 6959656 h 9355125"/>
              <a:gd name="connsiteX5279" fmla="*/ 3495932 w 5124450"/>
              <a:gd name="connsiteY5279" fmla="*/ 6959156 h 9355125"/>
              <a:gd name="connsiteX5280" fmla="*/ 3091733 w 5124450"/>
              <a:gd name="connsiteY5280" fmla="*/ 6955870 h 9355125"/>
              <a:gd name="connsiteX5281" fmla="*/ 3094536 w 5124450"/>
              <a:gd name="connsiteY5281" fmla="*/ 6957471 h 9355125"/>
              <a:gd name="connsiteX5282" fmla="*/ 3097182 w 5124450"/>
              <a:gd name="connsiteY5282" fmla="*/ 6958000 h 9355125"/>
              <a:gd name="connsiteX5283" fmla="*/ 3097505 w 5124450"/>
              <a:gd name="connsiteY5283" fmla="*/ 6958054 h 9355125"/>
              <a:gd name="connsiteX5284" fmla="*/ 3094465 w 5124450"/>
              <a:gd name="connsiteY5284" fmla="*/ 6957040 h 9355125"/>
              <a:gd name="connsiteX5285" fmla="*/ 3202369 w 5124450"/>
              <a:gd name="connsiteY5285" fmla="*/ 6952281 h 9355125"/>
              <a:gd name="connsiteX5286" fmla="*/ 3198666 w 5124450"/>
              <a:gd name="connsiteY5286" fmla="*/ 6952810 h 9355125"/>
              <a:gd name="connsiteX5287" fmla="*/ 3194964 w 5124450"/>
              <a:gd name="connsiteY5287" fmla="*/ 6953868 h 9355125"/>
              <a:gd name="connsiteX5288" fmla="*/ 3191790 w 5124450"/>
              <a:gd name="connsiteY5288" fmla="*/ 6954925 h 9355125"/>
              <a:gd name="connsiteX5289" fmla="*/ 3187558 w 5124450"/>
              <a:gd name="connsiteY5289" fmla="*/ 6957040 h 9355125"/>
              <a:gd name="connsiteX5290" fmla="*/ 3185972 w 5124450"/>
              <a:gd name="connsiteY5290" fmla="*/ 6958098 h 9355125"/>
              <a:gd name="connsiteX5291" fmla="*/ 3184385 w 5124450"/>
              <a:gd name="connsiteY5291" fmla="*/ 6959156 h 9355125"/>
              <a:gd name="connsiteX5292" fmla="*/ 3183327 w 5124450"/>
              <a:gd name="connsiteY5292" fmla="*/ 6960742 h 9355125"/>
              <a:gd name="connsiteX5293" fmla="*/ 3182798 w 5124450"/>
              <a:gd name="connsiteY5293" fmla="*/ 6962328 h 9355125"/>
              <a:gd name="connsiteX5294" fmla="*/ 3181740 w 5124450"/>
              <a:gd name="connsiteY5294" fmla="*/ 6963915 h 9355125"/>
              <a:gd name="connsiteX5295" fmla="*/ 3180682 w 5124450"/>
              <a:gd name="connsiteY5295" fmla="*/ 6966559 h 9355125"/>
              <a:gd name="connsiteX5296" fmla="*/ 3179624 w 5124450"/>
              <a:gd name="connsiteY5296" fmla="*/ 6969732 h 9355125"/>
              <a:gd name="connsiteX5297" fmla="*/ 3179095 w 5124450"/>
              <a:gd name="connsiteY5297" fmla="*/ 6972376 h 9355125"/>
              <a:gd name="connsiteX5298" fmla="*/ 3178566 w 5124450"/>
              <a:gd name="connsiteY5298" fmla="*/ 6978721 h 9355125"/>
              <a:gd name="connsiteX5299" fmla="*/ 3178566 w 5124450"/>
              <a:gd name="connsiteY5299" fmla="*/ 6982952 h 9355125"/>
              <a:gd name="connsiteX5300" fmla="*/ 3176980 w 5124450"/>
              <a:gd name="connsiteY5300" fmla="*/ 6984538 h 9355125"/>
              <a:gd name="connsiteX5301" fmla="*/ 3174864 w 5124450"/>
              <a:gd name="connsiteY5301" fmla="*/ 6985596 h 9355125"/>
              <a:gd name="connsiteX5302" fmla="*/ 3171690 w 5124450"/>
              <a:gd name="connsiteY5302" fmla="*/ 6986125 h 9355125"/>
              <a:gd name="connsiteX5303" fmla="*/ 3168517 w 5124450"/>
              <a:gd name="connsiteY5303" fmla="*/ 6987182 h 9355125"/>
              <a:gd name="connsiteX5304" fmla="*/ 3165343 w 5124450"/>
              <a:gd name="connsiteY5304" fmla="*/ 6987711 h 9355125"/>
              <a:gd name="connsiteX5305" fmla="*/ 3162169 w 5124450"/>
              <a:gd name="connsiteY5305" fmla="*/ 6988240 h 9355125"/>
              <a:gd name="connsiteX5306" fmla="*/ 3160053 w 5124450"/>
              <a:gd name="connsiteY5306" fmla="*/ 6989826 h 9355125"/>
              <a:gd name="connsiteX5307" fmla="*/ 3158467 w 5124450"/>
              <a:gd name="connsiteY5307" fmla="*/ 6990884 h 9355125"/>
              <a:gd name="connsiteX5308" fmla="*/ 3158467 w 5124450"/>
              <a:gd name="connsiteY5308" fmla="*/ 6991413 h 9355125"/>
              <a:gd name="connsiteX5309" fmla="*/ 3158467 w 5124450"/>
              <a:gd name="connsiteY5309" fmla="*/ 6995643 h 9355125"/>
              <a:gd name="connsiteX5310" fmla="*/ 3155293 w 5124450"/>
              <a:gd name="connsiteY5310" fmla="*/ 6989826 h 9355125"/>
              <a:gd name="connsiteX5311" fmla="*/ 3153445 w 5124450"/>
              <a:gd name="connsiteY5311" fmla="*/ 6987979 h 9355125"/>
              <a:gd name="connsiteX5312" fmla="*/ 3155418 w 5124450"/>
              <a:gd name="connsiteY5312" fmla="*/ 6990279 h 9355125"/>
              <a:gd name="connsiteX5313" fmla="*/ 3158065 w 5124450"/>
              <a:gd name="connsiteY5313" fmla="*/ 6996100 h 9355125"/>
              <a:gd name="connsiteX5314" fmla="*/ 3157006 w 5124450"/>
              <a:gd name="connsiteY5314" fmla="*/ 6997159 h 9355125"/>
              <a:gd name="connsiteX5315" fmla="*/ 3155947 w 5124450"/>
              <a:gd name="connsiteY5315" fmla="*/ 6999275 h 9355125"/>
              <a:gd name="connsiteX5316" fmla="*/ 3154888 w 5124450"/>
              <a:gd name="connsiteY5316" fmla="*/ 7001921 h 9355125"/>
              <a:gd name="connsiteX5317" fmla="*/ 3154359 w 5124450"/>
              <a:gd name="connsiteY5317" fmla="*/ 7004038 h 9355125"/>
              <a:gd name="connsiteX5318" fmla="*/ 3152241 w 5124450"/>
              <a:gd name="connsiteY5318" fmla="*/ 7009859 h 9355125"/>
              <a:gd name="connsiteX5319" fmla="*/ 3150124 w 5124450"/>
              <a:gd name="connsiteY5319" fmla="*/ 7016209 h 9355125"/>
              <a:gd name="connsiteX5320" fmla="*/ 3150124 w 5124450"/>
              <a:gd name="connsiteY5320" fmla="*/ 7020971 h 9355125"/>
              <a:gd name="connsiteX5321" fmla="*/ 3150124 w 5124450"/>
              <a:gd name="connsiteY5321" fmla="*/ 7028379 h 9355125"/>
              <a:gd name="connsiteX5322" fmla="*/ 3150124 w 5124450"/>
              <a:gd name="connsiteY5322" fmla="*/ 7035788 h 9355125"/>
              <a:gd name="connsiteX5323" fmla="*/ 3150124 w 5124450"/>
              <a:gd name="connsiteY5323" fmla="*/ 7041079 h 9355125"/>
              <a:gd name="connsiteX5324" fmla="*/ 3153829 w 5124450"/>
              <a:gd name="connsiteY5324" fmla="*/ 7043725 h 9355125"/>
              <a:gd name="connsiteX5325" fmla="*/ 3157535 w 5124450"/>
              <a:gd name="connsiteY5325" fmla="*/ 7047429 h 9355125"/>
              <a:gd name="connsiteX5326" fmla="*/ 3159653 w 5124450"/>
              <a:gd name="connsiteY5326" fmla="*/ 7048488 h 9355125"/>
              <a:gd name="connsiteX5327" fmla="*/ 3161241 w 5124450"/>
              <a:gd name="connsiteY5327" fmla="*/ 7050075 h 9355125"/>
              <a:gd name="connsiteX5328" fmla="*/ 3162300 w 5124450"/>
              <a:gd name="connsiteY5328" fmla="*/ 7051663 h 9355125"/>
              <a:gd name="connsiteX5329" fmla="*/ 3162300 w 5124450"/>
              <a:gd name="connsiteY5329" fmla="*/ 7053250 h 9355125"/>
              <a:gd name="connsiteX5330" fmla="*/ 3161771 w 5124450"/>
              <a:gd name="connsiteY5330" fmla="*/ 7054838 h 9355125"/>
              <a:gd name="connsiteX5331" fmla="*/ 3160712 w 5124450"/>
              <a:gd name="connsiteY5331" fmla="*/ 7055896 h 9355125"/>
              <a:gd name="connsiteX5332" fmla="*/ 3158065 w 5124450"/>
              <a:gd name="connsiteY5332" fmla="*/ 7058013 h 9355125"/>
              <a:gd name="connsiteX5333" fmla="*/ 3155947 w 5124450"/>
              <a:gd name="connsiteY5333" fmla="*/ 7059071 h 9355125"/>
              <a:gd name="connsiteX5334" fmla="*/ 3150124 w 5124450"/>
              <a:gd name="connsiteY5334" fmla="*/ 7060659 h 9355125"/>
              <a:gd name="connsiteX5335" fmla="*/ 3145888 w 5124450"/>
              <a:gd name="connsiteY5335" fmla="*/ 7061188 h 9355125"/>
              <a:gd name="connsiteX5336" fmla="*/ 3141653 w 5124450"/>
              <a:gd name="connsiteY5336" fmla="*/ 7064363 h 9355125"/>
              <a:gd name="connsiteX5337" fmla="*/ 3135830 w 5124450"/>
              <a:gd name="connsiteY5337" fmla="*/ 7067538 h 9355125"/>
              <a:gd name="connsiteX5338" fmla="*/ 3133712 w 5124450"/>
              <a:gd name="connsiteY5338" fmla="*/ 7069125 h 9355125"/>
              <a:gd name="connsiteX5339" fmla="*/ 3131594 w 5124450"/>
              <a:gd name="connsiteY5339" fmla="*/ 7070713 h 9355125"/>
              <a:gd name="connsiteX5340" fmla="*/ 3130006 w 5124450"/>
              <a:gd name="connsiteY5340" fmla="*/ 7072300 h 9355125"/>
              <a:gd name="connsiteX5341" fmla="*/ 3129476 w 5124450"/>
              <a:gd name="connsiteY5341" fmla="*/ 7074417 h 9355125"/>
              <a:gd name="connsiteX5342" fmla="*/ 3127888 w 5124450"/>
              <a:gd name="connsiteY5342" fmla="*/ 7074417 h 9355125"/>
              <a:gd name="connsiteX5343" fmla="*/ 3127359 w 5124450"/>
              <a:gd name="connsiteY5343" fmla="*/ 7075475 h 9355125"/>
              <a:gd name="connsiteX5344" fmla="*/ 3126300 w 5124450"/>
              <a:gd name="connsiteY5344" fmla="*/ 7076534 h 9355125"/>
              <a:gd name="connsiteX5345" fmla="*/ 3126300 w 5124450"/>
              <a:gd name="connsiteY5345" fmla="*/ 7078121 h 9355125"/>
              <a:gd name="connsiteX5346" fmla="*/ 3125771 w 5124450"/>
              <a:gd name="connsiteY5346" fmla="*/ 7082354 h 9355125"/>
              <a:gd name="connsiteX5347" fmla="*/ 3125771 w 5124450"/>
              <a:gd name="connsiteY5347" fmla="*/ 7086588 h 9355125"/>
              <a:gd name="connsiteX5348" fmla="*/ 3124712 w 5124450"/>
              <a:gd name="connsiteY5348" fmla="*/ 7090821 h 9355125"/>
              <a:gd name="connsiteX5349" fmla="*/ 3123124 w 5124450"/>
              <a:gd name="connsiteY5349" fmla="*/ 7096642 h 9355125"/>
              <a:gd name="connsiteX5350" fmla="*/ 3122065 w 5124450"/>
              <a:gd name="connsiteY5350" fmla="*/ 7102463 h 9355125"/>
              <a:gd name="connsiteX5351" fmla="*/ 3121535 w 5124450"/>
              <a:gd name="connsiteY5351" fmla="*/ 7107225 h 9355125"/>
              <a:gd name="connsiteX5352" fmla="*/ 3117300 w 5124450"/>
              <a:gd name="connsiteY5352" fmla="*/ 7110400 h 9355125"/>
              <a:gd name="connsiteX5353" fmla="*/ 3113065 w 5124450"/>
              <a:gd name="connsiteY5353" fmla="*/ 7115163 h 9355125"/>
              <a:gd name="connsiteX5354" fmla="*/ 3111477 w 5124450"/>
              <a:gd name="connsiteY5354" fmla="*/ 7117279 h 9355125"/>
              <a:gd name="connsiteX5355" fmla="*/ 3110418 w 5124450"/>
              <a:gd name="connsiteY5355" fmla="*/ 7119925 h 9355125"/>
              <a:gd name="connsiteX5356" fmla="*/ 3109359 w 5124450"/>
              <a:gd name="connsiteY5356" fmla="*/ 7121513 h 9355125"/>
              <a:gd name="connsiteX5357" fmla="*/ 3108300 w 5124450"/>
              <a:gd name="connsiteY5357" fmla="*/ 7123100 h 9355125"/>
              <a:gd name="connsiteX5358" fmla="*/ 3107241 w 5124450"/>
              <a:gd name="connsiteY5358" fmla="*/ 7125217 h 9355125"/>
              <a:gd name="connsiteX5359" fmla="*/ 3106182 w 5124450"/>
              <a:gd name="connsiteY5359" fmla="*/ 7126804 h 9355125"/>
              <a:gd name="connsiteX5360" fmla="*/ 3105653 w 5124450"/>
              <a:gd name="connsiteY5360" fmla="*/ 7129450 h 9355125"/>
              <a:gd name="connsiteX5361" fmla="*/ 3105653 w 5124450"/>
              <a:gd name="connsiteY5361" fmla="*/ 7132096 h 9355125"/>
              <a:gd name="connsiteX5362" fmla="*/ 3105653 w 5124450"/>
              <a:gd name="connsiteY5362" fmla="*/ 7135271 h 9355125"/>
              <a:gd name="connsiteX5363" fmla="*/ 3106182 w 5124450"/>
              <a:gd name="connsiteY5363" fmla="*/ 7137917 h 9355125"/>
              <a:gd name="connsiteX5364" fmla="*/ 3107241 w 5124450"/>
              <a:gd name="connsiteY5364" fmla="*/ 7141092 h 9355125"/>
              <a:gd name="connsiteX5365" fmla="*/ 3108300 w 5124450"/>
              <a:gd name="connsiteY5365" fmla="*/ 7143738 h 9355125"/>
              <a:gd name="connsiteX5366" fmla="*/ 3109359 w 5124450"/>
              <a:gd name="connsiteY5366" fmla="*/ 7145325 h 9355125"/>
              <a:gd name="connsiteX5367" fmla="*/ 3110418 w 5124450"/>
              <a:gd name="connsiteY5367" fmla="*/ 7147442 h 9355125"/>
              <a:gd name="connsiteX5368" fmla="*/ 3111477 w 5124450"/>
              <a:gd name="connsiteY5368" fmla="*/ 7148500 h 9355125"/>
              <a:gd name="connsiteX5369" fmla="*/ 3113065 w 5124450"/>
              <a:gd name="connsiteY5369" fmla="*/ 7150088 h 9355125"/>
              <a:gd name="connsiteX5370" fmla="*/ 3117300 w 5124450"/>
              <a:gd name="connsiteY5370" fmla="*/ 7153263 h 9355125"/>
              <a:gd name="connsiteX5371" fmla="*/ 3118385 w 5124450"/>
              <a:gd name="connsiteY5371" fmla="*/ 7153941 h 9355125"/>
              <a:gd name="connsiteX5372" fmla="*/ 3115063 w 5124450"/>
              <a:gd name="connsiteY5372" fmla="*/ 7150617 h 9355125"/>
              <a:gd name="connsiteX5373" fmla="*/ 3112947 w 5124450"/>
              <a:gd name="connsiteY5373" fmla="*/ 7149559 h 9355125"/>
              <a:gd name="connsiteX5374" fmla="*/ 3111889 w 5124450"/>
              <a:gd name="connsiteY5374" fmla="*/ 7147972 h 9355125"/>
              <a:gd name="connsiteX5375" fmla="*/ 3110831 w 5124450"/>
              <a:gd name="connsiteY5375" fmla="*/ 7146384 h 9355125"/>
              <a:gd name="connsiteX5376" fmla="*/ 3110302 w 5124450"/>
              <a:gd name="connsiteY5376" fmla="*/ 7144797 h 9355125"/>
              <a:gd name="connsiteX5377" fmla="*/ 3109244 w 5124450"/>
              <a:gd name="connsiteY5377" fmla="*/ 7141622 h 9355125"/>
              <a:gd name="connsiteX5378" fmla="*/ 3107656 w 5124450"/>
              <a:gd name="connsiteY5378" fmla="*/ 7138447 h 9355125"/>
              <a:gd name="connsiteX5379" fmla="*/ 3107127 w 5124450"/>
              <a:gd name="connsiteY5379" fmla="*/ 7135801 h 9355125"/>
              <a:gd name="connsiteX5380" fmla="*/ 3107127 w 5124450"/>
              <a:gd name="connsiteY5380" fmla="*/ 7132626 h 9355125"/>
              <a:gd name="connsiteX5381" fmla="*/ 3107127 w 5124450"/>
              <a:gd name="connsiteY5381" fmla="*/ 7130509 h 9355125"/>
              <a:gd name="connsiteX5382" fmla="*/ 3107656 w 5124450"/>
              <a:gd name="connsiteY5382" fmla="*/ 7127863 h 9355125"/>
              <a:gd name="connsiteX5383" fmla="*/ 3109244 w 5124450"/>
              <a:gd name="connsiteY5383" fmla="*/ 7125747 h 9355125"/>
              <a:gd name="connsiteX5384" fmla="*/ 3110302 w 5124450"/>
              <a:gd name="connsiteY5384" fmla="*/ 7124159 h 9355125"/>
              <a:gd name="connsiteX5385" fmla="*/ 3110831 w 5124450"/>
              <a:gd name="connsiteY5385" fmla="*/ 7122042 h 9355125"/>
              <a:gd name="connsiteX5386" fmla="*/ 3111889 w 5124450"/>
              <a:gd name="connsiteY5386" fmla="*/ 7120455 h 9355125"/>
              <a:gd name="connsiteX5387" fmla="*/ 3112947 w 5124450"/>
              <a:gd name="connsiteY5387" fmla="*/ 7118338 h 9355125"/>
              <a:gd name="connsiteX5388" fmla="*/ 3115063 w 5124450"/>
              <a:gd name="connsiteY5388" fmla="*/ 7115692 h 9355125"/>
              <a:gd name="connsiteX5389" fmla="*/ 3118766 w 5124450"/>
              <a:gd name="connsiteY5389" fmla="*/ 7111459 h 9355125"/>
              <a:gd name="connsiteX5390" fmla="*/ 3122469 w 5124450"/>
              <a:gd name="connsiteY5390" fmla="*/ 7107755 h 9355125"/>
              <a:gd name="connsiteX5391" fmla="*/ 3123527 w 5124450"/>
              <a:gd name="connsiteY5391" fmla="*/ 7103522 h 9355125"/>
              <a:gd name="connsiteX5392" fmla="*/ 3124585 w 5124450"/>
              <a:gd name="connsiteY5392" fmla="*/ 7097701 h 9355125"/>
              <a:gd name="connsiteX5393" fmla="*/ 3126172 w 5124450"/>
              <a:gd name="connsiteY5393" fmla="*/ 7091880 h 9355125"/>
              <a:gd name="connsiteX5394" fmla="*/ 3126701 w 5124450"/>
              <a:gd name="connsiteY5394" fmla="*/ 7087117 h 9355125"/>
              <a:gd name="connsiteX5395" fmla="*/ 3127230 w 5124450"/>
              <a:gd name="connsiteY5395" fmla="*/ 7083413 h 9355125"/>
              <a:gd name="connsiteX5396" fmla="*/ 3127230 w 5124450"/>
              <a:gd name="connsiteY5396" fmla="*/ 7079709 h 9355125"/>
              <a:gd name="connsiteX5397" fmla="*/ 3127759 w 5124450"/>
              <a:gd name="connsiteY5397" fmla="*/ 7077592 h 9355125"/>
              <a:gd name="connsiteX5398" fmla="*/ 3128288 w 5124450"/>
              <a:gd name="connsiteY5398" fmla="*/ 7076005 h 9355125"/>
              <a:gd name="connsiteX5399" fmla="*/ 3129346 w 5124450"/>
              <a:gd name="connsiteY5399" fmla="*/ 7075476 h 9355125"/>
              <a:gd name="connsiteX5400" fmla="*/ 3131462 w 5124450"/>
              <a:gd name="connsiteY5400" fmla="*/ 7074947 h 9355125"/>
              <a:gd name="connsiteX5401" fmla="*/ 3131462 w 5124450"/>
              <a:gd name="connsiteY5401" fmla="*/ 7073359 h 9355125"/>
              <a:gd name="connsiteX5402" fmla="*/ 3133049 w 5124450"/>
              <a:gd name="connsiteY5402" fmla="*/ 7071772 h 9355125"/>
              <a:gd name="connsiteX5403" fmla="*/ 3135165 w 5124450"/>
              <a:gd name="connsiteY5403" fmla="*/ 7070184 h 9355125"/>
              <a:gd name="connsiteX5404" fmla="*/ 3137810 w 5124450"/>
              <a:gd name="connsiteY5404" fmla="*/ 7068597 h 9355125"/>
              <a:gd name="connsiteX5405" fmla="*/ 3143100 w 5124450"/>
              <a:gd name="connsiteY5405" fmla="*/ 7065422 h 9355125"/>
              <a:gd name="connsiteX5406" fmla="*/ 3147861 w 5124450"/>
              <a:gd name="connsiteY5406" fmla="*/ 7062247 h 9355125"/>
              <a:gd name="connsiteX5407" fmla="*/ 3151564 w 5124450"/>
              <a:gd name="connsiteY5407" fmla="*/ 7061188 h 9355125"/>
              <a:gd name="connsiteX5408" fmla="*/ 3157383 w 5124450"/>
              <a:gd name="connsiteY5408" fmla="*/ 7059601 h 9355125"/>
              <a:gd name="connsiteX5409" fmla="*/ 3160029 w 5124450"/>
              <a:gd name="connsiteY5409" fmla="*/ 7058542 h 9355125"/>
              <a:gd name="connsiteX5410" fmla="*/ 3162145 w 5124450"/>
              <a:gd name="connsiteY5410" fmla="*/ 7057484 h 9355125"/>
              <a:gd name="connsiteX5411" fmla="*/ 3163203 w 5124450"/>
              <a:gd name="connsiteY5411" fmla="*/ 7055367 h 9355125"/>
              <a:gd name="connsiteX5412" fmla="*/ 3164261 w 5124450"/>
              <a:gd name="connsiteY5412" fmla="*/ 7054309 h 9355125"/>
              <a:gd name="connsiteX5413" fmla="*/ 3163203 w 5124450"/>
              <a:gd name="connsiteY5413" fmla="*/ 7052722 h 9355125"/>
              <a:gd name="connsiteX5414" fmla="*/ 3162674 w 5124450"/>
              <a:gd name="connsiteY5414" fmla="*/ 7051134 h 9355125"/>
              <a:gd name="connsiteX5415" fmla="*/ 3161087 w 5124450"/>
              <a:gd name="connsiteY5415" fmla="*/ 7049547 h 9355125"/>
              <a:gd name="connsiteX5416" fmla="*/ 3159500 w 5124450"/>
              <a:gd name="connsiteY5416" fmla="*/ 7047959 h 9355125"/>
              <a:gd name="connsiteX5417" fmla="*/ 3155267 w 5124450"/>
              <a:gd name="connsiteY5417" fmla="*/ 7044784 h 9355125"/>
              <a:gd name="connsiteX5418" fmla="*/ 3151564 w 5124450"/>
              <a:gd name="connsiteY5418" fmla="*/ 7041609 h 9355125"/>
              <a:gd name="connsiteX5419" fmla="*/ 3151564 w 5124450"/>
              <a:gd name="connsiteY5419" fmla="*/ 7036847 h 9355125"/>
              <a:gd name="connsiteX5420" fmla="*/ 3151564 w 5124450"/>
              <a:gd name="connsiteY5420" fmla="*/ 7029438 h 9355125"/>
              <a:gd name="connsiteX5421" fmla="*/ 3151564 w 5124450"/>
              <a:gd name="connsiteY5421" fmla="*/ 7022030 h 9355125"/>
              <a:gd name="connsiteX5422" fmla="*/ 3151564 w 5124450"/>
              <a:gd name="connsiteY5422" fmla="*/ 7016738 h 9355125"/>
              <a:gd name="connsiteX5423" fmla="*/ 3154209 w 5124450"/>
              <a:gd name="connsiteY5423" fmla="*/ 7010917 h 9355125"/>
              <a:gd name="connsiteX5424" fmla="*/ 3155796 w 5124450"/>
              <a:gd name="connsiteY5424" fmla="*/ 7005097 h 9355125"/>
              <a:gd name="connsiteX5425" fmla="*/ 3156325 w 5124450"/>
              <a:gd name="connsiteY5425" fmla="*/ 7002451 h 9355125"/>
              <a:gd name="connsiteX5426" fmla="*/ 3157383 w 5124450"/>
              <a:gd name="connsiteY5426" fmla="*/ 6999805 h 9355125"/>
              <a:gd name="connsiteX5427" fmla="*/ 3158970 w 5124450"/>
              <a:gd name="connsiteY5427" fmla="*/ 6998217 h 9355125"/>
              <a:gd name="connsiteX5428" fmla="*/ 3160029 w 5124450"/>
              <a:gd name="connsiteY5428" fmla="*/ 6996630 h 9355125"/>
              <a:gd name="connsiteX5429" fmla="*/ 3160029 w 5124450"/>
              <a:gd name="connsiteY5429" fmla="*/ 6992926 h 9355125"/>
              <a:gd name="connsiteX5430" fmla="*/ 3160029 w 5124450"/>
              <a:gd name="connsiteY5430" fmla="*/ 6992397 h 9355125"/>
              <a:gd name="connsiteX5431" fmla="*/ 3161616 w 5124450"/>
              <a:gd name="connsiteY5431" fmla="*/ 6990809 h 9355125"/>
              <a:gd name="connsiteX5432" fmla="*/ 3164261 w 5124450"/>
              <a:gd name="connsiteY5432" fmla="*/ 6990280 h 9355125"/>
              <a:gd name="connsiteX5433" fmla="*/ 3166906 w 5124450"/>
              <a:gd name="connsiteY5433" fmla="*/ 6988692 h 9355125"/>
              <a:gd name="connsiteX5434" fmla="*/ 3170609 w 5124450"/>
              <a:gd name="connsiteY5434" fmla="*/ 6988163 h 9355125"/>
              <a:gd name="connsiteX5435" fmla="*/ 3173254 w 5124450"/>
              <a:gd name="connsiteY5435" fmla="*/ 6987105 h 9355125"/>
              <a:gd name="connsiteX5436" fmla="*/ 3176428 w 5124450"/>
              <a:gd name="connsiteY5436" fmla="*/ 6986576 h 9355125"/>
              <a:gd name="connsiteX5437" fmla="*/ 3178544 w 5124450"/>
              <a:gd name="connsiteY5437" fmla="*/ 6985517 h 9355125"/>
              <a:gd name="connsiteX5438" fmla="*/ 3180131 w 5124450"/>
              <a:gd name="connsiteY5438" fmla="*/ 6983401 h 9355125"/>
              <a:gd name="connsiteX5439" fmla="*/ 3180131 w 5124450"/>
              <a:gd name="connsiteY5439" fmla="*/ 6979697 h 9355125"/>
              <a:gd name="connsiteX5440" fmla="*/ 3181189 w 5124450"/>
              <a:gd name="connsiteY5440" fmla="*/ 6973876 h 9355125"/>
              <a:gd name="connsiteX5441" fmla="*/ 3181718 w 5124450"/>
              <a:gd name="connsiteY5441" fmla="*/ 6970701 h 9355125"/>
              <a:gd name="connsiteX5442" fmla="*/ 3182247 w 5124450"/>
              <a:gd name="connsiteY5442" fmla="*/ 6968055 h 9355125"/>
              <a:gd name="connsiteX5443" fmla="*/ 3183305 w 5124450"/>
              <a:gd name="connsiteY5443" fmla="*/ 6965409 h 9355125"/>
              <a:gd name="connsiteX5444" fmla="*/ 3184363 w 5124450"/>
              <a:gd name="connsiteY5444" fmla="*/ 6963822 h 9355125"/>
              <a:gd name="connsiteX5445" fmla="*/ 3184892 w 5124450"/>
              <a:gd name="connsiteY5445" fmla="*/ 6962234 h 9355125"/>
              <a:gd name="connsiteX5446" fmla="*/ 3186479 w 5124450"/>
              <a:gd name="connsiteY5446" fmla="*/ 6960117 h 9355125"/>
              <a:gd name="connsiteX5447" fmla="*/ 3187537 w 5124450"/>
              <a:gd name="connsiteY5447" fmla="*/ 6959059 h 9355125"/>
              <a:gd name="connsiteX5448" fmla="*/ 3189124 w 5124450"/>
              <a:gd name="connsiteY5448" fmla="*/ 6958001 h 9355125"/>
              <a:gd name="connsiteX5449" fmla="*/ 3193356 w 5124450"/>
              <a:gd name="connsiteY5449" fmla="*/ 6955355 h 9355125"/>
              <a:gd name="connsiteX5450" fmla="*/ 3197588 w 5124450"/>
              <a:gd name="connsiteY5450" fmla="*/ 6954826 h 9355125"/>
              <a:gd name="connsiteX5451" fmla="*/ 3200233 w 5124450"/>
              <a:gd name="connsiteY5451" fmla="*/ 6953767 h 9355125"/>
              <a:gd name="connsiteX5452" fmla="*/ 3203936 w 5124450"/>
              <a:gd name="connsiteY5452" fmla="*/ 6953238 h 9355125"/>
              <a:gd name="connsiteX5453" fmla="*/ 3207110 w 5124450"/>
              <a:gd name="connsiteY5453" fmla="*/ 6953238 h 9355125"/>
              <a:gd name="connsiteX5454" fmla="*/ 3210814 w 5124450"/>
              <a:gd name="connsiteY5454" fmla="*/ 6953238 h 9355125"/>
              <a:gd name="connsiteX5455" fmla="*/ 3217162 w 5124450"/>
              <a:gd name="connsiteY5455" fmla="*/ 6954297 h 9355125"/>
              <a:gd name="connsiteX5456" fmla="*/ 3220768 w 5124450"/>
              <a:gd name="connsiteY5456" fmla="*/ 6954697 h 9355125"/>
              <a:gd name="connsiteX5457" fmla="*/ 3220353 w 5124450"/>
              <a:gd name="connsiteY5457" fmla="*/ 6953868 h 9355125"/>
              <a:gd name="connsiteX5458" fmla="*/ 3215592 w 5124450"/>
              <a:gd name="connsiteY5458" fmla="*/ 6953339 h 9355125"/>
              <a:gd name="connsiteX5459" fmla="*/ 3209245 w 5124450"/>
              <a:gd name="connsiteY5459" fmla="*/ 6952810 h 9355125"/>
              <a:gd name="connsiteX5460" fmla="*/ 3205542 w 5124450"/>
              <a:gd name="connsiteY5460" fmla="*/ 6952281 h 9355125"/>
              <a:gd name="connsiteX5461" fmla="*/ 4186935 w 5124450"/>
              <a:gd name="connsiteY5461" fmla="*/ 6950431 h 9355125"/>
              <a:gd name="connsiteX5462" fmla="*/ 4185347 w 5124450"/>
              <a:gd name="connsiteY5462" fmla="*/ 6951489 h 9355125"/>
              <a:gd name="connsiteX5463" fmla="*/ 4183229 w 5124450"/>
              <a:gd name="connsiteY5463" fmla="*/ 6952019 h 9355125"/>
              <a:gd name="connsiteX5464" fmla="*/ 4181112 w 5124450"/>
              <a:gd name="connsiteY5464" fmla="*/ 6953607 h 9355125"/>
              <a:gd name="connsiteX5465" fmla="*/ 4178994 w 5124450"/>
              <a:gd name="connsiteY5465" fmla="*/ 6955194 h 9355125"/>
              <a:gd name="connsiteX5466" fmla="*/ 4174759 w 5124450"/>
              <a:gd name="connsiteY5466" fmla="*/ 6959429 h 9355125"/>
              <a:gd name="connsiteX5467" fmla="*/ 4170524 w 5124450"/>
              <a:gd name="connsiteY5467" fmla="*/ 6963134 h 9355125"/>
              <a:gd name="connsiteX5468" fmla="*/ 4169995 w 5124450"/>
              <a:gd name="connsiteY5468" fmla="*/ 6964193 h 9355125"/>
              <a:gd name="connsiteX5469" fmla="*/ 4168407 w 5124450"/>
              <a:gd name="connsiteY5469" fmla="*/ 6966839 h 9355125"/>
              <a:gd name="connsiteX5470" fmla="*/ 4167348 w 5124450"/>
              <a:gd name="connsiteY5470" fmla="*/ 6968957 h 9355125"/>
              <a:gd name="connsiteX5471" fmla="*/ 4165231 w 5124450"/>
              <a:gd name="connsiteY5471" fmla="*/ 6970015 h 9355125"/>
              <a:gd name="connsiteX5472" fmla="*/ 4164172 w 5124450"/>
              <a:gd name="connsiteY5472" fmla="*/ 6970545 h 9355125"/>
              <a:gd name="connsiteX5473" fmla="*/ 4162584 w 5124450"/>
              <a:gd name="connsiteY5473" fmla="*/ 6971074 h 9355125"/>
              <a:gd name="connsiteX5474" fmla="*/ 4159937 w 5124450"/>
              <a:gd name="connsiteY5474" fmla="*/ 6972133 h 9355125"/>
              <a:gd name="connsiteX5475" fmla="*/ 4158241 w 5124450"/>
              <a:gd name="connsiteY5475" fmla="*/ 6972133 h 9355125"/>
              <a:gd name="connsiteX5476" fmla="*/ 4159330 w 5124450"/>
              <a:gd name="connsiteY5476" fmla="*/ 6972288 h 9355125"/>
              <a:gd name="connsiteX5477" fmla="*/ 4162504 w 5124450"/>
              <a:gd name="connsiteY5477" fmla="*/ 6972288 h 9355125"/>
              <a:gd name="connsiteX5478" fmla="*/ 4164091 w 5124450"/>
              <a:gd name="connsiteY5478" fmla="*/ 6971230 h 9355125"/>
              <a:gd name="connsiteX5479" fmla="*/ 4165678 w 5124450"/>
              <a:gd name="connsiteY5479" fmla="*/ 6971230 h 9355125"/>
              <a:gd name="connsiteX5480" fmla="*/ 4167794 w 5124450"/>
              <a:gd name="connsiteY5480" fmla="*/ 6970172 h 9355125"/>
              <a:gd name="connsiteX5481" fmla="*/ 4168852 w 5124450"/>
              <a:gd name="connsiteY5481" fmla="*/ 6969113 h 9355125"/>
              <a:gd name="connsiteX5482" fmla="*/ 4169910 w 5124450"/>
              <a:gd name="connsiteY5482" fmla="*/ 6967526 h 9355125"/>
              <a:gd name="connsiteX5483" fmla="*/ 4171497 w 5124450"/>
              <a:gd name="connsiteY5483" fmla="*/ 6964880 h 9355125"/>
              <a:gd name="connsiteX5484" fmla="*/ 4172555 w 5124450"/>
              <a:gd name="connsiteY5484" fmla="*/ 6963822 h 9355125"/>
              <a:gd name="connsiteX5485" fmla="*/ 4176258 w 5124450"/>
              <a:gd name="connsiteY5485" fmla="*/ 6959588 h 9355125"/>
              <a:gd name="connsiteX5486" fmla="*/ 4181019 w 5124450"/>
              <a:gd name="connsiteY5486" fmla="*/ 6955355 h 9355125"/>
              <a:gd name="connsiteX5487" fmla="*/ 4183135 w 5124450"/>
              <a:gd name="connsiteY5487" fmla="*/ 6953767 h 9355125"/>
              <a:gd name="connsiteX5488" fmla="*/ 4185251 w 5124450"/>
              <a:gd name="connsiteY5488" fmla="*/ 6952180 h 9355125"/>
              <a:gd name="connsiteX5489" fmla="*/ 4187367 w 5124450"/>
              <a:gd name="connsiteY5489" fmla="*/ 6951651 h 9355125"/>
              <a:gd name="connsiteX5490" fmla="*/ 4188954 w 5124450"/>
              <a:gd name="connsiteY5490" fmla="*/ 6951122 h 9355125"/>
              <a:gd name="connsiteX5491" fmla="*/ 4194773 w 5124450"/>
              <a:gd name="connsiteY5491" fmla="*/ 6951122 h 9355125"/>
              <a:gd name="connsiteX5492" fmla="*/ 4201121 w 5124450"/>
              <a:gd name="connsiteY5492" fmla="*/ 6951122 h 9355125"/>
              <a:gd name="connsiteX5493" fmla="*/ 4206412 w 5124450"/>
              <a:gd name="connsiteY5493" fmla="*/ 6951122 h 9355125"/>
              <a:gd name="connsiteX5494" fmla="*/ 4208715 w 5124450"/>
              <a:gd name="connsiteY5494" fmla="*/ 6951122 h 9355125"/>
              <a:gd name="connsiteX5495" fmla="*/ 4208110 w 5124450"/>
              <a:gd name="connsiteY5495" fmla="*/ 6950431 h 9355125"/>
              <a:gd name="connsiteX5496" fmla="*/ 4203875 w 5124450"/>
              <a:gd name="connsiteY5496" fmla="*/ 6950431 h 9355125"/>
              <a:gd name="connsiteX5497" fmla="*/ 4199110 w 5124450"/>
              <a:gd name="connsiteY5497" fmla="*/ 6950431 h 9355125"/>
              <a:gd name="connsiteX5498" fmla="*/ 4193287 w 5124450"/>
              <a:gd name="connsiteY5498" fmla="*/ 6950431 h 9355125"/>
              <a:gd name="connsiteX5499" fmla="*/ 3473149 w 5124450"/>
              <a:gd name="connsiteY5499" fmla="*/ 6950257 h 9355125"/>
              <a:gd name="connsiteX5500" fmla="*/ 3474261 w 5124450"/>
              <a:gd name="connsiteY5500" fmla="*/ 6951122 h 9355125"/>
              <a:gd name="connsiteX5501" fmla="*/ 3481323 w 5124450"/>
              <a:gd name="connsiteY5501" fmla="*/ 6953644 h 9355125"/>
              <a:gd name="connsiteX5502" fmla="*/ 3479535 w 5124450"/>
              <a:gd name="connsiteY5502" fmla="*/ 6952810 h 9355125"/>
              <a:gd name="connsiteX5503" fmla="*/ 2172394 w 5124450"/>
              <a:gd name="connsiteY5503" fmla="*/ 6949130 h 9355125"/>
              <a:gd name="connsiteX5504" fmla="*/ 2168164 w 5124450"/>
              <a:gd name="connsiteY5504" fmla="*/ 6950188 h 9355125"/>
              <a:gd name="connsiteX5505" fmla="*/ 2165369 w 5124450"/>
              <a:gd name="connsiteY5505" fmla="*/ 6951967 h 9355125"/>
              <a:gd name="connsiteX5506" fmla="*/ 2165950 w 5124450"/>
              <a:gd name="connsiteY5506" fmla="*/ 6951650 h 9355125"/>
              <a:gd name="connsiteX5507" fmla="*/ 2169655 w 5124450"/>
              <a:gd name="connsiteY5507" fmla="*/ 6950063 h 9355125"/>
              <a:gd name="connsiteX5508" fmla="*/ 2172832 w 5124450"/>
              <a:gd name="connsiteY5508" fmla="*/ 6950592 h 9355125"/>
              <a:gd name="connsiteX5509" fmla="*/ 2176538 w 5124450"/>
              <a:gd name="connsiteY5509" fmla="*/ 6952179 h 9355125"/>
              <a:gd name="connsiteX5510" fmla="*/ 2179185 w 5124450"/>
              <a:gd name="connsiteY5510" fmla="*/ 6954296 h 9355125"/>
              <a:gd name="connsiteX5511" fmla="*/ 2182361 w 5124450"/>
              <a:gd name="connsiteY5511" fmla="*/ 6956942 h 9355125"/>
              <a:gd name="connsiteX5512" fmla="*/ 2185538 w 5124450"/>
              <a:gd name="connsiteY5512" fmla="*/ 6958529 h 9355125"/>
              <a:gd name="connsiteX5513" fmla="*/ 2188714 w 5124450"/>
              <a:gd name="connsiteY5513" fmla="*/ 6960646 h 9355125"/>
              <a:gd name="connsiteX5514" fmla="*/ 2191361 w 5124450"/>
              <a:gd name="connsiteY5514" fmla="*/ 6961704 h 9355125"/>
              <a:gd name="connsiteX5515" fmla="*/ 2195067 w 5124450"/>
              <a:gd name="connsiteY5515" fmla="*/ 6962763 h 9355125"/>
              <a:gd name="connsiteX5516" fmla="*/ 2197714 w 5124450"/>
              <a:gd name="connsiteY5516" fmla="*/ 6961704 h 9355125"/>
              <a:gd name="connsiteX5517" fmla="*/ 2201420 w 5124450"/>
              <a:gd name="connsiteY5517" fmla="*/ 6960646 h 9355125"/>
              <a:gd name="connsiteX5518" fmla="*/ 2201931 w 5124450"/>
              <a:gd name="connsiteY5518" fmla="*/ 6960391 h 9355125"/>
              <a:gd name="connsiteX5519" fmla="*/ 2200422 w 5124450"/>
              <a:gd name="connsiteY5519" fmla="*/ 6960768 h 9355125"/>
              <a:gd name="connsiteX5520" fmla="*/ 2197249 w 5124450"/>
              <a:gd name="connsiteY5520" fmla="*/ 6961297 h 9355125"/>
              <a:gd name="connsiteX5521" fmla="*/ 2194605 w 5124450"/>
              <a:gd name="connsiteY5521" fmla="*/ 6960768 h 9355125"/>
              <a:gd name="connsiteX5522" fmla="*/ 2190903 w 5124450"/>
              <a:gd name="connsiteY5522" fmla="*/ 6959710 h 9355125"/>
              <a:gd name="connsiteX5523" fmla="*/ 2188259 w 5124450"/>
              <a:gd name="connsiteY5523" fmla="*/ 6958123 h 9355125"/>
              <a:gd name="connsiteX5524" fmla="*/ 2185086 w 5124450"/>
              <a:gd name="connsiteY5524" fmla="*/ 6955478 h 9355125"/>
              <a:gd name="connsiteX5525" fmla="*/ 2181913 w 5124450"/>
              <a:gd name="connsiteY5525" fmla="*/ 6953362 h 9355125"/>
              <a:gd name="connsiteX5526" fmla="*/ 2178740 w 5124450"/>
              <a:gd name="connsiteY5526" fmla="*/ 6950717 h 9355125"/>
              <a:gd name="connsiteX5527" fmla="*/ 2176096 w 5124450"/>
              <a:gd name="connsiteY5527" fmla="*/ 6949659 h 9355125"/>
              <a:gd name="connsiteX5528" fmla="*/ 3286471 w 5124450"/>
              <a:gd name="connsiteY5528" fmla="*/ 6941705 h 9355125"/>
              <a:gd name="connsiteX5529" fmla="*/ 3279594 w 5124450"/>
              <a:gd name="connsiteY5529" fmla="*/ 6944349 h 9355125"/>
              <a:gd name="connsiteX5530" fmla="*/ 3271660 w 5124450"/>
              <a:gd name="connsiteY5530" fmla="*/ 6947522 h 9355125"/>
              <a:gd name="connsiteX5531" fmla="*/ 3264255 w 5124450"/>
              <a:gd name="connsiteY5531" fmla="*/ 6949108 h 9355125"/>
              <a:gd name="connsiteX5532" fmla="*/ 3257379 w 5124450"/>
              <a:gd name="connsiteY5532" fmla="*/ 6949637 h 9355125"/>
              <a:gd name="connsiteX5533" fmla="*/ 3257379 w 5124450"/>
              <a:gd name="connsiteY5533" fmla="*/ 6951224 h 9355125"/>
              <a:gd name="connsiteX5534" fmla="*/ 3255792 w 5124450"/>
              <a:gd name="connsiteY5534" fmla="*/ 6952281 h 9355125"/>
              <a:gd name="connsiteX5535" fmla="*/ 3254205 w 5124450"/>
              <a:gd name="connsiteY5535" fmla="*/ 6953339 h 9355125"/>
              <a:gd name="connsiteX5536" fmla="*/ 3252618 w 5124450"/>
              <a:gd name="connsiteY5536" fmla="*/ 6953868 h 9355125"/>
              <a:gd name="connsiteX5537" fmla="*/ 3248387 w 5124450"/>
              <a:gd name="connsiteY5537" fmla="*/ 6955454 h 9355125"/>
              <a:gd name="connsiteX5538" fmla="*/ 3244684 w 5124450"/>
              <a:gd name="connsiteY5538" fmla="*/ 6958098 h 9355125"/>
              <a:gd name="connsiteX5539" fmla="*/ 3244684 w 5124450"/>
              <a:gd name="connsiteY5539" fmla="*/ 6960213 h 9355125"/>
              <a:gd name="connsiteX5540" fmla="*/ 3244155 w 5124450"/>
              <a:gd name="connsiteY5540" fmla="*/ 6964444 h 9355125"/>
              <a:gd name="connsiteX5541" fmla="*/ 3243626 w 5124450"/>
              <a:gd name="connsiteY5541" fmla="*/ 6966559 h 9355125"/>
              <a:gd name="connsiteX5542" fmla="*/ 3243097 w 5124450"/>
              <a:gd name="connsiteY5542" fmla="*/ 6968674 h 9355125"/>
              <a:gd name="connsiteX5543" fmla="*/ 3242040 w 5124450"/>
              <a:gd name="connsiteY5543" fmla="*/ 6970261 h 9355125"/>
              <a:gd name="connsiteX5544" fmla="*/ 3240982 w 5124450"/>
              <a:gd name="connsiteY5544" fmla="*/ 6970261 h 9355125"/>
              <a:gd name="connsiteX5545" fmla="*/ 3234105 w 5124450"/>
              <a:gd name="connsiteY5545" fmla="*/ 6970261 h 9355125"/>
              <a:gd name="connsiteX5546" fmla="*/ 3229870 w 5124450"/>
              <a:gd name="connsiteY5546" fmla="*/ 6970261 h 9355125"/>
              <a:gd name="connsiteX5547" fmla="*/ 3230387 w 5124450"/>
              <a:gd name="connsiteY5547" fmla="*/ 6971230 h 9355125"/>
              <a:gd name="connsiteX5548" fmla="*/ 3236735 w 5124450"/>
              <a:gd name="connsiteY5548" fmla="*/ 6971230 h 9355125"/>
              <a:gd name="connsiteX5549" fmla="*/ 3242554 w 5124450"/>
              <a:gd name="connsiteY5549" fmla="*/ 6971230 h 9355125"/>
              <a:gd name="connsiteX5550" fmla="*/ 3244141 w 5124450"/>
              <a:gd name="connsiteY5550" fmla="*/ 6971230 h 9355125"/>
              <a:gd name="connsiteX5551" fmla="*/ 3244670 w 5124450"/>
              <a:gd name="connsiteY5551" fmla="*/ 6969642 h 9355125"/>
              <a:gd name="connsiteX5552" fmla="*/ 3245728 w 5124450"/>
              <a:gd name="connsiteY5552" fmla="*/ 6968055 h 9355125"/>
              <a:gd name="connsiteX5553" fmla="*/ 3245728 w 5124450"/>
              <a:gd name="connsiteY5553" fmla="*/ 6965409 h 9355125"/>
              <a:gd name="connsiteX5554" fmla="*/ 3246257 w 5124450"/>
              <a:gd name="connsiteY5554" fmla="*/ 6961176 h 9355125"/>
              <a:gd name="connsiteX5555" fmla="*/ 3246257 w 5124450"/>
              <a:gd name="connsiteY5555" fmla="*/ 6959059 h 9355125"/>
              <a:gd name="connsiteX5556" fmla="*/ 3250489 w 5124450"/>
              <a:gd name="connsiteY5556" fmla="*/ 6956942 h 9355125"/>
              <a:gd name="connsiteX5557" fmla="*/ 3254721 w 5124450"/>
              <a:gd name="connsiteY5557" fmla="*/ 6954826 h 9355125"/>
              <a:gd name="connsiteX5558" fmla="*/ 3256308 w 5124450"/>
              <a:gd name="connsiteY5558" fmla="*/ 6954297 h 9355125"/>
              <a:gd name="connsiteX5559" fmla="*/ 3257896 w 5124450"/>
              <a:gd name="connsiteY5559" fmla="*/ 6953238 h 9355125"/>
              <a:gd name="connsiteX5560" fmla="*/ 3258954 w 5124450"/>
              <a:gd name="connsiteY5560" fmla="*/ 6952180 h 9355125"/>
              <a:gd name="connsiteX5561" fmla="*/ 3259482 w 5124450"/>
              <a:gd name="connsiteY5561" fmla="*/ 6951122 h 9355125"/>
              <a:gd name="connsiteX5562" fmla="*/ 3265831 w 5124450"/>
              <a:gd name="connsiteY5562" fmla="*/ 6950063 h 9355125"/>
              <a:gd name="connsiteX5563" fmla="*/ 3273237 w 5124450"/>
              <a:gd name="connsiteY5563" fmla="*/ 6948476 h 9355125"/>
              <a:gd name="connsiteX5564" fmla="*/ 3281172 w 5124450"/>
              <a:gd name="connsiteY5564" fmla="*/ 6945830 h 9355125"/>
              <a:gd name="connsiteX5565" fmla="*/ 3288049 w 5124450"/>
              <a:gd name="connsiteY5565" fmla="*/ 6942655 h 9355125"/>
              <a:gd name="connsiteX5566" fmla="*/ 3296513 w 5124450"/>
              <a:gd name="connsiteY5566" fmla="*/ 6942655 h 9355125"/>
              <a:gd name="connsiteX5567" fmla="*/ 3307622 w 5124450"/>
              <a:gd name="connsiteY5567" fmla="*/ 6942655 h 9355125"/>
              <a:gd name="connsiteX5568" fmla="*/ 3319261 w 5124450"/>
              <a:gd name="connsiteY5568" fmla="*/ 6942655 h 9355125"/>
              <a:gd name="connsiteX5569" fmla="*/ 3327199 w 5124450"/>
              <a:gd name="connsiteY5569" fmla="*/ 6942655 h 9355125"/>
              <a:gd name="connsiteX5570" fmla="*/ 3327199 w 5124450"/>
              <a:gd name="connsiteY5570" fmla="*/ 6941705 h 9355125"/>
              <a:gd name="connsiteX5571" fmla="*/ 3316620 w 5124450"/>
              <a:gd name="connsiteY5571" fmla="*/ 6941705 h 9355125"/>
              <a:gd name="connsiteX5572" fmla="*/ 3304984 w 5124450"/>
              <a:gd name="connsiteY5572" fmla="*/ 6941705 h 9355125"/>
              <a:gd name="connsiteX5573" fmla="*/ 3294405 w 5124450"/>
              <a:gd name="connsiteY5573" fmla="*/ 6941705 h 9355125"/>
              <a:gd name="connsiteX5574" fmla="*/ 3060104 w 5124450"/>
              <a:gd name="connsiteY5574" fmla="*/ 6936514 h 9355125"/>
              <a:gd name="connsiteX5575" fmla="*/ 3067536 w 5124450"/>
              <a:gd name="connsiteY5575" fmla="*/ 6941596 h 9355125"/>
              <a:gd name="connsiteX5576" fmla="*/ 3076006 w 5124450"/>
              <a:gd name="connsiteY5576" fmla="*/ 6946359 h 9355125"/>
              <a:gd name="connsiteX5577" fmla="*/ 3082359 w 5124450"/>
              <a:gd name="connsiteY5577" fmla="*/ 6949534 h 9355125"/>
              <a:gd name="connsiteX5578" fmla="*/ 3088182 w 5124450"/>
              <a:gd name="connsiteY5578" fmla="*/ 6953767 h 9355125"/>
              <a:gd name="connsiteX5579" fmla="*/ 3090059 w 5124450"/>
              <a:gd name="connsiteY5579" fmla="*/ 6954892 h 9355125"/>
              <a:gd name="connsiteX5580" fmla="*/ 3088117 w 5124450"/>
              <a:gd name="connsiteY5580" fmla="*/ 6953339 h 9355125"/>
              <a:gd name="connsiteX5581" fmla="*/ 3081770 w 5124450"/>
              <a:gd name="connsiteY5581" fmla="*/ 6949108 h 9355125"/>
              <a:gd name="connsiteX5582" fmla="*/ 3075952 w 5124450"/>
              <a:gd name="connsiteY5582" fmla="*/ 6945935 h 9355125"/>
              <a:gd name="connsiteX5583" fmla="*/ 3067489 w 5124450"/>
              <a:gd name="connsiteY5583" fmla="*/ 6941176 h 9355125"/>
              <a:gd name="connsiteX5584" fmla="*/ 3802189 w 5124450"/>
              <a:gd name="connsiteY5584" fmla="*/ 6924254 h 9355125"/>
              <a:gd name="connsiteX5585" fmla="*/ 3801660 w 5124450"/>
              <a:gd name="connsiteY5585" fmla="*/ 6925312 h 9355125"/>
              <a:gd name="connsiteX5586" fmla="*/ 3800603 w 5124450"/>
              <a:gd name="connsiteY5586" fmla="*/ 6925841 h 9355125"/>
              <a:gd name="connsiteX5587" fmla="*/ 3799545 w 5124450"/>
              <a:gd name="connsiteY5587" fmla="*/ 6926370 h 9355125"/>
              <a:gd name="connsiteX5588" fmla="*/ 3799016 w 5124450"/>
              <a:gd name="connsiteY5588" fmla="*/ 6928485 h 9355125"/>
              <a:gd name="connsiteX5589" fmla="*/ 3798487 w 5124450"/>
              <a:gd name="connsiteY5589" fmla="*/ 6930071 h 9355125"/>
              <a:gd name="connsiteX5590" fmla="*/ 3797958 w 5124450"/>
              <a:gd name="connsiteY5590" fmla="*/ 6934302 h 9355125"/>
              <a:gd name="connsiteX5591" fmla="*/ 3797958 w 5124450"/>
              <a:gd name="connsiteY5591" fmla="*/ 6937475 h 9355125"/>
              <a:gd name="connsiteX5592" fmla="*/ 3796900 w 5124450"/>
              <a:gd name="connsiteY5592" fmla="*/ 6941176 h 9355125"/>
              <a:gd name="connsiteX5593" fmla="*/ 3795313 w 5124450"/>
              <a:gd name="connsiteY5593" fmla="*/ 6945935 h 9355125"/>
              <a:gd name="connsiteX5594" fmla="*/ 3792668 w 5124450"/>
              <a:gd name="connsiteY5594" fmla="*/ 6950166 h 9355125"/>
              <a:gd name="connsiteX5595" fmla="*/ 3789495 w 5124450"/>
              <a:gd name="connsiteY5595" fmla="*/ 6953868 h 9355125"/>
              <a:gd name="connsiteX5596" fmla="*/ 3789495 w 5124450"/>
              <a:gd name="connsiteY5596" fmla="*/ 6962328 h 9355125"/>
              <a:gd name="connsiteX5597" fmla="*/ 3789495 w 5124450"/>
              <a:gd name="connsiteY5597" fmla="*/ 6970261 h 9355125"/>
              <a:gd name="connsiteX5598" fmla="*/ 3793197 w 5124450"/>
              <a:gd name="connsiteY5598" fmla="*/ 6977135 h 9355125"/>
              <a:gd name="connsiteX5599" fmla="*/ 3796900 w 5124450"/>
              <a:gd name="connsiteY5599" fmla="*/ 6985067 h 9355125"/>
              <a:gd name="connsiteX5600" fmla="*/ 3799016 w 5124450"/>
              <a:gd name="connsiteY5600" fmla="*/ 6988769 h 9355125"/>
              <a:gd name="connsiteX5601" fmla="*/ 3800603 w 5124450"/>
              <a:gd name="connsiteY5601" fmla="*/ 6992470 h 9355125"/>
              <a:gd name="connsiteX5602" fmla="*/ 3801660 w 5124450"/>
              <a:gd name="connsiteY5602" fmla="*/ 6996172 h 9355125"/>
              <a:gd name="connsiteX5603" fmla="*/ 3801660 w 5124450"/>
              <a:gd name="connsiteY5603" fmla="*/ 6999345 h 9355125"/>
              <a:gd name="connsiteX5604" fmla="*/ 3803247 w 5124450"/>
              <a:gd name="connsiteY5604" fmla="*/ 7003575 h 9355125"/>
              <a:gd name="connsiteX5605" fmla="*/ 3805363 w 5124450"/>
              <a:gd name="connsiteY5605" fmla="*/ 7009392 h 9355125"/>
              <a:gd name="connsiteX5606" fmla="*/ 3806421 w 5124450"/>
              <a:gd name="connsiteY5606" fmla="*/ 7013094 h 9355125"/>
              <a:gd name="connsiteX5607" fmla="*/ 3806950 w 5124450"/>
              <a:gd name="connsiteY5607" fmla="*/ 7015209 h 9355125"/>
              <a:gd name="connsiteX5608" fmla="*/ 3806950 w 5124450"/>
              <a:gd name="connsiteY5608" fmla="*/ 7018382 h 9355125"/>
              <a:gd name="connsiteX5609" fmla="*/ 3805892 w 5124450"/>
              <a:gd name="connsiteY5609" fmla="*/ 7019968 h 9355125"/>
              <a:gd name="connsiteX5610" fmla="*/ 3804305 w 5124450"/>
              <a:gd name="connsiteY5610" fmla="*/ 7021026 h 9355125"/>
              <a:gd name="connsiteX5611" fmla="*/ 3801660 w 5124450"/>
              <a:gd name="connsiteY5611" fmla="*/ 7022084 h 9355125"/>
              <a:gd name="connsiteX5612" fmla="*/ 3798487 w 5124450"/>
              <a:gd name="connsiteY5612" fmla="*/ 7023670 h 9355125"/>
              <a:gd name="connsiteX5613" fmla="*/ 3795313 w 5124450"/>
              <a:gd name="connsiteY5613" fmla="*/ 7024199 h 9355125"/>
              <a:gd name="connsiteX5614" fmla="*/ 3787908 w 5124450"/>
              <a:gd name="connsiteY5614" fmla="*/ 7025785 h 9355125"/>
              <a:gd name="connsiteX5615" fmla="*/ 3781561 w 5124450"/>
              <a:gd name="connsiteY5615" fmla="*/ 7027900 h 9355125"/>
              <a:gd name="connsiteX5616" fmla="*/ 3773098 w 5124450"/>
              <a:gd name="connsiteY5616" fmla="*/ 7027900 h 9355125"/>
              <a:gd name="connsiteX5617" fmla="*/ 3765163 w 5124450"/>
              <a:gd name="connsiteY5617" fmla="*/ 7027900 h 9355125"/>
              <a:gd name="connsiteX5618" fmla="*/ 3761461 w 5124450"/>
              <a:gd name="connsiteY5618" fmla="*/ 7030545 h 9355125"/>
              <a:gd name="connsiteX5619" fmla="*/ 3758287 w 5124450"/>
              <a:gd name="connsiteY5619" fmla="*/ 7034775 h 9355125"/>
              <a:gd name="connsiteX5620" fmla="*/ 3755642 w 5124450"/>
              <a:gd name="connsiteY5620" fmla="*/ 7039005 h 9355125"/>
              <a:gd name="connsiteX5621" fmla="*/ 3752469 w 5124450"/>
              <a:gd name="connsiteY5621" fmla="*/ 7044293 h 9355125"/>
              <a:gd name="connsiteX5622" fmla="*/ 3749295 w 5124450"/>
              <a:gd name="connsiteY5622" fmla="*/ 7049582 h 9355125"/>
              <a:gd name="connsiteX5623" fmla="*/ 3746122 w 5124450"/>
              <a:gd name="connsiteY5623" fmla="*/ 7054870 h 9355125"/>
              <a:gd name="connsiteX5624" fmla="*/ 3743477 w 5124450"/>
              <a:gd name="connsiteY5624" fmla="*/ 7058571 h 9355125"/>
              <a:gd name="connsiteX5625" fmla="*/ 3739774 w 5124450"/>
              <a:gd name="connsiteY5625" fmla="*/ 7060686 h 9355125"/>
              <a:gd name="connsiteX5626" fmla="*/ 3735543 w 5124450"/>
              <a:gd name="connsiteY5626" fmla="*/ 7064388 h 9355125"/>
              <a:gd name="connsiteX5627" fmla="*/ 3729724 w 5124450"/>
              <a:gd name="connsiteY5627" fmla="*/ 7067032 h 9355125"/>
              <a:gd name="connsiteX5628" fmla="*/ 3723906 w 5124450"/>
              <a:gd name="connsiteY5628" fmla="*/ 7070205 h 9355125"/>
              <a:gd name="connsiteX5629" fmla="*/ 3719145 w 5124450"/>
              <a:gd name="connsiteY5629" fmla="*/ 7073907 h 9355125"/>
              <a:gd name="connsiteX5630" fmla="*/ 3715972 w 5124450"/>
              <a:gd name="connsiteY5630" fmla="*/ 7078137 h 9355125"/>
              <a:gd name="connsiteX5631" fmla="*/ 3711211 w 5124450"/>
              <a:gd name="connsiteY5631" fmla="*/ 7086069 h 9355125"/>
              <a:gd name="connsiteX5632" fmla="*/ 3706451 w 5124450"/>
              <a:gd name="connsiteY5632" fmla="*/ 7092944 h 9355125"/>
              <a:gd name="connsiteX5633" fmla="*/ 3702748 w 5124450"/>
              <a:gd name="connsiteY5633" fmla="*/ 7098232 h 9355125"/>
              <a:gd name="connsiteX5634" fmla="*/ 3699575 w 5124450"/>
              <a:gd name="connsiteY5634" fmla="*/ 7099289 h 9355125"/>
              <a:gd name="connsiteX5635" fmla="*/ 3694814 w 5124450"/>
              <a:gd name="connsiteY5635" fmla="*/ 7100347 h 9355125"/>
              <a:gd name="connsiteX5636" fmla="*/ 3689525 w 5124450"/>
              <a:gd name="connsiteY5636" fmla="*/ 7101405 h 9355125"/>
              <a:gd name="connsiteX5637" fmla="*/ 3684235 w 5124450"/>
              <a:gd name="connsiteY5637" fmla="*/ 7101933 h 9355125"/>
              <a:gd name="connsiteX5638" fmla="*/ 3673656 w 5124450"/>
              <a:gd name="connsiteY5638" fmla="*/ 7102462 h 9355125"/>
              <a:gd name="connsiteX5639" fmla="*/ 3665722 w 5124450"/>
              <a:gd name="connsiteY5639" fmla="*/ 7102462 h 9355125"/>
              <a:gd name="connsiteX5640" fmla="*/ 3662549 w 5124450"/>
              <a:gd name="connsiteY5640" fmla="*/ 7101933 h 9355125"/>
              <a:gd name="connsiteX5641" fmla="*/ 3659956 w 5124450"/>
              <a:gd name="connsiteY5641" fmla="*/ 7101563 h 9355125"/>
              <a:gd name="connsiteX5642" fmla="*/ 3661531 w 5124450"/>
              <a:gd name="connsiteY5642" fmla="*/ 7102463 h 9355125"/>
              <a:gd name="connsiteX5643" fmla="*/ 3664705 w 5124450"/>
              <a:gd name="connsiteY5643" fmla="*/ 7103522 h 9355125"/>
              <a:gd name="connsiteX5644" fmla="*/ 3668408 w 5124450"/>
              <a:gd name="connsiteY5644" fmla="*/ 7103522 h 9355125"/>
              <a:gd name="connsiteX5645" fmla="*/ 3676343 w 5124450"/>
              <a:gd name="connsiteY5645" fmla="*/ 7103522 h 9355125"/>
              <a:gd name="connsiteX5646" fmla="*/ 3686923 w 5124450"/>
              <a:gd name="connsiteY5646" fmla="*/ 7102992 h 9355125"/>
              <a:gd name="connsiteX5647" fmla="*/ 3692213 w 5124450"/>
              <a:gd name="connsiteY5647" fmla="*/ 7102463 h 9355125"/>
              <a:gd name="connsiteX5648" fmla="*/ 3697503 w 5124450"/>
              <a:gd name="connsiteY5648" fmla="*/ 7101934 h 9355125"/>
              <a:gd name="connsiteX5649" fmla="*/ 3701735 w 5124450"/>
              <a:gd name="connsiteY5649" fmla="*/ 7100347 h 9355125"/>
              <a:gd name="connsiteX5650" fmla="*/ 3705438 w 5124450"/>
              <a:gd name="connsiteY5650" fmla="*/ 7099288 h 9355125"/>
              <a:gd name="connsiteX5651" fmla="*/ 3709142 w 5124450"/>
              <a:gd name="connsiteY5651" fmla="*/ 7093997 h 9355125"/>
              <a:gd name="connsiteX5652" fmla="*/ 3713903 w 5124450"/>
              <a:gd name="connsiteY5652" fmla="*/ 7087117 h 9355125"/>
              <a:gd name="connsiteX5653" fmla="*/ 3718135 w 5124450"/>
              <a:gd name="connsiteY5653" fmla="*/ 7079709 h 9355125"/>
              <a:gd name="connsiteX5654" fmla="*/ 3722367 w 5124450"/>
              <a:gd name="connsiteY5654" fmla="*/ 7074947 h 9355125"/>
              <a:gd name="connsiteX5655" fmla="*/ 3726599 w 5124450"/>
              <a:gd name="connsiteY5655" fmla="*/ 7071772 h 9355125"/>
              <a:gd name="connsiteX5656" fmla="*/ 3732418 w 5124450"/>
              <a:gd name="connsiteY5656" fmla="*/ 7068597 h 9355125"/>
              <a:gd name="connsiteX5657" fmla="*/ 3738237 w 5124450"/>
              <a:gd name="connsiteY5657" fmla="*/ 7065422 h 9355125"/>
              <a:gd name="connsiteX5658" fmla="*/ 3742469 w 5124450"/>
              <a:gd name="connsiteY5658" fmla="*/ 7062247 h 9355125"/>
              <a:gd name="connsiteX5659" fmla="*/ 3745643 w 5124450"/>
              <a:gd name="connsiteY5659" fmla="*/ 7059601 h 9355125"/>
              <a:gd name="connsiteX5660" fmla="*/ 3749346 w 5124450"/>
              <a:gd name="connsiteY5660" fmla="*/ 7055897 h 9355125"/>
              <a:gd name="connsiteX5661" fmla="*/ 3751991 w 5124450"/>
              <a:gd name="connsiteY5661" fmla="*/ 7051663 h 9355125"/>
              <a:gd name="connsiteX5662" fmla="*/ 3755166 w 5124450"/>
              <a:gd name="connsiteY5662" fmla="*/ 7045842 h 9355125"/>
              <a:gd name="connsiteX5663" fmla="*/ 3757810 w 5124450"/>
              <a:gd name="connsiteY5663" fmla="*/ 7040551 h 9355125"/>
              <a:gd name="connsiteX5664" fmla="*/ 3761514 w 5124450"/>
              <a:gd name="connsiteY5664" fmla="*/ 7035788 h 9355125"/>
              <a:gd name="connsiteX5665" fmla="*/ 3764159 w 5124450"/>
              <a:gd name="connsiteY5665" fmla="*/ 7031555 h 9355125"/>
              <a:gd name="connsiteX5666" fmla="*/ 3767333 w 5124450"/>
              <a:gd name="connsiteY5666" fmla="*/ 7029438 h 9355125"/>
              <a:gd name="connsiteX5667" fmla="*/ 3775268 w 5124450"/>
              <a:gd name="connsiteY5667" fmla="*/ 7029438 h 9355125"/>
              <a:gd name="connsiteX5668" fmla="*/ 3784261 w 5124450"/>
              <a:gd name="connsiteY5668" fmla="*/ 7029438 h 9355125"/>
              <a:gd name="connsiteX5669" fmla="*/ 3790609 w 5124450"/>
              <a:gd name="connsiteY5669" fmla="*/ 7026792 h 9355125"/>
              <a:gd name="connsiteX5670" fmla="*/ 3797486 w 5124450"/>
              <a:gd name="connsiteY5670" fmla="*/ 7025205 h 9355125"/>
              <a:gd name="connsiteX5671" fmla="*/ 3801189 w 5124450"/>
              <a:gd name="connsiteY5671" fmla="*/ 7024676 h 9355125"/>
              <a:gd name="connsiteX5672" fmla="*/ 3804364 w 5124450"/>
              <a:gd name="connsiteY5672" fmla="*/ 7023617 h 9355125"/>
              <a:gd name="connsiteX5673" fmla="*/ 3807008 w 5124450"/>
              <a:gd name="connsiteY5673" fmla="*/ 7022030 h 9355125"/>
              <a:gd name="connsiteX5674" fmla="*/ 3808596 w 5124450"/>
              <a:gd name="connsiteY5674" fmla="*/ 7020972 h 9355125"/>
              <a:gd name="connsiteX5675" fmla="*/ 3810183 w 5124450"/>
              <a:gd name="connsiteY5675" fmla="*/ 7019384 h 9355125"/>
              <a:gd name="connsiteX5676" fmla="*/ 3810183 w 5124450"/>
              <a:gd name="connsiteY5676" fmla="*/ 7016738 h 9355125"/>
              <a:gd name="connsiteX5677" fmla="*/ 3809654 w 5124450"/>
              <a:gd name="connsiteY5677" fmla="*/ 7014092 h 9355125"/>
              <a:gd name="connsiteX5678" fmla="*/ 3808066 w 5124450"/>
              <a:gd name="connsiteY5678" fmla="*/ 7010388 h 9355125"/>
              <a:gd name="connsiteX5679" fmla="*/ 3805950 w 5124450"/>
              <a:gd name="connsiteY5679" fmla="*/ 7004567 h 9355125"/>
              <a:gd name="connsiteX5680" fmla="*/ 3804892 w 5124450"/>
              <a:gd name="connsiteY5680" fmla="*/ 7000863 h 9355125"/>
              <a:gd name="connsiteX5681" fmla="*/ 3804364 w 5124450"/>
              <a:gd name="connsiteY5681" fmla="*/ 6997159 h 9355125"/>
              <a:gd name="connsiteX5682" fmla="*/ 3803834 w 5124450"/>
              <a:gd name="connsiteY5682" fmla="*/ 6993455 h 9355125"/>
              <a:gd name="connsiteX5683" fmla="*/ 3801718 w 5124450"/>
              <a:gd name="connsiteY5683" fmla="*/ 6990280 h 9355125"/>
              <a:gd name="connsiteX5684" fmla="*/ 3800131 w 5124450"/>
              <a:gd name="connsiteY5684" fmla="*/ 6986047 h 9355125"/>
              <a:gd name="connsiteX5685" fmla="*/ 3795899 w 5124450"/>
              <a:gd name="connsiteY5685" fmla="*/ 6978638 h 9355125"/>
              <a:gd name="connsiteX5686" fmla="*/ 3792196 w 5124450"/>
              <a:gd name="connsiteY5686" fmla="*/ 6971230 h 9355125"/>
              <a:gd name="connsiteX5687" fmla="*/ 3792196 w 5124450"/>
              <a:gd name="connsiteY5687" fmla="*/ 6963292 h 9355125"/>
              <a:gd name="connsiteX5688" fmla="*/ 3792196 w 5124450"/>
              <a:gd name="connsiteY5688" fmla="*/ 6954826 h 9355125"/>
              <a:gd name="connsiteX5689" fmla="*/ 3795370 w 5124450"/>
              <a:gd name="connsiteY5689" fmla="*/ 6951651 h 9355125"/>
              <a:gd name="connsiteX5690" fmla="*/ 3797486 w 5124450"/>
              <a:gd name="connsiteY5690" fmla="*/ 6946888 h 9355125"/>
              <a:gd name="connsiteX5691" fmla="*/ 3800131 w 5124450"/>
              <a:gd name="connsiteY5691" fmla="*/ 6942126 h 9355125"/>
              <a:gd name="connsiteX5692" fmla="*/ 3800660 w 5124450"/>
              <a:gd name="connsiteY5692" fmla="*/ 6938422 h 9355125"/>
              <a:gd name="connsiteX5693" fmla="*/ 3800660 w 5124450"/>
              <a:gd name="connsiteY5693" fmla="*/ 6935247 h 9355125"/>
              <a:gd name="connsiteX5694" fmla="*/ 3801189 w 5124450"/>
              <a:gd name="connsiteY5694" fmla="*/ 6931013 h 9355125"/>
              <a:gd name="connsiteX5695" fmla="*/ 3801718 w 5124450"/>
              <a:gd name="connsiteY5695" fmla="*/ 6929426 h 9355125"/>
              <a:gd name="connsiteX5696" fmla="*/ 3802247 w 5124450"/>
              <a:gd name="connsiteY5696" fmla="*/ 6927309 h 9355125"/>
              <a:gd name="connsiteX5697" fmla="*/ 3803834 w 5124450"/>
              <a:gd name="connsiteY5697" fmla="*/ 6926780 h 9355125"/>
              <a:gd name="connsiteX5698" fmla="*/ 3804892 w 5124450"/>
              <a:gd name="connsiteY5698" fmla="*/ 6926251 h 9355125"/>
              <a:gd name="connsiteX5699" fmla="*/ 3805422 w 5124450"/>
              <a:gd name="connsiteY5699" fmla="*/ 6925192 h 9355125"/>
              <a:gd name="connsiteX5700" fmla="*/ 3805448 w 5124450"/>
              <a:gd name="connsiteY5700" fmla="*/ 6925192 h 9355125"/>
              <a:gd name="connsiteX5701" fmla="*/ 3804834 w 5124450"/>
              <a:gd name="connsiteY5701" fmla="*/ 6924783 h 9355125"/>
              <a:gd name="connsiteX5702" fmla="*/ 3803247 w 5124450"/>
              <a:gd name="connsiteY5702" fmla="*/ 6924254 h 9355125"/>
              <a:gd name="connsiteX5703" fmla="*/ 3043600 w 5124450"/>
              <a:gd name="connsiteY5703" fmla="*/ 6914464 h 9355125"/>
              <a:gd name="connsiteX5704" fmla="*/ 3042124 w 5124450"/>
              <a:gd name="connsiteY5704" fmla="*/ 6917784 h 9355125"/>
              <a:gd name="connsiteX5705" fmla="*/ 3044771 w 5124450"/>
              <a:gd name="connsiteY5705" fmla="*/ 6922017 h 9355125"/>
              <a:gd name="connsiteX5706" fmla="*/ 3048477 w 5124450"/>
              <a:gd name="connsiteY5706" fmla="*/ 6926250 h 9355125"/>
              <a:gd name="connsiteX5707" fmla="*/ 3052712 w 5124450"/>
              <a:gd name="connsiteY5707" fmla="*/ 6931013 h 9355125"/>
              <a:gd name="connsiteX5708" fmla="*/ 3056149 w 5124450"/>
              <a:gd name="connsiteY5708" fmla="*/ 6933684 h 9355125"/>
              <a:gd name="connsiteX5709" fmla="*/ 3052678 w 5124450"/>
              <a:gd name="connsiteY5709" fmla="*/ 6930600 h 9355125"/>
              <a:gd name="connsiteX5710" fmla="*/ 3048447 w 5124450"/>
              <a:gd name="connsiteY5710" fmla="*/ 6925841 h 9355125"/>
              <a:gd name="connsiteX5711" fmla="*/ 3044744 w 5124450"/>
              <a:gd name="connsiteY5711" fmla="*/ 6921610 h 9355125"/>
              <a:gd name="connsiteX5712" fmla="*/ 3042628 w 5124450"/>
              <a:gd name="connsiteY5712" fmla="*/ 6917380 h 9355125"/>
              <a:gd name="connsiteX5713" fmla="*/ 3408656 w 5124450"/>
              <a:gd name="connsiteY5713" fmla="*/ 6908919 h 9355125"/>
              <a:gd name="connsiteX5714" fmla="*/ 3407070 w 5124450"/>
              <a:gd name="connsiteY5714" fmla="*/ 6909448 h 9355125"/>
              <a:gd name="connsiteX5715" fmla="*/ 3405483 w 5124450"/>
              <a:gd name="connsiteY5715" fmla="*/ 6909977 h 9355125"/>
              <a:gd name="connsiteX5716" fmla="*/ 3403896 w 5124450"/>
              <a:gd name="connsiteY5716" fmla="*/ 6911034 h 9355125"/>
              <a:gd name="connsiteX5717" fmla="*/ 3403367 w 5124450"/>
              <a:gd name="connsiteY5717" fmla="*/ 6912621 h 9355125"/>
              <a:gd name="connsiteX5718" fmla="*/ 3402309 w 5124450"/>
              <a:gd name="connsiteY5718" fmla="*/ 6913678 h 9355125"/>
              <a:gd name="connsiteX5719" fmla="*/ 3401780 w 5124450"/>
              <a:gd name="connsiteY5719" fmla="*/ 6915265 h 9355125"/>
              <a:gd name="connsiteX5720" fmla="*/ 3401780 w 5124450"/>
              <a:gd name="connsiteY5720" fmla="*/ 6917380 h 9355125"/>
              <a:gd name="connsiteX5721" fmla="*/ 3398078 w 5124450"/>
              <a:gd name="connsiteY5721" fmla="*/ 6921082 h 9355125"/>
              <a:gd name="connsiteX5722" fmla="*/ 3393317 w 5124450"/>
              <a:gd name="connsiteY5722" fmla="*/ 6926898 h 9355125"/>
              <a:gd name="connsiteX5723" fmla="*/ 3388556 w 5124450"/>
              <a:gd name="connsiteY5723" fmla="*/ 6932715 h 9355125"/>
              <a:gd name="connsiteX5724" fmla="*/ 3385383 w 5124450"/>
              <a:gd name="connsiteY5724" fmla="*/ 6937475 h 9355125"/>
              <a:gd name="connsiteX5725" fmla="*/ 3384854 w 5124450"/>
              <a:gd name="connsiteY5725" fmla="*/ 6941176 h 9355125"/>
              <a:gd name="connsiteX5726" fmla="*/ 3382209 w 5124450"/>
              <a:gd name="connsiteY5726" fmla="*/ 6945935 h 9355125"/>
              <a:gd name="connsiteX5727" fmla="*/ 3380093 w 5124450"/>
              <a:gd name="connsiteY5727" fmla="*/ 6950166 h 9355125"/>
              <a:gd name="connsiteX5728" fmla="*/ 3376920 w 5124450"/>
              <a:gd name="connsiteY5728" fmla="*/ 6953868 h 9355125"/>
              <a:gd name="connsiteX5729" fmla="*/ 3373217 w 5124450"/>
              <a:gd name="connsiteY5729" fmla="*/ 6954925 h 9355125"/>
              <a:gd name="connsiteX5730" fmla="*/ 3368457 w 5124450"/>
              <a:gd name="connsiteY5730" fmla="*/ 6955454 h 9355125"/>
              <a:gd name="connsiteX5731" fmla="*/ 3362638 w 5124450"/>
              <a:gd name="connsiteY5731" fmla="*/ 6955454 h 9355125"/>
              <a:gd name="connsiteX5732" fmla="*/ 3355762 w 5124450"/>
              <a:gd name="connsiteY5732" fmla="*/ 6954925 h 9355125"/>
              <a:gd name="connsiteX5733" fmla="*/ 3349944 w 5124450"/>
              <a:gd name="connsiteY5733" fmla="*/ 6953868 h 9355125"/>
              <a:gd name="connsiteX5734" fmla="*/ 3344125 w 5124450"/>
              <a:gd name="connsiteY5734" fmla="*/ 6952810 h 9355125"/>
              <a:gd name="connsiteX5735" fmla="*/ 3339365 w 5124450"/>
              <a:gd name="connsiteY5735" fmla="*/ 6951752 h 9355125"/>
              <a:gd name="connsiteX5736" fmla="*/ 3335662 w 5124450"/>
              <a:gd name="connsiteY5736" fmla="*/ 6949637 h 9355125"/>
              <a:gd name="connsiteX5737" fmla="*/ 3334604 w 5124450"/>
              <a:gd name="connsiteY5737" fmla="*/ 6949637 h 9355125"/>
              <a:gd name="connsiteX5738" fmla="*/ 3332623 w 5124450"/>
              <a:gd name="connsiteY5738" fmla="*/ 6949142 h 9355125"/>
              <a:gd name="connsiteX5739" fmla="*/ 3333015 w 5124450"/>
              <a:gd name="connsiteY5739" fmla="*/ 6949534 h 9355125"/>
              <a:gd name="connsiteX5740" fmla="*/ 3335131 w 5124450"/>
              <a:gd name="connsiteY5740" fmla="*/ 6950063 h 9355125"/>
              <a:gd name="connsiteX5741" fmla="*/ 3336189 w 5124450"/>
              <a:gd name="connsiteY5741" fmla="*/ 6951122 h 9355125"/>
              <a:gd name="connsiteX5742" fmla="*/ 3337776 w 5124450"/>
              <a:gd name="connsiteY5742" fmla="*/ 6951122 h 9355125"/>
              <a:gd name="connsiteX5743" fmla="*/ 3341479 w 5124450"/>
              <a:gd name="connsiteY5743" fmla="*/ 6952709 h 9355125"/>
              <a:gd name="connsiteX5744" fmla="*/ 3346769 w 5124450"/>
              <a:gd name="connsiteY5744" fmla="*/ 6953767 h 9355125"/>
              <a:gd name="connsiteX5745" fmla="*/ 3352588 w 5124450"/>
              <a:gd name="connsiteY5745" fmla="*/ 6954826 h 9355125"/>
              <a:gd name="connsiteX5746" fmla="*/ 3358408 w 5124450"/>
              <a:gd name="connsiteY5746" fmla="*/ 6956413 h 9355125"/>
              <a:gd name="connsiteX5747" fmla="*/ 3364756 w 5124450"/>
              <a:gd name="connsiteY5747" fmla="*/ 6956942 h 9355125"/>
              <a:gd name="connsiteX5748" fmla="*/ 3370046 w 5124450"/>
              <a:gd name="connsiteY5748" fmla="*/ 6956942 h 9355125"/>
              <a:gd name="connsiteX5749" fmla="*/ 3375336 w 5124450"/>
              <a:gd name="connsiteY5749" fmla="*/ 6956413 h 9355125"/>
              <a:gd name="connsiteX5750" fmla="*/ 3378510 w 5124450"/>
              <a:gd name="connsiteY5750" fmla="*/ 6954826 h 9355125"/>
              <a:gd name="connsiteX5751" fmla="*/ 3382213 w 5124450"/>
              <a:gd name="connsiteY5751" fmla="*/ 6951651 h 9355125"/>
              <a:gd name="connsiteX5752" fmla="*/ 3384858 w 5124450"/>
              <a:gd name="connsiteY5752" fmla="*/ 6946888 h 9355125"/>
              <a:gd name="connsiteX5753" fmla="*/ 3386445 w 5124450"/>
              <a:gd name="connsiteY5753" fmla="*/ 6942126 h 9355125"/>
              <a:gd name="connsiteX5754" fmla="*/ 3387503 w 5124450"/>
              <a:gd name="connsiteY5754" fmla="*/ 6938422 h 9355125"/>
              <a:gd name="connsiteX5755" fmla="*/ 3391206 w 5124450"/>
              <a:gd name="connsiteY5755" fmla="*/ 6934717 h 9355125"/>
              <a:gd name="connsiteX5756" fmla="*/ 3395967 w 5124450"/>
              <a:gd name="connsiteY5756" fmla="*/ 6928367 h 9355125"/>
              <a:gd name="connsiteX5757" fmla="*/ 3399670 w 5124450"/>
              <a:gd name="connsiteY5757" fmla="*/ 6922017 h 9355125"/>
              <a:gd name="connsiteX5758" fmla="*/ 3403902 w 5124450"/>
              <a:gd name="connsiteY5758" fmla="*/ 6918313 h 9355125"/>
              <a:gd name="connsiteX5759" fmla="*/ 3403902 w 5124450"/>
              <a:gd name="connsiteY5759" fmla="*/ 6916197 h 9355125"/>
              <a:gd name="connsiteX5760" fmla="*/ 3404431 w 5124450"/>
              <a:gd name="connsiteY5760" fmla="*/ 6915138 h 9355125"/>
              <a:gd name="connsiteX5761" fmla="*/ 3404960 w 5124450"/>
              <a:gd name="connsiteY5761" fmla="*/ 6913551 h 9355125"/>
              <a:gd name="connsiteX5762" fmla="*/ 3406018 w 5124450"/>
              <a:gd name="connsiteY5762" fmla="*/ 6912492 h 9355125"/>
              <a:gd name="connsiteX5763" fmla="*/ 3407606 w 5124450"/>
              <a:gd name="connsiteY5763" fmla="*/ 6910905 h 9355125"/>
              <a:gd name="connsiteX5764" fmla="*/ 3409193 w 5124450"/>
              <a:gd name="connsiteY5764" fmla="*/ 6910376 h 9355125"/>
              <a:gd name="connsiteX5765" fmla="*/ 3410251 w 5124450"/>
              <a:gd name="connsiteY5765" fmla="*/ 6909847 h 9355125"/>
              <a:gd name="connsiteX5766" fmla="*/ 3412367 w 5124450"/>
              <a:gd name="connsiteY5766" fmla="*/ 6909847 h 9355125"/>
              <a:gd name="connsiteX5767" fmla="*/ 3418715 w 5124450"/>
              <a:gd name="connsiteY5767" fmla="*/ 6910376 h 9355125"/>
              <a:gd name="connsiteX5768" fmla="*/ 3426121 w 5124450"/>
              <a:gd name="connsiteY5768" fmla="*/ 6912492 h 9355125"/>
              <a:gd name="connsiteX5769" fmla="*/ 3429295 w 5124450"/>
              <a:gd name="connsiteY5769" fmla="*/ 6913551 h 9355125"/>
              <a:gd name="connsiteX5770" fmla="*/ 3431932 w 5124450"/>
              <a:gd name="connsiteY5770" fmla="*/ 6914870 h 9355125"/>
              <a:gd name="connsiteX5771" fmla="*/ 3430343 w 5124450"/>
              <a:gd name="connsiteY5771" fmla="*/ 6913678 h 9355125"/>
              <a:gd name="connsiteX5772" fmla="*/ 3427169 w 5124450"/>
              <a:gd name="connsiteY5772" fmla="*/ 6912621 h 9355125"/>
              <a:gd name="connsiteX5773" fmla="*/ 3423996 w 5124450"/>
              <a:gd name="connsiteY5773" fmla="*/ 6911034 h 9355125"/>
              <a:gd name="connsiteX5774" fmla="*/ 3416590 w 5124450"/>
              <a:gd name="connsiteY5774" fmla="*/ 6909448 h 9355125"/>
              <a:gd name="connsiteX5775" fmla="*/ 3409714 w 5124450"/>
              <a:gd name="connsiteY5775" fmla="*/ 6908919 h 9355125"/>
              <a:gd name="connsiteX5776" fmla="*/ 3056005 w 5124450"/>
              <a:gd name="connsiteY5776" fmla="*/ 6895648 h 9355125"/>
              <a:gd name="connsiteX5777" fmla="*/ 3055359 w 5124450"/>
              <a:gd name="connsiteY5777" fmla="*/ 6896617 h 9355125"/>
              <a:gd name="connsiteX5778" fmla="*/ 3054530 w 5124450"/>
              <a:gd name="connsiteY5778" fmla="*/ 6897549 h 9355125"/>
              <a:gd name="connsiteX5779" fmla="*/ 3055323 w 5124450"/>
              <a:gd name="connsiteY5779" fmla="*/ 6896756 h 9355125"/>
              <a:gd name="connsiteX5780" fmla="*/ 4117736 w 5124450"/>
              <a:gd name="connsiteY5780" fmla="*/ 6877260 h 9355125"/>
              <a:gd name="connsiteX5781" fmla="*/ 4120712 w 5124450"/>
              <a:gd name="connsiteY5781" fmla="*/ 6879155 h 9355125"/>
              <a:gd name="connsiteX5782" fmla="*/ 4122158 w 5124450"/>
              <a:gd name="connsiteY5782" fmla="*/ 6879812 h 9355125"/>
              <a:gd name="connsiteX5783" fmla="*/ 4119176 w 5124450"/>
              <a:gd name="connsiteY5783" fmla="*/ 6877915 h 9355125"/>
              <a:gd name="connsiteX5784" fmla="*/ 3082851 w 5124450"/>
              <a:gd name="connsiteY5784" fmla="*/ 6851706 h 9355125"/>
              <a:gd name="connsiteX5785" fmla="*/ 3079712 w 5124450"/>
              <a:gd name="connsiteY5785" fmla="*/ 6857459 h 9355125"/>
              <a:gd name="connsiteX5786" fmla="*/ 3077065 w 5124450"/>
              <a:gd name="connsiteY5786" fmla="*/ 6863279 h 9355125"/>
              <a:gd name="connsiteX5787" fmla="*/ 3077047 w 5124450"/>
              <a:gd name="connsiteY5787" fmla="*/ 6863361 h 9355125"/>
              <a:gd name="connsiteX5788" fmla="*/ 3079654 w 5124450"/>
              <a:gd name="connsiteY5788" fmla="*/ 6857625 h 9355125"/>
              <a:gd name="connsiteX5789" fmla="*/ 3082828 w 5124450"/>
              <a:gd name="connsiteY5789" fmla="*/ 6851808 h 9355125"/>
              <a:gd name="connsiteX5790" fmla="*/ 4040878 w 5124450"/>
              <a:gd name="connsiteY5790" fmla="*/ 6801598 h 9355125"/>
              <a:gd name="connsiteX5791" fmla="*/ 4042947 w 5124450"/>
              <a:gd name="connsiteY5791" fmla="*/ 6802426 h 9355125"/>
              <a:gd name="connsiteX5792" fmla="*/ 4043189 w 5124450"/>
              <a:gd name="connsiteY5792" fmla="*/ 6802426 h 9355125"/>
              <a:gd name="connsiteX5793" fmla="*/ 4042946 w 5124450"/>
              <a:gd name="connsiteY5793" fmla="*/ 6802223 h 9355125"/>
              <a:gd name="connsiteX5794" fmla="*/ 4041358 w 5124450"/>
              <a:gd name="connsiteY5794" fmla="*/ 6801694 h 9355125"/>
              <a:gd name="connsiteX5795" fmla="*/ 3977078 w 5124450"/>
              <a:gd name="connsiteY5795" fmla="*/ 6758031 h 9355125"/>
              <a:gd name="connsiteX5796" fmla="*/ 3984227 w 5124450"/>
              <a:gd name="connsiteY5796" fmla="*/ 6759563 h 9355125"/>
              <a:gd name="connsiteX5797" fmla="*/ 3992162 w 5124450"/>
              <a:gd name="connsiteY5797" fmla="*/ 6760622 h 9355125"/>
              <a:gd name="connsiteX5798" fmla="*/ 3998444 w 5124450"/>
              <a:gd name="connsiteY5798" fmla="*/ 6761588 h 9355125"/>
              <a:gd name="connsiteX5799" fmla="*/ 3997420 w 5124450"/>
              <a:gd name="connsiteY5799" fmla="*/ 6760407 h 9355125"/>
              <a:gd name="connsiteX5800" fmla="*/ 3990009 w 5124450"/>
              <a:gd name="connsiteY5800" fmla="*/ 6759878 h 9355125"/>
              <a:gd name="connsiteX5801" fmla="*/ 3982598 w 5124450"/>
              <a:gd name="connsiteY5801" fmla="*/ 6758819 h 9355125"/>
              <a:gd name="connsiteX5802" fmla="*/ 3944336 w 5124450"/>
              <a:gd name="connsiteY5802" fmla="*/ 6756702 h 9355125"/>
              <a:gd name="connsiteX5803" fmla="*/ 3945080 w 5124450"/>
              <a:gd name="connsiteY5803" fmla="*/ 6757447 h 9355125"/>
              <a:gd name="connsiteX5804" fmla="*/ 3951957 w 5124450"/>
              <a:gd name="connsiteY5804" fmla="*/ 6757447 h 9355125"/>
              <a:gd name="connsiteX5805" fmla="*/ 3959364 w 5124450"/>
              <a:gd name="connsiteY5805" fmla="*/ 6757447 h 9355125"/>
              <a:gd name="connsiteX5806" fmla="*/ 3965712 w 5124450"/>
              <a:gd name="connsiteY5806" fmla="*/ 6757447 h 9355125"/>
              <a:gd name="connsiteX5807" fmla="*/ 3969944 w 5124450"/>
              <a:gd name="connsiteY5807" fmla="*/ 6757447 h 9355125"/>
              <a:gd name="connsiteX5808" fmla="*/ 3976542 w 5124450"/>
              <a:gd name="connsiteY5808" fmla="*/ 6757954 h 9355125"/>
              <a:gd name="connsiteX5809" fmla="*/ 3975187 w 5124450"/>
              <a:gd name="connsiteY5809" fmla="*/ 6757761 h 9355125"/>
              <a:gd name="connsiteX5810" fmla="*/ 3968834 w 5124450"/>
              <a:gd name="connsiteY5810" fmla="*/ 6756702 h 9355125"/>
              <a:gd name="connsiteX5811" fmla="*/ 3964070 w 5124450"/>
              <a:gd name="connsiteY5811" fmla="*/ 6756702 h 9355125"/>
              <a:gd name="connsiteX5812" fmla="*/ 3957718 w 5124450"/>
              <a:gd name="connsiteY5812" fmla="*/ 6756702 h 9355125"/>
              <a:gd name="connsiteX5813" fmla="*/ 3950306 w 5124450"/>
              <a:gd name="connsiteY5813" fmla="*/ 6756702 h 9355125"/>
              <a:gd name="connsiteX5814" fmla="*/ 3051899 w 5124450"/>
              <a:gd name="connsiteY5814" fmla="*/ 6731828 h 9355125"/>
              <a:gd name="connsiteX5815" fmla="*/ 3052183 w 5124450"/>
              <a:gd name="connsiteY5815" fmla="*/ 6733104 h 9355125"/>
              <a:gd name="connsiteX5816" fmla="*/ 3053241 w 5124450"/>
              <a:gd name="connsiteY5816" fmla="*/ 6738396 h 9355125"/>
              <a:gd name="connsiteX5817" fmla="*/ 3055359 w 5124450"/>
              <a:gd name="connsiteY5817" fmla="*/ 6743688 h 9355125"/>
              <a:gd name="connsiteX5818" fmla="*/ 3059594 w 5124450"/>
              <a:gd name="connsiteY5818" fmla="*/ 6753213 h 9355125"/>
              <a:gd name="connsiteX5819" fmla="*/ 3063300 w 5124450"/>
              <a:gd name="connsiteY5819" fmla="*/ 6760621 h 9355125"/>
              <a:gd name="connsiteX5820" fmla="*/ 3067536 w 5124450"/>
              <a:gd name="connsiteY5820" fmla="*/ 6769088 h 9355125"/>
              <a:gd name="connsiteX5821" fmla="*/ 3069870 w 5124450"/>
              <a:gd name="connsiteY5821" fmla="*/ 6773329 h 9355125"/>
              <a:gd name="connsiteX5822" fmla="*/ 3067489 w 5124450"/>
              <a:gd name="connsiteY5822" fmla="*/ 6768785 h 9355125"/>
              <a:gd name="connsiteX5823" fmla="*/ 3063257 w 5124450"/>
              <a:gd name="connsiteY5823" fmla="*/ 6760324 h 9355125"/>
              <a:gd name="connsiteX5824" fmla="*/ 3059554 w 5124450"/>
              <a:gd name="connsiteY5824" fmla="*/ 6752921 h 9355125"/>
              <a:gd name="connsiteX5825" fmla="*/ 3055852 w 5124450"/>
              <a:gd name="connsiteY5825" fmla="*/ 6743403 h 9355125"/>
              <a:gd name="connsiteX5826" fmla="*/ 3053736 w 5124450"/>
              <a:gd name="connsiteY5826" fmla="*/ 6738115 h 9355125"/>
              <a:gd name="connsiteX5827" fmla="*/ 3052149 w 5124450"/>
              <a:gd name="connsiteY5827" fmla="*/ 6732827 h 9355125"/>
              <a:gd name="connsiteX5828" fmla="*/ 787687 w 5124450"/>
              <a:gd name="connsiteY5828" fmla="*/ 6710350 h 9355125"/>
              <a:gd name="connsiteX5829" fmla="*/ 789306 w 5124450"/>
              <a:gd name="connsiteY5829" fmla="*/ 6710855 h 9355125"/>
              <a:gd name="connsiteX5830" fmla="*/ 792005 w 5124450"/>
              <a:gd name="connsiteY5830" fmla="*/ 6712371 h 9355125"/>
              <a:gd name="connsiteX5831" fmla="*/ 794164 w 5124450"/>
              <a:gd name="connsiteY5831" fmla="*/ 6714391 h 9355125"/>
              <a:gd name="connsiteX5832" fmla="*/ 796323 w 5124450"/>
              <a:gd name="connsiteY5832" fmla="*/ 6716412 h 9355125"/>
              <a:gd name="connsiteX5833" fmla="*/ 798482 w 5124450"/>
              <a:gd name="connsiteY5833" fmla="*/ 6719442 h 9355125"/>
              <a:gd name="connsiteX5834" fmla="*/ 799561 w 5124450"/>
              <a:gd name="connsiteY5834" fmla="*/ 6721463 h 9355125"/>
              <a:gd name="connsiteX5835" fmla="*/ 800101 w 5124450"/>
              <a:gd name="connsiteY5835" fmla="*/ 6722978 h 9355125"/>
              <a:gd name="connsiteX5836" fmla="*/ 800101 w 5124450"/>
              <a:gd name="connsiteY5836" fmla="*/ 6723988 h 9355125"/>
              <a:gd name="connsiteX5837" fmla="*/ 800101 w 5124450"/>
              <a:gd name="connsiteY5837" fmla="*/ 6724999 h 9355125"/>
              <a:gd name="connsiteX5838" fmla="*/ 799561 w 5124450"/>
              <a:gd name="connsiteY5838" fmla="*/ 6725504 h 9355125"/>
              <a:gd name="connsiteX5839" fmla="*/ 799021 w 5124450"/>
              <a:gd name="connsiteY5839" fmla="*/ 6726514 h 9355125"/>
              <a:gd name="connsiteX5840" fmla="*/ 798482 w 5124450"/>
              <a:gd name="connsiteY5840" fmla="*/ 6728534 h 9355125"/>
              <a:gd name="connsiteX5841" fmla="*/ 797402 w 5124450"/>
              <a:gd name="connsiteY5841" fmla="*/ 6729545 h 9355125"/>
              <a:gd name="connsiteX5842" fmla="*/ 795243 w 5124450"/>
              <a:gd name="connsiteY5842" fmla="*/ 6730555 h 9355125"/>
              <a:gd name="connsiteX5843" fmla="*/ 793084 w 5124450"/>
              <a:gd name="connsiteY5843" fmla="*/ 6732070 h 9355125"/>
              <a:gd name="connsiteX5844" fmla="*/ 792005 w 5124450"/>
              <a:gd name="connsiteY5844" fmla="*/ 6732575 h 9355125"/>
              <a:gd name="connsiteX5845" fmla="*/ 787687 w 5124450"/>
              <a:gd name="connsiteY5845" fmla="*/ 6732070 h 9355125"/>
              <a:gd name="connsiteX5846" fmla="*/ 782289 w 5124450"/>
              <a:gd name="connsiteY5846" fmla="*/ 6730555 h 9355125"/>
              <a:gd name="connsiteX5847" fmla="*/ 779590 w 5124450"/>
              <a:gd name="connsiteY5847" fmla="*/ 6729545 h 9355125"/>
              <a:gd name="connsiteX5848" fmla="*/ 777971 w 5124450"/>
              <a:gd name="connsiteY5848" fmla="*/ 6728534 h 9355125"/>
              <a:gd name="connsiteX5849" fmla="*/ 776891 w 5124450"/>
              <a:gd name="connsiteY5849" fmla="*/ 6726514 h 9355125"/>
              <a:gd name="connsiteX5850" fmla="*/ 776352 w 5124450"/>
              <a:gd name="connsiteY5850" fmla="*/ 6725504 h 9355125"/>
              <a:gd name="connsiteX5851" fmla="*/ 775272 w 5124450"/>
              <a:gd name="connsiteY5851" fmla="*/ 6724999 h 9355125"/>
              <a:gd name="connsiteX5852" fmla="*/ 773653 w 5124450"/>
              <a:gd name="connsiteY5852" fmla="*/ 6724493 h 9355125"/>
              <a:gd name="connsiteX5853" fmla="*/ 773113 w 5124450"/>
              <a:gd name="connsiteY5853" fmla="*/ 6723483 h 9355125"/>
              <a:gd name="connsiteX5854" fmla="*/ 773113 w 5124450"/>
              <a:gd name="connsiteY5854" fmla="*/ 6721463 h 9355125"/>
              <a:gd name="connsiteX5855" fmla="*/ 773113 w 5124450"/>
              <a:gd name="connsiteY5855" fmla="*/ 6720453 h 9355125"/>
              <a:gd name="connsiteX5856" fmla="*/ 773653 w 5124450"/>
              <a:gd name="connsiteY5856" fmla="*/ 6719442 h 9355125"/>
              <a:gd name="connsiteX5857" fmla="*/ 775272 w 5124450"/>
              <a:gd name="connsiteY5857" fmla="*/ 6718432 h 9355125"/>
              <a:gd name="connsiteX5858" fmla="*/ 776352 w 5124450"/>
              <a:gd name="connsiteY5858" fmla="*/ 6718432 h 9355125"/>
              <a:gd name="connsiteX5859" fmla="*/ 776352 w 5124450"/>
              <a:gd name="connsiteY5859" fmla="*/ 6716412 h 9355125"/>
              <a:gd name="connsiteX5860" fmla="*/ 777431 w 5124450"/>
              <a:gd name="connsiteY5860" fmla="*/ 6715401 h 9355125"/>
              <a:gd name="connsiteX5861" fmla="*/ 778511 w 5124450"/>
              <a:gd name="connsiteY5861" fmla="*/ 6713886 h 9355125"/>
              <a:gd name="connsiteX5862" fmla="*/ 780670 w 5124450"/>
              <a:gd name="connsiteY5862" fmla="*/ 6712876 h 9355125"/>
              <a:gd name="connsiteX5863" fmla="*/ 783908 w 5124450"/>
              <a:gd name="connsiteY5863" fmla="*/ 6710855 h 9355125"/>
              <a:gd name="connsiteX5864" fmla="*/ 2977141 w 5124450"/>
              <a:gd name="connsiteY5864" fmla="*/ 6704182 h 9355125"/>
              <a:gd name="connsiteX5865" fmla="*/ 2980183 w 5124450"/>
              <a:gd name="connsiteY5865" fmla="*/ 6706117 h 9355125"/>
              <a:gd name="connsiteX5866" fmla="*/ 2984948 w 5124450"/>
              <a:gd name="connsiteY5866" fmla="*/ 6707175 h 9355125"/>
              <a:gd name="connsiteX5867" fmla="*/ 2987065 w 5124450"/>
              <a:gd name="connsiteY5867" fmla="*/ 6706646 h 9355125"/>
              <a:gd name="connsiteX5868" fmla="*/ 2987224 w 5124450"/>
              <a:gd name="connsiteY5868" fmla="*/ 6706540 h 9355125"/>
              <a:gd name="connsiteX5869" fmla="*/ 2984974 w 5124450"/>
              <a:gd name="connsiteY5869" fmla="*/ 6706915 h 9355125"/>
              <a:gd name="connsiteX5870" fmla="*/ 2980213 w 5124450"/>
              <a:gd name="connsiteY5870" fmla="*/ 6705857 h 9355125"/>
              <a:gd name="connsiteX5871" fmla="*/ 2994878 w 5124450"/>
              <a:gd name="connsiteY5871" fmla="*/ 6700091 h 9355125"/>
              <a:gd name="connsiteX5872" fmla="*/ 2994495 w 5124450"/>
              <a:gd name="connsiteY5872" fmla="*/ 6700569 h 9355125"/>
              <a:gd name="connsiteX5873" fmla="*/ 2993782 w 5124450"/>
              <a:gd name="connsiteY5873" fmla="*/ 6701520 h 9355125"/>
              <a:gd name="connsiteX5874" fmla="*/ 2994477 w 5124450"/>
              <a:gd name="connsiteY5874" fmla="*/ 6700825 h 9355125"/>
              <a:gd name="connsiteX5875" fmla="*/ 3017768 w 5124450"/>
              <a:gd name="connsiteY5875" fmla="*/ 6674129 h 9355125"/>
              <a:gd name="connsiteX5876" fmla="*/ 3016181 w 5124450"/>
              <a:gd name="connsiteY5876" fmla="*/ 6674658 h 9355125"/>
              <a:gd name="connsiteX5877" fmla="*/ 3014065 w 5124450"/>
              <a:gd name="connsiteY5877" fmla="*/ 6675715 h 9355125"/>
              <a:gd name="connsiteX5878" fmla="*/ 3011950 w 5124450"/>
              <a:gd name="connsiteY5878" fmla="*/ 6678359 h 9355125"/>
              <a:gd name="connsiteX5879" fmla="*/ 3009834 w 5124450"/>
              <a:gd name="connsiteY5879" fmla="*/ 6680475 h 9355125"/>
              <a:gd name="connsiteX5880" fmla="*/ 3005073 w 5124450"/>
              <a:gd name="connsiteY5880" fmla="*/ 6686292 h 9355125"/>
              <a:gd name="connsiteX5881" fmla="*/ 3001371 w 5124450"/>
              <a:gd name="connsiteY5881" fmla="*/ 6690522 h 9355125"/>
              <a:gd name="connsiteX5882" fmla="*/ 3001013 w 5124450"/>
              <a:gd name="connsiteY5882" fmla="*/ 6691166 h 9355125"/>
              <a:gd name="connsiteX5883" fmla="*/ 3001359 w 5124450"/>
              <a:gd name="connsiteY5883" fmla="*/ 6690771 h 9355125"/>
              <a:gd name="connsiteX5884" fmla="*/ 3005065 w 5124450"/>
              <a:gd name="connsiteY5884" fmla="*/ 6686538 h 9355125"/>
              <a:gd name="connsiteX5885" fmla="*/ 3009830 w 5124450"/>
              <a:gd name="connsiteY5885" fmla="*/ 6680717 h 9355125"/>
              <a:gd name="connsiteX5886" fmla="*/ 3011947 w 5124450"/>
              <a:gd name="connsiteY5886" fmla="*/ 6678600 h 9355125"/>
              <a:gd name="connsiteX5887" fmla="*/ 3014065 w 5124450"/>
              <a:gd name="connsiteY5887" fmla="*/ 6675954 h 9355125"/>
              <a:gd name="connsiteX5888" fmla="*/ 3016183 w 5124450"/>
              <a:gd name="connsiteY5888" fmla="*/ 6674896 h 9355125"/>
              <a:gd name="connsiteX5889" fmla="*/ 3017771 w 5124450"/>
              <a:gd name="connsiteY5889" fmla="*/ 6674367 h 9355125"/>
              <a:gd name="connsiteX5890" fmla="*/ 3021477 w 5124450"/>
              <a:gd name="connsiteY5890" fmla="*/ 6674896 h 9355125"/>
              <a:gd name="connsiteX5891" fmla="*/ 3024653 w 5124450"/>
              <a:gd name="connsiteY5891" fmla="*/ 6677013 h 9355125"/>
              <a:gd name="connsiteX5892" fmla="*/ 3028359 w 5124450"/>
              <a:gd name="connsiteY5892" fmla="*/ 6680188 h 9355125"/>
              <a:gd name="connsiteX5893" fmla="*/ 3032065 w 5124450"/>
              <a:gd name="connsiteY5893" fmla="*/ 6683892 h 9355125"/>
              <a:gd name="connsiteX5894" fmla="*/ 3038418 w 5124450"/>
              <a:gd name="connsiteY5894" fmla="*/ 6691829 h 9355125"/>
              <a:gd name="connsiteX5895" fmla="*/ 3042124 w 5124450"/>
              <a:gd name="connsiteY5895" fmla="*/ 6698709 h 9355125"/>
              <a:gd name="connsiteX5896" fmla="*/ 3043712 w 5124450"/>
              <a:gd name="connsiteY5896" fmla="*/ 6704000 h 9355125"/>
              <a:gd name="connsiteX5897" fmla="*/ 3045300 w 5124450"/>
              <a:gd name="connsiteY5897" fmla="*/ 6710879 h 9355125"/>
              <a:gd name="connsiteX5898" fmla="*/ 3046359 w 5124450"/>
              <a:gd name="connsiteY5898" fmla="*/ 6715113 h 9355125"/>
              <a:gd name="connsiteX5899" fmla="*/ 3047418 w 5124450"/>
              <a:gd name="connsiteY5899" fmla="*/ 6718817 h 9355125"/>
              <a:gd name="connsiteX5900" fmla="*/ 3049536 w 5124450"/>
              <a:gd name="connsiteY5900" fmla="*/ 6721463 h 9355125"/>
              <a:gd name="connsiteX5901" fmla="*/ 3050189 w 5124450"/>
              <a:gd name="connsiteY5901" fmla="*/ 6722333 h 9355125"/>
              <a:gd name="connsiteX5902" fmla="*/ 3049505 w 5124450"/>
              <a:gd name="connsiteY5902" fmla="*/ 6721193 h 9355125"/>
              <a:gd name="connsiteX5903" fmla="*/ 3047918 w 5124450"/>
              <a:gd name="connsiteY5903" fmla="*/ 6718549 h 9355125"/>
              <a:gd name="connsiteX5904" fmla="*/ 3046331 w 5124450"/>
              <a:gd name="connsiteY5904" fmla="*/ 6714847 h 9355125"/>
              <a:gd name="connsiteX5905" fmla="*/ 3045273 w 5124450"/>
              <a:gd name="connsiteY5905" fmla="*/ 6710617 h 9355125"/>
              <a:gd name="connsiteX5906" fmla="*/ 3043686 w 5124450"/>
              <a:gd name="connsiteY5906" fmla="*/ 6703742 h 9355125"/>
              <a:gd name="connsiteX5907" fmla="*/ 3042628 w 5124450"/>
              <a:gd name="connsiteY5907" fmla="*/ 6698454 h 9355125"/>
              <a:gd name="connsiteX5908" fmla="*/ 3038397 w 5124450"/>
              <a:gd name="connsiteY5908" fmla="*/ 6691580 h 9355125"/>
              <a:gd name="connsiteX5909" fmla="*/ 3032049 w 5124450"/>
              <a:gd name="connsiteY5909" fmla="*/ 6683648 h 9355125"/>
              <a:gd name="connsiteX5910" fmla="*/ 3028347 w 5124450"/>
              <a:gd name="connsiteY5910" fmla="*/ 6679946 h 9355125"/>
              <a:gd name="connsiteX5911" fmla="*/ 3024644 w 5124450"/>
              <a:gd name="connsiteY5911" fmla="*/ 6676773 h 9355125"/>
              <a:gd name="connsiteX5912" fmla="*/ 3021471 w 5124450"/>
              <a:gd name="connsiteY5912" fmla="*/ 6674658 h 9355125"/>
              <a:gd name="connsiteX5913" fmla="*/ 2936354 w 5124450"/>
              <a:gd name="connsiteY5913" fmla="*/ 6651202 h 9355125"/>
              <a:gd name="connsiteX5914" fmla="*/ 2941006 w 5124450"/>
              <a:gd name="connsiteY5914" fmla="*/ 6660079 h 9355125"/>
              <a:gd name="connsiteX5915" fmla="*/ 2947889 w 5124450"/>
              <a:gd name="connsiteY5915" fmla="*/ 6673838 h 9355125"/>
              <a:gd name="connsiteX5916" fmla="*/ 2951595 w 5124450"/>
              <a:gd name="connsiteY5916" fmla="*/ 6680188 h 9355125"/>
              <a:gd name="connsiteX5917" fmla="*/ 2955830 w 5124450"/>
              <a:gd name="connsiteY5917" fmla="*/ 6686009 h 9355125"/>
              <a:gd name="connsiteX5918" fmla="*/ 2959536 w 5124450"/>
              <a:gd name="connsiteY5918" fmla="*/ 6690771 h 9355125"/>
              <a:gd name="connsiteX5919" fmla="*/ 2963771 w 5124450"/>
              <a:gd name="connsiteY5919" fmla="*/ 6695004 h 9355125"/>
              <a:gd name="connsiteX5920" fmla="*/ 2966347 w 5124450"/>
              <a:gd name="connsiteY5920" fmla="*/ 6696721 h 9355125"/>
              <a:gd name="connsiteX5921" fmla="*/ 2963816 w 5124450"/>
              <a:gd name="connsiteY5921" fmla="*/ 6694752 h 9355125"/>
              <a:gd name="connsiteX5922" fmla="*/ 2960113 w 5124450"/>
              <a:gd name="connsiteY5922" fmla="*/ 6691051 h 9355125"/>
              <a:gd name="connsiteX5923" fmla="*/ 2955882 w 5124450"/>
              <a:gd name="connsiteY5923" fmla="*/ 6685763 h 9355125"/>
              <a:gd name="connsiteX5924" fmla="*/ 2951650 w 5124450"/>
              <a:gd name="connsiteY5924" fmla="*/ 6679946 h 9355125"/>
              <a:gd name="connsiteX5925" fmla="*/ 2947948 w 5124450"/>
              <a:gd name="connsiteY5925" fmla="*/ 6673600 h 9355125"/>
              <a:gd name="connsiteX5926" fmla="*/ 2941600 w 5124450"/>
              <a:gd name="connsiteY5926" fmla="*/ 6660380 h 9355125"/>
              <a:gd name="connsiteX5927" fmla="*/ 2168705 w 5124450"/>
              <a:gd name="connsiteY5927" fmla="*/ 6625258 h 9355125"/>
              <a:gd name="connsiteX5928" fmla="*/ 2168164 w 5124450"/>
              <a:gd name="connsiteY5928" fmla="*/ 6625367 h 9355125"/>
              <a:gd name="connsiteX5929" fmla="*/ 2165520 w 5124450"/>
              <a:gd name="connsiteY5929" fmla="*/ 6625896 h 9355125"/>
              <a:gd name="connsiteX5930" fmla="*/ 2162346 w 5124450"/>
              <a:gd name="connsiteY5930" fmla="*/ 6625896 h 9355125"/>
              <a:gd name="connsiteX5931" fmla="*/ 2159702 w 5124450"/>
              <a:gd name="connsiteY5931" fmla="*/ 6625896 h 9355125"/>
              <a:gd name="connsiteX5932" fmla="*/ 2156529 w 5124450"/>
              <a:gd name="connsiteY5932" fmla="*/ 6625896 h 9355125"/>
              <a:gd name="connsiteX5933" fmla="*/ 2153356 w 5124450"/>
              <a:gd name="connsiteY5933" fmla="*/ 6626425 h 9355125"/>
              <a:gd name="connsiteX5934" fmla="*/ 2152663 w 5124450"/>
              <a:gd name="connsiteY5934" fmla="*/ 6626887 h 9355125"/>
              <a:gd name="connsiteX5935" fmla="*/ 2153244 w 5124450"/>
              <a:gd name="connsiteY5935" fmla="*/ 6626742 h 9355125"/>
              <a:gd name="connsiteX5936" fmla="*/ 2156420 w 5124450"/>
              <a:gd name="connsiteY5936" fmla="*/ 6626742 h 9355125"/>
              <a:gd name="connsiteX5937" fmla="*/ 2160126 w 5124450"/>
              <a:gd name="connsiteY5937" fmla="*/ 6626742 h 9355125"/>
              <a:gd name="connsiteX5938" fmla="*/ 2162773 w 5124450"/>
              <a:gd name="connsiteY5938" fmla="*/ 6626742 h 9355125"/>
              <a:gd name="connsiteX5939" fmla="*/ 2165950 w 5124450"/>
              <a:gd name="connsiteY5939" fmla="*/ 6626213 h 9355125"/>
              <a:gd name="connsiteX5940" fmla="*/ 2168067 w 5124450"/>
              <a:gd name="connsiteY5940" fmla="*/ 6625684 h 9355125"/>
              <a:gd name="connsiteX5941" fmla="*/ 4059339 w 5124450"/>
              <a:gd name="connsiteY5941" fmla="*/ 6615918 h 9355125"/>
              <a:gd name="connsiteX5942" fmla="*/ 4059255 w 5124450"/>
              <a:gd name="connsiteY5942" fmla="*/ 6615960 h 9355125"/>
              <a:gd name="connsiteX5943" fmla="*/ 4057668 w 5124450"/>
              <a:gd name="connsiteY5943" fmla="*/ 6615960 h 9355125"/>
              <a:gd name="connsiteX5944" fmla="*/ 4055553 w 5124450"/>
              <a:gd name="connsiteY5944" fmla="*/ 6617547 h 9355125"/>
              <a:gd name="connsiteX5945" fmla="*/ 4053437 w 5124450"/>
              <a:gd name="connsiteY5945" fmla="*/ 6618076 h 9355125"/>
              <a:gd name="connsiteX5946" fmla="*/ 4050263 w 5124450"/>
              <a:gd name="connsiteY5946" fmla="*/ 6618076 h 9355125"/>
              <a:gd name="connsiteX5947" fmla="*/ 4049091 w 5124450"/>
              <a:gd name="connsiteY5947" fmla="*/ 6618076 h 9355125"/>
              <a:gd name="connsiteX5948" fmla="*/ 4051946 w 5124450"/>
              <a:gd name="connsiteY5948" fmla="*/ 6618551 h 9355125"/>
              <a:gd name="connsiteX5949" fmla="*/ 4054592 w 5124450"/>
              <a:gd name="connsiteY5949" fmla="*/ 6618022 h 9355125"/>
              <a:gd name="connsiteX5950" fmla="*/ 4057239 w 5124450"/>
              <a:gd name="connsiteY5950" fmla="*/ 6617493 h 9355125"/>
              <a:gd name="connsiteX5951" fmla="*/ 2896522 w 5124450"/>
              <a:gd name="connsiteY5951" fmla="*/ 6609379 h 9355125"/>
              <a:gd name="connsiteX5952" fmla="*/ 2897595 w 5124450"/>
              <a:gd name="connsiteY5952" fmla="*/ 6609809 h 9355125"/>
              <a:gd name="connsiteX5953" fmla="*/ 2900242 w 5124450"/>
              <a:gd name="connsiteY5953" fmla="*/ 6611396 h 9355125"/>
              <a:gd name="connsiteX5954" fmla="*/ 2901830 w 5124450"/>
              <a:gd name="connsiteY5954" fmla="*/ 6612454 h 9355125"/>
              <a:gd name="connsiteX5955" fmla="*/ 2906595 w 5124450"/>
              <a:gd name="connsiteY5955" fmla="*/ 6615629 h 9355125"/>
              <a:gd name="connsiteX5956" fmla="*/ 2911359 w 5124450"/>
              <a:gd name="connsiteY5956" fmla="*/ 6620392 h 9355125"/>
              <a:gd name="connsiteX5957" fmla="*/ 2916124 w 5124450"/>
              <a:gd name="connsiteY5957" fmla="*/ 6625684 h 9355125"/>
              <a:gd name="connsiteX5958" fmla="*/ 2919830 w 5124450"/>
              <a:gd name="connsiteY5958" fmla="*/ 6630975 h 9355125"/>
              <a:gd name="connsiteX5959" fmla="*/ 2928301 w 5124450"/>
              <a:gd name="connsiteY5959" fmla="*/ 6641559 h 9355125"/>
              <a:gd name="connsiteX5960" fmla="*/ 2932232 w 5124450"/>
              <a:gd name="connsiteY5960" fmla="*/ 6645790 h 9355125"/>
              <a:gd name="connsiteX5961" fmla="*/ 2928377 w 5124450"/>
              <a:gd name="connsiteY5961" fmla="*/ 6641343 h 9355125"/>
              <a:gd name="connsiteX5962" fmla="*/ 2920443 w 5124450"/>
              <a:gd name="connsiteY5962" fmla="*/ 6630767 h 9355125"/>
              <a:gd name="connsiteX5963" fmla="*/ 2916211 w 5124450"/>
              <a:gd name="connsiteY5963" fmla="*/ 6625479 h 9355125"/>
              <a:gd name="connsiteX5964" fmla="*/ 2911451 w 5124450"/>
              <a:gd name="connsiteY5964" fmla="*/ 6620191 h 9355125"/>
              <a:gd name="connsiteX5965" fmla="*/ 2907219 w 5124450"/>
              <a:gd name="connsiteY5965" fmla="*/ 6615431 h 9355125"/>
              <a:gd name="connsiteX5966" fmla="*/ 2902459 w 5124450"/>
              <a:gd name="connsiteY5966" fmla="*/ 6612259 h 9355125"/>
              <a:gd name="connsiteX5967" fmla="*/ 2900343 w 5124450"/>
              <a:gd name="connsiteY5967" fmla="*/ 6611201 h 9355125"/>
              <a:gd name="connsiteX5968" fmla="*/ 2897698 w 5124450"/>
              <a:gd name="connsiteY5968" fmla="*/ 6609615 h 9355125"/>
              <a:gd name="connsiteX5969" fmla="*/ 829929 w 5124450"/>
              <a:gd name="connsiteY5969" fmla="*/ 6608750 h 9355125"/>
              <a:gd name="connsiteX5970" fmla="*/ 834942 w 5124450"/>
              <a:gd name="connsiteY5970" fmla="*/ 6608750 h 9355125"/>
              <a:gd name="connsiteX5971" fmla="*/ 839454 w 5124450"/>
              <a:gd name="connsiteY5971" fmla="*/ 6608750 h 9355125"/>
              <a:gd name="connsiteX5972" fmla="*/ 842963 w 5124450"/>
              <a:gd name="connsiteY5972" fmla="*/ 6616857 h 9355125"/>
              <a:gd name="connsiteX5973" fmla="*/ 842963 w 5124450"/>
              <a:gd name="connsiteY5973" fmla="*/ 6620640 h 9355125"/>
              <a:gd name="connsiteX5974" fmla="*/ 842462 w 5124450"/>
              <a:gd name="connsiteY5974" fmla="*/ 6626044 h 9355125"/>
              <a:gd name="connsiteX5975" fmla="*/ 842462 w 5124450"/>
              <a:gd name="connsiteY5975" fmla="*/ 6628746 h 9355125"/>
              <a:gd name="connsiteX5976" fmla="*/ 841960 w 5124450"/>
              <a:gd name="connsiteY5976" fmla="*/ 6630367 h 9355125"/>
              <a:gd name="connsiteX5977" fmla="*/ 840456 w 5124450"/>
              <a:gd name="connsiteY5977" fmla="*/ 6631448 h 9355125"/>
              <a:gd name="connsiteX5978" fmla="*/ 839454 w 5124450"/>
              <a:gd name="connsiteY5978" fmla="*/ 6631989 h 9355125"/>
              <a:gd name="connsiteX5979" fmla="*/ 838451 w 5124450"/>
              <a:gd name="connsiteY5979" fmla="*/ 6633610 h 9355125"/>
              <a:gd name="connsiteX5980" fmla="*/ 836947 w 5124450"/>
              <a:gd name="connsiteY5980" fmla="*/ 6634150 h 9355125"/>
              <a:gd name="connsiteX5981" fmla="*/ 834942 w 5124450"/>
              <a:gd name="connsiteY5981" fmla="*/ 6634150 h 9355125"/>
              <a:gd name="connsiteX5982" fmla="*/ 833438 w 5124450"/>
              <a:gd name="connsiteY5982" fmla="*/ 6634150 h 9355125"/>
              <a:gd name="connsiteX5983" fmla="*/ 831433 w 5124450"/>
              <a:gd name="connsiteY5983" fmla="*/ 6632529 h 9355125"/>
              <a:gd name="connsiteX5984" fmla="*/ 829929 w 5124450"/>
              <a:gd name="connsiteY5984" fmla="*/ 6631989 h 9355125"/>
              <a:gd name="connsiteX5985" fmla="*/ 827924 w 5124450"/>
              <a:gd name="connsiteY5985" fmla="*/ 6628746 h 9355125"/>
              <a:gd name="connsiteX5986" fmla="*/ 825918 w 5124450"/>
              <a:gd name="connsiteY5986" fmla="*/ 6624423 h 9355125"/>
              <a:gd name="connsiteX5987" fmla="*/ 824414 w 5124450"/>
              <a:gd name="connsiteY5987" fmla="*/ 6620099 h 9355125"/>
              <a:gd name="connsiteX5988" fmla="*/ 823913 w 5124450"/>
              <a:gd name="connsiteY5988" fmla="*/ 6616857 h 9355125"/>
              <a:gd name="connsiteX5989" fmla="*/ 824414 w 5124450"/>
              <a:gd name="connsiteY5989" fmla="*/ 6615235 h 9355125"/>
              <a:gd name="connsiteX5990" fmla="*/ 825918 w 5124450"/>
              <a:gd name="connsiteY5990" fmla="*/ 6613074 h 9355125"/>
              <a:gd name="connsiteX5991" fmla="*/ 826921 w 5124450"/>
              <a:gd name="connsiteY5991" fmla="*/ 6611452 h 9355125"/>
              <a:gd name="connsiteX5992" fmla="*/ 827924 w 5124450"/>
              <a:gd name="connsiteY5992" fmla="*/ 6609831 h 9355125"/>
              <a:gd name="connsiteX5993" fmla="*/ 828926 w 5124450"/>
              <a:gd name="connsiteY5993" fmla="*/ 6609291 h 9355125"/>
              <a:gd name="connsiteX5994" fmla="*/ 2884713 w 5124450"/>
              <a:gd name="connsiteY5994" fmla="*/ 6606105 h 9355125"/>
              <a:gd name="connsiteX5995" fmla="*/ 2885418 w 5124450"/>
              <a:gd name="connsiteY5995" fmla="*/ 6606634 h 9355125"/>
              <a:gd name="connsiteX5996" fmla="*/ 2888595 w 5124450"/>
              <a:gd name="connsiteY5996" fmla="*/ 6607692 h 9355125"/>
              <a:gd name="connsiteX5997" fmla="*/ 2891771 w 5124450"/>
              <a:gd name="connsiteY5997" fmla="*/ 6608221 h 9355125"/>
              <a:gd name="connsiteX5998" fmla="*/ 2893146 w 5124450"/>
              <a:gd name="connsiteY5998" fmla="*/ 6608450 h 9355125"/>
              <a:gd name="connsiteX5999" fmla="*/ 2891880 w 5124450"/>
              <a:gd name="connsiteY5999" fmla="*/ 6608028 h 9355125"/>
              <a:gd name="connsiteX6000" fmla="*/ 2889235 w 5124450"/>
              <a:gd name="connsiteY6000" fmla="*/ 6607499 h 9355125"/>
              <a:gd name="connsiteX6001" fmla="*/ 2886061 w 5124450"/>
              <a:gd name="connsiteY6001" fmla="*/ 6606442 h 9355125"/>
              <a:gd name="connsiteX6002" fmla="*/ 2875467 w 5124450"/>
              <a:gd name="connsiteY6002" fmla="*/ 6599085 h 9355125"/>
              <a:gd name="connsiteX6003" fmla="*/ 2878007 w 5124450"/>
              <a:gd name="connsiteY6003" fmla="*/ 6601342 h 9355125"/>
              <a:gd name="connsiteX6004" fmla="*/ 2881183 w 5124450"/>
              <a:gd name="connsiteY6004" fmla="*/ 6603988 h 9355125"/>
              <a:gd name="connsiteX6005" fmla="*/ 2882131 w 5124450"/>
              <a:gd name="connsiteY6005" fmla="*/ 6604461 h 9355125"/>
              <a:gd name="connsiteX6006" fmla="*/ 2881301 w 5124450"/>
              <a:gd name="connsiteY6006" fmla="*/ 6603798 h 9355125"/>
              <a:gd name="connsiteX6007" fmla="*/ 2878127 w 5124450"/>
              <a:gd name="connsiteY6007" fmla="*/ 6601154 h 9355125"/>
              <a:gd name="connsiteX6008" fmla="*/ 3994724 w 5124450"/>
              <a:gd name="connsiteY6008" fmla="*/ 6595866 h 9355125"/>
              <a:gd name="connsiteX6009" fmla="*/ 3987848 w 5124450"/>
              <a:gd name="connsiteY6009" fmla="*/ 6596394 h 9355125"/>
              <a:gd name="connsiteX6010" fmla="*/ 3983617 w 5124450"/>
              <a:gd name="connsiteY6010" fmla="*/ 6596923 h 9355125"/>
              <a:gd name="connsiteX6011" fmla="*/ 3980443 w 5124450"/>
              <a:gd name="connsiteY6011" fmla="*/ 6597452 h 9355125"/>
              <a:gd name="connsiteX6012" fmla="*/ 3977269 w 5124450"/>
              <a:gd name="connsiteY6012" fmla="*/ 6598510 h 9355125"/>
              <a:gd name="connsiteX6013" fmla="*/ 3975154 w 5124450"/>
              <a:gd name="connsiteY6013" fmla="*/ 6600096 h 9355125"/>
              <a:gd name="connsiteX6014" fmla="*/ 3973567 w 5124450"/>
              <a:gd name="connsiteY6014" fmla="*/ 6600625 h 9355125"/>
              <a:gd name="connsiteX6015" fmla="*/ 3971980 w 5124450"/>
              <a:gd name="connsiteY6015" fmla="*/ 6601154 h 9355125"/>
              <a:gd name="connsiteX6016" fmla="*/ 3970393 w 5124450"/>
              <a:gd name="connsiteY6016" fmla="*/ 6602740 h 9355125"/>
              <a:gd name="connsiteX6017" fmla="*/ 3969335 w 5124450"/>
              <a:gd name="connsiteY6017" fmla="*/ 6604327 h 9355125"/>
              <a:gd name="connsiteX6018" fmla="*/ 3966162 w 5124450"/>
              <a:gd name="connsiteY6018" fmla="*/ 6608557 h 9355125"/>
              <a:gd name="connsiteX6019" fmla="*/ 3962459 w 5124450"/>
              <a:gd name="connsiteY6019" fmla="*/ 6612259 h 9355125"/>
              <a:gd name="connsiteX6020" fmla="*/ 3963517 w 5124450"/>
              <a:gd name="connsiteY6020" fmla="*/ 6617018 h 9355125"/>
              <a:gd name="connsiteX6021" fmla="*/ 3964575 w 5124450"/>
              <a:gd name="connsiteY6021" fmla="*/ 6622835 h 9355125"/>
              <a:gd name="connsiteX6022" fmla="*/ 3964575 w 5124450"/>
              <a:gd name="connsiteY6022" fmla="*/ 6625479 h 9355125"/>
              <a:gd name="connsiteX6023" fmla="*/ 3964575 w 5124450"/>
              <a:gd name="connsiteY6023" fmla="*/ 6628652 h 9355125"/>
              <a:gd name="connsiteX6024" fmla="*/ 3964046 w 5124450"/>
              <a:gd name="connsiteY6024" fmla="*/ 6630767 h 9355125"/>
              <a:gd name="connsiteX6025" fmla="*/ 3962459 w 5124450"/>
              <a:gd name="connsiteY6025" fmla="*/ 6632353 h 9355125"/>
              <a:gd name="connsiteX6026" fmla="*/ 3958756 w 5124450"/>
              <a:gd name="connsiteY6026" fmla="*/ 6636055 h 9355125"/>
              <a:gd name="connsiteX6027" fmla="*/ 3952938 w 5124450"/>
              <a:gd name="connsiteY6027" fmla="*/ 6639228 h 9355125"/>
              <a:gd name="connsiteX6028" fmla="*/ 3946591 w 5124450"/>
              <a:gd name="connsiteY6028" fmla="*/ 6641872 h 9355125"/>
              <a:gd name="connsiteX6029" fmla="*/ 3942359 w 5124450"/>
              <a:gd name="connsiteY6029" fmla="*/ 6645573 h 9355125"/>
              <a:gd name="connsiteX6030" fmla="*/ 3938128 w 5124450"/>
              <a:gd name="connsiteY6030" fmla="*/ 6649275 h 9355125"/>
              <a:gd name="connsiteX6031" fmla="*/ 3932309 w 5124450"/>
              <a:gd name="connsiteY6031" fmla="*/ 6655621 h 9355125"/>
              <a:gd name="connsiteX6032" fmla="*/ 3930193 w 5124450"/>
              <a:gd name="connsiteY6032" fmla="*/ 6658794 h 9355125"/>
              <a:gd name="connsiteX6033" fmla="*/ 3927549 w 5124450"/>
              <a:gd name="connsiteY6033" fmla="*/ 6661438 h 9355125"/>
              <a:gd name="connsiteX6034" fmla="*/ 3926491 w 5124450"/>
              <a:gd name="connsiteY6034" fmla="*/ 6664082 h 9355125"/>
              <a:gd name="connsiteX6035" fmla="*/ 3925962 w 5124450"/>
              <a:gd name="connsiteY6035" fmla="*/ 6665668 h 9355125"/>
              <a:gd name="connsiteX6036" fmla="*/ 3925962 w 5124450"/>
              <a:gd name="connsiteY6036" fmla="*/ 6674129 h 9355125"/>
              <a:gd name="connsiteX6037" fmla="*/ 3925962 w 5124450"/>
              <a:gd name="connsiteY6037" fmla="*/ 6682061 h 9355125"/>
              <a:gd name="connsiteX6038" fmla="*/ 3927549 w 5124450"/>
              <a:gd name="connsiteY6038" fmla="*/ 6685234 h 9355125"/>
              <a:gd name="connsiteX6039" fmla="*/ 3929136 w 5124450"/>
              <a:gd name="connsiteY6039" fmla="*/ 6687878 h 9355125"/>
              <a:gd name="connsiteX6040" fmla="*/ 3931780 w 5124450"/>
              <a:gd name="connsiteY6040" fmla="*/ 6689993 h 9355125"/>
              <a:gd name="connsiteX6041" fmla="*/ 3933896 w 5124450"/>
              <a:gd name="connsiteY6041" fmla="*/ 6692108 h 9355125"/>
              <a:gd name="connsiteX6042" fmla="*/ 3938656 w 5124450"/>
              <a:gd name="connsiteY6042" fmla="*/ 6695810 h 9355125"/>
              <a:gd name="connsiteX6043" fmla="*/ 3942359 w 5124450"/>
              <a:gd name="connsiteY6043" fmla="*/ 6698454 h 9355125"/>
              <a:gd name="connsiteX6044" fmla="*/ 3945533 w 5124450"/>
              <a:gd name="connsiteY6044" fmla="*/ 6702685 h 9355125"/>
              <a:gd name="connsiteX6045" fmla="*/ 3949764 w 5124450"/>
              <a:gd name="connsiteY6045" fmla="*/ 6707444 h 9355125"/>
              <a:gd name="connsiteX6046" fmla="*/ 3951351 w 5124450"/>
              <a:gd name="connsiteY6046" fmla="*/ 6710088 h 9355125"/>
              <a:gd name="connsiteX6047" fmla="*/ 3953467 w 5124450"/>
              <a:gd name="connsiteY6047" fmla="*/ 6713261 h 9355125"/>
              <a:gd name="connsiteX6048" fmla="*/ 3953996 w 5124450"/>
              <a:gd name="connsiteY6048" fmla="*/ 6715905 h 9355125"/>
              <a:gd name="connsiteX6049" fmla="*/ 3954525 w 5124450"/>
              <a:gd name="connsiteY6049" fmla="*/ 6719078 h 9355125"/>
              <a:gd name="connsiteX6050" fmla="*/ 3953996 w 5124450"/>
              <a:gd name="connsiteY6050" fmla="*/ 6720664 h 9355125"/>
              <a:gd name="connsiteX6051" fmla="*/ 3952938 w 5124450"/>
              <a:gd name="connsiteY6051" fmla="*/ 6722779 h 9355125"/>
              <a:gd name="connsiteX6052" fmla="*/ 3950293 w 5124450"/>
              <a:gd name="connsiteY6052" fmla="*/ 6724366 h 9355125"/>
              <a:gd name="connsiteX6053" fmla="*/ 3948706 w 5124450"/>
              <a:gd name="connsiteY6053" fmla="*/ 6725952 h 9355125"/>
              <a:gd name="connsiteX6054" fmla="*/ 3946591 w 5124450"/>
              <a:gd name="connsiteY6054" fmla="*/ 6728596 h 9355125"/>
              <a:gd name="connsiteX6055" fmla="*/ 3943946 w 5124450"/>
              <a:gd name="connsiteY6055" fmla="*/ 6730182 h 9355125"/>
              <a:gd name="connsiteX6056" fmla="*/ 3942888 w 5124450"/>
              <a:gd name="connsiteY6056" fmla="*/ 6732827 h 9355125"/>
              <a:gd name="connsiteX6057" fmla="*/ 3942359 w 5124450"/>
              <a:gd name="connsiteY6057" fmla="*/ 6735999 h 9355125"/>
              <a:gd name="connsiteX6058" fmla="*/ 3941301 w 5124450"/>
              <a:gd name="connsiteY6058" fmla="*/ 6737586 h 9355125"/>
              <a:gd name="connsiteX6059" fmla="*/ 3939714 w 5124450"/>
              <a:gd name="connsiteY6059" fmla="*/ 6739701 h 9355125"/>
              <a:gd name="connsiteX6060" fmla="*/ 3939185 w 5124450"/>
              <a:gd name="connsiteY6060" fmla="*/ 6741816 h 9355125"/>
              <a:gd name="connsiteX6061" fmla="*/ 3938656 w 5124450"/>
              <a:gd name="connsiteY6061" fmla="*/ 6743931 h 9355125"/>
              <a:gd name="connsiteX6062" fmla="*/ 3938128 w 5124450"/>
              <a:gd name="connsiteY6062" fmla="*/ 6748162 h 9355125"/>
              <a:gd name="connsiteX6063" fmla="*/ 3938128 w 5124450"/>
              <a:gd name="connsiteY6063" fmla="*/ 6752392 h 9355125"/>
              <a:gd name="connsiteX6064" fmla="*/ 3934954 w 5124450"/>
              <a:gd name="connsiteY6064" fmla="*/ 6758209 h 9355125"/>
              <a:gd name="connsiteX6065" fmla="*/ 3932309 w 5124450"/>
              <a:gd name="connsiteY6065" fmla="*/ 6764026 h 9355125"/>
              <a:gd name="connsiteX6066" fmla="*/ 3930722 w 5124450"/>
              <a:gd name="connsiteY6066" fmla="*/ 6769314 h 9355125"/>
              <a:gd name="connsiteX6067" fmla="*/ 3930193 w 5124450"/>
              <a:gd name="connsiteY6067" fmla="*/ 6773016 h 9355125"/>
              <a:gd name="connsiteX6068" fmla="*/ 3930193 w 5124450"/>
              <a:gd name="connsiteY6068" fmla="*/ 6777246 h 9355125"/>
              <a:gd name="connsiteX6069" fmla="*/ 3930193 w 5124450"/>
              <a:gd name="connsiteY6069" fmla="*/ 6783063 h 9355125"/>
              <a:gd name="connsiteX6070" fmla="*/ 3930193 w 5124450"/>
              <a:gd name="connsiteY6070" fmla="*/ 6789409 h 9355125"/>
              <a:gd name="connsiteX6071" fmla="*/ 3930193 w 5124450"/>
              <a:gd name="connsiteY6071" fmla="*/ 6793110 h 9355125"/>
              <a:gd name="connsiteX6072" fmla="*/ 3927549 w 5124450"/>
              <a:gd name="connsiteY6072" fmla="*/ 6797870 h 9355125"/>
              <a:gd name="connsiteX6073" fmla="*/ 3925962 w 5124450"/>
              <a:gd name="connsiteY6073" fmla="*/ 6803158 h 9355125"/>
              <a:gd name="connsiteX6074" fmla="*/ 3924904 w 5124450"/>
              <a:gd name="connsiteY6074" fmla="*/ 6805273 h 9355125"/>
              <a:gd name="connsiteX6075" fmla="*/ 3923846 w 5124450"/>
              <a:gd name="connsiteY6075" fmla="*/ 6807917 h 9355125"/>
              <a:gd name="connsiteX6076" fmla="*/ 3922788 w 5124450"/>
              <a:gd name="connsiteY6076" fmla="*/ 6808975 h 9355125"/>
              <a:gd name="connsiteX6077" fmla="*/ 3921730 w 5124450"/>
              <a:gd name="connsiteY6077" fmla="*/ 6809503 h 9355125"/>
              <a:gd name="connsiteX6078" fmla="*/ 3918028 w 5124450"/>
              <a:gd name="connsiteY6078" fmla="*/ 6812676 h 9355125"/>
              <a:gd name="connsiteX6079" fmla="*/ 3914325 w 5124450"/>
              <a:gd name="connsiteY6079" fmla="*/ 6814263 h 9355125"/>
              <a:gd name="connsiteX6080" fmla="*/ 3910094 w 5124450"/>
              <a:gd name="connsiteY6080" fmla="*/ 6814792 h 9355125"/>
              <a:gd name="connsiteX6081" fmla="*/ 3905333 w 5124450"/>
              <a:gd name="connsiteY6081" fmla="*/ 6815320 h 9355125"/>
              <a:gd name="connsiteX6082" fmla="*/ 3901102 w 5124450"/>
              <a:gd name="connsiteY6082" fmla="*/ 6815849 h 9355125"/>
              <a:gd name="connsiteX6083" fmla="*/ 3897928 w 5124450"/>
              <a:gd name="connsiteY6083" fmla="*/ 6816378 h 9355125"/>
              <a:gd name="connsiteX6084" fmla="*/ 3894754 w 5124450"/>
              <a:gd name="connsiteY6084" fmla="*/ 6817436 h 9355125"/>
              <a:gd name="connsiteX6085" fmla="*/ 3892638 w 5124450"/>
              <a:gd name="connsiteY6085" fmla="*/ 6818493 h 9355125"/>
              <a:gd name="connsiteX6086" fmla="*/ 3887349 w 5124450"/>
              <a:gd name="connsiteY6086" fmla="*/ 6821137 h 9355125"/>
              <a:gd name="connsiteX6087" fmla="*/ 3883118 w 5124450"/>
              <a:gd name="connsiteY6087" fmla="*/ 6824310 h 9355125"/>
              <a:gd name="connsiteX6088" fmla="*/ 3879415 w 5124450"/>
              <a:gd name="connsiteY6088" fmla="*/ 6826954 h 9355125"/>
              <a:gd name="connsiteX6089" fmla="*/ 3876241 w 5124450"/>
              <a:gd name="connsiteY6089" fmla="*/ 6830656 h 9355125"/>
              <a:gd name="connsiteX6090" fmla="*/ 3869894 w 5124450"/>
              <a:gd name="connsiteY6090" fmla="*/ 6833829 h 9355125"/>
              <a:gd name="connsiteX6091" fmla="*/ 3861960 w 5124450"/>
              <a:gd name="connsiteY6091" fmla="*/ 6836473 h 9355125"/>
              <a:gd name="connsiteX6092" fmla="*/ 3855613 w 5124450"/>
              <a:gd name="connsiteY6092" fmla="*/ 6840174 h 9355125"/>
              <a:gd name="connsiteX6093" fmla="*/ 3851381 w 5124450"/>
              <a:gd name="connsiteY6093" fmla="*/ 6842818 h 9355125"/>
              <a:gd name="connsiteX6094" fmla="*/ 3848736 w 5124450"/>
              <a:gd name="connsiteY6094" fmla="*/ 6847049 h 9355125"/>
              <a:gd name="connsiteX6095" fmla="*/ 3845034 w 5124450"/>
              <a:gd name="connsiteY6095" fmla="*/ 6853394 h 9355125"/>
              <a:gd name="connsiteX6096" fmla="*/ 3842389 w 5124450"/>
              <a:gd name="connsiteY6096" fmla="*/ 6859211 h 9355125"/>
              <a:gd name="connsiteX6097" fmla="*/ 3839215 w 5124450"/>
              <a:gd name="connsiteY6097" fmla="*/ 6863442 h 9355125"/>
              <a:gd name="connsiteX6098" fmla="*/ 3839215 w 5124450"/>
              <a:gd name="connsiteY6098" fmla="*/ 6868201 h 9355125"/>
              <a:gd name="connsiteX6099" fmla="*/ 3839215 w 5124450"/>
              <a:gd name="connsiteY6099" fmla="*/ 6874018 h 9355125"/>
              <a:gd name="connsiteX6100" fmla="*/ 3839215 w 5124450"/>
              <a:gd name="connsiteY6100" fmla="*/ 6879835 h 9355125"/>
              <a:gd name="connsiteX6101" fmla="*/ 3839215 w 5124450"/>
              <a:gd name="connsiteY6101" fmla="*/ 6884065 h 9355125"/>
              <a:gd name="connsiteX6102" fmla="*/ 3835513 w 5124450"/>
              <a:gd name="connsiteY6102" fmla="*/ 6887767 h 9355125"/>
              <a:gd name="connsiteX6103" fmla="*/ 3833397 w 5124450"/>
              <a:gd name="connsiteY6103" fmla="*/ 6891997 h 9355125"/>
              <a:gd name="connsiteX6104" fmla="*/ 3831810 w 5124450"/>
              <a:gd name="connsiteY6104" fmla="*/ 6896756 h 9355125"/>
              <a:gd name="connsiteX6105" fmla="*/ 3831281 w 5124450"/>
              <a:gd name="connsiteY6105" fmla="*/ 6899929 h 9355125"/>
              <a:gd name="connsiteX6106" fmla="*/ 3831281 w 5124450"/>
              <a:gd name="connsiteY6106" fmla="*/ 6908919 h 9355125"/>
              <a:gd name="connsiteX6107" fmla="*/ 3831281 w 5124450"/>
              <a:gd name="connsiteY6107" fmla="*/ 6917380 h 9355125"/>
              <a:gd name="connsiteX6108" fmla="*/ 3831281 w 5124450"/>
              <a:gd name="connsiteY6108" fmla="*/ 6923197 h 9355125"/>
              <a:gd name="connsiteX6109" fmla="*/ 3831281 w 5124450"/>
              <a:gd name="connsiteY6109" fmla="*/ 6929542 h 9355125"/>
              <a:gd name="connsiteX6110" fmla="*/ 3829165 w 5124450"/>
              <a:gd name="connsiteY6110" fmla="*/ 6930600 h 9355125"/>
              <a:gd name="connsiteX6111" fmla="*/ 3827050 w 5124450"/>
              <a:gd name="connsiteY6111" fmla="*/ 6931129 h 9355125"/>
              <a:gd name="connsiteX6112" fmla="*/ 3824405 w 5124450"/>
              <a:gd name="connsiteY6112" fmla="*/ 6931129 h 9355125"/>
              <a:gd name="connsiteX6113" fmla="*/ 3822289 w 5124450"/>
              <a:gd name="connsiteY6113" fmla="*/ 6930600 h 9355125"/>
              <a:gd name="connsiteX6114" fmla="*/ 3818058 w 5124450"/>
              <a:gd name="connsiteY6114" fmla="*/ 6930071 h 9355125"/>
              <a:gd name="connsiteX6115" fmla="*/ 3814355 w 5124450"/>
              <a:gd name="connsiteY6115" fmla="*/ 6929542 h 9355125"/>
              <a:gd name="connsiteX6116" fmla="*/ 3812965 w 5124450"/>
              <a:gd name="connsiteY6116" fmla="*/ 6929145 h 9355125"/>
              <a:gd name="connsiteX6117" fmla="*/ 3813357 w 5124450"/>
              <a:gd name="connsiteY6117" fmla="*/ 6929426 h 9355125"/>
              <a:gd name="connsiteX6118" fmla="*/ 3817060 w 5124450"/>
              <a:gd name="connsiteY6118" fmla="*/ 6930484 h 9355125"/>
              <a:gd name="connsiteX6119" fmla="*/ 3821292 w 5124450"/>
              <a:gd name="connsiteY6119" fmla="*/ 6931013 h 9355125"/>
              <a:gd name="connsiteX6120" fmla="*/ 3824995 w 5124450"/>
              <a:gd name="connsiteY6120" fmla="*/ 6932072 h 9355125"/>
              <a:gd name="connsiteX6121" fmla="*/ 3827640 w 5124450"/>
              <a:gd name="connsiteY6121" fmla="*/ 6932072 h 9355125"/>
              <a:gd name="connsiteX6122" fmla="*/ 3829756 w 5124450"/>
              <a:gd name="connsiteY6122" fmla="*/ 6932072 h 9355125"/>
              <a:gd name="connsiteX6123" fmla="*/ 3831872 w 5124450"/>
              <a:gd name="connsiteY6123" fmla="*/ 6931542 h 9355125"/>
              <a:gd name="connsiteX6124" fmla="*/ 3833459 w 5124450"/>
              <a:gd name="connsiteY6124" fmla="*/ 6930484 h 9355125"/>
              <a:gd name="connsiteX6125" fmla="*/ 3833459 w 5124450"/>
              <a:gd name="connsiteY6125" fmla="*/ 6924134 h 9355125"/>
              <a:gd name="connsiteX6126" fmla="*/ 3833459 w 5124450"/>
              <a:gd name="connsiteY6126" fmla="*/ 6918313 h 9355125"/>
              <a:gd name="connsiteX6127" fmla="*/ 3833459 w 5124450"/>
              <a:gd name="connsiteY6127" fmla="*/ 6909847 h 9355125"/>
              <a:gd name="connsiteX6128" fmla="*/ 3833459 w 5124450"/>
              <a:gd name="connsiteY6128" fmla="*/ 6901909 h 9355125"/>
              <a:gd name="connsiteX6129" fmla="*/ 3834517 w 5124450"/>
              <a:gd name="connsiteY6129" fmla="*/ 6897676 h 9355125"/>
              <a:gd name="connsiteX6130" fmla="*/ 3836104 w 5124450"/>
              <a:gd name="connsiteY6130" fmla="*/ 6893442 h 9355125"/>
              <a:gd name="connsiteX6131" fmla="*/ 3838749 w 5124450"/>
              <a:gd name="connsiteY6131" fmla="*/ 6888680 h 9355125"/>
              <a:gd name="connsiteX6132" fmla="*/ 3842452 w 5124450"/>
              <a:gd name="connsiteY6132" fmla="*/ 6885505 h 9355125"/>
              <a:gd name="connsiteX6133" fmla="*/ 3842452 w 5124450"/>
              <a:gd name="connsiteY6133" fmla="*/ 6880742 h 9355125"/>
              <a:gd name="connsiteX6134" fmla="*/ 3842452 w 5124450"/>
              <a:gd name="connsiteY6134" fmla="*/ 6874922 h 9355125"/>
              <a:gd name="connsiteX6135" fmla="*/ 3842452 w 5124450"/>
              <a:gd name="connsiteY6135" fmla="*/ 6869101 h 9355125"/>
              <a:gd name="connsiteX6136" fmla="*/ 3842452 w 5124450"/>
              <a:gd name="connsiteY6136" fmla="*/ 6864338 h 9355125"/>
              <a:gd name="connsiteX6137" fmla="*/ 3845097 w 5124450"/>
              <a:gd name="connsiteY6137" fmla="*/ 6860105 h 9355125"/>
              <a:gd name="connsiteX6138" fmla="*/ 3848271 w 5124450"/>
              <a:gd name="connsiteY6138" fmla="*/ 6853755 h 9355125"/>
              <a:gd name="connsiteX6139" fmla="*/ 3850916 w 5124450"/>
              <a:gd name="connsiteY6139" fmla="*/ 6847934 h 9355125"/>
              <a:gd name="connsiteX6140" fmla="*/ 3854620 w 5124450"/>
              <a:gd name="connsiteY6140" fmla="*/ 6843701 h 9355125"/>
              <a:gd name="connsiteX6141" fmla="*/ 3858322 w 5124450"/>
              <a:gd name="connsiteY6141" fmla="*/ 6841055 h 9355125"/>
              <a:gd name="connsiteX6142" fmla="*/ 3865200 w 5124450"/>
              <a:gd name="connsiteY6142" fmla="*/ 6837351 h 9355125"/>
              <a:gd name="connsiteX6143" fmla="*/ 3872077 w 5124450"/>
              <a:gd name="connsiteY6143" fmla="*/ 6834705 h 9355125"/>
              <a:gd name="connsiteX6144" fmla="*/ 3878954 w 5124450"/>
              <a:gd name="connsiteY6144" fmla="*/ 6831530 h 9355125"/>
              <a:gd name="connsiteX6145" fmla="*/ 3882128 w 5124450"/>
              <a:gd name="connsiteY6145" fmla="*/ 6828355 h 9355125"/>
              <a:gd name="connsiteX6146" fmla="*/ 3885831 w 5124450"/>
              <a:gd name="connsiteY6146" fmla="*/ 6825180 h 9355125"/>
              <a:gd name="connsiteX6147" fmla="*/ 3890063 w 5124450"/>
              <a:gd name="connsiteY6147" fmla="*/ 6822534 h 9355125"/>
              <a:gd name="connsiteX6148" fmla="*/ 3895353 w 5124450"/>
              <a:gd name="connsiteY6148" fmla="*/ 6819359 h 9355125"/>
              <a:gd name="connsiteX6149" fmla="*/ 3897998 w 5124450"/>
              <a:gd name="connsiteY6149" fmla="*/ 6818301 h 9355125"/>
              <a:gd name="connsiteX6150" fmla="*/ 3900643 w 5124450"/>
              <a:gd name="connsiteY6150" fmla="*/ 6817242 h 9355125"/>
              <a:gd name="connsiteX6151" fmla="*/ 3904346 w 5124450"/>
              <a:gd name="connsiteY6151" fmla="*/ 6817242 h 9355125"/>
              <a:gd name="connsiteX6152" fmla="*/ 3908578 w 5124450"/>
              <a:gd name="connsiteY6152" fmla="*/ 6816184 h 9355125"/>
              <a:gd name="connsiteX6153" fmla="*/ 3912811 w 5124450"/>
              <a:gd name="connsiteY6153" fmla="*/ 6815655 h 9355125"/>
              <a:gd name="connsiteX6154" fmla="*/ 3917043 w 5124450"/>
              <a:gd name="connsiteY6154" fmla="*/ 6815126 h 9355125"/>
              <a:gd name="connsiteX6155" fmla="*/ 3921275 w 5124450"/>
              <a:gd name="connsiteY6155" fmla="*/ 6813538 h 9355125"/>
              <a:gd name="connsiteX6156" fmla="*/ 3924449 w 5124450"/>
              <a:gd name="connsiteY6156" fmla="*/ 6810363 h 9355125"/>
              <a:gd name="connsiteX6157" fmla="*/ 3926036 w 5124450"/>
              <a:gd name="connsiteY6157" fmla="*/ 6809834 h 9355125"/>
              <a:gd name="connsiteX6158" fmla="*/ 3927094 w 5124450"/>
              <a:gd name="connsiteY6158" fmla="*/ 6808776 h 9355125"/>
              <a:gd name="connsiteX6159" fmla="*/ 3927623 w 5124450"/>
              <a:gd name="connsiteY6159" fmla="*/ 6806659 h 9355125"/>
              <a:gd name="connsiteX6160" fmla="*/ 3928681 w 5124450"/>
              <a:gd name="connsiteY6160" fmla="*/ 6804013 h 9355125"/>
              <a:gd name="connsiteX6161" fmla="*/ 3930797 w 5124450"/>
              <a:gd name="connsiteY6161" fmla="*/ 6798722 h 9355125"/>
              <a:gd name="connsiteX6162" fmla="*/ 3932913 w 5124450"/>
              <a:gd name="connsiteY6162" fmla="*/ 6793959 h 9355125"/>
              <a:gd name="connsiteX6163" fmla="*/ 3932913 w 5124450"/>
              <a:gd name="connsiteY6163" fmla="*/ 6790255 h 9355125"/>
              <a:gd name="connsiteX6164" fmla="*/ 3932913 w 5124450"/>
              <a:gd name="connsiteY6164" fmla="*/ 6784434 h 9355125"/>
              <a:gd name="connsiteX6165" fmla="*/ 3932913 w 5124450"/>
              <a:gd name="connsiteY6165" fmla="*/ 6778613 h 9355125"/>
              <a:gd name="connsiteX6166" fmla="*/ 3932913 w 5124450"/>
              <a:gd name="connsiteY6166" fmla="*/ 6773851 h 9355125"/>
              <a:gd name="connsiteX6167" fmla="*/ 3933442 w 5124450"/>
              <a:gd name="connsiteY6167" fmla="*/ 6770147 h 9355125"/>
              <a:gd name="connsiteX6168" fmla="*/ 3935029 w 5124450"/>
              <a:gd name="connsiteY6168" fmla="*/ 6764855 h 9355125"/>
              <a:gd name="connsiteX6169" fmla="*/ 3938203 w 5124450"/>
              <a:gd name="connsiteY6169" fmla="*/ 6759034 h 9355125"/>
              <a:gd name="connsiteX6170" fmla="*/ 3940563 w 5124450"/>
              <a:gd name="connsiteY6170" fmla="*/ 6753841 h 9355125"/>
              <a:gd name="connsiteX6171" fmla="*/ 3939190 w 5124450"/>
              <a:gd name="connsiteY6171" fmla="*/ 6752468 h 9355125"/>
              <a:gd name="connsiteX6172" fmla="*/ 3939190 w 5124450"/>
              <a:gd name="connsiteY6172" fmla="*/ 6748762 h 9355125"/>
              <a:gd name="connsiteX6173" fmla="*/ 3939719 w 5124450"/>
              <a:gd name="connsiteY6173" fmla="*/ 6743999 h 9355125"/>
              <a:gd name="connsiteX6174" fmla="*/ 3940248 w 5124450"/>
              <a:gd name="connsiteY6174" fmla="*/ 6741881 h 9355125"/>
              <a:gd name="connsiteX6175" fmla="*/ 3941307 w 5124450"/>
              <a:gd name="connsiteY6175" fmla="*/ 6740293 h 9355125"/>
              <a:gd name="connsiteX6176" fmla="*/ 3942366 w 5124450"/>
              <a:gd name="connsiteY6176" fmla="*/ 6737647 h 9355125"/>
              <a:gd name="connsiteX6177" fmla="*/ 3943425 w 5124450"/>
              <a:gd name="connsiteY6177" fmla="*/ 6736059 h 9355125"/>
              <a:gd name="connsiteX6178" fmla="*/ 3943954 w 5124450"/>
              <a:gd name="connsiteY6178" fmla="*/ 6732883 h 9355125"/>
              <a:gd name="connsiteX6179" fmla="*/ 3945542 w 5124450"/>
              <a:gd name="connsiteY6179" fmla="*/ 6730766 h 9355125"/>
              <a:gd name="connsiteX6180" fmla="*/ 3947660 w 5124450"/>
              <a:gd name="connsiteY6180" fmla="*/ 6728648 h 9355125"/>
              <a:gd name="connsiteX6181" fmla="*/ 3949777 w 5124450"/>
              <a:gd name="connsiteY6181" fmla="*/ 6726002 h 9355125"/>
              <a:gd name="connsiteX6182" fmla="*/ 3952424 w 5124450"/>
              <a:gd name="connsiteY6182" fmla="*/ 6724414 h 9355125"/>
              <a:gd name="connsiteX6183" fmla="*/ 3954012 w 5124450"/>
              <a:gd name="connsiteY6183" fmla="*/ 6722826 h 9355125"/>
              <a:gd name="connsiteX6184" fmla="*/ 3955600 w 5124450"/>
              <a:gd name="connsiteY6184" fmla="*/ 6721238 h 9355125"/>
              <a:gd name="connsiteX6185" fmla="*/ 3955600 w 5124450"/>
              <a:gd name="connsiteY6185" fmla="*/ 6719650 h 9355125"/>
              <a:gd name="connsiteX6186" fmla="*/ 3955600 w 5124450"/>
              <a:gd name="connsiteY6186" fmla="*/ 6717004 h 9355125"/>
              <a:gd name="connsiteX6187" fmla="*/ 3954541 w 5124450"/>
              <a:gd name="connsiteY6187" fmla="*/ 6713298 h 9355125"/>
              <a:gd name="connsiteX6188" fmla="*/ 3953483 w 5124450"/>
              <a:gd name="connsiteY6188" fmla="*/ 6710122 h 9355125"/>
              <a:gd name="connsiteX6189" fmla="*/ 3951365 w 5124450"/>
              <a:gd name="connsiteY6189" fmla="*/ 6707476 h 9355125"/>
              <a:gd name="connsiteX6190" fmla="*/ 3947660 w 5124450"/>
              <a:gd name="connsiteY6190" fmla="*/ 6702712 h 9355125"/>
              <a:gd name="connsiteX6191" fmla="*/ 3943425 w 5124450"/>
              <a:gd name="connsiteY6191" fmla="*/ 6698478 h 9355125"/>
              <a:gd name="connsiteX6192" fmla="*/ 3939719 w 5124450"/>
              <a:gd name="connsiteY6192" fmla="*/ 6695831 h 9355125"/>
              <a:gd name="connsiteX6193" fmla="*/ 3934955 w 5124450"/>
              <a:gd name="connsiteY6193" fmla="*/ 6692126 h 9355125"/>
              <a:gd name="connsiteX6194" fmla="*/ 3932837 w 5124450"/>
              <a:gd name="connsiteY6194" fmla="*/ 6690538 h 9355125"/>
              <a:gd name="connsiteX6195" fmla="*/ 3930720 w 5124450"/>
              <a:gd name="connsiteY6195" fmla="*/ 6687891 h 9355125"/>
              <a:gd name="connsiteX6196" fmla="*/ 3928602 w 5124450"/>
              <a:gd name="connsiteY6196" fmla="*/ 6685245 h 9355125"/>
              <a:gd name="connsiteX6197" fmla="*/ 3927014 w 5124450"/>
              <a:gd name="connsiteY6197" fmla="*/ 6682069 h 9355125"/>
              <a:gd name="connsiteX6198" fmla="*/ 3927014 w 5124450"/>
              <a:gd name="connsiteY6198" fmla="*/ 6674129 h 9355125"/>
              <a:gd name="connsiteX6199" fmla="*/ 3927014 w 5124450"/>
              <a:gd name="connsiteY6199" fmla="*/ 6665660 h 9355125"/>
              <a:gd name="connsiteX6200" fmla="*/ 3927543 w 5124450"/>
              <a:gd name="connsiteY6200" fmla="*/ 6664072 h 9355125"/>
              <a:gd name="connsiteX6201" fmla="*/ 3928602 w 5124450"/>
              <a:gd name="connsiteY6201" fmla="*/ 6661955 h 9355125"/>
              <a:gd name="connsiteX6202" fmla="*/ 3931249 w 5124450"/>
              <a:gd name="connsiteY6202" fmla="*/ 6658779 h 9355125"/>
              <a:gd name="connsiteX6203" fmla="*/ 3933896 w 5124450"/>
              <a:gd name="connsiteY6203" fmla="*/ 6655603 h 9355125"/>
              <a:gd name="connsiteX6204" fmla="*/ 3939190 w 5124450"/>
              <a:gd name="connsiteY6204" fmla="*/ 6649251 h 9355125"/>
              <a:gd name="connsiteX6205" fmla="*/ 3943425 w 5124450"/>
              <a:gd name="connsiteY6205" fmla="*/ 6645546 h 9355125"/>
              <a:gd name="connsiteX6206" fmla="*/ 3948189 w 5124450"/>
              <a:gd name="connsiteY6206" fmla="*/ 6642370 h 9355125"/>
              <a:gd name="connsiteX6207" fmla="*/ 3954012 w 5124450"/>
              <a:gd name="connsiteY6207" fmla="*/ 6639195 h 9355125"/>
              <a:gd name="connsiteX6208" fmla="*/ 3959835 w 5124450"/>
              <a:gd name="connsiteY6208" fmla="*/ 6636019 h 9355125"/>
              <a:gd name="connsiteX6209" fmla="*/ 3964599 w 5124450"/>
              <a:gd name="connsiteY6209" fmla="*/ 6633372 h 9355125"/>
              <a:gd name="connsiteX6210" fmla="*/ 3965658 w 5124450"/>
              <a:gd name="connsiteY6210" fmla="*/ 6630726 h 9355125"/>
              <a:gd name="connsiteX6211" fmla="*/ 3966188 w 5124450"/>
              <a:gd name="connsiteY6211" fmla="*/ 6628608 h 9355125"/>
              <a:gd name="connsiteX6212" fmla="*/ 3966188 w 5124450"/>
              <a:gd name="connsiteY6212" fmla="*/ 6625432 h 9355125"/>
              <a:gd name="connsiteX6213" fmla="*/ 3965658 w 5124450"/>
              <a:gd name="connsiteY6213" fmla="*/ 6622786 h 9355125"/>
              <a:gd name="connsiteX6214" fmla="*/ 3965129 w 5124450"/>
              <a:gd name="connsiteY6214" fmla="*/ 6616963 h 9355125"/>
              <a:gd name="connsiteX6215" fmla="*/ 3964599 w 5124450"/>
              <a:gd name="connsiteY6215" fmla="*/ 6612200 h 9355125"/>
              <a:gd name="connsiteX6216" fmla="*/ 3967246 w 5124450"/>
              <a:gd name="connsiteY6216" fmla="*/ 6608494 h 9355125"/>
              <a:gd name="connsiteX6217" fmla="*/ 3970422 w 5124450"/>
              <a:gd name="connsiteY6217" fmla="*/ 6604260 h 9355125"/>
              <a:gd name="connsiteX6218" fmla="*/ 3972011 w 5124450"/>
              <a:gd name="connsiteY6218" fmla="*/ 6602672 h 9355125"/>
              <a:gd name="connsiteX6219" fmla="*/ 3973069 w 5124450"/>
              <a:gd name="connsiteY6219" fmla="*/ 6601613 h 9355125"/>
              <a:gd name="connsiteX6220" fmla="*/ 3975187 w 5124450"/>
              <a:gd name="connsiteY6220" fmla="*/ 6600555 h 9355125"/>
              <a:gd name="connsiteX6221" fmla="*/ 3976775 w 5124450"/>
              <a:gd name="connsiteY6221" fmla="*/ 6600025 h 9355125"/>
              <a:gd name="connsiteX6222" fmla="*/ 3978363 w 5124450"/>
              <a:gd name="connsiteY6222" fmla="*/ 6598437 h 9355125"/>
              <a:gd name="connsiteX6223" fmla="*/ 3981539 w 5124450"/>
              <a:gd name="connsiteY6223" fmla="*/ 6597379 h 9355125"/>
              <a:gd name="connsiteX6224" fmla="*/ 3985245 w 5124450"/>
              <a:gd name="connsiteY6224" fmla="*/ 6596849 h 9355125"/>
              <a:gd name="connsiteX6225" fmla="*/ 3988950 w 5124450"/>
              <a:gd name="connsiteY6225" fmla="*/ 6596320 h 9355125"/>
              <a:gd name="connsiteX6226" fmla="*/ 3995312 w 5124450"/>
              <a:gd name="connsiteY6226" fmla="*/ 6595866 h 9355125"/>
              <a:gd name="connsiteX6227" fmla="*/ 2950283 w 5124450"/>
              <a:gd name="connsiteY6227" fmla="*/ 6548872 h 9355125"/>
              <a:gd name="connsiteX6228" fmla="*/ 2947359 w 5124450"/>
              <a:gd name="connsiteY6228" fmla="*/ 6550542 h 9355125"/>
              <a:gd name="connsiteX6229" fmla="*/ 2945226 w 5124450"/>
              <a:gd name="connsiteY6229" fmla="*/ 6550186 h 9355125"/>
              <a:gd name="connsiteX6230" fmla="*/ 2947419 w 5124450"/>
              <a:gd name="connsiteY6230" fmla="*/ 6550917 h 9355125"/>
              <a:gd name="connsiteX6231" fmla="*/ 2932494 w 5124450"/>
              <a:gd name="connsiteY6231" fmla="*/ 6543400 h 9355125"/>
              <a:gd name="connsiteX6232" fmla="*/ 2934724 w 5124450"/>
              <a:gd name="connsiteY6232" fmla="*/ 6545629 h 9355125"/>
              <a:gd name="connsiteX6233" fmla="*/ 2937783 w 5124450"/>
              <a:gd name="connsiteY6233" fmla="*/ 6546988 h 9355125"/>
              <a:gd name="connsiteX6234" fmla="*/ 2934654 w 5124450"/>
              <a:gd name="connsiteY6234" fmla="*/ 6545250 h 9355125"/>
              <a:gd name="connsiteX6235" fmla="*/ 2869044 w 5124450"/>
              <a:gd name="connsiteY6235" fmla="*/ 6542049 h 9355125"/>
              <a:gd name="connsiteX6236" fmla="*/ 2869007 w 5124450"/>
              <a:gd name="connsiteY6236" fmla="*/ 6542075 h 9355125"/>
              <a:gd name="connsiteX6237" fmla="*/ 2864771 w 5124450"/>
              <a:gd name="connsiteY6237" fmla="*/ 6546309 h 9355125"/>
              <a:gd name="connsiteX6238" fmla="*/ 2861595 w 5124450"/>
              <a:gd name="connsiteY6238" fmla="*/ 6550542 h 9355125"/>
              <a:gd name="connsiteX6239" fmla="*/ 2858948 w 5124450"/>
              <a:gd name="connsiteY6239" fmla="*/ 6552659 h 9355125"/>
              <a:gd name="connsiteX6240" fmla="*/ 2857889 w 5124450"/>
              <a:gd name="connsiteY6240" fmla="*/ 6554775 h 9355125"/>
              <a:gd name="connsiteX6241" fmla="*/ 2856830 w 5124450"/>
              <a:gd name="connsiteY6241" fmla="*/ 6556892 h 9355125"/>
              <a:gd name="connsiteX6242" fmla="*/ 2856830 w 5124450"/>
              <a:gd name="connsiteY6242" fmla="*/ 6558479 h 9355125"/>
              <a:gd name="connsiteX6243" fmla="*/ 2857360 w 5124450"/>
              <a:gd name="connsiteY6243" fmla="*/ 6565888 h 9355125"/>
              <a:gd name="connsiteX6244" fmla="*/ 2858948 w 5124450"/>
              <a:gd name="connsiteY6244" fmla="*/ 6574884 h 9355125"/>
              <a:gd name="connsiteX6245" fmla="*/ 2860007 w 5124450"/>
              <a:gd name="connsiteY6245" fmla="*/ 6579117 h 9355125"/>
              <a:gd name="connsiteX6246" fmla="*/ 2862124 w 5124450"/>
              <a:gd name="connsiteY6246" fmla="*/ 6582292 h 9355125"/>
              <a:gd name="connsiteX6247" fmla="*/ 2863183 w 5124450"/>
              <a:gd name="connsiteY6247" fmla="*/ 6585467 h 9355125"/>
              <a:gd name="connsiteX6248" fmla="*/ 2864771 w 5124450"/>
              <a:gd name="connsiteY6248" fmla="*/ 6587584 h 9355125"/>
              <a:gd name="connsiteX6249" fmla="*/ 2866889 w 5124450"/>
              <a:gd name="connsiteY6249" fmla="*/ 6590759 h 9355125"/>
              <a:gd name="connsiteX6250" fmla="*/ 2868477 w 5124450"/>
              <a:gd name="connsiteY6250" fmla="*/ 6592875 h 9355125"/>
              <a:gd name="connsiteX6251" fmla="*/ 2870595 w 5124450"/>
              <a:gd name="connsiteY6251" fmla="*/ 6595521 h 9355125"/>
              <a:gd name="connsiteX6252" fmla="*/ 2872025 w 5124450"/>
              <a:gd name="connsiteY6252" fmla="*/ 6596379 h 9355125"/>
              <a:gd name="connsiteX6253" fmla="*/ 2870722 w 5124450"/>
              <a:gd name="connsiteY6253" fmla="*/ 6595337 h 9355125"/>
              <a:gd name="connsiteX6254" fmla="*/ 2869135 w 5124450"/>
              <a:gd name="connsiteY6254" fmla="*/ 6592693 h 9355125"/>
              <a:gd name="connsiteX6255" fmla="*/ 2867019 w 5124450"/>
              <a:gd name="connsiteY6255" fmla="*/ 6590578 h 9355125"/>
              <a:gd name="connsiteX6256" fmla="*/ 2864904 w 5124450"/>
              <a:gd name="connsiteY6256" fmla="*/ 6587405 h 9355125"/>
              <a:gd name="connsiteX6257" fmla="*/ 2863846 w 5124450"/>
              <a:gd name="connsiteY6257" fmla="*/ 6585290 h 9355125"/>
              <a:gd name="connsiteX6258" fmla="*/ 2862259 w 5124450"/>
              <a:gd name="connsiteY6258" fmla="*/ 6582117 h 9355125"/>
              <a:gd name="connsiteX6259" fmla="*/ 2861201 w 5124450"/>
              <a:gd name="connsiteY6259" fmla="*/ 6578944 h 9355125"/>
              <a:gd name="connsiteX6260" fmla="*/ 2859614 w 5124450"/>
              <a:gd name="connsiteY6260" fmla="*/ 6574713 h 9355125"/>
              <a:gd name="connsiteX6261" fmla="*/ 2857498 w 5124450"/>
              <a:gd name="connsiteY6261" fmla="*/ 6565724 h 9355125"/>
              <a:gd name="connsiteX6262" fmla="*/ 2856970 w 5124450"/>
              <a:gd name="connsiteY6262" fmla="*/ 6558849 h 9355125"/>
              <a:gd name="connsiteX6263" fmla="*/ 2857498 w 5124450"/>
              <a:gd name="connsiteY6263" fmla="*/ 6557263 h 9355125"/>
              <a:gd name="connsiteX6264" fmla="*/ 2858027 w 5124450"/>
              <a:gd name="connsiteY6264" fmla="*/ 6554619 h 9355125"/>
              <a:gd name="connsiteX6265" fmla="*/ 2859614 w 5124450"/>
              <a:gd name="connsiteY6265" fmla="*/ 6553032 h 9355125"/>
              <a:gd name="connsiteX6266" fmla="*/ 2861730 w 5124450"/>
              <a:gd name="connsiteY6266" fmla="*/ 6550917 h 9355125"/>
              <a:gd name="connsiteX6267" fmla="*/ 2865962 w 5124450"/>
              <a:gd name="connsiteY6267" fmla="*/ 6546158 h 9355125"/>
              <a:gd name="connsiteX6268" fmla="*/ 2884650 w 5124450"/>
              <a:gd name="connsiteY6268" fmla="*/ 6534247 h 9355125"/>
              <a:gd name="connsiteX6269" fmla="*/ 2881712 w 5124450"/>
              <a:gd name="connsiteY6269" fmla="*/ 6534667 h 9355125"/>
              <a:gd name="connsiteX6270" fmla="*/ 2877477 w 5124450"/>
              <a:gd name="connsiteY6270" fmla="*/ 6536254 h 9355125"/>
              <a:gd name="connsiteX6271" fmla="*/ 2872712 w 5124450"/>
              <a:gd name="connsiteY6271" fmla="*/ 6539429 h 9355125"/>
              <a:gd name="connsiteX6272" fmla="*/ 2869768 w 5124450"/>
              <a:gd name="connsiteY6272" fmla="*/ 6541532 h 9355125"/>
              <a:gd name="connsiteX6273" fmla="*/ 2873367 w 5124450"/>
              <a:gd name="connsiteY6273" fmla="*/ 6539283 h 9355125"/>
              <a:gd name="connsiteX6274" fmla="*/ 2877598 w 5124450"/>
              <a:gd name="connsiteY6274" fmla="*/ 6536639 h 9355125"/>
              <a:gd name="connsiteX6275" fmla="*/ 2881830 w 5124450"/>
              <a:gd name="connsiteY6275" fmla="*/ 6535053 h 9355125"/>
              <a:gd name="connsiteX6276" fmla="*/ 2963516 w 5124450"/>
              <a:gd name="connsiteY6276" fmla="*/ 6532481 h 9355125"/>
              <a:gd name="connsiteX6277" fmla="*/ 2961124 w 5124450"/>
              <a:gd name="connsiteY6277" fmla="*/ 6536784 h 9355125"/>
              <a:gd name="connsiteX6278" fmla="*/ 2957418 w 5124450"/>
              <a:gd name="connsiteY6278" fmla="*/ 6541546 h 9355125"/>
              <a:gd name="connsiteX6279" fmla="*/ 2953712 w 5124450"/>
              <a:gd name="connsiteY6279" fmla="*/ 6545250 h 9355125"/>
              <a:gd name="connsiteX6280" fmla="*/ 2951296 w 5124450"/>
              <a:gd name="connsiteY6280" fmla="*/ 6548149 h 9355125"/>
              <a:gd name="connsiteX6281" fmla="*/ 2954824 w 5124450"/>
              <a:gd name="connsiteY6281" fmla="*/ 6545629 h 9355125"/>
              <a:gd name="connsiteX6282" fmla="*/ 2957998 w 5124450"/>
              <a:gd name="connsiteY6282" fmla="*/ 6541399 h 9355125"/>
              <a:gd name="connsiteX6283" fmla="*/ 2961171 w 5124450"/>
              <a:gd name="connsiteY6283" fmla="*/ 6537168 h 9355125"/>
              <a:gd name="connsiteX6284" fmla="*/ 2921146 w 5124450"/>
              <a:gd name="connsiteY6284" fmla="*/ 6530762 h 9355125"/>
              <a:gd name="connsiteX6285" fmla="*/ 2922029 w 5124450"/>
              <a:gd name="connsiteY6285" fmla="*/ 6531351 h 9355125"/>
              <a:gd name="connsiteX6286" fmla="*/ 2922349 w 5124450"/>
              <a:gd name="connsiteY6286" fmla="*/ 6531565 h 9355125"/>
              <a:gd name="connsiteX6287" fmla="*/ 2921948 w 5124450"/>
              <a:gd name="connsiteY6287" fmla="*/ 6530963 h 9355125"/>
              <a:gd name="connsiteX6288" fmla="*/ 2906595 w 5124450"/>
              <a:gd name="connsiteY6288" fmla="*/ 6528317 h 9355125"/>
              <a:gd name="connsiteX6289" fmla="*/ 2901830 w 5124450"/>
              <a:gd name="connsiteY6289" fmla="*/ 6528846 h 9355125"/>
              <a:gd name="connsiteX6290" fmla="*/ 2897065 w 5124450"/>
              <a:gd name="connsiteY6290" fmla="*/ 6529904 h 9355125"/>
              <a:gd name="connsiteX6291" fmla="*/ 2892830 w 5124450"/>
              <a:gd name="connsiteY6291" fmla="*/ 6530963 h 9355125"/>
              <a:gd name="connsiteX6292" fmla="*/ 2889124 w 5124450"/>
              <a:gd name="connsiteY6292" fmla="*/ 6532021 h 9355125"/>
              <a:gd name="connsiteX6293" fmla="*/ 2886075 w 5124450"/>
              <a:gd name="connsiteY6293" fmla="*/ 6533763 h 9355125"/>
              <a:gd name="connsiteX6294" fmla="*/ 2889235 w 5124450"/>
              <a:gd name="connsiteY6294" fmla="*/ 6532409 h 9355125"/>
              <a:gd name="connsiteX6295" fmla="*/ 2893467 w 5124450"/>
              <a:gd name="connsiteY6295" fmla="*/ 6530823 h 9355125"/>
              <a:gd name="connsiteX6296" fmla="*/ 2897698 w 5124450"/>
              <a:gd name="connsiteY6296" fmla="*/ 6529765 h 9355125"/>
              <a:gd name="connsiteX6297" fmla="*/ 2902459 w 5124450"/>
              <a:gd name="connsiteY6297" fmla="*/ 6529236 h 9355125"/>
              <a:gd name="connsiteX6298" fmla="*/ 2907219 w 5124450"/>
              <a:gd name="connsiteY6298" fmla="*/ 6528707 h 9355125"/>
              <a:gd name="connsiteX6299" fmla="*/ 2910343 w 5124450"/>
              <a:gd name="connsiteY6299" fmla="*/ 6528317 h 9355125"/>
              <a:gd name="connsiteX6300" fmla="*/ 2967517 w 5124450"/>
              <a:gd name="connsiteY6300" fmla="*/ 6512839 h 9355125"/>
              <a:gd name="connsiteX6301" fmla="*/ 2968006 w 5124450"/>
              <a:gd name="connsiteY6301" fmla="*/ 6517734 h 9355125"/>
              <a:gd name="connsiteX6302" fmla="*/ 2967477 w 5124450"/>
              <a:gd name="connsiteY6302" fmla="*/ 6522496 h 9355125"/>
              <a:gd name="connsiteX6303" fmla="*/ 2966438 w 5124450"/>
              <a:gd name="connsiteY6303" fmla="*/ 6527686 h 9355125"/>
              <a:gd name="connsiteX6304" fmla="*/ 2966461 w 5124450"/>
              <a:gd name="connsiteY6304" fmla="*/ 6527650 h 9355125"/>
              <a:gd name="connsiteX6305" fmla="*/ 2968047 w 5124450"/>
              <a:gd name="connsiteY6305" fmla="*/ 6522362 h 9355125"/>
              <a:gd name="connsiteX6306" fmla="*/ 2968576 w 5124450"/>
              <a:gd name="connsiteY6306" fmla="*/ 6517602 h 9355125"/>
              <a:gd name="connsiteX6307" fmla="*/ 2967518 w 5124450"/>
              <a:gd name="connsiteY6307" fmla="*/ 6512843 h 9355125"/>
              <a:gd name="connsiteX6308" fmla="*/ 2963602 w 5124450"/>
              <a:gd name="connsiteY6308" fmla="*/ 6502290 h 9355125"/>
              <a:gd name="connsiteX6309" fmla="*/ 2964830 w 5124450"/>
              <a:gd name="connsiteY6309" fmla="*/ 6505563 h 9355125"/>
              <a:gd name="connsiteX6310" fmla="*/ 2967191 w 5124450"/>
              <a:gd name="connsiteY6310" fmla="*/ 6511698 h 9355125"/>
              <a:gd name="connsiteX6311" fmla="*/ 2965403 w 5124450"/>
              <a:gd name="connsiteY6311" fmla="*/ 6505440 h 9355125"/>
              <a:gd name="connsiteX6312" fmla="*/ 832112 w 5124450"/>
              <a:gd name="connsiteY6312" fmla="*/ 6480163 h 9355125"/>
              <a:gd name="connsiteX6313" fmla="*/ 834730 w 5124450"/>
              <a:gd name="connsiteY6313" fmla="*/ 6480163 h 9355125"/>
              <a:gd name="connsiteX6314" fmla="*/ 838396 w 5124450"/>
              <a:gd name="connsiteY6314" fmla="*/ 6480163 h 9355125"/>
              <a:gd name="connsiteX6315" fmla="*/ 840491 w 5124450"/>
              <a:gd name="connsiteY6315" fmla="*/ 6480697 h 9355125"/>
              <a:gd name="connsiteX6316" fmla="*/ 843110 w 5124450"/>
              <a:gd name="connsiteY6316" fmla="*/ 6481765 h 9355125"/>
              <a:gd name="connsiteX6317" fmla="*/ 843110 w 5124450"/>
              <a:gd name="connsiteY6317" fmla="*/ 6485503 h 9355125"/>
              <a:gd name="connsiteX6318" fmla="*/ 843634 w 5124450"/>
              <a:gd name="connsiteY6318" fmla="*/ 6489775 h 9355125"/>
              <a:gd name="connsiteX6319" fmla="*/ 843634 w 5124450"/>
              <a:gd name="connsiteY6319" fmla="*/ 6491377 h 9355125"/>
              <a:gd name="connsiteX6320" fmla="*/ 844681 w 5124450"/>
              <a:gd name="connsiteY6320" fmla="*/ 6492445 h 9355125"/>
              <a:gd name="connsiteX6321" fmla="*/ 845728 w 5124450"/>
              <a:gd name="connsiteY6321" fmla="*/ 6494047 h 9355125"/>
              <a:gd name="connsiteX6322" fmla="*/ 847299 w 5124450"/>
              <a:gd name="connsiteY6322" fmla="*/ 6494581 h 9355125"/>
              <a:gd name="connsiteX6323" fmla="*/ 851489 w 5124450"/>
              <a:gd name="connsiteY6323" fmla="*/ 6502056 h 9355125"/>
              <a:gd name="connsiteX6324" fmla="*/ 855679 w 5124450"/>
              <a:gd name="connsiteY6324" fmla="*/ 6510066 h 9355125"/>
              <a:gd name="connsiteX6325" fmla="*/ 856203 w 5124450"/>
              <a:gd name="connsiteY6325" fmla="*/ 6511668 h 9355125"/>
              <a:gd name="connsiteX6326" fmla="*/ 857250 w 5124450"/>
              <a:gd name="connsiteY6326" fmla="*/ 6514871 h 9355125"/>
              <a:gd name="connsiteX6327" fmla="*/ 857250 w 5124450"/>
              <a:gd name="connsiteY6327" fmla="*/ 6517007 h 9355125"/>
              <a:gd name="connsiteX6328" fmla="*/ 857250 w 5124450"/>
              <a:gd name="connsiteY6328" fmla="*/ 6519143 h 9355125"/>
              <a:gd name="connsiteX6329" fmla="*/ 856726 w 5124450"/>
              <a:gd name="connsiteY6329" fmla="*/ 6520745 h 9355125"/>
              <a:gd name="connsiteX6330" fmla="*/ 855679 w 5124450"/>
              <a:gd name="connsiteY6330" fmla="*/ 6522881 h 9355125"/>
              <a:gd name="connsiteX6331" fmla="*/ 847299 w 5124450"/>
              <a:gd name="connsiteY6331" fmla="*/ 6526619 h 9355125"/>
              <a:gd name="connsiteX6332" fmla="*/ 844157 w 5124450"/>
              <a:gd name="connsiteY6332" fmla="*/ 6530357 h 9355125"/>
              <a:gd name="connsiteX6333" fmla="*/ 840491 w 5124450"/>
              <a:gd name="connsiteY6333" fmla="*/ 6534628 h 9355125"/>
              <a:gd name="connsiteX6334" fmla="*/ 838920 w 5124450"/>
              <a:gd name="connsiteY6334" fmla="*/ 6536230 h 9355125"/>
              <a:gd name="connsiteX6335" fmla="*/ 837349 w 5124450"/>
              <a:gd name="connsiteY6335" fmla="*/ 6537298 h 9355125"/>
              <a:gd name="connsiteX6336" fmla="*/ 835254 w 5124450"/>
              <a:gd name="connsiteY6336" fmla="*/ 6538900 h 9355125"/>
              <a:gd name="connsiteX6337" fmla="*/ 834207 w 5124450"/>
              <a:gd name="connsiteY6337" fmla="*/ 6538900 h 9355125"/>
              <a:gd name="connsiteX6338" fmla="*/ 832112 w 5124450"/>
              <a:gd name="connsiteY6338" fmla="*/ 6538900 h 9355125"/>
              <a:gd name="connsiteX6339" fmla="*/ 830017 w 5124450"/>
              <a:gd name="connsiteY6339" fmla="*/ 6537298 h 9355125"/>
              <a:gd name="connsiteX6340" fmla="*/ 827922 w 5124450"/>
              <a:gd name="connsiteY6340" fmla="*/ 6536230 h 9355125"/>
              <a:gd name="connsiteX6341" fmla="*/ 826351 w 5124450"/>
              <a:gd name="connsiteY6341" fmla="*/ 6534628 h 9355125"/>
              <a:gd name="connsiteX6342" fmla="*/ 823732 w 5124450"/>
              <a:gd name="connsiteY6342" fmla="*/ 6531959 h 9355125"/>
              <a:gd name="connsiteX6343" fmla="*/ 822685 w 5124450"/>
              <a:gd name="connsiteY6343" fmla="*/ 6530357 h 9355125"/>
              <a:gd name="connsiteX6344" fmla="*/ 821638 w 5124450"/>
              <a:gd name="connsiteY6344" fmla="*/ 6528755 h 9355125"/>
              <a:gd name="connsiteX6345" fmla="*/ 821114 w 5124450"/>
              <a:gd name="connsiteY6345" fmla="*/ 6526619 h 9355125"/>
              <a:gd name="connsiteX6346" fmla="*/ 821114 w 5124450"/>
              <a:gd name="connsiteY6346" fmla="*/ 6523949 h 9355125"/>
              <a:gd name="connsiteX6347" fmla="*/ 821114 w 5124450"/>
              <a:gd name="connsiteY6347" fmla="*/ 6518609 h 9355125"/>
              <a:gd name="connsiteX6348" fmla="*/ 821114 w 5124450"/>
              <a:gd name="connsiteY6348" fmla="*/ 6512736 h 9355125"/>
              <a:gd name="connsiteX6349" fmla="*/ 821114 w 5124450"/>
              <a:gd name="connsiteY6349" fmla="*/ 6510066 h 9355125"/>
              <a:gd name="connsiteX6350" fmla="*/ 816924 w 5124450"/>
              <a:gd name="connsiteY6350" fmla="*/ 6504192 h 9355125"/>
              <a:gd name="connsiteX6351" fmla="*/ 812211 w 5124450"/>
              <a:gd name="connsiteY6351" fmla="*/ 6497784 h 9355125"/>
              <a:gd name="connsiteX6352" fmla="*/ 810640 w 5124450"/>
              <a:gd name="connsiteY6352" fmla="*/ 6497784 h 9355125"/>
              <a:gd name="connsiteX6353" fmla="*/ 809592 w 5124450"/>
              <a:gd name="connsiteY6353" fmla="*/ 6496182 h 9355125"/>
              <a:gd name="connsiteX6354" fmla="*/ 807497 w 5124450"/>
              <a:gd name="connsiteY6354" fmla="*/ 6494581 h 9355125"/>
              <a:gd name="connsiteX6355" fmla="*/ 806974 w 5124450"/>
              <a:gd name="connsiteY6355" fmla="*/ 6491377 h 9355125"/>
              <a:gd name="connsiteX6356" fmla="*/ 806450 w 5124450"/>
              <a:gd name="connsiteY6356" fmla="*/ 6489241 h 9355125"/>
              <a:gd name="connsiteX6357" fmla="*/ 806450 w 5124450"/>
              <a:gd name="connsiteY6357" fmla="*/ 6486037 h 9355125"/>
              <a:gd name="connsiteX6358" fmla="*/ 806450 w 5124450"/>
              <a:gd name="connsiteY6358" fmla="*/ 6483901 h 9355125"/>
              <a:gd name="connsiteX6359" fmla="*/ 808021 w 5124450"/>
              <a:gd name="connsiteY6359" fmla="*/ 6481765 h 9355125"/>
              <a:gd name="connsiteX6360" fmla="*/ 812735 w 5124450"/>
              <a:gd name="connsiteY6360" fmla="*/ 6481765 h 9355125"/>
              <a:gd name="connsiteX6361" fmla="*/ 821114 w 5124450"/>
              <a:gd name="connsiteY6361" fmla="*/ 6481765 h 9355125"/>
              <a:gd name="connsiteX6362" fmla="*/ 825827 w 5124450"/>
              <a:gd name="connsiteY6362" fmla="*/ 6481231 h 9355125"/>
              <a:gd name="connsiteX6363" fmla="*/ 2929508 w 5124450"/>
              <a:gd name="connsiteY6363" fmla="*/ 6476527 h 9355125"/>
              <a:gd name="connsiteX6364" fmla="*/ 2930418 w 5124450"/>
              <a:gd name="connsiteY6364" fmla="*/ 6480163 h 9355125"/>
              <a:gd name="connsiteX6365" fmla="*/ 2932536 w 5124450"/>
              <a:gd name="connsiteY6365" fmla="*/ 6483867 h 9355125"/>
              <a:gd name="connsiteX6366" fmla="*/ 2933595 w 5124450"/>
              <a:gd name="connsiteY6366" fmla="*/ 6486513 h 9355125"/>
              <a:gd name="connsiteX6367" fmla="*/ 2935183 w 5124450"/>
              <a:gd name="connsiteY6367" fmla="*/ 6489159 h 9355125"/>
              <a:gd name="connsiteX6368" fmla="*/ 2936771 w 5124450"/>
              <a:gd name="connsiteY6368" fmla="*/ 6490217 h 9355125"/>
              <a:gd name="connsiteX6369" fmla="*/ 2939418 w 5124450"/>
              <a:gd name="connsiteY6369" fmla="*/ 6490746 h 9355125"/>
              <a:gd name="connsiteX6370" fmla="*/ 2942065 w 5124450"/>
              <a:gd name="connsiteY6370" fmla="*/ 6490746 h 9355125"/>
              <a:gd name="connsiteX6371" fmla="*/ 2945242 w 5124450"/>
              <a:gd name="connsiteY6371" fmla="*/ 6490746 h 9355125"/>
              <a:gd name="connsiteX6372" fmla="*/ 2948418 w 5124450"/>
              <a:gd name="connsiteY6372" fmla="*/ 6490746 h 9355125"/>
              <a:gd name="connsiteX6373" fmla="*/ 2951595 w 5124450"/>
              <a:gd name="connsiteY6373" fmla="*/ 6491275 h 9355125"/>
              <a:gd name="connsiteX6374" fmla="*/ 2953712 w 5124450"/>
              <a:gd name="connsiteY6374" fmla="*/ 6491804 h 9355125"/>
              <a:gd name="connsiteX6375" fmla="*/ 2955830 w 5124450"/>
              <a:gd name="connsiteY6375" fmla="*/ 6492863 h 9355125"/>
              <a:gd name="connsiteX6376" fmla="*/ 2958477 w 5124450"/>
              <a:gd name="connsiteY6376" fmla="*/ 6494979 h 9355125"/>
              <a:gd name="connsiteX6377" fmla="*/ 2961124 w 5124450"/>
              <a:gd name="connsiteY6377" fmla="*/ 6497625 h 9355125"/>
              <a:gd name="connsiteX6378" fmla="*/ 2962927 w 5124450"/>
              <a:gd name="connsiteY6378" fmla="*/ 6500778 h 9355125"/>
              <a:gd name="connsiteX6379" fmla="*/ 2961700 w 5124450"/>
              <a:gd name="connsiteY6379" fmla="*/ 6497508 h 9355125"/>
              <a:gd name="connsiteX6380" fmla="*/ 2958526 w 5124450"/>
              <a:gd name="connsiteY6380" fmla="*/ 6494864 h 9355125"/>
              <a:gd name="connsiteX6381" fmla="*/ 2955882 w 5124450"/>
              <a:gd name="connsiteY6381" fmla="*/ 6492748 h 9355125"/>
              <a:gd name="connsiteX6382" fmla="*/ 2954295 w 5124450"/>
              <a:gd name="connsiteY6382" fmla="*/ 6491691 h 9355125"/>
              <a:gd name="connsiteX6383" fmla="*/ 2951650 w 5124450"/>
              <a:gd name="connsiteY6383" fmla="*/ 6491162 h 9355125"/>
              <a:gd name="connsiteX6384" fmla="*/ 2949005 w 5124450"/>
              <a:gd name="connsiteY6384" fmla="*/ 6490633 h 9355125"/>
              <a:gd name="connsiteX6385" fmla="*/ 2945832 w 5124450"/>
              <a:gd name="connsiteY6385" fmla="*/ 6490633 h 9355125"/>
              <a:gd name="connsiteX6386" fmla="*/ 2943187 w 5124450"/>
              <a:gd name="connsiteY6386" fmla="*/ 6490633 h 9355125"/>
              <a:gd name="connsiteX6387" fmla="*/ 2940013 w 5124450"/>
              <a:gd name="connsiteY6387" fmla="*/ 6490633 h 9355125"/>
              <a:gd name="connsiteX6388" fmla="*/ 2936840 w 5124450"/>
              <a:gd name="connsiteY6388" fmla="*/ 6490104 h 9355125"/>
              <a:gd name="connsiteX6389" fmla="*/ 2935253 w 5124450"/>
              <a:gd name="connsiteY6389" fmla="*/ 6489047 h 9355125"/>
              <a:gd name="connsiteX6390" fmla="*/ 2933666 w 5124450"/>
              <a:gd name="connsiteY6390" fmla="*/ 6486403 h 9355125"/>
              <a:gd name="connsiteX6391" fmla="*/ 2932608 w 5124450"/>
              <a:gd name="connsiteY6391" fmla="*/ 6483759 h 9355125"/>
              <a:gd name="connsiteX6392" fmla="*/ 2931021 w 5124450"/>
              <a:gd name="connsiteY6392" fmla="*/ 6480057 h 9355125"/>
              <a:gd name="connsiteX6393" fmla="*/ 921977 w 5124450"/>
              <a:gd name="connsiteY6393" fmla="*/ 6451588 h 9355125"/>
              <a:gd name="connsiteX6394" fmla="*/ 923059 w 5124450"/>
              <a:gd name="connsiteY6394" fmla="*/ 6451588 h 9355125"/>
              <a:gd name="connsiteX6395" fmla="*/ 926306 w 5124450"/>
              <a:gd name="connsiteY6395" fmla="*/ 6452129 h 9355125"/>
              <a:gd name="connsiteX6396" fmla="*/ 927389 w 5124450"/>
              <a:gd name="connsiteY6396" fmla="*/ 6452671 h 9355125"/>
              <a:gd name="connsiteX6397" fmla="*/ 928471 w 5124450"/>
              <a:gd name="connsiteY6397" fmla="*/ 6453753 h 9355125"/>
              <a:gd name="connsiteX6398" fmla="*/ 930095 w 5124450"/>
              <a:gd name="connsiteY6398" fmla="*/ 6455377 h 9355125"/>
              <a:gd name="connsiteX6399" fmla="*/ 930095 w 5124450"/>
              <a:gd name="connsiteY6399" fmla="*/ 6456459 h 9355125"/>
              <a:gd name="connsiteX6400" fmla="*/ 931719 w 5124450"/>
              <a:gd name="connsiteY6400" fmla="*/ 6457000 h 9355125"/>
              <a:gd name="connsiteX6401" fmla="*/ 932801 w 5124450"/>
              <a:gd name="connsiteY6401" fmla="*/ 6457541 h 9355125"/>
              <a:gd name="connsiteX6402" fmla="*/ 934425 w 5124450"/>
              <a:gd name="connsiteY6402" fmla="*/ 6458082 h 9355125"/>
              <a:gd name="connsiteX6403" fmla="*/ 936048 w 5124450"/>
              <a:gd name="connsiteY6403" fmla="*/ 6459165 h 9355125"/>
              <a:gd name="connsiteX6404" fmla="*/ 937672 w 5124450"/>
              <a:gd name="connsiteY6404" fmla="*/ 6462412 h 9355125"/>
              <a:gd name="connsiteX6405" fmla="*/ 938213 w 5124450"/>
              <a:gd name="connsiteY6405" fmla="*/ 6465659 h 9355125"/>
              <a:gd name="connsiteX6406" fmla="*/ 938213 w 5124450"/>
              <a:gd name="connsiteY6406" fmla="*/ 6470530 h 9355125"/>
              <a:gd name="connsiteX6407" fmla="*/ 937672 w 5124450"/>
              <a:gd name="connsiteY6407" fmla="*/ 6472694 h 9355125"/>
              <a:gd name="connsiteX6408" fmla="*/ 937131 w 5124450"/>
              <a:gd name="connsiteY6408" fmla="*/ 6473777 h 9355125"/>
              <a:gd name="connsiteX6409" fmla="*/ 934966 w 5124450"/>
              <a:gd name="connsiteY6409" fmla="*/ 6474318 h 9355125"/>
              <a:gd name="connsiteX6410" fmla="*/ 933342 w 5124450"/>
              <a:gd name="connsiteY6410" fmla="*/ 6474859 h 9355125"/>
              <a:gd name="connsiteX6411" fmla="*/ 930095 w 5124450"/>
              <a:gd name="connsiteY6411" fmla="*/ 6475400 h 9355125"/>
              <a:gd name="connsiteX6412" fmla="*/ 926306 w 5124450"/>
              <a:gd name="connsiteY6412" fmla="*/ 6475400 h 9355125"/>
              <a:gd name="connsiteX6413" fmla="*/ 925224 w 5124450"/>
              <a:gd name="connsiteY6413" fmla="*/ 6474859 h 9355125"/>
              <a:gd name="connsiteX6414" fmla="*/ 923059 w 5124450"/>
              <a:gd name="connsiteY6414" fmla="*/ 6473236 h 9355125"/>
              <a:gd name="connsiteX6415" fmla="*/ 920894 w 5124450"/>
              <a:gd name="connsiteY6415" fmla="*/ 6471612 h 9355125"/>
              <a:gd name="connsiteX6416" fmla="*/ 917647 w 5124450"/>
              <a:gd name="connsiteY6416" fmla="*/ 6470530 h 9355125"/>
              <a:gd name="connsiteX6417" fmla="*/ 916024 w 5124450"/>
              <a:gd name="connsiteY6417" fmla="*/ 6463494 h 9355125"/>
              <a:gd name="connsiteX6418" fmla="*/ 914400 w 5124450"/>
              <a:gd name="connsiteY6418" fmla="*/ 6456459 h 9355125"/>
              <a:gd name="connsiteX6419" fmla="*/ 914941 w 5124450"/>
              <a:gd name="connsiteY6419" fmla="*/ 6455918 h 9355125"/>
              <a:gd name="connsiteX6420" fmla="*/ 916565 w 5124450"/>
              <a:gd name="connsiteY6420" fmla="*/ 6453753 h 9355125"/>
              <a:gd name="connsiteX6421" fmla="*/ 919271 w 5124450"/>
              <a:gd name="connsiteY6421" fmla="*/ 6452129 h 9355125"/>
              <a:gd name="connsiteX6422" fmla="*/ 2924457 w 5124450"/>
              <a:gd name="connsiteY6422" fmla="*/ 6427168 h 9355125"/>
              <a:gd name="connsiteX6423" fmla="*/ 2925124 w 5124450"/>
              <a:gd name="connsiteY6423" fmla="*/ 6428834 h 9355125"/>
              <a:gd name="connsiteX6424" fmla="*/ 2927771 w 5124450"/>
              <a:gd name="connsiteY6424" fmla="*/ 6431479 h 9355125"/>
              <a:gd name="connsiteX6425" fmla="*/ 2930948 w 5124450"/>
              <a:gd name="connsiteY6425" fmla="*/ 6437300 h 9355125"/>
              <a:gd name="connsiteX6426" fmla="*/ 2935183 w 5124450"/>
              <a:gd name="connsiteY6426" fmla="*/ 6443121 h 9355125"/>
              <a:gd name="connsiteX6427" fmla="*/ 2934124 w 5124450"/>
              <a:gd name="connsiteY6427" fmla="*/ 6447354 h 9355125"/>
              <a:gd name="connsiteX6428" fmla="*/ 2930948 w 5124450"/>
              <a:gd name="connsiteY6428" fmla="*/ 6452117 h 9355125"/>
              <a:gd name="connsiteX6429" fmla="*/ 2929359 w 5124450"/>
              <a:gd name="connsiteY6429" fmla="*/ 6455292 h 9355125"/>
              <a:gd name="connsiteX6430" fmla="*/ 2928301 w 5124450"/>
              <a:gd name="connsiteY6430" fmla="*/ 6457938 h 9355125"/>
              <a:gd name="connsiteX6431" fmla="*/ 2927242 w 5124450"/>
              <a:gd name="connsiteY6431" fmla="*/ 6461113 h 9355125"/>
              <a:gd name="connsiteX6432" fmla="*/ 2927242 w 5124450"/>
              <a:gd name="connsiteY6432" fmla="*/ 6463759 h 9355125"/>
              <a:gd name="connsiteX6433" fmla="*/ 2927771 w 5124450"/>
              <a:gd name="connsiteY6433" fmla="*/ 6469050 h 9355125"/>
              <a:gd name="connsiteX6434" fmla="*/ 2929145 w 5124450"/>
              <a:gd name="connsiteY6434" fmla="*/ 6475001 h 9355125"/>
              <a:gd name="connsiteX6435" fmla="*/ 2927848 w 5124450"/>
              <a:gd name="connsiteY6435" fmla="*/ 6468952 h 9355125"/>
              <a:gd name="connsiteX6436" fmla="*/ 2927319 w 5124450"/>
              <a:gd name="connsiteY6436" fmla="*/ 6464193 h 9355125"/>
              <a:gd name="connsiteX6437" fmla="*/ 2927848 w 5124450"/>
              <a:gd name="connsiteY6437" fmla="*/ 6461020 h 9355125"/>
              <a:gd name="connsiteX6438" fmla="*/ 2928377 w 5124450"/>
              <a:gd name="connsiteY6438" fmla="*/ 6457847 h 9355125"/>
              <a:gd name="connsiteX6439" fmla="*/ 2929435 w 5124450"/>
              <a:gd name="connsiteY6439" fmla="*/ 6455203 h 9355125"/>
              <a:gd name="connsiteX6440" fmla="*/ 2931021 w 5124450"/>
              <a:gd name="connsiteY6440" fmla="*/ 6452030 h 9355125"/>
              <a:gd name="connsiteX6441" fmla="*/ 2934195 w 5124450"/>
              <a:gd name="connsiteY6441" fmla="*/ 6447271 h 9355125"/>
              <a:gd name="connsiteX6442" fmla="*/ 2935253 w 5124450"/>
              <a:gd name="connsiteY6442" fmla="*/ 6443041 h 9355125"/>
              <a:gd name="connsiteX6443" fmla="*/ 2932079 w 5124450"/>
              <a:gd name="connsiteY6443" fmla="*/ 6437224 h 9355125"/>
              <a:gd name="connsiteX6444" fmla="*/ 2927848 w 5124450"/>
              <a:gd name="connsiteY6444" fmla="*/ 6431407 h 9355125"/>
              <a:gd name="connsiteX6445" fmla="*/ 2925732 w 5124450"/>
              <a:gd name="connsiteY6445" fmla="*/ 6429292 h 9355125"/>
              <a:gd name="connsiteX6446" fmla="*/ 2903489 w 5124450"/>
              <a:gd name="connsiteY6446" fmla="*/ 6386388 h 9355125"/>
              <a:gd name="connsiteX6447" fmla="*/ 2906065 w 5124450"/>
              <a:gd name="connsiteY6447" fmla="*/ 6393379 h 9355125"/>
              <a:gd name="connsiteX6448" fmla="*/ 2909771 w 5124450"/>
              <a:gd name="connsiteY6448" fmla="*/ 6400788 h 9355125"/>
              <a:gd name="connsiteX6449" fmla="*/ 2914006 w 5124450"/>
              <a:gd name="connsiteY6449" fmla="*/ 6408196 h 9355125"/>
              <a:gd name="connsiteX6450" fmla="*/ 2918771 w 5124450"/>
              <a:gd name="connsiteY6450" fmla="*/ 6415604 h 9355125"/>
              <a:gd name="connsiteX6451" fmla="*/ 2923006 w 5124450"/>
              <a:gd name="connsiteY6451" fmla="*/ 6423013 h 9355125"/>
              <a:gd name="connsiteX6452" fmla="*/ 2923006 w 5124450"/>
              <a:gd name="connsiteY6452" fmla="*/ 6424600 h 9355125"/>
              <a:gd name="connsiteX6453" fmla="*/ 2924009 w 5124450"/>
              <a:gd name="connsiteY6453" fmla="*/ 6426104 h 9355125"/>
              <a:gd name="connsiteX6454" fmla="*/ 2923616 w 5124450"/>
              <a:gd name="connsiteY6454" fmla="*/ 6424532 h 9355125"/>
              <a:gd name="connsiteX6455" fmla="*/ 2923087 w 5124450"/>
              <a:gd name="connsiteY6455" fmla="*/ 6422946 h 9355125"/>
              <a:gd name="connsiteX6456" fmla="*/ 2919385 w 5124450"/>
              <a:gd name="connsiteY6456" fmla="*/ 6415543 h 9355125"/>
              <a:gd name="connsiteX6457" fmla="*/ 2914624 w 5124450"/>
              <a:gd name="connsiteY6457" fmla="*/ 6408139 h 9355125"/>
              <a:gd name="connsiteX6458" fmla="*/ 2910393 w 5124450"/>
              <a:gd name="connsiteY6458" fmla="*/ 6400736 h 9355125"/>
              <a:gd name="connsiteX6459" fmla="*/ 2906690 w 5124450"/>
              <a:gd name="connsiteY6459" fmla="*/ 6394390 h 9355125"/>
              <a:gd name="connsiteX6460" fmla="*/ 2196203 w 5124450"/>
              <a:gd name="connsiteY6460" fmla="*/ 6368470 h 9355125"/>
              <a:gd name="connsiteX6461" fmla="*/ 2191961 w 5124450"/>
              <a:gd name="connsiteY6461" fmla="*/ 6369319 h 9355125"/>
              <a:gd name="connsiteX6462" fmla="*/ 2190957 w 5124450"/>
              <a:gd name="connsiteY6462" fmla="*/ 6369860 h 9355125"/>
              <a:gd name="connsiteX6463" fmla="*/ 2195067 w 5124450"/>
              <a:gd name="connsiteY6463" fmla="*/ 6369038 h 9355125"/>
              <a:gd name="connsiteX6464" fmla="*/ 2234796 w 5124450"/>
              <a:gd name="connsiteY6464" fmla="*/ 6356093 h 9355125"/>
              <a:gd name="connsiteX6465" fmla="*/ 2230565 w 5124450"/>
              <a:gd name="connsiteY6465" fmla="*/ 6356622 h 9355125"/>
              <a:gd name="connsiteX6466" fmla="*/ 2226863 w 5124450"/>
              <a:gd name="connsiteY6466" fmla="*/ 6357151 h 9355125"/>
              <a:gd name="connsiteX6467" fmla="*/ 2224653 w 5124450"/>
              <a:gd name="connsiteY6467" fmla="*/ 6357814 h 9355125"/>
              <a:gd name="connsiteX6468" fmla="*/ 2228420 w 5124450"/>
              <a:gd name="connsiteY6468" fmla="*/ 6357396 h 9355125"/>
              <a:gd name="connsiteX6469" fmla="*/ 2232126 w 5124450"/>
              <a:gd name="connsiteY6469" fmla="*/ 6356867 h 9355125"/>
              <a:gd name="connsiteX6470" fmla="*/ 2236361 w 5124450"/>
              <a:gd name="connsiteY6470" fmla="*/ 6357925 h 9355125"/>
              <a:gd name="connsiteX6471" fmla="*/ 2243244 w 5124450"/>
              <a:gd name="connsiteY6471" fmla="*/ 6361629 h 9355125"/>
              <a:gd name="connsiteX6472" fmla="*/ 2250126 w 5124450"/>
              <a:gd name="connsiteY6472" fmla="*/ 6365334 h 9355125"/>
              <a:gd name="connsiteX6473" fmla="*/ 2257008 w 5124450"/>
              <a:gd name="connsiteY6473" fmla="*/ 6369038 h 9355125"/>
              <a:gd name="connsiteX6474" fmla="*/ 2264949 w 5124450"/>
              <a:gd name="connsiteY6474" fmla="*/ 6369567 h 9355125"/>
              <a:gd name="connsiteX6475" fmla="*/ 2275008 w 5124450"/>
              <a:gd name="connsiteY6475" fmla="*/ 6370625 h 9355125"/>
              <a:gd name="connsiteX6476" fmla="*/ 2280302 w 5124450"/>
              <a:gd name="connsiteY6476" fmla="*/ 6370625 h 9355125"/>
              <a:gd name="connsiteX6477" fmla="*/ 2285596 w 5124450"/>
              <a:gd name="connsiteY6477" fmla="*/ 6370625 h 9355125"/>
              <a:gd name="connsiteX6478" fmla="*/ 2290361 w 5124450"/>
              <a:gd name="connsiteY6478" fmla="*/ 6370096 h 9355125"/>
              <a:gd name="connsiteX6479" fmla="*/ 2294067 w 5124450"/>
              <a:gd name="connsiteY6479" fmla="*/ 6369038 h 9355125"/>
              <a:gd name="connsiteX6480" fmla="*/ 2294776 w 5124450"/>
              <a:gd name="connsiteY6480" fmla="*/ 6368802 h 9355125"/>
              <a:gd name="connsiteX6481" fmla="*/ 2292967 w 5124450"/>
              <a:gd name="connsiteY6481" fmla="*/ 6369319 h 9355125"/>
              <a:gd name="connsiteX6482" fmla="*/ 2288736 w 5124450"/>
              <a:gd name="connsiteY6482" fmla="*/ 6369848 h 9355125"/>
              <a:gd name="connsiteX6483" fmla="*/ 2283448 w 5124450"/>
              <a:gd name="connsiteY6483" fmla="*/ 6369848 h 9355125"/>
              <a:gd name="connsiteX6484" fmla="*/ 2278160 w 5124450"/>
              <a:gd name="connsiteY6484" fmla="*/ 6369848 h 9355125"/>
              <a:gd name="connsiteX6485" fmla="*/ 2267583 w 5124450"/>
              <a:gd name="connsiteY6485" fmla="*/ 6368790 h 9355125"/>
              <a:gd name="connsiteX6486" fmla="*/ 2259651 w 5124450"/>
              <a:gd name="connsiteY6486" fmla="*/ 6368261 h 9355125"/>
              <a:gd name="connsiteX6487" fmla="*/ 2252247 w 5124450"/>
              <a:gd name="connsiteY6487" fmla="*/ 6364558 h 9355125"/>
              <a:gd name="connsiteX6488" fmla="*/ 2245372 w 5124450"/>
              <a:gd name="connsiteY6488" fmla="*/ 6360855 h 9355125"/>
              <a:gd name="connsiteX6489" fmla="*/ 2239026 w 5124450"/>
              <a:gd name="connsiteY6489" fmla="*/ 6357151 h 9355125"/>
              <a:gd name="connsiteX6490" fmla="*/ 2888750 w 5124450"/>
              <a:gd name="connsiteY6490" fmla="*/ 6344784 h 9355125"/>
              <a:gd name="connsiteX6491" fmla="*/ 2889654 w 5124450"/>
              <a:gd name="connsiteY6491" fmla="*/ 6348400 h 9355125"/>
              <a:gd name="connsiteX6492" fmla="*/ 2892830 w 5124450"/>
              <a:gd name="connsiteY6492" fmla="*/ 6358984 h 9355125"/>
              <a:gd name="connsiteX6493" fmla="*/ 2897595 w 5124450"/>
              <a:gd name="connsiteY6493" fmla="*/ 6371684 h 9355125"/>
              <a:gd name="connsiteX6494" fmla="*/ 2901886 w 5124450"/>
              <a:gd name="connsiteY6494" fmla="*/ 6382166 h 9355125"/>
              <a:gd name="connsiteX6495" fmla="*/ 2898227 w 5124450"/>
              <a:gd name="connsiteY6495" fmla="*/ 6371652 h 9355125"/>
              <a:gd name="connsiteX6496" fmla="*/ 2893995 w 5124450"/>
              <a:gd name="connsiteY6496" fmla="*/ 6358960 h 9355125"/>
              <a:gd name="connsiteX6497" fmla="*/ 2890293 w 5124450"/>
              <a:gd name="connsiteY6497" fmla="*/ 6348384 h 9355125"/>
              <a:gd name="connsiteX6498" fmla="*/ 2888625 w 5124450"/>
              <a:gd name="connsiteY6498" fmla="*/ 6268792 h 9355125"/>
              <a:gd name="connsiteX6499" fmla="*/ 2889124 w 5124450"/>
              <a:gd name="connsiteY6499" fmla="*/ 6273788 h 9355125"/>
              <a:gd name="connsiteX6500" fmla="*/ 2889654 w 5124450"/>
              <a:gd name="connsiteY6500" fmla="*/ 6278550 h 9355125"/>
              <a:gd name="connsiteX6501" fmla="*/ 2889124 w 5124450"/>
              <a:gd name="connsiteY6501" fmla="*/ 6283842 h 9355125"/>
              <a:gd name="connsiteX6502" fmla="*/ 2888595 w 5124450"/>
              <a:gd name="connsiteY6502" fmla="*/ 6289134 h 9355125"/>
              <a:gd name="connsiteX6503" fmla="*/ 2887007 w 5124450"/>
              <a:gd name="connsiteY6503" fmla="*/ 6294954 h 9355125"/>
              <a:gd name="connsiteX6504" fmla="*/ 2885418 w 5124450"/>
              <a:gd name="connsiteY6504" fmla="*/ 6301304 h 9355125"/>
              <a:gd name="connsiteX6505" fmla="*/ 2883830 w 5124450"/>
              <a:gd name="connsiteY6505" fmla="*/ 6307125 h 9355125"/>
              <a:gd name="connsiteX6506" fmla="*/ 2882242 w 5124450"/>
              <a:gd name="connsiteY6506" fmla="*/ 6313475 h 9355125"/>
              <a:gd name="connsiteX6507" fmla="*/ 2881712 w 5124450"/>
              <a:gd name="connsiteY6507" fmla="*/ 6318767 h 9355125"/>
              <a:gd name="connsiteX6508" fmla="*/ 2881183 w 5124450"/>
              <a:gd name="connsiteY6508" fmla="*/ 6324059 h 9355125"/>
              <a:gd name="connsiteX6509" fmla="*/ 2881712 w 5124450"/>
              <a:gd name="connsiteY6509" fmla="*/ 6327234 h 9355125"/>
              <a:gd name="connsiteX6510" fmla="*/ 2882242 w 5124450"/>
              <a:gd name="connsiteY6510" fmla="*/ 6330409 h 9355125"/>
              <a:gd name="connsiteX6511" fmla="*/ 2883830 w 5124450"/>
              <a:gd name="connsiteY6511" fmla="*/ 6334113 h 9355125"/>
              <a:gd name="connsiteX6512" fmla="*/ 2884985 w 5124450"/>
              <a:gd name="connsiteY6512" fmla="*/ 6336423 h 9355125"/>
              <a:gd name="connsiteX6513" fmla="*/ 2884475 w 5124450"/>
              <a:gd name="connsiteY6513" fmla="*/ 6334635 h 9355125"/>
              <a:gd name="connsiteX6514" fmla="*/ 2883417 w 5124450"/>
              <a:gd name="connsiteY6514" fmla="*/ 6330934 h 9355125"/>
              <a:gd name="connsiteX6515" fmla="*/ 2881830 w 5124450"/>
              <a:gd name="connsiteY6515" fmla="*/ 6327761 h 9355125"/>
              <a:gd name="connsiteX6516" fmla="*/ 2881301 w 5124450"/>
              <a:gd name="connsiteY6516" fmla="*/ 6324059 h 9355125"/>
              <a:gd name="connsiteX6517" fmla="*/ 2881830 w 5124450"/>
              <a:gd name="connsiteY6517" fmla="*/ 6318771 h 9355125"/>
              <a:gd name="connsiteX6518" fmla="*/ 2883417 w 5124450"/>
              <a:gd name="connsiteY6518" fmla="*/ 6313483 h 9355125"/>
              <a:gd name="connsiteX6519" fmla="*/ 2884475 w 5124450"/>
              <a:gd name="connsiteY6519" fmla="*/ 6307666 h 9355125"/>
              <a:gd name="connsiteX6520" fmla="*/ 2885532 w 5124450"/>
              <a:gd name="connsiteY6520" fmla="*/ 6301321 h 9355125"/>
              <a:gd name="connsiteX6521" fmla="*/ 2887119 w 5124450"/>
              <a:gd name="connsiteY6521" fmla="*/ 6295504 h 9355125"/>
              <a:gd name="connsiteX6522" fmla="*/ 2888706 w 5124450"/>
              <a:gd name="connsiteY6522" fmla="*/ 6289687 h 9355125"/>
              <a:gd name="connsiteX6523" fmla="*/ 2889764 w 5124450"/>
              <a:gd name="connsiteY6523" fmla="*/ 6283870 h 9355125"/>
              <a:gd name="connsiteX6524" fmla="*/ 2890293 w 5124450"/>
              <a:gd name="connsiteY6524" fmla="*/ 6278582 h 9355125"/>
              <a:gd name="connsiteX6525" fmla="*/ 2889764 w 5124450"/>
              <a:gd name="connsiteY6525" fmla="*/ 6273823 h 9355125"/>
              <a:gd name="connsiteX6526" fmla="*/ 2888706 w 5124450"/>
              <a:gd name="connsiteY6526" fmla="*/ 6269063 h 9355125"/>
              <a:gd name="connsiteX6527" fmla="*/ 3895452 w 5124450"/>
              <a:gd name="connsiteY6527" fmla="*/ 6242010 h 9355125"/>
              <a:gd name="connsiteX6528" fmla="*/ 3895283 w 5124450"/>
              <a:gd name="connsiteY6528" fmla="*/ 6242094 h 9355125"/>
              <a:gd name="connsiteX6529" fmla="*/ 3893696 w 5124450"/>
              <a:gd name="connsiteY6529" fmla="*/ 6242623 h 9355125"/>
              <a:gd name="connsiteX6530" fmla="*/ 3892638 w 5124450"/>
              <a:gd name="connsiteY6530" fmla="*/ 6244738 h 9355125"/>
              <a:gd name="connsiteX6531" fmla="*/ 3891581 w 5124450"/>
              <a:gd name="connsiteY6531" fmla="*/ 6246325 h 9355125"/>
              <a:gd name="connsiteX6532" fmla="*/ 3888936 w 5124450"/>
              <a:gd name="connsiteY6532" fmla="*/ 6250555 h 9355125"/>
              <a:gd name="connsiteX6533" fmla="*/ 3888407 w 5124450"/>
              <a:gd name="connsiteY6533" fmla="*/ 6253728 h 9355125"/>
              <a:gd name="connsiteX6534" fmla="*/ 3888936 w 5124450"/>
              <a:gd name="connsiteY6534" fmla="*/ 6256901 h 9355125"/>
              <a:gd name="connsiteX6535" fmla="*/ 3890523 w 5124450"/>
              <a:gd name="connsiteY6535" fmla="*/ 6259545 h 9355125"/>
              <a:gd name="connsiteX6536" fmla="*/ 3892110 w 5124450"/>
              <a:gd name="connsiteY6536" fmla="*/ 6261660 h 9355125"/>
              <a:gd name="connsiteX6537" fmla="*/ 3892638 w 5124450"/>
              <a:gd name="connsiteY6537" fmla="*/ 6262189 h 9355125"/>
              <a:gd name="connsiteX6538" fmla="*/ 3894754 w 5124450"/>
              <a:gd name="connsiteY6538" fmla="*/ 6263775 h 9355125"/>
              <a:gd name="connsiteX6539" fmla="*/ 3897928 w 5124450"/>
              <a:gd name="connsiteY6539" fmla="*/ 6264833 h 9355125"/>
              <a:gd name="connsiteX6540" fmla="*/ 3901102 w 5124450"/>
              <a:gd name="connsiteY6540" fmla="*/ 6266948 h 9355125"/>
              <a:gd name="connsiteX6541" fmla="*/ 3904804 w 5124450"/>
              <a:gd name="connsiteY6541" fmla="*/ 6268006 h 9355125"/>
              <a:gd name="connsiteX6542" fmla="*/ 3912209 w 5124450"/>
              <a:gd name="connsiteY6542" fmla="*/ 6269592 h 9355125"/>
              <a:gd name="connsiteX6543" fmla="*/ 3917499 w 5124450"/>
              <a:gd name="connsiteY6543" fmla="*/ 6270121 h 9355125"/>
              <a:gd name="connsiteX6544" fmla="*/ 3923317 w 5124450"/>
              <a:gd name="connsiteY6544" fmla="*/ 6276995 h 9355125"/>
              <a:gd name="connsiteX6545" fmla="*/ 3930193 w 5124450"/>
              <a:gd name="connsiteY6545" fmla="*/ 6282812 h 9355125"/>
              <a:gd name="connsiteX6546" fmla="*/ 3936012 w 5124450"/>
              <a:gd name="connsiteY6546" fmla="*/ 6291273 h 9355125"/>
              <a:gd name="connsiteX6547" fmla="*/ 3942359 w 5124450"/>
              <a:gd name="connsiteY6547" fmla="*/ 6299734 h 9355125"/>
              <a:gd name="connsiteX6548" fmla="*/ 3949764 w 5124450"/>
              <a:gd name="connsiteY6548" fmla="*/ 6305022 h 9355125"/>
              <a:gd name="connsiteX6549" fmla="*/ 3954525 w 5124450"/>
              <a:gd name="connsiteY6549" fmla="*/ 6307666 h 9355125"/>
              <a:gd name="connsiteX6550" fmla="*/ 3958227 w 5124450"/>
              <a:gd name="connsiteY6550" fmla="*/ 6313483 h 9355125"/>
              <a:gd name="connsiteX6551" fmla="*/ 3962459 w 5124450"/>
              <a:gd name="connsiteY6551" fmla="*/ 6319829 h 9355125"/>
              <a:gd name="connsiteX6552" fmla="*/ 3967219 w 5124450"/>
              <a:gd name="connsiteY6552" fmla="*/ 6325646 h 9355125"/>
              <a:gd name="connsiteX6553" fmla="*/ 3970922 w 5124450"/>
              <a:gd name="connsiteY6553" fmla="*/ 6331991 h 9355125"/>
              <a:gd name="connsiteX6554" fmla="*/ 3975682 w 5124450"/>
              <a:gd name="connsiteY6554" fmla="*/ 6340452 h 9355125"/>
              <a:gd name="connsiteX6555" fmla="*/ 3982030 w 5124450"/>
              <a:gd name="connsiteY6555" fmla="*/ 6351028 h 9355125"/>
              <a:gd name="connsiteX6556" fmla="*/ 3988906 w 5124450"/>
              <a:gd name="connsiteY6556" fmla="*/ 6361604 h 9355125"/>
              <a:gd name="connsiteX6557" fmla="*/ 3996311 w 5124450"/>
              <a:gd name="connsiteY6557" fmla="*/ 6369008 h 9355125"/>
              <a:gd name="connsiteX6558" fmla="*/ 3999485 w 5124450"/>
              <a:gd name="connsiteY6558" fmla="*/ 6375353 h 9355125"/>
              <a:gd name="connsiteX6559" fmla="*/ 4004245 w 5124450"/>
              <a:gd name="connsiteY6559" fmla="*/ 6381170 h 9355125"/>
              <a:gd name="connsiteX6560" fmla="*/ 4008477 w 5124450"/>
              <a:gd name="connsiteY6560" fmla="*/ 6385930 h 9355125"/>
              <a:gd name="connsiteX6561" fmla="*/ 4012180 w 5124450"/>
              <a:gd name="connsiteY6561" fmla="*/ 6390160 h 9355125"/>
              <a:gd name="connsiteX6562" fmla="*/ 4017469 w 5124450"/>
              <a:gd name="connsiteY6562" fmla="*/ 6393333 h 9355125"/>
              <a:gd name="connsiteX6563" fmla="*/ 4025403 w 5124450"/>
              <a:gd name="connsiteY6563" fmla="*/ 6398092 h 9355125"/>
              <a:gd name="connsiteX6564" fmla="*/ 4033866 w 5124450"/>
              <a:gd name="connsiteY6564" fmla="*/ 6402851 h 9355125"/>
              <a:gd name="connsiteX6565" fmla="*/ 4041271 w 5124450"/>
              <a:gd name="connsiteY6565" fmla="*/ 6406553 h 9355125"/>
              <a:gd name="connsiteX6566" fmla="*/ 4046032 w 5124450"/>
              <a:gd name="connsiteY6566" fmla="*/ 6409197 h 9355125"/>
              <a:gd name="connsiteX6567" fmla="*/ 4052379 w 5124450"/>
              <a:gd name="connsiteY6567" fmla="*/ 6412899 h 9355125"/>
              <a:gd name="connsiteX6568" fmla="*/ 4059255 w 5124450"/>
              <a:gd name="connsiteY6568" fmla="*/ 6417658 h 9355125"/>
              <a:gd name="connsiteX6569" fmla="*/ 4066132 w 5124450"/>
              <a:gd name="connsiteY6569" fmla="*/ 6422946 h 9355125"/>
              <a:gd name="connsiteX6570" fmla="*/ 4068247 w 5124450"/>
              <a:gd name="connsiteY6570" fmla="*/ 6430878 h 9355125"/>
              <a:gd name="connsiteX6571" fmla="*/ 4070363 w 5124450"/>
              <a:gd name="connsiteY6571" fmla="*/ 6439339 h 9355125"/>
              <a:gd name="connsiteX6572" fmla="*/ 4069834 w 5124450"/>
              <a:gd name="connsiteY6572" fmla="*/ 6442512 h 9355125"/>
              <a:gd name="connsiteX6573" fmla="*/ 4068776 w 5124450"/>
              <a:gd name="connsiteY6573" fmla="*/ 6446213 h 9355125"/>
              <a:gd name="connsiteX6574" fmla="*/ 4067190 w 5124450"/>
              <a:gd name="connsiteY6574" fmla="*/ 6449915 h 9355125"/>
              <a:gd name="connsiteX6575" fmla="*/ 4065603 w 5124450"/>
              <a:gd name="connsiteY6575" fmla="*/ 6453617 h 9355125"/>
              <a:gd name="connsiteX6576" fmla="*/ 4061371 w 5124450"/>
              <a:gd name="connsiteY6576" fmla="*/ 6461549 h 9355125"/>
              <a:gd name="connsiteX6577" fmla="*/ 4057668 w 5124450"/>
              <a:gd name="connsiteY6577" fmla="*/ 6468423 h 9355125"/>
              <a:gd name="connsiteX6578" fmla="*/ 4057140 w 5124450"/>
              <a:gd name="connsiteY6578" fmla="*/ 6471067 h 9355125"/>
              <a:gd name="connsiteX6579" fmla="*/ 4055553 w 5124450"/>
              <a:gd name="connsiteY6579" fmla="*/ 6474769 h 9355125"/>
              <a:gd name="connsiteX6580" fmla="*/ 4053966 w 5124450"/>
              <a:gd name="connsiteY6580" fmla="*/ 6478999 h 9355125"/>
              <a:gd name="connsiteX6581" fmla="*/ 4051850 w 5124450"/>
              <a:gd name="connsiteY6581" fmla="*/ 6482172 h 9355125"/>
              <a:gd name="connsiteX6582" fmla="*/ 4049205 w 5124450"/>
              <a:gd name="connsiteY6582" fmla="*/ 6486403 h 9355125"/>
              <a:gd name="connsiteX6583" fmla="*/ 4047619 w 5124450"/>
              <a:gd name="connsiteY6583" fmla="*/ 6490104 h 9355125"/>
              <a:gd name="connsiteX6584" fmla="*/ 4046032 w 5124450"/>
              <a:gd name="connsiteY6584" fmla="*/ 6493277 h 9355125"/>
              <a:gd name="connsiteX6585" fmla="*/ 4044974 w 5124450"/>
              <a:gd name="connsiteY6585" fmla="*/ 6496979 h 9355125"/>
              <a:gd name="connsiteX6586" fmla="*/ 4049205 w 5124450"/>
              <a:gd name="connsiteY6586" fmla="*/ 6505440 h 9355125"/>
              <a:gd name="connsiteX6587" fmla="*/ 4053437 w 5124450"/>
              <a:gd name="connsiteY6587" fmla="*/ 6513372 h 9355125"/>
              <a:gd name="connsiteX6588" fmla="*/ 4057668 w 5124450"/>
              <a:gd name="connsiteY6588" fmla="*/ 6518131 h 9355125"/>
              <a:gd name="connsiteX6589" fmla="*/ 4061371 w 5124450"/>
              <a:gd name="connsiteY6589" fmla="*/ 6523948 h 9355125"/>
              <a:gd name="connsiteX6590" fmla="*/ 4066132 w 5124450"/>
              <a:gd name="connsiteY6590" fmla="*/ 6529765 h 9355125"/>
              <a:gd name="connsiteX6591" fmla="*/ 4070363 w 5124450"/>
              <a:gd name="connsiteY6591" fmla="*/ 6533995 h 9355125"/>
              <a:gd name="connsiteX6592" fmla="*/ 4078297 w 5124450"/>
              <a:gd name="connsiteY6592" fmla="*/ 6541927 h 9355125"/>
              <a:gd name="connsiteX6593" fmla="*/ 4086760 w 5124450"/>
              <a:gd name="connsiteY6593" fmla="*/ 6550917 h 9355125"/>
              <a:gd name="connsiteX6594" fmla="*/ 4090463 w 5124450"/>
              <a:gd name="connsiteY6594" fmla="*/ 6553561 h 9355125"/>
              <a:gd name="connsiteX6595" fmla="*/ 4094166 w 5124450"/>
              <a:gd name="connsiteY6595" fmla="*/ 6556734 h 9355125"/>
              <a:gd name="connsiteX6596" fmla="*/ 4096281 w 5124450"/>
              <a:gd name="connsiteY6596" fmla="*/ 6558320 h 9355125"/>
              <a:gd name="connsiteX6597" fmla="*/ 4097868 w 5124450"/>
              <a:gd name="connsiteY6597" fmla="*/ 6559378 h 9355125"/>
              <a:gd name="connsiteX6598" fmla="*/ 4098397 w 5124450"/>
              <a:gd name="connsiteY6598" fmla="*/ 6561493 h 9355125"/>
              <a:gd name="connsiteX6599" fmla="*/ 4098926 w 5124450"/>
              <a:gd name="connsiteY6599" fmla="*/ 6563080 h 9355125"/>
              <a:gd name="connsiteX6600" fmla="*/ 4096810 w 5124450"/>
              <a:gd name="connsiteY6600" fmla="*/ 6571012 h 9355125"/>
              <a:gd name="connsiteX6601" fmla="*/ 4094694 w 5124450"/>
              <a:gd name="connsiteY6601" fmla="*/ 6579473 h 9355125"/>
              <a:gd name="connsiteX6602" fmla="*/ 4090463 w 5124450"/>
              <a:gd name="connsiteY6602" fmla="*/ 6582117 h 9355125"/>
              <a:gd name="connsiteX6603" fmla="*/ 4084644 w 5124450"/>
              <a:gd name="connsiteY6603" fmla="*/ 6585290 h 9355125"/>
              <a:gd name="connsiteX6604" fmla="*/ 4078297 w 5124450"/>
              <a:gd name="connsiteY6604" fmla="*/ 6588991 h 9355125"/>
              <a:gd name="connsiteX6605" fmla="*/ 4074595 w 5124450"/>
              <a:gd name="connsiteY6605" fmla="*/ 6591635 h 9355125"/>
              <a:gd name="connsiteX6606" fmla="*/ 4070892 w 5124450"/>
              <a:gd name="connsiteY6606" fmla="*/ 6599038 h 9355125"/>
              <a:gd name="connsiteX6607" fmla="*/ 4067190 w 5124450"/>
              <a:gd name="connsiteY6607" fmla="*/ 6606971 h 9355125"/>
              <a:gd name="connsiteX6608" fmla="*/ 4065603 w 5124450"/>
              <a:gd name="connsiteY6608" fmla="*/ 6611201 h 9355125"/>
              <a:gd name="connsiteX6609" fmla="*/ 4063487 w 5124450"/>
              <a:gd name="connsiteY6609" fmla="*/ 6613845 h 9355125"/>
              <a:gd name="connsiteX6610" fmla="*/ 4062429 w 5124450"/>
              <a:gd name="connsiteY6610" fmla="*/ 6614903 h 9355125"/>
              <a:gd name="connsiteX6611" fmla="*/ 4060313 w 5124450"/>
              <a:gd name="connsiteY6611" fmla="*/ 6615431 h 9355125"/>
              <a:gd name="connsiteX6612" fmla="*/ 4059366 w 5124450"/>
              <a:gd name="connsiteY6612" fmla="*/ 6615905 h 9355125"/>
              <a:gd name="connsiteX6613" fmla="*/ 4060415 w 5124450"/>
              <a:gd name="connsiteY6613" fmla="*/ 6615905 h 9355125"/>
              <a:gd name="connsiteX6614" fmla="*/ 4062533 w 5124450"/>
              <a:gd name="connsiteY6614" fmla="*/ 6615375 h 9355125"/>
              <a:gd name="connsiteX6615" fmla="*/ 4063592 w 5124450"/>
              <a:gd name="connsiteY6615" fmla="*/ 6614846 h 9355125"/>
              <a:gd name="connsiteX6616" fmla="*/ 4064650 w 5124450"/>
              <a:gd name="connsiteY6616" fmla="*/ 6613788 h 9355125"/>
              <a:gd name="connsiteX6617" fmla="*/ 4066768 w 5124450"/>
              <a:gd name="connsiteY6617" fmla="*/ 6611141 h 9355125"/>
              <a:gd name="connsiteX6618" fmla="*/ 4068885 w 5124450"/>
              <a:gd name="connsiteY6618" fmla="*/ 6607436 h 9355125"/>
              <a:gd name="connsiteX6619" fmla="*/ 4072591 w 5124450"/>
              <a:gd name="connsiteY6619" fmla="*/ 6598967 h 9355125"/>
              <a:gd name="connsiteX6620" fmla="*/ 4075767 w 5124450"/>
              <a:gd name="connsiteY6620" fmla="*/ 6591556 h 9355125"/>
              <a:gd name="connsiteX6621" fmla="*/ 4080002 w 5124450"/>
              <a:gd name="connsiteY6621" fmla="*/ 6588910 h 9355125"/>
              <a:gd name="connsiteX6622" fmla="*/ 4086355 w 5124450"/>
              <a:gd name="connsiteY6622" fmla="*/ 6585734 h 9355125"/>
              <a:gd name="connsiteX6623" fmla="*/ 4092178 w 5124450"/>
              <a:gd name="connsiteY6623" fmla="*/ 6582029 h 9355125"/>
              <a:gd name="connsiteX6624" fmla="*/ 4096413 w 5124450"/>
              <a:gd name="connsiteY6624" fmla="*/ 6579382 h 9355125"/>
              <a:gd name="connsiteX6625" fmla="*/ 4098530 w 5124450"/>
              <a:gd name="connsiteY6625" fmla="*/ 6570913 h 9355125"/>
              <a:gd name="connsiteX6626" fmla="*/ 4100118 w 5124450"/>
              <a:gd name="connsiteY6626" fmla="*/ 6562973 h 9355125"/>
              <a:gd name="connsiteX6627" fmla="*/ 4100118 w 5124450"/>
              <a:gd name="connsiteY6627" fmla="*/ 6561386 h 9355125"/>
              <a:gd name="connsiteX6628" fmla="*/ 4099059 w 5124450"/>
              <a:gd name="connsiteY6628" fmla="*/ 6559268 h 9355125"/>
              <a:gd name="connsiteX6629" fmla="*/ 4097471 w 5124450"/>
              <a:gd name="connsiteY6629" fmla="*/ 6558210 h 9355125"/>
              <a:gd name="connsiteX6630" fmla="*/ 4095883 w 5124450"/>
              <a:gd name="connsiteY6630" fmla="*/ 6556622 h 9355125"/>
              <a:gd name="connsiteX6631" fmla="*/ 4091648 w 5124450"/>
              <a:gd name="connsiteY6631" fmla="*/ 6553446 h 9355125"/>
              <a:gd name="connsiteX6632" fmla="*/ 4087943 w 5124450"/>
              <a:gd name="connsiteY6632" fmla="*/ 6550799 h 9355125"/>
              <a:gd name="connsiteX6633" fmla="*/ 4080002 w 5124450"/>
              <a:gd name="connsiteY6633" fmla="*/ 6541801 h 9355125"/>
              <a:gd name="connsiteX6634" fmla="*/ 4071532 w 5124450"/>
              <a:gd name="connsiteY6634" fmla="*/ 6533861 h 9355125"/>
              <a:gd name="connsiteX6635" fmla="*/ 4068356 w 5124450"/>
              <a:gd name="connsiteY6635" fmla="*/ 6529627 h 9355125"/>
              <a:gd name="connsiteX6636" fmla="*/ 4063592 w 5124450"/>
              <a:gd name="connsiteY6636" fmla="*/ 6523804 h 9355125"/>
              <a:gd name="connsiteX6637" fmla="*/ 4058827 w 5124450"/>
              <a:gd name="connsiteY6637" fmla="*/ 6517982 h 9355125"/>
              <a:gd name="connsiteX6638" fmla="*/ 4055122 w 5124450"/>
              <a:gd name="connsiteY6638" fmla="*/ 6513218 h 9355125"/>
              <a:gd name="connsiteX6639" fmla="*/ 4050887 w 5124450"/>
              <a:gd name="connsiteY6639" fmla="*/ 6505278 h 9355125"/>
              <a:gd name="connsiteX6640" fmla="*/ 4047181 w 5124450"/>
              <a:gd name="connsiteY6640" fmla="*/ 6496809 h 9355125"/>
              <a:gd name="connsiteX6641" fmla="*/ 4047181 w 5124450"/>
              <a:gd name="connsiteY6641" fmla="*/ 6493104 h 9355125"/>
              <a:gd name="connsiteX6642" fmla="*/ 4048769 w 5124450"/>
              <a:gd name="connsiteY6642" fmla="*/ 6489928 h 9355125"/>
              <a:gd name="connsiteX6643" fmla="*/ 4050357 w 5124450"/>
              <a:gd name="connsiteY6643" fmla="*/ 6486223 h 9355125"/>
              <a:gd name="connsiteX6644" fmla="*/ 4053004 w 5124450"/>
              <a:gd name="connsiteY6644" fmla="*/ 6481989 h 9355125"/>
              <a:gd name="connsiteX6645" fmla="*/ 4055122 w 5124450"/>
              <a:gd name="connsiteY6645" fmla="*/ 6478813 h 9355125"/>
              <a:gd name="connsiteX6646" fmla="*/ 4057239 w 5124450"/>
              <a:gd name="connsiteY6646" fmla="*/ 6474578 h 9355125"/>
              <a:gd name="connsiteX6647" fmla="*/ 4058827 w 5124450"/>
              <a:gd name="connsiteY6647" fmla="*/ 6470873 h 9355125"/>
              <a:gd name="connsiteX6648" fmla="*/ 4059357 w 5124450"/>
              <a:gd name="connsiteY6648" fmla="*/ 6467697 h 9355125"/>
              <a:gd name="connsiteX6649" fmla="*/ 4063062 w 5124450"/>
              <a:gd name="connsiteY6649" fmla="*/ 6461345 h 9355125"/>
              <a:gd name="connsiteX6650" fmla="*/ 4066768 w 5124450"/>
              <a:gd name="connsiteY6650" fmla="*/ 6453406 h 9355125"/>
              <a:gd name="connsiteX6651" fmla="*/ 4068885 w 5124450"/>
              <a:gd name="connsiteY6651" fmla="*/ 6449700 h 9355125"/>
              <a:gd name="connsiteX6652" fmla="*/ 4070473 w 5124450"/>
              <a:gd name="connsiteY6652" fmla="*/ 6445995 h 9355125"/>
              <a:gd name="connsiteX6653" fmla="*/ 4071003 w 5124450"/>
              <a:gd name="connsiteY6653" fmla="*/ 6442290 h 9355125"/>
              <a:gd name="connsiteX6654" fmla="*/ 4071532 w 5124450"/>
              <a:gd name="connsiteY6654" fmla="*/ 6439114 h 9355125"/>
              <a:gd name="connsiteX6655" fmla="*/ 4069415 w 5124450"/>
              <a:gd name="connsiteY6655" fmla="*/ 6430645 h 9355125"/>
              <a:gd name="connsiteX6656" fmla="*/ 4067297 w 5124450"/>
              <a:gd name="connsiteY6656" fmla="*/ 6422705 h 9355125"/>
              <a:gd name="connsiteX6657" fmla="*/ 4060415 w 5124450"/>
              <a:gd name="connsiteY6657" fmla="*/ 6416883 h 9355125"/>
              <a:gd name="connsiteX6658" fmla="*/ 4053534 w 5124450"/>
              <a:gd name="connsiteY6658" fmla="*/ 6412649 h 9355125"/>
              <a:gd name="connsiteX6659" fmla="*/ 4047181 w 5124450"/>
              <a:gd name="connsiteY6659" fmla="*/ 6408943 h 9355125"/>
              <a:gd name="connsiteX6660" fmla="*/ 4042946 w 5124450"/>
              <a:gd name="connsiteY6660" fmla="*/ 6406297 h 9355125"/>
              <a:gd name="connsiteX6661" fmla="*/ 4035535 w 5124450"/>
              <a:gd name="connsiteY6661" fmla="*/ 6402062 h 9355125"/>
              <a:gd name="connsiteX6662" fmla="*/ 4026536 w 5124450"/>
              <a:gd name="connsiteY6662" fmla="*/ 6397298 h 9355125"/>
              <a:gd name="connsiteX6663" fmla="*/ 4019125 w 5124450"/>
              <a:gd name="connsiteY6663" fmla="*/ 6393064 h 9355125"/>
              <a:gd name="connsiteX6664" fmla="*/ 4013831 w 5124450"/>
              <a:gd name="connsiteY6664" fmla="*/ 6389359 h 9355125"/>
              <a:gd name="connsiteX6665" fmla="*/ 4010125 w 5124450"/>
              <a:gd name="connsiteY6665" fmla="*/ 6385654 h 9355125"/>
              <a:gd name="connsiteX6666" fmla="*/ 4005361 w 5124450"/>
              <a:gd name="connsiteY6666" fmla="*/ 6380360 h 9355125"/>
              <a:gd name="connsiteX6667" fmla="*/ 4000597 w 5124450"/>
              <a:gd name="connsiteY6667" fmla="*/ 6375067 h 9355125"/>
              <a:gd name="connsiteX6668" fmla="*/ 3997420 w 5124450"/>
              <a:gd name="connsiteY6668" fmla="*/ 6368716 h 9355125"/>
              <a:gd name="connsiteX6669" fmla="*/ 3990009 w 5124450"/>
              <a:gd name="connsiteY6669" fmla="*/ 6360776 h 9355125"/>
              <a:gd name="connsiteX6670" fmla="*/ 3983127 w 5124450"/>
              <a:gd name="connsiteY6670" fmla="*/ 6350190 h 9355125"/>
              <a:gd name="connsiteX6671" fmla="*/ 3976775 w 5124450"/>
              <a:gd name="connsiteY6671" fmla="*/ 6340133 h 9355125"/>
              <a:gd name="connsiteX6672" fmla="*/ 3972540 w 5124450"/>
              <a:gd name="connsiteY6672" fmla="*/ 6331664 h 9355125"/>
              <a:gd name="connsiteX6673" fmla="*/ 3968834 w 5124450"/>
              <a:gd name="connsiteY6673" fmla="*/ 6325312 h 9355125"/>
              <a:gd name="connsiteX6674" fmla="*/ 3964599 w 5124450"/>
              <a:gd name="connsiteY6674" fmla="*/ 6318960 h 9355125"/>
              <a:gd name="connsiteX6675" fmla="*/ 3959835 w 5124450"/>
              <a:gd name="connsiteY6675" fmla="*/ 6313138 h 9355125"/>
              <a:gd name="connsiteX6676" fmla="*/ 3955600 w 5124450"/>
              <a:gd name="connsiteY6676" fmla="*/ 6306786 h 9355125"/>
              <a:gd name="connsiteX6677" fmla="*/ 3951365 w 5124450"/>
              <a:gd name="connsiteY6677" fmla="*/ 6304669 h 9355125"/>
              <a:gd name="connsiteX6678" fmla="*/ 3943425 w 5124450"/>
              <a:gd name="connsiteY6678" fmla="*/ 6298317 h 9355125"/>
              <a:gd name="connsiteX6679" fmla="*/ 3937602 w 5124450"/>
              <a:gd name="connsiteY6679" fmla="*/ 6290377 h 9355125"/>
              <a:gd name="connsiteX6680" fmla="*/ 3931249 w 5124450"/>
              <a:gd name="connsiteY6680" fmla="*/ 6282437 h 9355125"/>
              <a:gd name="connsiteX6681" fmla="*/ 3925426 w 5124450"/>
              <a:gd name="connsiteY6681" fmla="*/ 6275556 h 9355125"/>
              <a:gd name="connsiteX6682" fmla="*/ 3919074 w 5124450"/>
              <a:gd name="connsiteY6682" fmla="*/ 6269734 h 9355125"/>
              <a:gd name="connsiteX6683" fmla="*/ 3913780 w 5124450"/>
              <a:gd name="connsiteY6683" fmla="*/ 6269205 h 9355125"/>
              <a:gd name="connsiteX6684" fmla="*/ 3906369 w 5124450"/>
              <a:gd name="connsiteY6684" fmla="*/ 6267087 h 9355125"/>
              <a:gd name="connsiteX6685" fmla="*/ 3902663 w 5124450"/>
              <a:gd name="connsiteY6685" fmla="*/ 6266029 h 9355125"/>
              <a:gd name="connsiteX6686" fmla="*/ 3898957 w 5124450"/>
              <a:gd name="connsiteY6686" fmla="*/ 6264441 h 9355125"/>
              <a:gd name="connsiteX6687" fmla="*/ 3895781 w 5124450"/>
              <a:gd name="connsiteY6687" fmla="*/ 6262853 h 9355125"/>
              <a:gd name="connsiteX6688" fmla="*/ 3894193 w 5124450"/>
              <a:gd name="connsiteY6688" fmla="*/ 6261794 h 9355125"/>
              <a:gd name="connsiteX6689" fmla="*/ 3893664 w 5124450"/>
              <a:gd name="connsiteY6689" fmla="*/ 6260736 h 9355125"/>
              <a:gd name="connsiteX6690" fmla="*/ 3892076 w 5124450"/>
              <a:gd name="connsiteY6690" fmla="*/ 6258618 h 9355125"/>
              <a:gd name="connsiteX6691" fmla="*/ 3890488 w 5124450"/>
              <a:gd name="connsiteY6691" fmla="*/ 6256501 h 9355125"/>
              <a:gd name="connsiteX6692" fmla="*/ 3889958 w 5124450"/>
              <a:gd name="connsiteY6692" fmla="*/ 6253325 h 9355125"/>
              <a:gd name="connsiteX6693" fmla="*/ 3890488 w 5124450"/>
              <a:gd name="connsiteY6693" fmla="*/ 6249620 h 9355125"/>
              <a:gd name="connsiteX6694" fmla="*/ 3892605 w 5124450"/>
              <a:gd name="connsiteY6694" fmla="*/ 6245386 h 9355125"/>
              <a:gd name="connsiteX6695" fmla="*/ 3893664 w 5124450"/>
              <a:gd name="connsiteY6695" fmla="*/ 6243798 h 9355125"/>
              <a:gd name="connsiteX6696" fmla="*/ 3895252 w 5124450"/>
              <a:gd name="connsiteY6696" fmla="*/ 6242210 h 9355125"/>
              <a:gd name="connsiteX6697" fmla="*/ 2875142 w 5124450"/>
              <a:gd name="connsiteY6697" fmla="*/ 6232561 h 9355125"/>
              <a:gd name="connsiteX6698" fmla="*/ 2877477 w 5124450"/>
              <a:gd name="connsiteY6698" fmla="*/ 6241509 h 9355125"/>
              <a:gd name="connsiteX6699" fmla="*/ 2880654 w 5124450"/>
              <a:gd name="connsiteY6699" fmla="*/ 6249446 h 9355125"/>
              <a:gd name="connsiteX6700" fmla="*/ 2884889 w 5124450"/>
              <a:gd name="connsiteY6700" fmla="*/ 6258442 h 9355125"/>
              <a:gd name="connsiteX6701" fmla="*/ 2886477 w 5124450"/>
              <a:gd name="connsiteY6701" fmla="*/ 6263734 h 9355125"/>
              <a:gd name="connsiteX6702" fmla="*/ 2888413 w 5124450"/>
              <a:gd name="connsiteY6702" fmla="*/ 6268087 h 9355125"/>
              <a:gd name="connsiteX6703" fmla="*/ 2887119 w 5124450"/>
              <a:gd name="connsiteY6703" fmla="*/ 6263775 h 9355125"/>
              <a:gd name="connsiteX6704" fmla="*/ 2885532 w 5124450"/>
              <a:gd name="connsiteY6704" fmla="*/ 6258487 h 9355125"/>
              <a:gd name="connsiteX6705" fmla="*/ 2881301 w 5124450"/>
              <a:gd name="connsiteY6705" fmla="*/ 6249498 h 9355125"/>
              <a:gd name="connsiteX6706" fmla="*/ 2877598 w 5124450"/>
              <a:gd name="connsiteY6706" fmla="*/ 6241565 h 9355125"/>
              <a:gd name="connsiteX6707" fmla="*/ 878946 w 5124450"/>
              <a:gd name="connsiteY6707" fmla="*/ 6222988 h 9355125"/>
              <a:gd name="connsiteX6708" fmla="*/ 880004 w 5124450"/>
              <a:gd name="connsiteY6708" fmla="*/ 6222988 h 9355125"/>
              <a:gd name="connsiteX6709" fmla="*/ 882121 w 5124450"/>
              <a:gd name="connsiteY6709" fmla="*/ 6222988 h 9355125"/>
              <a:gd name="connsiteX6710" fmla="*/ 882650 w 5124450"/>
              <a:gd name="connsiteY6710" fmla="*/ 6224047 h 9355125"/>
              <a:gd name="connsiteX6711" fmla="*/ 883179 w 5124450"/>
              <a:gd name="connsiteY6711" fmla="*/ 6225634 h 9355125"/>
              <a:gd name="connsiteX6712" fmla="*/ 883708 w 5124450"/>
              <a:gd name="connsiteY6712" fmla="*/ 6227751 h 9355125"/>
              <a:gd name="connsiteX6713" fmla="*/ 883179 w 5124450"/>
              <a:gd name="connsiteY6713" fmla="*/ 6229338 h 9355125"/>
              <a:gd name="connsiteX6714" fmla="*/ 882650 w 5124450"/>
              <a:gd name="connsiteY6714" fmla="*/ 6231984 h 9355125"/>
              <a:gd name="connsiteX6715" fmla="*/ 882121 w 5124450"/>
              <a:gd name="connsiteY6715" fmla="*/ 6233572 h 9355125"/>
              <a:gd name="connsiteX6716" fmla="*/ 880004 w 5124450"/>
              <a:gd name="connsiteY6716" fmla="*/ 6235159 h 9355125"/>
              <a:gd name="connsiteX6717" fmla="*/ 879475 w 5124450"/>
              <a:gd name="connsiteY6717" fmla="*/ 6235688 h 9355125"/>
              <a:gd name="connsiteX6718" fmla="*/ 878417 w 5124450"/>
              <a:gd name="connsiteY6718" fmla="*/ 6238334 h 9355125"/>
              <a:gd name="connsiteX6719" fmla="*/ 876829 w 5124450"/>
              <a:gd name="connsiteY6719" fmla="*/ 6240451 h 9355125"/>
              <a:gd name="connsiteX6720" fmla="*/ 876300 w 5124450"/>
              <a:gd name="connsiteY6720" fmla="*/ 6243626 h 9355125"/>
              <a:gd name="connsiteX6721" fmla="*/ 873654 w 5124450"/>
              <a:gd name="connsiteY6721" fmla="*/ 6246801 h 9355125"/>
              <a:gd name="connsiteX6722" fmla="*/ 872596 w 5124450"/>
              <a:gd name="connsiteY6722" fmla="*/ 6249976 h 9355125"/>
              <a:gd name="connsiteX6723" fmla="*/ 872067 w 5124450"/>
              <a:gd name="connsiteY6723" fmla="*/ 6252622 h 9355125"/>
              <a:gd name="connsiteX6724" fmla="*/ 872067 w 5124450"/>
              <a:gd name="connsiteY6724" fmla="*/ 6256326 h 9355125"/>
              <a:gd name="connsiteX6725" fmla="*/ 872067 w 5124450"/>
              <a:gd name="connsiteY6725" fmla="*/ 6264263 h 9355125"/>
              <a:gd name="connsiteX6726" fmla="*/ 872067 w 5124450"/>
              <a:gd name="connsiteY6726" fmla="*/ 6272730 h 9355125"/>
              <a:gd name="connsiteX6727" fmla="*/ 878417 w 5124450"/>
              <a:gd name="connsiteY6727" fmla="*/ 6272730 h 9355125"/>
              <a:gd name="connsiteX6728" fmla="*/ 884238 w 5124450"/>
              <a:gd name="connsiteY6728" fmla="*/ 6272730 h 9355125"/>
              <a:gd name="connsiteX6729" fmla="*/ 890058 w 5124450"/>
              <a:gd name="connsiteY6729" fmla="*/ 6278551 h 9355125"/>
              <a:gd name="connsiteX6730" fmla="*/ 893233 w 5124450"/>
              <a:gd name="connsiteY6730" fmla="*/ 6280667 h 9355125"/>
              <a:gd name="connsiteX6731" fmla="*/ 896408 w 5124450"/>
              <a:gd name="connsiteY6731" fmla="*/ 6280138 h 9355125"/>
              <a:gd name="connsiteX6732" fmla="*/ 900642 w 5124450"/>
              <a:gd name="connsiteY6732" fmla="*/ 6278551 h 9355125"/>
              <a:gd name="connsiteX6733" fmla="*/ 903288 w 5124450"/>
              <a:gd name="connsiteY6733" fmla="*/ 6277492 h 9355125"/>
              <a:gd name="connsiteX6734" fmla="*/ 904346 w 5124450"/>
              <a:gd name="connsiteY6734" fmla="*/ 6275376 h 9355125"/>
              <a:gd name="connsiteX6735" fmla="*/ 905404 w 5124450"/>
              <a:gd name="connsiteY6735" fmla="*/ 6274317 h 9355125"/>
              <a:gd name="connsiteX6736" fmla="*/ 905933 w 5124450"/>
              <a:gd name="connsiteY6736" fmla="*/ 6272730 h 9355125"/>
              <a:gd name="connsiteX6737" fmla="*/ 906992 w 5124450"/>
              <a:gd name="connsiteY6737" fmla="*/ 6271142 h 9355125"/>
              <a:gd name="connsiteX6738" fmla="*/ 908579 w 5124450"/>
              <a:gd name="connsiteY6738" fmla="*/ 6269026 h 9355125"/>
              <a:gd name="connsiteX6739" fmla="*/ 909108 w 5124450"/>
              <a:gd name="connsiteY6739" fmla="*/ 6266909 h 9355125"/>
              <a:gd name="connsiteX6740" fmla="*/ 909638 w 5124450"/>
              <a:gd name="connsiteY6740" fmla="*/ 6264263 h 9355125"/>
              <a:gd name="connsiteX6741" fmla="*/ 910167 w 5124450"/>
              <a:gd name="connsiteY6741" fmla="*/ 6260030 h 9355125"/>
              <a:gd name="connsiteX6742" fmla="*/ 910167 w 5124450"/>
              <a:gd name="connsiteY6742" fmla="*/ 6256326 h 9355125"/>
              <a:gd name="connsiteX6743" fmla="*/ 912812 w 5124450"/>
              <a:gd name="connsiteY6743" fmla="*/ 6252092 h 9355125"/>
              <a:gd name="connsiteX6744" fmla="*/ 916517 w 5124450"/>
              <a:gd name="connsiteY6744" fmla="*/ 6247859 h 9355125"/>
              <a:gd name="connsiteX6745" fmla="*/ 917575 w 5124450"/>
              <a:gd name="connsiteY6745" fmla="*/ 6246272 h 9355125"/>
              <a:gd name="connsiteX6746" fmla="*/ 919692 w 5124450"/>
              <a:gd name="connsiteY6746" fmla="*/ 6245213 h 9355125"/>
              <a:gd name="connsiteX6747" fmla="*/ 921279 w 5124450"/>
              <a:gd name="connsiteY6747" fmla="*/ 6244155 h 9355125"/>
              <a:gd name="connsiteX6748" fmla="*/ 922338 w 5124450"/>
              <a:gd name="connsiteY6748" fmla="*/ 6243626 h 9355125"/>
              <a:gd name="connsiteX6749" fmla="*/ 926042 w 5124450"/>
              <a:gd name="connsiteY6749" fmla="*/ 6242038 h 9355125"/>
              <a:gd name="connsiteX6750" fmla="*/ 929217 w 5124450"/>
              <a:gd name="connsiteY6750" fmla="*/ 6240980 h 9355125"/>
              <a:gd name="connsiteX6751" fmla="*/ 933450 w 5124450"/>
              <a:gd name="connsiteY6751" fmla="*/ 6240451 h 9355125"/>
              <a:gd name="connsiteX6752" fmla="*/ 937683 w 5124450"/>
              <a:gd name="connsiteY6752" fmla="*/ 6240451 h 9355125"/>
              <a:gd name="connsiteX6753" fmla="*/ 941388 w 5124450"/>
              <a:gd name="connsiteY6753" fmla="*/ 6240451 h 9355125"/>
              <a:gd name="connsiteX6754" fmla="*/ 945092 w 5124450"/>
              <a:gd name="connsiteY6754" fmla="*/ 6240980 h 9355125"/>
              <a:gd name="connsiteX6755" fmla="*/ 948796 w 5124450"/>
              <a:gd name="connsiteY6755" fmla="*/ 6242038 h 9355125"/>
              <a:gd name="connsiteX6756" fmla="*/ 952500 w 5124450"/>
              <a:gd name="connsiteY6756" fmla="*/ 6243626 h 9355125"/>
              <a:gd name="connsiteX6757" fmla="*/ 953029 w 5124450"/>
              <a:gd name="connsiteY6757" fmla="*/ 6245213 h 9355125"/>
              <a:gd name="connsiteX6758" fmla="*/ 954617 w 5124450"/>
              <a:gd name="connsiteY6758" fmla="*/ 6247859 h 9355125"/>
              <a:gd name="connsiteX6759" fmla="*/ 956204 w 5124450"/>
              <a:gd name="connsiteY6759" fmla="*/ 6249447 h 9355125"/>
              <a:gd name="connsiteX6760" fmla="*/ 957262 w 5124450"/>
              <a:gd name="connsiteY6760" fmla="*/ 6250505 h 9355125"/>
              <a:gd name="connsiteX6761" fmla="*/ 959379 w 5124450"/>
              <a:gd name="connsiteY6761" fmla="*/ 6251563 h 9355125"/>
              <a:gd name="connsiteX6762" fmla="*/ 960438 w 5124450"/>
              <a:gd name="connsiteY6762" fmla="*/ 6252092 h 9355125"/>
              <a:gd name="connsiteX6763" fmla="*/ 960438 w 5124450"/>
              <a:gd name="connsiteY6763" fmla="*/ 6260559 h 9355125"/>
              <a:gd name="connsiteX6764" fmla="*/ 960438 w 5124450"/>
              <a:gd name="connsiteY6764" fmla="*/ 6268497 h 9355125"/>
              <a:gd name="connsiteX6765" fmla="*/ 960967 w 5124450"/>
              <a:gd name="connsiteY6765" fmla="*/ 6272730 h 9355125"/>
              <a:gd name="connsiteX6766" fmla="*/ 960967 w 5124450"/>
              <a:gd name="connsiteY6766" fmla="*/ 6276963 h 9355125"/>
              <a:gd name="connsiteX6767" fmla="*/ 961496 w 5124450"/>
              <a:gd name="connsiteY6767" fmla="*/ 6279080 h 9355125"/>
              <a:gd name="connsiteX6768" fmla="*/ 962025 w 5124450"/>
              <a:gd name="connsiteY6768" fmla="*/ 6281197 h 9355125"/>
              <a:gd name="connsiteX6769" fmla="*/ 963612 w 5124450"/>
              <a:gd name="connsiteY6769" fmla="*/ 6283842 h 9355125"/>
              <a:gd name="connsiteX6770" fmla="*/ 965200 w 5124450"/>
              <a:gd name="connsiteY6770" fmla="*/ 6285430 h 9355125"/>
              <a:gd name="connsiteX6771" fmla="*/ 965200 w 5124450"/>
              <a:gd name="connsiteY6771" fmla="*/ 6290192 h 9355125"/>
              <a:gd name="connsiteX6772" fmla="*/ 965200 w 5124450"/>
              <a:gd name="connsiteY6772" fmla="*/ 6297601 h 9355125"/>
              <a:gd name="connsiteX6773" fmla="*/ 964671 w 5124450"/>
              <a:gd name="connsiteY6773" fmla="*/ 6299717 h 9355125"/>
              <a:gd name="connsiteX6774" fmla="*/ 964142 w 5124450"/>
              <a:gd name="connsiteY6774" fmla="*/ 6300776 h 9355125"/>
              <a:gd name="connsiteX6775" fmla="*/ 963612 w 5124450"/>
              <a:gd name="connsiteY6775" fmla="*/ 6302363 h 9355125"/>
              <a:gd name="connsiteX6776" fmla="*/ 962025 w 5124450"/>
              <a:gd name="connsiteY6776" fmla="*/ 6303422 h 9355125"/>
              <a:gd name="connsiteX6777" fmla="*/ 960967 w 5124450"/>
              <a:gd name="connsiteY6777" fmla="*/ 6305009 h 9355125"/>
              <a:gd name="connsiteX6778" fmla="*/ 959379 w 5124450"/>
              <a:gd name="connsiteY6778" fmla="*/ 6305538 h 9355125"/>
              <a:gd name="connsiteX6779" fmla="*/ 958321 w 5124450"/>
              <a:gd name="connsiteY6779" fmla="*/ 6306067 h 9355125"/>
              <a:gd name="connsiteX6780" fmla="*/ 956204 w 5124450"/>
              <a:gd name="connsiteY6780" fmla="*/ 6306067 h 9355125"/>
              <a:gd name="connsiteX6781" fmla="*/ 948267 w 5124450"/>
              <a:gd name="connsiteY6781" fmla="*/ 6306067 h 9355125"/>
              <a:gd name="connsiteX6782" fmla="*/ 945621 w 5124450"/>
              <a:gd name="connsiteY6782" fmla="*/ 6302892 h 9355125"/>
              <a:gd name="connsiteX6783" fmla="*/ 944033 w 5124450"/>
              <a:gd name="connsiteY6783" fmla="*/ 6300247 h 9355125"/>
              <a:gd name="connsiteX6784" fmla="*/ 944033 w 5124450"/>
              <a:gd name="connsiteY6784" fmla="*/ 6298130 h 9355125"/>
              <a:gd name="connsiteX6785" fmla="*/ 944033 w 5124450"/>
              <a:gd name="connsiteY6785" fmla="*/ 6297601 h 9355125"/>
              <a:gd name="connsiteX6786" fmla="*/ 942446 w 5124450"/>
              <a:gd name="connsiteY6786" fmla="*/ 6296542 h 9355125"/>
              <a:gd name="connsiteX6787" fmla="*/ 939800 w 5124450"/>
              <a:gd name="connsiteY6787" fmla="*/ 6296013 h 9355125"/>
              <a:gd name="connsiteX6788" fmla="*/ 937683 w 5124450"/>
              <a:gd name="connsiteY6788" fmla="*/ 6296013 h 9355125"/>
              <a:gd name="connsiteX6789" fmla="*/ 935038 w 5124450"/>
              <a:gd name="connsiteY6789" fmla="*/ 6296013 h 9355125"/>
              <a:gd name="connsiteX6790" fmla="*/ 930804 w 5124450"/>
              <a:gd name="connsiteY6790" fmla="*/ 6297072 h 9355125"/>
              <a:gd name="connsiteX6791" fmla="*/ 927100 w 5124450"/>
              <a:gd name="connsiteY6791" fmla="*/ 6297601 h 9355125"/>
              <a:gd name="connsiteX6792" fmla="*/ 926042 w 5124450"/>
              <a:gd name="connsiteY6792" fmla="*/ 6300776 h 9355125"/>
              <a:gd name="connsiteX6793" fmla="*/ 923925 w 5124450"/>
              <a:gd name="connsiteY6793" fmla="*/ 6304480 h 9355125"/>
              <a:gd name="connsiteX6794" fmla="*/ 921808 w 5124450"/>
              <a:gd name="connsiteY6794" fmla="*/ 6307126 h 9355125"/>
              <a:gd name="connsiteX6795" fmla="*/ 918104 w 5124450"/>
              <a:gd name="connsiteY6795" fmla="*/ 6310301 h 9355125"/>
              <a:gd name="connsiteX6796" fmla="*/ 916517 w 5124450"/>
              <a:gd name="connsiteY6796" fmla="*/ 6318767 h 9355125"/>
              <a:gd name="connsiteX6797" fmla="*/ 914400 w 5124450"/>
              <a:gd name="connsiteY6797" fmla="*/ 6327234 h 9355125"/>
              <a:gd name="connsiteX6798" fmla="*/ 911754 w 5124450"/>
              <a:gd name="connsiteY6798" fmla="*/ 6333584 h 9355125"/>
              <a:gd name="connsiteX6799" fmla="*/ 910167 w 5124450"/>
              <a:gd name="connsiteY6799" fmla="*/ 6339405 h 9355125"/>
              <a:gd name="connsiteX6800" fmla="*/ 906462 w 5124450"/>
              <a:gd name="connsiteY6800" fmla="*/ 6339405 h 9355125"/>
              <a:gd name="connsiteX6801" fmla="*/ 903817 w 5124450"/>
              <a:gd name="connsiteY6801" fmla="*/ 6339934 h 9355125"/>
              <a:gd name="connsiteX6802" fmla="*/ 900642 w 5124450"/>
              <a:gd name="connsiteY6802" fmla="*/ 6340992 h 9355125"/>
              <a:gd name="connsiteX6803" fmla="*/ 897467 w 5124450"/>
              <a:gd name="connsiteY6803" fmla="*/ 6343638 h 9355125"/>
              <a:gd name="connsiteX6804" fmla="*/ 894292 w 5124450"/>
              <a:gd name="connsiteY6804" fmla="*/ 6343638 h 9355125"/>
              <a:gd name="connsiteX6805" fmla="*/ 890588 w 5124450"/>
              <a:gd name="connsiteY6805" fmla="*/ 6343638 h 9355125"/>
              <a:gd name="connsiteX6806" fmla="*/ 887942 w 5124450"/>
              <a:gd name="connsiteY6806" fmla="*/ 6341522 h 9355125"/>
              <a:gd name="connsiteX6807" fmla="*/ 884238 w 5124450"/>
              <a:gd name="connsiteY6807" fmla="*/ 6339405 h 9355125"/>
              <a:gd name="connsiteX6808" fmla="*/ 883179 w 5124450"/>
              <a:gd name="connsiteY6808" fmla="*/ 6339405 h 9355125"/>
              <a:gd name="connsiteX6809" fmla="*/ 881592 w 5124450"/>
              <a:gd name="connsiteY6809" fmla="*/ 6338347 h 9355125"/>
              <a:gd name="connsiteX6810" fmla="*/ 880004 w 5124450"/>
              <a:gd name="connsiteY6810" fmla="*/ 6336759 h 9355125"/>
              <a:gd name="connsiteX6811" fmla="*/ 878946 w 5124450"/>
              <a:gd name="connsiteY6811" fmla="*/ 6335172 h 9355125"/>
              <a:gd name="connsiteX6812" fmla="*/ 876829 w 5124450"/>
              <a:gd name="connsiteY6812" fmla="*/ 6332526 h 9355125"/>
              <a:gd name="connsiteX6813" fmla="*/ 876300 w 5124450"/>
              <a:gd name="connsiteY6813" fmla="*/ 6330938 h 9355125"/>
              <a:gd name="connsiteX6814" fmla="*/ 876300 w 5124450"/>
              <a:gd name="connsiteY6814" fmla="*/ 6323530 h 9355125"/>
              <a:gd name="connsiteX6815" fmla="*/ 876300 w 5124450"/>
              <a:gd name="connsiteY6815" fmla="*/ 6318767 h 9355125"/>
              <a:gd name="connsiteX6816" fmla="*/ 876300 w 5124450"/>
              <a:gd name="connsiteY6816" fmla="*/ 6314534 h 9355125"/>
              <a:gd name="connsiteX6817" fmla="*/ 875771 w 5124450"/>
              <a:gd name="connsiteY6817" fmla="*/ 6310830 h 9355125"/>
              <a:gd name="connsiteX6818" fmla="*/ 875242 w 5124450"/>
              <a:gd name="connsiteY6818" fmla="*/ 6308713 h 9355125"/>
              <a:gd name="connsiteX6819" fmla="*/ 874183 w 5124450"/>
              <a:gd name="connsiteY6819" fmla="*/ 6307655 h 9355125"/>
              <a:gd name="connsiteX6820" fmla="*/ 873125 w 5124450"/>
              <a:gd name="connsiteY6820" fmla="*/ 6306597 h 9355125"/>
              <a:gd name="connsiteX6821" fmla="*/ 872067 w 5124450"/>
              <a:gd name="connsiteY6821" fmla="*/ 6306067 h 9355125"/>
              <a:gd name="connsiteX6822" fmla="*/ 870479 w 5124450"/>
              <a:gd name="connsiteY6822" fmla="*/ 6306597 h 9355125"/>
              <a:gd name="connsiteX6823" fmla="*/ 868892 w 5124450"/>
              <a:gd name="connsiteY6823" fmla="*/ 6307126 h 9355125"/>
              <a:gd name="connsiteX6824" fmla="*/ 867304 w 5124450"/>
              <a:gd name="connsiteY6824" fmla="*/ 6308713 h 9355125"/>
              <a:gd name="connsiteX6825" fmla="*/ 866246 w 5124450"/>
              <a:gd name="connsiteY6825" fmla="*/ 6310301 h 9355125"/>
              <a:gd name="connsiteX6826" fmla="*/ 864658 w 5124450"/>
              <a:gd name="connsiteY6826" fmla="*/ 6312947 h 9355125"/>
              <a:gd name="connsiteX6827" fmla="*/ 863071 w 5124450"/>
              <a:gd name="connsiteY6827" fmla="*/ 6314534 h 9355125"/>
              <a:gd name="connsiteX6828" fmla="*/ 859896 w 5124450"/>
              <a:gd name="connsiteY6828" fmla="*/ 6314005 h 9355125"/>
              <a:gd name="connsiteX6829" fmla="*/ 855133 w 5124450"/>
              <a:gd name="connsiteY6829" fmla="*/ 6314005 h 9355125"/>
              <a:gd name="connsiteX6830" fmla="*/ 852488 w 5124450"/>
              <a:gd name="connsiteY6830" fmla="*/ 6313476 h 9355125"/>
              <a:gd name="connsiteX6831" fmla="*/ 850371 w 5124450"/>
              <a:gd name="connsiteY6831" fmla="*/ 6312947 h 9355125"/>
              <a:gd name="connsiteX6832" fmla="*/ 848783 w 5124450"/>
              <a:gd name="connsiteY6832" fmla="*/ 6311888 h 9355125"/>
              <a:gd name="connsiteX6833" fmla="*/ 846667 w 5124450"/>
              <a:gd name="connsiteY6833" fmla="*/ 6310301 h 9355125"/>
              <a:gd name="connsiteX6834" fmla="*/ 845079 w 5124450"/>
              <a:gd name="connsiteY6834" fmla="*/ 6310301 h 9355125"/>
              <a:gd name="connsiteX6835" fmla="*/ 843492 w 5124450"/>
              <a:gd name="connsiteY6835" fmla="*/ 6309242 h 9355125"/>
              <a:gd name="connsiteX6836" fmla="*/ 842433 w 5124450"/>
              <a:gd name="connsiteY6836" fmla="*/ 6308713 h 9355125"/>
              <a:gd name="connsiteX6837" fmla="*/ 840846 w 5124450"/>
              <a:gd name="connsiteY6837" fmla="*/ 6307655 h 9355125"/>
              <a:gd name="connsiteX6838" fmla="*/ 839788 w 5124450"/>
              <a:gd name="connsiteY6838" fmla="*/ 6306597 h 9355125"/>
              <a:gd name="connsiteX6839" fmla="*/ 838729 w 5124450"/>
              <a:gd name="connsiteY6839" fmla="*/ 6305009 h 9355125"/>
              <a:gd name="connsiteX6840" fmla="*/ 838200 w 5124450"/>
              <a:gd name="connsiteY6840" fmla="*/ 6303422 h 9355125"/>
              <a:gd name="connsiteX6841" fmla="*/ 838200 w 5124450"/>
              <a:gd name="connsiteY6841" fmla="*/ 6301834 h 9355125"/>
              <a:gd name="connsiteX6842" fmla="*/ 842433 w 5124450"/>
              <a:gd name="connsiteY6842" fmla="*/ 6295484 h 9355125"/>
              <a:gd name="connsiteX6843" fmla="*/ 846667 w 5124450"/>
              <a:gd name="connsiteY6843" fmla="*/ 6289663 h 9355125"/>
              <a:gd name="connsiteX6844" fmla="*/ 844550 w 5124450"/>
              <a:gd name="connsiteY6844" fmla="*/ 6281197 h 9355125"/>
              <a:gd name="connsiteX6845" fmla="*/ 842433 w 5124450"/>
              <a:gd name="connsiteY6845" fmla="*/ 6276963 h 9355125"/>
              <a:gd name="connsiteX6846" fmla="*/ 833967 w 5124450"/>
              <a:gd name="connsiteY6846" fmla="*/ 6271142 h 9355125"/>
              <a:gd name="connsiteX6847" fmla="*/ 825500 w 5124450"/>
              <a:gd name="connsiteY6847" fmla="*/ 6264263 h 9355125"/>
              <a:gd name="connsiteX6848" fmla="*/ 823383 w 5124450"/>
              <a:gd name="connsiteY6848" fmla="*/ 6260030 h 9355125"/>
              <a:gd name="connsiteX6849" fmla="*/ 821267 w 5124450"/>
              <a:gd name="connsiteY6849" fmla="*/ 6252092 h 9355125"/>
              <a:gd name="connsiteX6850" fmla="*/ 820738 w 5124450"/>
              <a:gd name="connsiteY6850" fmla="*/ 6247330 h 9355125"/>
              <a:gd name="connsiteX6851" fmla="*/ 820208 w 5124450"/>
              <a:gd name="connsiteY6851" fmla="*/ 6241509 h 9355125"/>
              <a:gd name="connsiteX6852" fmla="*/ 819150 w 5124450"/>
              <a:gd name="connsiteY6852" fmla="*/ 6238863 h 9355125"/>
              <a:gd name="connsiteX6853" fmla="*/ 819150 w 5124450"/>
              <a:gd name="connsiteY6853" fmla="*/ 6235688 h 9355125"/>
              <a:gd name="connsiteX6854" fmla="*/ 820208 w 5124450"/>
              <a:gd name="connsiteY6854" fmla="*/ 6233042 h 9355125"/>
              <a:gd name="connsiteX6855" fmla="*/ 821267 w 5124450"/>
              <a:gd name="connsiteY6855" fmla="*/ 6230926 h 9355125"/>
              <a:gd name="connsiteX6856" fmla="*/ 829733 w 5124450"/>
              <a:gd name="connsiteY6856" fmla="*/ 6227222 h 9355125"/>
              <a:gd name="connsiteX6857" fmla="*/ 835554 w 5124450"/>
              <a:gd name="connsiteY6857" fmla="*/ 6228809 h 9355125"/>
              <a:gd name="connsiteX6858" fmla="*/ 842433 w 5124450"/>
              <a:gd name="connsiteY6858" fmla="*/ 6230926 h 9355125"/>
              <a:gd name="connsiteX6859" fmla="*/ 842962 w 5124450"/>
              <a:gd name="connsiteY6859" fmla="*/ 6232513 h 9355125"/>
              <a:gd name="connsiteX6860" fmla="*/ 844021 w 5124450"/>
              <a:gd name="connsiteY6860" fmla="*/ 6233572 h 9355125"/>
              <a:gd name="connsiteX6861" fmla="*/ 845079 w 5124450"/>
              <a:gd name="connsiteY6861" fmla="*/ 6234101 h 9355125"/>
              <a:gd name="connsiteX6862" fmla="*/ 846667 w 5124450"/>
              <a:gd name="connsiteY6862" fmla="*/ 6234630 h 9355125"/>
              <a:gd name="connsiteX6863" fmla="*/ 849842 w 5124450"/>
              <a:gd name="connsiteY6863" fmla="*/ 6235159 h 9355125"/>
              <a:gd name="connsiteX6864" fmla="*/ 850900 w 5124450"/>
              <a:gd name="connsiteY6864" fmla="*/ 6235159 h 9355125"/>
              <a:gd name="connsiteX6865" fmla="*/ 859367 w 5124450"/>
              <a:gd name="connsiteY6865" fmla="*/ 6230926 h 9355125"/>
              <a:gd name="connsiteX6866" fmla="*/ 867833 w 5124450"/>
              <a:gd name="connsiteY6866" fmla="*/ 6227222 h 9355125"/>
              <a:gd name="connsiteX6867" fmla="*/ 869950 w 5124450"/>
              <a:gd name="connsiteY6867" fmla="*/ 6225634 h 9355125"/>
              <a:gd name="connsiteX6868" fmla="*/ 871538 w 5124450"/>
              <a:gd name="connsiteY6868" fmla="*/ 6224576 h 9355125"/>
              <a:gd name="connsiteX6869" fmla="*/ 873654 w 5124450"/>
              <a:gd name="connsiteY6869" fmla="*/ 6224047 h 9355125"/>
              <a:gd name="connsiteX6870" fmla="*/ 875771 w 5124450"/>
              <a:gd name="connsiteY6870" fmla="*/ 6223517 h 9355125"/>
              <a:gd name="connsiteX6871" fmla="*/ 1046692 w 5124450"/>
              <a:gd name="connsiteY6871" fmla="*/ 6207113 h 9355125"/>
              <a:gd name="connsiteX6872" fmla="*/ 1049867 w 5124450"/>
              <a:gd name="connsiteY6872" fmla="*/ 6209695 h 9355125"/>
              <a:gd name="connsiteX6873" fmla="*/ 1053042 w 5124450"/>
              <a:gd name="connsiteY6873" fmla="*/ 6212794 h 9355125"/>
              <a:gd name="connsiteX6874" fmla="*/ 1054630 w 5124450"/>
              <a:gd name="connsiteY6874" fmla="*/ 6215376 h 9355125"/>
              <a:gd name="connsiteX6875" fmla="*/ 1055688 w 5124450"/>
              <a:gd name="connsiteY6875" fmla="*/ 6218474 h 9355125"/>
              <a:gd name="connsiteX6876" fmla="*/ 1055688 w 5124450"/>
              <a:gd name="connsiteY6876" fmla="*/ 6222606 h 9355125"/>
              <a:gd name="connsiteX6877" fmla="*/ 1055159 w 5124450"/>
              <a:gd name="connsiteY6877" fmla="*/ 6226220 h 9355125"/>
              <a:gd name="connsiteX6878" fmla="*/ 1054630 w 5124450"/>
              <a:gd name="connsiteY6878" fmla="*/ 6228802 h 9355125"/>
              <a:gd name="connsiteX6879" fmla="*/ 1053571 w 5124450"/>
              <a:gd name="connsiteY6879" fmla="*/ 6230352 h 9355125"/>
              <a:gd name="connsiteX6880" fmla="*/ 1053042 w 5124450"/>
              <a:gd name="connsiteY6880" fmla="*/ 6232934 h 9355125"/>
              <a:gd name="connsiteX6881" fmla="*/ 1050925 w 5124450"/>
              <a:gd name="connsiteY6881" fmla="*/ 6233967 h 9355125"/>
              <a:gd name="connsiteX6882" fmla="*/ 1050925 w 5124450"/>
              <a:gd name="connsiteY6882" fmla="*/ 6238098 h 9355125"/>
              <a:gd name="connsiteX6883" fmla="*/ 1050396 w 5124450"/>
              <a:gd name="connsiteY6883" fmla="*/ 6241713 h 9355125"/>
              <a:gd name="connsiteX6884" fmla="*/ 1049867 w 5124450"/>
              <a:gd name="connsiteY6884" fmla="*/ 6244295 h 9355125"/>
              <a:gd name="connsiteX6885" fmla="*/ 1049338 w 5124450"/>
              <a:gd name="connsiteY6885" fmla="*/ 6246360 h 9355125"/>
              <a:gd name="connsiteX6886" fmla="*/ 1048280 w 5124450"/>
              <a:gd name="connsiteY6886" fmla="*/ 6247910 h 9355125"/>
              <a:gd name="connsiteX6887" fmla="*/ 1046692 w 5124450"/>
              <a:gd name="connsiteY6887" fmla="*/ 6249975 h 9355125"/>
              <a:gd name="connsiteX6888" fmla="*/ 1045104 w 5124450"/>
              <a:gd name="connsiteY6888" fmla="*/ 6249975 h 9355125"/>
              <a:gd name="connsiteX6889" fmla="*/ 1042459 w 5124450"/>
              <a:gd name="connsiteY6889" fmla="*/ 6249459 h 9355125"/>
              <a:gd name="connsiteX6890" fmla="*/ 1040871 w 5124450"/>
              <a:gd name="connsiteY6890" fmla="*/ 6248942 h 9355125"/>
              <a:gd name="connsiteX6891" fmla="*/ 1038754 w 5124450"/>
              <a:gd name="connsiteY6891" fmla="*/ 6247910 h 9355125"/>
              <a:gd name="connsiteX6892" fmla="*/ 1038225 w 5124450"/>
              <a:gd name="connsiteY6892" fmla="*/ 6246877 h 9355125"/>
              <a:gd name="connsiteX6893" fmla="*/ 1037696 w 5124450"/>
              <a:gd name="connsiteY6893" fmla="*/ 6245844 h 9355125"/>
              <a:gd name="connsiteX6894" fmla="*/ 1036108 w 5124450"/>
              <a:gd name="connsiteY6894" fmla="*/ 6245328 h 9355125"/>
              <a:gd name="connsiteX6895" fmla="*/ 1033992 w 5124450"/>
              <a:gd name="connsiteY6895" fmla="*/ 6244811 h 9355125"/>
              <a:gd name="connsiteX6896" fmla="*/ 1032933 w 5124450"/>
              <a:gd name="connsiteY6896" fmla="*/ 6243262 h 9355125"/>
              <a:gd name="connsiteX6897" fmla="*/ 1031875 w 5124450"/>
              <a:gd name="connsiteY6897" fmla="*/ 6241196 h 9355125"/>
              <a:gd name="connsiteX6898" fmla="*/ 1029758 w 5124450"/>
              <a:gd name="connsiteY6898" fmla="*/ 6238098 h 9355125"/>
              <a:gd name="connsiteX6899" fmla="*/ 1028700 w 5124450"/>
              <a:gd name="connsiteY6899" fmla="*/ 6233967 h 9355125"/>
              <a:gd name="connsiteX6900" fmla="*/ 1028700 w 5124450"/>
              <a:gd name="connsiteY6900" fmla="*/ 6228286 h 9355125"/>
              <a:gd name="connsiteX6901" fmla="*/ 1028700 w 5124450"/>
              <a:gd name="connsiteY6901" fmla="*/ 6222606 h 9355125"/>
              <a:gd name="connsiteX6902" fmla="*/ 1032933 w 5124450"/>
              <a:gd name="connsiteY6902" fmla="*/ 6216925 h 9355125"/>
              <a:gd name="connsiteX6903" fmla="*/ 1037696 w 5124450"/>
              <a:gd name="connsiteY6903" fmla="*/ 6211245 h 9355125"/>
              <a:gd name="connsiteX6904" fmla="*/ 2868016 w 5124450"/>
              <a:gd name="connsiteY6904" fmla="*/ 6200085 h 9355125"/>
              <a:gd name="connsiteX6905" fmla="*/ 2870595 w 5124450"/>
              <a:gd name="connsiteY6905" fmla="*/ 6214521 h 9355125"/>
              <a:gd name="connsiteX6906" fmla="*/ 2874301 w 5124450"/>
              <a:gd name="connsiteY6906" fmla="*/ 6229338 h 9355125"/>
              <a:gd name="connsiteX6907" fmla="*/ 2874365 w 5124450"/>
              <a:gd name="connsiteY6907" fmla="*/ 6229581 h 9355125"/>
              <a:gd name="connsiteX6908" fmla="*/ 2871780 w 5124450"/>
              <a:gd name="connsiteY6908" fmla="*/ 6214596 h 9355125"/>
              <a:gd name="connsiteX6909" fmla="*/ 2868077 w 5124450"/>
              <a:gd name="connsiteY6909" fmla="*/ 6200319 h 9355125"/>
              <a:gd name="connsiteX6910" fmla="*/ 1267355 w 5124450"/>
              <a:gd name="connsiteY6910" fmla="*/ 6192825 h 9355125"/>
              <a:gd name="connsiteX6911" fmla="*/ 1270530 w 5124450"/>
              <a:gd name="connsiteY6911" fmla="*/ 6193892 h 9355125"/>
              <a:gd name="connsiteX6912" fmla="*/ 1274763 w 5124450"/>
              <a:gd name="connsiteY6912" fmla="*/ 6196027 h 9355125"/>
              <a:gd name="connsiteX6913" fmla="*/ 1276350 w 5124450"/>
              <a:gd name="connsiteY6913" fmla="*/ 6197094 h 9355125"/>
              <a:gd name="connsiteX6914" fmla="*/ 1278467 w 5124450"/>
              <a:gd name="connsiteY6914" fmla="*/ 6198161 h 9355125"/>
              <a:gd name="connsiteX6915" fmla="*/ 1278996 w 5124450"/>
              <a:gd name="connsiteY6915" fmla="*/ 6200296 h 9355125"/>
              <a:gd name="connsiteX6916" fmla="*/ 1279525 w 5124450"/>
              <a:gd name="connsiteY6916" fmla="*/ 6201897 h 9355125"/>
              <a:gd name="connsiteX6917" fmla="*/ 1280584 w 5124450"/>
              <a:gd name="connsiteY6917" fmla="*/ 6203498 h 9355125"/>
              <a:gd name="connsiteX6918" fmla="*/ 1281113 w 5124450"/>
              <a:gd name="connsiteY6918" fmla="*/ 6205632 h 9355125"/>
              <a:gd name="connsiteX6919" fmla="*/ 1281113 w 5124450"/>
              <a:gd name="connsiteY6919" fmla="*/ 6207766 h 9355125"/>
              <a:gd name="connsiteX6920" fmla="*/ 1281113 w 5124450"/>
              <a:gd name="connsiteY6920" fmla="*/ 6210434 h 9355125"/>
              <a:gd name="connsiteX6921" fmla="*/ 1280055 w 5124450"/>
              <a:gd name="connsiteY6921" fmla="*/ 6214703 h 9355125"/>
              <a:gd name="connsiteX6922" fmla="*/ 1279525 w 5124450"/>
              <a:gd name="connsiteY6922" fmla="*/ 6218972 h 9355125"/>
              <a:gd name="connsiteX6923" fmla="*/ 1275292 w 5124450"/>
              <a:gd name="connsiteY6923" fmla="*/ 6227510 h 9355125"/>
              <a:gd name="connsiteX6924" fmla="*/ 1273175 w 5124450"/>
              <a:gd name="connsiteY6924" fmla="*/ 6230712 h 9355125"/>
              <a:gd name="connsiteX6925" fmla="*/ 1272117 w 5124450"/>
              <a:gd name="connsiteY6925" fmla="*/ 6233913 h 9355125"/>
              <a:gd name="connsiteX6926" fmla="*/ 1271059 w 5124450"/>
              <a:gd name="connsiteY6926" fmla="*/ 6237115 h 9355125"/>
              <a:gd name="connsiteX6927" fmla="*/ 1271059 w 5124450"/>
              <a:gd name="connsiteY6927" fmla="*/ 6240317 h 9355125"/>
              <a:gd name="connsiteX6928" fmla="*/ 1264709 w 5124450"/>
              <a:gd name="connsiteY6928" fmla="*/ 6242451 h 9355125"/>
              <a:gd name="connsiteX6929" fmla="*/ 1258359 w 5124450"/>
              <a:gd name="connsiteY6929" fmla="*/ 6244586 h 9355125"/>
              <a:gd name="connsiteX6930" fmla="*/ 1255713 w 5124450"/>
              <a:gd name="connsiteY6930" fmla="*/ 6241384 h 9355125"/>
              <a:gd name="connsiteX6931" fmla="*/ 1252538 w 5124450"/>
              <a:gd name="connsiteY6931" fmla="*/ 6238716 h 9355125"/>
              <a:gd name="connsiteX6932" fmla="*/ 1249892 w 5124450"/>
              <a:gd name="connsiteY6932" fmla="*/ 6236582 h 9355125"/>
              <a:gd name="connsiteX6933" fmla="*/ 1246188 w 5124450"/>
              <a:gd name="connsiteY6933" fmla="*/ 6236048 h 9355125"/>
              <a:gd name="connsiteX6934" fmla="*/ 1245129 w 5124450"/>
              <a:gd name="connsiteY6934" fmla="*/ 6236048 h 9355125"/>
              <a:gd name="connsiteX6935" fmla="*/ 1243542 w 5124450"/>
              <a:gd name="connsiteY6935" fmla="*/ 6237115 h 9355125"/>
              <a:gd name="connsiteX6936" fmla="*/ 1243013 w 5124450"/>
              <a:gd name="connsiteY6936" fmla="*/ 6238716 h 9355125"/>
              <a:gd name="connsiteX6937" fmla="*/ 1242484 w 5124450"/>
              <a:gd name="connsiteY6937" fmla="*/ 6240317 h 9355125"/>
              <a:gd name="connsiteX6938" fmla="*/ 1241954 w 5124450"/>
              <a:gd name="connsiteY6938" fmla="*/ 6242985 h 9355125"/>
              <a:gd name="connsiteX6939" fmla="*/ 1241954 w 5124450"/>
              <a:gd name="connsiteY6939" fmla="*/ 6244586 h 9355125"/>
              <a:gd name="connsiteX6940" fmla="*/ 1241425 w 5124450"/>
              <a:gd name="connsiteY6940" fmla="*/ 6247787 h 9355125"/>
              <a:gd name="connsiteX6941" fmla="*/ 1240367 w 5124450"/>
              <a:gd name="connsiteY6941" fmla="*/ 6250456 h 9355125"/>
              <a:gd name="connsiteX6942" fmla="*/ 1238779 w 5124450"/>
              <a:gd name="connsiteY6942" fmla="*/ 6252590 h 9355125"/>
              <a:gd name="connsiteX6943" fmla="*/ 1237721 w 5124450"/>
              <a:gd name="connsiteY6943" fmla="*/ 6253124 h 9355125"/>
              <a:gd name="connsiteX6944" fmla="*/ 1236134 w 5124450"/>
              <a:gd name="connsiteY6944" fmla="*/ 6254191 h 9355125"/>
              <a:gd name="connsiteX6945" fmla="*/ 1234546 w 5124450"/>
              <a:gd name="connsiteY6945" fmla="*/ 6255792 h 9355125"/>
              <a:gd name="connsiteX6946" fmla="*/ 1231900 w 5124450"/>
              <a:gd name="connsiteY6946" fmla="*/ 6256325 h 9355125"/>
              <a:gd name="connsiteX6947" fmla="*/ 1229783 w 5124450"/>
              <a:gd name="connsiteY6947" fmla="*/ 6256325 h 9355125"/>
              <a:gd name="connsiteX6948" fmla="*/ 1227667 w 5124450"/>
              <a:gd name="connsiteY6948" fmla="*/ 6256325 h 9355125"/>
              <a:gd name="connsiteX6949" fmla="*/ 1225021 w 5124450"/>
              <a:gd name="connsiteY6949" fmla="*/ 6255792 h 9355125"/>
              <a:gd name="connsiteX6950" fmla="*/ 1223433 w 5124450"/>
              <a:gd name="connsiteY6950" fmla="*/ 6254191 h 9355125"/>
              <a:gd name="connsiteX6951" fmla="*/ 1221317 w 5124450"/>
              <a:gd name="connsiteY6951" fmla="*/ 6253124 h 9355125"/>
              <a:gd name="connsiteX6952" fmla="*/ 1217613 w 5124450"/>
              <a:gd name="connsiteY6952" fmla="*/ 6244586 h 9355125"/>
              <a:gd name="connsiteX6953" fmla="*/ 1217613 w 5124450"/>
              <a:gd name="connsiteY6953" fmla="*/ 6242985 h 9355125"/>
              <a:gd name="connsiteX6954" fmla="*/ 1218671 w 5124450"/>
              <a:gd name="connsiteY6954" fmla="*/ 6241918 h 9355125"/>
              <a:gd name="connsiteX6955" fmla="*/ 1219729 w 5124450"/>
              <a:gd name="connsiteY6955" fmla="*/ 6241384 h 9355125"/>
              <a:gd name="connsiteX6956" fmla="*/ 1221317 w 5124450"/>
              <a:gd name="connsiteY6956" fmla="*/ 6240850 h 9355125"/>
              <a:gd name="connsiteX6957" fmla="*/ 1223963 w 5124450"/>
              <a:gd name="connsiteY6957" fmla="*/ 6240317 h 9355125"/>
              <a:gd name="connsiteX6958" fmla="*/ 1225550 w 5124450"/>
              <a:gd name="connsiteY6958" fmla="*/ 6240317 h 9355125"/>
              <a:gd name="connsiteX6959" fmla="*/ 1226608 w 5124450"/>
              <a:gd name="connsiteY6959" fmla="*/ 6238716 h 9355125"/>
              <a:gd name="connsiteX6960" fmla="*/ 1227667 w 5124450"/>
              <a:gd name="connsiteY6960" fmla="*/ 6236048 h 9355125"/>
              <a:gd name="connsiteX6961" fmla="*/ 1227667 w 5124450"/>
              <a:gd name="connsiteY6961" fmla="*/ 6234447 h 9355125"/>
              <a:gd name="connsiteX6962" fmla="*/ 1226608 w 5124450"/>
              <a:gd name="connsiteY6962" fmla="*/ 6231779 h 9355125"/>
              <a:gd name="connsiteX6963" fmla="*/ 1226079 w 5124450"/>
              <a:gd name="connsiteY6963" fmla="*/ 6227510 h 9355125"/>
              <a:gd name="connsiteX6964" fmla="*/ 1225550 w 5124450"/>
              <a:gd name="connsiteY6964" fmla="*/ 6223241 h 9355125"/>
              <a:gd name="connsiteX6965" fmla="*/ 1219200 w 5124450"/>
              <a:gd name="connsiteY6965" fmla="*/ 6220573 h 9355125"/>
              <a:gd name="connsiteX6966" fmla="*/ 1212850 w 5124450"/>
              <a:gd name="connsiteY6966" fmla="*/ 6218972 h 9355125"/>
              <a:gd name="connsiteX6967" fmla="*/ 1212850 w 5124450"/>
              <a:gd name="connsiteY6967" fmla="*/ 6212569 h 9355125"/>
              <a:gd name="connsiteX6968" fmla="*/ 1212850 w 5124450"/>
              <a:gd name="connsiteY6968" fmla="*/ 6206166 h 9355125"/>
              <a:gd name="connsiteX6969" fmla="*/ 1213379 w 5124450"/>
              <a:gd name="connsiteY6969" fmla="*/ 6204031 h 9355125"/>
              <a:gd name="connsiteX6970" fmla="*/ 1214438 w 5124450"/>
              <a:gd name="connsiteY6970" fmla="*/ 6202964 h 9355125"/>
              <a:gd name="connsiteX6971" fmla="*/ 1215496 w 5124450"/>
              <a:gd name="connsiteY6971" fmla="*/ 6201363 h 9355125"/>
              <a:gd name="connsiteX6972" fmla="*/ 1217613 w 5124450"/>
              <a:gd name="connsiteY6972" fmla="*/ 6200296 h 9355125"/>
              <a:gd name="connsiteX6973" fmla="*/ 1219729 w 5124450"/>
              <a:gd name="connsiteY6973" fmla="*/ 6198161 h 9355125"/>
              <a:gd name="connsiteX6974" fmla="*/ 1221317 w 5124450"/>
              <a:gd name="connsiteY6974" fmla="*/ 6197094 h 9355125"/>
              <a:gd name="connsiteX6975" fmla="*/ 1225550 w 5124450"/>
              <a:gd name="connsiteY6975" fmla="*/ 6197628 h 9355125"/>
              <a:gd name="connsiteX6976" fmla="*/ 1231371 w 5124450"/>
              <a:gd name="connsiteY6976" fmla="*/ 6199762 h 9355125"/>
              <a:gd name="connsiteX6977" fmla="*/ 1237721 w 5124450"/>
              <a:gd name="connsiteY6977" fmla="*/ 6200829 h 9355125"/>
              <a:gd name="connsiteX6978" fmla="*/ 1241954 w 5124450"/>
              <a:gd name="connsiteY6978" fmla="*/ 6201897 h 9355125"/>
              <a:gd name="connsiteX6979" fmla="*/ 1245129 w 5124450"/>
              <a:gd name="connsiteY6979" fmla="*/ 6201363 h 9355125"/>
              <a:gd name="connsiteX6980" fmla="*/ 1248304 w 5124450"/>
              <a:gd name="connsiteY6980" fmla="*/ 6201363 h 9355125"/>
              <a:gd name="connsiteX6981" fmla="*/ 1251479 w 5124450"/>
              <a:gd name="connsiteY6981" fmla="*/ 6200296 h 9355125"/>
              <a:gd name="connsiteX6982" fmla="*/ 1254125 w 5124450"/>
              <a:gd name="connsiteY6982" fmla="*/ 6197094 h 9355125"/>
              <a:gd name="connsiteX6983" fmla="*/ 1261005 w 5124450"/>
              <a:gd name="connsiteY6983" fmla="*/ 6195493 h 9355125"/>
              <a:gd name="connsiteX6984" fmla="*/ 2854388 w 5124450"/>
              <a:gd name="connsiteY6984" fmla="*/ 6176056 h 9355125"/>
              <a:gd name="connsiteX6985" fmla="*/ 2855242 w 5124450"/>
              <a:gd name="connsiteY6985" fmla="*/ 6177479 h 9355125"/>
              <a:gd name="connsiteX6986" fmla="*/ 2856830 w 5124450"/>
              <a:gd name="connsiteY6986" fmla="*/ 6179596 h 9355125"/>
              <a:gd name="connsiteX6987" fmla="*/ 2861066 w 5124450"/>
              <a:gd name="connsiteY6987" fmla="*/ 6184359 h 9355125"/>
              <a:gd name="connsiteX6988" fmla="*/ 2864771 w 5124450"/>
              <a:gd name="connsiteY6988" fmla="*/ 6188063 h 9355125"/>
              <a:gd name="connsiteX6989" fmla="*/ 2867238 w 5124450"/>
              <a:gd name="connsiteY6989" fmla="*/ 6197103 h 9355125"/>
              <a:gd name="connsiteX6990" fmla="*/ 2864904 w 5124450"/>
              <a:gd name="connsiteY6990" fmla="*/ 6188156 h 9355125"/>
              <a:gd name="connsiteX6991" fmla="*/ 2861730 w 5124450"/>
              <a:gd name="connsiteY6991" fmla="*/ 6184454 h 9355125"/>
              <a:gd name="connsiteX6992" fmla="*/ 2857498 w 5124450"/>
              <a:gd name="connsiteY6992" fmla="*/ 6179695 h 9355125"/>
              <a:gd name="connsiteX6993" fmla="*/ 2855912 w 5124450"/>
              <a:gd name="connsiteY6993" fmla="*/ 6177580 h 9355125"/>
              <a:gd name="connsiteX6994" fmla="*/ 915459 w 5124450"/>
              <a:gd name="connsiteY6994" fmla="*/ 6153138 h 9355125"/>
              <a:gd name="connsiteX6995" fmla="*/ 920221 w 5124450"/>
              <a:gd name="connsiteY6995" fmla="*/ 6153138 h 9355125"/>
              <a:gd name="connsiteX6996" fmla="*/ 927630 w 5124450"/>
              <a:gd name="connsiteY6996" fmla="*/ 6153138 h 9355125"/>
              <a:gd name="connsiteX6997" fmla="*/ 935567 w 5124450"/>
              <a:gd name="connsiteY6997" fmla="*/ 6157372 h 9355125"/>
              <a:gd name="connsiteX6998" fmla="*/ 943505 w 5124450"/>
              <a:gd name="connsiteY6998" fmla="*/ 6161605 h 9355125"/>
              <a:gd name="connsiteX6999" fmla="*/ 945621 w 5124450"/>
              <a:gd name="connsiteY6999" fmla="*/ 6164780 h 9355125"/>
              <a:gd name="connsiteX7000" fmla="*/ 947209 w 5124450"/>
              <a:gd name="connsiteY7000" fmla="*/ 6167955 h 9355125"/>
              <a:gd name="connsiteX7001" fmla="*/ 947738 w 5124450"/>
              <a:gd name="connsiteY7001" fmla="*/ 6170601 h 9355125"/>
              <a:gd name="connsiteX7002" fmla="*/ 947738 w 5124450"/>
              <a:gd name="connsiteY7002" fmla="*/ 6173776 h 9355125"/>
              <a:gd name="connsiteX7003" fmla="*/ 943505 w 5124450"/>
              <a:gd name="connsiteY7003" fmla="*/ 6180126 h 9355125"/>
              <a:gd name="connsiteX7004" fmla="*/ 939271 w 5124450"/>
              <a:gd name="connsiteY7004" fmla="*/ 6186476 h 9355125"/>
              <a:gd name="connsiteX7005" fmla="*/ 937155 w 5124450"/>
              <a:gd name="connsiteY7005" fmla="*/ 6189651 h 9355125"/>
              <a:gd name="connsiteX7006" fmla="*/ 936096 w 5124450"/>
              <a:gd name="connsiteY7006" fmla="*/ 6192297 h 9355125"/>
              <a:gd name="connsiteX7007" fmla="*/ 935567 w 5124450"/>
              <a:gd name="connsiteY7007" fmla="*/ 6196001 h 9355125"/>
              <a:gd name="connsiteX7008" fmla="*/ 935567 w 5124450"/>
              <a:gd name="connsiteY7008" fmla="*/ 6198647 h 9355125"/>
              <a:gd name="connsiteX7009" fmla="*/ 932392 w 5124450"/>
              <a:gd name="connsiteY7009" fmla="*/ 6201822 h 9355125"/>
              <a:gd name="connsiteX7010" fmla="*/ 929746 w 5124450"/>
              <a:gd name="connsiteY7010" fmla="*/ 6204467 h 9355125"/>
              <a:gd name="connsiteX7011" fmla="*/ 926571 w 5124450"/>
              <a:gd name="connsiteY7011" fmla="*/ 6206584 h 9355125"/>
              <a:gd name="connsiteX7012" fmla="*/ 923396 w 5124450"/>
              <a:gd name="connsiteY7012" fmla="*/ 6207113 h 9355125"/>
              <a:gd name="connsiteX7013" fmla="*/ 920221 w 5124450"/>
              <a:gd name="connsiteY7013" fmla="*/ 6206584 h 9355125"/>
              <a:gd name="connsiteX7014" fmla="*/ 917046 w 5124450"/>
              <a:gd name="connsiteY7014" fmla="*/ 6204467 h 9355125"/>
              <a:gd name="connsiteX7015" fmla="*/ 914400 w 5124450"/>
              <a:gd name="connsiteY7015" fmla="*/ 6201822 h 9355125"/>
              <a:gd name="connsiteX7016" fmla="*/ 911226 w 5124450"/>
              <a:gd name="connsiteY7016" fmla="*/ 6198647 h 9355125"/>
              <a:gd name="connsiteX7017" fmla="*/ 903288 w 5124450"/>
              <a:gd name="connsiteY7017" fmla="*/ 6196530 h 9355125"/>
              <a:gd name="connsiteX7018" fmla="*/ 894821 w 5124450"/>
              <a:gd name="connsiteY7018" fmla="*/ 6194942 h 9355125"/>
              <a:gd name="connsiteX7019" fmla="*/ 894292 w 5124450"/>
              <a:gd name="connsiteY7019" fmla="*/ 6191767 h 9355125"/>
              <a:gd name="connsiteX7020" fmla="*/ 892705 w 5124450"/>
              <a:gd name="connsiteY7020" fmla="*/ 6188592 h 9355125"/>
              <a:gd name="connsiteX7021" fmla="*/ 890059 w 5124450"/>
              <a:gd name="connsiteY7021" fmla="*/ 6185417 h 9355125"/>
              <a:gd name="connsiteX7022" fmla="*/ 887413 w 5124450"/>
              <a:gd name="connsiteY7022" fmla="*/ 6182772 h 9355125"/>
              <a:gd name="connsiteX7023" fmla="*/ 887942 w 5124450"/>
              <a:gd name="connsiteY7023" fmla="*/ 6178538 h 9355125"/>
              <a:gd name="connsiteX7024" fmla="*/ 889530 w 5124450"/>
              <a:gd name="connsiteY7024" fmla="*/ 6174305 h 9355125"/>
              <a:gd name="connsiteX7025" fmla="*/ 892176 w 5124450"/>
              <a:gd name="connsiteY7025" fmla="*/ 6169542 h 9355125"/>
              <a:gd name="connsiteX7026" fmla="*/ 894821 w 5124450"/>
              <a:gd name="connsiteY7026" fmla="*/ 6165309 h 9355125"/>
              <a:gd name="connsiteX7027" fmla="*/ 899055 w 5124450"/>
              <a:gd name="connsiteY7027" fmla="*/ 6162663 h 9355125"/>
              <a:gd name="connsiteX7028" fmla="*/ 903817 w 5124450"/>
              <a:gd name="connsiteY7028" fmla="*/ 6159488 h 9355125"/>
              <a:gd name="connsiteX7029" fmla="*/ 909638 w 5124450"/>
              <a:gd name="connsiteY7029" fmla="*/ 6156313 h 9355125"/>
              <a:gd name="connsiteX7030" fmla="*/ 1197067 w 5124450"/>
              <a:gd name="connsiteY7030" fmla="*/ 6135675 h 9355125"/>
              <a:gd name="connsiteX7031" fmla="*/ 1200833 w 5124450"/>
              <a:gd name="connsiteY7031" fmla="*/ 6136734 h 9355125"/>
              <a:gd name="connsiteX7032" fmla="*/ 1203522 w 5124450"/>
              <a:gd name="connsiteY7032" fmla="*/ 6138850 h 9355125"/>
              <a:gd name="connsiteX7033" fmla="*/ 1206750 w 5124450"/>
              <a:gd name="connsiteY7033" fmla="*/ 6141496 h 9355125"/>
              <a:gd name="connsiteX7034" fmla="*/ 1209977 w 5124450"/>
              <a:gd name="connsiteY7034" fmla="*/ 6144671 h 9355125"/>
              <a:gd name="connsiteX7035" fmla="*/ 1212129 w 5124450"/>
              <a:gd name="connsiteY7035" fmla="*/ 6144671 h 9355125"/>
              <a:gd name="connsiteX7036" fmla="*/ 1213743 w 5124450"/>
              <a:gd name="connsiteY7036" fmla="*/ 6145200 h 9355125"/>
              <a:gd name="connsiteX7037" fmla="*/ 1215894 w 5124450"/>
              <a:gd name="connsiteY7037" fmla="*/ 6146259 h 9355125"/>
              <a:gd name="connsiteX7038" fmla="*/ 1218046 w 5124450"/>
              <a:gd name="connsiteY7038" fmla="*/ 6147317 h 9355125"/>
              <a:gd name="connsiteX7039" fmla="*/ 1219660 w 5124450"/>
              <a:gd name="connsiteY7039" fmla="*/ 6149434 h 9355125"/>
              <a:gd name="connsiteX7040" fmla="*/ 1221273 w 5124450"/>
              <a:gd name="connsiteY7040" fmla="*/ 6151550 h 9355125"/>
              <a:gd name="connsiteX7041" fmla="*/ 1222887 w 5124450"/>
              <a:gd name="connsiteY7041" fmla="*/ 6153667 h 9355125"/>
              <a:gd name="connsiteX7042" fmla="*/ 1222887 w 5124450"/>
              <a:gd name="connsiteY7042" fmla="*/ 6156842 h 9355125"/>
              <a:gd name="connsiteX7043" fmla="*/ 1223963 w 5124450"/>
              <a:gd name="connsiteY7043" fmla="*/ 6158429 h 9355125"/>
              <a:gd name="connsiteX7044" fmla="*/ 1223963 w 5124450"/>
              <a:gd name="connsiteY7044" fmla="*/ 6160546 h 9355125"/>
              <a:gd name="connsiteX7045" fmla="*/ 1223425 w 5124450"/>
              <a:gd name="connsiteY7045" fmla="*/ 6161604 h 9355125"/>
              <a:gd name="connsiteX7046" fmla="*/ 1221273 w 5124450"/>
              <a:gd name="connsiteY7046" fmla="*/ 6162663 h 9355125"/>
              <a:gd name="connsiteX7047" fmla="*/ 1218046 w 5124450"/>
              <a:gd name="connsiteY7047" fmla="*/ 6164250 h 9355125"/>
              <a:gd name="connsiteX7048" fmla="*/ 1214280 w 5124450"/>
              <a:gd name="connsiteY7048" fmla="*/ 6165838 h 9355125"/>
              <a:gd name="connsiteX7049" fmla="*/ 1206212 w 5124450"/>
              <a:gd name="connsiteY7049" fmla="*/ 6167425 h 9355125"/>
              <a:gd name="connsiteX7050" fmla="*/ 1197067 w 5124450"/>
              <a:gd name="connsiteY7050" fmla="*/ 6169542 h 9355125"/>
              <a:gd name="connsiteX7051" fmla="*/ 1196529 w 5124450"/>
              <a:gd name="connsiteY7051" fmla="*/ 6172717 h 9355125"/>
              <a:gd name="connsiteX7052" fmla="*/ 1194915 w 5124450"/>
              <a:gd name="connsiteY7052" fmla="*/ 6175892 h 9355125"/>
              <a:gd name="connsiteX7053" fmla="*/ 1191688 w 5124450"/>
              <a:gd name="connsiteY7053" fmla="*/ 6179067 h 9355125"/>
              <a:gd name="connsiteX7054" fmla="*/ 1188998 w 5124450"/>
              <a:gd name="connsiteY7054" fmla="*/ 6182242 h 9355125"/>
              <a:gd name="connsiteX7055" fmla="*/ 1182005 w 5124450"/>
              <a:gd name="connsiteY7055" fmla="*/ 6184359 h 9355125"/>
              <a:gd name="connsiteX7056" fmla="*/ 1175550 w 5124450"/>
              <a:gd name="connsiteY7056" fmla="*/ 6186475 h 9355125"/>
              <a:gd name="connsiteX7057" fmla="*/ 1169633 w 5124450"/>
              <a:gd name="connsiteY7057" fmla="*/ 6186475 h 9355125"/>
              <a:gd name="connsiteX7058" fmla="*/ 1163178 w 5124450"/>
              <a:gd name="connsiteY7058" fmla="*/ 6186475 h 9355125"/>
              <a:gd name="connsiteX7059" fmla="*/ 1161027 w 5124450"/>
              <a:gd name="connsiteY7059" fmla="*/ 6180125 h 9355125"/>
              <a:gd name="connsiteX7060" fmla="*/ 1158875 w 5124450"/>
              <a:gd name="connsiteY7060" fmla="*/ 6173775 h 9355125"/>
              <a:gd name="connsiteX7061" fmla="*/ 1159413 w 5124450"/>
              <a:gd name="connsiteY7061" fmla="*/ 6171129 h 9355125"/>
              <a:gd name="connsiteX7062" fmla="*/ 1161565 w 5124450"/>
              <a:gd name="connsiteY7062" fmla="*/ 6167425 h 9355125"/>
              <a:gd name="connsiteX7063" fmla="*/ 1164254 w 5124450"/>
              <a:gd name="connsiteY7063" fmla="*/ 6164250 h 9355125"/>
              <a:gd name="connsiteX7064" fmla="*/ 1167482 w 5124450"/>
              <a:gd name="connsiteY7064" fmla="*/ 6161604 h 9355125"/>
              <a:gd name="connsiteX7065" fmla="*/ 1175550 w 5124450"/>
              <a:gd name="connsiteY7065" fmla="*/ 6156842 h 9355125"/>
              <a:gd name="connsiteX7066" fmla="*/ 1179316 w 5124450"/>
              <a:gd name="connsiteY7066" fmla="*/ 6153667 h 9355125"/>
              <a:gd name="connsiteX7067" fmla="*/ 1181468 w 5124450"/>
              <a:gd name="connsiteY7067" fmla="*/ 6151021 h 9355125"/>
              <a:gd name="connsiteX7068" fmla="*/ 1183619 w 5124450"/>
              <a:gd name="connsiteY7068" fmla="*/ 6147317 h 9355125"/>
              <a:gd name="connsiteX7069" fmla="*/ 1184695 w 5124450"/>
              <a:gd name="connsiteY7069" fmla="*/ 6144671 h 9355125"/>
              <a:gd name="connsiteX7070" fmla="*/ 1190612 w 5124450"/>
              <a:gd name="connsiteY7070" fmla="*/ 6140438 h 9355125"/>
              <a:gd name="connsiteX7071" fmla="*/ 875771 w 5124450"/>
              <a:gd name="connsiteY7071" fmla="*/ 6132500 h 9355125"/>
              <a:gd name="connsiteX7072" fmla="*/ 878946 w 5124450"/>
              <a:gd name="connsiteY7072" fmla="*/ 6132500 h 9355125"/>
              <a:gd name="connsiteX7073" fmla="*/ 880534 w 5124450"/>
              <a:gd name="connsiteY7073" fmla="*/ 6135146 h 9355125"/>
              <a:gd name="connsiteX7074" fmla="*/ 882121 w 5124450"/>
              <a:gd name="connsiteY7074" fmla="*/ 6138850 h 9355125"/>
              <a:gd name="connsiteX7075" fmla="*/ 884238 w 5124450"/>
              <a:gd name="connsiteY7075" fmla="*/ 6141496 h 9355125"/>
              <a:gd name="connsiteX7076" fmla="*/ 887413 w 5124450"/>
              <a:gd name="connsiteY7076" fmla="*/ 6144671 h 9355125"/>
              <a:gd name="connsiteX7077" fmla="*/ 886355 w 5124450"/>
              <a:gd name="connsiteY7077" fmla="*/ 6148904 h 9355125"/>
              <a:gd name="connsiteX7078" fmla="*/ 884238 w 5124450"/>
              <a:gd name="connsiteY7078" fmla="*/ 6153137 h 9355125"/>
              <a:gd name="connsiteX7079" fmla="*/ 882121 w 5124450"/>
              <a:gd name="connsiteY7079" fmla="*/ 6157371 h 9355125"/>
              <a:gd name="connsiteX7080" fmla="*/ 878946 w 5124450"/>
              <a:gd name="connsiteY7080" fmla="*/ 6161604 h 9355125"/>
              <a:gd name="connsiteX7081" fmla="*/ 878946 w 5124450"/>
              <a:gd name="connsiteY7081" fmla="*/ 6162662 h 9355125"/>
              <a:gd name="connsiteX7082" fmla="*/ 877888 w 5124450"/>
              <a:gd name="connsiteY7082" fmla="*/ 6163721 h 9355125"/>
              <a:gd name="connsiteX7083" fmla="*/ 876829 w 5124450"/>
              <a:gd name="connsiteY7083" fmla="*/ 6164250 h 9355125"/>
              <a:gd name="connsiteX7084" fmla="*/ 875242 w 5124450"/>
              <a:gd name="connsiteY7084" fmla="*/ 6165308 h 9355125"/>
              <a:gd name="connsiteX7085" fmla="*/ 871538 w 5124450"/>
              <a:gd name="connsiteY7085" fmla="*/ 6165837 h 9355125"/>
              <a:gd name="connsiteX7086" fmla="*/ 867833 w 5124450"/>
              <a:gd name="connsiteY7086" fmla="*/ 6165837 h 9355125"/>
              <a:gd name="connsiteX7087" fmla="*/ 866246 w 5124450"/>
              <a:gd name="connsiteY7087" fmla="*/ 6165837 h 9355125"/>
              <a:gd name="connsiteX7088" fmla="*/ 865188 w 5124450"/>
              <a:gd name="connsiteY7088" fmla="*/ 6164250 h 9355125"/>
              <a:gd name="connsiteX7089" fmla="*/ 864129 w 5124450"/>
              <a:gd name="connsiteY7089" fmla="*/ 6162662 h 9355125"/>
              <a:gd name="connsiteX7090" fmla="*/ 862542 w 5124450"/>
              <a:gd name="connsiteY7090" fmla="*/ 6161075 h 9355125"/>
              <a:gd name="connsiteX7091" fmla="*/ 860954 w 5124450"/>
              <a:gd name="connsiteY7091" fmla="*/ 6156842 h 9355125"/>
              <a:gd name="connsiteX7092" fmla="*/ 860425 w 5124450"/>
              <a:gd name="connsiteY7092" fmla="*/ 6153137 h 9355125"/>
              <a:gd name="connsiteX7093" fmla="*/ 862013 w 5124450"/>
              <a:gd name="connsiteY7093" fmla="*/ 6144671 h 9355125"/>
              <a:gd name="connsiteX7094" fmla="*/ 864129 w 5124450"/>
              <a:gd name="connsiteY7094" fmla="*/ 6136204 h 9355125"/>
              <a:gd name="connsiteX7095" fmla="*/ 865717 w 5124450"/>
              <a:gd name="connsiteY7095" fmla="*/ 6135146 h 9355125"/>
              <a:gd name="connsiteX7096" fmla="*/ 867304 w 5124450"/>
              <a:gd name="connsiteY7096" fmla="*/ 6134088 h 9355125"/>
              <a:gd name="connsiteX7097" fmla="*/ 869950 w 5124450"/>
              <a:gd name="connsiteY7097" fmla="*/ 6133029 h 9355125"/>
              <a:gd name="connsiteX7098" fmla="*/ 871538 w 5124450"/>
              <a:gd name="connsiteY7098" fmla="*/ 6133029 h 9355125"/>
              <a:gd name="connsiteX7099" fmla="*/ 2409015 w 5124450"/>
              <a:gd name="connsiteY7099" fmla="*/ 6094103 h 9355125"/>
              <a:gd name="connsiteX7100" fmla="*/ 2399790 w 5124450"/>
              <a:gd name="connsiteY7100" fmla="*/ 6096871 h 9355125"/>
              <a:gd name="connsiteX7101" fmla="*/ 2396232 w 5124450"/>
              <a:gd name="connsiteY7101" fmla="*/ 6098532 h 9355125"/>
              <a:gd name="connsiteX7102" fmla="*/ 2397302 w 5124450"/>
              <a:gd name="connsiteY7102" fmla="*/ 6098104 h 9355125"/>
              <a:gd name="connsiteX7103" fmla="*/ 2407361 w 5124450"/>
              <a:gd name="connsiteY7103" fmla="*/ 6094929 h 9355125"/>
              <a:gd name="connsiteX7104" fmla="*/ 2881179 w 5124450"/>
              <a:gd name="connsiteY7104" fmla="*/ 6093336 h 9355125"/>
              <a:gd name="connsiteX7105" fmla="*/ 2881183 w 5124450"/>
              <a:gd name="connsiteY7105" fmla="*/ 6093342 h 9355125"/>
              <a:gd name="connsiteX7106" fmla="*/ 2881183 w 5124450"/>
              <a:gd name="connsiteY7106" fmla="*/ 6095459 h 9355125"/>
              <a:gd name="connsiteX7107" fmla="*/ 2880654 w 5124450"/>
              <a:gd name="connsiteY7107" fmla="*/ 6101809 h 9355125"/>
              <a:gd name="connsiteX7108" fmla="*/ 2880124 w 5124450"/>
              <a:gd name="connsiteY7108" fmla="*/ 6105513 h 9355125"/>
              <a:gd name="connsiteX7109" fmla="*/ 2879595 w 5124450"/>
              <a:gd name="connsiteY7109" fmla="*/ 6108688 h 9355125"/>
              <a:gd name="connsiteX7110" fmla="*/ 2878536 w 5124450"/>
              <a:gd name="connsiteY7110" fmla="*/ 6111863 h 9355125"/>
              <a:gd name="connsiteX7111" fmla="*/ 2877477 w 5124450"/>
              <a:gd name="connsiteY7111" fmla="*/ 6113450 h 9355125"/>
              <a:gd name="connsiteX7112" fmla="*/ 2876418 w 5124450"/>
              <a:gd name="connsiteY7112" fmla="*/ 6117154 h 9355125"/>
              <a:gd name="connsiteX7113" fmla="*/ 2874830 w 5124450"/>
              <a:gd name="connsiteY7113" fmla="*/ 6120329 h 9355125"/>
              <a:gd name="connsiteX7114" fmla="*/ 2873242 w 5124450"/>
              <a:gd name="connsiteY7114" fmla="*/ 6124034 h 9355125"/>
              <a:gd name="connsiteX7115" fmla="*/ 2870065 w 5124450"/>
              <a:gd name="connsiteY7115" fmla="*/ 6127738 h 9355125"/>
              <a:gd name="connsiteX7116" fmla="*/ 2864771 w 5124450"/>
              <a:gd name="connsiteY7116" fmla="*/ 6134088 h 9355125"/>
              <a:gd name="connsiteX7117" fmla="*/ 2861066 w 5124450"/>
              <a:gd name="connsiteY7117" fmla="*/ 6138321 h 9355125"/>
              <a:gd name="connsiteX7118" fmla="*/ 2858948 w 5124450"/>
              <a:gd name="connsiteY7118" fmla="*/ 6145729 h 9355125"/>
              <a:gd name="connsiteX7119" fmla="*/ 2856830 w 5124450"/>
              <a:gd name="connsiteY7119" fmla="*/ 6155254 h 9355125"/>
              <a:gd name="connsiteX7120" fmla="*/ 2853654 w 5124450"/>
              <a:gd name="connsiteY7120" fmla="*/ 6163721 h 9355125"/>
              <a:gd name="connsiteX7121" fmla="*/ 2852595 w 5124450"/>
              <a:gd name="connsiteY7121" fmla="*/ 6171659 h 9355125"/>
              <a:gd name="connsiteX7122" fmla="*/ 2852595 w 5124450"/>
              <a:gd name="connsiteY7122" fmla="*/ 6173246 h 9355125"/>
              <a:gd name="connsiteX7123" fmla="*/ 2853629 w 5124450"/>
              <a:gd name="connsiteY7123" fmla="*/ 6174796 h 9355125"/>
              <a:gd name="connsiteX7124" fmla="*/ 2853267 w 5124450"/>
              <a:gd name="connsiteY7124" fmla="*/ 6173349 h 9355125"/>
              <a:gd name="connsiteX7125" fmla="*/ 2852738 w 5124450"/>
              <a:gd name="connsiteY7125" fmla="*/ 6171763 h 9355125"/>
              <a:gd name="connsiteX7126" fmla="*/ 2853796 w 5124450"/>
              <a:gd name="connsiteY7126" fmla="*/ 6163831 h 9355125"/>
              <a:gd name="connsiteX7127" fmla="*/ 2856970 w 5124450"/>
              <a:gd name="connsiteY7127" fmla="*/ 6155370 h 9355125"/>
              <a:gd name="connsiteX7128" fmla="*/ 2859614 w 5124450"/>
              <a:gd name="connsiteY7128" fmla="*/ 6146380 h 9355125"/>
              <a:gd name="connsiteX7129" fmla="*/ 2861201 w 5124450"/>
              <a:gd name="connsiteY7129" fmla="*/ 6138977 h 9355125"/>
              <a:gd name="connsiteX7130" fmla="*/ 2865962 w 5124450"/>
              <a:gd name="connsiteY7130" fmla="*/ 6134218 h 9355125"/>
              <a:gd name="connsiteX7131" fmla="*/ 2870722 w 5124450"/>
              <a:gd name="connsiteY7131" fmla="*/ 6127872 h 9355125"/>
              <a:gd name="connsiteX7132" fmla="*/ 2873367 w 5124450"/>
              <a:gd name="connsiteY7132" fmla="*/ 6124170 h 9355125"/>
              <a:gd name="connsiteX7133" fmla="*/ 2875483 w 5124450"/>
              <a:gd name="connsiteY7133" fmla="*/ 6120469 h 9355125"/>
              <a:gd name="connsiteX7134" fmla="*/ 2877069 w 5124450"/>
              <a:gd name="connsiteY7134" fmla="*/ 6117296 h 9355125"/>
              <a:gd name="connsiteX7135" fmla="*/ 2877598 w 5124450"/>
              <a:gd name="connsiteY7135" fmla="*/ 6114123 h 9355125"/>
              <a:gd name="connsiteX7136" fmla="*/ 2879185 w 5124450"/>
              <a:gd name="connsiteY7136" fmla="*/ 6112008 h 9355125"/>
              <a:gd name="connsiteX7137" fmla="*/ 2879714 w 5124450"/>
              <a:gd name="connsiteY7137" fmla="*/ 6108835 h 9355125"/>
              <a:gd name="connsiteX7138" fmla="*/ 2880772 w 5124450"/>
              <a:gd name="connsiteY7138" fmla="*/ 6105662 h 9355125"/>
              <a:gd name="connsiteX7139" fmla="*/ 2881301 w 5124450"/>
              <a:gd name="connsiteY7139" fmla="*/ 6101961 h 9355125"/>
              <a:gd name="connsiteX7140" fmla="*/ 2881301 w 5124450"/>
              <a:gd name="connsiteY7140" fmla="*/ 6096144 h 9355125"/>
              <a:gd name="connsiteX7141" fmla="*/ 2881301 w 5124450"/>
              <a:gd name="connsiteY7141" fmla="*/ 6093500 h 9355125"/>
              <a:gd name="connsiteX7142" fmla="*/ 2441740 w 5124450"/>
              <a:gd name="connsiteY7142" fmla="*/ 6062403 h 9355125"/>
              <a:gd name="connsiteX7143" fmla="*/ 2440517 w 5124450"/>
              <a:gd name="connsiteY7143" fmla="*/ 6064238 h 9355125"/>
              <a:gd name="connsiteX7144" fmla="*/ 2439041 w 5124450"/>
              <a:gd name="connsiteY7144" fmla="*/ 6067005 h 9355125"/>
              <a:gd name="connsiteX7145" fmla="*/ 2439125 w 5124450"/>
              <a:gd name="connsiteY7145" fmla="*/ 6066884 h 9355125"/>
              <a:gd name="connsiteX7146" fmla="*/ 2404024 w 5124450"/>
              <a:gd name="connsiteY7146" fmla="*/ 6056777 h 9355125"/>
              <a:gd name="connsiteX7147" fmla="*/ 2405078 w 5124450"/>
              <a:gd name="connsiteY7147" fmla="*/ 6058253 h 9355125"/>
              <a:gd name="connsiteX7148" fmla="*/ 2408780 w 5124450"/>
              <a:gd name="connsiteY7148" fmla="*/ 6063014 h 9355125"/>
              <a:gd name="connsiteX7149" fmla="*/ 2412481 w 5124450"/>
              <a:gd name="connsiteY7149" fmla="*/ 6067246 h 9355125"/>
              <a:gd name="connsiteX7150" fmla="*/ 2421471 w 5124450"/>
              <a:gd name="connsiteY7150" fmla="*/ 6076768 h 9355125"/>
              <a:gd name="connsiteX7151" fmla="*/ 2427683 w 5124450"/>
              <a:gd name="connsiteY7151" fmla="*/ 6082982 h 9355125"/>
              <a:gd name="connsiteX7152" fmla="*/ 2427862 w 5124450"/>
              <a:gd name="connsiteY7152" fmla="*/ 6082714 h 9355125"/>
              <a:gd name="connsiteX7153" fmla="*/ 2427817 w 5124450"/>
              <a:gd name="connsiteY7153" fmla="*/ 6082758 h 9355125"/>
              <a:gd name="connsiteX7154" fmla="*/ 2420938 w 5124450"/>
              <a:gd name="connsiteY7154" fmla="*/ 6074821 h 9355125"/>
              <a:gd name="connsiteX7155" fmla="*/ 2411942 w 5124450"/>
              <a:gd name="connsiteY7155" fmla="*/ 6066354 h 9355125"/>
              <a:gd name="connsiteX7156" fmla="*/ 2408238 w 5124450"/>
              <a:gd name="connsiteY7156" fmla="*/ 6061592 h 9355125"/>
              <a:gd name="connsiteX7157" fmla="*/ 2404533 w 5124450"/>
              <a:gd name="connsiteY7157" fmla="*/ 6057358 h 9355125"/>
              <a:gd name="connsiteX7158" fmla="*/ 2384212 w 5124450"/>
              <a:gd name="connsiteY7158" fmla="*/ 6024777 h 9355125"/>
              <a:gd name="connsiteX7159" fmla="*/ 2392386 w 5124450"/>
              <a:gd name="connsiteY7159" fmla="*/ 6039208 h 9355125"/>
              <a:gd name="connsiteX7160" fmla="*/ 2399323 w 5124450"/>
              <a:gd name="connsiteY7160" fmla="*/ 6050111 h 9355125"/>
              <a:gd name="connsiteX7161" fmla="*/ 2399242 w 5124450"/>
              <a:gd name="connsiteY7161" fmla="*/ 6049950 h 9355125"/>
              <a:gd name="connsiteX7162" fmla="*/ 2391833 w 5124450"/>
              <a:gd name="connsiteY7162" fmla="*/ 6037779 h 9355125"/>
              <a:gd name="connsiteX7163" fmla="*/ 2467075 w 5124450"/>
              <a:gd name="connsiteY7163" fmla="*/ 5980530 h 9355125"/>
              <a:gd name="connsiteX7164" fmla="*/ 2466975 w 5124450"/>
              <a:gd name="connsiteY7164" fmla="*/ 5980629 h 9355125"/>
              <a:gd name="connsiteX7165" fmla="*/ 2466876 w 5124450"/>
              <a:gd name="connsiteY7165" fmla="*/ 5980828 h 9355125"/>
              <a:gd name="connsiteX7166" fmla="*/ 3866258 w 5124450"/>
              <a:gd name="connsiteY7166" fmla="*/ 5965990 h 9355125"/>
              <a:gd name="connsiteX7167" fmla="*/ 3865134 w 5124450"/>
              <a:gd name="connsiteY7167" fmla="*/ 5967115 h 9355125"/>
              <a:gd name="connsiteX7168" fmla="*/ 3864605 w 5124450"/>
              <a:gd name="connsiteY7168" fmla="*/ 5968173 h 9355125"/>
              <a:gd name="connsiteX7169" fmla="*/ 3864076 w 5124450"/>
              <a:gd name="connsiteY7169" fmla="*/ 5969759 h 9355125"/>
              <a:gd name="connsiteX7170" fmla="*/ 3864605 w 5124450"/>
              <a:gd name="connsiteY7170" fmla="*/ 5973461 h 9355125"/>
              <a:gd name="connsiteX7171" fmla="*/ 3865662 w 5124450"/>
              <a:gd name="connsiteY7171" fmla="*/ 5977162 h 9355125"/>
              <a:gd name="connsiteX7172" fmla="*/ 3867778 w 5124450"/>
              <a:gd name="connsiteY7172" fmla="*/ 5980335 h 9355125"/>
              <a:gd name="connsiteX7173" fmla="*/ 3870423 w 5124450"/>
              <a:gd name="connsiteY7173" fmla="*/ 5984566 h 9355125"/>
              <a:gd name="connsiteX7174" fmla="*/ 3872010 w 5124450"/>
              <a:gd name="connsiteY7174" fmla="*/ 5988267 h 9355125"/>
              <a:gd name="connsiteX7175" fmla="*/ 3874126 w 5124450"/>
              <a:gd name="connsiteY7175" fmla="*/ 5991969 h 9355125"/>
              <a:gd name="connsiteX7176" fmla="*/ 3875712 w 5124450"/>
              <a:gd name="connsiteY7176" fmla="*/ 5995670 h 9355125"/>
              <a:gd name="connsiteX7177" fmla="*/ 3876241 w 5124450"/>
              <a:gd name="connsiteY7177" fmla="*/ 5998843 h 9355125"/>
              <a:gd name="connsiteX7178" fmla="*/ 3880473 w 5124450"/>
              <a:gd name="connsiteY7178" fmla="*/ 6006247 h 9355125"/>
              <a:gd name="connsiteX7179" fmla="*/ 3884175 w 5124450"/>
              <a:gd name="connsiteY7179" fmla="*/ 6014707 h 9355125"/>
              <a:gd name="connsiteX7180" fmla="*/ 3888936 w 5124450"/>
              <a:gd name="connsiteY7180" fmla="*/ 6024226 h 9355125"/>
              <a:gd name="connsiteX7181" fmla="*/ 3892638 w 5124450"/>
              <a:gd name="connsiteY7181" fmla="*/ 6032158 h 9355125"/>
              <a:gd name="connsiteX7182" fmla="*/ 3893167 w 5124450"/>
              <a:gd name="connsiteY7182" fmla="*/ 6035331 h 9355125"/>
              <a:gd name="connsiteX7183" fmla="*/ 3894225 w 5124450"/>
              <a:gd name="connsiteY7183" fmla="*/ 6039033 h 9355125"/>
              <a:gd name="connsiteX7184" fmla="*/ 3895283 w 5124450"/>
              <a:gd name="connsiteY7184" fmla="*/ 6043792 h 9355125"/>
              <a:gd name="connsiteX7185" fmla="*/ 3897399 w 5124450"/>
              <a:gd name="connsiteY7185" fmla="*/ 6048022 h 9355125"/>
              <a:gd name="connsiteX7186" fmla="*/ 3901102 w 5124450"/>
              <a:gd name="connsiteY7186" fmla="*/ 6057012 h 9355125"/>
              <a:gd name="connsiteX7187" fmla="*/ 3904804 w 5124450"/>
              <a:gd name="connsiteY7187" fmla="*/ 6064415 h 9355125"/>
              <a:gd name="connsiteX7188" fmla="*/ 3906920 w 5124450"/>
              <a:gd name="connsiteY7188" fmla="*/ 6067588 h 9355125"/>
              <a:gd name="connsiteX7189" fmla="*/ 3909565 w 5124450"/>
              <a:gd name="connsiteY7189" fmla="*/ 6071290 h 9355125"/>
              <a:gd name="connsiteX7190" fmla="*/ 3912209 w 5124450"/>
              <a:gd name="connsiteY7190" fmla="*/ 6073934 h 9355125"/>
              <a:gd name="connsiteX7191" fmla="*/ 3915383 w 5124450"/>
              <a:gd name="connsiteY7191" fmla="*/ 6077107 h 9355125"/>
              <a:gd name="connsiteX7192" fmla="*/ 3918028 w 5124450"/>
              <a:gd name="connsiteY7192" fmla="*/ 6079751 h 9355125"/>
              <a:gd name="connsiteX7193" fmla="*/ 3921201 w 5124450"/>
              <a:gd name="connsiteY7193" fmla="*/ 6083452 h 9355125"/>
              <a:gd name="connsiteX7194" fmla="*/ 3923317 w 5124450"/>
              <a:gd name="connsiteY7194" fmla="*/ 6086096 h 9355125"/>
              <a:gd name="connsiteX7195" fmla="*/ 3925962 w 5124450"/>
              <a:gd name="connsiteY7195" fmla="*/ 6089269 h 9355125"/>
              <a:gd name="connsiteX7196" fmla="*/ 3926491 w 5124450"/>
              <a:gd name="connsiteY7196" fmla="*/ 6096144 h 9355125"/>
              <a:gd name="connsiteX7197" fmla="*/ 3927549 w 5124450"/>
              <a:gd name="connsiteY7197" fmla="*/ 6103547 h 9355125"/>
              <a:gd name="connsiteX7198" fmla="*/ 3929136 w 5124450"/>
              <a:gd name="connsiteY7198" fmla="*/ 6111479 h 9355125"/>
              <a:gd name="connsiteX7199" fmla="*/ 3930193 w 5124450"/>
              <a:gd name="connsiteY7199" fmla="*/ 6118354 h 9355125"/>
              <a:gd name="connsiteX7200" fmla="*/ 3929136 w 5124450"/>
              <a:gd name="connsiteY7200" fmla="*/ 6133689 h 9355125"/>
              <a:gd name="connsiteX7201" fmla="*/ 3927020 w 5124450"/>
              <a:gd name="connsiteY7201" fmla="*/ 6152726 h 9355125"/>
              <a:gd name="connsiteX7202" fmla="*/ 3925962 w 5124450"/>
              <a:gd name="connsiteY7202" fmla="*/ 6162244 h 9355125"/>
              <a:gd name="connsiteX7203" fmla="*/ 3924904 w 5124450"/>
              <a:gd name="connsiteY7203" fmla="*/ 6171234 h 9355125"/>
              <a:gd name="connsiteX7204" fmla="*/ 3922788 w 5124450"/>
              <a:gd name="connsiteY7204" fmla="*/ 6178637 h 9355125"/>
              <a:gd name="connsiteX7205" fmla="*/ 3921730 w 5124450"/>
              <a:gd name="connsiteY7205" fmla="*/ 6183926 h 9355125"/>
              <a:gd name="connsiteX7206" fmla="*/ 3919615 w 5124450"/>
              <a:gd name="connsiteY7206" fmla="*/ 6190800 h 9355125"/>
              <a:gd name="connsiteX7207" fmla="*/ 3916441 w 5124450"/>
              <a:gd name="connsiteY7207" fmla="*/ 6197674 h 9355125"/>
              <a:gd name="connsiteX7208" fmla="*/ 3912738 w 5124450"/>
              <a:gd name="connsiteY7208" fmla="*/ 6205607 h 9355125"/>
              <a:gd name="connsiteX7209" fmla="*/ 3909565 w 5124450"/>
              <a:gd name="connsiteY7209" fmla="*/ 6213010 h 9355125"/>
              <a:gd name="connsiteX7210" fmla="*/ 3905333 w 5124450"/>
              <a:gd name="connsiteY7210" fmla="*/ 6220413 h 9355125"/>
              <a:gd name="connsiteX7211" fmla="*/ 3901630 w 5124450"/>
              <a:gd name="connsiteY7211" fmla="*/ 6228345 h 9355125"/>
              <a:gd name="connsiteX7212" fmla="*/ 3898986 w 5124450"/>
              <a:gd name="connsiteY7212" fmla="*/ 6235220 h 9355125"/>
              <a:gd name="connsiteX7213" fmla="*/ 3896537 w 5124450"/>
              <a:gd name="connsiteY7213" fmla="*/ 6241095 h 9355125"/>
              <a:gd name="connsiteX7214" fmla="*/ 3898428 w 5124450"/>
              <a:gd name="connsiteY7214" fmla="*/ 6240622 h 9355125"/>
              <a:gd name="connsiteX7215" fmla="*/ 3900016 w 5124450"/>
              <a:gd name="connsiteY7215" fmla="*/ 6234270 h 9355125"/>
              <a:gd name="connsiteX7216" fmla="*/ 3903192 w 5124450"/>
              <a:gd name="connsiteY7216" fmla="*/ 6227389 h 9355125"/>
              <a:gd name="connsiteX7217" fmla="*/ 3906369 w 5124450"/>
              <a:gd name="connsiteY7217" fmla="*/ 6219449 h 9355125"/>
              <a:gd name="connsiteX7218" fmla="*/ 3910604 w 5124450"/>
              <a:gd name="connsiteY7218" fmla="*/ 6212039 h 9355125"/>
              <a:gd name="connsiteX7219" fmla="*/ 3914309 w 5124450"/>
              <a:gd name="connsiteY7219" fmla="*/ 6204628 h 9355125"/>
              <a:gd name="connsiteX7220" fmla="*/ 3917485 w 5124450"/>
              <a:gd name="connsiteY7220" fmla="*/ 6196689 h 9355125"/>
              <a:gd name="connsiteX7221" fmla="*/ 3920662 w 5124450"/>
              <a:gd name="connsiteY7221" fmla="*/ 6189808 h 9355125"/>
              <a:gd name="connsiteX7222" fmla="*/ 3922779 w 5124450"/>
              <a:gd name="connsiteY7222" fmla="*/ 6183456 h 9355125"/>
              <a:gd name="connsiteX7223" fmla="*/ 3924897 w 5124450"/>
              <a:gd name="connsiteY7223" fmla="*/ 6177633 h 9355125"/>
              <a:gd name="connsiteX7224" fmla="*/ 3925955 w 5124450"/>
              <a:gd name="connsiteY7224" fmla="*/ 6169694 h 9355125"/>
              <a:gd name="connsiteX7225" fmla="*/ 3927543 w 5124450"/>
              <a:gd name="connsiteY7225" fmla="*/ 6161225 h 9355125"/>
              <a:gd name="connsiteX7226" fmla="*/ 3928602 w 5124450"/>
              <a:gd name="connsiteY7226" fmla="*/ 6151697 h 9355125"/>
              <a:gd name="connsiteX7227" fmla="*/ 3930720 w 5124450"/>
              <a:gd name="connsiteY7227" fmla="*/ 6132642 h 9355125"/>
              <a:gd name="connsiteX7228" fmla="*/ 3931249 w 5124450"/>
              <a:gd name="connsiteY7228" fmla="*/ 6117292 h 9355125"/>
              <a:gd name="connsiteX7229" fmla="*/ 3930720 w 5124450"/>
              <a:gd name="connsiteY7229" fmla="*/ 6110411 h 9355125"/>
              <a:gd name="connsiteX7230" fmla="*/ 3929132 w 5124450"/>
              <a:gd name="connsiteY7230" fmla="*/ 6102471 h 9355125"/>
              <a:gd name="connsiteX7231" fmla="*/ 3927543 w 5124450"/>
              <a:gd name="connsiteY7231" fmla="*/ 6095061 h 9355125"/>
              <a:gd name="connsiteX7232" fmla="*/ 3927014 w 5124450"/>
              <a:gd name="connsiteY7232" fmla="*/ 6088180 h 9355125"/>
              <a:gd name="connsiteX7233" fmla="*/ 3925426 w 5124450"/>
              <a:gd name="connsiteY7233" fmla="*/ 6085004 h 9355125"/>
              <a:gd name="connsiteX7234" fmla="*/ 3922779 w 5124450"/>
              <a:gd name="connsiteY7234" fmla="*/ 6082357 h 9355125"/>
              <a:gd name="connsiteX7235" fmla="*/ 3920132 w 5124450"/>
              <a:gd name="connsiteY7235" fmla="*/ 6078652 h 9355125"/>
              <a:gd name="connsiteX7236" fmla="*/ 3916427 w 5124450"/>
              <a:gd name="connsiteY7236" fmla="*/ 6076005 h 9355125"/>
              <a:gd name="connsiteX7237" fmla="*/ 3913780 w 5124450"/>
              <a:gd name="connsiteY7237" fmla="*/ 6072829 h 9355125"/>
              <a:gd name="connsiteX7238" fmla="*/ 3910604 w 5124450"/>
              <a:gd name="connsiteY7238" fmla="*/ 6069654 h 9355125"/>
              <a:gd name="connsiteX7239" fmla="*/ 3908486 w 5124450"/>
              <a:gd name="connsiteY7239" fmla="*/ 6066478 h 9355125"/>
              <a:gd name="connsiteX7240" fmla="*/ 3906369 w 5124450"/>
              <a:gd name="connsiteY7240" fmla="*/ 6063302 h 9355125"/>
              <a:gd name="connsiteX7241" fmla="*/ 3903192 w 5124450"/>
              <a:gd name="connsiteY7241" fmla="*/ 6055891 h 9355125"/>
              <a:gd name="connsiteX7242" fmla="*/ 3898957 w 5124450"/>
              <a:gd name="connsiteY7242" fmla="*/ 6046893 h 9355125"/>
              <a:gd name="connsiteX7243" fmla="*/ 3897369 w 5124450"/>
              <a:gd name="connsiteY7243" fmla="*/ 6042659 h 9355125"/>
              <a:gd name="connsiteX7244" fmla="*/ 3895252 w 5124450"/>
              <a:gd name="connsiteY7244" fmla="*/ 6037895 h 9355125"/>
              <a:gd name="connsiteX7245" fmla="*/ 3894193 w 5124450"/>
              <a:gd name="connsiteY7245" fmla="*/ 6034190 h 9355125"/>
              <a:gd name="connsiteX7246" fmla="*/ 3894193 w 5124450"/>
              <a:gd name="connsiteY7246" fmla="*/ 6030484 h 9355125"/>
              <a:gd name="connsiteX7247" fmla="*/ 3889958 w 5124450"/>
              <a:gd name="connsiteY7247" fmla="*/ 6023074 h 9355125"/>
              <a:gd name="connsiteX7248" fmla="*/ 3886253 w 5124450"/>
              <a:gd name="connsiteY7248" fmla="*/ 6013546 h 9355125"/>
              <a:gd name="connsiteX7249" fmla="*/ 3881488 w 5124450"/>
              <a:gd name="connsiteY7249" fmla="*/ 6005077 h 9355125"/>
              <a:gd name="connsiteX7250" fmla="*/ 3877783 w 5124450"/>
              <a:gd name="connsiteY7250" fmla="*/ 5997138 h 9355125"/>
              <a:gd name="connsiteX7251" fmla="*/ 3877253 w 5124450"/>
              <a:gd name="connsiteY7251" fmla="*/ 5994491 h 9355125"/>
              <a:gd name="connsiteX7252" fmla="*/ 3875665 w 5124450"/>
              <a:gd name="connsiteY7252" fmla="*/ 5990257 h 9355125"/>
              <a:gd name="connsiteX7253" fmla="*/ 3873548 w 5124450"/>
              <a:gd name="connsiteY7253" fmla="*/ 5987081 h 9355125"/>
              <a:gd name="connsiteX7254" fmla="*/ 3871430 w 5124450"/>
              <a:gd name="connsiteY7254" fmla="*/ 5982846 h 9355125"/>
              <a:gd name="connsiteX7255" fmla="*/ 3868783 w 5124450"/>
              <a:gd name="connsiteY7255" fmla="*/ 5979141 h 9355125"/>
              <a:gd name="connsiteX7256" fmla="*/ 3867195 w 5124450"/>
              <a:gd name="connsiteY7256" fmla="*/ 5974907 h 9355125"/>
              <a:gd name="connsiteX7257" fmla="*/ 3865607 w 5124450"/>
              <a:gd name="connsiteY7257" fmla="*/ 5971731 h 9355125"/>
              <a:gd name="connsiteX7258" fmla="*/ 3865078 w 5124450"/>
              <a:gd name="connsiteY7258" fmla="*/ 5968555 h 9355125"/>
              <a:gd name="connsiteX7259" fmla="*/ 3865607 w 5124450"/>
              <a:gd name="connsiteY7259" fmla="*/ 5966967 h 9355125"/>
              <a:gd name="connsiteX7260" fmla="*/ 2344284 w 5124450"/>
              <a:gd name="connsiteY7260" fmla="*/ 5964830 h 9355125"/>
              <a:gd name="connsiteX7261" fmla="*/ 2347965 w 5124450"/>
              <a:gd name="connsiteY7261" fmla="*/ 5968847 h 9355125"/>
              <a:gd name="connsiteX7262" fmla="*/ 2350503 w 5124450"/>
              <a:gd name="connsiteY7262" fmla="*/ 5971870 h 9355125"/>
              <a:gd name="connsiteX7263" fmla="*/ 2347383 w 5124450"/>
              <a:gd name="connsiteY7263" fmla="*/ 5967929 h 9355125"/>
              <a:gd name="connsiteX7264" fmla="*/ 2487007 w 5124450"/>
              <a:gd name="connsiteY7264" fmla="*/ 5962404 h 9355125"/>
              <a:gd name="connsiteX7265" fmla="*/ 2486025 w 5124450"/>
              <a:gd name="connsiteY7265" fmla="*/ 5963167 h 9355125"/>
              <a:gd name="connsiteX7266" fmla="*/ 2481792 w 5124450"/>
              <a:gd name="connsiteY7266" fmla="*/ 5966871 h 9355125"/>
              <a:gd name="connsiteX7267" fmla="*/ 2475442 w 5124450"/>
              <a:gd name="connsiteY7267" fmla="*/ 5972163 h 9355125"/>
              <a:gd name="connsiteX7268" fmla="*/ 2472267 w 5124450"/>
              <a:gd name="connsiteY7268" fmla="*/ 5974808 h 9355125"/>
              <a:gd name="connsiteX7269" fmla="*/ 2469623 w 5124450"/>
              <a:gd name="connsiteY7269" fmla="*/ 5977981 h 9355125"/>
              <a:gd name="connsiteX7270" fmla="*/ 2470890 w 5124450"/>
              <a:gd name="connsiteY7270" fmla="*/ 5976925 h 9355125"/>
              <a:gd name="connsiteX7271" fmla="*/ 2473537 w 5124450"/>
              <a:gd name="connsiteY7271" fmla="*/ 5973750 h 9355125"/>
              <a:gd name="connsiteX7272" fmla="*/ 2479361 w 5124450"/>
              <a:gd name="connsiteY7272" fmla="*/ 5968988 h 9355125"/>
              <a:gd name="connsiteX7273" fmla="*/ 2484125 w 5124450"/>
              <a:gd name="connsiteY7273" fmla="*/ 5965284 h 9355125"/>
              <a:gd name="connsiteX7274" fmla="*/ 3881936 w 5124450"/>
              <a:gd name="connsiteY7274" fmla="*/ 5952228 h 9355125"/>
              <a:gd name="connsiteX7275" fmla="*/ 3880473 w 5124450"/>
              <a:gd name="connsiteY7275" fmla="*/ 5953366 h 9355125"/>
              <a:gd name="connsiteX7276" fmla="*/ 3876478 w 5124450"/>
              <a:gd name="connsiteY7276" fmla="*/ 5957359 h 9355125"/>
              <a:gd name="connsiteX7277" fmla="*/ 3877783 w 5124450"/>
              <a:gd name="connsiteY7277" fmla="*/ 5956381 h 9355125"/>
              <a:gd name="connsiteX7278" fmla="*/ 2509838 w 5124450"/>
              <a:gd name="connsiteY7278" fmla="*/ 5945704 h 9355125"/>
              <a:gd name="connsiteX7279" fmla="*/ 2506133 w 5124450"/>
              <a:gd name="connsiteY7279" fmla="*/ 5946763 h 9355125"/>
              <a:gd name="connsiteX7280" fmla="*/ 2504546 w 5124450"/>
              <a:gd name="connsiteY7280" fmla="*/ 5947292 h 9355125"/>
              <a:gd name="connsiteX7281" fmla="*/ 2502429 w 5124450"/>
              <a:gd name="connsiteY7281" fmla="*/ 5948879 h 9355125"/>
              <a:gd name="connsiteX7282" fmla="*/ 2499254 w 5124450"/>
              <a:gd name="connsiteY7282" fmla="*/ 5950996 h 9355125"/>
              <a:gd name="connsiteX7283" fmla="*/ 2496608 w 5124450"/>
              <a:gd name="connsiteY7283" fmla="*/ 5953113 h 9355125"/>
              <a:gd name="connsiteX7284" fmla="*/ 2492471 w 5124450"/>
              <a:gd name="connsiteY7284" fmla="*/ 5957626 h 9355125"/>
              <a:gd name="connsiteX7285" fmla="*/ 2494713 w 5124450"/>
              <a:gd name="connsiteY7285" fmla="*/ 5955759 h 9355125"/>
              <a:gd name="connsiteX7286" fmla="*/ 2497890 w 5124450"/>
              <a:gd name="connsiteY7286" fmla="*/ 5952584 h 9355125"/>
              <a:gd name="connsiteX7287" fmla="*/ 2500537 w 5124450"/>
              <a:gd name="connsiteY7287" fmla="*/ 5950996 h 9355125"/>
              <a:gd name="connsiteX7288" fmla="*/ 2503184 w 5124450"/>
              <a:gd name="connsiteY7288" fmla="*/ 5949409 h 9355125"/>
              <a:gd name="connsiteX7289" fmla="*/ 2504772 w 5124450"/>
              <a:gd name="connsiteY7289" fmla="*/ 5948879 h 9355125"/>
              <a:gd name="connsiteX7290" fmla="*/ 2508478 w 5124450"/>
              <a:gd name="connsiteY7290" fmla="*/ 5948350 h 9355125"/>
              <a:gd name="connsiteX7291" fmla="*/ 2511655 w 5124450"/>
              <a:gd name="connsiteY7291" fmla="*/ 5948350 h 9355125"/>
              <a:gd name="connsiteX7292" fmla="*/ 2515360 w 5124450"/>
              <a:gd name="connsiteY7292" fmla="*/ 5948879 h 9355125"/>
              <a:gd name="connsiteX7293" fmla="*/ 2519596 w 5124450"/>
              <a:gd name="connsiteY7293" fmla="*/ 5949938 h 9355125"/>
              <a:gd name="connsiteX7294" fmla="*/ 2527008 w 5124450"/>
              <a:gd name="connsiteY7294" fmla="*/ 5953113 h 9355125"/>
              <a:gd name="connsiteX7295" fmla="*/ 2533890 w 5124450"/>
              <a:gd name="connsiteY7295" fmla="*/ 5956817 h 9355125"/>
              <a:gd name="connsiteX7296" fmla="*/ 2538125 w 5124450"/>
              <a:gd name="connsiteY7296" fmla="*/ 5961579 h 9355125"/>
              <a:gd name="connsiteX7297" fmla="*/ 2543949 w 5124450"/>
              <a:gd name="connsiteY7297" fmla="*/ 5967400 h 9355125"/>
              <a:gd name="connsiteX7298" fmla="*/ 2550302 w 5124450"/>
              <a:gd name="connsiteY7298" fmla="*/ 5973221 h 9355125"/>
              <a:gd name="connsiteX7299" fmla="*/ 2554537 w 5124450"/>
              <a:gd name="connsiteY7299" fmla="*/ 5977984 h 9355125"/>
              <a:gd name="connsiteX7300" fmla="*/ 2558243 w 5124450"/>
              <a:gd name="connsiteY7300" fmla="*/ 5979571 h 9355125"/>
              <a:gd name="connsiteX7301" fmla="*/ 2561419 w 5124450"/>
              <a:gd name="connsiteY7301" fmla="*/ 5982746 h 9355125"/>
              <a:gd name="connsiteX7302" fmla="*/ 2565125 w 5124450"/>
              <a:gd name="connsiteY7302" fmla="*/ 5985921 h 9355125"/>
              <a:gd name="connsiteX7303" fmla="*/ 2569360 w 5124450"/>
              <a:gd name="connsiteY7303" fmla="*/ 5990154 h 9355125"/>
              <a:gd name="connsiteX7304" fmla="*/ 2572537 w 5124450"/>
              <a:gd name="connsiteY7304" fmla="*/ 5993859 h 9355125"/>
              <a:gd name="connsiteX7305" fmla="*/ 2576772 w 5124450"/>
              <a:gd name="connsiteY7305" fmla="*/ 5997034 h 9355125"/>
              <a:gd name="connsiteX7306" fmla="*/ 2580478 w 5124450"/>
              <a:gd name="connsiteY7306" fmla="*/ 6000209 h 9355125"/>
              <a:gd name="connsiteX7307" fmla="*/ 2583125 w 5124450"/>
              <a:gd name="connsiteY7307" fmla="*/ 6002325 h 9355125"/>
              <a:gd name="connsiteX7308" fmla="*/ 2587890 w 5124450"/>
              <a:gd name="connsiteY7308" fmla="*/ 6005500 h 9355125"/>
              <a:gd name="connsiteX7309" fmla="*/ 2594243 w 5124450"/>
              <a:gd name="connsiteY7309" fmla="*/ 6008146 h 9355125"/>
              <a:gd name="connsiteX7310" fmla="*/ 2601654 w 5124450"/>
              <a:gd name="connsiteY7310" fmla="*/ 6011850 h 9355125"/>
              <a:gd name="connsiteX7311" fmla="*/ 2608537 w 5124450"/>
              <a:gd name="connsiteY7311" fmla="*/ 6014496 h 9355125"/>
              <a:gd name="connsiteX7312" fmla="*/ 2612772 w 5124450"/>
              <a:gd name="connsiteY7312" fmla="*/ 6018200 h 9355125"/>
              <a:gd name="connsiteX7313" fmla="*/ 2619125 w 5124450"/>
              <a:gd name="connsiteY7313" fmla="*/ 6022434 h 9355125"/>
              <a:gd name="connsiteX7314" fmla="*/ 2622301 w 5124450"/>
              <a:gd name="connsiteY7314" fmla="*/ 6024021 h 9355125"/>
              <a:gd name="connsiteX7315" fmla="*/ 2626537 w 5124450"/>
              <a:gd name="connsiteY7315" fmla="*/ 6025609 h 9355125"/>
              <a:gd name="connsiteX7316" fmla="*/ 2630243 w 5124450"/>
              <a:gd name="connsiteY7316" fmla="*/ 6027196 h 9355125"/>
              <a:gd name="connsiteX7317" fmla="*/ 2632890 w 5124450"/>
              <a:gd name="connsiteY7317" fmla="*/ 6027196 h 9355125"/>
              <a:gd name="connsiteX7318" fmla="*/ 2639242 w 5124450"/>
              <a:gd name="connsiteY7318" fmla="*/ 6028254 h 9355125"/>
              <a:gd name="connsiteX7319" fmla="*/ 2647184 w 5124450"/>
              <a:gd name="connsiteY7319" fmla="*/ 6028784 h 9355125"/>
              <a:gd name="connsiteX7320" fmla="*/ 2654066 w 5124450"/>
              <a:gd name="connsiteY7320" fmla="*/ 6028784 h 9355125"/>
              <a:gd name="connsiteX7321" fmla="*/ 2661478 w 5124450"/>
              <a:gd name="connsiteY7321" fmla="*/ 6028784 h 9355125"/>
              <a:gd name="connsiteX7322" fmla="*/ 2675772 w 5124450"/>
              <a:gd name="connsiteY7322" fmla="*/ 6027725 h 9355125"/>
              <a:gd name="connsiteX7323" fmla="*/ 2686889 w 5124450"/>
              <a:gd name="connsiteY7323" fmla="*/ 6027196 h 9355125"/>
              <a:gd name="connsiteX7324" fmla="*/ 2697478 w 5124450"/>
              <a:gd name="connsiteY7324" fmla="*/ 6027196 h 9355125"/>
              <a:gd name="connsiteX7325" fmla="*/ 2709125 w 5124450"/>
              <a:gd name="connsiteY7325" fmla="*/ 6027725 h 9355125"/>
              <a:gd name="connsiteX7326" fmla="*/ 2714948 w 5124450"/>
              <a:gd name="connsiteY7326" fmla="*/ 6028254 h 9355125"/>
              <a:gd name="connsiteX7327" fmla="*/ 2720242 w 5124450"/>
              <a:gd name="connsiteY7327" fmla="*/ 6028784 h 9355125"/>
              <a:gd name="connsiteX7328" fmla="*/ 2724478 w 5124450"/>
              <a:gd name="connsiteY7328" fmla="*/ 6029842 h 9355125"/>
              <a:gd name="connsiteX7329" fmla="*/ 2728713 w 5124450"/>
              <a:gd name="connsiteY7329" fmla="*/ 6030900 h 9355125"/>
              <a:gd name="connsiteX7330" fmla="*/ 2731360 w 5124450"/>
              <a:gd name="connsiteY7330" fmla="*/ 6033546 h 9355125"/>
              <a:gd name="connsiteX7331" fmla="*/ 2734536 w 5124450"/>
              <a:gd name="connsiteY7331" fmla="*/ 6036192 h 9355125"/>
              <a:gd name="connsiteX7332" fmla="*/ 2737183 w 5124450"/>
              <a:gd name="connsiteY7332" fmla="*/ 6039896 h 9355125"/>
              <a:gd name="connsiteX7333" fmla="*/ 2740360 w 5124450"/>
              <a:gd name="connsiteY7333" fmla="*/ 6044129 h 9355125"/>
              <a:gd name="connsiteX7334" fmla="*/ 2745125 w 5124450"/>
              <a:gd name="connsiteY7334" fmla="*/ 6052596 h 9355125"/>
              <a:gd name="connsiteX7335" fmla="*/ 2748830 w 5124450"/>
              <a:gd name="connsiteY7335" fmla="*/ 6060534 h 9355125"/>
              <a:gd name="connsiteX7336" fmla="*/ 2752536 w 5124450"/>
              <a:gd name="connsiteY7336" fmla="*/ 6067942 h 9355125"/>
              <a:gd name="connsiteX7337" fmla="*/ 2757830 w 5124450"/>
              <a:gd name="connsiteY7337" fmla="*/ 6077996 h 9355125"/>
              <a:gd name="connsiteX7338" fmla="*/ 2760478 w 5124450"/>
              <a:gd name="connsiteY7338" fmla="*/ 6083288 h 9355125"/>
              <a:gd name="connsiteX7339" fmla="*/ 2763654 w 5124450"/>
              <a:gd name="connsiteY7339" fmla="*/ 6087521 h 9355125"/>
              <a:gd name="connsiteX7340" fmla="*/ 2766301 w 5124450"/>
              <a:gd name="connsiteY7340" fmla="*/ 6090696 h 9355125"/>
              <a:gd name="connsiteX7341" fmla="*/ 2769478 w 5124450"/>
              <a:gd name="connsiteY7341" fmla="*/ 6093342 h 9355125"/>
              <a:gd name="connsiteX7342" fmla="*/ 2774772 w 5124450"/>
              <a:gd name="connsiteY7342" fmla="*/ 6095988 h 9355125"/>
              <a:gd name="connsiteX7343" fmla="*/ 2781654 w 5124450"/>
              <a:gd name="connsiteY7343" fmla="*/ 6097575 h 9355125"/>
              <a:gd name="connsiteX7344" fmla="*/ 2789066 w 5124450"/>
              <a:gd name="connsiteY7344" fmla="*/ 6099163 h 9355125"/>
              <a:gd name="connsiteX7345" fmla="*/ 2797007 w 5124450"/>
              <a:gd name="connsiteY7345" fmla="*/ 6099692 h 9355125"/>
              <a:gd name="connsiteX7346" fmla="*/ 2804948 w 5124450"/>
              <a:gd name="connsiteY7346" fmla="*/ 6100221 h 9355125"/>
              <a:gd name="connsiteX7347" fmla="*/ 2813419 w 5124450"/>
              <a:gd name="connsiteY7347" fmla="*/ 6099692 h 9355125"/>
              <a:gd name="connsiteX7348" fmla="*/ 2820830 w 5124450"/>
              <a:gd name="connsiteY7348" fmla="*/ 6098104 h 9355125"/>
              <a:gd name="connsiteX7349" fmla="*/ 2827713 w 5124450"/>
              <a:gd name="connsiteY7349" fmla="*/ 6097046 h 9355125"/>
              <a:gd name="connsiteX7350" fmla="*/ 2830889 w 5124450"/>
              <a:gd name="connsiteY7350" fmla="*/ 6096517 h 9355125"/>
              <a:gd name="connsiteX7351" fmla="*/ 2835654 w 5124450"/>
              <a:gd name="connsiteY7351" fmla="*/ 6095988 h 9355125"/>
              <a:gd name="connsiteX7352" fmla="*/ 2840948 w 5124450"/>
              <a:gd name="connsiteY7352" fmla="*/ 6094400 h 9355125"/>
              <a:gd name="connsiteX7353" fmla="*/ 2846242 w 5124450"/>
              <a:gd name="connsiteY7353" fmla="*/ 6091754 h 9355125"/>
              <a:gd name="connsiteX7354" fmla="*/ 2851536 w 5124450"/>
              <a:gd name="connsiteY7354" fmla="*/ 6089638 h 9355125"/>
              <a:gd name="connsiteX7355" fmla="*/ 2856830 w 5124450"/>
              <a:gd name="connsiteY7355" fmla="*/ 6086463 h 9355125"/>
              <a:gd name="connsiteX7356" fmla="*/ 2861066 w 5124450"/>
              <a:gd name="connsiteY7356" fmla="*/ 6083817 h 9355125"/>
              <a:gd name="connsiteX7357" fmla="*/ 2864771 w 5124450"/>
              <a:gd name="connsiteY7357" fmla="*/ 6080642 h 9355125"/>
              <a:gd name="connsiteX7358" fmla="*/ 2869007 w 5124450"/>
              <a:gd name="connsiteY7358" fmla="*/ 6076938 h 9355125"/>
              <a:gd name="connsiteX7359" fmla="*/ 2869136 w 5124450"/>
              <a:gd name="connsiteY7359" fmla="*/ 6077105 h 9355125"/>
              <a:gd name="connsiteX7360" fmla="*/ 2874954 w 5124450"/>
              <a:gd name="connsiteY7360" fmla="*/ 6070232 h 9355125"/>
              <a:gd name="connsiteX7361" fmla="*/ 2879185 w 5124450"/>
              <a:gd name="connsiteY7361" fmla="*/ 6062829 h 9355125"/>
              <a:gd name="connsiteX7362" fmla="*/ 2882888 w 5124450"/>
              <a:gd name="connsiteY7362" fmla="*/ 6056483 h 9355125"/>
              <a:gd name="connsiteX7363" fmla="*/ 2885532 w 5124450"/>
              <a:gd name="connsiteY7363" fmla="*/ 6052253 h 9355125"/>
              <a:gd name="connsiteX7364" fmla="*/ 2885467 w 5124450"/>
              <a:gd name="connsiteY7364" fmla="*/ 6051467 h 9355125"/>
              <a:gd name="connsiteX7365" fmla="*/ 2883429 w 5124450"/>
              <a:gd name="connsiteY7365" fmla="*/ 6054183 h 9355125"/>
              <a:gd name="connsiteX7366" fmla="*/ 2879725 w 5124450"/>
              <a:gd name="connsiteY7366" fmla="*/ 6060533 h 9355125"/>
              <a:gd name="connsiteX7367" fmla="*/ 2875492 w 5124450"/>
              <a:gd name="connsiteY7367" fmla="*/ 6067942 h 9355125"/>
              <a:gd name="connsiteX7368" fmla="*/ 2869671 w 5124450"/>
              <a:gd name="connsiteY7368" fmla="*/ 6074292 h 9355125"/>
              <a:gd name="connsiteX7369" fmla="*/ 2865967 w 5124450"/>
              <a:gd name="connsiteY7369" fmla="*/ 6078525 h 9355125"/>
              <a:gd name="connsiteX7370" fmla="*/ 2862263 w 5124450"/>
              <a:gd name="connsiteY7370" fmla="*/ 6081171 h 9355125"/>
              <a:gd name="connsiteX7371" fmla="*/ 2857500 w 5124450"/>
              <a:gd name="connsiteY7371" fmla="*/ 6084346 h 9355125"/>
              <a:gd name="connsiteX7372" fmla="*/ 2852738 w 5124450"/>
              <a:gd name="connsiteY7372" fmla="*/ 6087521 h 9355125"/>
              <a:gd name="connsiteX7373" fmla="*/ 2847446 w 5124450"/>
              <a:gd name="connsiteY7373" fmla="*/ 6089638 h 9355125"/>
              <a:gd name="connsiteX7374" fmla="*/ 2841625 w 5124450"/>
              <a:gd name="connsiteY7374" fmla="*/ 6091754 h 9355125"/>
              <a:gd name="connsiteX7375" fmla="*/ 2836863 w 5124450"/>
              <a:gd name="connsiteY7375" fmla="*/ 6093871 h 9355125"/>
              <a:gd name="connsiteX7376" fmla="*/ 2832100 w 5124450"/>
              <a:gd name="connsiteY7376" fmla="*/ 6094929 h 9355125"/>
              <a:gd name="connsiteX7377" fmla="*/ 2828925 w 5124450"/>
              <a:gd name="connsiteY7377" fmla="*/ 6094929 h 9355125"/>
              <a:gd name="connsiteX7378" fmla="*/ 2822046 w 5124450"/>
              <a:gd name="connsiteY7378" fmla="*/ 6096517 h 9355125"/>
              <a:gd name="connsiteX7379" fmla="*/ 2814108 w 5124450"/>
              <a:gd name="connsiteY7379" fmla="*/ 6097046 h 9355125"/>
              <a:gd name="connsiteX7380" fmla="*/ 2806700 w 5124450"/>
              <a:gd name="connsiteY7380" fmla="*/ 6097575 h 9355125"/>
              <a:gd name="connsiteX7381" fmla="*/ 2798234 w 5124450"/>
              <a:gd name="connsiteY7381" fmla="*/ 6097575 h 9355125"/>
              <a:gd name="connsiteX7382" fmla="*/ 2790296 w 5124450"/>
              <a:gd name="connsiteY7382" fmla="*/ 6097046 h 9355125"/>
              <a:gd name="connsiteX7383" fmla="*/ 2782358 w 5124450"/>
              <a:gd name="connsiteY7383" fmla="*/ 6095458 h 9355125"/>
              <a:gd name="connsiteX7384" fmla="*/ 2776008 w 5124450"/>
              <a:gd name="connsiteY7384" fmla="*/ 6093871 h 9355125"/>
              <a:gd name="connsiteX7385" fmla="*/ 2770717 w 5124450"/>
              <a:gd name="connsiteY7385" fmla="*/ 6090696 h 9355125"/>
              <a:gd name="connsiteX7386" fmla="*/ 2768071 w 5124450"/>
              <a:gd name="connsiteY7386" fmla="*/ 6088579 h 9355125"/>
              <a:gd name="connsiteX7387" fmla="*/ 2764896 w 5124450"/>
              <a:gd name="connsiteY7387" fmla="*/ 6084875 h 9355125"/>
              <a:gd name="connsiteX7388" fmla="*/ 2761721 w 5124450"/>
              <a:gd name="connsiteY7388" fmla="*/ 6080642 h 9355125"/>
              <a:gd name="connsiteX7389" fmla="*/ 2759075 w 5124450"/>
              <a:gd name="connsiteY7389" fmla="*/ 6076408 h 9355125"/>
              <a:gd name="connsiteX7390" fmla="*/ 2753784 w 5124450"/>
              <a:gd name="connsiteY7390" fmla="*/ 6066354 h 9355125"/>
              <a:gd name="connsiteX7391" fmla="*/ 2750608 w 5124450"/>
              <a:gd name="connsiteY7391" fmla="*/ 6057888 h 9355125"/>
              <a:gd name="connsiteX7392" fmla="*/ 2746375 w 5124450"/>
              <a:gd name="connsiteY7392" fmla="*/ 6050479 h 9355125"/>
              <a:gd name="connsiteX7393" fmla="*/ 2741613 w 5124450"/>
              <a:gd name="connsiteY7393" fmla="*/ 6042013 h 9355125"/>
              <a:gd name="connsiteX7394" fmla="*/ 2738438 w 5124450"/>
              <a:gd name="connsiteY7394" fmla="*/ 6038308 h 9355125"/>
              <a:gd name="connsiteX7395" fmla="*/ 2735792 w 5124450"/>
              <a:gd name="connsiteY7395" fmla="*/ 6034075 h 9355125"/>
              <a:gd name="connsiteX7396" fmla="*/ 2732617 w 5124450"/>
              <a:gd name="connsiteY7396" fmla="*/ 6030900 h 9355125"/>
              <a:gd name="connsiteX7397" fmla="*/ 2729442 w 5124450"/>
              <a:gd name="connsiteY7397" fmla="*/ 6029313 h 9355125"/>
              <a:gd name="connsiteX7398" fmla="*/ 2725738 w 5124450"/>
              <a:gd name="connsiteY7398" fmla="*/ 6027725 h 9355125"/>
              <a:gd name="connsiteX7399" fmla="*/ 2720975 w 5124450"/>
              <a:gd name="connsiteY7399" fmla="*/ 6027196 h 9355125"/>
              <a:gd name="connsiteX7400" fmla="*/ 2715684 w 5124450"/>
              <a:gd name="connsiteY7400" fmla="*/ 6025608 h 9355125"/>
              <a:gd name="connsiteX7401" fmla="*/ 2710392 w 5124450"/>
              <a:gd name="connsiteY7401" fmla="*/ 6025079 h 9355125"/>
              <a:gd name="connsiteX7402" fmla="*/ 2698750 w 5124450"/>
              <a:gd name="connsiteY7402" fmla="*/ 6025079 h 9355125"/>
              <a:gd name="connsiteX7403" fmla="*/ 2688167 w 5124450"/>
              <a:gd name="connsiteY7403" fmla="*/ 6025079 h 9355125"/>
              <a:gd name="connsiteX7404" fmla="*/ 2677054 w 5124450"/>
              <a:gd name="connsiteY7404" fmla="*/ 6025608 h 9355125"/>
              <a:gd name="connsiteX7405" fmla="*/ 2663296 w 5124450"/>
              <a:gd name="connsiteY7405" fmla="*/ 6026667 h 9355125"/>
              <a:gd name="connsiteX7406" fmla="*/ 2655358 w 5124450"/>
              <a:gd name="connsiteY7406" fmla="*/ 6027196 h 9355125"/>
              <a:gd name="connsiteX7407" fmla="*/ 2647950 w 5124450"/>
              <a:gd name="connsiteY7407" fmla="*/ 6027196 h 9355125"/>
              <a:gd name="connsiteX7408" fmla="*/ 2641071 w 5124450"/>
              <a:gd name="connsiteY7408" fmla="*/ 6026667 h 9355125"/>
              <a:gd name="connsiteX7409" fmla="*/ 2634721 w 5124450"/>
              <a:gd name="connsiteY7409" fmla="*/ 6025079 h 9355125"/>
              <a:gd name="connsiteX7410" fmla="*/ 2631546 w 5124450"/>
              <a:gd name="connsiteY7410" fmla="*/ 6024550 h 9355125"/>
              <a:gd name="connsiteX7411" fmla="*/ 2627842 w 5124450"/>
              <a:gd name="connsiteY7411" fmla="*/ 6023492 h 9355125"/>
              <a:gd name="connsiteX7412" fmla="*/ 2624138 w 5124450"/>
              <a:gd name="connsiteY7412" fmla="*/ 6022433 h 9355125"/>
              <a:gd name="connsiteX7413" fmla="*/ 2620433 w 5124450"/>
              <a:gd name="connsiteY7413" fmla="*/ 6020846 h 9355125"/>
              <a:gd name="connsiteX7414" fmla="*/ 2614083 w 5124450"/>
              <a:gd name="connsiteY7414" fmla="*/ 6016613 h 9355125"/>
              <a:gd name="connsiteX7415" fmla="*/ 2609850 w 5124450"/>
              <a:gd name="connsiteY7415" fmla="*/ 6012379 h 9355125"/>
              <a:gd name="connsiteX7416" fmla="*/ 2602971 w 5124450"/>
              <a:gd name="connsiteY7416" fmla="*/ 6009733 h 9355125"/>
              <a:gd name="connsiteX7417" fmla="*/ 2596092 w 5124450"/>
              <a:gd name="connsiteY7417" fmla="*/ 6006558 h 9355125"/>
              <a:gd name="connsiteX7418" fmla="*/ 2589213 w 5124450"/>
              <a:gd name="connsiteY7418" fmla="*/ 6003383 h 9355125"/>
              <a:gd name="connsiteX7419" fmla="*/ 2584979 w 5124450"/>
              <a:gd name="connsiteY7419" fmla="*/ 6000208 h 9355125"/>
              <a:gd name="connsiteX7420" fmla="*/ 2581804 w 5124450"/>
              <a:gd name="connsiteY7420" fmla="*/ 5998621 h 9355125"/>
              <a:gd name="connsiteX7421" fmla="*/ 2578100 w 5124450"/>
              <a:gd name="connsiteY7421" fmla="*/ 5995446 h 9355125"/>
              <a:gd name="connsiteX7422" fmla="*/ 2574396 w 5124450"/>
              <a:gd name="connsiteY7422" fmla="*/ 5991742 h 9355125"/>
              <a:gd name="connsiteX7423" fmla="*/ 2570692 w 5124450"/>
              <a:gd name="connsiteY7423" fmla="*/ 5988038 h 9355125"/>
              <a:gd name="connsiteX7424" fmla="*/ 2566458 w 5124450"/>
              <a:gd name="connsiteY7424" fmla="*/ 5984333 h 9355125"/>
              <a:gd name="connsiteX7425" fmla="*/ 2563283 w 5124450"/>
              <a:gd name="connsiteY7425" fmla="*/ 5980629 h 9355125"/>
              <a:gd name="connsiteX7426" fmla="*/ 2559579 w 5124450"/>
              <a:gd name="connsiteY7426" fmla="*/ 5977983 h 9355125"/>
              <a:gd name="connsiteX7427" fmla="*/ 2555875 w 5124450"/>
              <a:gd name="connsiteY7427" fmla="*/ 5975338 h 9355125"/>
              <a:gd name="connsiteX7428" fmla="*/ 2551642 w 5124450"/>
              <a:gd name="connsiteY7428" fmla="*/ 5971633 h 9355125"/>
              <a:gd name="connsiteX7429" fmla="*/ 2545292 w 5124450"/>
              <a:gd name="connsiteY7429" fmla="*/ 5965283 h 9355125"/>
              <a:gd name="connsiteX7430" fmla="*/ 2539471 w 5124450"/>
              <a:gd name="connsiteY7430" fmla="*/ 5959463 h 9355125"/>
              <a:gd name="connsiteX7431" fmla="*/ 2535767 w 5124450"/>
              <a:gd name="connsiteY7431" fmla="*/ 5955229 h 9355125"/>
              <a:gd name="connsiteX7432" fmla="*/ 2528358 w 5124450"/>
              <a:gd name="connsiteY7432" fmla="*/ 5951525 h 9355125"/>
              <a:gd name="connsiteX7433" fmla="*/ 2520950 w 5124450"/>
              <a:gd name="connsiteY7433" fmla="*/ 5948350 h 9355125"/>
              <a:gd name="connsiteX7434" fmla="*/ 2516717 w 5124450"/>
              <a:gd name="connsiteY7434" fmla="*/ 5946233 h 9355125"/>
              <a:gd name="connsiteX7435" fmla="*/ 2513542 w 5124450"/>
              <a:gd name="connsiteY7435" fmla="*/ 5945704 h 9355125"/>
              <a:gd name="connsiteX7436" fmla="*/ 2930139 w 5124450"/>
              <a:gd name="connsiteY7436" fmla="*/ 5934692 h 9355125"/>
              <a:gd name="connsiteX7437" fmla="*/ 2928938 w 5124450"/>
              <a:gd name="connsiteY7437" fmla="*/ 5938296 h 9355125"/>
              <a:gd name="connsiteX7438" fmla="*/ 2927350 w 5124450"/>
              <a:gd name="connsiteY7438" fmla="*/ 5943058 h 9355125"/>
              <a:gd name="connsiteX7439" fmla="*/ 2923117 w 5124450"/>
              <a:gd name="connsiteY7439" fmla="*/ 5951525 h 9355125"/>
              <a:gd name="connsiteX7440" fmla="*/ 2919413 w 5124450"/>
              <a:gd name="connsiteY7440" fmla="*/ 5959463 h 9355125"/>
              <a:gd name="connsiteX7441" fmla="*/ 2913592 w 5124450"/>
              <a:gd name="connsiteY7441" fmla="*/ 5962108 h 9355125"/>
              <a:gd name="connsiteX7442" fmla="*/ 2905125 w 5124450"/>
              <a:gd name="connsiteY7442" fmla="*/ 5965813 h 9355125"/>
              <a:gd name="connsiteX7443" fmla="*/ 2900892 w 5124450"/>
              <a:gd name="connsiteY7443" fmla="*/ 5967929 h 9355125"/>
              <a:gd name="connsiteX7444" fmla="*/ 2896129 w 5124450"/>
              <a:gd name="connsiteY7444" fmla="*/ 5970575 h 9355125"/>
              <a:gd name="connsiteX7445" fmla="*/ 2892425 w 5124450"/>
              <a:gd name="connsiteY7445" fmla="*/ 5972692 h 9355125"/>
              <a:gd name="connsiteX7446" fmla="*/ 2890838 w 5124450"/>
              <a:gd name="connsiteY7446" fmla="*/ 5975338 h 9355125"/>
              <a:gd name="connsiteX7447" fmla="*/ 2889250 w 5124450"/>
              <a:gd name="connsiteY7447" fmla="*/ 5977454 h 9355125"/>
              <a:gd name="connsiteX7448" fmla="*/ 2888192 w 5124450"/>
              <a:gd name="connsiteY7448" fmla="*/ 5979571 h 9355125"/>
              <a:gd name="connsiteX7449" fmla="*/ 2886604 w 5124450"/>
              <a:gd name="connsiteY7449" fmla="*/ 5982217 h 9355125"/>
              <a:gd name="connsiteX7450" fmla="*/ 2885546 w 5124450"/>
              <a:gd name="connsiteY7450" fmla="*/ 5984863 h 9355125"/>
              <a:gd name="connsiteX7451" fmla="*/ 2885131 w 5124450"/>
              <a:gd name="connsiteY7451" fmla="*/ 5987355 h 9355125"/>
              <a:gd name="connsiteX7452" fmla="*/ 2886061 w 5124450"/>
              <a:gd name="connsiteY7452" fmla="*/ 5984566 h 9355125"/>
              <a:gd name="connsiteX7453" fmla="*/ 2887119 w 5124450"/>
              <a:gd name="connsiteY7453" fmla="*/ 5982450 h 9355125"/>
              <a:gd name="connsiteX7454" fmla="*/ 2888706 w 5124450"/>
              <a:gd name="connsiteY7454" fmla="*/ 5979806 h 9355125"/>
              <a:gd name="connsiteX7455" fmla="*/ 2890293 w 5124450"/>
              <a:gd name="connsiteY7455" fmla="*/ 5978220 h 9355125"/>
              <a:gd name="connsiteX7456" fmla="*/ 2891880 w 5124450"/>
              <a:gd name="connsiteY7456" fmla="*/ 5975047 h 9355125"/>
              <a:gd name="connsiteX7457" fmla="*/ 2895582 w 5124450"/>
              <a:gd name="connsiteY7457" fmla="*/ 5972932 h 9355125"/>
              <a:gd name="connsiteX7458" fmla="*/ 2899814 w 5124450"/>
              <a:gd name="connsiteY7458" fmla="*/ 5970817 h 9355125"/>
              <a:gd name="connsiteX7459" fmla="*/ 2904574 w 5124450"/>
              <a:gd name="connsiteY7459" fmla="*/ 5968173 h 9355125"/>
              <a:gd name="connsiteX7460" fmla="*/ 2913037 w 5124450"/>
              <a:gd name="connsiteY7460" fmla="*/ 5964471 h 9355125"/>
              <a:gd name="connsiteX7461" fmla="*/ 2918856 w 5124450"/>
              <a:gd name="connsiteY7461" fmla="*/ 5961827 h 9355125"/>
              <a:gd name="connsiteX7462" fmla="*/ 2922558 w 5124450"/>
              <a:gd name="connsiteY7462" fmla="*/ 5954424 h 9355125"/>
              <a:gd name="connsiteX7463" fmla="*/ 2926790 w 5124450"/>
              <a:gd name="connsiteY7463" fmla="*/ 5945434 h 9355125"/>
              <a:gd name="connsiteX7464" fmla="*/ 2928377 w 5124450"/>
              <a:gd name="connsiteY7464" fmla="*/ 5940675 h 9355125"/>
              <a:gd name="connsiteX7465" fmla="*/ 2929964 w 5124450"/>
              <a:gd name="connsiteY7465" fmla="*/ 5935915 h 9355125"/>
              <a:gd name="connsiteX7466" fmla="*/ 2250757 w 5124450"/>
              <a:gd name="connsiteY7466" fmla="*/ 5891490 h 9355125"/>
              <a:gd name="connsiteX7467" fmla="*/ 2251189 w 5124450"/>
              <a:gd name="connsiteY7467" fmla="*/ 5892139 h 9355125"/>
              <a:gd name="connsiteX7468" fmla="*/ 2255420 w 5124450"/>
              <a:gd name="connsiteY7468" fmla="*/ 5898487 h 9355125"/>
              <a:gd name="connsiteX7469" fmla="*/ 2262824 w 5124450"/>
              <a:gd name="connsiteY7469" fmla="*/ 5905364 h 9355125"/>
              <a:gd name="connsiteX7470" fmla="*/ 2272342 w 5124450"/>
              <a:gd name="connsiteY7470" fmla="*/ 5912771 h 9355125"/>
              <a:gd name="connsiteX7471" fmla="*/ 2282919 w 5124450"/>
              <a:gd name="connsiteY7471" fmla="*/ 5920177 h 9355125"/>
              <a:gd name="connsiteX7472" fmla="*/ 2292438 w 5124450"/>
              <a:gd name="connsiteY7472" fmla="*/ 5927584 h 9355125"/>
              <a:gd name="connsiteX7473" fmla="*/ 2299841 w 5124450"/>
              <a:gd name="connsiteY7473" fmla="*/ 5930758 h 9355125"/>
              <a:gd name="connsiteX7474" fmla="*/ 2309360 w 5124450"/>
              <a:gd name="connsiteY7474" fmla="*/ 5936048 h 9355125"/>
              <a:gd name="connsiteX7475" fmla="*/ 2314120 w 5124450"/>
              <a:gd name="connsiteY7475" fmla="*/ 5938693 h 9355125"/>
              <a:gd name="connsiteX7476" fmla="*/ 2317822 w 5124450"/>
              <a:gd name="connsiteY7476" fmla="*/ 5941338 h 9355125"/>
              <a:gd name="connsiteX7477" fmla="*/ 2322052 w 5124450"/>
              <a:gd name="connsiteY7477" fmla="*/ 5945041 h 9355125"/>
              <a:gd name="connsiteX7478" fmla="*/ 2325754 w 5124450"/>
              <a:gd name="connsiteY7478" fmla="*/ 5947686 h 9355125"/>
              <a:gd name="connsiteX7479" fmla="*/ 2326380 w 5124450"/>
              <a:gd name="connsiteY7479" fmla="*/ 5948124 h 9355125"/>
              <a:gd name="connsiteX7480" fmla="*/ 2324629 w 5124450"/>
              <a:gd name="connsiteY7480" fmla="*/ 5946763 h 9355125"/>
              <a:gd name="connsiteX7481" fmla="*/ 2321454 w 5124450"/>
              <a:gd name="connsiteY7481" fmla="*/ 5944117 h 9355125"/>
              <a:gd name="connsiteX7482" fmla="*/ 2317221 w 5124450"/>
              <a:gd name="connsiteY7482" fmla="*/ 5940413 h 9355125"/>
              <a:gd name="connsiteX7483" fmla="*/ 2312458 w 5124450"/>
              <a:gd name="connsiteY7483" fmla="*/ 5937767 h 9355125"/>
              <a:gd name="connsiteX7484" fmla="*/ 2308754 w 5124450"/>
              <a:gd name="connsiteY7484" fmla="*/ 5935121 h 9355125"/>
              <a:gd name="connsiteX7485" fmla="*/ 2299229 w 5124450"/>
              <a:gd name="connsiteY7485" fmla="*/ 5929829 h 9355125"/>
              <a:gd name="connsiteX7486" fmla="*/ 2291292 w 5124450"/>
              <a:gd name="connsiteY7486" fmla="*/ 5926654 h 9355125"/>
              <a:gd name="connsiteX7487" fmla="*/ 2281767 w 5124450"/>
              <a:gd name="connsiteY7487" fmla="*/ 5919246 h 9355125"/>
              <a:gd name="connsiteX7488" fmla="*/ 2271713 w 5124450"/>
              <a:gd name="connsiteY7488" fmla="*/ 5911838 h 9355125"/>
              <a:gd name="connsiteX7489" fmla="*/ 2262188 w 5124450"/>
              <a:gd name="connsiteY7489" fmla="*/ 5904429 h 9355125"/>
              <a:gd name="connsiteX7490" fmla="*/ 2254779 w 5124450"/>
              <a:gd name="connsiteY7490" fmla="*/ 5897021 h 9355125"/>
              <a:gd name="connsiteX7491" fmla="*/ 2245974 w 5124450"/>
              <a:gd name="connsiteY7491" fmla="*/ 5884436 h 9355125"/>
              <a:gd name="connsiteX7492" fmla="*/ 2246730 w 5124450"/>
              <a:gd name="connsiteY7492" fmla="*/ 5885475 h 9355125"/>
              <a:gd name="connsiteX7493" fmla="*/ 2246313 w 5124450"/>
              <a:gd name="connsiteY7493" fmla="*/ 5884850 h 9355125"/>
              <a:gd name="connsiteX7494" fmla="*/ 1489259 w 5124450"/>
              <a:gd name="connsiteY7494" fmla="*/ 5803888 h 9355125"/>
              <a:gd name="connsiteX7495" fmla="*/ 1492468 w 5124450"/>
              <a:gd name="connsiteY7495" fmla="*/ 5803888 h 9355125"/>
              <a:gd name="connsiteX7496" fmla="*/ 1496211 w 5124450"/>
              <a:gd name="connsiteY7496" fmla="*/ 5803888 h 9355125"/>
              <a:gd name="connsiteX7497" fmla="*/ 1500489 w 5124450"/>
              <a:gd name="connsiteY7497" fmla="*/ 5804411 h 9355125"/>
              <a:gd name="connsiteX7498" fmla="*/ 1502093 w 5124450"/>
              <a:gd name="connsiteY7498" fmla="*/ 5804934 h 9355125"/>
              <a:gd name="connsiteX7499" fmla="*/ 1504232 w 5124450"/>
              <a:gd name="connsiteY7499" fmla="*/ 5805456 h 9355125"/>
              <a:gd name="connsiteX7500" fmla="*/ 1504767 w 5124450"/>
              <a:gd name="connsiteY7500" fmla="*/ 5806502 h 9355125"/>
              <a:gd name="connsiteX7501" fmla="*/ 1505301 w 5124450"/>
              <a:gd name="connsiteY7501" fmla="*/ 5807547 h 9355125"/>
              <a:gd name="connsiteX7502" fmla="*/ 1507975 w 5124450"/>
              <a:gd name="connsiteY7502" fmla="*/ 5808070 h 9355125"/>
              <a:gd name="connsiteX7503" fmla="*/ 1511718 w 5124450"/>
              <a:gd name="connsiteY7503" fmla="*/ 5810161 h 9355125"/>
              <a:gd name="connsiteX7504" fmla="*/ 1514927 w 5124450"/>
              <a:gd name="connsiteY7504" fmla="*/ 5812252 h 9355125"/>
              <a:gd name="connsiteX7505" fmla="*/ 1517600 w 5124450"/>
              <a:gd name="connsiteY7505" fmla="*/ 5815388 h 9355125"/>
              <a:gd name="connsiteX7506" fmla="*/ 1520274 w 5124450"/>
              <a:gd name="connsiteY7506" fmla="*/ 5820092 h 9355125"/>
              <a:gd name="connsiteX7507" fmla="*/ 1522413 w 5124450"/>
              <a:gd name="connsiteY7507" fmla="*/ 5827410 h 9355125"/>
              <a:gd name="connsiteX7508" fmla="*/ 1521878 w 5124450"/>
              <a:gd name="connsiteY7508" fmla="*/ 5828455 h 9355125"/>
              <a:gd name="connsiteX7509" fmla="*/ 1520274 w 5124450"/>
              <a:gd name="connsiteY7509" fmla="*/ 5829501 h 9355125"/>
              <a:gd name="connsiteX7510" fmla="*/ 1517600 w 5124450"/>
              <a:gd name="connsiteY7510" fmla="*/ 5830024 h 9355125"/>
              <a:gd name="connsiteX7511" fmla="*/ 1515461 w 5124450"/>
              <a:gd name="connsiteY7511" fmla="*/ 5831069 h 9355125"/>
              <a:gd name="connsiteX7512" fmla="*/ 1509579 w 5124450"/>
              <a:gd name="connsiteY7512" fmla="*/ 5831069 h 9355125"/>
              <a:gd name="connsiteX7513" fmla="*/ 1505301 w 5124450"/>
              <a:gd name="connsiteY7513" fmla="*/ 5831592 h 9355125"/>
              <a:gd name="connsiteX7514" fmla="*/ 1505301 w 5124450"/>
              <a:gd name="connsiteY7514" fmla="*/ 5838910 h 9355125"/>
              <a:gd name="connsiteX7515" fmla="*/ 1505301 w 5124450"/>
              <a:gd name="connsiteY7515" fmla="*/ 5846750 h 9355125"/>
              <a:gd name="connsiteX7516" fmla="*/ 1500489 w 5124450"/>
              <a:gd name="connsiteY7516" fmla="*/ 5846750 h 9355125"/>
              <a:gd name="connsiteX7517" fmla="*/ 1495141 w 5124450"/>
              <a:gd name="connsiteY7517" fmla="*/ 5846228 h 9355125"/>
              <a:gd name="connsiteX7518" fmla="*/ 1492468 w 5124450"/>
              <a:gd name="connsiteY7518" fmla="*/ 5845705 h 9355125"/>
              <a:gd name="connsiteX7519" fmla="*/ 1490329 w 5124450"/>
              <a:gd name="connsiteY7519" fmla="*/ 5845182 h 9355125"/>
              <a:gd name="connsiteX7520" fmla="*/ 1488725 w 5124450"/>
              <a:gd name="connsiteY7520" fmla="*/ 5844137 h 9355125"/>
              <a:gd name="connsiteX7521" fmla="*/ 1488190 w 5124450"/>
              <a:gd name="connsiteY7521" fmla="*/ 5843091 h 9355125"/>
              <a:gd name="connsiteX7522" fmla="*/ 1484981 w 5124450"/>
              <a:gd name="connsiteY7522" fmla="*/ 5839955 h 9355125"/>
              <a:gd name="connsiteX7523" fmla="*/ 1482308 w 5124450"/>
              <a:gd name="connsiteY7523" fmla="*/ 5837342 h 9355125"/>
              <a:gd name="connsiteX7524" fmla="*/ 1480169 w 5124450"/>
              <a:gd name="connsiteY7524" fmla="*/ 5834205 h 9355125"/>
              <a:gd name="connsiteX7525" fmla="*/ 1479634 w 5124450"/>
              <a:gd name="connsiteY7525" fmla="*/ 5831592 h 9355125"/>
              <a:gd name="connsiteX7526" fmla="*/ 1476960 w 5124450"/>
              <a:gd name="connsiteY7526" fmla="*/ 5828455 h 9355125"/>
              <a:gd name="connsiteX7527" fmla="*/ 1473752 w 5124450"/>
              <a:gd name="connsiteY7527" fmla="*/ 5824797 h 9355125"/>
              <a:gd name="connsiteX7528" fmla="*/ 1472148 w 5124450"/>
              <a:gd name="connsiteY7528" fmla="*/ 5822183 h 9355125"/>
              <a:gd name="connsiteX7529" fmla="*/ 1471613 w 5124450"/>
              <a:gd name="connsiteY7529" fmla="*/ 5819047 h 9355125"/>
              <a:gd name="connsiteX7530" fmla="*/ 1472148 w 5124450"/>
              <a:gd name="connsiteY7530" fmla="*/ 5816433 h 9355125"/>
              <a:gd name="connsiteX7531" fmla="*/ 1473752 w 5124450"/>
              <a:gd name="connsiteY7531" fmla="*/ 5813297 h 9355125"/>
              <a:gd name="connsiteX7532" fmla="*/ 1476960 w 5124450"/>
              <a:gd name="connsiteY7532" fmla="*/ 5810683 h 9355125"/>
              <a:gd name="connsiteX7533" fmla="*/ 1479634 w 5124450"/>
              <a:gd name="connsiteY7533" fmla="*/ 5807547 h 9355125"/>
              <a:gd name="connsiteX7534" fmla="*/ 1482842 w 5124450"/>
              <a:gd name="connsiteY7534" fmla="*/ 5805456 h 9355125"/>
              <a:gd name="connsiteX7535" fmla="*/ 1486586 w 5124450"/>
              <a:gd name="connsiteY7535" fmla="*/ 5804411 h 9355125"/>
              <a:gd name="connsiteX7536" fmla="*/ 3750004 w 5124450"/>
              <a:gd name="connsiteY7536" fmla="*/ 5770741 h 9355125"/>
              <a:gd name="connsiteX7537" fmla="*/ 3749380 w 5124450"/>
              <a:gd name="connsiteY7537" fmla="*/ 5772990 h 9355125"/>
              <a:gd name="connsiteX7538" fmla="*/ 3754585 w 5124450"/>
              <a:gd name="connsiteY7538" fmla="*/ 5775158 h 9355125"/>
              <a:gd name="connsiteX7539" fmla="*/ 3760403 w 5124450"/>
              <a:gd name="connsiteY7539" fmla="*/ 5778331 h 9355125"/>
              <a:gd name="connsiteX7540" fmla="*/ 3765163 w 5124450"/>
              <a:gd name="connsiteY7540" fmla="*/ 5782033 h 9355125"/>
              <a:gd name="connsiteX7541" fmla="*/ 3768866 w 5124450"/>
              <a:gd name="connsiteY7541" fmla="*/ 5784677 h 9355125"/>
              <a:gd name="connsiteX7542" fmla="*/ 3772040 w 5124450"/>
              <a:gd name="connsiteY7542" fmla="*/ 5785206 h 9355125"/>
              <a:gd name="connsiteX7543" fmla="*/ 3774684 w 5124450"/>
              <a:gd name="connsiteY7543" fmla="*/ 5787321 h 9355125"/>
              <a:gd name="connsiteX7544" fmla="*/ 3778387 w 5124450"/>
              <a:gd name="connsiteY7544" fmla="*/ 5789965 h 9355125"/>
              <a:gd name="connsiteX7545" fmla="*/ 3781561 w 5124450"/>
              <a:gd name="connsiteY7545" fmla="*/ 5793138 h 9355125"/>
              <a:gd name="connsiteX7546" fmla="*/ 3784205 w 5124450"/>
              <a:gd name="connsiteY7546" fmla="*/ 5797368 h 9355125"/>
              <a:gd name="connsiteX7547" fmla="*/ 3787908 w 5124450"/>
              <a:gd name="connsiteY7547" fmla="*/ 5804771 h 9355125"/>
              <a:gd name="connsiteX7548" fmla="*/ 3790024 w 5124450"/>
              <a:gd name="connsiteY7548" fmla="*/ 5807944 h 9355125"/>
              <a:gd name="connsiteX7549" fmla="*/ 3792668 w 5124450"/>
              <a:gd name="connsiteY7549" fmla="*/ 5811117 h 9355125"/>
              <a:gd name="connsiteX7550" fmla="*/ 3793726 w 5124450"/>
              <a:gd name="connsiteY7550" fmla="*/ 5811646 h 9355125"/>
              <a:gd name="connsiteX7551" fmla="*/ 3794784 w 5124450"/>
              <a:gd name="connsiteY7551" fmla="*/ 5812703 h 9355125"/>
              <a:gd name="connsiteX7552" fmla="*/ 3796371 w 5124450"/>
              <a:gd name="connsiteY7552" fmla="*/ 5813232 h 9355125"/>
              <a:gd name="connsiteX7553" fmla="*/ 3797958 w 5124450"/>
              <a:gd name="connsiteY7553" fmla="*/ 5813232 h 9355125"/>
              <a:gd name="connsiteX7554" fmla="*/ 3799016 w 5124450"/>
              <a:gd name="connsiteY7554" fmla="*/ 5815347 h 9355125"/>
              <a:gd name="connsiteX7555" fmla="*/ 3800074 w 5124450"/>
              <a:gd name="connsiteY7555" fmla="*/ 5815876 h 9355125"/>
              <a:gd name="connsiteX7556" fmla="*/ 3801660 w 5124450"/>
              <a:gd name="connsiteY7556" fmla="*/ 5816934 h 9355125"/>
              <a:gd name="connsiteX7557" fmla="*/ 3803776 w 5124450"/>
              <a:gd name="connsiteY7557" fmla="*/ 5817463 h 9355125"/>
              <a:gd name="connsiteX7558" fmla="*/ 3807479 w 5124450"/>
              <a:gd name="connsiteY7558" fmla="*/ 5818520 h 9355125"/>
              <a:gd name="connsiteX7559" fmla="*/ 3812768 w 5124450"/>
              <a:gd name="connsiteY7559" fmla="*/ 5818520 h 9355125"/>
              <a:gd name="connsiteX7560" fmla="*/ 3822818 w 5124450"/>
              <a:gd name="connsiteY7560" fmla="*/ 5817991 h 9355125"/>
              <a:gd name="connsiteX7561" fmla="*/ 3831281 w 5124450"/>
              <a:gd name="connsiteY7561" fmla="*/ 5817463 h 9355125"/>
              <a:gd name="connsiteX7562" fmla="*/ 3837100 w 5124450"/>
              <a:gd name="connsiteY7562" fmla="*/ 5821693 h 9355125"/>
              <a:gd name="connsiteX7563" fmla="*/ 3843447 w 5124450"/>
              <a:gd name="connsiteY7563" fmla="*/ 5825395 h 9355125"/>
              <a:gd name="connsiteX7564" fmla="*/ 3846092 w 5124450"/>
              <a:gd name="connsiteY7564" fmla="*/ 5830154 h 9355125"/>
              <a:gd name="connsiteX7565" fmla="*/ 3849265 w 5124450"/>
              <a:gd name="connsiteY7565" fmla="*/ 5835971 h 9355125"/>
              <a:gd name="connsiteX7566" fmla="*/ 3852968 w 5124450"/>
              <a:gd name="connsiteY7566" fmla="*/ 5841788 h 9355125"/>
              <a:gd name="connsiteX7567" fmla="*/ 3855613 w 5124450"/>
              <a:gd name="connsiteY7567" fmla="*/ 5846547 h 9355125"/>
              <a:gd name="connsiteX7568" fmla="*/ 3855084 w 5124450"/>
              <a:gd name="connsiteY7568" fmla="*/ 5853950 h 9355125"/>
              <a:gd name="connsiteX7569" fmla="*/ 3854026 w 5124450"/>
              <a:gd name="connsiteY7569" fmla="*/ 5862411 h 9355125"/>
              <a:gd name="connsiteX7570" fmla="*/ 3854026 w 5124450"/>
              <a:gd name="connsiteY7570" fmla="*/ 5866642 h 9355125"/>
              <a:gd name="connsiteX7571" fmla="*/ 3854026 w 5124450"/>
              <a:gd name="connsiteY7571" fmla="*/ 5869815 h 9355125"/>
              <a:gd name="connsiteX7572" fmla="*/ 3854555 w 5124450"/>
              <a:gd name="connsiteY7572" fmla="*/ 5872987 h 9355125"/>
              <a:gd name="connsiteX7573" fmla="*/ 3855613 w 5124450"/>
              <a:gd name="connsiteY7573" fmla="*/ 5875103 h 9355125"/>
              <a:gd name="connsiteX7574" fmla="*/ 3855613 w 5124450"/>
              <a:gd name="connsiteY7574" fmla="*/ 5883035 h 9355125"/>
              <a:gd name="connsiteX7575" fmla="*/ 3856142 w 5124450"/>
              <a:gd name="connsiteY7575" fmla="*/ 5891496 h 9355125"/>
              <a:gd name="connsiteX7576" fmla="*/ 3856670 w 5124450"/>
              <a:gd name="connsiteY7576" fmla="*/ 5896255 h 9355125"/>
              <a:gd name="connsiteX7577" fmla="*/ 3857199 w 5124450"/>
              <a:gd name="connsiteY7577" fmla="*/ 5900485 h 9355125"/>
              <a:gd name="connsiteX7578" fmla="*/ 3858786 w 5124450"/>
              <a:gd name="connsiteY7578" fmla="*/ 5904716 h 9355125"/>
              <a:gd name="connsiteX7579" fmla="*/ 3859844 w 5124450"/>
              <a:gd name="connsiteY7579" fmla="*/ 5907889 h 9355125"/>
              <a:gd name="connsiteX7580" fmla="*/ 3860373 w 5124450"/>
              <a:gd name="connsiteY7580" fmla="*/ 5912648 h 9355125"/>
              <a:gd name="connsiteX7581" fmla="*/ 3861960 w 5124450"/>
              <a:gd name="connsiteY7581" fmla="*/ 5918465 h 9355125"/>
              <a:gd name="connsiteX7582" fmla="*/ 3865134 w 5124450"/>
              <a:gd name="connsiteY7582" fmla="*/ 5924282 h 9355125"/>
              <a:gd name="connsiteX7583" fmla="*/ 3867778 w 5124450"/>
              <a:gd name="connsiteY7583" fmla="*/ 5928512 h 9355125"/>
              <a:gd name="connsiteX7584" fmla="*/ 3872539 w 5124450"/>
              <a:gd name="connsiteY7584" fmla="*/ 5932214 h 9355125"/>
              <a:gd name="connsiteX7585" fmla="*/ 3879415 w 5124450"/>
              <a:gd name="connsiteY7585" fmla="*/ 5934858 h 9355125"/>
              <a:gd name="connsiteX7586" fmla="*/ 3883118 w 5124450"/>
              <a:gd name="connsiteY7586" fmla="*/ 5936444 h 9355125"/>
              <a:gd name="connsiteX7587" fmla="*/ 3886291 w 5124450"/>
              <a:gd name="connsiteY7587" fmla="*/ 5938031 h 9355125"/>
              <a:gd name="connsiteX7588" fmla="*/ 3887878 w 5124450"/>
              <a:gd name="connsiteY7588" fmla="*/ 5939617 h 9355125"/>
              <a:gd name="connsiteX7589" fmla="*/ 3888407 w 5124450"/>
              <a:gd name="connsiteY7589" fmla="*/ 5941203 h 9355125"/>
              <a:gd name="connsiteX7590" fmla="*/ 3888936 w 5124450"/>
              <a:gd name="connsiteY7590" fmla="*/ 5941732 h 9355125"/>
              <a:gd name="connsiteX7591" fmla="*/ 3889465 w 5124450"/>
              <a:gd name="connsiteY7591" fmla="*/ 5943319 h 9355125"/>
              <a:gd name="connsiteX7592" fmla="*/ 3889465 w 5124450"/>
              <a:gd name="connsiteY7592" fmla="*/ 5943847 h 9355125"/>
              <a:gd name="connsiteX7593" fmla="*/ 3888936 w 5124450"/>
              <a:gd name="connsiteY7593" fmla="*/ 5944905 h 9355125"/>
              <a:gd name="connsiteX7594" fmla="*/ 3888083 w 5124450"/>
              <a:gd name="connsiteY7594" fmla="*/ 5946610 h 9355125"/>
              <a:gd name="connsiteX7595" fmla="*/ 3888899 w 5124450"/>
              <a:gd name="connsiteY7595" fmla="*/ 5945794 h 9355125"/>
              <a:gd name="connsiteX7596" fmla="*/ 3889958 w 5124450"/>
              <a:gd name="connsiteY7596" fmla="*/ 5943677 h 9355125"/>
              <a:gd name="connsiteX7597" fmla="*/ 3890488 w 5124450"/>
              <a:gd name="connsiteY7597" fmla="*/ 5942618 h 9355125"/>
              <a:gd name="connsiteX7598" fmla="*/ 3890488 w 5124450"/>
              <a:gd name="connsiteY7598" fmla="*/ 5941030 h 9355125"/>
              <a:gd name="connsiteX7599" fmla="*/ 3890488 w 5124450"/>
              <a:gd name="connsiteY7599" fmla="*/ 5940501 h 9355125"/>
              <a:gd name="connsiteX7600" fmla="*/ 3889958 w 5124450"/>
              <a:gd name="connsiteY7600" fmla="*/ 5939443 h 9355125"/>
              <a:gd name="connsiteX7601" fmla="*/ 3888899 w 5124450"/>
              <a:gd name="connsiteY7601" fmla="*/ 5938384 h 9355125"/>
              <a:gd name="connsiteX7602" fmla="*/ 3887311 w 5124450"/>
              <a:gd name="connsiteY7602" fmla="*/ 5936796 h 9355125"/>
              <a:gd name="connsiteX7603" fmla="*/ 3884135 w 5124450"/>
              <a:gd name="connsiteY7603" fmla="*/ 5934679 h 9355125"/>
              <a:gd name="connsiteX7604" fmla="*/ 3881488 w 5124450"/>
              <a:gd name="connsiteY7604" fmla="*/ 5933620 h 9355125"/>
              <a:gd name="connsiteX7605" fmla="*/ 3874077 w 5124450"/>
              <a:gd name="connsiteY7605" fmla="*/ 5929915 h 9355125"/>
              <a:gd name="connsiteX7606" fmla="*/ 3868783 w 5124450"/>
              <a:gd name="connsiteY7606" fmla="*/ 5927268 h 9355125"/>
              <a:gd name="connsiteX7607" fmla="*/ 3866136 w 5124450"/>
              <a:gd name="connsiteY7607" fmla="*/ 5923034 h 9355125"/>
              <a:gd name="connsiteX7608" fmla="*/ 3864019 w 5124450"/>
              <a:gd name="connsiteY7608" fmla="*/ 5917211 h 9355125"/>
              <a:gd name="connsiteX7609" fmla="*/ 3861372 w 5124450"/>
              <a:gd name="connsiteY7609" fmla="*/ 5910860 h 9355125"/>
              <a:gd name="connsiteX7610" fmla="*/ 3860843 w 5124450"/>
              <a:gd name="connsiteY7610" fmla="*/ 5906625 h 9355125"/>
              <a:gd name="connsiteX7611" fmla="*/ 3859784 w 5124450"/>
              <a:gd name="connsiteY7611" fmla="*/ 5903449 h 9355125"/>
              <a:gd name="connsiteX7612" fmla="*/ 3858725 w 5124450"/>
              <a:gd name="connsiteY7612" fmla="*/ 5899215 h 9355125"/>
              <a:gd name="connsiteX7613" fmla="*/ 3857667 w 5124450"/>
              <a:gd name="connsiteY7613" fmla="*/ 5894980 h 9355125"/>
              <a:gd name="connsiteX7614" fmla="*/ 3857137 w 5124450"/>
              <a:gd name="connsiteY7614" fmla="*/ 5890216 h 9355125"/>
              <a:gd name="connsiteX7615" fmla="*/ 3856608 w 5124450"/>
              <a:gd name="connsiteY7615" fmla="*/ 5881218 h 9355125"/>
              <a:gd name="connsiteX7616" fmla="*/ 3856608 w 5124450"/>
              <a:gd name="connsiteY7616" fmla="*/ 5873278 h 9355125"/>
              <a:gd name="connsiteX7617" fmla="*/ 3855549 w 5124450"/>
              <a:gd name="connsiteY7617" fmla="*/ 5871690 h 9355125"/>
              <a:gd name="connsiteX7618" fmla="*/ 3855020 w 5124450"/>
              <a:gd name="connsiteY7618" fmla="*/ 5868515 h 9355125"/>
              <a:gd name="connsiteX7619" fmla="*/ 3855020 w 5124450"/>
              <a:gd name="connsiteY7619" fmla="*/ 5864809 h 9355125"/>
              <a:gd name="connsiteX7620" fmla="*/ 3855549 w 5124450"/>
              <a:gd name="connsiteY7620" fmla="*/ 5860575 h 9355125"/>
              <a:gd name="connsiteX7621" fmla="*/ 3856078 w 5124450"/>
              <a:gd name="connsiteY7621" fmla="*/ 5852106 h 9355125"/>
              <a:gd name="connsiteX7622" fmla="*/ 3856608 w 5124450"/>
              <a:gd name="connsiteY7622" fmla="*/ 5844695 h 9355125"/>
              <a:gd name="connsiteX7623" fmla="*/ 3853961 w 5124450"/>
              <a:gd name="connsiteY7623" fmla="*/ 5840461 h 9355125"/>
              <a:gd name="connsiteX7624" fmla="*/ 3850785 w 5124450"/>
              <a:gd name="connsiteY7624" fmla="*/ 5834109 h 9355125"/>
              <a:gd name="connsiteX7625" fmla="*/ 3847609 w 5124450"/>
              <a:gd name="connsiteY7625" fmla="*/ 5828287 h 9355125"/>
              <a:gd name="connsiteX7626" fmla="*/ 3844432 w 5124450"/>
              <a:gd name="connsiteY7626" fmla="*/ 5824052 h 9355125"/>
              <a:gd name="connsiteX7627" fmla="*/ 3838080 w 5124450"/>
              <a:gd name="connsiteY7627" fmla="*/ 5820347 h 9355125"/>
              <a:gd name="connsiteX7628" fmla="*/ 3832257 w 5124450"/>
              <a:gd name="connsiteY7628" fmla="*/ 5816113 h 9355125"/>
              <a:gd name="connsiteX7629" fmla="*/ 3823787 w 5124450"/>
              <a:gd name="connsiteY7629" fmla="*/ 5816642 h 9355125"/>
              <a:gd name="connsiteX7630" fmla="*/ 3814258 w 5124450"/>
              <a:gd name="connsiteY7630" fmla="*/ 5816642 h 9355125"/>
              <a:gd name="connsiteX7631" fmla="*/ 3809494 w 5124450"/>
              <a:gd name="connsiteY7631" fmla="*/ 5816642 h 9355125"/>
              <a:gd name="connsiteX7632" fmla="*/ 3804730 w 5124450"/>
              <a:gd name="connsiteY7632" fmla="*/ 5816113 h 9355125"/>
              <a:gd name="connsiteX7633" fmla="*/ 3803141 w 5124450"/>
              <a:gd name="connsiteY7633" fmla="*/ 5815583 h 9355125"/>
              <a:gd name="connsiteX7634" fmla="*/ 3801024 w 5124450"/>
              <a:gd name="connsiteY7634" fmla="*/ 5814525 h 9355125"/>
              <a:gd name="connsiteX7635" fmla="*/ 3799965 w 5124450"/>
              <a:gd name="connsiteY7635" fmla="*/ 5812937 h 9355125"/>
              <a:gd name="connsiteX7636" fmla="*/ 3799436 w 5124450"/>
              <a:gd name="connsiteY7636" fmla="*/ 5811878 h 9355125"/>
              <a:gd name="connsiteX7637" fmla="*/ 3797848 w 5124450"/>
              <a:gd name="connsiteY7637" fmla="*/ 5811349 h 9355125"/>
              <a:gd name="connsiteX7638" fmla="*/ 3796260 w 5124450"/>
              <a:gd name="connsiteY7638" fmla="*/ 5810819 h 9355125"/>
              <a:gd name="connsiteX7639" fmla="*/ 3794671 w 5124450"/>
              <a:gd name="connsiteY7639" fmla="*/ 5810290 h 9355125"/>
              <a:gd name="connsiteX7640" fmla="*/ 3793613 w 5124450"/>
              <a:gd name="connsiteY7640" fmla="*/ 5809231 h 9355125"/>
              <a:gd name="connsiteX7641" fmla="*/ 3790966 w 5124450"/>
              <a:gd name="connsiteY7641" fmla="*/ 5806056 h 9355125"/>
              <a:gd name="connsiteX7642" fmla="*/ 3789378 w 5124450"/>
              <a:gd name="connsiteY7642" fmla="*/ 5803409 h 9355125"/>
              <a:gd name="connsiteX7643" fmla="*/ 3785672 w 5124450"/>
              <a:gd name="connsiteY7643" fmla="*/ 5795999 h 9355125"/>
              <a:gd name="connsiteX7644" fmla="*/ 3782496 w 5124450"/>
              <a:gd name="connsiteY7644" fmla="*/ 5790706 h 9355125"/>
              <a:gd name="connsiteX7645" fmla="*/ 3779320 w 5124450"/>
              <a:gd name="connsiteY7645" fmla="*/ 5788059 h 9355125"/>
              <a:gd name="connsiteX7646" fmla="*/ 3776673 w 5124450"/>
              <a:gd name="connsiteY7646" fmla="*/ 5785412 h 9355125"/>
              <a:gd name="connsiteX7647" fmla="*/ 3772967 w 5124450"/>
              <a:gd name="connsiteY7647" fmla="*/ 5783295 h 9355125"/>
              <a:gd name="connsiteX7648" fmla="*/ 3770320 w 5124450"/>
              <a:gd name="connsiteY7648" fmla="*/ 5782766 h 9355125"/>
              <a:gd name="connsiteX7649" fmla="*/ 3766615 w 5124450"/>
              <a:gd name="connsiteY7649" fmla="*/ 5779590 h 9355125"/>
              <a:gd name="connsiteX7650" fmla="*/ 3761321 w 5124450"/>
              <a:gd name="connsiteY7650" fmla="*/ 5776943 h 9355125"/>
              <a:gd name="connsiteX7651" fmla="*/ 3755498 w 5124450"/>
              <a:gd name="connsiteY7651" fmla="*/ 5773238 h 9355125"/>
              <a:gd name="connsiteX7652" fmla="*/ 4336138 w 5124450"/>
              <a:gd name="connsiteY7652" fmla="*/ 5758727 h 9355125"/>
              <a:gd name="connsiteX7653" fmla="*/ 4335992 w 5124450"/>
              <a:gd name="connsiteY7653" fmla="*/ 5758909 h 9355125"/>
              <a:gd name="connsiteX7654" fmla="*/ 4335200 w 5124450"/>
              <a:gd name="connsiteY7654" fmla="*/ 5759964 h 9355125"/>
              <a:gd name="connsiteX7655" fmla="*/ 4335688 w 5124450"/>
              <a:gd name="connsiteY7655" fmla="*/ 5759476 h 9355125"/>
              <a:gd name="connsiteX7656" fmla="*/ 2188928 w 5124450"/>
              <a:gd name="connsiteY7656" fmla="*/ 5753912 h 9355125"/>
              <a:gd name="connsiteX7657" fmla="*/ 2189317 w 5124450"/>
              <a:gd name="connsiteY7657" fmla="*/ 5754593 h 9355125"/>
              <a:gd name="connsiteX7658" fmla="*/ 2190970 w 5124450"/>
              <a:gd name="connsiteY7658" fmla="*/ 5756246 h 9355125"/>
              <a:gd name="connsiteX7659" fmla="*/ 2190750 w 5124450"/>
              <a:gd name="connsiteY7659" fmla="*/ 5755734 h 9355125"/>
              <a:gd name="connsiteX7660" fmla="*/ 3761859 w 5124450"/>
              <a:gd name="connsiteY7660" fmla="*/ 5749826 h 9355125"/>
              <a:gd name="connsiteX7661" fmla="*/ 3758671 w 5124450"/>
              <a:gd name="connsiteY7661" fmla="*/ 5752559 h 9355125"/>
              <a:gd name="connsiteX7662" fmla="*/ 3756025 w 5124450"/>
              <a:gd name="connsiteY7662" fmla="*/ 5757850 h 9355125"/>
              <a:gd name="connsiteX7663" fmla="*/ 3752850 w 5124450"/>
              <a:gd name="connsiteY7663" fmla="*/ 5763671 h 9355125"/>
              <a:gd name="connsiteX7664" fmla="*/ 3752621 w 5124450"/>
              <a:gd name="connsiteY7664" fmla="*/ 5764222 h 9355125"/>
              <a:gd name="connsiteX7665" fmla="*/ 3755498 w 5124450"/>
              <a:gd name="connsiteY7665" fmla="*/ 5758947 h 9355125"/>
              <a:gd name="connsiteX7666" fmla="*/ 3759204 w 5124450"/>
              <a:gd name="connsiteY7666" fmla="*/ 5753654 h 9355125"/>
              <a:gd name="connsiteX7667" fmla="*/ 3761851 w 5124450"/>
              <a:gd name="connsiteY7667" fmla="*/ 5749948 h 9355125"/>
              <a:gd name="connsiteX7668" fmla="*/ 1511094 w 5124450"/>
              <a:gd name="connsiteY7668" fmla="*/ 5746738 h 9355125"/>
              <a:gd name="connsiteX7669" fmla="*/ 1516873 w 5124450"/>
              <a:gd name="connsiteY7669" fmla="*/ 5747810 h 9355125"/>
              <a:gd name="connsiteX7670" fmla="*/ 1523178 w 5124450"/>
              <a:gd name="connsiteY7670" fmla="*/ 5749417 h 9355125"/>
              <a:gd name="connsiteX7671" fmla="*/ 1528957 w 5124450"/>
              <a:gd name="connsiteY7671" fmla="*/ 5751560 h 9355125"/>
              <a:gd name="connsiteX7672" fmla="*/ 1535261 w 5124450"/>
              <a:gd name="connsiteY7672" fmla="*/ 5754775 h 9355125"/>
              <a:gd name="connsiteX7673" fmla="*/ 1538413 w 5124450"/>
              <a:gd name="connsiteY7673" fmla="*/ 5754775 h 9355125"/>
              <a:gd name="connsiteX7674" fmla="*/ 1541040 w 5124450"/>
              <a:gd name="connsiteY7674" fmla="*/ 5755311 h 9355125"/>
              <a:gd name="connsiteX7675" fmla="*/ 1544717 w 5124450"/>
              <a:gd name="connsiteY7675" fmla="*/ 5756382 h 9355125"/>
              <a:gd name="connsiteX7676" fmla="*/ 1547870 w 5124450"/>
              <a:gd name="connsiteY7676" fmla="*/ 5759061 h 9355125"/>
              <a:gd name="connsiteX7677" fmla="*/ 1549446 w 5124450"/>
              <a:gd name="connsiteY7677" fmla="*/ 5759061 h 9355125"/>
              <a:gd name="connsiteX7678" fmla="*/ 1550496 w 5124450"/>
              <a:gd name="connsiteY7678" fmla="*/ 5760133 h 9355125"/>
              <a:gd name="connsiteX7679" fmla="*/ 1552072 w 5124450"/>
              <a:gd name="connsiteY7679" fmla="*/ 5761204 h 9355125"/>
              <a:gd name="connsiteX7680" fmla="*/ 1553649 w 5124450"/>
              <a:gd name="connsiteY7680" fmla="*/ 5762811 h 9355125"/>
              <a:gd name="connsiteX7681" fmla="*/ 1555225 w 5124450"/>
              <a:gd name="connsiteY7681" fmla="*/ 5765490 h 9355125"/>
              <a:gd name="connsiteX7682" fmla="*/ 1555750 w 5124450"/>
              <a:gd name="connsiteY7682" fmla="*/ 5766562 h 9355125"/>
              <a:gd name="connsiteX7683" fmla="*/ 1555225 w 5124450"/>
              <a:gd name="connsiteY7683" fmla="*/ 5772991 h 9355125"/>
              <a:gd name="connsiteX7684" fmla="*/ 1554174 w 5124450"/>
              <a:gd name="connsiteY7684" fmla="*/ 5778349 h 9355125"/>
              <a:gd name="connsiteX7685" fmla="*/ 1552072 w 5124450"/>
              <a:gd name="connsiteY7685" fmla="*/ 5783171 h 9355125"/>
              <a:gd name="connsiteX7686" fmla="*/ 1551547 w 5124450"/>
              <a:gd name="connsiteY7686" fmla="*/ 5786386 h 9355125"/>
              <a:gd name="connsiteX7687" fmla="*/ 1543667 w 5124450"/>
              <a:gd name="connsiteY7687" fmla="*/ 5786386 h 9355125"/>
              <a:gd name="connsiteX7688" fmla="*/ 1535261 w 5124450"/>
              <a:gd name="connsiteY7688" fmla="*/ 5786386 h 9355125"/>
              <a:gd name="connsiteX7689" fmla="*/ 1531583 w 5124450"/>
              <a:gd name="connsiteY7689" fmla="*/ 5785850 h 9355125"/>
              <a:gd name="connsiteX7690" fmla="*/ 1526855 w 5124450"/>
              <a:gd name="connsiteY7690" fmla="*/ 5784778 h 9355125"/>
              <a:gd name="connsiteX7691" fmla="*/ 1521076 w 5124450"/>
              <a:gd name="connsiteY7691" fmla="*/ 5783707 h 9355125"/>
              <a:gd name="connsiteX7692" fmla="*/ 1515297 w 5124450"/>
              <a:gd name="connsiteY7692" fmla="*/ 5783171 h 9355125"/>
              <a:gd name="connsiteX7693" fmla="*/ 1508468 w 5124450"/>
              <a:gd name="connsiteY7693" fmla="*/ 5784778 h 9355125"/>
              <a:gd name="connsiteX7694" fmla="*/ 1502689 w 5124450"/>
              <a:gd name="connsiteY7694" fmla="*/ 5786386 h 9355125"/>
              <a:gd name="connsiteX7695" fmla="*/ 1501113 w 5124450"/>
              <a:gd name="connsiteY7695" fmla="*/ 5788529 h 9355125"/>
              <a:gd name="connsiteX7696" fmla="*/ 1499537 w 5124450"/>
              <a:gd name="connsiteY7696" fmla="*/ 5789064 h 9355125"/>
              <a:gd name="connsiteX7697" fmla="*/ 1496910 w 5124450"/>
              <a:gd name="connsiteY7697" fmla="*/ 5789600 h 9355125"/>
              <a:gd name="connsiteX7698" fmla="*/ 1495334 w 5124450"/>
              <a:gd name="connsiteY7698" fmla="*/ 5789600 h 9355125"/>
              <a:gd name="connsiteX7699" fmla="*/ 1493758 w 5124450"/>
              <a:gd name="connsiteY7699" fmla="*/ 5789600 h 9355125"/>
              <a:gd name="connsiteX7700" fmla="*/ 1491656 w 5124450"/>
              <a:gd name="connsiteY7700" fmla="*/ 5789064 h 9355125"/>
              <a:gd name="connsiteX7701" fmla="*/ 1490605 w 5124450"/>
              <a:gd name="connsiteY7701" fmla="*/ 5788529 h 9355125"/>
              <a:gd name="connsiteX7702" fmla="*/ 1490605 w 5124450"/>
              <a:gd name="connsiteY7702" fmla="*/ 5786386 h 9355125"/>
              <a:gd name="connsiteX7703" fmla="*/ 1489029 w 5124450"/>
              <a:gd name="connsiteY7703" fmla="*/ 5785850 h 9355125"/>
              <a:gd name="connsiteX7704" fmla="*/ 1487979 w 5124450"/>
              <a:gd name="connsiteY7704" fmla="*/ 5784778 h 9355125"/>
              <a:gd name="connsiteX7705" fmla="*/ 1485877 w 5124450"/>
              <a:gd name="connsiteY7705" fmla="*/ 5783171 h 9355125"/>
              <a:gd name="connsiteX7706" fmla="*/ 1484826 w 5124450"/>
              <a:gd name="connsiteY7706" fmla="*/ 5779956 h 9355125"/>
              <a:gd name="connsiteX7707" fmla="*/ 1483250 w 5124450"/>
              <a:gd name="connsiteY7707" fmla="*/ 5774599 h 9355125"/>
              <a:gd name="connsiteX7708" fmla="*/ 1482725 w 5124450"/>
              <a:gd name="connsiteY7708" fmla="*/ 5770848 h 9355125"/>
              <a:gd name="connsiteX7709" fmla="*/ 1483250 w 5124450"/>
              <a:gd name="connsiteY7709" fmla="*/ 5767098 h 9355125"/>
              <a:gd name="connsiteX7710" fmla="*/ 1484826 w 5124450"/>
              <a:gd name="connsiteY7710" fmla="*/ 5762811 h 9355125"/>
              <a:gd name="connsiteX7711" fmla="*/ 1487979 w 5124450"/>
              <a:gd name="connsiteY7711" fmla="*/ 5757990 h 9355125"/>
              <a:gd name="connsiteX7712" fmla="*/ 1490605 w 5124450"/>
              <a:gd name="connsiteY7712" fmla="*/ 5754775 h 9355125"/>
              <a:gd name="connsiteX7713" fmla="*/ 1494808 w 5124450"/>
              <a:gd name="connsiteY7713" fmla="*/ 5751560 h 9355125"/>
              <a:gd name="connsiteX7714" fmla="*/ 1500587 w 5124450"/>
              <a:gd name="connsiteY7714" fmla="*/ 5749417 h 9355125"/>
              <a:gd name="connsiteX7715" fmla="*/ 1506366 w 5124450"/>
              <a:gd name="connsiteY7715" fmla="*/ 5747810 h 9355125"/>
              <a:gd name="connsiteX7716" fmla="*/ 2182011 w 5124450"/>
              <a:gd name="connsiteY7716" fmla="*/ 5745188 h 9355125"/>
              <a:gd name="connsiteX7717" fmla="*/ 2184557 w 5124450"/>
              <a:gd name="connsiteY7717" fmla="*/ 5748244 h 9355125"/>
              <a:gd name="connsiteX7718" fmla="*/ 2185924 w 5124450"/>
              <a:gd name="connsiteY7718" fmla="*/ 5749611 h 9355125"/>
              <a:gd name="connsiteX7719" fmla="*/ 2183871 w 5124450"/>
              <a:gd name="connsiteY7719" fmla="*/ 5746738 h 9355125"/>
              <a:gd name="connsiteX7720" fmla="*/ 4355499 w 5124450"/>
              <a:gd name="connsiteY7720" fmla="*/ 5735329 h 9355125"/>
              <a:gd name="connsiteX7721" fmla="*/ 4352396 w 5124450"/>
              <a:gd name="connsiteY7721" fmla="*/ 5737742 h 9355125"/>
              <a:gd name="connsiteX7722" fmla="*/ 4348692 w 5124450"/>
              <a:gd name="connsiteY7722" fmla="*/ 5740917 h 9355125"/>
              <a:gd name="connsiteX7723" fmla="*/ 4344988 w 5124450"/>
              <a:gd name="connsiteY7723" fmla="*/ 5745679 h 9355125"/>
              <a:gd name="connsiteX7724" fmla="*/ 4343605 w 5124450"/>
              <a:gd name="connsiteY7724" fmla="*/ 5747926 h 9355125"/>
              <a:gd name="connsiteX7725" fmla="*/ 4344687 w 5124450"/>
              <a:gd name="connsiteY7725" fmla="*/ 5746243 h 9355125"/>
              <a:gd name="connsiteX7726" fmla="*/ 4347864 w 5124450"/>
              <a:gd name="connsiteY7726" fmla="*/ 5742009 h 9355125"/>
              <a:gd name="connsiteX7727" fmla="*/ 4352099 w 5124450"/>
              <a:gd name="connsiteY7727" fmla="*/ 5738304 h 9355125"/>
              <a:gd name="connsiteX7728" fmla="*/ 2130565 w 5124450"/>
              <a:gd name="connsiteY7728" fmla="*/ 5724531 h 9355125"/>
              <a:gd name="connsiteX7729" fmla="*/ 2131146 w 5124450"/>
              <a:gd name="connsiteY7729" fmla="*/ 5724967 h 9355125"/>
              <a:gd name="connsiteX7730" fmla="*/ 2139078 w 5124450"/>
              <a:gd name="connsiteY7730" fmla="*/ 5726025 h 9355125"/>
              <a:gd name="connsiteX7731" fmla="*/ 2147539 w 5124450"/>
              <a:gd name="connsiteY7731" fmla="*/ 5728141 h 9355125"/>
              <a:gd name="connsiteX7732" fmla="*/ 2157058 w 5124450"/>
              <a:gd name="connsiteY7732" fmla="*/ 5730257 h 9355125"/>
              <a:gd name="connsiteX7733" fmla="*/ 2163933 w 5124450"/>
              <a:gd name="connsiteY7733" fmla="*/ 5733432 h 9355125"/>
              <a:gd name="connsiteX7734" fmla="*/ 2171336 w 5124450"/>
              <a:gd name="connsiteY7734" fmla="*/ 5737664 h 9355125"/>
              <a:gd name="connsiteX7735" fmla="*/ 2177634 w 5124450"/>
              <a:gd name="connsiteY7735" fmla="*/ 5741541 h 9355125"/>
              <a:gd name="connsiteX7736" fmla="*/ 2177521 w 5124450"/>
              <a:gd name="connsiteY7736" fmla="*/ 5741446 h 9355125"/>
              <a:gd name="connsiteX7737" fmla="*/ 2170113 w 5124450"/>
              <a:gd name="connsiteY7737" fmla="*/ 5736684 h 9355125"/>
              <a:gd name="connsiteX7738" fmla="*/ 2163763 w 5124450"/>
              <a:gd name="connsiteY7738" fmla="*/ 5732979 h 9355125"/>
              <a:gd name="connsiteX7739" fmla="*/ 2156354 w 5124450"/>
              <a:gd name="connsiteY7739" fmla="*/ 5729804 h 9355125"/>
              <a:gd name="connsiteX7740" fmla="*/ 2146829 w 5124450"/>
              <a:gd name="connsiteY7740" fmla="*/ 5727159 h 9355125"/>
              <a:gd name="connsiteX7741" fmla="*/ 2138363 w 5124450"/>
              <a:gd name="connsiteY7741" fmla="*/ 5725571 h 9355125"/>
              <a:gd name="connsiteX7742" fmla="*/ 4382030 w 5124450"/>
              <a:gd name="connsiteY7742" fmla="*/ 5720809 h 9355125"/>
              <a:gd name="connsiteX7743" fmla="*/ 4377796 w 5124450"/>
              <a:gd name="connsiteY7743" fmla="*/ 5722396 h 9355125"/>
              <a:gd name="connsiteX7744" fmla="*/ 4373034 w 5124450"/>
              <a:gd name="connsiteY7744" fmla="*/ 5724513 h 9355125"/>
              <a:gd name="connsiteX7745" fmla="*/ 4367742 w 5124450"/>
              <a:gd name="connsiteY7745" fmla="*/ 5727688 h 9355125"/>
              <a:gd name="connsiteX7746" fmla="*/ 4361921 w 5124450"/>
              <a:gd name="connsiteY7746" fmla="*/ 5730334 h 9355125"/>
              <a:gd name="connsiteX7747" fmla="*/ 4357159 w 5124450"/>
              <a:gd name="connsiteY7747" fmla="*/ 5734038 h 9355125"/>
              <a:gd name="connsiteX7748" fmla="*/ 4356791 w 5124450"/>
              <a:gd name="connsiteY7748" fmla="*/ 5734324 h 9355125"/>
              <a:gd name="connsiteX7749" fmla="*/ 4361627 w 5124450"/>
              <a:gd name="connsiteY7749" fmla="*/ 5731422 h 9355125"/>
              <a:gd name="connsiteX7750" fmla="*/ 4366921 w 5124450"/>
              <a:gd name="connsiteY7750" fmla="*/ 5728247 h 9355125"/>
              <a:gd name="connsiteX7751" fmla="*/ 4372215 w 5124450"/>
              <a:gd name="connsiteY7751" fmla="*/ 5725600 h 9355125"/>
              <a:gd name="connsiteX7752" fmla="*/ 4377508 w 5124450"/>
              <a:gd name="connsiteY7752" fmla="*/ 5722953 h 9355125"/>
              <a:gd name="connsiteX7753" fmla="*/ 4381743 w 5124450"/>
              <a:gd name="connsiteY7753" fmla="*/ 5721365 h 9355125"/>
              <a:gd name="connsiteX7754" fmla="*/ 4385449 w 5124450"/>
              <a:gd name="connsiteY7754" fmla="*/ 5720836 h 9355125"/>
              <a:gd name="connsiteX7755" fmla="*/ 4385545 w 5124450"/>
              <a:gd name="connsiteY7755" fmla="*/ 5720809 h 9355125"/>
              <a:gd name="connsiteX7756" fmla="*/ 4393831 w 5124450"/>
              <a:gd name="connsiteY7756" fmla="*/ 5718738 h 9355125"/>
              <a:gd name="connsiteX7757" fmla="*/ 4389967 w 5124450"/>
              <a:gd name="connsiteY7757" fmla="*/ 5719221 h 9355125"/>
              <a:gd name="connsiteX7758" fmla="*/ 4386337 w 5124450"/>
              <a:gd name="connsiteY7758" fmla="*/ 5720583 h 9355125"/>
              <a:gd name="connsiteX7759" fmla="*/ 4389154 w 5124450"/>
              <a:gd name="connsiteY7759" fmla="*/ 5719778 h 9355125"/>
              <a:gd name="connsiteX7760" fmla="*/ 2122656 w 5124450"/>
              <a:gd name="connsiteY7760" fmla="*/ 5718307 h 9355125"/>
              <a:gd name="connsiteX7761" fmla="*/ 2126915 w 5124450"/>
              <a:gd name="connsiteY7761" fmla="*/ 5721793 h 9355125"/>
              <a:gd name="connsiteX7762" fmla="*/ 2130079 w 5124450"/>
              <a:gd name="connsiteY7762" fmla="*/ 5724167 h 9355125"/>
              <a:gd name="connsiteX7763" fmla="*/ 2126721 w 5124450"/>
              <a:gd name="connsiteY7763" fmla="*/ 5720809 h 9355125"/>
              <a:gd name="connsiteX7764" fmla="*/ 2108586 w 5124450"/>
              <a:gd name="connsiteY7764" fmla="*/ 5706281 h 9355125"/>
              <a:gd name="connsiteX7765" fmla="*/ 2108935 w 5124450"/>
              <a:gd name="connsiteY7765" fmla="*/ 5706980 h 9355125"/>
              <a:gd name="connsiteX7766" fmla="*/ 2110522 w 5124450"/>
              <a:gd name="connsiteY7766" fmla="*/ 5709096 h 9355125"/>
              <a:gd name="connsiteX7767" fmla="*/ 2113790 w 5124450"/>
              <a:gd name="connsiteY7767" fmla="*/ 5711549 h 9355125"/>
              <a:gd name="connsiteX7768" fmla="*/ 2110317 w 5124450"/>
              <a:gd name="connsiteY7768" fmla="*/ 5707579 h 9355125"/>
              <a:gd name="connsiteX7769" fmla="*/ 3781111 w 5124450"/>
              <a:gd name="connsiteY7769" fmla="*/ 5688772 h 9355125"/>
              <a:gd name="connsiteX7770" fmla="*/ 3779309 w 5124450"/>
              <a:gd name="connsiteY7770" fmla="*/ 5691175 h 9355125"/>
              <a:gd name="connsiteX7771" fmla="*/ 3774017 w 5124450"/>
              <a:gd name="connsiteY7771" fmla="*/ 5700700 h 9355125"/>
              <a:gd name="connsiteX7772" fmla="*/ 3772319 w 5124450"/>
              <a:gd name="connsiteY7772" fmla="*/ 5704379 h 9355125"/>
              <a:gd name="connsiteX7773" fmla="*/ 3774026 w 5124450"/>
              <a:gd name="connsiteY7773" fmla="*/ 5700722 h 9355125"/>
              <a:gd name="connsiteX7774" fmla="*/ 3778790 w 5124450"/>
              <a:gd name="connsiteY7774" fmla="*/ 5692253 h 9355125"/>
              <a:gd name="connsiteX7775" fmla="*/ 2101420 w 5124450"/>
              <a:gd name="connsiteY7775" fmla="*/ 5682439 h 9355125"/>
              <a:gd name="connsiteX7776" fmla="*/ 2101906 w 5124450"/>
              <a:gd name="connsiteY7776" fmla="*/ 5683802 h 9355125"/>
              <a:gd name="connsiteX7777" fmla="*/ 2101850 w 5124450"/>
              <a:gd name="connsiteY7777" fmla="*/ 5683238 h 9355125"/>
              <a:gd name="connsiteX7778" fmla="*/ 3793354 w 5124450"/>
              <a:gd name="connsiteY7778" fmla="*/ 5671778 h 9355125"/>
              <a:gd name="connsiteX7779" fmla="*/ 3791480 w 5124450"/>
              <a:gd name="connsiteY7779" fmla="*/ 5673184 h 9355125"/>
              <a:gd name="connsiteX7780" fmla="*/ 3791431 w 5124450"/>
              <a:gd name="connsiteY7780" fmla="*/ 5673378 h 9355125"/>
              <a:gd name="connsiteX7781" fmla="*/ 3793083 w 5124450"/>
              <a:gd name="connsiteY7781" fmla="*/ 5672139 h 9355125"/>
              <a:gd name="connsiteX7782" fmla="*/ 3810203 w 5124450"/>
              <a:gd name="connsiteY7782" fmla="*/ 5661787 h 9355125"/>
              <a:gd name="connsiteX7783" fmla="*/ 3807354 w 5124450"/>
              <a:gd name="connsiteY7783" fmla="*/ 5662600 h 9355125"/>
              <a:gd name="connsiteX7784" fmla="*/ 3805767 w 5124450"/>
              <a:gd name="connsiteY7784" fmla="*/ 5663129 h 9355125"/>
              <a:gd name="connsiteX7785" fmla="*/ 3803650 w 5124450"/>
              <a:gd name="connsiteY7785" fmla="*/ 5664188 h 9355125"/>
              <a:gd name="connsiteX7786" fmla="*/ 3800475 w 5124450"/>
              <a:gd name="connsiteY7786" fmla="*/ 5665775 h 9355125"/>
              <a:gd name="connsiteX7787" fmla="*/ 3798359 w 5124450"/>
              <a:gd name="connsiteY7787" fmla="*/ 5667363 h 9355125"/>
              <a:gd name="connsiteX7788" fmla="*/ 3795184 w 5124450"/>
              <a:gd name="connsiteY7788" fmla="*/ 5668950 h 9355125"/>
              <a:gd name="connsiteX7789" fmla="*/ 3794019 w 5124450"/>
              <a:gd name="connsiteY7789" fmla="*/ 5670891 h 9355125"/>
              <a:gd name="connsiteX7790" fmla="*/ 3794671 w 5124450"/>
              <a:gd name="connsiteY7790" fmla="*/ 5670022 h 9355125"/>
              <a:gd name="connsiteX7791" fmla="*/ 3797848 w 5124450"/>
              <a:gd name="connsiteY7791" fmla="*/ 5667905 h 9355125"/>
              <a:gd name="connsiteX7792" fmla="*/ 3800495 w 5124450"/>
              <a:gd name="connsiteY7792" fmla="*/ 5665788 h 9355125"/>
              <a:gd name="connsiteX7793" fmla="*/ 3803141 w 5124450"/>
              <a:gd name="connsiteY7793" fmla="*/ 5664729 h 9355125"/>
              <a:gd name="connsiteX7794" fmla="*/ 3805259 w 5124450"/>
              <a:gd name="connsiteY7794" fmla="*/ 5663670 h 9355125"/>
              <a:gd name="connsiteX7795" fmla="*/ 3807376 w 5124450"/>
              <a:gd name="connsiteY7795" fmla="*/ 5663670 h 9355125"/>
              <a:gd name="connsiteX7796" fmla="*/ 4172137 w 5124450"/>
              <a:gd name="connsiteY7796" fmla="*/ 5642186 h 9355125"/>
              <a:gd name="connsiteX7797" fmla="*/ 4165071 w 5124450"/>
              <a:gd name="connsiteY7797" fmla="*/ 5644609 h 9355125"/>
              <a:gd name="connsiteX7798" fmla="*/ 4142317 w 5124450"/>
              <a:gd name="connsiteY7798" fmla="*/ 5651488 h 9355125"/>
              <a:gd name="connsiteX7799" fmla="*/ 4119563 w 5124450"/>
              <a:gd name="connsiteY7799" fmla="*/ 5657838 h 9355125"/>
              <a:gd name="connsiteX7800" fmla="*/ 4100513 w 5124450"/>
              <a:gd name="connsiteY7800" fmla="*/ 5662600 h 9355125"/>
              <a:gd name="connsiteX7801" fmla="*/ 4088871 w 5124450"/>
              <a:gd name="connsiteY7801" fmla="*/ 5663129 h 9355125"/>
              <a:gd name="connsiteX7802" fmla="*/ 4074054 w 5124450"/>
              <a:gd name="connsiteY7802" fmla="*/ 5664717 h 9355125"/>
              <a:gd name="connsiteX7803" fmla="*/ 4057650 w 5124450"/>
              <a:gd name="connsiteY7803" fmla="*/ 5666304 h 9355125"/>
              <a:gd name="connsiteX7804" fmla="*/ 4043363 w 5124450"/>
              <a:gd name="connsiteY7804" fmla="*/ 5666834 h 9355125"/>
              <a:gd name="connsiteX7805" fmla="*/ 4028017 w 5124450"/>
              <a:gd name="connsiteY7805" fmla="*/ 5670538 h 9355125"/>
              <a:gd name="connsiteX7806" fmla="*/ 4010026 w 5124450"/>
              <a:gd name="connsiteY7806" fmla="*/ 5675300 h 9355125"/>
              <a:gd name="connsiteX7807" fmla="*/ 3992034 w 5124450"/>
              <a:gd name="connsiteY7807" fmla="*/ 5679534 h 9355125"/>
              <a:gd name="connsiteX7808" fmla="*/ 3977217 w 5124450"/>
              <a:gd name="connsiteY7808" fmla="*/ 5683238 h 9355125"/>
              <a:gd name="connsiteX7809" fmla="*/ 3970338 w 5124450"/>
              <a:gd name="connsiteY7809" fmla="*/ 5683238 h 9355125"/>
              <a:gd name="connsiteX7810" fmla="*/ 3962400 w 5124450"/>
              <a:gd name="connsiteY7810" fmla="*/ 5682179 h 9355125"/>
              <a:gd name="connsiteX7811" fmla="*/ 3954463 w 5124450"/>
              <a:gd name="connsiteY7811" fmla="*/ 5681121 h 9355125"/>
              <a:gd name="connsiteX7812" fmla="*/ 3945996 w 5124450"/>
              <a:gd name="connsiteY7812" fmla="*/ 5679004 h 9355125"/>
              <a:gd name="connsiteX7813" fmla="*/ 3937530 w 5124450"/>
              <a:gd name="connsiteY7813" fmla="*/ 5677946 h 9355125"/>
              <a:gd name="connsiteX7814" fmla="*/ 3929063 w 5124450"/>
              <a:gd name="connsiteY7814" fmla="*/ 5676359 h 9355125"/>
              <a:gd name="connsiteX7815" fmla="*/ 3921654 w 5124450"/>
              <a:gd name="connsiteY7815" fmla="*/ 5675829 h 9355125"/>
              <a:gd name="connsiteX7816" fmla="*/ 3915304 w 5124450"/>
              <a:gd name="connsiteY7816" fmla="*/ 5675300 h 9355125"/>
              <a:gd name="connsiteX7817" fmla="*/ 3898900 w 5124450"/>
              <a:gd name="connsiteY7817" fmla="*/ 5671596 h 9355125"/>
              <a:gd name="connsiteX7818" fmla="*/ 3877734 w 5124450"/>
              <a:gd name="connsiteY7818" fmla="*/ 5667363 h 9355125"/>
              <a:gd name="connsiteX7819" fmla="*/ 3867150 w 5124450"/>
              <a:gd name="connsiteY7819" fmla="*/ 5665775 h 9355125"/>
              <a:gd name="connsiteX7820" fmla="*/ 3857096 w 5124450"/>
              <a:gd name="connsiteY7820" fmla="*/ 5664188 h 9355125"/>
              <a:gd name="connsiteX7821" fmla="*/ 3848100 w 5124450"/>
              <a:gd name="connsiteY7821" fmla="*/ 5663129 h 9355125"/>
              <a:gd name="connsiteX7822" fmla="*/ 3840692 w 5124450"/>
              <a:gd name="connsiteY7822" fmla="*/ 5662600 h 9355125"/>
              <a:gd name="connsiteX7823" fmla="*/ 3837517 w 5124450"/>
              <a:gd name="connsiteY7823" fmla="*/ 5661542 h 9355125"/>
              <a:gd name="connsiteX7824" fmla="*/ 3833284 w 5124450"/>
              <a:gd name="connsiteY7824" fmla="*/ 5660484 h 9355125"/>
              <a:gd name="connsiteX7825" fmla="*/ 3828521 w 5124450"/>
              <a:gd name="connsiteY7825" fmla="*/ 5659954 h 9355125"/>
              <a:gd name="connsiteX7826" fmla="*/ 3824288 w 5124450"/>
              <a:gd name="connsiteY7826" fmla="*/ 5659954 h 9355125"/>
              <a:gd name="connsiteX7827" fmla="*/ 3819525 w 5124450"/>
              <a:gd name="connsiteY7827" fmla="*/ 5659954 h 9355125"/>
              <a:gd name="connsiteX7828" fmla="*/ 3815292 w 5124450"/>
              <a:gd name="connsiteY7828" fmla="*/ 5660484 h 9355125"/>
              <a:gd name="connsiteX7829" fmla="*/ 3811477 w 5124450"/>
              <a:gd name="connsiteY7829" fmla="*/ 5661438 h 9355125"/>
              <a:gd name="connsiteX7830" fmla="*/ 3814788 w 5124450"/>
              <a:gd name="connsiteY7830" fmla="*/ 5661024 h 9355125"/>
              <a:gd name="connsiteX7831" fmla="*/ 3819023 w 5124450"/>
              <a:gd name="connsiteY7831" fmla="*/ 5660494 h 9355125"/>
              <a:gd name="connsiteX7832" fmla="*/ 3823787 w 5124450"/>
              <a:gd name="connsiteY7832" fmla="*/ 5659965 h 9355125"/>
              <a:gd name="connsiteX7833" fmla="*/ 3828551 w 5124450"/>
              <a:gd name="connsiteY7833" fmla="*/ 5660494 h 9355125"/>
              <a:gd name="connsiteX7834" fmla="*/ 3832786 w 5124450"/>
              <a:gd name="connsiteY7834" fmla="*/ 5661024 h 9355125"/>
              <a:gd name="connsiteX7835" fmla="*/ 3837021 w 5124450"/>
              <a:gd name="connsiteY7835" fmla="*/ 5661553 h 9355125"/>
              <a:gd name="connsiteX7836" fmla="*/ 3840197 w 5124450"/>
              <a:gd name="connsiteY7836" fmla="*/ 5663670 h 9355125"/>
              <a:gd name="connsiteX7837" fmla="*/ 3847609 w 5124450"/>
              <a:gd name="connsiteY7837" fmla="*/ 5663670 h 9355125"/>
              <a:gd name="connsiteX7838" fmla="*/ 3856608 w 5124450"/>
              <a:gd name="connsiteY7838" fmla="*/ 5664729 h 9355125"/>
              <a:gd name="connsiteX7839" fmla="*/ 3866666 w 5124450"/>
              <a:gd name="connsiteY7839" fmla="*/ 5665788 h 9355125"/>
              <a:gd name="connsiteX7840" fmla="*/ 3877253 w 5124450"/>
              <a:gd name="connsiteY7840" fmla="*/ 5667905 h 9355125"/>
              <a:gd name="connsiteX7841" fmla="*/ 3898428 w 5124450"/>
              <a:gd name="connsiteY7841" fmla="*/ 5672139 h 9355125"/>
              <a:gd name="connsiteX7842" fmla="*/ 3914839 w 5124450"/>
              <a:gd name="connsiteY7842" fmla="*/ 5675845 h 9355125"/>
              <a:gd name="connsiteX7843" fmla="*/ 3921191 w 5124450"/>
              <a:gd name="connsiteY7843" fmla="*/ 5675845 h 9355125"/>
              <a:gd name="connsiteX7844" fmla="*/ 3928602 w 5124450"/>
              <a:gd name="connsiteY7844" fmla="*/ 5676903 h 9355125"/>
              <a:gd name="connsiteX7845" fmla="*/ 3937072 w 5124450"/>
              <a:gd name="connsiteY7845" fmla="*/ 5677962 h 9355125"/>
              <a:gd name="connsiteX7846" fmla="*/ 3945542 w 5124450"/>
              <a:gd name="connsiteY7846" fmla="*/ 5679550 h 9355125"/>
              <a:gd name="connsiteX7847" fmla="*/ 3954012 w 5124450"/>
              <a:gd name="connsiteY7847" fmla="*/ 5681138 h 9355125"/>
              <a:gd name="connsiteX7848" fmla="*/ 3961953 w 5124450"/>
              <a:gd name="connsiteY7848" fmla="*/ 5682726 h 9355125"/>
              <a:gd name="connsiteX7849" fmla="*/ 3969893 w 5124450"/>
              <a:gd name="connsiteY7849" fmla="*/ 5683255 h 9355125"/>
              <a:gd name="connsiteX7850" fmla="*/ 3976775 w 5124450"/>
              <a:gd name="connsiteY7850" fmla="*/ 5683784 h 9355125"/>
              <a:gd name="connsiteX7851" fmla="*/ 3991597 w 5124450"/>
              <a:gd name="connsiteY7851" fmla="*/ 5680608 h 9355125"/>
              <a:gd name="connsiteX7852" fmla="*/ 4009596 w 5124450"/>
              <a:gd name="connsiteY7852" fmla="*/ 5675845 h 9355125"/>
              <a:gd name="connsiteX7853" fmla="*/ 4027594 w 5124450"/>
              <a:gd name="connsiteY7853" fmla="*/ 5671081 h 9355125"/>
              <a:gd name="connsiteX7854" fmla="*/ 4042946 w 5124450"/>
              <a:gd name="connsiteY7854" fmla="*/ 5667376 h 9355125"/>
              <a:gd name="connsiteX7855" fmla="*/ 4057239 w 5124450"/>
              <a:gd name="connsiteY7855" fmla="*/ 5666846 h 9355125"/>
              <a:gd name="connsiteX7856" fmla="*/ 4073650 w 5124450"/>
              <a:gd name="connsiteY7856" fmla="*/ 5665258 h 9355125"/>
              <a:gd name="connsiteX7857" fmla="*/ 4088472 w 5124450"/>
              <a:gd name="connsiteY7857" fmla="*/ 5664200 h 9355125"/>
              <a:gd name="connsiteX7858" fmla="*/ 4100118 w 5124450"/>
              <a:gd name="connsiteY7858" fmla="*/ 5663670 h 9355125"/>
              <a:gd name="connsiteX7859" fmla="*/ 4119176 w 5124450"/>
              <a:gd name="connsiteY7859" fmla="*/ 5658907 h 9355125"/>
              <a:gd name="connsiteX7860" fmla="*/ 4141938 w 5124450"/>
              <a:gd name="connsiteY7860" fmla="*/ 5652555 h 9355125"/>
              <a:gd name="connsiteX7861" fmla="*/ 4164172 w 5124450"/>
              <a:gd name="connsiteY7861" fmla="*/ 5645144 h 9355125"/>
              <a:gd name="connsiteX7862" fmla="*/ 4205339 w 5124450"/>
              <a:gd name="connsiteY7862" fmla="*/ 5631571 h 9355125"/>
              <a:gd name="connsiteX7863" fmla="*/ 4194704 w 5124450"/>
              <a:gd name="connsiteY7863" fmla="*/ 5634025 h 9355125"/>
              <a:gd name="connsiteX7864" fmla="*/ 4189729 w 5124450"/>
              <a:gd name="connsiteY7864" fmla="*/ 5635921 h 9355125"/>
              <a:gd name="connsiteX7865" fmla="*/ 4193817 w 5124450"/>
              <a:gd name="connsiteY7865" fmla="*/ 5634558 h 9355125"/>
              <a:gd name="connsiteX7866" fmla="*/ 4220464 w 5124450"/>
              <a:gd name="connsiteY7866" fmla="*/ 5627351 h 9355125"/>
              <a:gd name="connsiteX7867" fmla="*/ 4215342 w 5124450"/>
              <a:gd name="connsiteY7867" fmla="*/ 5628204 h 9355125"/>
              <a:gd name="connsiteX7868" fmla="*/ 4210705 w 5124450"/>
              <a:gd name="connsiteY7868" fmla="*/ 5629988 h 9355125"/>
              <a:gd name="connsiteX7869" fmla="*/ 4214462 w 5124450"/>
              <a:gd name="connsiteY7869" fmla="*/ 5628736 h 9355125"/>
              <a:gd name="connsiteX7870" fmla="*/ 4227513 w 5124450"/>
              <a:gd name="connsiteY7870" fmla="*/ 5626088 h 9355125"/>
              <a:gd name="connsiteX7871" fmla="*/ 4222023 w 5124450"/>
              <a:gd name="connsiteY7871" fmla="*/ 5627086 h 9355125"/>
              <a:gd name="connsiteX7872" fmla="*/ 4227167 w 5124450"/>
              <a:gd name="connsiteY7872" fmla="*/ 5626618 h 9355125"/>
              <a:gd name="connsiteX7873" fmla="*/ 4232461 w 5124450"/>
              <a:gd name="connsiteY7873" fmla="*/ 5626089 h 9355125"/>
              <a:gd name="connsiteX7874" fmla="*/ 4232467 w 5124450"/>
              <a:gd name="connsiteY7874" fmla="*/ 5626088 h 9355125"/>
              <a:gd name="connsiteX7875" fmla="*/ 2071287 w 5124450"/>
              <a:gd name="connsiteY7875" fmla="*/ 5625861 h 9355125"/>
              <a:gd name="connsiteX7876" fmla="*/ 2073504 w 5124450"/>
              <a:gd name="connsiteY7876" fmla="*/ 5629743 h 9355125"/>
              <a:gd name="connsiteX7877" fmla="*/ 2079321 w 5124450"/>
              <a:gd name="connsiteY7877" fmla="*/ 5638736 h 9355125"/>
              <a:gd name="connsiteX7878" fmla="*/ 2085667 w 5124450"/>
              <a:gd name="connsiteY7878" fmla="*/ 5648259 h 9355125"/>
              <a:gd name="connsiteX7879" fmla="*/ 2089897 w 5124450"/>
              <a:gd name="connsiteY7879" fmla="*/ 5655136 h 9355125"/>
              <a:gd name="connsiteX7880" fmla="*/ 2092445 w 5124450"/>
              <a:gd name="connsiteY7880" fmla="*/ 5660234 h 9355125"/>
              <a:gd name="connsiteX7881" fmla="*/ 2092325 w 5124450"/>
              <a:gd name="connsiteY7881" fmla="*/ 5659954 h 9355125"/>
              <a:gd name="connsiteX7882" fmla="*/ 2089679 w 5124450"/>
              <a:gd name="connsiteY7882" fmla="*/ 5654663 h 9355125"/>
              <a:gd name="connsiteX7883" fmla="*/ 2084917 w 5124450"/>
              <a:gd name="connsiteY7883" fmla="*/ 5646725 h 9355125"/>
              <a:gd name="connsiteX7884" fmla="*/ 2079096 w 5124450"/>
              <a:gd name="connsiteY7884" fmla="*/ 5638259 h 9355125"/>
              <a:gd name="connsiteX7885" fmla="*/ 2073275 w 5124450"/>
              <a:gd name="connsiteY7885" fmla="*/ 5628734 h 9355125"/>
              <a:gd name="connsiteX7886" fmla="*/ 4240233 w 5124450"/>
              <a:gd name="connsiteY7886" fmla="*/ 5623506 h 9355125"/>
              <a:gd name="connsiteX7887" fmla="*/ 4236509 w 5124450"/>
              <a:gd name="connsiteY7887" fmla="*/ 5623971 h 9355125"/>
              <a:gd name="connsiteX7888" fmla="*/ 4233142 w 5124450"/>
              <a:gd name="connsiteY7888" fmla="*/ 5625895 h 9355125"/>
              <a:gd name="connsiteX7889" fmla="*/ 4236166 w 5124450"/>
              <a:gd name="connsiteY7889" fmla="*/ 5625031 h 9355125"/>
              <a:gd name="connsiteX7890" fmla="*/ 4249209 w 5124450"/>
              <a:gd name="connsiteY7890" fmla="*/ 5622384 h 9355125"/>
              <a:gd name="connsiteX7891" fmla="*/ 4244976 w 5124450"/>
              <a:gd name="connsiteY7891" fmla="*/ 5622913 h 9355125"/>
              <a:gd name="connsiteX7892" fmla="*/ 4244973 w 5124450"/>
              <a:gd name="connsiteY7892" fmla="*/ 5622913 h 9355125"/>
              <a:gd name="connsiteX7893" fmla="*/ 4248342 w 5124450"/>
              <a:gd name="connsiteY7893" fmla="*/ 5622913 h 9355125"/>
              <a:gd name="connsiteX7894" fmla="*/ 4252577 w 5124450"/>
              <a:gd name="connsiteY7894" fmla="*/ 5622913 h 9355125"/>
              <a:gd name="connsiteX7895" fmla="*/ 4256812 w 5124450"/>
              <a:gd name="connsiteY7895" fmla="*/ 5623443 h 9355125"/>
              <a:gd name="connsiteX7896" fmla="*/ 4259459 w 5124450"/>
              <a:gd name="connsiteY7896" fmla="*/ 5625031 h 9355125"/>
              <a:gd name="connsiteX7897" fmla="*/ 4261576 w 5124450"/>
              <a:gd name="connsiteY7897" fmla="*/ 5626089 h 9355125"/>
              <a:gd name="connsiteX7898" fmla="*/ 4264223 w 5124450"/>
              <a:gd name="connsiteY7898" fmla="*/ 5626618 h 9355125"/>
              <a:gd name="connsiteX7899" fmla="*/ 4266870 w 5124450"/>
              <a:gd name="connsiteY7899" fmla="*/ 5628206 h 9355125"/>
              <a:gd name="connsiteX7900" fmla="*/ 4268987 w 5124450"/>
              <a:gd name="connsiteY7900" fmla="*/ 5630324 h 9355125"/>
              <a:gd name="connsiteX7901" fmla="*/ 4270576 w 5124450"/>
              <a:gd name="connsiteY7901" fmla="*/ 5632970 h 9355125"/>
              <a:gd name="connsiteX7902" fmla="*/ 4273222 w 5124450"/>
              <a:gd name="connsiteY7902" fmla="*/ 5638263 h 9355125"/>
              <a:gd name="connsiteX7903" fmla="*/ 4273752 w 5124450"/>
              <a:gd name="connsiteY7903" fmla="*/ 5642498 h 9355125"/>
              <a:gd name="connsiteX7904" fmla="*/ 4276928 w 5124450"/>
              <a:gd name="connsiteY7904" fmla="*/ 5650438 h 9355125"/>
              <a:gd name="connsiteX7905" fmla="*/ 4280104 w 5124450"/>
              <a:gd name="connsiteY7905" fmla="*/ 5661024 h 9355125"/>
              <a:gd name="connsiteX7906" fmla="*/ 4283280 w 5124450"/>
              <a:gd name="connsiteY7906" fmla="*/ 5671610 h 9355125"/>
              <a:gd name="connsiteX7907" fmla="*/ 4286457 w 5124450"/>
              <a:gd name="connsiteY7907" fmla="*/ 5679550 h 9355125"/>
              <a:gd name="connsiteX7908" fmla="*/ 4286986 w 5124450"/>
              <a:gd name="connsiteY7908" fmla="*/ 5690136 h 9355125"/>
              <a:gd name="connsiteX7909" fmla="*/ 4289103 w 5124450"/>
              <a:gd name="connsiteY7909" fmla="*/ 5702840 h 9355125"/>
              <a:gd name="connsiteX7910" fmla="*/ 4291221 w 5124450"/>
              <a:gd name="connsiteY7910" fmla="*/ 5714484 h 9355125"/>
              <a:gd name="connsiteX7911" fmla="*/ 4294927 w 5124450"/>
              <a:gd name="connsiteY7911" fmla="*/ 5725071 h 9355125"/>
              <a:gd name="connsiteX7912" fmla="*/ 4294927 w 5124450"/>
              <a:gd name="connsiteY7912" fmla="*/ 5728247 h 9355125"/>
              <a:gd name="connsiteX7913" fmla="*/ 4295985 w 5124450"/>
              <a:gd name="connsiteY7913" fmla="*/ 5732481 h 9355125"/>
              <a:gd name="connsiteX7914" fmla="*/ 4297573 w 5124450"/>
              <a:gd name="connsiteY7914" fmla="*/ 5736716 h 9355125"/>
              <a:gd name="connsiteX7915" fmla="*/ 4299162 w 5124450"/>
              <a:gd name="connsiteY7915" fmla="*/ 5740950 h 9355125"/>
              <a:gd name="connsiteX7916" fmla="*/ 4303396 w 5124450"/>
              <a:gd name="connsiteY7916" fmla="*/ 5748890 h 9355125"/>
              <a:gd name="connsiteX7917" fmla="*/ 4307102 w 5124450"/>
              <a:gd name="connsiteY7917" fmla="*/ 5754183 h 9355125"/>
              <a:gd name="connsiteX7918" fmla="*/ 4312925 w 5124450"/>
              <a:gd name="connsiteY7918" fmla="*/ 5756829 h 9355125"/>
              <a:gd name="connsiteX7919" fmla="*/ 4319278 w 5124450"/>
              <a:gd name="connsiteY7919" fmla="*/ 5760005 h 9355125"/>
              <a:gd name="connsiteX7920" fmla="*/ 4325630 w 5124450"/>
              <a:gd name="connsiteY7920" fmla="*/ 5761593 h 9355125"/>
              <a:gd name="connsiteX7921" fmla="*/ 4331453 w 5124450"/>
              <a:gd name="connsiteY7921" fmla="*/ 5762123 h 9355125"/>
              <a:gd name="connsiteX7922" fmla="*/ 4333571 w 5124450"/>
              <a:gd name="connsiteY7922" fmla="*/ 5761593 h 9355125"/>
              <a:gd name="connsiteX7923" fmla="*/ 4334051 w 5124450"/>
              <a:gd name="connsiteY7923" fmla="*/ 5761114 h 9355125"/>
              <a:gd name="connsiteX7924" fmla="*/ 4332288 w 5124450"/>
              <a:gd name="connsiteY7924" fmla="*/ 5761554 h 9355125"/>
              <a:gd name="connsiteX7925" fmla="*/ 4325938 w 5124450"/>
              <a:gd name="connsiteY7925" fmla="*/ 5761025 h 9355125"/>
              <a:gd name="connsiteX7926" fmla="*/ 4319588 w 5124450"/>
              <a:gd name="connsiteY7926" fmla="*/ 5759438 h 9355125"/>
              <a:gd name="connsiteX7927" fmla="*/ 4313767 w 5124450"/>
              <a:gd name="connsiteY7927" fmla="*/ 5756263 h 9355125"/>
              <a:gd name="connsiteX7928" fmla="*/ 4307417 w 5124450"/>
              <a:gd name="connsiteY7928" fmla="*/ 5753617 h 9355125"/>
              <a:gd name="connsiteX7929" fmla="*/ 4303713 w 5124450"/>
              <a:gd name="connsiteY7929" fmla="*/ 5748325 h 9355125"/>
              <a:gd name="connsiteX7930" fmla="*/ 4299480 w 5124450"/>
              <a:gd name="connsiteY7930" fmla="*/ 5740388 h 9355125"/>
              <a:gd name="connsiteX7931" fmla="*/ 4297892 w 5124450"/>
              <a:gd name="connsiteY7931" fmla="*/ 5736684 h 9355125"/>
              <a:gd name="connsiteX7932" fmla="*/ 4296304 w 5124450"/>
              <a:gd name="connsiteY7932" fmla="*/ 5731921 h 9355125"/>
              <a:gd name="connsiteX7933" fmla="*/ 4295776 w 5124450"/>
              <a:gd name="connsiteY7933" fmla="*/ 5727688 h 9355125"/>
              <a:gd name="connsiteX7934" fmla="*/ 4295246 w 5124450"/>
              <a:gd name="connsiteY7934" fmla="*/ 5724513 h 9355125"/>
              <a:gd name="connsiteX7935" fmla="*/ 4292071 w 5124450"/>
              <a:gd name="connsiteY7935" fmla="*/ 5714459 h 9355125"/>
              <a:gd name="connsiteX7936" fmla="*/ 4289426 w 5124450"/>
              <a:gd name="connsiteY7936" fmla="*/ 5701759 h 9355125"/>
              <a:gd name="connsiteX7937" fmla="*/ 4287309 w 5124450"/>
              <a:gd name="connsiteY7937" fmla="*/ 5689588 h 9355125"/>
              <a:gd name="connsiteX7938" fmla="*/ 4286780 w 5124450"/>
              <a:gd name="connsiteY7938" fmla="*/ 5679004 h 9355125"/>
              <a:gd name="connsiteX7939" fmla="*/ 4284134 w 5124450"/>
              <a:gd name="connsiteY7939" fmla="*/ 5671067 h 9355125"/>
              <a:gd name="connsiteX7940" fmla="*/ 4280430 w 5124450"/>
              <a:gd name="connsiteY7940" fmla="*/ 5660484 h 9355125"/>
              <a:gd name="connsiteX7941" fmla="*/ 4277254 w 5124450"/>
              <a:gd name="connsiteY7941" fmla="*/ 5650429 h 9355125"/>
              <a:gd name="connsiteX7942" fmla="*/ 4274609 w 5124450"/>
              <a:gd name="connsiteY7942" fmla="*/ 5642492 h 9355125"/>
              <a:gd name="connsiteX7943" fmla="*/ 4273550 w 5124450"/>
              <a:gd name="connsiteY7943" fmla="*/ 5637729 h 9355125"/>
              <a:gd name="connsiteX7944" fmla="*/ 4271434 w 5124450"/>
              <a:gd name="connsiteY7944" fmla="*/ 5632438 h 9355125"/>
              <a:gd name="connsiteX7945" fmla="*/ 4269846 w 5124450"/>
              <a:gd name="connsiteY7945" fmla="*/ 5629792 h 9355125"/>
              <a:gd name="connsiteX7946" fmla="*/ 4267730 w 5124450"/>
              <a:gd name="connsiteY7946" fmla="*/ 5627675 h 9355125"/>
              <a:gd name="connsiteX7947" fmla="*/ 4265084 w 5124450"/>
              <a:gd name="connsiteY7947" fmla="*/ 5626617 h 9355125"/>
              <a:gd name="connsiteX7948" fmla="*/ 4262438 w 5124450"/>
              <a:gd name="connsiteY7948" fmla="*/ 5626088 h 9355125"/>
              <a:gd name="connsiteX7949" fmla="*/ 4259792 w 5124450"/>
              <a:gd name="connsiteY7949" fmla="*/ 5623971 h 9355125"/>
              <a:gd name="connsiteX7950" fmla="*/ 4257146 w 5124450"/>
              <a:gd name="connsiteY7950" fmla="*/ 5623442 h 9355125"/>
              <a:gd name="connsiteX7951" fmla="*/ 4253442 w 5124450"/>
              <a:gd name="connsiteY7951" fmla="*/ 5622913 h 9355125"/>
              <a:gd name="connsiteX7952" fmla="*/ 2064938 w 5124450"/>
              <a:gd name="connsiteY7952" fmla="*/ 5615217 h 9355125"/>
              <a:gd name="connsiteX7953" fmla="*/ 2065042 w 5124450"/>
              <a:gd name="connsiteY7953" fmla="*/ 5615459 h 9355125"/>
              <a:gd name="connsiteX7954" fmla="*/ 2065256 w 5124450"/>
              <a:gd name="connsiteY7954" fmla="*/ 5615808 h 9355125"/>
              <a:gd name="connsiteX7955" fmla="*/ 2051647 w 5124450"/>
              <a:gd name="connsiteY7955" fmla="*/ 5548806 h 9355125"/>
              <a:gd name="connsiteX7956" fmla="*/ 2053408 w 5124450"/>
              <a:gd name="connsiteY7956" fmla="*/ 5554092 h 9355125"/>
              <a:gd name="connsiteX7957" fmla="*/ 2054531 w 5124450"/>
              <a:gd name="connsiteY7957" fmla="*/ 5556018 h 9355125"/>
              <a:gd name="connsiteX7958" fmla="*/ 2053167 w 5124450"/>
              <a:gd name="connsiteY7958" fmla="*/ 5553063 h 9355125"/>
              <a:gd name="connsiteX7959" fmla="*/ 3156479 w 5124450"/>
              <a:gd name="connsiteY7959" fmla="*/ 5545654 h 9355125"/>
              <a:gd name="connsiteX7960" fmla="*/ 3150129 w 5124450"/>
              <a:gd name="connsiteY7960" fmla="*/ 5546184 h 9355125"/>
              <a:gd name="connsiteX7961" fmla="*/ 3137429 w 5124450"/>
              <a:gd name="connsiteY7961" fmla="*/ 5548829 h 9355125"/>
              <a:gd name="connsiteX7962" fmla="*/ 3126317 w 5124450"/>
              <a:gd name="connsiteY7962" fmla="*/ 5551475 h 9355125"/>
              <a:gd name="connsiteX7963" fmla="*/ 3117850 w 5124450"/>
              <a:gd name="connsiteY7963" fmla="*/ 5554121 h 9355125"/>
              <a:gd name="connsiteX7964" fmla="*/ 3108854 w 5124450"/>
              <a:gd name="connsiteY7964" fmla="*/ 5557296 h 9355125"/>
              <a:gd name="connsiteX7965" fmla="*/ 3099329 w 5124450"/>
              <a:gd name="connsiteY7965" fmla="*/ 5561529 h 9355125"/>
              <a:gd name="connsiteX7966" fmla="*/ 3089275 w 5124450"/>
              <a:gd name="connsiteY7966" fmla="*/ 5566292 h 9355125"/>
              <a:gd name="connsiteX7967" fmla="*/ 3071284 w 5124450"/>
              <a:gd name="connsiteY7967" fmla="*/ 5576346 h 9355125"/>
              <a:gd name="connsiteX7968" fmla="*/ 3055938 w 5124450"/>
              <a:gd name="connsiteY7968" fmla="*/ 5584284 h 9355125"/>
              <a:gd name="connsiteX7969" fmla="*/ 3045354 w 5124450"/>
              <a:gd name="connsiteY7969" fmla="*/ 5592750 h 9355125"/>
              <a:gd name="connsiteX7970" fmla="*/ 3033184 w 5124450"/>
              <a:gd name="connsiteY7970" fmla="*/ 5603334 h 9355125"/>
              <a:gd name="connsiteX7971" fmla="*/ 3021013 w 5124450"/>
              <a:gd name="connsiteY7971" fmla="*/ 5613917 h 9355125"/>
              <a:gd name="connsiteX7972" fmla="*/ 3010429 w 5124450"/>
              <a:gd name="connsiteY7972" fmla="*/ 5621854 h 9355125"/>
              <a:gd name="connsiteX7973" fmla="*/ 3006196 w 5124450"/>
              <a:gd name="connsiteY7973" fmla="*/ 5629263 h 9355125"/>
              <a:gd name="connsiteX7974" fmla="*/ 3000375 w 5124450"/>
              <a:gd name="connsiteY7974" fmla="*/ 5639317 h 9355125"/>
              <a:gd name="connsiteX7975" fmla="*/ 2994554 w 5124450"/>
              <a:gd name="connsiteY7975" fmla="*/ 5648842 h 9355125"/>
              <a:gd name="connsiteX7976" fmla="*/ 2989792 w 5124450"/>
              <a:gd name="connsiteY7976" fmla="*/ 5654663 h 9355125"/>
              <a:gd name="connsiteX7977" fmla="*/ 2986088 w 5124450"/>
              <a:gd name="connsiteY7977" fmla="*/ 5657309 h 9355125"/>
              <a:gd name="connsiteX7978" fmla="*/ 2982384 w 5124450"/>
              <a:gd name="connsiteY7978" fmla="*/ 5659954 h 9355125"/>
              <a:gd name="connsiteX7979" fmla="*/ 2978150 w 5124450"/>
              <a:gd name="connsiteY7979" fmla="*/ 5662600 h 9355125"/>
              <a:gd name="connsiteX7980" fmla="*/ 2973388 w 5124450"/>
              <a:gd name="connsiteY7980" fmla="*/ 5664717 h 9355125"/>
              <a:gd name="connsiteX7981" fmla="*/ 2968625 w 5124450"/>
              <a:gd name="connsiteY7981" fmla="*/ 5666834 h 9355125"/>
              <a:gd name="connsiteX7982" fmla="*/ 2963863 w 5124450"/>
              <a:gd name="connsiteY7982" fmla="*/ 5670009 h 9355125"/>
              <a:gd name="connsiteX7983" fmla="*/ 2960158 w 5124450"/>
              <a:gd name="connsiteY7983" fmla="*/ 5672125 h 9355125"/>
              <a:gd name="connsiteX7984" fmla="*/ 2956984 w 5124450"/>
              <a:gd name="connsiteY7984" fmla="*/ 5675300 h 9355125"/>
              <a:gd name="connsiteX7985" fmla="*/ 2953279 w 5124450"/>
              <a:gd name="connsiteY7985" fmla="*/ 5677417 h 9355125"/>
              <a:gd name="connsiteX7986" fmla="*/ 2950104 w 5124450"/>
              <a:gd name="connsiteY7986" fmla="*/ 5680063 h 9355125"/>
              <a:gd name="connsiteX7987" fmla="*/ 2945871 w 5124450"/>
              <a:gd name="connsiteY7987" fmla="*/ 5683767 h 9355125"/>
              <a:gd name="connsiteX7988" fmla="*/ 2942167 w 5124450"/>
              <a:gd name="connsiteY7988" fmla="*/ 5688000 h 9355125"/>
              <a:gd name="connsiteX7989" fmla="*/ 2934758 w 5124450"/>
              <a:gd name="connsiteY7989" fmla="*/ 5696467 h 9355125"/>
              <a:gd name="connsiteX7990" fmla="*/ 2927879 w 5124450"/>
              <a:gd name="connsiteY7990" fmla="*/ 5703875 h 9355125"/>
              <a:gd name="connsiteX7991" fmla="*/ 2921529 w 5124450"/>
              <a:gd name="connsiteY7991" fmla="*/ 5711284 h 9355125"/>
              <a:gd name="connsiteX7992" fmla="*/ 2913592 w 5124450"/>
              <a:gd name="connsiteY7992" fmla="*/ 5720809 h 9355125"/>
              <a:gd name="connsiteX7993" fmla="*/ 2910946 w 5124450"/>
              <a:gd name="connsiteY7993" fmla="*/ 5726100 h 9355125"/>
              <a:gd name="connsiteX7994" fmla="*/ 2907242 w 5124450"/>
              <a:gd name="connsiteY7994" fmla="*/ 5731392 h 9355125"/>
              <a:gd name="connsiteX7995" fmla="*/ 2905125 w 5124450"/>
              <a:gd name="connsiteY7995" fmla="*/ 5736684 h 9355125"/>
              <a:gd name="connsiteX7996" fmla="*/ 2903008 w 5124450"/>
              <a:gd name="connsiteY7996" fmla="*/ 5740917 h 9355125"/>
              <a:gd name="connsiteX7997" fmla="*/ 2901950 w 5124450"/>
              <a:gd name="connsiteY7997" fmla="*/ 5744621 h 9355125"/>
              <a:gd name="connsiteX7998" fmla="*/ 2901866 w 5124450"/>
              <a:gd name="connsiteY7998" fmla="*/ 5745207 h 9355125"/>
              <a:gd name="connsiteX7999" fmla="*/ 2902459 w 5124450"/>
              <a:gd name="connsiteY7999" fmla="*/ 5743430 h 9355125"/>
              <a:gd name="connsiteX8000" fmla="*/ 2904574 w 5124450"/>
              <a:gd name="connsiteY8000" fmla="*/ 5738671 h 9355125"/>
              <a:gd name="connsiteX8001" fmla="*/ 2906690 w 5124450"/>
              <a:gd name="connsiteY8001" fmla="*/ 5733382 h 9355125"/>
              <a:gd name="connsiteX8002" fmla="*/ 2909335 w 5124450"/>
              <a:gd name="connsiteY8002" fmla="*/ 5728623 h 9355125"/>
              <a:gd name="connsiteX8003" fmla="*/ 2913037 w 5124450"/>
              <a:gd name="connsiteY8003" fmla="*/ 5723335 h 9355125"/>
              <a:gd name="connsiteX8004" fmla="*/ 2919914 w 5124450"/>
              <a:gd name="connsiteY8004" fmla="*/ 5713817 h 9355125"/>
              <a:gd name="connsiteX8005" fmla="*/ 2927319 w 5124450"/>
              <a:gd name="connsiteY8005" fmla="*/ 5706413 h 9355125"/>
              <a:gd name="connsiteX8006" fmla="*/ 2934195 w 5124450"/>
              <a:gd name="connsiteY8006" fmla="*/ 5699010 h 9355125"/>
              <a:gd name="connsiteX8007" fmla="*/ 2941600 w 5124450"/>
              <a:gd name="connsiteY8007" fmla="*/ 5690549 h 9355125"/>
              <a:gd name="connsiteX8008" fmla="*/ 2945303 w 5124450"/>
              <a:gd name="connsiteY8008" fmla="*/ 5686848 h 9355125"/>
              <a:gd name="connsiteX8009" fmla="*/ 2949534 w 5124450"/>
              <a:gd name="connsiteY8009" fmla="*/ 5682617 h 9355125"/>
              <a:gd name="connsiteX8010" fmla="*/ 2952708 w 5124450"/>
              <a:gd name="connsiteY8010" fmla="*/ 5679444 h 9355125"/>
              <a:gd name="connsiteX8011" fmla="*/ 2955882 w 5124450"/>
              <a:gd name="connsiteY8011" fmla="*/ 5677858 h 9355125"/>
              <a:gd name="connsiteX8012" fmla="*/ 2959055 w 5124450"/>
              <a:gd name="connsiteY8012" fmla="*/ 5674685 h 9355125"/>
              <a:gd name="connsiteX8013" fmla="*/ 2963287 w 5124450"/>
              <a:gd name="connsiteY8013" fmla="*/ 5672041 h 9355125"/>
              <a:gd name="connsiteX8014" fmla="*/ 2968047 w 5124450"/>
              <a:gd name="connsiteY8014" fmla="*/ 5669397 h 9355125"/>
              <a:gd name="connsiteX8015" fmla="*/ 2972808 w 5124450"/>
              <a:gd name="connsiteY8015" fmla="*/ 5667282 h 9355125"/>
              <a:gd name="connsiteX8016" fmla="*/ 2977039 w 5124450"/>
              <a:gd name="connsiteY8016" fmla="*/ 5665166 h 9355125"/>
              <a:gd name="connsiteX8017" fmla="*/ 2981800 w 5124450"/>
              <a:gd name="connsiteY8017" fmla="*/ 5662522 h 9355125"/>
              <a:gd name="connsiteX8018" fmla="*/ 2985503 w 5124450"/>
              <a:gd name="connsiteY8018" fmla="*/ 5659878 h 9355125"/>
              <a:gd name="connsiteX8019" fmla="*/ 2989205 w 5124450"/>
              <a:gd name="connsiteY8019" fmla="*/ 5656706 h 9355125"/>
              <a:gd name="connsiteX8020" fmla="*/ 2993437 w 5124450"/>
              <a:gd name="connsiteY8020" fmla="*/ 5651417 h 9355125"/>
              <a:gd name="connsiteX8021" fmla="*/ 2999255 w 5124450"/>
              <a:gd name="connsiteY8021" fmla="*/ 5642428 h 9355125"/>
              <a:gd name="connsiteX8022" fmla="*/ 3005602 w 5124450"/>
              <a:gd name="connsiteY8022" fmla="*/ 5632380 h 9355125"/>
              <a:gd name="connsiteX8023" fmla="*/ 3009834 w 5124450"/>
              <a:gd name="connsiteY8023" fmla="*/ 5623920 h 9355125"/>
              <a:gd name="connsiteX8024" fmla="*/ 3020413 w 5124450"/>
              <a:gd name="connsiteY8024" fmla="*/ 5615987 h 9355125"/>
              <a:gd name="connsiteX8025" fmla="*/ 3032578 w 5124450"/>
              <a:gd name="connsiteY8025" fmla="*/ 5605411 h 9355125"/>
              <a:gd name="connsiteX8026" fmla="*/ 3044744 w 5124450"/>
              <a:gd name="connsiteY8026" fmla="*/ 5594835 h 9355125"/>
              <a:gd name="connsiteX8027" fmla="*/ 3055323 w 5124450"/>
              <a:gd name="connsiteY8027" fmla="*/ 5587432 h 9355125"/>
              <a:gd name="connsiteX8028" fmla="*/ 3070133 w 5124450"/>
              <a:gd name="connsiteY8028" fmla="*/ 5578971 h 9355125"/>
              <a:gd name="connsiteX8029" fmla="*/ 3088646 w 5124450"/>
              <a:gd name="connsiteY8029" fmla="*/ 5568924 h 9355125"/>
              <a:gd name="connsiteX8030" fmla="*/ 3098696 w 5124450"/>
              <a:gd name="connsiteY8030" fmla="*/ 5563636 h 9355125"/>
              <a:gd name="connsiteX8031" fmla="*/ 3107688 w 5124450"/>
              <a:gd name="connsiteY8031" fmla="*/ 5559934 h 9355125"/>
              <a:gd name="connsiteX8032" fmla="*/ 3116680 w 5124450"/>
              <a:gd name="connsiteY8032" fmla="*/ 5556232 h 9355125"/>
              <a:gd name="connsiteX8033" fmla="*/ 3125672 w 5124450"/>
              <a:gd name="connsiteY8033" fmla="*/ 5554117 h 9355125"/>
              <a:gd name="connsiteX8034" fmla="*/ 3136780 w 5124450"/>
              <a:gd name="connsiteY8034" fmla="*/ 5550944 h 9355125"/>
              <a:gd name="connsiteX8035" fmla="*/ 3149475 w 5124450"/>
              <a:gd name="connsiteY8035" fmla="*/ 5548829 h 9355125"/>
              <a:gd name="connsiteX8036" fmla="*/ 3155822 w 5124450"/>
              <a:gd name="connsiteY8036" fmla="*/ 5548300 h 9355125"/>
              <a:gd name="connsiteX8037" fmla="*/ 3161640 w 5124450"/>
              <a:gd name="connsiteY8037" fmla="*/ 5548300 h 9355125"/>
              <a:gd name="connsiteX8038" fmla="*/ 3166930 w 5124450"/>
              <a:gd name="connsiteY8038" fmla="*/ 5548829 h 9355125"/>
              <a:gd name="connsiteX8039" fmla="*/ 3170632 w 5124450"/>
              <a:gd name="connsiteY8039" fmla="*/ 5549887 h 9355125"/>
              <a:gd name="connsiteX8040" fmla="*/ 3173806 w 5124450"/>
              <a:gd name="connsiteY8040" fmla="*/ 5552002 h 9355125"/>
              <a:gd name="connsiteX8041" fmla="*/ 3177509 w 5124450"/>
              <a:gd name="connsiteY8041" fmla="*/ 5555704 h 9355125"/>
              <a:gd name="connsiteX8042" fmla="*/ 3181211 w 5124450"/>
              <a:gd name="connsiteY8042" fmla="*/ 5559934 h 9355125"/>
              <a:gd name="connsiteX8043" fmla="*/ 3184914 w 5124450"/>
              <a:gd name="connsiteY8043" fmla="*/ 5564693 h 9355125"/>
              <a:gd name="connsiteX8044" fmla="*/ 3188616 w 5124450"/>
              <a:gd name="connsiteY8044" fmla="*/ 5568924 h 9355125"/>
              <a:gd name="connsiteX8045" fmla="*/ 3192848 w 5124450"/>
              <a:gd name="connsiteY8045" fmla="*/ 5573154 h 9355125"/>
              <a:gd name="connsiteX8046" fmla="*/ 3196022 w 5124450"/>
              <a:gd name="connsiteY8046" fmla="*/ 5576856 h 9355125"/>
              <a:gd name="connsiteX8047" fmla="*/ 3199195 w 5124450"/>
              <a:gd name="connsiteY8047" fmla="*/ 5578442 h 9355125"/>
              <a:gd name="connsiteX8048" fmla="*/ 3203427 w 5124450"/>
              <a:gd name="connsiteY8048" fmla="*/ 5579500 h 9355125"/>
              <a:gd name="connsiteX8049" fmla="*/ 3208187 w 5124450"/>
              <a:gd name="connsiteY8049" fmla="*/ 5581086 h 9355125"/>
              <a:gd name="connsiteX8050" fmla="*/ 3214006 w 5124450"/>
              <a:gd name="connsiteY8050" fmla="*/ 5581086 h 9355125"/>
              <a:gd name="connsiteX8051" fmla="*/ 3220353 w 5124450"/>
              <a:gd name="connsiteY8051" fmla="*/ 5581086 h 9355125"/>
              <a:gd name="connsiteX8052" fmla="*/ 3226171 w 5124450"/>
              <a:gd name="connsiteY8052" fmla="*/ 5581086 h 9355125"/>
              <a:gd name="connsiteX8053" fmla="*/ 3231990 w 5124450"/>
              <a:gd name="connsiteY8053" fmla="*/ 5581086 h 9355125"/>
              <a:gd name="connsiteX8054" fmla="*/ 3236750 w 5124450"/>
              <a:gd name="connsiteY8054" fmla="*/ 5581615 h 9355125"/>
              <a:gd name="connsiteX8055" fmla="*/ 3240982 w 5124450"/>
              <a:gd name="connsiteY8055" fmla="*/ 5582673 h 9355125"/>
              <a:gd name="connsiteX8056" fmla="*/ 3252089 w 5124450"/>
              <a:gd name="connsiteY8056" fmla="*/ 5583730 h 9355125"/>
              <a:gd name="connsiteX8057" fmla="*/ 3265313 w 5124450"/>
              <a:gd name="connsiteY8057" fmla="*/ 5584788 h 9355125"/>
              <a:gd name="connsiteX8058" fmla="*/ 3278537 w 5124450"/>
              <a:gd name="connsiteY8058" fmla="*/ 5585846 h 9355125"/>
              <a:gd name="connsiteX8059" fmla="*/ 3290702 w 5124450"/>
              <a:gd name="connsiteY8059" fmla="*/ 5587432 h 9355125"/>
              <a:gd name="connsiteX8060" fmla="*/ 3301810 w 5124450"/>
              <a:gd name="connsiteY8060" fmla="*/ 5589547 h 9355125"/>
              <a:gd name="connsiteX8061" fmla="*/ 3315034 w 5124450"/>
              <a:gd name="connsiteY8061" fmla="*/ 5591134 h 9355125"/>
              <a:gd name="connsiteX8062" fmla="*/ 3328257 w 5124450"/>
              <a:gd name="connsiteY8062" fmla="*/ 5592720 h 9355125"/>
              <a:gd name="connsiteX8063" fmla="*/ 3339365 w 5124450"/>
              <a:gd name="connsiteY8063" fmla="*/ 5595364 h 9355125"/>
              <a:gd name="connsiteX8064" fmla="*/ 3347299 w 5124450"/>
              <a:gd name="connsiteY8064" fmla="*/ 5595893 h 9355125"/>
              <a:gd name="connsiteX8065" fmla="*/ 3355762 w 5124450"/>
              <a:gd name="connsiteY8065" fmla="*/ 5598008 h 9355125"/>
              <a:gd name="connsiteX8066" fmla="*/ 3359994 w 5124450"/>
              <a:gd name="connsiteY8066" fmla="*/ 5599066 h 9355125"/>
              <a:gd name="connsiteX8067" fmla="*/ 3363696 w 5124450"/>
              <a:gd name="connsiteY8067" fmla="*/ 5600652 h 9355125"/>
              <a:gd name="connsiteX8068" fmla="*/ 3366341 w 5124450"/>
              <a:gd name="connsiteY8068" fmla="*/ 5601710 h 9355125"/>
              <a:gd name="connsiteX8069" fmla="*/ 3368986 w 5124450"/>
              <a:gd name="connsiteY8069" fmla="*/ 5603825 h 9355125"/>
              <a:gd name="connsiteX8070" fmla="*/ 3374804 w 5124450"/>
              <a:gd name="connsiteY8070" fmla="*/ 5609642 h 9355125"/>
              <a:gd name="connsiteX8071" fmla="*/ 3381151 w 5124450"/>
              <a:gd name="connsiteY8071" fmla="*/ 5615987 h 9355125"/>
              <a:gd name="connsiteX8072" fmla="*/ 3384854 w 5124450"/>
              <a:gd name="connsiteY8072" fmla="*/ 5615459 h 9355125"/>
              <a:gd name="connsiteX8073" fmla="*/ 3388028 w 5124450"/>
              <a:gd name="connsiteY8073" fmla="*/ 5614930 h 9355125"/>
              <a:gd name="connsiteX8074" fmla="*/ 3392788 w 5124450"/>
              <a:gd name="connsiteY8074" fmla="*/ 5612815 h 9355125"/>
              <a:gd name="connsiteX8075" fmla="*/ 3397020 w 5124450"/>
              <a:gd name="connsiteY8075" fmla="*/ 5611757 h 9355125"/>
              <a:gd name="connsiteX8076" fmla="*/ 3404425 w 5124450"/>
              <a:gd name="connsiteY8076" fmla="*/ 5609113 h 9355125"/>
              <a:gd name="connsiteX8077" fmla="*/ 3409714 w 5124450"/>
              <a:gd name="connsiteY8077" fmla="*/ 5607527 h 9355125"/>
              <a:gd name="connsiteX8078" fmla="*/ 3416062 w 5124450"/>
              <a:gd name="connsiteY8078" fmla="*/ 5610699 h 9355125"/>
              <a:gd name="connsiteX8079" fmla="*/ 3421880 w 5124450"/>
              <a:gd name="connsiteY8079" fmla="*/ 5613343 h 9355125"/>
              <a:gd name="connsiteX8080" fmla="*/ 3428756 w 5124450"/>
              <a:gd name="connsiteY8080" fmla="*/ 5617045 h 9355125"/>
              <a:gd name="connsiteX8081" fmla="*/ 3434574 w 5124450"/>
              <a:gd name="connsiteY8081" fmla="*/ 5620218 h 9355125"/>
              <a:gd name="connsiteX8082" fmla="*/ 3439335 w 5124450"/>
              <a:gd name="connsiteY8082" fmla="*/ 5623920 h 9355125"/>
              <a:gd name="connsiteX8083" fmla="*/ 3445682 w 5124450"/>
              <a:gd name="connsiteY8083" fmla="*/ 5629736 h 9355125"/>
              <a:gd name="connsiteX8084" fmla="*/ 3448856 w 5124450"/>
              <a:gd name="connsiteY8084" fmla="*/ 5632380 h 9355125"/>
              <a:gd name="connsiteX8085" fmla="*/ 3452559 w 5124450"/>
              <a:gd name="connsiteY8085" fmla="*/ 5634496 h 9355125"/>
              <a:gd name="connsiteX8086" fmla="*/ 3456261 w 5124450"/>
              <a:gd name="connsiteY8086" fmla="*/ 5635553 h 9355125"/>
              <a:gd name="connsiteX8087" fmla="*/ 3459435 w 5124450"/>
              <a:gd name="connsiteY8087" fmla="*/ 5636082 h 9355125"/>
              <a:gd name="connsiteX8088" fmla="*/ 3462608 w 5124450"/>
              <a:gd name="connsiteY8088" fmla="*/ 5637669 h 9355125"/>
              <a:gd name="connsiteX8089" fmla="*/ 3465782 w 5124450"/>
              <a:gd name="connsiteY8089" fmla="*/ 5638726 h 9355125"/>
              <a:gd name="connsiteX8090" fmla="*/ 3470014 w 5124450"/>
              <a:gd name="connsiteY8090" fmla="*/ 5639255 h 9355125"/>
              <a:gd name="connsiteX8091" fmla="*/ 3473716 w 5124450"/>
              <a:gd name="connsiteY8091" fmla="*/ 5639784 h 9355125"/>
              <a:gd name="connsiteX8092" fmla="*/ 3481121 w 5124450"/>
              <a:gd name="connsiteY8092" fmla="*/ 5640313 h 9355125"/>
              <a:gd name="connsiteX8093" fmla="*/ 3487998 w 5124450"/>
              <a:gd name="connsiteY8093" fmla="*/ 5640313 h 9355125"/>
              <a:gd name="connsiteX8094" fmla="*/ 3494874 w 5124450"/>
              <a:gd name="connsiteY8094" fmla="*/ 5644543 h 9355125"/>
              <a:gd name="connsiteX8095" fmla="*/ 3500692 w 5124450"/>
              <a:gd name="connsiteY8095" fmla="*/ 5648773 h 9355125"/>
              <a:gd name="connsiteX8096" fmla="*/ 3507040 w 5124450"/>
              <a:gd name="connsiteY8096" fmla="*/ 5653533 h 9355125"/>
              <a:gd name="connsiteX8097" fmla="*/ 3512858 w 5124450"/>
              <a:gd name="connsiteY8097" fmla="*/ 5656706 h 9355125"/>
              <a:gd name="connsiteX8098" fmla="*/ 3520792 w 5124450"/>
              <a:gd name="connsiteY8098" fmla="*/ 5665166 h 9355125"/>
              <a:gd name="connsiteX8099" fmla="*/ 3531371 w 5124450"/>
              <a:gd name="connsiteY8099" fmla="*/ 5674685 h 9355125"/>
              <a:gd name="connsiteX8100" fmla="*/ 3536660 w 5124450"/>
              <a:gd name="connsiteY8100" fmla="*/ 5679444 h 9355125"/>
              <a:gd name="connsiteX8101" fmla="*/ 3541950 w 5124450"/>
              <a:gd name="connsiteY8101" fmla="*/ 5684203 h 9355125"/>
              <a:gd name="connsiteX8102" fmla="*/ 3546710 w 5124450"/>
              <a:gd name="connsiteY8102" fmla="*/ 5687905 h 9355125"/>
              <a:gd name="connsiteX8103" fmla="*/ 3550413 w 5124450"/>
              <a:gd name="connsiteY8103" fmla="*/ 5690020 h 9355125"/>
              <a:gd name="connsiteX8104" fmla="*/ 3555702 w 5124450"/>
              <a:gd name="connsiteY8104" fmla="*/ 5694780 h 9355125"/>
              <a:gd name="connsiteX8105" fmla="*/ 3562050 w 5124450"/>
              <a:gd name="connsiteY8105" fmla="*/ 5699539 h 9355125"/>
              <a:gd name="connsiteX8106" fmla="*/ 3568926 w 5124450"/>
              <a:gd name="connsiteY8106" fmla="*/ 5703769 h 9355125"/>
              <a:gd name="connsiteX8107" fmla="*/ 3576331 w 5124450"/>
              <a:gd name="connsiteY8107" fmla="*/ 5708000 h 9355125"/>
              <a:gd name="connsiteX8108" fmla="*/ 3583736 w 5124450"/>
              <a:gd name="connsiteY8108" fmla="*/ 5712759 h 9355125"/>
              <a:gd name="connsiteX8109" fmla="*/ 3590084 w 5124450"/>
              <a:gd name="connsiteY8109" fmla="*/ 5717518 h 9355125"/>
              <a:gd name="connsiteX8110" fmla="*/ 3595902 w 5124450"/>
              <a:gd name="connsiteY8110" fmla="*/ 5722278 h 9355125"/>
              <a:gd name="connsiteX8111" fmla="*/ 3600133 w 5124450"/>
              <a:gd name="connsiteY8111" fmla="*/ 5727037 h 9355125"/>
              <a:gd name="connsiteX8112" fmla="*/ 3604894 w 5124450"/>
              <a:gd name="connsiteY8112" fmla="*/ 5730210 h 9355125"/>
              <a:gd name="connsiteX8113" fmla="*/ 3610712 w 5124450"/>
              <a:gd name="connsiteY8113" fmla="*/ 5734969 h 9355125"/>
              <a:gd name="connsiteX8114" fmla="*/ 3616002 w 5124450"/>
              <a:gd name="connsiteY8114" fmla="*/ 5740257 h 9355125"/>
              <a:gd name="connsiteX8115" fmla="*/ 3621820 w 5124450"/>
              <a:gd name="connsiteY8115" fmla="*/ 5746074 h 9355125"/>
              <a:gd name="connsiteX8116" fmla="*/ 3627638 w 5124450"/>
              <a:gd name="connsiteY8116" fmla="*/ 5751891 h 9355125"/>
              <a:gd name="connsiteX8117" fmla="*/ 3632928 w 5124450"/>
              <a:gd name="connsiteY8117" fmla="*/ 5757708 h 9355125"/>
              <a:gd name="connsiteX8118" fmla="*/ 3637159 w 5124450"/>
              <a:gd name="connsiteY8118" fmla="*/ 5762996 h 9355125"/>
              <a:gd name="connsiteX8119" fmla="*/ 3640862 w 5124450"/>
              <a:gd name="connsiteY8119" fmla="*/ 5768284 h 9355125"/>
              <a:gd name="connsiteX8120" fmla="*/ 3645094 w 5124450"/>
              <a:gd name="connsiteY8120" fmla="*/ 5773043 h 9355125"/>
              <a:gd name="connsiteX8121" fmla="*/ 3649325 w 5124450"/>
              <a:gd name="connsiteY8121" fmla="*/ 5780446 h 9355125"/>
              <a:gd name="connsiteX8122" fmla="*/ 3653557 w 5124450"/>
              <a:gd name="connsiteY8122" fmla="*/ 5787850 h 9355125"/>
              <a:gd name="connsiteX8123" fmla="*/ 3657259 w 5124450"/>
              <a:gd name="connsiteY8123" fmla="*/ 5793138 h 9355125"/>
              <a:gd name="connsiteX8124" fmla="*/ 3664135 w 5124450"/>
              <a:gd name="connsiteY8124" fmla="*/ 5803714 h 9355125"/>
              <a:gd name="connsiteX8125" fmla="*/ 3672598 w 5124450"/>
              <a:gd name="connsiteY8125" fmla="*/ 5813761 h 9355125"/>
              <a:gd name="connsiteX8126" fmla="*/ 3676830 w 5124450"/>
              <a:gd name="connsiteY8126" fmla="*/ 5818520 h 9355125"/>
              <a:gd name="connsiteX8127" fmla="*/ 3681062 w 5124450"/>
              <a:gd name="connsiteY8127" fmla="*/ 5822222 h 9355125"/>
              <a:gd name="connsiteX8128" fmla="*/ 3683706 w 5124450"/>
              <a:gd name="connsiteY8128" fmla="*/ 5823808 h 9355125"/>
              <a:gd name="connsiteX8129" fmla="*/ 3685822 w 5124450"/>
              <a:gd name="connsiteY8129" fmla="*/ 5824866 h 9355125"/>
              <a:gd name="connsiteX8130" fmla="*/ 3688467 w 5124450"/>
              <a:gd name="connsiteY8130" fmla="*/ 5825395 h 9355125"/>
              <a:gd name="connsiteX8131" fmla="*/ 3690583 w 5124450"/>
              <a:gd name="connsiteY8131" fmla="*/ 5825395 h 9355125"/>
              <a:gd name="connsiteX8132" fmla="*/ 3693227 w 5124450"/>
              <a:gd name="connsiteY8132" fmla="*/ 5826452 h 9355125"/>
              <a:gd name="connsiteX8133" fmla="*/ 3695343 w 5124450"/>
              <a:gd name="connsiteY8133" fmla="*/ 5826452 h 9355125"/>
              <a:gd name="connsiteX8134" fmla="*/ 3697459 w 5124450"/>
              <a:gd name="connsiteY8134" fmla="*/ 5826452 h 9355125"/>
              <a:gd name="connsiteX8135" fmla="*/ 3700632 w 5124450"/>
              <a:gd name="connsiteY8135" fmla="*/ 5825395 h 9355125"/>
              <a:gd name="connsiteX8136" fmla="*/ 3705393 w 5124450"/>
              <a:gd name="connsiteY8136" fmla="*/ 5823280 h 9355125"/>
              <a:gd name="connsiteX8137" fmla="*/ 3710682 w 5124450"/>
              <a:gd name="connsiteY8137" fmla="*/ 5820636 h 9355125"/>
              <a:gd name="connsiteX8138" fmla="*/ 3719674 w 5124450"/>
              <a:gd name="connsiteY8138" fmla="*/ 5812175 h 9355125"/>
              <a:gd name="connsiteX8139" fmla="*/ 3727608 w 5124450"/>
              <a:gd name="connsiteY8139" fmla="*/ 5805300 h 9355125"/>
              <a:gd name="connsiteX8140" fmla="*/ 3735543 w 5124450"/>
              <a:gd name="connsiteY8140" fmla="*/ 5796839 h 9355125"/>
              <a:gd name="connsiteX8141" fmla="*/ 3744006 w 5124450"/>
              <a:gd name="connsiteY8141" fmla="*/ 5788907 h 9355125"/>
              <a:gd name="connsiteX8142" fmla="*/ 3744471 w 5124450"/>
              <a:gd name="connsiteY8142" fmla="*/ 5787396 h 9355125"/>
              <a:gd name="connsiteX8143" fmla="*/ 3737504 w 5124450"/>
              <a:gd name="connsiteY8143" fmla="*/ 5794363 h 9355125"/>
              <a:gd name="connsiteX8144" fmla="*/ 3729038 w 5124450"/>
              <a:gd name="connsiteY8144" fmla="*/ 5802300 h 9355125"/>
              <a:gd name="connsiteX8145" fmla="*/ 3721630 w 5124450"/>
              <a:gd name="connsiteY8145" fmla="*/ 5810238 h 9355125"/>
              <a:gd name="connsiteX8146" fmla="*/ 3712104 w 5124450"/>
              <a:gd name="connsiteY8146" fmla="*/ 5817646 h 9355125"/>
              <a:gd name="connsiteX8147" fmla="*/ 3706813 w 5124450"/>
              <a:gd name="connsiteY8147" fmla="*/ 5820821 h 9355125"/>
              <a:gd name="connsiteX8148" fmla="*/ 3702050 w 5124450"/>
              <a:gd name="connsiteY8148" fmla="*/ 5822938 h 9355125"/>
              <a:gd name="connsiteX8149" fmla="*/ 3699404 w 5124450"/>
              <a:gd name="connsiteY8149" fmla="*/ 5823467 h 9355125"/>
              <a:gd name="connsiteX8150" fmla="*/ 3696759 w 5124450"/>
              <a:gd name="connsiteY8150" fmla="*/ 5823996 h 9355125"/>
              <a:gd name="connsiteX8151" fmla="*/ 3694642 w 5124450"/>
              <a:gd name="connsiteY8151" fmla="*/ 5823467 h 9355125"/>
              <a:gd name="connsiteX8152" fmla="*/ 3691996 w 5124450"/>
              <a:gd name="connsiteY8152" fmla="*/ 5823467 h 9355125"/>
              <a:gd name="connsiteX8153" fmla="*/ 3689880 w 5124450"/>
              <a:gd name="connsiteY8153" fmla="*/ 5822938 h 9355125"/>
              <a:gd name="connsiteX8154" fmla="*/ 3687234 w 5124450"/>
              <a:gd name="connsiteY8154" fmla="*/ 5822409 h 9355125"/>
              <a:gd name="connsiteX8155" fmla="*/ 3685117 w 5124450"/>
              <a:gd name="connsiteY8155" fmla="*/ 5821350 h 9355125"/>
              <a:gd name="connsiteX8156" fmla="*/ 3683000 w 5124450"/>
              <a:gd name="connsiteY8156" fmla="*/ 5820292 h 9355125"/>
              <a:gd name="connsiteX8157" fmla="*/ 3678238 w 5124450"/>
              <a:gd name="connsiteY8157" fmla="*/ 5816059 h 9355125"/>
              <a:gd name="connsiteX8158" fmla="*/ 3674004 w 5124450"/>
              <a:gd name="connsiteY8158" fmla="*/ 5811296 h 9355125"/>
              <a:gd name="connsiteX8159" fmla="*/ 3666067 w 5124450"/>
              <a:gd name="connsiteY8159" fmla="*/ 5800713 h 9355125"/>
              <a:gd name="connsiteX8160" fmla="*/ 3658659 w 5124450"/>
              <a:gd name="connsiteY8160" fmla="*/ 5790129 h 9355125"/>
              <a:gd name="connsiteX8161" fmla="*/ 3655484 w 5124450"/>
              <a:gd name="connsiteY8161" fmla="*/ 5785367 h 9355125"/>
              <a:gd name="connsiteX8162" fmla="*/ 3650721 w 5124450"/>
              <a:gd name="connsiteY8162" fmla="*/ 5777959 h 9355125"/>
              <a:gd name="connsiteX8163" fmla="*/ 3645959 w 5124450"/>
              <a:gd name="connsiteY8163" fmla="*/ 5771079 h 9355125"/>
              <a:gd name="connsiteX8164" fmla="*/ 3642254 w 5124450"/>
              <a:gd name="connsiteY8164" fmla="*/ 5765788 h 9355125"/>
              <a:gd name="connsiteX8165" fmla="*/ 3639080 w 5124450"/>
              <a:gd name="connsiteY8165" fmla="*/ 5760496 h 9355125"/>
              <a:gd name="connsiteX8166" fmla="*/ 3634317 w 5124450"/>
              <a:gd name="connsiteY8166" fmla="*/ 5755204 h 9355125"/>
              <a:gd name="connsiteX8167" fmla="*/ 3629025 w 5124450"/>
              <a:gd name="connsiteY8167" fmla="*/ 5749384 h 9355125"/>
              <a:gd name="connsiteX8168" fmla="*/ 3623204 w 5124450"/>
              <a:gd name="connsiteY8168" fmla="*/ 5743563 h 9355125"/>
              <a:gd name="connsiteX8169" fmla="*/ 3617384 w 5124450"/>
              <a:gd name="connsiteY8169" fmla="*/ 5737742 h 9355125"/>
              <a:gd name="connsiteX8170" fmla="*/ 3611563 w 5124450"/>
              <a:gd name="connsiteY8170" fmla="*/ 5732979 h 9355125"/>
              <a:gd name="connsiteX8171" fmla="*/ 3606271 w 5124450"/>
              <a:gd name="connsiteY8171" fmla="*/ 5728217 h 9355125"/>
              <a:gd name="connsiteX8172" fmla="*/ 3600980 w 5124450"/>
              <a:gd name="connsiteY8172" fmla="*/ 5724513 h 9355125"/>
              <a:gd name="connsiteX8173" fmla="*/ 3597275 w 5124450"/>
              <a:gd name="connsiteY8173" fmla="*/ 5720279 h 9355125"/>
              <a:gd name="connsiteX8174" fmla="*/ 3591454 w 5124450"/>
              <a:gd name="connsiteY8174" fmla="*/ 5715517 h 9355125"/>
              <a:gd name="connsiteX8175" fmla="*/ 3585104 w 5124450"/>
              <a:gd name="connsiteY8175" fmla="*/ 5710754 h 9355125"/>
              <a:gd name="connsiteX8176" fmla="*/ 3578225 w 5124450"/>
              <a:gd name="connsiteY8176" fmla="*/ 5705992 h 9355125"/>
              <a:gd name="connsiteX8177" fmla="*/ 3570288 w 5124450"/>
              <a:gd name="connsiteY8177" fmla="*/ 5701229 h 9355125"/>
              <a:gd name="connsiteX8178" fmla="*/ 3563409 w 5124450"/>
              <a:gd name="connsiteY8178" fmla="*/ 5696467 h 9355125"/>
              <a:gd name="connsiteX8179" fmla="*/ 3557059 w 5124450"/>
              <a:gd name="connsiteY8179" fmla="*/ 5692234 h 9355125"/>
              <a:gd name="connsiteX8180" fmla="*/ 3551767 w 5124450"/>
              <a:gd name="connsiteY8180" fmla="*/ 5687471 h 9355125"/>
              <a:gd name="connsiteX8181" fmla="*/ 3548063 w 5124450"/>
              <a:gd name="connsiteY8181" fmla="*/ 5684825 h 9355125"/>
              <a:gd name="connsiteX8182" fmla="*/ 3543300 w 5124450"/>
              <a:gd name="connsiteY8182" fmla="*/ 5681650 h 9355125"/>
              <a:gd name="connsiteX8183" fmla="*/ 3538009 w 5124450"/>
              <a:gd name="connsiteY8183" fmla="*/ 5677417 h 9355125"/>
              <a:gd name="connsiteX8184" fmla="*/ 3532717 w 5124450"/>
              <a:gd name="connsiteY8184" fmla="*/ 5672654 h 9355125"/>
              <a:gd name="connsiteX8185" fmla="*/ 3522663 w 5124450"/>
              <a:gd name="connsiteY8185" fmla="*/ 5662600 h 9355125"/>
              <a:gd name="connsiteX8186" fmla="*/ 3514196 w 5124450"/>
              <a:gd name="connsiteY8186" fmla="*/ 5654663 h 9355125"/>
              <a:gd name="connsiteX8187" fmla="*/ 3508375 w 5124450"/>
              <a:gd name="connsiteY8187" fmla="*/ 5650959 h 9355125"/>
              <a:gd name="connsiteX8188" fmla="*/ 3502025 w 5124450"/>
              <a:gd name="connsiteY8188" fmla="*/ 5646196 h 9355125"/>
              <a:gd name="connsiteX8189" fmla="*/ 3496204 w 5124450"/>
              <a:gd name="connsiteY8189" fmla="*/ 5641963 h 9355125"/>
              <a:gd name="connsiteX8190" fmla="*/ 3489854 w 5124450"/>
              <a:gd name="connsiteY8190" fmla="*/ 5638259 h 9355125"/>
              <a:gd name="connsiteX8191" fmla="*/ 3482446 w 5124450"/>
              <a:gd name="connsiteY8191" fmla="*/ 5638259 h 9355125"/>
              <a:gd name="connsiteX8192" fmla="*/ 3475038 w 5124450"/>
              <a:gd name="connsiteY8192" fmla="*/ 5637729 h 9355125"/>
              <a:gd name="connsiteX8193" fmla="*/ 3471334 w 5124450"/>
              <a:gd name="connsiteY8193" fmla="*/ 5637200 h 9355125"/>
              <a:gd name="connsiteX8194" fmla="*/ 3467630 w 5124450"/>
              <a:gd name="connsiteY8194" fmla="*/ 5636671 h 9355125"/>
              <a:gd name="connsiteX8195" fmla="*/ 3463925 w 5124450"/>
              <a:gd name="connsiteY8195" fmla="*/ 5635084 h 9355125"/>
              <a:gd name="connsiteX8196" fmla="*/ 3460750 w 5124450"/>
              <a:gd name="connsiteY8196" fmla="*/ 5634025 h 9355125"/>
              <a:gd name="connsiteX8197" fmla="*/ 3457575 w 5124450"/>
              <a:gd name="connsiteY8197" fmla="*/ 5633496 h 9355125"/>
              <a:gd name="connsiteX8198" fmla="*/ 3453871 w 5124450"/>
              <a:gd name="connsiteY8198" fmla="*/ 5631909 h 9355125"/>
              <a:gd name="connsiteX8199" fmla="*/ 3450696 w 5124450"/>
              <a:gd name="connsiteY8199" fmla="*/ 5629792 h 9355125"/>
              <a:gd name="connsiteX8200" fmla="*/ 3446992 w 5124450"/>
              <a:gd name="connsiteY8200" fmla="*/ 5627146 h 9355125"/>
              <a:gd name="connsiteX8201" fmla="*/ 3440642 w 5124450"/>
              <a:gd name="connsiteY8201" fmla="*/ 5621854 h 9355125"/>
              <a:gd name="connsiteX8202" fmla="*/ 3435880 w 5124450"/>
              <a:gd name="connsiteY8202" fmla="*/ 5617092 h 9355125"/>
              <a:gd name="connsiteX8203" fmla="*/ 3430059 w 5124450"/>
              <a:gd name="connsiteY8203" fmla="*/ 5614446 h 9355125"/>
              <a:gd name="connsiteX8204" fmla="*/ 3423709 w 5124450"/>
              <a:gd name="connsiteY8204" fmla="*/ 5611271 h 9355125"/>
              <a:gd name="connsiteX8205" fmla="*/ 3416830 w 5124450"/>
              <a:gd name="connsiteY8205" fmla="*/ 5608625 h 9355125"/>
              <a:gd name="connsiteX8206" fmla="*/ 3411009 w 5124450"/>
              <a:gd name="connsiteY8206" fmla="*/ 5604921 h 9355125"/>
              <a:gd name="connsiteX8207" fmla="*/ 3405717 w 5124450"/>
              <a:gd name="connsiteY8207" fmla="*/ 5606509 h 9355125"/>
              <a:gd name="connsiteX8208" fmla="*/ 3398309 w 5124450"/>
              <a:gd name="connsiteY8208" fmla="*/ 5609154 h 9355125"/>
              <a:gd name="connsiteX8209" fmla="*/ 3393546 w 5124450"/>
              <a:gd name="connsiteY8209" fmla="*/ 5610742 h 9355125"/>
              <a:gd name="connsiteX8210" fmla="*/ 3389313 w 5124450"/>
              <a:gd name="connsiteY8210" fmla="*/ 5611800 h 9355125"/>
              <a:gd name="connsiteX8211" fmla="*/ 3385609 w 5124450"/>
              <a:gd name="connsiteY8211" fmla="*/ 5612859 h 9355125"/>
              <a:gd name="connsiteX8212" fmla="*/ 3381904 w 5124450"/>
              <a:gd name="connsiteY8212" fmla="*/ 5612859 h 9355125"/>
              <a:gd name="connsiteX8213" fmla="*/ 3376084 w 5124450"/>
              <a:gd name="connsiteY8213" fmla="*/ 5607038 h 9355125"/>
              <a:gd name="connsiteX8214" fmla="*/ 3369734 w 5124450"/>
              <a:gd name="connsiteY8214" fmla="*/ 5600688 h 9355125"/>
              <a:gd name="connsiteX8215" fmla="*/ 3368146 w 5124450"/>
              <a:gd name="connsiteY8215" fmla="*/ 5599629 h 9355125"/>
              <a:gd name="connsiteX8216" fmla="*/ 3364971 w 5124450"/>
              <a:gd name="connsiteY8216" fmla="*/ 5598042 h 9355125"/>
              <a:gd name="connsiteX8217" fmla="*/ 3360738 w 5124450"/>
              <a:gd name="connsiteY8217" fmla="*/ 5596454 h 9355125"/>
              <a:gd name="connsiteX8218" fmla="*/ 3357034 w 5124450"/>
              <a:gd name="connsiteY8218" fmla="*/ 5595396 h 9355125"/>
              <a:gd name="connsiteX8219" fmla="*/ 3348567 w 5124450"/>
              <a:gd name="connsiteY8219" fmla="*/ 5593279 h 9355125"/>
              <a:gd name="connsiteX8220" fmla="*/ 3341159 w 5124450"/>
              <a:gd name="connsiteY8220" fmla="*/ 5592750 h 9355125"/>
              <a:gd name="connsiteX8221" fmla="*/ 3330046 w 5124450"/>
              <a:gd name="connsiteY8221" fmla="*/ 5590104 h 9355125"/>
              <a:gd name="connsiteX8222" fmla="*/ 3316288 w 5124450"/>
              <a:gd name="connsiteY8222" fmla="*/ 5588517 h 9355125"/>
              <a:gd name="connsiteX8223" fmla="*/ 3302529 w 5124450"/>
              <a:gd name="connsiteY8223" fmla="*/ 5586929 h 9355125"/>
              <a:gd name="connsiteX8224" fmla="*/ 3291417 w 5124450"/>
              <a:gd name="connsiteY8224" fmla="*/ 5584284 h 9355125"/>
              <a:gd name="connsiteX8225" fmla="*/ 3280304 w 5124450"/>
              <a:gd name="connsiteY8225" fmla="*/ 5583754 h 9355125"/>
              <a:gd name="connsiteX8226" fmla="*/ 3266546 w 5124450"/>
              <a:gd name="connsiteY8226" fmla="*/ 5582696 h 9355125"/>
              <a:gd name="connsiteX8227" fmla="*/ 3253317 w 5124450"/>
              <a:gd name="connsiteY8227" fmla="*/ 5581109 h 9355125"/>
              <a:gd name="connsiteX8228" fmla="*/ 3242204 w 5124450"/>
              <a:gd name="connsiteY8228" fmla="*/ 5580579 h 9355125"/>
              <a:gd name="connsiteX8229" fmla="*/ 3237971 w 5124450"/>
              <a:gd name="connsiteY8229" fmla="*/ 5578992 h 9355125"/>
              <a:gd name="connsiteX8230" fmla="*/ 3232679 w 5124450"/>
              <a:gd name="connsiteY8230" fmla="*/ 5578463 h 9355125"/>
              <a:gd name="connsiteX8231" fmla="*/ 3227388 w 5124450"/>
              <a:gd name="connsiteY8231" fmla="*/ 5578463 h 9355125"/>
              <a:gd name="connsiteX8232" fmla="*/ 3221038 w 5124450"/>
              <a:gd name="connsiteY8232" fmla="*/ 5578463 h 9355125"/>
              <a:gd name="connsiteX8233" fmla="*/ 3215217 w 5124450"/>
              <a:gd name="connsiteY8233" fmla="*/ 5578463 h 9355125"/>
              <a:gd name="connsiteX8234" fmla="*/ 3209396 w 5124450"/>
              <a:gd name="connsiteY8234" fmla="*/ 5577934 h 9355125"/>
              <a:gd name="connsiteX8235" fmla="*/ 3204104 w 5124450"/>
              <a:gd name="connsiteY8235" fmla="*/ 5577404 h 9355125"/>
              <a:gd name="connsiteX8236" fmla="*/ 3200400 w 5124450"/>
              <a:gd name="connsiteY8236" fmla="*/ 5576346 h 9355125"/>
              <a:gd name="connsiteX8237" fmla="*/ 3197225 w 5124450"/>
              <a:gd name="connsiteY8237" fmla="*/ 5573700 h 9355125"/>
              <a:gd name="connsiteX8238" fmla="*/ 3193521 w 5124450"/>
              <a:gd name="connsiteY8238" fmla="*/ 5570525 h 9355125"/>
              <a:gd name="connsiteX8239" fmla="*/ 3189817 w 5124450"/>
              <a:gd name="connsiteY8239" fmla="*/ 5566292 h 9355125"/>
              <a:gd name="connsiteX8240" fmla="*/ 3186113 w 5124450"/>
              <a:gd name="connsiteY8240" fmla="*/ 5561529 h 9355125"/>
              <a:gd name="connsiteX8241" fmla="*/ 3182409 w 5124450"/>
              <a:gd name="connsiteY8241" fmla="*/ 5557296 h 9355125"/>
              <a:gd name="connsiteX8242" fmla="*/ 3178175 w 5124450"/>
              <a:gd name="connsiteY8242" fmla="*/ 5553063 h 9355125"/>
              <a:gd name="connsiteX8243" fmla="*/ 3175000 w 5124450"/>
              <a:gd name="connsiteY8243" fmla="*/ 5549888 h 9355125"/>
              <a:gd name="connsiteX8244" fmla="*/ 3171825 w 5124450"/>
              <a:gd name="connsiteY8244" fmla="*/ 5547771 h 9355125"/>
              <a:gd name="connsiteX8245" fmla="*/ 3167592 w 5124450"/>
              <a:gd name="connsiteY8245" fmla="*/ 5546184 h 9355125"/>
              <a:gd name="connsiteX8246" fmla="*/ 3162300 w 5124450"/>
              <a:gd name="connsiteY8246" fmla="*/ 5545654 h 9355125"/>
              <a:gd name="connsiteX8247" fmla="*/ 2050045 w 5124450"/>
              <a:gd name="connsiteY8247" fmla="*/ 5544838 h 9355125"/>
              <a:gd name="connsiteX8248" fmla="*/ 2050580 w 5124450"/>
              <a:gd name="connsiteY8248" fmla="*/ 5545819 h 9355125"/>
              <a:gd name="connsiteX8249" fmla="*/ 2050521 w 5124450"/>
              <a:gd name="connsiteY8249" fmla="*/ 5545654 h 9355125"/>
              <a:gd name="connsiteX8250" fmla="*/ 2039164 w 5124450"/>
              <a:gd name="connsiteY8250" fmla="*/ 5531907 h 9355125"/>
              <a:gd name="connsiteX8251" fmla="*/ 2041245 w 5124450"/>
              <a:gd name="connsiteY8251" fmla="*/ 5533989 h 9355125"/>
              <a:gd name="connsiteX8252" fmla="*/ 2044418 w 5124450"/>
              <a:gd name="connsiteY8252" fmla="*/ 5535576 h 9355125"/>
              <a:gd name="connsiteX8253" fmla="*/ 2045527 w 5124450"/>
              <a:gd name="connsiteY8253" fmla="*/ 5537240 h 9355125"/>
              <a:gd name="connsiteX8254" fmla="*/ 2044171 w 5124450"/>
              <a:gd name="connsiteY8254" fmla="*/ 5535071 h 9355125"/>
              <a:gd name="connsiteX8255" fmla="*/ 2040996 w 5124450"/>
              <a:gd name="connsiteY8255" fmla="*/ 5532954 h 9355125"/>
              <a:gd name="connsiteX8256" fmla="*/ 2028454 w 5124450"/>
              <a:gd name="connsiteY8256" fmla="*/ 5522251 h 9355125"/>
              <a:gd name="connsiteX8257" fmla="*/ 2031726 w 5124450"/>
              <a:gd name="connsiteY8257" fmla="*/ 5525525 h 9355125"/>
              <a:gd name="connsiteX8258" fmla="*/ 2034899 w 5124450"/>
              <a:gd name="connsiteY8258" fmla="*/ 5528699 h 9355125"/>
              <a:gd name="connsiteX8259" fmla="*/ 2036409 w 5124450"/>
              <a:gd name="connsiteY8259" fmla="*/ 5529778 h 9355125"/>
              <a:gd name="connsiteX8260" fmla="*/ 2034646 w 5124450"/>
              <a:gd name="connsiteY8260" fmla="*/ 5527663 h 9355125"/>
              <a:gd name="connsiteX8261" fmla="*/ 2031471 w 5124450"/>
              <a:gd name="connsiteY8261" fmla="*/ 5525017 h 9355125"/>
              <a:gd name="connsiteX8262" fmla="*/ 1999736 w 5124450"/>
              <a:gd name="connsiteY8262" fmla="*/ 5502044 h 9355125"/>
              <a:gd name="connsiteX8263" fmla="*/ 1999997 w 5124450"/>
              <a:gd name="connsiteY8263" fmla="*/ 5502248 h 9355125"/>
              <a:gd name="connsiteX8264" fmla="*/ 2007400 w 5124450"/>
              <a:gd name="connsiteY8264" fmla="*/ 5507009 h 9355125"/>
              <a:gd name="connsiteX8265" fmla="*/ 2014275 w 5124450"/>
              <a:gd name="connsiteY8265" fmla="*/ 5511241 h 9355125"/>
              <a:gd name="connsiteX8266" fmla="*/ 2019563 w 5124450"/>
              <a:gd name="connsiteY8266" fmla="*/ 5515473 h 9355125"/>
              <a:gd name="connsiteX8267" fmla="*/ 2025015 w 5124450"/>
              <a:gd name="connsiteY8267" fmla="*/ 5519109 h 9355125"/>
              <a:gd name="connsiteX8268" fmla="*/ 2019300 w 5124450"/>
              <a:gd name="connsiteY8268" fmla="*/ 5514434 h 9355125"/>
              <a:gd name="connsiteX8269" fmla="*/ 2014008 w 5124450"/>
              <a:gd name="connsiteY8269" fmla="*/ 5510729 h 9355125"/>
              <a:gd name="connsiteX8270" fmla="*/ 2006600 w 5124450"/>
              <a:gd name="connsiteY8270" fmla="*/ 5505967 h 9355125"/>
              <a:gd name="connsiteX8271" fmla="*/ 1925079 w 5124450"/>
              <a:gd name="connsiteY8271" fmla="*/ 5459900 h 9355125"/>
              <a:gd name="connsiteX8272" fmla="*/ 1926490 w 5124450"/>
              <a:gd name="connsiteY8272" fmla="*/ 5461513 h 9355125"/>
              <a:gd name="connsiteX8273" fmla="*/ 1930192 w 5124450"/>
              <a:gd name="connsiteY8273" fmla="*/ 5465745 h 9355125"/>
              <a:gd name="connsiteX8274" fmla="*/ 1934422 w 5124450"/>
              <a:gd name="connsiteY8274" fmla="*/ 5468919 h 9355125"/>
              <a:gd name="connsiteX8275" fmla="*/ 1937595 w 5124450"/>
              <a:gd name="connsiteY8275" fmla="*/ 5472093 h 9355125"/>
              <a:gd name="connsiteX8276" fmla="*/ 1941297 w 5124450"/>
              <a:gd name="connsiteY8276" fmla="*/ 5473681 h 9355125"/>
              <a:gd name="connsiteX8277" fmla="*/ 1946585 w 5124450"/>
              <a:gd name="connsiteY8277" fmla="*/ 5476855 h 9355125"/>
              <a:gd name="connsiteX8278" fmla="*/ 1952402 w 5124450"/>
              <a:gd name="connsiteY8278" fmla="*/ 5480029 h 9355125"/>
              <a:gd name="connsiteX8279" fmla="*/ 1959277 w 5124450"/>
              <a:gd name="connsiteY8279" fmla="*/ 5483203 h 9355125"/>
              <a:gd name="connsiteX8280" fmla="*/ 1966681 w 5124450"/>
              <a:gd name="connsiteY8280" fmla="*/ 5486377 h 9355125"/>
              <a:gd name="connsiteX8281" fmla="*/ 1980959 w 5124450"/>
              <a:gd name="connsiteY8281" fmla="*/ 5492725 h 9355125"/>
              <a:gd name="connsiteX8282" fmla="*/ 1994932 w 5124450"/>
              <a:gd name="connsiteY8282" fmla="*/ 5498420 h 9355125"/>
              <a:gd name="connsiteX8283" fmla="*/ 1994429 w 5124450"/>
              <a:gd name="connsiteY8283" fmla="*/ 5498029 h 9355125"/>
              <a:gd name="connsiteX8284" fmla="*/ 1980671 w 5124450"/>
              <a:gd name="connsiteY8284" fmla="*/ 5492209 h 9355125"/>
              <a:gd name="connsiteX8285" fmla="*/ 1965854 w 5124450"/>
              <a:gd name="connsiteY8285" fmla="*/ 5485859 h 9355125"/>
              <a:gd name="connsiteX8286" fmla="*/ 1958446 w 5124450"/>
              <a:gd name="connsiteY8286" fmla="*/ 5482684 h 9355125"/>
              <a:gd name="connsiteX8287" fmla="*/ 1952096 w 5124450"/>
              <a:gd name="connsiteY8287" fmla="*/ 5479509 h 9355125"/>
              <a:gd name="connsiteX8288" fmla="*/ 1945746 w 5124450"/>
              <a:gd name="connsiteY8288" fmla="*/ 5476334 h 9355125"/>
              <a:gd name="connsiteX8289" fmla="*/ 1940983 w 5124450"/>
              <a:gd name="connsiteY8289" fmla="*/ 5473159 h 9355125"/>
              <a:gd name="connsiteX8290" fmla="*/ 1937279 w 5124450"/>
              <a:gd name="connsiteY8290" fmla="*/ 5471571 h 9355125"/>
              <a:gd name="connsiteX8291" fmla="*/ 1934104 w 5124450"/>
              <a:gd name="connsiteY8291" fmla="*/ 5467867 h 9355125"/>
              <a:gd name="connsiteX8292" fmla="*/ 1929871 w 5124450"/>
              <a:gd name="connsiteY8292" fmla="*/ 5464692 h 9355125"/>
              <a:gd name="connsiteX8293" fmla="*/ 1926167 w 5124450"/>
              <a:gd name="connsiteY8293" fmla="*/ 5460988 h 9355125"/>
              <a:gd name="connsiteX8294" fmla="*/ 2308755 w 5124450"/>
              <a:gd name="connsiteY8294" fmla="*/ 4622788 h 9355125"/>
              <a:gd name="connsiteX8295" fmla="*/ 2315105 w 5124450"/>
              <a:gd name="connsiteY8295" fmla="*/ 4622788 h 9355125"/>
              <a:gd name="connsiteX8296" fmla="*/ 2321984 w 5124450"/>
              <a:gd name="connsiteY8296" fmla="*/ 4623317 h 9355125"/>
              <a:gd name="connsiteX8297" fmla="*/ 2325159 w 5124450"/>
              <a:gd name="connsiteY8297" fmla="*/ 4623847 h 9355125"/>
              <a:gd name="connsiteX8298" fmla="*/ 2327805 w 5124450"/>
              <a:gd name="connsiteY8298" fmla="*/ 4624376 h 9355125"/>
              <a:gd name="connsiteX8299" fmla="*/ 2330980 w 5124450"/>
              <a:gd name="connsiteY8299" fmla="*/ 4625434 h 9355125"/>
              <a:gd name="connsiteX8300" fmla="*/ 2332567 w 5124450"/>
              <a:gd name="connsiteY8300" fmla="*/ 4626492 h 9355125"/>
              <a:gd name="connsiteX8301" fmla="*/ 2333626 w 5124450"/>
              <a:gd name="connsiteY8301" fmla="*/ 4627022 h 9355125"/>
              <a:gd name="connsiteX8302" fmla="*/ 2335213 w 5124450"/>
              <a:gd name="connsiteY8302" fmla="*/ 4627551 h 9355125"/>
              <a:gd name="connsiteX8303" fmla="*/ 2337330 w 5124450"/>
              <a:gd name="connsiteY8303" fmla="*/ 4629667 h 9355125"/>
              <a:gd name="connsiteX8304" fmla="*/ 2338388 w 5124450"/>
              <a:gd name="connsiteY8304" fmla="*/ 4631255 h 9355125"/>
              <a:gd name="connsiteX8305" fmla="*/ 2341563 w 5124450"/>
              <a:gd name="connsiteY8305" fmla="*/ 4635488 h 9355125"/>
              <a:gd name="connsiteX8306" fmla="*/ 2344209 w 5124450"/>
              <a:gd name="connsiteY8306" fmla="*/ 4638663 h 9355125"/>
              <a:gd name="connsiteX8307" fmla="*/ 2348442 w 5124450"/>
              <a:gd name="connsiteY8307" fmla="*/ 4642367 h 9355125"/>
              <a:gd name="connsiteX8308" fmla="*/ 2352676 w 5124450"/>
              <a:gd name="connsiteY8308" fmla="*/ 4646601 h 9355125"/>
              <a:gd name="connsiteX8309" fmla="*/ 2354792 w 5124450"/>
              <a:gd name="connsiteY8309" fmla="*/ 4648188 h 9355125"/>
              <a:gd name="connsiteX8310" fmla="*/ 2356909 w 5124450"/>
              <a:gd name="connsiteY8310" fmla="*/ 4649247 h 9355125"/>
              <a:gd name="connsiteX8311" fmla="*/ 2359026 w 5124450"/>
              <a:gd name="connsiteY8311" fmla="*/ 4650834 h 9355125"/>
              <a:gd name="connsiteX8312" fmla="*/ 2360613 w 5124450"/>
              <a:gd name="connsiteY8312" fmla="*/ 4651363 h 9355125"/>
              <a:gd name="connsiteX8313" fmla="*/ 2362200 w 5124450"/>
              <a:gd name="connsiteY8313" fmla="*/ 4652422 h 9355125"/>
              <a:gd name="connsiteX8314" fmla="*/ 2364846 w 5124450"/>
              <a:gd name="connsiteY8314" fmla="*/ 4652422 h 9355125"/>
              <a:gd name="connsiteX8315" fmla="*/ 2367492 w 5124450"/>
              <a:gd name="connsiteY8315" fmla="*/ 4652951 h 9355125"/>
              <a:gd name="connsiteX8316" fmla="*/ 2371196 w 5124450"/>
              <a:gd name="connsiteY8316" fmla="*/ 4652422 h 9355125"/>
              <a:gd name="connsiteX8317" fmla="*/ 2378076 w 5124450"/>
              <a:gd name="connsiteY8317" fmla="*/ 4651892 h 9355125"/>
              <a:gd name="connsiteX8318" fmla="*/ 2384426 w 5124450"/>
              <a:gd name="connsiteY8318" fmla="*/ 4651363 h 9355125"/>
              <a:gd name="connsiteX8319" fmla="*/ 2388659 w 5124450"/>
              <a:gd name="connsiteY8319" fmla="*/ 4651363 h 9355125"/>
              <a:gd name="connsiteX8320" fmla="*/ 2394480 w 5124450"/>
              <a:gd name="connsiteY8320" fmla="*/ 4651363 h 9355125"/>
              <a:gd name="connsiteX8321" fmla="*/ 2397655 w 5124450"/>
              <a:gd name="connsiteY8321" fmla="*/ 4651892 h 9355125"/>
              <a:gd name="connsiteX8322" fmla="*/ 2400300 w 5124450"/>
              <a:gd name="connsiteY8322" fmla="*/ 4652422 h 9355125"/>
              <a:gd name="connsiteX8323" fmla="*/ 2402946 w 5124450"/>
              <a:gd name="connsiteY8323" fmla="*/ 4653480 h 9355125"/>
              <a:gd name="connsiteX8324" fmla="*/ 2404534 w 5124450"/>
              <a:gd name="connsiteY8324" fmla="*/ 4654538 h 9355125"/>
              <a:gd name="connsiteX8325" fmla="*/ 2406121 w 5124450"/>
              <a:gd name="connsiteY8325" fmla="*/ 4655067 h 9355125"/>
              <a:gd name="connsiteX8326" fmla="*/ 2406650 w 5124450"/>
              <a:gd name="connsiteY8326" fmla="*/ 4656655 h 9355125"/>
              <a:gd name="connsiteX8327" fmla="*/ 2407709 w 5124450"/>
              <a:gd name="connsiteY8327" fmla="*/ 4657713 h 9355125"/>
              <a:gd name="connsiteX8328" fmla="*/ 2408238 w 5124450"/>
              <a:gd name="connsiteY8328" fmla="*/ 4659301 h 9355125"/>
              <a:gd name="connsiteX8329" fmla="*/ 2407709 w 5124450"/>
              <a:gd name="connsiteY8329" fmla="*/ 4661947 h 9355125"/>
              <a:gd name="connsiteX8330" fmla="*/ 2406650 w 5124450"/>
              <a:gd name="connsiteY8330" fmla="*/ 4663534 h 9355125"/>
              <a:gd name="connsiteX8331" fmla="*/ 2406121 w 5124450"/>
              <a:gd name="connsiteY8331" fmla="*/ 4665122 h 9355125"/>
              <a:gd name="connsiteX8332" fmla="*/ 2404534 w 5124450"/>
              <a:gd name="connsiteY8332" fmla="*/ 4667238 h 9355125"/>
              <a:gd name="connsiteX8333" fmla="*/ 2404005 w 5124450"/>
              <a:gd name="connsiteY8333" fmla="*/ 4669884 h 9355125"/>
              <a:gd name="connsiteX8334" fmla="*/ 2402417 w 5124450"/>
              <a:gd name="connsiteY8334" fmla="*/ 4673059 h 9355125"/>
              <a:gd name="connsiteX8335" fmla="*/ 2399771 w 5124450"/>
              <a:gd name="connsiteY8335" fmla="*/ 4676234 h 9355125"/>
              <a:gd name="connsiteX8336" fmla="*/ 2397126 w 5124450"/>
              <a:gd name="connsiteY8336" fmla="*/ 4679409 h 9355125"/>
              <a:gd name="connsiteX8337" fmla="*/ 2389717 w 5124450"/>
              <a:gd name="connsiteY8337" fmla="*/ 4678880 h 9355125"/>
              <a:gd name="connsiteX8338" fmla="*/ 2382838 w 5124450"/>
              <a:gd name="connsiteY8338" fmla="*/ 4676763 h 9355125"/>
              <a:gd name="connsiteX8339" fmla="*/ 2377017 w 5124450"/>
              <a:gd name="connsiteY8339" fmla="*/ 4675705 h 9355125"/>
              <a:gd name="connsiteX8340" fmla="*/ 2372255 w 5124450"/>
              <a:gd name="connsiteY8340" fmla="*/ 4675176 h 9355125"/>
              <a:gd name="connsiteX8341" fmla="*/ 2369080 w 5124450"/>
              <a:gd name="connsiteY8341" fmla="*/ 4674647 h 9355125"/>
              <a:gd name="connsiteX8342" fmla="*/ 2364846 w 5124450"/>
              <a:gd name="connsiteY8342" fmla="*/ 4673059 h 9355125"/>
              <a:gd name="connsiteX8343" fmla="*/ 2360084 w 5124450"/>
              <a:gd name="connsiteY8343" fmla="*/ 4669884 h 9355125"/>
              <a:gd name="connsiteX8344" fmla="*/ 2356380 w 5124450"/>
              <a:gd name="connsiteY8344" fmla="*/ 4667238 h 9355125"/>
              <a:gd name="connsiteX8345" fmla="*/ 2354792 w 5124450"/>
              <a:gd name="connsiteY8345" fmla="*/ 4666180 h 9355125"/>
              <a:gd name="connsiteX8346" fmla="*/ 2353734 w 5124450"/>
              <a:gd name="connsiteY8346" fmla="*/ 4665651 h 9355125"/>
              <a:gd name="connsiteX8347" fmla="*/ 2351617 w 5124450"/>
              <a:gd name="connsiteY8347" fmla="*/ 4664063 h 9355125"/>
              <a:gd name="connsiteX8348" fmla="*/ 2350559 w 5124450"/>
              <a:gd name="connsiteY8348" fmla="*/ 4662476 h 9355125"/>
              <a:gd name="connsiteX8349" fmla="*/ 2347913 w 5124450"/>
              <a:gd name="connsiteY8349" fmla="*/ 4658772 h 9355125"/>
              <a:gd name="connsiteX8350" fmla="*/ 2344209 w 5124450"/>
              <a:gd name="connsiteY8350" fmla="*/ 4654538 h 9355125"/>
              <a:gd name="connsiteX8351" fmla="*/ 2339976 w 5124450"/>
              <a:gd name="connsiteY8351" fmla="*/ 4654009 h 9355125"/>
              <a:gd name="connsiteX8352" fmla="*/ 2334155 w 5124450"/>
              <a:gd name="connsiteY8352" fmla="*/ 4652951 h 9355125"/>
              <a:gd name="connsiteX8353" fmla="*/ 2328334 w 5124450"/>
              <a:gd name="connsiteY8353" fmla="*/ 4651892 h 9355125"/>
              <a:gd name="connsiteX8354" fmla="*/ 2324100 w 5124450"/>
              <a:gd name="connsiteY8354" fmla="*/ 4651363 h 9355125"/>
              <a:gd name="connsiteX8355" fmla="*/ 2321455 w 5124450"/>
              <a:gd name="connsiteY8355" fmla="*/ 4654009 h 9355125"/>
              <a:gd name="connsiteX8356" fmla="*/ 2319338 w 5124450"/>
              <a:gd name="connsiteY8356" fmla="*/ 4657184 h 9355125"/>
              <a:gd name="connsiteX8357" fmla="*/ 2317221 w 5124450"/>
              <a:gd name="connsiteY8357" fmla="*/ 4659830 h 9355125"/>
              <a:gd name="connsiteX8358" fmla="*/ 2316163 w 5124450"/>
              <a:gd name="connsiteY8358" fmla="*/ 4663005 h 9355125"/>
              <a:gd name="connsiteX8359" fmla="*/ 2317221 w 5124450"/>
              <a:gd name="connsiteY8359" fmla="*/ 4665651 h 9355125"/>
              <a:gd name="connsiteX8360" fmla="*/ 2319338 w 5124450"/>
              <a:gd name="connsiteY8360" fmla="*/ 4669355 h 9355125"/>
              <a:gd name="connsiteX8361" fmla="*/ 2321455 w 5124450"/>
              <a:gd name="connsiteY8361" fmla="*/ 4672001 h 9355125"/>
              <a:gd name="connsiteX8362" fmla="*/ 2324100 w 5124450"/>
              <a:gd name="connsiteY8362" fmla="*/ 4675176 h 9355125"/>
              <a:gd name="connsiteX8363" fmla="*/ 2327805 w 5124450"/>
              <a:gd name="connsiteY8363" fmla="*/ 4675176 h 9355125"/>
              <a:gd name="connsiteX8364" fmla="*/ 2332567 w 5124450"/>
              <a:gd name="connsiteY8364" fmla="*/ 4675705 h 9355125"/>
              <a:gd name="connsiteX8365" fmla="*/ 2334684 w 5124450"/>
              <a:gd name="connsiteY8365" fmla="*/ 4676234 h 9355125"/>
              <a:gd name="connsiteX8366" fmla="*/ 2336800 w 5124450"/>
              <a:gd name="connsiteY8366" fmla="*/ 4676763 h 9355125"/>
              <a:gd name="connsiteX8367" fmla="*/ 2338917 w 5124450"/>
              <a:gd name="connsiteY8367" fmla="*/ 4677292 h 9355125"/>
              <a:gd name="connsiteX8368" fmla="*/ 2340505 w 5124450"/>
              <a:gd name="connsiteY8368" fmla="*/ 4679409 h 9355125"/>
              <a:gd name="connsiteX8369" fmla="*/ 2338388 w 5124450"/>
              <a:gd name="connsiteY8369" fmla="*/ 4687347 h 9355125"/>
              <a:gd name="connsiteX8370" fmla="*/ 2336800 w 5124450"/>
              <a:gd name="connsiteY8370" fmla="*/ 4695284 h 9355125"/>
              <a:gd name="connsiteX8371" fmla="*/ 2335213 w 5124450"/>
              <a:gd name="connsiteY8371" fmla="*/ 4695813 h 9355125"/>
              <a:gd name="connsiteX8372" fmla="*/ 2332567 w 5124450"/>
              <a:gd name="connsiteY8372" fmla="*/ 4697930 h 9355125"/>
              <a:gd name="connsiteX8373" fmla="*/ 2330980 w 5124450"/>
              <a:gd name="connsiteY8373" fmla="*/ 4698988 h 9355125"/>
              <a:gd name="connsiteX8374" fmla="*/ 2329392 w 5124450"/>
              <a:gd name="connsiteY8374" fmla="*/ 4700047 h 9355125"/>
              <a:gd name="connsiteX8375" fmla="*/ 2328863 w 5124450"/>
              <a:gd name="connsiteY8375" fmla="*/ 4702163 h 9355125"/>
              <a:gd name="connsiteX8376" fmla="*/ 2328334 w 5124450"/>
              <a:gd name="connsiteY8376" fmla="*/ 4703222 h 9355125"/>
              <a:gd name="connsiteX8377" fmla="*/ 2328334 w 5124450"/>
              <a:gd name="connsiteY8377" fmla="*/ 4707984 h 9355125"/>
              <a:gd name="connsiteX8378" fmla="*/ 2328334 w 5124450"/>
              <a:gd name="connsiteY8378" fmla="*/ 4715392 h 9355125"/>
              <a:gd name="connsiteX8379" fmla="*/ 2327805 w 5124450"/>
              <a:gd name="connsiteY8379" fmla="*/ 4718567 h 9355125"/>
              <a:gd name="connsiteX8380" fmla="*/ 2326746 w 5124450"/>
              <a:gd name="connsiteY8380" fmla="*/ 4720684 h 9355125"/>
              <a:gd name="connsiteX8381" fmla="*/ 2325159 w 5124450"/>
              <a:gd name="connsiteY8381" fmla="*/ 4722272 h 9355125"/>
              <a:gd name="connsiteX8382" fmla="*/ 2324100 w 5124450"/>
              <a:gd name="connsiteY8382" fmla="*/ 4723859 h 9355125"/>
              <a:gd name="connsiteX8383" fmla="*/ 2322513 w 5124450"/>
              <a:gd name="connsiteY8383" fmla="*/ 4724917 h 9355125"/>
              <a:gd name="connsiteX8384" fmla="*/ 2320926 w 5124450"/>
              <a:gd name="connsiteY8384" fmla="*/ 4725976 h 9355125"/>
              <a:gd name="connsiteX8385" fmla="*/ 2319338 w 5124450"/>
              <a:gd name="connsiteY8385" fmla="*/ 4726505 h 9355125"/>
              <a:gd name="connsiteX8386" fmla="*/ 2316692 w 5124450"/>
              <a:gd name="connsiteY8386" fmla="*/ 4727034 h 9355125"/>
              <a:gd name="connsiteX8387" fmla="*/ 2314046 w 5124450"/>
              <a:gd name="connsiteY8387" fmla="*/ 4727034 h 9355125"/>
              <a:gd name="connsiteX8388" fmla="*/ 2312459 w 5124450"/>
              <a:gd name="connsiteY8388" fmla="*/ 4727034 h 9355125"/>
              <a:gd name="connsiteX8389" fmla="*/ 2309284 w 5124450"/>
              <a:gd name="connsiteY8389" fmla="*/ 4731267 h 9355125"/>
              <a:gd name="connsiteX8390" fmla="*/ 2306109 w 5124450"/>
              <a:gd name="connsiteY8390" fmla="*/ 4734972 h 9355125"/>
              <a:gd name="connsiteX8391" fmla="*/ 2305050 w 5124450"/>
              <a:gd name="connsiteY8391" fmla="*/ 4736559 h 9355125"/>
              <a:gd name="connsiteX8392" fmla="*/ 2303463 w 5124450"/>
              <a:gd name="connsiteY8392" fmla="*/ 4738147 h 9355125"/>
              <a:gd name="connsiteX8393" fmla="*/ 2301346 w 5124450"/>
              <a:gd name="connsiteY8393" fmla="*/ 4739734 h 9355125"/>
              <a:gd name="connsiteX8394" fmla="*/ 2300288 w 5124450"/>
              <a:gd name="connsiteY8394" fmla="*/ 4739734 h 9355125"/>
              <a:gd name="connsiteX8395" fmla="*/ 2300288 w 5124450"/>
              <a:gd name="connsiteY8395" fmla="*/ 4740792 h 9355125"/>
              <a:gd name="connsiteX8396" fmla="*/ 2299759 w 5124450"/>
              <a:gd name="connsiteY8396" fmla="*/ 4741851 h 9355125"/>
              <a:gd name="connsiteX8397" fmla="*/ 2298700 w 5124450"/>
              <a:gd name="connsiteY8397" fmla="*/ 4742380 h 9355125"/>
              <a:gd name="connsiteX8398" fmla="*/ 2298171 w 5124450"/>
              <a:gd name="connsiteY8398" fmla="*/ 4742909 h 9355125"/>
              <a:gd name="connsiteX8399" fmla="*/ 2294996 w 5124450"/>
              <a:gd name="connsiteY8399" fmla="*/ 4743438 h 9355125"/>
              <a:gd name="connsiteX8400" fmla="*/ 2292350 w 5124450"/>
              <a:gd name="connsiteY8400" fmla="*/ 4743438 h 9355125"/>
              <a:gd name="connsiteX8401" fmla="*/ 2290763 w 5124450"/>
              <a:gd name="connsiteY8401" fmla="*/ 4742909 h 9355125"/>
              <a:gd name="connsiteX8402" fmla="*/ 2289176 w 5124450"/>
              <a:gd name="connsiteY8402" fmla="*/ 4742380 h 9355125"/>
              <a:gd name="connsiteX8403" fmla="*/ 2288117 w 5124450"/>
              <a:gd name="connsiteY8403" fmla="*/ 4740792 h 9355125"/>
              <a:gd name="connsiteX8404" fmla="*/ 2287059 w 5124450"/>
              <a:gd name="connsiteY8404" fmla="*/ 4738676 h 9355125"/>
              <a:gd name="connsiteX8405" fmla="*/ 2284942 w 5124450"/>
              <a:gd name="connsiteY8405" fmla="*/ 4734972 h 9355125"/>
              <a:gd name="connsiteX8406" fmla="*/ 2283884 w 5124450"/>
              <a:gd name="connsiteY8406" fmla="*/ 4731267 h 9355125"/>
              <a:gd name="connsiteX8407" fmla="*/ 2283884 w 5124450"/>
              <a:gd name="connsiteY8407" fmla="*/ 4723859 h 9355125"/>
              <a:gd name="connsiteX8408" fmla="*/ 2283884 w 5124450"/>
              <a:gd name="connsiteY8408" fmla="*/ 4719626 h 9355125"/>
              <a:gd name="connsiteX8409" fmla="*/ 2288117 w 5124450"/>
              <a:gd name="connsiteY8409" fmla="*/ 4713276 h 9355125"/>
              <a:gd name="connsiteX8410" fmla="*/ 2292350 w 5124450"/>
              <a:gd name="connsiteY8410" fmla="*/ 4707455 h 9355125"/>
              <a:gd name="connsiteX8411" fmla="*/ 2295526 w 5124450"/>
              <a:gd name="connsiteY8411" fmla="*/ 4707455 h 9355125"/>
              <a:gd name="connsiteX8412" fmla="*/ 2299759 w 5124450"/>
              <a:gd name="connsiteY8412" fmla="*/ 4706926 h 9355125"/>
              <a:gd name="connsiteX8413" fmla="*/ 2301346 w 5124450"/>
              <a:gd name="connsiteY8413" fmla="*/ 4706397 h 9355125"/>
              <a:gd name="connsiteX8414" fmla="*/ 2303463 w 5124450"/>
              <a:gd name="connsiteY8414" fmla="*/ 4705338 h 9355125"/>
              <a:gd name="connsiteX8415" fmla="*/ 2303992 w 5124450"/>
              <a:gd name="connsiteY8415" fmla="*/ 4704280 h 9355125"/>
              <a:gd name="connsiteX8416" fmla="*/ 2304521 w 5124450"/>
              <a:gd name="connsiteY8416" fmla="*/ 4703222 h 9355125"/>
              <a:gd name="connsiteX8417" fmla="*/ 2304521 w 5124450"/>
              <a:gd name="connsiteY8417" fmla="*/ 4700047 h 9355125"/>
              <a:gd name="connsiteX8418" fmla="*/ 2303992 w 5124450"/>
              <a:gd name="connsiteY8418" fmla="*/ 4697930 h 9355125"/>
              <a:gd name="connsiteX8419" fmla="*/ 2303463 w 5124450"/>
              <a:gd name="connsiteY8419" fmla="*/ 4696872 h 9355125"/>
              <a:gd name="connsiteX8420" fmla="*/ 2302934 w 5124450"/>
              <a:gd name="connsiteY8420" fmla="*/ 4695813 h 9355125"/>
              <a:gd name="connsiteX8421" fmla="*/ 2301346 w 5124450"/>
              <a:gd name="connsiteY8421" fmla="*/ 4695813 h 9355125"/>
              <a:gd name="connsiteX8422" fmla="*/ 2300288 w 5124450"/>
              <a:gd name="connsiteY8422" fmla="*/ 4695284 h 9355125"/>
              <a:gd name="connsiteX8423" fmla="*/ 2298700 w 5124450"/>
              <a:gd name="connsiteY8423" fmla="*/ 4693697 h 9355125"/>
              <a:gd name="connsiteX8424" fmla="*/ 2296584 w 5124450"/>
              <a:gd name="connsiteY8424" fmla="*/ 4692638 h 9355125"/>
              <a:gd name="connsiteX8425" fmla="*/ 2294467 w 5124450"/>
              <a:gd name="connsiteY8425" fmla="*/ 4692109 h 9355125"/>
              <a:gd name="connsiteX8426" fmla="*/ 2292350 w 5124450"/>
              <a:gd name="connsiteY8426" fmla="*/ 4692109 h 9355125"/>
              <a:gd name="connsiteX8427" fmla="*/ 2289705 w 5124450"/>
              <a:gd name="connsiteY8427" fmla="*/ 4692109 h 9355125"/>
              <a:gd name="connsiteX8428" fmla="*/ 2288117 w 5124450"/>
              <a:gd name="connsiteY8428" fmla="*/ 4692638 h 9355125"/>
              <a:gd name="connsiteX8429" fmla="*/ 2285471 w 5124450"/>
              <a:gd name="connsiteY8429" fmla="*/ 4693697 h 9355125"/>
              <a:gd name="connsiteX8430" fmla="*/ 2283884 w 5124450"/>
              <a:gd name="connsiteY8430" fmla="*/ 4695284 h 9355125"/>
              <a:gd name="connsiteX8431" fmla="*/ 2281238 w 5124450"/>
              <a:gd name="connsiteY8431" fmla="*/ 4695813 h 9355125"/>
              <a:gd name="connsiteX8432" fmla="*/ 2278063 w 5124450"/>
              <a:gd name="connsiteY8432" fmla="*/ 4697930 h 9355125"/>
              <a:gd name="connsiteX8433" fmla="*/ 2275417 w 5124450"/>
              <a:gd name="connsiteY8433" fmla="*/ 4700047 h 9355125"/>
              <a:gd name="connsiteX8434" fmla="*/ 2272242 w 5124450"/>
              <a:gd name="connsiteY8434" fmla="*/ 4703222 h 9355125"/>
              <a:gd name="connsiteX8435" fmla="*/ 2271713 w 5124450"/>
              <a:gd name="connsiteY8435" fmla="*/ 4704809 h 9355125"/>
              <a:gd name="connsiteX8436" fmla="*/ 2271184 w 5124450"/>
              <a:gd name="connsiteY8436" fmla="*/ 4706926 h 9355125"/>
              <a:gd name="connsiteX8437" fmla="*/ 2269067 w 5124450"/>
              <a:gd name="connsiteY8437" fmla="*/ 4709042 h 9355125"/>
              <a:gd name="connsiteX8438" fmla="*/ 2267480 w 5124450"/>
              <a:gd name="connsiteY8438" fmla="*/ 4711159 h 9355125"/>
              <a:gd name="connsiteX8439" fmla="*/ 2263246 w 5124450"/>
              <a:gd name="connsiteY8439" fmla="*/ 4715392 h 9355125"/>
              <a:gd name="connsiteX8440" fmla="*/ 2260071 w 5124450"/>
              <a:gd name="connsiteY8440" fmla="*/ 4719626 h 9355125"/>
              <a:gd name="connsiteX8441" fmla="*/ 2255838 w 5124450"/>
              <a:gd name="connsiteY8441" fmla="*/ 4720155 h 9355125"/>
              <a:gd name="connsiteX8442" fmla="*/ 2250017 w 5124450"/>
              <a:gd name="connsiteY8442" fmla="*/ 4720684 h 9355125"/>
              <a:gd name="connsiteX8443" fmla="*/ 2246842 w 5124450"/>
              <a:gd name="connsiteY8443" fmla="*/ 4721213 h 9355125"/>
              <a:gd name="connsiteX8444" fmla="*/ 2244196 w 5124450"/>
              <a:gd name="connsiteY8444" fmla="*/ 4721213 h 9355125"/>
              <a:gd name="connsiteX8445" fmla="*/ 2242080 w 5124450"/>
              <a:gd name="connsiteY8445" fmla="*/ 4720684 h 9355125"/>
              <a:gd name="connsiteX8446" fmla="*/ 2239963 w 5124450"/>
              <a:gd name="connsiteY8446" fmla="*/ 4719626 h 9355125"/>
              <a:gd name="connsiteX8447" fmla="*/ 2238905 w 5124450"/>
              <a:gd name="connsiteY8447" fmla="*/ 4719097 h 9355125"/>
              <a:gd name="connsiteX8448" fmla="*/ 2237846 w 5124450"/>
              <a:gd name="connsiteY8448" fmla="*/ 4718038 h 9355125"/>
              <a:gd name="connsiteX8449" fmla="*/ 2237317 w 5124450"/>
              <a:gd name="connsiteY8449" fmla="*/ 4716451 h 9355125"/>
              <a:gd name="connsiteX8450" fmla="*/ 2236788 w 5124450"/>
              <a:gd name="connsiteY8450" fmla="*/ 4714863 h 9355125"/>
              <a:gd name="connsiteX8451" fmla="*/ 2235730 w 5124450"/>
              <a:gd name="connsiteY8451" fmla="*/ 4710630 h 9355125"/>
              <a:gd name="connsiteX8452" fmla="*/ 2235730 w 5124450"/>
              <a:gd name="connsiteY8452" fmla="*/ 4707455 h 9355125"/>
              <a:gd name="connsiteX8453" fmla="*/ 2234671 w 5124450"/>
              <a:gd name="connsiteY8453" fmla="*/ 4705338 h 9355125"/>
              <a:gd name="connsiteX8454" fmla="*/ 2233613 w 5124450"/>
              <a:gd name="connsiteY8454" fmla="*/ 4703751 h 9355125"/>
              <a:gd name="connsiteX8455" fmla="*/ 2233084 w 5124450"/>
              <a:gd name="connsiteY8455" fmla="*/ 4701634 h 9355125"/>
              <a:gd name="connsiteX8456" fmla="*/ 2232555 w 5124450"/>
              <a:gd name="connsiteY8456" fmla="*/ 4698988 h 9355125"/>
              <a:gd name="connsiteX8457" fmla="*/ 2232026 w 5124450"/>
              <a:gd name="connsiteY8457" fmla="*/ 4695284 h 9355125"/>
              <a:gd name="connsiteX8458" fmla="*/ 2232026 w 5124450"/>
              <a:gd name="connsiteY8458" fmla="*/ 4691051 h 9355125"/>
              <a:gd name="connsiteX8459" fmla="*/ 2231496 w 5124450"/>
              <a:gd name="connsiteY8459" fmla="*/ 4690522 h 9355125"/>
              <a:gd name="connsiteX8460" fmla="*/ 2229909 w 5124450"/>
              <a:gd name="connsiteY8460" fmla="*/ 4688405 h 9355125"/>
              <a:gd name="connsiteX8461" fmla="*/ 2228321 w 5124450"/>
              <a:gd name="connsiteY8461" fmla="*/ 4686288 h 9355125"/>
              <a:gd name="connsiteX8462" fmla="*/ 2227792 w 5124450"/>
              <a:gd name="connsiteY8462" fmla="*/ 4683113 h 9355125"/>
              <a:gd name="connsiteX8463" fmla="*/ 2226734 w 5124450"/>
              <a:gd name="connsiteY8463" fmla="*/ 4681526 h 9355125"/>
              <a:gd name="connsiteX8464" fmla="*/ 2225676 w 5124450"/>
              <a:gd name="connsiteY8464" fmla="*/ 4679938 h 9355125"/>
              <a:gd name="connsiteX8465" fmla="*/ 2224617 w 5124450"/>
              <a:gd name="connsiteY8465" fmla="*/ 4677292 h 9355125"/>
              <a:gd name="connsiteX8466" fmla="*/ 2224088 w 5124450"/>
              <a:gd name="connsiteY8466" fmla="*/ 4675705 h 9355125"/>
              <a:gd name="connsiteX8467" fmla="*/ 2224088 w 5124450"/>
              <a:gd name="connsiteY8467" fmla="*/ 4672001 h 9355125"/>
              <a:gd name="connsiteX8468" fmla="*/ 2224088 w 5124450"/>
              <a:gd name="connsiteY8468" fmla="*/ 4670942 h 9355125"/>
              <a:gd name="connsiteX8469" fmla="*/ 2227263 w 5124450"/>
              <a:gd name="connsiteY8469" fmla="*/ 4665122 h 9355125"/>
              <a:gd name="connsiteX8470" fmla="*/ 2229909 w 5124450"/>
              <a:gd name="connsiteY8470" fmla="*/ 4659830 h 9355125"/>
              <a:gd name="connsiteX8471" fmla="*/ 2231496 w 5124450"/>
              <a:gd name="connsiteY8471" fmla="*/ 4658242 h 9355125"/>
              <a:gd name="connsiteX8472" fmla="*/ 2233084 w 5124450"/>
              <a:gd name="connsiteY8472" fmla="*/ 4656655 h 9355125"/>
              <a:gd name="connsiteX8473" fmla="*/ 2234142 w 5124450"/>
              <a:gd name="connsiteY8473" fmla="*/ 4655067 h 9355125"/>
              <a:gd name="connsiteX8474" fmla="*/ 2235730 w 5124450"/>
              <a:gd name="connsiteY8474" fmla="*/ 4654538 h 9355125"/>
              <a:gd name="connsiteX8475" fmla="*/ 2244196 w 5124450"/>
              <a:gd name="connsiteY8475" fmla="*/ 4648717 h 9355125"/>
              <a:gd name="connsiteX8476" fmla="*/ 2252134 w 5124450"/>
              <a:gd name="connsiteY8476" fmla="*/ 4642897 h 9355125"/>
              <a:gd name="connsiteX8477" fmla="*/ 2260071 w 5124450"/>
              <a:gd name="connsiteY8477" fmla="*/ 4640780 h 9355125"/>
              <a:gd name="connsiteX8478" fmla="*/ 2268009 w 5124450"/>
              <a:gd name="connsiteY8478" fmla="*/ 4638663 h 9355125"/>
              <a:gd name="connsiteX8479" fmla="*/ 2274359 w 5124450"/>
              <a:gd name="connsiteY8479" fmla="*/ 4638663 h 9355125"/>
              <a:gd name="connsiteX8480" fmla="*/ 2282296 w 5124450"/>
              <a:gd name="connsiteY8480" fmla="*/ 4638134 h 9355125"/>
              <a:gd name="connsiteX8481" fmla="*/ 2285471 w 5124450"/>
              <a:gd name="connsiteY8481" fmla="*/ 4637605 h 9355125"/>
              <a:gd name="connsiteX8482" fmla="*/ 2289705 w 5124450"/>
              <a:gd name="connsiteY8482" fmla="*/ 4637076 h 9355125"/>
              <a:gd name="connsiteX8483" fmla="*/ 2293409 w 5124450"/>
              <a:gd name="connsiteY8483" fmla="*/ 4636017 h 9355125"/>
              <a:gd name="connsiteX8484" fmla="*/ 2296055 w 5124450"/>
              <a:gd name="connsiteY8484" fmla="*/ 4634959 h 9355125"/>
              <a:gd name="connsiteX8485" fmla="*/ 2301876 w 5124450"/>
              <a:gd name="connsiteY8485" fmla="*/ 4629138 h 9355125"/>
              <a:gd name="connsiteX8486" fmla="*/ 2449002 w 5124450"/>
              <a:gd name="connsiteY8486" fmla="*/ 4123861 h 9355125"/>
              <a:gd name="connsiteX8487" fmla="*/ 2447926 w 5124450"/>
              <a:gd name="connsiteY8487" fmla="*/ 4125367 h 9355125"/>
              <a:gd name="connsiteX8488" fmla="*/ 2446854 w 5124450"/>
              <a:gd name="connsiteY8488" fmla="*/ 4127297 h 9355125"/>
              <a:gd name="connsiteX8489" fmla="*/ 2447396 w 5124450"/>
              <a:gd name="connsiteY8489" fmla="*/ 4126430 h 9355125"/>
              <a:gd name="connsiteX8490" fmla="*/ 2453221 w 5124450"/>
              <a:gd name="connsiteY8490" fmla="*/ 4119012 h 9355125"/>
              <a:gd name="connsiteX8491" fmla="*/ 2450571 w 5124450"/>
              <a:gd name="connsiteY8491" fmla="*/ 4121663 h 9355125"/>
              <a:gd name="connsiteX8492" fmla="*/ 2450560 w 5124450"/>
              <a:gd name="connsiteY8492" fmla="*/ 4121678 h 9355125"/>
              <a:gd name="connsiteX8493" fmla="*/ 2453217 w 5124450"/>
              <a:gd name="connsiteY8493" fmla="*/ 4119021 h 9355125"/>
              <a:gd name="connsiteX8494" fmla="*/ 2473487 w 5124450"/>
              <a:gd name="connsiteY8494" fmla="*/ 4093908 h 9355125"/>
              <a:gd name="connsiteX8495" fmla="*/ 2471209 w 5124450"/>
              <a:gd name="connsiteY8495" fmla="*/ 4095730 h 9355125"/>
              <a:gd name="connsiteX8496" fmla="*/ 2468034 w 5124450"/>
              <a:gd name="connsiteY8496" fmla="*/ 4097847 h 9355125"/>
              <a:gd name="connsiteX8497" fmla="*/ 2464859 w 5124450"/>
              <a:gd name="connsiteY8497" fmla="*/ 4101022 h 9355125"/>
              <a:gd name="connsiteX8498" fmla="*/ 2464843 w 5124450"/>
              <a:gd name="connsiteY8498" fmla="*/ 4101045 h 9355125"/>
              <a:gd name="connsiteX8499" fmla="*/ 2466975 w 5124450"/>
              <a:gd name="connsiteY8499" fmla="*/ 4098913 h 9355125"/>
              <a:gd name="connsiteX8500" fmla="*/ 2470679 w 5124450"/>
              <a:gd name="connsiteY8500" fmla="*/ 4096267 h 9355125"/>
              <a:gd name="connsiteX8501" fmla="*/ 2473325 w 5124450"/>
              <a:gd name="connsiteY8501" fmla="*/ 4094151 h 9355125"/>
              <a:gd name="connsiteX8502" fmla="*/ 2498466 w 5124450"/>
              <a:gd name="connsiteY8502" fmla="*/ 4073175 h 9355125"/>
              <a:gd name="connsiteX8503" fmla="*/ 2493963 w 5124450"/>
              <a:gd name="connsiteY8503" fmla="*/ 4076678 h 9355125"/>
              <a:gd name="connsiteX8504" fmla="*/ 2486555 w 5124450"/>
              <a:gd name="connsiteY8504" fmla="*/ 4081441 h 9355125"/>
              <a:gd name="connsiteX8505" fmla="*/ 2483380 w 5124450"/>
              <a:gd name="connsiteY8505" fmla="*/ 4084163 h 9355125"/>
              <a:gd name="connsiteX8506" fmla="*/ 2486025 w 5124450"/>
              <a:gd name="connsiteY8506" fmla="*/ 4082509 h 9355125"/>
              <a:gd name="connsiteX8507" fmla="*/ 2493433 w 5124450"/>
              <a:gd name="connsiteY8507" fmla="*/ 4077746 h 9355125"/>
              <a:gd name="connsiteX8508" fmla="*/ 2498196 w 5124450"/>
              <a:gd name="connsiteY8508" fmla="*/ 4073513 h 9355125"/>
              <a:gd name="connsiteX8509" fmla="*/ 2506541 w 5124450"/>
              <a:gd name="connsiteY8509" fmla="*/ 4062673 h 9355125"/>
              <a:gd name="connsiteX8510" fmla="*/ 2505076 w 5124450"/>
              <a:gd name="connsiteY8510" fmla="*/ 4064505 h 9355125"/>
              <a:gd name="connsiteX8511" fmla="*/ 2500194 w 5124450"/>
              <a:gd name="connsiteY8511" fmla="*/ 4071016 h 9355125"/>
              <a:gd name="connsiteX8512" fmla="*/ 2504546 w 5124450"/>
              <a:gd name="connsiteY8512" fmla="*/ 4065576 h 9355125"/>
              <a:gd name="connsiteX8513" fmla="*/ 2552700 w 5124450"/>
              <a:gd name="connsiteY8513" fmla="*/ 4018991 h 9355125"/>
              <a:gd name="connsiteX8514" fmla="*/ 2545821 w 5124450"/>
              <a:gd name="connsiteY8514" fmla="*/ 4022696 h 9355125"/>
              <a:gd name="connsiteX8515" fmla="*/ 2538413 w 5124450"/>
              <a:gd name="connsiteY8515" fmla="*/ 4025342 h 9355125"/>
              <a:gd name="connsiteX8516" fmla="*/ 2532063 w 5124450"/>
              <a:gd name="connsiteY8516" fmla="*/ 4028517 h 9355125"/>
              <a:gd name="connsiteX8517" fmla="*/ 2527830 w 5124450"/>
              <a:gd name="connsiteY8517" fmla="*/ 4032222 h 9355125"/>
              <a:gd name="connsiteX8518" fmla="*/ 2523596 w 5124450"/>
              <a:gd name="connsiteY8518" fmla="*/ 4035927 h 9355125"/>
              <a:gd name="connsiteX8519" fmla="*/ 2523499 w 5124450"/>
              <a:gd name="connsiteY8519" fmla="*/ 4036094 h 9355125"/>
              <a:gd name="connsiteX8520" fmla="*/ 2527300 w 5124450"/>
              <a:gd name="connsiteY8520" fmla="*/ 4032767 h 9355125"/>
              <a:gd name="connsiteX8521" fmla="*/ 2531533 w 5124450"/>
              <a:gd name="connsiteY8521" fmla="*/ 4029063 h 9355125"/>
              <a:gd name="connsiteX8522" fmla="*/ 2537883 w 5124450"/>
              <a:gd name="connsiteY8522" fmla="*/ 4026417 h 9355125"/>
              <a:gd name="connsiteX8523" fmla="*/ 2544763 w 5124450"/>
              <a:gd name="connsiteY8523" fmla="*/ 4023242 h 9355125"/>
              <a:gd name="connsiteX8524" fmla="*/ 2552171 w 5124450"/>
              <a:gd name="connsiteY8524" fmla="*/ 4020596 h 9355125"/>
              <a:gd name="connsiteX8525" fmla="*/ 2560108 w 5124450"/>
              <a:gd name="connsiteY8525" fmla="*/ 4020596 h 9355125"/>
              <a:gd name="connsiteX8526" fmla="*/ 2570692 w 5124450"/>
              <a:gd name="connsiteY8526" fmla="*/ 4020596 h 9355125"/>
              <a:gd name="connsiteX8527" fmla="*/ 2581275 w 5124450"/>
              <a:gd name="connsiteY8527" fmla="*/ 4020596 h 9355125"/>
              <a:gd name="connsiteX8528" fmla="*/ 2589213 w 5124450"/>
              <a:gd name="connsiteY8528" fmla="*/ 4020596 h 9355125"/>
              <a:gd name="connsiteX8529" fmla="*/ 2612496 w 5124450"/>
              <a:gd name="connsiteY8529" fmla="*/ 4021126 h 9355125"/>
              <a:gd name="connsiteX8530" fmla="*/ 2637367 w 5124450"/>
              <a:gd name="connsiteY8530" fmla="*/ 4022713 h 9355125"/>
              <a:gd name="connsiteX8531" fmla="*/ 2665413 w 5124450"/>
              <a:gd name="connsiteY8531" fmla="*/ 4024830 h 9355125"/>
              <a:gd name="connsiteX8532" fmla="*/ 2695046 w 5124450"/>
              <a:gd name="connsiteY8532" fmla="*/ 4027476 h 9355125"/>
              <a:gd name="connsiteX8533" fmla="*/ 2725208 w 5124450"/>
              <a:gd name="connsiteY8533" fmla="*/ 4030121 h 9355125"/>
              <a:gd name="connsiteX8534" fmla="*/ 2757488 w 5124450"/>
              <a:gd name="connsiteY8534" fmla="*/ 4032767 h 9355125"/>
              <a:gd name="connsiteX8535" fmla="*/ 2789767 w 5124450"/>
              <a:gd name="connsiteY8535" fmla="*/ 4035413 h 9355125"/>
              <a:gd name="connsiteX8536" fmla="*/ 2822575 w 5124450"/>
              <a:gd name="connsiteY8536" fmla="*/ 4038059 h 9355125"/>
              <a:gd name="connsiteX8537" fmla="*/ 2855384 w 5124450"/>
              <a:gd name="connsiteY8537" fmla="*/ 4040176 h 9355125"/>
              <a:gd name="connsiteX8538" fmla="*/ 2888192 w 5124450"/>
              <a:gd name="connsiteY8538" fmla="*/ 4042821 h 9355125"/>
              <a:gd name="connsiteX8539" fmla="*/ 2919413 w 5124450"/>
              <a:gd name="connsiteY8539" fmla="*/ 4044409 h 9355125"/>
              <a:gd name="connsiteX8540" fmla="*/ 2950634 w 5124450"/>
              <a:gd name="connsiteY8540" fmla="*/ 4044938 h 9355125"/>
              <a:gd name="connsiteX8541" fmla="*/ 2979738 w 5124450"/>
              <a:gd name="connsiteY8541" fmla="*/ 4045467 h 9355125"/>
              <a:gd name="connsiteX8542" fmla="*/ 3007254 w 5124450"/>
              <a:gd name="connsiteY8542" fmla="*/ 4044938 h 9355125"/>
              <a:gd name="connsiteX8543" fmla="*/ 3020484 w 5124450"/>
              <a:gd name="connsiteY8543" fmla="*/ 4044409 h 9355125"/>
              <a:gd name="connsiteX8544" fmla="*/ 3033184 w 5124450"/>
              <a:gd name="connsiteY8544" fmla="*/ 4043351 h 9355125"/>
              <a:gd name="connsiteX8545" fmla="*/ 3044825 w 5124450"/>
              <a:gd name="connsiteY8545" fmla="*/ 4041763 h 9355125"/>
              <a:gd name="connsiteX8546" fmla="*/ 3055938 w 5124450"/>
              <a:gd name="connsiteY8546" fmla="*/ 4040705 h 9355125"/>
              <a:gd name="connsiteX8547" fmla="*/ 3060700 w 5124450"/>
              <a:gd name="connsiteY8547" fmla="*/ 4039646 h 9355125"/>
              <a:gd name="connsiteX8548" fmla="*/ 3066521 w 5124450"/>
              <a:gd name="connsiteY8548" fmla="*/ 4036471 h 9355125"/>
              <a:gd name="connsiteX8549" fmla="*/ 3070754 w 5124450"/>
              <a:gd name="connsiteY8549" fmla="*/ 4034884 h 9355125"/>
              <a:gd name="connsiteX8550" fmla="*/ 3073929 w 5124450"/>
              <a:gd name="connsiteY8550" fmla="*/ 4033826 h 9355125"/>
              <a:gd name="connsiteX8551" fmla="*/ 3077634 w 5124450"/>
              <a:gd name="connsiteY8551" fmla="*/ 4032767 h 9355125"/>
              <a:gd name="connsiteX8552" fmla="*/ 3080279 w 5124450"/>
              <a:gd name="connsiteY8552" fmla="*/ 4032767 h 9355125"/>
              <a:gd name="connsiteX8553" fmla="*/ 3081058 w 5124450"/>
              <a:gd name="connsiteY8553" fmla="*/ 4032222 h 9355125"/>
              <a:gd name="connsiteX8554" fmla="*/ 3078163 w 5124450"/>
              <a:gd name="connsiteY8554" fmla="*/ 4032222 h 9355125"/>
              <a:gd name="connsiteX8555" fmla="*/ 3074459 w 5124450"/>
              <a:gd name="connsiteY8555" fmla="*/ 4033280 h 9355125"/>
              <a:gd name="connsiteX8556" fmla="*/ 3071284 w 5124450"/>
              <a:gd name="connsiteY8556" fmla="*/ 4034339 h 9355125"/>
              <a:gd name="connsiteX8557" fmla="*/ 3067580 w 5124450"/>
              <a:gd name="connsiteY8557" fmla="*/ 4035927 h 9355125"/>
              <a:gd name="connsiteX8558" fmla="*/ 3061230 w 5124450"/>
              <a:gd name="connsiteY8558" fmla="*/ 4038573 h 9355125"/>
              <a:gd name="connsiteX8559" fmla="*/ 3056467 w 5124450"/>
              <a:gd name="connsiteY8559" fmla="*/ 4040160 h 9355125"/>
              <a:gd name="connsiteX8560" fmla="*/ 3045355 w 5124450"/>
              <a:gd name="connsiteY8560" fmla="*/ 4041219 h 9355125"/>
              <a:gd name="connsiteX8561" fmla="*/ 3033713 w 5124450"/>
              <a:gd name="connsiteY8561" fmla="*/ 4042277 h 9355125"/>
              <a:gd name="connsiteX8562" fmla="*/ 3021542 w 5124450"/>
              <a:gd name="connsiteY8562" fmla="*/ 4043336 h 9355125"/>
              <a:gd name="connsiteX8563" fmla="*/ 3007784 w 5124450"/>
              <a:gd name="connsiteY8563" fmla="*/ 4044394 h 9355125"/>
              <a:gd name="connsiteX8564" fmla="*/ 2980267 w 5124450"/>
              <a:gd name="connsiteY8564" fmla="*/ 4044394 h 9355125"/>
              <a:gd name="connsiteX8565" fmla="*/ 2951163 w 5124450"/>
              <a:gd name="connsiteY8565" fmla="*/ 4044394 h 9355125"/>
              <a:gd name="connsiteX8566" fmla="*/ 2919942 w 5124450"/>
              <a:gd name="connsiteY8566" fmla="*/ 4043336 h 9355125"/>
              <a:gd name="connsiteX8567" fmla="*/ 2888721 w 5124450"/>
              <a:gd name="connsiteY8567" fmla="*/ 4041748 h 9355125"/>
              <a:gd name="connsiteX8568" fmla="*/ 2856442 w 5124450"/>
              <a:gd name="connsiteY8568" fmla="*/ 4039631 h 9355125"/>
              <a:gd name="connsiteX8569" fmla="*/ 2823105 w 5124450"/>
              <a:gd name="connsiteY8569" fmla="*/ 4036985 h 9355125"/>
              <a:gd name="connsiteX8570" fmla="*/ 2790296 w 5124450"/>
              <a:gd name="connsiteY8570" fmla="*/ 4034868 h 9355125"/>
              <a:gd name="connsiteX8571" fmla="*/ 2758017 w 5124450"/>
              <a:gd name="connsiteY8571" fmla="*/ 4032222 h 9355125"/>
              <a:gd name="connsiteX8572" fmla="*/ 2725738 w 5124450"/>
              <a:gd name="connsiteY8572" fmla="*/ 4029047 h 9355125"/>
              <a:gd name="connsiteX8573" fmla="*/ 2695576 w 5124450"/>
              <a:gd name="connsiteY8573" fmla="*/ 4026930 h 9355125"/>
              <a:gd name="connsiteX8574" fmla="*/ 2665942 w 5124450"/>
              <a:gd name="connsiteY8574" fmla="*/ 4024283 h 9355125"/>
              <a:gd name="connsiteX8575" fmla="*/ 2638426 w 5124450"/>
              <a:gd name="connsiteY8575" fmla="*/ 4022167 h 9355125"/>
              <a:gd name="connsiteX8576" fmla="*/ 2613026 w 5124450"/>
              <a:gd name="connsiteY8576" fmla="*/ 4020050 h 9355125"/>
              <a:gd name="connsiteX8577" fmla="*/ 2589742 w 5124450"/>
              <a:gd name="connsiteY8577" fmla="*/ 4018991 h 9355125"/>
              <a:gd name="connsiteX8578" fmla="*/ 2581805 w 5124450"/>
              <a:gd name="connsiteY8578" fmla="*/ 4018991 h 9355125"/>
              <a:gd name="connsiteX8579" fmla="*/ 2571221 w 5124450"/>
              <a:gd name="connsiteY8579" fmla="*/ 4018991 h 9355125"/>
              <a:gd name="connsiteX8580" fmla="*/ 2560638 w 5124450"/>
              <a:gd name="connsiteY8580" fmla="*/ 4018991 h 9355125"/>
              <a:gd name="connsiteX8581" fmla="*/ 3172632 w 5124450"/>
              <a:gd name="connsiteY8581" fmla="*/ 4002893 h 9355125"/>
              <a:gd name="connsiteX8582" fmla="*/ 3166005 w 5124450"/>
              <a:gd name="connsiteY8582" fmla="*/ 4009994 h 9355125"/>
              <a:gd name="connsiteX8583" fmla="*/ 3162300 w 5124450"/>
              <a:gd name="connsiteY8583" fmla="*/ 4013699 h 9355125"/>
              <a:gd name="connsiteX8584" fmla="*/ 3158067 w 5124450"/>
              <a:gd name="connsiteY8584" fmla="*/ 4016874 h 9355125"/>
              <a:gd name="connsiteX8585" fmla="*/ 3154892 w 5124450"/>
              <a:gd name="connsiteY8585" fmla="*/ 4018462 h 9355125"/>
              <a:gd name="connsiteX8586" fmla="*/ 3151717 w 5124450"/>
              <a:gd name="connsiteY8586" fmla="*/ 4018991 h 9355125"/>
              <a:gd name="connsiteX8587" fmla="*/ 3148013 w 5124450"/>
              <a:gd name="connsiteY8587" fmla="*/ 4020050 h 9355125"/>
              <a:gd name="connsiteX8588" fmla="*/ 3143780 w 5124450"/>
              <a:gd name="connsiteY8588" fmla="*/ 4021108 h 9355125"/>
              <a:gd name="connsiteX8589" fmla="*/ 3138488 w 5124450"/>
              <a:gd name="connsiteY8589" fmla="*/ 4021108 h 9355125"/>
              <a:gd name="connsiteX8590" fmla="*/ 3132667 w 5124450"/>
              <a:gd name="connsiteY8590" fmla="*/ 4021108 h 9355125"/>
              <a:gd name="connsiteX8591" fmla="*/ 3121026 w 5124450"/>
              <a:gd name="connsiteY8591" fmla="*/ 4019520 h 9355125"/>
              <a:gd name="connsiteX8592" fmla="*/ 3110442 w 5124450"/>
              <a:gd name="connsiteY8592" fmla="*/ 4018991 h 9355125"/>
              <a:gd name="connsiteX8593" fmla="*/ 3102505 w 5124450"/>
              <a:gd name="connsiteY8593" fmla="*/ 4022696 h 9355125"/>
              <a:gd name="connsiteX8594" fmla="*/ 3094567 w 5124450"/>
              <a:gd name="connsiteY8594" fmla="*/ 4025342 h 9355125"/>
              <a:gd name="connsiteX8595" fmla="*/ 3090334 w 5124450"/>
              <a:gd name="connsiteY8595" fmla="*/ 4027459 h 9355125"/>
              <a:gd name="connsiteX8596" fmla="*/ 3086100 w 5124450"/>
              <a:gd name="connsiteY8596" fmla="*/ 4028517 h 9355125"/>
              <a:gd name="connsiteX8597" fmla="*/ 3083455 w 5124450"/>
              <a:gd name="connsiteY8597" fmla="*/ 4030105 h 9355125"/>
              <a:gd name="connsiteX8598" fmla="*/ 3082762 w 5124450"/>
              <a:gd name="connsiteY8598" fmla="*/ 4031030 h 9355125"/>
              <a:gd name="connsiteX8599" fmla="*/ 3085571 w 5124450"/>
              <a:gd name="connsiteY8599" fmla="*/ 4029063 h 9355125"/>
              <a:gd name="connsiteX8600" fmla="*/ 3093508 w 5124450"/>
              <a:gd name="connsiteY8600" fmla="*/ 4026417 h 9355125"/>
              <a:gd name="connsiteX8601" fmla="*/ 3101975 w 5124450"/>
              <a:gd name="connsiteY8601" fmla="*/ 4023242 h 9355125"/>
              <a:gd name="connsiteX8602" fmla="*/ 3109913 w 5124450"/>
              <a:gd name="connsiteY8602" fmla="*/ 4020596 h 9355125"/>
              <a:gd name="connsiteX8603" fmla="*/ 3120496 w 5124450"/>
              <a:gd name="connsiteY8603" fmla="*/ 4021126 h 9355125"/>
              <a:gd name="connsiteX8604" fmla="*/ 3132138 w 5124450"/>
              <a:gd name="connsiteY8604" fmla="*/ 4021655 h 9355125"/>
              <a:gd name="connsiteX8605" fmla="*/ 3137429 w 5124450"/>
              <a:gd name="connsiteY8605" fmla="*/ 4022184 h 9355125"/>
              <a:gd name="connsiteX8606" fmla="*/ 3142721 w 5124450"/>
              <a:gd name="connsiteY8606" fmla="*/ 4022184 h 9355125"/>
              <a:gd name="connsiteX8607" fmla="*/ 3147484 w 5124450"/>
              <a:gd name="connsiteY8607" fmla="*/ 4021655 h 9355125"/>
              <a:gd name="connsiteX8608" fmla="*/ 3150659 w 5124450"/>
              <a:gd name="connsiteY8608" fmla="*/ 4020596 h 9355125"/>
              <a:gd name="connsiteX8609" fmla="*/ 3154363 w 5124450"/>
              <a:gd name="connsiteY8609" fmla="*/ 4019009 h 9355125"/>
              <a:gd name="connsiteX8610" fmla="*/ 3157538 w 5124450"/>
              <a:gd name="connsiteY8610" fmla="*/ 4017421 h 9355125"/>
              <a:gd name="connsiteX8611" fmla="*/ 3161242 w 5124450"/>
              <a:gd name="connsiteY8611" fmla="*/ 4014776 h 9355125"/>
              <a:gd name="connsiteX8612" fmla="*/ 3165475 w 5124450"/>
              <a:gd name="connsiteY8612" fmla="*/ 4011071 h 9355125"/>
              <a:gd name="connsiteX8613" fmla="*/ 3616018 w 5124450"/>
              <a:gd name="connsiteY8613" fmla="*/ 3918978 h 9355125"/>
              <a:gd name="connsiteX8614" fmla="*/ 3609976 w 5124450"/>
              <a:gd name="connsiteY8614" fmla="*/ 3922671 h 9355125"/>
              <a:gd name="connsiteX8615" fmla="*/ 3604640 w 5124450"/>
              <a:gd name="connsiteY8615" fmla="*/ 3926340 h 9355125"/>
              <a:gd name="connsiteX8616" fmla="*/ 3609446 w 5124450"/>
              <a:gd name="connsiteY8616" fmla="*/ 3923230 h 9355125"/>
              <a:gd name="connsiteX8617" fmla="*/ 3227938 w 5124450"/>
              <a:gd name="connsiteY8617" fmla="*/ 3914373 h 9355125"/>
              <a:gd name="connsiteX8618" fmla="*/ 3227388 w 5124450"/>
              <a:gd name="connsiteY8618" fmla="*/ 3915261 h 9355125"/>
              <a:gd name="connsiteX8619" fmla="*/ 3219980 w 5124450"/>
              <a:gd name="connsiteY8619" fmla="*/ 3928492 h 9355125"/>
              <a:gd name="connsiteX8620" fmla="*/ 3212042 w 5124450"/>
              <a:gd name="connsiteY8620" fmla="*/ 3941723 h 9355125"/>
              <a:gd name="connsiteX8621" fmla="*/ 3205163 w 5124450"/>
              <a:gd name="connsiteY8621" fmla="*/ 3953366 h 9355125"/>
              <a:gd name="connsiteX8622" fmla="*/ 3204997 w 5124450"/>
              <a:gd name="connsiteY8622" fmla="*/ 3953864 h 9355125"/>
              <a:gd name="connsiteX8623" fmla="*/ 3211513 w 5124450"/>
              <a:gd name="connsiteY8623" fmla="*/ 3943338 h 9355125"/>
              <a:gd name="connsiteX8624" fmla="*/ 3219450 w 5124450"/>
              <a:gd name="connsiteY8624" fmla="*/ 3929580 h 9355125"/>
              <a:gd name="connsiteX8625" fmla="*/ 3226859 w 5124450"/>
              <a:gd name="connsiteY8625" fmla="*/ 3916351 h 9355125"/>
              <a:gd name="connsiteX8626" fmla="*/ 3651702 w 5124450"/>
              <a:gd name="connsiteY8626" fmla="*/ 3899931 h 9355125"/>
              <a:gd name="connsiteX8627" fmla="*/ 3647017 w 5124450"/>
              <a:gd name="connsiteY8627" fmla="*/ 3900972 h 9355125"/>
              <a:gd name="connsiteX8628" fmla="*/ 3640667 w 5124450"/>
              <a:gd name="connsiteY8628" fmla="*/ 3904677 h 9355125"/>
              <a:gd name="connsiteX8629" fmla="*/ 3633788 w 5124450"/>
              <a:gd name="connsiteY8629" fmla="*/ 3908381 h 9355125"/>
              <a:gd name="connsiteX8630" fmla="*/ 3626380 w 5124450"/>
              <a:gd name="connsiteY8630" fmla="*/ 3912086 h 9355125"/>
              <a:gd name="connsiteX8631" fmla="*/ 3621938 w 5124450"/>
              <a:gd name="connsiteY8631" fmla="*/ 3915162 h 9355125"/>
              <a:gd name="connsiteX8632" fmla="*/ 3625850 w 5124450"/>
              <a:gd name="connsiteY8632" fmla="*/ 3912646 h 9355125"/>
              <a:gd name="connsiteX8633" fmla="*/ 3632730 w 5124450"/>
              <a:gd name="connsiteY8633" fmla="*/ 3909471 h 9355125"/>
              <a:gd name="connsiteX8634" fmla="*/ 3640138 w 5124450"/>
              <a:gd name="connsiteY8634" fmla="*/ 3905238 h 9355125"/>
              <a:gd name="connsiteX8635" fmla="*/ 3646488 w 5124450"/>
              <a:gd name="connsiteY8635" fmla="*/ 3902063 h 9355125"/>
              <a:gd name="connsiteX8636" fmla="*/ 3650721 w 5124450"/>
              <a:gd name="connsiteY8636" fmla="*/ 3900476 h 9355125"/>
              <a:gd name="connsiteX8637" fmla="*/ 3671234 w 5124450"/>
              <a:gd name="connsiteY8637" fmla="*/ 3888399 h 9355125"/>
              <a:gd name="connsiteX8638" fmla="*/ 3667655 w 5124450"/>
              <a:gd name="connsiteY8638" fmla="*/ 3890387 h 9355125"/>
              <a:gd name="connsiteX8639" fmla="*/ 3661834 w 5124450"/>
              <a:gd name="connsiteY8639" fmla="*/ 3893563 h 9355125"/>
              <a:gd name="connsiteX8640" fmla="*/ 3656013 w 5124450"/>
              <a:gd name="connsiteY8640" fmla="*/ 3896738 h 9355125"/>
              <a:gd name="connsiteX8641" fmla="*/ 3651913 w 5124450"/>
              <a:gd name="connsiteY8641" fmla="*/ 3899814 h 9355125"/>
              <a:gd name="connsiteX8642" fmla="*/ 3655484 w 5124450"/>
              <a:gd name="connsiteY8642" fmla="*/ 3897830 h 9355125"/>
              <a:gd name="connsiteX8643" fmla="*/ 3661304 w 5124450"/>
              <a:gd name="connsiteY8643" fmla="*/ 3894655 h 9355125"/>
              <a:gd name="connsiteX8644" fmla="*/ 3667125 w 5124450"/>
              <a:gd name="connsiteY8644" fmla="*/ 3891480 h 9355125"/>
              <a:gd name="connsiteX8645" fmla="*/ 3678691 w 5124450"/>
              <a:gd name="connsiteY8645" fmla="*/ 3884768 h 9355125"/>
              <a:gd name="connsiteX8646" fmla="*/ 3676121 w 5124450"/>
              <a:gd name="connsiteY8646" fmla="*/ 3885624 h 9355125"/>
              <a:gd name="connsiteX8647" fmla="*/ 3674005 w 5124450"/>
              <a:gd name="connsiteY8647" fmla="*/ 3887212 h 9355125"/>
              <a:gd name="connsiteX8648" fmla="*/ 3672417 w 5124450"/>
              <a:gd name="connsiteY8648" fmla="*/ 3887741 h 9355125"/>
              <a:gd name="connsiteX8649" fmla="*/ 3671403 w 5124450"/>
              <a:gd name="connsiteY8649" fmla="*/ 3888305 h 9355125"/>
              <a:gd name="connsiteX8650" fmla="*/ 3673475 w 5124450"/>
              <a:gd name="connsiteY8650" fmla="*/ 3888305 h 9355125"/>
              <a:gd name="connsiteX8651" fmla="*/ 3675592 w 5124450"/>
              <a:gd name="connsiteY8651" fmla="*/ 3887246 h 9355125"/>
              <a:gd name="connsiteX8652" fmla="*/ 3678238 w 5124450"/>
              <a:gd name="connsiteY8652" fmla="*/ 3885130 h 9355125"/>
              <a:gd name="connsiteX8653" fmla="*/ 3684112 w 5124450"/>
              <a:gd name="connsiteY8653" fmla="*/ 3880278 h 9355125"/>
              <a:gd name="connsiteX8654" fmla="*/ 3683845 w 5124450"/>
              <a:gd name="connsiteY8654" fmla="*/ 3880546 h 9355125"/>
              <a:gd name="connsiteX8655" fmla="*/ 3684059 w 5124450"/>
              <a:gd name="connsiteY8655" fmla="*/ 3880367 h 9355125"/>
              <a:gd name="connsiteX8656" fmla="*/ 3266745 w 5124450"/>
              <a:gd name="connsiteY8656" fmla="*/ 3862772 h 9355125"/>
              <a:gd name="connsiteX8657" fmla="*/ 3259138 w 5124450"/>
              <a:gd name="connsiteY8657" fmla="*/ 3872393 h 9355125"/>
              <a:gd name="connsiteX8658" fmla="*/ 3249084 w 5124450"/>
              <a:gd name="connsiteY8658" fmla="*/ 3883507 h 9355125"/>
              <a:gd name="connsiteX8659" fmla="*/ 3248981 w 5124450"/>
              <a:gd name="connsiteY8659" fmla="*/ 3883622 h 9355125"/>
              <a:gd name="connsiteX8660" fmla="*/ 3258609 w 5124450"/>
              <a:gd name="connsiteY8660" fmla="*/ 3873488 h 9355125"/>
              <a:gd name="connsiteX8661" fmla="*/ 3266546 w 5124450"/>
              <a:gd name="connsiteY8661" fmla="*/ 3863449 h 9355125"/>
              <a:gd name="connsiteX8662" fmla="*/ 3337540 w 5124450"/>
              <a:gd name="connsiteY8662" fmla="*/ 3816754 h 9355125"/>
              <a:gd name="connsiteX8663" fmla="*/ 3336926 w 5124450"/>
              <a:gd name="connsiteY8663" fmla="*/ 3817367 h 9355125"/>
              <a:gd name="connsiteX8664" fmla="*/ 3334280 w 5124450"/>
              <a:gd name="connsiteY8664" fmla="*/ 3820544 h 9355125"/>
              <a:gd name="connsiteX8665" fmla="*/ 3333012 w 5124450"/>
              <a:gd name="connsiteY8665" fmla="*/ 3821811 h 9355125"/>
              <a:gd name="connsiteX8666" fmla="*/ 3333221 w 5124450"/>
              <a:gd name="connsiteY8666" fmla="*/ 3821644 h 9355125"/>
              <a:gd name="connsiteX8667" fmla="*/ 3336396 w 5124450"/>
              <a:gd name="connsiteY8667" fmla="*/ 3818470 h 9355125"/>
              <a:gd name="connsiteX8668" fmla="*/ 3300413 w 5124450"/>
              <a:gd name="connsiteY8668" fmla="*/ 3809429 h 9355125"/>
              <a:gd name="connsiteX8669" fmla="*/ 3295650 w 5124450"/>
              <a:gd name="connsiteY8669" fmla="*/ 3809959 h 9355125"/>
              <a:gd name="connsiteX8670" fmla="*/ 3289830 w 5124450"/>
              <a:gd name="connsiteY8670" fmla="*/ 3811547 h 9355125"/>
              <a:gd name="connsiteX8671" fmla="*/ 3284009 w 5124450"/>
              <a:gd name="connsiteY8671" fmla="*/ 3814721 h 9355125"/>
              <a:gd name="connsiteX8672" fmla="*/ 3279246 w 5124450"/>
              <a:gd name="connsiteY8672" fmla="*/ 3817367 h 9355125"/>
              <a:gd name="connsiteX8673" fmla="*/ 3278188 w 5124450"/>
              <a:gd name="connsiteY8673" fmla="*/ 3818956 h 9355125"/>
              <a:gd name="connsiteX8674" fmla="*/ 3277454 w 5124450"/>
              <a:gd name="connsiteY8674" fmla="*/ 3820791 h 9355125"/>
              <a:gd name="connsiteX8675" fmla="*/ 3277659 w 5124450"/>
              <a:gd name="connsiteY8675" fmla="*/ 3820586 h 9355125"/>
              <a:gd name="connsiteX8676" fmla="*/ 3278717 w 5124450"/>
              <a:gd name="connsiteY8676" fmla="*/ 3818470 h 9355125"/>
              <a:gd name="connsiteX8677" fmla="*/ 3283479 w 5124450"/>
              <a:gd name="connsiteY8677" fmla="*/ 3815295 h 9355125"/>
              <a:gd name="connsiteX8678" fmla="*/ 3289300 w 5124450"/>
              <a:gd name="connsiteY8678" fmla="*/ 3812649 h 9355125"/>
              <a:gd name="connsiteX8679" fmla="*/ 3295121 w 5124450"/>
              <a:gd name="connsiteY8679" fmla="*/ 3811061 h 9355125"/>
              <a:gd name="connsiteX8680" fmla="*/ 3299354 w 5124450"/>
              <a:gd name="connsiteY8680" fmla="*/ 3810003 h 9355125"/>
              <a:gd name="connsiteX8681" fmla="*/ 3303059 w 5124450"/>
              <a:gd name="connsiteY8681" fmla="*/ 3811061 h 9355125"/>
              <a:gd name="connsiteX8682" fmla="*/ 3306234 w 5124450"/>
              <a:gd name="connsiteY8682" fmla="*/ 3812649 h 9355125"/>
              <a:gd name="connsiteX8683" fmla="*/ 3309938 w 5124450"/>
              <a:gd name="connsiteY8683" fmla="*/ 3815295 h 9355125"/>
              <a:gd name="connsiteX8684" fmla="*/ 3313642 w 5124450"/>
              <a:gd name="connsiteY8684" fmla="*/ 3818470 h 9355125"/>
              <a:gd name="connsiteX8685" fmla="*/ 3316817 w 5124450"/>
              <a:gd name="connsiteY8685" fmla="*/ 3821644 h 9355125"/>
              <a:gd name="connsiteX8686" fmla="*/ 3319992 w 5124450"/>
              <a:gd name="connsiteY8686" fmla="*/ 3823760 h 9355125"/>
              <a:gd name="connsiteX8687" fmla="*/ 3322109 w 5124450"/>
              <a:gd name="connsiteY8687" fmla="*/ 3825878 h 9355125"/>
              <a:gd name="connsiteX8688" fmla="*/ 3324754 w 5124450"/>
              <a:gd name="connsiteY8688" fmla="*/ 3826936 h 9355125"/>
              <a:gd name="connsiteX8689" fmla="*/ 3327400 w 5124450"/>
              <a:gd name="connsiteY8689" fmla="*/ 3825878 h 9355125"/>
              <a:gd name="connsiteX8690" fmla="*/ 3330575 w 5124450"/>
              <a:gd name="connsiteY8690" fmla="*/ 3823760 h 9355125"/>
              <a:gd name="connsiteX8691" fmla="*/ 3330891 w 5124450"/>
              <a:gd name="connsiteY8691" fmla="*/ 3823508 h 9355125"/>
              <a:gd name="connsiteX8692" fmla="*/ 3327930 w 5124450"/>
              <a:gd name="connsiteY8692" fmla="*/ 3824777 h 9355125"/>
              <a:gd name="connsiteX8693" fmla="*/ 3325284 w 5124450"/>
              <a:gd name="connsiteY8693" fmla="*/ 3825835 h 9355125"/>
              <a:gd name="connsiteX8694" fmla="*/ 3323167 w 5124450"/>
              <a:gd name="connsiteY8694" fmla="*/ 3824777 h 9355125"/>
              <a:gd name="connsiteX8695" fmla="*/ 3320521 w 5124450"/>
              <a:gd name="connsiteY8695" fmla="*/ 3823190 h 9355125"/>
              <a:gd name="connsiteX8696" fmla="*/ 3317346 w 5124450"/>
              <a:gd name="connsiteY8696" fmla="*/ 3820544 h 9355125"/>
              <a:gd name="connsiteX8697" fmla="*/ 3314700 w 5124450"/>
              <a:gd name="connsiteY8697" fmla="*/ 3817367 h 9355125"/>
              <a:gd name="connsiteX8698" fmla="*/ 3310467 w 5124450"/>
              <a:gd name="connsiteY8698" fmla="*/ 3814721 h 9355125"/>
              <a:gd name="connsiteX8699" fmla="*/ 3306763 w 5124450"/>
              <a:gd name="connsiteY8699" fmla="*/ 3811547 h 9355125"/>
              <a:gd name="connsiteX8700" fmla="*/ 3303588 w 5124450"/>
              <a:gd name="connsiteY8700" fmla="*/ 3809959 h 9355125"/>
              <a:gd name="connsiteX8701" fmla="*/ 3367617 w 5124450"/>
              <a:gd name="connsiteY8701" fmla="*/ 3799904 h 9355125"/>
              <a:gd name="connsiteX8702" fmla="*/ 3364442 w 5124450"/>
              <a:gd name="connsiteY8702" fmla="*/ 3800432 h 9355125"/>
              <a:gd name="connsiteX8703" fmla="*/ 3360209 w 5124450"/>
              <a:gd name="connsiteY8703" fmla="*/ 3802020 h 9355125"/>
              <a:gd name="connsiteX8704" fmla="*/ 3352800 w 5124450"/>
              <a:gd name="connsiteY8704" fmla="*/ 3805726 h 9355125"/>
              <a:gd name="connsiteX8705" fmla="*/ 3345392 w 5124450"/>
              <a:gd name="connsiteY8705" fmla="*/ 3809429 h 9355125"/>
              <a:gd name="connsiteX8706" fmla="*/ 3343805 w 5124450"/>
              <a:gd name="connsiteY8706" fmla="*/ 3809959 h 9355125"/>
              <a:gd name="connsiteX8707" fmla="*/ 3342217 w 5124450"/>
              <a:gd name="connsiteY8707" fmla="*/ 3811547 h 9355125"/>
              <a:gd name="connsiteX8708" fmla="*/ 3341531 w 5124450"/>
              <a:gd name="connsiteY8708" fmla="*/ 3812369 h 9355125"/>
              <a:gd name="connsiteX8709" fmla="*/ 3343275 w 5124450"/>
              <a:gd name="connsiteY8709" fmla="*/ 3811061 h 9355125"/>
              <a:gd name="connsiteX8710" fmla="*/ 3344863 w 5124450"/>
              <a:gd name="connsiteY8710" fmla="*/ 3810003 h 9355125"/>
              <a:gd name="connsiteX8711" fmla="*/ 3352271 w 5124450"/>
              <a:gd name="connsiteY8711" fmla="*/ 3806298 h 9355125"/>
              <a:gd name="connsiteX8712" fmla="*/ 3359679 w 5124450"/>
              <a:gd name="connsiteY8712" fmla="*/ 3803123 h 9355125"/>
              <a:gd name="connsiteX8713" fmla="*/ 3363384 w 5124450"/>
              <a:gd name="connsiteY8713" fmla="*/ 3801536 h 9355125"/>
              <a:gd name="connsiteX8714" fmla="*/ 3367088 w 5124450"/>
              <a:gd name="connsiteY8714" fmla="*/ 3801007 h 9355125"/>
              <a:gd name="connsiteX8715" fmla="*/ 3370792 w 5124450"/>
              <a:gd name="connsiteY8715" fmla="*/ 3801007 h 9355125"/>
              <a:gd name="connsiteX8716" fmla="*/ 3373967 w 5124450"/>
              <a:gd name="connsiteY8716" fmla="*/ 3801536 h 9355125"/>
              <a:gd name="connsiteX8717" fmla="*/ 3375554 w 5124450"/>
              <a:gd name="connsiteY8717" fmla="*/ 3803123 h 9355125"/>
              <a:gd name="connsiteX8718" fmla="*/ 3376613 w 5124450"/>
              <a:gd name="connsiteY8718" fmla="*/ 3804711 h 9355125"/>
              <a:gd name="connsiteX8719" fmla="*/ 3378200 w 5124450"/>
              <a:gd name="connsiteY8719" fmla="*/ 3806298 h 9355125"/>
              <a:gd name="connsiteX8720" fmla="*/ 3379788 w 5124450"/>
              <a:gd name="connsiteY8720" fmla="*/ 3808944 h 9355125"/>
              <a:gd name="connsiteX8721" fmla="*/ 3381904 w 5124450"/>
              <a:gd name="connsiteY8721" fmla="*/ 3814765 h 9355125"/>
              <a:gd name="connsiteX8722" fmla="*/ 3383492 w 5124450"/>
              <a:gd name="connsiteY8722" fmla="*/ 3821115 h 9355125"/>
              <a:gd name="connsiteX8723" fmla="*/ 3387196 w 5124450"/>
              <a:gd name="connsiteY8723" fmla="*/ 3833815 h 9355125"/>
              <a:gd name="connsiteX8724" fmla="*/ 3390900 w 5124450"/>
              <a:gd name="connsiteY8724" fmla="*/ 3843340 h 9355125"/>
              <a:gd name="connsiteX8725" fmla="*/ 3393017 w 5124450"/>
              <a:gd name="connsiteY8725" fmla="*/ 3854982 h 9355125"/>
              <a:gd name="connsiteX8726" fmla="*/ 3394604 w 5124450"/>
              <a:gd name="connsiteY8726" fmla="*/ 3869255 h 9355125"/>
              <a:gd name="connsiteX8727" fmla="*/ 3396721 w 5124450"/>
              <a:gd name="connsiteY8727" fmla="*/ 3876663 h 9355125"/>
              <a:gd name="connsiteX8728" fmla="*/ 3397780 w 5124450"/>
              <a:gd name="connsiteY8728" fmla="*/ 3883013 h 9355125"/>
              <a:gd name="connsiteX8729" fmla="*/ 3398838 w 5124450"/>
              <a:gd name="connsiteY8729" fmla="*/ 3885659 h 9355125"/>
              <a:gd name="connsiteX8730" fmla="*/ 3399896 w 5124450"/>
              <a:gd name="connsiteY8730" fmla="*/ 3888305 h 9355125"/>
              <a:gd name="connsiteX8731" fmla="*/ 3401484 w 5124450"/>
              <a:gd name="connsiteY8731" fmla="*/ 3890421 h 9355125"/>
              <a:gd name="connsiteX8732" fmla="*/ 3403071 w 5124450"/>
              <a:gd name="connsiteY8732" fmla="*/ 3892538 h 9355125"/>
              <a:gd name="connsiteX8733" fmla="*/ 3404659 w 5124450"/>
              <a:gd name="connsiteY8733" fmla="*/ 3894126 h 9355125"/>
              <a:gd name="connsiteX8734" fmla="*/ 3407304 w 5124450"/>
              <a:gd name="connsiteY8734" fmla="*/ 3894655 h 9355125"/>
              <a:gd name="connsiteX8735" fmla="*/ 3409950 w 5124450"/>
              <a:gd name="connsiteY8735" fmla="*/ 3895713 h 9355125"/>
              <a:gd name="connsiteX8736" fmla="*/ 3413125 w 5124450"/>
              <a:gd name="connsiteY8736" fmla="*/ 3895713 h 9355125"/>
              <a:gd name="connsiteX8737" fmla="*/ 3419475 w 5124450"/>
              <a:gd name="connsiteY8737" fmla="*/ 3896242 h 9355125"/>
              <a:gd name="connsiteX8738" fmla="*/ 3423709 w 5124450"/>
              <a:gd name="connsiteY8738" fmla="*/ 3896242 h 9355125"/>
              <a:gd name="connsiteX8739" fmla="*/ 3426884 w 5124450"/>
              <a:gd name="connsiteY8739" fmla="*/ 3898888 h 9355125"/>
              <a:gd name="connsiteX8740" fmla="*/ 3430588 w 5124450"/>
              <a:gd name="connsiteY8740" fmla="*/ 3901534 h 9355125"/>
              <a:gd name="connsiteX8741" fmla="*/ 3434292 w 5124450"/>
              <a:gd name="connsiteY8741" fmla="*/ 3905238 h 9355125"/>
              <a:gd name="connsiteX8742" fmla="*/ 3437996 w 5124450"/>
              <a:gd name="connsiteY8742" fmla="*/ 3908942 h 9355125"/>
              <a:gd name="connsiteX8743" fmla="*/ 3441700 w 5124450"/>
              <a:gd name="connsiteY8743" fmla="*/ 3912646 h 9355125"/>
              <a:gd name="connsiteX8744" fmla="*/ 3445934 w 5124450"/>
              <a:gd name="connsiteY8744" fmla="*/ 3916351 h 9355125"/>
              <a:gd name="connsiteX8745" fmla="*/ 3449109 w 5124450"/>
              <a:gd name="connsiteY8745" fmla="*/ 3918996 h 9355125"/>
              <a:gd name="connsiteX8746" fmla="*/ 3452284 w 5124450"/>
              <a:gd name="connsiteY8746" fmla="*/ 3921642 h 9355125"/>
              <a:gd name="connsiteX8747" fmla="*/ 3460750 w 5124450"/>
              <a:gd name="connsiteY8747" fmla="*/ 3922171 h 9355125"/>
              <a:gd name="connsiteX8748" fmla="*/ 3470275 w 5124450"/>
              <a:gd name="connsiteY8748" fmla="*/ 3922171 h 9355125"/>
              <a:gd name="connsiteX8749" fmla="*/ 3480859 w 5124450"/>
              <a:gd name="connsiteY8749" fmla="*/ 3921642 h 9355125"/>
              <a:gd name="connsiteX8750" fmla="*/ 3491442 w 5124450"/>
              <a:gd name="connsiteY8750" fmla="*/ 3921113 h 9355125"/>
              <a:gd name="connsiteX8751" fmla="*/ 3511550 w 5124450"/>
              <a:gd name="connsiteY8751" fmla="*/ 3918467 h 9355125"/>
              <a:gd name="connsiteX8752" fmla="*/ 3526367 w 5124450"/>
              <a:gd name="connsiteY8752" fmla="*/ 3917409 h 9355125"/>
              <a:gd name="connsiteX8753" fmla="*/ 3537480 w 5124450"/>
              <a:gd name="connsiteY8753" fmla="*/ 3917938 h 9355125"/>
              <a:gd name="connsiteX8754" fmla="*/ 3549121 w 5124450"/>
              <a:gd name="connsiteY8754" fmla="*/ 3920055 h 9355125"/>
              <a:gd name="connsiteX8755" fmla="*/ 3561821 w 5124450"/>
              <a:gd name="connsiteY8755" fmla="*/ 3922171 h 9355125"/>
              <a:gd name="connsiteX8756" fmla="*/ 3572404 w 5124450"/>
              <a:gd name="connsiteY8756" fmla="*/ 3925876 h 9355125"/>
              <a:gd name="connsiteX8757" fmla="*/ 3576638 w 5124450"/>
              <a:gd name="connsiteY8757" fmla="*/ 3926934 h 9355125"/>
              <a:gd name="connsiteX8758" fmla="*/ 3582988 w 5124450"/>
              <a:gd name="connsiteY8758" fmla="*/ 3929580 h 9355125"/>
              <a:gd name="connsiteX8759" fmla="*/ 3588809 w 5124450"/>
              <a:gd name="connsiteY8759" fmla="*/ 3932226 h 9355125"/>
              <a:gd name="connsiteX8760" fmla="*/ 3592513 w 5124450"/>
              <a:gd name="connsiteY8760" fmla="*/ 3933813 h 9355125"/>
              <a:gd name="connsiteX8761" fmla="*/ 3600353 w 5124450"/>
              <a:gd name="connsiteY8761" fmla="*/ 3929109 h 9355125"/>
              <a:gd name="connsiteX8762" fmla="*/ 3593571 w 5124450"/>
              <a:gd name="connsiteY8762" fmla="*/ 3932726 h 9355125"/>
              <a:gd name="connsiteX8763" fmla="*/ 3589338 w 5124450"/>
              <a:gd name="connsiteY8763" fmla="*/ 3931138 h 9355125"/>
              <a:gd name="connsiteX8764" fmla="*/ 3583517 w 5124450"/>
              <a:gd name="connsiteY8764" fmla="*/ 3928492 h 9355125"/>
              <a:gd name="connsiteX8765" fmla="*/ 3577167 w 5124450"/>
              <a:gd name="connsiteY8765" fmla="*/ 3925317 h 9355125"/>
              <a:gd name="connsiteX8766" fmla="*/ 3573463 w 5124450"/>
              <a:gd name="connsiteY8766" fmla="*/ 3924258 h 9355125"/>
              <a:gd name="connsiteX8767" fmla="*/ 3562350 w 5124450"/>
              <a:gd name="connsiteY8767" fmla="*/ 3921612 h 9355125"/>
              <a:gd name="connsiteX8768" fmla="*/ 3550709 w 5124450"/>
              <a:gd name="connsiteY8768" fmla="*/ 3918966 h 9355125"/>
              <a:gd name="connsiteX8769" fmla="*/ 3538009 w 5124450"/>
              <a:gd name="connsiteY8769" fmla="*/ 3916849 h 9355125"/>
              <a:gd name="connsiteX8770" fmla="*/ 3527426 w 5124450"/>
              <a:gd name="connsiteY8770" fmla="*/ 3916320 h 9355125"/>
              <a:gd name="connsiteX8771" fmla="*/ 3512080 w 5124450"/>
              <a:gd name="connsiteY8771" fmla="*/ 3917378 h 9355125"/>
              <a:gd name="connsiteX8772" fmla="*/ 3491971 w 5124450"/>
              <a:gd name="connsiteY8772" fmla="*/ 3919495 h 9355125"/>
              <a:gd name="connsiteX8773" fmla="*/ 3481388 w 5124450"/>
              <a:gd name="connsiteY8773" fmla="*/ 3921083 h 9355125"/>
              <a:gd name="connsiteX8774" fmla="*/ 3471334 w 5124450"/>
              <a:gd name="connsiteY8774" fmla="*/ 3921612 h 9355125"/>
              <a:gd name="connsiteX8775" fmla="*/ 3461280 w 5124450"/>
              <a:gd name="connsiteY8775" fmla="*/ 3921612 h 9355125"/>
              <a:gd name="connsiteX8776" fmla="*/ 3453342 w 5124450"/>
              <a:gd name="connsiteY8776" fmla="*/ 3920554 h 9355125"/>
              <a:gd name="connsiteX8777" fmla="*/ 3449638 w 5124450"/>
              <a:gd name="connsiteY8777" fmla="*/ 3918437 h 9355125"/>
              <a:gd name="connsiteX8778" fmla="*/ 3446463 w 5124450"/>
              <a:gd name="connsiteY8778" fmla="*/ 3915790 h 9355125"/>
              <a:gd name="connsiteX8779" fmla="*/ 3442759 w 5124450"/>
              <a:gd name="connsiteY8779" fmla="*/ 3912086 h 9355125"/>
              <a:gd name="connsiteX8780" fmla="*/ 3438526 w 5124450"/>
              <a:gd name="connsiteY8780" fmla="*/ 3907852 h 9355125"/>
              <a:gd name="connsiteX8781" fmla="*/ 3435350 w 5124450"/>
              <a:gd name="connsiteY8781" fmla="*/ 3904677 h 9355125"/>
              <a:gd name="connsiteX8782" fmla="*/ 3431117 w 5124450"/>
              <a:gd name="connsiteY8782" fmla="*/ 3900443 h 9355125"/>
              <a:gd name="connsiteX8783" fmla="*/ 3427413 w 5124450"/>
              <a:gd name="connsiteY8783" fmla="*/ 3897267 h 9355125"/>
              <a:gd name="connsiteX8784" fmla="*/ 3424238 w 5124450"/>
              <a:gd name="connsiteY8784" fmla="*/ 3895680 h 9355125"/>
              <a:gd name="connsiteX8785" fmla="*/ 3420005 w 5124450"/>
              <a:gd name="connsiteY8785" fmla="*/ 3895680 h 9355125"/>
              <a:gd name="connsiteX8786" fmla="*/ 3414184 w 5124450"/>
              <a:gd name="connsiteY8786" fmla="*/ 3895150 h 9355125"/>
              <a:gd name="connsiteX8787" fmla="*/ 3411009 w 5124450"/>
              <a:gd name="connsiteY8787" fmla="*/ 3894621 h 9355125"/>
              <a:gd name="connsiteX8788" fmla="*/ 3408363 w 5124450"/>
              <a:gd name="connsiteY8788" fmla="*/ 3894092 h 9355125"/>
              <a:gd name="connsiteX8789" fmla="*/ 3405188 w 5124450"/>
              <a:gd name="connsiteY8789" fmla="*/ 3893033 h 9355125"/>
              <a:gd name="connsiteX8790" fmla="*/ 3403600 w 5124450"/>
              <a:gd name="connsiteY8790" fmla="*/ 3891446 h 9355125"/>
              <a:gd name="connsiteX8791" fmla="*/ 3402542 w 5124450"/>
              <a:gd name="connsiteY8791" fmla="*/ 3889858 h 9355125"/>
              <a:gd name="connsiteX8792" fmla="*/ 3401484 w 5124450"/>
              <a:gd name="connsiteY8792" fmla="*/ 3887741 h 9355125"/>
              <a:gd name="connsiteX8793" fmla="*/ 3399896 w 5124450"/>
              <a:gd name="connsiteY8793" fmla="*/ 3885095 h 9355125"/>
              <a:gd name="connsiteX8794" fmla="*/ 3398838 w 5124450"/>
              <a:gd name="connsiteY8794" fmla="*/ 3882449 h 9355125"/>
              <a:gd name="connsiteX8795" fmla="*/ 3397250 w 5124450"/>
              <a:gd name="connsiteY8795" fmla="*/ 3875039 h 9355125"/>
              <a:gd name="connsiteX8796" fmla="*/ 3396192 w 5124450"/>
              <a:gd name="connsiteY8796" fmla="*/ 3868159 h 9355125"/>
              <a:gd name="connsiteX8797" fmla="*/ 3393546 w 5124450"/>
              <a:gd name="connsiteY8797" fmla="*/ 3853885 h 9355125"/>
              <a:gd name="connsiteX8798" fmla="*/ 3391430 w 5124450"/>
              <a:gd name="connsiteY8798" fmla="*/ 3841712 h 9355125"/>
              <a:gd name="connsiteX8799" fmla="*/ 3388255 w 5124450"/>
              <a:gd name="connsiteY8799" fmla="*/ 3832716 h 9355125"/>
              <a:gd name="connsiteX8800" fmla="*/ 3385080 w 5124450"/>
              <a:gd name="connsiteY8800" fmla="*/ 3819485 h 9355125"/>
              <a:gd name="connsiteX8801" fmla="*/ 3382434 w 5124450"/>
              <a:gd name="connsiteY8801" fmla="*/ 3813134 h 9355125"/>
              <a:gd name="connsiteX8802" fmla="*/ 3380317 w 5124450"/>
              <a:gd name="connsiteY8802" fmla="*/ 3807842 h 9355125"/>
              <a:gd name="connsiteX8803" fmla="*/ 3378730 w 5124450"/>
              <a:gd name="connsiteY8803" fmla="*/ 3805726 h 9355125"/>
              <a:gd name="connsiteX8804" fmla="*/ 3377671 w 5124450"/>
              <a:gd name="connsiteY8804" fmla="*/ 3803608 h 9355125"/>
              <a:gd name="connsiteX8805" fmla="*/ 3376084 w 5124450"/>
              <a:gd name="connsiteY8805" fmla="*/ 3802020 h 9355125"/>
              <a:gd name="connsiteX8806" fmla="*/ 3375026 w 5124450"/>
              <a:gd name="connsiteY8806" fmla="*/ 3800961 h 9355125"/>
              <a:gd name="connsiteX8807" fmla="*/ 3371321 w 5124450"/>
              <a:gd name="connsiteY8807" fmla="*/ 3799904 h 9355125"/>
              <a:gd name="connsiteX8808" fmla="*/ 3739089 w 5124450"/>
              <a:gd name="connsiteY8808" fmla="*/ 3742539 h 9355125"/>
              <a:gd name="connsiteX8809" fmla="*/ 3738563 w 5124450"/>
              <a:gd name="connsiteY8809" fmla="*/ 3743275 h 9355125"/>
              <a:gd name="connsiteX8810" fmla="*/ 3735917 w 5124450"/>
              <a:gd name="connsiteY8810" fmla="*/ 3746451 h 9355125"/>
              <a:gd name="connsiteX8811" fmla="*/ 3733800 w 5124450"/>
              <a:gd name="connsiteY8811" fmla="*/ 3750156 h 9355125"/>
              <a:gd name="connsiteX8812" fmla="*/ 3731155 w 5124450"/>
              <a:gd name="connsiteY8812" fmla="*/ 3752802 h 9355125"/>
              <a:gd name="connsiteX8813" fmla="*/ 3730247 w 5124450"/>
              <a:gd name="connsiteY8813" fmla="*/ 3754163 h 9355125"/>
              <a:gd name="connsiteX8814" fmla="*/ 3730625 w 5124450"/>
              <a:gd name="connsiteY8814" fmla="*/ 3753911 h 9355125"/>
              <a:gd name="connsiteX8815" fmla="*/ 3733271 w 5124450"/>
              <a:gd name="connsiteY8815" fmla="*/ 3751265 h 9355125"/>
              <a:gd name="connsiteX8816" fmla="*/ 3735388 w 5124450"/>
              <a:gd name="connsiteY8816" fmla="*/ 3748090 h 9355125"/>
              <a:gd name="connsiteX8817" fmla="*/ 3738034 w 5124450"/>
              <a:gd name="connsiteY8817" fmla="*/ 3744386 h 9355125"/>
              <a:gd name="connsiteX8818" fmla="*/ 3771075 w 5124450"/>
              <a:gd name="connsiteY8818" fmla="*/ 3731400 h 9355125"/>
              <a:gd name="connsiteX8819" fmla="*/ 3770313 w 5124450"/>
              <a:gd name="connsiteY8819" fmla="*/ 3732162 h 9355125"/>
              <a:gd name="connsiteX8820" fmla="*/ 3769255 w 5124450"/>
              <a:gd name="connsiteY8820" fmla="*/ 3733220 h 9355125"/>
              <a:gd name="connsiteX8821" fmla="*/ 3767667 w 5124450"/>
              <a:gd name="connsiteY8821" fmla="*/ 3733750 h 9355125"/>
              <a:gd name="connsiteX8822" fmla="*/ 3766609 w 5124450"/>
              <a:gd name="connsiteY8822" fmla="*/ 3734278 h 9355125"/>
              <a:gd name="connsiteX8823" fmla="*/ 3762905 w 5124450"/>
              <a:gd name="connsiteY8823" fmla="*/ 3734278 h 9355125"/>
              <a:gd name="connsiteX8824" fmla="*/ 3758671 w 5124450"/>
              <a:gd name="connsiteY8824" fmla="*/ 3734278 h 9355125"/>
              <a:gd name="connsiteX8825" fmla="*/ 3755496 w 5124450"/>
              <a:gd name="connsiteY8825" fmla="*/ 3733750 h 9355125"/>
              <a:gd name="connsiteX8826" fmla="*/ 3751792 w 5124450"/>
              <a:gd name="connsiteY8826" fmla="*/ 3733750 h 9355125"/>
              <a:gd name="connsiteX8827" fmla="*/ 3749146 w 5124450"/>
              <a:gd name="connsiteY8827" fmla="*/ 3733750 h 9355125"/>
              <a:gd name="connsiteX8828" fmla="*/ 3746500 w 5124450"/>
              <a:gd name="connsiteY8828" fmla="*/ 3734808 h 9355125"/>
              <a:gd name="connsiteX8829" fmla="*/ 3743855 w 5124450"/>
              <a:gd name="connsiteY8829" fmla="*/ 3736925 h 9355125"/>
              <a:gd name="connsiteX8830" fmla="*/ 3743101 w 5124450"/>
              <a:gd name="connsiteY8830" fmla="*/ 3737678 h 9355125"/>
              <a:gd name="connsiteX8831" fmla="*/ 3745971 w 5124450"/>
              <a:gd name="connsiteY8831" fmla="*/ 3736448 h 9355125"/>
              <a:gd name="connsiteX8832" fmla="*/ 3747559 w 5124450"/>
              <a:gd name="connsiteY8832" fmla="*/ 3734861 h 9355125"/>
              <a:gd name="connsiteX8833" fmla="*/ 3750734 w 5124450"/>
              <a:gd name="connsiteY8833" fmla="*/ 3734861 h 9355125"/>
              <a:gd name="connsiteX8834" fmla="*/ 3754438 w 5124450"/>
              <a:gd name="connsiteY8834" fmla="*/ 3734861 h 9355125"/>
              <a:gd name="connsiteX8835" fmla="*/ 3758142 w 5124450"/>
              <a:gd name="connsiteY8835" fmla="*/ 3735390 h 9355125"/>
              <a:gd name="connsiteX8836" fmla="*/ 3761846 w 5124450"/>
              <a:gd name="connsiteY8836" fmla="*/ 3735390 h 9355125"/>
              <a:gd name="connsiteX8837" fmla="*/ 3765550 w 5124450"/>
              <a:gd name="connsiteY8837" fmla="*/ 3735390 h 9355125"/>
              <a:gd name="connsiteX8838" fmla="*/ 3767138 w 5124450"/>
              <a:gd name="connsiteY8838" fmla="*/ 3734861 h 9355125"/>
              <a:gd name="connsiteX8839" fmla="*/ 3768196 w 5124450"/>
              <a:gd name="connsiteY8839" fmla="*/ 3734332 h 9355125"/>
              <a:gd name="connsiteX8840" fmla="*/ 3769254 w 5124450"/>
              <a:gd name="connsiteY8840" fmla="*/ 3733273 h 9355125"/>
              <a:gd name="connsiteX8841" fmla="*/ 3770842 w 5124450"/>
              <a:gd name="connsiteY8841" fmla="*/ 3732216 h 9355125"/>
              <a:gd name="connsiteX8842" fmla="*/ 3672417 w 5124450"/>
              <a:gd name="connsiteY8842" fmla="*/ 3731104 h 9355125"/>
              <a:gd name="connsiteX8843" fmla="*/ 3667126 w 5124450"/>
              <a:gd name="connsiteY8843" fmla="*/ 3731632 h 9355125"/>
              <a:gd name="connsiteX8844" fmla="*/ 3659188 w 5124450"/>
              <a:gd name="connsiteY8844" fmla="*/ 3733220 h 9355125"/>
              <a:gd name="connsiteX8845" fmla="*/ 3650721 w 5124450"/>
              <a:gd name="connsiteY8845" fmla="*/ 3735866 h 9355125"/>
              <a:gd name="connsiteX8846" fmla="*/ 3643313 w 5124450"/>
              <a:gd name="connsiteY8846" fmla="*/ 3739042 h 9355125"/>
              <a:gd name="connsiteX8847" fmla="*/ 3634846 w 5124450"/>
              <a:gd name="connsiteY8847" fmla="*/ 3746980 h 9355125"/>
              <a:gd name="connsiteX8848" fmla="*/ 3634988 w 5124450"/>
              <a:gd name="connsiteY8848" fmla="*/ 3747903 h 9355125"/>
              <a:gd name="connsiteX8849" fmla="*/ 3642254 w 5124450"/>
              <a:gd name="connsiteY8849" fmla="*/ 3740153 h 9355125"/>
              <a:gd name="connsiteX8850" fmla="*/ 3650192 w 5124450"/>
              <a:gd name="connsiteY8850" fmla="*/ 3737507 h 9355125"/>
              <a:gd name="connsiteX8851" fmla="*/ 3658130 w 5124450"/>
              <a:gd name="connsiteY8851" fmla="*/ 3734332 h 9355125"/>
              <a:gd name="connsiteX8852" fmla="*/ 3666596 w 5124450"/>
              <a:gd name="connsiteY8852" fmla="*/ 3732744 h 9355125"/>
              <a:gd name="connsiteX8853" fmla="*/ 3671359 w 5124450"/>
              <a:gd name="connsiteY8853" fmla="*/ 3732216 h 9355125"/>
              <a:gd name="connsiteX8854" fmla="*/ 3681413 w 5124450"/>
              <a:gd name="connsiteY8854" fmla="*/ 3734861 h 9355125"/>
              <a:gd name="connsiteX8855" fmla="*/ 3693584 w 5124450"/>
              <a:gd name="connsiteY8855" fmla="*/ 3738565 h 9355125"/>
              <a:gd name="connsiteX8856" fmla="*/ 3699404 w 5124450"/>
              <a:gd name="connsiteY8856" fmla="*/ 3740681 h 9355125"/>
              <a:gd name="connsiteX8857" fmla="*/ 3704696 w 5124450"/>
              <a:gd name="connsiteY8857" fmla="*/ 3742798 h 9355125"/>
              <a:gd name="connsiteX8858" fmla="*/ 3708930 w 5124450"/>
              <a:gd name="connsiteY8858" fmla="*/ 3745444 h 9355125"/>
              <a:gd name="connsiteX8859" fmla="*/ 3712634 w 5124450"/>
              <a:gd name="connsiteY8859" fmla="*/ 3748620 h 9355125"/>
              <a:gd name="connsiteX8860" fmla="*/ 3718984 w 5124450"/>
              <a:gd name="connsiteY8860" fmla="*/ 3752324 h 9355125"/>
              <a:gd name="connsiteX8861" fmla="*/ 3724804 w 5124450"/>
              <a:gd name="connsiteY8861" fmla="*/ 3756557 h 9355125"/>
              <a:gd name="connsiteX8862" fmla="*/ 3726921 w 5124450"/>
              <a:gd name="connsiteY8862" fmla="*/ 3756557 h 9355125"/>
              <a:gd name="connsiteX8863" fmla="*/ 3727980 w 5124450"/>
              <a:gd name="connsiteY8863" fmla="*/ 3756027 h 9355125"/>
              <a:gd name="connsiteX8864" fmla="*/ 3729038 w 5124450"/>
              <a:gd name="connsiteY8864" fmla="*/ 3754970 h 9355125"/>
              <a:gd name="connsiteX8865" fmla="*/ 3729342 w 5124450"/>
              <a:gd name="connsiteY8865" fmla="*/ 3754766 h 9355125"/>
              <a:gd name="connsiteX8866" fmla="*/ 3729038 w 5124450"/>
              <a:gd name="connsiteY8866" fmla="*/ 3754919 h 9355125"/>
              <a:gd name="connsiteX8867" fmla="*/ 3727450 w 5124450"/>
              <a:gd name="connsiteY8867" fmla="*/ 3755448 h 9355125"/>
              <a:gd name="connsiteX8868" fmla="*/ 3725863 w 5124450"/>
              <a:gd name="connsiteY8868" fmla="*/ 3755448 h 9355125"/>
              <a:gd name="connsiteX8869" fmla="*/ 3719513 w 5124450"/>
              <a:gd name="connsiteY8869" fmla="*/ 3751214 h 9355125"/>
              <a:gd name="connsiteX8870" fmla="*/ 3713692 w 5124450"/>
              <a:gd name="connsiteY8870" fmla="*/ 3746980 h 9355125"/>
              <a:gd name="connsiteX8871" fmla="*/ 3709459 w 5124450"/>
              <a:gd name="connsiteY8871" fmla="*/ 3744334 h 9355125"/>
              <a:gd name="connsiteX8872" fmla="*/ 3705755 w 5124450"/>
              <a:gd name="connsiteY8872" fmla="*/ 3741688 h 9355125"/>
              <a:gd name="connsiteX8873" fmla="*/ 3700463 w 5124450"/>
              <a:gd name="connsiteY8873" fmla="*/ 3739571 h 9355125"/>
              <a:gd name="connsiteX8874" fmla="*/ 3694642 w 5124450"/>
              <a:gd name="connsiteY8874" fmla="*/ 3737454 h 9355125"/>
              <a:gd name="connsiteX8875" fmla="*/ 3683000 w 5124450"/>
              <a:gd name="connsiteY8875" fmla="*/ 3733750 h 9355125"/>
              <a:gd name="connsiteX8876" fmla="*/ 3728576 w 5124450"/>
              <a:gd name="connsiteY8876" fmla="*/ 3626709 h 9355125"/>
              <a:gd name="connsiteX8877" fmla="*/ 3728509 w 5124450"/>
              <a:gd name="connsiteY8877" fmla="*/ 3626843 h 9355125"/>
              <a:gd name="connsiteX8878" fmla="*/ 3728496 w 5124450"/>
              <a:gd name="connsiteY8878" fmla="*/ 3626952 h 9355125"/>
              <a:gd name="connsiteX8879" fmla="*/ 3760357 w 5124450"/>
              <a:gd name="connsiteY8879" fmla="*/ 3591309 h 9355125"/>
              <a:gd name="connsiteX8880" fmla="*/ 3756555 w 5124450"/>
              <a:gd name="connsiteY8880" fmla="*/ 3596150 h 9355125"/>
              <a:gd name="connsiteX8881" fmla="*/ 3750734 w 5124450"/>
              <a:gd name="connsiteY8881" fmla="*/ 3603029 h 9355125"/>
              <a:gd name="connsiteX8882" fmla="*/ 3745971 w 5124450"/>
              <a:gd name="connsiteY8882" fmla="*/ 3606733 h 9355125"/>
              <a:gd name="connsiteX8883" fmla="*/ 3739092 w 5124450"/>
              <a:gd name="connsiteY8883" fmla="*/ 3611496 h 9355125"/>
              <a:gd name="connsiteX8884" fmla="*/ 3735388 w 5124450"/>
              <a:gd name="connsiteY8884" fmla="*/ 3614671 h 9355125"/>
              <a:gd name="connsiteX8885" fmla="*/ 3732742 w 5124450"/>
              <a:gd name="connsiteY8885" fmla="*/ 3617318 h 9355125"/>
              <a:gd name="connsiteX8886" fmla="*/ 3730626 w 5124450"/>
              <a:gd name="connsiteY8886" fmla="*/ 3620493 h 9355125"/>
              <a:gd name="connsiteX8887" fmla="*/ 3730552 w 5124450"/>
              <a:gd name="connsiteY8887" fmla="*/ 3620935 h 9355125"/>
              <a:gd name="connsiteX8888" fmla="*/ 3732213 w 5124450"/>
              <a:gd name="connsiteY8888" fmla="*/ 3618445 h 9355125"/>
              <a:gd name="connsiteX8889" fmla="*/ 3734859 w 5124450"/>
              <a:gd name="connsiteY8889" fmla="*/ 3615798 h 9355125"/>
              <a:gd name="connsiteX8890" fmla="*/ 3738034 w 5124450"/>
              <a:gd name="connsiteY8890" fmla="*/ 3612624 h 9355125"/>
              <a:gd name="connsiteX8891" fmla="*/ 3744913 w 5124450"/>
              <a:gd name="connsiteY8891" fmla="*/ 3608390 h 9355125"/>
              <a:gd name="connsiteX8892" fmla="*/ 3750204 w 5124450"/>
              <a:gd name="connsiteY8892" fmla="*/ 3604157 h 9355125"/>
              <a:gd name="connsiteX8893" fmla="*/ 3756025 w 5124450"/>
              <a:gd name="connsiteY8893" fmla="*/ 3597807 h 9355125"/>
              <a:gd name="connsiteX8894" fmla="*/ 3764473 w 5124450"/>
              <a:gd name="connsiteY8894" fmla="*/ 3583741 h 9355125"/>
              <a:gd name="connsiteX8895" fmla="*/ 3763963 w 5124450"/>
              <a:gd name="connsiteY8895" fmla="*/ 3584505 h 9355125"/>
              <a:gd name="connsiteX8896" fmla="*/ 3763163 w 5124450"/>
              <a:gd name="connsiteY8896" fmla="*/ 3586639 h 9355125"/>
              <a:gd name="connsiteX8897" fmla="*/ 3763434 w 5124450"/>
              <a:gd name="connsiteY8897" fmla="*/ 3586166 h 9355125"/>
              <a:gd name="connsiteX8898" fmla="*/ 3684684 w 5124450"/>
              <a:gd name="connsiteY8898" fmla="*/ 3387247 h 9355125"/>
              <a:gd name="connsiteX8899" fmla="*/ 3683530 w 5124450"/>
              <a:gd name="connsiteY8899" fmla="*/ 3389747 h 9355125"/>
              <a:gd name="connsiteX8900" fmla="*/ 3680355 w 5124450"/>
              <a:gd name="connsiteY8900" fmla="*/ 3397156 h 9355125"/>
              <a:gd name="connsiteX8901" fmla="*/ 3680348 w 5124450"/>
              <a:gd name="connsiteY8901" fmla="*/ 3397266 h 9355125"/>
              <a:gd name="connsiteX8902" fmla="*/ 3683000 w 5124450"/>
              <a:gd name="connsiteY8902" fmla="*/ 3391961 h 9355125"/>
              <a:gd name="connsiteX8903" fmla="*/ 3721628 w 5124450"/>
              <a:gd name="connsiteY8903" fmla="*/ 3355720 h 9355125"/>
              <a:gd name="connsiteX8904" fmla="*/ 3716867 w 5124450"/>
              <a:gd name="connsiteY8904" fmla="*/ 3359052 h 9355125"/>
              <a:gd name="connsiteX8905" fmla="*/ 3708930 w 5124450"/>
              <a:gd name="connsiteY8905" fmla="*/ 3362228 h 9355125"/>
              <a:gd name="connsiteX8906" fmla="*/ 3704167 w 5124450"/>
              <a:gd name="connsiteY8906" fmla="*/ 3364345 h 9355125"/>
              <a:gd name="connsiteX8907" fmla="*/ 3700463 w 5124450"/>
              <a:gd name="connsiteY8907" fmla="*/ 3366462 h 9355125"/>
              <a:gd name="connsiteX8908" fmla="*/ 3696230 w 5124450"/>
              <a:gd name="connsiteY8908" fmla="*/ 3369636 h 9355125"/>
              <a:gd name="connsiteX8909" fmla="*/ 3692526 w 5124450"/>
              <a:gd name="connsiteY8909" fmla="*/ 3372283 h 9355125"/>
              <a:gd name="connsiteX8910" fmla="*/ 3689880 w 5124450"/>
              <a:gd name="connsiteY8910" fmla="*/ 3376516 h 9355125"/>
              <a:gd name="connsiteX8911" fmla="*/ 3689684 w 5124450"/>
              <a:gd name="connsiteY8911" fmla="*/ 3376908 h 9355125"/>
              <a:gd name="connsiteX8912" fmla="*/ 3691996 w 5124450"/>
              <a:gd name="connsiteY8912" fmla="*/ 3373441 h 9355125"/>
              <a:gd name="connsiteX8913" fmla="*/ 3695700 w 5124450"/>
              <a:gd name="connsiteY8913" fmla="*/ 3370795 h 9355125"/>
              <a:gd name="connsiteX8914" fmla="*/ 3699404 w 5124450"/>
              <a:gd name="connsiteY8914" fmla="*/ 3368677 h 9355125"/>
              <a:gd name="connsiteX8915" fmla="*/ 3703638 w 5124450"/>
              <a:gd name="connsiteY8915" fmla="*/ 3366033 h 9355125"/>
              <a:gd name="connsiteX8916" fmla="*/ 3707871 w 5124450"/>
              <a:gd name="connsiteY8916" fmla="*/ 3363916 h 9355125"/>
              <a:gd name="connsiteX8917" fmla="*/ 3715809 w 5124450"/>
              <a:gd name="connsiteY8917" fmla="*/ 3360212 h 9355125"/>
              <a:gd name="connsiteX8918" fmla="*/ 3721100 w 5124450"/>
              <a:gd name="connsiteY8918" fmla="*/ 3357565 h 9355125"/>
              <a:gd name="connsiteX8919" fmla="*/ 3725334 w 5124450"/>
              <a:gd name="connsiteY8919" fmla="*/ 3300307 h 9355125"/>
              <a:gd name="connsiteX8920" fmla="*/ 3723746 w 5124450"/>
              <a:gd name="connsiteY8920" fmla="*/ 3300836 h 9355125"/>
              <a:gd name="connsiteX8921" fmla="*/ 3722159 w 5124450"/>
              <a:gd name="connsiteY8921" fmla="*/ 3302423 h 9355125"/>
              <a:gd name="connsiteX8922" fmla="*/ 3720571 w 5124450"/>
              <a:gd name="connsiteY8922" fmla="*/ 3304011 h 9355125"/>
              <a:gd name="connsiteX8923" fmla="*/ 3720571 w 5124450"/>
              <a:gd name="connsiteY8923" fmla="*/ 3304296 h 9355125"/>
              <a:gd name="connsiteX8924" fmla="*/ 3721100 w 5124450"/>
              <a:gd name="connsiteY8924" fmla="*/ 3303591 h 9355125"/>
              <a:gd name="connsiteX8925" fmla="*/ 3722688 w 5124450"/>
              <a:gd name="connsiteY8925" fmla="*/ 3302532 h 9355125"/>
              <a:gd name="connsiteX8926" fmla="*/ 3724804 w 5124450"/>
              <a:gd name="connsiteY8926" fmla="*/ 3302002 h 9355125"/>
              <a:gd name="connsiteX8927" fmla="*/ 3726921 w 5124450"/>
              <a:gd name="connsiteY8927" fmla="*/ 3302002 h 9355125"/>
              <a:gd name="connsiteX8928" fmla="*/ 3729038 w 5124450"/>
              <a:gd name="connsiteY8928" fmla="*/ 3302532 h 9355125"/>
              <a:gd name="connsiteX8929" fmla="*/ 3733800 w 5124450"/>
              <a:gd name="connsiteY8929" fmla="*/ 3303061 h 9355125"/>
              <a:gd name="connsiteX8930" fmla="*/ 3737504 w 5124450"/>
              <a:gd name="connsiteY8930" fmla="*/ 3303591 h 9355125"/>
              <a:gd name="connsiteX8931" fmla="*/ 3744384 w 5124450"/>
              <a:gd name="connsiteY8931" fmla="*/ 3304119 h 9355125"/>
              <a:gd name="connsiteX8932" fmla="*/ 3751792 w 5124450"/>
              <a:gd name="connsiteY8932" fmla="*/ 3305177 h 9355125"/>
              <a:gd name="connsiteX8933" fmla="*/ 3759730 w 5124450"/>
              <a:gd name="connsiteY8933" fmla="*/ 3306236 h 9355125"/>
              <a:gd name="connsiteX8934" fmla="*/ 3767667 w 5124450"/>
              <a:gd name="connsiteY8934" fmla="*/ 3308353 h 9355125"/>
              <a:gd name="connsiteX8935" fmla="*/ 3783542 w 5124450"/>
              <a:gd name="connsiteY8935" fmla="*/ 3312058 h 9355125"/>
              <a:gd name="connsiteX8936" fmla="*/ 3795184 w 5124450"/>
              <a:gd name="connsiteY8936" fmla="*/ 3315762 h 9355125"/>
              <a:gd name="connsiteX8937" fmla="*/ 3803650 w 5124450"/>
              <a:gd name="connsiteY8937" fmla="*/ 3319995 h 9355125"/>
              <a:gd name="connsiteX8938" fmla="*/ 3814763 w 5124450"/>
              <a:gd name="connsiteY8938" fmla="*/ 3324757 h 9355125"/>
              <a:gd name="connsiteX8939" fmla="*/ 3826404 w 5124450"/>
              <a:gd name="connsiteY8939" fmla="*/ 3328462 h 9355125"/>
              <a:gd name="connsiteX8940" fmla="*/ 3836988 w 5124450"/>
              <a:gd name="connsiteY8940" fmla="*/ 3332694 h 9355125"/>
              <a:gd name="connsiteX8941" fmla="*/ 3839634 w 5124450"/>
              <a:gd name="connsiteY8941" fmla="*/ 3333753 h 9355125"/>
              <a:gd name="connsiteX8942" fmla="*/ 3843338 w 5124450"/>
              <a:gd name="connsiteY8942" fmla="*/ 3335342 h 9355125"/>
              <a:gd name="connsiteX8943" fmla="*/ 3847042 w 5124450"/>
              <a:gd name="connsiteY8943" fmla="*/ 3335870 h 9355125"/>
              <a:gd name="connsiteX8944" fmla="*/ 3850746 w 5124450"/>
              <a:gd name="connsiteY8944" fmla="*/ 3336400 h 9355125"/>
              <a:gd name="connsiteX8945" fmla="*/ 3858154 w 5124450"/>
              <a:gd name="connsiteY8945" fmla="*/ 3336928 h 9355125"/>
              <a:gd name="connsiteX8946" fmla="*/ 3865563 w 5124450"/>
              <a:gd name="connsiteY8946" fmla="*/ 3336928 h 9355125"/>
              <a:gd name="connsiteX8947" fmla="*/ 3867680 w 5124450"/>
              <a:gd name="connsiteY8947" fmla="*/ 3337987 h 9355125"/>
              <a:gd name="connsiteX8948" fmla="*/ 3870854 w 5124450"/>
              <a:gd name="connsiteY8948" fmla="*/ 3339574 h 9355125"/>
              <a:gd name="connsiteX8949" fmla="*/ 3874030 w 5124450"/>
              <a:gd name="connsiteY8949" fmla="*/ 3341690 h 9355125"/>
              <a:gd name="connsiteX8950" fmla="*/ 3878263 w 5124450"/>
              <a:gd name="connsiteY8950" fmla="*/ 3342749 h 9355125"/>
              <a:gd name="connsiteX8951" fmla="*/ 3887259 w 5124450"/>
              <a:gd name="connsiteY8951" fmla="*/ 3346454 h 9355125"/>
              <a:gd name="connsiteX8952" fmla="*/ 3894667 w 5124450"/>
              <a:gd name="connsiteY8952" fmla="*/ 3349099 h 9355125"/>
              <a:gd name="connsiteX8953" fmla="*/ 3899430 w 5124450"/>
              <a:gd name="connsiteY8953" fmla="*/ 3350158 h 9355125"/>
              <a:gd name="connsiteX8954" fmla="*/ 3907367 w 5124450"/>
              <a:gd name="connsiteY8954" fmla="*/ 3352804 h 9355125"/>
              <a:gd name="connsiteX8955" fmla="*/ 3911600 w 5124450"/>
              <a:gd name="connsiteY8955" fmla="*/ 3353861 h 9355125"/>
              <a:gd name="connsiteX8956" fmla="*/ 3915834 w 5124450"/>
              <a:gd name="connsiteY8956" fmla="*/ 3354390 h 9355125"/>
              <a:gd name="connsiteX8957" fmla="*/ 3920067 w 5124450"/>
              <a:gd name="connsiteY8957" fmla="*/ 3354390 h 9355125"/>
              <a:gd name="connsiteX8958" fmla="*/ 3923242 w 5124450"/>
              <a:gd name="connsiteY8958" fmla="*/ 3353332 h 9355125"/>
              <a:gd name="connsiteX8959" fmla="*/ 3926417 w 5124450"/>
              <a:gd name="connsiteY8959" fmla="*/ 3351745 h 9355125"/>
              <a:gd name="connsiteX8960" fmla="*/ 3928004 w 5124450"/>
              <a:gd name="connsiteY8960" fmla="*/ 3348570 h 9355125"/>
              <a:gd name="connsiteX8961" fmla="*/ 3928311 w 5124450"/>
              <a:gd name="connsiteY8961" fmla="*/ 3348161 h 9355125"/>
              <a:gd name="connsiteX8962" fmla="*/ 3926946 w 5124450"/>
              <a:gd name="connsiteY8962" fmla="*/ 3349526 h 9355125"/>
              <a:gd name="connsiteX8963" fmla="*/ 3924300 w 5124450"/>
              <a:gd name="connsiteY8963" fmla="*/ 3351114 h 9355125"/>
              <a:gd name="connsiteX8964" fmla="*/ 3921126 w 5124450"/>
              <a:gd name="connsiteY8964" fmla="*/ 3352701 h 9355125"/>
              <a:gd name="connsiteX8965" fmla="*/ 3916892 w 5124450"/>
              <a:gd name="connsiteY8965" fmla="*/ 3352701 h 9355125"/>
              <a:gd name="connsiteX8966" fmla="*/ 3912659 w 5124450"/>
              <a:gd name="connsiteY8966" fmla="*/ 3352172 h 9355125"/>
              <a:gd name="connsiteX8967" fmla="*/ 3907896 w 5124450"/>
              <a:gd name="connsiteY8967" fmla="*/ 3350584 h 9355125"/>
              <a:gd name="connsiteX8968" fmla="*/ 3900488 w 5124450"/>
              <a:gd name="connsiteY8968" fmla="*/ 3348468 h 9355125"/>
              <a:gd name="connsiteX8969" fmla="*/ 3895196 w 5124450"/>
              <a:gd name="connsiteY8969" fmla="*/ 3347409 h 9355125"/>
              <a:gd name="connsiteX8970" fmla="*/ 3887788 w 5124450"/>
              <a:gd name="connsiteY8970" fmla="*/ 3344234 h 9355125"/>
              <a:gd name="connsiteX8971" fmla="*/ 3879321 w 5124450"/>
              <a:gd name="connsiteY8971" fmla="*/ 3341587 h 9355125"/>
              <a:gd name="connsiteX8972" fmla="*/ 3875088 w 5124450"/>
              <a:gd name="connsiteY8972" fmla="*/ 3339471 h 9355125"/>
              <a:gd name="connsiteX8973" fmla="*/ 3871384 w 5124450"/>
              <a:gd name="connsiteY8973" fmla="*/ 3337884 h 9355125"/>
              <a:gd name="connsiteX8974" fmla="*/ 3868209 w 5124450"/>
              <a:gd name="connsiteY8974" fmla="*/ 3336824 h 9355125"/>
              <a:gd name="connsiteX8975" fmla="*/ 3866621 w 5124450"/>
              <a:gd name="connsiteY8975" fmla="*/ 3334708 h 9355125"/>
              <a:gd name="connsiteX8976" fmla="*/ 3859742 w 5124450"/>
              <a:gd name="connsiteY8976" fmla="*/ 3334708 h 9355125"/>
              <a:gd name="connsiteX8977" fmla="*/ 3851805 w 5124450"/>
              <a:gd name="connsiteY8977" fmla="*/ 3334178 h 9355125"/>
              <a:gd name="connsiteX8978" fmla="*/ 3847571 w 5124450"/>
              <a:gd name="connsiteY8978" fmla="*/ 3333649 h 9355125"/>
              <a:gd name="connsiteX8979" fmla="*/ 3844396 w 5124450"/>
              <a:gd name="connsiteY8979" fmla="*/ 3333121 h 9355125"/>
              <a:gd name="connsiteX8980" fmla="*/ 3840692 w 5124450"/>
              <a:gd name="connsiteY8980" fmla="*/ 3332061 h 9355125"/>
              <a:gd name="connsiteX8981" fmla="*/ 3837517 w 5124450"/>
              <a:gd name="connsiteY8981" fmla="*/ 3331003 h 9355125"/>
              <a:gd name="connsiteX8982" fmla="*/ 3826934 w 5124450"/>
              <a:gd name="connsiteY8982" fmla="*/ 3327299 h 9355125"/>
              <a:gd name="connsiteX8983" fmla="*/ 3815292 w 5124450"/>
              <a:gd name="connsiteY8983" fmla="*/ 3322535 h 9355125"/>
              <a:gd name="connsiteX8984" fmla="*/ 3804709 w 5124450"/>
              <a:gd name="connsiteY8984" fmla="*/ 3317772 h 9355125"/>
              <a:gd name="connsiteX8985" fmla="*/ 3796242 w 5124450"/>
              <a:gd name="connsiteY8985" fmla="*/ 3314596 h 9355125"/>
              <a:gd name="connsiteX8986" fmla="*/ 3784071 w 5124450"/>
              <a:gd name="connsiteY8986" fmla="*/ 3310890 h 9355125"/>
              <a:gd name="connsiteX8987" fmla="*/ 3768726 w 5124450"/>
              <a:gd name="connsiteY8987" fmla="*/ 3306658 h 9355125"/>
              <a:gd name="connsiteX8988" fmla="*/ 3760788 w 5124450"/>
              <a:gd name="connsiteY8988" fmla="*/ 3305069 h 9355125"/>
              <a:gd name="connsiteX8989" fmla="*/ 3752321 w 5124450"/>
              <a:gd name="connsiteY8989" fmla="*/ 3303481 h 9355125"/>
              <a:gd name="connsiteX8990" fmla="*/ 3744913 w 5124450"/>
              <a:gd name="connsiteY8990" fmla="*/ 3302423 h 9355125"/>
              <a:gd name="connsiteX8991" fmla="*/ 3738563 w 5124450"/>
              <a:gd name="connsiteY8991" fmla="*/ 3302423 h 9355125"/>
              <a:gd name="connsiteX8992" fmla="*/ 3734859 w 5124450"/>
              <a:gd name="connsiteY8992" fmla="*/ 3301365 h 9355125"/>
              <a:gd name="connsiteX8993" fmla="*/ 3730096 w 5124450"/>
              <a:gd name="connsiteY8993" fmla="*/ 3300307 h 9355125"/>
              <a:gd name="connsiteX8994" fmla="*/ 3727980 w 5124450"/>
              <a:gd name="connsiteY8994" fmla="*/ 3300307 h 9355125"/>
              <a:gd name="connsiteX8995" fmla="*/ 3254905 w 5124450"/>
              <a:gd name="connsiteY8995" fmla="*/ 0 h 9355125"/>
              <a:gd name="connsiteX8996" fmla="*/ 3256492 w 5124450"/>
              <a:gd name="connsiteY8996" fmla="*/ 529 h 9355125"/>
              <a:gd name="connsiteX8997" fmla="*/ 3258609 w 5124450"/>
              <a:gd name="connsiteY8997" fmla="*/ 1058 h 9355125"/>
              <a:gd name="connsiteX8998" fmla="*/ 3260726 w 5124450"/>
              <a:gd name="connsiteY8998" fmla="*/ 3175 h 9355125"/>
              <a:gd name="connsiteX8999" fmla="*/ 3262842 w 5124450"/>
              <a:gd name="connsiteY8999" fmla="*/ 4763 h 9355125"/>
              <a:gd name="connsiteX9000" fmla="*/ 3267605 w 5124450"/>
              <a:gd name="connsiteY9000" fmla="*/ 8997 h 9355125"/>
              <a:gd name="connsiteX9001" fmla="*/ 3271309 w 5124450"/>
              <a:gd name="connsiteY9001" fmla="*/ 12172 h 9355125"/>
              <a:gd name="connsiteX9002" fmla="*/ 3273955 w 5124450"/>
              <a:gd name="connsiteY9002" fmla="*/ 16406 h 9355125"/>
              <a:gd name="connsiteX9003" fmla="*/ 3277130 w 5124450"/>
              <a:gd name="connsiteY9003" fmla="*/ 20640 h 9355125"/>
              <a:gd name="connsiteX9004" fmla="*/ 3278717 w 5124450"/>
              <a:gd name="connsiteY9004" fmla="*/ 25403 h 9355125"/>
              <a:gd name="connsiteX9005" fmla="*/ 3279246 w 5124450"/>
              <a:gd name="connsiteY9005" fmla="*/ 28578 h 9355125"/>
              <a:gd name="connsiteX9006" fmla="*/ 3278717 w 5124450"/>
              <a:gd name="connsiteY9006" fmla="*/ 36517 h 9355125"/>
              <a:gd name="connsiteX9007" fmla="*/ 3278188 w 5124450"/>
              <a:gd name="connsiteY9007" fmla="*/ 45514 h 9355125"/>
              <a:gd name="connsiteX9008" fmla="*/ 3277659 w 5124450"/>
              <a:gd name="connsiteY9008" fmla="*/ 49748 h 9355125"/>
              <a:gd name="connsiteX9009" fmla="*/ 3277659 w 5124450"/>
              <a:gd name="connsiteY9009" fmla="*/ 54511 h 9355125"/>
              <a:gd name="connsiteX9010" fmla="*/ 3278188 w 5124450"/>
              <a:gd name="connsiteY9010" fmla="*/ 58215 h 9355125"/>
              <a:gd name="connsiteX9011" fmla="*/ 3279246 w 5124450"/>
              <a:gd name="connsiteY9011" fmla="*/ 61920 h 9355125"/>
              <a:gd name="connsiteX9012" fmla="*/ 3280834 w 5124450"/>
              <a:gd name="connsiteY9012" fmla="*/ 69329 h 9355125"/>
              <a:gd name="connsiteX9013" fmla="*/ 3282421 w 5124450"/>
              <a:gd name="connsiteY9013" fmla="*/ 78326 h 9355125"/>
              <a:gd name="connsiteX9014" fmla="*/ 3284538 w 5124450"/>
              <a:gd name="connsiteY9014" fmla="*/ 87323 h 9355125"/>
              <a:gd name="connsiteX9015" fmla="*/ 3288242 w 5124450"/>
              <a:gd name="connsiteY9015" fmla="*/ 94732 h 9355125"/>
              <a:gd name="connsiteX9016" fmla="*/ 3295121 w 5124450"/>
              <a:gd name="connsiteY9016" fmla="*/ 105317 h 9355125"/>
              <a:gd name="connsiteX9017" fmla="*/ 3304646 w 5124450"/>
              <a:gd name="connsiteY9017" fmla="*/ 117490 h 9355125"/>
              <a:gd name="connsiteX9018" fmla="*/ 3313642 w 5124450"/>
              <a:gd name="connsiteY9018" fmla="*/ 129662 h 9355125"/>
              <a:gd name="connsiteX9019" fmla="*/ 3321050 w 5124450"/>
              <a:gd name="connsiteY9019" fmla="*/ 140247 h 9355125"/>
              <a:gd name="connsiteX9020" fmla="*/ 3332163 w 5124450"/>
              <a:gd name="connsiteY9020" fmla="*/ 147127 h 9355125"/>
              <a:gd name="connsiteX9021" fmla="*/ 3345392 w 5124450"/>
              <a:gd name="connsiteY9021" fmla="*/ 156653 h 9355125"/>
              <a:gd name="connsiteX9022" fmla="*/ 3359680 w 5124450"/>
              <a:gd name="connsiteY9022" fmla="*/ 165650 h 9355125"/>
              <a:gd name="connsiteX9023" fmla="*/ 3370792 w 5124450"/>
              <a:gd name="connsiteY9023" fmla="*/ 173059 h 9355125"/>
              <a:gd name="connsiteX9024" fmla="*/ 3378200 w 5124450"/>
              <a:gd name="connsiteY9024" fmla="*/ 179410 h 9355125"/>
              <a:gd name="connsiteX9025" fmla="*/ 3388784 w 5124450"/>
              <a:gd name="connsiteY9025" fmla="*/ 185232 h 9355125"/>
              <a:gd name="connsiteX9026" fmla="*/ 3393546 w 5124450"/>
              <a:gd name="connsiteY9026" fmla="*/ 188936 h 9355125"/>
              <a:gd name="connsiteX9027" fmla="*/ 3397780 w 5124450"/>
              <a:gd name="connsiteY9027" fmla="*/ 191582 h 9355125"/>
              <a:gd name="connsiteX9028" fmla="*/ 3401484 w 5124450"/>
              <a:gd name="connsiteY9028" fmla="*/ 194758 h 9355125"/>
              <a:gd name="connsiteX9029" fmla="*/ 3403600 w 5124450"/>
              <a:gd name="connsiteY9029" fmla="*/ 197404 h 9355125"/>
              <a:gd name="connsiteX9030" fmla="*/ 3405717 w 5124450"/>
              <a:gd name="connsiteY9030" fmla="*/ 200579 h 9355125"/>
              <a:gd name="connsiteX9031" fmla="*/ 3408363 w 5124450"/>
              <a:gd name="connsiteY9031" fmla="*/ 203755 h 9355125"/>
              <a:gd name="connsiteX9032" fmla="*/ 3409950 w 5124450"/>
              <a:gd name="connsiteY9032" fmla="*/ 206930 h 9355125"/>
              <a:gd name="connsiteX9033" fmla="*/ 3411538 w 5124450"/>
              <a:gd name="connsiteY9033" fmla="*/ 210635 h 9355125"/>
              <a:gd name="connsiteX9034" fmla="*/ 3415242 w 5124450"/>
              <a:gd name="connsiteY9034" fmla="*/ 218044 h 9355125"/>
              <a:gd name="connsiteX9035" fmla="*/ 3418417 w 5124450"/>
              <a:gd name="connsiteY9035" fmla="*/ 226512 h 9355125"/>
              <a:gd name="connsiteX9036" fmla="*/ 3421063 w 5124450"/>
              <a:gd name="connsiteY9036" fmla="*/ 233921 h 9355125"/>
              <a:gd name="connsiteX9037" fmla="*/ 3424767 w 5124450"/>
              <a:gd name="connsiteY9037" fmla="*/ 241330 h 9355125"/>
              <a:gd name="connsiteX9038" fmla="*/ 3426355 w 5124450"/>
              <a:gd name="connsiteY9038" fmla="*/ 244506 h 9355125"/>
              <a:gd name="connsiteX9039" fmla="*/ 3427942 w 5124450"/>
              <a:gd name="connsiteY9039" fmla="*/ 247152 h 9355125"/>
              <a:gd name="connsiteX9040" fmla="*/ 3430588 w 5124450"/>
              <a:gd name="connsiteY9040" fmla="*/ 249798 h 9355125"/>
              <a:gd name="connsiteX9041" fmla="*/ 3432705 w 5124450"/>
              <a:gd name="connsiteY9041" fmla="*/ 251385 h 9355125"/>
              <a:gd name="connsiteX9042" fmla="*/ 3436409 w 5124450"/>
              <a:gd name="connsiteY9042" fmla="*/ 255090 h 9355125"/>
              <a:gd name="connsiteX9043" fmla="*/ 3440642 w 5124450"/>
              <a:gd name="connsiteY9043" fmla="*/ 258266 h 9355125"/>
              <a:gd name="connsiteX9044" fmla="*/ 3444876 w 5124450"/>
              <a:gd name="connsiteY9044" fmla="*/ 261970 h 9355125"/>
              <a:gd name="connsiteX9045" fmla="*/ 3451226 w 5124450"/>
              <a:gd name="connsiteY9045" fmla="*/ 265146 h 9355125"/>
              <a:gd name="connsiteX9046" fmla="*/ 3463396 w 5124450"/>
              <a:gd name="connsiteY9046" fmla="*/ 269909 h 9355125"/>
              <a:gd name="connsiteX9047" fmla="*/ 3476626 w 5124450"/>
              <a:gd name="connsiteY9047" fmla="*/ 275201 h 9355125"/>
              <a:gd name="connsiteX9048" fmla="*/ 3490913 w 5124450"/>
              <a:gd name="connsiteY9048" fmla="*/ 279435 h 9355125"/>
              <a:gd name="connsiteX9049" fmla="*/ 3504671 w 5124450"/>
              <a:gd name="connsiteY9049" fmla="*/ 284198 h 9355125"/>
              <a:gd name="connsiteX9050" fmla="*/ 3517371 w 5124450"/>
              <a:gd name="connsiteY9050" fmla="*/ 288432 h 9355125"/>
              <a:gd name="connsiteX9051" fmla="*/ 3527426 w 5124450"/>
              <a:gd name="connsiteY9051" fmla="*/ 293195 h 9355125"/>
              <a:gd name="connsiteX9052" fmla="*/ 3540126 w 5124450"/>
              <a:gd name="connsiteY9052" fmla="*/ 295841 h 9355125"/>
              <a:gd name="connsiteX9053" fmla="*/ 3554413 w 5124450"/>
              <a:gd name="connsiteY9053" fmla="*/ 300604 h 9355125"/>
              <a:gd name="connsiteX9054" fmla="*/ 3570288 w 5124450"/>
              <a:gd name="connsiteY9054" fmla="*/ 305367 h 9355125"/>
              <a:gd name="connsiteX9055" fmla="*/ 3587221 w 5124450"/>
              <a:gd name="connsiteY9055" fmla="*/ 310131 h 9355125"/>
              <a:gd name="connsiteX9056" fmla="*/ 3604155 w 5124450"/>
              <a:gd name="connsiteY9056" fmla="*/ 315952 h 9355125"/>
              <a:gd name="connsiteX9057" fmla="*/ 3620559 w 5124450"/>
              <a:gd name="connsiteY9057" fmla="*/ 321774 h 9355125"/>
              <a:gd name="connsiteX9058" fmla="*/ 3635376 w 5124450"/>
              <a:gd name="connsiteY9058" fmla="*/ 327595 h 9355125"/>
              <a:gd name="connsiteX9059" fmla="*/ 3647546 w 5124450"/>
              <a:gd name="connsiteY9059" fmla="*/ 333946 h 9355125"/>
              <a:gd name="connsiteX9060" fmla="*/ 3650721 w 5124450"/>
              <a:gd name="connsiteY9060" fmla="*/ 336063 h 9355125"/>
              <a:gd name="connsiteX9061" fmla="*/ 3654426 w 5124450"/>
              <a:gd name="connsiteY9061" fmla="*/ 339238 h 9355125"/>
              <a:gd name="connsiteX9062" fmla="*/ 3659188 w 5124450"/>
              <a:gd name="connsiteY9062" fmla="*/ 342414 h 9355125"/>
              <a:gd name="connsiteX9063" fmla="*/ 3663421 w 5124450"/>
              <a:gd name="connsiteY9063" fmla="*/ 346648 h 9355125"/>
              <a:gd name="connsiteX9064" fmla="*/ 3667655 w 5124450"/>
              <a:gd name="connsiteY9064" fmla="*/ 350881 h 9355125"/>
              <a:gd name="connsiteX9065" fmla="*/ 3670830 w 5124450"/>
              <a:gd name="connsiteY9065" fmla="*/ 355645 h 9355125"/>
              <a:gd name="connsiteX9066" fmla="*/ 3674005 w 5124450"/>
              <a:gd name="connsiteY9066" fmla="*/ 358820 h 9355125"/>
              <a:gd name="connsiteX9067" fmla="*/ 3676121 w 5124450"/>
              <a:gd name="connsiteY9067" fmla="*/ 362525 h 9355125"/>
              <a:gd name="connsiteX9068" fmla="*/ 3680884 w 5124450"/>
              <a:gd name="connsiteY9068" fmla="*/ 372051 h 9355125"/>
              <a:gd name="connsiteX9069" fmla="*/ 3685646 w 5124450"/>
              <a:gd name="connsiteY9069" fmla="*/ 383694 h 9355125"/>
              <a:gd name="connsiteX9070" fmla="*/ 3689880 w 5124450"/>
              <a:gd name="connsiteY9070" fmla="*/ 396395 h 9355125"/>
              <a:gd name="connsiteX9071" fmla="*/ 3694642 w 5124450"/>
              <a:gd name="connsiteY9071" fmla="*/ 410685 h 9355125"/>
              <a:gd name="connsiteX9072" fmla="*/ 3698346 w 5124450"/>
              <a:gd name="connsiteY9072" fmla="*/ 424974 h 9355125"/>
              <a:gd name="connsiteX9073" fmla="*/ 3702580 w 5124450"/>
              <a:gd name="connsiteY9073" fmla="*/ 438734 h 9355125"/>
              <a:gd name="connsiteX9074" fmla="*/ 3706284 w 5124450"/>
              <a:gd name="connsiteY9074" fmla="*/ 451436 h 9355125"/>
              <a:gd name="connsiteX9075" fmla="*/ 3708930 w 5124450"/>
              <a:gd name="connsiteY9075" fmla="*/ 462020 h 9355125"/>
              <a:gd name="connsiteX9076" fmla="*/ 3717396 w 5124450"/>
              <a:gd name="connsiteY9076" fmla="*/ 475780 h 9355125"/>
              <a:gd name="connsiteX9077" fmla="*/ 3726921 w 5124450"/>
              <a:gd name="connsiteY9077" fmla="*/ 492187 h 9355125"/>
              <a:gd name="connsiteX9078" fmla="*/ 3731155 w 5124450"/>
              <a:gd name="connsiteY9078" fmla="*/ 501184 h 9355125"/>
              <a:gd name="connsiteX9079" fmla="*/ 3734859 w 5124450"/>
              <a:gd name="connsiteY9079" fmla="*/ 509122 h 9355125"/>
              <a:gd name="connsiteX9080" fmla="*/ 3736446 w 5124450"/>
              <a:gd name="connsiteY9080" fmla="*/ 512827 h 9355125"/>
              <a:gd name="connsiteX9081" fmla="*/ 3736976 w 5124450"/>
              <a:gd name="connsiteY9081" fmla="*/ 517061 h 9355125"/>
              <a:gd name="connsiteX9082" fmla="*/ 3738034 w 5124450"/>
              <a:gd name="connsiteY9082" fmla="*/ 520236 h 9355125"/>
              <a:gd name="connsiteX9083" fmla="*/ 3738563 w 5124450"/>
              <a:gd name="connsiteY9083" fmla="*/ 523412 h 9355125"/>
              <a:gd name="connsiteX9084" fmla="*/ 3738034 w 5124450"/>
              <a:gd name="connsiteY9084" fmla="*/ 533467 h 9355125"/>
              <a:gd name="connsiteX9085" fmla="*/ 3735917 w 5124450"/>
              <a:gd name="connsiteY9085" fmla="*/ 544052 h 9355125"/>
              <a:gd name="connsiteX9086" fmla="*/ 3733271 w 5124450"/>
              <a:gd name="connsiteY9086" fmla="*/ 553049 h 9355125"/>
              <a:gd name="connsiteX9087" fmla="*/ 3730096 w 5124450"/>
              <a:gd name="connsiteY9087" fmla="*/ 560987 h 9355125"/>
              <a:gd name="connsiteX9088" fmla="*/ 3726921 w 5124450"/>
              <a:gd name="connsiteY9088" fmla="*/ 569455 h 9355125"/>
              <a:gd name="connsiteX9089" fmla="*/ 3722159 w 5124450"/>
              <a:gd name="connsiteY9089" fmla="*/ 580569 h 9355125"/>
              <a:gd name="connsiteX9090" fmla="*/ 3716338 w 5124450"/>
              <a:gd name="connsiteY9090" fmla="*/ 592741 h 9355125"/>
              <a:gd name="connsiteX9091" fmla="*/ 3710517 w 5124450"/>
              <a:gd name="connsiteY9091" fmla="*/ 605972 h 9355125"/>
              <a:gd name="connsiteX9092" fmla="*/ 3703638 w 5124450"/>
              <a:gd name="connsiteY9092" fmla="*/ 619203 h 9355125"/>
              <a:gd name="connsiteX9093" fmla="*/ 3697288 w 5124450"/>
              <a:gd name="connsiteY9093" fmla="*/ 631375 h 9355125"/>
              <a:gd name="connsiteX9094" fmla="*/ 3690938 w 5124450"/>
              <a:gd name="connsiteY9094" fmla="*/ 642489 h 9355125"/>
              <a:gd name="connsiteX9095" fmla="*/ 3684588 w 5124450"/>
              <a:gd name="connsiteY9095" fmla="*/ 651486 h 9355125"/>
              <a:gd name="connsiteX9096" fmla="*/ 3679296 w 5124450"/>
              <a:gd name="connsiteY9096" fmla="*/ 659425 h 9355125"/>
              <a:gd name="connsiteX9097" fmla="*/ 3672946 w 5124450"/>
              <a:gd name="connsiteY9097" fmla="*/ 667892 h 9355125"/>
              <a:gd name="connsiteX9098" fmla="*/ 3665009 w 5124450"/>
              <a:gd name="connsiteY9098" fmla="*/ 677418 h 9355125"/>
              <a:gd name="connsiteX9099" fmla="*/ 3657600 w 5124450"/>
              <a:gd name="connsiteY9099" fmla="*/ 686415 h 9355125"/>
              <a:gd name="connsiteX9100" fmla="*/ 3650192 w 5124450"/>
              <a:gd name="connsiteY9100" fmla="*/ 695941 h 9355125"/>
              <a:gd name="connsiteX9101" fmla="*/ 3642784 w 5124450"/>
              <a:gd name="connsiteY9101" fmla="*/ 704409 h 9355125"/>
              <a:gd name="connsiteX9102" fmla="*/ 3636434 w 5124450"/>
              <a:gd name="connsiteY9102" fmla="*/ 713406 h 9355125"/>
              <a:gd name="connsiteX9103" fmla="*/ 3630613 w 5124450"/>
              <a:gd name="connsiteY9103" fmla="*/ 721346 h 9355125"/>
              <a:gd name="connsiteX9104" fmla="*/ 3625850 w 5124450"/>
              <a:gd name="connsiteY9104" fmla="*/ 728226 h 9355125"/>
              <a:gd name="connsiteX9105" fmla="*/ 3620559 w 5124450"/>
              <a:gd name="connsiteY9105" fmla="*/ 736164 h 9355125"/>
              <a:gd name="connsiteX9106" fmla="*/ 3614738 w 5124450"/>
              <a:gd name="connsiteY9106" fmla="*/ 745690 h 9355125"/>
              <a:gd name="connsiteX9107" fmla="*/ 3608917 w 5124450"/>
              <a:gd name="connsiteY9107" fmla="*/ 754688 h 9355125"/>
              <a:gd name="connsiteX9108" fmla="*/ 3603626 w 5124450"/>
              <a:gd name="connsiteY9108" fmla="*/ 764743 h 9355125"/>
              <a:gd name="connsiteX9109" fmla="*/ 3599392 w 5124450"/>
              <a:gd name="connsiteY9109" fmla="*/ 774270 h 9355125"/>
              <a:gd name="connsiteX9110" fmla="*/ 3596217 w 5124450"/>
              <a:gd name="connsiteY9110" fmla="*/ 783265 h 9355125"/>
              <a:gd name="connsiteX9111" fmla="*/ 3593571 w 5124450"/>
              <a:gd name="connsiteY9111" fmla="*/ 791734 h 9355125"/>
              <a:gd name="connsiteX9112" fmla="*/ 3592513 w 5124450"/>
              <a:gd name="connsiteY9112" fmla="*/ 798614 h 9355125"/>
              <a:gd name="connsiteX9113" fmla="*/ 3591455 w 5124450"/>
              <a:gd name="connsiteY9113" fmla="*/ 807611 h 9355125"/>
              <a:gd name="connsiteX9114" fmla="*/ 3590926 w 5124450"/>
              <a:gd name="connsiteY9114" fmla="*/ 818195 h 9355125"/>
              <a:gd name="connsiteX9115" fmla="*/ 3590926 w 5124450"/>
              <a:gd name="connsiteY9115" fmla="*/ 829311 h 9355125"/>
              <a:gd name="connsiteX9116" fmla="*/ 3591984 w 5124450"/>
              <a:gd name="connsiteY9116" fmla="*/ 840424 h 9355125"/>
              <a:gd name="connsiteX9117" fmla="*/ 3593042 w 5124450"/>
              <a:gd name="connsiteY9117" fmla="*/ 851538 h 9355125"/>
              <a:gd name="connsiteX9118" fmla="*/ 3595159 w 5124450"/>
              <a:gd name="connsiteY9118" fmla="*/ 861593 h 9355125"/>
              <a:gd name="connsiteX9119" fmla="*/ 3597805 w 5124450"/>
              <a:gd name="connsiteY9119" fmla="*/ 869533 h 9355125"/>
              <a:gd name="connsiteX9120" fmla="*/ 3602567 w 5124450"/>
              <a:gd name="connsiteY9120" fmla="*/ 881175 h 9355125"/>
              <a:gd name="connsiteX9121" fmla="*/ 3608388 w 5124450"/>
              <a:gd name="connsiteY9121" fmla="*/ 893877 h 9355125"/>
              <a:gd name="connsiteX9122" fmla="*/ 3612621 w 5124450"/>
              <a:gd name="connsiteY9122" fmla="*/ 900757 h 9355125"/>
              <a:gd name="connsiteX9123" fmla="*/ 3615796 w 5124450"/>
              <a:gd name="connsiteY9123" fmla="*/ 906579 h 9355125"/>
              <a:gd name="connsiteX9124" fmla="*/ 3619500 w 5124450"/>
              <a:gd name="connsiteY9124" fmla="*/ 910812 h 9355125"/>
              <a:gd name="connsiteX9125" fmla="*/ 3622676 w 5124450"/>
              <a:gd name="connsiteY9125" fmla="*/ 915047 h 9355125"/>
              <a:gd name="connsiteX9126" fmla="*/ 3623734 w 5124450"/>
              <a:gd name="connsiteY9126" fmla="*/ 916105 h 9355125"/>
              <a:gd name="connsiteX9127" fmla="*/ 3624792 w 5124450"/>
              <a:gd name="connsiteY9127" fmla="*/ 918223 h 9355125"/>
              <a:gd name="connsiteX9128" fmla="*/ 3626380 w 5124450"/>
              <a:gd name="connsiteY9128" fmla="*/ 919280 h 9355125"/>
              <a:gd name="connsiteX9129" fmla="*/ 3628496 w 5124450"/>
              <a:gd name="connsiteY9129" fmla="*/ 919810 h 9355125"/>
              <a:gd name="connsiteX9130" fmla="*/ 3632200 w 5124450"/>
              <a:gd name="connsiteY9130" fmla="*/ 921397 h 9355125"/>
              <a:gd name="connsiteX9131" fmla="*/ 3636963 w 5124450"/>
              <a:gd name="connsiteY9131" fmla="*/ 923515 h 9355125"/>
              <a:gd name="connsiteX9132" fmla="*/ 3641726 w 5124450"/>
              <a:gd name="connsiteY9132" fmla="*/ 925102 h 9355125"/>
              <a:gd name="connsiteX9133" fmla="*/ 3645959 w 5124450"/>
              <a:gd name="connsiteY9133" fmla="*/ 926690 h 9355125"/>
              <a:gd name="connsiteX9134" fmla="*/ 3649134 w 5124450"/>
              <a:gd name="connsiteY9134" fmla="*/ 929336 h 9355125"/>
              <a:gd name="connsiteX9135" fmla="*/ 3651780 w 5124450"/>
              <a:gd name="connsiteY9135" fmla="*/ 931453 h 9355125"/>
              <a:gd name="connsiteX9136" fmla="*/ 3651780 w 5124450"/>
              <a:gd name="connsiteY9136" fmla="*/ 936745 h 9355125"/>
              <a:gd name="connsiteX9137" fmla="*/ 3651250 w 5124450"/>
              <a:gd name="connsiteY9137" fmla="*/ 944154 h 9355125"/>
              <a:gd name="connsiteX9138" fmla="*/ 3650721 w 5124450"/>
              <a:gd name="connsiteY9138" fmla="*/ 948918 h 9355125"/>
              <a:gd name="connsiteX9139" fmla="*/ 3650192 w 5124450"/>
              <a:gd name="connsiteY9139" fmla="*/ 953151 h 9355125"/>
              <a:gd name="connsiteX9140" fmla="*/ 3648605 w 5124450"/>
              <a:gd name="connsiteY9140" fmla="*/ 957386 h 9355125"/>
              <a:gd name="connsiteX9141" fmla="*/ 3647546 w 5124450"/>
              <a:gd name="connsiteY9141" fmla="*/ 960561 h 9355125"/>
              <a:gd name="connsiteX9142" fmla="*/ 3644900 w 5124450"/>
              <a:gd name="connsiteY9142" fmla="*/ 963737 h 9355125"/>
              <a:gd name="connsiteX9143" fmla="*/ 3640667 w 5124450"/>
              <a:gd name="connsiteY9143" fmla="*/ 967441 h 9355125"/>
              <a:gd name="connsiteX9144" fmla="*/ 3634846 w 5124450"/>
              <a:gd name="connsiteY9144" fmla="*/ 971146 h 9355125"/>
              <a:gd name="connsiteX9145" fmla="*/ 3628496 w 5124450"/>
              <a:gd name="connsiteY9145" fmla="*/ 974851 h 9355125"/>
              <a:gd name="connsiteX9146" fmla="*/ 3622146 w 5124450"/>
              <a:gd name="connsiteY9146" fmla="*/ 979086 h 9355125"/>
              <a:gd name="connsiteX9147" fmla="*/ 3615267 w 5124450"/>
              <a:gd name="connsiteY9147" fmla="*/ 982259 h 9355125"/>
              <a:gd name="connsiteX9148" fmla="*/ 3609976 w 5124450"/>
              <a:gd name="connsiteY9148" fmla="*/ 985965 h 9355125"/>
              <a:gd name="connsiteX9149" fmla="*/ 3606271 w 5124450"/>
              <a:gd name="connsiteY9149" fmla="*/ 989669 h 9355125"/>
              <a:gd name="connsiteX9150" fmla="*/ 3601509 w 5124450"/>
              <a:gd name="connsiteY9150" fmla="*/ 991257 h 9355125"/>
              <a:gd name="connsiteX9151" fmla="*/ 3596746 w 5124450"/>
              <a:gd name="connsiteY9151" fmla="*/ 994432 h 9355125"/>
              <a:gd name="connsiteX9152" fmla="*/ 3592513 w 5124450"/>
              <a:gd name="connsiteY9152" fmla="*/ 998137 h 9355125"/>
              <a:gd name="connsiteX9153" fmla="*/ 3587750 w 5124450"/>
              <a:gd name="connsiteY9153" fmla="*/ 1002371 h 9355125"/>
              <a:gd name="connsiteX9154" fmla="*/ 3579813 w 5124450"/>
              <a:gd name="connsiteY9154" fmla="*/ 1010839 h 9355125"/>
              <a:gd name="connsiteX9155" fmla="*/ 3573463 w 5124450"/>
              <a:gd name="connsiteY9155" fmla="*/ 1018249 h 9355125"/>
              <a:gd name="connsiteX9156" fmla="*/ 3557588 w 5124450"/>
              <a:gd name="connsiteY9156" fmla="*/ 1027774 h 9355125"/>
              <a:gd name="connsiteX9157" fmla="*/ 3538538 w 5124450"/>
              <a:gd name="connsiteY9157" fmla="*/ 1038889 h 9355125"/>
              <a:gd name="connsiteX9158" fmla="*/ 3530071 w 5124450"/>
              <a:gd name="connsiteY9158" fmla="*/ 1045239 h 9355125"/>
              <a:gd name="connsiteX9159" fmla="*/ 3521605 w 5124450"/>
              <a:gd name="connsiteY9159" fmla="*/ 1051590 h 9355125"/>
              <a:gd name="connsiteX9160" fmla="*/ 3518430 w 5124450"/>
              <a:gd name="connsiteY9160" fmla="*/ 1054237 h 9355125"/>
              <a:gd name="connsiteX9161" fmla="*/ 3515255 w 5124450"/>
              <a:gd name="connsiteY9161" fmla="*/ 1057412 h 9355125"/>
              <a:gd name="connsiteX9162" fmla="*/ 3513138 w 5124450"/>
              <a:gd name="connsiteY9162" fmla="*/ 1060587 h 9355125"/>
              <a:gd name="connsiteX9163" fmla="*/ 3511021 w 5124450"/>
              <a:gd name="connsiteY9163" fmla="*/ 1063763 h 9355125"/>
              <a:gd name="connsiteX9164" fmla="*/ 3507846 w 5124450"/>
              <a:gd name="connsiteY9164" fmla="*/ 1067468 h 9355125"/>
              <a:gd name="connsiteX9165" fmla="*/ 3504671 w 5124450"/>
              <a:gd name="connsiteY9165" fmla="*/ 1071701 h 9355125"/>
              <a:gd name="connsiteX9166" fmla="*/ 3502555 w 5124450"/>
              <a:gd name="connsiteY9166" fmla="*/ 1076464 h 9355125"/>
              <a:gd name="connsiteX9167" fmla="*/ 3499909 w 5124450"/>
              <a:gd name="connsiteY9167" fmla="*/ 1082285 h 9355125"/>
              <a:gd name="connsiteX9168" fmla="*/ 3498321 w 5124450"/>
              <a:gd name="connsiteY9168" fmla="*/ 1087579 h 9355125"/>
              <a:gd name="connsiteX9169" fmla="*/ 3497792 w 5124450"/>
              <a:gd name="connsiteY9169" fmla="*/ 1092342 h 9355125"/>
              <a:gd name="connsiteX9170" fmla="*/ 3497792 w 5124450"/>
              <a:gd name="connsiteY9170" fmla="*/ 1097104 h 9355125"/>
              <a:gd name="connsiteX9171" fmla="*/ 3498850 w 5124450"/>
              <a:gd name="connsiteY9171" fmla="*/ 1100280 h 9355125"/>
              <a:gd name="connsiteX9172" fmla="*/ 3500967 w 5124450"/>
              <a:gd name="connsiteY9172" fmla="*/ 1103456 h 9355125"/>
              <a:gd name="connsiteX9173" fmla="*/ 3504142 w 5124450"/>
              <a:gd name="connsiteY9173" fmla="*/ 1106631 h 9355125"/>
              <a:gd name="connsiteX9174" fmla="*/ 3508905 w 5124450"/>
              <a:gd name="connsiteY9174" fmla="*/ 1108748 h 9355125"/>
              <a:gd name="connsiteX9175" fmla="*/ 3513667 w 5124450"/>
              <a:gd name="connsiteY9175" fmla="*/ 1110336 h 9355125"/>
              <a:gd name="connsiteX9176" fmla="*/ 3523721 w 5124450"/>
              <a:gd name="connsiteY9176" fmla="*/ 1114040 h 9355125"/>
              <a:gd name="connsiteX9177" fmla="*/ 3531659 w 5124450"/>
              <a:gd name="connsiteY9177" fmla="*/ 1116686 h 9355125"/>
              <a:gd name="connsiteX9178" fmla="*/ 3543300 w 5124450"/>
              <a:gd name="connsiteY9178" fmla="*/ 1115628 h 9355125"/>
              <a:gd name="connsiteX9179" fmla="*/ 3558646 w 5124450"/>
              <a:gd name="connsiteY9179" fmla="*/ 1113512 h 9355125"/>
              <a:gd name="connsiteX9180" fmla="*/ 3566055 w 5124450"/>
              <a:gd name="connsiteY9180" fmla="*/ 1112982 h 9355125"/>
              <a:gd name="connsiteX9181" fmla="*/ 3573463 w 5124450"/>
              <a:gd name="connsiteY9181" fmla="*/ 1112453 h 9355125"/>
              <a:gd name="connsiteX9182" fmla="*/ 3580342 w 5124450"/>
              <a:gd name="connsiteY9182" fmla="*/ 1112453 h 9355125"/>
              <a:gd name="connsiteX9183" fmla="*/ 3585634 w 5124450"/>
              <a:gd name="connsiteY9183" fmla="*/ 1112982 h 9355125"/>
              <a:gd name="connsiteX9184" fmla="*/ 3592513 w 5124450"/>
              <a:gd name="connsiteY9184" fmla="*/ 1116686 h 9355125"/>
              <a:gd name="connsiteX9185" fmla="*/ 3601509 w 5124450"/>
              <a:gd name="connsiteY9185" fmla="*/ 1121978 h 9355125"/>
              <a:gd name="connsiteX9186" fmla="*/ 3605742 w 5124450"/>
              <a:gd name="connsiteY9186" fmla="*/ 1125683 h 9355125"/>
              <a:gd name="connsiteX9187" fmla="*/ 3608917 w 5124450"/>
              <a:gd name="connsiteY9187" fmla="*/ 1129388 h 9355125"/>
              <a:gd name="connsiteX9188" fmla="*/ 3612621 w 5124450"/>
              <a:gd name="connsiteY9188" fmla="*/ 1133093 h 9355125"/>
              <a:gd name="connsiteX9189" fmla="*/ 3614209 w 5124450"/>
              <a:gd name="connsiteY9189" fmla="*/ 1137856 h 9355125"/>
              <a:gd name="connsiteX9190" fmla="*/ 3616855 w 5124450"/>
              <a:gd name="connsiteY9190" fmla="*/ 1142089 h 9355125"/>
              <a:gd name="connsiteX9191" fmla="*/ 3617913 w 5124450"/>
              <a:gd name="connsiteY9191" fmla="*/ 1146853 h 9355125"/>
              <a:gd name="connsiteX9192" fmla="*/ 3618971 w 5124450"/>
              <a:gd name="connsiteY9192" fmla="*/ 1152675 h 9355125"/>
              <a:gd name="connsiteX9193" fmla="*/ 3619500 w 5124450"/>
              <a:gd name="connsiteY9193" fmla="*/ 1158496 h 9355125"/>
              <a:gd name="connsiteX9194" fmla="*/ 3619500 w 5124450"/>
              <a:gd name="connsiteY9194" fmla="*/ 1164846 h 9355125"/>
              <a:gd name="connsiteX9195" fmla="*/ 3619500 w 5124450"/>
              <a:gd name="connsiteY9195" fmla="*/ 1171727 h 9355125"/>
              <a:gd name="connsiteX9196" fmla="*/ 3618971 w 5124450"/>
              <a:gd name="connsiteY9196" fmla="*/ 1178078 h 9355125"/>
              <a:gd name="connsiteX9197" fmla="*/ 3617913 w 5124450"/>
              <a:gd name="connsiteY9197" fmla="*/ 1186017 h 9355125"/>
              <a:gd name="connsiteX9198" fmla="*/ 3615267 w 5124450"/>
              <a:gd name="connsiteY9198" fmla="*/ 1199778 h 9355125"/>
              <a:gd name="connsiteX9199" fmla="*/ 3612621 w 5124450"/>
              <a:gd name="connsiteY9199" fmla="*/ 1214066 h 9355125"/>
              <a:gd name="connsiteX9200" fmla="*/ 3609446 w 5124450"/>
              <a:gd name="connsiteY9200" fmla="*/ 1226239 h 9355125"/>
              <a:gd name="connsiteX9201" fmla="*/ 3606271 w 5124450"/>
              <a:gd name="connsiteY9201" fmla="*/ 1236824 h 9355125"/>
              <a:gd name="connsiteX9202" fmla="*/ 3604684 w 5124450"/>
              <a:gd name="connsiteY9202" fmla="*/ 1241587 h 9355125"/>
              <a:gd name="connsiteX9203" fmla="*/ 3603626 w 5124450"/>
              <a:gd name="connsiteY9203" fmla="*/ 1246879 h 9355125"/>
              <a:gd name="connsiteX9204" fmla="*/ 3601509 w 5124450"/>
              <a:gd name="connsiteY9204" fmla="*/ 1252172 h 9355125"/>
              <a:gd name="connsiteX9205" fmla="*/ 3598863 w 5124450"/>
              <a:gd name="connsiteY9205" fmla="*/ 1257993 h 9355125"/>
              <a:gd name="connsiteX9206" fmla="*/ 3593042 w 5124450"/>
              <a:gd name="connsiteY9206" fmla="*/ 1269637 h 9355125"/>
              <a:gd name="connsiteX9207" fmla="*/ 3586692 w 5124450"/>
              <a:gd name="connsiteY9207" fmla="*/ 1281809 h 9355125"/>
              <a:gd name="connsiteX9208" fmla="*/ 3580342 w 5124450"/>
              <a:gd name="connsiteY9208" fmla="*/ 1293982 h 9355125"/>
              <a:gd name="connsiteX9209" fmla="*/ 3573992 w 5124450"/>
              <a:gd name="connsiteY9209" fmla="*/ 1306154 h 9355125"/>
              <a:gd name="connsiteX9210" fmla="*/ 3568700 w 5124450"/>
              <a:gd name="connsiteY9210" fmla="*/ 1317267 h 9355125"/>
              <a:gd name="connsiteX9211" fmla="*/ 3564467 w 5124450"/>
              <a:gd name="connsiteY9211" fmla="*/ 1327324 h 9355125"/>
              <a:gd name="connsiteX9212" fmla="*/ 3557588 w 5124450"/>
              <a:gd name="connsiteY9212" fmla="*/ 1343730 h 9355125"/>
              <a:gd name="connsiteX9213" fmla="*/ 3548592 w 5124450"/>
              <a:gd name="connsiteY9213" fmla="*/ 1364899 h 9355125"/>
              <a:gd name="connsiteX9214" fmla="*/ 3544888 w 5124450"/>
              <a:gd name="connsiteY9214" fmla="*/ 1376013 h 9355125"/>
              <a:gd name="connsiteX9215" fmla="*/ 3541184 w 5124450"/>
              <a:gd name="connsiteY9215" fmla="*/ 1387127 h 9355125"/>
              <a:gd name="connsiteX9216" fmla="*/ 3538009 w 5124450"/>
              <a:gd name="connsiteY9216" fmla="*/ 1397183 h 9355125"/>
              <a:gd name="connsiteX9217" fmla="*/ 3535892 w 5124450"/>
              <a:gd name="connsiteY9217" fmla="*/ 1405651 h 9355125"/>
              <a:gd name="connsiteX9218" fmla="*/ 3534834 w 5124450"/>
              <a:gd name="connsiteY9218" fmla="*/ 1410943 h 9355125"/>
              <a:gd name="connsiteX9219" fmla="*/ 3533246 w 5124450"/>
              <a:gd name="connsiteY9219" fmla="*/ 1416765 h 9355125"/>
              <a:gd name="connsiteX9220" fmla="*/ 3532717 w 5124450"/>
              <a:gd name="connsiteY9220" fmla="*/ 1423116 h 9355125"/>
              <a:gd name="connsiteX9221" fmla="*/ 3532717 w 5124450"/>
              <a:gd name="connsiteY9221" fmla="*/ 1430525 h 9355125"/>
              <a:gd name="connsiteX9222" fmla="*/ 3532717 w 5124450"/>
              <a:gd name="connsiteY9222" fmla="*/ 1437405 h 9355125"/>
              <a:gd name="connsiteX9223" fmla="*/ 3533246 w 5124450"/>
              <a:gd name="connsiteY9223" fmla="*/ 1443757 h 9355125"/>
              <a:gd name="connsiteX9224" fmla="*/ 3534834 w 5124450"/>
              <a:gd name="connsiteY9224" fmla="*/ 1450107 h 9355125"/>
              <a:gd name="connsiteX9225" fmla="*/ 3535892 w 5124450"/>
              <a:gd name="connsiteY9225" fmla="*/ 1455399 h 9355125"/>
              <a:gd name="connsiteX9226" fmla="*/ 3537480 w 5124450"/>
              <a:gd name="connsiteY9226" fmla="*/ 1465455 h 9355125"/>
              <a:gd name="connsiteX9227" fmla="*/ 3540655 w 5124450"/>
              <a:gd name="connsiteY9227" fmla="*/ 1478156 h 9355125"/>
              <a:gd name="connsiteX9228" fmla="*/ 3543300 w 5124450"/>
              <a:gd name="connsiteY9228" fmla="*/ 1492447 h 9355125"/>
              <a:gd name="connsiteX9229" fmla="*/ 3547005 w 5124450"/>
              <a:gd name="connsiteY9229" fmla="*/ 1506736 h 9355125"/>
              <a:gd name="connsiteX9230" fmla="*/ 3550709 w 5124450"/>
              <a:gd name="connsiteY9230" fmla="*/ 1521554 h 9355125"/>
              <a:gd name="connsiteX9231" fmla="*/ 3553884 w 5124450"/>
              <a:gd name="connsiteY9231" fmla="*/ 1534785 h 9355125"/>
              <a:gd name="connsiteX9232" fmla="*/ 3557588 w 5124450"/>
              <a:gd name="connsiteY9232" fmla="*/ 1548016 h 9355125"/>
              <a:gd name="connsiteX9233" fmla="*/ 3560234 w 5124450"/>
              <a:gd name="connsiteY9233" fmla="*/ 1558600 h 9355125"/>
              <a:gd name="connsiteX9234" fmla="*/ 3564467 w 5124450"/>
              <a:gd name="connsiteY9234" fmla="*/ 1571303 h 9355125"/>
              <a:gd name="connsiteX9235" fmla="*/ 3568700 w 5124450"/>
              <a:gd name="connsiteY9235" fmla="*/ 1586122 h 9355125"/>
              <a:gd name="connsiteX9236" fmla="*/ 3573992 w 5124450"/>
              <a:gd name="connsiteY9236" fmla="*/ 1601470 h 9355125"/>
              <a:gd name="connsiteX9237" fmla="*/ 3579813 w 5124450"/>
              <a:gd name="connsiteY9237" fmla="*/ 1617346 h 9355125"/>
              <a:gd name="connsiteX9238" fmla="*/ 3585634 w 5124450"/>
              <a:gd name="connsiteY9238" fmla="*/ 1633223 h 9355125"/>
              <a:gd name="connsiteX9239" fmla="*/ 3591455 w 5124450"/>
              <a:gd name="connsiteY9239" fmla="*/ 1648042 h 9355125"/>
              <a:gd name="connsiteX9240" fmla="*/ 3596746 w 5124450"/>
              <a:gd name="connsiteY9240" fmla="*/ 1661802 h 9355125"/>
              <a:gd name="connsiteX9241" fmla="*/ 3602038 w 5124450"/>
              <a:gd name="connsiteY9241" fmla="*/ 1673445 h 9355125"/>
              <a:gd name="connsiteX9242" fmla="*/ 3605742 w 5124450"/>
              <a:gd name="connsiteY9242" fmla="*/ 1688792 h 9355125"/>
              <a:gd name="connsiteX9243" fmla="*/ 3610505 w 5124450"/>
              <a:gd name="connsiteY9243" fmla="*/ 1706254 h 9355125"/>
              <a:gd name="connsiteX9244" fmla="*/ 3613680 w 5124450"/>
              <a:gd name="connsiteY9244" fmla="*/ 1715253 h 9355125"/>
              <a:gd name="connsiteX9245" fmla="*/ 3616855 w 5124450"/>
              <a:gd name="connsiteY9245" fmla="*/ 1722662 h 9355125"/>
              <a:gd name="connsiteX9246" fmla="*/ 3619500 w 5124450"/>
              <a:gd name="connsiteY9246" fmla="*/ 1729542 h 9355125"/>
              <a:gd name="connsiteX9247" fmla="*/ 3622676 w 5124450"/>
              <a:gd name="connsiteY9247" fmla="*/ 1735363 h 9355125"/>
              <a:gd name="connsiteX9248" fmla="*/ 3629555 w 5124450"/>
              <a:gd name="connsiteY9248" fmla="*/ 1741714 h 9355125"/>
              <a:gd name="connsiteX9249" fmla="*/ 3636963 w 5124450"/>
              <a:gd name="connsiteY9249" fmla="*/ 1746477 h 9355125"/>
              <a:gd name="connsiteX9250" fmla="*/ 3641196 w 5124450"/>
              <a:gd name="connsiteY9250" fmla="*/ 1749123 h 9355125"/>
              <a:gd name="connsiteX9251" fmla="*/ 3644900 w 5124450"/>
              <a:gd name="connsiteY9251" fmla="*/ 1750711 h 9355125"/>
              <a:gd name="connsiteX9252" fmla="*/ 3648076 w 5124450"/>
              <a:gd name="connsiteY9252" fmla="*/ 1751240 h 9355125"/>
              <a:gd name="connsiteX9253" fmla="*/ 3651780 w 5124450"/>
              <a:gd name="connsiteY9253" fmla="*/ 1751769 h 9355125"/>
              <a:gd name="connsiteX9254" fmla="*/ 3660776 w 5124450"/>
              <a:gd name="connsiteY9254" fmla="*/ 1756533 h 9355125"/>
              <a:gd name="connsiteX9255" fmla="*/ 3671888 w 5124450"/>
              <a:gd name="connsiteY9255" fmla="*/ 1761294 h 9355125"/>
              <a:gd name="connsiteX9256" fmla="*/ 3684059 w 5124450"/>
              <a:gd name="connsiteY9256" fmla="*/ 1765529 h 9355125"/>
              <a:gd name="connsiteX9257" fmla="*/ 3696759 w 5124450"/>
              <a:gd name="connsiteY9257" fmla="*/ 1770295 h 9355125"/>
              <a:gd name="connsiteX9258" fmla="*/ 3710517 w 5124450"/>
              <a:gd name="connsiteY9258" fmla="*/ 1774000 h 9355125"/>
              <a:gd name="connsiteX9259" fmla="*/ 3722688 w 5124450"/>
              <a:gd name="connsiteY9259" fmla="*/ 1778234 h 9355125"/>
              <a:gd name="connsiteX9260" fmla="*/ 3733800 w 5124450"/>
              <a:gd name="connsiteY9260" fmla="*/ 1781938 h 9355125"/>
              <a:gd name="connsiteX9261" fmla="*/ 3742267 w 5124450"/>
              <a:gd name="connsiteY9261" fmla="*/ 1784585 h 9355125"/>
              <a:gd name="connsiteX9262" fmla="*/ 3752850 w 5124450"/>
              <a:gd name="connsiteY9262" fmla="*/ 1788289 h 9355125"/>
              <a:gd name="connsiteX9263" fmla="*/ 3764492 w 5124450"/>
              <a:gd name="connsiteY9263" fmla="*/ 1792523 h 9355125"/>
              <a:gd name="connsiteX9264" fmla="*/ 3778250 w 5124450"/>
              <a:gd name="connsiteY9264" fmla="*/ 1796758 h 9355125"/>
              <a:gd name="connsiteX9265" fmla="*/ 3791480 w 5124450"/>
              <a:gd name="connsiteY9265" fmla="*/ 1802049 h 9355125"/>
              <a:gd name="connsiteX9266" fmla="*/ 3805238 w 5124450"/>
              <a:gd name="connsiteY9266" fmla="*/ 1806812 h 9355125"/>
              <a:gd name="connsiteX9267" fmla="*/ 3817409 w 5124450"/>
              <a:gd name="connsiteY9267" fmla="*/ 1812104 h 9355125"/>
              <a:gd name="connsiteX9268" fmla="*/ 3828521 w 5124450"/>
              <a:gd name="connsiteY9268" fmla="*/ 1817396 h 9355125"/>
              <a:gd name="connsiteX9269" fmla="*/ 3837517 w 5124450"/>
              <a:gd name="connsiteY9269" fmla="*/ 1822160 h 9355125"/>
              <a:gd name="connsiteX9270" fmla="*/ 3842809 w 5124450"/>
              <a:gd name="connsiteY9270" fmla="*/ 1825864 h 9355125"/>
              <a:gd name="connsiteX9271" fmla="*/ 3847042 w 5124450"/>
              <a:gd name="connsiteY9271" fmla="*/ 1830098 h 9355125"/>
              <a:gd name="connsiteX9272" fmla="*/ 3852334 w 5124450"/>
              <a:gd name="connsiteY9272" fmla="*/ 1834862 h 9355125"/>
              <a:gd name="connsiteX9273" fmla="*/ 3857626 w 5124450"/>
              <a:gd name="connsiteY9273" fmla="*/ 1840683 h 9355125"/>
              <a:gd name="connsiteX9274" fmla="*/ 3867150 w 5124450"/>
              <a:gd name="connsiteY9274" fmla="*/ 1850738 h 9355125"/>
              <a:gd name="connsiteX9275" fmla="*/ 3874559 w 5124450"/>
              <a:gd name="connsiteY9275" fmla="*/ 1859206 h 9355125"/>
              <a:gd name="connsiteX9276" fmla="*/ 3881438 w 5124450"/>
              <a:gd name="connsiteY9276" fmla="*/ 1868203 h 9355125"/>
              <a:gd name="connsiteX9277" fmla="*/ 3888317 w 5124450"/>
              <a:gd name="connsiteY9277" fmla="*/ 1879317 h 9355125"/>
              <a:gd name="connsiteX9278" fmla="*/ 3895726 w 5124450"/>
              <a:gd name="connsiteY9278" fmla="*/ 1891490 h 9355125"/>
              <a:gd name="connsiteX9279" fmla="*/ 3902605 w 5124450"/>
              <a:gd name="connsiteY9279" fmla="*/ 1905249 h 9355125"/>
              <a:gd name="connsiteX9280" fmla="*/ 3910542 w 5124450"/>
              <a:gd name="connsiteY9280" fmla="*/ 1918479 h 9355125"/>
              <a:gd name="connsiteX9281" fmla="*/ 3916892 w 5124450"/>
              <a:gd name="connsiteY9281" fmla="*/ 1931711 h 9355125"/>
              <a:gd name="connsiteX9282" fmla="*/ 3923242 w 5124450"/>
              <a:gd name="connsiteY9282" fmla="*/ 1943882 h 9355125"/>
              <a:gd name="connsiteX9283" fmla="*/ 3928534 w 5124450"/>
              <a:gd name="connsiteY9283" fmla="*/ 1954468 h 9355125"/>
              <a:gd name="connsiteX9284" fmla="*/ 3939117 w 5124450"/>
              <a:gd name="connsiteY9284" fmla="*/ 1972461 h 9355125"/>
              <a:gd name="connsiteX9285" fmla="*/ 3951288 w 5124450"/>
              <a:gd name="connsiteY9285" fmla="*/ 1995218 h 9355125"/>
              <a:gd name="connsiteX9286" fmla="*/ 3958696 w 5124450"/>
              <a:gd name="connsiteY9286" fmla="*/ 2006861 h 9355125"/>
              <a:gd name="connsiteX9287" fmla="*/ 3965046 w 5124450"/>
              <a:gd name="connsiteY9287" fmla="*/ 2017975 h 9355125"/>
              <a:gd name="connsiteX9288" fmla="*/ 3971396 w 5124450"/>
              <a:gd name="connsiteY9288" fmla="*/ 2028031 h 9355125"/>
              <a:gd name="connsiteX9289" fmla="*/ 3977746 w 5124450"/>
              <a:gd name="connsiteY9289" fmla="*/ 2036499 h 9355125"/>
              <a:gd name="connsiteX9290" fmla="*/ 3985155 w 5124450"/>
              <a:gd name="connsiteY9290" fmla="*/ 2047083 h 9355125"/>
              <a:gd name="connsiteX9291" fmla="*/ 3994680 w 5124450"/>
              <a:gd name="connsiteY9291" fmla="*/ 2058727 h 9355125"/>
              <a:gd name="connsiteX9292" fmla="*/ 4005263 w 5124450"/>
              <a:gd name="connsiteY9292" fmla="*/ 2071429 h 9355125"/>
              <a:gd name="connsiteX9293" fmla="*/ 4015317 w 5124450"/>
              <a:gd name="connsiteY9293" fmla="*/ 2082012 h 9355125"/>
              <a:gd name="connsiteX9294" fmla="*/ 4019550 w 5124450"/>
              <a:gd name="connsiteY9294" fmla="*/ 2086247 h 9355125"/>
              <a:gd name="connsiteX9295" fmla="*/ 4025900 w 5124450"/>
              <a:gd name="connsiteY9295" fmla="*/ 2092067 h 9355125"/>
              <a:gd name="connsiteX9296" fmla="*/ 4033309 w 5124450"/>
              <a:gd name="connsiteY9296" fmla="*/ 2098418 h 9355125"/>
              <a:gd name="connsiteX9297" fmla="*/ 4039659 w 5124450"/>
              <a:gd name="connsiteY9297" fmla="*/ 2102124 h 9355125"/>
              <a:gd name="connsiteX9298" fmla="*/ 4051300 w 5124450"/>
              <a:gd name="connsiteY9298" fmla="*/ 2109532 h 9355125"/>
              <a:gd name="connsiteX9299" fmla="*/ 4066117 w 5124450"/>
              <a:gd name="connsiteY9299" fmla="*/ 2116941 h 9355125"/>
              <a:gd name="connsiteX9300" fmla="*/ 4072996 w 5124450"/>
              <a:gd name="connsiteY9300" fmla="*/ 2121175 h 9355125"/>
              <a:gd name="connsiteX9301" fmla="*/ 4080405 w 5124450"/>
              <a:gd name="connsiteY9301" fmla="*/ 2124351 h 9355125"/>
              <a:gd name="connsiteX9302" fmla="*/ 4085696 w 5124450"/>
              <a:gd name="connsiteY9302" fmla="*/ 2128056 h 9355125"/>
              <a:gd name="connsiteX9303" fmla="*/ 4089400 w 5124450"/>
              <a:gd name="connsiteY9303" fmla="*/ 2131232 h 9355125"/>
              <a:gd name="connsiteX9304" fmla="*/ 4093105 w 5124450"/>
              <a:gd name="connsiteY9304" fmla="*/ 2138639 h 9355125"/>
              <a:gd name="connsiteX9305" fmla="*/ 4097867 w 5124450"/>
              <a:gd name="connsiteY9305" fmla="*/ 2147637 h 9355125"/>
              <a:gd name="connsiteX9306" fmla="*/ 4102630 w 5124450"/>
              <a:gd name="connsiteY9306" fmla="*/ 2156634 h 9355125"/>
              <a:gd name="connsiteX9307" fmla="*/ 4105805 w 5124450"/>
              <a:gd name="connsiteY9307" fmla="*/ 2164043 h 9355125"/>
              <a:gd name="connsiteX9308" fmla="*/ 4106863 w 5124450"/>
              <a:gd name="connsiteY9308" fmla="*/ 2169865 h 9355125"/>
              <a:gd name="connsiteX9309" fmla="*/ 4108450 w 5124450"/>
              <a:gd name="connsiteY9309" fmla="*/ 2177275 h 9355125"/>
              <a:gd name="connsiteX9310" fmla="*/ 4108980 w 5124450"/>
              <a:gd name="connsiteY9310" fmla="*/ 2184684 h 9355125"/>
              <a:gd name="connsiteX9311" fmla="*/ 4109509 w 5124450"/>
              <a:gd name="connsiteY9311" fmla="*/ 2193680 h 9355125"/>
              <a:gd name="connsiteX9312" fmla="*/ 4110038 w 5124450"/>
              <a:gd name="connsiteY9312" fmla="*/ 2211145 h 9355125"/>
              <a:gd name="connsiteX9313" fmla="*/ 4110038 w 5124450"/>
              <a:gd name="connsiteY9313" fmla="*/ 2225963 h 9355125"/>
              <a:gd name="connsiteX9314" fmla="*/ 4109509 w 5124450"/>
              <a:gd name="connsiteY9314" fmla="*/ 2244485 h 9355125"/>
              <a:gd name="connsiteX9315" fmla="*/ 4107921 w 5124450"/>
              <a:gd name="connsiteY9315" fmla="*/ 2264597 h 9355125"/>
              <a:gd name="connsiteX9316" fmla="*/ 4104746 w 5124450"/>
              <a:gd name="connsiteY9316" fmla="*/ 2284708 h 9355125"/>
              <a:gd name="connsiteX9317" fmla="*/ 4102100 w 5124450"/>
              <a:gd name="connsiteY9317" fmla="*/ 2300585 h 9355125"/>
              <a:gd name="connsiteX9318" fmla="*/ 4100513 w 5124450"/>
              <a:gd name="connsiteY9318" fmla="*/ 2305876 h 9355125"/>
              <a:gd name="connsiteX9319" fmla="*/ 4099455 w 5124450"/>
              <a:gd name="connsiteY9319" fmla="*/ 2311698 h 9355125"/>
              <a:gd name="connsiteX9320" fmla="*/ 4097338 w 5124450"/>
              <a:gd name="connsiteY9320" fmla="*/ 2318049 h 9355125"/>
              <a:gd name="connsiteX9321" fmla="*/ 4094692 w 5124450"/>
              <a:gd name="connsiteY9321" fmla="*/ 2324400 h 9355125"/>
              <a:gd name="connsiteX9322" fmla="*/ 4088871 w 5124450"/>
              <a:gd name="connsiteY9322" fmla="*/ 2337101 h 9355125"/>
              <a:gd name="connsiteX9323" fmla="*/ 4082521 w 5124450"/>
              <a:gd name="connsiteY9323" fmla="*/ 2350861 h 9355125"/>
              <a:gd name="connsiteX9324" fmla="*/ 4075113 w 5124450"/>
              <a:gd name="connsiteY9324" fmla="*/ 2363563 h 9355125"/>
              <a:gd name="connsiteX9325" fmla="*/ 4067705 w 5124450"/>
              <a:gd name="connsiteY9325" fmla="*/ 2375735 h 9355125"/>
              <a:gd name="connsiteX9326" fmla="*/ 4061884 w 5124450"/>
              <a:gd name="connsiteY9326" fmla="*/ 2386320 h 9355125"/>
              <a:gd name="connsiteX9327" fmla="*/ 4056063 w 5124450"/>
              <a:gd name="connsiteY9327" fmla="*/ 2395317 h 9355125"/>
              <a:gd name="connsiteX9328" fmla="*/ 4046009 w 5124450"/>
              <a:gd name="connsiteY9328" fmla="*/ 2413311 h 9355125"/>
              <a:gd name="connsiteX9329" fmla="*/ 4033838 w 5124450"/>
              <a:gd name="connsiteY9329" fmla="*/ 2434480 h 9355125"/>
              <a:gd name="connsiteX9330" fmla="*/ 4020609 w 5124450"/>
              <a:gd name="connsiteY9330" fmla="*/ 2456707 h 9355125"/>
              <a:gd name="connsiteX9331" fmla="*/ 4006850 w 5124450"/>
              <a:gd name="connsiteY9331" fmla="*/ 2479463 h 9355125"/>
              <a:gd name="connsiteX9332" fmla="*/ 3993092 w 5124450"/>
              <a:gd name="connsiteY9332" fmla="*/ 2502750 h 9355125"/>
              <a:gd name="connsiteX9333" fmla="*/ 3979334 w 5124450"/>
              <a:gd name="connsiteY9333" fmla="*/ 2524979 h 9355125"/>
              <a:gd name="connsiteX9334" fmla="*/ 3967692 w 5124450"/>
              <a:gd name="connsiteY9334" fmla="*/ 2545619 h 9355125"/>
              <a:gd name="connsiteX9335" fmla="*/ 3957109 w 5124450"/>
              <a:gd name="connsiteY9335" fmla="*/ 2564141 h 9355125"/>
              <a:gd name="connsiteX9336" fmla="*/ 3949171 w 5124450"/>
              <a:gd name="connsiteY9336" fmla="*/ 2579489 h 9355125"/>
              <a:gd name="connsiteX9337" fmla="*/ 3938588 w 5124450"/>
              <a:gd name="connsiteY9337" fmla="*/ 2599072 h 9355125"/>
              <a:gd name="connsiteX9338" fmla="*/ 3928005 w 5124450"/>
              <a:gd name="connsiteY9338" fmla="*/ 2618653 h 9355125"/>
              <a:gd name="connsiteX9339" fmla="*/ 3920067 w 5124450"/>
              <a:gd name="connsiteY9339" fmla="*/ 2634530 h 9355125"/>
              <a:gd name="connsiteX9340" fmla="*/ 3913717 w 5124450"/>
              <a:gd name="connsiteY9340" fmla="*/ 2647761 h 9355125"/>
              <a:gd name="connsiteX9341" fmla="*/ 3906838 w 5124450"/>
              <a:gd name="connsiteY9341" fmla="*/ 2664168 h 9355125"/>
              <a:gd name="connsiteX9342" fmla="*/ 3900488 w 5124450"/>
              <a:gd name="connsiteY9342" fmla="*/ 2681633 h 9355125"/>
              <a:gd name="connsiteX9343" fmla="*/ 3893609 w 5124450"/>
              <a:gd name="connsiteY9343" fmla="*/ 2699625 h 9355125"/>
              <a:gd name="connsiteX9344" fmla="*/ 3887259 w 5124450"/>
              <a:gd name="connsiteY9344" fmla="*/ 2718679 h 9355125"/>
              <a:gd name="connsiteX9345" fmla="*/ 3881438 w 5124450"/>
              <a:gd name="connsiteY9345" fmla="*/ 2736143 h 9355125"/>
              <a:gd name="connsiteX9346" fmla="*/ 3875088 w 5124450"/>
              <a:gd name="connsiteY9346" fmla="*/ 2752550 h 9355125"/>
              <a:gd name="connsiteX9347" fmla="*/ 3870855 w 5124450"/>
              <a:gd name="connsiteY9347" fmla="*/ 2765780 h 9355125"/>
              <a:gd name="connsiteX9348" fmla="*/ 3862388 w 5124450"/>
              <a:gd name="connsiteY9348" fmla="*/ 2784834 h 9355125"/>
              <a:gd name="connsiteX9349" fmla="*/ 3852334 w 5124450"/>
              <a:gd name="connsiteY9349" fmla="*/ 2807589 h 9355125"/>
              <a:gd name="connsiteX9350" fmla="*/ 3847571 w 5124450"/>
              <a:gd name="connsiteY9350" fmla="*/ 2818703 h 9355125"/>
              <a:gd name="connsiteX9351" fmla="*/ 3843338 w 5124450"/>
              <a:gd name="connsiteY9351" fmla="*/ 2829818 h 9355125"/>
              <a:gd name="connsiteX9352" fmla="*/ 3839634 w 5124450"/>
              <a:gd name="connsiteY9352" fmla="*/ 2840403 h 9355125"/>
              <a:gd name="connsiteX9353" fmla="*/ 3837517 w 5124450"/>
              <a:gd name="connsiteY9353" fmla="*/ 2848343 h 9355125"/>
              <a:gd name="connsiteX9354" fmla="*/ 3837517 w 5124450"/>
              <a:gd name="connsiteY9354" fmla="*/ 2858925 h 9355125"/>
              <a:gd name="connsiteX9355" fmla="*/ 3838046 w 5124450"/>
              <a:gd name="connsiteY9355" fmla="*/ 2870569 h 9355125"/>
              <a:gd name="connsiteX9356" fmla="*/ 3838046 w 5124450"/>
              <a:gd name="connsiteY9356" fmla="*/ 2884330 h 9355125"/>
              <a:gd name="connsiteX9357" fmla="*/ 3838576 w 5124450"/>
              <a:gd name="connsiteY9357" fmla="*/ 2897560 h 9355125"/>
              <a:gd name="connsiteX9358" fmla="*/ 3839634 w 5124450"/>
              <a:gd name="connsiteY9358" fmla="*/ 2910791 h 9355125"/>
              <a:gd name="connsiteX9359" fmla="*/ 3840692 w 5124450"/>
              <a:gd name="connsiteY9359" fmla="*/ 2923494 h 9355125"/>
              <a:gd name="connsiteX9360" fmla="*/ 3843338 w 5124450"/>
              <a:gd name="connsiteY9360" fmla="*/ 2934607 h 9355125"/>
              <a:gd name="connsiteX9361" fmla="*/ 3845455 w 5124450"/>
              <a:gd name="connsiteY9361" fmla="*/ 2943075 h 9355125"/>
              <a:gd name="connsiteX9362" fmla="*/ 3849688 w 5124450"/>
              <a:gd name="connsiteY9362" fmla="*/ 2952072 h 9355125"/>
              <a:gd name="connsiteX9363" fmla="*/ 3855509 w 5124450"/>
              <a:gd name="connsiteY9363" fmla="*/ 2961069 h 9355125"/>
              <a:gd name="connsiteX9364" fmla="*/ 3861859 w 5124450"/>
              <a:gd name="connsiteY9364" fmla="*/ 2971652 h 9355125"/>
              <a:gd name="connsiteX9365" fmla="*/ 3869267 w 5124450"/>
              <a:gd name="connsiteY9365" fmla="*/ 2982237 h 9355125"/>
              <a:gd name="connsiteX9366" fmla="*/ 3885142 w 5124450"/>
              <a:gd name="connsiteY9366" fmla="*/ 3003935 h 9355125"/>
              <a:gd name="connsiteX9367" fmla="*/ 3899430 w 5124450"/>
              <a:gd name="connsiteY9367" fmla="*/ 3021401 h 9355125"/>
              <a:gd name="connsiteX9368" fmla="*/ 3907896 w 5124450"/>
              <a:gd name="connsiteY9368" fmla="*/ 3033043 h 9355125"/>
              <a:gd name="connsiteX9369" fmla="*/ 3920596 w 5124450"/>
              <a:gd name="connsiteY9369" fmla="*/ 3046803 h 9355125"/>
              <a:gd name="connsiteX9370" fmla="*/ 3933826 w 5124450"/>
              <a:gd name="connsiteY9370" fmla="*/ 3060034 h 9355125"/>
              <a:gd name="connsiteX9371" fmla="*/ 3944938 w 5124450"/>
              <a:gd name="connsiteY9371" fmla="*/ 3071149 h 9355125"/>
              <a:gd name="connsiteX9372" fmla="*/ 3952346 w 5124450"/>
              <a:gd name="connsiteY9372" fmla="*/ 3090731 h 9355125"/>
              <a:gd name="connsiteX9373" fmla="*/ 3961342 w 5124450"/>
              <a:gd name="connsiteY9373" fmla="*/ 3114547 h 9355125"/>
              <a:gd name="connsiteX9374" fmla="*/ 3970338 w 5124450"/>
              <a:gd name="connsiteY9374" fmla="*/ 3138359 h 9355125"/>
              <a:gd name="connsiteX9375" fmla="*/ 3977746 w 5124450"/>
              <a:gd name="connsiteY9375" fmla="*/ 3157942 h 9355125"/>
              <a:gd name="connsiteX9376" fmla="*/ 3988330 w 5124450"/>
              <a:gd name="connsiteY9376" fmla="*/ 3175407 h 9355125"/>
              <a:gd name="connsiteX9377" fmla="*/ 4000500 w 5124450"/>
              <a:gd name="connsiteY9377" fmla="*/ 3194460 h 9355125"/>
              <a:gd name="connsiteX9378" fmla="*/ 4012671 w 5124450"/>
              <a:gd name="connsiteY9378" fmla="*/ 3214571 h 9355125"/>
              <a:gd name="connsiteX9379" fmla="*/ 4023255 w 5124450"/>
              <a:gd name="connsiteY9379" fmla="*/ 3232035 h 9355125"/>
              <a:gd name="connsiteX9380" fmla="*/ 4031192 w 5124450"/>
              <a:gd name="connsiteY9380" fmla="*/ 3243679 h 9355125"/>
              <a:gd name="connsiteX9381" fmla="*/ 4039130 w 5124450"/>
              <a:gd name="connsiteY9381" fmla="*/ 3259556 h 9355125"/>
              <a:gd name="connsiteX9382" fmla="*/ 4043363 w 5124450"/>
              <a:gd name="connsiteY9382" fmla="*/ 3267494 h 9355125"/>
              <a:gd name="connsiteX9383" fmla="*/ 4047596 w 5124450"/>
              <a:gd name="connsiteY9383" fmla="*/ 3275433 h 9355125"/>
              <a:gd name="connsiteX9384" fmla="*/ 4050242 w 5124450"/>
              <a:gd name="connsiteY9384" fmla="*/ 3282844 h 9355125"/>
              <a:gd name="connsiteX9385" fmla="*/ 4051830 w 5124450"/>
              <a:gd name="connsiteY9385" fmla="*/ 3289721 h 9355125"/>
              <a:gd name="connsiteX9386" fmla="*/ 4053946 w 5124450"/>
              <a:gd name="connsiteY9386" fmla="*/ 3292898 h 9355125"/>
              <a:gd name="connsiteX9387" fmla="*/ 4054476 w 5124450"/>
              <a:gd name="connsiteY9387" fmla="*/ 3295543 h 9355125"/>
              <a:gd name="connsiteX9388" fmla="*/ 4055005 w 5124450"/>
              <a:gd name="connsiteY9388" fmla="*/ 3299249 h 9355125"/>
              <a:gd name="connsiteX9389" fmla="*/ 4055534 w 5124450"/>
              <a:gd name="connsiteY9389" fmla="*/ 3302953 h 9355125"/>
              <a:gd name="connsiteX9390" fmla="*/ 4055005 w 5124450"/>
              <a:gd name="connsiteY9390" fmla="*/ 3306128 h 9355125"/>
              <a:gd name="connsiteX9391" fmla="*/ 4054476 w 5124450"/>
              <a:gd name="connsiteY9391" fmla="*/ 3309833 h 9355125"/>
              <a:gd name="connsiteX9392" fmla="*/ 4053946 w 5124450"/>
              <a:gd name="connsiteY9392" fmla="*/ 3314066 h 9355125"/>
              <a:gd name="connsiteX9393" fmla="*/ 4051830 w 5124450"/>
              <a:gd name="connsiteY9393" fmla="*/ 3318830 h 9355125"/>
              <a:gd name="connsiteX9394" fmla="*/ 4044950 w 5124450"/>
              <a:gd name="connsiteY9394" fmla="*/ 3318830 h 9355125"/>
              <a:gd name="connsiteX9395" fmla="*/ 4035955 w 5124450"/>
              <a:gd name="connsiteY9395" fmla="*/ 3318830 h 9355125"/>
              <a:gd name="connsiteX9396" fmla="*/ 4026959 w 5124450"/>
              <a:gd name="connsiteY9396" fmla="*/ 3318830 h 9355125"/>
              <a:gd name="connsiteX9397" fmla="*/ 4019550 w 5124450"/>
              <a:gd name="connsiteY9397" fmla="*/ 3318830 h 9355125"/>
              <a:gd name="connsiteX9398" fmla="*/ 4011613 w 5124450"/>
              <a:gd name="connsiteY9398" fmla="*/ 3319359 h 9355125"/>
              <a:gd name="connsiteX9399" fmla="*/ 4002088 w 5124450"/>
              <a:gd name="connsiteY9399" fmla="*/ 3320417 h 9355125"/>
              <a:gd name="connsiteX9400" fmla="*/ 3992034 w 5124450"/>
              <a:gd name="connsiteY9400" fmla="*/ 3322006 h 9355125"/>
              <a:gd name="connsiteX9401" fmla="*/ 3981980 w 5124450"/>
              <a:gd name="connsiteY9401" fmla="*/ 3322535 h 9355125"/>
              <a:gd name="connsiteX9402" fmla="*/ 3972984 w 5124450"/>
              <a:gd name="connsiteY9402" fmla="*/ 3322535 h 9355125"/>
              <a:gd name="connsiteX9403" fmla="*/ 3961342 w 5124450"/>
              <a:gd name="connsiteY9403" fmla="*/ 3323593 h 9355125"/>
              <a:gd name="connsiteX9404" fmla="*/ 3955521 w 5124450"/>
              <a:gd name="connsiteY9404" fmla="*/ 3324652 h 9355125"/>
              <a:gd name="connsiteX9405" fmla="*/ 3949700 w 5124450"/>
              <a:gd name="connsiteY9405" fmla="*/ 3326239 h 9355125"/>
              <a:gd name="connsiteX9406" fmla="*/ 3944409 w 5124450"/>
              <a:gd name="connsiteY9406" fmla="*/ 3327827 h 9355125"/>
              <a:gd name="connsiteX9407" fmla="*/ 3940705 w 5124450"/>
              <a:gd name="connsiteY9407" fmla="*/ 3331003 h 9355125"/>
              <a:gd name="connsiteX9408" fmla="*/ 3938059 w 5124450"/>
              <a:gd name="connsiteY9408" fmla="*/ 3332591 h 9355125"/>
              <a:gd name="connsiteX9409" fmla="*/ 3935413 w 5124450"/>
              <a:gd name="connsiteY9409" fmla="*/ 3335766 h 9355125"/>
              <a:gd name="connsiteX9410" fmla="*/ 3933826 w 5124450"/>
              <a:gd name="connsiteY9410" fmla="*/ 3337884 h 9355125"/>
              <a:gd name="connsiteX9411" fmla="*/ 3933385 w 5124450"/>
              <a:gd name="connsiteY9411" fmla="*/ 3339426 h 9355125"/>
              <a:gd name="connsiteX9412" fmla="*/ 3934884 w 5124450"/>
              <a:gd name="connsiteY9412" fmla="*/ 3336928 h 9355125"/>
              <a:gd name="connsiteX9413" fmla="*/ 3937000 w 5124450"/>
              <a:gd name="connsiteY9413" fmla="*/ 3334283 h 9355125"/>
              <a:gd name="connsiteX9414" fmla="*/ 3939646 w 5124450"/>
              <a:gd name="connsiteY9414" fmla="*/ 3332694 h 9355125"/>
              <a:gd name="connsiteX9415" fmla="*/ 3943880 w 5124450"/>
              <a:gd name="connsiteY9415" fmla="*/ 3330048 h 9355125"/>
              <a:gd name="connsiteX9416" fmla="*/ 3948642 w 5124450"/>
              <a:gd name="connsiteY9416" fmla="*/ 3327933 h 9355125"/>
              <a:gd name="connsiteX9417" fmla="*/ 3954463 w 5124450"/>
              <a:gd name="connsiteY9417" fmla="*/ 3326346 h 9355125"/>
              <a:gd name="connsiteX9418" fmla="*/ 3960284 w 5124450"/>
              <a:gd name="connsiteY9418" fmla="*/ 3325286 h 9355125"/>
              <a:gd name="connsiteX9419" fmla="*/ 3972454 w 5124450"/>
              <a:gd name="connsiteY9419" fmla="*/ 3324757 h 9355125"/>
              <a:gd name="connsiteX9420" fmla="*/ 3981450 w 5124450"/>
              <a:gd name="connsiteY9420" fmla="*/ 3324757 h 9355125"/>
              <a:gd name="connsiteX9421" fmla="*/ 3991504 w 5124450"/>
              <a:gd name="connsiteY9421" fmla="*/ 3324228 h 9355125"/>
              <a:gd name="connsiteX9422" fmla="*/ 4001030 w 5124450"/>
              <a:gd name="connsiteY9422" fmla="*/ 3322111 h 9355125"/>
              <a:gd name="connsiteX9423" fmla="*/ 4010554 w 5124450"/>
              <a:gd name="connsiteY9423" fmla="*/ 3321052 h 9355125"/>
              <a:gd name="connsiteX9424" fmla="*/ 4017963 w 5124450"/>
              <a:gd name="connsiteY9424" fmla="*/ 3320523 h 9355125"/>
              <a:gd name="connsiteX9425" fmla="*/ 4025900 w 5124450"/>
              <a:gd name="connsiteY9425" fmla="*/ 3320523 h 9355125"/>
              <a:gd name="connsiteX9426" fmla="*/ 4034367 w 5124450"/>
              <a:gd name="connsiteY9426" fmla="*/ 3320523 h 9355125"/>
              <a:gd name="connsiteX9427" fmla="*/ 4043892 w 5124450"/>
              <a:gd name="connsiteY9427" fmla="*/ 3320523 h 9355125"/>
              <a:gd name="connsiteX9428" fmla="*/ 4051300 w 5124450"/>
              <a:gd name="connsiteY9428" fmla="*/ 3320523 h 9355125"/>
              <a:gd name="connsiteX9429" fmla="*/ 4051300 w 5124450"/>
              <a:gd name="connsiteY9429" fmla="*/ 3326346 h 9355125"/>
              <a:gd name="connsiteX9430" fmla="*/ 4052359 w 5124450"/>
              <a:gd name="connsiteY9430" fmla="*/ 3332166 h 9355125"/>
              <a:gd name="connsiteX9431" fmla="*/ 4052359 w 5124450"/>
              <a:gd name="connsiteY9431" fmla="*/ 3334283 h 9355125"/>
              <a:gd name="connsiteX9432" fmla="*/ 4053417 w 5124450"/>
              <a:gd name="connsiteY9432" fmla="*/ 3336928 h 9355125"/>
              <a:gd name="connsiteX9433" fmla="*/ 4053946 w 5124450"/>
              <a:gd name="connsiteY9433" fmla="*/ 3339046 h 9355125"/>
              <a:gd name="connsiteX9434" fmla="*/ 4055534 w 5124450"/>
              <a:gd name="connsiteY9434" fmla="*/ 3341162 h 9355125"/>
              <a:gd name="connsiteX9435" fmla="*/ 4056592 w 5124450"/>
              <a:gd name="connsiteY9435" fmla="*/ 3346454 h 9355125"/>
              <a:gd name="connsiteX9436" fmla="*/ 4058180 w 5124450"/>
              <a:gd name="connsiteY9436" fmla="*/ 3352804 h 9355125"/>
              <a:gd name="connsiteX9437" fmla="*/ 4060296 w 5124450"/>
              <a:gd name="connsiteY9437" fmla="*/ 3359154 h 9355125"/>
              <a:gd name="connsiteX9438" fmla="*/ 4062942 w 5124450"/>
              <a:gd name="connsiteY9438" fmla="*/ 3365503 h 9355125"/>
              <a:gd name="connsiteX9439" fmla="*/ 4068763 w 5124450"/>
              <a:gd name="connsiteY9439" fmla="*/ 3379792 h 9355125"/>
              <a:gd name="connsiteX9440" fmla="*/ 4075113 w 5124450"/>
              <a:gd name="connsiteY9440" fmla="*/ 3393548 h 9355125"/>
              <a:gd name="connsiteX9441" fmla="*/ 4081992 w 5124450"/>
              <a:gd name="connsiteY9441" fmla="*/ 3408366 h 9355125"/>
              <a:gd name="connsiteX9442" fmla="*/ 4088871 w 5124450"/>
              <a:gd name="connsiteY9442" fmla="*/ 3421066 h 9355125"/>
              <a:gd name="connsiteX9443" fmla="*/ 4095221 w 5124450"/>
              <a:gd name="connsiteY9443" fmla="*/ 3433236 h 9355125"/>
              <a:gd name="connsiteX9444" fmla="*/ 4100513 w 5124450"/>
              <a:gd name="connsiteY9444" fmla="*/ 3443821 h 9355125"/>
              <a:gd name="connsiteX9445" fmla="*/ 4111626 w 5124450"/>
              <a:gd name="connsiteY9445" fmla="*/ 3463398 h 9355125"/>
              <a:gd name="connsiteX9446" fmla="*/ 4124326 w 5124450"/>
              <a:gd name="connsiteY9446" fmla="*/ 3486682 h 9355125"/>
              <a:gd name="connsiteX9447" fmla="*/ 4130676 w 5124450"/>
              <a:gd name="connsiteY9447" fmla="*/ 3498324 h 9355125"/>
              <a:gd name="connsiteX9448" fmla="*/ 4137554 w 5124450"/>
              <a:gd name="connsiteY9448" fmla="*/ 3509436 h 9355125"/>
              <a:gd name="connsiteX9449" fmla="*/ 4143904 w 5124450"/>
              <a:gd name="connsiteY9449" fmla="*/ 3518961 h 9355125"/>
              <a:gd name="connsiteX9450" fmla="*/ 4150254 w 5124450"/>
              <a:gd name="connsiteY9450" fmla="*/ 3526369 h 9355125"/>
              <a:gd name="connsiteX9451" fmla="*/ 4154488 w 5124450"/>
              <a:gd name="connsiteY9451" fmla="*/ 3531130 h 9355125"/>
              <a:gd name="connsiteX9452" fmla="*/ 4159780 w 5124450"/>
              <a:gd name="connsiteY9452" fmla="*/ 3536953 h 9355125"/>
              <a:gd name="connsiteX9453" fmla="*/ 4166130 w 5124450"/>
              <a:gd name="connsiteY9453" fmla="*/ 3542773 h 9355125"/>
              <a:gd name="connsiteX9454" fmla="*/ 4173538 w 5124450"/>
              <a:gd name="connsiteY9454" fmla="*/ 3548595 h 9355125"/>
              <a:gd name="connsiteX9455" fmla="*/ 4180417 w 5124450"/>
              <a:gd name="connsiteY9455" fmla="*/ 3554943 h 9355125"/>
              <a:gd name="connsiteX9456" fmla="*/ 4186767 w 5124450"/>
              <a:gd name="connsiteY9456" fmla="*/ 3560764 h 9355125"/>
              <a:gd name="connsiteX9457" fmla="*/ 4192059 w 5124450"/>
              <a:gd name="connsiteY9457" fmla="*/ 3566586 h 9355125"/>
              <a:gd name="connsiteX9458" fmla="*/ 4196292 w 5124450"/>
              <a:gd name="connsiteY9458" fmla="*/ 3571349 h 9355125"/>
              <a:gd name="connsiteX9459" fmla="*/ 4197350 w 5124450"/>
              <a:gd name="connsiteY9459" fmla="*/ 3573993 h 9355125"/>
              <a:gd name="connsiteX9460" fmla="*/ 4198409 w 5124450"/>
              <a:gd name="connsiteY9460" fmla="*/ 3577168 h 9355125"/>
              <a:gd name="connsiteX9461" fmla="*/ 4199467 w 5124450"/>
              <a:gd name="connsiteY9461" fmla="*/ 3580871 h 9355125"/>
              <a:gd name="connsiteX9462" fmla="*/ 4201054 w 5124450"/>
              <a:gd name="connsiteY9462" fmla="*/ 3584578 h 9355125"/>
              <a:gd name="connsiteX9463" fmla="*/ 4202642 w 5124450"/>
              <a:gd name="connsiteY9463" fmla="*/ 3593572 h 9355125"/>
              <a:gd name="connsiteX9464" fmla="*/ 4203700 w 5124450"/>
              <a:gd name="connsiteY9464" fmla="*/ 3603099 h 9355125"/>
              <a:gd name="connsiteX9465" fmla="*/ 4206346 w 5124450"/>
              <a:gd name="connsiteY9465" fmla="*/ 3621620 h 9355125"/>
              <a:gd name="connsiteX9466" fmla="*/ 4208463 w 5124450"/>
              <a:gd name="connsiteY9466" fmla="*/ 3637495 h 9355125"/>
              <a:gd name="connsiteX9467" fmla="*/ 4210050 w 5124450"/>
              <a:gd name="connsiteY9467" fmla="*/ 3647549 h 9355125"/>
              <a:gd name="connsiteX9468" fmla="*/ 4213754 w 5124450"/>
              <a:gd name="connsiteY9468" fmla="*/ 3659718 h 9355125"/>
              <a:gd name="connsiteX9469" fmla="*/ 4217459 w 5124450"/>
              <a:gd name="connsiteY9469" fmla="*/ 3672420 h 9355125"/>
              <a:gd name="connsiteX9470" fmla="*/ 4221163 w 5124450"/>
              <a:gd name="connsiteY9470" fmla="*/ 3686178 h 9355125"/>
              <a:gd name="connsiteX9471" fmla="*/ 4225396 w 5124450"/>
              <a:gd name="connsiteY9471" fmla="*/ 3699408 h 9355125"/>
              <a:gd name="connsiteX9472" fmla="*/ 4230159 w 5124450"/>
              <a:gd name="connsiteY9472" fmla="*/ 3711578 h 9355125"/>
              <a:gd name="connsiteX9473" fmla="*/ 4233334 w 5124450"/>
              <a:gd name="connsiteY9473" fmla="*/ 3722691 h 9355125"/>
              <a:gd name="connsiteX9474" fmla="*/ 4237038 w 5124450"/>
              <a:gd name="connsiteY9474" fmla="*/ 3732216 h 9355125"/>
              <a:gd name="connsiteX9475" fmla="*/ 4242859 w 5124450"/>
              <a:gd name="connsiteY9475" fmla="*/ 3743856 h 9355125"/>
              <a:gd name="connsiteX9476" fmla="*/ 4249738 w 5124450"/>
              <a:gd name="connsiteY9476" fmla="*/ 3756557 h 9355125"/>
              <a:gd name="connsiteX9477" fmla="*/ 4257676 w 5124450"/>
              <a:gd name="connsiteY9477" fmla="*/ 3770845 h 9355125"/>
              <a:gd name="connsiteX9478" fmla="*/ 4265613 w 5124450"/>
              <a:gd name="connsiteY9478" fmla="*/ 3784603 h 9355125"/>
              <a:gd name="connsiteX9479" fmla="*/ 4273550 w 5124450"/>
              <a:gd name="connsiteY9479" fmla="*/ 3798891 h 9355125"/>
              <a:gd name="connsiteX9480" fmla="*/ 4280959 w 5124450"/>
              <a:gd name="connsiteY9480" fmla="*/ 3812120 h 9355125"/>
              <a:gd name="connsiteX9481" fmla="*/ 4286780 w 5124450"/>
              <a:gd name="connsiteY9481" fmla="*/ 3824290 h 9355125"/>
              <a:gd name="connsiteX9482" fmla="*/ 4291013 w 5124450"/>
              <a:gd name="connsiteY9482" fmla="*/ 3834874 h 9355125"/>
              <a:gd name="connsiteX9483" fmla="*/ 4293659 w 5124450"/>
              <a:gd name="connsiteY9483" fmla="*/ 3843340 h 9355125"/>
              <a:gd name="connsiteX9484" fmla="*/ 4295776 w 5124450"/>
              <a:gd name="connsiteY9484" fmla="*/ 3853394 h 9355125"/>
              <a:gd name="connsiteX9485" fmla="*/ 4297363 w 5124450"/>
              <a:gd name="connsiteY9485" fmla="*/ 3862920 h 9355125"/>
              <a:gd name="connsiteX9486" fmla="*/ 4298421 w 5124450"/>
              <a:gd name="connsiteY9486" fmla="*/ 3874017 h 9355125"/>
              <a:gd name="connsiteX9487" fmla="*/ 4301067 w 5124450"/>
              <a:gd name="connsiteY9487" fmla="*/ 3895184 h 9355125"/>
              <a:gd name="connsiteX9488" fmla="*/ 4303184 w 5124450"/>
              <a:gd name="connsiteY9488" fmla="*/ 3912646 h 9355125"/>
              <a:gd name="connsiteX9489" fmla="*/ 4306888 w 5124450"/>
              <a:gd name="connsiteY9489" fmla="*/ 3924817 h 9355125"/>
              <a:gd name="connsiteX9490" fmla="*/ 4311121 w 5124450"/>
              <a:gd name="connsiteY9490" fmla="*/ 3939634 h 9355125"/>
              <a:gd name="connsiteX9491" fmla="*/ 4313238 w 5124450"/>
              <a:gd name="connsiteY9491" fmla="*/ 3947042 h 9355125"/>
              <a:gd name="connsiteX9492" fmla="*/ 4314296 w 5124450"/>
              <a:gd name="connsiteY9492" fmla="*/ 3954980 h 9355125"/>
              <a:gd name="connsiteX9493" fmla="*/ 4315354 w 5124450"/>
              <a:gd name="connsiteY9493" fmla="*/ 3961330 h 9355125"/>
              <a:gd name="connsiteX9494" fmla="*/ 4315354 w 5124450"/>
              <a:gd name="connsiteY9494" fmla="*/ 3966621 h 9355125"/>
              <a:gd name="connsiteX9495" fmla="*/ 4315354 w 5124450"/>
              <a:gd name="connsiteY9495" fmla="*/ 3974030 h 9355125"/>
              <a:gd name="connsiteX9496" fmla="*/ 4314826 w 5124450"/>
              <a:gd name="connsiteY9496" fmla="*/ 3982496 h 9355125"/>
              <a:gd name="connsiteX9497" fmla="*/ 4314826 w 5124450"/>
              <a:gd name="connsiteY9497" fmla="*/ 3986201 h 9355125"/>
              <a:gd name="connsiteX9498" fmla="*/ 4313767 w 5124450"/>
              <a:gd name="connsiteY9498" fmla="*/ 3990434 h 9355125"/>
              <a:gd name="connsiteX9499" fmla="*/ 4313238 w 5124450"/>
              <a:gd name="connsiteY9499" fmla="*/ 3993609 h 9355125"/>
              <a:gd name="connsiteX9500" fmla="*/ 4311650 w 5124450"/>
              <a:gd name="connsiteY9500" fmla="*/ 3995196 h 9355125"/>
              <a:gd name="connsiteX9501" fmla="*/ 4309534 w 5124450"/>
              <a:gd name="connsiteY9501" fmla="*/ 3996784 h 9355125"/>
              <a:gd name="connsiteX9502" fmla="*/ 4307946 w 5124450"/>
              <a:gd name="connsiteY9502" fmla="*/ 3997313 h 9355125"/>
              <a:gd name="connsiteX9503" fmla="*/ 4305830 w 5124450"/>
              <a:gd name="connsiteY9503" fmla="*/ 3997313 h 9355125"/>
              <a:gd name="connsiteX9504" fmla="*/ 4303184 w 5124450"/>
              <a:gd name="connsiteY9504" fmla="*/ 3997313 h 9355125"/>
              <a:gd name="connsiteX9505" fmla="*/ 4298421 w 5124450"/>
              <a:gd name="connsiteY9505" fmla="*/ 3996255 h 9355125"/>
              <a:gd name="connsiteX9506" fmla="*/ 4293130 w 5124450"/>
              <a:gd name="connsiteY9506" fmla="*/ 3994667 h 9355125"/>
              <a:gd name="connsiteX9507" fmla="*/ 4287309 w 5124450"/>
              <a:gd name="connsiteY9507" fmla="*/ 3991492 h 9355125"/>
              <a:gd name="connsiteX9508" fmla="*/ 4282546 w 5124450"/>
              <a:gd name="connsiteY9508" fmla="*/ 3989376 h 9355125"/>
              <a:gd name="connsiteX9509" fmla="*/ 4278313 w 5124450"/>
              <a:gd name="connsiteY9509" fmla="*/ 3987788 h 9355125"/>
              <a:gd name="connsiteX9510" fmla="*/ 4274609 w 5124450"/>
              <a:gd name="connsiteY9510" fmla="*/ 3987259 h 9355125"/>
              <a:gd name="connsiteX9511" fmla="*/ 4267200 w 5124450"/>
              <a:gd name="connsiteY9511" fmla="*/ 3991492 h 9355125"/>
              <a:gd name="connsiteX9512" fmla="*/ 4258204 w 5124450"/>
              <a:gd name="connsiteY9512" fmla="*/ 3997313 h 9355125"/>
              <a:gd name="connsiteX9513" fmla="*/ 4248680 w 5124450"/>
              <a:gd name="connsiteY9513" fmla="*/ 4003663 h 9355125"/>
              <a:gd name="connsiteX9514" fmla="*/ 4241271 w 5124450"/>
              <a:gd name="connsiteY9514" fmla="*/ 4007367 h 9355125"/>
              <a:gd name="connsiteX9515" fmla="*/ 4230688 w 5124450"/>
              <a:gd name="connsiteY9515" fmla="*/ 4012130 h 9355125"/>
              <a:gd name="connsiteX9516" fmla="*/ 4219046 w 5124450"/>
              <a:gd name="connsiteY9516" fmla="*/ 4017951 h 9355125"/>
              <a:gd name="connsiteX9517" fmla="*/ 4206876 w 5124450"/>
              <a:gd name="connsiteY9517" fmla="*/ 4023771 h 9355125"/>
              <a:gd name="connsiteX9518" fmla="*/ 4196292 w 5124450"/>
              <a:gd name="connsiteY9518" fmla="*/ 4028534 h 9355125"/>
              <a:gd name="connsiteX9519" fmla="*/ 4193646 w 5124450"/>
              <a:gd name="connsiteY9519" fmla="*/ 4029592 h 9355125"/>
              <a:gd name="connsiteX9520" fmla="*/ 4191000 w 5124450"/>
              <a:gd name="connsiteY9520" fmla="*/ 4030651 h 9355125"/>
              <a:gd name="connsiteX9521" fmla="*/ 4187296 w 5124450"/>
              <a:gd name="connsiteY9521" fmla="*/ 4032238 h 9355125"/>
              <a:gd name="connsiteX9522" fmla="*/ 4183592 w 5124450"/>
              <a:gd name="connsiteY9522" fmla="*/ 4033296 h 9355125"/>
              <a:gd name="connsiteX9523" fmla="*/ 4179888 w 5124450"/>
              <a:gd name="connsiteY9523" fmla="*/ 4034355 h 9355125"/>
              <a:gd name="connsiteX9524" fmla="*/ 4176184 w 5124450"/>
              <a:gd name="connsiteY9524" fmla="*/ 4035942 h 9355125"/>
              <a:gd name="connsiteX9525" fmla="*/ 4173538 w 5124450"/>
              <a:gd name="connsiteY9525" fmla="*/ 4038059 h 9355125"/>
              <a:gd name="connsiteX9526" fmla="*/ 4170892 w 5124450"/>
              <a:gd name="connsiteY9526" fmla="*/ 4040705 h 9355125"/>
              <a:gd name="connsiteX9527" fmla="*/ 4172480 w 5124450"/>
              <a:gd name="connsiteY9527" fmla="*/ 4045467 h 9355125"/>
              <a:gd name="connsiteX9528" fmla="*/ 4175654 w 5124450"/>
              <a:gd name="connsiteY9528" fmla="*/ 4052876 h 9355125"/>
              <a:gd name="connsiteX9529" fmla="*/ 4179888 w 5124450"/>
              <a:gd name="connsiteY9529" fmla="*/ 4060284 h 9355125"/>
              <a:gd name="connsiteX9530" fmla="*/ 4183592 w 5124450"/>
              <a:gd name="connsiteY9530" fmla="*/ 4065576 h 9355125"/>
              <a:gd name="connsiteX9531" fmla="*/ 4185709 w 5124450"/>
              <a:gd name="connsiteY9531" fmla="*/ 4066634 h 9355125"/>
              <a:gd name="connsiteX9532" fmla="*/ 4187296 w 5124450"/>
              <a:gd name="connsiteY9532" fmla="*/ 4067692 h 9355125"/>
              <a:gd name="connsiteX9533" fmla="*/ 4189942 w 5124450"/>
              <a:gd name="connsiteY9533" fmla="*/ 4068221 h 9355125"/>
              <a:gd name="connsiteX9534" fmla="*/ 4192059 w 5124450"/>
              <a:gd name="connsiteY9534" fmla="*/ 4068751 h 9355125"/>
              <a:gd name="connsiteX9535" fmla="*/ 4197880 w 5124450"/>
              <a:gd name="connsiteY9535" fmla="*/ 4069280 h 9355125"/>
              <a:gd name="connsiteX9536" fmla="*/ 4203700 w 5124450"/>
              <a:gd name="connsiteY9536" fmla="*/ 4069280 h 9355125"/>
              <a:gd name="connsiteX9537" fmla="*/ 4209521 w 5124450"/>
              <a:gd name="connsiteY9537" fmla="*/ 4069280 h 9355125"/>
              <a:gd name="connsiteX9538" fmla="*/ 4214284 w 5124450"/>
              <a:gd name="connsiteY9538" fmla="*/ 4069809 h 9355125"/>
              <a:gd name="connsiteX9539" fmla="*/ 4216400 w 5124450"/>
              <a:gd name="connsiteY9539" fmla="*/ 4070867 h 9355125"/>
              <a:gd name="connsiteX9540" fmla="*/ 4218517 w 5124450"/>
              <a:gd name="connsiteY9540" fmla="*/ 4071396 h 9355125"/>
              <a:gd name="connsiteX9541" fmla="*/ 4219576 w 5124450"/>
              <a:gd name="connsiteY9541" fmla="*/ 4072455 h 9355125"/>
              <a:gd name="connsiteX9542" fmla="*/ 4220634 w 5124450"/>
              <a:gd name="connsiteY9542" fmla="*/ 4073513 h 9355125"/>
              <a:gd name="connsiteX9543" fmla="*/ 4223280 w 5124450"/>
              <a:gd name="connsiteY9543" fmla="*/ 4077217 h 9355125"/>
              <a:gd name="connsiteX9544" fmla="*/ 4224867 w 5124450"/>
              <a:gd name="connsiteY9544" fmla="*/ 4080921 h 9355125"/>
              <a:gd name="connsiteX9545" fmla="*/ 4225396 w 5124450"/>
              <a:gd name="connsiteY9545" fmla="*/ 4085155 h 9355125"/>
              <a:gd name="connsiteX9546" fmla="*/ 4225396 w 5124450"/>
              <a:gd name="connsiteY9546" fmla="*/ 4089917 h 9355125"/>
              <a:gd name="connsiteX9547" fmla="*/ 4224867 w 5124450"/>
              <a:gd name="connsiteY9547" fmla="*/ 4094680 h 9355125"/>
              <a:gd name="connsiteX9548" fmla="*/ 4223809 w 5124450"/>
              <a:gd name="connsiteY9548" fmla="*/ 4099442 h 9355125"/>
              <a:gd name="connsiteX9549" fmla="*/ 4222221 w 5124450"/>
              <a:gd name="connsiteY9549" fmla="*/ 4103146 h 9355125"/>
              <a:gd name="connsiteX9550" fmla="*/ 4220634 w 5124450"/>
              <a:gd name="connsiteY9550" fmla="*/ 4106321 h 9355125"/>
              <a:gd name="connsiteX9551" fmla="*/ 4218517 w 5124450"/>
              <a:gd name="connsiteY9551" fmla="*/ 4110026 h 9355125"/>
              <a:gd name="connsiteX9552" fmla="*/ 4215342 w 5124450"/>
              <a:gd name="connsiteY9552" fmla="*/ 4112671 h 9355125"/>
              <a:gd name="connsiteX9553" fmla="*/ 4212167 w 5124450"/>
              <a:gd name="connsiteY9553" fmla="*/ 4115846 h 9355125"/>
              <a:gd name="connsiteX9554" fmla="*/ 4208463 w 5124450"/>
              <a:gd name="connsiteY9554" fmla="*/ 4118492 h 9355125"/>
              <a:gd name="connsiteX9555" fmla="*/ 4201054 w 5124450"/>
              <a:gd name="connsiteY9555" fmla="*/ 4123255 h 9355125"/>
              <a:gd name="connsiteX9556" fmla="*/ 4196292 w 5124450"/>
              <a:gd name="connsiteY9556" fmla="*/ 4127488 h 9355125"/>
              <a:gd name="connsiteX9557" fmla="*/ 4192059 w 5124450"/>
              <a:gd name="connsiteY9557" fmla="*/ 4134367 h 9355125"/>
              <a:gd name="connsiteX9558" fmla="*/ 4187826 w 5124450"/>
              <a:gd name="connsiteY9558" fmla="*/ 4143892 h 9355125"/>
              <a:gd name="connsiteX9559" fmla="*/ 4186238 w 5124450"/>
              <a:gd name="connsiteY9559" fmla="*/ 4148655 h 9355125"/>
              <a:gd name="connsiteX9560" fmla="*/ 4185180 w 5124450"/>
              <a:gd name="connsiteY9560" fmla="*/ 4152359 h 9355125"/>
              <a:gd name="connsiteX9561" fmla="*/ 4183592 w 5124450"/>
              <a:gd name="connsiteY9561" fmla="*/ 4156592 h 9355125"/>
              <a:gd name="connsiteX9562" fmla="*/ 4183592 w 5124450"/>
              <a:gd name="connsiteY9562" fmla="*/ 4160296 h 9355125"/>
              <a:gd name="connsiteX9563" fmla="*/ 4182534 w 5124450"/>
              <a:gd name="connsiteY9563" fmla="*/ 4166646 h 9355125"/>
              <a:gd name="connsiteX9564" fmla="*/ 4182534 w 5124450"/>
              <a:gd name="connsiteY9564" fmla="*/ 4174055 h 9355125"/>
              <a:gd name="connsiteX9565" fmla="*/ 4183063 w 5124450"/>
              <a:gd name="connsiteY9565" fmla="*/ 4182521 h 9355125"/>
              <a:gd name="connsiteX9566" fmla="*/ 4183592 w 5124450"/>
              <a:gd name="connsiteY9566" fmla="*/ 4190459 h 9355125"/>
              <a:gd name="connsiteX9567" fmla="*/ 4186238 w 5124450"/>
              <a:gd name="connsiteY9567" fmla="*/ 4205805 h 9355125"/>
              <a:gd name="connsiteX9568" fmla="*/ 4187826 w 5124450"/>
              <a:gd name="connsiteY9568" fmla="*/ 4217976 h 9355125"/>
              <a:gd name="connsiteX9569" fmla="*/ 4188354 w 5124450"/>
              <a:gd name="connsiteY9569" fmla="*/ 4229617 h 9355125"/>
              <a:gd name="connsiteX9570" fmla="*/ 4189942 w 5124450"/>
              <a:gd name="connsiteY9570" fmla="*/ 4244434 h 9355125"/>
              <a:gd name="connsiteX9571" fmla="*/ 4191530 w 5124450"/>
              <a:gd name="connsiteY9571" fmla="*/ 4259251 h 9355125"/>
              <a:gd name="connsiteX9572" fmla="*/ 4192059 w 5124450"/>
              <a:gd name="connsiteY9572" fmla="*/ 4271421 h 9355125"/>
              <a:gd name="connsiteX9573" fmla="*/ 4192059 w 5124450"/>
              <a:gd name="connsiteY9573" fmla="*/ 4283063 h 9355125"/>
              <a:gd name="connsiteX9574" fmla="*/ 4191530 w 5124450"/>
              <a:gd name="connsiteY9574" fmla="*/ 4297351 h 9355125"/>
              <a:gd name="connsiteX9575" fmla="*/ 4191000 w 5124450"/>
              <a:gd name="connsiteY9575" fmla="*/ 4304759 h 9355125"/>
              <a:gd name="connsiteX9576" fmla="*/ 4190471 w 5124450"/>
              <a:gd name="connsiteY9576" fmla="*/ 4311109 h 9355125"/>
              <a:gd name="connsiteX9577" fmla="*/ 4188884 w 5124450"/>
              <a:gd name="connsiteY9577" fmla="*/ 4316930 h 9355125"/>
              <a:gd name="connsiteX9578" fmla="*/ 4187826 w 5124450"/>
              <a:gd name="connsiteY9578" fmla="*/ 4320634 h 9355125"/>
              <a:gd name="connsiteX9579" fmla="*/ 4185709 w 5124450"/>
              <a:gd name="connsiteY9579" fmla="*/ 4325396 h 9355125"/>
              <a:gd name="connsiteX9580" fmla="*/ 4182004 w 5124450"/>
              <a:gd name="connsiteY9580" fmla="*/ 4330688 h 9355125"/>
              <a:gd name="connsiteX9581" fmla="*/ 4177242 w 5124450"/>
              <a:gd name="connsiteY9581" fmla="*/ 4335980 h 9355125"/>
              <a:gd name="connsiteX9582" fmla="*/ 4172480 w 5124450"/>
              <a:gd name="connsiteY9582" fmla="*/ 4341271 h 9355125"/>
              <a:gd name="connsiteX9583" fmla="*/ 4162954 w 5124450"/>
              <a:gd name="connsiteY9583" fmla="*/ 4351855 h 9355125"/>
              <a:gd name="connsiteX9584" fmla="*/ 4154488 w 5124450"/>
              <a:gd name="connsiteY9584" fmla="*/ 4361909 h 9355125"/>
              <a:gd name="connsiteX9585" fmla="*/ 4151313 w 5124450"/>
              <a:gd name="connsiteY9585" fmla="*/ 4369317 h 9355125"/>
              <a:gd name="connsiteX9586" fmla="*/ 4147080 w 5124450"/>
              <a:gd name="connsiteY9586" fmla="*/ 4378313 h 9355125"/>
              <a:gd name="connsiteX9587" fmla="*/ 4144963 w 5124450"/>
              <a:gd name="connsiteY9587" fmla="*/ 4383075 h 9355125"/>
              <a:gd name="connsiteX9588" fmla="*/ 4143376 w 5124450"/>
              <a:gd name="connsiteY9588" fmla="*/ 4387309 h 9355125"/>
              <a:gd name="connsiteX9589" fmla="*/ 4142846 w 5124450"/>
              <a:gd name="connsiteY9589" fmla="*/ 4391013 h 9355125"/>
              <a:gd name="connsiteX9590" fmla="*/ 4142317 w 5124450"/>
              <a:gd name="connsiteY9590" fmla="*/ 4394717 h 9355125"/>
              <a:gd name="connsiteX9591" fmla="*/ 4144434 w 5124450"/>
              <a:gd name="connsiteY9591" fmla="*/ 4397892 h 9355125"/>
              <a:gd name="connsiteX9592" fmla="*/ 4148138 w 5124450"/>
              <a:gd name="connsiteY9592" fmla="*/ 4401067 h 9355125"/>
              <a:gd name="connsiteX9593" fmla="*/ 4152900 w 5124450"/>
              <a:gd name="connsiteY9593" fmla="*/ 4403713 h 9355125"/>
              <a:gd name="connsiteX9594" fmla="*/ 4157663 w 5124450"/>
              <a:gd name="connsiteY9594" fmla="*/ 4406888 h 9355125"/>
              <a:gd name="connsiteX9595" fmla="*/ 4169304 w 5124450"/>
              <a:gd name="connsiteY9595" fmla="*/ 4411650 h 9355125"/>
              <a:gd name="connsiteX9596" fmla="*/ 4179359 w 5124450"/>
              <a:gd name="connsiteY9596" fmla="*/ 4415355 h 9355125"/>
              <a:gd name="connsiteX9597" fmla="*/ 4184650 w 5124450"/>
              <a:gd name="connsiteY9597" fmla="*/ 4414296 h 9355125"/>
              <a:gd name="connsiteX9598" fmla="*/ 4191000 w 5124450"/>
              <a:gd name="connsiteY9598" fmla="*/ 4412709 h 9355125"/>
              <a:gd name="connsiteX9599" fmla="*/ 4197350 w 5124450"/>
              <a:gd name="connsiteY9599" fmla="*/ 4410592 h 9355125"/>
              <a:gd name="connsiteX9600" fmla="*/ 4204230 w 5124450"/>
              <a:gd name="connsiteY9600" fmla="*/ 4407417 h 9355125"/>
              <a:gd name="connsiteX9601" fmla="*/ 4211109 w 5124450"/>
              <a:gd name="connsiteY9601" fmla="*/ 4405300 h 9355125"/>
              <a:gd name="connsiteX9602" fmla="*/ 4217988 w 5124450"/>
              <a:gd name="connsiteY9602" fmla="*/ 4403184 h 9355125"/>
              <a:gd name="connsiteX9603" fmla="*/ 4220634 w 5124450"/>
              <a:gd name="connsiteY9603" fmla="*/ 4402655 h 9355125"/>
              <a:gd name="connsiteX9604" fmla="*/ 4223809 w 5124450"/>
              <a:gd name="connsiteY9604" fmla="*/ 4402125 h 9355125"/>
              <a:gd name="connsiteX9605" fmla="*/ 4226454 w 5124450"/>
              <a:gd name="connsiteY9605" fmla="*/ 4402125 h 9355125"/>
              <a:gd name="connsiteX9606" fmla="*/ 4229100 w 5124450"/>
              <a:gd name="connsiteY9606" fmla="*/ 4402655 h 9355125"/>
              <a:gd name="connsiteX9607" fmla="*/ 4230688 w 5124450"/>
              <a:gd name="connsiteY9607" fmla="*/ 4403184 h 9355125"/>
              <a:gd name="connsiteX9608" fmla="*/ 4233334 w 5124450"/>
              <a:gd name="connsiteY9608" fmla="*/ 4405300 h 9355125"/>
              <a:gd name="connsiteX9609" fmla="*/ 4236509 w 5124450"/>
              <a:gd name="connsiteY9609" fmla="*/ 4407417 h 9355125"/>
              <a:gd name="connsiteX9610" fmla="*/ 4239684 w 5124450"/>
              <a:gd name="connsiteY9610" fmla="*/ 4410592 h 9355125"/>
              <a:gd name="connsiteX9611" fmla="*/ 4242330 w 5124450"/>
              <a:gd name="connsiteY9611" fmla="*/ 4413238 h 9355125"/>
              <a:gd name="connsiteX9612" fmla="*/ 4245504 w 5124450"/>
              <a:gd name="connsiteY9612" fmla="*/ 4416942 h 9355125"/>
              <a:gd name="connsiteX9613" fmla="*/ 4247621 w 5124450"/>
              <a:gd name="connsiteY9613" fmla="*/ 4420117 h 9355125"/>
              <a:gd name="connsiteX9614" fmla="*/ 4249209 w 5124450"/>
              <a:gd name="connsiteY9614" fmla="*/ 4423821 h 9355125"/>
              <a:gd name="connsiteX9615" fmla="*/ 4251326 w 5124450"/>
              <a:gd name="connsiteY9615" fmla="*/ 4425409 h 9355125"/>
              <a:gd name="connsiteX9616" fmla="*/ 4251854 w 5124450"/>
              <a:gd name="connsiteY9616" fmla="*/ 4428584 h 9355125"/>
              <a:gd name="connsiteX9617" fmla="*/ 4252384 w 5124450"/>
              <a:gd name="connsiteY9617" fmla="*/ 4432817 h 9355125"/>
              <a:gd name="connsiteX9618" fmla="*/ 4252913 w 5124450"/>
              <a:gd name="connsiteY9618" fmla="*/ 4436521 h 9355125"/>
              <a:gd name="connsiteX9619" fmla="*/ 4252384 w 5124450"/>
              <a:gd name="connsiteY9619" fmla="*/ 4440755 h 9355125"/>
              <a:gd name="connsiteX9620" fmla="*/ 4251854 w 5124450"/>
              <a:gd name="connsiteY9620" fmla="*/ 4444988 h 9355125"/>
              <a:gd name="connsiteX9621" fmla="*/ 4251326 w 5124450"/>
              <a:gd name="connsiteY9621" fmla="*/ 4448692 h 9355125"/>
              <a:gd name="connsiteX9622" fmla="*/ 4249209 w 5124450"/>
              <a:gd name="connsiteY9622" fmla="*/ 4452396 h 9355125"/>
              <a:gd name="connsiteX9623" fmla="*/ 4249209 w 5124450"/>
              <a:gd name="connsiteY9623" fmla="*/ 4453984 h 9355125"/>
              <a:gd name="connsiteX9624" fmla="*/ 4247621 w 5124450"/>
              <a:gd name="connsiteY9624" fmla="*/ 4456100 h 9355125"/>
              <a:gd name="connsiteX9625" fmla="*/ 4246034 w 5124450"/>
              <a:gd name="connsiteY9625" fmla="*/ 4458217 h 9355125"/>
              <a:gd name="connsiteX9626" fmla="*/ 4243388 w 5124450"/>
              <a:gd name="connsiteY9626" fmla="*/ 4461392 h 9355125"/>
              <a:gd name="connsiteX9627" fmla="*/ 4241271 w 5124450"/>
              <a:gd name="connsiteY9627" fmla="*/ 4464038 h 9355125"/>
              <a:gd name="connsiteX9628" fmla="*/ 4239684 w 5124450"/>
              <a:gd name="connsiteY9628" fmla="*/ 4467213 h 9355125"/>
              <a:gd name="connsiteX9629" fmla="*/ 4237567 w 5124450"/>
              <a:gd name="connsiteY9629" fmla="*/ 4469859 h 9355125"/>
              <a:gd name="connsiteX9630" fmla="*/ 4237038 w 5124450"/>
              <a:gd name="connsiteY9630" fmla="*/ 4473034 h 9355125"/>
              <a:gd name="connsiteX9631" fmla="*/ 4238096 w 5124450"/>
              <a:gd name="connsiteY9631" fmla="*/ 4475680 h 9355125"/>
              <a:gd name="connsiteX9632" fmla="*/ 4240213 w 5124450"/>
              <a:gd name="connsiteY9632" fmla="*/ 4479384 h 9355125"/>
              <a:gd name="connsiteX9633" fmla="*/ 4242330 w 5124450"/>
              <a:gd name="connsiteY9633" fmla="*/ 4482030 h 9355125"/>
              <a:gd name="connsiteX9634" fmla="*/ 4245504 w 5124450"/>
              <a:gd name="connsiteY9634" fmla="*/ 4485205 h 9355125"/>
              <a:gd name="connsiteX9635" fmla="*/ 4248680 w 5124450"/>
              <a:gd name="connsiteY9635" fmla="*/ 4488909 h 9355125"/>
              <a:gd name="connsiteX9636" fmla="*/ 4251326 w 5124450"/>
              <a:gd name="connsiteY9636" fmla="*/ 4491555 h 9355125"/>
              <a:gd name="connsiteX9637" fmla="*/ 4252913 w 5124450"/>
              <a:gd name="connsiteY9637" fmla="*/ 4494730 h 9355125"/>
              <a:gd name="connsiteX9638" fmla="*/ 4253971 w 5124450"/>
              <a:gd name="connsiteY9638" fmla="*/ 4497375 h 9355125"/>
              <a:gd name="connsiteX9639" fmla="*/ 4253442 w 5124450"/>
              <a:gd name="connsiteY9639" fmla="*/ 4501080 h 9355125"/>
              <a:gd name="connsiteX9640" fmla="*/ 4252384 w 5124450"/>
              <a:gd name="connsiteY9640" fmla="*/ 4504255 h 9355125"/>
              <a:gd name="connsiteX9641" fmla="*/ 4250796 w 5124450"/>
              <a:gd name="connsiteY9641" fmla="*/ 4507959 h 9355125"/>
              <a:gd name="connsiteX9642" fmla="*/ 4248680 w 5124450"/>
              <a:gd name="connsiteY9642" fmla="*/ 4511663 h 9355125"/>
              <a:gd name="connsiteX9643" fmla="*/ 4246034 w 5124450"/>
              <a:gd name="connsiteY9643" fmla="*/ 4514838 h 9355125"/>
              <a:gd name="connsiteX9644" fmla="*/ 4243388 w 5124450"/>
              <a:gd name="connsiteY9644" fmla="*/ 4518013 h 9355125"/>
              <a:gd name="connsiteX9645" fmla="*/ 4240742 w 5124450"/>
              <a:gd name="connsiteY9645" fmla="*/ 4520130 h 9355125"/>
              <a:gd name="connsiteX9646" fmla="*/ 4237038 w 5124450"/>
              <a:gd name="connsiteY9646" fmla="*/ 4522775 h 9355125"/>
              <a:gd name="connsiteX9647" fmla="*/ 4233334 w 5124450"/>
              <a:gd name="connsiteY9647" fmla="*/ 4524892 h 9355125"/>
              <a:gd name="connsiteX9648" fmla="*/ 4228571 w 5124450"/>
              <a:gd name="connsiteY9648" fmla="*/ 4527538 h 9355125"/>
              <a:gd name="connsiteX9649" fmla="*/ 4222221 w 5124450"/>
              <a:gd name="connsiteY9649" fmla="*/ 4529125 h 9355125"/>
              <a:gd name="connsiteX9650" fmla="*/ 4216400 w 5124450"/>
              <a:gd name="connsiteY9650" fmla="*/ 4530713 h 9355125"/>
              <a:gd name="connsiteX9651" fmla="*/ 4210580 w 5124450"/>
              <a:gd name="connsiteY9651" fmla="*/ 4531771 h 9355125"/>
              <a:gd name="connsiteX9652" fmla="*/ 4204759 w 5124450"/>
              <a:gd name="connsiteY9652" fmla="*/ 4533888 h 9355125"/>
              <a:gd name="connsiteX9653" fmla="*/ 4199467 w 5124450"/>
              <a:gd name="connsiteY9653" fmla="*/ 4536005 h 9355125"/>
              <a:gd name="connsiteX9654" fmla="*/ 4196292 w 5124450"/>
              <a:gd name="connsiteY9654" fmla="*/ 4539180 h 9355125"/>
              <a:gd name="connsiteX9655" fmla="*/ 4192588 w 5124450"/>
              <a:gd name="connsiteY9655" fmla="*/ 4541296 h 9355125"/>
              <a:gd name="connsiteX9656" fmla="*/ 4188884 w 5124450"/>
              <a:gd name="connsiteY9656" fmla="*/ 4545000 h 9355125"/>
              <a:gd name="connsiteX9657" fmla="*/ 4185709 w 5124450"/>
              <a:gd name="connsiteY9657" fmla="*/ 4548705 h 9355125"/>
              <a:gd name="connsiteX9658" fmla="*/ 4182004 w 5124450"/>
              <a:gd name="connsiteY9658" fmla="*/ 4553467 h 9355125"/>
              <a:gd name="connsiteX9659" fmla="*/ 4175654 w 5124450"/>
              <a:gd name="connsiteY9659" fmla="*/ 4563521 h 9355125"/>
              <a:gd name="connsiteX9660" fmla="*/ 4170892 w 5124450"/>
              <a:gd name="connsiteY9660" fmla="*/ 4571988 h 9355125"/>
              <a:gd name="connsiteX9661" fmla="*/ 4168776 w 5124450"/>
              <a:gd name="connsiteY9661" fmla="*/ 4578867 h 9355125"/>
              <a:gd name="connsiteX9662" fmla="*/ 4166130 w 5124450"/>
              <a:gd name="connsiteY9662" fmla="*/ 4585746 h 9355125"/>
              <a:gd name="connsiteX9663" fmla="*/ 4165071 w 5124450"/>
              <a:gd name="connsiteY9663" fmla="*/ 4593684 h 9355125"/>
              <a:gd name="connsiteX9664" fmla="*/ 4164542 w 5124450"/>
              <a:gd name="connsiteY9664" fmla="*/ 4602680 h 9355125"/>
              <a:gd name="connsiteX9665" fmla="*/ 4164542 w 5124450"/>
              <a:gd name="connsiteY9665" fmla="*/ 4611146 h 9355125"/>
              <a:gd name="connsiteX9666" fmla="*/ 4164542 w 5124450"/>
              <a:gd name="connsiteY9666" fmla="*/ 4619084 h 9355125"/>
              <a:gd name="connsiteX9667" fmla="*/ 4165600 w 5124450"/>
              <a:gd name="connsiteY9667" fmla="*/ 4626492 h 9355125"/>
              <a:gd name="connsiteX9668" fmla="*/ 4166659 w 5124450"/>
              <a:gd name="connsiteY9668" fmla="*/ 4633900 h 9355125"/>
              <a:gd name="connsiteX9669" fmla="*/ 4169304 w 5124450"/>
              <a:gd name="connsiteY9669" fmla="*/ 4643425 h 9355125"/>
              <a:gd name="connsiteX9670" fmla="*/ 4173538 w 5124450"/>
              <a:gd name="connsiteY9670" fmla="*/ 4655596 h 9355125"/>
              <a:gd name="connsiteX9671" fmla="*/ 4178830 w 5124450"/>
              <a:gd name="connsiteY9671" fmla="*/ 4667767 h 9355125"/>
              <a:gd name="connsiteX9672" fmla="*/ 4184650 w 5124450"/>
              <a:gd name="connsiteY9672" fmla="*/ 4680996 h 9355125"/>
              <a:gd name="connsiteX9673" fmla="*/ 4191000 w 5124450"/>
              <a:gd name="connsiteY9673" fmla="*/ 4693696 h 9355125"/>
              <a:gd name="connsiteX9674" fmla="*/ 4197350 w 5124450"/>
              <a:gd name="connsiteY9674" fmla="*/ 4706396 h 9355125"/>
              <a:gd name="connsiteX9675" fmla="*/ 4203171 w 5124450"/>
              <a:gd name="connsiteY9675" fmla="*/ 4718038 h 9355125"/>
              <a:gd name="connsiteX9676" fmla="*/ 4208463 w 5124450"/>
              <a:gd name="connsiteY9676" fmla="*/ 4728621 h 9355125"/>
              <a:gd name="connsiteX9677" fmla="*/ 4215342 w 5124450"/>
              <a:gd name="connsiteY9677" fmla="*/ 4739734 h 9355125"/>
              <a:gd name="connsiteX9678" fmla="*/ 4223280 w 5124450"/>
              <a:gd name="connsiteY9678" fmla="*/ 4752963 h 9355125"/>
              <a:gd name="connsiteX9679" fmla="*/ 4227513 w 5124450"/>
              <a:gd name="connsiteY9679" fmla="*/ 4759842 h 9355125"/>
              <a:gd name="connsiteX9680" fmla="*/ 4232276 w 5124450"/>
              <a:gd name="connsiteY9680" fmla="*/ 4766192 h 9355125"/>
              <a:gd name="connsiteX9681" fmla="*/ 4236509 w 5124450"/>
              <a:gd name="connsiteY9681" fmla="*/ 4772013 h 9355125"/>
              <a:gd name="connsiteX9682" fmla="*/ 4241271 w 5124450"/>
              <a:gd name="connsiteY9682" fmla="*/ 4777305 h 9355125"/>
              <a:gd name="connsiteX9683" fmla="*/ 4248150 w 5124450"/>
              <a:gd name="connsiteY9683" fmla="*/ 4781009 h 9355125"/>
              <a:gd name="connsiteX9684" fmla="*/ 4256088 w 5124450"/>
              <a:gd name="connsiteY9684" fmla="*/ 4785242 h 9355125"/>
              <a:gd name="connsiteX9685" fmla="*/ 4259792 w 5124450"/>
              <a:gd name="connsiteY9685" fmla="*/ 4786830 h 9355125"/>
              <a:gd name="connsiteX9686" fmla="*/ 4263496 w 5124450"/>
              <a:gd name="connsiteY9686" fmla="*/ 4788417 h 9355125"/>
              <a:gd name="connsiteX9687" fmla="*/ 4267200 w 5124450"/>
              <a:gd name="connsiteY9687" fmla="*/ 4790005 h 9355125"/>
              <a:gd name="connsiteX9688" fmla="*/ 4270376 w 5124450"/>
              <a:gd name="connsiteY9688" fmla="*/ 4790005 h 9355125"/>
              <a:gd name="connsiteX9689" fmla="*/ 4274080 w 5124450"/>
              <a:gd name="connsiteY9689" fmla="*/ 4791063 h 9355125"/>
              <a:gd name="connsiteX9690" fmla="*/ 4278313 w 5124450"/>
              <a:gd name="connsiteY9690" fmla="*/ 4791063 h 9355125"/>
              <a:gd name="connsiteX9691" fmla="*/ 4282017 w 5124450"/>
              <a:gd name="connsiteY9691" fmla="*/ 4790534 h 9355125"/>
              <a:gd name="connsiteX9692" fmla="*/ 4286780 w 5124450"/>
              <a:gd name="connsiteY9692" fmla="*/ 4789475 h 9355125"/>
              <a:gd name="connsiteX9693" fmla="*/ 4295776 w 5124450"/>
              <a:gd name="connsiteY9693" fmla="*/ 4786830 h 9355125"/>
              <a:gd name="connsiteX9694" fmla="*/ 4303184 w 5124450"/>
              <a:gd name="connsiteY9694" fmla="*/ 4785771 h 9355125"/>
              <a:gd name="connsiteX9695" fmla="*/ 4318000 w 5124450"/>
              <a:gd name="connsiteY9695" fmla="*/ 4785771 h 9355125"/>
              <a:gd name="connsiteX9696" fmla="*/ 4333876 w 5124450"/>
              <a:gd name="connsiteY9696" fmla="*/ 4785771 h 9355125"/>
              <a:gd name="connsiteX9697" fmla="*/ 4349750 w 5124450"/>
              <a:gd name="connsiteY9697" fmla="*/ 4785771 h 9355125"/>
              <a:gd name="connsiteX9698" fmla="*/ 4361392 w 5124450"/>
              <a:gd name="connsiteY9698" fmla="*/ 4785771 h 9355125"/>
              <a:gd name="connsiteX9699" fmla="*/ 4368800 w 5124450"/>
              <a:gd name="connsiteY9699" fmla="*/ 4789475 h 9355125"/>
              <a:gd name="connsiteX9700" fmla="*/ 4376738 w 5124450"/>
              <a:gd name="connsiteY9700" fmla="*/ 4792650 h 9355125"/>
              <a:gd name="connsiteX9701" fmla="*/ 4380971 w 5124450"/>
              <a:gd name="connsiteY9701" fmla="*/ 4794238 h 9355125"/>
              <a:gd name="connsiteX9702" fmla="*/ 4385204 w 5124450"/>
              <a:gd name="connsiteY9702" fmla="*/ 4796884 h 9355125"/>
              <a:gd name="connsiteX9703" fmla="*/ 4388380 w 5124450"/>
              <a:gd name="connsiteY9703" fmla="*/ 4799000 h 9355125"/>
              <a:gd name="connsiteX9704" fmla="*/ 4389967 w 5124450"/>
              <a:gd name="connsiteY9704" fmla="*/ 4802175 h 9355125"/>
              <a:gd name="connsiteX9705" fmla="*/ 4391554 w 5124450"/>
              <a:gd name="connsiteY9705" fmla="*/ 4803763 h 9355125"/>
              <a:gd name="connsiteX9706" fmla="*/ 4392084 w 5124450"/>
              <a:gd name="connsiteY9706" fmla="*/ 4806409 h 9355125"/>
              <a:gd name="connsiteX9707" fmla="*/ 4392613 w 5124450"/>
              <a:gd name="connsiteY9707" fmla="*/ 4807996 h 9355125"/>
              <a:gd name="connsiteX9708" fmla="*/ 4392613 w 5124450"/>
              <a:gd name="connsiteY9708" fmla="*/ 4810113 h 9355125"/>
              <a:gd name="connsiteX9709" fmla="*/ 4392613 w 5124450"/>
              <a:gd name="connsiteY9709" fmla="*/ 4815405 h 9355125"/>
              <a:gd name="connsiteX9710" fmla="*/ 4391554 w 5124450"/>
              <a:gd name="connsiteY9710" fmla="*/ 4821225 h 9355125"/>
              <a:gd name="connsiteX9711" fmla="*/ 4390496 w 5124450"/>
              <a:gd name="connsiteY9711" fmla="*/ 4827046 h 9355125"/>
              <a:gd name="connsiteX9712" fmla="*/ 4389438 w 5124450"/>
              <a:gd name="connsiteY9712" fmla="*/ 4832867 h 9355125"/>
              <a:gd name="connsiteX9713" fmla="*/ 4389438 w 5124450"/>
              <a:gd name="connsiteY9713" fmla="*/ 4838159 h 9355125"/>
              <a:gd name="connsiteX9714" fmla="*/ 4389967 w 5124450"/>
              <a:gd name="connsiteY9714" fmla="*/ 4843450 h 9355125"/>
              <a:gd name="connsiteX9715" fmla="*/ 4394730 w 5124450"/>
              <a:gd name="connsiteY9715" fmla="*/ 4851388 h 9355125"/>
              <a:gd name="connsiteX9716" fmla="*/ 4400550 w 5124450"/>
              <a:gd name="connsiteY9716" fmla="*/ 4859855 h 9355125"/>
              <a:gd name="connsiteX9717" fmla="*/ 4406371 w 5124450"/>
              <a:gd name="connsiteY9717" fmla="*/ 4868850 h 9355125"/>
              <a:gd name="connsiteX9718" fmla="*/ 4411134 w 5124450"/>
              <a:gd name="connsiteY9718" fmla="*/ 4876259 h 9355125"/>
              <a:gd name="connsiteX9719" fmla="*/ 4414838 w 5124450"/>
              <a:gd name="connsiteY9719" fmla="*/ 4883138 h 9355125"/>
              <a:gd name="connsiteX9720" fmla="*/ 4420130 w 5124450"/>
              <a:gd name="connsiteY9720" fmla="*/ 4891075 h 9355125"/>
              <a:gd name="connsiteX9721" fmla="*/ 4423305 w 5124450"/>
              <a:gd name="connsiteY9721" fmla="*/ 4894250 h 9355125"/>
              <a:gd name="connsiteX9722" fmla="*/ 4424892 w 5124450"/>
              <a:gd name="connsiteY9722" fmla="*/ 4898484 h 9355125"/>
              <a:gd name="connsiteX9723" fmla="*/ 4427009 w 5124450"/>
              <a:gd name="connsiteY9723" fmla="*/ 4902188 h 9355125"/>
              <a:gd name="connsiteX9724" fmla="*/ 4427538 w 5124450"/>
              <a:gd name="connsiteY9724" fmla="*/ 4904834 h 9355125"/>
              <a:gd name="connsiteX9725" fmla="*/ 4428596 w 5124450"/>
              <a:gd name="connsiteY9725" fmla="*/ 4908538 h 9355125"/>
              <a:gd name="connsiteX9726" fmla="*/ 4428596 w 5124450"/>
              <a:gd name="connsiteY9726" fmla="*/ 4912242 h 9355125"/>
              <a:gd name="connsiteX9727" fmla="*/ 4427538 w 5124450"/>
              <a:gd name="connsiteY9727" fmla="*/ 4915417 h 9355125"/>
              <a:gd name="connsiteX9728" fmla="*/ 4425950 w 5124450"/>
              <a:gd name="connsiteY9728" fmla="*/ 4919650 h 9355125"/>
              <a:gd name="connsiteX9729" fmla="*/ 4422776 w 5124450"/>
              <a:gd name="connsiteY9729" fmla="*/ 4927059 h 9355125"/>
              <a:gd name="connsiteX9730" fmla="*/ 4419071 w 5124450"/>
              <a:gd name="connsiteY9730" fmla="*/ 4934467 h 9355125"/>
              <a:gd name="connsiteX9731" fmla="*/ 4415367 w 5124450"/>
              <a:gd name="connsiteY9731" fmla="*/ 4937113 h 9355125"/>
              <a:gd name="connsiteX9732" fmla="*/ 4411663 w 5124450"/>
              <a:gd name="connsiteY9732" fmla="*/ 4940288 h 9355125"/>
              <a:gd name="connsiteX9733" fmla="*/ 4406900 w 5124450"/>
              <a:gd name="connsiteY9733" fmla="*/ 4942934 h 9355125"/>
              <a:gd name="connsiteX9734" fmla="*/ 4402667 w 5124450"/>
              <a:gd name="connsiteY9734" fmla="*/ 4946109 h 9355125"/>
              <a:gd name="connsiteX9735" fmla="*/ 4393142 w 5124450"/>
              <a:gd name="connsiteY9735" fmla="*/ 4950871 h 9355125"/>
              <a:gd name="connsiteX9736" fmla="*/ 4385734 w 5124450"/>
              <a:gd name="connsiteY9736" fmla="*/ 4954575 h 9355125"/>
              <a:gd name="connsiteX9737" fmla="*/ 4378854 w 5124450"/>
              <a:gd name="connsiteY9737" fmla="*/ 4958280 h 9355125"/>
              <a:gd name="connsiteX9738" fmla="*/ 4369859 w 5124450"/>
              <a:gd name="connsiteY9738" fmla="*/ 4963571 h 9355125"/>
              <a:gd name="connsiteX9739" fmla="*/ 4365626 w 5124450"/>
              <a:gd name="connsiteY9739" fmla="*/ 4966217 h 9355125"/>
              <a:gd name="connsiteX9740" fmla="*/ 4362450 w 5124450"/>
              <a:gd name="connsiteY9740" fmla="*/ 4969392 h 9355125"/>
              <a:gd name="connsiteX9741" fmla="*/ 4358746 w 5124450"/>
              <a:gd name="connsiteY9741" fmla="*/ 4972038 h 9355125"/>
              <a:gd name="connsiteX9742" fmla="*/ 4357159 w 5124450"/>
              <a:gd name="connsiteY9742" fmla="*/ 4975213 h 9355125"/>
              <a:gd name="connsiteX9743" fmla="*/ 4353984 w 5124450"/>
              <a:gd name="connsiteY9743" fmla="*/ 4977330 h 9355125"/>
              <a:gd name="connsiteX9744" fmla="*/ 4352396 w 5124450"/>
              <a:gd name="connsiteY9744" fmla="*/ 4980505 h 9355125"/>
              <a:gd name="connsiteX9745" fmla="*/ 4350809 w 5124450"/>
              <a:gd name="connsiteY9745" fmla="*/ 4983680 h 9355125"/>
              <a:gd name="connsiteX9746" fmla="*/ 4350280 w 5124450"/>
              <a:gd name="connsiteY9746" fmla="*/ 4987913 h 9355125"/>
              <a:gd name="connsiteX9747" fmla="*/ 4348692 w 5124450"/>
              <a:gd name="connsiteY9747" fmla="*/ 4996909 h 9355125"/>
              <a:gd name="connsiteX9748" fmla="*/ 4348692 w 5124450"/>
              <a:gd name="connsiteY9748" fmla="*/ 5003788 h 9355125"/>
              <a:gd name="connsiteX9749" fmla="*/ 4348692 w 5124450"/>
              <a:gd name="connsiteY9749" fmla="*/ 5008021 h 9355125"/>
              <a:gd name="connsiteX9750" fmla="*/ 4350280 w 5124450"/>
              <a:gd name="connsiteY9750" fmla="*/ 5012255 h 9355125"/>
              <a:gd name="connsiteX9751" fmla="*/ 4351867 w 5124450"/>
              <a:gd name="connsiteY9751" fmla="*/ 5017017 h 9355125"/>
              <a:gd name="connsiteX9752" fmla="*/ 4353984 w 5124450"/>
              <a:gd name="connsiteY9752" fmla="*/ 5021780 h 9355125"/>
              <a:gd name="connsiteX9753" fmla="*/ 4356630 w 5124450"/>
              <a:gd name="connsiteY9753" fmla="*/ 5027071 h 9355125"/>
              <a:gd name="connsiteX9754" fmla="*/ 4359276 w 5124450"/>
              <a:gd name="connsiteY9754" fmla="*/ 5031305 h 9355125"/>
              <a:gd name="connsiteX9755" fmla="*/ 4362450 w 5124450"/>
              <a:gd name="connsiteY9755" fmla="*/ 5035009 h 9355125"/>
              <a:gd name="connsiteX9756" fmla="*/ 4365096 w 5124450"/>
              <a:gd name="connsiteY9756" fmla="*/ 5037125 h 9355125"/>
              <a:gd name="connsiteX9757" fmla="*/ 4367213 w 5124450"/>
              <a:gd name="connsiteY9757" fmla="*/ 5040300 h 9355125"/>
              <a:gd name="connsiteX9758" fmla="*/ 4369859 w 5124450"/>
              <a:gd name="connsiteY9758" fmla="*/ 5042946 h 9355125"/>
              <a:gd name="connsiteX9759" fmla="*/ 4372504 w 5124450"/>
              <a:gd name="connsiteY9759" fmla="*/ 5046650 h 9355125"/>
              <a:gd name="connsiteX9760" fmla="*/ 4375680 w 5124450"/>
              <a:gd name="connsiteY9760" fmla="*/ 5049296 h 9355125"/>
              <a:gd name="connsiteX9761" fmla="*/ 4381500 w 5124450"/>
              <a:gd name="connsiteY9761" fmla="*/ 5055117 h 9355125"/>
              <a:gd name="connsiteX9762" fmla="*/ 4385734 w 5124450"/>
              <a:gd name="connsiteY9762" fmla="*/ 5061467 h 9355125"/>
              <a:gd name="connsiteX9763" fmla="*/ 4389967 w 5124450"/>
              <a:gd name="connsiteY9763" fmla="*/ 5066230 h 9355125"/>
              <a:gd name="connsiteX9764" fmla="*/ 4394200 w 5124450"/>
              <a:gd name="connsiteY9764" fmla="*/ 5072050 h 9355125"/>
              <a:gd name="connsiteX9765" fmla="*/ 4395788 w 5124450"/>
              <a:gd name="connsiteY9765" fmla="*/ 5075755 h 9355125"/>
              <a:gd name="connsiteX9766" fmla="*/ 4396846 w 5124450"/>
              <a:gd name="connsiteY9766" fmla="*/ 5079988 h 9355125"/>
              <a:gd name="connsiteX9767" fmla="*/ 4397904 w 5124450"/>
              <a:gd name="connsiteY9767" fmla="*/ 5083163 h 9355125"/>
              <a:gd name="connsiteX9768" fmla="*/ 4397904 w 5124450"/>
              <a:gd name="connsiteY9768" fmla="*/ 5086338 h 9355125"/>
              <a:gd name="connsiteX9769" fmla="*/ 4398434 w 5124450"/>
              <a:gd name="connsiteY9769" fmla="*/ 5087925 h 9355125"/>
              <a:gd name="connsiteX9770" fmla="*/ 4399492 w 5124450"/>
              <a:gd name="connsiteY9770" fmla="*/ 5088984 h 9355125"/>
              <a:gd name="connsiteX9771" fmla="*/ 4399492 w 5124450"/>
              <a:gd name="connsiteY9771" fmla="*/ 5091100 h 9355125"/>
              <a:gd name="connsiteX9772" fmla="*/ 4398434 w 5124450"/>
              <a:gd name="connsiteY9772" fmla="*/ 5092688 h 9355125"/>
              <a:gd name="connsiteX9773" fmla="*/ 4397376 w 5124450"/>
              <a:gd name="connsiteY9773" fmla="*/ 5095863 h 9355125"/>
              <a:gd name="connsiteX9774" fmla="*/ 4395788 w 5124450"/>
              <a:gd name="connsiteY9774" fmla="*/ 5097980 h 9355125"/>
              <a:gd name="connsiteX9775" fmla="*/ 4392084 w 5124450"/>
              <a:gd name="connsiteY9775" fmla="*/ 5103271 h 9355125"/>
              <a:gd name="connsiteX9776" fmla="*/ 4389967 w 5124450"/>
              <a:gd name="connsiteY9776" fmla="*/ 5106975 h 9355125"/>
              <a:gd name="connsiteX9777" fmla="*/ 4389438 w 5124450"/>
              <a:gd name="connsiteY9777" fmla="*/ 5114384 h 9355125"/>
              <a:gd name="connsiteX9778" fmla="*/ 4388909 w 5124450"/>
              <a:gd name="connsiteY9778" fmla="*/ 5123909 h 9355125"/>
              <a:gd name="connsiteX9779" fmla="*/ 4388380 w 5124450"/>
              <a:gd name="connsiteY9779" fmla="*/ 5127613 h 9355125"/>
              <a:gd name="connsiteX9780" fmla="*/ 4388380 w 5124450"/>
              <a:gd name="connsiteY9780" fmla="*/ 5132375 h 9355125"/>
              <a:gd name="connsiteX9781" fmla="*/ 4388909 w 5124450"/>
              <a:gd name="connsiteY9781" fmla="*/ 5136609 h 9355125"/>
              <a:gd name="connsiteX9782" fmla="*/ 4389967 w 5124450"/>
              <a:gd name="connsiteY9782" fmla="*/ 5140313 h 9355125"/>
              <a:gd name="connsiteX9783" fmla="*/ 4394730 w 5124450"/>
              <a:gd name="connsiteY9783" fmla="*/ 5146663 h 9355125"/>
              <a:gd name="connsiteX9784" fmla="*/ 4400550 w 5124450"/>
              <a:gd name="connsiteY9784" fmla="*/ 5153542 h 9355125"/>
              <a:gd name="connsiteX9785" fmla="*/ 4406371 w 5124450"/>
              <a:gd name="connsiteY9785" fmla="*/ 5159892 h 9355125"/>
              <a:gd name="connsiteX9786" fmla="*/ 4411134 w 5124450"/>
              <a:gd name="connsiteY9786" fmla="*/ 5164655 h 9355125"/>
              <a:gd name="connsiteX9787" fmla="*/ 4412721 w 5124450"/>
              <a:gd name="connsiteY9787" fmla="*/ 5167300 h 9355125"/>
              <a:gd name="connsiteX9788" fmla="*/ 4415367 w 5124450"/>
              <a:gd name="connsiteY9788" fmla="*/ 5169946 h 9355125"/>
              <a:gd name="connsiteX9789" fmla="*/ 4419071 w 5124450"/>
              <a:gd name="connsiteY9789" fmla="*/ 5172063 h 9355125"/>
              <a:gd name="connsiteX9790" fmla="*/ 4423305 w 5124450"/>
              <a:gd name="connsiteY9790" fmla="*/ 5174709 h 9355125"/>
              <a:gd name="connsiteX9791" fmla="*/ 4430184 w 5124450"/>
              <a:gd name="connsiteY9791" fmla="*/ 5177884 h 9355125"/>
              <a:gd name="connsiteX9792" fmla="*/ 4435476 w 5124450"/>
              <a:gd name="connsiteY9792" fmla="*/ 5181059 h 9355125"/>
              <a:gd name="connsiteX9793" fmla="*/ 4442884 w 5124450"/>
              <a:gd name="connsiteY9793" fmla="*/ 5183175 h 9355125"/>
              <a:gd name="connsiteX9794" fmla="*/ 4451880 w 5124450"/>
              <a:gd name="connsiteY9794" fmla="*/ 5185292 h 9355125"/>
              <a:gd name="connsiteX9795" fmla="*/ 4461405 w 5124450"/>
              <a:gd name="connsiteY9795" fmla="*/ 5186880 h 9355125"/>
              <a:gd name="connsiteX9796" fmla="*/ 4468284 w 5124450"/>
              <a:gd name="connsiteY9796" fmla="*/ 5188996 h 9355125"/>
              <a:gd name="connsiteX9797" fmla="*/ 4476750 w 5124450"/>
              <a:gd name="connsiteY9797" fmla="*/ 5192700 h 9355125"/>
              <a:gd name="connsiteX9798" fmla="*/ 4486805 w 5124450"/>
              <a:gd name="connsiteY9798" fmla="*/ 5195346 h 9355125"/>
              <a:gd name="connsiteX9799" fmla="*/ 4497388 w 5124450"/>
              <a:gd name="connsiteY9799" fmla="*/ 5198521 h 9355125"/>
              <a:gd name="connsiteX9800" fmla="*/ 4505855 w 5124450"/>
              <a:gd name="connsiteY9800" fmla="*/ 5201696 h 9355125"/>
              <a:gd name="connsiteX9801" fmla="*/ 4510088 w 5124450"/>
              <a:gd name="connsiteY9801" fmla="*/ 5205400 h 9355125"/>
              <a:gd name="connsiteX9802" fmla="*/ 4515909 w 5124450"/>
              <a:gd name="connsiteY9802" fmla="*/ 5209634 h 9355125"/>
              <a:gd name="connsiteX9803" fmla="*/ 4518026 w 5124450"/>
              <a:gd name="connsiteY9803" fmla="*/ 5211750 h 9355125"/>
              <a:gd name="connsiteX9804" fmla="*/ 4520142 w 5124450"/>
              <a:gd name="connsiteY9804" fmla="*/ 5214396 h 9355125"/>
              <a:gd name="connsiteX9805" fmla="*/ 4521730 w 5124450"/>
              <a:gd name="connsiteY9805" fmla="*/ 5216513 h 9355125"/>
              <a:gd name="connsiteX9806" fmla="*/ 4522259 w 5124450"/>
              <a:gd name="connsiteY9806" fmla="*/ 5218630 h 9355125"/>
              <a:gd name="connsiteX9807" fmla="*/ 4524905 w 5124450"/>
              <a:gd name="connsiteY9807" fmla="*/ 5221275 h 9355125"/>
              <a:gd name="connsiteX9808" fmla="*/ 4528080 w 5124450"/>
              <a:gd name="connsiteY9808" fmla="*/ 5225509 h 9355125"/>
              <a:gd name="connsiteX9809" fmla="*/ 4530196 w 5124450"/>
              <a:gd name="connsiteY9809" fmla="*/ 5229742 h 9355125"/>
              <a:gd name="connsiteX9810" fmla="*/ 4532842 w 5124450"/>
              <a:gd name="connsiteY9810" fmla="*/ 5233975 h 9355125"/>
              <a:gd name="connsiteX9811" fmla="*/ 4534959 w 5124450"/>
              <a:gd name="connsiteY9811" fmla="*/ 5238209 h 9355125"/>
              <a:gd name="connsiteX9812" fmla="*/ 4537605 w 5124450"/>
              <a:gd name="connsiteY9812" fmla="*/ 5241913 h 9355125"/>
              <a:gd name="connsiteX9813" fmla="*/ 4540250 w 5124450"/>
              <a:gd name="connsiteY9813" fmla="*/ 5244559 h 9355125"/>
              <a:gd name="connsiteX9814" fmla="*/ 4542896 w 5124450"/>
              <a:gd name="connsiteY9814" fmla="*/ 5247205 h 9355125"/>
              <a:gd name="connsiteX9815" fmla="*/ 4544484 w 5124450"/>
              <a:gd name="connsiteY9815" fmla="*/ 5249850 h 9355125"/>
              <a:gd name="connsiteX9816" fmla="*/ 4546600 w 5124450"/>
              <a:gd name="connsiteY9816" fmla="*/ 5252496 h 9355125"/>
              <a:gd name="connsiteX9817" fmla="*/ 4549246 w 5124450"/>
              <a:gd name="connsiteY9817" fmla="*/ 5254613 h 9355125"/>
              <a:gd name="connsiteX9818" fmla="*/ 4551363 w 5124450"/>
              <a:gd name="connsiteY9818" fmla="*/ 5256730 h 9355125"/>
              <a:gd name="connsiteX9819" fmla="*/ 4557184 w 5124450"/>
              <a:gd name="connsiteY9819" fmla="*/ 5260434 h 9355125"/>
              <a:gd name="connsiteX9820" fmla="*/ 4563534 w 5124450"/>
              <a:gd name="connsiteY9820" fmla="*/ 5263609 h 9355125"/>
              <a:gd name="connsiteX9821" fmla="*/ 4567767 w 5124450"/>
              <a:gd name="connsiteY9821" fmla="*/ 5262021 h 9355125"/>
              <a:gd name="connsiteX9822" fmla="*/ 4574117 w 5124450"/>
              <a:gd name="connsiteY9822" fmla="*/ 5259905 h 9355125"/>
              <a:gd name="connsiteX9823" fmla="*/ 4577821 w 5124450"/>
              <a:gd name="connsiteY9823" fmla="*/ 5258846 h 9355125"/>
              <a:gd name="connsiteX9824" fmla="*/ 4582055 w 5124450"/>
              <a:gd name="connsiteY9824" fmla="*/ 5258317 h 9355125"/>
              <a:gd name="connsiteX9825" fmla="*/ 4585230 w 5124450"/>
              <a:gd name="connsiteY9825" fmla="*/ 5258317 h 9355125"/>
              <a:gd name="connsiteX9826" fmla="*/ 4588405 w 5124450"/>
              <a:gd name="connsiteY9826" fmla="*/ 5259375 h 9355125"/>
              <a:gd name="connsiteX9827" fmla="*/ 4589992 w 5124450"/>
              <a:gd name="connsiteY9827" fmla="*/ 5259905 h 9355125"/>
              <a:gd name="connsiteX9828" fmla="*/ 4591580 w 5124450"/>
              <a:gd name="connsiteY9828" fmla="*/ 5260434 h 9355125"/>
              <a:gd name="connsiteX9829" fmla="*/ 4594226 w 5124450"/>
              <a:gd name="connsiteY9829" fmla="*/ 5262021 h 9355125"/>
              <a:gd name="connsiteX9830" fmla="*/ 4595813 w 5124450"/>
              <a:gd name="connsiteY9830" fmla="*/ 5264138 h 9355125"/>
              <a:gd name="connsiteX9831" fmla="*/ 4597930 w 5124450"/>
              <a:gd name="connsiteY9831" fmla="*/ 5265725 h 9355125"/>
              <a:gd name="connsiteX9832" fmla="*/ 4599517 w 5124450"/>
              <a:gd name="connsiteY9832" fmla="*/ 5267842 h 9355125"/>
              <a:gd name="connsiteX9833" fmla="*/ 4600576 w 5124450"/>
              <a:gd name="connsiteY9833" fmla="*/ 5269959 h 9355125"/>
              <a:gd name="connsiteX9834" fmla="*/ 4600576 w 5124450"/>
              <a:gd name="connsiteY9834" fmla="*/ 5271546 h 9355125"/>
              <a:gd name="connsiteX9835" fmla="*/ 4600576 w 5124450"/>
              <a:gd name="connsiteY9835" fmla="*/ 5280013 h 9355125"/>
              <a:gd name="connsiteX9836" fmla="*/ 4600576 w 5124450"/>
              <a:gd name="connsiteY9836" fmla="*/ 5287950 h 9355125"/>
              <a:gd name="connsiteX9837" fmla="*/ 4600046 w 5124450"/>
              <a:gd name="connsiteY9837" fmla="*/ 5294300 h 9355125"/>
              <a:gd name="connsiteX9838" fmla="*/ 4598988 w 5124450"/>
              <a:gd name="connsiteY9838" fmla="*/ 5300121 h 9355125"/>
              <a:gd name="connsiteX9839" fmla="*/ 4596871 w 5124450"/>
              <a:gd name="connsiteY9839" fmla="*/ 5306471 h 9355125"/>
              <a:gd name="connsiteX9840" fmla="*/ 4596342 w 5124450"/>
              <a:gd name="connsiteY9840" fmla="*/ 5312292 h 9355125"/>
              <a:gd name="connsiteX9841" fmla="*/ 4595284 w 5124450"/>
              <a:gd name="connsiteY9841" fmla="*/ 5314938 h 9355125"/>
              <a:gd name="connsiteX9842" fmla="*/ 4594755 w 5124450"/>
              <a:gd name="connsiteY9842" fmla="*/ 5317054 h 9355125"/>
              <a:gd name="connsiteX9843" fmla="*/ 4594755 w 5124450"/>
              <a:gd name="connsiteY9843" fmla="*/ 5320229 h 9355125"/>
              <a:gd name="connsiteX9844" fmla="*/ 4595284 w 5124450"/>
              <a:gd name="connsiteY9844" fmla="*/ 5322875 h 9355125"/>
              <a:gd name="connsiteX9845" fmla="*/ 4595813 w 5124450"/>
              <a:gd name="connsiteY9845" fmla="*/ 5328696 h 9355125"/>
              <a:gd name="connsiteX9846" fmla="*/ 4596342 w 5124450"/>
              <a:gd name="connsiteY9846" fmla="*/ 5333459 h 9355125"/>
              <a:gd name="connsiteX9847" fmla="*/ 4600576 w 5124450"/>
              <a:gd name="connsiteY9847" fmla="*/ 5339809 h 9355125"/>
              <a:gd name="connsiteX9848" fmla="*/ 4604809 w 5124450"/>
              <a:gd name="connsiteY9848" fmla="*/ 5347746 h 9355125"/>
              <a:gd name="connsiteX9849" fmla="*/ 4609571 w 5124450"/>
              <a:gd name="connsiteY9849" fmla="*/ 5355154 h 9355125"/>
              <a:gd name="connsiteX9850" fmla="*/ 4612746 w 5124450"/>
              <a:gd name="connsiteY9850" fmla="*/ 5362034 h 9355125"/>
              <a:gd name="connsiteX9851" fmla="*/ 4620155 w 5124450"/>
              <a:gd name="connsiteY9851" fmla="*/ 5372088 h 9355125"/>
              <a:gd name="connsiteX9852" fmla="*/ 4626505 w 5124450"/>
              <a:gd name="connsiteY9852" fmla="*/ 5382671 h 9355125"/>
              <a:gd name="connsiteX9853" fmla="*/ 4629150 w 5124450"/>
              <a:gd name="connsiteY9853" fmla="*/ 5387963 h 9355125"/>
              <a:gd name="connsiteX9854" fmla="*/ 4631796 w 5124450"/>
              <a:gd name="connsiteY9854" fmla="*/ 5393254 h 9355125"/>
              <a:gd name="connsiteX9855" fmla="*/ 4633384 w 5124450"/>
              <a:gd name="connsiteY9855" fmla="*/ 5398546 h 9355125"/>
              <a:gd name="connsiteX9856" fmla="*/ 4633913 w 5124450"/>
              <a:gd name="connsiteY9856" fmla="*/ 5403309 h 9355125"/>
              <a:gd name="connsiteX9857" fmla="*/ 4633384 w 5124450"/>
              <a:gd name="connsiteY9857" fmla="*/ 5413363 h 9355125"/>
              <a:gd name="connsiteX9858" fmla="*/ 4631267 w 5124450"/>
              <a:gd name="connsiteY9858" fmla="*/ 5424475 h 9355125"/>
              <a:gd name="connsiteX9859" fmla="*/ 4628621 w 5124450"/>
              <a:gd name="connsiteY9859" fmla="*/ 5434529 h 9355125"/>
              <a:gd name="connsiteX9860" fmla="*/ 4625976 w 5124450"/>
              <a:gd name="connsiteY9860" fmla="*/ 5444584 h 9355125"/>
              <a:gd name="connsiteX9861" fmla="*/ 4621742 w 5124450"/>
              <a:gd name="connsiteY9861" fmla="*/ 5455696 h 9355125"/>
              <a:gd name="connsiteX9862" fmla="*/ 4617509 w 5124450"/>
              <a:gd name="connsiteY9862" fmla="*/ 5468396 h 9355125"/>
              <a:gd name="connsiteX9863" fmla="*/ 4612746 w 5124450"/>
              <a:gd name="connsiteY9863" fmla="*/ 5481096 h 9355125"/>
              <a:gd name="connsiteX9864" fmla="*/ 4609042 w 5124450"/>
              <a:gd name="connsiteY9864" fmla="*/ 5489563 h 9355125"/>
              <a:gd name="connsiteX9865" fmla="*/ 4602163 w 5124450"/>
              <a:gd name="connsiteY9865" fmla="*/ 5497500 h 9355125"/>
              <a:gd name="connsiteX9866" fmla="*/ 4595284 w 5124450"/>
              <a:gd name="connsiteY9866" fmla="*/ 5505967 h 9355125"/>
              <a:gd name="connsiteX9867" fmla="*/ 4588934 w 5124450"/>
              <a:gd name="connsiteY9867" fmla="*/ 5515492 h 9355125"/>
              <a:gd name="connsiteX9868" fmla="*/ 4584171 w 5124450"/>
              <a:gd name="connsiteY9868" fmla="*/ 5522900 h 9355125"/>
              <a:gd name="connsiteX9869" fmla="*/ 4582584 w 5124450"/>
              <a:gd name="connsiteY9869" fmla="*/ 5526075 h 9355125"/>
              <a:gd name="connsiteX9870" fmla="*/ 4578880 w 5124450"/>
              <a:gd name="connsiteY9870" fmla="*/ 5529250 h 9355125"/>
              <a:gd name="connsiteX9871" fmla="*/ 4575176 w 5124450"/>
              <a:gd name="connsiteY9871" fmla="*/ 5533484 h 9355125"/>
              <a:gd name="connsiteX9872" fmla="*/ 4572000 w 5124450"/>
              <a:gd name="connsiteY9872" fmla="*/ 5537188 h 9355125"/>
              <a:gd name="connsiteX9873" fmla="*/ 4567767 w 5124450"/>
              <a:gd name="connsiteY9873" fmla="*/ 5540892 h 9355125"/>
              <a:gd name="connsiteX9874" fmla="*/ 4564063 w 5124450"/>
              <a:gd name="connsiteY9874" fmla="*/ 5544596 h 9355125"/>
              <a:gd name="connsiteX9875" fmla="*/ 4561417 w 5124450"/>
              <a:gd name="connsiteY9875" fmla="*/ 5548300 h 9355125"/>
              <a:gd name="connsiteX9876" fmla="*/ 4559830 w 5124450"/>
              <a:gd name="connsiteY9876" fmla="*/ 5551475 h 9355125"/>
              <a:gd name="connsiteX9877" fmla="*/ 4555067 w 5124450"/>
              <a:gd name="connsiteY9877" fmla="*/ 5555179 h 9355125"/>
              <a:gd name="connsiteX9878" fmla="*/ 4549246 w 5124450"/>
              <a:gd name="connsiteY9878" fmla="*/ 5560471 h 9355125"/>
              <a:gd name="connsiteX9879" fmla="*/ 4546071 w 5124450"/>
              <a:gd name="connsiteY9879" fmla="*/ 5563117 h 9355125"/>
              <a:gd name="connsiteX9880" fmla="*/ 4543426 w 5124450"/>
              <a:gd name="connsiteY9880" fmla="*/ 5566292 h 9355125"/>
              <a:gd name="connsiteX9881" fmla="*/ 4540780 w 5124450"/>
              <a:gd name="connsiteY9881" fmla="*/ 5569467 h 9355125"/>
              <a:gd name="connsiteX9882" fmla="*/ 4538663 w 5124450"/>
              <a:gd name="connsiteY9882" fmla="*/ 5572113 h 9355125"/>
              <a:gd name="connsiteX9883" fmla="*/ 4536017 w 5124450"/>
              <a:gd name="connsiteY9883" fmla="*/ 5579521 h 9355125"/>
              <a:gd name="connsiteX9884" fmla="*/ 4534430 w 5124450"/>
              <a:gd name="connsiteY9884" fmla="*/ 5588517 h 9355125"/>
              <a:gd name="connsiteX9885" fmla="*/ 4533371 w 5124450"/>
              <a:gd name="connsiteY9885" fmla="*/ 5598042 h 9355125"/>
              <a:gd name="connsiteX9886" fmla="*/ 4530196 w 5124450"/>
              <a:gd name="connsiteY9886" fmla="*/ 5604921 h 9355125"/>
              <a:gd name="connsiteX9887" fmla="*/ 4530196 w 5124450"/>
              <a:gd name="connsiteY9887" fmla="*/ 5610213 h 9355125"/>
              <a:gd name="connsiteX9888" fmla="*/ 4529138 w 5124450"/>
              <a:gd name="connsiteY9888" fmla="*/ 5616563 h 9355125"/>
              <a:gd name="connsiteX9889" fmla="*/ 4527550 w 5124450"/>
              <a:gd name="connsiteY9889" fmla="*/ 5622913 h 9355125"/>
              <a:gd name="connsiteX9890" fmla="*/ 4525434 w 5124450"/>
              <a:gd name="connsiteY9890" fmla="*/ 5629792 h 9355125"/>
              <a:gd name="connsiteX9891" fmla="*/ 4522788 w 5124450"/>
              <a:gd name="connsiteY9891" fmla="*/ 5636671 h 9355125"/>
              <a:gd name="connsiteX9892" fmla="*/ 4519613 w 5124450"/>
              <a:gd name="connsiteY9892" fmla="*/ 5643550 h 9355125"/>
              <a:gd name="connsiteX9893" fmla="*/ 4516967 w 5124450"/>
              <a:gd name="connsiteY9893" fmla="*/ 5649371 h 9355125"/>
              <a:gd name="connsiteX9894" fmla="*/ 4513792 w 5124450"/>
              <a:gd name="connsiteY9894" fmla="*/ 5654663 h 9355125"/>
              <a:gd name="connsiteX9895" fmla="*/ 4510617 w 5124450"/>
              <a:gd name="connsiteY9895" fmla="*/ 5661013 h 9355125"/>
              <a:gd name="connsiteX9896" fmla="*/ 4505326 w 5124450"/>
              <a:gd name="connsiteY9896" fmla="*/ 5668421 h 9355125"/>
              <a:gd name="connsiteX9897" fmla="*/ 4502150 w 5124450"/>
              <a:gd name="connsiteY9897" fmla="*/ 5671596 h 9355125"/>
              <a:gd name="connsiteX9898" fmla="*/ 4499505 w 5124450"/>
              <a:gd name="connsiteY9898" fmla="*/ 5675300 h 9355125"/>
              <a:gd name="connsiteX9899" fmla="*/ 4496330 w 5124450"/>
              <a:gd name="connsiteY9899" fmla="*/ 5677417 h 9355125"/>
              <a:gd name="connsiteX9900" fmla="*/ 4493684 w 5124450"/>
              <a:gd name="connsiteY9900" fmla="*/ 5679004 h 9355125"/>
              <a:gd name="connsiteX9901" fmla="*/ 4488392 w 5124450"/>
              <a:gd name="connsiteY9901" fmla="*/ 5683238 h 9355125"/>
              <a:gd name="connsiteX9902" fmla="*/ 4481513 w 5124450"/>
              <a:gd name="connsiteY9902" fmla="*/ 5687471 h 9355125"/>
              <a:gd name="connsiteX9903" fmla="*/ 4474105 w 5124450"/>
              <a:gd name="connsiteY9903" fmla="*/ 5690117 h 9355125"/>
              <a:gd name="connsiteX9904" fmla="*/ 4466696 w 5124450"/>
              <a:gd name="connsiteY9904" fmla="*/ 5693292 h 9355125"/>
              <a:gd name="connsiteX9905" fmla="*/ 4458759 w 5124450"/>
              <a:gd name="connsiteY9905" fmla="*/ 5695409 h 9355125"/>
              <a:gd name="connsiteX9906" fmla="*/ 4451350 w 5124450"/>
              <a:gd name="connsiteY9906" fmla="*/ 5698584 h 9355125"/>
              <a:gd name="connsiteX9907" fmla="*/ 4445000 w 5124450"/>
              <a:gd name="connsiteY9907" fmla="*/ 5700700 h 9355125"/>
              <a:gd name="connsiteX9908" fmla="*/ 4439709 w 5124450"/>
              <a:gd name="connsiteY9908" fmla="*/ 5703875 h 9355125"/>
              <a:gd name="connsiteX9909" fmla="*/ 4436005 w 5124450"/>
              <a:gd name="connsiteY9909" fmla="*/ 5707579 h 9355125"/>
              <a:gd name="connsiteX9910" fmla="*/ 4431771 w 5124450"/>
              <a:gd name="connsiteY9910" fmla="*/ 5711813 h 9355125"/>
              <a:gd name="connsiteX9911" fmla="*/ 4430184 w 5124450"/>
              <a:gd name="connsiteY9911" fmla="*/ 5714459 h 9355125"/>
              <a:gd name="connsiteX9912" fmla="*/ 4428596 w 5124450"/>
              <a:gd name="connsiteY9912" fmla="*/ 5716575 h 9355125"/>
              <a:gd name="connsiteX9913" fmla="*/ 4428067 w 5124450"/>
              <a:gd name="connsiteY9913" fmla="*/ 5718692 h 9355125"/>
              <a:gd name="connsiteX9914" fmla="*/ 4427538 w 5124450"/>
              <a:gd name="connsiteY9914" fmla="*/ 5720809 h 9355125"/>
              <a:gd name="connsiteX9915" fmla="*/ 4416955 w 5124450"/>
              <a:gd name="connsiteY9915" fmla="*/ 5720279 h 9355125"/>
              <a:gd name="connsiteX9916" fmla="*/ 4405313 w 5124450"/>
              <a:gd name="connsiteY9916" fmla="*/ 5718692 h 9355125"/>
              <a:gd name="connsiteX9917" fmla="*/ 4399492 w 5124450"/>
              <a:gd name="connsiteY9917" fmla="*/ 5718163 h 9355125"/>
              <a:gd name="connsiteX9918" fmla="*/ 4394200 w 5124450"/>
              <a:gd name="connsiteY9918" fmla="*/ 5718692 h 9355125"/>
              <a:gd name="connsiteX9919" fmla="*/ 4393988 w 5124450"/>
              <a:gd name="connsiteY9919" fmla="*/ 5718719 h 9355125"/>
              <a:gd name="connsiteX9920" fmla="*/ 4399212 w 5124450"/>
              <a:gd name="connsiteY9920" fmla="*/ 5718719 h 9355125"/>
              <a:gd name="connsiteX9921" fmla="*/ 4403977 w 5124450"/>
              <a:gd name="connsiteY9921" fmla="*/ 5719778 h 9355125"/>
              <a:gd name="connsiteX9922" fmla="*/ 4416152 w 5124450"/>
              <a:gd name="connsiteY9922" fmla="*/ 5720307 h 9355125"/>
              <a:gd name="connsiteX9923" fmla="*/ 4426740 w 5124450"/>
              <a:gd name="connsiteY9923" fmla="*/ 5720836 h 9355125"/>
              <a:gd name="connsiteX9924" fmla="*/ 4424093 w 5124450"/>
              <a:gd name="connsiteY9924" fmla="*/ 5727188 h 9355125"/>
              <a:gd name="connsiteX9925" fmla="*/ 4423034 w 5124450"/>
              <a:gd name="connsiteY9925" fmla="*/ 5733010 h 9355125"/>
              <a:gd name="connsiteX9926" fmla="*/ 4422505 w 5124450"/>
              <a:gd name="connsiteY9926" fmla="*/ 5737774 h 9355125"/>
              <a:gd name="connsiteX9927" fmla="*/ 4422505 w 5124450"/>
              <a:gd name="connsiteY9927" fmla="*/ 5742009 h 9355125"/>
              <a:gd name="connsiteX9928" fmla="*/ 4424093 w 5124450"/>
              <a:gd name="connsiteY9928" fmla="*/ 5743597 h 9355125"/>
              <a:gd name="connsiteX9929" fmla="*/ 4424622 w 5124450"/>
              <a:gd name="connsiteY9929" fmla="*/ 5745714 h 9355125"/>
              <a:gd name="connsiteX9930" fmla="*/ 4425681 w 5124450"/>
              <a:gd name="connsiteY9930" fmla="*/ 5748890 h 9355125"/>
              <a:gd name="connsiteX9931" fmla="*/ 4426740 w 5124450"/>
              <a:gd name="connsiteY9931" fmla="*/ 5751536 h 9355125"/>
              <a:gd name="connsiteX9932" fmla="*/ 4427798 w 5124450"/>
              <a:gd name="connsiteY9932" fmla="*/ 5755242 h 9355125"/>
              <a:gd name="connsiteX9933" fmla="*/ 4428328 w 5124450"/>
              <a:gd name="connsiteY9933" fmla="*/ 5758417 h 9355125"/>
              <a:gd name="connsiteX9934" fmla="*/ 4429387 w 5124450"/>
              <a:gd name="connsiteY9934" fmla="*/ 5760535 h 9355125"/>
              <a:gd name="connsiteX9935" fmla="*/ 4430445 w 5124450"/>
              <a:gd name="connsiteY9935" fmla="*/ 5762123 h 9355125"/>
              <a:gd name="connsiteX9936" fmla="*/ 4433092 w 5124450"/>
              <a:gd name="connsiteY9936" fmla="*/ 5765828 h 9355125"/>
              <a:gd name="connsiteX9937" fmla="*/ 4436268 w 5124450"/>
              <a:gd name="connsiteY9937" fmla="*/ 5770062 h 9355125"/>
              <a:gd name="connsiteX9938" fmla="*/ 4441033 w 5124450"/>
              <a:gd name="connsiteY9938" fmla="*/ 5773768 h 9355125"/>
              <a:gd name="connsiteX9939" fmla="*/ 4445797 w 5124450"/>
              <a:gd name="connsiteY9939" fmla="*/ 5778002 h 9355125"/>
              <a:gd name="connsiteX9940" fmla="*/ 4455855 w 5124450"/>
              <a:gd name="connsiteY9940" fmla="*/ 5786471 h 9355125"/>
              <a:gd name="connsiteX9941" fmla="*/ 4463796 w 5124450"/>
              <a:gd name="connsiteY9941" fmla="*/ 5790706 h 9355125"/>
              <a:gd name="connsiteX9942" fmla="*/ 4467501 w 5124450"/>
              <a:gd name="connsiteY9942" fmla="*/ 5795999 h 9355125"/>
              <a:gd name="connsiteX9943" fmla="*/ 4472795 w 5124450"/>
              <a:gd name="connsiteY9943" fmla="*/ 5800762 h 9355125"/>
              <a:gd name="connsiteX9944" fmla="*/ 4478618 w 5124450"/>
              <a:gd name="connsiteY9944" fmla="*/ 5806056 h 9355125"/>
              <a:gd name="connsiteX9945" fmla="*/ 4484441 w 5124450"/>
              <a:gd name="connsiteY9945" fmla="*/ 5811878 h 9355125"/>
              <a:gd name="connsiteX9946" fmla="*/ 4490264 w 5124450"/>
              <a:gd name="connsiteY9946" fmla="*/ 5817171 h 9355125"/>
              <a:gd name="connsiteX9947" fmla="*/ 4496087 w 5124450"/>
              <a:gd name="connsiteY9947" fmla="*/ 5822464 h 9355125"/>
              <a:gd name="connsiteX9948" fmla="*/ 4501381 w 5124450"/>
              <a:gd name="connsiteY9948" fmla="*/ 5827757 h 9355125"/>
              <a:gd name="connsiteX9949" fmla="*/ 4505087 w 5124450"/>
              <a:gd name="connsiteY9949" fmla="*/ 5832521 h 9355125"/>
              <a:gd name="connsiteX9950" fmla="*/ 4508792 w 5124450"/>
              <a:gd name="connsiteY9950" fmla="*/ 5837814 h 9355125"/>
              <a:gd name="connsiteX9951" fmla="*/ 4513027 w 5124450"/>
              <a:gd name="connsiteY9951" fmla="*/ 5845225 h 9355125"/>
              <a:gd name="connsiteX9952" fmla="*/ 4517792 w 5124450"/>
              <a:gd name="connsiteY9952" fmla="*/ 5854223 h 9355125"/>
              <a:gd name="connsiteX9953" fmla="*/ 4521497 w 5124450"/>
              <a:gd name="connsiteY9953" fmla="*/ 5861104 h 9355125"/>
              <a:gd name="connsiteX9954" fmla="*/ 4528379 w 5124450"/>
              <a:gd name="connsiteY9954" fmla="*/ 5865339 h 9355125"/>
              <a:gd name="connsiteX9955" fmla="*/ 4535261 w 5124450"/>
              <a:gd name="connsiteY9955" fmla="*/ 5869044 h 9355125"/>
              <a:gd name="connsiteX9956" fmla="*/ 4541613 w 5124450"/>
              <a:gd name="connsiteY9956" fmla="*/ 5873808 h 9355125"/>
              <a:gd name="connsiteX9957" fmla="*/ 4546378 w 5124450"/>
              <a:gd name="connsiteY9957" fmla="*/ 5878042 h 9355125"/>
              <a:gd name="connsiteX9958" fmla="*/ 4554318 w 5124450"/>
              <a:gd name="connsiteY9958" fmla="*/ 5881747 h 9355125"/>
              <a:gd name="connsiteX9959" fmla="*/ 4562788 w 5124450"/>
              <a:gd name="connsiteY9959" fmla="*/ 5886511 h 9355125"/>
              <a:gd name="connsiteX9960" fmla="*/ 4571787 w 5124450"/>
              <a:gd name="connsiteY9960" fmla="*/ 5890216 h 9355125"/>
              <a:gd name="connsiteX9961" fmla="*/ 4579198 w 5124450"/>
              <a:gd name="connsiteY9961" fmla="*/ 5894451 h 9355125"/>
              <a:gd name="connsiteX9962" fmla="*/ 4583433 w 5124450"/>
              <a:gd name="connsiteY9962" fmla="*/ 5898685 h 9355125"/>
              <a:gd name="connsiteX9963" fmla="*/ 4588198 w 5124450"/>
              <a:gd name="connsiteY9963" fmla="*/ 5905037 h 9355125"/>
              <a:gd name="connsiteX9964" fmla="*/ 4594021 w 5124450"/>
              <a:gd name="connsiteY9964" fmla="*/ 5912448 h 9355125"/>
              <a:gd name="connsiteX9965" fmla="*/ 4599844 w 5124450"/>
              <a:gd name="connsiteY9965" fmla="*/ 5918799 h 9355125"/>
              <a:gd name="connsiteX9966" fmla="*/ 4604079 w 5124450"/>
              <a:gd name="connsiteY9966" fmla="*/ 5926739 h 9355125"/>
              <a:gd name="connsiteX9967" fmla="*/ 4608843 w 5124450"/>
              <a:gd name="connsiteY9967" fmla="*/ 5934679 h 9355125"/>
              <a:gd name="connsiteX9968" fmla="*/ 4612549 w 5124450"/>
              <a:gd name="connsiteY9968" fmla="*/ 5943148 h 9355125"/>
              <a:gd name="connsiteX9969" fmla="*/ 4616784 w 5124450"/>
              <a:gd name="connsiteY9969" fmla="*/ 5947912 h 9355125"/>
              <a:gd name="connsiteX9970" fmla="*/ 4623136 w 5124450"/>
              <a:gd name="connsiteY9970" fmla="*/ 5951617 h 9355125"/>
              <a:gd name="connsiteX9971" fmla="*/ 4631077 w 5124450"/>
              <a:gd name="connsiteY9971" fmla="*/ 5956381 h 9355125"/>
              <a:gd name="connsiteX9972" fmla="*/ 4638488 w 5124450"/>
              <a:gd name="connsiteY9972" fmla="*/ 5960615 h 9355125"/>
              <a:gd name="connsiteX9973" fmla="*/ 4645370 w 5124450"/>
              <a:gd name="connsiteY9973" fmla="*/ 5964850 h 9355125"/>
              <a:gd name="connsiteX9974" fmla="*/ 4650663 w 5124450"/>
              <a:gd name="connsiteY9974" fmla="*/ 5967496 h 9355125"/>
              <a:gd name="connsiteX9975" fmla="*/ 4658604 w 5124450"/>
              <a:gd name="connsiteY9975" fmla="*/ 5971201 h 9355125"/>
              <a:gd name="connsiteX9976" fmla="*/ 4666015 w 5124450"/>
              <a:gd name="connsiteY9976" fmla="*/ 5974377 h 9355125"/>
              <a:gd name="connsiteX9977" fmla="*/ 4675014 w 5124450"/>
              <a:gd name="connsiteY9977" fmla="*/ 5978082 h 9355125"/>
              <a:gd name="connsiteX9978" fmla="*/ 4692484 w 5124450"/>
              <a:gd name="connsiteY9978" fmla="*/ 5984434 h 9355125"/>
              <a:gd name="connsiteX9979" fmla="*/ 4707306 w 5124450"/>
              <a:gd name="connsiteY9979" fmla="*/ 5989198 h 9355125"/>
              <a:gd name="connsiteX9980" fmla="*/ 4714188 w 5124450"/>
              <a:gd name="connsiteY9980" fmla="*/ 5992374 h 9355125"/>
              <a:gd name="connsiteX9981" fmla="*/ 4721599 w 5124450"/>
              <a:gd name="connsiteY9981" fmla="*/ 5995020 h 9355125"/>
              <a:gd name="connsiteX9982" fmla="*/ 4729540 w 5124450"/>
              <a:gd name="connsiteY9982" fmla="*/ 5997138 h 9355125"/>
              <a:gd name="connsiteX9983" fmla="*/ 4738010 w 5124450"/>
              <a:gd name="connsiteY9983" fmla="*/ 5999784 h 9355125"/>
              <a:gd name="connsiteX9984" fmla="*/ 4745421 w 5124450"/>
              <a:gd name="connsiteY9984" fmla="*/ 6001901 h 9355125"/>
              <a:gd name="connsiteX9985" fmla="*/ 4753361 w 5124450"/>
              <a:gd name="connsiteY9985" fmla="*/ 6004548 h 9355125"/>
              <a:gd name="connsiteX9986" fmla="*/ 4759714 w 5124450"/>
              <a:gd name="connsiteY9986" fmla="*/ 6006665 h 9355125"/>
              <a:gd name="connsiteX9987" fmla="*/ 4765008 w 5124450"/>
              <a:gd name="connsiteY9987" fmla="*/ 6009841 h 9355125"/>
              <a:gd name="connsiteX9988" fmla="*/ 4769772 w 5124450"/>
              <a:gd name="connsiteY9988" fmla="*/ 6013546 h 9355125"/>
              <a:gd name="connsiteX9989" fmla="*/ 4774536 w 5124450"/>
              <a:gd name="connsiteY9989" fmla="*/ 6018310 h 9355125"/>
              <a:gd name="connsiteX9990" fmla="*/ 4778771 w 5124450"/>
              <a:gd name="connsiteY9990" fmla="*/ 6024133 h 9355125"/>
              <a:gd name="connsiteX9991" fmla="*/ 4783006 w 5124450"/>
              <a:gd name="connsiteY9991" fmla="*/ 6030484 h 9355125"/>
              <a:gd name="connsiteX9992" fmla="*/ 4791476 w 5124450"/>
              <a:gd name="connsiteY9992" fmla="*/ 6042659 h 9355125"/>
              <a:gd name="connsiteX9993" fmla="*/ 4798358 w 5124450"/>
              <a:gd name="connsiteY9993" fmla="*/ 6051128 h 9355125"/>
              <a:gd name="connsiteX9994" fmla="*/ 4805240 w 5124450"/>
              <a:gd name="connsiteY9994" fmla="*/ 6058538 h 9355125"/>
              <a:gd name="connsiteX9995" fmla="*/ 4813180 w 5124450"/>
              <a:gd name="connsiteY9995" fmla="*/ 6067007 h 9355125"/>
              <a:gd name="connsiteX9996" fmla="*/ 4816356 w 5124450"/>
              <a:gd name="connsiteY9996" fmla="*/ 6071242 h 9355125"/>
              <a:gd name="connsiteX9997" fmla="*/ 4820591 w 5124450"/>
              <a:gd name="connsiteY9997" fmla="*/ 6074947 h 9355125"/>
              <a:gd name="connsiteX9998" fmla="*/ 4824297 w 5124450"/>
              <a:gd name="connsiteY9998" fmla="*/ 6078123 h 9355125"/>
              <a:gd name="connsiteX9999" fmla="*/ 4826944 w 5124450"/>
              <a:gd name="connsiteY9999" fmla="*/ 6079711 h 9355125"/>
              <a:gd name="connsiteX10000" fmla="*/ 4832767 w 5124450"/>
              <a:gd name="connsiteY10000" fmla="*/ 6084474 h 9355125"/>
              <a:gd name="connsiteX10001" fmla="*/ 4839649 w 5124450"/>
              <a:gd name="connsiteY10001" fmla="*/ 6089767 h 9355125"/>
              <a:gd name="connsiteX10002" fmla="*/ 4848119 w 5124450"/>
              <a:gd name="connsiteY10002" fmla="*/ 6095061 h 9355125"/>
              <a:gd name="connsiteX10003" fmla="*/ 4857118 w 5124450"/>
              <a:gd name="connsiteY10003" fmla="*/ 6100883 h 9355125"/>
              <a:gd name="connsiteX10004" fmla="*/ 4874587 w 5124450"/>
              <a:gd name="connsiteY10004" fmla="*/ 6111469 h 9355125"/>
              <a:gd name="connsiteX10005" fmla="*/ 4888880 w 5124450"/>
              <a:gd name="connsiteY10005" fmla="*/ 6121526 h 9355125"/>
              <a:gd name="connsiteX10006" fmla="*/ 4899997 w 5124450"/>
              <a:gd name="connsiteY10006" fmla="*/ 6128407 h 9355125"/>
              <a:gd name="connsiteX10007" fmla="*/ 4913231 w 5124450"/>
              <a:gd name="connsiteY10007" fmla="*/ 6135818 h 9355125"/>
              <a:gd name="connsiteX10008" fmla="*/ 4919584 w 5124450"/>
              <a:gd name="connsiteY10008" fmla="*/ 6140582 h 9355125"/>
              <a:gd name="connsiteX10009" fmla="*/ 4925407 w 5124450"/>
              <a:gd name="connsiteY10009" fmla="*/ 6144816 h 9355125"/>
              <a:gd name="connsiteX10010" fmla="*/ 4930700 w 5124450"/>
              <a:gd name="connsiteY10010" fmla="*/ 6149580 h 9355125"/>
              <a:gd name="connsiteX10011" fmla="*/ 4934935 w 5124450"/>
              <a:gd name="connsiteY10011" fmla="*/ 6154344 h 9355125"/>
              <a:gd name="connsiteX10012" fmla="*/ 4941817 w 5124450"/>
              <a:gd name="connsiteY10012" fmla="*/ 6158578 h 9355125"/>
              <a:gd name="connsiteX10013" fmla="*/ 4950287 w 5124450"/>
              <a:gd name="connsiteY10013" fmla="*/ 6165459 h 9355125"/>
              <a:gd name="connsiteX10014" fmla="*/ 4954522 w 5124450"/>
              <a:gd name="connsiteY10014" fmla="*/ 6168635 h 9355125"/>
              <a:gd name="connsiteX10015" fmla="*/ 4958228 w 5124450"/>
              <a:gd name="connsiteY10015" fmla="*/ 6172340 h 9355125"/>
              <a:gd name="connsiteX10016" fmla="*/ 4960874 w 5124450"/>
              <a:gd name="connsiteY10016" fmla="*/ 6175516 h 9355125"/>
              <a:gd name="connsiteX10017" fmla="*/ 4963521 w 5124450"/>
              <a:gd name="connsiteY10017" fmla="*/ 6179221 h 9355125"/>
              <a:gd name="connsiteX10018" fmla="*/ 4964580 w 5124450"/>
              <a:gd name="connsiteY10018" fmla="*/ 6184515 h 9355125"/>
              <a:gd name="connsiteX10019" fmla="*/ 4965639 w 5124450"/>
              <a:gd name="connsiteY10019" fmla="*/ 6190866 h 9355125"/>
              <a:gd name="connsiteX10020" fmla="*/ 4966698 w 5124450"/>
              <a:gd name="connsiteY10020" fmla="*/ 6198806 h 9355125"/>
              <a:gd name="connsiteX10021" fmla="*/ 4967756 w 5124450"/>
              <a:gd name="connsiteY10021" fmla="*/ 6206216 h 9355125"/>
              <a:gd name="connsiteX10022" fmla="*/ 4969344 w 5124450"/>
              <a:gd name="connsiteY10022" fmla="*/ 6222625 h 9355125"/>
              <a:gd name="connsiteX10023" fmla="*/ 4971462 w 5124450"/>
              <a:gd name="connsiteY10023" fmla="*/ 6236387 h 9355125"/>
              <a:gd name="connsiteX10024" fmla="*/ 4974638 w 5124450"/>
              <a:gd name="connsiteY10024" fmla="*/ 6244327 h 9355125"/>
              <a:gd name="connsiteX10025" fmla="*/ 4978873 w 5124450"/>
              <a:gd name="connsiteY10025" fmla="*/ 6252796 h 9355125"/>
              <a:gd name="connsiteX10026" fmla="*/ 4980461 w 5124450"/>
              <a:gd name="connsiteY10026" fmla="*/ 6257030 h 9355125"/>
              <a:gd name="connsiteX10027" fmla="*/ 4982579 w 5124450"/>
              <a:gd name="connsiteY10027" fmla="*/ 6260736 h 9355125"/>
              <a:gd name="connsiteX10028" fmla="*/ 4985226 w 5124450"/>
              <a:gd name="connsiteY10028" fmla="*/ 6263382 h 9355125"/>
              <a:gd name="connsiteX10029" fmla="*/ 4987872 w 5124450"/>
              <a:gd name="connsiteY10029" fmla="*/ 6266029 h 9355125"/>
              <a:gd name="connsiteX10030" fmla="*/ 4989990 w 5124450"/>
              <a:gd name="connsiteY10030" fmla="*/ 6268146 h 9355125"/>
              <a:gd name="connsiteX10031" fmla="*/ 4992107 w 5124450"/>
              <a:gd name="connsiteY10031" fmla="*/ 6269734 h 9355125"/>
              <a:gd name="connsiteX10032" fmla="*/ 4994225 w 5124450"/>
              <a:gd name="connsiteY10032" fmla="*/ 6271851 h 9355125"/>
              <a:gd name="connsiteX10033" fmla="*/ 4996872 w 5124450"/>
              <a:gd name="connsiteY10033" fmla="*/ 6273439 h 9355125"/>
              <a:gd name="connsiteX10034" fmla="*/ 5002695 w 5124450"/>
              <a:gd name="connsiteY10034" fmla="*/ 6277144 h 9355125"/>
              <a:gd name="connsiteX10035" fmla="*/ 5009047 w 5124450"/>
              <a:gd name="connsiteY10035" fmla="*/ 6279791 h 9355125"/>
              <a:gd name="connsiteX10036" fmla="*/ 5014870 w 5124450"/>
              <a:gd name="connsiteY10036" fmla="*/ 6282437 h 9355125"/>
              <a:gd name="connsiteX10037" fmla="*/ 5020693 w 5124450"/>
              <a:gd name="connsiteY10037" fmla="*/ 6284555 h 9355125"/>
              <a:gd name="connsiteX10038" fmla="*/ 5025458 w 5124450"/>
              <a:gd name="connsiteY10038" fmla="*/ 6287201 h 9355125"/>
              <a:gd name="connsiteX10039" fmla="*/ 5029693 w 5124450"/>
              <a:gd name="connsiteY10039" fmla="*/ 6290377 h 9355125"/>
              <a:gd name="connsiteX10040" fmla="*/ 5037104 w 5124450"/>
              <a:gd name="connsiteY10040" fmla="*/ 6297788 h 9355125"/>
              <a:gd name="connsiteX10041" fmla="*/ 5046103 w 5124450"/>
              <a:gd name="connsiteY10041" fmla="*/ 6306786 h 9355125"/>
              <a:gd name="connsiteX10042" fmla="*/ 5054573 w 5124450"/>
              <a:gd name="connsiteY10042" fmla="*/ 6316314 h 9355125"/>
              <a:gd name="connsiteX10043" fmla="*/ 5062514 w 5124450"/>
              <a:gd name="connsiteY10043" fmla="*/ 6323195 h 9355125"/>
              <a:gd name="connsiteX10044" fmla="*/ 5064102 w 5124450"/>
              <a:gd name="connsiteY10044" fmla="*/ 6326900 h 9355125"/>
              <a:gd name="connsiteX10045" fmla="*/ 5067278 w 5124450"/>
              <a:gd name="connsiteY10045" fmla="*/ 6329546 h 9355125"/>
              <a:gd name="connsiteX10046" fmla="*/ 5069925 w 5124450"/>
              <a:gd name="connsiteY10046" fmla="*/ 6332722 h 9355125"/>
              <a:gd name="connsiteX10047" fmla="*/ 5073101 w 5124450"/>
              <a:gd name="connsiteY10047" fmla="*/ 6335898 h 9355125"/>
              <a:gd name="connsiteX10048" fmla="*/ 5078924 w 5124450"/>
              <a:gd name="connsiteY10048" fmla="*/ 6341721 h 9355125"/>
              <a:gd name="connsiteX10049" fmla="*/ 5082630 w 5124450"/>
              <a:gd name="connsiteY10049" fmla="*/ 6348072 h 9355125"/>
              <a:gd name="connsiteX10050" fmla="*/ 5087394 w 5124450"/>
              <a:gd name="connsiteY10050" fmla="*/ 6352307 h 9355125"/>
              <a:gd name="connsiteX10051" fmla="*/ 5092688 w 5124450"/>
              <a:gd name="connsiteY10051" fmla="*/ 6358659 h 9355125"/>
              <a:gd name="connsiteX10052" fmla="*/ 5095864 w 5124450"/>
              <a:gd name="connsiteY10052" fmla="*/ 6362364 h 9355125"/>
              <a:gd name="connsiteX10053" fmla="*/ 5097452 w 5124450"/>
              <a:gd name="connsiteY10053" fmla="*/ 6366598 h 9355125"/>
              <a:gd name="connsiteX10054" fmla="*/ 5099040 w 5124450"/>
              <a:gd name="connsiteY10054" fmla="*/ 6369774 h 9355125"/>
              <a:gd name="connsiteX10055" fmla="*/ 5100099 w 5124450"/>
              <a:gd name="connsiteY10055" fmla="*/ 6372950 h 9355125"/>
              <a:gd name="connsiteX10056" fmla="*/ 5101158 w 5124450"/>
              <a:gd name="connsiteY10056" fmla="*/ 6375067 h 9355125"/>
              <a:gd name="connsiteX10057" fmla="*/ 5101687 w 5124450"/>
              <a:gd name="connsiteY10057" fmla="*/ 6378243 h 9355125"/>
              <a:gd name="connsiteX10058" fmla="*/ 5101687 w 5124450"/>
              <a:gd name="connsiteY10058" fmla="*/ 6381419 h 9355125"/>
              <a:gd name="connsiteX10059" fmla="*/ 5101687 w 5124450"/>
              <a:gd name="connsiteY10059" fmla="*/ 6385124 h 9355125"/>
              <a:gd name="connsiteX10060" fmla="*/ 5101687 w 5124450"/>
              <a:gd name="connsiteY10060" fmla="*/ 6389359 h 9355125"/>
              <a:gd name="connsiteX10061" fmla="*/ 5102216 w 5124450"/>
              <a:gd name="connsiteY10061" fmla="*/ 6392535 h 9355125"/>
              <a:gd name="connsiteX10062" fmla="*/ 5102746 w 5124450"/>
              <a:gd name="connsiteY10062" fmla="*/ 6395710 h 9355125"/>
              <a:gd name="connsiteX10063" fmla="*/ 5103804 w 5124450"/>
              <a:gd name="connsiteY10063" fmla="*/ 6397828 h 9355125"/>
              <a:gd name="connsiteX10064" fmla="*/ 5108040 w 5124450"/>
              <a:gd name="connsiteY10064" fmla="*/ 6401004 h 9355125"/>
              <a:gd name="connsiteX10065" fmla="*/ 5113863 w 5124450"/>
              <a:gd name="connsiteY10065" fmla="*/ 6403650 h 9355125"/>
              <a:gd name="connsiteX10066" fmla="*/ 5119686 w 5124450"/>
              <a:gd name="connsiteY10066" fmla="*/ 6406826 h 9355125"/>
              <a:gd name="connsiteX10067" fmla="*/ 5124450 w 5124450"/>
              <a:gd name="connsiteY10067" fmla="*/ 6410531 h 9355125"/>
              <a:gd name="connsiteX10068" fmla="*/ 5123391 w 5124450"/>
              <a:gd name="connsiteY10068" fmla="*/ 6418471 h 9355125"/>
              <a:gd name="connsiteX10069" fmla="*/ 5120215 w 5124450"/>
              <a:gd name="connsiteY10069" fmla="*/ 6428528 h 9355125"/>
              <a:gd name="connsiteX10070" fmla="*/ 5117568 w 5124450"/>
              <a:gd name="connsiteY10070" fmla="*/ 6439114 h 9355125"/>
              <a:gd name="connsiteX10071" fmla="*/ 5116510 w 5124450"/>
              <a:gd name="connsiteY10071" fmla="*/ 6447054 h 9355125"/>
              <a:gd name="connsiteX10072" fmla="*/ 5112274 w 5124450"/>
              <a:gd name="connsiteY10072" fmla="*/ 6454994 h 9355125"/>
              <a:gd name="connsiteX10073" fmla="*/ 5108040 w 5124450"/>
              <a:gd name="connsiteY10073" fmla="*/ 6463992 h 9355125"/>
              <a:gd name="connsiteX10074" fmla="*/ 5103275 w 5124450"/>
              <a:gd name="connsiteY10074" fmla="*/ 6474578 h 9355125"/>
              <a:gd name="connsiteX10075" fmla="*/ 5100099 w 5124450"/>
              <a:gd name="connsiteY10075" fmla="*/ 6484635 h 9355125"/>
              <a:gd name="connsiteX10076" fmla="*/ 5095864 w 5124450"/>
              <a:gd name="connsiteY10076" fmla="*/ 6489399 h 9355125"/>
              <a:gd name="connsiteX10077" fmla="*/ 5091629 w 5124450"/>
              <a:gd name="connsiteY10077" fmla="*/ 6497339 h 9355125"/>
              <a:gd name="connsiteX10078" fmla="*/ 5086865 w 5124450"/>
              <a:gd name="connsiteY10078" fmla="*/ 6505808 h 9355125"/>
              <a:gd name="connsiteX10079" fmla="*/ 5082630 w 5124450"/>
              <a:gd name="connsiteY10079" fmla="*/ 6513218 h 9355125"/>
              <a:gd name="connsiteX10080" fmla="*/ 5081571 w 5124450"/>
              <a:gd name="connsiteY10080" fmla="*/ 6516923 h 9355125"/>
              <a:gd name="connsiteX10081" fmla="*/ 5080512 w 5124450"/>
              <a:gd name="connsiteY10081" fmla="*/ 6521158 h 9355125"/>
              <a:gd name="connsiteX10082" fmla="*/ 5079983 w 5124450"/>
              <a:gd name="connsiteY10082" fmla="*/ 6526451 h 9355125"/>
              <a:gd name="connsiteX10083" fmla="*/ 5078924 w 5124450"/>
              <a:gd name="connsiteY10083" fmla="*/ 6532273 h 9355125"/>
              <a:gd name="connsiteX10084" fmla="*/ 5076807 w 5124450"/>
              <a:gd name="connsiteY10084" fmla="*/ 6544447 h 9355125"/>
              <a:gd name="connsiteX10085" fmla="*/ 5074689 w 5124450"/>
              <a:gd name="connsiteY10085" fmla="*/ 6554504 h 9355125"/>
              <a:gd name="connsiteX10086" fmla="*/ 5074689 w 5124450"/>
              <a:gd name="connsiteY10086" fmla="*/ 6572501 h 9355125"/>
              <a:gd name="connsiteX10087" fmla="*/ 5074160 w 5124450"/>
              <a:gd name="connsiteY10087" fmla="*/ 6593674 h 9355125"/>
              <a:gd name="connsiteX10088" fmla="*/ 5074160 w 5124450"/>
              <a:gd name="connsiteY10088" fmla="*/ 6604260 h 9355125"/>
              <a:gd name="connsiteX10089" fmla="*/ 5073101 w 5124450"/>
              <a:gd name="connsiteY10089" fmla="*/ 6614846 h 9355125"/>
              <a:gd name="connsiteX10090" fmla="*/ 5072572 w 5124450"/>
              <a:gd name="connsiteY10090" fmla="*/ 6624374 h 9355125"/>
              <a:gd name="connsiteX10091" fmla="*/ 5070454 w 5124450"/>
              <a:gd name="connsiteY10091" fmla="*/ 6633372 h 9355125"/>
              <a:gd name="connsiteX10092" fmla="*/ 5070454 w 5124450"/>
              <a:gd name="connsiteY10092" fmla="*/ 6636548 h 9355125"/>
              <a:gd name="connsiteX10093" fmla="*/ 5069396 w 5124450"/>
              <a:gd name="connsiteY10093" fmla="*/ 6641312 h 9355125"/>
              <a:gd name="connsiteX10094" fmla="*/ 5067807 w 5124450"/>
              <a:gd name="connsiteY10094" fmla="*/ 6646076 h 9355125"/>
              <a:gd name="connsiteX10095" fmla="*/ 5065690 w 5124450"/>
              <a:gd name="connsiteY10095" fmla="*/ 6651369 h 9355125"/>
              <a:gd name="connsiteX10096" fmla="*/ 5061984 w 5124450"/>
              <a:gd name="connsiteY10096" fmla="*/ 6661955 h 9355125"/>
              <a:gd name="connsiteX10097" fmla="*/ 5058279 w 5124450"/>
              <a:gd name="connsiteY10097" fmla="*/ 6669895 h 9355125"/>
              <a:gd name="connsiteX10098" fmla="*/ 5055102 w 5124450"/>
              <a:gd name="connsiteY10098" fmla="*/ 6676776 h 9355125"/>
              <a:gd name="connsiteX10099" fmla="*/ 5052456 w 5124450"/>
              <a:gd name="connsiteY10099" fmla="*/ 6684715 h 9355125"/>
              <a:gd name="connsiteX10100" fmla="*/ 5048750 w 5124450"/>
              <a:gd name="connsiteY10100" fmla="*/ 6692126 h 9355125"/>
              <a:gd name="connsiteX10101" fmla="*/ 5046103 w 5124450"/>
              <a:gd name="connsiteY10101" fmla="*/ 6698478 h 9355125"/>
              <a:gd name="connsiteX10102" fmla="*/ 5042398 w 5124450"/>
              <a:gd name="connsiteY10102" fmla="*/ 6713828 h 9355125"/>
              <a:gd name="connsiteX10103" fmla="*/ 5038163 w 5124450"/>
              <a:gd name="connsiteY10103" fmla="*/ 6731824 h 9355125"/>
              <a:gd name="connsiteX10104" fmla="*/ 5036574 w 5124450"/>
              <a:gd name="connsiteY10104" fmla="*/ 6741352 h 9355125"/>
              <a:gd name="connsiteX10105" fmla="*/ 5034986 w 5124450"/>
              <a:gd name="connsiteY10105" fmla="*/ 6750350 h 9355125"/>
              <a:gd name="connsiteX10106" fmla="*/ 5033928 w 5124450"/>
              <a:gd name="connsiteY10106" fmla="*/ 6758290 h 9355125"/>
              <a:gd name="connsiteX10107" fmla="*/ 5033928 w 5124450"/>
              <a:gd name="connsiteY10107" fmla="*/ 6764642 h 9355125"/>
              <a:gd name="connsiteX10108" fmla="*/ 5031810 w 5124450"/>
              <a:gd name="connsiteY10108" fmla="*/ 6768347 h 9355125"/>
              <a:gd name="connsiteX10109" fmla="*/ 5031281 w 5124450"/>
              <a:gd name="connsiteY10109" fmla="*/ 6772052 h 9355125"/>
              <a:gd name="connsiteX10110" fmla="*/ 5030222 w 5124450"/>
              <a:gd name="connsiteY10110" fmla="*/ 6776816 h 9355125"/>
              <a:gd name="connsiteX10111" fmla="*/ 5030222 w 5124450"/>
              <a:gd name="connsiteY10111" fmla="*/ 6781050 h 9355125"/>
              <a:gd name="connsiteX10112" fmla="*/ 5029693 w 5124450"/>
              <a:gd name="connsiteY10112" fmla="*/ 6788461 h 9355125"/>
              <a:gd name="connsiteX10113" fmla="*/ 5029693 w 5124450"/>
              <a:gd name="connsiteY10113" fmla="*/ 6793754 h 9355125"/>
              <a:gd name="connsiteX10114" fmla="*/ 5027046 w 5124450"/>
              <a:gd name="connsiteY10114" fmla="*/ 6796930 h 9355125"/>
              <a:gd name="connsiteX10115" fmla="*/ 5023870 w 5124450"/>
              <a:gd name="connsiteY10115" fmla="*/ 6799576 h 9355125"/>
              <a:gd name="connsiteX10116" fmla="*/ 5019635 w 5124450"/>
              <a:gd name="connsiteY10116" fmla="*/ 6803282 h 9355125"/>
              <a:gd name="connsiteX10117" fmla="*/ 5014870 w 5124450"/>
              <a:gd name="connsiteY10117" fmla="*/ 6806457 h 9355125"/>
              <a:gd name="connsiteX10118" fmla="*/ 5010106 w 5124450"/>
              <a:gd name="connsiteY10118" fmla="*/ 6809104 h 9355125"/>
              <a:gd name="connsiteX10119" fmla="*/ 5006400 w 5124450"/>
              <a:gd name="connsiteY10119" fmla="*/ 6812809 h 9355125"/>
              <a:gd name="connsiteX10120" fmla="*/ 5002695 w 5124450"/>
              <a:gd name="connsiteY10120" fmla="*/ 6815456 h 9355125"/>
              <a:gd name="connsiteX10121" fmla="*/ 5000577 w 5124450"/>
              <a:gd name="connsiteY10121" fmla="*/ 6818632 h 9355125"/>
              <a:gd name="connsiteX10122" fmla="*/ 4997401 w 5124450"/>
              <a:gd name="connsiteY10122" fmla="*/ 6823925 h 9355125"/>
              <a:gd name="connsiteX10123" fmla="*/ 4994225 w 5124450"/>
              <a:gd name="connsiteY10123" fmla="*/ 6830806 h 9355125"/>
              <a:gd name="connsiteX10124" fmla="*/ 4991578 w 5124450"/>
              <a:gd name="connsiteY10124" fmla="*/ 6838216 h 9355125"/>
              <a:gd name="connsiteX10125" fmla="*/ 4987872 w 5124450"/>
              <a:gd name="connsiteY10125" fmla="*/ 6842980 h 9355125"/>
              <a:gd name="connsiteX10126" fmla="*/ 4986284 w 5124450"/>
              <a:gd name="connsiteY10126" fmla="*/ 6848273 h 9355125"/>
              <a:gd name="connsiteX10127" fmla="*/ 4984167 w 5124450"/>
              <a:gd name="connsiteY10127" fmla="*/ 6853037 h 9355125"/>
              <a:gd name="connsiteX10128" fmla="*/ 4980461 w 5124450"/>
              <a:gd name="connsiteY10128" fmla="*/ 6858330 h 9355125"/>
              <a:gd name="connsiteX10129" fmla="*/ 4977285 w 5124450"/>
              <a:gd name="connsiteY10129" fmla="*/ 6863623 h 9355125"/>
              <a:gd name="connsiteX10130" fmla="*/ 4970403 w 5124450"/>
              <a:gd name="connsiteY10130" fmla="*/ 6873151 h 9355125"/>
              <a:gd name="connsiteX10131" fmla="*/ 4963521 w 5124450"/>
              <a:gd name="connsiteY10131" fmla="*/ 6880561 h 9355125"/>
              <a:gd name="connsiteX10132" fmla="*/ 4959816 w 5124450"/>
              <a:gd name="connsiteY10132" fmla="*/ 6887442 h 9355125"/>
              <a:gd name="connsiteX10133" fmla="*/ 4955052 w 5124450"/>
              <a:gd name="connsiteY10133" fmla="*/ 6895382 h 9355125"/>
              <a:gd name="connsiteX10134" fmla="*/ 4950287 w 5124450"/>
              <a:gd name="connsiteY10134" fmla="*/ 6902792 h 9355125"/>
              <a:gd name="connsiteX10135" fmla="*/ 4947111 w 5124450"/>
              <a:gd name="connsiteY10135" fmla="*/ 6909144 h 9355125"/>
              <a:gd name="connsiteX10136" fmla="*/ 4942347 w 5124450"/>
              <a:gd name="connsiteY10136" fmla="*/ 6913379 h 9355125"/>
              <a:gd name="connsiteX10137" fmla="*/ 4936524 w 5124450"/>
              <a:gd name="connsiteY10137" fmla="*/ 6918143 h 9355125"/>
              <a:gd name="connsiteX10138" fmla="*/ 4933347 w 5124450"/>
              <a:gd name="connsiteY10138" fmla="*/ 6920789 h 9355125"/>
              <a:gd name="connsiteX10139" fmla="*/ 4930700 w 5124450"/>
              <a:gd name="connsiteY10139" fmla="*/ 6923965 h 9355125"/>
              <a:gd name="connsiteX10140" fmla="*/ 4928054 w 5124450"/>
              <a:gd name="connsiteY10140" fmla="*/ 6926612 h 9355125"/>
              <a:gd name="connsiteX10141" fmla="*/ 4925936 w 5124450"/>
              <a:gd name="connsiteY10141" fmla="*/ 6930317 h 9355125"/>
              <a:gd name="connsiteX10142" fmla="*/ 4925936 w 5124450"/>
              <a:gd name="connsiteY10142" fmla="*/ 6937198 h 9355125"/>
              <a:gd name="connsiteX10143" fmla="*/ 4925936 w 5124450"/>
              <a:gd name="connsiteY10143" fmla="*/ 6946725 h 9355125"/>
              <a:gd name="connsiteX10144" fmla="*/ 4925936 w 5124450"/>
              <a:gd name="connsiteY10144" fmla="*/ 6955194 h 9355125"/>
              <a:gd name="connsiteX10145" fmla="*/ 4925936 w 5124450"/>
              <a:gd name="connsiteY10145" fmla="*/ 6963134 h 9355125"/>
              <a:gd name="connsiteX10146" fmla="*/ 4922230 w 5124450"/>
              <a:gd name="connsiteY10146" fmla="*/ 6970015 h 9355125"/>
              <a:gd name="connsiteX10147" fmla="*/ 4917996 w 5124450"/>
              <a:gd name="connsiteY10147" fmla="*/ 6976896 h 9355125"/>
              <a:gd name="connsiteX10148" fmla="*/ 4913761 w 5124450"/>
              <a:gd name="connsiteY10148" fmla="*/ 6983248 h 9355125"/>
              <a:gd name="connsiteX10149" fmla="*/ 4909526 w 5124450"/>
              <a:gd name="connsiteY10149" fmla="*/ 6987483 h 9355125"/>
              <a:gd name="connsiteX10150" fmla="*/ 4898409 w 5124450"/>
              <a:gd name="connsiteY10150" fmla="*/ 6999657 h 9355125"/>
              <a:gd name="connsiteX10151" fmla="*/ 4885175 w 5124450"/>
              <a:gd name="connsiteY10151" fmla="*/ 7014478 h 9355125"/>
              <a:gd name="connsiteX10152" fmla="*/ 4871411 w 5124450"/>
              <a:gd name="connsiteY10152" fmla="*/ 7029828 h 9355125"/>
              <a:gd name="connsiteX10153" fmla="*/ 4860294 w 5124450"/>
              <a:gd name="connsiteY10153" fmla="*/ 7041473 h 9355125"/>
              <a:gd name="connsiteX10154" fmla="*/ 4849177 w 5124450"/>
              <a:gd name="connsiteY10154" fmla="*/ 7052588 h 9355125"/>
              <a:gd name="connsiteX10155" fmla="*/ 4835943 w 5124450"/>
              <a:gd name="connsiteY10155" fmla="*/ 7065821 h 9355125"/>
              <a:gd name="connsiteX10156" fmla="*/ 4823238 w 5124450"/>
              <a:gd name="connsiteY10156" fmla="*/ 7080112 h 9355125"/>
              <a:gd name="connsiteX10157" fmla="*/ 4814768 w 5124450"/>
              <a:gd name="connsiteY10157" fmla="*/ 7091228 h 9355125"/>
              <a:gd name="connsiteX10158" fmla="*/ 4808945 w 5124450"/>
              <a:gd name="connsiteY10158" fmla="*/ 7101814 h 9355125"/>
              <a:gd name="connsiteX10159" fmla="*/ 4803122 w 5124450"/>
              <a:gd name="connsiteY10159" fmla="*/ 7113459 h 9355125"/>
              <a:gd name="connsiteX10160" fmla="*/ 4797828 w 5124450"/>
              <a:gd name="connsiteY10160" fmla="*/ 7125633 h 9355125"/>
              <a:gd name="connsiteX10161" fmla="*/ 4794123 w 5124450"/>
              <a:gd name="connsiteY10161" fmla="*/ 7136220 h 9355125"/>
              <a:gd name="connsiteX10162" fmla="*/ 4789358 w 5124450"/>
              <a:gd name="connsiteY10162" fmla="*/ 7148394 h 9355125"/>
              <a:gd name="connsiteX10163" fmla="*/ 4783006 w 5124450"/>
              <a:gd name="connsiteY10163" fmla="*/ 7163215 h 9355125"/>
              <a:gd name="connsiteX10164" fmla="*/ 4776124 w 5124450"/>
              <a:gd name="connsiteY10164" fmla="*/ 7178035 h 9355125"/>
              <a:gd name="connsiteX10165" fmla="*/ 4769772 w 5124450"/>
              <a:gd name="connsiteY10165" fmla="*/ 7189680 h 9355125"/>
              <a:gd name="connsiteX10166" fmla="*/ 4763949 w 5124450"/>
              <a:gd name="connsiteY10166" fmla="*/ 7198679 h 9355125"/>
              <a:gd name="connsiteX10167" fmla="*/ 4756538 w 5124450"/>
              <a:gd name="connsiteY10167" fmla="*/ 7208206 h 9355125"/>
              <a:gd name="connsiteX10168" fmla="*/ 4748597 w 5124450"/>
              <a:gd name="connsiteY10168" fmla="*/ 7218792 h 9355125"/>
              <a:gd name="connsiteX10169" fmla="*/ 4739598 w 5124450"/>
              <a:gd name="connsiteY10169" fmla="*/ 7228849 h 9355125"/>
              <a:gd name="connsiteX10170" fmla="*/ 4722128 w 5124450"/>
              <a:gd name="connsiteY10170" fmla="*/ 7250022 h 9355125"/>
              <a:gd name="connsiteX10171" fmla="*/ 4707306 w 5124450"/>
              <a:gd name="connsiteY10171" fmla="*/ 7268019 h 9355125"/>
              <a:gd name="connsiteX10172" fmla="*/ 4699895 w 5124450"/>
              <a:gd name="connsiteY10172" fmla="*/ 7278605 h 9355125"/>
              <a:gd name="connsiteX10173" fmla="*/ 4690896 w 5124450"/>
              <a:gd name="connsiteY10173" fmla="*/ 7291308 h 9355125"/>
              <a:gd name="connsiteX10174" fmla="*/ 4681896 w 5124450"/>
              <a:gd name="connsiteY10174" fmla="*/ 7303483 h 9355125"/>
              <a:gd name="connsiteX10175" fmla="*/ 4673956 w 5124450"/>
              <a:gd name="connsiteY10175" fmla="*/ 7314069 h 9355125"/>
              <a:gd name="connsiteX10176" fmla="*/ 4670780 w 5124450"/>
              <a:gd name="connsiteY10176" fmla="*/ 7325184 h 9355125"/>
              <a:gd name="connsiteX10177" fmla="*/ 4666015 w 5124450"/>
              <a:gd name="connsiteY10177" fmla="*/ 7338417 h 9355125"/>
              <a:gd name="connsiteX10178" fmla="*/ 4661780 w 5124450"/>
              <a:gd name="connsiteY10178" fmla="*/ 7351650 h 9355125"/>
              <a:gd name="connsiteX10179" fmla="*/ 4657545 w 5124450"/>
              <a:gd name="connsiteY10179" fmla="*/ 7362766 h 9355125"/>
              <a:gd name="connsiteX10180" fmla="*/ 4652252 w 5124450"/>
              <a:gd name="connsiteY10180" fmla="*/ 7371235 h 9355125"/>
              <a:gd name="connsiteX10181" fmla="*/ 4644840 w 5124450"/>
              <a:gd name="connsiteY10181" fmla="*/ 7381821 h 9355125"/>
              <a:gd name="connsiteX10182" fmla="*/ 4636370 w 5124450"/>
              <a:gd name="connsiteY10182" fmla="*/ 7392407 h 9355125"/>
              <a:gd name="connsiteX10183" fmla="*/ 4628959 w 5124450"/>
              <a:gd name="connsiteY10183" fmla="*/ 7400347 h 9355125"/>
              <a:gd name="connsiteX10184" fmla="*/ 4628430 w 5124450"/>
              <a:gd name="connsiteY10184" fmla="*/ 7406699 h 9355125"/>
              <a:gd name="connsiteX10185" fmla="*/ 4626312 w 5124450"/>
              <a:gd name="connsiteY10185" fmla="*/ 7413580 h 9355125"/>
              <a:gd name="connsiteX10186" fmla="*/ 4623666 w 5124450"/>
              <a:gd name="connsiteY10186" fmla="*/ 7420990 h 9355125"/>
              <a:gd name="connsiteX10187" fmla="*/ 4621019 w 5124450"/>
              <a:gd name="connsiteY10187" fmla="*/ 7428930 h 9355125"/>
              <a:gd name="connsiteX10188" fmla="*/ 4619112 w 5124450"/>
              <a:gd name="connsiteY10188" fmla="*/ 7428930 h 9355125"/>
              <a:gd name="connsiteX10189" fmla="*/ 4618038 w 5124450"/>
              <a:gd name="connsiteY10189" fmla="*/ 7431078 h 9355125"/>
              <a:gd name="connsiteX10190" fmla="*/ 4615392 w 5124450"/>
              <a:gd name="connsiteY10190" fmla="*/ 7436371 h 9355125"/>
              <a:gd name="connsiteX10191" fmla="*/ 4613276 w 5124450"/>
              <a:gd name="connsiteY10191" fmla="*/ 7441665 h 9355125"/>
              <a:gd name="connsiteX10192" fmla="*/ 4612746 w 5124450"/>
              <a:gd name="connsiteY10192" fmla="*/ 7444841 h 9355125"/>
              <a:gd name="connsiteX10193" fmla="*/ 4608513 w 5124450"/>
              <a:gd name="connsiteY10193" fmla="*/ 7450135 h 9355125"/>
              <a:gd name="connsiteX10194" fmla="*/ 4604809 w 5124450"/>
              <a:gd name="connsiteY10194" fmla="*/ 7454899 h 9355125"/>
              <a:gd name="connsiteX10195" fmla="*/ 4599517 w 5124450"/>
              <a:gd name="connsiteY10195" fmla="*/ 7460193 h 9355125"/>
              <a:gd name="connsiteX10196" fmla="*/ 4594226 w 5124450"/>
              <a:gd name="connsiteY10196" fmla="*/ 7466016 h 9355125"/>
              <a:gd name="connsiteX10197" fmla="*/ 4588934 w 5124450"/>
              <a:gd name="connsiteY10197" fmla="*/ 7471310 h 9355125"/>
              <a:gd name="connsiteX10198" fmla="*/ 4583642 w 5124450"/>
              <a:gd name="connsiteY10198" fmla="*/ 7476603 h 9355125"/>
              <a:gd name="connsiteX10199" fmla="*/ 4578880 w 5124450"/>
              <a:gd name="connsiteY10199" fmla="*/ 7481368 h 9355125"/>
              <a:gd name="connsiteX10200" fmla="*/ 4575176 w 5124450"/>
              <a:gd name="connsiteY10200" fmla="*/ 7486661 h 9355125"/>
              <a:gd name="connsiteX10201" fmla="*/ 4572530 w 5124450"/>
              <a:gd name="connsiteY10201" fmla="*/ 7494602 h 9355125"/>
              <a:gd name="connsiteX10202" fmla="*/ 4568826 w 5124450"/>
              <a:gd name="connsiteY10202" fmla="*/ 7505189 h 9355125"/>
              <a:gd name="connsiteX10203" fmla="*/ 4566709 w 5124450"/>
              <a:gd name="connsiteY10203" fmla="*/ 7510483 h 9355125"/>
              <a:gd name="connsiteX10204" fmla="*/ 4564063 w 5124450"/>
              <a:gd name="connsiteY10204" fmla="*/ 7515777 h 9355125"/>
              <a:gd name="connsiteX10205" fmla="*/ 4561946 w 5124450"/>
              <a:gd name="connsiteY10205" fmla="*/ 7520012 h 9355125"/>
              <a:gd name="connsiteX10206" fmla="*/ 4558771 w 5124450"/>
              <a:gd name="connsiteY10206" fmla="*/ 7523188 h 9355125"/>
              <a:gd name="connsiteX10207" fmla="*/ 4555067 w 5124450"/>
              <a:gd name="connsiteY10207" fmla="*/ 7530599 h 9355125"/>
              <a:gd name="connsiteX10208" fmla="*/ 4550305 w 5124450"/>
              <a:gd name="connsiteY10208" fmla="*/ 7538010 h 9355125"/>
              <a:gd name="connsiteX10209" fmla="*/ 4544484 w 5124450"/>
              <a:gd name="connsiteY10209" fmla="*/ 7545421 h 9355125"/>
              <a:gd name="connsiteX10210" fmla="*/ 4538663 w 5124450"/>
              <a:gd name="connsiteY10210" fmla="*/ 7552833 h 9355125"/>
              <a:gd name="connsiteX10211" fmla="*/ 4530726 w 5124450"/>
              <a:gd name="connsiteY10211" fmla="*/ 7563949 h 9355125"/>
              <a:gd name="connsiteX10212" fmla="*/ 4521730 w 5124450"/>
              <a:gd name="connsiteY10212" fmla="*/ 7577713 h 9355125"/>
              <a:gd name="connsiteX10213" fmla="*/ 4512734 w 5124450"/>
              <a:gd name="connsiteY10213" fmla="*/ 7592535 h 9355125"/>
              <a:gd name="connsiteX10214" fmla="*/ 4505326 w 5124450"/>
              <a:gd name="connsiteY10214" fmla="*/ 7605769 h 9355125"/>
              <a:gd name="connsiteX10215" fmla="*/ 4502680 w 5124450"/>
              <a:gd name="connsiteY10215" fmla="*/ 7613181 h 9355125"/>
              <a:gd name="connsiteX10216" fmla="*/ 4501092 w 5124450"/>
              <a:gd name="connsiteY10216" fmla="*/ 7622709 h 9355125"/>
              <a:gd name="connsiteX10217" fmla="*/ 4499505 w 5124450"/>
              <a:gd name="connsiteY10217" fmla="*/ 7631709 h 9355125"/>
              <a:gd name="connsiteX10218" fmla="*/ 4496859 w 5124450"/>
              <a:gd name="connsiteY10218" fmla="*/ 7639120 h 9355125"/>
              <a:gd name="connsiteX10219" fmla="*/ 4493684 w 5124450"/>
              <a:gd name="connsiteY10219" fmla="*/ 7647590 h 9355125"/>
              <a:gd name="connsiteX10220" fmla="*/ 4488921 w 5124450"/>
              <a:gd name="connsiteY10220" fmla="*/ 7658706 h 9355125"/>
              <a:gd name="connsiteX10221" fmla="*/ 4484159 w 5124450"/>
              <a:gd name="connsiteY10221" fmla="*/ 7670352 h 9355125"/>
              <a:gd name="connsiteX10222" fmla="*/ 4480455 w 5124450"/>
              <a:gd name="connsiteY10222" fmla="*/ 7680940 h 9355125"/>
              <a:gd name="connsiteX10223" fmla="*/ 4473046 w 5124450"/>
              <a:gd name="connsiteY10223" fmla="*/ 7692586 h 9355125"/>
              <a:gd name="connsiteX10224" fmla="*/ 4462992 w 5124450"/>
              <a:gd name="connsiteY10224" fmla="*/ 7706879 h 9355125"/>
              <a:gd name="connsiteX10225" fmla="*/ 4457171 w 5124450"/>
              <a:gd name="connsiteY10225" fmla="*/ 7714819 h 9355125"/>
              <a:gd name="connsiteX10226" fmla="*/ 4451350 w 5124450"/>
              <a:gd name="connsiteY10226" fmla="*/ 7722231 h 9355125"/>
              <a:gd name="connsiteX10227" fmla="*/ 4445530 w 5124450"/>
              <a:gd name="connsiteY10227" fmla="*/ 7728583 h 9355125"/>
              <a:gd name="connsiteX10228" fmla="*/ 4439180 w 5124450"/>
              <a:gd name="connsiteY10228" fmla="*/ 7733877 h 9355125"/>
              <a:gd name="connsiteX10229" fmla="*/ 4433359 w 5124450"/>
              <a:gd name="connsiteY10229" fmla="*/ 7737582 h 9355125"/>
              <a:gd name="connsiteX10230" fmla="*/ 4423834 w 5124450"/>
              <a:gd name="connsiteY10230" fmla="*/ 7740759 h 9355125"/>
              <a:gd name="connsiteX10231" fmla="*/ 4419071 w 5124450"/>
              <a:gd name="connsiteY10231" fmla="*/ 7742876 h 9355125"/>
              <a:gd name="connsiteX10232" fmla="*/ 4413780 w 5124450"/>
              <a:gd name="connsiteY10232" fmla="*/ 7744993 h 9355125"/>
              <a:gd name="connsiteX10233" fmla="*/ 4409546 w 5124450"/>
              <a:gd name="connsiteY10233" fmla="*/ 7747640 h 9355125"/>
              <a:gd name="connsiteX10234" fmla="*/ 4406371 w 5124450"/>
              <a:gd name="connsiteY10234" fmla="*/ 7750287 h 9355125"/>
              <a:gd name="connsiteX10235" fmla="*/ 4401609 w 5124450"/>
              <a:gd name="connsiteY10235" fmla="*/ 7755581 h 9355125"/>
              <a:gd name="connsiteX10236" fmla="*/ 4395788 w 5124450"/>
              <a:gd name="connsiteY10236" fmla="*/ 7762992 h 9355125"/>
              <a:gd name="connsiteX10237" fmla="*/ 4389967 w 5124450"/>
              <a:gd name="connsiteY10237" fmla="*/ 7770403 h 9355125"/>
              <a:gd name="connsiteX10238" fmla="*/ 4385205 w 5124450"/>
              <a:gd name="connsiteY10238" fmla="*/ 7775697 h 9355125"/>
              <a:gd name="connsiteX10239" fmla="*/ 4382030 w 5124450"/>
              <a:gd name="connsiteY10239" fmla="*/ 7782049 h 9355125"/>
              <a:gd name="connsiteX10240" fmla="*/ 4379913 w 5124450"/>
              <a:gd name="connsiteY10240" fmla="*/ 7789460 h 9355125"/>
              <a:gd name="connsiteX10241" fmla="*/ 4377267 w 5124450"/>
              <a:gd name="connsiteY10241" fmla="*/ 7797930 h 9355125"/>
              <a:gd name="connsiteX10242" fmla="*/ 4375150 w 5124450"/>
              <a:gd name="connsiteY10242" fmla="*/ 7806400 h 9355125"/>
              <a:gd name="connsiteX10243" fmla="*/ 4373034 w 5124450"/>
              <a:gd name="connsiteY10243" fmla="*/ 7814870 h 9355125"/>
              <a:gd name="connsiteX10244" fmla="*/ 4369859 w 5124450"/>
              <a:gd name="connsiteY10244" fmla="*/ 7822811 h 9355125"/>
              <a:gd name="connsiteX10245" fmla="*/ 4367742 w 5124450"/>
              <a:gd name="connsiteY10245" fmla="*/ 7830222 h 9355125"/>
              <a:gd name="connsiteX10246" fmla="*/ 4364567 w 5124450"/>
              <a:gd name="connsiteY10246" fmla="*/ 7837633 h 9355125"/>
              <a:gd name="connsiteX10247" fmla="*/ 4357159 w 5124450"/>
              <a:gd name="connsiteY10247" fmla="*/ 7845574 h 9355125"/>
              <a:gd name="connsiteX10248" fmla="*/ 4348163 w 5124450"/>
              <a:gd name="connsiteY10248" fmla="*/ 7856161 h 9355125"/>
              <a:gd name="connsiteX10249" fmla="*/ 4338638 w 5124450"/>
              <a:gd name="connsiteY10249" fmla="*/ 7867807 h 9355125"/>
              <a:gd name="connsiteX10250" fmla="*/ 4331230 w 5124450"/>
              <a:gd name="connsiteY10250" fmla="*/ 7878394 h 9355125"/>
              <a:gd name="connsiteX10251" fmla="*/ 4324350 w 5124450"/>
              <a:gd name="connsiteY10251" fmla="*/ 7890041 h 9355125"/>
              <a:gd name="connsiteX10252" fmla="*/ 4314826 w 5124450"/>
              <a:gd name="connsiteY10252" fmla="*/ 7903804 h 9355125"/>
              <a:gd name="connsiteX10253" fmla="*/ 4306359 w 5124450"/>
              <a:gd name="connsiteY10253" fmla="*/ 7917038 h 9355125"/>
              <a:gd name="connsiteX10254" fmla="*/ 4298421 w 5124450"/>
              <a:gd name="connsiteY10254" fmla="*/ 7928155 h 9355125"/>
              <a:gd name="connsiteX10255" fmla="*/ 4291013 w 5124450"/>
              <a:gd name="connsiteY10255" fmla="*/ 7938743 h 9355125"/>
              <a:gd name="connsiteX10256" fmla="*/ 4282017 w 5124450"/>
              <a:gd name="connsiteY10256" fmla="*/ 7950918 h 9355125"/>
              <a:gd name="connsiteX10257" fmla="*/ 4273021 w 5124450"/>
              <a:gd name="connsiteY10257" fmla="*/ 7963094 h 9355125"/>
              <a:gd name="connsiteX10258" fmla="*/ 4265084 w 5124450"/>
              <a:gd name="connsiteY10258" fmla="*/ 7973681 h 9355125"/>
              <a:gd name="connsiteX10259" fmla="*/ 4261380 w 5124450"/>
              <a:gd name="connsiteY10259" fmla="*/ 7980033 h 9355125"/>
              <a:gd name="connsiteX10260" fmla="*/ 4257146 w 5124450"/>
              <a:gd name="connsiteY10260" fmla="*/ 7987974 h 9355125"/>
              <a:gd name="connsiteX10261" fmla="*/ 4251855 w 5124450"/>
              <a:gd name="connsiteY10261" fmla="*/ 7995914 h 9355125"/>
              <a:gd name="connsiteX10262" fmla="*/ 4246563 w 5124450"/>
              <a:gd name="connsiteY10262" fmla="*/ 8004384 h 9355125"/>
              <a:gd name="connsiteX10263" fmla="*/ 4240742 w 5124450"/>
              <a:gd name="connsiteY10263" fmla="*/ 8011795 h 9355125"/>
              <a:gd name="connsiteX10264" fmla="*/ 4234921 w 5124450"/>
              <a:gd name="connsiteY10264" fmla="*/ 8019207 h 9355125"/>
              <a:gd name="connsiteX10265" fmla="*/ 4229100 w 5124450"/>
              <a:gd name="connsiteY10265" fmla="*/ 8025559 h 9355125"/>
              <a:gd name="connsiteX10266" fmla="*/ 4224338 w 5124450"/>
              <a:gd name="connsiteY10266" fmla="*/ 8030853 h 9355125"/>
              <a:gd name="connsiteX10267" fmla="*/ 4213755 w 5124450"/>
              <a:gd name="connsiteY10267" fmla="*/ 8039852 h 9355125"/>
              <a:gd name="connsiteX10268" fmla="*/ 4200526 w 5124450"/>
              <a:gd name="connsiteY10268" fmla="*/ 8049381 h 9355125"/>
              <a:gd name="connsiteX10269" fmla="*/ 4187296 w 5124450"/>
              <a:gd name="connsiteY10269" fmla="*/ 8059968 h 9355125"/>
              <a:gd name="connsiteX10270" fmla="*/ 4172480 w 5124450"/>
              <a:gd name="connsiteY10270" fmla="*/ 8071085 h 9355125"/>
              <a:gd name="connsiteX10271" fmla="*/ 4158721 w 5124450"/>
              <a:gd name="connsiteY10271" fmla="*/ 8082201 h 9355125"/>
              <a:gd name="connsiteX10272" fmla="*/ 4145492 w 5124450"/>
              <a:gd name="connsiteY10272" fmla="*/ 8093318 h 9355125"/>
              <a:gd name="connsiteX10273" fmla="*/ 4133850 w 5124450"/>
              <a:gd name="connsiteY10273" fmla="*/ 8104435 h 9355125"/>
              <a:gd name="connsiteX10274" fmla="*/ 4124855 w 5124450"/>
              <a:gd name="connsiteY10274" fmla="*/ 8113434 h 9355125"/>
              <a:gd name="connsiteX10275" fmla="*/ 4120092 w 5124450"/>
              <a:gd name="connsiteY10275" fmla="*/ 8119257 h 9355125"/>
              <a:gd name="connsiteX10276" fmla="*/ 4114800 w 5124450"/>
              <a:gd name="connsiteY10276" fmla="*/ 8125610 h 9355125"/>
              <a:gd name="connsiteX10277" fmla="*/ 4109509 w 5124450"/>
              <a:gd name="connsiteY10277" fmla="*/ 8133021 h 9355125"/>
              <a:gd name="connsiteX10278" fmla="*/ 4104217 w 5124450"/>
              <a:gd name="connsiteY10278" fmla="*/ 8140432 h 9355125"/>
              <a:gd name="connsiteX10279" fmla="*/ 4098926 w 5124450"/>
              <a:gd name="connsiteY10279" fmla="*/ 8148902 h 9355125"/>
              <a:gd name="connsiteX10280" fmla="*/ 4093634 w 5124450"/>
              <a:gd name="connsiteY10280" fmla="*/ 8155784 h 9355125"/>
              <a:gd name="connsiteX10281" fmla="*/ 4088342 w 5124450"/>
              <a:gd name="connsiteY10281" fmla="*/ 8162136 h 9355125"/>
              <a:gd name="connsiteX10282" fmla="*/ 4083580 w 5124450"/>
              <a:gd name="connsiteY10282" fmla="*/ 8167430 h 9355125"/>
              <a:gd name="connsiteX10283" fmla="*/ 4075113 w 5124450"/>
              <a:gd name="connsiteY10283" fmla="*/ 8178017 h 9355125"/>
              <a:gd name="connsiteX10284" fmla="*/ 4063471 w 5124450"/>
              <a:gd name="connsiteY10284" fmla="*/ 8190193 h 9355125"/>
              <a:gd name="connsiteX10285" fmla="*/ 4058180 w 5124450"/>
              <a:gd name="connsiteY10285" fmla="*/ 8196016 h 9355125"/>
              <a:gd name="connsiteX10286" fmla="*/ 4052888 w 5124450"/>
              <a:gd name="connsiteY10286" fmla="*/ 8202368 h 9355125"/>
              <a:gd name="connsiteX10287" fmla="*/ 4048655 w 5124450"/>
              <a:gd name="connsiteY10287" fmla="*/ 8207662 h 9355125"/>
              <a:gd name="connsiteX10288" fmla="*/ 4046009 w 5124450"/>
              <a:gd name="connsiteY10288" fmla="*/ 8212956 h 9355125"/>
              <a:gd name="connsiteX10289" fmla="*/ 4047596 w 5124450"/>
              <a:gd name="connsiteY10289" fmla="*/ 8221955 h 9355125"/>
              <a:gd name="connsiteX10290" fmla="*/ 4049184 w 5124450"/>
              <a:gd name="connsiteY10290" fmla="*/ 8233601 h 9355125"/>
              <a:gd name="connsiteX10291" fmla="*/ 4049713 w 5124450"/>
              <a:gd name="connsiteY10291" fmla="*/ 8239953 h 9355125"/>
              <a:gd name="connsiteX10292" fmla="*/ 4049713 w 5124450"/>
              <a:gd name="connsiteY10292" fmla="*/ 8245247 h 9355125"/>
              <a:gd name="connsiteX10293" fmla="*/ 4049184 w 5124450"/>
              <a:gd name="connsiteY10293" fmla="*/ 8247894 h 9355125"/>
              <a:gd name="connsiteX10294" fmla="*/ 4048655 w 5124450"/>
              <a:gd name="connsiteY10294" fmla="*/ 8250541 h 9355125"/>
              <a:gd name="connsiteX10295" fmla="*/ 4047596 w 5124450"/>
              <a:gd name="connsiteY10295" fmla="*/ 8252129 h 9355125"/>
              <a:gd name="connsiteX10296" fmla="*/ 4046009 w 5124450"/>
              <a:gd name="connsiteY10296" fmla="*/ 8253717 h 9355125"/>
              <a:gd name="connsiteX10297" fmla="*/ 4044950 w 5124450"/>
              <a:gd name="connsiteY10297" fmla="*/ 8255834 h 9355125"/>
              <a:gd name="connsiteX10298" fmla="*/ 4043892 w 5124450"/>
              <a:gd name="connsiteY10298" fmla="*/ 8256893 h 9355125"/>
              <a:gd name="connsiteX10299" fmla="*/ 4041776 w 5124450"/>
              <a:gd name="connsiteY10299" fmla="*/ 8257952 h 9355125"/>
              <a:gd name="connsiteX10300" fmla="*/ 4039130 w 5124450"/>
              <a:gd name="connsiteY10300" fmla="*/ 8259011 h 9355125"/>
              <a:gd name="connsiteX10301" fmla="*/ 4033309 w 5124450"/>
              <a:gd name="connsiteY10301" fmla="*/ 8260599 h 9355125"/>
              <a:gd name="connsiteX10302" fmla="*/ 4026959 w 5124450"/>
              <a:gd name="connsiteY10302" fmla="*/ 8261657 h 9355125"/>
              <a:gd name="connsiteX10303" fmla="*/ 4014259 w 5124450"/>
              <a:gd name="connsiteY10303" fmla="*/ 8263775 h 9355125"/>
              <a:gd name="connsiteX10304" fmla="*/ 4004734 w 5124450"/>
              <a:gd name="connsiteY10304" fmla="*/ 8266422 h 9355125"/>
              <a:gd name="connsiteX10305" fmla="*/ 3999971 w 5124450"/>
              <a:gd name="connsiteY10305" fmla="*/ 8270127 h 9355125"/>
              <a:gd name="connsiteX10306" fmla="*/ 3995209 w 5124450"/>
              <a:gd name="connsiteY10306" fmla="*/ 8274362 h 9355125"/>
              <a:gd name="connsiteX10307" fmla="*/ 3989917 w 5124450"/>
              <a:gd name="connsiteY10307" fmla="*/ 8278597 h 9355125"/>
              <a:gd name="connsiteX10308" fmla="*/ 3984626 w 5124450"/>
              <a:gd name="connsiteY10308" fmla="*/ 8283891 h 9355125"/>
              <a:gd name="connsiteX10309" fmla="*/ 3979863 w 5124450"/>
              <a:gd name="connsiteY10309" fmla="*/ 8289185 h 9355125"/>
              <a:gd name="connsiteX10310" fmla="*/ 3975630 w 5124450"/>
              <a:gd name="connsiteY10310" fmla="*/ 8293949 h 9355125"/>
              <a:gd name="connsiteX10311" fmla="*/ 3971396 w 5124450"/>
              <a:gd name="connsiteY10311" fmla="*/ 8298713 h 9355125"/>
              <a:gd name="connsiteX10312" fmla="*/ 3967692 w 5124450"/>
              <a:gd name="connsiteY10312" fmla="*/ 8303478 h 9355125"/>
              <a:gd name="connsiteX10313" fmla="*/ 3965046 w 5124450"/>
              <a:gd name="connsiteY10313" fmla="*/ 8306124 h 9355125"/>
              <a:gd name="connsiteX10314" fmla="*/ 3961342 w 5124450"/>
              <a:gd name="connsiteY10314" fmla="*/ 8309301 h 9355125"/>
              <a:gd name="connsiteX10315" fmla="*/ 3958696 w 5124450"/>
              <a:gd name="connsiteY10315" fmla="*/ 8313536 h 9355125"/>
              <a:gd name="connsiteX10316" fmla="*/ 3955521 w 5124450"/>
              <a:gd name="connsiteY10316" fmla="*/ 8318829 h 9355125"/>
              <a:gd name="connsiteX10317" fmla="*/ 3949171 w 5124450"/>
              <a:gd name="connsiteY10317" fmla="*/ 8328887 h 9355125"/>
              <a:gd name="connsiteX10318" fmla="*/ 3943350 w 5124450"/>
              <a:gd name="connsiteY10318" fmla="*/ 8336828 h 9355125"/>
              <a:gd name="connsiteX10319" fmla="*/ 3938059 w 5124450"/>
              <a:gd name="connsiteY10319" fmla="*/ 8344239 h 9355125"/>
              <a:gd name="connsiteX10320" fmla="*/ 3929592 w 5124450"/>
              <a:gd name="connsiteY10320" fmla="*/ 8353238 h 9355125"/>
              <a:gd name="connsiteX10321" fmla="*/ 3921655 w 5124450"/>
              <a:gd name="connsiteY10321" fmla="*/ 8362238 h 9355125"/>
              <a:gd name="connsiteX10322" fmla="*/ 3913717 w 5124450"/>
              <a:gd name="connsiteY10322" fmla="*/ 8369649 h 9355125"/>
              <a:gd name="connsiteX10323" fmla="*/ 3906309 w 5124450"/>
              <a:gd name="connsiteY10323" fmla="*/ 8380765 h 9355125"/>
              <a:gd name="connsiteX10324" fmla="*/ 3896784 w 5124450"/>
              <a:gd name="connsiteY10324" fmla="*/ 8394529 h 9355125"/>
              <a:gd name="connsiteX10325" fmla="*/ 3891492 w 5124450"/>
              <a:gd name="connsiteY10325" fmla="*/ 8401411 h 9355125"/>
              <a:gd name="connsiteX10326" fmla="*/ 3886200 w 5124450"/>
              <a:gd name="connsiteY10326" fmla="*/ 8408293 h 9355125"/>
              <a:gd name="connsiteX10327" fmla="*/ 3881967 w 5124450"/>
              <a:gd name="connsiteY10327" fmla="*/ 8414116 h 9355125"/>
              <a:gd name="connsiteX10328" fmla="*/ 3877205 w 5124450"/>
              <a:gd name="connsiteY10328" fmla="*/ 8419409 h 9355125"/>
              <a:gd name="connsiteX10329" fmla="*/ 3869267 w 5124450"/>
              <a:gd name="connsiteY10329" fmla="*/ 8423644 h 9355125"/>
              <a:gd name="connsiteX10330" fmla="*/ 3860271 w 5124450"/>
              <a:gd name="connsiteY10330" fmla="*/ 8429997 h 9355125"/>
              <a:gd name="connsiteX10331" fmla="*/ 3851276 w 5124450"/>
              <a:gd name="connsiteY10331" fmla="*/ 8436879 h 9355125"/>
              <a:gd name="connsiteX10332" fmla="*/ 3843867 w 5124450"/>
              <a:gd name="connsiteY10332" fmla="*/ 8444290 h 9355125"/>
              <a:gd name="connsiteX10333" fmla="*/ 3840692 w 5124450"/>
              <a:gd name="connsiteY10333" fmla="*/ 8447466 h 9355125"/>
              <a:gd name="connsiteX10334" fmla="*/ 3838576 w 5124450"/>
              <a:gd name="connsiteY10334" fmla="*/ 8452760 h 9355125"/>
              <a:gd name="connsiteX10335" fmla="*/ 3835400 w 5124450"/>
              <a:gd name="connsiteY10335" fmla="*/ 8458583 h 9355125"/>
              <a:gd name="connsiteX10336" fmla="*/ 3833284 w 5124450"/>
              <a:gd name="connsiteY10336" fmla="*/ 8464935 h 9355125"/>
              <a:gd name="connsiteX10337" fmla="*/ 3830638 w 5124450"/>
              <a:gd name="connsiteY10337" fmla="*/ 8471288 h 9355125"/>
              <a:gd name="connsiteX10338" fmla="*/ 3828521 w 5124450"/>
              <a:gd name="connsiteY10338" fmla="*/ 8478699 h 9355125"/>
              <a:gd name="connsiteX10339" fmla="*/ 3826405 w 5124450"/>
              <a:gd name="connsiteY10339" fmla="*/ 8484522 h 9355125"/>
              <a:gd name="connsiteX10340" fmla="*/ 3823230 w 5124450"/>
              <a:gd name="connsiteY10340" fmla="*/ 8489816 h 9355125"/>
              <a:gd name="connsiteX10341" fmla="*/ 3815821 w 5124450"/>
              <a:gd name="connsiteY10341" fmla="*/ 8499344 h 9355125"/>
              <a:gd name="connsiteX10342" fmla="*/ 3806296 w 5124450"/>
              <a:gd name="connsiteY10342" fmla="*/ 8509932 h 9355125"/>
              <a:gd name="connsiteX10343" fmla="*/ 3797300 w 5124450"/>
              <a:gd name="connsiteY10343" fmla="*/ 8520519 h 9355125"/>
              <a:gd name="connsiteX10344" fmla="*/ 3789892 w 5124450"/>
              <a:gd name="connsiteY10344" fmla="*/ 8530577 h 9355125"/>
              <a:gd name="connsiteX10345" fmla="*/ 3785659 w 5124450"/>
              <a:gd name="connsiteY10345" fmla="*/ 8535871 h 9355125"/>
              <a:gd name="connsiteX10346" fmla="*/ 3779838 w 5124450"/>
              <a:gd name="connsiteY10346" fmla="*/ 8542752 h 9355125"/>
              <a:gd name="connsiteX10347" fmla="*/ 3773488 w 5124450"/>
              <a:gd name="connsiteY10347" fmla="*/ 8550693 h 9355125"/>
              <a:gd name="connsiteX10348" fmla="*/ 3769255 w 5124450"/>
              <a:gd name="connsiteY10348" fmla="*/ 8555987 h 9355125"/>
              <a:gd name="connsiteX10349" fmla="*/ 3761846 w 5124450"/>
              <a:gd name="connsiteY10349" fmla="*/ 8562868 h 9355125"/>
              <a:gd name="connsiteX10350" fmla="*/ 3753380 w 5124450"/>
              <a:gd name="connsiteY10350" fmla="*/ 8571868 h 9355125"/>
              <a:gd name="connsiteX10351" fmla="*/ 3749146 w 5124450"/>
              <a:gd name="connsiteY10351" fmla="*/ 8576632 h 9355125"/>
              <a:gd name="connsiteX10352" fmla="*/ 3745442 w 5124450"/>
              <a:gd name="connsiteY10352" fmla="*/ 8580867 h 9355125"/>
              <a:gd name="connsiteX10353" fmla="*/ 3742267 w 5124450"/>
              <a:gd name="connsiteY10353" fmla="*/ 8585102 h 9355125"/>
              <a:gd name="connsiteX10354" fmla="*/ 3740150 w 5124450"/>
              <a:gd name="connsiteY10354" fmla="*/ 8588278 h 9355125"/>
              <a:gd name="connsiteX10355" fmla="*/ 3736446 w 5124450"/>
              <a:gd name="connsiteY10355" fmla="*/ 8595689 h 9355125"/>
              <a:gd name="connsiteX10356" fmla="*/ 3731684 w 5124450"/>
              <a:gd name="connsiteY10356" fmla="*/ 8603100 h 9355125"/>
              <a:gd name="connsiteX10357" fmla="*/ 3727980 w 5124450"/>
              <a:gd name="connsiteY10357" fmla="*/ 8610512 h 9355125"/>
              <a:gd name="connsiteX10358" fmla="*/ 3723746 w 5124450"/>
              <a:gd name="connsiteY10358" fmla="*/ 8617393 h 9355125"/>
              <a:gd name="connsiteX10359" fmla="*/ 3720042 w 5124450"/>
              <a:gd name="connsiteY10359" fmla="*/ 8622687 h 9355125"/>
              <a:gd name="connsiteX10360" fmla="*/ 3715280 w 5124450"/>
              <a:gd name="connsiteY10360" fmla="*/ 8630628 h 9355125"/>
              <a:gd name="connsiteX10361" fmla="*/ 3711046 w 5124450"/>
              <a:gd name="connsiteY10361" fmla="*/ 8638568 h 9355125"/>
              <a:gd name="connsiteX10362" fmla="*/ 3707342 w 5124450"/>
              <a:gd name="connsiteY10362" fmla="*/ 8646509 h 9355125"/>
              <a:gd name="connsiteX10363" fmla="*/ 3705226 w 5124450"/>
              <a:gd name="connsiteY10363" fmla="*/ 8649685 h 9355125"/>
              <a:gd name="connsiteX10364" fmla="*/ 3703109 w 5124450"/>
              <a:gd name="connsiteY10364" fmla="*/ 8653920 h 9355125"/>
              <a:gd name="connsiteX10365" fmla="*/ 3702580 w 5124450"/>
              <a:gd name="connsiteY10365" fmla="*/ 8655508 h 9355125"/>
              <a:gd name="connsiteX10366" fmla="*/ 3701521 w 5124450"/>
              <a:gd name="connsiteY10366" fmla="*/ 8657096 h 9355125"/>
              <a:gd name="connsiteX10367" fmla="*/ 3700463 w 5124450"/>
              <a:gd name="connsiteY10367" fmla="*/ 8658155 h 9355125"/>
              <a:gd name="connsiteX10368" fmla="*/ 3699405 w 5124450"/>
              <a:gd name="connsiteY10368" fmla="*/ 8658684 h 9355125"/>
              <a:gd name="connsiteX10369" fmla="*/ 3695171 w 5124450"/>
              <a:gd name="connsiteY10369" fmla="*/ 8658155 h 9355125"/>
              <a:gd name="connsiteX10370" fmla="*/ 3690938 w 5124450"/>
              <a:gd name="connsiteY10370" fmla="*/ 8656567 h 9355125"/>
              <a:gd name="connsiteX10371" fmla="*/ 3686176 w 5124450"/>
              <a:gd name="connsiteY10371" fmla="*/ 8653390 h 9355125"/>
              <a:gd name="connsiteX10372" fmla="*/ 3683000 w 5124450"/>
              <a:gd name="connsiteY10372" fmla="*/ 8650744 h 9355125"/>
              <a:gd name="connsiteX10373" fmla="*/ 3679826 w 5124450"/>
              <a:gd name="connsiteY10373" fmla="*/ 8645979 h 9355125"/>
              <a:gd name="connsiteX10374" fmla="*/ 3678767 w 5124450"/>
              <a:gd name="connsiteY10374" fmla="*/ 8640686 h 9355125"/>
              <a:gd name="connsiteX10375" fmla="*/ 3677709 w 5124450"/>
              <a:gd name="connsiteY10375" fmla="*/ 8638039 h 9355125"/>
              <a:gd name="connsiteX10376" fmla="*/ 3676650 w 5124450"/>
              <a:gd name="connsiteY10376" fmla="*/ 8635921 h 9355125"/>
              <a:gd name="connsiteX10377" fmla="*/ 3675592 w 5124450"/>
              <a:gd name="connsiteY10377" fmla="*/ 8634863 h 9355125"/>
              <a:gd name="connsiteX10378" fmla="*/ 3674005 w 5124450"/>
              <a:gd name="connsiteY10378" fmla="*/ 8634333 h 9355125"/>
              <a:gd name="connsiteX10379" fmla="*/ 3668184 w 5124450"/>
              <a:gd name="connsiteY10379" fmla="*/ 8640156 h 9355125"/>
              <a:gd name="connsiteX10380" fmla="*/ 3661834 w 5124450"/>
              <a:gd name="connsiteY10380" fmla="*/ 8646509 h 9355125"/>
              <a:gd name="connsiteX10381" fmla="*/ 3657600 w 5124450"/>
              <a:gd name="connsiteY10381" fmla="*/ 8650744 h 9355125"/>
              <a:gd name="connsiteX10382" fmla="*/ 3653367 w 5124450"/>
              <a:gd name="connsiteY10382" fmla="*/ 8654449 h 9355125"/>
              <a:gd name="connsiteX10383" fmla="*/ 3652838 w 5124450"/>
              <a:gd name="connsiteY10383" fmla="*/ 8658155 h 9355125"/>
              <a:gd name="connsiteX10384" fmla="*/ 3652309 w 5124450"/>
              <a:gd name="connsiteY10384" fmla="*/ 8662919 h 9355125"/>
              <a:gd name="connsiteX10385" fmla="*/ 3651780 w 5124450"/>
              <a:gd name="connsiteY10385" fmla="*/ 8665037 h 9355125"/>
              <a:gd name="connsiteX10386" fmla="*/ 3651780 w 5124450"/>
              <a:gd name="connsiteY10386" fmla="*/ 8667684 h 9355125"/>
              <a:gd name="connsiteX10387" fmla="*/ 3652309 w 5124450"/>
              <a:gd name="connsiteY10387" fmla="*/ 8669272 h 9355125"/>
              <a:gd name="connsiteX10388" fmla="*/ 3653367 w 5124450"/>
              <a:gd name="connsiteY10388" fmla="*/ 8670860 h 9355125"/>
              <a:gd name="connsiteX10389" fmla="*/ 3653367 w 5124450"/>
              <a:gd name="connsiteY10389" fmla="*/ 8672977 h 9355125"/>
              <a:gd name="connsiteX10390" fmla="*/ 3653896 w 5124450"/>
              <a:gd name="connsiteY10390" fmla="*/ 8674036 h 9355125"/>
              <a:gd name="connsiteX10391" fmla="*/ 3655484 w 5124450"/>
              <a:gd name="connsiteY10391" fmla="*/ 8675095 h 9355125"/>
              <a:gd name="connsiteX10392" fmla="*/ 3656542 w 5124450"/>
              <a:gd name="connsiteY10392" fmla="*/ 8676683 h 9355125"/>
              <a:gd name="connsiteX10393" fmla="*/ 3658659 w 5124450"/>
              <a:gd name="connsiteY10393" fmla="*/ 8679330 h 9355125"/>
              <a:gd name="connsiteX10394" fmla="*/ 3662363 w 5124450"/>
              <a:gd name="connsiteY10394" fmla="*/ 8681447 h 9355125"/>
              <a:gd name="connsiteX10395" fmla="*/ 3665538 w 5124450"/>
              <a:gd name="connsiteY10395" fmla="*/ 8684094 h 9355125"/>
              <a:gd name="connsiteX10396" fmla="*/ 3669242 w 5124450"/>
              <a:gd name="connsiteY10396" fmla="*/ 8686211 h 9355125"/>
              <a:gd name="connsiteX10397" fmla="*/ 3672417 w 5124450"/>
              <a:gd name="connsiteY10397" fmla="*/ 8688329 h 9355125"/>
              <a:gd name="connsiteX10398" fmla="*/ 3674005 w 5124450"/>
              <a:gd name="connsiteY10398" fmla="*/ 8691505 h 9355125"/>
              <a:gd name="connsiteX10399" fmla="*/ 3673476 w 5124450"/>
              <a:gd name="connsiteY10399" fmla="*/ 8693622 h 9355125"/>
              <a:gd name="connsiteX10400" fmla="*/ 3671888 w 5124450"/>
              <a:gd name="connsiteY10400" fmla="*/ 8697858 h 9355125"/>
              <a:gd name="connsiteX10401" fmla="*/ 3670300 w 5124450"/>
              <a:gd name="connsiteY10401" fmla="*/ 8699975 h 9355125"/>
              <a:gd name="connsiteX10402" fmla="*/ 3669242 w 5124450"/>
              <a:gd name="connsiteY10402" fmla="*/ 8702092 h 9355125"/>
              <a:gd name="connsiteX10403" fmla="*/ 3667655 w 5124450"/>
              <a:gd name="connsiteY10403" fmla="*/ 8703681 h 9355125"/>
              <a:gd name="connsiteX10404" fmla="*/ 3665538 w 5124450"/>
              <a:gd name="connsiteY10404" fmla="*/ 8704210 h 9355125"/>
              <a:gd name="connsiteX10405" fmla="*/ 3665009 w 5124450"/>
              <a:gd name="connsiteY10405" fmla="*/ 8705269 h 9355125"/>
              <a:gd name="connsiteX10406" fmla="*/ 3663950 w 5124450"/>
              <a:gd name="connsiteY10406" fmla="*/ 8707386 h 9355125"/>
              <a:gd name="connsiteX10407" fmla="*/ 3661834 w 5124450"/>
              <a:gd name="connsiteY10407" fmla="*/ 8708445 h 9355125"/>
              <a:gd name="connsiteX10408" fmla="*/ 3659188 w 5124450"/>
              <a:gd name="connsiteY10408" fmla="*/ 8709504 h 9355125"/>
              <a:gd name="connsiteX10409" fmla="*/ 3653367 w 5124450"/>
              <a:gd name="connsiteY10409" fmla="*/ 8711092 h 9355125"/>
              <a:gd name="connsiteX10410" fmla="*/ 3649134 w 5124450"/>
              <a:gd name="connsiteY10410" fmla="*/ 8712680 h 9355125"/>
              <a:gd name="connsiteX10411" fmla="*/ 3647546 w 5124450"/>
              <a:gd name="connsiteY10411" fmla="*/ 8713739 h 9355125"/>
              <a:gd name="connsiteX10412" fmla="*/ 3645430 w 5124450"/>
              <a:gd name="connsiteY10412" fmla="*/ 8714268 h 9355125"/>
              <a:gd name="connsiteX10413" fmla="*/ 3642255 w 5124450"/>
              <a:gd name="connsiteY10413" fmla="*/ 8714268 h 9355125"/>
              <a:gd name="connsiteX10414" fmla="*/ 3639609 w 5124450"/>
              <a:gd name="connsiteY10414" fmla="*/ 8713739 h 9355125"/>
              <a:gd name="connsiteX10415" fmla="*/ 3634846 w 5124450"/>
              <a:gd name="connsiteY10415" fmla="*/ 8713209 h 9355125"/>
              <a:gd name="connsiteX10416" fmla="*/ 3633259 w 5124450"/>
              <a:gd name="connsiteY10416" fmla="*/ 8712680 h 9355125"/>
              <a:gd name="connsiteX10417" fmla="*/ 3630084 w 5124450"/>
              <a:gd name="connsiteY10417" fmla="*/ 8708974 h 9355125"/>
              <a:gd name="connsiteX10418" fmla="*/ 3626909 w 5124450"/>
              <a:gd name="connsiteY10418" fmla="*/ 8706327 h 9355125"/>
              <a:gd name="connsiteX10419" fmla="*/ 3625321 w 5124450"/>
              <a:gd name="connsiteY10419" fmla="*/ 8703151 h 9355125"/>
              <a:gd name="connsiteX10420" fmla="*/ 3624792 w 5124450"/>
              <a:gd name="connsiteY10420" fmla="*/ 8699975 h 9355125"/>
              <a:gd name="connsiteX10421" fmla="*/ 3630613 w 5124450"/>
              <a:gd name="connsiteY10421" fmla="*/ 8693622 h 9355125"/>
              <a:gd name="connsiteX10422" fmla="*/ 3636963 w 5124450"/>
              <a:gd name="connsiteY10422" fmla="*/ 8687800 h 9355125"/>
              <a:gd name="connsiteX10423" fmla="*/ 3636434 w 5124450"/>
              <a:gd name="connsiteY10423" fmla="*/ 8686211 h 9355125"/>
              <a:gd name="connsiteX10424" fmla="*/ 3634846 w 5124450"/>
              <a:gd name="connsiteY10424" fmla="*/ 8684623 h 9355125"/>
              <a:gd name="connsiteX10425" fmla="*/ 3633259 w 5124450"/>
              <a:gd name="connsiteY10425" fmla="*/ 8683035 h 9355125"/>
              <a:gd name="connsiteX10426" fmla="*/ 3630084 w 5124450"/>
              <a:gd name="connsiteY10426" fmla="*/ 8681976 h 9355125"/>
              <a:gd name="connsiteX10427" fmla="*/ 3624792 w 5124450"/>
              <a:gd name="connsiteY10427" fmla="*/ 8679859 h 9355125"/>
              <a:gd name="connsiteX10428" fmla="*/ 3620559 w 5124450"/>
              <a:gd name="connsiteY10428" fmla="*/ 8679330 h 9355125"/>
              <a:gd name="connsiteX10429" fmla="*/ 3614209 w 5124450"/>
              <a:gd name="connsiteY10429" fmla="*/ 8683035 h 9355125"/>
              <a:gd name="connsiteX10430" fmla="*/ 3607859 w 5124450"/>
              <a:gd name="connsiteY10430" fmla="*/ 8687800 h 9355125"/>
              <a:gd name="connsiteX10431" fmla="*/ 3606271 w 5124450"/>
              <a:gd name="connsiteY10431" fmla="*/ 8693622 h 9355125"/>
              <a:gd name="connsiteX10432" fmla="*/ 3603626 w 5124450"/>
              <a:gd name="connsiteY10432" fmla="*/ 8699975 h 9355125"/>
              <a:gd name="connsiteX10433" fmla="*/ 3603626 w 5124450"/>
              <a:gd name="connsiteY10433" fmla="*/ 8705269 h 9355125"/>
              <a:gd name="connsiteX10434" fmla="*/ 3603626 w 5124450"/>
              <a:gd name="connsiteY10434" fmla="*/ 8707916 h 9355125"/>
              <a:gd name="connsiteX10435" fmla="*/ 3603626 w 5124450"/>
              <a:gd name="connsiteY10435" fmla="*/ 8713739 h 9355125"/>
              <a:gd name="connsiteX10436" fmla="*/ 3603626 w 5124450"/>
              <a:gd name="connsiteY10436" fmla="*/ 8716385 h 9355125"/>
              <a:gd name="connsiteX10437" fmla="*/ 3603626 w 5124450"/>
              <a:gd name="connsiteY10437" fmla="*/ 8717974 h 9355125"/>
              <a:gd name="connsiteX10438" fmla="*/ 3602567 w 5124450"/>
              <a:gd name="connsiteY10438" fmla="*/ 8719032 h 9355125"/>
              <a:gd name="connsiteX10439" fmla="*/ 3601509 w 5124450"/>
              <a:gd name="connsiteY10439" fmla="*/ 8719562 h 9355125"/>
              <a:gd name="connsiteX10440" fmla="*/ 3599392 w 5124450"/>
              <a:gd name="connsiteY10440" fmla="*/ 8720091 h 9355125"/>
              <a:gd name="connsiteX10441" fmla="*/ 3596746 w 5124450"/>
              <a:gd name="connsiteY10441" fmla="*/ 8720620 h 9355125"/>
              <a:gd name="connsiteX10442" fmla="*/ 3595688 w 5124450"/>
              <a:gd name="connsiteY10442" fmla="*/ 8720620 h 9355125"/>
              <a:gd name="connsiteX10443" fmla="*/ 3592513 w 5124450"/>
              <a:gd name="connsiteY10443" fmla="*/ 8720091 h 9355125"/>
              <a:gd name="connsiteX10444" fmla="*/ 3589338 w 5124450"/>
              <a:gd name="connsiteY10444" fmla="*/ 8719032 h 9355125"/>
              <a:gd name="connsiteX10445" fmla="*/ 3585105 w 5124450"/>
              <a:gd name="connsiteY10445" fmla="*/ 8716385 h 9355125"/>
              <a:gd name="connsiteX10446" fmla="*/ 3581400 w 5124450"/>
              <a:gd name="connsiteY10446" fmla="*/ 8713739 h 9355125"/>
              <a:gd name="connsiteX10447" fmla="*/ 3573992 w 5124450"/>
              <a:gd name="connsiteY10447" fmla="*/ 8708445 h 9355125"/>
              <a:gd name="connsiteX10448" fmla="*/ 3567113 w 5124450"/>
              <a:gd name="connsiteY10448" fmla="*/ 8704210 h 9355125"/>
              <a:gd name="connsiteX10449" fmla="*/ 3562350 w 5124450"/>
              <a:gd name="connsiteY10449" fmla="*/ 8702092 h 9355125"/>
              <a:gd name="connsiteX10450" fmla="*/ 3554413 w 5124450"/>
              <a:gd name="connsiteY10450" fmla="*/ 8699975 h 9355125"/>
              <a:gd name="connsiteX10451" fmla="*/ 3552826 w 5124450"/>
              <a:gd name="connsiteY10451" fmla="*/ 8699975 h 9355125"/>
              <a:gd name="connsiteX10452" fmla="*/ 3551767 w 5124450"/>
              <a:gd name="connsiteY10452" fmla="*/ 8701563 h 9355125"/>
              <a:gd name="connsiteX10453" fmla="*/ 3551238 w 5124450"/>
              <a:gd name="connsiteY10453" fmla="*/ 8702622 h 9355125"/>
              <a:gd name="connsiteX10454" fmla="*/ 3550709 w 5124450"/>
              <a:gd name="connsiteY10454" fmla="*/ 8704210 h 9355125"/>
              <a:gd name="connsiteX10455" fmla="*/ 3548592 w 5124450"/>
              <a:gd name="connsiteY10455" fmla="*/ 8708445 h 9355125"/>
              <a:gd name="connsiteX10456" fmla="*/ 3546476 w 5124450"/>
              <a:gd name="connsiteY10456" fmla="*/ 8712680 h 9355125"/>
              <a:gd name="connsiteX10457" fmla="*/ 3547005 w 5124450"/>
              <a:gd name="connsiteY10457" fmla="*/ 8716385 h 9355125"/>
              <a:gd name="connsiteX10458" fmla="*/ 3548063 w 5124450"/>
              <a:gd name="connsiteY10458" fmla="*/ 8722208 h 9355125"/>
              <a:gd name="connsiteX10459" fmla="*/ 3549121 w 5124450"/>
              <a:gd name="connsiteY10459" fmla="*/ 8728561 h 9355125"/>
              <a:gd name="connsiteX10460" fmla="*/ 3550709 w 5124450"/>
              <a:gd name="connsiteY10460" fmla="*/ 8732796 h 9355125"/>
              <a:gd name="connsiteX10461" fmla="*/ 3549650 w 5124450"/>
              <a:gd name="connsiteY10461" fmla="*/ 8734913 h 9355125"/>
              <a:gd name="connsiteX10462" fmla="*/ 3548592 w 5124450"/>
              <a:gd name="connsiteY10462" fmla="*/ 8735972 h 9355125"/>
              <a:gd name="connsiteX10463" fmla="*/ 3547534 w 5124450"/>
              <a:gd name="connsiteY10463" fmla="*/ 8737560 h 9355125"/>
              <a:gd name="connsiteX10464" fmla="*/ 3545946 w 5124450"/>
              <a:gd name="connsiteY10464" fmla="*/ 8738619 h 9355125"/>
              <a:gd name="connsiteX10465" fmla="*/ 3541713 w 5124450"/>
              <a:gd name="connsiteY10465" fmla="*/ 8740736 h 9355125"/>
              <a:gd name="connsiteX10466" fmla="*/ 3537480 w 5124450"/>
              <a:gd name="connsiteY10466" fmla="*/ 8741266 h 9355125"/>
              <a:gd name="connsiteX10467" fmla="*/ 3534834 w 5124450"/>
              <a:gd name="connsiteY10467" fmla="*/ 8740736 h 9355125"/>
              <a:gd name="connsiteX10468" fmla="*/ 3530600 w 5124450"/>
              <a:gd name="connsiteY10468" fmla="*/ 8739678 h 9355125"/>
              <a:gd name="connsiteX10469" fmla="*/ 3525838 w 5124450"/>
              <a:gd name="connsiteY10469" fmla="*/ 8737031 h 9355125"/>
              <a:gd name="connsiteX10470" fmla="*/ 3521605 w 5124450"/>
              <a:gd name="connsiteY10470" fmla="*/ 8734384 h 9355125"/>
              <a:gd name="connsiteX10471" fmla="*/ 3514196 w 5124450"/>
              <a:gd name="connsiteY10471" fmla="*/ 8729090 h 9355125"/>
              <a:gd name="connsiteX10472" fmla="*/ 3508905 w 5124450"/>
              <a:gd name="connsiteY10472" fmla="*/ 8724855 h 9355125"/>
              <a:gd name="connsiteX10473" fmla="*/ 3505200 w 5124450"/>
              <a:gd name="connsiteY10473" fmla="*/ 8720091 h 9355125"/>
              <a:gd name="connsiteX10474" fmla="*/ 3500967 w 5124450"/>
              <a:gd name="connsiteY10474" fmla="*/ 8714797 h 9355125"/>
              <a:gd name="connsiteX10475" fmla="*/ 3498321 w 5124450"/>
              <a:gd name="connsiteY10475" fmla="*/ 8712680 h 9355125"/>
              <a:gd name="connsiteX10476" fmla="*/ 3496205 w 5124450"/>
              <a:gd name="connsiteY10476" fmla="*/ 8710033 h 9355125"/>
              <a:gd name="connsiteX10477" fmla="*/ 3494088 w 5124450"/>
              <a:gd name="connsiteY10477" fmla="*/ 8708445 h 9355125"/>
              <a:gd name="connsiteX10478" fmla="*/ 3492500 w 5124450"/>
              <a:gd name="connsiteY10478" fmla="*/ 8707916 h 9355125"/>
              <a:gd name="connsiteX10479" fmla="*/ 3490384 w 5124450"/>
              <a:gd name="connsiteY10479" fmla="*/ 8706857 h 9355125"/>
              <a:gd name="connsiteX10480" fmla="*/ 3487738 w 5124450"/>
              <a:gd name="connsiteY10480" fmla="*/ 8706327 h 9355125"/>
              <a:gd name="connsiteX10481" fmla="*/ 3485092 w 5124450"/>
              <a:gd name="connsiteY10481" fmla="*/ 8704739 h 9355125"/>
              <a:gd name="connsiteX10482" fmla="*/ 3481388 w 5124450"/>
              <a:gd name="connsiteY10482" fmla="*/ 8704739 h 9355125"/>
              <a:gd name="connsiteX10483" fmla="*/ 3474509 w 5124450"/>
              <a:gd name="connsiteY10483" fmla="*/ 8704210 h 9355125"/>
              <a:gd name="connsiteX10484" fmla="*/ 3467100 w 5124450"/>
              <a:gd name="connsiteY10484" fmla="*/ 8704210 h 9355125"/>
              <a:gd name="connsiteX10485" fmla="*/ 3463396 w 5124450"/>
              <a:gd name="connsiteY10485" fmla="*/ 8704210 h 9355125"/>
              <a:gd name="connsiteX10486" fmla="*/ 3457576 w 5124450"/>
              <a:gd name="connsiteY10486" fmla="*/ 8704210 h 9355125"/>
              <a:gd name="connsiteX10487" fmla="*/ 3451755 w 5124450"/>
              <a:gd name="connsiteY10487" fmla="*/ 8704210 h 9355125"/>
              <a:gd name="connsiteX10488" fmla="*/ 3446992 w 5124450"/>
              <a:gd name="connsiteY10488" fmla="*/ 8704210 h 9355125"/>
              <a:gd name="connsiteX10489" fmla="*/ 3444876 w 5124450"/>
              <a:gd name="connsiteY10489" fmla="*/ 8703681 h 9355125"/>
              <a:gd name="connsiteX10490" fmla="*/ 3443288 w 5124450"/>
              <a:gd name="connsiteY10490" fmla="*/ 8702622 h 9355125"/>
              <a:gd name="connsiteX10491" fmla="*/ 3441171 w 5124450"/>
              <a:gd name="connsiteY10491" fmla="*/ 8701563 h 9355125"/>
              <a:gd name="connsiteX10492" fmla="*/ 3439055 w 5124450"/>
              <a:gd name="connsiteY10492" fmla="*/ 8699975 h 9355125"/>
              <a:gd name="connsiteX10493" fmla="*/ 3435880 w 5124450"/>
              <a:gd name="connsiteY10493" fmla="*/ 8697328 h 9355125"/>
              <a:gd name="connsiteX10494" fmla="*/ 3434821 w 5124450"/>
              <a:gd name="connsiteY10494" fmla="*/ 8695740 h 9355125"/>
              <a:gd name="connsiteX10495" fmla="*/ 3433763 w 5124450"/>
              <a:gd name="connsiteY10495" fmla="*/ 8692564 h 9355125"/>
              <a:gd name="connsiteX10496" fmla="*/ 3432705 w 5124450"/>
              <a:gd name="connsiteY10496" fmla="*/ 8689917 h 9355125"/>
              <a:gd name="connsiteX10497" fmla="*/ 3432705 w 5124450"/>
              <a:gd name="connsiteY10497" fmla="*/ 8687800 h 9355125"/>
              <a:gd name="connsiteX10498" fmla="*/ 3432705 w 5124450"/>
              <a:gd name="connsiteY10498" fmla="*/ 8686741 h 9355125"/>
              <a:gd name="connsiteX10499" fmla="*/ 3433234 w 5124450"/>
              <a:gd name="connsiteY10499" fmla="*/ 8685153 h 9355125"/>
              <a:gd name="connsiteX10500" fmla="*/ 3434821 w 5124450"/>
              <a:gd name="connsiteY10500" fmla="*/ 8683035 h 9355125"/>
              <a:gd name="connsiteX10501" fmla="*/ 3436938 w 5124450"/>
              <a:gd name="connsiteY10501" fmla="*/ 8683035 h 9355125"/>
              <a:gd name="connsiteX10502" fmla="*/ 3442759 w 5124450"/>
              <a:gd name="connsiteY10502" fmla="*/ 8683035 h 9355125"/>
              <a:gd name="connsiteX10503" fmla="*/ 3445934 w 5124450"/>
              <a:gd name="connsiteY10503" fmla="*/ 8684623 h 9355125"/>
              <a:gd name="connsiteX10504" fmla="*/ 3449109 w 5124450"/>
              <a:gd name="connsiteY10504" fmla="*/ 8686741 h 9355125"/>
              <a:gd name="connsiteX10505" fmla="*/ 3450167 w 5124450"/>
              <a:gd name="connsiteY10505" fmla="*/ 8687800 h 9355125"/>
              <a:gd name="connsiteX10506" fmla="*/ 3452284 w 5124450"/>
              <a:gd name="connsiteY10506" fmla="*/ 8688329 h 9355125"/>
              <a:gd name="connsiteX10507" fmla="*/ 3453342 w 5124450"/>
              <a:gd name="connsiteY10507" fmla="*/ 8688329 h 9355125"/>
              <a:gd name="connsiteX10508" fmla="*/ 3454930 w 5124450"/>
              <a:gd name="connsiteY10508" fmla="*/ 8687800 h 9355125"/>
              <a:gd name="connsiteX10509" fmla="*/ 3455988 w 5124450"/>
              <a:gd name="connsiteY10509" fmla="*/ 8687270 h 9355125"/>
              <a:gd name="connsiteX10510" fmla="*/ 3457576 w 5124450"/>
              <a:gd name="connsiteY10510" fmla="*/ 8686741 h 9355125"/>
              <a:gd name="connsiteX10511" fmla="*/ 3458105 w 5124450"/>
              <a:gd name="connsiteY10511" fmla="*/ 8686211 h 9355125"/>
              <a:gd name="connsiteX10512" fmla="*/ 3458634 w 5124450"/>
              <a:gd name="connsiteY10512" fmla="*/ 8685682 h 9355125"/>
              <a:gd name="connsiteX10513" fmla="*/ 3459163 w 5124450"/>
              <a:gd name="connsiteY10513" fmla="*/ 8684094 h 9355125"/>
              <a:gd name="connsiteX10514" fmla="*/ 3459163 w 5124450"/>
              <a:gd name="connsiteY10514" fmla="*/ 8683035 h 9355125"/>
              <a:gd name="connsiteX10515" fmla="*/ 3458634 w 5124450"/>
              <a:gd name="connsiteY10515" fmla="*/ 8679859 h 9355125"/>
              <a:gd name="connsiteX10516" fmla="*/ 3457046 w 5124450"/>
              <a:gd name="connsiteY10516" fmla="*/ 8675095 h 9355125"/>
              <a:gd name="connsiteX10517" fmla="*/ 3453871 w 5124450"/>
              <a:gd name="connsiteY10517" fmla="*/ 8670860 h 9355125"/>
              <a:gd name="connsiteX10518" fmla="*/ 3451226 w 5124450"/>
              <a:gd name="connsiteY10518" fmla="*/ 8666625 h 9355125"/>
              <a:gd name="connsiteX10519" fmla="*/ 3450167 w 5124450"/>
              <a:gd name="connsiteY10519" fmla="*/ 8665566 h 9355125"/>
              <a:gd name="connsiteX10520" fmla="*/ 3449638 w 5124450"/>
              <a:gd name="connsiteY10520" fmla="*/ 8665037 h 9355125"/>
              <a:gd name="connsiteX10521" fmla="*/ 3448050 w 5124450"/>
              <a:gd name="connsiteY10521" fmla="*/ 8665037 h 9355125"/>
              <a:gd name="connsiteX10522" fmla="*/ 3446463 w 5124450"/>
              <a:gd name="connsiteY10522" fmla="*/ 8665037 h 9355125"/>
              <a:gd name="connsiteX10523" fmla="*/ 3442230 w 5124450"/>
              <a:gd name="connsiteY10523" fmla="*/ 8666095 h 9355125"/>
              <a:gd name="connsiteX10524" fmla="*/ 3438526 w 5124450"/>
              <a:gd name="connsiteY10524" fmla="*/ 8666625 h 9355125"/>
              <a:gd name="connsiteX10525" fmla="*/ 3436409 w 5124450"/>
              <a:gd name="connsiteY10525" fmla="*/ 8663978 h 9355125"/>
              <a:gd name="connsiteX10526" fmla="*/ 3435350 w 5124450"/>
              <a:gd name="connsiteY10526" fmla="*/ 8660272 h 9355125"/>
              <a:gd name="connsiteX10527" fmla="*/ 3434821 w 5124450"/>
              <a:gd name="connsiteY10527" fmla="*/ 8657626 h 9355125"/>
              <a:gd name="connsiteX10528" fmla="*/ 3434821 w 5124450"/>
              <a:gd name="connsiteY10528" fmla="*/ 8654449 h 9355125"/>
              <a:gd name="connsiteX10529" fmla="*/ 3430588 w 5124450"/>
              <a:gd name="connsiteY10529" fmla="*/ 8650744 h 9355125"/>
              <a:gd name="connsiteX10530" fmla="*/ 3426355 w 5124450"/>
              <a:gd name="connsiteY10530" fmla="*/ 8646509 h 9355125"/>
              <a:gd name="connsiteX10531" fmla="*/ 3422650 w 5124450"/>
              <a:gd name="connsiteY10531" fmla="*/ 8643332 h 9355125"/>
              <a:gd name="connsiteX10532" fmla="*/ 3420005 w 5124450"/>
              <a:gd name="connsiteY10532" fmla="*/ 8641215 h 9355125"/>
              <a:gd name="connsiteX10533" fmla="*/ 3418417 w 5124450"/>
              <a:gd name="connsiteY10533" fmla="*/ 8640686 h 9355125"/>
              <a:gd name="connsiteX10534" fmla="*/ 3416830 w 5124450"/>
              <a:gd name="connsiteY10534" fmla="*/ 8640686 h 9355125"/>
              <a:gd name="connsiteX10535" fmla="*/ 3415242 w 5124450"/>
              <a:gd name="connsiteY10535" fmla="*/ 8641215 h 9355125"/>
              <a:gd name="connsiteX10536" fmla="*/ 3414184 w 5124450"/>
              <a:gd name="connsiteY10536" fmla="*/ 8642274 h 9355125"/>
              <a:gd name="connsiteX10537" fmla="*/ 3412596 w 5124450"/>
              <a:gd name="connsiteY10537" fmla="*/ 8642274 h 9355125"/>
              <a:gd name="connsiteX10538" fmla="*/ 3410480 w 5124450"/>
              <a:gd name="connsiteY10538" fmla="*/ 8642803 h 9355125"/>
              <a:gd name="connsiteX10539" fmla="*/ 3409421 w 5124450"/>
              <a:gd name="connsiteY10539" fmla="*/ 8643332 h 9355125"/>
              <a:gd name="connsiteX10540" fmla="*/ 3408363 w 5124450"/>
              <a:gd name="connsiteY10540" fmla="*/ 8644921 h 9355125"/>
              <a:gd name="connsiteX10541" fmla="*/ 3407305 w 5124450"/>
              <a:gd name="connsiteY10541" fmla="*/ 8645979 h 9355125"/>
              <a:gd name="connsiteX10542" fmla="*/ 3406246 w 5124450"/>
              <a:gd name="connsiteY10542" fmla="*/ 8647568 h 9355125"/>
              <a:gd name="connsiteX10543" fmla="*/ 3405717 w 5124450"/>
              <a:gd name="connsiteY10543" fmla="*/ 8648626 h 9355125"/>
              <a:gd name="connsiteX10544" fmla="*/ 3405188 w 5124450"/>
              <a:gd name="connsiteY10544" fmla="*/ 8650744 h 9355125"/>
              <a:gd name="connsiteX10545" fmla="*/ 3405188 w 5124450"/>
              <a:gd name="connsiteY10545" fmla="*/ 8656567 h 9355125"/>
              <a:gd name="connsiteX10546" fmla="*/ 3405188 w 5124450"/>
              <a:gd name="connsiteY10546" fmla="*/ 8662919 h 9355125"/>
              <a:gd name="connsiteX10547" fmla="*/ 3414184 w 5124450"/>
              <a:gd name="connsiteY10547" fmla="*/ 8666625 h 9355125"/>
              <a:gd name="connsiteX10548" fmla="*/ 3415242 w 5124450"/>
              <a:gd name="connsiteY10548" fmla="*/ 8668742 h 9355125"/>
              <a:gd name="connsiteX10549" fmla="*/ 3415771 w 5124450"/>
              <a:gd name="connsiteY10549" fmla="*/ 8670330 h 9355125"/>
              <a:gd name="connsiteX10550" fmla="*/ 3416300 w 5124450"/>
              <a:gd name="connsiteY10550" fmla="*/ 8672977 h 9355125"/>
              <a:gd name="connsiteX10551" fmla="*/ 3416830 w 5124450"/>
              <a:gd name="connsiteY10551" fmla="*/ 8674565 h 9355125"/>
              <a:gd name="connsiteX10552" fmla="*/ 3416300 w 5124450"/>
              <a:gd name="connsiteY10552" fmla="*/ 8676153 h 9355125"/>
              <a:gd name="connsiteX10553" fmla="*/ 3415771 w 5124450"/>
              <a:gd name="connsiteY10553" fmla="*/ 8677742 h 9355125"/>
              <a:gd name="connsiteX10554" fmla="*/ 3415242 w 5124450"/>
              <a:gd name="connsiteY10554" fmla="*/ 8679330 h 9355125"/>
              <a:gd name="connsiteX10555" fmla="*/ 3414184 w 5124450"/>
              <a:gd name="connsiteY10555" fmla="*/ 8679330 h 9355125"/>
              <a:gd name="connsiteX10556" fmla="*/ 3413655 w 5124450"/>
              <a:gd name="connsiteY10556" fmla="*/ 8680918 h 9355125"/>
              <a:gd name="connsiteX10557" fmla="*/ 3413126 w 5124450"/>
              <a:gd name="connsiteY10557" fmla="*/ 8681976 h 9355125"/>
              <a:gd name="connsiteX10558" fmla="*/ 3412596 w 5124450"/>
              <a:gd name="connsiteY10558" fmla="*/ 8684094 h 9355125"/>
              <a:gd name="connsiteX10559" fmla="*/ 3411009 w 5124450"/>
              <a:gd name="connsiteY10559" fmla="*/ 8685153 h 9355125"/>
              <a:gd name="connsiteX10560" fmla="*/ 3409950 w 5124450"/>
              <a:gd name="connsiteY10560" fmla="*/ 8686211 h 9355125"/>
              <a:gd name="connsiteX10561" fmla="*/ 3408892 w 5124450"/>
              <a:gd name="connsiteY10561" fmla="*/ 8686741 h 9355125"/>
              <a:gd name="connsiteX10562" fmla="*/ 3407305 w 5124450"/>
              <a:gd name="connsiteY10562" fmla="*/ 8687270 h 9355125"/>
              <a:gd name="connsiteX10563" fmla="*/ 3405188 w 5124450"/>
              <a:gd name="connsiteY10563" fmla="*/ 8687800 h 9355125"/>
              <a:gd name="connsiteX10564" fmla="*/ 3403600 w 5124450"/>
              <a:gd name="connsiteY10564" fmla="*/ 8688329 h 9355125"/>
              <a:gd name="connsiteX10565" fmla="*/ 3401484 w 5124450"/>
              <a:gd name="connsiteY10565" fmla="*/ 8688858 h 9355125"/>
              <a:gd name="connsiteX10566" fmla="*/ 3398309 w 5124450"/>
              <a:gd name="connsiteY10566" fmla="*/ 8688858 h 9355125"/>
              <a:gd name="connsiteX10567" fmla="*/ 3395134 w 5124450"/>
              <a:gd name="connsiteY10567" fmla="*/ 8688858 h 9355125"/>
              <a:gd name="connsiteX10568" fmla="*/ 3389313 w 5124450"/>
              <a:gd name="connsiteY10568" fmla="*/ 8687800 h 9355125"/>
              <a:gd name="connsiteX10569" fmla="*/ 3385080 w 5124450"/>
              <a:gd name="connsiteY10569" fmla="*/ 8687800 h 9355125"/>
              <a:gd name="connsiteX10570" fmla="*/ 3376613 w 5124450"/>
              <a:gd name="connsiteY10570" fmla="*/ 8683035 h 9355125"/>
              <a:gd name="connsiteX10571" fmla="*/ 3368676 w 5124450"/>
              <a:gd name="connsiteY10571" fmla="*/ 8679330 h 9355125"/>
              <a:gd name="connsiteX10572" fmla="*/ 3363913 w 5124450"/>
              <a:gd name="connsiteY10572" fmla="*/ 8679330 h 9355125"/>
              <a:gd name="connsiteX10573" fmla="*/ 3358092 w 5124450"/>
              <a:gd name="connsiteY10573" fmla="*/ 8679330 h 9355125"/>
              <a:gd name="connsiteX10574" fmla="*/ 3352271 w 5124450"/>
              <a:gd name="connsiteY10574" fmla="*/ 8679330 h 9355125"/>
              <a:gd name="connsiteX10575" fmla="*/ 3348038 w 5124450"/>
              <a:gd name="connsiteY10575" fmla="*/ 8679330 h 9355125"/>
              <a:gd name="connsiteX10576" fmla="*/ 3346450 w 5124450"/>
              <a:gd name="connsiteY10576" fmla="*/ 8680918 h 9355125"/>
              <a:gd name="connsiteX10577" fmla="*/ 3344863 w 5124450"/>
              <a:gd name="connsiteY10577" fmla="*/ 8684094 h 9355125"/>
              <a:gd name="connsiteX10578" fmla="*/ 3344334 w 5124450"/>
              <a:gd name="connsiteY10578" fmla="*/ 8686741 h 9355125"/>
              <a:gd name="connsiteX10579" fmla="*/ 3343276 w 5124450"/>
              <a:gd name="connsiteY10579" fmla="*/ 8690446 h 9355125"/>
              <a:gd name="connsiteX10580" fmla="*/ 3342217 w 5124450"/>
              <a:gd name="connsiteY10580" fmla="*/ 8697328 h 9355125"/>
              <a:gd name="connsiteX10581" fmla="*/ 3339042 w 5124450"/>
              <a:gd name="connsiteY10581" fmla="*/ 8704210 h 9355125"/>
              <a:gd name="connsiteX10582" fmla="*/ 3339042 w 5124450"/>
              <a:gd name="connsiteY10582" fmla="*/ 8706327 h 9355125"/>
              <a:gd name="connsiteX10583" fmla="*/ 3337984 w 5124450"/>
              <a:gd name="connsiteY10583" fmla="*/ 8707916 h 9355125"/>
              <a:gd name="connsiteX10584" fmla="*/ 3336926 w 5124450"/>
              <a:gd name="connsiteY10584" fmla="*/ 8710033 h 9355125"/>
              <a:gd name="connsiteX10585" fmla="*/ 3334280 w 5124450"/>
              <a:gd name="connsiteY10585" fmla="*/ 8712680 h 9355125"/>
              <a:gd name="connsiteX10586" fmla="*/ 3330576 w 5124450"/>
              <a:gd name="connsiteY10586" fmla="*/ 8716385 h 9355125"/>
              <a:gd name="connsiteX10587" fmla="*/ 3326871 w 5124450"/>
              <a:gd name="connsiteY10587" fmla="*/ 8720620 h 9355125"/>
              <a:gd name="connsiteX10588" fmla="*/ 3326342 w 5124450"/>
              <a:gd name="connsiteY10588" fmla="*/ 8723797 h 9355125"/>
              <a:gd name="connsiteX10589" fmla="*/ 3325813 w 5124450"/>
              <a:gd name="connsiteY10589" fmla="*/ 8726443 h 9355125"/>
              <a:gd name="connsiteX10590" fmla="*/ 3325284 w 5124450"/>
              <a:gd name="connsiteY10590" fmla="*/ 8728561 h 9355125"/>
              <a:gd name="connsiteX10591" fmla="*/ 3325284 w 5124450"/>
              <a:gd name="connsiteY10591" fmla="*/ 8730149 h 9355125"/>
              <a:gd name="connsiteX10592" fmla="*/ 3325813 w 5124450"/>
              <a:gd name="connsiteY10592" fmla="*/ 8731208 h 9355125"/>
              <a:gd name="connsiteX10593" fmla="*/ 3326871 w 5124450"/>
              <a:gd name="connsiteY10593" fmla="*/ 8732796 h 9355125"/>
              <a:gd name="connsiteX10594" fmla="*/ 3326871 w 5124450"/>
              <a:gd name="connsiteY10594" fmla="*/ 8735443 h 9355125"/>
              <a:gd name="connsiteX10595" fmla="*/ 3326871 w 5124450"/>
              <a:gd name="connsiteY10595" fmla="*/ 8741266 h 9355125"/>
              <a:gd name="connsiteX10596" fmla="*/ 3326871 w 5124450"/>
              <a:gd name="connsiteY10596" fmla="*/ 8743913 h 9355125"/>
              <a:gd name="connsiteX10597" fmla="*/ 3326342 w 5124450"/>
              <a:gd name="connsiteY10597" fmla="*/ 8747089 h 9355125"/>
              <a:gd name="connsiteX10598" fmla="*/ 3325813 w 5124450"/>
              <a:gd name="connsiteY10598" fmla="*/ 8748148 h 9355125"/>
              <a:gd name="connsiteX10599" fmla="*/ 3325284 w 5124450"/>
              <a:gd name="connsiteY10599" fmla="*/ 8748677 h 9355125"/>
              <a:gd name="connsiteX10600" fmla="*/ 3323696 w 5124450"/>
              <a:gd name="connsiteY10600" fmla="*/ 8749206 h 9355125"/>
              <a:gd name="connsiteX10601" fmla="*/ 3322638 w 5124450"/>
              <a:gd name="connsiteY10601" fmla="*/ 8749206 h 9355125"/>
              <a:gd name="connsiteX10602" fmla="*/ 3321050 w 5124450"/>
              <a:gd name="connsiteY10602" fmla="*/ 8757676 h 9355125"/>
              <a:gd name="connsiteX10603" fmla="*/ 3318934 w 5124450"/>
              <a:gd name="connsiteY10603" fmla="*/ 8765617 h 9355125"/>
              <a:gd name="connsiteX10604" fmla="*/ 3312584 w 5124450"/>
              <a:gd name="connsiteY10604" fmla="*/ 8771440 h 9355125"/>
              <a:gd name="connsiteX10605" fmla="*/ 3310467 w 5124450"/>
              <a:gd name="connsiteY10605" fmla="*/ 8774087 h 9355125"/>
              <a:gd name="connsiteX10606" fmla="*/ 3306763 w 5124450"/>
              <a:gd name="connsiteY10606" fmla="*/ 8777263 h 9355125"/>
              <a:gd name="connsiteX10607" fmla="*/ 3302530 w 5124450"/>
              <a:gd name="connsiteY10607" fmla="*/ 8779380 h 9355125"/>
              <a:gd name="connsiteX10608" fmla="*/ 3299884 w 5124450"/>
              <a:gd name="connsiteY10608" fmla="*/ 8779910 h 9355125"/>
              <a:gd name="connsiteX10609" fmla="*/ 3297767 w 5124450"/>
              <a:gd name="connsiteY10609" fmla="*/ 8779910 h 9355125"/>
              <a:gd name="connsiteX10610" fmla="*/ 3295650 w 5124450"/>
              <a:gd name="connsiteY10610" fmla="*/ 8779910 h 9355125"/>
              <a:gd name="connsiteX10611" fmla="*/ 3294063 w 5124450"/>
              <a:gd name="connsiteY10611" fmla="*/ 8778851 h 9355125"/>
              <a:gd name="connsiteX10612" fmla="*/ 3292476 w 5124450"/>
              <a:gd name="connsiteY10612" fmla="*/ 8777792 h 9355125"/>
              <a:gd name="connsiteX10613" fmla="*/ 3291946 w 5124450"/>
              <a:gd name="connsiteY10613" fmla="*/ 8776734 h 9355125"/>
              <a:gd name="connsiteX10614" fmla="*/ 3290359 w 5124450"/>
              <a:gd name="connsiteY10614" fmla="*/ 8775675 h 9355125"/>
              <a:gd name="connsiteX10615" fmla="*/ 3290359 w 5124450"/>
              <a:gd name="connsiteY10615" fmla="*/ 8774087 h 9355125"/>
              <a:gd name="connsiteX10616" fmla="*/ 3289830 w 5124450"/>
              <a:gd name="connsiteY10616" fmla="*/ 8769852 h 9355125"/>
              <a:gd name="connsiteX10617" fmla="*/ 3289830 w 5124450"/>
              <a:gd name="connsiteY10617" fmla="*/ 8765617 h 9355125"/>
              <a:gd name="connsiteX10618" fmla="*/ 3289830 w 5124450"/>
              <a:gd name="connsiteY10618" fmla="*/ 8763499 h 9355125"/>
              <a:gd name="connsiteX10619" fmla="*/ 3289830 w 5124450"/>
              <a:gd name="connsiteY10619" fmla="*/ 8757676 h 9355125"/>
              <a:gd name="connsiteX10620" fmla="*/ 3293534 w 5124450"/>
              <a:gd name="connsiteY10620" fmla="*/ 8755029 h 9355125"/>
              <a:gd name="connsiteX10621" fmla="*/ 3297767 w 5124450"/>
              <a:gd name="connsiteY10621" fmla="*/ 8753441 h 9355125"/>
              <a:gd name="connsiteX10622" fmla="*/ 3299355 w 5124450"/>
              <a:gd name="connsiteY10622" fmla="*/ 8752912 h 9355125"/>
              <a:gd name="connsiteX10623" fmla="*/ 3300942 w 5124450"/>
              <a:gd name="connsiteY10623" fmla="*/ 8751853 h 9355125"/>
              <a:gd name="connsiteX10624" fmla="*/ 3301471 w 5124450"/>
              <a:gd name="connsiteY10624" fmla="*/ 8751324 h 9355125"/>
              <a:gd name="connsiteX10625" fmla="*/ 3302530 w 5124450"/>
              <a:gd name="connsiteY10625" fmla="*/ 8749206 h 9355125"/>
              <a:gd name="connsiteX10626" fmla="*/ 3305176 w 5124450"/>
              <a:gd name="connsiteY10626" fmla="*/ 8745501 h 9355125"/>
              <a:gd name="connsiteX10627" fmla="*/ 3308350 w 5124450"/>
              <a:gd name="connsiteY10627" fmla="*/ 8739678 h 9355125"/>
              <a:gd name="connsiteX10628" fmla="*/ 3311526 w 5124450"/>
              <a:gd name="connsiteY10628" fmla="*/ 8732796 h 9355125"/>
              <a:gd name="connsiteX10629" fmla="*/ 3314700 w 5124450"/>
              <a:gd name="connsiteY10629" fmla="*/ 8729090 h 9355125"/>
              <a:gd name="connsiteX10630" fmla="*/ 3312055 w 5124450"/>
              <a:gd name="connsiteY10630" fmla="*/ 8720620 h 9355125"/>
              <a:gd name="connsiteX10631" fmla="*/ 3310467 w 5124450"/>
              <a:gd name="connsiteY10631" fmla="*/ 8712680 h 9355125"/>
              <a:gd name="connsiteX10632" fmla="*/ 3312055 w 5124450"/>
              <a:gd name="connsiteY10632" fmla="*/ 8702622 h 9355125"/>
              <a:gd name="connsiteX10633" fmla="*/ 3314700 w 5124450"/>
              <a:gd name="connsiteY10633" fmla="*/ 8695740 h 9355125"/>
              <a:gd name="connsiteX10634" fmla="*/ 3311526 w 5124450"/>
              <a:gd name="connsiteY10634" fmla="*/ 8693093 h 9355125"/>
              <a:gd name="connsiteX10635" fmla="*/ 3308350 w 5124450"/>
              <a:gd name="connsiteY10635" fmla="*/ 8692034 h 9355125"/>
              <a:gd name="connsiteX10636" fmla="*/ 3305176 w 5124450"/>
              <a:gd name="connsiteY10636" fmla="*/ 8691505 h 9355125"/>
              <a:gd name="connsiteX10637" fmla="*/ 3302530 w 5124450"/>
              <a:gd name="connsiteY10637" fmla="*/ 8691505 h 9355125"/>
              <a:gd name="connsiteX10638" fmla="*/ 3294592 w 5124450"/>
              <a:gd name="connsiteY10638" fmla="*/ 8693622 h 9355125"/>
              <a:gd name="connsiteX10639" fmla="*/ 3289830 w 5124450"/>
              <a:gd name="connsiteY10639" fmla="*/ 8695740 h 9355125"/>
              <a:gd name="connsiteX10640" fmla="*/ 3288242 w 5124450"/>
              <a:gd name="connsiteY10640" fmla="*/ 8697328 h 9355125"/>
              <a:gd name="connsiteX10641" fmla="*/ 3287713 w 5124450"/>
              <a:gd name="connsiteY10641" fmla="*/ 8699446 h 9355125"/>
              <a:gd name="connsiteX10642" fmla="*/ 3286655 w 5124450"/>
              <a:gd name="connsiteY10642" fmla="*/ 8702092 h 9355125"/>
              <a:gd name="connsiteX10643" fmla="*/ 3286126 w 5124450"/>
              <a:gd name="connsiteY10643" fmla="*/ 8704210 h 9355125"/>
              <a:gd name="connsiteX10644" fmla="*/ 3286126 w 5124450"/>
              <a:gd name="connsiteY10644" fmla="*/ 8708445 h 9355125"/>
              <a:gd name="connsiteX10645" fmla="*/ 3286126 w 5124450"/>
              <a:gd name="connsiteY10645" fmla="*/ 8712680 h 9355125"/>
              <a:gd name="connsiteX10646" fmla="*/ 3285067 w 5124450"/>
              <a:gd name="connsiteY10646" fmla="*/ 8715856 h 9355125"/>
              <a:gd name="connsiteX10647" fmla="*/ 3285067 w 5124450"/>
              <a:gd name="connsiteY10647" fmla="*/ 8721150 h 9355125"/>
              <a:gd name="connsiteX10648" fmla="*/ 3284009 w 5124450"/>
              <a:gd name="connsiteY10648" fmla="*/ 8726443 h 9355125"/>
              <a:gd name="connsiteX10649" fmla="*/ 3281892 w 5124450"/>
              <a:gd name="connsiteY10649" fmla="*/ 8732796 h 9355125"/>
              <a:gd name="connsiteX10650" fmla="*/ 3281363 w 5124450"/>
              <a:gd name="connsiteY10650" fmla="*/ 8736502 h 9355125"/>
              <a:gd name="connsiteX10651" fmla="*/ 3281363 w 5124450"/>
              <a:gd name="connsiteY10651" fmla="*/ 8741266 h 9355125"/>
              <a:gd name="connsiteX10652" fmla="*/ 3280834 w 5124450"/>
              <a:gd name="connsiteY10652" fmla="*/ 8743383 h 9355125"/>
              <a:gd name="connsiteX10653" fmla="*/ 3280305 w 5124450"/>
              <a:gd name="connsiteY10653" fmla="*/ 8746030 h 9355125"/>
              <a:gd name="connsiteX10654" fmla="*/ 3278717 w 5124450"/>
              <a:gd name="connsiteY10654" fmla="*/ 8747618 h 9355125"/>
              <a:gd name="connsiteX10655" fmla="*/ 3277130 w 5124450"/>
              <a:gd name="connsiteY10655" fmla="*/ 8749206 h 9355125"/>
              <a:gd name="connsiteX10656" fmla="*/ 3277130 w 5124450"/>
              <a:gd name="connsiteY10656" fmla="*/ 8751324 h 9355125"/>
              <a:gd name="connsiteX10657" fmla="*/ 3276071 w 5124450"/>
              <a:gd name="connsiteY10657" fmla="*/ 8752382 h 9355125"/>
              <a:gd name="connsiteX10658" fmla="*/ 3275013 w 5124450"/>
              <a:gd name="connsiteY10658" fmla="*/ 8753971 h 9355125"/>
              <a:gd name="connsiteX10659" fmla="*/ 3272367 w 5124450"/>
              <a:gd name="connsiteY10659" fmla="*/ 8755029 h 9355125"/>
              <a:gd name="connsiteX10660" fmla="*/ 3269192 w 5124450"/>
              <a:gd name="connsiteY10660" fmla="*/ 8757147 h 9355125"/>
              <a:gd name="connsiteX10661" fmla="*/ 3264959 w 5124450"/>
              <a:gd name="connsiteY10661" fmla="*/ 8757676 h 9355125"/>
              <a:gd name="connsiteX10662" fmla="*/ 3264430 w 5124450"/>
              <a:gd name="connsiteY10662" fmla="*/ 8757676 h 9355125"/>
              <a:gd name="connsiteX10663" fmla="*/ 3262313 w 5124450"/>
              <a:gd name="connsiteY10663" fmla="*/ 8757147 h 9355125"/>
              <a:gd name="connsiteX10664" fmla="*/ 3259667 w 5124450"/>
              <a:gd name="connsiteY10664" fmla="*/ 8755559 h 9355125"/>
              <a:gd name="connsiteX10665" fmla="*/ 3256492 w 5124450"/>
              <a:gd name="connsiteY10665" fmla="*/ 8753441 h 9355125"/>
              <a:gd name="connsiteX10666" fmla="*/ 3252788 w 5124450"/>
              <a:gd name="connsiteY10666" fmla="*/ 8745501 h 9355125"/>
              <a:gd name="connsiteX10667" fmla="*/ 3248555 w 5124450"/>
              <a:gd name="connsiteY10667" fmla="*/ 8737031 h 9355125"/>
              <a:gd name="connsiteX10668" fmla="*/ 3243792 w 5124450"/>
              <a:gd name="connsiteY10668" fmla="*/ 8737031 h 9355125"/>
              <a:gd name="connsiteX10669" fmla="*/ 3236384 w 5124450"/>
              <a:gd name="connsiteY10669" fmla="*/ 8737031 h 9355125"/>
              <a:gd name="connsiteX10670" fmla="*/ 3233209 w 5124450"/>
              <a:gd name="connsiteY10670" fmla="*/ 8737560 h 9355125"/>
              <a:gd name="connsiteX10671" fmla="*/ 3229505 w 5124450"/>
              <a:gd name="connsiteY10671" fmla="*/ 8739678 h 9355125"/>
              <a:gd name="connsiteX10672" fmla="*/ 3226859 w 5124450"/>
              <a:gd name="connsiteY10672" fmla="*/ 8742324 h 9355125"/>
              <a:gd name="connsiteX10673" fmla="*/ 3223684 w 5124450"/>
              <a:gd name="connsiteY10673" fmla="*/ 8745501 h 9355125"/>
              <a:gd name="connsiteX10674" fmla="*/ 3222096 w 5124450"/>
              <a:gd name="connsiteY10674" fmla="*/ 8746030 h 9355125"/>
              <a:gd name="connsiteX10675" fmla="*/ 3221038 w 5124450"/>
              <a:gd name="connsiteY10675" fmla="*/ 8746560 h 9355125"/>
              <a:gd name="connsiteX10676" fmla="*/ 3220509 w 5124450"/>
              <a:gd name="connsiteY10676" fmla="*/ 8748148 h 9355125"/>
              <a:gd name="connsiteX10677" fmla="*/ 3219980 w 5124450"/>
              <a:gd name="connsiteY10677" fmla="*/ 8749736 h 9355125"/>
              <a:gd name="connsiteX10678" fmla="*/ 3217863 w 5124450"/>
              <a:gd name="connsiteY10678" fmla="*/ 8753971 h 9355125"/>
              <a:gd name="connsiteX10679" fmla="*/ 3215746 w 5124450"/>
              <a:gd name="connsiteY10679" fmla="*/ 8757676 h 9355125"/>
              <a:gd name="connsiteX10680" fmla="*/ 3215746 w 5124450"/>
              <a:gd name="connsiteY10680" fmla="*/ 8765617 h 9355125"/>
              <a:gd name="connsiteX10681" fmla="*/ 3215746 w 5124450"/>
              <a:gd name="connsiteY10681" fmla="*/ 8774087 h 9355125"/>
              <a:gd name="connsiteX10682" fmla="*/ 3213100 w 5124450"/>
              <a:gd name="connsiteY10682" fmla="*/ 8782027 h 9355125"/>
              <a:gd name="connsiteX10683" fmla="*/ 3210984 w 5124450"/>
              <a:gd name="connsiteY10683" fmla="*/ 8786792 h 9355125"/>
              <a:gd name="connsiteX10684" fmla="*/ 3209396 w 5124450"/>
              <a:gd name="connsiteY10684" fmla="*/ 8787850 h 9355125"/>
              <a:gd name="connsiteX10685" fmla="*/ 3206750 w 5124450"/>
              <a:gd name="connsiteY10685" fmla="*/ 8788380 h 9355125"/>
              <a:gd name="connsiteX10686" fmla="*/ 3204105 w 5124450"/>
              <a:gd name="connsiteY10686" fmla="*/ 8788380 h 9355125"/>
              <a:gd name="connsiteX10687" fmla="*/ 3200930 w 5124450"/>
              <a:gd name="connsiteY10687" fmla="*/ 8787850 h 9355125"/>
              <a:gd name="connsiteX10688" fmla="*/ 3195109 w 5124450"/>
              <a:gd name="connsiteY10688" fmla="*/ 8787321 h 9355125"/>
              <a:gd name="connsiteX10689" fmla="*/ 3190346 w 5124450"/>
              <a:gd name="connsiteY10689" fmla="*/ 8786792 h 9355125"/>
              <a:gd name="connsiteX10690" fmla="*/ 3189288 w 5124450"/>
              <a:gd name="connsiteY10690" fmla="*/ 8786792 h 9355125"/>
              <a:gd name="connsiteX10691" fmla="*/ 3186642 w 5124450"/>
              <a:gd name="connsiteY10691" fmla="*/ 8787321 h 9355125"/>
              <a:gd name="connsiteX10692" fmla="*/ 3184526 w 5124450"/>
              <a:gd name="connsiteY10692" fmla="*/ 8787850 h 9355125"/>
              <a:gd name="connsiteX10693" fmla="*/ 3183467 w 5124450"/>
              <a:gd name="connsiteY10693" fmla="*/ 8788380 h 9355125"/>
              <a:gd name="connsiteX10694" fmla="*/ 3182938 w 5124450"/>
              <a:gd name="connsiteY10694" fmla="*/ 8788909 h 9355125"/>
              <a:gd name="connsiteX10695" fmla="*/ 3182409 w 5124450"/>
              <a:gd name="connsiteY10695" fmla="*/ 8791026 h 9355125"/>
              <a:gd name="connsiteX10696" fmla="*/ 3179234 w 5124450"/>
              <a:gd name="connsiteY10696" fmla="*/ 8794203 h 9355125"/>
              <a:gd name="connsiteX10697" fmla="*/ 3176059 w 5124450"/>
              <a:gd name="connsiteY10697" fmla="*/ 8798438 h 9355125"/>
              <a:gd name="connsiteX10698" fmla="*/ 3174471 w 5124450"/>
              <a:gd name="connsiteY10698" fmla="*/ 8800026 h 9355125"/>
              <a:gd name="connsiteX10699" fmla="*/ 3172884 w 5124450"/>
              <a:gd name="connsiteY10699" fmla="*/ 8802143 h 9355125"/>
              <a:gd name="connsiteX10700" fmla="*/ 3171296 w 5124450"/>
              <a:gd name="connsiteY10700" fmla="*/ 8802673 h 9355125"/>
              <a:gd name="connsiteX10701" fmla="*/ 3170238 w 5124450"/>
              <a:gd name="connsiteY10701" fmla="*/ 8803202 h 9355125"/>
              <a:gd name="connsiteX10702" fmla="*/ 3166005 w 5124450"/>
              <a:gd name="connsiteY10702" fmla="*/ 8805849 h 9355125"/>
              <a:gd name="connsiteX10703" fmla="*/ 3161771 w 5124450"/>
              <a:gd name="connsiteY10703" fmla="*/ 8808496 h 9355125"/>
              <a:gd name="connsiteX10704" fmla="*/ 3159655 w 5124450"/>
              <a:gd name="connsiteY10704" fmla="*/ 8809025 h 9355125"/>
              <a:gd name="connsiteX10705" fmla="*/ 3157009 w 5124450"/>
              <a:gd name="connsiteY10705" fmla="*/ 8809025 h 9355125"/>
              <a:gd name="connsiteX10706" fmla="*/ 3154892 w 5124450"/>
              <a:gd name="connsiteY10706" fmla="*/ 8808496 h 9355125"/>
              <a:gd name="connsiteX10707" fmla="*/ 3153834 w 5124450"/>
              <a:gd name="connsiteY10707" fmla="*/ 8807437 h 9355125"/>
              <a:gd name="connsiteX10708" fmla="*/ 3153834 w 5124450"/>
              <a:gd name="connsiteY10708" fmla="*/ 8798967 h 9355125"/>
              <a:gd name="connsiteX10709" fmla="*/ 3153834 w 5124450"/>
              <a:gd name="connsiteY10709" fmla="*/ 8791026 h 9355125"/>
              <a:gd name="connsiteX10710" fmla="*/ 3153834 w 5124450"/>
              <a:gd name="connsiteY10710" fmla="*/ 8782556 h 9355125"/>
              <a:gd name="connsiteX10711" fmla="*/ 3156480 w 5124450"/>
              <a:gd name="connsiteY10711" fmla="*/ 8782556 h 9355125"/>
              <a:gd name="connsiteX10712" fmla="*/ 3159126 w 5124450"/>
              <a:gd name="connsiteY10712" fmla="*/ 8782027 h 9355125"/>
              <a:gd name="connsiteX10713" fmla="*/ 3160184 w 5124450"/>
              <a:gd name="connsiteY10713" fmla="*/ 8781498 h 9355125"/>
              <a:gd name="connsiteX10714" fmla="*/ 3160713 w 5124450"/>
              <a:gd name="connsiteY10714" fmla="*/ 8780968 h 9355125"/>
              <a:gd name="connsiteX10715" fmla="*/ 3161242 w 5124450"/>
              <a:gd name="connsiteY10715" fmla="*/ 8779910 h 9355125"/>
              <a:gd name="connsiteX10716" fmla="*/ 3161771 w 5124450"/>
              <a:gd name="connsiteY10716" fmla="*/ 8778851 h 9355125"/>
              <a:gd name="connsiteX10717" fmla="*/ 3170238 w 5124450"/>
              <a:gd name="connsiteY10717" fmla="*/ 8778851 h 9355125"/>
              <a:gd name="connsiteX10718" fmla="*/ 3178176 w 5124450"/>
              <a:gd name="connsiteY10718" fmla="*/ 8778851 h 9355125"/>
              <a:gd name="connsiteX10719" fmla="*/ 3178176 w 5124450"/>
              <a:gd name="connsiteY10719" fmla="*/ 8772498 h 9355125"/>
              <a:gd name="connsiteX10720" fmla="*/ 3178176 w 5124450"/>
              <a:gd name="connsiteY10720" fmla="*/ 8770381 h 9355125"/>
              <a:gd name="connsiteX10721" fmla="*/ 3177646 w 5124450"/>
              <a:gd name="connsiteY10721" fmla="*/ 8768793 h 9355125"/>
              <a:gd name="connsiteX10722" fmla="*/ 3177117 w 5124450"/>
              <a:gd name="connsiteY10722" fmla="*/ 8766676 h 9355125"/>
              <a:gd name="connsiteX10723" fmla="*/ 3175530 w 5124450"/>
              <a:gd name="connsiteY10723" fmla="*/ 8765617 h 9355125"/>
              <a:gd name="connsiteX10724" fmla="*/ 3173942 w 5124450"/>
              <a:gd name="connsiteY10724" fmla="*/ 8764558 h 9355125"/>
              <a:gd name="connsiteX10725" fmla="*/ 3171296 w 5124450"/>
              <a:gd name="connsiteY10725" fmla="*/ 8762970 h 9355125"/>
              <a:gd name="connsiteX10726" fmla="*/ 3170238 w 5124450"/>
              <a:gd name="connsiteY10726" fmla="*/ 8761382 h 9355125"/>
              <a:gd name="connsiteX10727" fmla="*/ 3163359 w 5124450"/>
              <a:gd name="connsiteY10727" fmla="*/ 8761382 h 9355125"/>
              <a:gd name="connsiteX10728" fmla="*/ 3157538 w 5124450"/>
              <a:gd name="connsiteY10728" fmla="*/ 8761382 h 9355125"/>
              <a:gd name="connsiteX10729" fmla="*/ 3155950 w 5124450"/>
              <a:gd name="connsiteY10729" fmla="*/ 8762440 h 9355125"/>
              <a:gd name="connsiteX10730" fmla="*/ 3154363 w 5124450"/>
              <a:gd name="connsiteY10730" fmla="*/ 8763499 h 9355125"/>
              <a:gd name="connsiteX10731" fmla="*/ 3153305 w 5124450"/>
              <a:gd name="connsiteY10731" fmla="*/ 8764558 h 9355125"/>
              <a:gd name="connsiteX10732" fmla="*/ 3151188 w 5124450"/>
              <a:gd name="connsiteY10732" fmla="*/ 8766146 h 9355125"/>
              <a:gd name="connsiteX10733" fmla="*/ 3148542 w 5124450"/>
              <a:gd name="connsiteY10733" fmla="*/ 8770381 h 9355125"/>
              <a:gd name="connsiteX10734" fmla="*/ 3144838 w 5124450"/>
              <a:gd name="connsiteY10734" fmla="*/ 8774087 h 9355125"/>
              <a:gd name="connsiteX10735" fmla="*/ 3140076 w 5124450"/>
              <a:gd name="connsiteY10735" fmla="*/ 8776204 h 9355125"/>
              <a:gd name="connsiteX10736" fmla="*/ 3132667 w 5124450"/>
              <a:gd name="connsiteY10736" fmla="*/ 8778851 h 9355125"/>
              <a:gd name="connsiteX10737" fmla="*/ 3131609 w 5124450"/>
              <a:gd name="connsiteY10737" fmla="*/ 8777792 h 9355125"/>
              <a:gd name="connsiteX10738" fmla="*/ 3129492 w 5124450"/>
              <a:gd name="connsiteY10738" fmla="*/ 8776734 h 9355125"/>
              <a:gd name="connsiteX10739" fmla="*/ 3127905 w 5124450"/>
              <a:gd name="connsiteY10739" fmla="*/ 8775675 h 9355125"/>
              <a:gd name="connsiteX10740" fmla="*/ 3126846 w 5124450"/>
              <a:gd name="connsiteY10740" fmla="*/ 8774087 h 9355125"/>
              <a:gd name="connsiteX10741" fmla="*/ 3123142 w 5124450"/>
              <a:gd name="connsiteY10741" fmla="*/ 8769852 h 9355125"/>
              <a:gd name="connsiteX10742" fmla="*/ 3120496 w 5124450"/>
              <a:gd name="connsiteY10742" fmla="*/ 8765617 h 9355125"/>
              <a:gd name="connsiteX10743" fmla="*/ 3116792 w 5124450"/>
              <a:gd name="connsiteY10743" fmla="*/ 8765087 h 9355125"/>
              <a:gd name="connsiteX10744" fmla="*/ 3112559 w 5124450"/>
              <a:gd name="connsiteY10744" fmla="*/ 8763499 h 9355125"/>
              <a:gd name="connsiteX10745" fmla="*/ 3110971 w 5124450"/>
              <a:gd name="connsiteY10745" fmla="*/ 8762440 h 9355125"/>
              <a:gd name="connsiteX10746" fmla="*/ 3109384 w 5124450"/>
              <a:gd name="connsiteY10746" fmla="*/ 8760323 h 9355125"/>
              <a:gd name="connsiteX10747" fmla="*/ 3108326 w 5124450"/>
              <a:gd name="connsiteY10747" fmla="*/ 8759264 h 9355125"/>
              <a:gd name="connsiteX10748" fmla="*/ 3107796 w 5124450"/>
              <a:gd name="connsiteY10748" fmla="*/ 8757676 h 9355125"/>
              <a:gd name="connsiteX10749" fmla="*/ 3106738 w 5124450"/>
              <a:gd name="connsiteY10749" fmla="*/ 8755559 h 9355125"/>
              <a:gd name="connsiteX10750" fmla="*/ 3106209 w 5124450"/>
              <a:gd name="connsiteY10750" fmla="*/ 8753971 h 9355125"/>
              <a:gd name="connsiteX10751" fmla="*/ 3106209 w 5124450"/>
              <a:gd name="connsiteY10751" fmla="*/ 8752382 h 9355125"/>
              <a:gd name="connsiteX10752" fmla="*/ 3106209 w 5124450"/>
              <a:gd name="connsiteY10752" fmla="*/ 8749736 h 9355125"/>
              <a:gd name="connsiteX10753" fmla="*/ 3107267 w 5124450"/>
              <a:gd name="connsiteY10753" fmla="*/ 8746560 h 9355125"/>
              <a:gd name="connsiteX10754" fmla="*/ 3107796 w 5124450"/>
              <a:gd name="connsiteY10754" fmla="*/ 8745501 h 9355125"/>
              <a:gd name="connsiteX10755" fmla="*/ 3107796 w 5124450"/>
              <a:gd name="connsiteY10755" fmla="*/ 8738619 h 9355125"/>
              <a:gd name="connsiteX10756" fmla="*/ 3108326 w 5124450"/>
              <a:gd name="connsiteY10756" fmla="*/ 8731208 h 9355125"/>
              <a:gd name="connsiteX10757" fmla="*/ 3109384 w 5124450"/>
              <a:gd name="connsiteY10757" fmla="*/ 8728561 h 9355125"/>
              <a:gd name="connsiteX10758" fmla="*/ 3109913 w 5124450"/>
              <a:gd name="connsiteY10758" fmla="*/ 8724855 h 9355125"/>
              <a:gd name="connsiteX10759" fmla="*/ 3110971 w 5124450"/>
              <a:gd name="connsiteY10759" fmla="*/ 8722208 h 9355125"/>
              <a:gd name="connsiteX10760" fmla="*/ 3112030 w 5124450"/>
              <a:gd name="connsiteY10760" fmla="*/ 8720620 h 9355125"/>
              <a:gd name="connsiteX10761" fmla="*/ 3118380 w 5124450"/>
              <a:gd name="connsiteY10761" fmla="*/ 8714268 h 9355125"/>
              <a:gd name="connsiteX10762" fmla="*/ 3124200 w 5124450"/>
              <a:gd name="connsiteY10762" fmla="*/ 8707916 h 9355125"/>
              <a:gd name="connsiteX10763" fmla="*/ 3126317 w 5124450"/>
              <a:gd name="connsiteY10763" fmla="*/ 8707916 h 9355125"/>
              <a:gd name="connsiteX10764" fmla="*/ 3127376 w 5124450"/>
              <a:gd name="connsiteY10764" fmla="*/ 8706327 h 9355125"/>
              <a:gd name="connsiteX10765" fmla="*/ 3128963 w 5124450"/>
              <a:gd name="connsiteY10765" fmla="*/ 8703681 h 9355125"/>
              <a:gd name="connsiteX10766" fmla="*/ 3130550 w 5124450"/>
              <a:gd name="connsiteY10766" fmla="*/ 8701563 h 9355125"/>
              <a:gd name="connsiteX10767" fmla="*/ 3133726 w 5124450"/>
              <a:gd name="connsiteY10767" fmla="*/ 8696269 h 9355125"/>
              <a:gd name="connsiteX10768" fmla="*/ 3136900 w 5124450"/>
              <a:gd name="connsiteY10768" fmla="*/ 8691505 h 9355125"/>
              <a:gd name="connsiteX10769" fmla="*/ 3139017 w 5124450"/>
              <a:gd name="connsiteY10769" fmla="*/ 8683035 h 9355125"/>
              <a:gd name="connsiteX10770" fmla="*/ 3140605 w 5124450"/>
              <a:gd name="connsiteY10770" fmla="*/ 8675095 h 9355125"/>
              <a:gd name="connsiteX10771" fmla="*/ 3141663 w 5124450"/>
              <a:gd name="connsiteY10771" fmla="*/ 8673506 h 9355125"/>
              <a:gd name="connsiteX10772" fmla="*/ 3142721 w 5124450"/>
              <a:gd name="connsiteY10772" fmla="*/ 8671389 h 9355125"/>
              <a:gd name="connsiteX10773" fmla="*/ 3142721 w 5124450"/>
              <a:gd name="connsiteY10773" fmla="*/ 8669272 h 9355125"/>
              <a:gd name="connsiteX10774" fmla="*/ 3142721 w 5124450"/>
              <a:gd name="connsiteY10774" fmla="*/ 8666625 h 9355125"/>
              <a:gd name="connsiteX10775" fmla="*/ 3141134 w 5124450"/>
              <a:gd name="connsiteY10775" fmla="*/ 8662390 h 9355125"/>
              <a:gd name="connsiteX10776" fmla="*/ 3140605 w 5124450"/>
              <a:gd name="connsiteY10776" fmla="*/ 8658684 h 9355125"/>
              <a:gd name="connsiteX10777" fmla="*/ 3140605 w 5124450"/>
              <a:gd name="connsiteY10777" fmla="*/ 8654449 h 9355125"/>
              <a:gd name="connsiteX10778" fmla="*/ 3143497 w 5124450"/>
              <a:gd name="connsiteY10778" fmla="*/ 8654208 h 9355125"/>
              <a:gd name="connsiteX10779" fmla="*/ 3143793 w 5124450"/>
              <a:gd name="connsiteY10779" fmla="*/ 8653762 h 9355125"/>
              <a:gd name="connsiteX10780" fmla="*/ 3144857 w 5124450"/>
              <a:gd name="connsiteY10780" fmla="*/ 8651092 h 9355125"/>
              <a:gd name="connsiteX10781" fmla="*/ 3145390 w 5124450"/>
              <a:gd name="connsiteY10781" fmla="*/ 8647887 h 9355125"/>
              <a:gd name="connsiteX10782" fmla="*/ 3145390 w 5124450"/>
              <a:gd name="connsiteY10782" fmla="*/ 8644148 h 9355125"/>
              <a:gd name="connsiteX10783" fmla="*/ 3147519 w 5124450"/>
              <a:gd name="connsiteY10783" fmla="*/ 8637205 h 9355125"/>
              <a:gd name="connsiteX10784" fmla="*/ 3149649 w 5124450"/>
              <a:gd name="connsiteY10784" fmla="*/ 8632398 h 9355125"/>
              <a:gd name="connsiteX10785" fmla="*/ 3153908 w 5124450"/>
              <a:gd name="connsiteY10785" fmla="*/ 8628659 h 9355125"/>
              <a:gd name="connsiteX10786" fmla="*/ 3158700 w 5124450"/>
              <a:gd name="connsiteY10786" fmla="*/ 8624920 h 9355125"/>
              <a:gd name="connsiteX10787" fmla="*/ 3161362 w 5124450"/>
              <a:gd name="connsiteY10787" fmla="*/ 8623318 h 9355125"/>
              <a:gd name="connsiteX10788" fmla="*/ 3164556 w 5124450"/>
              <a:gd name="connsiteY10788" fmla="*/ 8621181 h 9355125"/>
              <a:gd name="connsiteX10789" fmla="*/ 3167218 w 5124450"/>
              <a:gd name="connsiteY10789" fmla="*/ 8620113 h 9355125"/>
              <a:gd name="connsiteX10790" fmla="*/ 3170945 w 5124450"/>
              <a:gd name="connsiteY10790" fmla="*/ 8620113 h 9355125"/>
              <a:gd name="connsiteX10791" fmla="*/ 3172010 w 5124450"/>
              <a:gd name="connsiteY10791" fmla="*/ 8620113 h 9355125"/>
              <a:gd name="connsiteX10792" fmla="*/ 3175204 w 5124450"/>
              <a:gd name="connsiteY10792" fmla="*/ 8620647 h 9355125"/>
              <a:gd name="connsiteX10793" fmla="*/ 3176269 w 5124450"/>
              <a:gd name="connsiteY10793" fmla="*/ 8621181 h 9355125"/>
              <a:gd name="connsiteX10794" fmla="*/ 3177866 w 5124450"/>
              <a:gd name="connsiteY10794" fmla="*/ 8621715 h 9355125"/>
              <a:gd name="connsiteX10795" fmla="*/ 3178398 w 5124450"/>
              <a:gd name="connsiteY10795" fmla="*/ 8623318 h 9355125"/>
              <a:gd name="connsiteX10796" fmla="*/ 3178931 w 5124450"/>
              <a:gd name="connsiteY10796" fmla="*/ 8624386 h 9355125"/>
              <a:gd name="connsiteX10797" fmla="*/ 3180528 w 5124450"/>
              <a:gd name="connsiteY10797" fmla="*/ 8624920 h 9355125"/>
              <a:gd name="connsiteX10798" fmla="*/ 3182125 w 5124450"/>
              <a:gd name="connsiteY10798" fmla="*/ 8625454 h 9355125"/>
              <a:gd name="connsiteX10799" fmla="*/ 3183190 w 5124450"/>
              <a:gd name="connsiteY10799" fmla="*/ 8627056 h 9355125"/>
              <a:gd name="connsiteX10800" fmla="*/ 3184787 w 5124450"/>
              <a:gd name="connsiteY10800" fmla="*/ 8629193 h 9355125"/>
              <a:gd name="connsiteX10801" fmla="*/ 3186917 w 5124450"/>
              <a:gd name="connsiteY10801" fmla="*/ 8632398 h 9355125"/>
              <a:gd name="connsiteX10802" fmla="*/ 3187449 w 5124450"/>
              <a:gd name="connsiteY10802" fmla="*/ 8636136 h 9355125"/>
              <a:gd name="connsiteX10803" fmla="*/ 3190111 w 5124450"/>
              <a:gd name="connsiteY10803" fmla="*/ 8640409 h 9355125"/>
              <a:gd name="connsiteX10804" fmla="*/ 3194370 w 5124450"/>
              <a:gd name="connsiteY10804" fmla="*/ 8644148 h 9355125"/>
              <a:gd name="connsiteX10805" fmla="*/ 3195967 w 5124450"/>
              <a:gd name="connsiteY10805" fmla="*/ 8646284 h 9355125"/>
              <a:gd name="connsiteX10806" fmla="*/ 3198629 w 5124450"/>
              <a:gd name="connsiteY10806" fmla="*/ 8647353 h 9355125"/>
              <a:gd name="connsiteX10807" fmla="*/ 3200759 w 5124450"/>
              <a:gd name="connsiteY10807" fmla="*/ 8648421 h 9355125"/>
              <a:gd name="connsiteX10808" fmla="*/ 3203953 w 5124450"/>
              <a:gd name="connsiteY10808" fmla="*/ 8648955 h 9355125"/>
              <a:gd name="connsiteX10809" fmla="*/ 3208213 w 5124450"/>
              <a:gd name="connsiteY10809" fmla="*/ 8648421 h 9355125"/>
              <a:gd name="connsiteX10810" fmla="*/ 3211939 w 5124450"/>
              <a:gd name="connsiteY10810" fmla="*/ 8648421 h 9355125"/>
              <a:gd name="connsiteX10811" fmla="*/ 3214069 w 5124450"/>
              <a:gd name="connsiteY10811" fmla="*/ 8647887 h 9355125"/>
              <a:gd name="connsiteX10812" fmla="*/ 3215134 w 5124450"/>
              <a:gd name="connsiteY10812" fmla="*/ 8647353 h 9355125"/>
              <a:gd name="connsiteX10813" fmla="*/ 3216198 w 5124450"/>
              <a:gd name="connsiteY10813" fmla="*/ 8646284 h 9355125"/>
              <a:gd name="connsiteX10814" fmla="*/ 3216731 w 5124450"/>
              <a:gd name="connsiteY10814" fmla="*/ 8644148 h 9355125"/>
              <a:gd name="connsiteX10815" fmla="*/ 3219393 w 5124450"/>
              <a:gd name="connsiteY10815" fmla="*/ 8641477 h 9355125"/>
              <a:gd name="connsiteX10816" fmla="*/ 3220458 w 5124450"/>
              <a:gd name="connsiteY10816" fmla="*/ 8638273 h 9355125"/>
              <a:gd name="connsiteX10817" fmla="*/ 3220990 w 5124450"/>
              <a:gd name="connsiteY10817" fmla="*/ 8635602 h 9355125"/>
              <a:gd name="connsiteX10818" fmla="*/ 3220990 w 5124450"/>
              <a:gd name="connsiteY10818" fmla="*/ 8632398 h 9355125"/>
              <a:gd name="connsiteX10819" fmla="*/ 3223652 w 5124450"/>
              <a:gd name="connsiteY10819" fmla="*/ 8636136 h 9355125"/>
              <a:gd name="connsiteX10820" fmla="*/ 3225469 w 5124450"/>
              <a:gd name="connsiteY10820" fmla="*/ 8638567 h 9355125"/>
              <a:gd name="connsiteX10821" fmla="*/ 3225271 w 5124450"/>
              <a:gd name="connsiteY10821" fmla="*/ 8638039 h 9355125"/>
              <a:gd name="connsiteX10822" fmla="*/ 3222626 w 5124450"/>
              <a:gd name="connsiteY10822" fmla="*/ 8633804 h 9355125"/>
              <a:gd name="connsiteX10823" fmla="*/ 3219980 w 5124450"/>
              <a:gd name="connsiteY10823" fmla="*/ 8629569 h 9355125"/>
              <a:gd name="connsiteX10824" fmla="*/ 3219980 w 5124450"/>
              <a:gd name="connsiteY10824" fmla="*/ 8624275 h 9355125"/>
              <a:gd name="connsiteX10825" fmla="*/ 3219980 w 5124450"/>
              <a:gd name="connsiteY10825" fmla="*/ 8621628 h 9355125"/>
              <a:gd name="connsiteX10826" fmla="*/ 3219450 w 5124450"/>
              <a:gd name="connsiteY10826" fmla="*/ 8618452 h 9355125"/>
              <a:gd name="connsiteX10827" fmla="*/ 3218392 w 5124450"/>
              <a:gd name="connsiteY10827" fmla="*/ 8614217 h 9355125"/>
              <a:gd name="connsiteX10828" fmla="*/ 3217863 w 5124450"/>
              <a:gd name="connsiteY10828" fmla="*/ 8609453 h 9355125"/>
              <a:gd name="connsiteX10829" fmla="*/ 3216276 w 5124450"/>
              <a:gd name="connsiteY10829" fmla="*/ 8604688 h 9355125"/>
              <a:gd name="connsiteX10830" fmla="*/ 3214688 w 5124450"/>
              <a:gd name="connsiteY10830" fmla="*/ 8600454 h 9355125"/>
              <a:gd name="connsiteX10831" fmla="*/ 3212571 w 5124450"/>
              <a:gd name="connsiteY10831" fmla="*/ 8596219 h 9355125"/>
              <a:gd name="connsiteX10832" fmla="*/ 3209926 w 5124450"/>
              <a:gd name="connsiteY10832" fmla="*/ 8591984 h 9355125"/>
              <a:gd name="connsiteX10833" fmla="*/ 3206750 w 5124450"/>
              <a:gd name="connsiteY10833" fmla="*/ 8588278 h 9355125"/>
              <a:gd name="connsiteX10834" fmla="*/ 3206221 w 5124450"/>
              <a:gd name="connsiteY10834" fmla="*/ 8586690 h 9355125"/>
              <a:gd name="connsiteX10835" fmla="*/ 3205163 w 5124450"/>
              <a:gd name="connsiteY10835" fmla="*/ 8585102 h 9355125"/>
              <a:gd name="connsiteX10836" fmla="*/ 3203046 w 5124450"/>
              <a:gd name="connsiteY10836" fmla="*/ 8582455 h 9355125"/>
              <a:gd name="connsiteX10837" fmla="*/ 3200400 w 5124450"/>
              <a:gd name="connsiteY10837" fmla="*/ 8580867 h 9355125"/>
              <a:gd name="connsiteX10838" fmla="*/ 3197755 w 5124450"/>
              <a:gd name="connsiteY10838" fmla="*/ 8579279 h 9355125"/>
              <a:gd name="connsiteX10839" fmla="*/ 3195109 w 5124450"/>
              <a:gd name="connsiteY10839" fmla="*/ 8577161 h 9355125"/>
              <a:gd name="connsiteX10840" fmla="*/ 3192463 w 5124450"/>
              <a:gd name="connsiteY10840" fmla="*/ 8576103 h 9355125"/>
              <a:gd name="connsiteX10841" fmla="*/ 3190346 w 5124450"/>
              <a:gd name="connsiteY10841" fmla="*/ 8576103 h 9355125"/>
              <a:gd name="connsiteX10842" fmla="*/ 3187700 w 5124450"/>
              <a:gd name="connsiteY10842" fmla="*/ 8576103 h 9355125"/>
              <a:gd name="connsiteX10843" fmla="*/ 3183996 w 5124450"/>
              <a:gd name="connsiteY10843" fmla="*/ 8577161 h 9355125"/>
              <a:gd name="connsiteX10844" fmla="*/ 3179763 w 5124450"/>
              <a:gd name="connsiteY10844" fmla="*/ 8579279 h 9355125"/>
              <a:gd name="connsiteX10845" fmla="*/ 3176588 w 5124450"/>
              <a:gd name="connsiteY10845" fmla="*/ 8580867 h 9355125"/>
              <a:gd name="connsiteX10846" fmla="*/ 3170238 w 5124450"/>
              <a:gd name="connsiteY10846" fmla="*/ 8585102 h 9355125"/>
              <a:gd name="connsiteX10847" fmla="*/ 3166005 w 5124450"/>
              <a:gd name="connsiteY10847" fmla="*/ 8588278 h 9355125"/>
              <a:gd name="connsiteX10848" fmla="*/ 3162300 w 5124450"/>
              <a:gd name="connsiteY10848" fmla="*/ 8590396 h 9355125"/>
              <a:gd name="connsiteX10849" fmla="*/ 3159655 w 5124450"/>
              <a:gd name="connsiteY10849" fmla="*/ 8591984 h 9355125"/>
              <a:gd name="connsiteX10850" fmla="*/ 3156480 w 5124450"/>
              <a:gd name="connsiteY10850" fmla="*/ 8595160 h 9355125"/>
              <a:gd name="connsiteX10851" fmla="*/ 3153834 w 5124450"/>
              <a:gd name="connsiteY10851" fmla="*/ 8597277 h 9355125"/>
              <a:gd name="connsiteX10852" fmla="*/ 3149071 w 5124450"/>
              <a:gd name="connsiteY10852" fmla="*/ 8603100 h 9355125"/>
              <a:gd name="connsiteX10853" fmla="*/ 3144838 w 5124450"/>
              <a:gd name="connsiteY10853" fmla="*/ 8608924 h 9355125"/>
              <a:gd name="connsiteX10854" fmla="*/ 3143780 w 5124450"/>
              <a:gd name="connsiteY10854" fmla="*/ 8609453 h 9355125"/>
              <a:gd name="connsiteX10855" fmla="*/ 3141663 w 5124450"/>
              <a:gd name="connsiteY10855" fmla="*/ 8609982 h 9355125"/>
              <a:gd name="connsiteX10856" fmla="*/ 3140605 w 5124450"/>
              <a:gd name="connsiteY10856" fmla="*/ 8612100 h 9355125"/>
              <a:gd name="connsiteX10857" fmla="*/ 3139017 w 5124450"/>
              <a:gd name="connsiteY10857" fmla="*/ 8613688 h 9355125"/>
              <a:gd name="connsiteX10858" fmla="*/ 3135842 w 5124450"/>
              <a:gd name="connsiteY10858" fmla="*/ 8617923 h 9355125"/>
              <a:gd name="connsiteX10859" fmla="*/ 3132667 w 5124450"/>
              <a:gd name="connsiteY10859" fmla="*/ 8621628 h 9355125"/>
              <a:gd name="connsiteX10860" fmla="*/ 3132067 w 5124450"/>
              <a:gd name="connsiteY10860" fmla="*/ 8621628 h 9355125"/>
              <a:gd name="connsiteX10861" fmla="*/ 3130022 w 5124450"/>
              <a:gd name="connsiteY10861" fmla="*/ 8623672 h 9355125"/>
              <a:gd name="connsiteX10862" fmla="*/ 3128435 w 5124450"/>
              <a:gd name="connsiteY10862" fmla="*/ 8625788 h 9355125"/>
              <a:gd name="connsiteX10863" fmla="*/ 3127377 w 5124450"/>
              <a:gd name="connsiteY10863" fmla="*/ 8628961 h 9355125"/>
              <a:gd name="connsiteX10864" fmla="*/ 3126319 w 5124450"/>
              <a:gd name="connsiteY10864" fmla="*/ 8632134 h 9355125"/>
              <a:gd name="connsiteX10865" fmla="*/ 3124203 w 5124450"/>
              <a:gd name="connsiteY10865" fmla="*/ 8639010 h 9355125"/>
              <a:gd name="connsiteX10866" fmla="*/ 3123145 w 5124450"/>
              <a:gd name="connsiteY10866" fmla="*/ 8646414 h 9355125"/>
              <a:gd name="connsiteX10867" fmla="*/ 3122087 w 5124450"/>
              <a:gd name="connsiteY10867" fmla="*/ 8648001 h 9355125"/>
              <a:gd name="connsiteX10868" fmla="*/ 3121029 w 5124450"/>
              <a:gd name="connsiteY10868" fmla="*/ 8650116 h 9355125"/>
              <a:gd name="connsiteX10869" fmla="*/ 3120500 w 5124450"/>
              <a:gd name="connsiteY10869" fmla="*/ 8653290 h 9355125"/>
              <a:gd name="connsiteX10870" fmla="*/ 3118913 w 5124450"/>
              <a:gd name="connsiteY10870" fmla="*/ 8655934 h 9355125"/>
              <a:gd name="connsiteX10871" fmla="*/ 3118384 w 5124450"/>
              <a:gd name="connsiteY10871" fmla="*/ 8659636 h 9355125"/>
              <a:gd name="connsiteX10872" fmla="*/ 3117855 w 5124450"/>
              <a:gd name="connsiteY10872" fmla="*/ 8662810 h 9355125"/>
              <a:gd name="connsiteX10873" fmla="*/ 3116797 w 5124450"/>
              <a:gd name="connsiteY10873" fmla="*/ 8664925 h 9355125"/>
              <a:gd name="connsiteX10874" fmla="*/ 3115210 w 5124450"/>
              <a:gd name="connsiteY10874" fmla="*/ 8666512 h 9355125"/>
              <a:gd name="connsiteX10875" fmla="*/ 3115210 w 5124450"/>
              <a:gd name="connsiteY10875" fmla="*/ 8669685 h 9355125"/>
              <a:gd name="connsiteX10876" fmla="*/ 3114152 w 5124450"/>
              <a:gd name="connsiteY10876" fmla="*/ 8673388 h 9355125"/>
              <a:gd name="connsiteX10877" fmla="*/ 3112565 w 5124450"/>
              <a:gd name="connsiteY10877" fmla="*/ 8676032 h 9355125"/>
              <a:gd name="connsiteX10878" fmla="*/ 3110449 w 5124450"/>
              <a:gd name="connsiteY10878" fmla="*/ 8678148 h 9355125"/>
              <a:gd name="connsiteX10879" fmla="*/ 3106746 w 5124450"/>
              <a:gd name="connsiteY10879" fmla="*/ 8683436 h 9355125"/>
              <a:gd name="connsiteX10880" fmla="*/ 3102514 w 5124450"/>
              <a:gd name="connsiteY10880" fmla="*/ 8687668 h 9355125"/>
              <a:gd name="connsiteX10881" fmla="*/ 3101985 w 5124450"/>
              <a:gd name="connsiteY10881" fmla="*/ 8691370 h 9355125"/>
              <a:gd name="connsiteX10882" fmla="*/ 3100398 w 5124450"/>
              <a:gd name="connsiteY10882" fmla="*/ 8695601 h 9355125"/>
              <a:gd name="connsiteX10883" fmla="*/ 3097753 w 5124450"/>
              <a:gd name="connsiteY10883" fmla="*/ 8699832 h 9355125"/>
              <a:gd name="connsiteX10884" fmla="*/ 3094580 w 5124450"/>
              <a:gd name="connsiteY10884" fmla="*/ 8704063 h 9355125"/>
              <a:gd name="connsiteX10885" fmla="*/ 3094050 w 5124450"/>
              <a:gd name="connsiteY10885" fmla="*/ 8710410 h 9355125"/>
              <a:gd name="connsiteX10886" fmla="*/ 3092992 w 5124450"/>
              <a:gd name="connsiteY10886" fmla="*/ 8717814 h 9355125"/>
              <a:gd name="connsiteX10887" fmla="*/ 3090876 w 5124450"/>
              <a:gd name="connsiteY10887" fmla="*/ 8724161 h 9355125"/>
              <a:gd name="connsiteX10888" fmla="*/ 3090348 w 5124450"/>
              <a:gd name="connsiteY10888" fmla="*/ 8728921 h 9355125"/>
              <a:gd name="connsiteX10889" fmla="*/ 3089290 w 5124450"/>
              <a:gd name="connsiteY10889" fmla="*/ 8730508 h 9355125"/>
              <a:gd name="connsiteX10890" fmla="*/ 3088760 w 5124450"/>
              <a:gd name="connsiteY10890" fmla="*/ 8732094 h 9355125"/>
              <a:gd name="connsiteX10891" fmla="*/ 3088760 w 5124450"/>
              <a:gd name="connsiteY10891" fmla="*/ 8734739 h 9355125"/>
              <a:gd name="connsiteX10892" fmla="*/ 3089290 w 5124450"/>
              <a:gd name="connsiteY10892" fmla="*/ 8736854 h 9355125"/>
              <a:gd name="connsiteX10893" fmla="*/ 3091406 w 5124450"/>
              <a:gd name="connsiteY10893" fmla="*/ 8741614 h 9355125"/>
              <a:gd name="connsiteX10894" fmla="*/ 3094580 w 5124450"/>
              <a:gd name="connsiteY10894" fmla="*/ 8744788 h 9355125"/>
              <a:gd name="connsiteX10895" fmla="*/ 3095108 w 5124450"/>
              <a:gd name="connsiteY10895" fmla="*/ 8749548 h 9355125"/>
              <a:gd name="connsiteX10896" fmla="*/ 3096696 w 5124450"/>
              <a:gd name="connsiteY10896" fmla="*/ 8755365 h 9355125"/>
              <a:gd name="connsiteX10897" fmla="*/ 3098282 w 5124450"/>
              <a:gd name="connsiteY10897" fmla="*/ 8761183 h 9355125"/>
              <a:gd name="connsiteX10898" fmla="*/ 3098811 w 5124450"/>
              <a:gd name="connsiteY10898" fmla="*/ 8765943 h 9355125"/>
              <a:gd name="connsiteX10899" fmla="*/ 3098811 w 5124450"/>
              <a:gd name="connsiteY10899" fmla="*/ 8769645 h 9355125"/>
              <a:gd name="connsiteX10900" fmla="*/ 3098282 w 5124450"/>
              <a:gd name="connsiteY10900" fmla="*/ 8774405 h 9355125"/>
              <a:gd name="connsiteX10901" fmla="*/ 3097753 w 5124450"/>
              <a:gd name="connsiteY10901" fmla="*/ 8776521 h 9355125"/>
              <a:gd name="connsiteX10902" fmla="*/ 3096696 w 5124450"/>
              <a:gd name="connsiteY10902" fmla="*/ 8778108 h 9355125"/>
              <a:gd name="connsiteX10903" fmla="*/ 3095638 w 5124450"/>
              <a:gd name="connsiteY10903" fmla="*/ 8780752 h 9355125"/>
              <a:gd name="connsiteX10904" fmla="*/ 3094580 w 5124450"/>
              <a:gd name="connsiteY10904" fmla="*/ 8782339 h 9355125"/>
              <a:gd name="connsiteX10905" fmla="*/ 3094050 w 5124450"/>
              <a:gd name="connsiteY10905" fmla="*/ 8783396 h 9355125"/>
              <a:gd name="connsiteX10906" fmla="*/ 3092992 w 5124450"/>
              <a:gd name="connsiteY10906" fmla="*/ 8785512 h 9355125"/>
              <a:gd name="connsiteX10907" fmla="*/ 3090348 w 5124450"/>
              <a:gd name="connsiteY10907" fmla="*/ 8787099 h 9355125"/>
              <a:gd name="connsiteX10908" fmla="*/ 3088232 w 5124450"/>
              <a:gd name="connsiteY10908" fmla="*/ 8788156 h 9355125"/>
              <a:gd name="connsiteX10909" fmla="*/ 3082413 w 5124450"/>
              <a:gd name="connsiteY10909" fmla="*/ 8791330 h 9355125"/>
              <a:gd name="connsiteX10910" fmla="*/ 3078181 w 5124450"/>
              <a:gd name="connsiteY10910" fmla="*/ 8794503 h 9355125"/>
              <a:gd name="connsiteX10911" fmla="*/ 3074478 w 5124450"/>
              <a:gd name="connsiteY10911" fmla="*/ 8798205 h 9355125"/>
              <a:gd name="connsiteX10912" fmla="*/ 3070246 w 5124450"/>
              <a:gd name="connsiteY10912" fmla="*/ 8802436 h 9355125"/>
              <a:gd name="connsiteX10913" fmla="*/ 3067601 w 5124450"/>
              <a:gd name="connsiteY10913" fmla="*/ 8804023 h 9355125"/>
              <a:gd name="connsiteX10914" fmla="*/ 3065485 w 5124450"/>
              <a:gd name="connsiteY10914" fmla="*/ 8805610 h 9355125"/>
              <a:gd name="connsiteX10915" fmla="*/ 3063369 w 5124450"/>
              <a:gd name="connsiteY10915" fmla="*/ 8806139 h 9355125"/>
              <a:gd name="connsiteX10916" fmla="*/ 3061782 w 5124450"/>
              <a:gd name="connsiteY10916" fmla="*/ 8807196 h 9355125"/>
              <a:gd name="connsiteX10917" fmla="*/ 3055434 w 5124450"/>
              <a:gd name="connsiteY10917" fmla="*/ 8815130 h 9355125"/>
              <a:gd name="connsiteX10918" fmla="*/ 3049615 w 5124450"/>
              <a:gd name="connsiteY10918" fmla="*/ 8823592 h 9355125"/>
              <a:gd name="connsiteX10919" fmla="*/ 3041151 w 5124450"/>
              <a:gd name="connsiteY10919" fmla="*/ 8823592 h 9355125"/>
              <a:gd name="connsiteX10920" fmla="*/ 3037448 w 5124450"/>
              <a:gd name="connsiteY10920" fmla="*/ 8823592 h 9355125"/>
              <a:gd name="connsiteX10921" fmla="*/ 3034274 w 5124450"/>
              <a:gd name="connsiteY10921" fmla="*/ 8821476 h 9355125"/>
              <a:gd name="connsiteX10922" fmla="*/ 3032158 w 5124450"/>
              <a:gd name="connsiteY10922" fmla="*/ 8819361 h 9355125"/>
              <a:gd name="connsiteX10923" fmla="*/ 3030571 w 5124450"/>
              <a:gd name="connsiteY10923" fmla="*/ 8816188 h 9355125"/>
              <a:gd name="connsiteX10924" fmla="*/ 3028984 w 5124450"/>
              <a:gd name="connsiteY10924" fmla="*/ 8813014 h 9355125"/>
              <a:gd name="connsiteX10925" fmla="*/ 3027397 w 5124450"/>
              <a:gd name="connsiteY10925" fmla="*/ 8807196 h 9355125"/>
              <a:gd name="connsiteX10926" fmla="*/ 3024223 w 5124450"/>
              <a:gd name="connsiteY10926" fmla="*/ 8802965 h 9355125"/>
              <a:gd name="connsiteX10927" fmla="*/ 3023694 w 5124450"/>
              <a:gd name="connsiteY10927" fmla="*/ 8798205 h 9355125"/>
              <a:gd name="connsiteX10928" fmla="*/ 3022107 w 5124450"/>
              <a:gd name="connsiteY10928" fmla="*/ 8792388 h 9355125"/>
              <a:gd name="connsiteX10929" fmla="*/ 3018933 w 5124450"/>
              <a:gd name="connsiteY10929" fmla="*/ 8784983 h 9355125"/>
              <a:gd name="connsiteX10930" fmla="*/ 3016288 w 5124450"/>
              <a:gd name="connsiteY10930" fmla="*/ 8778108 h 9355125"/>
              <a:gd name="connsiteX10931" fmla="*/ 3016288 w 5124450"/>
              <a:gd name="connsiteY10931" fmla="*/ 8776521 h 9355125"/>
              <a:gd name="connsiteX10932" fmla="*/ 3015230 w 5124450"/>
              <a:gd name="connsiteY10932" fmla="*/ 8774405 h 9355125"/>
              <a:gd name="connsiteX10933" fmla="*/ 3013114 w 5124450"/>
              <a:gd name="connsiteY10933" fmla="*/ 8772290 h 9355125"/>
              <a:gd name="connsiteX10934" fmla="*/ 3011528 w 5124450"/>
              <a:gd name="connsiteY10934" fmla="*/ 8770174 h 9355125"/>
              <a:gd name="connsiteX10935" fmla="*/ 3009940 w 5124450"/>
              <a:gd name="connsiteY10935" fmla="*/ 8768588 h 9355125"/>
              <a:gd name="connsiteX10936" fmla="*/ 3007296 w 5124450"/>
              <a:gd name="connsiteY10936" fmla="*/ 8767001 h 9355125"/>
              <a:gd name="connsiteX10937" fmla="*/ 3005709 w 5124450"/>
              <a:gd name="connsiteY10937" fmla="*/ 8765943 h 9355125"/>
              <a:gd name="connsiteX10938" fmla="*/ 3004122 w 5124450"/>
              <a:gd name="connsiteY10938" fmla="*/ 8765943 h 9355125"/>
              <a:gd name="connsiteX10939" fmla="*/ 3002535 w 5124450"/>
              <a:gd name="connsiteY10939" fmla="*/ 8765943 h 9355125"/>
              <a:gd name="connsiteX10940" fmla="*/ 3000948 w 5124450"/>
              <a:gd name="connsiteY10940" fmla="*/ 8767001 h 9355125"/>
              <a:gd name="connsiteX10941" fmla="*/ 2999890 w 5124450"/>
              <a:gd name="connsiteY10941" fmla="*/ 8768588 h 9355125"/>
              <a:gd name="connsiteX10942" fmla="*/ 2997774 w 5124450"/>
              <a:gd name="connsiteY10942" fmla="*/ 8769645 h 9355125"/>
              <a:gd name="connsiteX10943" fmla="*/ 2996187 w 5124450"/>
              <a:gd name="connsiteY10943" fmla="*/ 8772290 h 9355125"/>
              <a:gd name="connsiteX10944" fmla="*/ 2995658 w 5124450"/>
              <a:gd name="connsiteY10944" fmla="*/ 8773876 h 9355125"/>
              <a:gd name="connsiteX10945" fmla="*/ 2994071 w 5124450"/>
              <a:gd name="connsiteY10945" fmla="*/ 8782339 h 9355125"/>
              <a:gd name="connsiteX10946" fmla="*/ 2991426 w 5124450"/>
              <a:gd name="connsiteY10946" fmla="*/ 8790801 h 9355125"/>
              <a:gd name="connsiteX10947" fmla="*/ 2991426 w 5124450"/>
              <a:gd name="connsiteY10947" fmla="*/ 8791859 h 9355125"/>
              <a:gd name="connsiteX10948" fmla="*/ 2991955 w 5124450"/>
              <a:gd name="connsiteY10948" fmla="*/ 8792916 h 9355125"/>
              <a:gd name="connsiteX10949" fmla="*/ 2993542 w 5124450"/>
              <a:gd name="connsiteY10949" fmla="*/ 8793445 h 9355125"/>
              <a:gd name="connsiteX10950" fmla="*/ 2994071 w 5124450"/>
              <a:gd name="connsiteY10950" fmla="*/ 8793974 h 9355125"/>
              <a:gd name="connsiteX10951" fmla="*/ 2996716 w 5124450"/>
              <a:gd name="connsiteY10951" fmla="*/ 8794503 h 9355125"/>
              <a:gd name="connsiteX10952" fmla="*/ 2999890 w 5124450"/>
              <a:gd name="connsiteY10952" fmla="*/ 8794503 h 9355125"/>
              <a:gd name="connsiteX10953" fmla="*/ 2999890 w 5124450"/>
              <a:gd name="connsiteY10953" fmla="*/ 8796090 h 9355125"/>
              <a:gd name="connsiteX10954" fmla="*/ 3000419 w 5124450"/>
              <a:gd name="connsiteY10954" fmla="*/ 8797676 h 9355125"/>
              <a:gd name="connsiteX10955" fmla="*/ 3001477 w 5124450"/>
              <a:gd name="connsiteY10955" fmla="*/ 8798734 h 9355125"/>
              <a:gd name="connsiteX10956" fmla="*/ 3002535 w 5124450"/>
              <a:gd name="connsiteY10956" fmla="*/ 8800321 h 9355125"/>
              <a:gd name="connsiteX10957" fmla="*/ 3004122 w 5124450"/>
              <a:gd name="connsiteY10957" fmla="*/ 8801908 h 9355125"/>
              <a:gd name="connsiteX10958" fmla="*/ 3005180 w 5124450"/>
              <a:gd name="connsiteY10958" fmla="*/ 8802436 h 9355125"/>
              <a:gd name="connsiteX10959" fmla="*/ 3006766 w 5124450"/>
              <a:gd name="connsiteY10959" fmla="*/ 8802965 h 9355125"/>
              <a:gd name="connsiteX10960" fmla="*/ 3007824 w 5124450"/>
              <a:gd name="connsiteY10960" fmla="*/ 8802965 h 9355125"/>
              <a:gd name="connsiteX10961" fmla="*/ 3008354 w 5124450"/>
              <a:gd name="connsiteY10961" fmla="*/ 8805610 h 9355125"/>
              <a:gd name="connsiteX10962" fmla="*/ 3010470 w 5124450"/>
              <a:gd name="connsiteY10962" fmla="*/ 8808783 h 9355125"/>
              <a:gd name="connsiteX10963" fmla="*/ 3011528 w 5124450"/>
              <a:gd name="connsiteY10963" fmla="*/ 8810370 h 9355125"/>
              <a:gd name="connsiteX10964" fmla="*/ 3012056 w 5124450"/>
              <a:gd name="connsiteY10964" fmla="*/ 8810899 h 9355125"/>
              <a:gd name="connsiteX10965" fmla="*/ 3012056 w 5124450"/>
              <a:gd name="connsiteY10965" fmla="*/ 8813014 h 9355125"/>
              <a:gd name="connsiteX10966" fmla="*/ 3011528 w 5124450"/>
              <a:gd name="connsiteY10966" fmla="*/ 8814072 h 9355125"/>
              <a:gd name="connsiteX10967" fmla="*/ 3010998 w 5124450"/>
              <a:gd name="connsiteY10967" fmla="*/ 8815659 h 9355125"/>
              <a:gd name="connsiteX10968" fmla="*/ 3009940 w 5124450"/>
              <a:gd name="connsiteY10968" fmla="*/ 8816716 h 9355125"/>
              <a:gd name="connsiteX10969" fmla="*/ 3008354 w 5124450"/>
              <a:gd name="connsiteY10969" fmla="*/ 8817245 h 9355125"/>
              <a:gd name="connsiteX10970" fmla="*/ 3006766 w 5124450"/>
              <a:gd name="connsiteY10970" fmla="*/ 8818832 h 9355125"/>
              <a:gd name="connsiteX10971" fmla="*/ 3005709 w 5124450"/>
              <a:gd name="connsiteY10971" fmla="*/ 8819361 h 9355125"/>
              <a:gd name="connsiteX10972" fmla="*/ 3004122 w 5124450"/>
              <a:gd name="connsiteY10972" fmla="*/ 8819361 h 9355125"/>
              <a:gd name="connsiteX10973" fmla="*/ 3000419 w 5124450"/>
              <a:gd name="connsiteY10973" fmla="*/ 8819361 h 9355125"/>
              <a:gd name="connsiteX10974" fmla="*/ 2995658 w 5124450"/>
              <a:gd name="connsiteY10974" fmla="*/ 8818832 h 9355125"/>
              <a:gd name="connsiteX10975" fmla="*/ 2993542 w 5124450"/>
              <a:gd name="connsiteY10975" fmla="*/ 8818303 h 9355125"/>
              <a:gd name="connsiteX10976" fmla="*/ 2990897 w 5124450"/>
              <a:gd name="connsiteY10976" fmla="*/ 8817245 h 9355125"/>
              <a:gd name="connsiteX10977" fmla="*/ 2989310 w 5124450"/>
              <a:gd name="connsiteY10977" fmla="*/ 8816188 h 9355125"/>
              <a:gd name="connsiteX10978" fmla="*/ 2987723 w 5124450"/>
              <a:gd name="connsiteY10978" fmla="*/ 8815130 h 9355125"/>
              <a:gd name="connsiteX10979" fmla="*/ 2983491 w 5124450"/>
              <a:gd name="connsiteY10979" fmla="*/ 8810899 h 9355125"/>
              <a:gd name="connsiteX10980" fmla="*/ 2979259 w 5124450"/>
              <a:gd name="connsiteY10980" fmla="*/ 8807196 h 9355125"/>
              <a:gd name="connsiteX10981" fmla="*/ 2974498 w 5124450"/>
              <a:gd name="connsiteY10981" fmla="*/ 8807196 h 9355125"/>
              <a:gd name="connsiteX10982" fmla="*/ 2967092 w 5124450"/>
              <a:gd name="connsiteY10982" fmla="*/ 8807196 h 9355125"/>
              <a:gd name="connsiteX10983" fmla="*/ 2966563 w 5124450"/>
              <a:gd name="connsiteY10983" fmla="*/ 8808254 h 9355125"/>
              <a:gd name="connsiteX10984" fmla="*/ 2963918 w 5124450"/>
              <a:gd name="connsiteY10984" fmla="*/ 8810899 h 9355125"/>
              <a:gd name="connsiteX10985" fmla="*/ 2962860 w 5124450"/>
              <a:gd name="connsiteY10985" fmla="*/ 8813014 h 9355125"/>
              <a:gd name="connsiteX10986" fmla="*/ 2961802 w 5124450"/>
              <a:gd name="connsiteY10986" fmla="*/ 8814072 h 9355125"/>
              <a:gd name="connsiteX10987" fmla="*/ 2960215 w 5124450"/>
              <a:gd name="connsiteY10987" fmla="*/ 8815130 h 9355125"/>
              <a:gd name="connsiteX10988" fmla="*/ 2958628 w 5124450"/>
              <a:gd name="connsiteY10988" fmla="*/ 8815130 h 9355125"/>
              <a:gd name="connsiteX10989" fmla="*/ 2952280 w 5124450"/>
              <a:gd name="connsiteY10989" fmla="*/ 8813543 h 9355125"/>
              <a:gd name="connsiteX10990" fmla="*/ 2946461 w 5124450"/>
              <a:gd name="connsiteY10990" fmla="*/ 8810899 h 9355125"/>
              <a:gd name="connsiteX10991" fmla="*/ 2942229 w 5124450"/>
              <a:gd name="connsiteY10991" fmla="*/ 8807196 h 9355125"/>
              <a:gd name="connsiteX10992" fmla="*/ 2937997 w 5124450"/>
              <a:gd name="connsiteY10992" fmla="*/ 8802436 h 9355125"/>
              <a:gd name="connsiteX10993" fmla="*/ 2932178 w 5124450"/>
              <a:gd name="connsiteY10993" fmla="*/ 8796619 h 9355125"/>
              <a:gd name="connsiteX10994" fmla="*/ 2925302 w 5124450"/>
              <a:gd name="connsiteY10994" fmla="*/ 8790801 h 9355125"/>
              <a:gd name="connsiteX10995" fmla="*/ 2922657 w 5124450"/>
              <a:gd name="connsiteY10995" fmla="*/ 8786041 h 9355125"/>
              <a:gd name="connsiteX10996" fmla="*/ 2918954 w 5124450"/>
              <a:gd name="connsiteY10996" fmla="*/ 8779694 h 9355125"/>
              <a:gd name="connsiteX10997" fmla="*/ 2916838 w 5124450"/>
              <a:gd name="connsiteY10997" fmla="*/ 8775992 h 9355125"/>
              <a:gd name="connsiteX10998" fmla="*/ 2914193 w 5124450"/>
              <a:gd name="connsiteY10998" fmla="*/ 8772290 h 9355125"/>
              <a:gd name="connsiteX10999" fmla="*/ 2912077 w 5124450"/>
              <a:gd name="connsiteY10999" fmla="*/ 8769116 h 9355125"/>
              <a:gd name="connsiteX11000" fmla="*/ 2908903 w 5124450"/>
              <a:gd name="connsiteY11000" fmla="*/ 8765943 h 9355125"/>
              <a:gd name="connsiteX11001" fmla="*/ 2904671 w 5124450"/>
              <a:gd name="connsiteY11001" fmla="*/ 8762770 h 9355125"/>
              <a:gd name="connsiteX11002" fmla="*/ 2896736 w 5124450"/>
              <a:gd name="connsiteY11002" fmla="*/ 8759596 h 9355125"/>
              <a:gd name="connsiteX11003" fmla="*/ 2889330 w 5124450"/>
              <a:gd name="connsiteY11003" fmla="*/ 8756952 h 9355125"/>
              <a:gd name="connsiteX11004" fmla="*/ 2884569 w 5124450"/>
              <a:gd name="connsiteY11004" fmla="*/ 8753250 h 9355125"/>
              <a:gd name="connsiteX11005" fmla="*/ 2882982 w 5124450"/>
              <a:gd name="connsiteY11005" fmla="*/ 8753250 h 9355125"/>
              <a:gd name="connsiteX11006" fmla="*/ 2880866 w 5124450"/>
              <a:gd name="connsiteY11006" fmla="*/ 8752192 h 9355125"/>
              <a:gd name="connsiteX11007" fmla="*/ 2878750 w 5124450"/>
              <a:gd name="connsiteY11007" fmla="*/ 8750605 h 9355125"/>
              <a:gd name="connsiteX11008" fmla="*/ 2877163 w 5124450"/>
              <a:gd name="connsiteY11008" fmla="*/ 8749019 h 9355125"/>
              <a:gd name="connsiteX11009" fmla="*/ 2873460 w 5124450"/>
              <a:gd name="connsiteY11009" fmla="*/ 8746374 h 9355125"/>
              <a:gd name="connsiteX11010" fmla="*/ 2872402 w 5124450"/>
              <a:gd name="connsiteY11010" fmla="*/ 8744788 h 9355125"/>
              <a:gd name="connsiteX11011" fmla="*/ 2870815 w 5124450"/>
              <a:gd name="connsiteY11011" fmla="*/ 8746903 h 9355125"/>
              <a:gd name="connsiteX11012" fmla="*/ 2870286 w 5124450"/>
              <a:gd name="connsiteY11012" fmla="*/ 8749019 h 9355125"/>
              <a:gd name="connsiteX11013" fmla="*/ 2870286 w 5124450"/>
              <a:gd name="connsiteY11013" fmla="*/ 8750605 h 9355125"/>
              <a:gd name="connsiteX11014" fmla="*/ 2870286 w 5124450"/>
              <a:gd name="connsiteY11014" fmla="*/ 8753250 h 9355125"/>
              <a:gd name="connsiteX11015" fmla="*/ 2871873 w 5124450"/>
              <a:gd name="connsiteY11015" fmla="*/ 8758010 h 9355125"/>
              <a:gd name="connsiteX11016" fmla="*/ 2872402 w 5124450"/>
              <a:gd name="connsiteY11016" fmla="*/ 8761183 h 9355125"/>
              <a:gd name="connsiteX11017" fmla="*/ 2873460 w 5124450"/>
              <a:gd name="connsiteY11017" fmla="*/ 8763828 h 9355125"/>
              <a:gd name="connsiteX11018" fmla="*/ 2874518 w 5124450"/>
              <a:gd name="connsiteY11018" fmla="*/ 8765943 h 9355125"/>
              <a:gd name="connsiteX11019" fmla="*/ 2875047 w 5124450"/>
              <a:gd name="connsiteY11019" fmla="*/ 8769116 h 9355125"/>
              <a:gd name="connsiteX11020" fmla="*/ 2876105 w 5124450"/>
              <a:gd name="connsiteY11020" fmla="*/ 8771761 h 9355125"/>
              <a:gd name="connsiteX11021" fmla="*/ 2877163 w 5124450"/>
              <a:gd name="connsiteY11021" fmla="*/ 8774934 h 9355125"/>
              <a:gd name="connsiteX11022" fmla="*/ 2878221 w 5124450"/>
              <a:gd name="connsiteY11022" fmla="*/ 8777579 h 9355125"/>
              <a:gd name="connsiteX11023" fmla="*/ 2879279 w 5124450"/>
              <a:gd name="connsiteY11023" fmla="*/ 8780223 h 9355125"/>
              <a:gd name="connsiteX11024" fmla="*/ 2880337 w 5124450"/>
              <a:gd name="connsiteY11024" fmla="*/ 8782339 h 9355125"/>
              <a:gd name="connsiteX11025" fmla="*/ 2884569 w 5124450"/>
              <a:gd name="connsiteY11025" fmla="*/ 8786041 h 9355125"/>
              <a:gd name="connsiteX11026" fmla="*/ 2890388 w 5124450"/>
              <a:gd name="connsiteY11026" fmla="*/ 8790801 h 9355125"/>
              <a:gd name="connsiteX11027" fmla="*/ 2896736 w 5124450"/>
              <a:gd name="connsiteY11027" fmla="*/ 8795032 h 9355125"/>
              <a:gd name="connsiteX11028" fmla="*/ 2900968 w 5124450"/>
              <a:gd name="connsiteY11028" fmla="*/ 8798734 h 9355125"/>
              <a:gd name="connsiteX11029" fmla="*/ 2905200 w 5124450"/>
              <a:gd name="connsiteY11029" fmla="*/ 8798734 h 9355125"/>
              <a:gd name="connsiteX11030" fmla="*/ 2911019 w 5124450"/>
              <a:gd name="connsiteY11030" fmla="*/ 8799792 h 9355125"/>
              <a:gd name="connsiteX11031" fmla="*/ 2913135 w 5124450"/>
              <a:gd name="connsiteY11031" fmla="*/ 8800321 h 9355125"/>
              <a:gd name="connsiteX11032" fmla="*/ 2915780 w 5124450"/>
              <a:gd name="connsiteY11032" fmla="*/ 8802436 h 9355125"/>
              <a:gd name="connsiteX11033" fmla="*/ 2916838 w 5124450"/>
              <a:gd name="connsiteY11033" fmla="*/ 8804023 h 9355125"/>
              <a:gd name="connsiteX11034" fmla="*/ 2917367 w 5124450"/>
              <a:gd name="connsiteY11034" fmla="*/ 8807196 h 9355125"/>
              <a:gd name="connsiteX11035" fmla="*/ 2916838 w 5124450"/>
              <a:gd name="connsiteY11035" fmla="*/ 8807196 h 9355125"/>
              <a:gd name="connsiteX11036" fmla="*/ 2915780 w 5124450"/>
              <a:gd name="connsiteY11036" fmla="*/ 8807725 h 9355125"/>
              <a:gd name="connsiteX11037" fmla="*/ 2914193 w 5124450"/>
              <a:gd name="connsiteY11037" fmla="*/ 8808254 h 9355125"/>
              <a:gd name="connsiteX11038" fmla="*/ 2913664 w 5124450"/>
              <a:gd name="connsiteY11038" fmla="*/ 8808783 h 9355125"/>
              <a:gd name="connsiteX11039" fmla="*/ 2913664 w 5124450"/>
              <a:gd name="connsiteY11039" fmla="*/ 8809841 h 9355125"/>
              <a:gd name="connsiteX11040" fmla="*/ 2913135 w 5124450"/>
              <a:gd name="connsiteY11040" fmla="*/ 8810899 h 9355125"/>
              <a:gd name="connsiteX11041" fmla="*/ 2907316 w 5124450"/>
              <a:gd name="connsiteY11041" fmla="*/ 8815130 h 9355125"/>
              <a:gd name="connsiteX11042" fmla="*/ 2900968 w 5124450"/>
              <a:gd name="connsiteY11042" fmla="*/ 8819361 h 9355125"/>
              <a:gd name="connsiteX11043" fmla="*/ 2903084 w 5124450"/>
              <a:gd name="connsiteY11043" fmla="*/ 8825708 h 9355125"/>
              <a:gd name="connsiteX11044" fmla="*/ 2905200 w 5124450"/>
              <a:gd name="connsiteY11044" fmla="*/ 8831525 h 9355125"/>
              <a:gd name="connsiteX11045" fmla="*/ 2913135 w 5124450"/>
              <a:gd name="connsiteY11045" fmla="*/ 8837872 h 9355125"/>
              <a:gd name="connsiteX11046" fmla="*/ 2921599 w 5124450"/>
              <a:gd name="connsiteY11046" fmla="*/ 8843690 h 9355125"/>
              <a:gd name="connsiteX11047" fmla="*/ 2927946 w 5124450"/>
              <a:gd name="connsiteY11047" fmla="*/ 8852681 h 9355125"/>
              <a:gd name="connsiteX11048" fmla="*/ 2933766 w 5124450"/>
              <a:gd name="connsiteY11048" fmla="*/ 8860614 h 9355125"/>
              <a:gd name="connsiteX11049" fmla="*/ 2935881 w 5124450"/>
              <a:gd name="connsiteY11049" fmla="*/ 8864845 h 9355125"/>
              <a:gd name="connsiteX11050" fmla="*/ 2937997 w 5124450"/>
              <a:gd name="connsiteY11050" fmla="*/ 8869076 h 9355125"/>
              <a:gd name="connsiteX11051" fmla="*/ 2939584 w 5124450"/>
              <a:gd name="connsiteY11051" fmla="*/ 8870663 h 9355125"/>
              <a:gd name="connsiteX11052" fmla="*/ 2940642 w 5124450"/>
              <a:gd name="connsiteY11052" fmla="*/ 8872250 h 9355125"/>
              <a:gd name="connsiteX11053" fmla="*/ 2941171 w 5124450"/>
              <a:gd name="connsiteY11053" fmla="*/ 8874894 h 9355125"/>
              <a:gd name="connsiteX11054" fmla="*/ 2941700 w 5124450"/>
              <a:gd name="connsiteY11054" fmla="*/ 8877010 h 9355125"/>
              <a:gd name="connsiteX11055" fmla="*/ 2941700 w 5124450"/>
              <a:gd name="connsiteY11055" fmla="*/ 8881770 h 9355125"/>
              <a:gd name="connsiteX11056" fmla="*/ 2941700 w 5124450"/>
              <a:gd name="connsiteY11056" fmla="*/ 8885472 h 9355125"/>
              <a:gd name="connsiteX11057" fmla="*/ 2941171 w 5124450"/>
              <a:gd name="connsiteY11057" fmla="*/ 8888645 h 9355125"/>
              <a:gd name="connsiteX11058" fmla="*/ 2939584 w 5124450"/>
              <a:gd name="connsiteY11058" fmla="*/ 8893405 h 9355125"/>
              <a:gd name="connsiteX11059" fmla="*/ 2936939 w 5124450"/>
              <a:gd name="connsiteY11059" fmla="*/ 8898165 h 9355125"/>
              <a:gd name="connsiteX11060" fmla="*/ 2933766 w 5124450"/>
              <a:gd name="connsiteY11060" fmla="*/ 8901868 h 9355125"/>
              <a:gd name="connsiteX11061" fmla="*/ 2925302 w 5124450"/>
              <a:gd name="connsiteY11061" fmla="*/ 8903983 h 9355125"/>
              <a:gd name="connsiteX11062" fmla="*/ 2917367 w 5124450"/>
              <a:gd name="connsiteY11062" fmla="*/ 8905570 h 9355125"/>
              <a:gd name="connsiteX11063" fmla="*/ 2914193 w 5124450"/>
              <a:gd name="connsiteY11063" fmla="*/ 8902925 h 9355125"/>
              <a:gd name="connsiteX11064" fmla="*/ 2912077 w 5124450"/>
              <a:gd name="connsiteY11064" fmla="*/ 8899752 h 9355125"/>
              <a:gd name="connsiteX11065" fmla="*/ 2909432 w 5124450"/>
              <a:gd name="connsiteY11065" fmla="*/ 8896579 h 9355125"/>
              <a:gd name="connsiteX11066" fmla="*/ 2908903 w 5124450"/>
              <a:gd name="connsiteY11066" fmla="*/ 8893405 h 9355125"/>
              <a:gd name="connsiteX11067" fmla="*/ 2907845 w 5124450"/>
              <a:gd name="connsiteY11067" fmla="*/ 8891819 h 9355125"/>
              <a:gd name="connsiteX11068" fmla="*/ 2907316 w 5124450"/>
              <a:gd name="connsiteY11068" fmla="*/ 8889703 h 9355125"/>
              <a:gd name="connsiteX11069" fmla="*/ 2907316 w 5124450"/>
              <a:gd name="connsiteY11069" fmla="*/ 8887588 h 9355125"/>
              <a:gd name="connsiteX11070" fmla="*/ 2907845 w 5124450"/>
              <a:gd name="connsiteY11070" fmla="*/ 8885472 h 9355125"/>
              <a:gd name="connsiteX11071" fmla="*/ 2908374 w 5124450"/>
              <a:gd name="connsiteY11071" fmla="*/ 8880712 h 9355125"/>
              <a:gd name="connsiteX11072" fmla="*/ 2908903 w 5124450"/>
              <a:gd name="connsiteY11072" fmla="*/ 8877010 h 9355125"/>
              <a:gd name="connsiteX11073" fmla="*/ 2905200 w 5124450"/>
              <a:gd name="connsiteY11073" fmla="*/ 8870663 h 9355125"/>
              <a:gd name="connsiteX11074" fmla="*/ 2900968 w 5124450"/>
              <a:gd name="connsiteY11074" fmla="*/ 8864845 h 9355125"/>
              <a:gd name="connsiteX11075" fmla="*/ 2894620 w 5124450"/>
              <a:gd name="connsiteY11075" fmla="*/ 8858499 h 9355125"/>
              <a:gd name="connsiteX11076" fmla="*/ 2888801 w 5124450"/>
              <a:gd name="connsiteY11076" fmla="*/ 8852152 h 9355125"/>
              <a:gd name="connsiteX11077" fmla="*/ 2880337 w 5124450"/>
              <a:gd name="connsiteY11077" fmla="*/ 8854268 h 9355125"/>
              <a:gd name="connsiteX11078" fmla="*/ 2872402 w 5124450"/>
              <a:gd name="connsiteY11078" fmla="*/ 8856383 h 9355125"/>
              <a:gd name="connsiteX11079" fmla="*/ 2871873 w 5124450"/>
              <a:gd name="connsiteY11079" fmla="*/ 8853210 h 9355125"/>
              <a:gd name="connsiteX11080" fmla="*/ 2869228 w 5124450"/>
              <a:gd name="connsiteY11080" fmla="*/ 8850036 h 9355125"/>
              <a:gd name="connsiteX11081" fmla="*/ 2867112 w 5124450"/>
              <a:gd name="connsiteY11081" fmla="*/ 8847392 h 9355125"/>
              <a:gd name="connsiteX11082" fmla="*/ 2863938 w 5124450"/>
              <a:gd name="connsiteY11082" fmla="*/ 8843690 h 9355125"/>
              <a:gd name="connsiteX11083" fmla="*/ 2863409 w 5124450"/>
              <a:gd name="connsiteY11083" fmla="*/ 8842632 h 9355125"/>
              <a:gd name="connsiteX11084" fmla="*/ 2862351 w 5124450"/>
              <a:gd name="connsiteY11084" fmla="*/ 8840516 h 9355125"/>
              <a:gd name="connsiteX11085" fmla="*/ 2861293 w 5124450"/>
              <a:gd name="connsiteY11085" fmla="*/ 8837872 h 9355125"/>
              <a:gd name="connsiteX11086" fmla="*/ 2859177 w 5124450"/>
              <a:gd name="connsiteY11086" fmla="*/ 8835756 h 9355125"/>
              <a:gd name="connsiteX11087" fmla="*/ 2855474 w 5124450"/>
              <a:gd name="connsiteY11087" fmla="*/ 8831525 h 9355125"/>
              <a:gd name="connsiteX11088" fmla="*/ 2851772 w 5124450"/>
              <a:gd name="connsiteY11088" fmla="*/ 8827294 h 9355125"/>
              <a:gd name="connsiteX11089" fmla="*/ 2851242 w 5124450"/>
              <a:gd name="connsiteY11089" fmla="*/ 8826236 h 9355125"/>
              <a:gd name="connsiteX11090" fmla="*/ 2850714 w 5124450"/>
              <a:gd name="connsiteY11090" fmla="*/ 8824650 h 9355125"/>
              <a:gd name="connsiteX11091" fmla="*/ 2850184 w 5124450"/>
              <a:gd name="connsiteY11091" fmla="*/ 8823592 h 9355125"/>
              <a:gd name="connsiteX11092" fmla="*/ 2848598 w 5124450"/>
              <a:gd name="connsiteY11092" fmla="*/ 8821476 h 9355125"/>
              <a:gd name="connsiteX11093" fmla="*/ 2847540 w 5124450"/>
              <a:gd name="connsiteY11093" fmla="*/ 8820948 h 9355125"/>
              <a:gd name="connsiteX11094" fmla="*/ 2846482 w 5124450"/>
              <a:gd name="connsiteY11094" fmla="*/ 8819890 h 9355125"/>
              <a:gd name="connsiteX11095" fmla="*/ 2844894 w 5124450"/>
              <a:gd name="connsiteY11095" fmla="*/ 8819361 h 9355125"/>
              <a:gd name="connsiteX11096" fmla="*/ 2842779 w 5124450"/>
              <a:gd name="connsiteY11096" fmla="*/ 8819361 h 9355125"/>
              <a:gd name="connsiteX11097" fmla="*/ 2837489 w 5124450"/>
              <a:gd name="connsiteY11097" fmla="*/ 8819361 h 9355125"/>
              <a:gd name="connsiteX11098" fmla="*/ 2834844 w 5124450"/>
              <a:gd name="connsiteY11098" fmla="*/ 8819361 h 9355125"/>
              <a:gd name="connsiteX11099" fmla="*/ 2833786 w 5124450"/>
              <a:gd name="connsiteY11099" fmla="*/ 8820948 h 9355125"/>
              <a:gd name="connsiteX11100" fmla="*/ 2833786 w 5124450"/>
              <a:gd name="connsiteY11100" fmla="*/ 8822534 h 9355125"/>
              <a:gd name="connsiteX11101" fmla="*/ 2833786 w 5124450"/>
              <a:gd name="connsiteY11101" fmla="*/ 8825179 h 9355125"/>
              <a:gd name="connsiteX11102" fmla="*/ 2834315 w 5124450"/>
              <a:gd name="connsiteY11102" fmla="*/ 8827294 h 9355125"/>
              <a:gd name="connsiteX11103" fmla="*/ 2835902 w 5124450"/>
              <a:gd name="connsiteY11103" fmla="*/ 8832054 h 9355125"/>
              <a:gd name="connsiteX11104" fmla="*/ 2839076 w 5124450"/>
              <a:gd name="connsiteY11104" fmla="*/ 8835756 h 9355125"/>
              <a:gd name="connsiteX11105" fmla="*/ 2842779 w 5124450"/>
              <a:gd name="connsiteY11105" fmla="*/ 8843690 h 9355125"/>
              <a:gd name="connsiteX11106" fmla="*/ 2847540 w 5124450"/>
              <a:gd name="connsiteY11106" fmla="*/ 8852152 h 9355125"/>
              <a:gd name="connsiteX11107" fmla="*/ 2852830 w 5124450"/>
              <a:gd name="connsiteY11107" fmla="*/ 8857970 h 9355125"/>
              <a:gd name="connsiteX11108" fmla="*/ 2856003 w 5124450"/>
              <a:gd name="connsiteY11108" fmla="*/ 8860614 h 9355125"/>
              <a:gd name="connsiteX11109" fmla="*/ 2856003 w 5124450"/>
              <a:gd name="connsiteY11109" fmla="*/ 8869076 h 9355125"/>
              <a:gd name="connsiteX11110" fmla="*/ 2856003 w 5124450"/>
              <a:gd name="connsiteY11110" fmla="*/ 8877010 h 9355125"/>
              <a:gd name="connsiteX11111" fmla="*/ 2855474 w 5124450"/>
              <a:gd name="connsiteY11111" fmla="*/ 8880712 h 9355125"/>
              <a:gd name="connsiteX11112" fmla="*/ 2855474 w 5124450"/>
              <a:gd name="connsiteY11112" fmla="*/ 8885472 h 9355125"/>
              <a:gd name="connsiteX11113" fmla="*/ 2854945 w 5124450"/>
              <a:gd name="connsiteY11113" fmla="*/ 8887588 h 9355125"/>
              <a:gd name="connsiteX11114" fmla="*/ 2853888 w 5124450"/>
              <a:gd name="connsiteY11114" fmla="*/ 8889703 h 9355125"/>
              <a:gd name="connsiteX11115" fmla="*/ 2852830 w 5124450"/>
              <a:gd name="connsiteY11115" fmla="*/ 8891819 h 9355125"/>
              <a:gd name="connsiteX11116" fmla="*/ 2851772 w 5124450"/>
              <a:gd name="connsiteY11116" fmla="*/ 8893405 h 9355125"/>
              <a:gd name="connsiteX11117" fmla="*/ 2851242 w 5124450"/>
              <a:gd name="connsiteY11117" fmla="*/ 8897636 h 9355125"/>
              <a:gd name="connsiteX11118" fmla="*/ 2850184 w 5124450"/>
              <a:gd name="connsiteY11118" fmla="*/ 8901868 h 9355125"/>
              <a:gd name="connsiteX11119" fmla="*/ 2849656 w 5124450"/>
              <a:gd name="connsiteY11119" fmla="*/ 8903983 h 9355125"/>
              <a:gd name="connsiteX11120" fmla="*/ 2850184 w 5124450"/>
              <a:gd name="connsiteY11120" fmla="*/ 8906099 h 9355125"/>
              <a:gd name="connsiteX11121" fmla="*/ 2850714 w 5124450"/>
              <a:gd name="connsiteY11121" fmla="*/ 8908214 h 9355125"/>
              <a:gd name="connsiteX11122" fmla="*/ 2851772 w 5124450"/>
              <a:gd name="connsiteY11122" fmla="*/ 8909801 h 9355125"/>
              <a:gd name="connsiteX11123" fmla="*/ 2852300 w 5124450"/>
              <a:gd name="connsiteY11123" fmla="*/ 8914032 h 9355125"/>
              <a:gd name="connsiteX11124" fmla="*/ 2853888 w 5124450"/>
              <a:gd name="connsiteY11124" fmla="*/ 8918263 h 9355125"/>
              <a:gd name="connsiteX11125" fmla="*/ 2856532 w 5124450"/>
              <a:gd name="connsiteY11125" fmla="*/ 8922494 h 9355125"/>
              <a:gd name="connsiteX11126" fmla="*/ 2859706 w 5124450"/>
              <a:gd name="connsiteY11126" fmla="*/ 8926725 h 9355125"/>
              <a:gd name="connsiteX11127" fmla="*/ 2863938 w 5124450"/>
              <a:gd name="connsiteY11127" fmla="*/ 8932543 h 9355125"/>
              <a:gd name="connsiteX11128" fmla="*/ 2868170 w 5124450"/>
              <a:gd name="connsiteY11128" fmla="*/ 8938890 h 9355125"/>
              <a:gd name="connsiteX11129" fmla="*/ 2868170 w 5124450"/>
              <a:gd name="connsiteY11129" fmla="*/ 8942592 h 9355125"/>
              <a:gd name="connsiteX11130" fmla="*/ 2867641 w 5124450"/>
              <a:gd name="connsiteY11130" fmla="*/ 8947352 h 9355125"/>
              <a:gd name="connsiteX11131" fmla="*/ 2867112 w 5124450"/>
              <a:gd name="connsiteY11131" fmla="*/ 8949467 h 9355125"/>
              <a:gd name="connsiteX11132" fmla="*/ 2866583 w 5124450"/>
              <a:gd name="connsiteY11132" fmla="*/ 8951054 h 9355125"/>
              <a:gd name="connsiteX11133" fmla="*/ 2864996 w 5124450"/>
              <a:gd name="connsiteY11133" fmla="*/ 8953699 h 9355125"/>
              <a:gd name="connsiteX11134" fmla="*/ 2863938 w 5124450"/>
              <a:gd name="connsiteY11134" fmla="*/ 8955285 h 9355125"/>
              <a:gd name="connsiteX11135" fmla="*/ 2856003 w 5124450"/>
              <a:gd name="connsiteY11135" fmla="*/ 8955285 h 9355125"/>
              <a:gd name="connsiteX11136" fmla="*/ 2847540 w 5124450"/>
              <a:gd name="connsiteY11136" fmla="*/ 8953170 h 9355125"/>
              <a:gd name="connsiteX11137" fmla="*/ 2842779 w 5124450"/>
              <a:gd name="connsiteY11137" fmla="*/ 8951054 h 9355125"/>
              <a:gd name="connsiteX11138" fmla="*/ 2841721 w 5124450"/>
              <a:gd name="connsiteY11138" fmla="*/ 8949467 h 9355125"/>
              <a:gd name="connsiteX11139" fmla="*/ 2840663 w 5124450"/>
              <a:gd name="connsiteY11139" fmla="*/ 8947352 h 9355125"/>
              <a:gd name="connsiteX11140" fmla="*/ 2840134 w 5124450"/>
              <a:gd name="connsiteY11140" fmla="*/ 8945236 h 9355125"/>
              <a:gd name="connsiteX11141" fmla="*/ 2839605 w 5124450"/>
              <a:gd name="connsiteY11141" fmla="*/ 8943121 h 9355125"/>
              <a:gd name="connsiteX11142" fmla="*/ 2839076 w 5124450"/>
              <a:gd name="connsiteY11142" fmla="*/ 8938361 h 9355125"/>
              <a:gd name="connsiteX11143" fmla="*/ 2839076 w 5124450"/>
              <a:gd name="connsiteY11143" fmla="*/ 8934130 h 9355125"/>
              <a:gd name="connsiteX11144" fmla="*/ 2835902 w 5124450"/>
              <a:gd name="connsiteY11144" fmla="*/ 8931485 h 9355125"/>
              <a:gd name="connsiteX11145" fmla="*/ 2833786 w 5124450"/>
              <a:gd name="connsiteY11145" fmla="*/ 8928312 h 9355125"/>
              <a:gd name="connsiteX11146" fmla="*/ 2831670 w 5124450"/>
              <a:gd name="connsiteY11146" fmla="*/ 8925667 h 9355125"/>
              <a:gd name="connsiteX11147" fmla="*/ 2830612 w 5124450"/>
              <a:gd name="connsiteY11147" fmla="*/ 8921965 h 9355125"/>
              <a:gd name="connsiteX11148" fmla="*/ 2827967 w 5124450"/>
              <a:gd name="connsiteY11148" fmla="*/ 8921436 h 9355125"/>
              <a:gd name="connsiteX11149" fmla="*/ 2825322 w 5124450"/>
              <a:gd name="connsiteY11149" fmla="*/ 8920379 h 9355125"/>
              <a:gd name="connsiteX11150" fmla="*/ 2823206 w 5124450"/>
              <a:gd name="connsiteY11150" fmla="*/ 8918792 h 9355125"/>
              <a:gd name="connsiteX11151" fmla="*/ 2822677 w 5124450"/>
              <a:gd name="connsiteY11151" fmla="*/ 8918263 h 9355125"/>
              <a:gd name="connsiteX11152" fmla="*/ 2817387 w 5124450"/>
              <a:gd name="connsiteY11152" fmla="*/ 8918263 h 9355125"/>
              <a:gd name="connsiteX11153" fmla="*/ 2814213 w 5124450"/>
              <a:gd name="connsiteY11153" fmla="*/ 8918263 h 9355125"/>
              <a:gd name="connsiteX11154" fmla="*/ 2813155 w 5124450"/>
              <a:gd name="connsiteY11154" fmla="*/ 8916147 h 9355125"/>
              <a:gd name="connsiteX11155" fmla="*/ 2812097 w 5124450"/>
              <a:gd name="connsiteY11155" fmla="*/ 8914561 h 9355125"/>
              <a:gd name="connsiteX11156" fmla="*/ 2811568 w 5124450"/>
              <a:gd name="connsiteY11156" fmla="*/ 8912974 h 9355125"/>
              <a:gd name="connsiteX11157" fmla="*/ 2811039 w 5124450"/>
              <a:gd name="connsiteY11157" fmla="*/ 8910330 h 9355125"/>
              <a:gd name="connsiteX11158" fmla="*/ 2809981 w 5124450"/>
              <a:gd name="connsiteY11158" fmla="*/ 8907685 h 9355125"/>
              <a:gd name="connsiteX11159" fmla="*/ 2809981 w 5124450"/>
              <a:gd name="connsiteY11159" fmla="*/ 8905570 h 9355125"/>
              <a:gd name="connsiteX11160" fmla="*/ 2807336 w 5124450"/>
              <a:gd name="connsiteY11160" fmla="*/ 8902396 h 9355125"/>
              <a:gd name="connsiteX11161" fmla="*/ 2803633 w 5124450"/>
              <a:gd name="connsiteY11161" fmla="*/ 8897636 h 9355125"/>
              <a:gd name="connsiteX11162" fmla="*/ 2801517 w 5124450"/>
              <a:gd name="connsiteY11162" fmla="*/ 8894992 h 9355125"/>
              <a:gd name="connsiteX11163" fmla="*/ 2798872 w 5124450"/>
              <a:gd name="connsiteY11163" fmla="*/ 8892876 h 9355125"/>
              <a:gd name="connsiteX11164" fmla="*/ 2796756 w 5124450"/>
              <a:gd name="connsiteY11164" fmla="*/ 8891290 h 9355125"/>
              <a:gd name="connsiteX11165" fmla="*/ 2793582 w 5124450"/>
              <a:gd name="connsiteY11165" fmla="*/ 8889174 h 9355125"/>
              <a:gd name="connsiteX11166" fmla="*/ 2789350 w 5124450"/>
              <a:gd name="connsiteY11166" fmla="*/ 8891819 h 9355125"/>
              <a:gd name="connsiteX11167" fmla="*/ 2781415 w 5124450"/>
              <a:gd name="connsiteY11167" fmla="*/ 8897636 h 9355125"/>
              <a:gd name="connsiteX11168" fmla="*/ 2780357 w 5124450"/>
              <a:gd name="connsiteY11168" fmla="*/ 8899223 h 9355125"/>
              <a:gd name="connsiteX11169" fmla="*/ 2777183 w 5124450"/>
              <a:gd name="connsiteY11169" fmla="*/ 8902396 h 9355125"/>
              <a:gd name="connsiteX11170" fmla="*/ 2775596 w 5124450"/>
              <a:gd name="connsiteY11170" fmla="*/ 8904512 h 9355125"/>
              <a:gd name="connsiteX11171" fmla="*/ 2774538 w 5124450"/>
              <a:gd name="connsiteY11171" fmla="*/ 8906099 h 9355125"/>
              <a:gd name="connsiteX11172" fmla="*/ 2773480 w 5124450"/>
              <a:gd name="connsiteY11172" fmla="*/ 8908214 h 9355125"/>
              <a:gd name="connsiteX11173" fmla="*/ 2773480 w 5124450"/>
              <a:gd name="connsiteY11173" fmla="*/ 8909801 h 9355125"/>
              <a:gd name="connsiteX11174" fmla="*/ 2774009 w 5124450"/>
              <a:gd name="connsiteY11174" fmla="*/ 8913503 h 9355125"/>
              <a:gd name="connsiteX11175" fmla="*/ 2775596 w 5124450"/>
              <a:gd name="connsiteY11175" fmla="*/ 8916147 h 9355125"/>
              <a:gd name="connsiteX11176" fmla="*/ 2778770 w 5124450"/>
              <a:gd name="connsiteY11176" fmla="*/ 8919321 h 9355125"/>
              <a:gd name="connsiteX11177" fmla="*/ 2781415 w 5124450"/>
              <a:gd name="connsiteY11177" fmla="*/ 8921965 h 9355125"/>
              <a:gd name="connsiteX11178" fmla="*/ 2784589 w 5124450"/>
              <a:gd name="connsiteY11178" fmla="*/ 8922494 h 9355125"/>
              <a:gd name="connsiteX11179" fmla="*/ 2787234 w 5124450"/>
              <a:gd name="connsiteY11179" fmla="*/ 8922494 h 9355125"/>
              <a:gd name="connsiteX11180" fmla="*/ 2790937 w 5124450"/>
              <a:gd name="connsiteY11180" fmla="*/ 8924081 h 9355125"/>
              <a:gd name="connsiteX11181" fmla="*/ 2793582 w 5124450"/>
              <a:gd name="connsiteY11181" fmla="*/ 8926725 h 9355125"/>
              <a:gd name="connsiteX11182" fmla="*/ 2795698 w 5124450"/>
              <a:gd name="connsiteY11182" fmla="*/ 8926725 h 9355125"/>
              <a:gd name="connsiteX11183" fmla="*/ 2796756 w 5124450"/>
              <a:gd name="connsiteY11183" fmla="*/ 8927254 h 9355125"/>
              <a:gd name="connsiteX11184" fmla="*/ 2797814 w 5124450"/>
              <a:gd name="connsiteY11184" fmla="*/ 8927783 h 9355125"/>
              <a:gd name="connsiteX11185" fmla="*/ 2799930 w 5124450"/>
              <a:gd name="connsiteY11185" fmla="*/ 8929370 h 9355125"/>
              <a:gd name="connsiteX11186" fmla="*/ 2801517 w 5124450"/>
              <a:gd name="connsiteY11186" fmla="*/ 8931485 h 9355125"/>
              <a:gd name="connsiteX11187" fmla="*/ 2802046 w 5124450"/>
              <a:gd name="connsiteY11187" fmla="*/ 8934130 h 9355125"/>
              <a:gd name="connsiteX11188" fmla="*/ 2808394 w 5124450"/>
              <a:gd name="connsiteY11188" fmla="*/ 8934130 h 9355125"/>
              <a:gd name="connsiteX11189" fmla="*/ 2814213 w 5124450"/>
              <a:gd name="connsiteY11189" fmla="*/ 8934130 h 9355125"/>
              <a:gd name="connsiteX11190" fmla="*/ 2814213 w 5124450"/>
              <a:gd name="connsiteY11190" fmla="*/ 8937832 h 9355125"/>
              <a:gd name="connsiteX11191" fmla="*/ 2813684 w 5124450"/>
              <a:gd name="connsiteY11191" fmla="*/ 8939947 h 9355125"/>
              <a:gd name="connsiteX11192" fmla="*/ 2813155 w 5124450"/>
              <a:gd name="connsiteY11192" fmla="*/ 8941534 h 9355125"/>
              <a:gd name="connsiteX11193" fmla="*/ 2812626 w 5124450"/>
              <a:gd name="connsiteY11193" fmla="*/ 8942592 h 9355125"/>
              <a:gd name="connsiteX11194" fmla="*/ 2811568 w 5124450"/>
              <a:gd name="connsiteY11194" fmla="*/ 8943121 h 9355125"/>
              <a:gd name="connsiteX11195" fmla="*/ 2809981 w 5124450"/>
              <a:gd name="connsiteY11195" fmla="*/ 8943121 h 9355125"/>
              <a:gd name="connsiteX11196" fmla="*/ 2808394 w 5124450"/>
              <a:gd name="connsiteY11196" fmla="*/ 8948939 h 9355125"/>
              <a:gd name="connsiteX11197" fmla="*/ 2806278 w 5124450"/>
              <a:gd name="connsiteY11197" fmla="*/ 8955285 h 9355125"/>
              <a:gd name="connsiteX11198" fmla="*/ 2804162 w 5124450"/>
              <a:gd name="connsiteY11198" fmla="*/ 8955285 h 9355125"/>
              <a:gd name="connsiteX11199" fmla="*/ 2803104 w 5124450"/>
              <a:gd name="connsiteY11199" fmla="*/ 8956343 h 9355125"/>
              <a:gd name="connsiteX11200" fmla="*/ 2801517 w 5124450"/>
              <a:gd name="connsiteY11200" fmla="*/ 8957930 h 9355125"/>
              <a:gd name="connsiteX11201" fmla="*/ 2800459 w 5124450"/>
              <a:gd name="connsiteY11201" fmla="*/ 8959516 h 9355125"/>
              <a:gd name="connsiteX11202" fmla="*/ 2798343 w 5124450"/>
              <a:gd name="connsiteY11202" fmla="*/ 8962161 h 9355125"/>
              <a:gd name="connsiteX11203" fmla="*/ 2797814 w 5124450"/>
              <a:gd name="connsiteY11203" fmla="*/ 8963747 h 9355125"/>
              <a:gd name="connsiteX11204" fmla="*/ 2793053 w 5124450"/>
              <a:gd name="connsiteY11204" fmla="*/ 8963219 h 9355125"/>
              <a:gd name="connsiteX11205" fmla="*/ 2787234 w 5124450"/>
              <a:gd name="connsiteY11205" fmla="*/ 8961103 h 9355125"/>
              <a:gd name="connsiteX11206" fmla="*/ 2781415 w 5124450"/>
              <a:gd name="connsiteY11206" fmla="*/ 8960045 h 9355125"/>
              <a:gd name="connsiteX11207" fmla="*/ 2777183 w 5124450"/>
              <a:gd name="connsiteY11207" fmla="*/ 8959516 h 9355125"/>
              <a:gd name="connsiteX11208" fmla="*/ 2773480 w 5124450"/>
              <a:gd name="connsiteY11208" fmla="*/ 8956343 h 9355125"/>
              <a:gd name="connsiteX11209" fmla="*/ 2769778 w 5124450"/>
              <a:gd name="connsiteY11209" fmla="*/ 8953170 h 9355125"/>
              <a:gd name="connsiteX11210" fmla="*/ 2767662 w 5124450"/>
              <a:gd name="connsiteY11210" fmla="*/ 8952112 h 9355125"/>
              <a:gd name="connsiteX11211" fmla="*/ 2766074 w 5124450"/>
              <a:gd name="connsiteY11211" fmla="*/ 8949996 h 9355125"/>
              <a:gd name="connsiteX11212" fmla="*/ 2765016 w 5124450"/>
              <a:gd name="connsiteY11212" fmla="*/ 8948939 h 9355125"/>
              <a:gd name="connsiteX11213" fmla="*/ 2765016 w 5124450"/>
              <a:gd name="connsiteY11213" fmla="*/ 8947352 h 9355125"/>
              <a:gd name="connsiteX11214" fmla="*/ 2761314 w 5124450"/>
              <a:gd name="connsiteY11214" fmla="*/ 8943121 h 9355125"/>
              <a:gd name="connsiteX11215" fmla="*/ 2757082 w 5124450"/>
              <a:gd name="connsiteY11215" fmla="*/ 8938361 h 9355125"/>
              <a:gd name="connsiteX11216" fmla="*/ 2752321 w 5124450"/>
              <a:gd name="connsiteY11216" fmla="*/ 8932543 h 9355125"/>
              <a:gd name="connsiteX11217" fmla="*/ 2748089 w 5124450"/>
              <a:gd name="connsiteY11217" fmla="*/ 8926725 h 9355125"/>
              <a:gd name="connsiteX11218" fmla="*/ 2742270 w 5124450"/>
              <a:gd name="connsiteY11218" fmla="*/ 8918263 h 9355125"/>
              <a:gd name="connsiteX11219" fmla="*/ 2735922 w 5124450"/>
              <a:gd name="connsiteY11219" fmla="*/ 8909801 h 9355125"/>
              <a:gd name="connsiteX11220" fmla="*/ 2736451 w 5124450"/>
              <a:gd name="connsiteY11220" fmla="*/ 8905570 h 9355125"/>
              <a:gd name="connsiteX11221" fmla="*/ 2738038 w 5124450"/>
              <a:gd name="connsiteY11221" fmla="*/ 8899752 h 9355125"/>
              <a:gd name="connsiteX11222" fmla="*/ 2739625 w 5124450"/>
              <a:gd name="connsiteY11222" fmla="*/ 8893934 h 9355125"/>
              <a:gd name="connsiteX11223" fmla="*/ 2740154 w 5124450"/>
              <a:gd name="connsiteY11223" fmla="*/ 8889174 h 9355125"/>
              <a:gd name="connsiteX11224" fmla="*/ 2743857 w 5124450"/>
              <a:gd name="connsiteY11224" fmla="*/ 8886530 h 9355125"/>
              <a:gd name="connsiteX11225" fmla="*/ 2748089 w 5124450"/>
              <a:gd name="connsiteY11225" fmla="*/ 8882828 h 9355125"/>
              <a:gd name="connsiteX11226" fmla="*/ 2750205 w 5124450"/>
              <a:gd name="connsiteY11226" fmla="*/ 8881770 h 9355125"/>
              <a:gd name="connsiteX11227" fmla="*/ 2751263 w 5124450"/>
              <a:gd name="connsiteY11227" fmla="*/ 8880183 h 9355125"/>
              <a:gd name="connsiteX11228" fmla="*/ 2752321 w 5124450"/>
              <a:gd name="connsiteY11228" fmla="*/ 8878596 h 9355125"/>
              <a:gd name="connsiteX11229" fmla="*/ 2752321 w 5124450"/>
              <a:gd name="connsiteY11229" fmla="*/ 8877010 h 9355125"/>
              <a:gd name="connsiteX11230" fmla="*/ 2758140 w 5124450"/>
              <a:gd name="connsiteY11230" fmla="*/ 8869605 h 9355125"/>
              <a:gd name="connsiteX11231" fmla="*/ 2761314 w 5124450"/>
              <a:gd name="connsiteY11231" fmla="*/ 8864845 h 9355125"/>
              <a:gd name="connsiteX11232" fmla="*/ 2760256 w 5124450"/>
              <a:gd name="connsiteY11232" fmla="*/ 8863259 h 9355125"/>
              <a:gd name="connsiteX11233" fmla="*/ 2759727 w 5124450"/>
              <a:gd name="connsiteY11233" fmla="*/ 8861672 h 9355125"/>
              <a:gd name="connsiteX11234" fmla="*/ 2759198 w 5124450"/>
              <a:gd name="connsiteY11234" fmla="*/ 8860085 h 9355125"/>
              <a:gd name="connsiteX11235" fmla="*/ 2758140 w 5124450"/>
              <a:gd name="connsiteY11235" fmla="*/ 8859028 h 9355125"/>
              <a:gd name="connsiteX11236" fmla="*/ 2757082 w 5124450"/>
              <a:gd name="connsiteY11236" fmla="*/ 8857970 h 9355125"/>
              <a:gd name="connsiteX11237" fmla="*/ 2756024 w 5124450"/>
              <a:gd name="connsiteY11237" fmla="*/ 8857441 h 9355125"/>
              <a:gd name="connsiteX11238" fmla="*/ 2753908 w 5124450"/>
              <a:gd name="connsiteY11238" fmla="*/ 8856383 h 9355125"/>
              <a:gd name="connsiteX11239" fmla="*/ 2752321 w 5124450"/>
              <a:gd name="connsiteY11239" fmla="*/ 8856383 h 9355125"/>
              <a:gd name="connsiteX11240" fmla="*/ 2751263 w 5124450"/>
              <a:gd name="connsiteY11240" fmla="*/ 8855854 h 9355125"/>
              <a:gd name="connsiteX11241" fmla="*/ 2748089 w 5124450"/>
              <a:gd name="connsiteY11241" fmla="*/ 8854796 h 9355125"/>
              <a:gd name="connsiteX11242" fmla="*/ 2747031 w 5124450"/>
              <a:gd name="connsiteY11242" fmla="*/ 8854268 h 9355125"/>
              <a:gd name="connsiteX11243" fmla="*/ 2745973 w 5124450"/>
              <a:gd name="connsiteY11243" fmla="*/ 8854268 h 9355125"/>
              <a:gd name="connsiteX11244" fmla="*/ 2744915 w 5124450"/>
              <a:gd name="connsiteY11244" fmla="*/ 8854796 h 9355125"/>
              <a:gd name="connsiteX11245" fmla="*/ 2743857 w 5124450"/>
              <a:gd name="connsiteY11245" fmla="*/ 8856383 h 9355125"/>
              <a:gd name="connsiteX11246" fmla="*/ 2741212 w 5124450"/>
              <a:gd name="connsiteY11246" fmla="*/ 8857441 h 9355125"/>
              <a:gd name="connsiteX11247" fmla="*/ 2738567 w 5124450"/>
              <a:gd name="connsiteY11247" fmla="*/ 8858499 h 9355125"/>
              <a:gd name="connsiteX11248" fmla="*/ 2736451 w 5124450"/>
              <a:gd name="connsiteY11248" fmla="*/ 8860085 h 9355125"/>
              <a:gd name="connsiteX11249" fmla="*/ 2735922 w 5124450"/>
              <a:gd name="connsiteY11249" fmla="*/ 8860614 h 9355125"/>
              <a:gd name="connsiteX11250" fmla="*/ 2733806 w 5124450"/>
              <a:gd name="connsiteY11250" fmla="*/ 8864316 h 9355125"/>
              <a:gd name="connsiteX11251" fmla="*/ 2731690 w 5124450"/>
              <a:gd name="connsiteY11251" fmla="*/ 8868548 h 9355125"/>
              <a:gd name="connsiteX11252" fmla="*/ 2731161 w 5124450"/>
              <a:gd name="connsiteY11252" fmla="*/ 8870134 h 9355125"/>
              <a:gd name="connsiteX11253" fmla="*/ 2730103 w 5124450"/>
              <a:gd name="connsiteY11253" fmla="*/ 8871192 h 9355125"/>
              <a:gd name="connsiteX11254" fmla="*/ 2729574 w 5124450"/>
              <a:gd name="connsiteY11254" fmla="*/ 8872250 h 9355125"/>
              <a:gd name="connsiteX11255" fmla="*/ 2727458 w 5124450"/>
              <a:gd name="connsiteY11255" fmla="*/ 8872779 h 9355125"/>
              <a:gd name="connsiteX11256" fmla="*/ 2727458 w 5124450"/>
              <a:gd name="connsiteY11256" fmla="*/ 8874365 h 9355125"/>
              <a:gd name="connsiteX11257" fmla="*/ 2726929 w 5124450"/>
              <a:gd name="connsiteY11257" fmla="*/ 8875952 h 9355125"/>
              <a:gd name="connsiteX11258" fmla="*/ 2726400 w 5124450"/>
              <a:gd name="connsiteY11258" fmla="*/ 8877010 h 9355125"/>
              <a:gd name="connsiteX11259" fmla="*/ 2725342 w 5124450"/>
              <a:gd name="connsiteY11259" fmla="*/ 8878596 h 9355125"/>
              <a:gd name="connsiteX11260" fmla="*/ 2724284 w 5124450"/>
              <a:gd name="connsiteY11260" fmla="*/ 8879654 h 9355125"/>
              <a:gd name="connsiteX11261" fmla="*/ 2722697 w 5124450"/>
              <a:gd name="connsiteY11261" fmla="*/ 8880712 h 9355125"/>
              <a:gd name="connsiteX11262" fmla="*/ 2721110 w 5124450"/>
              <a:gd name="connsiteY11262" fmla="*/ 8881241 h 9355125"/>
              <a:gd name="connsiteX11263" fmla="*/ 2719523 w 5124450"/>
              <a:gd name="connsiteY11263" fmla="*/ 8881241 h 9355125"/>
              <a:gd name="connsiteX11264" fmla="*/ 2717936 w 5124450"/>
              <a:gd name="connsiteY11264" fmla="*/ 8882299 h 9355125"/>
              <a:gd name="connsiteX11265" fmla="*/ 2715820 w 5124450"/>
              <a:gd name="connsiteY11265" fmla="*/ 8882828 h 9355125"/>
              <a:gd name="connsiteX11266" fmla="*/ 2713704 w 5124450"/>
              <a:gd name="connsiteY11266" fmla="*/ 8882828 h 9355125"/>
              <a:gd name="connsiteX11267" fmla="*/ 2712117 w 5124450"/>
              <a:gd name="connsiteY11267" fmla="*/ 8882828 h 9355125"/>
              <a:gd name="connsiteX11268" fmla="*/ 2708414 w 5124450"/>
              <a:gd name="connsiteY11268" fmla="*/ 8881770 h 9355125"/>
              <a:gd name="connsiteX11269" fmla="*/ 2707356 w 5124450"/>
              <a:gd name="connsiteY11269" fmla="*/ 8881241 h 9355125"/>
              <a:gd name="connsiteX11270" fmla="*/ 2704182 w 5124450"/>
              <a:gd name="connsiteY11270" fmla="*/ 8881770 h 9355125"/>
              <a:gd name="connsiteX11271" fmla="*/ 2701008 w 5124450"/>
              <a:gd name="connsiteY11271" fmla="*/ 8883356 h 9355125"/>
              <a:gd name="connsiteX11272" fmla="*/ 2697834 w 5124450"/>
              <a:gd name="connsiteY11272" fmla="*/ 8886530 h 9355125"/>
              <a:gd name="connsiteX11273" fmla="*/ 2695189 w 5124450"/>
              <a:gd name="connsiteY11273" fmla="*/ 8889174 h 9355125"/>
              <a:gd name="connsiteX11274" fmla="*/ 2695189 w 5124450"/>
              <a:gd name="connsiteY11274" fmla="*/ 8897636 h 9355125"/>
              <a:gd name="connsiteX11275" fmla="*/ 2695189 w 5124450"/>
              <a:gd name="connsiteY11275" fmla="*/ 8905570 h 9355125"/>
              <a:gd name="connsiteX11276" fmla="*/ 2695189 w 5124450"/>
              <a:gd name="connsiteY11276" fmla="*/ 8909272 h 9355125"/>
              <a:gd name="connsiteX11277" fmla="*/ 2694131 w 5124450"/>
              <a:gd name="connsiteY11277" fmla="*/ 8911916 h 9355125"/>
              <a:gd name="connsiteX11278" fmla="*/ 2693073 w 5124450"/>
              <a:gd name="connsiteY11278" fmla="*/ 8915090 h 9355125"/>
              <a:gd name="connsiteX11279" fmla="*/ 2690958 w 5124450"/>
              <a:gd name="connsiteY11279" fmla="*/ 8918263 h 9355125"/>
              <a:gd name="connsiteX11280" fmla="*/ 2688312 w 5124450"/>
              <a:gd name="connsiteY11280" fmla="*/ 8924610 h 9355125"/>
              <a:gd name="connsiteX11281" fmla="*/ 2686726 w 5124450"/>
              <a:gd name="connsiteY11281" fmla="*/ 8930956 h 9355125"/>
              <a:gd name="connsiteX11282" fmla="*/ 2686196 w 5124450"/>
              <a:gd name="connsiteY11282" fmla="*/ 8932014 h 9355125"/>
              <a:gd name="connsiteX11283" fmla="*/ 2684080 w 5124450"/>
              <a:gd name="connsiteY11283" fmla="*/ 8935187 h 9355125"/>
              <a:gd name="connsiteX11284" fmla="*/ 2682494 w 5124450"/>
              <a:gd name="connsiteY11284" fmla="*/ 8936245 h 9355125"/>
              <a:gd name="connsiteX11285" fmla="*/ 2681436 w 5124450"/>
              <a:gd name="connsiteY11285" fmla="*/ 8937303 h 9355125"/>
              <a:gd name="connsiteX11286" fmla="*/ 2679849 w 5124450"/>
              <a:gd name="connsiteY11286" fmla="*/ 8938361 h 9355125"/>
              <a:gd name="connsiteX11287" fmla="*/ 2678791 w 5124450"/>
              <a:gd name="connsiteY11287" fmla="*/ 8938890 h 9355125"/>
              <a:gd name="connsiteX11288" fmla="*/ 2678791 w 5124450"/>
              <a:gd name="connsiteY11288" fmla="*/ 8947352 h 9355125"/>
              <a:gd name="connsiteX11289" fmla="*/ 2678791 w 5124450"/>
              <a:gd name="connsiteY11289" fmla="*/ 8955285 h 9355125"/>
              <a:gd name="connsiteX11290" fmla="*/ 2675088 w 5124450"/>
              <a:gd name="connsiteY11290" fmla="*/ 8955814 h 9355125"/>
              <a:gd name="connsiteX11291" fmla="*/ 2672972 w 5124450"/>
              <a:gd name="connsiteY11291" fmla="*/ 8957401 h 9355125"/>
              <a:gd name="connsiteX11292" fmla="*/ 2670856 w 5124450"/>
              <a:gd name="connsiteY11292" fmla="*/ 8958987 h 9355125"/>
              <a:gd name="connsiteX11293" fmla="*/ 2670327 w 5124450"/>
              <a:gd name="connsiteY11293" fmla="*/ 8959516 h 9355125"/>
              <a:gd name="connsiteX11294" fmla="*/ 2663979 w 5124450"/>
              <a:gd name="connsiteY11294" fmla="*/ 8957401 h 9355125"/>
              <a:gd name="connsiteX11295" fmla="*/ 2657631 w 5124450"/>
              <a:gd name="connsiteY11295" fmla="*/ 8955285 h 9355125"/>
              <a:gd name="connsiteX11296" fmla="*/ 2649167 w 5124450"/>
              <a:gd name="connsiteY11296" fmla="*/ 8955285 h 9355125"/>
              <a:gd name="connsiteX11297" fmla="*/ 2645993 w 5124450"/>
              <a:gd name="connsiteY11297" fmla="*/ 8958459 h 9355125"/>
              <a:gd name="connsiteX11298" fmla="*/ 2641232 w 5124450"/>
              <a:gd name="connsiteY11298" fmla="*/ 8961103 h 9355125"/>
              <a:gd name="connsiteX11299" fmla="*/ 2637000 w 5124450"/>
              <a:gd name="connsiteY11299" fmla="*/ 8963219 h 9355125"/>
              <a:gd name="connsiteX11300" fmla="*/ 2632768 w 5124450"/>
              <a:gd name="connsiteY11300" fmla="*/ 8963747 h 9355125"/>
              <a:gd name="connsiteX11301" fmla="*/ 2630123 w 5124450"/>
              <a:gd name="connsiteY11301" fmla="*/ 8963747 h 9355125"/>
              <a:gd name="connsiteX11302" fmla="*/ 2626949 w 5124450"/>
              <a:gd name="connsiteY11302" fmla="*/ 8963219 h 9355125"/>
              <a:gd name="connsiteX11303" fmla="*/ 2623775 w 5124450"/>
              <a:gd name="connsiteY11303" fmla="*/ 8961632 h 9355125"/>
              <a:gd name="connsiteX11304" fmla="*/ 2620601 w 5124450"/>
              <a:gd name="connsiteY11304" fmla="*/ 8959516 h 9355125"/>
              <a:gd name="connsiteX11305" fmla="*/ 2619543 w 5124450"/>
              <a:gd name="connsiteY11305" fmla="*/ 8958987 h 9355125"/>
              <a:gd name="connsiteX11306" fmla="*/ 2618485 w 5124450"/>
              <a:gd name="connsiteY11306" fmla="*/ 8958459 h 9355125"/>
              <a:gd name="connsiteX11307" fmla="*/ 2616898 w 5124450"/>
              <a:gd name="connsiteY11307" fmla="*/ 8956343 h 9355125"/>
              <a:gd name="connsiteX11308" fmla="*/ 2616369 w 5124450"/>
              <a:gd name="connsiteY11308" fmla="*/ 8954756 h 9355125"/>
              <a:gd name="connsiteX11309" fmla="*/ 2614782 w 5124450"/>
              <a:gd name="connsiteY11309" fmla="*/ 8950525 h 9355125"/>
              <a:gd name="connsiteX11310" fmla="*/ 2612666 w 5124450"/>
              <a:gd name="connsiteY11310" fmla="*/ 8947352 h 9355125"/>
              <a:gd name="connsiteX11311" fmla="*/ 2607906 w 5124450"/>
              <a:gd name="connsiteY11311" fmla="*/ 8947352 h 9355125"/>
              <a:gd name="connsiteX11312" fmla="*/ 2599971 w 5124450"/>
              <a:gd name="connsiteY11312" fmla="*/ 8947352 h 9355125"/>
              <a:gd name="connsiteX11313" fmla="*/ 2597855 w 5124450"/>
              <a:gd name="connsiteY11313" fmla="*/ 8950525 h 9355125"/>
              <a:gd name="connsiteX11314" fmla="*/ 2596268 w 5124450"/>
              <a:gd name="connsiteY11314" fmla="*/ 8954756 h 9355125"/>
              <a:gd name="connsiteX11315" fmla="*/ 2594681 w 5124450"/>
              <a:gd name="connsiteY11315" fmla="*/ 8956343 h 9355125"/>
              <a:gd name="connsiteX11316" fmla="*/ 2594152 w 5124450"/>
              <a:gd name="connsiteY11316" fmla="*/ 8958459 h 9355125"/>
              <a:gd name="connsiteX11317" fmla="*/ 2593094 w 5124450"/>
              <a:gd name="connsiteY11317" fmla="*/ 8958987 h 9355125"/>
              <a:gd name="connsiteX11318" fmla="*/ 2592036 w 5124450"/>
              <a:gd name="connsiteY11318" fmla="*/ 8959516 h 9355125"/>
              <a:gd name="connsiteX11319" fmla="*/ 2589391 w 5124450"/>
              <a:gd name="connsiteY11319" fmla="*/ 8960574 h 9355125"/>
              <a:gd name="connsiteX11320" fmla="*/ 2587275 w 5124450"/>
              <a:gd name="connsiteY11320" fmla="*/ 8961632 h 9355125"/>
              <a:gd name="connsiteX11321" fmla="*/ 2584101 w 5124450"/>
              <a:gd name="connsiteY11321" fmla="*/ 8962161 h 9355125"/>
              <a:gd name="connsiteX11322" fmla="*/ 2581456 w 5124450"/>
              <a:gd name="connsiteY11322" fmla="*/ 8963219 h 9355125"/>
              <a:gd name="connsiteX11323" fmla="*/ 2575637 w 5124450"/>
              <a:gd name="connsiteY11323" fmla="*/ 8963747 h 9355125"/>
              <a:gd name="connsiteX11324" fmla="*/ 2571405 w 5124450"/>
              <a:gd name="connsiteY11324" fmla="*/ 8963747 h 9355125"/>
              <a:gd name="connsiteX11325" fmla="*/ 2562941 w 5124450"/>
              <a:gd name="connsiteY11325" fmla="*/ 8961103 h 9355125"/>
              <a:gd name="connsiteX11326" fmla="*/ 2554477 w 5124450"/>
              <a:gd name="connsiteY11326" fmla="*/ 8959516 h 9355125"/>
              <a:gd name="connsiteX11327" fmla="*/ 2553419 w 5124450"/>
              <a:gd name="connsiteY11327" fmla="*/ 8959516 h 9355125"/>
              <a:gd name="connsiteX11328" fmla="*/ 2551832 w 5124450"/>
              <a:gd name="connsiteY11328" fmla="*/ 8960045 h 9355125"/>
              <a:gd name="connsiteX11329" fmla="*/ 2550245 w 5124450"/>
              <a:gd name="connsiteY11329" fmla="*/ 8961103 h 9355125"/>
              <a:gd name="connsiteX11330" fmla="*/ 2549187 w 5124450"/>
              <a:gd name="connsiteY11330" fmla="*/ 8961632 h 9355125"/>
              <a:gd name="connsiteX11331" fmla="*/ 2548129 w 5124450"/>
              <a:gd name="connsiteY11331" fmla="*/ 8963219 h 9355125"/>
              <a:gd name="connsiteX11332" fmla="*/ 2547071 w 5124450"/>
              <a:gd name="connsiteY11332" fmla="*/ 8964805 h 9355125"/>
              <a:gd name="connsiteX11333" fmla="*/ 2547071 w 5124450"/>
              <a:gd name="connsiteY11333" fmla="*/ 8965863 h 9355125"/>
              <a:gd name="connsiteX11334" fmla="*/ 2546542 w 5124450"/>
              <a:gd name="connsiteY11334" fmla="*/ 8967450 h 9355125"/>
              <a:gd name="connsiteX11335" fmla="*/ 2542839 w 5124450"/>
              <a:gd name="connsiteY11335" fmla="*/ 8967450 h 9355125"/>
              <a:gd name="connsiteX11336" fmla="*/ 2538607 w 5124450"/>
              <a:gd name="connsiteY11336" fmla="*/ 8968507 h 9355125"/>
              <a:gd name="connsiteX11337" fmla="*/ 2537020 w 5124450"/>
              <a:gd name="connsiteY11337" fmla="*/ 8969036 h 9355125"/>
              <a:gd name="connsiteX11338" fmla="*/ 2535433 w 5124450"/>
              <a:gd name="connsiteY11338" fmla="*/ 8969565 h 9355125"/>
              <a:gd name="connsiteX11339" fmla="*/ 2534375 w 5124450"/>
              <a:gd name="connsiteY11339" fmla="*/ 8970623 h 9355125"/>
              <a:gd name="connsiteX11340" fmla="*/ 2533846 w 5124450"/>
              <a:gd name="connsiteY11340" fmla="*/ 8971681 h 9355125"/>
              <a:gd name="connsiteX11341" fmla="*/ 2532259 w 5124450"/>
              <a:gd name="connsiteY11341" fmla="*/ 8972210 h 9355125"/>
              <a:gd name="connsiteX11342" fmla="*/ 2531201 w 5124450"/>
              <a:gd name="connsiteY11342" fmla="*/ 8972739 h 9355125"/>
              <a:gd name="connsiteX11343" fmla="*/ 2530143 w 5124450"/>
              <a:gd name="connsiteY11343" fmla="*/ 8974854 h 9355125"/>
              <a:gd name="connsiteX11344" fmla="*/ 2528028 w 5124450"/>
              <a:gd name="connsiteY11344" fmla="*/ 8976441 h 9355125"/>
              <a:gd name="connsiteX11345" fmla="*/ 2526440 w 5124450"/>
              <a:gd name="connsiteY11345" fmla="*/ 8980672 h 9355125"/>
              <a:gd name="connsiteX11346" fmla="*/ 2525912 w 5124450"/>
              <a:gd name="connsiteY11346" fmla="*/ 8983845 h 9355125"/>
              <a:gd name="connsiteX11347" fmla="*/ 2528556 w 5124450"/>
              <a:gd name="connsiteY11347" fmla="*/ 8986490 h 9355125"/>
              <a:gd name="connsiteX11348" fmla="*/ 2531730 w 5124450"/>
              <a:gd name="connsiteY11348" fmla="*/ 8988076 h 9355125"/>
              <a:gd name="connsiteX11349" fmla="*/ 2532259 w 5124450"/>
              <a:gd name="connsiteY11349" fmla="*/ 8989134 h 9355125"/>
              <a:gd name="connsiteX11350" fmla="*/ 2533317 w 5124450"/>
              <a:gd name="connsiteY11350" fmla="*/ 8989663 h 9355125"/>
              <a:gd name="connsiteX11351" fmla="*/ 2533846 w 5124450"/>
              <a:gd name="connsiteY11351" fmla="*/ 8991250 h 9355125"/>
              <a:gd name="connsiteX11352" fmla="*/ 2533846 w 5124450"/>
              <a:gd name="connsiteY11352" fmla="*/ 8992836 h 9355125"/>
              <a:gd name="connsiteX11353" fmla="*/ 2540723 w 5124450"/>
              <a:gd name="connsiteY11353" fmla="*/ 8992836 h 9355125"/>
              <a:gd name="connsiteX11354" fmla="*/ 2546542 w 5124450"/>
              <a:gd name="connsiteY11354" fmla="*/ 8992836 h 9355125"/>
              <a:gd name="connsiteX11355" fmla="*/ 2544426 w 5124450"/>
              <a:gd name="connsiteY11355" fmla="*/ 9000241 h 9355125"/>
              <a:gd name="connsiteX11356" fmla="*/ 2542310 w 5124450"/>
              <a:gd name="connsiteY11356" fmla="*/ 9009232 h 9355125"/>
              <a:gd name="connsiteX11357" fmla="*/ 2541781 w 5124450"/>
              <a:gd name="connsiteY11357" fmla="*/ 9010290 h 9355125"/>
              <a:gd name="connsiteX11358" fmla="*/ 2539665 w 5124450"/>
              <a:gd name="connsiteY11358" fmla="*/ 9013463 h 9355125"/>
              <a:gd name="connsiteX11359" fmla="*/ 2538607 w 5124450"/>
              <a:gd name="connsiteY11359" fmla="*/ 9014521 h 9355125"/>
              <a:gd name="connsiteX11360" fmla="*/ 2537020 w 5124450"/>
              <a:gd name="connsiteY11360" fmla="*/ 9015578 h 9355125"/>
              <a:gd name="connsiteX11361" fmla="*/ 2535962 w 5124450"/>
              <a:gd name="connsiteY11361" fmla="*/ 9016636 h 9355125"/>
              <a:gd name="connsiteX11362" fmla="*/ 2533846 w 5124450"/>
              <a:gd name="connsiteY11362" fmla="*/ 9017165 h 9355125"/>
              <a:gd name="connsiteX11363" fmla="*/ 2530672 w 5124450"/>
              <a:gd name="connsiteY11363" fmla="*/ 9020338 h 9355125"/>
              <a:gd name="connsiteX11364" fmla="*/ 2525912 w 5124450"/>
              <a:gd name="connsiteY11364" fmla="*/ 9022454 h 9355125"/>
              <a:gd name="connsiteX11365" fmla="*/ 2521151 w 5124450"/>
              <a:gd name="connsiteY11365" fmla="*/ 9025098 h 9355125"/>
              <a:gd name="connsiteX11366" fmla="*/ 2517448 w 5124450"/>
              <a:gd name="connsiteY11366" fmla="*/ 9025627 h 9355125"/>
              <a:gd name="connsiteX11367" fmla="*/ 2514803 w 5124450"/>
              <a:gd name="connsiteY11367" fmla="*/ 9025098 h 9355125"/>
              <a:gd name="connsiteX11368" fmla="*/ 2511629 w 5124450"/>
              <a:gd name="connsiteY11368" fmla="*/ 9022983 h 9355125"/>
              <a:gd name="connsiteX11369" fmla="*/ 2510042 w 5124450"/>
              <a:gd name="connsiteY11369" fmla="*/ 9021925 h 9355125"/>
              <a:gd name="connsiteX11370" fmla="*/ 2509513 w 5124450"/>
              <a:gd name="connsiteY11370" fmla="*/ 9021396 h 9355125"/>
              <a:gd name="connsiteX11371" fmla="*/ 2505281 w 5124450"/>
              <a:gd name="connsiteY11371" fmla="*/ 9013463 h 9355125"/>
              <a:gd name="connsiteX11372" fmla="*/ 2501049 w 5124450"/>
              <a:gd name="connsiteY11372" fmla="*/ 9005001 h 9355125"/>
              <a:gd name="connsiteX11373" fmla="*/ 2497346 w 5124450"/>
              <a:gd name="connsiteY11373" fmla="*/ 9005530 h 9355125"/>
              <a:gd name="connsiteX11374" fmla="*/ 2493114 w 5124450"/>
              <a:gd name="connsiteY11374" fmla="*/ 9007645 h 9355125"/>
              <a:gd name="connsiteX11375" fmla="*/ 2488353 w 5124450"/>
              <a:gd name="connsiteY11375" fmla="*/ 9009761 h 9355125"/>
              <a:gd name="connsiteX11376" fmla="*/ 2484650 w 5124450"/>
              <a:gd name="connsiteY11376" fmla="*/ 9012934 h 9355125"/>
              <a:gd name="connsiteX11377" fmla="*/ 2481476 w 5124450"/>
              <a:gd name="connsiteY11377" fmla="*/ 9016107 h 9355125"/>
              <a:gd name="connsiteX11378" fmla="*/ 2478831 w 5124450"/>
              <a:gd name="connsiteY11378" fmla="*/ 9019281 h 9355125"/>
              <a:gd name="connsiteX11379" fmla="*/ 2477244 w 5124450"/>
              <a:gd name="connsiteY11379" fmla="*/ 9022454 h 9355125"/>
              <a:gd name="connsiteX11380" fmla="*/ 2476715 w 5124450"/>
              <a:gd name="connsiteY11380" fmla="*/ 9025627 h 9355125"/>
              <a:gd name="connsiteX11381" fmla="*/ 2480947 w 5124450"/>
              <a:gd name="connsiteY11381" fmla="*/ 9033561 h 9355125"/>
              <a:gd name="connsiteX11382" fmla="*/ 2484650 w 5124450"/>
              <a:gd name="connsiteY11382" fmla="*/ 9042023 h 9355125"/>
              <a:gd name="connsiteX11383" fmla="*/ 2484650 w 5124450"/>
              <a:gd name="connsiteY11383" fmla="*/ 9048370 h 9355125"/>
              <a:gd name="connsiteX11384" fmla="*/ 2484650 w 5124450"/>
              <a:gd name="connsiteY11384" fmla="*/ 9054187 h 9355125"/>
              <a:gd name="connsiteX11385" fmla="*/ 2478302 w 5124450"/>
              <a:gd name="connsiteY11385" fmla="*/ 9056303 h 9355125"/>
              <a:gd name="connsiteX11386" fmla="*/ 2471954 w 5124450"/>
              <a:gd name="connsiteY11386" fmla="*/ 9058418 h 9355125"/>
              <a:gd name="connsiteX11387" fmla="*/ 2468251 w 5124450"/>
              <a:gd name="connsiteY11387" fmla="*/ 9058418 h 9355125"/>
              <a:gd name="connsiteX11388" fmla="*/ 2464019 w 5124450"/>
              <a:gd name="connsiteY11388" fmla="*/ 9058418 h 9355125"/>
              <a:gd name="connsiteX11389" fmla="*/ 2461374 w 5124450"/>
              <a:gd name="connsiteY11389" fmla="*/ 9057890 h 9355125"/>
              <a:gd name="connsiteX11390" fmla="*/ 2459787 w 5124450"/>
              <a:gd name="connsiteY11390" fmla="*/ 9056303 h 9355125"/>
              <a:gd name="connsiteX11391" fmla="*/ 2457142 w 5124450"/>
              <a:gd name="connsiteY11391" fmla="*/ 9055774 h 9355125"/>
              <a:gd name="connsiteX11392" fmla="*/ 2455555 w 5124450"/>
              <a:gd name="connsiteY11392" fmla="*/ 9054187 h 9355125"/>
              <a:gd name="connsiteX11393" fmla="*/ 2453968 w 5124450"/>
              <a:gd name="connsiteY11393" fmla="*/ 9044138 h 9355125"/>
              <a:gd name="connsiteX11394" fmla="*/ 2451323 w 5124450"/>
              <a:gd name="connsiteY11394" fmla="*/ 9037792 h 9355125"/>
              <a:gd name="connsiteX11395" fmla="*/ 2451323 w 5124450"/>
              <a:gd name="connsiteY11395" fmla="*/ 9036734 h 9355125"/>
              <a:gd name="connsiteX11396" fmla="*/ 2450265 w 5124450"/>
              <a:gd name="connsiteY11396" fmla="*/ 9035676 h 9355125"/>
              <a:gd name="connsiteX11397" fmla="*/ 2448678 w 5124450"/>
              <a:gd name="connsiteY11397" fmla="*/ 9034618 h 9355125"/>
              <a:gd name="connsiteX11398" fmla="*/ 2447092 w 5124450"/>
              <a:gd name="connsiteY11398" fmla="*/ 9034090 h 9355125"/>
              <a:gd name="connsiteX11399" fmla="*/ 2442860 w 5124450"/>
              <a:gd name="connsiteY11399" fmla="*/ 9033561 h 9355125"/>
              <a:gd name="connsiteX11400" fmla="*/ 2439157 w 5124450"/>
              <a:gd name="connsiteY11400" fmla="*/ 9033561 h 9355125"/>
              <a:gd name="connsiteX11401" fmla="*/ 2438099 w 5124450"/>
              <a:gd name="connsiteY11401" fmla="*/ 9035676 h 9355125"/>
              <a:gd name="connsiteX11402" fmla="*/ 2437570 w 5124450"/>
              <a:gd name="connsiteY11402" fmla="*/ 9037263 h 9355125"/>
              <a:gd name="connsiteX11403" fmla="*/ 2437570 w 5124450"/>
              <a:gd name="connsiteY11403" fmla="*/ 9039378 h 9355125"/>
              <a:gd name="connsiteX11404" fmla="*/ 2437570 w 5124450"/>
              <a:gd name="connsiteY11404" fmla="*/ 9042023 h 9355125"/>
              <a:gd name="connsiteX11405" fmla="*/ 2438628 w 5124450"/>
              <a:gd name="connsiteY11405" fmla="*/ 9046783 h 9355125"/>
              <a:gd name="connsiteX11406" fmla="*/ 2439157 w 5124450"/>
              <a:gd name="connsiteY11406" fmla="*/ 9049956 h 9355125"/>
              <a:gd name="connsiteX11407" fmla="*/ 2431222 w 5124450"/>
              <a:gd name="connsiteY11407" fmla="*/ 9058418 h 9355125"/>
              <a:gd name="connsiteX11408" fmla="*/ 2422758 w 5124450"/>
              <a:gd name="connsiteY11408" fmla="*/ 9066352 h 9355125"/>
              <a:gd name="connsiteX11409" fmla="*/ 2417997 w 5124450"/>
              <a:gd name="connsiteY11409" fmla="*/ 9066352 h 9355125"/>
              <a:gd name="connsiteX11410" fmla="*/ 2411649 w 5124450"/>
              <a:gd name="connsiteY11410" fmla="*/ 9066352 h 9355125"/>
              <a:gd name="connsiteX11411" fmla="*/ 2404772 w 5124450"/>
              <a:gd name="connsiteY11411" fmla="*/ 9066352 h 9355125"/>
              <a:gd name="connsiteX11412" fmla="*/ 2398424 w 5124450"/>
              <a:gd name="connsiteY11412" fmla="*/ 9066352 h 9355125"/>
              <a:gd name="connsiteX11413" fmla="*/ 2394192 w 5124450"/>
              <a:gd name="connsiteY11413" fmla="*/ 9063707 h 9355125"/>
              <a:gd name="connsiteX11414" fmla="*/ 2389960 w 5124450"/>
              <a:gd name="connsiteY11414" fmla="*/ 9060534 h 9355125"/>
              <a:gd name="connsiteX11415" fmla="*/ 2388373 w 5124450"/>
              <a:gd name="connsiteY11415" fmla="*/ 9058947 h 9355125"/>
              <a:gd name="connsiteX11416" fmla="*/ 2387315 w 5124450"/>
              <a:gd name="connsiteY11416" fmla="*/ 9057890 h 9355125"/>
              <a:gd name="connsiteX11417" fmla="*/ 2386257 w 5124450"/>
              <a:gd name="connsiteY11417" fmla="*/ 9055774 h 9355125"/>
              <a:gd name="connsiteX11418" fmla="*/ 2386257 w 5124450"/>
              <a:gd name="connsiteY11418" fmla="*/ 9054187 h 9355125"/>
              <a:gd name="connsiteX11419" fmla="*/ 2386257 w 5124450"/>
              <a:gd name="connsiteY11419" fmla="*/ 9048370 h 9355125"/>
              <a:gd name="connsiteX11420" fmla="*/ 2386257 w 5124450"/>
              <a:gd name="connsiteY11420" fmla="*/ 9042023 h 9355125"/>
              <a:gd name="connsiteX11421" fmla="*/ 2387315 w 5124450"/>
              <a:gd name="connsiteY11421" fmla="*/ 9039907 h 9355125"/>
              <a:gd name="connsiteX11422" fmla="*/ 2388373 w 5124450"/>
              <a:gd name="connsiteY11422" fmla="*/ 9037792 h 9355125"/>
              <a:gd name="connsiteX11423" fmla="*/ 2388902 w 5124450"/>
              <a:gd name="connsiteY11423" fmla="*/ 9034618 h 9355125"/>
              <a:gd name="connsiteX11424" fmla="*/ 2389431 w 5124450"/>
              <a:gd name="connsiteY11424" fmla="*/ 9031445 h 9355125"/>
              <a:gd name="connsiteX11425" fmla="*/ 2389431 w 5124450"/>
              <a:gd name="connsiteY11425" fmla="*/ 9025627 h 9355125"/>
              <a:gd name="connsiteX11426" fmla="*/ 2389960 w 5124450"/>
              <a:gd name="connsiteY11426" fmla="*/ 9021396 h 9355125"/>
              <a:gd name="connsiteX11427" fmla="*/ 2386257 w 5124450"/>
              <a:gd name="connsiteY11427" fmla="*/ 9012934 h 9355125"/>
              <a:gd name="connsiteX11428" fmla="*/ 2377793 w 5124450"/>
              <a:gd name="connsiteY11428" fmla="*/ 9015050 h 9355125"/>
              <a:gd name="connsiteX11429" fmla="*/ 2373032 w 5124450"/>
              <a:gd name="connsiteY11429" fmla="*/ 9017165 h 9355125"/>
              <a:gd name="connsiteX11430" fmla="*/ 2371974 w 5124450"/>
              <a:gd name="connsiteY11430" fmla="*/ 9019281 h 9355125"/>
              <a:gd name="connsiteX11431" fmla="*/ 2370916 w 5124450"/>
              <a:gd name="connsiteY11431" fmla="*/ 9021396 h 9355125"/>
              <a:gd name="connsiteX11432" fmla="*/ 2370387 w 5124450"/>
              <a:gd name="connsiteY11432" fmla="*/ 9024570 h 9355125"/>
              <a:gd name="connsiteX11433" fmla="*/ 2368800 w 5124450"/>
              <a:gd name="connsiteY11433" fmla="*/ 9027214 h 9355125"/>
              <a:gd name="connsiteX11434" fmla="*/ 2368271 w 5124450"/>
              <a:gd name="connsiteY11434" fmla="*/ 9030916 h 9355125"/>
              <a:gd name="connsiteX11435" fmla="*/ 2367213 w 5124450"/>
              <a:gd name="connsiteY11435" fmla="*/ 9033032 h 9355125"/>
              <a:gd name="connsiteX11436" fmla="*/ 2366684 w 5124450"/>
              <a:gd name="connsiteY11436" fmla="*/ 9036205 h 9355125"/>
              <a:gd name="connsiteX11437" fmla="*/ 2365098 w 5124450"/>
              <a:gd name="connsiteY11437" fmla="*/ 9037792 h 9355125"/>
              <a:gd name="connsiteX11438" fmla="*/ 2362982 w 5124450"/>
              <a:gd name="connsiteY11438" fmla="*/ 9045196 h 9355125"/>
              <a:gd name="connsiteX11439" fmla="*/ 2360866 w 5124450"/>
              <a:gd name="connsiteY11439" fmla="*/ 9049956 h 9355125"/>
              <a:gd name="connsiteX11440" fmla="*/ 2352402 w 5124450"/>
              <a:gd name="connsiteY11440" fmla="*/ 9056303 h 9355125"/>
              <a:gd name="connsiteX11441" fmla="*/ 2344467 w 5124450"/>
              <a:gd name="connsiteY11441" fmla="*/ 9062121 h 9355125"/>
              <a:gd name="connsiteX11442" fmla="*/ 2339706 w 5124450"/>
              <a:gd name="connsiteY11442" fmla="*/ 9062121 h 9355125"/>
              <a:gd name="connsiteX11443" fmla="*/ 2333887 w 5124450"/>
              <a:gd name="connsiteY11443" fmla="*/ 9063178 h 9355125"/>
              <a:gd name="connsiteX11444" fmla="*/ 2329655 w 5124450"/>
              <a:gd name="connsiteY11444" fmla="*/ 9063707 h 9355125"/>
              <a:gd name="connsiteX11445" fmla="*/ 2326481 w 5124450"/>
              <a:gd name="connsiteY11445" fmla="*/ 9064236 h 9355125"/>
              <a:gd name="connsiteX11446" fmla="*/ 2322778 w 5124450"/>
              <a:gd name="connsiteY11446" fmla="*/ 9065294 h 9355125"/>
              <a:gd name="connsiteX11447" fmla="*/ 2320133 w 5124450"/>
              <a:gd name="connsiteY11447" fmla="*/ 9066352 h 9355125"/>
              <a:gd name="connsiteX11448" fmla="*/ 2320133 w 5124450"/>
              <a:gd name="connsiteY11448" fmla="*/ 9067938 h 9355125"/>
              <a:gd name="connsiteX11449" fmla="*/ 2319075 w 5124450"/>
              <a:gd name="connsiteY11449" fmla="*/ 9070583 h 9355125"/>
              <a:gd name="connsiteX11450" fmla="*/ 2318546 w 5124450"/>
              <a:gd name="connsiteY11450" fmla="*/ 9072170 h 9355125"/>
              <a:gd name="connsiteX11451" fmla="*/ 2318017 w 5124450"/>
              <a:gd name="connsiteY11451" fmla="*/ 9073227 h 9355125"/>
              <a:gd name="connsiteX11452" fmla="*/ 2316959 w 5124450"/>
              <a:gd name="connsiteY11452" fmla="*/ 9074814 h 9355125"/>
              <a:gd name="connsiteX11453" fmla="*/ 2315901 w 5124450"/>
              <a:gd name="connsiteY11453" fmla="*/ 9075343 h 9355125"/>
              <a:gd name="connsiteX11454" fmla="*/ 2311669 w 5124450"/>
              <a:gd name="connsiteY11454" fmla="*/ 9077987 h 9355125"/>
              <a:gd name="connsiteX11455" fmla="*/ 2307437 w 5124450"/>
              <a:gd name="connsiteY11455" fmla="*/ 9080103 h 9355125"/>
              <a:gd name="connsiteX11456" fmla="*/ 2305321 w 5124450"/>
              <a:gd name="connsiteY11456" fmla="*/ 9080632 h 9355125"/>
              <a:gd name="connsiteX11457" fmla="*/ 2302676 w 5124450"/>
              <a:gd name="connsiteY11457" fmla="*/ 9080632 h 9355125"/>
              <a:gd name="connsiteX11458" fmla="*/ 2301089 w 5124450"/>
              <a:gd name="connsiteY11458" fmla="*/ 9080103 h 9355125"/>
              <a:gd name="connsiteX11459" fmla="*/ 2299502 w 5124450"/>
              <a:gd name="connsiteY11459" fmla="*/ 9078516 h 9355125"/>
              <a:gd name="connsiteX11460" fmla="*/ 2297386 w 5124450"/>
              <a:gd name="connsiteY11460" fmla="*/ 9078516 h 9355125"/>
              <a:gd name="connsiteX11461" fmla="*/ 2295799 w 5124450"/>
              <a:gd name="connsiteY11461" fmla="*/ 9077987 h 9355125"/>
              <a:gd name="connsiteX11462" fmla="*/ 2294741 w 5124450"/>
              <a:gd name="connsiteY11462" fmla="*/ 9077458 h 9355125"/>
              <a:gd name="connsiteX11463" fmla="*/ 2293683 w 5124450"/>
              <a:gd name="connsiteY11463" fmla="*/ 9076401 h 9355125"/>
              <a:gd name="connsiteX11464" fmla="*/ 2292625 w 5124450"/>
              <a:gd name="connsiteY11464" fmla="*/ 9075343 h 9355125"/>
              <a:gd name="connsiteX11465" fmla="*/ 2291567 w 5124450"/>
              <a:gd name="connsiteY11465" fmla="*/ 9074285 h 9355125"/>
              <a:gd name="connsiteX11466" fmla="*/ 2291038 w 5124450"/>
              <a:gd name="connsiteY11466" fmla="*/ 9072170 h 9355125"/>
              <a:gd name="connsiteX11467" fmla="*/ 2291038 w 5124450"/>
              <a:gd name="connsiteY11467" fmla="*/ 9070583 h 9355125"/>
              <a:gd name="connsiteX11468" fmla="*/ 2287864 w 5124450"/>
              <a:gd name="connsiteY11468" fmla="*/ 9067410 h 9355125"/>
              <a:gd name="connsiteX11469" fmla="*/ 2285220 w 5124450"/>
              <a:gd name="connsiteY11469" fmla="*/ 9064765 h 9355125"/>
              <a:gd name="connsiteX11470" fmla="*/ 2283632 w 5124450"/>
              <a:gd name="connsiteY11470" fmla="*/ 9061592 h 9355125"/>
              <a:gd name="connsiteX11471" fmla="*/ 2282574 w 5124450"/>
              <a:gd name="connsiteY11471" fmla="*/ 9058418 h 9355125"/>
              <a:gd name="connsiteX11472" fmla="*/ 2279401 w 5124450"/>
              <a:gd name="connsiteY11472" fmla="*/ 9054716 h 9355125"/>
              <a:gd name="connsiteX11473" fmla="*/ 2276756 w 5124450"/>
              <a:gd name="connsiteY11473" fmla="*/ 9050485 h 9355125"/>
              <a:gd name="connsiteX11474" fmla="*/ 2274640 w 5124450"/>
              <a:gd name="connsiteY11474" fmla="*/ 9048898 h 9355125"/>
              <a:gd name="connsiteX11475" fmla="*/ 2273582 w 5124450"/>
              <a:gd name="connsiteY11475" fmla="*/ 9047312 h 9355125"/>
              <a:gd name="connsiteX11476" fmla="*/ 2271995 w 5124450"/>
              <a:gd name="connsiteY11476" fmla="*/ 9046783 h 9355125"/>
              <a:gd name="connsiteX11477" fmla="*/ 2269879 w 5124450"/>
              <a:gd name="connsiteY11477" fmla="*/ 9045725 h 9355125"/>
              <a:gd name="connsiteX11478" fmla="*/ 2268821 w 5124450"/>
              <a:gd name="connsiteY11478" fmla="*/ 9046783 h 9355125"/>
              <a:gd name="connsiteX11479" fmla="*/ 2266176 w 5124450"/>
              <a:gd name="connsiteY11479" fmla="*/ 9048370 h 9355125"/>
              <a:gd name="connsiteX11480" fmla="*/ 2265118 w 5124450"/>
              <a:gd name="connsiteY11480" fmla="*/ 9049956 h 9355125"/>
              <a:gd name="connsiteX11481" fmla="*/ 2263002 w 5124450"/>
              <a:gd name="connsiteY11481" fmla="*/ 9051014 h 9355125"/>
              <a:gd name="connsiteX11482" fmla="*/ 2262473 w 5124450"/>
              <a:gd name="connsiteY11482" fmla="*/ 9053130 h 9355125"/>
              <a:gd name="connsiteX11483" fmla="*/ 2261944 w 5124450"/>
              <a:gd name="connsiteY11483" fmla="*/ 9054187 h 9355125"/>
              <a:gd name="connsiteX11484" fmla="*/ 2260886 w 5124450"/>
              <a:gd name="connsiteY11484" fmla="*/ 9055774 h 9355125"/>
              <a:gd name="connsiteX11485" fmla="*/ 2260357 w 5124450"/>
              <a:gd name="connsiteY11485" fmla="*/ 9058418 h 9355125"/>
              <a:gd name="connsiteX11486" fmla="*/ 2260357 w 5124450"/>
              <a:gd name="connsiteY11486" fmla="*/ 9060534 h 9355125"/>
              <a:gd name="connsiteX11487" fmla="*/ 2260886 w 5124450"/>
              <a:gd name="connsiteY11487" fmla="*/ 9063178 h 9355125"/>
              <a:gd name="connsiteX11488" fmla="*/ 2261415 w 5124450"/>
              <a:gd name="connsiteY11488" fmla="*/ 9068996 h 9355125"/>
              <a:gd name="connsiteX11489" fmla="*/ 2261944 w 5124450"/>
              <a:gd name="connsiteY11489" fmla="*/ 9075343 h 9355125"/>
              <a:gd name="connsiteX11490" fmla="*/ 2263002 w 5124450"/>
              <a:gd name="connsiteY11490" fmla="*/ 9079045 h 9355125"/>
              <a:gd name="connsiteX11491" fmla="*/ 2266176 w 5124450"/>
              <a:gd name="connsiteY11491" fmla="*/ 9085921 h 9355125"/>
              <a:gd name="connsiteX11492" fmla="*/ 2267763 w 5124450"/>
              <a:gd name="connsiteY11492" fmla="*/ 9089094 h 9355125"/>
              <a:gd name="connsiteX11493" fmla="*/ 2268821 w 5124450"/>
              <a:gd name="connsiteY11493" fmla="*/ 9092796 h 9355125"/>
              <a:gd name="connsiteX11494" fmla="*/ 2269879 w 5124450"/>
              <a:gd name="connsiteY11494" fmla="*/ 9096498 h 9355125"/>
              <a:gd name="connsiteX11495" fmla="*/ 2269879 w 5124450"/>
              <a:gd name="connsiteY11495" fmla="*/ 9099672 h 9355125"/>
              <a:gd name="connsiteX11496" fmla="*/ 2271995 w 5124450"/>
              <a:gd name="connsiteY11496" fmla="*/ 9099672 h 9355125"/>
              <a:gd name="connsiteX11497" fmla="*/ 2273053 w 5124450"/>
              <a:gd name="connsiteY11497" fmla="*/ 9100730 h 9355125"/>
              <a:gd name="connsiteX11498" fmla="*/ 2274640 w 5124450"/>
              <a:gd name="connsiteY11498" fmla="*/ 9102845 h 9355125"/>
              <a:gd name="connsiteX11499" fmla="*/ 2276227 w 5124450"/>
              <a:gd name="connsiteY11499" fmla="*/ 9104432 h 9355125"/>
              <a:gd name="connsiteX11500" fmla="*/ 2277814 w 5124450"/>
              <a:gd name="connsiteY11500" fmla="*/ 9108134 h 9355125"/>
              <a:gd name="connsiteX11501" fmla="*/ 2278343 w 5124450"/>
              <a:gd name="connsiteY11501" fmla="*/ 9111836 h 9355125"/>
              <a:gd name="connsiteX11502" fmla="*/ 2278343 w 5124450"/>
              <a:gd name="connsiteY11502" fmla="*/ 9115010 h 9355125"/>
              <a:gd name="connsiteX11503" fmla="*/ 2277285 w 5124450"/>
              <a:gd name="connsiteY11503" fmla="*/ 9117654 h 9355125"/>
              <a:gd name="connsiteX11504" fmla="*/ 2276227 w 5124450"/>
              <a:gd name="connsiteY11504" fmla="*/ 9121356 h 9355125"/>
              <a:gd name="connsiteX11505" fmla="*/ 2273582 w 5124450"/>
              <a:gd name="connsiteY11505" fmla="*/ 9124530 h 9355125"/>
              <a:gd name="connsiteX11506" fmla="*/ 2269879 w 5124450"/>
              <a:gd name="connsiteY11506" fmla="*/ 9130876 h 9355125"/>
              <a:gd name="connsiteX11507" fmla="*/ 2266176 w 5124450"/>
              <a:gd name="connsiteY11507" fmla="*/ 9136694 h 9355125"/>
              <a:gd name="connsiteX11508" fmla="*/ 2257712 w 5124450"/>
              <a:gd name="connsiteY11508" fmla="*/ 9144627 h 9355125"/>
              <a:gd name="connsiteX11509" fmla="*/ 2249777 w 5124450"/>
              <a:gd name="connsiteY11509" fmla="*/ 9153618 h 9355125"/>
              <a:gd name="connsiteX11510" fmla="*/ 2246074 w 5124450"/>
              <a:gd name="connsiteY11510" fmla="*/ 9156792 h 9355125"/>
              <a:gd name="connsiteX11511" fmla="*/ 2241842 w 5124450"/>
              <a:gd name="connsiteY11511" fmla="*/ 9161552 h 9355125"/>
              <a:gd name="connsiteX11512" fmla="*/ 2240255 w 5124450"/>
              <a:gd name="connsiteY11512" fmla="*/ 9164196 h 9355125"/>
              <a:gd name="connsiteX11513" fmla="*/ 2238668 w 5124450"/>
              <a:gd name="connsiteY11513" fmla="*/ 9165783 h 9355125"/>
              <a:gd name="connsiteX11514" fmla="*/ 2238139 w 5124450"/>
              <a:gd name="connsiteY11514" fmla="*/ 9167898 h 9355125"/>
              <a:gd name="connsiteX11515" fmla="*/ 2237610 w 5124450"/>
              <a:gd name="connsiteY11515" fmla="*/ 9170014 h 9355125"/>
              <a:gd name="connsiteX11516" fmla="*/ 2236023 w 5124450"/>
              <a:gd name="connsiteY11516" fmla="*/ 9170014 h 9355125"/>
              <a:gd name="connsiteX11517" fmla="*/ 2234965 w 5124450"/>
              <a:gd name="connsiteY11517" fmla="*/ 9171072 h 9355125"/>
              <a:gd name="connsiteX11518" fmla="*/ 2234436 w 5124450"/>
              <a:gd name="connsiteY11518" fmla="*/ 9172130 h 9355125"/>
              <a:gd name="connsiteX11519" fmla="*/ 2233907 w 5124450"/>
              <a:gd name="connsiteY11519" fmla="*/ 9173716 h 9355125"/>
              <a:gd name="connsiteX11520" fmla="*/ 2233378 w 5124450"/>
              <a:gd name="connsiteY11520" fmla="*/ 9176890 h 9355125"/>
              <a:gd name="connsiteX11521" fmla="*/ 2233378 w 5124450"/>
              <a:gd name="connsiteY11521" fmla="*/ 9177947 h 9355125"/>
              <a:gd name="connsiteX11522" fmla="*/ 2227030 w 5124450"/>
              <a:gd name="connsiteY11522" fmla="*/ 9183765 h 9355125"/>
              <a:gd name="connsiteX11523" fmla="*/ 2221211 w 5124450"/>
              <a:gd name="connsiteY11523" fmla="*/ 9190112 h 9355125"/>
              <a:gd name="connsiteX11524" fmla="*/ 2214334 w 5124450"/>
              <a:gd name="connsiteY11524" fmla="*/ 9192227 h 9355125"/>
              <a:gd name="connsiteX11525" fmla="*/ 2208515 w 5124450"/>
              <a:gd name="connsiteY11525" fmla="*/ 9194343 h 9355125"/>
              <a:gd name="connsiteX11526" fmla="*/ 2205342 w 5124450"/>
              <a:gd name="connsiteY11526" fmla="*/ 9190112 h 9355125"/>
              <a:gd name="connsiteX11527" fmla="*/ 2202696 w 5124450"/>
              <a:gd name="connsiteY11527" fmla="*/ 9186410 h 9355125"/>
              <a:gd name="connsiteX11528" fmla="*/ 2201110 w 5124450"/>
              <a:gd name="connsiteY11528" fmla="*/ 9181650 h 9355125"/>
              <a:gd name="connsiteX11529" fmla="*/ 2200580 w 5124450"/>
              <a:gd name="connsiteY11529" fmla="*/ 9177947 h 9355125"/>
              <a:gd name="connsiteX11530" fmla="*/ 2200580 w 5124450"/>
              <a:gd name="connsiteY11530" fmla="*/ 9174774 h 9355125"/>
              <a:gd name="connsiteX11531" fmla="*/ 2200580 w 5124450"/>
              <a:gd name="connsiteY11531" fmla="*/ 9171601 h 9355125"/>
              <a:gd name="connsiteX11532" fmla="*/ 2201638 w 5124450"/>
              <a:gd name="connsiteY11532" fmla="*/ 9168956 h 9355125"/>
              <a:gd name="connsiteX11533" fmla="*/ 2204812 w 5124450"/>
              <a:gd name="connsiteY11533" fmla="*/ 9165783 h 9355125"/>
              <a:gd name="connsiteX11534" fmla="*/ 2204812 w 5124450"/>
              <a:gd name="connsiteY11534" fmla="*/ 9164196 h 9355125"/>
              <a:gd name="connsiteX11535" fmla="*/ 2205870 w 5124450"/>
              <a:gd name="connsiteY11535" fmla="*/ 9161552 h 9355125"/>
              <a:gd name="connsiteX11536" fmla="*/ 2206928 w 5124450"/>
              <a:gd name="connsiteY11536" fmla="*/ 9159436 h 9355125"/>
              <a:gd name="connsiteX11537" fmla="*/ 2208515 w 5124450"/>
              <a:gd name="connsiteY11537" fmla="*/ 9157850 h 9355125"/>
              <a:gd name="connsiteX11538" fmla="*/ 2212747 w 5124450"/>
              <a:gd name="connsiteY11538" fmla="*/ 9153090 h 9355125"/>
              <a:gd name="connsiteX11539" fmla="*/ 2216979 w 5124450"/>
              <a:gd name="connsiteY11539" fmla="*/ 9148858 h 9355125"/>
              <a:gd name="connsiteX11540" fmla="*/ 2216979 w 5124450"/>
              <a:gd name="connsiteY11540" fmla="*/ 9144098 h 9355125"/>
              <a:gd name="connsiteX11541" fmla="*/ 2216979 w 5124450"/>
              <a:gd name="connsiteY11541" fmla="*/ 9136694 h 9355125"/>
              <a:gd name="connsiteX11542" fmla="*/ 2210631 w 5124450"/>
              <a:gd name="connsiteY11542" fmla="*/ 9136694 h 9355125"/>
              <a:gd name="connsiteX11543" fmla="*/ 2204812 w 5124450"/>
              <a:gd name="connsiteY11543" fmla="*/ 9136694 h 9355125"/>
              <a:gd name="connsiteX11544" fmla="*/ 2203226 w 5124450"/>
              <a:gd name="connsiteY11544" fmla="*/ 9137223 h 9355125"/>
              <a:gd name="connsiteX11545" fmla="*/ 2201638 w 5124450"/>
              <a:gd name="connsiteY11545" fmla="*/ 9138810 h 9355125"/>
              <a:gd name="connsiteX11546" fmla="*/ 2199523 w 5124450"/>
              <a:gd name="connsiteY11546" fmla="*/ 9139867 h 9355125"/>
              <a:gd name="connsiteX11547" fmla="*/ 2195820 w 5124450"/>
              <a:gd name="connsiteY11547" fmla="*/ 9140396 h 9355125"/>
              <a:gd name="connsiteX11548" fmla="*/ 2192646 w 5124450"/>
              <a:gd name="connsiteY11548" fmla="*/ 9143570 h 9355125"/>
              <a:gd name="connsiteX11549" fmla="*/ 2190530 w 5124450"/>
              <a:gd name="connsiteY11549" fmla="*/ 9147272 h 9355125"/>
              <a:gd name="connsiteX11550" fmla="*/ 2188943 w 5124450"/>
              <a:gd name="connsiteY11550" fmla="*/ 9149916 h 9355125"/>
              <a:gd name="connsiteX11551" fmla="*/ 2187885 w 5124450"/>
              <a:gd name="connsiteY11551" fmla="*/ 9153618 h 9355125"/>
              <a:gd name="connsiteX11552" fmla="*/ 2187885 w 5124450"/>
              <a:gd name="connsiteY11552" fmla="*/ 9156792 h 9355125"/>
              <a:gd name="connsiteX11553" fmla="*/ 2187885 w 5124450"/>
              <a:gd name="connsiteY11553" fmla="*/ 9161552 h 9355125"/>
              <a:gd name="connsiteX11554" fmla="*/ 2186827 w 5124450"/>
              <a:gd name="connsiteY11554" fmla="*/ 9164196 h 9355125"/>
              <a:gd name="connsiteX11555" fmla="*/ 2185769 w 5124450"/>
              <a:gd name="connsiteY11555" fmla="*/ 9165783 h 9355125"/>
              <a:gd name="connsiteX11556" fmla="*/ 2185240 w 5124450"/>
              <a:gd name="connsiteY11556" fmla="*/ 9167898 h 9355125"/>
              <a:gd name="connsiteX11557" fmla="*/ 2183653 w 5124450"/>
              <a:gd name="connsiteY11557" fmla="*/ 9170014 h 9355125"/>
              <a:gd name="connsiteX11558" fmla="*/ 2178892 w 5124450"/>
              <a:gd name="connsiteY11558" fmla="*/ 9171601 h 9355125"/>
              <a:gd name="connsiteX11559" fmla="*/ 2171486 w 5124450"/>
              <a:gd name="connsiteY11559" fmla="*/ 9173716 h 9355125"/>
              <a:gd name="connsiteX11560" fmla="*/ 2169899 w 5124450"/>
              <a:gd name="connsiteY11560" fmla="*/ 9173187 h 9355125"/>
              <a:gd name="connsiteX11561" fmla="*/ 2166725 w 5124450"/>
              <a:gd name="connsiteY11561" fmla="*/ 9173187 h 9355125"/>
              <a:gd name="connsiteX11562" fmla="*/ 2164609 w 5124450"/>
              <a:gd name="connsiteY11562" fmla="*/ 9172658 h 9355125"/>
              <a:gd name="connsiteX11563" fmla="*/ 2162493 w 5124450"/>
              <a:gd name="connsiteY11563" fmla="*/ 9172130 h 9355125"/>
              <a:gd name="connsiteX11564" fmla="*/ 2160906 w 5124450"/>
              <a:gd name="connsiteY11564" fmla="*/ 9171072 h 9355125"/>
              <a:gd name="connsiteX11565" fmla="*/ 2158790 w 5124450"/>
              <a:gd name="connsiteY11565" fmla="*/ 9170014 h 9355125"/>
              <a:gd name="connsiteX11566" fmla="*/ 2158790 w 5124450"/>
              <a:gd name="connsiteY11566" fmla="*/ 9161023 h 9355125"/>
              <a:gd name="connsiteX11567" fmla="*/ 2165667 w 5124450"/>
              <a:gd name="connsiteY11567" fmla="*/ 9153090 h 9355125"/>
              <a:gd name="connsiteX11568" fmla="*/ 2171486 w 5124450"/>
              <a:gd name="connsiteY11568" fmla="*/ 9144627 h 9355125"/>
              <a:gd name="connsiteX11569" fmla="*/ 2171486 w 5124450"/>
              <a:gd name="connsiteY11569" fmla="*/ 9141454 h 9355125"/>
              <a:gd name="connsiteX11570" fmla="*/ 2170428 w 5124450"/>
              <a:gd name="connsiteY11570" fmla="*/ 9136694 h 9355125"/>
              <a:gd name="connsiteX11571" fmla="*/ 2169899 w 5124450"/>
              <a:gd name="connsiteY11571" fmla="*/ 9134050 h 9355125"/>
              <a:gd name="connsiteX11572" fmla="*/ 2169370 w 5124450"/>
              <a:gd name="connsiteY11572" fmla="*/ 9131934 h 9355125"/>
              <a:gd name="connsiteX11573" fmla="*/ 2168312 w 5124450"/>
              <a:gd name="connsiteY11573" fmla="*/ 9130347 h 9355125"/>
              <a:gd name="connsiteX11574" fmla="*/ 2167254 w 5124450"/>
              <a:gd name="connsiteY11574" fmla="*/ 9128232 h 9355125"/>
              <a:gd name="connsiteX11575" fmla="*/ 2167254 w 5124450"/>
              <a:gd name="connsiteY11575" fmla="*/ 9126645 h 9355125"/>
              <a:gd name="connsiteX11576" fmla="*/ 2166725 w 5124450"/>
              <a:gd name="connsiteY11576" fmla="*/ 9125587 h 9355125"/>
              <a:gd name="connsiteX11577" fmla="*/ 2166196 w 5124450"/>
              <a:gd name="connsiteY11577" fmla="*/ 9123472 h 9355125"/>
              <a:gd name="connsiteX11578" fmla="*/ 2164609 w 5124450"/>
              <a:gd name="connsiteY11578" fmla="*/ 9122414 h 9355125"/>
              <a:gd name="connsiteX11579" fmla="*/ 2163551 w 5124450"/>
              <a:gd name="connsiteY11579" fmla="*/ 9121885 h 9355125"/>
              <a:gd name="connsiteX11580" fmla="*/ 2161964 w 5124450"/>
              <a:gd name="connsiteY11580" fmla="*/ 9120827 h 9355125"/>
              <a:gd name="connsiteX11581" fmla="*/ 2160906 w 5124450"/>
              <a:gd name="connsiteY11581" fmla="*/ 9120298 h 9355125"/>
              <a:gd name="connsiteX11582" fmla="*/ 2158790 w 5124450"/>
              <a:gd name="connsiteY11582" fmla="*/ 9120298 h 9355125"/>
              <a:gd name="connsiteX11583" fmla="*/ 2157732 w 5124450"/>
              <a:gd name="connsiteY11583" fmla="*/ 9120298 h 9355125"/>
              <a:gd name="connsiteX11584" fmla="*/ 2155087 w 5124450"/>
              <a:gd name="connsiteY11584" fmla="*/ 9120827 h 9355125"/>
              <a:gd name="connsiteX11585" fmla="*/ 2152971 w 5124450"/>
              <a:gd name="connsiteY11585" fmla="*/ 9121356 h 9355125"/>
              <a:gd name="connsiteX11586" fmla="*/ 2151913 w 5124450"/>
              <a:gd name="connsiteY11586" fmla="*/ 9121885 h 9355125"/>
              <a:gd name="connsiteX11587" fmla="*/ 2151384 w 5124450"/>
              <a:gd name="connsiteY11587" fmla="*/ 9122943 h 9355125"/>
              <a:gd name="connsiteX11588" fmla="*/ 2150855 w 5124450"/>
              <a:gd name="connsiteY11588" fmla="*/ 9124530 h 9355125"/>
              <a:gd name="connsiteX11589" fmla="*/ 2149268 w 5124450"/>
              <a:gd name="connsiteY11589" fmla="*/ 9125058 h 9355125"/>
              <a:gd name="connsiteX11590" fmla="*/ 2147681 w 5124450"/>
              <a:gd name="connsiteY11590" fmla="*/ 9126116 h 9355125"/>
              <a:gd name="connsiteX11591" fmla="*/ 2146094 w 5124450"/>
              <a:gd name="connsiteY11591" fmla="*/ 9128232 h 9355125"/>
              <a:gd name="connsiteX11592" fmla="*/ 2145036 w 5124450"/>
              <a:gd name="connsiteY11592" fmla="*/ 9130876 h 9355125"/>
              <a:gd name="connsiteX11593" fmla="*/ 2142920 w 5124450"/>
              <a:gd name="connsiteY11593" fmla="*/ 9136694 h 9355125"/>
              <a:gd name="connsiteX11594" fmla="*/ 2142391 w 5124450"/>
              <a:gd name="connsiteY11594" fmla="*/ 9140396 h 9355125"/>
              <a:gd name="connsiteX11595" fmla="*/ 2139217 w 5124450"/>
              <a:gd name="connsiteY11595" fmla="*/ 9141454 h 9355125"/>
              <a:gd name="connsiteX11596" fmla="*/ 2134456 w 5124450"/>
              <a:gd name="connsiteY11596" fmla="*/ 9143570 h 9355125"/>
              <a:gd name="connsiteX11597" fmla="*/ 2129695 w 5124450"/>
              <a:gd name="connsiteY11597" fmla="*/ 9145685 h 9355125"/>
              <a:gd name="connsiteX11598" fmla="*/ 2125992 w 5124450"/>
              <a:gd name="connsiteY11598" fmla="*/ 9148858 h 9355125"/>
              <a:gd name="connsiteX11599" fmla="*/ 2125463 w 5124450"/>
              <a:gd name="connsiteY11599" fmla="*/ 9149916 h 9355125"/>
              <a:gd name="connsiteX11600" fmla="*/ 2123348 w 5124450"/>
              <a:gd name="connsiteY11600" fmla="*/ 9150974 h 9355125"/>
              <a:gd name="connsiteX11601" fmla="*/ 2120702 w 5124450"/>
              <a:gd name="connsiteY11601" fmla="*/ 9152561 h 9355125"/>
              <a:gd name="connsiteX11602" fmla="*/ 2118058 w 5124450"/>
              <a:gd name="connsiteY11602" fmla="*/ 9153618 h 9355125"/>
              <a:gd name="connsiteX11603" fmla="*/ 2111710 w 5124450"/>
              <a:gd name="connsiteY11603" fmla="*/ 9150974 h 9355125"/>
              <a:gd name="connsiteX11604" fmla="*/ 2105891 w 5124450"/>
              <a:gd name="connsiteY11604" fmla="*/ 9148858 h 9355125"/>
              <a:gd name="connsiteX11605" fmla="*/ 2096898 w 5124450"/>
              <a:gd name="connsiteY11605" fmla="*/ 9148858 h 9355125"/>
              <a:gd name="connsiteX11606" fmla="*/ 2088963 w 5124450"/>
              <a:gd name="connsiteY11606" fmla="*/ 9148858 h 9355125"/>
              <a:gd name="connsiteX11607" fmla="*/ 2086847 w 5124450"/>
              <a:gd name="connsiteY11607" fmla="*/ 9149387 h 9355125"/>
              <a:gd name="connsiteX11608" fmla="*/ 2085260 w 5124450"/>
              <a:gd name="connsiteY11608" fmla="*/ 9150445 h 9355125"/>
              <a:gd name="connsiteX11609" fmla="*/ 2083144 w 5124450"/>
              <a:gd name="connsiteY11609" fmla="*/ 9151503 h 9355125"/>
              <a:gd name="connsiteX11610" fmla="*/ 2080499 w 5124450"/>
              <a:gd name="connsiteY11610" fmla="*/ 9153618 h 9355125"/>
              <a:gd name="connsiteX11611" fmla="*/ 2076267 w 5124450"/>
              <a:gd name="connsiteY11611" fmla="*/ 9157850 h 9355125"/>
              <a:gd name="connsiteX11612" fmla="*/ 2072564 w 5124450"/>
              <a:gd name="connsiteY11612" fmla="*/ 9161023 h 9355125"/>
              <a:gd name="connsiteX11613" fmla="*/ 2064100 w 5124450"/>
              <a:gd name="connsiteY11613" fmla="*/ 9157850 h 9355125"/>
              <a:gd name="connsiteX11614" fmla="*/ 2056165 w 5124450"/>
              <a:gd name="connsiteY11614" fmla="*/ 9153618 h 9355125"/>
              <a:gd name="connsiteX11615" fmla="*/ 2049288 w 5124450"/>
              <a:gd name="connsiteY11615" fmla="*/ 9157850 h 9355125"/>
              <a:gd name="connsiteX11616" fmla="*/ 2043470 w 5124450"/>
              <a:gd name="connsiteY11616" fmla="*/ 9161023 h 9355125"/>
              <a:gd name="connsiteX11617" fmla="*/ 2040296 w 5124450"/>
              <a:gd name="connsiteY11617" fmla="*/ 9164725 h 9355125"/>
              <a:gd name="connsiteX11618" fmla="*/ 2036593 w 5124450"/>
              <a:gd name="connsiteY11618" fmla="*/ 9166841 h 9355125"/>
              <a:gd name="connsiteX11619" fmla="*/ 2035006 w 5124450"/>
              <a:gd name="connsiteY11619" fmla="*/ 9167898 h 9355125"/>
              <a:gd name="connsiteX11620" fmla="*/ 2032361 w 5124450"/>
              <a:gd name="connsiteY11620" fmla="*/ 9169485 h 9355125"/>
              <a:gd name="connsiteX11621" fmla="*/ 2030245 w 5124450"/>
              <a:gd name="connsiteY11621" fmla="*/ 9170014 h 9355125"/>
              <a:gd name="connsiteX11622" fmla="*/ 2027071 w 5124450"/>
              <a:gd name="connsiteY11622" fmla="*/ 9170014 h 9355125"/>
              <a:gd name="connsiteX11623" fmla="*/ 2026542 w 5124450"/>
              <a:gd name="connsiteY11623" fmla="*/ 9171072 h 9355125"/>
              <a:gd name="connsiteX11624" fmla="*/ 2025484 w 5124450"/>
              <a:gd name="connsiteY11624" fmla="*/ 9171601 h 9355125"/>
              <a:gd name="connsiteX11625" fmla="*/ 2024426 w 5124450"/>
              <a:gd name="connsiteY11625" fmla="*/ 9171601 h 9355125"/>
              <a:gd name="connsiteX11626" fmla="*/ 2023368 w 5124450"/>
              <a:gd name="connsiteY11626" fmla="*/ 9171072 h 9355125"/>
              <a:gd name="connsiteX11627" fmla="*/ 2020194 w 5124450"/>
              <a:gd name="connsiteY11627" fmla="*/ 9170543 h 9355125"/>
              <a:gd name="connsiteX11628" fmla="*/ 2019136 w 5124450"/>
              <a:gd name="connsiteY11628" fmla="*/ 9170014 h 9355125"/>
              <a:gd name="connsiteX11629" fmla="*/ 2012788 w 5124450"/>
              <a:gd name="connsiteY11629" fmla="*/ 9165783 h 9355125"/>
              <a:gd name="connsiteX11630" fmla="*/ 2006440 w 5124450"/>
              <a:gd name="connsiteY11630" fmla="*/ 9161023 h 9355125"/>
              <a:gd name="connsiteX11631" fmla="*/ 2004853 w 5124450"/>
              <a:gd name="connsiteY11631" fmla="*/ 9161552 h 9355125"/>
              <a:gd name="connsiteX11632" fmla="*/ 2003266 w 5124450"/>
              <a:gd name="connsiteY11632" fmla="*/ 9162081 h 9355125"/>
              <a:gd name="connsiteX11633" fmla="*/ 2002208 w 5124450"/>
              <a:gd name="connsiteY11633" fmla="*/ 9162610 h 9355125"/>
              <a:gd name="connsiteX11634" fmla="*/ 2001150 w 5124450"/>
              <a:gd name="connsiteY11634" fmla="*/ 9164196 h 9355125"/>
              <a:gd name="connsiteX11635" fmla="*/ 1999563 w 5124450"/>
              <a:gd name="connsiteY11635" fmla="*/ 9165254 h 9355125"/>
              <a:gd name="connsiteX11636" fmla="*/ 1999034 w 5124450"/>
              <a:gd name="connsiteY11636" fmla="*/ 9166841 h 9355125"/>
              <a:gd name="connsiteX11637" fmla="*/ 1998505 w 5124450"/>
              <a:gd name="connsiteY11637" fmla="*/ 9167898 h 9355125"/>
              <a:gd name="connsiteX11638" fmla="*/ 1997976 w 5124450"/>
              <a:gd name="connsiteY11638" fmla="*/ 9170014 h 9355125"/>
              <a:gd name="connsiteX11639" fmla="*/ 1993744 w 5124450"/>
              <a:gd name="connsiteY11639" fmla="*/ 9173716 h 9355125"/>
              <a:gd name="connsiteX11640" fmla="*/ 1990041 w 5124450"/>
              <a:gd name="connsiteY11640" fmla="*/ 9177947 h 9355125"/>
              <a:gd name="connsiteX11641" fmla="*/ 1990041 w 5124450"/>
              <a:gd name="connsiteY11641" fmla="*/ 9179005 h 9355125"/>
              <a:gd name="connsiteX11642" fmla="*/ 1988454 w 5124450"/>
              <a:gd name="connsiteY11642" fmla="*/ 9181121 h 9355125"/>
              <a:gd name="connsiteX11643" fmla="*/ 1987396 w 5124450"/>
              <a:gd name="connsiteY11643" fmla="*/ 9182178 h 9355125"/>
              <a:gd name="connsiteX11644" fmla="*/ 1985809 w 5124450"/>
              <a:gd name="connsiteY11644" fmla="*/ 9183765 h 9355125"/>
              <a:gd name="connsiteX11645" fmla="*/ 1982635 w 5124450"/>
              <a:gd name="connsiteY11645" fmla="*/ 9185881 h 9355125"/>
              <a:gd name="connsiteX11646" fmla="*/ 1981577 w 5124450"/>
              <a:gd name="connsiteY11646" fmla="*/ 9186410 h 9355125"/>
              <a:gd name="connsiteX11647" fmla="*/ 1975758 w 5124450"/>
              <a:gd name="connsiteY11647" fmla="*/ 9186410 h 9355125"/>
              <a:gd name="connsiteX11648" fmla="*/ 1969410 w 5124450"/>
              <a:gd name="connsiteY11648" fmla="*/ 9186410 h 9355125"/>
              <a:gd name="connsiteX11649" fmla="*/ 1963062 w 5124450"/>
              <a:gd name="connsiteY11649" fmla="*/ 9186410 h 9355125"/>
              <a:gd name="connsiteX11650" fmla="*/ 1957244 w 5124450"/>
              <a:gd name="connsiteY11650" fmla="*/ 9186410 h 9355125"/>
              <a:gd name="connsiteX11651" fmla="*/ 1956715 w 5124450"/>
              <a:gd name="connsiteY11651" fmla="*/ 9187996 h 9355125"/>
              <a:gd name="connsiteX11652" fmla="*/ 1956186 w 5124450"/>
              <a:gd name="connsiteY11652" fmla="*/ 9189054 h 9355125"/>
              <a:gd name="connsiteX11653" fmla="*/ 1954070 w 5124450"/>
              <a:gd name="connsiteY11653" fmla="*/ 9190112 h 9355125"/>
              <a:gd name="connsiteX11654" fmla="*/ 1952483 w 5124450"/>
              <a:gd name="connsiteY11654" fmla="*/ 9191698 h 9355125"/>
              <a:gd name="connsiteX11655" fmla="*/ 1948251 w 5124450"/>
              <a:gd name="connsiteY11655" fmla="*/ 9193814 h 9355125"/>
              <a:gd name="connsiteX11656" fmla="*/ 1945077 w 5124450"/>
              <a:gd name="connsiteY11656" fmla="*/ 9194343 h 9355125"/>
              <a:gd name="connsiteX11657" fmla="*/ 1940845 w 5124450"/>
              <a:gd name="connsiteY11657" fmla="*/ 9200690 h 9355125"/>
              <a:gd name="connsiteX11658" fmla="*/ 1936613 w 5124450"/>
              <a:gd name="connsiteY11658" fmla="*/ 9206507 h 9355125"/>
              <a:gd name="connsiteX11659" fmla="*/ 1932381 w 5124450"/>
              <a:gd name="connsiteY11659" fmla="*/ 9209681 h 9355125"/>
              <a:gd name="connsiteX11660" fmla="*/ 1928678 w 5124450"/>
              <a:gd name="connsiteY11660" fmla="*/ 9213383 h 9355125"/>
              <a:gd name="connsiteX11661" fmla="*/ 1926562 w 5124450"/>
              <a:gd name="connsiteY11661" fmla="*/ 9214441 h 9355125"/>
              <a:gd name="connsiteX11662" fmla="*/ 1925504 w 5124450"/>
              <a:gd name="connsiteY11662" fmla="*/ 9216027 h 9355125"/>
              <a:gd name="connsiteX11663" fmla="*/ 1924446 w 5124450"/>
              <a:gd name="connsiteY11663" fmla="*/ 9217614 h 9355125"/>
              <a:gd name="connsiteX11664" fmla="*/ 1924446 w 5124450"/>
              <a:gd name="connsiteY11664" fmla="*/ 9219201 h 9355125"/>
              <a:gd name="connsiteX11665" fmla="*/ 1915453 w 5124450"/>
              <a:gd name="connsiteY11665" fmla="*/ 9221316 h 9355125"/>
              <a:gd name="connsiteX11666" fmla="*/ 1907518 w 5124450"/>
              <a:gd name="connsiteY11666" fmla="*/ 9222903 h 9355125"/>
              <a:gd name="connsiteX11667" fmla="*/ 1901170 w 5124450"/>
              <a:gd name="connsiteY11667" fmla="*/ 9222374 h 9355125"/>
              <a:gd name="connsiteX11668" fmla="*/ 1893764 w 5124450"/>
              <a:gd name="connsiteY11668" fmla="*/ 9221316 h 9355125"/>
              <a:gd name="connsiteX11669" fmla="*/ 1887416 w 5124450"/>
              <a:gd name="connsiteY11669" fmla="*/ 9220258 h 9355125"/>
              <a:gd name="connsiteX11670" fmla="*/ 1882655 w 5124450"/>
              <a:gd name="connsiteY11670" fmla="*/ 9219201 h 9355125"/>
              <a:gd name="connsiteX11671" fmla="*/ 1875779 w 5124450"/>
              <a:gd name="connsiteY11671" fmla="*/ 9215498 h 9355125"/>
              <a:gd name="connsiteX11672" fmla="*/ 1868373 w 5124450"/>
              <a:gd name="connsiteY11672" fmla="*/ 9211267 h 9355125"/>
              <a:gd name="connsiteX11673" fmla="*/ 1864670 w 5124450"/>
              <a:gd name="connsiteY11673" fmla="*/ 9209681 h 9355125"/>
              <a:gd name="connsiteX11674" fmla="*/ 1860438 w 5124450"/>
              <a:gd name="connsiteY11674" fmla="*/ 9208094 h 9355125"/>
              <a:gd name="connsiteX11675" fmla="*/ 1857264 w 5124450"/>
              <a:gd name="connsiteY11675" fmla="*/ 9207036 h 9355125"/>
              <a:gd name="connsiteX11676" fmla="*/ 1854090 w 5124450"/>
              <a:gd name="connsiteY11676" fmla="*/ 9206507 h 9355125"/>
              <a:gd name="connsiteX11677" fmla="*/ 1846155 w 5124450"/>
              <a:gd name="connsiteY11677" fmla="*/ 9210738 h 9355125"/>
              <a:gd name="connsiteX11678" fmla="*/ 1837691 w 5124450"/>
              <a:gd name="connsiteY11678" fmla="*/ 9214970 h 9355125"/>
              <a:gd name="connsiteX11679" fmla="*/ 1831343 w 5124450"/>
              <a:gd name="connsiteY11679" fmla="*/ 9213383 h 9355125"/>
              <a:gd name="connsiteX11680" fmla="*/ 1824995 w 5124450"/>
              <a:gd name="connsiteY11680" fmla="*/ 9210738 h 9355125"/>
              <a:gd name="connsiteX11681" fmla="*/ 1824995 w 5124450"/>
              <a:gd name="connsiteY11681" fmla="*/ 9209152 h 9355125"/>
              <a:gd name="connsiteX11682" fmla="*/ 1824466 w 5124450"/>
              <a:gd name="connsiteY11682" fmla="*/ 9208094 h 9355125"/>
              <a:gd name="connsiteX11683" fmla="*/ 1823937 w 5124450"/>
              <a:gd name="connsiteY11683" fmla="*/ 9206507 h 9355125"/>
              <a:gd name="connsiteX11684" fmla="*/ 1822350 w 5124450"/>
              <a:gd name="connsiteY11684" fmla="*/ 9205450 h 9355125"/>
              <a:gd name="connsiteX11685" fmla="*/ 1821292 w 5124450"/>
              <a:gd name="connsiteY11685" fmla="*/ 9204392 h 9355125"/>
              <a:gd name="connsiteX11686" fmla="*/ 1820234 w 5124450"/>
              <a:gd name="connsiteY11686" fmla="*/ 9203334 h 9355125"/>
              <a:gd name="connsiteX11687" fmla="*/ 1818647 w 5124450"/>
              <a:gd name="connsiteY11687" fmla="*/ 9203334 h 9355125"/>
              <a:gd name="connsiteX11688" fmla="*/ 1816531 w 5124450"/>
              <a:gd name="connsiteY11688" fmla="*/ 9202805 h 9355125"/>
              <a:gd name="connsiteX11689" fmla="*/ 1808596 w 5124450"/>
              <a:gd name="connsiteY11689" fmla="*/ 9202805 h 9355125"/>
              <a:gd name="connsiteX11690" fmla="*/ 1800132 w 5124450"/>
              <a:gd name="connsiteY11690" fmla="*/ 9202805 h 9355125"/>
              <a:gd name="connsiteX11691" fmla="*/ 1796430 w 5124450"/>
              <a:gd name="connsiteY11691" fmla="*/ 9203334 h 9355125"/>
              <a:gd name="connsiteX11692" fmla="*/ 1790082 w 5124450"/>
              <a:gd name="connsiteY11692" fmla="*/ 9204921 h 9355125"/>
              <a:gd name="connsiteX11693" fmla="*/ 1783734 w 5124450"/>
              <a:gd name="connsiteY11693" fmla="*/ 9205978 h 9355125"/>
              <a:gd name="connsiteX11694" fmla="*/ 1780031 w 5124450"/>
              <a:gd name="connsiteY11694" fmla="*/ 9206507 h 9355125"/>
              <a:gd name="connsiteX11695" fmla="*/ 1776857 w 5124450"/>
              <a:gd name="connsiteY11695" fmla="*/ 9209681 h 9355125"/>
              <a:gd name="connsiteX11696" fmla="*/ 1773154 w 5124450"/>
              <a:gd name="connsiteY11696" fmla="*/ 9212325 h 9355125"/>
              <a:gd name="connsiteX11697" fmla="*/ 1770509 w 5124450"/>
              <a:gd name="connsiteY11697" fmla="*/ 9214441 h 9355125"/>
              <a:gd name="connsiteX11698" fmla="*/ 1767335 w 5124450"/>
              <a:gd name="connsiteY11698" fmla="*/ 9214970 h 9355125"/>
              <a:gd name="connsiteX11699" fmla="*/ 1763632 w 5124450"/>
              <a:gd name="connsiteY11699" fmla="*/ 9206507 h 9355125"/>
              <a:gd name="connsiteX11700" fmla="*/ 1765219 w 5124450"/>
              <a:gd name="connsiteY11700" fmla="*/ 9200690 h 9355125"/>
              <a:gd name="connsiteX11701" fmla="*/ 1767335 w 5124450"/>
              <a:gd name="connsiteY11701" fmla="*/ 9194343 h 9355125"/>
              <a:gd name="connsiteX11702" fmla="*/ 1769451 w 5124450"/>
              <a:gd name="connsiteY11702" fmla="*/ 9191698 h 9355125"/>
              <a:gd name="connsiteX11703" fmla="*/ 1771567 w 5124450"/>
              <a:gd name="connsiteY11703" fmla="*/ 9188525 h 9355125"/>
              <a:gd name="connsiteX11704" fmla="*/ 1774741 w 5124450"/>
              <a:gd name="connsiteY11704" fmla="*/ 9185881 h 9355125"/>
              <a:gd name="connsiteX11705" fmla="*/ 1777386 w 5124450"/>
              <a:gd name="connsiteY11705" fmla="*/ 9182707 h 9355125"/>
              <a:gd name="connsiteX11706" fmla="*/ 1783734 w 5124450"/>
              <a:gd name="connsiteY11706" fmla="*/ 9177418 h 9355125"/>
              <a:gd name="connsiteX11707" fmla="*/ 1787966 w 5124450"/>
              <a:gd name="connsiteY11707" fmla="*/ 9173716 h 9355125"/>
              <a:gd name="connsiteX11708" fmla="*/ 1792727 w 5124450"/>
              <a:gd name="connsiteY11708" fmla="*/ 9169485 h 9355125"/>
              <a:gd name="connsiteX11709" fmla="*/ 1798546 w 5124450"/>
              <a:gd name="connsiteY11709" fmla="*/ 9162610 h 9355125"/>
              <a:gd name="connsiteX11710" fmla="*/ 1804364 w 5124450"/>
              <a:gd name="connsiteY11710" fmla="*/ 9155734 h 9355125"/>
              <a:gd name="connsiteX11711" fmla="*/ 1808596 w 5124450"/>
              <a:gd name="connsiteY11711" fmla="*/ 9148858 h 9355125"/>
              <a:gd name="connsiteX11712" fmla="*/ 1808596 w 5124450"/>
              <a:gd name="connsiteY11712" fmla="*/ 9140396 h 9355125"/>
              <a:gd name="connsiteX11713" fmla="*/ 1808596 w 5124450"/>
              <a:gd name="connsiteY11713" fmla="*/ 9132463 h 9355125"/>
              <a:gd name="connsiteX11714" fmla="*/ 1807538 w 5124450"/>
              <a:gd name="connsiteY11714" fmla="*/ 9130876 h 9355125"/>
              <a:gd name="connsiteX11715" fmla="*/ 1805951 w 5124450"/>
              <a:gd name="connsiteY11715" fmla="*/ 9128761 h 9355125"/>
              <a:gd name="connsiteX11716" fmla="*/ 1805422 w 5124450"/>
              <a:gd name="connsiteY11716" fmla="*/ 9126645 h 9355125"/>
              <a:gd name="connsiteX11717" fmla="*/ 1804893 w 5124450"/>
              <a:gd name="connsiteY11717" fmla="*/ 9125058 h 9355125"/>
              <a:gd name="connsiteX11718" fmla="*/ 1804364 w 5124450"/>
              <a:gd name="connsiteY11718" fmla="*/ 9121356 h 9355125"/>
              <a:gd name="connsiteX11719" fmla="*/ 1804364 w 5124450"/>
              <a:gd name="connsiteY11719" fmla="*/ 9120298 h 9355125"/>
              <a:gd name="connsiteX11720" fmla="*/ 1803306 w 5124450"/>
              <a:gd name="connsiteY11720" fmla="*/ 9119770 h 9355125"/>
              <a:gd name="connsiteX11721" fmla="*/ 1801719 w 5124450"/>
              <a:gd name="connsiteY11721" fmla="*/ 9119770 h 9355125"/>
              <a:gd name="connsiteX11722" fmla="*/ 1799604 w 5124450"/>
              <a:gd name="connsiteY11722" fmla="*/ 9119770 h 9355125"/>
              <a:gd name="connsiteX11723" fmla="*/ 1798546 w 5124450"/>
              <a:gd name="connsiteY11723" fmla="*/ 9119770 h 9355125"/>
              <a:gd name="connsiteX11724" fmla="*/ 1795372 w 5124450"/>
              <a:gd name="connsiteY11724" fmla="*/ 9121356 h 9355125"/>
              <a:gd name="connsiteX11725" fmla="*/ 1792727 w 5124450"/>
              <a:gd name="connsiteY11725" fmla="*/ 9122943 h 9355125"/>
              <a:gd name="connsiteX11726" fmla="*/ 1787966 w 5124450"/>
              <a:gd name="connsiteY11726" fmla="*/ 9128232 h 9355125"/>
              <a:gd name="connsiteX11727" fmla="*/ 1783734 w 5124450"/>
              <a:gd name="connsiteY11727" fmla="*/ 9132463 h 9355125"/>
              <a:gd name="connsiteX11728" fmla="*/ 1781089 w 5124450"/>
              <a:gd name="connsiteY11728" fmla="*/ 9136694 h 9355125"/>
              <a:gd name="connsiteX11729" fmla="*/ 1777386 w 5124450"/>
              <a:gd name="connsiteY11729" fmla="*/ 9141454 h 9355125"/>
              <a:gd name="connsiteX11730" fmla="*/ 1774741 w 5124450"/>
              <a:gd name="connsiteY11730" fmla="*/ 9147272 h 9355125"/>
              <a:gd name="connsiteX11731" fmla="*/ 1771567 w 5124450"/>
              <a:gd name="connsiteY11731" fmla="*/ 9153618 h 9355125"/>
              <a:gd name="connsiteX11732" fmla="*/ 1769451 w 5124450"/>
              <a:gd name="connsiteY11732" fmla="*/ 9157850 h 9355125"/>
              <a:gd name="connsiteX11733" fmla="*/ 1767335 w 5124450"/>
              <a:gd name="connsiteY11733" fmla="*/ 9165783 h 9355125"/>
              <a:gd name="connsiteX11734" fmla="*/ 1760987 w 5124450"/>
              <a:gd name="connsiteY11734" fmla="*/ 9173716 h 9355125"/>
              <a:gd name="connsiteX11735" fmla="*/ 1755168 w 5124450"/>
              <a:gd name="connsiteY11735" fmla="*/ 9182178 h 9355125"/>
              <a:gd name="connsiteX11736" fmla="*/ 1753581 w 5124450"/>
              <a:gd name="connsiteY11736" fmla="*/ 9182178 h 9355125"/>
              <a:gd name="connsiteX11737" fmla="*/ 1751465 w 5124450"/>
              <a:gd name="connsiteY11737" fmla="*/ 9183236 h 9355125"/>
              <a:gd name="connsiteX11738" fmla="*/ 1750407 w 5124450"/>
              <a:gd name="connsiteY11738" fmla="*/ 9184823 h 9355125"/>
              <a:gd name="connsiteX11739" fmla="*/ 1748820 w 5124450"/>
              <a:gd name="connsiteY11739" fmla="*/ 9186938 h 9355125"/>
              <a:gd name="connsiteX11740" fmla="*/ 1745646 w 5124450"/>
              <a:gd name="connsiteY11740" fmla="*/ 9191170 h 9355125"/>
              <a:gd name="connsiteX11741" fmla="*/ 1743001 w 5124450"/>
              <a:gd name="connsiteY11741" fmla="*/ 9194343 h 9355125"/>
              <a:gd name="connsiteX11742" fmla="*/ 1741943 w 5124450"/>
              <a:gd name="connsiteY11742" fmla="*/ 9198045 h 9355125"/>
              <a:gd name="connsiteX11743" fmla="*/ 1739827 w 5124450"/>
              <a:gd name="connsiteY11743" fmla="*/ 9202805 h 9355125"/>
              <a:gd name="connsiteX11744" fmla="*/ 1737711 w 5124450"/>
              <a:gd name="connsiteY11744" fmla="*/ 9207036 h 9355125"/>
              <a:gd name="connsiteX11745" fmla="*/ 1734537 w 5124450"/>
              <a:gd name="connsiteY11745" fmla="*/ 9210738 h 9355125"/>
              <a:gd name="connsiteX11746" fmla="*/ 1730305 w 5124450"/>
              <a:gd name="connsiteY11746" fmla="*/ 9219201 h 9355125"/>
              <a:gd name="connsiteX11747" fmla="*/ 1726073 w 5124450"/>
              <a:gd name="connsiteY11747" fmla="*/ 9227134 h 9355125"/>
              <a:gd name="connsiteX11748" fmla="*/ 1722370 w 5124450"/>
              <a:gd name="connsiteY11748" fmla="*/ 9234010 h 9355125"/>
              <a:gd name="connsiteX11749" fmla="*/ 1717610 w 5124450"/>
              <a:gd name="connsiteY11749" fmla="*/ 9241943 h 9355125"/>
              <a:gd name="connsiteX11750" fmla="*/ 1713907 w 5124450"/>
              <a:gd name="connsiteY11750" fmla="*/ 9249347 h 9355125"/>
              <a:gd name="connsiteX11751" fmla="*/ 1709675 w 5124450"/>
              <a:gd name="connsiteY11751" fmla="*/ 9256223 h 9355125"/>
              <a:gd name="connsiteX11752" fmla="*/ 1706501 w 5124450"/>
              <a:gd name="connsiteY11752" fmla="*/ 9260454 h 9355125"/>
              <a:gd name="connsiteX11753" fmla="*/ 1703856 w 5124450"/>
              <a:gd name="connsiteY11753" fmla="*/ 9265743 h 9355125"/>
              <a:gd name="connsiteX11754" fmla="*/ 1701740 w 5124450"/>
              <a:gd name="connsiteY11754" fmla="*/ 9268387 h 9355125"/>
              <a:gd name="connsiteX11755" fmla="*/ 1700153 w 5124450"/>
              <a:gd name="connsiteY11755" fmla="*/ 9270503 h 9355125"/>
              <a:gd name="connsiteX11756" fmla="*/ 1699095 w 5124450"/>
              <a:gd name="connsiteY11756" fmla="*/ 9272090 h 9355125"/>
              <a:gd name="connsiteX11757" fmla="*/ 1697508 w 5124450"/>
              <a:gd name="connsiteY11757" fmla="*/ 9272618 h 9355125"/>
              <a:gd name="connsiteX11758" fmla="*/ 1691689 w 5124450"/>
              <a:gd name="connsiteY11758" fmla="*/ 9275263 h 9355125"/>
              <a:gd name="connsiteX11759" fmla="*/ 1685341 w 5124450"/>
              <a:gd name="connsiteY11759" fmla="*/ 9276850 h 9355125"/>
              <a:gd name="connsiteX11760" fmla="*/ 1682696 w 5124450"/>
              <a:gd name="connsiteY11760" fmla="*/ 9277378 h 9355125"/>
              <a:gd name="connsiteX11761" fmla="*/ 1680580 w 5124450"/>
              <a:gd name="connsiteY11761" fmla="*/ 9278436 h 9355125"/>
              <a:gd name="connsiteX11762" fmla="*/ 1678464 w 5124450"/>
              <a:gd name="connsiteY11762" fmla="*/ 9279494 h 9355125"/>
              <a:gd name="connsiteX11763" fmla="*/ 1676877 w 5124450"/>
              <a:gd name="connsiteY11763" fmla="*/ 9281081 h 9355125"/>
              <a:gd name="connsiteX11764" fmla="*/ 1672645 w 5124450"/>
              <a:gd name="connsiteY11764" fmla="*/ 9281610 h 9355125"/>
              <a:gd name="connsiteX11765" fmla="*/ 1668413 w 5124450"/>
              <a:gd name="connsiteY11765" fmla="*/ 9283196 h 9355125"/>
              <a:gd name="connsiteX11766" fmla="*/ 1664181 w 5124450"/>
              <a:gd name="connsiteY11766" fmla="*/ 9286370 h 9355125"/>
              <a:gd name="connsiteX11767" fmla="*/ 1660478 w 5124450"/>
              <a:gd name="connsiteY11767" fmla="*/ 9289014 h 9355125"/>
              <a:gd name="connsiteX11768" fmla="*/ 1662065 w 5124450"/>
              <a:gd name="connsiteY11768" fmla="*/ 9297476 h 9355125"/>
              <a:gd name="connsiteX11769" fmla="*/ 1664710 w 5124450"/>
              <a:gd name="connsiteY11769" fmla="*/ 9305410 h 9355125"/>
              <a:gd name="connsiteX11770" fmla="*/ 1666826 w 5124450"/>
              <a:gd name="connsiteY11770" fmla="*/ 9308583 h 9355125"/>
              <a:gd name="connsiteX11771" fmla="*/ 1672645 w 5124450"/>
              <a:gd name="connsiteY11771" fmla="*/ 9314401 h 9355125"/>
              <a:gd name="connsiteX11772" fmla="*/ 1672116 w 5124450"/>
              <a:gd name="connsiteY11772" fmla="*/ 9317045 h 9355125"/>
              <a:gd name="connsiteX11773" fmla="*/ 1670000 w 5124450"/>
              <a:gd name="connsiteY11773" fmla="*/ 9320218 h 9355125"/>
              <a:gd name="connsiteX11774" fmla="*/ 1667355 w 5124450"/>
              <a:gd name="connsiteY11774" fmla="*/ 9322863 h 9355125"/>
              <a:gd name="connsiteX11775" fmla="*/ 1664710 w 5124450"/>
              <a:gd name="connsiteY11775" fmla="*/ 9326565 h 9355125"/>
              <a:gd name="connsiteX11776" fmla="*/ 1662594 w 5124450"/>
              <a:gd name="connsiteY11776" fmla="*/ 9327623 h 9355125"/>
              <a:gd name="connsiteX11777" fmla="*/ 1659949 w 5124450"/>
              <a:gd name="connsiteY11777" fmla="*/ 9330796 h 9355125"/>
              <a:gd name="connsiteX11778" fmla="*/ 1655717 w 5124450"/>
              <a:gd name="connsiteY11778" fmla="*/ 9332912 h 9355125"/>
              <a:gd name="connsiteX11779" fmla="*/ 1652014 w 5124450"/>
              <a:gd name="connsiteY11779" fmla="*/ 9334498 h 9355125"/>
              <a:gd name="connsiteX11780" fmla="*/ 1648840 w 5124450"/>
              <a:gd name="connsiteY11780" fmla="*/ 9336085 h 9355125"/>
              <a:gd name="connsiteX11781" fmla="*/ 1645137 w 5124450"/>
              <a:gd name="connsiteY11781" fmla="*/ 9337143 h 9355125"/>
              <a:gd name="connsiteX11782" fmla="*/ 1641963 w 5124450"/>
              <a:gd name="connsiteY11782" fmla="*/ 9337672 h 9355125"/>
              <a:gd name="connsiteX11783" fmla="*/ 1637731 w 5124450"/>
              <a:gd name="connsiteY11783" fmla="*/ 9338201 h 9355125"/>
              <a:gd name="connsiteX11784" fmla="*/ 1629797 w 5124450"/>
              <a:gd name="connsiteY11784" fmla="*/ 9338729 h 9355125"/>
              <a:gd name="connsiteX11785" fmla="*/ 1622920 w 5124450"/>
              <a:gd name="connsiteY11785" fmla="*/ 9338729 h 9355125"/>
              <a:gd name="connsiteX11786" fmla="*/ 1616572 w 5124450"/>
              <a:gd name="connsiteY11786" fmla="*/ 9338201 h 9355125"/>
              <a:gd name="connsiteX11787" fmla="*/ 1609166 w 5124450"/>
              <a:gd name="connsiteY11787" fmla="*/ 9337143 h 9355125"/>
              <a:gd name="connsiteX11788" fmla="*/ 1604934 w 5124450"/>
              <a:gd name="connsiteY11788" fmla="*/ 9337143 h 9355125"/>
              <a:gd name="connsiteX11789" fmla="*/ 1601231 w 5124450"/>
              <a:gd name="connsiteY11789" fmla="*/ 9337143 h 9355125"/>
              <a:gd name="connsiteX11790" fmla="*/ 1598057 w 5124450"/>
              <a:gd name="connsiteY11790" fmla="*/ 9337672 h 9355125"/>
              <a:gd name="connsiteX11791" fmla="*/ 1594354 w 5124450"/>
              <a:gd name="connsiteY11791" fmla="*/ 9338729 h 9355125"/>
              <a:gd name="connsiteX11792" fmla="*/ 1585890 w 5124450"/>
              <a:gd name="connsiteY11792" fmla="*/ 9340316 h 9355125"/>
              <a:gd name="connsiteX11793" fmla="*/ 1577955 w 5124450"/>
              <a:gd name="connsiteY11793" fmla="*/ 9342961 h 9355125"/>
              <a:gd name="connsiteX11794" fmla="*/ 1571607 w 5124450"/>
              <a:gd name="connsiteY11794" fmla="*/ 9342432 h 9355125"/>
              <a:gd name="connsiteX11795" fmla="*/ 1566317 w 5124450"/>
              <a:gd name="connsiteY11795" fmla="*/ 9340316 h 9355125"/>
              <a:gd name="connsiteX11796" fmla="*/ 1561027 w 5124450"/>
              <a:gd name="connsiteY11796" fmla="*/ 9339258 h 9355125"/>
              <a:gd name="connsiteX11797" fmla="*/ 1557324 w 5124450"/>
              <a:gd name="connsiteY11797" fmla="*/ 9338729 h 9355125"/>
              <a:gd name="connsiteX11798" fmla="*/ 1550448 w 5124450"/>
              <a:gd name="connsiteY11798" fmla="*/ 9338729 h 9355125"/>
              <a:gd name="connsiteX11799" fmla="*/ 1543571 w 5124450"/>
              <a:gd name="connsiteY11799" fmla="*/ 9339258 h 9355125"/>
              <a:gd name="connsiteX11800" fmla="*/ 1539868 w 5124450"/>
              <a:gd name="connsiteY11800" fmla="*/ 9339787 h 9355125"/>
              <a:gd name="connsiteX11801" fmla="*/ 1537223 w 5124450"/>
              <a:gd name="connsiteY11801" fmla="*/ 9340316 h 9355125"/>
              <a:gd name="connsiteX11802" fmla="*/ 1534578 w 5124450"/>
              <a:gd name="connsiteY11802" fmla="*/ 9341903 h 9355125"/>
              <a:gd name="connsiteX11803" fmla="*/ 1532462 w 5124450"/>
              <a:gd name="connsiteY11803" fmla="*/ 9342961 h 9355125"/>
              <a:gd name="connsiteX11804" fmla="*/ 1526643 w 5124450"/>
              <a:gd name="connsiteY11804" fmla="*/ 9348778 h 9355125"/>
              <a:gd name="connsiteX11805" fmla="*/ 1519766 w 5124450"/>
              <a:gd name="connsiteY11805" fmla="*/ 9355125 h 9355125"/>
              <a:gd name="connsiteX11806" fmla="*/ 1518708 w 5124450"/>
              <a:gd name="connsiteY11806" fmla="*/ 9353538 h 9355125"/>
              <a:gd name="connsiteX11807" fmla="*/ 1517650 w 5124450"/>
              <a:gd name="connsiteY11807" fmla="*/ 9351423 h 9355125"/>
              <a:gd name="connsiteX11808" fmla="*/ 1517121 w 5124450"/>
              <a:gd name="connsiteY11808" fmla="*/ 9349307 h 9355125"/>
              <a:gd name="connsiteX11809" fmla="*/ 1516592 w 5124450"/>
              <a:gd name="connsiteY11809" fmla="*/ 9347192 h 9355125"/>
              <a:gd name="connsiteX11810" fmla="*/ 1516063 w 5124450"/>
              <a:gd name="connsiteY11810" fmla="*/ 9342432 h 9355125"/>
              <a:gd name="connsiteX11811" fmla="*/ 1516063 w 5124450"/>
              <a:gd name="connsiteY11811" fmla="*/ 9338729 h 9355125"/>
              <a:gd name="connsiteX11812" fmla="*/ 1516063 w 5124450"/>
              <a:gd name="connsiteY11812" fmla="*/ 9335027 h 9355125"/>
              <a:gd name="connsiteX11813" fmla="*/ 1516592 w 5124450"/>
              <a:gd name="connsiteY11813" fmla="*/ 9331854 h 9355125"/>
              <a:gd name="connsiteX11814" fmla="*/ 1517650 w 5124450"/>
              <a:gd name="connsiteY11814" fmla="*/ 9328152 h 9355125"/>
              <a:gd name="connsiteX11815" fmla="*/ 1518708 w 5124450"/>
              <a:gd name="connsiteY11815" fmla="*/ 9324978 h 9355125"/>
              <a:gd name="connsiteX11816" fmla="*/ 1520824 w 5124450"/>
              <a:gd name="connsiteY11816" fmla="*/ 9321276 h 9355125"/>
              <a:gd name="connsiteX11817" fmla="*/ 1522940 w 5124450"/>
              <a:gd name="connsiteY11817" fmla="*/ 9318103 h 9355125"/>
              <a:gd name="connsiteX11818" fmla="*/ 1525056 w 5124450"/>
              <a:gd name="connsiteY11818" fmla="*/ 9315987 h 9355125"/>
              <a:gd name="connsiteX11819" fmla="*/ 1528230 w 5124450"/>
              <a:gd name="connsiteY11819" fmla="*/ 9314401 h 9355125"/>
              <a:gd name="connsiteX11820" fmla="*/ 1531933 w 5124450"/>
              <a:gd name="connsiteY11820" fmla="*/ 9312814 h 9355125"/>
              <a:gd name="connsiteX11821" fmla="*/ 1535636 w 5124450"/>
              <a:gd name="connsiteY11821" fmla="*/ 9312814 h 9355125"/>
              <a:gd name="connsiteX11822" fmla="*/ 1539868 w 5124450"/>
              <a:gd name="connsiteY11822" fmla="*/ 9312814 h 9355125"/>
              <a:gd name="connsiteX11823" fmla="*/ 1544629 w 5124450"/>
              <a:gd name="connsiteY11823" fmla="*/ 9314401 h 9355125"/>
              <a:gd name="connsiteX11824" fmla="*/ 1548861 w 5124450"/>
              <a:gd name="connsiteY11824" fmla="*/ 9314929 h 9355125"/>
              <a:gd name="connsiteX11825" fmla="*/ 1552035 w 5124450"/>
              <a:gd name="connsiteY11825" fmla="*/ 9315458 h 9355125"/>
              <a:gd name="connsiteX11826" fmla="*/ 1555209 w 5124450"/>
              <a:gd name="connsiteY11826" fmla="*/ 9314929 h 9355125"/>
              <a:gd name="connsiteX11827" fmla="*/ 1557324 w 5124450"/>
              <a:gd name="connsiteY11827" fmla="*/ 9314401 h 9355125"/>
              <a:gd name="connsiteX11828" fmla="*/ 1560498 w 5124450"/>
              <a:gd name="connsiteY11828" fmla="*/ 9313872 h 9355125"/>
              <a:gd name="connsiteX11829" fmla="*/ 1563143 w 5124450"/>
              <a:gd name="connsiteY11829" fmla="*/ 9312285 h 9355125"/>
              <a:gd name="connsiteX11830" fmla="*/ 1566317 w 5124450"/>
              <a:gd name="connsiteY11830" fmla="*/ 9311227 h 9355125"/>
              <a:gd name="connsiteX11831" fmla="*/ 1568962 w 5124450"/>
              <a:gd name="connsiteY11831" fmla="*/ 9309641 h 9355125"/>
              <a:gd name="connsiteX11832" fmla="*/ 1573723 w 5124450"/>
              <a:gd name="connsiteY11832" fmla="*/ 9305410 h 9355125"/>
              <a:gd name="connsiteX11833" fmla="*/ 1577955 w 5124450"/>
              <a:gd name="connsiteY11833" fmla="*/ 9301178 h 9355125"/>
              <a:gd name="connsiteX11834" fmla="*/ 1583774 w 5124450"/>
              <a:gd name="connsiteY11834" fmla="*/ 9297476 h 9355125"/>
              <a:gd name="connsiteX11835" fmla="*/ 1590122 w 5124450"/>
              <a:gd name="connsiteY11835" fmla="*/ 9293245 h 9355125"/>
              <a:gd name="connsiteX11836" fmla="*/ 1592238 w 5124450"/>
              <a:gd name="connsiteY11836" fmla="*/ 9292187 h 9355125"/>
              <a:gd name="connsiteX11837" fmla="*/ 1594354 w 5124450"/>
              <a:gd name="connsiteY11837" fmla="*/ 9290601 h 9355125"/>
              <a:gd name="connsiteX11838" fmla="*/ 1596999 w 5124450"/>
              <a:gd name="connsiteY11838" fmla="*/ 9289543 h 9355125"/>
              <a:gd name="connsiteX11839" fmla="*/ 1600702 w 5124450"/>
              <a:gd name="connsiteY11839" fmla="*/ 9289014 h 9355125"/>
              <a:gd name="connsiteX11840" fmla="*/ 1603876 w 5124450"/>
              <a:gd name="connsiteY11840" fmla="*/ 9288485 h 9355125"/>
              <a:gd name="connsiteX11841" fmla="*/ 1606521 w 5124450"/>
              <a:gd name="connsiteY11841" fmla="*/ 9287427 h 9355125"/>
              <a:gd name="connsiteX11842" fmla="*/ 1609166 w 5124450"/>
              <a:gd name="connsiteY11842" fmla="*/ 9286370 h 9355125"/>
              <a:gd name="connsiteX11843" fmla="*/ 1610753 w 5124450"/>
              <a:gd name="connsiteY11843" fmla="*/ 9284783 h 9355125"/>
              <a:gd name="connsiteX11844" fmla="*/ 1614456 w 5124450"/>
              <a:gd name="connsiteY11844" fmla="*/ 9284254 h 9355125"/>
              <a:gd name="connsiteX11845" fmla="*/ 1618159 w 5124450"/>
              <a:gd name="connsiteY11845" fmla="*/ 9282667 h 9355125"/>
              <a:gd name="connsiteX11846" fmla="*/ 1620275 w 5124450"/>
              <a:gd name="connsiteY11846" fmla="*/ 9281610 h 9355125"/>
              <a:gd name="connsiteX11847" fmla="*/ 1621862 w 5124450"/>
              <a:gd name="connsiteY11847" fmla="*/ 9279494 h 9355125"/>
              <a:gd name="connsiteX11848" fmla="*/ 1622920 w 5124450"/>
              <a:gd name="connsiteY11848" fmla="*/ 9278436 h 9355125"/>
              <a:gd name="connsiteX11849" fmla="*/ 1622920 w 5124450"/>
              <a:gd name="connsiteY11849" fmla="*/ 9276850 h 9355125"/>
              <a:gd name="connsiteX11850" fmla="*/ 1624507 w 5124450"/>
              <a:gd name="connsiteY11850" fmla="*/ 9276321 h 9355125"/>
              <a:gd name="connsiteX11851" fmla="*/ 1625565 w 5124450"/>
              <a:gd name="connsiteY11851" fmla="*/ 9275792 h 9355125"/>
              <a:gd name="connsiteX11852" fmla="*/ 1626623 w 5124450"/>
              <a:gd name="connsiteY11852" fmla="*/ 9273676 h 9355125"/>
              <a:gd name="connsiteX11853" fmla="*/ 1626623 w 5124450"/>
              <a:gd name="connsiteY11853" fmla="*/ 9272090 h 9355125"/>
              <a:gd name="connsiteX11854" fmla="*/ 1627152 w 5124450"/>
              <a:gd name="connsiteY11854" fmla="*/ 9267858 h 9355125"/>
              <a:gd name="connsiteX11855" fmla="*/ 1627152 w 5124450"/>
              <a:gd name="connsiteY11855" fmla="*/ 9264685 h 9355125"/>
              <a:gd name="connsiteX11856" fmla="*/ 1628210 w 5124450"/>
              <a:gd name="connsiteY11856" fmla="*/ 9260983 h 9355125"/>
              <a:gd name="connsiteX11857" fmla="*/ 1629797 w 5124450"/>
              <a:gd name="connsiteY11857" fmla="*/ 9256752 h 9355125"/>
              <a:gd name="connsiteX11858" fmla="*/ 1631384 w 5124450"/>
              <a:gd name="connsiteY11858" fmla="*/ 9254636 h 9355125"/>
              <a:gd name="connsiteX11859" fmla="*/ 1632442 w 5124450"/>
              <a:gd name="connsiteY11859" fmla="*/ 9253578 h 9355125"/>
              <a:gd name="connsiteX11860" fmla="*/ 1634029 w 5124450"/>
              <a:gd name="connsiteY11860" fmla="*/ 9252521 h 9355125"/>
              <a:gd name="connsiteX11861" fmla="*/ 1635087 w 5124450"/>
              <a:gd name="connsiteY11861" fmla="*/ 9251463 h 9355125"/>
              <a:gd name="connsiteX11862" fmla="*/ 1639847 w 5124450"/>
              <a:gd name="connsiteY11862" fmla="*/ 9253050 h 9355125"/>
              <a:gd name="connsiteX11863" fmla="*/ 1645666 w 5124450"/>
              <a:gd name="connsiteY11863" fmla="*/ 9254107 h 9355125"/>
              <a:gd name="connsiteX11864" fmla="*/ 1651485 w 5124450"/>
              <a:gd name="connsiteY11864" fmla="*/ 9255694 h 9355125"/>
              <a:gd name="connsiteX11865" fmla="*/ 1656246 w 5124450"/>
              <a:gd name="connsiteY11865" fmla="*/ 9256223 h 9355125"/>
              <a:gd name="connsiteX11866" fmla="*/ 1662065 w 5124450"/>
              <a:gd name="connsiteY11866" fmla="*/ 9256223 h 9355125"/>
              <a:gd name="connsiteX11867" fmla="*/ 1668413 w 5124450"/>
              <a:gd name="connsiteY11867" fmla="*/ 9256223 h 9355125"/>
              <a:gd name="connsiteX11868" fmla="*/ 1671587 w 5124450"/>
              <a:gd name="connsiteY11868" fmla="*/ 9254107 h 9355125"/>
              <a:gd name="connsiteX11869" fmla="*/ 1674232 w 5124450"/>
              <a:gd name="connsiteY11869" fmla="*/ 9251463 h 9355125"/>
              <a:gd name="connsiteX11870" fmla="*/ 1677406 w 5124450"/>
              <a:gd name="connsiteY11870" fmla="*/ 9248818 h 9355125"/>
              <a:gd name="connsiteX11871" fmla="*/ 1680580 w 5124450"/>
              <a:gd name="connsiteY11871" fmla="*/ 9245645 h 9355125"/>
              <a:gd name="connsiteX11872" fmla="*/ 1685341 w 5124450"/>
              <a:gd name="connsiteY11872" fmla="*/ 9239827 h 9355125"/>
              <a:gd name="connsiteX11873" fmla="*/ 1689044 w 5124450"/>
              <a:gd name="connsiteY11873" fmla="*/ 9236125 h 9355125"/>
              <a:gd name="connsiteX11874" fmla="*/ 1695392 w 5124450"/>
              <a:gd name="connsiteY11874" fmla="*/ 9227134 h 9355125"/>
              <a:gd name="connsiteX11875" fmla="*/ 1701211 w 5124450"/>
              <a:gd name="connsiteY11875" fmla="*/ 9219201 h 9355125"/>
              <a:gd name="connsiteX11876" fmla="*/ 1701740 w 5124450"/>
              <a:gd name="connsiteY11876" fmla="*/ 9214970 h 9355125"/>
              <a:gd name="connsiteX11877" fmla="*/ 1704385 w 5124450"/>
              <a:gd name="connsiteY11877" fmla="*/ 9209152 h 9355125"/>
              <a:gd name="connsiteX11878" fmla="*/ 1706501 w 5124450"/>
              <a:gd name="connsiteY11878" fmla="*/ 9203334 h 9355125"/>
              <a:gd name="connsiteX11879" fmla="*/ 1709675 w 5124450"/>
              <a:gd name="connsiteY11879" fmla="*/ 9198574 h 9355125"/>
              <a:gd name="connsiteX11880" fmla="*/ 1709675 w 5124450"/>
              <a:gd name="connsiteY11880" fmla="*/ 9190112 h 9355125"/>
              <a:gd name="connsiteX11881" fmla="*/ 1709675 w 5124450"/>
              <a:gd name="connsiteY11881" fmla="*/ 9182178 h 9355125"/>
              <a:gd name="connsiteX11882" fmla="*/ 1710204 w 5124450"/>
              <a:gd name="connsiteY11882" fmla="*/ 9177947 h 9355125"/>
              <a:gd name="connsiteX11883" fmla="*/ 1711262 w 5124450"/>
              <a:gd name="connsiteY11883" fmla="*/ 9173716 h 9355125"/>
              <a:gd name="connsiteX11884" fmla="*/ 1711262 w 5124450"/>
              <a:gd name="connsiteY11884" fmla="*/ 9171601 h 9355125"/>
              <a:gd name="connsiteX11885" fmla="*/ 1711262 w 5124450"/>
              <a:gd name="connsiteY11885" fmla="*/ 9169485 h 9355125"/>
              <a:gd name="connsiteX11886" fmla="*/ 1710733 w 5124450"/>
              <a:gd name="connsiteY11886" fmla="*/ 9167370 h 9355125"/>
              <a:gd name="connsiteX11887" fmla="*/ 1709675 w 5124450"/>
              <a:gd name="connsiteY11887" fmla="*/ 9165783 h 9355125"/>
              <a:gd name="connsiteX11888" fmla="*/ 1708617 w 5124450"/>
              <a:gd name="connsiteY11888" fmla="*/ 9164725 h 9355125"/>
              <a:gd name="connsiteX11889" fmla="*/ 1706501 w 5124450"/>
              <a:gd name="connsiteY11889" fmla="*/ 9164196 h 9355125"/>
              <a:gd name="connsiteX11890" fmla="*/ 1704914 w 5124450"/>
              <a:gd name="connsiteY11890" fmla="*/ 9164196 h 9355125"/>
              <a:gd name="connsiteX11891" fmla="*/ 1703856 w 5124450"/>
              <a:gd name="connsiteY11891" fmla="*/ 9164196 h 9355125"/>
              <a:gd name="connsiteX11892" fmla="*/ 1700153 w 5124450"/>
              <a:gd name="connsiteY11892" fmla="*/ 9165254 h 9355125"/>
              <a:gd name="connsiteX11893" fmla="*/ 1697508 w 5124450"/>
              <a:gd name="connsiteY11893" fmla="*/ 9165783 h 9355125"/>
              <a:gd name="connsiteX11894" fmla="*/ 1695392 w 5124450"/>
              <a:gd name="connsiteY11894" fmla="*/ 9165783 h 9355125"/>
              <a:gd name="connsiteX11895" fmla="*/ 1694334 w 5124450"/>
              <a:gd name="connsiteY11895" fmla="*/ 9166841 h 9355125"/>
              <a:gd name="connsiteX11896" fmla="*/ 1693276 w 5124450"/>
              <a:gd name="connsiteY11896" fmla="*/ 9167898 h 9355125"/>
              <a:gd name="connsiteX11897" fmla="*/ 1691689 w 5124450"/>
              <a:gd name="connsiteY11897" fmla="*/ 9170014 h 9355125"/>
              <a:gd name="connsiteX11898" fmla="*/ 1689573 w 5124450"/>
              <a:gd name="connsiteY11898" fmla="*/ 9173716 h 9355125"/>
              <a:gd name="connsiteX11899" fmla="*/ 1689044 w 5124450"/>
              <a:gd name="connsiteY11899" fmla="*/ 9177947 h 9355125"/>
              <a:gd name="connsiteX11900" fmla="*/ 1687986 w 5124450"/>
              <a:gd name="connsiteY11900" fmla="*/ 9177947 h 9355125"/>
              <a:gd name="connsiteX11901" fmla="*/ 1686928 w 5124450"/>
              <a:gd name="connsiteY11901" fmla="*/ 9179005 h 9355125"/>
              <a:gd name="connsiteX11902" fmla="*/ 1686399 w 5124450"/>
              <a:gd name="connsiteY11902" fmla="*/ 9181121 h 9355125"/>
              <a:gd name="connsiteX11903" fmla="*/ 1685341 w 5124450"/>
              <a:gd name="connsiteY11903" fmla="*/ 9182707 h 9355125"/>
              <a:gd name="connsiteX11904" fmla="*/ 1684812 w 5124450"/>
              <a:gd name="connsiteY11904" fmla="*/ 9186938 h 9355125"/>
              <a:gd name="connsiteX11905" fmla="*/ 1684812 w 5124450"/>
              <a:gd name="connsiteY11905" fmla="*/ 9190112 h 9355125"/>
              <a:gd name="connsiteX11906" fmla="*/ 1683754 w 5124450"/>
              <a:gd name="connsiteY11906" fmla="*/ 9192227 h 9355125"/>
              <a:gd name="connsiteX11907" fmla="*/ 1682696 w 5124450"/>
              <a:gd name="connsiteY11907" fmla="*/ 9194343 h 9355125"/>
              <a:gd name="connsiteX11908" fmla="*/ 1681638 w 5124450"/>
              <a:gd name="connsiteY11908" fmla="*/ 9197516 h 9355125"/>
              <a:gd name="connsiteX11909" fmla="*/ 1681109 w 5124450"/>
              <a:gd name="connsiteY11909" fmla="*/ 9200161 h 9355125"/>
              <a:gd name="connsiteX11910" fmla="*/ 1680580 w 5124450"/>
              <a:gd name="connsiteY11910" fmla="*/ 9203863 h 9355125"/>
              <a:gd name="connsiteX11911" fmla="*/ 1678993 w 5124450"/>
              <a:gd name="connsiteY11911" fmla="*/ 9206507 h 9355125"/>
              <a:gd name="connsiteX11912" fmla="*/ 1677935 w 5124450"/>
              <a:gd name="connsiteY11912" fmla="*/ 9209152 h 9355125"/>
              <a:gd name="connsiteX11913" fmla="*/ 1676877 w 5124450"/>
              <a:gd name="connsiteY11913" fmla="*/ 9210738 h 9355125"/>
              <a:gd name="connsiteX11914" fmla="*/ 1676348 w 5124450"/>
              <a:gd name="connsiteY11914" fmla="*/ 9214970 h 9355125"/>
              <a:gd name="connsiteX11915" fmla="*/ 1673703 w 5124450"/>
              <a:gd name="connsiteY11915" fmla="*/ 9219201 h 9355125"/>
              <a:gd name="connsiteX11916" fmla="*/ 1671587 w 5124450"/>
              <a:gd name="connsiteY11916" fmla="*/ 9223432 h 9355125"/>
              <a:gd name="connsiteX11917" fmla="*/ 1668413 w 5124450"/>
              <a:gd name="connsiteY11917" fmla="*/ 9227134 h 9355125"/>
              <a:gd name="connsiteX11918" fmla="*/ 1667884 w 5124450"/>
              <a:gd name="connsiteY11918" fmla="*/ 9228192 h 9355125"/>
              <a:gd name="connsiteX11919" fmla="*/ 1665768 w 5124450"/>
              <a:gd name="connsiteY11919" fmla="*/ 9229250 h 9355125"/>
              <a:gd name="connsiteX11920" fmla="*/ 1663123 w 5124450"/>
              <a:gd name="connsiteY11920" fmla="*/ 9230836 h 9355125"/>
              <a:gd name="connsiteX11921" fmla="*/ 1660478 w 5124450"/>
              <a:gd name="connsiteY11921" fmla="*/ 9231894 h 9355125"/>
              <a:gd name="connsiteX11922" fmla="*/ 1656775 w 5124450"/>
              <a:gd name="connsiteY11922" fmla="*/ 9230307 h 9355125"/>
              <a:gd name="connsiteX11923" fmla="*/ 1654130 w 5124450"/>
              <a:gd name="connsiteY11923" fmla="*/ 9227663 h 9355125"/>
              <a:gd name="connsiteX11924" fmla="*/ 1652014 w 5124450"/>
              <a:gd name="connsiteY11924" fmla="*/ 9227134 h 9355125"/>
              <a:gd name="connsiteX11925" fmla="*/ 1650956 w 5124450"/>
              <a:gd name="connsiteY11925" fmla="*/ 9226076 h 9355125"/>
              <a:gd name="connsiteX11926" fmla="*/ 1649369 w 5124450"/>
              <a:gd name="connsiteY11926" fmla="*/ 9226605 h 9355125"/>
              <a:gd name="connsiteX11927" fmla="*/ 1648311 w 5124450"/>
              <a:gd name="connsiteY11927" fmla="*/ 9227134 h 9355125"/>
              <a:gd name="connsiteX11928" fmla="*/ 1646195 w 5124450"/>
              <a:gd name="connsiteY11928" fmla="*/ 9227663 h 9355125"/>
              <a:gd name="connsiteX11929" fmla="*/ 1645137 w 5124450"/>
              <a:gd name="connsiteY11929" fmla="*/ 9228192 h 9355125"/>
              <a:gd name="connsiteX11930" fmla="*/ 1644608 w 5124450"/>
              <a:gd name="connsiteY11930" fmla="*/ 9228721 h 9355125"/>
              <a:gd name="connsiteX11931" fmla="*/ 1644079 w 5124450"/>
              <a:gd name="connsiteY11931" fmla="*/ 9229250 h 9355125"/>
              <a:gd name="connsiteX11932" fmla="*/ 1644079 w 5124450"/>
              <a:gd name="connsiteY11932" fmla="*/ 9230836 h 9355125"/>
              <a:gd name="connsiteX11933" fmla="*/ 1644079 w 5124450"/>
              <a:gd name="connsiteY11933" fmla="*/ 9231894 h 9355125"/>
              <a:gd name="connsiteX11934" fmla="*/ 1635087 w 5124450"/>
              <a:gd name="connsiteY11934" fmla="*/ 9236125 h 9355125"/>
              <a:gd name="connsiteX11935" fmla="*/ 1627152 w 5124450"/>
              <a:gd name="connsiteY11935" fmla="*/ 9239298 h 9355125"/>
              <a:gd name="connsiteX11936" fmla="*/ 1623449 w 5124450"/>
              <a:gd name="connsiteY11936" fmla="*/ 9238770 h 9355125"/>
              <a:gd name="connsiteX11937" fmla="*/ 1619746 w 5124450"/>
              <a:gd name="connsiteY11937" fmla="*/ 9237183 h 9355125"/>
              <a:gd name="connsiteX11938" fmla="*/ 1617630 w 5124450"/>
              <a:gd name="connsiteY11938" fmla="*/ 9236125 h 9355125"/>
              <a:gd name="connsiteX11939" fmla="*/ 1616572 w 5124450"/>
              <a:gd name="connsiteY11939" fmla="*/ 9234538 h 9355125"/>
              <a:gd name="connsiteX11940" fmla="*/ 1615514 w 5124450"/>
              <a:gd name="connsiteY11940" fmla="*/ 9232952 h 9355125"/>
              <a:gd name="connsiteX11941" fmla="*/ 1614985 w 5124450"/>
              <a:gd name="connsiteY11941" fmla="*/ 9231894 h 9355125"/>
              <a:gd name="connsiteX11942" fmla="*/ 1613398 w 5124450"/>
              <a:gd name="connsiteY11942" fmla="*/ 9229250 h 9355125"/>
              <a:gd name="connsiteX11943" fmla="*/ 1613398 w 5124450"/>
              <a:gd name="connsiteY11943" fmla="*/ 9227134 h 9355125"/>
              <a:gd name="connsiteX11944" fmla="*/ 1614456 w 5124450"/>
              <a:gd name="connsiteY11944" fmla="*/ 9223961 h 9355125"/>
              <a:gd name="connsiteX11945" fmla="*/ 1615514 w 5124450"/>
              <a:gd name="connsiteY11945" fmla="*/ 9221316 h 9355125"/>
              <a:gd name="connsiteX11946" fmla="*/ 1617630 w 5124450"/>
              <a:gd name="connsiteY11946" fmla="*/ 9215498 h 9355125"/>
              <a:gd name="connsiteX11947" fmla="*/ 1618688 w 5124450"/>
              <a:gd name="connsiteY11947" fmla="*/ 9210738 h 9355125"/>
              <a:gd name="connsiteX11948" fmla="*/ 1622391 w 5124450"/>
              <a:gd name="connsiteY11948" fmla="*/ 9204921 h 9355125"/>
              <a:gd name="connsiteX11949" fmla="*/ 1625565 w 5124450"/>
              <a:gd name="connsiteY11949" fmla="*/ 9199632 h 9355125"/>
              <a:gd name="connsiteX11950" fmla="*/ 1626623 w 5124450"/>
              <a:gd name="connsiteY11950" fmla="*/ 9197516 h 9355125"/>
              <a:gd name="connsiteX11951" fmla="*/ 1628210 w 5124450"/>
              <a:gd name="connsiteY11951" fmla="*/ 9195401 h 9355125"/>
              <a:gd name="connsiteX11952" fmla="*/ 1629797 w 5124450"/>
              <a:gd name="connsiteY11952" fmla="*/ 9194872 h 9355125"/>
              <a:gd name="connsiteX11953" fmla="*/ 1631384 w 5124450"/>
              <a:gd name="connsiteY11953" fmla="*/ 9194343 h 9355125"/>
              <a:gd name="connsiteX11954" fmla="*/ 1635087 w 5124450"/>
              <a:gd name="connsiteY11954" fmla="*/ 9191698 h 9355125"/>
              <a:gd name="connsiteX11955" fmla="*/ 1639318 w 5124450"/>
              <a:gd name="connsiteY11955" fmla="*/ 9188525 h 9355125"/>
              <a:gd name="connsiteX11956" fmla="*/ 1644079 w 5124450"/>
              <a:gd name="connsiteY11956" fmla="*/ 9186938 h 9355125"/>
              <a:gd name="connsiteX11957" fmla="*/ 1648311 w 5124450"/>
              <a:gd name="connsiteY11957" fmla="*/ 9186410 h 9355125"/>
              <a:gd name="connsiteX11958" fmla="*/ 1648311 w 5124450"/>
              <a:gd name="connsiteY11958" fmla="*/ 9184294 h 9355125"/>
              <a:gd name="connsiteX11959" fmla="*/ 1649369 w 5124450"/>
              <a:gd name="connsiteY11959" fmla="*/ 9183236 h 9355125"/>
              <a:gd name="connsiteX11960" fmla="*/ 1650427 w 5124450"/>
              <a:gd name="connsiteY11960" fmla="*/ 9181650 h 9355125"/>
              <a:gd name="connsiteX11961" fmla="*/ 1652014 w 5124450"/>
              <a:gd name="connsiteY11961" fmla="*/ 9180063 h 9355125"/>
              <a:gd name="connsiteX11962" fmla="*/ 1656246 w 5124450"/>
              <a:gd name="connsiteY11962" fmla="*/ 9176890 h 9355125"/>
              <a:gd name="connsiteX11963" fmla="*/ 1660478 w 5124450"/>
              <a:gd name="connsiteY11963" fmla="*/ 9173716 h 9355125"/>
              <a:gd name="connsiteX11964" fmla="*/ 1662065 w 5124450"/>
              <a:gd name="connsiteY11964" fmla="*/ 9165783 h 9355125"/>
              <a:gd name="connsiteX11965" fmla="*/ 1664710 w 5124450"/>
              <a:gd name="connsiteY11965" fmla="*/ 9156792 h 9355125"/>
              <a:gd name="connsiteX11966" fmla="*/ 1664710 w 5124450"/>
              <a:gd name="connsiteY11966" fmla="*/ 9148858 h 9355125"/>
              <a:gd name="connsiteX11967" fmla="*/ 1664710 w 5124450"/>
              <a:gd name="connsiteY11967" fmla="*/ 9140396 h 9355125"/>
              <a:gd name="connsiteX11968" fmla="*/ 1660478 w 5124450"/>
              <a:gd name="connsiteY11968" fmla="*/ 9139867 h 9355125"/>
              <a:gd name="connsiteX11969" fmla="*/ 1656246 w 5124450"/>
              <a:gd name="connsiteY11969" fmla="*/ 9138281 h 9355125"/>
              <a:gd name="connsiteX11970" fmla="*/ 1651485 w 5124450"/>
              <a:gd name="connsiteY11970" fmla="*/ 9135636 h 9355125"/>
              <a:gd name="connsiteX11971" fmla="*/ 1648311 w 5124450"/>
              <a:gd name="connsiteY11971" fmla="*/ 9132463 h 9355125"/>
              <a:gd name="connsiteX11972" fmla="*/ 1643550 w 5124450"/>
              <a:gd name="connsiteY11972" fmla="*/ 9131934 h 9355125"/>
              <a:gd name="connsiteX11973" fmla="*/ 1637731 w 5124450"/>
              <a:gd name="connsiteY11973" fmla="*/ 9130876 h 9355125"/>
              <a:gd name="connsiteX11974" fmla="*/ 1631913 w 5124450"/>
              <a:gd name="connsiteY11974" fmla="*/ 9128761 h 9355125"/>
              <a:gd name="connsiteX11975" fmla="*/ 1627152 w 5124450"/>
              <a:gd name="connsiteY11975" fmla="*/ 9128232 h 9355125"/>
              <a:gd name="connsiteX11976" fmla="*/ 1621333 w 5124450"/>
              <a:gd name="connsiteY11976" fmla="*/ 9132463 h 9355125"/>
              <a:gd name="connsiteX11977" fmla="*/ 1614985 w 5124450"/>
              <a:gd name="connsiteY11977" fmla="*/ 9136694 h 9355125"/>
              <a:gd name="connsiteX11978" fmla="*/ 1611811 w 5124450"/>
              <a:gd name="connsiteY11978" fmla="*/ 9140396 h 9355125"/>
              <a:gd name="connsiteX11979" fmla="*/ 1608108 w 5124450"/>
              <a:gd name="connsiteY11979" fmla="*/ 9144627 h 9355125"/>
              <a:gd name="connsiteX11980" fmla="*/ 1605992 w 5124450"/>
              <a:gd name="connsiteY11980" fmla="*/ 9147272 h 9355125"/>
              <a:gd name="connsiteX11981" fmla="*/ 1603876 w 5124450"/>
              <a:gd name="connsiteY11981" fmla="*/ 9149387 h 9355125"/>
              <a:gd name="connsiteX11982" fmla="*/ 1601231 w 5124450"/>
              <a:gd name="connsiteY11982" fmla="*/ 9151503 h 9355125"/>
              <a:gd name="connsiteX11983" fmla="*/ 1598586 w 5124450"/>
              <a:gd name="connsiteY11983" fmla="*/ 9153618 h 9355125"/>
              <a:gd name="connsiteX11984" fmla="*/ 1596470 w 5124450"/>
              <a:gd name="connsiteY11984" fmla="*/ 9153090 h 9355125"/>
              <a:gd name="connsiteX11985" fmla="*/ 1594883 w 5124450"/>
              <a:gd name="connsiteY11985" fmla="*/ 9151503 h 9355125"/>
              <a:gd name="connsiteX11986" fmla="*/ 1592767 w 5124450"/>
              <a:gd name="connsiteY11986" fmla="*/ 9150445 h 9355125"/>
              <a:gd name="connsiteX11987" fmla="*/ 1590122 w 5124450"/>
              <a:gd name="connsiteY11987" fmla="*/ 9148858 h 9355125"/>
              <a:gd name="connsiteX11988" fmla="*/ 1585361 w 5124450"/>
              <a:gd name="connsiteY11988" fmla="*/ 9144098 h 9355125"/>
              <a:gd name="connsiteX11989" fmla="*/ 1582187 w 5124450"/>
              <a:gd name="connsiteY11989" fmla="*/ 9140396 h 9355125"/>
              <a:gd name="connsiteX11990" fmla="*/ 1575839 w 5124450"/>
              <a:gd name="connsiteY11990" fmla="*/ 9136694 h 9355125"/>
              <a:gd name="connsiteX11991" fmla="*/ 1569491 w 5124450"/>
              <a:gd name="connsiteY11991" fmla="*/ 9132463 h 9355125"/>
              <a:gd name="connsiteX11992" fmla="*/ 1567375 w 5124450"/>
              <a:gd name="connsiteY11992" fmla="*/ 9131405 h 9355125"/>
              <a:gd name="connsiteX11993" fmla="*/ 1565259 w 5124450"/>
              <a:gd name="connsiteY11993" fmla="*/ 9130347 h 9355125"/>
              <a:gd name="connsiteX11994" fmla="*/ 1562085 w 5124450"/>
              <a:gd name="connsiteY11994" fmla="*/ 9128761 h 9355125"/>
              <a:gd name="connsiteX11995" fmla="*/ 1559440 w 5124450"/>
              <a:gd name="connsiteY11995" fmla="*/ 9128232 h 9355125"/>
              <a:gd name="connsiteX11996" fmla="*/ 1556267 w 5124450"/>
              <a:gd name="connsiteY11996" fmla="*/ 9127703 h 9355125"/>
              <a:gd name="connsiteX11997" fmla="*/ 1553622 w 5124450"/>
              <a:gd name="connsiteY11997" fmla="*/ 9126645 h 9355125"/>
              <a:gd name="connsiteX11998" fmla="*/ 1550977 w 5124450"/>
              <a:gd name="connsiteY11998" fmla="*/ 9125587 h 9355125"/>
              <a:gd name="connsiteX11999" fmla="*/ 1549390 w 5124450"/>
              <a:gd name="connsiteY11999" fmla="*/ 9124530 h 9355125"/>
              <a:gd name="connsiteX12000" fmla="*/ 1549390 w 5124450"/>
              <a:gd name="connsiteY12000" fmla="*/ 9121885 h 9355125"/>
              <a:gd name="connsiteX12001" fmla="*/ 1549390 w 5124450"/>
              <a:gd name="connsiteY12001" fmla="*/ 9116067 h 9355125"/>
              <a:gd name="connsiteX12002" fmla="*/ 1549919 w 5124450"/>
              <a:gd name="connsiteY12002" fmla="*/ 9113423 h 9355125"/>
              <a:gd name="connsiteX12003" fmla="*/ 1551506 w 5124450"/>
              <a:gd name="connsiteY12003" fmla="*/ 9109721 h 9355125"/>
              <a:gd name="connsiteX12004" fmla="*/ 1554151 w 5124450"/>
              <a:gd name="connsiteY12004" fmla="*/ 9106547 h 9355125"/>
              <a:gd name="connsiteX12005" fmla="*/ 1557324 w 5124450"/>
              <a:gd name="connsiteY12005" fmla="*/ 9103903 h 9355125"/>
              <a:gd name="connsiteX12006" fmla="*/ 1556795 w 5124450"/>
              <a:gd name="connsiteY12006" fmla="*/ 9101258 h 9355125"/>
              <a:gd name="connsiteX12007" fmla="*/ 1556795 w 5124450"/>
              <a:gd name="connsiteY12007" fmla="*/ 9099672 h 9355125"/>
              <a:gd name="connsiteX12008" fmla="*/ 1555738 w 5124450"/>
              <a:gd name="connsiteY12008" fmla="*/ 9098085 h 9355125"/>
              <a:gd name="connsiteX12009" fmla="*/ 1553802 w 5124450"/>
              <a:gd name="connsiteY12009" fmla="*/ 9095666 h 9355125"/>
              <a:gd name="connsiteX12010" fmla="*/ 1553104 w 5124450"/>
              <a:gd name="connsiteY12010" fmla="*/ 9096363 h 9355125"/>
              <a:gd name="connsiteX12011" fmla="*/ 1548342 w 5124450"/>
              <a:gd name="connsiteY12011" fmla="*/ 9093718 h 9355125"/>
              <a:gd name="connsiteX12012" fmla="*/ 1540404 w 5124450"/>
              <a:gd name="connsiteY12012" fmla="*/ 9092131 h 9355125"/>
              <a:gd name="connsiteX12013" fmla="*/ 1529292 w 5124450"/>
              <a:gd name="connsiteY12013" fmla="*/ 9085782 h 9355125"/>
              <a:gd name="connsiteX12014" fmla="*/ 1516592 w 5124450"/>
              <a:gd name="connsiteY12014" fmla="*/ 9079434 h 9355125"/>
              <a:gd name="connsiteX12015" fmla="*/ 1510242 w 5124450"/>
              <a:gd name="connsiteY12015" fmla="*/ 9075731 h 9355125"/>
              <a:gd name="connsiteX12016" fmla="*/ 1504421 w 5124450"/>
              <a:gd name="connsiteY12016" fmla="*/ 9071499 h 9355125"/>
              <a:gd name="connsiteX12017" fmla="*/ 1499130 w 5124450"/>
              <a:gd name="connsiteY12017" fmla="*/ 9067266 h 9355125"/>
              <a:gd name="connsiteX12018" fmla="*/ 1495425 w 5124450"/>
              <a:gd name="connsiteY12018" fmla="*/ 9063034 h 9355125"/>
              <a:gd name="connsiteX12019" fmla="*/ 1491721 w 5124450"/>
              <a:gd name="connsiteY12019" fmla="*/ 9057744 h 9355125"/>
              <a:gd name="connsiteX12020" fmla="*/ 1489075 w 5124450"/>
              <a:gd name="connsiteY12020" fmla="*/ 9051396 h 9355125"/>
              <a:gd name="connsiteX12021" fmla="*/ 1486959 w 5124450"/>
              <a:gd name="connsiteY12021" fmla="*/ 9043989 h 9355125"/>
              <a:gd name="connsiteX12022" fmla="*/ 1484313 w 5124450"/>
              <a:gd name="connsiteY12022" fmla="*/ 9036054 h 9355125"/>
              <a:gd name="connsiteX12023" fmla="*/ 1482725 w 5124450"/>
              <a:gd name="connsiteY12023" fmla="*/ 9027590 h 9355125"/>
              <a:gd name="connsiteX12024" fmla="*/ 1482196 w 5124450"/>
              <a:gd name="connsiteY12024" fmla="*/ 9019654 h 9355125"/>
              <a:gd name="connsiteX12025" fmla="*/ 1482196 w 5124450"/>
              <a:gd name="connsiteY12025" fmla="*/ 9012248 h 9355125"/>
              <a:gd name="connsiteX12026" fmla="*/ 1482725 w 5124450"/>
              <a:gd name="connsiteY12026" fmla="*/ 9005370 h 9355125"/>
              <a:gd name="connsiteX12027" fmla="*/ 1483254 w 5124450"/>
              <a:gd name="connsiteY12027" fmla="*/ 9002725 h 9355125"/>
              <a:gd name="connsiteX12028" fmla="*/ 1484313 w 5124450"/>
              <a:gd name="connsiteY12028" fmla="*/ 8999022 h 9355125"/>
              <a:gd name="connsiteX12029" fmla="*/ 1485371 w 5124450"/>
              <a:gd name="connsiteY12029" fmla="*/ 8996377 h 9355125"/>
              <a:gd name="connsiteX12030" fmla="*/ 1487488 w 5124450"/>
              <a:gd name="connsiteY12030" fmla="*/ 8992674 h 9355125"/>
              <a:gd name="connsiteX12031" fmla="*/ 1491192 w 5124450"/>
              <a:gd name="connsiteY12031" fmla="*/ 8986326 h 9355125"/>
              <a:gd name="connsiteX12032" fmla="*/ 1496484 w 5124450"/>
              <a:gd name="connsiteY12032" fmla="*/ 8979977 h 9355125"/>
              <a:gd name="connsiteX12033" fmla="*/ 1509713 w 5124450"/>
              <a:gd name="connsiteY12033" fmla="*/ 8965693 h 9355125"/>
              <a:gd name="connsiteX12034" fmla="*/ 1523471 w 5124450"/>
              <a:gd name="connsiteY12034" fmla="*/ 8952468 h 9355125"/>
              <a:gd name="connsiteX12035" fmla="*/ 1530350 w 5124450"/>
              <a:gd name="connsiteY12035" fmla="*/ 8945590 h 9355125"/>
              <a:gd name="connsiteX12036" fmla="*/ 1537759 w 5124450"/>
              <a:gd name="connsiteY12036" fmla="*/ 8938184 h 9355125"/>
              <a:gd name="connsiteX12037" fmla="*/ 1543580 w 5124450"/>
              <a:gd name="connsiteY12037" fmla="*/ 8931307 h 9355125"/>
              <a:gd name="connsiteX12038" fmla="*/ 1549400 w 5124450"/>
              <a:gd name="connsiteY12038" fmla="*/ 8924958 h 9355125"/>
              <a:gd name="connsiteX12039" fmla="*/ 1554163 w 5124450"/>
              <a:gd name="connsiteY12039" fmla="*/ 8918081 h 9355125"/>
              <a:gd name="connsiteX12040" fmla="*/ 1557867 w 5124450"/>
              <a:gd name="connsiteY12040" fmla="*/ 8911204 h 9355125"/>
              <a:gd name="connsiteX12041" fmla="*/ 1559454 w 5124450"/>
              <a:gd name="connsiteY12041" fmla="*/ 8908030 h 9355125"/>
              <a:gd name="connsiteX12042" fmla="*/ 1560513 w 5124450"/>
              <a:gd name="connsiteY12042" fmla="*/ 8904855 h 9355125"/>
              <a:gd name="connsiteX12043" fmla="*/ 1561042 w 5124450"/>
              <a:gd name="connsiteY12043" fmla="*/ 8901681 h 9355125"/>
              <a:gd name="connsiteX12044" fmla="*/ 1561042 w 5124450"/>
              <a:gd name="connsiteY12044" fmla="*/ 8898507 h 9355125"/>
              <a:gd name="connsiteX12045" fmla="*/ 1560513 w 5124450"/>
              <a:gd name="connsiteY12045" fmla="*/ 8895333 h 9355125"/>
              <a:gd name="connsiteX12046" fmla="*/ 1559984 w 5124450"/>
              <a:gd name="connsiteY12046" fmla="*/ 8891101 h 9355125"/>
              <a:gd name="connsiteX12047" fmla="*/ 1557867 w 5124450"/>
              <a:gd name="connsiteY12047" fmla="*/ 8886868 h 9355125"/>
              <a:gd name="connsiteX12048" fmla="*/ 1555750 w 5124450"/>
              <a:gd name="connsiteY12048" fmla="*/ 8883165 h 9355125"/>
              <a:gd name="connsiteX12049" fmla="*/ 1553634 w 5124450"/>
              <a:gd name="connsiteY12049" fmla="*/ 8879462 h 9355125"/>
              <a:gd name="connsiteX12050" fmla="*/ 1550459 w 5124450"/>
              <a:gd name="connsiteY12050" fmla="*/ 8876288 h 9355125"/>
              <a:gd name="connsiteX12051" fmla="*/ 1547813 w 5124450"/>
              <a:gd name="connsiteY12051" fmla="*/ 8874701 h 9355125"/>
              <a:gd name="connsiteX12052" fmla="*/ 1544638 w 5124450"/>
              <a:gd name="connsiteY12052" fmla="*/ 8874172 h 9355125"/>
              <a:gd name="connsiteX12053" fmla="*/ 1541463 w 5124450"/>
              <a:gd name="connsiteY12053" fmla="*/ 8873643 h 9355125"/>
              <a:gd name="connsiteX12054" fmla="*/ 1538288 w 5124450"/>
              <a:gd name="connsiteY12054" fmla="*/ 8874172 h 9355125"/>
              <a:gd name="connsiteX12055" fmla="*/ 1535113 w 5124450"/>
              <a:gd name="connsiteY12055" fmla="*/ 8874701 h 9355125"/>
              <a:gd name="connsiteX12056" fmla="*/ 1532467 w 5124450"/>
              <a:gd name="connsiteY12056" fmla="*/ 8875759 h 9355125"/>
              <a:gd name="connsiteX12057" fmla="*/ 1526117 w 5124450"/>
              <a:gd name="connsiteY12057" fmla="*/ 8878933 h 9355125"/>
              <a:gd name="connsiteX12058" fmla="*/ 1519238 w 5124450"/>
              <a:gd name="connsiteY12058" fmla="*/ 8882636 h 9355125"/>
              <a:gd name="connsiteX12059" fmla="*/ 1512888 w 5124450"/>
              <a:gd name="connsiteY12059" fmla="*/ 8887926 h 9355125"/>
              <a:gd name="connsiteX12060" fmla="*/ 1506538 w 5124450"/>
              <a:gd name="connsiteY12060" fmla="*/ 8893746 h 9355125"/>
              <a:gd name="connsiteX12061" fmla="*/ 1500188 w 5124450"/>
              <a:gd name="connsiteY12061" fmla="*/ 8900094 h 9355125"/>
              <a:gd name="connsiteX12062" fmla="*/ 1493838 w 5124450"/>
              <a:gd name="connsiteY12062" fmla="*/ 8907500 h 9355125"/>
              <a:gd name="connsiteX12063" fmla="*/ 1480609 w 5124450"/>
              <a:gd name="connsiteY12063" fmla="*/ 8921784 h 9355125"/>
              <a:gd name="connsiteX12064" fmla="*/ 1468438 w 5124450"/>
              <a:gd name="connsiteY12064" fmla="*/ 8936068 h 9355125"/>
              <a:gd name="connsiteX12065" fmla="*/ 1462617 w 5124450"/>
              <a:gd name="connsiteY12065" fmla="*/ 8942416 h 9355125"/>
              <a:gd name="connsiteX12066" fmla="*/ 1456796 w 5124450"/>
              <a:gd name="connsiteY12066" fmla="*/ 8947706 h 9355125"/>
              <a:gd name="connsiteX12067" fmla="*/ 1450975 w 5124450"/>
              <a:gd name="connsiteY12067" fmla="*/ 8952468 h 9355125"/>
              <a:gd name="connsiteX12068" fmla="*/ 1445684 w 5124450"/>
              <a:gd name="connsiteY12068" fmla="*/ 8956700 h 9355125"/>
              <a:gd name="connsiteX12069" fmla="*/ 1430867 w 5124450"/>
              <a:gd name="connsiteY12069" fmla="*/ 8963577 h 9355125"/>
              <a:gd name="connsiteX12070" fmla="*/ 1412875 w 5124450"/>
              <a:gd name="connsiteY12070" fmla="*/ 8970984 h 9355125"/>
              <a:gd name="connsiteX12071" fmla="*/ 1403350 w 5124450"/>
              <a:gd name="connsiteY12071" fmla="*/ 8974158 h 9355125"/>
              <a:gd name="connsiteX12072" fmla="*/ 1394884 w 5124450"/>
              <a:gd name="connsiteY12072" fmla="*/ 8976274 h 9355125"/>
              <a:gd name="connsiteX12073" fmla="*/ 1390650 w 5124450"/>
              <a:gd name="connsiteY12073" fmla="*/ 8976803 h 9355125"/>
              <a:gd name="connsiteX12074" fmla="*/ 1386417 w 5124450"/>
              <a:gd name="connsiteY12074" fmla="*/ 8977332 h 9355125"/>
              <a:gd name="connsiteX12075" fmla="*/ 1383242 w 5124450"/>
              <a:gd name="connsiteY12075" fmla="*/ 8977332 h 9355125"/>
              <a:gd name="connsiteX12076" fmla="*/ 1379538 w 5124450"/>
              <a:gd name="connsiteY12076" fmla="*/ 8976803 h 9355125"/>
              <a:gd name="connsiteX12077" fmla="*/ 1378479 w 5124450"/>
              <a:gd name="connsiteY12077" fmla="*/ 8976274 h 9355125"/>
              <a:gd name="connsiteX12078" fmla="*/ 1376892 w 5124450"/>
              <a:gd name="connsiteY12078" fmla="*/ 8975745 h 9355125"/>
              <a:gd name="connsiteX12079" fmla="*/ 1374775 w 5124450"/>
              <a:gd name="connsiteY12079" fmla="*/ 8974687 h 9355125"/>
              <a:gd name="connsiteX12080" fmla="*/ 1373188 w 5124450"/>
              <a:gd name="connsiteY12080" fmla="*/ 8973629 h 9355125"/>
              <a:gd name="connsiteX12081" fmla="*/ 1368954 w 5124450"/>
              <a:gd name="connsiteY12081" fmla="*/ 8969926 h 9355125"/>
              <a:gd name="connsiteX12082" fmla="*/ 1365779 w 5124450"/>
              <a:gd name="connsiteY12082" fmla="*/ 8965693 h 9355125"/>
              <a:gd name="connsiteX12083" fmla="*/ 1361546 w 5124450"/>
              <a:gd name="connsiteY12083" fmla="*/ 8961461 h 9355125"/>
              <a:gd name="connsiteX12084" fmla="*/ 1357842 w 5124450"/>
              <a:gd name="connsiteY12084" fmla="*/ 8957758 h 9355125"/>
              <a:gd name="connsiteX12085" fmla="*/ 1354667 w 5124450"/>
              <a:gd name="connsiteY12085" fmla="*/ 8954055 h 9355125"/>
              <a:gd name="connsiteX12086" fmla="*/ 1350963 w 5124450"/>
              <a:gd name="connsiteY12086" fmla="*/ 8952468 h 9355125"/>
              <a:gd name="connsiteX12087" fmla="*/ 1349375 w 5124450"/>
              <a:gd name="connsiteY12087" fmla="*/ 8951939 h 9355125"/>
              <a:gd name="connsiteX12088" fmla="*/ 1346729 w 5124450"/>
              <a:gd name="connsiteY12088" fmla="*/ 8951410 h 9355125"/>
              <a:gd name="connsiteX12089" fmla="*/ 1344613 w 5124450"/>
              <a:gd name="connsiteY12089" fmla="*/ 8951939 h 9355125"/>
              <a:gd name="connsiteX12090" fmla="*/ 1341438 w 5124450"/>
              <a:gd name="connsiteY12090" fmla="*/ 8952468 h 9355125"/>
              <a:gd name="connsiteX12091" fmla="*/ 1335088 w 5124450"/>
              <a:gd name="connsiteY12091" fmla="*/ 8953526 h 9355125"/>
              <a:gd name="connsiteX12092" fmla="*/ 1328738 w 5124450"/>
              <a:gd name="connsiteY12092" fmla="*/ 8955642 h 9355125"/>
              <a:gd name="connsiteX12093" fmla="*/ 1321859 w 5124450"/>
              <a:gd name="connsiteY12093" fmla="*/ 8957758 h 9355125"/>
              <a:gd name="connsiteX12094" fmla="*/ 1314979 w 5124450"/>
              <a:gd name="connsiteY12094" fmla="*/ 8958287 h 9355125"/>
              <a:gd name="connsiteX12095" fmla="*/ 1312334 w 5124450"/>
              <a:gd name="connsiteY12095" fmla="*/ 8958816 h 9355125"/>
              <a:gd name="connsiteX12096" fmla="*/ 1309688 w 5124450"/>
              <a:gd name="connsiteY12096" fmla="*/ 8958287 h 9355125"/>
              <a:gd name="connsiteX12097" fmla="*/ 1307571 w 5124450"/>
              <a:gd name="connsiteY12097" fmla="*/ 8957758 h 9355125"/>
              <a:gd name="connsiteX12098" fmla="*/ 1305984 w 5124450"/>
              <a:gd name="connsiteY12098" fmla="*/ 8956700 h 9355125"/>
              <a:gd name="connsiteX12099" fmla="*/ 1303867 w 5124450"/>
              <a:gd name="connsiteY12099" fmla="*/ 8954055 h 9355125"/>
              <a:gd name="connsiteX12100" fmla="*/ 1303338 w 5124450"/>
              <a:gd name="connsiteY12100" fmla="*/ 8951410 h 9355125"/>
              <a:gd name="connsiteX12101" fmla="*/ 1302809 w 5124450"/>
              <a:gd name="connsiteY12101" fmla="*/ 8947706 h 9355125"/>
              <a:gd name="connsiteX12102" fmla="*/ 1302809 w 5124450"/>
              <a:gd name="connsiteY12102" fmla="*/ 8943474 h 9355125"/>
              <a:gd name="connsiteX12103" fmla="*/ 1302809 w 5124450"/>
              <a:gd name="connsiteY12103" fmla="*/ 8938713 h 9355125"/>
              <a:gd name="connsiteX12104" fmla="*/ 1303338 w 5124450"/>
              <a:gd name="connsiteY12104" fmla="*/ 8935010 h 9355125"/>
              <a:gd name="connsiteX12105" fmla="*/ 1303867 w 5124450"/>
              <a:gd name="connsiteY12105" fmla="*/ 8930778 h 9355125"/>
              <a:gd name="connsiteX12106" fmla="*/ 1305984 w 5124450"/>
              <a:gd name="connsiteY12106" fmla="*/ 8927074 h 9355125"/>
              <a:gd name="connsiteX12107" fmla="*/ 1307042 w 5124450"/>
              <a:gd name="connsiteY12107" fmla="*/ 8923900 h 9355125"/>
              <a:gd name="connsiteX12108" fmla="*/ 1308629 w 5124450"/>
              <a:gd name="connsiteY12108" fmla="*/ 8919668 h 9355125"/>
              <a:gd name="connsiteX12109" fmla="*/ 1311275 w 5124450"/>
              <a:gd name="connsiteY12109" fmla="*/ 8914907 h 9355125"/>
              <a:gd name="connsiteX12110" fmla="*/ 1314450 w 5124450"/>
              <a:gd name="connsiteY12110" fmla="*/ 8910675 h 9355125"/>
              <a:gd name="connsiteX12111" fmla="*/ 1321859 w 5124450"/>
              <a:gd name="connsiteY12111" fmla="*/ 8901681 h 9355125"/>
              <a:gd name="connsiteX12112" fmla="*/ 1329267 w 5124450"/>
              <a:gd name="connsiteY12112" fmla="*/ 8892159 h 9355125"/>
              <a:gd name="connsiteX12113" fmla="*/ 1336675 w 5124450"/>
              <a:gd name="connsiteY12113" fmla="*/ 8883165 h 9355125"/>
              <a:gd name="connsiteX12114" fmla="*/ 1342496 w 5124450"/>
              <a:gd name="connsiteY12114" fmla="*/ 8874172 h 9355125"/>
              <a:gd name="connsiteX12115" fmla="*/ 1345142 w 5124450"/>
              <a:gd name="connsiteY12115" fmla="*/ 8869940 h 9355125"/>
              <a:gd name="connsiteX12116" fmla="*/ 1346200 w 5124450"/>
              <a:gd name="connsiteY12116" fmla="*/ 8865707 h 9355125"/>
              <a:gd name="connsiteX12117" fmla="*/ 1347259 w 5124450"/>
              <a:gd name="connsiteY12117" fmla="*/ 8862004 h 9355125"/>
              <a:gd name="connsiteX12118" fmla="*/ 1346729 w 5124450"/>
              <a:gd name="connsiteY12118" fmla="*/ 8857772 h 9355125"/>
              <a:gd name="connsiteX12119" fmla="*/ 1345142 w 5124450"/>
              <a:gd name="connsiteY12119" fmla="*/ 8854598 h 9355125"/>
              <a:gd name="connsiteX12120" fmla="*/ 1341438 w 5124450"/>
              <a:gd name="connsiteY12120" fmla="*/ 8851424 h 9355125"/>
              <a:gd name="connsiteX12121" fmla="*/ 1338263 w 5124450"/>
              <a:gd name="connsiteY12121" fmla="*/ 8848778 h 9355125"/>
              <a:gd name="connsiteX12122" fmla="*/ 1334029 w 5124450"/>
              <a:gd name="connsiteY12122" fmla="*/ 8846133 h 9355125"/>
              <a:gd name="connsiteX12123" fmla="*/ 1329796 w 5124450"/>
              <a:gd name="connsiteY12123" fmla="*/ 8844017 h 9355125"/>
              <a:gd name="connsiteX12124" fmla="*/ 1325563 w 5124450"/>
              <a:gd name="connsiteY12124" fmla="*/ 8842430 h 9355125"/>
              <a:gd name="connsiteX12125" fmla="*/ 1321859 w 5124450"/>
              <a:gd name="connsiteY12125" fmla="*/ 8841372 h 9355125"/>
              <a:gd name="connsiteX12126" fmla="*/ 1318154 w 5124450"/>
              <a:gd name="connsiteY12126" fmla="*/ 8841372 h 9355125"/>
              <a:gd name="connsiteX12127" fmla="*/ 1309688 w 5124450"/>
              <a:gd name="connsiteY12127" fmla="*/ 8847191 h 9355125"/>
              <a:gd name="connsiteX12128" fmla="*/ 1301750 w 5124450"/>
              <a:gd name="connsiteY12128" fmla="*/ 8853540 h 9355125"/>
              <a:gd name="connsiteX12129" fmla="*/ 1291167 w 5124450"/>
              <a:gd name="connsiteY12129" fmla="*/ 8858301 h 9355125"/>
              <a:gd name="connsiteX12130" fmla="*/ 1278467 w 5124450"/>
              <a:gd name="connsiteY12130" fmla="*/ 8863591 h 9355125"/>
              <a:gd name="connsiteX12131" fmla="*/ 1264179 w 5124450"/>
              <a:gd name="connsiteY12131" fmla="*/ 8868882 h 9355125"/>
              <a:gd name="connsiteX12132" fmla="*/ 1249892 w 5124450"/>
              <a:gd name="connsiteY12132" fmla="*/ 8873643 h 9355125"/>
              <a:gd name="connsiteX12133" fmla="*/ 1241954 w 5124450"/>
              <a:gd name="connsiteY12133" fmla="*/ 8875230 h 9355125"/>
              <a:gd name="connsiteX12134" fmla="*/ 1234546 w 5124450"/>
              <a:gd name="connsiteY12134" fmla="*/ 8876817 h 9355125"/>
              <a:gd name="connsiteX12135" fmla="*/ 1227667 w 5124450"/>
              <a:gd name="connsiteY12135" fmla="*/ 8878933 h 9355125"/>
              <a:gd name="connsiteX12136" fmla="*/ 1219729 w 5124450"/>
              <a:gd name="connsiteY12136" fmla="*/ 8879462 h 9355125"/>
              <a:gd name="connsiteX12137" fmla="*/ 1212850 w 5124450"/>
              <a:gd name="connsiteY12137" fmla="*/ 8879991 h 9355125"/>
              <a:gd name="connsiteX12138" fmla="*/ 1206500 w 5124450"/>
              <a:gd name="connsiteY12138" fmla="*/ 8879991 h 9355125"/>
              <a:gd name="connsiteX12139" fmla="*/ 1200679 w 5124450"/>
              <a:gd name="connsiteY12139" fmla="*/ 8879462 h 9355125"/>
              <a:gd name="connsiteX12140" fmla="*/ 1194859 w 5124450"/>
              <a:gd name="connsiteY12140" fmla="*/ 8877875 h 9355125"/>
              <a:gd name="connsiteX12141" fmla="*/ 1192742 w 5124450"/>
              <a:gd name="connsiteY12141" fmla="*/ 8877346 h 9355125"/>
              <a:gd name="connsiteX12142" fmla="*/ 1191154 w 5124450"/>
              <a:gd name="connsiteY12142" fmla="*/ 8876817 h 9355125"/>
              <a:gd name="connsiteX12143" fmla="*/ 1189567 w 5124450"/>
              <a:gd name="connsiteY12143" fmla="*/ 8876288 h 9355125"/>
              <a:gd name="connsiteX12144" fmla="*/ 1187450 w 5124450"/>
              <a:gd name="connsiteY12144" fmla="*/ 8874701 h 9355125"/>
              <a:gd name="connsiteX12145" fmla="*/ 1184275 w 5124450"/>
              <a:gd name="connsiteY12145" fmla="*/ 8870998 h 9355125"/>
              <a:gd name="connsiteX12146" fmla="*/ 1180042 w 5124450"/>
              <a:gd name="connsiteY12146" fmla="*/ 8866765 h 9355125"/>
              <a:gd name="connsiteX12147" fmla="*/ 1176338 w 5124450"/>
              <a:gd name="connsiteY12147" fmla="*/ 8863062 h 9355125"/>
              <a:gd name="connsiteX12148" fmla="*/ 1172634 w 5124450"/>
              <a:gd name="connsiteY12148" fmla="*/ 8858830 h 9355125"/>
              <a:gd name="connsiteX12149" fmla="*/ 1168929 w 5124450"/>
              <a:gd name="connsiteY12149" fmla="*/ 8855656 h 9355125"/>
              <a:gd name="connsiteX12150" fmla="*/ 1165754 w 5124450"/>
              <a:gd name="connsiteY12150" fmla="*/ 8853540 h 9355125"/>
              <a:gd name="connsiteX12151" fmla="*/ 1160463 w 5124450"/>
              <a:gd name="connsiteY12151" fmla="*/ 8854069 h 9355125"/>
              <a:gd name="connsiteX12152" fmla="*/ 1153584 w 5124450"/>
              <a:gd name="connsiteY12152" fmla="*/ 8854598 h 9355125"/>
              <a:gd name="connsiteX12153" fmla="*/ 1150938 w 5124450"/>
              <a:gd name="connsiteY12153" fmla="*/ 8855127 h 9355125"/>
              <a:gd name="connsiteX12154" fmla="*/ 1147763 w 5124450"/>
              <a:gd name="connsiteY12154" fmla="*/ 8855127 h 9355125"/>
              <a:gd name="connsiteX12155" fmla="*/ 1146704 w 5124450"/>
              <a:gd name="connsiteY12155" fmla="*/ 8854598 h 9355125"/>
              <a:gd name="connsiteX12156" fmla="*/ 1146175 w 5124450"/>
              <a:gd name="connsiteY12156" fmla="*/ 8854598 h 9355125"/>
              <a:gd name="connsiteX12157" fmla="*/ 1145646 w 5124450"/>
              <a:gd name="connsiteY12157" fmla="*/ 8854069 h 9355125"/>
              <a:gd name="connsiteX12158" fmla="*/ 1145117 w 5124450"/>
              <a:gd name="connsiteY12158" fmla="*/ 8853540 h 9355125"/>
              <a:gd name="connsiteX12159" fmla="*/ 1143000 w 5124450"/>
              <a:gd name="connsiteY12159" fmla="*/ 8850895 h 9355125"/>
              <a:gd name="connsiteX12160" fmla="*/ 1141942 w 5124450"/>
              <a:gd name="connsiteY12160" fmla="*/ 8847720 h 9355125"/>
              <a:gd name="connsiteX12161" fmla="*/ 1141413 w 5124450"/>
              <a:gd name="connsiteY12161" fmla="*/ 8844546 h 9355125"/>
              <a:gd name="connsiteX12162" fmla="*/ 1140884 w 5124450"/>
              <a:gd name="connsiteY12162" fmla="*/ 8840843 h 9355125"/>
              <a:gd name="connsiteX12163" fmla="*/ 1141942 w 5124450"/>
              <a:gd name="connsiteY12163" fmla="*/ 8832379 h 9355125"/>
              <a:gd name="connsiteX12164" fmla="*/ 1143529 w 5124450"/>
              <a:gd name="connsiteY12164" fmla="*/ 8824443 h 9355125"/>
              <a:gd name="connsiteX12165" fmla="*/ 1145646 w 5124450"/>
              <a:gd name="connsiteY12165" fmla="*/ 8814921 h 9355125"/>
              <a:gd name="connsiteX12166" fmla="*/ 1146704 w 5124450"/>
              <a:gd name="connsiteY12166" fmla="*/ 8806456 h 9355125"/>
              <a:gd name="connsiteX12167" fmla="*/ 1147234 w 5124450"/>
              <a:gd name="connsiteY12167" fmla="*/ 8802224 h 9355125"/>
              <a:gd name="connsiteX12168" fmla="*/ 1147234 w 5124450"/>
              <a:gd name="connsiteY12168" fmla="*/ 8798521 h 9355125"/>
              <a:gd name="connsiteX12169" fmla="*/ 1146175 w 5124450"/>
              <a:gd name="connsiteY12169" fmla="*/ 8795347 h 9355125"/>
              <a:gd name="connsiteX12170" fmla="*/ 1145117 w 5124450"/>
              <a:gd name="connsiteY12170" fmla="*/ 8791644 h 9355125"/>
              <a:gd name="connsiteX12171" fmla="*/ 1136650 w 5124450"/>
              <a:gd name="connsiteY12171" fmla="*/ 8783179 h 9355125"/>
              <a:gd name="connsiteX12172" fmla="*/ 1135592 w 5124450"/>
              <a:gd name="connsiteY12172" fmla="*/ 8783179 h 9355125"/>
              <a:gd name="connsiteX12173" fmla="*/ 1134004 w 5124450"/>
              <a:gd name="connsiteY12173" fmla="*/ 8784766 h 9355125"/>
              <a:gd name="connsiteX12174" fmla="*/ 1131888 w 5124450"/>
              <a:gd name="connsiteY12174" fmla="*/ 8785295 h 9355125"/>
              <a:gd name="connsiteX12175" fmla="*/ 1130300 w 5124450"/>
              <a:gd name="connsiteY12175" fmla="*/ 8786882 h 9355125"/>
              <a:gd name="connsiteX12176" fmla="*/ 1126596 w 5124450"/>
              <a:gd name="connsiteY12176" fmla="*/ 8790056 h 9355125"/>
              <a:gd name="connsiteX12177" fmla="*/ 1123421 w 5124450"/>
              <a:gd name="connsiteY12177" fmla="*/ 8793760 h 9355125"/>
              <a:gd name="connsiteX12178" fmla="*/ 1119717 w 5124450"/>
              <a:gd name="connsiteY12178" fmla="*/ 8797463 h 9355125"/>
              <a:gd name="connsiteX12179" fmla="*/ 1116542 w 5124450"/>
              <a:gd name="connsiteY12179" fmla="*/ 8801166 h 9355125"/>
              <a:gd name="connsiteX12180" fmla="*/ 1113896 w 5124450"/>
              <a:gd name="connsiteY12180" fmla="*/ 8803282 h 9355125"/>
              <a:gd name="connsiteX12181" fmla="*/ 1112308 w 5124450"/>
              <a:gd name="connsiteY12181" fmla="*/ 8803811 h 9355125"/>
              <a:gd name="connsiteX12182" fmla="*/ 1107546 w 5124450"/>
              <a:gd name="connsiteY12182" fmla="*/ 8802224 h 9355125"/>
              <a:gd name="connsiteX12183" fmla="*/ 1101725 w 5124450"/>
              <a:gd name="connsiteY12183" fmla="*/ 8799050 h 9355125"/>
              <a:gd name="connsiteX12184" fmla="*/ 1096433 w 5124450"/>
              <a:gd name="connsiteY12184" fmla="*/ 8795347 h 9355125"/>
              <a:gd name="connsiteX12185" fmla="*/ 1091142 w 5124450"/>
              <a:gd name="connsiteY12185" fmla="*/ 8791115 h 9355125"/>
              <a:gd name="connsiteX12186" fmla="*/ 1086379 w 5124450"/>
              <a:gd name="connsiteY12186" fmla="*/ 8786882 h 9355125"/>
              <a:gd name="connsiteX12187" fmla="*/ 1082675 w 5124450"/>
              <a:gd name="connsiteY12187" fmla="*/ 8782650 h 9355125"/>
              <a:gd name="connsiteX12188" fmla="*/ 1081088 w 5124450"/>
              <a:gd name="connsiteY12188" fmla="*/ 8780534 h 9355125"/>
              <a:gd name="connsiteX12189" fmla="*/ 1080029 w 5124450"/>
              <a:gd name="connsiteY12189" fmla="*/ 8778947 h 9355125"/>
              <a:gd name="connsiteX12190" fmla="*/ 1079500 w 5124450"/>
              <a:gd name="connsiteY12190" fmla="*/ 8776831 h 9355125"/>
              <a:gd name="connsiteX12191" fmla="*/ 1079500 w 5124450"/>
              <a:gd name="connsiteY12191" fmla="*/ 8775244 h 9355125"/>
              <a:gd name="connsiteX12192" fmla="*/ 1080029 w 5124450"/>
              <a:gd name="connsiteY12192" fmla="*/ 8771541 h 9355125"/>
              <a:gd name="connsiteX12193" fmla="*/ 1081617 w 5124450"/>
              <a:gd name="connsiteY12193" fmla="*/ 8767837 h 9355125"/>
              <a:gd name="connsiteX12194" fmla="*/ 1082675 w 5124450"/>
              <a:gd name="connsiteY12194" fmla="*/ 8765721 h 9355125"/>
              <a:gd name="connsiteX12195" fmla="*/ 1084792 w 5124450"/>
              <a:gd name="connsiteY12195" fmla="*/ 8764134 h 9355125"/>
              <a:gd name="connsiteX12196" fmla="*/ 1085850 w 5124450"/>
              <a:gd name="connsiteY12196" fmla="*/ 8763076 h 9355125"/>
              <a:gd name="connsiteX12197" fmla="*/ 1087438 w 5124450"/>
              <a:gd name="connsiteY12197" fmla="*/ 8763076 h 9355125"/>
              <a:gd name="connsiteX12198" fmla="*/ 1089025 w 5124450"/>
              <a:gd name="connsiteY12198" fmla="*/ 8762018 h 9355125"/>
              <a:gd name="connsiteX12199" fmla="*/ 1091671 w 5124450"/>
              <a:gd name="connsiteY12199" fmla="*/ 8762018 h 9355125"/>
              <a:gd name="connsiteX12200" fmla="*/ 1094317 w 5124450"/>
              <a:gd name="connsiteY12200" fmla="*/ 8762018 h 9355125"/>
              <a:gd name="connsiteX12201" fmla="*/ 1097492 w 5124450"/>
              <a:gd name="connsiteY12201" fmla="*/ 8763076 h 9355125"/>
              <a:gd name="connsiteX12202" fmla="*/ 1101196 w 5124450"/>
              <a:gd name="connsiteY12202" fmla="*/ 8763605 h 9355125"/>
              <a:gd name="connsiteX12203" fmla="*/ 1103842 w 5124450"/>
              <a:gd name="connsiteY12203" fmla="*/ 8764134 h 9355125"/>
              <a:gd name="connsiteX12204" fmla="*/ 1106488 w 5124450"/>
              <a:gd name="connsiteY12204" fmla="*/ 8763605 h 9355125"/>
              <a:gd name="connsiteX12205" fmla="*/ 1108075 w 5124450"/>
              <a:gd name="connsiteY12205" fmla="*/ 8763076 h 9355125"/>
              <a:gd name="connsiteX12206" fmla="*/ 1109133 w 5124450"/>
              <a:gd name="connsiteY12206" fmla="*/ 8760431 h 9355125"/>
              <a:gd name="connsiteX12207" fmla="*/ 1110192 w 5124450"/>
              <a:gd name="connsiteY12207" fmla="*/ 8758315 h 9355125"/>
              <a:gd name="connsiteX12208" fmla="*/ 1110721 w 5124450"/>
              <a:gd name="connsiteY12208" fmla="*/ 8755141 h 9355125"/>
              <a:gd name="connsiteX12209" fmla="*/ 1110721 w 5124450"/>
              <a:gd name="connsiteY12209" fmla="*/ 8752496 h 9355125"/>
              <a:gd name="connsiteX12210" fmla="*/ 1110721 w 5124450"/>
              <a:gd name="connsiteY12210" fmla="*/ 8749322 h 9355125"/>
              <a:gd name="connsiteX12211" fmla="*/ 1110192 w 5124450"/>
              <a:gd name="connsiteY12211" fmla="*/ 8746676 h 9355125"/>
              <a:gd name="connsiteX12212" fmla="*/ 1109133 w 5124450"/>
              <a:gd name="connsiteY12212" fmla="*/ 8744031 h 9355125"/>
              <a:gd name="connsiteX12213" fmla="*/ 1108075 w 5124450"/>
              <a:gd name="connsiteY12213" fmla="*/ 8741915 h 9355125"/>
              <a:gd name="connsiteX12214" fmla="*/ 1106488 w 5124450"/>
              <a:gd name="connsiteY12214" fmla="*/ 8739270 h 9355125"/>
              <a:gd name="connsiteX12215" fmla="*/ 1103313 w 5124450"/>
              <a:gd name="connsiteY12215" fmla="*/ 8735567 h 9355125"/>
              <a:gd name="connsiteX12216" fmla="*/ 1100138 w 5124450"/>
              <a:gd name="connsiteY12216" fmla="*/ 8731864 h 9355125"/>
              <a:gd name="connsiteX12217" fmla="*/ 1097492 w 5124450"/>
              <a:gd name="connsiteY12217" fmla="*/ 8728689 h 9355125"/>
              <a:gd name="connsiteX12218" fmla="*/ 1093258 w 5124450"/>
              <a:gd name="connsiteY12218" fmla="*/ 8724986 h 9355125"/>
              <a:gd name="connsiteX12219" fmla="*/ 1090083 w 5124450"/>
              <a:gd name="connsiteY12219" fmla="*/ 8721812 h 9355125"/>
              <a:gd name="connsiteX12220" fmla="*/ 1086379 w 5124450"/>
              <a:gd name="connsiteY12220" fmla="*/ 8719167 h 9355125"/>
              <a:gd name="connsiteX12221" fmla="*/ 1083204 w 5124450"/>
              <a:gd name="connsiteY12221" fmla="*/ 8717580 h 9355125"/>
              <a:gd name="connsiteX12222" fmla="*/ 1077383 w 5124450"/>
              <a:gd name="connsiteY12222" fmla="*/ 8715993 h 9355125"/>
              <a:gd name="connsiteX12223" fmla="*/ 1070504 w 5124450"/>
              <a:gd name="connsiteY12223" fmla="*/ 8715993 h 9355125"/>
              <a:gd name="connsiteX12224" fmla="*/ 1063096 w 5124450"/>
              <a:gd name="connsiteY12224" fmla="*/ 8717051 h 9355125"/>
              <a:gd name="connsiteX12225" fmla="*/ 1054629 w 5124450"/>
              <a:gd name="connsiteY12225" fmla="*/ 8718109 h 9355125"/>
              <a:gd name="connsiteX12226" fmla="*/ 1038225 w 5124450"/>
              <a:gd name="connsiteY12226" fmla="*/ 8720225 h 9355125"/>
              <a:gd name="connsiteX12227" fmla="*/ 1025525 w 5124450"/>
              <a:gd name="connsiteY12227" fmla="*/ 8721283 h 9355125"/>
              <a:gd name="connsiteX12228" fmla="*/ 1013883 w 5124450"/>
              <a:gd name="connsiteY12228" fmla="*/ 8727102 h 9355125"/>
              <a:gd name="connsiteX12229" fmla="*/ 999067 w 5124450"/>
              <a:gd name="connsiteY12229" fmla="*/ 8734509 h 9355125"/>
              <a:gd name="connsiteX12230" fmla="*/ 992188 w 5124450"/>
              <a:gd name="connsiteY12230" fmla="*/ 8737683 h 9355125"/>
              <a:gd name="connsiteX12231" fmla="*/ 985838 w 5124450"/>
              <a:gd name="connsiteY12231" fmla="*/ 8739799 h 9355125"/>
              <a:gd name="connsiteX12232" fmla="*/ 982663 w 5124450"/>
              <a:gd name="connsiteY12232" fmla="*/ 8740328 h 9355125"/>
              <a:gd name="connsiteX12233" fmla="*/ 980546 w 5124450"/>
              <a:gd name="connsiteY12233" fmla="*/ 8740328 h 9355125"/>
              <a:gd name="connsiteX12234" fmla="*/ 977900 w 5124450"/>
              <a:gd name="connsiteY12234" fmla="*/ 8739799 h 9355125"/>
              <a:gd name="connsiteX12235" fmla="*/ 976313 w 5124450"/>
              <a:gd name="connsiteY12235" fmla="*/ 8738212 h 9355125"/>
              <a:gd name="connsiteX12236" fmla="*/ 975254 w 5124450"/>
              <a:gd name="connsiteY12236" fmla="*/ 8736096 h 9355125"/>
              <a:gd name="connsiteX12237" fmla="*/ 974725 w 5124450"/>
              <a:gd name="connsiteY12237" fmla="*/ 8732922 h 9355125"/>
              <a:gd name="connsiteX12238" fmla="*/ 974725 w 5124450"/>
              <a:gd name="connsiteY12238" fmla="*/ 8729748 h 9355125"/>
              <a:gd name="connsiteX12239" fmla="*/ 974725 w 5124450"/>
              <a:gd name="connsiteY12239" fmla="*/ 8725515 h 9355125"/>
              <a:gd name="connsiteX12240" fmla="*/ 975783 w 5124450"/>
              <a:gd name="connsiteY12240" fmla="*/ 8718638 h 9355125"/>
              <a:gd name="connsiteX12241" fmla="*/ 976313 w 5124450"/>
              <a:gd name="connsiteY12241" fmla="*/ 8713348 h 9355125"/>
              <a:gd name="connsiteX12242" fmla="*/ 980017 w 5124450"/>
              <a:gd name="connsiteY12242" fmla="*/ 8705941 h 9355125"/>
              <a:gd name="connsiteX12243" fmla="*/ 985308 w 5124450"/>
              <a:gd name="connsiteY12243" fmla="*/ 8697477 h 9355125"/>
              <a:gd name="connsiteX12244" fmla="*/ 987954 w 5124450"/>
              <a:gd name="connsiteY12244" fmla="*/ 8693245 h 9355125"/>
              <a:gd name="connsiteX12245" fmla="*/ 991129 w 5124450"/>
              <a:gd name="connsiteY12245" fmla="*/ 8690070 h 9355125"/>
              <a:gd name="connsiteX12246" fmla="*/ 993775 w 5124450"/>
              <a:gd name="connsiteY12246" fmla="*/ 8686367 h 9355125"/>
              <a:gd name="connsiteX12247" fmla="*/ 996950 w 5124450"/>
              <a:gd name="connsiteY12247" fmla="*/ 8684780 h 9355125"/>
              <a:gd name="connsiteX12248" fmla="*/ 999067 w 5124450"/>
              <a:gd name="connsiteY12248" fmla="*/ 8683722 h 9355125"/>
              <a:gd name="connsiteX12249" fmla="*/ 1002242 w 5124450"/>
              <a:gd name="connsiteY12249" fmla="*/ 8683722 h 9355125"/>
              <a:gd name="connsiteX12250" fmla="*/ 1005417 w 5124450"/>
              <a:gd name="connsiteY12250" fmla="*/ 8684251 h 9355125"/>
              <a:gd name="connsiteX12251" fmla="*/ 1009121 w 5124450"/>
              <a:gd name="connsiteY12251" fmla="*/ 8684780 h 9355125"/>
              <a:gd name="connsiteX12252" fmla="*/ 1013354 w 5124450"/>
              <a:gd name="connsiteY12252" fmla="*/ 8685309 h 9355125"/>
              <a:gd name="connsiteX12253" fmla="*/ 1016529 w 5124450"/>
              <a:gd name="connsiteY12253" fmla="*/ 8685838 h 9355125"/>
              <a:gd name="connsiteX12254" fmla="*/ 1019704 w 5124450"/>
              <a:gd name="connsiteY12254" fmla="*/ 8685838 h 9355125"/>
              <a:gd name="connsiteX12255" fmla="*/ 1021292 w 5124450"/>
              <a:gd name="connsiteY12255" fmla="*/ 8684780 h 9355125"/>
              <a:gd name="connsiteX12256" fmla="*/ 1023938 w 5124450"/>
              <a:gd name="connsiteY12256" fmla="*/ 8682664 h 9355125"/>
              <a:gd name="connsiteX12257" fmla="*/ 1026054 w 5124450"/>
              <a:gd name="connsiteY12257" fmla="*/ 8680548 h 9355125"/>
              <a:gd name="connsiteX12258" fmla="*/ 1027642 w 5124450"/>
              <a:gd name="connsiteY12258" fmla="*/ 8678432 h 9355125"/>
              <a:gd name="connsiteX12259" fmla="*/ 1030288 w 5124450"/>
              <a:gd name="connsiteY12259" fmla="*/ 8675258 h 9355125"/>
              <a:gd name="connsiteX12260" fmla="*/ 1032933 w 5124450"/>
              <a:gd name="connsiteY12260" fmla="*/ 8668909 h 9355125"/>
              <a:gd name="connsiteX12261" fmla="*/ 1036108 w 5124450"/>
              <a:gd name="connsiteY12261" fmla="*/ 8661503 h 9355125"/>
              <a:gd name="connsiteX12262" fmla="*/ 1037696 w 5124450"/>
              <a:gd name="connsiteY12262" fmla="*/ 8654097 h 9355125"/>
              <a:gd name="connsiteX12263" fmla="*/ 1038754 w 5124450"/>
              <a:gd name="connsiteY12263" fmla="*/ 8647219 h 9355125"/>
              <a:gd name="connsiteX12264" fmla="*/ 1038754 w 5124450"/>
              <a:gd name="connsiteY12264" fmla="*/ 8640871 h 9355125"/>
              <a:gd name="connsiteX12265" fmla="*/ 1037696 w 5124450"/>
              <a:gd name="connsiteY12265" fmla="*/ 8635581 h 9355125"/>
              <a:gd name="connsiteX12266" fmla="*/ 1037167 w 5124450"/>
              <a:gd name="connsiteY12266" fmla="*/ 8632407 h 9355125"/>
              <a:gd name="connsiteX12267" fmla="*/ 1036108 w 5124450"/>
              <a:gd name="connsiteY12267" fmla="*/ 8629762 h 9355125"/>
              <a:gd name="connsiteX12268" fmla="*/ 1033463 w 5124450"/>
              <a:gd name="connsiteY12268" fmla="*/ 8628174 h 9355125"/>
              <a:gd name="connsiteX12269" fmla="*/ 1030817 w 5124450"/>
              <a:gd name="connsiteY12269" fmla="*/ 8626058 h 9355125"/>
              <a:gd name="connsiteX12270" fmla="*/ 1027642 w 5124450"/>
              <a:gd name="connsiteY12270" fmla="*/ 8625529 h 9355125"/>
              <a:gd name="connsiteX12271" fmla="*/ 1024467 w 5124450"/>
              <a:gd name="connsiteY12271" fmla="*/ 8625529 h 9355125"/>
              <a:gd name="connsiteX12272" fmla="*/ 1020763 w 5124450"/>
              <a:gd name="connsiteY12272" fmla="*/ 8625529 h 9355125"/>
              <a:gd name="connsiteX12273" fmla="*/ 1017058 w 5124450"/>
              <a:gd name="connsiteY12273" fmla="*/ 8626587 h 9355125"/>
              <a:gd name="connsiteX12274" fmla="*/ 1010708 w 5124450"/>
              <a:gd name="connsiteY12274" fmla="*/ 8627116 h 9355125"/>
              <a:gd name="connsiteX12275" fmla="*/ 1003300 w 5124450"/>
              <a:gd name="connsiteY12275" fmla="*/ 8629762 h 9355125"/>
              <a:gd name="connsiteX12276" fmla="*/ 995363 w 5124450"/>
              <a:gd name="connsiteY12276" fmla="*/ 8633465 h 9355125"/>
              <a:gd name="connsiteX12277" fmla="*/ 987425 w 5124450"/>
              <a:gd name="connsiteY12277" fmla="*/ 8637168 h 9355125"/>
              <a:gd name="connsiteX12278" fmla="*/ 980017 w 5124450"/>
              <a:gd name="connsiteY12278" fmla="*/ 8641929 h 9355125"/>
              <a:gd name="connsiteX12279" fmla="*/ 973138 w 5124450"/>
              <a:gd name="connsiteY12279" fmla="*/ 8647748 h 9355125"/>
              <a:gd name="connsiteX12280" fmla="*/ 970492 w 5124450"/>
              <a:gd name="connsiteY12280" fmla="*/ 8650922 h 9355125"/>
              <a:gd name="connsiteX12281" fmla="*/ 967317 w 5124450"/>
              <a:gd name="connsiteY12281" fmla="*/ 8653568 h 9355125"/>
              <a:gd name="connsiteX12282" fmla="*/ 965729 w 5124450"/>
              <a:gd name="connsiteY12282" fmla="*/ 8656742 h 9355125"/>
              <a:gd name="connsiteX12283" fmla="*/ 964142 w 5124450"/>
              <a:gd name="connsiteY12283" fmla="*/ 8659916 h 9355125"/>
              <a:gd name="connsiteX12284" fmla="*/ 961496 w 5124450"/>
              <a:gd name="connsiteY12284" fmla="*/ 8662561 h 9355125"/>
              <a:gd name="connsiteX12285" fmla="*/ 959908 w 5124450"/>
              <a:gd name="connsiteY12285" fmla="*/ 8665206 h 9355125"/>
              <a:gd name="connsiteX12286" fmla="*/ 958850 w 5124450"/>
              <a:gd name="connsiteY12286" fmla="*/ 8668909 h 9355125"/>
              <a:gd name="connsiteX12287" fmla="*/ 957792 w 5124450"/>
              <a:gd name="connsiteY12287" fmla="*/ 8673142 h 9355125"/>
              <a:gd name="connsiteX12288" fmla="*/ 956204 w 5124450"/>
              <a:gd name="connsiteY12288" fmla="*/ 8681606 h 9355125"/>
              <a:gd name="connsiteX12289" fmla="*/ 956204 w 5124450"/>
              <a:gd name="connsiteY12289" fmla="*/ 8690600 h 9355125"/>
              <a:gd name="connsiteX12290" fmla="*/ 955675 w 5124450"/>
              <a:gd name="connsiteY12290" fmla="*/ 8699593 h 9355125"/>
              <a:gd name="connsiteX12291" fmla="*/ 955146 w 5124450"/>
              <a:gd name="connsiteY12291" fmla="*/ 8708586 h 9355125"/>
              <a:gd name="connsiteX12292" fmla="*/ 954617 w 5124450"/>
              <a:gd name="connsiteY12292" fmla="*/ 8712819 h 9355125"/>
              <a:gd name="connsiteX12293" fmla="*/ 954088 w 5124450"/>
              <a:gd name="connsiteY12293" fmla="*/ 8715993 h 9355125"/>
              <a:gd name="connsiteX12294" fmla="*/ 953029 w 5124450"/>
              <a:gd name="connsiteY12294" fmla="*/ 8719167 h 9355125"/>
              <a:gd name="connsiteX12295" fmla="*/ 951971 w 5124450"/>
              <a:gd name="connsiteY12295" fmla="*/ 8721283 h 9355125"/>
              <a:gd name="connsiteX12296" fmla="*/ 948267 w 5124450"/>
              <a:gd name="connsiteY12296" fmla="*/ 8723399 h 9355125"/>
              <a:gd name="connsiteX12297" fmla="*/ 944033 w 5124450"/>
              <a:gd name="connsiteY12297" fmla="*/ 8724457 h 9355125"/>
              <a:gd name="connsiteX12298" fmla="*/ 939271 w 5124450"/>
              <a:gd name="connsiteY12298" fmla="*/ 8726044 h 9355125"/>
              <a:gd name="connsiteX12299" fmla="*/ 934508 w 5124450"/>
              <a:gd name="connsiteY12299" fmla="*/ 8726573 h 9355125"/>
              <a:gd name="connsiteX12300" fmla="*/ 930804 w 5124450"/>
              <a:gd name="connsiteY12300" fmla="*/ 8727102 h 9355125"/>
              <a:gd name="connsiteX12301" fmla="*/ 926042 w 5124450"/>
              <a:gd name="connsiteY12301" fmla="*/ 8727102 h 9355125"/>
              <a:gd name="connsiteX12302" fmla="*/ 921808 w 5124450"/>
              <a:gd name="connsiteY12302" fmla="*/ 8726573 h 9355125"/>
              <a:gd name="connsiteX12303" fmla="*/ 918104 w 5124450"/>
              <a:gd name="connsiteY12303" fmla="*/ 8726044 h 9355125"/>
              <a:gd name="connsiteX12304" fmla="*/ 916517 w 5124450"/>
              <a:gd name="connsiteY12304" fmla="*/ 8723928 h 9355125"/>
              <a:gd name="connsiteX12305" fmla="*/ 914929 w 5124450"/>
              <a:gd name="connsiteY12305" fmla="*/ 8721283 h 9355125"/>
              <a:gd name="connsiteX12306" fmla="*/ 913342 w 5124450"/>
              <a:gd name="connsiteY12306" fmla="*/ 8719167 h 9355125"/>
              <a:gd name="connsiteX12307" fmla="*/ 911754 w 5124450"/>
              <a:gd name="connsiteY12307" fmla="*/ 8715464 h 9355125"/>
              <a:gd name="connsiteX12308" fmla="*/ 910167 w 5124450"/>
              <a:gd name="connsiteY12308" fmla="*/ 8708586 h 9355125"/>
              <a:gd name="connsiteX12309" fmla="*/ 909108 w 5124450"/>
              <a:gd name="connsiteY12309" fmla="*/ 8700651 h 9355125"/>
              <a:gd name="connsiteX12310" fmla="*/ 908050 w 5124450"/>
              <a:gd name="connsiteY12310" fmla="*/ 8692187 h 9355125"/>
              <a:gd name="connsiteX12311" fmla="*/ 906463 w 5124450"/>
              <a:gd name="connsiteY12311" fmla="*/ 8684780 h 9355125"/>
              <a:gd name="connsiteX12312" fmla="*/ 905404 w 5124450"/>
              <a:gd name="connsiteY12312" fmla="*/ 8681077 h 9355125"/>
              <a:gd name="connsiteX12313" fmla="*/ 904875 w 5124450"/>
              <a:gd name="connsiteY12313" fmla="*/ 8677374 h 9355125"/>
              <a:gd name="connsiteX12314" fmla="*/ 903817 w 5124450"/>
              <a:gd name="connsiteY12314" fmla="*/ 8674729 h 9355125"/>
              <a:gd name="connsiteX12315" fmla="*/ 902229 w 5124450"/>
              <a:gd name="connsiteY12315" fmla="*/ 8672613 h 9355125"/>
              <a:gd name="connsiteX12316" fmla="*/ 900642 w 5124450"/>
              <a:gd name="connsiteY12316" fmla="*/ 8669968 h 9355125"/>
              <a:gd name="connsiteX12317" fmla="*/ 899583 w 5124450"/>
              <a:gd name="connsiteY12317" fmla="*/ 8667851 h 9355125"/>
              <a:gd name="connsiteX12318" fmla="*/ 897467 w 5124450"/>
              <a:gd name="connsiteY12318" fmla="*/ 8665206 h 9355125"/>
              <a:gd name="connsiteX12319" fmla="*/ 894821 w 5124450"/>
              <a:gd name="connsiteY12319" fmla="*/ 8663090 h 9355125"/>
              <a:gd name="connsiteX12320" fmla="*/ 889000 w 5124450"/>
              <a:gd name="connsiteY12320" fmla="*/ 8658329 h 9355125"/>
              <a:gd name="connsiteX12321" fmla="*/ 883179 w 5124450"/>
              <a:gd name="connsiteY12321" fmla="*/ 8653568 h 9355125"/>
              <a:gd name="connsiteX12322" fmla="*/ 876300 w 5124450"/>
              <a:gd name="connsiteY12322" fmla="*/ 8648806 h 9355125"/>
              <a:gd name="connsiteX12323" fmla="*/ 870479 w 5124450"/>
              <a:gd name="connsiteY12323" fmla="*/ 8644574 h 9355125"/>
              <a:gd name="connsiteX12324" fmla="*/ 865188 w 5124450"/>
              <a:gd name="connsiteY12324" fmla="*/ 8639813 h 9355125"/>
              <a:gd name="connsiteX12325" fmla="*/ 860954 w 5124450"/>
              <a:gd name="connsiteY12325" fmla="*/ 8635581 h 9355125"/>
              <a:gd name="connsiteX12326" fmla="*/ 856192 w 5124450"/>
              <a:gd name="connsiteY12326" fmla="*/ 8628174 h 9355125"/>
              <a:gd name="connsiteX12327" fmla="*/ 850900 w 5124450"/>
              <a:gd name="connsiteY12327" fmla="*/ 8619181 h 9355125"/>
              <a:gd name="connsiteX12328" fmla="*/ 846138 w 5124450"/>
              <a:gd name="connsiteY12328" fmla="*/ 8608600 h 9355125"/>
              <a:gd name="connsiteX12329" fmla="*/ 840846 w 5124450"/>
              <a:gd name="connsiteY12329" fmla="*/ 8597491 h 9355125"/>
              <a:gd name="connsiteX12330" fmla="*/ 837142 w 5124450"/>
              <a:gd name="connsiteY12330" fmla="*/ 8586381 h 9355125"/>
              <a:gd name="connsiteX12331" fmla="*/ 832908 w 5124450"/>
              <a:gd name="connsiteY12331" fmla="*/ 8575272 h 9355125"/>
              <a:gd name="connsiteX12332" fmla="*/ 829733 w 5124450"/>
              <a:gd name="connsiteY12332" fmla="*/ 8565220 h 9355125"/>
              <a:gd name="connsiteX12333" fmla="*/ 827617 w 5124450"/>
              <a:gd name="connsiteY12333" fmla="*/ 8557285 h 9355125"/>
              <a:gd name="connsiteX12334" fmla="*/ 826558 w 5124450"/>
              <a:gd name="connsiteY12334" fmla="*/ 8551466 h 9355125"/>
              <a:gd name="connsiteX12335" fmla="*/ 826029 w 5124450"/>
              <a:gd name="connsiteY12335" fmla="*/ 8545117 h 9355125"/>
              <a:gd name="connsiteX12336" fmla="*/ 826029 w 5124450"/>
              <a:gd name="connsiteY12336" fmla="*/ 8537711 h 9355125"/>
              <a:gd name="connsiteX12337" fmla="*/ 826029 w 5124450"/>
              <a:gd name="connsiteY12337" fmla="*/ 8530304 h 9355125"/>
              <a:gd name="connsiteX12338" fmla="*/ 826029 w 5124450"/>
              <a:gd name="connsiteY12338" fmla="*/ 8522898 h 9355125"/>
              <a:gd name="connsiteX12339" fmla="*/ 826029 w 5124450"/>
              <a:gd name="connsiteY12339" fmla="*/ 8514963 h 9355125"/>
              <a:gd name="connsiteX12340" fmla="*/ 824971 w 5124450"/>
              <a:gd name="connsiteY12340" fmla="*/ 8508614 h 9355125"/>
              <a:gd name="connsiteX12341" fmla="*/ 823383 w 5124450"/>
              <a:gd name="connsiteY12341" fmla="*/ 8503324 h 9355125"/>
              <a:gd name="connsiteX12342" fmla="*/ 823383 w 5124450"/>
              <a:gd name="connsiteY12342" fmla="*/ 8501737 h 9355125"/>
              <a:gd name="connsiteX12343" fmla="*/ 821796 w 5124450"/>
              <a:gd name="connsiteY12343" fmla="*/ 8499092 h 9355125"/>
              <a:gd name="connsiteX12344" fmla="*/ 820208 w 5124450"/>
              <a:gd name="connsiteY12344" fmla="*/ 8496447 h 9355125"/>
              <a:gd name="connsiteX12345" fmla="*/ 817563 w 5124450"/>
              <a:gd name="connsiteY12345" fmla="*/ 8493272 h 9355125"/>
              <a:gd name="connsiteX12346" fmla="*/ 815446 w 5124450"/>
              <a:gd name="connsiteY12346" fmla="*/ 8490098 h 9355125"/>
              <a:gd name="connsiteX12347" fmla="*/ 813329 w 5124450"/>
              <a:gd name="connsiteY12347" fmla="*/ 8486924 h 9355125"/>
              <a:gd name="connsiteX12348" fmla="*/ 811742 w 5124450"/>
              <a:gd name="connsiteY12348" fmla="*/ 8484808 h 9355125"/>
              <a:gd name="connsiteX12349" fmla="*/ 811213 w 5124450"/>
              <a:gd name="connsiteY12349" fmla="*/ 8483221 h 9355125"/>
              <a:gd name="connsiteX12350" fmla="*/ 810154 w 5124450"/>
              <a:gd name="connsiteY12350" fmla="*/ 8478460 h 9355125"/>
              <a:gd name="connsiteX12351" fmla="*/ 809096 w 5124450"/>
              <a:gd name="connsiteY12351" fmla="*/ 8473170 h 9355125"/>
              <a:gd name="connsiteX12352" fmla="*/ 808567 w 5124450"/>
              <a:gd name="connsiteY12352" fmla="*/ 8467879 h 9355125"/>
              <a:gd name="connsiteX12353" fmla="*/ 807508 w 5124450"/>
              <a:gd name="connsiteY12353" fmla="*/ 8462589 h 9355125"/>
              <a:gd name="connsiteX12354" fmla="*/ 806979 w 5124450"/>
              <a:gd name="connsiteY12354" fmla="*/ 8451479 h 9355125"/>
              <a:gd name="connsiteX12355" fmla="*/ 806979 w 5124450"/>
              <a:gd name="connsiteY12355" fmla="*/ 8441428 h 9355125"/>
              <a:gd name="connsiteX12356" fmla="*/ 805921 w 5124450"/>
              <a:gd name="connsiteY12356" fmla="*/ 8437196 h 9355125"/>
              <a:gd name="connsiteX12357" fmla="*/ 803275 w 5124450"/>
              <a:gd name="connsiteY12357" fmla="*/ 8430847 h 9355125"/>
              <a:gd name="connsiteX12358" fmla="*/ 801688 w 5124450"/>
              <a:gd name="connsiteY12358" fmla="*/ 8427673 h 9355125"/>
              <a:gd name="connsiteX12359" fmla="*/ 800100 w 5124450"/>
              <a:gd name="connsiteY12359" fmla="*/ 8423970 h 9355125"/>
              <a:gd name="connsiteX12360" fmla="*/ 799571 w 5124450"/>
              <a:gd name="connsiteY12360" fmla="*/ 8420267 h 9355125"/>
              <a:gd name="connsiteX12361" fmla="*/ 799042 w 5124450"/>
              <a:gd name="connsiteY12361" fmla="*/ 8417093 h 9355125"/>
              <a:gd name="connsiteX12362" fmla="*/ 801158 w 5124450"/>
              <a:gd name="connsiteY12362" fmla="*/ 8408628 h 9355125"/>
              <a:gd name="connsiteX12363" fmla="*/ 803275 w 5124450"/>
              <a:gd name="connsiteY12363" fmla="*/ 8400693 h 9355125"/>
              <a:gd name="connsiteX12364" fmla="*/ 805921 w 5124450"/>
              <a:gd name="connsiteY12364" fmla="*/ 8400164 h 9355125"/>
              <a:gd name="connsiteX12365" fmla="*/ 809096 w 5124450"/>
              <a:gd name="connsiteY12365" fmla="*/ 8398577 h 9355125"/>
              <a:gd name="connsiteX12366" fmla="*/ 810683 w 5124450"/>
              <a:gd name="connsiteY12366" fmla="*/ 8396990 h 9355125"/>
              <a:gd name="connsiteX12367" fmla="*/ 811213 w 5124450"/>
              <a:gd name="connsiteY12367" fmla="*/ 8396461 h 9355125"/>
              <a:gd name="connsiteX12368" fmla="*/ 814388 w 5124450"/>
              <a:gd name="connsiteY12368" fmla="*/ 8392758 h 9355125"/>
              <a:gd name="connsiteX12369" fmla="*/ 816504 w 5124450"/>
              <a:gd name="connsiteY12369" fmla="*/ 8388525 h 9355125"/>
              <a:gd name="connsiteX12370" fmla="*/ 817033 w 5124450"/>
              <a:gd name="connsiteY12370" fmla="*/ 8385880 h 9355125"/>
              <a:gd name="connsiteX12371" fmla="*/ 817033 w 5124450"/>
              <a:gd name="connsiteY12371" fmla="*/ 8383764 h 9355125"/>
              <a:gd name="connsiteX12372" fmla="*/ 816504 w 5124450"/>
              <a:gd name="connsiteY12372" fmla="*/ 8381648 h 9355125"/>
              <a:gd name="connsiteX12373" fmla="*/ 815446 w 5124450"/>
              <a:gd name="connsiteY12373" fmla="*/ 8380061 h 9355125"/>
              <a:gd name="connsiteX12374" fmla="*/ 814388 w 5124450"/>
              <a:gd name="connsiteY12374" fmla="*/ 8377945 h 9355125"/>
              <a:gd name="connsiteX12375" fmla="*/ 812800 w 5124450"/>
              <a:gd name="connsiteY12375" fmla="*/ 8375829 h 9355125"/>
              <a:gd name="connsiteX12376" fmla="*/ 810683 w 5124450"/>
              <a:gd name="connsiteY12376" fmla="*/ 8374242 h 9355125"/>
              <a:gd name="connsiteX12377" fmla="*/ 807508 w 5124450"/>
              <a:gd name="connsiteY12377" fmla="*/ 8372654 h 9355125"/>
              <a:gd name="connsiteX12378" fmla="*/ 801688 w 5124450"/>
              <a:gd name="connsiteY12378" fmla="*/ 8370009 h 9355125"/>
              <a:gd name="connsiteX12379" fmla="*/ 794808 w 5124450"/>
              <a:gd name="connsiteY12379" fmla="*/ 8367893 h 9355125"/>
              <a:gd name="connsiteX12380" fmla="*/ 787929 w 5124450"/>
              <a:gd name="connsiteY12380" fmla="*/ 8365248 h 9355125"/>
              <a:gd name="connsiteX12381" fmla="*/ 782108 w 5124450"/>
              <a:gd name="connsiteY12381" fmla="*/ 8362603 h 9355125"/>
              <a:gd name="connsiteX12382" fmla="*/ 778933 w 5124450"/>
              <a:gd name="connsiteY12382" fmla="*/ 8361545 h 9355125"/>
              <a:gd name="connsiteX12383" fmla="*/ 777346 w 5124450"/>
              <a:gd name="connsiteY12383" fmla="*/ 8359429 h 9355125"/>
              <a:gd name="connsiteX12384" fmla="*/ 775758 w 5124450"/>
              <a:gd name="connsiteY12384" fmla="*/ 8357313 h 9355125"/>
              <a:gd name="connsiteX12385" fmla="*/ 774171 w 5124450"/>
              <a:gd name="connsiteY12385" fmla="*/ 8355726 h 9355125"/>
              <a:gd name="connsiteX12386" fmla="*/ 771525 w 5124450"/>
              <a:gd name="connsiteY12386" fmla="*/ 8351493 h 9355125"/>
              <a:gd name="connsiteX12387" fmla="*/ 768879 w 5124450"/>
              <a:gd name="connsiteY12387" fmla="*/ 8347261 h 9355125"/>
              <a:gd name="connsiteX12388" fmla="*/ 768350 w 5124450"/>
              <a:gd name="connsiteY12388" fmla="*/ 8345145 h 9355125"/>
              <a:gd name="connsiteX12389" fmla="*/ 768350 w 5124450"/>
              <a:gd name="connsiteY12389" fmla="*/ 8342500 h 9355125"/>
              <a:gd name="connsiteX12390" fmla="*/ 768879 w 5124450"/>
              <a:gd name="connsiteY12390" fmla="*/ 8340384 h 9355125"/>
              <a:gd name="connsiteX12391" fmla="*/ 770467 w 5124450"/>
              <a:gd name="connsiteY12391" fmla="*/ 8338797 h 9355125"/>
              <a:gd name="connsiteX12392" fmla="*/ 771525 w 5124450"/>
              <a:gd name="connsiteY12392" fmla="*/ 8337210 h 9355125"/>
              <a:gd name="connsiteX12393" fmla="*/ 772583 w 5124450"/>
              <a:gd name="connsiteY12393" fmla="*/ 8336152 h 9355125"/>
              <a:gd name="connsiteX12394" fmla="*/ 774700 w 5124450"/>
              <a:gd name="connsiteY12394" fmla="*/ 8335623 h 9355125"/>
              <a:gd name="connsiteX12395" fmla="*/ 777346 w 5124450"/>
              <a:gd name="connsiteY12395" fmla="*/ 8335094 h 9355125"/>
              <a:gd name="connsiteX12396" fmla="*/ 782638 w 5124450"/>
              <a:gd name="connsiteY12396" fmla="*/ 8335094 h 9355125"/>
              <a:gd name="connsiteX12397" fmla="*/ 788988 w 5124450"/>
              <a:gd name="connsiteY12397" fmla="*/ 8334564 h 9355125"/>
              <a:gd name="connsiteX12398" fmla="*/ 794808 w 5124450"/>
              <a:gd name="connsiteY12398" fmla="*/ 8334564 h 9355125"/>
              <a:gd name="connsiteX12399" fmla="*/ 800100 w 5124450"/>
              <a:gd name="connsiteY12399" fmla="*/ 8334564 h 9355125"/>
              <a:gd name="connsiteX12400" fmla="*/ 802217 w 5124450"/>
              <a:gd name="connsiteY12400" fmla="*/ 8334036 h 9355125"/>
              <a:gd name="connsiteX12401" fmla="*/ 804863 w 5124450"/>
              <a:gd name="connsiteY12401" fmla="*/ 8333506 h 9355125"/>
              <a:gd name="connsiteX12402" fmla="*/ 805921 w 5124450"/>
              <a:gd name="connsiteY12402" fmla="*/ 8331919 h 9355125"/>
              <a:gd name="connsiteX12403" fmla="*/ 806979 w 5124450"/>
              <a:gd name="connsiteY12403" fmla="*/ 8330861 h 9355125"/>
              <a:gd name="connsiteX12404" fmla="*/ 809096 w 5124450"/>
              <a:gd name="connsiteY12404" fmla="*/ 8328745 h 9355125"/>
              <a:gd name="connsiteX12405" fmla="*/ 809625 w 5124450"/>
              <a:gd name="connsiteY12405" fmla="*/ 8326100 h 9355125"/>
              <a:gd name="connsiteX12406" fmla="*/ 810154 w 5124450"/>
              <a:gd name="connsiteY12406" fmla="*/ 8323455 h 9355125"/>
              <a:gd name="connsiteX12407" fmla="*/ 810683 w 5124450"/>
              <a:gd name="connsiteY12407" fmla="*/ 8320281 h 9355125"/>
              <a:gd name="connsiteX12408" fmla="*/ 810154 w 5124450"/>
              <a:gd name="connsiteY12408" fmla="*/ 8317636 h 9355125"/>
              <a:gd name="connsiteX12409" fmla="*/ 809625 w 5124450"/>
              <a:gd name="connsiteY12409" fmla="*/ 8314462 h 9355125"/>
              <a:gd name="connsiteX12410" fmla="*/ 809096 w 5124450"/>
              <a:gd name="connsiteY12410" fmla="*/ 8311816 h 9355125"/>
              <a:gd name="connsiteX12411" fmla="*/ 806979 w 5124450"/>
              <a:gd name="connsiteY12411" fmla="*/ 8309700 h 9355125"/>
              <a:gd name="connsiteX12412" fmla="*/ 806979 w 5124450"/>
              <a:gd name="connsiteY12412" fmla="*/ 8308642 h 9355125"/>
              <a:gd name="connsiteX12413" fmla="*/ 806450 w 5124450"/>
              <a:gd name="connsiteY12413" fmla="*/ 8307055 h 9355125"/>
              <a:gd name="connsiteX12414" fmla="*/ 805921 w 5124450"/>
              <a:gd name="connsiteY12414" fmla="*/ 8305997 h 9355125"/>
              <a:gd name="connsiteX12415" fmla="*/ 804863 w 5124450"/>
              <a:gd name="connsiteY12415" fmla="*/ 8304939 h 9355125"/>
              <a:gd name="connsiteX12416" fmla="*/ 801688 w 5124450"/>
              <a:gd name="connsiteY12416" fmla="*/ 8302294 h 9355125"/>
              <a:gd name="connsiteX12417" fmla="*/ 798513 w 5124450"/>
              <a:gd name="connsiteY12417" fmla="*/ 8300178 h 9355125"/>
              <a:gd name="connsiteX12418" fmla="*/ 794808 w 5124450"/>
              <a:gd name="connsiteY12418" fmla="*/ 8297533 h 9355125"/>
              <a:gd name="connsiteX12419" fmla="*/ 792163 w 5124450"/>
              <a:gd name="connsiteY12419" fmla="*/ 8295416 h 9355125"/>
              <a:gd name="connsiteX12420" fmla="*/ 788988 w 5124450"/>
              <a:gd name="connsiteY12420" fmla="*/ 8292242 h 9355125"/>
              <a:gd name="connsiteX12421" fmla="*/ 786871 w 5124450"/>
              <a:gd name="connsiteY12421" fmla="*/ 8289597 h 9355125"/>
              <a:gd name="connsiteX12422" fmla="*/ 787400 w 5124450"/>
              <a:gd name="connsiteY12422" fmla="*/ 8287481 h 9355125"/>
              <a:gd name="connsiteX12423" fmla="*/ 787929 w 5124450"/>
              <a:gd name="connsiteY12423" fmla="*/ 8285894 h 9355125"/>
              <a:gd name="connsiteX12424" fmla="*/ 789517 w 5124450"/>
              <a:gd name="connsiteY12424" fmla="*/ 8283778 h 9355125"/>
              <a:gd name="connsiteX12425" fmla="*/ 791104 w 5124450"/>
              <a:gd name="connsiteY12425" fmla="*/ 8281662 h 9355125"/>
              <a:gd name="connsiteX12426" fmla="*/ 793221 w 5124450"/>
              <a:gd name="connsiteY12426" fmla="*/ 8280075 h 9355125"/>
              <a:gd name="connsiteX12427" fmla="*/ 795338 w 5124450"/>
              <a:gd name="connsiteY12427" fmla="*/ 8278488 h 9355125"/>
              <a:gd name="connsiteX12428" fmla="*/ 797454 w 5124450"/>
              <a:gd name="connsiteY12428" fmla="*/ 8277959 h 9355125"/>
              <a:gd name="connsiteX12429" fmla="*/ 799042 w 5124450"/>
              <a:gd name="connsiteY12429" fmla="*/ 8277430 h 9355125"/>
              <a:gd name="connsiteX12430" fmla="*/ 800629 w 5124450"/>
              <a:gd name="connsiteY12430" fmla="*/ 8275843 h 9355125"/>
              <a:gd name="connsiteX12431" fmla="*/ 803804 w 5124450"/>
              <a:gd name="connsiteY12431" fmla="*/ 8274784 h 9355125"/>
              <a:gd name="connsiteX12432" fmla="*/ 806450 w 5124450"/>
              <a:gd name="connsiteY12432" fmla="*/ 8274256 h 9355125"/>
              <a:gd name="connsiteX12433" fmla="*/ 809625 w 5124450"/>
              <a:gd name="connsiteY12433" fmla="*/ 8273726 h 9355125"/>
              <a:gd name="connsiteX12434" fmla="*/ 815446 w 5124450"/>
              <a:gd name="connsiteY12434" fmla="*/ 8273197 h 9355125"/>
              <a:gd name="connsiteX12435" fmla="*/ 819679 w 5124450"/>
              <a:gd name="connsiteY12435" fmla="*/ 8273197 h 9355125"/>
              <a:gd name="connsiteX12436" fmla="*/ 822325 w 5124450"/>
              <a:gd name="connsiteY12436" fmla="*/ 8276372 h 9355125"/>
              <a:gd name="connsiteX12437" fmla="*/ 825500 w 5124450"/>
              <a:gd name="connsiteY12437" fmla="*/ 8281133 h 9355125"/>
              <a:gd name="connsiteX12438" fmla="*/ 827617 w 5124450"/>
              <a:gd name="connsiteY12438" fmla="*/ 8285894 h 9355125"/>
              <a:gd name="connsiteX12439" fmla="*/ 829733 w 5124450"/>
              <a:gd name="connsiteY12439" fmla="*/ 8291713 h 9355125"/>
              <a:gd name="connsiteX12440" fmla="*/ 832379 w 5124450"/>
              <a:gd name="connsiteY12440" fmla="*/ 8297004 h 9355125"/>
              <a:gd name="connsiteX12441" fmla="*/ 834496 w 5124450"/>
              <a:gd name="connsiteY12441" fmla="*/ 8301765 h 9355125"/>
              <a:gd name="connsiteX12442" fmla="*/ 837671 w 5124450"/>
              <a:gd name="connsiteY12442" fmla="*/ 8306526 h 9355125"/>
              <a:gd name="connsiteX12443" fmla="*/ 840317 w 5124450"/>
              <a:gd name="connsiteY12443" fmla="*/ 8309700 h 9355125"/>
              <a:gd name="connsiteX12444" fmla="*/ 844021 w 5124450"/>
              <a:gd name="connsiteY12444" fmla="*/ 8314462 h 9355125"/>
              <a:gd name="connsiteX12445" fmla="*/ 849313 w 5124450"/>
              <a:gd name="connsiteY12445" fmla="*/ 8319752 h 9355125"/>
              <a:gd name="connsiteX12446" fmla="*/ 851429 w 5124450"/>
              <a:gd name="connsiteY12446" fmla="*/ 8322397 h 9355125"/>
              <a:gd name="connsiteX12447" fmla="*/ 854604 w 5124450"/>
              <a:gd name="connsiteY12447" fmla="*/ 8324513 h 9355125"/>
              <a:gd name="connsiteX12448" fmla="*/ 858308 w 5124450"/>
              <a:gd name="connsiteY12448" fmla="*/ 8325571 h 9355125"/>
              <a:gd name="connsiteX12449" fmla="*/ 860954 w 5124450"/>
              <a:gd name="connsiteY12449" fmla="*/ 8326100 h 9355125"/>
              <a:gd name="connsiteX12450" fmla="*/ 862013 w 5124450"/>
              <a:gd name="connsiteY12450" fmla="*/ 8324513 h 9355125"/>
              <a:gd name="connsiteX12451" fmla="*/ 864129 w 5124450"/>
              <a:gd name="connsiteY12451" fmla="*/ 8322397 h 9355125"/>
              <a:gd name="connsiteX12452" fmla="*/ 865188 w 5124450"/>
              <a:gd name="connsiteY12452" fmla="*/ 8319223 h 9355125"/>
              <a:gd name="connsiteX12453" fmla="*/ 866246 w 5124450"/>
              <a:gd name="connsiteY12453" fmla="*/ 8316049 h 9355125"/>
              <a:gd name="connsiteX12454" fmla="*/ 866775 w 5124450"/>
              <a:gd name="connsiteY12454" fmla="*/ 8312345 h 9355125"/>
              <a:gd name="connsiteX12455" fmla="*/ 866775 w 5124450"/>
              <a:gd name="connsiteY12455" fmla="*/ 8308642 h 9355125"/>
              <a:gd name="connsiteX12456" fmla="*/ 866246 w 5124450"/>
              <a:gd name="connsiteY12456" fmla="*/ 8305468 h 9355125"/>
              <a:gd name="connsiteX12457" fmla="*/ 865188 w 5124450"/>
              <a:gd name="connsiteY12457" fmla="*/ 8301765 h 9355125"/>
              <a:gd name="connsiteX12458" fmla="*/ 862542 w 5124450"/>
              <a:gd name="connsiteY12458" fmla="*/ 8298591 h 9355125"/>
              <a:gd name="connsiteX12459" fmla="*/ 859367 w 5124450"/>
              <a:gd name="connsiteY12459" fmla="*/ 8294888 h 9355125"/>
              <a:gd name="connsiteX12460" fmla="*/ 855133 w 5124450"/>
              <a:gd name="connsiteY12460" fmla="*/ 8291184 h 9355125"/>
              <a:gd name="connsiteX12461" fmla="*/ 849842 w 5124450"/>
              <a:gd name="connsiteY12461" fmla="*/ 8286952 h 9355125"/>
              <a:gd name="connsiteX12462" fmla="*/ 839788 w 5124450"/>
              <a:gd name="connsiteY12462" fmla="*/ 8280075 h 9355125"/>
              <a:gd name="connsiteX12463" fmla="*/ 832379 w 5124450"/>
              <a:gd name="connsiteY12463" fmla="*/ 8273197 h 9355125"/>
              <a:gd name="connsiteX12464" fmla="*/ 828675 w 5124450"/>
              <a:gd name="connsiteY12464" fmla="*/ 8266320 h 9355125"/>
              <a:gd name="connsiteX12465" fmla="*/ 825500 w 5124450"/>
              <a:gd name="connsiteY12465" fmla="*/ 8257327 h 9355125"/>
              <a:gd name="connsiteX12466" fmla="*/ 822325 w 5124450"/>
              <a:gd name="connsiteY12466" fmla="*/ 8247804 h 9355125"/>
              <a:gd name="connsiteX12467" fmla="*/ 819679 w 5124450"/>
              <a:gd name="connsiteY12467" fmla="*/ 8238282 h 9355125"/>
              <a:gd name="connsiteX12468" fmla="*/ 817563 w 5124450"/>
              <a:gd name="connsiteY12468" fmla="*/ 8228230 h 9355125"/>
              <a:gd name="connsiteX12469" fmla="*/ 817033 w 5124450"/>
              <a:gd name="connsiteY12469" fmla="*/ 8218708 h 9355125"/>
              <a:gd name="connsiteX12470" fmla="*/ 817033 w 5124450"/>
              <a:gd name="connsiteY12470" fmla="*/ 8214476 h 9355125"/>
              <a:gd name="connsiteX12471" fmla="*/ 817563 w 5124450"/>
              <a:gd name="connsiteY12471" fmla="*/ 8210243 h 9355125"/>
              <a:gd name="connsiteX12472" fmla="*/ 818092 w 5124450"/>
              <a:gd name="connsiteY12472" fmla="*/ 8206540 h 9355125"/>
              <a:gd name="connsiteX12473" fmla="*/ 819679 w 5124450"/>
              <a:gd name="connsiteY12473" fmla="*/ 8202837 h 9355125"/>
              <a:gd name="connsiteX12474" fmla="*/ 820738 w 5124450"/>
              <a:gd name="connsiteY12474" fmla="*/ 8201250 h 9355125"/>
              <a:gd name="connsiteX12475" fmla="*/ 822325 w 5124450"/>
              <a:gd name="connsiteY12475" fmla="*/ 8199663 h 9355125"/>
              <a:gd name="connsiteX12476" fmla="*/ 825500 w 5124450"/>
              <a:gd name="connsiteY12476" fmla="*/ 8197547 h 9355125"/>
              <a:gd name="connsiteX12477" fmla="*/ 828146 w 5124450"/>
              <a:gd name="connsiteY12477" fmla="*/ 8195430 h 9355125"/>
              <a:gd name="connsiteX12478" fmla="*/ 835025 w 5124450"/>
              <a:gd name="connsiteY12478" fmla="*/ 8192256 h 9355125"/>
              <a:gd name="connsiteX12479" fmla="*/ 840317 w 5124450"/>
              <a:gd name="connsiteY12479" fmla="*/ 8190669 h 9355125"/>
              <a:gd name="connsiteX12480" fmla="*/ 841904 w 5124450"/>
              <a:gd name="connsiteY12480" fmla="*/ 8191198 h 9355125"/>
              <a:gd name="connsiteX12481" fmla="*/ 842963 w 5124450"/>
              <a:gd name="connsiteY12481" fmla="*/ 8191727 h 9355125"/>
              <a:gd name="connsiteX12482" fmla="*/ 844021 w 5124450"/>
              <a:gd name="connsiteY12482" fmla="*/ 8192785 h 9355125"/>
              <a:gd name="connsiteX12483" fmla="*/ 845079 w 5124450"/>
              <a:gd name="connsiteY12483" fmla="*/ 8194372 h 9355125"/>
              <a:gd name="connsiteX12484" fmla="*/ 847196 w 5124450"/>
              <a:gd name="connsiteY12484" fmla="*/ 8197018 h 9355125"/>
              <a:gd name="connsiteX12485" fmla="*/ 848783 w 5124450"/>
              <a:gd name="connsiteY12485" fmla="*/ 8201250 h 9355125"/>
              <a:gd name="connsiteX12486" fmla="*/ 849842 w 5124450"/>
              <a:gd name="connsiteY12486" fmla="*/ 8204953 h 9355125"/>
              <a:gd name="connsiteX12487" fmla="*/ 851429 w 5124450"/>
              <a:gd name="connsiteY12487" fmla="*/ 8208127 h 9355125"/>
              <a:gd name="connsiteX12488" fmla="*/ 853017 w 5124450"/>
              <a:gd name="connsiteY12488" fmla="*/ 8209185 h 9355125"/>
              <a:gd name="connsiteX12489" fmla="*/ 854075 w 5124450"/>
              <a:gd name="connsiteY12489" fmla="*/ 8210772 h 9355125"/>
              <a:gd name="connsiteX12490" fmla="*/ 855133 w 5124450"/>
              <a:gd name="connsiteY12490" fmla="*/ 8211301 h 9355125"/>
              <a:gd name="connsiteX12491" fmla="*/ 856721 w 5124450"/>
              <a:gd name="connsiteY12491" fmla="*/ 8211301 h 9355125"/>
              <a:gd name="connsiteX12492" fmla="*/ 858308 w 5124450"/>
              <a:gd name="connsiteY12492" fmla="*/ 8210243 h 9355125"/>
              <a:gd name="connsiteX12493" fmla="*/ 859896 w 5124450"/>
              <a:gd name="connsiteY12493" fmla="*/ 8208656 h 9355125"/>
              <a:gd name="connsiteX12494" fmla="*/ 860954 w 5124450"/>
              <a:gd name="connsiteY12494" fmla="*/ 8206540 h 9355125"/>
              <a:gd name="connsiteX12495" fmla="*/ 862013 w 5124450"/>
              <a:gd name="connsiteY12495" fmla="*/ 8203895 h 9355125"/>
              <a:gd name="connsiteX12496" fmla="*/ 864658 w 5124450"/>
              <a:gd name="connsiteY12496" fmla="*/ 8199134 h 9355125"/>
              <a:gd name="connsiteX12497" fmla="*/ 866246 w 5124450"/>
              <a:gd name="connsiteY12497" fmla="*/ 8192256 h 9355125"/>
              <a:gd name="connsiteX12498" fmla="*/ 869950 w 5124450"/>
              <a:gd name="connsiteY12498" fmla="*/ 8179560 h 9355125"/>
              <a:gd name="connsiteX12499" fmla="*/ 873125 w 5124450"/>
              <a:gd name="connsiteY12499" fmla="*/ 8170037 h 9355125"/>
              <a:gd name="connsiteX12500" fmla="*/ 874713 w 5124450"/>
              <a:gd name="connsiteY12500" fmla="*/ 8164218 h 9355125"/>
              <a:gd name="connsiteX12501" fmla="*/ 875242 w 5124450"/>
              <a:gd name="connsiteY12501" fmla="*/ 8157341 h 9355125"/>
              <a:gd name="connsiteX12502" fmla="*/ 875242 w 5124450"/>
              <a:gd name="connsiteY12502" fmla="*/ 8149934 h 9355125"/>
              <a:gd name="connsiteX12503" fmla="*/ 875242 w 5124450"/>
              <a:gd name="connsiteY12503" fmla="*/ 8140941 h 9355125"/>
              <a:gd name="connsiteX12504" fmla="*/ 874713 w 5124450"/>
              <a:gd name="connsiteY12504" fmla="*/ 8122954 h 9355125"/>
              <a:gd name="connsiteX12505" fmla="*/ 873654 w 5124450"/>
              <a:gd name="connsiteY12505" fmla="*/ 8103380 h 9355125"/>
              <a:gd name="connsiteX12506" fmla="*/ 873654 w 5124450"/>
              <a:gd name="connsiteY12506" fmla="*/ 8094386 h 9355125"/>
              <a:gd name="connsiteX12507" fmla="*/ 873654 w 5124450"/>
              <a:gd name="connsiteY12507" fmla="*/ 8085393 h 9355125"/>
              <a:gd name="connsiteX12508" fmla="*/ 875242 w 5124450"/>
              <a:gd name="connsiteY12508" fmla="*/ 8076928 h 9355125"/>
              <a:gd name="connsiteX12509" fmla="*/ 876300 w 5124450"/>
              <a:gd name="connsiteY12509" fmla="*/ 8068993 h 9355125"/>
              <a:gd name="connsiteX12510" fmla="*/ 877888 w 5124450"/>
              <a:gd name="connsiteY12510" fmla="*/ 8061587 h 9355125"/>
              <a:gd name="connsiteX12511" fmla="*/ 881063 w 5124450"/>
              <a:gd name="connsiteY12511" fmla="*/ 8055768 h 9355125"/>
              <a:gd name="connsiteX12512" fmla="*/ 882650 w 5124450"/>
              <a:gd name="connsiteY12512" fmla="*/ 8052594 h 9355125"/>
              <a:gd name="connsiteX12513" fmla="*/ 884767 w 5124450"/>
              <a:gd name="connsiteY12513" fmla="*/ 8050477 h 9355125"/>
              <a:gd name="connsiteX12514" fmla="*/ 887413 w 5124450"/>
              <a:gd name="connsiteY12514" fmla="*/ 8047832 h 9355125"/>
              <a:gd name="connsiteX12515" fmla="*/ 889529 w 5124450"/>
              <a:gd name="connsiteY12515" fmla="*/ 8046245 h 9355125"/>
              <a:gd name="connsiteX12516" fmla="*/ 892704 w 5124450"/>
              <a:gd name="connsiteY12516" fmla="*/ 8047303 h 9355125"/>
              <a:gd name="connsiteX12517" fmla="*/ 895879 w 5124450"/>
              <a:gd name="connsiteY12517" fmla="*/ 8049419 h 9355125"/>
              <a:gd name="connsiteX12518" fmla="*/ 899054 w 5124450"/>
              <a:gd name="connsiteY12518" fmla="*/ 8051535 h 9355125"/>
              <a:gd name="connsiteX12519" fmla="*/ 902229 w 5124450"/>
              <a:gd name="connsiteY12519" fmla="*/ 8055239 h 9355125"/>
              <a:gd name="connsiteX12520" fmla="*/ 904875 w 5124450"/>
              <a:gd name="connsiteY12520" fmla="*/ 8057884 h 9355125"/>
              <a:gd name="connsiteX12521" fmla="*/ 908579 w 5124450"/>
              <a:gd name="connsiteY12521" fmla="*/ 8060529 h 9355125"/>
              <a:gd name="connsiteX12522" fmla="*/ 911225 w 5124450"/>
              <a:gd name="connsiteY12522" fmla="*/ 8062116 h 9355125"/>
              <a:gd name="connsiteX12523" fmla="*/ 914400 w 5124450"/>
              <a:gd name="connsiteY12523" fmla="*/ 8063174 h 9355125"/>
              <a:gd name="connsiteX12524" fmla="*/ 917046 w 5124450"/>
              <a:gd name="connsiteY12524" fmla="*/ 8058942 h 9355125"/>
              <a:gd name="connsiteX12525" fmla="*/ 920221 w 5124450"/>
              <a:gd name="connsiteY12525" fmla="*/ 8055239 h 9355125"/>
              <a:gd name="connsiteX12526" fmla="*/ 921808 w 5124450"/>
              <a:gd name="connsiteY12526" fmla="*/ 8050477 h 9355125"/>
              <a:gd name="connsiteX12527" fmla="*/ 922338 w 5124450"/>
              <a:gd name="connsiteY12527" fmla="*/ 8046245 h 9355125"/>
              <a:gd name="connsiteX12528" fmla="*/ 920750 w 5124450"/>
              <a:gd name="connsiteY12528" fmla="*/ 8038839 h 9355125"/>
              <a:gd name="connsiteX12529" fmla="*/ 918104 w 5124450"/>
              <a:gd name="connsiteY12529" fmla="*/ 8030374 h 9355125"/>
              <a:gd name="connsiteX12530" fmla="*/ 919163 w 5124450"/>
              <a:gd name="connsiteY12530" fmla="*/ 8022439 h 9355125"/>
              <a:gd name="connsiteX12531" fmla="*/ 921279 w 5124450"/>
              <a:gd name="connsiteY12531" fmla="*/ 8012917 h 9355125"/>
              <a:gd name="connsiteX12532" fmla="*/ 923396 w 5124450"/>
              <a:gd name="connsiteY12532" fmla="*/ 8002865 h 9355125"/>
              <a:gd name="connsiteX12533" fmla="*/ 926042 w 5124450"/>
              <a:gd name="connsiteY12533" fmla="*/ 7993343 h 9355125"/>
              <a:gd name="connsiteX12534" fmla="*/ 928688 w 5124450"/>
              <a:gd name="connsiteY12534" fmla="*/ 7983291 h 9355125"/>
              <a:gd name="connsiteX12535" fmla="*/ 930804 w 5124450"/>
              <a:gd name="connsiteY12535" fmla="*/ 7973769 h 9355125"/>
              <a:gd name="connsiteX12536" fmla="*/ 931333 w 5124450"/>
              <a:gd name="connsiteY12536" fmla="*/ 7969007 h 9355125"/>
              <a:gd name="connsiteX12537" fmla="*/ 931863 w 5124450"/>
              <a:gd name="connsiteY12537" fmla="*/ 7964246 h 9355125"/>
              <a:gd name="connsiteX12538" fmla="*/ 931333 w 5124450"/>
              <a:gd name="connsiteY12538" fmla="*/ 7960543 h 9355125"/>
              <a:gd name="connsiteX12539" fmla="*/ 930804 w 5124450"/>
              <a:gd name="connsiteY12539" fmla="*/ 7956311 h 9355125"/>
              <a:gd name="connsiteX12540" fmla="*/ 928158 w 5124450"/>
              <a:gd name="connsiteY12540" fmla="*/ 7949433 h 9355125"/>
              <a:gd name="connsiteX12541" fmla="*/ 924454 w 5124450"/>
              <a:gd name="connsiteY12541" fmla="*/ 7941498 h 9355125"/>
              <a:gd name="connsiteX12542" fmla="*/ 918104 w 5124450"/>
              <a:gd name="connsiteY12542" fmla="*/ 7933563 h 9355125"/>
              <a:gd name="connsiteX12543" fmla="*/ 913342 w 5124450"/>
              <a:gd name="connsiteY12543" fmla="*/ 7924569 h 9355125"/>
              <a:gd name="connsiteX12544" fmla="*/ 906992 w 5124450"/>
              <a:gd name="connsiteY12544" fmla="*/ 7916105 h 9355125"/>
              <a:gd name="connsiteX12545" fmla="*/ 902758 w 5124450"/>
              <a:gd name="connsiteY12545" fmla="*/ 7907111 h 9355125"/>
              <a:gd name="connsiteX12546" fmla="*/ 900642 w 5124450"/>
              <a:gd name="connsiteY12546" fmla="*/ 7902350 h 9355125"/>
              <a:gd name="connsiteX12547" fmla="*/ 899054 w 5124450"/>
              <a:gd name="connsiteY12547" fmla="*/ 7898647 h 9355125"/>
              <a:gd name="connsiteX12548" fmla="*/ 898525 w 5124450"/>
              <a:gd name="connsiteY12548" fmla="*/ 7894415 h 9355125"/>
              <a:gd name="connsiteX12549" fmla="*/ 897996 w 5124450"/>
              <a:gd name="connsiteY12549" fmla="*/ 7890182 h 9355125"/>
              <a:gd name="connsiteX12550" fmla="*/ 897996 w 5124450"/>
              <a:gd name="connsiteY12550" fmla="*/ 7889124 h 9355125"/>
              <a:gd name="connsiteX12551" fmla="*/ 898525 w 5124450"/>
              <a:gd name="connsiteY12551" fmla="*/ 7887537 h 9355125"/>
              <a:gd name="connsiteX12552" fmla="*/ 899583 w 5124450"/>
              <a:gd name="connsiteY12552" fmla="*/ 7885950 h 9355125"/>
              <a:gd name="connsiteX12553" fmla="*/ 900642 w 5124450"/>
              <a:gd name="connsiteY12553" fmla="*/ 7884892 h 9355125"/>
              <a:gd name="connsiteX12554" fmla="*/ 902229 w 5124450"/>
              <a:gd name="connsiteY12554" fmla="*/ 7883834 h 9355125"/>
              <a:gd name="connsiteX12555" fmla="*/ 903288 w 5124450"/>
              <a:gd name="connsiteY12555" fmla="*/ 7882776 h 9355125"/>
              <a:gd name="connsiteX12556" fmla="*/ 904875 w 5124450"/>
              <a:gd name="connsiteY12556" fmla="*/ 7882247 h 9355125"/>
              <a:gd name="connsiteX12557" fmla="*/ 905933 w 5124450"/>
              <a:gd name="connsiteY12557" fmla="*/ 7882247 h 9355125"/>
              <a:gd name="connsiteX12558" fmla="*/ 906463 w 5124450"/>
              <a:gd name="connsiteY12558" fmla="*/ 7880660 h 9355125"/>
              <a:gd name="connsiteX12559" fmla="*/ 906992 w 5124450"/>
              <a:gd name="connsiteY12559" fmla="*/ 7879602 h 9355125"/>
              <a:gd name="connsiteX12560" fmla="*/ 909108 w 5124450"/>
              <a:gd name="connsiteY12560" fmla="*/ 7879073 h 9355125"/>
              <a:gd name="connsiteX12561" fmla="*/ 910696 w 5124450"/>
              <a:gd name="connsiteY12561" fmla="*/ 7878544 h 9355125"/>
              <a:gd name="connsiteX12562" fmla="*/ 914929 w 5124450"/>
              <a:gd name="connsiteY12562" fmla="*/ 7878015 h 9355125"/>
              <a:gd name="connsiteX12563" fmla="*/ 918104 w 5124450"/>
              <a:gd name="connsiteY12563" fmla="*/ 7878015 h 9355125"/>
              <a:gd name="connsiteX12564" fmla="*/ 922338 w 5124450"/>
              <a:gd name="connsiteY12564" fmla="*/ 7878544 h 9355125"/>
              <a:gd name="connsiteX12565" fmla="*/ 927100 w 5124450"/>
              <a:gd name="connsiteY12565" fmla="*/ 7880131 h 9355125"/>
              <a:gd name="connsiteX12566" fmla="*/ 932921 w 5124450"/>
              <a:gd name="connsiteY12566" fmla="*/ 7881718 h 9355125"/>
              <a:gd name="connsiteX12567" fmla="*/ 938742 w 5124450"/>
              <a:gd name="connsiteY12567" fmla="*/ 7882247 h 9355125"/>
              <a:gd name="connsiteX12568" fmla="*/ 947208 w 5124450"/>
              <a:gd name="connsiteY12568" fmla="*/ 7882247 h 9355125"/>
              <a:gd name="connsiteX12569" fmla="*/ 951971 w 5124450"/>
              <a:gd name="connsiteY12569" fmla="*/ 7882247 h 9355125"/>
              <a:gd name="connsiteX12570" fmla="*/ 952500 w 5124450"/>
              <a:gd name="connsiteY12570" fmla="*/ 7879073 h 9355125"/>
              <a:gd name="connsiteX12571" fmla="*/ 952500 w 5124450"/>
              <a:gd name="connsiteY12571" fmla="*/ 7874841 h 9355125"/>
              <a:gd name="connsiteX12572" fmla="*/ 951971 w 5124450"/>
              <a:gd name="connsiteY12572" fmla="*/ 7871666 h 9355125"/>
              <a:gd name="connsiteX12573" fmla="*/ 950383 w 5124450"/>
              <a:gd name="connsiteY12573" fmla="*/ 7867434 h 9355125"/>
              <a:gd name="connsiteX12574" fmla="*/ 947208 w 5124450"/>
              <a:gd name="connsiteY12574" fmla="*/ 7860028 h 9355125"/>
              <a:gd name="connsiteX12575" fmla="*/ 943504 w 5124450"/>
              <a:gd name="connsiteY12575" fmla="*/ 7853679 h 9355125"/>
              <a:gd name="connsiteX12576" fmla="*/ 935567 w 5124450"/>
              <a:gd name="connsiteY12576" fmla="*/ 7850505 h 9355125"/>
              <a:gd name="connsiteX12577" fmla="*/ 925513 w 5124450"/>
              <a:gd name="connsiteY12577" fmla="*/ 7846802 h 9355125"/>
              <a:gd name="connsiteX12578" fmla="*/ 920221 w 5124450"/>
              <a:gd name="connsiteY12578" fmla="*/ 7845744 h 9355125"/>
              <a:gd name="connsiteX12579" fmla="*/ 915988 w 5124450"/>
              <a:gd name="connsiteY12579" fmla="*/ 7844157 h 9355125"/>
              <a:gd name="connsiteX12580" fmla="*/ 912283 w 5124450"/>
              <a:gd name="connsiteY12580" fmla="*/ 7842570 h 9355125"/>
              <a:gd name="connsiteX12581" fmla="*/ 910167 w 5124450"/>
              <a:gd name="connsiteY12581" fmla="*/ 7840983 h 9355125"/>
              <a:gd name="connsiteX12582" fmla="*/ 906992 w 5124450"/>
              <a:gd name="connsiteY12582" fmla="*/ 7834105 h 9355125"/>
              <a:gd name="connsiteX12583" fmla="*/ 904875 w 5124450"/>
              <a:gd name="connsiteY12583" fmla="*/ 7827228 h 9355125"/>
              <a:gd name="connsiteX12584" fmla="*/ 904346 w 5124450"/>
              <a:gd name="connsiteY12584" fmla="*/ 7823525 h 9355125"/>
              <a:gd name="connsiteX12585" fmla="*/ 904346 w 5124450"/>
              <a:gd name="connsiteY12585" fmla="*/ 7820880 h 9355125"/>
              <a:gd name="connsiteX12586" fmla="*/ 904875 w 5124450"/>
              <a:gd name="connsiteY12586" fmla="*/ 7818235 h 9355125"/>
              <a:gd name="connsiteX12587" fmla="*/ 905933 w 5124450"/>
              <a:gd name="connsiteY12587" fmla="*/ 7816119 h 9355125"/>
              <a:gd name="connsiteX12588" fmla="*/ 908050 w 5124450"/>
              <a:gd name="connsiteY12588" fmla="*/ 7815061 h 9355125"/>
              <a:gd name="connsiteX12589" fmla="*/ 910696 w 5124450"/>
              <a:gd name="connsiteY12589" fmla="*/ 7814002 h 9355125"/>
              <a:gd name="connsiteX12590" fmla="*/ 913871 w 5124450"/>
              <a:gd name="connsiteY12590" fmla="*/ 7814002 h 9355125"/>
              <a:gd name="connsiteX12591" fmla="*/ 916517 w 5124450"/>
              <a:gd name="connsiteY12591" fmla="*/ 7815061 h 9355125"/>
              <a:gd name="connsiteX12592" fmla="*/ 922338 w 5124450"/>
              <a:gd name="connsiteY12592" fmla="*/ 7815590 h 9355125"/>
              <a:gd name="connsiteX12593" fmla="*/ 926571 w 5124450"/>
              <a:gd name="connsiteY12593" fmla="*/ 7816119 h 9355125"/>
              <a:gd name="connsiteX12594" fmla="*/ 930804 w 5124450"/>
              <a:gd name="connsiteY12594" fmla="*/ 7816648 h 9355125"/>
              <a:gd name="connsiteX12595" fmla="*/ 934508 w 5124450"/>
              <a:gd name="connsiteY12595" fmla="*/ 7818235 h 9355125"/>
              <a:gd name="connsiteX12596" fmla="*/ 939800 w 5124450"/>
              <a:gd name="connsiteY12596" fmla="*/ 7820880 h 9355125"/>
              <a:gd name="connsiteX12597" fmla="*/ 945092 w 5124450"/>
              <a:gd name="connsiteY12597" fmla="*/ 7823525 h 9355125"/>
              <a:gd name="connsiteX12598" fmla="*/ 950383 w 5124450"/>
              <a:gd name="connsiteY12598" fmla="*/ 7825112 h 9355125"/>
              <a:gd name="connsiteX12599" fmla="*/ 955675 w 5124450"/>
              <a:gd name="connsiteY12599" fmla="*/ 7826699 h 9355125"/>
              <a:gd name="connsiteX12600" fmla="*/ 958321 w 5124450"/>
              <a:gd name="connsiteY12600" fmla="*/ 7826699 h 9355125"/>
              <a:gd name="connsiteX12601" fmla="*/ 959908 w 5124450"/>
              <a:gd name="connsiteY12601" fmla="*/ 7826699 h 9355125"/>
              <a:gd name="connsiteX12602" fmla="*/ 962025 w 5124450"/>
              <a:gd name="connsiteY12602" fmla="*/ 7826170 h 9355125"/>
              <a:gd name="connsiteX12603" fmla="*/ 964142 w 5124450"/>
              <a:gd name="connsiteY12603" fmla="*/ 7824583 h 9355125"/>
              <a:gd name="connsiteX12604" fmla="*/ 964142 w 5124450"/>
              <a:gd name="connsiteY12604" fmla="*/ 7822996 h 9355125"/>
              <a:gd name="connsiteX12605" fmla="*/ 963613 w 5124450"/>
              <a:gd name="connsiteY12605" fmla="*/ 7820351 h 9355125"/>
              <a:gd name="connsiteX12606" fmla="*/ 963083 w 5124450"/>
              <a:gd name="connsiteY12606" fmla="*/ 7817706 h 9355125"/>
              <a:gd name="connsiteX12607" fmla="*/ 962025 w 5124450"/>
              <a:gd name="connsiteY12607" fmla="*/ 7816119 h 9355125"/>
              <a:gd name="connsiteX12608" fmla="*/ 960967 w 5124450"/>
              <a:gd name="connsiteY12608" fmla="*/ 7813473 h 9355125"/>
              <a:gd name="connsiteX12609" fmla="*/ 959908 w 5124450"/>
              <a:gd name="connsiteY12609" fmla="*/ 7812415 h 9355125"/>
              <a:gd name="connsiteX12610" fmla="*/ 951971 w 5124450"/>
              <a:gd name="connsiteY12610" fmla="*/ 7806067 h 9355125"/>
              <a:gd name="connsiteX12611" fmla="*/ 943504 w 5124450"/>
              <a:gd name="connsiteY12611" fmla="*/ 7800248 h 9355125"/>
              <a:gd name="connsiteX12612" fmla="*/ 936096 w 5124450"/>
              <a:gd name="connsiteY12612" fmla="*/ 7789667 h 9355125"/>
              <a:gd name="connsiteX12613" fmla="*/ 927629 w 5124450"/>
              <a:gd name="connsiteY12613" fmla="*/ 7779087 h 9355125"/>
              <a:gd name="connsiteX12614" fmla="*/ 924454 w 5124450"/>
              <a:gd name="connsiteY12614" fmla="*/ 7773796 h 9355125"/>
              <a:gd name="connsiteX12615" fmla="*/ 921279 w 5124450"/>
              <a:gd name="connsiteY12615" fmla="*/ 7768506 h 9355125"/>
              <a:gd name="connsiteX12616" fmla="*/ 919692 w 5124450"/>
              <a:gd name="connsiteY12616" fmla="*/ 7763216 h 9355125"/>
              <a:gd name="connsiteX12617" fmla="*/ 918104 w 5124450"/>
              <a:gd name="connsiteY12617" fmla="*/ 7758984 h 9355125"/>
              <a:gd name="connsiteX12618" fmla="*/ 919163 w 5124450"/>
              <a:gd name="connsiteY12618" fmla="*/ 7754222 h 9355125"/>
              <a:gd name="connsiteX12619" fmla="*/ 921279 w 5124450"/>
              <a:gd name="connsiteY12619" fmla="*/ 7748932 h 9355125"/>
              <a:gd name="connsiteX12620" fmla="*/ 922338 w 5124450"/>
              <a:gd name="connsiteY12620" fmla="*/ 7746287 h 9355125"/>
              <a:gd name="connsiteX12621" fmla="*/ 923396 w 5124450"/>
              <a:gd name="connsiteY12621" fmla="*/ 7744171 h 9355125"/>
              <a:gd name="connsiteX12622" fmla="*/ 925513 w 5124450"/>
              <a:gd name="connsiteY12622" fmla="*/ 7742584 h 9355125"/>
              <a:gd name="connsiteX12623" fmla="*/ 926571 w 5124450"/>
              <a:gd name="connsiteY12623" fmla="*/ 7741526 h 9355125"/>
              <a:gd name="connsiteX12624" fmla="*/ 928158 w 5124450"/>
              <a:gd name="connsiteY12624" fmla="*/ 7740468 h 9355125"/>
              <a:gd name="connsiteX12625" fmla="*/ 930804 w 5124450"/>
              <a:gd name="connsiteY12625" fmla="*/ 7739939 h 9355125"/>
              <a:gd name="connsiteX12626" fmla="*/ 932392 w 5124450"/>
              <a:gd name="connsiteY12626" fmla="*/ 7739410 h 9355125"/>
              <a:gd name="connsiteX12627" fmla="*/ 934508 w 5124450"/>
              <a:gd name="connsiteY12627" fmla="*/ 7738881 h 9355125"/>
              <a:gd name="connsiteX12628" fmla="*/ 937154 w 5124450"/>
              <a:gd name="connsiteY12628" fmla="*/ 7739410 h 9355125"/>
              <a:gd name="connsiteX12629" fmla="*/ 939271 w 5124450"/>
              <a:gd name="connsiteY12629" fmla="*/ 7739939 h 9355125"/>
              <a:gd name="connsiteX12630" fmla="*/ 941917 w 5124450"/>
              <a:gd name="connsiteY12630" fmla="*/ 7740468 h 9355125"/>
              <a:gd name="connsiteX12631" fmla="*/ 943504 w 5124450"/>
              <a:gd name="connsiteY12631" fmla="*/ 7741526 h 9355125"/>
              <a:gd name="connsiteX12632" fmla="*/ 946679 w 5124450"/>
              <a:gd name="connsiteY12632" fmla="*/ 7744171 h 9355125"/>
              <a:gd name="connsiteX12633" fmla="*/ 949325 w 5124450"/>
              <a:gd name="connsiteY12633" fmla="*/ 7747874 h 9355125"/>
              <a:gd name="connsiteX12634" fmla="*/ 953029 w 5124450"/>
              <a:gd name="connsiteY12634" fmla="*/ 7751577 h 9355125"/>
              <a:gd name="connsiteX12635" fmla="*/ 955675 w 5124450"/>
              <a:gd name="connsiteY12635" fmla="*/ 7756339 h 9355125"/>
              <a:gd name="connsiteX12636" fmla="*/ 959908 w 5124450"/>
              <a:gd name="connsiteY12636" fmla="*/ 7761100 h 9355125"/>
              <a:gd name="connsiteX12637" fmla="*/ 963613 w 5124450"/>
              <a:gd name="connsiteY12637" fmla="*/ 7765332 h 9355125"/>
              <a:gd name="connsiteX12638" fmla="*/ 967317 w 5124450"/>
              <a:gd name="connsiteY12638" fmla="*/ 7768506 h 9355125"/>
              <a:gd name="connsiteX12639" fmla="*/ 972079 w 5124450"/>
              <a:gd name="connsiteY12639" fmla="*/ 7771151 h 9355125"/>
              <a:gd name="connsiteX12640" fmla="*/ 976313 w 5124450"/>
              <a:gd name="connsiteY12640" fmla="*/ 7771680 h 9355125"/>
              <a:gd name="connsiteX12641" fmla="*/ 981604 w 5124450"/>
              <a:gd name="connsiteY12641" fmla="*/ 7772738 h 9355125"/>
              <a:gd name="connsiteX12642" fmla="*/ 984250 w 5124450"/>
              <a:gd name="connsiteY12642" fmla="*/ 7772738 h 9355125"/>
              <a:gd name="connsiteX12643" fmla="*/ 986896 w 5124450"/>
              <a:gd name="connsiteY12643" fmla="*/ 7772738 h 9355125"/>
              <a:gd name="connsiteX12644" fmla="*/ 987954 w 5124450"/>
              <a:gd name="connsiteY12644" fmla="*/ 7772209 h 9355125"/>
              <a:gd name="connsiteX12645" fmla="*/ 988483 w 5124450"/>
              <a:gd name="connsiteY12645" fmla="*/ 7771151 h 9355125"/>
              <a:gd name="connsiteX12646" fmla="*/ 989542 w 5124450"/>
              <a:gd name="connsiteY12646" fmla="*/ 7769035 h 9355125"/>
              <a:gd name="connsiteX12647" fmla="*/ 990600 w 5124450"/>
              <a:gd name="connsiteY12647" fmla="*/ 7766919 h 9355125"/>
              <a:gd name="connsiteX12648" fmla="*/ 990600 w 5124450"/>
              <a:gd name="connsiteY12648" fmla="*/ 7764803 h 9355125"/>
              <a:gd name="connsiteX12649" fmla="*/ 991129 w 5124450"/>
              <a:gd name="connsiteY12649" fmla="*/ 7762158 h 9355125"/>
              <a:gd name="connsiteX12650" fmla="*/ 989542 w 5124450"/>
              <a:gd name="connsiteY12650" fmla="*/ 7757397 h 9355125"/>
              <a:gd name="connsiteX12651" fmla="*/ 988483 w 5124450"/>
              <a:gd name="connsiteY12651" fmla="*/ 7752106 h 9355125"/>
              <a:gd name="connsiteX12652" fmla="*/ 986367 w 5124450"/>
              <a:gd name="connsiteY12652" fmla="*/ 7746816 h 9355125"/>
              <a:gd name="connsiteX12653" fmla="*/ 983192 w 5124450"/>
              <a:gd name="connsiteY12653" fmla="*/ 7740997 h 9355125"/>
              <a:gd name="connsiteX12654" fmla="*/ 980017 w 5124450"/>
              <a:gd name="connsiteY12654" fmla="*/ 7735707 h 9355125"/>
              <a:gd name="connsiteX12655" fmla="*/ 975783 w 5124450"/>
              <a:gd name="connsiteY12655" fmla="*/ 7729887 h 9355125"/>
              <a:gd name="connsiteX12656" fmla="*/ 967317 w 5124450"/>
              <a:gd name="connsiteY12656" fmla="*/ 7718249 h 9355125"/>
              <a:gd name="connsiteX12657" fmla="*/ 958850 w 5124450"/>
              <a:gd name="connsiteY12657" fmla="*/ 7707139 h 9355125"/>
              <a:gd name="connsiteX12658" fmla="*/ 955146 w 5124450"/>
              <a:gd name="connsiteY12658" fmla="*/ 7701849 h 9355125"/>
              <a:gd name="connsiteX12659" fmla="*/ 951971 w 5124450"/>
              <a:gd name="connsiteY12659" fmla="*/ 7697617 h 9355125"/>
              <a:gd name="connsiteX12660" fmla="*/ 949325 w 5124450"/>
              <a:gd name="connsiteY12660" fmla="*/ 7692855 h 9355125"/>
              <a:gd name="connsiteX12661" fmla="*/ 947738 w 5124450"/>
              <a:gd name="connsiteY12661" fmla="*/ 7688623 h 9355125"/>
              <a:gd name="connsiteX12662" fmla="*/ 946679 w 5124450"/>
              <a:gd name="connsiteY12662" fmla="*/ 7680159 h 9355125"/>
              <a:gd name="connsiteX12663" fmla="*/ 946679 w 5124450"/>
              <a:gd name="connsiteY12663" fmla="*/ 7670636 h 9355125"/>
              <a:gd name="connsiteX12664" fmla="*/ 946679 w 5124450"/>
              <a:gd name="connsiteY12664" fmla="*/ 7660585 h 9355125"/>
              <a:gd name="connsiteX12665" fmla="*/ 947738 w 5124450"/>
              <a:gd name="connsiteY12665" fmla="*/ 7649475 h 9355125"/>
              <a:gd name="connsiteX12666" fmla="*/ 948267 w 5124450"/>
              <a:gd name="connsiteY12666" fmla="*/ 7638895 h 9355125"/>
              <a:gd name="connsiteX12667" fmla="*/ 948796 w 5124450"/>
              <a:gd name="connsiteY12667" fmla="*/ 7628314 h 9355125"/>
              <a:gd name="connsiteX12668" fmla="*/ 948267 w 5124450"/>
              <a:gd name="connsiteY12668" fmla="*/ 7618792 h 9355125"/>
              <a:gd name="connsiteX12669" fmla="*/ 947738 w 5124450"/>
              <a:gd name="connsiteY12669" fmla="*/ 7610856 h 9355125"/>
              <a:gd name="connsiteX12670" fmla="*/ 943504 w 5124450"/>
              <a:gd name="connsiteY12670" fmla="*/ 7605566 h 9355125"/>
              <a:gd name="connsiteX12671" fmla="*/ 938213 w 5124450"/>
              <a:gd name="connsiteY12671" fmla="*/ 7600276 h 9355125"/>
              <a:gd name="connsiteX12672" fmla="*/ 931863 w 5124450"/>
              <a:gd name="connsiteY12672" fmla="*/ 7594985 h 9355125"/>
              <a:gd name="connsiteX12673" fmla="*/ 925513 w 5124450"/>
              <a:gd name="connsiteY12673" fmla="*/ 7589166 h 9355125"/>
              <a:gd name="connsiteX12674" fmla="*/ 919163 w 5124450"/>
              <a:gd name="connsiteY12674" fmla="*/ 7583347 h 9355125"/>
              <a:gd name="connsiteX12675" fmla="*/ 913342 w 5124450"/>
              <a:gd name="connsiteY12675" fmla="*/ 7577528 h 9355125"/>
              <a:gd name="connsiteX12676" fmla="*/ 910696 w 5124450"/>
              <a:gd name="connsiteY12676" fmla="*/ 7574353 h 9355125"/>
              <a:gd name="connsiteX12677" fmla="*/ 909108 w 5124450"/>
              <a:gd name="connsiteY12677" fmla="*/ 7571708 h 9355125"/>
              <a:gd name="connsiteX12678" fmla="*/ 906992 w 5124450"/>
              <a:gd name="connsiteY12678" fmla="*/ 7568005 h 9355125"/>
              <a:gd name="connsiteX12679" fmla="*/ 905933 w 5124450"/>
              <a:gd name="connsiteY12679" fmla="*/ 7565360 h 9355125"/>
              <a:gd name="connsiteX12680" fmla="*/ 906463 w 5124450"/>
              <a:gd name="connsiteY12680" fmla="*/ 7561128 h 9355125"/>
              <a:gd name="connsiteX12681" fmla="*/ 909108 w 5124450"/>
              <a:gd name="connsiteY12681" fmla="*/ 7555308 h 9355125"/>
              <a:gd name="connsiteX12682" fmla="*/ 910167 w 5124450"/>
              <a:gd name="connsiteY12682" fmla="*/ 7553192 h 9355125"/>
              <a:gd name="connsiteX12683" fmla="*/ 911225 w 5124450"/>
              <a:gd name="connsiteY12683" fmla="*/ 7550547 h 9355125"/>
              <a:gd name="connsiteX12684" fmla="*/ 913342 w 5124450"/>
              <a:gd name="connsiteY12684" fmla="*/ 7549489 h 9355125"/>
              <a:gd name="connsiteX12685" fmla="*/ 914400 w 5124450"/>
              <a:gd name="connsiteY12685" fmla="*/ 7548960 h 9355125"/>
              <a:gd name="connsiteX12686" fmla="*/ 915988 w 5124450"/>
              <a:gd name="connsiteY12686" fmla="*/ 7547902 h 9355125"/>
              <a:gd name="connsiteX12687" fmla="*/ 919163 w 5124450"/>
              <a:gd name="connsiteY12687" fmla="*/ 7547373 h 9355125"/>
              <a:gd name="connsiteX12688" fmla="*/ 921808 w 5124450"/>
              <a:gd name="connsiteY12688" fmla="*/ 7546315 h 9355125"/>
              <a:gd name="connsiteX12689" fmla="*/ 924983 w 5124450"/>
              <a:gd name="connsiteY12689" fmla="*/ 7546315 h 9355125"/>
              <a:gd name="connsiteX12690" fmla="*/ 927629 w 5124450"/>
              <a:gd name="connsiteY12690" fmla="*/ 7546315 h 9355125"/>
              <a:gd name="connsiteX12691" fmla="*/ 930804 w 5124450"/>
              <a:gd name="connsiteY12691" fmla="*/ 7546315 h 9355125"/>
              <a:gd name="connsiteX12692" fmla="*/ 932921 w 5124450"/>
              <a:gd name="connsiteY12692" fmla="*/ 7545786 h 9355125"/>
              <a:gd name="connsiteX12693" fmla="*/ 934508 w 5124450"/>
              <a:gd name="connsiteY12693" fmla="*/ 7544728 h 9355125"/>
              <a:gd name="connsiteX12694" fmla="*/ 936625 w 5124450"/>
              <a:gd name="connsiteY12694" fmla="*/ 7543141 h 9355125"/>
              <a:gd name="connsiteX12695" fmla="*/ 937154 w 5124450"/>
              <a:gd name="connsiteY12695" fmla="*/ 7540496 h 9355125"/>
              <a:gd name="connsiteX12696" fmla="*/ 937683 w 5124450"/>
              <a:gd name="connsiteY12696" fmla="*/ 7538909 h 9355125"/>
              <a:gd name="connsiteX12697" fmla="*/ 938213 w 5124450"/>
              <a:gd name="connsiteY12697" fmla="*/ 7536792 h 9355125"/>
              <a:gd name="connsiteX12698" fmla="*/ 937683 w 5124450"/>
              <a:gd name="connsiteY12698" fmla="*/ 7534147 h 9355125"/>
              <a:gd name="connsiteX12699" fmla="*/ 937154 w 5124450"/>
              <a:gd name="connsiteY12699" fmla="*/ 7532031 h 9355125"/>
              <a:gd name="connsiteX12700" fmla="*/ 936625 w 5124450"/>
              <a:gd name="connsiteY12700" fmla="*/ 7529386 h 9355125"/>
              <a:gd name="connsiteX12701" fmla="*/ 934508 w 5124450"/>
              <a:gd name="connsiteY12701" fmla="*/ 7527799 h 9355125"/>
              <a:gd name="connsiteX12702" fmla="*/ 934508 w 5124450"/>
              <a:gd name="connsiteY12702" fmla="*/ 7526741 h 9355125"/>
              <a:gd name="connsiteX12703" fmla="*/ 932921 w 5124450"/>
              <a:gd name="connsiteY12703" fmla="*/ 7525154 h 9355125"/>
              <a:gd name="connsiteX12704" fmla="*/ 930804 w 5124450"/>
              <a:gd name="connsiteY12704" fmla="*/ 7523567 h 9355125"/>
              <a:gd name="connsiteX12705" fmla="*/ 928158 w 5124450"/>
              <a:gd name="connsiteY12705" fmla="*/ 7521980 h 9355125"/>
              <a:gd name="connsiteX12706" fmla="*/ 922867 w 5124450"/>
              <a:gd name="connsiteY12706" fmla="*/ 7518806 h 9355125"/>
              <a:gd name="connsiteX12707" fmla="*/ 918104 w 5124450"/>
              <a:gd name="connsiteY12707" fmla="*/ 7515631 h 9355125"/>
              <a:gd name="connsiteX12708" fmla="*/ 917046 w 5124450"/>
              <a:gd name="connsiteY12708" fmla="*/ 7512986 h 9355125"/>
              <a:gd name="connsiteX12709" fmla="*/ 915988 w 5124450"/>
              <a:gd name="connsiteY12709" fmla="*/ 7509812 h 9355125"/>
              <a:gd name="connsiteX12710" fmla="*/ 914929 w 5124450"/>
              <a:gd name="connsiteY12710" fmla="*/ 7506109 h 9355125"/>
              <a:gd name="connsiteX12711" fmla="*/ 914400 w 5124450"/>
              <a:gd name="connsiteY12711" fmla="*/ 7501877 h 9355125"/>
              <a:gd name="connsiteX12712" fmla="*/ 913342 w 5124450"/>
              <a:gd name="connsiteY12712" fmla="*/ 7492883 h 9355125"/>
              <a:gd name="connsiteX12713" fmla="*/ 912283 w 5124450"/>
              <a:gd name="connsiteY12713" fmla="*/ 7482832 h 9355125"/>
              <a:gd name="connsiteX12714" fmla="*/ 911225 w 5124450"/>
              <a:gd name="connsiteY12714" fmla="*/ 7472780 h 9355125"/>
              <a:gd name="connsiteX12715" fmla="*/ 910167 w 5124450"/>
              <a:gd name="connsiteY12715" fmla="*/ 7464316 h 9355125"/>
              <a:gd name="connsiteX12716" fmla="*/ 909638 w 5124450"/>
              <a:gd name="connsiteY12716" fmla="*/ 7459555 h 9355125"/>
              <a:gd name="connsiteX12717" fmla="*/ 909108 w 5124450"/>
              <a:gd name="connsiteY12717" fmla="*/ 7455851 h 9355125"/>
              <a:gd name="connsiteX12718" fmla="*/ 908050 w 5124450"/>
              <a:gd name="connsiteY12718" fmla="*/ 7453206 h 9355125"/>
              <a:gd name="connsiteX12719" fmla="*/ 905933 w 5124450"/>
              <a:gd name="connsiteY12719" fmla="*/ 7450032 h 9355125"/>
              <a:gd name="connsiteX12720" fmla="*/ 901171 w 5124450"/>
              <a:gd name="connsiteY12720" fmla="*/ 7446329 h 9355125"/>
              <a:gd name="connsiteX12721" fmla="*/ 893763 w 5124450"/>
              <a:gd name="connsiteY12721" fmla="*/ 7442097 h 9355125"/>
              <a:gd name="connsiteX12722" fmla="*/ 886883 w 5124450"/>
              <a:gd name="connsiteY12722" fmla="*/ 7437335 h 9355125"/>
              <a:gd name="connsiteX12723" fmla="*/ 881592 w 5124450"/>
              <a:gd name="connsiteY12723" fmla="*/ 7433632 h 9355125"/>
              <a:gd name="connsiteX12724" fmla="*/ 873654 w 5124450"/>
              <a:gd name="connsiteY12724" fmla="*/ 7428871 h 9355125"/>
              <a:gd name="connsiteX12725" fmla="*/ 866246 w 5124450"/>
              <a:gd name="connsiteY12725" fmla="*/ 7423581 h 9355125"/>
              <a:gd name="connsiteX12726" fmla="*/ 859367 w 5124450"/>
              <a:gd name="connsiteY12726" fmla="*/ 7419349 h 9355125"/>
              <a:gd name="connsiteX12727" fmla="*/ 856721 w 5124450"/>
              <a:gd name="connsiteY12727" fmla="*/ 7417232 h 9355125"/>
              <a:gd name="connsiteX12728" fmla="*/ 861483 w 5124450"/>
              <a:gd name="connsiteY12728" fmla="*/ 7416703 h 9355125"/>
              <a:gd name="connsiteX12729" fmla="*/ 866246 w 5124450"/>
              <a:gd name="connsiteY12729" fmla="*/ 7416174 h 9355125"/>
              <a:gd name="connsiteX12730" fmla="*/ 871538 w 5124450"/>
              <a:gd name="connsiteY12730" fmla="*/ 7415645 h 9355125"/>
              <a:gd name="connsiteX12731" fmla="*/ 876300 w 5124450"/>
              <a:gd name="connsiteY12731" fmla="*/ 7414587 h 9355125"/>
              <a:gd name="connsiteX12732" fmla="*/ 881063 w 5124450"/>
              <a:gd name="connsiteY12732" fmla="*/ 7413529 h 9355125"/>
              <a:gd name="connsiteX12733" fmla="*/ 884238 w 5124450"/>
              <a:gd name="connsiteY12733" fmla="*/ 7411413 h 9355125"/>
              <a:gd name="connsiteX12734" fmla="*/ 887413 w 5124450"/>
              <a:gd name="connsiteY12734" fmla="*/ 7410355 h 9355125"/>
              <a:gd name="connsiteX12735" fmla="*/ 889529 w 5124450"/>
              <a:gd name="connsiteY12735" fmla="*/ 7408768 h 9355125"/>
              <a:gd name="connsiteX12736" fmla="*/ 892175 w 5124450"/>
              <a:gd name="connsiteY12736" fmla="*/ 7408239 h 9355125"/>
              <a:gd name="connsiteX12737" fmla="*/ 894292 w 5124450"/>
              <a:gd name="connsiteY12737" fmla="*/ 7406123 h 9355125"/>
              <a:gd name="connsiteX12738" fmla="*/ 895879 w 5124450"/>
              <a:gd name="connsiteY12738" fmla="*/ 7405065 h 9355125"/>
              <a:gd name="connsiteX12739" fmla="*/ 898525 w 5124450"/>
              <a:gd name="connsiteY12739" fmla="*/ 7403478 h 9355125"/>
              <a:gd name="connsiteX12740" fmla="*/ 902229 w 5124450"/>
              <a:gd name="connsiteY12740" fmla="*/ 7398717 h 9355125"/>
              <a:gd name="connsiteX12741" fmla="*/ 905404 w 5124450"/>
              <a:gd name="connsiteY12741" fmla="*/ 7393955 h 9355125"/>
              <a:gd name="connsiteX12742" fmla="*/ 912283 w 5124450"/>
              <a:gd name="connsiteY12742" fmla="*/ 7383904 h 9355125"/>
              <a:gd name="connsiteX12743" fmla="*/ 918104 w 5124450"/>
              <a:gd name="connsiteY12743" fmla="*/ 7375968 h 9355125"/>
              <a:gd name="connsiteX12744" fmla="*/ 922338 w 5124450"/>
              <a:gd name="connsiteY12744" fmla="*/ 7372265 h 9355125"/>
              <a:gd name="connsiteX12745" fmla="*/ 927100 w 5124450"/>
              <a:gd name="connsiteY12745" fmla="*/ 7369091 h 9355125"/>
              <a:gd name="connsiteX12746" fmla="*/ 932921 w 5124450"/>
              <a:gd name="connsiteY12746" fmla="*/ 7364330 h 9355125"/>
              <a:gd name="connsiteX12747" fmla="*/ 939271 w 5124450"/>
              <a:gd name="connsiteY12747" fmla="*/ 7360627 h 9355125"/>
              <a:gd name="connsiteX12748" fmla="*/ 946679 w 5124450"/>
              <a:gd name="connsiteY12748" fmla="*/ 7356394 h 9355125"/>
              <a:gd name="connsiteX12749" fmla="*/ 953029 w 5124450"/>
              <a:gd name="connsiteY12749" fmla="*/ 7353749 h 9355125"/>
              <a:gd name="connsiteX12750" fmla="*/ 958850 w 5124450"/>
              <a:gd name="connsiteY12750" fmla="*/ 7351633 h 9355125"/>
              <a:gd name="connsiteX12751" fmla="*/ 964142 w 5124450"/>
              <a:gd name="connsiteY12751" fmla="*/ 7351104 h 9355125"/>
              <a:gd name="connsiteX12752" fmla="*/ 972079 w 5124450"/>
              <a:gd name="connsiteY12752" fmla="*/ 7352691 h 9355125"/>
              <a:gd name="connsiteX12753" fmla="*/ 982663 w 5124450"/>
              <a:gd name="connsiteY12753" fmla="*/ 7355336 h 9355125"/>
              <a:gd name="connsiteX12754" fmla="*/ 988483 w 5124450"/>
              <a:gd name="connsiteY12754" fmla="*/ 7356394 h 9355125"/>
              <a:gd name="connsiteX12755" fmla="*/ 994304 w 5124450"/>
              <a:gd name="connsiteY12755" fmla="*/ 7358510 h 9355125"/>
              <a:gd name="connsiteX12756" fmla="*/ 1000125 w 5124450"/>
              <a:gd name="connsiteY12756" fmla="*/ 7359040 h 9355125"/>
              <a:gd name="connsiteX12757" fmla="*/ 1004888 w 5124450"/>
              <a:gd name="connsiteY12757" fmla="*/ 7359569 h 9355125"/>
              <a:gd name="connsiteX12758" fmla="*/ 1016000 w 5124450"/>
              <a:gd name="connsiteY12758" fmla="*/ 7359040 h 9355125"/>
              <a:gd name="connsiteX12759" fmla="*/ 1029758 w 5124450"/>
              <a:gd name="connsiteY12759" fmla="*/ 7357981 h 9355125"/>
              <a:gd name="connsiteX12760" fmla="*/ 1036638 w 5124450"/>
              <a:gd name="connsiteY12760" fmla="*/ 7357981 h 9355125"/>
              <a:gd name="connsiteX12761" fmla="*/ 1042988 w 5124450"/>
              <a:gd name="connsiteY12761" fmla="*/ 7357981 h 9355125"/>
              <a:gd name="connsiteX12762" fmla="*/ 1049338 w 5124450"/>
              <a:gd name="connsiteY12762" fmla="*/ 7358510 h 9355125"/>
              <a:gd name="connsiteX12763" fmla="*/ 1054629 w 5124450"/>
              <a:gd name="connsiteY12763" fmla="*/ 7359569 h 9355125"/>
              <a:gd name="connsiteX12764" fmla="*/ 1060979 w 5124450"/>
              <a:gd name="connsiteY12764" fmla="*/ 7360098 h 9355125"/>
              <a:gd name="connsiteX12765" fmla="*/ 1068917 w 5124450"/>
              <a:gd name="connsiteY12765" fmla="*/ 7362214 h 9355125"/>
              <a:gd name="connsiteX12766" fmla="*/ 1076854 w 5124450"/>
              <a:gd name="connsiteY12766" fmla="*/ 7364859 h 9355125"/>
              <a:gd name="connsiteX12767" fmla="*/ 1085321 w 5124450"/>
              <a:gd name="connsiteY12767" fmla="*/ 7368033 h 9355125"/>
              <a:gd name="connsiteX12768" fmla="*/ 1102254 w 5124450"/>
              <a:gd name="connsiteY12768" fmla="*/ 7375439 h 9355125"/>
              <a:gd name="connsiteX12769" fmla="*/ 1116013 w 5124450"/>
              <a:gd name="connsiteY12769" fmla="*/ 7380201 h 9355125"/>
              <a:gd name="connsiteX12770" fmla="*/ 1126067 w 5124450"/>
              <a:gd name="connsiteY12770" fmla="*/ 7383904 h 9355125"/>
              <a:gd name="connsiteX12771" fmla="*/ 1136650 w 5124450"/>
              <a:gd name="connsiteY12771" fmla="*/ 7389723 h 9355125"/>
              <a:gd name="connsiteX12772" fmla="*/ 1141942 w 5124450"/>
              <a:gd name="connsiteY12772" fmla="*/ 7392368 h 9355125"/>
              <a:gd name="connsiteX12773" fmla="*/ 1147763 w 5124450"/>
              <a:gd name="connsiteY12773" fmla="*/ 7394484 h 9355125"/>
              <a:gd name="connsiteX12774" fmla="*/ 1152525 w 5124450"/>
              <a:gd name="connsiteY12774" fmla="*/ 7395542 h 9355125"/>
              <a:gd name="connsiteX12775" fmla="*/ 1157288 w 5124450"/>
              <a:gd name="connsiteY12775" fmla="*/ 7396071 h 9355125"/>
              <a:gd name="connsiteX12776" fmla="*/ 1159934 w 5124450"/>
              <a:gd name="connsiteY12776" fmla="*/ 7396071 h 9355125"/>
              <a:gd name="connsiteX12777" fmla="*/ 1162579 w 5124450"/>
              <a:gd name="connsiteY12777" fmla="*/ 7395542 h 9355125"/>
              <a:gd name="connsiteX12778" fmla="*/ 1165225 w 5124450"/>
              <a:gd name="connsiteY12778" fmla="*/ 7394484 h 9355125"/>
              <a:gd name="connsiteX12779" fmla="*/ 1168400 w 5124450"/>
              <a:gd name="connsiteY12779" fmla="*/ 7392897 h 9355125"/>
              <a:gd name="connsiteX12780" fmla="*/ 1175279 w 5124450"/>
              <a:gd name="connsiteY12780" fmla="*/ 7389194 h 9355125"/>
              <a:gd name="connsiteX12781" fmla="*/ 1181629 w 5124450"/>
              <a:gd name="connsiteY12781" fmla="*/ 7384433 h 9355125"/>
              <a:gd name="connsiteX12782" fmla="*/ 1187979 w 5124450"/>
              <a:gd name="connsiteY12782" fmla="*/ 7379143 h 9355125"/>
              <a:gd name="connsiteX12783" fmla="*/ 1193800 w 5124450"/>
              <a:gd name="connsiteY12783" fmla="*/ 7373852 h 9355125"/>
              <a:gd name="connsiteX12784" fmla="*/ 1198563 w 5124450"/>
              <a:gd name="connsiteY12784" fmla="*/ 7369091 h 9355125"/>
              <a:gd name="connsiteX12785" fmla="*/ 1202796 w 5124450"/>
              <a:gd name="connsiteY12785" fmla="*/ 7363801 h 9355125"/>
              <a:gd name="connsiteX12786" fmla="*/ 1207559 w 5124450"/>
              <a:gd name="connsiteY12786" fmla="*/ 7360098 h 9355125"/>
              <a:gd name="connsiteX12787" fmla="*/ 1212850 w 5124450"/>
              <a:gd name="connsiteY12787" fmla="*/ 7355336 h 9355125"/>
              <a:gd name="connsiteX12788" fmla="*/ 1217613 w 5124450"/>
              <a:gd name="connsiteY12788" fmla="*/ 7350575 h 9355125"/>
              <a:gd name="connsiteX12789" fmla="*/ 1222904 w 5124450"/>
              <a:gd name="connsiteY12789" fmla="*/ 7344756 h 9355125"/>
              <a:gd name="connsiteX12790" fmla="*/ 1231900 w 5124450"/>
              <a:gd name="connsiteY12790" fmla="*/ 7334704 h 9355125"/>
              <a:gd name="connsiteX12791" fmla="*/ 1239838 w 5124450"/>
              <a:gd name="connsiteY12791" fmla="*/ 7326769 h 9355125"/>
              <a:gd name="connsiteX12792" fmla="*/ 1250950 w 5124450"/>
              <a:gd name="connsiteY12792" fmla="*/ 7316717 h 9355125"/>
              <a:gd name="connsiteX12793" fmla="*/ 1264179 w 5124450"/>
              <a:gd name="connsiteY12793" fmla="*/ 7306137 h 9355125"/>
              <a:gd name="connsiteX12794" fmla="*/ 1278467 w 5124450"/>
              <a:gd name="connsiteY12794" fmla="*/ 7297143 h 9355125"/>
              <a:gd name="connsiteX12795" fmla="*/ 1289579 w 5124450"/>
              <a:gd name="connsiteY12795" fmla="*/ 7289208 h 9355125"/>
              <a:gd name="connsiteX12796" fmla="*/ 1294342 w 5124450"/>
              <a:gd name="connsiteY12796" fmla="*/ 7286034 h 9355125"/>
              <a:gd name="connsiteX12797" fmla="*/ 1300163 w 5124450"/>
              <a:gd name="connsiteY12797" fmla="*/ 7281273 h 9355125"/>
              <a:gd name="connsiteX12798" fmla="*/ 1305454 w 5124450"/>
              <a:gd name="connsiteY12798" fmla="*/ 7275982 h 9355125"/>
              <a:gd name="connsiteX12799" fmla="*/ 1311275 w 5124450"/>
              <a:gd name="connsiteY12799" fmla="*/ 7270692 h 9355125"/>
              <a:gd name="connsiteX12800" fmla="*/ 1317096 w 5124450"/>
              <a:gd name="connsiteY12800" fmla="*/ 7264873 h 9355125"/>
              <a:gd name="connsiteX12801" fmla="*/ 1322388 w 5124450"/>
              <a:gd name="connsiteY12801" fmla="*/ 7259053 h 9355125"/>
              <a:gd name="connsiteX12802" fmla="*/ 1327150 w 5124450"/>
              <a:gd name="connsiteY12802" fmla="*/ 7253763 h 9355125"/>
              <a:gd name="connsiteX12803" fmla="*/ 1330325 w 5124450"/>
              <a:gd name="connsiteY12803" fmla="*/ 7248473 h 9355125"/>
              <a:gd name="connsiteX12804" fmla="*/ 1336146 w 5124450"/>
              <a:gd name="connsiteY12804" fmla="*/ 7241067 h 9355125"/>
              <a:gd name="connsiteX12805" fmla="*/ 1341967 w 5124450"/>
              <a:gd name="connsiteY12805" fmla="*/ 7232602 h 9355125"/>
              <a:gd name="connsiteX12806" fmla="*/ 1347259 w 5124450"/>
              <a:gd name="connsiteY12806" fmla="*/ 7224667 h 9355125"/>
              <a:gd name="connsiteX12807" fmla="*/ 1350963 w 5124450"/>
              <a:gd name="connsiteY12807" fmla="*/ 7219905 h 9355125"/>
              <a:gd name="connsiteX12808" fmla="*/ 1352550 w 5124450"/>
              <a:gd name="connsiteY12808" fmla="*/ 7216202 h 9355125"/>
              <a:gd name="connsiteX12809" fmla="*/ 1355725 w 5124450"/>
              <a:gd name="connsiteY12809" fmla="*/ 7213028 h 9355125"/>
              <a:gd name="connsiteX12810" fmla="*/ 1358371 w 5124450"/>
              <a:gd name="connsiteY12810" fmla="*/ 7209325 h 9355125"/>
              <a:gd name="connsiteX12811" fmla="*/ 1362075 w 5124450"/>
              <a:gd name="connsiteY12811" fmla="*/ 7205622 h 9355125"/>
              <a:gd name="connsiteX12812" fmla="*/ 1365779 w 5124450"/>
              <a:gd name="connsiteY12812" fmla="*/ 7202448 h 9355125"/>
              <a:gd name="connsiteX12813" fmla="*/ 1368954 w 5124450"/>
              <a:gd name="connsiteY12813" fmla="*/ 7199273 h 9355125"/>
              <a:gd name="connsiteX12814" fmla="*/ 1372659 w 5124450"/>
              <a:gd name="connsiteY12814" fmla="*/ 7197157 h 9355125"/>
              <a:gd name="connsiteX12815" fmla="*/ 1375304 w 5124450"/>
              <a:gd name="connsiteY12815" fmla="*/ 7194512 h 9355125"/>
              <a:gd name="connsiteX12816" fmla="*/ 1377950 w 5124450"/>
              <a:gd name="connsiteY12816" fmla="*/ 7191867 h 9355125"/>
              <a:gd name="connsiteX12817" fmla="*/ 1380596 w 5124450"/>
              <a:gd name="connsiteY12817" fmla="*/ 7188693 h 9355125"/>
              <a:gd name="connsiteX12818" fmla="*/ 1384300 w 5124450"/>
              <a:gd name="connsiteY12818" fmla="*/ 7185519 h 9355125"/>
              <a:gd name="connsiteX12819" fmla="*/ 1388534 w 5124450"/>
              <a:gd name="connsiteY12819" fmla="*/ 7182345 h 9355125"/>
              <a:gd name="connsiteX12820" fmla="*/ 1391709 w 5124450"/>
              <a:gd name="connsiteY12820" fmla="*/ 7179699 h 9355125"/>
              <a:gd name="connsiteX12821" fmla="*/ 1395413 w 5124450"/>
              <a:gd name="connsiteY12821" fmla="*/ 7176525 h 9355125"/>
              <a:gd name="connsiteX12822" fmla="*/ 1398059 w 5124450"/>
              <a:gd name="connsiteY12822" fmla="*/ 7172822 h 9355125"/>
              <a:gd name="connsiteX12823" fmla="*/ 1400704 w 5124450"/>
              <a:gd name="connsiteY12823" fmla="*/ 7170177 h 9355125"/>
              <a:gd name="connsiteX12824" fmla="*/ 1402821 w 5124450"/>
              <a:gd name="connsiteY12824" fmla="*/ 7159596 h 9355125"/>
              <a:gd name="connsiteX12825" fmla="*/ 1404938 w 5124450"/>
              <a:gd name="connsiteY12825" fmla="*/ 7147429 h 9355125"/>
              <a:gd name="connsiteX12826" fmla="*/ 1406525 w 5124450"/>
              <a:gd name="connsiteY12826" fmla="*/ 7135790 h 9355125"/>
              <a:gd name="connsiteX12827" fmla="*/ 1408642 w 5124450"/>
              <a:gd name="connsiteY12827" fmla="*/ 7125210 h 9355125"/>
              <a:gd name="connsiteX12828" fmla="*/ 1412875 w 5124450"/>
              <a:gd name="connsiteY12828" fmla="*/ 7120978 h 9355125"/>
              <a:gd name="connsiteX12829" fmla="*/ 1419225 w 5124450"/>
              <a:gd name="connsiteY12829" fmla="*/ 7116745 h 9355125"/>
              <a:gd name="connsiteX12830" fmla="*/ 1422929 w 5124450"/>
              <a:gd name="connsiteY12830" fmla="*/ 7115158 h 9355125"/>
              <a:gd name="connsiteX12831" fmla="*/ 1426634 w 5124450"/>
              <a:gd name="connsiteY12831" fmla="*/ 7114100 h 9355125"/>
              <a:gd name="connsiteX12832" fmla="*/ 1429809 w 5124450"/>
              <a:gd name="connsiteY12832" fmla="*/ 7113042 h 9355125"/>
              <a:gd name="connsiteX12833" fmla="*/ 1433513 w 5124450"/>
              <a:gd name="connsiteY12833" fmla="*/ 7113042 h 9355125"/>
              <a:gd name="connsiteX12834" fmla="*/ 1437746 w 5124450"/>
              <a:gd name="connsiteY12834" fmla="*/ 7114100 h 9355125"/>
              <a:gd name="connsiteX12835" fmla="*/ 1444096 w 5124450"/>
              <a:gd name="connsiteY12835" fmla="*/ 7116745 h 9355125"/>
              <a:gd name="connsiteX12836" fmla="*/ 1449917 w 5124450"/>
              <a:gd name="connsiteY12836" fmla="*/ 7120978 h 9355125"/>
              <a:gd name="connsiteX12837" fmla="*/ 1454150 w 5124450"/>
              <a:gd name="connsiteY12837" fmla="*/ 7125210 h 9355125"/>
              <a:gd name="connsiteX12838" fmla="*/ 1460500 w 5124450"/>
              <a:gd name="connsiteY12838" fmla="*/ 7129442 h 9355125"/>
              <a:gd name="connsiteX12839" fmla="*/ 1466321 w 5124450"/>
              <a:gd name="connsiteY12839" fmla="*/ 7134203 h 9355125"/>
              <a:gd name="connsiteX12840" fmla="*/ 1468967 w 5124450"/>
              <a:gd name="connsiteY12840" fmla="*/ 7137377 h 9355125"/>
              <a:gd name="connsiteX12841" fmla="*/ 1472671 w 5124450"/>
              <a:gd name="connsiteY12841" fmla="*/ 7138964 h 9355125"/>
              <a:gd name="connsiteX12842" fmla="*/ 1475846 w 5124450"/>
              <a:gd name="connsiteY12842" fmla="*/ 7141081 h 9355125"/>
              <a:gd name="connsiteX12843" fmla="*/ 1478492 w 5124450"/>
              <a:gd name="connsiteY12843" fmla="*/ 7141610 h 9355125"/>
              <a:gd name="connsiteX12844" fmla="*/ 1485371 w 5124450"/>
              <a:gd name="connsiteY12844" fmla="*/ 7144255 h 9355125"/>
              <a:gd name="connsiteX12845" fmla="*/ 1493838 w 5124450"/>
              <a:gd name="connsiteY12845" fmla="*/ 7146900 h 9355125"/>
              <a:gd name="connsiteX12846" fmla="*/ 1502304 w 5124450"/>
              <a:gd name="connsiteY12846" fmla="*/ 7149016 h 9355125"/>
              <a:gd name="connsiteX12847" fmla="*/ 1511300 w 5124450"/>
              <a:gd name="connsiteY12847" fmla="*/ 7150603 h 9355125"/>
              <a:gd name="connsiteX12848" fmla="*/ 1527704 w 5124450"/>
              <a:gd name="connsiteY12848" fmla="*/ 7153248 h 9355125"/>
              <a:gd name="connsiteX12849" fmla="*/ 1540404 w 5124450"/>
              <a:gd name="connsiteY12849" fmla="*/ 7153777 h 9355125"/>
              <a:gd name="connsiteX12850" fmla="*/ 1545167 w 5124450"/>
              <a:gd name="connsiteY12850" fmla="*/ 7153248 h 9355125"/>
              <a:gd name="connsiteX12851" fmla="*/ 1550459 w 5124450"/>
              <a:gd name="connsiteY12851" fmla="*/ 7152719 h 9355125"/>
              <a:gd name="connsiteX12852" fmla="*/ 1555750 w 5124450"/>
              <a:gd name="connsiteY12852" fmla="*/ 7150603 h 9355125"/>
              <a:gd name="connsiteX12853" fmla="*/ 1560513 w 5124450"/>
              <a:gd name="connsiteY12853" fmla="*/ 7149016 h 9355125"/>
              <a:gd name="connsiteX12854" fmla="*/ 1570038 w 5124450"/>
              <a:gd name="connsiteY12854" fmla="*/ 7144784 h 9355125"/>
              <a:gd name="connsiteX12855" fmla="*/ 1577446 w 5124450"/>
              <a:gd name="connsiteY12855" fmla="*/ 7141610 h 9355125"/>
              <a:gd name="connsiteX12856" fmla="*/ 1583796 w 5124450"/>
              <a:gd name="connsiteY12856" fmla="*/ 7138964 h 9355125"/>
              <a:gd name="connsiteX12857" fmla="*/ 1590675 w 5124450"/>
              <a:gd name="connsiteY12857" fmla="*/ 7135790 h 9355125"/>
              <a:gd name="connsiteX12858" fmla="*/ 1598613 w 5124450"/>
              <a:gd name="connsiteY12858" fmla="*/ 7131558 h 9355125"/>
              <a:gd name="connsiteX12859" fmla="*/ 1606021 w 5124450"/>
              <a:gd name="connsiteY12859" fmla="*/ 7126797 h 9355125"/>
              <a:gd name="connsiteX12860" fmla="*/ 1612900 w 5124450"/>
              <a:gd name="connsiteY12860" fmla="*/ 7122036 h 9355125"/>
              <a:gd name="connsiteX12861" fmla="*/ 1620309 w 5124450"/>
              <a:gd name="connsiteY12861" fmla="*/ 7118332 h 9355125"/>
              <a:gd name="connsiteX12862" fmla="*/ 1626130 w 5124450"/>
              <a:gd name="connsiteY12862" fmla="*/ 7114629 h 9355125"/>
              <a:gd name="connsiteX12863" fmla="*/ 1631421 w 5124450"/>
              <a:gd name="connsiteY12863" fmla="*/ 7113042 h 9355125"/>
              <a:gd name="connsiteX12864" fmla="*/ 1642534 w 5124450"/>
              <a:gd name="connsiteY12864" fmla="*/ 7109339 h 9355125"/>
              <a:gd name="connsiteX12865" fmla="*/ 1656292 w 5124450"/>
              <a:gd name="connsiteY12865" fmla="*/ 7105636 h 9355125"/>
              <a:gd name="connsiteX12866" fmla="*/ 1663700 w 5124450"/>
              <a:gd name="connsiteY12866" fmla="*/ 7104049 h 9355125"/>
              <a:gd name="connsiteX12867" fmla="*/ 1671109 w 5124450"/>
              <a:gd name="connsiteY12867" fmla="*/ 7101933 h 9355125"/>
              <a:gd name="connsiteX12868" fmla="*/ 1677988 w 5124450"/>
              <a:gd name="connsiteY12868" fmla="*/ 7098758 h 9355125"/>
              <a:gd name="connsiteX12869" fmla="*/ 1684338 w 5124450"/>
              <a:gd name="connsiteY12869" fmla="*/ 7096113 h 9355125"/>
              <a:gd name="connsiteX12870" fmla="*/ 1688662 w 5124450"/>
              <a:gd name="connsiteY12870" fmla="*/ 7101301 h 9355125"/>
              <a:gd name="connsiteX12871" fmla="*/ 1683313 w 5124450"/>
              <a:gd name="connsiteY12871" fmla="*/ 7094041 h 9355125"/>
              <a:gd name="connsiteX12872" fmla="*/ 1677942 w 5124450"/>
              <a:gd name="connsiteY12872" fmla="*/ 7096727 h 9355125"/>
              <a:gd name="connsiteX12873" fmla="*/ 1671067 w 5124450"/>
              <a:gd name="connsiteY12873" fmla="*/ 7098844 h 9355125"/>
              <a:gd name="connsiteX12874" fmla="*/ 1664192 w 5124450"/>
              <a:gd name="connsiteY12874" fmla="*/ 7100960 h 9355125"/>
              <a:gd name="connsiteX12875" fmla="*/ 1656260 w 5124450"/>
              <a:gd name="connsiteY12875" fmla="*/ 7103605 h 9355125"/>
              <a:gd name="connsiteX12876" fmla="*/ 1642510 w 5124450"/>
              <a:gd name="connsiteY12876" fmla="*/ 7107308 h 9355125"/>
              <a:gd name="connsiteX12877" fmla="*/ 1631405 w 5124450"/>
              <a:gd name="connsiteY12877" fmla="*/ 7109953 h 9355125"/>
              <a:gd name="connsiteX12878" fmla="*/ 1626117 w 5124450"/>
              <a:gd name="connsiteY12878" fmla="*/ 7112069 h 9355125"/>
              <a:gd name="connsiteX12879" fmla="*/ 1619771 w 5124450"/>
              <a:gd name="connsiteY12879" fmla="*/ 7115772 h 9355125"/>
              <a:gd name="connsiteX12880" fmla="*/ 1612896 w 5124450"/>
              <a:gd name="connsiteY12880" fmla="*/ 7120005 h 9355125"/>
              <a:gd name="connsiteX12881" fmla="*/ 1605492 w 5124450"/>
              <a:gd name="connsiteY12881" fmla="*/ 7124766 h 9355125"/>
              <a:gd name="connsiteX12882" fmla="*/ 1598618 w 5124450"/>
              <a:gd name="connsiteY12882" fmla="*/ 7129527 h 9355125"/>
              <a:gd name="connsiteX12883" fmla="*/ 1590685 w 5124450"/>
              <a:gd name="connsiteY12883" fmla="*/ 7133230 h 9355125"/>
              <a:gd name="connsiteX12884" fmla="*/ 1583810 w 5124450"/>
              <a:gd name="connsiteY12884" fmla="*/ 7136933 h 9355125"/>
              <a:gd name="connsiteX12885" fmla="*/ 1577465 w 5124450"/>
              <a:gd name="connsiteY12885" fmla="*/ 7139049 h 9355125"/>
              <a:gd name="connsiteX12886" fmla="*/ 1570061 w 5124450"/>
              <a:gd name="connsiteY12886" fmla="*/ 7142753 h 9355125"/>
              <a:gd name="connsiteX12887" fmla="*/ 1560542 w 5124450"/>
              <a:gd name="connsiteY12887" fmla="*/ 7146985 h 9355125"/>
              <a:gd name="connsiteX12888" fmla="*/ 1555254 w 5124450"/>
              <a:gd name="connsiteY12888" fmla="*/ 7148572 h 9355125"/>
              <a:gd name="connsiteX12889" fmla="*/ 1549966 w 5124450"/>
              <a:gd name="connsiteY12889" fmla="*/ 7149630 h 9355125"/>
              <a:gd name="connsiteX12890" fmla="*/ 1544677 w 5124450"/>
              <a:gd name="connsiteY12890" fmla="*/ 7150688 h 9355125"/>
              <a:gd name="connsiteX12891" fmla="*/ 1539918 w 5124450"/>
              <a:gd name="connsiteY12891" fmla="*/ 7151217 h 9355125"/>
              <a:gd name="connsiteX12892" fmla="*/ 1527755 w 5124450"/>
              <a:gd name="connsiteY12892" fmla="*/ 7150159 h 9355125"/>
              <a:gd name="connsiteX12893" fmla="*/ 1510832 w 5124450"/>
              <a:gd name="connsiteY12893" fmla="*/ 7148043 h 9355125"/>
              <a:gd name="connsiteX12894" fmla="*/ 1501314 w 5124450"/>
              <a:gd name="connsiteY12894" fmla="*/ 7146456 h 9355125"/>
              <a:gd name="connsiteX12895" fmla="*/ 1493381 w 5124450"/>
              <a:gd name="connsiteY12895" fmla="*/ 7144340 h 9355125"/>
              <a:gd name="connsiteX12896" fmla="*/ 1484920 w 5124450"/>
              <a:gd name="connsiteY12896" fmla="*/ 7141695 h 9355125"/>
              <a:gd name="connsiteX12897" fmla="*/ 1478045 w 5124450"/>
              <a:gd name="connsiteY12897" fmla="*/ 7139049 h 9355125"/>
              <a:gd name="connsiteX12898" fmla="*/ 1474872 w 5124450"/>
              <a:gd name="connsiteY12898" fmla="*/ 7138520 h 9355125"/>
              <a:gd name="connsiteX12899" fmla="*/ 1471699 w 5124450"/>
              <a:gd name="connsiteY12899" fmla="*/ 7136933 h 9355125"/>
              <a:gd name="connsiteX12900" fmla="*/ 1468526 w 5124450"/>
              <a:gd name="connsiteY12900" fmla="*/ 7135346 h 9355125"/>
              <a:gd name="connsiteX12901" fmla="*/ 1465882 w 5124450"/>
              <a:gd name="connsiteY12901" fmla="*/ 7132172 h 9355125"/>
              <a:gd name="connsiteX12902" fmla="*/ 1459536 w 5124450"/>
              <a:gd name="connsiteY12902" fmla="*/ 7126882 h 9355125"/>
              <a:gd name="connsiteX12903" fmla="*/ 1453190 w 5124450"/>
              <a:gd name="connsiteY12903" fmla="*/ 7122121 h 9355125"/>
              <a:gd name="connsiteX12904" fmla="*/ 1448960 w 5124450"/>
              <a:gd name="connsiteY12904" fmla="*/ 7118947 h 9355125"/>
              <a:gd name="connsiteX12905" fmla="*/ 1443143 w 5124450"/>
              <a:gd name="connsiteY12905" fmla="*/ 7114714 h 9355125"/>
              <a:gd name="connsiteX12906" fmla="*/ 1437326 w 5124450"/>
              <a:gd name="connsiteY12906" fmla="*/ 7111540 h 9355125"/>
              <a:gd name="connsiteX12907" fmla="*/ 1432566 w 5124450"/>
              <a:gd name="connsiteY12907" fmla="*/ 7109953 h 9355125"/>
              <a:gd name="connsiteX12908" fmla="*/ 1429393 w 5124450"/>
              <a:gd name="connsiteY12908" fmla="*/ 7110482 h 9355125"/>
              <a:gd name="connsiteX12909" fmla="*/ 1425691 w 5124450"/>
              <a:gd name="connsiteY12909" fmla="*/ 7111540 h 9355125"/>
              <a:gd name="connsiteX12910" fmla="*/ 1422518 w 5124450"/>
              <a:gd name="connsiteY12910" fmla="*/ 7113127 h 9355125"/>
              <a:gd name="connsiteX12911" fmla="*/ 1418288 w 5124450"/>
              <a:gd name="connsiteY12911" fmla="*/ 7114714 h 9355125"/>
              <a:gd name="connsiteX12912" fmla="*/ 1411942 w 5124450"/>
              <a:gd name="connsiteY12912" fmla="*/ 7118947 h 9355125"/>
              <a:gd name="connsiteX12913" fmla="*/ 1407711 w 5124450"/>
              <a:gd name="connsiteY12913" fmla="*/ 7122121 h 9355125"/>
              <a:gd name="connsiteX12914" fmla="*/ 1405596 w 5124450"/>
              <a:gd name="connsiteY12914" fmla="*/ 7132701 h 9355125"/>
              <a:gd name="connsiteX12915" fmla="*/ 1403481 w 5124450"/>
              <a:gd name="connsiteY12915" fmla="*/ 7144869 h 9355125"/>
              <a:gd name="connsiteX12916" fmla="*/ 1401894 w 5124450"/>
              <a:gd name="connsiteY12916" fmla="*/ 7157565 h 9355125"/>
              <a:gd name="connsiteX12917" fmla="*/ 1399779 w 5124450"/>
              <a:gd name="connsiteY12917" fmla="*/ 7167617 h 9355125"/>
              <a:gd name="connsiteX12918" fmla="*/ 1397135 w 5124450"/>
              <a:gd name="connsiteY12918" fmla="*/ 7170791 h 9355125"/>
              <a:gd name="connsiteX12919" fmla="*/ 1394491 w 5124450"/>
              <a:gd name="connsiteY12919" fmla="*/ 7173436 h 9355125"/>
              <a:gd name="connsiteX12920" fmla="*/ 1390789 w 5124450"/>
              <a:gd name="connsiteY12920" fmla="*/ 7177139 h 9355125"/>
              <a:gd name="connsiteX12921" fmla="*/ 1387087 w 5124450"/>
              <a:gd name="connsiteY12921" fmla="*/ 7180313 h 9355125"/>
              <a:gd name="connsiteX12922" fmla="*/ 1383385 w 5124450"/>
              <a:gd name="connsiteY12922" fmla="*/ 7182958 h 9355125"/>
              <a:gd name="connsiteX12923" fmla="*/ 1379684 w 5124450"/>
              <a:gd name="connsiteY12923" fmla="*/ 7186133 h 9355125"/>
              <a:gd name="connsiteX12924" fmla="*/ 1377039 w 5124450"/>
              <a:gd name="connsiteY12924" fmla="*/ 7189307 h 9355125"/>
              <a:gd name="connsiteX12925" fmla="*/ 1374395 w 5124450"/>
              <a:gd name="connsiteY12925" fmla="*/ 7192481 h 9355125"/>
              <a:gd name="connsiteX12926" fmla="*/ 1371751 w 5124450"/>
              <a:gd name="connsiteY12926" fmla="*/ 7194068 h 9355125"/>
              <a:gd name="connsiteX12927" fmla="*/ 1368049 w 5124450"/>
              <a:gd name="connsiteY12927" fmla="*/ 7197242 h 9355125"/>
              <a:gd name="connsiteX12928" fmla="*/ 1364348 w 5124450"/>
              <a:gd name="connsiteY12928" fmla="*/ 7199887 h 9355125"/>
              <a:gd name="connsiteX12929" fmla="*/ 1361175 w 5124450"/>
              <a:gd name="connsiteY12929" fmla="*/ 7203590 h 9355125"/>
              <a:gd name="connsiteX12930" fmla="*/ 1357473 w 5124450"/>
              <a:gd name="connsiteY12930" fmla="*/ 7206765 h 9355125"/>
              <a:gd name="connsiteX12931" fmla="*/ 1354829 w 5124450"/>
              <a:gd name="connsiteY12931" fmla="*/ 7210468 h 9355125"/>
              <a:gd name="connsiteX12932" fmla="*/ 1351656 w 5124450"/>
              <a:gd name="connsiteY12932" fmla="*/ 7214171 h 9355125"/>
              <a:gd name="connsiteX12933" fmla="*/ 1350069 w 5124450"/>
              <a:gd name="connsiteY12933" fmla="*/ 7216816 h 9355125"/>
              <a:gd name="connsiteX12934" fmla="*/ 1345839 w 5124450"/>
              <a:gd name="connsiteY12934" fmla="*/ 7222106 h 9355125"/>
              <a:gd name="connsiteX12935" fmla="*/ 1341079 w 5124450"/>
              <a:gd name="connsiteY12935" fmla="*/ 7230042 h 9355125"/>
              <a:gd name="connsiteX12936" fmla="*/ 1335262 w 5124450"/>
              <a:gd name="connsiteY12936" fmla="*/ 7238506 h 9355125"/>
              <a:gd name="connsiteX12937" fmla="*/ 1329445 w 5124450"/>
              <a:gd name="connsiteY12937" fmla="*/ 7245912 h 9355125"/>
              <a:gd name="connsiteX12938" fmla="*/ 1325214 w 5124450"/>
              <a:gd name="connsiteY12938" fmla="*/ 7250674 h 9355125"/>
              <a:gd name="connsiteX12939" fmla="*/ 1320984 w 5124450"/>
              <a:gd name="connsiteY12939" fmla="*/ 7256493 h 9355125"/>
              <a:gd name="connsiteX12940" fmla="*/ 1316224 w 5124450"/>
              <a:gd name="connsiteY12940" fmla="*/ 7262312 h 9355125"/>
              <a:gd name="connsiteX12941" fmla="*/ 1309878 w 5124450"/>
              <a:gd name="connsiteY12941" fmla="*/ 7268131 h 9355125"/>
              <a:gd name="connsiteX12942" fmla="*/ 1304061 w 5124450"/>
              <a:gd name="connsiteY12942" fmla="*/ 7273422 h 9355125"/>
              <a:gd name="connsiteX12943" fmla="*/ 1298244 w 5124450"/>
              <a:gd name="connsiteY12943" fmla="*/ 7278712 h 9355125"/>
              <a:gd name="connsiteX12944" fmla="*/ 1292427 w 5124450"/>
              <a:gd name="connsiteY12944" fmla="*/ 7283473 h 9355125"/>
              <a:gd name="connsiteX12945" fmla="*/ 1287668 w 5124450"/>
              <a:gd name="connsiteY12945" fmla="*/ 7287176 h 9355125"/>
              <a:gd name="connsiteX12946" fmla="*/ 1276562 w 5124450"/>
              <a:gd name="connsiteY12946" fmla="*/ 7294583 h 9355125"/>
              <a:gd name="connsiteX12947" fmla="*/ 1263342 w 5124450"/>
              <a:gd name="connsiteY12947" fmla="*/ 7304105 h 9355125"/>
              <a:gd name="connsiteX12948" fmla="*/ 1249063 w 5124450"/>
              <a:gd name="connsiteY12948" fmla="*/ 7314686 h 9355125"/>
              <a:gd name="connsiteX12949" fmla="*/ 1237958 w 5124450"/>
              <a:gd name="connsiteY12949" fmla="*/ 7324737 h 9355125"/>
              <a:gd name="connsiteX12950" fmla="*/ 1230554 w 5124450"/>
              <a:gd name="connsiteY12950" fmla="*/ 7332672 h 9355125"/>
              <a:gd name="connsiteX12951" fmla="*/ 1221036 w 5124450"/>
              <a:gd name="connsiteY12951" fmla="*/ 7342724 h 9355125"/>
              <a:gd name="connsiteX12952" fmla="*/ 1215747 w 5124450"/>
              <a:gd name="connsiteY12952" fmla="*/ 7348014 h 9355125"/>
              <a:gd name="connsiteX12953" fmla="*/ 1210459 w 5124450"/>
              <a:gd name="connsiteY12953" fmla="*/ 7353304 h 9355125"/>
              <a:gd name="connsiteX12954" fmla="*/ 1206228 w 5124450"/>
              <a:gd name="connsiteY12954" fmla="*/ 7358066 h 9355125"/>
              <a:gd name="connsiteX12955" fmla="*/ 1200940 w 5124450"/>
              <a:gd name="connsiteY12955" fmla="*/ 7361240 h 9355125"/>
              <a:gd name="connsiteX12956" fmla="*/ 1197238 w 5124450"/>
              <a:gd name="connsiteY12956" fmla="*/ 7366001 h 9355125"/>
              <a:gd name="connsiteX12957" fmla="*/ 1191950 w 5124450"/>
              <a:gd name="connsiteY12957" fmla="*/ 7371820 h 9355125"/>
              <a:gd name="connsiteX12958" fmla="*/ 1186133 w 5124450"/>
              <a:gd name="connsiteY12958" fmla="*/ 7377110 h 9355125"/>
              <a:gd name="connsiteX12959" fmla="*/ 1179787 w 5124450"/>
              <a:gd name="connsiteY12959" fmla="*/ 7382401 h 9355125"/>
              <a:gd name="connsiteX12960" fmla="*/ 1173441 w 5124450"/>
              <a:gd name="connsiteY12960" fmla="*/ 7387162 h 9355125"/>
              <a:gd name="connsiteX12961" fmla="*/ 1166566 w 5124450"/>
              <a:gd name="connsiteY12961" fmla="*/ 7391394 h 9355125"/>
              <a:gd name="connsiteX12962" fmla="*/ 1163922 w 5124450"/>
              <a:gd name="connsiteY12962" fmla="*/ 7392452 h 9355125"/>
              <a:gd name="connsiteX12963" fmla="*/ 1160749 w 5124450"/>
              <a:gd name="connsiteY12963" fmla="*/ 7393510 h 9355125"/>
              <a:gd name="connsiteX12964" fmla="*/ 1158105 w 5124450"/>
              <a:gd name="connsiteY12964" fmla="*/ 7394039 h 9355125"/>
              <a:gd name="connsiteX12965" fmla="*/ 1155461 w 5124450"/>
              <a:gd name="connsiteY12965" fmla="*/ 7394039 h 9355125"/>
              <a:gd name="connsiteX12966" fmla="*/ 1150702 w 5124450"/>
              <a:gd name="connsiteY12966" fmla="*/ 7393510 h 9355125"/>
              <a:gd name="connsiteX12967" fmla="*/ 1145942 w 5124450"/>
              <a:gd name="connsiteY12967" fmla="*/ 7392452 h 9355125"/>
              <a:gd name="connsiteX12968" fmla="*/ 1140654 w 5124450"/>
              <a:gd name="connsiteY12968" fmla="*/ 7389807 h 9355125"/>
              <a:gd name="connsiteX12969" fmla="*/ 1134837 w 5124450"/>
              <a:gd name="connsiteY12969" fmla="*/ 7387691 h 9355125"/>
              <a:gd name="connsiteX12970" fmla="*/ 1124260 w 5124450"/>
              <a:gd name="connsiteY12970" fmla="*/ 7382401 h 9355125"/>
              <a:gd name="connsiteX12971" fmla="*/ 1114213 w 5124450"/>
              <a:gd name="connsiteY12971" fmla="*/ 7377639 h 9355125"/>
              <a:gd name="connsiteX12972" fmla="*/ 1099934 w 5124450"/>
              <a:gd name="connsiteY12972" fmla="*/ 7372878 h 9355125"/>
              <a:gd name="connsiteX12973" fmla="*/ 1083012 w 5124450"/>
              <a:gd name="connsiteY12973" fmla="*/ 7366001 h 9355125"/>
              <a:gd name="connsiteX12974" fmla="*/ 1075080 w 5124450"/>
              <a:gd name="connsiteY12974" fmla="*/ 7362298 h 9355125"/>
              <a:gd name="connsiteX12975" fmla="*/ 1066618 w 5124450"/>
              <a:gd name="connsiteY12975" fmla="*/ 7360182 h 9355125"/>
              <a:gd name="connsiteX12976" fmla="*/ 1059215 w 5124450"/>
              <a:gd name="connsiteY12976" fmla="*/ 7358066 h 9355125"/>
              <a:gd name="connsiteX12977" fmla="*/ 1052340 w 5124450"/>
              <a:gd name="connsiteY12977" fmla="*/ 7357007 h 9355125"/>
              <a:gd name="connsiteX12978" fmla="*/ 1047052 w 5124450"/>
              <a:gd name="connsiteY12978" fmla="*/ 7355949 h 9355125"/>
              <a:gd name="connsiteX12979" fmla="*/ 1041235 w 5124450"/>
              <a:gd name="connsiteY12979" fmla="*/ 7355420 h 9355125"/>
              <a:gd name="connsiteX12980" fmla="*/ 1033831 w 5124450"/>
              <a:gd name="connsiteY12980" fmla="*/ 7355420 h 9355125"/>
              <a:gd name="connsiteX12981" fmla="*/ 1027485 w 5124450"/>
              <a:gd name="connsiteY12981" fmla="*/ 7355420 h 9355125"/>
              <a:gd name="connsiteX12982" fmla="*/ 1013736 w 5124450"/>
              <a:gd name="connsiteY12982" fmla="*/ 7356478 h 9355125"/>
              <a:gd name="connsiteX12983" fmla="*/ 1002630 w 5124450"/>
              <a:gd name="connsiteY12983" fmla="*/ 7357007 h 9355125"/>
              <a:gd name="connsiteX12984" fmla="*/ 997871 w 5124450"/>
              <a:gd name="connsiteY12984" fmla="*/ 7357007 h 9355125"/>
              <a:gd name="connsiteX12985" fmla="*/ 992054 w 5124450"/>
              <a:gd name="connsiteY12985" fmla="*/ 7355949 h 9355125"/>
              <a:gd name="connsiteX12986" fmla="*/ 986237 w 5124450"/>
              <a:gd name="connsiteY12986" fmla="*/ 7354891 h 9355125"/>
              <a:gd name="connsiteX12987" fmla="*/ 980420 w 5124450"/>
              <a:gd name="connsiteY12987" fmla="*/ 7353304 h 9355125"/>
              <a:gd name="connsiteX12988" fmla="*/ 969843 w 5124450"/>
              <a:gd name="connsiteY12988" fmla="*/ 7350130 h 9355125"/>
              <a:gd name="connsiteX12989" fmla="*/ 961382 w 5124450"/>
              <a:gd name="connsiteY12989" fmla="*/ 7349072 h 9355125"/>
              <a:gd name="connsiteX12990" fmla="*/ 956094 w 5124450"/>
              <a:gd name="connsiteY12990" fmla="*/ 7349601 h 9355125"/>
              <a:gd name="connsiteX12991" fmla="*/ 949748 w 5124450"/>
              <a:gd name="connsiteY12991" fmla="*/ 7351188 h 9355125"/>
              <a:gd name="connsiteX12992" fmla="*/ 943402 w 5124450"/>
              <a:gd name="connsiteY12992" fmla="*/ 7354891 h 9355125"/>
              <a:gd name="connsiteX12993" fmla="*/ 937056 w 5124450"/>
              <a:gd name="connsiteY12993" fmla="*/ 7358595 h 9355125"/>
              <a:gd name="connsiteX12994" fmla="*/ 930710 w 5124450"/>
              <a:gd name="connsiteY12994" fmla="*/ 7362298 h 9355125"/>
              <a:gd name="connsiteX12995" fmla="*/ 924893 w 5124450"/>
              <a:gd name="connsiteY12995" fmla="*/ 7366530 h 9355125"/>
              <a:gd name="connsiteX12996" fmla="*/ 919605 w 5124450"/>
              <a:gd name="connsiteY12996" fmla="*/ 7370233 h 9355125"/>
              <a:gd name="connsiteX12997" fmla="*/ 915903 w 5124450"/>
              <a:gd name="connsiteY12997" fmla="*/ 7373407 h 9355125"/>
              <a:gd name="connsiteX12998" fmla="*/ 909557 w 5124450"/>
              <a:gd name="connsiteY12998" fmla="*/ 7381872 h 9355125"/>
              <a:gd name="connsiteX12999" fmla="*/ 903211 w 5124450"/>
              <a:gd name="connsiteY12999" fmla="*/ 7391923 h 9355125"/>
              <a:gd name="connsiteX13000" fmla="*/ 899509 w 5124450"/>
              <a:gd name="connsiteY13000" fmla="*/ 7397213 h 9355125"/>
              <a:gd name="connsiteX13001" fmla="*/ 895279 w 5124450"/>
              <a:gd name="connsiteY13001" fmla="*/ 7400917 h 9355125"/>
              <a:gd name="connsiteX13002" fmla="*/ 893692 w 5124450"/>
              <a:gd name="connsiteY13002" fmla="*/ 7403033 h 9355125"/>
              <a:gd name="connsiteX13003" fmla="*/ 891577 w 5124450"/>
              <a:gd name="connsiteY13003" fmla="*/ 7404620 h 9355125"/>
              <a:gd name="connsiteX13004" fmla="*/ 888933 w 5124450"/>
              <a:gd name="connsiteY13004" fmla="*/ 7405678 h 9355125"/>
              <a:gd name="connsiteX13005" fmla="*/ 886817 w 5124450"/>
              <a:gd name="connsiteY13005" fmla="*/ 7406736 h 9355125"/>
              <a:gd name="connsiteX13006" fmla="*/ 884702 w 5124450"/>
              <a:gd name="connsiteY13006" fmla="*/ 7408323 h 9355125"/>
              <a:gd name="connsiteX13007" fmla="*/ 881529 w 5124450"/>
              <a:gd name="connsiteY13007" fmla="*/ 7409910 h 9355125"/>
              <a:gd name="connsiteX13008" fmla="*/ 877827 w 5124450"/>
              <a:gd name="connsiteY13008" fmla="*/ 7410968 h 9355125"/>
              <a:gd name="connsiteX13009" fmla="*/ 873068 w 5124450"/>
              <a:gd name="connsiteY13009" fmla="*/ 7412026 h 9355125"/>
              <a:gd name="connsiteX13010" fmla="*/ 864078 w 5124450"/>
              <a:gd name="connsiteY13010" fmla="*/ 7414671 h 9355125"/>
              <a:gd name="connsiteX13011" fmla="*/ 854030 w 5124450"/>
              <a:gd name="connsiteY13011" fmla="*/ 7415200 h 9355125"/>
              <a:gd name="connsiteX13012" fmla="*/ 857732 w 5124450"/>
              <a:gd name="connsiteY13012" fmla="*/ 7408852 h 9355125"/>
              <a:gd name="connsiteX13013" fmla="*/ 861962 w 5124450"/>
              <a:gd name="connsiteY13013" fmla="*/ 7403033 h 9355125"/>
              <a:gd name="connsiteX13014" fmla="*/ 859847 w 5124450"/>
              <a:gd name="connsiteY13014" fmla="*/ 7398271 h 9355125"/>
              <a:gd name="connsiteX13015" fmla="*/ 857732 w 5124450"/>
              <a:gd name="connsiteY13015" fmla="*/ 7390336 h 9355125"/>
              <a:gd name="connsiteX13016" fmla="*/ 855088 w 5124450"/>
              <a:gd name="connsiteY13016" fmla="*/ 7387691 h 9355125"/>
              <a:gd name="connsiteX13017" fmla="*/ 851915 w 5124450"/>
              <a:gd name="connsiteY13017" fmla="*/ 7386104 h 9355125"/>
              <a:gd name="connsiteX13018" fmla="*/ 850857 w 5124450"/>
              <a:gd name="connsiteY13018" fmla="*/ 7385046 h 9355125"/>
              <a:gd name="connsiteX13019" fmla="*/ 850328 w 5124450"/>
              <a:gd name="connsiteY13019" fmla="*/ 7384517 h 9355125"/>
              <a:gd name="connsiteX13020" fmla="*/ 849799 w 5124450"/>
              <a:gd name="connsiteY13020" fmla="*/ 7383459 h 9355125"/>
              <a:gd name="connsiteX13021" fmla="*/ 849799 w 5124450"/>
              <a:gd name="connsiteY13021" fmla="*/ 7381872 h 9355125"/>
              <a:gd name="connsiteX13022" fmla="*/ 848213 w 5124450"/>
              <a:gd name="connsiteY13022" fmla="*/ 7381872 h 9355125"/>
              <a:gd name="connsiteX13023" fmla="*/ 846627 w 5124450"/>
              <a:gd name="connsiteY13023" fmla="*/ 7381343 h 9355125"/>
              <a:gd name="connsiteX13024" fmla="*/ 845040 w 5124450"/>
              <a:gd name="connsiteY13024" fmla="*/ 7380814 h 9355125"/>
              <a:gd name="connsiteX13025" fmla="*/ 843982 w 5124450"/>
              <a:gd name="connsiteY13025" fmla="*/ 7379227 h 9355125"/>
              <a:gd name="connsiteX13026" fmla="*/ 842925 w 5124450"/>
              <a:gd name="connsiteY13026" fmla="*/ 7378168 h 9355125"/>
              <a:gd name="connsiteX13027" fmla="*/ 842396 w 5124450"/>
              <a:gd name="connsiteY13027" fmla="*/ 7376581 h 9355125"/>
              <a:gd name="connsiteX13028" fmla="*/ 841338 w 5124450"/>
              <a:gd name="connsiteY13028" fmla="*/ 7375523 h 9355125"/>
              <a:gd name="connsiteX13029" fmla="*/ 841338 w 5124450"/>
              <a:gd name="connsiteY13029" fmla="*/ 7373407 h 9355125"/>
              <a:gd name="connsiteX13030" fmla="*/ 840281 w 5124450"/>
              <a:gd name="connsiteY13030" fmla="*/ 7371820 h 9355125"/>
              <a:gd name="connsiteX13031" fmla="*/ 839752 w 5124450"/>
              <a:gd name="connsiteY13031" fmla="*/ 7370233 h 9355125"/>
              <a:gd name="connsiteX13032" fmla="*/ 839752 w 5124450"/>
              <a:gd name="connsiteY13032" fmla="*/ 7367588 h 9355125"/>
              <a:gd name="connsiteX13033" fmla="*/ 840281 w 5124450"/>
              <a:gd name="connsiteY13033" fmla="*/ 7365472 h 9355125"/>
              <a:gd name="connsiteX13034" fmla="*/ 842925 w 5124450"/>
              <a:gd name="connsiteY13034" fmla="*/ 7360711 h 9355125"/>
              <a:gd name="connsiteX13035" fmla="*/ 845569 w 5124450"/>
              <a:gd name="connsiteY13035" fmla="*/ 7357007 h 9355125"/>
              <a:gd name="connsiteX13036" fmla="*/ 845569 w 5124450"/>
              <a:gd name="connsiteY13036" fmla="*/ 7352775 h 9355125"/>
              <a:gd name="connsiteX13037" fmla="*/ 846627 w 5124450"/>
              <a:gd name="connsiteY13037" fmla="*/ 7347485 h 9355125"/>
              <a:gd name="connsiteX13038" fmla="*/ 848213 w 5124450"/>
              <a:gd name="connsiteY13038" fmla="*/ 7342724 h 9355125"/>
              <a:gd name="connsiteX13039" fmla="*/ 850328 w 5124450"/>
              <a:gd name="connsiteY13039" fmla="*/ 7337434 h 9355125"/>
              <a:gd name="connsiteX13040" fmla="*/ 854559 w 5124450"/>
              <a:gd name="connsiteY13040" fmla="*/ 7327911 h 9355125"/>
              <a:gd name="connsiteX13041" fmla="*/ 857732 w 5124450"/>
              <a:gd name="connsiteY13041" fmla="*/ 7320505 h 9355125"/>
              <a:gd name="connsiteX13042" fmla="*/ 859318 w 5124450"/>
              <a:gd name="connsiteY13042" fmla="*/ 7316273 h 9355125"/>
              <a:gd name="connsiteX13043" fmla="*/ 860376 w 5124450"/>
              <a:gd name="connsiteY13043" fmla="*/ 7312040 h 9355125"/>
              <a:gd name="connsiteX13044" fmla="*/ 861434 w 5124450"/>
              <a:gd name="connsiteY13044" fmla="*/ 7306750 h 9355125"/>
              <a:gd name="connsiteX13045" fmla="*/ 861962 w 5124450"/>
              <a:gd name="connsiteY13045" fmla="*/ 7301460 h 9355125"/>
              <a:gd name="connsiteX13046" fmla="*/ 862491 w 5124450"/>
              <a:gd name="connsiteY13046" fmla="*/ 7296699 h 9355125"/>
              <a:gd name="connsiteX13047" fmla="*/ 864078 w 5124450"/>
              <a:gd name="connsiteY13047" fmla="*/ 7291408 h 9355125"/>
              <a:gd name="connsiteX13048" fmla="*/ 865135 w 5124450"/>
              <a:gd name="connsiteY13048" fmla="*/ 7287176 h 9355125"/>
              <a:gd name="connsiteX13049" fmla="*/ 866193 w 5124450"/>
              <a:gd name="connsiteY13049" fmla="*/ 7282944 h 9355125"/>
              <a:gd name="connsiteX13050" fmla="*/ 866722 w 5124450"/>
              <a:gd name="connsiteY13050" fmla="*/ 7278712 h 9355125"/>
              <a:gd name="connsiteX13051" fmla="*/ 867780 w 5124450"/>
              <a:gd name="connsiteY13051" fmla="*/ 7272893 h 9355125"/>
              <a:gd name="connsiteX13052" fmla="*/ 869895 w 5124450"/>
              <a:gd name="connsiteY13052" fmla="*/ 7267073 h 9355125"/>
              <a:gd name="connsiteX13053" fmla="*/ 870424 w 5124450"/>
              <a:gd name="connsiteY13053" fmla="*/ 7262312 h 9355125"/>
              <a:gd name="connsiteX13054" fmla="*/ 873068 w 5124450"/>
              <a:gd name="connsiteY13054" fmla="*/ 7250145 h 9355125"/>
              <a:gd name="connsiteX13055" fmla="*/ 877298 w 5124450"/>
              <a:gd name="connsiteY13055" fmla="*/ 7234274 h 9355125"/>
              <a:gd name="connsiteX13056" fmla="*/ 878885 w 5124450"/>
              <a:gd name="connsiteY13056" fmla="*/ 7226338 h 9355125"/>
              <a:gd name="connsiteX13057" fmla="*/ 881529 w 5124450"/>
              <a:gd name="connsiteY13057" fmla="*/ 7219461 h 9355125"/>
              <a:gd name="connsiteX13058" fmla="*/ 883644 w 5124450"/>
              <a:gd name="connsiteY13058" fmla="*/ 7213113 h 9355125"/>
              <a:gd name="connsiteX13059" fmla="*/ 886817 w 5124450"/>
              <a:gd name="connsiteY13059" fmla="*/ 7208881 h 9355125"/>
              <a:gd name="connsiteX13060" fmla="*/ 887875 w 5124450"/>
              <a:gd name="connsiteY13060" fmla="*/ 7207823 h 9355125"/>
              <a:gd name="connsiteX13061" fmla="*/ 888933 w 5124450"/>
              <a:gd name="connsiteY13061" fmla="*/ 7206236 h 9355125"/>
              <a:gd name="connsiteX13062" fmla="*/ 889990 w 5124450"/>
              <a:gd name="connsiteY13062" fmla="*/ 7205177 h 9355125"/>
              <a:gd name="connsiteX13063" fmla="*/ 892106 w 5124450"/>
              <a:gd name="connsiteY13063" fmla="*/ 7204648 h 9355125"/>
              <a:gd name="connsiteX13064" fmla="*/ 895279 w 5124450"/>
              <a:gd name="connsiteY13064" fmla="*/ 7204119 h 9355125"/>
              <a:gd name="connsiteX13065" fmla="*/ 899509 w 5124450"/>
              <a:gd name="connsiteY13065" fmla="*/ 7203590 h 9355125"/>
              <a:gd name="connsiteX13066" fmla="*/ 903211 w 5124450"/>
              <a:gd name="connsiteY13066" fmla="*/ 7203061 h 9355125"/>
              <a:gd name="connsiteX13067" fmla="*/ 906384 w 5124450"/>
              <a:gd name="connsiteY13067" fmla="*/ 7203061 h 9355125"/>
              <a:gd name="connsiteX13068" fmla="*/ 909557 w 5124450"/>
              <a:gd name="connsiteY13068" fmla="*/ 7202003 h 9355125"/>
              <a:gd name="connsiteX13069" fmla="*/ 911672 w 5124450"/>
              <a:gd name="connsiteY13069" fmla="*/ 7200416 h 9355125"/>
              <a:gd name="connsiteX13070" fmla="*/ 912730 w 5124450"/>
              <a:gd name="connsiteY13070" fmla="*/ 7198829 h 9355125"/>
              <a:gd name="connsiteX13071" fmla="*/ 913787 w 5124450"/>
              <a:gd name="connsiteY13071" fmla="*/ 7196713 h 9355125"/>
              <a:gd name="connsiteX13072" fmla="*/ 913787 w 5124450"/>
              <a:gd name="connsiteY13072" fmla="*/ 7193539 h 9355125"/>
              <a:gd name="connsiteX13073" fmla="*/ 912730 w 5124450"/>
              <a:gd name="connsiteY13073" fmla="*/ 7190894 h 9355125"/>
              <a:gd name="connsiteX13074" fmla="*/ 912201 w 5124450"/>
              <a:gd name="connsiteY13074" fmla="*/ 7184017 h 9355125"/>
              <a:gd name="connsiteX13075" fmla="*/ 911672 w 5124450"/>
              <a:gd name="connsiteY13075" fmla="*/ 7180313 h 9355125"/>
              <a:gd name="connsiteX13076" fmla="*/ 905326 w 5124450"/>
              <a:gd name="connsiteY13076" fmla="*/ 7173436 h 9355125"/>
              <a:gd name="connsiteX13077" fmla="*/ 899509 w 5124450"/>
              <a:gd name="connsiteY13077" fmla="*/ 7167617 h 9355125"/>
              <a:gd name="connsiteX13078" fmla="*/ 897394 w 5124450"/>
              <a:gd name="connsiteY13078" fmla="*/ 7159681 h 9355125"/>
              <a:gd name="connsiteX13079" fmla="*/ 894750 w 5124450"/>
              <a:gd name="connsiteY13079" fmla="*/ 7151217 h 9355125"/>
              <a:gd name="connsiteX13080" fmla="*/ 888933 w 5124450"/>
              <a:gd name="connsiteY13080" fmla="*/ 7144869 h 9355125"/>
              <a:gd name="connsiteX13081" fmla="*/ 882587 w 5124450"/>
              <a:gd name="connsiteY13081" fmla="*/ 7139049 h 9355125"/>
              <a:gd name="connsiteX13082" fmla="*/ 881529 w 5124450"/>
              <a:gd name="connsiteY13082" fmla="*/ 7135875 h 9355125"/>
              <a:gd name="connsiteX13083" fmla="*/ 881000 w 5124450"/>
              <a:gd name="connsiteY13083" fmla="*/ 7131643 h 9355125"/>
              <a:gd name="connsiteX13084" fmla="*/ 881000 w 5124450"/>
              <a:gd name="connsiteY13084" fmla="*/ 7126882 h 9355125"/>
              <a:gd name="connsiteX13085" fmla="*/ 881529 w 5124450"/>
              <a:gd name="connsiteY13085" fmla="*/ 7122650 h 9355125"/>
              <a:gd name="connsiteX13086" fmla="*/ 882058 w 5124450"/>
              <a:gd name="connsiteY13086" fmla="*/ 7115243 h 9355125"/>
              <a:gd name="connsiteX13087" fmla="*/ 882587 w 5124450"/>
              <a:gd name="connsiteY13087" fmla="*/ 7109953 h 9355125"/>
              <a:gd name="connsiteX13088" fmla="*/ 886817 w 5124450"/>
              <a:gd name="connsiteY13088" fmla="*/ 7102547 h 9355125"/>
              <a:gd name="connsiteX13089" fmla="*/ 890519 w 5124450"/>
              <a:gd name="connsiteY13089" fmla="*/ 7093553 h 9355125"/>
              <a:gd name="connsiteX13090" fmla="*/ 892634 w 5124450"/>
              <a:gd name="connsiteY13090" fmla="*/ 7088792 h 9355125"/>
              <a:gd name="connsiteX13091" fmla="*/ 893692 w 5124450"/>
              <a:gd name="connsiteY13091" fmla="*/ 7084031 h 9355125"/>
              <a:gd name="connsiteX13092" fmla="*/ 894750 w 5124450"/>
              <a:gd name="connsiteY13092" fmla="*/ 7080857 h 9355125"/>
              <a:gd name="connsiteX13093" fmla="*/ 894750 w 5124450"/>
              <a:gd name="connsiteY13093" fmla="*/ 7077154 h 9355125"/>
              <a:gd name="connsiteX13094" fmla="*/ 894221 w 5124450"/>
              <a:gd name="connsiteY13094" fmla="*/ 7072392 h 9355125"/>
              <a:gd name="connsiteX13095" fmla="*/ 892634 w 5124450"/>
              <a:gd name="connsiteY13095" fmla="*/ 7067102 h 9355125"/>
              <a:gd name="connsiteX13096" fmla="*/ 891577 w 5124450"/>
              <a:gd name="connsiteY13096" fmla="*/ 7064986 h 9355125"/>
              <a:gd name="connsiteX13097" fmla="*/ 889461 w 5124450"/>
              <a:gd name="connsiteY13097" fmla="*/ 7062870 h 9355125"/>
              <a:gd name="connsiteX13098" fmla="*/ 888404 w 5124450"/>
              <a:gd name="connsiteY13098" fmla="*/ 7061283 h 9355125"/>
              <a:gd name="connsiteX13099" fmla="*/ 886817 w 5124450"/>
              <a:gd name="connsiteY13099" fmla="*/ 7060754 h 9355125"/>
              <a:gd name="connsiteX13100" fmla="*/ 882587 w 5124450"/>
              <a:gd name="connsiteY13100" fmla="*/ 7057580 h 9355125"/>
              <a:gd name="connsiteX13101" fmla="*/ 876770 w 5124450"/>
              <a:gd name="connsiteY13101" fmla="*/ 7054406 h 9355125"/>
              <a:gd name="connsiteX13102" fmla="*/ 870424 w 5124450"/>
              <a:gd name="connsiteY13102" fmla="*/ 7051760 h 9355125"/>
              <a:gd name="connsiteX13103" fmla="*/ 866193 w 5124450"/>
              <a:gd name="connsiteY13103" fmla="*/ 7048586 h 9355125"/>
              <a:gd name="connsiteX13104" fmla="*/ 865135 w 5124450"/>
              <a:gd name="connsiteY13104" fmla="*/ 7048057 h 9355125"/>
              <a:gd name="connsiteX13105" fmla="*/ 864078 w 5124450"/>
              <a:gd name="connsiteY13105" fmla="*/ 7046999 h 9355125"/>
              <a:gd name="connsiteX13106" fmla="*/ 863020 w 5124450"/>
              <a:gd name="connsiteY13106" fmla="*/ 7045412 h 9355125"/>
              <a:gd name="connsiteX13107" fmla="*/ 862491 w 5124450"/>
              <a:gd name="connsiteY13107" fmla="*/ 7043296 h 9355125"/>
              <a:gd name="connsiteX13108" fmla="*/ 861962 w 5124450"/>
              <a:gd name="connsiteY13108" fmla="*/ 7039064 h 9355125"/>
              <a:gd name="connsiteX13109" fmla="*/ 861962 w 5124450"/>
              <a:gd name="connsiteY13109" fmla="*/ 7035890 h 9355125"/>
              <a:gd name="connsiteX13110" fmla="*/ 860376 w 5124450"/>
              <a:gd name="connsiteY13110" fmla="*/ 7034832 h 9355125"/>
              <a:gd name="connsiteX13111" fmla="*/ 857203 w 5124450"/>
              <a:gd name="connsiteY13111" fmla="*/ 7033245 h 9355125"/>
              <a:gd name="connsiteX13112" fmla="*/ 854559 w 5124450"/>
              <a:gd name="connsiteY13112" fmla="*/ 7032716 h 9355125"/>
              <a:gd name="connsiteX13113" fmla="*/ 851386 w 5124450"/>
              <a:gd name="connsiteY13113" fmla="*/ 7031657 h 9355125"/>
              <a:gd name="connsiteX13114" fmla="*/ 848742 w 5124450"/>
              <a:gd name="connsiteY13114" fmla="*/ 7031128 h 9355125"/>
              <a:gd name="connsiteX13115" fmla="*/ 845569 w 5124450"/>
              <a:gd name="connsiteY13115" fmla="*/ 7030070 h 9355125"/>
              <a:gd name="connsiteX13116" fmla="*/ 843454 w 5124450"/>
              <a:gd name="connsiteY13116" fmla="*/ 7029541 h 9355125"/>
              <a:gd name="connsiteX13117" fmla="*/ 841338 w 5124450"/>
              <a:gd name="connsiteY13117" fmla="*/ 7027425 h 9355125"/>
              <a:gd name="connsiteX13118" fmla="*/ 840281 w 5124450"/>
              <a:gd name="connsiteY13118" fmla="*/ 7025838 h 9355125"/>
              <a:gd name="connsiteX13119" fmla="*/ 840281 w 5124450"/>
              <a:gd name="connsiteY13119" fmla="*/ 7023722 h 9355125"/>
              <a:gd name="connsiteX13120" fmla="*/ 840281 w 5124450"/>
              <a:gd name="connsiteY13120" fmla="*/ 7020548 h 9355125"/>
              <a:gd name="connsiteX13121" fmla="*/ 841338 w 5124450"/>
              <a:gd name="connsiteY13121" fmla="*/ 7016845 h 9355125"/>
              <a:gd name="connsiteX13122" fmla="*/ 842396 w 5124450"/>
              <a:gd name="connsiteY13122" fmla="*/ 7014200 h 9355125"/>
              <a:gd name="connsiteX13123" fmla="*/ 842925 w 5124450"/>
              <a:gd name="connsiteY13123" fmla="*/ 7011026 h 9355125"/>
              <a:gd name="connsiteX13124" fmla="*/ 842396 w 5124450"/>
              <a:gd name="connsiteY13124" fmla="*/ 7008909 h 9355125"/>
              <a:gd name="connsiteX13125" fmla="*/ 841338 w 5124450"/>
              <a:gd name="connsiteY13125" fmla="*/ 7007322 h 9355125"/>
              <a:gd name="connsiteX13126" fmla="*/ 840809 w 5124450"/>
              <a:gd name="connsiteY13126" fmla="*/ 7005206 h 9355125"/>
              <a:gd name="connsiteX13127" fmla="*/ 839752 w 5124450"/>
              <a:gd name="connsiteY13127" fmla="*/ 7003619 h 9355125"/>
              <a:gd name="connsiteX13128" fmla="*/ 838694 w 5124450"/>
              <a:gd name="connsiteY13128" fmla="*/ 7002561 h 9355125"/>
              <a:gd name="connsiteX13129" fmla="*/ 837108 w 5124450"/>
              <a:gd name="connsiteY13129" fmla="*/ 7000445 h 9355125"/>
              <a:gd name="connsiteX13130" fmla="*/ 832877 w 5124450"/>
              <a:gd name="connsiteY13130" fmla="*/ 6997800 h 9355125"/>
              <a:gd name="connsiteX13131" fmla="*/ 828646 w 5124450"/>
              <a:gd name="connsiteY13131" fmla="*/ 6994626 h 9355125"/>
              <a:gd name="connsiteX13132" fmla="*/ 825473 w 5124450"/>
              <a:gd name="connsiteY13132" fmla="*/ 6996213 h 9355125"/>
              <a:gd name="connsiteX13133" fmla="*/ 820714 w 5124450"/>
              <a:gd name="connsiteY13133" fmla="*/ 6998329 h 9355125"/>
              <a:gd name="connsiteX13134" fmla="*/ 818070 w 5124450"/>
              <a:gd name="connsiteY13134" fmla="*/ 6999387 h 9355125"/>
              <a:gd name="connsiteX13135" fmla="*/ 816483 w 5124450"/>
              <a:gd name="connsiteY13135" fmla="*/ 6999916 h 9355125"/>
              <a:gd name="connsiteX13136" fmla="*/ 813839 w 5124450"/>
              <a:gd name="connsiteY13136" fmla="*/ 6999387 h 9355125"/>
              <a:gd name="connsiteX13137" fmla="*/ 812253 w 5124450"/>
              <a:gd name="connsiteY13137" fmla="*/ 6998858 h 9355125"/>
              <a:gd name="connsiteX13138" fmla="*/ 811195 w 5124450"/>
              <a:gd name="connsiteY13138" fmla="*/ 6997271 h 9355125"/>
              <a:gd name="connsiteX13139" fmla="*/ 810137 w 5124450"/>
              <a:gd name="connsiteY13139" fmla="*/ 6994097 h 9355125"/>
              <a:gd name="connsiteX13140" fmla="*/ 809609 w 5124450"/>
              <a:gd name="connsiteY13140" fmla="*/ 6991452 h 9355125"/>
              <a:gd name="connsiteX13141" fmla="*/ 809080 w 5124450"/>
              <a:gd name="connsiteY13141" fmla="*/ 6987748 h 9355125"/>
              <a:gd name="connsiteX13142" fmla="*/ 808022 w 5124450"/>
              <a:gd name="connsiteY13142" fmla="*/ 6980871 h 9355125"/>
              <a:gd name="connsiteX13143" fmla="*/ 808022 w 5124450"/>
              <a:gd name="connsiteY13143" fmla="*/ 6973994 h 9355125"/>
              <a:gd name="connsiteX13144" fmla="*/ 809080 w 5124450"/>
              <a:gd name="connsiteY13144" fmla="*/ 6969762 h 9355125"/>
              <a:gd name="connsiteX13145" fmla="*/ 810666 w 5124450"/>
              <a:gd name="connsiteY13145" fmla="*/ 6963942 h 9355125"/>
              <a:gd name="connsiteX13146" fmla="*/ 811724 w 5124450"/>
              <a:gd name="connsiteY13146" fmla="*/ 6958123 h 9355125"/>
              <a:gd name="connsiteX13147" fmla="*/ 812253 w 5124450"/>
              <a:gd name="connsiteY13147" fmla="*/ 6953362 h 9355125"/>
              <a:gd name="connsiteX13148" fmla="*/ 811724 w 5124450"/>
              <a:gd name="connsiteY13148" fmla="*/ 6950188 h 9355125"/>
              <a:gd name="connsiteX13149" fmla="*/ 811195 w 5124450"/>
              <a:gd name="connsiteY13149" fmla="*/ 6947014 h 9355125"/>
              <a:gd name="connsiteX13150" fmla="*/ 810137 w 5124450"/>
              <a:gd name="connsiteY13150" fmla="*/ 6942781 h 9355125"/>
              <a:gd name="connsiteX13151" fmla="*/ 808022 w 5124450"/>
              <a:gd name="connsiteY13151" fmla="*/ 6939078 h 9355125"/>
              <a:gd name="connsiteX13152" fmla="*/ 805378 w 5124450"/>
              <a:gd name="connsiteY13152" fmla="*/ 6932730 h 9355125"/>
              <a:gd name="connsiteX13153" fmla="*/ 804320 w 5124450"/>
              <a:gd name="connsiteY13153" fmla="*/ 6929027 h 9355125"/>
              <a:gd name="connsiteX13154" fmla="*/ 804320 w 5124450"/>
              <a:gd name="connsiteY13154" fmla="*/ 6922149 h 9355125"/>
              <a:gd name="connsiteX13155" fmla="*/ 804320 w 5124450"/>
              <a:gd name="connsiteY13155" fmla="*/ 6916330 h 9355125"/>
              <a:gd name="connsiteX13156" fmla="*/ 804320 w 5124450"/>
              <a:gd name="connsiteY13156" fmla="*/ 6909982 h 9355125"/>
              <a:gd name="connsiteX13157" fmla="*/ 804320 w 5124450"/>
              <a:gd name="connsiteY13157" fmla="*/ 6904163 h 9355125"/>
              <a:gd name="connsiteX13158" fmla="*/ 803792 w 5124450"/>
              <a:gd name="connsiteY13158" fmla="*/ 6903105 h 9355125"/>
              <a:gd name="connsiteX13159" fmla="*/ 801676 w 5124450"/>
              <a:gd name="connsiteY13159" fmla="*/ 6901517 h 9355125"/>
              <a:gd name="connsiteX13160" fmla="*/ 800619 w 5124450"/>
              <a:gd name="connsiteY13160" fmla="*/ 6898872 h 9355125"/>
              <a:gd name="connsiteX13161" fmla="*/ 800090 w 5124450"/>
              <a:gd name="connsiteY13161" fmla="*/ 6895698 h 9355125"/>
              <a:gd name="connsiteX13162" fmla="*/ 800619 w 5124450"/>
              <a:gd name="connsiteY13162" fmla="*/ 6892524 h 9355125"/>
              <a:gd name="connsiteX13163" fmla="*/ 801147 w 5124450"/>
              <a:gd name="connsiteY13163" fmla="*/ 6889350 h 9355125"/>
              <a:gd name="connsiteX13164" fmla="*/ 802734 w 5124450"/>
              <a:gd name="connsiteY13164" fmla="*/ 6886705 h 9355125"/>
              <a:gd name="connsiteX13165" fmla="*/ 804849 w 5124450"/>
              <a:gd name="connsiteY13165" fmla="*/ 6883002 h 9355125"/>
              <a:gd name="connsiteX13166" fmla="*/ 809080 w 5124450"/>
              <a:gd name="connsiteY13166" fmla="*/ 6877182 h 9355125"/>
              <a:gd name="connsiteX13167" fmla="*/ 812253 w 5124450"/>
              <a:gd name="connsiteY13167" fmla="*/ 6870834 h 9355125"/>
              <a:gd name="connsiteX13168" fmla="*/ 812782 w 5124450"/>
              <a:gd name="connsiteY13168" fmla="*/ 6869247 h 9355125"/>
              <a:gd name="connsiteX13169" fmla="*/ 814897 w 5124450"/>
              <a:gd name="connsiteY13169" fmla="*/ 6867131 h 9355125"/>
              <a:gd name="connsiteX13170" fmla="*/ 816483 w 5124450"/>
              <a:gd name="connsiteY13170" fmla="*/ 6865015 h 9355125"/>
              <a:gd name="connsiteX13171" fmla="*/ 819128 w 5124450"/>
              <a:gd name="connsiteY13171" fmla="*/ 6862899 h 9355125"/>
              <a:gd name="connsiteX13172" fmla="*/ 824416 w 5124450"/>
              <a:gd name="connsiteY13172" fmla="*/ 6858137 h 9355125"/>
              <a:gd name="connsiteX13173" fmla="*/ 828646 w 5124450"/>
              <a:gd name="connsiteY13173" fmla="*/ 6854434 h 9355125"/>
              <a:gd name="connsiteX13174" fmla="*/ 833406 w 5124450"/>
              <a:gd name="connsiteY13174" fmla="*/ 6851789 h 9355125"/>
              <a:gd name="connsiteX13175" fmla="*/ 838694 w 5124450"/>
              <a:gd name="connsiteY13175" fmla="*/ 6847557 h 9355125"/>
              <a:gd name="connsiteX13176" fmla="*/ 841338 w 5124450"/>
              <a:gd name="connsiteY13176" fmla="*/ 6845970 h 9355125"/>
              <a:gd name="connsiteX13177" fmla="*/ 843454 w 5124450"/>
              <a:gd name="connsiteY13177" fmla="*/ 6843325 h 9355125"/>
              <a:gd name="connsiteX13178" fmla="*/ 845040 w 5124450"/>
              <a:gd name="connsiteY13178" fmla="*/ 6841209 h 9355125"/>
              <a:gd name="connsiteX13179" fmla="*/ 845569 w 5124450"/>
              <a:gd name="connsiteY13179" fmla="*/ 6838035 h 9355125"/>
              <a:gd name="connsiteX13180" fmla="*/ 845040 w 5124450"/>
              <a:gd name="connsiteY13180" fmla="*/ 6836447 h 9355125"/>
              <a:gd name="connsiteX13181" fmla="*/ 843982 w 5124450"/>
              <a:gd name="connsiteY13181" fmla="*/ 6834860 h 9355125"/>
              <a:gd name="connsiteX13182" fmla="*/ 842925 w 5124450"/>
              <a:gd name="connsiteY13182" fmla="*/ 6833273 h 9355125"/>
              <a:gd name="connsiteX13183" fmla="*/ 840809 w 5124450"/>
              <a:gd name="connsiteY13183" fmla="*/ 6831686 h 9355125"/>
              <a:gd name="connsiteX13184" fmla="*/ 837108 w 5124450"/>
              <a:gd name="connsiteY13184" fmla="*/ 6829041 h 9355125"/>
              <a:gd name="connsiteX13185" fmla="*/ 832877 w 5124450"/>
              <a:gd name="connsiteY13185" fmla="*/ 6825867 h 9355125"/>
              <a:gd name="connsiteX13186" fmla="*/ 827060 w 5124450"/>
              <a:gd name="connsiteY13186" fmla="*/ 6825338 h 9355125"/>
              <a:gd name="connsiteX13187" fmla="*/ 820714 w 5124450"/>
              <a:gd name="connsiteY13187" fmla="*/ 6823751 h 9355125"/>
              <a:gd name="connsiteX13188" fmla="*/ 814897 w 5124450"/>
              <a:gd name="connsiteY13188" fmla="*/ 6822164 h 9355125"/>
              <a:gd name="connsiteX13189" fmla="*/ 808022 w 5124450"/>
              <a:gd name="connsiteY13189" fmla="*/ 6821635 h 9355125"/>
              <a:gd name="connsiteX13190" fmla="*/ 806965 w 5124450"/>
              <a:gd name="connsiteY13190" fmla="*/ 6823222 h 9355125"/>
              <a:gd name="connsiteX13191" fmla="*/ 803792 w 5124450"/>
              <a:gd name="connsiteY13191" fmla="*/ 6825867 h 9355125"/>
              <a:gd name="connsiteX13192" fmla="*/ 801676 w 5124450"/>
              <a:gd name="connsiteY13192" fmla="*/ 6826925 h 9355125"/>
              <a:gd name="connsiteX13193" fmla="*/ 799561 w 5124450"/>
              <a:gd name="connsiteY13193" fmla="*/ 6829041 h 9355125"/>
              <a:gd name="connsiteX13194" fmla="*/ 797974 w 5124450"/>
              <a:gd name="connsiteY13194" fmla="*/ 6829570 h 9355125"/>
              <a:gd name="connsiteX13195" fmla="*/ 795859 w 5124450"/>
              <a:gd name="connsiteY13195" fmla="*/ 6830099 h 9355125"/>
              <a:gd name="connsiteX13196" fmla="*/ 793215 w 5124450"/>
              <a:gd name="connsiteY13196" fmla="*/ 6825338 h 9355125"/>
              <a:gd name="connsiteX13197" fmla="*/ 790042 w 5124450"/>
              <a:gd name="connsiteY13197" fmla="*/ 6819519 h 9355125"/>
              <a:gd name="connsiteX13198" fmla="*/ 788456 w 5124450"/>
              <a:gd name="connsiteY13198" fmla="*/ 6813699 h 9355125"/>
              <a:gd name="connsiteX13199" fmla="*/ 787927 w 5124450"/>
              <a:gd name="connsiteY13199" fmla="*/ 6808938 h 9355125"/>
              <a:gd name="connsiteX13200" fmla="*/ 785811 w 5124450"/>
              <a:gd name="connsiteY13200" fmla="*/ 6805764 h 9355125"/>
              <a:gd name="connsiteX13201" fmla="*/ 785283 w 5124450"/>
              <a:gd name="connsiteY13201" fmla="*/ 6802061 h 9355125"/>
              <a:gd name="connsiteX13202" fmla="*/ 784754 w 5124450"/>
              <a:gd name="connsiteY13202" fmla="*/ 6797300 h 9355125"/>
              <a:gd name="connsiteX13203" fmla="*/ 784225 w 5124450"/>
              <a:gd name="connsiteY13203" fmla="*/ 6792538 h 9355125"/>
              <a:gd name="connsiteX13204" fmla="*/ 784754 w 5124450"/>
              <a:gd name="connsiteY13204" fmla="*/ 6787777 h 9355125"/>
              <a:gd name="connsiteX13205" fmla="*/ 785283 w 5124450"/>
              <a:gd name="connsiteY13205" fmla="*/ 6783545 h 9355125"/>
              <a:gd name="connsiteX13206" fmla="*/ 785811 w 5124450"/>
              <a:gd name="connsiteY13206" fmla="*/ 6779842 h 9355125"/>
              <a:gd name="connsiteX13207" fmla="*/ 787927 w 5124450"/>
              <a:gd name="connsiteY13207" fmla="*/ 6776139 h 9355125"/>
              <a:gd name="connsiteX13208" fmla="*/ 788456 w 5124450"/>
              <a:gd name="connsiteY13208" fmla="*/ 6772435 h 9355125"/>
              <a:gd name="connsiteX13209" fmla="*/ 790042 w 5124450"/>
              <a:gd name="connsiteY13209" fmla="*/ 6768203 h 9355125"/>
              <a:gd name="connsiteX13210" fmla="*/ 793215 w 5124450"/>
              <a:gd name="connsiteY13210" fmla="*/ 6763442 h 9355125"/>
              <a:gd name="connsiteX13211" fmla="*/ 795859 w 5124450"/>
              <a:gd name="connsiteY13211" fmla="*/ 6759739 h 9355125"/>
              <a:gd name="connsiteX13212" fmla="*/ 799561 w 5124450"/>
              <a:gd name="connsiteY13212" fmla="*/ 6759210 h 9355125"/>
              <a:gd name="connsiteX13213" fmla="*/ 804320 w 5124450"/>
              <a:gd name="connsiteY13213" fmla="*/ 6757094 h 9355125"/>
              <a:gd name="connsiteX13214" fmla="*/ 809080 w 5124450"/>
              <a:gd name="connsiteY13214" fmla="*/ 6754449 h 9355125"/>
              <a:gd name="connsiteX13215" fmla="*/ 812253 w 5124450"/>
              <a:gd name="connsiteY13215" fmla="*/ 6751804 h 9355125"/>
              <a:gd name="connsiteX13216" fmla="*/ 815955 w 5124450"/>
              <a:gd name="connsiteY13216" fmla="*/ 6749687 h 9355125"/>
              <a:gd name="connsiteX13217" fmla="*/ 819128 w 5124450"/>
              <a:gd name="connsiteY13217" fmla="*/ 6747042 h 9355125"/>
              <a:gd name="connsiteX13218" fmla="*/ 822300 w 5124450"/>
              <a:gd name="connsiteY13218" fmla="*/ 6743868 h 9355125"/>
              <a:gd name="connsiteX13219" fmla="*/ 826002 w 5124450"/>
              <a:gd name="connsiteY13219" fmla="*/ 6740694 h 9355125"/>
              <a:gd name="connsiteX13220" fmla="*/ 828646 w 5124450"/>
              <a:gd name="connsiteY13220" fmla="*/ 6736991 h 9355125"/>
              <a:gd name="connsiteX13221" fmla="*/ 831291 w 5124450"/>
              <a:gd name="connsiteY13221" fmla="*/ 6733288 h 9355125"/>
              <a:gd name="connsiteX13222" fmla="*/ 832348 w 5124450"/>
              <a:gd name="connsiteY13222" fmla="*/ 6730114 h 9355125"/>
              <a:gd name="connsiteX13223" fmla="*/ 832877 w 5124450"/>
              <a:gd name="connsiteY13223" fmla="*/ 6726410 h 9355125"/>
              <a:gd name="connsiteX13224" fmla="*/ 832877 w 5124450"/>
              <a:gd name="connsiteY13224" fmla="*/ 6718475 h 9355125"/>
              <a:gd name="connsiteX13225" fmla="*/ 832877 w 5124450"/>
              <a:gd name="connsiteY13225" fmla="*/ 6710011 h 9355125"/>
              <a:gd name="connsiteX13226" fmla="*/ 831291 w 5124450"/>
              <a:gd name="connsiteY13226" fmla="*/ 6708953 h 9355125"/>
              <a:gd name="connsiteX13227" fmla="*/ 828646 w 5124450"/>
              <a:gd name="connsiteY13227" fmla="*/ 6708424 h 9355125"/>
              <a:gd name="connsiteX13228" fmla="*/ 826002 w 5124450"/>
              <a:gd name="connsiteY13228" fmla="*/ 6708424 h 9355125"/>
              <a:gd name="connsiteX13229" fmla="*/ 822829 w 5124450"/>
              <a:gd name="connsiteY13229" fmla="*/ 6708424 h 9355125"/>
              <a:gd name="connsiteX13230" fmla="*/ 820185 w 5124450"/>
              <a:gd name="connsiteY13230" fmla="*/ 6707895 h 9355125"/>
              <a:gd name="connsiteX13231" fmla="*/ 817012 w 5124450"/>
              <a:gd name="connsiteY13231" fmla="*/ 6707895 h 9355125"/>
              <a:gd name="connsiteX13232" fmla="*/ 813839 w 5124450"/>
              <a:gd name="connsiteY13232" fmla="*/ 6707365 h 9355125"/>
              <a:gd name="connsiteX13233" fmla="*/ 812253 w 5124450"/>
              <a:gd name="connsiteY13233" fmla="*/ 6706307 h 9355125"/>
              <a:gd name="connsiteX13234" fmla="*/ 812253 w 5124450"/>
              <a:gd name="connsiteY13234" fmla="*/ 6702075 h 9355125"/>
              <a:gd name="connsiteX13235" fmla="*/ 812253 w 5124450"/>
              <a:gd name="connsiteY13235" fmla="*/ 6695727 h 9355125"/>
              <a:gd name="connsiteX13236" fmla="*/ 812253 w 5124450"/>
              <a:gd name="connsiteY13236" fmla="*/ 6689908 h 9355125"/>
              <a:gd name="connsiteX13237" fmla="*/ 812253 w 5124450"/>
              <a:gd name="connsiteY13237" fmla="*/ 6685675 h 9355125"/>
              <a:gd name="connsiteX13238" fmla="*/ 815426 w 5124450"/>
              <a:gd name="connsiteY13238" fmla="*/ 6678798 h 9355125"/>
              <a:gd name="connsiteX13239" fmla="*/ 818599 w 5124450"/>
              <a:gd name="connsiteY13239" fmla="*/ 6671392 h 9355125"/>
              <a:gd name="connsiteX13240" fmla="*/ 821772 w 5124450"/>
              <a:gd name="connsiteY13240" fmla="*/ 6665044 h 9355125"/>
              <a:gd name="connsiteX13241" fmla="*/ 824416 w 5124450"/>
              <a:gd name="connsiteY13241" fmla="*/ 6660811 h 9355125"/>
              <a:gd name="connsiteX13242" fmla="*/ 828646 w 5124450"/>
              <a:gd name="connsiteY13242" fmla="*/ 6661869 h 9355125"/>
              <a:gd name="connsiteX13243" fmla="*/ 832877 w 5124450"/>
              <a:gd name="connsiteY13243" fmla="*/ 6662398 h 9355125"/>
              <a:gd name="connsiteX13244" fmla="*/ 834992 w 5124450"/>
              <a:gd name="connsiteY13244" fmla="*/ 6662927 h 9355125"/>
              <a:gd name="connsiteX13245" fmla="*/ 837636 w 5124450"/>
              <a:gd name="connsiteY13245" fmla="*/ 6662927 h 9355125"/>
              <a:gd name="connsiteX13246" fmla="*/ 839752 w 5124450"/>
              <a:gd name="connsiteY13246" fmla="*/ 6662398 h 9355125"/>
              <a:gd name="connsiteX13247" fmla="*/ 841338 w 5124450"/>
              <a:gd name="connsiteY13247" fmla="*/ 6660811 h 9355125"/>
              <a:gd name="connsiteX13248" fmla="*/ 843454 w 5124450"/>
              <a:gd name="connsiteY13248" fmla="*/ 6660282 h 9355125"/>
              <a:gd name="connsiteX13249" fmla="*/ 845040 w 5124450"/>
              <a:gd name="connsiteY13249" fmla="*/ 6659224 h 9355125"/>
              <a:gd name="connsiteX13250" fmla="*/ 847684 w 5124450"/>
              <a:gd name="connsiteY13250" fmla="*/ 6658166 h 9355125"/>
              <a:gd name="connsiteX13251" fmla="*/ 849799 w 5124450"/>
              <a:gd name="connsiteY13251" fmla="*/ 6656579 h 9355125"/>
              <a:gd name="connsiteX13252" fmla="*/ 854030 w 5124450"/>
              <a:gd name="connsiteY13252" fmla="*/ 6652347 h 9355125"/>
              <a:gd name="connsiteX13253" fmla="*/ 857732 w 5124450"/>
              <a:gd name="connsiteY13253" fmla="*/ 6648115 h 9355125"/>
              <a:gd name="connsiteX13254" fmla="*/ 859318 w 5124450"/>
              <a:gd name="connsiteY13254" fmla="*/ 6646528 h 9355125"/>
              <a:gd name="connsiteX13255" fmla="*/ 860905 w 5124450"/>
              <a:gd name="connsiteY13255" fmla="*/ 6643883 h 9355125"/>
              <a:gd name="connsiteX13256" fmla="*/ 861962 w 5124450"/>
              <a:gd name="connsiteY13256" fmla="*/ 6641237 h 9355125"/>
              <a:gd name="connsiteX13257" fmla="*/ 864078 w 5124450"/>
              <a:gd name="connsiteY13257" fmla="*/ 6637534 h 9355125"/>
              <a:gd name="connsiteX13258" fmla="*/ 865664 w 5124450"/>
              <a:gd name="connsiteY13258" fmla="*/ 6630657 h 9355125"/>
              <a:gd name="connsiteX13259" fmla="*/ 866193 w 5124450"/>
              <a:gd name="connsiteY13259" fmla="*/ 6623780 h 9355125"/>
              <a:gd name="connsiteX13260" fmla="*/ 865664 w 5124450"/>
              <a:gd name="connsiteY13260" fmla="*/ 6619547 h 9355125"/>
              <a:gd name="connsiteX13261" fmla="*/ 864078 w 5124450"/>
              <a:gd name="connsiteY13261" fmla="*/ 6613728 h 9355125"/>
              <a:gd name="connsiteX13262" fmla="*/ 862491 w 5124450"/>
              <a:gd name="connsiteY13262" fmla="*/ 6607380 h 9355125"/>
              <a:gd name="connsiteX13263" fmla="*/ 861962 w 5124450"/>
              <a:gd name="connsiteY13263" fmla="*/ 6603148 h 9355125"/>
              <a:gd name="connsiteX13264" fmla="*/ 862491 w 5124450"/>
              <a:gd name="connsiteY13264" fmla="*/ 6601561 h 9355125"/>
              <a:gd name="connsiteX13265" fmla="*/ 863020 w 5124450"/>
              <a:gd name="connsiteY13265" fmla="*/ 6599445 h 9355125"/>
              <a:gd name="connsiteX13266" fmla="*/ 865135 w 5124450"/>
              <a:gd name="connsiteY13266" fmla="*/ 6597328 h 9355125"/>
              <a:gd name="connsiteX13267" fmla="*/ 866722 w 5124450"/>
              <a:gd name="connsiteY13267" fmla="*/ 6595741 h 9355125"/>
              <a:gd name="connsiteX13268" fmla="*/ 868308 w 5124450"/>
              <a:gd name="connsiteY13268" fmla="*/ 6593625 h 9355125"/>
              <a:gd name="connsiteX13269" fmla="*/ 870953 w 5124450"/>
              <a:gd name="connsiteY13269" fmla="*/ 6592038 h 9355125"/>
              <a:gd name="connsiteX13270" fmla="*/ 872539 w 5124450"/>
              <a:gd name="connsiteY13270" fmla="*/ 6590980 h 9355125"/>
              <a:gd name="connsiteX13271" fmla="*/ 874125 w 5124450"/>
              <a:gd name="connsiteY13271" fmla="*/ 6590980 h 9355125"/>
              <a:gd name="connsiteX13272" fmla="*/ 878356 w 5124450"/>
              <a:gd name="connsiteY13272" fmla="*/ 6590980 h 9355125"/>
              <a:gd name="connsiteX13273" fmla="*/ 882587 w 5124450"/>
              <a:gd name="connsiteY13273" fmla="*/ 6591509 h 9355125"/>
              <a:gd name="connsiteX13274" fmla="*/ 884702 w 5124450"/>
              <a:gd name="connsiteY13274" fmla="*/ 6591509 h 9355125"/>
              <a:gd name="connsiteX13275" fmla="*/ 887346 w 5124450"/>
              <a:gd name="connsiteY13275" fmla="*/ 6592567 h 9355125"/>
              <a:gd name="connsiteX13276" fmla="*/ 888933 w 5124450"/>
              <a:gd name="connsiteY13276" fmla="*/ 6593096 h 9355125"/>
              <a:gd name="connsiteX13277" fmla="*/ 890519 w 5124450"/>
              <a:gd name="connsiteY13277" fmla="*/ 6595212 h 9355125"/>
              <a:gd name="connsiteX13278" fmla="*/ 894221 w 5124450"/>
              <a:gd name="connsiteY13278" fmla="*/ 6595212 h 9355125"/>
              <a:gd name="connsiteX13279" fmla="*/ 897394 w 5124450"/>
              <a:gd name="connsiteY13279" fmla="*/ 6596270 h 9355125"/>
              <a:gd name="connsiteX13280" fmla="*/ 900038 w 5124450"/>
              <a:gd name="connsiteY13280" fmla="*/ 6597328 h 9355125"/>
              <a:gd name="connsiteX13281" fmla="*/ 903211 w 5124450"/>
              <a:gd name="connsiteY13281" fmla="*/ 6598915 h 9355125"/>
              <a:gd name="connsiteX13282" fmla="*/ 907442 w 5124450"/>
              <a:gd name="connsiteY13282" fmla="*/ 6602090 h 9355125"/>
              <a:gd name="connsiteX13283" fmla="*/ 911672 w 5124450"/>
              <a:gd name="connsiteY13283" fmla="*/ 6603148 h 9355125"/>
              <a:gd name="connsiteX13284" fmla="*/ 913787 w 5124450"/>
              <a:gd name="connsiteY13284" fmla="*/ 6604206 h 9355125"/>
              <a:gd name="connsiteX13285" fmla="*/ 915374 w 5124450"/>
              <a:gd name="connsiteY13285" fmla="*/ 6604735 h 9355125"/>
              <a:gd name="connsiteX13286" fmla="*/ 917489 w 5124450"/>
              <a:gd name="connsiteY13286" fmla="*/ 6604735 h 9355125"/>
              <a:gd name="connsiteX13287" fmla="*/ 919605 w 5124450"/>
              <a:gd name="connsiteY13287" fmla="*/ 6604206 h 9355125"/>
              <a:gd name="connsiteX13288" fmla="*/ 921191 w 5124450"/>
              <a:gd name="connsiteY13288" fmla="*/ 6603148 h 9355125"/>
              <a:gd name="connsiteX13289" fmla="*/ 922778 w 5124450"/>
              <a:gd name="connsiteY13289" fmla="*/ 6602090 h 9355125"/>
              <a:gd name="connsiteX13290" fmla="*/ 923306 w 5124450"/>
              <a:gd name="connsiteY13290" fmla="*/ 6600503 h 9355125"/>
              <a:gd name="connsiteX13291" fmla="*/ 923835 w 5124450"/>
              <a:gd name="connsiteY13291" fmla="*/ 6598915 h 9355125"/>
              <a:gd name="connsiteX13292" fmla="*/ 927008 w 5124450"/>
              <a:gd name="connsiteY13292" fmla="*/ 6595212 h 9355125"/>
              <a:gd name="connsiteX13293" fmla="*/ 930181 w 5124450"/>
              <a:gd name="connsiteY13293" fmla="*/ 6590451 h 9355125"/>
              <a:gd name="connsiteX13294" fmla="*/ 930710 w 5124450"/>
              <a:gd name="connsiteY13294" fmla="*/ 6587277 h 9355125"/>
              <a:gd name="connsiteX13295" fmla="*/ 931768 w 5124450"/>
              <a:gd name="connsiteY13295" fmla="*/ 6584632 h 9355125"/>
              <a:gd name="connsiteX13296" fmla="*/ 932296 w 5124450"/>
              <a:gd name="connsiteY13296" fmla="*/ 6581458 h 9355125"/>
              <a:gd name="connsiteX13297" fmla="*/ 932296 w 5124450"/>
              <a:gd name="connsiteY13297" fmla="*/ 6578813 h 9355125"/>
              <a:gd name="connsiteX13298" fmla="*/ 932296 w 5124450"/>
              <a:gd name="connsiteY13298" fmla="*/ 6570877 h 9355125"/>
              <a:gd name="connsiteX13299" fmla="*/ 932296 w 5124450"/>
              <a:gd name="connsiteY13299" fmla="*/ 6561884 h 9355125"/>
              <a:gd name="connsiteX13300" fmla="*/ 932296 w 5124450"/>
              <a:gd name="connsiteY13300" fmla="*/ 6552890 h 9355125"/>
              <a:gd name="connsiteX13301" fmla="*/ 932296 w 5124450"/>
              <a:gd name="connsiteY13301" fmla="*/ 6545484 h 9355125"/>
              <a:gd name="connsiteX13302" fmla="*/ 938642 w 5124450"/>
              <a:gd name="connsiteY13302" fmla="*/ 6539665 h 9355125"/>
              <a:gd name="connsiteX13303" fmla="*/ 944459 w 5124450"/>
              <a:gd name="connsiteY13303" fmla="*/ 6532787 h 9355125"/>
              <a:gd name="connsiteX13304" fmla="*/ 952921 w 5124450"/>
              <a:gd name="connsiteY13304" fmla="*/ 6529084 h 9355125"/>
              <a:gd name="connsiteX13305" fmla="*/ 961382 w 5124450"/>
              <a:gd name="connsiteY13305" fmla="*/ 6524852 h 9355125"/>
              <a:gd name="connsiteX13306" fmla="*/ 962439 w 5124450"/>
              <a:gd name="connsiteY13306" fmla="*/ 6523265 h 9355125"/>
              <a:gd name="connsiteX13307" fmla="*/ 964026 w 5124450"/>
              <a:gd name="connsiteY13307" fmla="*/ 6520091 h 9355125"/>
              <a:gd name="connsiteX13308" fmla="*/ 964555 w 5124450"/>
              <a:gd name="connsiteY13308" fmla="*/ 6517975 h 9355125"/>
              <a:gd name="connsiteX13309" fmla="*/ 965084 w 5124450"/>
              <a:gd name="connsiteY13309" fmla="*/ 6514272 h 9355125"/>
              <a:gd name="connsiteX13310" fmla="*/ 965084 w 5124450"/>
              <a:gd name="connsiteY13310" fmla="*/ 6508452 h 9355125"/>
              <a:gd name="connsiteX13311" fmla="*/ 965612 w 5124450"/>
              <a:gd name="connsiteY13311" fmla="*/ 6504220 h 9355125"/>
              <a:gd name="connsiteX13312" fmla="*/ 964555 w 5124450"/>
              <a:gd name="connsiteY13312" fmla="*/ 6500517 h 9355125"/>
              <a:gd name="connsiteX13313" fmla="*/ 962439 w 5124450"/>
              <a:gd name="connsiteY13313" fmla="*/ 6496285 h 9355125"/>
              <a:gd name="connsiteX13314" fmla="*/ 960324 w 5124450"/>
              <a:gd name="connsiteY13314" fmla="*/ 6491524 h 9355125"/>
              <a:gd name="connsiteX13315" fmla="*/ 956622 w 5124450"/>
              <a:gd name="connsiteY13315" fmla="*/ 6487820 h 9355125"/>
              <a:gd name="connsiteX13316" fmla="*/ 957151 w 5124450"/>
              <a:gd name="connsiteY13316" fmla="*/ 6480414 h 9355125"/>
              <a:gd name="connsiteX13317" fmla="*/ 958738 w 5124450"/>
              <a:gd name="connsiteY13317" fmla="*/ 6470892 h 9355125"/>
              <a:gd name="connsiteX13318" fmla="*/ 959267 w 5124450"/>
              <a:gd name="connsiteY13318" fmla="*/ 6466659 h 9355125"/>
              <a:gd name="connsiteX13319" fmla="*/ 958738 w 5124450"/>
              <a:gd name="connsiteY13319" fmla="*/ 6462427 h 9355125"/>
              <a:gd name="connsiteX13320" fmla="*/ 958209 w 5124450"/>
              <a:gd name="connsiteY13320" fmla="*/ 6458195 h 9355125"/>
              <a:gd name="connsiteX13321" fmla="*/ 956622 w 5124450"/>
              <a:gd name="connsiteY13321" fmla="*/ 6454492 h 9355125"/>
              <a:gd name="connsiteX13322" fmla="*/ 955036 w 5124450"/>
              <a:gd name="connsiteY13322" fmla="*/ 6453434 h 9355125"/>
              <a:gd name="connsiteX13323" fmla="*/ 952921 w 5124450"/>
              <a:gd name="connsiteY13323" fmla="*/ 6452905 h 9355125"/>
              <a:gd name="connsiteX13324" fmla="*/ 949748 w 5124450"/>
              <a:gd name="connsiteY13324" fmla="*/ 6452905 h 9355125"/>
              <a:gd name="connsiteX13325" fmla="*/ 947104 w 5124450"/>
              <a:gd name="connsiteY13325" fmla="*/ 6452905 h 9355125"/>
              <a:gd name="connsiteX13326" fmla="*/ 943931 w 5124450"/>
              <a:gd name="connsiteY13326" fmla="*/ 6452376 h 9355125"/>
              <a:gd name="connsiteX13327" fmla="*/ 941286 w 5124450"/>
              <a:gd name="connsiteY13327" fmla="*/ 6452376 h 9355125"/>
              <a:gd name="connsiteX13328" fmla="*/ 938113 w 5124450"/>
              <a:gd name="connsiteY13328" fmla="*/ 6451847 h 9355125"/>
              <a:gd name="connsiteX13329" fmla="*/ 936527 w 5124450"/>
              <a:gd name="connsiteY13329" fmla="*/ 6450789 h 9355125"/>
              <a:gd name="connsiteX13330" fmla="*/ 934941 w 5124450"/>
              <a:gd name="connsiteY13330" fmla="*/ 6448673 h 9355125"/>
              <a:gd name="connsiteX13331" fmla="*/ 933883 w 5124450"/>
              <a:gd name="connsiteY13331" fmla="*/ 6446556 h 9355125"/>
              <a:gd name="connsiteX13332" fmla="*/ 933354 w 5124450"/>
              <a:gd name="connsiteY13332" fmla="*/ 6443382 h 9355125"/>
              <a:gd name="connsiteX13333" fmla="*/ 932825 w 5124450"/>
              <a:gd name="connsiteY13333" fmla="*/ 6440208 h 9355125"/>
              <a:gd name="connsiteX13334" fmla="*/ 932296 w 5124450"/>
              <a:gd name="connsiteY13334" fmla="*/ 6434389 h 9355125"/>
              <a:gd name="connsiteX13335" fmla="*/ 932296 w 5124450"/>
              <a:gd name="connsiteY13335" fmla="*/ 6430157 h 9355125"/>
              <a:gd name="connsiteX13336" fmla="*/ 932825 w 5124450"/>
              <a:gd name="connsiteY13336" fmla="*/ 6428570 h 9355125"/>
              <a:gd name="connsiteX13337" fmla="*/ 933354 w 5124450"/>
              <a:gd name="connsiteY13337" fmla="*/ 6425925 h 9355125"/>
              <a:gd name="connsiteX13338" fmla="*/ 934941 w 5124450"/>
              <a:gd name="connsiteY13338" fmla="*/ 6424337 h 9355125"/>
              <a:gd name="connsiteX13339" fmla="*/ 937056 w 5124450"/>
              <a:gd name="connsiteY13339" fmla="*/ 6422221 h 9355125"/>
              <a:gd name="connsiteX13340" fmla="*/ 941286 w 5124450"/>
              <a:gd name="connsiteY13340" fmla="*/ 6417460 h 9355125"/>
              <a:gd name="connsiteX13341" fmla="*/ 944459 w 5124450"/>
              <a:gd name="connsiteY13341" fmla="*/ 6413757 h 9355125"/>
              <a:gd name="connsiteX13342" fmla="*/ 946046 w 5124450"/>
              <a:gd name="connsiteY13342" fmla="*/ 6413757 h 9355125"/>
              <a:gd name="connsiteX13343" fmla="*/ 947104 w 5124450"/>
              <a:gd name="connsiteY13343" fmla="*/ 6414286 h 9355125"/>
              <a:gd name="connsiteX13344" fmla="*/ 948161 w 5124450"/>
              <a:gd name="connsiteY13344" fmla="*/ 6414815 h 9355125"/>
              <a:gd name="connsiteX13345" fmla="*/ 948690 w 5124450"/>
              <a:gd name="connsiteY13345" fmla="*/ 6415873 h 9355125"/>
              <a:gd name="connsiteX13346" fmla="*/ 950276 w 5124450"/>
              <a:gd name="connsiteY13346" fmla="*/ 6419047 h 9355125"/>
              <a:gd name="connsiteX13347" fmla="*/ 952921 w 5124450"/>
              <a:gd name="connsiteY13347" fmla="*/ 6422221 h 9355125"/>
              <a:gd name="connsiteX13348" fmla="*/ 952921 w 5124450"/>
              <a:gd name="connsiteY13348" fmla="*/ 6430157 h 9355125"/>
              <a:gd name="connsiteX13349" fmla="*/ 953449 w 5124450"/>
              <a:gd name="connsiteY13349" fmla="*/ 6431215 h 9355125"/>
              <a:gd name="connsiteX13350" fmla="*/ 953978 w 5124450"/>
              <a:gd name="connsiteY13350" fmla="*/ 6432273 h 9355125"/>
              <a:gd name="connsiteX13351" fmla="*/ 954507 w 5124450"/>
              <a:gd name="connsiteY13351" fmla="*/ 6433331 h 9355125"/>
              <a:gd name="connsiteX13352" fmla="*/ 955565 w 5124450"/>
              <a:gd name="connsiteY13352" fmla="*/ 6433860 h 9355125"/>
              <a:gd name="connsiteX13353" fmla="*/ 958209 w 5124450"/>
              <a:gd name="connsiteY13353" fmla="*/ 6434389 h 9355125"/>
              <a:gd name="connsiteX13354" fmla="*/ 961382 w 5124450"/>
              <a:gd name="connsiteY13354" fmla="*/ 6434389 h 9355125"/>
              <a:gd name="connsiteX13355" fmla="*/ 965084 w 5124450"/>
              <a:gd name="connsiteY13355" fmla="*/ 6434389 h 9355125"/>
              <a:gd name="connsiteX13356" fmla="*/ 969843 w 5124450"/>
              <a:gd name="connsiteY13356" fmla="*/ 6433860 h 9355125"/>
              <a:gd name="connsiteX13357" fmla="*/ 971958 w 5124450"/>
              <a:gd name="connsiteY13357" fmla="*/ 6433331 h 9355125"/>
              <a:gd name="connsiteX13358" fmla="*/ 973545 w 5124450"/>
              <a:gd name="connsiteY13358" fmla="*/ 6432273 h 9355125"/>
              <a:gd name="connsiteX13359" fmla="*/ 976189 w 5124450"/>
              <a:gd name="connsiteY13359" fmla="*/ 6431215 h 9355125"/>
              <a:gd name="connsiteX13360" fmla="*/ 977775 w 5124450"/>
              <a:gd name="connsiteY13360" fmla="*/ 6430157 h 9355125"/>
              <a:gd name="connsiteX13361" fmla="*/ 978833 w 5124450"/>
              <a:gd name="connsiteY13361" fmla="*/ 6429628 h 9355125"/>
              <a:gd name="connsiteX13362" fmla="*/ 980948 w 5124450"/>
              <a:gd name="connsiteY13362" fmla="*/ 6428041 h 9355125"/>
              <a:gd name="connsiteX13363" fmla="*/ 982535 w 5124450"/>
              <a:gd name="connsiteY13363" fmla="*/ 6425925 h 9355125"/>
              <a:gd name="connsiteX13364" fmla="*/ 983593 w 5124450"/>
              <a:gd name="connsiteY13364" fmla="*/ 6423279 h 9355125"/>
              <a:gd name="connsiteX13365" fmla="*/ 987294 w 5124450"/>
              <a:gd name="connsiteY13365" fmla="*/ 6417989 h 9355125"/>
              <a:gd name="connsiteX13366" fmla="*/ 989938 w 5124450"/>
              <a:gd name="connsiteY13366" fmla="*/ 6413757 h 9355125"/>
              <a:gd name="connsiteX13367" fmla="*/ 998400 w 5124450"/>
              <a:gd name="connsiteY13367" fmla="*/ 6417989 h 9355125"/>
              <a:gd name="connsiteX13368" fmla="*/ 1001044 w 5124450"/>
              <a:gd name="connsiteY13368" fmla="*/ 6422750 h 9355125"/>
              <a:gd name="connsiteX13369" fmla="*/ 1004746 w 5124450"/>
              <a:gd name="connsiteY13369" fmla="*/ 6430157 h 9355125"/>
              <a:gd name="connsiteX13370" fmla="*/ 1007919 w 5124450"/>
              <a:gd name="connsiteY13370" fmla="*/ 6437034 h 9355125"/>
              <a:gd name="connsiteX13371" fmla="*/ 1010563 w 5124450"/>
              <a:gd name="connsiteY13371" fmla="*/ 6442324 h 9355125"/>
              <a:gd name="connsiteX13372" fmla="*/ 1016909 w 5124450"/>
              <a:gd name="connsiteY13372" fmla="*/ 6450789 h 9355125"/>
              <a:gd name="connsiteX13373" fmla="*/ 1023255 w 5124450"/>
              <a:gd name="connsiteY13373" fmla="*/ 6458724 h 9355125"/>
              <a:gd name="connsiteX13374" fmla="*/ 1030129 w 5124450"/>
              <a:gd name="connsiteY13374" fmla="*/ 6461898 h 9355125"/>
              <a:gd name="connsiteX13375" fmla="*/ 1037533 w 5124450"/>
              <a:gd name="connsiteY13375" fmla="*/ 6464014 h 9355125"/>
              <a:gd name="connsiteX13376" fmla="*/ 1041763 w 5124450"/>
              <a:gd name="connsiteY13376" fmla="*/ 6464543 h 9355125"/>
              <a:gd name="connsiteX13377" fmla="*/ 1044936 w 5124450"/>
              <a:gd name="connsiteY13377" fmla="*/ 6464543 h 9355125"/>
              <a:gd name="connsiteX13378" fmla="*/ 1048638 w 5124450"/>
              <a:gd name="connsiteY13378" fmla="*/ 6464014 h 9355125"/>
              <a:gd name="connsiteX13379" fmla="*/ 1052340 w 5124450"/>
              <a:gd name="connsiteY13379" fmla="*/ 6462956 h 9355125"/>
              <a:gd name="connsiteX13380" fmla="*/ 1054984 w 5124450"/>
              <a:gd name="connsiteY13380" fmla="*/ 6459253 h 9355125"/>
              <a:gd name="connsiteX13381" fmla="*/ 1058157 w 5124450"/>
              <a:gd name="connsiteY13381" fmla="*/ 6454492 h 9355125"/>
              <a:gd name="connsiteX13382" fmla="*/ 1059744 w 5124450"/>
              <a:gd name="connsiteY13382" fmla="*/ 6450260 h 9355125"/>
              <a:gd name="connsiteX13383" fmla="*/ 1060272 w 5124450"/>
              <a:gd name="connsiteY13383" fmla="*/ 6446556 h 9355125"/>
              <a:gd name="connsiteX13384" fmla="*/ 1060272 w 5124450"/>
              <a:gd name="connsiteY13384" fmla="*/ 6443382 h 9355125"/>
              <a:gd name="connsiteX13385" fmla="*/ 1059744 w 5124450"/>
              <a:gd name="connsiteY13385" fmla="*/ 6440737 h 9355125"/>
              <a:gd name="connsiteX13386" fmla="*/ 1059215 w 5124450"/>
              <a:gd name="connsiteY13386" fmla="*/ 6437563 h 9355125"/>
              <a:gd name="connsiteX13387" fmla="*/ 1058157 w 5124450"/>
              <a:gd name="connsiteY13387" fmla="*/ 6434918 h 9355125"/>
              <a:gd name="connsiteX13388" fmla="*/ 1054984 w 5124450"/>
              <a:gd name="connsiteY13388" fmla="*/ 6429628 h 9355125"/>
              <a:gd name="connsiteX13389" fmla="*/ 1052340 w 5124450"/>
              <a:gd name="connsiteY13389" fmla="*/ 6425925 h 9355125"/>
              <a:gd name="connsiteX13390" fmla="*/ 1043879 w 5124450"/>
              <a:gd name="connsiteY13390" fmla="*/ 6419576 h 9355125"/>
              <a:gd name="connsiteX13391" fmla="*/ 1035946 w 5124450"/>
              <a:gd name="connsiteY13391" fmla="*/ 6413757 h 9355125"/>
              <a:gd name="connsiteX13392" fmla="*/ 1029600 w 5124450"/>
              <a:gd name="connsiteY13392" fmla="*/ 6404764 h 9355125"/>
              <a:gd name="connsiteX13393" fmla="*/ 1023255 w 5124450"/>
              <a:gd name="connsiteY13393" fmla="*/ 6396828 h 9355125"/>
              <a:gd name="connsiteX13394" fmla="*/ 1020082 w 5124450"/>
              <a:gd name="connsiteY13394" fmla="*/ 6392596 h 9355125"/>
              <a:gd name="connsiteX13395" fmla="*/ 1016909 w 5124450"/>
              <a:gd name="connsiteY13395" fmla="*/ 6386248 h 9355125"/>
              <a:gd name="connsiteX13396" fmla="*/ 1014264 w 5124450"/>
              <a:gd name="connsiteY13396" fmla="*/ 6379370 h 9355125"/>
              <a:gd name="connsiteX13397" fmla="*/ 1010563 w 5124450"/>
              <a:gd name="connsiteY13397" fmla="*/ 6372493 h 9355125"/>
              <a:gd name="connsiteX13398" fmla="*/ 1004746 w 5124450"/>
              <a:gd name="connsiteY13398" fmla="*/ 6366674 h 9355125"/>
              <a:gd name="connsiteX13399" fmla="*/ 998400 w 5124450"/>
              <a:gd name="connsiteY13399" fmla="*/ 6359796 h 9355125"/>
              <a:gd name="connsiteX13400" fmla="*/ 996813 w 5124450"/>
              <a:gd name="connsiteY13400" fmla="*/ 6353448 h 9355125"/>
              <a:gd name="connsiteX13401" fmla="*/ 994169 w 5124450"/>
              <a:gd name="connsiteY13401" fmla="*/ 6347629 h 9355125"/>
              <a:gd name="connsiteX13402" fmla="*/ 991525 w 5124450"/>
              <a:gd name="connsiteY13402" fmla="*/ 6343397 h 9355125"/>
              <a:gd name="connsiteX13403" fmla="*/ 988352 w 5124450"/>
              <a:gd name="connsiteY13403" fmla="*/ 6339694 h 9355125"/>
              <a:gd name="connsiteX13404" fmla="*/ 986766 w 5124450"/>
              <a:gd name="connsiteY13404" fmla="*/ 6334932 h 9355125"/>
              <a:gd name="connsiteX13405" fmla="*/ 986237 w 5124450"/>
              <a:gd name="connsiteY13405" fmla="*/ 6331229 h 9355125"/>
              <a:gd name="connsiteX13406" fmla="*/ 992583 w 5124450"/>
              <a:gd name="connsiteY13406" fmla="*/ 6324881 h 9355125"/>
              <a:gd name="connsiteX13407" fmla="*/ 998400 w 5124450"/>
              <a:gd name="connsiteY13407" fmla="*/ 6318533 h 9355125"/>
              <a:gd name="connsiteX13408" fmla="*/ 996813 w 5124450"/>
              <a:gd name="connsiteY13408" fmla="*/ 6310068 h 9355125"/>
              <a:gd name="connsiteX13409" fmla="*/ 994169 w 5124450"/>
              <a:gd name="connsiteY13409" fmla="*/ 6302133 h 9355125"/>
              <a:gd name="connsiteX13410" fmla="*/ 993111 w 5124450"/>
              <a:gd name="connsiteY13410" fmla="*/ 6300546 h 9355125"/>
              <a:gd name="connsiteX13411" fmla="*/ 992054 w 5124450"/>
              <a:gd name="connsiteY13411" fmla="*/ 6298430 h 9355125"/>
              <a:gd name="connsiteX13412" fmla="*/ 991525 w 5124450"/>
              <a:gd name="connsiteY13412" fmla="*/ 6296314 h 9355125"/>
              <a:gd name="connsiteX13413" fmla="*/ 991525 w 5124450"/>
              <a:gd name="connsiteY13413" fmla="*/ 6294197 h 9355125"/>
              <a:gd name="connsiteX13414" fmla="*/ 991525 w 5124450"/>
              <a:gd name="connsiteY13414" fmla="*/ 6291552 h 9355125"/>
              <a:gd name="connsiteX13415" fmla="*/ 992054 w 5124450"/>
              <a:gd name="connsiteY13415" fmla="*/ 6289436 h 9355125"/>
              <a:gd name="connsiteX13416" fmla="*/ 993111 w 5124450"/>
              <a:gd name="connsiteY13416" fmla="*/ 6287320 h 9355125"/>
              <a:gd name="connsiteX13417" fmla="*/ 994169 w 5124450"/>
              <a:gd name="connsiteY13417" fmla="*/ 6285733 h 9355125"/>
              <a:gd name="connsiteX13418" fmla="*/ 994698 w 5124450"/>
              <a:gd name="connsiteY13418" fmla="*/ 6284146 h 9355125"/>
              <a:gd name="connsiteX13419" fmla="*/ 996813 w 5124450"/>
              <a:gd name="connsiteY13419" fmla="*/ 6282030 h 9355125"/>
              <a:gd name="connsiteX13420" fmla="*/ 998400 w 5124450"/>
              <a:gd name="connsiteY13420" fmla="*/ 6279914 h 9355125"/>
              <a:gd name="connsiteX13421" fmla="*/ 1001044 w 5124450"/>
              <a:gd name="connsiteY13421" fmla="*/ 6278327 h 9355125"/>
              <a:gd name="connsiteX13422" fmla="*/ 1003688 w 5124450"/>
              <a:gd name="connsiteY13422" fmla="*/ 6276211 h 9355125"/>
              <a:gd name="connsiteX13423" fmla="*/ 1006332 w 5124450"/>
              <a:gd name="connsiteY13423" fmla="*/ 6274624 h 9355125"/>
              <a:gd name="connsiteX13424" fmla="*/ 1008976 w 5124450"/>
              <a:gd name="connsiteY13424" fmla="*/ 6274095 h 9355125"/>
              <a:gd name="connsiteX13425" fmla="*/ 1010563 w 5124450"/>
              <a:gd name="connsiteY13425" fmla="*/ 6273565 h 9355125"/>
              <a:gd name="connsiteX13426" fmla="*/ 1014264 w 5124450"/>
              <a:gd name="connsiteY13426" fmla="*/ 6274095 h 9355125"/>
              <a:gd name="connsiteX13427" fmla="*/ 1016909 w 5124450"/>
              <a:gd name="connsiteY13427" fmla="*/ 6275153 h 9355125"/>
              <a:gd name="connsiteX13428" fmla="*/ 1020082 w 5124450"/>
              <a:gd name="connsiteY13428" fmla="*/ 6277798 h 9355125"/>
              <a:gd name="connsiteX13429" fmla="*/ 1023255 w 5124450"/>
              <a:gd name="connsiteY13429" fmla="*/ 6279914 h 9355125"/>
              <a:gd name="connsiteX13430" fmla="*/ 1029600 w 5124450"/>
              <a:gd name="connsiteY13430" fmla="*/ 6285733 h 9355125"/>
              <a:gd name="connsiteX13431" fmla="*/ 1035946 w 5124450"/>
              <a:gd name="connsiteY13431" fmla="*/ 6289965 h 9355125"/>
              <a:gd name="connsiteX13432" fmla="*/ 1035946 w 5124450"/>
              <a:gd name="connsiteY13432" fmla="*/ 6291552 h 9355125"/>
              <a:gd name="connsiteX13433" fmla="*/ 1036475 w 5124450"/>
              <a:gd name="connsiteY13433" fmla="*/ 6292610 h 9355125"/>
              <a:gd name="connsiteX13434" fmla="*/ 1037004 w 5124450"/>
              <a:gd name="connsiteY13434" fmla="*/ 6294726 h 9355125"/>
              <a:gd name="connsiteX13435" fmla="*/ 1038062 w 5124450"/>
              <a:gd name="connsiteY13435" fmla="*/ 6295785 h 9355125"/>
              <a:gd name="connsiteX13436" fmla="*/ 1039119 w 5124450"/>
              <a:gd name="connsiteY13436" fmla="*/ 6296843 h 9355125"/>
              <a:gd name="connsiteX13437" fmla="*/ 1041235 w 5124450"/>
              <a:gd name="connsiteY13437" fmla="*/ 6297372 h 9355125"/>
              <a:gd name="connsiteX13438" fmla="*/ 1042292 w 5124450"/>
              <a:gd name="connsiteY13438" fmla="*/ 6297901 h 9355125"/>
              <a:gd name="connsiteX13439" fmla="*/ 1043879 w 5124450"/>
              <a:gd name="connsiteY13439" fmla="*/ 6297901 h 9355125"/>
              <a:gd name="connsiteX13440" fmla="*/ 1050225 w 5124450"/>
              <a:gd name="connsiteY13440" fmla="*/ 6294197 h 9355125"/>
              <a:gd name="connsiteX13441" fmla="*/ 1056042 w 5124450"/>
              <a:gd name="connsiteY13441" fmla="*/ 6289965 h 9355125"/>
              <a:gd name="connsiteX13442" fmla="*/ 1060801 w 5124450"/>
              <a:gd name="connsiteY13442" fmla="*/ 6291023 h 9355125"/>
              <a:gd name="connsiteX13443" fmla="*/ 1066618 w 5124450"/>
              <a:gd name="connsiteY13443" fmla="*/ 6293139 h 9355125"/>
              <a:gd name="connsiteX13444" fmla="*/ 1069791 w 5124450"/>
              <a:gd name="connsiteY13444" fmla="*/ 6294726 h 9355125"/>
              <a:gd name="connsiteX13445" fmla="*/ 1072435 w 5124450"/>
              <a:gd name="connsiteY13445" fmla="*/ 6295255 h 9355125"/>
              <a:gd name="connsiteX13446" fmla="*/ 1075080 w 5124450"/>
              <a:gd name="connsiteY13446" fmla="*/ 6295255 h 9355125"/>
              <a:gd name="connsiteX13447" fmla="*/ 1076666 w 5124450"/>
              <a:gd name="connsiteY13447" fmla="*/ 6294197 h 9355125"/>
              <a:gd name="connsiteX13448" fmla="*/ 1077724 w 5124450"/>
              <a:gd name="connsiteY13448" fmla="*/ 6292081 h 9355125"/>
              <a:gd name="connsiteX13449" fmla="*/ 1079310 w 5124450"/>
              <a:gd name="connsiteY13449" fmla="*/ 6289965 h 9355125"/>
              <a:gd name="connsiteX13450" fmla="*/ 1079310 w 5124450"/>
              <a:gd name="connsiteY13450" fmla="*/ 6286262 h 9355125"/>
              <a:gd name="connsiteX13451" fmla="*/ 1079310 w 5124450"/>
              <a:gd name="connsiteY13451" fmla="*/ 6283617 h 9355125"/>
              <a:gd name="connsiteX13452" fmla="*/ 1079310 w 5124450"/>
              <a:gd name="connsiteY13452" fmla="*/ 6279914 h 9355125"/>
              <a:gd name="connsiteX13453" fmla="*/ 1079310 w 5124450"/>
              <a:gd name="connsiteY13453" fmla="*/ 6275682 h 9355125"/>
              <a:gd name="connsiteX13454" fmla="*/ 1079839 w 5124450"/>
              <a:gd name="connsiteY13454" fmla="*/ 6272507 h 9355125"/>
              <a:gd name="connsiteX13455" fmla="*/ 1081425 w 5124450"/>
              <a:gd name="connsiteY13455" fmla="*/ 6269333 h 9355125"/>
              <a:gd name="connsiteX13456" fmla="*/ 1085656 w 5124450"/>
              <a:gd name="connsiteY13456" fmla="*/ 6266688 h 9355125"/>
              <a:gd name="connsiteX13457" fmla="*/ 1091473 w 5124450"/>
              <a:gd name="connsiteY13457" fmla="*/ 6263514 h 9355125"/>
              <a:gd name="connsiteX13458" fmla="*/ 1097290 w 5124450"/>
              <a:gd name="connsiteY13458" fmla="*/ 6261927 h 9355125"/>
              <a:gd name="connsiteX13459" fmla="*/ 1102050 w 5124450"/>
              <a:gd name="connsiteY13459" fmla="*/ 6261398 h 9355125"/>
              <a:gd name="connsiteX13460" fmla="*/ 1105751 w 5124450"/>
              <a:gd name="connsiteY13460" fmla="*/ 6261927 h 9355125"/>
              <a:gd name="connsiteX13461" fmla="*/ 1112626 w 5124450"/>
              <a:gd name="connsiteY13461" fmla="*/ 6262985 h 9355125"/>
              <a:gd name="connsiteX13462" fmla="*/ 1118443 w 5124450"/>
              <a:gd name="connsiteY13462" fmla="*/ 6264572 h 9355125"/>
              <a:gd name="connsiteX13463" fmla="*/ 1122145 w 5124450"/>
              <a:gd name="connsiteY13463" fmla="*/ 6265101 h 9355125"/>
              <a:gd name="connsiteX13464" fmla="*/ 1127962 w 5124450"/>
              <a:gd name="connsiteY13464" fmla="*/ 6257695 h 9355125"/>
              <a:gd name="connsiteX13465" fmla="*/ 1130606 w 5124450"/>
              <a:gd name="connsiteY13465" fmla="*/ 6252934 h 9355125"/>
              <a:gd name="connsiteX13466" fmla="*/ 1135366 w 5124450"/>
              <a:gd name="connsiteY13466" fmla="*/ 6252934 h 9355125"/>
              <a:gd name="connsiteX13467" fmla="*/ 1140654 w 5124450"/>
              <a:gd name="connsiteY13467" fmla="*/ 6253463 h 9355125"/>
              <a:gd name="connsiteX13468" fmla="*/ 1143298 w 5124450"/>
              <a:gd name="connsiteY13468" fmla="*/ 6253463 h 9355125"/>
              <a:gd name="connsiteX13469" fmla="*/ 1145413 w 5124450"/>
              <a:gd name="connsiteY13469" fmla="*/ 6255050 h 9355125"/>
              <a:gd name="connsiteX13470" fmla="*/ 1147000 w 5124450"/>
              <a:gd name="connsiteY13470" fmla="*/ 6255579 h 9355125"/>
              <a:gd name="connsiteX13471" fmla="*/ 1147529 w 5124450"/>
              <a:gd name="connsiteY13471" fmla="*/ 6257166 h 9355125"/>
              <a:gd name="connsiteX13472" fmla="*/ 1148586 w 5124450"/>
              <a:gd name="connsiteY13472" fmla="*/ 6257695 h 9355125"/>
              <a:gd name="connsiteX13473" fmla="*/ 1149644 w 5124450"/>
              <a:gd name="connsiteY13473" fmla="*/ 6258753 h 9355125"/>
              <a:gd name="connsiteX13474" fmla="*/ 1150702 w 5124450"/>
              <a:gd name="connsiteY13474" fmla="*/ 6260869 h 9355125"/>
              <a:gd name="connsiteX13475" fmla="*/ 1151759 w 5124450"/>
              <a:gd name="connsiteY13475" fmla="*/ 6261927 h 9355125"/>
              <a:gd name="connsiteX13476" fmla="*/ 1152288 w 5124450"/>
              <a:gd name="connsiteY13476" fmla="*/ 6266159 h 9355125"/>
              <a:gd name="connsiteX13477" fmla="*/ 1152288 w 5124450"/>
              <a:gd name="connsiteY13477" fmla="*/ 6269862 h 9355125"/>
              <a:gd name="connsiteX13478" fmla="*/ 1152288 w 5124450"/>
              <a:gd name="connsiteY13478" fmla="*/ 6278327 h 9355125"/>
              <a:gd name="connsiteX13479" fmla="*/ 1151759 w 5124450"/>
              <a:gd name="connsiteY13479" fmla="*/ 6285733 h 9355125"/>
              <a:gd name="connsiteX13480" fmla="*/ 1148058 w 5124450"/>
              <a:gd name="connsiteY13480" fmla="*/ 6290494 h 9355125"/>
              <a:gd name="connsiteX13481" fmla="*/ 1145942 w 5124450"/>
              <a:gd name="connsiteY13481" fmla="*/ 6296314 h 9355125"/>
              <a:gd name="connsiteX13482" fmla="*/ 1143827 w 5124450"/>
              <a:gd name="connsiteY13482" fmla="*/ 6302133 h 9355125"/>
              <a:gd name="connsiteX13483" fmla="*/ 1143298 w 5124450"/>
              <a:gd name="connsiteY13483" fmla="*/ 6306365 h 9355125"/>
              <a:gd name="connsiteX13484" fmla="*/ 1143827 w 5124450"/>
              <a:gd name="connsiteY13484" fmla="*/ 6310068 h 9355125"/>
              <a:gd name="connsiteX13485" fmla="*/ 1145942 w 5124450"/>
              <a:gd name="connsiteY13485" fmla="*/ 6314300 h 9355125"/>
              <a:gd name="connsiteX13486" fmla="*/ 1148058 w 5124450"/>
              <a:gd name="connsiteY13486" fmla="*/ 6319062 h 9355125"/>
              <a:gd name="connsiteX13487" fmla="*/ 1151759 w 5124450"/>
              <a:gd name="connsiteY13487" fmla="*/ 6322765 h 9355125"/>
              <a:gd name="connsiteX13488" fmla="*/ 1151759 w 5124450"/>
              <a:gd name="connsiteY13488" fmla="*/ 6324352 h 9355125"/>
              <a:gd name="connsiteX13489" fmla="*/ 1152288 w 5124450"/>
              <a:gd name="connsiteY13489" fmla="*/ 6325410 h 9355125"/>
              <a:gd name="connsiteX13490" fmla="*/ 1152817 w 5124450"/>
              <a:gd name="connsiteY13490" fmla="*/ 6325939 h 9355125"/>
              <a:gd name="connsiteX13491" fmla="*/ 1153875 w 5124450"/>
              <a:gd name="connsiteY13491" fmla="*/ 6327526 h 9355125"/>
              <a:gd name="connsiteX13492" fmla="*/ 1157048 w 5124450"/>
              <a:gd name="connsiteY13492" fmla="*/ 6328584 h 9355125"/>
              <a:gd name="connsiteX13493" fmla="*/ 1159692 w 5124450"/>
              <a:gd name="connsiteY13493" fmla="*/ 6331229 h 9355125"/>
              <a:gd name="connsiteX13494" fmla="*/ 1165509 w 5124450"/>
              <a:gd name="connsiteY13494" fmla="*/ 6339694 h 9355125"/>
              <a:gd name="connsiteX13495" fmla="*/ 1171855 w 5124450"/>
              <a:gd name="connsiteY13495" fmla="*/ 6347629 h 9355125"/>
              <a:gd name="connsiteX13496" fmla="*/ 1175028 w 5124450"/>
              <a:gd name="connsiteY13496" fmla="*/ 6351332 h 9355125"/>
              <a:gd name="connsiteX13497" fmla="*/ 1178729 w 5124450"/>
              <a:gd name="connsiteY13497" fmla="*/ 6354506 h 9355125"/>
              <a:gd name="connsiteX13498" fmla="*/ 1179787 w 5124450"/>
              <a:gd name="connsiteY13498" fmla="*/ 6356093 h 9355125"/>
              <a:gd name="connsiteX13499" fmla="*/ 1181374 w 5124450"/>
              <a:gd name="connsiteY13499" fmla="*/ 6357151 h 9355125"/>
              <a:gd name="connsiteX13500" fmla="*/ 1182960 w 5124450"/>
              <a:gd name="connsiteY13500" fmla="*/ 6357151 h 9355125"/>
              <a:gd name="connsiteX13501" fmla="*/ 1184547 w 5124450"/>
              <a:gd name="connsiteY13501" fmla="*/ 6356093 h 9355125"/>
              <a:gd name="connsiteX13502" fmla="*/ 1186133 w 5124450"/>
              <a:gd name="connsiteY13502" fmla="*/ 6354506 h 9355125"/>
              <a:gd name="connsiteX13503" fmla="*/ 1187191 w 5124450"/>
              <a:gd name="connsiteY13503" fmla="*/ 6353448 h 9355125"/>
              <a:gd name="connsiteX13504" fmla="*/ 1187720 w 5124450"/>
              <a:gd name="connsiteY13504" fmla="*/ 6352390 h 9355125"/>
              <a:gd name="connsiteX13505" fmla="*/ 1188248 w 5124450"/>
              <a:gd name="connsiteY13505" fmla="*/ 6350803 h 9355125"/>
              <a:gd name="connsiteX13506" fmla="*/ 1189835 w 5124450"/>
              <a:gd name="connsiteY13506" fmla="*/ 6347100 h 9355125"/>
              <a:gd name="connsiteX13507" fmla="*/ 1189835 w 5124450"/>
              <a:gd name="connsiteY13507" fmla="*/ 6343397 h 9355125"/>
              <a:gd name="connsiteX13508" fmla="*/ 1189306 w 5124450"/>
              <a:gd name="connsiteY13508" fmla="*/ 6335990 h 9355125"/>
              <a:gd name="connsiteX13509" fmla="*/ 1188248 w 5124450"/>
              <a:gd name="connsiteY13509" fmla="*/ 6331229 h 9355125"/>
              <a:gd name="connsiteX13510" fmla="*/ 1186662 w 5124450"/>
              <a:gd name="connsiteY13510" fmla="*/ 6322765 h 9355125"/>
              <a:gd name="connsiteX13511" fmla="*/ 1184547 w 5124450"/>
              <a:gd name="connsiteY13511" fmla="*/ 6314300 h 9355125"/>
              <a:gd name="connsiteX13512" fmla="*/ 1192479 w 5124450"/>
              <a:gd name="connsiteY13512" fmla="*/ 6306365 h 9355125"/>
              <a:gd name="connsiteX13513" fmla="*/ 1200940 w 5124450"/>
              <a:gd name="connsiteY13513" fmla="*/ 6297901 h 9355125"/>
              <a:gd name="connsiteX13514" fmla="*/ 1201469 w 5124450"/>
              <a:gd name="connsiteY13514" fmla="*/ 6294197 h 9355125"/>
              <a:gd name="connsiteX13515" fmla="*/ 1201469 w 5124450"/>
              <a:gd name="connsiteY13515" fmla="*/ 6287849 h 9355125"/>
              <a:gd name="connsiteX13516" fmla="*/ 1201998 w 5124450"/>
              <a:gd name="connsiteY13516" fmla="*/ 6284675 h 9355125"/>
              <a:gd name="connsiteX13517" fmla="*/ 1202527 w 5124450"/>
              <a:gd name="connsiteY13517" fmla="*/ 6281501 h 9355125"/>
              <a:gd name="connsiteX13518" fmla="*/ 1203584 w 5124450"/>
              <a:gd name="connsiteY13518" fmla="*/ 6279385 h 9355125"/>
              <a:gd name="connsiteX13519" fmla="*/ 1205171 w 5124450"/>
              <a:gd name="connsiteY13519" fmla="*/ 6277798 h 9355125"/>
              <a:gd name="connsiteX13520" fmla="*/ 1208873 w 5124450"/>
              <a:gd name="connsiteY13520" fmla="*/ 6274624 h 9355125"/>
              <a:gd name="connsiteX13521" fmla="*/ 1213632 w 5124450"/>
              <a:gd name="connsiteY13521" fmla="*/ 6272507 h 9355125"/>
              <a:gd name="connsiteX13522" fmla="*/ 1215747 w 5124450"/>
              <a:gd name="connsiteY13522" fmla="*/ 6271978 h 9355125"/>
              <a:gd name="connsiteX13523" fmla="*/ 1217863 w 5124450"/>
              <a:gd name="connsiteY13523" fmla="*/ 6271978 h 9355125"/>
              <a:gd name="connsiteX13524" fmla="*/ 1219978 w 5124450"/>
              <a:gd name="connsiteY13524" fmla="*/ 6272507 h 9355125"/>
              <a:gd name="connsiteX13525" fmla="*/ 1221564 w 5124450"/>
              <a:gd name="connsiteY13525" fmla="*/ 6273565 h 9355125"/>
              <a:gd name="connsiteX13526" fmla="*/ 1225795 w 5124450"/>
              <a:gd name="connsiteY13526" fmla="*/ 6277798 h 9355125"/>
              <a:gd name="connsiteX13527" fmla="*/ 1230026 w 5124450"/>
              <a:gd name="connsiteY13527" fmla="*/ 6281501 h 9355125"/>
              <a:gd name="connsiteX13528" fmla="*/ 1236372 w 5124450"/>
              <a:gd name="connsiteY13528" fmla="*/ 6277798 h 9355125"/>
              <a:gd name="connsiteX13529" fmla="*/ 1242189 w 5124450"/>
              <a:gd name="connsiteY13529" fmla="*/ 6273565 h 9355125"/>
              <a:gd name="connsiteX13530" fmla="*/ 1248535 w 5124450"/>
              <a:gd name="connsiteY13530" fmla="*/ 6277798 h 9355125"/>
              <a:gd name="connsiteX13531" fmla="*/ 1254352 w 5124450"/>
              <a:gd name="connsiteY13531" fmla="*/ 6281501 h 9355125"/>
              <a:gd name="connsiteX13532" fmla="*/ 1261755 w 5124450"/>
              <a:gd name="connsiteY13532" fmla="*/ 6281501 h 9355125"/>
              <a:gd name="connsiteX13533" fmla="*/ 1268630 w 5124450"/>
              <a:gd name="connsiteY13533" fmla="*/ 6280972 h 9355125"/>
              <a:gd name="connsiteX13534" fmla="*/ 1272332 w 5124450"/>
              <a:gd name="connsiteY13534" fmla="*/ 6280443 h 9355125"/>
              <a:gd name="connsiteX13535" fmla="*/ 1274976 w 5124450"/>
              <a:gd name="connsiteY13535" fmla="*/ 6279914 h 9355125"/>
              <a:gd name="connsiteX13536" fmla="*/ 1277620 w 5124450"/>
              <a:gd name="connsiteY13536" fmla="*/ 6278856 h 9355125"/>
              <a:gd name="connsiteX13537" fmla="*/ 1279735 w 5124450"/>
              <a:gd name="connsiteY13537" fmla="*/ 6277798 h 9355125"/>
              <a:gd name="connsiteX13538" fmla="*/ 1280793 w 5124450"/>
              <a:gd name="connsiteY13538" fmla="*/ 6277269 h 9355125"/>
              <a:gd name="connsiteX13539" fmla="*/ 1282379 w 5124450"/>
              <a:gd name="connsiteY13539" fmla="*/ 6275682 h 9355125"/>
              <a:gd name="connsiteX13540" fmla="*/ 1283966 w 5124450"/>
              <a:gd name="connsiteY13540" fmla="*/ 6273565 h 9355125"/>
              <a:gd name="connsiteX13541" fmla="*/ 1285552 w 5124450"/>
              <a:gd name="connsiteY13541" fmla="*/ 6270391 h 9355125"/>
              <a:gd name="connsiteX13542" fmla="*/ 1287139 w 5124450"/>
              <a:gd name="connsiteY13542" fmla="*/ 6265101 h 9355125"/>
              <a:gd name="connsiteX13543" fmla="*/ 1287668 w 5124450"/>
              <a:gd name="connsiteY13543" fmla="*/ 6261398 h 9355125"/>
              <a:gd name="connsiteX13544" fmla="*/ 1288725 w 5124450"/>
              <a:gd name="connsiteY13544" fmla="*/ 6257166 h 9355125"/>
              <a:gd name="connsiteX13545" fmla="*/ 1289783 w 5124450"/>
              <a:gd name="connsiteY13545" fmla="*/ 6252405 h 9355125"/>
              <a:gd name="connsiteX13546" fmla="*/ 1291370 w 5124450"/>
              <a:gd name="connsiteY13546" fmla="*/ 6246585 h 9355125"/>
              <a:gd name="connsiteX13547" fmla="*/ 1291898 w 5124450"/>
              <a:gd name="connsiteY13547" fmla="*/ 6240237 h 9355125"/>
              <a:gd name="connsiteX13548" fmla="*/ 1295600 w 5124450"/>
              <a:gd name="connsiteY13548" fmla="*/ 6236534 h 9355125"/>
              <a:gd name="connsiteX13549" fmla="*/ 1300360 w 5124450"/>
              <a:gd name="connsiteY13549" fmla="*/ 6232831 h 9355125"/>
              <a:gd name="connsiteX13550" fmla="*/ 1302475 w 5124450"/>
              <a:gd name="connsiteY13550" fmla="*/ 6230715 h 9355125"/>
              <a:gd name="connsiteX13551" fmla="*/ 1305119 w 5124450"/>
              <a:gd name="connsiteY13551" fmla="*/ 6229656 h 9355125"/>
              <a:gd name="connsiteX13552" fmla="*/ 1306705 w 5124450"/>
              <a:gd name="connsiteY13552" fmla="*/ 6228598 h 9355125"/>
              <a:gd name="connsiteX13553" fmla="*/ 1308292 w 5124450"/>
              <a:gd name="connsiteY13553" fmla="*/ 6228069 h 9355125"/>
              <a:gd name="connsiteX13554" fmla="*/ 1309878 w 5124450"/>
              <a:gd name="connsiteY13554" fmla="*/ 6228598 h 9355125"/>
              <a:gd name="connsiteX13555" fmla="*/ 1310936 w 5124450"/>
              <a:gd name="connsiteY13555" fmla="*/ 6229656 h 9355125"/>
              <a:gd name="connsiteX13556" fmla="*/ 1311994 w 5124450"/>
              <a:gd name="connsiteY13556" fmla="*/ 6230715 h 9355125"/>
              <a:gd name="connsiteX13557" fmla="*/ 1312523 w 5124450"/>
              <a:gd name="connsiteY13557" fmla="*/ 6232831 h 9355125"/>
              <a:gd name="connsiteX13558" fmla="*/ 1314109 w 5124450"/>
              <a:gd name="connsiteY13558" fmla="*/ 6236534 h 9355125"/>
              <a:gd name="connsiteX13559" fmla="*/ 1316753 w 5124450"/>
              <a:gd name="connsiteY13559" fmla="*/ 6240237 h 9355125"/>
              <a:gd name="connsiteX13560" fmla="*/ 1320984 w 5124450"/>
              <a:gd name="connsiteY13560" fmla="*/ 6241824 h 9355125"/>
              <a:gd name="connsiteX13561" fmla="*/ 1327330 w 5124450"/>
              <a:gd name="connsiteY13561" fmla="*/ 6244469 h 9355125"/>
              <a:gd name="connsiteX13562" fmla="*/ 1329974 w 5124450"/>
              <a:gd name="connsiteY13562" fmla="*/ 6244998 h 9355125"/>
              <a:gd name="connsiteX13563" fmla="*/ 1333147 w 5124450"/>
              <a:gd name="connsiteY13563" fmla="*/ 6245527 h 9355125"/>
              <a:gd name="connsiteX13564" fmla="*/ 1335262 w 5124450"/>
              <a:gd name="connsiteY13564" fmla="*/ 6245527 h 9355125"/>
              <a:gd name="connsiteX13565" fmla="*/ 1337377 w 5124450"/>
              <a:gd name="connsiteY13565" fmla="*/ 6244998 h 9355125"/>
              <a:gd name="connsiteX13566" fmla="*/ 1338964 w 5124450"/>
              <a:gd name="connsiteY13566" fmla="*/ 6242353 h 9355125"/>
              <a:gd name="connsiteX13567" fmla="*/ 1340550 w 5124450"/>
              <a:gd name="connsiteY13567" fmla="*/ 6239708 h 9355125"/>
              <a:gd name="connsiteX13568" fmla="*/ 1341608 w 5124450"/>
              <a:gd name="connsiteY13568" fmla="*/ 6236005 h 9355125"/>
              <a:gd name="connsiteX13569" fmla="*/ 1342666 w 5124450"/>
              <a:gd name="connsiteY13569" fmla="*/ 6231773 h 9355125"/>
              <a:gd name="connsiteX13570" fmla="*/ 1345310 w 5124450"/>
              <a:gd name="connsiteY13570" fmla="*/ 6223308 h 9355125"/>
              <a:gd name="connsiteX13571" fmla="*/ 1345839 w 5124450"/>
              <a:gd name="connsiteY13571" fmla="*/ 6215373 h 9355125"/>
              <a:gd name="connsiteX13572" fmla="*/ 1346367 w 5124450"/>
              <a:gd name="connsiteY13572" fmla="*/ 6207966 h 9355125"/>
              <a:gd name="connsiteX13573" fmla="*/ 1347425 w 5124450"/>
              <a:gd name="connsiteY13573" fmla="*/ 6199502 h 9355125"/>
              <a:gd name="connsiteX13574" fmla="*/ 1347425 w 5124450"/>
              <a:gd name="connsiteY13574" fmla="*/ 6194741 h 9355125"/>
              <a:gd name="connsiteX13575" fmla="*/ 1347425 w 5124450"/>
              <a:gd name="connsiteY13575" fmla="*/ 6190509 h 9355125"/>
              <a:gd name="connsiteX13576" fmla="*/ 1346896 w 5124450"/>
              <a:gd name="connsiteY13576" fmla="*/ 6186276 h 9355125"/>
              <a:gd name="connsiteX13577" fmla="*/ 1345839 w 5124450"/>
              <a:gd name="connsiteY13577" fmla="*/ 6183102 h 9355125"/>
              <a:gd name="connsiteX13578" fmla="*/ 1345310 w 5124450"/>
              <a:gd name="connsiteY13578" fmla="*/ 6179928 h 9355125"/>
              <a:gd name="connsiteX13579" fmla="*/ 1344781 w 5124450"/>
              <a:gd name="connsiteY13579" fmla="*/ 6176225 h 9355125"/>
              <a:gd name="connsiteX13580" fmla="*/ 1342666 w 5124450"/>
              <a:gd name="connsiteY13580" fmla="*/ 6173580 h 9355125"/>
              <a:gd name="connsiteX13581" fmla="*/ 1341079 w 5124450"/>
              <a:gd name="connsiteY13581" fmla="*/ 6171464 h 9355125"/>
              <a:gd name="connsiteX13582" fmla="*/ 1336849 w 5124450"/>
              <a:gd name="connsiteY13582" fmla="*/ 6166174 h 9355125"/>
              <a:gd name="connsiteX13583" fmla="*/ 1333676 w 5124450"/>
              <a:gd name="connsiteY13583" fmla="*/ 6162470 h 9355125"/>
              <a:gd name="connsiteX13584" fmla="*/ 1328916 w 5124450"/>
              <a:gd name="connsiteY13584" fmla="*/ 6157709 h 9355125"/>
              <a:gd name="connsiteX13585" fmla="*/ 1323099 w 5124450"/>
              <a:gd name="connsiteY13585" fmla="*/ 6151890 h 9355125"/>
              <a:gd name="connsiteX13586" fmla="*/ 1317282 w 5124450"/>
              <a:gd name="connsiteY13586" fmla="*/ 6146071 h 9355125"/>
              <a:gd name="connsiteX13587" fmla="*/ 1312523 w 5124450"/>
              <a:gd name="connsiteY13587" fmla="*/ 6141309 h 9355125"/>
              <a:gd name="connsiteX13588" fmla="*/ 1306177 w 5124450"/>
              <a:gd name="connsiteY13588" fmla="*/ 6137077 h 9355125"/>
              <a:gd name="connsiteX13589" fmla="*/ 1298244 w 5124450"/>
              <a:gd name="connsiteY13589" fmla="*/ 6131258 h 9355125"/>
              <a:gd name="connsiteX13590" fmla="*/ 1292427 w 5124450"/>
              <a:gd name="connsiteY13590" fmla="*/ 6125439 h 9355125"/>
              <a:gd name="connsiteX13591" fmla="*/ 1287668 w 5124450"/>
              <a:gd name="connsiteY13591" fmla="*/ 6120677 h 9355125"/>
              <a:gd name="connsiteX13592" fmla="*/ 1285024 w 5124450"/>
              <a:gd name="connsiteY13592" fmla="*/ 6117503 h 9355125"/>
              <a:gd name="connsiteX13593" fmla="*/ 1281851 w 5124450"/>
              <a:gd name="connsiteY13593" fmla="*/ 6112742 h 9355125"/>
              <a:gd name="connsiteX13594" fmla="*/ 1280264 w 5124450"/>
              <a:gd name="connsiteY13594" fmla="*/ 6107981 h 9355125"/>
              <a:gd name="connsiteX13595" fmla="*/ 1279735 w 5124450"/>
              <a:gd name="connsiteY13595" fmla="*/ 6104807 h 9355125"/>
              <a:gd name="connsiteX13596" fmla="*/ 1277620 w 5124450"/>
              <a:gd name="connsiteY13596" fmla="*/ 6097929 h 9355125"/>
              <a:gd name="connsiteX13597" fmla="*/ 1275505 w 5124450"/>
              <a:gd name="connsiteY13597" fmla="*/ 6092110 h 9355125"/>
              <a:gd name="connsiteX13598" fmla="*/ 1275505 w 5124450"/>
              <a:gd name="connsiteY13598" fmla="*/ 6087878 h 9355125"/>
              <a:gd name="connsiteX13599" fmla="*/ 1276034 w 5124450"/>
              <a:gd name="connsiteY13599" fmla="*/ 6081530 h 9355125"/>
              <a:gd name="connsiteX13600" fmla="*/ 1276034 w 5124450"/>
              <a:gd name="connsiteY13600" fmla="*/ 6078884 h 9355125"/>
              <a:gd name="connsiteX13601" fmla="*/ 1277620 w 5124450"/>
              <a:gd name="connsiteY13601" fmla="*/ 6075710 h 9355125"/>
              <a:gd name="connsiteX13602" fmla="*/ 1278149 w 5124450"/>
              <a:gd name="connsiteY13602" fmla="*/ 6073594 h 9355125"/>
              <a:gd name="connsiteX13603" fmla="*/ 1279735 w 5124450"/>
              <a:gd name="connsiteY13603" fmla="*/ 6071478 h 9355125"/>
              <a:gd name="connsiteX13604" fmla="*/ 1281322 w 5124450"/>
              <a:gd name="connsiteY13604" fmla="*/ 6069891 h 9355125"/>
              <a:gd name="connsiteX13605" fmla="*/ 1283966 w 5124450"/>
              <a:gd name="connsiteY13605" fmla="*/ 6069362 h 9355125"/>
              <a:gd name="connsiteX13606" fmla="*/ 1286610 w 5124450"/>
              <a:gd name="connsiteY13606" fmla="*/ 6069362 h 9355125"/>
              <a:gd name="connsiteX13607" fmla="*/ 1289783 w 5124450"/>
              <a:gd name="connsiteY13607" fmla="*/ 6069891 h 9355125"/>
              <a:gd name="connsiteX13608" fmla="*/ 1296129 w 5124450"/>
              <a:gd name="connsiteY13608" fmla="*/ 6070420 h 9355125"/>
              <a:gd name="connsiteX13609" fmla="*/ 1300360 w 5124450"/>
              <a:gd name="connsiteY13609" fmla="*/ 6071478 h 9355125"/>
              <a:gd name="connsiteX13610" fmla="*/ 1304061 w 5124450"/>
              <a:gd name="connsiteY13610" fmla="*/ 6072536 h 9355125"/>
              <a:gd name="connsiteX13611" fmla="*/ 1308292 w 5124450"/>
              <a:gd name="connsiteY13611" fmla="*/ 6074123 h 9355125"/>
              <a:gd name="connsiteX13612" fmla="*/ 1313051 w 5124450"/>
              <a:gd name="connsiteY13612" fmla="*/ 6076768 h 9355125"/>
              <a:gd name="connsiteX13613" fmla="*/ 1316753 w 5124450"/>
              <a:gd name="connsiteY13613" fmla="*/ 6079943 h 9355125"/>
              <a:gd name="connsiteX13614" fmla="*/ 1318868 w 5124450"/>
              <a:gd name="connsiteY13614" fmla="*/ 6088407 h 9355125"/>
              <a:gd name="connsiteX13615" fmla="*/ 1320455 w 5124450"/>
              <a:gd name="connsiteY13615" fmla="*/ 6096342 h 9355125"/>
              <a:gd name="connsiteX13616" fmla="*/ 1327330 w 5124450"/>
              <a:gd name="connsiteY13616" fmla="*/ 6104807 h 9355125"/>
              <a:gd name="connsiteX13617" fmla="*/ 1333676 w 5124450"/>
              <a:gd name="connsiteY13617" fmla="*/ 6112742 h 9355125"/>
              <a:gd name="connsiteX13618" fmla="*/ 1341079 w 5124450"/>
              <a:gd name="connsiteY13618" fmla="*/ 6112742 h 9355125"/>
              <a:gd name="connsiteX13619" fmla="*/ 1345839 w 5124450"/>
              <a:gd name="connsiteY13619" fmla="*/ 6112742 h 9355125"/>
              <a:gd name="connsiteX13620" fmla="*/ 1346896 w 5124450"/>
              <a:gd name="connsiteY13620" fmla="*/ 6112213 h 9355125"/>
              <a:gd name="connsiteX13621" fmla="*/ 1348483 w 5124450"/>
              <a:gd name="connsiteY13621" fmla="*/ 6111684 h 9355125"/>
              <a:gd name="connsiteX13622" fmla="*/ 1350069 w 5124450"/>
              <a:gd name="connsiteY13622" fmla="*/ 6109568 h 9355125"/>
              <a:gd name="connsiteX13623" fmla="*/ 1351656 w 5124450"/>
              <a:gd name="connsiteY13623" fmla="*/ 6107981 h 9355125"/>
              <a:gd name="connsiteX13624" fmla="*/ 1353242 w 5124450"/>
              <a:gd name="connsiteY13624" fmla="*/ 6103749 h 9355125"/>
              <a:gd name="connsiteX13625" fmla="*/ 1353771 w 5124450"/>
              <a:gd name="connsiteY13625" fmla="*/ 6100574 h 9355125"/>
              <a:gd name="connsiteX13626" fmla="*/ 1355358 w 5124450"/>
              <a:gd name="connsiteY13626" fmla="*/ 6098458 h 9355125"/>
              <a:gd name="connsiteX13627" fmla="*/ 1355358 w 5124450"/>
              <a:gd name="connsiteY13627" fmla="*/ 6096342 h 9355125"/>
              <a:gd name="connsiteX13628" fmla="*/ 1353771 w 5124450"/>
              <a:gd name="connsiteY13628" fmla="*/ 6094755 h 9355125"/>
              <a:gd name="connsiteX13629" fmla="*/ 1352713 w 5124450"/>
              <a:gd name="connsiteY13629" fmla="*/ 6092110 h 9355125"/>
              <a:gd name="connsiteX13630" fmla="*/ 1349540 w 5124450"/>
              <a:gd name="connsiteY13630" fmla="*/ 6087878 h 9355125"/>
              <a:gd name="connsiteX13631" fmla="*/ 1345839 w 5124450"/>
              <a:gd name="connsiteY13631" fmla="*/ 6084175 h 9355125"/>
              <a:gd name="connsiteX13632" fmla="*/ 1345310 w 5124450"/>
              <a:gd name="connsiteY13632" fmla="*/ 6082588 h 9355125"/>
              <a:gd name="connsiteX13633" fmla="*/ 1344781 w 5124450"/>
              <a:gd name="connsiteY13633" fmla="*/ 6081001 h 9355125"/>
              <a:gd name="connsiteX13634" fmla="*/ 1342666 w 5124450"/>
              <a:gd name="connsiteY13634" fmla="*/ 6080472 h 9355125"/>
              <a:gd name="connsiteX13635" fmla="*/ 1341079 w 5124450"/>
              <a:gd name="connsiteY13635" fmla="*/ 6079943 h 9355125"/>
              <a:gd name="connsiteX13636" fmla="*/ 1336849 w 5124450"/>
              <a:gd name="connsiteY13636" fmla="*/ 6078355 h 9355125"/>
              <a:gd name="connsiteX13637" fmla="*/ 1333676 w 5124450"/>
              <a:gd name="connsiteY13637" fmla="*/ 6075181 h 9355125"/>
              <a:gd name="connsiteX13638" fmla="*/ 1330503 w 5124450"/>
              <a:gd name="connsiteY13638" fmla="*/ 6072007 h 9355125"/>
              <a:gd name="connsiteX13639" fmla="*/ 1329445 w 5124450"/>
              <a:gd name="connsiteY13639" fmla="*/ 6067775 h 9355125"/>
              <a:gd name="connsiteX13640" fmla="*/ 1328387 w 5124450"/>
              <a:gd name="connsiteY13640" fmla="*/ 6066188 h 9355125"/>
              <a:gd name="connsiteX13641" fmla="*/ 1327858 w 5124450"/>
              <a:gd name="connsiteY13641" fmla="*/ 6064601 h 9355125"/>
              <a:gd name="connsiteX13642" fmla="*/ 1326272 w 5124450"/>
              <a:gd name="connsiteY13642" fmla="*/ 6063543 h 9355125"/>
              <a:gd name="connsiteX13643" fmla="*/ 1325214 w 5124450"/>
              <a:gd name="connsiteY13643" fmla="*/ 6063014 h 9355125"/>
              <a:gd name="connsiteX13644" fmla="*/ 1318868 w 5124450"/>
              <a:gd name="connsiteY13644" fmla="*/ 6057194 h 9355125"/>
              <a:gd name="connsiteX13645" fmla="*/ 1312523 w 5124450"/>
              <a:gd name="connsiteY13645" fmla="*/ 6050846 h 9355125"/>
              <a:gd name="connsiteX13646" fmla="*/ 1310936 w 5124450"/>
              <a:gd name="connsiteY13646" fmla="*/ 6045027 h 9355125"/>
              <a:gd name="connsiteX13647" fmla="*/ 1308292 w 5124450"/>
              <a:gd name="connsiteY13647" fmla="*/ 6038679 h 9355125"/>
              <a:gd name="connsiteX13648" fmla="*/ 1310936 w 5124450"/>
              <a:gd name="connsiteY13648" fmla="*/ 6033917 h 9355125"/>
              <a:gd name="connsiteX13649" fmla="*/ 1312523 w 5124450"/>
              <a:gd name="connsiteY13649" fmla="*/ 6025982 h 9355125"/>
              <a:gd name="connsiteX13650" fmla="*/ 1316224 w 5124450"/>
              <a:gd name="connsiteY13650" fmla="*/ 6023866 h 9355125"/>
              <a:gd name="connsiteX13651" fmla="*/ 1318340 w 5124450"/>
              <a:gd name="connsiteY13651" fmla="*/ 6022808 h 9355125"/>
              <a:gd name="connsiteX13652" fmla="*/ 1319926 w 5124450"/>
              <a:gd name="connsiteY13652" fmla="*/ 6022279 h 9355125"/>
              <a:gd name="connsiteX13653" fmla="*/ 1320455 w 5124450"/>
              <a:gd name="connsiteY13653" fmla="*/ 6022279 h 9355125"/>
              <a:gd name="connsiteX13654" fmla="*/ 1322570 w 5124450"/>
              <a:gd name="connsiteY13654" fmla="*/ 6021221 h 9355125"/>
              <a:gd name="connsiteX13655" fmla="*/ 1324686 w 5124450"/>
              <a:gd name="connsiteY13655" fmla="*/ 6020163 h 9355125"/>
              <a:gd name="connsiteX13656" fmla="*/ 1326272 w 5124450"/>
              <a:gd name="connsiteY13656" fmla="*/ 6020163 h 9355125"/>
              <a:gd name="connsiteX13657" fmla="*/ 1328916 w 5124450"/>
              <a:gd name="connsiteY13657" fmla="*/ 6020163 h 9355125"/>
              <a:gd name="connsiteX13658" fmla="*/ 1331560 w 5124450"/>
              <a:gd name="connsiteY13658" fmla="*/ 6021750 h 9355125"/>
              <a:gd name="connsiteX13659" fmla="*/ 1333676 w 5124450"/>
              <a:gd name="connsiteY13659" fmla="*/ 6022279 h 9355125"/>
              <a:gd name="connsiteX13660" fmla="*/ 1337377 w 5124450"/>
              <a:gd name="connsiteY13660" fmla="*/ 6025982 h 9355125"/>
              <a:gd name="connsiteX13661" fmla="*/ 1341608 w 5124450"/>
              <a:gd name="connsiteY13661" fmla="*/ 6030214 h 9355125"/>
              <a:gd name="connsiteX13662" fmla="*/ 1341608 w 5124450"/>
              <a:gd name="connsiteY13662" fmla="*/ 6038679 h 9355125"/>
              <a:gd name="connsiteX13663" fmla="*/ 1341608 w 5124450"/>
              <a:gd name="connsiteY13663" fmla="*/ 6046614 h 9355125"/>
              <a:gd name="connsiteX13664" fmla="*/ 1349540 w 5124450"/>
              <a:gd name="connsiteY13664" fmla="*/ 6049259 h 9355125"/>
              <a:gd name="connsiteX13665" fmla="*/ 1353771 w 5124450"/>
              <a:gd name="connsiteY13665" fmla="*/ 6050846 h 9355125"/>
              <a:gd name="connsiteX13666" fmla="*/ 1356415 w 5124450"/>
              <a:gd name="connsiteY13666" fmla="*/ 6053491 h 9355125"/>
              <a:gd name="connsiteX13667" fmla="*/ 1357473 w 5124450"/>
              <a:gd name="connsiteY13667" fmla="*/ 6056665 h 9355125"/>
              <a:gd name="connsiteX13668" fmla="*/ 1358002 w 5124450"/>
              <a:gd name="connsiteY13668" fmla="*/ 6058253 h 9355125"/>
              <a:gd name="connsiteX13669" fmla="*/ 1358002 w 5124450"/>
              <a:gd name="connsiteY13669" fmla="*/ 6058782 h 9355125"/>
              <a:gd name="connsiteX13670" fmla="*/ 1362232 w 5124450"/>
              <a:gd name="connsiteY13670" fmla="*/ 6065659 h 9355125"/>
              <a:gd name="connsiteX13671" fmla="*/ 1366463 w 5124450"/>
              <a:gd name="connsiteY13671" fmla="*/ 6071478 h 9355125"/>
              <a:gd name="connsiteX13672" fmla="*/ 1369107 w 5124450"/>
              <a:gd name="connsiteY13672" fmla="*/ 6071478 h 9355125"/>
              <a:gd name="connsiteX13673" fmla="*/ 1374395 w 5124450"/>
              <a:gd name="connsiteY13673" fmla="*/ 6071478 h 9355125"/>
              <a:gd name="connsiteX13674" fmla="*/ 1375982 w 5124450"/>
              <a:gd name="connsiteY13674" fmla="*/ 6069362 h 9355125"/>
              <a:gd name="connsiteX13675" fmla="*/ 1377568 w 5124450"/>
              <a:gd name="connsiteY13675" fmla="*/ 6067246 h 9355125"/>
              <a:gd name="connsiteX13676" fmla="*/ 1378097 w 5124450"/>
              <a:gd name="connsiteY13676" fmla="*/ 6064072 h 9355125"/>
              <a:gd name="connsiteX13677" fmla="*/ 1378626 w 5124450"/>
              <a:gd name="connsiteY13677" fmla="*/ 6061427 h 9355125"/>
              <a:gd name="connsiteX13678" fmla="*/ 1379684 w 5124450"/>
              <a:gd name="connsiteY13678" fmla="*/ 6058253 h 9355125"/>
              <a:gd name="connsiteX13679" fmla="*/ 1380212 w 5124450"/>
              <a:gd name="connsiteY13679" fmla="*/ 6055607 h 9355125"/>
              <a:gd name="connsiteX13680" fmla="*/ 1381270 w 5124450"/>
              <a:gd name="connsiteY13680" fmla="*/ 6052433 h 9355125"/>
              <a:gd name="connsiteX13681" fmla="*/ 1382856 w 5124450"/>
              <a:gd name="connsiteY13681" fmla="*/ 6050846 h 9355125"/>
              <a:gd name="connsiteX13682" fmla="*/ 1382328 w 5124450"/>
              <a:gd name="connsiteY13682" fmla="*/ 6046614 h 9355125"/>
              <a:gd name="connsiteX13683" fmla="*/ 1380741 w 5124450"/>
              <a:gd name="connsiteY13683" fmla="*/ 6040795 h 9355125"/>
              <a:gd name="connsiteX13684" fmla="*/ 1379684 w 5124450"/>
              <a:gd name="connsiteY13684" fmla="*/ 6034446 h 9355125"/>
              <a:gd name="connsiteX13685" fmla="*/ 1378626 w 5124450"/>
              <a:gd name="connsiteY13685" fmla="*/ 6030214 h 9355125"/>
              <a:gd name="connsiteX13686" fmla="*/ 1379155 w 5124450"/>
              <a:gd name="connsiteY13686" fmla="*/ 6025453 h 9355125"/>
              <a:gd name="connsiteX13687" fmla="*/ 1379155 w 5124450"/>
              <a:gd name="connsiteY13687" fmla="*/ 6019634 h 9355125"/>
              <a:gd name="connsiteX13688" fmla="*/ 1379684 w 5124450"/>
              <a:gd name="connsiteY13688" fmla="*/ 6016989 h 9355125"/>
              <a:gd name="connsiteX13689" fmla="*/ 1380212 w 5124450"/>
              <a:gd name="connsiteY13689" fmla="*/ 6013814 h 9355125"/>
              <a:gd name="connsiteX13690" fmla="*/ 1381270 w 5124450"/>
              <a:gd name="connsiteY13690" fmla="*/ 6011698 h 9355125"/>
              <a:gd name="connsiteX13691" fmla="*/ 1382856 w 5124450"/>
              <a:gd name="connsiteY13691" fmla="*/ 6010111 h 9355125"/>
              <a:gd name="connsiteX13692" fmla="*/ 1383914 w 5124450"/>
              <a:gd name="connsiteY13692" fmla="*/ 6005350 h 9355125"/>
              <a:gd name="connsiteX13693" fmla="*/ 1385501 w 5124450"/>
              <a:gd name="connsiteY13693" fmla="*/ 5999531 h 9355125"/>
              <a:gd name="connsiteX13694" fmla="*/ 1388145 w 5124450"/>
              <a:gd name="connsiteY13694" fmla="*/ 5993712 h 9355125"/>
              <a:gd name="connsiteX13695" fmla="*/ 1391318 w 5124450"/>
              <a:gd name="connsiteY13695" fmla="*/ 5988950 h 9355125"/>
              <a:gd name="connsiteX13696" fmla="*/ 1397135 w 5124450"/>
              <a:gd name="connsiteY13696" fmla="*/ 5980486 h 9355125"/>
              <a:gd name="connsiteX13697" fmla="*/ 1403481 w 5124450"/>
              <a:gd name="connsiteY13697" fmla="*/ 5972551 h 9355125"/>
              <a:gd name="connsiteX13698" fmla="*/ 1411942 w 5124450"/>
              <a:gd name="connsiteY13698" fmla="*/ 5970964 h 9355125"/>
              <a:gd name="connsiteX13699" fmla="*/ 1419874 w 5124450"/>
              <a:gd name="connsiteY13699" fmla="*/ 5968318 h 9355125"/>
              <a:gd name="connsiteX13700" fmla="*/ 1419874 w 5124450"/>
              <a:gd name="connsiteY13700" fmla="*/ 5964615 h 9355125"/>
              <a:gd name="connsiteX13701" fmla="*/ 1419345 w 5124450"/>
              <a:gd name="connsiteY13701" fmla="*/ 5960383 h 9355125"/>
              <a:gd name="connsiteX13702" fmla="*/ 1418817 w 5124450"/>
              <a:gd name="connsiteY13702" fmla="*/ 5957738 h 9355125"/>
              <a:gd name="connsiteX13703" fmla="*/ 1418288 w 5124450"/>
              <a:gd name="connsiteY13703" fmla="*/ 5955622 h 9355125"/>
              <a:gd name="connsiteX13704" fmla="*/ 1417230 w 5124450"/>
              <a:gd name="connsiteY13704" fmla="*/ 5953506 h 9355125"/>
              <a:gd name="connsiteX13705" fmla="*/ 1416172 w 5124450"/>
              <a:gd name="connsiteY13705" fmla="*/ 5951919 h 9355125"/>
              <a:gd name="connsiteX13706" fmla="*/ 1413528 w 5124450"/>
              <a:gd name="connsiteY13706" fmla="*/ 5944512 h 9355125"/>
              <a:gd name="connsiteX13707" fmla="*/ 1411942 w 5124450"/>
              <a:gd name="connsiteY13707" fmla="*/ 5939751 h 9355125"/>
              <a:gd name="connsiteX13708" fmla="*/ 1411942 w 5124450"/>
              <a:gd name="connsiteY13708" fmla="*/ 5934990 h 9355125"/>
              <a:gd name="connsiteX13709" fmla="*/ 1411942 w 5124450"/>
              <a:gd name="connsiteY13709" fmla="*/ 5929171 h 9355125"/>
              <a:gd name="connsiteX13710" fmla="*/ 1411942 w 5124450"/>
              <a:gd name="connsiteY13710" fmla="*/ 5923351 h 9355125"/>
              <a:gd name="connsiteX13711" fmla="*/ 1411942 w 5124450"/>
              <a:gd name="connsiteY13711" fmla="*/ 5919119 h 9355125"/>
              <a:gd name="connsiteX13712" fmla="*/ 1416172 w 5124450"/>
              <a:gd name="connsiteY13712" fmla="*/ 5910655 h 9355125"/>
              <a:gd name="connsiteX13713" fmla="*/ 1419874 w 5124450"/>
              <a:gd name="connsiteY13713" fmla="*/ 5902190 h 9355125"/>
              <a:gd name="connsiteX13714" fmla="*/ 1423576 w 5124450"/>
              <a:gd name="connsiteY13714" fmla="*/ 5902190 h 9355125"/>
              <a:gd name="connsiteX13715" fmla="*/ 1428336 w 5124450"/>
              <a:gd name="connsiteY13715" fmla="*/ 5902190 h 9355125"/>
              <a:gd name="connsiteX13716" fmla="*/ 1430451 w 5124450"/>
              <a:gd name="connsiteY13716" fmla="*/ 5901661 h 9355125"/>
              <a:gd name="connsiteX13717" fmla="*/ 1433095 w 5124450"/>
              <a:gd name="connsiteY13717" fmla="*/ 5900603 h 9355125"/>
              <a:gd name="connsiteX13718" fmla="*/ 1434681 w 5124450"/>
              <a:gd name="connsiteY13718" fmla="*/ 5900074 h 9355125"/>
              <a:gd name="connsiteX13719" fmla="*/ 1436268 w 5124450"/>
              <a:gd name="connsiteY13719" fmla="*/ 5898487 h 9355125"/>
              <a:gd name="connsiteX13720" fmla="*/ 1438383 w 5124450"/>
              <a:gd name="connsiteY13720" fmla="*/ 5898487 h 9355125"/>
              <a:gd name="connsiteX13721" fmla="*/ 1439970 w 5124450"/>
              <a:gd name="connsiteY13721" fmla="*/ 5896900 h 9355125"/>
              <a:gd name="connsiteX13722" fmla="*/ 1441027 w 5124450"/>
              <a:gd name="connsiteY13722" fmla="*/ 5895842 h 9355125"/>
              <a:gd name="connsiteX13723" fmla="*/ 1442085 w 5124450"/>
              <a:gd name="connsiteY13723" fmla="*/ 5893726 h 9355125"/>
              <a:gd name="connsiteX13724" fmla="*/ 1444200 w 5124450"/>
              <a:gd name="connsiteY13724" fmla="*/ 5889494 h 9355125"/>
              <a:gd name="connsiteX13725" fmla="*/ 1445258 w 5124450"/>
              <a:gd name="connsiteY13725" fmla="*/ 5885791 h 9355125"/>
              <a:gd name="connsiteX13726" fmla="*/ 1443143 w 5124450"/>
              <a:gd name="connsiteY13726" fmla="*/ 5877855 h 9355125"/>
              <a:gd name="connsiteX13727" fmla="*/ 1440498 w 5124450"/>
              <a:gd name="connsiteY13727" fmla="*/ 5869391 h 9355125"/>
              <a:gd name="connsiteX13728" fmla="*/ 1449489 w 5124450"/>
              <a:gd name="connsiteY13728" fmla="*/ 5867275 h 9355125"/>
              <a:gd name="connsiteX13729" fmla="*/ 1457421 w 5124450"/>
              <a:gd name="connsiteY13729" fmla="*/ 5865688 h 9355125"/>
              <a:gd name="connsiteX13730" fmla="*/ 1461652 w 5124450"/>
              <a:gd name="connsiteY13730" fmla="*/ 5865688 h 9355125"/>
              <a:gd name="connsiteX13731" fmla="*/ 1467469 w 5124450"/>
              <a:gd name="connsiteY13731" fmla="*/ 5865688 h 9355125"/>
              <a:gd name="connsiteX13732" fmla="*/ 1473815 w 5124450"/>
              <a:gd name="connsiteY13732" fmla="*/ 5865688 h 9355125"/>
              <a:gd name="connsiteX13733" fmla="*/ 1478045 w 5124450"/>
              <a:gd name="connsiteY13733" fmla="*/ 5865688 h 9355125"/>
              <a:gd name="connsiteX13734" fmla="*/ 1479632 w 5124450"/>
              <a:gd name="connsiteY13734" fmla="*/ 5866217 h 9355125"/>
              <a:gd name="connsiteX13735" fmla="*/ 1481747 w 5124450"/>
              <a:gd name="connsiteY13735" fmla="*/ 5866746 h 9355125"/>
              <a:gd name="connsiteX13736" fmla="*/ 1483862 w 5124450"/>
              <a:gd name="connsiteY13736" fmla="*/ 5868333 h 9355125"/>
              <a:gd name="connsiteX13737" fmla="*/ 1485449 w 5124450"/>
              <a:gd name="connsiteY13737" fmla="*/ 5869920 h 9355125"/>
              <a:gd name="connsiteX13738" fmla="*/ 1487564 w 5124450"/>
              <a:gd name="connsiteY13738" fmla="*/ 5872036 h 9355125"/>
              <a:gd name="connsiteX13739" fmla="*/ 1489151 w 5124450"/>
              <a:gd name="connsiteY13739" fmla="*/ 5874152 h 9355125"/>
              <a:gd name="connsiteX13740" fmla="*/ 1490208 w 5124450"/>
              <a:gd name="connsiteY13740" fmla="*/ 5876268 h 9355125"/>
              <a:gd name="connsiteX13741" fmla="*/ 1490208 w 5124450"/>
              <a:gd name="connsiteY13741" fmla="*/ 5877855 h 9355125"/>
              <a:gd name="connsiteX13742" fmla="*/ 1491795 w 5124450"/>
              <a:gd name="connsiteY13742" fmla="*/ 5879442 h 9355125"/>
              <a:gd name="connsiteX13743" fmla="*/ 1492852 w 5124450"/>
              <a:gd name="connsiteY13743" fmla="*/ 5881029 h 9355125"/>
              <a:gd name="connsiteX13744" fmla="*/ 1493910 w 5124450"/>
              <a:gd name="connsiteY13744" fmla="*/ 5883674 h 9355125"/>
              <a:gd name="connsiteX13745" fmla="*/ 1493910 w 5124450"/>
              <a:gd name="connsiteY13745" fmla="*/ 5885791 h 9355125"/>
              <a:gd name="connsiteX13746" fmla="*/ 1494439 w 5124450"/>
              <a:gd name="connsiteY13746" fmla="*/ 5890552 h 9355125"/>
              <a:gd name="connsiteX13747" fmla="*/ 1494439 w 5124450"/>
              <a:gd name="connsiteY13747" fmla="*/ 5894255 h 9355125"/>
              <a:gd name="connsiteX13748" fmla="*/ 1492852 w 5124450"/>
              <a:gd name="connsiteY13748" fmla="*/ 5900603 h 9355125"/>
              <a:gd name="connsiteX13749" fmla="*/ 1490208 w 5124450"/>
              <a:gd name="connsiteY13749" fmla="*/ 5906423 h 9355125"/>
              <a:gd name="connsiteX13750" fmla="*/ 1494439 w 5124450"/>
              <a:gd name="connsiteY13750" fmla="*/ 5912771 h 9355125"/>
              <a:gd name="connsiteX13751" fmla="*/ 1498669 w 5124450"/>
              <a:gd name="connsiteY13751" fmla="*/ 5919119 h 9355125"/>
              <a:gd name="connsiteX13752" fmla="*/ 1498141 w 5124450"/>
              <a:gd name="connsiteY13752" fmla="*/ 5922822 h 9355125"/>
              <a:gd name="connsiteX13753" fmla="*/ 1497083 w 5124450"/>
              <a:gd name="connsiteY13753" fmla="*/ 5927584 h 9355125"/>
              <a:gd name="connsiteX13754" fmla="*/ 1496554 w 5124450"/>
              <a:gd name="connsiteY13754" fmla="*/ 5929700 h 9355125"/>
              <a:gd name="connsiteX13755" fmla="*/ 1496554 w 5124450"/>
              <a:gd name="connsiteY13755" fmla="*/ 5931287 h 9355125"/>
              <a:gd name="connsiteX13756" fmla="*/ 1497083 w 5124450"/>
              <a:gd name="connsiteY13756" fmla="*/ 5933932 h 9355125"/>
              <a:gd name="connsiteX13757" fmla="*/ 1498669 w 5124450"/>
              <a:gd name="connsiteY13757" fmla="*/ 5935519 h 9355125"/>
              <a:gd name="connsiteX13758" fmla="*/ 1500785 w 5124450"/>
              <a:gd name="connsiteY13758" fmla="*/ 5936048 h 9355125"/>
              <a:gd name="connsiteX13759" fmla="*/ 1502900 w 5124450"/>
              <a:gd name="connsiteY13759" fmla="*/ 5936577 h 9355125"/>
              <a:gd name="connsiteX13760" fmla="*/ 1506073 w 5124450"/>
              <a:gd name="connsiteY13760" fmla="*/ 5935519 h 9355125"/>
              <a:gd name="connsiteX13761" fmla="*/ 1509246 w 5124450"/>
              <a:gd name="connsiteY13761" fmla="*/ 5934461 h 9355125"/>
              <a:gd name="connsiteX13762" fmla="*/ 1515063 w 5124450"/>
              <a:gd name="connsiteY13762" fmla="*/ 5930758 h 9355125"/>
              <a:gd name="connsiteX13763" fmla="*/ 1519294 w 5124450"/>
              <a:gd name="connsiteY13763" fmla="*/ 5927584 h 9355125"/>
              <a:gd name="connsiteX13764" fmla="*/ 1520880 w 5124450"/>
              <a:gd name="connsiteY13764" fmla="*/ 5927054 h 9355125"/>
              <a:gd name="connsiteX13765" fmla="*/ 1521938 w 5124450"/>
              <a:gd name="connsiteY13765" fmla="*/ 5925467 h 9355125"/>
              <a:gd name="connsiteX13766" fmla="*/ 1522467 w 5124450"/>
              <a:gd name="connsiteY13766" fmla="*/ 5924409 h 9355125"/>
              <a:gd name="connsiteX13767" fmla="*/ 1523524 w 5124450"/>
              <a:gd name="connsiteY13767" fmla="*/ 5922822 h 9355125"/>
              <a:gd name="connsiteX13768" fmla="*/ 1525640 w 5124450"/>
              <a:gd name="connsiteY13768" fmla="*/ 5918590 h 9355125"/>
              <a:gd name="connsiteX13769" fmla="*/ 1527755 w 5124450"/>
              <a:gd name="connsiteY13769" fmla="*/ 5915416 h 9355125"/>
              <a:gd name="connsiteX13770" fmla="*/ 1529341 w 5124450"/>
              <a:gd name="connsiteY13770" fmla="*/ 5911184 h 9355125"/>
              <a:gd name="connsiteX13771" fmla="*/ 1531986 w 5124450"/>
              <a:gd name="connsiteY13771" fmla="*/ 5906423 h 9355125"/>
              <a:gd name="connsiteX13772" fmla="*/ 1534630 w 5124450"/>
              <a:gd name="connsiteY13772" fmla="*/ 5902719 h 9355125"/>
              <a:gd name="connsiteX13773" fmla="*/ 1537803 w 5124450"/>
              <a:gd name="connsiteY13773" fmla="*/ 5898487 h 9355125"/>
              <a:gd name="connsiteX13774" fmla="*/ 1539389 w 5124450"/>
              <a:gd name="connsiteY13774" fmla="*/ 5894255 h 9355125"/>
              <a:gd name="connsiteX13775" fmla="*/ 1539918 w 5124450"/>
              <a:gd name="connsiteY13775" fmla="*/ 5890023 h 9355125"/>
              <a:gd name="connsiteX13776" fmla="*/ 1540976 w 5124450"/>
              <a:gd name="connsiteY13776" fmla="*/ 5888436 h 9355125"/>
              <a:gd name="connsiteX13777" fmla="*/ 1542562 w 5124450"/>
              <a:gd name="connsiteY13777" fmla="*/ 5886320 h 9355125"/>
              <a:gd name="connsiteX13778" fmla="*/ 1543091 w 5124450"/>
              <a:gd name="connsiteY13778" fmla="*/ 5884204 h 9355125"/>
              <a:gd name="connsiteX13779" fmla="*/ 1543620 w 5124450"/>
              <a:gd name="connsiteY13779" fmla="*/ 5882087 h 9355125"/>
              <a:gd name="connsiteX13780" fmla="*/ 1544148 w 5124450"/>
              <a:gd name="connsiteY13780" fmla="*/ 5877326 h 9355125"/>
              <a:gd name="connsiteX13781" fmla="*/ 1544148 w 5124450"/>
              <a:gd name="connsiteY13781" fmla="*/ 5873623 h 9355125"/>
              <a:gd name="connsiteX13782" fmla="*/ 1549966 w 5124450"/>
              <a:gd name="connsiteY13782" fmla="*/ 5873623 h 9355125"/>
              <a:gd name="connsiteX13783" fmla="*/ 1552081 w 5124450"/>
              <a:gd name="connsiteY13783" fmla="*/ 5873623 h 9355125"/>
              <a:gd name="connsiteX13784" fmla="*/ 1556840 w 5124450"/>
              <a:gd name="connsiteY13784" fmla="*/ 5871507 h 9355125"/>
              <a:gd name="connsiteX13785" fmla="*/ 1562129 w 5124450"/>
              <a:gd name="connsiteY13785" fmla="*/ 5869391 h 9355125"/>
              <a:gd name="connsiteX13786" fmla="*/ 1564773 w 5124450"/>
              <a:gd name="connsiteY13786" fmla="*/ 5868862 h 9355125"/>
              <a:gd name="connsiteX13787" fmla="*/ 1566888 w 5124450"/>
              <a:gd name="connsiteY13787" fmla="*/ 5867804 h 9355125"/>
              <a:gd name="connsiteX13788" fmla="*/ 1568474 w 5124450"/>
              <a:gd name="connsiteY13788" fmla="*/ 5866746 h 9355125"/>
              <a:gd name="connsiteX13789" fmla="*/ 1569003 w 5124450"/>
              <a:gd name="connsiteY13789" fmla="*/ 5865688 h 9355125"/>
              <a:gd name="connsiteX13790" fmla="*/ 1564773 w 5124450"/>
              <a:gd name="connsiteY13790" fmla="*/ 5857223 h 9355125"/>
              <a:gd name="connsiteX13791" fmla="*/ 1561071 w 5124450"/>
              <a:gd name="connsiteY13791" fmla="*/ 5852991 h 9355125"/>
              <a:gd name="connsiteX13792" fmla="*/ 1556840 w 5124450"/>
              <a:gd name="connsiteY13792" fmla="*/ 5849288 h 9355125"/>
              <a:gd name="connsiteX13793" fmla="*/ 1555254 w 5124450"/>
              <a:gd name="connsiteY13793" fmla="*/ 5846643 h 9355125"/>
              <a:gd name="connsiteX13794" fmla="*/ 1554196 w 5124450"/>
              <a:gd name="connsiteY13794" fmla="*/ 5844527 h 9355125"/>
              <a:gd name="connsiteX13795" fmla="*/ 1553139 w 5124450"/>
              <a:gd name="connsiteY13795" fmla="*/ 5842940 h 9355125"/>
              <a:gd name="connsiteX13796" fmla="*/ 1552081 w 5124450"/>
              <a:gd name="connsiteY13796" fmla="*/ 5840824 h 9355125"/>
              <a:gd name="connsiteX13797" fmla="*/ 1553139 w 5124450"/>
              <a:gd name="connsiteY13797" fmla="*/ 5839236 h 9355125"/>
              <a:gd name="connsiteX13798" fmla="*/ 1554196 w 5124450"/>
              <a:gd name="connsiteY13798" fmla="*/ 5837649 h 9355125"/>
              <a:gd name="connsiteX13799" fmla="*/ 1555254 w 5124450"/>
              <a:gd name="connsiteY13799" fmla="*/ 5836062 h 9355125"/>
              <a:gd name="connsiteX13800" fmla="*/ 1556840 w 5124450"/>
              <a:gd name="connsiteY13800" fmla="*/ 5834475 h 9355125"/>
              <a:gd name="connsiteX13801" fmla="*/ 1561071 w 5124450"/>
              <a:gd name="connsiteY13801" fmla="*/ 5831830 h 9355125"/>
              <a:gd name="connsiteX13802" fmla="*/ 1564773 w 5124450"/>
              <a:gd name="connsiteY13802" fmla="*/ 5828656 h 9355125"/>
              <a:gd name="connsiteX13803" fmla="*/ 1568474 w 5124450"/>
              <a:gd name="connsiteY13803" fmla="*/ 5827598 h 9355125"/>
              <a:gd name="connsiteX13804" fmla="*/ 1572705 w 5124450"/>
              <a:gd name="connsiteY13804" fmla="*/ 5825482 h 9355125"/>
              <a:gd name="connsiteX13805" fmla="*/ 1574292 w 5124450"/>
              <a:gd name="connsiteY13805" fmla="*/ 5824424 h 9355125"/>
              <a:gd name="connsiteX13806" fmla="*/ 1575878 w 5124450"/>
              <a:gd name="connsiteY13806" fmla="*/ 5823366 h 9355125"/>
              <a:gd name="connsiteX13807" fmla="*/ 1576936 w 5124450"/>
              <a:gd name="connsiteY13807" fmla="*/ 5821779 h 9355125"/>
              <a:gd name="connsiteX13808" fmla="*/ 1577465 w 5124450"/>
              <a:gd name="connsiteY13808" fmla="*/ 5819663 h 9355125"/>
              <a:gd name="connsiteX13809" fmla="*/ 1578522 w 5124450"/>
              <a:gd name="connsiteY13809" fmla="*/ 5819663 h 9355125"/>
              <a:gd name="connsiteX13810" fmla="*/ 1580109 w 5124450"/>
              <a:gd name="connsiteY13810" fmla="*/ 5818604 h 9355125"/>
              <a:gd name="connsiteX13811" fmla="*/ 1581695 w 5124450"/>
              <a:gd name="connsiteY13811" fmla="*/ 5817546 h 9355125"/>
              <a:gd name="connsiteX13812" fmla="*/ 1582753 w 5124450"/>
              <a:gd name="connsiteY13812" fmla="*/ 5815430 h 9355125"/>
              <a:gd name="connsiteX13813" fmla="*/ 1584868 w 5124450"/>
              <a:gd name="connsiteY13813" fmla="*/ 5811727 h 9355125"/>
              <a:gd name="connsiteX13814" fmla="*/ 1585397 w 5124450"/>
              <a:gd name="connsiteY13814" fmla="*/ 5807495 h 9355125"/>
              <a:gd name="connsiteX13815" fmla="*/ 1578522 w 5124450"/>
              <a:gd name="connsiteY13815" fmla="*/ 5801147 h 9355125"/>
              <a:gd name="connsiteX13816" fmla="*/ 1569003 w 5124450"/>
              <a:gd name="connsiteY13816" fmla="*/ 5791095 h 9355125"/>
              <a:gd name="connsiteX13817" fmla="*/ 1569003 w 5124450"/>
              <a:gd name="connsiteY13817" fmla="*/ 5778928 h 9355125"/>
              <a:gd name="connsiteX13818" fmla="*/ 1570590 w 5124450"/>
              <a:gd name="connsiteY13818" fmla="*/ 5777870 h 9355125"/>
              <a:gd name="connsiteX13819" fmla="*/ 1572705 w 5124450"/>
              <a:gd name="connsiteY13819" fmla="*/ 5776812 h 9355125"/>
              <a:gd name="connsiteX13820" fmla="*/ 1575349 w 5124450"/>
              <a:gd name="connsiteY13820" fmla="*/ 5776283 h 9355125"/>
              <a:gd name="connsiteX13821" fmla="*/ 1577465 w 5124450"/>
              <a:gd name="connsiteY13821" fmla="*/ 5775224 h 9355125"/>
              <a:gd name="connsiteX13822" fmla="*/ 1581695 w 5124450"/>
              <a:gd name="connsiteY13822" fmla="*/ 5774695 h 9355125"/>
              <a:gd name="connsiteX13823" fmla="*/ 1585397 w 5124450"/>
              <a:gd name="connsiteY13823" fmla="*/ 5774695 h 9355125"/>
              <a:gd name="connsiteX13824" fmla="*/ 1593858 w 5124450"/>
              <a:gd name="connsiteY13824" fmla="*/ 5783160 h 9355125"/>
              <a:gd name="connsiteX13825" fmla="*/ 1595445 w 5124450"/>
              <a:gd name="connsiteY13825" fmla="*/ 5791095 h 9355125"/>
              <a:gd name="connsiteX13826" fmla="*/ 1598089 w 5124450"/>
              <a:gd name="connsiteY13826" fmla="*/ 5799560 h 9355125"/>
              <a:gd name="connsiteX13827" fmla="*/ 1606021 w 5124450"/>
              <a:gd name="connsiteY13827" fmla="*/ 5803792 h 9355125"/>
              <a:gd name="connsiteX13828" fmla="*/ 1609194 w 5124450"/>
              <a:gd name="connsiteY13828" fmla="*/ 5800089 h 9355125"/>
              <a:gd name="connsiteX13829" fmla="*/ 1611838 w 5124450"/>
              <a:gd name="connsiteY13829" fmla="*/ 5795327 h 9355125"/>
              <a:gd name="connsiteX13830" fmla="*/ 1613954 w 5124450"/>
              <a:gd name="connsiteY13830" fmla="*/ 5790566 h 9355125"/>
              <a:gd name="connsiteX13831" fmla="*/ 1614482 w 5124450"/>
              <a:gd name="connsiteY13831" fmla="*/ 5787392 h 9355125"/>
              <a:gd name="connsiteX13832" fmla="*/ 1612367 w 5124450"/>
              <a:gd name="connsiteY13832" fmla="*/ 5779457 h 9355125"/>
              <a:gd name="connsiteX13833" fmla="*/ 1610252 w 5124450"/>
              <a:gd name="connsiteY13833" fmla="*/ 5774695 h 9355125"/>
              <a:gd name="connsiteX13834" fmla="*/ 1610781 w 5124450"/>
              <a:gd name="connsiteY13834" fmla="*/ 5767818 h 9355125"/>
              <a:gd name="connsiteX13835" fmla="*/ 1612896 w 5124450"/>
              <a:gd name="connsiteY13835" fmla="*/ 5760941 h 9355125"/>
              <a:gd name="connsiteX13836" fmla="*/ 1614482 w 5124450"/>
              <a:gd name="connsiteY13836" fmla="*/ 5757238 h 9355125"/>
              <a:gd name="connsiteX13837" fmla="*/ 1615540 w 5124450"/>
              <a:gd name="connsiteY13837" fmla="*/ 5754593 h 9355125"/>
              <a:gd name="connsiteX13838" fmla="*/ 1617126 w 5124450"/>
              <a:gd name="connsiteY13838" fmla="*/ 5751947 h 9355125"/>
              <a:gd name="connsiteX13839" fmla="*/ 1618184 w 5124450"/>
              <a:gd name="connsiteY13839" fmla="*/ 5750360 h 9355125"/>
              <a:gd name="connsiteX13840" fmla="*/ 1620828 w 5124450"/>
              <a:gd name="connsiteY13840" fmla="*/ 5747186 h 9355125"/>
              <a:gd name="connsiteX13841" fmla="*/ 1622944 w 5124450"/>
              <a:gd name="connsiteY13841" fmla="*/ 5744541 h 9355125"/>
              <a:gd name="connsiteX13842" fmla="*/ 1626117 w 5124450"/>
              <a:gd name="connsiteY13842" fmla="*/ 5741896 h 9355125"/>
              <a:gd name="connsiteX13843" fmla="*/ 1629290 w 5124450"/>
              <a:gd name="connsiteY13843" fmla="*/ 5740309 h 9355125"/>
              <a:gd name="connsiteX13844" fmla="*/ 1636693 w 5124450"/>
              <a:gd name="connsiteY13844" fmla="*/ 5737135 h 9355125"/>
              <a:gd name="connsiteX13845" fmla="*/ 1643568 w 5124450"/>
              <a:gd name="connsiteY13845" fmla="*/ 5733432 h 9355125"/>
              <a:gd name="connsiteX13846" fmla="*/ 1645154 w 5124450"/>
              <a:gd name="connsiteY13846" fmla="*/ 5732374 h 9355125"/>
              <a:gd name="connsiteX13847" fmla="*/ 1647798 w 5124450"/>
              <a:gd name="connsiteY13847" fmla="*/ 5730786 h 9355125"/>
              <a:gd name="connsiteX13848" fmla="*/ 1650443 w 5124450"/>
              <a:gd name="connsiteY13848" fmla="*/ 5730257 h 9355125"/>
              <a:gd name="connsiteX13849" fmla="*/ 1653616 w 5124450"/>
              <a:gd name="connsiteY13849" fmla="*/ 5729199 h 9355125"/>
              <a:gd name="connsiteX13850" fmla="*/ 1656788 w 5124450"/>
              <a:gd name="connsiteY13850" fmla="*/ 5728670 h 9355125"/>
              <a:gd name="connsiteX13851" fmla="*/ 1659961 w 5124450"/>
              <a:gd name="connsiteY13851" fmla="*/ 5727612 h 9355125"/>
              <a:gd name="connsiteX13852" fmla="*/ 1662077 w 5124450"/>
              <a:gd name="connsiteY13852" fmla="*/ 5727083 h 9355125"/>
              <a:gd name="connsiteX13853" fmla="*/ 1664192 w 5124450"/>
              <a:gd name="connsiteY13853" fmla="*/ 5724967 h 9355125"/>
              <a:gd name="connsiteX13854" fmla="*/ 1666307 w 5124450"/>
              <a:gd name="connsiteY13854" fmla="*/ 5717032 h 9355125"/>
              <a:gd name="connsiteX13855" fmla="*/ 1667894 w 5124450"/>
              <a:gd name="connsiteY13855" fmla="*/ 5709096 h 9355125"/>
              <a:gd name="connsiteX13856" fmla="*/ 1672124 w 5124450"/>
              <a:gd name="connsiteY13856" fmla="*/ 5705393 h 9355125"/>
              <a:gd name="connsiteX13857" fmla="*/ 1676355 w 5124450"/>
              <a:gd name="connsiteY13857" fmla="*/ 5701161 h 9355125"/>
              <a:gd name="connsiteX13858" fmla="*/ 1678470 w 5124450"/>
              <a:gd name="connsiteY13858" fmla="*/ 5699574 h 9355125"/>
              <a:gd name="connsiteX13859" fmla="*/ 1681114 w 5124450"/>
              <a:gd name="connsiteY13859" fmla="*/ 5697987 h 9355125"/>
              <a:gd name="connsiteX13860" fmla="*/ 1682701 w 5124450"/>
              <a:gd name="connsiteY13860" fmla="*/ 5696929 h 9355125"/>
              <a:gd name="connsiteX13861" fmla="*/ 1684288 w 5124450"/>
              <a:gd name="connsiteY13861" fmla="*/ 5696400 h 9355125"/>
              <a:gd name="connsiteX13862" fmla="*/ 1686932 w 5124450"/>
              <a:gd name="connsiteY13862" fmla="*/ 5695342 h 9355125"/>
              <a:gd name="connsiteX13863" fmla="*/ 1689047 w 5124450"/>
              <a:gd name="connsiteY13863" fmla="*/ 5694813 h 9355125"/>
              <a:gd name="connsiteX13864" fmla="*/ 1692220 w 5124450"/>
              <a:gd name="connsiteY13864" fmla="*/ 5694813 h 9355125"/>
              <a:gd name="connsiteX13865" fmla="*/ 1694864 w 5124450"/>
              <a:gd name="connsiteY13865" fmla="*/ 5694813 h 9355125"/>
              <a:gd name="connsiteX13866" fmla="*/ 1700681 w 5124450"/>
              <a:gd name="connsiteY13866" fmla="*/ 5695871 h 9355125"/>
              <a:gd name="connsiteX13867" fmla="*/ 1705440 w 5124450"/>
              <a:gd name="connsiteY13867" fmla="*/ 5696400 h 9355125"/>
              <a:gd name="connsiteX13868" fmla="*/ 1713902 w 5124450"/>
              <a:gd name="connsiteY13868" fmla="*/ 5696400 h 9355125"/>
              <a:gd name="connsiteX13869" fmla="*/ 1721834 w 5124450"/>
              <a:gd name="connsiteY13869" fmla="*/ 5696400 h 9355125"/>
              <a:gd name="connsiteX13870" fmla="*/ 1725007 w 5124450"/>
              <a:gd name="connsiteY13870" fmla="*/ 5691639 h 9355125"/>
              <a:gd name="connsiteX13871" fmla="*/ 1728180 w 5124450"/>
              <a:gd name="connsiteY13871" fmla="*/ 5685819 h 9355125"/>
              <a:gd name="connsiteX13872" fmla="*/ 1731353 w 5124450"/>
              <a:gd name="connsiteY13872" fmla="*/ 5680000 h 9355125"/>
              <a:gd name="connsiteX13873" fmla="*/ 1733997 w 5124450"/>
              <a:gd name="connsiteY13873" fmla="*/ 5676297 h 9355125"/>
              <a:gd name="connsiteX13874" fmla="*/ 1742458 w 5124450"/>
              <a:gd name="connsiteY13874" fmla="*/ 5676297 h 9355125"/>
              <a:gd name="connsiteX13875" fmla="*/ 1750920 w 5124450"/>
              <a:gd name="connsiteY13875" fmla="*/ 5676297 h 9355125"/>
              <a:gd name="connsiteX13876" fmla="*/ 1750920 w 5124450"/>
              <a:gd name="connsiteY13876" fmla="*/ 5678942 h 9355125"/>
              <a:gd name="connsiteX13877" fmla="*/ 1750920 w 5124450"/>
              <a:gd name="connsiteY13877" fmla="*/ 5681587 h 9355125"/>
              <a:gd name="connsiteX13878" fmla="*/ 1751977 w 5124450"/>
              <a:gd name="connsiteY13878" fmla="*/ 5682645 h 9355125"/>
              <a:gd name="connsiteX13879" fmla="*/ 1752506 w 5124450"/>
              <a:gd name="connsiteY13879" fmla="*/ 5683703 h 9355125"/>
              <a:gd name="connsiteX13880" fmla="*/ 1753564 w 5124450"/>
              <a:gd name="connsiteY13880" fmla="*/ 5683703 h 9355125"/>
              <a:gd name="connsiteX13881" fmla="*/ 1755150 w 5124450"/>
              <a:gd name="connsiteY13881" fmla="*/ 5684232 h 9355125"/>
              <a:gd name="connsiteX13882" fmla="*/ 1756208 w 5124450"/>
              <a:gd name="connsiteY13882" fmla="*/ 5684761 h 9355125"/>
              <a:gd name="connsiteX13883" fmla="*/ 1758323 w 5124450"/>
              <a:gd name="connsiteY13883" fmla="*/ 5684761 h 9355125"/>
              <a:gd name="connsiteX13884" fmla="*/ 1759910 w 5124450"/>
              <a:gd name="connsiteY13884" fmla="*/ 5684232 h 9355125"/>
              <a:gd name="connsiteX13885" fmla="*/ 1760967 w 5124450"/>
              <a:gd name="connsiteY13885" fmla="*/ 5683174 h 9355125"/>
              <a:gd name="connsiteX13886" fmla="*/ 1764140 w 5124450"/>
              <a:gd name="connsiteY13886" fmla="*/ 5679471 h 9355125"/>
              <a:gd name="connsiteX13887" fmla="*/ 1767313 w 5124450"/>
              <a:gd name="connsiteY13887" fmla="*/ 5676297 h 9355125"/>
              <a:gd name="connsiteX13888" fmla="*/ 1771015 w 5124450"/>
              <a:gd name="connsiteY13888" fmla="*/ 5672065 h 9355125"/>
              <a:gd name="connsiteX13889" fmla="*/ 1775246 w 5124450"/>
              <a:gd name="connsiteY13889" fmla="*/ 5667833 h 9355125"/>
              <a:gd name="connsiteX13890" fmla="*/ 1776832 w 5124450"/>
              <a:gd name="connsiteY13890" fmla="*/ 5665716 h 9355125"/>
              <a:gd name="connsiteX13891" fmla="*/ 1778419 w 5124450"/>
              <a:gd name="connsiteY13891" fmla="*/ 5663071 h 9355125"/>
              <a:gd name="connsiteX13892" fmla="*/ 1779476 w 5124450"/>
              <a:gd name="connsiteY13892" fmla="*/ 5660955 h 9355125"/>
              <a:gd name="connsiteX13893" fmla="*/ 1780005 w 5124450"/>
              <a:gd name="connsiteY13893" fmla="*/ 5659368 h 9355125"/>
              <a:gd name="connsiteX13894" fmla="*/ 1777361 w 5124450"/>
              <a:gd name="connsiteY13894" fmla="*/ 5656723 h 9355125"/>
              <a:gd name="connsiteX13895" fmla="*/ 1775246 w 5124450"/>
              <a:gd name="connsiteY13895" fmla="*/ 5654607 h 9355125"/>
              <a:gd name="connsiteX13896" fmla="*/ 1771544 w 5124450"/>
              <a:gd name="connsiteY13896" fmla="*/ 5652491 h 9355125"/>
              <a:gd name="connsiteX13897" fmla="*/ 1768371 w 5124450"/>
              <a:gd name="connsiteY13897" fmla="*/ 5651433 h 9355125"/>
              <a:gd name="connsiteX13898" fmla="*/ 1764669 w 5124450"/>
              <a:gd name="connsiteY13898" fmla="*/ 5650375 h 9355125"/>
              <a:gd name="connsiteX13899" fmla="*/ 1761496 w 5124450"/>
              <a:gd name="connsiteY13899" fmla="*/ 5649846 h 9355125"/>
              <a:gd name="connsiteX13900" fmla="*/ 1759910 w 5124450"/>
              <a:gd name="connsiteY13900" fmla="*/ 5648788 h 9355125"/>
              <a:gd name="connsiteX13901" fmla="*/ 1759381 w 5124450"/>
              <a:gd name="connsiteY13901" fmla="*/ 5646672 h 9355125"/>
              <a:gd name="connsiteX13902" fmla="*/ 1758323 w 5124450"/>
              <a:gd name="connsiteY13902" fmla="*/ 5645084 h 9355125"/>
              <a:gd name="connsiteX13903" fmla="*/ 1758323 w 5124450"/>
              <a:gd name="connsiteY13903" fmla="*/ 5642968 h 9355125"/>
              <a:gd name="connsiteX13904" fmla="*/ 1758852 w 5124450"/>
              <a:gd name="connsiteY13904" fmla="*/ 5639794 h 9355125"/>
              <a:gd name="connsiteX13905" fmla="*/ 1759910 w 5124450"/>
              <a:gd name="connsiteY13905" fmla="*/ 5637149 h 9355125"/>
              <a:gd name="connsiteX13906" fmla="*/ 1762025 w 5124450"/>
              <a:gd name="connsiteY13906" fmla="*/ 5631330 h 9355125"/>
              <a:gd name="connsiteX13907" fmla="*/ 1763611 w 5124450"/>
              <a:gd name="connsiteY13907" fmla="*/ 5626569 h 9355125"/>
              <a:gd name="connsiteX13908" fmla="*/ 1763083 w 5124450"/>
              <a:gd name="connsiteY13908" fmla="*/ 5622336 h 9355125"/>
              <a:gd name="connsiteX13909" fmla="*/ 1760967 w 5124450"/>
              <a:gd name="connsiteY13909" fmla="*/ 5615988 h 9355125"/>
              <a:gd name="connsiteX13910" fmla="*/ 1759910 w 5124450"/>
              <a:gd name="connsiteY13910" fmla="*/ 5610169 h 9355125"/>
              <a:gd name="connsiteX13911" fmla="*/ 1759381 w 5124450"/>
              <a:gd name="connsiteY13911" fmla="*/ 5605937 h 9355125"/>
              <a:gd name="connsiteX13912" fmla="*/ 1759381 w 5124450"/>
              <a:gd name="connsiteY13912" fmla="*/ 5601175 h 9355125"/>
              <a:gd name="connsiteX13913" fmla="*/ 1759381 w 5124450"/>
              <a:gd name="connsiteY13913" fmla="*/ 5595356 h 9355125"/>
              <a:gd name="connsiteX13914" fmla="*/ 1759381 w 5124450"/>
              <a:gd name="connsiteY13914" fmla="*/ 5589537 h 9355125"/>
              <a:gd name="connsiteX13915" fmla="*/ 1759381 w 5124450"/>
              <a:gd name="connsiteY13915" fmla="*/ 5585305 h 9355125"/>
              <a:gd name="connsiteX13916" fmla="*/ 1759381 w 5124450"/>
              <a:gd name="connsiteY13916" fmla="*/ 5580014 h 9355125"/>
              <a:gd name="connsiteX13917" fmla="*/ 1759910 w 5124450"/>
              <a:gd name="connsiteY13917" fmla="*/ 5572608 h 9355125"/>
              <a:gd name="connsiteX13918" fmla="*/ 1759910 w 5124450"/>
              <a:gd name="connsiteY13918" fmla="*/ 5568905 h 9355125"/>
              <a:gd name="connsiteX13919" fmla="*/ 1760967 w 5124450"/>
              <a:gd name="connsiteY13919" fmla="*/ 5565731 h 9355125"/>
              <a:gd name="connsiteX13920" fmla="*/ 1761496 w 5124450"/>
              <a:gd name="connsiteY13920" fmla="*/ 5562557 h 9355125"/>
              <a:gd name="connsiteX13921" fmla="*/ 1763611 w 5124450"/>
              <a:gd name="connsiteY13921" fmla="*/ 5560441 h 9355125"/>
              <a:gd name="connsiteX13922" fmla="*/ 1766256 w 5124450"/>
              <a:gd name="connsiteY13922" fmla="*/ 5557266 h 9355125"/>
              <a:gd name="connsiteX13923" fmla="*/ 1769428 w 5124450"/>
              <a:gd name="connsiteY13923" fmla="*/ 5555150 h 9355125"/>
              <a:gd name="connsiteX13924" fmla="*/ 1772602 w 5124450"/>
              <a:gd name="connsiteY13924" fmla="*/ 5552505 h 9355125"/>
              <a:gd name="connsiteX13925" fmla="*/ 1775774 w 5124450"/>
              <a:gd name="connsiteY13925" fmla="*/ 5551976 h 9355125"/>
              <a:gd name="connsiteX13926" fmla="*/ 1778419 w 5124450"/>
              <a:gd name="connsiteY13926" fmla="*/ 5551976 h 9355125"/>
              <a:gd name="connsiteX13927" fmla="*/ 1782120 w 5124450"/>
              <a:gd name="connsiteY13927" fmla="*/ 5552505 h 9355125"/>
              <a:gd name="connsiteX13928" fmla="*/ 1785293 w 5124450"/>
              <a:gd name="connsiteY13928" fmla="*/ 5554092 h 9355125"/>
              <a:gd name="connsiteX13929" fmla="*/ 1787937 w 5124450"/>
              <a:gd name="connsiteY13929" fmla="*/ 5556208 h 9355125"/>
              <a:gd name="connsiteX13930" fmla="*/ 1792168 w 5124450"/>
              <a:gd name="connsiteY13930" fmla="*/ 5560441 h 9355125"/>
              <a:gd name="connsiteX13931" fmla="*/ 1796399 w 5124450"/>
              <a:gd name="connsiteY13931" fmla="*/ 5564673 h 9355125"/>
              <a:gd name="connsiteX13932" fmla="*/ 1801158 w 5124450"/>
              <a:gd name="connsiteY13932" fmla="*/ 5564673 h 9355125"/>
              <a:gd name="connsiteX13933" fmla="*/ 1806975 w 5124450"/>
              <a:gd name="connsiteY13933" fmla="*/ 5564673 h 9355125"/>
              <a:gd name="connsiteX13934" fmla="*/ 1812792 w 5124450"/>
              <a:gd name="connsiteY13934" fmla="*/ 5564673 h 9355125"/>
              <a:gd name="connsiteX13935" fmla="*/ 1817023 w 5124450"/>
              <a:gd name="connsiteY13935" fmla="*/ 5564673 h 9355125"/>
              <a:gd name="connsiteX13936" fmla="*/ 1823369 w 5124450"/>
              <a:gd name="connsiteY13936" fmla="*/ 5568376 h 9355125"/>
              <a:gd name="connsiteX13937" fmla="*/ 1829715 w 5124450"/>
              <a:gd name="connsiteY13937" fmla="*/ 5572608 h 9355125"/>
              <a:gd name="connsiteX13938" fmla="*/ 1832888 w 5124450"/>
              <a:gd name="connsiteY13938" fmla="*/ 5573137 h 9355125"/>
              <a:gd name="connsiteX13939" fmla="*/ 1837647 w 5124450"/>
              <a:gd name="connsiteY13939" fmla="*/ 5574195 h 9355125"/>
              <a:gd name="connsiteX13940" fmla="*/ 1840291 w 5124450"/>
              <a:gd name="connsiteY13940" fmla="*/ 5574195 h 9355125"/>
              <a:gd name="connsiteX13941" fmla="*/ 1842406 w 5124450"/>
              <a:gd name="connsiteY13941" fmla="*/ 5574195 h 9355125"/>
              <a:gd name="connsiteX13942" fmla="*/ 1843993 w 5124450"/>
              <a:gd name="connsiteY13942" fmla="*/ 5573666 h 9355125"/>
              <a:gd name="connsiteX13943" fmla="*/ 1846108 w 5124450"/>
              <a:gd name="connsiteY13943" fmla="*/ 5572608 h 9355125"/>
              <a:gd name="connsiteX13944" fmla="*/ 1849281 w 5124450"/>
              <a:gd name="connsiteY13944" fmla="*/ 5572079 h 9355125"/>
              <a:gd name="connsiteX13945" fmla="*/ 1853512 w 5124450"/>
              <a:gd name="connsiteY13945" fmla="*/ 5570492 h 9355125"/>
              <a:gd name="connsiteX13946" fmla="*/ 1855098 w 5124450"/>
              <a:gd name="connsiteY13946" fmla="*/ 5568905 h 9355125"/>
              <a:gd name="connsiteX13947" fmla="*/ 1857214 w 5124450"/>
              <a:gd name="connsiteY13947" fmla="*/ 5567318 h 9355125"/>
              <a:gd name="connsiteX13948" fmla="*/ 1858271 w 5124450"/>
              <a:gd name="connsiteY13948" fmla="*/ 5566260 h 9355125"/>
              <a:gd name="connsiteX13949" fmla="*/ 1858271 w 5124450"/>
              <a:gd name="connsiteY13949" fmla="*/ 5564673 h 9355125"/>
              <a:gd name="connsiteX13950" fmla="*/ 1859858 w 5124450"/>
              <a:gd name="connsiteY13950" fmla="*/ 5562557 h 9355125"/>
              <a:gd name="connsiteX13951" fmla="*/ 1860387 w 5124450"/>
              <a:gd name="connsiteY13951" fmla="*/ 5560970 h 9355125"/>
              <a:gd name="connsiteX13952" fmla="*/ 1860916 w 5124450"/>
              <a:gd name="connsiteY13952" fmla="*/ 5558853 h 9355125"/>
              <a:gd name="connsiteX13953" fmla="*/ 1861973 w 5124450"/>
              <a:gd name="connsiteY13953" fmla="*/ 5555679 h 9355125"/>
              <a:gd name="connsiteX13954" fmla="*/ 1860916 w 5124450"/>
              <a:gd name="connsiteY13954" fmla="*/ 5553563 h 9355125"/>
              <a:gd name="connsiteX13955" fmla="*/ 1860387 w 5124450"/>
              <a:gd name="connsiteY13955" fmla="*/ 5549860 h 9355125"/>
              <a:gd name="connsiteX13956" fmla="*/ 1859858 w 5124450"/>
              <a:gd name="connsiteY13956" fmla="*/ 5546686 h 9355125"/>
              <a:gd name="connsiteX13957" fmla="*/ 1858271 w 5124450"/>
              <a:gd name="connsiteY13957" fmla="*/ 5544041 h 9355125"/>
              <a:gd name="connsiteX13958" fmla="*/ 1857742 w 5124450"/>
              <a:gd name="connsiteY13958" fmla="*/ 5542983 h 9355125"/>
              <a:gd name="connsiteX13959" fmla="*/ 1855627 w 5124450"/>
              <a:gd name="connsiteY13959" fmla="*/ 5539809 h 9355125"/>
              <a:gd name="connsiteX13960" fmla="*/ 1854570 w 5124450"/>
              <a:gd name="connsiteY13960" fmla="*/ 5538222 h 9355125"/>
              <a:gd name="connsiteX13961" fmla="*/ 1852983 w 5124450"/>
              <a:gd name="connsiteY13961" fmla="*/ 5537163 h 9355125"/>
              <a:gd name="connsiteX13962" fmla="*/ 1851925 w 5124450"/>
              <a:gd name="connsiteY13962" fmla="*/ 5536634 h 9355125"/>
              <a:gd name="connsiteX13963" fmla="*/ 1849810 w 5124450"/>
              <a:gd name="connsiteY13963" fmla="*/ 5535576 h 9355125"/>
              <a:gd name="connsiteX13964" fmla="*/ 1846108 w 5124450"/>
              <a:gd name="connsiteY13964" fmla="*/ 5529228 h 9355125"/>
              <a:gd name="connsiteX13965" fmla="*/ 1841878 w 5124450"/>
              <a:gd name="connsiteY13965" fmla="*/ 5523409 h 9355125"/>
              <a:gd name="connsiteX13966" fmla="*/ 1841878 w 5124450"/>
              <a:gd name="connsiteY13966" fmla="*/ 5519706 h 9355125"/>
              <a:gd name="connsiteX13967" fmla="*/ 1842406 w 5124450"/>
              <a:gd name="connsiteY13967" fmla="*/ 5515473 h 9355125"/>
              <a:gd name="connsiteX13968" fmla="*/ 1842935 w 5124450"/>
              <a:gd name="connsiteY13968" fmla="*/ 5512828 h 9355125"/>
              <a:gd name="connsiteX13969" fmla="*/ 1843464 w 5124450"/>
              <a:gd name="connsiteY13969" fmla="*/ 5510712 h 9355125"/>
              <a:gd name="connsiteX13970" fmla="*/ 1844522 w 5124450"/>
              <a:gd name="connsiteY13970" fmla="*/ 5509125 h 9355125"/>
              <a:gd name="connsiteX13971" fmla="*/ 1846108 w 5124450"/>
              <a:gd name="connsiteY13971" fmla="*/ 5507009 h 9355125"/>
              <a:gd name="connsiteX13972" fmla="*/ 1850868 w 5124450"/>
              <a:gd name="connsiteY13972" fmla="*/ 5504364 h 9355125"/>
              <a:gd name="connsiteX13973" fmla="*/ 1858271 w 5124450"/>
              <a:gd name="connsiteY13973" fmla="*/ 5498545 h 9355125"/>
              <a:gd name="connsiteX13974" fmla="*/ 1859858 w 5124450"/>
              <a:gd name="connsiteY13974" fmla="*/ 5498545 h 9355125"/>
              <a:gd name="connsiteX13975" fmla="*/ 1861973 w 5124450"/>
              <a:gd name="connsiteY13975" fmla="*/ 5497487 h 9355125"/>
              <a:gd name="connsiteX13976" fmla="*/ 1863031 w 5124450"/>
              <a:gd name="connsiteY13976" fmla="*/ 5495900 h 9355125"/>
              <a:gd name="connsiteX13977" fmla="*/ 1864617 w 5124450"/>
              <a:gd name="connsiteY13977" fmla="*/ 5494313 h 9355125"/>
              <a:gd name="connsiteX13978" fmla="*/ 1867790 w 5124450"/>
              <a:gd name="connsiteY13978" fmla="*/ 5490080 h 9355125"/>
              <a:gd name="connsiteX13979" fmla="*/ 1870963 w 5124450"/>
              <a:gd name="connsiteY13979" fmla="*/ 5486377 h 9355125"/>
              <a:gd name="connsiteX13980" fmla="*/ 1872021 w 5124450"/>
              <a:gd name="connsiteY13980" fmla="*/ 5484261 h 9355125"/>
              <a:gd name="connsiteX13981" fmla="*/ 1873607 w 5124450"/>
              <a:gd name="connsiteY13981" fmla="*/ 5482145 h 9355125"/>
              <a:gd name="connsiteX13982" fmla="*/ 1874136 w 5124450"/>
              <a:gd name="connsiteY13982" fmla="*/ 5478971 h 9355125"/>
              <a:gd name="connsiteX13983" fmla="*/ 1875194 w 5124450"/>
              <a:gd name="connsiteY13983" fmla="*/ 5476326 h 9355125"/>
              <a:gd name="connsiteX13984" fmla="*/ 1875723 w 5124450"/>
              <a:gd name="connsiteY13984" fmla="*/ 5472623 h 9355125"/>
              <a:gd name="connsiteX13985" fmla="*/ 1876252 w 5124450"/>
              <a:gd name="connsiteY13985" fmla="*/ 5470506 h 9355125"/>
              <a:gd name="connsiteX13986" fmla="*/ 1877309 w 5124450"/>
              <a:gd name="connsiteY13986" fmla="*/ 5467332 h 9355125"/>
              <a:gd name="connsiteX13987" fmla="*/ 1879424 w 5124450"/>
              <a:gd name="connsiteY13987" fmla="*/ 5465745 h 9355125"/>
              <a:gd name="connsiteX13988" fmla="*/ 1879953 w 5124450"/>
              <a:gd name="connsiteY13988" fmla="*/ 5464158 h 9355125"/>
              <a:gd name="connsiteX13989" fmla="*/ 1881011 w 5124450"/>
              <a:gd name="connsiteY13989" fmla="*/ 5462042 h 9355125"/>
              <a:gd name="connsiteX13990" fmla="*/ 1883126 w 5124450"/>
              <a:gd name="connsiteY13990" fmla="*/ 5459926 h 9355125"/>
              <a:gd name="connsiteX13991" fmla="*/ 1885770 w 5124450"/>
              <a:gd name="connsiteY13991" fmla="*/ 5456752 h 9355125"/>
              <a:gd name="connsiteX13992" fmla="*/ 1891587 w 5124450"/>
              <a:gd name="connsiteY13992" fmla="*/ 5450933 h 9355125"/>
              <a:gd name="connsiteX13993" fmla="*/ 1895818 w 5124450"/>
              <a:gd name="connsiteY13993" fmla="*/ 5445113 h 9355125"/>
              <a:gd name="connsiteX13994" fmla="*/ 1903750 w 5124450"/>
              <a:gd name="connsiteY13994" fmla="*/ 5446700 h 9355125"/>
              <a:gd name="connsiteX13995" fmla="*/ 1912212 w 5124450"/>
              <a:gd name="connsiteY13995" fmla="*/ 5449345 h 9355125"/>
              <a:gd name="connsiteX13996" fmla="*/ 1915385 w 5124450"/>
              <a:gd name="connsiteY13996" fmla="*/ 5450933 h 9355125"/>
              <a:gd name="connsiteX13997" fmla="*/ 1919086 w 5124450"/>
              <a:gd name="connsiteY13997" fmla="*/ 5454107 h 9355125"/>
              <a:gd name="connsiteX13998" fmla="*/ 1920484 w 5124450"/>
              <a:gd name="connsiteY13998" fmla="*/ 5455305 h 9355125"/>
              <a:gd name="connsiteX13999" fmla="*/ 1918758 w 5124450"/>
              <a:gd name="connsiteY13999" fmla="*/ 5453579 h 9355125"/>
              <a:gd name="connsiteX14000" fmla="*/ 1915054 w 5124450"/>
              <a:gd name="connsiteY14000" fmla="*/ 5450404 h 9355125"/>
              <a:gd name="connsiteX14001" fmla="*/ 1911879 w 5124450"/>
              <a:gd name="connsiteY14001" fmla="*/ 5448817 h 9355125"/>
              <a:gd name="connsiteX14002" fmla="*/ 1903413 w 5124450"/>
              <a:gd name="connsiteY14002" fmla="*/ 5446171 h 9355125"/>
              <a:gd name="connsiteX14003" fmla="*/ 1895475 w 5124450"/>
              <a:gd name="connsiteY14003" fmla="*/ 5444584 h 9355125"/>
              <a:gd name="connsiteX14004" fmla="*/ 1895475 w 5124450"/>
              <a:gd name="connsiteY14004" fmla="*/ 5439821 h 9355125"/>
              <a:gd name="connsiteX14005" fmla="*/ 1896004 w 5124450"/>
              <a:gd name="connsiteY14005" fmla="*/ 5434000 h 9355125"/>
              <a:gd name="connsiteX14006" fmla="*/ 1896533 w 5124450"/>
              <a:gd name="connsiteY14006" fmla="*/ 5431354 h 9355125"/>
              <a:gd name="connsiteX14007" fmla="*/ 1897063 w 5124450"/>
              <a:gd name="connsiteY14007" fmla="*/ 5428179 h 9355125"/>
              <a:gd name="connsiteX14008" fmla="*/ 1898121 w 5124450"/>
              <a:gd name="connsiteY14008" fmla="*/ 5426063 h 9355125"/>
              <a:gd name="connsiteX14009" fmla="*/ 1899179 w 5124450"/>
              <a:gd name="connsiteY14009" fmla="*/ 5424475 h 9355125"/>
              <a:gd name="connsiteX14010" fmla="*/ 1899708 w 5124450"/>
              <a:gd name="connsiteY14010" fmla="*/ 5422359 h 9355125"/>
              <a:gd name="connsiteX14011" fmla="*/ 1900767 w 5124450"/>
              <a:gd name="connsiteY14011" fmla="*/ 5420242 h 9355125"/>
              <a:gd name="connsiteX14012" fmla="*/ 1902354 w 5124450"/>
              <a:gd name="connsiteY14012" fmla="*/ 5417596 h 9355125"/>
              <a:gd name="connsiteX14013" fmla="*/ 1903942 w 5124450"/>
              <a:gd name="connsiteY14013" fmla="*/ 5415479 h 9355125"/>
              <a:gd name="connsiteX14014" fmla="*/ 1908175 w 5124450"/>
              <a:gd name="connsiteY14014" fmla="*/ 5411246 h 9355125"/>
              <a:gd name="connsiteX14015" fmla="*/ 1911879 w 5124450"/>
              <a:gd name="connsiteY14015" fmla="*/ 5407013 h 9355125"/>
              <a:gd name="connsiteX14016" fmla="*/ 1919817 w 5124450"/>
              <a:gd name="connsiteY14016" fmla="*/ 5407013 h 9355125"/>
              <a:gd name="connsiteX14017" fmla="*/ 1928283 w 5124450"/>
              <a:gd name="connsiteY14017" fmla="*/ 5407013 h 9355125"/>
              <a:gd name="connsiteX14018" fmla="*/ 1930929 w 5124450"/>
              <a:gd name="connsiteY14018" fmla="*/ 5405425 h 9355125"/>
              <a:gd name="connsiteX14019" fmla="*/ 1934104 w 5124450"/>
              <a:gd name="connsiteY14019" fmla="*/ 5403838 h 9355125"/>
              <a:gd name="connsiteX14020" fmla="*/ 1936221 w 5124450"/>
              <a:gd name="connsiteY14020" fmla="*/ 5401192 h 9355125"/>
              <a:gd name="connsiteX14021" fmla="*/ 1937808 w 5124450"/>
              <a:gd name="connsiteY14021" fmla="*/ 5399075 h 9355125"/>
              <a:gd name="connsiteX14022" fmla="*/ 1941513 w 5124450"/>
              <a:gd name="connsiteY14022" fmla="*/ 5394842 h 9355125"/>
              <a:gd name="connsiteX14023" fmla="*/ 1945217 w 5124450"/>
              <a:gd name="connsiteY14023" fmla="*/ 5391138 h 9355125"/>
              <a:gd name="connsiteX14024" fmla="*/ 1947863 w 5124450"/>
              <a:gd name="connsiteY14024" fmla="*/ 5387434 h 9355125"/>
              <a:gd name="connsiteX14025" fmla="*/ 1950508 w 5124450"/>
              <a:gd name="connsiteY14025" fmla="*/ 5382671 h 9355125"/>
              <a:gd name="connsiteX14026" fmla="*/ 1952096 w 5124450"/>
              <a:gd name="connsiteY14026" fmla="*/ 5377909 h 9355125"/>
              <a:gd name="connsiteX14027" fmla="*/ 1953154 w 5124450"/>
              <a:gd name="connsiteY14027" fmla="*/ 5374734 h 9355125"/>
              <a:gd name="connsiteX14028" fmla="*/ 1953154 w 5124450"/>
              <a:gd name="connsiteY14028" fmla="*/ 5366796 h 9355125"/>
              <a:gd name="connsiteX14029" fmla="*/ 1953154 w 5124450"/>
              <a:gd name="connsiteY14029" fmla="*/ 5362034 h 9355125"/>
              <a:gd name="connsiteX14030" fmla="*/ 1953154 w 5124450"/>
              <a:gd name="connsiteY14030" fmla="*/ 5360446 h 9355125"/>
              <a:gd name="connsiteX14031" fmla="*/ 1953683 w 5124450"/>
              <a:gd name="connsiteY14031" fmla="*/ 5359388 h 9355125"/>
              <a:gd name="connsiteX14032" fmla="*/ 1954213 w 5124450"/>
              <a:gd name="connsiteY14032" fmla="*/ 5357800 h 9355125"/>
              <a:gd name="connsiteX14033" fmla="*/ 1955800 w 5124450"/>
              <a:gd name="connsiteY14033" fmla="*/ 5356213 h 9355125"/>
              <a:gd name="connsiteX14034" fmla="*/ 1956858 w 5124450"/>
              <a:gd name="connsiteY14034" fmla="*/ 5355684 h 9355125"/>
              <a:gd name="connsiteX14035" fmla="*/ 1958446 w 5124450"/>
              <a:gd name="connsiteY14035" fmla="*/ 5354625 h 9355125"/>
              <a:gd name="connsiteX14036" fmla="*/ 1959504 w 5124450"/>
              <a:gd name="connsiteY14036" fmla="*/ 5354096 h 9355125"/>
              <a:gd name="connsiteX14037" fmla="*/ 1961621 w 5124450"/>
              <a:gd name="connsiteY14037" fmla="*/ 5354096 h 9355125"/>
              <a:gd name="connsiteX14038" fmla="*/ 1964267 w 5124450"/>
              <a:gd name="connsiteY14038" fmla="*/ 5354625 h 9355125"/>
              <a:gd name="connsiteX14039" fmla="*/ 1967442 w 5124450"/>
              <a:gd name="connsiteY14039" fmla="*/ 5356213 h 9355125"/>
              <a:gd name="connsiteX14040" fmla="*/ 1970617 w 5124450"/>
              <a:gd name="connsiteY14040" fmla="*/ 5359388 h 9355125"/>
              <a:gd name="connsiteX14041" fmla="*/ 1973792 w 5124450"/>
              <a:gd name="connsiteY14041" fmla="*/ 5362034 h 9355125"/>
              <a:gd name="connsiteX14042" fmla="*/ 1974321 w 5124450"/>
              <a:gd name="connsiteY14042" fmla="*/ 5364150 h 9355125"/>
              <a:gd name="connsiteX14043" fmla="*/ 1974850 w 5124450"/>
              <a:gd name="connsiteY14043" fmla="*/ 5365209 h 9355125"/>
              <a:gd name="connsiteX14044" fmla="*/ 1975908 w 5124450"/>
              <a:gd name="connsiteY14044" fmla="*/ 5366796 h 9355125"/>
              <a:gd name="connsiteX14045" fmla="*/ 1978025 w 5124450"/>
              <a:gd name="connsiteY14045" fmla="*/ 5367854 h 9355125"/>
              <a:gd name="connsiteX14046" fmla="*/ 1980671 w 5124450"/>
              <a:gd name="connsiteY14046" fmla="*/ 5369971 h 9355125"/>
              <a:gd name="connsiteX14047" fmla="*/ 1981729 w 5124450"/>
              <a:gd name="connsiteY14047" fmla="*/ 5370500 h 9355125"/>
              <a:gd name="connsiteX14048" fmla="*/ 1983846 w 5124450"/>
              <a:gd name="connsiteY14048" fmla="*/ 5369971 h 9355125"/>
              <a:gd name="connsiteX14049" fmla="*/ 1984904 w 5124450"/>
              <a:gd name="connsiteY14049" fmla="*/ 5369442 h 9355125"/>
              <a:gd name="connsiteX14050" fmla="*/ 1986492 w 5124450"/>
              <a:gd name="connsiteY14050" fmla="*/ 5367325 h 9355125"/>
              <a:gd name="connsiteX14051" fmla="*/ 1987550 w 5124450"/>
              <a:gd name="connsiteY14051" fmla="*/ 5365738 h 9355125"/>
              <a:gd name="connsiteX14052" fmla="*/ 1989667 w 5124450"/>
              <a:gd name="connsiteY14052" fmla="*/ 5361504 h 9355125"/>
              <a:gd name="connsiteX14053" fmla="*/ 1990196 w 5124450"/>
              <a:gd name="connsiteY14053" fmla="*/ 5358329 h 9355125"/>
              <a:gd name="connsiteX14054" fmla="*/ 1985963 w 5124450"/>
              <a:gd name="connsiteY14054" fmla="*/ 5351450 h 9355125"/>
              <a:gd name="connsiteX14055" fmla="*/ 1981729 w 5124450"/>
              <a:gd name="connsiteY14055" fmla="*/ 5345629 h 9355125"/>
              <a:gd name="connsiteX14056" fmla="*/ 1980671 w 5124450"/>
              <a:gd name="connsiteY14056" fmla="*/ 5344042 h 9355125"/>
              <a:gd name="connsiteX14057" fmla="*/ 1979613 w 5124450"/>
              <a:gd name="connsiteY14057" fmla="*/ 5341925 h 9355125"/>
              <a:gd name="connsiteX14058" fmla="*/ 1979083 w 5124450"/>
              <a:gd name="connsiteY14058" fmla="*/ 5339809 h 9355125"/>
              <a:gd name="connsiteX14059" fmla="*/ 1978554 w 5124450"/>
              <a:gd name="connsiteY14059" fmla="*/ 5337692 h 9355125"/>
              <a:gd name="connsiteX14060" fmla="*/ 1978025 w 5124450"/>
              <a:gd name="connsiteY14060" fmla="*/ 5332929 h 9355125"/>
              <a:gd name="connsiteX14061" fmla="*/ 1978025 w 5124450"/>
              <a:gd name="connsiteY14061" fmla="*/ 5329754 h 9355125"/>
              <a:gd name="connsiteX14062" fmla="*/ 1979083 w 5124450"/>
              <a:gd name="connsiteY14062" fmla="*/ 5324992 h 9355125"/>
              <a:gd name="connsiteX14063" fmla="*/ 1982258 w 5124450"/>
              <a:gd name="connsiteY14063" fmla="*/ 5319171 h 9355125"/>
              <a:gd name="connsiteX14064" fmla="*/ 1986492 w 5124450"/>
              <a:gd name="connsiteY14064" fmla="*/ 5313350 h 9355125"/>
              <a:gd name="connsiteX14065" fmla="*/ 1990196 w 5124450"/>
              <a:gd name="connsiteY14065" fmla="*/ 5308588 h 9355125"/>
              <a:gd name="connsiteX14066" fmla="*/ 1996546 w 5124450"/>
              <a:gd name="connsiteY14066" fmla="*/ 5302767 h 9355125"/>
              <a:gd name="connsiteX14067" fmla="*/ 2002367 w 5124450"/>
              <a:gd name="connsiteY14067" fmla="*/ 5296417 h 9355125"/>
              <a:gd name="connsiteX14068" fmla="*/ 2003425 w 5124450"/>
              <a:gd name="connsiteY14068" fmla="*/ 5294300 h 9355125"/>
              <a:gd name="connsiteX14069" fmla="*/ 2003954 w 5124450"/>
              <a:gd name="connsiteY14069" fmla="*/ 5292713 h 9355125"/>
              <a:gd name="connsiteX14070" fmla="*/ 2003954 w 5124450"/>
              <a:gd name="connsiteY14070" fmla="*/ 5290067 h 9355125"/>
              <a:gd name="connsiteX14071" fmla="*/ 2003954 w 5124450"/>
              <a:gd name="connsiteY14071" fmla="*/ 5287950 h 9355125"/>
              <a:gd name="connsiteX14072" fmla="*/ 2002896 w 5124450"/>
              <a:gd name="connsiteY14072" fmla="*/ 5283717 h 9355125"/>
              <a:gd name="connsiteX14073" fmla="*/ 2002367 w 5124450"/>
              <a:gd name="connsiteY14073" fmla="*/ 5280013 h 9355125"/>
              <a:gd name="connsiteX14074" fmla="*/ 2002367 w 5124450"/>
              <a:gd name="connsiteY14074" fmla="*/ 5271546 h 9355125"/>
              <a:gd name="connsiteX14075" fmla="*/ 2002367 w 5124450"/>
              <a:gd name="connsiteY14075" fmla="*/ 5263609 h 9355125"/>
              <a:gd name="connsiteX14076" fmla="*/ 2006071 w 5124450"/>
              <a:gd name="connsiteY14076" fmla="*/ 5259905 h 9355125"/>
              <a:gd name="connsiteX14077" fmla="*/ 2008188 w 5124450"/>
              <a:gd name="connsiteY14077" fmla="*/ 5255142 h 9355125"/>
              <a:gd name="connsiteX14078" fmla="*/ 2009775 w 5124450"/>
              <a:gd name="connsiteY14078" fmla="*/ 5250380 h 9355125"/>
              <a:gd name="connsiteX14079" fmla="*/ 2010304 w 5124450"/>
              <a:gd name="connsiteY14079" fmla="*/ 5247205 h 9355125"/>
              <a:gd name="connsiteX14080" fmla="*/ 2017713 w 5124450"/>
              <a:gd name="connsiteY14080" fmla="*/ 5244030 h 9355125"/>
              <a:gd name="connsiteX14081" fmla="*/ 2024592 w 5124450"/>
              <a:gd name="connsiteY14081" fmla="*/ 5240855 h 9355125"/>
              <a:gd name="connsiteX14082" fmla="*/ 2030942 w 5124450"/>
              <a:gd name="connsiteY14082" fmla="*/ 5237680 h 9355125"/>
              <a:gd name="connsiteX14083" fmla="*/ 2035704 w 5124450"/>
              <a:gd name="connsiteY14083" fmla="*/ 5235034 h 9355125"/>
              <a:gd name="connsiteX14084" fmla="*/ 2041525 w 5124450"/>
              <a:gd name="connsiteY14084" fmla="*/ 5228155 h 9355125"/>
              <a:gd name="connsiteX14085" fmla="*/ 2047875 w 5124450"/>
              <a:gd name="connsiteY14085" fmla="*/ 5222334 h 9355125"/>
              <a:gd name="connsiteX14086" fmla="*/ 2047346 w 5124450"/>
              <a:gd name="connsiteY14086" fmla="*/ 5218630 h 9355125"/>
              <a:gd name="connsiteX14087" fmla="*/ 2046288 w 5124450"/>
              <a:gd name="connsiteY14087" fmla="*/ 5214396 h 9355125"/>
              <a:gd name="connsiteX14088" fmla="*/ 2046288 w 5124450"/>
              <a:gd name="connsiteY14088" fmla="*/ 5212809 h 9355125"/>
              <a:gd name="connsiteX14089" fmla="*/ 2046288 w 5124450"/>
              <a:gd name="connsiteY14089" fmla="*/ 5211221 h 9355125"/>
              <a:gd name="connsiteX14090" fmla="*/ 2046817 w 5124450"/>
              <a:gd name="connsiteY14090" fmla="*/ 5210163 h 9355125"/>
              <a:gd name="connsiteX14091" fmla="*/ 2047875 w 5124450"/>
              <a:gd name="connsiteY14091" fmla="*/ 5209634 h 9355125"/>
              <a:gd name="connsiteX14092" fmla="*/ 2048404 w 5124450"/>
              <a:gd name="connsiteY14092" fmla="*/ 5208575 h 9355125"/>
              <a:gd name="connsiteX14093" fmla="*/ 2048933 w 5124450"/>
              <a:gd name="connsiteY14093" fmla="*/ 5206459 h 9355125"/>
              <a:gd name="connsiteX14094" fmla="*/ 2051050 w 5124450"/>
              <a:gd name="connsiteY14094" fmla="*/ 5205400 h 9355125"/>
              <a:gd name="connsiteX14095" fmla="*/ 2052638 w 5124450"/>
              <a:gd name="connsiteY14095" fmla="*/ 5204342 h 9355125"/>
              <a:gd name="connsiteX14096" fmla="*/ 2056871 w 5124450"/>
              <a:gd name="connsiteY14096" fmla="*/ 5202755 h 9355125"/>
              <a:gd name="connsiteX14097" fmla="*/ 2060575 w 5124450"/>
              <a:gd name="connsiteY14097" fmla="*/ 5201696 h 9355125"/>
              <a:gd name="connsiteX14098" fmla="*/ 2062163 w 5124450"/>
              <a:gd name="connsiteY14098" fmla="*/ 5200109 h 9355125"/>
              <a:gd name="connsiteX14099" fmla="*/ 2064279 w 5124450"/>
              <a:gd name="connsiteY14099" fmla="*/ 5199050 h 9355125"/>
              <a:gd name="connsiteX14100" fmla="*/ 2066396 w 5124450"/>
              <a:gd name="connsiteY14100" fmla="*/ 5198521 h 9355125"/>
              <a:gd name="connsiteX14101" fmla="*/ 2068513 w 5124450"/>
              <a:gd name="connsiteY14101" fmla="*/ 5197992 h 9355125"/>
              <a:gd name="connsiteX14102" fmla="*/ 2073275 w 5124450"/>
              <a:gd name="connsiteY14102" fmla="*/ 5197463 h 9355125"/>
              <a:gd name="connsiteX14103" fmla="*/ 2076450 w 5124450"/>
              <a:gd name="connsiteY14103" fmla="*/ 5197463 h 9355125"/>
              <a:gd name="connsiteX14104" fmla="*/ 2083329 w 5124450"/>
              <a:gd name="connsiteY14104" fmla="*/ 5191642 h 9355125"/>
              <a:gd name="connsiteX14105" fmla="*/ 2089679 w 5124450"/>
              <a:gd name="connsiteY14105" fmla="*/ 5185292 h 9355125"/>
              <a:gd name="connsiteX14106" fmla="*/ 2091267 w 5124450"/>
              <a:gd name="connsiteY14106" fmla="*/ 5176825 h 9355125"/>
              <a:gd name="connsiteX14107" fmla="*/ 2093913 w 5124450"/>
              <a:gd name="connsiteY14107" fmla="*/ 5168888 h 9355125"/>
              <a:gd name="connsiteX14108" fmla="*/ 2099733 w 5124450"/>
              <a:gd name="connsiteY14108" fmla="*/ 5162009 h 9355125"/>
              <a:gd name="connsiteX14109" fmla="*/ 2106083 w 5124450"/>
              <a:gd name="connsiteY14109" fmla="*/ 5156188 h 9355125"/>
              <a:gd name="connsiteX14110" fmla="*/ 2108729 w 5124450"/>
              <a:gd name="connsiteY14110" fmla="*/ 5151955 h 9355125"/>
              <a:gd name="connsiteX14111" fmla="*/ 2112433 w 5124450"/>
              <a:gd name="connsiteY14111" fmla="*/ 5146134 h 9355125"/>
              <a:gd name="connsiteX14112" fmla="*/ 2114550 w 5124450"/>
              <a:gd name="connsiteY14112" fmla="*/ 5142959 h 9355125"/>
              <a:gd name="connsiteX14113" fmla="*/ 2117196 w 5124450"/>
              <a:gd name="connsiteY14113" fmla="*/ 5140313 h 9355125"/>
              <a:gd name="connsiteX14114" fmla="*/ 2119313 w 5124450"/>
              <a:gd name="connsiteY14114" fmla="*/ 5137667 h 9355125"/>
              <a:gd name="connsiteX14115" fmla="*/ 2122488 w 5124450"/>
              <a:gd name="connsiteY14115" fmla="*/ 5136080 h 9355125"/>
              <a:gd name="connsiteX14116" fmla="*/ 2125663 w 5124450"/>
              <a:gd name="connsiteY14116" fmla="*/ 5133434 h 9355125"/>
              <a:gd name="connsiteX14117" fmla="*/ 2129896 w 5124450"/>
              <a:gd name="connsiteY14117" fmla="*/ 5131846 h 9355125"/>
              <a:gd name="connsiteX14118" fmla="*/ 2131483 w 5124450"/>
              <a:gd name="connsiteY14118" fmla="*/ 5130788 h 9355125"/>
              <a:gd name="connsiteX14119" fmla="*/ 2133600 w 5124450"/>
              <a:gd name="connsiteY14119" fmla="*/ 5130259 h 9355125"/>
              <a:gd name="connsiteX14120" fmla="*/ 2134658 w 5124450"/>
              <a:gd name="connsiteY14120" fmla="*/ 5129200 h 9355125"/>
              <a:gd name="connsiteX14121" fmla="*/ 2134658 w 5124450"/>
              <a:gd name="connsiteY14121" fmla="*/ 5127613 h 9355125"/>
              <a:gd name="connsiteX14122" fmla="*/ 2136246 w 5124450"/>
              <a:gd name="connsiteY14122" fmla="*/ 5127084 h 9355125"/>
              <a:gd name="connsiteX14123" fmla="*/ 2137833 w 5124450"/>
              <a:gd name="connsiteY14123" fmla="*/ 5126025 h 9355125"/>
              <a:gd name="connsiteX14124" fmla="*/ 2139421 w 5124450"/>
              <a:gd name="connsiteY14124" fmla="*/ 5124967 h 9355125"/>
              <a:gd name="connsiteX14125" fmla="*/ 2140479 w 5124450"/>
              <a:gd name="connsiteY14125" fmla="*/ 5122850 h 9355125"/>
              <a:gd name="connsiteX14126" fmla="*/ 2142067 w 5124450"/>
              <a:gd name="connsiteY14126" fmla="*/ 5119146 h 9355125"/>
              <a:gd name="connsiteX14127" fmla="*/ 2142596 w 5124450"/>
              <a:gd name="connsiteY14127" fmla="*/ 5115442 h 9355125"/>
              <a:gd name="connsiteX14128" fmla="*/ 2145242 w 5124450"/>
              <a:gd name="connsiteY14128" fmla="*/ 5109092 h 9355125"/>
              <a:gd name="connsiteX14129" fmla="*/ 2146300 w 5124450"/>
              <a:gd name="connsiteY14129" fmla="*/ 5103271 h 9355125"/>
              <a:gd name="connsiteX14130" fmla="*/ 2146829 w 5124450"/>
              <a:gd name="connsiteY14130" fmla="*/ 5098509 h 9355125"/>
              <a:gd name="connsiteX14131" fmla="*/ 2146829 w 5124450"/>
              <a:gd name="connsiteY14131" fmla="*/ 5094275 h 9355125"/>
              <a:gd name="connsiteX14132" fmla="*/ 2151063 w 5124450"/>
              <a:gd name="connsiteY14132" fmla="*/ 5088455 h 9355125"/>
              <a:gd name="connsiteX14133" fmla="*/ 2155296 w 5124450"/>
              <a:gd name="connsiteY14133" fmla="*/ 5082634 h 9355125"/>
              <a:gd name="connsiteX14134" fmla="*/ 2157942 w 5124450"/>
              <a:gd name="connsiteY14134" fmla="*/ 5077871 h 9355125"/>
              <a:gd name="connsiteX14135" fmla="*/ 2160058 w 5124450"/>
              <a:gd name="connsiteY14135" fmla="*/ 5074167 h 9355125"/>
              <a:gd name="connsiteX14136" fmla="*/ 2159000 w 5124450"/>
              <a:gd name="connsiteY14136" fmla="*/ 5070992 h 9355125"/>
              <a:gd name="connsiteX14137" fmla="*/ 2157413 w 5124450"/>
              <a:gd name="connsiteY14137" fmla="*/ 5068346 h 9355125"/>
              <a:gd name="connsiteX14138" fmla="*/ 2155825 w 5124450"/>
              <a:gd name="connsiteY14138" fmla="*/ 5064642 h 9355125"/>
              <a:gd name="connsiteX14139" fmla="*/ 2153179 w 5124450"/>
              <a:gd name="connsiteY14139" fmla="*/ 5061467 h 9355125"/>
              <a:gd name="connsiteX14140" fmla="*/ 2151063 w 5124450"/>
              <a:gd name="connsiteY14140" fmla="*/ 5058821 h 9355125"/>
              <a:gd name="connsiteX14141" fmla="*/ 2149475 w 5124450"/>
              <a:gd name="connsiteY14141" fmla="*/ 5055117 h 9355125"/>
              <a:gd name="connsiteX14142" fmla="*/ 2147358 w 5124450"/>
              <a:gd name="connsiteY14142" fmla="*/ 5052471 h 9355125"/>
              <a:gd name="connsiteX14143" fmla="*/ 2146829 w 5124450"/>
              <a:gd name="connsiteY14143" fmla="*/ 5049296 h 9355125"/>
              <a:gd name="connsiteX14144" fmla="*/ 2147888 w 5124450"/>
              <a:gd name="connsiteY14144" fmla="*/ 5044534 h 9355125"/>
              <a:gd name="connsiteX14145" fmla="*/ 2150004 w 5124450"/>
              <a:gd name="connsiteY14145" fmla="*/ 5038184 h 9355125"/>
              <a:gd name="connsiteX14146" fmla="*/ 2152121 w 5124450"/>
              <a:gd name="connsiteY14146" fmla="*/ 5031305 h 9355125"/>
              <a:gd name="connsiteX14147" fmla="*/ 2155296 w 5124450"/>
              <a:gd name="connsiteY14147" fmla="*/ 5024955 h 9355125"/>
              <a:gd name="connsiteX14148" fmla="*/ 2159000 w 5124450"/>
              <a:gd name="connsiteY14148" fmla="*/ 5021250 h 9355125"/>
              <a:gd name="connsiteX14149" fmla="*/ 2163763 w 5124450"/>
              <a:gd name="connsiteY14149" fmla="*/ 5018075 h 9355125"/>
              <a:gd name="connsiteX14150" fmla="*/ 2166408 w 5124450"/>
              <a:gd name="connsiteY14150" fmla="*/ 5015959 h 9355125"/>
              <a:gd name="connsiteX14151" fmla="*/ 2167996 w 5124450"/>
              <a:gd name="connsiteY14151" fmla="*/ 5013842 h 9355125"/>
              <a:gd name="connsiteX14152" fmla="*/ 2170113 w 5124450"/>
              <a:gd name="connsiteY14152" fmla="*/ 5010667 h 9355125"/>
              <a:gd name="connsiteX14153" fmla="*/ 2172229 w 5124450"/>
              <a:gd name="connsiteY14153" fmla="*/ 5008021 h 9355125"/>
              <a:gd name="connsiteX14154" fmla="*/ 2172758 w 5124450"/>
              <a:gd name="connsiteY14154" fmla="*/ 5003788 h 9355125"/>
              <a:gd name="connsiteX14155" fmla="*/ 2173817 w 5124450"/>
              <a:gd name="connsiteY14155" fmla="*/ 4997967 h 9355125"/>
              <a:gd name="connsiteX14156" fmla="*/ 2175404 w 5124450"/>
              <a:gd name="connsiteY14156" fmla="*/ 4992146 h 9355125"/>
              <a:gd name="connsiteX14157" fmla="*/ 2176463 w 5124450"/>
              <a:gd name="connsiteY14157" fmla="*/ 4987384 h 9355125"/>
              <a:gd name="connsiteX14158" fmla="*/ 2179638 w 5124450"/>
              <a:gd name="connsiteY14158" fmla="*/ 4981563 h 9355125"/>
              <a:gd name="connsiteX14159" fmla="*/ 2184400 w 5124450"/>
              <a:gd name="connsiteY14159" fmla="*/ 4975213 h 9355125"/>
              <a:gd name="connsiteX14160" fmla="*/ 2189163 w 5124450"/>
              <a:gd name="connsiteY14160" fmla="*/ 4969392 h 9355125"/>
              <a:gd name="connsiteX14161" fmla="*/ 2192338 w 5124450"/>
              <a:gd name="connsiteY14161" fmla="*/ 4963042 h 9355125"/>
              <a:gd name="connsiteX14162" fmla="*/ 2200804 w 5124450"/>
              <a:gd name="connsiteY14162" fmla="*/ 4956692 h 9355125"/>
              <a:gd name="connsiteX14163" fmla="*/ 2208742 w 5124450"/>
              <a:gd name="connsiteY14163" fmla="*/ 4950871 h 9355125"/>
              <a:gd name="connsiteX14164" fmla="*/ 2211917 w 5124450"/>
              <a:gd name="connsiteY14164" fmla="*/ 4946109 h 9355125"/>
              <a:gd name="connsiteX14165" fmla="*/ 2215621 w 5124450"/>
              <a:gd name="connsiteY14165" fmla="*/ 4939759 h 9355125"/>
              <a:gd name="connsiteX14166" fmla="*/ 2218267 w 5124450"/>
              <a:gd name="connsiteY14166" fmla="*/ 4932350 h 9355125"/>
              <a:gd name="connsiteX14167" fmla="*/ 2221442 w 5124450"/>
              <a:gd name="connsiteY14167" fmla="*/ 4926000 h 9355125"/>
              <a:gd name="connsiteX14168" fmla="*/ 2221442 w 5124450"/>
              <a:gd name="connsiteY14168" fmla="*/ 4918063 h 9355125"/>
              <a:gd name="connsiteX14169" fmla="*/ 2221442 w 5124450"/>
              <a:gd name="connsiteY14169" fmla="*/ 4909067 h 9355125"/>
              <a:gd name="connsiteX14170" fmla="*/ 2221971 w 5124450"/>
              <a:gd name="connsiteY14170" fmla="*/ 4908009 h 9355125"/>
              <a:gd name="connsiteX14171" fmla="*/ 2223029 w 5124450"/>
              <a:gd name="connsiteY14171" fmla="*/ 4906950 h 9355125"/>
              <a:gd name="connsiteX14172" fmla="*/ 2224088 w 5124450"/>
              <a:gd name="connsiteY14172" fmla="*/ 4906421 h 9355125"/>
              <a:gd name="connsiteX14173" fmla="*/ 2226204 w 5124450"/>
              <a:gd name="connsiteY14173" fmla="*/ 4904834 h 9355125"/>
              <a:gd name="connsiteX14174" fmla="*/ 2229908 w 5124450"/>
              <a:gd name="connsiteY14174" fmla="*/ 4903775 h 9355125"/>
              <a:gd name="connsiteX14175" fmla="*/ 2234142 w 5124450"/>
              <a:gd name="connsiteY14175" fmla="*/ 4901130 h 9355125"/>
              <a:gd name="connsiteX14176" fmla="*/ 2229908 w 5124450"/>
              <a:gd name="connsiteY14176" fmla="*/ 4892663 h 9355125"/>
              <a:gd name="connsiteX14177" fmla="*/ 2229379 w 5124450"/>
              <a:gd name="connsiteY14177" fmla="*/ 4891605 h 9355125"/>
              <a:gd name="connsiteX14178" fmla="*/ 2228321 w 5124450"/>
              <a:gd name="connsiteY14178" fmla="*/ 4890546 h 9355125"/>
              <a:gd name="connsiteX14179" fmla="*/ 2227263 w 5124450"/>
              <a:gd name="connsiteY14179" fmla="*/ 4890017 h 9355125"/>
              <a:gd name="connsiteX14180" fmla="*/ 2225146 w 5124450"/>
              <a:gd name="connsiteY14180" fmla="*/ 4888959 h 9355125"/>
              <a:gd name="connsiteX14181" fmla="*/ 2223029 w 5124450"/>
              <a:gd name="connsiteY14181" fmla="*/ 4888430 h 9355125"/>
              <a:gd name="connsiteX14182" fmla="*/ 2221442 w 5124450"/>
              <a:gd name="connsiteY14182" fmla="*/ 4888430 h 9355125"/>
              <a:gd name="connsiteX14183" fmla="*/ 2221971 w 5124450"/>
              <a:gd name="connsiteY14183" fmla="*/ 4885255 h 9355125"/>
              <a:gd name="connsiteX14184" fmla="*/ 2221971 w 5124450"/>
              <a:gd name="connsiteY14184" fmla="*/ 4881021 h 9355125"/>
              <a:gd name="connsiteX14185" fmla="*/ 2222500 w 5124450"/>
              <a:gd name="connsiteY14185" fmla="*/ 4879434 h 9355125"/>
              <a:gd name="connsiteX14186" fmla="*/ 2223029 w 5124450"/>
              <a:gd name="connsiteY14186" fmla="*/ 4877317 h 9355125"/>
              <a:gd name="connsiteX14187" fmla="*/ 2224088 w 5124450"/>
              <a:gd name="connsiteY14187" fmla="*/ 4876788 h 9355125"/>
              <a:gd name="connsiteX14188" fmla="*/ 2225146 w 5124450"/>
              <a:gd name="connsiteY14188" fmla="*/ 4876259 h 9355125"/>
              <a:gd name="connsiteX14189" fmla="*/ 2229908 w 5124450"/>
              <a:gd name="connsiteY14189" fmla="*/ 4873613 h 9355125"/>
              <a:gd name="connsiteX14190" fmla="*/ 2235729 w 5124450"/>
              <a:gd name="connsiteY14190" fmla="*/ 4870438 h 9355125"/>
              <a:gd name="connsiteX14191" fmla="*/ 2241550 w 5124450"/>
              <a:gd name="connsiteY14191" fmla="*/ 4868850 h 9355125"/>
              <a:gd name="connsiteX14192" fmla="*/ 2246313 w 5124450"/>
              <a:gd name="connsiteY14192" fmla="*/ 4868321 h 9355125"/>
              <a:gd name="connsiteX14193" fmla="*/ 2248429 w 5124450"/>
              <a:gd name="connsiteY14193" fmla="*/ 4875730 h 9355125"/>
              <a:gd name="connsiteX14194" fmla="*/ 2250546 w 5124450"/>
              <a:gd name="connsiteY14194" fmla="*/ 4880492 h 9355125"/>
              <a:gd name="connsiteX14195" fmla="*/ 2250546 w 5124450"/>
              <a:gd name="connsiteY14195" fmla="*/ 4882080 h 9355125"/>
              <a:gd name="connsiteX14196" fmla="*/ 2251604 w 5124450"/>
              <a:gd name="connsiteY14196" fmla="*/ 4883138 h 9355125"/>
              <a:gd name="connsiteX14197" fmla="*/ 2253721 w 5124450"/>
              <a:gd name="connsiteY14197" fmla="*/ 4885255 h 9355125"/>
              <a:gd name="connsiteX14198" fmla="*/ 2255308 w 5124450"/>
              <a:gd name="connsiteY14198" fmla="*/ 4886313 h 9355125"/>
              <a:gd name="connsiteX14199" fmla="*/ 2259542 w 5124450"/>
              <a:gd name="connsiteY14199" fmla="*/ 4887900 h 9355125"/>
              <a:gd name="connsiteX14200" fmla="*/ 2262717 w 5124450"/>
              <a:gd name="connsiteY14200" fmla="*/ 4888430 h 9355125"/>
              <a:gd name="connsiteX14201" fmla="*/ 2266950 w 5124450"/>
              <a:gd name="connsiteY14201" fmla="*/ 4882609 h 9355125"/>
              <a:gd name="connsiteX14202" fmla="*/ 2271183 w 5124450"/>
              <a:gd name="connsiteY14202" fmla="*/ 4876259 h 9355125"/>
              <a:gd name="connsiteX14203" fmla="*/ 2270654 w 5124450"/>
              <a:gd name="connsiteY14203" fmla="*/ 4873084 h 9355125"/>
              <a:gd name="connsiteX14204" fmla="*/ 2269067 w 5124450"/>
              <a:gd name="connsiteY14204" fmla="*/ 4867792 h 9355125"/>
              <a:gd name="connsiteX14205" fmla="*/ 2267479 w 5124450"/>
              <a:gd name="connsiteY14205" fmla="*/ 4861971 h 9355125"/>
              <a:gd name="connsiteX14206" fmla="*/ 2266950 w 5124450"/>
              <a:gd name="connsiteY14206" fmla="*/ 4856150 h 9355125"/>
              <a:gd name="connsiteX14207" fmla="*/ 2269067 w 5124450"/>
              <a:gd name="connsiteY14207" fmla="*/ 4851388 h 9355125"/>
              <a:gd name="connsiteX14208" fmla="*/ 2274888 w 5124450"/>
              <a:gd name="connsiteY14208" fmla="*/ 4843450 h 9355125"/>
              <a:gd name="connsiteX14209" fmla="*/ 2283354 w 5124450"/>
              <a:gd name="connsiteY14209" fmla="*/ 4839746 h 9355125"/>
              <a:gd name="connsiteX14210" fmla="*/ 2291292 w 5124450"/>
              <a:gd name="connsiteY14210" fmla="*/ 4835513 h 9355125"/>
              <a:gd name="connsiteX14211" fmla="*/ 2294996 w 5124450"/>
              <a:gd name="connsiteY14211" fmla="*/ 4831280 h 9355125"/>
              <a:gd name="connsiteX14212" fmla="*/ 2297113 w 5124450"/>
              <a:gd name="connsiteY14212" fmla="*/ 4827046 h 9355125"/>
              <a:gd name="connsiteX14213" fmla="*/ 2299229 w 5124450"/>
              <a:gd name="connsiteY14213" fmla="*/ 4822813 h 9355125"/>
              <a:gd name="connsiteX14214" fmla="*/ 2299758 w 5124450"/>
              <a:gd name="connsiteY14214" fmla="*/ 4819109 h 9355125"/>
              <a:gd name="connsiteX14215" fmla="*/ 2306108 w 5124450"/>
              <a:gd name="connsiteY14215" fmla="*/ 4819109 h 9355125"/>
              <a:gd name="connsiteX14216" fmla="*/ 2312458 w 5124450"/>
              <a:gd name="connsiteY14216" fmla="*/ 4819109 h 9355125"/>
              <a:gd name="connsiteX14217" fmla="*/ 2314575 w 5124450"/>
              <a:gd name="connsiteY14217" fmla="*/ 4817521 h 9355125"/>
              <a:gd name="connsiteX14218" fmla="*/ 2316692 w 5124450"/>
              <a:gd name="connsiteY14218" fmla="*/ 4815934 h 9355125"/>
              <a:gd name="connsiteX14219" fmla="*/ 2319867 w 5124450"/>
              <a:gd name="connsiteY14219" fmla="*/ 4815405 h 9355125"/>
              <a:gd name="connsiteX14220" fmla="*/ 2322513 w 5124450"/>
              <a:gd name="connsiteY14220" fmla="*/ 4814875 h 9355125"/>
              <a:gd name="connsiteX14221" fmla="*/ 2328333 w 5124450"/>
              <a:gd name="connsiteY14221" fmla="*/ 4814875 h 9355125"/>
              <a:gd name="connsiteX14222" fmla="*/ 2333096 w 5124450"/>
              <a:gd name="connsiteY14222" fmla="*/ 4814346 h 9355125"/>
              <a:gd name="connsiteX14223" fmla="*/ 2337329 w 5124450"/>
              <a:gd name="connsiteY14223" fmla="*/ 4814875 h 9355125"/>
              <a:gd name="connsiteX14224" fmla="*/ 2343679 w 5124450"/>
              <a:gd name="connsiteY14224" fmla="*/ 4815934 h 9355125"/>
              <a:gd name="connsiteX14225" fmla="*/ 2346325 w 5124450"/>
              <a:gd name="connsiteY14225" fmla="*/ 4816463 h 9355125"/>
              <a:gd name="connsiteX14226" fmla="*/ 2349500 w 5124450"/>
              <a:gd name="connsiteY14226" fmla="*/ 4815934 h 9355125"/>
              <a:gd name="connsiteX14227" fmla="*/ 2351617 w 5124450"/>
              <a:gd name="connsiteY14227" fmla="*/ 4815934 h 9355125"/>
              <a:gd name="connsiteX14228" fmla="*/ 2353733 w 5124450"/>
              <a:gd name="connsiteY14228" fmla="*/ 4814346 h 9355125"/>
              <a:gd name="connsiteX14229" fmla="*/ 2357438 w 5124450"/>
              <a:gd name="connsiteY14229" fmla="*/ 4814346 h 9355125"/>
              <a:gd name="connsiteX14230" fmla="*/ 2361671 w 5124450"/>
              <a:gd name="connsiteY14230" fmla="*/ 4814346 h 9355125"/>
              <a:gd name="connsiteX14231" fmla="*/ 2364317 w 5124450"/>
              <a:gd name="connsiteY14231" fmla="*/ 4813817 h 9355125"/>
              <a:gd name="connsiteX14232" fmla="*/ 2366433 w 5124450"/>
              <a:gd name="connsiteY14232" fmla="*/ 4813288 h 9355125"/>
              <a:gd name="connsiteX14233" fmla="*/ 2368021 w 5124450"/>
              <a:gd name="connsiteY14233" fmla="*/ 4812230 h 9355125"/>
              <a:gd name="connsiteX14234" fmla="*/ 2370138 w 5124450"/>
              <a:gd name="connsiteY14234" fmla="*/ 4810113 h 9355125"/>
              <a:gd name="connsiteX14235" fmla="*/ 2373842 w 5124450"/>
              <a:gd name="connsiteY14235" fmla="*/ 4806409 h 9355125"/>
              <a:gd name="connsiteX14236" fmla="*/ 2378604 w 5124450"/>
              <a:gd name="connsiteY14236" fmla="*/ 4800588 h 9355125"/>
              <a:gd name="connsiteX14237" fmla="*/ 2382838 w 5124450"/>
              <a:gd name="connsiteY14237" fmla="*/ 4794238 h 9355125"/>
              <a:gd name="connsiteX14238" fmla="*/ 2387071 w 5124450"/>
              <a:gd name="connsiteY14238" fmla="*/ 4790005 h 9355125"/>
              <a:gd name="connsiteX14239" fmla="*/ 2390775 w 5124450"/>
              <a:gd name="connsiteY14239" fmla="*/ 4788417 h 9355125"/>
              <a:gd name="connsiteX14240" fmla="*/ 2397125 w 5124450"/>
              <a:gd name="connsiteY14240" fmla="*/ 4785771 h 9355125"/>
              <a:gd name="connsiteX14241" fmla="*/ 2402946 w 5124450"/>
              <a:gd name="connsiteY14241" fmla="*/ 4782596 h 9355125"/>
              <a:gd name="connsiteX14242" fmla="*/ 2407179 w 5124450"/>
              <a:gd name="connsiteY14242" fmla="*/ 4781538 h 9355125"/>
              <a:gd name="connsiteX14243" fmla="*/ 2410883 w 5124450"/>
              <a:gd name="connsiteY14243" fmla="*/ 4778892 h 9355125"/>
              <a:gd name="connsiteX14244" fmla="*/ 2416175 w 5124450"/>
              <a:gd name="connsiteY14244" fmla="*/ 4775717 h 9355125"/>
              <a:gd name="connsiteX14245" fmla="*/ 2419350 w 5124450"/>
              <a:gd name="connsiteY14245" fmla="*/ 4775188 h 9355125"/>
              <a:gd name="connsiteX14246" fmla="*/ 2421996 w 5124450"/>
              <a:gd name="connsiteY14246" fmla="*/ 4774130 h 9355125"/>
              <a:gd name="connsiteX14247" fmla="*/ 2425171 w 5124450"/>
              <a:gd name="connsiteY14247" fmla="*/ 4773600 h 9355125"/>
              <a:gd name="connsiteX14248" fmla="*/ 2427817 w 5124450"/>
              <a:gd name="connsiteY14248" fmla="*/ 4773600 h 9355125"/>
              <a:gd name="connsiteX14249" fmla="*/ 2429404 w 5124450"/>
              <a:gd name="connsiteY14249" fmla="*/ 4773600 h 9355125"/>
              <a:gd name="connsiteX14250" fmla="*/ 2430992 w 5124450"/>
              <a:gd name="connsiteY14250" fmla="*/ 4774130 h 9355125"/>
              <a:gd name="connsiteX14251" fmla="*/ 2432579 w 5124450"/>
              <a:gd name="connsiteY14251" fmla="*/ 4775188 h 9355125"/>
              <a:gd name="connsiteX14252" fmla="*/ 2433638 w 5124450"/>
              <a:gd name="connsiteY14252" fmla="*/ 4775717 h 9355125"/>
              <a:gd name="connsiteX14253" fmla="*/ 2434696 w 5124450"/>
              <a:gd name="connsiteY14253" fmla="*/ 4777305 h 9355125"/>
              <a:gd name="connsiteX14254" fmla="*/ 2435754 w 5124450"/>
              <a:gd name="connsiteY14254" fmla="*/ 4778892 h 9355125"/>
              <a:gd name="connsiteX14255" fmla="*/ 2436283 w 5124450"/>
              <a:gd name="connsiteY14255" fmla="*/ 4780480 h 9355125"/>
              <a:gd name="connsiteX14256" fmla="*/ 2436283 w 5124450"/>
              <a:gd name="connsiteY14256" fmla="*/ 4781538 h 9355125"/>
              <a:gd name="connsiteX14257" fmla="*/ 2442633 w 5124450"/>
              <a:gd name="connsiteY14257" fmla="*/ 4787888 h 9355125"/>
              <a:gd name="connsiteX14258" fmla="*/ 2448983 w 5124450"/>
              <a:gd name="connsiteY14258" fmla="*/ 4793709 h 9355125"/>
              <a:gd name="connsiteX14259" fmla="*/ 2450042 w 5124450"/>
              <a:gd name="connsiteY14259" fmla="*/ 4795825 h 9355125"/>
              <a:gd name="connsiteX14260" fmla="*/ 2452688 w 5124450"/>
              <a:gd name="connsiteY14260" fmla="*/ 4796355 h 9355125"/>
              <a:gd name="connsiteX14261" fmla="*/ 2454804 w 5124450"/>
              <a:gd name="connsiteY14261" fmla="*/ 4797413 h 9355125"/>
              <a:gd name="connsiteX14262" fmla="*/ 2456921 w 5124450"/>
              <a:gd name="connsiteY14262" fmla="*/ 4797413 h 9355125"/>
              <a:gd name="connsiteX14263" fmla="*/ 2461154 w 5124450"/>
              <a:gd name="connsiteY14263" fmla="*/ 4797942 h 9355125"/>
              <a:gd name="connsiteX14264" fmla="*/ 2465388 w 5124450"/>
              <a:gd name="connsiteY14264" fmla="*/ 4797942 h 9355125"/>
              <a:gd name="connsiteX14265" fmla="*/ 2466446 w 5124450"/>
              <a:gd name="connsiteY14265" fmla="*/ 4799530 h 9355125"/>
              <a:gd name="connsiteX14266" fmla="*/ 2467504 w 5124450"/>
              <a:gd name="connsiteY14266" fmla="*/ 4802175 h 9355125"/>
              <a:gd name="connsiteX14267" fmla="*/ 2468033 w 5124450"/>
              <a:gd name="connsiteY14267" fmla="*/ 4803763 h 9355125"/>
              <a:gd name="connsiteX14268" fmla="*/ 2469092 w 5124450"/>
              <a:gd name="connsiteY14268" fmla="*/ 4806409 h 9355125"/>
              <a:gd name="connsiteX14269" fmla="*/ 2469621 w 5124450"/>
              <a:gd name="connsiteY14269" fmla="*/ 4810642 h 9355125"/>
              <a:gd name="connsiteX14270" fmla="*/ 2469621 w 5124450"/>
              <a:gd name="connsiteY14270" fmla="*/ 4814346 h 9355125"/>
              <a:gd name="connsiteX14271" fmla="*/ 2470679 w 5124450"/>
              <a:gd name="connsiteY14271" fmla="*/ 4815934 h 9355125"/>
              <a:gd name="connsiteX14272" fmla="*/ 2471738 w 5124450"/>
              <a:gd name="connsiteY14272" fmla="*/ 4818580 h 9355125"/>
              <a:gd name="connsiteX14273" fmla="*/ 2472267 w 5124450"/>
              <a:gd name="connsiteY14273" fmla="*/ 4820696 h 9355125"/>
              <a:gd name="connsiteX14274" fmla="*/ 2472796 w 5124450"/>
              <a:gd name="connsiteY14274" fmla="*/ 4823342 h 9355125"/>
              <a:gd name="connsiteX14275" fmla="*/ 2473325 w 5124450"/>
              <a:gd name="connsiteY14275" fmla="*/ 4827046 h 9355125"/>
              <a:gd name="connsiteX14276" fmla="*/ 2473325 w 5124450"/>
              <a:gd name="connsiteY14276" fmla="*/ 4831280 h 9355125"/>
              <a:gd name="connsiteX14277" fmla="*/ 2474383 w 5124450"/>
              <a:gd name="connsiteY14277" fmla="*/ 4834455 h 9355125"/>
              <a:gd name="connsiteX14278" fmla="*/ 2475971 w 5124450"/>
              <a:gd name="connsiteY14278" fmla="*/ 4837100 h 9355125"/>
              <a:gd name="connsiteX14279" fmla="*/ 2478617 w 5124450"/>
              <a:gd name="connsiteY14279" fmla="*/ 4840275 h 9355125"/>
              <a:gd name="connsiteX14280" fmla="*/ 2481792 w 5124450"/>
              <a:gd name="connsiteY14280" fmla="*/ 4843450 h 9355125"/>
              <a:gd name="connsiteX14281" fmla="*/ 2485496 w 5124450"/>
              <a:gd name="connsiteY14281" fmla="*/ 4847155 h 9355125"/>
              <a:gd name="connsiteX14282" fmla="*/ 2489729 w 5124450"/>
              <a:gd name="connsiteY14282" fmla="*/ 4851388 h 9355125"/>
              <a:gd name="connsiteX14283" fmla="*/ 2492375 w 5124450"/>
              <a:gd name="connsiteY14283" fmla="*/ 4852975 h 9355125"/>
              <a:gd name="connsiteX14284" fmla="*/ 2494492 w 5124450"/>
              <a:gd name="connsiteY14284" fmla="*/ 4854563 h 9355125"/>
              <a:gd name="connsiteX14285" fmla="*/ 2496608 w 5124450"/>
              <a:gd name="connsiteY14285" fmla="*/ 4855092 h 9355125"/>
              <a:gd name="connsiteX14286" fmla="*/ 2498196 w 5124450"/>
              <a:gd name="connsiteY14286" fmla="*/ 4856150 h 9355125"/>
              <a:gd name="connsiteX14287" fmla="*/ 2499783 w 5124450"/>
              <a:gd name="connsiteY14287" fmla="*/ 4857209 h 9355125"/>
              <a:gd name="connsiteX14288" fmla="*/ 2502429 w 5124450"/>
              <a:gd name="connsiteY14288" fmla="*/ 4858267 h 9355125"/>
              <a:gd name="connsiteX14289" fmla="*/ 2504017 w 5124450"/>
              <a:gd name="connsiteY14289" fmla="*/ 4858796 h 9355125"/>
              <a:gd name="connsiteX14290" fmla="*/ 2506133 w 5124450"/>
              <a:gd name="connsiteY14290" fmla="*/ 4858796 h 9355125"/>
              <a:gd name="connsiteX14291" fmla="*/ 2508779 w 5124450"/>
              <a:gd name="connsiteY14291" fmla="*/ 4858796 h 9355125"/>
              <a:gd name="connsiteX14292" fmla="*/ 2510896 w 5124450"/>
              <a:gd name="connsiteY14292" fmla="*/ 4858267 h 9355125"/>
              <a:gd name="connsiteX14293" fmla="*/ 2513013 w 5124450"/>
              <a:gd name="connsiteY14293" fmla="*/ 4857209 h 9355125"/>
              <a:gd name="connsiteX14294" fmla="*/ 2514600 w 5124450"/>
              <a:gd name="connsiteY14294" fmla="*/ 4856150 h 9355125"/>
              <a:gd name="connsiteX14295" fmla="*/ 2518833 w 5124450"/>
              <a:gd name="connsiteY14295" fmla="*/ 4855092 h 9355125"/>
              <a:gd name="connsiteX14296" fmla="*/ 2523067 w 5124450"/>
              <a:gd name="connsiteY14296" fmla="*/ 4853505 h 9355125"/>
              <a:gd name="connsiteX14297" fmla="*/ 2527300 w 5124450"/>
              <a:gd name="connsiteY14297" fmla="*/ 4850859 h 9355125"/>
              <a:gd name="connsiteX14298" fmla="*/ 2531533 w 5124450"/>
              <a:gd name="connsiteY14298" fmla="*/ 4847684 h 9355125"/>
              <a:gd name="connsiteX14299" fmla="*/ 2531533 w 5124450"/>
              <a:gd name="connsiteY14299" fmla="*/ 4842921 h 9355125"/>
              <a:gd name="connsiteX14300" fmla="*/ 2531533 w 5124450"/>
              <a:gd name="connsiteY14300" fmla="*/ 4836571 h 9355125"/>
              <a:gd name="connsiteX14301" fmla="*/ 2531533 w 5124450"/>
              <a:gd name="connsiteY14301" fmla="*/ 4829692 h 9355125"/>
              <a:gd name="connsiteX14302" fmla="*/ 2531533 w 5124450"/>
              <a:gd name="connsiteY14302" fmla="*/ 4823342 h 9355125"/>
              <a:gd name="connsiteX14303" fmla="*/ 2529417 w 5124450"/>
              <a:gd name="connsiteY14303" fmla="*/ 4816463 h 9355125"/>
              <a:gd name="connsiteX14304" fmla="*/ 2527300 w 5124450"/>
              <a:gd name="connsiteY14304" fmla="*/ 4810113 h 9355125"/>
              <a:gd name="connsiteX14305" fmla="*/ 2533121 w 5124450"/>
              <a:gd name="connsiteY14305" fmla="*/ 4802175 h 9355125"/>
              <a:gd name="connsiteX14306" fmla="*/ 2539471 w 5124450"/>
              <a:gd name="connsiteY14306" fmla="*/ 4793709 h 9355125"/>
              <a:gd name="connsiteX14307" fmla="*/ 2535767 w 5124450"/>
              <a:gd name="connsiteY14307" fmla="*/ 4785771 h 9355125"/>
              <a:gd name="connsiteX14308" fmla="*/ 2531533 w 5124450"/>
              <a:gd name="connsiteY14308" fmla="*/ 4777305 h 9355125"/>
              <a:gd name="connsiteX14309" fmla="*/ 2524654 w 5124450"/>
              <a:gd name="connsiteY14309" fmla="*/ 4777305 h 9355125"/>
              <a:gd name="connsiteX14310" fmla="*/ 2517246 w 5124450"/>
              <a:gd name="connsiteY14310" fmla="*/ 4776775 h 9355125"/>
              <a:gd name="connsiteX14311" fmla="*/ 2514071 w 5124450"/>
              <a:gd name="connsiteY14311" fmla="*/ 4776246 h 9355125"/>
              <a:gd name="connsiteX14312" fmla="*/ 2510896 w 5124450"/>
              <a:gd name="connsiteY14312" fmla="*/ 4775717 h 9355125"/>
              <a:gd name="connsiteX14313" fmla="*/ 2508779 w 5124450"/>
              <a:gd name="connsiteY14313" fmla="*/ 4774659 h 9355125"/>
              <a:gd name="connsiteX14314" fmla="*/ 2506133 w 5124450"/>
              <a:gd name="connsiteY14314" fmla="*/ 4773600 h 9355125"/>
              <a:gd name="connsiteX14315" fmla="*/ 2502429 w 5124450"/>
              <a:gd name="connsiteY14315" fmla="*/ 4770425 h 9355125"/>
              <a:gd name="connsiteX14316" fmla="*/ 2496608 w 5124450"/>
              <a:gd name="connsiteY14316" fmla="*/ 4767250 h 9355125"/>
              <a:gd name="connsiteX14317" fmla="*/ 2492904 w 5124450"/>
              <a:gd name="connsiteY14317" fmla="*/ 4764605 h 9355125"/>
              <a:gd name="connsiteX14318" fmla="*/ 2490788 w 5124450"/>
              <a:gd name="connsiteY14318" fmla="*/ 4762488 h 9355125"/>
              <a:gd name="connsiteX14319" fmla="*/ 2487613 w 5124450"/>
              <a:gd name="connsiteY14319" fmla="*/ 4759842 h 9355125"/>
              <a:gd name="connsiteX14320" fmla="*/ 2486025 w 5124450"/>
              <a:gd name="connsiteY14320" fmla="*/ 4757196 h 9355125"/>
              <a:gd name="connsiteX14321" fmla="*/ 2484438 w 5124450"/>
              <a:gd name="connsiteY14321" fmla="*/ 4756667 h 9355125"/>
              <a:gd name="connsiteX14322" fmla="*/ 2483379 w 5124450"/>
              <a:gd name="connsiteY14322" fmla="*/ 4756138 h 9355125"/>
              <a:gd name="connsiteX14323" fmla="*/ 2482321 w 5124450"/>
              <a:gd name="connsiteY14323" fmla="*/ 4754021 h 9355125"/>
              <a:gd name="connsiteX14324" fmla="*/ 2481792 w 5124450"/>
              <a:gd name="connsiteY14324" fmla="*/ 4752434 h 9355125"/>
              <a:gd name="connsiteX14325" fmla="*/ 2480204 w 5124450"/>
              <a:gd name="connsiteY14325" fmla="*/ 4748200 h 9355125"/>
              <a:gd name="connsiteX14326" fmla="*/ 2477558 w 5124450"/>
              <a:gd name="connsiteY14326" fmla="*/ 4745025 h 9355125"/>
              <a:gd name="connsiteX14327" fmla="*/ 2475442 w 5124450"/>
              <a:gd name="connsiteY14327" fmla="*/ 4738146 h 9355125"/>
              <a:gd name="connsiteX14328" fmla="*/ 2473325 w 5124450"/>
              <a:gd name="connsiteY14328" fmla="*/ 4732325 h 9355125"/>
              <a:gd name="connsiteX14329" fmla="*/ 2473325 w 5124450"/>
              <a:gd name="connsiteY14329" fmla="*/ 4728092 h 9355125"/>
              <a:gd name="connsiteX14330" fmla="*/ 2474383 w 5124450"/>
              <a:gd name="connsiteY14330" fmla="*/ 4721742 h 9355125"/>
              <a:gd name="connsiteX14331" fmla="*/ 2474913 w 5124450"/>
              <a:gd name="connsiteY14331" fmla="*/ 4719096 h 9355125"/>
              <a:gd name="connsiteX14332" fmla="*/ 2475442 w 5124450"/>
              <a:gd name="connsiteY14332" fmla="*/ 4715921 h 9355125"/>
              <a:gd name="connsiteX14333" fmla="*/ 2476500 w 5124450"/>
              <a:gd name="connsiteY14333" fmla="*/ 4713805 h 9355125"/>
              <a:gd name="connsiteX14334" fmla="*/ 2477558 w 5124450"/>
              <a:gd name="connsiteY14334" fmla="*/ 4711688 h 9355125"/>
              <a:gd name="connsiteX14335" fmla="*/ 2481792 w 5124450"/>
              <a:gd name="connsiteY14335" fmla="*/ 4707455 h 9355125"/>
              <a:gd name="connsiteX14336" fmla="*/ 2488142 w 5124450"/>
              <a:gd name="connsiteY14336" fmla="*/ 4707984 h 9355125"/>
              <a:gd name="connsiteX14337" fmla="*/ 2493963 w 5124450"/>
              <a:gd name="connsiteY14337" fmla="*/ 4707984 h 9355125"/>
              <a:gd name="connsiteX14338" fmla="*/ 2500313 w 5124450"/>
              <a:gd name="connsiteY14338" fmla="*/ 4709042 h 9355125"/>
              <a:gd name="connsiteX14339" fmla="*/ 2506133 w 5124450"/>
              <a:gd name="connsiteY14339" fmla="*/ 4711688 h 9355125"/>
              <a:gd name="connsiteX14340" fmla="*/ 2510896 w 5124450"/>
              <a:gd name="connsiteY14340" fmla="*/ 4712746 h 9355125"/>
              <a:gd name="connsiteX14341" fmla="*/ 2516717 w 5124450"/>
              <a:gd name="connsiteY14341" fmla="*/ 4713805 h 9355125"/>
              <a:gd name="connsiteX14342" fmla="*/ 2522538 w 5124450"/>
              <a:gd name="connsiteY14342" fmla="*/ 4714863 h 9355125"/>
              <a:gd name="connsiteX14343" fmla="*/ 2527300 w 5124450"/>
              <a:gd name="connsiteY14343" fmla="*/ 4715392 h 9355125"/>
              <a:gd name="connsiteX14344" fmla="*/ 2527829 w 5124450"/>
              <a:gd name="connsiteY14344" fmla="*/ 4719625 h 9355125"/>
              <a:gd name="connsiteX14345" fmla="*/ 2529946 w 5124450"/>
              <a:gd name="connsiteY14345" fmla="*/ 4723859 h 9355125"/>
              <a:gd name="connsiteX14346" fmla="*/ 2531004 w 5124450"/>
              <a:gd name="connsiteY14346" fmla="*/ 4725446 h 9355125"/>
              <a:gd name="connsiteX14347" fmla="*/ 2532592 w 5124450"/>
              <a:gd name="connsiteY14347" fmla="*/ 4726505 h 9355125"/>
              <a:gd name="connsiteX14348" fmla="*/ 2533650 w 5124450"/>
              <a:gd name="connsiteY14348" fmla="*/ 4728092 h 9355125"/>
              <a:gd name="connsiteX14349" fmla="*/ 2535767 w 5124450"/>
              <a:gd name="connsiteY14349" fmla="*/ 4728621 h 9355125"/>
              <a:gd name="connsiteX14350" fmla="*/ 2535767 w 5124450"/>
              <a:gd name="connsiteY14350" fmla="*/ 4729680 h 9355125"/>
              <a:gd name="connsiteX14351" fmla="*/ 2536825 w 5124450"/>
              <a:gd name="connsiteY14351" fmla="*/ 4731267 h 9355125"/>
              <a:gd name="connsiteX14352" fmla="*/ 2538413 w 5124450"/>
              <a:gd name="connsiteY14352" fmla="*/ 4732325 h 9355125"/>
              <a:gd name="connsiteX14353" fmla="*/ 2540529 w 5124450"/>
              <a:gd name="connsiteY14353" fmla="*/ 4733913 h 9355125"/>
              <a:gd name="connsiteX14354" fmla="*/ 2544233 w 5124450"/>
              <a:gd name="connsiteY14354" fmla="*/ 4735500 h 9355125"/>
              <a:gd name="connsiteX14355" fmla="*/ 2547938 w 5124450"/>
              <a:gd name="connsiteY14355" fmla="*/ 4736559 h 9355125"/>
              <a:gd name="connsiteX14356" fmla="*/ 2552700 w 5124450"/>
              <a:gd name="connsiteY14356" fmla="*/ 4736559 h 9355125"/>
              <a:gd name="connsiteX14357" fmla="*/ 2560108 w 5124450"/>
              <a:gd name="connsiteY14357" fmla="*/ 4736559 h 9355125"/>
              <a:gd name="connsiteX14358" fmla="*/ 2561167 w 5124450"/>
              <a:gd name="connsiteY14358" fmla="*/ 4734442 h 9355125"/>
              <a:gd name="connsiteX14359" fmla="*/ 2562754 w 5124450"/>
              <a:gd name="connsiteY14359" fmla="*/ 4731796 h 9355125"/>
              <a:gd name="connsiteX14360" fmla="*/ 2563283 w 5124450"/>
              <a:gd name="connsiteY14360" fmla="*/ 4729150 h 9355125"/>
              <a:gd name="connsiteX14361" fmla="*/ 2563813 w 5124450"/>
              <a:gd name="connsiteY14361" fmla="*/ 4725975 h 9355125"/>
              <a:gd name="connsiteX14362" fmla="*/ 2564342 w 5124450"/>
              <a:gd name="connsiteY14362" fmla="*/ 4720155 h 9355125"/>
              <a:gd name="connsiteX14363" fmla="*/ 2564342 w 5124450"/>
              <a:gd name="connsiteY14363" fmla="*/ 4715392 h 9355125"/>
              <a:gd name="connsiteX14364" fmla="*/ 2563813 w 5124450"/>
              <a:gd name="connsiteY14364" fmla="*/ 4712746 h 9355125"/>
              <a:gd name="connsiteX14365" fmla="*/ 2563283 w 5124450"/>
              <a:gd name="connsiteY14365" fmla="*/ 4709571 h 9355125"/>
              <a:gd name="connsiteX14366" fmla="*/ 2561696 w 5124450"/>
              <a:gd name="connsiteY14366" fmla="*/ 4706925 h 9355125"/>
              <a:gd name="connsiteX14367" fmla="*/ 2560108 w 5124450"/>
              <a:gd name="connsiteY14367" fmla="*/ 4703750 h 9355125"/>
              <a:gd name="connsiteX14368" fmla="*/ 2557463 w 5124450"/>
              <a:gd name="connsiteY14368" fmla="*/ 4698988 h 9355125"/>
              <a:gd name="connsiteX14369" fmla="*/ 2555875 w 5124450"/>
              <a:gd name="connsiteY14369" fmla="*/ 4695284 h 9355125"/>
              <a:gd name="connsiteX14370" fmla="*/ 2554817 w 5124450"/>
              <a:gd name="connsiteY14370" fmla="*/ 4693167 h 9355125"/>
              <a:gd name="connsiteX14371" fmla="*/ 2554288 w 5124450"/>
              <a:gd name="connsiteY14371" fmla="*/ 4691050 h 9355125"/>
              <a:gd name="connsiteX14372" fmla="*/ 2554288 w 5124450"/>
              <a:gd name="connsiteY14372" fmla="*/ 4687875 h 9355125"/>
              <a:gd name="connsiteX14373" fmla="*/ 2554288 w 5124450"/>
              <a:gd name="connsiteY14373" fmla="*/ 4685230 h 9355125"/>
              <a:gd name="connsiteX14374" fmla="*/ 2555346 w 5124450"/>
              <a:gd name="connsiteY14374" fmla="*/ 4679409 h 9355125"/>
              <a:gd name="connsiteX14375" fmla="*/ 2555875 w 5124450"/>
              <a:gd name="connsiteY14375" fmla="*/ 4674646 h 9355125"/>
              <a:gd name="connsiteX14376" fmla="*/ 2553229 w 5124450"/>
              <a:gd name="connsiteY14376" fmla="*/ 4670942 h 9355125"/>
              <a:gd name="connsiteX14377" fmla="*/ 2550054 w 5124450"/>
              <a:gd name="connsiteY14377" fmla="*/ 4666709 h 9355125"/>
              <a:gd name="connsiteX14378" fmla="*/ 2548467 w 5124450"/>
              <a:gd name="connsiteY14378" fmla="*/ 4661946 h 9355125"/>
              <a:gd name="connsiteX14379" fmla="*/ 2547938 w 5124450"/>
              <a:gd name="connsiteY14379" fmla="*/ 4658242 h 9355125"/>
              <a:gd name="connsiteX14380" fmla="*/ 2544763 w 5124450"/>
              <a:gd name="connsiteY14380" fmla="*/ 4651892 h 9355125"/>
              <a:gd name="connsiteX14381" fmla="*/ 2541588 w 5124450"/>
              <a:gd name="connsiteY14381" fmla="*/ 4646600 h 9355125"/>
              <a:gd name="connsiteX14382" fmla="*/ 2538413 w 5124450"/>
              <a:gd name="connsiteY14382" fmla="*/ 4641309 h 9355125"/>
              <a:gd name="connsiteX14383" fmla="*/ 2535767 w 5124450"/>
              <a:gd name="connsiteY14383" fmla="*/ 4637605 h 9355125"/>
              <a:gd name="connsiteX14384" fmla="*/ 2533121 w 5124450"/>
              <a:gd name="connsiteY14384" fmla="*/ 4631255 h 9355125"/>
              <a:gd name="connsiteX14385" fmla="*/ 2531533 w 5124450"/>
              <a:gd name="connsiteY14385" fmla="*/ 4625434 h 9355125"/>
              <a:gd name="connsiteX14386" fmla="*/ 2529946 w 5124450"/>
              <a:gd name="connsiteY14386" fmla="*/ 4619084 h 9355125"/>
              <a:gd name="connsiteX14387" fmla="*/ 2527300 w 5124450"/>
              <a:gd name="connsiteY14387" fmla="*/ 4612734 h 9355125"/>
              <a:gd name="connsiteX14388" fmla="*/ 2526242 w 5124450"/>
              <a:gd name="connsiteY14388" fmla="*/ 4609559 h 9355125"/>
              <a:gd name="connsiteX14389" fmla="*/ 2524654 w 5124450"/>
              <a:gd name="connsiteY14389" fmla="*/ 4606913 h 9355125"/>
              <a:gd name="connsiteX14390" fmla="*/ 2522008 w 5124450"/>
              <a:gd name="connsiteY14390" fmla="*/ 4603738 h 9355125"/>
              <a:gd name="connsiteX14391" fmla="*/ 2519363 w 5124450"/>
              <a:gd name="connsiteY14391" fmla="*/ 4600563 h 9355125"/>
              <a:gd name="connsiteX14392" fmla="*/ 2514600 w 5124450"/>
              <a:gd name="connsiteY14392" fmla="*/ 4600563 h 9355125"/>
              <a:gd name="connsiteX14393" fmla="*/ 2508779 w 5124450"/>
              <a:gd name="connsiteY14393" fmla="*/ 4600034 h 9355125"/>
              <a:gd name="connsiteX14394" fmla="*/ 2505604 w 5124450"/>
              <a:gd name="connsiteY14394" fmla="*/ 4600034 h 9355125"/>
              <a:gd name="connsiteX14395" fmla="*/ 2502958 w 5124450"/>
              <a:gd name="connsiteY14395" fmla="*/ 4598446 h 9355125"/>
              <a:gd name="connsiteX14396" fmla="*/ 2499783 w 5124450"/>
              <a:gd name="connsiteY14396" fmla="*/ 4597917 h 9355125"/>
              <a:gd name="connsiteX14397" fmla="*/ 2498196 w 5124450"/>
              <a:gd name="connsiteY14397" fmla="*/ 4596330 h 9355125"/>
              <a:gd name="connsiteX14398" fmla="*/ 2494492 w 5124450"/>
              <a:gd name="connsiteY14398" fmla="*/ 4595800 h 9355125"/>
              <a:gd name="connsiteX14399" fmla="*/ 2489729 w 5124450"/>
              <a:gd name="connsiteY14399" fmla="*/ 4593684 h 9355125"/>
              <a:gd name="connsiteX14400" fmla="*/ 2485496 w 5124450"/>
              <a:gd name="connsiteY14400" fmla="*/ 4591038 h 9355125"/>
              <a:gd name="connsiteX14401" fmla="*/ 2481792 w 5124450"/>
              <a:gd name="connsiteY14401" fmla="*/ 4587863 h 9355125"/>
              <a:gd name="connsiteX14402" fmla="*/ 2477558 w 5124450"/>
              <a:gd name="connsiteY14402" fmla="*/ 4579925 h 9355125"/>
              <a:gd name="connsiteX14403" fmla="*/ 2473325 w 5124450"/>
              <a:gd name="connsiteY14403" fmla="*/ 4571988 h 9355125"/>
              <a:gd name="connsiteX14404" fmla="*/ 2472267 w 5124450"/>
              <a:gd name="connsiteY14404" fmla="*/ 4569871 h 9355125"/>
              <a:gd name="connsiteX14405" fmla="*/ 2471738 w 5124450"/>
              <a:gd name="connsiteY14405" fmla="*/ 4568284 h 9355125"/>
              <a:gd name="connsiteX14406" fmla="*/ 2471738 w 5124450"/>
              <a:gd name="connsiteY14406" fmla="*/ 4565638 h 9355125"/>
              <a:gd name="connsiteX14407" fmla="*/ 2471738 w 5124450"/>
              <a:gd name="connsiteY14407" fmla="*/ 4562992 h 9355125"/>
              <a:gd name="connsiteX14408" fmla="*/ 2472796 w 5124450"/>
              <a:gd name="connsiteY14408" fmla="*/ 4557171 h 9355125"/>
              <a:gd name="connsiteX14409" fmla="*/ 2473325 w 5124450"/>
              <a:gd name="connsiteY14409" fmla="*/ 4551350 h 9355125"/>
              <a:gd name="connsiteX14410" fmla="*/ 2477558 w 5124450"/>
              <a:gd name="connsiteY14410" fmla="*/ 4545000 h 9355125"/>
              <a:gd name="connsiteX14411" fmla="*/ 2481792 w 5124450"/>
              <a:gd name="connsiteY14411" fmla="*/ 4539180 h 9355125"/>
              <a:gd name="connsiteX14412" fmla="*/ 2488142 w 5124450"/>
              <a:gd name="connsiteY14412" fmla="*/ 4532300 h 9355125"/>
              <a:gd name="connsiteX14413" fmla="*/ 2493963 w 5124450"/>
              <a:gd name="connsiteY14413" fmla="*/ 4526480 h 9355125"/>
              <a:gd name="connsiteX14414" fmla="*/ 2493963 w 5124450"/>
              <a:gd name="connsiteY14414" fmla="*/ 4522246 h 9355125"/>
              <a:gd name="connsiteX14415" fmla="*/ 2494492 w 5124450"/>
              <a:gd name="connsiteY14415" fmla="*/ 4516425 h 9355125"/>
              <a:gd name="connsiteX14416" fmla="*/ 2495021 w 5124450"/>
              <a:gd name="connsiteY14416" fmla="*/ 4513250 h 9355125"/>
              <a:gd name="connsiteX14417" fmla="*/ 2495550 w 5124450"/>
              <a:gd name="connsiteY14417" fmla="*/ 4510075 h 9355125"/>
              <a:gd name="connsiteX14418" fmla="*/ 2497138 w 5124450"/>
              <a:gd name="connsiteY14418" fmla="*/ 4507959 h 9355125"/>
              <a:gd name="connsiteX14419" fmla="*/ 2498196 w 5124450"/>
              <a:gd name="connsiteY14419" fmla="*/ 4505842 h 9355125"/>
              <a:gd name="connsiteX14420" fmla="*/ 2502429 w 5124450"/>
              <a:gd name="connsiteY14420" fmla="*/ 4502667 h 9355125"/>
              <a:gd name="connsiteX14421" fmla="*/ 2505604 w 5124450"/>
              <a:gd name="connsiteY14421" fmla="*/ 4500021 h 9355125"/>
              <a:gd name="connsiteX14422" fmla="*/ 2508250 w 5124450"/>
              <a:gd name="connsiteY14422" fmla="*/ 4497905 h 9355125"/>
              <a:gd name="connsiteX14423" fmla="*/ 2509308 w 5124450"/>
              <a:gd name="connsiteY14423" fmla="*/ 4496846 h 9355125"/>
              <a:gd name="connsiteX14424" fmla="*/ 2510367 w 5124450"/>
              <a:gd name="connsiteY14424" fmla="*/ 4495259 h 9355125"/>
              <a:gd name="connsiteX14425" fmla="*/ 2510367 w 5124450"/>
              <a:gd name="connsiteY14425" fmla="*/ 4493142 h 9355125"/>
              <a:gd name="connsiteX14426" fmla="*/ 2511954 w 5124450"/>
              <a:gd name="connsiteY14426" fmla="*/ 4491555 h 9355125"/>
              <a:gd name="connsiteX14427" fmla="*/ 2513013 w 5124450"/>
              <a:gd name="connsiteY14427" fmla="*/ 4489438 h 9355125"/>
              <a:gd name="connsiteX14428" fmla="*/ 2513542 w 5124450"/>
              <a:gd name="connsiteY14428" fmla="*/ 4486263 h 9355125"/>
              <a:gd name="connsiteX14429" fmla="*/ 2514071 w 5124450"/>
              <a:gd name="connsiteY14429" fmla="*/ 4483617 h 9355125"/>
              <a:gd name="connsiteX14430" fmla="*/ 2513542 w 5124450"/>
              <a:gd name="connsiteY14430" fmla="*/ 4479913 h 9355125"/>
              <a:gd name="connsiteX14431" fmla="*/ 2513013 w 5124450"/>
              <a:gd name="connsiteY14431" fmla="*/ 4477796 h 9355125"/>
              <a:gd name="connsiteX14432" fmla="*/ 2511954 w 5124450"/>
              <a:gd name="connsiteY14432" fmla="*/ 4474621 h 9355125"/>
              <a:gd name="connsiteX14433" fmla="*/ 2510367 w 5124450"/>
              <a:gd name="connsiteY14433" fmla="*/ 4473034 h 9355125"/>
              <a:gd name="connsiteX14434" fmla="*/ 2510367 w 5124450"/>
              <a:gd name="connsiteY14434" fmla="*/ 4469859 h 9355125"/>
              <a:gd name="connsiteX14435" fmla="*/ 2509308 w 5124450"/>
              <a:gd name="connsiteY14435" fmla="*/ 4467742 h 9355125"/>
              <a:gd name="connsiteX14436" fmla="*/ 2508250 w 5124450"/>
              <a:gd name="connsiteY14436" fmla="*/ 4464567 h 9355125"/>
              <a:gd name="connsiteX14437" fmla="*/ 2506133 w 5124450"/>
              <a:gd name="connsiteY14437" fmla="*/ 4462450 h 9355125"/>
              <a:gd name="connsiteX14438" fmla="*/ 2505075 w 5124450"/>
              <a:gd name="connsiteY14438" fmla="*/ 4459805 h 9355125"/>
              <a:gd name="connsiteX14439" fmla="*/ 2503488 w 5124450"/>
              <a:gd name="connsiteY14439" fmla="*/ 4457688 h 9355125"/>
              <a:gd name="connsiteX14440" fmla="*/ 2502958 w 5124450"/>
              <a:gd name="connsiteY14440" fmla="*/ 4455571 h 9355125"/>
              <a:gd name="connsiteX14441" fmla="*/ 2502429 w 5124450"/>
              <a:gd name="connsiteY14441" fmla="*/ 4452396 h 9355125"/>
              <a:gd name="connsiteX14442" fmla="*/ 2502429 w 5124450"/>
              <a:gd name="connsiteY14442" fmla="*/ 4447634 h 9355125"/>
              <a:gd name="connsiteX14443" fmla="*/ 2502429 w 5124450"/>
              <a:gd name="connsiteY14443" fmla="*/ 4441813 h 9355125"/>
              <a:gd name="connsiteX14444" fmla="*/ 2502429 w 5124450"/>
              <a:gd name="connsiteY14444" fmla="*/ 4435992 h 9355125"/>
              <a:gd name="connsiteX14445" fmla="*/ 2502429 w 5124450"/>
              <a:gd name="connsiteY14445" fmla="*/ 4431759 h 9355125"/>
              <a:gd name="connsiteX14446" fmla="*/ 2504546 w 5124450"/>
              <a:gd name="connsiteY14446" fmla="*/ 4423821 h 9355125"/>
              <a:gd name="connsiteX14447" fmla="*/ 2506133 w 5124450"/>
              <a:gd name="connsiteY14447" fmla="*/ 4415355 h 9355125"/>
              <a:gd name="connsiteX14448" fmla="*/ 2508250 w 5124450"/>
              <a:gd name="connsiteY14448" fmla="*/ 4413238 h 9355125"/>
              <a:gd name="connsiteX14449" fmla="*/ 2508779 w 5124450"/>
              <a:gd name="connsiteY14449" fmla="*/ 4411121 h 9355125"/>
              <a:gd name="connsiteX14450" fmla="*/ 2509838 w 5124450"/>
              <a:gd name="connsiteY14450" fmla="*/ 4407946 h 9355125"/>
              <a:gd name="connsiteX14451" fmla="*/ 2510367 w 5124450"/>
              <a:gd name="connsiteY14451" fmla="*/ 4405300 h 9355125"/>
              <a:gd name="connsiteX14452" fmla="*/ 2510367 w 5124450"/>
              <a:gd name="connsiteY14452" fmla="*/ 4399480 h 9355125"/>
              <a:gd name="connsiteX14453" fmla="*/ 2510367 w 5124450"/>
              <a:gd name="connsiteY14453" fmla="*/ 4394717 h 9355125"/>
              <a:gd name="connsiteX14454" fmla="*/ 2510367 w 5124450"/>
              <a:gd name="connsiteY14454" fmla="*/ 4391013 h 9355125"/>
              <a:gd name="connsiteX14455" fmla="*/ 2510367 w 5124450"/>
              <a:gd name="connsiteY14455" fmla="*/ 4386250 h 9355125"/>
              <a:gd name="connsiteX14456" fmla="*/ 2509838 w 5124450"/>
              <a:gd name="connsiteY14456" fmla="*/ 4384134 h 9355125"/>
              <a:gd name="connsiteX14457" fmla="*/ 2508779 w 5124450"/>
              <a:gd name="connsiteY14457" fmla="*/ 4382546 h 9355125"/>
              <a:gd name="connsiteX14458" fmla="*/ 2508250 w 5124450"/>
              <a:gd name="connsiteY14458" fmla="*/ 4379900 h 9355125"/>
              <a:gd name="connsiteX14459" fmla="*/ 2506133 w 5124450"/>
              <a:gd name="connsiteY14459" fmla="*/ 4378313 h 9355125"/>
              <a:gd name="connsiteX14460" fmla="*/ 2505075 w 5124450"/>
              <a:gd name="connsiteY14460" fmla="*/ 4378313 h 9355125"/>
              <a:gd name="connsiteX14461" fmla="*/ 2501900 w 5124450"/>
              <a:gd name="connsiteY14461" fmla="*/ 4377784 h 9355125"/>
              <a:gd name="connsiteX14462" fmla="*/ 2499783 w 5124450"/>
              <a:gd name="connsiteY14462" fmla="*/ 4377255 h 9355125"/>
              <a:gd name="connsiteX14463" fmla="*/ 2497667 w 5124450"/>
              <a:gd name="connsiteY14463" fmla="*/ 4376196 h 9355125"/>
              <a:gd name="connsiteX14464" fmla="*/ 2495550 w 5124450"/>
              <a:gd name="connsiteY14464" fmla="*/ 4375138 h 9355125"/>
              <a:gd name="connsiteX14465" fmla="*/ 2493963 w 5124450"/>
              <a:gd name="connsiteY14465" fmla="*/ 4374080 h 9355125"/>
              <a:gd name="connsiteX14466" fmla="*/ 2493963 w 5124450"/>
              <a:gd name="connsiteY14466" fmla="*/ 4366142 h 9355125"/>
              <a:gd name="connsiteX14467" fmla="*/ 2493963 w 5124450"/>
              <a:gd name="connsiteY14467" fmla="*/ 4357675 h 9355125"/>
              <a:gd name="connsiteX14468" fmla="*/ 2493963 w 5124450"/>
              <a:gd name="connsiteY14468" fmla="*/ 4356088 h 9355125"/>
              <a:gd name="connsiteX14469" fmla="*/ 2494492 w 5124450"/>
              <a:gd name="connsiteY14469" fmla="*/ 4355030 h 9355125"/>
              <a:gd name="connsiteX14470" fmla="*/ 2495550 w 5124450"/>
              <a:gd name="connsiteY14470" fmla="*/ 4352913 h 9355125"/>
              <a:gd name="connsiteX14471" fmla="*/ 2497138 w 5124450"/>
              <a:gd name="connsiteY14471" fmla="*/ 4351855 h 9355125"/>
              <a:gd name="connsiteX14472" fmla="*/ 2498196 w 5124450"/>
              <a:gd name="connsiteY14472" fmla="*/ 4350796 h 9355125"/>
              <a:gd name="connsiteX14473" fmla="*/ 2499254 w 5124450"/>
              <a:gd name="connsiteY14473" fmla="*/ 4350267 h 9355125"/>
              <a:gd name="connsiteX14474" fmla="*/ 2500842 w 5124450"/>
              <a:gd name="connsiteY14474" fmla="*/ 4349738 h 9355125"/>
              <a:gd name="connsiteX14475" fmla="*/ 2502429 w 5124450"/>
              <a:gd name="connsiteY14475" fmla="*/ 4349738 h 9355125"/>
              <a:gd name="connsiteX14476" fmla="*/ 2510367 w 5124450"/>
              <a:gd name="connsiteY14476" fmla="*/ 4342859 h 9355125"/>
              <a:gd name="connsiteX14477" fmla="*/ 2519363 w 5124450"/>
              <a:gd name="connsiteY14477" fmla="*/ 4337038 h 9355125"/>
              <a:gd name="connsiteX14478" fmla="*/ 2519892 w 5124450"/>
              <a:gd name="connsiteY14478" fmla="*/ 4331746 h 9355125"/>
              <a:gd name="connsiteX14479" fmla="*/ 2520950 w 5124450"/>
              <a:gd name="connsiteY14479" fmla="*/ 4324338 h 9355125"/>
              <a:gd name="connsiteX14480" fmla="*/ 2522008 w 5124450"/>
              <a:gd name="connsiteY14480" fmla="*/ 4315871 h 9355125"/>
              <a:gd name="connsiteX14481" fmla="*/ 2523067 w 5124450"/>
              <a:gd name="connsiteY14481" fmla="*/ 4307934 h 9355125"/>
              <a:gd name="connsiteX14482" fmla="*/ 2524654 w 5124450"/>
              <a:gd name="connsiteY14482" fmla="*/ 4304759 h 9355125"/>
              <a:gd name="connsiteX14483" fmla="*/ 2525713 w 5124450"/>
              <a:gd name="connsiteY14483" fmla="*/ 4300526 h 9355125"/>
              <a:gd name="connsiteX14484" fmla="*/ 2526242 w 5124450"/>
              <a:gd name="connsiteY14484" fmla="*/ 4295234 h 9355125"/>
              <a:gd name="connsiteX14485" fmla="*/ 2526242 w 5124450"/>
              <a:gd name="connsiteY14485" fmla="*/ 4289942 h 9355125"/>
              <a:gd name="connsiteX14486" fmla="*/ 2526242 w 5124450"/>
              <a:gd name="connsiteY14486" fmla="*/ 4284651 h 9355125"/>
              <a:gd name="connsiteX14487" fmla="*/ 2525713 w 5124450"/>
              <a:gd name="connsiteY14487" fmla="*/ 4279359 h 9355125"/>
              <a:gd name="connsiteX14488" fmla="*/ 2524654 w 5124450"/>
              <a:gd name="connsiteY14488" fmla="*/ 4274596 h 9355125"/>
              <a:gd name="connsiteX14489" fmla="*/ 2523067 w 5124450"/>
              <a:gd name="connsiteY14489" fmla="*/ 4271421 h 9355125"/>
              <a:gd name="connsiteX14490" fmla="*/ 2522538 w 5124450"/>
              <a:gd name="connsiteY14490" fmla="*/ 4267717 h 9355125"/>
              <a:gd name="connsiteX14491" fmla="*/ 2521479 w 5124450"/>
              <a:gd name="connsiteY14491" fmla="*/ 4264013 h 9355125"/>
              <a:gd name="connsiteX14492" fmla="*/ 2520421 w 5124450"/>
              <a:gd name="connsiteY14492" fmla="*/ 4260838 h 9355125"/>
              <a:gd name="connsiteX14493" fmla="*/ 2518833 w 5124450"/>
              <a:gd name="connsiteY14493" fmla="*/ 4256605 h 9355125"/>
              <a:gd name="connsiteX14494" fmla="*/ 2514600 w 5124450"/>
              <a:gd name="connsiteY14494" fmla="*/ 4249196 h 9355125"/>
              <a:gd name="connsiteX14495" fmla="*/ 2510367 w 5124450"/>
              <a:gd name="connsiteY14495" fmla="*/ 4242317 h 9355125"/>
              <a:gd name="connsiteX14496" fmla="*/ 2506663 w 5124450"/>
              <a:gd name="connsiteY14496" fmla="*/ 4235438 h 9355125"/>
              <a:gd name="connsiteX14497" fmla="*/ 2501900 w 5124450"/>
              <a:gd name="connsiteY14497" fmla="*/ 4228030 h 9355125"/>
              <a:gd name="connsiteX14498" fmla="*/ 2496608 w 5124450"/>
              <a:gd name="connsiteY14498" fmla="*/ 4220092 h 9355125"/>
              <a:gd name="connsiteX14499" fmla="*/ 2489729 w 5124450"/>
              <a:gd name="connsiteY14499" fmla="*/ 4213213 h 9355125"/>
              <a:gd name="connsiteX14500" fmla="*/ 2486554 w 5124450"/>
              <a:gd name="connsiteY14500" fmla="*/ 4207392 h 9355125"/>
              <a:gd name="connsiteX14501" fmla="*/ 2481792 w 5124450"/>
              <a:gd name="connsiteY14501" fmla="*/ 4201571 h 9355125"/>
              <a:gd name="connsiteX14502" fmla="*/ 2477029 w 5124450"/>
              <a:gd name="connsiteY14502" fmla="*/ 4196809 h 9355125"/>
              <a:gd name="connsiteX14503" fmla="*/ 2473325 w 5124450"/>
              <a:gd name="connsiteY14503" fmla="*/ 4193105 h 9355125"/>
              <a:gd name="connsiteX14504" fmla="*/ 2470679 w 5124450"/>
              <a:gd name="connsiteY14504" fmla="*/ 4189930 h 9355125"/>
              <a:gd name="connsiteX14505" fmla="*/ 2466975 w 5124450"/>
              <a:gd name="connsiteY14505" fmla="*/ 4187813 h 9355125"/>
              <a:gd name="connsiteX14506" fmla="*/ 2464329 w 5124450"/>
              <a:gd name="connsiteY14506" fmla="*/ 4185167 h 9355125"/>
              <a:gd name="connsiteX14507" fmla="*/ 2461154 w 5124450"/>
              <a:gd name="connsiteY14507" fmla="*/ 4184638 h 9355125"/>
              <a:gd name="connsiteX14508" fmla="*/ 2460625 w 5124450"/>
              <a:gd name="connsiteY14508" fmla="*/ 4186226 h 9355125"/>
              <a:gd name="connsiteX14509" fmla="*/ 2460625 w 5124450"/>
              <a:gd name="connsiteY14509" fmla="*/ 4187813 h 9355125"/>
              <a:gd name="connsiteX14510" fmla="*/ 2459567 w 5124450"/>
              <a:gd name="connsiteY14510" fmla="*/ 4189401 h 9355125"/>
              <a:gd name="connsiteX14511" fmla="*/ 2458508 w 5124450"/>
              <a:gd name="connsiteY14511" fmla="*/ 4190459 h 9355125"/>
              <a:gd name="connsiteX14512" fmla="*/ 2456921 w 5124450"/>
              <a:gd name="connsiteY14512" fmla="*/ 4191517 h 9355125"/>
              <a:gd name="connsiteX14513" fmla="*/ 2455863 w 5124450"/>
              <a:gd name="connsiteY14513" fmla="*/ 4192046 h 9355125"/>
              <a:gd name="connsiteX14514" fmla="*/ 2454275 w 5124450"/>
              <a:gd name="connsiteY14514" fmla="*/ 4193105 h 9355125"/>
              <a:gd name="connsiteX14515" fmla="*/ 2453217 w 5124450"/>
              <a:gd name="connsiteY14515" fmla="*/ 4193105 h 9355125"/>
              <a:gd name="connsiteX14516" fmla="*/ 2450571 w 5124450"/>
              <a:gd name="connsiteY14516" fmla="*/ 4194692 h 9355125"/>
              <a:gd name="connsiteX14517" fmla="*/ 2448454 w 5124450"/>
              <a:gd name="connsiteY14517" fmla="*/ 4195221 h 9355125"/>
              <a:gd name="connsiteX14518" fmla="*/ 2445279 w 5124450"/>
              <a:gd name="connsiteY14518" fmla="*/ 4195751 h 9355125"/>
              <a:gd name="connsiteX14519" fmla="*/ 2442633 w 5124450"/>
              <a:gd name="connsiteY14519" fmla="*/ 4196280 h 9355125"/>
              <a:gd name="connsiteX14520" fmla="*/ 2439458 w 5124450"/>
              <a:gd name="connsiteY14520" fmla="*/ 4195751 h 9355125"/>
              <a:gd name="connsiteX14521" fmla="*/ 2436813 w 5124450"/>
              <a:gd name="connsiteY14521" fmla="*/ 4195221 h 9355125"/>
              <a:gd name="connsiteX14522" fmla="*/ 2434167 w 5124450"/>
              <a:gd name="connsiteY14522" fmla="*/ 4194692 h 9355125"/>
              <a:gd name="connsiteX14523" fmla="*/ 2432050 w 5124450"/>
              <a:gd name="connsiteY14523" fmla="*/ 4193105 h 9355125"/>
              <a:gd name="connsiteX14524" fmla="*/ 2430992 w 5124450"/>
              <a:gd name="connsiteY14524" fmla="*/ 4192046 h 9355125"/>
              <a:gd name="connsiteX14525" fmla="*/ 2428875 w 5124450"/>
              <a:gd name="connsiteY14525" fmla="*/ 4190988 h 9355125"/>
              <a:gd name="connsiteX14526" fmla="*/ 2427817 w 5124450"/>
              <a:gd name="connsiteY14526" fmla="*/ 4188871 h 9355125"/>
              <a:gd name="connsiteX14527" fmla="*/ 2426758 w 5124450"/>
              <a:gd name="connsiteY14527" fmla="*/ 4186226 h 9355125"/>
              <a:gd name="connsiteX14528" fmla="*/ 2424642 w 5124450"/>
              <a:gd name="connsiteY14528" fmla="*/ 4180405 h 9355125"/>
              <a:gd name="connsiteX14529" fmla="*/ 2423583 w 5124450"/>
              <a:gd name="connsiteY14529" fmla="*/ 4176701 h 9355125"/>
              <a:gd name="connsiteX14530" fmla="*/ 2422525 w 5124450"/>
              <a:gd name="connsiteY14530" fmla="*/ 4174584 h 9355125"/>
              <a:gd name="connsiteX14531" fmla="*/ 2421467 w 5124450"/>
              <a:gd name="connsiteY14531" fmla="*/ 4172996 h 9355125"/>
              <a:gd name="connsiteX14532" fmla="*/ 2420938 w 5124450"/>
              <a:gd name="connsiteY14532" fmla="*/ 4170880 h 9355125"/>
              <a:gd name="connsiteX14533" fmla="*/ 2420408 w 5124450"/>
              <a:gd name="connsiteY14533" fmla="*/ 4168234 h 9355125"/>
              <a:gd name="connsiteX14534" fmla="*/ 2419879 w 5124450"/>
              <a:gd name="connsiteY14534" fmla="*/ 4163471 h 9355125"/>
              <a:gd name="connsiteX14535" fmla="*/ 2419879 w 5124450"/>
              <a:gd name="connsiteY14535" fmla="*/ 4160296 h 9355125"/>
              <a:gd name="connsiteX14536" fmla="*/ 2427817 w 5124450"/>
              <a:gd name="connsiteY14536" fmla="*/ 4156063 h 9355125"/>
              <a:gd name="connsiteX14537" fmla="*/ 2436283 w 5124450"/>
              <a:gd name="connsiteY14537" fmla="*/ 4151830 h 9355125"/>
              <a:gd name="connsiteX14538" fmla="*/ 2436300 w 5124450"/>
              <a:gd name="connsiteY14538" fmla="*/ 4151790 h 9355125"/>
              <a:gd name="connsiteX14539" fmla="*/ 2428346 w 5124450"/>
              <a:gd name="connsiteY14539" fmla="*/ 4155533 h 9355125"/>
              <a:gd name="connsiteX14540" fmla="*/ 2420409 w 5124450"/>
              <a:gd name="connsiteY14540" fmla="*/ 4159238 h 9355125"/>
              <a:gd name="connsiteX14541" fmla="*/ 2416176 w 5124450"/>
              <a:gd name="connsiteY14541" fmla="*/ 4155533 h 9355125"/>
              <a:gd name="connsiteX14542" fmla="*/ 2415117 w 5124450"/>
              <a:gd name="connsiteY14542" fmla="*/ 4151300 h 9355125"/>
              <a:gd name="connsiteX14543" fmla="*/ 2411413 w 5124450"/>
              <a:gd name="connsiteY14543" fmla="*/ 4144949 h 9355125"/>
              <a:gd name="connsiteX14544" fmla="*/ 2407180 w 5124450"/>
              <a:gd name="connsiteY14544" fmla="*/ 4139127 h 9355125"/>
              <a:gd name="connsiteX14545" fmla="*/ 2404005 w 5124450"/>
              <a:gd name="connsiteY14545" fmla="*/ 4134893 h 9355125"/>
              <a:gd name="connsiteX14546" fmla="*/ 2395538 w 5124450"/>
              <a:gd name="connsiteY14546" fmla="*/ 4132776 h 9355125"/>
              <a:gd name="connsiteX14547" fmla="*/ 2387600 w 5124450"/>
              <a:gd name="connsiteY14547" fmla="*/ 4130659 h 9355125"/>
              <a:gd name="connsiteX14548" fmla="*/ 2380192 w 5124450"/>
              <a:gd name="connsiteY14548" fmla="*/ 4130659 h 9355125"/>
              <a:gd name="connsiteX14549" fmla="*/ 2373313 w 5124450"/>
              <a:gd name="connsiteY14549" fmla="*/ 4130659 h 9355125"/>
              <a:gd name="connsiteX14550" fmla="*/ 2366963 w 5124450"/>
              <a:gd name="connsiteY14550" fmla="*/ 4130659 h 9355125"/>
              <a:gd name="connsiteX14551" fmla="*/ 2362200 w 5124450"/>
              <a:gd name="connsiteY14551" fmla="*/ 4130659 h 9355125"/>
              <a:gd name="connsiteX14552" fmla="*/ 2360613 w 5124450"/>
              <a:gd name="connsiteY14552" fmla="*/ 4130130 h 9355125"/>
              <a:gd name="connsiteX14553" fmla="*/ 2359026 w 5124450"/>
              <a:gd name="connsiteY14553" fmla="*/ 4129072 h 9355125"/>
              <a:gd name="connsiteX14554" fmla="*/ 2356909 w 5124450"/>
              <a:gd name="connsiteY14554" fmla="*/ 4128013 h 9355125"/>
              <a:gd name="connsiteX14555" fmla="*/ 2354792 w 5124450"/>
              <a:gd name="connsiteY14555" fmla="*/ 4125896 h 9355125"/>
              <a:gd name="connsiteX14556" fmla="*/ 2352676 w 5124450"/>
              <a:gd name="connsiteY14556" fmla="*/ 4123779 h 9355125"/>
              <a:gd name="connsiteX14557" fmla="*/ 2351617 w 5124450"/>
              <a:gd name="connsiteY14557" fmla="*/ 4122192 h 9355125"/>
              <a:gd name="connsiteX14558" fmla="*/ 2350559 w 5124450"/>
              <a:gd name="connsiteY14558" fmla="*/ 4119546 h 9355125"/>
              <a:gd name="connsiteX14559" fmla="*/ 2350030 w 5124450"/>
              <a:gd name="connsiteY14559" fmla="*/ 4118487 h 9355125"/>
              <a:gd name="connsiteX14560" fmla="*/ 2344209 w 5124450"/>
              <a:gd name="connsiteY14560" fmla="*/ 4114253 h 9355125"/>
              <a:gd name="connsiteX14561" fmla="*/ 2338388 w 5124450"/>
              <a:gd name="connsiteY14561" fmla="*/ 4110019 h 9355125"/>
              <a:gd name="connsiteX14562" fmla="*/ 2333096 w 5124450"/>
              <a:gd name="connsiteY14562" fmla="*/ 4105785 h 9355125"/>
              <a:gd name="connsiteX14563" fmla="*/ 2329392 w 5124450"/>
              <a:gd name="connsiteY14563" fmla="*/ 4101552 h 9355125"/>
              <a:gd name="connsiteX14564" fmla="*/ 2323571 w 5124450"/>
              <a:gd name="connsiteY14564" fmla="*/ 4101022 h 9355125"/>
              <a:gd name="connsiteX14565" fmla="*/ 2317750 w 5124450"/>
              <a:gd name="connsiteY14565" fmla="*/ 4099964 h 9355125"/>
              <a:gd name="connsiteX14566" fmla="*/ 2312459 w 5124450"/>
              <a:gd name="connsiteY14566" fmla="*/ 4097847 h 9355125"/>
              <a:gd name="connsiteX14567" fmla="*/ 2309284 w 5124450"/>
              <a:gd name="connsiteY14567" fmla="*/ 4097318 h 9355125"/>
              <a:gd name="connsiteX14568" fmla="*/ 2302405 w 5124450"/>
              <a:gd name="connsiteY14568" fmla="*/ 4101552 h 9355125"/>
              <a:gd name="connsiteX14569" fmla="*/ 2296584 w 5124450"/>
              <a:gd name="connsiteY14569" fmla="*/ 4105785 h 9355125"/>
              <a:gd name="connsiteX14570" fmla="*/ 2294467 w 5124450"/>
              <a:gd name="connsiteY14570" fmla="*/ 4113724 h 9355125"/>
              <a:gd name="connsiteX14571" fmla="*/ 2291821 w 5124450"/>
              <a:gd name="connsiteY14571" fmla="*/ 4122721 h 9355125"/>
              <a:gd name="connsiteX14572" fmla="*/ 2286000 w 5124450"/>
              <a:gd name="connsiteY14572" fmla="*/ 4124309 h 9355125"/>
              <a:gd name="connsiteX14573" fmla="*/ 2279650 w 5124450"/>
              <a:gd name="connsiteY14573" fmla="*/ 4126955 h 9355125"/>
              <a:gd name="connsiteX14574" fmla="*/ 2276476 w 5124450"/>
              <a:gd name="connsiteY14574" fmla="*/ 4126955 h 9355125"/>
              <a:gd name="connsiteX14575" fmla="*/ 2271713 w 5124450"/>
              <a:gd name="connsiteY14575" fmla="*/ 4125896 h 9355125"/>
              <a:gd name="connsiteX14576" fmla="*/ 2269067 w 5124450"/>
              <a:gd name="connsiteY14576" fmla="*/ 4125367 h 9355125"/>
              <a:gd name="connsiteX14577" fmla="*/ 2266950 w 5124450"/>
              <a:gd name="connsiteY14577" fmla="*/ 4124838 h 9355125"/>
              <a:gd name="connsiteX14578" fmla="*/ 2265363 w 5124450"/>
              <a:gd name="connsiteY14578" fmla="*/ 4123779 h 9355125"/>
              <a:gd name="connsiteX14579" fmla="*/ 2263246 w 5124450"/>
              <a:gd name="connsiteY14579" fmla="*/ 4122721 h 9355125"/>
              <a:gd name="connsiteX14580" fmla="*/ 2259013 w 5124450"/>
              <a:gd name="connsiteY14580" fmla="*/ 4113724 h 9355125"/>
              <a:gd name="connsiteX14581" fmla="*/ 2255309 w 5124450"/>
              <a:gd name="connsiteY14581" fmla="*/ 4105785 h 9355125"/>
              <a:gd name="connsiteX14582" fmla="*/ 2259013 w 5124450"/>
              <a:gd name="connsiteY14582" fmla="*/ 4097318 h 9355125"/>
              <a:gd name="connsiteX14583" fmla="*/ 2263246 w 5124450"/>
              <a:gd name="connsiteY14583" fmla="*/ 4089379 h 9355125"/>
              <a:gd name="connsiteX14584" fmla="*/ 2262717 w 5124450"/>
              <a:gd name="connsiteY14584" fmla="*/ 4085145 h 9355125"/>
              <a:gd name="connsiteX14585" fmla="*/ 2261130 w 5124450"/>
              <a:gd name="connsiteY14585" fmla="*/ 4079324 h 9355125"/>
              <a:gd name="connsiteX14586" fmla="*/ 2257955 w 5124450"/>
              <a:gd name="connsiteY14586" fmla="*/ 4072973 h 9355125"/>
              <a:gd name="connsiteX14587" fmla="*/ 2255309 w 5124450"/>
              <a:gd name="connsiteY14587" fmla="*/ 4068739 h 9355125"/>
              <a:gd name="connsiteX14588" fmla="*/ 2250546 w 5124450"/>
              <a:gd name="connsiteY14588" fmla="*/ 4066093 h 9355125"/>
              <a:gd name="connsiteX14589" fmla="*/ 2244726 w 5124450"/>
              <a:gd name="connsiteY14589" fmla="*/ 4062388 h 9355125"/>
              <a:gd name="connsiteX14590" fmla="*/ 2238905 w 5124450"/>
              <a:gd name="connsiteY14590" fmla="*/ 4059213 h 9355125"/>
              <a:gd name="connsiteX14591" fmla="*/ 2234671 w 5124450"/>
              <a:gd name="connsiteY14591" fmla="*/ 4056567 h 9355125"/>
              <a:gd name="connsiteX14592" fmla="*/ 2226734 w 5124450"/>
              <a:gd name="connsiteY14592" fmla="*/ 4048099 h 9355125"/>
              <a:gd name="connsiteX14593" fmla="*/ 2217738 w 5124450"/>
              <a:gd name="connsiteY14593" fmla="*/ 4040160 h 9355125"/>
              <a:gd name="connsiteX14594" fmla="*/ 2216150 w 5124450"/>
              <a:gd name="connsiteY14594" fmla="*/ 4033810 h 9355125"/>
              <a:gd name="connsiteX14595" fmla="*/ 2213505 w 5124450"/>
              <a:gd name="connsiteY14595" fmla="*/ 4027459 h 9355125"/>
              <a:gd name="connsiteX14596" fmla="*/ 2214034 w 5124450"/>
              <a:gd name="connsiteY14596" fmla="*/ 4024283 h 9355125"/>
              <a:gd name="connsiteX14597" fmla="*/ 2215621 w 5124450"/>
              <a:gd name="connsiteY14597" fmla="*/ 4021108 h 9355125"/>
              <a:gd name="connsiteX14598" fmla="*/ 2216680 w 5124450"/>
              <a:gd name="connsiteY14598" fmla="*/ 4016874 h 9355125"/>
              <a:gd name="connsiteX14599" fmla="*/ 2217738 w 5124450"/>
              <a:gd name="connsiteY14599" fmla="*/ 4013170 h 9355125"/>
              <a:gd name="connsiteX14600" fmla="*/ 2219326 w 5124450"/>
              <a:gd name="connsiteY14600" fmla="*/ 4008936 h 9355125"/>
              <a:gd name="connsiteX14601" fmla="*/ 2220384 w 5124450"/>
              <a:gd name="connsiteY14601" fmla="*/ 4005760 h 9355125"/>
              <a:gd name="connsiteX14602" fmla="*/ 2221971 w 5124450"/>
              <a:gd name="connsiteY14602" fmla="*/ 4002056 h 9355125"/>
              <a:gd name="connsiteX14603" fmla="*/ 2221971 w 5124450"/>
              <a:gd name="connsiteY14603" fmla="*/ 3998880 h 9355125"/>
              <a:gd name="connsiteX14604" fmla="*/ 2221971 w 5124450"/>
              <a:gd name="connsiteY14604" fmla="*/ 3995176 h 9355125"/>
              <a:gd name="connsiteX14605" fmla="*/ 2221971 w 5124450"/>
              <a:gd name="connsiteY14605" fmla="*/ 3990412 h 9355125"/>
              <a:gd name="connsiteX14606" fmla="*/ 2221442 w 5124450"/>
              <a:gd name="connsiteY14606" fmla="*/ 3988296 h 9355125"/>
              <a:gd name="connsiteX14607" fmla="*/ 2219855 w 5124450"/>
              <a:gd name="connsiteY14607" fmla="*/ 3985649 h 9355125"/>
              <a:gd name="connsiteX14608" fmla="*/ 2219326 w 5124450"/>
              <a:gd name="connsiteY14608" fmla="*/ 3984062 h 9355125"/>
              <a:gd name="connsiteX14609" fmla="*/ 2217738 w 5124450"/>
              <a:gd name="connsiteY14609" fmla="*/ 3982474 h 9355125"/>
              <a:gd name="connsiteX14610" fmla="*/ 2216150 w 5124450"/>
              <a:gd name="connsiteY14610" fmla="*/ 3980357 h 9355125"/>
              <a:gd name="connsiteX14611" fmla="*/ 2213505 w 5124450"/>
              <a:gd name="connsiteY14611" fmla="*/ 3979299 h 9355125"/>
              <a:gd name="connsiteX14612" fmla="*/ 2210859 w 5124450"/>
              <a:gd name="connsiteY14612" fmla="*/ 3978240 h 9355125"/>
              <a:gd name="connsiteX14613" fmla="*/ 2207155 w 5124450"/>
              <a:gd name="connsiteY14613" fmla="*/ 3977182 h 9355125"/>
              <a:gd name="connsiteX14614" fmla="*/ 2203450 w 5124450"/>
              <a:gd name="connsiteY14614" fmla="*/ 3976652 h 9355125"/>
              <a:gd name="connsiteX14615" fmla="*/ 2200276 w 5124450"/>
              <a:gd name="connsiteY14615" fmla="*/ 3976652 h 9355125"/>
              <a:gd name="connsiteX14616" fmla="*/ 2196571 w 5124450"/>
              <a:gd name="connsiteY14616" fmla="*/ 3977182 h 9355125"/>
              <a:gd name="connsiteX14617" fmla="*/ 2192867 w 5124450"/>
              <a:gd name="connsiteY14617" fmla="*/ 3978240 h 9355125"/>
              <a:gd name="connsiteX14618" fmla="*/ 2184930 w 5124450"/>
              <a:gd name="connsiteY14618" fmla="*/ 3982474 h 9355125"/>
              <a:gd name="connsiteX14619" fmla="*/ 2181226 w 5124450"/>
              <a:gd name="connsiteY14619" fmla="*/ 3986179 h 9355125"/>
              <a:gd name="connsiteX14620" fmla="*/ 2176992 w 5124450"/>
              <a:gd name="connsiteY14620" fmla="*/ 3992000 h 9355125"/>
              <a:gd name="connsiteX14621" fmla="*/ 2174346 w 5124450"/>
              <a:gd name="connsiteY14621" fmla="*/ 3994646 h 9355125"/>
              <a:gd name="connsiteX14622" fmla="*/ 2172230 w 5124450"/>
              <a:gd name="connsiteY14622" fmla="*/ 3996763 h 9355125"/>
              <a:gd name="connsiteX14623" fmla="*/ 2170113 w 5124450"/>
              <a:gd name="connsiteY14623" fmla="*/ 3997822 h 9355125"/>
              <a:gd name="connsiteX14624" fmla="*/ 2168526 w 5124450"/>
              <a:gd name="connsiteY14624" fmla="*/ 3998880 h 9355125"/>
              <a:gd name="connsiteX14625" fmla="*/ 2164821 w 5124450"/>
              <a:gd name="connsiteY14625" fmla="*/ 3999939 h 9355125"/>
              <a:gd name="connsiteX14626" fmla="*/ 2161117 w 5124450"/>
              <a:gd name="connsiteY14626" fmla="*/ 4000997 h 9355125"/>
              <a:gd name="connsiteX14627" fmla="*/ 2156884 w 5124450"/>
              <a:gd name="connsiteY14627" fmla="*/ 4001526 h 9355125"/>
              <a:gd name="connsiteX14628" fmla="*/ 2152121 w 5124450"/>
              <a:gd name="connsiteY14628" fmla="*/ 4001526 h 9355125"/>
              <a:gd name="connsiteX14629" fmla="*/ 2147888 w 5124450"/>
              <a:gd name="connsiteY14629" fmla="*/ 4001526 h 9355125"/>
              <a:gd name="connsiteX14630" fmla="*/ 2144713 w 5124450"/>
              <a:gd name="connsiteY14630" fmla="*/ 4000997 h 9355125"/>
              <a:gd name="connsiteX14631" fmla="*/ 2141538 w 5124450"/>
              <a:gd name="connsiteY14631" fmla="*/ 3999939 h 9355125"/>
              <a:gd name="connsiteX14632" fmla="*/ 2139421 w 5124450"/>
              <a:gd name="connsiteY14632" fmla="*/ 3998880 h 9355125"/>
              <a:gd name="connsiteX14633" fmla="*/ 2138363 w 5124450"/>
              <a:gd name="connsiteY14633" fmla="*/ 3996763 h 9355125"/>
              <a:gd name="connsiteX14634" fmla="*/ 2136776 w 5124450"/>
              <a:gd name="connsiteY14634" fmla="*/ 3994646 h 9355125"/>
              <a:gd name="connsiteX14635" fmla="*/ 2136246 w 5124450"/>
              <a:gd name="connsiteY14635" fmla="*/ 3991471 h 9355125"/>
              <a:gd name="connsiteX14636" fmla="*/ 2135717 w 5124450"/>
              <a:gd name="connsiteY14636" fmla="*/ 3988296 h 9355125"/>
              <a:gd name="connsiteX14637" fmla="*/ 2135188 w 5124450"/>
              <a:gd name="connsiteY14637" fmla="*/ 3982474 h 9355125"/>
              <a:gd name="connsiteX14638" fmla="*/ 2135188 w 5124450"/>
              <a:gd name="connsiteY14638" fmla="*/ 3978240 h 9355125"/>
              <a:gd name="connsiteX14639" fmla="*/ 2131484 w 5124450"/>
              <a:gd name="connsiteY14639" fmla="*/ 3975065 h 9355125"/>
              <a:gd name="connsiteX14640" fmla="*/ 2127250 w 5124450"/>
              <a:gd name="connsiteY14640" fmla="*/ 3972419 h 9355125"/>
              <a:gd name="connsiteX14641" fmla="*/ 2122488 w 5124450"/>
              <a:gd name="connsiteY14641" fmla="*/ 3970831 h 9355125"/>
              <a:gd name="connsiteX14642" fmla="*/ 2118784 w 5124450"/>
              <a:gd name="connsiteY14642" fmla="*/ 3969772 h 9355125"/>
              <a:gd name="connsiteX14643" fmla="*/ 2111376 w 5124450"/>
              <a:gd name="connsiteY14643" fmla="*/ 3969772 h 9355125"/>
              <a:gd name="connsiteX14644" fmla="*/ 2106613 w 5124450"/>
              <a:gd name="connsiteY14644" fmla="*/ 3969772 h 9355125"/>
              <a:gd name="connsiteX14645" fmla="*/ 2104496 w 5124450"/>
              <a:gd name="connsiteY14645" fmla="*/ 3971889 h 9355125"/>
              <a:gd name="connsiteX14646" fmla="*/ 2103967 w 5124450"/>
              <a:gd name="connsiteY14646" fmla="*/ 3973477 h 9355125"/>
              <a:gd name="connsiteX14647" fmla="*/ 2102909 w 5124450"/>
              <a:gd name="connsiteY14647" fmla="*/ 3975594 h 9355125"/>
              <a:gd name="connsiteX14648" fmla="*/ 2102909 w 5124450"/>
              <a:gd name="connsiteY14648" fmla="*/ 3978240 h 9355125"/>
              <a:gd name="connsiteX14649" fmla="*/ 2102380 w 5124450"/>
              <a:gd name="connsiteY14649" fmla="*/ 3983003 h 9355125"/>
              <a:gd name="connsiteX14650" fmla="*/ 2102380 w 5124450"/>
              <a:gd name="connsiteY14650" fmla="*/ 3986179 h 9355125"/>
              <a:gd name="connsiteX14651" fmla="*/ 2098676 w 5124450"/>
              <a:gd name="connsiteY14651" fmla="*/ 3988825 h 9355125"/>
              <a:gd name="connsiteX14652" fmla="*/ 2096030 w 5124450"/>
              <a:gd name="connsiteY14652" fmla="*/ 3989883 h 9355125"/>
              <a:gd name="connsiteX14653" fmla="*/ 2092855 w 5124450"/>
              <a:gd name="connsiteY14653" fmla="*/ 3990412 h 9355125"/>
              <a:gd name="connsiteX14654" fmla="*/ 2090209 w 5124450"/>
              <a:gd name="connsiteY14654" fmla="*/ 3990412 h 9355125"/>
              <a:gd name="connsiteX14655" fmla="*/ 2085976 w 5124450"/>
              <a:gd name="connsiteY14655" fmla="*/ 3989883 h 9355125"/>
              <a:gd name="connsiteX14656" fmla="*/ 2081742 w 5124450"/>
              <a:gd name="connsiteY14656" fmla="*/ 3988296 h 9355125"/>
              <a:gd name="connsiteX14657" fmla="*/ 2080155 w 5124450"/>
              <a:gd name="connsiteY14657" fmla="*/ 3986179 h 9355125"/>
              <a:gd name="connsiteX14658" fmla="*/ 2079096 w 5124450"/>
              <a:gd name="connsiteY14658" fmla="*/ 3985120 h 9355125"/>
              <a:gd name="connsiteX14659" fmla="*/ 2078038 w 5124450"/>
              <a:gd name="connsiteY14659" fmla="*/ 3984062 h 9355125"/>
              <a:gd name="connsiteX14660" fmla="*/ 2076980 w 5124450"/>
              <a:gd name="connsiteY14660" fmla="*/ 3982474 h 9355125"/>
              <a:gd name="connsiteX14661" fmla="*/ 2075921 w 5124450"/>
              <a:gd name="connsiteY14661" fmla="*/ 3978769 h 9355125"/>
              <a:gd name="connsiteX14662" fmla="*/ 2075392 w 5124450"/>
              <a:gd name="connsiteY14662" fmla="*/ 3974535 h 9355125"/>
              <a:gd name="connsiteX14663" fmla="*/ 2075392 w 5124450"/>
              <a:gd name="connsiteY14663" fmla="*/ 3970831 h 9355125"/>
              <a:gd name="connsiteX14664" fmla="*/ 2075392 w 5124450"/>
              <a:gd name="connsiteY14664" fmla="*/ 3966068 h 9355125"/>
              <a:gd name="connsiteX14665" fmla="*/ 2075392 w 5124450"/>
              <a:gd name="connsiteY14665" fmla="*/ 3961305 h 9355125"/>
              <a:gd name="connsiteX14666" fmla="*/ 2074863 w 5124450"/>
              <a:gd name="connsiteY14666" fmla="*/ 3956542 h 9355125"/>
              <a:gd name="connsiteX14667" fmla="*/ 2074334 w 5124450"/>
              <a:gd name="connsiteY14667" fmla="*/ 3952308 h 9355125"/>
              <a:gd name="connsiteX14668" fmla="*/ 2073276 w 5124450"/>
              <a:gd name="connsiteY14668" fmla="*/ 3949661 h 9355125"/>
              <a:gd name="connsiteX14669" fmla="*/ 2073276 w 5124450"/>
              <a:gd name="connsiteY14669" fmla="*/ 3945957 h 9355125"/>
              <a:gd name="connsiteX14670" fmla="*/ 2072217 w 5124450"/>
              <a:gd name="connsiteY14670" fmla="*/ 3942252 h 9355125"/>
              <a:gd name="connsiteX14671" fmla="*/ 2070630 w 5124450"/>
              <a:gd name="connsiteY14671" fmla="*/ 3938548 h 9355125"/>
              <a:gd name="connsiteX14672" fmla="*/ 2068513 w 5124450"/>
              <a:gd name="connsiteY14672" fmla="*/ 3934843 h 9355125"/>
              <a:gd name="connsiteX14673" fmla="*/ 2064280 w 5124450"/>
              <a:gd name="connsiteY14673" fmla="*/ 3927434 h 9355125"/>
              <a:gd name="connsiteX14674" fmla="*/ 2061105 w 5124450"/>
              <a:gd name="connsiteY14674" fmla="*/ 3920554 h 9355125"/>
              <a:gd name="connsiteX14675" fmla="*/ 2061105 w 5124450"/>
              <a:gd name="connsiteY14675" fmla="*/ 3913144 h 9355125"/>
              <a:gd name="connsiteX14676" fmla="*/ 2061105 w 5124450"/>
              <a:gd name="connsiteY14676" fmla="*/ 3904677 h 9355125"/>
              <a:gd name="connsiteX14677" fmla="*/ 2061105 w 5124450"/>
              <a:gd name="connsiteY14677" fmla="*/ 3896738 h 9355125"/>
              <a:gd name="connsiteX14678" fmla="*/ 2061105 w 5124450"/>
              <a:gd name="connsiteY14678" fmla="*/ 3891446 h 9355125"/>
              <a:gd name="connsiteX14679" fmla="*/ 2056871 w 5124450"/>
              <a:gd name="connsiteY14679" fmla="*/ 3884566 h 9355125"/>
              <a:gd name="connsiteX14680" fmla="*/ 2051050 w 5124450"/>
              <a:gd name="connsiteY14680" fmla="*/ 3877686 h 9355125"/>
              <a:gd name="connsiteX14681" fmla="*/ 2044700 w 5124450"/>
              <a:gd name="connsiteY14681" fmla="*/ 3871335 h 9355125"/>
              <a:gd name="connsiteX14682" fmla="*/ 2040467 w 5124450"/>
              <a:gd name="connsiteY14682" fmla="*/ 3867101 h 9355125"/>
              <a:gd name="connsiteX14683" fmla="*/ 2039409 w 5124450"/>
              <a:gd name="connsiteY14683" fmla="*/ 3859706 h 9355125"/>
              <a:gd name="connsiteX14684" fmla="*/ 2038350 w 5124450"/>
              <a:gd name="connsiteY14684" fmla="*/ 3851239 h 9355125"/>
              <a:gd name="connsiteX14685" fmla="*/ 2037821 w 5124450"/>
              <a:gd name="connsiteY14685" fmla="*/ 3841712 h 9355125"/>
              <a:gd name="connsiteX14686" fmla="*/ 2037292 w 5124450"/>
              <a:gd name="connsiteY14686" fmla="*/ 3832187 h 9355125"/>
              <a:gd name="connsiteX14687" fmla="*/ 2037292 w 5124450"/>
              <a:gd name="connsiteY14687" fmla="*/ 3822661 h 9355125"/>
              <a:gd name="connsiteX14688" fmla="*/ 2036234 w 5124450"/>
              <a:gd name="connsiteY14688" fmla="*/ 3813664 h 9355125"/>
              <a:gd name="connsiteX14689" fmla="*/ 2035705 w 5124450"/>
              <a:gd name="connsiteY14689" fmla="*/ 3810488 h 9355125"/>
              <a:gd name="connsiteX14690" fmla="*/ 2034646 w 5124450"/>
              <a:gd name="connsiteY14690" fmla="*/ 3806784 h 9355125"/>
              <a:gd name="connsiteX14691" fmla="*/ 2033588 w 5124450"/>
              <a:gd name="connsiteY14691" fmla="*/ 3803608 h 9355125"/>
              <a:gd name="connsiteX14692" fmla="*/ 2032000 w 5124450"/>
              <a:gd name="connsiteY14692" fmla="*/ 3800961 h 9355125"/>
              <a:gd name="connsiteX14693" fmla="*/ 2031471 w 5124450"/>
              <a:gd name="connsiteY14693" fmla="*/ 3798315 h 9355125"/>
              <a:gd name="connsiteX14694" fmla="*/ 2030413 w 5124450"/>
              <a:gd name="connsiteY14694" fmla="*/ 3795140 h 9355125"/>
              <a:gd name="connsiteX14695" fmla="*/ 2029355 w 5124450"/>
              <a:gd name="connsiteY14695" fmla="*/ 3793023 h 9355125"/>
              <a:gd name="connsiteX14696" fmla="*/ 2027238 w 5124450"/>
              <a:gd name="connsiteY14696" fmla="*/ 3790377 h 9355125"/>
              <a:gd name="connsiteX14697" fmla="*/ 2023534 w 5124450"/>
              <a:gd name="connsiteY14697" fmla="*/ 3785614 h 9355125"/>
              <a:gd name="connsiteX14698" fmla="*/ 2019830 w 5124450"/>
              <a:gd name="connsiteY14698" fmla="*/ 3779793 h 9355125"/>
              <a:gd name="connsiteX14699" fmla="*/ 2018771 w 5124450"/>
              <a:gd name="connsiteY14699" fmla="*/ 3772912 h 9355125"/>
              <a:gd name="connsiteX14700" fmla="*/ 2017713 w 5124450"/>
              <a:gd name="connsiteY14700" fmla="*/ 3763386 h 9355125"/>
              <a:gd name="connsiteX14701" fmla="*/ 2016126 w 5124450"/>
              <a:gd name="connsiteY14701" fmla="*/ 3754919 h 9355125"/>
              <a:gd name="connsiteX14702" fmla="*/ 2015596 w 5124450"/>
              <a:gd name="connsiteY14702" fmla="*/ 3746980 h 9355125"/>
              <a:gd name="connsiteX14703" fmla="*/ 2012421 w 5124450"/>
              <a:gd name="connsiteY14703" fmla="*/ 3741159 h 9355125"/>
              <a:gd name="connsiteX14704" fmla="*/ 2009246 w 5124450"/>
              <a:gd name="connsiteY14704" fmla="*/ 3735337 h 9355125"/>
              <a:gd name="connsiteX14705" fmla="*/ 2006600 w 5124450"/>
              <a:gd name="connsiteY14705" fmla="*/ 3730046 h 9355125"/>
              <a:gd name="connsiteX14706" fmla="*/ 2002896 w 5124450"/>
              <a:gd name="connsiteY14706" fmla="*/ 3726869 h 9355125"/>
              <a:gd name="connsiteX14707" fmla="*/ 2002896 w 5124450"/>
              <a:gd name="connsiteY14707" fmla="*/ 3718931 h 9355125"/>
              <a:gd name="connsiteX14708" fmla="*/ 2002367 w 5124450"/>
              <a:gd name="connsiteY14708" fmla="*/ 3710462 h 9355125"/>
              <a:gd name="connsiteX14709" fmla="*/ 2002367 w 5124450"/>
              <a:gd name="connsiteY14709" fmla="*/ 3705700 h 9355125"/>
              <a:gd name="connsiteX14710" fmla="*/ 2001309 w 5124450"/>
              <a:gd name="connsiteY14710" fmla="*/ 3700936 h 9355125"/>
              <a:gd name="connsiteX14711" fmla="*/ 2000780 w 5124450"/>
              <a:gd name="connsiteY14711" fmla="*/ 3696703 h 9355125"/>
              <a:gd name="connsiteX14712" fmla="*/ 1998663 w 5124450"/>
              <a:gd name="connsiteY14712" fmla="*/ 3693527 h 9355125"/>
              <a:gd name="connsiteX14713" fmla="*/ 1996017 w 5124450"/>
              <a:gd name="connsiteY14713" fmla="*/ 3689293 h 9355125"/>
              <a:gd name="connsiteX14714" fmla="*/ 1992842 w 5124450"/>
              <a:gd name="connsiteY14714" fmla="*/ 3683472 h 9355125"/>
              <a:gd name="connsiteX14715" fmla="*/ 1989667 w 5124450"/>
              <a:gd name="connsiteY14715" fmla="*/ 3677650 h 9355125"/>
              <a:gd name="connsiteX14716" fmla="*/ 1986492 w 5124450"/>
              <a:gd name="connsiteY14716" fmla="*/ 3672887 h 9355125"/>
              <a:gd name="connsiteX14717" fmla="*/ 1979613 w 5124450"/>
              <a:gd name="connsiteY14717" fmla="*/ 3667066 h 9355125"/>
              <a:gd name="connsiteX14718" fmla="*/ 1971676 w 5124450"/>
              <a:gd name="connsiteY14718" fmla="*/ 3660716 h 9355125"/>
              <a:gd name="connsiteX14719" fmla="*/ 1964267 w 5124450"/>
              <a:gd name="connsiteY14719" fmla="*/ 3654365 h 9355125"/>
              <a:gd name="connsiteX14720" fmla="*/ 1957917 w 5124450"/>
              <a:gd name="connsiteY14720" fmla="*/ 3648543 h 9355125"/>
              <a:gd name="connsiteX14721" fmla="*/ 1953155 w 5124450"/>
              <a:gd name="connsiteY14721" fmla="*/ 3645368 h 9355125"/>
              <a:gd name="connsiteX14722" fmla="*/ 1947334 w 5124450"/>
              <a:gd name="connsiteY14722" fmla="*/ 3642191 h 9355125"/>
              <a:gd name="connsiteX14723" fmla="*/ 1941513 w 5124450"/>
              <a:gd name="connsiteY14723" fmla="*/ 3639017 h 9355125"/>
              <a:gd name="connsiteX14724" fmla="*/ 1936750 w 5124450"/>
              <a:gd name="connsiteY14724" fmla="*/ 3636371 h 9355125"/>
              <a:gd name="connsiteX14725" fmla="*/ 1932517 w 5124450"/>
              <a:gd name="connsiteY14725" fmla="*/ 3632137 h 9355125"/>
              <a:gd name="connsiteX14726" fmla="*/ 1926696 w 5124450"/>
              <a:gd name="connsiteY14726" fmla="*/ 3627374 h 9355125"/>
              <a:gd name="connsiteX14727" fmla="*/ 1924050 w 5124450"/>
              <a:gd name="connsiteY14727" fmla="*/ 3624198 h 9355125"/>
              <a:gd name="connsiteX14728" fmla="*/ 1920876 w 5124450"/>
              <a:gd name="connsiteY14728" fmla="*/ 3621552 h 9355125"/>
              <a:gd name="connsiteX14729" fmla="*/ 1918230 w 5124450"/>
              <a:gd name="connsiteY14729" fmla="*/ 3618377 h 9355125"/>
              <a:gd name="connsiteX14730" fmla="*/ 1916113 w 5124450"/>
              <a:gd name="connsiteY14730" fmla="*/ 3615201 h 9355125"/>
              <a:gd name="connsiteX14731" fmla="*/ 1912938 w 5124450"/>
              <a:gd name="connsiteY14731" fmla="*/ 3607262 h 9355125"/>
              <a:gd name="connsiteX14732" fmla="*/ 1908705 w 5124450"/>
              <a:gd name="connsiteY14732" fmla="*/ 3596150 h 9355125"/>
              <a:gd name="connsiteX14733" fmla="*/ 1907117 w 5124450"/>
              <a:gd name="connsiteY14733" fmla="*/ 3590327 h 9355125"/>
              <a:gd name="connsiteX14734" fmla="*/ 1905000 w 5124450"/>
              <a:gd name="connsiteY14734" fmla="*/ 3584505 h 9355125"/>
              <a:gd name="connsiteX14735" fmla="*/ 1904471 w 5124450"/>
              <a:gd name="connsiteY14735" fmla="*/ 3579211 h 9355125"/>
              <a:gd name="connsiteX14736" fmla="*/ 1903942 w 5124450"/>
              <a:gd name="connsiteY14736" fmla="*/ 3573920 h 9355125"/>
              <a:gd name="connsiteX14737" fmla="*/ 1902884 w 5124450"/>
              <a:gd name="connsiteY14737" fmla="*/ 3570745 h 9355125"/>
              <a:gd name="connsiteX14738" fmla="*/ 1901826 w 5124450"/>
              <a:gd name="connsiteY14738" fmla="*/ 3565982 h 9355125"/>
              <a:gd name="connsiteX14739" fmla="*/ 1901296 w 5124450"/>
              <a:gd name="connsiteY14739" fmla="*/ 3560689 h 9355125"/>
              <a:gd name="connsiteX14740" fmla="*/ 1900238 w 5124450"/>
              <a:gd name="connsiteY14740" fmla="*/ 3555396 h 9355125"/>
              <a:gd name="connsiteX14741" fmla="*/ 1899709 w 5124450"/>
              <a:gd name="connsiteY14741" fmla="*/ 3544812 h 9355125"/>
              <a:gd name="connsiteX14742" fmla="*/ 1899709 w 5124450"/>
              <a:gd name="connsiteY14742" fmla="*/ 3537402 h 9355125"/>
              <a:gd name="connsiteX14743" fmla="*/ 1897063 w 5124450"/>
              <a:gd name="connsiteY14743" fmla="*/ 3530521 h 9355125"/>
              <a:gd name="connsiteX14744" fmla="*/ 1893359 w 5124450"/>
              <a:gd name="connsiteY14744" fmla="*/ 3523114 h 9355125"/>
              <a:gd name="connsiteX14745" fmla="*/ 1890713 w 5124450"/>
              <a:gd name="connsiteY14745" fmla="*/ 3516764 h 9355125"/>
              <a:gd name="connsiteX14746" fmla="*/ 1887538 w 5124450"/>
              <a:gd name="connsiteY14746" fmla="*/ 3511999 h 9355125"/>
              <a:gd name="connsiteX14747" fmla="*/ 1887538 w 5124450"/>
              <a:gd name="connsiteY14747" fmla="*/ 3505649 h 9355125"/>
              <a:gd name="connsiteX14748" fmla="*/ 1888067 w 5124450"/>
              <a:gd name="connsiteY14748" fmla="*/ 3498240 h 9355125"/>
              <a:gd name="connsiteX14749" fmla="*/ 1888067 w 5124450"/>
              <a:gd name="connsiteY14749" fmla="*/ 3494006 h 9355125"/>
              <a:gd name="connsiteX14750" fmla="*/ 1889126 w 5124450"/>
              <a:gd name="connsiteY14750" fmla="*/ 3490302 h 9355125"/>
              <a:gd name="connsiteX14751" fmla="*/ 1890184 w 5124450"/>
              <a:gd name="connsiteY14751" fmla="*/ 3487127 h 9355125"/>
              <a:gd name="connsiteX14752" fmla="*/ 1891771 w 5124450"/>
              <a:gd name="connsiteY14752" fmla="*/ 3483421 h 9355125"/>
              <a:gd name="connsiteX14753" fmla="*/ 1892300 w 5124450"/>
              <a:gd name="connsiteY14753" fmla="*/ 3479716 h 9355125"/>
              <a:gd name="connsiteX14754" fmla="*/ 1893359 w 5124450"/>
              <a:gd name="connsiteY14754" fmla="*/ 3475483 h 9355125"/>
              <a:gd name="connsiteX14755" fmla="*/ 1894946 w 5124450"/>
              <a:gd name="connsiteY14755" fmla="*/ 3470191 h 9355125"/>
              <a:gd name="connsiteX14756" fmla="*/ 1897592 w 5124450"/>
              <a:gd name="connsiteY14756" fmla="*/ 3464898 h 9355125"/>
              <a:gd name="connsiteX14757" fmla="*/ 1899709 w 5124450"/>
              <a:gd name="connsiteY14757" fmla="*/ 3459606 h 9355125"/>
              <a:gd name="connsiteX14758" fmla="*/ 1902355 w 5124450"/>
              <a:gd name="connsiteY14758" fmla="*/ 3454315 h 9355125"/>
              <a:gd name="connsiteX14759" fmla="*/ 1903413 w 5124450"/>
              <a:gd name="connsiteY14759" fmla="*/ 3450080 h 9355125"/>
              <a:gd name="connsiteX14760" fmla="*/ 1903942 w 5124450"/>
              <a:gd name="connsiteY14760" fmla="*/ 3445847 h 9355125"/>
              <a:gd name="connsiteX14761" fmla="*/ 1899709 w 5124450"/>
              <a:gd name="connsiteY14761" fmla="*/ 3440025 h 9355125"/>
              <a:gd name="connsiteX14762" fmla="*/ 1893888 w 5124450"/>
              <a:gd name="connsiteY14762" fmla="*/ 3433674 h 9355125"/>
              <a:gd name="connsiteX14763" fmla="*/ 1891771 w 5124450"/>
              <a:gd name="connsiteY14763" fmla="*/ 3431028 h 9355125"/>
              <a:gd name="connsiteX14764" fmla="*/ 1889126 w 5124450"/>
              <a:gd name="connsiteY14764" fmla="*/ 3427852 h 9355125"/>
              <a:gd name="connsiteX14765" fmla="*/ 1888067 w 5124450"/>
              <a:gd name="connsiteY14765" fmla="*/ 3424678 h 9355125"/>
              <a:gd name="connsiteX14766" fmla="*/ 1887538 w 5124450"/>
              <a:gd name="connsiteY14766" fmla="*/ 3421502 h 9355125"/>
              <a:gd name="connsiteX14767" fmla="*/ 1885950 w 5124450"/>
              <a:gd name="connsiteY14767" fmla="*/ 3416738 h 9355125"/>
              <a:gd name="connsiteX14768" fmla="*/ 1885421 w 5124450"/>
              <a:gd name="connsiteY14768" fmla="*/ 3410917 h 9355125"/>
              <a:gd name="connsiteX14769" fmla="*/ 1884892 w 5124450"/>
              <a:gd name="connsiteY14769" fmla="*/ 3405095 h 9355125"/>
              <a:gd name="connsiteX14770" fmla="*/ 1883834 w 5124450"/>
              <a:gd name="connsiteY14770" fmla="*/ 3398745 h 9355125"/>
              <a:gd name="connsiteX14771" fmla="*/ 1884892 w 5124450"/>
              <a:gd name="connsiteY14771" fmla="*/ 3392922 h 9355125"/>
              <a:gd name="connsiteX14772" fmla="*/ 1885421 w 5124450"/>
              <a:gd name="connsiteY14772" fmla="*/ 3387102 h 9355125"/>
              <a:gd name="connsiteX14773" fmla="*/ 1885950 w 5124450"/>
              <a:gd name="connsiteY14773" fmla="*/ 3381280 h 9355125"/>
              <a:gd name="connsiteX14774" fmla="*/ 1887538 w 5124450"/>
              <a:gd name="connsiteY14774" fmla="*/ 3376516 h 9355125"/>
              <a:gd name="connsiteX14775" fmla="*/ 1890184 w 5124450"/>
              <a:gd name="connsiteY14775" fmla="*/ 3372812 h 9355125"/>
              <a:gd name="connsiteX14776" fmla="*/ 1892830 w 5124450"/>
              <a:gd name="connsiteY14776" fmla="*/ 3370165 h 9355125"/>
              <a:gd name="connsiteX14777" fmla="*/ 1897592 w 5124450"/>
              <a:gd name="connsiteY14777" fmla="*/ 3366991 h 9355125"/>
              <a:gd name="connsiteX14778" fmla="*/ 1901826 w 5124450"/>
              <a:gd name="connsiteY14778" fmla="*/ 3363815 h 9355125"/>
              <a:gd name="connsiteX14779" fmla="*/ 1906059 w 5124450"/>
              <a:gd name="connsiteY14779" fmla="*/ 3360639 h 9355125"/>
              <a:gd name="connsiteX14780" fmla="*/ 1910292 w 5124450"/>
              <a:gd name="connsiteY14780" fmla="*/ 3357993 h 9355125"/>
              <a:gd name="connsiteX14781" fmla="*/ 1913996 w 5124450"/>
              <a:gd name="connsiteY14781" fmla="*/ 3354818 h 9355125"/>
              <a:gd name="connsiteX14782" fmla="*/ 1916113 w 5124450"/>
              <a:gd name="connsiteY14782" fmla="*/ 3351114 h 9355125"/>
              <a:gd name="connsiteX14783" fmla="*/ 1919288 w 5124450"/>
              <a:gd name="connsiteY14783" fmla="*/ 3347940 h 9355125"/>
              <a:gd name="connsiteX14784" fmla="*/ 1921934 w 5124450"/>
              <a:gd name="connsiteY14784" fmla="*/ 3342647 h 9355125"/>
              <a:gd name="connsiteX14785" fmla="*/ 1924580 w 5124450"/>
              <a:gd name="connsiteY14785" fmla="*/ 3337353 h 9355125"/>
              <a:gd name="connsiteX14786" fmla="*/ 1926696 w 5124450"/>
              <a:gd name="connsiteY14786" fmla="*/ 3331532 h 9355125"/>
              <a:gd name="connsiteX14787" fmla="*/ 1929342 w 5124450"/>
              <a:gd name="connsiteY14787" fmla="*/ 3325710 h 9355125"/>
              <a:gd name="connsiteX14788" fmla="*/ 1931459 w 5124450"/>
              <a:gd name="connsiteY14788" fmla="*/ 3320947 h 9355125"/>
              <a:gd name="connsiteX14789" fmla="*/ 1932517 w 5124450"/>
              <a:gd name="connsiteY14789" fmla="*/ 3318830 h 9355125"/>
              <a:gd name="connsiteX14790" fmla="*/ 1933576 w 5124450"/>
              <a:gd name="connsiteY14790" fmla="*/ 3316713 h 9355125"/>
              <a:gd name="connsiteX14791" fmla="*/ 1935692 w 5124450"/>
              <a:gd name="connsiteY14791" fmla="*/ 3315655 h 9355125"/>
              <a:gd name="connsiteX14792" fmla="*/ 1936750 w 5124450"/>
              <a:gd name="connsiteY14792" fmla="*/ 3314596 h 9355125"/>
              <a:gd name="connsiteX14793" fmla="*/ 1940455 w 5124450"/>
              <a:gd name="connsiteY14793" fmla="*/ 3311421 h 9355125"/>
              <a:gd name="connsiteX14794" fmla="*/ 1944159 w 5124450"/>
              <a:gd name="connsiteY14794" fmla="*/ 3309833 h 9355125"/>
              <a:gd name="connsiteX14795" fmla="*/ 1948392 w 5124450"/>
              <a:gd name="connsiteY14795" fmla="*/ 3307716 h 9355125"/>
              <a:gd name="connsiteX14796" fmla="*/ 1953155 w 5124450"/>
              <a:gd name="connsiteY14796" fmla="*/ 3306128 h 9355125"/>
              <a:gd name="connsiteX14797" fmla="*/ 1957388 w 5124450"/>
              <a:gd name="connsiteY14797" fmla="*/ 3304540 h 9355125"/>
              <a:gd name="connsiteX14798" fmla="*/ 1960563 w 5124450"/>
              <a:gd name="connsiteY14798" fmla="*/ 3302953 h 9355125"/>
              <a:gd name="connsiteX14799" fmla="*/ 1963738 w 5124450"/>
              <a:gd name="connsiteY14799" fmla="*/ 3300307 h 9355125"/>
              <a:gd name="connsiteX14800" fmla="*/ 1965855 w 5124450"/>
              <a:gd name="connsiteY14800" fmla="*/ 3298189 h 9355125"/>
              <a:gd name="connsiteX14801" fmla="*/ 1969030 w 5124450"/>
              <a:gd name="connsiteY14801" fmla="*/ 3294486 h 9355125"/>
              <a:gd name="connsiteX14802" fmla="*/ 1971676 w 5124450"/>
              <a:gd name="connsiteY14802" fmla="*/ 3290251 h 9355125"/>
              <a:gd name="connsiteX14803" fmla="*/ 1974850 w 5124450"/>
              <a:gd name="connsiteY14803" fmla="*/ 3286018 h 9355125"/>
              <a:gd name="connsiteX14804" fmla="*/ 1976967 w 5124450"/>
              <a:gd name="connsiteY14804" fmla="*/ 3281255 h 9355125"/>
              <a:gd name="connsiteX14805" fmla="*/ 1979613 w 5124450"/>
              <a:gd name="connsiteY14805" fmla="*/ 3275962 h 9355125"/>
              <a:gd name="connsiteX14806" fmla="*/ 1981200 w 5124450"/>
              <a:gd name="connsiteY14806" fmla="*/ 3270669 h 9355125"/>
              <a:gd name="connsiteX14807" fmla="*/ 1981730 w 5124450"/>
              <a:gd name="connsiteY14807" fmla="*/ 3265377 h 9355125"/>
              <a:gd name="connsiteX14808" fmla="*/ 1982259 w 5124450"/>
              <a:gd name="connsiteY14808" fmla="*/ 3260614 h 9355125"/>
              <a:gd name="connsiteX14809" fmla="*/ 1981730 w 5124450"/>
              <a:gd name="connsiteY14809" fmla="*/ 3255850 h 9355125"/>
              <a:gd name="connsiteX14810" fmla="*/ 1981200 w 5124450"/>
              <a:gd name="connsiteY14810" fmla="*/ 3250030 h 9355125"/>
              <a:gd name="connsiteX14811" fmla="*/ 1980142 w 5124450"/>
              <a:gd name="connsiteY14811" fmla="*/ 3244208 h 9355125"/>
              <a:gd name="connsiteX14812" fmla="*/ 1978555 w 5124450"/>
              <a:gd name="connsiteY14812" fmla="*/ 3237856 h 9355125"/>
              <a:gd name="connsiteX14813" fmla="*/ 1976438 w 5124450"/>
              <a:gd name="connsiteY14813" fmla="*/ 3232035 h 9355125"/>
              <a:gd name="connsiteX14814" fmla="*/ 1975380 w 5124450"/>
              <a:gd name="connsiteY14814" fmla="*/ 3226214 h 9355125"/>
              <a:gd name="connsiteX14815" fmla="*/ 1974850 w 5124450"/>
              <a:gd name="connsiteY14815" fmla="*/ 3220393 h 9355125"/>
              <a:gd name="connsiteX14816" fmla="*/ 1974321 w 5124450"/>
              <a:gd name="connsiteY14816" fmla="*/ 3215630 h 9355125"/>
              <a:gd name="connsiteX14817" fmla="*/ 1974850 w 5124450"/>
              <a:gd name="connsiteY14817" fmla="*/ 3210338 h 9355125"/>
              <a:gd name="connsiteX14818" fmla="*/ 1975380 w 5124450"/>
              <a:gd name="connsiteY14818" fmla="*/ 3205046 h 9355125"/>
              <a:gd name="connsiteX14819" fmla="*/ 1976438 w 5124450"/>
              <a:gd name="connsiteY14819" fmla="*/ 3198695 h 9355125"/>
              <a:gd name="connsiteX14820" fmla="*/ 1978555 w 5124450"/>
              <a:gd name="connsiteY14820" fmla="*/ 3192873 h 9355125"/>
              <a:gd name="connsiteX14821" fmla="*/ 1980142 w 5124450"/>
              <a:gd name="connsiteY14821" fmla="*/ 3186522 h 9355125"/>
              <a:gd name="connsiteX14822" fmla="*/ 1981200 w 5124450"/>
              <a:gd name="connsiteY14822" fmla="*/ 3180700 h 9355125"/>
              <a:gd name="connsiteX14823" fmla="*/ 1981730 w 5124450"/>
              <a:gd name="connsiteY14823" fmla="*/ 3175407 h 9355125"/>
              <a:gd name="connsiteX14824" fmla="*/ 1982259 w 5124450"/>
              <a:gd name="connsiteY14824" fmla="*/ 3170115 h 9355125"/>
              <a:gd name="connsiteX14825" fmla="*/ 1981200 w 5124450"/>
              <a:gd name="connsiteY14825" fmla="*/ 3162705 h 9355125"/>
              <a:gd name="connsiteX14826" fmla="*/ 1978555 w 5124450"/>
              <a:gd name="connsiteY14826" fmla="*/ 3153178 h 9355125"/>
              <a:gd name="connsiteX14827" fmla="*/ 1976438 w 5124450"/>
              <a:gd name="connsiteY14827" fmla="*/ 3147887 h 9355125"/>
              <a:gd name="connsiteX14828" fmla="*/ 1975380 w 5124450"/>
              <a:gd name="connsiteY14828" fmla="*/ 3143124 h 9355125"/>
              <a:gd name="connsiteX14829" fmla="*/ 1974850 w 5124450"/>
              <a:gd name="connsiteY14829" fmla="*/ 3137830 h 9355125"/>
              <a:gd name="connsiteX14830" fmla="*/ 1974321 w 5124450"/>
              <a:gd name="connsiteY14830" fmla="*/ 3133068 h 9355125"/>
              <a:gd name="connsiteX14831" fmla="*/ 1974321 w 5124450"/>
              <a:gd name="connsiteY14831" fmla="*/ 3127775 h 9355125"/>
              <a:gd name="connsiteX14832" fmla="*/ 1974850 w 5124450"/>
              <a:gd name="connsiteY14832" fmla="*/ 3120896 h 9355125"/>
              <a:gd name="connsiteX14833" fmla="*/ 1975380 w 5124450"/>
              <a:gd name="connsiteY14833" fmla="*/ 3116661 h 9355125"/>
              <a:gd name="connsiteX14834" fmla="*/ 1975909 w 5124450"/>
              <a:gd name="connsiteY14834" fmla="*/ 3113487 h 9355125"/>
              <a:gd name="connsiteX14835" fmla="*/ 1976967 w 5124450"/>
              <a:gd name="connsiteY14835" fmla="*/ 3110313 h 9355125"/>
              <a:gd name="connsiteX14836" fmla="*/ 1978555 w 5124450"/>
              <a:gd name="connsiteY14836" fmla="*/ 3108196 h 9355125"/>
              <a:gd name="connsiteX14837" fmla="*/ 1979084 w 5124450"/>
              <a:gd name="connsiteY14837" fmla="*/ 3105019 h 9355125"/>
              <a:gd name="connsiteX14838" fmla="*/ 1980671 w 5124450"/>
              <a:gd name="connsiteY14838" fmla="*/ 3101845 h 9355125"/>
              <a:gd name="connsiteX14839" fmla="*/ 1982259 w 5124450"/>
              <a:gd name="connsiteY14839" fmla="*/ 3098140 h 9355125"/>
              <a:gd name="connsiteX14840" fmla="*/ 1985434 w 5124450"/>
              <a:gd name="connsiteY14840" fmla="*/ 3094433 h 9355125"/>
              <a:gd name="connsiteX14841" fmla="*/ 1988609 w 5124450"/>
              <a:gd name="connsiteY14841" fmla="*/ 3091259 h 9355125"/>
              <a:gd name="connsiteX14842" fmla="*/ 1992313 w 5124450"/>
              <a:gd name="connsiteY14842" fmla="*/ 3088083 h 9355125"/>
              <a:gd name="connsiteX14843" fmla="*/ 1996017 w 5124450"/>
              <a:gd name="connsiteY14843" fmla="*/ 3085437 h 9355125"/>
              <a:gd name="connsiteX14844" fmla="*/ 1998663 w 5124450"/>
              <a:gd name="connsiteY14844" fmla="*/ 3083321 h 9355125"/>
              <a:gd name="connsiteX14845" fmla="*/ 2007130 w 5124450"/>
              <a:gd name="connsiteY14845" fmla="*/ 3075382 h 9355125"/>
              <a:gd name="connsiteX14846" fmla="*/ 2015596 w 5124450"/>
              <a:gd name="connsiteY14846" fmla="*/ 3066915 h 9355125"/>
              <a:gd name="connsiteX14847" fmla="*/ 2017184 w 5124450"/>
              <a:gd name="connsiteY14847" fmla="*/ 3063738 h 9355125"/>
              <a:gd name="connsiteX14848" fmla="*/ 2018242 w 5124450"/>
              <a:gd name="connsiteY14848" fmla="*/ 3059505 h 9355125"/>
              <a:gd name="connsiteX14849" fmla="*/ 2018771 w 5124450"/>
              <a:gd name="connsiteY14849" fmla="*/ 3055270 h 9355125"/>
              <a:gd name="connsiteX14850" fmla="*/ 2019300 w 5124450"/>
              <a:gd name="connsiteY14850" fmla="*/ 3050507 h 9355125"/>
              <a:gd name="connsiteX14851" fmla="*/ 2019300 w 5124450"/>
              <a:gd name="connsiteY14851" fmla="*/ 3041511 h 9355125"/>
              <a:gd name="connsiteX14852" fmla="*/ 2019830 w 5124450"/>
              <a:gd name="connsiteY14852" fmla="*/ 3033572 h 9355125"/>
              <a:gd name="connsiteX14853" fmla="*/ 2016126 w 5124450"/>
              <a:gd name="connsiteY14853" fmla="*/ 3026163 h 9355125"/>
              <a:gd name="connsiteX14854" fmla="*/ 2013480 w 5124450"/>
              <a:gd name="connsiteY14854" fmla="*/ 3015579 h 9355125"/>
              <a:gd name="connsiteX14855" fmla="*/ 2010305 w 5124450"/>
              <a:gd name="connsiteY14855" fmla="*/ 3004995 h 9355125"/>
              <a:gd name="connsiteX14856" fmla="*/ 2007130 w 5124450"/>
              <a:gd name="connsiteY14856" fmla="*/ 2997056 h 9355125"/>
              <a:gd name="connsiteX14857" fmla="*/ 2003426 w 5124450"/>
              <a:gd name="connsiteY14857" fmla="*/ 2990706 h 9355125"/>
              <a:gd name="connsiteX14858" fmla="*/ 1998134 w 5124450"/>
              <a:gd name="connsiteY14858" fmla="*/ 2983296 h 9355125"/>
              <a:gd name="connsiteX14859" fmla="*/ 1992842 w 5124450"/>
              <a:gd name="connsiteY14859" fmla="*/ 2975887 h 9355125"/>
              <a:gd name="connsiteX14860" fmla="*/ 1986492 w 5124450"/>
              <a:gd name="connsiteY14860" fmla="*/ 2969007 h 9355125"/>
              <a:gd name="connsiteX14861" fmla="*/ 1974850 w 5124450"/>
              <a:gd name="connsiteY14861" fmla="*/ 2954718 h 9355125"/>
              <a:gd name="connsiteX14862" fmla="*/ 1965855 w 5124450"/>
              <a:gd name="connsiteY14862" fmla="*/ 2943075 h 9355125"/>
              <a:gd name="connsiteX14863" fmla="*/ 1963209 w 5124450"/>
              <a:gd name="connsiteY14863" fmla="*/ 2935666 h 9355125"/>
              <a:gd name="connsiteX14864" fmla="*/ 1959505 w 5124450"/>
              <a:gd name="connsiteY14864" fmla="*/ 2925081 h 9355125"/>
              <a:gd name="connsiteX14865" fmla="*/ 1956859 w 5124450"/>
              <a:gd name="connsiteY14865" fmla="*/ 2914496 h 9355125"/>
              <a:gd name="connsiteX14866" fmla="*/ 1953684 w 5124450"/>
              <a:gd name="connsiteY14866" fmla="*/ 2906556 h 9355125"/>
              <a:gd name="connsiteX14867" fmla="*/ 1948921 w 5124450"/>
              <a:gd name="connsiteY14867" fmla="*/ 2902853 h 9355125"/>
              <a:gd name="connsiteX14868" fmla="*/ 1943100 w 5124450"/>
              <a:gd name="connsiteY14868" fmla="*/ 2898090 h 9355125"/>
              <a:gd name="connsiteX14869" fmla="*/ 1937280 w 5124450"/>
              <a:gd name="connsiteY14869" fmla="*/ 2893328 h 9355125"/>
              <a:gd name="connsiteX14870" fmla="*/ 1932517 w 5124450"/>
              <a:gd name="connsiteY14870" fmla="*/ 2890151 h 9355125"/>
              <a:gd name="connsiteX14871" fmla="*/ 1929871 w 5124450"/>
              <a:gd name="connsiteY14871" fmla="*/ 2886446 h 9355125"/>
              <a:gd name="connsiteX14872" fmla="*/ 1926696 w 5124450"/>
              <a:gd name="connsiteY14872" fmla="*/ 2881684 h 9355125"/>
              <a:gd name="connsiteX14873" fmla="*/ 1924050 w 5124450"/>
              <a:gd name="connsiteY14873" fmla="*/ 2876391 h 9355125"/>
              <a:gd name="connsiteX14874" fmla="*/ 1920876 w 5124450"/>
              <a:gd name="connsiteY14874" fmla="*/ 2871098 h 9355125"/>
              <a:gd name="connsiteX14875" fmla="*/ 1916113 w 5124450"/>
              <a:gd name="connsiteY14875" fmla="*/ 2860515 h 9355125"/>
              <a:gd name="connsiteX14876" fmla="*/ 1912409 w 5124450"/>
              <a:gd name="connsiteY14876" fmla="*/ 2852574 h 9355125"/>
              <a:gd name="connsiteX14877" fmla="*/ 1909763 w 5124450"/>
              <a:gd name="connsiteY14877" fmla="*/ 2841461 h 9355125"/>
              <a:gd name="connsiteX14878" fmla="*/ 1908176 w 5124450"/>
              <a:gd name="connsiteY14878" fmla="*/ 2827701 h 9355125"/>
              <a:gd name="connsiteX14879" fmla="*/ 1906059 w 5124450"/>
              <a:gd name="connsiteY14879" fmla="*/ 2814470 h 9355125"/>
              <a:gd name="connsiteX14880" fmla="*/ 1903942 w 5124450"/>
              <a:gd name="connsiteY14880" fmla="*/ 2803356 h 9355125"/>
              <a:gd name="connsiteX14881" fmla="*/ 1898650 w 5124450"/>
              <a:gd name="connsiteY14881" fmla="*/ 2795946 h 9355125"/>
              <a:gd name="connsiteX14882" fmla="*/ 1891771 w 5124450"/>
              <a:gd name="connsiteY14882" fmla="*/ 2786950 h 9355125"/>
              <a:gd name="connsiteX14883" fmla="*/ 1883834 w 5124450"/>
              <a:gd name="connsiteY14883" fmla="*/ 2777425 h 9355125"/>
              <a:gd name="connsiteX14884" fmla="*/ 1879600 w 5124450"/>
              <a:gd name="connsiteY14884" fmla="*/ 2770015 h 9355125"/>
              <a:gd name="connsiteX14885" fmla="*/ 1875367 w 5124450"/>
              <a:gd name="connsiteY14885" fmla="*/ 2765780 h 9355125"/>
              <a:gd name="connsiteX14886" fmla="*/ 1871134 w 5124450"/>
              <a:gd name="connsiteY14886" fmla="*/ 2759430 h 9355125"/>
              <a:gd name="connsiteX14887" fmla="*/ 1869546 w 5124450"/>
              <a:gd name="connsiteY14887" fmla="*/ 2756255 h 9355125"/>
              <a:gd name="connsiteX14888" fmla="*/ 1868488 w 5124450"/>
              <a:gd name="connsiteY14888" fmla="*/ 2752550 h 9355125"/>
              <a:gd name="connsiteX14889" fmla="*/ 1866900 w 5124450"/>
              <a:gd name="connsiteY14889" fmla="*/ 2748845 h 9355125"/>
              <a:gd name="connsiteX14890" fmla="*/ 1866371 w 5124450"/>
              <a:gd name="connsiteY14890" fmla="*/ 2745668 h 9355125"/>
              <a:gd name="connsiteX14891" fmla="*/ 1867430 w 5124450"/>
              <a:gd name="connsiteY14891" fmla="*/ 2738260 h 9355125"/>
              <a:gd name="connsiteX14892" fmla="*/ 1869017 w 5124450"/>
              <a:gd name="connsiteY14892" fmla="*/ 2731379 h 9355125"/>
              <a:gd name="connsiteX14893" fmla="*/ 1870076 w 5124450"/>
              <a:gd name="connsiteY14893" fmla="*/ 2725030 h 9355125"/>
              <a:gd name="connsiteX14894" fmla="*/ 1871134 w 5124450"/>
              <a:gd name="connsiteY14894" fmla="*/ 2720796 h 9355125"/>
              <a:gd name="connsiteX14895" fmla="*/ 1874309 w 5124450"/>
              <a:gd name="connsiteY14895" fmla="*/ 2713916 h 9355125"/>
              <a:gd name="connsiteX14896" fmla="*/ 1876426 w 5124450"/>
              <a:gd name="connsiteY14896" fmla="*/ 2706506 h 9355125"/>
              <a:gd name="connsiteX14897" fmla="*/ 1878013 w 5124450"/>
              <a:gd name="connsiteY14897" fmla="*/ 2698568 h 9355125"/>
              <a:gd name="connsiteX14898" fmla="*/ 1879600 w 5124450"/>
              <a:gd name="connsiteY14898" fmla="*/ 2691687 h 9355125"/>
              <a:gd name="connsiteX14899" fmla="*/ 1879071 w 5124450"/>
              <a:gd name="connsiteY14899" fmla="*/ 2689041 h 9355125"/>
              <a:gd name="connsiteX14900" fmla="*/ 1877484 w 5124450"/>
              <a:gd name="connsiteY14900" fmla="*/ 2685338 h 9355125"/>
              <a:gd name="connsiteX14901" fmla="*/ 1876426 w 5124450"/>
              <a:gd name="connsiteY14901" fmla="*/ 2681633 h 9355125"/>
              <a:gd name="connsiteX14902" fmla="*/ 1875367 w 5124450"/>
              <a:gd name="connsiteY14902" fmla="*/ 2678457 h 9355125"/>
              <a:gd name="connsiteX14903" fmla="*/ 1872192 w 5124450"/>
              <a:gd name="connsiteY14903" fmla="*/ 2671576 h 9355125"/>
              <a:gd name="connsiteX14904" fmla="*/ 1871134 w 5124450"/>
              <a:gd name="connsiteY14904" fmla="*/ 2667343 h 9355125"/>
              <a:gd name="connsiteX14905" fmla="*/ 1871663 w 5124450"/>
              <a:gd name="connsiteY14905" fmla="*/ 2660463 h 9355125"/>
              <a:gd name="connsiteX14906" fmla="*/ 1873780 w 5124450"/>
              <a:gd name="connsiteY14906" fmla="*/ 2653054 h 9355125"/>
              <a:gd name="connsiteX14907" fmla="*/ 1874838 w 5124450"/>
              <a:gd name="connsiteY14907" fmla="*/ 2650408 h 9355125"/>
              <a:gd name="connsiteX14908" fmla="*/ 1875896 w 5124450"/>
              <a:gd name="connsiteY14908" fmla="*/ 2646703 h 9355125"/>
              <a:gd name="connsiteX14909" fmla="*/ 1877484 w 5124450"/>
              <a:gd name="connsiteY14909" fmla="*/ 2644586 h 9355125"/>
              <a:gd name="connsiteX14910" fmla="*/ 1879600 w 5124450"/>
              <a:gd name="connsiteY14910" fmla="*/ 2642469 h 9355125"/>
              <a:gd name="connsiteX14911" fmla="*/ 1880130 w 5124450"/>
              <a:gd name="connsiteY14911" fmla="*/ 2640881 h 9355125"/>
              <a:gd name="connsiteX14912" fmla="*/ 1881188 w 5124450"/>
              <a:gd name="connsiteY14912" fmla="*/ 2639822 h 9355125"/>
              <a:gd name="connsiteX14913" fmla="*/ 1883305 w 5124450"/>
              <a:gd name="connsiteY14913" fmla="*/ 2637706 h 9355125"/>
              <a:gd name="connsiteX14914" fmla="*/ 1885950 w 5124450"/>
              <a:gd name="connsiteY14914" fmla="*/ 2636118 h 9355125"/>
              <a:gd name="connsiteX14915" fmla="*/ 1891242 w 5124450"/>
              <a:gd name="connsiteY14915" fmla="*/ 2633472 h 9355125"/>
              <a:gd name="connsiteX14916" fmla="*/ 1896005 w 5124450"/>
              <a:gd name="connsiteY14916" fmla="*/ 2630297 h 9355125"/>
              <a:gd name="connsiteX14917" fmla="*/ 1901826 w 5124450"/>
              <a:gd name="connsiteY14917" fmla="*/ 2626591 h 9355125"/>
              <a:gd name="connsiteX14918" fmla="*/ 1907646 w 5124450"/>
              <a:gd name="connsiteY14918" fmla="*/ 2623946 h 9355125"/>
              <a:gd name="connsiteX14919" fmla="*/ 1912938 w 5124450"/>
              <a:gd name="connsiteY14919" fmla="*/ 2620770 h 9355125"/>
              <a:gd name="connsiteX14920" fmla="*/ 1916113 w 5124450"/>
              <a:gd name="connsiteY14920" fmla="*/ 2617594 h 9355125"/>
              <a:gd name="connsiteX14921" fmla="*/ 1919288 w 5124450"/>
              <a:gd name="connsiteY14921" fmla="*/ 2615478 h 9355125"/>
              <a:gd name="connsiteX14922" fmla="*/ 1922463 w 5124450"/>
              <a:gd name="connsiteY14922" fmla="*/ 2612302 h 9355125"/>
              <a:gd name="connsiteX14923" fmla="*/ 1925109 w 5124450"/>
              <a:gd name="connsiteY14923" fmla="*/ 2607538 h 9355125"/>
              <a:gd name="connsiteX14924" fmla="*/ 1927755 w 5124450"/>
              <a:gd name="connsiteY14924" fmla="*/ 2602776 h 9355125"/>
              <a:gd name="connsiteX14925" fmla="*/ 1929871 w 5124450"/>
              <a:gd name="connsiteY14925" fmla="*/ 2597484 h 9355125"/>
              <a:gd name="connsiteX14926" fmla="*/ 1931459 w 5124450"/>
              <a:gd name="connsiteY14926" fmla="*/ 2592722 h 9355125"/>
              <a:gd name="connsiteX14927" fmla="*/ 1932517 w 5124450"/>
              <a:gd name="connsiteY14927" fmla="*/ 2587958 h 9355125"/>
              <a:gd name="connsiteX14928" fmla="*/ 1932517 w 5124450"/>
              <a:gd name="connsiteY14928" fmla="*/ 2584781 h 9355125"/>
              <a:gd name="connsiteX14929" fmla="*/ 1931988 w 5124450"/>
              <a:gd name="connsiteY14929" fmla="*/ 2581078 h 9355125"/>
              <a:gd name="connsiteX14930" fmla="*/ 1930930 w 5124450"/>
              <a:gd name="connsiteY14930" fmla="*/ 2576843 h 9355125"/>
              <a:gd name="connsiteX14931" fmla="*/ 1929342 w 5124450"/>
              <a:gd name="connsiteY14931" fmla="*/ 2573139 h 9355125"/>
              <a:gd name="connsiteX14932" fmla="*/ 1926696 w 5124450"/>
              <a:gd name="connsiteY14932" fmla="*/ 2568376 h 9355125"/>
              <a:gd name="connsiteX14933" fmla="*/ 1924580 w 5124450"/>
              <a:gd name="connsiteY14933" fmla="*/ 2563612 h 9355125"/>
              <a:gd name="connsiteX14934" fmla="*/ 1921934 w 5124450"/>
              <a:gd name="connsiteY14934" fmla="*/ 2558851 h 9355125"/>
              <a:gd name="connsiteX14935" fmla="*/ 1920876 w 5124450"/>
              <a:gd name="connsiteY14935" fmla="*/ 2555675 h 9355125"/>
              <a:gd name="connsiteX14936" fmla="*/ 1920346 w 5124450"/>
              <a:gd name="connsiteY14936" fmla="*/ 2551970 h 9355125"/>
              <a:gd name="connsiteX14937" fmla="*/ 1921405 w 5124450"/>
              <a:gd name="connsiteY14937" fmla="*/ 2544561 h 9355125"/>
              <a:gd name="connsiteX14938" fmla="*/ 1924580 w 5124450"/>
              <a:gd name="connsiteY14938" fmla="*/ 2535563 h 9355125"/>
              <a:gd name="connsiteX14939" fmla="*/ 1927226 w 5124450"/>
              <a:gd name="connsiteY14939" fmla="*/ 2526037 h 9355125"/>
              <a:gd name="connsiteX14940" fmla="*/ 1928813 w 5124450"/>
              <a:gd name="connsiteY14940" fmla="*/ 2518628 h 9355125"/>
              <a:gd name="connsiteX14941" fmla="*/ 1928813 w 5124450"/>
              <a:gd name="connsiteY14941" fmla="*/ 2510162 h 9355125"/>
              <a:gd name="connsiteX14942" fmla="*/ 1928813 w 5124450"/>
              <a:gd name="connsiteY14942" fmla="*/ 2502223 h 9355125"/>
              <a:gd name="connsiteX14943" fmla="*/ 1926696 w 5124450"/>
              <a:gd name="connsiteY14943" fmla="*/ 2499575 h 9355125"/>
              <a:gd name="connsiteX14944" fmla="*/ 1924050 w 5124450"/>
              <a:gd name="connsiteY14944" fmla="*/ 2497459 h 9355125"/>
              <a:gd name="connsiteX14945" fmla="*/ 1919817 w 5124450"/>
              <a:gd name="connsiteY14945" fmla="*/ 2495871 h 9355125"/>
              <a:gd name="connsiteX14946" fmla="*/ 1915584 w 5124450"/>
              <a:gd name="connsiteY14946" fmla="*/ 2494812 h 9355125"/>
              <a:gd name="connsiteX14947" fmla="*/ 1907646 w 5124450"/>
              <a:gd name="connsiteY14947" fmla="*/ 2492168 h 9355125"/>
              <a:gd name="connsiteX14948" fmla="*/ 1899709 w 5124450"/>
              <a:gd name="connsiteY14948" fmla="*/ 2490049 h 9355125"/>
              <a:gd name="connsiteX14949" fmla="*/ 1891771 w 5124450"/>
              <a:gd name="connsiteY14949" fmla="*/ 2485816 h 9355125"/>
              <a:gd name="connsiteX14950" fmla="*/ 1880659 w 5124450"/>
              <a:gd name="connsiteY14950" fmla="*/ 2479994 h 9355125"/>
              <a:gd name="connsiteX14951" fmla="*/ 1874838 w 5124450"/>
              <a:gd name="connsiteY14951" fmla="*/ 2477877 h 9355125"/>
              <a:gd name="connsiteX14952" fmla="*/ 1869017 w 5124450"/>
              <a:gd name="connsiteY14952" fmla="*/ 2475231 h 9355125"/>
              <a:gd name="connsiteX14953" fmla="*/ 1863726 w 5124450"/>
              <a:gd name="connsiteY14953" fmla="*/ 2474172 h 9355125"/>
              <a:gd name="connsiteX14954" fmla="*/ 1858434 w 5124450"/>
              <a:gd name="connsiteY14954" fmla="*/ 2473643 h 9355125"/>
              <a:gd name="connsiteX14955" fmla="*/ 1852613 w 5124450"/>
              <a:gd name="connsiteY14955" fmla="*/ 2475231 h 9355125"/>
              <a:gd name="connsiteX14956" fmla="*/ 1846263 w 5124450"/>
              <a:gd name="connsiteY14956" fmla="*/ 2477877 h 9355125"/>
              <a:gd name="connsiteX14957" fmla="*/ 1839384 w 5124450"/>
              <a:gd name="connsiteY14957" fmla="*/ 2477348 h 9355125"/>
              <a:gd name="connsiteX14958" fmla="*/ 1832505 w 5124450"/>
              <a:gd name="connsiteY14958" fmla="*/ 2474701 h 9355125"/>
              <a:gd name="connsiteX14959" fmla="*/ 1829859 w 5124450"/>
              <a:gd name="connsiteY14959" fmla="*/ 2473643 h 9355125"/>
              <a:gd name="connsiteX14960" fmla="*/ 1827213 w 5124450"/>
              <a:gd name="connsiteY14960" fmla="*/ 2472585 h 9355125"/>
              <a:gd name="connsiteX14961" fmla="*/ 1826155 w 5124450"/>
              <a:gd name="connsiteY14961" fmla="*/ 2470467 h 9355125"/>
              <a:gd name="connsiteX14962" fmla="*/ 1825626 w 5124450"/>
              <a:gd name="connsiteY14962" fmla="*/ 2469409 h 9355125"/>
              <a:gd name="connsiteX14963" fmla="*/ 1824038 w 5124450"/>
              <a:gd name="connsiteY14963" fmla="*/ 2467292 h 9355125"/>
              <a:gd name="connsiteX14964" fmla="*/ 1822450 w 5124450"/>
              <a:gd name="connsiteY14964" fmla="*/ 2464118 h 9355125"/>
              <a:gd name="connsiteX14965" fmla="*/ 1820863 w 5124450"/>
              <a:gd name="connsiteY14965" fmla="*/ 2460942 h 9355125"/>
              <a:gd name="connsiteX14966" fmla="*/ 1819805 w 5124450"/>
              <a:gd name="connsiteY14966" fmla="*/ 2457237 h 9355125"/>
              <a:gd name="connsiteX14967" fmla="*/ 1817688 w 5124450"/>
              <a:gd name="connsiteY14967" fmla="*/ 2449828 h 9355125"/>
              <a:gd name="connsiteX14968" fmla="*/ 1817159 w 5124450"/>
              <a:gd name="connsiteY14968" fmla="*/ 2444536 h 9355125"/>
              <a:gd name="connsiteX14969" fmla="*/ 1817159 w 5124450"/>
              <a:gd name="connsiteY14969" fmla="*/ 2441360 h 9355125"/>
              <a:gd name="connsiteX14970" fmla="*/ 1818746 w 5124450"/>
              <a:gd name="connsiteY14970" fmla="*/ 2437656 h 9355125"/>
              <a:gd name="connsiteX14971" fmla="*/ 1820334 w 5124450"/>
              <a:gd name="connsiteY14971" fmla="*/ 2433951 h 9355125"/>
              <a:gd name="connsiteX14972" fmla="*/ 1821921 w 5124450"/>
              <a:gd name="connsiteY14972" fmla="*/ 2430246 h 9355125"/>
              <a:gd name="connsiteX14973" fmla="*/ 1826155 w 5124450"/>
              <a:gd name="connsiteY14973" fmla="*/ 2422837 h 9355125"/>
              <a:gd name="connsiteX14974" fmla="*/ 1829859 w 5124450"/>
              <a:gd name="connsiteY14974" fmla="*/ 2415428 h 9355125"/>
              <a:gd name="connsiteX14975" fmla="*/ 1830388 w 5124450"/>
              <a:gd name="connsiteY14975" fmla="*/ 2408548 h 9355125"/>
              <a:gd name="connsiteX14976" fmla="*/ 1831446 w 5124450"/>
              <a:gd name="connsiteY14976" fmla="*/ 2401139 h 9355125"/>
              <a:gd name="connsiteX14977" fmla="*/ 1833034 w 5124450"/>
              <a:gd name="connsiteY14977" fmla="*/ 2393729 h 9355125"/>
              <a:gd name="connsiteX14978" fmla="*/ 1833563 w 5124450"/>
              <a:gd name="connsiteY14978" fmla="*/ 2386849 h 9355125"/>
              <a:gd name="connsiteX14979" fmla="*/ 1833034 w 5124450"/>
              <a:gd name="connsiteY14979" fmla="*/ 2383144 h 9355125"/>
              <a:gd name="connsiteX14980" fmla="*/ 1831976 w 5124450"/>
              <a:gd name="connsiteY14980" fmla="*/ 2378910 h 9355125"/>
              <a:gd name="connsiteX14981" fmla="*/ 1831976 w 5124450"/>
              <a:gd name="connsiteY14981" fmla="*/ 2376266 h 9355125"/>
              <a:gd name="connsiteX14982" fmla="*/ 1831976 w 5124450"/>
              <a:gd name="connsiteY14982" fmla="*/ 2374148 h 9355125"/>
              <a:gd name="connsiteX14983" fmla="*/ 1832505 w 5124450"/>
              <a:gd name="connsiteY14983" fmla="*/ 2372031 h 9355125"/>
              <a:gd name="connsiteX14984" fmla="*/ 1833563 w 5124450"/>
              <a:gd name="connsiteY14984" fmla="*/ 2369914 h 9355125"/>
              <a:gd name="connsiteX14985" fmla="*/ 1834092 w 5124450"/>
              <a:gd name="connsiteY14985" fmla="*/ 2368856 h 9355125"/>
              <a:gd name="connsiteX14986" fmla="*/ 1835680 w 5124450"/>
              <a:gd name="connsiteY14986" fmla="*/ 2367268 h 9355125"/>
              <a:gd name="connsiteX14987" fmla="*/ 1837796 w 5124450"/>
              <a:gd name="connsiteY14987" fmla="*/ 2366209 h 9355125"/>
              <a:gd name="connsiteX14988" fmla="*/ 1840442 w 5124450"/>
              <a:gd name="connsiteY14988" fmla="*/ 2364093 h 9355125"/>
              <a:gd name="connsiteX14989" fmla="*/ 1846263 w 5124450"/>
              <a:gd name="connsiteY14989" fmla="*/ 2361447 h 9355125"/>
              <a:gd name="connsiteX14990" fmla="*/ 1849967 w 5124450"/>
              <a:gd name="connsiteY14990" fmla="*/ 2357742 h 9355125"/>
              <a:gd name="connsiteX14991" fmla="*/ 1850496 w 5124450"/>
              <a:gd name="connsiteY14991" fmla="*/ 2354037 h 9355125"/>
              <a:gd name="connsiteX14992" fmla="*/ 1852613 w 5124450"/>
              <a:gd name="connsiteY14992" fmla="*/ 2349273 h 9355125"/>
              <a:gd name="connsiteX14993" fmla="*/ 1853671 w 5124450"/>
              <a:gd name="connsiteY14993" fmla="*/ 2343982 h 9355125"/>
              <a:gd name="connsiteX14994" fmla="*/ 1854200 w 5124450"/>
              <a:gd name="connsiteY14994" fmla="*/ 2337101 h 9355125"/>
              <a:gd name="connsiteX14995" fmla="*/ 1855788 w 5124450"/>
              <a:gd name="connsiteY14995" fmla="*/ 2333926 h 9355125"/>
              <a:gd name="connsiteX14996" fmla="*/ 1856317 w 5124450"/>
              <a:gd name="connsiteY14996" fmla="*/ 2329693 h 9355125"/>
              <a:gd name="connsiteX14997" fmla="*/ 1857376 w 5124450"/>
              <a:gd name="connsiteY14997" fmla="*/ 2325458 h 9355125"/>
              <a:gd name="connsiteX14998" fmla="*/ 1857905 w 5124450"/>
              <a:gd name="connsiteY14998" fmla="*/ 2320695 h 9355125"/>
              <a:gd name="connsiteX14999" fmla="*/ 1857376 w 5124450"/>
              <a:gd name="connsiteY14999" fmla="*/ 2316462 h 9355125"/>
              <a:gd name="connsiteX15000" fmla="*/ 1856317 w 5124450"/>
              <a:gd name="connsiteY15000" fmla="*/ 2312227 h 9355125"/>
              <a:gd name="connsiteX15001" fmla="*/ 1855788 w 5124450"/>
              <a:gd name="connsiteY15001" fmla="*/ 2307994 h 9355125"/>
              <a:gd name="connsiteX15002" fmla="*/ 1854200 w 5124450"/>
              <a:gd name="connsiteY15002" fmla="*/ 2304818 h 9355125"/>
              <a:gd name="connsiteX15003" fmla="*/ 1853142 w 5124450"/>
              <a:gd name="connsiteY15003" fmla="*/ 2300055 h 9355125"/>
              <a:gd name="connsiteX15004" fmla="*/ 1849967 w 5124450"/>
              <a:gd name="connsiteY15004" fmla="*/ 2293705 h 9355125"/>
              <a:gd name="connsiteX15005" fmla="*/ 1848909 w 5124450"/>
              <a:gd name="connsiteY15005" fmla="*/ 2290000 h 9355125"/>
              <a:gd name="connsiteX15006" fmla="*/ 1847321 w 5124450"/>
              <a:gd name="connsiteY15006" fmla="*/ 2286296 h 9355125"/>
              <a:gd name="connsiteX15007" fmla="*/ 1846792 w 5124450"/>
              <a:gd name="connsiteY15007" fmla="*/ 2283120 h 9355125"/>
              <a:gd name="connsiteX15008" fmla="*/ 1846263 w 5124450"/>
              <a:gd name="connsiteY15008" fmla="*/ 2279415 h 9355125"/>
              <a:gd name="connsiteX15009" fmla="*/ 1843617 w 5124450"/>
              <a:gd name="connsiteY15009" fmla="*/ 2268830 h 9355125"/>
              <a:gd name="connsiteX15010" fmla="*/ 1842030 w 5124450"/>
              <a:gd name="connsiteY15010" fmla="*/ 2257187 h 9355125"/>
              <a:gd name="connsiteX15011" fmla="*/ 1840442 w 5124450"/>
              <a:gd name="connsiteY15011" fmla="*/ 2245016 h 9355125"/>
              <a:gd name="connsiteX15012" fmla="*/ 1837796 w 5124450"/>
              <a:gd name="connsiteY15012" fmla="*/ 2234431 h 9355125"/>
              <a:gd name="connsiteX15013" fmla="*/ 1837796 w 5124450"/>
              <a:gd name="connsiteY15013" fmla="*/ 2219083 h 9355125"/>
              <a:gd name="connsiteX15014" fmla="*/ 1837796 w 5124450"/>
              <a:gd name="connsiteY15014" fmla="*/ 2201619 h 9355125"/>
              <a:gd name="connsiteX15015" fmla="*/ 1837796 w 5124450"/>
              <a:gd name="connsiteY15015" fmla="*/ 2185211 h 9355125"/>
              <a:gd name="connsiteX15016" fmla="*/ 1837796 w 5124450"/>
              <a:gd name="connsiteY15016" fmla="*/ 2172511 h 9355125"/>
              <a:gd name="connsiteX15017" fmla="*/ 1837796 w 5124450"/>
              <a:gd name="connsiteY15017" fmla="*/ 2161398 h 9355125"/>
              <a:gd name="connsiteX15018" fmla="*/ 1837796 w 5124450"/>
              <a:gd name="connsiteY15018" fmla="*/ 2147637 h 9355125"/>
              <a:gd name="connsiteX15019" fmla="*/ 1837796 w 5124450"/>
              <a:gd name="connsiteY15019" fmla="*/ 2134406 h 9355125"/>
              <a:gd name="connsiteX15020" fmla="*/ 1837796 w 5124450"/>
              <a:gd name="connsiteY15020" fmla="*/ 2123292 h 9355125"/>
              <a:gd name="connsiteX15021" fmla="*/ 1840971 w 5124450"/>
              <a:gd name="connsiteY15021" fmla="*/ 2111649 h 9355125"/>
              <a:gd name="connsiteX15022" fmla="*/ 1844676 w 5124450"/>
              <a:gd name="connsiteY15022" fmla="*/ 2098948 h 9355125"/>
              <a:gd name="connsiteX15023" fmla="*/ 1846792 w 5124450"/>
              <a:gd name="connsiteY15023" fmla="*/ 2092067 h 9355125"/>
              <a:gd name="connsiteX15024" fmla="*/ 1848909 w 5124450"/>
              <a:gd name="connsiteY15024" fmla="*/ 2086247 h 9355125"/>
              <a:gd name="connsiteX15025" fmla="*/ 1851555 w 5124450"/>
              <a:gd name="connsiteY15025" fmla="*/ 2082012 h 9355125"/>
              <a:gd name="connsiteX15026" fmla="*/ 1854200 w 5124450"/>
              <a:gd name="connsiteY15026" fmla="*/ 2077779 h 9355125"/>
              <a:gd name="connsiteX15027" fmla="*/ 1856317 w 5124450"/>
              <a:gd name="connsiteY15027" fmla="*/ 2074603 h 9355125"/>
              <a:gd name="connsiteX15028" fmla="*/ 1860021 w 5124450"/>
              <a:gd name="connsiteY15028" fmla="*/ 2071429 h 9355125"/>
              <a:gd name="connsiteX15029" fmla="*/ 1864255 w 5124450"/>
              <a:gd name="connsiteY15029" fmla="*/ 2068252 h 9355125"/>
              <a:gd name="connsiteX15030" fmla="*/ 1869017 w 5124450"/>
              <a:gd name="connsiteY15030" fmla="*/ 2065606 h 9355125"/>
              <a:gd name="connsiteX15031" fmla="*/ 1873780 w 5124450"/>
              <a:gd name="connsiteY15031" fmla="*/ 2062431 h 9355125"/>
              <a:gd name="connsiteX15032" fmla="*/ 1877484 w 5124450"/>
              <a:gd name="connsiteY15032" fmla="*/ 2058727 h 9355125"/>
              <a:gd name="connsiteX15033" fmla="*/ 1881188 w 5124450"/>
              <a:gd name="connsiteY15033" fmla="*/ 2056080 h 9355125"/>
              <a:gd name="connsiteX15034" fmla="*/ 1883305 w 5124450"/>
              <a:gd name="connsiteY15034" fmla="*/ 2052905 h 9355125"/>
              <a:gd name="connsiteX15035" fmla="*/ 1887009 w 5124450"/>
              <a:gd name="connsiteY15035" fmla="*/ 2046024 h 9355125"/>
              <a:gd name="connsiteX15036" fmla="*/ 1891242 w 5124450"/>
              <a:gd name="connsiteY15036" fmla="*/ 2038616 h 9355125"/>
              <a:gd name="connsiteX15037" fmla="*/ 1892830 w 5124450"/>
              <a:gd name="connsiteY15037" fmla="*/ 2034383 h 9355125"/>
              <a:gd name="connsiteX15038" fmla="*/ 1894417 w 5124450"/>
              <a:gd name="connsiteY15038" fmla="*/ 2030678 h 9355125"/>
              <a:gd name="connsiteX15039" fmla="*/ 1894946 w 5124450"/>
              <a:gd name="connsiteY15039" fmla="*/ 2027502 h 9355125"/>
              <a:gd name="connsiteX15040" fmla="*/ 1896005 w 5124450"/>
              <a:gd name="connsiteY15040" fmla="*/ 2023797 h 9355125"/>
              <a:gd name="connsiteX15041" fmla="*/ 1894946 w 5124450"/>
              <a:gd name="connsiteY15041" fmla="*/ 2020622 h 9355125"/>
              <a:gd name="connsiteX15042" fmla="*/ 1892830 w 5124450"/>
              <a:gd name="connsiteY15042" fmla="*/ 2016917 h 9355125"/>
              <a:gd name="connsiteX15043" fmla="*/ 1890184 w 5124450"/>
              <a:gd name="connsiteY15043" fmla="*/ 2012154 h 9355125"/>
              <a:gd name="connsiteX15044" fmla="*/ 1886480 w 5124450"/>
              <a:gd name="connsiteY15044" fmla="*/ 2007920 h 9355125"/>
              <a:gd name="connsiteX15045" fmla="*/ 1882246 w 5124450"/>
              <a:gd name="connsiteY15045" fmla="*/ 2004215 h 9355125"/>
              <a:gd name="connsiteX15046" fmla="*/ 1878013 w 5124450"/>
              <a:gd name="connsiteY15046" fmla="*/ 2000511 h 9355125"/>
              <a:gd name="connsiteX15047" fmla="*/ 1874309 w 5124450"/>
              <a:gd name="connsiteY15047" fmla="*/ 1997336 h 9355125"/>
              <a:gd name="connsiteX15048" fmla="*/ 1871134 w 5124450"/>
              <a:gd name="connsiteY15048" fmla="*/ 1995218 h 9355125"/>
              <a:gd name="connsiteX15049" fmla="*/ 1862667 w 5124450"/>
              <a:gd name="connsiteY15049" fmla="*/ 1988868 h 9355125"/>
              <a:gd name="connsiteX15050" fmla="*/ 1854200 w 5124450"/>
              <a:gd name="connsiteY15050" fmla="*/ 1983047 h 9355125"/>
              <a:gd name="connsiteX15051" fmla="*/ 1853142 w 5124450"/>
              <a:gd name="connsiteY15051" fmla="*/ 1980401 h 9355125"/>
              <a:gd name="connsiteX15052" fmla="*/ 1852084 w 5124450"/>
              <a:gd name="connsiteY15052" fmla="*/ 1977753 h 9355125"/>
              <a:gd name="connsiteX15053" fmla="*/ 1851555 w 5124450"/>
              <a:gd name="connsiteY15053" fmla="*/ 1974050 h 9355125"/>
              <a:gd name="connsiteX15054" fmla="*/ 1849967 w 5124450"/>
              <a:gd name="connsiteY15054" fmla="*/ 1970875 h 9355125"/>
              <a:gd name="connsiteX15055" fmla="*/ 1849438 w 5124450"/>
              <a:gd name="connsiteY15055" fmla="*/ 1966640 h 9355125"/>
              <a:gd name="connsiteX15056" fmla="*/ 1848380 w 5124450"/>
              <a:gd name="connsiteY15056" fmla="*/ 1962936 h 9355125"/>
              <a:gd name="connsiteX15057" fmla="*/ 1847321 w 5124450"/>
              <a:gd name="connsiteY15057" fmla="*/ 1960289 h 9355125"/>
              <a:gd name="connsiteX15058" fmla="*/ 1846263 w 5124450"/>
              <a:gd name="connsiteY15058" fmla="*/ 1958172 h 9355125"/>
              <a:gd name="connsiteX15059" fmla="*/ 1838855 w 5124450"/>
              <a:gd name="connsiteY15059" fmla="*/ 1954468 h 9355125"/>
              <a:gd name="connsiteX15060" fmla="*/ 1831446 w 5124450"/>
              <a:gd name="connsiteY15060" fmla="*/ 1949705 h 9355125"/>
              <a:gd name="connsiteX15061" fmla="*/ 1824038 w 5124450"/>
              <a:gd name="connsiteY15061" fmla="*/ 1943882 h 9355125"/>
              <a:gd name="connsiteX15062" fmla="*/ 1817159 w 5124450"/>
              <a:gd name="connsiteY15062" fmla="*/ 1937532 h 9355125"/>
              <a:gd name="connsiteX15063" fmla="*/ 1811867 w 5124450"/>
              <a:gd name="connsiteY15063" fmla="*/ 1930123 h 9355125"/>
              <a:gd name="connsiteX15064" fmla="*/ 1804988 w 5124450"/>
              <a:gd name="connsiteY15064" fmla="*/ 1921125 h 9355125"/>
              <a:gd name="connsiteX15065" fmla="*/ 1802342 w 5124450"/>
              <a:gd name="connsiteY15065" fmla="*/ 1916363 h 9355125"/>
              <a:gd name="connsiteX15066" fmla="*/ 1799167 w 5124450"/>
              <a:gd name="connsiteY15066" fmla="*/ 1912129 h 9355125"/>
              <a:gd name="connsiteX15067" fmla="*/ 1797580 w 5124450"/>
              <a:gd name="connsiteY15067" fmla="*/ 1907895 h 9355125"/>
              <a:gd name="connsiteX15068" fmla="*/ 1796521 w 5124450"/>
              <a:gd name="connsiteY15068" fmla="*/ 1904720 h 9355125"/>
              <a:gd name="connsiteX15069" fmla="*/ 1794934 w 5124450"/>
              <a:gd name="connsiteY15069" fmla="*/ 1901015 h 9355125"/>
              <a:gd name="connsiteX15070" fmla="*/ 1794405 w 5124450"/>
              <a:gd name="connsiteY15070" fmla="*/ 1896253 h 9355125"/>
              <a:gd name="connsiteX15071" fmla="*/ 1794405 w 5124450"/>
              <a:gd name="connsiteY15071" fmla="*/ 1890961 h 9355125"/>
              <a:gd name="connsiteX15072" fmla="*/ 1794934 w 5124450"/>
              <a:gd name="connsiteY15072" fmla="*/ 1885668 h 9355125"/>
              <a:gd name="connsiteX15073" fmla="*/ 1795463 w 5124450"/>
              <a:gd name="connsiteY15073" fmla="*/ 1875612 h 9355125"/>
              <a:gd name="connsiteX15074" fmla="*/ 1796521 w 5124450"/>
              <a:gd name="connsiteY15074" fmla="*/ 1867144 h 9355125"/>
              <a:gd name="connsiteX15075" fmla="*/ 1792817 w 5124450"/>
              <a:gd name="connsiteY15075" fmla="*/ 1860265 h 9355125"/>
              <a:gd name="connsiteX15076" fmla="*/ 1788055 w 5124450"/>
              <a:gd name="connsiteY15076" fmla="*/ 1851268 h 9355125"/>
              <a:gd name="connsiteX15077" fmla="*/ 1783821 w 5124450"/>
              <a:gd name="connsiteY15077" fmla="*/ 1843859 h 9355125"/>
              <a:gd name="connsiteX15078" fmla="*/ 1780117 w 5124450"/>
              <a:gd name="connsiteY15078" fmla="*/ 1838567 h 9355125"/>
              <a:gd name="connsiteX15079" fmla="*/ 1774296 w 5124450"/>
              <a:gd name="connsiteY15079" fmla="*/ 1838567 h 9355125"/>
              <a:gd name="connsiteX15080" fmla="*/ 1767946 w 5124450"/>
              <a:gd name="connsiteY15080" fmla="*/ 1838567 h 9355125"/>
              <a:gd name="connsiteX15081" fmla="*/ 1762655 w 5124450"/>
              <a:gd name="connsiteY15081" fmla="*/ 1838567 h 9355125"/>
              <a:gd name="connsiteX15082" fmla="*/ 1759480 w 5124450"/>
              <a:gd name="connsiteY15082" fmla="*/ 1838567 h 9355125"/>
              <a:gd name="connsiteX15083" fmla="*/ 1756834 w 5124450"/>
              <a:gd name="connsiteY15083" fmla="*/ 1843329 h 9355125"/>
              <a:gd name="connsiteX15084" fmla="*/ 1755246 w 5124450"/>
              <a:gd name="connsiteY15084" fmla="*/ 1848622 h 9355125"/>
              <a:gd name="connsiteX15085" fmla="*/ 1754717 w 5124450"/>
              <a:gd name="connsiteY15085" fmla="*/ 1850738 h 9355125"/>
              <a:gd name="connsiteX15086" fmla="*/ 1753659 w 5124450"/>
              <a:gd name="connsiteY15086" fmla="*/ 1853384 h 9355125"/>
              <a:gd name="connsiteX15087" fmla="*/ 1752600 w 5124450"/>
              <a:gd name="connsiteY15087" fmla="*/ 1854443 h 9355125"/>
              <a:gd name="connsiteX15088" fmla="*/ 1751013 w 5124450"/>
              <a:gd name="connsiteY15088" fmla="*/ 1854973 h 9355125"/>
              <a:gd name="connsiteX15089" fmla="*/ 1749426 w 5124450"/>
              <a:gd name="connsiteY15089" fmla="*/ 1856030 h 9355125"/>
              <a:gd name="connsiteX15090" fmla="*/ 1746780 w 5124450"/>
              <a:gd name="connsiteY15090" fmla="*/ 1856560 h 9355125"/>
              <a:gd name="connsiteX15091" fmla="*/ 1743605 w 5124450"/>
              <a:gd name="connsiteY15091" fmla="*/ 1856560 h 9355125"/>
              <a:gd name="connsiteX15092" fmla="*/ 1740430 w 5124450"/>
              <a:gd name="connsiteY15092" fmla="*/ 1856030 h 9355125"/>
              <a:gd name="connsiteX15093" fmla="*/ 1737784 w 5124450"/>
              <a:gd name="connsiteY15093" fmla="*/ 1854973 h 9355125"/>
              <a:gd name="connsiteX15094" fmla="*/ 1734609 w 5124450"/>
              <a:gd name="connsiteY15094" fmla="*/ 1853914 h 9355125"/>
              <a:gd name="connsiteX15095" fmla="*/ 1732492 w 5124450"/>
              <a:gd name="connsiteY15095" fmla="*/ 1852325 h 9355125"/>
              <a:gd name="connsiteX15096" fmla="*/ 1730905 w 5124450"/>
              <a:gd name="connsiteY15096" fmla="*/ 1850738 h 9355125"/>
              <a:gd name="connsiteX15097" fmla="*/ 1728788 w 5124450"/>
              <a:gd name="connsiteY15097" fmla="*/ 1848622 h 9355125"/>
              <a:gd name="connsiteX15098" fmla="*/ 1727200 w 5124450"/>
              <a:gd name="connsiteY15098" fmla="*/ 1844917 h 9355125"/>
              <a:gd name="connsiteX15099" fmla="*/ 1726142 w 5124450"/>
              <a:gd name="connsiteY15099" fmla="*/ 1840683 h 9355125"/>
              <a:gd name="connsiteX15100" fmla="*/ 1725084 w 5124450"/>
              <a:gd name="connsiteY15100" fmla="*/ 1836448 h 9355125"/>
              <a:gd name="connsiteX15101" fmla="*/ 1722967 w 5124450"/>
              <a:gd name="connsiteY15101" fmla="*/ 1826394 h 9355125"/>
              <a:gd name="connsiteX15102" fmla="*/ 1721909 w 5124450"/>
              <a:gd name="connsiteY15102" fmla="*/ 1817926 h 9355125"/>
              <a:gd name="connsiteX15103" fmla="*/ 1722438 w 5124450"/>
              <a:gd name="connsiteY15103" fmla="*/ 1814752 h 9355125"/>
              <a:gd name="connsiteX15104" fmla="*/ 1724026 w 5124450"/>
              <a:gd name="connsiteY15104" fmla="*/ 1810517 h 9355125"/>
              <a:gd name="connsiteX15105" fmla="*/ 1726142 w 5124450"/>
              <a:gd name="connsiteY15105" fmla="*/ 1806284 h 9355125"/>
              <a:gd name="connsiteX15106" fmla="*/ 1728259 w 5124450"/>
              <a:gd name="connsiteY15106" fmla="*/ 1801520 h 9355125"/>
              <a:gd name="connsiteX15107" fmla="*/ 1730905 w 5124450"/>
              <a:gd name="connsiteY15107" fmla="*/ 1796758 h 9355125"/>
              <a:gd name="connsiteX15108" fmla="*/ 1732492 w 5124450"/>
              <a:gd name="connsiteY15108" fmla="*/ 1792523 h 9355125"/>
              <a:gd name="connsiteX15109" fmla="*/ 1734080 w 5124450"/>
              <a:gd name="connsiteY15109" fmla="*/ 1788289 h 9355125"/>
              <a:gd name="connsiteX15110" fmla="*/ 1734609 w 5124450"/>
              <a:gd name="connsiteY15110" fmla="*/ 1784585 h 9355125"/>
              <a:gd name="connsiteX15111" fmla="*/ 1733550 w 5124450"/>
              <a:gd name="connsiteY15111" fmla="*/ 1779822 h 9355125"/>
              <a:gd name="connsiteX15112" fmla="*/ 1731963 w 5124450"/>
              <a:gd name="connsiteY15112" fmla="*/ 1774530 h 9355125"/>
              <a:gd name="connsiteX15113" fmla="*/ 1728788 w 5124450"/>
              <a:gd name="connsiteY15113" fmla="*/ 1768707 h 9355125"/>
              <a:gd name="connsiteX15114" fmla="*/ 1726142 w 5124450"/>
              <a:gd name="connsiteY15114" fmla="*/ 1762883 h 9355125"/>
              <a:gd name="connsiteX15115" fmla="*/ 1719263 w 5124450"/>
              <a:gd name="connsiteY15115" fmla="*/ 1751769 h 9355125"/>
              <a:gd name="connsiteX15116" fmla="*/ 1713971 w 5124450"/>
              <a:gd name="connsiteY15116" fmla="*/ 1743830 h 9355125"/>
              <a:gd name="connsiteX15117" fmla="*/ 1709738 w 5124450"/>
              <a:gd name="connsiteY15117" fmla="*/ 1736951 h 9355125"/>
              <a:gd name="connsiteX15118" fmla="*/ 1703917 w 5124450"/>
              <a:gd name="connsiteY15118" fmla="*/ 1729014 h 9355125"/>
              <a:gd name="connsiteX15119" fmla="*/ 1697567 w 5124450"/>
              <a:gd name="connsiteY15119" fmla="*/ 1721604 h 9355125"/>
              <a:gd name="connsiteX15120" fmla="*/ 1693334 w 5124450"/>
              <a:gd name="connsiteY15120" fmla="*/ 1715253 h 9355125"/>
              <a:gd name="connsiteX15121" fmla="*/ 1692276 w 5124450"/>
              <a:gd name="connsiteY15121" fmla="*/ 1712606 h 9355125"/>
              <a:gd name="connsiteX15122" fmla="*/ 1690688 w 5124450"/>
              <a:gd name="connsiteY15122" fmla="*/ 1709959 h 9355125"/>
              <a:gd name="connsiteX15123" fmla="*/ 1689630 w 5124450"/>
              <a:gd name="connsiteY15123" fmla="*/ 1706254 h 9355125"/>
              <a:gd name="connsiteX15124" fmla="*/ 1689100 w 5124450"/>
              <a:gd name="connsiteY15124" fmla="*/ 1702022 h 9355125"/>
              <a:gd name="connsiteX15125" fmla="*/ 1688571 w 5124450"/>
              <a:gd name="connsiteY15125" fmla="*/ 1698847 h 9355125"/>
              <a:gd name="connsiteX15126" fmla="*/ 1687513 w 5124450"/>
              <a:gd name="connsiteY15126" fmla="*/ 1695142 h 9355125"/>
              <a:gd name="connsiteX15127" fmla="*/ 1686455 w 5124450"/>
              <a:gd name="connsiteY15127" fmla="*/ 1692496 h 9355125"/>
              <a:gd name="connsiteX15128" fmla="*/ 1684867 w 5124450"/>
              <a:gd name="connsiteY15128" fmla="*/ 1689849 h 9355125"/>
              <a:gd name="connsiteX15129" fmla="*/ 1681692 w 5124450"/>
              <a:gd name="connsiteY15129" fmla="*/ 1687204 h 9355125"/>
              <a:gd name="connsiteX15130" fmla="*/ 1677459 w 5124450"/>
              <a:gd name="connsiteY15130" fmla="*/ 1684559 h 9355125"/>
              <a:gd name="connsiteX15131" fmla="*/ 1672696 w 5124450"/>
              <a:gd name="connsiteY15131" fmla="*/ 1682441 h 9355125"/>
              <a:gd name="connsiteX15132" fmla="*/ 1668463 w 5124450"/>
              <a:gd name="connsiteY15132" fmla="*/ 1680854 h 9355125"/>
              <a:gd name="connsiteX15133" fmla="*/ 1659467 w 5124450"/>
              <a:gd name="connsiteY15133" fmla="*/ 1677150 h 9355125"/>
              <a:gd name="connsiteX15134" fmla="*/ 1651530 w 5124450"/>
              <a:gd name="connsiteY15134" fmla="*/ 1673445 h 9355125"/>
              <a:gd name="connsiteX15135" fmla="*/ 1645709 w 5124450"/>
              <a:gd name="connsiteY15135" fmla="*/ 1665507 h 9355125"/>
              <a:gd name="connsiteX15136" fmla="*/ 1639359 w 5124450"/>
              <a:gd name="connsiteY15136" fmla="*/ 1657039 h 9355125"/>
              <a:gd name="connsiteX15137" fmla="*/ 1638300 w 5124450"/>
              <a:gd name="connsiteY15137" fmla="*/ 1654922 h 9355125"/>
              <a:gd name="connsiteX15138" fmla="*/ 1636713 w 5124450"/>
              <a:gd name="connsiteY15138" fmla="*/ 1651217 h 9355125"/>
              <a:gd name="connsiteX15139" fmla="*/ 1634596 w 5124450"/>
              <a:gd name="connsiteY15139" fmla="*/ 1647512 h 9355125"/>
              <a:gd name="connsiteX15140" fmla="*/ 1633538 w 5124450"/>
              <a:gd name="connsiteY15140" fmla="*/ 1642750 h 9355125"/>
              <a:gd name="connsiteX15141" fmla="*/ 1631950 w 5124450"/>
              <a:gd name="connsiteY15141" fmla="*/ 1637987 h 9355125"/>
              <a:gd name="connsiteX15142" fmla="*/ 1629834 w 5124450"/>
              <a:gd name="connsiteY15142" fmla="*/ 1633752 h 9355125"/>
              <a:gd name="connsiteX15143" fmla="*/ 1628776 w 5124450"/>
              <a:gd name="connsiteY15143" fmla="*/ 1630577 h 9355125"/>
              <a:gd name="connsiteX15144" fmla="*/ 1627188 w 5124450"/>
              <a:gd name="connsiteY15144" fmla="*/ 1628460 h 9355125"/>
              <a:gd name="connsiteX15145" fmla="*/ 1625600 w 5124450"/>
              <a:gd name="connsiteY15145" fmla="*/ 1625285 h 9355125"/>
              <a:gd name="connsiteX15146" fmla="*/ 1622955 w 5124450"/>
              <a:gd name="connsiteY15146" fmla="*/ 1622109 h 9355125"/>
              <a:gd name="connsiteX15147" fmla="*/ 1620309 w 5124450"/>
              <a:gd name="connsiteY15147" fmla="*/ 1619463 h 9355125"/>
              <a:gd name="connsiteX15148" fmla="*/ 1616605 w 5124450"/>
              <a:gd name="connsiteY15148" fmla="*/ 1616288 h 9355125"/>
              <a:gd name="connsiteX15149" fmla="*/ 1610784 w 5124450"/>
              <a:gd name="connsiteY15149" fmla="*/ 1611525 h 9355125"/>
              <a:gd name="connsiteX15150" fmla="*/ 1606550 w 5124450"/>
              <a:gd name="connsiteY15150" fmla="*/ 1607290 h 9355125"/>
              <a:gd name="connsiteX15151" fmla="*/ 1601788 w 5124450"/>
              <a:gd name="connsiteY15151" fmla="*/ 1608349 h 9355125"/>
              <a:gd name="connsiteX15152" fmla="*/ 1595967 w 5124450"/>
              <a:gd name="connsiteY15152" fmla="*/ 1609408 h 9355125"/>
              <a:gd name="connsiteX15153" fmla="*/ 1593321 w 5124450"/>
              <a:gd name="connsiteY15153" fmla="*/ 1609408 h 9355125"/>
              <a:gd name="connsiteX15154" fmla="*/ 1590146 w 5124450"/>
              <a:gd name="connsiteY15154" fmla="*/ 1609408 h 9355125"/>
              <a:gd name="connsiteX15155" fmla="*/ 1588030 w 5124450"/>
              <a:gd name="connsiteY15155" fmla="*/ 1608879 h 9355125"/>
              <a:gd name="connsiteX15156" fmla="*/ 1585384 w 5124450"/>
              <a:gd name="connsiteY15156" fmla="*/ 1607290 h 9355125"/>
              <a:gd name="connsiteX15157" fmla="*/ 1584326 w 5124450"/>
              <a:gd name="connsiteY15157" fmla="*/ 1606762 h 9355125"/>
              <a:gd name="connsiteX15158" fmla="*/ 1582209 w 5124450"/>
              <a:gd name="connsiteY15158" fmla="*/ 1605703 h 9355125"/>
              <a:gd name="connsiteX15159" fmla="*/ 1579563 w 5124450"/>
              <a:gd name="connsiteY15159" fmla="*/ 1603586 h 9355125"/>
              <a:gd name="connsiteX15160" fmla="*/ 1577446 w 5124450"/>
              <a:gd name="connsiteY15160" fmla="*/ 1600940 h 9355125"/>
              <a:gd name="connsiteX15161" fmla="*/ 1573213 w 5124450"/>
              <a:gd name="connsiteY15161" fmla="*/ 1595648 h 9355125"/>
              <a:gd name="connsiteX15162" fmla="*/ 1568980 w 5124450"/>
              <a:gd name="connsiteY15162" fmla="*/ 1591414 h 9355125"/>
              <a:gd name="connsiteX15163" fmla="*/ 1565805 w 5124450"/>
              <a:gd name="connsiteY15163" fmla="*/ 1588238 h 9355125"/>
              <a:gd name="connsiteX15164" fmla="*/ 1560513 w 5124450"/>
              <a:gd name="connsiteY15164" fmla="*/ 1585063 h 9355125"/>
              <a:gd name="connsiteX15165" fmla="*/ 1554692 w 5124450"/>
              <a:gd name="connsiteY15165" fmla="*/ 1581887 h 9355125"/>
              <a:gd name="connsiteX15166" fmla="*/ 1548871 w 5124450"/>
              <a:gd name="connsiteY15166" fmla="*/ 1578713 h 9355125"/>
              <a:gd name="connsiteX15167" fmla="*/ 1540405 w 5124450"/>
              <a:gd name="connsiteY15167" fmla="*/ 1572890 h 9355125"/>
              <a:gd name="connsiteX15168" fmla="*/ 1529821 w 5124450"/>
              <a:gd name="connsiteY15168" fmla="*/ 1564422 h 9355125"/>
              <a:gd name="connsiteX15169" fmla="*/ 1519238 w 5124450"/>
              <a:gd name="connsiteY15169" fmla="*/ 1555426 h 9355125"/>
              <a:gd name="connsiteX15170" fmla="*/ 1511300 w 5124450"/>
              <a:gd name="connsiteY15170" fmla="*/ 1550133 h 9355125"/>
              <a:gd name="connsiteX15171" fmla="*/ 1506538 w 5124450"/>
              <a:gd name="connsiteY15171" fmla="*/ 1549075 h 9355125"/>
              <a:gd name="connsiteX15172" fmla="*/ 1500717 w 5124450"/>
              <a:gd name="connsiteY15172" fmla="*/ 1548545 h 9355125"/>
              <a:gd name="connsiteX15173" fmla="*/ 1494896 w 5124450"/>
              <a:gd name="connsiteY15173" fmla="*/ 1548016 h 9355125"/>
              <a:gd name="connsiteX15174" fmla="*/ 1489076 w 5124450"/>
              <a:gd name="connsiteY15174" fmla="*/ 1548016 h 9355125"/>
              <a:gd name="connsiteX15175" fmla="*/ 1482726 w 5124450"/>
              <a:gd name="connsiteY15175" fmla="*/ 1548016 h 9355125"/>
              <a:gd name="connsiteX15176" fmla="*/ 1476905 w 5124450"/>
              <a:gd name="connsiteY15176" fmla="*/ 1548016 h 9355125"/>
              <a:gd name="connsiteX15177" fmla="*/ 1471084 w 5124450"/>
              <a:gd name="connsiteY15177" fmla="*/ 1547487 h 9355125"/>
              <a:gd name="connsiteX15178" fmla="*/ 1466321 w 5124450"/>
              <a:gd name="connsiteY15178" fmla="*/ 1545899 h 9355125"/>
              <a:gd name="connsiteX15179" fmla="*/ 1462617 w 5124450"/>
              <a:gd name="connsiteY15179" fmla="*/ 1541665 h 9355125"/>
              <a:gd name="connsiteX15180" fmla="*/ 1458913 w 5124450"/>
              <a:gd name="connsiteY15180" fmla="*/ 1535843 h 9355125"/>
              <a:gd name="connsiteX15181" fmla="*/ 1457326 w 5124450"/>
              <a:gd name="connsiteY15181" fmla="*/ 1532669 h 9355125"/>
              <a:gd name="connsiteX15182" fmla="*/ 1455209 w 5124450"/>
              <a:gd name="connsiteY15182" fmla="*/ 1530022 h 9355125"/>
              <a:gd name="connsiteX15183" fmla="*/ 1452563 w 5124450"/>
              <a:gd name="connsiteY15183" fmla="*/ 1527375 h 9355125"/>
              <a:gd name="connsiteX15184" fmla="*/ 1449917 w 5124450"/>
              <a:gd name="connsiteY15184" fmla="*/ 1525259 h 9355125"/>
              <a:gd name="connsiteX15185" fmla="*/ 1446213 w 5124450"/>
              <a:gd name="connsiteY15185" fmla="*/ 1525788 h 9355125"/>
              <a:gd name="connsiteX15186" fmla="*/ 1442509 w 5124450"/>
              <a:gd name="connsiteY15186" fmla="*/ 1527375 h 9355125"/>
              <a:gd name="connsiteX15187" fmla="*/ 1438805 w 5124450"/>
              <a:gd name="connsiteY15187" fmla="*/ 1528964 h 9355125"/>
              <a:gd name="connsiteX15188" fmla="*/ 1435100 w 5124450"/>
              <a:gd name="connsiteY15188" fmla="*/ 1531610 h 9355125"/>
              <a:gd name="connsiteX15189" fmla="*/ 1430867 w 5124450"/>
              <a:gd name="connsiteY15189" fmla="*/ 1533727 h 9355125"/>
              <a:gd name="connsiteX15190" fmla="*/ 1427692 w 5124450"/>
              <a:gd name="connsiteY15190" fmla="*/ 1535843 h 9355125"/>
              <a:gd name="connsiteX15191" fmla="*/ 1423988 w 5124450"/>
              <a:gd name="connsiteY15191" fmla="*/ 1537431 h 9355125"/>
              <a:gd name="connsiteX15192" fmla="*/ 1420284 w 5124450"/>
              <a:gd name="connsiteY15192" fmla="*/ 1537431 h 9355125"/>
              <a:gd name="connsiteX15193" fmla="*/ 1417109 w 5124450"/>
              <a:gd name="connsiteY15193" fmla="*/ 1537431 h 9355125"/>
              <a:gd name="connsiteX15194" fmla="*/ 1412876 w 5124450"/>
              <a:gd name="connsiteY15194" fmla="*/ 1536373 h 9355125"/>
              <a:gd name="connsiteX15195" fmla="*/ 1408642 w 5124450"/>
              <a:gd name="connsiteY15195" fmla="*/ 1534785 h 9355125"/>
              <a:gd name="connsiteX15196" fmla="*/ 1403880 w 5124450"/>
              <a:gd name="connsiteY15196" fmla="*/ 1533197 h 9355125"/>
              <a:gd name="connsiteX15197" fmla="*/ 1394884 w 5124450"/>
              <a:gd name="connsiteY15197" fmla="*/ 1528964 h 9355125"/>
              <a:gd name="connsiteX15198" fmla="*/ 1387476 w 5124450"/>
              <a:gd name="connsiteY15198" fmla="*/ 1525259 h 9355125"/>
              <a:gd name="connsiteX15199" fmla="*/ 1380067 w 5124450"/>
              <a:gd name="connsiteY15199" fmla="*/ 1525259 h 9355125"/>
              <a:gd name="connsiteX15200" fmla="*/ 1370542 w 5124450"/>
              <a:gd name="connsiteY15200" fmla="*/ 1524729 h 9355125"/>
              <a:gd name="connsiteX15201" fmla="*/ 1366838 w 5124450"/>
              <a:gd name="connsiteY15201" fmla="*/ 1524729 h 9355125"/>
              <a:gd name="connsiteX15202" fmla="*/ 1362076 w 5124450"/>
              <a:gd name="connsiteY15202" fmla="*/ 1523142 h 9355125"/>
              <a:gd name="connsiteX15203" fmla="*/ 1357842 w 5124450"/>
              <a:gd name="connsiteY15203" fmla="*/ 1522613 h 9355125"/>
              <a:gd name="connsiteX15204" fmla="*/ 1354138 w 5124450"/>
              <a:gd name="connsiteY15204" fmla="*/ 1521024 h 9355125"/>
              <a:gd name="connsiteX15205" fmla="*/ 1353080 w 5124450"/>
              <a:gd name="connsiteY15205" fmla="*/ 1519437 h 9355125"/>
              <a:gd name="connsiteX15206" fmla="*/ 1352021 w 5124450"/>
              <a:gd name="connsiteY15206" fmla="*/ 1516791 h 9355125"/>
              <a:gd name="connsiteX15207" fmla="*/ 1351492 w 5124450"/>
              <a:gd name="connsiteY15207" fmla="*/ 1514145 h 9355125"/>
              <a:gd name="connsiteX15208" fmla="*/ 1350963 w 5124450"/>
              <a:gd name="connsiteY15208" fmla="*/ 1510970 h 9355125"/>
              <a:gd name="connsiteX15209" fmla="*/ 1350434 w 5124450"/>
              <a:gd name="connsiteY15209" fmla="*/ 1505148 h 9355125"/>
              <a:gd name="connsiteX15210" fmla="*/ 1350434 w 5124450"/>
              <a:gd name="connsiteY15210" fmla="*/ 1500385 h 9355125"/>
              <a:gd name="connsiteX15211" fmla="*/ 1348317 w 5124450"/>
              <a:gd name="connsiteY15211" fmla="*/ 1494034 h 9355125"/>
              <a:gd name="connsiteX15212" fmla="*/ 1346200 w 5124450"/>
              <a:gd name="connsiteY15212" fmla="*/ 1487153 h 9355125"/>
              <a:gd name="connsiteX15213" fmla="*/ 1342496 w 5124450"/>
              <a:gd name="connsiteY15213" fmla="*/ 1479215 h 9355125"/>
              <a:gd name="connsiteX15214" fmla="*/ 1339850 w 5124450"/>
              <a:gd name="connsiteY15214" fmla="*/ 1472334 h 9355125"/>
              <a:gd name="connsiteX15215" fmla="*/ 1331913 w 5124450"/>
              <a:gd name="connsiteY15215" fmla="*/ 1458574 h 9355125"/>
              <a:gd name="connsiteX15216" fmla="*/ 1325563 w 5124450"/>
              <a:gd name="connsiteY15216" fmla="*/ 1446931 h 9355125"/>
              <a:gd name="connsiteX15217" fmla="*/ 1320800 w 5124450"/>
              <a:gd name="connsiteY15217" fmla="*/ 1443227 h 9355125"/>
              <a:gd name="connsiteX15218" fmla="*/ 1314980 w 5124450"/>
              <a:gd name="connsiteY15218" fmla="*/ 1438463 h 9355125"/>
              <a:gd name="connsiteX15219" fmla="*/ 1309159 w 5124450"/>
              <a:gd name="connsiteY15219" fmla="*/ 1434230 h 9355125"/>
              <a:gd name="connsiteX15220" fmla="*/ 1304396 w 5124450"/>
              <a:gd name="connsiteY15220" fmla="*/ 1430525 h 9355125"/>
              <a:gd name="connsiteX15221" fmla="*/ 1300163 w 5124450"/>
              <a:gd name="connsiteY15221" fmla="*/ 1428938 h 9355125"/>
              <a:gd name="connsiteX15222" fmla="*/ 1293284 w 5124450"/>
              <a:gd name="connsiteY15222" fmla="*/ 1428408 h 9355125"/>
              <a:gd name="connsiteX15223" fmla="*/ 1286934 w 5124450"/>
              <a:gd name="connsiteY15223" fmla="*/ 1428408 h 9355125"/>
              <a:gd name="connsiteX15224" fmla="*/ 1280584 w 5124450"/>
              <a:gd name="connsiteY15224" fmla="*/ 1428408 h 9355125"/>
              <a:gd name="connsiteX15225" fmla="*/ 1274234 w 5124450"/>
              <a:gd name="connsiteY15225" fmla="*/ 1428408 h 9355125"/>
              <a:gd name="connsiteX15226" fmla="*/ 1268413 w 5124450"/>
              <a:gd name="connsiteY15226" fmla="*/ 1427879 h 9355125"/>
              <a:gd name="connsiteX15227" fmla="*/ 1263121 w 5124450"/>
              <a:gd name="connsiteY15227" fmla="*/ 1427349 h 9355125"/>
              <a:gd name="connsiteX15228" fmla="*/ 1259417 w 5124450"/>
              <a:gd name="connsiteY15228" fmla="*/ 1426292 h 9355125"/>
              <a:gd name="connsiteX15229" fmla="*/ 1256771 w 5124450"/>
              <a:gd name="connsiteY15229" fmla="*/ 1422587 h 9355125"/>
              <a:gd name="connsiteX15230" fmla="*/ 1254655 w 5124450"/>
              <a:gd name="connsiteY15230" fmla="*/ 1418882 h 9355125"/>
              <a:gd name="connsiteX15231" fmla="*/ 1253067 w 5124450"/>
              <a:gd name="connsiteY15231" fmla="*/ 1414648 h 9355125"/>
              <a:gd name="connsiteX15232" fmla="*/ 1252009 w 5124450"/>
              <a:gd name="connsiteY15232" fmla="*/ 1409884 h 9355125"/>
              <a:gd name="connsiteX15233" fmla="*/ 1249363 w 5124450"/>
              <a:gd name="connsiteY15233" fmla="*/ 1400887 h 9355125"/>
              <a:gd name="connsiteX15234" fmla="*/ 1247246 w 5124450"/>
              <a:gd name="connsiteY15234" fmla="*/ 1393478 h 9355125"/>
              <a:gd name="connsiteX15235" fmla="*/ 1243013 w 5124450"/>
              <a:gd name="connsiteY15235" fmla="*/ 1388186 h 9355125"/>
              <a:gd name="connsiteX15236" fmla="*/ 1239309 w 5124450"/>
              <a:gd name="connsiteY15236" fmla="*/ 1381306 h 9355125"/>
              <a:gd name="connsiteX15237" fmla="*/ 1234546 w 5124450"/>
              <a:gd name="connsiteY15237" fmla="*/ 1373367 h 9355125"/>
              <a:gd name="connsiteX15238" fmla="*/ 1230313 w 5124450"/>
              <a:gd name="connsiteY15238" fmla="*/ 1368605 h 9355125"/>
              <a:gd name="connsiteX15239" fmla="*/ 1223963 w 5124450"/>
              <a:gd name="connsiteY15239" fmla="*/ 1362783 h 9355125"/>
              <a:gd name="connsiteX15240" fmla="*/ 1216555 w 5124450"/>
              <a:gd name="connsiteY15240" fmla="*/ 1356432 h 9355125"/>
              <a:gd name="connsiteX15241" fmla="*/ 1210205 w 5124450"/>
              <a:gd name="connsiteY15241" fmla="*/ 1352198 h 9355125"/>
              <a:gd name="connsiteX15242" fmla="*/ 1205442 w 5124450"/>
              <a:gd name="connsiteY15242" fmla="*/ 1347964 h 9355125"/>
              <a:gd name="connsiteX15243" fmla="*/ 1198034 w 5124450"/>
              <a:gd name="connsiteY15243" fmla="*/ 1344789 h 9355125"/>
              <a:gd name="connsiteX15244" fmla="*/ 1189567 w 5124450"/>
              <a:gd name="connsiteY15244" fmla="*/ 1342142 h 9355125"/>
              <a:gd name="connsiteX15245" fmla="*/ 1180042 w 5124450"/>
              <a:gd name="connsiteY15245" fmla="*/ 1338437 h 9355125"/>
              <a:gd name="connsiteX15246" fmla="*/ 1173163 w 5124450"/>
              <a:gd name="connsiteY15246" fmla="*/ 1335791 h 9355125"/>
              <a:gd name="connsiteX15247" fmla="*/ 1168930 w 5124450"/>
              <a:gd name="connsiteY15247" fmla="*/ 1331558 h 9355125"/>
              <a:gd name="connsiteX15248" fmla="*/ 1164696 w 5124450"/>
              <a:gd name="connsiteY15248" fmla="*/ 1325207 h 9355125"/>
              <a:gd name="connsiteX15249" fmla="*/ 1162050 w 5124450"/>
              <a:gd name="connsiteY15249" fmla="*/ 1319385 h 9355125"/>
              <a:gd name="connsiteX15250" fmla="*/ 1159934 w 5124450"/>
              <a:gd name="connsiteY15250" fmla="*/ 1315151 h 9355125"/>
              <a:gd name="connsiteX15251" fmla="*/ 1158876 w 5124450"/>
              <a:gd name="connsiteY15251" fmla="*/ 1311447 h 9355125"/>
              <a:gd name="connsiteX15252" fmla="*/ 1158346 w 5124450"/>
              <a:gd name="connsiteY15252" fmla="*/ 1307212 h 9355125"/>
              <a:gd name="connsiteX15253" fmla="*/ 1158346 w 5124450"/>
              <a:gd name="connsiteY15253" fmla="*/ 1301920 h 9355125"/>
              <a:gd name="connsiteX15254" fmla="*/ 1158346 w 5124450"/>
              <a:gd name="connsiteY15254" fmla="*/ 1296628 h 9355125"/>
              <a:gd name="connsiteX15255" fmla="*/ 1158346 w 5124450"/>
              <a:gd name="connsiteY15255" fmla="*/ 1291336 h 9355125"/>
              <a:gd name="connsiteX15256" fmla="*/ 1157817 w 5124450"/>
              <a:gd name="connsiteY15256" fmla="*/ 1286044 h 9355125"/>
              <a:gd name="connsiteX15257" fmla="*/ 1157288 w 5124450"/>
              <a:gd name="connsiteY15257" fmla="*/ 1281809 h 9355125"/>
              <a:gd name="connsiteX15258" fmla="*/ 1155700 w 5124450"/>
              <a:gd name="connsiteY15258" fmla="*/ 1277575 h 9355125"/>
              <a:gd name="connsiteX15259" fmla="*/ 1147763 w 5124450"/>
              <a:gd name="connsiteY15259" fmla="*/ 1269637 h 9355125"/>
              <a:gd name="connsiteX15260" fmla="*/ 1139296 w 5124450"/>
              <a:gd name="connsiteY15260" fmla="*/ 1261169 h 9355125"/>
              <a:gd name="connsiteX15261" fmla="*/ 1131888 w 5124450"/>
              <a:gd name="connsiteY15261" fmla="*/ 1259052 h 9355125"/>
              <a:gd name="connsiteX15262" fmla="*/ 1123950 w 5124450"/>
              <a:gd name="connsiteY15262" fmla="*/ 1257464 h 9355125"/>
              <a:gd name="connsiteX15263" fmla="*/ 1119717 w 5124450"/>
              <a:gd name="connsiteY15263" fmla="*/ 1256934 h 9355125"/>
              <a:gd name="connsiteX15264" fmla="*/ 1115484 w 5124450"/>
              <a:gd name="connsiteY15264" fmla="*/ 1255347 h 9355125"/>
              <a:gd name="connsiteX15265" fmla="*/ 1112838 w 5124450"/>
              <a:gd name="connsiteY15265" fmla="*/ 1254288 h 9355125"/>
              <a:gd name="connsiteX15266" fmla="*/ 1110721 w 5124450"/>
              <a:gd name="connsiteY15266" fmla="*/ 1253230 h 9355125"/>
              <a:gd name="connsiteX15267" fmla="*/ 1108076 w 5124450"/>
              <a:gd name="connsiteY15267" fmla="*/ 1249525 h 9355125"/>
              <a:gd name="connsiteX15268" fmla="*/ 1104900 w 5124450"/>
              <a:gd name="connsiteY15268" fmla="*/ 1245820 h 9355125"/>
              <a:gd name="connsiteX15269" fmla="*/ 1102784 w 5124450"/>
              <a:gd name="connsiteY15269" fmla="*/ 1241587 h 9355125"/>
              <a:gd name="connsiteX15270" fmla="*/ 1100667 w 5124450"/>
              <a:gd name="connsiteY15270" fmla="*/ 1236824 h 9355125"/>
              <a:gd name="connsiteX15271" fmla="*/ 1097492 w 5124450"/>
              <a:gd name="connsiteY15271" fmla="*/ 1227298 h 9355125"/>
              <a:gd name="connsiteX15272" fmla="*/ 1094317 w 5124450"/>
              <a:gd name="connsiteY15272" fmla="*/ 1220417 h 9355125"/>
              <a:gd name="connsiteX15273" fmla="*/ 1090613 w 5124450"/>
              <a:gd name="connsiteY15273" fmla="*/ 1210362 h 9355125"/>
              <a:gd name="connsiteX15274" fmla="*/ 1085850 w 5124450"/>
              <a:gd name="connsiteY15274" fmla="*/ 1199778 h 9355125"/>
              <a:gd name="connsiteX15275" fmla="*/ 1082676 w 5124450"/>
              <a:gd name="connsiteY15275" fmla="*/ 1195014 h 9355125"/>
              <a:gd name="connsiteX15276" fmla="*/ 1080030 w 5124450"/>
              <a:gd name="connsiteY15276" fmla="*/ 1190780 h 9355125"/>
              <a:gd name="connsiteX15277" fmla="*/ 1076326 w 5124450"/>
              <a:gd name="connsiteY15277" fmla="*/ 1186546 h 9355125"/>
              <a:gd name="connsiteX15278" fmla="*/ 1073680 w 5124450"/>
              <a:gd name="connsiteY15278" fmla="*/ 1182841 h 9355125"/>
              <a:gd name="connsiteX15279" fmla="*/ 1071563 w 5124450"/>
              <a:gd name="connsiteY15279" fmla="*/ 1179667 h 9355125"/>
              <a:gd name="connsiteX15280" fmla="*/ 1068388 w 5124450"/>
              <a:gd name="connsiteY15280" fmla="*/ 1175432 h 9355125"/>
              <a:gd name="connsiteX15281" fmla="*/ 1064684 w 5124450"/>
              <a:gd name="connsiteY15281" fmla="*/ 1171198 h 9355125"/>
              <a:gd name="connsiteX15282" fmla="*/ 1059921 w 5124450"/>
              <a:gd name="connsiteY15282" fmla="*/ 1166435 h 9355125"/>
              <a:gd name="connsiteX15283" fmla="*/ 1050396 w 5124450"/>
              <a:gd name="connsiteY15283" fmla="*/ 1157967 h 9355125"/>
              <a:gd name="connsiteX15284" fmla="*/ 1040871 w 5124450"/>
              <a:gd name="connsiteY15284" fmla="*/ 1150029 h 9355125"/>
              <a:gd name="connsiteX15285" fmla="*/ 1032405 w 5124450"/>
              <a:gd name="connsiteY15285" fmla="*/ 1142089 h 9355125"/>
              <a:gd name="connsiteX15286" fmla="*/ 1024467 w 5124450"/>
              <a:gd name="connsiteY15286" fmla="*/ 1133623 h 9355125"/>
              <a:gd name="connsiteX15287" fmla="*/ 1016000 w 5124450"/>
              <a:gd name="connsiteY15287" fmla="*/ 1134680 h 9355125"/>
              <a:gd name="connsiteX15288" fmla="*/ 1005417 w 5124450"/>
              <a:gd name="connsiteY15288" fmla="*/ 1135210 h 9355125"/>
              <a:gd name="connsiteX15289" fmla="*/ 1000126 w 5124450"/>
              <a:gd name="connsiteY15289" fmla="*/ 1135739 h 9355125"/>
              <a:gd name="connsiteX15290" fmla="*/ 994834 w 5124450"/>
              <a:gd name="connsiteY15290" fmla="*/ 1135739 h 9355125"/>
              <a:gd name="connsiteX15291" fmla="*/ 990071 w 5124450"/>
              <a:gd name="connsiteY15291" fmla="*/ 1135210 h 9355125"/>
              <a:gd name="connsiteX15292" fmla="*/ 986896 w 5124450"/>
              <a:gd name="connsiteY15292" fmla="*/ 1133623 h 9355125"/>
              <a:gd name="connsiteX15293" fmla="*/ 984780 w 5124450"/>
              <a:gd name="connsiteY15293" fmla="*/ 1131505 h 9355125"/>
              <a:gd name="connsiteX15294" fmla="*/ 983721 w 5124450"/>
              <a:gd name="connsiteY15294" fmla="*/ 1128859 h 9355125"/>
              <a:gd name="connsiteX15295" fmla="*/ 982134 w 5124450"/>
              <a:gd name="connsiteY15295" fmla="*/ 1125154 h 9355125"/>
              <a:gd name="connsiteX15296" fmla="*/ 981076 w 5124450"/>
              <a:gd name="connsiteY15296" fmla="*/ 1120921 h 9355125"/>
              <a:gd name="connsiteX15297" fmla="*/ 978959 w 5124450"/>
              <a:gd name="connsiteY15297" fmla="*/ 1114040 h 9355125"/>
              <a:gd name="connsiteX15298" fmla="*/ 978430 w 5124450"/>
              <a:gd name="connsiteY15298" fmla="*/ 1108748 h 9355125"/>
              <a:gd name="connsiteX15299" fmla="*/ 978430 w 5124450"/>
              <a:gd name="connsiteY15299" fmla="*/ 1105572 h 9355125"/>
              <a:gd name="connsiteX15300" fmla="*/ 980017 w 5124450"/>
              <a:gd name="connsiteY15300" fmla="*/ 1102926 h 9355125"/>
              <a:gd name="connsiteX15301" fmla="*/ 981076 w 5124450"/>
              <a:gd name="connsiteY15301" fmla="*/ 1099751 h 9355125"/>
              <a:gd name="connsiteX15302" fmla="*/ 982663 w 5124450"/>
              <a:gd name="connsiteY15302" fmla="*/ 1097104 h 9355125"/>
              <a:gd name="connsiteX15303" fmla="*/ 985838 w 5124450"/>
              <a:gd name="connsiteY15303" fmla="*/ 1092342 h 9355125"/>
              <a:gd name="connsiteX15304" fmla="*/ 986896 w 5124450"/>
              <a:gd name="connsiteY15304" fmla="*/ 1088107 h 9355125"/>
              <a:gd name="connsiteX15305" fmla="*/ 986896 w 5124450"/>
              <a:gd name="connsiteY15305" fmla="*/ 1081228 h 9355125"/>
              <a:gd name="connsiteX15306" fmla="*/ 986896 w 5124450"/>
              <a:gd name="connsiteY15306" fmla="*/ 1073818 h 9355125"/>
              <a:gd name="connsiteX15307" fmla="*/ 986896 w 5124450"/>
              <a:gd name="connsiteY15307" fmla="*/ 1065879 h 9355125"/>
              <a:gd name="connsiteX15308" fmla="*/ 986896 w 5124450"/>
              <a:gd name="connsiteY15308" fmla="*/ 1059528 h 9355125"/>
              <a:gd name="connsiteX15309" fmla="*/ 983721 w 5124450"/>
              <a:gd name="connsiteY15309" fmla="*/ 1051590 h 9355125"/>
              <a:gd name="connsiteX15310" fmla="*/ 980546 w 5124450"/>
              <a:gd name="connsiteY15310" fmla="*/ 1041006 h 9355125"/>
              <a:gd name="connsiteX15311" fmla="*/ 977900 w 5124450"/>
              <a:gd name="connsiteY15311" fmla="*/ 1035713 h 9355125"/>
              <a:gd name="connsiteX15312" fmla="*/ 975784 w 5124450"/>
              <a:gd name="connsiteY15312" fmla="*/ 1030420 h 9355125"/>
              <a:gd name="connsiteX15313" fmla="*/ 973138 w 5124450"/>
              <a:gd name="connsiteY15313" fmla="*/ 1026187 h 9355125"/>
              <a:gd name="connsiteX15314" fmla="*/ 970492 w 5124450"/>
              <a:gd name="connsiteY15314" fmla="*/ 1021952 h 9355125"/>
              <a:gd name="connsiteX15315" fmla="*/ 967846 w 5124450"/>
              <a:gd name="connsiteY15315" fmla="*/ 1018778 h 9355125"/>
              <a:gd name="connsiteX15316" fmla="*/ 964671 w 5124450"/>
              <a:gd name="connsiteY15316" fmla="*/ 1015073 h 9355125"/>
              <a:gd name="connsiteX15317" fmla="*/ 959909 w 5124450"/>
              <a:gd name="connsiteY15317" fmla="*/ 1010309 h 9355125"/>
              <a:gd name="connsiteX15318" fmla="*/ 954617 w 5124450"/>
              <a:gd name="connsiteY15318" fmla="*/ 1006605 h 9355125"/>
              <a:gd name="connsiteX15319" fmla="*/ 949326 w 5124450"/>
              <a:gd name="connsiteY15319" fmla="*/ 1002371 h 9355125"/>
              <a:gd name="connsiteX15320" fmla="*/ 943505 w 5124450"/>
              <a:gd name="connsiteY15320" fmla="*/ 998667 h 9355125"/>
              <a:gd name="connsiteX15321" fmla="*/ 938213 w 5124450"/>
              <a:gd name="connsiteY15321" fmla="*/ 996021 h 9355125"/>
              <a:gd name="connsiteX15322" fmla="*/ 932921 w 5124450"/>
              <a:gd name="connsiteY15322" fmla="*/ 993374 h 9355125"/>
              <a:gd name="connsiteX15323" fmla="*/ 931334 w 5124450"/>
              <a:gd name="connsiteY15323" fmla="*/ 991786 h 9355125"/>
              <a:gd name="connsiteX15324" fmla="*/ 928688 w 5124450"/>
              <a:gd name="connsiteY15324" fmla="*/ 990727 h 9355125"/>
              <a:gd name="connsiteX15325" fmla="*/ 926042 w 5124450"/>
              <a:gd name="connsiteY15325" fmla="*/ 989669 h 9355125"/>
              <a:gd name="connsiteX15326" fmla="*/ 922867 w 5124450"/>
              <a:gd name="connsiteY15326" fmla="*/ 988081 h 9355125"/>
              <a:gd name="connsiteX15327" fmla="*/ 916517 w 5124450"/>
              <a:gd name="connsiteY15327" fmla="*/ 986495 h 9355125"/>
              <a:gd name="connsiteX15328" fmla="*/ 909638 w 5124450"/>
              <a:gd name="connsiteY15328" fmla="*/ 984906 h 9355125"/>
              <a:gd name="connsiteX15329" fmla="*/ 902759 w 5124450"/>
              <a:gd name="connsiteY15329" fmla="*/ 982259 h 9355125"/>
              <a:gd name="connsiteX15330" fmla="*/ 897467 w 5124450"/>
              <a:gd name="connsiteY15330" fmla="*/ 980143 h 9355125"/>
              <a:gd name="connsiteX15331" fmla="*/ 894821 w 5124450"/>
              <a:gd name="connsiteY15331" fmla="*/ 979086 h 9355125"/>
              <a:gd name="connsiteX15332" fmla="*/ 893234 w 5124450"/>
              <a:gd name="connsiteY15332" fmla="*/ 976967 h 9355125"/>
              <a:gd name="connsiteX15333" fmla="*/ 892176 w 5124450"/>
              <a:gd name="connsiteY15333" fmla="*/ 974851 h 9355125"/>
              <a:gd name="connsiteX15334" fmla="*/ 892176 w 5124450"/>
              <a:gd name="connsiteY15334" fmla="*/ 973262 h 9355125"/>
              <a:gd name="connsiteX15335" fmla="*/ 891646 w 5124450"/>
              <a:gd name="connsiteY15335" fmla="*/ 971675 h 9355125"/>
              <a:gd name="connsiteX15336" fmla="*/ 890588 w 5124450"/>
              <a:gd name="connsiteY15336" fmla="*/ 970617 h 9355125"/>
              <a:gd name="connsiteX15337" fmla="*/ 890588 w 5124450"/>
              <a:gd name="connsiteY15337" fmla="*/ 969559 h 9355125"/>
              <a:gd name="connsiteX15338" fmla="*/ 891646 w 5124450"/>
              <a:gd name="connsiteY15338" fmla="*/ 968500 h 9355125"/>
              <a:gd name="connsiteX15339" fmla="*/ 892705 w 5124450"/>
              <a:gd name="connsiteY15339" fmla="*/ 965324 h 9355125"/>
              <a:gd name="connsiteX15340" fmla="*/ 894821 w 5124450"/>
              <a:gd name="connsiteY15340" fmla="*/ 962678 h 9355125"/>
              <a:gd name="connsiteX15341" fmla="*/ 900113 w 5124450"/>
              <a:gd name="connsiteY15341" fmla="*/ 956856 h 9355125"/>
              <a:gd name="connsiteX15342" fmla="*/ 904346 w 5124450"/>
              <a:gd name="connsiteY15342" fmla="*/ 952093 h 9355125"/>
              <a:gd name="connsiteX15343" fmla="*/ 911755 w 5124450"/>
              <a:gd name="connsiteY15343" fmla="*/ 948388 h 9355125"/>
              <a:gd name="connsiteX15344" fmla="*/ 920750 w 5124450"/>
              <a:gd name="connsiteY15344" fmla="*/ 944154 h 9355125"/>
              <a:gd name="connsiteX15345" fmla="*/ 925513 w 5124450"/>
              <a:gd name="connsiteY15345" fmla="*/ 942567 h 9355125"/>
              <a:gd name="connsiteX15346" fmla="*/ 929217 w 5124450"/>
              <a:gd name="connsiteY15346" fmla="*/ 941508 h 9355125"/>
              <a:gd name="connsiteX15347" fmla="*/ 933450 w 5124450"/>
              <a:gd name="connsiteY15347" fmla="*/ 940450 h 9355125"/>
              <a:gd name="connsiteX15348" fmla="*/ 937155 w 5124450"/>
              <a:gd name="connsiteY15348" fmla="*/ 939921 h 9355125"/>
              <a:gd name="connsiteX15349" fmla="*/ 942446 w 5124450"/>
              <a:gd name="connsiteY15349" fmla="*/ 938334 h 9355125"/>
              <a:gd name="connsiteX15350" fmla="*/ 947738 w 5124450"/>
              <a:gd name="connsiteY15350" fmla="*/ 937275 h 9355125"/>
              <a:gd name="connsiteX15351" fmla="*/ 953559 w 5124450"/>
              <a:gd name="connsiteY15351" fmla="*/ 936745 h 9355125"/>
              <a:gd name="connsiteX15352" fmla="*/ 959380 w 5124450"/>
              <a:gd name="connsiteY15352" fmla="*/ 936745 h 9355125"/>
              <a:gd name="connsiteX15353" fmla="*/ 965200 w 5124450"/>
              <a:gd name="connsiteY15353" fmla="*/ 936745 h 9355125"/>
              <a:gd name="connsiteX15354" fmla="*/ 970492 w 5124450"/>
              <a:gd name="connsiteY15354" fmla="*/ 937275 h 9355125"/>
              <a:gd name="connsiteX15355" fmla="*/ 975255 w 5124450"/>
              <a:gd name="connsiteY15355" fmla="*/ 938334 h 9355125"/>
              <a:gd name="connsiteX15356" fmla="*/ 978430 w 5124450"/>
              <a:gd name="connsiteY15356" fmla="*/ 939921 h 9355125"/>
              <a:gd name="connsiteX15357" fmla="*/ 981605 w 5124450"/>
              <a:gd name="connsiteY15357" fmla="*/ 942037 h 9355125"/>
              <a:gd name="connsiteX15358" fmla="*/ 984250 w 5124450"/>
              <a:gd name="connsiteY15358" fmla="*/ 946272 h 9355125"/>
              <a:gd name="connsiteX15359" fmla="*/ 987955 w 5124450"/>
              <a:gd name="connsiteY15359" fmla="*/ 951035 h 9355125"/>
              <a:gd name="connsiteX15360" fmla="*/ 991130 w 5124450"/>
              <a:gd name="connsiteY15360" fmla="*/ 956327 h 9355125"/>
              <a:gd name="connsiteX15361" fmla="*/ 993776 w 5124450"/>
              <a:gd name="connsiteY15361" fmla="*/ 962149 h 9355125"/>
              <a:gd name="connsiteX15362" fmla="*/ 997480 w 5124450"/>
              <a:gd name="connsiteY15362" fmla="*/ 966383 h 9355125"/>
              <a:gd name="connsiteX15363" fmla="*/ 1000126 w 5124450"/>
              <a:gd name="connsiteY15363" fmla="*/ 970617 h 9355125"/>
              <a:gd name="connsiteX15364" fmla="*/ 1003300 w 5124450"/>
              <a:gd name="connsiteY15364" fmla="*/ 973262 h 9355125"/>
              <a:gd name="connsiteX15365" fmla="*/ 1010180 w 5124450"/>
              <a:gd name="connsiteY15365" fmla="*/ 979614 h 9355125"/>
              <a:gd name="connsiteX15366" fmla="*/ 1018646 w 5124450"/>
              <a:gd name="connsiteY15366" fmla="*/ 985965 h 9355125"/>
              <a:gd name="connsiteX15367" fmla="*/ 1022350 w 5124450"/>
              <a:gd name="connsiteY15367" fmla="*/ 988081 h 9355125"/>
              <a:gd name="connsiteX15368" fmla="*/ 1027113 w 5124450"/>
              <a:gd name="connsiteY15368" fmla="*/ 989669 h 9355125"/>
              <a:gd name="connsiteX15369" fmla="*/ 1029759 w 5124450"/>
              <a:gd name="connsiteY15369" fmla="*/ 990198 h 9355125"/>
              <a:gd name="connsiteX15370" fmla="*/ 1031876 w 5124450"/>
              <a:gd name="connsiteY15370" fmla="*/ 990198 h 9355125"/>
              <a:gd name="connsiteX15371" fmla="*/ 1033992 w 5124450"/>
              <a:gd name="connsiteY15371" fmla="*/ 990198 h 9355125"/>
              <a:gd name="connsiteX15372" fmla="*/ 1036638 w 5124450"/>
              <a:gd name="connsiteY15372" fmla="*/ 989669 h 9355125"/>
              <a:gd name="connsiteX15373" fmla="*/ 1037696 w 5124450"/>
              <a:gd name="connsiteY15373" fmla="*/ 988611 h 9355125"/>
              <a:gd name="connsiteX15374" fmla="*/ 1039284 w 5124450"/>
              <a:gd name="connsiteY15374" fmla="*/ 988081 h 9355125"/>
              <a:gd name="connsiteX15375" fmla="*/ 1041400 w 5124450"/>
              <a:gd name="connsiteY15375" fmla="*/ 987024 h 9355125"/>
              <a:gd name="connsiteX15376" fmla="*/ 1042459 w 5124450"/>
              <a:gd name="connsiteY15376" fmla="*/ 985435 h 9355125"/>
              <a:gd name="connsiteX15377" fmla="*/ 1046163 w 5124450"/>
              <a:gd name="connsiteY15377" fmla="*/ 980672 h 9355125"/>
              <a:gd name="connsiteX15378" fmla="*/ 1048809 w 5124450"/>
              <a:gd name="connsiteY15378" fmla="*/ 975380 h 9355125"/>
              <a:gd name="connsiteX15379" fmla="*/ 1054630 w 5124450"/>
              <a:gd name="connsiteY15379" fmla="*/ 963207 h 9355125"/>
              <a:gd name="connsiteX15380" fmla="*/ 1060980 w 5124450"/>
              <a:gd name="connsiteY15380" fmla="*/ 952093 h 9355125"/>
              <a:gd name="connsiteX15381" fmla="*/ 1062038 w 5124450"/>
              <a:gd name="connsiteY15381" fmla="*/ 947330 h 9355125"/>
              <a:gd name="connsiteX15382" fmla="*/ 1065213 w 5124450"/>
              <a:gd name="connsiteY15382" fmla="*/ 939921 h 9355125"/>
              <a:gd name="connsiteX15383" fmla="*/ 1068388 w 5124450"/>
              <a:gd name="connsiteY15383" fmla="*/ 932512 h 9355125"/>
              <a:gd name="connsiteX15384" fmla="*/ 1069446 w 5124450"/>
              <a:gd name="connsiteY15384" fmla="*/ 927219 h 9355125"/>
              <a:gd name="connsiteX15385" fmla="*/ 1064684 w 5124450"/>
              <a:gd name="connsiteY15385" fmla="*/ 920339 h 9355125"/>
              <a:gd name="connsiteX15386" fmla="*/ 1057805 w 5124450"/>
              <a:gd name="connsiteY15386" fmla="*/ 912929 h 9355125"/>
              <a:gd name="connsiteX15387" fmla="*/ 1054100 w 5124450"/>
              <a:gd name="connsiteY15387" fmla="*/ 909225 h 9355125"/>
              <a:gd name="connsiteX15388" fmla="*/ 1050926 w 5124450"/>
              <a:gd name="connsiteY15388" fmla="*/ 904991 h 9355125"/>
              <a:gd name="connsiteX15389" fmla="*/ 1049338 w 5124450"/>
              <a:gd name="connsiteY15389" fmla="*/ 901815 h 9355125"/>
              <a:gd name="connsiteX15390" fmla="*/ 1048809 w 5124450"/>
              <a:gd name="connsiteY15390" fmla="*/ 898640 h 9355125"/>
              <a:gd name="connsiteX15391" fmla="*/ 1047221 w 5124450"/>
              <a:gd name="connsiteY15391" fmla="*/ 897053 h 9355125"/>
              <a:gd name="connsiteX15392" fmla="*/ 1046163 w 5124450"/>
              <a:gd name="connsiteY15392" fmla="*/ 894936 h 9355125"/>
              <a:gd name="connsiteX15393" fmla="*/ 1044576 w 5124450"/>
              <a:gd name="connsiteY15393" fmla="*/ 892290 h 9355125"/>
              <a:gd name="connsiteX15394" fmla="*/ 1044046 w 5124450"/>
              <a:gd name="connsiteY15394" fmla="*/ 890172 h 9355125"/>
              <a:gd name="connsiteX15395" fmla="*/ 1042459 w 5124450"/>
              <a:gd name="connsiteY15395" fmla="*/ 884350 h 9355125"/>
              <a:gd name="connsiteX15396" fmla="*/ 1041930 w 5124450"/>
              <a:gd name="connsiteY15396" fmla="*/ 878000 h 9355125"/>
              <a:gd name="connsiteX15397" fmla="*/ 1040871 w 5124450"/>
              <a:gd name="connsiteY15397" fmla="*/ 864239 h 9355125"/>
              <a:gd name="connsiteX15398" fmla="*/ 1040871 w 5124450"/>
              <a:gd name="connsiteY15398" fmla="*/ 853125 h 9355125"/>
              <a:gd name="connsiteX15399" fmla="*/ 1041400 w 5124450"/>
              <a:gd name="connsiteY15399" fmla="*/ 842541 h 9355125"/>
              <a:gd name="connsiteX15400" fmla="*/ 1042988 w 5124450"/>
              <a:gd name="connsiteY15400" fmla="*/ 830368 h 9355125"/>
              <a:gd name="connsiteX15401" fmla="*/ 1046163 w 5124450"/>
              <a:gd name="connsiteY15401" fmla="*/ 818725 h 9355125"/>
              <a:gd name="connsiteX15402" fmla="*/ 1048809 w 5124450"/>
              <a:gd name="connsiteY15402" fmla="*/ 808140 h 9355125"/>
              <a:gd name="connsiteX15403" fmla="*/ 1057276 w 5124450"/>
              <a:gd name="connsiteY15403" fmla="*/ 801260 h 9355125"/>
              <a:gd name="connsiteX15404" fmla="*/ 1067330 w 5124450"/>
              <a:gd name="connsiteY15404" fmla="*/ 794380 h 9355125"/>
              <a:gd name="connsiteX15405" fmla="*/ 1077384 w 5124450"/>
              <a:gd name="connsiteY15405" fmla="*/ 787500 h 9355125"/>
              <a:gd name="connsiteX15406" fmla="*/ 1085850 w 5124450"/>
              <a:gd name="connsiteY15406" fmla="*/ 783265 h 9355125"/>
              <a:gd name="connsiteX15407" fmla="*/ 1096434 w 5124450"/>
              <a:gd name="connsiteY15407" fmla="*/ 771094 h 9355125"/>
              <a:gd name="connsiteX15408" fmla="*/ 1108605 w 5124450"/>
              <a:gd name="connsiteY15408" fmla="*/ 756804 h 9355125"/>
              <a:gd name="connsiteX15409" fmla="*/ 1114955 w 5124450"/>
              <a:gd name="connsiteY15409" fmla="*/ 749924 h 9355125"/>
              <a:gd name="connsiteX15410" fmla="*/ 1120776 w 5124450"/>
              <a:gd name="connsiteY15410" fmla="*/ 743044 h 9355125"/>
              <a:gd name="connsiteX15411" fmla="*/ 1126067 w 5124450"/>
              <a:gd name="connsiteY15411" fmla="*/ 737751 h 9355125"/>
              <a:gd name="connsiteX15412" fmla="*/ 1131359 w 5124450"/>
              <a:gd name="connsiteY15412" fmla="*/ 734047 h 9355125"/>
              <a:gd name="connsiteX15413" fmla="*/ 1138238 w 5124450"/>
              <a:gd name="connsiteY15413" fmla="*/ 734577 h 9355125"/>
              <a:gd name="connsiteX15414" fmla="*/ 1146176 w 5124450"/>
              <a:gd name="connsiteY15414" fmla="*/ 735635 h 9355125"/>
              <a:gd name="connsiteX15415" fmla="*/ 1153584 w 5124450"/>
              <a:gd name="connsiteY15415" fmla="*/ 737223 h 9355125"/>
              <a:gd name="connsiteX15416" fmla="*/ 1159934 w 5124450"/>
              <a:gd name="connsiteY15416" fmla="*/ 737751 h 9355125"/>
              <a:gd name="connsiteX15417" fmla="*/ 1164167 w 5124450"/>
              <a:gd name="connsiteY15417" fmla="*/ 737751 h 9355125"/>
              <a:gd name="connsiteX15418" fmla="*/ 1168400 w 5124450"/>
              <a:gd name="connsiteY15418" fmla="*/ 739339 h 9355125"/>
              <a:gd name="connsiteX15419" fmla="*/ 1173692 w 5124450"/>
              <a:gd name="connsiteY15419" fmla="*/ 740927 h 9355125"/>
              <a:gd name="connsiteX15420" fmla="*/ 1178984 w 5124450"/>
              <a:gd name="connsiteY15420" fmla="*/ 742515 h 9355125"/>
              <a:gd name="connsiteX15421" fmla="*/ 1189567 w 5124450"/>
              <a:gd name="connsiteY15421" fmla="*/ 746749 h 9355125"/>
              <a:gd name="connsiteX15422" fmla="*/ 1197505 w 5124450"/>
              <a:gd name="connsiteY15422" fmla="*/ 750453 h 9355125"/>
              <a:gd name="connsiteX15423" fmla="*/ 1208617 w 5124450"/>
              <a:gd name="connsiteY15423" fmla="*/ 753629 h 9355125"/>
              <a:gd name="connsiteX15424" fmla="*/ 1221317 w 5124450"/>
              <a:gd name="connsiteY15424" fmla="*/ 758392 h 9355125"/>
              <a:gd name="connsiteX15425" fmla="*/ 1234017 w 5124450"/>
              <a:gd name="connsiteY15425" fmla="*/ 763155 h 9355125"/>
              <a:gd name="connsiteX15426" fmla="*/ 1243013 w 5124450"/>
              <a:gd name="connsiteY15426" fmla="*/ 766860 h 9355125"/>
              <a:gd name="connsiteX15427" fmla="*/ 1250421 w 5124450"/>
              <a:gd name="connsiteY15427" fmla="*/ 771094 h 9355125"/>
              <a:gd name="connsiteX15428" fmla="*/ 1258888 w 5124450"/>
              <a:gd name="connsiteY15428" fmla="*/ 776915 h 9355125"/>
              <a:gd name="connsiteX15429" fmla="*/ 1266826 w 5124450"/>
              <a:gd name="connsiteY15429" fmla="*/ 783265 h 9355125"/>
              <a:gd name="connsiteX15430" fmla="*/ 1271588 w 5124450"/>
              <a:gd name="connsiteY15430" fmla="*/ 786971 h 9355125"/>
              <a:gd name="connsiteX15431" fmla="*/ 1274763 w 5124450"/>
              <a:gd name="connsiteY15431" fmla="*/ 792792 h 9355125"/>
              <a:gd name="connsiteX15432" fmla="*/ 1278467 w 5124450"/>
              <a:gd name="connsiteY15432" fmla="*/ 800202 h 9355125"/>
              <a:gd name="connsiteX15433" fmla="*/ 1281113 w 5124450"/>
              <a:gd name="connsiteY15433" fmla="*/ 807611 h 9355125"/>
              <a:gd name="connsiteX15434" fmla="*/ 1283759 w 5124450"/>
              <a:gd name="connsiteY15434" fmla="*/ 816079 h 9355125"/>
              <a:gd name="connsiteX15435" fmla="*/ 1289050 w 5124450"/>
              <a:gd name="connsiteY15435" fmla="*/ 832485 h 9355125"/>
              <a:gd name="connsiteX15436" fmla="*/ 1292226 w 5124450"/>
              <a:gd name="connsiteY15436" fmla="*/ 845187 h 9355125"/>
              <a:gd name="connsiteX15437" fmla="*/ 1300163 w 5124450"/>
              <a:gd name="connsiteY15437" fmla="*/ 856830 h 9355125"/>
              <a:gd name="connsiteX15438" fmla="*/ 1308630 w 5124450"/>
              <a:gd name="connsiteY15438" fmla="*/ 871649 h 9355125"/>
              <a:gd name="connsiteX15439" fmla="*/ 1316567 w 5124450"/>
              <a:gd name="connsiteY15439" fmla="*/ 886998 h 9355125"/>
              <a:gd name="connsiteX15440" fmla="*/ 1321330 w 5124450"/>
              <a:gd name="connsiteY15440" fmla="*/ 898640 h 9355125"/>
              <a:gd name="connsiteX15441" fmla="*/ 1328738 w 5124450"/>
              <a:gd name="connsiteY15441" fmla="*/ 910283 h 9355125"/>
              <a:gd name="connsiteX15442" fmla="*/ 1336146 w 5124450"/>
              <a:gd name="connsiteY15442" fmla="*/ 924044 h 9355125"/>
              <a:gd name="connsiteX15443" fmla="*/ 1345142 w 5124450"/>
              <a:gd name="connsiteY15443" fmla="*/ 939391 h 9355125"/>
              <a:gd name="connsiteX15444" fmla="*/ 1353609 w 5124450"/>
              <a:gd name="connsiteY15444" fmla="*/ 954210 h 9355125"/>
              <a:gd name="connsiteX15445" fmla="*/ 1362605 w 5124450"/>
              <a:gd name="connsiteY15445" fmla="*/ 969559 h 9355125"/>
              <a:gd name="connsiteX15446" fmla="*/ 1370542 w 5124450"/>
              <a:gd name="connsiteY15446" fmla="*/ 984906 h 9355125"/>
              <a:gd name="connsiteX15447" fmla="*/ 1377950 w 5124450"/>
              <a:gd name="connsiteY15447" fmla="*/ 998137 h 9355125"/>
              <a:gd name="connsiteX15448" fmla="*/ 1383771 w 5124450"/>
              <a:gd name="connsiteY15448" fmla="*/ 1009781 h 9355125"/>
              <a:gd name="connsiteX15449" fmla="*/ 1390650 w 5124450"/>
              <a:gd name="connsiteY15449" fmla="*/ 1024598 h 9355125"/>
              <a:gd name="connsiteX15450" fmla="*/ 1400176 w 5124450"/>
              <a:gd name="connsiteY15450" fmla="*/ 1041006 h 9355125"/>
              <a:gd name="connsiteX15451" fmla="*/ 1408642 w 5124450"/>
              <a:gd name="connsiteY15451" fmla="*/ 1057412 h 9355125"/>
              <a:gd name="connsiteX15452" fmla="*/ 1416580 w 5124450"/>
              <a:gd name="connsiteY15452" fmla="*/ 1071701 h 9355125"/>
              <a:gd name="connsiteX15453" fmla="*/ 1417109 w 5124450"/>
              <a:gd name="connsiteY15453" fmla="*/ 1079639 h 9355125"/>
              <a:gd name="connsiteX15454" fmla="*/ 1418696 w 5124450"/>
              <a:gd name="connsiteY15454" fmla="*/ 1088107 h 9355125"/>
              <a:gd name="connsiteX15455" fmla="*/ 1421871 w 5124450"/>
              <a:gd name="connsiteY15455" fmla="*/ 1097634 h 9355125"/>
              <a:gd name="connsiteX15456" fmla="*/ 1424517 w 5124450"/>
              <a:gd name="connsiteY15456" fmla="*/ 1104514 h 9355125"/>
              <a:gd name="connsiteX15457" fmla="*/ 1426105 w 5124450"/>
              <a:gd name="connsiteY15457" fmla="*/ 1109807 h 9355125"/>
              <a:gd name="connsiteX15458" fmla="*/ 1429280 w 5124450"/>
              <a:gd name="connsiteY15458" fmla="*/ 1114569 h 9355125"/>
              <a:gd name="connsiteX15459" fmla="*/ 1432455 w 5124450"/>
              <a:gd name="connsiteY15459" fmla="*/ 1119862 h 9355125"/>
              <a:gd name="connsiteX15460" fmla="*/ 1435630 w 5124450"/>
              <a:gd name="connsiteY15460" fmla="*/ 1125154 h 9355125"/>
              <a:gd name="connsiteX15461" fmla="*/ 1442509 w 5124450"/>
              <a:gd name="connsiteY15461" fmla="*/ 1134680 h 9355125"/>
              <a:gd name="connsiteX15462" fmla="*/ 1449917 w 5124450"/>
              <a:gd name="connsiteY15462" fmla="*/ 1142089 h 9355125"/>
              <a:gd name="connsiteX15463" fmla="*/ 1453092 w 5124450"/>
              <a:gd name="connsiteY15463" fmla="*/ 1149499 h 9355125"/>
              <a:gd name="connsiteX15464" fmla="*/ 1457326 w 5124450"/>
              <a:gd name="connsiteY15464" fmla="*/ 1158496 h 9355125"/>
              <a:gd name="connsiteX15465" fmla="*/ 1458913 w 5124450"/>
              <a:gd name="connsiteY15465" fmla="*/ 1163259 h 9355125"/>
              <a:gd name="connsiteX15466" fmla="*/ 1460500 w 5124450"/>
              <a:gd name="connsiteY15466" fmla="*/ 1166964 h 9355125"/>
              <a:gd name="connsiteX15467" fmla="*/ 1461559 w 5124450"/>
              <a:gd name="connsiteY15467" fmla="*/ 1171198 h 9355125"/>
              <a:gd name="connsiteX15468" fmla="*/ 1462088 w 5124450"/>
              <a:gd name="connsiteY15468" fmla="*/ 1174903 h 9355125"/>
              <a:gd name="connsiteX15469" fmla="*/ 1463146 w 5124450"/>
              <a:gd name="connsiteY15469" fmla="*/ 1178078 h 9355125"/>
              <a:gd name="connsiteX15470" fmla="*/ 1464205 w 5124450"/>
              <a:gd name="connsiteY15470" fmla="*/ 1182841 h 9355125"/>
              <a:gd name="connsiteX15471" fmla="*/ 1464734 w 5124450"/>
              <a:gd name="connsiteY15471" fmla="*/ 1188133 h 9355125"/>
              <a:gd name="connsiteX15472" fmla="*/ 1465792 w 5124450"/>
              <a:gd name="connsiteY15472" fmla="*/ 1193426 h 9355125"/>
              <a:gd name="connsiteX15473" fmla="*/ 1466321 w 5124450"/>
              <a:gd name="connsiteY15473" fmla="*/ 1204011 h 9355125"/>
              <a:gd name="connsiteX15474" fmla="*/ 1466321 w 5124450"/>
              <a:gd name="connsiteY15474" fmla="*/ 1212479 h 9355125"/>
              <a:gd name="connsiteX15475" fmla="*/ 1467380 w 5124450"/>
              <a:gd name="connsiteY15475" fmla="*/ 1216713 h 9355125"/>
              <a:gd name="connsiteX15476" fmla="*/ 1468438 w 5124450"/>
              <a:gd name="connsiteY15476" fmla="*/ 1222005 h 9355125"/>
              <a:gd name="connsiteX15477" fmla="*/ 1468967 w 5124450"/>
              <a:gd name="connsiteY15477" fmla="*/ 1227298 h 9355125"/>
              <a:gd name="connsiteX15478" fmla="*/ 1469496 w 5124450"/>
              <a:gd name="connsiteY15478" fmla="*/ 1232590 h 9355125"/>
              <a:gd name="connsiteX15479" fmla="*/ 1470026 w 5124450"/>
              <a:gd name="connsiteY15479" fmla="*/ 1243174 h 9355125"/>
              <a:gd name="connsiteX15480" fmla="*/ 1470026 w 5124450"/>
              <a:gd name="connsiteY15480" fmla="*/ 1253230 h 9355125"/>
              <a:gd name="connsiteX15481" fmla="*/ 1470026 w 5124450"/>
              <a:gd name="connsiteY15481" fmla="*/ 1257993 h 9355125"/>
              <a:gd name="connsiteX15482" fmla="*/ 1470026 w 5124450"/>
              <a:gd name="connsiteY15482" fmla="*/ 1263815 h 9355125"/>
              <a:gd name="connsiteX15483" fmla="*/ 1470026 w 5124450"/>
              <a:gd name="connsiteY15483" fmla="*/ 1269637 h 9355125"/>
              <a:gd name="connsiteX15484" fmla="*/ 1470026 w 5124450"/>
              <a:gd name="connsiteY15484" fmla="*/ 1273871 h 9355125"/>
              <a:gd name="connsiteX15485" fmla="*/ 1473200 w 5124450"/>
              <a:gd name="connsiteY15485" fmla="*/ 1278104 h 9355125"/>
              <a:gd name="connsiteX15486" fmla="*/ 1476905 w 5124450"/>
              <a:gd name="connsiteY15486" fmla="*/ 1283396 h 9355125"/>
              <a:gd name="connsiteX15487" fmla="*/ 1479021 w 5124450"/>
              <a:gd name="connsiteY15487" fmla="*/ 1286044 h 9355125"/>
              <a:gd name="connsiteX15488" fmla="*/ 1481138 w 5124450"/>
              <a:gd name="connsiteY15488" fmla="*/ 1288160 h 9355125"/>
              <a:gd name="connsiteX15489" fmla="*/ 1483784 w 5124450"/>
              <a:gd name="connsiteY15489" fmla="*/ 1289747 h 9355125"/>
              <a:gd name="connsiteX15490" fmla="*/ 1486430 w 5124450"/>
              <a:gd name="connsiteY15490" fmla="*/ 1290806 h 9355125"/>
              <a:gd name="connsiteX15491" fmla="*/ 1488546 w 5124450"/>
              <a:gd name="connsiteY15491" fmla="*/ 1291336 h 9355125"/>
              <a:gd name="connsiteX15492" fmla="*/ 1490663 w 5124450"/>
              <a:gd name="connsiteY15492" fmla="*/ 1291336 h 9355125"/>
              <a:gd name="connsiteX15493" fmla="*/ 1493309 w 5124450"/>
              <a:gd name="connsiteY15493" fmla="*/ 1290806 h 9355125"/>
              <a:gd name="connsiteX15494" fmla="*/ 1495426 w 5124450"/>
              <a:gd name="connsiteY15494" fmla="*/ 1289747 h 9355125"/>
              <a:gd name="connsiteX15495" fmla="*/ 1498600 w 5124450"/>
              <a:gd name="connsiteY15495" fmla="*/ 1288690 h 9355125"/>
              <a:gd name="connsiteX15496" fmla="*/ 1501246 w 5124450"/>
              <a:gd name="connsiteY15496" fmla="*/ 1287631 h 9355125"/>
              <a:gd name="connsiteX15497" fmla="*/ 1504421 w 5124450"/>
              <a:gd name="connsiteY15497" fmla="*/ 1286572 h 9355125"/>
              <a:gd name="connsiteX15498" fmla="*/ 1507067 w 5124450"/>
              <a:gd name="connsiteY15498" fmla="*/ 1286044 h 9355125"/>
              <a:gd name="connsiteX15499" fmla="*/ 1511830 w 5124450"/>
              <a:gd name="connsiteY15499" fmla="*/ 1285514 h 9355125"/>
              <a:gd name="connsiteX15500" fmla="*/ 1517650 w 5124450"/>
              <a:gd name="connsiteY15500" fmla="*/ 1284985 h 9355125"/>
              <a:gd name="connsiteX15501" fmla="*/ 1520826 w 5124450"/>
              <a:gd name="connsiteY15501" fmla="*/ 1283926 h 9355125"/>
              <a:gd name="connsiteX15502" fmla="*/ 1523471 w 5124450"/>
              <a:gd name="connsiteY15502" fmla="*/ 1284985 h 9355125"/>
              <a:gd name="connsiteX15503" fmla="*/ 1526117 w 5124450"/>
              <a:gd name="connsiteY15503" fmla="*/ 1284985 h 9355125"/>
              <a:gd name="connsiteX15504" fmla="*/ 1528234 w 5124450"/>
              <a:gd name="connsiteY15504" fmla="*/ 1286044 h 9355125"/>
              <a:gd name="connsiteX15505" fmla="*/ 1530880 w 5124450"/>
              <a:gd name="connsiteY15505" fmla="*/ 1286572 h 9355125"/>
              <a:gd name="connsiteX15506" fmla="*/ 1534055 w 5124450"/>
              <a:gd name="connsiteY15506" fmla="*/ 1287101 h 9355125"/>
              <a:gd name="connsiteX15507" fmla="*/ 1537230 w 5124450"/>
              <a:gd name="connsiteY15507" fmla="*/ 1288160 h 9355125"/>
              <a:gd name="connsiteX15508" fmla="*/ 1540405 w 5124450"/>
              <a:gd name="connsiteY15508" fmla="*/ 1289747 h 9355125"/>
              <a:gd name="connsiteX15509" fmla="*/ 1546226 w 5124450"/>
              <a:gd name="connsiteY15509" fmla="*/ 1293982 h 9355125"/>
              <a:gd name="connsiteX15510" fmla="*/ 1552046 w 5124450"/>
              <a:gd name="connsiteY15510" fmla="*/ 1298745 h 9355125"/>
              <a:gd name="connsiteX15511" fmla="*/ 1557867 w 5124450"/>
              <a:gd name="connsiteY15511" fmla="*/ 1304037 h 9355125"/>
              <a:gd name="connsiteX15512" fmla="*/ 1563159 w 5124450"/>
              <a:gd name="connsiteY15512" fmla="*/ 1308801 h 9355125"/>
              <a:gd name="connsiteX15513" fmla="*/ 1568450 w 5124450"/>
              <a:gd name="connsiteY15513" fmla="*/ 1313034 h 9355125"/>
              <a:gd name="connsiteX15514" fmla="*/ 1573213 w 5124450"/>
              <a:gd name="connsiteY15514" fmla="*/ 1315151 h 9355125"/>
              <a:gd name="connsiteX15515" fmla="*/ 1583796 w 5124450"/>
              <a:gd name="connsiteY15515" fmla="*/ 1318326 h 9355125"/>
              <a:gd name="connsiteX15516" fmla="*/ 1595967 w 5124450"/>
              <a:gd name="connsiteY15516" fmla="*/ 1320972 h 9355125"/>
              <a:gd name="connsiteX15517" fmla="*/ 1608138 w 5124450"/>
              <a:gd name="connsiteY15517" fmla="*/ 1324677 h 9355125"/>
              <a:gd name="connsiteX15518" fmla="*/ 1618721 w 5124450"/>
              <a:gd name="connsiteY15518" fmla="*/ 1327324 h 9355125"/>
              <a:gd name="connsiteX15519" fmla="*/ 1627717 w 5124450"/>
              <a:gd name="connsiteY15519" fmla="*/ 1327324 h 9355125"/>
              <a:gd name="connsiteX15520" fmla="*/ 1639359 w 5124450"/>
              <a:gd name="connsiteY15520" fmla="*/ 1327324 h 9355125"/>
              <a:gd name="connsiteX15521" fmla="*/ 1651000 w 5124450"/>
              <a:gd name="connsiteY15521" fmla="*/ 1327324 h 9355125"/>
              <a:gd name="connsiteX15522" fmla="*/ 1660526 w 5124450"/>
              <a:gd name="connsiteY15522" fmla="*/ 1327324 h 9355125"/>
              <a:gd name="connsiteX15523" fmla="*/ 1667405 w 5124450"/>
              <a:gd name="connsiteY15523" fmla="*/ 1327324 h 9355125"/>
              <a:gd name="connsiteX15524" fmla="*/ 1676400 w 5124450"/>
              <a:gd name="connsiteY15524" fmla="*/ 1327853 h 9355125"/>
              <a:gd name="connsiteX15525" fmla="*/ 1680634 w 5124450"/>
              <a:gd name="connsiteY15525" fmla="*/ 1328382 h 9355125"/>
              <a:gd name="connsiteX15526" fmla="*/ 1683809 w 5124450"/>
              <a:gd name="connsiteY15526" fmla="*/ 1329440 h 9355125"/>
              <a:gd name="connsiteX15527" fmla="*/ 1686984 w 5124450"/>
              <a:gd name="connsiteY15527" fmla="*/ 1330499 h 9355125"/>
              <a:gd name="connsiteX15528" fmla="*/ 1689100 w 5124450"/>
              <a:gd name="connsiteY15528" fmla="*/ 1331558 h 9355125"/>
              <a:gd name="connsiteX15529" fmla="*/ 1697038 w 5124450"/>
              <a:gd name="connsiteY15529" fmla="*/ 1334204 h 9355125"/>
              <a:gd name="connsiteX15530" fmla="*/ 1704976 w 5124450"/>
              <a:gd name="connsiteY15530" fmla="*/ 1337908 h 9355125"/>
              <a:gd name="connsiteX15531" fmla="*/ 1709209 w 5124450"/>
              <a:gd name="connsiteY15531" fmla="*/ 1340554 h 9355125"/>
              <a:gd name="connsiteX15532" fmla="*/ 1712913 w 5124450"/>
              <a:gd name="connsiteY15532" fmla="*/ 1342672 h 9355125"/>
              <a:gd name="connsiteX15533" fmla="*/ 1716088 w 5124450"/>
              <a:gd name="connsiteY15533" fmla="*/ 1344789 h 9355125"/>
              <a:gd name="connsiteX15534" fmla="*/ 1717676 w 5124450"/>
              <a:gd name="connsiteY15534" fmla="*/ 1347964 h 9355125"/>
              <a:gd name="connsiteX15535" fmla="*/ 1720850 w 5124450"/>
              <a:gd name="connsiteY15535" fmla="*/ 1351669 h 9355125"/>
              <a:gd name="connsiteX15536" fmla="*/ 1723496 w 5124450"/>
              <a:gd name="connsiteY15536" fmla="*/ 1355902 h 9355125"/>
              <a:gd name="connsiteX15537" fmla="*/ 1726142 w 5124450"/>
              <a:gd name="connsiteY15537" fmla="*/ 1360665 h 9355125"/>
              <a:gd name="connsiteX15538" fmla="*/ 1728259 w 5124450"/>
              <a:gd name="connsiteY15538" fmla="*/ 1365957 h 9355125"/>
              <a:gd name="connsiteX15539" fmla="*/ 1730905 w 5124450"/>
              <a:gd name="connsiteY15539" fmla="*/ 1370721 h 9355125"/>
              <a:gd name="connsiteX15540" fmla="*/ 1733021 w 5124450"/>
              <a:gd name="connsiteY15540" fmla="*/ 1375484 h 9355125"/>
              <a:gd name="connsiteX15541" fmla="*/ 1736196 w 5124450"/>
              <a:gd name="connsiteY15541" fmla="*/ 1378660 h 9355125"/>
              <a:gd name="connsiteX15542" fmla="*/ 1738842 w 5124450"/>
              <a:gd name="connsiteY15542" fmla="*/ 1381306 h 9355125"/>
              <a:gd name="connsiteX15543" fmla="*/ 1740430 w 5124450"/>
              <a:gd name="connsiteY15543" fmla="*/ 1382364 h 9355125"/>
              <a:gd name="connsiteX15544" fmla="*/ 1742546 w 5124450"/>
              <a:gd name="connsiteY15544" fmla="*/ 1383422 h 9355125"/>
              <a:gd name="connsiteX15545" fmla="*/ 1744663 w 5124450"/>
              <a:gd name="connsiteY15545" fmla="*/ 1383952 h 9355125"/>
              <a:gd name="connsiteX15546" fmla="*/ 1747838 w 5124450"/>
              <a:gd name="connsiteY15546" fmla="*/ 1384481 h 9355125"/>
              <a:gd name="connsiteX15547" fmla="*/ 1753130 w 5124450"/>
              <a:gd name="connsiteY15547" fmla="*/ 1385540 h 9355125"/>
              <a:gd name="connsiteX15548" fmla="*/ 1759480 w 5124450"/>
              <a:gd name="connsiteY15548" fmla="*/ 1385540 h 9355125"/>
              <a:gd name="connsiteX15549" fmla="*/ 1766888 w 5124450"/>
              <a:gd name="connsiteY15549" fmla="*/ 1380248 h 9355125"/>
              <a:gd name="connsiteX15550" fmla="*/ 1776413 w 5124450"/>
              <a:gd name="connsiteY15550" fmla="*/ 1372838 h 9355125"/>
              <a:gd name="connsiteX15551" fmla="*/ 1781705 w 5124450"/>
              <a:gd name="connsiteY15551" fmla="*/ 1369133 h 9355125"/>
              <a:gd name="connsiteX15552" fmla="*/ 1786996 w 5124450"/>
              <a:gd name="connsiteY15552" fmla="*/ 1365429 h 9355125"/>
              <a:gd name="connsiteX15553" fmla="*/ 1791759 w 5124450"/>
              <a:gd name="connsiteY15553" fmla="*/ 1362783 h 9355125"/>
              <a:gd name="connsiteX15554" fmla="*/ 1796521 w 5124450"/>
              <a:gd name="connsiteY15554" fmla="*/ 1360137 h 9355125"/>
              <a:gd name="connsiteX15555" fmla="*/ 1804459 w 5124450"/>
              <a:gd name="connsiteY15555" fmla="*/ 1352727 h 9355125"/>
              <a:gd name="connsiteX15556" fmla="*/ 1815571 w 5124450"/>
              <a:gd name="connsiteY15556" fmla="*/ 1342672 h 9355125"/>
              <a:gd name="connsiteX15557" fmla="*/ 1821392 w 5124450"/>
              <a:gd name="connsiteY15557" fmla="*/ 1337380 h 9355125"/>
              <a:gd name="connsiteX15558" fmla="*/ 1827213 w 5124450"/>
              <a:gd name="connsiteY15558" fmla="*/ 1333145 h 9355125"/>
              <a:gd name="connsiteX15559" fmla="*/ 1832505 w 5124450"/>
              <a:gd name="connsiteY15559" fmla="*/ 1329970 h 9355125"/>
              <a:gd name="connsiteX15560" fmla="*/ 1837796 w 5124450"/>
              <a:gd name="connsiteY15560" fmla="*/ 1327324 h 9355125"/>
              <a:gd name="connsiteX15561" fmla="*/ 1843088 w 5124450"/>
              <a:gd name="connsiteY15561" fmla="*/ 1325207 h 9355125"/>
              <a:gd name="connsiteX15562" fmla="*/ 1848909 w 5124450"/>
              <a:gd name="connsiteY15562" fmla="*/ 1323089 h 9355125"/>
              <a:gd name="connsiteX15563" fmla="*/ 1855788 w 5124450"/>
              <a:gd name="connsiteY15563" fmla="*/ 1322031 h 9355125"/>
              <a:gd name="connsiteX15564" fmla="*/ 1862667 w 5124450"/>
              <a:gd name="connsiteY15564" fmla="*/ 1320972 h 9355125"/>
              <a:gd name="connsiteX15565" fmla="*/ 1869546 w 5124450"/>
              <a:gd name="connsiteY15565" fmla="*/ 1320443 h 9355125"/>
              <a:gd name="connsiteX15566" fmla="*/ 1876426 w 5124450"/>
              <a:gd name="connsiteY15566" fmla="*/ 1319385 h 9355125"/>
              <a:gd name="connsiteX15567" fmla="*/ 1882246 w 5124450"/>
              <a:gd name="connsiteY15567" fmla="*/ 1317267 h 9355125"/>
              <a:gd name="connsiteX15568" fmla="*/ 1887538 w 5124450"/>
              <a:gd name="connsiteY15568" fmla="*/ 1315151 h 9355125"/>
              <a:gd name="connsiteX15569" fmla="*/ 1890713 w 5124450"/>
              <a:gd name="connsiteY15569" fmla="*/ 1314621 h 9355125"/>
              <a:gd name="connsiteX15570" fmla="*/ 1893888 w 5124450"/>
              <a:gd name="connsiteY15570" fmla="*/ 1313034 h 9355125"/>
              <a:gd name="connsiteX15571" fmla="*/ 1898121 w 5124450"/>
              <a:gd name="connsiteY15571" fmla="*/ 1310388 h 9355125"/>
              <a:gd name="connsiteX15572" fmla="*/ 1901826 w 5124450"/>
              <a:gd name="connsiteY15572" fmla="*/ 1307742 h 9355125"/>
              <a:gd name="connsiteX15573" fmla="*/ 1909234 w 5124450"/>
              <a:gd name="connsiteY15573" fmla="*/ 1300861 h 9355125"/>
              <a:gd name="connsiteX15574" fmla="*/ 1916113 w 5124450"/>
              <a:gd name="connsiteY15574" fmla="*/ 1294510 h 9355125"/>
              <a:gd name="connsiteX15575" fmla="*/ 1920346 w 5124450"/>
              <a:gd name="connsiteY15575" fmla="*/ 1289218 h 9355125"/>
              <a:gd name="connsiteX15576" fmla="*/ 1924580 w 5124450"/>
              <a:gd name="connsiteY15576" fmla="*/ 1281809 h 9355125"/>
              <a:gd name="connsiteX15577" fmla="*/ 1929342 w 5124450"/>
              <a:gd name="connsiteY15577" fmla="*/ 1272812 h 9355125"/>
              <a:gd name="connsiteX15578" fmla="*/ 1932517 w 5124450"/>
              <a:gd name="connsiteY15578" fmla="*/ 1265403 h 9355125"/>
              <a:gd name="connsiteX15579" fmla="*/ 1935692 w 5124450"/>
              <a:gd name="connsiteY15579" fmla="*/ 1261698 h 9355125"/>
              <a:gd name="connsiteX15580" fmla="*/ 1938338 w 5124450"/>
              <a:gd name="connsiteY15580" fmla="*/ 1256934 h 9355125"/>
              <a:gd name="connsiteX15581" fmla="*/ 1940984 w 5124450"/>
              <a:gd name="connsiteY15581" fmla="*/ 1250584 h 9355125"/>
              <a:gd name="connsiteX15582" fmla="*/ 1943100 w 5124450"/>
              <a:gd name="connsiteY15582" fmla="*/ 1244233 h 9355125"/>
              <a:gd name="connsiteX15583" fmla="*/ 1945746 w 5124450"/>
              <a:gd name="connsiteY15583" fmla="*/ 1237882 h 9355125"/>
              <a:gd name="connsiteX15584" fmla="*/ 1947863 w 5124450"/>
              <a:gd name="connsiteY15584" fmla="*/ 1231531 h 9355125"/>
              <a:gd name="connsiteX15585" fmla="*/ 1951038 w 5124450"/>
              <a:gd name="connsiteY15585" fmla="*/ 1225709 h 9355125"/>
              <a:gd name="connsiteX15586" fmla="*/ 1953684 w 5124450"/>
              <a:gd name="connsiteY15586" fmla="*/ 1220417 h 9355125"/>
              <a:gd name="connsiteX15587" fmla="*/ 1953684 w 5124450"/>
              <a:gd name="connsiteY15587" fmla="*/ 1218830 h 9355125"/>
              <a:gd name="connsiteX15588" fmla="*/ 1954742 w 5124450"/>
              <a:gd name="connsiteY15588" fmla="*/ 1216184 h 9355125"/>
              <a:gd name="connsiteX15589" fmla="*/ 1956859 w 5124450"/>
              <a:gd name="connsiteY15589" fmla="*/ 1214595 h 9355125"/>
              <a:gd name="connsiteX15590" fmla="*/ 1958446 w 5124450"/>
              <a:gd name="connsiteY15590" fmla="*/ 1212479 h 9355125"/>
              <a:gd name="connsiteX15591" fmla="*/ 1962680 w 5124450"/>
              <a:gd name="connsiteY15591" fmla="*/ 1207716 h 9355125"/>
              <a:gd name="connsiteX15592" fmla="*/ 1965855 w 5124450"/>
              <a:gd name="connsiteY15592" fmla="*/ 1203482 h 9355125"/>
              <a:gd name="connsiteX15593" fmla="*/ 1974321 w 5124450"/>
              <a:gd name="connsiteY15593" fmla="*/ 1203482 h 9355125"/>
              <a:gd name="connsiteX15594" fmla="*/ 1982259 w 5124450"/>
              <a:gd name="connsiteY15594" fmla="*/ 1203482 h 9355125"/>
              <a:gd name="connsiteX15595" fmla="*/ 1985963 w 5124450"/>
              <a:gd name="connsiteY15595" fmla="*/ 1205070 h 9355125"/>
              <a:gd name="connsiteX15596" fmla="*/ 1990726 w 5124450"/>
              <a:gd name="connsiteY15596" fmla="*/ 1206128 h 9355125"/>
              <a:gd name="connsiteX15597" fmla="*/ 1996017 w 5124450"/>
              <a:gd name="connsiteY15597" fmla="*/ 1207186 h 9355125"/>
              <a:gd name="connsiteX15598" fmla="*/ 2001838 w 5124450"/>
              <a:gd name="connsiteY15598" fmla="*/ 1208244 h 9355125"/>
              <a:gd name="connsiteX15599" fmla="*/ 2013480 w 5124450"/>
              <a:gd name="connsiteY15599" fmla="*/ 1209303 h 9355125"/>
              <a:gd name="connsiteX15600" fmla="*/ 2024063 w 5124450"/>
              <a:gd name="connsiteY15600" fmla="*/ 1212479 h 9355125"/>
              <a:gd name="connsiteX15601" fmla="*/ 2032000 w 5124450"/>
              <a:gd name="connsiteY15601" fmla="*/ 1218300 h 9355125"/>
              <a:gd name="connsiteX15602" fmla="*/ 2040467 w 5124450"/>
              <a:gd name="connsiteY15602" fmla="*/ 1224651 h 9355125"/>
              <a:gd name="connsiteX15603" fmla="*/ 2046288 w 5124450"/>
              <a:gd name="connsiteY15603" fmla="*/ 1232060 h 9355125"/>
              <a:gd name="connsiteX15604" fmla="*/ 2052638 w 5124450"/>
              <a:gd name="connsiteY15604" fmla="*/ 1241058 h 9355125"/>
              <a:gd name="connsiteX15605" fmla="*/ 2058988 w 5124450"/>
              <a:gd name="connsiteY15605" fmla="*/ 1249525 h 9355125"/>
              <a:gd name="connsiteX15606" fmla="*/ 2064809 w 5124450"/>
              <a:gd name="connsiteY15606" fmla="*/ 1257464 h 9355125"/>
              <a:gd name="connsiteX15607" fmla="*/ 2069042 w 5124450"/>
              <a:gd name="connsiteY15607" fmla="*/ 1262757 h 9355125"/>
              <a:gd name="connsiteX15608" fmla="*/ 2074334 w 5124450"/>
              <a:gd name="connsiteY15608" fmla="*/ 1268049 h 9355125"/>
              <a:gd name="connsiteX15609" fmla="*/ 2081213 w 5124450"/>
              <a:gd name="connsiteY15609" fmla="*/ 1273871 h 9355125"/>
              <a:gd name="connsiteX15610" fmla="*/ 2088092 w 5124450"/>
              <a:gd name="connsiteY15610" fmla="*/ 1280221 h 9355125"/>
              <a:gd name="connsiteX15611" fmla="*/ 2102909 w 5124450"/>
              <a:gd name="connsiteY15611" fmla="*/ 1292394 h 9355125"/>
              <a:gd name="connsiteX15612" fmla="*/ 2114550 w 5124450"/>
              <a:gd name="connsiteY15612" fmla="*/ 1302978 h 9355125"/>
              <a:gd name="connsiteX15613" fmla="*/ 2119313 w 5124450"/>
              <a:gd name="connsiteY15613" fmla="*/ 1304566 h 9355125"/>
              <a:gd name="connsiteX15614" fmla="*/ 2125134 w 5124450"/>
              <a:gd name="connsiteY15614" fmla="*/ 1307742 h 9355125"/>
              <a:gd name="connsiteX15615" fmla="*/ 2130955 w 5124450"/>
              <a:gd name="connsiteY15615" fmla="*/ 1310918 h 9355125"/>
              <a:gd name="connsiteX15616" fmla="*/ 2137305 w 5124450"/>
              <a:gd name="connsiteY15616" fmla="*/ 1315151 h 9355125"/>
              <a:gd name="connsiteX15617" fmla="*/ 2143126 w 5124450"/>
              <a:gd name="connsiteY15617" fmla="*/ 1318856 h 9355125"/>
              <a:gd name="connsiteX15618" fmla="*/ 2150005 w 5124450"/>
              <a:gd name="connsiteY15618" fmla="*/ 1322031 h 9355125"/>
              <a:gd name="connsiteX15619" fmla="*/ 2155296 w 5124450"/>
              <a:gd name="connsiteY15619" fmla="*/ 1325207 h 9355125"/>
              <a:gd name="connsiteX15620" fmla="*/ 2160588 w 5124450"/>
              <a:gd name="connsiteY15620" fmla="*/ 1327324 h 9355125"/>
              <a:gd name="connsiteX15621" fmla="*/ 2171700 w 5124450"/>
              <a:gd name="connsiteY15621" fmla="*/ 1329970 h 9355125"/>
              <a:gd name="connsiteX15622" fmla="*/ 2184930 w 5124450"/>
              <a:gd name="connsiteY15622" fmla="*/ 1331558 h 9355125"/>
              <a:gd name="connsiteX15623" fmla="*/ 2198159 w 5124450"/>
              <a:gd name="connsiteY15623" fmla="*/ 1333145 h 9355125"/>
              <a:gd name="connsiteX15624" fmla="*/ 2209271 w 5124450"/>
              <a:gd name="connsiteY15624" fmla="*/ 1335791 h 9355125"/>
              <a:gd name="connsiteX15625" fmla="*/ 2224617 w 5124450"/>
              <a:gd name="connsiteY15625" fmla="*/ 1339496 h 9355125"/>
              <a:gd name="connsiteX15626" fmla="*/ 2242080 w 5124450"/>
              <a:gd name="connsiteY15626" fmla="*/ 1344789 h 9355125"/>
              <a:gd name="connsiteX15627" fmla="*/ 2251076 w 5124450"/>
              <a:gd name="connsiteY15627" fmla="*/ 1348494 h 9355125"/>
              <a:gd name="connsiteX15628" fmla="*/ 2259013 w 5124450"/>
              <a:gd name="connsiteY15628" fmla="*/ 1352198 h 9355125"/>
              <a:gd name="connsiteX15629" fmla="*/ 2266421 w 5124450"/>
              <a:gd name="connsiteY15629" fmla="*/ 1355902 h 9355125"/>
              <a:gd name="connsiteX15630" fmla="*/ 2271713 w 5124450"/>
              <a:gd name="connsiteY15630" fmla="*/ 1360137 h 9355125"/>
              <a:gd name="connsiteX15631" fmla="*/ 2274359 w 5124450"/>
              <a:gd name="connsiteY15631" fmla="*/ 1362783 h 9355125"/>
              <a:gd name="connsiteX15632" fmla="*/ 2278063 w 5124450"/>
              <a:gd name="connsiteY15632" fmla="*/ 1365429 h 9355125"/>
              <a:gd name="connsiteX15633" fmla="*/ 2280709 w 5124450"/>
              <a:gd name="connsiteY15633" fmla="*/ 1369133 h 9355125"/>
              <a:gd name="connsiteX15634" fmla="*/ 2283355 w 5124450"/>
              <a:gd name="connsiteY15634" fmla="*/ 1372838 h 9355125"/>
              <a:gd name="connsiteX15635" fmla="*/ 2288646 w 5124450"/>
              <a:gd name="connsiteY15635" fmla="*/ 1381835 h 9355125"/>
              <a:gd name="connsiteX15636" fmla="*/ 2291821 w 5124450"/>
              <a:gd name="connsiteY15636" fmla="*/ 1389244 h 9355125"/>
              <a:gd name="connsiteX15637" fmla="*/ 2292880 w 5124450"/>
              <a:gd name="connsiteY15637" fmla="*/ 1393478 h 9355125"/>
              <a:gd name="connsiteX15638" fmla="*/ 2292880 w 5124450"/>
              <a:gd name="connsiteY15638" fmla="*/ 1399829 h 9355125"/>
              <a:gd name="connsiteX15639" fmla="*/ 2293409 w 5124450"/>
              <a:gd name="connsiteY15639" fmla="*/ 1403535 h 9355125"/>
              <a:gd name="connsiteX15640" fmla="*/ 2293938 w 5124450"/>
              <a:gd name="connsiteY15640" fmla="*/ 1406709 h 9355125"/>
              <a:gd name="connsiteX15641" fmla="*/ 2294996 w 5124450"/>
              <a:gd name="connsiteY15641" fmla="*/ 1410414 h 9355125"/>
              <a:gd name="connsiteX15642" fmla="*/ 2296584 w 5124450"/>
              <a:gd name="connsiteY15642" fmla="*/ 1414119 h 9355125"/>
              <a:gd name="connsiteX15643" fmla="*/ 2297113 w 5124450"/>
              <a:gd name="connsiteY15643" fmla="*/ 1420998 h 9355125"/>
              <a:gd name="connsiteX15644" fmla="*/ 2298700 w 5124450"/>
              <a:gd name="connsiteY15644" fmla="*/ 1427879 h 9355125"/>
              <a:gd name="connsiteX15645" fmla="*/ 2299759 w 5124450"/>
              <a:gd name="connsiteY15645" fmla="*/ 1434230 h 9355125"/>
              <a:gd name="connsiteX15646" fmla="*/ 2300817 w 5124450"/>
              <a:gd name="connsiteY15646" fmla="*/ 1438463 h 9355125"/>
              <a:gd name="connsiteX15647" fmla="*/ 2302405 w 5124450"/>
              <a:gd name="connsiteY15647" fmla="*/ 1442168 h 9355125"/>
              <a:gd name="connsiteX15648" fmla="*/ 2305050 w 5124450"/>
              <a:gd name="connsiteY15648" fmla="*/ 1445344 h 9355125"/>
              <a:gd name="connsiteX15649" fmla="*/ 2307696 w 5124450"/>
              <a:gd name="connsiteY15649" fmla="*/ 1448519 h 9355125"/>
              <a:gd name="connsiteX15650" fmla="*/ 2311400 w 5124450"/>
              <a:gd name="connsiteY15650" fmla="*/ 1451165 h 9355125"/>
              <a:gd name="connsiteX15651" fmla="*/ 2315105 w 5124450"/>
              <a:gd name="connsiteY15651" fmla="*/ 1453811 h 9355125"/>
              <a:gd name="connsiteX15652" fmla="*/ 2318280 w 5124450"/>
              <a:gd name="connsiteY15652" fmla="*/ 1455399 h 9355125"/>
              <a:gd name="connsiteX15653" fmla="*/ 2320396 w 5124450"/>
              <a:gd name="connsiteY15653" fmla="*/ 1455929 h 9355125"/>
              <a:gd name="connsiteX15654" fmla="*/ 2321984 w 5124450"/>
              <a:gd name="connsiteY15654" fmla="*/ 1455929 h 9355125"/>
              <a:gd name="connsiteX15655" fmla="*/ 2323571 w 5124450"/>
              <a:gd name="connsiteY15655" fmla="*/ 1455929 h 9355125"/>
              <a:gd name="connsiteX15656" fmla="*/ 2325159 w 5124450"/>
              <a:gd name="connsiteY15656" fmla="*/ 1455399 h 9355125"/>
              <a:gd name="connsiteX15657" fmla="*/ 2326746 w 5124450"/>
              <a:gd name="connsiteY15657" fmla="*/ 1454869 h 9355125"/>
              <a:gd name="connsiteX15658" fmla="*/ 2328334 w 5124450"/>
              <a:gd name="connsiteY15658" fmla="*/ 1454341 h 9355125"/>
              <a:gd name="connsiteX15659" fmla="*/ 2328863 w 5124450"/>
              <a:gd name="connsiteY15659" fmla="*/ 1453282 h 9355125"/>
              <a:gd name="connsiteX15660" fmla="*/ 2329921 w 5124450"/>
              <a:gd name="connsiteY15660" fmla="*/ 1452223 h 9355125"/>
              <a:gd name="connsiteX15661" fmla="*/ 2332038 w 5124450"/>
              <a:gd name="connsiteY15661" fmla="*/ 1448519 h 9355125"/>
              <a:gd name="connsiteX15662" fmla="*/ 2333096 w 5124450"/>
              <a:gd name="connsiteY15662" fmla="*/ 1443757 h 9355125"/>
              <a:gd name="connsiteX15663" fmla="*/ 2335213 w 5124450"/>
              <a:gd name="connsiteY15663" fmla="*/ 1434230 h 9355125"/>
              <a:gd name="connsiteX15664" fmla="*/ 2337859 w 5124450"/>
              <a:gd name="connsiteY15664" fmla="*/ 1426292 h 9355125"/>
              <a:gd name="connsiteX15665" fmla="*/ 2338388 w 5124450"/>
              <a:gd name="connsiteY15665" fmla="*/ 1424703 h 9355125"/>
              <a:gd name="connsiteX15666" fmla="*/ 2338917 w 5124450"/>
              <a:gd name="connsiteY15666" fmla="*/ 1422587 h 9355125"/>
              <a:gd name="connsiteX15667" fmla="*/ 2340505 w 5124450"/>
              <a:gd name="connsiteY15667" fmla="*/ 1420470 h 9355125"/>
              <a:gd name="connsiteX15668" fmla="*/ 2342621 w 5124450"/>
              <a:gd name="connsiteY15668" fmla="*/ 1417824 h 9355125"/>
              <a:gd name="connsiteX15669" fmla="*/ 2346326 w 5124450"/>
              <a:gd name="connsiteY15669" fmla="*/ 1413589 h 9355125"/>
              <a:gd name="connsiteX15670" fmla="*/ 2350030 w 5124450"/>
              <a:gd name="connsiteY15670" fmla="*/ 1409884 h 9355125"/>
              <a:gd name="connsiteX15671" fmla="*/ 2357967 w 5124450"/>
              <a:gd name="connsiteY15671" fmla="*/ 1404063 h 9355125"/>
              <a:gd name="connsiteX15672" fmla="*/ 2362200 w 5124450"/>
              <a:gd name="connsiteY15672" fmla="*/ 1401946 h 9355125"/>
              <a:gd name="connsiteX15673" fmla="*/ 2369080 w 5124450"/>
              <a:gd name="connsiteY15673" fmla="*/ 1397713 h 9355125"/>
              <a:gd name="connsiteX15674" fmla="*/ 2375959 w 5124450"/>
              <a:gd name="connsiteY15674" fmla="*/ 1392949 h 9355125"/>
              <a:gd name="connsiteX15675" fmla="*/ 2378605 w 5124450"/>
              <a:gd name="connsiteY15675" fmla="*/ 1389773 h 9355125"/>
              <a:gd name="connsiteX15676" fmla="*/ 2381250 w 5124450"/>
              <a:gd name="connsiteY15676" fmla="*/ 1387127 h 9355125"/>
              <a:gd name="connsiteX15677" fmla="*/ 2382838 w 5124450"/>
              <a:gd name="connsiteY15677" fmla="*/ 1383952 h 9355125"/>
              <a:gd name="connsiteX15678" fmla="*/ 2383367 w 5124450"/>
              <a:gd name="connsiteY15678" fmla="*/ 1381306 h 9355125"/>
              <a:gd name="connsiteX15679" fmla="*/ 2383896 w 5124450"/>
              <a:gd name="connsiteY15679" fmla="*/ 1377602 h 9355125"/>
              <a:gd name="connsiteX15680" fmla="*/ 2384426 w 5124450"/>
              <a:gd name="connsiteY15680" fmla="*/ 1374426 h 9355125"/>
              <a:gd name="connsiteX15681" fmla="*/ 2383896 w 5124450"/>
              <a:gd name="connsiteY15681" fmla="*/ 1370721 h 9355125"/>
              <a:gd name="connsiteX15682" fmla="*/ 2382838 w 5124450"/>
              <a:gd name="connsiteY15682" fmla="*/ 1366487 h 9355125"/>
              <a:gd name="connsiteX15683" fmla="*/ 2380192 w 5124450"/>
              <a:gd name="connsiteY15683" fmla="*/ 1359078 h 9355125"/>
              <a:gd name="connsiteX15684" fmla="*/ 2379134 w 5124450"/>
              <a:gd name="connsiteY15684" fmla="*/ 1352198 h 9355125"/>
              <a:gd name="connsiteX15685" fmla="*/ 2379663 w 5124450"/>
              <a:gd name="connsiteY15685" fmla="*/ 1348494 h 9355125"/>
              <a:gd name="connsiteX15686" fmla="*/ 2381250 w 5124450"/>
              <a:gd name="connsiteY15686" fmla="*/ 1343730 h 9355125"/>
              <a:gd name="connsiteX15687" fmla="*/ 2382838 w 5124450"/>
              <a:gd name="connsiteY15687" fmla="*/ 1338437 h 9355125"/>
              <a:gd name="connsiteX15688" fmla="*/ 2384955 w 5124450"/>
              <a:gd name="connsiteY15688" fmla="*/ 1333145 h 9355125"/>
              <a:gd name="connsiteX15689" fmla="*/ 2387600 w 5124450"/>
              <a:gd name="connsiteY15689" fmla="*/ 1327324 h 9355125"/>
              <a:gd name="connsiteX15690" fmla="*/ 2389717 w 5124450"/>
              <a:gd name="connsiteY15690" fmla="*/ 1321502 h 9355125"/>
              <a:gd name="connsiteX15691" fmla="*/ 2390776 w 5124450"/>
              <a:gd name="connsiteY15691" fmla="*/ 1315680 h 9355125"/>
              <a:gd name="connsiteX15692" fmla="*/ 2391305 w 5124450"/>
              <a:gd name="connsiteY15692" fmla="*/ 1310918 h 9355125"/>
              <a:gd name="connsiteX15693" fmla="*/ 2392892 w 5124450"/>
              <a:gd name="connsiteY15693" fmla="*/ 1305096 h 9355125"/>
              <a:gd name="connsiteX15694" fmla="*/ 2393950 w 5124450"/>
              <a:gd name="connsiteY15694" fmla="*/ 1298215 h 9355125"/>
              <a:gd name="connsiteX15695" fmla="*/ 2395009 w 5124450"/>
              <a:gd name="connsiteY15695" fmla="*/ 1289747 h 9355125"/>
              <a:gd name="connsiteX15696" fmla="*/ 2395538 w 5124450"/>
              <a:gd name="connsiteY15696" fmla="*/ 1281809 h 9355125"/>
              <a:gd name="connsiteX15697" fmla="*/ 2397655 w 5124450"/>
              <a:gd name="connsiteY15697" fmla="*/ 1263815 h 9355125"/>
              <a:gd name="connsiteX15698" fmla="*/ 2399771 w 5124450"/>
              <a:gd name="connsiteY15698" fmla="*/ 1248996 h 9355125"/>
              <a:gd name="connsiteX15699" fmla="*/ 2401888 w 5124450"/>
              <a:gd name="connsiteY15699" fmla="*/ 1243704 h 9355125"/>
              <a:gd name="connsiteX15700" fmla="*/ 2405063 w 5124450"/>
              <a:gd name="connsiteY15700" fmla="*/ 1238412 h 9355125"/>
              <a:gd name="connsiteX15701" fmla="*/ 2408767 w 5124450"/>
              <a:gd name="connsiteY15701" fmla="*/ 1232590 h 9355125"/>
              <a:gd name="connsiteX15702" fmla="*/ 2413000 w 5124450"/>
              <a:gd name="connsiteY15702" fmla="*/ 1226239 h 9355125"/>
              <a:gd name="connsiteX15703" fmla="*/ 2423055 w 5124450"/>
              <a:gd name="connsiteY15703" fmla="*/ 1214595 h 9355125"/>
              <a:gd name="connsiteX15704" fmla="*/ 2432580 w 5124450"/>
              <a:gd name="connsiteY15704" fmla="*/ 1203482 h 9355125"/>
              <a:gd name="connsiteX15705" fmla="*/ 2434696 w 5124450"/>
              <a:gd name="connsiteY15705" fmla="*/ 1198719 h 9355125"/>
              <a:gd name="connsiteX15706" fmla="*/ 2437871 w 5124450"/>
              <a:gd name="connsiteY15706" fmla="*/ 1193956 h 9355125"/>
              <a:gd name="connsiteX15707" fmla="*/ 2441046 w 5124450"/>
              <a:gd name="connsiteY15707" fmla="*/ 1188663 h 9355125"/>
              <a:gd name="connsiteX15708" fmla="*/ 2445809 w 5124450"/>
              <a:gd name="connsiteY15708" fmla="*/ 1183370 h 9355125"/>
              <a:gd name="connsiteX15709" fmla="*/ 2454276 w 5124450"/>
              <a:gd name="connsiteY15709" fmla="*/ 1174373 h 9355125"/>
              <a:gd name="connsiteX15710" fmla="*/ 2461684 w 5124450"/>
              <a:gd name="connsiteY15710" fmla="*/ 1166435 h 9355125"/>
              <a:gd name="connsiteX15711" fmla="*/ 2468563 w 5124450"/>
              <a:gd name="connsiteY15711" fmla="*/ 1162730 h 9355125"/>
              <a:gd name="connsiteX15712" fmla="*/ 2476500 w 5124450"/>
              <a:gd name="connsiteY15712" fmla="*/ 1156908 h 9355125"/>
              <a:gd name="connsiteX15713" fmla="*/ 2479676 w 5124450"/>
              <a:gd name="connsiteY15713" fmla="*/ 1154262 h 9355125"/>
              <a:gd name="connsiteX15714" fmla="*/ 2483909 w 5124450"/>
              <a:gd name="connsiteY15714" fmla="*/ 1152145 h 9355125"/>
              <a:gd name="connsiteX15715" fmla="*/ 2487613 w 5124450"/>
              <a:gd name="connsiteY15715" fmla="*/ 1151088 h 9355125"/>
              <a:gd name="connsiteX15716" fmla="*/ 2490259 w 5124450"/>
              <a:gd name="connsiteY15716" fmla="*/ 1150029 h 9355125"/>
              <a:gd name="connsiteX15717" fmla="*/ 2492905 w 5124450"/>
              <a:gd name="connsiteY15717" fmla="*/ 1149499 h 9355125"/>
              <a:gd name="connsiteX15718" fmla="*/ 2495550 w 5124450"/>
              <a:gd name="connsiteY15718" fmla="*/ 1148970 h 9355125"/>
              <a:gd name="connsiteX15719" fmla="*/ 2498196 w 5124450"/>
              <a:gd name="connsiteY15719" fmla="*/ 1149499 h 9355125"/>
              <a:gd name="connsiteX15720" fmla="*/ 2500842 w 5124450"/>
              <a:gd name="connsiteY15720" fmla="*/ 1149499 h 9355125"/>
              <a:gd name="connsiteX15721" fmla="*/ 2506663 w 5124450"/>
              <a:gd name="connsiteY15721" fmla="*/ 1151088 h 9355125"/>
              <a:gd name="connsiteX15722" fmla="*/ 2512484 w 5124450"/>
              <a:gd name="connsiteY15722" fmla="*/ 1152675 h 9355125"/>
              <a:gd name="connsiteX15723" fmla="*/ 2523596 w 5124450"/>
              <a:gd name="connsiteY15723" fmla="*/ 1156908 h 9355125"/>
              <a:gd name="connsiteX15724" fmla="*/ 2532063 w 5124450"/>
              <a:gd name="connsiteY15724" fmla="*/ 1158496 h 9355125"/>
              <a:gd name="connsiteX15725" fmla="*/ 2534709 w 5124450"/>
              <a:gd name="connsiteY15725" fmla="*/ 1157967 h 9355125"/>
              <a:gd name="connsiteX15726" fmla="*/ 2538413 w 5124450"/>
              <a:gd name="connsiteY15726" fmla="*/ 1157438 h 9355125"/>
              <a:gd name="connsiteX15727" fmla="*/ 2542646 w 5124450"/>
              <a:gd name="connsiteY15727" fmla="*/ 1155321 h 9355125"/>
              <a:gd name="connsiteX15728" fmla="*/ 2545821 w 5124450"/>
              <a:gd name="connsiteY15728" fmla="*/ 1153734 h 9355125"/>
              <a:gd name="connsiteX15729" fmla="*/ 2552700 w 5124450"/>
              <a:gd name="connsiteY15729" fmla="*/ 1149499 h 9355125"/>
              <a:gd name="connsiteX15730" fmla="*/ 2556405 w 5124450"/>
              <a:gd name="connsiteY15730" fmla="*/ 1146324 h 9355125"/>
              <a:gd name="connsiteX15731" fmla="*/ 2559580 w 5124450"/>
              <a:gd name="connsiteY15731" fmla="*/ 1142619 h 9355125"/>
              <a:gd name="connsiteX15732" fmla="*/ 2563284 w 5124450"/>
              <a:gd name="connsiteY15732" fmla="*/ 1137856 h 9355125"/>
              <a:gd name="connsiteX15733" fmla="*/ 2565400 w 5124450"/>
              <a:gd name="connsiteY15733" fmla="*/ 1132564 h 9355125"/>
              <a:gd name="connsiteX15734" fmla="*/ 2568576 w 5124450"/>
              <a:gd name="connsiteY15734" fmla="*/ 1127271 h 9355125"/>
              <a:gd name="connsiteX15735" fmla="*/ 2570163 w 5124450"/>
              <a:gd name="connsiteY15735" fmla="*/ 1121978 h 9355125"/>
              <a:gd name="connsiteX15736" fmla="*/ 2571750 w 5124450"/>
              <a:gd name="connsiteY15736" fmla="*/ 1116686 h 9355125"/>
              <a:gd name="connsiteX15737" fmla="*/ 2572809 w 5124450"/>
              <a:gd name="connsiteY15737" fmla="*/ 1112982 h 9355125"/>
              <a:gd name="connsiteX15738" fmla="*/ 2572809 w 5124450"/>
              <a:gd name="connsiteY15738" fmla="*/ 1108748 h 9355125"/>
              <a:gd name="connsiteX15739" fmla="*/ 2574396 w 5124450"/>
              <a:gd name="connsiteY15739" fmla="*/ 1103985 h 9355125"/>
              <a:gd name="connsiteX15740" fmla="*/ 2575455 w 5124450"/>
              <a:gd name="connsiteY15740" fmla="*/ 1098693 h 9355125"/>
              <a:gd name="connsiteX15741" fmla="*/ 2575455 w 5124450"/>
              <a:gd name="connsiteY15741" fmla="*/ 1093929 h 9355125"/>
              <a:gd name="connsiteX15742" fmla="*/ 2575455 w 5124450"/>
              <a:gd name="connsiteY15742" fmla="*/ 1088637 h 9355125"/>
              <a:gd name="connsiteX15743" fmla="*/ 2575455 w 5124450"/>
              <a:gd name="connsiteY15743" fmla="*/ 1084403 h 9355125"/>
              <a:gd name="connsiteX15744" fmla="*/ 2575455 w 5124450"/>
              <a:gd name="connsiteY15744" fmla="*/ 1079639 h 9355125"/>
              <a:gd name="connsiteX15745" fmla="*/ 2575984 w 5124450"/>
              <a:gd name="connsiteY15745" fmla="*/ 1075406 h 9355125"/>
              <a:gd name="connsiteX15746" fmla="*/ 2577571 w 5124450"/>
              <a:gd name="connsiteY15746" fmla="*/ 1071701 h 9355125"/>
              <a:gd name="connsiteX15747" fmla="*/ 2579688 w 5124450"/>
              <a:gd name="connsiteY15747" fmla="*/ 1069055 h 9355125"/>
              <a:gd name="connsiteX15748" fmla="*/ 2581805 w 5124450"/>
              <a:gd name="connsiteY15748" fmla="*/ 1065350 h 9355125"/>
              <a:gd name="connsiteX15749" fmla="*/ 2584450 w 5124450"/>
              <a:gd name="connsiteY15749" fmla="*/ 1062704 h 9355125"/>
              <a:gd name="connsiteX15750" fmla="*/ 2587626 w 5124450"/>
              <a:gd name="connsiteY15750" fmla="*/ 1060058 h 9355125"/>
              <a:gd name="connsiteX15751" fmla="*/ 2593446 w 5124450"/>
              <a:gd name="connsiteY15751" fmla="*/ 1054766 h 9355125"/>
              <a:gd name="connsiteX15752" fmla="*/ 2598209 w 5124450"/>
              <a:gd name="connsiteY15752" fmla="*/ 1051590 h 9355125"/>
              <a:gd name="connsiteX15753" fmla="*/ 2602442 w 5124450"/>
              <a:gd name="connsiteY15753" fmla="*/ 1046827 h 9355125"/>
              <a:gd name="connsiteX15754" fmla="*/ 2608263 w 5124450"/>
              <a:gd name="connsiteY15754" fmla="*/ 1040476 h 9355125"/>
              <a:gd name="connsiteX15755" fmla="*/ 2610380 w 5124450"/>
              <a:gd name="connsiteY15755" fmla="*/ 1036771 h 9355125"/>
              <a:gd name="connsiteX15756" fmla="*/ 2613026 w 5124450"/>
              <a:gd name="connsiteY15756" fmla="*/ 1033066 h 9355125"/>
              <a:gd name="connsiteX15757" fmla="*/ 2614084 w 5124450"/>
              <a:gd name="connsiteY15757" fmla="*/ 1029892 h 9355125"/>
              <a:gd name="connsiteX15758" fmla="*/ 2614613 w 5124450"/>
              <a:gd name="connsiteY15758" fmla="*/ 1026187 h 9355125"/>
              <a:gd name="connsiteX15759" fmla="*/ 2614084 w 5124450"/>
              <a:gd name="connsiteY15759" fmla="*/ 1021424 h 9355125"/>
              <a:gd name="connsiteX15760" fmla="*/ 2613555 w 5124450"/>
              <a:gd name="connsiteY15760" fmla="*/ 1015073 h 9355125"/>
              <a:gd name="connsiteX15761" fmla="*/ 2611438 w 5124450"/>
              <a:gd name="connsiteY15761" fmla="*/ 1008722 h 9355125"/>
              <a:gd name="connsiteX15762" fmla="*/ 2609850 w 5124450"/>
              <a:gd name="connsiteY15762" fmla="*/ 1001843 h 9355125"/>
              <a:gd name="connsiteX15763" fmla="*/ 2605617 w 5124450"/>
              <a:gd name="connsiteY15763" fmla="*/ 988081 h 9355125"/>
              <a:gd name="connsiteX15764" fmla="*/ 2602442 w 5124450"/>
              <a:gd name="connsiteY15764" fmla="*/ 976967 h 9355125"/>
              <a:gd name="connsiteX15765" fmla="*/ 2597680 w 5124450"/>
              <a:gd name="connsiteY15765" fmla="*/ 966383 h 9355125"/>
              <a:gd name="connsiteX15766" fmla="*/ 2592388 w 5124450"/>
              <a:gd name="connsiteY15766" fmla="*/ 954210 h 9355125"/>
              <a:gd name="connsiteX15767" fmla="*/ 2589742 w 5124450"/>
              <a:gd name="connsiteY15767" fmla="*/ 947859 h 9355125"/>
              <a:gd name="connsiteX15768" fmla="*/ 2587626 w 5124450"/>
              <a:gd name="connsiteY15768" fmla="*/ 942037 h 9355125"/>
              <a:gd name="connsiteX15769" fmla="*/ 2586567 w 5124450"/>
              <a:gd name="connsiteY15769" fmla="*/ 936745 h 9355125"/>
              <a:gd name="connsiteX15770" fmla="*/ 2586038 w 5124450"/>
              <a:gd name="connsiteY15770" fmla="*/ 931453 h 9355125"/>
              <a:gd name="connsiteX15771" fmla="*/ 2583921 w 5124450"/>
              <a:gd name="connsiteY15771" fmla="*/ 923515 h 9355125"/>
              <a:gd name="connsiteX15772" fmla="*/ 2583392 w 5124450"/>
              <a:gd name="connsiteY15772" fmla="*/ 913988 h 9355125"/>
              <a:gd name="connsiteX15773" fmla="*/ 2582334 w 5124450"/>
              <a:gd name="connsiteY15773" fmla="*/ 904462 h 9355125"/>
              <a:gd name="connsiteX15774" fmla="*/ 2581805 w 5124450"/>
              <a:gd name="connsiteY15774" fmla="*/ 894936 h 9355125"/>
              <a:gd name="connsiteX15775" fmla="*/ 2581805 w 5124450"/>
              <a:gd name="connsiteY15775" fmla="*/ 874825 h 9355125"/>
              <a:gd name="connsiteX15776" fmla="*/ 2581805 w 5124450"/>
              <a:gd name="connsiteY15776" fmla="*/ 857360 h 9355125"/>
              <a:gd name="connsiteX15777" fmla="*/ 2581805 w 5124450"/>
              <a:gd name="connsiteY15777" fmla="*/ 848892 h 9355125"/>
              <a:gd name="connsiteX15778" fmla="*/ 2583392 w 5124450"/>
              <a:gd name="connsiteY15778" fmla="*/ 838306 h 9355125"/>
              <a:gd name="connsiteX15779" fmla="*/ 2585509 w 5124450"/>
              <a:gd name="connsiteY15779" fmla="*/ 828252 h 9355125"/>
              <a:gd name="connsiteX15780" fmla="*/ 2587096 w 5124450"/>
              <a:gd name="connsiteY15780" fmla="*/ 816079 h 9355125"/>
              <a:gd name="connsiteX15781" fmla="*/ 2588684 w 5124450"/>
              <a:gd name="connsiteY15781" fmla="*/ 804436 h 9355125"/>
              <a:gd name="connsiteX15782" fmla="*/ 2589742 w 5124450"/>
              <a:gd name="connsiteY15782" fmla="*/ 793322 h 9355125"/>
              <a:gd name="connsiteX15783" fmla="*/ 2590800 w 5124450"/>
              <a:gd name="connsiteY15783" fmla="*/ 788029 h 9355125"/>
              <a:gd name="connsiteX15784" fmla="*/ 2590800 w 5124450"/>
              <a:gd name="connsiteY15784" fmla="*/ 783795 h 9355125"/>
              <a:gd name="connsiteX15785" fmla="*/ 2590800 w 5124450"/>
              <a:gd name="connsiteY15785" fmla="*/ 779032 h 9355125"/>
              <a:gd name="connsiteX15786" fmla="*/ 2589742 w 5124450"/>
              <a:gd name="connsiteY15786" fmla="*/ 774799 h 9355125"/>
              <a:gd name="connsiteX15787" fmla="*/ 2589213 w 5124450"/>
              <a:gd name="connsiteY15787" fmla="*/ 771094 h 9355125"/>
              <a:gd name="connsiteX15788" fmla="*/ 2587626 w 5124450"/>
              <a:gd name="connsiteY15788" fmla="*/ 767918 h 9355125"/>
              <a:gd name="connsiteX15789" fmla="*/ 2586038 w 5124450"/>
              <a:gd name="connsiteY15789" fmla="*/ 763155 h 9355125"/>
              <a:gd name="connsiteX15790" fmla="*/ 2583392 w 5124450"/>
              <a:gd name="connsiteY15790" fmla="*/ 758392 h 9355125"/>
              <a:gd name="connsiteX15791" fmla="*/ 2581276 w 5124450"/>
              <a:gd name="connsiteY15791" fmla="*/ 753629 h 9355125"/>
              <a:gd name="connsiteX15792" fmla="*/ 2579688 w 5124450"/>
              <a:gd name="connsiteY15792" fmla="*/ 749924 h 9355125"/>
              <a:gd name="connsiteX15793" fmla="*/ 2577571 w 5124450"/>
              <a:gd name="connsiteY15793" fmla="*/ 745690 h 9355125"/>
              <a:gd name="connsiteX15794" fmla="*/ 2577571 w 5124450"/>
              <a:gd name="connsiteY15794" fmla="*/ 741985 h 9355125"/>
              <a:gd name="connsiteX15795" fmla="*/ 2578100 w 5124450"/>
              <a:gd name="connsiteY15795" fmla="*/ 736693 h 9355125"/>
              <a:gd name="connsiteX15796" fmla="*/ 2580217 w 5124450"/>
              <a:gd name="connsiteY15796" fmla="*/ 729813 h 9355125"/>
              <a:gd name="connsiteX15797" fmla="*/ 2581276 w 5124450"/>
              <a:gd name="connsiteY15797" fmla="*/ 725579 h 9355125"/>
              <a:gd name="connsiteX15798" fmla="*/ 2582334 w 5124450"/>
              <a:gd name="connsiteY15798" fmla="*/ 722404 h 9355125"/>
              <a:gd name="connsiteX15799" fmla="*/ 2583921 w 5124450"/>
              <a:gd name="connsiteY15799" fmla="*/ 719228 h 9355125"/>
              <a:gd name="connsiteX15800" fmla="*/ 2586038 w 5124450"/>
              <a:gd name="connsiteY15800" fmla="*/ 717640 h 9355125"/>
              <a:gd name="connsiteX15801" fmla="*/ 2587626 w 5124450"/>
              <a:gd name="connsiteY15801" fmla="*/ 712877 h 9355125"/>
              <a:gd name="connsiteX15802" fmla="*/ 2591330 w 5124450"/>
              <a:gd name="connsiteY15802" fmla="*/ 708114 h 9355125"/>
              <a:gd name="connsiteX15803" fmla="*/ 2595034 w 5124450"/>
              <a:gd name="connsiteY15803" fmla="*/ 703351 h 9355125"/>
              <a:gd name="connsiteX15804" fmla="*/ 2599796 w 5124450"/>
              <a:gd name="connsiteY15804" fmla="*/ 698588 h 9355125"/>
              <a:gd name="connsiteX15805" fmla="*/ 2604559 w 5124450"/>
              <a:gd name="connsiteY15805" fmla="*/ 694354 h 9355125"/>
              <a:gd name="connsiteX15806" fmla="*/ 2608792 w 5124450"/>
              <a:gd name="connsiteY15806" fmla="*/ 689591 h 9355125"/>
              <a:gd name="connsiteX15807" fmla="*/ 2611967 w 5124450"/>
              <a:gd name="connsiteY15807" fmla="*/ 684828 h 9355125"/>
              <a:gd name="connsiteX15808" fmla="*/ 2614613 w 5124450"/>
              <a:gd name="connsiteY15808" fmla="*/ 680065 h 9355125"/>
              <a:gd name="connsiteX15809" fmla="*/ 2615671 w 5124450"/>
              <a:gd name="connsiteY15809" fmla="*/ 674773 h 9355125"/>
              <a:gd name="connsiteX15810" fmla="*/ 2616200 w 5124450"/>
              <a:gd name="connsiteY15810" fmla="*/ 667892 h 9355125"/>
              <a:gd name="connsiteX15811" fmla="*/ 2616200 w 5124450"/>
              <a:gd name="connsiteY15811" fmla="*/ 659425 h 9355125"/>
              <a:gd name="connsiteX15812" fmla="*/ 2616200 w 5124450"/>
              <a:gd name="connsiteY15812" fmla="*/ 651486 h 9355125"/>
              <a:gd name="connsiteX15813" fmla="*/ 2615142 w 5124450"/>
              <a:gd name="connsiteY15813" fmla="*/ 635080 h 9355125"/>
              <a:gd name="connsiteX15814" fmla="*/ 2614613 w 5124450"/>
              <a:gd name="connsiteY15814" fmla="*/ 622378 h 9355125"/>
              <a:gd name="connsiteX15815" fmla="*/ 2615671 w 5124450"/>
              <a:gd name="connsiteY15815" fmla="*/ 614969 h 9355125"/>
              <a:gd name="connsiteX15816" fmla="*/ 2618846 w 5124450"/>
              <a:gd name="connsiteY15816" fmla="*/ 605972 h 9355125"/>
              <a:gd name="connsiteX15817" fmla="*/ 2621492 w 5124450"/>
              <a:gd name="connsiteY15817" fmla="*/ 596975 h 9355125"/>
              <a:gd name="connsiteX15818" fmla="*/ 2622550 w 5124450"/>
              <a:gd name="connsiteY15818" fmla="*/ 589566 h 9355125"/>
              <a:gd name="connsiteX15819" fmla="*/ 2622021 w 5124450"/>
              <a:gd name="connsiteY15819" fmla="*/ 579511 h 9355125"/>
              <a:gd name="connsiteX15820" fmla="*/ 2620963 w 5124450"/>
              <a:gd name="connsiteY15820" fmla="*/ 568926 h 9355125"/>
              <a:gd name="connsiteX15821" fmla="*/ 2619376 w 5124450"/>
              <a:gd name="connsiteY15821" fmla="*/ 558341 h 9355125"/>
              <a:gd name="connsiteX15822" fmla="*/ 2618846 w 5124450"/>
              <a:gd name="connsiteY15822" fmla="*/ 548285 h 9355125"/>
              <a:gd name="connsiteX15823" fmla="*/ 2617259 w 5124450"/>
              <a:gd name="connsiteY15823" fmla="*/ 546169 h 9355125"/>
              <a:gd name="connsiteX15824" fmla="*/ 2616200 w 5124450"/>
              <a:gd name="connsiteY15824" fmla="*/ 542993 h 9355125"/>
              <a:gd name="connsiteX15825" fmla="*/ 2615671 w 5124450"/>
              <a:gd name="connsiteY15825" fmla="*/ 539818 h 9355125"/>
              <a:gd name="connsiteX15826" fmla="*/ 2615671 w 5124450"/>
              <a:gd name="connsiteY15826" fmla="*/ 535584 h 9355125"/>
              <a:gd name="connsiteX15827" fmla="*/ 2615671 w 5124450"/>
              <a:gd name="connsiteY15827" fmla="*/ 531879 h 9355125"/>
              <a:gd name="connsiteX15828" fmla="*/ 2616200 w 5124450"/>
              <a:gd name="connsiteY15828" fmla="*/ 528704 h 9355125"/>
              <a:gd name="connsiteX15829" fmla="*/ 2617259 w 5124450"/>
              <a:gd name="connsiteY15829" fmla="*/ 525529 h 9355125"/>
              <a:gd name="connsiteX15830" fmla="*/ 2618846 w 5124450"/>
              <a:gd name="connsiteY15830" fmla="*/ 523412 h 9355125"/>
              <a:gd name="connsiteX15831" fmla="*/ 2623080 w 5124450"/>
              <a:gd name="connsiteY15831" fmla="*/ 520236 h 9355125"/>
              <a:gd name="connsiteX15832" fmla="*/ 2629430 w 5124450"/>
              <a:gd name="connsiteY15832" fmla="*/ 517590 h 9355125"/>
              <a:gd name="connsiteX15833" fmla="*/ 2635250 w 5124450"/>
              <a:gd name="connsiteY15833" fmla="*/ 513885 h 9355125"/>
              <a:gd name="connsiteX15834" fmla="*/ 2638955 w 5124450"/>
              <a:gd name="connsiteY15834" fmla="*/ 511239 h 9355125"/>
              <a:gd name="connsiteX15835" fmla="*/ 2641071 w 5124450"/>
              <a:gd name="connsiteY15835" fmla="*/ 509122 h 9355125"/>
              <a:gd name="connsiteX15836" fmla="*/ 2642659 w 5124450"/>
              <a:gd name="connsiteY15836" fmla="*/ 506476 h 9355125"/>
              <a:gd name="connsiteX15837" fmla="*/ 2643717 w 5124450"/>
              <a:gd name="connsiteY15837" fmla="*/ 502771 h 9355125"/>
              <a:gd name="connsiteX15838" fmla="*/ 2644776 w 5124450"/>
              <a:gd name="connsiteY15838" fmla="*/ 499067 h 9355125"/>
              <a:gd name="connsiteX15839" fmla="*/ 2646892 w 5124450"/>
              <a:gd name="connsiteY15839" fmla="*/ 491128 h 9355125"/>
              <a:gd name="connsiteX15840" fmla="*/ 2647421 w 5124450"/>
              <a:gd name="connsiteY15840" fmla="*/ 486365 h 9355125"/>
              <a:gd name="connsiteX15841" fmla="*/ 2649009 w 5124450"/>
              <a:gd name="connsiteY15841" fmla="*/ 481073 h 9355125"/>
              <a:gd name="connsiteX15842" fmla="*/ 2650596 w 5124450"/>
              <a:gd name="connsiteY15842" fmla="*/ 475251 h 9355125"/>
              <a:gd name="connsiteX15843" fmla="*/ 2652184 w 5124450"/>
              <a:gd name="connsiteY15843" fmla="*/ 468371 h 9355125"/>
              <a:gd name="connsiteX15844" fmla="*/ 2652713 w 5124450"/>
              <a:gd name="connsiteY15844" fmla="*/ 462020 h 9355125"/>
              <a:gd name="connsiteX15845" fmla="*/ 2653242 w 5124450"/>
              <a:gd name="connsiteY15845" fmla="*/ 455140 h 9355125"/>
              <a:gd name="connsiteX15846" fmla="*/ 2653242 w 5124450"/>
              <a:gd name="connsiteY15846" fmla="*/ 447731 h 9355125"/>
              <a:gd name="connsiteX15847" fmla="*/ 2653242 w 5124450"/>
              <a:gd name="connsiteY15847" fmla="*/ 441910 h 9355125"/>
              <a:gd name="connsiteX15848" fmla="*/ 2652184 w 5124450"/>
              <a:gd name="connsiteY15848" fmla="*/ 436617 h 9355125"/>
              <a:gd name="connsiteX15849" fmla="*/ 2647950 w 5124450"/>
              <a:gd name="connsiteY15849" fmla="*/ 433442 h 9355125"/>
              <a:gd name="connsiteX15850" fmla="*/ 2643717 w 5124450"/>
              <a:gd name="connsiteY15850" fmla="*/ 428679 h 9355125"/>
              <a:gd name="connsiteX15851" fmla="*/ 2642130 w 5124450"/>
              <a:gd name="connsiteY15851" fmla="*/ 426033 h 9355125"/>
              <a:gd name="connsiteX15852" fmla="*/ 2641071 w 5124450"/>
              <a:gd name="connsiteY15852" fmla="*/ 423916 h 9355125"/>
              <a:gd name="connsiteX15853" fmla="*/ 2639484 w 5124450"/>
              <a:gd name="connsiteY15853" fmla="*/ 422328 h 9355125"/>
              <a:gd name="connsiteX15854" fmla="*/ 2638955 w 5124450"/>
              <a:gd name="connsiteY15854" fmla="*/ 420211 h 9355125"/>
              <a:gd name="connsiteX15855" fmla="*/ 2639484 w 5124450"/>
              <a:gd name="connsiteY15855" fmla="*/ 417036 h 9355125"/>
              <a:gd name="connsiteX15856" fmla="*/ 2640542 w 5124450"/>
              <a:gd name="connsiteY15856" fmla="*/ 412802 h 9355125"/>
              <a:gd name="connsiteX15857" fmla="*/ 2641071 w 5124450"/>
              <a:gd name="connsiteY15857" fmla="*/ 408568 h 9355125"/>
              <a:gd name="connsiteX15858" fmla="*/ 2642659 w 5124450"/>
              <a:gd name="connsiteY15858" fmla="*/ 404334 h 9355125"/>
              <a:gd name="connsiteX15859" fmla="*/ 2644246 w 5124450"/>
              <a:gd name="connsiteY15859" fmla="*/ 399571 h 9355125"/>
              <a:gd name="connsiteX15860" fmla="*/ 2646363 w 5124450"/>
              <a:gd name="connsiteY15860" fmla="*/ 394808 h 9355125"/>
              <a:gd name="connsiteX15861" fmla="*/ 2649009 w 5124450"/>
              <a:gd name="connsiteY15861" fmla="*/ 391103 h 9355125"/>
              <a:gd name="connsiteX15862" fmla="*/ 2652184 w 5124450"/>
              <a:gd name="connsiteY15862" fmla="*/ 387928 h 9355125"/>
              <a:gd name="connsiteX15863" fmla="*/ 2656946 w 5124450"/>
              <a:gd name="connsiteY15863" fmla="*/ 383694 h 9355125"/>
              <a:gd name="connsiteX15864" fmla="*/ 2664884 w 5124450"/>
              <a:gd name="connsiteY15864" fmla="*/ 379460 h 9355125"/>
              <a:gd name="connsiteX15865" fmla="*/ 2673350 w 5124450"/>
              <a:gd name="connsiteY15865" fmla="*/ 374697 h 9355125"/>
              <a:gd name="connsiteX15866" fmla="*/ 2680759 w 5124450"/>
              <a:gd name="connsiteY15866" fmla="*/ 370992 h 9355125"/>
              <a:gd name="connsiteX15867" fmla="*/ 2687638 w 5124450"/>
              <a:gd name="connsiteY15867" fmla="*/ 366758 h 9355125"/>
              <a:gd name="connsiteX15868" fmla="*/ 2695576 w 5124450"/>
              <a:gd name="connsiteY15868" fmla="*/ 360937 h 9355125"/>
              <a:gd name="connsiteX15869" fmla="*/ 2702984 w 5124450"/>
              <a:gd name="connsiteY15869" fmla="*/ 355115 h 9355125"/>
              <a:gd name="connsiteX15870" fmla="*/ 2709334 w 5124450"/>
              <a:gd name="connsiteY15870" fmla="*/ 350352 h 9355125"/>
              <a:gd name="connsiteX15871" fmla="*/ 2713567 w 5124450"/>
              <a:gd name="connsiteY15871" fmla="*/ 339768 h 9355125"/>
              <a:gd name="connsiteX15872" fmla="*/ 2718330 w 5124450"/>
              <a:gd name="connsiteY15872" fmla="*/ 328125 h 9355125"/>
              <a:gd name="connsiteX15873" fmla="*/ 2720976 w 5124450"/>
              <a:gd name="connsiteY15873" fmla="*/ 322832 h 9355125"/>
              <a:gd name="connsiteX15874" fmla="*/ 2724150 w 5124450"/>
              <a:gd name="connsiteY15874" fmla="*/ 317540 h 9355125"/>
              <a:gd name="connsiteX15875" fmla="*/ 2726796 w 5124450"/>
              <a:gd name="connsiteY15875" fmla="*/ 312777 h 9355125"/>
              <a:gd name="connsiteX15876" fmla="*/ 2730500 w 5124450"/>
              <a:gd name="connsiteY15876" fmla="*/ 309602 h 9355125"/>
              <a:gd name="connsiteX15877" fmla="*/ 2738438 w 5124450"/>
              <a:gd name="connsiteY15877" fmla="*/ 297429 h 9355125"/>
              <a:gd name="connsiteX15878" fmla="*/ 2748492 w 5124450"/>
              <a:gd name="connsiteY15878" fmla="*/ 284198 h 9355125"/>
              <a:gd name="connsiteX15879" fmla="*/ 2754313 w 5124450"/>
              <a:gd name="connsiteY15879" fmla="*/ 276789 h 9355125"/>
              <a:gd name="connsiteX15880" fmla="*/ 2759076 w 5124450"/>
              <a:gd name="connsiteY15880" fmla="*/ 268850 h 9355125"/>
              <a:gd name="connsiteX15881" fmla="*/ 2763838 w 5124450"/>
              <a:gd name="connsiteY15881" fmla="*/ 261970 h 9355125"/>
              <a:gd name="connsiteX15882" fmla="*/ 2767542 w 5124450"/>
              <a:gd name="connsiteY15882" fmla="*/ 255620 h 9355125"/>
              <a:gd name="connsiteX15883" fmla="*/ 2770188 w 5124450"/>
              <a:gd name="connsiteY15883" fmla="*/ 251915 h 9355125"/>
              <a:gd name="connsiteX15884" fmla="*/ 2773363 w 5124450"/>
              <a:gd name="connsiteY15884" fmla="*/ 246623 h 9355125"/>
              <a:gd name="connsiteX15885" fmla="*/ 2774950 w 5124450"/>
              <a:gd name="connsiteY15885" fmla="*/ 240801 h 9355125"/>
              <a:gd name="connsiteX15886" fmla="*/ 2777067 w 5124450"/>
              <a:gd name="connsiteY15886" fmla="*/ 234980 h 9355125"/>
              <a:gd name="connsiteX15887" fmla="*/ 2780771 w 5124450"/>
              <a:gd name="connsiteY15887" fmla="*/ 223336 h 9355125"/>
              <a:gd name="connsiteX15888" fmla="*/ 2783946 w 5124450"/>
              <a:gd name="connsiteY15888" fmla="*/ 214869 h 9355125"/>
              <a:gd name="connsiteX15889" fmla="*/ 2786592 w 5124450"/>
              <a:gd name="connsiteY15889" fmla="*/ 203755 h 9355125"/>
              <a:gd name="connsiteX15890" fmla="*/ 2788180 w 5124450"/>
              <a:gd name="connsiteY15890" fmla="*/ 189994 h 9355125"/>
              <a:gd name="connsiteX15891" fmla="*/ 2790296 w 5124450"/>
              <a:gd name="connsiteY15891" fmla="*/ 183644 h 9355125"/>
              <a:gd name="connsiteX15892" fmla="*/ 2791355 w 5124450"/>
              <a:gd name="connsiteY15892" fmla="*/ 177822 h 9355125"/>
              <a:gd name="connsiteX15893" fmla="*/ 2793471 w 5124450"/>
              <a:gd name="connsiteY15893" fmla="*/ 173059 h 9355125"/>
              <a:gd name="connsiteX15894" fmla="*/ 2796646 w 5124450"/>
              <a:gd name="connsiteY15894" fmla="*/ 168825 h 9355125"/>
              <a:gd name="connsiteX15895" fmla="*/ 2805113 w 5124450"/>
              <a:gd name="connsiteY15895" fmla="*/ 166179 h 9355125"/>
              <a:gd name="connsiteX15896" fmla="*/ 2817284 w 5124450"/>
              <a:gd name="connsiteY15896" fmla="*/ 163004 h 9355125"/>
              <a:gd name="connsiteX15897" fmla="*/ 2828926 w 5124450"/>
              <a:gd name="connsiteY15897" fmla="*/ 161416 h 9355125"/>
              <a:gd name="connsiteX15898" fmla="*/ 2837392 w 5124450"/>
              <a:gd name="connsiteY15898" fmla="*/ 160887 h 9355125"/>
              <a:gd name="connsiteX15899" fmla="*/ 2840038 w 5124450"/>
              <a:gd name="connsiteY15899" fmla="*/ 160358 h 9355125"/>
              <a:gd name="connsiteX15900" fmla="*/ 2842684 w 5124450"/>
              <a:gd name="connsiteY15900" fmla="*/ 160358 h 9355125"/>
              <a:gd name="connsiteX15901" fmla="*/ 2845330 w 5124450"/>
              <a:gd name="connsiteY15901" fmla="*/ 160358 h 9355125"/>
              <a:gd name="connsiteX15902" fmla="*/ 2847976 w 5124450"/>
              <a:gd name="connsiteY15902" fmla="*/ 160358 h 9355125"/>
              <a:gd name="connsiteX15903" fmla="*/ 2853796 w 5124450"/>
              <a:gd name="connsiteY15903" fmla="*/ 161416 h 9355125"/>
              <a:gd name="connsiteX15904" fmla="*/ 2859617 w 5124450"/>
              <a:gd name="connsiteY15904" fmla="*/ 162474 h 9355125"/>
              <a:gd name="connsiteX15905" fmla="*/ 2865438 w 5124450"/>
              <a:gd name="connsiteY15905" fmla="*/ 164062 h 9355125"/>
              <a:gd name="connsiteX15906" fmla="*/ 2870730 w 5124450"/>
              <a:gd name="connsiteY15906" fmla="*/ 165650 h 9355125"/>
              <a:gd name="connsiteX15907" fmla="*/ 2873376 w 5124450"/>
              <a:gd name="connsiteY15907" fmla="*/ 165650 h 9355125"/>
              <a:gd name="connsiteX15908" fmla="*/ 2875492 w 5124450"/>
              <a:gd name="connsiteY15908" fmla="*/ 165650 h 9355125"/>
              <a:gd name="connsiteX15909" fmla="*/ 2877609 w 5124450"/>
              <a:gd name="connsiteY15909" fmla="*/ 165650 h 9355125"/>
              <a:gd name="connsiteX15910" fmla="*/ 2879196 w 5124450"/>
              <a:gd name="connsiteY15910" fmla="*/ 165121 h 9355125"/>
              <a:gd name="connsiteX15911" fmla="*/ 2881842 w 5124450"/>
              <a:gd name="connsiteY15911" fmla="*/ 164062 h 9355125"/>
              <a:gd name="connsiteX15912" fmla="*/ 2885546 w 5124450"/>
              <a:gd name="connsiteY15912" fmla="*/ 162474 h 9355125"/>
              <a:gd name="connsiteX15913" fmla="*/ 2889780 w 5124450"/>
              <a:gd name="connsiteY15913" fmla="*/ 159828 h 9355125"/>
              <a:gd name="connsiteX15914" fmla="*/ 2892955 w 5124450"/>
              <a:gd name="connsiteY15914" fmla="*/ 157182 h 9355125"/>
              <a:gd name="connsiteX15915" fmla="*/ 2897188 w 5124450"/>
              <a:gd name="connsiteY15915" fmla="*/ 154536 h 9355125"/>
              <a:gd name="connsiteX15916" fmla="*/ 2900892 w 5124450"/>
              <a:gd name="connsiteY15916" fmla="*/ 152419 h 9355125"/>
              <a:gd name="connsiteX15917" fmla="*/ 2903009 w 5124450"/>
              <a:gd name="connsiteY15917" fmla="*/ 151890 h 9355125"/>
              <a:gd name="connsiteX15918" fmla="*/ 2905126 w 5124450"/>
              <a:gd name="connsiteY15918" fmla="*/ 151890 h 9355125"/>
              <a:gd name="connsiteX15919" fmla="*/ 2906184 w 5124450"/>
              <a:gd name="connsiteY15919" fmla="*/ 151890 h 9355125"/>
              <a:gd name="connsiteX15920" fmla="*/ 2907771 w 5124450"/>
              <a:gd name="connsiteY15920" fmla="*/ 152419 h 9355125"/>
              <a:gd name="connsiteX15921" fmla="*/ 2910946 w 5124450"/>
              <a:gd name="connsiteY15921" fmla="*/ 152948 h 9355125"/>
              <a:gd name="connsiteX15922" fmla="*/ 2913592 w 5124450"/>
              <a:gd name="connsiteY15922" fmla="*/ 154536 h 9355125"/>
              <a:gd name="connsiteX15923" fmla="*/ 2915180 w 5124450"/>
              <a:gd name="connsiteY15923" fmla="*/ 156653 h 9355125"/>
              <a:gd name="connsiteX15924" fmla="*/ 2917826 w 5124450"/>
              <a:gd name="connsiteY15924" fmla="*/ 158241 h 9355125"/>
              <a:gd name="connsiteX15925" fmla="*/ 2919413 w 5124450"/>
              <a:gd name="connsiteY15925" fmla="*/ 160887 h 9355125"/>
              <a:gd name="connsiteX15926" fmla="*/ 2921000 w 5124450"/>
              <a:gd name="connsiteY15926" fmla="*/ 163004 h 9355125"/>
              <a:gd name="connsiteX15927" fmla="*/ 2923117 w 5124450"/>
              <a:gd name="connsiteY15927" fmla="*/ 164062 h 9355125"/>
              <a:gd name="connsiteX15928" fmla="*/ 2924176 w 5124450"/>
              <a:gd name="connsiteY15928" fmla="*/ 165121 h 9355125"/>
              <a:gd name="connsiteX15929" fmla="*/ 2927880 w 5124450"/>
              <a:gd name="connsiteY15929" fmla="*/ 166179 h 9355125"/>
              <a:gd name="connsiteX15930" fmla="*/ 2931055 w 5124450"/>
              <a:gd name="connsiteY15930" fmla="*/ 166708 h 9355125"/>
              <a:gd name="connsiteX15931" fmla="*/ 2935288 w 5124450"/>
              <a:gd name="connsiteY15931" fmla="*/ 166708 h 9355125"/>
              <a:gd name="connsiteX15932" fmla="*/ 2938992 w 5124450"/>
              <a:gd name="connsiteY15932" fmla="*/ 166708 h 9355125"/>
              <a:gd name="connsiteX15933" fmla="*/ 2942696 w 5124450"/>
              <a:gd name="connsiteY15933" fmla="*/ 167238 h 9355125"/>
              <a:gd name="connsiteX15934" fmla="*/ 2946400 w 5124450"/>
              <a:gd name="connsiteY15934" fmla="*/ 167238 h 9355125"/>
              <a:gd name="connsiteX15935" fmla="*/ 2950105 w 5124450"/>
              <a:gd name="connsiteY15935" fmla="*/ 167767 h 9355125"/>
              <a:gd name="connsiteX15936" fmla="*/ 2953280 w 5124450"/>
              <a:gd name="connsiteY15936" fmla="*/ 168825 h 9355125"/>
              <a:gd name="connsiteX15937" fmla="*/ 2961746 w 5124450"/>
              <a:gd name="connsiteY15937" fmla="*/ 173059 h 9355125"/>
              <a:gd name="connsiteX15938" fmla="*/ 2969684 w 5124450"/>
              <a:gd name="connsiteY15938" fmla="*/ 177293 h 9355125"/>
              <a:gd name="connsiteX15939" fmla="*/ 2977092 w 5124450"/>
              <a:gd name="connsiteY15939" fmla="*/ 181527 h 9355125"/>
              <a:gd name="connsiteX15940" fmla="*/ 2984500 w 5124450"/>
              <a:gd name="connsiteY15940" fmla="*/ 186290 h 9355125"/>
              <a:gd name="connsiteX15941" fmla="*/ 2988205 w 5124450"/>
              <a:gd name="connsiteY15941" fmla="*/ 188936 h 9355125"/>
              <a:gd name="connsiteX15942" fmla="*/ 2991909 w 5124450"/>
              <a:gd name="connsiteY15942" fmla="*/ 189994 h 9355125"/>
              <a:gd name="connsiteX15943" fmla="*/ 2994026 w 5124450"/>
              <a:gd name="connsiteY15943" fmla="*/ 190524 h 9355125"/>
              <a:gd name="connsiteX15944" fmla="*/ 2995613 w 5124450"/>
              <a:gd name="connsiteY15944" fmla="*/ 190524 h 9355125"/>
              <a:gd name="connsiteX15945" fmla="*/ 2997200 w 5124450"/>
              <a:gd name="connsiteY15945" fmla="*/ 189994 h 9355125"/>
              <a:gd name="connsiteX15946" fmla="*/ 2998259 w 5124450"/>
              <a:gd name="connsiteY15946" fmla="*/ 189465 h 9355125"/>
              <a:gd name="connsiteX15947" fmla="*/ 3000376 w 5124450"/>
              <a:gd name="connsiteY15947" fmla="*/ 189465 h 9355125"/>
              <a:gd name="connsiteX15948" fmla="*/ 3001963 w 5124450"/>
              <a:gd name="connsiteY15948" fmla="*/ 188936 h 9355125"/>
              <a:gd name="connsiteX15949" fmla="*/ 3003021 w 5124450"/>
              <a:gd name="connsiteY15949" fmla="*/ 188407 h 9355125"/>
              <a:gd name="connsiteX15950" fmla="*/ 3005138 w 5124450"/>
              <a:gd name="connsiteY15950" fmla="*/ 187348 h 9355125"/>
              <a:gd name="connsiteX15951" fmla="*/ 3007784 w 5124450"/>
              <a:gd name="connsiteY15951" fmla="*/ 184173 h 9355125"/>
              <a:gd name="connsiteX15952" fmla="*/ 3010959 w 5124450"/>
              <a:gd name="connsiteY15952" fmla="*/ 179939 h 9355125"/>
              <a:gd name="connsiteX15953" fmla="*/ 3015721 w 5124450"/>
              <a:gd name="connsiteY15953" fmla="*/ 172530 h 9355125"/>
              <a:gd name="connsiteX15954" fmla="*/ 3019426 w 5124450"/>
              <a:gd name="connsiteY15954" fmla="*/ 165121 h 9355125"/>
              <a:gd name="connsiteX15955" fmla="*/ 3024717 w 5124450"/>
              <a:gd name="connsiteY15955" fmla="*/ 161945 h 9355125"/>
              <a:gd name="connsiteX15956" fmla="*/ 3031067 w 5124450"/>
              <a:gd name="connsiteY15956" fmla="*/ 159828 h 9355125"/>
              <a:gd name="connsiteX15957" fmla="*/ 3038476 w 5124450"/>
              <a:gd name="connsiteY15957" fmla="*/ 157711 h 9355125"/>
              <a:gd name="connsiteX15958" fmla="*/ 3045884 w 5124450"/>
              <a:gd name="connsiteY15958" fmla="*/ 156124 h 9355125"/>
              <a:gd name="connsiteX15959" fmla="*/ 3052763 w 5124450"/>
              <a:gd name="connsiteY15959" fmla="*/ 154007 h 9355125"/>
              <a:gd name="connsiteX15960" fmla="*/ 3059642 w 5124450"/>
              <a:gd name="connsiteY15960" fmla="*/ 151361 h 9355125"/>
              <a:gd name="connsiteX15961" fmla="*/ 3062288 w 5124450"/>
              <a:gd name="connsiteY15961" fmla="*/ 150302 h 9355125"/>
              <a:gd name="connsiteX15962" fmla="*/ 3065463 w 5124450"/>
              <a:gd name="connsiteY15962" fmla="*/ 148714 h 9355125"/>
              <a:gd name="connsiteX15963" fmla="*/ 3067050 w 5124450"/>
              <a:gd name="connsiteY15963" fmla="*/ 146068 h 9355125"/>
              <a:gd name="connsiteX15964" fmla="*/ 3068638 w 5124450"/>
              <a:gd name="connsiteY15964" fmla="*/ 144481 h 9355125"/>
              <a:gd name="connsiteX15965" fmla="*/ 3069167 w 5124450"/>
              <a:gd name="connsiteY15965" fmla="*/ 142893 h 9355125"/>
              <a:gd name="connsiteX15966" fmla="*/ 3069696 w 5124450"/>
              <a:gd name="connsiteY15966" fmla="*/ 140776 h 9355125"/>
              <a:gd name="connsiteX15967" fmla="*/ 3069696 w 5124450"/>
              <a:gd name="connsiteY15967" fmla="*/ 138659 h 9355125"/>
              <a:gd name="connsiteX15968" fmla="*/ 3069167 w 5124450"/>
              <a:gd name="connsiteY15968" fmla="*/ 136013 h 9355125"/>
              <a:gd name="connsiteX15969" fmla="*/ 3068109 w 5124450"/>
              <a:gd name="connsiteY15969" fmla="*/ 131250 h 9355125"/>
              <a:gd name="connsiteX15970" fmla="*/ 3067050 w 5124450"/>
              <a:gd name="connsiteY15970" fmla="*/ 125957 h 9355125"/>
              <a:gd name="connsiteX15971" fmla="*/ 3065463 w 5124450"/>
              <a:gd name="connsiteY15971" fmla="*/ 120665 h 9355125"/>
              <a:gd name="connsiteX15972" fmla="*/ 3064405 w 5124450"/>
              <a:gd name="connsiteY15972" fmla="*/ 115373 h 9355125"/>
              <a:gd name="connsiteX15973" fmla="*/ 3063876 w 5124450"/>
              <a:gd name="connsiteY15973" fmla="*/ 112726 h 9355125"/>
              <a:gd name="connsiteX15974" fmla="*/ 3063876 w 5124450"/>
              <a:gd name="connsiteY15974" fmla="*/ 110609 h 9355125"/>
              <a:gd name="connsiteX15975" fmla="*/ 3063876 w 5124450"/>
              <a:gd name="connsiteY15975" fmla="*/ 109022 h 9355125"/>
              <a:gd name="connsiteX15976" fmla="*/ 3064405 w 5124450"/>
              <a:gd name="connsiteY15976" fmla="*/ 106905 h 9355125"/>
              <a:gd name="connsiteX15977" fmla="*/ 3068638 w 5124450"/>
              <a:gd name="connsiteY15977" fmla="*/ 104259 h 9355125"/>
              <a:gd name="connsiteX15978" fmla="*/ 3073400 w 5124450"/>
              <a:gd name="connsiteY15978" fmla="*/ 101613 h 9355125"/>
              <a:gd name="connsiteX15979" fmla="*/ 3077634 w 5124450"/>
              <a:gd name="connsiteY15979" fmla="*/ 99496 h 9355125"/>
              <a:gd name="connsiteX15980" fmla="*/ 3081867 w 5124450"/>
              <a:gd name="connsiteY15980" fmla="*/ 98966 h 9355125"/>
              <a:gd name="connsiteX15981" fmla="*/ 3085042 w 5124450"/>
              <a:gd name="connsiteY15981" fmla="*/ 95791 h 9355125"/>
              <a:gd name="connsiteX15982" fmla="*/ 3090334 w 5124450"/>
              <a:gd name="connsiteY15982" fmla="*/ 93145 h 9355125"/>
              <a:gd name="connsiteX15983" fmla="*/ 3096155 w 5124450"/>
              <a:gd name="connsiteY15983" fmla="*/ 89440 h 9355125"/>
              <a:gd name="connsiteX15984" fmla="*/ 3102505 w 5124450"/>
              <a:gd name="connsiteY15984" fmla="*/ 86794 h 9355125"/>
              <a:gd name="connsiteX15985" fmla="*/ 3115734 w 5124450"/>
              <a:gd name="connsiteY15985" fmla="*/ 79914 h 9355125"/>
              <a:gd name="connsiteX15986" fmla="*/ 3126846 w 5124450"/>
              <a:gd name="connsiteY15986" fmla="*/ 74092 h 9355125"/>
              <a:gd name="connsiteX15987" fmla="*/ 3130550 w 5124450"/>
              <a:gd name="connsiteY15987" fmla="*/ 66683 h 9355125"/>
              <a:gd name="connsiteX15988" fmla="*/ 3134784 w 5124450"/>
              <a:gd name="connsiteY15988" fmla="*/ 57686 h 9355125"/>
              <a:gd name="connsiteX15989" fmla="*/ 3139546 w 5124450"/>
              <a:gd name="connsiteY15989" fmla="*/ 48689 h 9355125"/>
              <a:gd name="connsiteX15990" fmla="*/ 3143780 w 5124450"/>
              <a:gd name="connsiteY15990" fmla="*/ 40751 h 9355125"/>
              <a:gd name="connsiteX15991" fmla="*/ 3149600 w 5124450"/>
              <a:gd name="connsiteY15991" fmla="*/ 37046 h 9355125"/>
              <a:gd name="connsiteX15992" fmla="*/ 3155950 w 5124450"/>
              <a:gd name="connsiteY15992" fmla="*/ 31754 h 9355125"/>
              <a:gd name="connsiteX15993" fmla="*/ 3159126 w 5124450"/>
              <a:gd name="connsiteY15993" fmla="*/ 28578 h 9355125"/>
              <a:gd name="connsiteX15994" fmla="*/ 3161771 w 5124450"/>
              <a:gd name="connsiteY15994" fmla="*/ 26991 h 9355125"/>
              <a:gd name="connsiteX15995" fmla="*/ 3165476 w 5124450"/>
              <a:gd name="connsiteY15995" fmla="*/ 25403 h 9355125"/>
              <a:gd name="connsiteX15996" fmla="*/ 3168121 w 5124450"/>
              <a:gd name="connsiteY15996" fmla="*/ 24344 h 9355125"/>
              <a:gd name="connsiteX15997" fmla="*/ 3171296 w 5124450"/>
              <a:gd name="connsiteY15997" fmla="*/ 23815 h 9355125"/>
              <a:gd name="connsiteX15998" fmla="*/ 3174471 w 5124450"/>
              <a:gd name="connsiteY15998" fmla="*/ 23286 h 9355125"/>
              <a:gd name="connsiteX15999" fmla="*/ 3178705 w 5124450"/>
              <a:gd name="connsiteY15999" fmla="*/ 23815 h 9355125"/>
              <a:gd name="connsiteX16000" fmla="*/ 3182409 w 5124450"/>
              <a:gd name="connsiteY16000" fmla="*/ 25403 h 9355125"/>
              <a:gd name="connsiteX16001" fmla="*/ 3188759 w 5124450"/>
              <a:gd name="connsiteY16001" fmla="*/ 27520 h 9355125"/>
              <a:gd name="connsiteX16002" fmla="*/ 3192992 w 5124450"/>
              <a:gd name="connsiteY16002" fmla="*/ 28578 h 9355125"/>
              <a:gd name="connsiteX16003" fmla="*/ 3196167 w 5124450"/>
              <a:gd name="connsiteY16003" fmla="*/ 28049 h 9355125"/>
              <a:gd name="connsiteX16004" fmla="*/ 3199871 w 5124450"/>
              <a:gd name="connsiteY16004" fmla="*/ 26991 h 9355125"/>
              <a:gd name="connsiteX16005" fmla="*/ 3203576 w 5124450"/>
              <a:gd name="connsiteY16005" fmla="*/ 24344 h 9355125"/>
              <a:gd name="connsiteX16006" fmla="*/ 3207280 w 5124450"/>
              <a:gd name="connsiteY16006" fmla="*/ 22228 h 9355125"/>
              <a:gd name="connsiteX16007" fmla="*/ 3215217 w 5124450"/>
              <a:gd name="connsiteY16007" fmla="*/ 16935 h 9355125"/>
              <a:gd name="connsiteX16008" fmla="*/ 3222096 w 5124450"/>
              <a:gd name="connsiteY16008" fmla="*/ 12172 h 9355125"/>
              <a:gd name="connsiteX16009" fmla="*/ 3228976 w 5124450"/>
              <a:gd name="connsiteY16009" fmla="*/ 8997 h 9355125"/>
              <a:gd name="connsiteX16010" fmla="*/ 3238500 w 5124450"/>
              <a:gd name="connsiteY16010" fmla="*/ 4763 h 9355125"/>
              <a:gd name="connsiteX16011" fmla="*/ 3243263 w 5124450"/>
              <a:gd name="connsiteY16011" fmla="*/ 3175 h 9355125"/>
              <a:gd name="connsiteX16012" fmla="*/ 3247496 w 5124450"/>
              <a:gd name="connsiteY16012" fmla="*/ 1058 h 9355125"/>
              <a:gd name="connsiteX16013" fmla="*/ 3251200 w 5124450"/>
              <a:gd name="connsiteY16013" fmla="*/ 529 h 9355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</a:cxnLst>
            <a:rect l="l" t="t" r="r" b="b"/>
            <a:pathLst>
              <a:path w="5124450" h="9355125">
                <a:moveTo>
                  <a:pt x="903495" y="9305913"/>
                </a:moveTo>
                <a:lnTo>
                  <a:pt x="907691" y="9305913"/>
                </a:lnTo>
                <a:lnTo>
                  <a:pt x="911363" y="9305913"/>
                </a:lnTo>
                <a:lnTo>
                  <a:pt x="915560" y="9306448"/>
                </a:lnTo>
                <a:lnTo>
                  <a:pt x="919756" y="9308054"/>
                </a:lnTo>
                <a:lnTo>
                  <a:pt x="922903" y="9309125"/>
                </a:lnTo>
                <a:lnTo>
                  <a:pt x="925002" y="9313943"/>
                </a:lnTo>
                <a:lnTo>
                  <a:pt x="927100" y="9321972"/>
                </a:lnTo>
                <a:lnTo>
                  <a:pt x="925002" y="9325184"/>
                </a:lnTo>
                <a:lnTo>
                  <a:pt x="922379" y="9327861"/>
                </a:lnTo>
                <a:lnTo>
                  <a:pt x="919756" y="9330002"/>
                </a:lnTo>
                <a:lnTo>
                  <a:pt x="916609" y="9332679"/>
                </a:lnTo>
                <a:lnTo>
                  <a:pt x="909789" y="9336426"/>
                </a:lnTo>
                <a:lnTo>
                  <a:pt x="903495" y="9339102"/>
                </a:lnTo>
                <a:lnTo>
                  <a:pt x="899823" y="9343385"/>
                </a:lnTo>
                <a:lnTo>
                  <a:pt x="897200" y="9347667"/>
                </a:lnTo>
                <a:lnTo>
                  <a:pt x="894577" y="9349273"/>
                </a:lnTo>
                <a:lnTo>
                  <a:pt x="892479" y="9350879"/>
                </a:lnTo>
                <a:lnTo>
                  <a:pt x="889856" y="9351950"/>
                </a:lnTo>
                <a:lnTo>
                  <a:pt x="887233" y="9351950"/>
                </a:lnTo>
                <a:lnTo>
                  <a:pt x="882512" y="9351415"/>
                </a:lnTo>
                <a:lnTo>
                  <a:pt x="876217" y="9349809"/>
                </a:lnTo>
                <a:lnTo>
                  <a:pt x="872545" y="9348738"/>
                </a:lnTo>
                <a:lnTo>
                  <a:pt x="870447" y="9346597"/>
                </a:lnTo>
                <a:lnTo>
                  <a:pt x="867824" y="9345526"/>
                </a:lnTo>
                <a:lnTo>
                  <a:pt x="867300" y="9343920"/>
                </a:lnTo>
                <a:lnTo>
                  <a:pt x="866775" y="9341244"/>
                </a:lnTo>
                <a:lnTo>
                  <a:pt x="866775" y="9338567"/>
                </a:lnTo>
                <a:lnTo>
                  <a:pt x="867300" y="9336426"/>
                </a:lnTo>
                <a:lnTo>
                  <a:pt x="868349" y="9333749"/>
                </a:lnTo>
                <a:lnTo>
                  <a:pt x="871496" y="9328396"/>
                </a:lnTo>
                <a:lnTo>
                  <a:pt x="875693" y="9323043"/>
                </a:lnTo>
                <a:lnTo>
                  <a:pt x="880414" y="9318225"/>
                </a:lnTo>
                <a:lnTo>
                  <a:pt x="885659" y="9314478"/>
                </a:lnTo>
                <a:lnTo>
                  <a:pt x="890905" y="9311266"/>
                </a:lnTo>
                <a:lnTo>
                  <a:pt x="895102" y="9309125"/>
                </a:lnTo>
                <a:lnTo>
                  <a:pt x="897200" y="9308054"/>
                </a:lnTo>
                <a:lnTo>
                  <a:pt x="899823" y="9306448"/>
                </a:lnTo>
                <a:close/>
                <a:moveTo>
                  <a:pt x="1728259" y="9294800"/>
                </a:moveTo>
                <a:lnTo>
                  <a:pt x="1730376" y="9294800"/>
                </a:lnTo>
                <a:lnTo>
                  <a:pt x="1732492" y="9295858"/>
                </a:lnTo>
                <a:lnTo>
                  <a:pt x="1734080" y="9297446"/>
                </a:lnTo>
                <a:lnTo>
                  <a:pt x="1736726" y="9299033"/>
                </a:lnTo>
                <a:lnTo>
                  <a:pt x="1738313" y="9300621"/>
                </a:lnTo>
                <a:lnTo>
                  <a:pt x="1739371" y="9302737"/>
                </a:lnTo>
                <a:lnTo>
                  <a:pt x="1740430" y="9304854"/>
                </a:lnTo>
                <a:lnTo>
                  <a:pt x="1741488" y="9305912"/>
                </a:lnTo>
                <a:lnTo>
                  <a:pt x="1740430" y="9309087"/>
                </a:lnTo>
                <a:lnTo>
                  <a:pt x="1738842" y="9312262"/>
                </a:lnTo>
                <a:lnTo>
                  <a:pt x="1736726" y="9315437"/>
                </a:lnTo>
                <a:lnTo>
                  <a:pt x="1733550" y="9318083"/>
                </a:lnTo>
                <a:lnTo>
                  <a:pt x="1730905" y="9321258"/>
                </a:lnTo>
                <a:lnTo>
                  <a:pt x="1727200" y="9322845"/>
                </a:lnTo>
                <a:lnTo>
                  <a:pt x="1723496" y="9323904"/>
                </a:lnTo>
                <a:lnTo>
                  <a:pt x="1720321" y="9324962"/>
                </a:lnTo>
                <a:lnTo>
                  <a:pt x="1718205" y="9324962"/>
                </a:lnTo>
                <a:lnTo>
                  <a:pt x="1717146" y="9323375"/>
                </a:lnTo>
                <a:lnTo>
                  <a:pt x="1715559" y="9322316"/>
                </a:lnTo>
                <a:lnTo>
                  <a:pt x="1714500" y="9320729"/>
                </a:lnTo>
                <a:lnTo>
                  <a:pt x="1712384" y="9317025"/>
                </a:lnTo>
                <a:lnTo>
                  <a:pt x="1711855" y="9313850"/>
                </a:lnTo>
                <a:lnTo>
                  <a:pt x="1711326" y="9310146"/>
                </a:lnTo>
                <a:lnTo>
                  <a:pt x="1710267" y="9306441"/>
                </a:lnTo>
                <a:lnTo>
                  <a:pt x="1709738" y="9304854"/>
                </a:lnTo>
                <a:lnTo>
                  <a:pt x="1710267" y="9303796"/>
                </a:lnTo>
                <a:lnTo>
                  <a:pt x="1710796" y="9302737"/>
                </a:lnTo>
                <a:lnTo>
                  <a:pt x="1711855" y="9302737"/>
                </a:lnTo>
                <a:lnTo>
                  <a:pt x="1712384" y="9300621"/>
                </a:lnTo>
                <a:lnTo>
                  <a:pt x="1713971" y="9299562"/>
                </a:lnTo>
                <a:lnTo>
                  <a:pt x="1716088" y="9298504"/>
                </a:lnTo>
                <a:lnTo>
                  <a:pt x="1718205" y="9297446"/>
                </a:lnTo>
                <a:lnTo>
                  <a:pt x="1724026" y="9295329"/>
                </a:lnTo>
                <a:close/>
                <a:moveTo>
                  <a:pt x="1296458" y="9275750"/>
                </a:moveTo>
                <a:lnTo>
                  <a:pt x="1301750" y="9275750"/>
                </a:lnTo>
                <a:lnTo>
                  <a:pt x="1306512" y="9275750"/>
                </a:lnTo>
                <a:lnTo>
                  <a:pt x="1310217" y="9276274"/>
                </a:lnTo>
                <a:lnTo>
                  <a:pt x="1313921" y="9277323"/>
                </a:lnTo>
                <a:lnTo>
                  <a:pt x="1316567" y="9278371"/>
                </a:lnTo>
                <a:lnTo>
                  <a:pt x="1318683" y="9282040"/>
                </a:lnTo>
                <a:lnTo>
                  <a:pt x="1320271" y="9285709"/>
                </a:lnTo>
                <a:lnTo>
                  <a:pt x="1320800" y="9288854"/>
                </a:lnTo>
                <a:lnTo>
                  <a:pt x="1320800" y="9293048"/>
                </a:lnTo>
                <a:lnTo>
                  <a:pt x="1320271" y="9296717"/>
                </a:lnTo>
                <a:lnTo>
                  <a:pt x="1319212" y="9300386"/>
                </a:lnTo>
                <a:lnTo>
                  <a:pt x="1318154" y="9304055"/>
                </a:lnTo>
                <a:lnTo>
                  <a:pt x="1316567" y="9306676"/>
                </a:lnTo>
                <a:lnTo>
                  <a:pt x="1313921" y="9310345"/>
                </a:lnTo>
                <a:lnTo>
                  <a:pt x="1311275" y="9314539"/>
                </a:lnTo>
                <a:lnTo>
                  <a:pt x="1307571" y="9317684"/>
                </a:lnTo>
                <a:lnTo>
                  <a:pt x="1302808" y="9321877"/>
                </a:lnTo>
                <a:lnTo>
                  <a:pt x="1298046" y="9325546"/>
                </a:lnTo>
                <a:lnTo>
                  <a:pt x="1293283" y="9328167"/>
                </a:lnTo>
                <a:lnTo>
                  <a:pt x="1289050" y="9330788"/>
                </a:lnTo>
                <a:lnTo>
                  <a:pt x="1283758" y="9331312"/>
                </a:lnTo>
                <a:lnTo>
                  <a:pt x="1275292" y="9330788"/>
                </a:lnTo>
                <a:lnTo>
                  <a:pt x="1264179" y="9328167"/>
                </a:lnTo>
                <a:lnTo>
                  <a:pt x="1259417" y="9326594"/>
                </a:lnTo>
                <a:lnTo>
                  <a:pt x="1255712" y="9324498"/>
                </a:lnTo>
                <a:lnTo>
                  <a:pt x="1253596" y="9322925"/>
                </a:lnTo>
                <a:lnTo>
                  <a:pt x="1252538" y="9321877"/>
                </a:lnTo>
                <a:lnTo>
                  <a:pt x="1251479" y="9320304"/>
                </a:lnTo>
                <a:lnTo>
                  <a:pt x="1251479" y="9319256"/>
                </a:lnTo>
                <a:lnTo>
                  <a:pt x="1250950" y="9316635"/>
                </a:lnTo>
                <a:lnTo>
                  <a:pt x="1250950" y="9314014"/>
                </a:lnTo>
                <a:lnTo>
                  <a:pt x="1252008" y="9311394"/>
                </a:lnTo>
                <a:lnTo>
                  <a:pt x="1253067" y="9308773"/>
                </a:lnTo>
                <a:lnTo>
                  <a:pt x="1256771" y="9303007"/>
                </a:lnTo>
                <a:lnTo>
                  <a:pt x="1261533" y="9297765"/>
                </a:lnTo>
                <a:lnTo>
                  <a:pt x="1267354" y="9291999"/>
                </a:lnTo>
                <a:lnTo>
                  <a:pt x="1273175" y="9286758"/>
                </a:lnTo>
                <a:lnTo>
                  <a:pt x="1278996" y="9282564"/>
                </a:lnTo>
                <a:lnTo>
                  <a:pt x="1283758" y="9278371"/>
                </a:lnTo>
                <a:lnTo>
                  <a:pt x="1287462" y="9277323"/>
                </a:lnTo>
                <a:lnTo>
                  <a:pt x="1291696" y="9276274"/>
                </a:lnTo>
                <a:close/>
                <a:moveTo>
                  <a:pt x="1780992" y="9270988"/>
                </a:moveTo>
                <a:lnTo>
                  <a:pt x="1783582" y="9271506"/>
                </a:lnTo>
                <a:lnTo>
                  <a:pt x="1786690" y="9271506"/>
                </a:lnTo>
                <a:lnTo>
                  <a:pt x="1790317" y="9273059"/>
                </a:lnTo>
                <a:lnTo>
                  <a:pt x="1792907" y="9275647"/>
                </a:lnTo>
                <a:lnTo>
                  <a:pt x="1793425" y="9276165"/>
                </a:lnTo>
                <a:lnTo>
                  <a:pt x="1795497" y="9278235"/>
                </a:lnTo>
                <a:lnTo>
                  <a:pt x="1796533" y="9281341"/>
                </a:lnTo>
                <a:lnTo>
                  <a:pt x="1797051" y="9283929"/>
                </a:lnTo>
                <a:lnTo>
                  <a:pt x="1792907" y="9288588"/>
                </a:lnTo>
                <a:lnTo>
                  <a:pt x="1786690" y="9291176"/>
                </a:lnTo>
                <a:lnTo>
                  <a:pt x="1780992" y="9293247"/>
                </a:lnTo>
                <a:lnTo>
                  <a:pt x="1776848" y="9293247"/>
                </a:lnTo>
                <a:lnTo>
                  <a:pt x="1771667" y="9293247"/>
                </a:lnTo>
                <a:lnTo>
                  <a:pt x="1765969" y="9293247"/>
                </a:lnTo>
                <a:lnTo>
                  <a:pt x="1760271" y="9293247"/>
                </a:lnTo>
                <a:lnTo>
                  <a:pt x="1758717" y="9293765"/>
                </a:lnTo>
                <a:lnTo>
                  <a:pt x="1755608" y="9294800"/>
                </a:lnTo>
                <a:lnTo>
                  <a:pt x="1753536" y="9294800"/>
                </a:lnTo>
                <a:lnTo>
                  <a:pt x="1751464" y="9294800"/>
                </a:lnTo>
                <a:lnTo>
                  <a:pt x="1749392" y="9294282"/>
                </a:lnTo>
                <a:lnTo>
                  <a:pt x="1747838" y="9293247"/>
                </a:lnTo>
                <a:lnTo>
                  <a:pt x="1747838" y="9292212"/>
                </a:lnTo>
                <a:lnTo>
                  <a:pt x="1748356" y="9290141"/>
                </a:lnTo>
                <a:lnTo>
                  <a:pt x="1749392" y="9287553"/>
                </a:lnTo>
                <a:lnTo>
                  <a:pt x="1751464" y="9283929"/>
                </a:lnTo>
                <a:lnTo>
                  <a:pt x="1753018" y="9283412"/>
                </a:lnTo>
                <a:lnTo>
                  <a:pt x="1754572" y="9282376"/>
                </a:lnTo>
                <a:lnTo>
                  <a:pt x="1757681" y="9280823"/>
                </a:lnTo>
                <a:lnTo>
                  <a:pt x="1760271" y="9280306"/>
                </a:lnTo>
                <a:lnTo>
                  <a:pt x="1760271" y="9278235"/>
                </a:lnTo>
                <a:lnTo>
                  <a:pt x="1760789" y="9277200"/>
                </a:lnTo>
                <a:lnTo>
                  <a:pt x="1761307" y="9276682"/>
                </a:lnTo>
                <a:lnTo>
                  <a:pt x="1761825" y="9276165"/>
                </a:lnTo>
                <a:lnTo>
                  <a:pt x="1763897" y="9275647"/>
                </a:lnTo>
                <a:lnTo>
                  <a:pt x="1764415" y="9275647"/>
                </a:lnTo>
                <a:lnTo>
                  <a:pt x="1772185" y="9273059"/>
                </a:lnTo>
                <a:close/>
                <a:moveTo>
                  <a:pt x="1950835" y="9228125"/>
                </a:moveTo>
                <a:lnTo>
                  <a:pt x="1953433" y="9228125"/>
                </a:lnTo>
                <a:lnTo>
                  <a:pt x="1961226" y="9229712"/>
                </a:lnTo>
                <a:lnTo>
                  <a:pt x="1968500" y="9232358"/>
                </a:lnTo>
                <a:lnTo>
                  <a:pt x="1968500" y="9239766"/>
                </a:lnTo>
                <a:lnTo>
                  <a:pt x="1968500" y="9245058"/>
                </a:lnTo>
                <a:lnTo>
                  <a:pt x="1968500" y="9248762"/>
                </a:lnTo>
                <a:lnTo>
                  <a:pt x="1967980" y="9252995"/>
                </a:lnTo>
                <a:lnTo>
                  <a:pt x="1967980" y="9254583"/>
                </a:lnTo>
                <a:lnTo>
                  <a:pt x="1966941" y="9256170"/>
                </a:lnTo>
                <a:lnTo>
                  <a:pt x="1966422" y="9256700"/>
                </a:lnTo>
                <a:lnTo>
                  <a:pt x="1964863" y="9257229"/>
                </a:lnTo>
                <a:lnTo>
                  <a:pt x="1964344" y="9257758"/>
                </a:lnTo>
                <a:lnTo>
                  <a:pt x="1962785" y="9259875"/>
                </a:lnTo>
                <a:lnTo>
                  <a:pt x="1960187" y="9260933"/>
                </a:lnTo>
                <a:lnTo>
                  <a:pt x="1957590" y="9261462"/>
                </a:lnTo>
                <a:lnTo>
                  <a:pt x="1957590" y="9260404"/>
                </a:lnTo>
                <a:lnTo>
                  <a:pt x="1957070" y="9259345"/>
                </a:lnTo>
                <a:lnTo>
                  <a:pt x="1956031" y="9257758"/>
                </a:lnTo>
                <a:lnTo>
                  <a:pt x="1955511" y="9257229"/>
                </a:lnTo>
                <a:lnTo>
                  <a:pt x="1952914" y="9255641"/>
                </a:lnTo>
                <a:lnTo>
                  <a:pt x="1950316" y="9253525"/>
                </a:lnTo>
                <a:lnTo>
                  <a:pt x="1950316" y="9246646"/>
                </a:lnTo>
                <a:lnTo>
                  <a:pt x="1950316" y="9240296"/>
                </a:lnTo>
                <a:lnTo>
                  <a:pt x="1942523" y="9240296"/>
                </a:lnTo>
                <a:lnTo>
                  <a:pt x="1940445" y="9237650"/>
                </a:lnTo>
                <a:lnTo>
                  <a:pt x="1939925" y="9235004"/>
                </a:lnTo>
                <a:lnTo>
                  <a:pt x="1939925" y="9233946"/>
                </a:lnTo>
                <a:lnTo>
                  <a:pt x="1940445" y="9232887"/>
                </a:lnTo>
                <a:lnTo>
                  <a:pt x="1941484" y="9232358"/>
                </a:lnTo>
                <a:lnTo>
                  <a:pt x="1942523" y="9232358"/>
                </a:lnTo>
                <a:lnTo>
                  <a:pt x="1943042" y="9231300"/>
                </a:lnTo>
                <a:lnTo>
                  <a:pt x="1943562" y="9229712"/>
                </a:lnTo>
                <a:lnTo>
                  <a:pt x="1945120" y="9229183"/>
                </a:lnTo>
                <a:lnTo>
                  <a:pt x="1946679" y="9228654"/>
                </a:lnTo>
                <a:close/>
                <a:moveTo>
                  <a:pt x="1793346" y="9223363"/>
                </a:moveTo>
                <a:lnTo>
                  <a:pt x="1799167" y="9225503"/>
                </a:lnTo>
                <a:lnTo>
                  <a:pt x="1805517" y="9227644"/>
                </a:lnTo>
                <a:lnTo>
                  <a:pt x="1813984" y="9229784"/>
                </a:lnTo>
                <a:lnTo>
                  <a:pt x="1821921" y="9231925"/>
                </a:lnTo>
                <a:lnTo>
                  <a:pt x="1830388" y="9229784"/>
                </a:lnTo>
                <a:lnTo>
                  <a:pt x="1838325" y="9227644"/>
                </a:lnTo>
                <a:lnTo>
                  <a:pt x="1846263" y="9229784"/>
                </a:lnTo>
                <a:lnTo>
                  <a:pt x="1851025" y="9231925"/>
                </a:lnTo>
                <a:lnTo>
                  <a:pt x="1857905" y="9234600"/>
                </a:lnTo>
                <a:lnTo>
                  <a:pt x="1864255" y="9237811"/>
                </a:lnTo>
                <a:lnTo>
                  <a:pt x="1866900" y="9238881"/>
                </a:lnTo>
                <a:lnTo>
                  <a:pt x="1869546" y="9241022"/>
                </a:lnTo>
                <a:lnTo>
                  <a:pt x="1871134" y="9242092"/>
                </a:lnTo>
                <a:lnTo>
                  <a:pt x="1871663" y="9243697"/>
                </a:lnTo>
                <a:lnTo>
                  <a:pt x="1871134" y="9244767"/>
                </a:lnTo>
                <a:lnTo>
                  <a:pt x="1870076" y="9245838"/>
                </a:lnTo>
                <a:lnTo>
                  <a:pt x="1869017" y="9246908"/>
                </a:lnTo>
                <a:lnTo>
                  <a:pt x="1866900" y="9247443"/>
                </a:lnTo>
                <a:lnTo>
                  <a:pt x="1863196" y="9249048"/>
                </a:lnTo>
                <a:lnTo>
                  <a:pt x="1859492" y="9251189"/>
                </a:lnTo>
                <a:lnTo>
                  <a:pt x="1854730" y="9250119"/>
                </a:lnTo>
                <a:lnTo>
                  <a:pt x="1848909" y="9247978"/>
                </a:lnTo>
                <a:lnTo>
                  <a:pt x="1846263" y="9246908"/>
                </a:lnTo>
                <a:lnTo>
                  <a:pt x="1843088" y="9246908"/>
                </a:lnTo>
                <a:lnTo>
                  <a:pt x="1840971" y="9246908"/>
                </a:lnTo>
                <a:lnTo>
                  <a:pt x="1838325" y="9247443"/>
                </a:lnTo>
                <a:lnTo>
                  <a:pt x="1837267" y="9247978"/>
                </a:lnTo>
                <a:lnTo>
                  <a:pt x="1836209" y="9249048"/>
                </a:lnTo>
                <a:lnTo>
                  <a:pt x="1835680" y="9250119"/>
                </a:lnTo>
                <a:lnTo>
                  <a:pt x="1835150" y="9252259"/>
                </a:lnTo>
                <a:lnTo>
                  <a:pt x="1834621" y="9255470"/>
                </a:lnTo>
                <a:lnTo>
                  <a:pt x="1834621" y="9259216"/>
                </a:lnTo>
                <a:lnTo>
                  <a:pt x="1831446" y="9260286"/>
                </a:lnTo>
                <a:lnTo>
                  <a:pt x="1829330" y="9261891"/>
                </a:lnTo>
                <a:lnTo>
                  <a:pt x="1827742" y="9263496"/>
                </a:lnTo>
                <a:lnTo>
                  <a:pt x="1826684" y="9264567"/>
                </a:lnTo>
                <a:lnTo>
                  <a:pt x="1826155" y="9265637"/>
                </a:lnTo>
                <a:lnTo>
                  <a:pt x="1826155" y="9267242"/>
                </a:lnTo>
                <a:lnTo>
                  <a:pt x="1818217" y="9267242"/>
                </a:lnTo>
                <a:lnTo>
                  <a:pt x="1809750" y="9267242"/>
                </a:lnTo>
                <a:lnTo>
                  <a:pt x="1803400" y="9263496"/>
                </a:lnTo>
                <a:lnTo>
                  <a:pt x="1797579" y="9259216"/>
                </a:lnTo>
                <a:lnTo>
                  <a:pt x="1792817" y="9258680"/>
                </a:lnTo>
                <a:lnTo>
                  <a:pt x="1786996" y="9257075"/>
                </a:lnTo>
                <a:lnTo>
                  <a:pt x="1781175" y="9256005"/>
                </a:lnTo>
                <a:lnTo>
                  <a:pt x="1776413" y="9255470"/>
                </a:lnTo>
                <a:lnTo>
                  <a:pt x="1775884" y="9256005"/>
                </a:lnTo>
                <a:lnTo>
                  <a:pt x="1774296" y="9257075"/>
                </a:lnTo>
                <a:lnTo>
                  <a:pt x="1771650" y="9258680"/>
                </a:lnTo>
                <a:lnTo>
                  <a:pt x="1768475" y="9259216"/>
                </a:lnTo>
                <a:lnTo>
                  <a:pt x="1766358" y="9260286"/>
                </a:lnTo>
                <a:lnTo>
                  <a:pt x="1764771" y="9260821"/>
                </a:lnTo>
                <a:lnTo>
                  <a:pt x="1762125" y="9260821"/>
                </a:lnTo>
                <a:lnTo>
                  <a:pt x="1760008" y="9260821"/>
                </a:lnTo>
                <a:lnTo>
                  <a:pt x="1755775" y="9259751"/>
                </a:lnTo>
                <a:lnTo>
                  <a:pt x="1752071" y="9259216"/>
                </a:lnTo>
                <a:lnTo>
                  <a:pt x="1751013" y="9261891"/>
                </a:lnTo>
                <a:lnTo>
                  <a:pt x="1749425" y="9265102"/>
                </a:lnTo>
                <a:lnTo>
                  <a:pt x="1746779" y="9267777"/>
                </a:lnTo>
                <a:lnTo>
                  <a:pt x="1743604" y="9270988"/>
                </a:lnTo>
                <a:lnTo>
                  <a:pt x="1736196" y="9269383"/>
                </a:lnTo>
                <a:lnTo>
                  <a:pt x="1731433" y="9267242"/>
                </a:lnTo>
                <a:lnTo>
                  <a:pt x="1730375" y="9265637"/>
                </a:lnTo>
                <a:lnTo>
                  <a:pt x="1728788" y="9264032"/>
                </a:lnTo>
                <a:lnTo>
                  <a:pt x="1728258" y="9261356"/>
                </a:lnTo>
                <a:lnTo>
                  <a:pt x="1727729" y="9259751"/>
                </a:lnTo>
                <a:lnTo>
                  <a:pt x="1727200" y="9256540"/>
                </a:lnTo>
                <a:lnTo>
                  <a:pt x="1727200" y="9255470"/>
                </a:lnTo>
                <a:lnTo>
                  <a:pt x="1727729" y="9252794"/>
                </a:lnTo>
                <a:lnTo>
                  <a:pt x="1729846" y="9249584"/>
                </a:lnTo>
                <a:lnTo>
                  <a:pt x="1732492" y="9246908"/>
                </a:lnTo>
                <a:lnTo>
                  <a:pt x="1735667" y="9243697"/>
                </a:lnTo>
                <a:lnTo>
                  <a:pt x="1743604" y="9245303"/>
                </a:lnTo>
                <a:lnTo>
                  <a:pt x="1752071" y="9247443"/>
                </a:lnTo>
                <a:lnTo>
                  <a:pt x="1756304" y="9244232"/>
                </a:lnTo>
                <a:lnTo>
                  <a:pt x="1762125" y="9241557"/>
                </a:lnTo>
                <a:lnTo>
                  <a:pt x="1768475" y="9238346"/>
                </a:lnTo>
                <a:lnTo>
                  <a:pt x="1772179" y="9235671"/>
                </a:lnTo>
                <a:lnTo>
                  <a:pt x="1774296" y="9234600"/>
                </a:lnTo>
                <a:lnTo>
                  <a:pt x="1776413" y="9233530"/>
                </a:lnTo>
                <a:lnTo>
                  <a:pt x="1778529" y="9231925"/>
                </a:lnTo>
                <a:lnTo>
                  <a:pt x="1781175" y="9229784"/>
                </a:lnTo>
                <a:lnTo>
                  <a:pt x="1783821" y="9227109"/>
                </a:lnTo>
                <a:lnTo>
                  <a:pt x="1786996" y="9225503"/>
                </a:lnTo>
                <a:lnTo>
                  <a:pt x="1789642" y="9224433"/>
                </a:lnTo>
                <a:close/>
                <a:moveTo>
                  <a:pt x="618332" y="9213838"/>
                </a:moveTo>
                <a:lnTo>
                  <a:pt x="622110" y="9216484"/>
                </a:lnTo>
                <a:lnTo>
                  <a:pt x="625349" y="9219659"/>
                </a:lnTo>
                <a:lnTo>
                  <a:pt x="629127" y="9221246"/>
                </a:lnTo>
                <a:lnTo>
                  <a:pt x="631826" y="9222305"/>
                </a:lnTo>
                <a:lnTo>
                  <a:pt x="631826" y="9226009"/>
                </a:lnTo>
                <a:lnTo>
                  <a:pt x="631286" y="9230771"/>
                </a:lnTo>
                <a:lnTo>
                  <a:pt x="630746" y="9233417"/>
                </a:lnTo>
                <a:lnTo>
                  <a:pt x="630207" y="9236063"/>
                </a:lnTo>
                <a:lnTo>
                  <a:pt x="629127" y="9237650"/>
                </a:lnTo>
                <a:lnTo>
                  <a:pt x="628048" y="9239238"/>
                </a:lnTo>
                <a:lnTo>
                  <a:pt x="625349" y="9240825"/>
                </a:lnTo>
                <a:lnTo>
                  <a:pt x="623730" y="9240825"/>
                </a:lnTo>
                <a:lnTo>
                  <a:pt x="621571" y="9239767"/>
                </a:lnTo>
                <a:lnTo>
                  <a:pt x="618332" y="9238179"/>
                </a:lnTo>
                <a:lnTo>
                  <a:pt x="613474" y="9234475"/>
                </a:lnTo>
                <a:lnTo>
                  <a:pt x="609156" y="9231300"/>
                </a:lnTo>
                <a:lnTo>
                  <a:pt x="606997" y="9226009"/>
                </a:lnTo>
                <a:lnTo>
                  <a:pt x="604838" y="9218600"/>
                </a:lnTo>
                <a:lnTo>
                  <a:pt x="613474" y="9215955"/>
                </a:lnTo>
                <a:close/>
                <a:moveTo>
                  <a:pt x="1509537" y="9207488"/>
                </a:moveTo>
                <a:lnTo>
                  <a:pt x="1515330" y="9210134"/>
                </a:lnTo>
                <a:lnTo>
                  <a:pt x="1521650" y="9211721"/>
                </a:lnTo>
                <a:lnTo>
                  <a:pt x="1524283" y="9212250"/>
                </a:lnTo>
                <a:lnTo>
                  <a:pt x="1527442" y="9214896"/>
                </a:lnTo>
                <a:lnTo>
                  <a:pt x="1530602" y="9217013"/>
                </a:lnTo>
                <a:lnTo>
                  <a:pt x="1533762" y="9220188"/>
                </a:lnTo>
                <a:lnTo>
                  <a:pt x="1537975" y="9220188"/>
                </a:lnTo>
                <a:lnTo>
                  <a:pt x="1543768" y="9220188"/>
                </a:lnTo>
                <a:lnTo>
                  <a:pt x="1549561" y="9220188"/>
                </a:lnTo>
                <a:lnTo>
                  <a:pt x="1554300" y="9220188"/>
                </a:lnTo>
                <a:lnTo>
                  <a:pt x="1555880" y="9218071"/>
                </a:lnTo>
                <a:lnTo>
                  <a:pt x="1557987" y="9217013"/>
                </a:lnTo>
                <a:lnTo>
                  <a:pt x="1561146" y="9215955"/>
                </a:lnTo>
                <a:lnTo>
                  <a:pt x="1564306" y="9214896"/>
                </a:lnTo>
                <a:lnTo>
                  <a:pt x="1567466" y="9214367"/>
                </a:lnTo>
                <a:lnTo>
                  <a:pt x="1570099" y="9214367"/>
                </a:lnTo>
                <a:lnTo>
                  <a:pt x="1572732" y="9214896"/>
                </a:lnTo>
                <a:lnTo>
                  <a:pt x="1574312" y="9215955"/>
                </a:lnTo>
                <a:lnTo>
                  <a:pt x="1576418" y="9216484"/>
                </a:lnTo>
                <a:lnTo>
                  <a:pt x="1577472" y="9217013"/>
                </a:lnTo>
                <a:lnTo>
                  <a:pt x="1578525" y="9218600"/>
                </a:lnTo>
                <a:lnTo>
                  <a:pt x="1580105" y="9220188"/>
                </a:lnTo>
                <a:lnTo>
                  <a:pt x="1582211" y="9222834"/>
                </a:lnTo>
                <a:lnTo>
                  <a:pt x="1582738" y="9223892"/>
                </a:lnTo>
                <a:lnTo>
                  <a:pt x="1580105" y="9231300"/>
                </a:lnTo>
                <a:lnTo>
                  <a:pt x="1578525" y="9235534"/>
                </a:lnTo>
                <a:lnTo>
                  <a:pt x="1580105" y="9244000"/>
                </a:lnTo>
                <a:lnTo>
                  <a:pt x="1582738" y="9251938"/>
                </a:lnTo>
                <a:lnTo>
                  <a:pt x="1582738" y="9253526"/>
                </a:lnTo>
                <a:lnTo>
                  <a:pt x="1582211" y="9256171"/>
                </a:lnTo>
                <a:lnTo>
                  <a:pt x="1581158" y="9260405"/>
                </a:lnTo>
                <a:lnTo>
                  <a:pt x="1578525" y="9264109"/>
                </a:lnTo>
                <a:lnTo>
                  <a:pt x="1570626" y="9264109"/>
                </a:lnTo>
                <a:lnTo>
                  <a:pt x="1562200" y="9261992"/>
                </a:lnTo>
                <a:lnTo>
                  <a:pt x="1554300" y="9259876"/>
                </a:lnTo>
                <a:lnTo>
                  <a:pt x="1551667" y="9251938"/>
                </a:lnTo>
                <a:lnTo>
                  <a:pt x="1550087" y="9248234"/>
                </a:lnTo>
                <a:lnTo>
                  <a:pt x="1547981" y="9245059"/>
                </a:lnTo>
                <a:lnTo>
                  <a:pt x="1545874" y="9242413"/>
                </a:lnTo>
                <a:lnTo>
                  <a:pt x="1544821" y="9240826"/>
                </a:lnTo>
                <a:lnTo>
                  <a:pt x="1544294" y="9240296"/>
                </a:lnTo>
                <a:lnTo>
                  <a:pt x="1543241" y="9239767"/>
                </a:lnTo>
                <a:lnTo>
                  <a:pt x="1541661" y="9239767"/>
                </a:lnTo>
                <a:lnTo>
                  <a:pt x="1539028" y="9239767"/>
                </a:lnTo>
                <a:lnTo>
                  <a:pt x="1535868" y="9240296"/>
                </a:lnTo>
                <a:lnTo>
                  <a:pt x="1534815" y="9240826"/>
                </a:lnTo>
                <a:lnTo>
                  <a:pt x="1534288" y="9241884"/>
                </a:lnTo>
                <a:lnTo>
                  <a:pt x="1533762" y="9242413"/>
                </a:lnTo>
                <a:lnTo>
                  <a:pt x="1533762" y="9244000"/>
                </a:lnTo>
                <a:lnTo>
                  <a:pt x="1532709" y="9245059"/>
                </a:lnTo>
                <a:lnTo>
                  <a:pt x="1532182" y="9246646"/>
                </a:lnTo>
                <a:lnTo>
                  <a:pt x="1532182" y="9248763"/>
                </a:lnTo>
                <a:lnTo>
                  <a:pt x="1532182" y="9249821"/>
                </a:lnTo>
                <a:lnTo>
                  <a:pt x="1533235" y="9252996"/>
                </a:lnTo>
                <a:lnTo>
                  <a:pt x="1533762" y="9255642"/>
                </a:lnTo>
                <a:lnTo>
                  <a:pt x="1531655" y="9259346"/>
                </a:lnTo>
                <a:lnTo>
                  <a:pt x="1529549" y="9263050"/>
                </a:lnTo>
                <a:lnTo>
                  <a:pt x="1528496" y="9265167"/>
                </a:lnTo>
                <a:lnTo>
                  <a:pt x="1527969" y="9266755"/>
                </a:lnTo>
                <a:lnTo>
                  <a:pt x="1526916" y="9267284"/>
                </a:lnTo>
                <a:lnTo>
                  <a:pt x="1525862" y="9267813"/>
                </a:lnTo>
                <a:lnTo>
                  <a:pt x="1523756" y="9268871"/>
                </a:lnTo>
                <a:lnTo>
                  <a:pt x="1521650" y="9270459"/>
                </a:lnTo>
                <a:lnTo>
                  <a:pt x="1519543" y="9270988"/>
                </a:lnTo>
                <a:lnTo>
                  <a:pt x="1517436" y="9270988"/>
                </a:lnTo>
                <a:lnTo>
                  <a:pt x="1515330" y="9270988"/>
                </a:lnTo>
                <a:lnTo>
                  <a:pt x="1512697" y="9270459"/>
                </a:lnTo>
                <a:lnTo>
                  <a:pt x="1511117" y="9268871"/>
                </a:lnTo>
                <a:lnTo>
                  <a:pt x="1509537" y="9267813"/>
                </a:lnTo>
                <a:lnTo>
                  <a:pt x="1505851" y="9267284"/>
                </a:lnTo>
                <a:lnTo>
                  <a:pt x="1502691" y="9265696"/>
                </a:lnTo>
                <a:lnTo>
                  <a:pt x="1500058" y="9262521"/>
                </a:lnTo>
                <a:lnTo>
                  <a:pt x="1496898" y="9259876"/>
                </a:lnTo>
                <a:lnTo>
                  <a:pt x="1495318" y="9257759"/>
                </a:lnTo>
                <a:lnTo>
                  <a:pt x="1494265" y="9256171"/>
                </a:lnTo>
                <a:lnTo>
                  <a:pt x="1493738" y="9254055"/>
                </a:lnTo>
                <a:lnTo>
                  <a:pt x="1493212" y="9251409"/>
                </a:lnTo>
                <a:lnTo>
                  <a:pt x="1491105" y="9245588"/>
                </a:lnTo>
                <a:lnTo>
                  <a:pt x="1488999" y="9239767"/>
                </a:lnTo>
                <a:lnTo>
                  <a:pt x="1484786" y="9235534"/>
                </a:lnTo>
                <a:lnTo>
                  <a:pt x="1481099" y="9232888"/>
                </a:lnTo>
                <a:lnTo>
                  <a:pt x="1478993" y="9229713"/>
                </a:lnTo>
                <a:lnTo>
                  <a:pt x="1477413" y="9227067"/>
                </a:lnTo>
                <a:lnTo>
                  <a:pt x="1476886" y="9223892"/>
                </a:lnTo>
                <a:lnTo>
                  <a:pt x="1474780" y="9223363"/>
                </a:lnTo>
                <a:lnTo>
                  <a:pt x="1474253" y="9222305"/>
                </a:lnTo>
                <a:lnTo>
                  <a:pt x="1473727" y="9221246"/>
                </a:lnTo>
                <a:lnTo>
                  <a:pt x="1473200" y="9219659"/>
                </a:lnTo>
                <a:lnTo>
                  <a:pt x="1473727" y="9217542"/>
                </a:lnTo>
                <a:lnTo>
                  <a:pt x="1474253" y="9215426"/>
                </a:lnTo>
                <a:lnTo>
                  <a:pt x="1474780" y="9213838"/>
                </a:lnTo>
                <a:lnTo>
                  <a:pt x="1476886" y="9211721"/>
                </a:lnTo>
                <a:lnTo>
                  <a:pt x="1478466" y="9210663"/>
                </a:lnTo>
                <a:lnTo>
                  <a:pt x="1480573" y="9209605"/>
                </a:lnTo>
                <a:lnTo>
                  <a:pt x="1483732" y="9209076"/>
                </a:lnTo>
                <a:lnTo>
                  <a:pt x="1486366" y="9209076"/>
                </a:lnTo>
                <a:lnTo>
                  <a:pt x="1489525" y="9209076"/>
                </a:lnTo>
                <a:lnTo>
                  <a:pt x="1492158" y="9209605"/>
                </a:lnTo>
                <a:lnTo>
                  <a:pt x="1494792" y="9210663"/>
                </a:lnTo>
                <a:lnTo>
                  <a:pt x="1496898" y="9211721"/>
                </a:lnTo>
                <a:lnTo>
                  <a:pt x="1501111" y="9215955"/>
                </a:lnTo>
                <a:lnTo>
                  <a:pt x="1502164" y="9215955"/>
                </a:lnTo>
                <a:lnTo>
                  <a:pt x="1504271" y="9214896"/>
                </a:lnTo>
                <a:lnTo>
                  <a:pt x="1505324" y="9213838"/>
                </a:lnTo>
                <a:lnTo>
                  <a:pt x="1506377" y="9211721"/>
                </a:lnTo>
                <a:lnTo>
                  <a:pt x="1507957" y="9209605"/>
                </a:lnTo>
                <a:close/>
                <a:moveTo>
                  <a:pt x="1976896" y="9204313"/>
                </a:moveTo>
                <a:lnTo>
                  <a:pt x="1978972" y="9204313"/>
                </a:lnTo>
                <a:lnTo>
                  <a:pt x="1981048" y="9205390"/>
                </a:lnTo>
                <a:lnTo>
                  <a:pt x="1983643" y="9206467"/>
                </a:lnTo>
                <a:lnTo>
                  <a:pt x="1985719" y="9208622"/>
                </a:lnTo>
                <a:lnTo>
                  <a:pt x="1990390" y="9211854"/>
                </a:lnTo>
                <a:lnTo>
                  <a:pt x="1994542" y="9215624"/>
                </a:lnTo>
                <a:lnTo>
                  <a:pt x="1995061" y="9216162"/>
                </a:lnTo>
                <a:lnTo>
                  <a:pt x="1996618" y="9217778"/>
                </a:lnTo>
                <a:lnTo>
                  <a:pt x="1997656" y="9220471"/>
                </a:lnTo>
                <a:lnTo>
                  <a:pt x="1998175" y="9223164"/>
                </a:lnTo>
                <a:lnTo>
                  <a:pt x="1999213" y="9225319"/>
                </a:lnTo>
                <a:lnTo>
                  <a:pt x="2000251" y="9226396"/>
                </a:lnTo>
                <a:lnTo>
                  <a:pt x="2000251" y="9227473"/>
                </a:lnTo>
                <a:lnTo>
                  <a:pt x="2000251" y="9228550"/>
                </a:lnTo>
                <a:lnTo>
                  <a:pt x="1998694" y="9230705"/>
                </a:lnTo>
                <a:lnTo>
                  <a:pt x="1998175" y="9231243"/>
                </a:lnTo>
                <a:lnTo>
                  <a:pt x="1995580" y="9233398"/>
                </a:lnTo>
                <a:lnTo>
                  <a:pt x="1991947" y="9234475"/>
                </a:lnTo>
                <a:lnTo>
                  <a:pt x="1989352" y="9234475"/>
                </a:lnTo>
                <a:lnTo>
                  <a:pt x="1985719" y="9234475"/>
                </a:lnTo>
                <a:lnTo>
                  <a:pt x="1984162" y="9234475"/>
                </a:lnTo>
                <a:lnTo>
                  <a:pt x="1982605" y="9233398"/>
                </a:lnTo>
                <a:lnTo>
                  <a:pt x="1981048" y="9232321"/>
                </a:lnTo>
                <a:lnTo>
                  <a:pt x="1980010" y="9230705"/>
                </a:lnTo>
                <a:lnTo>
                  <a:pt x="1978453" y="9226934"/>
                </a:lnTo>
                <a:lnTo>
                  <a:pt x="1976896" y="9223164"/>
                </a:lnTo>
                <a:lnTo>
                  <a:pt x="1975858" y="9223164"/>
                </a:lnTo>
                <a:lnTo>
                  <a:pt x="1974820" y="9222087"/>
                </a:lnTo>
                <a:lnTo>
                  <a:pt x="1974301" y="9221010"/>
                </a:lnTo>
                <a:lnTo>
                  <a:pt x="1973782" y="9219394"/>
                </a:lnTo>
                <a:lnTo>
                  <a:pt x="1973263" y="9215085"/>
                </a:lnTo>
                <a:lnTo>
                  <a:pt x="1973263" y="9211854"/>
                </a:lnTo>
                <a:close/>
                <a:moveTo>
                  <a:pt x="1322917" y="9204313"/>
                </a:moveTo>
                <a:lnTo>
                  <a:pt x="1330325" y="9204313"/>
                </a:lnTo>
                <a:lnTo>
                  <a:pt x="1339321" y="9204842"/>
                </a:lnTo>
                <a:lnTo>
                  <a:pt x="1343025" y="9204842"/>
                </a:lnTo>
                <a:lnTo>
                  <a:pt x="1347788" y="9205900"/>
                </a:lnTo>
                <a:lnTo>
                  <a:pt x="1351492" y="9206430"/>
                </a:lnTo>
                <a:lnTo>
                  <a:pt x="1355196" y="9208546"/>
                </a:lnTo>
                <a:lnTo>
                  <a:pt x="1357842" y="9210134"/>
                </a:lnTo>
                <a:lnTo>
                  <a:pt x="1361546" y="9213838"/>
                </a:lnTo>
                <a:lnTo>
                  <a:pt x="1364721" y="9217013"/>
                </a:lnTo>
                <a:lnTo>
                  <a:pt x="1367896" y="9221776"/>
                </a:lnTo>
                <a:lnTo>
                  <a:pt x="1370542" y="9226538"/>
                </a:lnTo>
                <a:lnTo>
                  <a:pt x="1373188" y="9231830"/>
                </a:lnTo>
                <a:lnTo>
                  <a:pt x="1374246" y="9236592"/>
                </a:lnTo>
                <a:lnTo>
                  <a:pt x="1374775" y="9241355"/>
                </a:lnTo>
                <a:lnTo>
                  <a:pt x="1374246" y="9245059"/>
                </a:lnTo>
                <a:lnTo>
                  <a:pt x="1372658" y="9249292"/>
                </a:lnTo>
                <a:lnTo>
                  <a:pt x="1371600" y="9250880"/>
                </a:lnTo>
                <a:lnTo>
                  <a:pt x="1369483" y="9252467"/>
                </a:lnTo>
                <a:lnTo>
                  <a:pt x="1368425" y="9253526"/>
                </a:lnTo>
                <a:lnTo>
                  <a:pt x="1366838" y="9253526"/>
                </a:lnTo>
                <a:lnTo>
                  <a:pt x="1363133" y="9254584"/>
                </a:lnTo>
                <a:lnTo>
                  <a:pt x="1358371" y="9255113"/>
                </a:lnTo>
                <a:lnTo>
                  <a:pt x="1352550" y="9255113"/>
                </a:lnTo>
                <a:lnTo>
                  <a:pt x="1346729" y="9254584"/>
                </a:lnTo>
                <a:lnTo>
                  <a:pt x="1340908" y="9254055"/>
                </a:lnTo>
                <a:lnTo>
                  <a:pt x="1335617" y="9252996"/>
                </a:lnTo>
                <a:lnTo>
                  <a:pt x="1330854" y="9250880"/>
                </a:lnTo>
                <a:lnTo>
                  <a:pt x="1326621" y="9249821"/>
                </a:lnTo>
                <a:lnTo>
                  <a:pt x="1323975" y="9246117"/>
                </a:lnTo>
                <a:lnTo>
                  <a:pt x="1320800" y="9242413"/>
                </a:lnTo>
                <a:lnTo>
                  <a:pt x="1318683" y="9237650"/>
                </a:lnTo>
                <a:lnTo>
                  <a:pt x="1315508" y="9232888"/>
                </a:lnTo>
                <a:lnTo>
                  <a:pt x="1313921" y="9228126"/>
                </a:lnTo>
                <a:lnTo>
                  <a:pt x="1312333" y="9223892"/>
                </a:lnTo>
                <a:lnTo>
                  <a:pt x="1311804" y="9220188"/>
                </a:lnTo>
                <a:lnTo>
                  <a:pt x="1311275" y="9216484"/>
                </a:lnTo>
                <a:lnTo>
                  <a:pt x="1311804" y="9214896"/>
                </a:lnTo>
                <a:lnTo>
                  <a:pt x="1312333" y="9213838"/>
                </a:lnTo>
                <a:lnTo>
                  <a:pt x="1313921" y="9211721"/>
                </a:lnTo>
                <a:lnTo>
                  <a:pt x="1315508" y="9210134"/>
                </a:lnTo>
                <a:lnTo>
                  <a:pt x="1319212" y="9206959"/>
                </a:lnTo>
                <a:close/>
                <a:moveTo>
                  <a:pt x="979794" y="9201138"/>
                </a:moveTo>
                <a:lnTo>
                  <a:pt x="980330" y="9201138"/>
                </a:lnTo>
                <a:lnTo>
                  <a:pt x="981401" y="9201138"/>
                </a:lnTo>
                <a:lnTo>
                  <a:pt x="982472" y="9201138"/>
                </a:lnTo>
                <a:lnTo>
                  <a:pt x="985685" y="9203237"/>
                </a:lnTo>
                <a:lnTo>
                  <a:pt x="987827" y="9204812"/>
                </a:lnTo>
                <a:lnTo>
                  <a:pt x="989969" y="9206911"/>
                </a:lnTo>
                <a:lnTo>
                  <a:pt x="992647" y="9209535"/>
                </a:lnTo>
                <a:lnTo>
                  <a:pt x="993718" y="9211634"/>
                </a:lnTo>
                <a:lnTo>
                  <a:pt x="994254" y="9213733"/>
                </a:lnTo>
                <a:lnTo>
                  <a:pt x="995325" y="9218456"/>
                </a:lnTo>
                <a:lnTo>
                  <a:pt x="996931" y="9223704"/>
                </a:lnTo>
                <a:lnTo>
                  <a:pt x="997467" y="9228952"/>
                </a:lnTo>
                <a:lnTo>
                  <a:pt x="998002" y="9234725"/>
                </a:lnTo>
                <a:lnTo>
                  <a:pt x="998538" y="9244696"/>
                </a:lnTo>
                <a:lnTo>
                  <a:pt x="998538" y="9253093"/>
                </a:lnTo>
                <a:lnTo>
                  <a:pt x="994254" y="9258865"/>
                </a:lnTo>
                <a:lnTo>
                  <a:pt x="989969" y="9264638"/>
                </a:lnTo>
                <a:lnTo>
                  <a:pt x="983543" y="9264638"/>
                </a:lnTo>
                <a:lnTo>
                  <a:pt x="977116" y="9264113"/>
                </a:lnTo>
                <a:lnTo>
                  <a:pt x="973368" y="9263588"/>
                </a:lnTo>
                <a:lnTo>
                  <a:pt x="970690" y="9262539"/>
                </a:lnTo>
                <a:lnTo>
                  <a:pt x="968548" y="9262014"/>
                </a:lnTo>
                <a:lnTo>
                  <a:pt x="966405" y="9260440"/>
                </a:lnTo>
                <a:lnTo>
                  <a:pt x="963728" y="9258865"/>
                </a:lnTo>
                <a:lnTo>
                  <a:pt x="961050" y="9255717"/>
                </a:lnTo>
                <a:lnTo>
                  <a:pt x="958908" y="9252568"/>
                </a:lnTo>
                <a:lnTo>
                  <a:pt x="957837" y="9248894"/>
                </a:lnTo>
                <a:lnTo>
                  <a:pt x="955159" y="9242072"/>
                </a:lnTo>
                <a:lnTo>
                  <a:pt x="954088" y="9237349"/>
                </a:lnTo>
                <a:lnTo>
                  <a:pt x="954624" y="9234200"/>
                </a:lnTo>
                <a:lnTo>
                  <a:pt x="956230" y="9232101"/>
                </a:lnTo>
                <a:lnTo>
                  <a:pt x="958372" y="9229477"/>
                </a:lnTo>
                <a:lnTo>
                  <a:pt x="960515" y="9227902"/>
                </a:lnTo>
                <a:lnTo>
                  <a:pt x="962121" y="9226328"/>
                </a:lnTo>
                <a:lnTo>
                  <a:pt x="964799" y="9224229"/>
                </a:lnTo>
                <a:lnTo>
                  <a:pt x="965870" y="9222655"/>
                </a:lnTo>
                <a:lnTo>
                  <a:pt x="966405" y="9221605"/>
                </a:lnTo>
                <a:lnTo>
                  <a:pt x="969619" y="9215307"/>
                </a:lnTo>
                <a:lnTo>
                  <a:pt x="972296" y="9209010"/>
                </a:lnTo>
                <a:lnTo>
                  <a:pt x="973368" y="9205861"/>
                </a:lnTo>
                <a:lnTo>
                  <a:pt x="975510" y="9203762"/>
                </a:lnTo>
                <a:lnTo>
                  <a:pt x="977116" y="9202712"/>
                </a:lnTo>
                <a:lnTo>
                  <a:pt x="978187" y="9201663"/>
                </a:lnTo>
                <a:close/>
                <a:moveTo>
                  <a:pt x="1255184" y="9197963"/>
                </a:moveTo>
                <a:lnTo>
                  <a:pt x="1258359" y="9198487"/>
                </a:lnTo>
                <a:lnTo>
                  <a:pt x="1261534" y="9199011"/>
                </a:lnTo>
                <a:lnTo>
                  <a:pt x="1264180" y="9200584"/>
                </a:lnTo>
                <a:lnTo>
                  <a:pt x="1267355" y="9202681"/>
                </a:lnTo>
                <a:lnTo>
                  <a:pt x="1272646" y="9206350"/>
                </a:lnTo>
                <a:lnTo>
                  <a:pt x="1275821" y="9210019"/>
                </a:lnTo>
                <a:lnTo>
                  <a:pt x="1277409" y="9211591"/>
                </a:lnTo>
                <a:lnTo>
                  <a:pt x="1277938" y="9214736"/>
                </a:lnTo>
                <a:lnTo>
                  <a:pt x="1277938" y="9216833"/>
                </a:lnTo>
                <a:lnTo>
                  <a:pt x="1277938" y="9220502"/>
                </a:lnTo>
                <a:lnTo>
                  <a:pt x="1276350" y="9226268"/>
                </a:lnTo>
                <a:lnTo>
                  <a:pt x="1275821" y="9230462"/>
                </a:lnTo>
                <a:lnTo>
                  <a:pt x="1275821" y="9234131"/>
                </a:lnTo>
                <a:lnTo>
                  <a:pt x="1275292" y="9239897"/>
                </a:lnTo>
                <a:lnTo>
                  <a:pt x="1274763" y="9243566"/>
                </a:lnTo>
                <a:lnTo>
                  <a:pt x="1274234" y="9245662"/>
                </a:lnTo>
                <a:lnTo>
                  <a:pt x="1273175" y="9248283"/>
                </a:lnTo>
                <a:lnTo>
                  <a:pt x="1272117" y="9250380"/>
                </a:lnTo>
                <a:lnTo>
                  <a:pt x="1269471" y="9251428"/>
                </a:lnTo>
                <a:lnTo>
                  <a:pt x="1266296" y="9253001"/>
                </a:lnTo>
                <a:lnTo>
                  <a:pt x="1261534" y="9253525"/>
                </a:lnTo>
                <a:lnTo>
                  <a:pt x="1256771" y="9253525"/>
                </a:lnTo>
                <a:lnTo>
                  <a:pt x="1251479" y="9253525"/>
                </a:lnTo>
                <a:lnTo>
                  <a:pt x="1246717" y="9253001"/>
                </a:lnTo>
                <a:lnTo>
                  <a:pt x="1241954" y="9251428"/>
                </a:lnTo>
                <a:lnTo>
                  <a:pt x="1238779" y="9250380"/>
                </a:lnTo>
                <a:lnTo>
                  <a:pt x="1236663" y="9248283"/>
                </a:lnTo>
                <a:lnTo>
                  <a:pt x="1235075" y="9244614"/>
                </a:lnTo>
                <a:lnTo>
                  <a:pt x="1234017" y="9240421"/>
                </a:lnTo>
                <a:lnTo>
                  <a:pt x="1233488" y="9236227"/>
                </a:lnTo>
                <a:lnTo>
                  <a:pt x="1232429" y="9230986"/>
                </a:lnTo>
                <a:lnTo>
                  <a:pt x="1231900" y="9226268"/>
                </a:lnTo>
                <a:lnTo>
                  <a:pt x="1232429" y="9221551"/>
                </a:lnTo>
                <a:lnTo>
                  <a:pt x="1234017" y="9217881"/>
                </a:lnTo>
                <a:lnTo>
                  <a:pt x="1234546" y="9216309"/>
                </a:lnTo>
                <a:lnTo>
                  <a:pt x="1235604" y="9215261"/>
                </a:lnTo>
                <a:lnTo>
                  <a:pt x="1236663" y="9214212"/>
                </a:lnTo>
                <a:lnTo>
                  <a:pt x="1238779" y="9212116"/>
                </a:lnTo>
                <a:lnTo>
                  <a:pt x="1240896" y="9210543"/>
                </a:lnTo>
                <a:lnTo>
                  <a:pt x="1242483" y="9210019"/>
                </a:lnTo>
                <a:lnTo>
                  <a:pt x="1242483" y="9208971"/>
                </a:lnTo>
                <a:lnTo>
                  <a:pt x="1243013" y="9207398"/>
                </a:lnTo>
                <a:lnTo>
                  <a:pt x="1243542" y="9206874"/>
                </a:lnTo>
                <a:lnTo>
                  <a:pt x="1244600" y="9206350"/>
                </a:lnTo>
                <a:lnTo>
                  <a:pt x="1246188" y="9205826"/>
                </a:lnTo>
                <a:lnTo>
                  <a:pt x="1246717" y="9205826"/>
                </a:lnTo>
                <a:lnTo>
                  <a:pt x="1250950" y="9201632"/>
                </a:lnTo>
                <a:close/>
                <a:moveTo>
                  <a:pt x="660689" y="9193200"/>
                </a:moveTo>
                <a:lnTo>
                  <a:pt x="663266" y="9193722"/>
                </a:lnTo>
                <a:lnTo>
                  <a:pt x="665843" y="9193722"/>
                </a:lnTo>
                <a:lnTo>
                  <a:pt x="667390" y="9194766"/>
                </a:lnTo>
                <a:lnTo>
                  <a:pt x="668936" y="9195288"/>
                </a:lnTo>
                <a:lnTo>
                  <a:pt x="669451" y="9196332"/>
                </a:lnTo>
                <a:lnTo>
                  <a:pt x="670482" y="9197897"/>
                </a:lnTo>
                <a:lnTo>
                  <a:pt x="670998" y="9199463"/>
                </a:lnTo>
                <a:lnTo>
                  <a:pt x="671513" y="9203638"/>
                </a:lnTo>
                <a:lnTo>
                  <a:pt x="671513" y="9206770"/>
                </a:lnTo>
                <a:lnTo>
                  <a:pt x="667905" y="9207292"/>
                </a:lnTo>
                <a:lnTo>
                  <a:pt x="663782" y="9207292"/>
                </a:lnTo>
                <a:lnTo>
                  <a:pt x="662235" y="9208336"/>
                </a:lnTo>
                <a:lnTo>
                  <a:pt x="661204" y="9208858"/>
                </a:lnTo>
                <a:lnTo>
                  <a:pt x="660174" y="9209901"/>
                </a:lnTo>
                <a:lnTo>
                  <a:pt x="660174" y="9210945"/>
                </a:lnTo>
                <a:lnTo>
                  <a:pt x="661720" y="9216686"/>
                </a:lnTo>
                <a:lnTo>
                  <a:pt x="663266" y="9222949"/>
                </a:lnTo>
                <a:lnTo>
                  <a:pt x="663266" y="9223993"/>
                </a:lnTo>
                <a:lnTo>
                  <a:pt x="662751" y="9226081"/>
                </a:lnTo>
                <a:lnTo>
                  <a:pt x="662235" y="9227125"/>
                </a:lnTo>
                <a:lnTo>
                  <a:pt x="661204" y="9228168"/>
                </a:lnTo>
                <a:lnTo>
                  <a:pt x="660174" y="9229212"/>
                </a:lnTo>
                <a:lnTo>
                  <a:pt x="658627" y="9230256"/>
                </a:lnTo>
                <a:lnTo>
                  <a:pt x="657081" y="9230778"/>
                </a:lnTo>
                <a:lnTo>
                  <a:pt x="656050" y="9231300"/>
                </a:lnTo>
                <a:lnTo>
                  <a:pt x="653988" y="9230778"/>
                </a:lnTo>
                <a:lnTo>
                  <a:pt x="651411" y="9229212"/>
                </a:lnTo>
                <a:lnTo>
                  <a:pt x="649350" y="9227647"/>
                </a:lnTo>
                <a:lnTo>
                  <a:pt x="645742" y="9226081"/>
                </a:lnTo>
                <a:lnTo>
                  <a:pt x="643164" y="9223471"/>
                </a:lnTo>
                <a:lnTo>
                  <a:pt x="640072" y="9220862"/>
                </a:lnTo>
                <a:lnTo>
                  <a:pt x="638010" y="9217730"/>
                </a:lnTo>
                <a:lnTo>
                  <a:pt x="635948" y="9215121"/>
                </a:lnTo>
                <a:lnTo>
                  <a:pt x="634402" y="9210423"/>
                </a:lnTo>
                <a:lnTo>
                  <a:pt x="631825" y="9203116"/>
                </a:lnTo>
                <a:lnTo>
                  <a:pt x="634918" y="9199985"/>
                </a:lnTo>
                <a:lnTo>
                  <a:pt x="638526" y="9197897"/>
                </a:lnTo>
                <a:lnTo>
                  <a:pt x="641103" y="9195810"/>
                </a:lnTo>
                <a:lnTo>
                  <a:pt x="644195" y="9194766"/>
                </a:lnTo>
                <a:lnTo>
                  <a:pt x="650380" y="9194244"/>
                </a:lnTo>
                <a:lnTo>
                  <a:pt x="657081" y="9193722"/>
                </a:lnTo>
                <a:close/>
                <a:moveTo>
                  <a:pt x="1562695" y="9167800"/>
                </a:moveTo>
                <a:lnTo>
                  <a:pt x="1565927" y="9167800"/>
                </a:lnTo>
                <a:lnTo>
                  <a:pt x="1571852" y="9167800"/>
                </a:lnTo>
                <a:lnTo>
                  <a:pt x="1575084" y="9167800"/>
                </a:lnTo>
                <a:lnTo>
                  <a:pt x="1578316" y="9167800"/>
                </a:lnTo>
                <a:lnTo>
                  <a:pt x="1582086" y="9169917"/>
                </a:lnTo>
                <a:lnTo>
                  <a:pt x="1584779" y="9172033"/>
                </a:lnTo>
                <a:lnTo>
                  <a:pt x="1586395" y="9172033"/>
                </a:lnTo>
                <a:lnTo>
                  <a:pt x="1587472" y="9173092"/>
                </a:lnTo>
                <a:lnTo>
                  <a:pt x="1588549" y="9175208"/>
                </a:lnTo>
                <a:lnTo>
                  <a:pt x="1589088" y="9176796"/>
                </a:lnTo>
                <a:lnTo>
                  <a:pt x="1589088" y="9181029"/>
                </a:lnTo>
                <a:lnTo>
                  <a:pt x="1589088" y="9184204"/>
                </a:lnTo>
                <a:lnTo>
                  <a:pt x="1589088" y="9188437"/>
                </a:lnTo>
                <a:lnTo>
                  <a:pt x="1589088" y="9193200"/>
                </a:lnTo>
                <a:lnTo>
                  <a:pt x="1588549" y="9195316"/>
                </a:lnTo>
                <a:lnTo>
                  <a:pt x="1587472" y="9197433"/>
                </a:lnTo>
                <a:lnTo>
                  <a:pt x="1586395" y="9199550"/>
                </a:lnTo>
                <a:lnTo>
                  <a:pt x="1584779" y="9201137"/>
                </a:lnTo>
                <a:lnTo>
                  <a:pt x="1576161" y="9201137"/>
                </a:lnTo>
                <a:lnTo>
                  <a:pt x="1567543" y="9201137"/>
                </a:lnTo>
                <a:lnTo>
                  <a:pt x="1564311" y="9197433"/>
                </a:lnTo>
                <a:lnTo>
                  <a:pt x="1561080" y="9193200"/>
                </a:lnTo>
                <a:lnTo>
                  <a:pt x="1559464" y="9188437"/>
                </a:lnTo>
                <a:lnTo>
                  <a:pt x="1558925" y="9184204"/>
                </a:lnTo>
                <a:lnTo>
                  <a:pt x="1558925" y="9181029"/>
                </a:lnTo>
                <a:lnTo>
                  <a:pt x="1559464" y="9176267"/>
                </a:lnTo>
                <a:lnTo>
                  <a:pt x="1560002" y="9173621"/>
                </a:lnTo>
                <a:lnTo>
                  <a:pt x="1560541" y="9171504"/>
                </a:lnTo>
                <a:lnTo>
                  <a:pt x="1561618" y="9169917"/>
                </a:lnTo>
                <a:close/>
                <a:moveTo>
                  <a:pt x="1633538" y="9148750"/>
                </a:moveTo>
                <a:lnTo>
                  <a:pt x="1634596" y="9148750"/>
                </a:lnTo>
                <a:lnTo>
                  <a:pt x="1636713" y="9148750"/>
                </a:lnTo>
                <a:lnTo>
                  <a:pt x="1639888" y="9149828"/>
                </a:lnTo>
                <a:lnTo>
                  <a:pt x="1643063" y="9150367"/>
                </a:lnTo>
                <a:lnTo>
                  <a:pt x="1643063" y="9155759"/>
                </a:lnTo>
                <a:lnTo>
                  <a:pt x="1643063" y="9161690"/>
                </a:lnTo>
                <a:lnTo>
                  <a:pt x="1643063" y="9163846"/>
                </a:lnTo>
                <a:lnTo>
                  <a:pt x="1642005" y="9165464"/>
                </a:lnTo>
                <a:lnTo>
                  <a:pt x="1640417" y="9167081"/>
                </a:lnTo>
                <a:lnTo>
                  <a:pt x="1638830" y="9169238"/>
                </a:lnTo>
                <a:lnTo>
                  <a:pt x="1636184" y="9171933"/>
                </a:lnTo>
                <a:lnTo>
                  <a:pt x="1634596" y="9173551"/>
                </a:lnTo>
                <a:lnTo>
                  <a:pt x="1630892" y="9175708"/>
                </a:lnTo>
                <a:lnTo>
                  <a:pt x="1626659" y="9176786"/>
                </a:lnTo>
                <a:lnTo>
                  <a:pt x="1622954" y="9177325"/>
                </a:lnTo>
                <a:lnTo>
                  <a:pt x="1621367" y="9177325"/>
                </a:lnTo>
                <a:lnTo>
                  <a:pt x="1618192" y="9175168"/>
                </a:lnTo>
                <a:lnTo>
                  <a:pt x="1615546" y="9173012"/>
                </a:lnTo>
                <a:lnTo>
                  <a:pt x="1614488" y="9172473"/>
                </a:lnTo>
                <a:lnTo>
                  <a:pt x="1613958" y="9171933"/>
                </a:lnTo>
                <a:lnTo>
                  <a:pt x="1612900" y="9170855"/>
                </a:lnTo>
                <a:lnTo>
                  <a:pt x="1612900" y="9169777"/>
                </a:lnTo>
                <a:lnTo>
                  <a:pt x="1612900" y="9166542"/>
                </a:lnTo>
                <a:lnTo>
                  <a:pt x="1613958" y="9163846"/>
                </a:lnTo>
                <a:lnTo>
                  <a:pt x="1615017" y="9160611"/>
                </a:lnTo>
                <a:lnTo>
                  <a:pt x="1617133" y="9158455"/>
                </a:lnTo>
                <a:lnTo>
                  <a:pt x="1620838" y="9155220"/>
                </a:lnTo>
                <a:lnTo>
                  <a:pt x="1623484" y="9153063"/>
                </a:lnTo>
                <a:lnTo>
                  <a:pt x="1627188" y="9150907"/>
                </a:lnTo>
                <a:lnTo>
                  <a:pt x="1630363" y="9150367"/>
                </a:lnTo>
                <a:lnTo>
                  <a:pt x="1631950" y="9149289"/>
                </a:lnTo>
                <a:close/>
                <a:moveTo>
                  <a:pt x="1478180" y="9134463"/>
                </a:moveTo>
                <a:lnTo>
                  <a:pt x="1479784" y="9134463"/>
                </a:lnTo>
                <a:lnTo>
                  <a:pt x="1481923" y="9134463"/>
                </a:lnTo>
                <a:lnTo>
                  <a:pt x="1483527" y="9134992"/>
                </a:lnTo>
                <a:lnTo>
                  <a:pt x="1485666" y="9136050"/>
                </a:lnTo>
                <a:lnTo>
                  <a:pt x="1488340" y="9136580"/>
                </a:lnTo>
                <a:lnTo>
                  <a:pt x="1490479" y="9137638"/>
                </a:lnTo>
                <a:lnTo>
                  <a:pt x="1493152" y="9139226"/>
                </a:lnTo>
                <a:lnTo>
                  <a:pt x="1497965" y="9143988"/>
                </a:lnTo>
                <a:lnTo>
                  <a:pt x="1501708" y="9149809"/>
                </a:lnTo>
                <a:lnTo>
                  <a:pt x="1505451" y="9155630"/>
                </a:lnTo>
                <a:lnTo>
                  <a:pt x="1507590" y="9161450"/>
                </a:lnTo>
                <a:lnTo>
                  <a:pt x="1508125" y="9164626"/>
                </a:lnTo>
                <a:lnTo>
                  <a:pt x="1508125" y="9166742"/>
                </a:lnTo>
                <a:lnTo>
                  <a:pt x="1508125" y="9169388"/>
                </a:lnTo>
                <a:lnTo>
                  <a:pt x="1507590" y="9170976"/>
                </a:lnTo>
                <a:lnTo>
                  <a:pt x="1507590" y="9172563"/>
                </a:lnTo>
                <a:lnTo>
                  <a:pt x="1505986" y="9174150"/>
                </a:lnTo>
                <a:lnTo>
                  <a:pt x="1503847" y="9176267"/>
                </a:lnTo>
                <a:lnTo>
                  <a:pt x="1501173" y="9177855"/>
                </a:lnTo>
                <a:lnTo>
                  <a:pt x="1495826" y="9181030"/>
                </a:lnTo>
                <a:lnTo>
                  <a:pt x="1491548" y="9184205"/>
                </a:lnTo>
                <a:lnTo>
                  <a:pt x="1487270" y="9188438"/>
                </a:lnTo>
                <a:lnTo>
                  <a:pt x="1481388" y="9193200"/>
                </a:lnTo>
                <a:lnTo>
                  <a:pt x="1478180" y="9194788"/>
                </a:lnTo>
                <a:lnTo>
                  <a:pt x="1475506" y="9196376"/>
                </a:lnTo>
                <a:lnTo>
                  <a:pt x="1472832" y="9197963"/>
                </a:lnTo>
                <a:lnTo>
                  <a:pt x="1471228" y="9197963"/>
                </a:lnTo>
                <a:lnTo>
                  <a:pt x="1468020" y="9195317"/>
                </a:lnTo>
                <a:lnTo>
                  <a:pt x="1465346" y="9192142"/>
                </a:lnTo>
                <a:lnTo>
                  <a:pt x="1462138" y="9186850"/>
                </a:lnTo>
                <a:lnTo>
                  <a:pt x="1459999" y="9181559"/>
                </a:lnTo>
                <a:lnTo>
                  <a:pt x="1458929" y="9176267"/>
                </a:lnTo>
                <a:lnTo>
                  <a:pt x="1457325" y="9170976"/>
                </a:lnTo>
                <a:lnTo>
                  <a:pt x="1457325" y="9166213"/>
                </a:lnTo>
                <a:lnTo>
                  <a:pt x="1458929" y="9161980"/>
                </a:lnTo>
                <a:lnTo>
                  <a:pt x="1458929" y="9159863"/>
                </a:lnTo>
                <a:lnTo>
                  <a:pt x="1459464" y="9156688"/>
                </a:lnTo>
                <a:lnTo>
                  <a:pt x="1459999" y="9154571"/>
                </a:lnTo>
                <a:lnTo>
                  <a:pt x="1461068" y="9151396"/>
                </a:lnTo>
                <a:lnTo>
                  <a:pt x="1463742" y="9146105"/>
                </a:lnTo>
                <a:lnTo>
                  <a:pt x="1467485" y="9142400"/>
                </a:lnTo>
                <a:lnTo>
                  <a:pt x="1471763" y="9138167"/>
                </a:lnTo>
                <a:lnTo>
                  <a:pt x="1476041" y="9136050"/>
                </a:lnTo>
                <a:close/>
                <a:moveTo>
                  <a:pt x="383117" y="9129700"/>
                </a:moveTo>
                <a:lnTo>
                  <a:pt x="384704" y="9130229"/>
                </a:lnTo>
                <a:lnTo>
                  <a:pt x="386821" y="9131287"/>
                </a:lnTo>
                <a:lnTo>
                  <a:pt x="388409" y="9132346"/>
                </a:lnTo>
                <a:lnTo>
                  <a:pt x="391055" y="9133933"/>
                </a:lnTo>
                <a:lnTo>
                  <a:pt x="393700" y="9137108"/>
                </a:lnTo>
                <a:lnTo>
                  <a:pt x="395817" y="9138167"/>
                </a:lnTo>
                <a:lnTo>
                  <a:pt x="398463" y="9142400"/>
                </a:lnTo>
                <a:lnTo>
                  <a:pt x="401109" y="9147162"/>
                </a:lnTo>
                <a:lnTo>
                  <a:pt x="401638" y="9149279"/>
                </a:lnTo>
                <a:lnTo>
                  <a:pt x="401638" y="9151925"/>
                </a:lnTo>
                <a:lnTo>
                  <a:pt x="401109" y="9154041"/>
                </a:lnTo>
                <a:lnTo>
                  <a:pt x="399521" y="9155629"/>
                </a:lnTo>
                <a:lnTo>
                  <a:pt x="398992" y="9157216"/>
                </a:lnTo>
                <a:lnTo>
                  <a:pt x="396875" y="9158275"/>
                </a:lnTo>
                <a:lnTo>
                  <a:pt x="393700" y="9158804"/>
                </a:lnTo>
                <a:lnTo>
                  <a:pt x="391055" y="9159333"/>
                </a:lnTo>
                <a:lnTo>
                  <a:pt x="384175" y="9159862"/>
                </a:lnTo>
                <a:lnTo>
                  <a:pt x="379413" y="9159862"/>
                </a:lnTo>
                <a:lnTo>
                  <a:pt x="372004" y="9159862"/>
                </a:lnTo>
                <a:lnTo>
                  <a:pt x="365125" y="9159333"/>
                </a:lnTo>
                <a:lnTo>
                  <a:pt x="361421" y="9158804"/>
                </a:lnTo>
                <a:lnTo>
                  <a:pt x="358775" y="9158275"/>
                </a:lnTo>
                <a:lnTo>
                  <a:pt x="355600" y="9157216"/>
                </a:lnTo>
                <a:lnTo>
                  <a:pt x="354013" y="9155629"/>
                </a:lnTo>
                <a:lnTo>
                  <a:pt x="352954" y="9154041"/>
                </a:lnTo>
                <a:lnTo>
                  <a:pt x="352425" y="9151925"/>
                </a:lnTo>
                <a:lnTo>
                  <a:pt x="352425" y="9149279"/>
                </a:lnTo>
                <a:lnTo>
                  <a:pt x="352954" y="9147691"/>
                </a:lnTo>
                <a:lnTo>
                  <a:pt x="354013" y="9145046"/>
                </a:lnTo>
                <a:lnTo>
                  <a:pt x="355071" y="9143987"/>
                </a:lnTo>
                <a:lnTo>
                  <a:pt x="357188" y="9142929"/>
                </a:lnTo>
                <a:lnTo>
                  <a:pt x="358246" y="9142400"/>
                </a:lnTo>
                <a:lnTo>
                  <a:pt x="359833" y="9139225"/>
                </a:lnTo>
                <a:lnTo>
                  <a:pt x="363008" y="9137108"/>
                </a:lnTo>
                <a:lnTo>
                  <a:pt x="365654" y="9134992"/>
                </a:lnTo>
                <a:lnTo>
                  <a:pt x="369359" y="9132875"/>
                </a:lnTo>
                <a:lnTo>
                  <a:pt x="372534" y="9131817"/>
                </a:lnTo>
                <a:lnTo>
                  <a:pt x="376238" y="9130758"/>
                </a:lnTo>
                <a:lnTo>
                  <a:pt x="379942" y="9130229"/>
                </a:lnTo>
                <a:close/>
                <a:moveTo>
                  <a:pt x="469604" y="9096363"/>
                </a:moveTo>
                <a:lnTo>
                  <a:pt x="478501" y="9100067"/>
                </a:lnTo>
                <a:lnTo>
                  <a:pt x="486351" y="9104300"/>
                </a:lnTo>
                <a:lnTo>
                  <a:pt x="487398" y="9105888"/>
                </a:lnTo>
                <a:lnTo>
                  <a:pt x="488968" y="9108534"/>
                </a:lnTo>
                <a:lnTo>
                  <a:pt x="489491" y="9110650"/>
                </a:lnTo>
                <a:lnTo>
                  <a:pt x="490015" y="9113296"/>
                </a:lnTo>
                <a:lnTo>
                  <a:pt x="490538" y="9118059"/>
                </a:lnTo>
                <a:lnTo>
                  <a:pt x="490538" y="9121234"/>
                </a:lnTo>
                <a:lnTo>
                  <a:pt x="490015" y="9125467"/>
                </a:lnTo>
                <a:lnTo>
                  <a:pt x="487921" y="9129700"/>
                </a:lnTo>
                <a:lnTo>
                  <a:pt x="485304" y="9133934"/>
                </a:lnTo>
                <a:lnTo>
                  <a:pt x="482164" y="9138167"/>
                </a:lnTo>
                <a:lnTo>
                  <a:pt x="480071" y="9139226"/>
                </a:lnTo>
                <a:lnTo>
                  <a:pt x="476931" y="9141342"/>
                </a:lnTo>
                <a:lnTo>
                  <a:pt x="473791" y="9142400"/>
                </a:lnTo>
                <a:lnTo>
                  <a:pt x="469081" y="9143459"/>
                </a:lnTo>
                <a:lnTo>
                  <a:pt x="464894" y="9143988"/>
                </a:lnTo>
                <a:lnTo>
                  <a:pt x="460184" y="9143988"/>
                </a:lnTo>
                <a:lnTo>
                  <a:pt x="457043" y="9143459"/>
                </a:lnTo>
                <a:lnTo>
                  <a:pt x="453380" y="9142400"/>
                </a:lnTo>
                <a:lnTo>
                  <a:pt x="451810" y="9141871"/>
                </a:lnTo>
                <a:lnTo>
                  <a:pt x="449717" y="9141342"/>
                </a:lnTo>
                <a:lnTo>
                  <a:pt x="448670" y="9139226"/>
                </a:lnTo>
                <a:lnTo>
                  <a:pt x="447623" y="9137638"/>
                </a:lnTo>
                <a:lnTo>
                  <a:pt x="445530" y="9133405"/>
                </a:lnTo>
                <a:lnTo>
                  <a:pt x="445006" y="9129700"/>
                </a:lnTo>
                <a:lnTo>
                  <a:pt x="443436" y="9127584"/>
                </a:lnTo>
                <a:lnTo>
                  <a:pt x="442913" y="9125467"/>
                </a:lnTo>
                <a:lnTo>
                  <a:pt x="442913" y="9122292"/>
                </a:lnTo>
                <a:lnTo>
                  <a:pt x="443436" y="9119646"/>
                </a:lnTo>
                <a:lnTo>
                  <a:pt x="443960" y="9114884"/>
                </a:lnTo>
                <a:lnTo>
                  <a:pt x="445006" y="9113296"/>
                </a:lnTo>
                <a:lnTo>
                  <a:pt x="447100" y="9109592"/>
                </a:lnTo>
                <a:lnTo>
                  <a:pt x="449193" y="9106946"/>
                </a:lnTo>
                <a:lnTo>
                  <a:pt x="452333" y="9103771"/>
                </a:lnTo>
                <a:lnTo>
                  <a:pt x="455997" y="9101655"/>
                </a:lnTo>
                <a:lnTo>
                  <a:pt x="459137" y="9099009"/>
                </a:lnTo>
                <a:lnTo>
                  <a:pt x="463324" y="9097421"/>
                </a:lnTo>
                <a:lnTo>
                  <a:pt x="466987" y="9096892"/>
                </a:lnTo>
                <a:close/>
                <a:moveTo>
                  <a:pt x="1556410" y="9093117"/>
                </a:moveTo>
                <a:lnTo>
                  <a:pt x="1556280" y="9093189"/>
                </a:lnTo>
                <a:lnTo>
                  <a:pt x="1556061" y="9093408"/>
                </a:lnTo>
                <a:close/>
                <a:moveTo>
                  <a:pt x="1617228" y="9091083"/>
                </a:moveTo>
                <a:lnTo>
                  <a:pt x="1617020" y="9091256"/>
                </a:lnTo>
                <a:lnTo>
                  <a:pt x="1617101" y="9091210"/>
                </a:lnTo>
                <a:close/>
                <a:moveTo>
                  <a:pt x="1502047" y="9086838"/>
                </a:moveTo>
                <a:lnTo>
                  <a:pt x="1506224" y="9087367"/>
                </a:lnTo>
                <a:lnTo>
                  <a:pt x="1511969" y="9088955"/>
                </a:lnTo>
                <a:lnTo>
                  <a:pt x="1517191" y="9091600"/>
                </a:lnTo>
                <a:lnTo>
                  <a:pt x="1521891" y="9094776"/>
                </a:lnTo>
                <a:lnTo>
                  <a:pt x="1522413" y="9096892"/>
                </a:lnTo>
                <a:lnTo>
                  <a:pt x="1522413" y="9099538"/>
                </a:lnTo>
                <a:lnTo>
                  <a:pt x="1521891" y="9103242"/>
                </a:lnTo>
                <a:lnTo>
                  <a:pt x="1520846" y="9106417"/>
                </a:lnTo>
                <a:lnTo>
                  <a:pt x="1517191" y="9113826"/>
                </a:lnTo>
                <a:lnTo>
                  <a:pt x="1513535" y="9119117"/>
                </a:lnTo>
                <a:lnTo>
                  <a:pt x="1507269" y="9121763"/>
                </a:lnTo>
                <a:lnTo>
                  <a:pt x="1500480" y="9124409"/>
                </a:lnTo>
                <a:lnTo>
                  <a:pt x="1497347" y="9124938"/>
                </a:lnTo>
                <a:lnTo>
                  <a:pt x="1494736" y="9124938"/>
                </a:lnTo>
                <a:lnTo>
                  <a:pt x="1491603" y="9124409"/>
                </a:lnTo>
                <a:lnTo>
                  <a:pt x="1490036" y="9122821"/>
                </a:lnTo>
                <a:lnTo>
                  <a:pt x="1487425" y="9120176"/>
                </a:lnTo>
                <a:lnTo>
                  <a:pt x="1484814" y="9116471"/>
                </a:lnTo>
                <a:lnTo>
                  <a:pt x="1483247" y="9113826"/>
                </a:lnTo>
                <a:lnTo>
                  <a:pt x="1482725" y="9110650"/>
                </a:lnTo>
                <a:lnTo>
                  <a:pt x="1483247" y="9108005"/>
                </a:lnTo>
                <a:lnTo>
                  <a:pt x="1484292" y="9104300"/>
                </a:lnTo>
                <a:lnTo>
                  <a:pt x="1486380" y="9100596"/>
                </a:lnTo>
                <a:lnTo>
                  <a:pt x="1489514" y="9097421"/>
                </a:lnTo>
                <a:lnTo>
                  <a:pt x="1492125" y="9093717"/>
                </a:lnTo>
                <a:lnTo>
                  <a:pt x="1495780" y="9091071"/>
                </a:lnTo>
                <a:lnTo>
                  <a:pt x="1498914" y="9088426"/>
                </a:lnTo>
                <a:close/>
                <a:moveTo>
                  <a:pt x="417715" y="9082075"/>
                </a:moveTo>
                <a:lnTo>
                  <a:pt x="419909" y="9082075"/>
                </a:lnTo>
                <a:lnTo>
                  <a:pt x="422651" y="9082075"/>
                </a:lnTo>
                <a:lnTo>
                  <a:pt x="424844" y="9082604"/>
                </a:lnTo>
                <a:lnTo>
                  <a:pt x="426490" y="9083662"/>
                </a:lnTo>
                <a:lnTo>
                  <a:pt x="427038" y="9084192"/>
                </a:lnTo>
                <a:lnTo>
                  <a:pt x="427038" y="9085779"/>
                </a:lnTo>
                <a:lnTo>
                  <a:pt x="427038" y="9086838"/>
                </a:lnTo>
                <a:lnTo>
                  <a:pt x="426490" y="9087896"/>
                </a:lnTo>
                <a:lnTo>
                  <a:pt x="425393" y="9091071"/>
                </a:lnTo>
                <a:lnTo>
                  <a:pt x="423747" y="9093717"/>
                </a:lnTo>
                <a:lnTo>
                  <a:pt x="419909" y="9099538"/>
                </a:lnTo>
                <a:lnTo>
                  <a:pt x="417715" y="9103771"/>
                </a:lnTo>
                <a:lnTo>
                  <a:pt x="417715" y="9108004"/>
                </a:lnTo>
                <a:lnTo>
                  <a:pt x="417166" y="9111708"/>
                </a:lnTo>
                <a:lnTo>
                  <a:pt x="417166" y="9114354"/>
                </a:lnTo>
                <a:lnTo>
                  <a:pt x="415521" y="9116471"/>
                </a:lnTo>
                <a:lnTo>
                  <a:pt x="414424" y="9118588"/>
                </a:lnTo>
                <a:lnTo>
                  <a:pt x="413328" y="9120175"/>
                </a:lnTo>
                <a:lnTo>
                  <a:pt x="409489" y="9119646"/>
                </a:lnTo>
                <a:lnTo>
                  <a:pt x="405650" y="9117529"/>
                </a:lnTo>
                <a:lnTo>
                  <a:pt x="402908" y="9116471"/>
                </a:lnTo>
                <a:lnTo>
                  <a:pt x="401811" y="9114883"/>
                </a:lnTo>
                <a:lnTo>
                  <a:pt x="400714" y="9113825"/>
                </a:lnTo>
                <a:lnTo>
                  <a:pt x="400714" y="9111708"/>
                </a:lnTo>
                <a:lnTo>
                  <a:pt x="398520" y="9110121"/>
                </a:lnTo>
                <a:lnTo>
                  <a:pt x="397972" y="9108533"/>
                </a:lnTo>
                <a:lnTo>
                  <a:pt x="397423" y="9105888"/>
                </a:lnTo>
                <a:lnTo>
                  <a:pt x="396875" y="9104300"/>
                </a:lnTo>
                <a:lnTo>
                  <a:pt x="397423" y="9102183"/>
                </a:lnTo>
                <a:lnTo>
                  <a:pt x="397972" y="9099538"/>
                </a:lnTo>
                <a:lnTo>
                  <a:pt x="398520" y="9097950"/>
                </a:lnTo>
                <a:lnTo>
                  <a:pt x="400714" y="9096362"/>
                </a:lnTo>
                <a:lnTo>
                  <a:pt x="404553" y="9089483"/>
                </a:lnTo>
                <a:lnTo>
                  <a:pt x="408940" y="9083662"/>
                </a:lnTo>
                <a:lnTo>
                  <a:pt x="412779" y="9083133"/>
                </a:lnTo>
                <a:close/>
                <a:moveTo>
                  <a:pt x="1671126" y="9058834"/>
                </a:moveTo>
                <a:lnTo>
                  <a:pt x="1667405" y="9064621"/>
                </a:lnTo>
                <a:lnTo>
                  <a:pt x="1664639" y="9070614"/>
                </a:lnTo>
                <a:lnTo>
                  <a:pt x="1664710" y="9070583"/>
                </a:lnTo>
                <a:lnTo>
                  <a:pt x="1667884" y="9064236"/>
                </a:lnTo>
                <a:close/>
                <a:moveTo>
                  <a:pt x="444568" y="9053500"/>
                </a:moveTo>
                <a:lnTo>
                  <a:pt x="451544" y="9053500"/>
                </a:lnTo>
                <a:lnTo>
                  <a:pt x="459593" y="9053500"/>
                </a:lnTo>
                <a:lnTo>
                  <a:pt x="466569" y="9053500"/>
                </a:lnTo>
                <a:lnTo>
                  <a:pt x="471935" y="9053500"/>
                </a:lnTo>
                <a:lnTo>
                  <a:pt x="473008" y="9055088"/>
                </a:lnTo>
                <a:lnTo>
                  <a:pt x="474618" y="9056675"/>
                </a:lnTo>
                <a:lnTo>
                  <a:pt x="475692" y="9059321"/>
                </a:lnTo>
                <a:lnTo>
                  <a:pt x="476765" y="9061967"/>
                </a:lnTo>
                <a:lnTo>
                  <a:pt x="477838" y="9064612"/>
                </a:lnTo>
                <a:lnTo>
                  <a:pt x="477838" y="9066729"/>
                </a:lnTo>
                <a:lnTo>
                  <a:pt x="476765" y="9068317"/>
                </a:lnTo>
                <a:lnTo>
                  <a:pt x="475692" y="9070433"/>
                </a:lnTo>
                <a:lnTo>
                  <a:pt x="474082" y="9071492"/>
                </a:lnTo>
                <a:lnTo>
                  <a:pt x="470862" y="9072021"/>
                </a:lnTo>
                <a:lnTo>
                  <a:pt x="468179" y="9072550"/>
                </a:lnTo>
                <a:lnTo>
                  <a:pt x="464423" y="9072550"/>
                </a:lnTo>
                <a:lnTo>
                  <a:pt x="461203" y="9072550"/>
                </a:lnTo>
                <a:lnTo>
                  <a:pt x="457983" y="9072021"/>
                </a:lnTo>
                <a:lnTo>
                  <a:pt x="455837" y="9071492"/>
                </a:lnTo>
                <a:lnTo>
                  <a:pt x="453153" y="9070433"/>
                </a:lnTo>
                <a:lnTo>
                  <a:pt x="451544" y="9070433"/>
                </a:lnTo>
                <a:lnTo>
                  <a:pt x="448861" y="9069375"/>
                </a:lnTo>
                <a:lnTo>
                  <a:pt x="446714" y="9067788"/>
                </a:lnTo>
                <a:lnTo>
                  <a:pt x="445104" y="9066729"/>
                </a:lnTo>
                <a:lnTo>
                  <a:pt x="442421" y="9065142"/>
                </a:lnTo>
                <a:lnTo>
                  <a:pt x="441348" y="9063554"/>
                </a:lnTo>
                <a:lnTo>
                  <a:pt x="440275" y="9061438"/>
                </a:lnTo>
                <a:lnTo>
                  <a:pt x="439738" y="9060379"/>
                </a:lnTo>
                <a:lnTo>
                  <a:pt x="440275" y="9059850"/>
                </a:lnTo>
                <a:lnTo>
                  <a:pt x="441884" y="9058262"/>
                </a:lnTo>
                <a:lnTo>
                  <a:pt x="444031" y="9056146"/>
                </a:lnTo>
                <a:close/>
                <a:moveTo>
                  <a:pt x="263268" y="9053500"/>
                </a:moveTo>
                <a:lnTo>
                  <a:pt x="265929" y="9054553"/>
                </a:lnTo>
                <a:lnTo>
                  <a:pt x="269122" y="9056131"/>
                </a:lnTo>
                <a:lnTo>
                  <a:pt x="272314" y="9058763"/>
                </a:lnTo>
                <a:lnTo>
                  <a:pt x="275507" y="9061394"/>
                </a:lnTo>
                <a:lnTo>
                  <a:pt x="281893" y="9067710"/>
                </a:lnTo>
                <a:lnTo>
                  <a:pt x="288278" y="9073499"/>
                </a:lnTo>
                <a:lnTo>
                  <a:pt x="291471" y="9076130"/>
                </a:lnTo>
                <a:lnTo>
                  <a:pt x="294664" y="9077183"/>
                </a:lnTo>
                <a:lnTo>
                  <a:pt x="297856" y="9077709"/>
                </a:lnTo>
                <a:lnTo>
                  <a:pt x="301581" y="9077709"/>
                </a:lnTo>
                <a:lnTo>
                  <a:pt x="301581" y="9079288"/>
                </a:lnTo>
                <a:lnTo>
                  <a:pt x="302113" y="9080867"/>
                </a:lnTo>
                <a:lnTo>
                  <a:pt x="302645" y="9082446"/>
                </a:lnTo>
                <a:lnTo>
                  <a:pt x="303710" y="9083498"/>
                </a:lnTo>
                <a:lnTo>
                  <a:pt x="304774" y="9084025"/>
                </a:lnTo>
                <a:lnTo>
                  <a:pt x="306370" y="9085604"/>
                </a:lnTo>
                <a:lnTo>
                  <a:pt x="307967" y="9086130"/>
                </a:lnTo>
                <a:lnTo>
                  <a:pt x="309563" y="9086130"/>
                </a:lnTo>
                <a:lnTo>
                  <a:pt x="309031" y="9089814"/>
                </a:lnTo>
                <a:lnTo>
                  <a:pt x="307967" y="9095603"/>
                </a:lnTo>
                <a:lnTo>
                  <a:pt x="305838" y="9101392"/>
                </a:lnTo>
                <a:lnTo>
                  <a:pt x="305306" y="9106129"/>
                </a:lnTo>
                <a:lnTo>
                  <a:pt x="307967" y="9111918"/>
                </a:lnTo>
                <a:lnTo>
                  <a:pt x="309563" y="9117707"/>
                </a:lnTo>
                <a:lnTo>
                  <a:pt x="309563" y="9123496"/>
                </a:lnTo>
                <a:lnTo>
                  <a:pt x="309563" y="9126128"/>
                </a:lnTo>
                <a:lnTo>
                  <a:pt x="309563" y="9133496"/>
                </a:lnTo>
                <a:lnTo>
                  <a:pt x="309563" y="9138232"/>
                </a:lnTo>
                <a:lnTo>
                  <a:pt x="307967" y="9145600"/>
                </a:lnTo>
                <a:lnTo>
                  <a:pt x="305306" y="9150337"/>
                </a:lnTo>
                <a:lnTo>
                  <a:pt x="303710" y="9149811"/>
                </a:lnTo>
                <a:lnTo>
                  <a:pt x="302113" y="9149284"/>
                </a:lnTo>
                <a:lnTo>
                  <a:pt x="300517" y="9147706"/>
                </a:lnTo>
                <a:lnTo>
                  <a:pt x="298921" y="9145600"/>
                </a:lnTo>
                <a:lnTo>
                  <a:pt x="296260" y="9141916"/>
                </a:lnTo>
                <a:lnTo>
                  <a:pt x="292535" y="9138232"/>
                </a:lnTo>
                <a:lnTo>
                  <a:pt x="290939" y="9138759"/>
                </a:lnTo>
                <a:lnTo>
                  <a:pt x="285617" y="9139811"/>
                </a:lnTo>
                <a:lnTo>
                  <a:pt x="282957" y="9139811"/>
                </a:lnTo>
                <a:lnTo>
                  <a:pt x="280296" y="9139811"/>
                </a:lnTo>
                <a:lnTo>
                  <a:pt x="277636" y="9139285"/>
                </a:lnTo>
                <a:lnTo>
                  <a:pt x="275507" y="9138232"/>
                </a:lnTo>
                <a:lnTo>
                  <a:pt x="274443" y="9138232"/>
                </a:lnTo>
                <a:lnTo>
                  <a:pt x="270718" y="9137706"/>
                </a:lnTo>
                <a:lnTo>
                  <a:pt x="269122" y="9137180"/>
                </a:lnTo>
                <a:lnTo>
                  <a:pt x="266461" y="9136654"/>
                </a:lnTo>
                <a:lnTo>
                  <a:pt x="264865" y="9135601"/>
                </a:lnTo>
                <a:lnTo>
                  <a:pt x="263268" y="9134022"/>
                </a:lnTo>
                <a:lnTo>
                  <a:pt x="260608" y="9126128"/>
                </a:lnTo>
                <a:lnTo>
                  <a:pt x="258479" y="9117707"/>
                </a:lnTo>
                <a:lnTo>
                  <a:pt x="257947" y="9114549"/>
                </a:lnTo>
                <a:lnTo>
                  <a:pt x="255819" y="9110865"/>
                </a:lnTo>
                <a:lnTo>
                  <a:pt x="254754" y="9109287"/>
                </a:lnTo>
                <a:lnTo>
                  <a:pt x="253158" y="9107708"/>
                </a:lnTo>
                <a:lnTo>
                  <a:pt x="251562" y="9106129"/>
                </a:lnTo>
                <a:lnTo>
                  <a:pt x="249965" y="9106129"/>
                </a:lnTo>
                <a:lnTo>
                  <a:pt x="241451" y="9102445"/>
                </a:lnTo>
                <a:lnTo>
                  <a:pt x="232937" y="9098234"/>
                </a:lnTo>
                <a:lnTo>
                  <a:pt x="228680" y="9097708"/>
                </a:lnTo>
                <a:lnTo>
                  <a:pt x="224955" y="9095077"/>
                </a:lnTo>
                <a:lnTo>
                  <a:pt x="222827" y="9094024"/>
                </a:lnTo>
                <a:lnTo>
                  <a:pt x="221231" y="9092972"/>
                </a:lnTo>
                <a:lnTo>
                  <a:pt x="220698" y="9091919"/>
                </a:lnTo>
                <a:lnTo>
                  <a:pt x="220166" y="9089814"/>
                </a:lnTo>
                <a:lnTo>
                  <a:pt x="216974" y="9086656"/>
                </a:lnTo>
                <a:lnTo>
                  <a:pt x="214845" y="9081920"/>
                </a:lnTo>
                <a:lnTo>
                  <a:pt x="214313" y="9079288"/>
                </a:lnTo>
                <a:lnTo>
                  <a:pt x="214313" y="9077183"/>
                </a:lnTo>
                <a:lnTo>
                  <a:pt x="214845" y="9075604"/>
                </a:lnTo>
                <a:lnTo>
                  <a:pt x="215909" y="9073499"/>
                </a:lnTo>
                <a:lnTo>
                  <a:pt x="216441" y="9072973"/>
                </a:lnTo>
                <a:lnTo>
                  <a:pt x="218570" y="9071920"/>
                </a:lnTo>
                <a:lnTo>
                  <a:pt x="221231" y="9070341"/>
                </a:lnTo>
                <a:lnTo>
                  <a:pt x="224423" y="9069815"/>
                </a:lnTo>
                <a:lnTo>
                  <a:pt x="230809" y="9073499"/>
                </a:lnTo>
                <a:lnTo>
                  <a:pt x="237194" y="9077709"/>
                </a:lnTo>
                <a:lnTo>
                  <a:pt x="238791" y="9077183"/>
                </a:lnTo>
                <a:lnTo>
                  <a:pt x="241451" y="9076657"/>
                </a:lnTo>
                <a:lnTo>
                  <a:pt x="243048" y="9075604"/>
                </a:lnTo>
                <a:lnTo>
                  <a:pt x="245176" y="9073499"/>
                </a:lnTo>
                <a:lnTo>
                  <a:pt x="248369" y="9070868"/>
                </a:lnTo>
                <a:lnTo>
                  <a:pt x="249965" y="9069815"/>
                </a:lnTo>
                <a:lnTo>
                  <a:pt x="256351" y="9061394"/>
                </a:lnTo>
                <a:close/>
                <a:moveTo>
                  <a:pt x="1680450" y="9043247"/>
                </a:moveTo>
                <a:lnTo>
                  <a:pt x="1676930" y="9049280"/>
                </a:lnTo>
                <a:lnTo>
                  <a:pt x="1673691" y="9054676"/>
                </a:lnTo>
                <a:lnTo>
                  <a:pt x="1677406" y="9048898"/>
                </a:lnTo>
                <a:close/>
                <a:moveTo>
                  <a:pt x="1035580" y="9039213"/>
                </a:moveTo>
                <a:lnTo>
                  <a:pt x="1042459" y="9039737"/>
                </a:lnTo>
                <a:lnTo>
                  <a:pt x="1050397" y="9041833"/>
                </a:lnTo>
                <a:lnTo>
                  <a:pt x="1059392" y="9044453"/>
                </a:lnTo>
                <a:lnTo>
                  <a:pt x="1068388" y="9048121"/>
                </a:lnTo>
                <a:lnTo>
                  <a:pt x="1073151" y="9050218"/>
                </a:lnTo>
                <a:lnTo>
                  <a:pt x="1076855" y="9052838"/>
                </a:lnTo>
                <a:lnTo>
                  <a:pt x="1080559" y="9054934"/>
                </a:lnTo>
                <a:lnTo>
                  <a:pt x="1084263" y="9058078"/>
                </a:lnTo>
                <a:lnTo>
                  <a:pt x="1086909" y="9060698"/>
                </a:lnTo>
                <a:lnTo>
                  <a:pt x="1089026" y="9063842"/>
                </a:lnTo>
                <a:lnTo>
                  <a:pt x="1091143" y="9066463"/>
                </a:lnTo>
                <a:lnTo>
                  <a:pt x="1092201" y="9070131"/>
                </a:lnTo>
                <a:lnTo>
                  <a:pt x="1092201" y="9071703"/>
                </a:lnTo>
                <a:lnTo>
                  <a:pt x="1091672" y="9076419"/>
                </a:lnTo>
                <a:lnTo>
                  <a:pt x="1091143" y="9078515"/>
                </a:lnTo>
                <a:lnTo>
                  <a:pt x="1090613" y="9081135"/>
                </a:lnTo>
                <a:lnTo>
                  <a:pt x="1089026" y="9082707"/>
                </a:lnTo>
                <a:lnTo>
                  <a:pt x="1087968" y="9082707"/>
                </a:lnTo>
                <a:lnTo>
                  <a:pt x="1085322" y="9085328"/>
                </a:lnTo>
                <a:lnTo>
                  <a:pt x="1082147" y="9087424"/>
                </a:lnTo>
                <a:lnTo>
                  <a:pt x="1078972" y="9088996"/>
                </a:lnTo>
                <a:lnTo>
                  <a:pt x="1074738" y="9090568"/>
                </a:lnTo>
                <a:lnTo>
                  <a:pt x="1069976" y="9091616"/>
                </a:lnTo>
                <a:lnTo>
                  <a:pt x="1065213" y="9092664"/>
                </a:lnTo>
                <a:lnTo>
                  <a:pt x="1060451" y="9093188"/>
                </a:lnTo>
                <a:lnTo>
                  <a:pt x="1055159" y="9093188"/>
                </a:lnTo>
                <a:lnTo>
                  <a:pt x="1045634" y="9093188"/>
                </a:lnTo>
                <a:lnTo>
                  <a:pt x="1035580" y="9092140"/>
                </a:lnTo>
                <a:lnTo>
                  <a:pt x="1030817" y="9091616"/>
                </a:lnTo>
                <a:lnTo>
                  <a:pt x="1026584" y="9090568"/>
                </a:lnTo>
                <a:lnTo>
                  <a:pt x="1022351" y="9088996"/>
                </a:lnTo>
                <a:lnTo>
                  <a:pt x="1019705" y="9087424"/>
                </a:lnTo>
                <a:lnTo>
                  <a:pt x="1016530" y="9083231"/>
                </a:lnTo>
                <a:lnTo>
                  <a:pt x="1013884" y="9078515"/>
                </a:lnTo>
                <a:lnTo>
                  <a:pt x="1011767" y="9074323"/>
                </a:lnTo>
                <a:lnTo>
                  <a:pt x="1011238" y="9070131"/>
                </a:lnTo>
                <a:lnTo>
                  <a:pt x="1011767" y="9066463"/>
                </a:lnTo>
                <a:lnTo>
                  <a:pt x="1014413" y="9062794"/>
                </a:lnTo>
                <a:lnTo>
                  <a:pt x="1016530" y="9058078"/>
                </a:lnTo>
                <a:lnTo>
                  <a:pt x="1020763" y="9053362"/>
                </a:lnTo>
                <a:lnTo>
                  <a:pt x="1024467" y="9048646"/>
                </a:lnTo>
                <a:lnTo>
                  <a:pt x="1028171" y="9044977"/>
                </a:lnTo>
                <a:lnTo>
                  <a:pt x="1032405" y="9041833"/>
                </a:lnTo>
                <a:close/>
                <a:moveTo>
                  <a:pt x="1235974" y="9029688"/>
                </a:moveTo>
                <a:lnTo>
                  <a:pt x="1242899" y="9029688"/>
                </a:lnTo>
                <a:lnTo>
                  <a:pt x="1247160" y="9030213"/>
                </a:lnTo>
                <a:lnTo>
                  <a:pt x="1253019" y="9032312"/>
                </a:lnTo>
                <a:lnTo>
                  <a:pt x="1255682" y="9033362"/>
                </a:lnTo>
                <a:lnTo>
                  <a:pt x="1257813" y="9034412"/>
                </a:lnTo>
                <a:lnTo>
                  <a:pt x="1258878" y="9036512"/>
                </a:lnTo>
                <a:lnTo>
                  <a:pt x="1259411" y="9037561"/>
                </a:lnTo>
                <a:lnTo>
                  <a:pt x="1259943" y="9040711"/>
                </a:lnTo>
                <a:lnTo>
                  <a:pt x="1260476" y="9042810"/>
                </a:lnTo>
                <a:lnTo>
                  <a:pt x="1259943" y="9045435"/>
                </a:lnTo>
                <a:lnTo>
                  <a:pt x="1259411" y="9048584"/>
                </a:lnTo>
                <a:lnTo>
                  <a:pt x="1257280" y="9053833"/>
                </a:lnTo>
                <a:lnTo>
                  <a:pt x="1253552" y="9059607"/>
                </a:lnTo>
                <a:lnTo>
                  <a:pt x="1248758" y="9064856"/>
                </a:lnTo>
                <a:lnTo>
                  <a:pt x="1243964" y="9069580"/>
                </a:lnTo>
                <a:lnTo>
                  <a:pt x="1239703" y="9072729"/>
                </a:lnTo>
                <a:lnTo>
                  <a:pt x="1234376" y="9075354"/>
                </a:lnTo>
                <a:lnTo>
                  <a:pt x="1234376" y="9074829"/>
                </a:lnTo>
                <a:lnTo>
                  <a:pt x="1233843" y="9072729"/>
                </a:lnTo>
                <a:lnTo>
                  <a:pt x="1233843" y="9072205"/>
                </a:lnTo>
                <a:lnTo>
                  <a:pt x="1232245" y="9071680"/>
                </a:lnTo>
                <a:lnTo>
                  <a:pt x="1231713" y="9071155"/>
                </a:lnTo>
                <a:lnTo>
                  <a:pt x="1230115" y="9071155"/>
                </a:lnTo>
                <a:lnTo>
                  <a:pt x="1226919" y="9075879"/>
                </a:lnTo>
                <a:lnTo>
                  <a:pt x="1223723" y="9081653"/>
                </a:lnTo>
                <a:lnTo>
                  <a:pt x="1220527" y="9087426"/>
                </a:lnTo>
                <a:lnTo>
                  <a:pt x="1217864" y="9092151"/>
                </a:lnTo>
                <a:lnTo>
                  <a:pt x="1214135" y="9093200"/>
                </a:lnTo>
                <a:lnTo>
                  <a:pt x="1211472" y="9094250"/>
                </a:lnTo>
                <a:lnTo>
                  <a:pt x="1207744" y="9094775"/>
                </a:lnTo>
                <a:lnTo>
                  <a:pt x="1204548" y="9094775"/>
                </a:lnTo>
                <a:lnTo>
                  <a:pt x="1201884" y="9094775"/>
                </a:lnTo>
                <a:lnTo>
                  <a:pt x="1198156" y="9094250"/>
                </a:lnTo>
                <a:lnTo>
                  <a:pt x="1195493" y="9093200"/>
                </a:lnTo>
                <a:lnTo>
                  <a:pt x="1192297" y="9092151"/>
                </a:lnTo>
                <a:lnTo>
                  <a:pt x="1190699" y="9091626"/>
                </a:lnTo>
                <a:lnTo>
                  <a:pt x="1188035" y="9090576"/>
                </a:lnTo>
                <a:lnTo>
                  <a:pt x="1186437" y="9089001"/>
                </a:lnTo>
                <a:lnTo>
                  <a:pt x="1184307" y="9087426"/>
                </a:lnTo>
                <a:lnTo>
                  <a:pt x="1182176" y="9085327"/>
                </a:lnTo>
                <a:lnTo>
                  <a:pt x="1180578" y="9083227"/>
                </a:lnTo>
                <a:lnTo>
                  <a:pt x="1180046" y="9081128"/>
                </a:lnTo>
                <a:lnTo>
                  <a:pt x="1179513" y="9079553"/>
                </a:lnTo>
                <a:lnTo>
                  <a:pt x="1180046" y="9076404"/>
                </a:lnTo>
                <a:lnTo>
                  <a:pt x="1180578" y="9072729"/>
                </a:lnTo>
                <a:lnTo>
                  <a:pt x="1181644" y="9069580"/>
                </a:lnTo>
                <a:lnTo>
                  <a:pt x="1183774" y="9065906"/>
                </a:lnTo>
                <a:lnTo>
                  <a:pt x="1188035" y="9059082"/>
                </a:lnTo>
                <a:lnTo>
                  <a:pt x="1193362" y="9052258"/>
                </a:lnTo>
                <a:lnTo>
                  <a:pt x="1200286" y="9045435"/>
                </a:lnTo>
                <a:lnTo>
                  <a:pt x="1206146" y="9040711"/>
                </a:lnTo>
                <a:lnTo>
                  <a:pt x="1212537" y="9036512"/>
                </a:lnTo>
                <a:lnTo>
                  <a:pt x="1217864" y="9033362"/>
                </a:lnTo>
                <a:lnTo>
                  <a:pt x="1219462" y="9032312"/>
                </a:lnTo>
                <a:lnTo>
                  <a:pt x="1221592" y="9031263"/>
                </a:lnTo>
                <a:lnTo>
                  <a:pt x="1225321" y="9030738"/>
                </a:lnTo>
                <a:lnTo>
                  <a:pt x="1228517" y="9030213"/>
                </a:lnTo>
                <a:close/>
                <a:moveTo>
                  <a:pt x="504883" y="9023338"/>
                </a:moveTo>
                <a:lnTo>
                  <a:pt x="512916" y="9025424"/>
                </a:lnTo>
                <a:lnTo>
                  <a:pt x="517736" y="9027511"/>
                </a:lnTo>
                <a:lnTo>
                  <a:pt x="522020" y="9028032"/>
                </a:lnTo>
                <a:lnTo>
                  <a:pt x="526305" y="9030119"/>
                </a:lnTo>
                <a:lnTo>
                  <a:pt x="531124" y="9032727"/>
                </a:lnTo>
                <a:lnTo>
                  <a:pt x="535409" y="9035856"/>
                </a:lnTo>
                <a:lnTo>
                  <a:pt x="539158" y="9038986"/>
                </a:lnTo>
                <a:lnTo>
                  <a:pt x="541300" y="9043680"/>
                </a:lnTo>
                <a:lnTo>
                  <a:pt x="543977" y="9048375"/>
                </a:lnTo>
                <a:lnTo>
                  <a:pt x="544513" y="9052026"/>
                </a:lnTo>
                <a:lnTo>
                  <a:pt x="543977" y="9053069"/>
                </a:lnTo>
                <a:lnTo>
                  <a:pt x="542906" y="9054634"/>
                </a:lnTo>
                <a:lnTo>
                  <a:pt x="541300" y="9055677"/>
                </a:lnTo>
                <a:lnTo>
                  <a:pt x="539693" y="9056720"/>
                </a:lnTo>
                <a:lnTo>
                  <a:pt x="534873" y="9059328"/>
                </a:lnTo>
                <a:lnTo>
                  <a:pt x="531124" y="9059850"/>
                </a:lnTo>
                <a:lnTo>
                  <a:pt x="525769" y="9057764"/>
                </a:lnTo>
                <a:lnTo>
                  <a:pt x="517736" y="9055677"/>
                </a:lnTo>
                <a:lnTo>
                  <a:pt x="513452" y="9052026"/>
                </a:lnTo>
                <a:lnTo>
                  <a:pt x="508632" y="9047332"/>
                </a:lnTo>
                <a:lnTo>
                  <a:pt x="503812" y="9041594"/>
                </a:lnTo>
                <a:lnTo>
                  <a:pt x="500063" y="9035856"/>
                </a:lnTo>
                <a:lnTo>
                  <a:pt x="502205" y="9031162"/>
                </a:lnTo>
                <a:close/>
                <a:moveTo>
                  <a:pt x="1693001" y="9019556"/>
                </a:moveTo>
                <a:lnTo>
                  <a:pt x="1692805" y="9019654"/>
                </a:lnTo>
                <a:lnTo>
                  <a:pt x="1692610" y="9019947"/>
                </a:lnTo>
                <a:close/>
                <a:moveTo>
                  <a:pt x="336837" y="9012225"/>
                </a:moveTo>
                <a:lnTo>
                  <a:pt x="337908" y="9012763"/>
                </a:lnTo>
                <a:lnTo>
                  <a:pt x="340586" y="9013839"/>
                </a:lnTo>
                <a:lnTo>
                  <a:pt x="342193" y="9014915"/>
                </a:lnTo>
                <a:lnTo>
                  <a:pt x="343799" y="9017066"/>
                </a:lnTo>
                <a:lnTo>
                  <a:pt x="345942" y="9019218"/>
                </a:lnTo>
                <a:lnTo>
                  <a:pt x="347548" y="9021369"/>
                </a:lnTo>
                <a:lnTo>
                  <a:pt x="348084" y="9023521"/>
                </a:lnTo>
                <a:lnTo>
                  <a:pt x="348619" y="9025135"/>
                </a:lnTo>
                <a:lnTo>
                  <a:pt x="351833" y="9028362"/>
                </a:lnTo>
                <a:lnTo>
                  <a:pt x="353975" y="9033203"/>
                </a:lnTo>
                <a:lnTo>
                  <a:pt x="355581" y="9038045"/>
                </a:lnTo>
                <a:lnTo>
                  <a:pt x="357188" y="9042348"/>
                </a:lnTo>
                <a:lnTo>
                  <a:pt x="354510" y="9045037"/>
                </a:lnTo>
                <a:lnTo>
                  <a:pt x="352368" y="9047727"/>
                </a:lnTo>
                <a:lnTo>
                  <a:pt x="349690" y="9050417"/>
                </a:lnTo>
                <a:lnTo>
                  <a:pt x="347013" y="9053106"/>
                </a:lnTo>
                <a:lnTo>
                  <a:pt x="343799" y="9055258"/>
                </a:lnTo>
                <a:lnTo>
                  <a:pt x="341122" y="9057947"/>
                </a:lnTo>
                <a:lnTo>
                  <a:pt x="338444" y="9060099"/>
                </a:lnTo>
                <a:lnTo>
                  <a:pt x="336837" y="9063864"/>
                </a:lnTo>
                <a:lnTo>
                  <a:pt x="337373" y="9067092"/>
                </a:lnTo>
                <a:lnTo>
                  <a:pt x="337908" y="9071395"/>
                </a:lnTo>
                <a:lnTo>
                  <a:pt x="338444" y="9073009"/>
                </a:lnTo>
                <a:lnTo>
                  <a:pt x="337908" y="9075160"/>
                </a:lnTo>
                <a:lnTo>
                  <a:pt x="337908" y="9075698"/>
                </a:lnTo>
                <a:lnTo>
                  <a:pt x="336837" y="9076236"/>
                </a:lnTo>
                <a:lnTo>
                  <a:pt x="335231" y="9077312"/>
                </a:lnTo>
                <a:lnTo>
                  <a:pt x="332553" y="9077312"/>
                </a:lnTo>
                <a:lnTo>
                  <a:pt x="330946" y="9076774"/>
                </a:lnTo>
                <a:lnTo>
                  <a:pt x="328804" y="9075160"/>
                </a:lnTo>
                <a:lnTo>
                  <a:pt x="324520" y="9071395"/>
                </a:lnTo>
                <a:lnTo>
                  <a:pt x="320236" y="9067630"/>
                </a:lnTo>
                <a:lnTo>
                  <a:pt x="319165" y="9067092"/>
                </a:lnTo>
                <a:lnTo>
                  <a:pt x="317558" y="9065478"/>
                </a:lnTo>
                <a:lnTo>
                  <a:pt x="315951" y="9063864"/>
                </a:lnTo>
                <a:lnTo>
                  <a:pt x="314880" y="9060637"/>
                </a:lnTo>
                <a:lnTo>
                  <a:pt x="313274" y="9055258"/>
                </a:lnTo>
                <a:lnTo>
                  <a:pt x="312738" y="9050417"/>
                </a:lnTo>
                <a:lnTo>
                  <a:pt x="312738" y="9042348"/>
                </a:lnTo>
                <a:lnTo>
                  <a:pt x="312738" y="9033203"/>
                </a:lnTo>
                <a:lnTo>
                  <a:pt x="312738" y="9029976"/>
                </a:lnTo>
                <a:lnTo>
                  <a:pt x="313274" y="9025135"/>
                </a:lnTo>
                <a:lnTo>
                  <a:pt x="313809" y="9022445"/>
                </a:lnTo>
                <a:lnTo>
                  <a:pt x="314345" y="9020294"/>
                </a:lnTo>
                <a:lnTo>
                  <a:pt x="314880" y="9018680"/>
                </a:lnTo>
                <a:lnTo>
                  <a:pt x="316487" y="9016528"/>
                </a:lnTo>
                <a:lnTo>
                  <a:pt x="318629" y="9014915"/>
                </a:lnTo>
                <a:lnTo>
                  <a:pt x="320771" y="9013839"/>
                </a:lnTo>
                <a:lnTo>
                  <a:pt x="323984" y="9013301"/>
                </a:lnTo>
                <a:lnTo>
                  <a:pt x="326662" y="9012763"/>
                </a:lnTo>
                <a:lnTo>
                  <a:pt x="332018" y="9012763"/>
                </a:lnTo>
                <a:close/>
                <a:moveTo>
                  <a:pt x="928245" y="8988413"/>
                </a:moveTo>
                <a:lnTo>
                  <a:pt x="932451" y="8988413"/>
                </a:lnTo>
                <a:lnTo>
                  <a:pt x="936656" y="8988945"/>
                </a:lnTo>
                <a:lnTo>
                  <a:pt x="939285" y="8990542"/>
                </a:lnTo>
                <a:lnTo>
                  <a:pt x="940862" y="8992139"/>
                </a:lnTo>
                <a:lnTo>
                  <a:pt x="941388" y="8994800"/>
                </a:lnTo>
                <a:lnTo>
                  <a:pt x="941388" y="8997993"/>
                </a:lnTo>
                <a:lnTo>
                  <a:pt x="941388" y="9000654"/>
                </a:lnTo>
                <a:lnTo>
                  <a:pt x="940337" y="9007573"/>
                </a:lnTo>
                <a:lnTo>
                  <a:pt x="939285" y="9011831"/>
                </a:lnTo>
                <a:lnTo>
                  <a:pt x="938759" y="9016089"/>
                </a:lnTo>
                <a:lnTo>
                  <a:pt x="937708" y="9022475"/>
                </a:lnTo>
                <a:lnTo>
                  <a:pt x="936656" y="9028330"/>
                </a:lnTo>
                <a:lnTo>
                  <a:pt x="936131" y="9033120"/>
                </a:lnTo>
                <a:lnTo>
                  <a:pt x="936131" y="9039507"/>
                </a:lnTo>
                <a:lnTo>
                  <a:pt x="936131" y="9045361"/>
                </a:lnTo>
                <a:lnTo>
                  <a:pt x="936131" y="9050683"/>
                </a:lnTo>
                <a:lnTo>
                  <a:pt x="936131" y="9054409"/>
                </a:lnTo>
                <a:lnTo>
                  <a:pt x="935079" y="9056006"/>
                </a:lnTo>
                <a:lnTo>
                  <a:pt x="932976" y="9059199"/>
                </a:lnTo>
                <a:lnTo>
                  <a:pt x="931925" y="9060263"/>
                </a:lnTo>
                <a:lnTo>
                  <a:pt x="930873" y="9061860"/>
                </a:lnTo>
                <a:lnTo>
                  <a:pt x="929296" y="9062392"/>
                </a:lnTo>
                <a:lnTo>
                  <a:pt x="927719" y="9063457"/>
                </a:lnTo>
                <a:lnTo>
                  <a:pt x="918781" y="9073037"/>
                </a:lnTo>
                <a:lnTo>
                  <a:pt x="911947" y="9080488"/>
                </a:lnTo>
                <a:lnTo>
                  <a:pt x="891443" y="9080488"/>
                </a:lnTo>
                <a:lnTo>
                  <a:pt x="880929" y="9080488"/>
                </a:lnTo>
                <a:lnTo>
                  <a:pt x="876723" y="9080488"/>
                </a:lnTo>
                <a:lnTo>
                  <a:pt x="876197" y="9080488"/>
                </a:lnTo>
                <a:lnTo>
                  <a:pt x="873568" y="9078359"/>
                </a:lnTo>
                <a:lnTo>
                  <a:pt x="867785" y="9072505"/>
                </a:lnTo>
                <a:lnTo>
                  <a:pt x="865157" y="9069843"/>
                </a:lnTo>
                <a:lnTo>
                  <a:pt x="862528" y="9066118"/>
                </a:lnTo>
                <a:lnTo>
                  <a:pt x="860951" y="9062392"/>
                </a:lnTo>
                <a:lnTo>
                  <a:pt x="860425" y="9059199"/>
                </a:lnTo>
                <a:lnTo>
                  <a:pt x="860951" y="9055473"/>
                </a:lnTo>
                <a:lnTo>
                  <a:pt x="862528" y="9052812"/>
                </a:lnTo>
                <a:lnTo>
                  <a:pt x="865682" y="9049619"/>
                </a:lnTo>
                <a:lnTo>
                  <a:pt x="868311" y="9046958"/>
                </a:lnTo>
                <a:lnTo>
                  <a:pt x="875671" y="9041636"/>
                </a:lnTo>
                <a:lnTo>
                  <a:pt x="880403" y="9037378"/>
                </a:lnTo>
                <a:lnTo>
                  <a:pt x="880403" y="9034717"/>
                </a:lnTo>
                <a:lnTo>
                  <a:pt x="880929" y="9033120"/>
                </a:lnTo>
                <a:lnTo>
                  <a:pt x="881980" y="9031523"/>
                </a:lnTo>
                <a:lnTo>
                  <a:pt x="884083" y="9028862"/>
                </a:lnTo>
                <a:lnTo>
                  <a:pt x="888289" y="9020347"/>
                </a:lnTo>
                <a:lnTo>
                  <a:pt x="894598" y="9010234"/>
                </a:lnTo>
                <a:lnTo>
                  <a:pt x="898804" y="9004912"/>
                </a:lnTo>
                <a:lnTo>
                  <a:pt x="903009" y="9000122"/>
                </a:lnTo>
                <a:lnTo>
                  <a:pt x="907741" y="8996929"/>
                </a:lnTo>
                <a:lnTo>
                  <a:pt x="911947" y="8994267"/>
                </a:lnTo>
                <a:lnTo>
                  <a:pt x="914050" y="8993203"/>
                </a:lnTo>
                <a:lnTo>
                  <a:pt x="916679" y="8991606"/>
                </a:lnTo>
                <a:lnTo>
                  <a:pt x="920359" y="8990542"/>
                </a:lnTo>
                <a:lnTo>
                  <a:pt x="924565" y="8988945"/>
                </a:lnTo>
                <a:close/>
                <a:moveTo>
                  <a:pt x="1121305" y="8986825"/>
                </a:moveTo>
                <a:lnTo>
                  <a:pt x="1125538" y="8987345"/>
                </a:lnTo>
                <a:lnTo>
                  <a:pt x="1130300" y="8988905"/>
                </a:lnTo>
                <a:lnTo>
                  <a:pt x="1135063" y="8992025"/>
                </a:lnTo>
                <a:lnTo>
                  <a:pt x="1138238" y="8995146"/>
                </a:lnTo>
                <a:lnTo>
                  <a:pt x="1138238" y="8999306"/>
                </a:lnTo>
                <a:lnTo>
                  <a:pt x="1137180" y="9004506"/>
                </a:lnTo>
                <a:lnTo>
                  <a:pt x="1135592" y="9010227"/>
                </a:lnTo>
                <a:lnTo>
                  <a:pt x="1133475" y="9016467"/>
                </a:lnTo>
                <a:lnTo>
                  <a:pt x="1130830" y="9022708"/>
                </a:lnTo>
                <a:lnTo>
                  <a:pt x="1128184" y="9027908"/>
                </a:lnTo>
                <a:lnTo>
                  <a:pt x="1125009" y="9032069"/>
                </a:lnTo>
                <a:lnTo>
                  <a:pt x="1121305" y="9035189"/>
                </a:lnTo>
                <a:lnTo>
                  <a:pt x="1118130" y="9037789"/>
                </a:lnTo>
                <a:lnTo>
                  <a:pt x="1112838" y="9041430"/>
                </a:lnTo>
                <a:lnTo>
                  <a:pt x="1107017" y="9043510"/>
                </a:lnTo>
                <a:lnTo>
                  <a:pt x="1101196" y="9046110"/>
                </a:lnTo>
                <a:lnTo>
                  <a:pt x="1094846" y="9047150"/>
                </a:lnTo>
                <a:lnTo>
                  <a:pt x="1088496" y="9047150"/>
                </a:lnTo>
                <a:lnTo>
                  <a:pt x="1085850" y="9047150"/>
                </a:lnTo>
                <a:lnTo>
                  <a:pt x="1083733" y="9046110"/>
                </a:lnTo>
                <a:lnTo>
                  <a:pt x="1081617" y="9045070"/>
                </a:lnTo>
                <a:lnTo>
                  <a:pt x="1080029" y="9043510"/>
                </a:lnTo>
                <a:lnTo>
                  <a:pt x="1078442" y="9042470"/>
                </a:lnTo>
                <a:lnTo>
                  <a:pt x="1076854" y="9041430"/>
                </a:lnTo>
                <a:lnTo>
                  <a:pt x="1075796" y="9039349"/>
                </a:lnTo>
                <a:lnTo>
                  <a:pt x="1075267" y="9037269"/>
                </a:lnTo>
                <a:lnTo>
                  <a:pt x="1073679" y="9033109"/>
                </a:lnTo>
                <a:lnTo>
                  <a:pt x="1073150" y="9027908"/>
                </a:lnTo>
                <a:lnTo>
                  <a:pt x="1073150" y="9023748"/>
                </a:lnTo>
                <a:lnTo>
                  <a:pt x="1073679" y="9019068"/>
                </a:lnTo>
                <a:lnTo>
                  <a:pt x="1074208" y="9015427"/>
                </a:lnTo>
                <a:lnTo>
                  <a:pt x="1075796" y="9012827"/>
                </a:lnTo>
                <a:lnTo>
                  <a:pt x="1079500" y="9008147"/>
                </a:lnTo>
                <a:lnTo>
                  <a:pt x="1084792" y="9003466"/>
                </a:lnTo>
                <a:lnTo>
                  <a:pt x="1090613" y="8998786"/>
                </a:lnTo>
                <a:lnTo>
                  <a:pt x="1096963" y="8994626"/>
                </a:lnTo>
                <a:lnTo>
                  <a:pt x="1103842" y="8991505"/>
                </a:lnTo>
                <a:lnTo>
                  <a:pt x="1110192" y="8988385"/>
                </a:lnTo>
                <a:lnTo>
                  <a:pt x="1116013" y="8987345"/>
                </a:lnTo>
                <a:close/>
                <a:moveTo>
                  <a:pt x="1003176" y="8982063"/>
                </a:moveTo>
                <a:lnTo>
                  <a:pt x="1017089" y="8982589"/>
                </a:lnTo>
                <a:lnTo>
                  <a:pt x="1029396" y="8983115"/>
                </a:lnTo>
                <a:lnTo>
                  <a:pt x="1039028" y="8987324"/>
                </a:lnTo>
                <a:lnTo>
                  <a:pt x="1048660" y="8992059"/>
                </a:lnTo>
                <a:lnTo>
                  <a:pt x="1053476" y="8994689"/>
                </a:lnTo>
                <a:lnTo>
                  <a:pt x="1057222" y="8997846"/>
                </a:lnTo>
                <a:lnTo>
                  <a:pt x="1060433" y="9000476"/>
                </a:lnTo>
                <a:lnTo>
                  <a:pt x="1062038" y="9003633"/>
                </a:lnTo>
                <a:lnTo>
                  <a:pt x="1060968" y="9007841"/>
                </a:lnTo>
                <a:lnTo>
                  <a:pt x="1057757" y="9013628"/>
                </a:lnTo>
                <a:lnTo>
                  <a:pt x="1053476" y="9019941"/>
                </a:lnTo>
                <a:lnTo>
                  <a:pt x="1049730" y="9024150"/>
                </a:lnTo>
                <a:lnTo>
                  <a:pt x="1042239" y="9026254"/>
                </a:lnTo>
                <a:lnTo>
                  <a:pt x="1033142" y="9027833"/>
                </a:lnTo>
                <a:lnTo>
                  <a:pt x="1024580" y="9029937"/>
                </a:lnTo>
                <a:lnTo>
                  <a:pt x="1016553" y="9032041"/>
                </a:lnTo>
                <a:lnTo>
                  <a:pt x="1013878" y="9036250"/>
                </a:lnTo>
                <a:lnTo>
                  <a:pt x="1010667" y="9041511"/>
                </a:lnTo>
                <a:lnTo>
                  <a:pt x="1007992" y="9047298"/>
                </a:lnTo>
                <a:lnTo>
                  <a:pt x="1004246" y="9053611"/>
                </a:lnTo>
                <a:lnTo>
                  <a:pt x="1001570" y="9059924"/>
                </a:lnTo>
                <a:lnTo>
                  <a:pt x="998360" y="9065711"/>
                </a:lnTo>
                <a:lnTo>
                  <a:pt x="995149" y="9069920"/>
                </a:lnTo>
                <a:lnTo>
                  <a:pt x="991938" y="9072550"/>
                </a:lnTo>
                <a:lnTo>
                  <a:pt x="988192" y="9072024"/>
                </a:lnTo>
                <a:lnTo>
                  <a:pt x="984982" y="9071498"/>
                </a:lnTo>
                <a:lnTo>
                  <a:pt x="980701" y="9069920"/>
                </a:lnTo>
                <a:lnTo>
                  <a:pt x="976420" y="9068867"/>
                </a:lnTo>
                <a:lnTo>
                  <a:pt x="969999" y="9065711"/>
                </a:lnTo>
                <a:lnTo>
                  <a:pt x="966788" y="9064659"/>
                </a:lnTo>
                <a:lnTo>
                  <a:pt x="967858" y="9058872"/>
                </a:lnTo>
                <a:lnTo>
                  <a:pt x="969464" y="9044667"/>
                </a:lnTo>
                <a:lnTo>
                  <a:pt x="970534" y="9028359"/>
                </a:lnTo>
                <a:lnTo>
                  <a:pt x="971069" y="9015733"/>
                </a:lnTo>
                <a:lnTo>
                  <a:pt x="974280" y="9008367"/>
                </a:lnTo>
                <a:lnTo>
                  <a:pt x="975350" y="8999950"/>
                </a:lnTo>
                <a:lnTo>
                  <a:pt x="976420" y="8996267"/>
                </a:lnTo>
                <a:lnTo>
                  <a:pt x="976955" y="8992585"/>
                </a:lnTo>
                <a:lnTo>
                  <a:pt x="978025" y="8988902"/>
                </a:lnTo>
                <a:lnTo>
                  <a:pt x="979631" y="8987324"/>
                </a:lnTo>
                <a:lnTo>
                  <a:pt x="981236" y="8986272"/>
                </a:lnTo>
                <a:lnTo>
                  <a:pt x="983376" y="8985220"/>
                </a:lnTo>
                <a:lnTo>
                  <a:pt x="986052" y="8983641"/>
                </a:lnTo>
                <a:lnTo>
                  <a:pt x="988728" y="8983115"/>
                </a:lnTo>
                <a:lnTo>
                  <a:pt x="996219" y="8982589"/>
                </a:lnTo>
                <a:close/>
                <a:moveTo>
                  <a:pt x="2828396" y="8975713"/>
                </a:moveTo>
                <a:lnTo>
                  <a:pt x="2832100" y="8977797"/>
                </a:lnTo>
                <a:lnTo>
                  <a:pt x="2836334" y="8979880"/>
                </a:lnTo>
                <a:lnTo>
                  <a:pt x="2837921" y="8986131"/>
                </a:lnTo>
                <a:lnTo>
                  <a:pt x="2840038" y="8992382"/>
                </a:lnTo>
                <a:lnTo>
                  <a:pt x="2840038" y="8998111"/>
                </a:lnTo>
                <a:lnTo>
                  <a:pt x="2840038" y="9000195"/>
                </a:lnTo>
                <a:lnTo>
                  <a:pt x="2840038" y="9002278"/>
                </a:lnTo>
                <a:lnTo>
                  <a:pt x="2838980" y="9003841"/>
                </a:lnTo>
                <a:lnTo>
                  <a:pt x="2837392" y="9004883"/>
                </a:lnTo>
                <a:lnTo>
                  <a:pt x="2836334" y="9005925"/>
                </a:lnTo>
                <a:lnTo>
                  <a:pt x="2833688" y="9008008"/>
                </a:lnTo>
                <a:lnTo>
                  <a:pt x="2832100" y="9009050"/>
                </a:lnTo>
                <a:lnTo>
                  <a:pt x="2826279" y="9009050"/>
                </a:lnTo>
                <a:lnTo>
                  <a:pt x="2820458" y="9009050"/>
                </a:lnTo>
                <a:lnTo>
                  <a:pt x="2819400" y="9008529"/>
                </a:lnTo>
                <a:lnTo>
                  <a:pt x="2817813" y="9007487"/>
                </a:lnTo>
                <a:lnTo>
                  <a:pt x="2816225" y="9005925"/>
                </a:lnTo>
                <a:lnTo>
                  <a:pt x="2815167" y="9004362"/>
                </a:lnTo>
                <a:lnTo>
                  <a:pt x="2813579" y="9000195"/>
                </a:lnTo>
                <a:lnTo>
                  <a:pt x="2813050" y="8996549"/>
                </a:lnTo>
                <a:lnTo>
                  <a:pt x="2813050" y="8993944"/>
                </a:lnTo>
                <a:lnTo>
                  <a:pt x="2813050" y="8988214"/>
                </a:lnTo>
                <a:lnTo>
                  <a:pt x="2818871" y="8986131"/>
                </a:lnTo>
                <a:lnTo>
                  <a:pt x="2824692" y="8984047"/>
                </a:lnTo>
                <a:close/>
                <a:moveTo>
                  <a:pt x="1450447" y="8972538"/>
                </a:moveTo>
                <a:lnTo>
                  <a:pt x="1452034" y="8973067"/>
                </a:lnTo>
                <a:lnTo>
                  <a:pt x="1454680" y="8973596"/>
                </a:lnTo>
                <a:lnTo>
                  <a:pt x="1456268" y="8974655"/>
                </a:lnTo>
                <a:lnTo>
                  <a:pt x="1457326" y="8976242"/>
                </a:lnTo>
                <a:lnTo>
                  <a:pt x="1458384" y="8978888"/>
                </a:lnTo>
                <a:lnTo>
                  <a:pt x="1459972" y="8982063"/>
                </a:lnTo>
                <a:lnTo>
                  <a:pt x="1460501" y="8984709"/>
                </a:lnTo>
                <a:lnTo>
                  <a:pt x="1461030" y="8987884"/>
                </a:lnTo>
                <a:lnTo>
                  <a:pt x="1461030" y="8993175"/>
                </a:lnTo>
                <a:lnTo>
                  <a:pt x="1459972" y="8998996"/>
                </a:lnTo>
                <a:lnTo>
                  <a:pt x="1456797" y="9010109"/>
                </a:lnTo>
                <a:lnTo>
                  <a:pt x="1453093" y="9021750"/>
                </a:lnTo>
                <a:lnTo>
                  <a:pt x="1453093" y="9024925"/>
                </a:lnTo>
                <a:lnTo>
                  <a:pt x="1454680" y="9028100"/>
                </a:lnTo>
                <a:lnTo>
                  <a:pt x="1455738" y="9031805"/>
                </a:lnTo>
                <a:lnTo>
                  <a:pt x="1457855" y="9034980"/>
                </a:lnTo>
                <a:lnTo>
                  <a:pt x="1462618" y="9042917"/>
                </a:lnTo>
                <a:lnTo>
                  <a:pt x="1467909" y="9049796"/>
                </a:lnTo>
                <a:lnTo>
                  <a:pt x="1473201" y="9057204"/>
                </a:lnTo>
                <a:lnTo>
                  <a:pt x="1477963" y="9064084"/>
                </a:lnTo>
                <a:lnTo>
                  <a:pt x="1479551" y="9067259"/>
                </a:lnTo>
                <a:lnTo>
                  <a:pt x="1481138" y="9070434"/>
                </a:lnTo>
                <a:lnTo>
                  <a:pt x="1482197" y="9072550"/>
                </a:lnTo>
                <a:lnTo>
                  <a:pt x="1482726" y="9075725"/>
                </a:lnTo>
                <a:lnTo>
                  <a:pt x="1481138" y="9078371"/>
                </a:lnTo>
                <a:lnTo>
                  <a:pt x="1479551" y="9082075"/>
                </a:lnTo>
                <a:lnTo>
                  <a:pt x="1477434" y="9084721"/>
                </a:lnTo>
                <a:lnTo>
                  <a:pt x="1474788" y="9088425"/>
                </a:lnTo>
                <a:lnTo>
                  <a:pt x="1468438" y="9094775"/>
                </a:lnTo>
                <a:lnTo>
                  <a:pt x="1461559" y="9101654"/>
                </a:lnTo>
                <a:lnTo>
                  <a:pt x="1454680" y="9108534"/>
                </a:lnTo>
                <a:lnTo>
                  <a:pt x="1448859" y="9114354"/>
                </a:lnTo>
                <a:lnTo>
                  <a:pt x="1445684" y="9117000"/>
                </a:lnTo>
                <a:lnTo>
                  <a:pt x="1443568" y="9120175"/>
                </a:lnTo>
                <a:lnTo>
                  <a:pt x="1441451" y="9122821"/>
                </a:lnTo>
                <a:lnTo>
                  <a:pt x="1440393" y="9125467"/>
                </a:lnTo>
                <a:lnTo>
                  <a:pt x="1439334" y="9128113"/>
                </a:lnTo>
                <a:lnTo>
                  <a:pt x="1438805" y="9131817"/>
                </a:lnTo>
                <a:lnTo>
                  <a:pt x="1438805" y="9136050"/>
                </a:lnTo>
                <a:lnTo>
                  <a:pt x="1439334" y="9139225"/>
                </a:lnTo>
                <a:lnTo>
                  <a:pt x="1439863" y="9147163"/>
                </a:lnTo>
                <a:lnTo>
                  <a:pt x="1440393" y="9154042"/>
                </a:lnTo>
                <a:lnTo>
                  <a:pt x="1440393" y="9157217"/>
                </a:lnTo>
                <a:lnTo>
                  <a:pt x="1439334" y="9160921"/>
                </a:lnTo>
                <a:lnTo>
                  <a:pt x="1437747" y="9164625"/>
                </a:lnTo>
                <a:lnTo>
                  <a:pt x="1435630" y="9167800"/>
                </a:lnTo>
                <a:lnTo>
                  <a:pt x="1432984" y="9171504"/>
                </a:lnTo>
                <a:lnTo>
                  <a:pt x="1429809" y="9174150"/>
                </a:lnTo>
                <a:lnTo>
                  <a:pt x="1427163" y="9176796"/>
                </a:lnTo>
                <a:lnTo>
                  <a:pt x="1423988" y="9178913"/>
                </a:lnTo>
                <a:lnTo>
                  <a:pt x="1416580" y="9182088"/>
                </a:lnTo>
                <a:lnTo>
                  <a:pt x="1407055" y="9184204"/>
                </a:lnTo>
                <a:lnTo>
                  <a:pt x="1396472" y="9186321"/>
                </a:lnTo>
                <a:lnTo>
                  <a:pt x="1386417" y="9187379"/>
                </a:lnTo>
                <a:lnTo>
                  <a:pt x="1375834" y="9182088"/>
                </a:lnTo>
                <a:lnTo>
                  <a:pt x="1363663" y="9175738"/>
                </a:lnTo>
                <a:lnTo>
                  <a:pt x="1357313" y="9172563"/>
                </a:lnTo>
                <a:lnTo>
                  <a:pt x="1351492" y="9170975"/>
                </a:lnTo>
                <a:lnTo>
                  <a:pt x="1348317" y="9170446"/>
                </a:lnTo>
                <a:lnTo>
                  <a:pt x="1345672" y="9169917"/>
                </a:lnTo>
                <a:lnTo>
                  <a:pt x="1343026" y="9169917"/>
                </a:lnTo>
                <a:lnTo>
                  <a:pt x="1340380" y="9170446"/>
                </a:lnTo>
                <a:lnTo>
                  <a:pt x="1337205" y="9171504"/>
                </a:lnTo>
                <a:lnTo>
                  <a:pt x="1334559" y="9173092"/>
                </a:lnTo>
                <a:lnTo>
                  <a:pt x="1330855" y="9175738"/>
                </a:lnTo>
                <a:lnTo>
                  <a:pt x="1328209" y="9178383"/>
                </a:lnTo>
                <a:lnTo>
                  <a:pt x="1325034" y="9182088"/>
                </a:lnTo>
                <a:lnTo>
                  <a:pt x="1321330" y="9184204"/>
                </a:lnTo>
                <a:lnTo>
                  <a:pt x="1318684" y="9186321"/>
                </a:lnTo>
                <a:lnTo>
                  <a:pt x="1315509" y="9187379"/>
                </a:lnTo>
                <a:lnTo>
                  <a:pt x="1310217" y="9188438"/>
                </a:lnTo>
                <a:lnTo>
                  <a:pt x="1303867" y="9189496"/>
                </a:lnTo>
                <a:lnTo>
                  <a:pt x="1297517" y="9190025"/>
                </a:lnTo>
                <a:lnTo>
                  <a:pt x="1291167" y="9190025"/>
                </a:lnTo>
                <a:lnTo>
                  <a:pt x="1284817" y="9190025"/>
                </a:lnTo>
                <a:lnTo>
                  <a:pt x="1278996" y="9189496"/>
                </a:lnTo>
                <a:lnTo>
                  <a:pt x="1273705" y="9188438"/>
                </a:lnTo>
                <a:lnTo>
                  <a:pt x="1269471" y="9187379"/>
                </a:lnTo>
                <a:lnTo>
                  <a:pt x="1265767" y="9184733"/>
                </a:lnTo>
                <a:lnTo>
                  <a:pt x="1262592" y="9181558"/>
                </a:lnTo>
                <a:lnTo>
                  <a:pt x="1257830" y="9177325"/>
                </a:lnTo>
                <a:lnTo>
                  <a:pt x="1254126" y="9172033"/>
                </a:lnTo>
                <a:lnTo>
                  <a:pt x="1250421" y="9166742"/>
                </a:lnTo>
                <a:lnTo>
                  <a:pt x="1247246" y="9161979"/>
                </a:lnTo>
                <a:lnTo>
                  <a:pt x="1245659" y="9157217"/>
                </a:lnTo>
                <a:lnTo>
                  <a:pt x="1245130" y="9154042"/>
                </a:lnTo>
                <a:lnTo>
                  <a:pt x="1243542" y="9149279"/>
                </a:lnTo>
                <a:lnTo>
                  <a:pt x="1243013" y="9143458"/>
                </a:lnTo>
                <a:lnTo>
                  <a:pt x="1243013" y="9137638"/>
                </a:lnTo>
                <a:lnTo>
                  <a:pt x="1244071" y="9131817"/>
                </a:lnTo>
                <a:lnTo>
                  <a:pt x="1245659" y="9125996"/>
                </a:lnTo>
                <a:lnTo>
                  <a:pt x="1247776" y="9120704"/>
                </a:lnTo>
                <a:lnTo>
                  <a:pt x="1250421" y="9116471"/>
                </a:lnTo>
                <a:lnTo>
                  <a:pt x="1253067" y="9112238"/>
                </a:lnTo>
                <a:lnTo>
                  <a:pt x="1254126" y="9110121"/>
                </a:lnTo>
                <a:lnTo>
                  <a:pt x="1256242" y="9108004"/>
                </a:lnTo>
                <a:lnTo>
                  <a:pt x="1258359" y="9105359"/>
                </a:lnTo>
                <a:lnTo>
                  <a:pt x="1261534" y="9103242"/>
                </a:lnTo>
                <a:lnTo>
                  <a:pt x="1268413" y="9098479"/>
                </a:lnTo>
                <a:lnTo>
                  <a:pt x="1275821" y="9093717"/>
                </a:lnTo>
                <a:lnTo>
                  <a:pt x="1283759" y="9088425"/>
                </a:lnTo>
                <a:lnTo>
                  <a:pt x="1290638" y="9082604"/>
                </a:lnTo>
                <a:lnTo>
                  <a:pt x="1293284" y="9080488"/>
                </a:lnTo>
                <a:lnTo>
                  <a:pt x="1295930" y="9077313"/>
                </a:lnTo>
                <a:lnTo>
                  <a:pt x="1297517" y="9074667"/>
                </a:lnTo>
                <a:lnTo>
                  <a:pt x="1298576" y="9070963"/>
                </a:lnTo>
                <a:lnTo>
                  <a:pt x="1298576" y="9067259"/>
                </a:lnTo>
                <a:lnTo>
                  <a:pt x="1298046" y="9063554"/>
                </a:lnTo>
                <a:lnTo>
                  <a:pt x="1297517" y="9060909"/>
                </a:lnTo>
                <a:lnTo>
                  <a:pt x="1296988" y="9058792"/>
                </a:lnTo>
                <a:lnTo>
                  <a:pt x="1295930" y="9056146"/>
                </a:lnTo>
                <a:lnTo>
                  <a:pt x="1294871" y="9054559"/>
                </a:lnTo>
                <a:lnTo>
                  <a:pt x="1290638" y="9048738"/>
                </a:lnTo>
                <a:lnTo>
                  <a:pt x="1284817" y="9042917"/>
                </a:lnTo>
                <a:lnTo>
                  <a:pt x="1282171" y="9040271"/>
                </a:lnTo>
                <a:lnTo>
                  <a:pt x="1280055" y="9037625"/>
                </a:lnTo>
                <a:lnTo>
                  <a:pt x="1278467" y="9036038"/>
                </a:lnTo>
                <a:lnTo>
                  <a:pt x="1278467" y="9033921"/>
                </a:lnTo>
                <a:lnTo>
                  <a:pt x="1278467" y="9031275"/>
                </a:lnTo>
                <a:lnTo>
                  <a:pt x="1280055" y="9028630"/>
                </a:lnTo>
                <a:lnTo>
                  <a:pt x="1282171" y="9026513"/>
                </a:lnTo>
                <a:lnTo>
                  <a:pt x="1284817" y="9024396"/>
                </a:lnTo>
                <a:lnTo>
                  <a:pt x="1290638" y="9020692"/>
                </a:lnTo>
                <a:lnTo>
                  <a:pt x="1294871" y="9017517"/>
                </a:lnTo>
                <a:lnTo>
                  <a:pt x="1294342" y="9013813"/>
                </a:lnTo>
                <a:lnTo>
                  <a:pt x="1292755" y="9009050"/>
                </a:lnTo>
                <a:lnTo>
                  <a:pt x="1292755" y="9006934"/>
                </a:lnTo>
                <a:lnTo>
                  <a:pt x="1292755" y="9004817"/>
                </a:lnTo>
                <a:lnTo>
                  <a:pt x="1293284" y="9002700"/>
                </a:lnTo>
                <a:lnTo>
                  <a:pt x="1294871" y="9000584"/>
                </a:lnTo>
                <a:lnTo>
                  <a:pt x="1294871" y="8998996"/>
                </a:lnTo>
                <a:lnTo>
                  <a:pt x="1295401" y="8997409"/>
                </a:lnTo>
                <a:lnTo>
                  <a:pt x="1296459" y="8995292"/>
                </a:lnTo>
                <a:lnTo>
                  <a:pt x="1297517" y="8993175"/>
                </a:lnTo>
                <a:lnTo>
                  <a:pt x="1299105" y="8991588"/>
                </a:lnTo>
                <a:lnTo>
                  <a:pt x="1301751" y="8990000"/>
                </a:lnTo>
                <a:lnTo>
                  <a:pt x="1303867" y="8988942"/>
                </a:lnTo>
                <a:lnTo>
                  <a:pt x="1307042" y="8988413"/>
                </a:lnTo>
                <a:lnTo>
                  <a:pt x="1308101" y="8987884"/>
                </a:lnTo>
                <a:lnTo>
                  <a:pt x="1309159" y="8987884"/>
                </a:lnTo>
                <a:lnTo>
                  <a:pt x="1310217" y="8988413"/>
                </a:lnTo>
                <a:lnTo>
                  <a:pt x="1311805" y="8989471"/>
                </a:lnTo>
                <a:lnTo>
                  <a:pt x="1314451" y="8992117"/>
                </a:lnTo>
                <a:lnTo>
                  <a:pt x="1318155" y="8995292"/>
                </a:lnTo>
                <a:lnTo>
                  <a:pt x="1321330" y="8998996"/>
                </a:lnTo>
                <a:lnTo>
                  <a:pt x="1325034" y="9002171"/>
                </a:lnTo>
                <a:lnTo>
                  <a:pt x="1327680" y="9003230"/>
                </a:lnTo>
                <a:lnTo>
                  <a:pt x="1329267" y="9004288"/>
                </a:lnTo>
                <a:lnTo>
                  <a:pt x="1330326" y="9004817"/>
                </a:lnTo>
                <a:lnTo>
                  <a:pt x="1331913" y="9005346"/>
                </a:lnTo>
                <a:lnTo>
                  <a:pt x="1340380" y="9005346"/>
                </a:lnTo>
                <a:lnTo>
                  <a:pt x="1348847" y="9004288"/>
                </a:lnTo>
                <a:lnTo>
                  <a:pt x="1358372" y="9002700"/>
                </a:lnTo>
                <a:lnTo>
                  <a:pt x="1367897" y="9000055"/>
                </a:lnTo>
                <a:lnTo>
                  <a:pt x="1386947" y="8993705"/>
                </a:lnTo>
                <a:lnTo>
                  <a:pt x="1405997" y="8986296"/>
                </a:lnTo>
                <a:lnTo>
                  <a:pt x="1423459" y="8978888"/>
                </a:lnTo>
                <a:lnTo>
                  <a:pt x="1438805" y="8974655"/>
                </a:lnTo>
                <a:lnTo>
                  <a:pt x="1444626" y="8973067"/>
                </a:lnTo>
                <a:close/>
                <a:moveTo>
                  <a:pt x="418042" y="8972538"/>
                </a:moveTo>
                <a:lnTo>
                  <a:pt x="419629" y="8972538"/>
                </a:lnTo>
                <a:lnTo>
                  <a:pt x="421746" y="8972538"/>
                </a:lnTo>
                <a:lnTo>
                  <a:pt x="423334" y="8974655"/>
                </a:lnTo>
                <a:lnTo>
                  <a:pt x="425450" y="8976771"/>
                </a:lnTo>
                <a:lnTo>
                  <a:pt x="428096" y="8979417"/>
                </a:lnTo>
                <a:lnTo>
                  <a:pt x="429684" y="8982063"/>
                </a:lnTo>
                <a:lnTo>
                  <a:pt x="431271" y="8985238"/>
                </a:lnTo>
                <a:lnTo>
                  <a:pt x="432859" y="8987354"/>
                </a:lnTo>
                <a:lnTo>
                  <a:pt x="433388" y="8988942"/>
                </a:lnTo>
                <a:lnTo>
                  <a:pt x="431800" y="8993704"/>
                </a:lnTo>
                <a:lnTo>
                  <a:pt x="430213" y="8998996"/>
                </a:lnTo>
                <a:lnTo>
                  <a:pt x="428625" y="9002171"/>
                </a:lnTo>
                <a:lnTo>
                  <a:pt x="427567" y="9003758"/>
                </a:lnTo>
                <a:lnTo>
                  <a:pt x="425450" y="9005346"/>
                </a:lnTo>
                <a:lnTo>
                  <a:pt x="423863" y="9005875"/>
                </a:lnTo>
                <a:lnTo>
                  <a:pt x="422804" y="9005875"/>
                </a:lnTo>
                <a:lnTo>
                  <a:pt x="419629" y="9005346"/>
                </a:lnTo>
                <a:lnTo>
                  <a:pt x="418042" y="9004817"/>
                </a:lnTo>
                <a:lnTo>
                  <a:pt x="416454" y="9004288"/>
                </a:lnTo>
                <a:lnTo>
                  <a:pt x="415396" y="9003229"/>
                </a:lnTo>
                <a:lnTo>
                  <a:pt x="414867" y="9002171"/>
                </a:lnTo>
                <a:lnTo>
                  <a:pt x="411692" y="8997938"/>
                </a:lnTo>
                <a:lnTo>
                  <a:pt x="408517" y="8993175"/>
                </a:lnTo>
                <a:lnTo>
                  <a:pt x="406929" y="8988942"/>
                </a:lnTo>
                <a:lnTo>
                  <a:pt x="406400" y="8985238"/>
                </a:lnTo>
                <a:lnTo>
                  <a:pt x="409046" y="8981534"/>
                </a:lnTo>
                <a:lnTo>
                  <a:pt x="412750" y="8977300"/>
                </a:lnTo>
                <a:lnTo>
                  <a:pt x="414338" y="8975184"/>
                </a:lnTo>
                <a:lnTo>
                  <a:pt x="416454" y="8974125"/>
                </a:lnTo>
                <a:close/>
                <a:moveTo>
                  <a:pt x="763716" y="8969363"/>
                </a:moveTo>
                <a:lnTo>
                  <a:pt x="767972" y="8969363"/>
                </a:lnTo>
                <a:lnTo>
                  <a:pt x="771165" y="8969892"/>
                </a:lnTo>
                <a:lnTo>
                  <a:pt x="773293" y="8971480"/>
                </a:lnTo>
                <a:lnTo>
                  <a:pt x="775953" y="8974126"/>
                </a:lnTo>
                <a:lnTo>
                  <a:pt x="777549" y="8976771"/>
                </a:lnTo>
                <a:lnTo>
                  <a:pt x="779145" y="8979946"/>
                </a:lnTo>
                <a:lnTo>
                  <a:pt x="781273" y="8982063"/>
                </a:lnTo>
                <a:lnTo>
                  <a:pt x="782869" y="8983650"/>
                </a:lnTo>
                <a:lnTo>
                  <a:pt x="783933" y="8985238"/>
                </a:lnTo>
                <a:lnTo>
                  <a:pt x="787125" y="8986296"/>
                </a:lnTo>
                <a:lnTo>
                  <a:pt x="789254" y="8986826"/>
                </a:lnTo>
                <a:lnTo>
                  <a:pt x="792446" y="8986826"/>
                </a:lnTo>
                <a:lnTo>
                  <a:pt x="795638" y="8986826"/>
                </a:lnTo>
                <a:lnTo>
                  <a:pt x="802554" y="8986296"/>
                </a:lnTo>
                <a:lnTo>
                  <a:pt x="810535" y="8985238"/>
                </a:lnTo>
                <a:lnTo>
                  <a:pt x="817983" y="8983121"/>
                </a:lnTo>
                <a:lnTo>
                  <a:pt x="825431" y="8982592"/>
                </a:lnTo>
                <a:lnTo>
                  <a:pt x="828091" y="8982592"/>
                </a:lnTo>
                <a:lnTo>
                  <a:pt x="831284" y="8982592"/>
                </a:lnTo>
                <a:lnTo>
                  <a:pt x="833944" y="8983650"/>
                </a:lnTo>
                <a:lnTo>
                  <a:pt x="836604" y="8985238"/>
                </a:lnTo>
                <a:lnTo>
                  <a:pt x="837668" y="8986296"/>
                </a:lnTo>
                <a:lnTo>
                  <a:pt x="838200" y="8988413"/>
                </a:lnTo>
                <a:lnTo>
                  <a:pt x="838200" y="8991059"/>
                </a:lnTo>
                <a:lnTo>
                  <a:pt x="838200" y="8993176"/>
                </a:lnTo>
                <a:lnTo>
                  <a:pt x="837136" y="8998467"/>
                </a:lnTo>
                <a:lnTo>
                  <a:pt x="836604" y="9004288"/>
                </a:lnTo>
                <a:lnTo>
                  <a:pt x="836604" y="9008521"/>
                </a:lnTo>
                <a:lnTo>
                  <a:pt x="836604" y="9014342"/>
                </a:lnTo>
                <a:lnTo>
                  <a:pt x="835540" y="9016988"/>
                </a:lnTo>
                <a:lnTo>
                  <a:pt x="834476" y="9019634"/>
                </a:lnTo>
                <a:lnTo>
                  <a:pt x="833944" y="9021750"/>
                </a:lnTo>
                <a:lnTo>
                  <a:pt x="832880" y="9024396"/>
                </a:lnTo>
                <a:lnTo>
                  <a:pt x="824367" y="9027571"/>
                </a:lnTo>
                <a:lnTo>
                  <a:pt x="816387" y="9031805"/>
                </a:lnTo>
                <a:lnTo>
                  <a:pt x="812663" y="9032334"/>
                </a:lnTo>
                <a:lnTo>
                  <a:pt x="807874" y="9033921"/>
                </a:lnTo>
                <a:lnTo>
                  <a:pt x="804150" y="9036567"/>
                </a:lnTo>
                <a:lnTo>
                  <a:pt x="800426" y="9039213"/>
                </a:lnTo>
                <a:lnTo>
                  <a:pt x="793510" y="9039213"/>
                </a:lnTo>
                <a:lnTo>
                  <a:pt x="785529" y="9038155"/>
                </a:lnTo>
                <a:lnTo>
                  <a:pt x="777549" y="9036567"/>
                </a:lnTo>
                <a:lnTo>
                  <a:pt x="769036" y="9033921"/>
                </a:lnTo>
                <a:lnTo>
                  <a:pt x="761056" y="9031276"/>
                </a:lnTo>
                <a:lnTo>
                  <a:pt x="754140" y="9028100"/>
                </a:lnTo>
                <a:lnTo>
                  <a:pt x="750948" y="9025984"/>
                </a:lnTo>
                <a:lnTo>
                  <a:pt x="748287" y="9024396"/>
                </a:lnTo>
                <a:lnTo>
                  <a:pt x="745627" y="9022280"/>
                </a:lnTo>
                <a:lnTo>
                  <a:pt x="744031" y="9020163"/>
                </a:lnTo>
                <a:lnTo>
                  <a:pt x="742967" y="9018576"/>
                </a:lnTo>
                <a:lnTo>
                  <a:pt x="741371" y="9015930"/>
                </a:lnTo>
                <a:lnTo>
                  <a:pt x="740307" y="9013813"/>
                </a:lnTo>
                <a:lnTo>
                  <a:pt x="739775" y="9010638"/>
                </a:lnTo>
                <a:lnTo>
                  <a:pt x="739775" y="9003759"/>
                </a:lnTo>
                <a:lnTo>
                  <a:pt x="740307" y="8996880"/>
                </a:lnTo>
                <a:lnTo>
                  <a:pt x="742435" y="8988942"/>
                </a:lnTo>
                <a:lnTo>
                  <a:pt x="744563" y="8982592"/>
                </a:lnTo>
                <a:lnTo>
                  <a:pt x="746159" y="8979946"/>
                </a:lnTo>
                <a:lnTo>
                  <a:pt x="748287" y="8976771"/>
                </a:lnTo>
                <a:lnTo>
                  <a:pt x="749884" y="8974655"/>
                </a:lnTo>
                <a:lnTo>
                  <a:pt x="752012" y="8972538"/>
                </a:lnTo>
                <a:lnTo>
                  <a:pt x="752544" y="8971480"/>
                </a:lnTo>
                <a:lnTo>
                  <a:pt x="754140" y="8970950"/>
                </a:lnTo>
                <a:lnTo>
                  <a:pt x="755736" y="8969892"/>
                </a:lnTo>
                <a:lnTo>
                  <a:pt x="758928" y="8969892"/>
                </a:lnTo>
                <a:close/>
                <a:moveTo>
                  <a:pt x="1831609" y="8945670"/>
                </a:moveTo>
                <a:lnTo>
                  <a:pt x="1831446" y="8946119"/>
                </a:lnTo>
                <a:lnTo>
                  <a:pt x="1829859" y="8951939"/>
                </a:lnTo>
                <a:lnTo>
                  <a:pt x="1829330" y="8956700"/>
                </a:lnTo>
                <a:lnTo>
                  <a:pt x="1830388" y="8960403"/>
                </a:lnTo>
                <a:lnTo>
                  <a:pt x="1833034" y="8966222"/>
                </a:lnTo>
                <a:lnTo>
                  <a:pt x="1837267" y="8972042"/>
                </a:lnTo>
                <a:lnTo>
                  <a:pt x="1841500" y="8976803"/>
                </a:lnTo>
                <a:lnTo>
                  <a:pt x="1840442" y="8983151"/>
                </a:lnTo>
                <a:lnTo>
                  <a:pt x="1838326" y="8991087"/>
                </a:lnTo>
                <a:lnTo>
                  <a:pt x="1837267" y="8993732"/>
                </a:lnTo>
                <a:lnTo>
                  <a:pt x="1836362" y="8996900"/>
                </a:lnTo>
                <a:lnTo>
                  <a:pt x="1836633" y="8996539"/>
                </a:lnTo>
                <a:lnTo>
                  <a:pt x="1837691" y="8993365"/>
                </a:lnTo>
                <a:lnTo>
                  <a:pt x="1838749" y="8989663"/>
                </a:lnTo>
                <a:lnTo>
                  <a:pt x="1840865" y="8982787"/>
                </a:lnTo>
                <a:lnTo>
                  <a:pt x="1841923" y="8975912"/>
                </a:lnTo>
                <a:lnTo>
                  <a:pt x="1837691" y="8971681"/>
                </a:lnTo>
                <a:lnTo>
                  <a:pt x="1833459" y="8965863"/>
                </a:lnTo>
                <a:lnTo>
                  <a:pt x="1830814" y="8959516"/>
                </a:lnTo>
                <a:lnTo>
                  <a:pt x="1829756" y="8955285"/>
                </a:lnTo>
                <a:lnTo>
                  <a:pt x="1830285" y="8950525"/>
                </a:lnTo>
                <a:close/>
                <a:moveTo>
                  <a:pt x="496530" y="8937613"/>
                </a:moveTo>
                <a:lnTo>
                  <a:pt x="499750" y="8937613"/>
                </a:lnTo>
                <a:lnTo>
                  <a:pt x="502433" y="8937613"/>
                </a:lnTo>
                <a:lnTo>
                  <a:pt x="508336" y="8938691"/>
                </a:lnTo>
                <a:lnTo>
                  <a:pt x="512629" y="8939230"/>
                </a:lnTo>
                <a:lnTo>
                  <a:pt x="514239" y="8948396"/>
                </a:lnTo>
                <a:lnTo>
                  <a:pt x="516922" y="8957022"/>
                </a:lnTo>
                <a:lnTo>
                  <a:pt x="516922" y="8963492"/>
                </a:lnTo>
                <a:lnTo>
                  <a:pt x="516922" y="8970501"/>
                </a:lnTo>
                <a:lnTo>
                  <a:pt x="517995" y="8974814"/>
                </a:lnTo>
                <a:lnTo>
                  <a:pt x="520142" y="8980745"/>
                </a:lnTo>
                <a:lnTo>
                  <a:pt x="521215" y="8983441"/>
                </a:lnTo>
                <a:lnTo>
                  <a:pt x="522288" y="8985597"/>
                </a:lnTo>
                <a:lnTo>
                  <a:pt x="522288" y="8986676"/>
                </a:lnTo>
                <a:lnTo>
                  <a:pt x="521215" y="8987215"/>
                </a:lnTo>
                <a:lnTo>
                  <a:pt x="521215" y="8987754"/>
                </a:lnTo>
                <a:lnTo>
                  <a:pt x="520678" y="8987754"/>
                </a:lnTo>
                <a:lnTo>
                  <a:pt x="518532" y="8990989"/>
                </a:lnTo>
                <a:lnTo>
                  <a:pt x="515312" y="8992606"/>
                </a:lnTo>
                <a:lnTo>
                  <a:pt x="512092" y="8994224"/>
                </a:lnTo>
                <a:lnTo>
                  <a:pt x="507799" y="8994763"/>
                </a:lnTo>
                <a:lnTo>
                  <a:pt x="503506" y="8994763"/>
                </a:lnTo>
                <a:lnTo>
                  <a:pt x="499750" y="8994224"/>
                </a:lnTo>
                <a:lnTo>
                  <a:pt x="495457" y="8993685"/>
                </a:lnTo>
                <a:lnTo>
                  <a:pt x="491701" y="8992606"/>
                </a:lnTo>
                <a:lnTo>
                  <a:pt x="490627" y="8989371"/>
                </a:lnTo>
                <a:lnTo>
                  <a:pt x="489018" y="8986137"/>
                </a:lnTo>
                <a:lnTo>
                  <a:pt x="487408" y="8981284"/>
                </a:lnTo>
                <a:lnTo>
                  <a:pt x="486334" y="8975893"/>
                </a:lnTo>
                <a:lnTo>
                  <a:pt x="484725" y="8964031"/>
                </a:lnTo>
                <a:lnTo>
                  <a:pt x="484188" y="8952709"/>
                </a:lnTo>
                <a:lnTo>
                  <a:pt x="484725" y="8948396"/>
                </a:lnTo>
                <a:lnTo>
                  <a:pt x="486334" y="8944083"/>
                </a:lnTo>
                <a:lnTo>
                  <a:pt x="487408" y="8942465"/>
                </a:lnTo>
                <a:lnTo>
                  <a:pt x="489018" y="8940848"/>
                </a:lnTo>
                <a:lnTo>
                  <a:pt x="490627" y="8940309"/>
                </a:lnTo>
                <a:lnTo>
                  <a:pt x="491701" y="8939230"/>
                </a:lnTo>
                <a:lnTo>
                  <a:pt x="494384" y="8938152"/>
                </a:lnTo>
                <a:close/>
                <a:moveTo>
                  <a:pt x="2714096" y="8921738"/>
                </a:moveTo>
                <a:lnTo>
                  <a:pt x="2715683" y="8922267"/>
                </a:lnTo>
                <a:lnTo>
                  <a:pt x="2717271" y="8922796"/>
                </a:lnTo>
                <a:lnTo>
                  <a:pt x="2718329" y="8923855"/>
                </a:lnTo>
                <a:lnTo>
                  <a:pt x="2719917" y="8924913"/>
                </a:lnTo>
                <a:lnTo>
                  <a:pt x="2720446" y="8925971"/>
                </a:lnTo>
                <a:lnTo>
                  <a:pt x="2721504" y="8927559"/>
                </a:lnTo>
                <a:lnTo>
                  <a:pt x="2722563" y="8929146"/>
                </a:lnTo>
                <a:lnTo>
                  <a:pt x="2722563" y="8930734"/>
                </a:lnTo>
                <a:lnTo>
                  <a:pt x="2724150" y="8930734"/>
                </a:lnTo>
                <a:lnTo>
                  <a:pt x="2725209" y="8931792"/>
                </a:lnTo>
                <a:lnTo>
                  <a:pt x="2726796" y="8933380"/>
                </a:lnTo>
                <a:lnTo>
                  <a:pt x="2728913" y="8935496"/>
                </a:lnTo>
                <a:lnTo>
                  <a:pt x="2731559" y="8939200"/>
                </a:lnTo>
                <a:lnTo>
                  <a:pt x="2734734" y="8943434"/>
                </a:lnTo>
                <a:lnTo>
                  <a:pt x="2737380" y="8946080"/>
                </a:lnTo>
                <a:lnTo>
                  <a:pt x="2742671" y="8951900"/>
                </a:lnTo>
                <a:lnTo>
                  <a:pt x="2744788" y="8952429"/>
                </a:lnTo>
                <a:lnTo>
                  <a:pt x="2746375" y="8953488"/>
                </a:lnTo>
                <a:lnTo>
                  <a:pt x="2747434" y="8954546"/>
                </a:lnTo>
                <a:lnTo>
                  <a:pt x="2748492" y="8956134"/>
                </a:lnTo>
                <a:lnTo>
                  <a:pt x="2750609" y="8960896"/>
                </a:lnTo>
                <a:lnTo>
                  <a:pt x="2751667" y="8964600"/>
                </a:lnTo>
                <a:lnTo>
                  <a:pt x="2752725" y="8965129"/>
                </a:lnTo>
                <a:lnTo>
                  <a:pt x="2753255" y="8965659"/>
                </a:lnTo>
                <a:lnTo>
                  <a:pt x="2753784" y="8967246"/>
                </a:lnTo>
                <a:lnTo>
                  <a:pt x="2754313" y="8968834"/>
                </a:lnTo>
                <a:lnTo>
                  <a:pt x="2753784" y="8970421"/>
                </a:lnTo>
                <a:lnTo>
                  <a:pt x="2753255" y="8971479"/>
                </a:lnTo>
                <a:lnTo>
                  <a:pt x="2752725" y="8972538"/>
                </a:lnTo>
                <a:lnTo>
                  <a:pt x="2751667" y="8972538"/>
                </a:lnTo>
                <a:lnTo>
                  <a:pt x="2751138" y="8974654"/>
                </a:lnTo>
                <a:lnTo>
                  <a:pt x="2750609" y="8976242"/>
                </a:lnTo>
                <a:lnTo>
                  <a:pt x="2750080" y="8977300"/>
                </a:lnTo>
                <a:lnTo>
                  <a:pt x="2748492" y="8978358"/>
                </a:lnTo>
                <a:lnTo>
                  <a:pt x="2747434" y="8979946"/>
                </a:lnTo>
                <a:lnTo>
                  <a:pt x="2746375" y="8981004"/>
                </a:lnTo>
                <a:lnTo>
                  <a:pt x="2744788" y="8981533"/>
                </a:lnTo>
                <a:lnTo>
                  <a:pt x="2742671" y="8981533"/>
                </a:lnTo>
                <a:lnTo>
                  <a:pt x="2742671" y="8987354"/>
                </a:lnTo>
                <a:lnTo>
                  <a:pt x="2742671" y="8990529"/>
                </a:lnTo>
                <a:lnTo>
                  <a:pt x="2740555" y="8993175"/>
                </a:lnTo>
                <a:lnTo>
                  <a:pt x="2739496" y="8996350"/>
                </a:lnTo>
                <a:lnTo>
                  <a:pt x="2738438" y="8999525"/>
                </a:lnTo>
                <a:lnTo>
                  <a:pt x="2738438" y="9002700"/>
                </a:lnTo>
                <a:lnTo>
                  <a:pt x="2734734" y="9002700"/>
                </a:lnTo>
                <a:lnTo>
                  <a:pt x="2730500" y="9002700"/>
                </a:lnTo>
                <a:lnTo>
                  <a:pt x="2726267" y="8998467"/>
                </a:lnTo>
                <a:lnTo>
                  <a:pt x="2722563" y="8989471"/>
                </a:lnTo>
                <a:lnTo>
                  <a:pt x="2718329" y="8981533"/>
                </a:lnTo>
                <a:lnTo>
                  <a:pt x="2714096" y="8975184"/>
                </a:lnTo>
                <a:lnTo>
                  <a:pt x="2709863" y="8968834"/>
                </a:lnTo>
                <a:lnTo>
                  <a:pt x="2707217" y="8965659"/>
                </a:lnTo>
                <a:lnTo>
                  <a:pt x="2704042" y="8961954"/>
                </a:lnTo>
                <a:lnTo>
                  <a:pt x="2702454" y="8959309"/>
                </a:lnTo>
                <a:lnTo>
                  <a:pt x="2701925" y="8955604"/>
                </a:lnTo>
                <a:lnTo>
                  <a:pt x="2701925" y="8947667"/>
                </a:lnTo>
                <a:lnTo>
                  <a:pt x="2701925" y="8939200"/>
                </a:lnTo>
                <a:lnTo>
                  <a:pt x="2701925" y="8935496"/>
                </a:lnTo>
                <a:lnTo>
                  <a:pt x="2702454" y="8931263"/>
                </a:lnTo>
                <a:lnTo>
                  <a:pt x="2702454" y="8929675"/>
                </a:lnTo>
                <a:lnTo>
                  <a:pt x="2703513" y="8927559"/>
                </a:lnTo>
                <a:lnTo>
                  <a:pt x="2704042" y="8926500"/>
                </a:lnTo>
                <a:lnTo>
                  <a:pt x="2706158" y="8926500"/>
                </a:lnTo>
                <a:lnTo>
                  <a:pt x="2708804" y="8923855"/>
                </a:lnTo>
                <a:lnTo>
                  <a:pt x="2711450" y="8922267"/>
                </a:lnTo>
                <a:lnTo>
                  <a:pt x="2713567" y="8922267"/>
                </a:lnTo>
                <a:close/>
                <a:moveTo>
                  <a:pt x="900793" y="8909038"/>
                </a:moveTo>
                <a:lnTo>
                  <a:pt x="903903" y="8910096"/>
                </a:lnTo>
                <a:lnTo>
                  <a:pt x="906495" y="8912213"/>
                </a:lnTo>
                <a:lnTo>
                  <a:pt x="910123" y="8914859"/>
                </a:lnTo>
                <a:lnTo>
                  <a:pt x="913752" y="8917505"/>
                </a:lnTo>
                <a:lnTo>
                  <a:pt x="916344" y="8921209"/>
                </a:lnTo>
                <a:lnTo>
                  <a:pt x="919972" y="8925442"/>
                </a:lnTo>
                <a:lnTo>
                  <a:pt x="922564" y="8930205"/>
                </a:lnTo>
                <a:lnTo>
                  <a:pt x="925674" y="8933909"/>
                </a:lnTo>
                <a:lnTo>
                  <a:pt x="927748" y="8939200"/>
                </a:lnTo>
                <a:lnTo>
                  <a:pt x="930340" y="8943963"/>
                </a:lnTo>
                <a:lnTo>
                  <a:pt x="931895" y="8948725"/>
                </a:lnTo>
                <a:lnTo>
                  <a:pt x="932932" y="8954017"/>
                </a:lnTo>
                <a:lnTo>
                  <a:pt x="933450" y="8958779"/>
                </a:lnTo>
                <a:lnTo>
                  <a:pt x="933450" y="8962483"/>
                </a:lnTo>
                <a:lnTo>
                  <a:pt x="933450" y="8967246"/>
                </a:lnTo>
                <a:lnTo>
                  <a:pt x="932413" y="8970950"/>
                </a:lnTo>
                <a:lnTo>
                  <a:pt x="931895" y="8972538"/>
                </a:lnTo>
                <a:lnTo>
                  <a:pt x="931377" y="8973596"/>
                </a:lnTo>
                <a:lnTo>
                  <a:pt x="930340" y="8975183"/>
                </a:lnTo>
                <a:lnTo>
                  <a:pt x="929303" y="8976771"/>
                </a:lnTo>
                <a:lnTo>
                  <a:pt x="925674" y="8978888"/>
                </a:lnTo>
                <a:lnTo>
                  <a:pt x="921528" y="8981533"/>
                </a:lnTo>
                <a:lnTo>
                  <a:pt x="916862" y="8983650"/>
                </a:lnTo>
                <a:lnTo>
                  <a:pt x="912197" y="8984708"/>
                </a:lnTo>
                <a:lnTo>
                  <a:pt x="908050" y="8986296"/>
                </a:lnTo>
                <a:lnTo>
                  <a:pt x="904421" y="8986825"/>
                </a:lnTo>
                <a:lnTo>
                  <a:pt x="901311" y="8986296"/>
                </a:lnTo>
                <a:lnTo>
                  <a:pt x="898719" y="8984708"/>
                </a:lnTo>
                <a:lnTo>
                  <a:pt x="896128" y="8983650"/>
                </a:lnTo>
                <a:lnTo>
                  <a:pt x="894054" y="8982063"/>
                </a:lnTo>
                <a:lnTo>
                  <a:pt x="891981" y="8980475"/>
                </a:lnTo>
                <a:lnTo>
                  <a:pt x="889907" y="8978358"/>
                </a:lnTo>
                <a:lnTo>
                  <a:pt x="889389" y="8976771"/>
                </a:lnTo>
                <a:lnTo>
                  <a:pt x="888870" y="8975183"/>
                </a:lnTo>
                <a:lnTo>
                  <a:pt x="886279" y="8969892"/>
                </a:lnTo>
                <a:lnTo>
                  <a:pt x="884205" y="8963542"/>
                </a:lnTo>
                <a:lnTo>
                  <a:pt x="883168" y="8955604"/>
                </a:lnTo>
                <a:lnTo>
                  <a:pt x="882650" y="8947667"/>
                </a:lnTo>
                <a:lnTo>
                  <a:pt x="882650" y="8939729"/>
                </a:lnTo>
                <a:lnTo>
                  <a:pt x="882650" y="8932321"/>
                </a:lnTo>
                <a:lnTo>
                  <a:pt x="883687" y="8925971"/>
                </a:lnTo>
                <a:lnTo>
                  <a:pt x="884723" y="8920680"/>
                </a:lnTo>
                <a:lnTo>
                  <a:pt x="888352" y="8916975"/>
                </a:lnTo>
                <a:lnTo>
                  <a:pt x="893017" y="8913800"/>
                </a:lnTo>
                <a:lnTo>
                  <a:pt x="895091" y="8911684"/>
                </a:lnTo>
                <a:lnTo>
                  <a:pt x="897164" y="8910625"/>
                </a:lnTo>
                <a:lnTo>
                  <a:pt x="899238" y="8909567"/>
                </a:lnTo>
                <a:close/>
                <a:moveTo>
                  <a:pt x="847644" y="8904275"/>
                </a:moveTo>
                <a:lnTo>
                  <a:pt x="849783" y="8904275"/>
                </a:lnTo>
                <a:lnTo>
                  <a:pt x="851921" y="8905333"/>
                </a:lnTo>
                <a:lnTo>
                  <a:pt x="853525" y="8906921"/>
                </a:lnTo>
                <a:lnTo>
                  <a:pt x="854594" y="8907979"/>
                </a:lnTo>
                <a:lnTo>
                  <a:pt x="855128" y="8909567"/>
                </a:lnTo>
                <a:lnTo>
                  <a:pt x="855663" y="8911154"/>
                </a:lnTo>
                <a:lnTo>
                  <a:pt x="855663" y="8915387"/>
                </a:lnTo>
                <a:lnTo>
                  <a:pt x="855128" y="8919621"/>
                </a:lnTo>
                <a:lnTo>
                  <a:pt x="853525" y="8928616"/>
                </a:lnTo>
                <a:lnTo>
                  <a:pt x="851921" y="8934437"/>
                </a:lnTo>
                <a:lnTo>
                  <a:pt x="848179" y="8940787"/>
                </a:lnTo>
                <a:lnTo>
                  <a:pt x="843368" y="8947666"/>
                </a:lnTo>
                <a:lnTo>
                  <a:pt x="840160" y="8949783"/>
                </a:lnTo>
                <a:lnTo>
                  <a:pt x="838022" y="8952429"/>
                </a:lnTo>
                <a:lnTo>
                  <a:pt x="836418" y="8954016"/>
                </a:lnTo>
                <a:lnTo>
                  <a:pt x="834280" y="8954545"/>
                </a:lnTo>
                <a:lnTo>
                  <a:pt x="832142" y="8955604"/>
                </a:lnTo>
                <a:lnTo>
                  <a:pt x="830004" y="8956662"/>
                </a:lnTo>
                <a:lnTo>
                  <a:pt x="827865" y="8956662"/>
                </a:lnTo>
                <a:lnTo>
                  <a:pt x="825727" y="8955604"/>
                </a:lnTo>
                <a:lnTo>
                  <a:pt x="820381" y="8955075"/>
                </a:lnTo>
                <a:lnTo>
                  <a:pt x="816639" y="8954545"/>
                </a:lnTo>
                <a:lnTo>
                  <a:pt x="812363" y="8951900"/>
                </a:lnTo>
                <a:lnTo>
                  <a:pt x="808621" y="8948195"/>
                </a:lnTo>
                <a:lnTo>
                  <a:pt x="805948" y="8947137"/>
                </a:lnTo>
                <a:lnTo>
                  <a:pt x="804879" y="8945550"/>
                </a:lnTo>
                <a:lnTo>
                  <a:pt x="803810" y="8943433"/>
                </a:lnTo>
                <a:lnTo>
                  <a:pt x="803275" y="8942375"/>
                </a:lnTo>
                <a:lnTo>
                  <a:pt x="804344" y="8941845"/>
                </a:lnTo>
                <a:lnTo>
                  <a:pt x="807552" y="8939200"/>
                </a:lnTo>
                <a:lnTo>
                  <a:pt x="809155" y="8938141"/>
                </a:lnTo>
                <a:lnTo>
                  <a:pt x="810759" y="8937083"/>
                </a:lnTo>
                <a:lnTo>
                  <a:pt x="811294" y="8935496"/>
                </a:lnTo>
                <a:lnTo>
                  <a:pt x="811828" y="8934437"/>
                </a:lnTo>
                <a:lnTo>
                  <a:pt x="811828" y="8931791"/>
                </a:lnTo>
                <a:lnTo>
                  <a:pt x="811828" y="8925971"/>
                </a:lnTo>
                <a:lnTo>
                  <a:pt x="820916" y="8918033"/>
                </a:lnTo>
                <a:lnTo>
                  <a:pt x="829469" y="8909567"/>
                </a:lnTo>
                <a:lnTo>
                  <a:pt x="834280" y="8908508"/>
                </a:lnTo>
                <a:lnTo>
                  <a:pt x="840695" y="8906392"/>
                </a:lnTo>
                <a:lnTo>
                  <a:pt x="843902" y="8904804"/>
                </a:lnTo>
                <a:close/>
                <a:moveTo>
                  <a:pt x="395602" y="8897925"/>
                </a:moveTo>
                <a:lnTo>
                  <a:pt x="397172" y="8897925"/>
                </a:lnTo>
                <a:lnTo>
                  <a:pt x="400312" y="8898468"/>
                </a:lnTo>
                <a:lnTo>
                  <a:pt x="402929" y="8898468"/>
                </a:lnTo>
                <a:lnTo>
                  <a:pt x="406592" y="8899554"/>
                </a:lnTo>
                <a:lnTo>
                  <a:pt x="408686" y="8900097"/>
                </a:lnTo>
                <a:lnTo>
                  <a:pt x="413919" y="8903356"/>
                </a:lnTo>
                <a:lnTo>
                  <a:pt x="418106" y="8906614"/>
                </a:lnTo>
                <a:lnTo>
                  <a:pt x="419153" y="8908244"/>
                </a:lnTo>
                <a:lnTo>
                  <a:pt x="420723" y="8910416"/>
                </a:lnTo>
                <a:lnTo>
                  <a:pt x="422293" y="8913675"/>
                </a:lnTo>
                <a:lnTo>
                  <a:pt x="423340" y="8916933"/>
                </a:lnTo>
                <a:lnTo>
                  <a:pt x="423863" y="8920735"/>
                </a:lnTo>
                <a:lnTo>
                  <a:pt x="423863" y="8924537"/>
                </a:lnTo>
                <a:lnTo>
                  <a:pt x="423340" y="8927795"/>
                </a:lnTo>
                <a:lnTo>
                  <a:pt x="422293" y="8931054"/>
                </a:lnTo>
                <a:lnTo>
                  <a:pt x="421770" y="8932683"/>
                </a:lnTo>
                <a:lnTo>
                  <a:pt x="420723" y="8933769"/>
                </a:lnTo>
                <a:lnTo>
                  <a:pt x="419153" y="8935941"/>
                </a:lnTo>
                <a:lnTo>
                  <a:pt x="417583" y="8937028"/>
                </a:lnTo>
                <a:lnTo>
                  <a:pt x="413396" y="8938657"/>
                </a:lnTo>
                <a:lnTo>
                  <a:pt x="409209" y="8939200"/>
                </a:lnTo>
                <a:lnTo>
                  <a:pt x="399265" y="8937571"/>
                </a:lnTo>
                <a:lnTo>
                  <a:pt x="392985" y="8935398"/>
                </a:lnTo>
                <a:lnTo>
                  <a:pt x="386705" y="8932140"/>
                </a:lnTo>
                <a:lnTo>
                  <a:pt x="381472" y="8928338"/>
                </a:lnTo>
                <a:lnTo>
                  <a:pt x="379378" y="8926709"/>
                </a:lnTo>
                <a:lnTo>
                  <a:pt x="377285" y="8924537"/>
                </a:lnTo>
                <a:lnTo>
                  <a:pt x="376761" y="8921821"/>
                </a:lnTo>
                <a:lnTo>
                  <a:pt x="376238" y="8919106"/>
                </a:lnTo>
                <a:lnTo>
                  <a:pt x="376761" y="8914761"/>
                </a:lnTo>
                <a:lnTo>
                  <a:pt x="378855" y="8908787"/>
                </a:lnTo>
                <a:lnTo>
                  <a:pt x="380425" y="8906614"/>
                </a:lnTo>
                <a:lnTo>
                  <a:pt x="381472" y="8903899"/>
                </a:lnTo>
                <a:lnTo>
                  <a:pt x="383565" y="8902813"/>
                </a:lnTo>
                <a:lnTo>
                  <a:pt x="384612" y="8902270"/>
                </a:lnTo>
                <a:lnTo>
                  <a:pt x="388275" y="8899554"/>
                </a:lnTo>
                <a:lnTo>
                  <a:pt x="392462" y="8898468"/>
                </a:lnTo>
                <a:close/>
                <a:moveTo>
                  <a:pt x="580203" y="8888400"/>
                </a:moveTo>
                <a:lnTo>
                  <a:pt x="584334" y="8888929"/>
                </a:lnTo>
                <a:lnTo>
                  <a:pt x="590015" y="8891575"/>
                </a:lnTo>
                <a:lnTo>
                  <a:pt x="595179" y="8893692"/>
                </a:lnTo>
                <a:lnTo>
                  <a:pt x="599310" y="8896867"/>
                </a:lnTo>
                <a:lnTo>
                  <a:pt x="602925" y="8900571"/>
                </a:lnTo>
                <a:lnTo>
                  <a:pt x="606540" y="8904804"/>
                </a:lnTo>
                <a:lnTo>
                  <a:pt x="608089" y="8907450"/>
                </a:lnTo>
                <a:lnTo>
                  <a:pt x="610155" y="8909567"/>
                </a:lnTo>
                <a:lnTo>
                  <a:pt x="610672" y="8911683"/>
                </a:lnTo>
                <a:lnTo>
                  <a:pt x="611188" y="8913800"/>
                </a:lnTo>
                <a:lnTo>
                  <a:pt x="610672" y="8916446"/>
                </a:lnTo>
                <a:lnTo>
                  <a:pt x="608606" y="8919092"/>
                </a:lnTo>
                <a:lnTo>
                  <a:pt x="607573" y="8920150"/>
                </a:lnTo>
                <a:lnTo>
                  <a:pt x="606024" y="8920679"/>
                </a:lnTo>
                <a:lnTo>
                  <a:pt x="604991" y="8921208"/>
                </a:lnTo>
                <a:lnTo>
                  <a:pt x="602925" y="8921208"/>
                </a:lnTo>
                <a:lnTo>
                  <a:pt x="602925" y="8922796"/>
                </a:lnTo>
                <a:lnTo>
                  <a:pt x="602409" y="8924912"/>
                </a:lnTo>
                <a:lnTo>
                  <a:pt x="601892" y="8925971"/>
                </a:lnTo>
                <a:lnTo>
                  <a:pt x="600860" y="8927029"/>
                </a:lnTo>
                <a:lnTo>
                  <a:pt x="599827" y="8928088"/>
                </a:lnTo>
                <a:lnTo>
                  <a:pt x="598794" y="8929675"/>
                </a:lnTo>
                <a:lnTo>
                  <a:pt x="596728" y="8930204"/>
                </a:lnTo>
                <a:lnTo>
                  <a:pt x="595695" y="8930204"/>
                </a:lnTo>
                <a:lnTo>
                  <a:pt x="591048" y="8933379"/>
                </a:lnTo>
                <a:lnTo>
                  <a:pt x="585367" y="8937083"/>
                </a:lnTo>
                <a:lnTo>
                  <a:pt x="581752" y="8938142"/>
                </a:lnTo>
                <a:lnTo>
                  <a:pt x="578653" y="8939200"/>
                </a:lnTo>
                <a:lnTo>
                  <a:pt x="575038" y="8938671"/>
                </a:lnTo>
                <a:lnTo>
                  <a:pt x="572456" y="8938142"/>
                </a:lnTo>
                <a:lnTo>
                  <a:pt x="570907" y="8936554"/>
                </a:lnTo>
                <a:lnTo>
                  <a:pt x="569874" y="8933908"/>
                </a:lnTo>
                <a:lnTo>
                  <a:pt x="569358" y="8932321"/>
                </a:lnTo>
                <a:lnTo>
                  <a:pt x="568841" y="8930204"/>
                </a:lnTo>
                <a:lnTo>
                  <a:pt x="568325" y="8925442"/>
                </a:lnTo>
                <a:lnTo>
                  <a:pt x="568325" y="8921208"/>
                </a:lnTo>
                <a:lnTo>
                  <a:pt x="568325" y="8918033"/>
                </a:lnTo>
                <a:lnTo>
                  <a:pt x="568841" y="8913271"/>
                </a:lnTo>
                <a:lnTo>
                  <a:pt x="569358" y="8910625"/>
                </a:lnTo>
                <a:lnTo>
                  <a:pt x="569874" y="8909038"/>
                </a:lnTo>
                <a:lnTo>
                  <a:pt x="570907" y="8906921"/>
                </a:lnTo>
                <a:lnTo>
                  <a:pt x="572456" y="8904804"/>
                </a:lnTo>
                <a:lnTo>
                  <a:pt x="572973" y="8901629"/>
                </a:lnTo>
                <a:lnTo>
                  <a:pt x="574522" y="8896867"/>
                </a:lnTo>
                <a:lnTo>
                  <a:pt x="577621" y="8892104"/>
                </a:lnTo>
                <a:close/>
                <a:moveTo>
                  <a:pt x="27722" y="8888400"/>
                </a:moveTo>
                <a:lnTo>
                  <a:pt x="35186" y="8888400"/>
                </a:lnTo>
                <a:lnTo>
                  <a:pt x="43716" y="8888400"/>
                </a:lnTo>
                <a:lnTo>
                  <a:pt x="46915" y="8892614"/>
                </a:lnTo>
                <a:lnTo>
                  <a:pt x="51179" y="8896829"/>
                </a:lnTo>
                <a:lnTo>
                  <a:pt x="52246" y="8898936"/>
                </a:lnTo>
                <a:lnTo>
                  <a:pt x="52246" y="8901570"/>
                </a:lnTo>
                <a:lnTo>
                  <a:pt x="51713" y="8904204"/>
                </a:lnTo>
                <a:lnTo>
                  <a:pt x="50646" y="8907365"/>
                </a:lnTo>
                <a:lnTo>
                  <a:pt x="48514" y="8913159"/>
                </a:lnTo>
                <a:lnTo>
                  <a:pt x="46915" y="8917900"/>
                </a:lnTo>
                <a:lnTo>
                  <a:pt x="50113" y="8920534"/>
                </a:lnTo>
                <a:lnTo>
                  <a:pt x="53312" y="8924222"/>
                </a:lnTo>
                <a:lnTo>
                  <a:pt x="54911" y="8926856"/>
                </a:lnTo>
                <a:lnTo>
                  <a:pt x="55444" y="8930017"/>
                </a:lnTo>
                <a:lnTo>
                  <a:pt x="58643" y="8933177"/>
                </a:lnTo>
                <a:lnTo>
                  <a:pt x="60776" y="8936338"/>
                </a:lnTo>
                <a:lnTo>
                  <a:pt x="62375" y="8938972"/>
                </a:lnTo>
                <a:lnTo>
                  <a:pt x="62908" y="8942660"/>
                </a:lnTo>
                <a:lnTo>
                  <a:pt x="67173" y="8948981"/>
                </a:lnTo>
                <a:lnTo>
                  <a:pt x="71438" y="8954776"/>
                </a:lnTo>
                <a:lnTo>
                  <a:pt x="68772" y="8962678"/>
                </a:lnTo>
                <a:lnTo>
                  <a:pt x="67173" y="8966892"/>
                </a:lnTo>
                <a:lnTo>
                  <a:pt x="67173" y="8971107"/>
                </a:lnTo>
                <a:lnTo>
                  <a:pt x="66640" y="8975321"/>
                </a:lnTo>
                <a:lnTo>
                  <a:pt x="66107" y="8976901"/>
                </a:lnTo>
                <a:lnTo>
                  <a:pt x="65574" y="8979009"/>
                </a:lnTo>
                <a:lnTo>
                  <a:pt x="64507" y="8979535"/>
                </a:lnTo>
                <a:lnTo>
                  <a:pt x="62908" y="8980062"/>
                </a:lnTo>
                <a:lnTo>
                  <a:pt x="61842" y="8979535"/>
                </a:lnTo>
                <a:lnTo>
                  <a:pt x="60242" y="8977428"/>
                </a:lnTo>
                <a:lnTo>
                  <a:pt x="59176" y="8975848"/>
                </a:lnTo>
                <a:lnTo>
                  <a:pt x="57044" y="8972687"/>
                </a:lnTo>
                <a:lnTo>
                  <a:pt x="54378" y="8967946"/>
                </a:lnTo>
                <a:lnTo>
                  <a:pt x="51179" y="8963205"/>
                </a:lnTo>
                <a:lnTo>
                  <a:pt x="50646" y="8959517"/>
                </a:lnTo>
                <a:lnTo>
                  <a:pt x="49047" y="8955303"/>
                </a:lnTo>
                <a:lnTo>
                  <a:pt x="47981" y="8953722"/>
                </a:lnTo>
                <a:lnTo>
                  <a:pt x="46381" y="8952142"/>
                </a:lnTo>
                <a:lnTo>
                  <a:pt x="44782" y="8951615"/>
                </a:lnTo>
                <a:lnTo>
                  <a:pt x="43716" y="8950562"/>
                </a:lnTo>
                <a:lnTo>
                  <a:pt x="42116" y="8951615"/>
                </a:lnTo>
                <a:lnTo>
                  <a:pt x="41050" y="8952142"/>
                </a:lnTo>
                <a:lnTo>
                  <a:pt x="40517" y="8953722"/>
                </a:lnTo>
                <a:lnTo>
                  <a:pt x="39984" y="8954776"/>
                </a:lnTo>
                <a:lnTo>
                  <a:pt x="39451" y="8957937"/>
                </a:lnTo>
                <a:lnTo>
                  <a:pt x="39451" y="8958990"/>
                </a:lnTo>
                <a:lnTo>
                  <a:pt x="39451" y="8963205"/>
                </a:lnTo>
                <a:lnTo>
                  <a:pt x="38918" y="8966892"/>
                </a:lnTo>
                <a:lnTo>
                  <a:pt x="38385" y="8969526"/>
                </a:lnTo>
                <a:lnTo>
                  <a:pt x="37851" y="8971633"/>
                </a:lnTo>
                <a:lnTo>
                  <a:pt x="36785" y="8974267"/>
                </a:lnTo>
                <a:lnTo>
                  <a:pt x="35186" y="8975848"/>
                </a:lnTo>
                <a:lnTo>
                  <a:pt x="35186" y="8979009"/>
                </a:lnTo>
                <a:lnTo>
                  <a:pt x="34653" y="8981642"/>
                </a:lnTo>
                <a:lnTo>
                  <a:pt x="34653" y="8982169"/>
                </a:lnTo>
                <a:lnTo>
                  <a:pt x="33587" y="8983223"/>
                </a:lnTo>
                <a:lnTo>
                  <a:pt x="33053" y="8983750"/>
                </a:lnTo>
                <a:lnTo>
                  <a:pt x="31987" y="8983750"/>
                </a:lnTo>
                <a:lnTo>
                  <a:pt x="32520" y="8987964"/>
                </a:lnTo>
                <a:lnTo>
                  <a:pt x="33053" y="8992178"/>
                </a:lnTo>
                <a:lnTo>
                  <a:pt x="33587" y="8994286"/>
                </a:lnTo>
                <a:lnTo>
                  <a:pt x="33053" y="8996920"/>
                </a:lnTo>
                <a:lnTo>
                  <a:pt x="32520" y="8998500"/>
                </a:lnTo>
                <a:lnTo>
                  <a:pt x="31987" y="9000080"/>
                </a:lnTo>
                <a:lnTo>
                  <a:pt x="27722" y="9003768"/>
                </a:lnTo>
                <a:lnTo>
                  <a:pt x="23457" y="9005348"/>
                </a:lnTo>
                <a:lnTo>
                  <a:pt x="21325" y="9005875"/>
                </a:lnTo>
                <a:lnTo>
                  <a:pt x="19725" y="9005875"/>
                </a:lnTo>
                <a:lnTo>
                  <a:pt x="17593" y="9005875"/>
                </a:lnTo>
                <a:lnTo>
                  <a:pt x="15994" y="9004821"/>
                </a:lnTo>
                <a:lnTo>
                  <a:pt x="14394" y="9004295"/>
                </a:lnTo>
                <a:lnTo>
                  <a:pt x="12795" y="9003241"/>
                </a:lnTo>
                <a:lnTo>
                  <a:pt x="11196" y="9002187"/>
                </a:lnTo>
                <a:lnTo>
                  <a:pt x="10129" y="8999553"/>
                </a:lnTo>
                <a:lnTo>
                  <a:pt x="6931" y="8995866"/>
                </a:lnTo>
                <a:lnTo>
                  <a:pt x="4265" y="8992178"/>
                </a:lnTo>
                <a:lnTo>
                  <a:pt x="3732" y="8984803"/>
                </a:lnTo>
                <a:lnTo>
                  <a:pt x="1599" y="8975848"/>
                </a:lnTo>
                <a:lnTo>
                  <a:pt x="533" y="8966365"/>
                </a:lnTo>
                <a:lnTo>
                  <a:pt x="0" y="8958990"/>
                </a:lnTo>
                <a:lnTo>
                  <a:pt x="3732" y="8955830"/>
                </a:lnTo>
                <a:lnTo>
                  <a:pt x="7464" y="8952669"/>
                </a:lnTo>
                <a:lnTo>
                  <a:pt x="10129" y="8950035"/>
                </a:lnTo>
                <a:lnTo>
                  <a:pt x="12262" y="8947928"/>
                </a:lnTo>
                <a:lnTo>
                  <a:pt x="14394" y="8945821"/>
                </a:lnTo>
                <a:lnTo>
                  <a:pt x="15994" y="8942660"/>
                </a:lnTo>
                <a:lnTo>
                  <a:pt x="15994" y="8937919"/>
                </a:lnTo>
                <a:lnTo>
                  <a:pt x="15994" y="8930017"/>
                </a:lnTo>
                <a:lnTo>
                  <a:pt x="15994" y="8923695"/>
                </a:lnTo>
                <a:lnTo>
                  <a:pt x="15994" y="8915793"/>
                </a:lnTo>
                <a:lnTo>
                  <a:pt x="15994" y="8909472"/>
                </a:lnTo>
                <a:lnTo>
                  <a:pt x="15994" y="8905257"/>
                </a:lnTo>
                <a:lnTo>
                  <a:pt x="21858" y="8896829"/>
                </a:lnTo>
                <a:close/>
                <a:moveTo>
                  <a:pt x="1301210" y="8872525"/>
                </a:moveTo>
                <a:lnTo>
                  <a:pt x="1302803" y="8873050"/>
                </a:lnTo>
                <a:lnTo>
                  <a:pt x="1303864" y="8875151"/>
                </a:lnTo>
                <a:lnTo>
                  <a:pt x="1304926" y="8876727"/>
                </a:lnTo>
                <a:lnTo>
                  <a:pt x="1304926" y="8878827"/>
                </a:lnTo>
                <a:lnTo>
                  <a:pt x="1304926" y="8881453"/>
                </a:lnTo>
                <a:lnTo>
                  <a:pt x="1303334" y="8886180"/>
                </a:lnTo>
                <a:lnTo>
                  <a:pt x="1302803" y="8889331"/>
                </a:lnTo>
                <a:lnTo>
                  <a:pt x="1302272" y="8897209"/>
                </a:lnTo>
                <a:lnTo>
                  <a:pt x="1301210" y="8903511"/>
                </a:lnTo>
                <a:lnTo>
                  <a:pt x="1299618" y="8909813"/>
                </a:lnTo>
                <a:lnTo>
                  <a:pt x="1296433" y="8915065"/>
                </a:lnTo>
                <a:lnTo>
                  <a:pt x="1292717" y="8920317"/>
                </a:lnTo>
                <a:lnTo>
                  <a:pt x="1289532" y="8925044"/>
                </a:lnTo>
                <a:lnTo>
                  <a:pt x="1284755" y="8929770"/>
                </a:lnTo>
                <a:lnTo>
                  <a:pt x="1279977" y="8933447"/>
                </a:lnTo>
                <a:lnTo>
                  <a:pt x="1274669" y="8937123"/>
                </a:lnTo>
                <a:lnTo>
                  <a:pt x="1268830" y="8940799"/>
                </a:lnTo>
                <a:lnTo>
                  <a:pt x="1262991" y="8943951"/>
                </a:lnTo>
                <a:lnTo>
                  <a:pt x="1257152" y="8947102"/>
                </a:lnTo>
                <a:lnTo>
                  <a:pt x="1244412" y="8952879"/>
                </a:lnTo>
                <a:lnTo>
                  <a:pt x="1231673" y="8959181"/>
                </a:lnTo>
                <a:lnTo>
                  <a:pt x="1225303" y="8969160"/>
                </a:lnTo>
                <a:lnTo>
                  <a:pt x="1214155" y="8987016"/>
                </a:lnTo>
                <a:lnTo>
                  <a:pt x="1208316" y="8996469"/>
                </a:lnTo>
                <a:lnTo>
                  <a:pt x="1202477" y="9004347"/>
                </a:lnTo>
                <a:lnTo>
                  <a:pt x="1200354" y="9008024"/>
                </a:lnTo>
                <a:lnTo>
                  <a:pt x="1197700" y="9010124"/>
                </a:lnTo>
                <a:lnTo>
                  <a:pt x="1195577" y="9011175"/>
                </a:lnTo>
                <a:lnTo>
                  <a:pt x="1193453" y="9012225"/>
                </a:lnTo>
                <a:lnTo>
                  <a:pt x="1190799" y="9010124"/>
                </a:lnTo>
                <a:lnTo>
                  <a:pt x="1187614" y="9008024"/>
                </a:lnTo>
                <a:lnTo>
                  <a:pt x="1184960" y="9004872"/>
                </a:lnTo>
                <a:lnTo>
                  <a:pt x="1181775" y="9002246"/>
                </a:lnTo>
                <a:lnTo>
                  <a:pt x="1176467" y="8996469"/>
                </a:lnTo>
                <a:lnTo>
                  <a:pt x="1173282" y="8991743"/>
                </a:lnTo>
                <a:lnTo>
                  <a:pt x="1174344" y="8984915"/>
                </a:lnTo>
                <a:lnTo>
                  <a:pt x="1176467" y="8977563"/>
                </a:lnTo>
                <a:lnTo>
                  <a:pt x="1178060" y="8973886"/>
                </a:lnTo>
                <a:lnTo>
                  <a:pt x="1178590" y="8970210"/>
                </a:lnTo>
                <a:lnTo>
                  <a:pt x="1178590" y="8966008"/>
                </a:lnTo>
                <a:lnTo>
                  <a:pt x="1176998" y="8963383"/>
                </a:lnTo>
                <a:lnTo>
                  <a:pt x="1174875" y="8961807"/>
                </a:lnTo>
                <a:lnTo>
                  <a:pt x="1171159" y="8961282"/>
                </a:lnTo>
                <a:lnTo>
                  <a:pt x="1166912" y="8960757"/>
                </a:lnTo>
                <a:lnTo>
                  <a:pt x="1162135" y="8960231"/>
                </a:lnTo>
                <a:lnTo>
                  <a:pt x="1156827" y="8959706"/>
                </a:lnTo>
                <a:lnTo>
                  <a:pt x="1152049" y="8959181"/>
                </a:lnTo>
                <a:lnTo>
                  <a:pt x="1149926" y="8958656"/>
                </a:lnTo>
                <a:lnTo>
                  <a:pt x="1147272" y="8957605"/>
                </a:lnTo>
                <a:lnTo>
                  <a:pt x="1145679" y="8956030"/>
                </a:lnTo>
                <a:lnTo>
                  <a:pt x="1143556" y="8954980"/>
                </a:lnTo>
                <a:lnTo>
                  <a:pt x="1141964" y="8953404"/>
                </a:lnTo>
                <a:lnTo>
                  <a:pt x="1140371" y="8950253"/>
                </a:lnTo>
                <a:lnTo>
                  <a:pt x="1139310" y="8947627"/>
                </a:lnTo>
                <a:lnTo>
                  <a:pt x="1137717" y="8943951"/>
                </a:lnTo>
                <a:lnTo>
                  <a:pt x="1136125" y="8937123"/>
                </a:lnTo>
                <a:lnTo>
                  <a:pt x="1135063" y="8930296"/>
                </a:lnTo>
                <a:lnTo>
                  <a:pt x="1139310" y="8919267"/>
                </a:lnTo>
                <a:lnTo>
                  <a:pt x="1144618" y="8907187"/>
                </a:lnTo>
                <a:lnTo>
                  <a:pt x="1146741" y="8900885"/>
                </a:lnTo>
                <a:lnTo>
                  <a:pt x="1149926" y="8896158"/>
                </a:lnTo>
                <a:lnTo>
                  <a:pt x="1153111" y="8891957"/>
                </a:lnTo>
                <a:lnTo>
                  <a:pt x="1156296" y="8889331"/>
                </a:lnTo>
                <a:lnTo>
                  <a:pt x="1157888" y="8888806"/>
                </a:lnTo>
                <a:lnTo>
                  <a:pt x="1159481" y="8888806"/>
                </a:lnTo>
                <a:lnTo>
                  <a:pt x="1162135" y="8888806"/>
                </a:lnTo>
                <a:lnTo>
                  <a:pt x="1163727" y="8888806"/>
                </a:lnTo>
                <a:lnTo>
                  <a:pt x="1168505" y="8889856"/>
                </a:lnTo>
                <a:lnTo>
                  <a:pt x="1173813" y="8891957"/>
                </a:lnTo>
                <a:lnTo>
                  <a:pt x="1178590" y="8894058"/>
                </a:lnTo>
                <a:lnTo>
                  <a:pt x="1183899" y="8896158"/>
                </a:lnTo>
                <a:lnTo>
                  <a:pt x="1189207" y="8897209"/>
                </a:lnTo>
                <a:lnTo>
                  <a:pt x="1193453" y="8897734"/>
                </a:lnTo>
                <a:lnTo>
                  <a:pt x="1198762" y="8898784"/>
                </a:lnTo>
                <a:lnTo>
                  <a:pt x="1207255" y="8900885"/>
                </a:lnTo>
                <a:lnTo>
                  <a:pt x="1211501" y="8902461"/>
                </a:lnTo>
                <a:lnTo>
                  <a:pt x="1215748" y="8902986"/>
                </a:lnTo>
                <a:lnTo>
                  <a:pt x="1219464" y="8902986"/>
                </a:lnTo>
                <a:lnTo>
                  <a:pt x="1223179" y="8901936"/>
                </a:lnTo>
                <a:lnTo>
                  <a:pt x="1232203" y="8899310"/>
                </a:lnTo>
                <a:lnTo>
                  <a:pt x="1243351" y="8894583"/>
                </a:lnTo>
                <a:lnTo>
                  <a:pt x="1255560" y="8889331"/>
                </a:lnTo>
                <a:lnTo>
                  <a:pt x="1267768" y="8884079"/>
                </a:lnTo>
                <a:lnTo>
                  <a:pt x="1279447" y="8878827"/>
                </a:lnTo>
                <a:lnTo>
                  <a:pt x="1290063" y="8875151"/>
                </a:lnTo>
                <a:lnTo>
                  <a:pt x="1294310" y="8874101"/>
                </a:lnTo>
                <a:lnTo>
                  <a:pt x="1298025" y="8873050"/>
                </a:lnTo>
                <a:close/>
                <a:moveTo>
                  <a:pt x="1885787" y="8872019"/>
                </a:moveTo>
                <a:lnTo>
                  <a:pt x="1885421" y="8873114"/>
                </a:lnTo>
                <a:lnTo>
                  <a:pt x="1884892" y="8876288"/>
                </a:lnTo>
                <a:lnTo>
                  <a:pt x="1884892" y="8879991"/>
                </a:lnTo>
                <a:lnTo>
                  <a:pt x="1884892" y="8883165"/>
                </a:lnTo>
                <a:lnTo>
                  <a:pt x="1885950" y="8890043"/>
                </a:lnTo>
                <a:lnTo>
                  <a:pt x="1886474" y="8894230"/>
                </a:lnTo>
                <a:lnTo>
                  <a:pt x="1886887" y="8893405"/>
                </a:lnTo>
                <a:lnTo>
                  <a:pt x="1886358" y="8888645"/>
                </a:lnTo>
                <a:lnTo>
                  <a:pt x="1885829" y="8882828"/>
                </a:lnTo>
                <a:lnTo>
                  <a:pt x="1885300" y="8878596"/>
                </a:lnTo>
                <a:lnTo>
                  <a:pt x="1885300" y="8875423"/>
                </a:lnTo>
                <a:close/>
                <a:moveTo>
                  <a:pt x="631825" y="8870938"/>
                </a:moveTo>
                <a:lnTo>
                  <a:pt x="638022" y="8870938"/>
                </a:lnTo>
                <a:lnTo>
                  <a:pt x="640604" y="8870938"/>
                </a:lnTo>
                <a:lnTo>
                  <a:pt x="643703" y="8870938"/>
                </a:lnTo>
                <a:lnTo>
                  <a:pt x="646801" y="8871475"/>
                </a:lnTo>
                <a:lnTo>
                  <a:pt x="649900" y="8873625"/>
                </a:lnTo>
                <a:lnTo>
                  <a:pt x="652998" y="8875774"/>
                </a:lnTo>
                <a:lnTo>
                  <a:pt x="657646" y="8875774"/>
                </a:lnTo>
                <a:lnTo>
                  <a:pt x="665909" y="8875774"/>
                </a:lnTo>
                <a:lnTo>
                  <a:pt x="667458" y="8884908"/>
                </a:lnTo>
                <a:lnTo>
                  <a:pt x="669524" y="8890281"/>
                </a:lnTo>
                <a:lnTo>
                  <a:pt x="671073" y="8894042"/>
                </a:lnTo>
                <a:lnTo>
                  <a:pt x="673139" y="8898878"/>
                </a:lnTo>
                <a:lnTo>
                  <a:pt x="674172" y="8900490"/>
                </a:lnTo>
                <a:lnTo>
                  <a:pt x="674688" y="8902639"/>
                </a:lnTo>
                <a:lnTo>
                  <a:pt x="674688" y="8903176"/>
                </a:lnTo>
                <a:lnTo>
                  <a:pt x="674688" y="8903714"/>
                </a:lnTo>
                <a:lnTo>
                  <a:pt x="674172" y="8904251"/>
                </a:lnTo>
                <a:lnTo>
                  <a:pt x="673655" y="8904251"/>
                </a:lnTo>
                <a:lnTo>
                  <a:pt x="673655" y="8905326"/>
                </a:lnTo>
                <a:lnTo>
                  <a:pt x="672622" y="8905863"/>
                </a:lnTo>
                <a:lnTo>
                  <a:pt x="671073" y="8905863"/>
                </a:lnTo>
                <a:lnTo>
                  <a:pt x="669007" y="8905863"/>
                </a:lnTo>
                <a:lnTo>
                  <a:pt x="665392" y="8904788"/>
                </a:lnTo>
                <a:lnTo>
                  <a:pt x="661261" y="8904251"/>
                </a:lnTo>
                <a:lnTo>
                  <a:pt x="657646" y="8904251"/>
                </a:lnTo>
                <a:lnTo>
                  <a:pt x="652998" y="8903714"/>
                </a:lnTo>
                <a:lnTo>
                  <a:pt x="650933" y="8903176"/>
                </a:lnTo>
                <a:lnTo>
                  <a:pt x="648867" y="8902102"/>
                </a:lnTo>
                <a:lnTo>
                  <a:pt x="646285" y="8900490"/>
                </a:lnTo>
                <a:lnTo>
                  <a:pt x="644736" y="8899415"/>
                </a:lnTo>
                <a:lnTo>
                  <a:pt x="644736" y="8892968"/>
                </a:lnTo>
                <a:lnTo>
                  <a:pt x="644736" y="8890281"/>
                </a:lnTo>
                <a:lnTo>
                  <a:pt x="641637" y="8887057"/>
                </a:lnTo>
                <a:lnTo>
                  <a:pt x="639055" y="8885983"/>
                </a:lnTo>
                <a:lnTo>
                  <a:pt x="636989" y="8885445"/>
                </a:lnTo>
                <a:lnTo>
                  <a:pt x="636473" y="8885445"/>
                </a:lnTo>
                <a:lnTo>
                  <a:pt x="634407" y="8877923"/>
                </a:lnTo>
                <a:close/>
                <a:moveTo>
                  <a:pt x="1887127" y="8868116"/>
                </a:moveTo>
                <a:lnTo>
                  <a:pt x="1887009" y="8868352"/>
                </a:lnTo>
                <a:lnTo>
                  <a:pt x="1886480" y="8869940"/>
                </a:lnTo>
                <a:lnTo>
                  <a:pt x="1886171" y="8870866"/>
                </a:lnTo>
                <a:lnTo>
                  <a:pt x="1886887" y="8869076"/>
                </a:lnTo>
                <a:close/>
                <a:moveTo>
                  <a:pt x="2985929" y="8858238"/>
                </a:moveTo>
                <a:lnTo>
                  <a:pt x="2989059" y="8861413"/>
                </a:lnTo>
                <a:lnTo>
                  <a:pt x="2991667" y="8866176"/>
                </a:lnTo>
                <a:lnTo>
                  <a:pt x="2993753" y="8870409"/>
                </a:lnTo>
                <a:lnTo>
                  <a:pt x="2994275" y="8874642"/>
                </a:lnTo>
                <a:lnTo>
                  <a:pt x="3000534" y="8876230"/>
                </a:lnTo>
                <a:lnTo>
                  <a:pt x="3006272" y="8877817"/>
                </a:lnTo>
                <a:lnTo>
                  <a:pt x="3007315" y="8880992"/>
                </a:lnTo>
                <a:lnTo>
                  <a:pt x="3009923" y="8883638"/>
                </a:lnTo>
                <a:lnTo>
                  <a:pt x="3010966" y="8885755"/>
                </a:lnTo>
                <a:lnTo>
                  <a:pt x="3011488" y="8887342"/>
                </a:lnTo>
                <a:lnTo>
                  <a:pt x="3010966" y="8888400"/>
                </a:lnTo>
                <a:lnTo>
                  <a:pt x="3010445" y="8890517"/>
                </a:lnTo>
                <a:lnTo>
                  <a:pt x="3009923" y="8893163"/>
                </a:lnTo>
                <a:lnTo>
                  <a:pt x="3007837" y="8895809"/>
                </a:lnTo>
                <a:lnTo>
                  <a:pt x="3006793" y="8897396"/>
                </a:lnTo>
                <a:lnTo>
                  <a:pt x="3006272" y="8897926"/>
                </a:lnTo>
                <a:lnTo>
                  <a:pt x="3004707" y="8898984"/>
                </a:lnTo>
                <a:lnTo>
                  <a:pt x="3003142" y="8899513"/>
                </a:lnTo>
                <a:lnTo>
                  <a:pt x="3001577" y="8899513"/>
                </a:lnTo>
                <a:lnTo>
                  <a:pt x="3000534" y="8899513"/>
                </a:lnTo>
                <a:lnTo>
                  <a:pt x="2996883" y="8898455"/>
                </a:lnTo>
                <a:lnTo>
                  <a:pt x="2994275" y="8897926"/>
                </a:lnTo>
                <a:lnTo>
                  <a:pt x="2993232" y="8897926"/>
                </a:lnTo>
                <a:lnTo>
                  <a:pt x="2991145" y="8896867"/>
                </a:lnTo>
                <a:lnTo>
                  <a:pt x="2990102" y="8895809"/>
                </a:lnTo>
                <a:lnTo>
                  <a:pt x="2989059" y="8893692"/>
                </a:lnTo>
                <a:lnTo>
                  <a:pt x="2986972" y="8889459"/>
                </a:lnTo>
                <a:lnTo>
                  <a:pt x="2985929" y="8886284"/>
                </a:lnTo>
                <a:lnTo>
                  <a:pt x="2983321" y="8885755"/>
                </a:lnTo>
                <a:lnTo>
                  <a:pt x="2980713" y="8883638"/>
                </a:lnTo>
                <a:lnTo>
                  <a:pt x="2979670" y="8882580"/>
                </a:lnTo>
                <a:lnTo>
                  <a:pt x="2979148" y="8880992"/>
                </a:lnTo>
                <a:lnTo>
                  <a:pt x="2978626" y="8879934"/>
                </a:lnTo>
                <a:lnTo>
                  <a:pt x="2978626" y="8877817"/>
                </a:lnTo>
                <a:lnTo>
                  <a:pt x="2977061" y="8876759"/>
                </a:lnTo>
                <a:lnTo>
                  <a:pt x="2976018" y="8874642"/>
                </a:lnTo>
                <a:lnTo>
                  <a:pt x="2975497" y="8872526"/>
                </a:lnTo>
                <a:lnTo>
                  <a:pt x="2974975" y="8870938"/>
                </a:lnTo>
                <a:lnTo>
                  <a:pt x="2975497" y="8869350"/>
                </a:lnTo>
                <a:lnTo>
                  <a:pt x="2976018" y="8867234"/>
                </a:lnTo>
                <a:lnTo>
                  <a:pt x="2977061" y="8866176"/>
                </a:lnTo>
                <a:lnTo>
                  <a:pt x="2978626" y="8866176"/>
                </a:lnTo>
                <a:lnTo>
                  <a:pt x="2978626" y="8864588"/>
                </a:lnTo>
                <a:lnTo>
                  <a:pt x="2979148" y="8863530"/>
                </a:lnTo>
                <a:lnTo>
                  <a:pt x="2979670" y="8862471"/>
                </a:lnTo>
                <a:lnTo>
                  <a:pt x="2980713" y="8860884"/>
                </a:lnTo>
                <a:lnTo>
                  <a:pt x="2983321" y="8859296"/>
                </a:lnTo>
                <a:close/>
                <a:moveTo>
                  <a:pt x="957263" y="8831250"/>
                </a:moveTo>
                <a:lnTo>
                  <a:pt x="962554" y="8831250"/>
                </a:lnTo>
                <a:lnTo>
                  <a:pt x="968375" y="8832308"/>
                </a:lnTo>
                <a:lnTo>
                  <a:pt x="974725" y="8833367"/>
                </a:lnTo>
                <a:lnTo>
                  <a:pt x="980546" y="8836012"/>
                </a:lnTo>
                <a:lnTo>
                  <a:pt x="986896" y="8838129"/>
                </a:lnTo>
                <a:lnTo>
                  <a:pt x="991659" y="8841304"/>
                </a:lnTo>
                <a:lnTo>
                  <a:pt x="995892" y="8843950"/>
                </a:lnTo>
                <a:lnTo>
                  <a:pt x="995892" y="8848183"/>
                </a:lnTo>
                <a:lnTo>
                  <a:pt x="996421" y="8852946"/>
                </a:lnTo>
                <a:lnTo>
                  <a:pt x="996950" y="8854533"/>
                </a:lnTo>
                <a:lnTo>
                  <a:pt x="997480" y="8857179"/>
                </a:lnTo>
                <a:lnTo>
                  <a:pt x="998538" y="8859296"/>
                </a:lnTo>
                <a:lnTo>
                  <a:pt x="999596" y="8860883"/>
                </a:lnTo>
                <a:lnTo>
                  <a:pt x="1000125" y="8864588"/>
                </a:lnTo>
                <a:lnTo>
                  <a:pt x="1001713" y="8868821"/>
                </a:lnTo>
                <a:lnTo>
                  <a:pt x="1001713" y="8870938"/>
                </a:lnTo>
                <a:lnTo>
                  <a:pt x="1001713" y="8873583"/>
                </a:lnTo>
                <a:lnTo>
                  <a:pt x="1001184" y="8875171"/>
                </a:lnTo>
                <a:lnTo>
                  <a:pt x="999596" y="8876758"/>
                </a:lnTo>
                <a:lnTo>
                  <a:pt x="998009" y="8879933"/>
                </a:lnTo>
                <a:lnTo>
                  <a:pt x="994305" y="8881521"/>
                </a:lnTo>
                <a:lnTo>
                  <a:pt x="991130" y="8883108"/>
                </a:lnTo>
                <a:lnTo>
                  <a:pt x="986896" y="8884696"/>
                </a:lnTo>
                <a:lnTo>
                  <a:pt x="977371" y="8885225"/>
                </a:lnTo>
                <a:lnTo>
                  <a:pt x="969963" y="8885225"/>
                </a:lnTo>
                <a:lnTo>
                  <a:pt x="966259" y="8884696"/>
                </a:lnTo>
                <a:lnTo>
                  <a:pt x="962554" y="8883108"/>
                </a:lnTo>
                <a:lnTo>
                  <a:pt x="958321" y="8880992"/>
                </a:lnTo>
                <a:lnTo>
                  <a:pt x="954088" y="8877817"/>
                </a:lnTo>
                <a:lnTo>
                  <a:pt x="950383" y="8875171"/>
                </a:lnTo>
                <a:lnTo>
                  <a:pt x="947208" y="8871467"/>
                </a:lnTo>
                <a:lnTo>
                  <a:pt x="945092" y="8868292"/>
                </a:lnTo>
                <a:lnTo>
                  <a:pt x="944563" y="8864588"/>
                </a:lnTo>
                <a:lnTo>
                  <a:pt x="943504" y="8863000"/>
                </a:lnTo>
                <a:lnTo>
                  <a:pt x="942975" y="8860354"/>
                </a:lnTo>
                <a:lnTo>
                  <a:pt x="942975" y="8857708"/>
                </a:lnTo>
                <a:lnTo>
                  <a:pt x="942975" y="8854533"/>
                </a:lnTo>
                <a:lnTo>
                  <a:pt x="944033" y="8848712"/>
                </a:lnTo>
                <a:lnTo>
                  <a:pt x="944563" y="8843950"/>
                </a:lnTo>
                <a:lnTo>
                  <a:pt x="946150" y="8843950"/>
                </a:lnTo>
                <a:lnTo>
                  <a:pt x="947208" y="8842892"/>
                </a:lnTo>
                <a:lnTo>
                  <a:pt x="948267" y="8841833"/>
                </a:lnTo>
                <a:lnTo>
                  <a:pt x="948796" y="8840246"/>
                </a:lnTo>
                <a:lnTo>
                  <a:pt x="950383" y="8836012"/>
                </a:lnTo>
                <a:lnTo>
                  <a:pt x="953029" y="8832308"/>
                </a:lnTo>
                <a:close/>
                <a:moveTo>
                  <a:pt x="577850" y="8831250"/>
                </a:moveTo>
                <a:lnTo>
                  <a:pt x="579438" y="8831771"/>
                </a:lnTo>
                <a:lnTo>
                  <a:pt x="581026" y="8832813"/>
                </a:lnTo>
                <a:lnTo>
                  <a:pt x="582613" y="8834375"/>
                </a:lnTo>
                <a:lnTo>
                  <a:pt x="584200" y="8835938"/>
                </a:lnTo>
                <a:lnTo>
                  <a:pt x="585788" y="8838542"/>
                </a:lnTo>
                <a:lnTo>
                  <a:pt x="586846" y="8840105"/>
                </a:lnTo>
                <a:lnTo>
                  <a:pt x="587905" y="8843751"/>
                </a:lnTo>
                <a:lnTo>
                  <a:pt x="588434" y="8850002"/>
                </a:lnTo>
                <a:lnTo>
                  <a:pt x="588963" y="8853127"/>
                </a:lnTo>
                <a:lnTo>
                  <a:pt x="588963" y="8855732"/>
                </a:lnTo>
                <a:lnTo>
                  <a:pt x="588434" y="8858336"/>
                </a:lnTo>
                <a:lnTo>
                  <a:pt x="586846" y="8860420"/>
                </a:lnTo>
                <a:lnTo>
                  <a:pt x="584730" y="8860941"/>
                </a:lnTo>
                <a:lnTo>
                  <a:pt x="579438" y="8862503"/>
                </a:lnTo>
                <a:lnTo>
                  <a:pt x="573088" y="8864066"/>
                </a:lnTo>
                <a:lnTo>
                  <a:pt x="568326" y="8864587"/>
                </a:lnTo>
                <a:lnTo>
                  <a:pt x="566738" y="8863024"/>
                </a:lnTo>
                <a:lnTo>
                  <a:pt x="563563" y="8859899"/>
                </a:lnTo>
                <a:lnTo>
                  <a:pt x="561976" y="8857815"/>
                </a:lnTo>
                <a:lnTo>
                  <a:pt x="560917" y="8855732"/>
                </a:lnTo>
                <a:lnTo>
                  <a:pt x="559330" y="8853648"/>
                </a:lnTo>
                <a:lnTo>
                  <a:pt x="558800" y="8852086"/>
                </a:lnTo>
                <a:lnTo>
                  <a:pt x="558271" y="8848439"/>
                </a:lnTo>
                <a:lnTo>
                  <a:pt x="557213" y="8843751"/>
                </a:lnTo>
                <a:lnTo>
                  <a:pt x="557213" y="8841668"/>
                </a:lnTo>
                <a:lnTo>
                  <a:pt x="557213" y="8839063"/>
                </a:lnTo>
                <a:lnTo>
                  <a:pt x="557742" y="8837501"/>
                </a:lnTo>
                <a:lnTo>
                  <a:pt x="558800" y="8835938"/>
                </a:lnTo>
                <a:lnTo>
                  <a:pt x="560917" y="8834375"/>
                </a:lnTo>
                <a:lnTo>
                  <a:pt x="563034" y="8832813"/>
                </a:lnTo>
                <a:lnTo>
                  <a:pt x="566209" y="8832292"/>
                </a:lnTo>
                <a:lnTo>
                  <a:pt x="568326" y="8831771"/>
                </a:lnTo>
                <a:lnTo>
                  <a:pt x="573617" y="8831771"/>
                </a:lnTo>
                <a:close/>
                <a:moveTo>
                  <a:pt x="2982078" y="8824900"/>
                </a:moveTo>
                <a:lnTo>
                  <a:pt x="2984250" y="8825463"/>
                </a:lnTo>
                <a:lnTo>
                  <a:pt x="2985879" y="8825463"/>
                </a:lnTo>
                <a:lnTo>
                  <a:pt x="2988052" y="8826590"/>
                </a:lnTo>
                <a:lnTo>
                  <a:pt x="2989681" y="8827716"/>
                </a:lnTo>
                <a:lnTo>
                  <a:pt x="2990224" y="8828843"/>
                </a:lnTo>
                <a:lnTo>
                  <a:pt x="2991854" y="8829970"/>
                </a:lnTo>
                <a:lnTo>
                  <a:pt x="2993483" y="8832223"/>
                </a:lnTo>
                <a:lnTo>
                  <a:pt x="2994026" y="8835039"/>
                </a:lnTo>
                <a:lnTo>
                  <a:pt x="2994026" y="8838419"/>
                </a:lnTo>
                <a:lnTo>
                  <a:pt x="2990767" y="8840672"/>
                </a:lnTo>
                <a:lnTo>
                  <a:pt x="2988052" y="8841799"/>
                </a:lnTo>
                <a:lnTo>
                  <a:pt x="2984793" y="8842362"/>
                </a:lnTo>
                <a:lnTo>
                  <a:pt x="2982078" y="8842362"/>
                </a:lnTo>
                <a:lnTo>
                  <a:pt x="2978276" y="8841799"/>
                </a:lnTo>
                <a:lnTo>
                  <a:pt x="2976104" y="8839546"/>
                </a:lnTo>
                <a:lnTo>
                  <a:pt x="2973931" y="8837292"/>
                </a:lnTo>
                <a:lnTo>
                  <a:pt x="2973388" y="8835039"/>
                </a:lnTo>
                <a:lnTo>
                  <a:pt x="2973388" y="8833349"/>
                </a:lnTo>
                <a:lnTo>
                  <a:pt x="2973931" y="8831096"/>
                </a:lnTo>
                <a:lnTo>
                  <a:pt x="2973931" y="8829970"/>
                </a:lnTo>
                <a:lnTo>
                  <a:pt x="2975017" y="8828843"/>
                </a:lnTo>
                <a:lnTo>
                  <a:pt x="2976104" y="8827716"/>
                </a:lnTo>
                <a:lnTo>
                  <a:pt x="2977733" y="8827716"/>
                </a:lnTo>
                <a:lnTo>
                  <a:pt x="2977733" y="8826590"/>
                </a:lnTo>
                <a:lnTo>
                  <a:pt x="2978819" y="8825463"/>
                </a:lnTo>
                <a:lnTo>
                  <a:pt x="2979905" y="8825463"/>
                </a:lnTo>
                <a:close/>
                <a:moveTo>
                  <a:pt x="396377" y="8824900"/>
                </a:moveTo>
                <a:lnTo>
                  <a:pt x="400187" y="8825446"/>
                </a:lnTo>
                <a:lnTo>
                  <a:pt x="404541" y="8827083"/>
                </a:lnTo>
                <a:lnTo>
                  <a:pt x="408895" y="8829266"/>
                </a:lnTo>
                <a:lnTo>
                  <a:pt x="412705" y="8831448"/>
                </a:lnTo>
                <a:lnTo>
                  <a:pt x="413249" y="8832540"/>
                </a:lnTo>
                <a:lnTo>
                  <a:pt x="414338" y="8835814"/>
                </a:lnTo>
                <a:lnTo>
                  <a:pt x="414338" y="8837451"/>
                </a:lnTo>
                <a:lnTo>
                  <a:pt x="414338" y="8839088"/>
                </a:lnTo>
                <a:lnTo>
                  <a:pt x="413794" y="8840725"/>
                </a:lnTo>
                <a:lnTo>
                  <a:pt x="412705" y="8842362"/>
                </a:lnTo>
                <a:lnTo>
                  <a:pt x="405629" y="8840725"/>
                </a:lnTo>
                <a:lnTo>
                  <a:pt x="400731" y="8838542"/>
                </a:lnTo>
                <a:lnTo>
                  <a:pt x="397465" y="8835814"/>
                </a:lnTo>
                <a:lnTo>
                  <a:pt x="395832" y="8831448"/>
                </a:lnTo>
                <a:lnTo>
                  <a:pt x="395288" y="8829811"/>
                </a:lnTo>
                <a:lnTo>
                  <a:pt x="395288" y="8827628"/>
                </a:lnTo>
                <a:lnTo>
                  <a:pt x="395288" y="8825991"/>
                </a:lnTo>
                <a:close/>
                <a:moveTo>
                  <a:pt x="365980" y="8824900"/>
                </a:moveTo>
                <a:lnTo>
                  <a:pt x="374803" y="8829662"/>
                </a:lnTo>
                <a:lnTo>
                  <a:pt x="377398" y="8832308"/>
                </a:lnTo>
                <a:lnTo>
                  <a:pt x="380512" y="8836012"/>
                </a:lnTo>
                <a:lnTo>
                  <a:pt x="382069" y="8839187"/>
                </a:lnTo>
                <a:lnTo>
                  <a:pt x="382588" y="8842891"/>
                </a:lnTo>
                <a:lnTo>
                  <a:pt x="382069" y="8843950"/>
                </a:lnTo>
                <a:lnTo>
                  <a:pt x="380512" y="8847125"/>
                </a:lnTo>
                <a:lnTo>
                  <a:pt x="379474" y="8848712"/>
                </a:lnTo>
                <a:lnTo>
                  <a:pt x="377398" y="8849770"/>
                </a:lnTo>
                <a:lnTo>
                  <a:pt x="375841" y="8851358"/>
                </a:lnTo>
                <a:lnTo>
                  <a:pt x="374803" y="8851887"/>
                </a:lnTo>
                <a:lnTo>
                  <a:pt x="370651" y="8851358"/>
                </a:lnTo>
                <a:lnTo>
                  <a:pt x="366499" y="8848712"/>
                </a:lnTo>
                <a:lnTo>
                  <a:pt x="364942" y="8847654"/>
                </a:lnTo>
                <a:lnTo>
                  <a:pt x="363385" y="8846066"/>
                </a:lnTo>
                <a:lnTo>
                  <a:pt x="362347" y="8843950"/>
                </a:lnTo>
                <a:lnTo>
                  <a:pt x="362347" y="8842891"/>
                </a:lnTo>
                <a:lnTo>
                  <a:pt x="360271" y="8842362"/>
                </a:lnTo>
                <a:lnTo>
                  <a:pt x="358714" y="8841304"/>
                </a:lnTo>
                <a:lnTo>
                  <a:pt x="357676" y="8839187"/>
                </a:lnTo>
                <a:lnTo>
                  <a:pt x="356638" y="8837600"/>
                </a:lnTo>
                <a:lnTo>
                  <a:pt x="355600" y="8835483"/>
                </a:lnTo>
                <a:lnTo>
                  <a:pt x="355600" y="8832837"/>
                </a:lnTo>
                <a:lnTo>
                  <a:pt x="356638" y="8831250"/>
                </a:lnTo>
                <a:lnTo>
                  <a:pt x="357676" y="8829662"/>
                </a:lnTo>
                <a:lnTo>
                  <a:pt x="358195" y="8829133"/>
                </a:lnTo>
                <a:lnTo>
                  <a:pt x="360271" y="8829133"/>
                </a:lnTo>
                <a:lnTo>
                  <a:pt x="362866" y="8827017"/>
                </a:lnTo>
                <a:close/>
                <a:moveTo>
                  <a:pt x="789782" y="8821725"/>
                </a:moveTo>
                <a:lnTo>
                  <a:pt x="794068" y="8821725"/>
                </a:lnTo>
                <a:lnTo>
                  <a:pt x="796747" y="8823814"/>
                </a:lnTo>
                <a:lnTo>
                  <a:pt x="799961" y="8826425"/>
                </a:lnTo>
                <a:lnTo>
                  <a:pt x="802105" y="8829558"/>
                </a:lnTo>
                <a:lnTo>
                  <a:pt x="804784" y="8832169"/>
                </a:lnTo>
                <a:lnTo>
                  <a:pt x="806927" y="8835824"/>
                </a:lnTo>
                <a:lnTo>
                  <a:pt x="807998" y="8838958"/>
                </a:lnTo>
                <a:lnTo>
                  <a:pt x="809606" y="8842613"/>
                </a:lnTo>
                <a:lnTo>
                  <a:pt x="810141" y="8845224"/>
                </a:lnTo>
                <a:lnTo>
                  <a:pt x="811213" y="8847313"/>
                </a:lnTo>
                <a:lnTo>
                  <a:pt x="811213" y="8849401"/>
                </a:lnTo>
                <a:lnTo>
                  <a:pt x="811213" y="8851490"/>
                </a:lnTo>
                <a:lnTo>
                  <a:pt x="810677" y="8853579"/>
                </a:lnTo>
                <a:lnTo>
                  <a:pt x="810141" y="8855146"/>
                </a:lnTo>
                <a:lnTo>
                  <a:pt x="809070" y="8856190"/>
                </a:lnTo>
                <a:lnTo>
                  <a:pt x="806927" y="8857757"/>
                </a:lnTo>
                <a:lnTo>
                  <a:pt x="805855" y="8857757"/>
                </a:lnTo>
                <a:lnTo>
                  <a:pt x="804248" y="8859323"/>
                </a:lnTo>
                <a:lnTo>
                  <a:pt x="801033" y="8859845"/>
                </a:lnTo>
                <a:lnTo>
                  <a:pt x="797818" y="8860368"/>
                </a:lnTo>
                <a:lnTo>
                  <a:pt x="794068" y="8860890"/>
                </a:lnTo>
                <a:lnTo>
                  <a:pt x="787103" y="8861412"/>
                </a:lnTo>
                <a:lnTo>
                  <a:pt x="782280" y="8861412"/>
                </a:lnTo>
                <a:lnTo>
                  <a:pt x="778530" y="8858279"/>
                </a:lnTo>
                <a:lnTo>
                  <a:pt x="774244" y="8853579"/>
                </a:lnTo>
                <a:lnTo>
                  <a:pt x="772636" y="8852012"/>
                </a:lnTo>
                <a:lnTo>
                  <a:pt x="771565" y="8849401"/>
                </a:lnTo>
                <a:lnTo>
                  <a:pt x="770493" y="8847313"/>
                </a:lnTo>
                <a:lnTo>
                  <a:pt x="770493" y="8845224"/>
                </a:lnTo>
                <a:lnTo>
                  <a:pt x="768886" y="8843657"/>
                </a:lnTo>
                <a:lnTo>
                  <a:pt x="768350" y="8841568"/>
                </a:lnTo>
                <a:lnTo>
                  <a:pt x="768350" y="8838435"/>
                </a:lnTo>
                <a:lnTo>
                  <a:pt x="768886" y="8835824"/>
                </a:lnTo>
                <a:lnTo>
                  <a:pt x="769957" y="8832691"/>
                </a:lnTo>
                <a:lnTo>
                  <a:pt x="771029" y="8830080"/>
                </a:lnTo>
                <a:lnTo>
                  <a:pt x="772636" y="8827469"/>
                </a:lnTo>
                <a:lnTo>
                  <a:pt x="773708" y="8825903"/>
                </a:lnTo>
                <a:lnTo>
                  <a:pt x="775851" y="8824858"/>
                </a:lnTo>
                <a:lnTo>
                  <a:pt x="777994" y="8823814"/>
                </a:lnTo>
                <a:lnTo>
                  <a:pt x="781209" y="8822769"/>
                </a:lnTo>
                <a:lnTo>
                  <a:pt x="783888" y="8822247"/>
                </a:lnTo>
                <a:close/>
                <a:moveTo>
                  <a:pt x="49374" y="8810613"/>
                </a:moveTo>
                <a:lnTo>
                  <a:pt x="50930" y="8811671"/>
                </a:lnTo>
                <a:lnTo>
                  <a:pt x="51966" y="8812200"/>
                </a:lnTo>
                <a:lnTo>
                  <a:pt x="53521" y="8813788"/>
                </a:lnTo>
                <a:lnTo>
                  <a:pt x="54558" y="8815375"/>
                </a:lnTo>
                <a:lnTo>
                  <a:pt x="56113" y="8819079"/>
                </a:lnTo>
                <a:lnTo>
                  <a:pt x="57150" y="8822784"/>
                </a:lnTo>
                <a:lnTo>
                  <a:pt x="56113" y="8825429"/>
                </a:lnTo>
                <a:lnTo>
                  <a:pt x="54558" y="8828604"/>
                </a:lnTo>
                <a:lnTo>
                  <a:pt x="51966" y="8831250"/>
                </a:lnTo>
                <a:lnTo>
                  <a:pt x="49374" y="8834425"/>
                </a:lnTo>
                <a:lnTo>
                  <a:pt x="45746" y="8834425"/>
                </a:lnTo>
                <a:lnTo>
                  <a:pt x="42117" y="8833896"/>
                </a:lnTo>
                <a:lnTo>
                  <a:pt x="40044" y="8833896"/>
                </a:lnTo>
                <a:lnTo>
                  <a:pt x="37970" y="8832308"/>
                </a:lnTo>
                <a:lnTo>
                  <a:pt x="35897" y="8831779"/>
                </a:lnTo>
                <a:lnTo>
                  <a:pt x="34342" y="8830192"/>
                </a:lnTo>
                <a:lnTo>
                  <a:pt x="33305" y="8829133"/>
                </a:lnTo>
                <a:lnTo>
                  <a:pt x="32787" y="8826488"/>
                </a:lnTo>
                <a:lnTo>
                  <a:pt x="32268" y="8824900"/>
                </a:lnTo>
                <a:lnTo>
                  <a:pt x="31750" y="8822784"/>
                </a:lnTo>
                <a:lnTo>
                  <a:pt x="32268" y="8820138"/>
                </a:lnTo>
                <a:lnTo>
                  <a:pt x="32787" y="8818550"/>
                </a:lnTo>
                <a:lnTo>
                  <a:pt x="33305" y="8815905"/>
                </a:lnTo>
                <a:lnTo>
                  <a:pt x="34342" y="8814846"/>
                </a:lnTo>
                <a:lnTo>
                  <a:pt x="42117" y="8812730"/>
                </a:lnTo>
                <a:close/>
                <a:moveTo>
                  <a:pt x="827617" y="8777275"/>
                </a:moveTo>
                <a:lnTo>
                  <a:pt x="833438" y="8777275"/>
                </a:lnTo>
                <a:lnTo>
                  <a:pt x="837672" y="8777275"/>
                </a:lnTo>
                <a:lnTo>
                  <a:pt x="840318" y="8780979"/>
                </a:lnTo>
                <a:lnTo>
                  <a:pt x="842963" y="8785742"/>
                </a:lnTo>
                <a:lnTo>
                  <a:pt x="845080" y="8791562"/>
                </a:lnTo>
                <a:lnTo>
                  <a:pt x="846138" y="8797383"/>
                </a:lnTo>
                <a:lnTo>
                  <a:pt x="847726" y="8803733"/>
                </a:lnTo>
                <a:lnTo>
                  <a:pt x="847726" y="8809554"/>
                </a:lnTo>
                <a:lnTo>
                  <a:pt x="847197" y="8814317"/>
                </a:lnTo>
                <a:lnTo>
                  <a:pt x="845609" y="8818021"/>
                </a:lnTo>
                <a:lnTo>
                  <a:pt x="845609" y="8819608"/>
                </a:lnTo>
                <a:lnTo>
                  <a:pt x="844551" y="8820138"/>
                </a:lnTo>
                <a:lnTo>
                  <a:pt x="843493" y="8820667"/>
                </a:lnTo>
                <a:lnTo>
                  <a:pt x="841905" y="8821196"/>
                </a:lnTo>
                <a:lnTo>
                  <a:pt x="839259" y="8821725"/>
                </a:lnTo>
                <a:lnTo>
                  <a:pt x="837672" y="8821725"/>
                </a:lnTo>
                <a:lnTo>
                  <a:pt x="835026" y="8825429"/>
                </a:lnTo>
                <a:lnTo>
                  <a:pt x="833438" y="8829662"/>
                </a:lnTo>
                <a:lnTo>
                  <a:pt x="832909" y="8831250"/>
                </a:lnTo>
                <a:lnTo>
                  <a:pt x="832380" y="8832838"/>
                </a:lnTo>
                <a:lnTo>
                  <a:pt x="831322" y="8834425"/>
                </a:lnTo>
                <a:lnTo>
                  <a:pt x="829205" y="8834425"/>
                </a:lnTo>
                <a:lnTo>
                  <a:pt x="827617" y="8833896"/>
                </a:lnTo>
                <a:lnTo>
                  <a:pt x="826030" y="8832308"/>
                </a:lnTo>
                <a:lnTo>
                  <a:pt x="823913" y="8830192"/>
                </a:lnTo>
                <a:lnTo>
                  <a:pt x="821796" y="8827546"/>
                </a:lnTo>
                <a:lnTo>
                  <a:pt x="820209" y="8824900"/>
                </a:lnTo>
                <a:lnTo>
                  <a:pt x="818621" y="8822783"/>
                </a:lnTo>
                <a:lnTo>
                  <a:pt x="817563" y="8820138"/>
                </a:lnTo>
                <a:lnTo>
                  <a:pt x="817034" y="8818021"/>
                </a:lnTo>
                <a:lnTo>
                  <a:pt x="815976" y="8814317"/>
                </a:lnTo>
                <a:lnTo>
                  <a:pt x="814917" y="8810083"/>
                </a:lnTo>
                <a:lnTo>
                  <a:pt x="814388" y="8804792"/>
                </a:lnTo>
                <a:lnTo>
                  <a:pt x="814388" y="8799500"/>
                </a:lnTo>
                <a:lnTo>
                  <a:pt x="814388" y="8794208"/>
                </a:lnTo>
                <a:lnTo>
                  <a:pt x="814917" y="8789446"/>
                </a:lnTo>
                <a:lnTo>
                  <a:pt x="815976" y="8785212"/>
                </a:lnTo>
                <a:lnTo>
                  <a:pt x="817034" y="8781508"/>
                </a:lnTo>
                <a:lnTo>
                  <a:pt x="819680" y="8779921"/>
                </a:lnTo>
                <a:lnTo>
                  <a:pt x="821796" y="8779392"/>
                </a:lnTo>
                <a:lnTo>
                  <a:pt x="824971" y="8778333"/>
                </a:lnTo>
                <a:close/>
                <a:moveTo>
                  <a:pt x="679499" y="8774100"/>
                </a:moveTo>
                <a:lnTo>
                  <a:pt x="681660" y="8774100"/>
                </a:lnTo>
                <a:lnTo>
                  <a:pt x="684360" y="8775698"/>
                </a:lnTo>
                <a:lnTo>
                  <a:pt x="688141" y="8778893"/>
                </a:lnTo>
                <a:lnTo>
                  <a:pt x="691381" y="8781555"/>
                </a:lnTo>
                <a:lnTo>
                  <a:pt x="694622" y="8785283"/>
                </a:lnTo>
                <a:lnTo>
                  <a:pt x="697322" y="8788478"/>
                </a:lnTo>
                <a:lnTo>
                  <a:pt x="700023" y="8792205"/>
                </a:lnTo>
                <a:lnTo>
                  <a:pt x="701643" y="8795933"/>
                </a:lnTo>
                <a:lnTo>
                  <a:pt x="702183" y="8799128"/>
                </a:lnTo>
                <a:lnTo>
                  <a:pt x="703263" y="8803388"/>
                </a:lnTo>
                <a:lnTo>
                  <a:pt x="703263" y="8808181"/>
                </a:lnTo>
                <a:lnTo>
                  <a:pt x="703263" y="8814038"/>
                </a:lnTo>
                <a:lnTo>
                  <a:pt x="702723" y="8820429"/>
                </a:lnTo>
                <a:lnTo>
                  <a:pt x="702183" y="8826286"/>
                </a:lnTo>
                <a:lnTo>
                  <a:pt x="701103" y="8832144"/>
                </a:lnTo>
                <a:lnTo>
                  <a:pt x="699482" y="8837469"/>
                </a:lnTo>
                <a:lnTo>
                  <a:pt x="697862" y="8841729"/>
                </a:lnTo>
                <a:lnTo>
                  <a:pt x="689761" y="8849717"/>
                </a:lnTo>
                <a:lnTo>
                  <a:pt x="681660" y="8858237"/>
                </a:lnTo>
                <a:lnTo>
                  <a:pt x="679499" y="8858237"/>
                </a:lnTo>
                <a:lnTo>
                  <a:pt x="676799" y="8857172"/>
                </a:lnTo>
                <a:lnTo>
                  <a:pt x="674099" y="8855042"/>
                </a:lnTo>
                <a:lnTo>
                  <a:pt x="671398" y="8853444"/>
                </a:lnTo>
                <a:lnTo>
                  <a:pt x="668698" y="8851847"/>
                </a:lnTo>
                <a:lnTo>
                  <a:pt x="666537" y="8849184"/>
                </a:lnTo>
                <a:lnTo>
                  <a:pt x="665457" y="8847587"/>
                </a:lnTo>
                <a:lnTo>
                  <a:pt x="664917" y="8845989"/>
                </a:lnTo>
                <a:lnTo>
                  <a:pt x="661677" y="8842262"/>
                </a:lnTo>
                <a:lnTo>
                  <a:pt x="658436" y="8837469"/>
                </a:lnTo>
                <a:lnTo>
                  <a:pt x="655736" y="8831611"/>
                </a:lnTo>
                <a:lnTo>
                  <a:pt x="654115" y="8826286"/>
                </a:lnTo>
                <a:lnTo>
                  <a:pt x="651955" y="8819896"/>
                </a:lnTo>
                <a:lnTo>
                  <a:pt x="650875" y="8814038"/>
                </a:lnTo>
                <a:lnTo>
                  <a:pt x="650875" y="8808713"/>
                </a:lnTo>
                <a:lnTo>
                  <a:pt x="651955" y="8803388"/>
                </a:lnTo>
                <a:lnTo>
                  <a:pt x="654115" y="8799661"/>
                </a:lnTo>
                <a:lnTo>
                  <a:pt x="657356" y="8795401"/>
                </a:lnTo>
                <a:lnTo>
                  <a:pt x="661137" y="8790608"/>
                </a:lnTo>
                <a:lnTo>
                  <a:pt x="665457" y="8785815"/>
                </a:lnTo>
                <a:lnTo>
                  <a:pt x="669238" y="8781023"/>
                </a:lnTo>
                <a:lnTo>
                  <a:pt x="673558" y="8777295"/>
                </a:lnTo>
                <a:lnTo>
                  <a:pt x="676259" y="8775698"/>
                </a:lnTo>
                <a:lnTo>
                  <a:pt x="677879" y="8774633"/>
                </a:lnTo>
                <a:close/>
                <a:moveTo>
                  <a:pt x="272221" y="8774100"/>
                </a:moveTo>
                <a:lnTo>
                  <a:pt x="276009" y="8774100"/>
                </a:lnTo>
                <a:lnTo>
                  <a:pt x="278715" y="8778496"/>
                </a:lnTo>
                <a:lnTo>
                  <a:pt x="280880" y="8782892"/>
                </a:lnTo>
                <a:lnTo>
                  <a:pt x="283586" y="8786189"/>
                </a:lnTo>
                <a:lnTo>
                  <a:pt x="285210" y="8790036"/>
                </a:lnTo>
                <a:lnTo>
                  <a:pt x="285751" y="8792784"/>
                </a:lnTo>
                <a:lnTo>
                  <a:pt x="285751" y="8796630"/>
                </a:lnTo>
                <a:lnTo>
                  <a:pt x="281421" y="8799378"/>
                </a:lnTo>
                <a:lnTo>
                  <a:pt x="276551" y="8802125"/>
                </a:lnTo>
                <a:lnTo>
                  <a:pt x="274386" y="8802675"/>
                </a:lnTo>
                <a:lnTo>
                  <a:pt x="272221" y="8802675"/>
                </a:lnTo>
                <a:lnTo>
                  <a:pt x="271680" y="8802125"/>
                </a:lnTo>
                <a:lnTo>
                  <a:pt x="271138" y="8800477"/>
                </a:lnTo>
                <a:lnTo>
                  <a:pt x="269515" y="8800477"/>
                </a:lnTo>
                <a:lnTo>
                  <a:pt x="267891" y="8799378"/>
                </a:lnTo>
                <a:lnTo>
                  <a:pt x="265726" y="8798279"/>
                </a:lnTo>
                <a:lnTo>
                  <a:pt x="264644" y="8796630"/>
                </a:lnTo>
                <a:lnTo>
                  <a:pt x="262479" y="8793333"/>
                </a:lnTo>
                <a:lnTo>
                  <a:pt x="261938" y="8791685"/>
                </a:lnTo>
                <a:lnTo>
                  <a:pt x="261938" y="8783442"/>
                </a:lnTo>
                <a:lnTo>
                  <a:pt x="261938" y="8778496"/>
                </a:lnTo>
                <a:lnTo>
                  <a:pt x="265185" y="8775749"/>
                </a:lnTo>
                <a:lnTo>
                  <a:pt x="268974" y="8774650"/>
                </a:lnTo>
                <a:close/>
                <a:moveTo>
                  <a:pt x="742421" y="8767750"/>
                </a:moveTo>
                <a:lnTo>
                  <a:pt x="744008" y="8768279"/>
                </a:lnTo>
                <a:lnTo>
                  <a:pt x="745596" y="8768808"/>
                </a:lnTo>
                <a:lnTo>
                  <a:pt x="747183" y="8769867"/>
                </a:lnTo>
                <a:lnTo>
                  <a:pt x="748771" y="8770925"/>
                </a:lnTo>
                <a:lnTo>
                  <a:pt x="750888" y="8774629"/>
                </a:lnTo>
                <a:lnTo>
                  <a:pt x="754062" y="8778862"/>
                </a:lnTo>
                <a:lnTo>
                  <a:pt x="755650" y="8782567"/>
                </a:lnTo>
                <a:lnTo>
                  <a:pt x="757238" y="8786800"/>
                </a:lnTo>
                <a:lnTo>
                  <a:pt x="758825" y="8790504"/>
                </a:lnTo>
                <a:lnTo>
                  <a:pt x="758825" y="8792092"/>
                </a:lnTo>
                <a:lnTo>
                  <a:pt x="758825" y="8796325"/>
                </a:lnTo>
                <a:lnTo>
                  <a:pt x="758296" y="8800029"/>
                </a:lnTo>
                <a:lnTo>
                  <a:pt x="756708" y="8804792"/>
                </a:lnTo>
                <a:lnTo>
                  <a:pt x="755650" y="8809554"/>
                </a:lnTo>
                <a:lnTo>
                  <a:pt x="754062" y="8813788"/>
                </a:lnTo>
                <a:lnTo>
                  <a:pt x="751946" y="8818021"/>
                </a:lnTo>
                <a:lnTo>
                  <a:pt x="750888" y="8819079"/>
                </a:lnTo>
                <a:lnTo>
                  <a:pt x="749300" y="8820138"/>
                </a:lnTo>
                <a:lnTo>
                  <a:pt x="748242" y="8820667"/>
                </a:lnTo>
                <a:lnTo>
                  <a:pt x="746125" y="8820667"/>
                </a:lnTo>
                <a:lnTo>
                  <a:pt x="745596" y="8821196"/>
                </a:lnTo>
                <a:lnTo>
                  <a:pt x="744538" y="8821725"/>
                </a:lnTo>
                <a:lnTo>
                  <a:pt x="743479" y="8821196"/>
                </a:lnTo>
                <a:lnTo>
                  <a:pt x="742421" y="8821196"/>
                </a:lnTo>
                <a:lnTo>
                  <a:pt x="739246" y="8819608"/>
                </a:lnTo>
                <a:lnTo>
                  <a:pt x="736600" y="8816962"/>
                </a:lnTo>
                <a:lnTo>
                  <a:pt x="733425" y="8814317"/>
                </a:lnTo>
                <a:lnTo>
                  <a:pt x="730779" y="8810612"/>
                </a:lnTo>
                <a:lnTo>
                  <a:pt x="728133" y="8807438"/>
                </a:lnTo>
                <a:lnTo>
                  <a:pt x="726017" y="8804262"/>
                </a:lnTo>
                <a:lnTo>
                  <a:pt x="724429" y="8802675"/>
                </a:lnTo>
                <a:lnTo>
                  <a:pt x="723900" y="8799500"/>
                </a:lnTo>
                <a:lnTo>
                  <a:pt x="724429" y="8795796"/>
                </a:lnTo>
                <a:lnTo>
                  <a:pt x="725488" y="8791562"/>
                </a:lnTo>
                <a:lnTo>
                  <a:pt x="727075" y="8783096"/>
                </a:lnTo>
                <a:lnTo>
                  <a:pt x="729721" y="8775688"/>
                </a:lnTo>
                <a:lnTo>
                  <a:pt x="730779" y="8774629"/>
                </a:lnTo>
                <a:lnTo>
                  <a:pt x="731838" y="8772512"/>
                </a:lnTo>
                <a:lnTo>
                  <a:pt x="732896" y="8771454"/>
                </a:lnTo>
                <a:lnTo>
                  <a:pt x="734483" y="8770396"/>
                </a:lnTo>
                <a:lnTo>
                  <a:pt x="738717" y="8768808"/>
                </a:lnTo>
                <a:close/>
                <a:moveTo>
                  <a:pt x="170728" y="8764575"/>
                </a:moveTo>
                <a:lnTo>
                  <a:pt x="175481" y="8764575"/>
                </a:lnTo>
                <a:lnTo>
                  <a:pt x="180763" y="8764575"/>
                </a:lnTo>
                <a:lnTo>
                  <a:pt x="182875" y="8765105"/>
                </a:lnTo>
                <a:lnTo>
                  <a:pt x="185516" y="8766165"/>
                </a:lnTo>
                <a:lnTo>
                  <a:pt x="187100" y="8766695"/>
                </a:lnTo>
                <a:lnTo>
                  <a:pt x="187100" y="8768816"/>
                </a:lnTo>
                <a:lnTo>
                  <a:pt x="188685" y="8770406"/>
                </a:lnTo>
                <a:lnTo>
                  <a:pt x="189741" y="8771997"/>
                </a:lnTo>
                <a:lnTo>
                  <a:pt x="190797" y="8774647"/>
                </a:lnTo>
                <a:lnTo>
                  <a:pt x="191326" y="8776768"/>
                </a:lnTo>
                <a:lnTo>
                  <a:pt x="191326" y="8781008"/>
                </a:lnTo>
                <a:lnTo>
                  <a:pt x="191854" y="8785249"/>
                </a:lnTo>
                <a:lnTo>
                  <a:pt x="189741" y="8786840"/>
                </a:lnTo>
                <a:lnTo>
                  <a:pt x="188685" y="8788430"/>
                </a:lnTo>
                <a:lnTo>
                  <a:pt x="188157" y="8791081"/>
                </a:lnTo>
                <a:lnTo>
                  <a:pt x="187629" y="8793201"/>
                </a:lnTo>
                <a:lnTo>
                  <a:pt x="187629" y="8797442"/>
                </a:lnTo>
                <a:lnTo>
                  <a:pt x="187100" y="8801683"/>
                </a:lnTo>
                <a:lnTo>
                  <a:pt x="188157" y="8804333"/>
                </a:lnTo>
                <a:lnTo>
                  <a:pt x="189741" y="8807514"/>
                </a:lnTo>
                <a:lnTo>
                  <a:pt x="192382" y="8810165"/>
                </a:lnTo>
                <a:lnTo>
                  <a:pt x="196079" y="8813875"/>
                </a:lnTo>
                <a:lnTo>
                  <a:pt x="200304" y="8811225"/>
                </a:lnTo>
                <a:lnTo>
                  <a:pt x="208227" y="8809634"/>
                </a:lnTo>
                <a:lnTo>
                  <a:pt x="214564" y="8813875"/>
                </a:lnTo>
                <a:lnTo>
                  <a:pt x="220374" y="8817056"/>
                </a:lnTo>
                <a:lnTo>
                  <a:pt x="224599" y="8821827"/>
                </a:lnTo>
                <a:lnTo>
                  <a:pt x="227768" y="8824478"/>
                </a:lnTo>
                <a:lnTo>
                  <a:pt x="230937" y="8825538"/>
                </a:lnTo>
                <a:lnTo>
                  <a:pt x="233578" y="8826068"/>
                </a:lnTo>
                <a:lnTo>
                  <a:pt x="237275" y="8826068"/>
                </a:lnTo>
                <a:lnTo>
                  <a:pt x="237275" y="8823417"/>
                </a:lnTo>
                <a:lnTo>
                  <a:pt x="237275" y="8820237"/>
                </a:lnTo>
                <a:lnTo>
                  <a:pt x="237803" y="8819176"/>
                </a:lnTo>
                <a:lnTo>
                  <a:pt x="238860" y="8818646"/>
                </a:lnTo>
                <a:lnTo>
                  <a:pt x="239916" y="8818116"/>
                </a:lnTo>
                <a:lnTo>
                  <a:pt x="241500" y="8817056"/>
                </a:lnTo>
                <a:lnTo>
                  <a:pt x="243085" y="8816526"/>
                </a:lnTo>
                <a:lnTo>
                  <a:pt x="244669" y="8815996"/>
                </a:lnTo>
                <a:lnTo>
                  <a:pt x="247310" y="8815996"/>
                </a:lnTo>
                <a:lnTo>
                  <a:pt x="249423" y="8815996"/>
                </a:lnTo>
                <a:lnTo>
                  <a:pt x="254176" y="8817056"/>
                </a:lnTo>
                <a:lnTo>
                  <a:pt x="257873" y="8817056"/>
                </a:lnTo>
                <a:lnTo>
                  <a:pt x="259986" y="8820237"/>
                </a:lnTo>
                <a:lnTo>
                  <a:pt x="265795" y="8826068"/>
                </a:lnTo>
                <a:lnTo>
                  <a:pt x="273190" y="8830309"/>
                </a:lnTo>
                <a:lnTo>
                  <a:pt x="280584" y="8836140"/>
                </a:lnTo>
                <a:lnTo>
                  <a:pt x="287978" y="8841971"/>
                </a:lnTo>
                <a:lnTo>
                  <a:pt x="295372" y="8846742"/>
                </a:lnTo>
                <a:lnTo>
                  <a:pt x="298541" y="8846212"/>
                </a:lnTo>
                <a:lnTo>
                  <a:pt x="303294" y="8844622"/>
                </a:lnTo>
                <a:lnTo>
                  <a:pt x="305407" y="8844622"/>
                </a:lnTo>
                <a:lnTo>
                  <a:pt x="308048" y="8844622"/>
                </a:lnTo>
                <a:lnTo>
                  <a:pt x="309632" y="8845152"/>
                </a:lnTo>
                <a:lnTo>
                  <a:pt x="311745" y="8846742"/>
                </a:lnTo>
                <a:lnTo>
                  <a:pt x="313329" y="8846742"/>
                </a:lnTo>
                <a:lnTo>
                  <a:pt x="313858" y="8847802"/>
                </a:lnTo>
                <a:lnTo>
                  <a:pt x="314914" y="8849393"/>
                </a:lnTo>
                <a:lnTo>
                  <a:pt x="314914" y="8851513"/>
                </a:lnTo>
                <a:lnTo>
                  <a:pt x="315442" y="8855224"/>
                </a:lnTo>
                <a:lnTo>
                  <a:pt x="315442" y="8858935"/>
                </a:lnTo>
                <a:lnTo>
                  <a:pt x="314386" y="8858935"/>
                </a:lnTo>
                <a:lnTo>
                  <a:pt x="312801" y="8859465"/>
                </a:lnTo>
                <a:lnTo>
                  <a:pt x="311745" y="8859995"/>
                </a:lnTo>
                <a:lnTo>
                  <a:pt x="310160" y="8861055"/>
                </a:lnTo>
                <a:lnTo>
                  <a:pt x="309104" y="8862645"/>
                </a:lnTo>
                <a:lnTo>
                  <a:pt x="308048" y="8864236"/>
                </a:lnTo>
                <a:lnTo>
                  <a:pt x="307520" y="8865296"/>
                </a:lnTo>
                <a:lnTo>
                  <a:pt x="307520" y="8866886"/>
                </a:lnTo>
                <a:lnTo>
                  <a:pt x="307520" y="8870067"/>
                </a:lnTo>
                <a:lnTo>
                  <a:pt x="308048" y="8872187"/>
                </a:lnTo>
                <a:lnTo>
                  <a:pt x="308576" y="8873778"/>
                </a:lnTo>
                <a:lnTo>
                  <a:pt x="309104" y="8874308"/>
                </a:lnTo>
                <a:lnTo>
                  <a:pt x="310160" y="8874838"/>
                </a:lnTo>
                <a:lnTo>
                  <a:pt x="311745" y="8875368"/>
                </a:lnTo>
                <a:lnTo>
                  <a:pt x="313329" y="8876428"/>
                </a:lnTo>
                <a:lnTo>
                  <a:pt x="315442" y="8877489"/>
                </a:lnTo>
                <a:lnTo>
                  <a:pt x="317555" y="8878019"/>
                </a:lnTo>
                <a:lnTo>
                  <a:pt x="319667" y="8878549"/>
                </a:lnTo>
                <a:lnTo>
                  <a:pt x="324421" y="8879609"/>
                </a:lnTo>
                <a:lnTo>
                  <a:pt x="328646" y="8879609"/>
                </a:lnTo>
                <a:lnTo>
                  <a:pt x="332343" y="8880139"/>
                </a:lnTo>
                <a:lnTo>
                  <a:pt x="337625" y="8881729"/>
                </a:lnTo>
                <a:lnTo>
                  <a:pt x="340793" y="8882790"/>
                </a:lnTo>
                <a:lnTo>
                  <a:pt x="342378" y="8883850"/>
                </a:lnTo>
                <a:lnTo>
                  <a:pt x="343962" y="8885970"/>
                </a:lnTo>
                <a:lnTo>
                  <a:pt x="345019" y="8887561"/>
                </a:lnTo>
                <a:lnTo>
                  <a:pt x="346075" y="8889151"/>
                </a:lnTo>
                <a:lnTo>
                  <a:pt x="346075" y="8891271"/>
                </a:lnTo>
                <a:lnTo>
                  <a:pt x="345547" y="8893392"/>
                </a:lnTo>
                <a:lnTo>
                  <a:pt x="343962" y="8896042"/>
                </a:lnTo>
                <a:lnTo>
                  <a:pt x="341850" y="8899753"/>
                </a:lnTo>
                <a:lnTo>
                  <a:pt x="340793" y="8903464"/>
                </a:lnTo>
                <a:lnTo>
                  <a:pt x="334456" y="8909825"/>
                </a:lnTo>
                <a:lnTo>
                  <a:pt x="328646" y="8915657"/>
                </a:lnTo>
                <a:lnTo>
                  <a:pt x="326005" y="8924668"/>
                </a:lnTo>
                <a:lnTo>
                  <a:pt x="323892" y="8932620"/>
                </a:lnTo>
                <a:lnTo>
                  <a:pt x="323364" y="8936331"/>
                </a:lnTo>
                <a:lnTo>
                  <a:pt x="321252" y="8941102"/>
                </a:lnTo>
                <a:lnTo>
                  <a:pt x="318611" y="8944813"/>
                </a:lnTo>
                <a:lnTo>
                  <a:pt x="315442" y="8948523"/>
                </a:lnTo>
                <a:lnTo>
                  <a:pt x="314386" y="8949054"/>
                </a:lnTo>
                <a:lnTo>
                  <a:pt x="310689" y="8949054"/>
                </a:lnTo>
                <a:lnTo>
                  <a:pt x="309104" y="8949584"/>
                </a:lnTo>
                <a:lnTo>
                  <a:pt x="306992" y="8950114"/>
                </a:lnTo>
                <a:lnTo>
                  <a:pt x="304879" y="8951174"/>
                </a:lnTo>
                <a:lnTo>
                  <a:pt x="303294" y="8953294"/>
                </a:lnTo>
                <a:lnTo>
                  <a:pt x="295372" y="8957535"/>
                </a:lnTo>
                <a:lnTo>
                  <a:pt x="292731" y="8965487"/>
                </a:lnTo>
                <a:lnTo>
                  <a:pt x="291147" y="8972909"/>
                </a:lnTo>
                <a:lnTo>
                  <a:pt x="290619" y="8975029"/>
                </a:lnTo>
                <a:lnTo>
                  <a:pt x="290091" y="8976089"/>
                </a:lnTo>
                <a:lnTo>
                  <a:pt x="287978" y="8976619"/>
                </a:lnTo>
                <a:lnTo>
                  <a:pt x="286922" y="8977149"/>
                </a:lnTo>
                <a:lnTo>
                  <a:pt x="284281" y="8977680"/>
                </a:lnTo>
                <a:lnTo>
                  <a:pt x="282696" y="8977680"/>
                </a:lnTo>
                <a:lnTo>
                  <a:pt x="278999" y="8976619"/>
                </a:lnTo>
                <a:lnTo>
                  <a:pt x="274774" y="8975029"/>
                </a:lnTo>
                <a:lnTo>
                  <a:pt x="273190" y="8973439"/>
                </a:lnTo>
                <a:lnTo>
                  <a:pt x="271605" y="8972378"/>
                </a:lnTo>
                <a:lnTo>
                  <a:pt x="270549" y="8970788"/>
                </a:lnTo>
                <a:lnTo>
                  <a:pt x="270021" y="8969728"/>
                </a:lnTo>
                <a:lnTo>
                  <a:pt x="268964" y="8967607"/>
                </a:lnTo>
                <a:lnTo>
                  <a:pt x="267908" y="8964957"/>
                </a:lnTo>
                <a:lnTo>
                  <a:pt x="266852" y="8961776"/>
                </a:lnTo>
                <a:lnTo>
                  <a:pt x="266324" y="8959126"/>
                </a:lnTo>
                <a:lnTo>
                  <a:pt x="265795" y="8953294"/>
                </a:lnTo>
                <a:lnTo>
                  <a:pt x="265795" y="8948523"/>
                </a:lnTo>
                <a:lnTo>
                  <a:pt x="265795" y="8944813"/>
                </a:lnTo>
                <a:lnTo>
                  <a:pt x="266324" y="8941102"/>
                </a:lnTo>
                <a:lnTo>
                  <a:pt x="266852" y="8938451"/>
                </a:lnTo>
                <a:lnTo>
                  <a:pt x="267908" y="8936331"/>
                </a:lnTo>
                <a:lnTo>
                  <a:pt x="268964" y="8934210"/>
                </a:lnTo>
                <a:lnTo>
                  <a:pt x="270021" y="8932620"/>
                </a:lnTo>
                <a:lnTo>
                  <a:pt x="274774" y="8932620"/>
                </a:lnTo>
                <a:lnTo>
                  <a:pt x="282696" y="8932620"/>
                </a:lnTo>
                <a:lnTo>
                  <a:pt x="284809" y="8931560"/>
                </a:lnTo>
                <a:lnTo>
                  <a:pt x="286394" y="8931030"/>
                </a:lnTo>
                <a:lnTo>
                  <a:pt x="288506" y="8931030"/>
                </a:lnTo>
                <a:lnTo>
                  <a:pt x="291147" y="8931030"/>
                </a:lnTo>
                <a:lnTo>
                  <a:pt x="295372" y="8932090"/>
                </a:lnTo>
                <a:lnTo>
                  <a:pt x="299069" y="8932620"/>
                </a:lnTo>
                <a:lnTo>
                  <a:pt x="296957" y="8924668"/>
                </a:lnTo>
                <a:lnTo>
                  <a:pt x="295372" y="8920428"/>
                </a:lnTo>
                <a:lnTo>
                  <a:pt x="293260" y="8918837"/>
                </a:lnTo>
                <a:lnTo>
                  <a:pt x="291147" y="8917247"/>
                </a:lnTo>
                <a:lnTo>
                  <a:pt x="289562" y="8916717"/>
                </a:lnTo>
                <a:lnTo>
                  <a:pt x="286922" y="8916187"/>
                </a:lnTo>
                <a:lnTo>
                  <a:pt x="282168" y="8916187"/>
                </a:lnTo>
                <a:lnTo>
                  <a:pt x="278471" y="8915657"/>
                </a:lnTo>
                <a:lnTo>
                  <a:pt x="275302" y="8914066"/>
                </a:lnTo>
                <a:lnTo>
                  <a:pt x="272133" y="8913006"/>
                </a:lnTo>
                <a:lnTo>
                  <a:pt x="268964" y="8911946"/>
                </a:lnTo>
                <a:lnTo>
                  <a:pt x="265795" y="8911946"/>
                </a:lnTo>
                <a:lnTo>
                  <a:pt x="262098" y="8920428"/>
                </a:lnTo>
                <a:lnTo>
                  <a:pt x="255232" y="8926259"/>
                </a:lnTo>
                <a:lnTo>
                  <a:pt x="249423" y="8932620"/>
                </a:lnTo>
                <a:lnTo>
                  <a:pt x="243085" y="8930500"/>
                </a:lnTo>
                <a:lnTo>
                  <a:pt x="237275" y="8927849"/>
                </a:lnTo>
                <a:lnTo>
                  <a:pt x="234634" y="8925199"/>
                </a:lnTo>
                <a:lnTo>
                  <a:pt x="233050" y="8922018"/>
                </a:lnTo>
                <a:lnTo>
                  <a:pt x="233050" y="8919367"/>
                </a:lnTo>
                <a:lnTo>
                  <a:pt x="232522" y="8915657"/>
                </a:lnTo>
                <a:lnTo>
                  <a:pt x="233050" y="8911946"/>
                </a:lnTo>
                <a:lnTo>
                  <a:pt x="233050" y="8908235"/>
                </a:lnTo>
                <a:lnTo>
                  <a:pt x="233578" y="8905584"/>
                </a:lnTo>
                <a:lnTo>
                  <a:pt x="234634" y="8903464"/>
                </a:lnTo>
                <a:lnTo>
                  <a:pt x="235691" y="8901874"/>
                </a:lnTo>
                <a:lnTo>
                  <a:pt x="237275" y="8899753"/>
                </a:lnTo>
                <a:lnTo>
                  <a:pt x="245726" y="8893392"/>
                </a:lnTo>
                <a:lnTo>
                  <a:pt x="253648" y="8887561"/>
                </a:lnTo>
                <a:lnTo>
                  <a:pt x="253648" y="8879609"/>
                </a:lnTo>
                <a:lnTo>
                  <a:pt x="253648" y="8870597"/>
                </a:lnTo>
                <a:lnTo>
                  <a:pt x="249423" y="8863176"/>
                </a:lnTo>
                <a:lnTo>
                  <a:pt x="248894" y="8861055"/>
                </a:lnTo>
                <a:lnTo>
                  <a:pt x="247838" y="8860525"/>
                </a:lnTo>
                <a:lnTo>
                  <a:pt x="246782" y="8859465"/>
                </a:lnTo>
                <a:lnTo>
                  <a:pt x="244669" y="8859465"/>
                </a:lnTo>
                <a:lnTo>
                  <a:pt x="240972" y="8858935"/>
                </a:lnTo>
                <a:lnTo>
                  <a:pt x="237275" y="8858935"/>
                </a:lnTo>
                <a:lnTo>
                  <a:pt x="235162" y="8863706"/>
                </a:lnTo>
                <a:lnTo>
                  <a:pt x="232522" y="8870597"/>
                </a:lnTo>
                <a:lnTo>
                  <a:pt x="233050" y="8872187"/>
                </a:lnTo>
                <a:lnTo>
                  <a:pt x="234634" y="8875368"/>
                </a:lnTo>
                <a:lnTo>
                  <a:pt x="235162" y="8877489"/>
                </a:lnTo>
                <a:lnTo>
                  <a:pt x="234634" y="8879609"/>
                </a:lnTo>
                <a:lnTo>
                  <a:pt x="233578" y="8881729"/>
                </a:lnTo>
                <a:lnTo>
                  <a:pt x="232522" y="8882790"/>
                </a:lnTo>
                <a:lnTo>
                  <a:pt x="232522" y="8883850"/>
                </a:lnTo>
                <a:lnTo>
                  <a:pt x="232522" y="8885970"/>
                </a:lnTo>
                <a:lnTo>
                  <a:pt x="230937" y="8888621"/>
                </a:lnTo>
                <a:lnTo>
                  <a:pt x="228296" y="8891802"/>
                </a:lnTo>
                <a:lnTo>
                  <a:pt x="220374" y="8891802"/>
                </a:lnTo>
                <a:lnTo>
                  <a:pt x="217205" y="8892332"/>
                </a:lnTo>
                <a:lnTo>
                  <a:pt x="214564" y="8893392"/>
                </a:lnTo>
                <a:lnTo>
                  <a:pt x="212980" y="8894452"/>
                </a:lnTo>
                <a:lnTo>
                  <a:pt x="212452" y="8894982"/>
                </a:lnTo>
                <a:lnTo>
                  <a:pt x="210867" y="8897103"/>
                </a:lnTo>
                <a:lnTo>
                  <a:pt x="210339" y="8899223"/>
                </a:lnTo>
                <a:lnTo>
                  <a:pt x="210339" y="8901874"/>
                </a:lnTo>
                <a:lnTo>
                  <a:pt x="210339" y="8903994"/>
                </a:lnTo>
                <a:lnTo>
                  <a:pt x="211396" y="8908235"/>
                </a:lnTo>
                <a:lnTo>
                  <a:pt x="212452" y="8911946"/>
                </a:lnTo>
                <a:lnTo>
                  <a:pt x="212452" y="8913536"/>
                </a:lnTo>
                <a:lnTo>
                  <a:pt x="211396" y="8916717"/>
                </a:lnTo>
                <a:lnTo>
                  <a:pt x="210867" y="8918837"/>
                </a:lnTo>
                <a:lnTo>
                  <a:pt x="210339" y="8920428"/>
                </a:lnTo>
                <a:lnTo>
                  <a:pt x="209283" y="8922548"/>
                </a:lnTo>
                <a:lnTo>
                  <a:pt x="208227" y="8924668"/>
                </a:lnTo>
                <a:lnTo>
                  <a:pt x="205058" y="8926789"/>
                </a:lnTo>
                <a:lnTo>
                  <a:pt x="199776" y="8932620"/>
                </a:lnTo>
                <a:lnTo>
                  <a:pt x="191854" y="8932620"/>
                </a:lnTo>
                <a:lnTo>
                  <a:pt x="182875" y="8932620"/>
                </a:lnTo>
                <a:lnTo>
                  <a:pt x="182347" y="8936331"/>
                </a:lnTo>
                <a:lnTo>
                  <a:pt x="181819" y="8941102"/>
                </a:lnTo>
                <a:lnTo>
                  <a:pt x="181291" y="8943222"/>
                </a:lnTo>
                <a:lnTo>
                  <a:pt x="181291" y="8944813"/>
                </a:lnTo>
                <a:lnTo>
                  <a:pt x="181819" y="8947463"/>
                </a:lnTo>
                <a:lnTo>
                  <a:pt x="182875" y="8948523"/>
                </a:lnTo>
                <a:lnTo>
                  <a:pt x="183931" y="8952764"/>
                </a:lnTo>
                <a:lnTo>
                  <a:pt x="186044" y="8957535"/>
                </a:lnTo>
                <a:lnTo>
                  <a:pt x="188157" y="8961246"/>
                </a:lnTo>
                <a:lnTo>
                  <a:pt x="191854" y="8965487"/>
                </a:lnTo>
                <a:lnTo>
                  <a:pt x="193966" y="8965487"/>
                </a:lnTo>
                <a:lnTo>
                  <a:pt x="199776" y="8965487"/>
                </a:lnTo>
                <a:lnTo>
                  <a:pt x="199776" y="8966547"/>
                </a:lnTo>
                <a:lnTo>
                  <a:pt x="200304" y="8969728"/>
                </a:lnTo>
                <a:lnTo>
                  <a:pt x="200304" y="8971848"/>
                </a:lnTo>
                <a:lnTo>
                  <a:pt x="201889" y="8973439"/>
                </a:lnTo>
                <a:lnTo>
                  <a:pt x="202417" y="8976089"/>
                </a:lnTo>
                <a:lnTo>
                  <a:pt x="204001" y="8977680"/>
                </a:lnTo>
                <a:lnTo>
                  <a:pt x="212452" y="8981390"/>
                </a:lnTo>
                <a:lnTo>
                  <a:pt x="219846" y="8981390"/>
                </a:lnTo>
                <a:lnTo>
                  <a:pt x="224599" y="8981390"/>
                </a:lnTo>
                <a:lnTo>
                  <a:pt x="226184" y="8981920"/>
                </a:lnTo>
                <a:lnTo>
                  <a:pt x="227240" y="8982450"/>
                </a:lnTo>
                <a:lnTo>
                  <a:pt x="229353" y="8982981"/>
                </a:lnTo>
                <a:lnTo>
                  <a:pt x="230409" y="8984041"/>
                </a:lnTo>
                <a:lnTo>
                  <a:pt x="231465" y="8985631"/>
                </a:lnTo>
                <a:lnTo>
                  <a:pt x="231994" y="8986691"/>
                </a:lnTo>
                <a:lnTo>
                  <a:pt x="232522" y="8988282"/>
                </a:lnTo>
                <a:lnTo>
                  <a:pt x="232522" y="8989872"/>
                </a:lnTo>
                <a:lnTo>
                  <a:pt x="232522" y="8995703"/>
                </a:lnTo>
                <a:lnTo>
                  <a:pt x="232522" y="9002595"/>
                </a:lnTo>
                <a:lnTo>
                  <a:pt x="231465" y="9005245"/>
                </a:lnTo>
                <a:lnTo>
                  <a:pt x="229353" y="9008426"/>
                </a:lnTo>
                <a:lnTo>
                  <a:pt x="227768" y="9010016"/>
                </a:lnTo>
                <a:lnTo>
                  <a:pt x="227240" y="9011076"/>
                </a:lnTo>
                <a:lnTo>
                  <a:pt x="227768" y="9013197"/>
                </a:lnTo>
                <a:lnTo>
                  <a:pt x="228296" y="9014257"/>
                </a:lnTo>
                <a:lnTo>
                  <a:pt x="230937" y="9019028"/>
                </a:lnTo>
                <a:lnTo>
                  <a:pt x="232522" y="9022739"/>
                </a:lnTo>
                <a:lnTo>
                  <a:pt x="238331" y="9028040"/>
                </a:lnTo>
                <a:lnTo>
                  <a:pt x="241500" y="9031221"/>
                </a:lnTo>
                <a:lnTo>
                  <a:pt x="238860" y="9039172"/>
                </a:lnTo>
                <a:lnTo>
                  <a:pt x="237275" y="9047654"/>
                </a:lnTo>
                <a:lnTo>
                  <a:pt x="233578" y="9050305"/>
                </a:lnTo>
                <a:lnTo>
                  <a:pt x="230937" y="9052955"/>
                </a:lnTo>
                <a:lnTo>
                  <a:pt x="227768" y="9054546"/>
                </a:lnTo>
                <a:lnTo>
                  <a:pt x="224599" y="9055606"/>
                </a:lnTo>
                <a:lnTo>
                  <a:pt x="220374" y="9055606"/>
                </a:lnTo>
                <a:lnTo>
                  <a:pt x="214564" y="9055076"/>
                </a:lnTo>
                <a:lnTo>
                  <a:pt x="210867" y="9054546"/>
                </a:lnTo>
                <a:lnTo>
                  <a:pt x="208227" y="9054015"/>
                </a:lnTo>
                <a:lnTo>
                  <a:pt x="205586" y="9052955"/>
                </a:lnTo>
                <a:lnTo>
                  <a:pt x="204001" y="9050835"/>
                </a:lnTo>
                <a:lnTo>
                  <a:pt x="198192" y="9050835"/>
                </a:lnTo>
                <a:lnTo>
                  <a:pt x="196079" y="9050835"/>
                </a:lnTo>
                <a:lnTo>
                  <a:pt x="191854" y="9054546"/>
                </a:lnTo>
                <a:lnTo>
                  <a:pt x="187100" y="9056666"/>
                </a:lnTo>
                <a:lnTo>
                  <a:pt x="182875" y="9058786"/>
                </a:lnTo>
                <a:lnTo>
                  <a:pt x="178650" y="9059317"/>
                </a:lnTo>
                <a:lnTo>
                  <a:pt x="177065" y="9060377"/>
                </a:lnTo>
                <a:lnTo>
                  <a:pt x="174953" y="9060907"/>
                </a:lnTo>
                <a:lnTo>
                  <a:pt x="171784" y="9061437"/>
                </a:lnTo>
                <a:lnTo>
                  <a:pt x="169143" y="9060907"/>
                </a:lnTo>
                <a:lnTo>
                  <a:pt x="162277" y="9059847"/>
                </a:lnTo>
                <a:lnTo>
                  <a:pt x="158580" y="9059317"/>
                </a:lnTo>
                <a:lnTo>
                  <a:pt x="154355" y="9056136"/>
                </a:lnTo>
                <a:lnTo>
                  <a:pt x="150130" y="9054015"/>
                </a:lnTo>
                <a:lnTo>
                  <a:pt x="145376" y="9052425"/>
                </a:lnTo>
                <a:lnTo>
                  <a:pt x="141679" y="9050835"/>
                </a:lnTo>
                <a:lnTo>
                  <a:pt x="139038" y="9048714"/>
                </a:lnTo>
                <a:lnTo>
                  <a:pt x="137454" y="9045534"/>
                </a:lnTo>
                <a:lnTo>
                  <a:pt x="136926" y="9044473"/>
                </a:lnTo>
                <a:lnTo>
                  <a:pt x="135869" y="9043943"/>
                </a:lnTo>
                <a:lnTo>
                  <a:pt x="135341" y="9043413"/>
                </a:lnTo>
                <a:lnTo>
                  <a:pt x="133229" y="9043413"/>
                </a:lnTo>
                <a:lnTo>
                  <a:pt x="125306" y="9045004"/>
                </a:lnTo>
                <a:lnTo>
                  <a:pt x="116856" y="9047654"/>
                </a:lnTo>
                <a:lnTo>
                  <a:pt x="108933" y="9050835"/>
                </a:lnTo>
                <a:lnTo>
                  <a:pt x="106821" y="9050835"/>
                </a:lnTo>
                <a:lnTo>
                  <a:pt x="105236" y="9049244"/>
                </a:lnTo>
                <a:lnTo>
                  <a:pt x="104180" y="9047654"/>
                </a:lnTo>
                <a:lnTo>
                  <a:pt x="102596" y="9044473"/>
                </a:lnTo>
                <a:lnTo>
                  <a:pt x="99427" y="9039172"/>
                </a:lnTo>
                <a:lnTo>
                  <a:pt x="95730" y="9034931"/>
                </a:lnTo>
                <a:lnTo>
                  <a:pt x="95730" y="9028040"/>
                </a:lnTo>
                <a:lnTo>
                  <a:pt x="95730" y="9020618"/>
                </a:lnTo>
                <a:lnTo>
                  <a:pt x="95730" y="9013197"/>
                </a:lnTo>
                <a:lnTo>
                  <a:pt x="95730" y="9005775"/>
                </a:lnTo>
                <a:lnTo>
                  <a:pt x="94673" y="9003125"/>
                </a:lnTo>
                <a:lnTo>
                  <a:pt x="93617" y="8999414"/>
                </a:lnTo>
                <a:lnTo>
                  <a:pt x="93089" y="8995703"/>
                </a:lnTo>
                <a:lnTo>
                  <a:pt x="92561" y="8991992"/>
                </a:lnTo>
                <a:lnTo>
                  <a:pt x="92033" y="8984041"/>
                </a:lnTo>
                <a:lnTo>
                  <a:pt x="92033" y="8977680"/>
                </a:lnTo>
                <a:lnTo>
                  <a:pt x="89392" y="8970258"/>
                </a:lnTo>
                <a:lnTo>
                  <a:pt x="87807" y="8961246"/>
                </a:lnTo>
                <a:lnTo>
                  <a:pt x="86223" y="8952234"/>
                </a:lnTo>
                <a:lnTo>
                  <a:pt x="83582" y="8944813"/>
                </a:lnTo>
                <a:lnTo>
                  <a:pt x="83054" y="8941102"/>
                </a:lnTo>
                <a:lnTo>
                  <a:pt x="81469" y="8936861"/>
                </a:lnTo>
                <a:lnTo>
                  <a:pt x="78300" y="8932090"/>
                </a:lnTo>
                <a:lnTo>
                  <a:pt x="75660" y="8927849"/>
                </a:lnTo>
                <a:lnTo>
                  <a:pt x="73019" y="8920428"/>
                </a:lnTo>
                <a:lnTo>
                  <a:pt x="71434" y="8911946"/>
                </a:lnTo>
                <a:lnTo>
                  <a:pt x="70906" y="8907705"/>
                </a:lnTo>
                <a:lnTo>
                  <a:pt x="69850" y="8901874"/>
                </a:lnTo>
                <a:lnTo>
                  <a:pt x="69850" y="8898693"/>
                </a:lnTo>
                <a:lnTo>
                  <a:pt x="69850" y="8896042"/>
                </a:lnTo>
                <a:lnTo>
                  <a:pt x="70378" y="8893392"/>
                </a:lnTo>
                <a:lnTo>
                  <a:pt x="71434" y="8891802"/>
                </a:lnTo>
                <a:lnTo>
                  <a:pt x="74075" y="8892332"/>
                </a:lnTo>
                <a:lnTo>
                  <a:pt x="77244" y="8893392"/>
                </a:lnTo>
                <a:lnTo>
                  <a:pt x="78829" y="8894452"/>
                </a:lnTo>
                <a:lnTo>
                  <a:pt x="79357" y="8894982"/>
                </a:lnTo>
                <a:lnTo>
                  <a:pt x="86223" y="8892332"/>
                </a:lnTo>
                <a:lnTo>
                  <a:pt x="91504" y="8889151"/>
                </a:lnTo>
                <a:lnTo>
                  <a:pt x="96786" y="8886500"/>
                </a:lnTo>
                <a:lnTo>
                  <a:pt x="100483" y="8882790"/>
                </a:lnTo>
                <a:lnTo>
                  <a:pt x="101539" y="8881199"/>
                </a:lnTo>
                <a:lnTo>
                  <a:pt x="103124" y="8878549"/>
                </a:lnTo>
                <a:lnTo>
                  <a:pt x="103652" y="8875898"/>
                </a:lnTo>
                <a:lnTo>
                  <a:pt x="104708" y="8872718"/>
                </a:lnTo>
                <a:lnTo>
                  <a:pt x="105236" y="8870067"/>
                </a:lnTo>
                <a:lnTo>
                  <a:pt x="105765" y="8866886"/>
                </a:lnTo>
                <a:lnTo>
                  <a:pt x="106821" y="8864766"/>
                </a:lnTo>
                <a:lnTo>
                  <a:pt x="108933" y="8863176"/>
                </a:lnTo>
                <a:lnTo>
                  <a:pt x="116856" y="8860525"/>
                </a:lnTo>
                <a:lnTo>
                  <a:pt x="125306" y="8858935"/>
                </a:lnTo>
                <a:lnTo>
                  <a:pt x="126363" y="8858935"/>
                </a:lnTo>
                <a:lnTo>
                  <a:pt x="127419" y="8859465"/>
                </a:lnTo>
                <a:lnTo>
                  <a:pt x="128475" y="8859995"/>
                </a:lnTo>
                <a:lnTo>
                  <a:pt x="129003" y="8861055"/>
                </a:lnTo>
                <a:lnTo>
                  <a:pt x="131116" y="8864236"/>
                </a:lnTo>
                <a:lnTo>
                  <a:pt x="133229" y="8866886"/>
                </a:lnTo>
                <a:lnTo>
                  <a:pt x="132700" y="8870597"/>
                </a:lnTo>
                <a:lnTo>
                  <a:pt x="131116" y="8875368"/>
                </a:lnTo>
                <a:lnTo>
                  <a:pt x="127947" y="8879609"/>
                </a:lnTo>
                <a:lnTo>
                  <a:pt x="125306" y="8882790"/>
                </a:lnTo>
                <a:lnTo>
                  <a:pt x="122665" y="8887561"/>
                </a:lnTo>
                <a:lnTo>
                  <a:pt x="116856" y="8894982"/>
                </a:lnTo>
                <a:lnTo>
                  <a:pt x="112631" y="8901874"/>
                </a:lnTo>
                <a:lnTo>
                  <a:pt x="108933" y="8908235"/>
                </a:lnTo>
                <a:lnTo>
                  <a:pt x="109462" y="8910886"/>
                </a:lnTo>
                <a:lnTo>
                  <a:pt x="111046" y="8914066"/>
                </a:lnTo>
                <a:lnTo>
                  <a:pt x="114215" y="8916717"/>
                </a:lnTo>
                <a:lnTo>
                  <a:pt x="116856" y="8920428"/>
                </a:lnTo>
                <a:lnTo>
                  <a:pt x="116856" y="8926259"/>
                </a:lnTo>
                <a:lnTo>
                  <a:pt x="116856" y="8932620"/>
                </a:lnTo>
                <a:lnTo>
                  <a:pt x="118968" y="8941102"/>
                </a:lnTo>
                <a:lnTo>
                  <a:pt x="121081" y="8948523"/>
                </a:lnTo>
                <a:lnTo>
                  <a:pt x="129003" y="8948523"/>
                </a:lnTo>
                <a:lnTo>
                  <a:pt x="137454" y="8948523"/>
                </a:lnTo>
                <a:lnTo>
                  <a:pt x="141679" y="8941102"/>
                </a:lnTo>
                <a:lnTo>
                  <a:pt x="146432" y="8932620"/>
                </a:lnTo>
                <a:lnTo>
                  <a:pt x="152242" y="8926259"/>
                </a:lnTo>
                <a:lnTo>
                  <a:pt x="158580" y="8920428"/>
                </a:lnTo>
                <a:lnTo>
                  <a:pt x="159108" y="8915657"/>
                </a:lnTo>
                <a:lnTo>
                  <a:pt x="160164" y="8909825"/>
                </a:lnTo>
                <a:lnTo>
                  <a:pt x="161749" y="8903994"/>
                </a:lnTo>
                <a:lnTo>
                  <a:pt x="162277" y="8899753"/>
                </a:lnTo>
                <a:lnTo>
                  <a:pt x="169143" y="8891802"/>
                </a:lnTo>
                <a:lnTo>
                  <a:pt x="174953" y="8882790"/>
                </a:lnTo>
                <a:lnTo>
                  <a:pt x="179706" y="8882790"/>
                </a:lnTo>
                <a:lnTo>
                  <a:pt x="185516" y="8882790"/>
                </a:lnTo>
                <a:lnTo>
                  <a:pt x="188157" y="8882260"/>
                </a:lnTo>
                <a:lnTo>
                  <a:pt x="191326" y="8881729"/>
                </a:lnTo>
                <a:lnTo>
                  <a:pt x="193438" y="8880669"/>
                </a:lnTo>
                <a:lnTo>
                  <a:pt x="196079" y="8879609"/>
                </a:lnTo>
                <a:lnTo>
                  <a:pt x="197663" y="8871127"/>
                </a:lnTo>
                <a:lnTo>
                  <a:pt x="199776" y="8863176"/>
                </a:lnTo>
                <a:lnTo>
                  <a:pt x="196079" y="8854694"/>
                </a:lnTo>
                <a:lnTo>
                  <a:pt x="191854" y="8846742"/>
                </a:lnTo>
                <a:lnTo>
                  <a:pt x="187100" y="8838260"/>
                </a:lnTo>
                <a:lnTo>
                  <a:pt x="182875" y="8830309"/>
                </a:lnTo>
                <a:lnTo>
                  <a:pt x="174953" y="8837730"/>
                </a:lnTo>
                <a:lnTo>
                  <a:pt x="170728" y="8838260"/>
                </a:lnTo>
                <a:lnTo>
                  <a:pt x="164918" y="8839321"/>
                </a:lnTo>
                <a:lnTo>
                  <a:pt x="162277" y="8840381"/>
                </a:lnTo>
                <a:lnTo>
                  <a:pt x="160164" y="8839321"/>
                </a:lnTo>
                <a:lnTo>
                  <a:pt x="159108" y="8838790"/>
                </a:lnTo>
                <a:lnTo>
                  <a:pt x="158580" y="8837730"/>
                </a:lnTo>
                <a:lnTo>
                  <a:pt x="156467" y="8836670"/>
                </a:lnTo>
                <a:lnTo>
                  <a:pt x="155939" y="8834550"/>
                </a:lnTo>
                <a:lnTo>
                  <a:pt x="154883" y="8832429"/>
                </a:lnTo>
                <a:lnTo>
                  <a:pt x="154883" y="8830839"/>
                </a:lnTo>
                <a:lnTo>
                  <a:pt x="154355" y="8827128"/>
                </a:lnTo>
                <a:lnTo>
                  <a:pt x="154355" y="8826068"/>
                </a:lnTo>
                <a:lnTo>
                  <a:pt x="150658" y="8823417"/>
                </a:lnTo>
                <a:lnTo>
                  <a:pt x="148017" y="8820237"/>
                </a:lnTo>
                <a:lnTo>
                  <a:pt x="144848" y="8818646"/>
                </a:lnTo>
                <a:lnTo>
                  <a:pt x="141679" y="8817056"/>
                </a:lnTo>
                <a:lnTo>
                  <a:pt x="137454" y="8811225"/>
                </a:lnTo>
                <a:lnTo>
                  <a:pt x="133229" y="8804863"/>
                </a:lnTo>
                <a:lnTo>
                  <a:pt x="133757" y="8802213"/>
                </a:lnTo>
                <a:lnTo>
                  <a:pt x="135341" y="8799032"/>
                </a:lnTo>
                <a:lnTo>
                  <a:pt x="136398" y="8796382"/>
                </a:lnTo>
                <a:lnTo>
                  <a:pt x="137982" y="8793201"/>
                </a:lnTo>
                <a:lnTo>
                  <a:pt x="142207" y="8788430"/>
                </a:lnTo>
                <a:lnTo>
                  <a:pt x="146432" y="8785249"/>
                </a:lnTo>
                <a:lnTo>
                  <a:pt x="146432" y="8783129"/>
                </a:lnTo>
                <a:lnTo>
                  <a:pt x="147489" y="8782069"/>
                </a:lnTo>
                <a:lnTo>
                  <a:pt x="148545" y="8780478"/>
                </a:lnTo>
                <a:lnTo>
                  <a:pt x="150658" y="8779418"/>
                </a:lnTo>
                <a:lnTo>
                  <a:pt x="154355" y="8777298"/>
                </a:lnTo>
                <a:lnTo>
                  <a:pt x="158580" y="8776768"/>
                </a:lnTo>
                <a:lnTo>
                  <a:pt x="164390" y="8770406"/>
                </a:lnTo>
                <a:close/>
                <a:moveTo>
                  <a:pt x="1894609" y="8763957"/>
                </a:moveTo>
                <a:lnTo>
                  <a:pt x="1894314" y="8764210"/>
                </a:lnTo>
                <a:lnTo>
                  <a:pt x="1893888" y="8768896"/>
                </a:lnTo>
                <a:lnTo>
                  <a:pt x="1892830" y="8775244"/>
                </a:lnTo>
                <a:lnTo>
                  <a:pt x="1891242" y="8781063"/>
                </a:lnTo>
                <a:lnTo>
                  <a:pt x="1890713" y="8787411"/>
                </a:lnTo>
                <a:lnTo>
                  <a:pt x="1895476" y="8790586"/>
                </a:lnTo>
                <a:lnTo>
                  <a:pt x="1901296" y="8793760"/>
                </a:lnTo>
                <a:lnTo>
                  <a:pt x="1903942" y="8796405"/>
                </a:lnTo>
                <a:lnTo>
                  <a:pt x="1907117" y="8798521"/>
                </a:lnTo>
                <a:lnTo>
                  <a:pt x="1909234" y="8801166"/>
                </a:lnTo>
                <a:lnTo>
                  <a:pt x="1910821" y="8803811"/>
                </a:lnTo>
                <a:lnTo>
                  <a:pt x="1912409" y="8806456"/>
                </a:lnTo>
                <a:lnTo>
                  <a:pt x="1912938" y="8809102"/>
                </a:lnTo>
                <a:lnTo>
                  <a:pt x="1912938" y="8812805"/>
                </a:lnTo>
                <a:lnTo>
                  <a:pt x="1912938" y="8816508"/>
                </a:lnTo>
                <a:lnTo>
                  <a:pt x="1911880" y="8825501"/>
                </a:lnTo>
                <a:lnTo>
                  <a:pt x="1910821" y="8832379"/>
                </a:lnTo>
                <a:lnTo>
                  <a:pt x="1909763" y="8837140"/>
                </a:lnTo>
                <a:lnTo>
                  <a:pt x="1907117" y="8842959"/>
                </a:lnTo>
                <a:lnTo>
                  <a:pt x="1903942" y="8848778"/>
                </a:lnTo>
                <a:lnTo>
                  <a:pt x="1903170" y="8852254"/>
                </a:lnTo>
                <a:lnTo>
                  <a:pt x="1903286" y="8852152"/>
                </a:lnTo>
                <a:lnTo>
                  <a:pt x="1904873" y="8847921"/>
                </a:lnTo>
                <a:lnTo>
                  <a:pt x="1907518" y="8842103"/>
                </a:lnTo>
                <a:lnTo>
                  <a:pt x="1910163" y="8836285"/>
                </a:lnTo>
                <a:lnTo>
                  <a:pt x="1911221" y="8831525"/>
                </a:lnTo>
                <a:lnTo>
                  <a:pt x="1912279" y="8824650"/>
                </a:lnTo>
                <a:lnTo>
                  <a:pt x="1913337" y="8815659"/>
                </a:lnTo>
                <a:lnTo>
                  <a:pt x="1913337" y="8811428"/>
                </a:lnTo>
                <a:lnTo>
                  <a:pt x="1913337" y="8808254"/>
                </a:lnTo>
                <a:lnTo>
                  <a:pt x="1912808" y="8805081"/>
                </a:lnTo>
                <a:lnTo>
                  <a:pt x="1911221" y="8802965"/>
                </a:lnTo>
                <a:lnTo>
                  <a:pt x="1909634" y="8799792"/>
                </a:lnTo>
                <a:lnTo>
                  <a:pt x="1907518" y="8797676"/>
                </a:lnTo>
                <a:lnTo>
                  <a:pt x="1904344" y="8795032"/>
                </a:lnTo>
                <a:lnTo>
                  <a:pt x="1901699" y="8792916"/>
                </a:lnTo>
                <a:lnTo>
                  <a:pt x="1895880" y="8789214"/>
                </a:lnTo>
                <a:lnTo>
                  <a:pt x="1891119" y="8786570"/>
                </a:lnTo>
                <a:lnTo>
                  <a:pt x="1891648" y="8780223"/>
                </a:lnTo>
                <a:lnTo>
                  <a:pt x="1893235" y="8774405"/>
                </a:lnTo>
                <a:lnTo>
                  <a:pt x="1894293" y="8768059"/>
                </a:lnTo>
                <a:close/>
                <a:moveTo>
                  <a:pt x="934938" y="8758225"/>
                </a:moveTo>
                <a:lnTo>
                  <a:pt x="938146" y="8758225"/>
                </a:lnTo>
                <a:lnTo>
                  <a:pt x="940285" y="8758754"/>
                </a:lnTo>
                <a:lnTo>
                  <a:pt x="941889" y="8760342"/>
                </a:lnTo>
                <a:lnTo>
                  <a:pt x="942959" y="8762987"/>
                </a:lnTo>
                <a:lnTo>
                  <a:pt x="943494" y="8765633"/>
                </a:lnTo>
                <a:lnTo>
                  <a:pt x="944028" y="8768808"/>
                </a:lnTo>
                <a:lnTo>
                  <a:pt x="944563" y="8775158"/>
                </a:lnTo>
                <a:lnTo>
                  <a:pt x="944563" y="8779391"/>
                </a:lnTo>
                <a:lnTo>
                  <a:pt x="944028" y="8782566"/>
                </a:lnTo>
                <a:lnTo>
                  <a:pt x="942959" y="8785741"/>
                </a:lnTo>
                <a:lnTo>
                  <a:pt x="940285" y="8788916"/>
                </a:lnTo>
                <a:lnTo>
                  <a:pt x="938146" y="8792091"/>
                </a:lnTo>
                <a:lnTo>
                  <a:pt x="932264" y="8798441"/>
                </a:lnTo>
                <a:lnTo>
                  <a:pt x="927986" y="8804262"/>
                </a:lnTo>
                <a:lnTo>
                  <a:pt x="925847" y="8812729"/>
                </a:lnTo>
                <a:lnTo>
                  <a:pt x="923174" y="8816962"/>
                </a:lnTo>
                <a:lnTo>
                  <a:pt x="921569" y="8818550"/>
                </a:lnTo>
                <a:lnTo>
                  <a:pt x="919430" y="8819608"/>
                </a:lnTo>
                <a:lnTo>
                  <a:pt x="916222" y="8820137"/>
                </a:lnTo>
                <a:lnTo>
                  <a:pt x="912479" y="8820137"/>
                </a:lnTo>
                <a:lnTo>
                  <a:pt x="909805" y="8820137"/>
                </a:lnTo>
                <a:lnTo>
                  <a:pt x="906597" y="8819608"/>
                </a:lnTo>
                <a:lnTo>
                  <a:pt x="904458" y="8818550"/>
                </a:lnTo>
                <a:lnTo>
                  <a:pt x="902319" y="8816962"/>
                </a:lnTo>
                <a:lnTo>
                  <a:pt x="898041" y="8814845"/>
                </a:lnTo>
                <a:lnTo>
                  <a:pt x="893763" y="8813258"/>
                </a:lnTo>
                <a:lnTo>
                  <a:pt x="893763" y="8808495"/>
                </a:lnTo>
                <a:lnTo>
                  <a:pt x="893763" y="8802145"/>
                </a:lnTo>
                <a:lnTo>
                  <a:pt x="893763" y="8794737"/>
                </a:lnTo>
                <a:lnTo>
                  <a:pt x="893763" y="8787858"/>
                </a:lnTo>
                <a:lnTo>
                  <a:pt x="902854" y="8779391"/>
                </a:lnTo>
                <a:lnTo>
                  <a:pt x="915687" y="8768808"/>
                </a:lnTo>
                <a:lnTo>
                  <a:pt x="922104" y="8764046"/>
                </a:lnTo>
                <a:lnTo>
                  <a:pt x="929056" y="8759812"/>
                </a:lnTo>
                <a:lnTo>
                  <a:pt x="932264" y="8758754"/>
                </a:lnTo>
                <a:close/>
                <a:moveTo>
                  <a:pt x="1021375" y="8743938"/>
                </a:moveTo>
                <a:lnTo>
                  <a:pt x="1025098" y="8744469"/>
                </a:lnTo>
                <a:lnTo>
                  <a:pt x="1029353" y="8746592"/>
                </a:lnTo>
                <a:lnTo>
                  <a:pt x="1033076" y="8748184"/>
                </a:lnTo>
                <a:lnTo>
                  <a:pt x="1037863" y="8751369"/>
                </a:lnTo>
                <a:lnTo>
                  <a:pt x="1045841" y="8756676"/>
                </a:lnTo>
                <a:lnTo>
                  <a:pt x="1050627" y="8760392"/>
                </a:lnTo>
                <a:lnTo>
                  <a:pt x="1052223" y="8762515"/>
                </a:lnTo>
                <a:lnTo>
                  <a:pt x="1053287" y="8764638"/>
                </a:lnTo>
                <a:lnTo>
                  <a:pt x="1053818" y="8766761"/>
                </a:lnTo>
                <a:lnTo>
                  <a:pt x="1054350" y="8769414"/>
                </a:lnTo>
                <a:lnTo>
                  <a:pt x="1054882" y="8773661"/>
                </a:lnTo>
                <a:lnTo>
                  <a:pt x="1054882" y="8777376"/>
                </a:lnTo>
                <a:lnTo>
                  <a:pt x="1060733" y="8785337"/>
                </a:lnTo>
                <a:lnTo>
                  <a:pt x="1068178" y="8793299"/>
                </a:lnTo>
                <a:lnTo>
                  <a:pt x="1076688" y="8802321"/>
                </a:lnTo>
                <a:lnTo>
                  <a:pt x="1085730" y="8810283"/>
                </a:lnTo>
                <a:lnTo>
                  <a:pt x="1093707" y="8819306"/>
                </a:lnTo>
                <a:lnTo>
                  <a:pt x="1100622" y="8827267"/>
                </a:lnTo>
                <a:lnTo>
                  <a:pt x="1103813" y="8831513"/>
                </a:lnTo>
                <a:lnTo>
                  <a:pt x="1105940" y="8835759"/>
                </a:lnTo>
                <a:lnTo>
                  <a:pt x="1108599" y="8839475"/>
                </a:lnTo>
                <a:lnTo>
                  <a:pt x="1109663" y="8843721"/>
                </a:lnTo>
                <a:lnTo>
                  <a:pt x="1108599" y="8850621"/>
                </a:lnTo>
                <a:lnTo>
                  <a:pt x="1107536" y="8858582"/>
                </a:lnTo>
                <a:lnTo>
                  <a:pt x="1105408" y="8866013"/>
                </a:lnTo>
                <a:lnTo>
                  <a:pt x="1104876" y="8872912"/>
                </a:lnTo>
                <a:lnTo>
                  <a:pt x="1103813" y="8875035"/>
                </a:lnTo>
                <a:lnTo>
                  <a:pt x="1103281" y="8877159"/>
                </a:lnTo>
                <a:lnTo>
                  <a:pt x="1103281" y="8880343"/>
                </a:lnTo>
                <a:lnTo>
                  <a:pt x="1103281" y="8883528"/>
                </a:lnTo>
                <a:lnTo>
                  <a:pt x="1103281" y="8887243"/>
                </a:lnTo>
                <a:lnTo>
                  <a:pt x="1102749" y="8890958"/>
                </a:lnTo>
                <a:lnTo>
                  <a:pt x="1102217" y="8894143"/>
                </a:lnTo>
                <a:lnTo>
                  <a:pt x="1100622" y="8897858"/>
                </a:lnTo>
                <a:lnTo>
                  <a:pt x="1100090" y="8899450"/>
                </a:lnTo>
                <a:lnTo>
                  <a:pt x="1099026" y="8902104"/>
                </a:lnTo>
                <a:lnTo>
                  <a:pt x="1096899" y="8904758"/>
                </a:lnTo>
                <a:lnTo>
                  <a:pt x="1093707" y="8908473"/>
                </a:lnTo>
                <a:lnTo>
                  <a:pt x="1090516" y="8911127"/>
                </a:lnTo>
                <a:lnTo>
                  <a:pt x="1086793" y="8914312"/>
                </a:lnTo>
                <a:lnTo>
                  <a:pt x="1083070" y="8916435"/>
                </a:lnTo>
                <a:lnTo>
                  <a:pt x="1080411" y="8918558"/>
                </a:lnTo>
                <a:lnTo>
                  <a:pt x="1077752" y="8919619"/>
                </a:lnTo>
                <a:lnTo>
                  <a:pt x="1075093" y="8920150"/>
                </a:lnTo>
                <a:lnTo>
                  <a:pt x="1071370" y="8920150"/>
                </a:lnTo>
                <a:lnTo>
                  <a:pt x="1067115" y="8919619"/>
                </a:lnTo>
                <a:lnTo>
                  <a:pt x="1063924" y="8918558"/>
                </a:lnTo>
                <a:lnTo>
                  <a:pt x="1060201" y="8916965"/>
                </a:lnTo>
                <a:lnTo>
                  <a:pt x="1057541" y="8915904"/>
                </a:lnTo>
                <a:lnTo>
                  <a:pt x="1054882" y="8914312"/>
                </a:lnTo>
                <a:lnTo>
                  <a:pt x="1053818" y="8912189"/>
                </a:lnTo>
                <a:lnTo>
                  <a:pt x="1053287" y="8910596"/>
                </a:lnTo>
                <a:lnTo>
                  <a:pt x="1053287" y="8908473"/>
                </a:lnTo>
                <a:lnTo>
                  <a:pt x="1053287" y="8905820"/>
                </a:lnTo>
                <a:lnTo>
                  <a:pt x="1054350" y="8901043"/>
                </a:lnTo>
                <a:lnTo>
                  <a:pt x="1054882" y="8897858"/>
                </a:lnTo>
                <a:lnTo>
                  <a:pt x="1055946" y="8889897"/>
                </a:lnTo>
                <a:lnTo>
                  <a:pt x="1058605" y="8881405"/>
                </a:lnTo>
                <a:lnTo>
                  <a:pt x="1059669" y="8876628"/>
                </a:lnTo>
                <a:lnTo>
                  <a:pt x="1060201" y="8871851"/>
                </a:lnTo>
                <a:lnTo>
                  <a:pt x="1060201" y="8867605"/>
                </a:lnTo>
                <a:lnTo>
                  <a:pt x="1059137" y="8864420"/>
                </a:lnTo>
                <a:lnTo>
                  <a:pt x="1057010" y="8861236"/>
                </a:lnTo>
                <a:lnTo>
                  <a:pt x="1053818" y="8859113"/>
                </a:lnTo>
                <a:lnTo>
                  <a:pt x="1050095" y="8856459"/>
                </a:lnTo>
                <a:lnTo>
                  <a:pt x="1046373" y="8854336"/>
                </a:lnTo>
                <a:lnTo>
                  <a:pt x="1041586" y="8852213"/>
                </a:lnTo>
                <a:lnTo>
                  <a:pt x="1037331" y="8849559"/>
                </a:lnTo>
                <a:lnTo>
                  <a:pt x="1033076" y="8846905"/>
                </a:lnTo>
                <a:lnTo>
                  <a:pt x="1029885" y="8843721"/>
                </a:lnTo>
                <a:lnTo>
                  <a:pt x="1022971" y="8832575"/>
                </a:lnTo>
                <a:lnTo>
                  <a:pt x="1015525" y="8819306"/>
                </a:lnTo>
                <a:lnTo>
                  <a:pt x="1009143" y="8804975"/>
                </a:lnTo>
                <a:lnTo>
                  <a:pt x="1004888" y="8793829"/>
                </a:lnTo>
                <a:lnTo>
                  <a:pt x="1004888" y="8785868"/>
                </a:lnTo>
                <a:lnTo>
                  <a:pt x="1004888" y="8775253"/>
                </a:lnTo>
                <a:lnTo>
                  <a:pt x="1005420" y="8769945"/>
                </a:lnTo>
                <a:lnTo>
                  <a:pt x="1007015" y="8764638"/>
                </a:lnTo>
                <a:lnTo>
                  <a:pt x="1007547" y="8760392"/>
                </a:lnTo>
                <a:lnTo>
                  <a:pt x="1009143" y="8756676"/>
                </a:lnTo>
                <a:lnTo>
                  <a:pt x="1011802" y="8752961"/>
                </a:lnTo>
                <a:lnTo>
                  <a:pt x="1014993" y="8748715"/>
                </a:lnTo>
                <a:lnTo>
                  <a:pt x="1016589" y="8747123"/>
                </a:lnTo>
                <a:lnTo>
                  <a:pt x="1018716" y="8746061"/>
                </a:lnTo>
                <a:lnTo>
                  <a:pt x="1019780" y="8744469"/>
                </a:lnTo>
                <a:close/>
                <a:moveTo>
                  <a:pt x="625158" y="8716950"/>
                </a:moveTo>
                <a:lnTo>
                  <a:pt x="627297" y="8716950"/>
                </a:lnTo>
                <a:lnTo>
                  <a:pt x="628901" y="8716950"/>
                </a:lnTo>
                <a:lnTo>
                  <a:pt x="629971" y="8717486"/>
                </a:lnTo>
                <a:lnTo>
                  <a:pt x="631575" y="8718023"/>
                </a:lnTo>
                <a:lnTo>
                  <a:pt x="633714" y="8718559"/>
                </a:lnTo>
                <a:lnTo>
                  <a:pt x="635318" y="8719632"/>
                </a:lnTo>
                <a:lnTo>
                  <a:pt x="636922" y="8720705"/>
                </a:lnTo>
                <a:lnTo>
                  <a:pt x="640665" y="8724460"/>
                </a:lnTo>
                <a:lnTo>
                  <a:pt x="644943" y="8729289"/>
                </a:lnTo>
                <a:lnTo>
                  <a:pt x="647617" y="8734653"/>
                </a:lnTo>
                <a:lnTo>
                  <a:pt x="651360" y="8740018"/>
                </a:lnTo>
                <a:lnTo>
                  <a:pt x="653499" y="8745382"/>
                </a:lnTo>
                <a:lnTo>
                  <a:pt x="655638" y="8750211"/>
                </a:lnTo>
                <a:lnTo>
                  <a:pt x="655103" y="8757721"/>
                </a:lnTo>
                <a:lnTo>
                  <a:pt x="652964" y="8766305"/>
                </a:lnTo>
                <a:lnTo>
                  <a:pt x="650291" y="8775424"/>
                </a:lnTo>
                <a:lnTo>
                  <a:pt x="647082" y="8782935"/>
                </a:lnTo>
                <a:lnTo>
                  <a:pt x="642270" y="8786690"/>
                </a:lnTo>
                <a:lnTo>
                  <a:pt x="636387" y="8790445"/>
                </a:lnTo>
                <a:lnTo>
                  <a:pt x="630505" y="8793664"/>
                </a:lnTo>
                <a:lnTo>
                  <a:pt x="625693" y="8794737"/>
                </a:lnTo>
                <a:lnTo>
                  <a:pt x="623554" y="8794201"/>
                </a:lnTo>
                <a:lnTo>
                  <a:pt x="621950" y="8792591"/>
                </a:lnTo>
                <a:lnTo>
                  <a:pt x="619276" y="8790982"/>
                </a:lnTo>
                <a:lnTo>
                  <a:pt x="617672" y="8788836"/>
                </a:lnTo>
                <a:lnTo>
                  <a:pt x="613394" y="8783471"/>
                </a:lnTo>
                <a:lnTo>
                  <a:pt x="610720" y="8777570"/>
                </a:lnTo>
                <a:lnTo>
                  <a:pt x="608046" y="8771133"/>
                </a:lnTo>
                <a:lnTo>
                  <a:pt x="606442" y="8765232"/>
                </a:lnTo>
                <a:lnTo>
                  <a:pt x="605373" y="8759331"/>
                </a:lnTo>
                <a:lnTo>
                  <a:pt x="604838" y="8753966"/>
                </a:lnTo>
                <a:lnTo>
                  <a:pt x="604838" y="8749674"/>
                </a:lnTo>
                <a:lnTo>
                  <a:pt x="605373" y="8743237"/>
                </a:lnTo>
                <a:lnTo>
                  <a:pt x="605907" y="8740018"/>
                </a:lnTo>
                <a:lnTo>
                  <a:pt x="606442" y="8736263"/>
                </a:lnTo>
                <a:lnTo>
                  <a:pt x="607512" y="8733044"/>
                </a:lnTo>
                <a:lnTo>
                  <a:pt x="609116" y="8729825"/>
                </a:lnTo>
                <a:lnTo>
                  <a:pt x="609116" y="8728216"/>
                </a:lnTo>
                <a:lnTo>
                  <a:pt x="611255" y="8725533"/>
                </a:lnTo>
                <a:lnTo>
                  <a:pt x="613394" y="8723388"/>
                </a:lnTo>
                <a:lnTo>
                  <a:pt x="616602" y="8720705"/>
                </a:lnTo>
                <a:lnTo>
                  <a:pt x="619811" y="8718559"/>
                </a:lnTo>
                <a:lnTo>
                  <a:pt x="623554" y="8717486"/>
                </a:lnTo>
                <a:close/>
                <a:moveTo>
                  <a:pt x="1935555" y="8694744"/>
                </a:moveTo>
                <a:lnTo>
                  <a:pt x="1935163" y="8696312"/>
                </a:lnTo>
                <a:lnTo>
                  <a:pt x="1934634" y="8697371"/>
                </a:lnTo>
                <a:lnTo>
                  <a:pt x="1934634" y="8698958"/>
                </a:lnTo>
                <a:lnTo>
                  <a:pt x="1935163" y="8700017"/>
                </a:lnTo>
                <a:lnTo>
                  <a:pt x="1936221" y="8703721"/>
                </a:lnTo>
                <a:lnTo>
                  <a:pt x="1937809" y="8706896"/>
                </a:lnTo>
                <a:lnTo>
                  <a:pt x="1939926" y="8709542"/>
                </a:lnTo>
                <a:lnTo>
                  <a:pt x="1942042" y="8712717"/>
                </a:lnTo>
                <a:lnTo>
                  <a:pt x="1943100" y="8715892"/>
                </a:lnTo>
                <a:lnTo>
                  <a:pt x="1943630" y="8719067"/>
                </a:lnTo>
                <a:lnTo>
                  <a:pt x="1943352" y="8720736"/>
                </a:lnTo>
                <a:lnTo>
                  <a:pt x="1944019" y="8719401"/>
                </a:lnTo>
                <a:lnTo>
                  <a:pt x="1945077" y="8716228"/>
                </a:lnTo>
                <a:lnTo>
                  <a:pt x="1944019" y="8713054"/>
                </a:lnTo>
                <a:lnTo>
                  <a:pt x="1942961" y="8709881"/>
                </a:lnTo>
                <a:lnTo>
                  <a:pt x="1940845" y="8707236"/>
                </a:lnTo>
                <a:lnTo>
                  <a:pt x="1938729" y="8704063"/>
                </a:lnTo>
                <a:lnTo>
                  <a:pt x="1937142" y="8700361"/>
                </a:lnTo>
                <a:lnTo>
                  <a:pt x="1936084" y="8697716"/>
                </a:lnTo>
                <a:lnTo>
                  <a:pt x="1935555" y="8696130"/>
                </a:lnTo>
                <a:close/>
                <a:moveTo>
                  <a:pt x="1936189" y="8692640"/>
                </a:moveTo>
                <a:lnTo>
                  <a:pt x="1935692" y="8693138"/>
                </a:lnTo>
                <a:lnTo>
                  <a:pt x="1935692" y="8694132"/>
                </a:lnTo>
                <a:lnTo>
                  <a:pt x="1936084" y="8692956"/>
                </a:lnTo>
                <a:close/>
                <a:moveTo>
                  <a:pt x="1795074" y="8685698"/>
                </a:moveTo>
                <a:lnTo>
                  <a:pt x="1792817" y="8687954"/>
                </a:lnTo>
                <a:lnTo>
                  <a:pt x="1792102" y="8689562"/>
                </a:lnTo>
                <a:lnTo>
                  <a:pt x="1794934" y="8686258"/>
                </a:lnTo>
                <a:close/>
                <a:moveTo>
                  <a:pt x="1755555" y="8681142"/>
                </a:moveTo>
                <a:lnTo>
                  <a:pt x="1755246" y="8681496"/>
                </a:lnTo>
                <a:lnTo>
                  <a:pt x="1755114" y="8681694"/>
                </a:lnTo>
                <a:lnTo>
                  <a:pt x="1755246" y="8681606"/>
                </a:lnTo>
                <a:close/>
                <a:moveTo>
                  <a:pt x="1763863" y="8671821"/>
                </a:moveTo>
                <a:lnTo>
                  <a:pt x="1761596" y="8674088"/>
                </a:lnTo>
                <a:lnTo>
                  <a:pt x="1761033" y="8674763"/>
                </a:lnTo>
                <a:lnTo>
                  <a:pt x="1763184" y="8672613"/>
                </a:lnTo>
                <a:close/>
                <a:moveTo>
                  <a:pt x="679450" y="8664563"/>
                </a:moveTo>
                <a:lnTo>
                  <a:pt x="682096" y="8665089"/>
                </a:lnTo>
                <a:lnTo>
                  <a:pt x="684213" y="8665616"/>
                </a:lnTo>
                <a:lnTo>
                  <a:pt x="685800" y="8666142"/>
                </a:lnTo>
                <a:lnTo>
                  <a:pt x="687917" y="8668248"/>
                </a:lnTo>
                <a:lnTo>
                  <a:pt x="693209" y="8670353"/>
                </a:lnTo>
                <a:lnTo>
                  <a:pt x="698500" y="8674564"/>
                </a:lnTo>
                <a:lnTo>
                  <a:pt x="703792" y="8679828"/>
                </a:lnTo>
                <a:lnTo>
                  <a:pt x="709613" y="8685618"/>
                </a:lnTo>
                <a:lnTo>
                  <a:pt x="714376" y="8691935"/>
                </a:lnTo>
                <a:lnTo>
                  <a:pt x="717550" y="8698251"/>
                </a:lnTo>
                <a:lnTo>
                  <a:pt x="718609" y="8701410"/>
                </a:lnTo>
                <a:lnTo>
                  <a:pt x="720196" y="8704041"/>
                </a:lnTo>
                <a:lnTo>
                  <a:pt x="720726" y="8707200"/>
                </a:lnTo>
                <a:lnTo>
                  <a:pt x="721255" y="8709305"/>
                </a:lnTo>
                <a:lnTo>
                  <a:pt x="722313" y="8715622"/>
                </a:lnTo>
                <a:lnTo>
                  <a:pt x="721784" y="8723517"/>
                </a:lnTo>
                <a:lnTo>
                  <a:pt x="721255" y="8731413"/>
                </a:lnTo>
                <a:lnTo>
                  <a:pt x="718609" y="8739309"/>
                </a:lnTo>
                <a:lnTo>
                  <a:pt x="716492" y="8746678"/>
                </a:lnTo>
                <a:lnTo>
                  <a:pt x="712788" y="8753521"/>
                </a:lnTo>
                <a:lnTo>
                  <a:pt x="711200" y="8756679"/>
                </a:lnTo>
                <a:lnTo>
                  <a:pt x="709084" y="8758785"/>
                </a:lnTo>
                <a:lnTo>
                  <a:pt x="706438" y="8760890"/>
                </a:lnTo>
                <a:lnTo>
                  <a:pt x="704850" y="8762996"/>
                </a:lnTo>
                <a:lnTo>
                  <a:pt x="702205" y="8764049"/>
                </a:lnTo>
                <a:lnTo>
                  <a:pt x="699559" y="8764575"/>
                </a:lnTo>
                <a:lnTo>
                  <a:pt x="695855" y="8764575"/>
                </a:lnTo>
                <a:lnTo>
                  <a:pt x="692150" y="8764049"/>
                </a:lnTo>
                <a:lnTo>
                  <a:pt x="688446" y="8762996"/>
                </a:lnTo>
                <a:lnTo>
                  <a:pt x="684742" y="8761943"/>
                </a:lnTo>
                <a:lnTo>
                  <a:pt x="682096" y="8760364"/>
                </a:lnTo>
                <a:lnTo>
                  <a:pt x="679450" y="8758785"/>
                </a:lnTo>
                <a:lnTo>
                  <a:pt x="676805" y="8755100"/>
                </a:lnTo>
                <a:lnTo>
                  <a:pt x="673630" y="8750889"/>
                </a:lnTo>
                <a:lnTo>
                  <a:pt x="671513" y="8746152"/>
                </a:lnTo>
                <a:lnTo>
                  <a:pt x="668867" y="8740362"/>
                </a:lnTo>
                <a:lnTo>
                  <a:pt x="666750" y="8734045"/>
                </a:lnTo>
                <a:lnTo>
                  <a:pt x="665692" y="8727202"/>
                </a:lnTo>
                <a:lnTo>
                  <a:pt x="663576" y="8720359"/>
                </a:lnTo>
                <a:lnTo>
                  <a:pt x="663046" y="8713516"/>
                </a:lnTo>
                <a:lnTo>
                  <a:pt x="662517" y="8706673"/>
                </a:lnTo>
                <a:lnTo>
                  <a:pt x="661988" y="8699304"/>
                </a:lnTo>
                <a:lnTo>
                  <a:pt x="662517" y="8692987"/>
                </a:lnTo>
                <a:lnTo>
                  <a:pt x="663046" y="8686671"/>
                </a:lnTo>
                <a:lnTo>
                  <a:pt x="664634" y="8680881"/>
                </a:lnTo>
                <a:lnTo>
                  <a:pt x="666221" y="8675617"/>
                </a:lnTo>
                <a:lnTo>
                  <a:pt x="668338" y="8671406"/>
                </a:lnTo>
                <a:lnTo>
                  <a:pt x="671513" y="8668248"/>
                </a:lnTo>
                <a:lnTo>
                  <a:pt x="673100" y="8666142"/>
                </a:lnTo>
                <a:lnTo>
                  <a:pt x="674688" y="8665616"/>
                </a:lnTo>
                <a:lnTo>
                  <a:pt x="677334" y="8665089"/>
                </a:lnTo>
                <a:close/>
                <a:moveTo>
                  <a:pt x="1958091" y="8662281"/>
                </a:moveTo>
                <a:lnTo>
                  <a:pt x="1956330" y="8669325"/>
                </a:lnTo>
                <a:lnTo>
                  <a:pt x="1955271" y="8673558"/>
                </a:lnTo>
                <a:lnTo>
                  <a:pt x="1955163" y="8673847"/>
                </a:lnTo>
                <a:lnTo>
                  <a:pt x="1956715" y="8670743"/>
                </a:lnTo>
                <a:lnTo>
                  <a:pt x="1957244" y="8666512"/>
                </a:lnTo>
                <a:close/>
                <a:moveTo>
                  <a:pt x="2197630" y="8661695"/>
                </a:moveTo>
                <a:lnTo>
                  <a:pt x="2197407" y="8662810"/>
                </a:lnTo>
                <a:lnTo>
                  <a:pt x="2196349" y="8667041"/>
                </a:lnTo>
                <a:lnTo>
                  <a:pt x="2195820" y="8670743"/>
                </a:lnTo>
                <a:lnTo>
                  <a:pt x="2196332" y="8671767"/>
                </a:lnTo>
                <a:lnTo>
                  <a:pt x="2196571" y="8669854"/>
                </a:lnTo>
                <a:lnTo>
                  <a:pt x="2197100" y="8665092"/>
                </a:lnTo>
                <a:lnTo>
                  <a:pt x="2197630" y="8663504"/>
                </a:lnTo>
                <a:close/>
                <a:moveTo>
                  <a:pt x="829205" y="8653450"/>
                </a:moveTo>
                <a:lnTo>
                  <a:pt x="831850" y="8653982"/>
                </a:lnTo>
                <a:lnTo>
                  <a:pt x="833967" y="8654515"/>
                </a:lnTo>
                <a:lnTo>
                  <a:pt x="836613" y="8655047"/>
                </a:lnTo>
                <a:lnTo>
                  <a:pt x="838730" y="8657176"/>
                </a:lnTo>
                <a:lnTo>
                  <a:pt x="843492" y="8660370"/>
                </a:lnTo>
                <a:lnTo>
                  <a:pt x="847726" y="8664629"/>
                </a:lnTo>
                <a:lnTo>
                  <a:pt x="855663" y="8673679"/>
                </a:lnTo>
                <a:lnTo>
                  <a:pt x="862542" y="8681664"/>
                </a:lnTo>
                <a:lnTo>
                  <a:pt x="862542" y="8684858"/>
                </a:lnTo>
                <a:lnTo>
                  <a:pt x="862542" y="8685390"/>
                </a:lnTo>
                <a:lnTo>
                  <a:pt x="864659" y="8688052"/>
                </a:lnTo>
                <a:lnTo>
                  <a:pt x="867305" y="8690713"/>
                </a:lnTo>
                <a:lnTo>
                  <a:pt x="871009" y="8692843"/>
                </a:lnTo>
                <a:lnTo>
                  <a:pt x="874713" y="8695504"/>
                </a:lnTo>
                <a:lnTo>
                  <a:pt x="877359" y="8697634"/>
                </a:lnTo>
                <a:lnTo>
                  <a:pt x="880534" y="8699763"/>
                </a:lnTo>
                <a:lnTo>
                  <a:pt x="881592" y="8701360"/>
                </a:lnTo>
                <a:lnTo>
                  <a:pt x="882121" y="8702425"/>
                </a:lnTo>
                <a:lnTo>
                  <a:pt x="882650" y="8703490"/>
                </a:lnTo>
                <a:lnTo>
                  <a:pt x="883180" y="8705087"/>
                </a:lnTo>
                <a:lnTo>
                  <a:pt x="884238" y="8708813"/>
                </a:lnTo>
                <a:lnTo>
                  <a:pt x="884238" y="8713604"/>
                </a:lnTo>
                <a:lnTo>
                  <a:pt x="884238" y="8718927"/>
                </a:lnTo>
                <a:lnTo>
                  <a:pt x="883180" y="8724783"/>
                </a:lnTo>
                <a:lnTo>
                  <a:pt x="882121" y="8730106"/>
                </a:lnTo>
                <a:lnTo>
                  <a:pt x="880534" y="8734897"/>
                </a:lnTo>
                <a:lnTo>
                  <a:pt x="878946" y="8737027"/>
                </a:lnTo>
                <a:lnTo>
                  <a:pt x="877359" y="8738091"/>
                </a:lnTo>
                <a:lnTo>
                  <a:pt x="876300" y="8740221"/>
                </a:lnTo>
                <a:lnTo>
                  <a:pt x="875242" y="8740753"/>
                </a:lnTo>
                <a:lnTo>
                  <a:pt x="872596" y="8741818"/>
                </a:lnTo>
                <a:lnTo>
                  <a:pt x="870480" y="8742350"/>
                </a:lnTo>
                <a:lnTo>
                  <a:pt x="867305" y="8742350"/>
                </a:lnTo>
                <a:lnTo>
                  <a:pt x="864659" y="8741818"/>
                </a:lnTo>
                <a:lnTo>
                  <a:pt x="861484" y="8741285"/>
                </a:lnTo>
                <a:lnTo>
                  <a:pt x="858838" y="8740221"/>
                </a:lnTo>
                <a:lnTo>
                  <a:pt x="856192" y="8738091"/>
                </a:lnTo>
                <a:lnTo>
                  <a:pt x="854076" y="8737027"/>
                </a:lnTo>
                <a:lnTo>
                  <a:pt x="849313" y="8733300"/>
                </a:lnTo>
                <a:lnTo>
                  <a:pt x="844021" y="8729042"/>
                </a:lnTo>
                <a:lnTo>
                  <a:pt x="838200" y="8724251"/>
                </a:lnTo>
                <a:lnTo>
                  <a:pt x="832909" y="8718927"/>
                </a:lnTo>
                <a:lnTo>
                  <a:pt x="827617" y="8713072"/>
                </a:lnTo>
                <a:lnTo>
                  <a:pt x="822855" y="8707216"/>
                </a:lnTo>
                <a:lnTo>
                  <a:pt x="819680" y="8701893"/>
                </a:lnTo>
                <a:lnTo>
                  <a:pt x="817034" y="8697101"/>
                </a:lnTo>
                <a:lnTo>
                  <a:pt x="815976" y="8693375"/>
                </a:lnTo>
                <a:lnTo>
                  <a:pt x="814917" y="8689116"/>
                </a:lnTo>
                <a:lnTo>
                  <a:pt x="814388" y="8684858"/>
                </a:lnTo>
                <a:lnTo>
                  <a:pt x="814388" y="8679534"/>
                </a:lnTo>
                <a:lnTo>
                  <a:pt x="814388" y="8674211"/>
                </a:lnTo>
                <a:lnTo>
                  <a:pt x="814917" y="8669420"/>
                </a:lnTo>
                <a:lnTo>
                  <a:pt x="815976" y="8664629"/>
                </a:lnTo>
                <a:lnTo>
                  <a:pt x="817034" y="8661967"/>
                </a:lnTo>
                <a:lnTo>
                  <a:pt x="817563" y="8659838"/>
                </a:lnTo>
                <a:lnTo>
                  <a:pt x="818621" y="8658773"/>
                </a:lnTo>
                <a:lnTo>
                  <a:pt x="820209" y="8657176"/>
                </a:lnTo>
                <a:lnTo>
                  <a:pt x="821796" y="8655579"/>
                </a:lnTo>
                <a:lnTo>
                  <a:pt x="826030" y="8653982"/>
                </a:lnTo>
                <a:close/>
                <a:moveTo>
                  <a:pt x="1671929" y="8646590"/>
                </a:moveTo>
                <a:lnTo>
                  <a:pt x="1671289" y="8647391"/>
                </a:lnTo>
                <a:lnTo>
                  <a:pt x="1671638" y="8647100"/>
                </a:lnTo>
                <a:close/>
                <a:moveTo>
                  <a:pt x="766624" y="8640750"/>
                </a:moveTo>
                <a:lnTo>
                  <a:pt x="769768" y="8641795"/>
                </a:lnTo>
                <a:lnTo>
                  <a:pt x="772912" y="8643364"/>
                </a:lnTo>
                <a:lnTo>
                  <a:pt x="776056" y="8646500"/>
                </a:lnTo>
                <a:lnTo>
                  <a:pt x="779200" y="8649113"/>
                </a:lnTo>
                <a:lnTo>
                  <a:pt x="784965" y="8655909"/>
                </a:lnTo>
                <a:lnTo>
                  <a:pt x="790205" y="8664272"/>
                </a:lnTo>
                <a:lnTo>
                  <a:pt x="795445" y="8673158"/>
                </a:lnTo>
                <a:lnTo>
                  <a:pt x="799638" y="8680999"/>
                </a:lnTo>
                <a:lnTo>
                  <a:pt x="802782" y="8688317"/>
                </a:lnTo>
                <a:lnTo>
                  <a:pt x="804878" y="8694067"/>
                </a:lnTo>
                <a:lnTo>
                  <a:pt x="805402" y="8701385"/>
                </a:lnTo>
                <a:lnTo>
                  <a:pt x="806450" y="8709748"/>
                </a:lnTo>
                <a:lnTo>
                  <a:pt x="806450" y="8713930"/>
                </a:lnTo>
                <a:lnTo>
                  <a:pt x="806450" y="8717589"/>
                </a:lnTo>
                <a:lnTo>
                  <a:pt x="805926" y="8720725"/>
                </a:lnTo>
                <a:lnTo>
                  <a:pt x="804878" y="8722816"/>
                </a:lnTo>
                <a:lnTo>
                  <a:pt x="803306" y="8724384"/>
                </a:lnTo>
                <a:lnTo>
                  <a:pt x="800162" y="8724907"/>
                </a:lnTo>
                <a:lnTo>
                  <a:pt x="797542" y="8725952"/>
                </a:lnTo>
                <a:lnTo>
                  <a:pt x="793873" y="8726475"/>
                </a:lnTo>
                <a:lnTo>
                  <a:pt x="786537" y="8726475"/>
                </a:lnTo>
                <a:lnTo>
                  <a:pt x="779200" y="8726475"/>
                </a:lnTo>
                <a:lnTo>
                  <a:pt x="775532" y="8722816"/>
                </a:lnTo>
                <a:lnTo>
                  <a:pt x="770816" y="8717066"/>
                </a:lnTo>
                <a:lnTo>
                  <a:pt x="766100" y="8710794"/>
                </a:lnTo>
                <a:lnTo>
                  <a:pt x="761908" y="8706612"/>
                </a:lnTo>
                <a:lnTo>
                  <a:pt x="758763" y="8695112"/>
                </a:lnTo>
                <a:lnTo>
                  <a:pt x="754571" y="8679954"/>
                </a:lnTo>
                <a:lnTo>
                  <a:pt x="753523" y="8672113"/>
                </a:lnTo>
                <a:lnTo>
                  <a:pt x="752475" y="8664795"/>
                </a:lnTo>
                <a:lnTo>
                  <a:pt x="752475" y="8658522"/>
                </a:lnTo>
                <a:lnTo>
                  <a:pt x="754047" y="8653295"/>
                </a:lnTo>
                <a:lnTo>
                  <a:pt x="754047" y="8651727"/>
                </a:lnTo>
                <a:lnTo>
                  <a:pt x="755095" y="8649113"/>
                </a:lnTo>
                <a:lnTo>
                  <a:pt x="756667" y="8647545"/>
                </a:lnTo>
                <a:lnTo>
                  <a:pt x="758763" y="8645454"/>
                </a:lnTo>
                <a:lnTo>
                  <a:pt x="760335" y="8643364"/>
                </a:lnTo>
                <a:lnTo>
                  <a:pt x="762432" y="8642318"/>
                </a:lnTo>
                <a:lnTo>
                  <a:pt x="765052" y="8641273"/>
                </a:lnTo>
                <a:close/>
                <a:moveTo>
                  <a:pt x="1952432" y="8623875"/>
                </a:moveTo>
                <a:lnTo>
                  <a:pt x="1952096" y="8624346"/>
                </a:lnTo>
                <a:lnTo>
                  <a:pt x="1949450" y="8632283"/>
                </a:lnTo>
                <a:lnTo>
                  <a:pt x="1947863" y="8640750"/>
                </a:lnTo>
                <a:lnTo>
                  <a:pt x="1951567" y="8643396"/>
                </a:lnTo>
                <a:lnTo>
                  <a:pt x="1955271" y="8647100"/>
                </a:lnTo>
                <a:lnTo>
                  <a:pt x="1957388" y="8648158"/>
                </a:lnTo>
                <a:lnTo>
                  <a:pt x="1958976" y="8649746"/>
                </a:lnTo>
                <a:lnTo>
                  <a:pt x="1959505" y="8651862"/>
                </a:lnTo>
                <a:lnTo>
                  <a:pt x="1960034" y="8652921"/>
                </a:lnTo>
                <a:lnTo>
                  <a:pt x="1959187" y="8657155"/>
                </a:lnTo>
                <a:lnTo>
                  <a:pt x="1960946" y="8650116"/>
                </a:lnTo>
                <a:lnTo>
                  <a:pt x="1960418" y="8648530"/>
                </a:lnTo>
                <a:lnTo>
                  <a:pt x="1959888" y="8647472"/>
                </a:lnTo>
                <a:lnTo>
                  <a:pt x="1958302" y="8645885"/>
                </a:lnTo>
                <a:lnTo>
                  <a:pt x="1956715" y="8643770"/>
                </a:lnTo>
                <a:lnTo>
                  <a:pt x="1952483" y="8641125"/>
                </a:lnTo>
                <a:lnTo>
                  <a:pt x="1948780" y="8637952"/>
                </a:lnTo>
                <a:lnTo>
                  <a:pt x="1950896" y="8630019"/>
                </a:lnTo>
                <a:close/>
                <a:moveTo>
                  <a:pt x="2260600" y="8619555"/>
                </a:moveTo>
                <a:lnTo>
                  <a:pt x="2260600" y="8620642"/>
                </a:lnTo>
                <a:lnTo>
                  <a:pt x="2260600" y="8624875"/>
                </a:lnTo>
                <a:lnTo>
                  <a:pt x="2261482" y="8631485"/>
                </a:lnTo>
                <a:lnTo>
                  <a:pt x="2261415" y="8630548"/>
                </a:lnTo>
                <a:lnTo>
                  <a:pt x="2260886" y="8621557"/>
                </a:lnTo>
                <a:close/>
                <a:moveTo>
                  <a:pt x="783696" y="8572488"/>
                </a:moveTo>
                <a:lnTo>
                  <a:pt x="786871" y="8573024"/>
                </a:lnTo>
                <a:lnTo>
                  <a:pt x="790046" y="8574097"/>
                </a:lnTo>
                <a:lnTo>
                  <a:pt x="793221" y="8575170"/>
                </a:lnTo>
                <a:lnTo>
                  <a:pt x="795867" y="8577853"/>
                </a:lnTo>
                <a:lnTo>
                  <a:pt x="801159" y="8581608"/>
                </a:lnTo>
                <a:lnTo>
                  <a:pt x="805392" y="8585363"/>
                </a:lnTo>
                <a:lnTo>
                  <a:pt x="806450" y="8589655"/>
                </a:lnTo>
                <a:lnTo>
                  <a:pt x="808038" y="8595019"/>
                </a:lnTo>
                <a:lnTo>
                  <a:pt x="809625" y="8600920"/>
                </a:lnTo>
                <a:lnTo>
                  <a:pt x="810684" y="8606822"/>
                </a:lnTo>
                <a:lnTo>
                  <a:pt x="811213" y="8613259"/>
                </a:lnTo>
                <a:lnTo>
                  <a:pt x="811213" y="8619160"/>
                </a:lnTo>
                <a:lnTo>
                  <a:pt x="810684" y="8624525"/>
                </a:lnTo>
                <a:lnTo>
                  <a:pt x="809625" y="8628817"/>
                </a:lnTo>
                <a:lnTo>
                  <a:pt x="809096" y="8631499"/>
                </a:lnTo>
                <a:lnTo>
                  <a:pt x="806980" y="8635254"/>
                </a:lnTo>
                <a:lnTo>
                  <a:pt x="804863" y="8638473"/>
                </a:lnTo>
                <a:lnTo>
                  <a:pt x="801688" y="8642228"/>
                </a:lnTo>
                <a:lnTo>
                  <a:pt x="798513" y="8645447"/>
                </a:lnTo>
                <a:lnTo>
                  <a:pt x="794809" y="8647593"/>
                </a:lnTo>
                <a:lnTo>
                  <a:pt x="791104" y="8649202"/>
                </a:lnTo>
                <a:lnTo>
                  <a:pt x="787929" y="8649739"/>
                </a:lnTo>
                <a:lnTo>
                  <a:pt x="785813" y="8650275"/>
                </a:lnTo>
                <a:lnTo>
                  <a:pt x="784225" y="8650275"/>
                </a:lnTo>
                <a:lnTo>
                  <a:pt x="782638" y="8649739"/>
                </a:lnTo>
                <a:lnTo>
                  <a:pt x="780521" y="8648666"/>
                </a:lnTo>
                <a:lnTo>
                  <a:pt x="776817" y="8645983"/>
                </a:lnTo>
                <a:lnTo>
                  <a:pt x="773113" y="8641692"/>
                </a:lnTo>
                <a:lnTo>
                  <a:pt x="766763" y="8632035"/>
                </a:lnTo>
                <a:lnTo>
                  <a:pt x="762000" y="8623988"/>
                </a:lnTo>
                <a:lnTo>
                  <a:pt x="758296" y="8615941"/>
                </a:lnTo>
                <a:lnTo>
                  <a:pt x="756179" y="8607358"/>
                </a:lnTo>
                <a:lnTo>
                  <a:pt x="755650" y="8603066"/>
                </a:lnTo>
                <a:lnTo>
                  <a:pt x="755650" y="8599311"/>
                </a:lnTo>
                <a:lnTo>
                  <a:pt x="756179" y="8596092"/>
                </a:lnTo>
                <a:lnTo>
                  <a:pt x="757238" y="8593946"/>
                </a:lnTo>
                <a:lnTo>
                  <a:pt x="759883" y="8590728"/>
                </a:lnTo>
                <a:lnTo>
                  <a:pt x="762000" y="8586972"/>
                </a:lnTo>
                <a:lnTo>
                  <a:pt x="765704" y="8583754"/>
                </a:lnTo>
                <a:lnTo>
                  <a:pt x="768879" y="8579998"/>
                </a:lnTo>
                <a:lnTo>
                  <a:pt x="772583" y="8576780"/>
                </a:lnTo>
                <a:lnTo>
                  <a:pt x="776817" y="8574634"/>
                </a:lnTo>
                <a:lnTo>
                  <a:pt x="779992" y="8573024"/>
                </a:lnTo>
                <a:close/>
                <a:moveTo>
                  <a:pt x="2490136" y="8562184"/>
                </a:moveTo>
                <a:lnTo>
                  <a:pt x="2489200" y="8562433"/>
                </a:lnTo>
                <a:lnTo>
                  <a:pt x="2493434" y="8570371"/>
                </a:lnTo>
                <a:lnTo>
                  <a:pt x="2497346" y="8578196"/>
                </a:lnTo>
                <a:lnTo>
                  <a:pt x="2497346" y="8576072"/>
                </a:lnTo>
                <a:lnTo>
                  <a:pt x="2493114" y="8568139"/>
                </a:lnTo>
                <a:close/>
                <a:moveTo>
                  <a:pt x="2488602" y="8524128"/>
                </a:moveTo>
                <a:lnTo>
                  <a:pt x="2489200" y="8525921"/>
                </a:lnTo>
                <a:lnTo>
                  <a:pt x="2490259" y="8529096"/>
                </a:lnTo>
                <a:lnTo>
                  <a:pt x="2492376" y="8531742"/>
                </a:lnTo>
                <a:lnTo>
                  <a:pt x="2493434" y="8533858"/>
                </a:lnTo>
                <a:lnTo>
                  <a:pt x="2495021" y="8534917"/>
                </a:lnTo>
                <a:lnTo>
                  <a:pt x="2497138" y="8535446"/>
                </a:lnTo>
                <a:lnTo>
                  <a:pt x="2498196" y="8535446"/>
                </a:lnTo>
                <a:lnTo>
                  <a:pt x="2499784" y="8534917"/>
                </a:lnTo>
                <a:lnTo>
                  <a:pt x="2502959" y="8534388"/>
                </a:lnTo>
                <a:lnTo>
                  <a:pt x="2505605" y="8533858"/>
                </a:lnTo>
                <a:lnTo>
                  <a:pt x="2508250" y="8532271"/>
                </a:lnTo>
                <a:lnTo>
                  <a:pt x="2510896" y="8531213"/>
                </a:lnTo>
                <a:lnTo>
                  <a:pt x="2514600" y="8530683"/>
                </a:lnTo>
                <a:lnTo>
                  <a:pt x="2517776" y="8530683"/>
                </a:lnTo>
                <a:lnTo>
                  <a:pt x="2520950" y="8530683"/>
                </a:lnTo>
                <a:lnTo>
                  <a:pt x="2523596" y="8531213"/>
                </a:lnTo>
                <a:lnTo>
                  <a:pt x="2525713" y="8532271"/>
                </a:lnTo>
                <a:lnTo>
                  <a:pt x="2526440" y="8533361"/>
                </a:lnTo>
                <a:lnTo>
                  <a:pt x="2526440" y="8532174"/>
                </a:lnTo>
                <a:lnTo>
                  <a:pt x="2525912" y="8530588"/>
                </a:lnTo>
                <a:lnTo>
                  <a:pt x="2525382" y="8529530"/>
                </a:lnTo>
                <a:lnTo>
                  <a:pt x="2523267" y="8528472"/>
                </a:lnTo>
                <a:lnTo>
                  <a:pt x="2520622" y="8527414"/>
                </a:lnTo>
                <a:lnTo>
                  <a:pt x="2516919" y="8527414"/>
                </a:lnTo>
                <a:lnTo>
                  <a:pt x="2513745" y="8527414"/>
                </a:lnTo>
                <a:lnTo>
                  <a:pt x="2510042" y="8528472"/>
                </a:lnTo>
                <a:lnTo>
                  <a:pt x="2506868" y="8529530"/>
                </a:lnTo>
                <a:lnTo>
                  <a:pt x="2505281" y="8530588"/>
                </a:lnTo>
                <a:lnTo>
                  <a:pt x="2502636" y="8531117"/>
                </a:lnTo>
                <a:lnTo>
                  <a:pt x="2498933" y="8532174"/>
                </a:lnTo>
                <a:lnTo>
                  <a:pt x="2497875" y="8532174"/>
                </a:lnTo>
                <a:lnTo>
                  <a:pt x="2495759" y="8532174"/>
                </a:lnTo>
                <a:lnTo>
                  <a:pt x="2494172" y="8531645"/>
                </a:lnTo>
                <a:lnTo>
                  <a:pt x="2493114" y="8530588"/>
                </a:lnTo>
                <a:lnTo>
                  <a:pt x="2491527" y="8529001"/>
                </a:lnTo>
                <a:lnTo>
                  <a:pt x="2489940" y="8526357"/>
                </a:lnTo>
                <a:close/>
                <a:moveTo>
                  <a:pt x="2487613" y="8518533"/>
                </a:moveTo>
                <a:lnTo>
                  <a:pt x="2487613" y="8519042"/>
                </a:lnTo>
                <a:lnTo>
                  <a:pt x="2488142" y="8522746"/>
                </a:lnTo>
                <a:lnTo>
                  <a:pt x="2488270" y="8523129"/>
                </a:lnTo>
                <a:lnTo>
                  <a:pt x="2487824" y="8520010"/>
                </a:lnTo>
                <a:close/>
                <a:moveTo>
                  <a:pt x="2997134" y="8500480"/>
                </a:moveTo>
                <a:lnTo>
                  <a:pt x="2998832" y="8501499"/>
                </a:lnTo>
                <a:lnTo>
                  <a:pt x="3002006" y="8502028"/>
                </a:lnTo>
                <a:lnTo>
                  <a:pt x="3005180" y="8502557"/>
                </a:lnTo>
                <a:lnTo>
                  <a:pt x="3007824" y="8503614"/>
                </a:lnTo>
                <a:lnTo>
                  <a:pt x="3010470" y="8504672"/>
                </a:lnTo>
                <a:lnTo>
                  <a:pt x="3012056" y="8506259"/>
                </a:lnTo>
                <a:lnTo>
                  <a:pt x="3015230" y="8507845"/>
                </a:lnTo>
                <a:lnTo>
                  <a:pt x="3017875" y="8509961"/>
                </a:lnTo>
                <a:lnTo>
                  <a:pt x="3020520" y="8512605"/>
                </a:lnTo>
                <a:lnTo>
                  <a:pt x="3022107" y="8514721"/>
                </a:lnTo>
                <a:lnTo>
                  <a:pt x="3025281" y="8520539"/>
                </a:lnTo>
                <a:lnTo>
                  <a:pt x="3028455" y="8526357"/>
                </a:lnTo>
                <a:lnTo>
                  <a:pt x="3032158" y="8534290"/>
                </a:lnTo>
                <a:lnTo>
                  <a:pt x="3034803" y="8543281"/>
                </a:lnTo>
                <a:lnTo>
                  <a:pt x="3037977" y="8552272"/>
                </a:lnTo>
                <a:lnTo>
                  <a:pt x="3041151" y="8559677"/>
                </a:lnTo>
                <a:lnTo>
                  <a:pt x="3045383" y="8563908"/>
                </a:lnTo>
                <a:lnTo>
                  <a:pt x="3051202" y="8569725"/>
                </a:lnTo>
                <a:lnTo>
                  <a:pt x="3057021" y="8576072"/>
                </a:lnTo>
                <a:lnTo>
                  <a:pt x="3061782" y="8580303"/>
                </a:lnTo>
                <a:lnTo>
                  <a:pt x="3065485" y="8582948"/>
                </a:lnTo>
                <a:lnTo>
                  <a:pt x="3069188" y="8585592"/>
                </a:lnTo>
                <a:lnTo>
                  <a:pt x="3073420" y="8588237"/>
                </a:lnTo>
                <a:lnTo>
                  <a:pt x="3078181" y="8590881"/>
                </a:lnTo>
                <a:lnTo>
                  <a:pt x="3082942" y="8592997"/>
                </a:lnTo>
                <a:lnTo>
                  <a:pt x="3087174" y="8595641"/>
                </a:lnTo>
                <a:lnTo>
                  <a:pt x="3090876" y="8597757"/>
                </a:lnTo>
                <a:lnTo>
                  <a:pt x="3094580" y="8600930"/>
                </a:lnTo>
                <a:lnTo>
                  <a:pt x="3098811" y="8605161"/>
                </a:lnTo>
                <a:lnTo>
                  <a:pt x="3103572" y="8610979"/>
                </a:lnTo>
                <a:lnTo>
                  <a:pt x="3106217" y="8614152"/>
                </a:lnTo>
                <a:lnTo>
                  <a:pt x="3109391" y="8616797"/>
                </a:lnTo>
                <a:lnTo>
                  <a:pt x="3112036" y="8619441"/>
                </a:lnTo>
                <a:lnTo>
                  <a:pt x="3115210" y="8621557"/>
                </a:lnTo>
                <a:lnTo>
                  <a:pt x="3116157" y="8621557"/>
                </a:lnTo>
                <a:lnTo>
                  <a:pt x="3113088" y="8619511"/>
                </a:lnTo>
                <a:lnTo>
                  <a:pt x="3110442" y="8617393"/>
                </a:lnTo>
                <a:lnTo>
                  <a:pt x="3106738" y="8614217"/>
                </a:lnTo>
                <a:lnTo>
                  <a:pt x="3104621" y="8611570"/>
                </a:lnTo>
                <a:lnTo>
                  <a:pt x="3099330" y="8605218"/>
                </a:lnTo>
                <a:lnTo>
                  <a:pt x="3095626" y="8600983"/>
                </a:lnTo>
                <a:lnTo>
                  <a:pt x="3091921" y="8597807"/>
                </a:lnTo>
                <a:lnTo>
                  <a:pt x="3088217" y="8595689"/>
                </a:lnTo>
                <a:lnTo>
                  <a:pt x="3083455" y="8592513"/>
                </a:lnTo>
                <a:lnTo>
                  <a:pt x="3078692" y="8590396"/>
                </a:lnTo>
                <a:lnTo>
                  <a:pt x="3074459" y="8588278"/>
                </a:lnTo>
                <a:lnTo>
                  <a:pt x="3069696" y="8585631"/>
                </a:lnTo>
                <a:lnTo>
                  <a:pt x="3065992" y="8582984"/>
                </a:lnTo>
                <a:lnTo>
                  <a:pt x="3062288" y="8580338"/>
                </a:lnTo>
                <a:lnTo>
                  <a:pt x="3058055" y="8575573"/>
                </a:lnTo>
                <a:lnTo>
                  <a:pt x="3052234" y="8569750"/>
                </a:lnTo>
                <a:lnTo>
                  <a:pt x="3045884" y="8563927"/>
                </a:lnTo>
                <a:lnTo>
                  <a:pt x="3041650" y="8559163"/>
                </a:lnTo>
                <a:lnTo>
                  <a:pt x="3039005" y="8552281"/>
                </a:lnTo>
                <a:lnTo>
                  <a:pt x="3035300" y="8542752"/>
                </a:lnTo>
                <a:lnTo>
                  <a:pt x="3032655" y="8534282"/>
                </a:lnTo>
                <a:lnTo>
                  <a:pt x="3029480" y="8526342"/>
                </a:lnTo>
                <a:lnTo>
                  <a:pt x="3025776" y="8520519"/>
                </a:lnTo>
                <a:lnTo>
                  <a:pt x="3022600" y="8514696"/>
                </a:lnTo>
                <a:lnTo>
                  <a:pt x="3021013" y="8512049"/>
                </a:lnTo>
                <a:lnTo>
                  <a:pt x="3018367" y="8509402"/>
                </a:lnTo>
                <a:lnTo>
                  <a:pt x="3015721" y="8507814"/>
                </a:lnTo>
                <a:lnTo>
                  <a:pt x="3012546" y="8506226"/>
                </a:lnTo>
                <a:lnTo>
                  <a:pt x="3010959" y="8504638"/>
                </a:lnTo>
                <a:lnTo>
                  <a:pt x="3008313" y="8503579"/>
                </a:lnTo>
                <a:lnTo>
                  <a:pt x="3005667" y="8502520"/>
                </a:lnTo>
                <a:lnTo>
                  <a:pt x="3002492" y="8501991"/>
                </a:lnTo>
                <a:lnTo>
                  <a:pt x="2999846" y="8500932"/>
                </a:lnTo>
                <a:close/>
                <a:moveTo>
                  <a:pt x="2499989" y="8480159"/>
                </a:moveTo>
                <a:lnTo>
                  <a:pt x="2500674" y="8484609"/>
                </a:lnTo>
                <a:lnTo>
                  <a:pt x="2500520" y="8482459"/>
                </a:lnTo>
                <a:close/>
                <a:moveTo>
                  <a:pt x="2497682" y="8467695"/>
                </a:moveTo>
                <a:lnTo>
                  <a:pt x="2497667" y="8467713"/>
                </a:lnTo>
                <a:lnTo>
                  <a:pt x="2498196" y="8472475"/>
                </a:lnTo>
                <a:lnTo>
                  <a:pt x="2498853" y="8475100"/>
                </a:lnTo>
                <a:lnTo>
                  <a:pt x="2497875" y="8469237"/>
                </a:lnTo>
                <a:close/>
                <a:moveTo>
                  <a:pt x="2547948" y="8452117"/>
                </a:moveTo>
                <a:lnTo>
                  <a:pt x="2548129" y="8452841"/>
                </a:lnTo>
                <a:lnTo>
                  <a:pt x="2548658" y="8456014"/>
                </a:lnTo>
                <a:lnTo>
                  <a:pt x="2548658" y="8458659"/>
                </a:lnTo>
                <a:lnTo>
                  <a:pt x="2548658" y="8461832"/>
                </a:lnTo>
                <a:lnTo>
                  <a:pt x="2548658" y="8464477"/>
                </a:lnTo>
                <a:lnTo>
                  <a:pt x="2549187" y="8466592"/>
                </a:lnTo>
                <a:lnTo>
                  <a:pt x="2549526" y="8467270"/>
                </a:lnTo>
                <a:lnTo>
                  <a:pt x="2549526" y="8464538"/>
                </a:lnTo>
                <a:lnTo>
                  <a:pt x="2549526" y="8461363"/>
                </a:lnTo>
                <a:lnTo>
                  <a:pt x="2548996" y="8458188"/>
                </a:lnTo>
                <a:lnTo>
                  <a:pt x="2548996" y="8455542"/>
                </a:lnTo>
                <a:lnTo>
                  <a:pt x="2548467" y="8452896"/>
                </a:lnTo>
                <a:close/>
                <a:moveTo>
                  <a:pt x="2967159" y="8443984"/>
                </a:moveTo>
                <a:lnTo>
                  <a:pt x="2971324" y="8452312"/>
                </a:lnTo>
                <a:lnTo>
                  <a:pt x="2975027" y="8460774"/>
                </a:lnTo>
                <a:lnTo>
                  <a:pt x="2976614" y="8462890"/>
                </a:lnTo>
                <a:lnTo>
                  <a:pt x="2977672" y="8465005"/>
                </a:lnTo>
                <a:lnTo>
                  <a:pt x="2978730" y="8468179"/>
                </a:lnTo>
                <a:lnTo>
                  <a:pt x="2979259" y="8470823"/>
                </a:lnTo>
                <a:lnTo>
                  <a:pt x="2979788" y="8474525"/>
                </a:lnTo>
                <a:lnTo>
                  <a:pt x="2980846" y="8476641"/>
                </a:lnTo>
                <a:lnTo>
                  <a:pt x="2982433" y="8479814"/>
                </a:lnTo>
                <a:lnTo>
                  <a:pt x="2983491" y="8481401"/>
                </a:lnTo>
                <a:lnTo>
                  <a:pt x="2984020" y="8485103"/>
                </a:lnTo>
                <a:lnTo>
                  <a:pt x="2985607" y="8489863"/>
                </a:lnTo>
                <a:lnTo>
                  <a:pt x="2988781" y="8494094"/>
                </a:lnTo>
                <a:lnTo>
                  <a:pt x="2991426" y="8497797"/>
                </a:lnTo>
                <a:lnTo>
                  <a:pt x="2993542" y="8498854"/>
                </a:lnTo>
                <a:lnTo>
                  <a:pt x="2995187" y="8499512"/>
                </a:lnTo>
                <a:lnTo>
                  <a:pt x="2994026" y="8498815"/>
                </a:lnTo>
                <a:lnTo>
                  <a:pt x="2991909" y="8497756"/>
                </a:lnTo>
                <a:lnTo>
                  <a:pt x="2989263" y="8493521"/>
                </a:lnTo>
                <a:lnTo>
                  <a:pt x="2986088" y="8489816"/>
                </a:lnTo>
                <a:lnTo>
                  <a:pt x="2984500" y="8485051"/>
                </a:lnTo>
                <a:lnTo>
                  <a:pt x="2983971" y="8480816"/>
                </a:lnTo>
                <a:lnTo>
                  <a:pt x="2982913" y="8479228"/>
                </a:lnTo>
                <a:lnTo>
                  <a:pt x="2981326" y="8476581"/>
                </a:lnTo>
                <a:lnTo>
                  <a:pt x="2980267" y="8473934"/>
                </a:lnTo>
                <a:lnTo>
                  <a:pt x="2979738" y="8470758"/>
                </a:lnTo>
                <a:lnTo>
                  <a:pt x="2979209" y="8468111"/>
                </a:lnTo>
                <a:lnTo>
                  <a:pt x="2978150" y="8464935"/>
                </a:lnTo>
                <a:lnTo>
                  <a:pt x="2977092" y="8462288"/>
                </a:lnTo>
                <a:lnTo>
                  <a:pt x="2975505" y="8460171"/>
                </a:lnTo>
                <a:lnTo>
                  <a:pt x="2971800" y="8452230"/>
                </a:lnTo>
                <a:lnTo>
                  <a:pt x="2967567" y="8444290"/>
                </a:lnTo>
                <a:close/>
                <a:moveTo>
                  <a:pt x="2627949" y="8430570"/>
                </a:moveTo>
                <a:lnTo>
                  <a:pt x="2628371" y="8432258"/>
                </a:lnTo>
                <a:lnTo>
                  <a:pt x="2629959" y="8434904"/>
                </a:lnTo>
                <a:lnTo>
                  <a:pt x="2630488" y="8435963"/>
                </a:lnTo>
                <a:lnTo>
                  <a:pt x="2632076" y="8437550"/>
                </a:lnTo>
                <a:lnTo>
                  <a:pt x="2633663" y="8439138"/>
                </a:lnTo>
                <a:lnTo>
                  <a:pt x="2636838" y="8440725"/>
                </a:lnTo>
                <a:lnTo>
                  <a:pt x="2642130" y="8443371"/>
                </a:lnTo>
                <a:lnTo>
                  <a:pt x="2645464" y="8445964"/>
                </a:lnTo>
                <a:lnTo>
                  <a:pt x="2645464" y="8443850"/>
                </a:lnTo>
                <a:lnTo>
                  <a:pt x="2641232" y="8441206"/>
                </a:lnTo>
                <a:lnTo>
                  <a:pt x="2635942" y="8438032"/>
                </a:lnTo>
                <a:lnTo>
                  <a:pt x="2632768" y="8436446"/>
                </a:lnTo>
                <a:lnTo>
                  <a:pt x="2631181" y="8434859"/>
                </a:lnTo>
                <a:lnTo>
                  <a:pt x="2629594" y="8433801"/>
                </a:lnTo>
                <a:lnTo>
                  <a:pt x="2629065" y="8431686"/>
                </a:lnTo>
                <a:close/>
                <a:moveTo>
                  <a:pt x="2934843" y="8428186"/>
                </a:moveTo>
                <a:lnTo>
                  <a:pt x="2935881" y="8429570"/>
                </a:lnTo>
                <a:lnTo>
                  <a:pt x="2941171" y="8431686"/>
                </a:lnTo>
                <a:lnTo>
                  <a:pt x="2946461" y="8434330"/>
                </a:lnTo>
                <a:lnTo>
                  <a:pt x="2952280" y="8436446"/>
                </a:lnTo>
                <a:lnTo>
                  <a:pt x="2958099" y="8438561"/>
                </a:lnTo>
                <a:lnTo>
                  <a:pt x="2962860" y="8441206"/>
                </a:lnTo>
                <a:lnTo>
                  <a:pt x="2966426" y="8443434"/>
                </a:lnTo>
                <a:lnTo>
                  <a:pt x="2963334" y="8441114"/>
                </a:lnTo>
                <a:lnTo>
                  <a:pt x="2958571" y="8437937"/>
                </a:lnTo>
                <a:lnTo>
                  <a:pt x="2952750" y="8435820"/>
                </a:lnTo>
                <a:lnTo>
                  <a:pt x="2946930" y="8433702"/>
                </a:lnTo>
                <a:lnTo>
                  <a:pt x="2941638" y="8431056"/>
                </a:lnTo>
                <a:lnTo>
                  <a:pt x="2936346" y="8428938"/>
                </a:lnTo>
                <a:close/>
                <a:moveTo>
                  <a:pt x="2929996" y="8381573"/>
                </a:moveTo>
                <a:lnTo>
                  <a:pt x="2929534" y="8382499"/>
                </a:lnTo>
                <a:lnTo>
                  <a:pt x="2929004" y="8388317"/>
                </a:lnTo>
                <a:lnTo>
                  <a:pt x="2927946" y="8394134"/>
                </a:lnTo>
                <a:lnTo>
                  <a:pt x="2925830" y="8398894"/>
                </a:lnTo>
                <a:lnTo>
                  <a:pt x="2925302" y="8403126"/>
                </a:lnTo>
                <a:lnTo>
                  <a:pt x="2925302" y="8407357"/>
                </a:lnTo>
                <a:lnTo>
                  <a:pt x="2925830" y="8413174"/>
                </a:lnTo>
                <a:lnTo>
                  <a:pt x="2926888" y="8415819"/>
                </a:lnTo>
                <a:lnTo>
                  <a:pt x="2927418" y="8418992"/>
                </a:lnTo>
                <a:lnTo>
                  <a:pt x="2928476" y="8421637"/>
                </a:lnTo>
                <a:lnTo>
                  <a:pt x="2929534" y="8423752"/>
                </a:lnTo>
                <a:lnTo>
                  <a:pt x="2930592" y="8425339"/>
                </a:lnTo>
                <a:lnTo>
                  <a:pt x="2932708" y="8426397"/>
                </a:lnTo>
                <a:lnTo>
                  <a:pt x="2932828" y="8426477"/>
                </a:lnTo>
                <a:lnTo>
                  <a:pt x="2932642" y="8426291"/>
                </a:lnTo>
                <a:lnTo>
                  <a:pt x="2931055" y="8424703"/>
                </a:lnTo>
                <a:lnTo>
                  <a:pt x="2929996" y="8423644"/>
                </a:lnTo>
                <a:lnTo>
                  <a:pt x="2928938" y="8422056"/>
                </a:lnTo>
                <a:lnTo>
                  <a:pt x="2927880" y="8418880"/>
                </a:lnTo>
                <a:lnTo>
                  <a:pt x="2927350" y="8415704"/>
                </a:lnTo>
                <a:lnTo>
                  <a:pt x="2926292" y="8413057"/>
                </a:lnTo>
                <a:lnTo>
                  <a:pt x="2925763" y="8407234"/>
                </a:lnTo>
                <a:lnTo>
                  <a:pt x="2925763" y="8402470"/>
                </a:lnTo>
                <a:lnTo>
                  <a:pt x="2926292" y="8398764"/>
                </a:lnTo>
                <a:lnTo>
                  <a:pt x="2928409" y="8393470"/>
                </a:lnTo>
                <a:lnTo>
                  <a:pt x="2929467" y="8388706"/>
                </a:lnTo>
                <a:lnTo>
                  <a:pt x="2929996" y="8381824"/>
                </a:lnTo>
                <a:close/>
                <a:moveTo>
                  <a:pt x="1664230" y="8380061"/>
                </a:moveTo>
                <a:lnTo>
                  <a:pt x="1659996" y="8380590"/>
                </a:lnTo>
                <a:lnTo>
                  <a:pt x="1653646" y="8382177"/>
                </a:lnTo>
                <a:lnTo>
                  <a:pt x="1647825" y="8385351"/>
                </a:lnTo>
                <a:lnTo>
                  <a:pt x="1647322" y="8385728"/>
                </a:lnTo>
                <a:lnTo>
                  <a:pt x="1652059" y="8383575"/>
                </a:lnTo>
                <a:lnTo>
                  <a:pt x="1658409" y="8381458"/>
                </a:lnTo>
                <a:lnTo>
                  <a:pt x="1662642" y="8380929"/>
                </a:lnTo>
                <a:lnTo>
                  <a:pt x="1666876" y="8381458"/>
                </a:lnTo>
                <a:lnTo>
                  <a:pt x="1672696" y="8382517"/>
                </a:lnTo>
                <a:lnTo>
                  <a:pt x="1678517" y="8384634"/>
                </a:lnTo>
                <a:lnTo>
                  <a:pt x="1683280" y="8385163"/>
                </a:lnTo>
                <a:lnTo>
                  <a:pt x="1683901" y="8384231"/>
                </a:lnTo>
                <a:lnTo>
                  <a:pt x="1680634" y="8383764"/>
                </a:lnTo>
                <a:lnTo>
                  <a:pt x="1674813" y="8381648"/>
                </a:lnTo>
                <a:lnTo>
                  <a:pt x="1668992" y="8380590"/>
                </a:lnTo>
                <a:close/>
                <a:moveTo>
                  <a:pt x="2931516" y="8376735"/>
                </a:moveTo>
                <a:lnTo>
                  <a:pt x="2931120" y="8377210"/>
                </a:lnTo>
                <a:lnTo>
                  <a:pt x="2930062" y="8379854"/>
                </a:lnTo>
                <a:lnTo>
                  <a:pt x="2930062" y="8381097"/>
                </a:lnTo>
                <a:lnTo>
                  <a:pt x="2930526" y="8379707"/>
                </a:lnTo>
                <a:close/>
                <a:moveTo>
                  <a:pt x="2892465" y="8355153"/>
                </a:moveTo>
                <a:lnTo>
                  <a:pt x="2894620" y="8358170"/>
                </a:lnTo>
                <a:lnTo>
                  <a:pt x="2896736" y="8361872"/>
                </a:lnTo>
                <a:lnTo>
                  <a:pt x="2898608" y="8363744"/>
                </a:lnTo>
                <a:lnTo>
                  <a:pt x="2896659" y="8360821"/>
                </a:lnTo>
                <a:lnTo>
                  <a:pt x="2894542" y="8357646"/>
                </a:lnTo>
                <a:close/>
                <a:moveTo>
                  <a:pt x="2906506" y="8321590"/>
                </a:moveTo>
                <a:lnTo>
                  <a:pt x="2906713" y="8323250"/>
                </a:lnTo>
                <a:lnTo>
                  <a:pt x="2908830" y="8325896"/>
                </a:lnTo>
                <a:lnTo>
                  <a:pt x="2912005" y="8328542"/>
                </a:lnTo>
                <a:lnTo>
                  <a:pt x="2915180" y="8330658"/>
                </a:lnTo>
                <a:lnTo>
                  <a:pt x="2919413" y="8333304"/>
                </a:lnTo>
                <a:lnTo>
                  <a:pt x="2926292" y="8336479"/>
                </a:lnTo>
                <a:lnTo>
                  <a:pt x="2930250" y="8338853"/>
                </a:lnTo>
                <a:lnTo>
                  <a:pt x="2929996" y="8336828"/>
                </a:lnTo>
                <a:lnTo>
                  <a:pt x="2925234" y="8333652"/>
                </a:lnTo>
                <a:lnTo>
                  <a:pt x="2917826" y="8329946"/>
                </a:lnTo>
                <a:lnTo>
                  <a:pt x="2913592" y="8328358"/>
                </a:lnTo>
                <a:lnTo>
                  <a:pt x="2909888" y="8325711"/>
                </a:lnTo>
                <a:lnTo>
                  <a:pt x="2907242" y="8323064"/>
                </a:lnTo>
                <a:close/>
                <a:moveTo>
                  <a:pt x="1680882" y="8276273"/>
                </a:moveTo>
                <a:lnTo>
                  <a:pt x="1680634" y="8276372"/>
                </a:lnTo>
                <a:lnTo>
                  <a:pt x="1680136" y="8276870"/>
                </a:lnTo>
                <a:close/>
                <a:moveTo>
                  <a:pt x="1688259" y="8272326"/>
                </a:moveTo>
                <a:lnTo>
                  <a:pt x="1686103" y="8273620"/>
                </a:lnTo>
                <a:lnTo>
                  <a:pt x="1687513" y="8272979"/>
                </a:lnTo>
                <a:close/>
                <a:moveTo>
                  <a:pt x="2930794" y="8228875"/>
                </a:moveTo>
                <a:lnTo>
                  <a:pt x="2931584" y="8230117"/>
                </a:lnTo>
                <a:lnTo>
                  <a:pt x="2934603" y="8234646"/>
                </a:lnTo>
                <a:lnTo>
                  <a:pt x="2934230" y="8233601"/>
                </a:lnTo>
                <a:close/>
                <a:moveTo>
                  <a:pt x="2832160" y="8201072"/>
                </a:moveTo>
                <a:lnTo>
                  <a:pt x="2832630" y="8201542"/>
                </a:lnTo>
                <a:lnTo>
                  <a:pt x="2835293" y="8203207"/>
                </a:lnTo>
                <a:lnTo>
                  <a:pt x="2834158" y="8202071"/>
                </a:lnTo>
                <a:close/>
                <a:moveTo>
                  <a:pt x="2899755" y="8192310"/>
                </a:moveTo>
                <a:lnTo>
                  <a:pt x="2899755" y="8195721"/>
                </a:lnTo>
                <a:lnTo>
                  <a:pt x="2901950" y="8195721"/>
                </a:lnTo>
                <a:lnTo>
                  <a:pt x="2904067" y="8195721"/>
                </a:lnTo>
                <a:lnTo>
                  <a:pt x="2905655" y="8196250"/>
                </a:lnTo>
                <a:lnTo>
                  <a:pt x="2906184" y="8197308"/>
                </a:lnTo>
                <a:lnTo>
                  <a:pt x="2906713" y="8197838"/>
                </a:lnTo>
                <a:lnTo>
                  <a:pt x="2906713" y="8199954"/>
                </a:lnTo>
                <a:lnTo>
                  <a:pt x="2909888" y="8201542"/>
                </a:lnTo>
                <a:lnTo>
                  <a:pt x="2913063" y="8203658"/>
                </a:lnTo>
                <a:lnTo>
                  <a:pt x="2916238" y="8206834"/>
                </a:lnTo>
                <a:lnTo>
                  <a:pt x="2918884" y="8210538"/>
                </a:lnTo>
                <a:lnTo>
                  <a:pt x="2923646" y="8217417"/>
                </a:lnTo>
                <a:lnTo>
                  <a:pt x="2924962" y="8219555"/>
                </a:lnTo>
                <a:lnTo>
                  <a:pt x="2922588" y="8214014"/>
                </a:lnTo>
                <a:lnTo>
                  <a:pt x="2917296" y="8207132"/>
                </a:lnTo>
                <a:lnTo>
                  <a:pt x="2914121" y="8203427"/>
                </a:lnTo>
                <a:lnTo>
                  <a:pt x="2911476" y="8200780"/>
                </a:lnTo>
                <a:lnTo>
                  <a:pt x="2908300" y="8198133"/>
                </a:lnTo>
                <a:lnTo>
                  <a:pt x="2905655" y="8196016"/>
                </a:lnTo>
                <a:lnTo>
                  <a:pt x="2905126" y="8194957"/>
                </a:lnTo>
                <a:lnTo>
                  <a:pt x="2905126" y="8194428"/>
                </a:lnTo>
                <a:lnTo>
                  <a:pt x="2903538" y="8192839"/>
                </a:lnTo>
                <a:lnTo>
                  <a:pt x="2902480" y="8192839"/>
                </a:lnTo>
                <a:lnTo>
                  <a:pt x="2900363" y="8192310"/>
                </a:lnTo>
                <a:close/>
                <a:moveTo>
                  <a:pt x="1687366" y="8185197"/>
                </a:moveTo>
                <a:lnTo>
                  <a:pt x="1686455" y="8185379"/>
                </a:lnTo>
                <a:lnTo>
                  <a:pt x="1684338" y="8186437"/>
                </a:lnTo>
                <a:lnTo>
                  <a:pt x="1684254" y="8186604"/>
                </a:lnTo>
                <a:lnTo>
                  <a:pt x="1684867" y="8186196"/>
                </a:lnTo>
                <a:close/>
                <a:moveTo>
                  <a:pt x="1707755" y="8183219"/>
                </a:moveTo>
                <a:lnTo>
                  <a:pt x="1706034" y="8183792"/>
                </a:lnTo>
                <a:lnTo>
                  <a:pt x="1702859" y="8184321"/>
                </a:lnTo>
                <a:lnTo>
                  <a:pt x="1699155" y="8184850"/>
                </a:lnTo>
                <a:lnTo>
                  <a:pt x="1695450" y="8184850"/>
                </a:lnTo>
                <a:lnTo>
                  <a:pt x="1692275" y="8184850"/>
                </a:lnTo>
                <a:lnTo>
                  <a:pt x="1689100" y="8184850"/>
                </a:lnTo>
                <a:lnTo>
                  <a:pt x="1687660" y="8185138"/>
                </a:lnTo>
                <a:lnTo>
                  <a:pt x="1690688" y="8185138"/>
                </a:lnTo>
                <a:lnTo>
                  <a:pt x="1693863" y="8185138"/>
                </a:lnTo>
                <a:lnTo>
                  <a:pt x="1697567" y="8185138"/>
                </a:lnTo>
                <a:lnTo>
                  <a:pt x="1701271" y="8185138"/>
                </a:lnTo>
                <a:lnTo>
                  <a:pt x="1704976" y="8184608"/>
                </a:lnTo>
                <a:close/>
                <a:moveTo>
                  <a:pt x="1709209" y="8182734"/>
                </a:moveTo>
                <a:lnTo>
                  <a:pt x="1708348" y="8183021"/>
                </a:lnTo>
                <a:lnTo>
                  <a:pt x="1716088" y="8183021"/>
                </a:lnTo>
                <a:lnTo>
                  <a:pt x="1724026" y="8183021"/>
                </a:lnTo>
                <a:lnTo>
                  <a:pt x="1728788" y="8184608"/>
                </a:lnTo>
                <a:lnTo>
                  <a:pt x="1734609" y="8186725"/>
                </a:lnTo>
                <a:lnTo>
                  <a:pt x="1737784" y="8187254"/>
                </a:lnTo>
                <a:lnTo>
                  <a:pt x="1740430" y="8188313"/>
                </a:lnTo>
                <a:lnTo>
                  <a:pt x="1743605" y="8188313"/>
                </a:lnTo>
                <a:lnTo>
                  <a:pt x="1744038" y="8188024"/>
                </a:lnTo>
                <a:lnTo>
                  <a:pt x="1742017" y="8188024"/>
                </a:lnTo>
                <a:lnTo>
                  <a:pt x="1738842" y="8186966"/>
                </a:lnTo>
                <a:lnTo>
                  <a:pt x="1736196" y="8185908"/>
                </a:lnTo>
                <a:lnTo>
                  <a:pt x="1730375" y="8183792"/>
                </a:lnTo>
                <a:lnTo>
                  <a:pt x="1726142" y="8182734"/>
                </a:lnTo>
                <a:lnTo>
                  <a:pt x="1717675" y="8182734"/>
                </a:lnTo>
                <a:close/>
                <a:moveTo>
                  <a:pt x="842782" y="8077188"/>
                </a:moveTo>
                <a:lnTo>
                  <a:pt x="848520" y="8077704"/>
                </a:lnTo>
                <a:lnTo>
                  <a:pt x="854257" y="8079254"/>
                </a:lnTo>
                <a:lnTo>
                  <a:pt x="859473" y="8081319"/>
                </a:lnTo>
                <a:lnTo>
                  <a:pt x="862603" y="8084418"/>
                </a:lnTo>
                <a:lnTo>
                  <a:pt x="863646" y="8088549"/>
                </a:lnTo>
                <a:lnTo>
                  <a:pt x="865211" y="8094230"/>
                </a:lnTo>
                <a:lnTo>
                  <a:pt x="866254" y="8099394"/>
                </a:lnTo>
                <a:lnTo>
                  <a:pt x="866776" y="8103525"/>
                </a:lnTo>
                <a:lnTo>
                  <a:pt x="866776" y="8105074"/>
                </a:lnTo>
                <a:lnTo>
                  <a:pt x="865733" y="8107140"/>
                </a:lnTo>
                <a:lnTo>
                  <a:pt x="864168" y="8108689"/>
                </a:lnTo>
                <a:lnTo>
                  <a:pt x="862081" y="8111271"/>
                </a:lnTo>
                <a:lnTo>
                  <a:pt x="858430" y="8115402"/>
                </a:lnTo>
                <a:lnTo>
                  <a:pt x="854779" y="8118501"/>
                </a:lnTo>
                <a:lnTo>
                  <a:pt x="851128" y="8119017"/>
                </a:lnTo>
                <a:lnTo>
                  <a:pt x="846433" y="8120050"/>
                </a:lnTo>
                <a:lnTo>
                  <a:pt x="844347" y="8120050"/>
                </a:lnTo>
                <a:lnTo>
                  <a:pt x="842260" y="8120050"/>
                </a:lnTo>
                <a:lnTo>
                  <a:pt x="840174" y="8119534"/>
                </a:lnTo>
                <a:lnTo>
                  <a:pt x="838609" y="8118501"/>
                </a:lnTo>
                <a:lnTo>
                  <a:pt x="837044" y="8116952"/>
                </a:lnTo>
                <a:lnTo>
                  <a:pt x="835479" y="8113853"/>
                </a:lnTo>
                <a:lnTo>
                  <a:pt x="833914" y="8111271"/>
                </a:lnTo>
                <a:lnTo>
                  <a:pt x="832871" y="8107140"/>
                </a:lnTo>
                <a:lnTo>
                  <a:pt x="831306" y="8100426"/>
                </a:lnTo>
                <a:lnTo>
                  <a:pt x="830263" y="8095779"/>
                </a:lnTo>
                <a:lnTo>
                  <a:pt x="831306" y="8092680"/>
                </a:lnTo>
                <a:lnTo>
                  <a:pt x="832871" y="8090615"/>
                </a:lnTo>
                <a:lnTo>
                  <a:pt x="833914" y="8089065"/>
                </a:lnTo>
                <a:lnTo>
                  <a:pt x="834436" y="8088549"/>
                </a:lnTo>
                <a:lnTo>
                  <a:pt x="840174" y="8080803"/>
                </a:lnTo>
                <a:close/>
                <a:moveTo>
                  <a:pt x="3276991" y="8073925"/>
                </a:moveTo>
                <a:lnTo>
                  <a:pt x="3276600" y="8077437"/>
                </a:lnTo>
                <a:lnTo>
                  <a:pt x="3276071" y="8083260"/>
                </a:lnTo>
                <a:lnTo>
                  <a:pt x="3275542" y="8085907"/>
                </a:lnTo>
                <a:lnTo>
                  <a:pt x="3275542" y="8089083"/>
                </a:lnTo>
                <a:lnTo>
                  <a:pt x="3276071" y="8091201"/>
                </a:lnTo>
                <a:lnTo>
                  <a:pt x="3277130" y="8093318"/>
                </a:lnTo>
                <a:lnTo>
                  <a:pt x="3278188" y="8097024"/>
                </a:lnTo>
                <a:lnTo>
                  <a:pt x="3280305" y="8101259"/>
                </a:lnTo>
                <a:lnTo>
                  <a:pt x="3282421" y="8106023"/>
                </a:lnTo>
                <a:lnTo>
                  <a:pt x="3283098" y="8106797"/>
                </a:lnTo>
                <a:lnTo>
                  <a:pt x="3282230" y="8105234"/>
                </a:lnTo>
                <a:lnTo>
                  <a:pt x="3280643" y="8101000"/>
                </a:lnTo>
                <a:lnTo>
                  <a:pt x="3280114" y="8097296"/>
                </a:lnTo>
                <a:lnTo>
                  <a:pt x="3278527" y="8095180"/>
                </a:lnTo>
                <a:lnTo>
                  <a:pt x="3277998" y="8093063"/>
                </a:lnTo>
                <a:lnTo>
                  <a:pt x="3277998" y="8089888"/>
                </a:lnTo>
                <a:lnTo>
                  <a:pt x="3277998" y="8086713"/>
                </a:lnTo>
                <a:lnTo>
                  <a:pt x="3279056" y="8080892"/>
                </a:lnTo>
                <a:lnTo>
                  <a:pt x="3280114" y="8076659"/>
                </a:lnTo>
                <a:close/>
                <a:moveTo>
                  <a:pt x="3453629" y="8062501"/>
                </a:moveTo>
                <a:lnTo>
                  <a:pt x="3453629" y="8063959"/>
                </a:lnTo>
                <a:lnTo>
                  <a:pt x="3457332" y="8067134"/>
                </a:lnTo>
                <a:lnTo>
                  <a:pt x="3461036" y="8070838"/>
                </a:lnTo>
                <a:lnTo>
                  <a:pt x="3463152" y="8071896"/>
                </a:lnTo>
                <a:lnTo>
                  <a:pt x="3463396" y="8072262"/>
                </a:lnTo>
                <a:lnTo>
                  <a:pt x="3463396" y="8071085"/>
                </a:lnTo>
                <a:lnTo>
                  <a:pt x="3462338" y="8069496"/>
                </a:lnTo>
                <a:lnTo>
                  <a:pt x="3460221" y="8067908"/>
                </a:lnTo>
                <a:lnTo>
                  <a:pt x="3458634" y="8066320"/>
                </a:lnTo>
                <a:lnTo>
                  <a:pt x="3454400" y="8063144"/>
                </a:lnTo>
                <a:close/>
                <a:moveTo>
                  <a:pt x="3254983" y="8029296"/>
                </a:moveTo>
                <a:lnTo>
                  <a:pt x="3255963" y="8031911"/>
                </a:lnTo>
                <a:lnTo>
                  <a:pt x="3256492" y="8035088"/>
                </a:lnTo>
                <a:lnTo>
                  <a:pt x="3258080" y="8036676"/>
                </a:lnTo>
                <a:lnTo>
                  <a:pt x="3259138" y="8039323"/>
                </a:lnTo>
                <a:lnTo>
                  <a:pt x="3259667" y="8041440"/>
                </a:lnTo>
                <a:lnTo>
                  <a:pt x="3260196" y="8043558"/>
                </a:lnTo>
                <a:lnTo>
                  <a:pt x="3260726" y="8047793"/>
                </a:lnTo>
                <a:lnTo>
                  <a:pt x="3260726" y="8052028"/>
                </a:lnTo>
                <a:lnTo>
                  <a:pt x="3263972" y="8056493"/>
                </a:lnTo>
                <a:lnTo>
                  <a:pt x="3263715" y="8056022"/>
                </a:lnTo>
                <a:lnTo>
                  <a:pt x="3262657" y="8051788"/>
                </a:lnTo>
                <a:lnTo>
                  <a:pt x="3262657" y="8047555"/>
                </a:lnTo>
                <a:lnTo>
                  <a:pt x="3262128" y="8045438"/>
                </a:lnTo>
                <a:lnTo>
                  <a:pt x="3261599" y="8043322"/>
                </a:lnTo>
                <a:lnTo>
                  <a:pt x="3260541" y="8041205"/>
                </a:lnTo>
                <a:lnTo>
                  <a:pt x="3259482" y="8039617"/>
                </a:lnTo>
                <a:lnTo>
                  <a:pt x="3258424" y="8035384"/>
                </a:lnTo>
                <a:lnTo>
                  <a:pt x="3256308" y="8031680"/>
                </a:lnTo>
                <a:lnTo>
                  <a:pt x="3255250" y="8029563"/>
                </a:lnTo>
                <a:close/>
                <a:moveTo>
                  <a:pt x="3148567" y="8023037"/>
                </a:moveTo>
                <a:lnTo>
                  <a:pt x="3149071" y="8025559"/>
                </a:lnTo>
                <a:lnTo>
                  <a:pt x="3149071" y="8030853"/>
                </a:lnTo>
                <a:lnTo>
                  <a:pt x="3149600" y="8035088"/>
                </a:lnTo>
                <a:lnTo>
                  <a:pt x="3149600" y="8043028"/>
                </a:lnTo>
                <a:lnTo>
                  <a:pt x="3149600" y="8051498"/>
                </a:lnTo>
                <a:lnTo>
                  <a:pt x="3150130" y="8055733"/>
                </a:lnTo>
                <a:lnTo>
                  <a:pt x="3150659" y="8058909"/>
                </a:lnTo>
                <a:lnTo>
                  <a:pt x="3151717" y="8062085"/>
                </a:lnTo>
                <a:lnTo>
                  <a:pt x="3153834" y="8064203"/>
                </a:lnTo>
                <a:lnTo>
                  <a:pt x="3154363" y="8067908"/>
                </a:lnTo>
                <a:lnTo>
                  <a:pt x="3155950" y="8072143"/>
                </a:lnTo>
                <a:lnTo>
                  <a:pt x="3157009" y="8073731"/>
                </a:lnTo>
                <a:lnTo>
                  <a:pt x="3157014" y="8073735"/>
                </a:lnTo>
                <a:lnTo>
                  <a:pt x="3156325" y="8071896"/>
                </a:lnTo>
                <a:lnTo>
                  <a:pt x="3155796" y="8068192"/>
                </a:lnTo>
                <a:lnTo>
                  <a:pt x="3154738" y="8066605"/>
                </a:lnTo>
                <a:lnTo>
                  <a:pt x="3153680" y="8062900"/>
                </a:lnTo>
                <a:lnTo>
                  <a:pt x="3153151" y="8059726"/>
                </a:lnTo>
                <a:lnTo>
                  <a:pt x="3152093" y="8055492"/>
                </a:lnTo>
                <a:lnTo>
                  <a:pt x="3151564" y="8046497"/>
                </a:lnTo>
                <a:lnTo>
                  <a:pt x="3151564" y="8039617"/>
                </a:lnTo>
                <a:lnTo>
                  <a:pt x="3151564" y="8034855"/>
                </a:lnTo>
                <a:lnTo>
                  <a:pt x="3151035" y="8029563"/>
                </a:lnTo>
                <a:lnTo>
                  <a:pt x="3150506" y="8026917"/>
                </a:lnTo>
                <a:lnTo>
                  <a:pt x="3149977" y="8024801"/>
                </a:lnTo>
                <a:lnTo>
                  <a:pt x="3148919" y="8023213"/>
                </a:lnTo>
                <a:close/>
                <a:moveTo>
                  <a:pt x="3446437" y="8021136"/>
                </a:moveTo>
                <a:lnTo>
                  <a:pt x="3447281" y="8022684"/>
                </a:lnTo>
                <a:lnTo>
                  <a:pt x="3449926" y="8027447"/>
                </a:lnTo>
                <a:lnTo>
                  <a:pt x="3451226" y="8028933"/>
                </a:lnTo>
                <a:lnTo>
                  <a:pt x="3451226" y="8027147"/>
                </a:lnTo>
                <a:lnTo>
                  <a:pt x="3448050" y="8023442"/>
                </a:lnTo>
                <a:close/>
                <a:moveTo>
                  <a:pt x="2793779" y="8016728"/>
                </a:moveTo>
                <a:lnTo>
                  <a:pt x="2795588" y="8022155"/>
                </a:lnTo>
                <a:lnTo>
                  <a:pt x="2796117" y="8026917"/>
                </a:lnTo>
                <a:lnTo>
                  <a:pt x="2797705" y="8032738"/>
                </a:lnTo>
                <a:lnTo>
                  <a:pt x="2800880" y="8038559"/>
                </a:lnTo>
                <a:lnTo>
                  <a:pt x="2803526" y="8043321"/>
                </a:lnTo>
                <a:lnTo>
                  <a:pt x="2811992" y="8049142"/>
                </a:lnTo>
                <a:lnTo>
                  <a:pt x="2819930" y="8055492"/>
                </a:lnTo>
                <a:lnTo>
                  <a:pt x="2826280" y="8063429"/>
                </a:lnTo>
                <a:lnTo>
                  <a:pt x="2832100" y="8071896"/>
                </a:lnTo>
                <a:lnTo>
                  <a:pt x="2832100" y="8079834"/>
                </a:lnTo>
                <a:lnTo>
                  <a:pt x="2832100" y="8088300"/>
                </a:lnTo>
                <a:lnTo>
                  <a:pt x="2832100" y="8092534"/>
                </a:lnTo>
                <a:lnTo>
                  <a:pt x="2832100" y="8098354"/>
                </a:lnTo>
                <a:lnTo>
                  <a:pt x="2832100" y="8104704"/>
                </a:lnTo>
                <a:lnTo>
                  <a:pt x="2832100" y="8108408"/>
                </a:lnTo>
                <a:lnTo>
                  <a:pt x="2832100" y="8113171"/>
                </a:lnTo>
                <a:lnTo>
                  <a:pt x="2832100" y="8118992"/>
                </a:lnTo>
                <a:lnTo>
                  <a:pt x="2832100" y="8124813"/>
                </a:lnTo>
                <a:lnTo>
                  <a:pt x="2832100" y="8129575"/>
                </a:lnTo>
                <a:lnTo>
                  <a:pt x="2832630" y="8133808"/>
                </a:lnTo>
                <a:lnTo>
                  <a:pt x="2834746" y="8140158"/>
                </a:lnTo>
                <a:lnTo>
                  <a:pt x="2835805" y="8147038"/>
                </a:lnTo>
                <a:lnTo>
                  <a:pt x="2836334" y="8153917"/>
                </a:lnTo>
                <a:lnTo>
                  <a:pt x="2835805" y="8157621"/>
                </a:lnTo>
                <a:lnTo>
                  <a:pt x="2834217" y="8162384"/>
                </a:lnTo>
                <a:lnTo>
                  <a:pt x="2831042" y="8167146"/>
                </a:lnTo>
                <a:lnTo>
                  <a:pt x="2828396" y="8170321"/>
                </a:lnTo>
                <a:lnTo>
                  <a:pt x="2827867" y="8175084"/>
                </a:lnTo>
                <a:lnTo>
                  <a:pt x="2826809" y="8181434"/>
                </a:lnTo>
                <a:lnTo>
                  <a:pt x="2826280" y="8185138"/>
                </a:lnTo>
                <a:lnTo>
                  <a:pt x="2826280" y="8188842"/>
                </a:lnTo>
                <a:lnTo>
                  <a:pt x="2826809" y="8192017"/>
                </a:lnTo>
                <a:lnTo>
                  <a:pt x="2828396" y="8195721"/>
                </a:lnTo>
                <a:lnTo>
                  <a:pt x="2828926" y="8196779"/>
                </a:lnTo>
                <a:lnTo>
                  <a:pt x="2829751" y="8198017"/>
                </a:lnTo>
                <a:lnTo>
                  <a:pt x="2829397" y="8197309"/>
                </a:lnTo>
                <a:lnTo>
                  <a:pt x="2829397" y="8195721"/>
                </a:lnTo>
                <a:lnTo>
                  <a:pt x="2828339" y="8192546"/>
                </a:lnTo>
                <a:lnTo>
                  <a:pt x="2827810" y="8189371"/>
                </a:lnTo>
                <a:lnTo>
                  <a:pt x="2827810" y="8185667"/>
                </a:lnTo>
                <a:lnTo>
                  <a:pt x="2827810" y="8182492"/>
                </a:lnTo>
                <a:lnTo>
                  <a:pt x="2828868" y="8175613"/>
                </a:lnTo>
                <a:lnTo>
                  <a:pt x="2829397" y="8171380"/>
                </a:lnTo>
                <a:lnTo>
                  <a:pt x="2832042" y="8167676"/>
                </a:lnTo>
                <a:lnTo>
                  <a:pt x="2835216" y="8162913"/>
                </a:lnTo>
                <a:lnTo>
                  <a:pt x="2836803" y="8158680"/>
                </a:lnTo>
                <a:lnTo>
                  <a:pt x="2837332" y="8154976"/>
                </a:lnTo>
                <a:lnTo>
                  <a:pt x="2836803" y="8148626"/>
                </a:lnTo>
                <a:lnTo>
                  <a:pt x="2835745" y="8140688"/>
                </a:lnTo>
                <a:lnTo>
                  <a:pt x="2834158" y="8134338"/>
                </a:lnTo>
                <a:lnTo>
                  <a:pt x="2833629" y="8130105"/>
                </a:lnTo>
                <a:lnTo>
                  <a:pt x="2833629" y="8125342"/>
                </a:lnTo>
                <a:lnTo>
                  <a:pt x="2833629" y="8119521"/>
                </a:lnTo>
                <a:lnTo>
                  <a:pt x="2833629" y="8113700"/>
                </a:lnTo>
                <a:lnTo>
                  <a:pt x="2833629" y="8109996"/>
                </a:lnTo>
                <a:lnTo>
                  <a:pt x="2833629" y="8105234"/>
                </a:lnTo>
                <a:lnTo>
                  <a:pt x="2833629" y="8099413"/>
                </a:lnTo>
                <a:lnTo>
                  <a:pt x="2833629" y="8093592"/>
                </a:lnTo>
                <a:lnTo>
                  <a:pt x="2833629" y="8088830"/>
                </a:lnTo>
                <a:lnTo>
                  <a:pt x="2833629" y="8080363"/>
                </a:lnTo>
                <a:lnTo>
                  <a:pt x="2833629" y="8072426"/>
                </a:lnTo>
                <a:lnTo>
                  <a:pt x="2826752" y="8063959"/>
                </a:lnTo>
                <a:lnTo>
                  <a:pt x="2820933" y="8056022"/>
                </a:lnTo>
                <a:lnTo>
                  <a:pt x="2812998" y="8049672"/>
                </a:lnTo>
                <a:lnTo>
                  <a:pt x="2804533" y="8043851"/>
                </a:lnTo>
                <a:lnTo>
                  <a:pt x="2801359" y="8039088"/>
                </a:lnTo>
                <a:lnTo>
                  <a:pt x="2798714" y="8033267"/>
                </a:lnTo>
                <a:lnTo>
                  <a:pt x="2797127" y="8027447"/>
                </a:lnTo>
                <a:lnTo>
                  <a:pt x="2796069" y="8022684"/>
                </a:lnTo>
                <a:close/>
                <a:moveTo>
                  <a:pt x="2779315" y="7976907"/>
                </a:moveTo>
                <a:lnTo>
                  <a:pt x="2780242" y="7978763"/>
                </a:lnTo>
                <a:lnTo>
                  <a:pt x="2783946" y="7984584"/>
                </a:lnTo>
                <a:lnTo>
                  <a:pt x="2787121" y="7989346"/>
                </a:lnTo>
                <a:lnTo>
                  <a:pt x="2789767" y="7996755"/>
                </a:lnTo>
                <a:lnTo>
                  <a:pt x="2791355" y="8005750"/>
                </a:lnTo>
                <a:lnTo>
                  <a:pt x="2792942" y="8014217"/>
                </a:lnTo>
                <a:lnTo>
                  <a:pt x="2793377" y="8015522"/>
                </a:lnTo>
                <a:lnTo>
                  <a:pt x="2791837" y="8006280"/>
                </a:lnTo>
                <a:lnTo>
                  <a:pt x="2790250" y="7997284"/>
                </a:lnTo>
                <a:lnTo>
                  <a:pt x="2787605" y="7989876"/>
                </a:lnTo>
                <a:lnTo>
                  <a:pt x="2784960" y="7985642"/>
                </a:lnTo>
                <a:lnTo>
                  <a:pt x="2781257" y="7979822"/>
                </a:lnTo>
                <a:close/>
                <a:moveTo>
                  <a:pt x="2678896" y="7976472"/>
                </a:moveTo>
                <a:lnTo>
                  <a:pt x="2679700" y="7977175"/>
                </a:lnTo>
                <a:lnTo>
                  <a:pt x="2679971" y="7977189"/>
                </a:lnTo>
                <a:close/>
                <a:moveTo>
                  <a:pt x="2769551" y="7967754"/>
                </a:moveTo>
                <a:lnTo>
                  <a:pt x="2770188" y="7968709"/>
                </a:lnTo>
                <a:lnTo>
                  <a:pt x="2773363" y="7970825"/>
                </a:lnTo>
                <a:lnTo>
                  <a:pt x="2775798" y="7972773"/>
                </a:lnTo>
                <a:lnTo>
                  <a:pt x="2774380" y="7971355"/>
                </a:lnTo>
                <a:lnTo>
                  <a:pt x="2771206" y="7969238"/>
                </a:lnTo>
                <a:lnTo>
                  <a:pt x="2770148" y="7968180"/>
                </a:lnTo>
                <a:close/>
                <a:moveTo>
                  <a:pt x="2763102" y="7962539"/>
                </a:moveTo>
                <a:lnTo>
                  <a:pt x="2765426" y="7964475"/>
                </a:lnTo>
                <a:lnTo>
                  <a:pt x="2765911" y="7964821"/>
                </a:lnTo>
                <a:lnTo>
                  <a:pt x="2764858" y="7963417"/>
                </a:lnTo>
                <a:close/>
                <a:moveTo>
                  <a:pt x="2760135" y="7961301"/>
                </a:moveTo>
                <a:lnTo>
                  <a:pt x="2761117" y="7961546"/>
                </a:lnTo>
                <a:lnTo>
                  <a:pt x="2760626" y="7961301"/>
                </a:lnTo>
                <a:close/>
                <a:moveTo>
                  <a:pt x="3304448" y="7950521"/>
                </a:moveTo>
                <a:lnTo>
                  <a:pt x="3304448" y="7952834"/>
                </a:lnTo>
                <a:lnTo>
                  <a:pt x="3306564" y="7954422"/>
                </a:lnTo>
                <a:lnTo>
                  <a:pt x="3309739" y="7956009"/>
                </a:lnTo>
                <a:lnTo>
                  <a:pt x="3313442" y="7957067"/>
                </a:lnTo>
                <a:lnTo>
                  <a:pt x="3316616" y="7958126"/>
                </a:lnTo>
                <a:lnTo>
                  <a:pt x="3324551" y="7960242"/>
                </a:lnTo>
                <a:lnTo>
                  <a:pt x="3329841" y="7961301"/>
                </a:lnTo>
                <a:lnTo>
                  <a:pt x="3335660" y="7965005"/>
                </a:lnTo>
                <a:lnTo>
                  <a:pt x="3342008" y="7969238"/>
                </a:lnTo>
                <a:lnTo>
                  <a:pt x="3347827" y="7974001"/>
                </a:lnTo>
                <a:lnTo>
                  <a:pt x="3354175" y="7977705"/>
                </a:lnTo>
                <a:lnTo>
                  <a:pt x="3361582" y="7978234"/>
                </a:lnTo>
                <a:lnTo>
                  <a:pt x="3370046" y="7978763"/>
                </a:lnTo>
                <a:lnTo>
                  <a:pt x="3374278" y="7979292"/>
                </a:lnTo>
                <a:lnTo>
                  <a:pt x="3377981" y="7979292"/>
                </a:lnTo>
                <a:lnTo>
                  <a:pt x="3381155" y="7978763"/>
                </a:lnTo>
                <a:lnTo>
                  <a:pt x="3382742" y="7977705"/>
                </a:lnTo>
                <a:lnTo>
                  <a:pt x="3391735" y="7975059"/>
                </a:lnTo>
                <a:lnTo>
                  <a:pt x="3399670" y="7973472"/>
                </a:lnTo>
                <a:lnTo>
                  <a:pt x="3403373" y="7974001"/>
                </a:lnTo>
                <a:lnTo>
                  <a:pt x="3408664" y="7976117"/>
                </a:lnTo>
                <a:lnTo>
                  <a:pt x="3414483" y="7978763"/>
                </a:lnTo>
                <a:lnTo>
                  <a:pt x="3420302" y="7981938"/>
                </a:lnTo>
                <a:lnTo>
                  <a:pt x="3426650" y="7989876"/>
                </a:lnTo>
                <a:lnTo>
                  <a:pt x="3432469" y="7998342"/>
                </a:lnTo>
                <a:lnTo>
                  <a:pt x="3434585" y="7998872"/>
                </a:lnTo>
                <a:lnTo>
                  <a:pt x="3435643" y="7999401"/>
                </a:lnTo>
                <a:lnTo>
                  <a:pt x="3436608" y="8000367"/>
                </a:lnTo>
                <a:lnTo>
                  <a:pt x="3435880" y="7999091"/>
                </a:lnTo>
                <a:lnTo>
                  <a:pt x="3434821" y="7996973"/>
                </a:lnTo>
                <a:lnTo>
                  <a:pt x="3433234" y="7995385"/>
                </a:lnTo>
                <a:lnTo>
                  <a:pt x="3431646" y="7994856"/>
                </a:lnTo>
                <a:lnTo>
                  <a:pt x="3430588" y="7994326"/>
                </a:lnTo>
                <a:lnTo>
                  <a:pt x="3424238" y="7985856"/>
                </a:lnTo>
                <a:lnTo>
                  <a:pt x="3418417" y="7977916"/>
                </a:lnTo>
                <a:lnTo>
                  <a:pt x="3411538" y="7974740"/>
                </a:lnTo>
                <a:lnTo>
                  <a:pt x="3405717" y="7972093"/>
                </a:lnTo>
                <a:lnTo>
                  <a:pt x="3401484" y="7970505"/>
                </a:lnTo>
                <a:lnTo>
                  <a:pt x="3397250" y="7968917"/>
                </a:lnTo>
                <a:lnTo>
                  <a:pt x="3388784" y="7971563"/>
                </a:lnTo>
                <a:lnTo>
                  <a:pt x="3380846" y="7973681"/>
                </a:lnTo>
                <a:lnTo>
                  <a:pt x="3378200" y="7974740"/>
                </a:lnTo>
                <a:lnTo>
                  <a:pt x="3375555" y="7975269"/>
                </a:lnTo>
                <a:lnTo>
                  <a:pt x="3371850" y="7975269"/>
                </a:lnTo>
                <a:lnTo>
                  <a:pt x="3367617" y="7974740"/>
                </a:lnTo>
                <a:lnTo>
                  <a:pt x="3359150" y="7974210"/>
                </a:lnTo>
                <a:lnTo>
                  <a:pt x="3352271" y="7973681"/>
                </a:lnTo>
                <a:lnTo>
                  <a:pt x="3345392" y="7969446"/>
                </a:lnTo>
                <a:lnTo>
                  <a:pt x="3339042" y="7965211"/>
                </a:lnTo>
                <a:lnTo>
                  <a:pt x="3333221" y="7960976"/>
                </a:lnTo>
                <a:lnTo>
                  <a:pt x="3326871" y="7956741"/>
                </a:lnTo>
                <a:lnTo>
                  <a:pt x="3322109" y="7956212"/>
                </a:lnTo>
                <a:lnTo>
                  <a:pt x="3314700" y="7954624"/>
                </a:lnTo>
                <a:lnTo>
                  <a:pt x="3310467" y="7953036"/>
                </a:lnTo>
                <a:lnTo>
                  <a:pt x="3306763" y="7951447"/>
                </a:lnTo>
                <a:close/>
                <a:moveTo>
                  <a:pt x="2644527" y="7876918"/>
                </a:moveTo>
                <a:lnTo>
                  <a:pt x="2646892" y="7879809"/>
                </a:lnTo>
                <a:lnTo>
                  <a:pt x="2650596" y="7886159"/>
                </a:lnTo>
                <a:lnTo>
                  <a:pt x="2649009" y="7894096"/>
                </a:lnTo>
                <a:lnTo>
                  <a:pt x="2646892" y="7902563"/>
                </a:lnTo>
                <a:lnTo>
                  <a:pt x="2643717" y="7911559"/>
                </a:lnTo>
                <a:lnTo>
                  <a:pt x="2642130" y="7918967"/>
                </a:lnTo>
                <a:lnTo>
                  <a:pt x="2645834" y="7929550"/>
                </a:lnTo>
                <a:lnTo>
                  <a:pt x="2649009" y="7941192"/>
                </a:lnTo>
                <a:lnTo>
                  <a:pt x="2650596" y="7947013"/>
                </a:lnTo>
                <a:lnTo>
                  <a:pt x="2653242" y="7952305"/>
                </a:lnTo>
                <a:lnTo>
                  <a:pt x="2655888" y="7956538"/>
                </a:lnTo>
                <a:lnTo>
                  <a:pt x="2659063" y="7960771"/>
                </a:lnTo>
                <a:lnTo>
                  <a:pt x="2660650" y="7963417"/>
                </a:lnTo>
                <a:lnTo>
                  <a:pt x="2663296" y="7966063"/>
                </a:lnTo>
                <a:lnTo>
                  <a:pt x="2665942" y="7968180"/>
                </a:lnTo>
                <a:lnTo>
                  <a:pt x="2666974" y="7968696"/>
                </a:lnTo>
                <a:lnTo>
                  <a:pt x="2664346" y="7966592"/>
                </a:lnTo>
                <a:lnTo>
                  <a:pt x="2661701" y="7963947"/>
                </a:lnTo>
                <a:lnTo>
                  <a:pt x="2659584" y="7961301"/>
                </a:lnTo>
                <a:lnTo>
                  <a:pt x="2656939" y="7957067"/>
                </a:lnTo>
                <a:lnTo>
                  <a:pt x="2654294" y="7952834"/>
                </a:lnTo>
                <a:lnTo>
                  <a:pt x="2652178" y="7948072"/>
                </a:lnTo>
                <a:lnTo>
                  <a:pt x="2650062" y="7941722"/>
                </a:lnTo>
                <a:lnTo>
                  <a:pt x="2646359" y="7930080"/>
                </a:lnTo>
                <a:lnTo>
                  <a:pt x="2643185" y="7919497"/>
                </a:lnTo>
                <a:lnTo>
                  <a:pt x="2644243" y="7912088"/>
                </a:lnTo>
                <a:lnTo>
                  <a:pt x="2647417" y="7903622"/>
                </a:lnTo>
                <a:lnTo>
                  <a:pt x="2650062" y="7894097"/>
                </a:lnTo>
                <a:lnTo>
                  <a:pt x="2651649" y="7887217"/>
                </a:lnTo>
                <a:lnTo>
                  <a:pt x="2647946" y="7880338"/>
                </a:lnTo>
                <a:close/>
                <a:moveTo>
                  <a:pt x="2431403" y="7876759"/>
                </a:moveTo>
                <a:lnTo>
                  <a:pt x="2432050" y="7877163"/>
                </a:lnTo>
                <a:lnTo>
                  <a:pt x="2432197" y="7877212"/>
                </a:lnTo>
                <a:close/>
                <a:moveTo>
                  <a:pt x="1728157" y="7823622"/>
                </a:moveTo>
                <a:lnTo>
                  <a:pt x="1727375" y="7823743"/>
                </a:lnTo>
                <a:lnTo>
                  <a:pt x="1727730" y="7823717"/>
                </a:lnTo>
                <a:close/>
                <a:moveTo>
                  <a:pt x="1708351" y="7822366"/>
                </a:moveTo>
                <a:lnTo>
                  <a:pt x="1715559" y="7823717"/>
                </a:lnTo>
                <a:lnTo>
                  <a:pt x="1720102" y="7824222"/>
                </a:lnTo>
                <a:lnTo>
                  <a:pt x="1716617" y="7823525"/>
                </a:lnTo>
                <a:lnTo>
                  <a:pt x="1709209" y="7822467"/>
                </a:lnTo>
                <a:close/>
                <a:moveTo>
                  <a:pt x="1692805" y="7820351"/>
                </a:moveTo>
                <a:lnTo>
                  <a:pt x="1691588" y="7820554"/>
                </a:lnTo>
                <a:lnTo>
                  <a:pt x="1691746" y="7820542"/>
                </a:lnTo>
                <a:lnTo>
                  <a:pt x="1696546" y="7820885"/>
                </a:lnTo>
                <a:close/>
                <a:moveTo>
                  <a:pt x="2515890" y="7804667"/>
                </a:moveTo>
                <a:lnTo>
                  <a:pt x="2513772" y="7805196"/>
                </a:lnTo>
                <a:lnTo>
                  <a:pt x="2511125" y="7806254"/>
                </a:lnTo>
                <a:lnTo>
                  <a:pt x="2509008" y="7807313"/>
                </a:lnTo>
                <a:lnTo>
                  <a:pt x="2507949" y="7807842"/>
                </a:lnTo>
                <a:lnTo>
                  <a:pt x="2505831" y="7809429"/>
                </a:lnTo>
                <a:lnTo>
                  <a:pt x="2504772" y="7811546"/>
                </a:lnTo>
                <a:lnTo>
                  <a:pt x="2503713" y="7813663"/>
                </a:lnTo>
                <a:lnTo>
                  <a:pt x="2501066" y="7819484"/>
                </a:lnTo>
                <a:lnTo>
                  <a:pt x="2500537" y="7823717"/>
                </a:lnTo>
                <a:lnTo>
                  <a:pt x="2499478" y="7826363"/>
                </a:lnTo>
                <a:lnTo>
                  <a:pt x="2498949" y="7829538"/>
                </a:lnTo>
                <a:lnTo>
                  <a:pt x="2498419" y="7833771"/>
                </a:lnTo>
                <a:lnTo>
                  <a:pt x="2498419" y="7838534"/>
                </a:lnTo>
                <a:lnTo>
                  <a:pt x="2497890" y="7843296"/>
                </a:lnTo>
                <a:lnTo>
                  <a:pt x="2496831" y="7847000"/>
                </a:lnTo>
                <a:lnTo>
                  <a:pt x="2495772" y="7849117"/>
                </a:lnTo>
                <a:lnTo>
                  <a:pt x="2494713" y="7850704"/>
                </a:lnTo>
                <a:lnTo>
                  <a:pt x="2493655" y="7851763"/>
                </a:lnTo>
                <a:lnTo>
                  <a:pt x="2492596" y="7852292"/>
                </a:lnTo>
                <a:lnTo>
                  <a:pt x="2492066" y="7854409"/>
                </a:lnTo>
                <a:lnTo>
                  <a:pt x="2491008" y="7854409"/>
                </a:lnTo>
                <a:lnTo>
                  <a:pt x="2488361" y="7854938"/>
                </a:lnTo>
                <a:lnTo>
                  <a:pt x="2486243" y="7854409"/>
                </a:lnTo>
                <a:lnTo>
                  <a:pt x="2480419" y="7852821"/>
                </a:lnTo>
                <a:lnTo>
                  <a:pt x="2476184" y="7852292"/>
                </a:lnTo>
                <a:lnTo>
                  <a:pt x="2473008" y="7857054"/>
                </a:lnTo>
                <a:lnTo>
                  <a:pt x="2469831" y="7862875"/>
                </a:lnTo>
                <a:lnTo>
                  <a:pt x="2466655" y="7868696"/>
                </a:lnTo>
                <a:lnTo>
                  <a:pt x="2464008" y="7873459"/>
                </a:lnTo>
                <a:lnTo>
                  <a:pt x="2455537" y="7877692"/>
                </a:lnTo>
                <a:lnTo>
                  <a:pt x="2447067" y="7881925"/>
                </a:lnTo>
                <a:lnTo>
                  <a:pt x="2443361" y="7880867"/>
                </a:lnTo>
                <a:lnTo>
                  <a:pt x="2439655" y="7879809"/>
                </a:lnTo>
                <a:lnTo>
                  <a:pt x="2438881" y="7879637"/>
                </a:lnTo>
                <a:lnTo>
                  <a:pt x="2440517" y="7880338"/>
                </a:lnTo>
                <a:lnTo>
                  <a:pt x="2444750" y="7881925"/>
                </a:lnTo>
                <a:lnTo>
                  <a:pt x="2448455" y="7882455"/>
                </a:lnTo>
                <a:lnTo>
                  <a:pt x="2456392" y="7878221"/>
                </a:lnTo>
                <a:lnTo>
                  <a:pt x="2464859" y="7873459"/>
                </a:lnTo>
                <a:lnTo>
                  <a:pt x="2467505" y="7869225"/>
                </a:lnTo>
                <a:lnTo>
                  <a:pt x="2470680" y="7863405"/>
                </a:lnTo>
                <a:lnTo>
                  <a:pt x="2473855" y="7857584"/>
                </a:lnTo>
                <a:lnTo>
                  <a:pt x="2477030" y="7852821"/>
                </a:lnTo>
                <a:lnTo>
                  <a:pt x="2481263" y="7853880"/>
                </a:lnTo>
                <a:lnTo>
                  <a:pt x="2487084" y="7854938"/>
                </a:lnTo>
                <a:lnTo>
                  <a:pt x="2489200" y="7854938"/>
                </a:lnTo>
                <a:lnTo>
                  <a:pt x="2491846" y="7854938"/>
                </a:lnTo>
                <a:lnTo>
                  <a:pt x="2492905" y="7854409"/>
                </a:lnTo>
                <a:lnTo>
                  <a:pt x="2493434" y="7852821"/>
                </a:lnTo>
                <a:lnTo>
                  <a:pt x="2495021" y="7852292"/>
                </a:lnTo>
                <a:lnTo>
                  <a:pt x="2496080" y="7851234"/>
                </a:lnTo>
                <a:lnTo>
                  <a:pt x="2497138" y="7849646"/>
                </a:lnTo>
                <a:lnTo>
                  <a:pt x="2497667" y="7847530"/>
                </a:lnTo>
                <a:lnTo>
                  <a:pt x="2498726" y="7843296"/>
                </a:lnTo>
                <a:lnTo>
                  <a:pt x="2499255" y="7839063"/>
                </a:lnTo>
                <a:lnTo>
                  <a:pt x="2499255" y="7834300"/>
                </a:lnTo>
                <a:lnTo>
                  <a:pt x="2499784" y="7829538"/>
                </a:lnTo>
                <a:lnTo>
                  <a:pt x="2500313" y="7826892"/>
                </a:lnTo>
                <a:lnTo>
                  <a:pt x="2501371" y="7824246"/>
                </a:lnTo>
                <a:lnTo>
                  <a:pt x="2502959" y="7819484"/>
                </a:lnTo>
                <a:lnTo>
                  <a:pt x="2504546" y="7814192"/>
                </a:lnTo>
                <a:lnTo>
                  <a:pt x="2505605" y="7812075"/>
                </a:lnTo>
                <a:lnTo>
                  <a:pt x="2506663" y="7809959"/>
                </a:lnTo>
                <a:lnTo>
                  <a:pt x="2508780" y="7807842"/>
                </a:lnTo>
                <a:lnTo>
                  <a:pt x="2509838" y="7807313"/>
                </a:lnTo>
                <a:lnTo>
                  <a:pt x="2511955" y="7806255"/>
                </a:lnTo>
                <a:lnTo>
                  <a:pt x="2514600" y="7805725"/>
                </a:lnTo>
                <a:lnTo>
                  <a:pt x="2516717" y="7805196"/>
                </a:lnTo>
                <a:lnTo>
                  <a:pt x="2519892" y="7804667"/>
                </a:lnTo>
                <a:lnTo>
                  <a:pt x="2522538" y="7805196"/>
                </a:lnTo>
                <a:lnTo>
                  <a:pt x="2524066" y="7805578"/>
                </a:lnTo>
                <a:lnTo>
                  <a:pt x="2523302" y="7805196"/>
                </a:lnTo>
                <a:lnTo>
                  <a:pt x="2521184" y="7804667"/>
                </a:lnTo>
                <a:lnTo>
                  <a:pt x="2519066" y="7804667"/>
                </a:lnTo>
                <a:close/>
                <a:moveTo>
                  <a:pt x="2387118" y="7801010"/>
                </a:moveTo>
                <a:lnTo>
                  <a:pt x="2390246" y="7804138"/>
                </a:lnTo>
                <a:lnTo>
                  <a:pt x="2392357" y="7805646"/>
                </a:lnTo>
                <a:lnTo>
                  <a:pt x="2389361" y="7803079"/>
                </a:lnTo>
                <a:close/>
                <a:moveTo>
                  <a:pt x="2376656" y="7704655"/>
                </a:moveTo>
                <a:lnTo>
                  <a:pt x="2380890" y="7707300"/>
                </a:lnTo>
                <a:lnTo>
                  <a:pt x="2384596" y="7709946"/>
                </a:lnTo>
                <a:lnTo>
                  <a:pt x="2389361" y="7712063"/>
                </a:lnTo>
                <a:lnTo>
                  <a:pt x="2393596" y="7712592"/>
                </a:lnTo>
                <a:lnTo>
                  <a:pt x="2396243" y="7715238"/>
                </a:lnTo>
                <a:lnTo>
                  <a:pt x="2399420" y="7717884"/>
                </a:lnTo>
                <a:lnTo>
                  <a:pt x="2402067" y="7722117"/>
                </a:lnTo>
                <a:lnTo>
                  <a:pt x="2405773" y="7726879"/>
                </a:lnTo>
                <a:lnTo>
                  <a:pt x="2408949" y="7730054"/>
                </a:lnTo>
                <a:lnTo>
                  <a:pt x="2411596" y="7733759"/>
                </a:lnTo>
                <a:lnTo>
                  <a:pt x="2413184" y="7735346"/>
                </a:lnTo>
                <a:lnTo>
                  <a:pt x="2414230" y="7735608"/>
                </a:lnTo>
                <a:lnTo>
                  <a:pt x="2412471" y="7734288"/>
                </a:lnTo>
                <a:lnTo>
                  <a:pt x="2409826" y="7730584"/>
                </a:lnTo>
                <a:lnTo>
                  <a:pt x="2406650" y="7726880"/>
                </a:lnTo>
                <a:lnTo>
                  <a:pt x="2404005" y="7722646"/>
                </a:lnTo>
                <a:lnTo>
                  <a:pt x="2400300" y="7718413"/>
                </a:lnTo>
                <a:lnTo>
                  <a:pt x="2397655" y="7715238"/>
                </a:lnTo>
                <a:lnTo>
                  <a:pt x="2394480" y="7712592"/>
                </a:lnTo>
                <a:lnTo>
                  <a:pt x="2390246" y="7712063"/>
                </a:lnTo>
                <a:lnTo>
                  <a:pt x="2386542" y="7710476"/>
                </a:lnTo>
                <a:lnTo>
                  <a:pt x="2381780" y="7707830"/>
                </a:lnTo>
                <a:lnTo>
                  <a:pt x="2377546" y="7704655"/>
                </a:lnTo>
                <a:close/>
                <a:moveTo>
                  <a:pt x="3038231" y="7690772"/>
                </a:moveTo>
                <a:lnTo>
                  <a:pt x="3039943" y="7692484"/>
                </a:lnTo>
                <a:lnTo>
                  <a:pt x="3046291" y="7697247"/>
                </a:lnTo>
                <a:lnTo>
                  <a:pt x="3052110" y="7701480"/>
                </a:lnTo>
                <a:lnTo>
                  <a:pt x="3057647" y="7704434"/>
                </a:lnTo>
                <a:lnTo>
                  <a:pt x="3051124" y="7700421"/>
                </a:lnTo>
                <a:lnTo>
                  <a:pt x="3044771" y="7695659"/>
                </a:lnTo>
                <a:lnTo>
                  <a:pt x="3038418" y="7690896"/>
                </a:lnTo>
                <a:close/>
                <a:moveTo>
                  <a:pt x="3028889" y="7687192"/>
                </a:moveTo>
                <a:lnTo>
                  <a:pt x="3027830" y="7687721"/>
                </a:lnTo>
                <a:lnTo>
                  <a:pt x="3025712" y="7688250"/>
                </a:lnTo>
                <a:lnTo>
                  <a:pt x="3024653" y="7689838"/>
                </a:lnTo>
                <a:lnTo>
                  <a:pt x="3024124" y="7693013"/>
                </a:lnTo>
                <a:lnTo>
                  <a:pt x="3024124" y="7696188"/>
                </a:lnTo>
                <a:lnTo>
                  <a:pt x="3024124" y="7700421"/>
                </a:lnTo>
                <a:lnTo>
                  <a:pt x="3024124" y="7704125"/>
                </a:lnTo>
                <a:lnTo>
                  <a:pt x="3023594" y="7707300"/>
                </a:lnTo>
                <a:lnTo>
                  <a:pt x="3023065" y="7710475"/>
                </a:lnTo>
                <a:lnTo>
                  <a:pt x="3022006" y="7712592"/>
                </a:lnTo>
                <a:lnTo>
                  <a:pt x="3013536" y="7712592"/>
                </a:lnTo>
                <a:lnTo>
                  <a:pt x="3005594" y="7712592"/>
                </a:lnTo>
                <a:lnTo>
                  <a:pt x="2998183" y="7712063"/>
                </a:lnTo>
                <a:lnTo>
                  <a:pt x="2990771" y="7709946"/>
                </a:lnTo>
                <a:lnTo>
                  <a:pt x="2983359" y="7707300"/>
                </a:lnTo>
                <a:lnTo>
                  <a:pt x="2975948" y="7704654"/>
                </a:lnTo>
                <a:lnTo>
                  <a:pt x="2968006" y="7704654"/>
                </a:lnTo>
                <a:lnTo>
                  <a:pt x="2960062" y="7704654"/>
                </a:lnTo>
                <a:lnTo>
                  <a:pt x="2961650" y="7705713"/>
                </a:lnTo>
                <a:lnTo>
                  <a:pt x="2969585" y="7705713"/>
                </a:lnTo>
                <a:lnTo>
                  <a:pt x="2978049" y="7705713"/>
                </a:lnTo>
                <a:lnTo>
                  <a:pt x="2984926" y="7708888"/>
                </a:lnTo>
                <a:lnTo>
                  <a:pt x="2992332" y="7711005"/>
                </a:lnTo>
                <a:lnTo>
                  <a:pt x="3000267" y="7712592"/>
                </a:lnTo>
                <a:lnTo>
                  <a:pt x="3007144" y="7714180"/>
                </a:lnTo>
                <a:lnTo>
                  <a:pt x="3015609" y="7714180"/>
                </a:lnTo>
                <a:lnTo>
                  <a:pt x="3023544" y="7714180"/>
                </a:lnTo>
                <a:lnTo>
                  <a:pt x="3024602" y="7711534"/>
                </a:lnTo>
                <a:lnTo>
                  <a:pt x="3025131" y="7708888"/>
                </a:lnTo>
                <a:lnTo>
                  <a:pt x="3025131" y="7705184"/>
                </a:lnTo>
                <a:lnTo>
                  <a:pt x="3025131" y="7700951"/>
                </a:lnTo>
                <a:lnTo>
                  <a:pt x="3025131" y="7697776"/>
                </a:lnTo>
                <a:lnTo>
                  <a:pt x="3025660" y="7694072"/>
                </a:lnTo>
                <a:lnTo>
                  <a:pt x="3026718" y="7690897"/>
                </a:lnTo>
                <a:lnTo>
                  <a:pt x="3027776" y="7689309"/>
                </a:lnTo>
                <a:lnTo>
                  <a:pt x="3029363" y="7688780"/>
                </a:lnTo>
                <a:lnTo>
                  <a:pt x="3030421" y="7688251"/>
                </a:lnTo>
                <a:lnTo>
                  <a:pt x="3032537" y="7688251"/>
                </a:lnTo>
                <a:lnTo>
                  <a:pt x="3034124" y="7688780"/>
                </a:lnTo>
                <a:lnTo>
                  <a:pt x="3036363" y="7689526"/>
                </a:lnTo>
                <a:lnTo>
                  <a:pt x="3035242" y="7688779"/>
                </a:lnTo>
                <a:lnTo>
                  <a:pt x="3032594" y="7687721"/>
                </a:lnTo>
                <a:lnTo>
                  <a:pt x="3030477" y="7687192"/>
                </a:lnTo>
                <a:close/>
                <a:moveTo>
                  <a:pt x="2905373" y="7660971"/>
                </a:moveTo>
                <a:lnTo>
                  <a:pt x="2906103" y="7661263"/>
                </a:lnTo>
                <a:lnTo>
                  <a:pt x="2908748" y="7662322"/>
                </a:lnTo>
                <a:lnTo>
                  <a:pt x="2912452" y="7662851"/>
                </a:lnTo>
                <a:lnTo>
                  <a:pt x="2916155" y="7663909"/>
                </a:lnTo>
                <a:lnTo>
                  <a:pt x="2923561" y="7664438"/>
                </a:lnTo>
                <a:lnTo>
                  <a:pt x="2928322" y="7664438"/>
                </a:lnTo>
                <a:lnTo>
                  <a:pt x="2932554" y="7663909"/>
                </a:lnTo>
                <a:lnTo>
                  <a:pt x="2936257" y="7662322"/>
                </a:lnTo>
                <a:lnTo>
                  <a:pt x="2938373" y="7662322"/>
                </a:lnTo>
                <a:lnTo>
                  <a:pt x="2939154" y="7662322"/>
                </a:lnTo>
                <a:lnTo>
                  <a:pt x="2938889" y="7661792"/>
                </a:lnTo>
                <a:lnTo>
                  <a:pt x="2938359" y="7661263"/>
                </a:lnTo>
                <a:lnTo>
                  <a:pt x="2936242" y="7661263"/>
                </a:lnTo>
                <a:lnTo>
                  <a:pt x="2934654" y="7661792"/>
                </a:lnTo>
                <a:lnTo>
                  <a:pt x="2930418" y="7662321"/>
                </a:lnTo>
                <a:lnTo>
                  <a:pt x="2927242" y="7662850"/>
                </a:lnTo>
                <a:lnTo>
                  <a:pt x="2921948" y="7662850"/>
                </a:lnTo>
                <a:lnTo>
                  <a:pt x="2914006" y="7662321"/>
                </a:lnTo>
                <a:lnTo>
                  <a:pt x="2910830" y="7661792"/>
                </a:lnTo>
                <a:lnTo>
                  <a:pt x="2907124" y="7661263"/>
                </a:lnTo>
                <a:close/>
                <a:moveTo>
                  <a:pt x="888816" y="7659675"/>
                </a:moveTo>
                <a:lnTo>
                  <a:pt x="890915" y="7660201"/>
                </a:lnTo>
                <a:lnTo>
                  <a:pt x="892490" y="7660201"/>
                </a:lnTo>
                <a:lnTo>
                  <a:pt x="896688" y="7662303"/>
                </a:lnTo>
                <a:lnTo>
                  <a:pt x="900362" y="7665456"/>
                </a:lnTo>
                <a:lnTo>
                  <a:pt x="905085" y="7669660"/>
                </a:lnTo>
                <a:lnTo>
                  <a:pt x="910858" y="7674915"/>
                </a:lnTo>
                <a:lnTo>
                  <a:pt x="916106" y="7682272"/>
                </a:lnTo>
                <a:lnTo>
                  <a:pt x="920829" y="7689104"/>
                </a:lnTo>
                <a:lnTo>
                  <a:pt x="925552" y="7696461"/>
                </a:lnTo>
                <a:lnTo>
                  <a:pt x="928176" y="7704344"/>
                </a:lnTo>
                <a:lnTo>
                  <a:pt x="929750" y="7707497"/>
                </a:lnTo>
                <a:lnTo>
                  <a:pt x="930275" y="7710650"/>
                </a:lnTo>
                <a:lnTo>
                  <a:pt x="930275" y="7713278"/>
                </a:lnTo>
                <a:lnTo>
                  <a:pt x="929750" y="7715906"/>
                </a:lnTo>
                <a:lnTo>
                  <a:pt x="929225" y="7718008"/>
                </a:lnTo>
                <a:lnTo>
                  <a:pt x="927651" y="7719584"/>
                </a:lnTo>
                <a:lnTo>
                  <a:pt x="926601" y="7722212"/>
                </a:lnTo>
                <a:lnTo>
                  <a:pt x="925027" y="7724314"/>
                </a:lnTo>
                <a:lnTo>
                  <a:pt x="920829" y="7729044"/>
                </a:lnTo>
                <a:lnTo>
                  <a:pt x="916630" y="7733248"/>
                </a:lnTo>
                <a:lnTo>
                  <a:pt x="915056" y="7734299"/>
                </a:lnTo>
                <a:lnTo>
                  <a:pt x="911382" y="7735350"/>
                </a:lnTo>
                <a:lnTo>
                  <a:pt x="908234" y="7735875"/>
                </a:lnTo>
                <a:lnTo>
                  <a:pt x="904035" y="7735875"/>
                </a:lnTo>
                <a:lnTo>
                  <a:pt x="899312" y="7735875"/>
                </a:lnTo>
                <a:lnTo>
                  <a:pt x="895114" y="7735350"/>
                </a:lnTo>
                <a:lnTo>
                  <a:pt x="891440" y="7734299"/>
                </a:lnTo>
                <a:lnTo>
                  <a:pt x="887767" y="7733248"/>
                </a:lnTo>
                <a:lnTo>
                  <a:pt x="885668" y="7732722"/>
                </a:lnTo>
                <a:lnTo>
                  <a:pt x="882519" y="7730620"/>
                </a:lnTo>
                <a:lnTo>
                  <a:pt x="879370" y="7728518"/>
                </a:lnTo>
                <a:lnTo>
                  <a:pt x="875696" y="7725890"/>
                </a:lnTo>
                <a:lnTo>
                  <a:pt x="872548" y="7722212"/>
                </a:lnTo>
                <a:lnTo>
                  <a:pt x="869924" y="7718533"/>
                </a:lnTo>
                <a:lnTo>
                  <a:pt x="867300" y="7715380"/>
                </a:lnTo>
                <a:lnTo>
                  <a:pt x="866775" y="7711701"/>
                </a:lnTo>
                <a:lnTo>
                  <a:pt x="868349" y="7710650"/>
                </a:lnTo>
                <a:lnTo>
                  <a:pt x="871498" y="7709599"/>
                </a:lnTo>
                <a:lnTo>
                  <a:pt x="874647" y="7708548"/>
                </a:lnTo>
                <a:lnTo>
                  <a:pt x="877271" y="7707497"/>
                </a:lnTo>
                <a:lnTo>
                  <a:pt x="880420" y="7706972"/>
                </a:lnTo>
                <a:lnTo>
                  <a:pt x="883044" y="7705921"/>
                </a:lnTo>
                <a:lnTo>
                  <a:pt x="886192" y="7704870"/>
                </a:lnTo>
                <a:lnTo>
                  <a:pt x="887767" y="7703819"/>
                </a:lnTo>
                <a:lnTo>
                  <a:pt x="888816" y="7698564"/>
                </a:lnTo>
                <a:lnTo>
                  <a:pt x="888292" y="7691732"/>
                </a:lnTo>
                <a:lnTo>
                  <a:pt x="887242" y="7685426"/>
                </a:lnTo>
                <a:lnTo>
                  <a:pt x="886192" y="7679119"/>
                </a:lnTo>
                <a:lnTo>
                  <a:pt x="885668" y="7673339"/>
                </a:lnTo>
                <a:lnTo>
                  <a:pt x="884618" y="7668084"/>
                </a:lnTo>
                <a:lnTo>
                  <a:pt x="884618" y="7665981"/>
                </a:lnTo>
                <a:lnTo>
                  <a:pt x="885668" y="7663879"/>
                </a:lnTo>
                <a:lnTo>
                  <a:pt x="886717" y="7662303"/>
                </a:lnTo>
                <a:lnTo>
                  <a:pt x="887767" y="7661252"/>
                </a:lnTo>
                <a:lnTo>
                  <a:pt x="888292" y="7660201"/>
                </a:lnTo>
                <a:close/>
                <a:moveTo>
                  <a:pt x="2724478" y="7650679"/>
                </a:moveTo>
                <a:lnTo>
                  <a:pt x="2719713" y="7652267"/>
                </a:lnTo>
                <a:lnTo>
                  <a:pt x="2714948" y="7655442"/>
                </a:lnTo>
                <a:lnTo>
                  <a:pt x="2710184" y="7658088"/>
                </a:lnTo>
                <a:lnTo>
                  <a:pt x="2705419" y="7661263"/>
                </a:lnTo>
                <a:lnTo>
                  <a:pt x="2701184" y="7664438"/>
                </a:lnTo>
                <a:lnTo>
                  <a:pt x="2696419" y="7667084"/>
                </a:lnTo>
                <a:lnTo>
                  <a:pt x="2691654" y="7669200"/>
                </a:lnTo>
                <a:lnTo>
                  <a:pt x="2686889" y="7671317"/>
                </a:lnTo>
                <a:lnTo>
                  <a:pt x="2679478" y="7673434"/>
                </a:lnTo>
                <a:lnTo>
                  <a:pt x="2670478" y="7675550"/>
                </a:lnTo>
                <a:lnTo>
                  <a:pt x="2660948" y="7677138"/>
                </a:lnTo>
                <a:lnTo>
                  <a:pt x="2654066" y="7679254"/>
                </a:lnTo>
                <a:lnTo>
                  <a:pt x="2649301" y="7683488"/>
                </a:lnTo>
                <a:lnTo>
                  <a:pt x="2648242" y="7685075"/>
                </a:lnTo>
                <a:lnTo>
                  <a:pt x="2647184" y="7687721"/>
                </a:lnTo>
                <a:lnTo>
                  <a:pt x="2646654" y="7689309"/>
                </a:lnTo>
                <a:lnTo>
                  <a:pt x="2645595" y="7691425"/>
                </a:lnTo>
                <a:lnTo>
                  <a:pt x="2644537" y="7696717"/>
                </a:lnTo>
                <a:lnTo>
                  <a:pt x="2644537" y="7702009"/>
                </a:lnTo>
                <a:lnTo>
                  <a:pt x="2644537" y="7712592"/>
                </a:lnTo>
                <a:lnTo>
                  <a:pt x="2645595" y="7721059"/>
                </a:lnTo>
                <a:lnTo>
                  <a:pt x="2645595" y="7726350"/>
                </a:lnTo>
                <a:lnTo>
                  <a:pt x="2645595" y="7733229"/>
                </a:lnTo>
                <a:lnTo>
                  <a:pt x="2644537" y="7737463"/>
                </a:lnTo>
                <a:lnTo>
                  <a:pt x="2643478" y="7740638"/>
                </a:lnTo>
                <a:lnTo>
                  <a:pt x="2642948" y="7743813"/>
                </a:lnTo>
                <a:lnTo>
                  <a:pt x="2641360" y="7745400"/>
                </a:lnTo>
                <a:lnTo>
                  <a:pt x="2641360" y="7760217"/>
                </a:lnTo>
                <a:lnTo>
                  <a:pt x="2640831" y="7776092"/>
                </a:lnTo>
                <a:lnTo>
                  <a:pt x="2640831" y="7784029"/>
                </a:lnTo>
                <a:lnTo>
                  <a:pt x="2639242" y="7790909"/>
                </a:lnTo>
                <a:lnTo>
                  <a:pt x="2638713" y="7798317"/>
                </a:lnTo>
                <a:lnTo>
                  <a:pt x="2637125" y="7803079"/>
                </a:lnTo>
                <a:lnTo>
                  <a:pt x="2636595" y="7811017"/>
                </a:lnTo>
                <a:lnTo>
                  <a:pt x="2635537" y="7819484"/>
                </a:lnTo>
                <a:lnTo>
                  <a:pt x="2633419" y="7829009"/>
                </a:lnTo>
                <a:lnTo>
                  <a:pt x="2632890" y="7835888"/>
                </a:lnTo>
                <a:lnTo>
                  <a:pt x="2632890" y="7842767"/>
                </a:lnTo>
                <a:lnTo>
                  <a:pt x="2632890" y="7848588"/>
                </a:lnTo>
                <a:lnTo>
                  <a:pt x="2630243" y="7850175"/>
                </a:lnTo>
                <a:lnTo>
                  <a:pt x="2626537" y="7850704"/>
                </a:lnTo>
                <a:lnTo>
                  <a:pt x="2622301" y="7851763"/>
                </a:lnTo>
                <a:lnTo>
                  <a:pt x="2619125" y="7852292"/>
                </a:lnTo>
                <a:lnTo>
                  <a:pt x="2612772" y="7852292"/>
                </a:lnTo>
                <a:lnTo>
                  <a:pt x="2608537" y="7852292"/>
                </a:lnTo>
                <a:lnTo>
                  <a:pt x="2597419" y="7855996"/>
                </a:lnTo>
                <a:lnTo>
                  <a:pt x="2583125" y="7858113"/>
                </a:lnTo>
                <a:lnTo>
                  <a:pt x="2569890" y="7860229"/>
                </a:lnTo>
                <a:lnTo>
                  <a:pt x="2558772" y="7860759"/>
                </a:lnTo>
                <a:lnTo>
                  <a:pt x="2550302" y="7861288"/>
                </a:lnTo>
                <a:lnTo>
                  <a:pt x="2540772" y="7862346"/>
                </a:lnTo>
                <a:lnTo>
                  <a:pt x="2536008" y="7862346"/>
                </a:lnTo>
                <a:lnTo>
                  <a:pt x="2531243" y="7862346"/>
                </a:lnTo>
                <a:lnTo>
                  <a:pt x="2527945" y="7861875"/>
                </a:lnTo>
                <a:lnTo>
                  <a:pt x="2528888" y="7862346"/>
                </a:lnTo>
                <a:lnTo>
                  <a:pt x="2532592" y="7862875"/>
                </a:lnTo>
                <a:lnTo>
                  <a:pt x="2536826" y="7862875"/>
                </a:lnTo>
                <a:lnTo>
                  <a:pt x="2541588" y="7862875"/>
                </a:lnTo>
                <a:lnTo>
                  <a:pt x="2551113" y="7861817"/>
                </a:lnTo>
                <a:lnTo>
                  <a:pt x="2559580" y="7861288"/>
                </a:lnTo>
                <a:lnTo>
                  <a:pt x="2570692" y="7860759"/>
                </a:lnTo>
                <a:lnTo>
                  <a:pt x="2584450" y="7858642"/>
                </a:lnTo>
                <a:lnTo>
                  <a:pt x="2598209" y="7855996"/>
                </a:lnTo>
                <a:lnTo>
                  <a:pt x="2609321" y="7852821"/>
                </a:lnTo>
                <a:lnTo>
                  <a:pt x="2614084" y="7852821"/>
                </a:lnTo>
                <a:lnTo>
                  <a:pt x="2620434" y="7852821"/>
                </a:lnTo>
                <a:lnTo>
                  <a:pt x="2624138" y="7852292"/>
                </a:lnTo>
                <a:lnTo>
                  <a:pt x="2627313" y="7851234"/>
                </a:lnTo>
                <a:lnTo>
                  <a:pt x="2631017" y="7850705"/>
                </a:lnTo>
                <a:lnTo>
                  <a:pt x="2633663" y="7849117"/>
                </a:lnTo>
                <a:lnTo>
                  <a:pt x="2633663" y="7858642"/>
                </a:lnTo>
                <a:lnTo>
                  <a:pt x="2633663" y="7865521"/>
                </a:lnTo>
                <a:lnTo>
                  <a:pt x="2637123" y="7868549"/>
                </a:lnTo>
                <a:lnTo>
                  <a:pt x="2635250" y="7866051"/>
                </a:lnTo>
                <a:lnTo>
                  <a:pt x="2635250" y="7859701"/>
                </a:lnTo>
                <a:lnTo>
                  <a:pt x="2635250" y="7849647"/>
                </a:lnTo>
                <a:lnTo>
                  <a:pt x="2635250" y="7843826"/>
                </a:lnTo>
                <a:lnTo>
                  <a:pt x="2635250" y="7837476"/>
                </a:lnTo>
                <a:lnTo>
                  <a:pt x="2635779" y="7829538"/>
                </a:lnTo>
                <a:lnTo>
                  <a:pt x="2636837" y="7821072"/>
                </a:lnTo>
                <a:lnTo>
                  <a:pt x="2638424" y="7812076"/>
                </a:lnTo>
                <a:lnTo>
                  <a:pt x="2638953" y="7804667"/>
                </a:lnTo>
                <a:lnTo>
                  <a:pt x="2640540" y="7799376"/>
                </a:lnTo>
                <a:lnTo>
                  <a:pt x="2641598" y="7792497"/>
                </a:lnTo>
                <a:lnTo>
                  <a:pt x="2642127" y="7785088"/>
                </a:lnTo>
                <a:lnTo>
                  <a:pt x="2642656" y="7777151"/>
                </a:lnTo>
                <a:lnTo>
                  <a:pt x="2643185" y="7760747"/>
                </a:lnTo>
                <a:lnTo>
                  <a:pt x="2643185" y="7746459"/>
                </a:lnTo>
                <a:lnTo>
                  <a:pt x="2644243" y="7744872"/>
                </a:lnTo>
                <a:lnTo>
                  <a:pt x="2645830" y="7741167"/>
                </a:lnTo>
                <a:lnTo>
                  <a:pt x="2646359" y="7737992"/>
                </a:lnTo>
                <a:lnTo>
                  <a:pt x="2646888" y="7734288"/>
                </a:lnTo>
                <a:lnTo>
                  <a:pt x="2647417" y="7726880"/>
                </a:lnTo>
                <a:lnTo>
                  <a:pt x="2647417" y="7722117"/>
                </a:lnTo>
                <a:lnTo>
                  <a:pt x="2646888" y="7714180"/>
                </a:lnTo>
                <a:lnTo>
                  <a:pt x="2646359" y="7703597"/>
                </a:lnTo>
                <a:lnTo>
                  <a:pt x="2646888" y="7698305"/>
                </a:lnTo>
                <a:lnTo>
                  <a:pt x="2647417" y="7693013"/>
                </a:lnTo>
                <a:lnTo>
                  <a:pt x="2647946" y="7690367"/>
                </a:lnTo>
                <a:lnTo>
                  <a:pt x="2649004" y="7688251"/>
                </a:lnTo>
                <a:lnTo>
                  <a:pt x="2650062" y="7686663"/>
                </a:lnTo>
                <a:lnTo>
                  <a:pt x="2651649" y="7684547"/>
                </a:lnTo>
                <a:lnTo>
                  <a:pt x="2655352" y="7680842"/>
                </a:lnTo>
                <a:lnTo>
                  <a:pt x="2663288" y="7678197"/>
                </a:lnTo>
                <a:lnTo>
                  <a:pt x="2671752" y="7676609"/>
                </a:lnTo>
                <a:lnTo>
                  <a:pt x="2681274" y="7675022"/>
                </a:lnTo>
                <a:lnTo>
                  <a:pt x="2688680" y="7672376"/>
                </a:lnTo>
                <a:lnTo>
                  <a:pt x="2693441" y="7670788"/>
                </a:lnTo>
                <a:lnTo>
                  <a:pt x="2698202" y="7668142"/>
                </a:lnTo>
                <a:lnTo>
                  <a:pt x="2702963" y="7665497"/>
                </a:lnTo>
                <a:lnTo>
                  <a:pt x="2707195" y="7662322"/>
                </a:lnTo>
                <a:lnTo>
                  <a:pt x="2711957" y="7659147"/>
                </a:lnTo>
                <a:lnTo>
                  <a:pt x="2716189" y="7655972"/>
                </a:lnTo>
                <a:lnTo>
                  <a:pt x="2720950" y="7653855"/>
                </a:lnTo>
                <a:lnTo>
                  <a:pt x="2725711" y="7651738"/>
                </a:lnTo>
                <a:lnTo>
                  <a:pt x="2730472" y="7651738"/>
                </a:lnTo>
                <a:lnTo>
                  <a:pt x="2736291" y="7651738"/>
                </a:lnTo>
                <a:lnTo>
                  <a:pt x="2742110" y="7651738"/>
                </a:lnTo>
                <a:lnTo>
                  <a:pt x="2746871" y="7651738"/>
                </a:lnTo>
                <a:lnTo>
                  <a:pt x="2747772" y="7651738"/>
                </a:lnTo>
                <a:lnTo>
                  <a:pt x="2747772" y="7651738"/>
                </a:lnTo>
                <a:lnTo>
                  <a:pt x="2746713" y="7651209"/>
                </a:lnTo>
                <a:lnTo>
                  <a:pt x="2745125" y="7650679"/>
                </a:lnTo>
                <a:lnTo>
                  <a:pt x="2740360" y="7650679"/>
                </a:lnTo>
                <a:lnTo>
                  <a:pt x="2734536" y="7650679"/>
                </a:lnTo>
                <a:lnTo>
                  <a:pt x="2728713" y="7650679"/>
                </a:lnTo>
                <a:close/>
                <a:moveTo>
                  <a:pt x="2853267" y="7626562"/>
                </a:moveTo>
                <a:lnTo>
                  <a:pt x="2853731" y="7627397"/>
                </a:lnTo>
                <a:lnTo>
                  <a:pt x="2857434" y="7628455"/>
                </a:lnTo>
                <a:lnTo>
                  <a:pt x="2861138" y="7628984"/>
                </a:lnTo>
                <a:lnTo>
                  <a:pt x="2864312" y="7628984"/>
                </a:lnTo>
                <a:lnTo>
                  <a:pt x="2868544" y="7628984"/>
                </a:lnTo>
                <a:lnTo>
                  <a:pt x="2872776" y="7628984"/>
                </a:lnTo>
                <a:lnTo>
                  <a:pt x="2875950" y="7629513"/>
                </a:lnTo>
                <a:lnTo>
                  <a:pt x="2879653" y="7630572"/>
                </a:lnTo>
                <a:lnTo>
                  <a:pt x="2882951" y="7631514"/>
                </a:lnTo>
                <a:lnTo>
                  <a:pt x="2881183" y="7630042"/>
                </a:lnTo>
                <a:lnTo>
                  <a:pt x="2878007" y="7628984"/>
                </a:lnTo>
                <a:lnTo>
                  <a:pt x="2874301" y="7628454"/>
                </a:lnTo>
                <a:lnTo>
                  <a:pt x="2870595" y="7627925"/>
                </a:lnTo>
                <a:lnTo>
                  <a:pt x="2866889" y="7627925"/>
                </a:lnTo>
                <a:lnTo>
                  <a:pt x="2863183" y="7627925"/>
                </a:lnTo>
                <a:lnTo>
                  <a:pt x="2858948" y="7627925"/>
                </a:lnTo>
                <a:lnTo>
                  <a:pt x="2855771" y="7627396"/>
                </a:lnTo>
                <a:close/>
                <a:moveTo>
                  <a:pt x="1831319" y="7604514"/>
                </a:moveTo>
                <a:lnTo>
                  <a:pt x="1832505" y="7606095"/>
                </a:lnTo>
                <a:lnTo>
                  <a:pt x="1833491" y="7606687"/>
                </a:lnTo>
                <a:lnTo>
                  <a:pt x="1831976" y="7605171"/>
                </a:lnTo>
                <a:close/>
                <a:moveTo>
                  <a:pt x="2808136" y="7567340"/>
                </a:moveTo>
                <a:lnTo>
                  <a:pt x="2811940" y="7569717"/>
                </a:lnTo>
                <a:lnTo>
                  <a:pt x="2813203" y="7570349"/>
                </a:lnTo>
                <a:lnTo>
                  <a:pt x="2810242" y="7568129"/>
                </a:lnTo>
                <a:close/>
                <a:moveTo>
                  <a:pt x="2798595" y="7564425"/>
                </a:moveTo>
                <a:lnTo>
                  <a:pt x="2797007" y="7565484"/>
                </a:lnTo>
                <a:lnTo>
                  <a:pt x="2795948" y="7566542"/>
                </a:lnTo>
                <a:lnTo>
                  <a:pt x="2795419" y="7568129"/>
                </a:lnTo>
                <a:lnTo>
                  <a:pt x="2794889" y="7570775"/>
                </a:lnTo>
                <a:lnTo>
                  <a:pt x="2793301" y="7575538"/>
                </a:lnTo>
                <a:lnTo>
                  <a:pt x="2793301" y="7580829"/>
                </a:lnTo>
                <a:lnTo>
                  <a:pt x="2793830" y="7590884"/>
                </a:lnTo>
                <a:lnTo>
                  <a:pt x="2794889" y="7597763"/>
                </a:lnTo>
                <a:lnTo>
                  <a:pt x="2792242" y="7601996"/>
                </a:lnTo>
                <a:lnTo>
                  <a:pt x="2790124" y="7606759"/>
                </a:lnTo>
                <a:lnTo>
                  <a:pt x="2786948" y="7612050"/>
                </a:lnTo>
                <a:lnTo>
                  <a:pt x="2783772" y="7617342"/>
                </a:lnTo>
                <a:lnTo>
                  <a:pt x="2776360" y="7626867"/>
                </a:lnTo>
                <a:lnTo>
                  <a:pt x="2769478" y="7634275"/>
                </a:lnTo>
                <a:lnTo>
                  <a:pt x="2766301" y="7642213"/>
                </a:lnTo>
                <a:lnTo>
                  <a:pt x="2763125" y="7649621"/>
                </a:lnTo>
                <a:lnTo>
                  <a:pt x="2760478" y="7653854"/>
                </a:lnTo>
                <a:lnTo>
                  <a:pt x="2758360" y="7656500"/>
                </a:lnTo>
                <a:lnTo>
                  <a:pt x="2757301" y="7657559"/>
                </a:lnTo>
                <a:lnTo>
                  <a:pt x="2756242" y="7658088"/>
                </a:lnTo>
                <a:lnTo>
                  <a:pt x="2754654" y="7659146"/>
                </a:lnTo>
                <a:lnTo>
                  <a:pt x="2754277" y="7659146"/>
                </a:lnTo>
                <a:lnTo>
                  <a:pt x="2754277" y="7659147"/>
                </a:lnTo>
                <a:lnTo>
                  <a:pt x="2754806" y="7660205"/>
                </a:lnTo>
                <a:lnTo>
                  <a:pt x="2756393" y="7659676"/>
                </a:lnTo>
                <a:lnTo>
                  <a:pt x="2757980" y="7659676"/>
                </a:lnTo>
                <a:lnTo>
                  <a:pt x="2759038" y="7658617"/>
                </a:lnTo>
                <a:lnTo>
                  <a:pt x="2760097" y="7657030"/>
                </a:lnTo>
                <a:lnTo>
                  <a:pt x="2762742" y="7654384"/>
                </a:lnTo>
                <a:lnTo>
                  <a:pt x="2764858" y="7650680"/>
                </a:lnTo>
                <a:lnTo>
                  <a:pt x="2768561" y="7642742"/>
                </a:lnTo>
                <a:lnTo>
                  <a:pt x="2771206" y="7635334"/>
                </a:lnTo>
                <a:lnTo>
                  <a:pt x="2778612" y="7627926"/>
                </a:lnTo>
                <a:lnTo>
                  <a:pt x="2785489" y="7618401"/>
                </a:lnTo>
                <a:lnTo>
                  <a:pt x="2789192" y="7613109"/>
                </a:lnTo>
                <a:lnTo>
                  <a:pt x="2791837" y="7608347"/>
                </a:lnTo>
                <a:lnTo>
                  <a:pt x="2793953" y="7603055"/>
                </a:lnTo>
                <a:lnTo>
                  <a:pt x="2796069" y="7598292"/>
                </a:lnTo>
                <a:lnTo>
                  <a:pt x="2795540" y="7591942"/>
                </a:lnTo>
                <a:lnTo>
                  <a:pt x="2795540" y="7581888"/>
                </a:lnTo>
                <a:lnTo>
                  <a:pt x="2795540" y="7576597"/>
                </a:lnTo>
                <a:lnTo>
                  <a:pt x="2796069" y="7571834"/>
                </a:lnTo>
                <a:lnTo>
                  <a:pt x="2797127" y="7569717"/>
                </a:lnTo>
                <a:lnTo>
                  <a:pt x="2797656" y="7567601"/>
                </a:lnTo>
                <a:lnTo>
                  <a:pt x="2798714" y="7566013"/>
                </a:lnTo>
                <a:lnTo>
                  <a:pt x="2800301" y="7565484"/>
                </a:lnTo>
                <a:lnTo>
                  <a:pt x="2803475" y="7566013"/>
                </a:lnTo>
                <a:lnTo>
                  <a:pt x="2806847" y="7566857"/>
                </a:lnTo>
                <a:lnTo>
                  <a:pt x="2806007" y="7566542"/>
                </a:lnTo>
                <a:lnTo>
                  <a:pt x="2802301" y="7564954"/>
                </a:lnTo>
                <a:close/>
                <a:moveTo>
                  <a:pt x="1819081" y="7520839"/>
                </a:moveTo>
                <a:lnTo>
                  <a:pt x="1820334" y="7522509"/>
                </a:lnTo>
                <a:lnTo>
                  <a:pt x="1823019" y="7525492"/>
                </a:lnTo>
                <a:lnTo>
                  <a:pt x="1819805" y="7521563"/>
                </a:lnTo>
                <a:close/>
                <a:moveTo>
                  <a:pt x="1811782" y="7515324"/>
                </a:moveTo>
                <a:lnTo>
                  <a:pt x="1812396" y="7515631"/>
                </a:lnTo>
                <a:lnTo>
                  <a:pt x="1813984" y="7516160"/>
                </a:lnTo>
                <a:lnTo>
                  <a:pt x="1815656" y="7517415"/>
                </a:lnTo>
                <a:lnTo>
                  <a:pt x="1815042" y="7516801"/>
                </a:lnTo>
                <a:lnTo>
                  <a:pt x="1813455" y="7515742"/>
                </a:lnTo>
                <a:close/>
                <a:moveTo>
                  <a:pt x="1809665" y="7514112"/>
                </a:moveTo>
                <a:lnTo>
                  <a:pt x="1810280" y="7514573"/>
                </a:lnTo>
                <a:lnTo>
                  <a:pt x="1810672" y="7514769"/>
                </a:lnTo>
                <a:lnTo>
                  <a:pt x="1809750" y="7514155"/>
                </a:lnTo>
                <a:close/>
                <a:moveTo>
                  <a:pt x="1788502" y="7503239"/>
                </a:moveTo>
                <a:lnTo>
                  <a:pt x="1788584" y="7503464"/>
                </a:lnTo>
                <a:lnTo>
                  <a:pt x="1791759" y="7508225"/>
                </a:lnTo>
                <a:lnTo>
                  <a:pt x="1793346" y="7509283"/>
                </a:lnTo>
                <a:lnTo>
                  <a:pt x="1796521" y="7510341"/>
                </a:lnTo>
                <a:lnTo>
                  <a:pt x="1799167" y="7510870"/>
                </a:lnTo>
                <a:lnTo>
                  <a:pt x="1802342" y="7511399"/>
                </a:lnTo>
                <a:lnTo>
                  <a:pt x="1804988" y="7512457"/>
                </a:lnTo>
                <a:lnTo>
                  <a:pt x="1807039" y="7512799"/>
                </a:lnTo>
                <a:lnTo>
                  <a:pt x="1806576" y="7512567"/>
                </a:lnTo>
                <a:lnTo>
                  <a:pt x="1803930" y="7511509"/>
                </a:lnTo>
                <a:lnTo>
                  <a:pt x="1800755" y="7510980"/>
                </a:lnTo>
                <a:lnTo>
                  <a:pt x="1798109" y="7509921"/>
                </a:lnTo>
                <a:lnTo>
                  <a:pt x="1794934" y="7509392"/>
                </a:lnTo>
                <a:lnTo>
                  <a:pt x="1792817" y="7508334"/>
                </a:lnTo>
                <a:lnTo>
                  <a:pt x="1791230" y="7506746"/>
                </a:lnTo>
                <a:close/>
                <a:moveTo>
                  <a:pt x="3010605" y="7494863"/>
                </a:moveTo>
                <a:lnTo>
                  <a:pt x="3013536" y="7498279"/>
                </a:lnTo>
                <a:lnTo>
                  <a:pt x="3014594" y="7501984"/>
                </a:lnTo>
                <a:lnTo>
                  <a:pt x="3015653" y="7506746"/>
                </a:lnTo>
                <a:lnTo>
                  <a:pt x="3015653" y="7512567"/>
                </a:lnTo>
                <a:lnTo>
                  <a:pt x="3016183" y="7518917"/>
                </a:lnTo>
                <a:lnTo>
                  <a:pt x="3016183" y="7526325"/>
                </a:lnTo>
                <a:lnTo>
                  <a:pt x="3016183" y="7532675"/>
                </a:lnTo>
                <a:lnTo>
                  <a:pt x="3016712" y="7538496"/>
                </a:lnTo>
                <a:lnTo>
                  <a:pt x="3017771" y="7543788"/>
                </a:lnTo>
                <a:lnTo>
                  <a:pt x="3021477" y="7547492"/>
                </a:lnTo>
                <a:lnTo>
                  <a:pt x="3025183" y="7551725"/>
                </a:lnTo>
                <a:lnTo>
                  <a:pt x="3027300" y="7554371"/>
                </a:lnTo>
                <a:lnTo>
                  <a:pt x="3028889" y="7556488"/>
                </a:lnTo>
                <a:lnTo>
                  <a:pt x="3029947" y="7558604"/>
                </a:lnTo>
                <a:lnTo>
                  <a:pt x="3029947" y="7560192"/>
                </a:lnTo>
                <a:lnTo>
                  <a:pt x="3034712" y="7564954"/>
                </a:lnTo>
                <a:lnTo>
                  <a:pt x="3040536" y="7570775"/>
                </a:lnTo>
                <a:lnTo>
                  <a:pt x="3046359" y="7576596"/>
                </a:lnTo>
                <a:lnTo>
                  <a:pt x="3051124" y="7580829"/>
                </a:lnTo>
                <a:lnTo>
                  <a:pt x="3051653" y="7587709"/>
                </a:lnTo>
                <a:lnTo>
                  <a:pt x="3053241" y="7594588"/>
                </a:lnTo>
                <a:lnTo>
                  <a:pt x="3054830" y="7598292"/>
                </a:lnTo>
                <a:lnTo>
                  <a:pt x="3055888" y="7600938"/>
                </a:lnTo>
                <a:lnTo>
                  <a:pt x="3057477" y="7603584"/>
                </a:lnTo>
                <a:lnTo>
                  <a:pt x="3059594" y="7605700"/>
                </a:lnTo>
                <a:lnTo>
                  <a:pt x="3061183" y="7608875"/>
                </a:lnTo>
                <a:lnTo>
                  <a:pt x="3063300" y="7611521"/>
                </a:lnTo>
                <a:lnTo>
                  <a:pt x="3066477" y="7615225"/>
                </a:lnTo>
                <a:lnTo>
                  <a:pt x="3069124" y="7617871"/>
                </a:lnTo>
                <a:lnTo>
                  <a:pt x="3074947" y="7623692"/>
                </a:lnTo>
                <a:lnTo>
                  <a:pt x="3079712" y="7630042"/>
                </a:lnTo>
                <a:lnTo>
                  <a:pt x="3082888" y="7640625"/>
                </a:lnTo>
                <a:lnTo>
                  <a:pt x="3085536" y="7653325"/>
                </a:lnTo>
                <a:lnTo>
                  <a:pt x="3087653" y="7664967"/>
                </a:lnTo>
                <a:lnTo>
                  <a:pt x="3088182" y="7675550"/>
                </a:lnTo>
                <a:lnTo>
                  <a:pt x="3088182" y="7684017"/>
                </a:lnTo>
                <a:lnTo>
                  <a:pt x="3087124" y="7695659"/>
                </a:lnTo>
                <a:lnTo>
                  <a:pt x="3086065" y="7700950"/>
                </a:lnTo>
                <a:lnTo>
                  <a:pt x="3084477" y="7706242"/>
                </a:lnTo>
                <a:lnTo>
                  <a:pt x="3083418" y="7707829"/>
                </a:lnTo>
                <a:lnTo>
                  <a:pt x="3082888" y="7710475"/>
                </a:lnTo>
                <a:lnTo>
                  <a:pt x="3080771" y="7711534"/>
                </a:lnTo>
                <a:lnTo>
                  <a:pt x="3079712" y="7712592"/>
                </a:lnTo>
                <a:lnTo>
                  <a:pt x="3078653" y="7713121"/>
                </a:lnTo>
                <a:lnTo>
                  <a:pt x="3077594" y="7713121"/>
                </a:lnTo>
                <a:lnTo>
                  <a:pt x="3076536" y="7713121"/>
                </a:lnTo>
                <a:lnTo>
                  <a:pt x="3074418" y="7713121"/>
                </a:lnTo>
                <a:lnTo>
                  <a:pt x="3071241" y="7711534"/>
                </a:lnTo>
                <a:lnTo>
                  <a:pt x="3068784" y="7710613"/>
                </a:lnTo>
                <a:lnTo>
                  <a:pt x="3072742" y="7712592"/>
                </a:lnTo>
                <a:lnTo>
                  <a:pt x="3076445" y="7714180"/>
                </a:lnTo>
                <a:lnTo>
                  <a:pt x="3078032" y="7714709"/>
                </a:lnTo>
                <a:lnTo>
                  <a:pt x="3079090" y="7714709"/>
                </a:lnTo>
                <a:lnTo>
                  <a:pt x="3080148" y="7714709"/>
                </a:lnTo>
                <a:lnTo>
                  <a:pt x="3081735" y="7714180"/>
                </a:lnTo>
                <a:lnTo>
                  <a:pt x="3082793" y="7712592"/>
                </a:lnTo>
                <a:lnTo>
                  <a:pt x="3083851" y="7711005"/>
                </a:lnTo>
                <a:lnTo>
                  <a:pt x="3084909" y="7709417"/>
                </a:lnTo>
                <a:lnTo>
                  <a:pt x="3085967" y="7707301"/>
                </a:lnTo>
                <a:lnTo>
                  <a:pt x="3087554" y="7702009"/>
                </a:lnTo>
                <a:lnTo>
                  <a:pt x="3088612" y="7697247"/>
                </a:lnTo>
                <a:lnTo>
                  <a:pt x="3089670" y="7685076"/>
                </a:lnTo>
                <a:lnTo>
                  <a:pt x="3089670" y="7676609"/>
                </a:lnTo>
                <a:lnTo>
                  <a:pt x="3089141" y="7666026"/>
                </a:lnTo>
                <a:lnTo>
                  <a:pt x="3087025" y="7653855"/>
                </a:lnTo>
                <a:lnTo>
                  <a:pt x="3084380" y="7642213"/>
                </a:lnTo>
                <a:lnTo>
                  <a:pt x="3081735" y="7631630"/>
                </a:lnTo>
                <a:lnTo>
                  <a:pt x="3076974" y="7625280"/>
                </a:lnTo>
                <a:lnTo>
                  <a:pt x="3071155" y="7618401"/>
                </a:lnTo>
                <a:lnTo>
                  <a:pt x="3067981" y="7615755"/>
                </a:lnTo>
                <a:lnTo>
                  <a:pt x="3065336" y="7612580"/>
                </a:lnTo>
                <a:lnTo>
                  <a:pt x="3062691" y="7609934"/>
                </a:lnTo>
                <a:lnTo>
                  <a:pt x="3060575" y="7606230"/>
                </a:lnTo>
                <a:lnTo>
                  <a:pt x="3059516" y="7604642"/>
                </a:lnTo>
                <a:lnTo>
                  <a:pt x="3057400" y="7602526"/>
                </a:lnTo>
                <a:lnTo>
                  <a:pt x="3056342" y="7599351"/>
                </a:lnTo>
                <a:lnTo>
                  <a:pt x="3055284" y="7595647"/>
                </a:lnTo>
                <a:lnTo>
                  <a:pt x="3053168" y="7588767"/>
                </a:lnTo>
                <a:lnTo>
                  <a:pt x="3052110" y="7581888"/>
                </a:lnTo>
                <a:lnTo>
                  <a:pt x="3048407" y="7577126"/>
                </a:lnTo>
                <a:lnTo>
                  <a:pt x="3042059" y="7571305"/>
                </a:lnTo>
                <a:lnTo>
                  <a:pt x="3036240" y="7565484"/>
                </a:lnTo>
                <a:lnTo>
                  <a:pt x="3032008" y="7561251"/>
                </a:lnTo>
                <a:lnTo>
                  <a:pt x="3030950" y="7559663"/>
                </a:lnTo>
                <a:lnTo>
                  <a:pt x="3030421" y="7557017"/>
                </a:lnTo>
                <a:lnTo>
                  <a:pt x="3028834" y="7555430"/>
                </a:lnTo>
                <a:lnTo>
                  <a:pt x="3027247" y="7553313"/>
                </a:lnTo>
                <a:lnTo>
                  <a:pt x="3023015" y="7548551"/>
                </a:lnTo>
                <a:lnTo>
                  <a:pt x="3019312" y="7544847"/>
                </a:lnTo>
                <a:lnTo>
                  <a:pt x="3018254" y="7539555"/>
                </a:lnTo>
                <a:lnTo>
                  <a:pt x="3017725" y="7533734"/>
                </a:lnTo>
                <a:lnTo>
                  <a:pt x="3017196" y="7527384"/>
                </a:lnTo>
                <a:lnTo>
                  <a:pt x="3017196" y="7520505"/>
                </a:lnTo>
                <a:lnTo>
                  <a:pt x="3017196" y="7514155"/>
                </a:lnTo>
                <a:lnTo>
                  <a:pt x="3017196" y="7508334"/>
                </a:lnTo>
                <a:lnTo>
                  <a:pt x="3016667" y="7503572"/>
                </a:lnTo>
                <a:lnTo>
                  <a:pt x="3015609" y="7499338"/>
                </a:lnTo>
                <a:lnTo>
                  <a:pt x="3011377" y="7495634"/>
                </a:lnTo>
                <a:close/>
                <a:moveTo>
                  <a:pt x="1783817" y="7491784"/>
                </a:moveTo>
                <a:lnTo>
                  <a:pt x="1783821" y="7491825"/>
                </a:lnTo>
                <a:lnTo>
                  <a:pt x="1783873" y="7491938"/>
                </a:lnTo>
                <a:close/>
                <a:moveTo>
                  <a:pt x="1740450" y="7459351"/>
                </a:moveTo>
                <a:lnTo>
                  <a:pt x="1740959" y="7459555"/>
                </a:lnTo>
                <a:lnTo>
                  <a:pt x="1743605" y="7460613"/>
                </a:lnTo>
                <a:lnTo>
                  <a:pt x="1748367" y="7461671"/>
                </a:lnTo>
                <a:lnTo>
                  <a:pt x="1752600" y="7462200"/>
                </a:lnTo>
                <a:lnTo>
                  <a:pt x="1757363" y="7462729"/>
                </a:lnTo>
                <a:lnTo>
                  <a:pt x="1761067" y="7464316"/>
                </a:lnTo>
                <a:lnTo>
                  <a:pt x="1764771" y="7465374"/>
                </a:lnTo>
                <a:lnTo>
                  <a:pt x="1766888" y="7466432"/>
                </a:lnTo>
                <a:lnTo>
                  <a:pt x="1768417" y="7467196"/>
                </a:lnTo>
                <a:lnTo>
                  <a:pt x="1765830" y="7465471"/>
                </a:lnTo>
                <a:lnTo>
                  <a:pt x="1763713" y="7464413"/>
                </a:lnTo>
                <a:lnTo>
                  <a:pt x="1760009" y="7462826"/>
                </a:lnTo>
                <a:lnTo>
                  <a:pt x="1755776" y="7462296"/>
                </a:lnTo>
                <a:lnTo>
                  <a:pt x="1751013" y="7461238"/>
                </a:lnTo>
                <a:lnTo>
                  <a:pt x="1747309" y="7460709"/>
                </a:lnTo>
                <a:lnTo>
                  <a:pt x="1742546" y="7459651"/>
                </a:lnTo>
                <a:close/>
                <a:moveTo>
                  <a:pt x="1735158" y="7455956"/>
                </a:moveTo>
                <a:lnTo>
                  <a:pt x="1735667" y="7456380"/>
                </a:lnTo>
                <a:lnTo>
                  <a:pt x="1738313" y="7458497"/>
                </a:lnTo>
                <a:lnTo>
                  <a:pt x="1738400" y="7458531"/>
                </a:lnTo>
                <a:lnTo>
                  <a:pt x="1737255" y="7457005"/>
                </a:lnTo>
                <a:close/>
                <a:moveTo>
                  <a:pt x="2316587" y="7360943"/>
                </a:moveTo>
                <a:lnTo>
                  <a:pt x="2321455" y="7361755"/>
                </a:lnTo>
                <a:lnTo>
                  <a:pt x="2327276" y="7362284"/>
                </a:lnTo>
                <a:lnTo>
                  <a:pt x="2331655" y="7362284"/>
                </a:lnTo>
                <a:lnTo>
                  <a:pt x="2326361" y="7361754"/>
                </a:lnTo>
                <a:lnTo>
                  <a:pt x="2320537" y="7361225"/>
                </a:lnTo>
                <a:close/>
                <a:moveTo>
                  <a:pt x="2303191" y="7358512"/>
                </a:moveTo>
                <a:lnTo>
                  <a:pt x="2307696" y="7359638"/>
                </a:lnTo>
                <a:lnTo>
                  <a:pt x="2310487" y="7360037"/>
                </a:lnTo>
                <a:lnTo>
                  <a:pt x="2306773" y="7359109"/>
                </a:lnTo>
                <a:close/>
                <a:moveTo>
                  <a:pt x="2371361" y="7350113"/>
                </a:moveTo>
                <a:lnTo>
                  <a:pt x="2369773" y="7351171"/>
                </a:lnTo>
                <a:lnTo>
                  <a:pt x="2367655" y="7353288"/>
                </a:lnTo>
                <a:lnTo>
                  <a:pt x="2366596" y="7354875"/>
                </a:lnTo>
                <a:lnTo>
                  <a:pt x="2362890" y="7358579"/>
                </a:lnTo>
                <a:lnTo>
                  <a:pt x="2360243" y="7362284"/>
                </a:lnTo>
                <a:lnTo>
                  <a:pt x="2361142" y="7362284"/>
                </a:lnTo>
                <a:lnTo>
                  <a:pt x="2363788" y="7359109"/>
                </a:lnTo>
                <a:lnTo>
                  <a:pt x="2367492" y="7354876"/>
                </a:lnTo>
                <a:lnTo>
                  <a:pt x="2368550" y="7353288"/>
                </a:lnTo>
                <a:lnTo>
                  <a:pt x="2370667" y="7351171"/>
                </a:lnTo>
                <a:lnTo>
                  <a:pt x="2372255" y="7350113"/>
                </a:lnTo>
                <a:lnTo>
                  <a:pt x="2372424" y="7350113"/>
                </a:lnTo>
                <a:lnTo>
                  <a:pt x="2372420" y="7350113"/>
                </a:lnTo>
                <a:close/>
                <a:moveTo>
                  <a:pt x="1717675" y="7326830"/>
                </a:moveTo>
                <a:lnTo>
                  <a:pt x="1717675" y="7327298"/>
                </a:lnTo>
                <a:lnTo>
                  <a:pt x="1718734" y="7327827"/>
                </a:lnTo>
                <a:lnTo>
                  <a:pt x="1719263" y="7327827"/>
                </a:lnTo>
                <a:lnTo>
                  <a:pt x="1720321" y="7328356"/>
                </a:lnTo>
                <a:lnTo>
                  <a:pt x="1722967" y="7328356"/>
                </a:lnTo>
                <a:lnTo>
                  <a:pt x="1726142" y="7328356"/>
                </a:lnTo>
                <a:lnTo>
                  <a:pt x="1729846" y="7328356"/>
                </a:lnTo>
                <a:lnTo>
                  <a:pt x="1733021" y="7328885"/>
                </a:lnTo>
                <a:lnTo>
                  <a:pt x="1736196" y="7329414"/>
                </a:lnTo>
                <a:lnTo>
                  <a:pt x="1737521" y="7330408"/>
                </a:lnTo>
                <a:lnTo>
                  <a:pt x="1737255" y="7329476"/>
                </a:lnTo>
                <a:lnTo>
                  <a:pt x="1734609" y="7328417"/>
                </a:lnTo>
                <a:lnTo>
                  <a:pt x="1731963" y="7327888"/>
                </a:lnTo>
                <a:lnTo>
                  <a:pt x="1728259" y="7327359"/>
                </a:lnTo>
                <a:lnTo>
                  <a:pt x="1725084" y="7327359"/>
                </a:lnTo>
                <a:lnTo>
                  <a:pt x="1721909" y="7327359"/>
                </a:lnTo>
                <a:lnTo>
                  <a:pt x="1719263" y="7327359"/>
                </a:lnTo>
                <a:lnTo>
                  <a:pt x="1717676" y="7326830"/>
                </a:lnTo>
                <a:close/>
                <a:moveTo>
                  <a:pt x="2262257" y="7273799"/>
                </a:moveTo>
                <a:lnTo>
                  <a:pt x="2262717" y="7274442"/>
                </a:lnTo>
                <a:lnTo>
                  <a:pt x="2264471" y="7275695"/>
                </a:lnTo>
                <a:close/>
                <a:moveTo>
                  <a:pt x="2158921" y="7237564"/>
                </a:moveTo>
                <a:lnTo>
                  <a:pt x="2159530" y="7237930"/>
                </a:lnTo>
                <a:lnTo>
                  <a:pt x="2160263" y="7238139"/>
                </a:lnTo>
                <a:close/>
                <a:moveTo>
                  <a:pt x="2223655" y="7217821"/>
                </a:moveTo>
                <a:lnTo>
                  <a:pt x="2221008" y="7218879"/>
                </a:lnTo>
                <a:lnTo>
                  <a:pt x="2218361" y="7219938"/>
                </a:lnTo>
                <a:lnTo>
                  <a:pt x="2216244" y="7222054"/>
                </a:lnTo>
                <a:lnTo>
                  <a:pt x="2213597" y="7224700"/>
                </a:lnTo>
                <a:lnTo>
                  <a:pt x="2210420" y="7230521"/>
                </a:lnTo>
                <a:lnTo>
                  <a:pt x="2207244" y="7234225"/>
                </a:lnTo>
                <a:lnTo>
                  <a:pt x="2205126" y="7236342"/>
                </a:lnTo>
                <a:lnTo>
                  <a:pt x="2202479" y="7237400"/>
                </a:lnTo>
                <a:lnTo>
                  <a:pt x="2199832" y="7238988"/>
                </a:lnTo>
                <a:lnTo>
                  <a:pt x="2196126" y="7240046"/>
                </a:lnTo>
                <a:lnTo>
                  <a:pt x="2189244" y="7242163"/>
                </a:lnTo>
                <a:lnTo>
                  <a:pt x="2182833" y="7243149"/>
                </a:lnTo>
                <a:lnTo>
                  <a:pt x="2183342" y="7243221"/>
                </a:lnTo>
                <a:lnTo>
                  <a:pt x="2190221" y="7242163"/>
                </a:lnTo>
                <a:lnTo>
                  <a:pt x="2197100" y="7240046"/>
                </a:lnTo>
                <a:lnTo>
                  <a:pt x="2203450" y="7237930"/>
                </a:lnTo>
                <a:lnTo>
                  <a:pt x="2208213" y="7234755"/>
                </a:lnTo>
                <a:lnTo>
                  <a:pt x="2211388" y="7230521"/>
                </a:lnTo>
                <a:lnTo>
                  <a:pt x="2214563" y="7225230"/>
                </a:lnTo>
                <a:lnTo>
                  <a:pt x="2217209" y="7222055"/>
                </a:lnTo>
                <a:lnTo>
                  <a:pt x="2219326" y="7220467"/>
                </a:lnTo>
                <a:lnTo>
                  <a:pt x="2221971" y="7218880"/>
                </a:lnTo>
                <a:lnTo>
                  <a:pt x="2224017" y="7218062"/>
                </a:lnTo>
                <a:close/>
                <a:moveTo>
                  <a:pt x="1748637" y="7188107"/>
                </a:moveTo>
                <a:lnTo>
                  <a:pt x="1750383" y="7191162"/>
                </a:lnTo>
                <a:lnTo>
                  <a:pt x="1749426" y="7189247"/>
                </a:lnTo>
                <a:close/>
                <a:moveTo>
                  <a:pt x="1732295" y="7168412"/>
                </a:moveTo>
                <a:lnTo>
                  <a:pt x="1734080" y="7170706"/>
                </a:lnTo>
                <a:lnTo>
                  <a:pt x="1739900" y="7177054"/>
                </a:lnTo>
                <a:lnTo>
                  <a:pt x="1743100" y="7180520"/>
                </a:lnTo>
                <a:lnTo>
                  <a:pt x="1738842" y="7175488"/>
                </a:lnTo>
                <a:lnTo>
                  <a:pt x="1733021" y="7169138"/>
                </a:lnTo>
                <a:close/>
                <a:moveTo>
                  <a:pt x="2115126" y="7167550"/>
                </a:moveTo>
                <a:lnTo>
                  <a:pt x="2111420" y="7168609"/>
                </a:lnTo>
                <a:lnTo>
                  <a:pt x="2107185" y="7169138"/>
                </a:lnTo>
                <a:lnTo>
                  <a:pt x="2099244" y="7171254"/>
                </a:lnTo>
                <a:lnTo>
                  <a:pt x="2091335" y="7172309"/>
                </a:lnTo>
                <a:lnTo>
                  <a:pt x="2092326" y="7172842"/>
                </a:lnTo>
                <a:lnTo>
                  <a:pt x="2100263" y="7171784"/>
                </a:lnTo>
                <a:lnTo>
                  <a:pt x="2108200" y="7169667"/>
                </a:lnTo>
                <a:lnTo>
                  <a:pt x="2112434" y="7168609"/>
                </a:lnTo>
                <a:lnTo>
                  <a:pt x="2116667" y="7167551"/>
                </a:lnTo>
                <a:lnTo>
                  <a:pt x="2118304" y="7167551"/>
                </a:lnTo>
                <a:lnTo>
                  <a:pt x="2118303" y="7167550"/>
                </a:lnTo>
                <a:close/>
                <a:moveTo>
                  <a:pt x="3078124" y="7158554"/>
                </a:moveTo>
                <a:lnTo>
                  <a:pt x="3076536" y="7159084"/>
                </a:lnTo>
                <a:lnTo>
                  <a:pt x="3072830" y="7159613"/>
                </a:lnTo>
                <a:lnTo>
                  <a:pt x="3071771" y="7160142"/>
                </a:lnTo>
                <a:lnTo>
                  <a:pt x="3068065" y="7160671"/>
                </a:lnTo>
                <a:lnTo>
                  <a:pt x="3064359" y="7161729"/>
                </a:lnTo>
                <a:lnTo>
                  <a:pt x="3061183" y="7163317"/>
                </a:lnTo>
                <a:lnTo>
                  <a:pt x="3057477" y="7164904"/>
                </a:lnTo>
                <a:lnTo>
                  <a:pt x="3051124" y="7169138"/>
                </a:lnTo>
                <a:lnTo>
                  <a:pt x="3046359" y="7172313"/>
                </a:lnTo>
                <a:lnTo>
                  <a:pt x="3043712" y="7174959"/>
                </a:lnTo>
                <a:lnTo>
                  <a:pt x="3040536" y="7177075"/>
                </a:lnTo>
                <a:lnTo>
                  <a:pt x="3037889" y="7180250"/>
                </a:lnTo>
                <a:lnTo>
                  <a:pt x="3034712" y="7182896"/>
                </a:lnTo>
                <a:lnTo>
                  <a:pt x="3029947" y="7188717"/>
                </a:lnTo>
                <a:lnTo>
                  <a:pt x="3025712" y="7193479"/>
                </a:lnTo>
                <a:lnTo>
                  <a:pt x="3019889" y="7200359"/>
                </a:lnTo>
                <a:lnTo>
                  <a:pt x="3013536" y="7209884"/>
                </a:lnTo>
                <a:lnTo>
                  <a:pt x="3007183" y="7218879"/>
                </a:lnTo>
                <a:lnTo>
                  <a:pt x="3001359" y="7226288"/>
                </a:lnTo>
                <a:lnTo>
                  <a:pt x="2999242" y="7227875"/>
                </a:lnTo>
                <a:lnTo>
                  <a:pt x="2995536" y="7228934"/>
                </a:lnTo>
                <a:lnTo>
                  <a:pt x="2990771" y="7231050"/>
                </a:lnTo>
                <a:lnTo>
                  <a:pt x="2986006" y="7232638"/>
                </a:lnTo>
                <a:lnTo>
                  <a:pt x="2975948" y="7235813"/>
                </a:lnTo>
                <a:lnTo>
                  <a:pt x="2968006" y="7238459"/>
                </a:lnTo>
                <a:lnTo>
                  <a:pt x="2964300" y="7242692"/>
                </a:lnTo>
                <a:lnTo>
                  <a:pt x="2959536" y="7247454"/>
                </a:lnTo>
                <a:lnTo>
                  <a:pt x="2955300" y="7253275"/>
                </a:lnTo>
                <a:lnTo>
                  <a:pt x="2951595" y="7259625"/>
                </a:lnTo>
                <a:lnTo>
                  <a:pt x="2950536" y="7261213"/>
                </a:lnTo>
                <a:lnTo>
                  <a:pt x="2949477" y="7263329"/>
                </a:lnTo>
                <a:lnTo>
                  <a:pt x="2948418" y="7265446"/>
                </a:lnTo>
                <a:lnTo>
                  <a:pt x="2947889" y="7267563"/>
                </a:lnTo>
                <a:lnTo>
                  <a:pt x="2947359" y="7271796"/>
                </a:lnTo>
                <a:lnTo>
                  <a:pt x="2947359" y="7275500"/>
                </a:lnTo>
                <a:lnTo>
                  <a:pt x="2946830" y="7279204"/>
                </a:lnTo>
                <a:lnTo>
                  <a:pt x="2945771" y="7283967"/>
                </a:lnTo>
                <a:lnTo>
                  <a:pt x="2945771" y="7286613"/>
                </a:lnTo>
                <a:lnTo>
                  <a:pt x="2945771" y="7288200"/>
                </a:lnTo>
                <a:lnTo>
                  <a:pt x="2946301" y="7290317"/>
                </a:lnTo>
                <a:lnTo>
                  <a:pt x="2947359" y="7292434"/>
                </a:lnTo>
                <a:lnTo>
                  <a:pt x="2947889" y="7295079"/>
                </a:lnTo>
                <a:lnTo>
                  <a:pt x="2950006" y="7298254"/>
                </a:lnTo>
                <a:lnTo>
                  <a:pt x="2952654" y="7300900"/>
                </a:lnTo>
                <a:lnTo>
                  <a:pt x="2956359" y="7304075"/>
                </a:lnTo>
                <a:lnTo>
                  <a:pt x="2963242" y="7309367"/>
                </a:lnTo>
                <a:lnTo>
                  <a:pt x="2968006" y="7312542"/>
                </a:lnTo>
                <a:lnTo>
                  <a:pt x="2972242" y="7319950"/>
                </a:lnTo>
                <a:lnTo>
                  <a:pt x="2975948" y="7326829"/>
                </a:lnTo>
                <a:lnTo>
                  <a:pt x="2980712" y="7333179"/>
                </a:lnTo>
                <a:lnTo>
                  <a:pt x="2984948" y="7337413"/>
                </a:lnTo>
                <a:lnTo>
                  <a:pt x="2991300" y="7344821"/>
                </a:lnTo>
                <a:lnTo>
                  <a:pt x="2998183" y="7354346"/>
                </a:lnTo>
                <a:lnTo>
                  <a:pt x="3005065" y="7362813"/>
                </a:lnTo>
                <a:lnTo>
                  <a:pt x="3009830" y="7370750"/>
                </a:lnTo>
                <a:lnTo>
                  <a:pt x="3013006" y="7378159"/>
                </a:lnTo>
                <a:lnTo>
                  <a:pt x="3016712" y="7387684"/>
                </a:lnTo>
                <a:lnTo>
                  <a:pt x="3018300" y="7392975"/>
                </a:lnTo>
                <a:lnTo>
                  <a:pt x="3018830" y="7397738"/>
                </a:lnTo>
                <a:lnTo>
                  <a:pt x="3018830" y="7403029"/>
                </a:lnTo>
                <a:lnTo>
                  <a:pt x="3017771" y="7407263"/>
                </a:lnTo>
                <a:lnTo>
                  <a:pt x="3017242" y="7410967"/>
                </a:lnTo>
                <a:lnTo>
                  <a:pt x="3015653" y="7414142"/>
                </a:lnTo>
                <a:lnTo>
                  <a:pt x="3012477" y="7416788"/>
                </a:lnTo>
                <a:lnTo>
                  <a:pt x="3008771" y="7419963"/>
                </a:lnTo>
                <a:lnTo>
                  <a:pt x="3005594" y="7423138"/>
                </a:lnTo>
                <a:lnTo>
                  <a:pt x="3001889" y="7426313"/>
                </a:lnTo>
                <a:lnTo>
                  <a:pt x="2999242" y="7428959"/>
                </a:lnTo>
                <a:lnTo>
                  <a:pt x="2997124" y="7432134"/>
                </a:lnTo>
                <a:lnTo>
                  <a:pt x="2997124" y="7443775"/>
                </a:lnTo>
                <a:lnTo>
                  <a:pt x="2997653" y="7457004"/>
                </a:lnTo>
                <a:lnTo>
                  <a:pt x="2997653" y="7464413"/>
                </a:lnTo>
                <a:lnTo>
                  <a:pt x="2999242" y="7470763"/>
                </a:lnTo>
                <a:lnTo>
                  <a:pt x="2999771" y="7476584"/>
                </a:lnTo>
                <a:lnTo>
                  <a:pt x="3001359" y="7481875"/>
                </a:lnTo>
                <a:lnTo>
                  <a:pt x="3001359" y="7483463"/>
                </a:lnTo>
                <a:lnTo>
                  <a:pt x="3002418" y="7486109"/>
                </a:lnTo>
                <a:lnTo>
                  <a:pt x="3004536" y="7487696"/>
                </a:lnTo>
                <a:lnTo>
                  <a:pt x="3006124" y="7489813"/>
                </a:lnTo>
                <a:lnTo>
                  <a:pt x="3006332" y="7490046"/>
                </a:lnTo>
                <a:lnTo>
                  <a:pt x="3005557" y="7488755"/>
                </a:lnTo>
                <a:lnTo>
                  <a:pt x="3004499" y="7486638"/>
                </a:lnTo>
                <a:lnTo>
                  <a:pt x="3002912" y="7484522"/>
                </a:lnTo>
                <a:lnTo>
                  <a:pt x="3002912" y="7482934"/>
                </a:lnTo>
                <a:lnTo>
                  <a:pt x="3001325" y="7477642"/>
                </a:lnTo>
                <a:lnTo>
                  <a:pt x="3000267" y="7471822"/>
                </a:lnTo>
                <a:lnTo>
                  <a:pt x="2999738" y="7464942"/>
                </a:lnTo>
                <a:lnTo>
                  <a:pt x="2999209" y="7458592"/>
                </a:lnTo>
                <a:lnTo>
                  <a:pt x="2999209" y="7444305"/>
                </a:lnTo>
                <a:lnTo>
                  <a:pt x="2999209" y="7433192"/>
                </a:lnTo>
                <a:lnTo>
                  <a:pt x="3000796" y="7430547"/>
                </a:lnTo>
                <a:lnTo>
                  <a:pt x="3003441" y="7427372"/>
                </a:lnTo>
                <a:lnTo>
                  <a:pt x="3007144" y="7423667"/>
                </a:lnTo>
                <a:lnTo>
                  <a:pt x="3010848" y="7421022"/>
                </a:lnTo>
                <a:lnTo>
                  <a:pt x="3013493" y="7417847"/>
                </a:lnTo>
                <a:lnTo>
                  <a:pt x="3016667" y="7414672"/>
                </a:lnTo>
                <a:lnTo>
                  <a:pt x="3018783" y="7411497"/>
                </a:lnTo>
                <a:lnTo>
                  <a:pt x="3019312" y="7408851"/>
                </a:lnTo>
                <a:lnTo>
                  <a:pt x="3020899" y="7403559"/>
                </a:lnTo>
                <a:lnTo>
                  <a:pt x="3020899" y="7398797"/>
                </a:lnTo>
                <a:lnTo>
                  <a:pt x="3019312" y="7393505"/>
                </a:lnTo>
                <a:lnTo>
                  <a:pt x="3018254" y="7388213"/>
                </a:lnTo>
                <a:lnTo>
                  <a:pt x="3014551" y="7378688"/>
                </a:lnTo>
                <a:lnTo>
                  <a:pt x="3011377" y="7371809"/>
                </a:lnTo>
                <a:lnTo>
                  <a:pt x="3006615" y="7364401"/>
                </a:lnTo>
                <a:lnTo>
                  <a:pt x="3000267" y="7354876"/>
                </a:lnTo>
                <a:lnTo>
                  <a:pt x="2993390" y="7346409"/>
                </a:lnTo>
                <a:lnTo>
                  <a:pt x="2985984" y="7338472"/>
                </a:lnTo>
                <a:lnTo>
                  <a:pt x="2982810" y="7333709"/>
                </a:lnTo>
                <a:lnTo>
                  <a:pt x="2978049" y="7327359"/>
                </a:lnTo>
                <a:lnTo>
                  <a:pt x="2973288" y="7320480"/>
                </a:lnTo>
                <a:lnTo>
                  <a:pt x="2969585" y="7313601"/>
                </a:lnTo>
                <a:lnTo>
                  <a:pt x="2964824" y="7309897"/>
                </a:lnTo>
                <a:lnTo>
                  <a:pt x="2957946" y="7305134"/>
                </a:lnTo>
                <a:lnTo>
                  <a:pt x="2954772" y="7302488"/>
                </a:lnTo>
                <a:lnTo>
                  <a:pt x="2951598" y="7299313"/>
                </a:lnTo>
                <a:lnTo>
                  <a:pt x="2950011" y="7296667"/>
                </a:lnTo>
                <a:lnTo>
                  <a:pt x="2949482" y="7293492"/>
                </a:lnTo>
                <a:lnTo>
                  <a:pt x="2947895" y="7291905"/>
                </a:lnTo>
                <a:lnTo>
                  <a:pt x="2947366" y="7289259"/>
                </a:lnTo>
                <a:lnTo>
                  <a:pt x="2947366" y="7287142"/>
                </a:lnTo>
                <a:lnTo>
                  <a:pt x="2947366" y="7285026"/>
                </a:lnTo>
                <a:lnTo>
                  <a:pt x="2948424" y="7280792"/>
                </a:lnTo>
                <a:lnTo>
                  <a:pt x="2949482" y="7276559"/>
                </a:lnTo>
                <a:lnTo>
                  <a:pt x="2949482" y="7272855"/>
                </a:lnTo>
                <a:lnTo>
                  <a:pt x="2950011" y="7268622"/>
                </a:lnTo>
                <a:lnTo>
                  <a:pt x="2950011" y="7265976"/>
                </a:lnTo>
                <a:lnTo>
                  <a:pt x="2951069" y="7264388"/>
                </a:lnTo>
                <a:lnTo>
                  <a:pt x="2951598" y="7261742"/>
                </a:lnTo>
                <a:lnTo>
                  <a:pt x="2953185" y="7260155"/>
                </a:lnTo>
                <a:lnTo>
                  <a:pt x="2956888" y="7254334"/>
                </a:lnTo>
                <a:lnTo>
                  <a:pt x="2961650" y="7248513"/>
                </a:lnTo>
                <a:lnTo>
                  <a:pt x="2966411" y="7243222"/>
                </a:lnTo>
                <a:lnTo>
                  <a:pt x="2969585" y="7239517"/>
                </a:lnTo>
                <a:lnTo>
                  <a:pt x="2978049" y="7236342"/>
                </a:lnTo>
                <a:lnTo>
                  <a:pt x="2988100" y="7233167"/>
                </a:lnTo>
                <a:lnTo>
                  <a:pt x="2992332" y="7232109"/>
                </a:lnTo>
                <a:lnTo>
                  <a:pt x="2997093" y="7230522"/>
                </a:lnTo>
                <a:lnTo>
                  <a:pt x="3000796" y="7228405"/>
                </a:lnTo>
                <a:lnTo>
                  <a:pt x="3002912" y="7227347"/>
                </a:lnTo>
                <a:lnTo>
                  <a:pt x="3008732" y="7219938"/>
                </a:lnTo>
                <a:lnTo>
                  <a:pt x="3015609" y="7210413"/>
                </a:lnTo>
                <a:lnTo>
                  <a:pt x="3021428" y="7201947"/>
                </a:lnTo>
                <a:lnTo>
                  <a:pt x="3027776" y="7194009"/>
                </a:lnTo>
                <a:lnTo>
                  <a:pt x="3030950" y="7190305"/>
                </a:lnTo>
                <a:lnTo>
                  <a:pt x="3036240" y="7183955"/>
                </a:lnTo>
                <a:lnTo>
                  <a:pt x="3039414" y="7180780"/>
                </a:lnTo>
                <a:lnTo>
                  <a:pt x="3042059" y="7177605"/>
                </a:lnTo>
                <a:lnTo>
                  <a:pt x="3045233" y="7175488"/>
                </a:lnTo>
                <a:lnTo>
                  <a:pt x="3048407" y="7173901"/>
                </a:lnTo>
                <a:lnTo>
                  <a:pt x="3052639" y="7170197"/>
                </a:lnTo>
                <a:lnTo>
                  <a:pt x="3059516" y="7165963"/>
                </a:lnTo>
                <a:lnTo>
                  <a:pt x="3062691" y="7164376"/>
                </a:lnTo>
                <a:lnTo>
                  <a:pt x="3066394" y="7162788"/>
                </a:lnTo>
                <a:lnTo>
                  <a:pt x="3069568" y="7161201"/>
                </a:lnTo>
                <a:lnTo>
                  <a:pt x="3073271" y="7161201"/>
                </a:lnTo>
                <a:lnTo>
                  <a:pt x="3074329" y="7160672"/>
                </a:lnTo>
                <a:lnTo>
                  <a:pt x="3078032" y="7159613"/>
                </a:lnTo>
                <a:lnTo>
                  <a:pt x="3079619" y="7159613"/>
                </a:lnTo>
                <a:lnTo>
                  <a:pt x="3082264" y="7159613"/>
                </a:lnTo>
                <a:lnTo>
                  <a:pt x="3083851" y="7160142"/>
                </a:lnTo>
                <a:lnTo>
                  <a:pt x="3083995" y="7160239"/>
                </a:lnTo>
                <a:lnTo>
                  <a:pt x="3083947" y="7160142"/>
                </a:lnTo>
                <a:lnTo>
                  <a:pt x="3082359" y="7159084"/>
                </a:lnTo>
                <a:lnTo>
                  <a:pt x="3080241" y="7158554"/>
                </a:lnTo>
                <a:close/>
                <a:moveTo>
                  <a:pt x="3121632" y="7156779"/>
                </a:moveTo>
                <a:lnTo>
                  <a:pt x="3122065" y="7160671"/>
                </a:lnTo>
                <a:lnTo>
                  <a:pt x="3122594" y="7166492"/>
                </a:lnTo>
                <a:lnTo>
                  <a:pt x="3123124" y="7169667"/>
                </a:lnTo>
                <a:lnTo>
                  <a:pt x="3123124" y="7172313"/>
                </a:lnTo>
                <a:lnTo>
                  <a:pt x="3122594" y="7174959"/>
                </a:lnTo>
                <a:lnTo>
                  <a:pt x="3121535" y="7177075"/>
                </a:lnTo>
                <a:lnTo>
                  <a:pt x="3121006" y="7178134"/>
                </a:lnTo>
                <a:lnTo>
                  <a:pt x="3119418" y="7179721"/>
                </a:lnTo>
                <a:lnTo>
                  <a:pt x="3118359" y="7180250"/>
                </a:lnTo>
                <a:lnTo>
                  <a:pt x="3116771" y="7180779"/>
                </a:lnTo>
                <a:lnTo>
                  <a:pt x="3112535" y="7181309"/>
                </a:lnTo>
                <a:lnTo>
                  <a:pt x="3108300" y="7181309"/>
                </a:lnTo>
                <a:lnTo>
                  <a:pt x="3099300" y="7178663"/>
                </a:lnTo>
                <a:lnTo>
                  <a:pt x="3093843" y="7177494"/>
                </a:lnTo>
                <a:lnTo>
                  <a:pt x="3093902" y="7177605"/>
                </a:lnTo>
                <a:lnTo>
                  <a:pt x="3100250" y="7180251"/>
                </a:lnTo>
                <a:lnTo>
                  <a:pt x="3110302" y="7181838"/>
                </a:lnTo>
                <a:lnTo>
                  <a:pt x="3114534" y="7181838"/>
                </a:lnTo>
                <a:lnTo>
                  <a:pt x="3117708" y="7181309"/>
                </a:lnTo>
                <a:lnTo>
                  <a:pt x="3120353" y="7180780"/>
                </a:lnTo>
                <a:lnTo>
                  <a:pt x="3121411" y="7180251"/>
                </a:lnTo>
                <a:lnTo>
                  <a:pt x="3122469" y="7179192"/>
                </a:lnTo>
                <a:lnTo>
                  <a:pt x="3122469" y="7177605"/>
                </a:lnTo>
                <a:lnTo>
                  <a:pt x="3123527" y="7176017"/>
                </a:lnTo>
                <a:lnTo>
                  <a:pt x="3124056" y="7172842"/>
                </a:lnTo>
                <a:lnTo>
                  <a:pt x="3124585" y="7170726"/>
                </a:lnTo>
                <a:lnTo>
                  <a:pt x="3124056" y="7167022"/>
                </a:lnTo>
                <a:lnTo>
                  <a:pt x="3122998" y="7161201"/>
                </a:lnTo>
                <a:lnTo>
                  <a:pt x="3122469" y="7157497"/>
                </a:lnTo>
                <a:close/>
                <a:moveTo>
                  <a:pt x="1712725" y="7135836"/>
                </a:moveTo>
                <a:lnTo>
                  <a:pt x="1716227" y="7139920"/>
                </a:lnTo>
                <a:lnTo>
                  <a:pt x="1716088" y="7139505"/>
                </a:lnTo>
                <a:close/>
                <a:moveTo>
                  <a:pt x="3652666" y="7098228"/>
                </a:moveTo>
                <a:lnTo>
                  <a:pt x="3653595" y="7098759"/>
                </a:lnTo>
                <a:lnTo>
                  <a:pt x="3655400" y="7099436"/>
                </a:lnTo>
                <a:lnTo>
                  <a:pt x="3655143" y="7099289"/>
                </a:lnTo>
                <a:close/>
                <a:moveTo>
                  <a:pt x="1684288" y="7093553"/>
                </a:moveTo>
                <a:lnTo>
                  <a:pt x="1683401" y="7093997"/>
                </a:lnTo>
                <a:lnTo>
                  <a:pt x="1687513" y="7093997"/>
                </a:lnTo>
                <a:lnTo>
                  <a:pt x="1687809" y="7093553"/>
                </a:lnTo>
                <a:close/>
                <a:moveTo>
                  <a:pt x="3642249" y="7092707"/>
                </a:moveTo>
                <a:lnTo>
                  <a:pt x="3644578" y="7093782"/>
                </a:lnTo>
                <a:lnTo>
                  <a:pt x="3644036" y="7093472"/>
                </a:lnTo>
                <a:close/>
                <a:moveTo>
                  <a:pt x="3632866" y="7086036"/>
                </a:moveTo>
                <a:lnTo>
                  <a:pt x="3632956" y="7086102"/>
                </a:lnTo>
                <a:lnTo>
                  <a:pt x="3632928" y="7086069"/>
                </a:lnTo>
                <a:close/>
                <a:moveTo>
                  <a:pt x="3612828" y="7076551"/>
                </a:moveTo>
                <a:lnTo>
                  <a:pt x="3609125" y="7077079"/>
                </a:lnTo>
                <a:lnTo>
                  <a:pt x="3605952" y="7078137"/>
                </a:lnTo>
                <a:lnTo>
                  <a:pt x="3601720" y="7079724"/>
                </a:lnTo>
                <a:lnTo>
                  <a:pt x="3598018" y="7081310"/>
                </a:lnTo>
                <a:lnTo>
                  <a:pt x="3594315" y="7081839"/>
                </a:lnTo>
                <a:lnTo>
                  <a:pt x="3592199" y="7082368"/>
                </a:lnTo>
                <a:lnTo>
                  <a:pt x="3590612" y="7082368"/>
                </a:lnTo>
                <a:lnTo>
                  <a:pt x="3589026" y="7081839"/>
                </a:lnTo>
                <a:lnTo>
                  <a:pt x="3586910" y="7081310"/>
                </a:lnTo>
                <a:lnTo>
                  <a:pt x="3585852" y="7081310"/>
                </a:lnTo>
                <a:lnTo>
                  <a:pt x="3585124" y="7081068"/>
                </a:lnTo>
                <a:lnTo>
                  <a:pt x="3585353" y="7081297"/>
                </a:lnTo>
                <a:lnTo>
                  <a:pt x="3586411" y="7082355"/>
                </a:lnTo>
                <a:lnTo>
                  <a:pt x="3587998" y="7082355"/>
                </a:lnTo>
                <a:lnTo>
                  <a:pt x="3590114" y="7082884"/>
                </a:lnTo>
                <a:lnTo>
                  <a:pt x="3591172" y="7083413"/>
                </a:lnTo>
                <a:lnTo>
                  <a:pt x="3592759" y="7083413"/>
                </a:lnTo>
                <a:lnTo>
                  <a:pt x="3594875" y="7083413"/>
                </a:lnTo>
                <a:lnTo>
                  <a:pt x="3596462" y="7083413"/>
                </a:lnTo>
                <a:lnTo>
                  <a:pt x="3600694" y="7082355"/>
                </a:lnTo>
                <a:lnTo>
                  <a:pt x="3603868" y="7080767"/>
                </a:lnTo>
                <a:lnTo>
                  <a:pt x="3608100" y="7079709"/>
                </a:lnTo>
                <a:lnTo>
                  <a:pt x="3611804" y="7078122"/>
                </a:lnTo>
                <a:lnTo>
                  <a:pt x="3614978" y="7077592"/>
                </a:lnTo>
                <a:lnTo>
                  <a:pt x="3618681" y="7079180"/>
                </a:lnTo>
                <a:lnTo>
                  <a:pt x="3621255" y="7079752"/>
                </a:lnTo>
                <a:lnTo>
                  <a:pt x="3620233" y="7079195"/>
                </a:lnTo>
                <a:lnTo>
                  <a:pt x="3616531" y="7077608"/>
                </a:lnTo>
                <a:close/>
                <a:moveTo>
                  <a:pt x="2014009" y="7074417"/>
                </a:moveTo>
                <a:lnTo>
                  <a:pt x="2014009" y="7074417"/>
                </a:lnTo>
                <a:lnTo>
                  <a:pt x="2017185" y="7074417"/>
                </a:lnTo>
                <a:lnTo>
                  <a:pt x="2017185" y="7074417"/>
                </a:lnTo>
                <a:close/>
                <a:moveTo>
                  <a:pt x="1804331" y="7043825"/>
                </a:moveTo>
                <a:lnTo>
                  <a:pt x="1803332" y="7044825"/>
                </a:lnTo>
                <a:lnTo>
                  <a:pt x="1803400" y="7044784"/>
                </a:lnTo>
                <a:lnTo>
                  <a:pt x="1804459" y="7044784"/>
                </a:lnTo>
                <a:lnTo>
                  <a:pt x="1805897" y="7043825"/>
                </a:lnTo>
                <a:close/>
                <a:moveTo>
                  <a:pt x="1712775" y="7027460"/>
                </a:moveTo>
                <a:lnTo>
                  <a:pt x="1711786" y="7027954"/>
                </a:lnTo>
                <a:lnTo>
                  <a:pt x="1709671" y="7030070"/>
                </a:lnTo>
                <a:lnTo>
                  <a:pt x="1709564" y="7030177"/>
                </a:lnTo>
                <a:lnTo>
                  <a:pt x="1710796" y="7029438"/>
                </a:lnTo>
                <a:close/>
                <a:moveTo>
                  <a:pt x="1721834" y="7023722"/>
                </a:moveTo>
                <a:lnTo>
                  <a:pt x="1720248" y="7024251"/>
                </a:lnTo>
                <a:lnTo>
                  <a:pt x="1717604" y="7024780"/>
                </a:lnTo>
                <a:lnTo>
                  <a:pt x="1715644" y="7025956"/>
                </a:lnTo>
                <a:lnTo>
                  <a:pt x="1716088" y="7025734"/>
                </a:lnTo>
                <a:lnTo>
                  <a:pt x="1718205" y="7024676"/>
                </a:lnTo>
                <a:lnTo>
                  <a:pt x="1720321" y="7024676"/>
                </a:lnTo>
                <a:lnTo>
                  <a:pt x="1727200" y="7024676"/>
                </a:lnTo>
                <a:lnTo>
                  <a:pt x="1734080" y="7024676"/>
                </a:lnTo>
                <a:lnTo>
                  <a:pt x="1740430" y="7024676"/>
                </a:lnTo>
                <a:lnTo>
                  <a:pt x="1745192" y="7024676"/>
                </a:lnTo>
                <a:lnTo>
                  <a:pt x="1751542" y="7029438"/>
                </a:lnTo>
                <a:lnTo>
                  <a:pt x="1760009" y="7036317"/>
                </a:lnTo>
                <a:lnTo>
                  <a:pt x="1763713" y="7039492"/>
                </a:lnTo>
                <a:lnTo>
                  <a:pt x="1767417" y="7042667"/>
                </a:lnTo>
                <a:lnTo>
                  <a:pt x="1771121" y="7044255"/>
                </a:lnTo>
                <a:lnTo>
                  <a:pt x="1774296" y="7044784"/>
                </a:lnTo>
                <a:lnTo>
                  <a:pt x="1777471" y="7046372"/>
                </a:lnTo>
                <a:lnTo>
                  <a:pt x="1781705" y="7047430"/>
                </a:lnTo>
                <a:lnTo>
                  <a:pt x="1785938" y="7047959"/>
                </a:lnTo>
                <a:lnTo>
                  <a:pt x="1790171" y="7047959"/>
                </a:lnTo>
                <a:lnTo>
                  <a:pt x="1794405" y="7047959"/>
                </a:lnTo>
                <a:lnTo>
                  <a:pt x="1798109" y="7047430"/>
                </a:lnTo>
                <a:lnTo>
                  <a:pt x="1800755" y="7046372"/>
                </a:lnTo>
                <a:lnTo>
                  <a:pt x="1801865" y="7045706"/>
                </a:lnTo>
                <a:lnTo>
                  <a:pt x="1799572" y="7046470"/>
                </a:lnTo>
                <a:lnTo>
                  <a:pt x="1795870" y="7046999"/>
                </a:lnTo>
                <a:lnTo>
                  <a:pt x="1791639" y="7047528"/>
                </a:lnTo>
                <a:lnTo>
                  <a:pt x="1787409" y="7046999"/>
                </a:lnTo>
                <a:lnTo>
                  <a:pt x="1783178" y="7046470"/>
                </a:lnTo>
                <a:lnTo>
                  <a:pt x="1779476" y="7045412"/>
                </a:lnTo>
                <a:lnTo>
                  <a:pt x="1775774" y="7043825"/>
                </a:lnTo>
                <a:lnTo>
                  <a:pt x="1772073" y="7043296"/>
                </a:lnTo>
                <a:lnTo>
                  <a:pt x="1768900" y="7041709"/>
                </a:lnTo>
                <a:lnTo>
                  <a:pt x="1765198" y="7038535"/>
                </a:lnTo>
                <a:lnTo>
                  <a:pt x="1760967" y="7035361"/>
                </a:lnTo>
                <a:lnTo>
                  <a:pt x="1753564" y="7028483"/>
                </a:lnTo>
                <a:lnTo>
                  <a:pt x="1746689" y="7023722"/>
                </a:lnTo>
                <a:lnTo>
                  <a:pt x="1742458" y="7023722"/>
                </a:lnTo>
                <a:lnTo>
                  <a:pt x="1736112" y="7023722"/>
                </a:lnTo>
                <a:lnTo>
                  <a:pt x="1728709" y="7023722"/>
                </a:lnTo>
                <a:close/>
                <a:moveTo>
                  <a:pt x="3552513" y="7020902"/>
                </a:moveTo>
                <a:lnTo>
                  <a:pt x="3552554" y="7020972"/>
                </a:lnTo>
                <a:lnTo>
                  <a:pt x="3557844" y="7023617"/>
                </a:lnTo>
                <a:lnTo>
                  <a:pt x="3564193" y="7025734"/>
                </a:lnTo>
                <a:lnTo>
                  <a:pt x="3566359" y="7026353"/>
                </a:lnTo>
                <a:lnTo>
                  <a:pt x="3565223" y="7025785"/>
                </a:lnTo>
                <a:lnTo>
                  <a:pt x="3562050" y="7024728"/>
                </a:lnTo>
                <a:lnTo>
                  <a:pt x="3555173" y="7022084"/>
                </a:lnTo>
                <a:close/>
                <a:moveTo>
                  <a:pt x="1878605" y="7019695"/>
                </a:moveTo>
                <a:lnTo>
                  <a:pt x="1875194" y="7020548"/>
                </a:lnTo>
                <a:lnTo>
                  <a:pt x="1870963" y="7021606"/>
                </a:lnTo>
                <a:lnTo>
                  <a:pt x="1865675" y="7022664"/>
                </a:lnTo>
                <a:lnTo>
                  <a:pt x="1860387" y="7023722"/>
                </a:lnTo>
                <a:lnTo>
                  <a:pt x="1855098" y="7024251"/>
                </a:lnTo>
                <a:lnTo>
                  <a:pt x="1849810" y="7025309"/>
                </a:lnTo>
                <a:lnTo>
                  <a:pt x="1845580" y="7026367"/>
                </a:lnTo>
                <a:lnTo>
                  <a:pt x="1841878" y="7027425"/>
                </a:lnTo>
                <a:lnTo>
                  <a:pt x="1835003" y="7027425"/>
                </a:lnTo>
                <a:lnTo>
                  <a:pt x="1827071" y="7027954"/>
                </a:lnTo>
                <a:lnTo>
                  <a:pt x="1823898" y="7028483"/>
                </a:lnTo>
                <a:lnTo>
                  <a:pt x="1819667" y="7029541"/>
                </a:lnTo>
                <a:lnTo>
                  <a:pt x="1815965" y="7030599"/>
                </a:lnTo>
                <a:lnTo>
                  <a:pt x="1813321" y="7031657"/>
                </a:lnTo>
                <a:lnTo>
                  <a:pt x="1813228" y="7031983"/>
                </a:lnTo>
                <a:lnTo>
                  <a:pt x="1814513" y="7031555"/>
                </a:lnTo>
                <a:lnTo>
                  <a:pt x="1817688" y="7030497"/>
                </a:lnTo>
                <a:lnTo>
                  <a:pt x="1821921" y="7029967"/>
                </a:lnTo>
                <a:lnTo>
                  <a:pt x="1826155" y="7029438"/>
                </a:lnTo>
                <a:lnTo>
                  <a:pt x="1833563" y="7028380"/>
                </a:lnTo>
                <a:lnTo>
                  <a:pt x="1840442" y="7028380"/>
                </a:lnTo>
                <a:lnTo>
                  <a:pt x="1843617" y="7027322"/>
                </a:lnTo>
                <a:lnTo>
                  <a:pt x="1848380" y="7026263"/>
                </a:lnTo>
                <a:lnTo>
                  <a:pt x="1853671" y="7025205"/>
                </a:lnTo>
                <a:lnTo>
                  <a:pt x="1858963" y="7024676"/>
                </a:lnTo>
                <a:lnTo>
                  <a:pt x="1864255" y="7024147"/>
                </a:lnTo>
                <a:lnTo>
                  <a:pt x="1869546" y="7022559"/>
                </a:lnTo>
                <a:lnTo>
                  <a:pt x="1874309" y="7021501"/>
                </a:lnTo>
                <a:lnTo>
                  <a:pt x="1877484" y="7020442"/>
                </a:lnTo>
                <a:close/>
                <a:moveTo>
                  <a:pt x="1882320" y="7016665"/>
                </a:moveTo>
                <a:lnTo>
                  <a:pt x="1882068" y="7016845"/>
                </a:lnTo>
                <a:lnTo>
                  <a:pt x="1880446" y="7018468"/>
                </a:lnTo>
                <a:lnTo>
                  <a:pt x="1880659" y="7018326"/>
                </a:lnTo>
                <a:close/>
                <a:moveTo>
                  <a:pt x="1896008" y="7003240"/>
                </a:moveTo>
                <a:lnTo>
                  <a:pt x="1893174" y="7006264"/>
                </a:lnTo>
                <a:lnTo>
                  <a:pt x="1891619" y="7008338"/>
                </a:lnTo>
                <a:lnTo>
                  <a:pt x="1892300" y="7007742"/>
                </a:lnTo>
                <a:close/>
                <a:moveTo>
                  <a:pt x="2095714" y="6969233"/>
                </a:moveTo>
                <a:lnTo>
                  <a:pt x="2095186" y="6969762"/>
                </a:lnTo>
                <a:lnTo>
                  <a:pt x="2094367" y="6970171"/>
                </a:lnTo>
                <a:lnTo>
                  <a:pt x="2094479" y="6970171"/>
                </a:lnTo>
                <a:lnTo>
                  <a:pt x="2096067" y="6970700"/>
                </a:lnTo>
                <a:lnTo>
                  <a:pt x="2099244" y="6971759"/>
                </a:lnTo>
                <a:lnTo>
                  <a:pt x="2102420" y="6974404"/>
                </a:lnTo>
                <a:lnTo>
                  <a:pt x="2109303" y="6979167"/>
                </a:lnTo>
                <a:lnTo>
                  <a:pt x="2116185" y="6983400"/>
                </a:lnTo>
                <a:lnTo>
                  <a:pt x="2124126" y="6986575"/>
                </a:lnTo>
                <a:lnTo>
                  <a:pt x="2134185" y="6990279"/>
                </a:lnTo>
                <a:lnTo>
                  <a:pt x="2139479" y="6990809"/>
                </a:lnTo>
                <a:lnTo>
                  <a:pt x="2143714" y="6990809"/>
                </a:lnTo>
                <a:lnTo>
                  <a:pt x="2145303" y="6990809"/>
                </a:lnTo>
                <a:lnTo>
                  <a:pt x="2146776" y="6989336"/>
                </a:lnTo>
                <a:lnTo>
                  <a:pt x="2145953" y="6989336"/>
                </a:lnTo>
                <a:lnTo>
                  <a:pt x="2141722" y="6989336"/>
                </a:lnTo>
                <a:lnTo>
                  <a:pt x="2137492" y="6988806"/>
                </a:lnTo>
                <a:lnTo>
                  <a:pt x="2126915" y="6986161"/>
                </a:lnTo>
                <a:lnTo>
                  <a:pt x="2118983" y="6982458"/>
                </a:lnTo>
                <a:lnTo>
                  <a:pt x="2112108" y="6977697"/>
                </a:lnTo>
                <a:lnTo>
                  <a:pt x="2105233" y="6972936"/>
                </a:lnTo>
                <a:lnTo>
                  <a:pt x="2101532" y="6970820"/>
                </a:lnTo>
                <a:lnTo>
                  <a:pt x="2098887" y="6969762"/>
                </a:lnTo>
                <a:lnTo>
                  <a:pt x="2097301" y="6969233"/>
                </a:lnTo>
                <a:close/>
                <a:moveTo>
                  <a:pt x="3103325" y="6959927"/>
                </a:moveTo>
                <a:lnTo>
                  <a:pt x="3105124" y="6960646"/>
                </a:lnTo>
                <a:lnTo>
                  <a:pt x="3107771" y="6961704"/>
                </a:lnTo>
                <a:lnTo>
                  <a:pt x="3110947" y="6962763"/>
                </a:lnTo>
                <a:lnTo>
                  <a:pt x="3113594" y="6963821"/>
                </a:lnTo>
                <a:lnTo>
                  <a:pt x="3116771" y="6964350"/>
                </a:lnTo>
                <a:lnTo>
                  <a:pt x="3118888" y="6965409"/>
                </a:lnTo>
                <a:lnTo>
                  <a:pt x="3121535" y="6966467"/>
                </a:lnTo>
                <a:lnTo>
                  <a:pt x="3127888" y="6970700"/>
                </a:lnTo>
                <a:lnTo>
                  <a:pt x="3134771" y="6974934"/>
                </a:lnTo>
                <a:lnTo>
                  <a:pt x="3141124" y="6979696"/>
                </a:lnTo>
                <a:lnTo>
                  <a:pt x="3145888" y="6983400"/>
                </a:lnTo>
                <a:lnTo>
                  <a:pt x="3148006" y="6983400"/>
                </a:lnTo>
                <a:lnTo>
                  <a:pt x="3149065" y="6983929"/>
                </a:lnTo>
                <a:lnTo>
                  <a:pt x="3150052" y="6984587"/>
                </a:lnTo>
                <a:lnTo>
                  <a:pt x="3148946" y="6983481"/>
                </a:lnTo>
                <a:lnTo>
                  <a:pt x="3147359" y="6982952"/>
                </a:lnTo>
                <a:lnTo>
                  <a:pt x="3145772" y="6982952"/>
                </a:lnTo>
                <a:lnTo>
                  <a:pt x="3141012" y="6979250"/>
                </a:lnTo>
                <a:lnTo>
                  <a:pt x="3134664" y="6974491"/>
                </a:lnTo>
                <a:lnTo>
                  <a:pt x="3127788" y="6970261"/>
                </a:lnTo>
                <a:lnTo>
                  <a:pt x="3120912" y="6966030"/>
                </a:lnTo>
                <a:lnTo>
                  <a:pt x="3118796" y="6964973"/>
                </a:lnTo>
                <a:lnTo>
                  <a:pt x="3116680" y="6963915"/>
                </a:lnTo>
                <a:lnTo>
                  <a:pt x="3114035" y="6963386"/>
                </a:lnTo>
                <a:lnTo>
                  <a:pt x="3110862" y="6962328"/>
                </a:lnTo>
                <a:lnTo>
                  <a:pt x="3107688" y="6961271"/>
                </a:lnTo>
                <a:lnTo>
                  <a:pt x="3105043" y="6960213"/>
                </a:lnTo>
                <a:close/>
                <a:moveTo>
                  <a:pt x="1944999" y="6958652"/>
                </a:moveTo>
                <a:lnTo>
                  <a:pt x="1940239" y="6959181"/>
                </a:lnTo>
                <a:lnTo>
                  <a:pt x="1936009" y="6960239"/>
                </a:lnTo>
                <a:lnTo>
                  <a:pt x="1932836" y="6961297"/>
                </a:lnTo>
                <a:lnTo>
                  <a:pt x="1930246" y="6963457"/>
                </a:lnTo>
                <a:lnTo>
                  <a:pt x="1931459" y="6962763"/>
                </a:lnTo>
                <a:lnTo>
                  <a:pt x="1935163" y="6961176"/>
                </a:lnTo>
                <a:lnTo>
                  <a:pt x="1938338" y="6960117"/>
                </a:lnTo>
                <a:lnTo>
                  <a:pt x="1943100" y="6959588"/>
                </a:lnTo>
                <a:lnTo>
                  <a:pt x="1947863" y="6959588"/>
                </a:lnTo>
                <a:lnTo>
                  <a:pt x="1952626" y="6959588"/>
                </a:lnTo>
                <a:lnTo>
                  <a:pt x="1956859" y="6960117"/>
                </a:lnTo>
                <a:lnTo>
                  <a:pt x="1960563" y="6961176"/>
                </a:lnTo>
                <a:lnTo>
                  <a:pt x="1964267" y="6962763"/>
                </a:lnTo>
                <a:lnTo>
                  <a:pt x="1967971" y="6966467"/>
                </a:lnTo>
                <a:lnTo>
                  <a:pt x="1971676" y="6971230"/>
                </a:lnTo>
                <a:lnTo>
                  <a:pt x="1973792" y="6974405"/>
                </a:lnTo>
                <a:lnTo>
                  <a:pt x="1975380" y="6977051"/>
                </a:lnTo>
                <a:lnTo>
                  <a:pt x="1976438" y="6980226"/>
                </a:lnTo>
                <a:lnTo>
                  <a:pt x="1976438" y="6983401"/>
                </a:lnTo>
                <a:lnTo>
                  <a:pt x="1977496" y="6987105"/>
                </a:lnTo>
                <a:lnTo>
                  <a:pt x="1977496" y="6991338"/>
                </a:lnTo>
                <a:lnTo>
                  <a:pt x="1977496" y="6996630"/>
                </a:lnTo>
                <a:lnTo>
                  <a:pt x="1976438" y="7001922"/>
                </a:lnTo>
                <a:lnTo>
                  <a:pt x="1975909" y="7007213"/>
                </a:lnTo>
                <a:lnTo>
                  <a:pt x="1975380" y="7012505"/>
                </a:lnTo>
                <a:lnTo>
                  <a:pt x="1975909" y="7016738"/>
                </a:lnTo>
                <a:lnTo>
                  <a:pt x="1976438" y="7020442"/>
                </a:lnTo>
                <a:lnTo>
                  <a:pt x="1976967" y="7024147"/>
                </a:lnTo>
                <a:lnTo>
                  <a:pt x="1979084" y="7027851"/>
                </a:lnTo>
                <a:lnTo>
                  <a:pt x="1980671" y="7032084"/>
                </a:lnTo>
                <a:lnTo>
                  <a:pt x="1983846" y="7036317"/>
                </a:lnTo>
                <a:lnTo>
                  <a:pt x="1988609" y="7043726"/>
                </a:lnTo>
                <a:lnTo>
                  <a:pt x="1993371" y="7049017"/>
                </a:lnTo>
                <a:lnTo>
                  <a:pt x="1995488" y="7052192"/>
                </a:lnTo>
                <a:lnTo>
                  <a:pt x="1997605" y="7055367"/>
                </a:lnTo>
                <a:lnTo>
                  <a:pt x="2000780" y="7058542"/>
                </a:lnTo>
                <a:lnTo>
                  <a:pt x="2003426" y="7061188"/>
                </a:lnTo>
                <a:lnTo>
                  <a:pt x="2006600" y="7064892"/>
                </a:lnTo>
                <a:lnTo>
                  <a:pt x="2009246" y="7067538"/>
                </a:lnTo>
                <a:lnTo>
                  <a:pt x="2012421" y="7070713"/>
                </a:lnTo>
                <a:lnTo>
                  <a:pt x="2013680" y="7073650"/>
                </a:lnTo>
                <a:lnTo>
                  <a:pt x="2015003" y="7072262"/>
                </a:lnTo>
                <a:lnTo>
                  <a:pt x="2013746" y="7069747"/>
                </a:lnTo>
                <a:lnTo>
                  <a:pt x="2011102" y="7066573"/>
                </a:lnTo>
                <a:lnTo>
                  <a:pt x="2007929" y="7063928"/>
                </a:lnTo>
                <a:lnTo>
                  <a:pt x="2005285" y="7060225"/>
                </a:lnTo>
                <a:lnTo>
                  <a:pt x="2002112" y="7057580"/>
                </a:lnTo>
                <a:lnTo>
                  <a:pt x="1998939" y="7054406"/>
                </a:lnTo>
                <a:lnTo>
                  <a:pt x="1996824" y="7051760"/>
                </a:lnTo>
                <a:lnTo>
                  <a:pt x="1995237" y="7048586"/>
                </a:lnTo>
                <a:lnTo>
                  <a:pt x="1990478" y="7043296"/>
                </a:lnTo>
                <a:lnTo>
                  <a:pt x="1985190" y="7035361"/>
                </a:lnTo>
                <a:lnTo>
                  <a:pt x="1982017" y="7031128"/>
                </a:lnTo>
                <a:lnTo>
                  <a:pt x="1980430" y="7026896"/>
                </a:lnTo>
                <a:lnTo>
                  <a:pt x="1978844" y="7022664"/>
                </a:lnTo>
                <a:lnTo>
                  <a:pt x="1978315" y="7019490"/>
                </a:lnTo>
                <a:lnTo>
                  <a:pt x="1977786" y="7015787"/>
                </a:lnTo>
                <a:lnTo>
                  <a:pt x="1976728" y="7011026"/>
                </a:lnTo>
                <a:lnTo>
                  <a:pt x="1977786" y="7005735"/>
                </a:lnTo>
                <a:lnTo>
                  <a:pt x="1978315" y="7000445"/>
                </a:lnTo>
                <a:lnTo>
                  <a:pt x="1978844" y="6995155"/>
                </a:lnTo>
                <a:lnTo>
                  <a:pt x="1979373" y="6990394"/>
                </a:lnTo>
                <a:lnTo>
                  <a:pt x="1979373" y="6986161"/>
                </a:lnTo>
                <a:lnTo>
                  <a:pt x="1978315" y="6982458"/>
                </a:lnTo>
                <a:lnTo>
                  <a:pt x="1978315" y="6979284"/>
                </a:lnTo>
                <a:lnTo>
                  <a:pt x="1976728" y="6976110"/>
                </a:lnTo>
                <a:lnTo>
                  <a:pt x="1975142" y="6972936"/>
                </a:lnTo>
                <a:lnTo>
                  <a:pt x="1973556" y="6970291"/>
                </a:lnTo>
                <a:lnTo>
                  <a:pt x="1969325" y="6965529"/>
                </a:lnTo>
                <a:lnTo>
                  <a:pt x="1965623" y="6961297"/>
                </a:lnTo>
                <a:lnTo>
                  <a:pt x="1962450" y="6960239"/>
                </a:lnTo>
                <a:lnTo>
                  <a:pt x="1958220" y="6959181"/>
                </a:lnTo>
                <a:lnTo>
                  <a:pt x="1953989" y="6958652"/>
                </a:lnTo>
                <a:lnTo>
                  <a:pt x="1949230" y="6958652"/>
                </a:lnTo>
                <a:close/>
                <a:moveTo>
                  <a:pt x="3097771" y="6958098"/>
                </a:moveTo>
                <a:lnTo>
                  <a:pt x="3100359" y="6958529"/>
                </a:lnTo>
                <a:lnTo>
                  <a:pt x="3101070" y="6958884"/>
                </a:lnTo>
                <a:lnTo>
                  <a:pt x="3100283" y="6958098"/>
                </a:lnTo>
                <a:close/>
                <a:moveTo>
                  <a:pt x="3489107" y="6957023"/>
                </a:moveTo>
                <a:lnTo>
                  <a:pt x="3490131" y="6957472"/>
                </a:lnTo>
                <a:lnTo>
                  <a:pt x="3496683" y="6959656"/>
                </a:lnTo>
                <a:lnTo>
                  <a:pt x="3495932" y="6959156"/>
                </a:lnTo>
                <a:close/>
                <a:moveTo>
                  <a:pt x="3091733" y="6955870"/>
                </a:moveTo>
                <a:lnTo>
                  <a:pt x="3094536" y="6957471"/>
                </a:lnTo>
                <a:lnTo>
                  <a:pt x="3097182" y="6958000"/>
                </a:lnTo>
                <a:lnTo>
                  <a:pt x="3097505" y="6958054"/>
                </a:lnTo>
                <a:lnTo>
                  <a:pt x="3094465" y="6957040"/>
                </a:lnTo>
                <a:close/>
                <a:moveTo>
                  <a:pt x="3202369" y="6952281"/>
                </a:moveTo>
                <a:lnTo>
                  <a:pt x="3198666" y="6952810"/>
                </a:lnTo>
                <a:lnTo>
                  <a:pt x="3194964" y="6953868"/>
                </a:lnTo>
                <a:lnTo>
                  <a:pt x="3191790" y="6954925"/>
                </a:lnTo>
                <a:lnTo>
                  <a:pt x="3187558" y="6957040"/>
                </a:lnTo>
                <a:lnTo>
                  <a:pt x="3185972" y="6958098"/>
                </a:lnTo>
                <a:lnTo>
                  <a:pt x="3184385" y="6959156"/>
                </a:lnTo>
                <a:lnTo>
                  <a:pt x="3183327" y="6960742"/>
                </a:lnTo>
                <a:lnTo>
                  <a:pt x="3182798" y="6962328"/>
                </a:lnTo>
                <a:lnTo>
                  <a:pt x="3181740" y="6963915"/>
                </a:lnTo>
                <a:lnTo>
                  <a:pt x="3180682" y="6966559"/>
                </a:lnTo>
                <a:lnTo>
                  <a:pt x="3179624" y="6969732"/>
                </a:lnTo>
                <a:lnTo>
                  <a:pt x="3179095" y="6972376"/>
                </a:lnTo>
                <a:lnTo>
                  <a:pt x="3178566" y="6978721"/>
                </a:lnTo>
                <a:lnTo>
                  <a:pt x="3178566" y="6982952"/>
                </a:lnTo>
                <a:lnTo>
                  <a:pt x="3176980" y="6984538"/>
                </a:lnTo>
                <a:lnTo>
                  <a:pt x="3174864" y="6985596"/>
                </a:lnTo>
                <a:lnTo>
                  <a:pt x="3171690" y="6986125"/>
                </a:lnTo>
                <a:lnTo>
                  <a:pt x="3168517" y="6987182"/>
                </a:lnTo>
                <a:lnTo>
                  <a:pt x="3165343" y="6987711"/>
                </a:lnTo>
                <a:lnTo>
                  <a:pt x="3162169" y="6988240"/>
                </a:lnTo>
                <a:lnTo>
                  <a:pt x="3160053" y="6989826"/>
                </a:lnTo>
                <a:lnTo>
                  <a:pt x="3158467" y="6990884"/>
                </a:lnTo>
                <a:lnTo>
                  <a:pt x="3158467" y="6991413"/>
                </a:lnTo>
                <a:lnTo>
                  <a:pt x="3158467" y="6995643"/>
                </a:lnTo>
                <a:lnTo>
                  <a:pt x="3155293" y="6989826"/>
                </a:lnTo>
                <a:lnTo>
                  <a:pt x="3153445" y="6987979"/>
                </a:lnTo>
                <a:lnTo>
                  <a:pt x="3155418" y="6990279"/>
                </a:lnTo>
                <a:lnTo>
                  <a:pt x="3158065" y="6996100"/>
                </a:lnTo>
                <a:lnTo>
                  <a:pt x="3157006" y="6997159"/>
                </a:lnTo>
                <a:lnTo>
                  <a:pt x="3155947" y="6999275"/>
                </a:lnTo>
                <a:lnTo>
                  <a:pt x="3154888" y="7001921"/>
                </a:lnTo>
                <a:lnTo>
                  <a:pt x="3154359" y="7004038"/>
                </a:lnTo>
                <a:lnTo>
                  <a:pt x="3152241" y="7009859"/>
                </a:lnTo>
                <a:lnTo>
                  <a:pt x="3150124" y="7016209"/>
                </a:lnTo>
                <a:lnTo>
                  <a:pt x="3150124" y="7020971"/>
                </a:lnTo>
                <a:lnTo>
                  <a:pt x="3150124" y="7028379"/>
                </a:lnTo>
                <a:lnTo>
                  <a:pt x="3150124" y="7035788"/>
                </a:lnTo>
                <a:lnTo>
                  <a:pt x="3150124" y="7041079"/>
                </a:lnTo>
                <a:lnTo>
                  <a:pt x="3153829" y="7043725"/>
                </a:lnTo>
                <a:lnTo>
                  <a:pt x="3157535" y="7047429"/>
                </a:lnTo>
                <a:lnTo>
                  <a:pt x="3159653" y="7048488"/>
                </a:lnTo>
                <a:lnTo>
                  <a:pt x="3161241" y="7050075"/>
                </a:lnTo>
                <a:lnTo>
                  <a:pt x="3162300" y="7051663"/>
                </a:lnTo>
                <a:lnTo>
                  <a:pt x="3162300" y="7053250"/>
                </a:lnTo>
                <a:lnTo>
                  <a:pt x="3161771" y="7054838"/>
                </a:lnTo>
                <a:lnTo>
                  <a:pt x="3160712" y="7055896"/>
                </a:lnTo>
                <a:lnTo>
                  <a:pt x="3158065" y="7058013"/>
                </a:lnTo>
                <a:lnTo>
                  <a:pt x="3155947" y="7059071"/>
                </a:lnTo>
                <a:lnTo>
                  <a:pt x="3150124" y="7060659"/>
                </a:lnTo>
                <a:lnTo>
                  <a:pt x="3145888" y="7061188"/>
                </a:lnTo>
                <a:lnTo>
                  <a:pt x="3141653" y="7064363"/>
                </a:lnTo>
                <a:lnTo>
                  <a:pt x="3135830" y="7067538"/>
                </a:lnTo>
                <a:lnTo>
                  <a:pt x="3133712" y="7069125"/>
                </a:lnTo>
                <a:lnTo>
                  <a:pt x="3131594" y="7070713"/>
                </a:lnTo>
                <a:lnTo>
                  <a:pt x="3130006" y="7072300"/>
                </a:lnTo>
                <a:lnTo>
                  <a:pt x="3129476" y="7074417"/>
                </a:lnTo>
                <a:lnTo>
                  <a:pt x="3127888" y="7074417"/>
                </a:lnTo>
                <a:lnTo>
                  <a:pt x="3127359" y="7075475"/>
                </a:lnTo>
                <a:lnTo>
                  <a:pt x="3126300" y="7076534"/>
                </a:lnTo>
                <a:lnTo>
                  <a:pt x="3126300" y="7078121"/>
                </a:lnTo>
                <a:lnTo>
                  <a:pt x="3125771" y="7082354"/>
                </a:lnTo>
                <a:lnTo>
                  <a:pt x="3125771" y="7086588"/>
                </a:lnTo>
                <a:lnTo>
                  <a:pt x="3124712" y="7090821"/>
                </a:lnTo>
                <a:lnTo>
                  <a:pt x="3123124" y="7096642"/>
                </a:lnTo>
                <a:lnTo>
                  <a:pt x="3122065" y="7102463"/>
                </a:lnTo>
                <a:lnTo>
                  <a:pt x="3121535" y="7107225"/>
                </a:lnTo>
                <a:lnTo>
                  <a:pt x="3117300" y="7110400"/>
                </a:lnTo>
                <a:lnTo>
                  <a:pt x="3113065" y="7115163"/>
                </a:lnTo>
                <a:lnTo>
                  <a:pt x="3111477" y="7117279"/>
                </a:lnTo>
                <a:lnTo>
                  <a:pt x="3110418" y="7119925"/>
                </a:lnTo>
                <a:lnTo>
                  <a:pt x="3109359" y="7121513"/>
                </a:lnTo>
                <a:lnTo>
                  <a:pt x="3108300" y="7123100"/>
                </a:lnTo>
                <a:lnTo>
                  <a:pt x="3107241" y="7125217"/>
                </a:lnTo>
                <a:lnTo>
                  <a:pt x="3106182" y="7126804"/>
                </a:lnTo>
                <a:lnTo>
                  <a:pt x="3105653" y="7129450"/>
                </a:lnTo>
                <a:lnTo>
                  <a:pt x="3105653" y="7132096"/>
                </a:lnTo>
                <a:lnTo>
                  <a:pt x="3105653" y="7135271"/>
                </a:lnTo>
                <a:lnTo>
                  <a:pt x="3106182" y="7137917"/>
                </a:lnTo>
                <a:lnTo>
                  <a:pt x="3107241" y="7141092"/>
                </a:lnTo>
                <a:lnTo>
                  <a:pt x="3108300" y="7143738"/>
                </a:lnTo>
                <a:lnTo>
                  <a:pt x="3109359" y="7145325"/>
                </a:lnTo>
                <a:lnTo>
                  <a:pt x="3110418" y="7147442"/>
                </a:lnTo>
                <a:lnTo>
                  <a:pt x="3111477" y="7148500"/>
                </a:lnTo>
                <a:lnTo>
                  <a:pt x="3113065" y="7150088"/>
                </a:lnTo>
                <a:lnTo>
                  <a:pt x="3117300" y="7153263"/>
                </a:lnTo>
                <a:lnTo>
                  <a:pt x="3118385" y="7153941"/>
                </a:lnTo>
                <a:lnTo>
                  <a:pt x="3115063" y="7150617"/>
                </a:lnTo>
                <a:lnTo>
                  <a:pt x="3112947" y="7149559"/>
                </a:lnTo>
                <a:lnTo>
                  <a:pt x="3111889" y="7147972"/>
                </a:lnTo>
                <a:lnTo>
                  <a:pt x="3110831" y="7146384"/>
                </a:lnTo>
                <a:lnTo>
                  <a:pt x="3110302" y="7144797"/>
                </a:lnTo>
                <a:lnTo>
                  <a:pt x="3109244" y="7141622"/>
                </a:lnTo>
                <a:lnTo>
                  <a:pt x="3107656" y="7138447"/>
                </a:lnTo>
                <a:lnTo>
                  <a:pt x="3107127" y="7135801"/>
                </a:lnTo>
                <a:lnTo>
                  <a:pt x="3107127" y="7132626"/>
                </a:lnTo>
                <a:lnTo>
                  <a:pt x="3107127" y="7130509"/>
                </a:lnTo>
                <a:lnTo>
                  <a:pt x="3107656" y="7127863"/>
                </a:lnTo>
                <a:lnTo>
                  <a:pt x="3109244" y="7125747"/>
                </a:lnTo>
                <a:lnTo>
                  <a:pt x="3110302" y="7124159"/>
                </a:lnTo>
                <a:lnTo>
                  <a:pt x="3110831" y="7122042"/>
                </a:lnTo>
                <a:lnTo>
                  <a:pt x="3111889" y="7120455"/>
                </a:lnTo>
                <a:lnTo>
                  <a:pt x="3112947" y="7118338"/>
                </a:lnTo>
                <a:lnTo>
                  <a:pt x="3115063" y="7115692"/>
                </a:lnTo>
                <a:lnTo>
                  <a:pt x="3118766" y="7111459"/>
                </a:lnTo>
                <a:lnTo>
                  <a:pt x="3122469" y="7107755"/>
                </a:lnTo>
                <a:lnTo>
                  <a:pt x="3123527" y="7103522"/>
                </a:lnTo>
                <a:lnTo>
                  <a:pt x="3124585" y="7097701"/>
                </a:lnTo>
                <a:lnTo>
                  <a:pt x="3126172" y="7091880"/>
                </a:lnTo>
                <a:lnTo>
                  <a:pt x="3126701" y="7087117"/>
                </a:lnTo>
                <a:lnTo>
                  <a:pt x="3127230" y="7083413"/>
                </a:lnTo>
                <a:lnTo>
                  <a:pt x="3127230" y="7079709"/>
                </a:lnTo>
                <a:lnTo>
                  <a:pt x="3127759" y="7077592"/>
                </a:lnTo>
                <a:lnTo>
                  <a:pt x="3128288" y="7076005"/>
                </a:lnTo>
                <a:lnTo>
                  <a:pt x="3129346" y="7075476"/>
                </a:lnTo>
                <a:lnTo>
                  <a:pt x="3131462" y="7074947"/>
                </a:lnTo>
                <a:lnTo>
                  <a:pt x="3131462" y="7073359"/>
                </a:lnTo>
                <a:lnTo>
                  <a:pt x="3133049" y="7071772"/>
                </a:lnTo>
                <a:lnTo>
                  <a:pt x="3135165" y="7070184"/>
                </a:lnTo>
                <a:lnTo>
                  <a:pt x="3137810" y="7068597"/>
                </a:lnTo>
                <a:lnTo>
                  <a:pt x="3143100" y="7065422"/>
                </a:lnTo>
                <a:lnTo>
                  <a:pt x="3147861" y="7062247"/>
                </a:lnTo>
                <a:lnTo>
                  <a:pt x="3151564" y="7061188"/>
                </a:lnTo>
                <a:lnTo>
                  <a:pt x="3157383" y="7059601"/>
                </a:lnTo>
                <a:lnTo>
                  <a:pt x="3160029" y="7058542"/>
                </a:lnTo>
                <a:lnTo>
                  <a:pt x="3162145" y="7057484"/>
                </a:lnTo>
                <a:lnTo>
                  <a:pt x="3163203" y="7055367"/>
                </a:lnTo>
                <a:lnTo>
                  <a:pt x="3164261" y="7054309"/>
                </a:lnTo>
                <a:lnTo>
                  <a:pt x="3163203" y="7052722"/>
                </a:lnTo>
                <a:lnTo>
                  <a:pt x="3162674" y="7051134"/>
                </a:lnTo>
                <a:lnTo>
                  <a:pt x="3161087" y="7049547"/>
                </a:lnTo>
                <a:lnTo>
                  <a:pt x="3159500" y="7047959"/>
                </a:lnTo>
                <a:lnTo>
                  <a:pt x="3155267" y="7044784"/>
                </a:lnTo>
                <a:lnTo>
                  <a:pt x="3151564" y="7041609"/>
                </a:lnTo>
                <a:lnTo>
                  <a:pt x="3151564" y="7036847"/>
                </a:lnTo>
                <a:lnTo>
                  <a:pt x="3151564" y="7029438"/>
                </a:lnTo>
                <a:lnTo>
                  <a:pt x="3151564" y="7022030"/>
                </a:lnTo>
                <a:lnTo>
                  <a:pt x="3151564" y="7016738"/>
                </a:lnTo>
                <a:lnTo>
                  <a:pt x="3154209" y="7010917"/>
                </a:lnTo>
                <a:lnTo>
                  <a:pt x="3155796" y="7005097"/>
                </a:lnTo>
                <a:lnTo>
                  <a:pt x="3156325" y="7002451"/>
                </a:lnTo>
                <a:lnTo>
                  <a:pt x="3157383" y="6999805"/>
                </a:lnTo>
                <a:lnTo>
                  <a:pt x="3158970" y="6998217"/>
                </a:lnTo>
                <a:lnTo>
                  <a:pt x="3160029" y="6996630"/>
                </a:lnTo>
                <a:lnTo>
                  <a:pt x="3160029" y="6992926"/>
                </a:lnTo>
                <a:lnTo>
                  <a:pt x="3160029" y="6992397"/>
                </a:lnTo>
                <a:lnTo>
                  <a:pt x="3161616" y="6990809"/>
                </a:lnTo>
                <a:lnTo>
                  <a:pt x="3164261" y="6990280"/>
                </a:lnTo>
                <a:lnTo>
                  <a:pt x="3166906" y="6988692"/>
                </a:lnTo>
                <a:lnTo>
                  <a:pt x="3170609" y="6988163"/>
                </a:lnTo>
                <a:lnTo>
                  <a:pt x="3173254" y="6987105"/>
                </a:lnTo>
                <a:lnTo>
                  <a:pt x="3176428" y="6986576"/>
                </a:lnTo>
                <a:lnTo>
                  <a:pt x="3178544" y="6985517"/>
                </a:lnTo>
                <a:lnTo>
                  <a:pt x="3180131" y="6983401"/>
                </a:lnTo>
                <a:lnTo>
                  <a:pt x="3180131" y="6979697"/>
                </a:lnTo>
                <a:lnTo>
                  <a:pt x="3181189" y="6973876"/>
                </a:lnTo>
                <a:lnTo>
                  <a:pt x="3181718" y="6970701"/>
                </a:lnTo>
                <a:lnTo>
                  <a:pt x="3182247" y="6968055"/>
                </a:lnTo>
                <a:lnTo>
                  <a:pt x="3183305" y="6965409"/>
                </a:lnTo>
                <a:lnTo>
                  <a:pt x="3184363" y="6963822"/>
                </a:lnTo>
                <a:lnTo>
                  <a:pt x="3184892" y="6962234"/>
                </a:lnTo>
                <a:lnTo>
                  <a:pt x="3186479" y="6960117"/>
                </a:lnTo>
                <a:lnTo>
                  <a:pt x="3187537" y="6959059"/>
                </a:lnTo>
                <a:lnTo>
                  <a:pt x="3189124" y="6958001"/>
                </a:lnTo>
                <a:lnTo>
                  <a:pt x="3193356" y="6955355"/>
                </a:lnTo>
                <a:lnTo>
                  <a:pt x="3197588" y="6954826"/>
                </a:lnTo>
                <a:lnTo>
                  <a:pt x="3200233" y="6953767"/>
                </a:lnTo>
                <a:lnTo>
                  <a:pt x="3203936" y="6953238"/>
                </a:lnTo>
                <a:lnTo>
                  <a:pt x="3207110" y="6953238"/>
                </a:lnTo>
                <a:lnTo>
                  <a:pt x="3210814" y="6953238"/>
                </a:lnTo>
                <a:lnTo>
                  <a:pt x="3217162" y="6954297"/>
                </a:lnTo>
                <a:lnTo>
                  <a:pt x="3220768" y="6954697"/>
                </a:lnTo>
                <a:lnTo>
                  <a:pt x="3220353" y="6953868"/>
                </a:lnTo>
                <a:lnTo>
                  <a:pt x="3215592" y="6953339"/>
                </a:lnTo>
                <a:lnTo>
                  <a:pt x="3209245" y="6952810"/>
                </a:lnTo>
                <a:lnTo>
                  <a:pt x="3205542" y="6952281"/>
                </a:lnTo>
                <a:close/>
                <a:moveTo>
                  <a:pt x="4186935" y="6950431"/>
                </a:moveTo>
                <a:lnTo>
                  <a:pt x="4185347" y="6951489"/>
                </a:lnTo>
                <a:lnTo>
                  <a:pt x="4183229" y="6952019"/>
                </a:lnTo>
                <a:lnTo>
                  <a:pt x="4181112" y="6953607"/>
                </a:lnTo>
                <a:lnTo>
                  <a:pt x="4178994" y="6955194"/>
                </a:lnTo>
                <a:lnTo>
                  <a:pt x="4174759" y="6959429"/>
                </a:lnTo>
                <a:lnTo>
                  <a:pt x="4170524" y="6963134"/>
                </a:lnTo>
                <a:lnTo>
                  <a:pt x="4169995" y="6964193"/>
                </a:lnTo>
                <a:lnTo>
                  <a:pt x="4168407" y="6966839"/>
                </a:lnTo>
                <a:lnTo>
                  <a:pt x="4167348" y="6968957"/>
                </a:lnTo>
                <a:lnTo>
                  <a:pt x="4165231" y="6970015"/>
                </a:lnTo>
                <a:lnTo>
                  <a:pt x="4164172" y="6970545"/>
                </a:lnTo>
                <a:lnTo>
                  <a:pt x="4162584" y="6971074"/>
                </a:lnTo>
                <a:lnTo>
                  <a:pt x="4159937" y="6972133"/>
                </a:lnTo>
                <a:lnTo>
                  <a:pt x="4158241" y="6972133"/>
                </a:lnTo>
                <a:lnTo>
                  <a:pt x="4159330" y="6972288"/>
                </a:lnTo>
                <a:lnTo>
                  <a:pt x="4162504" y="6972288"/>
                </a:lnTo>
                <a:lnTo>
                  <a:pt x="4164091" y="6971230"/>
                </a:lnTo>
                <a:lnTo>
                  <a:pt x="4165678" y="6971230"/>
                </a:lnTo>
                <a:lnTo>
                  <a:pt x="4167794" y="6970172"/>
                </a:lnTo>
                <a:lnTo>
                  <a:pt x="4168852" y="6969113"/>
                </a:lnTo>
                <a:lnTo>
                  <a:pt x="4169910" y="6967526"/>
                </a:lnTo>
                <a:lnTo>
                  <a:pt x="4171497" y="6964880"/>
                </a:lnTo>
                <a:lnTo>
                  <a:pt x="4172555" y="6963822"/>
                </a:lnTo>
                <a:lnTo>
                  <a:pt x="4176258" y="6959588"/>
                </a:lnTo>
                <a:lnTo>
                  <a:pt x="4181019" y="6955355"/>
                </a:lnTo>
                <a:lnTo>
                  <a:pt x="4183135" y="6953767"/>
                </a:lnTo>
                <a:lnTo>
                  <a:pt x="4185251" y="6952180"/>
                </a:lnTo>
                <a:lnTo>
                  <a:pt x="4187367" y="6951651"/>
                </a:lnTo>
                <a:lnTo>
                  <a:pt x="4188954" y="6951122"/>
                </a:lnTo>
                <a:lnTo>
                  <a:pt x="4194773" y="6951122"/>
                </a:lnTo>
                <a:lnTo>
                  <a:pt x="4201121" y="6951122"/>
                </a:lnTo>
                <a:lnTo>
                  <a:pt x="4206412" y="6951122"/>
                </a:lnTo>
                <a:lnTo>
                  <a:pt x="4208715" y="6951122"/>
                </a:lnTo>
                <a:lnTo>
                  <a:pt x="4208110" y="6950431"/>
                </a:lnTo>
                <a:lnTo>
                  <a:pt x="4203875" y="6950431"/>
                </a:lnTo>
                <a:lnTo>
                  <a:pt x="4199110" y="6950431"/>
                </a:lnTo>
                <a:lnTo>
                  <a:pt x="4193287" y="6950431"/>
                </a:lnTo>
                <a:close/>
                <a:moveTo>
                  <a:pt x="3473149" y="6950257"/>
                </a:moveTo>
                <a:lnTo>
                  <a:pt x="3474261" y="6951122"/>
                </a:lnTo>
                <a:lnTo>
                  <a:pt x="3481323" y="6953644"/>
                </a:lnTo>
                <a:lnTo>
                  <a:pt x="3479535" y="6952810"/>
                </a:lnTo>
                <a:close/>
                <a:moveTo>
                  <a:pt x="2172394" y="6949130"/>
                </a:moveTo>
                <a:lnTo>
                  <a:pt x="2168164" y="6950188"/>
                </a:lnTo>
                <a:lnTo>
                  <a:pt x="2165369" y="6951967"/>
                </a:lnTo>
                <a:lnTo>
                  <a:pt x="2165950" y="6951650"/>
                </a:lnTo>
                <a:lnTo>
                  <a:pt x="2169655" y="6950063"/>
                </a:lnTo>
                <a:lnTo>
                  <a:pt x="2172832" y="6950592"/>
                </a:lnTo>
                <a:lnTo>
                  <a:pt x="2176538" y="6952179"/>
                </a:lnTo>
                <a:lnTo>
                  <a:pt x="2179185" y="6954296"/>
                </a:lnTo>
                <a:lnTo>
                  <a:pt x="2182361" y="6956942"/>
                </a:lnTo>
                <a:lnTo>
                  <a:pt x="2185538" y="6958529"/>
                </a:lnTo>
                <a:lnTo>
                  <a:pt x="2188714" y="6960646"/>
                </a:lnTo>
                <a:lnTo>
                  <a:pt x="2191361" y="6961704"/>
                </a:lnTo>
                <a:lnTo>
                  <a:pt x="2195067" y="6962763"/>
                </a:lnTo>
                <a:lnTo>
                  <a:pt x="2197714" y="6961704"/>
                </a:lnTo>
                <a:lnTo>
                  <a:pt x="2201420" y="6960646"/>
                </a:lnTo>
                <a:lnTo>
                  <a:pt x="2201931" y="6960391"/>
                </a:lnTo>
                <a:lnTo>
                  <a:pt x="2200422" y="6960768"/>
                </a:lnTo>
                <a:lnTo>
                  <a:pt x="2197249" y="6961297"/>
                </a:lnTo>
                <a:lnTo>
                  <a:pt x="2194605" y="6960768"/>
                </a:lnTo>
                <a:lnTo>
                  <a:pt x="2190903" y="6959710"/>
                </a:lnTo>
                <a:lnTo>
                  <a:pt x="2188259" y="6958123"/>
                </a:lnTo>
                <a:lnTo>
                  <a:pt x="2185086" y="6955478"/>
                </a:lnTo>
                <a:lnTo>
                  <a:pt x="2181913" y="6953362"/>
                </a:lnTo>
                <a:lnTo>
                  <a:pt x="2178740" y="6950717"/>
                </a:lnTo>
                <a:lnTo>
                  <a:pt x="2176096" y="6949659"/>
                </a:lnTo>
                <a:close/>
                <a:moveTo>
                  <a:pt x="3286471" y="6941705"/>
                </a:moveTo>
                <a:lnTo>
                  <a:pt x="3279594" y="6944349"/>
                </a:lnTo>
                <a:lnTo>
                  <a:pt x="3271660" y="6947522"/>
                </a:lnTo>
                <a:lnTo>
                  <a:pt x="3264255" y="6949108"/>
                </a:lnTo>
                <a:lnTo>
                  <a:pt x="3257379" y="6949637"/>
                </a:lnTo>
                <a:lnTo>
                  <a:pt x="3257379" y="6951224"/>
                </a:lnTo>
                <a:lnTo>
                  <a:pt x="3255792" y="6952281"/>
                </a:lnTo>
                <a:lnTo>
                  <a:pt x="3254205" y="6953339"/>
                </a:lnTo>
                <a:lnTo>
                  <a:pt x="3252618" y="6953868"/>
                </a:lnTo>
                <a:lnTo>
                  <a:pt x="3248387" y="6955454"/>
                </a:lnTo>
                <a:lnTo>
                  <a:pt x="3244684" y="6958098"/>
                </a:lnTo>
                <a:lnTo>
                  <a:pt x="3244684" y="6960213"/>
                </a:lnTo>
                <a:lnTo>
                  <a:pt x="3244155" y="6964444"/>
                </a:lnTo>
                <a:lnTo>
                  <a:pt x="3243626" y="6966559"/>
                </a:lnTo>
                <a:lnTo>
                  <a:pt x="3243097" y="6968674"/>
                </a:lnTo>
                <a:lnTo>
                  <a:pt x="3242040" y="6970261"/>
                </a:lnTo>
                <a:lnTo>
                  <a:pt x="3240982" y="6970261"/>
                </a:lnTo>
                <a:lnTo>
                  <a:pt x="3234105" y="6970261"/>
                </a:lnTo>
                <a:lnTo>
                  <a:pt x="3229870" y="6970261"/>
                </a:lnTo>
                <a:lnTo>
                  <a:pt x="3230387" y="6971230"/>
                </a:lnTo>
                <a:lnTo>
                  <a:pt x="3236735" y="6971230"/>
                </a:lnTo>
                <a:lnTo>
                  <a:pt x="3242554" y="6971230"/>
                </a:lnTo>
                <a:lnTo>
                  <a:pt x="3244141" y="6971230"/>
                </a:lnTo>
                <a:lnTo>
                  <a:pt x="3244670" y="6969642"/>
                </a:lnTo>
                <a:lnTo>
                  <a:pt x="3245728" y="6968055"/>
                </a:lnTo>
                <a:lnTo>
                  <a:pt x="3245728" y="6965409"/>
                </a:lnTo>
                <a:lnTo>
                  <a:pt x="3246257" y="6961176"/>
                </a:lnTo>
                <a:lnTo>
                  <a:pt x="3246257" y="6959059"/>
                </a:lnTo>
                <a:lnTo>
                  <a:pt x="3250489" y="6956942"/>
                </a:lnTo>
                <a:lnTo>
                  <a:pt x="3254721" y="6954826"/>
                </a:lnTo>
                <a:lnTo>
                  <a:pt x="3256308" y="6954297"/>
                </a:lnTo>
                <a:lnTo>
                  <a:pt x="3257896" y="6953238"/>
                </a:lnTo>
                <a:lnTo>
                  <a:pt x="3258954" y="6952180"/>
                </a:lnTo>
                <a:lnTo>
                  <a:pt x="3259482" y="6951122"/>
                </a:lnTo>
                <a:lnTo>
                  <a:pt x="3265831" y="6950063"/>
                </a:lnTo>
                <a:lnTo>
                  <a:pt x="3273237" y="6948476"/>
                </a:lnTo>
                <a:lnTo>
                  <a:pt x="3281172" y="6945830"/>
                </a:lnTo>
                <a:lnTo>
                  <a:pt x="3288049" y="6942655"/>
                </a:lnTo>
                <a:lnTo>
                  <a:pt x="3296513" y="6942655"/>
                </a:lnTo>
                <a:lnTo>
                  <a:pt x="3307622" y="6942655"/>
                </a:lnTo>
                <a:lnTo>
                  <a:pt x="3319261" y="6942655"/>
                </a:lnTo>
                <a:lnTo>
                  <a:pt x="3327199" y="6942655"/>
                </a:lnTo>
                <a:lnTo>
                  <a:pt x="3327199" y="6941705"/>
                </a:lnTo>
                <a:lnTo>
                  <a:pt x="3316620" y="6941705"/>
                </a:lnTo>
                <a:lnTo>
                  <a:pt x="3304984" y="6941705"/>
                </a:lnTo>
                <a:lnTo>
                  <a:pt x="3294405" y="6941705"/>
                </a:lnTo>
                <a:close/>
                <a:moveTo>
                  <a:pt x="3060104" y="6936514"/>
                </a:moveTo>
                <a:lnTo>
                  <a:pt x="3067536" y="6941596"/>
                </a:lnTo>
                <a:lnTo>
                  <a:pt x="3076006" y="6946359"/>
                </a:lnTo>
                <a:lnTo>
                  <a:pt x="3082359" y="6949534"/>
                </a:lnTo>
                <a:lnTo>
                  <a:pt x="3088182" y="6953767"/>
                </a:lnTo>
                <a:lnTo>
                  <a:pt x="3090059" y="6954892"/>
                </a:lnTo>
                <a:lnTo>
                  <a:pt x="3088117" y="6953339"/>
                </a:lnTo>
                <a:lnTo>
                  <a:pt x="3081770" y="6949108"/>
                </a:lnTo>
                <a:lnTo>
                  <a:pt x="3075952" y="6945935"/>
                </a:lnTo>
                <a:lnTo>
                  <a:pt x="3067489" y="6941176"/>
                </a:lnTo>
                <a:close/>
                <a:moveTo>
                  <a:pt x="3802189" y="6924254"/>
                </a:moveTo>
                <a:lnTo>
                  <a:pt x="3801660" y="6925312"/>
                </a:lnTo>
                <a:lnTo>
                  <a:pt x="3800603" y="6925841"/>
                </a:lnTo>
                <a:lnTo>
                  <a:pt x="3799545" y="6926370"/>
                </a:lnTo>
                <a:lnTo>
                  <a:pt x="3799016" y="6928485"/>
                </a:lnTo>
                <a:lnTo>
                  <a:pt x="3798487" y="6930071"/>
                </a:lnTo>
                <a:lnTo>
                  <a:pt x="3797958" y="6934302"/>
                </a:lnTo>
                <a:lnTo>
                  <a:pt x="3797958" y="6937475"/>
                </a:lnTo>
                <a:lnTo>
                  <a:pt x="3796900" y="6941176"/>
                </a:lnTo>
                <a:lnTo>
                  <a:pt x="3795313" y="6945935"/>
                </a:lnTo>
                <a:lnTo>
                  <a:pt x="3792668" y="6950166"/>
                </a:lnTo>
                <a:lnTo>
                  <a:pt x="3789495" y="6953868"/>
                </a:lnTo>
                <a:lnTo>
                  <a:pt x="3789495" y="6962328"/>
                </a:lnTo>
                <a:lnTo>
                  <a:pt x="3789495" y="6970261"/>
                </a:lnTo>
                <a:lnTo>
                  <a:pt x="3793197" y="6977135"/>
                </a:lnTo>
                <a:lnTo>
                  <a:pt x="3796900" y="6985067"/>
                </a:lnTo>
                <a:lnTo>
                  <a:pt x="3799016" y="6988769"/>
                </a:lnTo>
                <a:lnTo>
                  <a:pt x="3800603" y="6992470"/>
                </a:lnTo>
                <a:lnTo>
                  <a:pt x="3801660" y="6996172"/>
                </a:lnTo>
                <a:lnTo>
                  <a:pt x="3801660" y="6999345"/>
                </a:lnTo>
                <a:lnTo>
                  <a:pt x="3803247" y="7003575"/>
                </a:lnTo>
                <a:lnTo>
                  <a:pt x="3805363" y="7009392"/>
                </a:lnTo>
                <a:lnTo>
                  <a:pt x="3806421" y="7013094"/>
                </a:lnTo>
                <a:lnTo>
                  <a:pt x="3806950" y="7015209"/>
                </a:lnTo>
                <a:lnTo>
                  <a:pt x="3806950" y="7018382"/>
                </a:lnTo>
                <a:lnTo>
                  <a:pt x="3805892" y="7019968"/>
                </a:lnTo>
                <a:lnTo>
                  <a:pt x="3804305" y="7021026"/>
                </a:lnTo>
                <a:lnTo>
                  <a:pt x="3801660" y="7022084"/>
                </a:lnTo>
                <a:lnTo>
                  <a:pt x="3798487" y="7023670"/>
                </a:lnTo>
                <a:lnTo>
                  <a:pt x="3795313" y="7024199"/>
                </a:lnTo>
                <a:lnTo>
                  <a:pt x="3787908" y="7025785"/>
                </a:lnTo>
                <a:lnTo>
                  <a:pt x="3781561" y="7027900"/>
                </a:lnTo>
                <a:lnTo>
                  <a:pt x="3773098" y="7027900"/>
                </a:lnTo>
                <a:lnTo>
                  <a:pt x="3765163" y="7027900"/>
                </a:lnTo>
                <a:lnTo>
                  <a:pt x="3761461" y="7030545"/>
                </a:lnTo>
                <a:lnTo>
                  <a:pt x="3758287" y="7034775"/>
                </a:lnTo>
                <a:lnTo>
                  <a:pt x="3755642" y="7039005"/>
                </a:lnTo>
                <a:lnTo>
                  <a:pt x="3752469" y="7044293"/>
                </a:lnTo>
                <a:lnTo>
                  <a:pt x="3749295" y="7049582"/>
                </a:lnTo>
                <a:lnTo>
                  <a:pt x="3746122" y="7054870"/>
                </a:lnTo>
                <a:lnTo>
                  <a:pt x="3743477" y="7058571"/>
                </a:lnTo>
                <a:lnTo>
                  <a:pt x="3739774" y="7060686"/>
                </a:lnTo>
                <a:lnTo>
                  <a:pt x="3735543" y="7064388"/>
                </a:lnTo>
                <a:lnTo>
                  <a:pt x="3729724" y="7067032"/>
                </a:lnTo>
                <a:lnTo>
                  <a:pt x="3723906" y="7070205"/>
                </a:lnTo>
                <a:lnTo>
                  <a:pt x="3719145" y="7073907"/>
                </a:lnTo>
                <a:lnTo>
                  <a:pt x="3715972" y="7078137"/>
                </a:lnTo>
                <a:lnTo>
                  <a:pt x="3711211" y="7086069"/>
                </a:lnTo>
                <a:lnTo>
                  <a:pt x="3706451" y="7092944"/>
                </a:lnTo>
                <a:lnTo>
                  <a:pt x="3702748" y="7098232"/>
                </a:lnTo>
                <a:lnTo>
                  <a:pt x="3699575" y="7099289"/>
                </a:lnTo>
                <a:lnTo>
                  <a:pt x="3694814" y="7100347"/>
                </a:lnTo>
                <a:lnTo>
                  <a:pt x="3689525" y="7101405"/>
                </a:lnTo>
                <a:lnTo>
                  <a:pt x="3684235" y="7101933"/>
                </a:lnTo>
                <a:lnTo>
                  <a:pt x="3673656" y="7102462"/>
                </a:lnTo>
                <a:lnTo>
                  <a:pt x="3665722" y="7102462"/>
                </a:lnTo>
                <a:lnTo>
                  <a:pt x="3662549" y="7101933"/>
                </a:lnTo>
                <a:lnTo>
                  <a:pt x="3659956" y="7101563"/>
                </a:lnTo>
                <a:lnTo>
                  <a:pt x="3661531" y="7102463"/>
                </a:lnTo>
                <a:lnTo>
                  <a:pt x="3664705" y="7103522"/>
                </a:lnTo>
                <a:lnTo>
                  <a:pt x="3668408" y="7103522"/>
                </a:lnTo>
                <a:lnTo>
                  <a:pt x="3676343" y="7103522"/>
                </a:lnTo>
                <a:lnTo>
                  <a:pt x="3686923" y="7102992"/>
                </a:lnTo>
                <a:lnTo>
                  <a:pt x="3692213" y="7102463"/>
                </a:lnTo>
                <a:lnTo>
                  <a:pt x="3697503" y="7101934"/>
                </a:lnTo>
                <a:lnTo>
                  <a:pt x="3701735" y="7100347"/>
                </a:lnTo>
                <a:lnTo>
                  <a:pt x="3705438" y="7099288"/>
                </a:lnTo>
                <a:lnTo>
                  <a:pt x="3709142" y="7093997"/>
                </a:lnTo>
                <a:lnTo>
                  <a:pt x="3713903" y="7087117"/>
                </a:lnTo>
                <a:lnTo>
                  <a:pt x="3718135" y="7079709"/>
                </a:lnTo>
                <a:lnTo>
                  <a:pt x="3722367" y="7074947"/>
                </a:lnTo>
                <a:lnTo>
                  <a:pt x="3726599" y="7071772"/>
                </a:lnTo>
                <a:lnTo>
                  <a:pt x="3732418" y="7068597"/>
                </a:lnTo>
                <a:lnTo>
                  <a:pt x="3738237" y="7065422"/>
                </a:lnTo>
                <a:lnTo>
                  <a:pt x="3742469" y="7062247"/>
                </a:lnTo>
                <a:lnTo>
                  <a:pt x="3745643" y="7059601"/>
                </a:lnTo>
                <a:lnTo>
                  <a:pt x="3749346" y="7055897"/>
                </a:lnTo>
                <a:lnTo>
                  <a:pt x="3751991" y="7051663"/>
                </a:lnTo>
                <a:lnTo>
                  <a:pt x="3755166" y="7045842"/>
                </a:lnTo>
                <a:lnTo>
                  <a:pt x="3757810" y="7040551"/>
                </a:lnTo>
                <a:lnTo>
                  <a:pt x="3761514" y="7035788"/>
                </a:lnTo>
                <a:lnTo>
                  <a:pt x="3764159" y="7031555"/>
                </a:lnTo>
                <a:lnTo>
                  <a:pt x="3767333" y="7029438"/>
                </a:lnTo>
                <a:lnTo>
                  <a:pt x="3775268" y="7029438"/>
                </a:lnTo>
                <a:lnTo>
                  <a:pt x="3784261" y="7029438"/>
                </a:lnTo>
                <a:lnTo>
                  <a:pt x="3790609" y="7026792"/>
                </a:lnTo>
                <a:lnTo>
                  <a:pt x="3797486" y="7025205"/>
                </a:lnTo>
                <a:lnTo>
                  <a:pt x="3801189" y="7024676"/>
                </a:lnTo>
                <a:lnTo>
                  <a:pt x="3804364" y="7023617"/>
                </a:lnTo>
                <a:lnTo>
                  <a:pt x="3807008" y="7022030"/>
                </a:lnTo>
                <a:lnTo>
                  <a:pt x="3808596" y="7020972"/>
                </a:lnTo>
                <a:lnTo>
                  <a:pt x="3810183" y="7019384"/>
                </a:lnTo>
                <a:lnTo>
                  <a:pt x="3810183" y="7016738"/>
                </a:lnTo>
                <a:lnTo>
                  <a:pt x="3809654" y="7014092"/>
                </a:lnTo>
                <a:lnTo>
                  <a:pt x="3808066" y="7010388"/>
                </a:lnTo>
                <a:lnTo>
                  <a:pt x="3805950" y="7004567"/>
                </a:lnTo>
                <a:lnTo>
                  <a:pt x="3804892" y="7000863"/>
                </a:lnTo>
                <a:lnTo>
                  <a:pt x="3804364" y="6997159"/>
                </a:lnTo>
                <a:lnTo>
                  <a:pt x="3803834" y="6993455"/>
                </a:lnTo>
                <a:lnTo>
                  <a:pt x="3801718" y="6990280"/>
                </a:lnTo>
                <a:lnTo>
                  <a:pt x="3800131" y="6986047"/>
                </a:lnTo>
                <a:lnTo>
                  <a:pt x="3795899" y="6978638"/>
                </a:lnTo>
                <a:lnTo>
                  <a:pt x="3792196" y="6971230"/>
                </a:lnTo>
                <a:lnTo>
                  <a:pt x="3792196" y="6963292"/>
                </a:lnTo>
                <a:lnTo>
                  <a:pt x="3792196" y="6954826"/>
                </a:lnTo>
                <a:lnTo>
                  <a:pt x="3795370" y="6951651"/>
                </a:lnTo>
                <a:lnTo>
                  <a:pt x="3797486" y="6946888"/>
                </a:lnTo>
                <a:lnTo>
                  <a:pt x="3800131" y="6942126"/>
                </a:lnTo>
                <a:lnTo>
                  <a:pt x="3800660" y="6938422"/>
                </a:lnTo>
                <a:lnTo>
                  <a:pt x="3800660" y="6935247"/>
                </a:lnTo>
                <a:lnTo>
                  <a:pt x="3801189" y="6931013"/>
                </a:lnTo>
                <a:lnTo>
                  <a:pt x="3801718" y="6929426"/>
                </a:lnTo>
                <a:lnTo>
                  <a:pt x="3802247" y="6927309"/>
                </a:lnTo>
                <a:lnTo>
                  <a:pt x="3803834" y="6926780"/>
                </a:lnTo>
                <a:lnTo>
                  <a:pt x="3804892" y="6926251"/>
                </a:lnTo>
                <a:lnTo>
                  <a:pt x="3805422" y="6925192"/>
                </a:lnTo>
                <a:lnTo>
                  <a:pt x="3805448" y="6925192"/>
                </a:lnTo>
                <a:lnTo>
                  <a:pt x="3804834" y="6924783"/>
                </a:lnTo>
                <a:lnTo>
                  <a:pt x="3803247" y="6924254"/>
                </a:lnTo>
                <a:close/>
                <a:moveTo>
                  <a:pt x="3043600" y="6914464"/>
                </a:moveTo>
                <a:lnTo>
                  <a:pt x="3042124" y="6917784"/>
                </a:lnTo>
                <a:lnTo>
                  <a:pt x="3044771" y="6922017"/>
                </a:lnTo>
                <a:lnTo>
                  <a:pt x="3048477" y="6926250"/>
                </a:lnTo>
                <a:lnTo>
                  <a:pt x="3052712" y="6931013"/>
                </a:lnTo>
                <a:lnTo>
                  <a:pt x="3056149" y="6933684"/>
                </a:lnTo>
                <a:lnTo>
                  <a:pt x="3052678" y="6930600"/>
                </a:lnTo>
                <a:lnTo>
                  <a:pt x="3048447" y="6925841"/>
                </a:lnTo>
                <a:lnTo>
                  <a:pt x="3044744" y="6921610"/>
                </a:lnTo>
                <a:lnTo>
                  <a:pt x="3042628" y="6917380"/>
                </a:lnTo>
                <a:close/>
                <a:moveTo>
                  <a:pt x="3408656" y="6908919"/>
                </a:moveTo>
                <a:lnTo>
                  <a:pt x="3407070" y="6909448"/>
                </a:lnTo>
                <a:lnTo>
                  <a:pt x="3405483" y="6909977"/>
                </a:lnTo>
                <a:lnTo>
                  <a:pt x="3403896" y="6911034"/>
                </a:lnTo>
                <a:lnTo>
                  <a:pt x="3403367" y="6912621"/>
                </a:lnTo>
                <a:lnTo>
                  <a:pt x="3402309" y="6913678"/>
                </a:lnTo>
                <a:lnTo>
                  <a:pt x="3401780" y="6915265"/>
                </a:lnTo>
                <a:lnTo>
                  <a:pt x="3401780" y="6917380"/>
                </a:lnTo>
                <a:lnTo>
                  <a:pt x="3398078" y="6921082"/>
                </a:lnTo>
                <a:lnTo>
                  <a:pt x="3393317" y="6926898"/>
                </a:lnTo>
                <a:lnTo>
                  <a:pt x="3388556" y="6932715"/>
                </a:lnTo>
                <a:lnTo>
                  <a:pt x="3385383" y="6937475"/>
                </a:lnTo>
                <a:lnTo>
                  <a:pt x="3384854" y="6941176"/>
                </a:lnTo>
                <a:lnTo>
                  <a:pt x="3382209" y="6945935"/>
                </a:lnTo>
                <a:lnTo>
                  <a:pt x="3380093" y="6950166"/>
                </a:lnTo>
                <a:lnTo>
                  <a:pt x="3376920" y="6953868"/>
                </a:lnTo>
                <a:lnTo>
                  <a:pt x="3373217" y="6954925"/>
                </a:lnTo>
                <a:lnTo>
                  <a:pt x="3368457" y="6955454"/>
                </a:lnTo>
                <a:lnTo>
                  <a:pt x="3362638" y="6955454"/>
                </a:lnTo>
                <a:lnTo>
                  <a:pt x="3355762" y="6954925"/>
                </a:lnTo>
                <a:lnTo>
                  <a:pt x="3349944" y="6953868"/>
                </a:lnTo>
                <a:lnTo>
                  <a:pt x="3344125" y="6952810"/>
                </a:lnTo>
                <a:lnTo>
                  <a:pt x="3339365" y="6951752"/>
                </a:lnTo>
                <a:lnTo>
                  <a:pt x="3335662" y="6949637"/>
                </a:lnTo>
                <a:lnTo>
                  <a:pt x="3334604" y="6949637"/>
                </a:lnTo>
                <a:lnTo>
                  <a:pt x="3332623" y="6949142"/>
                </a:lnTo>
                <a:lnTo>
                  <a:pt x="3333015" y="6949534"/>
                </a:lnTo>
                <a:lnTo>
                  <a:pt x="3335131" y="6950063"/>
                </a:lnTo>
                <a:lnTo>
                  <a:pt x="3336189" y="6951122"/>
                </a:lnTo>
                <a:lnTo>
                  <a:pt x="3337776" y="6951122"/>
                </a:lnTo>
                <a:lnTo>
                  <a:pt x="3341479" y="6952709"/>
                </a:lnTo>
                <a:lnTo>
                  <a:pt x="3346769" y="6953767"/>
                </a:lnTo>
                <a:lnTo>
                  <a:pt x="3352588" y="6954826"/>
                </a:lnTo>
                <a:lnTo>
                  <a:pt x="3358408" y="6956413"/>
                </a:lnTo>
                <a:lnTo>
                  <a:pt x="3364756" y="6956942"/>
                </a:lnTo>
                <a:lnTo>
                  <a:pt x="3370046" y="6956942"/>
                </a:lnTo>
                <a:lnTo>
                  <a:pt x="3375336" y="6956413"/>
                </a:lnTo>
                <a:lnTo>
                  <a:pt x="3378510" y="6954826"/>
                </a:lnTo>
                <a:lnTo>
                  <a:pt x="3382213" y="6951651"/>
                </a:lnTo>
                <a:lnTo>
                  <a:pt x="3384858" y="6946888"/>
                </a:lnTo>
                <a:lnTo>
                  <a:pt x="3386445" y="6942126"/>
                </a:lnTo>
                <a:lnTo>
                  <a:pt x="3387503" y="6938422"/>
                </a:lnTo>
                <a:lnTo>
                  <a:pt x="3391206" y="6934717"/>
                </a:lnTo>
                <a:lnTo>
                  <a:pt x="3395967" y="6928367"/>
                </a:lnTo>
                <a:lnTo>
                  <a:pt x="3399670" y="6922017"/>
                </a:lnTo>
                <a:lnTo>
                  <a:pt x="3403902" y="6918313"/>
                </a:lnTo>
                <a:lnTo>
                  <a:pt x="3403902" y="6916197"/>
                </a:lnTo>
                <a:lnTo>
                  <a:pt x="3404431" y="6915138"/>
                </a:lnTo>
                <a:lnTo>
                  <a:pt x="3404960" y="6913551"/>
                </a:lnTo>
                <a:lnTo>
                  <a:pt x="3406018" y="6912492"/>
                </a:lnTo>
                <a:lnTo>
                  <a:pt x="3407606" y="6910905"/>
                </a:lnTo>
                <a:lnTo>
                  <a:pt x="3409193" y="6910376"/>
                </a:lnTo>
                <a:lnTo>
                  <a:pt x="3410251" y="6909847"/>
                </a:lnTo>
                <a:lnTo>
                  <a:pt x="3412367" y="6909847"/>
                </a:lnTo>
                <a:lnTo>
                  <a:pt x="3418715" y="6910376"/>
                </a:lnTo>
                <a:lnTo>
                  <a:pt x="3426121" y="6912492"/>
                </a:lnTo>
                <a:lnTo>
                  <a:pt x="3429295" y="6913551"/>
                </a:lnTo>
                <a:lnTo>
                  <a:pt x="3431932" y="6914870"/>
                </a:lnTo>
                <a:lnTo>
                  <a:pt x="3430343" y="6913678"/>
                </a:lnTo>
                <a:lnTo>
                  <a:pt x="3427169" y="6912621"/>
                </a:lnTo>
                <a:lnTo>
                  <a:pt x="3423996" y="6911034"/>
                </a:lnTo>
                <a:lnTo>
                  <a:pt x="3416590" y="6909448"/>
                </a:lnTo>
                <a:lnTo>
                  <a:pt x="3409714" y="6908919"/>
                </a:lnTo>
                <a:close/>
                <a:moveTo>
                  <a:pt x="3056005" y="6895648"/>
                </a:moveTo>
                <a:lnTo>
                  <a:pt x="3055359" y="6896617"/>
                </a:lnTo>
                <a:lnTo>
                  <a:pt x="3054530" y="6897549"/>
                </a:lnTo>
                <a:lnTo>
                  <a:pt x="3055323" y="6896756"/>
                </a:lnTo>
                <a:close/>
                <a:moveTo>
                  <a:pt x="4117736" y="6877260"/>
                </a:moveTo>
                <a:lnTo>
                  <a:pt x="4120712" y="6879155"/>
                </a:lnTo>
                <a:lnTo>
                  <a:pt x="4122158" y="6879812"/>
                </a:lnTo>
                <a:lnTo>
                  <a:pt x="4119176" y="6877915"/>
                </a:lnTo>
                <a:close/>
                <a:moveTo>
                  <a:pt x="3082851" y="6851706"/>
                </a:moveTo>
                <a:lnTo>
                  <a:pt x="3079712" y="6857459"/>
                </a:lnTo>
                <a:lnTo>
                  <a:pt x="3077065" y="6863279"/>
                </a:lnTo>
                <a:lnTo>
                  <a:pt x="3077047" y="6863361"/>
                </a:lnTo>
                <a:lnTo>
                  <a:pt x="3079654" y="6857625"/>
                </a:lnTo>
                <a:lnTo>
                  <a:pt x="3082828" y="6851808"/>
                </a:lnTo>
                <a:close/>
                <a:moveTo>
                  <a:pt x="4040878" y="6801598"/>
                </a:moveTo>
                <a:lnTo>
                  <a:pt x="4042947" y="6802426"/>
                </a:lnTo>
                <a:lnTo>
                  <a:pt x="4043189" y="6802426"/>
                </a:lnTo>
                <a:lnTo>
                  <a:pt x="4042946" y="6802223"/>
                </a:lnTo>
                <a:lnTo>
                  <a:pt x="4041358" y="6801694"/>
                </a:lnTo>
                <a:close/>
                <a:moveTo>
                  <a:pt x="3977078" y="6758031"/>
                </a:moveTo>
                <a:lnTo>
                  <a:pt x="3984227" y="6759563"/>
                </a:lnTo>
                <a:lnTo>
                  <a:pt x="3992162" y="6760622"/>
                </a:lnTo>
                <a:lnTo>
                  <a:pt x="3998444" y="6761588"/>
                </a:lnTo>
                <a:lnTo>
                  <a:pt x="3997420" y="6760407"/>
                </a:lnTo>
                <a:lnTo>
                  <a:pt x="3990009" y="6759878"/>
                </a:lnTo>
                <a:lnTo>
                  <a:pt x="3982598" y="6758819"/>
                </a:lnTo>
                <a:close/>
                <a:moveTo>
                  <a:pt x="3944336" y="6756702"/>
                </a:moveTo>
                <a:lnTo>
                  <a:pt x="3945080" y="6757447"/>
                </a:lnTo>
                <a:lnTo>
                  <a:pt x="3951957" y="6757447"/>
                </a:lnTo>
                <a:lnTo>
                  <a:pt x="3959364" y="6757447"/>
                </a:lnTo>
                <a:lnTo>
                  <a:pt x="3965712" y="6757447"/>
                </a:lnTo>
                <a:lnTo>
                  <a:pt x="3969944" y="6757447"/>
                </a:lnTo>
                <a:lnTo>
                  <a:pt x="3976542" y="6757954"/>
                </a:lnTo>
                <a:lnTo>
                  <a:pt x="3975187" y="6757761"/>
                </a:lnTo>
                <a:lnTo>
                  <a:pt x="3968834" y="6756702"/>
                </a:lnTo>
                <a:lnTo>
                  <a:pt x="3964070" y="6756702"/>
                </a:lnTo>
                <a:lnTo>
                  <a:pt x="3957718" y="6756702"/>
                </a:lnTo>
                <a:lnTo>
                  <a:pt x="3950306" y="6756702"/>
                </a:lnTo>
                <a:close/>
                <a:moveTo>
                  <a:pt x="3051899" y="6731828"/>
                </a:moveTo>
                <a:lnTo>
                  <a:pt x="3052183" y="6733104"/>
                </a:lnTo>
                <a:lnTo>
                  <a:pt x="3053241" y="6738396"/>
                </a:lnTo>
                <a:lnTo>
                  <a:pt x="3055359" y="6743688"/>
                </a:lnTo>
                <a:lnTo>
                  <a:pt x="3059594" y="6753213"/>
                </a:lnTo>
                <a:lnTo>
                  <a:pt x="3063300" y="6760621"/>
                </a:lnTo>
                <a:lnTo>
                  <a:pt x="3067536" y="6769088"/>
                </a:lnTo>
                <a:lnTo>
                  <a:pt x="3069870" y="6773329"/>
                </a:lnTo>
                <a:lnTo>
                  <a:pt x="3067489" y="6768785"/>
                </a:lnTo>
                <a:lnTo>
                  <a:pt x="3063257" y="6760324"/>
                </a:lnTo>
                <a:lnTo>
                  <a:pt x="3059554" y="6752921"/>
                </a:lnTo>
                <a:lnTo>
                  <a:pt x="3055852" y="6743403"/>
                </a:lnTo>
                <a:lnTo>
                  <a:pt x="3053736" y="6738115"/>
                </a:lnTo>
                <a:lnTo>
                  <a:pt x="3052149" y="6732827"/>
                </a:lnTo>
                <a:close/>
                <a:moveTo>
                  <a:pt x="787687" y="6710350"/>
                </a:moveTo>
                <a:lnTo>
                  <a:pt x="789306" y="6710855"/>
                </a:lnTo>
                <a:lnTo>
                  <a:pt x="792005" y="6712371"/>
                </a:lnTo>
                <a:lnTo>
                  <a:pt x="794164" y="6714391"/>
                </a:lnTo>
                <a:lnTo>
                  <a:pt x="796323" y="6716412"/>
                </a:lnTo>
                <a:lnTo>
                  <a:pt x="798482" y="6719442"/>
                </a:lnTo>
                <a:lnTo>
                  <a:pt x="799561" y="6721463"/>
                </a:lnTo>
                <a:lnTo>
                  <a:pt x="800101" y="6722978"/>
                </a:lnTo>
                <a:lnTo>
                  <a:pt x="800101" y="6723988"/>
                </a:lnTo>
                <a:lnTo>
                  <a:pt x="800101" y="6724999"/>
                </a:lnTo>
                <a:lnTo>
                  <a:pt x="799561" y="6725504"/>
                </a:lnTo>
                <a:lnTo>
                  <a:pt x="799021" y="6726514"/>
                </a:lnTo>
                <a:lnTo>
                  <a:pt x="798482" y="6728534"/>
                </a:lnTo>
                <a:lnTo>
                  <a:pt x="797402" y="6729545"/>
                </a:lnTo>
                <a:lnTo>
                  <a:pt x="795243" y="6730555"/>
                </a:lnTo>
                <a:lnTo>
                  <a:pt x="793084" y="6732070"/>
                </a:lnTo>
                <a:lnTo>
                  <a:pt x="792005" y="6732575"/>
                </a:lnTo>
                <a:lnTo>
                  <a:pt x="787687" y="6732070"/>
                </a:lnTo>
                <a:lnTo>
                  <a:pt x="782289" y="6730555"/>
                </a:lnTo>
                <a:lnTo>
                  <a:pt x="779590" y="6729545"/>
                </a:lnTo>
                <a:lnTo>
                  <a:pt x="777971" y="6728534"/>
                </a:lnTo>
                <a:lnTo>
                  <a:pt x="776891" y="6726514"/>
                </a:lnTo>
                <a:lnTo>
                  <a:pt x="776352" y="6725504"/>
                </a:lnTo>
                <a:lnTo>
                  <a:pt x="775272" y="6724999"/>
                </a:lnTo>
                <a:lnTo>
                  <a:pt x="773653" y="6724493"/>
                </a:lnTo>
                <a:lnTo>
                  <a:pt x="773113" y="6723483"/>
                </a:lnTo>
                <a:lnTo>
                  <a:pt x="773113" y="6721463"/>
                </a:lnTo>
                <a:lnTo>
                  <a:pt x="773113" y="6720453"/>
                </a:lnTo>
                <a:lnTo>
                  <a:pt x="773653" y="6719442"/>
                </a:lnTo>
                <a:lnTo>
                  <a:pt x="775272" y="6718432"/>
                </a:lnTo>
                <a:lnTo>
                  <a:pt x="776352" y="6718432"/>
                </a:lnTo>
                <a:lnTo>
                  <a:pt x="776352" y="6716412"/>
                </a:lnTo>
                <a:lnTo>
                  <a:pt x="777431" y="6715401"/>
                </a:lnTo>
                <a:lnTo>
                  <a:pt x="778511" y="6713886"/>
                </a:lnTo>
                <a:lnTo>
                  <a:pt x="780670" y="6712876"/>
                </a:lnTo>
                <a:lnTo>
                  <a:pt x="783908" y="6710855"/>
                </a:lnTo>
                <a:close/>
                <a:moveTo>
                  <a:pt x="2977141" y="6704182"/>
                </a:moveTo>
                <a:lnTo>
                  <a:pt x="2980183" y="6706117"/>
                </a:lnTo>
                <a:lnTo>
                  <a:pt x="2984948" y="6707175"/>
                </a:lnTo>
                <a:lnTo>
                  <a:pt x="2987065" y="6706646"/>
                </a:lnTo>
                <a:lnTo>
                  <a:pt x="2987224" y="6706540"/>
                </a:lnTo>
                <a:lnTo>
                  <a:pt x="2984974" y="6706915"/>
                </a:lnTo>
                <a:lnTo>
                  <a:pt x="2980213" y="6705857"/>
                </a:lnTo>
                <a:close/>
                <a:moveTo>
                  <a:pt x="2994878" y="6700091"/>
                </a:moveTo>
                <a:lnTo>
                  <a:pt x="2994495" y="6700569"/>
                </a:lnTo>
                <a:lnTo>
                  <a:pt x="2993782" y="6701520"/>
                </a:lnTo>
                <a:lnTo>
                  <a:pt x="2994477" y="6700825"/>
                </a:lnTo>
                <a:close/>
                <a:moveTo>
                  <a:pt x="3017768" y="6674129"/>
                </a:moveTo>
                <a:lnTo>
                  <a:pt x="3016181" y="6674658"/>
                </a:lnTo>
                <a:lnTo>
                  <a:pt x="3014065" y="6675715"/>
                </a:lnTo>
                <a:lnTo>
                  <a:pt x="3011950" y="6678359"/>
                </a:lnTo>
                <a:lnTo>
                  <a:pt x="3009834" y="6680475"/>
                </a:lnTo>
                <a:lnTo>
                  <a:pt x="3005073" y="6686292"/>
                </a:lnTo>
                <a:lnTo>
                  <a:pt x="3001371" y="6690522"/>
                </a:lnTo>
                <a:lnTo>
                  <a:pt x="3001013" y="6691166"/>
                </a:lnTo>
                <a:lnTo>
                  <a:pt x="3001359" y="6690771"/>
                </a:lnTo>
                <a:lnTo>
                  <a:pt x="3005065" y="6686538"/>
                </a:lnTo>
                <a:lnTo>
                  <a:pt x="3009830" y="6680717"/>
                </a:lnTo>
                <a:lnTo>
                  <a:pt x="3011947" y="6678600"/>
                </a:lnTo>
                <a:lnTo>
                  <a:pt x="3014065" y="6675954"/>
                </a:lnTo>
                <a:lnTo>
                  <a:pt x="3016183" y="6674896"/>
                </a:lnTo>
                <a:lnTo>
                  <a:pt x="3017771" y="6674367"/>
                </a:lnTo>
                <a:lnTo>
                  <a:pt x="3021477" y="6674896"/>
                </a:lnTo>
                <a:lnTo>
                  <a:pt x="3024653" y="6677013"/>
                </a:lnTo>
                <a:lnTo>
                  <a:pt x="3028359" y="6680188"/>
                </a:lnTo>
                <a:lnTo>
                  <a:pt x="3032065" y="6683892"/>
                </a:lnTo>
                <a:lnTo>
                  <a:pt x="3038418" y="6691829"/>
                </a:lnTo>
                <a:lnTo>
                  <a:pt x="3042124" y="6698709"/>
                </a:lnTo>
                <a:lnTo>
                  <a:pt x="3043712" y="6704000"/>
                </a:lnTo>
                <a:lnTo>
                  <a:pt x="3045300" y="6710879"/>
                </a:lnTo>
                <a:lnTo>
                  <a:pt x="3046359" y="6715113"/>
                </a:lnTo>
                <a:lnTo>
                  <a:pt x="3047418" y="6718817"/>
                </a:lnTo>
                <a:lnTo>
                  <a:pt x="3049536" y="6721463"/>
                </a:lnTo>
                <a:lnTo>
                  <a:pt x="3050189" y="6722333"/>
                </a:lnTo>
                <a:lnTo>
                  <a:pt x="3049505" y="6721193"/>
                </a:lnTo>
                <a:lnTo>
                  <a:pt x="3047918" y="6718549"/>
                </a:lnTo>
                <a:lnTo>
                  <a:pt x="3046331" y="6714847"/>
                </a:lnTo>
                <a:lnTo>
                  <a:pt x="3045273" y="6710617"/>
                </a:lnTo>
                <a:lnTo>
                  <a:pt x="3043686" y="6703742"/>
                </a:lnTo>
                <a:lnTo>
                  <a:pt x="3042628" y="6698454"/>
                </a:lnTo>
                <a:lnTo>
                  <a:pt x="3038397" y="6691580"/>
                </a:lnTo>
                <a:lnTo>
                  <a:pt x="3032049" y="6683648"/>
                </a:lnTo>
                <a:lnTo>
                  <a:pt x="3028347" y="6679946"/>
                </a:lnTo>
                <a:lnTo>
                  <a:pt x="3024644" y="6676773"/>
                </a:lnTo>
                <a:lnTo>
                  <a:pt x="3021471" y="6674658"/>
                </a:lnTo>
                <a:close/>
                <a:moveTo>
                  <a:pt x="2936354" y="6651202"/>
                </a:moveTo>
                <a:lnTo>
                  <a:pt x="2941006" y="6660079"/>
                </a:lnTo>
                <a:lnTo>
                  <a:pt x="2947889" y="6673838"/>
                </a:lnTo>
                <a:lnTo>
                  <a:pt x="2951595" y="6680188"/>
                </a:lnTo>
                <a:lnTo>
                  <a:pt x="2955830" y="6686009"/>
                </a:lnTo>
                <a:lnTo>
                  <a:pt x="2959536" y="6690771"/>
                </a:lnTo>
                <a:lnTo>
                  <a:pt x="2963771" y="6695004"/>
                </a:lnTo>
                <a:lnTo>
                  <a:pt x="2966347" y="6696721"/>
                </a:lnTo>
                <a:lnTo>
                  <a:pt x="2963816" y="6694752"/>
                </a:lnTo>
                <a:lnTo>
                  <a:pt x="2960113" y="6691051"/>
                </a:lnTo>
                <a:lnTo>
                  <a:pt x="2955882" y="6685763"/>
                </a:lnTo>
                <a:lnTo>
                  <a:pt x="2951650" y="6679946"/>
                </a:lnTo>
                <a:lnTo>
                  <a:pt x="2947948" y="6673600"/>
                </a:lnTo>
                <a:lnTo>
                  <a:pt x="2941600" y="6660380"/>
                </a:lnTo>
                <a:close/>
                <a:moveTo>
                  <a:pt x="2168705" y="6625258"/>
                </a:moveTo>
                <a:lnTo>
                  <a:pt x="2168164" y="6625367"/>
                </a:lnTo>
                <a:lnTo>
                  <a:pt x="2165520" y="6625896"/>
                </a:lnTo>
                <a:lnTo>
                  <a:pt x="2162346" y="6625896"/>
                </a:lnTo>
                <a:lnTo>
                  <a:pt x="2159702" y="6625896"/>
                </a:lnTo>
                <a:lnTo>
                  <a:pt x="2156529" y="6625896"/>
                </a:lnTo>
                <a:lnTo>
                  <a:pt x="2153356" y="6626425"/>
                </a:lnTo>
                <a:lnTo>
                  <a:pt x="2152663" y="6626887"/>
                </a:lnTo>
                <a:lnTo>
                  <a:pt x="2153244" y="6626742"/>
                </a:lnTo>
                <a:lnTo>
                  <a:pt x="2156420" y="6626742"/>
                </a:lnTo>
                <a:lnTo>
                  <a:pt x="2160126" y="6626742"/>
                </a:lnTo>
                <a:lnTo>
                  <a:pt x="2162773" y="6626742"/>
                </a:lnTo>
                <a:lnTo>
                  <a:pt x="2165950" y="6626213"/>
                </a:lnTo>
                <a:lnTo>
                  <a:pt x="2168067" y="6625684"/>
                </a:lnTo>
                <a:close/>
                <a:moveTo>
                  <a:pt x="4059339" y="6615918"/>
                </a:moveTo>
                <a:lnTo>
                  <a:pt x="4059255" y="6615960"/>
                </a:lnTo>
                <a:lnTo>
                  <a:pt x="4057668" y="6615960"/>
                </a:lnTo>
                <a:lnTo>
                  <a:pt x="4055553" y="6617547"/>
                </a:lnTo>
                <a:lnTo>
                  <a:pt x="4053437" y="6618076"/>
                </a:lnTo>
                <a:lnTo>
                  <a:pt x="4050263" y="6618076"/>
                </a:lnTo>
                <a:lnTo>
                  <a:pt x="4049091" y="6618076"/>
                </a:lnTo>
                <a:lnTo>
                  <a:pt x="4051946" y="6618551"/>
                </a:lnTo>
                <a:lnTo>
                  <a:pt x="4054592" y="6618022"/>
                </a:lnTo>
                <a:lnTo>
                  <a:pt x="4057239" y="6617493"/>
                </a:lnTo>
                <a:close/>
                <a:moveTo>
                  <a:pt x="2896522" y="6609379"/>
                </a:moveTo>
                <a:lnTo>
                  <a:pt x="2897595" y="6609809"/>
                </a:lnTo>
                <a:lnTo>
                  <a:pt x="2900242" y="6611396"/>
                </a:lnTo>
                <a:lnTo>
                  <a:pt x="2901830" y="6612454"/>
                </a:lnTo>
                <a:lnTo>
                  <a:pt x="2906595" y="6615629"/>
                </a:lnTo>
                <a:lnTo>
                  <a:pt x="2911359" y="6620392"/>
                </a:lnTo>
                <a:lnTo>
                  <a:pt x="2916124" y="6625684"/>
                </a:lnTo>
                <a:lnTo>
                  <a:pt x="2919830" y="6630975"/>
                </a:lnTo>
                <a:lnTo>
                  <a:pt x="2928301" y="6641559"/>
                </a:lnTo>
                <a:lnTo>
                  <a:pt x="2932232" y="6645790"/>
                </a:lnTo>
                <a:lnTo>
                  <a:pt x="2928377" y="6641343"/>
                </a:lnTo>
                <a:lnTo>
                  <a:pt x="2920443" y="6630767"/>
                </a:lnTo>
                <a:lnTo>
                  <a:pt x="2916211" y="6625479"/>
                </a:lnTo>
                <a:lnTo>
                  <a:pt x="2911451" y="6620191"/>
                </a:lnTo>
                <a:lnTo>
                  <a:pt x="2907219" y="6615431"/>
                </a:lnTo>
                <a:lnTo>
                  <a:pt x="2902459" y="6612259"/>
                </a:lnTo>
                <a:lnTo>
                  <a:pt x="2900343" y="6611201"/>
                </a:lnTo>
                <a:lnTo>
                  <a:pt x="2897698" y="6609615"/>
                </a:lnTo>
                <a:close/>
                <a:moveTo>
                  <a:pt x="829929" y="6608750"/>
                </a:moveTo>
                <a:lnTo>
                  <a:pt x="834942" y="6608750"/>
                </a:lnTo>
                <a:lnTo>
                  <a:pt x="839454" y="6608750"/>
                </a:lnTo>
                <a:lnTo>
                  <a:pt x="842963" y="6616857"/>
                </a:lnTo>
                <a:lnTo>
                  <a:pt x="842963" y="6620640"/>
                </a:lnTo>
                <a:lnTo>
                  <a:pt x="842462" y="6626044"/>
                </a:lnTo>
                <a:lnTo>
                  <a:pt x="842462" y="6628746"/>
                </a:lnTo>
                <a:lnTo>
                  <a:pt x="841960" y="6630367"/>
                </a:lnTo>
                <a:lnTo>
                  <a:pt x="840456" y="6631448"/>
                </a:lnTo>
                <a:lnTo>
                  <a:pt x="839454" y="6631989"/>
                </a:lnTo>
                <a:lnTo>
                  <a:pt x="838451" y="6633610"/>
                </a:lnTo>
                <a:lnTo>
                  <a:pt x="836947" y="6634150"/>
                </a:lnTo>
                <a:lnTo>
                  <a:pt x="834942" y="6634150"/>
                </a:lnTo>
                <a:lnTo>
                  <a:pt x="833438" y="6634150"/>
                </a:lnTo>
                <a:lnTo>
                  <a:pt x="831433" y="6632529"/>
                </a:lnTo>
                <a:lnTo>
                  <a:pt x="829929" y="6631989"/>
                </a:lnTo>
                <a:lnTo>
                  <a:pt x="827924" y="6628746"/>
                </a:lnTo>
                <a:lnTo>
                  <a:pt x="825918" y="6624423"/>
                </a:lnTo>
                <a:lnTo>
                  <a:pt x="824414" y="6620099"/>
                </a:lnTo>
                <a:lnTo>
                  <a:pt x="823913" y="6616857"/>
                </a:lnTo>
                <a:lnTo>
                  <a:pt x="824414" y="6615235"/>
                </a:lnTo>
                <a:lnTo>
                  <a:pt x="825918" y="6613074"/>
                </a:lnTo>
                <a:lnTo>
                  <a:pt x="826921" y="6611452"/>
                </a:lnTo>
                <a:lnTo>
                  <a:pt x="827924" y="6609831"/>
                </a:lnTo>
                <a:lnTo>
                  <a:pt x="828926" y="6609291"/>
                </a:lnTo>
                <a:close/>
                <a:moveTo>
                  <a:pt x="2884713" y="6606105"/>
                </a:moveTo>
                <a:lnTo>
                  <a:pt x="2885418" y="6606634"/>
                </a:lnTo>
                <a:lnTo>
                  <a:pt x="2888595" y="6607692"/>
                </a:lnTo>
                <a:lnTo>
                  <a:pt x="2891771" y="6608221"/>
                </a:lnTo>
                <a:lnTo>
                  <a:pt x="2893146" y="6608450"/>
                </a:lnTo>
                <a:lnTo>
                  <a:pt x="2891880" y="6608028"/>
                </a:lnTo>
                <a:lnTo>
                  <a:pt x="2889235" y="6607499"/>
                </a:lnTo>
                <a:lnTo>
                  <a:pt x="2886061" y="6606442"/>
                </a:lnTo>
                <a:close/>
                <a:moveTo>
                  <a:pt x="2875467" y="6599085"/>
                </a:moveTo>
                <a:lnTo>
                  <a:pt x="2878007" y="6601342"/>
                </a:lnTo>
                <a:lnTo>
                  <a:pt x="2881183" y="6603988"/>
                </a:lnTo>
                <a:lnTo>
                  <a:pt x="2882131" y="6604461"/>
                </a:lnTo>
                <a:lnTo>
                  <a:pt x="2881301" y="6603798"/>
                </a:lnTo>
                <a:lnTo>
                  <a:pt x="2878127" y="6601154"/>
                </a:lnTo>
                <a:close/>
                <a:moveTo>
                  <a:pt x="3994724" y="6595866"/>
                </a:moveTo>
                <a:lnTo>
                  <a:pt x="3987848" y="6596394"/>
                </a:lnTo>
                <a:lnTo>
                  <a:pt x="3983617" y="6596923"/>
                </a:lnTo>
                <a:lnTo>
                  <a:pt x="3980443" y="6597452"/>
                </a:lnTo>
                <a:lnTo>
                  <a:pt x="3977269" y="6598510"/>
                </a:lnTo>
                <a:lnTo>
                  <a:pt x="3975154" y="6600096"/>
                </a:lnTo>
                <a:lnTo>
                  <a:pt x="3973567" y="6600625"/>
                </a:lnTo>
                <a:lnTo>
                  <a:pt x="3971980" y="6601154"/>
                </a:lnTo>
                <a:lnTo>
                  <a:pt x="3970393" y="6602740"/>
                </a:lnTo>
                <a:lnTo>
                  <a:pt x="3969335" y="6604327"/>
                </a:lnTo>
                <a:lnTo>
                  <a:pt x="3966162" y="6608557"/>
                </a:lnTo>
                <a:lnTo>
                  <a:pt x="3962459" y="6612259"/>
                </a:lnTo>
                <a:lnTo>
                  <a:pt x="3963517" y="6617018"/>
                </a:lnTo>
                <a:lnTo>
                  <a:pt x="3964575" y="6622835"/>
                </a:lnTo>
                <a:lnTo>
                  <a:pt x="3964575" y="6625479"/>
                </a:lnTo>
                <a:lnTo>
                  <a:pt x="3964575" y="6628652"/>
                </a:lnTo>
                <a:lnTo>
                  <a:pt x="3964046" y="6630767"/>
                </a:lnTo>
                <a:lnTo>
                  <a:pt x="3962459" y="6632353"/>
                </a:lnTo>
                <a:lnTo>
                  <a:pt x="3958756" y="6636055"/>
                </a:lnTo>
                <a:lnTo>
                  <a:pt x="3952938" y="6639228"/>
                </a:lnTo>
                <a:lnTo>
                  <a:pt x="3946591" y="6641872"/>
                </a:lnTo>
                <a:lnTo>
                  <a:pt x="3942359" y="6645573"/>
                </a:lnTo>
                <a:lnTo>
                  <a:pt x="3938128" y="6649275"/>
                </a:lnTo>
                <a:lnTo>
                  <a:pt x="3932309" y="6655621"/>
                </a:lnTo>
                <a:lnTo>
                  <a:pt x="3930193" y="6658794"/>
                </a:lnTo>
                <a:lnTo>
                  <a:pt x="3927549" y="6661438"/>
                </a:lnTo>
                <a:lnTo>
                  <a:pt x="3926491" y="6664082"/>
                </a:lnTo>
                <a:lnTo>
                  <a:pt x="3925962" y="6665668"/>
                </a:lnTo>
                <a:lnTo>
                  <a:pt x="3925962" y="6674129"/>
                </a:lnTo>
                <a:lnTo>
                  <a:pt x="3925962" y="6682061"/>
                </a:lnTo>
                <a:lnTo>
                  <a:pt x="3927549" y="6685234"/>
                </a:lnTo>
                <a:lnTo>
                  <a:pt x="3929136" y="6687878"/>
                </a:lnTo>
                <a:lnTo>
                  <a:pt x="3931780" y="6689993"/>
                </a:lnTo>
                <a:lnTo>
                  <a:pt x="3933896" y="6692108"/>
                </a:lnTo>
                <a:lnTo>
                  <a:pt x="3938656" y="6695810"/>
                </a:lnTo>
                <a:lnTo>
                  <a:pt x="3942359" y="6698454"/>
                </a:lnTo>
                <a:lnTo>
                  <a:pt x="3945533" y="6702685"/>
                </a:lnTo>
                <a:lnTo>
                  <a:pt x="3949764" y="6707444"/>
                </a:lnTo>
                <a:lnTo>
                  <a:pt x="3951351" y="6710088"/>
                </a:lnTo>
                <a:lnTo>
                  <a:pt x="3953467" y="6713261"/>
                </a:lnTo>
                <a:lnTo>
                  <a:pt x="3953996" y="6715905"/>
                </a:lnTo>
                <a:lnTo>
                  <a:pt x="3954525" y="6719078"/>
                </a:lnTo>
                <a:lnTo>
                  <a:pt x="3953996" y="6720664"/>
                </a:lnTo>
                <a:lnTo>
                  <a:pt x="3952938" y="6722779"/>
                </a:lnTo>
                <a:lnTo>
                  <a:pt x="3950293" y="6724366"/>
                </a:lnTo>
                <a:lnTo>
                  <a:pt x="3948706" y="6725952"/>
                </a:lnTo>
                <a:lnTo>
                  <a:pt x="3946591" y="6728596"/>
                </a:lnTo>
                <a:lnTo>
                  <a:pt x="3943946" y="6730182"/>
                </a:lnTo>
                <a:lnTo>
                  <a:pt x="3942888" y="6732827"/>
                </a:lnTo>
                <a:lnTo>
                  <a:pt x="3942359" y="6735999"/>
                </a:lnTo>
                <a:lnTo>
                  <a:pt x="3941301" y="6737586"/>
                </a:lnTo>
                <a:lnTo>
                  <a:pt x="3939714" y="6739701"/>
                </a:lnTo>
                <a:lnTo>
                  <a:pt x="3939185" y="6741816"/>
                </a:lnTo>
                <a:lnTo>
                  <a:pt x="3938656" y="6743931"/>
                </a:lnTo>
                <a:lnTo>
                  <a:pt x="3938128" y="6748162"/>
                </a:lnTo>
                <a:lnTo>
                  <a:pt x="3938128" y="6752392"/>
                </a:lnTo>
                <a:lnTo>
                  <a:pt x="3934954" y="6758209"/>
                </a:lnTo>
                <a:lnTo>
                  <a:pt x="3932309" y="6764026"/>
                </a:lnTo>
                <a:lnTo>
                  <a:pt x="3930722" y="6769314"/>
                </a:lnTo>
                <a:lnTo>
                  <a:pt x="3930193" y="6773016"/>
                </a:lnTo>
                <a:lnTo>
                  <a:pt x="3930193" y="6777246"/>
                </a:lnTo>
                <a:lnTo>
                  <a:pt x="3930193" y="6783063"/>
                </a:lnTo>
                <a:lnTo>
                  <a:pt x="3930193" y="6789409"/>
                </a:lnTo>
                <a:lnTo>
                  <a:pt x="3930193" y="6793110"/>
                </a:lnTo>
                <a:lnTo>
                  <a:pt x="3927549" y="6797870"/>
                </a:lnTo>
                <a:lnTo>
                  <a:pt x="3925962" y="6803158"/>
                </a:lnTo>
                <a:lnTo>
                  <a:pt x="3924904" y="6805273"/>
                </a:lnTo>
                <a:lnTo>
                  <a:pt x="3923846" y="6807917"/>
                </a:lnTo>
                <a:lnTo>
                  <a:pt x="3922788" y="6808975"/>
                </a:lnTo>
                <a:lnTo>
                  <a:pt x="3921730" y="6809503"/>
                </a:lnTo>
                <a:lnTo>
                  <a:pt x="3918028" y="6812676"/>
                </a:lnTo>
                <a:lnTo>
                  <a:pt x="3914325" y="6814263"/>
                </a:lnTo>
                <a:lnTo>
                  <a:pt x="3910094" y="6814792"/>
                </a:lnTo>
                <a:lnTo>
                  <a:pt x="3905333" y="6815320"/>
                </a:lnTo>
                <a:lnTo>
                  <a:pt x="3901102" y="6815849"/>
                </a:lnTo>
                <a:lnTo>
                  <a:pt x="3897928" y="6816378"/>
                </a:lnTo>
                <a:lnTo>
                  <a:pt x="3894754" y="6817436"/>
                </a:lnTo>
                <a:lnTo>
                  <a:pt x="3892638" y="6818493"/>
                </a:lnTo>
                <a:lnTo>
                  <a:pt x="3887349" y="6821137"/>
                </a:lnTo>
                <a:lnTo>
                  <a:pt x="3883118" y="6824310"/>
                </a:lnTo>
                <a:lnTo>
                  <a:pt x="3879415" y="6826954"/>
                </a:lnTo>
                <a:lnTo>
                  <a:pt x="3876241" y="6830656"/>
                </a:lnTo>
                <a:lnTo>
                  <a:pt x="3869894" y="6833829"/>
                </a:lnTo>
                <a:lnTo>
                  <a:pt x="3861960" y="6836473"/>
                </a:lnTo>
                <a:lnTo>
                  <a:pt x="3855613" y="6840174"/>
                </a:lnTo>
                <a:lnTo>
                  <a:pt x="3851381" y="6842818"/>
                </a:lnTo>
                <a:lnTo>
                  <a:pt x="3848736" y="6847049"/>
                </a:lnTo>
                <a:lnTo>
                  <a:pt x="3845034" y="6853394"/>
                </a:lnTo>
                <a:lnTo>
                  <a:pt x="3842389" y="6859211"/>
                </a:lnTo>
                <a:lnTo>
                  <a:pt x="3839215" y="6863442"/>
                </a:lnTo>
                <a:lnTo>
                  <a:pt x="3839215" y="6868201"/>
                </a:lnTo>
                <a:lnTo>
                  <a:pt x="3839215" y="6874018"/>
                </a:lnTo>
                <a:lnTo>
                  <a:pt x="3839215" y="6879835"/>
                </a:lnTo>
                <a:lnTo>
                  <a:pt x="3839215" y="6884065"/>
                </a:lnTo>
                <a:lnTo>
                  <a:pt x="3835513" y="6887767"/>
                </a:lnTo>
                <a:lnTo>
                  <a:pt x="3833397" y="6891997"/>
                </a:lnTo>
                <a:lnTo>
                  <a:pt x="3831810" y="6896756"/>
                </a:lnTo>
                <a:lnTo>
                  <a:pt x="3831281" y="6899929"/>
                </a:lnTo>
                <a:lnTo>
                  <a:pt x="3831281" y="6908919"/>
                </a:lnTo>
                <a:lnTo>
                  <a:pt x="3831281" y="6917380"/>
                </a:lnTo>
                <a:lnTo>
                  <a:pt x="3831281" y="6923197"/>
                </a:lnTo>
                <a:lnTo>
                  <a:pt x="3831281" y="6929542"/>
                </a:lnTo>
                <a:lnTo>
                  <a:pt x="3829165" y="6930600"/>
                </a:lnTo>
                <a:lnTo>
                  <a:pt x="3827050" y="6931129"/>
                </a:lnTo>
                <a:lnTo>
                  <a:pt x="3824405" y="6931129"/>
                </a:lnTo>
                <a:lnTo>
                  <a:pt x="3822289" y="6930600"/>
                </a:lnTo>
                <a:lnTo>
                  <a:pt x="3818058" y="6930071"/>
                </a:lnTo>
                <a:lnTo>
                  <a:pt x="3814355" y="6929542"/>
                </a:lnTo>
                <a:lnTo>
                  <a:pt x="3812965" y="6929145"/>
                </a:lnTo>
                <a:lnTo>
                  <a:pt x="3813357" y="6929426"/>
                </a:lnTo>
                <a:lnTo>
                  <a:pt x="3817060" y="6930484"/>
                </a:lnTo>
                <a:lnTo>
                  <a:pt x="3821292" y="6931013"/>
                </a:lnTo>
                <a:lnTo>
                  <a:pt x="3824995" y="6932072"/>
                </a:lnTo>
                <a:lnTo>
                  <a:pt x="3827640" y="6932072"/>
                </a:lnTo>
                <a:lnTo>
                  <a:pt x="3829756" y="6932072"/>
                </a:lnTo>
                <a:lnTo>
                  <a:pt x="3831872" y="6931542"/>
                </a:lnTo>
                <a:lnTo>
                  <a:pt x="3833459" y="6930484"/>
                </a:lnTo>
                <a:lnTo>
                  <a:pt x="3833459" y="6924134"/>
                </a:lnTo>
                <a:lnTo>
                  <a:pt x="3833459" y="6918313"/>
                </a:lnTo>
                <a:lnTo>
                  <a:pt x="3833459" y="6909847"/>
                </a:lnTo>
                <a:lnTo>
                  <a:pt x="3833459" y="6901909"/>
                </a:lnTo>
                <a:lnTo>
                  <a:pt x="3834517" y="6897676"/>
                </a:lnTo>
                <a:lnTo>
                  <a:pt x="3836104" y="6893442"/>
                </a:lnTo>
                <a:lnTo>
                  <a:pt x="3838749" y="6888680"/>
                </a:lnTo>
                <a:lnTo>
                  <a:pt x="3842452" y="6885505"/>
                </a:lnTo>
                <a:lnTo>
                  <a:pt x="3842452" y="6880742"/>
                </a:lnTo>
                <a:lnTo>
                  <a:pt x="3842452" y="6874922"/>
                </a:lnTo>
                <a:lnTo>
                  <a:pt x="3842452" y="6869101"/>
                </a:lnTo>
                <a:lnTo>
                  <a:pt x="3842452" y="6864338"/>
                </a:lnTo>
                <a:lnTo>
                  <a:pt x="3845097" y="6860105"/>
                </a:lnTo>
                <a:lnTo>
                  <a:pt x="3848271" y="6853755"/>
                </a:lnTo>
                <a:lnTo>
                  <a:pt x="3850916" y="6847934"/>
                </a:lnTo>
                <a:lnTo>
                  <a:pt x="3854620" y="6843701"/>
                </a:lnTo>
                <a:lnTo>
                  <a:pt x="3858322" y="6841055"/>
                </a:lnTo>
                <a:lnTo>
                  <a:pt x="3865200" y="6837351"/>
                </a:lnTo>
                <a:lnTo>
                  <a:pt x="3872077" y="6834705"/>
                </a:lnTo>
                <a:lnTo>
                  <a:pt x="3878954" y="6831530"/>
                </a:lnTo>
                <a:lnTo>
                  <a:pt x="3882128" y="6828355"/>
                </a:lnTo>
                <a:lnTo>
                  <a:pt x="3885831" y="6825180"/>
                </a:lnTo>
                <a:lnTo>
                  <a:pt x="3890063" y="6822534"/>
                </a:lnTo>
                <a:lnTo>
                  <a:pt x="3895353" y="6819359"/>
                </a:lnTo>
                <a:lnTo>
                  <a:pt x="3897998" y="6818301"/>
                </a:lnTo>
                <a:lnTo>
                  <a:pt x="3900643" y="6817242"/>
                </a:lnTo>
                <a:lnTo>
                  <a:pt x="3904346" y="6817242"/>
                </a:lnTo>
                <a:lnTo>
                  <a:pt x="3908578" y="6816184"/>
                </a:lnTo>
                <a:lnTo>
                  <a:pt x="3912811" y="6815655"/>
                </a:lnTo>
                <a:lnTo>
                  <a:pt x="3917043" y="6815126"/>
                </a:lnTo>
                <a:lnTo>
                  <a:pt x="3921275" y="6813538"/>
                </a:lnTo>
                <a:lnTo>
                  <a:pt x="3924449" y="6810363"/>
                </a:lnTo>
                <a:lnTo>
                  <a:pt x="3926036" y="6809834"/>
                </a:lnTo>
                <a:lnTo>
                  <a:pt x="3927094" y="6808776"/>
                </a:lnTo>
                <a:lnTo>
                  <a:pt x="3927623" y="6806659"/>
                </a:lnTo>
                <a:lnTo>
                  <a:pt x="3928681" y="6804013"/>
                </a:lnTo>
                <a:lnTo>
                  <a:pt x="3930797" y="6798722"/>
                </a:lnTo>
                <a:lnTo>
                  <a:pt x="3932913" y="6793959"/>
                </a:lnTo>
                <a:lnTo>
                  <a:pt x="3932913" y="6790255"/>
                </a:lnTo>
                <a:lnTo>
                  <a:pt x="3932913" y="6784434"/>
                </a:lnTo>
                <a:lnTo>
                  <a:pt x="3932913" y="6778613"/>
                </a:lnTo>
                <a:lnTo>
                  <a:pt x="3932913" y="6773851"/>
                </a:lnTo>
                <a:lnTo>
                  <a:pt x="3933442" y="6770147"/>
                </a:lnTo>
                <a:lnTo>
                  <a:pt x="3935029" y="6764855"/>
                </a:lnTo>
                <a:lnTo>
                  <a:pt x="3938203" y="6759034"/>
                </a:lnTo>
                <a:lnTo>
                  <a:pt x="3940563" y="6753841"/>
                </a:lnTo>
                <a:lnTo>
                  <a:pt x="3939190" y="6752468"/>
                </a:lnTo>
                <a:lnTo>
                  <a:pt x="3939190" y="6748762"/>
                </a:lnTo>
                <a:lnTo>
                  <a:pt x="3939719" y="6743999"/>
                </a:lnTo>
                <a:lnTo>
                  <a:pt x="3940248" y="6741881"/>
                </a:lnTo>
                <a:lnTo>
                  <a:pt x="3941307" y="6740293"/>
                </a:lnTo>
                <a:lnTo>
                  <a:pt x="3942366" y="6737647"/>
                </a:lnTo>
                <a:lnTo>
                  <a:pt x="3943425" y="6736059"/>
                </a:lnTo>
                <a:lnTo>
                  <a:pt x="3943954" y="6732883"/>
                </a:lnTo>
                <a:lnTo>
                  <a:pt x="3945542" y="6730766"/>
                </a:lnTo>
                <a:lnTo>
                  <a:pt x="3947660" y="6728648"/>
                </a:lnTo>
                <a:lnTo>
                  <a:pt x="3949777" y="6726002"/>
                </a:lnTo>
                <a:lnTo>
                  <a:pt x="3952424" y="6724414"/>
                </a:lnTo>
                <a:lnTo>
                  <a:pt x="3954012" y="6722826"/>
                </a:lnTo>
                <a:lnTo>
                  <a:pt x="3955600" y="6721238"/>
                </a:lnTo>
                <a:lnTo>
                  <a:pt x="3955600" y="6719650"/>
                </a:lnTo>
                <a:lnTo>
                  <a:pt x="3955600" y="6717004"/>
                </a:lnTo>
                <a:lnTo>
                  <a:pt x="3954541" y="6713298"/>
                </a:lnTo>
                <a:lnTo>
                  <a:pt x="3953483" y="6710122"/>
                </a:lnTo>
                <a:lnTo>
                  <a:pt x="3951365" y="6707476"/>
                </a:lnTo>
                <a:lnTo>
                  <a:pt x="3947660" y="6702712"/>
                </a:lnTo>
                <a:lnTo>
                  <a:pt x="3943425" y="6698478"/>
                </a:lnTo>
                <a:lnTo>
                  <a:pt x="3939719" y="6695831"/>
                </a:lnTo>
                <a:lnTo>
                  <a:pt x="3934955" y="6692126"/>
                </a:lnTo>
                <a:lnTo>
                  <a:pt x="3932837" y="6690538"/>
                </a:lnTo>
                <a:lnTo>
                  <a:pt x="3930720" y="6687891"/>
                </a:lnTo>
                <a:lnTo>
                  <a:pt x="3928602" y="6685245"/>
                </a:lnTo>
                <a:lnTo>
                  <a:pt x="3927014" y="6682069"/>
                </a:lnTo>
                <a:lnTo>
                  <a:pt x="3927014" y="6674129"/>
                </a:lnTo>
                <a:lnTo>
                  <a:pt x="3927014" y="6665660"/>
                </a:lnTo>
                <a:lnTo>
                  <a:pt x="3927543" y="6664072"/>
                </a:lnTo>
                <a:lnTo>
                  <a:pt x="3928602" y="6661955"/>
                </a:lnTo>
                <a:lnTo>
                  <a:pt x="3931249" y="6658779"/>
                </a:lnTo>
                <a:lnTo>
                  <a:pt x="3933896" y="6655603"/>
                </a:lnTo>
                <a:lnTo>
                  <a:pt x="3939190" y="6649251"/>
                </a:lnTo>
                <a:lnTo>
                  <a:pt x="3943425" y="6645546"/>
                </a:lnTo>
                <a:lnTo>
                  <a:pt x="3948189" y="6642370"/>
                </a:lnTo>
                <a:lnTo>
                  <a:pt x="3954012" y="6639195"/>
                </a:lnTo>
                <a:lnTo>
                  <a:pt x="3959835" y="6636019"/>
                </a:lnTo>
                <a:lnTo>
                  <a:pt x="3964599" y="6633372"/>
                </a:lnTo>
                <a:lnTo>
                  <a:pt x="3965658" y="6630726"/>
                </a:lnTo>
                <a:lnTo>
                  <a:pt x="3966188" y="6628608"/>
                </a:lnTo>
                <a:lnTo>
                  <a:pt x="3966188" y="6625432"/>
                </a:lnTo>
                <a:lnTo>
                  <a:pt x="3965658" y="6622786"/>
                </a:lnTo>
                <a:lnTo>
                  <a:pt x="3965129" y="6616963"/>
                </a:lnTo>
                <a:lnTo>
                  <a:pt x="3964599" y="6612200"/>
                </a:lnTo>
                <a:lnTo>
                  <a:pt x="3967246" y="6608494"/>
                </a:lnTo>
                <a:lnTo>
                  <a:pt x="3970422" y="6604260"/>
                </a:lnTo>
                <a:lnTo>
                  <a:pt x="3972011" y="6602672"/>
                </a:lnTo>
                <a:lnTo>
                  <a:pt x="3973069" y="6601613"/>
                </a:lnTo>
                <a:lnTo>
                  <a:pt x="3975187" y="6600555"/>
                </a:lnTo>
                <a:lnTo>
                  <a:pt x="3976775" y="6600025"/>
                </a:lnTo>
                <a:lnTo>
                  <a:pt x="3978363" y="6598437"/>
                </a:lnTo>
                <a:lnTo>
                  <a:pt x="3981539" y="6597379"/>
                </a:lnTo>
                <a:lnTo>
                  <a:pt x="3985245" y="6596849"/>
                </a:lnTo>
                <a:lnTo>
                  <a:pt x="3988950" y="6596320"/>
                </a:lnTo>
                <a:lnTo>
                  <a:pt x="3995312" y="6595866"/>
                </a:lnTo>
                <a:close/>
                <a:moveTo>
                  <a:pt x="2950283" y="6548872"/>
                </a:moveTo>
                <a:lnTo>
                  <a:pt x="2947359" y="6550542"/>
                </a:lnTo>
                <a:lnTo>
                  <a:pt x="2945226" y="6550186"/>
                </a:lnTo>
                <a:lnTo>
                  <a:pt x="2947419" y="6550917"/>
                </a:lnTo>
                <a:close/>
                <a:moveTo>
                  <a:pt x="2932494" y="6543400"/>
                </a:moveTo>
                <a:lnTo>
                  <a:pt x="2934724" y="6545629"/>
                </a:lnTo>
                <a:lnTo>
                  <a:pt x="2937783" y="6546988"/>
                </a:lnTo>
                <a:lnTo>
                  <a:pt x="2934654" y="6545250"/>
                </a:lnTo>
                <a:close/>
                <a:moveTo>
                  <a:pt x="2869044" y="6542049"/>
                </a:moveTo>
                <a:lnTo>
                  <a:pt x="2869007" y="6542075"/>
                </a:lnTo>
                <a:lnTo>
                  <a:pt x="2864771" y="6546309"/>
                </a:lnTo>
                <a:lnTo>
                  <a:pt x="2861595" y="6550542"/>
                </a:lnTo>
                <a:lnTo>
                  <a:pt x="2858948" y="6552659"/>
                </a:lnTo>
                <a:lnTo>
                  <a:pt x="2857889" y="6554775"/>
                </a:lnTo>
                <a:lnTo>
                  <a:pt x="2856830" y="6556892"/>
                </a:lnTo>
                <a:lnTo>
                  <a:pt x="2856830" y="6558479"/>
                </a:lnTo>
                <a:lnTo>
                  <a:pt x="2857360" y="6565888"/>
                </a:lnTo>
                <a:lnTo>
                  <a:pt x="2858948" y="6574884"/>
                </a:lnTo>
                <a:lnTo>
                  <a:pt x="2860007" y="6579117"/>
                </a:lnTo>
                <a:lnTo>
                  <a:pt x="2862124" y="6582292"/>
                </a:lnTo>
                <a:lnTo>
                  <a:pt x="2863183" y="6585467"/>
                </a:lnTo>
                <a:lnTo>
                  <a:pt x="2864771" y="6587584"/>
                </a:lnTo>
                <a:lnTo>
                  <a:pt x="2866889" y="6590759"/>
                </a:lnTo>
                <a:lnTo>
                  <a:pt x="2868477" y="6592875"/>
                </a:lnTo>
                <a:lnTo>
                  <a:pt x="2870595" y="6595521"/>
                </a:lnTo>
                <a:lnTo>
                  <a:pt x="2872025" y="6596379"/>
                </a:lnTo>
                <a:lnTo>
                  <a:pt x="2870722" y="6595337"/>
                </a:lnTo>
                <a:lnTo>
                  <a:pt x="2869135" y="6592693"/>
                </a:lnTo>
                <a:lnTo>
                  <a:pt x="2867019" y="6590578"/>
                </a:lnTo>
                <a:lnTo>
                  <a:pt x="2864904" y="6587405"/>
                </a:lnTo>
                <a:lnTo>
                  <a:pt x="2863846" y="6585290"/>
                </a:lnTo>
                <a:lnTo>
                  <a:pt x="2862259" y="6582117"/>
                </a:lnTo>
                <a:lnTo>
                  <a:pt x="2861201" y="6578944"/>
                </a:lnTo>
                <a:lnTo>
                  <a:pt x="2859614" y="6574713"/>
                </a:lnTo>
                <a:lnTo>
                  <a:pt x="2857498" y="6565724"/>
                </a:lnTo>
                <a:lnTo>
                  <a:pt x="2856970" y="6558849"/>
                </a:lnTo>
                <a:lnTo>
                  <a:pt x="2857498" y="6557263"/>
                </a:lnTo>
                <a:lnTo>
                  <a:pt x="2858027" y="6554619"/>
                </a:lnTo>
                <a:lnTo>
                  <a:pt x="2859614" y="6553032"/>
                </a:lnTo>
                <a:lnTo>
                  <a:pt x="2861730" y="6550917"/>
                </a:lnTo>
                <a:lnTo>
                  <a:pt x="2865962" y="6546158"/>
                </a:lnTo>
                <a:close/>
                <a:moveTo>
                  <a:pt x="2884650" y="6534247"/>
                </a:moveTo>
                <a:lnTo>
                  <a:pt x="2881712" y="6534667"/>
                </a:lnTo>
                <a:lnTo>
                  <a:pt x="2877477" y="6536254"/>
                </a:lnTo>
                <a:lnTo>
                  <a:pt x="2872712" y="6539429"/>
                </a:lnTo>
                <a:lnTo>
                  <a:pt x="2869768" y="6541532"/>
                </a:lnTo>
                <a:lnTo>
                  <a:pt x="2873367" y="6539283"/>
                </a:lnTo>
                <a:lnTo>
                  <a:pt x="2877598" y="6536639"/>
                </a:lnTo>
                <a:lnTo>
                  <a:pt x="2881830" y="6535053"/>
                </a:lnTo>
                <a:close/>
                <a:moveTo>
                  <a:pt x="2963516" y="6532481"/>
                </a:moveTo>
                <a:lnTo>
                  <a:pt x="2961124" y="6536784"/>
                </a:lnTo>
                <a:lnTo>
                  <a:pt x="2957418" y="6541546"/>
                </a:lnTo>
                <a:lnTo>
                  <a:pt x="2953712" y="6545250"/>
                </a:lnTo>
                <a:lnTo>
                  <a:pt x="2951296" y="6548149"/>
                </a:lnTo>
                <a:lnTo>
                  <a:pt x="2954824" y="6545629"/>
                </a:lnTo>
                <a:lnTo>
                  <a:pt x="2957998" y="6541399"/>
                </a:lnTo>
                <a:lnTo>
                  <a:pt x="2961171" y="6537168"/>
                </a:lnTo>
                <a:close/>
                <a:moveTo>
                  <a:pt x="2921146" y="6530762"/>
                </a:moveTo>
                <a:lnTo>
                  <a:pt x="2922029" y="6531351"/>
                </a:lnTo>
                <a:lnTo>
                  <a:pt x="2922349" y="6531565"/>
                </a:lnTo>
                <a:lnTo>
                  <a:pt x="2921948" y="6530963"/>
                </a:lnTo>
                <a:close/>
                <a:moveTo>
                  <a:pt x="2906595" y="6528317"/>
                </a:moveTo>
                <a:lnTo>
                  <a:pt x="2901830" y="6528846"/>
                </a:lnTo>
                <a:lnTo>
                  <a:pt x="2897065" y="6529904"/>
                </a:lnTo>
                <a:lnTo>
                  <a:pt x="2892830" y="6530963"/>
                </a:lnTo>
                <a:lnTo>
                  <a:pt x="2889124" y="6532021"/>
                </a:lnTo>
                <a:lnTo>
                  <a:pt x="2886075" y="6533763"/>
                </a:lnTo>
                <a:lnTo>
                  <a:pt x="2889235" y="6532409"/>
                </a:lnTo>
                <a:lnTo>
                  <a:pt x="2893467" y="6530823"/>
                </a:lnTo>
                <a:lnTo>
                  <a:pt x="2897698" y="6529765"/>
                </a:lnTo>
                <a:lnTo>
                  <a:pt x="2902459" y="6529236"/>
                </a:lnTo>
                <a:lnTo>
                  <a:pt x="2907219" y="6528707"/>
                </a:lnTo>
                <a:lnTo>
                  <a:pt x="2910343" y="6528317"/>
                </a:lnTo>
                <a:close/>
                <a:moveTo>
                  <a:pt x="2967517" y="6512839"/>
                </a:moveTo>
                <a:lnTo>
                  <a:pt x="2968006" y="6517734"/>
                </a:lnTo>
                <a:lnTo>
                  <a:pt x="2967477" y="6522496"/>
                </a:lnTo>
                <a:lnTo>
                  <a:pt x="2966438" y="6527686"/>
                </a:lnTo>
                <a:lnTo>
                  <a:pt x="2966461" y="6527650"/>
                </a:lnTo>
                <a:lnTo>
                  <a:pt x="2968047" y="6522362"/>
                </a:lnTo>
                <a:lnTo>
                  <a:pt x="2968576" y="6517602"/>
                </a:lnTo>
                <a:lnTo>
                  <a:pt x="2967518" y="6512843"/>
                </a:lnTo>
                <a:close/>
                <a:moveTo>
                  <a:pt x="2963602" y="6502290"/>
                </a:moveTo>
                <a:lnTo>
                  <a:pt x="2964830" y="6505563"/>
                </a:lnTo>
                <a:lnTo>
                  <a:pt x="2967191" y="6511698"/>
                </a:lnTo>
                <a:lnTo>
                  <a:pt x="2965403" y="6505440"/>
                </a:lnTo>
                <a:close/>
                <a:moveTo>
                  <a:pt x="832112" y="6480163"/>
                </a:moveTo>
                <a:lnTo>
                  <a:pt x="834730" y="6480163"/>
                </a:lnTo>
                <a:lnTo>
                  <a:pt x="838396" y="6480163"/>
                </a:lnTo>
                <a:lnTo>
                  <a:pt x="840491" y="6480697"/>
                </a:lnTo>
                <a:lnTo>
                  <a:pt x="843110" y="6481765"/>
                </a:lnTo>
                <a:lnTo>
                  <a:pt x="843110" y="6485503"/>
                </a:lnTo>
                <a:lnTo>
                  <a:pt x="843634" y="6489775"/>
                </a:lnTo>
                <a:lnTo>
                  <a:pt x="843634" y="6491377"/>
                </a:lnTo>
                <a:lnTo>
                  <a:pt x="844681" y="6492445"/>
                </a:lnTo>
                <a:lnTo>
                  <a:pt x="845728" y="6494047"/>
                </a:lnTo>
                <a:lnTo>
                  <a:pt x="847299" y="6494581"/>
                </a:lnTo>
                <a:lnTo>
                  <a:pt x="851489" y="6502056"/>
                </a:lnTo>
                <a:lnTo>
                  <a:pt x="855679" y="6510066"/>
                </a:lnTo>
                <a:lnTo>
                  <a:pt x="856203" y="6511668"/>
                </a:lnTo>
                <a:lnTo>
                  <a:pt x="857250" y="6514871"/>
                </a:lnTo>
                <a:lnTo>
                  <a:pt x="857250" y="6517007"/>
                </a:lnTo>
                <a:lnTo>
                  <a:pt x="857250" y="6519143"/>
                </a:lnTo>
                <a:lnTo>
                  <a:pt x="856726" y="6520745"/>
                </a:lnTo>
                <a:lnTo>
                  <a:pt x="855679" y="6522881"/>
                </a:lnTo>
                <a:lnTo>
                  <a:pt x="847299" y="6526619"/>
                </a:lnTo>
                <a:lnTo>
                  <a:pt x="844157" y="6530357"/>
                </a:lnTo>
                <a:lnTo>
                  <a:pt x="840491" y="6534628"/>
                </a:lnTo>
                <a:lnTo>
                  <a:pt x="838920" y="6536230"/>
                </a:lnTo>
                <a:lnTo>
                  <a:pt x="837349" y="6537298"/>
                </a:lnTo>
                <a:lnTo>
                  <a:pt x="835254" y="6538900"/>
                </a:lnTo>
                <a:lnTo>
                  <a:pt x="834207" y="6538900"/>
                </a:lnTo>
                <a:lnTo>
                  <a:pt x="832112" y="6538900"/>
                </a:lnTo>
                <a:lnTo>
                  <a:pt x="830017" y="6537298"/>
                </a:lnTo>
                <a:lnTo>
                  <a:pt x="827922" y="6536230"/>
                </a:lnTo>
                <a:lnTo>
                  <a:pt x="826351" y="6534628"/>
                </a:lnTo>
                <a:lnTo>
                  <a:pt x="823732" y="6531959"/>
                </a:lnTo>
                <a:lnTo>
                  <a:pt x="822685" y="6530357"/>
                </a:lnTo>
                <a:lnTo>
                  <a:pt x="821638" y="6528755"/>
                </a:lnTo>
                <a:lnTo>
                  <a:pt x="821114" y="6526619"/>
                </a:lnTo>
                <a:lnTo>
                  <a:pt x="821114" y="6523949"/>
                </a:lnTo>
                <a:lnTo>
                  <a:pt x="821114" y="6518609"/>
                </a:lnTo>
                <a:lnTo>
                  <a:pt x="821114" y="6512736"/>
                </a:lnTo>
                <a:lnTo>
                  <a:pt x="821114" y="6510066"/>
                </a:lnTo>
                <a:lnTo>
                  <a:pt x="816924" y="6504192"/>
                </a:lnTo>
                <a:lnTo>
                  <a:pt x="812211" y="6497784"/>
                </a:lnTo>
                <a:lnTo>
                  <a:pt x="810640" y="6497784"/>
                </a:lnTo>
                <a:lnTo>
                  <a:pt x="809592" y="6496182"/>
                </a:lnTo>
                <a:lnTo>
                  <a:pt x="807497" y="6494581"/>
                </a:lnTo>
                <a:lnTo>
                  <a:pt x="806974" y="6491377"/>
                </a:lnTo>
                <a:lnTo>
                  <a:pt x="806450" y="6489241"/>
                </a:lnTo>
                <a:lnTo>
                  <a:pt x="806450" y="6486037"/>
                </a:lnTo>
                <a:lnTo>
                  <a:pt x="806450" y="6483901"/>
                </a:lnTo>
                <a:lnTo>
                  <a:pt x="808021" y="6481765"/>
                </a:lnTo>
                <a:lnTo>
                  <a:pt x="812735" y="6481765"/>
                </a:lnTo>
                <a:lnTo>
                  <a:pt x="821114" y="6481765"/>
                </a:lnTo>
                <a:lnTo>
                  <a:pt x="825827" y="6481231"/>
                </a:lnTo>
                <a:close/>
                <a:moveTo>
                  <a:pt x="2929508" y="6476527"/>
                </a:moveTo>
                <a:lnTo>
                  <a:pt x="2930418" y="6480163"/>
                </a:lnTo>
                <a:lnTo>
                  <a:pt x="2932536" y="6483867"/>
                </a:lnTo>
                <a:lnTo>
                  <a:pt x="2933595" y="6486513"/>
                </a:lnTo>
                <a:lnTo>
                  <a:pt x="2935183" y="6489159"/>
                </a:lnTo>
                <a:lnTo>
                  <a:pt x="2936771" y="6490217"/>
                </a:lnTo>
                <a:lnTo>
                  <a:pt x="2939418" y="6490746"/>
                </a:lnTo>
                <a:lnTo>
                  <a:pt x="2942065" y="6490746"/>
                </a:lnTo>
                <a:lnTo>
                  <a:pt x="2945242" y="6490746"/>
                </a:lnTo>
                <a:lnTo>
                  <a:pt x="2948418" y="6490746"/>
                </a:lnTo>
                <a:lnTo>
                  <a:pt x="2951595" y="6491275"/>
                </a:lnTo>
                <a:lnTo>
                  <a:pt x="2953712" y="6491804"/>
                </a:lnTo>
                <a:lnTo>
                  <a:pt x="2955830" y="6492863"/>
                </a:lnTo>
                <a:lnTo>
                  <a:pt x="2958477" y="6494979"/>
                </a:lnTo>
                <a:lnTo>
                  <a:pt x="2961124" y="6497625"/>
                </a:lnTo>
                <a:lnTo>
                  <a:pt x="2962927" y="6500778"/>
                </a:lnTo>
                <a:lnTo>
                  <a:pt x="2961700" y="6497508"/>
                </a:lnTo>
                <a:lnTo>
                  <a:pt x="2958526" y="6494864"/>
                </a:lnTo>
                <a:lnTo>
                  <a:pt x="2955882" y="6492748"/>
                </a:lnTo>
                <a:lnTo>
                  <a:pt x="2954295" y="6491691"/>
                </a:lnTo>
                <a:lnTo>
                  <a:pt x="2951650" y="6491162"/>
                </a:lnTo>
                <a:lnTo>
                  <a:pt x="2949005" y="6490633"/>
                </a:lnTo>
                <a:lnTo>
                  <a:pt x="2945832" y="6490633"/>
                </a:lnTo>
                <a:lnTo>
                  <a:pt x="2943187" y="6490633"/>
                </a:lnTo>
                <a:lnTo>
                  <a:pt x="2940013" y="6490633"/>
                </a:lnTo>
                <a:lnTo>
                  <a:pt x="2936840" y="6490104"/>
                </a:lnTo>
                <a:lnTo>
                  <a:pt x="2935253" y="6489047"/>
                </a:lnTo>
                <a:lnTo>
                  <a:pt x="2933666" y="6486403"/>
                </a:lnTo>
                <a:lnTo>
                  <a:pt x="2932608" y="6483759"/>
                </a:lnTo>
                <a:lnTo>
                  <a:pt x="2931021" y="6480057"/>
                </a:lnTo>
                <a:close/>
                <a:moveTo>
                  <a:pt x="921977" y="6451588"/>
                </a:moveTo>
                <a:lnTo>
                  <a:pt x="923059" y="6451588"/>
                </a:lnTo>
                <a:lnTo>
                  <a:pt x="926306" y="6452129"/>
                </a:lnTo>
                <a:lnTo>
                  <a:pt x="927389" y="6452671"/>
                </a:lnTo>
                <a:lnTo>
                  <a:pt x="928471" y="6453753"/>
                </a:lnTo>
                <a:lnTo>
                  <a:pt x="930095" y="6455377"/>
                </a:lnTo>
                <a:lnTo>
                  <a:pt x="930095" y="6456459"/>
                </a:lnTo>
                <a:lnTo>
                  <a:pt x="931719" y="6457000"/>
                </a:lnTo>
                <a:lnTo>
                  <a:pt x="932801" y="6457541"/>
                </a:lnTo>
                <a:lnTo>
                  <a:pt x="934425" y="6458082"/>
                </a:lnTo>
                <a:lnTo>
                  <a:pt x="936048" y="6459165"/>
                </a:lnTo>
                <a:lnTo>
                  <a:pt x="937672" y="6462412"/>
                </a:lnTo>
                <a:lnTo>
                  <a:pt x="938213" y="6465659"/>
                </a:lnTo>
                <a:lnTo>
                  <a:pt x="938213" y="6470530"/>
                </a:lnTo>
                <a:lnTo>
                  <a:pt x="937672" y="6472694"/>
                </a:lnTo>
                <a:lnTo>
                  <a:pt x="937131" y="6473777"/>
                </a:lnTo>
                <a:lnTo>
                  <a:pt x="934966" y="6474318"/>
                </a:lnTo>
                <a:lnTo>
                  <a:pt x="933342" y="6474859"/>
                </a:lnTo>
                <a:lnTo>
                  <a:pt x="930095" y="6475400"/>
                </a:lnTo>
                <a:lnTo>
                  <a:pt x="926306" y="6475400"/>
                </a:lnTo>
                <a:lnTo>
                  <a:pt x="925224" y="6474859"/>
                </a:lnTo>
                <a:lnTo>
                  <a:pt x="923059" y="6473236"/>
                </a:lnTo>
                <a:lnTo>
                  <a:pt x="920894" y="6471612"/>
                </a:lnTo>
                <a:lnTo>
                  <a:pt x="917647" y="6470530"/>
                </a:lnTo>
                <a:lnTo>
                  <a:pt x="916024" y="6463494"/>
                </a:lnTo>
                <a:lnTo>
                  <a:pt x="914400" y="6456459"/>
                </a:lnTo>
                <a:lnTo>
                  <a:pt x="914941" y="6455918"/>
                </a:lnTo>
                <a:lnTo>
                  <a:pt x="916565" y="6453753"/>
                </a:lnTo>
                <a:lnTo>
                  <a:pt x="919271" y="6452129"/>
                </a:lnTo>
                <a:close/>
                <a:moveTo>
                  <a:pt x="2924457" y="6427168"/>
                </a:moveTo>
                <a:lnTo>
                  <a:pt x="2925124" y="6428834"/>
                </a:lnTo>
                <a:lnTo>
                  <a:pt x="2927771" y="6431479"/>
                </a:lnTo>
                <a:lnTo>
                  <a:pt x="2930948" y="6437300"/>
                </a:lnTo>
                <a:lnTo>
                  <a:pt x="2935183" y="6443121"/>
                </a:lnTo>
                <a:lnTo>
                  <a:pt x="2934124" y="6447354"/>
                </a:lnTo>
                <a:lnTo>
                  <a:pt x="2930948" y="6452117"/>
                </a:lnTo>
                <a:lnTo>
                  <a:pt x="2929359" y="6455292"/>
                </a:lnTo>
                <a:lnTo>
                  <a:pt x="2928301" y="6457938"/>
                </a:lnTo>
                <a:lnTo>
                  <a:pt x="2927242" y="6461113"/>
                </a:lnTo>
                <a:lnTo>
                  <a:pt x="2927242" y="6463759"/>
                </a:lnTo>
                <a:lnTo>
                  <a:pt x="2927771" y="6469050"/>
                </a:lnTo>
                <a:lnTo>
                  <a:pt x="2929145" y="6475001"/>
                </a:lnTo>
                <a:lnTo>
                  <a:pt x="2927848" y="6468952"/>
                </a:lnTo>
                <a:lnTo>
                  <a:pt x="2927319" y="6464193"/>
                </a:lnTo>
                <a:lnTo>
                  <a:pt x="2927848" y="6461020"/>
                </a:lnTo>
                <a:lnTo>
                  <a:pt x="2928377" y="6457847"/>
                </a:lnTo>
                <a:lnTo>
                  <a:pt x="2929435" y="6455203"/>
                </a:lnTo>
                <a:lnTo>
                  <a:pt x="2931021" y="6452030"/>
                </a:lnTo>
                <a:lnTo>
                  <a:pt x="2934195" y="6447271"/>
                </a:lnTo>
                <a:lnTo>
                  <a:pt x="2935253" y="6443041"/>
                </a:lnTo>
                <a:lnTo>
                  <a:pt x="2932079" y="6437224"/>
                </a:lnTo>
                <a:lnTo>
                  <a:pt x="2927848" y="6431407"/>
                </a:lnTo>
                <a:lnTo>
                  <a:pt x="2925732" y="6429292"/>
                </a:lnTo>
                <a:close/>
                <a:moveTo>
                  <a:pt x="2903489" y="6386388"/>
                </a:moveTo>
                <a:lnTo>
                  <a:pt x="2906065" y="6393379"/>
                </a:lnTo>
                <a:lnTo>
                  <a:pt x="2909771" y="6400788"/>
                </a:lnTo>
                <a:lnTo>
                  <a:pt x="2914006" y="6408196"/>
                </a:lnTo>
                <a:lnTo>
                  <a:pt x="2918771" y="6415604"/>
                </a:lnTo>
                <a:lnTo>
                  <a:pt x="2923006" y="6423013"/>
                </a:lnTo>
                <a:lnTo>
                  <a:pt x="2923006" y="6424600"/>
                </a:lnTo>
                <a:lnTo>
                  <a:pt x="2924009" y="6426104"/>
                </a:lnTo>
                <a:lnTo>
                  <a:pt x="2923616" y="6424532"/>
                </a:lnTo>
                <a:lnTo>
                  <a:pt x="2923087" y="6422946"/>
                </a:lnTo>
                <a:lnTo>
                  <a:pt x="2919385" y="6415543"/>
                </a:lnTo>
                <a:lnTo>
                  <a:pt x="2914624" y="6408139"/>
                </a:lnTo>
                <a:lnTo>
                  <a:pt x="2910393" y="6400736"/>
                </a:lnTo>
                <a:lnTo>
                  <a:pt x="2906690" y="6394390"/>
                </a:lnTo>
                <a:close/>
                <a:moveTo>
                  <a:pt x="2196203" y="6368470"/>
                </a:moveTo>
                <a:lnTo>
                  <a:pt x="2191961" y="6369319"/>
                </a:lnTo>
                <a:lnTo>
                  <a:pt x="2190957" y="6369860"/>
                </a:lnTo>
                <a:lnTo>
                  <a:pt x="2195067" y="6369038"/>
                </a:lnTo>
                <a:close/>
                <a:moveTo>
                  <a:pt x="2234796" y="6356093"/>
                </a:moveTo>
                <a:lnTo>
                  <a:pt x="2230565" y="6356622"/>
                </a:lnTo>
                <a:lnTo>
                  <a:pt x="2226863" y="6357151"/>
                </a:lnTo>
                <a:lnTo>
                  <a:pt x="2224653" y="6357814"/>
                </a:lnTo>
                <a:lnTo>
                  <a:pt x="2228420" y="6357396"/>
                </a:lnTo>
                <a:lnTo>
                  <a:pt x="2232126" y="6356867"/>
                </a:lnTo>
                <a:lnTo>
                  <a:pt x="2236361" y="6357925"/>
                </a:lnTo>
                <a:lnTo>
                  <a:pt x="2243244" y="6361629"/>
                </a:lnTo>
                <a:lnTo>
                  <a:pt x="2250126" y="6365334"/>
                </a:lnTo>
                <a:lnTo>
                  <a:pt x="2257008" y="6369038"/>
                </a:lnTo>
                <a:lnTo>
                  <a:pt x="2264949" y="6369567"/>
                </a:lnTo>
                <a:lnTo>
                  <a:pt x="2275008" y="6370625"/>
                </a:lnTo>
                <a:lnTo>
                  <a:pt x="2280302" y="6370625"/>
                </a:lnTo>
                <a:lnTo>
                  <a:pt x="2285596" y="6370625"/>
                </a:lnTo>
                <a:lnTo>
                  <a:pt x="2290361" y="6370096"/>
                </a:lnTo>
                <a:lnTo>
                  <a:pt x="2294067" y="6369038"/>
                </a:lnTo>
                <a:lnTo>
                  <a:pt x="2294776" y="6368802"/>
                </a:lnTo>
                <a:lnTo>
                  <a:pt x="2292967" y="6369319"/>
                </a:lnTo>
                <a:lnTo>
                  <a:pt x="2288736" y="6369848"/>
                </a:lnTo>
                <a:lnTo>
                  <a:pt x="2283448" y="6369848"/>
                </a:lnTo>
                <a:lnTo>
                  <a:pt x="2278160" y="6369848"/>
                </a:lnTo>
                <a:lnTo>
                  <a:pt x="2267583" y="6368790"/>
                </a:lnTo>
                <a:lnTo>
                  <a:pt x="2259651" y="6368261"/>
                </a:lnTo>
                <a:lnTo>
                  <a:pt x="2252247" y="6364558"/>
                </a:lnTo>
                <a:lnTo>
                  <a:pt x="2245372" y="6360855"/>
                </a:lnTo>
                <a:lnTo>
                  <a:pt x="2239026" y="6357151"/>
                </a:lnTo>
                <a:close/>
                <a:moveTo>
                  <a:pt x="2888750" y="6344784"/>
                </a:moveTo>
                <a:lnTo>
                  <a:pt x="2889654" y="6348400"/>
                </a:lnTo>
                <a:lnTo>
                  <a:pt x="2892830" y="6358984"/>
                </a:lnTo>
                <a:lnTo>
                  <a:pt x="2897595" y="6371684"/>
                </a:lnTo>
                <a:lnTo>
                  <a:pt x="2901886" y="6382166"/>
                </a:lnTo>
                <a:lnTo>
                  <a:pt x="2898227" y="6371652"/>
                </a:lnTo>
                <a:lnTo>
                  <a:pt x="2893995" y="6358960"/>
                </a:lnTo>
                <a:lnTo>
                  <a:pt x="2890293" y="6348384"/>
                </a:lnTo>
                <a:close/>
                <a:moveTo>
                  <a:pt x="2888625" y="6268792"/>
                </a:moveTo>
                <a:lnTo>
                  <a:pt x="2889124" y="6273788"/>
                </a:lnTo>
                <a:lnTo>
                  <a:pt x="2889654" y="6278550"/>
                </a:lnTo>
                <a:lnTo>
                  <a:pt x="2889124" y="6283842"/>
                </a:lnTo>
                <a:lnTo>
                  <a:pt x="2888595" y="6289134"/>
                </a:lnTo>
                <a:lnTo>
                  <a:pt x="2887007" y="6294954"/>
                </a:lnTo>
                <a:lnTo>
                  <a:pt x="2885418" y="6301304"/>
                </a:lnTo>
                <a:lnTo>
                  <a:pt x="2883830" y="6307125"/>
                </a:lnTo>
                <a:lnTo>
                  <a:pt x="2882242" y="6313475"/>
                </a:lnTo>
                <a:lnTo>
                  <a:pt x="2881712" y="6318767"/>
                </a:lnTo>
                <a:lnTo>
                  <a:pt x="2881183" y="6324059"/>
                </a:lnTo>
                <a:lnTo>
                  <a:pt x="2881712" y="6327234"/>
                </a:lnTo>
                <a:lnTo>
                  <a:pt x="2882242" y="6330409"/>
                </a:lnTo>
                <a:lnTo>
                  <a:pt x="2883830" y="6334113"/>
                </a:lnTo>
                <a:lnTo>
                  <a:pt x="2884985" y="6336423"/>
                </a:lnTo>
                <a:lnTo>
                  <a:pt x="2884475" y="6334635"/>
                </a:lnTo>
                <a:lnTo>
                  <a:pt x="2883417" y="6330934"/>
                </a:lnTo>
                <a:lnTo>
                  <a:pt x="2881830" y="6327761"/>
                </a:lnTo>
                <a:lnTo>
                  <a:pt x="2881301" y="6324059"/>
                </a:lnTo>
                <a:lnTo>
                  <a:pt x="2881830" y="6318771"/>
                </a:lnTo>
                <a:lnTo>
                  <a:pt x="2883417" y="6313483"/>
                </a:lnTo>
                <a:lnTo>
                  <a:pt x="2884475" y="6307666"/>
                </a:lnTo>
                <a:lnTo>
                  <a:pt x="2885532" y="6301321"/>
                </a:lnTo>
                <a:lnTo>
                  <a:pt x="2887119" y="6295504"/>
                </a:lnTo>
                <a:lnTo>
                  <a:pt x="2888706" y="6289687"/>
                </a:lnTo>
                <a:lnTo>
                  <a:pt x="2889764" y="6283870"/>
                </a:lnTo>
                <a:lnTo>
                  <a:pt x="2890293" y="6278582"/>
                </a:lnTo>
                <a:lnTo>
                  <a:pt x="2889764" y="6273823"/>
                </a:lnTo>
                <a:lnTo>
                  <a:pt x="2888706" y="6269063"/>
                </a:lnTo>
                <a:close/>
                <a:moveTo>
                  <a:pt x="3895452" y="6242010"/>
                </a:moveTo>
                <a:lnTo>
                  <a:pt x="3895283" y="6242094"/>
                </a:lnTo>
                <a:lnTo>
                  <a:pt x="3893696" y="6242623"/>
                </a:lnTo>
                <a:lnTo>
                  <a:pt x="3892638" y="6244738"/>
                </a:lnTo>
                <a:lnTo>
                  <a:pt x="3891581" y="6246325"/>
                </a:lnTo>
                <a:lnTo>
                  <a:pt x="3888936" y="6250555"/>
                </a:lnTo>
                <a:lnTo>
                  <a:pt x="3888407" y="6253728"/>
                </a:lnTo>
                <a:lnTo>
                  <a:pt x="3888936" y="6256901"/>
                </a:lnTo>
                <a:lnTo>
                  <a:pt x="3890523" y="6259545"/>
                </a:lnTo>
                <a:lnTo>
                  <a:pt x="3892110" y="6261660"/>
                </a:lnTo>
                <a:lnTo>
                  <a:pt x="3892638" y="6262189"/>
                </a:lnTo>
                <a:lnTo>
                  <a:pt x="3894754" y="6263775"/>
                </a:lnTo>
                <a:lnTo>
                  <a:pt x="3897928" y="6264833"/>
                </a:lnTo>
                <a:lnTo>
                  <a:pt x="3901102" y="6266948"/>
                </a:lnTo>
                <a:lnTo>
                  <a:pt x="3904804" y="6268006"/>
                </a:lnTo>
                <a:lnTo>
                  <a:pt x="3912209" y="6269592"/>
                </a:lnTo>
                <a:lnTo>
                  <a:pt x="3917499" y="6270121"/>
                </a:lnTo>
                <a:lnTo>
                  <a:pt x="3923317" y="6276995"/>
                </a:lnTo>
                <a:lnTo>
                  <a:pt x="3930193" y="6282812"/>
                </a:lnTo>
                <a:lnTo>
                  <a:pt x="3936012" y="6291273"/>
                </a:lnTo>
                <a:lnTo>
                  <a:pt x="3942359" y="6299734"/>
                </a:lnTo>
                <a:lnTo>
                  <a:pt x="3949764" y="6305022"/>
                </a:lnTo>
                <a:lnTo>
                  <a:pt x="3954525" y="6307666"/>
                </a:lnTo>
                <a:lnTo>
                  <a:pt x="3958227" y="6313483"/>
                </a:lnTo>
                <a:lnTo>
                  <a:pt x="3962459" y="6319829"/>
                </a:lnTo>
                <a:lnTo>
                  <a:pt x="3967219" y="6325646"/>
                </a:lnTo>
                <a:lnTo>
                  <a:pt x="3970922" y="6331991"/>
                </a:lnTo>
                <a:lnTo>
                  <a:pt x="3975682" y="6340452"/>
                </a:lnTo>
                <a:lnTo>
                  <a:pt x="3982030" y="6351028"/>
                </a:lnTo>
                <a:lnTo>
                  <a:pt x="3988906" y="6361604"/>
                </a:lnTo>
                <a:lnTo>
                  <a:pt x="3996311" y="6369008"/>
                </a:lnTo>
                <a:lnTo>
                  <a:pt x="3999485" y="6375353"/>
                </a:lnTo>
                <a:lnTo>
                  <a:pt x="4004245" y="6381170"/>
                </a:lnTo>
                <a:lnTo>
                  <a:pt x="4008477" y="6385930"/>
                </a:lnTo>
                <a:lnTo>
                  <a:pt x="4012180" y="6390160"/>
                </a:lnTo>
                <a:lnTo>
                  <a:pt x="4017469" y="6393333"/>
                </a:lnTo>
                <a:lnTo>
                  <a:pt x="4025403" y="6398092"/>
                </a:lnTo>
                <a:lnTo>
                  <a:pt x="4033866" y="6402851"/>
                </a:lnTo>
                <a:lnTo>
                  <a:pt x="4041271" y="6406553"/>
                </a:lnTo>
                <a:lnTo>
                  <a:pt x="4046032" y="6409197"/>
                </a:lnTo>
                <a:lnTo>
                  <a:pt x="4052379" y="6412899"/>
                </a:lnTo>
                <a:lnTo>
                  <a:pt x="4059255" y="6417658"/>
                </a:lnTo>
                <a:lnTo>
                  <a:pt x="4066132" y="6422946"/>
                </a:lnTo>
                <a:lnTo>
                  <a:pt x="4068247" y="6430878"/>
                </a:lnTo>
                <a:lnTo>
                  <a:pt x="4070363" y="6439339"/>
                </a:lnTo>
                <a:lnTo>
                  <a:pt x="4069834" y="6442512"/>
                </a:lnTo>
                <a:lnTo>
                  <a:pt x="4068776" y="6446213"/>
                </a:lnTo>
                <a:lnTo>
                  <a:pt x="4067190" y="6449915"/>
                </a:lnTo>
                <a:lnTo>
                  <a:pt x="4065603" y="6453617"/>
                </a:lnTo>
                <a:lnTo>
                  <a:pt x="4061371" y="6461549"/>
                </a:lnTo>
                <a:lnTo>
                  <a:pt x="4057668" y="6468423"/>
                </a:lnTo>
                <a:lnTo>
                  <a:pt x="4057140" y="6471067"/>
                </a:lnTo>
                <a:lnTo>
                  <a:pt x="4055553" y="6474769"/>
                </a:lnTo>
                <a:lnTo>
                  <a:pt x="4053966" y="6478999"/>
                </a:lnTo>
                <a:lnTo>
                  <a:pt x="4051850" y="6482172"/>
                </a:lnTo>
                <a:lnTo>
                  <a:pt x="4049205" y="6486403"/>
                </a:lnTo>
                <a:lnTo>
                  <a:pt x="4047619" y="6490104"/>
                </a:lnTo>
                <a:lnTo>
                  <a:pt x="4046032" y="6493277"/>
                </a:lnTo>
                <a:lnTo>
                  <a:pt x="4044974" y="6496979"/>
                </a:lnTo>
                <a:lnTo>
                  <a:pt x="4049205" y="6505440"/>
                </a:lnTo>
                <a:lnTo>
                  <a:pt x="4053437" y="6513372"/>
                </a:lnTo>
                <a:lnTo>
                  <a:pt x="4057668" y="6518131"/>
                </a:lnTo>
                <a:lnTo>
                  <a:pt x="4061371" y="6523948"/>
                </a:lnTo>
                <a:lnTo>
                  <a:pt x="4066132" y="6529765"/>
                </a:lnTo>
                <a:lnTo>
                  <a:pt x="4070363" y="6533995"/>
                </a:lnTo>
                <a:lnTo>
                  <a:pt x="4078297" y="6541927"/>
                </a:lnTo>
                <a:lnTo>
                  <a:pt x="4086760" y="6550917"/>
                </a:lnTo>
                <a:lnTo>
                  <a:pt x="4090463" y="6553561"/>
                </a:lnTo>
                <a:lnTo>
                  <a:pt x="4094166" y="6556734"/>
                </a:lnTo>
                <a:lnTo>
                  <a:pt x="4096281" y="6558320"/>
                </a:lnTo>
                <a:lnTo>
                  <a:pt x="4097868" y="6559378"/>
                </a:lnTo>
                <a:lnTo>
                  <a:pt x="4098397" y="6561493"/>
                </a:lnTo>
                <a:lnTo>
                  <a:pt x="4098926" y="6563080"/>
                </a:lnTo>
                <a:lnTo>
                  <a:pt x="4096810" y="6571012"/>
                </a:lnTo>
                <a:lnTo>
                  <a:pt x="4094694" y="6579473"/>
                </a:lnTo>
                <a:lnTo>
                  <a:pt x="4090463" y="6582117"/>
                </a:lnTo>
                <a:lnTo>
                  <a:pt x="4084644" y="6585290"/>
                </a:lnTo>
                <a:lnTo>
                  <a:pt x="4078297" y="6588991"/>
                </a:lnTo>
                <a:lnTo>
                  <a:pt x="4074595" y="6591635"/>
                </a:lnTo>
                <a:lnTo>
                  <a:pt x="4070892" y="6599038"/>
                </a:lnTo>
                <a:lnTo>
                  <a:pt x="4067190" y="6606971"/>
                </a:lnTo>
                <a:lnTo>
                  <a:pt x="4065603" y="6611201"/>
                </a:lnTo>
                <a:lnTo>
                  <a:pt x="4063487" y="6613845"/>
                </a:lnTo>
                <a:lnTo>
                  <a:pt x="4062429" y="6614903"/>
                </a:lnTo>
                <a:lnTo>
                  <a:pt x="4060313" y="6615431"/>
                </a:lnTo>
                <a:lnTo>
                  <a:pt x="4059366" y="6615905"/>
                </a:lnTo>
                <a:lnTo>
                  <a:pt x="4060415" y="6615905"/>
                </a:lnTo>
                <a:lnTo>
                  <a:pt x="4062533" y="6615375"/>
                </a:lnTo>
                <a:lnTo>
                  <a:pt x="4063592" y="6614846"/>
                </a:lnTo>
                <a:lnTo>
                  <a:pt x="4064650" y="6613788"/>
                </a:lnTo>
                <a:lnTo>
                  <a:pt x="4066768" y="6611141"/>
                </a:lnTo>
                <a:lnTo>
                  <a:pt x="4068885" y="6607436"/>
                </a:lnTo>
                <a:lnTo>
                  <a:pt x="4072591" y="6598967"/>
                </a:lnTo>
                <a:lnTo>
                  <a:pt x="4075767" y="6591556"/>
                </a:lnTo>
                <a:lnTo>
                  <a:pt x="4080002" y="6588910"/>
                </a:lnTo>
                <a:lnTo>
                  <a:pt x="4086355" y="6585734"/>
                </a:lnTo>
                <a:lnTo>
                  <a:pt x="4092178" y="6582029"/>
                </a:lnTo>
                <a:lnTo>
                  <a:pt x="4096413" y="6579382"/>
                </a:lnTo>
                <a:lnTo>
                  <a:pt x="4098530" y="6570913"/>
                </a:lnTo>
                <a:lnTo>
                  <a:pt x="4100118" y="6562973"/>
                </a:lnTo>
                <a:lnTo>
                  <a:pt x="4100118" y="6561386"/>
                </a:lnTo>
                <a:lnTo>
                  <a:pt x="4099059" y="6559268"/>
                </a:lnTo>
                <a:lnTo>
                  <a:pt x="4097471" y="6558210"/>
                </a:lnTo>
                <a:lnTo>
                  <a:pt x="4095883" y="6556622"/>
                </a:lnTo>
                <a:lnTo>
                  <a:pt x="4091648" y="6553446"/>
                </a:lnTo>
                <a:lnTo>
                  <a:pt x="4087943" y="6550799"/>
                </a:lnTo>
                <a:lnTo>
                  <a:pt x="4080002" y="6541801"/>
                </a:lnTo>
                <a:lnTo>
                  <a:pt x="4071532" y="6533861"/>
                </a:lnTo>
                <a:lnTo>
                  <a:pt x="4068356" y="6529627"/>
                </a:lnTo>
                <a:lnTo>
                  <a:pt x="4063592" y="6523804"/>
                </a:lnTo>
                <a:lnTo>
                  <a:pt x="4058827" y="6517982"/>
                </a:lnTo>
                <a:lnTo>
                  <a:pt x="4055122" y="6513218"/>
                </a:lnTo>
                <a:lnTo>
                  <a:pt x="4050887" y="6505278"/>
                </a:lnTo>
                <a:lnTo>
                  <a:pt x="4047181" y="6496809"/>
                </a:lnTo>
                <a:lnTo>
                  <a:pt x="4047181" y="6493104"/>
                </a:lnTo>
                <a:lnTo>
                  <a:pt x="4048769" y="6489928"/>
                </a:lnTo>
                <a:lnTo>
                  <a:pt x="4050357" y="6486223"/>
                </a:lnTo>
                <a:lnTo>
                  <a:pt x="4053004" y="6481989"/>
                </a:lnTo>
                <a:lnTo>
                  <a:pt x="4055122" y="6478813"/>
                </a:lnTo>
                <a:lnTo>
                  <a:pt x="4057239" y="6474578"/>
                </a:lnTo>
                <a:lnTo>
                  <a:pt x="4058827" y="6470873"/>
                </a:lnTo>
                <a:lnTo>
                  <a:pt x="4059357" y="6467697"/>
                </a:lnTo>
                <a:lnTo>
                  <a:pt x="4063062" y="6461345"/>
                </a:lnTo>
                <a:lnTo>
                  <a:pt x="4066768" y="6453406"/>
                </a:lnTo>
                <a:lnTo>
                  <a:pt x="4068885" y="6449700"/>
                </a:lnTo>
                <a:lnTo>
                  <a:pt x="4070473" y="6445995"/>
                </a:lnTo>
                <a:lnTo>
                  <a:pt x="4071003" y="6442290"/>
                </a:lnTo>
                <a:lnTo>
                  <a:pt x="4071532" y="6439114"/>
                </a:lnTo>
                <a:lnTo>
                  <a:pt x="4069415" y="6430645"/>
                </a:lnTo>
                <a:lnTo>
                  <a:pt x="4067297" y="6422705"/>
                </a:lnTo>
                <a:lnTo>
                  <a:pt x="4060415" y="6416883"/>
                </a:lnTo>
                <a:lnTo>
                  <a:pt x="4053534" y="6412649"/>
                </a:lnTo>
                <a:lnTo>
                  <a:pt x="4047181" y="6408943"/>
                </a:lnTo>
                <a:lnTo>
                  <a:pt x="4042946" y="6406297"/>
                </a:lnTo>
                <a:lnTo>
                  <a:pt x="4035535" y="6402062"/>
                </a:lnTo>
                <a:lnTo>
                  <a:pt x="4026536" y="6397298"/>
                </a:lnTo>
                <a:lnTo>
                  <a:pt x="4019125" y="6393064"/>
                </a:lnTo>
                <a:lnTo>
                  <a:pt x="4013831" y="6389359"/>
                </a:lnTo>
                <a:lnTo>
                  <a:pt x="4010125" y="6385654"/>
                </a:lnTo>
                <a:lnTo>
                  <a:pt x="4005361" y="6380360"/>
                </a:lnTo>
                <a:lnTo>
                  <a:pt x="4000597" y="6375067"/>
                </a:lnTo>
                <a:lnTo>
                  <a:pt x="3997420" y="6368716"/>
                </a:lnTo>
                <a:lnTo>
                  <a:pt x="3990009" y="6360776"/>
                </a:lnTo>
                <a:lnTo>
                  <a:pt x="3983127" y="6350190"/>
                </a:lnTo>
                <a:lnTo>
                  <a:pt x="3976775" y="6340133"/>
                </a:lnTo>
                <a:lnTo>
                  <a:pt x="3972540" y="6331664"/>
                </a:lnTo>
                <a:lnTo>
                  <a:pt x="3968834" y="6325312"/>
                </a:lnTo>
                <a:lnTo>
                  <a:pt x="3964599" y="6318960"/>
                </a:lnTo>
                <a:lnTo>
                  <a:pt x="3959835" y="6313138"/>
                </a:lnTo>
                <a:lnTo>
                  <a:pt x="3955600" y="6306786"/>
                </a:lnTo>
                <a:lnTo>
                  <a:pt x="3951365" y="6304669"/>
                </a:lnTo>
                <a:lnTo>
                  <a:pt x="3943425" y="6298317"/>
                </a:lnTo>
                <a:lnTo>
                  <a:pt x="3937602" y="6290377"/>
                </a:lnTo>
                <a:lnTo>
                  <a:pt x="3931249" y="6282437"/>
                </a:lnTo>
                <a:lnTo>
                  <a:pt x="3925426" y="6275556"/>
                </a:lnTo>
                <a:lnTo>
                  <a:pt x="3919074" y="6269734"/>
                </a:lnTo>
                <a:lnTo>
                  <a:pt x="3913780" y="6269205"/>
                </a:lnTo>
                <a:lnTo>
                  <a:pt x="3906369" y="6267087"/>
                </a:lnTo>
                <a:lnTo>
                  <a:pt x="3902663" y="6266029"/>
                </a:lnTo>
                <a:lnTo>
                  <a:pt x="3898957" y="6264441"/>
                </a:lnTo>
                <a:lnTo>
                  <a:pt x="3895781" y="6262853"/>
                </a:lnTo>
                <a:lnTo>
                  <a:pt x="3894193" y="6261794"/>
                </a:lnTo>
                <a:lnTo>
                  <a:pt x="3893664" y="6260736"/>
                </a:lnTo>
                <a:lnTo>
                  <a:pt x="3892076" y="6258618"/>
                </a:lnTo>
                <a:lnTo>
                  <a:pt x="3890488" y="6256501"/>
                </a:lnTo>
                <a:lnTo>
                  <a:pt x="3889958" y="6253325"/>
                </a:lnTo>
                <a:lnTo>
                  <a:pt x="3890488" y="6249620"/>
                </a:lnTo>
                <a:lnTo>
                  <a:pt x="3892605" y="6245386"/>
                </a:lnTo>
                <a:lnTo>
                  <a:pt x="3893664" y="6243798"/>
                </a:lnTo>
                <a:lnTo>
                  <a:pt x="3895252" y="6242210"/>
                </a:lnTo>
                <a:close/>
                <a:moveTo>
                  <a:pt x="2875142" y="6232561"/>
                </a:moveTo>
                <a:lnTo>
                  <a:pt x="2877477" y="6241509"/>
                </a:lnTo>
                <a:lnTo>
                  <a:pt x="2880654" y="6249446"/>
                </a:lnTo>
                <a:lnTo>
                  <a:pt x="2884889" y="6258442"/>
                </a:lnTo>
                <a:lnTo>
                  <a:pt x="2886477" y="6263734"/>
                </a:lnTo>
                <a:lnTo>
                  <a:pt x="2888413" y="6268087"/>
                </a:lnTo>
                <a:lnTo>
                  <a:pt x="2887119" y="6263775"/>
                </a:lnTo>
                <a:lnTo>
                  <a:pt x="2885532" y="6258487"/>
                </a:lnTo>
                <a:lnTo>
                  <a:pt x="2881301" y="6249498"/>
                </a:lnTo>
                <a:lnTo>
                  <a:pt x="2877598" y="6241565"/>
                </a:lnTo>
                <a:close/>
                <a:moveTo>
                  <a:pt x="878946" y="6222988"/>
                </a:moveTo>
                <a:lnTo>
                  <a:pt x="880004" y="6222988"/>
                </a:lnTo>
                <a:lnTo>
                  <a:pt x="882121" y="6222988"/>
                </a:lnTo>
                <a:lnTo>
                  <a:pt x="882650" y="6224047"/>
                </a:lnTo>
                <a:lnTo>
                  <a:pt x="883179" y="6225634"/>
                </a:lnTo>
                <a:lnTo>
                  <a:pt x="883708" y="6227751"/>
                </a:lnTo>
                <a:lnTo>
                  <a:pt x="883179" y="6229338"/>
                </a:lnTo>
                <a:lnTo>
                  <a:pt x="882650" y="6231984"/>
                </a:lnTo>
                <a:lnTo>
                  <a:pt x="882121" y="6233572"/>
                </a:lnTo>
                <a:lnTo>
                  <a:pt x="880004" y="6235159"/>
                </a:lnTo>
                <a:lnTo>
                  <a:pt x="879475" y="6235688"/>
                </a:lnTo>
                <a:lnTo>
                  <a:pt x="878417" y="6238334"/>
                </a:lnTo>
                <a:lnTo>
                  <a:pt x="876829" y="6240451"/>
                </a:lnTo>
                <a:lnTo>
                  <a:pt x="876300" y="6243626"/>
                </a:lnTo>
                <a:lnTo>
                  <a:pt x="873654" y="6246801"/>
                </a:lnTo>
                <a:lnTo>
                  <a:pt x="872596" y="6249976"/>
                </a:lnTo>
                <a:lnTo>
                  <a:pt x="872067" y="6252622"/>
                </a:lnTo>
                <a:lnTo>
                  <a:pt x="872067" y="6256326"/>
                </a:lnTo>
                <a:lnTo>
                  <a:pt x="872067" y="6264263"/>
                </a:lnTo>
                <a:lnTo>
                  <a:pt x="872067" y="6272730"/>
                </a:lnTo>
                <a:lnTo>
                  <a:pt x="878417" y="6272730"/>
                </a:lnTo>
                <a:lnTo>
                  <a:pt x="884238" y="6272730"/>
                </a:lnTo>
                <a:lnTo>
                  <a:pt x="890058" y="6278551"/>
                </a:lnTo>
                <a:lnTo>
                  <a:pt x="893233" y="6280667"/>
                </a:lnTo>
                <a:lnTo>
                  <a:pt x="896408" y="6280138"/>
                </a:lnTo>
                <a:lnTo>
                  <a:pt x="900642" y="6278551"/>
                </a:lnTo>
                <a:lnTo>
                  <a:pt x="903288" y="6277492"/>
                </a:lnTo>
                <a:lnTo>
                  <a:pt x="904346" y="6275376"/>
                </a:lnTo>
                <a:lnTo>
                  <a:pt x="905404" y="6274317"/>
                </a:lnTo>
                <a:lnTo>
                  <a:pt x="905933" y="6272730"/>
                </a:lnTo>
                <a:lnTo>
                  <a:pt x="906992" y="6271142"/>
                </a:lnTo>
                <a:lnTo>
                  <a:pt x="908579" y="6269026"/>
                </a:lnTo>
                <a:lnTo>
                  <a:pt x="909108" y="6266909"/>
                </a:lnTo>
                <a:lnTo>
                  <a:pt x="909638" y="6264263"/>
                </a:lnTo>
                <a:lnTo>
                  <a:pt x="910167" y="6260030"/>
                </a:lnTo>
                <a:lnTo>
                  <a:pt x="910167" y="6256326"/>
                </a:lnTo>
                <a:lnTo>
                  <a:pt x="912812" y="6252092"/>
                </a:lnTo>
                <a:lnTo>
                  <a:pt x="916517" y="6247859"/>
                </a:lnTo>
                <a:lnTo>
                  <a:pt x="917575" y="6246272"/>
                </a:lnTo>
                <a:lnTo>
                  <a:pt x="919692" y="6245213"/>
                </a:lnTo>
                <a:lnTo>
                  <a:pt x="921279" y="6244155"/>
                </a:lnTo>
                <a:lnTo>
                  <a:pt x="922338" y="6243626"/>
                </a:lnTo>
                <a:lnTo>
                  <a:pt x="926042" y="6242038"/>
                </a:lnTo>
                <a:lnTo>
                  <a:pt x="929217" y="6240980"/>
                </a:lnTo>
                <a:lnTo>
                  <a:pt x="933450" y="6240451"/>
                </a:lnTo>
                <a:lnTo>
                  <a:pt x="937683" y="6240451"/>
                </a:lnTo>
                <a:lnTo>
                  <a:pt x="941388" y="6240451"/>
                </a:lnTo>
                <a:lnTo>
                  <a:pt x="945092" y="6240980"/>
                </a:lnTo>
                <a:lnTo>
                  <a:pt x="948796" y="6242038"/>
                </a:lnTo>
                <a:lnTo>
                  <a:pt x="952500" y="6243626"/>
                </a:lnTo>
                <a:lnTo>
                  <a:pt x="953029" y="6245213"/>
                </a:lnTo>
                <a:lnTo>
                  <a:pt x="954617" y="6247859"/>
                </a:lnTo>
                <a:lnTo>
                  <a:pt x="956204" y="6249447"/>
                </a:lnTo>
                <a:lnTo>
                  <a:pt x="957262" y="6250505"/>
                </a:lnTo>
                <a:lnTo>
                  <a:pt x="959379" y="6251563"/>
                </a:lnTo>
                <a:lnTo>
                  <a:pt x="960438" y="6252092"/>
                </a:lnTo>
                <a:lnTo>
                  <a:pt x="960438" y="6260559"/>
                </a:lnTo>
                <a:lnTo>
                  <a:pt x="960438" y="6268497"/>
                </a:lnTo>
                <a:lnTo>
                  <a:pt x="960967" y="6272730"/>
                </a:lnTo>
                <a:lnTo>
                  <a:pt x="960967" y="6276963"/>
                </a:lnTo>
                <a:lnTo>
                  <a:pt x="961496" y="6279080"/>
                </a:lnTo>
                <a:lnTo>
                  <a:pt x="962025" y="6281197"/>
                </a:lnTo>
                <a:lnTo>
                  <a:pt x="963612" y="6283842"/>
                </a:lnTo>
                <a:lnTo>
                  <a:pt x="965200" y="6285430"/>
                </a:lnTo>
                <a:lnTo>
                  <a:pt x="965200" y="6290192"/>
                </a:lnTo>
                <a:lnTo>
                  <a:pt x="965200" y="6297601"/>
                </a:lnTo>
                <a:lnTo>
                  <a:pt x="964671" y="6299717"/>
                </a:lnTo>
                <a:lnTo>
                  <a:pt x="964142" y="6300776"/>
                </a:lnTo>
                <a:lnTo>
                  <a:pt x="963612" y="6302363"/>
                </a:lnTo>
                <a:lnTo>
                  <a:pt x="962025" y="6303422"/>
                </a:lnTo>
                <a:lnTo>
                  <a:pt x="960967" y="6305009"/>
                </a:lnTo>
                <a:lnTo>
                  <a:pt x="959379" y="6305538"/>
                </a:lnTo>
                <a:lnTo>
                  <a:pt x="958321" y="6306067"/>
                </a:lnTo>
                <a:lnTo>
                  <a:pt x="956204" y="6306067"/>
                </a:lnTo>
                <a:lnTo>
                  <a:pt x="948267" y="6306067"/>
                </a:lnTo>
                <a:lnTo>
                  <a:pt x="945621" y="6302892"/>
                </a:lnTo>
                <a:lnTo>
                  <a:pt x="944033" y="6300247"/>
                </a:lnTo>
                <a:lnTo>
                  <a:pt x="944033" y="6298130"/>
                </a:lnTo>
                <a:lnTo>
                  <a:pt x="944033" y="6297601"/>
                </a:lnTo>
                <a:lnTo>
                  <a:pt x="942446" y="6296542"/>
                </a:lnTo>
                <a:lnTo>
                  <a:pt x="939800" y="6296013"/>
                </a:lnTo>
                <a:lnTo>
                  <a:pt x="937683" y="6296013"/>
                </a:lnTo>
                <a:lnTo>
                  <a:pt x="935038" y="6296013"/>
                </a:lnTo>
                <a:lnTo>
                  <a:pt x="930804" y="6297072"/>
                </a:lnTo>
                <a:lnTo>
                  <a:pt x="927100" y="6297601"/>
                </a:lnTo>
                <a:lnTo>
                  <a:pt x="926042" y="6300776"/>
                </a:lnTo>
                <a:lnTo>
                  <a:pt x="923925" y="6304480"/>
                </a:lnTo>
                <a:lnTo>
                  <a:pt x="921808" y="6307126"/>
                </a:lnTo>
                <a:lnTo>
                  <a:pt x="918104" y="6310301"/>
                </a:lnTo>
                <a:lnTo>
                  <a:pt x="916517" y="6318767"/>
                </a:lnTo>
                <a:lnTo>
                  <a:pt x="914400" y="6327234"/>
                </a:lnTo>
                <a:lnTo>
                  <a:pt x="911754" y="6333584"/>
                </a:lnTo>
                <a:lnTo>
                  <a:pt x="910167" y="6339405"/>
                </a:lnTo>
                <a:lnTo>
                  <a:pt x="906462" y="6339405"/>
                </a:lnTo>
                <a:lnTo>
                  <a:pt x="903817" y="6339934"/>
                </a:lnTo>
                <a:lnTo>
                  <a:pt x="900642" y="6340992"/>
                </a:lnTo>
                <a:lnTo>
                  <a:pt x="897467" y="6343638"/>
                </a:lnTo>
                <a:lnTo>
                  <a:pt x="894292" y="6343638"/>
                </a:lnTo>
                <a:lnTo>
                  <a:pt x="890588" y="6343638"/>
                </a:lnTo>
                <a:lnTo>
                  <a:pt x="887942" y="6341522"/>
                </a:lnTo>
                <a:lnTo>
                  <a:pt x="884238" y="6339405"/>
                </a:lnTo>
                <a:lnTo>
                  <a:pt x="883179" y="6339405"/>
                </a:lnTo>
                <a:lnTo>
                  <a:pt x="881592" y="6338347"/>
                </a:lnTo>
                <a:lnTo>
                  <a:pt x="880004" y="6336759"/>
                </a:lnTo>
                <a:lnTo>
                  <a:pt x="878946" y="6335172"/>
                </a:lnTo>
                <a:lnTo>
                  <a:pt x="876829" y="6332526"/>
                </a:lnTo>
                <a:lnTo>
                  <a:pt x="876300" y="6330938"/>
                </a:lnTo>
                <a:lnTo>
                  <a:pt x="876300" y="6323530"/>
                </a:lnTo>
                <a:lnTo>
                  <a:pt x="876300" y="6318767"/>
                </a:lnTo>
                <a:lnTo>
                  <a:pt x="876300" y="6314534"/>
                </a:lnTo>
                <a:lnTo>
                  <a:pt x="875771" y="6310830"/>
                </a:lnTo>
                <a:lnTo>
                  <a:pt x="875242" y="6308713"/>
                </a:lnTo>
                <a:lnTo>
                  <a:pt x="874183" y="6307655"/>
                </a:lnTo>
                <a:lnTo>
                  <a:pt x="873125" y="6306597"/>
                </a:lnTo>
                <a:lnTo>
                  <a:pt x="872067" y="6306067"/>
                </a:lnTo>
                <a:lnTo>
                  <a:pt x="870479" y="6306597"/>
                </a:lnTo>
                <a:lnTo>
                  <a:pt x="868892" y="6307126"/>
                </a:lnTo>
                <a:lnTo>
                  <a:pt x="867304" y="6308713"/>
                </a:lnTo>
                <a:lnTo>
                  <a:pt x="866246" y="6310301"/>
                </a:lnTo>
                <a:lnTo>
                  <a:pt x="864658" y="6312947"/>
                </a:lnTo>
                <a:lnTo>
                  <a:pt x="863071" y="6314534"/>
                </a:lnTo>
                <a:lnTo>
                  <a:pt x="859896" y="6314005"/>
                </a:lnTo>
                <a:lnTo>
                  <a:pt x="855133" y="6314005"/>
                </a:lnTo>
                <a:lnTo>
                  <a:pt x="852488" y="6313476"/>
                </a:lnTo>
                <a:lnTo>
                  <a:pt x="850371" y="6312947"/>
                </a:lnTo>
                <a:lnTo>
                  <a:pt x="848783" y="6311888"/>
                </a:lnTo>
                <a:lnTo>
                  <a:pt x="846667" y="6310301"/>
                </a:lnTo>
                <a:lnTo>
                  <a:pt x="845079" y="6310301"/>
                </a:lnTo>
                <a:lnTo>
                  <a:pt x="843492" y="6309242"/>
                </a:lnTo>
                <a:lnTo>
                  <a:pt x="842433" y="6308713"/>
                </a:lnTo>
                <a:lnTo>
                  <a:pt x="840846" y="6307655"/>
                </a:lnTo>
                <a:lnTo>
                  <a:pt x="839788" y="6306597"/>
                </a:lnTo>
                <a:lnTo>
                  <a:pt x="838729" y="6305009"/>
                </a:lnTo>
                <a:lnTo>
                  <a:pt x="838200" y="6303422"/>
                </a:lnTo>
                <a:lnTo>
                  <a:pt x="838200" y="6301834"/>
                </a:lnTo>
                <a:lnTo>
                  <a:pt x="842433" y="6295484"/>
                </a:lnTo>
                <a:lnTo>
                  <a:pt x="846667" y="6289663"/>
                </a:lnTo>
                <a:lnTo>
                  <a:pt x="844550" y="6281197"/>
                </a:lnTo>
                <a:lnTo>
                  <a:pt x="842433" y="6276963"/>
                </a:lnTo>
                <a:lnTo>
                  <a:pt x="833967" y="6271142"/>
                </a:lnTo>
                <a:lnTo>
                  <a:pt x="825500" y="6264263"/>
                </a:lnTo>
                <a:lnTo>
                  <a:pt x="823383" y="6260030"/>
                </a:lnTo>
                <a:lnTo>
                  <a:pt x="821267" y="6252092"/>
                </a:lnTo>
                <a:lnTo>
                  <a:pt x="820738" y="6247330"/>
                </a:lnTo>
                <a:lnTo>
                  <a:pt x="820208" y="6241509"/>
                </a:lnTo>
                <a:lnTo>
                  <a:pt x="819150" y="6238863"/>
                </a:lnTo>
                <a:lnTo>
                  <a:pt x="819150" y="6235688"/>
                </a:lnTo>
                <a:lnTo>
                  <a:pt x="820208" y="6233042"/>
                </a:lnTo>
                <a:lnTo>
                  <a:pt x="821267" y="6230926"/>
                </a:lnTo>
                <a:lnTo>
                  <a:pt x="829733" y="6227222"/>
                </a:lnTo>
                <a:lnTo>
                  <a:pt x="835554" y="6228809"/>
                </a:lnTo>
                <a:lnTo>
                  <a:pt x="842433" y="6230926"/>
                </a:lnTo>
                <a:lnTo>
                  <a:pt x="842962" y="6232513"/>
                </a:lnTo>
                <a:lnTo>
                  <a:pt x="844021" y="6233572"/>
                </a:lnTo>
                <a:lnTo>
                  <a:pt x="845079" y="6234101"/>
                </a:lnTo>
                <a:lnTo>
                  <a:pt x="846667" y="6234630"/>
                </a:lnTo>
                <a:lnTo>
                  <a:pt x="849842" y="6235159"/>
                </a:lnTo>
                <a:lnTo>
                  <a:pt x="850900" y="6235159"/>
                </a:lnTo>
                <a:lnTo>
                  <a:pt x="859367" y="6230926"/>
                </a:lnTo>
                <a:lnTo>
                  <a:pt x="867833" y="6227222"/>
                </a:lnTo>
                <a:lnTo>
                  <a:pt x="869950" y="6225634"/>
                </a:lnTo>
                <a:lnTo>
                  <a:pt x="871538" y="6224576"/>
                </a:lnTo>
                <a:lnTo>
                  <a:pt x="873654" y="6224047"/>
                </a:lnTo>
                <a:lnTo>
                  <a:pt x="875771" y="6223517"/>
                </a:lnTo>
                <a:close/>
                <a:moveTo>
                  <a:pt x="1046692" y="6207113"/>
                </a:moveTo>
                <a:lnTo>
                  <a:pt x="1049867" y="6209695"/>
                </a:lnTo>
                <a:lnTo>
                  <a:pt x="1053042" y="6212794"/>
                </a:lnTo>
                <a:lnTo>
                  <a:pt x="1054630" y="6215376"/>
                </a:lnTo>
                <a:lnTo>
                  <a:pt x="1055688" y="6218474"/>
                </a:lnTo>
                <a:lnTo>
                  <a:pt x="1055688" y="6222606"/>
                </a:lnTo>
                <a:lnTo>
                  <a:pt x="1055159" y="6226220"/>
                </a:lnTo>
                <a:lnTo>
                  <a:pt x="1054630" y="6228802"/>
                </a:lnTo>
                <a:lnTo>
                  <a:pt x="1053571" y="6230352"/>
                </a:lnTo>
                <a:lnTo>
                  <a:pt x="1053042" y="6232934"/>
                </a:lnTo>
                <a:lnTo>
                  <a:pt x="1050925" y="6233967"/>
                </a:lnTo>
                <a:lnTo>
                  <a:pt x="1050925" y="6238098"/>
                </a:lnTo>
                <a:lnTo>
                  <a:pt x="1050396" y="6241713"/>
                </a:lnTo>
                <a:lnTo>
                  <a:pt x="1049867" y="6244295"/>
                </a:lnTo>
                <a:lnTo>
                  <a:pt x="1049338" y="6246360"/>
                </a:lnTo>
                <a:lnTo>
                  <a:pt x="1048280" y="6247910"/>
                </a:lnTo>
                <a:lnTo>
                  <a:pt x="1046692" y="6249975"/>
                </a:lnTo>
                <a:lnTo>
                  <a:pt x="1045104" y="6249975"/>
                </a:lnTo>
                <a:lnTo>
                  <a:pt x="1042459" y="6249459"/>
                </a:lnTo>
                <a:lnTo>
                  <a:pt x="1040871" y="6248942"/>
                </a:lnTo>
                <a:lnTo>
                  <a:pt x="1038754" y="6247910"/>
                </a:lnTo>
                <a:lnTo>
                  <a:pt x="1038225" y="6246877"/>
                </a:lnTo>
                <a:lnTo>
                  <a:pt x="1037696" y="6245844"/>
                </a:lnTo>
                <a:lnTo>
                  <a:pt x="1036108" y="6245328"/>
                </a:lnTo>
                <a:lnTo>
                  <a:pt x="1033992" y="6244811"/>
                </a:lnTo>
                <a:lnTo>
                  <a:pt x="1032933" y="6243262"/>
                </a:lnTo>
                <a:lnTo>
                  <a:pt x="1031875" y="6241196"/>
                </a:lnTo>
                <a:lnTo>
                  <a:pt x="1029758" y="6238098"/>
                </a:lnTo>
                <a:lnTo>
                  <a:pt x="1028700" y="6233967"/>
                </a:lnTo>
                <a:lnTo>
                  <a:pt x="1028700" y="6228286"/>
                </a:lnTo>
                <a:lnTo>
                  <a:pt x="1028700" y="6222606"/>
                </a:lnTo>
                <a:lnTo>
                  <a:pt x="1032933" y="6216925"/>
                </a:lnTo>
                <a:lnTo>
                  <a:pt x="1037696" y="6211245"/>
                </a:lnTo>
                <a:close/>
                <a:moveTo>
                  <a:pt x="2868016" y="6200085"/>
                </a:moveTo>
                <a:lnTo>
                  <a:pt x="2870595" y="6214521"/>
                </a:lnTo>
                <a:lnTo>
                  <a:pt x="2874301" y="6229338"/>
                </a:lnTo>
                <a:lnTo>
                  <a:pt x="2874365" y="6229581"/>
                </a:lnTo>
                <a:lnTo>
                  <a:pt x="2871780" y="6214596"/>
                </a:lnTo>
                <a:lnTo>
                  <a:pt x="2868077" y="6200319"/>
                </a:lnTo>
                <a:close/>
                <a:moveTo>
                  <a:pt x="1267355" y="6192825"/>
                </a:moveTo>
                <a:lnTo>
                  <a:pt x="1270530" y="6193892"/>
                </a:lnTo>
                <a:lnTo>
                  <a:pt x="1274763" y="6196027"/>
                </a:lnTo>
                <a:lnTo>
                  <a:pt x="1276350" y="6197094"/>
                </a:lnTo>
                <a:lnTo>
                  <a:pt x="1278467" y="6198161"/>
                </a:lnTo>
                <a:lnTo>
                  <a:pt x="1278996" y="6200296"/>
                </a:lnTo>
                <a:lnTo>
                  <a:pt x="1279525" y="6201897"/>
                </a:lnTo>
                <a:lnTo>
                  <a:pt x="1280584" y="6203498"/>
                </a:lnTo>
                <a:lnTo>
                  <a:pt x="1281113" y="6205632"/>
                </a:lnTo>
                <a:lnTo>
                  <a:pt x="1281113" y="6207766"/>
                </a:lnTo>
                <a:lnTo>
                  <a:pt x="1281113" y="6210434"/>
                </a:lnTo>
                <a:lnTo>
                  <a:pt x="1280055" y="6214703"/>
                </a:lnTo>
                <a:lnTo>
                  <a:pt x="1279525" y="6218972"/>
                </a:lnTo>
                <a:lnTo>
                  <a:pt x="1275292" y="6227510"/>
                </a:lnTo>
                <a:lnTo>
                  <a:pt x="1273175" y="6230712"/>
                </a:lnTo>
                <a:lnTo>
                  <a:pt x="1272117" y="6233913"/>
                </a:lnTo>
                <a:lnTo>
                  <a:pt x="1271059" y="6237115"/>
                </a:lnTo>
                <a:lnTo>
                  <a:pt x="1271059" y="6240317"/>
                </a:lnTo>
                <a:lnTo>
                  <a:pt x="1264709" y="6242451"/>
                </a:lnTo>
                <a:lnTo>
                  <a:pt x="1258359" y="6244586"/>
                </a:lnTo>
                <a:lnTo>
                  <a:pt x="1255713" y="6241384"/>
                </a:lnTo>
                <a:lnTo>
                  <a:pt x="1252538" y="6238716"/>
                </a:lnTo>
                <a:lnTo>
                  <a:pt x="1249892" y="6236582"/>
                </a:lnTo>
                <a:lnTo>
                  <a:pt x="1246188" y="6236048"/>
                </a:lnTo>
                <a:lnTo>
                  <a:pt x="1245129" y="6236048"/>
                </a:lnTo>
                <a:lnTo>
                  <a:pt x="1243542" y="6237115"/>
                </a:lnTo>
                <a:lnTo>
                  <a:pt x="1243013" y="6238716"/>
                </a:lnTo>
                <a:lnTo>
                  <a:pt x="1242484" y="6240317"/>
                </a:lnTo>
                <a:lnTo>
                  <a:pt x="1241954" y="6242985"/>
                </a:lnTo>
                <a:lnTo>
                  <a:pt x="1241954" y="6244586"/>
                </a:lnTo>
                <a:lnTo>
                  <a:pt x="1241425" y="6247787"/>
                </a:lnTo>
                <a:lnTo>
                  <a:pt x="1240367" y="6250456"/>
                </a:lnTo>
                <a:lnTo>
                  <a:pt x="1238779" y="6252590"/>
                </a:lnTo>
                <a:lnTo>
                  <a:pt x="1237721" y="6253124"/>
                </a:lnTo>
                <a:lnTo>
                  <a:pt x="1236134" y="6254191"/>
                </a:lnTo>
                <a:lnTo>
                  <a:pt x="1234546" y="6255792"/>
                </a:lnTo>
                <a:lnTo>
                  <a:pt x="1231900" y="6256325"/>
                </a:lnTo>
                <a:lnTo>
                  <a:pt x="1229783" y="6256325"/>
                </a:lnTo>
                <a:lnTo>
                  <a:pt x="1227667" y="6256325"/>
                </a:lnTo>
                <a:lnTo>
                  <a:pt x="1225021" y="6255792"/>
                </a:lnTo>
                <a:lnTo>
                  <a:pt x="1223433" y="6254191"/>
                </a:lnTo>
                <a:lnTo>
                  <a:pt x="1221317" y="6253124"/>
                </a:lnTo>
                <a:lnTo>
                  <a:pt x="1217613" y="6244586"/>
                </a:lnTo>
                <a:lnTo>
                  <a:pt x="1217613" y="6242985"/>
                </a:lnTo>
                <a:lnTo>
                  <a:pt x="1218671" y="6241918"/>
                </a:lnTo>
                <a:lnTo>
                  <a:pt x="1219729" y="6241384"/>
                </a:lnTo>
                <a:lnTo>
                  <a:pt x="1221317" y="6240850"/>
                </a:lnTo>
                <a:lnTo>
                  <a:pt x="1223963" y="6240317"/>
                </a:lnTo>
                <a:lnTo>
                  <a:pt x="1225550" y="6240317"/>
                </a:lnTo>
                <a:lnTo>
                  <a:pt x="1226608" y="6238716"/>
                </a:lnTo>
                <a:lnTo>
                  <a:pt x="1227667" y="6236048"/>
                </a:lnTo>
                <a:lnTo>
                  <a:pt x="1227667" y="6234447"/>
                </a:lnTo>
                <a:lnTo>
                  <a:pt x="1226608" y="6231779"/>
                </a:lnTo>
                <a:lnTo>
                  <a:pt x="1226079" y="6227510"/>
                </a:lnTo>
                <a:lnTo>
                  <a:pt x="1225550" y="6223241"/>
                </a:lnTo>
                <a:lnTo>
                  <a:pt x="1219200" y="6220573"/>
                </a:lnTo>
                <a:lnTo>
                  <a:pt x="1212850" y="6218972"/>
                </a:lnTo>
                <a:lnTo>
                  <a:pt x="1212850" y="6212569"/>
                </a:lnTo>
                <a:lnTo>
                  <a:pt x="1212850" y="6206166"/>
                </a:lnTo>
                <a:lnTo>
                  <a:pt x="1213379" y="6204031"/>
                </a:lnTo>
                <a:lnTo>
                  <a:pt x="1214438" y="6202964"/>
                </a:lnTo>
                <a:lnTo>
                  <a:pt x="1215496" y="6201363"/>
                </a:lnTo>
                <a:lnTo>
                  <a:pt x="1217613" y="6200296"/>
                </a:lnTo>
                <a:lnTo>
                  <a:pt x="1219729" y="6198161"/>
                </a:lnTo>
                <a:lnTo>
                  <a:pt x="1221317" y="6197094"/>
                </a:lnTo>
                <a:lnTo>
                  <a:pt x="1225550" y="6197628"/>
                </a:lnTo>
                <a:lnTo>
                  <a:pt x="1231371" y="6199762"/>
                </a:lnTo>
                <a:lnTo>
                  <a:pt x="1237721" y="6200829"/>
                </a:lnTo>
                <a:lnTo>
                  <a:pt x="1241954" y="6201897"/>
                </a:lnTo>
                <a:lnTo>
                  <a:pt x="1245129" y="6201363"/>
                </a:lnTo>
                <a:lnTo>
                  <a:pt x="1248304" y="6201363"/>
                </a:lnTo>
                <a:lnTo>
                  <a:pt x="1251479" y="6200296"/>
                </a:lnTo>
                <a:lnTo>
                  <a:pt x="1254125" y="6197094"/>
                </a:lnTo>
                <a:lnTo>
                  <a:pt x="1261005" y="6195493"/>
                </a:lnTo>
                <a:close/>
                <a:moveTo>
                  <a:pt x="2854388" y="6176056"/>
                </a:moveTo>
                <a:lnTo>
                  <a:pt x="2855242" y="6177479"/>
                </a:lnTo>
                <a:lnTo>
                  <a:pt x="2856830" y="6179596"/>
                </a:lnTo>
                <a:lnTo>
                  <a:pt x="2861066" y="6184359"/>
                </a:lnTo>
                <a:lnTo>
                  <a:pt x="2864771" y="6188063"/>
                </a:lnTo>
                <a:lnTo>
                  <a:pt x="2867238" y="6197103"/>
                </a:lnTo>
                <a:lnTo>
                  <a:pt x="2864904" y="6188156"/>
                </a:lnTo>
                <a:lnTo>
                  <a:pt x="2861730" y="6184454"/>
                </a:lnTo>
                <a:lnTo>
                  <a:pt x="2857498" y="6179695"/>
                </a:lnTo>
                <a:lnTo>
                  <a:pt x="2855912" y="6177580"/>
                </a:lnTo>
                <a:close/>
                <a:moveTo>
                  <a:pt x="915459" y="6153138"/>
                </a:moveTo>
                <a:lnTo>
                  <a:pt x="920221" y="6153138"/>
                </a:lnTo>
                <a:lnTo>
                  <a:pt x="927630" y="6153138"/>
                </a:lnTo>
                <a:lnTo>
                  <a:pt x="935567" y="6157372"/>
                </a:lnTo>
                <a:lnTo>
                  <a:pt x="943505" y="6161605"/>
                </a:lnTo>
                <a:lnTo>
                  <a:pt x="945621" y="6164780"/>
                </a:lnTo>
                <a:lnTo>
                  <a:pt x="947209" y="6167955"/>
                </a:lnTo>
                <a:lnTo>
                  <a:pt x="947738" y="6170601"/>
                </a:lnTo>
                <a:lnTo>
                  <a:pt x="947738" y="6173776"/>
                </a:lnTo>
                <a:lnTo>
                  <a:pt x="943505" y="6180126"/>
                </a:lnTo>
                <a:lnTo>
                  <a:pt x="939271" y="6186476"/>
                </a:lnTo>
                <a:lnTo>
                  <a:pt x="937155" y="6189651"/>
                </a:lnTo>
                <a:lnTo>
                  <a:pt x="936096" y="6192297"/>
                </a:lnTo>
                <a:lnTo>
                  <a:pt x="935567" y="6196001"/>
                </a:lnTo>
                <a:lnTo>
                  <a:pt x="935567" y="6198647"/>
                </a:lnTo>
                <a:lnTo>
                  <a:pt x="932392" y="6201822"/>
                </a:lnTo>
                <a:lnTo>
                  <a:pt x="929746" y="6204467"/>
                </a:lnTo>
                <a:lnTo>
                  <a:pt x="926571" y="6206584"/>
                </a:lnTo>
                <a:lnTo>
                  <a:pt x="923396" y="6207113"/>
                </a:lnTo>
                <a:lnTo>
                  <a:pt x="920221" y="6206584"/>
                </a:lnTo>
                <a:lnTo>
                  <a:pt x="917046" y="6204467"/>
                </a:lnTo>
                <a:lnTo>
                  <a:pt x="914400" y="6201822"/>
                </a:lnTo>
                <a:lnTo>
                  <a:pt x="911226" y="6198647"/>
                </a:lnTo>
                <a:lnTo>
                  <a:pt x="903288" y="6196530"/>
                </a:lnTo>
                <a:lnTo>
                  <a:pt x="894821" y="6194942"/>
                </a:lnTo>
                <a:lnTo>
                  <a:pt x="894292" y="6191767"/>
                </a:lnTo>
                <a:lnTo>
                  <a:pt x="892705" y="6188592"/>
                </a:lnTo>
                <a:lnTo>
                  <a:pt x="890059" y="6185417"/>
                </a:lnTo>
                <a:lnTo>
                  <a:pt x="887413" y="6182772"/>
                </a:lnTo>
                <a:lnTo>
                  <a:pt x="887942" y="6178538"/>
                </a:lnTo>
                <a:lnTo>
                  <a:pt x="889530" y="6174305"/>
                </a:lnTo>
                <a:lnTo>
                  <a:pt x="892176" y="6169542"/>
                </a:lnTo>
                <a:lnTo>
                  <a:pt x="894821" y="6165309"/>
                </a:lnTo>
                <a:lnTo>
                  <a:pt x="899055" y="6162663"/>
                </a:lnTo>
                <a:lnTo>
                  <a:pt x="903817" y="6159488"/>
                </a:lnTo>
                <a:lnTo>
                  <a:pt x="909638" y="6156313"/>
                </a:lnTo>
                <a:close/>
                <a:moveTo>
                  <a:pt x="1197067" y="6135675"/>
                </a:moveTo>
                <a:lnTo>
                  <a:pt x="1200833" y="6136734"/>
                </a:lnTo>
                <a:lnTo>
                  <a:pt x="1203522" y="6138850"/>
                </a:lnTo>
                <a:lnTo>
                  <a:pt x="1206750" y="6141496"/>
                </a:lnTo>
                <a:lnTo>
                  <a:pt x="1209977" y="6144671"/>
                </a:lnTo>
                <a:lnTo>
                  <a:pt x="1212129" y="6144671"/>
                </a:lnTo>
                <a:lnTo>
                  <a:pt x="1213743" y="6145200"/>
                </a:lnTo>
                <a:lnTo>
                  <a:pt x="1215894" y="6146259"/>
                </a:lnTo>
                <a:lnTo>
                  <a:pt x="1218046" y="6147317"/>
                </a:lnTo>
                <a:lnTo>
                  <a:pt x="1219660" y="6149434"/>
                </a:lnTo>
                <a:lnTo>
                  <a:pt x="1221273" y="6151550"/>
                </a:lnTo>
                <a:lnTo>
                  <a:pt x="1222887" y="6153667"/>
                </a:lnTo>
                <a:lnTo>
                  <a:pt x="1222887" y="6156842"/>
                </a:lnTo>
                <a:lnTo>
                  <a:pt x="1223963" y="6158429"/>
                </a:lnTo>
                <a:lnTo>
                  <a:pt x="1223963" y="6160546"/>
                </a:lnTo>
                <a:lnTo>
                  <a:pt x="1223425" y="6161604"/>
                </a:lnTo>
                <a:lnTo>
                  <a:pt x="1221273" y="6162663"/>
                </a:lnTo>
                <a:lnTo>
                  <a:pt x="1218046" y="6164250"/>
                </a:lnTo>
                <a:lnTo>
                  <a:pt x="1214280" y="6165838"/>
                </a:lnTo>
                <a:lnTo>
                  <a:pt x="1206212" y="6167425"/>
                </a:lnTo>
                <a:lnTo>
                  <a:pt x="1197067" y="6169542"/>
                </a:lnTo>
                <a:lnTo>
                  <a:pt x="1196529" y="6172717"/>
                </a:lnTo>
                <a:lnTo>
                  <a:pt x="1194915" y="6175892"/>
                </a:lnTo>
                <a:lnTo>
                  <a:pt x="1191688" y="6179067"/>
                </a:lnTo>
                <a:lnTo>
                  <a:pt x="1188998" y="6182242"/>
                </a:lnTo>
                <a:lnTo>
                  <a:pt x="1182005" y="6184359"/>
                </a:lnTo>
                <a:lnTo>
                  <a:pt x="1175550" y="6186475"/>
                </a:lnTo>
                <a:lnTo>
                  <a:pt x="1169633" y="6186475"/>
                </a:lnTo>
                <a:lnTo>
                  <a:pt x="1163178" y="6186475"/>
                </a:lnTo>
                <a:lnTo>
                  <a:pt x="1161027" y="6180125"/>
                </a:lnTo>
                <a:lnTo>
                  <a:pt x="1158875" y="6173775"/>
                </a:lnTo>
                <a:lnTo>
                  <a:pt x="1159413" y="6171129"/>
                </a:lnTo>
                <a:lnTo>
                  <a:pt x="1161565" y="6167425"/>
                </a:lnTo>
                <a:lnTo>
                  <a:pt x="1164254" y="6164250"/>
                </a:lnTo>
                <a:lnTo>
                  <a:pt x="1167482" y="6161604"/>
                </a:lnTo>
                <a:lnTo>
                  <a:pt x="1175550" y="6156842"/>
                </a:lnTo>
                <a:lnTo>
                  <a:pt x="1179316" y="6153667"/>
                </a:lnTo>
                <a:lnTo>
                  <a:pt x="1181468" y="6151021"/>
                </a:lnTo>
                <a:lnTo>
                  <a:pt x="1183619" y="6147317"/>
                </a:lnTo>
                <a:lnTo>
                  <a:pt x="1184695" y="6144671"/>
                </a:lnTo>
                <a:lnTo>
                  <a:pt x="1190612" y="6140438"/>
                </a:lnTo>
                <a:close/>
                <a:moveTo>
                  <a:pt x="875771" y="6132500"/>
                </a:moveTo>
                <a:lnTo>
                  <a:pt x="878946" y="6132500"/>
                </a:lnTo>
                <a:lnTo>
                  <a:pt x="880534" y="6135146"/>
                </a:lnTo>
                <a:lnTo>
                  <a:pt x="882121" y="6138850"/>
                </a:lnTo>
                <a:lnTo>
                  <a:pt x="884238" y="6141496"/>
                </a:lnTo>
                <a:lnTo>
                  <a:pt x="887413" y="6144671"/>
                </a:lnTo>
                <a:lnTo>
                  <a:pt x="886355" y="6148904"/>
                </a:lnTo>
                <a:lnTo>
                  <a:pt x="884238" y="6153137"/>
                </a:lnTo>
                <a:lnTo>
                  <a:pt x="882121" y="6157371"/>
                </a:lnTo>
                <a:lnTo>
                  <a:pt x="878946" y="6161604"/>
                </a:lnTo>
                <a:lnTo>
                  <a:pt x="878946" y="6162662"/>
                </a:lnTo>
                <a:lnTo>
                  <a:pt x="877888" y="6163721"/>
                </a:lnTo>
                <a:lnTo>
                  <a:pt x="876829" y="6164250"/>
                </a:lnTo>
                <a:lnTo>
                  <a:pt x="875242" y="6165308"/>
                </a:lnTo>
                <a:lnTo>
                  <a:pt x="871538" y="6165837"/>
                </a:lnTo>
                <a:lnTo>
                  <a:pt x="867833" y="6165837"/>
                </a:lnTo>
                <a:lnTo>
                  <a:pt x="866246" y="6165837"/>
                </a:lnTo>
                <a:lnTo>
                  <a:pt x="865188" y="6164250"/>
                </a:lnTo>
                <a:lnTo>
                  <a:pt x="864129" y="6162662"/>
                </a:lnTo>
                <a:lnTo>
                  <a:pt x="862542" y="6161075"/>
                </a:lnTo>
                <a:lnTo>
                  <a:pt x="860954" y="6156842"/>
                </a:lnTo>
                <a:lnTo>
                  <a:pt x="860425" y="6153137"/>
                </a:lnTo>
                <a:lnTo>
                  <a:pt x="862013" y="6144671"/>
                </a:lnTo>
                <a:lnTo>
                  <a:pt x="864129" y="6136204"/>
                </a:lnTo>
                <a:lnTo>
                  <a:pt x="865717" y="6135146"/>
                </a:lnTo>
                <a:lnTo>
                  <a:pt x="867304" y="6134088"/>
                </a:lnTo>
                <a:lnTo>
                  <a:pt x="869950" y="6133029"/>
                </a:lnTo>
                <a:lnTo>
                  <a:pt x="871538" y="6133029"/>
                </a:lnTo>
                <a:close/>
                <a:moveTo>
                  <a:pt x="2409015" y="6094103"/>
                </a:moveTo>
                <a:lnTo>
                  <a:pt x="2399790" y="6096871"/>
                </a:lnTo>
                <a:lnTo>
                  <a:pt x="2396232" y="6098532"/>
                </a:lnTo>
                <a:lnTo>
                  <a:pt x="2397302" y="6098104"/>
                </a:lnTo>
                <a:lnTo>
                  <a:pt x="2407361" y="6094929"/>
                </a:lnTo>
                <a:close/>
                <a:moveTo>
                  <a:pt x="2881179" y="6093336"/>
                </a:moveTo>
                <a:lnTo>
                  <a:pt x="2881183" y="6093342"/>
                </a:lnTo>
                <a:lnTo>
                  <a:pt x="2881183" y="6095459"/>
                </a:lnTo>
                <a:lnTo>
                  <a:pt x="2880654" y="6101809"/>
                </a:lnTo>
                <a:lnTo>
                  <a:pt x="2880124" y="6105513"/>
                </a:lnTo>
                <a:lnTo>
                  <a:pt x="2879595" y="6108688"/>
                </a:lnTo>
                <a:lnTo>
                  <a:pt x="2878536" y="6111863"/>
                </a:lnTo>
                <a:lnTo>
                  <a:pt x="2877477" y="6113450"/>
                </a:lnTo>
                <a:lnTo>
                  <a:pt x="2876418" y="6117154"/>
                </a:lnTo>
                <a:lnTo>
                  <a:pt x="2874830" y="6120329"/>
                </a:lnTo>
                <a:lnTo>
                  <a:pt x="2873242" y="6124034"/>
                </a:lnTo>
                <a:lnTo>
                  <a:pt x="2870065" y="6127738"/>
                </a:lnTo>
                <a:lnTo>
                  <a:pt x="2864771" y="6134088"/>
                </a:lnTo>
                <a:lnTo>
                  <a:pt x="2861066" y="6138321"/>
                </a:lnTo>
                <a:lnTo>
                  <a:pt x="2858948" y="6145729"/>
                </a:lnTo>
                <a:lnTo>
                  <a:pt x="2856830" y="6155254"/>
                </a:lnTo>
                <a:lnTo>
                  <a:pt x="2853654" y="6163721"/>
                </a:lnTo>
                <a:lnTo>
                  <a:pt x="2852595" y="6171659"/>
                </a:lnTo>
                <a:lnTo>
                  <a:pt x="2852595" y="6173246"/>
                </a:lnTo>
                <a:lnTo>
                  <a:pt x="2853629" y="6174796"/>
                </a:lnTo>
                <a:lnTo>
                  <a:pt x="2853267" y="6173349"/>
                </a:lnTo>
                <a:lnTo>
                  <a:pt x="2852738" y="6171763"/>
                </a:lnTo>
                <a:lnTo>
                  <a:pt x="2853796" y="6163831"/>
                </a:lnTo>
                <a:lnTo>
                  <a:pt x="2856970" y="6155370"/>
                </a:lnTo>
                <a:lnTo>
                  <a:pt x="2859614" y="6146380"/>
                </a:lnTo>
                <a:lnTo>
                  <a:pt x="2861201" y="6138977"/>
                </a:lnTo>
                <a:lnTo>
                  <a:pt x="2865962" y="6134218"/>
                </a:lnTo>
                <a:lnTo>
                  <a:pt x="2870722" y="6127872"/>
                </a:lnTo>
                <a:lnTo>
                  <a:pt x="2873367" y="6124170"/>
                </a:lnTo>
                <a:lnTo>
                  <a:pt x="2875483" y="6120469"/>
                </a:lnTo>
                <a:lnTo>
                  <a:pt x="2877069" y="6117296"/>
                </a:lnTo>
                <a:lnTo>
                  <a:pt x="2877598" y="6114123"/>
                </a:lnTo>
                <a:lnTo>
                  <a:pt x="2879185" y="6112008"/>
                </a:lnTo>
                <a:lnTo>
                  <a:pt x="2879714" y="6108835"/>
                </a:lnTo>
                <a:lnTo>
                  <a:pt x="2880772" y="6105662"/>
                </a:lnTo>
                <a:lnTo>
                  <a:pt x="2881301" y="6101961"/>
                </a:lnTo>
                <a:lnTo>
                  <a:pt x="2881301" y="6096144"/>
                </a:lnTo>
                <a:lnTo>
                  <a:pt x="2881301" y="6093500"/>
                </a:lnTo>
                <a:close/>
                <a:moveTo>
                  <a:pt x="2441740" y="6062403"/>
                </a:moveTo>
                <a:lnTo>
                  <a:pt x="2440517" y="6064238"/>
                </a:lnTo>
                <a:lnTo>
                  <a:pt x="2439041" y="6067005"/>
                </a:lnTo>
                <a:lnTo>
                  <a:pt x="2439125" y="6066884"/>
                </a:lnTo>
                <a:close/>
                <a:moveTo>
                  <a:pt x="2404024" y="6056777"/>
                </a:moveTo>
                <a:lnTo>
                  <a:pt x="2405078" y="6058253"/>
                </a:lnTo>
                <a:lnTo>
                  <a:pt x="2408780" y="6063014"/>
                </a:lnTo>
                <a:lnTo>
                  <a:pt x="2412481" y="6067246"/>
                </a:lnTo>
                <a:lnTo>
                  <a:pt x="2421471" y="6076768"/>
                </a:lnTo>
                <a:lnTo>
                  <a:pt x="2427683" y="6082982"/>
                </a:lnTo>
                <a:lnTo>
                  <a:pt x="2427862" y="6082714"/>
                </a:lnTo>
                <a:lnTo>
                  <a:pt x="2427817" y="6082758"/>
                </a:lnTo>
                <a:lnTo>
                  <a:pt x="2420938" y="6074821"/>
                </a:lnTo>
                <a:lnTo>
                  <a:pt x="2411942" y="6066354"/>
                </a:lnTo>
                <a:lnTo>
                  <a:pt x="2408238" y="6061592"/>
                </a:lnTo>
                <a:lnTo>
                  <a:pt x="2404533" y="6057358"/>
                </a:lnTo>
                <a:close/>
                <a:moveTo>
                  <a:pt x="2384212" y="6024777"/>
                </a:moveTo>
                <a:lnTo>
                  <a:pt x="2392386" y="6039208"/>
                </a:lnTo>
                <a:lnTo>
                  <a:pt x="2399323" y="6050111"/>
                </a:lnTo>
                <a:lnTo>
                  <a:pt x="2399242" y="6049950"/>
                </a:lnTo>
                <a:lnTo>
                  <a:pt x="2391833" y="6037779"/>
                </a:lnTo>
                <a:close/>
                <a:moveTo>
                  <a:pt x="2467075" y="5980530"/>
                </a:moveTo>
                <a:lnTo>
                  <a:pt x="2466975" y="5980629"/>
                </a:lnTo>
                <a:lnTo>
                  <a:pt x="2466876" y="5980828"/>
                </a:lnTo>
                <a:close/>
                <a:moveTo>
                  <a:pt x="3866258" y="5965990"/>
                </a:moveTo>
                <a:lnTo>
                  <a:pt x="3865134" y="5967115"/>
                </a:lnTo>
                <a:lnTo>
                  <a:pt x="3864605" y="5968173"/>
                </a:lnTo>
                <a:lnTo>
                  <a:pt x="3864076" y="5969759"/>
                </a:lnTo>
                <a:lnTo>
                  <a:pt x="3864605" y="5973461"/>
                </a:lnTo>
                <a:lnTo>
                  <a:pt x="3865662" y="5977162"/>
                </a:lnTo>
                <a:lnTo>
                  <a:pt x="3867778" y="5980335"/>
                </a:lnTo>
                <a:lnTo>
                  <a:pt x="3870423" y="5984566"/>
                </a:lnTo>
                <a:lnTo>
                  <a:pt x="3872010" y="5988267"/>
                </a:lnTo>
                <a:lnTo>
                  <a:pt x="3874126" y="5991969"/>
                </a:lnTo>
                <a:lnTo>
                  <a:pt x="3875712" y="5995670"/>
                </a:lnTo>
                <a:lnTo>
                  <a:pt x="3876241" y="5998843"/>
                </a:lnTo>
                <a:lnTo>
                  <a:pt x="3880473" y="6006247"/>
                </a:lnTo>
                <a:lnTo>
                  <a:pt x="3884175" y="6014707"/>
                </a:lnTo>
                <a:lnTo>
                  <a:pt x="3888936" y="6024226"/>
                </a:lnTo>
                <a:lnTo>
                  <a:pt x="3892638" y="6032158"/>
                </a:lnTo>
                <a:lnTo>
                  <a:pt x="3893167" y="6035331"/>
                </a:lnTo>
                <a:lnTo>
                  <a:pt x="3894225" y="6039033"/>
                </a:lnTo>
                <a:lnTo>
                  <a:pt x="3895283" y="6043792"/>
                </a:lnTo>
                <a:lnTo>
                  <a:pt x="3897399" y="6048022"/>
                </a:lnTo>
                <a:lnTo>
                  <a:pt x="3901102" y="6057012"/>
                </a:lnTo>
                <a:lnTo>
                  <a:pt x="3904804" y="6064415"/>
                </a:lnTo>
                <a:lnTo>
                  <a:pt x="3906920" y="6067588"/>
                </a:lnTo>
                <a:lnTo>
                  <a:pt x="3909565" y="6071290"/>
                </a:lnTo>
                <a:lnTo>
                  <a:pt x="3912209" y="6073934"/>
                </a:lnTo>
                <a:lnTo>
                  <a:pt x="3915383" y="6077107"/>
                </a:lnTo>
                <a:lnTo>
                  <a:pt x="3918028" y="6079751"/>
                </a:lnTo>
                <a:lnTo>
                  <a:pt x="3921201" y="6083452"/>
                </a:lnTo>
                <a:lnTo>
                  <a:pt x="3923317" y="6086096"/>
                </a:lnTo>
                <a:lnTo>
                  <a:pt x="3925962" y="6089269"/>
                </a:lnTo>
                <a:lnTo>
                  <a:pt x="3926491" y="6096144"/>
                </a:lnTo>
                <a:lnTo>
                  <a:pt x="3927549" y="6103547"/>
                </a:lnTo>
                <a:lnTo>
                  <a:pt x="3929136" y="6111479"/>
                </a:lnTo>
                <a:lnTo>
                  <a:pt x="3930193" y="6118354"/>
                </a:lnTo>
                <a:lnTo>
                  <a:pt x="3929136" y="6133689"/>
                </a:lnTo>
                <a:lnTo>
                  <a:pt x="3927020" y="6152726"/>
                </a:lnTo>
                <a:lnTo>
                  <a:pt x="3925962" y="6162244"/>
                </a:lnTo>
                <a:lnTo>
                  <a:pt x="3924904" y="6171234"/>
                </a:lnTo>
                <a:lnTo>
                  <a:pt x="3922788" y="6178637"/>
                </a:lnTo>
                <a:lnTo>
                  <a:pt x="3921730" y="6183926"/>
                </a:lnTo>
                <a:lnTo>
                  <a:pt x="3919615" y="6190800"/>
                </a:lnTo>
                <a:lnTo>
                  <a:pt x="3916441" y="6197674"/>
                </a:lnTo>
                <a:lnTo>
                  <a:pt x="3912738" y="6205607"/>
                </a:lnTo>
                <a:lnTo>
                  <a:pt x="3909565" y="6213010"/>
                </a:lnTo>
                <a:lnTo>
                  <a:pt x="3905333" y="6220413"/>
                </a:lnTo>
                <a:lnTo>
                  <a:pt x="3901630" y="6228345"/>
                </a:lnTo>
                <a:lnTo>
                  <a:pt x="3898986" y="6235220"/>
                </a:lnTo>
                <a:lnTo>
                  <a:pt x="3896537" y="6241095"/>
                </a:lnTo>
                <a:lnTo>
                  <a:pt x="3898428" y="6240622"/>
                </a:lnTo>
                <a:lnTo>
                  <a:pt x="3900016" y="6234270"/>
                </a:lnTo>
                <a:lnTo>
                  <a:pt x="3903192" y="6227389"/>
                </a:lnTo>
                <a:lnTo>
                  <a:pt x="3906369" y="6219449"/>
                </a:lnTo>
                <a:lnTo>
                  <a:pt x="3910604" y="6212039"/>
                </a:lnTo>
                <a:lnTo>
                  <a:pt x="3914309" y="6204628"/>
                </a:lnTo>
                <a:lnTo>
                  <a:pt x="3917485" y="6196689"/>
                </a:lnTo>
                <a:lnTo>
                  <a:pt x="3920662" y="6189808"/>
                </a:lnTo>
                <a:lnTo>
                  <a:pt x="3922779" y="6183456"/>
                </a:lnTo>
                <a:lnTo>
                  <a:pt x="3924897" y="6177633"/>
                </a:lnTo>
                <a:lnTo>
                  <a:pt x="3925955" y="6169694"/>
                </a:lnTo>
                <a:lnTo>
                  <a:pt x="3927543" y="6161225"/>
                </a:lnTo>
                <a:lnTo>
                  <a:pt x="3928602" y="6151697"/>
                </a:lnTo>
                <a:lnTo>
                  <a:pt x="3930720" y="6132642"/>
                </a:lnTo>
                <a:lnTo>
                  <a:pt x="3931249" y="6117292"/>
                </a:lnTo>
                <a:lnTo>
                  <a:pt x="3930720" y="6110411"/>
                </a:lnTo>
                <a:lnTo>
                  <a:pt x="3929132" y="6102471"/>
                </a:lnTo>
                <a:lnTo>
                  <a:pt x="3927543" y="6095061"/>
                </a:lnTo>
                <a:lnTo>
                  <a:pt x="3927014" y="6088180"/>
                </a:lnTo>
                <a:lnTo>
                  <a:pt x="3925426" y="6085004"/>
                </a:lnTo>
                <a:lnTo>
                  <a:pt x="3922779" y="6082357"/>
                </a:lnTo>
                <a:lnTo>
                  <a:pt x="3920132" y="6078652"/>
                </a:lnTo>
                <a:lnTo>
                  <a:pt x="3916427" y="6076005"/>
                </a:lnTo>
                <a:lnTo>
                  <a:pt x="3913780" y="6072829"/>
                </a:lnTo>
                <a:lnTo>
                  <a:pt x="3910604" y="6069654"/>
                </a:lnTo>
                <a:lnTo>
                  <a:pt x="3908486" y="6066478"/>
                </a:lnTo>
                <a:lnTo>
                  <a:pt x="3906369" y="6063302"/>
                </a:lnTo>
                <a:lnTo>
                  <a:pt x="3903192" y="6055891"/>
                </a:lnTo>
                <a:lnTo>
                  <a:pt x="3898957" y="6046893"/>
                </a:lnTo>
                <a:lnTo>
                  <a:pt x="3897369" y="6042659"/>
                </a:lnTo>
                <a:lnTo>
                  <a:pt x="3895252" y="6037895"/>
                </a:lnTo>
                <a:lnTo>
                  <a:pt x="3894193" y="6034190"/>
                </a:lnTo>
                <a:lnTo>
                  <a:pt x="3894193" y="6030484"/>
                </a:lnTo>
                <a:lnTo>
                  <a:pt x="3889958" y="6023074"/>
                </a:lnTo>
                <a:lnTo>
                  <a:pt x="3886253" y="6013546"/>
                </a:lnTo>
                <a:lnTo>
                  <a:pt x="3881488" y="6005077"/>
                </a:lnTo>
                <a:lnTo>
                  <a:pt x="3877783" y="5997138"/>
                </a:lnTo>
                <a:lnTo>
                  <a:pt x="3877253" y="5994491"/>
                </a:lnTo>
                <a:lnTo>
                  <a:pt x="3875665" y="5990257"/>
                </a:lnTo>
                <a:lnTo>
                  <a:pt x="3873548" y="5987081"/>
                </a:lnTo>
                <a:lnTo>
                  <a:pt x="3871430" y="5982846"/>
                </a:lnTo>
                <a:lnTo>
                  <a:pt x="3868783" y="5979141"/>
                </a:lnTo>
                <a:lnTo>
                  <a:pt x="3867195" y="5974907"/>
                </a:lnTo>
                <a:lnTo>
                  <a:pt x="3865607" y="5971731"/>
                </a:lnTo>
                <a:lnTo>
                  <a:pt x="3865078" y="5968555"/>
                </a:lnTo>
                <a:lnTo>
                  <a:pt x="3865607" y="5966967"/>
                </a:lnTo>
                <a:close/>
                <a:moveTo>
                  <a:pt x="2344284" y="5964830"/>
                </a:moveTo>
                <a:lnTo>
                  <a:pt x="2347965" y="5968847"/>
                </a:lnTo>
                <a:lnTo>
                  <a:pt x="2350503" y="5971870"/>
                </a:lnTo>
                <a:lnTo>
                  <a:pt x="2347383" y="5967929"/>
                </a:lnTo>
                <a:close/>
                <a:moveTo>
                  <a:pt x="2487007" y="5962404"/>
                </a:moveTo>
                <a:lnTo>
                  <a:pt x="2486025" y="5963167"/>
                </a:lnTo>
                <a:lnTo>
                  <a:pt x="2481792" y="5966871"/>
                </a:lnTo>
                <a:lnTo>
                  <a:pt x="2475442" y="5972163"/>
                </a:lnTo>
                <a:lnTo>
                  <a:pt x="2472267" y="5974808"/>
                </a:lnTo>
                <a:lnTo>
                  <a:pt x="2469623" y="5977981"/>
                </a:lnTo>
                <a:lnTo>
                  <a:pt x="2470890" y="5976925"/>
                </a:lnTo>
                <a:lnTo>
                  <a:pt x="2473537" y="5973750"/>
                </a:lnTo>
                <a:lnTo>
                  <a:pt x="2479361" y="5968988"/>
                </a:lnTo>
                <a:lnTo>
                  <a:pt x="2484125" y="5965284"/>
                </a:lnTo>
                <a:close/>
                <a:moveTo>
                  <a:pt x="3881936" y="5952228"/>
                </a:moveTo>
                <a:lnTo>
                  <a:pt x="3880473" y="5953366"/>
                </a:lnTo>
                <a:lnTo>
                  <a:pt x="3876478" y="5957359"/>
                </a:lnTo>
                <a:lnTo>
                  <a:pt x="3877783" y="5956381"/>
                </a:lnTo>
                <a:close/>
                <a:moveTo>
                  <a:pt x="2509838" y="5945704"/>
                </a:moveTo>
                <a:lnTo>
                  <a:pt x="2506133" y="5946763"/>
                </a:lnTo>
                <a:lnTo>
                  <a:pt x="2504546" y="5947292"/>
                </a:lnTo>
                <a:lnTo>
                  <a:pt x="2502429" y="5948879"/>
                </a:lnTo>
                <a:lnTo>
                  <a:pt x="2499254" y="5950996"/>
                </a:lnTo>
                <a:lnTo>
                  <a:pt x="2496608" y="5953113"/>
                </a:lnTo>
                <a:lnTo>
                  <a:pt x="2492471" y="5957626"/>
                </a:lnTo>
                <a:lnTo>
                  <a:pt x="2494713" y="5955759"/>
                </a:lnTo>
                <a:lnTo>
                  <a:pt x="2497890" y="5952584"/>
                </a:lnTo>
                <a:lnTo>
                  <a:pt x="2500537" y="5950996"/>
                </a:lnTo>
                <a:lnTo>
                  <a:pt x="2503184" y="5949409"/>
                </a:lnTo>
                <a:lnTo>
                  <a:pt x="2504772" y="5948879"/>
                </a:lnTo>
                <a:lnTo>
                  <a:pt x="2508478" y="5948350"/>
                </a:lnTo>
                <a:lnTo>
                  <a:pt x="2511655" y="5948350"/>
                </a:lnTo>
                <a:lnTo>
                  <a:pt x="2515360" y="5948879"/>
                </a:lnTo>
                <a:lnTo>
                  <a:pt x="2519596" y="5949938"/>
                </a:lnTo>
                <a:lnTo>
                  <a:pt x="2527008" y="5953113"/>
                </a:lnTo>
                <a:lnTo>
                  <a:pt x="2533890" y="5956817"/>
                </a:lnTo>
                <a:lnTo>
                  <a:pt x="2538125" y="5961579"/>
                </a:lnTo>
                <a:lnTo>
                  <a:pt x="2543949" y="5967400"/>
                </a:lnTo>
                <a:lnTo>
                  <a:pt x="2550302" y="5973221"/>
                </a:lnTo>
                <a:lnTo>
                  <a:pt x="2554537" y="5977984"/>
                </a:lnTo>
                <a:lnTo>
                  <a:pt x="2558243" y="5979571"/>
                </a:lnTo>
                <a:lnTo>
                  <a:pt x="2561419" y="5982746"/>
                </a:lnTo>
                <a:lnTo>
                  <a:pt x="2565125" y="5985921"/>
                </a:lnTo>
                <a:lnTo>
                  <a:pt x="2569360" y="5990154"/>
                </a:lnTo>
                <a:lnTo>
                  <a:pt x="2572537" y="5993859"/>
                </a:lnTo>
                <a:lnTo>
                  <a:pt x="2576772" y="5997034"/>
                </a:lnTo>
                <a:lnTo>
                  <a:pt x="2580478" y="6000209"/>
                </a:lnTo>
                <a:lnTo>
                  <a:pt x="2583125" y="6002325"/>
                </a:lnTo>
                <a:lnTo>
                  <a:pt x="2587890" y="6005500"/>
                </a:lnTo>
                <a:lnTo>
                  <a:pt x="2594243" y="6008146"/>
                </a:lnTo>
                <a:lnTo>
                  <a:pt x="2601654" y="6011850"/>
                </a:lnTo>
                <a:lnTo>
                  <a:pt x="2608537" y="6014496"/>
                </a:lnTo>
                <a:lnTo>
                  <a:pt x="2612772" y="6018200"/>
                </a:lnTo>
                <a:lnTo>
                  <a:pt x="2619125" y="6022434"/>
                </a:lnTo>
                <a:lnTo>
                  <a:pt x="2622301" y="6024021"/>
                </a:lnTo>
                <a:lnTo>
                  <a:pt x="2626537" y="6025609"/>
                </a:lnTo>
                <a:lnTo>
                  <a:pt x="2630243" y="6027196"/>
                </a:lnTo>
                <a:lnTo>
                  <a:pt x="2632890" y="6027196"/>
                </a:lnTo>
                <a:lnTo>
                  <a:pt x="2639242" y="6028254"/>
                </a:lnTo>
                <a:lnTo>
                  <a:pt x="2647184" y="6028784"/>
                </a:lnTo>
                <a:lnTo>
                  <a:pt x="2654066" y="6028784"/>
                </a:lnTo>
                <a:lnTo>
                  <a:pt x="2661478" y="6028784"/>
                </a:lnTo>
                <a:lnTo>
                  <a:pt x="2675772" y="6027725"/>
                </a:lnTo>
                <a:lnTo>
                  <a:pt x="2686889" y="6027196"/>
                </a:lnTo>
                <a:lnTo>
                  <a:pt x="2697478" y="6027196"/>
                </a:lnTo>
                <a:lnTo>
                  <a:pt x="2709125" y="6027725"/>
                </a:lnTo>
                <a:lnTo>
                  <a:pt x="2714948" y="6028254"/>
                </a:lnTo>
                <a:lnTo>
                  <a:pt x="2720242" y="6028784"/>
                </a:lnTo>
                <a:lnTo>
                  <a:pt x="2724478" y="6029842"/>
                </a:lnTo>
                <a:lnTo>
                  <a:pt x="2728713" y="6030900"/>
                </a:lnTo>
                <a:lnTo>
                  <a:pt x="2731360" y="6033546"/>
                </a:lnTo>
                <a:lnTo>
                  <a:pt x="2734536" y="6036192"/>
                </a:lnTo>
                <a:lnTo>
                  <a:pt x="2737183" y="6039896"/>
                </a:lnTo>
                <a:lnTo>
                  <a:pt x="2740360" y="6044129"/>
                </a:lnTo>
                <a:lnTo>
                  <a:pt x="2745125" y="6052596"/>
                </a:lnTo>
                <a:lnTo>
                  <a:pt x="2748830" y="6060534"/>
                </a:lnTo>
                <a:lnTo>
                  <a:pt x="2752536" y="6067942"/>
                </a:lnTo>
                <a:lnTo>
                  <a:pt x="2757830" y="6077996"/>
                </a:lnTo>
                <a:lnTo>
                  <a:pt x="2760478" y="6083288"/>
                </a:lnTo>
                <a:lnTo>
                  <a:pt x="2763654" y="6087521"/>
                </a:lnTo>
                <a:lnTo>
                  <a:pt x="2766301" y="6090696"/>
                </a:lnTo>
                <a:lnTo>
                  <a:pt x="2769478" y="6093342"/>
                </a:lnTo>
                <a:lnTo>
                  <a:pt x="2774772" y="6095988"/>
                </a:lnTo>
                <a:lnTo>
                  <a:pt x="2781654" y="6097575"/>
                </a:lnTo>
                <a:lnTo>
                  <a:pt x="2789066" y="6099163"/>
                </a:lnTo>
                <a:lnTo>
                  <a:pt x="2797007" y="6099692"/>
                </a:lnTo>
                <a:lnTo>
                  <a:pt x="2804948" y="6100221"/>
                </a:lnTo>
                <a:lnTo>
                  <a:pt x="2813419" y="6099692"/>
                </a:lnTo>
                <a:lnTo>
                  <a:pt x="2820830" y="6098104"/>
                </a:lnTo>
                <a:lnTo>
                  <a:pt x="2827713" y="6097046"/>
                </a:lnTo>
                <a:lnTo>
                  <a:pt x="2830889" y="6096517"/>
                </a:lnTo>
                <a:lnTo>
                  <a:pt x="2835654" y="6095988"/>
                </a:lnTo>
                <a:lnTo>
                  <a:pt x="2840948" y="6094400"/>
                </a:lnTo>
                <a:lnTo>
                  <a:pt x="2846242" y="6091754"/>
                </a:lnTo>
                <a:lnTo>
                  <a:pt x="2851536" y="6089638"/>
                </a:lnTo>
                <a:lnTo>
                  <a:pt x="2856830" y="6086463"/>
                </a:lnTo>
                <a:lnTo>
                  <a:pt x="2861066" y="6083817"/>
                </a:lnTo>
                <a:lnTo>
                  <a:pt x="2864771" y="6080642"/>
                </a:lnTo>
                <a:lnTo>
                  <a:pt x="2869007" y="6076938"/>
                </a:lnTo>
                <a:lnTo>
                  <a:pt x="2869136" y="6077105"/>
                </a:lnTo>
                <a:lnTo>
                  <a:pt x="2874954" y="6070232"/>
                </a:lnTo>
                <a:lnTo>
                  <a:pt x="2879185" y="6062829"/>
                </a:lnTo>
                <a:lnTo>
                  <a:pt x="2882888" y="6056483"/>
                </a:lnTo>
                <a:lnTo>
                  <a:pt x="2885532" y="6052253"/>
                </a:lnTo>
                <a:lnTo>
                  <a:pt x="2885467" y="6051467"/>
                </a:lnTo>
                <a:lnTo>
                  <a:pt x="2883429" y="6054183"/>
                </a:lnTo>
                <a:lnTo>
                  <a:pt x="2879725" y="6060533"/>
                </a:lnTo>
                <a:lnTo>
                  <a:pt x="2875492" y="6067942"/>
                </a:lnTo>
                <a:lnTo>
                  <a:pt x="2869671" y="6074292"/>
                </a:lnTo>
                <a:lnTo>
                  <a:pt x="2865967" y="6078525"/>
                </a:lnTo>
                <a:lnTo>
                  <a:pt x="2862263" y="6081171"/>
                </a:lnTo>
                <a:lnTo>
                  <a:pt x="2857500" y="6084346"/>
                </a:lnTo>
                <a:lnTo>
                  <a:pt x="2852738" y="6087521"/>
                </a:lnTo>
                <a:lnTo>
                  <a:pt x="2847446" y="6089638"/>
                </a:lnTo>
                <a:lnTo>
                  <a:pt x="2841625" y="6091754"/>
                </a:lnTo>
                <a:lnTo>
                  <a:pt x="2836863" y="6093871"/>
                </a:lnTo>
                <a:lnTo>
                  <a:pt x="2832100" y="6094929"/>
                </a:lnTo>
                <a:lnTo>
                  <a:pt x="2828925" y="6094929"/>
                </a:lnTo>
                <a:lnTo>
                  <a:pt x="2822046" y="6096517"/>
                </a:lnTo>
                <a:lnTo>
                  <a:pt x="2814108" y="6097046"/>
                </a:lnTo>
                <a:lnTo>
                  <a:pt x="2806700" y="6097575"/>
                </a:lnTo>
                <a:lnTo>
                  <a:pt x="2798234" y="6097575"/>
                </a:lnTo>
                <a:lnTo>
                  <a:pt x="2790296" y="6097046"/>
                </a:lnTo>
                <a:lnTo>
                  <a:pt x="2782358" y="6095458"/>
                </a:lnTo>
                <a:lnTo>
                  <a:pt x="2776008" y="6093871"/>
                </a:lnTo>
                <a:lnTo>
                  <a:pt x="2770717" y="6090696"/>
                </a:lnTo>
                <a:lnTo>
                  <a:pt x="2768071" y="6088579"/>
                </a:lnTo>
                <a:lnTo>
                  <a:pt x="2764896" y="6084875"/>
                </a:lnTo>
                <a:lnTo>
                  <a:pt x="2761721" y="6080642"/>
                </a:lnTo>
                <a:lnTo>
                  <a:pt x="2759075" y="6076408"/>
                </a:lnTo>
                <a:lnTo>
                  <a:pt x="2753784" y="6066354"/>
                </a:lnTo>
                <a:lnTo>
                  <a:pt x="2750608" y="6057888"/>
                </a:lnTo>
                <a:lnTo>
                  <a:pt x="2746375" y="6050479"/>
                </a:lnTo>
                <a:lnTo>
                  <a:pt x="2741613" y="6042013"/>
                </a:lnTo>
                <a:lnTo>
                  <a:pt x="2738438" y="6038308"/>
                </a:lnTo>
                <a:lnTo>
                  <a:pt x="2735792" y="6034075"/>
                </a:lnTo>
                <a:lnTo>
                  <a:pt x="2732617" y="6030900"/>
                </a:lnTo>
                <a:lnTo>
                  <a:pt x="2729442" y="6029313"/>
                </a:lnTo>
                <a:lnTo>
                  <a:pt x="2725738" y="6027725"/>
                </a:lnTo>
                <a:lnTo>
                  <a:pt x="2720975" y="6027196"/>
                </a:lnTo>
                <a:lnTo>
                  <a:pt x="2715684" y="6025608"/>
                </a:lnTo>
                <a:lnTo>
                  <a:pt x="2710392" y="6025079"/>
                </a:lnTo>
                <a:lnTo>
                  <a:pt x="2698750" y="6025079"/>
                </a:lnTo>
                <a:lnTo>
                  <a:pt x="2688167" y="6025079"/>
                </a:lnTo>
                <a:lnTo>
                  <a:pt x="2677054" y="6025608"/>
                </a:lnTo>
                <a:lnTo>
                  <a:pt x="2663296" y="6026667"/>
                </a:lnTo>
                <a:lnTo>
                  <a:pt x="2655358" y="6027196"/>
                </a:lnTo>
                <a:lnTo>
                  <a:pt x="2647950" y="6027196"/>
                </a:lnTo>
                <a:lnTo>
                  <a:pt x="2641071" y="6026667"/>
                </a:lnTo>
                <a:lnTo>
                  <a:pt x="2634721" y="6025079"/>
                </a:lnTo>
                <a:lnTo>
                  <a:pt x="2631546" y="6024550"/>
                </a:lnTo>
                <a:lnTo>
                  <a:pt x="2627842" y="6023492"/>
                </a:lnTo>
                <a:lnTo>
                  <a:pt x="2624138" y="6022433"/>
                </a:lnTo>
                <a:lnTo>
                  <a:pt x="2620433" y="6020846"/>
                </a:lnTo>
                <a:lnTo>
                  <a:pt x="2614083" y="6016613"/>
                </a:lnTo>
                <a:lnTo>
                  <a:pt x="2609850" y="6012379"/>
                </a:lnTo>
                <a:lnTo>
                  <a:pt x="2602971" y="6009733"/>
                </a:lnTo>
                <a:lnTo>
                  <a:pt x="2596092" y="6006558"/>
                </a:lnTo>
                <a:lnTo>
                  <a:pt x="2589213" y="6003383"/>
                </a:lnTo>
                <a:lnTo>
                  <a:pt x="2584979" y="6000208"/>
                </a:lnTo>
                <a:lnTo>
                  <a:pt x="2581804" y="5998621"/>
                </a:lnTo>
                <a:lnTo>
                  <a:pt x="2578100" y="5995446"/>
                </a:lnTo>
                <a:lnTo>
                  <a:pt x="2574396" y="5991742"/>
                </a:lnTo>
                <a:lnTo>
                  <a:pt x="2570692" y="5988038"/>
                </a:lnTo>
                <a:lnTo>
                  <a:pt x="2566458" y="5984333"/>
                </a:lnTo>
                <a:lnTo>
                  <a:pt x="2563283" y="5980629"/>
                </a:lnTo>
                <a:lnTo>
                  <a:pt x="2559579" y="5977983"/>
                </a:lnTo>
                <a:lnTo>
                  <a:pt x="2555875" y="5975338"/>
                </a:lnTo>
                <a:lnTo>
                  <a:pt x="2551642" y="5971633"/>
                </a:lnTo>
                <a:lnTo>
                  <a:pt x="2545292" y="5965283"/>
                </a:lnTo>
                <a:lnTo>
                  <a:pt x="2539471" y="5959463"/>
                </a:lnTo>
                <a:lnTo>
                  <a:pt x="2535767" y="5955229"/>
                </a:lnTo>
                <a:lnTo>
                  <a:pt x="2528358" y="5951525"/>
                </a:lnTo>
                <a:lnTo>
                  <a:pt x="2520950" y="5948350"/>
                </a:lnTo>
                <a:lnTo>
                  <a:pt x="2516717" y="5946233"/>
                </a:lnTo>
                <a:lnTo>
                  <a:pt x="2513542" y="5945704"/>
                </a:lnTo>
                <a:close/>
                <a:moveTo>
                  <a:pt x="2930139" y="5934692"/>
                </a:moveTo>
                <a:lnTo>
                  <a:pt x="2928938" y="5938296"/>
                </a:lnTo>
                <a:lnTo>
                  <a:pt x="2927350" y="5943058"/>
                </a:lnTo>
                <a:lnTo>
                  <a:pt x="2923117" y="5951525"/>
                </a:lnTo>
                <a:lnTo>
                  <a:pt x="2919413" y="5959463"/>
                </a:lnTo>
                <a:lnTo>
                  <a:pt x="2913592" y="5962108"/>
                </a:lnTo>
                <a:lnTo>
                  <a:pt x="2905125" y="5965813"/>
                </a:lnTo>
                <a:lnTo>
                  <a:pt x="2900892" y="5967929"/>
                </a:lnTo>
                <a:lnTo>
                  <a:pt x="2896129" y="5970575"/>
                </a:lnTo>
                <a:lnTo>
                  <a:pt x="2892425" y="5972692"/>
                </a:lnTo>
                <a:lnTo>
                  <a:pt x="2890838" y="5975338"/>
                </a:lnTo>
                <a:lnTo>
                  <a:pt x="2889250" y="5977454"/>
                </a:lnTo>
                <a:lnTo>
                  <a:pt x="2888192" y="5979571"/>
                </a:lnTo>
                <a:lnTo>
                  <a:pt x="2886604" y="5982217"/>
                </a:lnTo>
                <a:lnTo>
                  <a:pt x="2885546" y="5984863"/>
                </a:lnTo>
                <a:lnTo>
                  <a:pt x="2885131" y="5987355"/>
                </a:lnTo>
                <a:lnTo>
                  <a:pt x="2886061" y="5984566"/>
                </a:lnTo>
                <a:lnTo>
                  <a:pt x="2887119" y="5982450"/>
                </a:lnTo>
                <a:lnTo>
                  <a:pt x="2888706" y="5979806"/>
                </a:lnTo>
                <a:lnTo>
                  <a:pt x="2890293" y="5978220"/>
                </a:lnTo>
                <a:lnTo>
                  <a:pt x="2891880" y="5975047"/>
                </a:lnTo>
                <a:lnTo>
                  <a:pt x="2895582" y="5972932"/>
                </a:lnTo>
                <a:lnTo>
                  <a:pt x="2899814" y="5970817"/>
                </a:lnTo>
                <a:lnTo>
                  <a:pt x="2904574" y="5968173"/>
                </a:lnTo>
                <a:lnTo>
                  <a:pt x="2913037" y="5964471"/>
                </a:lnTo>
                <a:lnTo>
                  <a:pt x="2918856" y="5961827"/>
                </a:lnTo>
                <a:lnTo>
                  <a:pt x="2922558" y="5954424"/>
                </a:lnTo>
                <a:lnTo>
                  <a:pt x="2926790" y="5945434"/>
                </a:lnTo>
                <a:lnTo>
                  <a:pt x="2928377" y="5940675"/>
                </a:lnTo>
                <a:lnTo>
                  <a:pt x="2929964" y="5935915"/>
                </a:lnTo>
                <a:close/>
                <a:moveTo>
                  <a:pt x="2250757" y="5891490"/>
                </a:moveTo>
                <a:lnTo>
                  <a:pt x="2251189" y="5892139"/>
                </a:lnTo>
                <a:lnTo>
                  <a:pt x="2255420" y="5898487"/>
                </a:lnTo>
                <a:lnTo>
                  <a:pt x="2262824" y="5905364"/>
                </a:lnTo>
                <a:lnTo>
                  <a:pt x="2272342" y="5912771"/>
                </a:lnTo>
                <a:lnTo>
                  <a:pt x="2282919" y="5920177"/>
                </a:lnTo>
                <a:lnTo>
                  <a:pt x="2292438" y="5927584"/>
                </a:lnTo>
                <a:lnTo>
                  <a:pt x="2299841" y="5930758"/>
                </a:lnTo>
                <a:lnTo>
                  <a:pt x="2309360" y="5936048"/>
                </a:lnTo>
                <a:lnTo>
                  <a:pt x="2314120" y="5938693"/>
                </a:lnTo>
                <a:lnTo>
                  <a:pt x="2317822" y="5941338"/>
                </a:lnTo>
                <a:lnTo>
                  <a:pt x="2322052" y="5945041"/>
                </a:lnTo>
                <a:lnTo>
                  <a:pt x="2325754" y="5947686"/>
                </a:lnTo>
                <a:lnTo>
                  <a:pt x="2326380" y="5948124"/>
                </a:lnTo>
                <a:lnTo>
                  <a:pt x="2324629" y="5946763"/>
                </a:lnTo>
                <a:lnTo>
                  <a:pt x="2321454" y="5944117"/>
                </a:lnTo>
                <a:lnTo>
                  <a:pt x="2317221" y="5940413"/>
                </a:lnTo>
                <a:lnTo>
                  <a:pt x="2312458" y="5937767"/>
                </a:lnTo>
                <a:lnTo>
                  <a:pt x="2308754" y="5935121"/>
                </a:lnTo>
                <a:lnTo>
                  <a:pt x="2299229" y="5929829"/>
                </a:lnTo>
                <a:lnTo>
                  <a:pt x="2291292" y="5926654"/>
                </a:lnTo>
                <a:lnTo>
                  <a:pt x="2281767" y="5919246"/>
                </a:lnTo>
                <a:lnTo>
                  <a:pt x="2271713" y="5911838"/>
                </a:lnTo>
                <a:lnTo>
                  <a:pt x="2262188" y="5904429"/>
                </a:lnTo>
                <a:lnTo>
                  <a:pt x="2254779" y="5897021"/>
                </a:lnTo>
                <a:close/>
                <a:moveTo>
                  <a:pt x="2245974" y="5884436"/>
                </a:moveTo>
                <a:lnTo>
                  <a:pt x="2246730" y="5885475"/>
                </a:lnTo>
                <a:lnTo>
                  <a:pt x="2246313" y="5884850"/>
                </a:lnTo>
                <a:close/>
                <a:moveTo>
                  <a:pt x="1489259" y="5803888"/>
                </a:moveTo>
                <a:lnTo>
                  <a:pt x="1492468" y="5803888"/>
                </a:lnTo>
                <a:lnTo>
                  <a:pt x="1496211" y="5803888"/>
                </a:lnTo>
                <a:lnTo>
                  <a:pt x="1500489" y="5804411"/>
                </a:lnTo>
                <a:lnTo>
                  <a:pt x="1502093" y="5804934"/>
                </a:lnTo>
                <a:lnTo>
                  <a:pt x="1504232" y="5805456"/>
                </a:lnTo>
                <a:lnTo>
                  <a:pt x="1504767" y="5806502"/>
                </a:lnTo>
                <a:lnTo>
                  <a:pt x="1505301" y="5807547"/>
                </a:lnTo>
                <a:lnTo>
                  <a:pt x="1507975" y="5808070"/>
                </a:lnTo>
                <a:lnTo>
                  <a:pt x="1511718" y="5810161"/>
                </a:lnTo>
                <a:lnTo>
                  <a:pt x="1514927" y="5812252"/>
                </a:lnTo>
                <a:lnTo>
                  <a:pt x="1517600" y="5815388"/>
                </a:lnTo>
                <a:lnTo>
                  <a:pt x="1520274" y="5820092"/>
                </a:lnTo>
                <a:lnTo>
                  <a:pt x="1522413" y="5827410"/>
                </a:lnTo>
                <a:lnTo>
                  <a:pt x="1521878" y="5828455"/>
                </a:lnTo>
                <a:lnTo>
                  <a:pt x="1520274" y="5829501"/>
                </a:lnTo>
                <a:lnTo>
                  <a:pt x="1517600" y="5830024"/>
                </a:lnTo>
                <a:lnTo>
                  <a:pt x="1515461" y="5831069"/>
                </a:lnTo>
                <a:lnTo>
                  <a:pt x="1509579" y="5831069"/>
                </a:lnTo>
                <a:lnTo>
                  <a:pt x="1505301" y="5831592"/>
                </a:lnTo>
                <a:lnTo>
                  <a:pt x="1505301" y="5838910"/>
                </a:lnTo>
                <a:lnTo>
                  <a:pt x="1505301" y="5846750"/>
                </a:lnTo>
                <a:lnTo>
                  <a:pt x="1500489" y="5846750"/>
                </a:lnTo>
                <a:lnTo>
                  <a:pt x="1495141" y="5846228"/>
                </a:lnTo>
                <a:lnTo>
                  <a:pt x="1492468" y="5845705"/>
                </a:lnTo>
                <a:lnTo>
                  <a:pt x="1490329" y="5845182"/>
                </a:lnTo>
                <a:lnTo>
                  <a:pt x="1488725" y="5844137"/>
                </a:lnTo>
                <a:lnTo>
                  <a:pt x="1488190" y="5843091"/>
                </a:lnTo>
                <a:lnTo>
                  <a:pt x="1484981" y="5839955"/>
                </a:lnTo>
                <a:lnTo>
                  <a:pt x="1482308" y="5837342"/>
                </a:lnTo>
                <a:lnTo>
                  <a:pt x="1480169" y="5834205"/>
                </a:lnTo>
                <a:lnTo>
                  <a:pt x="1479634" y="5831592"/>
                </a:lnTo>
                <a:lnTo>
                  <a:pt x="1476960" y="5828455"/>
                </a:lnTo>
                <a:lnTo>
                  <a:pt x="1473752" y="5824797"/>
                </a:lnTo>
                <a:lnTo>
                  <a:pt x="1472148" y="5822183"/>
                </a:lnTo>
                <a:lnTo>
                  <a:pt x="1471613" y="5819047"/>
                </a:lnTo>
                <a:lnTo>
                  <a:pt x="1472148" y="5816433"/>
                </a:lnTo>
                <a:lnTo>
                  <a:pt x="1473752" y="5813297"/>
                </a:lnTo>
                <a:lnTo>
                  <a:pt x="1476960" y="5810683"/>
                </a:lnTo>
                <a:lnTo>
                  <a:pt x="1479634" y="5807547"/>
                </a:lnTo>
                <a:lnTo>
                  <a:pt x="1482842" y="5805456"/>
                </a:lnTo>
                <a:lnTo>
                  <a:pt x="1486586" y="5804411"/>
                </a:lnTo>
                <a:close/>
                <a:moveTo>
                  <a:pt x="3750004" y="5770741"/>
                </a:moveTo>
                <a:lnTo>
                  <a:pt x="3749380" y="5772990"/>
                </a:lnTo>
                <a:lnTo>
                  <a:pt x="3754585" y="5775158"/>
                </a:lnTo>
                <a:lnTo>
                  <a:pt x="3760403" y="5778331"/>
                </a:lnTo>
                <a:lnTo>
                  <a:pt x="3765163" y="5782033"/>
                </a:lnTo>
                <a:lnTo>
                  <a:pt x="3768866" y="5784677"/>
                </a:lnTo>
                <a:lnTo>
                  <a:pt x="3772040" y="5785206"/>
                </a:lnTo>
                <a:lnTo>
                  <a:pt x="3774684" y="5787321"/>
                </a:lnTo>
                <a:lnTo>
                  <a:pt x="3778387" y="5789965"/>
                </a:lnTo>
                <a:lnTo>
                  <a:pt x="3781561" y="5793138"/>
                </a:lnTo>
                <a:lnTo>
                  <a:pt x="3784205" y="5797368"/>
                </a:lnTo>
                <a:lnTo>
                  <a:pt x="3787908" y="5804771"/>
                </a:lnTo>
                <a:lnTo>
                  <a:pt x="3790024" y="5807944"/>
                </a:lnTo>
                <a:lnTo>
                  <a:pt x="3792668" y="5811117"/>
                </a:lnTo>
                <a:lnTo>
                  <a:pt x="3793726" y="5811646"/>
                </a:lnTo>
                <a:lnTo>
                  <a:pt x="3794784" y="5812703"/>
                </a:lnTo>
                <a:lnTo>
                  <a:pt x="3796371" y="5813232"/>
                </a:lnTo>
                <a:lnTo>
                  <a:pt x="3797958" y="5813232"/>
                </a:lnTo>
                <a:lnTo>
                  <a:pt x="3799016" y="5815347"/>
                </a:lnTo>
                <a:lnTo>
                  <a:pt x="3800074" y="5815876"/>
                </a:lnTo>
                <a:lnTo>
                  <a:pt x="3801660" y="5816934"/>
                </a:lnTo>
                <a:lnTo>
                  <a:pt x="3803776" y="5817463"/>
                </a:lnTo>
                <a:lnTo>
                  <a:pt x="3807479" y="5818520"/>
                </a:lnTo>
                <a:lnTo>
                  <a:pt x="3812768" y="5818520"/>
                </a:lnTo>
                <a:lnTo>
                  <a:pt x="3822818" y="5817991"/>
                </a:lnTo>
                <a:lnTo>
                  <a:pt x="3831281" y="5817463"/>
                </a:lnTo>
                <a:lnTo>
                  <a:pt x="3837100" y="5821693"/>
                </a:lnTo>
                <a:lnTo>
                  <a:pt x="3843447" y="5825395"/>
                </a:lnTo>
                <a:lnTo>
                  <a:pt x="3846092" y="5830154"/>
                </a:lnTo>
                <a:lnTo>
                  <a:pt x="3849265" y="5835971"/>
                </a:lnTo>
                <a:lnTo>
                  <a:pt x="3852968" y="5841788"/>
                </a:lnTo>
                <a:lnTo>
                  <a:pt x="3855613" y="5846547"/>
                </a:lnTo>
                <a:lnTo>
                  <a:pt x="3855084" y="5853950"/>
                </a:lnTo>
                <a:lnTo>
                  <a:pt x="3854026" y="5862411"/>
                </a:lnTo>
                <a:lnTo>
                  <a:pt x="3854026" y="5866642"/>
                </a:lnTo>
                <a:lnTo>
                  <a:pt x="3854026" y="5869815"/>
                </a:lnTo>
                <a:lnTo>
                  <a:pt x="3854555" y="5872987"/>
                </a:lnTo>
                <a:lnTo>
                  <a:pt x="3855613" y="5875103"/>
                </a:lnTo>
                <a:lnTo>
                  <a:pt x="3855613" y="5883035"/>
                </a:lnTo>
                <a:lnTo>
                  <a:pt x="3856142" y="5891496"/>
                </a:lnTo>
                <a:lnTo>
                  <a:pt x="3856670" y="5896255"/>
                </a:lnTo>
                <a:lnTo>
                  <a:pt x="3857199" y="5900485"/>
                </a:lnTo>
                <a:lnTo>
                  <a:pt x="3858786" y="5904716"/>
                </a:lnTo>
                <a:lnTo>
                  <a:pt x="3859844" y="5907889"/>
                </a:lnTo>
                <a:lnTo>
                  <a:pt x="3860373" y="5912648"/>
                </a:lnTo>
                <a:lnTo>
                  <a:pt x="3861960" y="5918465"/>
                </a:lnTo>
                <a:lnTo>
                  <a:pt x="3865134" y="5924282"/>
                </a:lnTo>
                <a:lnTo>
                  <a:pt x="3867778" y="5928512"/>
                </a:lnTo>
                <a:lnTo>
                  <a:pt x="3872539" y="5932214"/>
                </a:lnTo>
                <a:lnTo>
                  <a:pt x="3879415" y="5934858"/>
                </a:lnTo>
                <a:lnTo>
                  <a:pt x="3883118" y="5936444"/>
                </a:lnTo>
                <a:lnTo>
                  <a:pt x="3886291" y="5938031"/>
                </a:lnTo>
                <a:lnTo>
                  <a:pt x="3887878" y="5939617"/>
                </a:lnTo>
                <a:lnTo>
                  <a:pt x="3888407" y="5941203"/>
                </a:lnTo>
                <a:lnTo>
                  <a:pt x="3888936" y="5941732"/>
                </a:lnTo>
                <a:lnTo>
                  <a:pt x="3889465" y="5943319"/>
                </a:lnTo>
                <a:lnTo>
                  <a:pt x="3889465" y="5943847"/>
                </a:lnTo>
                <a:lnTo>
                  <a:pt x="3888936" y="5944905"/>
                </a:lnTo>
                <a:lnTo>
                  <a:pt x="3888083" y="5946610"/>
                </a:lnTo>
                <a:lnTo>
                  <a:pt x="3888899" y="5945794"/>
                </a:lnTo>
                <a:lnTo>
                  <a:pt x="3889958" y="5943677"/>
                </a:lnTo>
                <a:lnTo>
                  <a:pt x="3890488" y="5942618"/>
                </a:lnTo>
                <a:lnTo>
                  <a:pt x="3890488" y="5941030"/>
                </a:lnTo>
                <a:lnTo>
                  <a:pt x="3890488" y="5940501"/>
                </a:lnTo>
                <a:lnTo>
                  <a:pt x="3889958" y="5939443"/>
                </a:lnTo>
                <a:lnTo>
                  <a:pt x="3888899" y="5938384"/>
                </a:lnTo>
                <a:lnTo>
                  <a:pt x="3887311" y="5936796"/>
                </a:lnTo>
                <a:lnTo>
                  <a:pt x="3884135" y="5934679"/>
                </a:lnTo>
                <a:lnTo>
                  <a:pt x="3881488" y="5933620"/>
                </a:lnTo>
                <a:lnTo>
                  <a:pt x="3874077" y="5929915"/>
                </a:lnTo>
                <a:lnTo>
                  <a:pt x="3868783" y="5927268"/>
                </a:lnTo>
                <a:lnTo>
                  <a:pt x="3866136" y="5923034"/>
                </a:lnTo>
                <a:lnTo>
                  <a:pt x="3864019" y="5917211"/>
                </a:lnTo>
                <a:lnTo>
                  <a:pt x="3861372" y="5910860"/>
                </a:lnTo>
                <a:lnTo>
                  <a:pt x="3860843" y="5906625"/>
                </a:lnTo>
                <a:lnTo>
                  <a:pt x="3859784" y="5903449"/>
                </a:lnTo>
                <a:lnTo>
                  <a:pt x="3858725" y="5899215"/>
                </a:lnTo>
                <a:lnTo>
                  <a:pt x="3857667" y="5894980"/>
                </a:lnTo>
                <a:lnTo>
                  <a:pt x="3857137" y="5890216"/>
                </a:lnTo>
                <a:lnTo>
                  <a:pt x="3856608" y="5881218"/>
                </a:lnTo>
                <a:lnTo>
                  <a:pt x="3856608" y="5873278"/>
                </a:lnTo>
                <a:lnTo>
                  <a:pt x="3855549" y="5871690"/>
                </a:lnTo>
                <a:lnTo>
                  <a:pt x="3855020" y="5868515"/>
                </a:lnTo>
                <a:lnTo>
                  <a:pt x="3855020" y="5864809"/>
                </a:lnTo>
                <a:lnTo>
                  <a:pt x="3855549" y="5860575"/>
                </a:lnTo>
                <a:lnTo>
                  <a:pt x="3856078" y="5852106"/>
                </a:lnTo>
                <a:lnTo>
                  <a:pt x="3856608" y="5844695"/>
                </a:lnTo>
                <a:lnTo>
                  <a:pt x="3853961" y="5840461"/>
                </a:lnTo>
                <a:lnTo>
                  <a:pt x="3850785" y="5834109"/>
                </a:lnTo>
                <a:lnTo>
                  <a:pt x="3847609" y="5828287"/>
                </a:lnTo>
                <a:lnTo>
                  <a:pt x="3844432" y="5824052"/>
                </a:lnTo>
                <a:lnTo>
                  <a:pt x="3838080" y="5820347"/>
                </a:lnTo>
                <a:lnTo>
                  <a:pt x="3832257" y="5816113"/>
                </a:lnTo>
                <a:lnTo>
                  <a:pt x="3823787" y="5816642"/>
                </a:lnTo>
                <a:lnTo>
                  <a:pt x="3814258" y="5816642"/>
                </a:lnTo>
                <a:lnTo>
                  <a:pt x="3809494" y="5816642"/>
                </a:lnTo>
                <a:lnTo>
                  <a:pt x="3804730" y="5816113"/>
                </a:lnTo>
                <a:lnTo>
                  <a:pt x="3803141" y="5815583"/>
                </a:lnTo>
                <a:lnTo>
                  <a:pt x="3801024" y="5814525"/>
                </a:lnTo>
                <a:lnTo>
                  <a:pt x="3799965" y="5812937"/>
                </a:lnTo>
                <a:lnTo>
                  <a:pt x="3799436" y="5811878"/>
                </a:lnTo>
                <a:lnTo>
                  <a:pt x="3797848" y="5811349"/>
                </a:lnTo>
                <a:lnTo>
                  <a:pt x="3796260" y="5810819"/>
                </a:lnTo>
                <a:lnTo>
                  <a:pt x="3794671" y="5810290"/>
                </a:lnTo>
                <a:lnTo>
                  <a:pt x="3793613" y="5809231"/>
                </a:lnTo>
                <a:lnTo>
                  <a:pt x="3790966" y="5806056"/>
                </a:lnTo>
                <a:lnTo>
                  <a:pt x="3789378" y="5803409"/>
                </a:lnTo>
                <a:lnTo>
                  <a:pt x="3785672" y="5795999"/>
                </a:lnTo>
                <a:lnTo>
                  <a:pt x="3782496" y="5790706"/>
                </a:lnTo>
                <a:lnTo>
                  <a:pt x="3779320" y="5788059"/>
                </a:lnTo>
                <a:lnTo>
                  <a:pt x="3776673" y="5785412"/>
                </a:lnTo>
                <a:lnTo>
                  <a:pt x="3772967" y="5783295"/>
                </a:lnTo>
                <a:lnTo>
                  <a:pt x="3770320" y="5782766"/>
                </a:lnTo>
                <a:lnTo>
                  <a:pt x="3766615" y="5779590"/>
                </a:lnTo>
                <a:lnTo>
                  <a:pt x="3761321" y="5776943"/>
                </a:lnTo>
                <a:lnTo>
                  <a:pt x="3755498" y="5773238"/>
                </a:lnTo>
                <a:close/>
                <a:moveTo>
                  <a:pt x="4336138" y="5758727"/>
                </a:moveTo>
                <a:lnTo>
                  <a:pt x="4335992" y="5758909"/>
                </a:lnTo>
                <a:lnTo>
                  <a:pt x="4335200" y="5759964"/>
                </a:lnTo>
                <a:lnTo>
                  <a:pt x="4335688" y="5759476"/>
                </a:lnTo>
                <a:close/>
                <a:moveTo>
                  <a:pt x="2188928" y="5753912"/>
                </a:moveTo>
                <a:lnTo>
                  <a:pt x="2189317" y="5754593"/>
                </a:lnTo>
                <a:lnTo>
                  <a:pt x="2190970" y="5756246"/>
                </a:lnTo>
                <a:lnTo>
                  <a:pt x="2190750" y="5755734"/>
                </a:lnTo>
                <a:close/>
                <a:moveTo>
                  <a:pt x="3761859" y="5749826"/>
                </a:moveTo>
                <a:lnTo>
                  <a:pt x="3758671" y="5752559"/>
                </a:lnTo>
                <a:lnTo>
                  <a:pt x="3756025" y="5757850"/>
                </a:lnTo>
                <a:lnTo>
                  <a:pt x="3752850" y="5763671"/>
                </a:lnTo>
                <a:lnTo>
                  <a:pt x="3752621" y="5764222"/>
                </a:lnTo>
                <a:lnTo>
                  <a:pt x="3755498" y="5758947"/>
                </a:lnTo>
                <a:lnTo>
                  <a:pt x="3759204" y="5753654"/>
                </a:lnTo>
                <a:lnTo>
                  <a:pt x="3761851" y="5749948"/>
                </a:lnTo>
                <a:close/>
                <a:moveTo>
                  <a:pt x="1511094" y="5746738"/>
                </a:moveTo>
                <a:lnTo>
                  <a:pt x="1516873" y="5747810"/>
                </a:lnTo>
                <a:lnTo>
                  <a:pt x="1523178" y="5749417"/>
                </a:lnTo>
                <a:lnTo>
                  <a:pt x="1528957" y="5751560"/>
                </a:lnTo>
                <a:lnTo>
                  <a:pt x="1535261" y="5754775"/>
                </a:lnTo>
                <a:lnTo>
                  <a:pt x="1538413" y="5754775"/>
                </a:lnTo>
                <a:lnTo>
                  <a:pt x="1541040" y="5755311"/>
                </a:lnTo>
                <a:lnTo>
                  <a:pt x="1544717" y="5756382"/>
                </a:lnTo>
                <a:lnTo>
                  <a:pt x="1547870" y="5759061"/>
                </a:lnTo>
                <a:lnTo>
                  <a:pt x="1549446" y="5759061"/>
                </a:lnTo>
                <a:lnTo>
                  <a:pt x="1550496" y="5760133"/>
                </a:lnTo>
                <a:lnTo>
                  <a:pt x="1552072" y="5761204"/>
                </a:lnTo>
                <a:lnTo>
                  <a:pt x="1553649" y="5762811"/>
                </a:lnTo>
                <a:lnTo>
                  <a:pt x="1555225" y="5765490"/>
                </a:lnTo>
                <a:lnTo>
                  <a:pt x="1555750" y="5766562"/>
                </a:lnTo>
                <a:lnTo>
                  <a:pt x="1555225" y="5772991"/>
                </a:lnTo>
                <a:lnTo>
                  <a:pt x="1554174" y="5778349"/>
                </a:lnTo>
                <a:lnTo>
                  <a:pt x="1552072" y="5783171"/>
                </a:lnTo>
                <a:lnTo>
                  <a:pt x="1551547" y="5786386"/>
                </a:lnTo>
                <a:lnTo>
                  <a:pt x="1543667" y="5786386"/>
                </a:lnTo>
                <a:lnTo>
                  <a:pt x="1535261" y="5786386"/>
                </a:lnTo>
                <a:lnTo>
                  <a:pt x="1531583" y="5785850"/>
                </a:lnTo>
                <a:lnTo>
                  <a:pt x="1526855" y="5784778"/>
                </a:lnTo>
                <a:lnTo>
                  <a:pt x="1521076" y="5783707"/>
                </a:lnTo>
                <a:lnTo>
                  <a:pt x="1515297" y="5783171"/>
                </a:lnTo>
                <a:lnTo>
                  <a:pt x="1508468" y="5784778"/>
                </a:lnTo>
                <a:lnTo>
                  <a:pt x="1502689" y="5786386"/>
                </a:lnTo>
                <a:lnTo>
                  <a:pt x="1501113" y="5788529"/>
                </a:lnTo>
                <a:lnTo>
                  <a:pt x="1499537" y="5789064"/>
                </a:lnTo>
                <a:lnTo>
                  <a:pt x="1496910" y="5789600"/>
                </a:lnTo>
                <a:lnTo>
                  <a:pt x="1495334" y="5789600"/>
                </a:lnTo>
                <a:lnTo>
                  <a:pt x="1493758" y="5789600"/>
                </a:lnTo>
                <a:lnTo>
                  <a:pt x="1491656" y="5789064"/>
                </a:lnTo>
                <a:lnTo>
                  <a:pt x="1490605" y="5788529"/>
                </a:lnTo>
                <a:lnTo>
                  <a:pt x="1490605" y="5786386"/>
                </a:lnTo>
                <a:lnTo>
                  <a:pt x="1489029" y="5785850"/>
                </a:lnTo>
                <a:lnTo>
                  <a:pt x="1487979" y="5784778"/>
                </a:lnTo>
                <a:lnTo>
                  <a:pt x="1485877" y="5783171"/>
                </a:lnTo>
                <a:lnTo>
                  <a:pt x="1484826" y="5779956"/>
                </a:lnTo>
                <a:lnTo>
                  <a:pt x="1483250" y="5774599"/>
                </a:lnTo>
                <a:lnTo>
                  <a:pt x="1482725" y="5770848"/>
                </a:lnTo>
                <a:lnTo>
                  <a:pt x="1483250" y="5767098"/>
                </a:lnTo>
                <a:lnTo>
                  <a:pt x="1484826" y="5762811"/>
                </a:lnTo>
                <a:lnTo>
                  <a:pt x="1487979" y="5757990"/>
                </a:lnTo>
                <a:lnTo>
                  <a:pt x="1490605" y="5754775"/>
                </a:lnTo>
                <a:lnTo>
                  <a:pt x="1494808" y="5751560"/>
                </a:lnTo>
                <a:lnTo>
                  <a:pt x="1500587" y="5749417"/>
                </a:lnTo>
                <a:lnTo>
                  <a:pt x="1506366" y="5747810"/>
                </a:lnTo>
                <a:close/>
                <a:moveTo>
                  <a:pt x="2182011" y="5745188"/>
                </a:moveTo>
                <a:lnTo>
                  <a:pt x="2184557" y="5748244"/>
                </a:lnTo>
                <a:lnTo>
                  <a:pt x="2185924" y="5749611"/>
                </a:lnTo>
                <a:lnTo>
                  <a:pt x="2183871" y="5746738"/>
                </a:lnTo>
                <a:close/>
                <a:moveTo>
                  <a:pt x="4355499" y="5735329"/>
                </a:moveTo>
                <a:lnTo>
                  <a:pt x="4352396" y="5737742"/>
                </a:lnTo>
                <a:lnTo>
                  <a:pt x="4348692" y="5740917"/>
                </a:lnTo>
                <a:lnTo>
                  <a:pt x="4344988" y="5745679"/>
                </a:lnTo>
                <a:lnTo>
                  <a:pt x="4343605" y="5747926"/>
                </a:lnTo>
                <a:lnTo>
                  <a:pt x="4344687" y="5746243"/>
                </a:lnTo>
                <a:lnTo>
                  <a:pt x="4347864" y="5742009"/>
                </a:lnTo>
                <a:lnTo>
                  <a:pt x="4352099" y="5738304"/>
                </a:lnTo>
                <a:close/>
                <a:moveTo>
                  <a:pt x="2130565" y="5724531"/>
                </a:moveTo>
                <a:lnTo>
                  <a:pt x="2131146" y="5724967"/>
                </a:lnTo>
                <a:lnTo>
                  <a:pt x="2139078" y="5726025"/>
                </a:lnTo>
                <a:lnTo>
                  <a:pt x="2147539" y="5728141"/>
                </a:lnTo>
                <a:lnTo>
                  <a:pt x="2157058" y="5730257"/>
                </a:lnTo>
                <a:lnTo>
                  <a:pt x="2163933" y="5733432"/>
                </a:lnTo>
                <a:lnTo>
                  <a:pt x="2171336" y="5737664"/>
                </a:lnTo>
                <a:lnTo>
                  <a:pt x="2177634" y="5741541"/>
                </a:lnTo>
                <a:lnTo>
                  <a:pt x="2177521" y="5741446"/>
                </a:lnTo>
                <a:lnTo>
                  <a:pt x="2170113" y="5736684"/>
                </a:lnTo>
                <a:lnTo>
                  <a:pt x="2163763" y="5732979"/>
                </a:lnTo>
                <a:lnTo>
                  <a:pt x="2156354" y="5729804"/>
                </a:lnTo>
                <a:lnTo>
                  <a:pt x="2146829" y="5727159"/>
                </a:lnTo>
                <a:lnTo>
                  <a:pt x="2138363" y="5725571"/>
                </a:lnTo>
                <a:close/>
                <a:moveTo>
                  <a:pt x="4382030" y="5720809"/>
                </a:moveTo>
                <a:lnTo>
                  <a:pt x="4377796" y="5722396"/>
                </a:lnTo>
                <a:lnTo>
                  <a:pt x="4373034" y="5724513"/>
                </a:lnTo>
                <a:lnTo>
                  <a:pt x="4367742" y="5727688"/>
                </a:lnTo>
                <a:lnTo>
                  <a:pt x="4361921" y="5730334"/>
                </a:lnTo>
                <a:lnTo>
                  <a:pt x="4357159" y="5734038"/>
                </a:lnTo>
                <a:lnTo>
                  <a:pt x="4356791" y="5734324"/>
                </a:lnTo>
                <a:lnTo>
                  <a:pt x="4361627" y="5731422"/>
                </a:lnTo>
                <a:lnTo>
                  <a:pt x="4366921" y="5728247"/>
                </a:lnTo>
                <a:lnTo>
                  <a:pt x="4372215" y="5725600"/>
                </a:lnTo>
                <a:lnTo>
                  <a:pt x="4377508" y="5722953"/>
                </a:lnTo>
                <a:lnTo>
                  <a:pt x="4381743" y="5721365"/>
                </a:lnTo>
                <a:lnTo>
                  <a:pt x="4385449" y="5720836"/>
                </a:lnTo>
                <a:lnTo>
                  <a:pt x="4385545" y="5720809"/>
                </a:lnTo>
                <a:close/>
                <a:moveTo>
                  <a:pt x="4393831" y="5718738"/>
                </a:moveTo>
                <a:lnTo>
                  <a:pt x="4389967" y="5719221"/>
                </a:lnTo>
                <a:lnTo>
                  <a:pt x="4386337" y="5720583"/>
                </a:lnTo>
                <a:lnTo>
                  <a:pt x="4389154" y="5719778"/>
                </a:lnTo>
                <a:close/>
                <a:moveTo>
                  <a:pt x="2122656" y="5718307"/>
                </a:moveTo>
                <a:lnTo>
                  <a:pt x="2126915" y="5721793"/>
                </a:lnTo>
                <a:lnTo>
                  <a:pt x="2130079" y="5724167"/>
                </a:lnTo>
                <a:lnTo>
                  <a:pt x="2126721" y="5720809"/>
                </a:lnTo>
                <a:close/>
                <a:moveTo>
                  <a:pt x="2108586" y="5706281"/>
                </a:moveTo>
                <a:lnTo>
                  <a:pt x="2108935" y="5706980"/>
                </a:lnTo>
                <a:lnTo>
                  <a:pt x="2110522" y="5709096"/>
                </a:lnTo>
                <a:lnTo>
                  <a:pt x="2113790" y="5711549"/>
                </a:lnTo>
                <a:lnTo>
                  <a:pt x="2110317" y="5707579"/>
                </a:lnTo>
                <a:close/>
                <a:moveTo>
                  <a:pt x="3781111" y="5688772"/>
                </a:moveTo>
                <a:lnTo>
                  <a:pt x="3779309" y="5691175"/>
                </a:lnTo>
                <a:lnTo>
                  <a:pt x="3774017" y="5700700"/>
                </a:lnTo>
                <a:lnTo>
                  <a:pt x="3772319" y="5704379"/>
                </a:lnTo>
                <a:lnTo>
                  <a:pt x="3774026" y="5700722"/>
                </a:lnTo>
                <a:lnTo>
                  <a:pt x="3778790" y="5692253"/>
                </a:lnTo>
                <a:close/>
                <a:moveTo>
                  <a:pt x="2101420" y="5682439"/>
                </a:moveTo>
                <a:lnTo>
                  <a:pt x="2101906" y="5683802"/>
                </a:lnTo>
                <a:lnTo>
                  <a:pt x="2101850" y="5683238"/>
                </a:lnTo>
                <a:close/>
                <a:moveTo>
                  <a:pt x="3793354" y="5671778"/>
                </a:moveTo>
                <a:lnTo>
                  <a:pt x="3791480" y="5673184"/>
                </a:lnTo>
                <a:lnTo>
                  <a:pt x="3791431" y="5673378"/>
                </a:lnTo>
                <a:lnTo>
                  <a:pt x="3793083" y="5672139"/>
                </a:lnTo>
                <a:close/>
                <a:moveTo>
                  <a:pt x="3810203" y="5661787"/>
                </a:moveTo>
                <a:lnTo>
                  <a:pt x="3807354" y="5662600"/>
                </a:lnTo>
                <a:lnTo>
                  <a:pt x="3805767" y="5663129"/>
                </a:lnTo>
                <a:lnTo>
                  <a:pt x="3803650" y="5664188"/>
                </a:lnTo>
                <a:lnTo>
                  <a:pt x="3800475" y="5665775"/>
                </a:lnTo>
                <a:lnTo>
                  <a:pt x="3798359" y="5667363"/>
                </a:lnTo>
                <a:lnTo>
                  <a:pt x="3795184" y="5668950"/>
                </a:lnTo>
                <a:lnTo>
                  <a:pt x="3794019" y="5670891"/>
                </a:lnTo>
                <a:lnTo>
                  <a:pt x="3794671" y="5670022"/>
                </a:lnTo>
                <a:lnTo>
                  <a:pt x="3797848" y="5667905"/>
                </a:lnTo>
                <a:lnTo>
                  <a:pt x="3800495" y="5665788"/>
                </a:lnTo>
                <a:lnTo>
                  <a:pt x="3803141" y="5664729"/>
                </a:lnTo>
                <a:lnTo>
                  <a:pt x="3805259" y="5663670"/>
                </a:lnTo>
                <a:lnTo>
                  <a:pt x="3807376" y="5663670"/>
                </a:lnTo>
                <a:close/>
                <a:moveTo>
                  <a:pt x="4172137" y="5642186"/>
                </a:moveTo>
                <a:lnTo>
                  <a:pt x="4165071" y="5644609"/>
                </a:lnTo>
                <a:lnTo>
                  <a:pt x="4142317" y="5651488"/>
                </a:lnTo>
                <a:lnTo>
                  <a:pt x="4119563" y="5657838"/>
                </a:lnTo>
                <a:lnTo>
                  <a:pt x="4100513" y="5662600"/>
                </a:lnTo>
                <a:lnTo>
                  <a:pt x="4088871" y="5663129"/>
                </a:lnTo>
                <a:lnTo>
                  <a:pt x="4074054" y="5664717"/>
                </a:lnTo>
                <a:lnTo>
                  <a:pt x="4057650" y="5666304"/>
                </a:lnTo>
                <a:lnTo>
                  <a:pt x="4043363" y="5666834"/>
                </a:lnTo>
                <a:lnTo>
                  <a:pt x="4028017" y="5670538"/>
                </a:lnTo>
                <a:lnTo>
                  <a:pt x="4010026" y="5675300"/>
                </a:lnTo>
                <a:lnTo>
                  <a:pt x="3992034" y="5679534"/>
                </a:lnTo>
                <a:lnTo>
                  <a:pt x="3977217" y="5683238"/>
                </a:lnTo>
                <a:lnTo>
                  <a:pt x="3970338" y="5683238"/>
                </a:lnTo>
                <a:lnTo>
                  <a:pt x="3962400" y="5682179"/>
                </a:lnTo>
                <a:lnTo>
                  <a:pt x="3954463" y="5681121"/>
                </a:lnTo>
                <a:lnTo>
                  <a:pt x="3945996" y="5679004"/>
                </a:lnTo>
                <a:lnTo>
                  <a:pt x="3937530" y="5677946"/>
                </a:lnTo>
                <a:lnTo>
                  <a:pt x="3929063" y="5676359"/>
                </a:lnTo>
                <a:lnTo>
                  <a:pt x="3921654" y="5675829"/>
                </a:lnTo>
                <a:lnTo>
                  <a:pt x="3915304" y="5675300"/>
                </a:lnTo>
                <a:lnTo>
                  <a:pt x="3898900" y="5671596"/>
                </a:lnTo>
                <a:lnTo>
                  <a:pt x="3877734" y="5667363"/>
                </a:lnTo>
                <a:lnTo>
                  <a:pt x="3867150" y="5665775"/>
                </a:lnTo>
                <a:lnTo>
                  <a:pt x="3857096" y="5664188"/>
                </a:lnTo>
                <a:lnTo>
                  <a:pt x="3848100" y="5663129"/>
                </a:lnTo>
                <a:lnTo>
                  <a:pt x="3840692" y="5662600"/>
                </a:lnTo>
                <a:lnTo>
                  <a:pt x="3837517" y="5661542"/>
                </a:lnTo>
                <a:lnTo>
                  <a:pt x="3833284" y="5660484"/>
                </a:lnTo>
                <a:lnTo>
                  <a:pt x="3828521" y="5659954"/>
                </a:lnTo>
                <a:lnTo>
                  <a:pt x="3824288" y="5659954"/>
                </a:lnTo>
                <a:lnTo>
                  <a:pt x="3819525" y="5659954"/>
                </a:lnTo>
                <a:lnTo>
                  <a:pt x="3815292" y="5660484"/>
                </a:lnTo>
                <a:lnTo>
                  <a:pt x="3811477" y="5661438"/>
                </a:lnTo>
                <a:lnTo>
                  <a:pt x="3814788" y="5661024"/>
                </a:lnTo>
                <a:lnTo>
                  <a:pt x="3819023" y="5660494"/>
                </a:lnTo>
                <a:lnTo>
                  <a:pt x="3823787" y="5659965"/>
                </a:lnTo>
                <a:lnTo>
                  <a:pt x="3828551" y="5660494"/>
                </a:lnTo>
                <a:lnTo>
                  <a:pt x="3832786" y="5661024"/>
                </a:lnTo>
                <a:lnTo>
                  <a:pt x="3837021" y="5661553"/>
                </a:lnTo>
                <a:lnTo>
                  <a:pt x="3840197" y="5663670"/>
                </a:lnTo>
                <a:lnTo>
                  <a:pt x="3847609" y="5663670"/>
                </a:lnTo>
                <a:lnTo>
                  <a:pt x="3856608" y="5664729"/>
                </a:lnTo>
                <a:lnTo>
                  <a:pt x="3866666" y="5665788"/>
                </a:lnTo>
                <a:lnTo>
                  <a:pt x="3877253" y="5667905"/>
                </a:lnTo>
                <a:lnTo>
                  <a:pt x="3898428" y="5672139"/>
                </a:lnTo>
                <a:lnTo>
                  <a:pt x="3914839" y="5675845"/>
                </a:lnTo>
                <a:lnTo>
                  <a:pt x="3921191" y="5675845"/>
                </a:lnTo>
                <a:lnTo>
                  <a:pt x="3928602" y="5676903"/>
                </a:lnTo>
                <a:lnTo>
                  <a:pt x="3937072" y="5677962"/>
                </a:lnTo>
                <a:lnTo>
                  <a:pt x="3945542" y="5679550"/>
                </a:lnTo>
                <a:lnTo>
                  <a:pt x="3954012" y="5681138"/>
                </a:lnTo>
                <a:lnTo>
                  <a:pt x="3961953" y="5682726"/>
                </a:lnTo>
                <a:lnTo>
                  <a:pt x="3969893" y="5683255"/>
                </a:lnTo>
                <a:lnTo>
                  <a:pt x="3976775" y="5683784"/>
                </a:lnTo>
                <a:lnTo>
                  <a:pt x="3991597" y="5680608"/>
                </a:lnTo>
                <a:lnTo>
                  <a:pt x="4009596" y="5675845"/>
                </a:lnTo>
                <a:lnTo>
                  <a:pt x="4027594" y="5671081"/>
                </a:lnTo>
                <a:lnTo>
                  <a:pt x="4042946" y="5667376"/>
                </a:lnTo>
                <a:lnTo>
                  <a:pt x="4057239" y="5666846"/>
                </a:lnTo>
                <a:lnTo>
                  <a:pt x="4073650" y="5665258"/>
                </a:lnTo>
                <a:lnTo>
                  <a:pt x="4088472" y="5664200"/>
                </a:lnTo>
                <a:lnTo>
                  <a:pt x="4100118" y="5663670"/>
                </a:lnTo>
                <a:lnTo>
                  <a:pt x="4119176" y="5658907"/>
                </a:lnTo>
                <a:lnTo>
                  <a:pt x="4141938" y="5652555"/>
                </a:lnTo>
                <a:lnTo>
                  <a:pt x="4164172" y="5645144"/>
                </a:lnTo>
                <a:close/>
                <a:moveTo>
                  <a:pt x="4205339" y="5631571"/>
                </a:moveTo>
                <a:lnTo>
                  <a:pt x="4194704" y="5634025"/>
                </a:lnTo>
                <a:lnTo>
                  <a:pt x="4189729" y="5635921"/>
                </a:lnTo>
                <a:lnTo>
                  <a:pt x="4193817" y="5634558"/>
                </a:lnTo>
                <a:close/>
                <a:moveTo>
                  <a:pt x="4220464" y="5627351"/>
                </a:moveTo>
                <a:lnTo>
                  <a:pt x="4215342" y="5628204"/>
                </a:lnTo>
                <a:lnTo>
                  <a:pt x="4210705" y="5629988"/>
                </a:lnTo>
                <a:lnTo>
                  <a:pt x="4214462" y="5628736"/>
                </a:lnTo>
                <a:close/>
                <a:moveTo>
                  <a:pt x="4227513" y="5626088"/>
                </a:moveTo>
                <a:lnTo>
                  <a:pt x="4222023" y="5627086"/>
                </a:lnTo>
                <a:lnTo>
                  <a:pt x="4227167" y="5626618"/>
                </a:lnTo>
                <a:lnTo>
                  <a:pt x="4232461" y="5626089"/>
                </a:lnTo>
                <a:lnTo>
                  <a:pt x="4232467" y="5626088"/>
                </a:lnTo>
                <a:close/>
                <a:moveTo>
                  <a:pt x="2071287" y="5625861"/>
                </a:moveTo>
                <a:lnTo>
                  <a:pt x="2073504" y="5629743"/>
                </a:lnTo>
                <a:lnTo>
                  <a:pt x="2079321" y="5638736"/>
                </a:lnTo>
                <a:lnTo>
                  <a:pt x="2085667" y="5648259"/>
                </a:lnTo>
                <a:lnTo>
                  <a:pt x="2089897" y="5655136"/>
                </a:lnTo>
                <a:lnTo>
                  <a:pt x="2092445" y="5660234"/>
                </a:lnTo>
                <a:lnTo>
                  <a:pt x="2092325" y="5659954"/>
                </a:lnTo>
                <a:lnTo>
                  <a:pt x="2089679" y="5654663"/>
                </a:lnTo>
                <a:lnTo>
                  <a:pt x="2084917" y="5646725"/>
                </a:lnTo>
                <a:lnTo>
                  <a:pt x="2079096" y="5638259"/>
                </a:lnTo>
                <a:lnTo>
                  <a:pt x="2073275" y="5628734"/>
                </a:lnTo>
                <a:close/>
                <a:moveTo>
                  <a:pt x="4240233" y="5623506"/>
                </a:moveTo>
                <a:lnTo>
                  <a:pt x="4236509" y="5623971"/>
                </a:lnTo>
                <a:lnTo>
                  <a:pt x="4233142" y="5625895"/>
                </a:lnTo>
                <a:lnTo>
                  <a:pt x="4236166" y="5625031"/>
                </a:lnTo>
                <a:close/>
                <a:moveTo>
                  <a:pt x="4249209" y="5622384"/>
                </a:moveTo>
                <a:lnTo>
                  <a:pt x="4244976" y="5622913"/>
                </a:lnTo>
                <a:lnTo>
                  <a:pt x="4244973" y="5622913"/>
                </a:lnTo>
                <a:lnTo>
                  <a:pt x="4248342" y="5622913"/>
                </a:lnTo>
                <a:lnTo>
                  <a:pt x="4252577" y="5622913"/>
                </a:lnTo>
                <a:lnTo>
                  <a:pt x="4256812" y="5623443"/>
                </a:lnTo>
                <a:lnTo>
                  <a:pt x="4259459" y="5625031"/>
                </a:lnTo>
                <a:lnTo>
                  <a:pt x="4261576" y="5626089"/>
                </a:lnTo>
                <a:lnTo>
                  <a:pt x="4264223" y="5626618"/>
                </a:lnTo>
                <a:lnTo>
                  <a:pt x="4266870" y="5628206"/>
                </a:lnTo>
                <a:lnTo>
                  <a:pt x="4268987" y="5630324"/>
                </a:lnTo>
                <a:lnTo>
                  <a:pt x="4270576" y="5632970"/>
                </a:lnTo>
                <a:lnTo>
                  <a:pt x="4273222" y="5638263"/>
                </a:lnTo>
                <a:lnTo>
                  <a:pt x="4273752" y="5642498"/>
                </a:lnTo>
                <a:lnTo>
                  <a:pt x="4276928" y="5650438"/>
                </a:lnTo>
                <a:lnTo>
                  <a:pt x="4280104" y="5661024"/>
                </a:lnTo>
                <a:lnTo>
                  <a:pt x="4283280" y="5671610"/>
                </a:lnTo>
                <a:lnTo>
                  <a:pt x="4286457" y="5679550"/>
                </a:lnTo>
                <a:lnTo>
                  <a:pt x="4286986" y="5690136"/>
                </a:lnTo>
                <a:lnTo>
                  <a:pt x="4289103" y="5702840"/>
                </a:lnTo>
                <a:lnTo>
                  <a:pt x="4291221" y="5714484"/>
                </a:lnTo>
                <a:lnTo>
                  <a:pt x="4294927" y="5725071"/>
                </a:lnTo>
                <a:lnTo>
                  <a:pt x="4294927" y="5728247"/>
                </a:lnTo>
                <a:lnTo>
                  <a:pt x="4295985" y="5732481"/>
                </a:lnTo>
                <a:lnTo>
                  <a:pt x="4297573" y="5736716"/>
                </a:lnTo>
                <a:lnTo>
                  <a:pt x="4299162" y="5740950"/>
                </a:lnTo>
                <a:lnTo>
                  <a:pt x="4303396" y="5748890"/>
                </a:lnTo>
                <a:lnTo>
                  <a:pt x="4307102" y="5754183"/>
                </a:lnTo>
                <a:lnTo>
                  <a:pt x="4312925" y="5756829"/>
                </a:lnTo>
                <a:lnTo>
                  <a:pt x="4319278" y="5760005"/>
                </a:lnTo>
                <a:lnTo>
                  <a:pt x="4325630" y="5761593"/>
                </a:lnTo>
                <a:lnTo>
                  <a:pt x="4331453" y="5762123"/>
                </a:lnTo>
                <a:lnTo>
                  <a:pt x="4333571" y="5761593"/>
                </a:lnTo>
                <a:lnTo>
                  <a:pt x="4334051" y="5761114"/>
                </a:lnTo>
                <a:lnTo>
                  <a:pt x="4332288" y="5761554"/>
                </a:lnTo>
                <a:lnTo>
                  <a:pt x="4325938" y="5761025"/>
                </a:lnTo>
                <a:lnTo>
                  <a:pt x="4319588" y="5759438"/>
                </a:lnTo>
                <a:lnTo>
                  <a:pt x="4313767" y="5756263"/>
                </a:lnTo>
                <a:lnTo>
                  <a:pt x="4307417" y="5753617"/>
                </a:lnTo>
                <a:lnTo>
                  <a:pt x="4303713" y="5748325"/>
                </a:lnTo>
                <a:lnTo>
                  <a:pt x="4299480" y="5740388"/>
                </a:lnTo>
                <a:lnTo>
                  <a:pt x="4297892" y="5736684"/>
                </a:lnTo>
                <a:lnTo>
                  <a:pt x="4296304" y="5731921"/>
                </a:lnTo>
                <a:lnTo>
                  <a:pt x="4295776" y="5727688"/>
                </a:lnTo>
                <a:lnTo>
                  <a:pt x="4295246" y="5724513"/>
                </a:lnTo>
                <a:lnTo>
                  <a:pt x="4292071" y="5714459"/>
                </a:lnTo>
                <a:lnTo>
                  <a:pt x="4289426" y="5701759"/>
                </a:lnTo>
                <a:lnTo>
                  <a:pt x="4287309" y="5689588"/>
                </a:lnTo>
                <a:lnTo>
                  <a:pt x="4286780" y="5679004"/>
                </a:lnTo>
                <a:lnTo>
                  <a:pt x="4284134" y="5671067"/>
                </a:lnTo>
                <a:lnTo>
                  <a:pt x="4280430" y="5660484"/>
                </a:lnTo>
                <a:lnTo>
                  <a:pt x="4277254" y="5650429"/>
                </a:lnTo>
                <a:lnTo>
                  <a:pt x="4274609" y="5642492"/>
                </a:lnTo>
                <a:lnTo>
                  <a:pt x="4273550" y="5637729"/>
                </a:lnTo>
                <a:lnTo>
                  <a:pt x="4271434" y="5632438"/>
                </a:lnTo>
                <a:lnTo>
                  <a:pt x="4269846" y="5629792"/>
                </a:lnTo>
                <a:lnTo>
                  <a:pt x="4267730" y="5627675"/>
                </a:lnTo>
                <a:lnTo>
                  <a:pt x="4265084" y="5626617"/>
                </a:lnTo>
                <a:lnTo>
                  <a:pt x="4262438" y="5626088"/>
                </a:lnTo>
                <a:lnTo>
                  <a:pt x="4259792" y="5623971"/>
                </a:lnTo>
                <a:lnTo>
                  <a:pt x="4257146" y="5623442"/>
                </a:lnTo>
                <a:lnTo>
                  <a:pt x="4253442" y="5622913"/>
                </a:lnTo>
                <a:close/>
                <a:moveTo>
                  <a:pt x="2064938" y="5615217"/>
                </a:moveTo>
                <a:lnTo>
                  <a:pt x="2065042" y="5615459"/>
                </a:lnTo>
                <a:lnTo>
                  <a:pt x="2065256" y="5615808"/>
                </a:lnTo>
                <a:close/>
                <a:moveTo>
                  <a:pt x="2051647" y="5548806"/>
                </a:moveTo>
                <a:lnTo>
                  <a:pt x="2053408" y="5554092"/>
                </a:lnTo>
                <a:lnTo>
                  <a:pt x="2054531" y="5556018"/>
                </a:lnTo>
                <a:lnTo>
                  <a:pt x="2053167" y="5553063"/>
                </a:lnTo>
                <a:close/>
                <a:moveTo>
                  <a:pt x="3156479" y="5545654"/>
                </a:moveTo>
                <a:lnTo>
                  <a:pt x="3150129" y="5546184"/>
                </a:lnTo>
                <a:lnTo>
                  <a:pt x="3137429" y="5548829"/>
                </a:lnTo>
                <a:lnTo>
                  <a:pt x="3126317" y="5551475"/>
                </a:lnTo>
                <a:lnTo>
                  <a:pt x="3117850" y="5554121"/>
                </a:lnTo>
                <a:lnTo>
                  <a:pt x="3108854" y="5557296"/>
                </a:lnTo>
                <a:lnTo>
                  <a:pt x="3099329" y="5561529"/>
                </a:lnTo>
                <a:lnTo>
                  <a:pt x="3089275" y="5566292"/>
                </a:lnTo>
                <a:lnTo>
                  <a:pt x="3071284" y="5576346"/>
                </a:lnTo>
                <a:lnTo>
                  <a:pt x="3055938" y="5584284"/>
                </a:lnTo>
                <a:lnTo>
                  <a:pt x="3045354" y="5592750"/>
                </a:lnTo>
                <a:lnTo>
                  <a:pt x="3033184" y="5603334"/>
                </a:lnTo>
                <a:lnTo>
                  <a:pt x="3021013" y="5613917"/>
                </a:lnTo>
                <a:lnTo>
                  <a:pt x="3010429" y="5621854"/>
                </a:lnTo>
                <a:lnTo>
                  <a:pt x="3006196" y="5629263"/>
                </a:lnTo>
                <a:lnTo>
                  <a:pt x="3000375" y="5639317"/>
                </a:lnTo>
                <a:lnTo>
                  <a:pt x="2994554" y="5648842"/>
                </a:lnTo>
                <a:lnTo>
                  <a:pt x="2989792" y="5654663"/>
                </a:lnTo>
                <a:lnTo>
                  <a:pt x="2986088" y="5657309"/>
                </a:lnTo>
                <a:lnTo>
                  <a:pt x="2982384" y="5659954"/>
                </a:lnTo>
                <a:lnTo>
                  <a:pt x="2978150" y="5662600"/>
                </a:lnTo>
                <a:lnTo>
                  <a:pt x="2973388" y="5664717"/>
                </a:lnTo>
                <a:lnTo>
                  <a:pt x="2968625" y="5666834"/>
                </a:lnTo>
                <a:lnTo>
                  <a:pt x="2963863" y="5670009"/>
                </a:lnTo>
                <a:lnTo>
                  <a:pt x="2960158" y="5672125"/>
                </a:lnTo>
                <a:lnTo>
                  <a:pt x="2956984" y="5675300"/>
                </a:lnTo>
                <a:lnTo>
                  <a:pt x="2953279" y="5677417"/>
                </a:lnTo>
                <a:lnTo>
                  <a:pt x="2950104" y="5680063"/>
                </a:lnTo>
                <a:lnTo>
                  <a:pt x="2945871" y="5683767"/>
                </a:lnTo>
                <a:lnTo>
                  <a:pt x="2942167" y="5688000"/>
                </a:lnTo>
                <a:lnTo>
                  <a:pt x="2934758" y="5696467"/>
                </a:lnTo>
                <a:lnTo>
                  <a:pt x="2927879" y="5703875"/>
                </a:lnTo>
                <a:lnTo>
                  <a:pt x="2921529" y="5711284"/>
                </a:lnTo>
                <a:lnTo>
                  <a:pt x="2913592" y="5720809"/>
                </a:lnTo>
                <a:lnTo>
                  <a:pt x="2910946" y="5726100"/>
                </a:lnTo>
                <a:lnTo>
                  <a:pt x="2907242" y="5731392"/>
                </a:lnTo>
                <a:lnTo>
                  <a:pt x="2905125" y="5736684"/>
                </a:lnTo>
                <a:lnTo>
                  <a:pt x="2903008" y="5740917"/>
                </a:lnTo>
                <a:lnTo>
                  <a:pt x="2901950" y="5744621"/>
                </a:lnTo>
                <a:lnTo>
                  <a:pt x="2901866" y="5745207"/>
                </a:lnTo>
                <a:lnTo>
                  <a:pt x="2902459" y="5743430"/>
                </a:lnTo>
                <a:lnTo>
                  <a:pt x="2904574" y="5738671"/>
                </a:lnTo>
                <a:lnTo>
                  <a:pt x="2906690" y="5733382"/>
                </a:lnTo>
                <a:lnTo>
                  <a:pt x="2909335" y="5728623"/>
                </a:lnTo>
                <a:lnTo>
                  <a:pt x="2913037" y="5723335"/>
                </a:lnTo>
                <a:lnTo>
                  <a:pt x="2919914" y="5713817"/>
                </a:lnTo>
                <a:lnTo>
                  <a:pt x="2927319" y="5706413"/>
                </a:lnTo>
                <a:lnTo>
                  <a:pt x="2934195" y="5699010"/>
                </a:lnTo>
                <a:lnTo>
                  <a:pt x="2941600" y="5690549"/>
                </a:lnTo>
                <a:lnTo>
                  <a:pt x="2945303" y="5686848"/>
                </a:lnTo>
                <a:lnTo>
                  <a:pt x="2949534" y="5682617"/>
                </a:lnTo>
                <a:lnTo>
                  <a:pt x="2952708" y="5679444"/>
                </a:lnTo>
                <a:lnTo>
                  <a:pt x="2955882" y="5677858"/>
                </a:lnTo>
                <a:lnTo>
                  <a:pt x="2959055" y="5674685"/>
                </a:lnTo>
                <a:lnTo>
                  <a:pt x="2963287" y="5672041"/>
                </a:lnTo>
                <a:lnTo>
                  <a:pt x="2968047" y="5669397"/>
                </a:lnTo>
                <a:lnTo>
                  <a:pt x="2972808" y="5667282"/>
                </a:lnTo>
                <a:lnTo>
                  <a:pt x="2977039" y="5665166"/>
                </a:lnTo>
                <a:lnTo>
                  <a:pt x="2981800" y="5662522"/>
                </a:lnTo>
                <a:lnTo>
                  <a:pt x="2985503" y="5659878"/>
                </a:lnTo>
                <a:lnTo>
                  <a:pt x="2989205" y="5656706"/>
                </a:lnTo>
                <a:lnTo>
                  <a:pt x="2993437" y="5651417"/>
                </a:lnTo>
                <a:lnTo>
                  <a:pt x="2999255" y="5642428"/>
                </a:lnTo>
                <a:lnTo>
                  <a:pt x="3005602" y="5632380"/>
                </a:lnTo>
                <a:lnTo>
                  <a:pt x="3009834" y="5623920"/>
                </a:lnTo>
                <a:lnTo>
                  <a:pt x="3020413" y="5615987"/>
                </a:lnTo>
                <a:lnTo>
                  <a:pt x="3032578" y="5605411"/>
                </a:lnTo>
                <a:lnTo>
                  <a:pt x="3044744" y="5594835"/>
                </a:lnTo>
                <a:lnTo>
                  <a:pt x="3055323" y="5587432"/>
                </a:lnTo>
                <a:lnTo>
                  <a:pt x="3070133" y="5578971"/>
                </a:lnTo>
                <a:lnTo>
                  <a:pt x="3088646" y="5568924"/>
                </a:lnTo>
                <a:lnTo>
                  <a:pt x="3098696" y="5563636"/>
                </a:lnTo>
                <a:lnTo>
                  <a:pt x="3107688" y="5559934"/>
                </a:lnTo>
                <a:lnTo>
                  <a:pt x="3116680" y="5556232"/>
                </a:lnTo>
                <a:lnTo>
                  <a:pt x="3125672" y="5554117"/>
                </a:lnTo>
                <a:lnTo>
                  <a:pt x="3136780" y="5550944"/>
                </a:lnTo>
                <a:lnTo>
                  <a:pt x="3149475" y="5548829"/>
                </a:lnTo>
                <a:lnTo>
                  <a:pt x="3155822" y="5548300"/>
                </a:lnTo>
                <a:lnTo>
                  <a:pt x="3161640" y="5548300"/>
                </a:lnTo>
                <a:lnTo>
                  <a:pt x="3166930" y="5548829"/>
                </a:lnTo>
                <a:lnTo>
                  <a:pt x="3170632" y="5549887"/>
                </a:lnTo>
                <a:lnTo>
                  <a:pt x="3173806" y="5552002"/>
                </a:lnTo>
                <a:lnTo>
                  <a:pt x="3177509" y="5555704"/>
                </a:lnTo>
                <a:lnTo>
                  <a:pt x="3181211" y="5559934"/>
                </a:lnTo>
                <a:lnTo>
                  <a:pt x="3184914" y="5564693"/>
                </a:lnTo>
                <a:lnTo>
                  <a:pt x="3188616" y="5568924"/>
                </a:lnTo>
                <a:lnTo>
                  <a:pt x="3192848" y="5573154"/>
                </a:lnTo>
                <a:lnTo>
                  <a:pt x="3196022" y="5576856"/>
                </a:lnTo>
                <a:lnTo>
                  <a:pt x="3199195" y="5578442"/>
                </a:lnTo>
                <a:lnTo>
                  <a:pt x="3203427" y="5579500"/>
                </a:lnTo>
                <a:lnTo>
                  <a:pt x="3208187" y="5581086"/>
                </a:lnTo>
                <a:lnTo>
                  <a:pt x="3214006" y="5581086"/>
                </a:lnTo>
                <a:lnTo>
                  <a:pt x="3220353" y="5581086"/>
                </a:lnTo>
                <a:lnTo>
                  <a:pt x="3226171" y="5581086"/>
                </a:lnTo>
                <a:lnTo>
                  <a:pt x="3231990" y="5581086"/>
                </a:lnTo>
                <a:lnTo>
                  <a:pt x="3236750" y="5581615"/>
                </a:lnTo>
                <a:lnTo>
                  <a:pt x="3240982" y="5582673"/>
                </a:lnTo>
                <a:lnTo>
                  <a:pt x="3252089" y="5583730"/>
                </a:lnTo>
                <a:lnTo>
                  <a:pt x="3265313" y="5584788"/>
                </a:lnTo>
                <a:lnTo>
                  <a:pt x="3278537" y="5585846"/>
                </a:lnTo>
                <a:lnTo>
                  <a:pt x="3290702" y="5587432"/>
                </a:lnTo>
                <a:lnTo>
                  <a:pt x="3301810" y="5589547"/>
                </a:lnTo>
                <a:lnTo>
                  <a:pt x="3315034" y="5591134"/>
                </a:lnTo>
                <a:lnTo>
                  <a:pt x="3328257" y="5592720"/>
                </a:lnTo>
                <a:lnTo>
                  <a:pt x="3339365" y="5595364"/>
                </a:lnTo>
                <a:lnTo>
                  <a:pt x="3347299" y="5595893"/>
                </a:lnTo>
                <a:lnTo>
                  <a:pt x="3355762" y="5598008"/>
                </a:lnTo>
                <a:lnTo>
                  <a:pt x="3359994" y="5599066"/>
                </a:lnTo>
                <a:lnTo>
                  <a:pt x="3363696" y="5600652"/>
                </a:lnTo>
                <a:lnTo>
                  <a:pt x="3366341" y="5601710"/>
                </a:lnTo>
                <a:lnTo>
                  <a:pt x="3368986" y="5603825"/>
                </a:lnTo>
                <a:lnTo>
                  <a:pt x="3374804" y="5609642"/>
                </a:lnTo>
                <a:lnTo>
                  <a:pt x="3381151" y="5615987"/>
                </a:lnTo>
                <a:lnTo>
                  <a:pt x="3384854" y="5615459"/>
                </a:lnTo>
                <a:lnTo>
                  <a:pt x="3388028" y="5614930"/>
                </a:lnTo>
                <a:lnTo>
                  <a:pt x="3392788" y="5612815"/>
                </a:lnTo>
                <a:lnTo>
                  <a:pt x="3397020" y="5611757"/>
                </a:lnTo>
                <a:lnTo>
                  <a:pt x="3404425" y="5609113"/>
                </a:lnTo>
                <a:lnTo>
                  <a:pt x="3409714" y="5607527"/>
                </a:lnTo>
                <a:lnTo>
                  <a:pt x="3416062" y="5610699"/>
                </a:lnTo>
                <a:lnTo>
                  <a:pt x="3421880" y="5613343"/>
                </a:lnTo>
                <a:lnTo>
                  <a:pt x="3428756" y="5617045"/>
                </a:lnTo>
                <a:lnTo>
                  <a:pt x="3434574" y="5620218"/>
                </a:lnTo>
                <a:lnTo>
                  <a:pt x="3439335" y="5623920"/>
                </a:lnTo>
                <a:lnTo>
                  <a:pt x="3445682" y="5629736"/>
                </a:lnTo>
                <a:lnTo>
                  <a:pt x="3448856" y="5632380"/>
                </a:lnTo>
                <a:lnTo>
                  <a:pt x="3452559" y="5634496"/>
                </a:lnTo>
                <a:lnTo>
                  <a:pt x="3456261" y="5635553"/>
                </a:lnTo>
                <a:lnTo>
                  <a:pt x="3459435" y="5636082"/>
                </a:lnTo>
                <a:lnTo>
                  <a:pt x="3462608" y="5637669"/>
                </a:lnTo>
                <a:lnTo>
                  <a:pt x="3465782" y="5638726"/>
                </a:lnTo>
                <a:lnTo>
                  <a:pt x="3470014" y="5639255"/>
                </a:lnTo>
                <a:lnTo>
                  <a:pt x="3473716" y="5639784"/>
                </a:lnTo>
                <a:lnTo>
                  <a:pt x="3481121" y="5640313"/>
                </a:lnTo>
                <a:lnTo>
                  <a:pt x="3487998" y="5640313"/>
                </a:lnTo>
                <a:lnTo>
                  <a:pt x="3494874" y="5644543"/>
                </a:lnTo>
                <a:lnTo>
                  <a:pt x="3500692" y="5648773"/>
                </a:lnTo>
                <a:lnTo>
                  <a:pt x="3507040" y="5653533"/>
                </a:lnTo>
                <a:lnTo>
                  <a:pt x="3512858" y="5656706"/>
                </a:lnTo>
                <a:lnTo>
                  <a:pt x="3520792" y="5665166"/>
                </a:lnTo>
                <a:lnTo>
                  <a:pt x="3531371" y="5674685"/>
                </a:lnTo>
                <a:lnTo>
                  <a:pt x="3536660" y="5679444"/>
                </a:lnTo>
                <a:lnTo>
                  <a:pt x="3541950" y="5684203"/>
                </a:lnTo>
                <a:lnTo>
                  <a:pt x="3546710" y="5687905"/>
                </a:lnTo>
                <a:lnTo>
                  <a:pt x="3550413" y="5690020"/>
                </a:lnTo>
                <a:lnTo>
                  <a:pt x="3555702" y="5694780"/>
                </a:lnTo>
                <a:lnTo>
                  <a:pt x="3562050" y="5699539"/>
                </a:lnTo>
                <a:lnTo>
                  <a:pt x="3568926" y="5703769"/>
                </a:lnTo>
                <a:lnTo>
                  <a:pt x="3576331" y="5708000"/>
                </a:lnTo>
                <a:lnTo>
                  <a:pt x="3583736" y="5712759"/>
                </a:lnTo>
                <a:lnTo>
                  <a:pt x="3590084" y="5717518"/>
                </a:lnTo>
                <a:lnTo>
                  <a:pt x="3595902" y="5722278"/>
                </a:lnTo>
                <a:lnTo>
                  <a:pt x="3600133" y="5727037"/>
                </a:lnTo>
                <a:lnTo>
                  <a:pt x="3604894" y="5730210"/>
                </a:lnTo>
                <a:lnTo>
                  <a:pt x="3610712" y="5734969"/>
                </a:lnTo>
                <a:lnTo>
                  <a:pt x="3616002" y="5740257"/>
                </a:lnTo>
                <a:lnTo>
                  <a:pt x="3621820" y="5746074"/>
                </a:lnTo>
                <a:lnTo>
                  <a:pt x="3627638" y="5751891"/>
                </a:lnTo>
                <a:lnTo>
                  <a:pt x="3632928" y="5757708"/>
                </a:lnTo>
                <a:lnTo>
                  <a:pt x="3637159" y="5762996"/>
                </a:lnTo>
                <a:lnTo>
                  <a:pt x="3640862" y="5768284"/>
                </a:lnTo>
                <a:lnTo>
                  <a:pt x="3645094" y="5773043"/>
                </a:lnTo>
                <a:lnTo>
                  <a:pt x="3649325" y="5780446"/>
                </a:lnTo>
                <a:lnTo>
                  <a:pt x="3653557" y="5787850"/>
                </a:lnTo>
                <a:lnTo>
                  <a:pt x="3657259" y="5793138"/>
                </a:lnTo>
                <a:lnTo>
                  <a:pt x="3664135" y="5803714"/>
                </a:lnTo>
                <a:lnTo>
                  <a:pt x="3672598" y="5813761"/>
                </a:lnTo>
                <a:lnTo>
                  <a:pt x="3676830" y="5818520"/>
                </a:lnTo>
                <a:lnTo>
                  <a:pt x="3681062" y="5822222"/>
                </a:lnTo>
                <a:lnTo>
                  <a:pt x="3683706" y="5823808"/>
                </a:lnTo>
                <a:lnTo>
                  <a:pt x="3685822" y="5824866"/>
                </a:lnTo>
                <a:lnTo>
                  <a:pt x="3688467" y="5825395"/>
                </a:lnTo>
                <a:lnTo>
                  <a:pt x="3690583" y="5825395"/>
                </a:lnTo>
                <a:lnTo>
                  <a:pt x="3693227" y="5826452"/>
                </a:lnTo>
                <a:lnTo>
                  <a:pt x="3695343" y="5826452"/>
                </a:lnTo>
                <a:lnTo>
                  <a:pt x="3697459" y="5826452"/>
                </a:lnTo>
                <a:lnTo>
                  <a:pt x="3700632" y="5825395"/>
                </a:lnTo>
                <a:lnTo>
                  <a:pt x="3705393" y="5823280"/>
                </a:lnTo>
                <a:lnTo>
                  <a:pt x="3710682" y="5820636"/>
                </a:lnTo>
                <a:lnTo>
                  <a:pt x="3719674" y="5812175"/>
                </a:lnTo>
                <a:lnTo>
                  <a:pt x="3727608" y="5805300"/>
                </a:lnTo>
                <a:lnTo>
                  <a:pt x="3735543" y="5796839"/>
                </a:lnTo>
                <a:lnTo>
                  <a:pt x="3744006" y="5788907"/>
                </a:lnTo>
                <a:lnTo>
                  <a:pt x="3744471" y="5787396"/>
                </a:lnTo>
                <a:lnTo>
                  <a:pt x="3737504" y="5794363"/>
                </a:lnTo>
                <a:lnTo>
                  <a:pt x="3729038" y="5802300"/>
                </a:lnTo>
                <a:lnTo>
                  <a:pt x="3721630" y="5810238"/>
                </a:lnTo>
                <a:lnTo>
                  <a:pt x="3712104" y="5817646"/>
                </a:lnTo>
                <a:lnTo>
                  <a:pt x="3706813" y="5820821"/>
                </a:lnTo>
                <a:lnTo>
                  <a:pt x="3702050" y="5822938"/>
                </a:lnTo>
                <a:lnTo>
                  <a:pt x="3699404" y="5823467"/>
                </a:lnTo>
                <a:lnTo>
                  <a:pt x="3696759" y="5823996"/>
                </a:lnTo>
                <a:lnTo>
                  <a:pt x="3694642" y="5823467"/>
                </a:lnTo>
                <a:lnTo>
                  <a:pt x="3691996" y="5823467"/>
                </a:lnTo>
                <a:lnTo>
                  <a:pt x="3689880" y="5822938"/>
                </a:lnTo>
                <a:lnTo>
                  <a:pt x="3687234" y="5822409"/>
                </a:lnTo>
                <a:lnTo>
                  <a:pt x="3685117" y="5821350"/>
                </a:lnTo>
                <a:lnTo>
                  <a:pt x="3683000" y="5820292"/>
                </a:lnTo>
                <a:lnTo>
                  <a:pt x="3678238" y="5816059"/>
                </a:lnTo>
                <a:lnTo>
                  <a:pt x="3674004" y="5811296"/>
                </a:lnTo>
                <a:lnTo>
                  <a:pt x="3666067" y="5800713"/>
                </a:lnTo>
                <a:lnTo>
                  <a:pt x="3658659" y="5790129"/>
                </a:lnTo>
                <a:lnTo>
                  <a:pt x="3655484" y="5785367"/>
                </a:lnTo>
                <a:lnTo>
                  <a:pt x="3650721" y="5777959"/>
                </a:lnTo>
                <a:lnTo>
                  <a:pt x="3645959" y="5771079"/>
                </a:lnTo>
                <a:lnTo>
                  <a:pt x="3642254" y="5765788"/>
                </a:lnTo>
                <a:lnTo>
                  <a:pt x="3639080" y="5760496"/>
                </a:lnTo>
                <a:lnTo>
                  <a:pt x="3634317" y="5755204"/>
                </a:lnTo>
                <a:lnTo>
                  <a:pt x="3629025" y="5749384"/>
                </a:lnTo>
                <a:lnTo>
                  <a:pt x="3623204" y="5743563"/>
                </a:lnTo>
                <a:lnTo>
                  <a:pt x="3617384" y="5737742"/>
                </a:lnTo>
                <a:lnTo>
                  <a:pt x="3611563" y="5732979"/>
                </a:lnTo>
                <a:lnTo>
                  <a:pt x="3606271" y="5728217"/>
                </a:lnTo>
                <a:lnTo>
                  <a:pt x="3600980" y="5724513"/>
                </a:lnTo>
                <a:lnTo>
                  <a:pt x="3597275" y="5720279"/>
                </a:lnTo>
                <a:lnTo>
                  <a:pt x="3591454" y="5715517"/>
                </a:lnTo>
                <a:lnTo>
                  <a:pt x="3585104" y="5710754"/>
                </a:lnTo>
                <a:lnTo>
                  <a:pt x="3578225" y="5705992"/>
                </a:lnTo>
                <a:lnTo>
                  <a:pt x="3570288" y="5701229"/>
                </a:lnTo>
                <a:lnTo>
                  <a:pt x="3563409" y="5696467"/>
                </a:lnTo>
                <a:lnTo>
                  <a:pt x="3557059" y="5692234"/>
                </a:lnTo>
                <a:lnTo>
                  <a:pt x="3551767" y="5687471"/>
                </a:lnTo>
                <a:lnTo>
                  <a:pt x="3548063" y="5684825"/>
                </a:lnTo>
                <a:lnTo>
                  <a:pt x="3543300" y="5681650"/>
                </a:lnTo>
                <a:lnTo>
                  <a:pt x="3538009" y="5677417"/>
                </a:lnTo>
                <a:lnTo>
                  <a:pt x="3532717" y="5672654"/>
                </a:lnTo>
                <a:lnTo>
                  <a:pt x="3522663" y="5662600"/>
                </a:lnTo>
                <a:lnTo>
                  <a:pt x="3514196" y="5654663"/>
                </a:lnTo>
                <a:lnTo>
                  <a:pt x="3508375" y="5650959"/>
                </a:lnTo>
                <a:lnTo>
                  <a:pt x="3502025" y="5646196"/>
                </a:lnTo>
                <a:lnTo>
                  <a:pt x="3496204" y="5641963"/>
                </a:lnTo>
                <a:lnTo>
                  <a:pt x="3489854" y="5638259"/>
                </a:lnTo>
                <a:lnTo>
                  <a:pt x="3482446" y="5638259"/>
                </a:lnTo>
                <a:lnTo>
                  <a:pt x="3475038" y="5637729"/>
                </a:lnTo>
                <a:lnTo>
                  <a:pt x="3471334" y="5637200"/>
                </a:lnTo>
                <a:lnTo>
                  <a:pt x="3467630" y="5636671"/>
                </a:lnTo>
                <a:lnTo>
                  <a:pt x="3463925" y="5635084"/>
                </a:lnTo>
                <a:lnTo>
                  <a:pt x="3460750" y="5634025"/>
                </a:lnTo>
                <a:lnTo>
                  <a:pt x="3457575" y="5633496"/>
                </a:lnTo>
                <a:lnTo>
                  <a:pt x="3453871" y="5631909"/>
                </a:lnTo>
                <a:lnTo>
                  <a:pt x="3450696" y="5629792"/>
                </a:lnTo>
                <a:lnTo>
                  <a:pt x="3446992" y="5627146"/>
                </a:lnTo>
                <a:lnTo>
                  <a:pt x="3440642" y="5621854"/>
                </a:lnTo>
                <a:lnTo>
                  <a:pt x="3435880" y="5617092"/>
                </a:lnTo>
                <a:lnTo>
                  <a:pt x="3430059" y="5614446"/>
                </a:lnTo>
                <a:lnTo>
                  <a:pt x="3423709" y="5611271"/>
                </a:lnTo>
                <a:lnTo>
                  <a:pt x="3416830" y="5608625"/>
                </a:lnTo>
                <a:lnTo>
                  <a:pt x="3411009" y="5604921"/>
                </a:lnTo>
                <a:lnTo>
                  <a:pt x="3405717" y="5606509"/>
                </a:lnTo>
                <a:lnTo>
                  <a:pt x="3398309" y="5609154"/>
                </a:lnTo>
                <a:lnTo>
                  <a:pt x="3393546" y="5610742"/>
                </a:lnTo>
                <a:lnTo>
                  <a:pt x="3389313" y="5611800"/>
                </a:lnTo>
                <a:lnTo>
                  <a:pt x="3385609" y="5612859"/>
                </a:lnTo>
                <a:lnTo>
                  <a:pt x="3381904" y="5612859"/>
                </a:lnTo>
                <a:lnTo>
                  <a:pt x="3376084" y="5607038"/>
                </a:lnTo>
                <a:lnTo>
                  <a:pt x="3369734" y="5600688"/>
                </a:lnTo>
                <a:lnTo>
                  <a:pt x="3368146" y="5599629"/>
                </a:lnTo>
                <a:lnTo>
                  <a:pt x="3364971" y="5598042"/>
                </a:lnTo>
                <a:lnTo>
                  <a:pt x="3360738" y="5596454"/>
                </a:lnTo>
                <a:lnTo>
                  <a:pt x="3357034" y="5595396"/>
                </a:lnTo>
                <a:lnTo>
                  <a:pt x="3348567" y="5593279"/>
                </a:lnTo>
                <a:lnTo>
                  <a:pt x="3341159" y="5592750"/>
                </a:lnTo>
                <a:lnTo>
                  <a:pt x="3330046" y="5590104"/>
                </a:lnTo>
                <a:lnTo>
                  <a:pt x="3316288" y="5588517"/>
                </a:lnTo>
                <a:lnTo>
                  <a:pt x="3302529" y="5586929"/>
                </a:lnTo>
                <a:lnTo>
                  <a:pt x="3291417" y="5584284"/>
                </a:lnTo>
                <a:lnTo>
                  <a:pt x="3280304" y="5583754"/>
                </a:lnTo>
                <a:lnTo>
                  <a:pt x="3266546" y="5582696"/>
                </a:lnTo>
                <a:lnTo>
                  <a:pt x="3253317" y="5581109"/>
                </a:lnTo>
                <a:lnTo>
                  <a:pt x="3242204" y="5580579"/>
                </a:lnTo>
                <a:lnTo>
                  <a:pt x="3237971" y="5578992"/>
                </a:lnTo>
                <a:lnTo>
                  <a:pt x="3232679" y="5578463"/>
                </a:lnTo>
                <a:lnTo>
                  <a:pt x="3227388" y="5578463"/>
                </a:lnTo>
                <a:lnTo>
                  <a:pt x="3221038" y="5578463"/>
                </a:lnTo>
                <a:lnTo>
                  <a:pt x="3215217" y="5578463"/>
                </a:lnTo>
                <a:lnTo>
                  <a:pt x="3209396" y="5577934"/>
                </a:lnTo>
                <a:lnTo>
                  <a:pt x="3204104" y="5577404"/>
                </a:lnTo>
                <a:lnTo>
                  <a:pt x="3200400" y="5576346"/>
                </a:lnTo>
                <a:lnTo>
                  <a:pt x="3197225" y="5573700"/>
                </a:lnTo>
                <a:lnTo>
                  <a:pt x="3193521" y="5570525"/>
                </a:lnTo>
                <a:lnTo>
                  <a:pt x="3189817" y="5566292"/>
                </a:lnTo>
                <a:lnTo>
                  <a:pt x="3186113" y="5561529"/>
                </a:lnTo>
                <a:lnTo>
                  <a:pt x="3182409" y="5557296"/>
                </a:lnTo>
                <a:lnTo>
                  <a:pt x="3178175" y="5553063"/>
                </a:lnTo>
                <a:lnTo>
                  <a:pt x="3175000" y="5549888"/>
                </a:lnTo>
                <a:lnTo>
                  <a:pt x="3171825" y="5547771"/>
                </a:lnTo>
                <a:lnTo>
                  <a:pt x="3167592" y="5546184"/>
                </a:lnTo>
                <a:lnTo>
                  <a:pt x="3162300" y="5545654"/>
                </a:lnTo>
                <a:close/>
                <a:moveTo>
                  <a:pt x="2050045" y="5544838"/>
                </a:moveTo>
                <a:lnTo>
                  <a:pt x="2050580" y="5545819"/>
                </a:lnTo>
                <a:lnTo>
                  <a:pt x="2050521" y="5545654"/>
                </a:lnTo>
                <a:close/>
                <a:moveTo>
                  <a:pt x="2039164" y="5531907"/>
                </a:moveTo>
                <a:lnTo>
                  <a:pt x="2041245" y="5533989"/>
                </a:lnTo>
                <a:lnTo>
                  <a:pt x="2044418" y="5535576"/>
                </a:lnTo>
                <a:lnTo>
                  <a:pt x="2045527" y="5537240"/>
                </a:lnTo>
                <a:lnTo>
                  <a:pt x="2044171" y="5535071"/>
                </a:lnTo>
                <a:lnTo>
                  <a:pt x="2040996" y="5532954"/>
                </a:lnTo>
                <a:close/>
                <a:moveTo>
                  <a:pt x="2028454" y="5522251"/>
                </a:moveTo>
                <a:lnTo>
                  <a:pt x="2031726" y="5525525"/>
                </a:lnTo>
                <a:lnTo>
                  <a:pt x="2034899" y="5528699"/>
                </a:lnTo>
                <a:lnTo>
                  <a:pt x="2036409" y="5529778"/>
                </a:lnTo>
                <a:lnTo>
                  <a:pt x="2034646" y="5527663"/>
                </a:lnTo>
                <a:lnTo>
                  <a:pt x="2031471" y="5525017"/>
                </a:lnTo>
                <a:close/>
                <a:moveTo>
                  <a:pt x="1999736" y="5502044"/>
                </a:moveTo>
                <a:lnTo>
                  <a:pt x="1999997" y="5502248"/>
                </a:lnTo>
                <a:lnTo>
                  <a:pt x="2007400" y="5507009"/>
                </a:lnTo>
                <a:lnTo>
                  <a:pt x="2014275" y="5511241"/>
                </a:lnTo>
                <a:lnTo>
                  <a:pt x="2019563" y="5515473"/>
                </a:lnTo>
                <a:lnTo>
                  <a:pt x="2025015" y="5519109"/>
                </a:lnTo>
                <a:lnTo>
                  <a:pt x="2019300" y="5514434"/>
                </a:lnTo>
                <a:lnTo>
                  <a:pt x="2014008" y="5510729"/>
                </a:lnTo>
                <a:lnTo>
                  <a:pt x="2006600" y="5505967"/>
                </a:lnTo>
                <a:close/>
                <a:moveTo>
                  <a:pt x="1925079" y="5459900"/>
                </a:moveTo>
                <a:lnTo>
                  <a:pt x="1926490" y="5461513"/>
                </a:lnTo>
                <a:lnTo>
                  <a:pt x="1930192" y="5465745"/>
                </a:lnTo>
                <a:lnTo>
                  <a:pt x="1934422" y="5468919"/>
                </a:lnTo>
                <a:lnTo>
                  <a:pt x="1937595" y="5472093"/>
                </a:lnTo>
                <a:lnTo>
                  <a:pt x="1941297" y="5473681"/>
                </a:lnTo>
                <a:lnTo>
                  <a:pt x="1946585" y="5476855"/>
                </a:lnTo>
                <a:lnTo>
                  <a:pt x="1952402" y="5480029"/>
                </a:lnTo>
                <a:lnTo>
                  <a:pt x="1959277" y="5483203"/>
                </a:lnTo>
                <a:lnTo>
                  <a:pt x="1966681" y="5486377"/>
                </a:lnTo>
                <a:lnTo>
                  <a:pt x="1980959" y="5492725"/>
                </a:lnTo>
                <a:lnTo>
                  <a:pt x="1994932" y="5498420"/>
                </a:lnTo>
                <a:lnTo>
                  <a:pt x="1994429" y="5498029"/>
                </a:lnTo>
                <a:lnTo>
                  <a:pt x="1980671" y="5492209"/>
                </a:lnTo>
                <a:lnTo>
                  <a:pt x="1965854" y="5485859"/>
                </a:lnTo>
                <a:lnTo>
                  <a:pt x="1958446" y="5482684"/>
                </a:lnTo>
                <a:lnTo>
                  <a:pt x="1952096" y="5479509"/>
                </a:lnTo>
                <a:lnTo>
                  <a:pt x="1945746" y="5476334"/>
                </a:lnTo>
                <a:lnTo>
                  <a:pt x="1940983" y="5473159"/>
                </a:lnTo>
                <a:lnTo>
                  <a:pt x="1937279" y="5471571"/>
                </a:lnTo>
                <a:lnTo>
                  <a:pt x="1934104" y="5467867"/>
                </a:lnTo>
                <a:lnTo>
                  <a:pt x="1929871" y="5464692"/>
                </a:lnTo>
                <a:lnTo>
                  <a:pt x="1926167" y="5460988"/>
                </a:lnTo>
                <a:close/>
                <a:moveTo>
                  <a:pt x="2308755" y="4622788"/>
                </a:moveTo>
                <a:lnTo>
                  <a:pt x="2315105" y="4622788"/>
                </a:lnTo>
                <a:lnTo>
                  <a:pt x="2321984" y="4623317"/>
                </a:lnTo>
                <a:lnTo>
                  <a:pt x="2325159" y="4623847"/>
                </a:lnTo>
                <a:lnTo>
                  <a:pt x="2327805" y="4624376"/>
                </a:lnTo>
                <a:lnTo>
                  <a:pt x="2330980" y="4625434"/>
                </a:lnTo>
                <a:lnTo>
                  <a:pt x="2332567" y="4626492"/>
                </a:lnTo>
                <a:lnTo>
                  <a:pt x="2333626" y="4627022"/>
                </a:lnTo>
                <a:lnTo>
                  <a:pt x="2335213" y="4627551"/>
                </a:lnTo>
                <a:lnTo>
                  <a:pt x="2337330" y="4629667"/>
                </a:lnTo>
                <a:lnTo>
                  <a:pt x="2338388" y="4631255"/>
                </a:lnTo>
                <a:lnTo>
                  <a:pt x="2341563" y="4635488"/>
                </a:lnTo>
                <a:lnTo>
                  <a:pt x="2344209" y="4638663"/>
                </a:lnTo>
                <a:lnTo>
                  <a:pt x="2348442" y="4642367"/>
                </a:lnTo>
                <a:lnTo>
                  <a:pt x="2352676" y="4646601"/>
                </a:lnTo>
                <a:lnTo>
                  <a:pt x="2354792" y="4648188"/>
                </a:lnTo>
                <a:lnTo>
                  <a:pt x="2356909" y="4649247"/>
                </a:lnTo>
                <a:lnTo>
                  <a:pt x="2359026" y="4650834"/>
                </a:lnTo>
                <a:lnTo>
                  <a:pt x="2360613" y="4651363"/>
                </a:lnTo>
                <a:lnTo>
                  <a:pt x="2362200" y="4652422"/>
                </a:lnTo>
                <a:lnTo>
                  <a:pt x="2364846" y="4652422"/>
                </a:lnTo>
                <a:lnTo>
                  <a:pt x="2367492" y="4652951"/>
                </a:lnTo>
                <a:lnTo>
                  <a:pt x="2371196" y="4652422"/>
                </a:lnTo>
                <a:lnTo>
                  <a:pt x="2378076" y="4651892"/>
                </a:lnTo>
                <a:lnTo>
                  <a:pt x="2384426" y="4651363"/>
                </a:lnTo>
                <a:lnTo>
                  <a:pt x="2388659" y="4651363"/>
                </a:lnTo>
                <a:lnTo>
                  <a:pt x="2394480" y="4651363"/>
                </a:lnTo>
                <a:lnTo>
                  <a:pt x="2397655" y="4651892"/>
                </a:lnTo>
                <a:lnTo>
                  <a:pt x="2400300" y="4652422"/>
                </a:lnTo>
                <a:lnTo>
                  <a:pt x="2402946" y="4653480"/>
                </a:lnTo>
                <a:lnTo>
                  <a:pt x="2404534" y="4654538"/>
                </a:lnTo>
                <a:lnTo>
                  <a:pt x="2406121" y="4655067"/>
                </a:lnTo>
                <a:lnTo>
                  <a:pt x="2406650" y="4656655"/>
                </a:lnTo>
                <a:lnTo>
                  <a:pt x="2407709" y="4657713"/>
                </a:lnTo>
                <a:lnTo>
                  <a:pt x="2408238" y="4659301"/>
                </a:lnTo>
                <a:lnTo>
                  <a:pt x="2407709" y="4661947"/>
                </a:lnTo>
                <a:lnTo>
                  <a:pt x="2406650" y="4663534"/>
                </a:lnTo>
                <a:lnTo>
                  <a:pt x="2406121" y="4665122"/>
                </a:lnTo>
                <a:lnTo>
                  <a:pt x="2404534" y="4667238"/>
                </a:lnTo>
                <a:lnTo>
                  <a:pt x="2404005" y="4669884"/>
                </a:lnTo>
                <a:lnTo>
                  <a:pt x="2402417" y="4673059"/>
                </a:lnTo>
                <a:lnTo>
                  <a:pt x="2399771" y="4676234"/>
                </a:lnTo>
                <a:lnTo>
                  <a:pt x="2397126" y="4679409"/>
                </a:lnTo>
                <a:lnTo>
                  <a:pt x="2389717" y="4678880"/>
                </a:lnTo>
                <a:lnTo>
                  <a:pt x="2382838" y="4676763"/>
                </a:lnTo>
                <a:lnTo>
                  <a:pt x="2377017" y="4675705"/>
                </a:lnTo>
                <a:lnTo>
                  <a:pt x="2372255" y="4675176"/>
                </a:lnTo>
                <a:lnTo>
                  <a:pt x="2369080" y="4674647"/>
                </a:lnTo>
                <a:lnTo>
                  <a:pt x="2364846" y="4673059"/>
                </a:lnTo>
                <a:lnTo>
                  <a:pt x="2360084" y="4669884"/>
                </a:lnTo>
                <a:lnTo>
                  <a:pt x="2356380" y="4667238"/>
                </a:lnTo>
                <a:lnTo>
                  <a:pt x="2354792" y="4666180"/>
                </a:lnTo>
                <a:lnTo>
                  <a:pt x="2353734" y="4665651"/>
                </a:lnTo>
                <a:lnTo>
                  <a:pt x="2351617" y="4664063"/>
                </a:lnTo>
                <a:lnTo>
                  <a:pt x="2350559" y="4662476"/>
                </a:lnTo>
                <a:lnTo>
                  <a:pt x="2347913" y="4658772"/>
                </a:lnTo>
                <a:lnTo>
                  <a:pt x="2344209" y="4654538"/>
                </a:lnTo>
                <a:lnTo>
                  <a:pt x="2339976" y="4654009"/>
                </a:lnTo>
                <a:lnTo>
                  <a:pt x="2334155" y="4652951"/>
                </a:lnTo>
                <a:lnTo>
                  <a:pt x="2328334" y="4651892"/>
                </a:lnTo>
                <a:lnTo>
                  <a:pt x="2324100" y="4651363"/>
                </a:lnTo>
                <a:lnTo>
                  <a:pt x="2321455" y="4654009"/>
                </a:lnTo>
                <a:lnTo>
                  <a:pt x="2319338" y="4657184"/>
                </a:lnTo>
                <a:lnTo>
                  <a:pt x="2317221" y="4659830"/>
                </a:lnTo>
                <a:lnTo>
                  <a:pt x="2316163" y="4663005"/>
                </a:lnTo>
                <a:lnTo>
                  <a:pt x="2317221" y="4665651"/>
                </a:lnTo>
                <a:lnTo>
                  <a:pt x="2319338" y="4669355"/>
                </a:lnTo>
                <a:lnTo>
                  <a:pt x="2321455" y="4672001"/>
                </a:lnTo>
                <a:lnTo>
                  <a:pt x="2324100" y="4675176"/>
                </a:lnTo>
                <a:lnTo>
                  <a:pt x="2327805" y="4675176"/>
                </a:lnTo>
                <a:lnTo>
                  <a:pt x="2332567" y="4675705"/>
                </a:lnTo>
                <a:lnTo>
                  <a:pt x="2334684" y="4676234"/>
                </a:lnTo>
                <a:lnTo>
                  <a:pt x="2336800" y="4676763"/>
                </a:lnTo>
                <a:lnTo>
                  <a:pt x="2338917" y="4677292"/>
                </a:lnTo>
                <a:lnTo>
                  <a:pt x="2340505" y="4679409"/>
                </a:lnTo>
                <a:lnTo>
                  <a:pt x="2338388" y="4687347"/>
                </a:lnTo>
                <a:lnTo>
                  <a:pt x="2336800" y="4695284"/>
                </a:lnTo>
                <a:lnTo>
                  <a:pt x="2335213" y="4695813"/>
                </a:lnTo>
                <a:lnTo>
                  <a:pt x="2332567" y="4697930"/>
                </a:lnTo>
                <a:lnTo>
                  <a:pt x="2330980" y="4698988"/>
                </a:lnTo>
                <a:lnTo>
                  <a:pt x="2329392" y="4700047"/>
                </a:lnTo>
                <a:lnTo>
                  <a:pt x="2328863" y="4702163"/>
                </a:lnTo>
                <a:lnTo>
                  <a:pt x="2328334" y="4703222"/>
                </a:lnTo>
                <a:lnTo>
                  <a:pt x="2328334" y="4707984"/>
                </a:lnTo>
                <a:lnTo>
                  <a:pt x="2328334" y="4715392"/>
                </a:lnTo>
                <a:lnTo>
                  <a:pt x="2327805" y="4718567"/>
                </a:lnTo>
                <a:lnTo>
                  <a:pt x="2326746" y="4720684"/>
                </a:lnTo>
                <a:lnTo>
                  <a:pt x="2325159" y="4722272"/>
                </a:lnTo>
                <a:lnTo>
                  <a:pt x="2324100" y="4723859"/>
                </a:lnTo>
                <a:lnTo>
                  <a:pt x="2322513" y="4724917"/>
                </a:lnTo>
                <a:lnTo>
                  <a:pt x="2320926" y="4725976"/>
                </a:lnTo>
                <a:lnTo>
                  <a:pt x="2319338" y="4726505"/>
                </a:lnTo>
                <a:lnTo>
                  <a:pt x="2316692" y="4727034"/>
                </a:lnTo>
                <a:lnTo>
                  <a:pt x="2314046" y="4727034"/>
                </a:lnTo>
                <a:lnTo>
                  <a:pt x="2312459" y="4727034"/>
                </a:lnTo>
                <a:lnTo>
                  <a:pt x="2309284" y="4731267"/>
                </a:lnTo>
                <a:lnTo>
                  <a:pt x="2306109" y="4734972"/>
                </a:lnTo>
                <a:lnTo>
                  <a:pt x="2305050" y="4736559"/>
                </a:lnTo>
                <a:lnTo>
                  <a:pt x="2303463" y="4738147"/>
                </a:lnTo>
                <a:lnTo>
                  <a:pt x="2301346" y="4739734"/>
                </a:lnTo>
                <a:lnTo>
                  <a:pt x="2300288" y="4739734"/>
                </a:lnTo>
                <a:lnTo>
                  <a:pt x="2300288" y="4740792"/>
                </a:lnTo>
                <a:lnTo>
                  <a:pt x="2299759" y="4741851"/>
                </a:lnTo>
                <a:lnTo>
                  <a:pt x="2298700" y="4742380"/>
                </a:lnTo>
                <a:lnTo>
                  <a:pt x="2298171" y="4742909"/>
                </a:lnTo>
                <a:lnTo>
                  <a:pt x="2294996" y="4743438"/>
                </a:lnTo>
                <a:lnTo>
                  <a:pt x="2292350" y="4743438"/>
                </a:lnTo>
                <a:lnTo>
                  <a:pt x="2290763" y="4742909"/>
                </a:lnTo>
                <a:lnTo>
                  <a:pt x="2289176" y="4742380"/>
                </a:lnTo>
                <a:lnTo>
                  <a:pt x="2288117" y="4740792"/>
                </a:lnTo>
                <a:lnTo>
                  <a:pt x="2287059" y="4738676"/>
                </a:lnTo>
                <a:lnTo>
                  <a:pt x="2284942" y="4734972"/>
                </a:lnTo>
                <a:lnTo>
                  <a:pt x="2283884" y="4731267"/>
                </a:lnTo>
                <a:lnTo>
                  <a:pt x="2283884" y="4723859"/>
                </a:lnTo>
                <a:lnTo>
                  <a:pt x="2283884" y="4719626"/>
                </a:lnTo>
                <a:lnTo>
                  <a:pt x="2288117" y="4713276"/>
                </a:lnTo>
                <a:lnTo>
                  <a:pt x="2292350" y="4707455"/>
                </a:lnTo>
                <a:lnTo>
                  <a:pt x="2295526" y="4707455"/>
                </a:lnTo>
                <a:lnTo>
                  <a:pt x="2299759" y="4706926"/>
                </a:lnTo>
                <a:lnTo>
                  <a:pt x="2301346" y="4706397"/>
                </a:lnTo>
                <a:lnTo>
                  <a:pt x="2303463" y="4705338"/>
                </a:lnTo>
                <a:lnTo>
                  <a:pt x="2303992" y="4704280"/>
                </a:lnTo>
                <a:lnTo>
                  <a:pt x="2304521" y="4703222"/>
                </a:lnTo>
                <a:lnTo>
                  <a:pt x="2304521" y="4700047"/>
                </a:lnTo>
                <a:lnTo>
                  <a:pt x="2303992" y="4697930"/>
                </a:lnTo>
                <a:lnTo>
                  <a:pt x="2303463" y="4696872"/>
                </a:lnTo>
                <a:lnTo>
                  <a:pt x="2302934" y="4695813"/>
                </a:lnTo>
                <a:lnTo>
                  <a:pt x="2301346" y="4695813"/>
                </a:lnTo>
                <a:lnTo>
                  <a:pt x="2300288" y="4695284"/>
                </a:lnTo>
                <a:lnTo>
                  <a:pt x="2298700" y="4693697"/>
                </a:lnTo>
                <a:lnTo>
                  <a:pt x="2296584" y="4692638"/>
                </a:lnTo>
                <a:lnTo>
                  <a:pt x="2294467" y="4692109"/>
                </a:lnTo>
                <a:lnTo>
                  <a:pt x="2292350" y="4692109"/>
                </a:lnTo>
                <a:lnTo>
                  <a:pt x="2289705" y="4692109"/>
                </a:lnTo>
                <a:lnTo>
                  <a:pt x="2288117" y="4692638"/>
                </a:lnTo>
                <a:lnTo>
                  <a:pt x="2285471" y="4693697"/>
                </a:lnTo>
                <a:lnTo>
                  <a:pt x="2283884" y="4695284"/>
                </a:lnTo>
                <a:lnTo>
                  <a:pt x="2281238" y="4695813"/>
                </a:lnTo>
                <a:lnTo>
                  <a:pt x="2278063" y="4697930"/>
                </a:lnTo>
                <a:lnTo>
                  <a:pt x="2275417" y="4700047"/>
                </a:lnTo>
                <a:lnTo>
                  <a:pt x="2272242" y="4703222"/>
                </a:lnTo>
                <a:lnTo>
                  <a:pt x="2271713" y="4704809"/>
                </a:lnTo>
                <a:lnTo>
                  <a:pt x="2271184" y="4706926"/>
                </a:lnTo>
                <a:lnTo>
                  <a:pt x="2269067" y="4709042"/>
                </a:lnTo>
                <a:lnTo>
                  <a:pt x="2267480" y="4711159"/>
                </a:lnTo>
                <a:lnTo>
                  <a:pt x="2263246" y="4715392"/>
                </a:lnTo>
                <a:lnTo>
                  <a:pt x="2260071" y="4719626"/>
                </a:lnTo>
                <a:lnTo>
                  <a:pt x="2255838" y="4720155"/>
                </a:lnTo>
                <a:lnTo>
                  <a:pt x="2250017" y="4720684"/>
                </a:lnTo>
                <a:lnTo>
                  <a:pt x="2246842" y="4721213"/>
                </a:lnTo>
                <a:lnTo>
                  <a:pt x="2244196" y="4721213"/>
                </a:lnTo>
                <a:lnTo>
                  <a:pt x="2242080" y="4720684"/>
                </a:lnTo>
                <a:lnTo>
                  <a:pt x="2239963" y="4719626"/>
                </a:lnTo>
                <a:lnTo>
                  <a:pt x="2238905" y="4719097"/>
                </a:lnTo>
                <a:lnTo>
                  <a:pt x="2237846" y="4718038"/>
                </a:lnTo>
                <a:lnTo>
                  <a:pt x="2237317" y="4716451"/>
                </a:lnTo>
                <a:lnTo>
                  <a:pt x="2236788" y="4714863"/>
                </a:lnTo>
                <a:lnTo>
                  <a:pt x="2235730" y="4710630"/>
                </a:lnTo>
                <a:lnTo>
                  <a:pt x="2235730" y="4707455"/>
                </a:lnTo>
                <a:lnTo>
                  <a:pt x="2234671" y="4705338"/>
                </a:lnTo>
                <a:lnTo>
                  <a:pt x="2233613" y="4703751"/>
                </a:lnTo>
                <a:lnTo>
                  <a:pt x="2233084" y="4701634"/>
                </a:lnTo>
                <a:lnTo>
                  <a:pt x="2232555" y="4698988"/>
                </a:lnTo>
                <a:lnTo>
                  <a:pt x="2232026" y="4695284"/>
                </a:lnTo>
                <a:lnTo>
                  <a:pt x="2232026" y="4691051"/>
                </a:lnTo>
                <a:lnTo>
                  <a:pt x="2231496" y="4690522"/>
                </a:lnTo>
                <a:lnTo>
                  <a:pt x="2229909" y="4688405"/>
                </a:lnTo>
                <a:lnTo>
                  <a:pt x="2228321" y="4686288"/>
                </a:lnTo>
                <a:lnTo>
                  <a:pt x="2227792" y="4683113"/>
                </a:lnTo>
                <a:lnTo>
                  <a:pt x="2226734" y="4681526"/>
                </a:lnTo>
                <a:lnTo>
                  <a:pt x="2225676" y="4679938"/>
                </a:lnTo>
                <a:lnTo>
                  <a:pt x="2224617" y="4677292"/>
                </a:lnTo>
                <a:lnTo>
                  <a:pt x="2224088" y="4675705"/>
                </a:lnTo>
                <a:lnTo>
                  <a:pt x="2224088" y="4672001"/>
                </a:lnTo>
                <a:lnTo>
                  <a:pt x="2224088" y="4670942"/>
                </a:lnTo>
                <a:lnTo>
                  <a:pt x="2227263" y="4665122"/>
                </a:lnTo>
                <a:lnTo>
                  <a:pt x="2229909" y="4659830"/>
                </a:lnTo>
                <a:lnTo>
                  <a:pt x="2231496" y="4658242"/>
                </a:lnTo>
                <a:lnTo>
                  <a:pt x="2233084" y="4656655"/>
                </a:lnTo>
                <a:lnTo>
                  <a:pt x="2234142" y="4655067"/>
                </a:lnTo>
                <a:lnTo>
                  <a:pt x="2235730" y="4654538"/>
                </a:lnTo>
                <a:lnTo>
                  <a:pt x="2244196" y="4648717"/>
                </a:lnTo>
                <a:lnTo>
                  <a:pt x="2252134" y="4642897"/>
                </a:lnTo>
                <a:lnTo>
                  <a:pt x="2260071" y="4640780"/>
                </a:lnTo>
                <a:lnTo>
                  <a:pt x="2268009" y="4638663"/>
                </a:lnTo>
                <a:lnTo>
                  <a:pt x="2274359" y="4638663"/>
                </a:lnTo>
                <a:lnTo>
                  <a:pt x="2282296" y="4638134"/>
                </a:lnTo>
                <a:lnTo>
                  <a:pt x="2285471" y="4637605"/>
                </a:lnTo>
                <a:lnTo>
                  <a:pt x="2289705" y="4637076"/>
                </a:lnTo>
                <a:lnTo>
                  <a:pt x="2293409" y="4636017"/>
                </a:lnTo>
                <a:lnTo>
                  <a:pt x="2296055" y="4634959"/>
                </a:lnTo>
                <a:lnTo>
                  <a:pt x="2301876" y="4629138"/>
                </a:lnTo>
                <a:close/>
                <a:moveTo>
                  <a:pt x="2449002" y="4123861"/>
                </a:moveTo>
                <a:lnTo>
                  <a:pt x="2447926" y="4125367"/>
                </a:lnTo>
                <a:lnTo>
                  <a:pt x="2446854" y="4127297"/>
                </a:lnTo>
                <a:lnTo>
                  <a:pt x="2447396" y="4126430"/>
                </a:lnTo>
                <a:close/>
                <a:moveTo>
                  <a:pt x="2453221" y="4119012"/>
                </a:moveTo>
                <a:lnTo>
                  <a:pt x="2450571" y="4121663"/>
                </a:lnTo>
                <a:lnTo>
                  <a:pt x="2450560" y="4121678"/>
                </a:lnTo>
                <a:lnTo>
                  <a:pt x="2453217" y="4119021"/>
                </a:lnTo>
                <a:close/>
                <a:moveTo>
                  <a:pt x="2473487" y="4093908"/>
                </a:moveTo>
                <a:lnTo>
                  <a:pt x="2471209" y="4095730"/>
                </a:lnTo>
                <a:lnTo>
                  <a:pt x="2468034" y="4097847"/>
                </a:lnTo>
                <a:lnTo>
                  <a:pt x="2464859" y="4101022"/>
                </a:lnTo>
                <a:lnTo>
                  <a:pt x="2464843" y="4101045"/>
                </a:lnTo>
                <a:lnTo>
                  <a:pt x="2466975" y="4098913"/>
                </a:lnTo>
                <a:lnTo>
                  <a:pt x="2470679" y="4096267"/>
                </a:lnTo>
                <a:lnTo>
                  <a:pt x="2473325" y="4094151"/>
                </a:lnTo>
                <a:close/>
                <a:moveTo>
                  <a:pt x="2498466" y="4073175"/>
                </a:moveTo>
                <a:lnTo>
                  <a:pt x="2493963" y="4076678"/>
                </a:lnTo>
                <a:lnTo>
                  <a:pt x="2486555" y="4081441"/>
                </a:lnTo>
                <a:lnTo>
                  <a:pt x="2483380" y="4084163"/>
                </a:lnTo>
                <a:lnTo>
                  <a:pt x="2486025" y="4082509"/>
                </a:lnTo>
                <a:lnTo>
                  <a:pt x="2493433" y="4077746"/>
                </a:lnTo>
                <a:lnTo>
                  <a:pt x="2498196" y="4073513"/>
                </a:lnTo>
                <a:close/>
                <a:moveTo>
                  <a:pt x="2506541" y="4062673"/>
                </a:moveTo>
                <a:lnTo>
                  <a:pt x="2505076" y="4064505"/>
                </a:lnTo>
                <a:lnTo>
                  <a:pt x="2500194" y="4071016"/>
                </a:lnTo>
                <a:lnTo>
                  <a:pt x="2504546" y="4065576"/>
                </a:lnTo>
                <a:close/>
                <a:moveTo>
                  <a:pt x="2552700" y="4018991"/>
                </a:moveTo>
                <a:lnTo>
                  <a:pt x="2545821" y="4022696"/>
                </a:lnTo>
                <a:lnTo>
                  <a:pt x="2538413" y="4025342"/>
                </a:lnTo>
                <a:lnTo>
                  <a:pt x="2532063" y="4028517"/>
                </a:lnTo>
                <a:lnTo>
                  <a:pt x="2527830" y="4032222"/>
                </a:lnTo>
                <a:lnTo>
                  <a:pt x="2523596" y="4035927"/>
                </a:lnTo>
                <a:lnTo>
                  <a:pt x="2523499" y="4036094"/>
                </a:lnTo>
                <a:lnTo>
                  <a:pt x="2527300" y="4032767"/>
                </a:lnTo>
                <a:lnTo>
                  <a:pt x="2531533" y="4029063"/>
                </a:lnTo>
                <a:lnTo>
                  <a:pt x="2537883" y="4026417"/>
                </a:lnTo>
                <a:lnTo>
                  <a:pt x="2544763" y="4023242"/>
                </a:lnTo>
                <a:lnTo>
                  <a:pt x="2552171" y="4020596"/>
                </a:lnTo>
                <a:lnTo>
                  <a:pt x="2560108" y="4020596"/>
                </a:lnTo>
                <a:lnTo>
                  <a:pt x="2570692" y="4020596"/>
                </a:lnTo>
                <a:lnTo>
                  <a:pt x="2581275" y="4020596"/>
                </a:lnTo>
                <a:lnTo>
                  <a:pt x="2589213" y="4020596"/>
                </a:lnTo>
                <a:lnTo>
                  <a:pt x="2612496" y="4021126"/>
                </a:lnTo>
                <a:lnTo>
                  <a:pt x="2637367" y="4022713"/>
                </a:lnTo>
                <a:lnTo>
                  <a:pt x="2665413" y="4024830"/>
                </a:lnTo>
                <a:lnTo>
                  <a:pt x="2695046" y="4027476"/>
                </a:lnTo>
                <a:lnTo>
                  <a:pt x="2725208" y="4030121"/>
                </a:lnTo>
                <a:lnTo>
                  <a:pt x="2757488" y="4032767"/>
                </a:lnTo>
                <a:lnTo>
                  <a:pt x="2789767" y="4035413"/>
                </a:lnTo>
                <a:lnTo>
                  <a:pt x="2822575" y="4038059"/>
                </a:lnTo>
                <a:lnTo>
                  <a:pt x="2855384" y="4040176"/>
                </a:lnTo>
                <a:lnTo>
                  <a:pt x="2888192" y="4042821"/>
                </a:lnTo>
                <a:lnTo>
                  <a:pt x="2919413" y="4044409"/>
                </a:lnTo>
                <a:lnTo>
                  <a:pt x="2950634" y="4044938"/>
                </a:lnTo>
                <a:lnTo>
                  <a:pt x="2979738" y="4045467"/>
                </a:lnTo>
                <a:lnTo>
                  <a:pt x="3007254" y="4044938"/>
                </a:lnTo>
                <a:lnTo>
                  <a:pt x="3020484" y="4044409"/>
                </a:lnTo>
                <a:lnTo>
                  <a:pt x="3033184" y="4043351"/>
                </a:lnTo>
                <a:lnTo>
                  <a:pt x="3044825" y="4041763"/>
                </a:lnTo>
                <a:lnTo>
                  <a:pt x="3055938" y="4040705"/>
                </a:lnTo>
                <a:lnTo>
                  <a:pt x="3060700" y="4039646"/>
                </a:lnTo>
                <a:lnTo>
                  <a:pt x="3066521" y="4036471"/>
                </a:lnTo>
                <a:lnTo>
                  <a:pt x="3070754" y="4034884"/>
                </a:lnTo>
                <a:lnTo>
                  <a:pt x="3073929" y="4033826"/>
                </a:lnTo>
                <a:lnTo>
                  <a:pt x="3077634" y="4032767"/>
                </a:lnTo>
                <a:lnTo>
                  <a:pt x="3080279" y="4032767"/>
                </a:lnTo>
                <a:lnTo>
                  <a:pt x="3081058" y="4032222"/>
                </a:lnTo>
                <a:lnTo>
                  <a:pt x="3078163" y="4032222"/>
                </a:lnTo>
                <a:lnTo>
                  <a:pt x="3074459" y="4033280"/>
                </a:lnTo>
                <a:lnTo>
                  <a:pt x="3071284" y="4034339"/>
                </a:lnTo>
                <a:lnTo>
                  <a:pt x="3067580" y="4035927"/>
                </a:lnTo>
                <a:lnTo>
                  <a:pt x="3061230" y="4038573"/>
                </a:lnTo>
                <a:lnTo>
                  <a:pt x="3056467" y="4040160"/>
                </a:lnTo>
                <a:lnTo>
                  <a:pt x="3045355" y="4041219"/>
                </a:lnTo>
                <a:lnTo>
                  <a:pt x="3033713" y="4042277"/>
                </a:lnTo>
                <a:lnTo>
                  <a:pt x="3021542" y="4043336"/>
                </a:lnTo>
                <a:lnTo>
                  <a:pt x="3007784" y="4044394"/>
                </a:lnTo>
                <a:lnTo>
                  <a:pt x="2980267" y="4044394"/>
                </a:lnTo>
                <a:lnTo>
                  <a:pt x="2951163" y="4044394"/>
                </a:lnTo>
                <a:lnTo>
                  <a:pt x="2919942" y="4043336"/>
                </a:lnTo>
                <a:lnTo>
                  <a:pt x="2888721" y="4041748"/>
                </a:lnTo>
                <a:lnTo>
                  <a:pt x="2856442" y="4039631"/>
                </a:lnTo>
                <a:lnTo>
                  <a:pt x="2823105" y="4036985"/>
                </a:lnTo>
                <a:lnTo>
                  <a:pt x="2790296" y="4034868"/>
                </a:lnTo>
                <a:lnTo>
                  <a:pt x="2758017" y="4032222"/>
                </a:lnTo>
                <a:lnTo>
                  <a:pt x="2725738" y="4029047"/>
                </a:lnTo>
                <a:lnTo>
                  <a:pt x="2695576" y="4026930"/>
                </a:lnTo>
                <a:lnTo>
                  <a:pt x="2665942" y="4024283"/>
                </a:lnTo>
                <a:lnTo>
                  <a:pt x="2638426" y="4022167"/>
                </a:lnTo>
                <a:lnTo>
                  <a:pt x="2613026" y="4020050"/>
                </a:lnTo>
                <a:lnTo>
                  <a:pt x="2589742" y="4018991"/>
                </a:lnTo>
                <a:lnTo>
                  <a:pt x="2581805" y="4018991"/>
                </a:lnTo>
                <a:lnTo>
                  <a:pt x="2571221" y="4018991"/>
                </a:lnTo>
                <a:lnTo>
                  <a:pt x="2560638" y="4018991"/>
                </a:lnTo>
                <a:close/>
                <a:moveTo>
                  <a:pt x="3172632" y="4002893"/>
                </a:moveTo>
                <a:lnTo>
                  <a:pt x="3166005" y="4009994"/>
                </a:lnTo>
                <a:lnTo>
                  <a:pt x="3162300" y="4013699"/>
                </a:lnTo>
                <a:lnTo>
                  <a:pt x="3158067" y="4016874"/>
                </a:lnTo>
                <a:lnTo>
                  <a:pt x="3154892" y="4018462"/>
                </a:lnTo>
                <a:lnTo>
                  <a:pt x="3151717" y="4018991"/>
                </a:lnTo>
                <a:lnTo>
                  <a:pt x="3148013" y="4020050"/>
                </a:lnTo>
                <a:lnTo>
                  <a:pt x="3143780" y="4021108"/>
                </a:lnTo>
                <a:lnTo>
                  <a:pt x="3138488" y="4021108"/>
                </a:lnTo>
                <a:lnTo>
                  <a:pt x="3132667" y="4021108"/>
                </a:lnTo>
                <a:lnTo>
                  <a:pt x="3121026" y="4019520"/>
                </a:lnTo>
                <a:lnTo>
                  <a:pt x="3110442" y="4018991"/>
                </a:lnTo>
                <a:lnTo>
                  <a:pt x="3102505" y="4022696"/>
                </a:lnTo>
                <a:lnTo>
                  <a:pt x="3094567" y="4025342"/>
                </a:lnTo>
                <a:lnTo>
                  <a:pt x="3090334" y="4027459"/>
                </a:lnTo>
                <a:lnTo>
                  <a:pt x="3086100" y="4028517"/>
                </a:lnTo>
                <a:lnTo>
                  <a:pt x="3083455" y="4030105"/>
                </a:lnTo>
                <a:lnTo>
                  <a:pt x="3082762" y="4031030"/>
                </a:lnTo>
                <a:lnTo>
                  <a:pt x="3085571" y="4029063"/>
                </a:lnTo>
                <a:lnTo>
                  <a:pt x="3093508" y="4026417"/>
                </a:lnTo>
                <a:lnTo>
                  <a:pt x="3101975" y="4023242"/>
                </a:lnTo>
                <a:lnTo>
                  <a:pt x="3109913" y="4020596"/>
                </a:lnTo>
                <a:lnTo>
                  <a:pt x="3120496" y="4021126"/>
                </a:lnTo>
                <a:lnTo>
                  <a:pt x="3132138" y="4021655"/>
                </a:lnTo>
                <a:lnTo>
                  <a:pt x="3137429" y="4022184"/>
                </a:lnTo>
                <a:lnTo>
                  <a:pt x="3142721" y="4022184"/>
                </a:lnTo>
                <a:lnTo>
                  <a:pt x="3147484" y="4021655"/>
                </a:lnTo>
                <a:lnTo>
                  <a:pt x="3150659" y="4020596"/>
                </a:lnTo>
                <a:lnTo>
                  <a:pt x="3154363" y="4019009"/>
                </a:lnTo>
                <a:lnTo>
                  <a:pt x="3157538" y="4017421"/>
                </a:lnTo>
                <a:lnTo>
                  <a:pt x="3161242" y="4014776"/>
                </a:lnTo>
                <a:lnTo>
                  <a:pt x="3165475" y="4011071"/>
                </a:lnTo>
                <a:close/>
                <a:moveTo>
                  <a:pt x="3616018" y="3918978"/>
                </a:moveTo>
                <a:lnTo>
                  <a:pt x="3609976" y="3922671"/>
                </a:lnTo>
                <a:lnTo>
                  <a:pt x="3604640" y="3926340"/>
                </a:lnTo>
                <a:lnTo>
                  <a:pt x="3609446" y="3923230"/>
                </a:lnTo>
                <a:close/>
                <a:moveTo>
                  <a:pt x="3227938" y="3914373"/>
                </a:moveTo>
                <a:lnTo>
                  <a:pt x="3227388" y="3915261"/>
                </a:lnTo>
                <a:lnTo>
                  <a:pt x="3219980" y="3928492"/>
                </a:lnTo>
                <a:lnTo>
                  <a:pt x="3212042" y="3941723"/>
                </a:lnTo>
                <a:lnTo>
                  <a:pt x="3205163" y="3953366"/>
                </a:lnTo>
                <a:lnTo>
                  <a:pt x="3204997" y="3953864"/>
                </a:lnTo>
                <a:lnTo>
                  <a:pt x="3211513" y="3943338"/>
                </a:lnTo>
                <a:lnTo>
                  <a:pt x="3219450" y="3929580"/>
                </a:lnTo>
                <a:lnTo>
                  <a:pt x="3226859" y="3916351"/>
                </a:lnTo>
                <a:close/>
                <a:moveTo>
                  <a:pt x="3651702" y="3899931"/>
                </a:moveTo>
                <a:lnTo>
                  <a:pt x="3647017" y="3900972"/>
                </a:lnTo>
                <a:lnTo>
                  <a:pt x="3640667" y="3904677"/>
                </a:lnTo>
                <a:lnTo>
                  <a:pt x="3633788" y="3908381"/>
                </a:lnTo>
                <a:lnTo>
                  <a:pt x="3626380" y="3912086"/>
                </a:lnTo>
                <a:lnTo>
                  <a:pt x="3621938" y="3915162"/>
                </a:lnTo>
                <a:lnTo>
                  <a:pt x="3625850" y="3912646"/>
                </a:lnTo>
                <a:lnTo>
                  <a:pt x="3632730" y="3909471"/>
                </a:lnTo>
                <a:lnTo>
                  <a:pt x="3640138" y="3905238"/>
                </a:lnTo>
                <a:lnTo>
                  <a:pt x="3646488" y="3902063"/>
                </a:lnTo>
                <a:lnTo>
                  <a:pt x="3650721" y="3900476"/>
                </a:lnTo>
                <a:close/>
                <a:moveTo>
                  <a:pt x="3671234" y="3888399"/>
                </a:moveTo>
                <a:lnTo>
                  <a:pt x="3667655" y="3890387"/>
                </a:lnTo>
                <a:lnTo>
                  <a:pt x="3661834" y="3893563"/>
                </a:lnTo>
                <a:lnTo>
                  <a:pt x="3656013" y="3896738"/>
                </a:lnTo>
                <a:lnTo>
                  <a:pt x="3651913" y="3899814"/>
                </a:lnTo>
                <a:lnTo>
                  <a:pt x="3655484" y="3897830"/>
                </a:lnTo>
                <a:lnTo>
                  <a:pt x="3661304" y="3894655"/>
                </a:lnTo>
                <a:lnTo>
                  <a:pt x="3667125" y="3891480"/>
                </a:lnTo>
                <a:close/>
                <a:moveTo>
                  <a:pt x="3678691" y="3884768"/>
                </a:moveTo>
                <a:lnTo>
                  <a:pt x="3676121" y="3885624"/>
                </a:lnTo>
                <a:lnTo>
                  <a:pt x="3674005" y="3887212"/>
                </a:lnTo>
                <a:lnTo>
                  <a:pt x="3672417" y="3887741"/>
                </a:lnTo>
                <a:lnTo>
                  <a:pt x="3671403" y="3888305"/>
                </a:lnTo>
                <a:lnTo>
                  <a:pt x="3673475" y="3888305"/>
                </a:lnTo>
                <a:lnTo>
                  <a:pt x="3675592" y="3887246"/>
                </a:lnTo>
                <a:lnTo>
                  <a:pt x="3678238" y="3885130"/>
                </a:lnTo>
                <a:close/>
                <a:moveTo>
                  <a:pt x="3684112" y="3880278"/>
                </a:moveTo>
                <a:lnTo>
                  <a:pt x="3683845" y="3880546"/>
                </a:lnTo>
                <a:lnTo>
                  <a:pt x="3684059" y="3880367"/>
                </a:lnTo>
                <a:close/>
                <a:moveTo>
                  <a:pt x="3266745" y="3862772"/>
                </a:moveTo>
                <a:lnTo>
                  <a:pt x="3259138" y="3872393"/>
                </a:lnTo>
                <a:lnTo>
                  <a:pt x="3249084" y="3883507"/>
                </a:lnTo>
                <a:lnTo>
                  <a:pt x="3248981" y="3883622"/>
                </a:lnTo>
                <a:lnTo>
                  <a:pt x="3258609" y="3873488"/>
                </a:lnTo>
                <a:lnTo>
                  <a:pt x="3266546" y="3863449"/>
                </a:lnTo>
                <a:close/>
                <a:moveTo>
                  <a:pt x="3337540" y="3816754"/>
                </a:moveTo>
                <a:lnTo>
                  <a:pt x="3336926" y="3817367"/>
                </a:lnTo>
                <a:lnTo>
                  <a:pt x="3334280" y="3820544"/>
                </a:lnTo>
                <a:lnTo>
                  <a:pt x="3333012" y="3821811"/>
                </a:lnTo>
                <a:lnTo>
                  <a:pt x="3333221" y="3821644"/>
                </a:lnTo>
                <a:lnTo>
                  <a:pt x="3336396" y="3818470"/>
                </a:lnTo>
                <a:close/>
                <a:moveTo>
                  <a:pt x="3300413" y="3809429"/>
                </a:moveTo>
                <a:lnTo>
                  <a:pt x="3295650" y="3809959"/>
                </a:lnTo>
                <a:lnTo>
                  <a:pt x="3289830" y="3811547"/>
                </a:lnTo>
                <a:lnTo>
                  <a:pt x="3284009" y="3814721"/>
                </a:lnTo>
                <a:lnTo>
                  <a:pt x="3279246" y="3817367"/>
                </a:lnTo>
                <a:lnTo>
                  <a:pt x="3278188" y="3818956"/>
                </a:lnTo>
                <a:lnTo>
                  <a:pt x="3277454" y="3820791"/>
                </a:lnTo>
                <a:lnTo>
                  <a:pt x="3277659" y="3820586"/>
                </a:lnTo>
                <a:lnTo>
                  <a:pt x="3278717" y="3818470"/>
                </a:lnTo>
                <a:lnTo>
                  <a:pt x="3283479" y="3815295"/>
                </a:lnTo>
                <a:lnTo>
                  <a:pt x="3289300" y="3812649"/>
                </a:lnTo>
                <a:lnTo>
                  <a:pt x="3295121" y="3811061"/>
                </a:lnTo>
                <a:lnTo>
                  <a:pt x="3299354" y="3810003"/>
                </a:lnTo>
                <a:lnTo>
                  <a:pt x="3303059" y="3811061"/>
                </a:lnTo>
                <a:lnTo>
                  <a:pt x="3306234" y="3812649"/>
                </a:lnTo>
                <a:lnTo>
                  <a:pt x="3309938" y="3815295"/>
                </a:lnTo>
                <a:lnTo>
                  <a:pt x="3313642" y="3818470"/>
                </a:lnTo>
                <a:lnTo>
                  <a:pt x="3316817" y="3821644"/>
                </a:lnTo>
                <a:lnTo>
                  <a:pt x="3319992" y="3823760"/>
                </a:lnTo>
                <a:lnTo>
                  <a:pt x="3322109" y="3825878"/>
                </a:lnTo>
                <a:lnTo>
                  <a:pt x="3324754" y="3826936"/>
                </a:lnTo>
                <a:lnTo>
                  <a:pt x="3327400" y="3825878"/>
                </a:lnTo>
                <a:lnTo>
                  <a:pt x="3330575" y="3823760"/>
                </a:lnTo>
                <a:lnTo>
                  <a:pt x="3330891" y="3823508"/>
                </a:lnTo>
                <a:lnTo>
                  <a:pt x="3327930" y="3824777"/>
                </a:lnTo>
                <a:lnTo>
                  <a:pt x="3325284" y="3825835"/>
                </a:lnTo>
                <a:lnTo>
                  <a:pt x="3323167" y="3824777"/>
                </a:lnTo>
                <a:lnTo>
                  <a:pt x="3320521" y="3823190"/>
                </a:lnTo>
                <a:lnTo>
                  <a:pt x="3317346" y="3820544"/>
                </a:lnTo>
                <a:lnTo>
                  <a:pt x="3314700" y="3817367"/>
                </a:lnTo>
                <a:lnTo>
                  <a:pt x="3310467" y="3814721"/>
                </a:lnTo>
                <a:lnTo>
                  <a:pt x="3306763" y="3811547"/>
                </a:lnTo>
                <a:lnTo>
                  <a:pt x="3303588" y="3809959"/>
                </a:lnTo>
                <a:close/>
                <a:moveTo>
                  <a:pt x="3367617" y="3799904"/>
                </a:moveTo>
                <a:lnTo>
                  <a:pt x="3364442" y="3800432"/>
                </a:lnTo>
                <a:lnTo>
                  <a:pt x="3360209" y="3802020"/>
                </a:lnTo>
                <a:lnTo>
                  <a:pt x="3352800" y="3805726"/>
                </a:lnTo>
                <a:lnTo>
                  <a:pt x="3345392" y="3809429"/>
                </a:lnTo>
                <a:lnTo>
                  <a:pt x="3343805" y="3809959"/>
                </a:lnTo>
                <a:lnTo>
                  <a:pt x="3342217" y="3811547"/>
                </a:lnTo>
                <a:lnTo>
                  <a:pt x="3341531" y="3812369"/>
                </a:lnTo>
                <a:lnTo>
                  <a:pt x="3343275" y="3811061"/>
                </a:lnTo>
                <a:lnTo>
                  <a:pt x="3344863" y="3810003"/>
                </a:lnTo>
                <a:lnTo>
                  <a:pt x="3352271" y="3806298"/>
                </a:lnTo>
                <a:lnTo>
                  <a:pt x="3359679" y="3803123"/>
                </a:lnTo>
                <a:lnTo>
                  <a:pt x="3363384" y="3801536"/>
                </a:lnTo>
                <a:lnTo>
                  <a:pt x="3367088" y="3801007"/>
                </a:lnTo>
                <a:lnTo>
                  <a:pt x="3370792" y="3801007"/>
                </a:lnTo>
                <a:lnTo>
                  <a:pt x="3373967" y="3801536"/>
                </a:lnTo>
                <a:lnTo>
                  <a:pt x="3375554" y="3803123"/>
                </a:lnTo>
                <a:lnTo>
                  <a:pt x="3376613" y="3804711"/>
                </a:lnTo>
                <a:lnTo>
                  <a:pt x="3378200" y="3806298"/>
                </a:lnTo>
                <a:lnTo>
                  <a:pt x="3379788" y="3808944"/>
                </a:lnTo>
                <a:lnTo>
                  <a:pt x="3381904" y="3814765"/>
                </a:lnTo>
                <a:lnTo>
                  <a:pt x="3383492" y="3821115"/>
                </a:lnTo>
                <a:lnTo>
                  <a:pt x="3387196" y="3833815"/>
                </a:lnTo>
                <a:lnTo>
                  <a:pt x="3390900" y="3843340"/>
                </a:lnTo>
                <a:lnTo>
                  <a:pt x="3393017" y="3854982"/>
                </a:lnTo>
                <a:lnTo>
                  <a:pt x="3394604" y="3869255"/>
                </a:lnTo>
                <a:lnTo>
                  <a:pt x="3396721" y="3876663"/>
                </a:lnTo>
                <a:lnTo>
                  <a:pt x="3397780" y="3883013"/>
                </a:lnTo>
                <a:lnTo>
                  <a:pt x="3398838" y="3885659"/>
                </a:lnTo>
                <a:lnTo>
                  <a:pt x="3399896" y="3888305"/>
                </a:lnTo>
                <a:lnTo>
                  <a:pt x="3401484" y="3890421"/>
                </a:lnTo>
                <a:lnTo>
                  <a:pt x="3403071" y="3892538"/>
                </a:lnTo>
                <a:lnTo>
                  <a:pt x="3404659" y="3894126"/>
                </a:lnTo>
                <a:lnTo>
                  <a:pt x="3407304" y="3894655"/>
                </a:lnTo>
                <a:lnTo>
                  <a:pt x="3409950" y="3895713"/>
                </a:lnTo>
                <a:lnTo>
                  <a:pt x="3413125" y="3895713"/>
                </a:lnTo>
                <a:lnTo>
                  <a:pt x="3419475" y="3896242"/>
                </a:lnTo>
                <a:lnTo>
                  <a:pt x="3423709" y="3896242"/>
                </a:lnTo>
                <a:lnTo>
                  <a:pt x="3426884" y="3898888"/>
                </a:lnTo>
                <a:lnTo>
                  <a:pt x="3430588" y="3901534"/>
                </a:lnTo>
                <a:lnTo>
                  <a:pt x="3434292" y="3905238"/>
                </a:lnTo>
                <a:lnTo>
                  <a:pt x="3437996" y="3908942"/>
                </a:lnTo>
                <a:lnTo>
                  <a:pt x="3441700" y="3912646"/>
                </a:lnTo>
                <a:lnTo>
                  <a:pt x="3445934" y="3916351"/>
                </a:lnTo>
                <a:lnTo>
                  <a:pt x="3449109" y="3918996"/>
                </a:lnTo>
                <a:lnTo>
                  <a:pt x="3452284" y="3921642"/>
                </a:lnTo>
                <a:lnTo>
                  <a:pt x="3460750" y="3922171"/>
                </a:lnTo>
                <a:lnTo>
                  <a:pt x="3470275" y="3922171"/>
                </a:lnTo>
                <a:lnTo>
                  <a:pt x="3480859" y="3921642"/>
                </a:lnTo>
                <a:lnTo>
                  <a:pt x="3491442" y="3921113"/>
                </a:lnTo>
                <a:lnTo>
                  <a:pt x="3511550" y="3918467"/>
                </a:lnTo>
                <a:lnTo>
                  <a:pt x="3526367" y="3917409"/>
                </a:lnTo>
                <a:lnTo>
                  <a:pt x="3537480" y="3917938"/>
                </a:lnTo>
                <a:lnTo>
                  <a:pt x="3549121" y="3920055"/>
                </a:lnTo>
                <a:lnTo>
                  <a:pt x="3561821" y="3922171"/>
                </a:lnTo>
                <a:lnTo>
                  <a:pt x="3572404" y="3925876"/>
                </a:lnTo>
                <a:lnTo>
                  <a:pt x="3576638" y="3926934"/>
                </a:lnTo>
                <a:lnTo>
                  <a:pt x="3582988" y="3929580"/>
                </a:lnTo>
                <a:lnTo>
                  <a:pt x="3588809" y="3932226"/>
                </a:lnTo>
                <a:lnTo>
                  <a:pt x="3592513" y="3933813"/>
                </a:lnTo>
                <a:lnTo>
                  <a:pt x="3600353" y="3929109"/>
                </a:lnTo>
                <a:lnTo>
                  <a:pt x="3593571" y="3932726"/>
                </a:lnTo>
                <a:lnTo>
                  <a:pt x="3589338" y="3931138"/>
                </a:lnTo>
                <a:lnTo>
                  <a:pt x="3583517" y="3928492"/>
                </a:lnTo>
                <a:lnTo>
                  <a:pt x="3577167" y="3925317"/>
                </a:lnTo>
                <a:lnTo>
                  <a:pt x="3573463" y="3924258"/>
                </a:lnTo>
                <a:lnTo>
                  <a:pt x="3562350" y="3921612"/>
                </a:lnTo>
                <a:lnTo>
                  <a:pt x="3550709" y="3918966"/>
                </a:lnTo>
                <a:lnTo>
                  <a:pt x="3538009" y="3916849"/>
                </a:lnTo>
                <a:lnTo>
                  <a:pt x="3527426" y="3916320"/>
                </a:lnTo>
                <a:lnTo>
                  <a:pt x="3512080" y="3917378"/>
                </a:lnTo>
                <a:lnTo>
                  <a:pt x="3491971" y="3919495"/>
                </a:lnTo>
                <a:lnTo>
                  <a:pt x="3481388" y="3921083"/>
                </a:lnTo>
                <a:lnTo>
                  <a:pt x="3471334" y="3921612"/>
                </a:lnTo>
                <a:lnTo>
                  <a:pt x="3461280" y="3921612"/>
                </a:lnTo>
                <a:lnTo>
                  <a:pt x="3453342" y="3920554"/>
                </a:lnTo>
                <a:lnTo>
                  <a:pt x="3449638" y="3918437"/>
                </a:lnTo>
                <a:lnTo>
                  <a:pt x="3446463" y="3915790"/>
                </a:lnTo>
                <a:lnTo>
                  <a:pt x="3442759" y="3912086"/>
                </a:lnTo>
                <a:lnTo>
                  <a:pt x="3438526" y="3907852"/>
                </a:lnTo>
                <a:lnTo>
                  <a:pt x="3435350" y="3904677"/>
                </a:lnTo>
                <a:lnTo>
                  <a:pt x="3431117" y="3900443"/>
                </a:lnTo>
                <a:lnTo>
                  <a:pt x="3427413" y="3897267"/>
                </a:lnTo>
                <a:lnTo>
                  <a:pt x="3424238" y="3895680"/>
                </a:lnTo>
                <a:lnTo>
                  <a:pt x="3420005" y="3895680"/>
                </a:lnTo>
                <a:lnTo>
                  <a:pt x="3414184" y="3895150"/>
                </a:lnTo>
                <a:lnTo>
                  <a:pt x="3411009" y="3894621"/>
                </a:lnTo>
                <a:lnTo>
                  <a:pt x="3408363" y="3894092"/>
                </a:lnTo>
                <a:lnTo>
                  <a:pt x="3405188" y="3893033"/>
                </a:lnTo>
                <a:lnTo>
                  <a:pt x="3403600" y="3891446"/>
                </a:lnTo>
                <a:lnTo>
                  <a:pt x="3402542" y="3889858"/>
                </a:lnTo>
                <a:lnTo>
                  <a:pt x="3401484" y="3887741"/>
                </a:lnTo>
                <a:lnTo>
                  <a:pt x="3399896" y="3885095"/>
                </a:lnTo>
                <a:lnTo>
                  <a:pt x="3398838" y="3882449"/>
                </a:lnTo>
                <a:lnTo>
                  <a:pt x="3397250" y="3875039"/>
                </a:lnTo>
                <a:lnTo>
                  <a:pt x="3396192" y="3868159"/>
                </a:lnTo>
                <a:lnTo>
                  <a:pt x="3393546" y="3853885"/>
                </a:lnTo>
                <a:lnTo>
                  <a:pt x="3391430" y="3841712"/>
                </a:lnTo>
                <a:lnTo>
                  <a:pt x="3388255" y="3832716"/>
                </a:lnTo>
                <a:lnTo>
                  <a:pt x="3385080" y="3819485"/>
                </a:lnTo>
                <a:lnTo>
                  <a:pt x="3382434" y="3813134"/>
                </a:lnTo>
                <a:lnTo>
                  <a:pt x="3380317" y="3807842"/>
                </a:lnTo>
                <a:lnTo>
                  <a:pt x="3378730" y="3805726"/>
                </a:lnTo>
                <a:lnTo>
                  <a:pt x="3377671" y="3803608"/>
                </a:lnTo>
                <a:lnTo>
                  <a:pt x="3376084" y="3802020"/>
                </a:lnTo>
                <a:lnTo>
                  <a:pt x="3375026" y="3800961"/>
                </a:lnTo>
                <a:lnTo>
                  <a:pt x="3371321" y="3799904"/>
                </a:lnTo>
                <a:close/>
                <a:moveTo>
                  <a:pt x="3739089" y="3742539"/>
                </a:moveTo>
                <a:lnTo>
                  <a:pt x="3738563" y="3743275"/>
                </a:lnTo>
                <a:lnTo>
                  <a:pt x="3735917" y="3746451"/>
                </a:lnTo>
                <a:lnTo>
                  <a:pt x="3733800" y="3750156"/>
                </a:lnTo>
                <a:lnTo>
                  <a:pt x="3731155" y="3752802"/>
                </a:lnTo>
                <a:lnTo>
                  <a:pt x="3730247" y="3754163"/>
                </a:lnTo>
                <a:lnTo>
                  <a:pt x="3730625" y="3753911"/>
                </a:lnTo>
                <a:lnTo>
                  <a:pt x="3733271" y="3751265"/>
                </a:lnTo>
                <a:lnTo>
                  <a:pt x="3735388" y="3748090"/>
                </a:lnTo>
                <a:lnTo>
                  <a:pt x="3738034" y="3744386"/>
                </a:lnTo>
                <a:close/>
                <a:moveTo>
                  <a:pt x="3771075" y="3731400"/>
                </a:moveTo>
                <a:lnTo>
                  <a:pt x="3770313" y="3732162"/>
                </a:lnTo>
                <a:lnTo>
                  <a:pt x="3769255" y="3733220"/>
                </a:lnTo>
                <a:lnTo>
                  <a:pt x="3767667" y="3733750"/>
                </a:lnTo>
                <a:lnTo>
                  <a:pt x="3766609" y="3734278"/>
                </a:lnTo>
                <a:lnTo>
                  <a:pt x="3762905" y="3734278"/>
                </a:lnTo>
                <a:lnTo>
                  <a:pt x="3758671" y="3734278"/>
                </a:lnTo>
                <a:lnTo>
                  <a:pt x="3755496" y="3733750"/>
                </a:lnTo>
                <a:lnTo>
                  <a:pt x="3751792" y="3733750"/>
                </a:lnTo>
                <a:lnTo>
                  <a:pt x="3749146" y="3733750"/>
                </a:lnTo>
                <a:lnTo>
                  <a:pt x="3746500" y="3734808"/>
                </a:lnTo>
                <a:lnTo>
                  <a:pt x="3743855" y="3736925"/>
                </a:lnTo>
                <a:lnTo>
                  <a:pt x="3743101" y="3737678"/>
                </a:lnTo>
                <a:lnTo>
                  <a:pt x="3745971" y="3736448"/>
                </a:lnTo>
                <a:lnTo>
                  <a:pt x="3747559" y="3734861"/>
                </a:lnTo>
                <a:lnTo>
                  <a:pt x="3750734" y="3734861"/>
                </a:lnTo>
                <a:lnTo>
                  <a:pt x="3754438" y="3734861"/>
                </a:lnTo>
                <a:lnTo>
                  <a:pt x="3758142" y="3735390"/>
                </a:lnTo>
                <a:lnTo>
                  <a:pt x="3761846" y="3735390"/>
                </a:lnTo>
                <a:lnTo>
                  <a:pt x="3765550" y="3735390"/>
                </a:lnTo>
                <a:lnTo>
                  <a:pt x="3767138" y="3734861"/>
                </a:lnTo>
                <a:lnTo>
                  <a:pt x="3768196" y="3734332"/>
                </a:lnTo>
                <a:lnTo>
                  <a:pt x="3769254" y="3733273"/>
                </a:lnTo>
                <a:lnTo>
                  <a:pt x="3770842" y="3732216"/>
                </a:lnTo>
                <a:close/>
                <a:moveTo>
                  <a:pt x="3672417" y="3731104"/>
                </a:moveTo>
                <a:lnTo>
                  <a:pt x="3667126" y="3731632"/>
                </a:lnTo>
                <a:lnTo>
                  <a:pt x="3659188" y="3733220"/>
                </a:lnTo>
                <a:lnTo>
                  <a:pt x="3650721" y="3735866"/>
                </a:lnTo>
                <a:lnTo>
                  <a:pt x="3643313" y="3739042"/>
                </a:lnTo>
                <a:lnTo>
                  <a:pt x="3634846" y="3746980"/>
                </a:lnTo>
                <a:lnTo>
                  <a:pt x="3634988" y="3747903"/>
                </a:lnTo>
                <a:lnTo>
                  <a:pt x="3642254" y="3740153"/>
                </a:lnTo>
                <a:lnTo>
                  <a:pt x="3650192" y="3737507"/>
                </a:lnTo>
                <a:lnTo>
                  <a:pt x="3658130" y="3734332"/>
                </a:lnTo>
                <a:lnTo>
                  <a:pt x="3666596" y="3732744"/>
                </a:lnTo>
                <a:lnTo>
                  <a:pt x="3671359" y="3732216"/>
                </a:lnTo>
                <a:lnTo>
                  <a:pt x="3681413" y="3734861"/>
                </a:lnTo>
                <a:lnTo>
                  <a:pt x="3693584" y="3738565"/>
                </a:lnTo>
                <a:lnTo>
                  <a:pt x="3699404" y="3740681"/>
                </a:lnTo>
                <a:lnTo>
                  <a:pt x="3704696" y="3742798"/>
                </a:lnTo>
                <a:lnTo>
                  <a:pt x="3708930" y="3745444"/>
                </a:lnTo>
                <a:lnTo>
                  <a:pt x="3712634" y="3748620"/>
                </a:lnTo>
                <a:lnTo>
                  <a:pt x="3718984" y="3752324"/>
                </a:lnTo>
                <a:lnTo>
                  <a:pt x="3724804" y="3756557"/>
                </a:lnTo>
                <a:lnTo>
                  <a:pt x="3726921" y="3756557"/>
                </a:lnTo>
                <a:lnTo>
                  <a:pt x="3727980" y="3756027"/>
                </a:lnTo>
                <a:lnTo>
                  <a:pt x="3729038" y="3754970"/>
                </a:lnTo>
                <a:lnTo>
                  <a:pt x="3729342" y="3754766"/>
                </a:lnTo>
                <a:lnTo>
                  <a:pt x="3729038" y="3754919"/>
                </a:lnTo>
                <a:lnTo>
                  <a:pt x="3727450" y="3755448"/>
                </a:lnTo>
                <a:lnTo>
                  <a:pt x="3725863" y="3755448"/>
                </a:lnTo>
                <a:lnTo>
                  <a:pt x="3719513" y="3751214"/>
                </a:lnTo>
                <a:lnTo>
                  <a:pt x="3713692" y="3746980"/>
                </a:lnTo>
                <a:lnTo>
                  <a:pt x="3709459" y="3744334"/>
                </a:lnTo>
                <a:lnTo>
                  <a:pt x="3705755" y="3741688"/>
                </a:lnTo>
                <a:lnTo>
                  <a:pt x="3700463" y="3739571"/>
                </a:lnTo>
                <a:lnTo>
                  <a:pt x="3694642" y="3737454"/>
                </a:lnTo>
                <a:lnTo>
                  <a:pt x="3683000" y="3733750"/>
                </a:lnTo>
                <a:close/>
                <a:moveTo>
                  <a:pt x="3728576" y="3626709"/>
                </a:moveTo>
                <a:lnTo>
                  <a:pt x="3728509" y="3626843"/>
                </a:lnTo>
                <a:lnTo>
                  <a:pt x="3728496" y="3626952"/>
                </a:lnTo>
                <a:close/>
                <a:moveTo>
                  <a:pt x="3760357" y="3591309"/>
                </a:moveTo>
                <a:lnTo>
                  <a:pt x="3756555" y="3596150"/>
                </a:lnTo>
                <a:lnTo>
                  <a:pt x="3750734" y="3603029"/>
                </a:lnTo>
                <a:lnTo>
                  <a:pt x="3745971" y="3606733"/>
                </a:lnTo>
                <a:lnTo>
                  <a:pt x="3739092" y="3611496"/>
                </a:lnTo>
                <a:lnTo>
                  <a:pt x="3735388" y="3614671"/>
                </a:lnTo>
                <a:lnTo>
                  <a:pt x="3732742" y="3617318"/>
                </a:lnTo>
                <a:lnTo>
                  <a:pt x="3730626" y="3620493"/>
                </a:lnTo>
                <a:lnTo>
                  <a:pt x="3730552" y="3620935"/>
                </a:lnTo>
                <a:lnTo>
                  <a:pt x="3732213" y="3618445"/>
                </a:lnTo>
                <a:lnTo>
                  <a:pt x="3734859" y="3615798"/>
                </a:lnTo>
                <a:lnTo>
                  <a:pt x="3738034" y="3612624"/>
                </a:lnTo>
                <a:lnTo>
                  <a:pt x="3744913" y="3608390"/>
                </a:lnTo>
                <a:lnTo>
                  <a:pt x="3750204" y="3604157"/>
                </a:lnTo>
                <a:lnTo>
                  <a:pt x="3756025" y="3597807"/>
                </a:lnTo>
                <a:close/>
                <a:moveTo>
                  <a:pt x="3764473" y="3583741"/>
                </a:moveTo>
                <a:lnTo>
                  <a:pt x="3763963" y="3584505"/>
                </a:lnTo>
                <a:lnTo>
                  <a:pt x="3763163" y="3586639"/>
                </a:lnTo>
                <a:lnTo>
                  <a:pt x="3763434" y="3586166"/>
                </a:lnTo>
                <a:close/>
                <a:moveTo>
                  <a:pt x="3684684" y="3387247"/>
                </a:moveTo>
                <a:lnTo>
                  <a:pt x="3683530" y="3389747"/>
                </a:lnTo>
                <a:lnTo>
                  <a:pt x="3680355" y="3397156"/>
                </a:lnTo>
                <a:lnTo>
                  <a:pt x="3680348" y="3397266"/>
                </a:lnTo>
                <a:lnTo>
                  <a:pt x="3683000" y="3391961"/>
                </a:lnTo>
                <a:close/>
                <a:moveTo>
                  <a:pt x="3721628" y="3355720"/>
                </a:moveTo>
                <a:lnTo>
                  <a:pt x="3716867" y="3359052"/>
                </a:lnTo>
                <a:lnTo>
                  <a:pt x="3708930" y="3362228"/>
                </a:lnTo>
                <a:lnTo>
                  <a:pt x="3704167" y="3364345"/>
                </a:lnTo>
                <a:lnTo>
                  <a:pt x="3700463" y="3366462"/>
                </a:lnTo>
                <a:lnTo>
                  <a:pt x="3696230" y="3369636"/>
                </a:lnTo>
                <a:lnTo>
                  <a:pt x="3692526" y="3372283"/>
                </a:lnTo>
                <a:lnTo>
                  <a:pt x="3689880" y="3376516"/>
                </a:lnTo>
                <a:lnTo>
                  <a:pt x="3689684" y="3376908"/>
                </a:lnTo>
                <a:lnTo>
                  <a:pt x="3691996" y="3373441"/>
                </a:lnTo>
                <a:lnTo>
                  <a:pt x="3695700" y="3370795"/>
                </a:lnTo>
                <a:lnTo>
                  <a:pt x="3699404" y="3368677"/>
                </a:lnTo>
                <a:lnTo>
                  <a:pt x="3703638" y="3366033"/>
                </a:lnTo>
                <a:lnTo>
                  <a:pt x="3707871" y="3363916"/>
                </a:lnTo>
                <a:lnTo>
                  <a:pt x="3715809" y="3360212"/>
                </a:lnTo>
                <a:lnTo>
                  <a:pt x="3721100" y="3357565"/>
                </a:lnTo>
                <a:close/>
                <a:moveTo>
                  <a:pt x="3725334" y="3300307"/>
                </a:moveTo>
                <a:lnTo>
                  <a:pt x="3723746" y="3300836"/>
                </a:lnTo>
                <a:lnTo>
                  <a:pt x="3722159" y="3302423"/>
                </a:lnTo>
                <a:lnTo>
                  <a:pt x="3720571" y="3304011"/>
                </a:lnTo>
                <a:lnTo>
                  <a:pt x="3720571" y="3304296"/>
                </a:lnTo>
                <a:lnTo>
                  <a:pt x="3721100" y="3303591"/>
                </a:lnTo>
                <a:lnTo>
                  <a:pt x="3722688" y="3302532"/>
                </a:lnTo>
                <a:lnTo>
                  <a:pt x="3724804" y="3302002"/>
                </a:lnTo>
                <a:lnTo>
                  <a:pt x="3726921" y="3302002"/>
                </a:lnTo>
                <a:lnTo>
                  <a:pt x="3729038" y="3302532"/>
                </a:lnTo>
                <a:lnTo>
                  <a:pt x="3733800" y="3303061"/>
                </a:lnTo>
                <a:lnTo>
                  <a:pt x="3737504" y="3303591"/>
                </a:lnTo>
                <a:lnTo>
                  <a:pt x="3744384" y="3304119"/>
                </a:lnTo>
                <a:lnTo>
                  <a:pt x="3751792" y="3305177"/>
                </a:lnTo>
                <a:lnTo>
                  <a:pt x="3759730" y="3306236"/>
                </a:lnTo>
                <a:lnTo>
                  <a:pt x="3767667" y="3308353"/>
                </a:lnTo>
                <a:lnTo>
                  <a:pt x="3783542" y="3312058"/>
                </a:lnTo>
                <a:lnTo>
                  <a:pt x="3795184" y="3315762"/>
                </a:lnTo>
                <a:lnTo>
                  <a:pt x="3803650" y="3319995"/>
                </a:lnTo>
                <a:lnTo>
                  <a:pt x="3814763" y="3324757"/>
                </a:lnTo>
                <a:lnTo>
                  <a:pt x="3826404" y="3328462"/>
                </a:lnTo>
                <a:lnTo>
                  <a:pt x="3836988" y="3332694"/>
                </a:lnTo>
                <a:lnTo>
                  <a:pt x="3839634" y="3333753"/>
                </a:lnTo>
                <a:lnTo>
                  <a:pt x="3843338" y="3335342"/>
                </a:lnTo>
                <a:lnTo>
                  <a:pt x="3847042" y="3335870"/>
                </a:lnTo>
                <a:lnTo>
                  <a:pt x="3850746" y="3336400"/>
                </a:lnTo>
                <a:lnTo>
                  <a:pt x="3858154" y="3336928"/>
                </a:lnTo>
                <a:lnTo>
                  <a:pt x="3865563" y="3336928"/>
                </a:lnTo>
                <a:lnTo>
                  <a:pt x="3867680" y="3337987"/>
                </a:lnTo>
                <a:lnTo>
                  <a:pt x="3870854" y="3339574"/>
                </a:lnTo>
                <a:lnTo>
                  <a:pt x="3874030" y="3341690"/>
                </a:lnTo>
                <a:lnTo>
                  <a:pt x="3878263" y="3342749"/>
                </a:lnTo>
                <a:lnTo>
                  <a:pt x="3887259" y="3346454"/>
                </a:lnTo>
                <a:lnTo>
                  <a:pt x="3894667" y="3349099"/>
                </a:lnTo>
                <a:lnTo>
                  <a:pt x="3899430" y="3350158"/>
                </a:lnTo>
                <a:lnTo>
                  <a:pt x="3907367" y="3352804"/>
                </a:lnTo>
                <a:lnTo>
                  <a:pt x="3911600" y="3353861"/>
                </a:lnTo>
                <a:lnTo>
                  <a:pt x="3915834" y="3354390"/>
                </a:lnTo>
                <a:lnTo>
                  <a:pt x="3920067" y="3354390"/>
                </a:lnTo>
                <a:lnTo>
                  <a:pt x="3923242" y="3353332"/>
                </a:lnTo>
                <a:lnTo>
                  <a:pt x="3926417" y="3351745"/>
                </a:lnTo>
                <a:lnTo>
                  <a:pt x="3928004" y="3348570"/>
                </a:lnTo>
                <a:lnTo>
                  <a:pt x="3928311" y="3348161"/>
                </a:lnTo>
                <a:lnTo>
                  <a:pt x="3926946" y="3349526"/>
                </a:lnTo>
                <a:lnTo>
                  <a:pt x="3924300" y="3351114"/>
                </a:lnTo>
                <a:lnTo>
                  <a:pt x="3921126" y="3352701"/>
                </a:lnTo>
                <a:lnTo>
                  <a:pt x="3916892" y="3352701"/>
                </a:lnTo>
                <a:lnTo>
                  <a:pt x="3912659" y="3352172"/>
                </a:lnTo>
                <a:lnTo>
                  <a:pt x="3907896" y="3350584"/>
                </a:lnTo>
                <a:lnTo>
                  <a:pt x="3900488" y="3348468"/>
                </a:lnTo>
                <a:lnTo>
                  <a:pt x="3895196" y="3347409"/>
                </a:lnTo>
                <a:lnTo>
                  <a:pt x="3887788" y="3344234"/>
                </a:lnTo>
                <a:lnTo>
                  <a:pt x="3879321" y="3341587"/>
                </a:lnTo>
                <a:lnTo>
                  <a:pt x="3875088" y="3339471"/>
                </a:lnTo>
                <a:lnTo>
                  <a:pt x="3871384" y="3337884"/>
                </a:lnTo>
                <a:lnTo>
                  <a:pt x="3868209" y="3336824"/>
                </a:lnTo>
                <a:lnTo>
                  <a:pt x="3866621" y="3334708"/>
                </a:lnTo>
                <a:lnTo>
                  <a:pt x="3859742" y="3334708"/>
                </a:lnTo>
                <a:lnTo>
                  <a:pt x="3851805" y="3334178"/>
                </a:lnTo>
                <a:lnTo>
                  <a:pt x="3847571" y="3333649"/>
                </a:lnTo>
                <a:lnTo>
                  <a:pt x="3844396" y="3333121"/>
                </a:lnTo>
                <a:lnTo>
                  <a:pt x="3840692" y="3332061"/>
                </a:lnTo>
                <a:lnTo>
                  <a:pt x="3837517" y="3331003"/>
                </a:lnTo>
                <a:lnTo>
                  <a:pt x="3826934" y="3327299"/>
                </a:lnTo>
                <a:lnTo>
                  <a:pt x="3815292" y="3322535"/>
                </a:lnTo>
                <a:lnTo>
                  <a:pt x="3804709" y="3317772"/>
                </a:lnTo>
                <a:lnTo>
                  <a:pt x="3796242" y="3314596"/>
                </a:lnTo>
                <a:lnTo>
                  <a:pt x="3784071" y="3310890"/>
                </a:lnTo>
                <a:lnTo>
                  <a:pt x="3768726" y="3306658"/>
                </a:lnTo>
                <a:lnTo>
                  <a:pt x="3760788" y="3305069"/>
                </a:lnTo>
                <a:lnTo>
                  <a:pt x="3752321" y="3303481"/>
                </a:lnTo>
                <a:lnTo>
                  <a:pt x="3744913" y="3302423"/>
                </a:lnTo>
                <a:lnTo>
                  <a:pt x="3738563" y="3302423"/>
                </a:lnTo>
                <a:lnTo>
                  <a:pt x="3734859" y="3301365"/>
                </a:lnTo>
                <a:lnTo>
                  <a:pt x="3730096" y="3300307"/>
                </a:lnTo>
                <a:lnTo>
                  <a:pt x="3727980" y="3300307"/>
                </a:lnTo>
                <a:close/>
                <a:moveTo>
                  <a:pt x="3254905" y="0"/>
                </a:moveTo>
                <a:lnTo>
                  <a:pt x="3256492" y="529"/>
                </a:lnTo>
                <a:lnTo>
                  <a:pt x="3258609" y="1058"/>
                </a:lnTo>
                <a:lnTo>
                  <a:pt x="3260726" y="3175"/>
                </a:lnTo>
                <a:lnTo>
                  <a:pt x="3262842" y="4763"/>
                </a:lnTo>
                <a:lnTo>
                  <a:pt x="3267605" y="8997"/>
                </a:lnTo>
                <a:lnTo>
                  <a:pt x="3271309" y="12172"/>
                </a:lnTo>
                <a:lnTo>
                  <a:pt x="3273955" y="16406"/>
                </a:lnTo>
                <a:lnTo>
                  <a:pt x="3277130" y="20640"/>
                </a:lnTo>
                <a:lnTo>
                  <a:pt x="3278717" y="25403"/>
                </a:lnTo>
                <a:lnTo>
                  <a:pt x="3279246" y="28578"/>
                </a:lnTo>
                <a:lnTo>
                  <a:pt x="3278717" y="36517"/>
                </a:lnTo>
                <a:lnTo>
                  <a:pt x="3278188" y="45514"/>
                </a:lnTo>
                <a:lnTo>
                  <a:pt x="3277659" y="49748"/>
                </a:lnTo>
                <a:lnTo>
                  <a:pt x="3277659" y="54511"/>
                </a:lnTo>
                <a:lnTo>
                  <a:pt x="3278188" y="58215"/>
                </a:lnTo>
                <a:lnTo>
                  <a:pt x="3279246" y="61920"/>
                </a:lnTo>
                <a:lnTo>
                  <a:pt x="3280834" y="69329"/>
                </a:lnTo>
                <a:lnTo>
                  <a:pt x="3282421" y="78326"/>
                </a:lnTo>
                <a:lnTo>
                  <a:pt x="3284538" y="87323"/>
                </a:lnTo>
                <a:lnTo>
                  <a:pt x="3288242" y="94732"/>
                </a:lnTo>
                <a:lnTo>
                  <a:pt x="3295121" y="105317"/>
                </a:lnTo>
                <a:lnTo>
                  <a:pt x="3304646" y="117490"/>
                </a:lnTo>
                <a:lnTo>
                  <a:pt x="3313642" y="129662"/>
                </a:lnTo>
                <a:lnTo>
                  <a:pt x="3321050" y="140247"/>
                </a:lnTo>
                <a:lnTo>
                  <a:pt x="3332163" y="147127"/>
                </a:lnTo>
                <a:lnTo>
                  <a:pt x="3345392" y="156653"/>
                </a:lnTo>
                <a:lnTo>
                  <a:pt x="3359680" y="165650"/>
                </a:lnTo>
                <a:lnTo>
                  <a:pt x="3370792" y="173059"/>
                </a:lnTo>
                <a:lnTo>
                  <a:pt x="3378200" y="179410"/>
                </a:lnTo>
                <a:lnTo>
                  <a:pt x="3388784" y="185232"/>
                </a:lnTo>
                <a:lnTo>
                  <a:pt x="3393546" y="188936"/>
                </a:lnTo>
                <a:lnTo>
                  <a:pt x="3397780" y="191582"/>
                </a:lnTo>
                <a:lnTo>
                  <a:pt x="3401484" y="194758"/>
                </a:lnTo>
                <a:lnTo>
                  <a:pt x="3403600" y="197404"/>
                </a:lnTo>
                <a:lnTo>
                  <a:pt x="3405717" y="200579"/>
                </a:lnTo>
                <a:lnTo>
                  <a:pt x="3408363" y="203755"/>
                </a:lnTo>
                <a:lnTo>
                  <a:pt x="3409950" y="206930"/>
                </a:lnTo>
                <a:lnTo>
                  <a:pt x="3411538" y="210635"/>
                </a:lnTo>
                <a:lnTo>
                  <a:pt x="3415242" y="218044"/>
                </a:lnTo>
                <a:lnTo>
                  <a:pt x="3418417" y="226512"/>
                </a:lnTo>
                <a:lnTo>
                  <a:pt x="3421063" y="233921"/>
                </a:lnTo>
                <a:lnTo>
                  <a:pt x="3424767" y="241330"/>
                </a:lnTo>
                <a:lnTo>
                  <a:pt x="3426355" y="244506"/>
                </a:lnTo>
                <a:lnTo>
                  <a:pt x="3427942" y="247152"/>
                </a:lnTo>
                <a:lnTo>
                  <a:pt x="3430588" y="249798"/>
                </a:lnTo>
                <a:lnTo>
                  <a:pt x="3432705" y="251385"/>
                </a:lnTo>
                <a:lnTo>
                  <a:pt x="3436409" y="255090"/>
                </a:lnTo>
                <a:lnTo>
                  <a:pt x="3440642" y="258266"/>
                </a:lnTo>
                <a:lnTo>
                  <a:pt x="3444876" y="261970"/>
                </a:lnTo>
                <a:lnTo>
                  <a:pt x="3451226" y="265146"/>
                </a:lnTo>
                <a:lnTo>
                  <a:pt x="3463396" y="269909"/>
                </a:lnTo>
                <a:lnTo>
                  <a:pt x="3476626" y="275201"/>
                </a:lnTo>
                <a:lnTo>
                  <a:pt x="3490913" y="279435"/>
                </a:lnTo>
                <a:lnTo>
                  <a:pt x="3504671" y="284198"/>
                </a:lnTo>
                <a:lnTo>
                  <a:pt x="3517371" y="288432"/>
                </a:lnTo>
                <a:lnTo>
                  <a:pt x="3527426" y="293195"/>
                </a:lnTo>
                <a:lnTo>
                  <a:pt x="3540126" y="295841"/>
                </a:lnTo>
                <a:lnTo>
                  <a:pt x="3554413" y="300604"/>
                </a:lnTo>
                <a:lnTo>
                  <a:pt x="3570288" y="305367"/>
                </a:lnTo>
                <a:lnTo>
                  <a:pt x="3587221" y="310131"/>
                </a:lnTo>
                <a:lnTo>
                  <a:pt x="3604155" y="315952"/>
                </a:lnTo>
                <a:lnTo>
                  <a:pt x="3620559" y="321774"/>
                </a:lnTo>
                <a:lnTo>
                  <a:pt x="3635376" y="327595"/>
                </a:lnTo>
                <a:lnTo>
                  <a:pt x="3647546" y="333946"/>
                </a:lnTo>
                <a:lnTo>
                  <a:pt x="3650721" y="336063"/>
                </a:lnTo>
                <a:lnTo>
                  <a:pt x="3654426" y="339238"/>
                </a:lnTo>
                <a:lnTo>
                  <a:pt x="3659188" y="342414"/>
                </a:lnTo>
                <a:lnTo>
                  <a:pt x="3663421" y="346648"/>
                </a:lnTo>
                <a:lnTo>
                  <a:pt x="3667655" y="350881"/>
                </a:lnTo>
                <a:lnTo>
                  <a:pt x="3670830" y="355645"/>
                </a:lnTo>
                <a:lnTo>
                  <a:pt x="3674005" y="358820"/>
                </a:lnTo>
                <a:lnTo>
                  <a:pt x="3676121" y="362525"/>
                </a:lnTo>
                <a:lnTo>
                  <a:pt x="3680884" y="372051"/>
                </a:lnTo>
                <a:lnTo>
                  <a:pt x="3685646" y="383694"/>
                </a:lnTo>
                <a:lnTo>
                  <a:pt x="3689880" y="396395"/>
                </a:lnTo>
                <a:lnTo>
                  <a:pt x="3694642" y="410685"/>
                </a:lnTo>
                <a:lnTo>
                  <a:pt x="3698346" y="424974"/>
                </a:lnTo>
                <a:lnTo>
                  <a:pt x="3702580" y="438734"/>
                </a:lnTo>
                <a:lnTo>
                  <a:pt x="3706284" y="451436"/>
                </a:lnTo>
                <a:lnTo>
                  <a:pt x="3708930" y="462020"/>
                </a:lnTo>
                <a:lnTo>
                  <a:pt x="3717396" y="475780"/>
                </a:lnTo>
                <a:lnTo>
                  <a:pt x="3726921" y="492187"/>
                </a:lnTo>
                <a:lnTo>
                  <a:pt x="3731155" y="501184"/>
                </a:lnTo>
                <a:lnTo>
                  <a:pt x="3734859" y="509122"/>
                </a:lnTo>
                <a:lnTo>
                  <a:pt x="3736446" y="512827"/>
                </a:lnTo>
                <a:lnTo>
                  <a:pt x="3736976" y="517061"/>
                </a:lnTo>
                <a:lnTo>
                  <a:pt x="3738034" y="520236"/>
                </a:lnTo>
                <a:lnTo>
                  <a:pt x="3738563" y="523412"/>
                </a:lnTo>
                <a:lnTo>
                  <a:pt x="3738034" y="533467"/>
                </a:lnTo>
                <a:lnTo>
                  <a:pt x="3735917" y="544052"/>
                </a:lnTo>
                <a:lnTo>
                  <a:pt x="3733271" y="553049"/>
                </a:lnTo>
                <a:lnTo>
                  <a:pt x="3730096" y="560987"/>
                </a:lnTo>
                <a:lnTo>
                  <a:pt x="3726921" y="569455"/>
                </a:lnTo>
                <a:lnTo>
                  <a:pt x="3722159" y="580569"/>
                </a:lnTo>
                <a:lnTo>
                  <a:pt x="3716338" y="592741"/>
                </a:lnTo>
                <a:lnTo>
                  <a:pt x="3710517" y="605972"/>
                </a:lnTo>
                <a:lnTo>
                  <a:pt x="3703638" y="619203"/>
                </a:lnTo>
                <a:lnTo>
                  <a:pt x="3697288" y="631375"/>
                </a:lnTo>
                <a:lnTo>
                  <a:pt x="3690938" y="642489"/>
                </a:lnTo>
                <a:lnTo>
                  <a:pt x="3684588" y="651486"/>
                </a:lnTo>
                <a:lnTo>
                  <a:pt x="3679296" y="659425"/>
                </a:lnTo>
                <a:lnTo>
                  <a:pt x="3672946" y="667892"/>
                </a:lnTo>
                <a:lnTo>
                  <a:pt x="3665009" y="677418"/>
                </a:lnTo>
                <a:lnTo>
                  <a:pt x="3657600" y="686415"/>
                </a:lnTo>
                <a:lnTo>
                  <a:pt x="3650192" y="695941"/>
                </a:lnTo>
                <a:lnTo>
                  <a:pt x="3642784" y="704409"/>
                </a:lnTo>
                <a:lnTo>
                  <a:pt x="3636434" y="713406"/>
                </a:lnTo>
                <a:lnTo>
                  <a:pt x="3630613" y="721346"/>
                </a:lnTo>
                <a:lnTo>
                  <a:pt x="3625850" y="728226"/>
                </a:lnTo>
                <a:lnTo>
                  <a:pt x="3620559" y="736164"/>
                </a:lnTo>
                <a:lnTo>
                  <a:pt x="3614738" y="745690"/>
                </a:lnTo>
                <a:lnTo>
                  <a:pt x="3608917" y="754688"/>
                </a:lnTo>
                <a:lnTo>
                  <a:pt x="3603626" y="764743"/>
                </a:lnTo>
                <a:lnTo>
                  <a:pt x="3599392" y="774270"/>
                </a:lnTo>
                <a:lnTo>
                  <a:pt x="3596217" y="783265"/>
                </a:lnTo>
                <a:lnTo>
                  <a:pt x="3593571" y="791734"/>
                </a:lnTo>
                <a:lnTo>
                  <a:pt x="3592513" y="798614"/>
                </a:lnTo>
                <a:lnTo>
                  <a:pt x="3591455" y="807611"/>
                </a:lnTo>
                <a:lnTo>
                  <a:pt x="3590926" y="818195"/>
                </a:lnTo>
                <a:lnTo>
                  <a:pt x="3590926" y="829311"/>
                </a:lnTo>
                <a:lnTo>
                  <a:pt x="3591984" y="840424"/>
                </a:lnTo>
                <a:lnTo>
                  <a:pt x="3593042" y="851538"/>
                </a:lnTo>
                <a:lnTo>
                  <a:pt x="3595159" y="861593"/>
                </a:lnTo>
                <a:lnTo>
                  <a:pt x="3597805" y="869533"/>
                </a:lnTo>
                <a:lnTo>
                  <a:pt x="3602567" y="881175"/>
                </a:lnTo>
                <a:lnTo>
                  <a:pt x="3608388" y="893877"/>
                </a:lnTo>
                <a:lnTo>
                  <a:pt x="3612621" y="900757"/>
                </a:lnTo>
                <a:lnTo>
                  <a:pt x="3615796" y="906579"/>
                </a:lnTo>
                <a:lnTo>
                  <a:pt x="3619500" y="910812"/>
                </a:lnTo>
                <a:lnTo>
                  <a:pt x="3622676" y="915047"/>
                </a:lnTo>
                <a:lnTo>
                  <a:pt x="3623734" y="916105"/>
                </a:lnTo>
                <a:lnTo>
                  <a:pt x="3624792" y="918223"/>
                </a:lnTo>
                <a:lnTo>
                  <a:pt x="3626380" y="919280"/>
                </a:lnTo>
                <a:lnTo>
                  <a:pt x="3628496" y="919810"/>
                </a:lnTo>
                <a:lnTo>
                  <a:pt x="3632200" y="921397"/>
                </a:lnTo>
                <a:lnTo>
                  <a:pt x="3636963" y="923515"/>
                </a:lnTo>
                <a:lnTo>
                  <a:pt x="3641726" y="925102"/>
                </a:lnTo>
                <a:lnTo>
                  <a:pt x="3645959" y="926690"/>
                </a:lnTo>
                <a:lnTo>
                  <a:pt x="3649134" y="929336"/>
                </a:lnTo>
                <a:lnTo>
                  <a:pt x="3651780" y="931453"/>
                </a:lnTo>
                <a:lnTo>
                  <a:pt x="3651780" y="936745"/>
                </a:lnTo>
                <a:lnTo>
                  <a:pt x="3651250" y="944154"/>
                </a:lnTo>
                <a:lnTo>
                  <a:pt x="3650721" y="948918"/>
                </a:lnTo>
                <a:lnTo>
                  <a:pt x="3650192" y="953151"/>
                </a:lnTo>
                <a:lnTo>
                  <a:pt x="3648605" y="957386"/>
                </a:lnTo>
                <a:lnTo>
                  <a:pt x="3647546" y="960561"/>
                </a:lnTo>
                <a:lnTo>
                  <a:pt x="3644900" y="963737"/>
                </a:lnTo>
                <a:lnTo>
                  <a:pt x="3640667" y="967441"/>
                </a:lnTo>
                <a:lnTo>
                  <a:pt x="3634846" y="971146"/>
                </a:lnTo>
                <a:lnTo>
                  <a:pt x="3628496" y="974851"/>
                </a:lnTo>
                <a:lnTo>
                  <a:pt x="3622146" y="979086"/>
                </a:lnTo>
                <a:lnTo>
                  <a:pt x="3615267" y="982259"/>
                </a:lnTo>
                <a:lnTo>
                  <a:pt x="3609976" y="985965"/>
                </a:lnTo>
                <a:lnTo>
                  <a:pt x="3606271" y="989669"/>
                </a:lnTo>
                <a:lnTo>
                  <a:pt x="3601509" y="991257"/>
                </a:lnTo>
                <a:lnTo>
                  <a:pt x="3596746" y="994432"/>
                </a:lnTo>
                <a:lnTo>
                  <a:pt x="3592513" y="998137"/>
                </a:lnTo>
                <a:lnTo>
                  <a:pt x="3587750" y="1002371"/>
                </a:lnTo>
                <a:lnTo>
                  <a:pt x="3579813" y="1010839"/>
                </a:lnTo>
                <a:lnTo>
                  <a:pt x="3573463" y="1018249"/>
                </a:lnTo>
                <a:lnTo>
                  <a:pt x="3557588" y="1027774"/>
                </a:lnTo>
                <a:lnTo>
                  <a:pt x="3538538" y="1038889"/>
                </a:lnTo>
                <a:lnTo>
                  <a:pt x="3530071" y="1045239"/>
                </a:lnTo>
                <a:lnTo>
                  <a:pt x="3521605" y="1051590"/>
                </a:lnTo>
                <a:lnTo>
                  <a:pt x="3518430" y="1054237"/>
                </a:lnTo>
                <a:lnTo>
                  <a:pt x="3515255" y="1057412"/>
                </a:lnTo>
                <a:lnTo>
                  <a:pt x="3513138" y="1060587"/>
                </a:lnTo>
                <a:lnTo>
                  <a:pt x="3511021" y="1063763"/>
                </a:lnTo>
                <a:lnTo>
                  <a:pt x="3507846" y="1067468"/>
                </a:lnTo>
                <a:lnTo>
                  <a:pt x="3504671" y="1071701"/>
                </a:lnTo>
                <a:lnTo>
                  <a:pt x="3502555" y="1076464"/>
                </a:lnTo>
                <a:lnTo>
                  <a:pt x="3499909" y="1082285"/>
                </a:lnTo>
                <a:lnTo>
                  <a:pt x="3498321" y="1087579"/>
                </a:lnTo>
                <a:lnTo>
                  <a:pt x="3497792" y="1092342"/>
                </a:lnTo>
                <a:lnTo>
                  <a:pt x="3497792" y="1097104"/>
                </a:lnTo>
                <a:lnTo>
                  <a:pt x="3498850" y="1100280"/>
                </a:lnTo>
                <a:lnTo>
                  <a:pt x="3500967" y="1103456"/>
                </a:lnTo>
                <a:lnTo>
                  <a:pt x="3504142" y="1106631"/>
                </a:lnTo>
                <a:lnTo>
                  <a:pt x="3508905" y="1108748"/>
                </a:lnTo>
                <a:lnTo>
                  <a:pt x="3513667" y="1110336"/>
                </a:lnTo>
                <a:lnTo>
                  <a:pt x="3523721" y="1114040"/>
                </a:lnTo>
                <a:lnTo>
                  <a:pt x="3531659" y="1116686"/>
                </a:lnTo>
                <a:lnTo>
                  <a:pt x="3543300" y="1115628"/>
                </a:lnTo>
                <a:lnTo>
                  <a:pt x="3558646" y="1113512"/>
                </a:lnTo>
                <a:lnTo>
                  <a:pt x="3566055" y="1112982"/>
                </a:lnTo>
                <a:lnTo>
                  <a:pt x="3573463" y="1112453"/>
                </a:lnTo>
                <a:lnTo>
                  <a:pt x="3580342" y="1112453"/>
                </a:lnTo>
                <a:lnTo>
                  <a:pt x="3585634" y="1112982"/>
                </a:lnTo>
                <a:lnTo>
                  <a:pt x="3592513" y="1116686"/>
                </a:lnTo>
                <a:lnTo>
                  <a:pt x="3601509" y="1121978"/>
                </a:lnTo>
                <a:lnTo>
                  <a:pt x="3605742" y="1125683"/>
                </a:lnTo>
                <a:lnTo>
                  <a:pt x="3608917" y="1129388"/>
                </a:lnTo>
                <a:lnTo>
                  <a:pt x="3612621" y="1133093"/>
                </a:lnTo>
                <a:lnTo>
                  <a:pt x="3614209" y="1137856"/>
                </a:lnTo>
                <a:lnTo>
                  <a:pt x="3616855" y="1142089"/>
                </a:lnTo>
                <a:lnTo>
                  <a:pt x="3617913" y="1146853"/>
                </a:lnTo>
                <a:lnTo>
                  <a:pt x="3618971" y="1152675"/>
                </a:lnTo>
                <a:lnTo>
                  <a:pt x="3619500" y="1158496"/>
                </a:lnTo>
                <a:lnTo>
                  <a:pt x="3619500" y="1164846"/>
                </a:lnTo>
                <a:lnTo>
                  <a:pt x="3619500" y="1171727"/>
                </a:lnTo>
                <a:lnTo>
                  <a:pt x="3618971" y="1178078"/>
                </a:lnTo>
                <a:lnTo>
                  <a:pt x="3617913" y="1186017"/>
                </a:lnTo>
                <a:lnTo>
                  <a:pt x="3615267" y="1199778"/>
                </a:lnTo>
                <a:lnTo>
                  <a:pt x="3612621" y="1214066"/>
                </a:lnTo>
                <a:lnTo>
                  <a:pt x="3609446" y="1226239"/>
                </a:lnTo>
                <a:lnTo>
                  <a:pt x="3606271" y="1236824"/>
                </a:lnTo>
                <a:lnTo>
                  <a:pt x="3604684" y="1241587"/>
                </a:lnTo>
                <a:lnTo>
                  <a:pt x="3603626" y="1246879"/>
                </a:lnTo>
                <a:lnTo>
                  <a:pt x="3601509" y="1252172"/>
                </a:lnTo>
                <a:lnTo>
                  <a:pt x="3598863" y="1257993"/>
                </a:lnTo>
                <a:lnTo>
                  <a:pt x="3593042" y="1269637"/>
                </a:lnTo>
                <a:lnTo>
                  <a:pt x="3586692" y="1281809"/>
                </a:lnTo>
                <a:lnTo>
                  <a:pt x="3580342" y="1293982"/>
                </a:lnTo>
                <a:lnTo>
                  <a:pt x="3573992" y="1306154"/>
                </a:lnTo>
                <a:lnTo>
                  <a:pt x="3568700" y="1317267"/>
                </a:lnTo>
                <a:lnTo>
                  <a:pt x="3564467" y="1327324"/>
                </a:lnTo>
                <a:lnTo>
                  <a:pt x="3557588" y="1343730"/>
                </a:lnTo>
                <a:lnTo>
                  <a:pt x="3548592" y="1364899"/>
                </a:lnTo>
                <a:lnTo>
                  <a:pt x="3544888" y="1376013"/>
                </a:lnTo>
                <a:lnTo>
                  <a:pt x="3541184" y="1387127"/>
                </a:lnTo>
                <a:lnTo>
                  <a:pt x="3538009" y="1397183"/>
                </a:lnTo>
                <a:lnTo>
                  <a:pt x="3535892" y="1405651"/>
                </a:lnTo>
                <a:lnTo>
                  <a:pt x="3534834" y="1410943"/>
                </a:lnTo>
                <a:lnTo>
                  <a:pt x="3533246" y="1416765"/>
                </a:lnTo>
                <a:lnTo>
                  <a:pt x="3532717" y="1423116"/>
                </a:lnTo>
                <a:lnTo>
                  <a:pt x="3532717" y="1430525"/>
                </a:lnTo>
                <a:lnTo>
                  <a:pt x="3532717" y="1437405"/>
                </a:lnTo>
                <a:lnTo>
                  <a:pt x="3533246" y="1443757"/>
                </a:lnTo>
                <a:lnTo>
                  <a:pt x="3534834" y="1450107"/>
                </a:lnTo>
                <a:lnTo>
                  <a:pt x="3535892" y="1455399"/>
                </a:lnTo>
                <a:lnTo>
                  <a:pt x="3537480" y="1465455"/>
                </a:lnTo>
                <a:lnTo>
                  <a:pt x="3540655" y="1478156"/>
                </a:lnTo>
                <a:lnTo>
                  <a:pt x="3543300" y="1492447"/>
                </a:lnTo>
                <a:lnTo>
                  <a:pt x="3547005" y="1506736"/>
                </a:lnTo>
                <a:lnTo>
                  <a:pt x="3550709" y="1521554"/>
                </a:lnTo>
                <a:lnTo>
                  <a:pt x="3553884" y="1534785"/>
                </a:lnTo>
                <a:lnTo>
                  <a:pt x="3557588" y="1548016"/>
                </a:lnTo>
                <a:lnTo>
                  <a:pt x="3560234" y="1558600"/>
                </a:lnTo>
                <a:lnTo>
                  <a:pt x="3564467" y="1571303"/>
                </a:lnTo>
                <a:lnTo>
                  <a:pt x="3568700" y="1586122"/>
                </a:lnTo>
                <a:lnTo>
                  <a:pt x="3573992" y="1601470"/>
                </a:lnTo>
                <a:lnTo>
                  <a:pt x="3579813" y="1617346"/>
                </a:lnTo>
                <a:lnTo>
                  <a:pt x="3585634" y="1633223"/>
                </a:lnTo>
                <a:lnTo>
                  <a:pt x="3591455" y="1648042"/>
                </a:lnTo>
                <a:lnTo>
                  <a:pt x="3596746" y="1661802"/>
                </a:lnTo>
                <a:lnTo>
                  <a:pt x="3602038" y="1673445"/>
                </a:lnTo>
                <a:lnTo>
                  <a:pt x="3605742" y="1688792"/>
                </a:lnTo>
                <a:lnTo>
                  <a:pt x="3610505" y="1706254"/>
                </a:lnTo>
                <a:lnTo>
                  <a:pt x="3613680" y="1715253"/>
                </a:lnTo>
                <a:lnTo>
                  <a:pt x="3616855" y="1722662"/>
                </a:lnTo>
                <a:lnTo>
                  <a:pt x="3619500" y="1729542"/>
                </a:lnTo>
                <a:lnTo>
                  <a:pt x="3622676" y="1735363"/>
                </a:lnTo>
                <a:lnTo>
                  <a:pt x="3629555" y="1741714"/>
                </a:lnTo>
                <a:lnTo>
                  <a:pt x="3636963" y="1746477"/>
                </a:lnTo>
                <a:lnTo>
                  <a:pt x="3641196" y="1749123"/>
                </a:lnTo>
                <a:lnTo>
                  <a:pt x="3644900" y="1750711"/>
                </a:lnTo>
                <a:lnTo>
                  <a:pt x="3648076" y="1751240"/>
                </a:lnTo>
                <a:lnTo>
                  <a:pt x="3651780" y="1751769"/>
                </a:lnTo>
                <a:lnTo>
                  <a:pt x="3660776" y="1756533"/>
                </a:lnTo>
                <a:lnTo>
                  <a:pt x="3671888" y="1761294"/>
                </a:lnTo>
                <a:lnTo>
                  <a:pt x="3684059" y="1765529"/>
                </a:lnTo>
                <a:lnTo>
                  <a:pt x="3696759" y="1770295"/>
                </a:lnTo>
                <a:lnTo>
                  <a:pt x="3710517" y="1774000"/>
                </a:lnTo>
                <a:lnTo>
                  <a:pt x="3722688" y="1778234"/>
                </a:lnTo>
                <a:lnTo>
                  <a:pt x="3733800" y="1781938"/>
                </a:lnTo>
                <a:lnTo>
                  <a:pt x="3742267" y="1784585"/>
                </a:lnTo>
                <a:lnTo>
                  <a:pt x="3752850" y="1788289"/>
                </a:lnTo>
                <a:lnTo>
                  <a:pt x="3764492" y="1792523"/>
                </a:lnTo>
                <a:lnTo>
                  <a:pt x="3778250" y="1796758"/>
                </a:lnTo>
                <a:lnTo>
                  <a:pt x="3791480" y="1802049"/>
                </a:lnTo>
                <a:lnTo>
                  <a:pt x="3805238" y="1806812"/>
                </a:lnTo>
                <a:lnTo>
                  <a:pt x="3817409" y="1812104"/>
                </a:lnTo>
                <a:lnTo>
                  <a:pt x="3828521" y="1817396"/>
                </a:lnTo>
                <a:lnTo>
                  <a:pt x="3837517" y="1822160"/>
                </a:lnTo>
                <a:lnTo>
                  <a:pt x="3842809" y="1825864"/>
                </a:lnTo>
                <a:lnTo>
                  <a:pt x="3847042" y="1830098"/>
                </a:lnTo>
                <a:lnTo>
                  <a:pt x="3852334" y="1834862"/>
                </a:lnTo>
                <a:lnTo>
                  <a:pt x="3857626" y="1840683"/>
                </a:lnTo>
                <a:lnTo>
                  <a:pt x="3867150" y="1850738"/>
                </a:lnTo>
                <a:lnTo>
                  <a:pt x="3874559" y="1859206"/>
                </a:lnTo>
                <a:lnTo>
                  <a:pt x="3881438" y="1868203"/>
                </a:lnTo>
                <a:lnTo>
                  <a:pt x="3888317" y="1879317"/>
                </a:lnTo>
                <a:lnTo>
                  <a:pt x="3895726" y="1891490"/>
                </a:lnTo>
                <a:lnTo>
                  <a:pt x="3902605" y="1905249"/>
                </a:lnTo>
                <a:lnTo>
                  <a:pt x="3910542" y="1918479"/>
                </a:lnTo>
                <a:lnTo>
                  <a:pt x="3916892" y="1931711"/>
                </a:lnTo>
                <a:lnTo>
                  <a:pt x="3923242" y="1943882"/>
                </a:lnTo>
                <a:lnTo>
                  <a:pt x="3928534" y="1954468"/>
                </a:lnTo>
                <a:lnTo>
                  <a:pt x="3939117" y="1972461"/>
                </a:lnTo>
                <a:lnTo>
                  <a:pt x="3951288" y="1995218"/>
                </a:lnTo>
                <a:lnTo>
                  <a:pt x="3958696" y="2006861"/>
                </a:lnTo>
                <a:lnTo>
                  <a:pt x="3965046" y="2017975"/>
                </a:lnTo>
                <a:lnTo>
                  <a:pt x="3971396" y="2028031"/>
                </a:lnTo>
                <a:lnTo>
                  <a:pt x="3977746" y="2036499"/>
                </a:lnTo>
                <a:lnTo>
                  <a:pt x="3985155" y="2047083"/>
                </a:lnTo>
                <a:lnTo>
                  <a:pt x="3994680" y="2058727"/>
                </a:lnTo>
                <a:lnTo>
                  <a:pt x="4005263" y="2071429"/>
                </a:lnTo>
                <a:lnTo>
                  <a:pt x="4015317" y="2082012"/>
                </a:lnTo>
                <a:lnTo>
                  <a:pt x="4019550" y="2086247"/>
                </a:lnTo>
                <a:lnTo>
                  <a:pt x="4025900" y="2092067"/>
                </a:lnTo>
                <a:lnTo>
                  <a:pt x="4033309" y="2098418"/>
                </a:lnTo>
                <a:lnTo>
                  <a:pt x="4039659" y="2102124"/>
                </a:lnTo>
                <a:lnTo>
                  <a:pt x="4051300" y="2109532"/>
                </a:lnTo>
                <a:lnTo>
                  <a:pt x="4066117" y="2116941"/>
                </a:lnTo>
                <a:lnTo>
                  <a:pt x="4072996" y="2121175"/>
                </a:lnTo>
                <a:lnTo>
                  <a:pt x="4080405" y="2124351"/>
                </a:lnTo>
                <a:lnTo>
                  <a:pt x="4085696" y="2128056"/>
                </a:lnTo>
                <a:lnTo>
                  <a:pt x="4089400" y="2131232"/>
                </a:lnTo>
                <a:lnTo>
                  <a:pt x="4093105" y="2138639"/>
                </a:lnTo>
                <a:lnTo>
                  <a:pt x="4097867" y="2147637"/>
                </a:lnTo>
                <a:lnTo>
                  <a:pt x="4102630" y="2156634"/>
                </a:lnTo>
                <a:lnTo>
                  <a:pt x="4105805" y="2164043"/>
                </a:lnTo>
                <a:lnTo>
                  <a:pt x="4106863" y="2169865"/>
                </a:lnTo>
                <a:lnTo>
                  <a:pt x="4108450" y="2177275"/>
                </a:lnTo>
                <a:lnTo>
                  <a:pt x="4108980" y="2184684"/>
                </a:lnTo>
                <a:lnTo>
                  <a:pt x="4109509" y="2193680"/>
                </a:lnTo>
                <a:lnTo>
                  <a:pt x="4110038" y="2211145"/>
                </a:lnTo>
                <a:lnTo>
                  <a:pt x="4110038" y="2225963"/>
                </a:lnTo>
                <a:lnTo>
                  <a:pt x="4109509" y="2244485"/>
                </a:lnTo>
                <a:lnTo>
                  <a:pt x="4107921" y="2264597"/>
                </a:lnTo>
                <a:lnTo>
                  <a:pt x="4104746" y="2284708"/>
                </a:lnTo>
                <a:lnTo>
                  <a:pt x="4102100" y="2300585"/>
                </a:lnTo>
                <a:lnTo>
                  <a:pt x="4100513" y="2305876"/>
                </a:lnTo>
                <a:lnTo>
                  <a:pt x="4099455" y="2311698"/>
                </a:lnTo>
                <a:lnTo>
                  <a:pt x="4097338" y="2318049"/>
                </a:lnTo>
                <a:lnTo>
                  <a:pt x="4094692" y="2324400"/>
                </a:lnTo>
                <a:lnTo>
                  <a:pt x="4088871" y="2337101"/>
                </a:lnTo>
                <a:lnTo>
                  <a:pt x="4082521" y="2350861"/>
                </a:lnTo>
                <a:lnTo>
                  <a:pt x="4075113" y="2363563"/>
                </a:lnTo>
                <a:lnTo>
                  <a:pt x="4067705" y="2375735"/>
                </a:lnTo>
                <a:lnTo>
                  <a:pt x="4061884" y="2386320"/>
                </a:lnTo>
                <a:lnTo>
                  <a:pt x="4056063" y="2395317"/>
                </a:lnTo>
                <a:lnTo>
                  <a:pt x="4046009" y="2413311"/>
                </a:lnTo>
                <a:lnTo>
                  <a:pt x="4033838" y="2434480"/>
                </a:lnTo>
                <a:lnTo>
                  <a:pt x="4020609" y="2456707"/>
                </a:lnTo>
                <a:lnTo>
                  <a:pt x="4006850" y="2479463"/>
                </a:lnTo>
                <a:lnTo>
                  <a:pt x="3993092" y="2502750"/>
                </a:lnTo>
                <a:lnTo>
                  <a:pt x="3979334" y="2524979"/>
                </a:lnTo>
                <a:lnTo>
                  <a:pt x="3967692" y="2545619"/>
                </a:lnTo>
                <a:lnTo>
                  <a:pt x="3957109" y="2564141"/>
                </a:lnTo>
                <a:lnTo>
                  <a:pt x="3949171" y="2579489"/>
                </a:lnTo>
                <a:lnTo>
                  <a:pt x="3938588" y="2599072"/>
                </a:lnTo>
                <a:lnTo>
                  <a:pt x="3928005" y="2618653"/>
                </a:lnTo>
                <a:lnTo>
                  <a:pt x="3920067" y="2634530"/>
                </a:lnTo>
                <a:lnTo>
                  <a:pt x="3913717" y="2647761"/>
                </a:lnTo>
                <a:lnTo>
                  <a:pt x="3906838" y="2664168"/>
                </a:lnTo>
                <a:lnTo>
                  <a:pt x="3900488" y="2681633"/>
                </a:lnTo>
                <a:lnTo>
                  <a:pt x="3893609" y="2699625"/>
                </a:lnTo>
                <a:lnTo>
                  <a:pt x="3887259" y="2718679"/>
                </a:lnTo>
                <a:lnTo>
                  <a:pt x="3881438" y="2736143"/>
                </a:lnTo>
                <a:lnTo>
                  <a:pt x="3875088" y="2752550"/>
                </a:lnTo>
                <a:lnTo>
                  <a:pt x="3870855" y="2765780"/>
                </a:lnTo>
                <a:lnTo>
                  <a:pt x="3862388" y="2784834"/>
                </a:lnTo>
                <a:lnTo>
                  <a:pt x="3852334" y="2807589"/>
                </a:lnTo>
                <a:lnTo>
                  <a:pt x="3847571" y="2818703"/>
                </a:lnTo>
                <a:lnTo>
                  <a:pt x="3843338" y="2829818"/>
                </a:lnTo>
                <a:lnTo>
                  <a:pt x="3839634" y="2840403"/>
                </a:lnTo>
                <a:lnTo>
                  <a:pt x="3837517" y="2848343"/>
                </a:lnTo>
                <a:lnTo>
                  <a:pt x="3837517" y="2858925"/>
                </a:lnTo>
                <a:lnTo>
                  <a:pt x="3838046" y="2870569"/>
                </a:lnTo>
                <a:lnTo>
                  <a:pt x="3838046" y="2884330"/>
                </a:lnTo>
                <a:lnTo>
                  <a:pt x="3838576" y="2897560"/>
                </a:lnTo>
                <a:lnTo>
                  <a:pt x="3839634" y="2910791"/>
                </a:lnTo>
                <a:lnTo>
                  <a:pt x="3840692" y="2923494"/>
                </a:lnTo>
                <a:lnTo>
                  <a:pt x="3843338" y="2934607"/>
                </a:lnTo>
                <a:lnTo>
                  <a:pt x="3845455" y="2943075"/>
                </a:lnTo>
                <a:lnTo>
                  <a:pt x="3849688" y="2952072"/>
                </a:lnTo>
                <a:lnTo>
                  <a:pt x="3855509" y="2961069"/>
                </a:lnTo>
                <a:lnTo>
                  <a:pt x="3861859" y="2971652"/>
                </a:lnTo>
                <a:lnTo>
                  <a:pt x="3869267" y="2982237"/>
                </a:lnTo>
                <a:lnTo>
                  <a:pt x="3885142" y="3003935"/>
                </a:lnTo>
                <a:lnTo>
                  <a:pt x="3899430" y="3021401"/>
                </a:lnTo>
                <a:lnTo>
                  <a:pt x="3907896" y="3033043"/>
                </a:lnTo>
                <a:lnTo>
                  <a:pt x="3920596" y="3046803"/>
                </a:lnTo>
                <a:lnTo>
                  <a:pt x="3933826" y="3060034"/>
                </a:lnTo>
                <a:lnTo>
                  <a:pt x="3944938" y="3071149"/>
                </a:lnTo>
                <a:lnTo>
                  <a:pt x="3952346" y="3090731"/>
                </a:lnTo>
                <a:lnTo>
                  <a:pt x="3961342" y="3114547"/>
                </a:lnTo>
                <a:lnTo>
                  <a:pt x="3970338" y="3138359"/>
                </a:lnTo>
                <a:lnTo>
                  <a:pt x="3977746" y="3157942"/>
                </a:lnTo>
                <a:lnTo>
                  <a:pt x="3988330" y="3175407"/>
                </a:lnTo>
                <a:lnTo>
                  <a:pt x="4000500" y="3194460"/>
                </a:lnTo>
                <a:lnTo>
                  <a:pt x="4012671" y="3214571"/>
                </a:lnTo>
                <a:lnTo>
                  <a:pt x="4023255" y="3232035"/>
                </a:lnTo>
                <a:lnTo>
                  <a:pt x="4031192" y="3243679"/>
                </a:lnTo>
                <a:lnTo>
                  <a:pt x="4039130" y="3259556"/>
                </a:lnTo>
                <a:lnTo>
                  <a:pt x="4043363" y="3267494"/>
                </a:lnTo>
                <a:lnTo>
                  <a:pt x="4047596" y="3275433"/>
                </a:lnTo>
                <a:lnTo>
                  <a:pt x="4050242" y="3282844"/>
                </a:lnTo>
                <a:lnTo>
                  <a:pt x="4051830" y="3289721"/>
                </a:lnTo>
                <a:lnTo>
                  <a:pt x="4053946" y="3292898"/>
                </a:lnTo>
                <a:lnTo>
                  <a:pt x="4054476" y="3295543"/>
                </a:lnTo>
                <a:lnTo>
                  <a:pt x="4055005" y="3299249"/>
                </a:lnTo>
                <a:lnTo>
                  <a:pt x="4055534" y="3302953"/>
                </a:lnTo>
                <a:lnTo>
                  <a:pt x="4055005" y="3306128"/>
                </a:lnTo>
                <a:lnTo>
                  <a:pt x="4054476" y="3309833"/>
                </a:lnTo>
                <a:lnTo>
                  <a:pt x="4053946" y="3314066"/>
                </a:lnTo>
                <a:lnTo>
                  <a:pt x="4051830" y="3318830"/>
                </a:lnTo>
                <a:lnTo>
                  <a:pt x="4044950" y="3318830"/>
                </a:lnTo>
                <a:lnTo>
                  <a:pt x="4035955" y="3318830"/>
                </a:lnTo>
                <a:lnTo>
                  <a:pt x="4026959" y="3318830"/>
                </a:lnTo>
                <a:lnTo>
                  <a:pt x="4019550" y="3318830"/>
                </a:lnTo>
                <a:lnTo>
                  <a:pt x="4011613" y="3319359"/>
                </a:lnTo>
                <a:lnTo>
                  <a:pt x="4002088" y="3320417"/>
                </a:lnTo>
                <a:lnTo>
                  <a:pt x="3992034" y="3322006"/>
                </a:lnTo>
                <a:lnTo>
                  <a:pt x="3981980" y="3322535"/>
                </a:lnTo>
                <a:lnTo>
                  <a:pt x="3972984" y="3322535"/>
                </a:lnTo>
                <a:lnTo>
                  <a:pt x="3961342" y="3323593"/>
                </a:lnTo>
                <a:lnTo>
                  <a:pt x="3955521" y="3324652"/>
                </a:lnTo>
                <a:lnTo>
                  <a:pt x="3949700" y="3326239"/>
                </a:lnTo>
                <a:lnTo>
                  <a:pt x="3944409" y="3327827"/>
                </a:lnTo>
                <a:lnTo>
                  <a:pt x="3940705" y="3331003"/>
                </a:lnTo>
                <a:lnTo>
                  <a:pt x="3938059" y="3332591"/>
                </a:lnTo>
                <a:lnTo>
                  <a:pt x="3935413" y="3335766"/>
                </a:lnTo>
                <a:lnTo>
                  <a:pt x="3933826" y="3337884"/>
                </a:lnTo>
                <a:lnTo>
                  <a:pt x="3933385" y="3339426"/>
                </a:lnTo>
                <a:lnTo>
                  <a:pt x="3934884" y="3336928"/>
                </a:lnTo>
                <a:lnTo>
                  <a:pt x="3937000" y="3334283"/>
                </a:lnTo>
                <a:lnTo>
                  <a:pt x="3939646" y="3332694"/>
                </a:lnTo>
                <a:lnTo>
                  <a:pt x="3943880" y="3330048"/>
                </a:lnTo>
                <a:lnTo>
                  <a:pt x="3948642" y="3327933"/>
                </a:lnTo>
                <a:lnTo>
                  <a:pt x="3954463" y="3326346"/>
                </a:lnTo>
                <a:lnTo>
                  <a:pt x="3960284" y="3325286"/>
                </a:lnTo>
                <a:lnTo>
                  <a:pt x="3972454" y="3324757"/>
                </a:lnTo>
                <a:lnTo>
                  <a:pt x="3981450" y="3324757"/>
                </a:lnTo>
                <a:lnTo>
                  <a:pt x="3991504" y="3324228"/>
                </a:lnTo>
                <a:lnTo>
                  <a:pt x="4001030" y="3322111"/>
                </a:lnTo>
                <a:lnTo>
                  <a:pt x="4010554" y="3321052"/>
                </a:lnTo>
                <a:lnTo>
                  <a:pt x="4017963" y="3320523"/>
                </a:lnTo>
                <a:lnTo>
                  <a:pt x="4025900" y="3320523"/>
                </a:lnTo>
                <a:lnTo>
                  <a:pt x="4034367" y="3320523"/>
                </a:lnTo>
                <a:lnTo>
                  <a:pt x="4043892" y="3320523"/>
                </a:lnTo>
                <a:lnTo>
                  <a:pt x="4051300" y="3320523"/>
                </a:lnTo>
                <a:lnTo>
                  <a:pt x="4051300" y="3326346"/>
                </a:lnTo>
                <a:lnTo>
                  <a:pt x="4052359" y="3332166"/>
                </a:lnTo>
                <a:lnTo>
                  <a:pt x="4052359" y="3334283"/>
                </a:lnTo>
                <a:lnTo>
                  <a:pt x="4053417" y="3336928"/>
                </a:lnTo>
                <a:lnTo>
                  <a:pt x="4053946" y="3339046"/>
                </a:lnTo>
                <a:lnTo>
                  <a:pt x="4055534" y="3341162"/>
                </a:lnTo>
                <a:lnTo>
                  <a:pt x="4056592" y="3346454"/>
                </a:lnTo>
                <a:lnTo>
                  <a:pt x="4058180" y="3352804"/>
                </a:lnTo>
                <a:lnTo>
                  <a:pt x="4060296" y="3359154"/>
                </a:lnTo>
                <a:lnTo>
                  <a:pt x="4062942" y="3365503"/>
                </a:lnTo>
                <a:lnTo>
                  <a:pt x="4068763" y="3379792"/>
                </a:lnTo>
                <a:lnTo>
                  <a:pt x="4075113" y="3393548"/>
                </a:lnTo>
                <a:lnTo>
                  <a:pt x="4081992" y="3408366"/>
                </a:lnTo>
                <a:lnTo>
                  <a:pt x="4088871" y="3421066"/>
                </a:lnTo>
                <a:lnTo>
                  <a:pt x="4095221" y="3433236"/>
                </a:lnTo>
                <a:lnTo>
                  <a:pt x="4100513" y="3443821"/>
                </a:lnTo>
                <a:lnTo>
                  <a:pt x="4111626" y="3463398"/>
                </a:lnTo>
                <a:lnTo>
                  <a:pt x="4124326" y="3486682"/>
                </a:lnTo>
                <a:lnTo>
                  <a:pt x="4130676" y="3498324"/>
                </a:lnTo>
                <a:lnTo>
                  <a:pt x="4137554" y="3509436"/>
                </a:lnTo>
                <a:lnTo>
                  <a:pt x="4143904" y="3518961"/>
                </a:lnTo>
                <a:lnTo>
                  <a:pt x="4150254" y="3526369"/>
                </a:lnTo>
                <a:lnTo>
                  <a:pt x="4154488" y="3531130"/>
                </a:lnTo>
                <a:lnTo>
                  <a:pt x="4159780" y="3536953"/>
                </a:lnTo>
                <a:lnTo>
                  <a:pt x="4166130" y="3542773"/>
                </a:lnTo>
                <a:lnTo>
                  <a:pt x="4173538" y="3548595"/>
                </a:lnTo>
                <a:lnTo>
                  <a:pt x="4180417" y="3554943"/>
                </a:lnTo>
                <a:lnTo>
                  <a:pt x="4186767" y="3560764"/>
                </a:lnTo>
                <a:lnTo>
                  <a:pt x="4192059" y="3566586"/>
                </a:lnTo>
                <a:lnTo>
                  <a:pt x="4196292" y="3571349"/>
                </a:lnTo>
                <a:lnTo>
                  <a:pt x="4197350" y="3573993"/>
                </a:lnTo>
                <a:lnTo>
                  <a:pt x="4198409" y="3577168"/>
                </a:lnTo>
                <a:lnTo>
                  <a:pt x="4199467" y="3580871"/>
                </a:lnTo>
                <a:lnTo>
                  <a:pt x="4201054" y="3584578"/>
                </a:lnTo>
                <a:lnTo>
                  <a:pt x="4202642" y="3593572"/>
                </a:lnTo>
                <a:lnTo>
                  <a:pt x="4203700" y="3603099"/>
                </a:lnTo>
                <a:lnTo>
                  <a:pt x="4206346" y="3621620"/>
                </a:lnTo>
                <a:lnTo>
                  <a:pt x="4208463" y="3637495"/>
                </a:lnTo>
                <a:lnTo>
                  <a:pt x="4210050" y="3647549"/>
                </a:lnTo>
                <a:lnTo>
                  <a:pt x="4213754" y="3659718"/>
                </a:lnTo>
                <a:lnTo>
                  <a:pt x="4217459" y="3672420"/>
                </a:lnTo>
                <a:lnTo>
                  <a:pt x="4221163" y="3686178"/>
                </a:lnTo>
                <a:lnTo>
                  <a:pt x="4225396" y="3699408"/>
                </a:lnTo>
                <a:lnTo>
                  <a:pt x="4230159" y="3711578"/>
                </a:lnTo>
                <a:lnTo>
                  <a:pt x="4233334" y="3722691"/>
                </a:lnTo>
                <a:lnTo>
                  <a:pt x="4237038" y="3732216"/>
                </a:lnTo>
                <a:lnTo>
                  <a:pt x="4242859" y="3743856"/>
                </a:lnTo>
                <a:lnTo>
                  <a:pt x="4249738" y="3756557"/>
                </a:lnTo>
                <a:lnTo>
                  <a:pt x="4257676" y="3770845"/>
                </a:lnTo>
                <a:lnTo>
                  <a:pt x="4265613" y="3784603"/>
                </a:lnTo>
                <a:lnTo>
                  <a:pt x="4273550" y="3798891"/>
                </a:lnTo>
                <a:lnTo>
                  <a:pt x="4280959" y="3812120"/>
                </a:lnTo>
                <a:lnTo>
                  <a:pt x="4286780" y="3824290"/>
                </a:lnTo>
                <a:lnTo>
                  <a:pt x="4291013" y="3834874"/>
                </a:lnTo>
                <a:lnTo>
                  <a:pt x="4293659" y="3843340"/>
                </a:lnTo>
                <a:lnTo>
                  <a:pt x="4295776" y="3853394"/>
                </a:lnTo>
                <a:lnTo>
                  <a:pt x="4297363" y="3862920"/>
                </a:lnTo>
                <a:lnTo>
                  <a:pt x="4298421" y="3874017"/>
                </a:lnTo>
                <a:lnTo>
                  <a:pt x="4301067" y="3895184"/>
                </a:lnTo>
                <a:lnTo>
                  <a:pt x="4303184" y="3912646"/>
                </a:lnTo>
                <a:lnTo>
                  <a:pt x="4306888" y="3924817"/>
                </a:lnTo>
                <a:lnTo>
                  <a:pt x="4311121" y="3939634"/>
                </a:lnTo>
                <a:lnTo>
                  <a:pt x="4313238" y="3947042"/>
                </a:lnTo>
                <a:lnTo>
                  <a:pt x="4314296" y="3954980"/>
                </a:lnTo>
                <a:lnTo>
                  <a:pt x="4315354" y="3961330"/>
                </a:lnTo>
                <a:lnTo>
                  <a:pt x="4315354" y="3966621"/>
                </a:lnTo>
                <a:lnTo>
                  <a:pt x="4315354" y="3974030"/>
                </a:lnTo>
                <a:lnTo>
                  <a:pt x="4314826" y="3982496"/>
                </a:lnTo>
                <a:lnTo>
                  <a:pt x="4314826" y="3986201"/>
                </a:lnTo>
                <a:lnTo>
                  <a:pt x="4313767" y="3990434"/>
                </a:lnTo>
                <a:lnTo>
                  <a:pt x="4313238" y="3993609"/>
                </a:lnTo>
                <a:lnTo>
                  <a:pt x="4311650" y="3995196"/>
                </a:lnTo>
                <a:lnTo>
                  <a:pt x="4309534" y="3996784"/>
                </a:lnTo>
                <a:lnTo>
                  <a:pt x="4307946" y="3997313"/>
                </a:lnTo>
                <a:lnTo>
                  <a:pt x="4305830" y="3997313"/>
                </a:lnTo>
                <a:lnTo>
                  <a:pt x="4303184" y="3997313"/>
                </a:lnTo>
                <a:lnTo>
                  <a:pt x="4298421" y="3996255"/>
                </a:lnTo>
                <a:lnTo>
                  <a:pt x="4293130" y="3994667"/>
                </a:lnTo>
                <a:lnTo>
                  <a:pt x="4287309" y="3991492"/>
                </a:lnTo>
                <a:lnTo>
                  <a:pt x="4282546" y="3989376"/>
                </a:lnTo>
                <a:lnTo>
                  <a:pt x="4278313" y="3987788"/>
                </a:lnTo>
                <a:lnTo>
                  <a:pt x="4274609" y="3987259"/>
                </a:lnTo>
                <a:lnTo>
                  <a:pt x="4267200" y="3991492"/>
                </a:lnTo>
                <a:lnTo>
                  <a:pt x="4258204" y="3997313"/>
                </a:lnTo>
                <a:lnTo>
                  <a:pt x="4248680" y="4003663"/>
                </a:lnTo>
                <a:lnTo>
                  <a:pt x="4241271" y="4007367"/>
                </a:lnTo>
                <a:lnTo>
                  <a:pt x="4230688" y="4012130"/>
                </a:lnTo>
                <a:lnTo>
                  <a:pt x="4219046" y="4017951"/>
                </a:lnTo>
                <a:lnTo>
                  <a:pt x="4206876" y="4023771"/>
                </a:lnTo>
                <a:lnTo>
                  <a:pt x="4196292" y="4028534"/>
                </a:lnTo>
                <a:lnTo>
                  <a:pt x="4193646" y="4029592"/>
                </a:lnTo>
                <a:lnTo>
                  <a:pt x="4191000" y="4030651"/>
                </a:lnTo>
                <a:lnTo>
                  <a:pt x="4187296" y="4032238"/>
                </a:lnTo>
                <a:lnTo>
                  <a:pt x="4183592" y="4033296"/>
                </a:lnTo>
                <a:lnTo>
                  <a:pt x="4179888" y="4034355"/>
                </a:lnTo>
                <a:lnTo>
                  <a:pt x="4176184" y="4035942"/>
                </a:lnTo>
                <a:lnTo>
                  <a:pt x="4173538" y="4038059"/>
                </a:lnTo>
                <a:lnTo>
                  <a:pt x="4170892" y="4040705"/>
                </a:lnTo>
                <a:lnTo>
                  <a:pt x="4172480" y="4045467"/>
                </a:lnTo>
                <a:lnTo>
                  <a:pt x="4175654" y="4052876"/>
                </a:lnTo>
                <a:lnTo>
                  <a:pt x="4179888" y="4060284"/>
                </a:lnTo>
                <a:lnTo>
                  <a:pt x="4183592" y="4065576"/>
                </a:lnTo>
                <a:lnTo>
                  <a:pt x="4185709" y="4066634"/>
                </a:lnTo>
                <a:lnTo>
                  <a:pt x="4187296" y="4067692"/>
                </a:lnTo>
                <a:lnTo>
                  <a:pt x="4189942" y="4068221"/>
                </a:lnTo>
                <a:lnTo>
                  <a:pt x="4192059" y="4068751"/>
                </a:lnTo>
                <a:lnTo>
                  <a:pt x="4197880" y="4069280"/>
                </a:lnTo>
                <a:lnTo>
                  <a:pt x="4203700" y="4069280"/>
                </a:lnTo>
                <a:lnTo>
                  <a:pt x="4209521" y="4069280"/>
                </a:lnTo>
                <a:lnTo>
                  <a:pt x="4214284" y="4069809"/>
                </a:lnTo>
                <a:lnTo>
                  <a:pt x="4216400" y="4070867"/>
                </a:lnTo>
                <a:lnTo>
                  <a:pt x="4218517" y="4071396"/>
                </a:lnTo>
                <a:lnTo>
                  <a:pt x="4219576" y="4072455"/>
                </a:lnTo>
                <a:lnTo>
                  <a:pt x="4220634" y="4073513"/>
                </a:lnTo>
                <a:lnTo>
                  <a:pt x="4223280" y="4077217"/>
                </a:lnTo>
                <a:lnTo>
                  <a:pt x="4224867" y="4080921"/>
                </a:lnTo>
                <a:lnTo>
                  <a:pt x="4225396" y="4085155"/>
                </a:lnTo>
                <a:lnTo>
                  <a:pt x="4225396" y="4089917"/>
                </a:lnTo>
                <a:lnTo>
                  <a:pt x="4224867" y="4094680"/>
                </a:lnTo>
                <a:lnTo>
                  <a:pt x="4223809" y="4099442"/>
                </a:lnTo>
                <a:lnTo>
                  <a:pt x="4222221" y="4103146"/>
                </a:lnTo>
                <a:lnTo>
                  <a:pt x="4220634" y="4106321"/>
                </a:lnTo>
                <a:lnTo>
                  <a:pt x="4218517" y="4110026"/>
                </a:lnTo>
                <a:lnTo>
                  <a:pt x="4215342" y="4112671"/>
                </a:lnTo>
                <a:lnTo>
                  <a:pt x="4212167" y="4115846"/>
                </a:lnTo>
                <a:lnTo>
                  <a:pt x="4208463" y="4118492"/>
                </a:lnTo>
                <a:lnTo>
                  <a:pt x="4201054" y="4123255"/>
                </a:lnTo>
                <a:lnTo>
                  <a:pt x="4196292" y="4127488"/>
                </a:lnTo>
                <a:lnTo>
                  <a:pt x="4192059" y="4134367"/>
                </a:lnTo>
                <a:lnTo>
                  <a:pt x="4187826" y="4143892"/>
                </a:lnTo>
                <a:lnTo>
                  <a:pt x="4186238" y="4148655"/>
                </a:lnTo>
                <a:lnTo>
                  <a:pt x="4185180" y="4152359"/>
                </a:lnTo>
                <a:lnTo>
                  <a:pt x="4183592" y="4156592"/>
                </a:lnTo>
                <a:lnTo>
                  <a:pt x="4183592" y="4160296"/>
                </a:lnTo>
                <a:lnTo>
                  <a:pt x="4182534" y="4166646"/>
                </a:lnTo>
                <a:lnTo>
                  <a:pt x="4182534" y="4174055"/>
                </a:lnTo>
                <a:lnTo>
                  <a:pt x="4183063" y="4182521"/>
                </a:lnTo>
                <a:lnTo>
                  <a:pt x="4183592" y="4190459"/>
                </a:lnTo>
                <a:lnTo>
                  <a:pt x="4186238" y="4205805"/>
                </a:lnTo>
                <a:lnTo>
                  <a:pt x="4187826" y="4217976"/>
                </a:lnTo>
                <a:lnTo>
                  <a:pt x="4188354" y="4229617"/>
                </a:lnTo>
                <a:lnTo>
                  <a:pt x="4189942" y="4244434"/>
                </a:lnTo>
                <a:lnTo>
                  <a:pt x="4191530" y="4259251"/>
                </a:lnTo>
                <a:lnTo>
                  <a:pt x="4192059" y="4271421"/>
                </a:lnTo>
                <a:lnTo>
                  <a:pt x="4192059" y="4283063"/>
                </a:lnTo>
                <a:lnTo>
                  <a:pt x="4191530" y="4297351"/>
                </a:lnTo>
                <a:lnTo>
                  <a:pt x="4191000" y="4304759"/>
                </a:lnTo>
                <a:lnTo>
                  <a:pt x="4190471" y="4311109"/>
                </a:lnTo>
                <a:lnTo>
                  <a:pt x="4188884" y="4316930"/>
                </a:lnTo>
                <a:lnTo>
                  <a:pt x="4187826" y="4320634"/>
                </a:lnTo>
                <a:lnTo>
                  <a:pt x="4185709" y="4325396"/>
                </a:lnTo>
                <a:lnTo>
                  <a:pt x="4182004" y="4330688"/>
                </a:lnTo>
                <a:lnTo>
                  <a:pt x="4177242" y="4335980"/>
                </a:lnTo>
                <a:lnTo>
                  <a:pt x="4172480" y="4341271"/>
                </a:lnTo>
                <a:lnTo>
                  <a:pt x="4162954" y="4351855"/>
                </a:lnTo>
                <a:lnTo>
                  <a:pt x="4154488" y="4361909"/>
                </a:lnTo>
                <a:lnTo>
                  <a:pt x="4151313" y="4369317"/>
                </a:lnTo>
                <a:lnTo>
                  <a:pt x="4147080" y="4378313"/>
                </a:lnTo>
                <a:lnTo>
                  <a:pt x="4144963" y="4383075"/>
                </a:lnTo>
                <a:lnTo>
                  <a:pt x="4143376" y="4387309"/>
                </a:lnTo>
                <a:lnTo>
                  <a:pt x="4142846" y="4391013"/>
                </a:lnTo>
                <a:lnTo>
                  <a:pt x="4142317" y="4394717"/>
                </a:lnTo>
                <a:lnTo>
                  <a:pt x="4144434" y="4397892"/>
                </a:lnTo>
                <a:lnTo>
                  <a:pt x="4148138" y="4401067"/>
                </a:lnTo>
                <a:lnTo>
                  <a:pt x="4152900" y="4403713"/>
                </a:lnTo>
                <a:lnTo>
                  <a:pt x="4157663" y="4406888"/>
                </a:lnTo>
                <a:lnTo>
                  <a:pt x="4169304" y="4411650"/>
                </a:lnTo>
                <a:lnTo>
                  <a:pt x="4179359" y="4415355"/>
                </a:lnTo>
                <a:lnTo>
                  <a:pt x="4184650" y="4414296"/>
                </a:lnTo>
                <a:lnTo>
                  <a:pt x="4191000" y="4412709"/>
                </a:lnTo>
                <a:lnTo>
                  <a:pt x="4197350" y="4410592"/>
                </a:lnTo>
                <a:lnTo>
                  <a:pt x="4204230" y="4407417"/>
                </a:lnTo>
                <a:lnTo>
                  <a:pt x="4211109" y="4405300"/>
                </a:lnTo>
                <a:lnTo>
                  <a:pt x="4217988" y="4403184"/>
                </a:lnTo>
                <a:lnTo>
                  <a:pt x="4220634" y="4402655"/>
                </a:lnTo>
                <a:lnTo>
                  <a:pt x="4223809" y="4402125"/>
                </a:lnTo>
                <a:lnTo>
                  <a:pt x="4226454" y="4402125"/>
                </a:lnTo>
                <a:lnTo>
                  <a:pt x="4229100" y="4402655"/>
                </a:lnTo>
                <a:lnTo>
                  <a:pt x="4230688" y="4403184"/>
                </a:lnTo>
                <a:lnTo>
                  <a:pt x="4233334" y="4405300"/>
                </a:lnTo>
                <a:lnTo>
                  <a:pt x="4236509" y="4407417"/>
                </a:lnTo>
                <a:lnTo>
                  <a:pt x="4239684" y="4410592"/>
                </a:lnTo>
                <a:lnTo>
                  <a:pt x="4242330" y="4413238"/>
                </a:lnTo>
                <a:lnTo>
                  <a:pt x="4245504" y="4416942"/>
                </a:lnTo>
                <a:lnTo>
                  <a:pt x="4247621" y="4420117"/>
                </a:lnTo>
                <a:lnTo>
                  <a:pt x="4249209" y="4423821"/>
                </a:lnTo>
                <a:lnTo>
                  <a:pt x="4251326" y="4425409"/>
                </a:lnTo>
                <a:lnTo>
                  <a:pt x="4251854" y="4428584"/>
                </a:lnTo>
                <a:lnTo>
                  <a:pt x="4252384" y="4432817"/>
                </a:lnTo>
                <a:lnTo>
                  <a:pt x="4252913" y="4436521"/>
                </a:lnTo>
                <a:lnTo>
                  <a:pt x="4252384" y="4440755"/>
                </a:lnTo>
                <a:lnTo>
                  <a:pt x="4251854" y="4444988"/>
                </a:lnTo>
                <a:lnTo>
                  <a:pt x="4251326" y="4448692"/>
                </a:lnTo>
                <a:lnTo>
                  <a:pt x="4249209" y="4452396"/>
                </a:lnTo>
                <a:lnTo>
                  <a:pt x="4249209" y="4453984"/>
                </a:lnTo>
                <a:lnTo>
                  <a:pt x="4247621" y="4456100"/>
                </a:lnTo>
                <a:lnTo>
                  <a:pt x="4246034" y="4458217"/>
                </a:lnTo>
                <a:lnTo>
                  <a:pt x="4243388" y="4461392"/>
                </a:lnTo>
                <a:lnTo>
                  <a:pt x="4241271" y="4464038"/>
                </a:lnTo>
                <a:lnTo>
                  <a:pt x="4239684" y="4467213"/>
                </a:lnTo>
                <a:lnTo>
                  <a:pt x="4237567" y="4469859"/>
                </a:lnTo>
                <a:lnTo>
                  <a:pt x="4237038" y="4473034"/>
                </a:lnTo>
                <a:lnTo>
                  <a:pt x="4238096" y="4475680"/>
                </a:lnTo>
                <a:lnTo>
                  <a:pt x="4240213" y="4479384"/>
                </a:lnTo>
                <a:lnTo>
                  <a:pt x="4242330" y="4482030"/>
                </a:lnTo>
                <a:lnTo>
                  <a:pt x="4245504" y="4485205"/>
                </a:lnTo>
                <a:lnTo>
                  <a:pt x="4248680" y="4488909"/>
                </a:lnTo>
                <a:lnTo>
                  <a:pt x="4251326" y="4491555"/>
                </a:lnTo>
                <a:lnTo>
                  <a:pt x="4252913" y="4494730"/>
                </a:lnTo>
                <a:lnTo>
                  <a:pt x="4253971" y="4497375"/>
                </a:lnTo>
                <a:lnTo>
                  <a:pt x="4253442" y="4501080"/>
                </a:lnTo>
                <a:lnTo>
                  <a:pt x="4252384" y="4504255"/>
                </a:lnTo>
                <a:lnTo>
                  <a:pt x="4250796" y="4507959"/>
                </a:lnTo>
                <a:lnTo>
                  <a:pt x="4248680" y="4511663"/>
                </a:lnTo>
                <a:lnTo>
                  <a:pt x="4246034" y="4514838"/>
                </a:lnTo>
                <a:lnTo>
                  <a:pt x="4243388" y="4518013"/>
                </a:lnTo>
                <a:lnTo>
                  <a:pt x="4240742" y="4520130"/>
                </a:lnTo>
                <a:lnTo>
                  <a:pt x="4237038" y="4522775"/>
                </a:lnTo>
                <a:lnTo>
                  <a:pt x="4233334" y="4524892"/>
                </a:lnTo>
                <a:lnTo>
                  <a:pt x="4228571" y="4527538"/>
                </a:lnTo>
                <a:lnTo>
                  <a:pt x="4222221" y="4529125"/>
                </a:lnTo>
                <a:lnTo>
                  <a:pt x="4216400" y="4530713"/>
                </a:lnTo>
                <a:lnTo>
                  <a:pt x="4210580" y="4531771"/>
                </a:lnTo>
                <a:lnTo>
                  <a:pt x="4204759" y="4533888"/>
                </a:lnTo>
                <a:lnTo>
                  <a:pt x="4199467" y="4536005"/>
                </a:lnTo>
                <a:lnTo>
                  <a:pt x="4196292" y="4539180"/>
                </a:lnTo>
                <a:lnTo>
                  <a:pt x="4192588" y="4541296"/>
                </a:lnTo>
                <a:lnTo>
                  <a:pt x="4188884" y="4545000"/>
                </a:lnTo>
                <a:lnTo>
                  <a:pt x="4185709" y="4548705"/>
                </a:lnTo>
                <a:lnTo>
                  <a:pt x="4182004" y="4553467"/>
                </a:lnTo>
                <a:lnTo>
                  <a:pt x="4175654" y="4563521"/>
                </a:lnTo>
                <a:lnTo>
                  <a:pt x="4170892" y="4571988"/>
                </a:lnTo>
                <a:lnTo>
                  <a:pt x="4168776" y="4578867"/>
                </a:lnTo>
                <a:lnTo>
                  <a:pt x="4166130" y="4585746"/>
                </a:lnTo>
                <a:lnTo>
                  <a:pt x="4165071" y="4593684"/>
                </a:lnTo>
                <a:lnTo>
                  <a:pt x="4164542" y="4602680"/>
                </a:lnTo>
                <a:lnTo>
                  <a:pt x="4164542" y="4611146"/>
                </a:lnTo>
                <a:lnTo>
                  <a:pt x="4164542" y="4619084"/>
                </a:lnTo>
                <a:lnTo>
                  <a:pt x="4165600" y="4626492"/>
                </a:lnTo>
                <a:lnTo>
                  <a:pt x="4166659" y="4633900"/>
                </a:lnTo>
                <a:lnTo>
                  <a:pt x="4169304" y="4643425"/>
                </a:lnTo>
                <a:lnTo>
                  <a:pt x="4173538" y="4655596"/>
                </a:lnTo>
                <a:lnTo>
                  <a:pt x="4178830" y="4667767"/>
                </a:lnTo>
                <a:lnTo>
                  <a:pt x="4184650" y="4680996"/>
                </a:lnTo>
                <a:lnTo>
                  <a:pt x="4191000" y="4693696"/>
                </a:lnTo>
                <a:lnTo>
                  <a:pt x="4197350" y="4706396"/>
                </a:lnTo>
                <a:lnTo>
                  <a:pt x="4203171" y="4718038"/>
                </a:lnTo>
                <a:lnTo>
                  <a:pt x="4208463" y="4728621"/>
                </a:lnTo>
                <a:lnTo>
                  <a:pt x="4215342" y="4739734"/>
                </a:lnTo>
                <a:lnTo>
                  <a:pt x="4223280" y="4752963"/>
                </a:lnTo>
                <a:lnTo>
                  <a:pt x="4227513" y="4759842"/>
                </a:lnTo>
                <a:lnTo>
                  <a:pt x="4232276" y="4766192"/>
                </a:lnTo>
                <a:lnTo>
                  <a:pt x="4236509" y="4772013"/>
                </a:lnTo>
                <a:lnTo>
                  <a:pt x="4241271" y="4777305"/>
                </a:lnTo>
                <a:lnTo>
                  <a:pt x="4248150" y="4781009"/>
                </a:lnTo>
                <a:lnTo>
                  <a:pt x="4256088" y="4785242"/>
                </a:lnTo>
                <a:lnTo>
                  <a:pt x="4259792" y="4786830"/>
                </a:lnTo>
                <a:lnTo>
                  <a:pt x="4263496" y="4788417"/>
                </a:lnTo>
                <a:lnTo>
                  <a:pt x="4267200" y="4790005"/>
                </a:lnTo>
                <a:lnTo>
                  <a:pt x="4270376" y="4790005"/>
                </a:lnTo>
                <a:lnTo>
                  <a:pt x="4274080" y="4791063"/>
                </a:lnTo>
                <a:lnTo>
                  <a:pt x="4278313" y="4791063"/>
                </a:lnTo>
                <a:lnTo>
                  <a:pt x="4282017" y="4790534"/>
                </a:lnTo>
                <a:lnTo>
                  <a:pt x="4286780" y="4789475"/>
                </a:lnTo>
                <a:lnTo>
                  <a:pt x="4295776" y="4786830"/>
                </a:lnTo>
                <a:lnTo>
                  <a:pt x="4303184" y="4785771"/>
                </a:lnTo>
                <a:lnTo>
                  <a:pt x="4318000" y="4785771"/>
                </a:lnTo>
                <a:lnTo>
                  <a:pt x="4333876" y="4785771"/>
                </a:lnTo>
                <a:lnTo>
                  <a:pt x="4349750" y="4785771"/>
                </a:lnTo>
                <a:lnTo>
                  <a:pt x="4361392" y="4785771"/>
                </a:lnTo>
                <a:lnTo>
                  <a:pt x="4368800" y="4789475"/>
                </a:lnTo>
                <a:lnTo>
                  <a:pt x="4376738" y="4792650"/>
                </a:lnTo>
                <a:lnTo>
                  <a:pt x="4380971" y="4794238"/>
                </a:lnTo>
                <a:lnTo>
                  <a:pt x="4385204" y="4796884"/>
                </a:lnTo>
                <a:lnTo>
                  <a:pt x="4388380" y="4799000"/>
                </a:lnTo>
                <a:lnTo>
                  <a:pt x="4389967" y="4802175"/>
                </a:lnTo>
                <a:lnTo>
                  <a:pt x="4391554" y="4803763"/>
                </a:lnTo>
                <a:lnTo>
                  <a:pt x="4392084" y="4806409"/>
                </a:lnTo>
                <a:lnTo>
                  <a:pt x="4392613" y="4807996"/>
                </a:lnTo>
                <a:lnTo>
                  <a:pt x="4392613" y="4810113"/>
                </a:lnTo>
                <a:lnTo>
                  <a:pt x="4392613" y="4815405"/>
                </a:lnTo>
                <a:lnTo>
                  <a:pt x="4391554" y="4821225"/>
                </a:lnTo>
                <a:lnTo>
                  <a:pt x="4390496" y="4827046"/>
                </a:lnTo>
                <a:lnTo>
                  <a:pt x="4389438" y="4832867"/>
                </a:lnTo>
                <a:lnTo>
                  <a:pt x="4389438" y="4838159"/>
                </a:lnTo>
                <a:lnTo>
                  <a:pt x="4389967" y="4843450"/>
                </a:lnTo>
                <a:lnTo>
                  <a:pt x="4394730" y="4851388"/>
                </a:lnTo>
                <a:lnTo>
                  <a:pt x="4400550" y="4859855"/>
                </a:lnTo>
                <a:lnTo>
                  <a:pt x="4406371" y="4868850"/>
                </a:lnTo>
                <a:lnTo>
                  <a:pt x="4411134" y="4876259"/>
                </a:lnTo>
                <a:lnTo>
                  <a:pt x="4414838" y="4883138"/>
                </a:lnTo>
                <a:lnTo>
                  <a:pt x="4420130" y="4891075"/>
                </a:lnTo>
                <a:lnTo>
                  <a:pt x="4423305" y="4894250"/>
                </a:lnTo>
                <a:lnTo>
                  <a:pt x="4424892" y="4898484"/>
                </a:lnTo>
                <a:lnTo>
                  <a:pt x="4427009" y="4902188"/>
                </a:lnTo>
                <a:lnTo>
                  <a:pt x="4427538" y="4904834"/>
                </a:lnTo>
                <a:lnTo>
                  <a:pt x="4428596" y="4908538"/>
                </a:lnTo>
                <a:lnTo>
                  <a:pt x="4428596" y="4912242"/>
                </a:lnTo>
                <a:lnTo>
                  <a:pt x="4427538" y="4915417"/>
                </a:lnTo>
                <a:lnTo>
                  <a:pt x="4425950" y="4919650"/>
                </a:lnTo>
                <a:lnTo>
                  <a:pt x="4422776" y="4927059"/>
                </a:lnTo>
                <a:lnTo>
                  <a:pt x="4419071" y="4934467"/>
                </a:lnTo>
                <a:lnTo>
                  <a:pt x="4415367" y="4937113"/>
                </a:lnTo>
                <a:lnTo>
                  <a:pt x="4411663" y="4940288"/>
                </a:lnTo>
                <a:lnTo>
                  <a:pt x="4406900" y="4942934"/>
                </a:lnTo>
                <a:lnTo>
                  <a:pt x="4402667" y="4946109"/>
                </a:lnTo>
                <a:lnTo>
                  <a:pt x="4393142" y="4950871"/>
                </a:lnTo>
                <a:lnTo>
                  <a:pt x="4385734" y="4954575"/>
                </a:lnTo>
                <a:lnTo>
                  <a:pt x="4378854" y="4958280"/>
                </a:lnTo>
                <a:lnTo>
                  <a:pt x="4369859" y="4963571"/>
                </a:lnTo>
                <a:lnTo>
                  <a:pt x="4365626" y="4966217"/>
                </a:lnTo>
                <a:lnTo>
                  <a:pt x="4362450" y="4969392"/>
                </a:lnTo>
                <a:lnTo>
                  <a:pt x="4358746" y="4972038"/>
                </a:lnTo>
                <a:lnTo>
                  <a:pt x="4357159" y="4975213"/>
                </a:lnTo>
                <a:lnTo>
                  <a:pt x="4353984" y="4977330"/>
                </a:lnTo>
                <a:lnTo>
                  <a:pt x="4352396" y="4980505"/>
                </a:lnTo>
                <a:lnTo>
                  <a:pt x="4350809" y="4983680"/>
                </a:lnTo>
                <a:lnTo>
                  <a:pt x="4350280" y="4987913"/>
                </a:lnTo>
                <a:lnTo>
                  <a:pt x="4348692" y="4996909"/>
                </a:lnTo>
                <a:lnTo>
                  <a:pt x="4348692" y="5003788"/>
                </a:lnTo>
                <a:lnTo>
                  <a:pt x="4348692" y="5008021"/>
                </a:lnTo>
                <a:lnTo>
                  <a:pt x="4350280" y="5012255"/>
                </a:lnTo>
                <a:lnTo>
                  <a:pt x="4351867" y="5017017"/>
                </a:lnTo>
                <a:lnTo>
                  <a:pt x="4353984" y="5021780"/>
                </a:lnTo>
                <a:lnTo>
                  <a:pt x="4356630" y="5027071"/>
                </a:lnTo>
                <a:lnTo>
                  <a:pt x="4359276" y="5031305"/>
                </a:lnTo>
                <a:lnTo>
                  <a:pt x="4362450" y="5035009"/>
                </a:lnTo>
                <a:lnTo>
                  <a:pt x="4365096" y="5037125"/>
                </a:lnTo>
                <a:lnTo>
                  <a:pt x="4367213" y="5040300"/>
                </a:lnTo>
                <a:lnTo>
                  <a:pt x="4369859" y="5042946"/>
                </a:lnTo>
                <a:lnTo>
                  <a:pt x="4372504" y="5046650"/>
                </a:lnTo>
                <a:lnTo>
                  <a:pt x="4375680" y="5049296"/>
                </a:lnTo>
                <a:lnTo>
                  <a:pt x="4381500" y="5055117"/>
                </a:lnTo>
                <a:lnTo>
                  <a:pt x="4385734" y="5061467"/>
                </a:lnTo>
                <a:lnTo>
                  <a:pt x="4389967" y="5066230"/>
                </a:lnTo>
                <a:lnTo>
                  <a:pt x="4394200" y="5072050"/>
                </a:lnTo>
                <a:lnTo>
                  <a:pt x="4395788" y="5075755"/>
                </a:lnTo>
                <a:lnTo>
                  <a:pt x="4396846" y="5079988"/>
                </a:lnTo>
                <a:lnTo>
                  <a:pt x="4397904" y="5083163"/>
                </a:lnTo>
                <a:lnTo>
                  <a:pt x="4397904" y="5086338"/>
                </a:lnTo>
                <a:lnTo>
                  <a:pt x="4398434" y="5087925"/>
                </a:lnTo>
                <a:lnTo>
                  <a:pt x="4399492" y="5088984"/>
                </a:lnTo>
                <a:lnTo>
                  <a:pt x="4399492" y="5091100"/>
                </a:lnTo>
                <a:lnTo>
                  <a:pt x="4398434" y="5092688"/>
                </a:lnTo>
                <a:lnTo>
                  <a:pt x="4397376" y="5095863"/>
                </a:lnTo>
                <a:lnTo>
                  <a:pt x="4395788" y="5097980"/>
                </a:lnTo>
                <a:lnTo>
                  <a:pt x="4392084" y="5103271"/>
                </a:lnTo>
                <a:lnTo>
                  <a:pt x="4389967" y="5106975"/>
                </a:lnTo>
                <a:lnTo>
                  <a:pt x="4389438" y="5114384"/>
                </a:lnTo>
                <a:lnTo>
                  <a:pt x="4388909" y="5123909"/>
                </a:lnTo>
                <a:lnTo>
                  <a:pt x="4388380" y="5127613"/>
                </a:lnTo>
                <a:lnTo>
                  <a:pt x="4388380" y="5132375"/>
                </a:lnTo>
                <a:lnTo>
                  <a:pt x="4388909" y="5136609"/>
                </a:lnTo>
                <a:lnTo>
                  <a:pt x="4389967" y="5140313"/>
                </a:lnTo>
                <a:lnTo>
                  <a:pt x="4394730" y="5146663"/>
                </a:lnTo>
                <a:lnTo>
                  <a:pt x="4400550" y="5153542"/>
                </a:lnTo>
                <a:lnTo>
                  <a:pt x="4406371" y="5159892"/>
                </a:lnTo>
                <a:lnTo>
                  <a:pt x="4411134" y="5164655"/>
                </a:lnTo>
                <a:lnTo>
                  <a:pt x="4412721" y="5167300"/>
                </a:lnTo>
                <a:lnTo>
                  <a:pt x="4415367" y="5169946"/>
                </a:lnTo>
                <a:lnTo>
                  <a:pt x="4419071" y="5172063"/>
                </a:lnTo>
                <a:lnTo>
                  <a:pt x="4423305" y="5174709"/>
                </a:lnTo>
                <a:lnTo>
                  <a:pt x="4430184" y="5177884"/>
                </a:lnTo>
                <a:lnTo>
                  <a:pt x="4435476" y="5181059"/>
                </a:lnTo>
                <a:lnTo>
                  <a:pt x="4442884" y="5183175"/>
                </a:lnTo>
                <a:lnTo>
                  <a:pt x="4451880" y="5185292"/>
                </a:lnTo>
                <a:lnTo>
                  <a:pt x="4461405" y="5186880"/>
                </a:lnTo>
                <a:lnTo>
                  <a:pt x="4468284" y="5188996"/>
                </a:lnTo>
                <a:lnTo>
                  <a:pt x="4476750" y="5192700"/>
                </a:lnTo>
                <a:lnTo>
                  <a:pt x="4486805" y="5195346"/>
                </a:lnTo>
                <a:lnTo>
                  <a:pt x="4497388" y="5198521"/>
                </a:lnTo>
                <a:lnTo>
                  <a:pt x="4505855" y="5201696"/>
                </a:lnTo>
                <a:lnTo>
                  <a:pt x="4510088" y="5205400"/>
                </a:lnTo>
                <a:lnTo>
                  <a:pt x="4515909" y="5209634"/>
                </a:lnTo>
                <a:lnTo>
                  <a:pt x="4518026" y="5211750"/>
                </a:lnTo>
                <a:lnTo>
                  <a:pt x="4520142" y="5214396"/>
                </a:lnTo>
                <a:lnTo>
                  <a:pt x="4521730" y="5216513"/>
                </a:lnTo>
                <a:lnTo>
                  <a:pt x="4522259" y="5218630"/>
                </a:lnTo>
                <a:lnTo>
                  <a:pt x="4524905" y="5221275"/>
                </a:lnTo>
                <a:lnTo>
                  <a:pt x="4528080" y="5225509"/>
                </a:lnTo>
                <a:lnTo>
                  <a:pt x="4530196" y="5229742"/>
                </a:lnTo>
                <a:lnTo>
                  <a:pt x="4532842" y="5233975"/>
                </a:lnTo>
                <a:lnTo>
                  <a:pt x="4534959" y="5238209"/>
                </a:lnTo>
                <a:lnTo>
                  <a:pt x="4537605" y="5241913"/>
                </a:lnTo>
                <a:lnTo>
                  <a:pt x="4540250" y="5244559"/>
                </a:lnTo>
                <a:lnTo>
                  <a:pt x="4542896" y="5247205"/>
                </a:lnTo>
                <a:lnTo>
                  <a:pt x="4544484" y="5249850"/>
                </a:lnTo>
                <a:lnTo>
                  <a:pt x="4546600" y="5252496"/>
                </a:lnTo>
                <a:lnTo>
                  <a:pt x="4549246" y="5254613"/>
                </a:lnTo>
                <a:lnTo>
                  <a:pt x="4551363" y="5256730"/>
                </a:lnTo>
                <a:lnTo>
                  <a:pt x="4557184" y="5260434"/>
                </a:lnTo>
                <a:lnTo>
                  <a:pt x="4563534" y="5263609"/>
                </a:lnTo>
                <a:lnTo>
                  <a:pt x="4567767" y="5262021"/>
                </a:lnTo>
                <a:lnTo>
                  <a:pt x="4574117" y="5259905"/>
                </a:lnTo>
                <a:lnTo>
                  <a:pt x="4577821" y="5258846"/>
                </a:lnTo>
                <a:lnTo>
                  <a:pt x="4582055" y="5258317"/>
                </a:lnTo>
                <a:lnTo>
                  <a:pt x="4585230" y="5258317"/>
                </a:lnTo>
                <a:lnTo>
                  <a:pt x="4588405" y="5259375"/>
                </a:lnTo>
                <a:lnTo>
                  <a:pt x="4589992" y="5259905"/>
                </a:lnTo>
                <a:lnTo>
                  <a:pt x="4591580" y="5260434"/>
                </a:lnTo>
                <a:lnTo>
                  <a:pt x="4594226" y="5262021"/>
                </a:lnTo>
                <a:lnTo>
                  <a:pt x="4595813" y="5264138"/>
                </a:lnTo>
                <a:lnTo>
                  <a:pt x="4597930" y="5265725"/>
                </a:lnTo>
                <a:lnTo>
                  <a:pt x="4599517" y="5267842"/>
                </a:lnTo>
                <a:lnTo>
                  <a:pt x="4600576" y="5269959"/>
                </a:lnTo>
                <a:lnTo>
                  <a:pt x="4600576" y="5271546"/>
                </a:lnTo>
                <a:lnTo>
                  <a:pt x="4600576" y="5280013"/>
                </a:lnTo>
                <a:lnTo>
                  <a:pt x="4600576" y="5287950"/>
                </a:lnTo>
                <a:lnTo>
                  <a:pt x="4600046" y="5294300"/>
                </a:lnTo>
                <a:lnTo>
                  <a:pt x="4598988" y="5300121"/>
                </a:lnTo>
                <a:lnTo>
                  <a:pt x="4596871" y="5306471"/>
                </a:lnTo>
                <a:lnTo>
                  <a:pt x="4596342" y="5312292"/>
                </a:lnTo>
                <a:lnTo>
                  <a:pt x="4595284" y="5314938"/>
                </a:lnTo>
                <a:lnTo>
                  <a:pt x="4594755" y="5317054"/>
                </a:lnTo>
                <a:lnTo>
                  <a:pt x="4594755" y="5320229"/>
                </a:lnTo>
                <a:lnTo>
                  <a:pt x="4595284" y="5322875"/>
                </a:lnTo>
                <a:lnTo>
                  <a:pt x="4595813" y="5328696"/>
                </a:lnTo>
                <a:lnTo>
                  <a:pt x="4596342" y="5333459"/>
                </a:lnTo>
                <a:lnTo>
                  <a:pt x="4600576" y="5339809"/>
                </a:lnTo>
                <a:lnTo>
                  <a:pt x="4604809" y="5347746"/>
                </a:lnTo>
                <a:lnTo>
                  <a:pt x="4609571" y="5355154"/>
                </a:lnTo>
                <a:lnTo>
                  <a:pt x="4612746" y="5362034"/>
                </a:lnTo>
                <a:lnTo>
                  <a:pt x="4620155" y="5372088"/>
                </a:lnTo>
                <a:lnTo>
                  <a:pt x="4626505" y="5382671"/>
                </a:lnTo>
                <a:lnTo>
                  <a:pt x="4629150" y="5387963"/>
                </a:lnTo>
                <a:lnTo>
                  <a:pt x="4631796" y="5393254"/>
                </a:lnTo>
                <a:lnTo>
                  <a:pt x="4633384" y="5398546"/>
                </a:lnTo>
                <a:lnTo>
                  <a:pt x="4633913" y="5403309"/>
                </a:lnTo>
                <a:lnTo>
                  <a:pt x="4633384" y="5413363"/>
                </a:lnTo>
                <a:lnTo>
                  <a:pt x="4631267" y="5424475"/>
                </a:lnTo>
                <a:lnTo>
                  <a:pt x="4628621" y="5434529"/>
                </a:lnTo>
                <a:lnTo>
                  <a:pt x="4625976" y="5444584"/>
                </a:lnTo>
                <a:lnTo>
                  <a:pt x="4621742" y="5455696"/>
                </a:lnTo>
                <a:lnTo>
                  <a:pt x="4617509" y="5468396"/>
                </a:lnTo>
                <a:lnTo>
                  <a:pt x="4612746" y="5481096"/>
                </a:lnTo>
                <a:lnTo>
                  <a:pt x="4609042" y="5489563"/>
                </a:lnTo>
                <a:lnTo>
                  <a:pt x="4602163" y="5497500"/>
                </a:lnTo>
                <a:lnTo>
                  <a:pt x="4595284" y="5505967"/>
                </a:lnTo>
                <a:lnTo>
                  <a:pt x="4588934" y="5515492"/>
                </a:lnTo>
                <a:lnTo>
                  <a:pt x="4584171" y="5522900"/>
                </a:lnTo>
                <a:lnTo>
                  <a:pt x="4582584" y="5526075"/>
                </a:lnTo>
                <a:lnTo>
                  <a:pt x="4578880" y="5529250"/>
                </a:lnTo>
                <a:lnTo>
                  <a:pt x="4575176" y="5533484"/>
                </a:lnTo>
                <a:lnTo>
                  <a:pt x="4572000" y="5537188"/>
                </a:lnTo>
                <a:lnTo>
                  <a:pt x="4567767" y="5540892"/>
                </a:lnTo>
                <a:lnTo>
                  <a:pt x="4564063" y="5544596"/>
                </a:lnTo>
                <a:lnTo>
                  <a:pt x="4561417" y="5548300"/>
                </a:lnTo>
                <a:lnTo>
                  <a:pt x="4559830" y="5551475"/>
                </a:lnTo>
                <a:lnTo>
                  <a:pt x="4555067" y="5555179"/>
                </a:lnTo>
                <a:lnTo>
                  <a:pt x="4549246" y="5560471"/>
                </a:lnTo>
                <a:lnTo>
                  <a:pt x="4546071" y="5563117"/>
                </a:lnTo>
                <a:lnTo>
                  <a:pt x="4543426" y="5566292"/>
                </a:lnTo>
                <a:lnTo>
                  <a:pt x="4540780" y="5569467"/>
                </a:lnTo>
                <a:lnTo>
                  <a:pt x="4538663" y="5572113"/>
                </a:lnTo>
                <a:lnTo>
                  <a:pt x="4536017" y="5579521"/>
                </a:lnTo>
                <a:lnTo>
                  <a:pt x="4534430" y="5588517"/>
                </a:lnTo>
                <a:lnTo>
                  <a:pt x="4533371" y="5598042"/>
                </a:lnTo>
                <a:lnTo>
                  <a:pt x="4530196" y="5604921"/>
                </a:lnTo>
                <a:lnTo>
                  <a:pt x="4530196" y="5610213"/>
                </a:lnTo>
                <a:lnTo>
                  <a:pt x="4529138" y="5616563"/>
                </a:lnTo>
                <a:lnTo>
                  <a:pt x="4527550" y="5622913"/>
                </a:lnTo>
                <a:lnTo>
                  <a:pt x="4525434" y="5629792"/>
                </a:lnTo>
                <a:lnTo>
                  <a:pt x="4522788" y="5636671"/>
                </a:lnTo>
                <a:lnTo>
                  <a:pt x="4519613" y="5643550"/>
                </a:lnTo>
                <a:lnTo>
                  <a:pt x="4516967" y="5649371"/>
                </a:lnTo>
                <a:lnTo>
                  <a:pt x="4513792" y="5654663"/>
                </a:lnTo>
                <a:lnTo>
                  <a:pt x="4510617" y="5661013"/>
                </a:lnTo>
                <a:lnTo>
                  <a:pt x="4505326" y="5668421"/>
                </a:lnTo>
                <a:lnTo>
                  <a:pt x="4502150" y="5671596"/>
                </a:lnTo>
                <a:lnTo>
                  <a:pt x="4499505" y="5675300"/>
                </a:lnTo>
                <a:lnTo>
                  <a:pt x="4496330" y="5677417"/>
                </a:lnTo>
                <a:lnTo>
                  <a:pt x="4493684" y="5679004"/>
                </a:lnTo>
                <a:lnTo>
                  <a:pt x="4488392" y="5683238"/>
                </a:lnTo>
                <a:lnTo>
                  <a:pt x="4481513" y="5687471"/>
                </a:lnTo>
                <a:lnTo>
                  <a:pt x="4474105" y="5690117"/>
                </a:lnTo>
                <a:lnTo>
                  <a:pt x="4466696" y="5693292"/>
                </a:lnTo>
                <a:lnTo>
                  <a:pt x="4458759" y="5695409"/>
                </a:lnTo>
                <a:lnTo>
                  <a:pt x="4451350" y="5698584"/>
                </a:lnTo>
                <a:lnTo>
                  <a:pt x="4445000" y="5700700"/>
                </a:lnTo>
                <a:lnTo>
                  <a:pt x="4439709" y="5703875"/>
                </a:lnTo>
                <a:lnTo>
                  <a:pt x="4436005" y="5707579"/>
                </a:lnTo>
                <a:lnTo>
                  <a:pt x="4431771" y="5711813"/>
                </a:lnTo>
                <a:lnTo>
                  <a:pt x="4430184" y="5714459"/>
                </a:lnTo>
                <a:lnTo>
                  <a:pt x="4428596" y="5716575"/>
                </a:lnTo>
                <a:lnTo>
                  <a:pt x="4428067" y="5718692"/>
                </a:lnTo>
                <a:lnTo>
                  <a:pt x="4427538" y="5720809"/>
                </a:lnTo>
                <a:lnTo>
                  <a:pt x="4416955" y="5720279"/>
                </a:lnTo>
                <a:lnTo>
                  <a:pt x="4405313" y="5718692"/>
                </a:lnTo>
                <a:lnTo>
                  <a:pt x="4399492" y="5718163"/>
                </a:lnTo>
                <a:lnTo>
                  <a:pt x="4394200" y="5718692"/>
                </a:lnTo>
                <a:lnTo>
                  <a:pt x="4393988" y="5718719"/>
                </a:lnTo>
                <a:lnTo>
                  <a:pt x="4399212" y="5718719"/>
                </a:lnTo>
                <a:lnTo>
                  <a:pt x="4403977" y="5719778"/>
                </a:lnTo>
                <a:lnTo>
                  <a:pt x="4416152" y="5720307"/>
                </a:lnTo>
                <a:lnTo>
                  <a:pt x="4426740" y="5720836"/>
                </a:lnTo>
                <a:lnTo>
                  <a:pt x="4424093" y="5727188"/>
                </a:lnTo>
                <a:lnTo>
                  <a:pt x="4423034" y="5733010"/>
                </a:lnTo>
                <a:lnTo>
                  <a:pt x="4422505" y="5737774"/>
                </a:lnTo>
                <a:lnTo>
                  <a:pt x="4422505" y="5742009"/>
                </a:lnTo>
                <a:lnTo>
                  <a:pt x="4424093" y="5743597"/>
                </a:lnTo>
                <a:lnTo>
                  <a:pt x="4424622" y="5745714"/>
                </a:lnTo>
                <a:lnTo>
                  <a:pt x="4425681" y="5748890"/>
                </a:lnTo>
                <a:lnTo>
                  <a:pt x="4426740" y="5751536"/>
                </a:lnTo>
                <a:lnTo>
                  <a:pt x="4427798" y="5755242"/>
                </a:lnTo>
                <a:lnTo>
                  <a:pt x="4428328" y="5758417"/>
                </a:lnTo>
                <a:lnTo>
                  <a:pt x="4429387" y="5760535"/>
                </a:lnTo>
                <a:lnTo>
                  <a:pt x="4430445" y="5762123"/>
                </a:lnTo>
                <a:lnTo>
                  <a:pt x="4433092" y="5765828"/>
                </a:lnTo>
                <a:lnTo>
                  <a:pt x="4436268" y="5770062"/>
                </a:lnTo>
                <a:lnTo>
                  <a:pt x="4441033" y="5773768"/>
                </a:lnTo>
                <a:lnTo>
                  <a:pt x="4445797" y="5778002"/>
                </a:lnTo>
                <a:lnTo>
                  <a:pt x="4455855" y="5786471"/>
                </a:lnTo>
                <a:lnTo>
                  <a:pt x="4463796" y="5790706"/>
                </a:lnTo>
                <a:lnTo>
                  <a:pt x="4467501" y="5795999"/>
                </a:lnTo>
                <a:lnTo>
                  <a:pt x="4472795" y="5800762"/>
                </a:lnTo>
                <a:lnTo>
                  <a:pt x="4478618" y="5806056"/>
                </a:lnTo>
                <a:lnTo>
                  <a:pt x="4484441" y="5811878"/>
                </a:lnTo>
                <a:lnTo>
                  <a:pt x="4490264" y="5817171"/>
                </a:lnTo>
                <a:lnTo>
                  <a:pt x="4496087" y="5822464"/>
                </a:lnTo>
                <a:lnTo>
                  <a:pt x="4501381" y="5827757"/>
                </a:lnTo>
                <a:lnTo>
                  <a:pt x="4505087" y="5832521"/>
                </a:lnTo>
                <a:lnTo>
                  <a:pt x="4508792" y="5837814"/>
                </a:lnTo>
                <a:lnTo>
                  <a:pt x="4513027" y="5845225"/>
                </a:lnTo>
                <a:lnTo>
                  <a:pt x="4517792" y="5854223"/>
                </a:lnTo>
                <a:lnTo>
                  <a:pt x="4521497" y="5861104"/>
                </a:lnTo>
                <a:lnTo>
                  <a:pt x="4528379" y="5865339"/>
                </a:lnTo>
                <a:lnTo>
                  <a:pt x="4535261" y="5869044"/>
                </a:lnTo>
                <a:lnTo>
                  <a:pt x="4541613" y="5873808"/>
                </a:lnTo>
                <a:lnTo>
                  <a:pt x="4546378" y="5878042"/>
                </a:lnTo>
                <a:lnTo>
                  <a:pt x="4554318" y="5881747"/>
                </a:lnTo>
                <a:lnTo>
                  <a:pt x="4562788" y="5886511"/>
                </a:lnTo>
                <a:lnTo>
                  <a:pt x="4571787" y="5890216"/>
                </a:lnTo>
                <a:lnTo>
                  <a:pt x="4579198" y="5894451"/>
                </a:lnTo>
                <a:lnTo>
                  <a:pt x="4583433" y="5898685"/>
                </a:lnTo>
                <a:lnTo>
                  <a:pt x="4588198" y="5905037"/>
                </a:lnTo>
                <a:lnTo>
                  <a:pt x="4594021" y="5912448"/>
                </a:lnTo>
                <a:lnTo>
                  <a:pt x="4599844" y="5918799"/>
                </a:lnTo>
                <a:lnTo>
                  <a:pt x="4604079" y="5926739"/>
                </a:lnTo>
                <a:lnTo>
                  <a:pt x="4608843" y="5934679"/>
                </a:lnTo>
                <a:lnTo>
                  <a:pt x="4612549" y="5943148"/>
                </a:lnTo>
                <a:lnTo>
                  <a:pt x="4616784" y="5947912"/>
                </a:lnTo>
                <a:lnTo>
                  <a:pt x="4623136" y="5951617"/>
                </a:lnTo>
                <a:lnTo>
                  <a:pt x="4631077" y="5956381"/>
                </a:lnTo>
                <a:lnTo>
                  <a:pt x="4638488" y="5960615"/>
                </a:lnTo>
                <a:lnTo>
                  <a:pt x="4645370" y="5964850"/>
                </a:lnTo>
                <a:lnTo>
                  <a:pt x="4650663" y="5967496"/>
                </a:lnTo>
                <a:lnTo>
                  <a:pt x="4658604" y="5971201"/>
                </a:lnTo>
                <a:lnTo>
                  <a:pt x="4666015" y="5974377"/>
                </a:lnTo>
                <a:lnTo>
                  <a:pt x="4675014" y="5978082"/>
                </a:lnTo>
                <a:lnTo>
                  <a:pt x="4692484" y="5984434"/>
                </a:lnTo>
                <a:lnTo>
                  <a:pt x="4707306" y="5989198"/>
                </a:lnTo>
                <a:lnTo>
                  <a:pt x="4714188" y="5992374"/>
                </a:lnTo>
                <a:lnTo>
                  <a:pt x="4721599" y="5995020"/>
                </a:lnTo>
                <a:lnTo>
                  <a:pt x="4729540" y="5997138"/>
                </a:lnTo>
                <a:lnTo>
                  <a:pt x="4738010" y="5999784"/>
                </a:lnTo>
                <a:lnTo>
                  <a:pt x="4745421" y="6001901"/>
                </a:lnTo>
                <a:lnTo>
                  <a:pt x="4753361" y="6004548"/>
                </a:lnTo>
                <a:lnTo>
                  <a:pt x="4759714" y="6006665"/>
                </a:lnTo>
                <a:lnTo>
                  <a:pt x="4765008" y="6009841"/>
                </a:lnTo>
                <a:lnTo>
                  <a:pt x="4769772" y="6013546"/>
                </a:lnTo>
                <a:lnTo>
                  <a:pt x="4774536" y="6018310"/>
                </a:lnTo>
                <a:lnTo>
                  <a:pt x="4778771" y="6024133"/>
                </a:lnTo>
                <a:lnTo>
                  <a:pt x="4783006" y="6030484"/>
                </a:lnTo>
                <a:lnTo>
                  <a:pt x="4791476" y="6042659"/>
                </a:lnTo>
                <a:lnTo>
                  <a:pt x="4798358" y="6051128"/>
                </a:lnTo>
                <a:lnTo>
                  <a:pt x="4805240" y="6058538"/>
                </a:lnTo>
                <a:lnTo>
                  <a:pt x="4813180" y="6067007"/>
                </a:lnTo>
                <a:lnTo>
                  <a:pt x="4816356" y="6071242"/>
                </a:lnTo>
                <a:lnTo>
                  <a:pt x="4820591" y="6074947"/>
                </a:lnTo>
                <a:lnTo>
                  <a:pt x="4824297" y="6078123"/>
                </a:lnTo>
                <a:lnTo>
                  <a:pt x="4826944" y="6079711"/>
                </a:lnTo>
                <a:lnTo>
                  <a:pt x="4832767" y="6084474"/>
                </a:lnTo>
                <a:lnTo>
                  <a:pt x="4839649" y="6089767"/>
                </a:lnTo>
                <a:lnTo>
                  <a:pt x="4848119" y="6095061"/>
                </a:lnTo>
                <a:lnTo>
                  <a:pt x="4857118" y="6100883"/>
                </a:lnTo>
                <a:lnTo>
                  <a:pt x="4874587" y="6111469"/>
                </a:lnTo>
                <a:lnTo>
                  <a:pt x="4888880" y="6121526"/>
                </a:lnTo>
                <a:lnTo>
                  <a:pt x="4899997" y="6128407"/>
                </a:lnTo>
                <a:lnTo>
                  <a:pt x="4913231" y="6135818"/>
                </a:lnTo>
                <a:lnTo>
                  <a:pt x="4919584" y="6140582"/>
                </a:lnTo>
                <a:lnTo>
                  <a:pt x="4925407" y="6144816"/>
                </a:lnTo>
                <a:lnTo>
                  <a:pt x="4930700" y="6149580"/>
                </a:lnTo>
                <a:lnTo>
                  <a:pt x="4934935" y="6154344"/>
                </a:lnTo>
                <a:lnTo>
                  <a:pt x="4941817" y="6158578"/>
                </a:lnTo>
                <a:lnTo>
                  <a:pt x="4950287" y="6165459"/>
                </a:lnTo>
                <a:lnTo>
                  <a:pt x="4954522" y="6168635"/>
                </a:lnTo>
                <a:lnTo>
                  <a:pt x="4958228" y="6172340"/>
                </a:lnTo>
                <a:lnTo>
                  <a:pt x="4960874" y="6175516"/>
                </a:lnTo>
                <a:lnTo>
                  <a:pt x="4963521" y="6179221"/>
                </a:lnTo>
                <a:lnTo>
                  <a:pt x="4964580" y="6184515"/>
                </a:lnTo>
                <a:lnTo>
                  <a:pt x="4965639" y="6190866"/>
                </a:lnTo>
                <a:lnTo>
                  <a:pt x="4966698" y="6198806"/>
                </a:lnTo>
                <a:lnTo>
                  <a:pt x="4967756" y="6206216"/>
                </a:lnTo>
                <a:lnTo>
                  <a:pt x="4969344" y="6222625"/>
                </a:lnTo>
                <a:lnTo>
                  <a:pt x="4971462" y="6236387"/>
                </a:lnTo>
                <a:lnTo>
                  <a:pt x="4974638" y="6244327"/>
                </a:lnTo>
                <a:lnTo>
                  <a:pt x="4978873" y="6252796"/>
                </a:lnTo>
                <a:lnTo>
                  <a:pt x="4980461" y="6257030"/>
                </a:lnTo>
                <a:lnTo>
                  <a:pt x="4982579" y="6260736"/>
                </a:lnTo>
                <a:lnTo>
                  <a:pt x="4985226" y="6263382"/>
                </a:lnTo>
                <a:lnTo>
                  <a:pt x="4987872" y="6266029"/>
                </a:lnTo>
                <a:lnTo>
                  <a:pt x="4989990" y="6268146"/>
                </a:lnTo>
                <a:lnTo>
                  <a:pt x="4992107" y="6269734"/>
                </a:lnTo>
                <a:lnTo>
                  <a:pt x="4994225" y="6271851"/>
                </a:lnTo>
                <a:lnTo>
                  <a:pt x="4996872" y="6273439"/>
                </a:lnTo>
                <a:lnTo>
                  <a:pt x="5002695" y="6277144"/>
                </a:lnTo>
                <a:lnTo>
                  <a:pt x="5009047" y="6279791"/>
                </a:lnTo>
                <a:lnTo>
                  <a:pt x="5014870" y="6282437"/>
                </a:lnTo>
                <a:lnTo>
                  <a:pt x="5020693" y="6284555"/>
                </a:lnTo>
                <a:lnTo>
                  <a:pt x="5025458" y="6287201"/>
                </a:lnTo>
                <a:lnTo>
                  <a:pt x="5029693" y="6290377"/>
                </a:lnTo>
                <a:lnTo>
                  <a:pt x="5037104" y="6297788"/>
                </a:lnTo>
                <a:lnTo>
                  <a:pt x="5046103" y="6306786"/>
                </a:lnTo>
                <a:lnTo>
                  <a:pt x="5054573" y="6316314"/>
                </a:lnTo>
                <a:lnTo>
                  <a:pt x="5062514" y="6323195"/>
                </a:lnTo>
                <a:lnTo>
                  <a:pt x="5064102" y="6326900"/>
                </a:lnTo>
                <a:lnTo>
                  <a:pt x="5067278" y="6329546"/>
                </a:lnTo>
                <a:lnTo>
                  <a:pt x="5069925" y="6332722"/>
                </a:lnTo>
                <a:lnTo>
                  <a:pt x="5073101" y="6335898"/>
                </a:lnTo>
                <a:lnTo>
                  <a:pt x="5078924" y="6341721"/>
                </a:lnTo>
                <a:lnTo>
                  <a:pt x="5082630" y="6348072"/>
                </a:lnTo>
                <a:lnTo>
                  <a:pt x="5087394" y="6352307"/>
                </a:lnTo>
                <a:lnTo>
                  <a:pt x="5092688" y="6358659"/>
                </a:lnTo>
                <a:lnTo>
                  <a:pt x="5095864" y="6362364"/>
                </a:lnTo>
                <a:lnTo>
                  <a:pt x="5097452" y="6366598"/>
                </a:lnTo>
                <a:lnTo>
                  <a:pt x="5099040" y="6369774"/>
                </a:lnTo>
                <a:lnTo>
                  <a:pt x="5100099" y="6372950"/>
                </a:lnTo>
                <a:lnTo>
                  <a:pt x="5101158" y="6375067"/>
                </a:lnTo>
                <a:lnTo>
                  <a:pt x="5101687" y="6378243"/>
                </a:lnTo>
                <a:lnTo>
                  <a:pt x="5101687" y="6381419"/>
                </a:lnTo>
                <a:lnTo>
                  <a:pt x="5101687" y="6385124"/>
                </a:lnTo>
                <a:lnTo>
                  <a:pt x="5101687" y="6389359"/>
                </a:lnTo>
                <a:lnTo>
                  <a:pt x="5102216" y="6392535"/>
                </a:lnTo>
                <a:lnTo>
                  <a:pt x="5102746" y="6395710"/>
                </a:lnTo>
                <a:lnTo>
                  <a:pt x="5103804" y="6397828"/>
                </a:lnTo>
                <a:lnTo>
                  <a:pt x="5108040" y="6401004"/>
                </a:lnTo>
                <a:lnTo>
                  <a:pt x="5113863" y="6403650"/>
                </a:lnTo>
                <a:lnTo>
                  <a:pt x="5119686" y="6406826"/>
                </a:lnTo>
                <a:lnTo>
                  <a:pt x="5124450" y="6410531"/>
                </a:lnTo>
                <a:lnTo>
                  <a:pt x="5123391" y="6418471"/>
                </a:lnTo>
                <a:lnTo>
                  <a:pt x="5120215" y="6428528"/>
                </a:lnTo>
                <a:lnTo>
                  <a:pt x="5117568" y="6439114"/>
                </a:lnTo>
                <a:lnTo>
                  <a:pt x="5116510" y="6447054"/>
                </a:lnTo>
                <a:lnTo>
                  <a:pt x="5112274" y="6454994"/>
                </a:lnTo>
                <a:lnTo>
                  <a:pt x="5108040" y="6463992"/>
                </a:lnTo>
                <a:lnTo>
                  <a:pt x="5103275" y="6474578"/>
                </a:lnTo>
                <a:lnTo>
                  <a:pt x="5100099" y="6484635"/>
                </a:lnTo>
                <a:lnTo>
                  <a:pt x="5095864" y="6489399"/>
                </a:lnTo>
                <a:lnTo>
                  <a:pt x="5091629" y="6497339"/>
                </a:lnTo>
                <a:lnTo>
                  <a:pt x="5086865" y="6505808"/>
                </a:lnTo>
                <a:lnTo>
                  <a:pt x="5082630" y="6513218"/>
                </a:lnTo>
                <a:lnTo>
                  <a:pt x="5081571" y="6516923"/>
                </a:lnTo>
                <a:lnTo>
                  <a:pt x="5080512" y="6521158"/>
                </a:lnTo>
                <a:lnTo>
                  <a:pt x="5079983" y="6526451"/>
                </a:lnTo>
                <a:lnTo>
                  <a:pt x="5078924" y="6532273"/>
                </a:lnTo>
                <a:lnTo>
                  <a:pt x="5076807" y="6544447"/>
                </a:lnTo>
                <a:lnTo>
                  <a:pt x="5074689" y="6554504"/>
                </a:lnTo>
                <a:lnTo>
                  <a:pt x="5074689" y="6572501"/>
                </a:lnTo>
                <a:lnTo>
                  <a:pt x="5074160" y="6593674"/>
                </a:lnTo>
                <a:lnTo>
                  <a:pt x="5074160" y="6604260"/>
                </a:lnTo>
                <a:lnTo>
                  <a:pt x="5073101" y="6614846"/>
                </a:lnTo>
                <a:lnTo>
                  <a:pt x="5072572" y="6624374"/>
                </a:lnTo>
                <a:lnTo>
                  <a:pt x="5070454" y="6633372"/>
                </a:lnTo>
                <a:lnTo>
                  <a:pt x="5070454" y="6636548"/>
                </a:lnTo>
                <a:lnTo>
                  <a:pt x="5069396" y="6641312"/>
                </a:lnTo>
                <a:lnTo>
                  <a:pt x="5067807" y="6646076"/>
                </a:lnTo>
                <a:lnTo>
                  <a:pt x="5065690" y="6651369"/>
                </a:lnTo>
                <a:lnTo>
                  <a:pt x="5061984" y="6661955"/>
                </a:lnTo>
                <a:lnTo>
                  <a:pt x="5058279" y="6669895"/>
                </a:lnTo>
                <a:lnTo>
                  <a:pt x="5055102" y="6676776"/>
                </a:lnTo>
                <a:lnTo>
                  <a:pt x="5052456" y="6684715"/>
                </a:lnTo>
                <a:lnTo>
                  <a:pt x="5048750" y="6692126"/>
                </a:lnTo>
                <a:lnTo>
                  <a:pt x="5046103" y="6698478"/>
                </a:lnTo>
                <a:lnTo>
                  <a:pt x="5042398" y="6713828"/>
                </a:lnTo>
                <a:lnTo>
                  <a:pt x="5038163" y="6731824"/>
                </a:lnTo>
                <a:lnTo>
                  <a:pt x="5036574" y="6741352"/>
                </a:lnTo>
                <a:lnTo>
                  <a:pt x="5034986" y="6750350"/>
                </a:lnTo>
                <a:lnTo>
                  <a:pt x="5033928" y="6758290"/>
                </a:lnTo>
                <a:lnTo>
                  <a:pt x="5033928" y="6764642"/>
                </a:lnTo>
                <a:lnTo>
                  <a:pt x="5031810" y="6768347"/>
                </a:lnTo>
                <a:lnTo>
                  <a:pt x="5031281" y="6772052"/>
                </a:lnTo>
                <a:lnTo>
                  <a:pt x="5030222" y="6776816"/>
                </a:lnTo>
                <a:lnTo>
                  <a:pt x="5030222" y="6781050"/>
                </a:lnTo>
                <a:lnTo>
                  <a:pt x="5029693" y="6788461"/>
                </a:lnTo>
                <a:lnTo>
                  <a:pt x="5029693" y="6793754"/>
                </a:lnTo>
                <a:lnTo>
                  <a:pt x="5027046" y="6796930"/>
                </a:lnTo>
                <a:lnTo>
                  <a:pt x="5023870" y="6799576"/>
                </a:lnTo>
                <a:lnTo>
                  <a:pt x="5019635" y="6803282"/>
                </a:lnTo>
                <a:lnTo>
                  <a:pt x="5014870" y="6806457"/>
                </a:lnTo>
                <a:lnTo>
                  <a:pt x="5010106" y="6809104"/>
                </a:lnTo>
                <a:lnTo>
                  <a:pt x="5006400" y="6812809"/>
                </a:lnTo>
                <a:lnTo>
                  <a:pt x="5002695" y="6815456"/>
                </a:lnTo>
                <a:lnTo>
                  <a:pt x="5000577" y="6818632"/>
                </a:lnTo>
                <a:lnTo>
                  <a:pt x="4997401" y="6823925"/>
                </a:lnTo>
                <a:lnTo>
                  <a:pt x="4994225" y="6830806"/>
                </a:lnTo>
                <a:lnTo>
                  <a:pt x="4991578" y="6838216"/>
                </a:lnTo>
                <a:lnTo>
                  <a:pt x="4987872" y="6842980"/>
                </a:lnTo>
                <a:lnTo>
                  <a:pt x="4986284" y="6848273"/>
                </a:lnTo>
                <a:lnTo>
                  <a:pt x="4984167" y="6853037"/>
                </a:lnTo>
                <a:lnTo>
                  <a:pt x="4980461" y="6858330"/>
                </a:lnTo>
                <a:lnTo>
                  <a:pt x="4977285" y="6863623"/>
                </a:lnTo>
                <a:lnTo>
                  <a:pt x="4970403" y="6873151"/>
                </a:lnTo>
                <a:lnTo>
                  <a:pt x="4963521" y="6880561"/>
                </a:lnTo>
                <a:lnTo>
                  <a:pt x="4959816" y="6887442"/>
                </a:lnTo>
                <a:lnTo>
                  <a:pt x="4955052" y="6895382"/>
                </a:lnTo>
                <a:lnTo>
                  <a:pt x="4950287" y="6902792"/>
                </a:lnTo>
                <a:lnTo>
                  <a:pt x="4947111" y="6909144"/>
                </a:lnTo>
                <a:lnTo>
                  <a:pt x="4942347" y="6913379"/>
                </a:lnTo>
                <a:lnTo>
                  <a:pt x="4936524" y="6918143"/>
                </a:lnTo>
                <a:lnTo>
                  <a:pt x="4933347" y="6920789"/>
                </a:lnTo>
                <a:lnTo>
                  <a:pt x="4930700" y="6923965"/>
                </a:lnTo>
                <a:lnTo>
                  <a:pt x="4928054" y="6926612"/>
                </a:lnTo>
                <a:lnTo>
                  <a:pt x="4925936" y="6930317"/>
                </a:lnTo>
                <a:lnTo>
                  <a:pt x="4925936" y="6937198"/>
                </a:lnTo>
                <a:lnTo>
                  <a:pt x="4925936" y="6946725"/>
                </a:lnTo>
                <a:lnTo>
                  <a:pt x="4925936" y="6955194"/>
                </a:lnTo>
                <a:lnTo>
                  <a:pt x="4925936" y="6963134"/>
                </a:lnTo>
                <a:lnTo>
                  <a:pt x="4922230" y="6970015"/>
                </a:lnTo>
                <a:lnTo>
                  <a:pt x="4917996" y="6976896"/>
                </a:lnTo>
                <a:lnTo>
                  <a:pt x="4913761" y="6983248"/>
                </a:lnTo>
                <a:lnTo>
                  <a:pt x="4909526" y="6987483"/>
                </a:lnTo>
                <a:lnTo>
                  <a:pt x="4898409" y="6999657"/>
                </a:lnTo>
                <a:lnTo>
                  <a:pt x="4885175" y="7014478"/>
                </a:lnTo>
                <a:lnTo>
                  <a:pt x="4871411" y="7029828"/>
                </a:lnTo>
                <a:lnTo>
                  <a:pt x="4860294" y="7041473"/>
                </a:lnTo>
                <a:lnTo>
                  <a:pt x="4849177" y="7052588"/>
                </a:lnTo>
                <a:lnTo>
                  <a:pt x="4835943" y="7065821"/>
                </a:lnTo>
                <a:lnTo>
                  <a:pt x="4823238" y="7080112"/>
                </a:lnTo>
                <a:lnTo>
                  <a:pt x="4814768" y="7091228"/>
                </a:lnTo>
                <a:lnTo>
                  <a:pt x="4808945" y="7101814"/>
                </a:lnTo>
                <a:lnTo>
                  <a:pt x="4803122" y="7113459"/>
                </a:lnTo>
                <a:lnTo>
                  <a:pt x="4797828" y="7125633"/>
                </a:lnTo>
                <a:lnTo>
                  <a:pt x="4794123" y="7136220"/>
                </a:lnTo>
                <a:lnTo>
                  <a:pt x="4789358" y="7148394"/>
                </a:lnTo>
                <a:lnTo>
                  <a:pt x="4783006" y="7163215"/>
                </a:lnTo>
                <a:lnTo>
                  <a:pt x="4776124" y="7178035"/>
                </a:lnTo>
                <a:lnTo>
                  <a:pt x="4769772" y="7189680"/>
                </a:lnTo>
                <a:lnTo>
                  <a:pt x="4763949" y="7198679"/>
                </a:lnTo>
                <a:lnTo>
                  <a:pt x="4756538" y="7208206"/>
                </a:lnTo>
                <a:lnTo>
                  <a:pt x="4748597" y="7218792"/>
                </a:lnTo>
                <a:lnTo>
                  <a:pt x="4739598" y="7228849"/>
                </a:lnTo>
                <a:lnTo>
                  <a:pt x="4722128" y="7250022"/>
                </a:lnTo>
                <a:lnTo>
                  <a:pt x="4707306" y="7268019"/>
                </a:lnTo>
                <a:lnTo>
                  <a:pt x="4699895" y="7278605"/>
                </a:lnTo>
                <a:lnTo>
                  <a:pt x="4690896" y="7291308"/>
                </a:lnTo>
                <a:lnTo>
                  <a:pt x="4681896" y="7303483"/>
                </a:lnTo>
                <a:lnTo>
                  <a:pt x="4673956" y="7314069"/>
                </a:lnTo>
                <a:lnTo>
                  <a:pt x="4670780" y="7325184"/>
                </a:lnTo>
                <a:lnTo>
                  <a:pt x="4666015" y="7338417"/>
                </a:lnTo>
                <a:lnTo>
                  <a:pt x="4661780" y="7351650"/>
                </a:lnTo>
                <a:lnTo>
                  <a:pt x="4657545" y="7362766"/>
                </a:lnTo>
                <a:lnTo>
                  <a:pt x="4652252" y="7371235"/>
                </a:lnTo>
                <a:lnTo>
                  <a:pt x="4644840" y="7381821"/>
                </a:lnTo>
                <a:lnTo>
                  <a:pt x="4636370" y="7392407"/>
                </a:lnTo>
                <a:lnTo>
                  <a:pt x="4628959" y="7400347"/>
                </a:lnTo>
                <a:lnTo>
                  <a:pt x="4628430" y="7406699"/>
                </a:lnTo>
                <a:lnTo>
                  <a:pt x="4626312" y="7413580"/>
                </a:lnTo>
                <a:lnTo>
                  <a:pt x="4623666" y="7420990"/>
                </a:lnTo>
                <a:lnTo>
                  <a:pt x="4621019" y="7428930"/>
                </a:lnTo>
                <a:lnTo>
                  <a:pt x="4619112" y="7428930"/>
                </a:lnTo>
                <a:lnTo>
                  <a:pt x="4618038" y="7431078"/>
                </a:lnTo>
                <a:lnTo>
                  <a:pt x="4615392" y="7436371"/>
                </a:lnTo>
                <a:lnTo>
                  <a:pt x="4613276" y="7441665"/>
                </a:lnTo>
                <a:lnTo>
                  <a:pt x="4612746" y="7444841"/>
                </a:lnTo>
                <a:lnTo>
                  <a:pt x="4608513" y="7450135"/>
                </a:lnTo>
                <a:lnTo>
                  <a:pt x="4604809" y="7454899"/>
                </a:lnTo>
                <a:lnTo>
                  <a:pt x="4599517" y="7460193"/>
                </a:lnTo>
                <a:lnTo>
                  <a:pt x="4594226" y="7466016"/>
                </a:lnTo>
                <a:lnTo>
                  <a:pt x="4588934" y="7471310"/>
                </a:lnTo>
                <a:lnTo>
                  <a:pt x="4583642" y="7476603"/>
                </a:lnTo>
                <a:lnTo>
                  <a:pt x="4578880" y="7481368"/>
                </a:lnTo>
                <a:lnTo>
                  <a:pt x="4575176" y="7486661"/>
                </a:lnTo>
                <a:lnTo>
                  <a:pt x="4572530" y="7494602"/>
                </a:lnTo>
                <a:lnTo>
                  <a:pt x="4568826" y="7505189"/>
                </a:lnTo>
                <a:lnTo>
                  <a:pt x="4566709" y="7510483"/>
                </a:lnTo>
                <a:lnTo>
                  <a:pt x="4564063" y="7515777"/>
                </a:lnTo>
                <a:lnTo>
                  <a:pt x="4561946" y="7520012"/>
                </a:lnTo>
                <a:lnTo>
                  <a:pt x="4558771" y="7523188"/>
                </a:lnTo>
                <a:lnTo>
                  <a:pt x="4555067" y="7530599"/>
                </a:lnTo>
                <a:lnTo>
                  <a:pt x="4550305" y="7538010"/>
                </a:lnTo>
                <a:lnTo>
                  <a:pt x="4544484" y="7545421"/>
                </a:lnTo>
                <a:lnTo>
                  <a:pt x="4538663" y="7552833"/>
                </a:lnTo>
                <a:lnTo>
                  <a:pt x="4530726" y="7563949"/>
                </a:lnTo>
                <a:lnTo>
                  <a:pt x="4521730" y="7577713"/>
                </a:lnTo>
                <a:lnTo>
                  <a:pt x="4512734" y="7592535"/>
                </a:lnTo>
                <a:lnTo>
                  <a:pt x="4505326" y="7605769"/>
                </a:lnTo>
                <a:lnTo>
                  <a:pt x="4502680" y="7613181"/>
                </a:lnTo>
                <a:lnTo>
                  <a:pt x="4501092" y="7622709"/>
                </a:lnTo>
                <a:lnTo>
                  <a:pt x="4499505" y="7631709"/>
                </a:lnTo>
                <a:lnTo>
                  <a:pt x="4496859" y="7639120"/>
                </a:lnTo>
                <a:lnTo>
                  <a:pt x="4493684" y="7647590"/>
                </a:lnTo>
                <a:lnTo>
                  <a:pt x="4488921" y="7658706"/>
                </a:lnTo>
                <a:lnTo>
                  <a:pt x="4484159" y="7670352"/>
                </a:lnTo>
                <a:lnTo>
                  <a:pt x="4480455" y="7680940"/>
                </a:lnTo>
                <a:lnTo>
                  <a:pt x="4473046" y="7692586"/>
                </a:lnTo>
                <a:lnTo>
                  <a:pt x="4462992" y="7706879"/>
                </a:lnTo>
                <a:lnTo>
                  <a:pt x="4457171" y="7714819"/>
                </a:lnTo>
                <a:lnTo>
                  <a:pt x="4451350" y="7722231"/>
                </a:lnTo>
                <a:lnTo>
                  <a:pt x="4445530" y="7728583"/>
                </a:lnTo>
                <a:lnTo>
                  <a:pt x="4439180" y="7733877"/>
                </a:lnTo>
                <a:lnTo>
                  <a:pt x="4433359" y="7737582"/>
                </a:lnTo>
                <a:lnTo>
                  <a:pt x="4423834" y="7740759"/>
                </a:lnTo>
                <a:lnTo>
                  <a:pt x="4419071" y="7742876"/>
                </a:lnTo>
                <a:lnTo>
                  <a:pt x="4413780" y="7744993"/>
                </a:lnTo>
                <a:lnTo>
                  <a:pt x="4409546" y="7747640"/>
                </a:lnTo>
                <a:lnTo>
                  <a:pt x="4406371" y="7750287"/>
                </a:lnTo>
                <a:lnTo>
                  <a:pt x="4401609" y="7755581"/>
                </a:lnTo>
                <a:lnTo>
                  <a:pt x="4395788" y="7762992"/>
                </a:lnTo>
                <a:lnTo>
                  <a:pt x="4389967" y="7770403"/>
                </a:lnTo>
                <a:lnTo>
                  <a:pt x="4385205" y="7775697"/>
                </a:lnTo>
                <a:lnTo>
                  <a:pt x="4382030" y="7782049"/>
                </a:lnTo>
                <a:lnTo>
                  <a:pt x="4379913" y="7789460"/>
                </a:lnTo>
                <a:lnTo>
                  <a:pt x="4377267" y="7797930"/>
                </a:lnTo>
                <a:lnTo>
                  <a:pt x="4375150" y="7806400"/>
                </a:lnTo>
                <a:lnTo>
                  <a:pt x="4373034" y="7814870"/>
                </a:lnTo>
                <a:lnTo>
                  <a:pt x="4369859" y="7822811"/>
                </a:lnTo>
                <a:lnTo>
                  <a:pt x="4367742" y="7830222"/>
                </a:lnTo>
                <a:lnTo>
                  <a:pt x="4364567" y="7837633"/>
                </a:lnTo>
                <a:lnTo>
                  <a:pt x="4357159" y="7845574"/>
                </a:lnTo>
                <a:lnTo>
                  <a:pt x="4348163" y="7856161"/>
                </a:lnTo>
                <a:lnTo>
                  <a:pt x="4338638" y="7867807"/>
                </a:lnTo>
                <a:lnTo>
                  <a:pt x="4331230" y="7878394"/>
                </a:lnTo>
                <a:lnTo>
                  <a:pt x="4324350" y="7890041"/>
                </a:lnTo>
                <a:lnTo>
                  <a:pt x="4314826" y="7903804"/>
                </a:lnTo>
                <a:lnTo>
                  <a:pt x="4306359" y="7917038"/>
                </a:lnTo>
                <a:lnTo>
                  <a:pt x="4298421" y="7928155"/>
                </a:lnTo>
                <a:lnTo>
                  <a:pt x="4291013" y="7938743"/>
                </a:lnTo>
                <a:lnTo>
                  <a:pt x="4282017" y="7950918"/>
                </a:lnTo>
                <a:lnTo>
                  <a:pt x="4273021" y="7963094"/>
                </a:lnTo>
                <a:lnTo>
                  <a:pt x="4265084" y="7973681"/>
                </a:lnTo>
                <a:lnTo>
                  <a:pt x="4261380" y="7980033"/>
                </a:lnTo>
                <a:lnTo>
                  <a:pt x="4257146" y="7987974"/>
                </a:lnTo>
                <a:lnTo>
                  <a:pt x="4251855" y="7995914"/>
                </a:lnTo>
                <a:lnTo>
                  <a:pt x="4246563" y="8004384"/>
                </a:lnTo>
                <a:lnTo>
                  <a:pt x="4240742" y="8011795"/>
                </a:lnTo>
                <a:lnTo>
                  <a:pt x="4234921" y="8019207"/>
                </a:lnTo>
                <a:lnTo>
                  <a:pt x="4229100" y="8025559"/>
                </a:lnTo>
                <a:lnTo>
                  <a:pt x="4224338" y="8030853"/>
                </a:lnTo>
                <a:lnTo>
                  <a:pt x="4213755" y="8039852"/>
                </a:lnTo>
                <a:lnTo>
                  <a:pt x="4200526" y="8049381"/>
                </a:lnTo>
                <a:lnTo>
                  <a:pt x="4187296" y="8059968"/>
                </a:lnTo>
                <a:lnTo>
                  <a:pt x="4172480" y="8071085"/>
                </a:lnTo>
                <a:lnTo>
                  <a:pt x="4158721" y="8082201"/>
                </a:lnTo>
                <a:lnTo>
                  <a:pt x="4145492" y="8093318"/>
                </a:lnTo>
                <a:lnTo>
                  <a:pt x="4133850" y="8104435"/>
                </a:lnTo>
                <a:lnTo>
                  <a:pt x="4124855" y="8113434"/>
                </a:lnTo>
                <a:lnTo>
                  <a:pt x="4120092" y="8119257"/>
                </a:lnTo>
                <a:lnTo>
                  <a:pt x="4114800" y="8125610"/>
                </a:lnTo>
                <a:lnTo>
                  <a:pt x="4109509" y="8133021"/>
                </a:lnTo>
                <a:lnTo>
                  <a:pt x="4104217" y="8140432"/>
                </a:lnTo>
                <a:lnTo>
                  <a:pt x="4098926" y="8148902"/>
                </a:lnTo>
                <a:lnTo>
                  <a:pt x="4093634" y="8155784"/>
                </a:lnTo>
                <a:lnTo>
                  <a:pt x="4088342" y="8162136"/>
                </a:lnTo>
                <a:lnTo>
                  <a:pt x="4083580" y="8167430"/>
                </a:lnTo>
                <a:lnTo>
                  <a:pt x="4075113" y="8178017"/>
                </a:lnTo>
                <a:lnTo>
                  <a:pt x="4063471" y="8190193"/>
                </a:lnTo>
                <a:lnTo>
                  <a:pt x="4058180" y="8196016"/>
                </a:lnTo>
                <a:lnTo>
                  <a:pt x="4052888" y="8202368"/>
                </a:lnTo>
                <a:lnTo>
                  <a:pt x="4048655" y="8207662"/>
                </a:lnTo>
                <a:lnTo>
                  <a:pt x="4046009" y="8212956"/>
                </a:lnTo>
                <a:lnTo>
                  <a:pt x="4047596" y="8221955"/>
                </a:lnTo>
                <a:lnTo>
                  <a:pt x="4049184" y="8233601"/>
                </a:lnTo>
                <a:lnTo>
                  <a:pt x="4049713" y="8239953"/>
                </a:lnTo>
                <a:lnTo>
                  <a:pt x="4049713" y="8245247"/>
                </a:lnTo>
                <a:lnTo>
                  <a:pt x="4049184" y="8247894"/>
                </a:lnTo>
                <a:lnTo>
                  <a:pt x="4048655" y="8250541"/>
                </a:lnTo>
                <a:lnTo>
                  <a:pt x="4047596" y="8252129"/>
                </a:lnTo>
                <a:lnTo>
                  <a:pt x="4046009" y="8253717"/>
                </a:lnTo>
                <a:lnTo>
                  <a:pt x="4044950" y="8255834"/>
                </a:lnTo>
                <a:lnTo>
                  <a:pt x="4043892" y="8256893"/>
                </a:lnTo>
                <a:lnTo>
                  <a:pt x="4041776" y="8257952"/>
                </a:lnTo>
                <a:lnTo>
                  <a:pt x="4039130" y="8259011"/>
                </a:lnTo>
                <a:lnTo>
                  <a:pt x="4033309" y="8260599"/>
                </a:lnTo>
                <a:lnTo>
                  <a:pt x="4026959" y="8261657"/>
                </a:lnTo>
                <a:lnTo>
                  <a:pt x="4014259" y="8263775"/>
                </a:lnTo>
                <a:lnTo>
                  <a:pt x="4004734" y="8266422"/>
                </a:lnTo>
                <a:lnTo>
                  <a:pt x="3999971" y="8270127"/>
                </a:lnTo>
                <a:lnTo>
                  <a:pt x="3995209" y="8274362"/>
                </a:lnTo>
                <a:lnTo>
                  <a:pt x="3989917" y="8278597"/>
                </a:lnTo>
                <a:lnTo>
                  <a:pt x="3984626" y="8283891"/>
                </a:lnTo>
                <a:lnTo>
                  <a:pt x="3979863" y="8289185"/>
                </a:lnTo>
                <a:lnTo>
                  <a:pt x="3975630" y="8293949"/>
                </a:lnTo>
                <a:lnTo>
                  <a:pt x="3971396" y="8298713"/>
                </a:lnTo>
                <a:lnTo>
                  <a:pt x="3967692" y="8303478"/>
                </a:lnTo>
                <a:lnTo>
                  <a:pt x="3965046" y="8306124"/>
                </a:lnTo>
                <a:lnTo>
                  <a:pt x="3961342" y="8309301"/>
                </a:lnTo>
                <a:lnTo>
                  <a:pt x="3958696" y="8313536"/>
                </a:lnTo>
                <a:lnTo>
                  <a:pt x="3955521" y="8318829"/>
                </a:lnTo>
                <a:lnTo>
                  <a:pt x="3949171" y="8328887"/>
                </a:lnTo>
                <a:lnTo>
                  <a:pt x="3943350" y="8336828"/>
                </a:lnTo>
                <a:lnTo>
                  <a:pt x="3938059" y="8344239"/>
                </a:lnTo>
                <a:lnTo>
                  <a:pt x="3929592" y="8353238"/>
                </a:lnTo>
                <a:lnTo>
                  <a:pt x="3921655" y="8362238"/>
                </a:lnTo>
                <a:lnTo>
                  <a:pt x="3913717" y="8369649"/>
                </a:lnTo>
                <a:lnTo>
                  <a:pt x="3906309" y="8380765"/>
                </a:lnTo>
                <a:lnTo>
                  <a:pt x="3896784" y="8394529"/>
                </a:lnTo>
                <a:lnTo>
                  <a:pt x="3891492" y="8401411"/>
                </a:lnTo>
                <a:lnTo>
                  <a:pt x="3886200" y="8408293"/>
                </a:lnTo>
                <a:lnTo>
                  <a:pt x="3881967" y="8414116"/>
                </a:lnTo>
                <a:lnTo>
                  <a:pt x="3877205" y="8419409"/>
                </a:lnTo>
                <a:lnTo>
                  <a:pt x="3869267" y="8423644"/>
                </a:lnTo>
                <a:lnTo>
                  <a:pt x="3860271" y="8429997"/>
                </a:lnTo>
                <a:lnTo>
                  <a:pt x="3851276" y="8436879"/>
                </a:lnTo>
                <a:lnTo>
                  <a:pt x="3843867" y="8444290"/>
                </a:lnTo>
                <a:lnTo>
                  <a:pt x="3840692" y="8447466"/>
                </a:lnTo>
                <a:lnTo>
                  <a:pt x="3838576" y="8452760"/>
                </a:lnTo>
                <a:lnTo>
                  <a:pt x="3835400" y="8458583"/>
                </a:lnTo>
                <a:lnTo>
                  <a:pt x="3833284" y="8464935"/>
                </a:lnTo>
                <a:lnTo>
                  <a:pt x="3830638" y="8471288"/>
                </a:lnTo>
                <a:lnTo>
                  <a:pt x="3828521" y="8478699"/>
                </a:lnTo>
                <a:lnTo>
                  <a:pt x="3826405" y="8484522"/>
                </a:lnTo>
                <a:lnTo>
                  <a:pt x="3823230" y="8489816"/>
                </a:lnTo>
                <a:lnTo>
                  <a:pt x="3815821" y="8499344"/>
                </a:lnTo>
                <a:lnTo>
                  <a:pt x="3806296" y="8509932"/>
                </a:lnTo>
                <a:lnTo>
                  <a:pt x="3797300" y="8520519"/>
                </a:lnTo>
                <a:lnTo>
                  <a:pt x="3789892" y="8530577"/>
                </a:lnTo>
                <a:lnTo>
                  <a:pt x="3785659" y="8535871"/>
                </a:lnTo>
                <a:lnTo>
                  <a:pt x="3779838" y="8542752"/>
                </a:lnTo>
                <a:lnTo>
                  <a:pt x="3773488" y="8550693"/>
                </a:lnTo>
                <a:lnTo>
                  <a:pt x="3769255" y="8555987"/>
                </a:lnTo>
                <a:lnTo>
                  <a:pt x="3761846" y="8562868"/>
                </a:lnTo>
                <a:lnTo>
                  <a:pt x="3753380" y="8571868"/>
                </a:lnTo>
                <a:lnTo>
                  <a:pt x="3749146" y="8576632"/>
                </a:lnTo>
                <a:lnTo>
                  <a:pt x="3745442" y="8580867"/>
                </a:lnTo>
                <a:lnTo>
                  <a:pt x="3742267" y="8585102"/>
                </a:lnTo>
                <a:lnTo>
                  <a:pt x="3740150" y="8588278"/>
                </a:lnTo>
                <a:lnTo>
                  <a:pt x="3736446" y="8595689"/>
                </a:lnTo>
                <a:lnTo>
                  <a:pt x="3731684" y="8603100"/>
                </a:lnTo>
                <a:lnTo>
                  <a:pt x="3727980" y="8610512"/>
                </a:lnTo>
                <a:lnTo>
                  <a:pt x="3723746" y="8617393"/>
                </a:lnTo>
                <a:lnTo>
                  <a:pt x="3720042" y="8622687"/>
                </a:lnTo>
                <a:lnTo>
                  <a:pt x="3715280" y="8630628"/>
                </a:lnTo>
                <a:lnTo>
                  <a:pt x="3711046" y="8638568"/>
                </a:lnTo>
                <a:lnTo>
                  <a:pt x="3707342" y="8646509"/>
                </a:lnTo>
                <a:lnTo>
                  <a:pt x="3705226" y="8649685"/>
                </a:lnTo>
                <a:lnTo>
                  <a:pt x="3703109" y="8653920"/>
                </a:lnTo>
                <a:lnTo>
                  <a:pt x="3702580" y="8655508"/>
                </a:lnTo>
                <a:lnTo>
                  <a:pt x="3701521" y="8657096"/>
                </a:lnTo>
                <a:lnTo>
                  <a:pt x="3700463" y="8658155"/>
                </a:lnTo>
                <a:lnTo>
                  <a:pt x="3699405" y="8658684"/>
                </a:lnTo>
                <a:lnTo>
                  <a:pt x="3695171" y="8658155"/>
                </a:lnTo>
                <a:lnTo>
                  <a:pt x="3690938" y="8656567"/>
                </a:lnTo>
                <a:lnTo>
                  <a:pt x="3686176" y="8653390"/>
                </a:lnTo>
                <a:lnTo>
                  <a:pt x="3683000" y="8650744"/>
                </a:lnTo>
                <a:lnTo>
                  <a:pt x="3679826" y="8645979"/>
                </a:lnTo>
                <a:lnTo>
                  <a:pt x="3678767" y="8640686"/>
                </a:lnTo>
                <a:lnTo>
                  <a:pt x="3677709" y="8638039"/>
                </a:lnTo>
                <a:lnTo>
                  <a:pt x="3676650" y="8635921"/>
                </a:lnTo>
                <a:lnTo>
                  <a:pt x="3675592" y="8634863"/>
                </a:lnTo>
                <a:lnTo>
                  <a:pt x="3674005" y="8634333"/>
                </a:lnTo>
                <a:lnTo>
                  <a:pt x="3668184" y="8640156"/>
                </a:lnTo>
                <a:lnTo>
                  <a:pt x="3661834" y="8646509"/>
                </a:lnTo>
                <a:lnTo>
                  <a:pt x="3657600" y="8650744"/>
                </a:lnTo>
                <a:lnTo>
                  <a:pt x="3653367" y="8654449"/>
                </a:lnTo>
                <a:lnTo>
                  <a:pt x="3652838" y="8658155"/>
                </a:lnTo>
                <a:lnTo>
                  <a:pt x="3652309" y="8662919"/>
                </a:lnTo>
                <a:lnTo>
                  <a:pt x="3651780" y="8665037"/>
                </a:lnTo>
                <a:lnTo>
                  <a:pt x="3651780" y="8667684"/>
                </a:lnTo>
                <a:lnTo>
                  <a:pt x="3652309" y="8669272"/>
                </a:lnTo>
                <a:lnTo>
                  <a:pt x="3653367" y="8670860"/>
                </a:lnTo>
                <a:lnTo>
                  <a:pt x="3653367" y="8672977"/>
                </a:lnTo>
                <a:lnTo>
                  <a:pt x="3653896" y="8674036"/>
                </a:lnTo>
                <a:lnTo>
                  <a:pt x="3655484" y="8675095"/>
                </a:lnTo>
                <a:lnTo>
                  <a:pt x="3656542" y="8676683"/>
                </a:lnTo>
                <a:lnTo>
                  <a:pt x="3658659" y="8679330"/>
                </a:lnTo>
                <a:lnTo>
                  <a:pt x="3662363" y="8681447"/>
                </a:lnTo>
                <a:lnTo>
                  <a:pt x="3665538" y="8684094"/>
                </a:lnTo>
                <a:lnTo>
                  <a:pt x="3669242" y="8686211"/>
                </a:lnTo>
                <a:lnTo>
                  <a:pt x="3672417" y="8688329"/>
                </a:lnTo>
                <a:lnTo>
                  <a:pt x="3674005" y="8691505"/>
                </a:lnTo>
                <a:lnTo>
                  <a:pt x="3673476" y="8693622"/>
                </a:lnTo>
                <a:lnTo>
                  <a:pt x="3671888" y="8697858"/>
                </a:lnTo>
                <a:lnTo>
                  <a:pt x="3670300" y="8699975"/>
                </a:lnTo>
                <a:lnTo>
                  <a:pt x="3669242" y="8702092"/>
                </a:lnTo>
                <a:lnTo>
                  <a:pt x="3667655" y="8703681"/>
                </a:lnTo>
                <a:lnTo>
                  <a:pt x="3665538" y="8704210"/>
                </a:lnTo>
                <a:lnTo>
                  <a:pt x="3665009" y="8705269"/>
                </a:lnTo>
                <a:lnTo>
                  <a:pt x="3663950" y="8707386"/>
                </a:lnTo>
                <a:lnTo>
                  <a:pt x="3661834" y="8708445"/>
                </a:lnTo>
                <a:lnTo>
                  <a:pt x="3659188" y="8709504"/>
                </a:lnTo>
                <a:lnTo>
                  <a:pt x="3653367" y="8711092"/>
                </a:lnTo>
                <a:lnTo>
                  <a:pt x="3649134" y="8712680"/>
                </a:lnTo>
                <a:lnTo>
                  <a:pt x="3647546" y="8713739"/>
                </a:lnTo>
                <a:lnTo>
                  <a:pt x="3645430" y="8714268"/>
                </a:lnTo>
                <a:lnTo>
                  <a:pt x="3642255" y="8714268"/>
                </a:lnTo>
                <a:lnTo>
                  <a:pt x="3639609" y="8713739"/>
                </a:lnTo>
                <a:lnTo>
                  <a:pt x="3634846" y="8713209"/>
                </a:lnTo>
                <a:lnTo>
                  <a:pt x="3633259" y="8712680"/>
                </a:lnTo>
                <a:lnTo>
                  <a:pt x="3630084" y="8708974"/>
                </a:lnTo>
                <a:lnTo>
                  <a:pt x="3626909" y="8706327"/>
                </a:lnTo>
                <a:lnTo>
                  <a:pt x="3625321" y="8703151"/>
                </a:lnTo>
                <a:lnTo>
                  <a:pt x="3624792" y="8699975"/>
                </a:lnTo>
                <a:lnTo>
                  <a:pt x="3630613" y="8693622"/>
                </a:lnTo>
                <a:lnTo>
                  <a:pt x="3636963" y="8687800"/>
                </a:lnTo>
                <a:lnTo>
                  <a:pt x="3636434" y="8686211"/>
                </a:lnTo>
                <a:lnTo>
                  <a:pt x="3634846" y="8684623"/>
                </a:lnTo>
                <a:lnTo>
                  <a:pt x="3633259" y="8683035"/>
                </a:lnTo>
                <a:lnTo>
                  <a:pt x="3630084" y="8681976"/>
                </a:lnTo>
                <a:lnTo>
                  <a:pt x="3624792" y="8679859"/>
                </a:lnTo>
                <a:lnTo>
                  <a:pt x="3620559" y="8679330"/>
                </a:lnTo>
                <a:lnTo>
                  <a:pt x="3614209" y="8683035"/>
                </a:lnTo>
                <a:lnTo>
                  <a:pt x="3607859" y="8687800"/>
                </a:lnTo>
                <a:lnTo>
                  <a:pt x="3606271" y="8693622"/>
                </a:lnTo>
                <a:lnTo>
                  <a:pt x="3603626" y="8699975"/>
                </a:lnTo>
                <a:lnTo>
                  <a:pt x="3603626" y="8705269"/>
                </a:lnTo>
                <a:lnTo>
                  <a:pt x="3603626" y="8707916"/>
                </a:lnTo>
                <a:lnTo>
                  <a:pt x="3603626" y="8713739"/>
                </a:lnTo>
                <a:lnTo>
                  <a:pt x="3603626" y="8716385"/>
                </a:lnTo>
                <a:lnTo>
                  <a:pt x="3603626" y="8717974"/>
                </a:lnTo>
                <a:lnTo>
                  <a:pt x="3602567" y="8719032"/>
                </a:lnTo>
                <a:lnTo>
                  <a:pt x="3601509" y="8719562"/>
                </a:lnTo>
                <a:lnTo>
                  <a:pt x="3599392" y="8720091"/>
                </a:lnTo>
                <a:lnTo>
                  <a:pt x="3596746" y="8720620"/>
                </a:lnTo>
                <a:lnTo>
                  <a:pt x="3595688" y="8720620"/>
                </a:lnTo>
                <a:lnTo>
                  <a:pt x="3592513" y="8720091"/>
                </a:lnTo>
                <a:lnTo>
                  <a:pt x="3589338" y="8719032"/>
                </a:lnTo>
                <a:lnTo>
                  <a:pt x="3585105" y="8716385"/>
                </a:lnTo>
                <a:lnTo>
                  <a:pt x="3581400" y="8713739"/>
                </a:lnTo>
                <a:lnTo>
                  <a:pt x="3573992" y="8708445"/>
                </a:lnTo>
                <a:lnTo>
                  <a:pt x="3567113" y="8704210"/>
                </a:lnTo>
                <a:lnTo>
                  <a:pt x="3562350" y="8702092"/>
                </a:lnTo>
                <a:lnTo>
                  <a:pt x="3554413" y="8699975"/>
                </a:lnTo>
                <a:lnTo>
                  <a:pt x="3552826" y="8699975"/>
                </a:lnTo>
                <a:lnTo>
                  <a:pt x="3551767" y="8701563"/>
                </a:lnTo>
                <a:lnTo>
                  <a:pt x="3551238" y="8702622"/>
                </a:lnTo>
                <a:lnTo>
                  <a:pt x="3550709" y="8704210"/>
                </a:lnTo>
                <a:lnTo>
                  <a:pt x="3548592" y="8708445"/>
                </a:lnTo>
                <a:lnTo>
                  <a:pt x="3546476" y="8712680"/>
                </a:lnTo>
                <a:lnTo>
                  <a:pt x="3547005" y="8716385"/>
                </a:lnTo>
                <a:lnTo>
                  <a:pt x="3548063" y="8722208"/>
                </a:lnTo>
                <a:lnTo>
                  <a:pt x="3549121" y="8728561"/>
                </a:lnTo>
                <a:lnTo>
                  <a:pt x="3550709" y="8732796"/>
                </a:lnTo>
                <a:lnTo>
                  <a:pt x="3549650" y="8734913"/>
                </a:lnTo>
                <a:lnTo>
                  <a:pt x="3548592" y="8735972"/>
                </a:lnTo>
                <a:lnTo>
                  <a:pt x="3547534" y="8737560"/>
                </a:lnTo>
                <a:lnTo>
                  <a:pt x="3545946" y="8738619"/>
                </a:lnTo>
                <a:lnTo>
                  <a:pt x="3541713" y="8740736"/>
                </a:lnTo>
                <a:lnTo>
                  <a:pt x="3537480" y="8741266"/>
                </a:lnTo>
                <a:lnTo>
                  <a:pt x="3534834" y="8740736"/>
                </a:lnTo>
                <a:lnTo>
                  <a:pt x="3530600" y="8739678"/>
                </a:lnTo>
                <a:lnTo>
                  <a:pt x="3525838" y="8737031"/>
                </a:lnTo>
                <a:lnTo>
                  <a:pt x="3521605" y="8734384"/>
                </a:lnTo>
                <a:lnTo>
                  <a:pt x="3514196" y="8729090"/>
                </a:lnTo>
                <a:lnTo>
                  <a:pt x="3508905" y="8724855"/>
                </a:lnTo>
                <a:lnTo>
                  <a:pt x="3505200" y="8720091"/>
                </a:lnTo>
                <a:lnTo>
                  <a:pt x="3500967" y="8714797"/>
                </a:lnTo>
                <a:lnTo>
                  <a:pt x="3498321" y="8712680"/>
                </a:lnTo>
                <a:lnTo>
                  <a:pt x="3496205" y="8710033"/>
                </a:lnTo>
                <a:lnTo>
                  <a:pt x="3494088" y="8708445"/>
                </a:lnTo>
                <a:lnTo>
                  <a:pt x="3492500" y="8707916"/>
                </a:lnTo>
                <a:lnTo>
                  <a:pt x="3490384" y="8706857"/>
                </a:lnTo>
                <a:lnTo>
                  <a:pt x="3487738" y="8706327"/>
                </a:lnTo>
                <a:lnTo>
                  <a:pt x="3485092" y="8704739"/>
                </a:lnTo>
                <a:lnTo>
                  <a:pt x="3481388" y="8704739"/>
                </a:lnTo>
                <a:lnTo>
                  <a:pt x="3474509" y="8704210"/>
                </a:lnTo>
                <a:lnTo>
                  <a:pt x="3467100" y="8704210"/>
                </a:lnTo>
                <a:lnTo>
                  <a:pt x="3463396" y="8704210"/>
                </a:lnTo>
                <a:lnTo>
                  <a:pt x="3457576" y="8704210"/>
                </a:lnTo>
                <a:lnTo>
                  <a:pt x="3451755" y="8704210"/>
                </a:lnTo>
                <a:lnTo>
                  <a:pt x="3446992" y="8704210"/>
                </a:lnTo>
                <a:lnTo>
                  <a:pt x="3444876" y="8703681"/>
                </a:lnTo>
                <a:lnTo>
                  <a:pt x="3443288" y="8702622"/>
                </a:lnTo>
                <a:lnTo>
                  <a:pt x="3441171" y="8701563"/>
                </a:lnTo>
                <a:lnTo>
                  <a:pt x="3439055" y="8699975"/>
                </a:lnTo>
                <a:lnTo>
                  <a:pt x="3435880" y="8697328"/>
                </a:lnTo>
                <a:lnTo>
                  <a:pt x="3434821" y="8695740"/>
                </a:lnTo>
                <a:lnTo>
                  <a:pt x="3433763" y="8692564"/>
                </a:lnTo>
                <a:lnTo>
                  <a:pt x="3432705" y="8689917"/>
                </a:lnTo>
                <a:lnTo>
                  <a:pt x="3432705" y="8687800"/>
                </a:lnTo>
                <a:lnTo>
                  <a:pt x="3432705" y="8686741"/>
                </a:lnTo>
                <a:lnTo>
                  <a:pt x="3433234" y="8685153"/>
                </a:lnTo>
                <a:lnTo>
                  <a:pt x="3434821" y="8683035"/>
                </a:lnTo>
                <a:lnTo>
                  <a:pt x="3436938" y="8683035"/>
                </a:lnTo>
                <a:lnTo>
                  <a:pt x="3442759" y="8683035"/>
                </a:lnTo>
                <a:lnTo>
                  <a:pt x="3445934" y="8684623"/>
                </a:lnTo>
                <a:lnTo>
                  <a:pt x="3449109" y="8686741"/>
                </a:lnTo>
                <a:lnTo>
                  <a:pt x="3450167" y="8687800"/>
                </a:lnTo>
                <a:lnTo>
                  <a:pt x="3452284" y="8688329"/>
                </a:lnTo>
                <a:lnTo>
                  <a:pt x="3453342" y="8688329"/>
                </a:lnTo>
                <a:lnTo>
                  <a:pt x="3454930" y="8687800"/>
                </a:lnTo>
                <a:lnTo>
                  <a:pt x="3455988" y="8687270"/>
                </a:lnTo>
                <a:lnTo>
                  <a:pt x="3457576" y="8686741"/>
                </a:lnTo>
                <a:lnTo>
                  <a:pt x="3458105" y="8686211"/>
                </a:lnTo>
                <a:lnTo>
                  <a:pt x="3458634" y="8685682"/>
                </a:lnTo>
                <a:lnTo>
                  <a:pt x="3459163" y="8684094"/>
                </a:lnTo>
                <a:lnTo>
                  <a:pt x="3459163" y="8683035"/>
                </a:lnTo>
                <a:lnTo>
                  <a:pt x="3458634" y="8679859"/>
                </a:lnTo>
                <a:lnTo>
                  <a:pt x="3457046" y="8675095"/>
                </a:lnTo>
                <a:lnTo>
                  <a:pt x="3453871" y="8670860"/>
                </a:lnTo>
                <a:lnTo>
                  <a:pt x="3451226" y="8666625"/>
                </a:lnTo>
                <a:lnTo>
                  <a:pt x="3450167" y="8665566"/>
                </a:lnTo>
                <a:lnTo>
                  <a:pt x="3449638" y="8665037"/>
                </a:lnTo>
                <a:lnTo>
                  <a:pt x="3448050" y="8665037"/>
                </a:lnTo>
                <a:lnTo>
                  <a:pt x="3446463" y="8665037"/>
                </a:lnTo>
                <a:lnTo>
                  <a:pt x="3442230" y="8666095"/>
                </a:lnTo>
                <a:lnTo>
                  <a:pt x="3438526" y="8666625"/>
                </a:lnTo>
                <a:lnTo>
                  <a:pt x="3436409" y="8663978"/>
                </a:lnTo>
                <a:lnTo>
                  <a:pt x="3435350" y="8660272"/>
                </a:lnTo>
                <a:lnTo>
                  <a:pt x="3434821" y="8657626"/>
                </a:lnTo>
                <a:lnTo>
                  <a:pt x="3434821" y="8654449"/>
                </a:lnTo>
                <a:lnTo>
                  <a:pt x="3430588" y="8650744"/>
                </a:lnTo>
                <a:lnTo>
                  <a:pt x="3426355" y="8646509"/>
                </a:lnTo>
                <a:lnTo>
                  <a:pt x="3422650" y="8643332"/>
                </a:lnTo>
                <a:lnTo>
                  <a:pt x="3420005" y="8641215"/>
                </a:lnTo>
                <a:lnTo>
                  <a:pt x="3418417" y="8640686"/>
                </a:lnTo>
                <a:lnTo>
                  <a:pt x="3416830" y="8640686"/>
                </a:lnTo>
                <a:lnTo>
                  <a:pt x="3415242" y="8641215"/>
                </a:lnTo>
                <a:lnTo>
                  <a:pt x="3414184" y="8642274"/>
                </a:lnTo>
                <a:lnTo>
                  <a:pt x="3412596" y="8642274"/>
                </a:lnTo>
                <a:lnTo>
                  <a:pt x="3410480" y="8642803"/>
                </a:lnTo>
                <a:lnTo>
                  <a:pt x="3409421" y="8643332"/>
                </a:lnTo>
                <a:lnTo>
                  <a:pt x="3408363" y="8644921"/>
                </a:lnTo>
                <a:lnTo>
                  <a:pt x="3407305" y="8645979"/>
                </a:lnTo>
                <a:lnTo>
                  <a:pt x="3406246" y="8647568"/>
                </a:lnTo>
                <a:lnTo>
                  <a:pt x="3405717" y="8648626"/>
                </a:lnTo>
                <a:lnTo>
                  <a:pt x="3405188" y="8650744"/>
                </a:lnTo>
                <a:lnTo>
                  <a:pt x="3405188" y="8656567"/>
                </a:lnTo>
                <a:lnTo>
                  <a:pt x="3405188" y="8662919"/>
                </a:lnTo>
                <a:lnTo>
                  <a:pt x="3414184" y="8666625"/>
                </a:lnTo>
                <a:lnTo>
                  <a:pt x="3415242" y="8668742"/>
                </a:lnTo>
                <a:lnTo>
                  <a:pt x="3415771" y="8670330"/>
                </a:lnTo>
                <a:lnTo>
                  <a:pt x="3416300" y="8672977"/>
                </a:lnTo>
                <a:lnTo>
                  <a:pt x="3416830" y="8674565"/>
                </a:lnTo>
                <a:lnTo>
                  <a:pt x="3416300" y="8676153"/>
                </a:lnTo>
                <a:lnTo>
                  <a:pt x="3415771" y="8677742"/>
                </a:lnTo>
                <a:lnTo>
                  <a:pt x="3415242" y="8679330"/>
                </a:lnTo>
                <a:lnTo>
                  <a:pt x="3414184" y="8679330"/>
                </a:lnTo>
                <a:lnTo>
                  <a:pt x="3413655" y="8680918"/>
                </a:lnTo>
                <a:lnTo>
                  <a:pt x="3413126" y="8681976"/>
                </a:lnTo>
                <a:lnTo>
                  <a:pt x="3412596" y="8684094"/>
                </a:lnTo>
                <a:lnTo>
                  <a:pt x="3411009" y="8685153"/>
                </a:lnTo>
                <a:lnTo>
                  <a:pt x="3409950" y="8686211"/>
                </a:lnTo>
                <a:lnTo>
                  <a:pt x="3408892" y="8686741"/>
                </a:lnTo>
                <a:lnTo>
                  <a:pt x="3407305" y="8687270"/>
                </a:lnTo>
                <a:lnTo>
                  <a:pt x="3405188" y="8687800"/>
                </a:lnTo>
                <a:lnTo>
                  <a:pt x="3403600" y="8688329"/>
                </a:lnTo>
                <a:lnTo>
                  <a:pt x="3401484" y="8688858"/>
                </a:lnTo>
                <a:lnTo>
                  <a:pt x="3398309" y="8688858"/>
                </a:lnTo>
                <a:lnTo>
                  <a:pt x="3395134" y="8688858"/>
                </a:lnTo>
                <a:lnTo>
                  <a:pt x="3389313" y="8687800"/>
                </a:lnTo>
                <a:lnTo>
                  <a:pt x="3385080" y="8687800"/>
                </a:lnTo>
                <a:lnTo>
                  <a:pt x="3376613" y="8683035"/>
                </a:lnTo>
                <a:lnTo>
                  <a:pt x="3368676" y="8679330"/>
                </a:lnTo>
                <a:lnTo>
                  <a:pt x="3363913" y="8679330"/>
                </a:lnTo>
                <a:lnTo>
                  <a:pt x="3358092" y="8679330"/>
                </a:lnTo>
                <a:lnTo>
                  <a:pt x="3352271" y="8679330"/>
                </a:lnTo>
                <a:lnTo>
                  <a:pt x="3348038" y="8679330"/>
                </a:lnTo>
                <a:lnTo>
                  <a:pt x="3346450" y="8680918"/>
                </a:lnTo>
                <a:lnTo>
                  <a:pt x="3344863" y="8684094"/>
                </a:lnTo>
                <a:lnTo>
                  <a:pt x="3344334" y="8686741"/>
                </a:lnTo>
                <a:lnTo>
                  <a:pt x="3343276" y="8690446"/>
                </a:lnTo>
                <a:lnTo>
                  <a:pt x="3342217" y="8697328"/>
                </a:lnTo>
                <a:lnTo>
                  <a:pt x="3339042" y="8704210"/>
                </a:lnTo>
                <a:lnTo>
                  <a:pt x="3339042" y="8706327"/>
                </a:lnTo>
                <a:lnTo>
                  <a:pt x="3337984" y="8707916"/>
                </a:lnTo>
                <a:lnTo>
                  <a:pt x="3336926" y="8710033"/>
                </a:lnTo>
                <a:lnTo>
                  <a:pt x="3334280" y="8712680"/>
                </a:lnTo>
                <a:lnTo>
                  <a:pt x="3330576" y="8716385"/>
                </a:lnTo>
                <a:lnTo>
                  <a:pt x="3326871" y="8720620"/>
                </a:lnTo>
                <a:lnTo>
                  <a:pt x="3326342" y="8723797"/>
                </a:lnTo>
                <a:lnTo>
                  <a:pt x="3325813" y="8726443"/>
                </a:lnTo>
                <a:lnTo>
                  <a:pt x="3325284" y="8728561"/>
                </a:lnTo>
                <a:lnTo>
                  <a:pt x="3325284" y="8730149"/>
                </a:lnTo>
                <a:lnTo>
                  <a:pt x="3325813" y="8731208"/>
                </a:lnTo>
                <a:lnTo>
                  <a:pt x="3326871" y="8732796"/>
                </a:lnTo>
                <a:lnTo>
                  <a:pt x="3326871" y="8735443"/>
                </a:lnTo>
                <a:lnTo>
                  <a:pt x="3326871" y="8741266"/>
                </a:lnTo>
                <a:lnTo>
                  <a:pt x="3326871" y="8743913"/>
                </a:lnTo>
                <a:lnTo>
                  <a:pt x="3326342" y="8747089"/>
                </a:lnTo>
                <a:lnTo>
                  <a:pt x="3325813" y="8748148"/>
                </a:lnTo>
                <a:lnTo>
                  <a:pt x="3325284" y="8748677"/>
                </a:lnTo>
                <a:lnTo>
                  <a:pt x="3323696" y="8749206"/>
                </a:lnTo>
                <a:lnTo>
                  <a:pt x="3322638" y="8749206"/>
                </a:lnTo>
                <a:lnTo>
                  <a:pt x="3321050" y="8757676"/>
                </a:lnTo>
                <a:lnTo>
                  <a:pt x="3318934" y="8765617"/>
                </a:lnTo>
                <a:lnTo>
                  <a:pt x="3312584" y="8771440"/>
                </a:lnTo>
                <a:lnTo>
                  <a:pt x="3310467" y="8774087"/>
                </a:lnTo>
                <a:lnTo>
                  <a:pt x="3306763" y="8777263"/>
                </a:lnTo>
                <a:lnTo>
                  <a:pt x="3302530" y="8779380"/>
                </a:lnTo>
                <a:lnTo>
                  <a:pt x="3299884" y="8779910"/>
                </a:lnTo>
                <a:lnTo>
                  <a:pt x="3297767" y="8779910"/>
                </a:lnTo>
                <a:lnTo>
                  <a:pt x="3295650" y="8779910"/>
                </a:lnTo>
                <a:lnTo>
                  <a:pt x="3294063" y="8778851"/>
                </a:lnTo>
                <a:lnTo>
                  <a:pt x="3292476" y="8777792"/>
                </a:lnTo>
                <a:lnTo>
                  <a:pt x="3291946" y="8776734"/>
                </a:lnTo>
                <a:lnTo>
                  <a:pt x="3290359" y="8775675"/>
                </a:lnTo>
                <a:lnTo>
                  <a:pt x="3290359" y="8774087"/>
                </a:lnTo>
                <a:lnTo>
                  <a:pt x="3289830" y="8769852"/>
                </a:lnTo>
                <a:lnTo>
                  <a:pt x="3289830" y="8765617"/>
                </a:lnTo>
                <a:lnTo>
                  <a:pt x="3289830" y="8763499"/>
                </a:lnTo>
                <a:lnTo>
                  <a:pt x="3289830" y="8757676"/>
                </a:lnTo>
                <a:lnTo>
                  <a:pt x="3293534" y="8755029"/>
                </a:lnTo>
                <a:lnTo>
                  <a:pt x="3297767" y="8753441"/>
                </a:lnTo>
                <a:lnTo>
                  <a:pt x="3299355" y="8752912"/>
                </a:lnTo>
                <a:lnTo>
                  <a:pt x="3300942" y="8751853"/>
                </a:lnTo>
                <a:lnTo>
                  <a:pt x="3301471" y="8751324"/>
                </a:lnTo>
                <a:lnTo>
                  <a:pt x="3302530" y="8749206"/>
                </a:lnTo>
                <a:lnTo>
                  <a:pt x="3305176" y="8745501"/>
                </a:lnTo>
                <a:lnTo>
                  <a:pt x="3308350" y="8739678"/>
                </a:lnTo>
                <a:lnTo>
                  <a:pt x="3311526" y="8732796"/>
                </a:lnTo>
                <a:lnTo>
                  <a:pt x="3314700" y="8729090"/>
                </a:lnTo>
                <a:lnTo>
                  <a:pt x="3312055" y="8720620"/>
                </a:lnTo>
                <a:lnTo>
                  <a:pt x="3310467" y="8712680"/>
                </a:lnTo>
                <a:lnTo>
                  <a:pt x="3312055" y="8702622"/>
                </a:lnTo>
                <a:lnTo>
                  <a:pt x="3314700" y="8695740"/>
                </a:lnTo>
                <a:lnTo>
                  <a:pt x="3311526" y="8693093"/>
                </a:lnTo>
                <a:lnTo>
                  <a:pt x="3308350" y="8692034"/>
                </a:lnTo>
                <a:lnTo>
                  <a:pt x="3305176" y="8691505"/>
                </a:lnTo>
                <a:lnTo>
                  <a:pt x="3302530" y="8691505"/>
                </a:lnTo>
                <a:lnTo>
                  <a:pt x="3294592" y="8693622"/>
                </a:lnTo>
                <a:lnTo>
                  <a:pt x="3289830" y="8695740"/>
                </a:lnTo>
                <a:lnTo>
                  <a:pt x="3288242" y="8697328"/>
                </a:lnTo>
                <a:lnTo>
                  <a:pt x="3287713" y="8699446"/>
                </a:lnTo>
                <a:lnTo>
                  <a:pt x="3286655" y="8702092"/>
                </a:lnTo>
                <a:lnTo>
                  <a:pt x="3286126" y="8704210"/>
                </a:lnTo>
                <a:lnTo>
                  <a:pt x="3286126" y="8708445"/>
                </a:lnTo>
                <a:lnTo>
                  <a:pt x="3286126" y="8712680"/>
                </a:lnTo>
                <a:lnTo>
                  <a:pt x="3285067" y="8715856"/>
                </a:lnTo>
                <a:lnTo>
                  <a:pt x="3285067" y="8721150"/>
                </a:lnTo>
                <a:lnTo>
                  <a:pt x="3284009" y="8726443"/>
                </a:lnTo>
                <a:lnTo>
                  <a:pt x="3281892" y="8732796"/>
                </a:lnTo>
                <a:lnTo>
                  <a:pt x="3281363" y="8736502"/>
                </a:lnTo>
                <a:lnTo>
                  <a:pt x="3281363" y="8741266"/>
                </a:lnTo>
                <a:lnTo>
                  <a:pt x="3280834" y="8743383"/>
                </a:lnTo>
                <a:lnTo>
                  <a:pt x="3280305" y="8746030"/>
                </a:lnTo>
                <a:lnTo>
                  <a:pt x="3278717" y="8747618"/>
                </a:lnTo>
                <a:lnTo>
                  <a:pt x="3277130" y="8749206"/>
                </a:lnTo>
                <a:lnTo>
                  <a:pt x="3277130" y="8751324"/>
                </a:lnTo>
                <a:lnTo>
                  <a:pt x="3276071" y="8752382"/>
                </a:lnTo>
                <a:lnTo>
                  <a:pt x="3275013" y="8753971"/>
                </a:lnTo>
                <a:lnTo>
                  <a:pt x="3272367" y="8755029"/>
                </a:lnTo>
                <a:lnTo>
                  <a:pt x="3269192" y="8757147"/>
                </a:lnTo>
                <a:lnTo>
                  <a:pt x="3264959" y="8757676"/>
                </a:lnTo>
                <a:lnTo>
                  <a:pt x="3264430" y="8757676"/>
                </a:lnTo>
                <a:lnTo>
                  <a:pt x="3262313" y="8757147"/>
                </a:lnTo>
                <a:lnTo>
                  <a:pt x="3259667" y="8755559"/>
                </a:lnTo>
                <a:lnTo>
                  <a:pt x="3256492" y="8753441"/>
                </a:lnTo>
                <a:lnTo>
                  <a:pt x="3252788" y="8745501"/>
                </a:lnTo>
                <a:lnTo>
                  <a:pt x="3248555" y="8737031"/>
                </a:lnTo>
                <a:lnTo>
                  <a:pt x="3243792" y="8737031"/>
                </a:lnTo>
                <a:lnTo>
                  <a:pt x="3236384" y="8737031"/>
                </a:lnTo>
                <a:lnTo>
                  <a:pt x="3233209" y="8737560"/>
                </a:lnTo>
                <a:lnTo>
                  <a:pt x="3229505" y="8739678"/>
                </a:lnTo>
                <a:lnTo>
                  <a:pt x="3226859" y="8742324"/>
                </a:lnTo>
                <a:lnTo>
                  <a:pt x="3223684" y="8745501"/>
                </a:lnTo>
                <a:lnTo>
                  <a:pt x="3222096" y="8746030"/>
                </a:lnTo>
                <a:lnTo>
                  <a:pt x="3221038" y="8746560"/>
                </a:lnTo>
                <a:lnTo>
                  <a:pt x="3220509" y="8748148"/>
                </a:lnTo>
                <a:lnTo>
                  <a:pt x="3219980" y="8749736"/>
                </a:lnTo>
                <a:lnTo>
                  <a:pt x="3217863" y="8753971"/>
                </a:lnTo>
                <a:lnTo>
                  <a:pt x="3215746" y="8757676"/>
                </a:lnTo>
                <a:lnTo>
                  <a:pt x="3215746" y="8765617"/>
                </a:lnTo>
                <a:lnTo>
                  <a:pt x="3215746" y="8774087"/>
                </a:lnTo>
                <a:lnTo>
                  <a:pt x="3213100" y="8782027"/>
                </a:lnTo>
                <a:lnTo>
                  <a:pt x="3210984" y="8786792"/>
                </a:lnTo>
                <a:lnTo>
                  <a:pt x="3209396" y="8787850"/>
                </a:lnTo>
                <a:lnTo>
                  <a:pt x="3206750" y="8788380"/>
                </a:lnTo>
                <a:lnTo>
                  <a:pt x="3204105" y="8788380"/>
                </a:lnTo>
                <a:lnTo>
                  <a:pt x="3200930" y="8787850"/>
                </a:lnTo>
                <a:lnTo>
                  <a:pt x="3195109" y="8787321"/>
                </a:lnTo>
                <a:lnTo>
                  <a:pt x="3190346" y="8786792"/>
                </a:lnTo>
                <a:lnTo>
                  <a:pt x="3189288" y="8786792"/>
                </a:lnTo>
                <a:lnTo>
                  <a:pt x="3186642" y="8787321"/>
                </a:lnTo>
                <a:lnTo>
                  <a:pt x="3184526" y="8787850"/>
                </a:lnTo>
                <a:lnTo>
                  <a:pt x="3183467" y="8788380"/>
                </a:lnTo>
                <a:lnTo>
                  <a:pt x="3182938" y="8788909"/>
                </a:lnTo>
                <a:lnTo>
                  <a:pt x="3182409" y="8791026"/>
                </a:lnTo>
                <a:lnTo>
                  <a:pt x="3179234" y="8794203"/>
                </a:lnTo>
                <a:lnTo>
                  <a:pt x="3176059" y="8798438"/>
                </a:lnTo>
                <a:lnTo>
                  <a:pt x="3174471" y="8800026"/>
                </a:lnTo>
                <a:lnTo>
                  <a:pt x="3172884" y="8802143"/>
                </a:lnTo>
                <a:lnTo>
                  <a:pt x="3171296" y="8802673"/>
                </a:lnTo>
                <a:lnTo>
                  <a:pt x="3170238" y="8803202"/>
                </a:lnTo>
                <a:lnTo>
                  <a:pt x="3166005" y="8805849"/>
                </a:lnTo>
                <a:lnTo>
                  <a:pt x="3161771" y="8808496"/>
                </a:lnTo>
                <a:lnTo>
                  <a:pt x="3159655" y="8809025"/>
                </a:lnTo>
                <a:lnTo>
                  <a:pt x="3157009" y="8809025"/>
                </a:lnTo>
                <a:lnTo>
                  <a:pt x="3154892" y="8808496"/>
                </a:lnTo>
                <a:lnTo>
                  <a:pt x="3153834" y="8807437"/>
                </a:lnTo>
                <a:lnTo>
                  <a:pt x="3153834" y="8798967"/>
                </a:lnTo>
                <a:lnTo>
                  <a:pt x="3153834" y="8791026"/>
                </a:lnTo>
                <a:lnTo>
                  <a:pt x="3153834" y="8782556"/>
                </a:lnTo>
                <a:lnTo>
                  <a:pt x="3156480" y="8782556"/>
                </a:lnTo>
                <a:lnTo>
                  <a:pt x="3159126" y="8782027"/>
                </a:lnTo>
                <a:lnTo>
                  <a:pt x="3160184" y="8781498"/>
                </a:lnTo>
                <a:lnTo>
                  <a:pt x="3160713" y="8780968"/>
                </a:lnTo>
                <a:lnTo>
                  <a:pt x="3161242" y="8779910"/>
                </a:lnTo>
                <a:lnTo>
                  <a:pt x="3161771" y="8778851"/>
                </a:lnTo>
                <a:lnTo>
                  <a:pt x="3170238" y="8778851"/>
                </a:lnTo>
                <a:lnTo>
                  <a:pt x="3178176" y="8778851"/>
                </a:lnTo>
                <a:lnTo>
                  <a:pt x="3178176" y="8772498"/>
                </a:lnTo>
                <a:lnTo>
                  <a:pt x="3178176" y="8770381"/>
                </a:lnTo>
                <a:lnTo>
                  <a:pt x="3177646" y="8768793"/>
                </a:lnTo>
                <a:lnTo>
                  <a:pt x="3177117" y="8766676"/>
                </a:lnTo>
                <a:lnTo>
                  <a:pt x="3175530" y="8765617"/>
                </a:lnTo>
                <a:lnTo>
                  <a:pt x="3173942" y="8764558"/>
                </a:lnTo>
                <a:lnTo>
                  <a:pt x="3171296" y="8762970"/>
                </a:lnTo>
                <a:lnTo>
                  <a:pt x="3170238" y="8761382"/>
                </a:lnTo>
                <a:lnTo>
                  <a:pt x="3163359" y="8761382"/>
                </a:lnTo>
                <a:lnTo>
                  <a:pt x="3157538" y="8761382"/>
                </a:lnTo>
                <a:lnTo>
                  <a:pt x="3155950" y="8762440"/>
                </a:lnTo>
                <a:lnTo>
                  <a:pt x="3154363" y="8763499"/>
                </a:lnTo>
                <a:lnTo>
                  <a:pt x="3153305" y="8764558"/>
                </a:lnTo>
                <a:lnTo>
                  <a:pt x="3151188" y="8766146"/>
                </a:lnTo>
                <a:lnTo>
                  <a:pt x="3148542" y="8770381"/>
                </a:lnTo>
                <a:lnTo>
                  <a:pt x="3144838" y="8774087"/>
                </a:lnTo>
                <a:lnTo>
                  <a:pt x="3140076" y="8776204"/>
                </a:lnTo>
                <a:lnTo>
                  <a:pt x="3132667" y="8778851"/>
                </a:lnTo>
                <a:lnTo>
                  <a:pt x="3131609" y="8777792"/>
                </a:lnTo>
                <a:lnTo>
                  <a:pt x="3129492" y="8776734"/>
                </a:lnTo>
                <a:lnTo>
                  <a:pt x="3127905" y="8775675"/>
                </a:lnTo>
                <a:lnTo>
                  <a:pt x="3126846" y="8774087"/>
                </a:lnTo>
                <a:lnTo>
                  <a:pt x="3123142" y="8769852"/>
                </a:lnTo>
                <a:lnTo>
                  <a:pt x="3120496" y="8765617"/>
                </a:lnTo>
                <a:lnTo>
                  <a:pt x="3116792" y="8765087"/>
                </a:lnTo>
                <a:lnTo>
                  <a:pt x="3112559" y="8763499"/>
                </a:lnTo>
                <a:lnTo>
                  <a:pt x="3110971" y="8762440"/>
                </a:lnTo>
                <a:lnTo>
                  <a:pt x="3109384" y="8760323"/>
                </a:lnTo>
                <a:lnTo>
                  <a:pt x="3108326" y="8759264"/>
                </a:lnTo>
                <a:lnTo>
                  <a:pt x="3107796" y="8757676"/>
                </a:lnTo>
                <a:lnTo>
                  <a:pt x="3106738" y="8755559"/>
                </a:lnTo>
                <a:lnTo>
                  <a:pt x="3106209" y="8753971"/>
                </a:lnTo>
                <a:lnTo>
                  <a:pt x="3106209" y="8752382"/>
                </a:lnTo>
                <a:lnTo>
                  <a:pt x="3106209" y="8749736"/>
                </a:lnTo>
                <a:lnTo>
                  <a:pt x="3107267" y="8746560"/>
                </a:lnTo>
                <a:lnTo>
                  <a:pt x="3107796" y="8745501"/>
                </a:lnTo>
                <a:lnTo>
                  <a:pt x="3107796" y="8738619"/>
                </a:lnTo>
                <a:lnTo>
                  <a:pt x="3108326" y="8731208"/>
                </a:lnTo>
                <a:lnTo>
                  <a:pt x="3109384" y="8728561"/>
                </a:lnTo>
                <a:lnTo>
                  <a:pt x="3109913" y="8724855"/>
                </a:lnTo>
                <a:lnTo>
                  <a:pt x="3110971" y="8722208"/>
                </a:lnTo>
                <a:lnTo>
                  <a:pt x="3112030" y="8720620"/>
                </a:lnTo>
                <a:lnTo>
                  <a:pt x="3118380" y="8714268"/>
                </a:lnTo>
                <a:lnTo>
                  <a:pt x="3124200" y="8707916"/>
                </a:lnTo>
                <a:lnTo>
                  <a:pt x="3126317" y="8707916"/>
                </a:lnTo>
                <a:lnTo>
                  <a:pt x="3127376" y="8706327"/>
                </a:lnTo>
                <a:lnTo>
                  <a:pt x="3128963" y="8703681"/>
                </a:lnTo>
                <a:lnTo>
                  <a:pt x="3130550" y="8701563"/>
                </a:lnTo>
                <a:lnTo>
                  <a:pt x="3133726" y="8696269"/>
                </a:lnTo>
                <a:lnTo>
                  <a:pt x="3136900" y="8691505"/>
                </a:lnTo>
                <a:lnTo>
                  <a:pt x="3139017" y="8683035"/>
                </a:lnTo>
                <a:lnTo>
                  <a:pt x="3140605" y="8675095"/>
                </a:lnTo>
                <a:lnTo>
                  <a:pt x="3141663" y="8673506"/>
                </a:lnTo>
                <a:lnTo>
                  <a:pt x="3142721" y="8671389"/>
                </a:lnTo>
                <a:lnTo>
                  <a:pt x="3142721" y="8669272"/>
                </a:lnTo>
                <a:lnTo>
                  <a:pt x="3142721" y="8666625"/>
                </a:lnTo>
                <a:lnTo>
                  <a:pt x="3141134" y="8662390"/>
                </a:lnTo>
                <a:lnTo>
                  <a:pt x="3140605" y="8658684"/>
                </a:lnTo>
                <a:lnTo>
                  <a:pt x="3140605" y="8654449"/>
                </a:lnTo>
                <a:lnTo>
                  <a:pt x="3143497" y="8654208"/>
                </a:lnTo>
                <a:lnTo>
                  <a:pt x="3143793" y="8653762"/>
                </a:lnTo>
                <a:lnTo>
                  <a:pt x="3144857" y="8651092"/>
                </a:lnTo>
                <a:lnTo>
                  <a:pt x="3145390" y="8647887"/>
                </a:lnTo>
                <a:lnTo>
                  <a:pt x="3145390" y="8644148"/>
                </a:lnTo>
                <a:lnTo>
                  <a:pt x="3147519" y="8637205"/>
                </a:lnTo>
                <a:lnTo>
                  <a:pt x="3149649" y="8632398"/>
                </a:lnTo>
                <a:lnTo>
                  <a:pt x="3153908" y="8628659"/>
                </a:lnTo>
                <a:lnTo>
                  <a:pt x="3158700" y="8624920"/>
                </a:lnTo>
                <a:lnTo>
                  <a:pt x="3161362" y="8623318"/>
                </a:lnTo>
                <a:lnTo>
                  <a:pt x="3164556" y="8621181"/>
                </a:lnTo>
                <a:lnTo>
                  <a:pt x="3167218" y="8620113"/>
                </a:lnTo>
                <a:lnTo>
                  <a:pt x="3170945" y="8620113"/>
                </a:lnTo>
                <a:lnTo>
                  <a:pt x="3172010" y="8620113"/>
                </a:lnTo>
                <a:lnTo>
                  <a:pt x="3175204" y="8620647"/>
                </a:lnTo>
                <a:lnTo>
                  <a:pt x="3176269" y="8621181"/>
                </a:lnTo>
                <a:lnTo>
                  <a:pt x="3177866" y="8621715"/>
                </a:lnTo>
                <a:lnTo>
                  <a:pt x="3178398" y="8623318"/>
                </a:lnTo>
                <a:lnTo>
                  <a:pt x="3178931" y="8624386"/>
                </a:lnTo>
                <a:lnTo>
                  <a:pt x="3180528" y="8624920"/>
                </a:lnTo>
                <a:lnTo>
                  <a:pt x="3182125" y="8625454"/>
                </a:lnTo>
                <a:lnTo>
                  <a:pt x="3183190" y="8627056"/>
                </a:lnTo>
                <a:lnTo>
                  <a:pt x="3184787" y="8629193"/>
                </a:lnTo>
                <a:lnTo>
                  <a:pt x="3186917" y="8632398"/>
                </a:lnTo>
                <a:lnTo>
                  <a:pt x="3187449" y="8636136"/>
                </a:lnTo>
                <a:lnTo>
                  <a:pt x="3190111" y="8640409"/>
                </a:lnTo>
                <a:lnTo>
                  <a:pt x="3194370" y="8644148"/>
                </a:lnTo>
                <a:lnTo>
                  <a:pt x="3195967" y="8646284"/>
                </a:lnTo>
                <a:lnTo>
                  <a:pt x="3198629" y="8647353"/>
                </a:lnTo>
                <a:lnTo>
                  <a:pt x="3200759" y="8648421"/>
                </a:lnTo>
                <a:lnTo>
                  <a:pt x="3203953" y="8648955"/>
                </a:lnTo>
                <a:lnTo>
                  <a:pt x="3208213" y="8648421"/>
                </a:lnTo>
                <a:lnTo>
                  <a:pt x="3211939" y="8648421"/>
                </a:lnTo>
                <a:lnTo>
                  <a:pt x="3214069" y="8647887"/>
                </a:lnTo>
                <a:lnTo>
                  <a:pt x="3215134" y="8647353"/>
                </a:lnTo>
                <a:lnTo>
                  <a:pt x="3216198" y="8646284"/>
                </a:lnTo>
                <a:lnTo>
                  <a:pt x="3216731" y="8644148"/>
                </a:lnTo>
                <a:lnTo>
                  <a:pt x="3219393" y="8641477"/>
                </a:lnTo>
                <a:lnTo>
                  <a:pt x="3220458" y="8638273"/>
                </a:lnTo>
                <a:lnTo>
                  <a:pt x="3220990" y="8635602"/>
                </a:lnTo>
                <a:lnTo>
                  <a:pt x="3220990" y="8632398"/>
                </a:lnTo>
                <a:lnTo>
                  <a:pt x="3223652" y="8636136"/>
                </a:lnTo>
                <a:lnTo>
                  <a:pt x="3225469" y="8638567"/>
                </a:lnTo>
                <a:lnTo>
                  <a:pt x="3225271" y="8638039"/>
                </a:lnTo>
                <a:lnTo>
                  <a:pt x="3222626" y="8633804"/>
                </a:lnTo>
                <a:lnTo>
                  <a:pt x="3219980" y="8629569"/>
                </a:lnTo>
                <a:lnTo>
                  <a:pt x="3219980" y="8624275"/>
                </a:lnTo>
                <a:lnTo>
                  <a:pt x="3219980" y="8621628"/>
                </a:lnTo>
                <a:lnTo>
                  <a:pt x="3219450" y="8618452"/>
                </a:lnTo>
                <a:lnTo>
                  <a:pt x="3218392" y="8614217"/>
                </a:lnTo>
                <a:lnTo>
                  <a:pt x="3217863" y="8609453"/>
                </a:lnTo>
                <a:lnTo>
                  <a:pt x="3216276" y="8604688"/>
                </a:lnTo>
                <a:lnTo>
                  <a:pt x="3214688" y="8600454"/>
                </a:lnTo>
                <a:lnTo>
                  <a:pt x="3212571" y="8596219"/>
                </a:lnTo>
                <a:lnTo>
                  <a:pt x="3209926" y="8591984"/>
                </a:lnTo>
                <a:lnTo>
                  <a:pt x="3206750" y="8588278"/>
                </a:lnTo>
                <a:lnTo>
                  <a:pt x="3206221" y="8586690"/>
                </a:lnTo>
                <a:lnTo>
                  <a:pt x="3205163" y="8585102"/>
                </a:lnTo>
                <a:lnTo>
                  <a:pt x="3203046" y="8582455"/>
                </a:lnTo>
                <a:lnTo>
                  <a:pt x="3200400" y="8580867"/>
                </a:lnTo>
                <a:lnTo>
                  <a:pt x="3197755" y="8579279"/>
                </a:lnTo>
                <a:lnTo>
                  <a:pt x="3195109" y="8577161"/>
                </a:lnTo>
                <a:lnTo>
                  <a:pt x="3192463" y="8576103"/>
                </a:lnTo>
                <a:lnTo>
                  <a:pt x="3190346" y="8576103"/>
                </a:lnTo>
                <a:lnTo>
                  <a:pt x="3187700" y="8576103"/>
                </a:lnTo>
                <a:lnTo>
                  <a:pt x="3183996" y="8577161"/>
                </a:lnTo>
                <a:lnTo>
                  <a:pt x="3179763" y="8579279"/>
                </a:lnTo>
                <a:lnTo>
                  <a:pt x="3176588" y="8580867"/>
                </a:lnTo>
                <a:lnTo>
                  <a:pt x="3170238" y="8585102"/>
                </a:lnTo>
                <a:lnTo>
                  <a:pt x="3166005" y="8588278"/>
                </a:lnTo>
                <a:lnTo>
                  <a:pt x="3162300" y="8590396"/>
                </a:lnTo>
                <a:lnTo>
                  <a:pt x="3159655" y="8591984"/>
                </a:lnTo>
                <a:lnTo>
                  <a:pt x="3156480" y="8595160"/>
                </a:lnTo>
                <a:lnTo>
                  <a:pt x="3153834" y="8597277"/>
                </a:lnTo>
                <a:lnTo>
                  <a:pt x="3149071" y="8603100"/>
                </a:lnTo>
                <a:lnTo>
                  <a:pt x="3144838" y="8608924"/>
                </a:lnTo>
                <a:lnTo>
                  <a:pt x="3143780" y="8609453"/>
                </a:lnTo>
                <a:lnTo>
                  <a:pt x="3141663" y="8609982"/>
                </a:lnTo>
                <a:lnTo>
                  <a:pt x="3140605" y="8612100"/>
                </a:lnTo>
                <a:lnTo>
                  <a:pt x="3139017" y="8613688"/>
                </a:lnTo>
                <a:lnTo>
                  <a:pt x="3135842" y="8617923"/>
                </a:lnTo>
                <a:lnTo>
                  <a:pt x="3132667" y="8621628"/>
                </a:lnTo>
                <a:lnTo>
                  <a:pt x="3132067" y="8621628"/>
                </a:lnTo>
                <a:lnTo>
                  <a:pt x="3130022" y="8623672"/>
                </a:lnTo>
                <a:lnTo>
                  <a:pt x="3128435" y="8625788"/>
                </a:lnTo>
                <a:lnTo>
                  <a:pt x="3127377" y="8628961"/>
                </a:lnTo>
                <a:lnTo>
                  <a:pt x="3126319" y="8632134"/>
                </a:lnTo>
                <a:lnTo>
                  <a:pt x="3124203" y="8639010"/>
                </a:lnTo>
                <a:lnTo>
                  <a:pt x="3123145" y="8646414"/>
                </a:lnTo>
                <a:lnTo>
                  <a:pt x="3122087" y="8648001"/>
                </a:lnTo>
                <a:lnTo>
                  <a:pt x="3121029" y="8650116"/>
                </a:lnTo>
                <a:lnTo>
                  <a:pt x="3120500" y="8653290"/>
                </a:lnTo>
                <a:lnTo>
                  <a:pt x="3118913" y="8655934"/>
                </a:lnTo>
                <a:lnTo>
                  <a:pt x="3118384" y="8659636"/>
                </a:lnTo>
                <a:lnTo>
                  <a:pt x="3117855" y="8662810"/>
                </a:lnTo>
                <a:lnTo>
                  <a:pt x="3116797" y="8664925"/>
                </a:lnTo>
                <a:lnTo>
                  <a:pt x="3115210" y="8666512"/>
                </a:lnTo>
                <a:lnTo>
                  <a:pt x="3115210" y="8669685"/>
                </a:lnTo>
                <a:lnTo>
                  <a:pt x="3114152" y="8673388"/>
                </a:lnTo>
                <a:lnTo>
                  <a:pt x="3112565" y="8676032"/>
                </a:lnTo>
                <a:lnTo>
                  <a:pt x="3110449" y="8678148"/>
                </a:lnTo>
                <a:lnTo>
                  <a:pt x="3106746" y="8683436"/>
                </a:lnTo>
                <a:lnTo>
                  <a:pt x="3102514" y="8687668"/>
                </a:lnTo>
                <a:lnTo>
                  <a:pt x="3101985" y="8691370"/>
                </a:lnTo>
                <a:lnTo>
                  <a:pt x="3100398" y="8695601"/>
                </a:lnTo>
                <a:lnTo>
                  <a:pt x="3097753" y="8699832"/>
                </a:lnTo>
                <a:lnTo>
                  <a:pt x="3094580" y="8704063"/>
                </a:lnTo>
                <a:lnTo>
                  <a:pt x="3094050" y="8710410"/>
                </a:lnTo>
                <a:lnTo>
                  <a:pt x="3092992" y="8717814"/>
                </a:lnTo>
                <a:lnTo>
                  <a:pt x="3090876" y="8724161"/>
                </a:lnTo>
                <a:lnTo>
                  <a:pt x="3090348" y="8728921"/>
                </a:lnTo>
                <a:lnTo>
                  <a:pt x="3089290" y="8730508"/>
                </a:lnTo>
                <a:lnTo>
                  <a:pt x="3088760" y="8732094"/>
                </a:lnTo>
                <a:lnTo>
                  <a:pt x="3088760" y="8734739"/>
                </a:lnTo>
                <a:lnTo>
                  <a:pt x="3089290" y="8736854"/>
                </a:lnTo>
                <a:lnTo>
                  <a:pt x="3091406" y="8741614"/>
                </a:lnTo>
                <a:lnTo>
                  <a:pt x="3094580" y="8744788"/>
                </a:lnTo>
                <a:lnTo>
                  <a:pt x="3095108" y="8749548"/>
                </a:lnTo>
                <a:lnTo>
                  <a:pt x="3096696" y="8755365"/>
                </a:lnTo>
                <a:lnTo>
                  <a:pt x="3098282" y="8761183"/>
                </a:lnTo>
                <a:lnTo>
                  <a:pt x="3098811" y="8765943"/>
                </a:lnTo>
                <a:lnTo>
                  <a:pt x="3098811" y="8769645"/>
                </a:lnTo>
                <a:lnTo>
                  <a:pt x="3098282" y="8774405"/>
                </a:lnTo>
                <a:lnTo>
                  <a:pt x="3097753" y="8776521"/>
                </a:lnTo>
                <a:lnTo>
                  <a:pt x="3096696" y="8778108"/>
                </a:lnTo>
                <a:lnTo>
                  <a:pt x="3095638" y="8780752"/>
                </a:lnTo>
                <a:lnTo>
                  <a:pt x="3094580" y="8782339"/>
                </a:lnTo>
                <a:lnTo>
                  <a:pt x="3094050" y="8783396"/>
                </a:lnTo>
                <a:lnTo>
                  <a:pt x="3092992" y="8785512"/>
                </a:lnTo>
                <a:lnTo>
                  <a:pt x="3090348" y="8787099"/>
                </a:lnTo>
                <a:lnTo>
                  <a:pt x="3088232" y="8788156"/>
                </a:lnTo>
                <a:lnTo>
                  <a:pt x="3082413" y="8791330"/>
                </a:lnTo>
                <a:lnTo>
                  <a:pt x="3078181" y="8794503"/>
                </a:lnTo>
                <a:lnTo>
                  <a:pt x="3074478" y="8798205"/>
                </a:lnTo>
                <a:lnTo>
                  <a:pt x="3070246" y="8802436"/>
                </a:lnTo>
                <a:lnTo>
                  <a:pt x="3067601" y="8804023"/>
                </a:lnTo>
                <a:lnTo>
                  <a:pt x="3065485" y="8805610"/>
                </a:lnTo>
                <a:lnTo>
                  <a:pt x="3063369" y="8806139"/>
                </a:lnTo>
                <a:lnTo>
                  <a:pt x="3061782" y="8807196"/>
                </a:lnTo>
                <a:lnTo>
                  <a:pt x="3055434" y="8815130"/>
                </a:lnTo>
                <a:lnTo>
                  <a:pt x="3049615" y="8823592"/>
                </a:lnTo>
                <a:lnTo>
                  <a:pt x="3041151" y="8823592"/>
                </a:lnTo>
                <a:lnTo>
                  <a:pt x="3037448" y="8823592"/>
                </a:lnTo>
                <a:lnTo>
                  <a:pt x="3034274" y="8821476"/>
                </a:lnTo>
                <a:lnTo>
                  <a:pt x="3032158" y="8819361"/>
                </a:lnTo>
                <a:lnTo>
                  <a:pt x="3030571" y="8816188"/>
                </a:lnTo>
                <a:lnTo>
                  <a:pt x="3028984" y="8813014"/>
                </a:lnTo>
                <a:lnTo>
                  <a:pt x="3027397" y="8807196"/>
                </a:lnTo>
                <a:lnTo>
                  <a:pt x="3024223" y="8802965"/>
                </a:lnTo>
                <a:lnTo>
                  <a:pt x="3023694" y="8798205"/>
                </a:lnTo>
                <a:lnTo>
                  <a:pt x="3022107" y="8792388"/>
                </a:lnTo>
                <a:lnTo>
                  <a:pt x="3018933" y="8784983"/>
                </a:lnTo>
                <a:lnTo>
                  <a:pt x="3016288" y="8778108"/>
                </a:lnTo>
                <a:lnTo>
                  <a:pt x="3016288" y="8776521"/>
                </a:lnTo>
                <a:lnTo>
                  <a:pt x="3015230" y="8774405"/>
                </a:lnTo>
                <a:lnTo>
                  <a:pt x="3013114" y="8772290"/>
                </a:lnTo>
                <a:lnTo>
                  <a:pt x="3011528" y="8770174"/>
                </a:lnTo>
                <a:lnTo>
                  <a:pt x="3009940" y="8768588"/>
                </a:lnTo>
                <a:lnTo>
                  <a:pt x="3007296" y="8767001"/>
                </a:lnTo>
                <a:lnTo>
                  <a:pt x="3005709" y="8765943"/>
                </a:lnTo>
                <a:lnTo>
                  <a:pt x="3004122" y="8765943"/>
                </a:lnTo>
                <a:lnTo>
                  <a:pt x="3002535" y="8765943"/>
                </a:lnTo>
                <a:lnTo>
                  <a:pt x="3000948" y="8767001"/>
                </a:lnTo>
                <a:lnTo>
                  <a:pt x="2999890" y="8768588"/>
                </a:lnTo>
                <a:lnTo>
                  <a:pt x="2997774" y="8769645"/>
                </a:lnTo>
                <a:lnTo>
                  <a:pt x="2996187" y="8772290"/>
                </a:lnTo>
                <a:lnTo>
                  <a:pt x="2995658" y="8773876"/>
                </a:lnTo>
                <a:lnTo>
                  <a:pt x="2994071" y="8782339"/>
                </a:lnTo>
                <a:lnTo>
                  <a:pt x="2991426" y="8790801"/>
                </a:lnTo>
                <a:lnTo>
                  <a:pt x="2991426" y="8791859"/>
                </a:lnTo>
                <a:lnTo>
                  <a:pt x="2991955" y="8792916"/>
                </a:lnTo>
                <a:lnTo>
                  <a:pt x="2993542" y="8793445"/>
                </a:lnTo>
                <a:lnTo>
                  <a:pt x="2994071" y="8793974"/>
                </a:lnTo>
                <a:lnTo>
                  <a:pt x="2996716" y="8794503"/>
                </a:lnTo>
                <a:lnTo>
                  <a:pt x="2999890" y="8794503"/>
                </a:lnTo>
                <a:lnTo>
                  <a:pt x="2999890" y="8796090"/>
                </a:lnTo>
                <a:lnTo>
                  <a:pt x="3000419" y="8797676"/>
                </a:lnTo>
                <a:lnTo>
                  <a:pt x="3001477" y="8798734"/>
                </a:lnTo>
                <a:lnTo>
                  <a:pt x="3002535" y="8800321"/>
                </a:lnTo>
                <a:lnTo>
                  <a:pt x="3004122" y="8801908"/>
                </a:lnTo>
                <a:lnTo>
                  <a:pt x="3005180" y="8802436"/>
                </a:lnTo>
                <a:lnTo>
                  <a:pt x="3006766" y="8802965"/>
                </a:lnTo>
                <a:lnTo>
                  <a:pt x="3007824" y="8802965"/>
                </a:lnTo>
                <a:lnTo>
                  <a:pt x="3008354" y="8805610"/>
                </a:lnTo>
                <a:lnTo>
                  <a:pt x="3010470" y="8808783"/>
                </a:lnTo>
                <a:lnTo>
                  <a:pt x="3011528" y="8810370"/>
                </a:lnTo>
                <a:lnTo>
                  <a:pt x="3012056" y="8810899"/>
                </a:lnTo>
                <a:lnTo>
                  <a:pt x="3012056" y="8813014"/>
                </a:lnTo>
                <a:lnTo>
                  <a:pt x="3011528" y="8814072"/>
                </a:lnTo>
                <a:lnTo>
                  <a:pt x="3010998" y="8815659"/>
                </a:lnTo>
                <a:lnTo>
                  <a:pt x="3009940" y="8816716"/>
                </a:lnTo>
                <a:lnTo>
                  <a:pt x="3008354" y="8817245"/>
                </a:lnTo>
                <a:lnTo>
                  <a:pt x="3006766" y="8818832"/>
                </a:lnTo>
                <a:lnTo>
                  <a:pt x="3005709" y="8819361"/>
                </a:lnTo>
                <a:lnTo>
                  <a:pt x="3004122" y="8819361"/>
                </a:lnTo>
                <a:lnTo>
                  <a:pt x="3000419" y="8819361"/>
                </a:lnTo>
                <a:lnTo>
                  <a:pt x="2995658" y="8818832"/>
                </a:lnTo>
                <a:lnTo>
                  <a:pt x="2993542" y="8818303"/>
                </a:lnTo>
                <a:lnTo>
                  <a:pt x="2990897" y="8817245"/>
                </a:lnTo>
                <a:lnTo>
                  <a:pt x="2989310" y="8816188"/>
                </a:lnTo>
                <a:lnTo>
                  <a:pt x="2987723" y="8815130"/>
                </a:lnTo>
                <a:lnTo>
                  <a:pt x="2983491" y="8810899"/>
                </a:lnTo>
                <a:lnTo>
                  <a:pt x="2979259" y="8807196"/>
                </a:lnTo>
                <a:lnTo>
                  <a:pt x="2974498" y="8807196"/>
                </a:lnTo>
                <a:lnTo>
                  <a:pt x="2967092" y="8807196"/>
                </a:lnTo>
                <a:lnTo>
                  <a:pt x="2966563" y="8808254"/>
                </a:lnTo>
                <a:lnTo>
                  <a:pt x="2963918" y="8810899"/>
                </a:lnTo>
                <a:lnTo>
                  <a:pt x="2962860" y="8813014"/>
                </a:lnTo>
                <a:lnTo>
                  <a:pt x="2961802" y="8814072"/>
                </a:lnTo>
                <a:lnTo>
                  <a:pt x="2960215" y="8815130"/>
                </a:lnTo>
                <a:lnTo>
                  <a:pt x="2958628" y="8815130"/>
                </a:lnTo>
                <a:lnTo>
                  <a:pt x="2952280" y="8813543"/>
                </a:lnTo>
                <a:lnTo>
                  <a:pt x="2946461" y="8810899"/>
                </a:lnTo>
                <a:lnTo>
                  <a:pt x="2942229" y="8807196"/>
                </a:lnTo>
                <a:lnTo>
                  <a:pt x="2937997" y="8802436"/>
                </a:lnTo>
                <a:lnTo>
                  <a:pt x="2932178" y="8796619"/>
                </a:lnTo>
                <a:lnTo>
                  <a:pt x="2925302" y="8790801"/>
                </a:lnTo>
                <a:lnTo>
                  <a:pt x="2922657" y="8786041"/>
                </a:lnTo>
                <a:lnTo>
                  <a:pt x="2918954" y="8779694"/>
                </a:lnTo>
                <a:lnTo>
                  <a:pt x="2916838" y="8775992"/>
                </a:lnTo>
                <a:lnTo>
                  <a:pt x="2914193" y="8772290"/>
                </a:lnTo>
                <a:lnTo>
                  <a:pt x="2912077" y="8769116"/>
                </a:lnTo>
                <a:lnTo>
                  <a:pt x="2908903" y="8765943"/>
                </a:lnTo>
                <a:lnTo>
                  <a:pt x="2904671" y="8762770"/>
                </a:lnTo>
                <a:lnTo>
                  <a:pt x="2896736" y="8759596"/>
                </a:lnTo>
                <a:lnTo>
                  <a:pt x="2889330" y="8756952"/>
                </a:lnTo>
                <a:lnTo>
                  <a:pt x="2884569" y="8753250"/>
                </a:lnTo>
                <a:lnTo>
                  <a:pt x="2882982" y="8753250"/>
                </a:lnTo>
                <a:lnTo>
                  <a:pt x="2880866" y="8752192"/>
                </a:lnTo>
                <a:lnTo>
                  <a:pt x="2878750" y="8750605"/>
                </a:lnTo>
                <a:lnTo>
                  <a:pt x="2877163" y="8749019"/>
                </a:lnTo>
                <a:lnTo>
                  <a:pt x="2873460" y="8746374"/>
                </a:lnTo>
                <a:lnTo>
                  <a:pt x="2872402" y="8744788"/>
                </a:lnTo>
                <a:lnTo>
                  <a:pt x="2870815" y="8746903"/>
                </a:lnTo>
                <a:lnTo>
                  <a:pt x="2870286" y="8749019"/>
                </a:lnTo>
                <a:lnTo>
                  <a:pt x="2870286" y="8750605"/>
                </a:lnTo>
                <a:lnTo>
                  <a:pt x="2870286" y="8753250"/>
                </a:lnTo>
                <a:lnTo>
                  <a:pt x="2871873" y="8758010"/>
                </a:lnTo>
                <a:lnTo>
                  <a:pt x="2872402" y="8761183"/>
                </a:lnTo>
                <a:lnTo>
                  <a:pt x="2873460" y="8763828"/>
                </a:lnTo>
                <a:lnTo>
                  <a:pt x="2874518" y="8765943"/>
                </a:lnTo>
                <a:lnTo>
                  <a:pt x="2875047" y="8769116"/>
                </a:lnTo>
                <a:lnTo>
                  <a:pt x="2876105" y="8771761"/>
                </a:lnTo>
                <a:lnTo>
                  <a:pt x="2877163" y="8774934"/>
                </a:lnTo>
                <a:lnTo>
                  <a:pt x="2878221" y="8777579"/>
                </a:lnTo>
                <a:lnTo>
                  <a:pt x="2879279" y="8780223"/>
                </a:lnTo>
                <a:lnTo>
                  <a:pt x="2880337" y="8782339"/>
                </a:lnTo>
                <a:lnTo>
                  <a:pt x="2884569" y="8786041"/>
                </a:lnTo>
                <a:lnTo>
                  <a:pt x="2890388" y="8790801"/>
                </a:lnTo>
                <a:lnTo>
                  <a:pt x="2896736" y="8795032"/>
                </a:lnTo>
                <a:lnTo>
                  <a:pt x="2900968" y="8798734"/>
                </a:lnTo>
                <a:lnTo>
                  <a:pt x="2905200" y="8798734"/>
                </a:lnTo>
                <a:lnTo>
                  <a:pt x="2911019" y="8799792"/>
                </a:lnTo>
                <a:lnTo>
                  <a:pt x="2913135" y="8800321"/>
                </a:lnTo>
                <a:lnTo>
                  <a:pt x="2915780" y="8802436"/>
                </a:lnTo>
                <a:lnTo>
                  <a:pt x="2916838" y="8804023"/>
                </a:lnTo>
                <a:lnTo>
                  <a:pt x="2917367" y="8807196"/>
                </a:lnTo>
                <a:lnTo>
                  <a:pt x="2916838" y="8807196"/>
                </a:lnTo>
                <a:lnTo>
                  <a:pt x="2915780" y="8807725"/>
                </a:lnTo>
                <a:lnTo>
                  <a:pt x="2914193" y="8808254"/>
                </a:lnTo>
                <a:lnTo>
                  <a:pt x="2913664" y="8808783"/>
                </a:lnTo>
                <a:lnTo>
                  <a:pt x="2913664" y="8809841"/>
                </a:lnTo>
                <a:lnTo>
                  <a:pt x="2913135" y="8810899"/>
                </a:lnTo>
                <a:lnTo>
                  <a:pt x="2907316" y="8815130"/>
                </a:lnTo>
                <a:lnTo>
                  <a:pt x="2900968" y="8819361"/>
                </a:lnTo>
                <a:lnTo>
                  <a:pt x="2903084" y="8825708"/>
                </a:lnTo>
                <a:lnTo>
                  <a:pt x="2905200" y="8831525"/>
                </a:lnTo>
                <a:lnTo>
                  <a:pt x="2913135" y="8837872"/>
                </a:lnTo>
                <a:lnTo>
                  <a:pt x="2921599" y="8843690"/>
                </a:lnTo>
                <a:lnTo>
                  <a:pt x="2927946" y="8852681"/>
                </a:lnTo>
                <a:lnTo>
                  <a:pt x="2933766" y="8860614"/>
                </a:lnTo>
                <a:lnTo>
                  <a:pt x="2935881" y="8864845"/>
                </a:lnTo>
                <a:lnTo>
                  <a:pt x="2937997" y="8869076"/>
                </a:lnTo>
                <a:lnTo>
                  <a:pt x="2939584" y="8870663"/>
                </a:lnTo>
                <a:lnTo>
                  <a:pt x="2940642" y="8872250"/>
                </a:lnTo>
                <a:lnTo>
                  <a:pt x="2941171" y="8874894"/>
                </a:lnTo>
                <a:lnTo>
                  <a:pt x="2941700" y="8877010"/>
                </a:lnTo>
                <a:lnTo>
                  <a:pt x="2941700" y="8881770"/>
                </a:lnTo>
                <a:lnTo>
                  <a:pt x="2941700" y="8885472"/>
                </a:lnTo>
                <a:lnTo>
                  <a:pt x="2941171" y="8888645"/>
                </a:lnTo>
                <a:lnTo>
                  <a:pt x="2939584" y="8893405"/>
                </a:lnTo>
                <a:lnTo>
                  <a:pt x="2936939" y="8898165"/>
                </a:lnTo>
                <a:lnTo>
                  <a:pt x="2933766" y="8901868"/>
                </a:lnTo>
                <a:lnTo>
                  <a:pt x="2925302" y="8903983"/>
                </a:lnTo>
                <a:lnTo>
                  <a:pt x="2917367" y="8905570"/>
                </a:lnTo>
                <a:lnTo>
                  <a:pt x="2914193" y="8902925"/>
                </a:lnTo>
                <a:lnTo>
                  <a:pt x="2912077" y="8899752"/>
                </a:lnTo>
                <a:lnTo>
                  <a:pt x="2909432" y="8896579"/>
                </a:lnTo>
                <a:lnTo>
                  <a:pt x="2908903" y="8893405"/>
                </a:lnTo>
                <a:lnTo>
                  <a:pt x="2907845" y="8891819"/>
                </a:lnTo>
                <a:lnTo>
                  <a:pt x="2907316" y="8889703"/>
                </a:lnTo>
                <a:lnTo>
                  <a:pt x="2907316" y="8887588"/>
                </a:lnTo>
                <a:lnTo>
                  <a:pt x="2907845" y="8885472"/>
                </a:lnTo>
                <a:lnTo>
                  <a:pt x="2908374" y="8880712"/>
                </a:lnTo>
                <a:lnTo>
                  <a:pt x="2908903" y="8877010"/>
                </a:lnTo>
                <a:lnTo>
                  <a:pt x="2905200" y="8870663"/>
                </a:lnTo>
                <a:lnTo>
                  <a:pt x="2900968" y="8864845"/>
                </a:lnTo>
                <a:lnTo>
                  <a:pt x="2894620" y="8858499"/>
                </a:lnTo>
                <a:lnTo>
                  <a:pt x="2888801" y="8852152"/>
                </a:lnTo>
                <a:lnTo>
                  <a:pt x="2880337" y="8854268"/>
                </a:lnTo>
                <a:lnTo>
                  <a:pt x="2872402" y="8856383"/>
                </a:lnTo>
                <a:lnTo>
                  <a:pt x="2871873" y="8853210"/>
                </a:lnTo>
                <a:lnTo>
                  <a:pt x="2869228" y="8850036"/>
                </a:lnTo>
                <a:lnTo>
                  <a:pt x="2867112" y="8847392"/>
                </a:lnTo>
                <a:lnTo>
                  <a:pt x="2863938" y="8843690"/>
                </a:lnTo>
                <a:lnTo>
                  <a:pt x="2863409" y="8842632"/>
                </a:lnTo>
                <a:lnTo>
                  <a:pt x="2862351" y="8840516"/>
                </a:lnTo>
                <a:lnTo>
                  <a:pt x="2861293" y="8837872"/>
                </a:lnTo>
                <a:lnTo>
                  <a:pt x="2859177" y="8835756"/>
                </a:lnTo>
                <a:lnTo>
                  <a:pt x="2855474" y="8831525"/>
                </a:lnTo>
                <a:lnTo>
                  <a:pt x="2851772" y="8827294"/>
                </a:lnTo>
                <a:lnTo>
                  <a:pt x="2851242" y="8826236"/>
                </a:lnTo>
                <a:lnTo>
                  <a:pt x="2850714" y="8824650"/>
                </a:lnTo>
                <a:lnTo>
                  <a:pt x="2850184" y="8823592"/>
                </a:lnTo>
                <a:lnTo>
                  <a:pt x="2848598" y="8821476"/>
                </a:lnTo>
                <a:lnTo>
                  <a:pt x="2847540" y="8820948"/>
                </a:lnTo>
                <a:lnTo>
                  <a:pt x="2846482" y="8819890"/>
                </a:lnTo>
                <a:lnTo>
                  <a:pt x="2844894" y="8819361"/>
                </a:lnTo>
                <a:lnTo>
                  <a:pt x="2842779" y="8819361"/>
                </a:lnTo>
                <a:lnTo>
                  <a:pt x="2837489" y="8819361"/>
                </a:lnTo>
                <a:lnTo>
                  <a:pt x="2834844" y="8819361"/>
                </a:lnTo>
                <a:lnTo>
                  <a:pt x="2833786" y="8820948"/>
                </a:lnTo>
                <a:lnTo>
                  <a:pt x="2833786" y="8822534"/>
                </a:lnTo>
                <a:lnTo>
                  <a:pt x="2833786" y="8825179"/>
                </a:lnTo>
                <a:lnTo>
                  <a:pt x="2834315" y="8827294"/>
                </a:lnTo>
                <a:lnTo>
                  <a:pt x="2835902" y="8832054"/>
                </a:lnTo>
                <a:lnTo>
                  <a:pt x="2839076" y="8835756"/>
                </a:lnTo>
                <a:lnTo>
                  <a:pt x="2842779" y="8843690"/>
                </a:lnTo>
                <a:lnTo>
                  <a:pt x="2847540" y="8852152"/>
                </a:lnTo>
                <a:lnTo>
                  <a:pt x="2852830" y="8857970"/>
                </a:lnTo>
                <a:lnTo>
                  <a:pt x="2856003" y="8860614"/>
                </a:lnTo>
                <a:lnTo>
                  <a:pt x="2856003" y="8869076"/>
                </a:lnTo>
                <a:lnTo>
                  <a:pt x="2856003" y="8877010"/>
                </a:lnTo>
                <a:lnTo>
                  <a:pt x="2855474" y="8880712"/>
                </a:lnTo>
                <a:lnTo>
                  <a:pt x="2855474" y="8885472"/>
                </a:lnTo>
                <a:lnTo>
                  <a:pt x="2854945" y="8887588"/>
                </a:lnTo>
                <a:lnTo>
                  <a:pt x="2853888" y="8889703"/>
                </a:lnTo>
                <a:lnTo>
                  <a:pt x="2852830" y="8891819"/>
                </a:lnTo>
                <a:lnTo>
                  <a:pt x="2851772" y="8893405"/>
                </a:lnTo>
                <a:lnTo>
                  <a:pt x="2851242" y="8897636"/>
                </a:lnTo>
                <a:lnTo>
                  <a:pt x="2850184" y="8901868"/>
                </a:lnTo>
                <a:lnTo>
                  <a:pt x="2849656" y="8903983"/>
                </a:lnTo>
                <a:lnTo>
                  <a:pt x="2850184" y="8906099"/>
                </a:lnTo>
                <a:lnTo>
                  <a:pt x="2850714" y="8908214"/>
                </a:lnTo>
                <a:lnTo>
                  <a:pt x="2851772" y="8909801"/>
                </a:lnTo>
                <a:lnTo>
                  <a:pt x="2852300" y="8914032"/>
                </a:lnTo>
                <a:lnTo>
                  <a:pt x="2853888" y="8918263"/>
                </a:lnTo>
                <a:lnTo>
                  <a:pt x="2856532" y="8922494"/>
                </a:lnTo>
                <a:lnTo>
                  <a:pt x="2859706" y="8926725"/>
                </a:lnTo>
                <a:lnTo>
                  <a:pt x="2863938" y="8932543"/>
                </a:lnTo>
                <a:lnTo>
                  <a:pt x="2868170" y="8938890"/>
                </a:lnTo>
                <a:lnTo>
                  <a:pt x="2868170" y="8942592"/>
                </a:lnTo>
                <a:lnTo>
                  <a:pt x="2867641" y="8947352"/>
                </a:lnTo>
                <a:lnTo>
                  <a:pt x="2867112" y="8949467"/>
                </a:lnTo>
                <a:lnTo>
                  <a:pt x="2866583" y="8951054"/>
                </a:lnTo>
                <a:lnTo>
                  <a:pt x="2864996" y="8953699"/>
                </a:lnTo>
                <a:lnTo>
                  <a:pt x="2863938" y="8955285"/>
                </a:lnTo>
                <a:lnTo>
                  <a:pt x="2856003" y="8955285"/>
                </a:lnTo>
                <a:lnTo>
                  <a:pt x="2847540" y="8953170"/>
                </a:lnTo>
                <a:lnTo>
                  <a:pt x="2842779" y="8951054"/>
                </a:lnTo>
                <a:lnTo>
                  <a:pt x="2841721" y="8949467"/>
                </a:lnTo>
                <a:lnTo>
                  <a:pt x="2840663" y="8947352"/>
                </a:lnTo>
                <a:lnTo>
                  <a:pt x="2840134" y="8945236"/>
                </a:lnTo>
                <a:lnTo>
                  <a:pt x="2839605" y="8943121"/>
                </a:lnTo>
                <a:lnTo>
                  <a:pt x="2839076" y="8938361"/>
                </a:lnTo>
                <a:lnTo>
                  <a:pt x="2839076" y="8934130"/>
                </a:lnTo>
                <a:lnTo>
                  <a:pt x="2835902" y="8931485"/>
                </a:lnTo>
                <a:lnTo>
                  <a:pt x="2833786" y="8928312"/>
                </a:lnTo>
                <a:lnTo>
                  <a:pt x="2831670" y="8925667"/>
                </a:lnTo>
                <a:lnTo>
                  <a:pt x="2830612" y="8921965"/>
                </a:lnTo>
                <a:lnTo>
                  <a:pt x="2827967" y="8921436"/>
                </a:lnTo>
                <a:lnTo>
                  <a:pt x="2825322" y="8920379"/>
                </a:lnTo>
                <a:lnTo>
                  <a:pt x="2823206" y="8918792"/>
                </a:lnTo>
                <a:lnTo>
                  <a:pt x="2822677" y="8918263"/>
                </a:lnTo>
                <a:lnTo>
                  <a:pt x="2817387" y="8918263"/>
                </a:lnTo>
                <a:lnTo>
                  <a:pt x="2814213" y="8918263"/>
                </a:lnTo>
                <a:lnTo>
                  <a:pt x="2813155" y="8916147"/>
                </a:lnTo>
                <a:lnTo>
                  <a:pt x="2812097" y="8914561"/>
                </a:lnTo>
                <a:lnTo>
                  <a:pt x="2811568" y="8912974"/>
                </a:lnTo>
                <a:lnTo>
                  <a:pt x="2811039" y="8910330"/>
                </a:lnTo>
                <a:lnTo>
                  <a:pt x="2809981" y="8907685"/>
                </a:lnTo>
                <a:lnTo>
                  <a:pt x="2809981" y="8905570"/>
                </a:lnTo>
                <a:lnTo>
                  <a:pt x="2807336" y="8902396"/>
                </a:lnTo>
                <a:lnTo>
                  <a:pt x="2803633" y="8897636"/>
                </a:lnTo>
                <a:lnTo>
                  <a:pt x="2801517" y="8894992"/>
                </a:lnTo>
                <a:lnTo>
                  <a:pt x="2798872" y="8892876"/>
                </a:lnTo>
                <a:lnTo>
                  <a:pt x="2796756" y="8891290"/>
                </a:lnTo>
                <a:lnTo>
                  <a:pt x="2793582" y="8889174"/>
                </a:lnTo>
                <a:lnTo>
                  <a:pt x="2789350" y="8891819"/>
                </a:lnTo>
                <a:lnTo>
                  <a:pt x="2781415" y="8897636"/>
                </a:lnTo>
                <a:lnTo>
                  <a:pt x="2780357" y="8899223"/>
                </a:lnTo>
                <a:lnTo>
                  <a:pt x="2777183" y="8902396"/>
                </a:lnTo>
                <a:lnTo>
                  <a:pt x="2775596" y="8904512"/>
                </a:lnTo>
                <a:lnTo>
                  <a:pt x="2774538" y="8906099"/>
                </a:lnTo>
                <a:lnTo>
                  <a:pt x="2773480" y="8908214"/>
                </a:lnTo>
                <a:lnTo>
                  <a:pt x="2773480" y="8909801"/>
                </a:lnTo>
                <a:lnTo>
                  <a:pt x="2774009" y="8913503"/>
                </a:lnTo>
                <a:lnTo>
                  <a:pt x="2775596" y="8916147"/>
                </a:lnTo>
                <a:lnTo>
                  <a:pt x="2778770" y="8919321"/>
                </a:lnTo>
                <a:lnTo>
                  <a:pt x="2781415" y="8921965"/>
                </a:lnTo>
                <a:lnTo>
                  <a:pt x="2784589" y="8922494"/>
                </a:lnTo>
                <a:lnTo>
                  <a:pt x="2787234" y="8922494"/>
                </a:lnTo>
                <a:lnTo>
                  <a:pt x="2790937" y="8924081"/>
                </a:lnTo>
                <a:lnTo>
                  <a:pt x="2793582" y="8926725"/>
                </a:lnTo>
                <a:lnTo>
                  <a:pt x="2795698" y="8926725"/>
                </a:lnTo>
                <a:lnTo>
                  <a:pt x="2796756" y="8927254"/>
                </a:lnTo>
                <a:lnTo>
                  <a:pt x="2797814" y="8927783"/>
                </a:lnTo>
                <a:lnTo>
                  <a:pt x="2799930" y="8929370"/>
                </a:lnTo>
                <a:lnTo>
                  <a:pt x="2801517" y="8931485"/>
                </a:lnTo>
                <a:lnTo>
                  <a:pt x="2802046" y="8934130"/>
                </a:lnTo>
                <a:lnTo>
                  <a:pt x="2808394" y="8934130"/>
                </a:lnTo>
                <a:lnTo>
                  <a:pt x="2814213" y="8934130"/>
                </a:lnTo>
                <a:lnTo>
                  <a:pt x="2814213" y="8937832"/>
                </a:lnTo>
                <a:lnTo>
                  <a:pt x="2813684" y="8939947"/>
                </a:lnTo>
                <a:lnTo>
                  <a:pt x="2813155" y="8941534"/>
                </a:lnTo>
                <a:lnTo>
                  <a:pt x="2812626" y="8942592"/>
                </a:lnTo>
                <a:lnTo>
                  <a:pt x="2811568" y="8943121"/>
                </a:lnTo>
                <a:lnTo>
                  <a:pt x="2809981" y="8943121"/>
                </a:lnTo>
                <a:lnTo>
                  <a:pt x="2808394" y="8948939"/>
                </a:lnTo>
                <a:lnTo>
                  <a:pt x="2806278" y="8955285"/>
                </a:lnTo>
                <a:lnTo>
                  <a:pt x="2804162" y="8955285"/>
                </a:lnTo>
                <a:lnTo>
                  <a:pt x="2803104" y="8956343"/>
                </a:lnTo>
                <a:lnTo>
                  <a:pt x="2801517" y="8957930"/>
                </a:lnTo>
                <a:lnTo>
                  <a:pt x="2800459" y="8959516"/>
                </a:lnTo>
                <a:lnTo>
                  <a:pt x="2798343" y="8962161"/>
                </a:lnTo>
                <a:lnTo>
                  <a:pt x="2797814" y="8963747"/>
                </a:lnTo>
                <a:lnTo>
                  <a:pt x="2793053" y="8963219"/>
                </a:lnTo>
                <a:lnTo>
                  <a:pt x="2787234" y="8961103"/>
                </a:lnTo>
                <a:lnTo>
                  <a:pt x="2781415" y="8960045"/>
                </a:lnTo>
                <a:lnTo>
                  <a:pt x="2777183" y="8959516"/>
                </a:lnTo>
                <a:lnTo>
                  <a:pt x="2773480" y="8956343"/>
                </a:lnTo>
                <a:lnTo>
                  <a:pt x="2769778" y="8953170"/>
                </a:lnTo>
                <a:lnTo>
                  <a:pt x="2767662" y="8952112"/>
                </a:lnTo>
                <a:lnTo>
                  <a:pt x="2766074" y="8949996"/>
                </a:lnTo>
                <a:lnTo>
                  <a:pt x="2765016" y="8948939"/>
                </a:lnTo>
                <a:lnTo>
                  <a:pt x="2765016" y="8947352"/>
                </a:lnTo>
                <a:lnTo>
                  <a:pt x="2761314" y="8943121"/>
                </a:lnTo>
                <a:lnTo>
                  <a:pt x="2757082" y="8938361"/>
                </a:lnTo>
                <a:lnTo>
                  <a:pt x="2752321" y="8932543"/>
                </a:lnTo>
                <a:lnTo>
                  <a:pt x="2748089" y="8926725"/>
                </a:lnTo>
                <a:lnTo>
                  <a:pt x="2742270" y="8918263"/>
                </a:lnTo>
                <a:lnTo>
                  <a:pt x="2735922" y="8909801"/>
                </a:lnTo>
                <a:lnTo>
                  <a:pt x="2736451" y="8905570"/>
                </a:lnTo>
                <a:lnTo>
                  <a:pt x="2738038" y="8899752"/>
                </a:lnTo>
                <a:lnTo>
                  <a:pt x="2739625" y="8893934"/>
                </a:lnTo>
                <a:lnTo>
                  <a:pt x="2740154" y="8889174"/>
                </a:lnTo>
                <a:lnTo>
                  <a:pt x="2743857" y="8886530"/>
                </a:lnTo>
                <a:lnTo>
                  <a:pt x="2748089" y="8882828"/>
                </a:lnTo>
                <a:lnTo>
                  <a:pt x="2750205" y="8881770"/>
                </a:lnTo>
                <a:lnTo>
                  <a:pt x="2751263" y="8880183"/>
                </a:lnTo>
                <a:lnTo>
                  <a:pt x="2752321" y="8878596"/>
                </a:lnTo>
                <a:lnTo>
                  <a:pt x="2752321" y="8877010"/>
                </a:lnTo>
                <a:lnTo>
                  <a:pt x="2758140" y="8869605"/>
                </a:lnTo>
                <a:lnTo>
                  <a:pt x="2761314" y="8864845"/>
                </a:lnTo>
                <a:lnTo>
                  <a:pt x="2760256" y="8863259"/>
                </a:lnTo>
                <a:lnTo>
                  <a:pt x="2759727" y="8861672"/>
                </a:lnTo>
                <a:lnTo>
                  <a:pt x="2759198" y="8860085"/>
                </a:lnTo>
                <a:lnTo>
                  <a:pt x="2758140" y="8859028"/>
                </a:lnTo>
                <a:lnTo>
                  <a:pt x="2757082" y="8857970"/>
                </a:lnTo>
                <a:lnTo>
                  <a:pt x="2756024" y="8857441"/>
                </a:lnTo>
                <a:lnTo>
                  <a:pt x="2753908" y="8856383"/>
                </a:lnTo>
                <a:lnTo>
                  <a:pt x="2752321" y="8856383"/>
                </a:lnTo>
                <a:lnTo>
                  <a:pt x="2751263" y="8855854"/>
                </a:lnTo>
                <a:lnTo>
                  <a:pt x="2748089" y="8854796"/>
                </a:lnTo>
                <a:lnTo>
                  <a:pt x="2747031" y="8854268"/>
                </a:lnTo>
                <a:lnTo>
                  <a:pt x="2745973" y="8854268"/>
                </a:lnTo>
                <a:lnTo>
                  <a:pt x="2744915" y="8854796"/>
                </a:lnTo>
                <a:lnTo>
                  <a:pt x="2743857" y="8856383"/>
                </a:lnTo>
                <a:lnTo>
                  <a:pt x="2741212" y="8857441"/>
                </a:lnTo>
                <a:lnTo>
                  <a:pt x="2738567" y="8858499"/>
                </a:lnTo>
                <a:lnTo>
                  <a:pt x="2736451" y="8860085"/>
                </a:lnTo>
                <a:lnTo>
                  <a:pt x="2735922" y="8860614"/>
                </a:lnTo>
                <a:lnTo>
                  <a:pt x="2733806" y="8864316"/>
                </a:lnTo>
                <a:lnTo>
                  <a:pt x="2731690" y="8868548"/>
                </a:lnTo>
                <a:lnTo>
                  <a:pt x="2731161" y="8870134"/>
                </a:lnTo>
                <a:lnTo>
                  <a:pt x="2730103" y="8871192"/>
                </a:lnTo>
                <a:lnTo>
                  <a:pt x="2729574" y="8872250"/>
                </a:lnTo>
                <a:lnTo>
                  <a:pt x="2727458" y="8872779"/>
                </a:lnTo>
                <a:lnTo>
                  <a:pt x="2727458" y="8874365"/>
                </a:lnTo>
                <a:lnTo>
                  <a:pt x="2726929" y="8875952"/>
                </a:lnTo>
                <a:lnTo>
                  <a:pt x="2726400" y="8877010"/>
                </a:lnTo>
                <a:lnTo>
                  <a:pt x="2725342" y="8878596"/>
                </a:lnTo>
                <a:lnTo>
                  <a:pt x="2724284" y="8879654"/>
                </a:lnTo>
                <a:lnTo>
                  <a:pt x="2722697" y="8880712"/>
                </a:lnTo>
                <a:lnTo>
                  <a:pt x="2721110" y="8881241"/>
                </a:lnTo>
                <a:lnTo>
                  <a:pt x="2719523" y="8881241"/>
                </a:lnTo>
                <a:lnTo>
                  <a:pt x="2717936" y="8882299"/>
                </a:lnTo>
                <a:lnTo>
                  <a:pt x="2715820" y="8882828"/>
                </a:lnTo>
                <a:lnTo>
                  <a:pt x="2713704" y="8882828"/>
                </a:lnTo>
                <a:lnTo>
                  <a:pt x="2712117" y="8882828"/>
                </a:lnTo>
                <a:lnTo>
                  <a:pt x="2708414" y="8881770"/>
                </a:lnTo>
                <a:lnTo>
                  <a:pt x="2707356" y="8881241"/>
                </a:lnTo>
                <a:lnTo>
                  <a:pt x="2704182" y="8881770"/>
                </a:lnTo>
                <a:lnTo>
                  <a:pt x="2701008" y="8883356"/>
                </a:lnTo>
                <a:lnTo>
                  <a:pt x="2697834" y="8886530"/>
                </a:lnTo>
                <a:lnTo>
                  <a:pt x="2695189" y="8889174"/>
                </a:lnTo>
                <a:lnTo>
                  <a:pt x="2695189" y="8897636"/>
                </a:lnTo>
                <a:lnTo>
                  <a:pt x="2695189" y="8905570"/>
                </a:lnTo>
                <a:lnTo>
                  <a:pt x="2695189" y="8909272"/>
                </a:lnTo>
                <a:lnTo>
                  <a:pt x="2694131" y="8911916"/>
                </a:lnTo>
                <a:lnTo>
                  <a:pt x="2693073" y="8915090"/>
                </a:lnTo>
                <a:lnTo>
                  <a:pt x="2690958" y="8918263"/>
                </a:lnTo>
                <a:lnTo>
                  <a:pt x="2688312" y="8924610"/>
                </a:lnTo>
                <a:lnTo>
                  <a:pt x="2686726" y="8930956"/>
                </a:lnTo>
                <a:lnTo>
                  <a:pt x="2686196" y="8932014"/>
                </a:lnTo>
                <a:lnTo>
                  <a:pt x="2684080" y="8935187"/>
                </a:lnTo>
                <a:lnTo>
                  <a:pt x="2682494" y="8936245"/>
                </a:lnTo>
                <a:lnTo>
                  <a:pt x="2681436" y="8937303"/>
                </a:lnTo>
                <a:lnTo>
                  <a:pt x="2679849" y="8938361"/>
                </a:lnTo>
                <a:lnTo>
                  <a:pt x="2678791" y="8938890"/>
                </a:lnTo>
                <a:lnTo>
                  <a:pt x="2678791" y="8947352"/>
                </a:lnTo>
                <a:lnTo>
                  <a:pt x="2678791" y="8955285"/>
                </a:lnTo>
                <a:lnTo>
                  <a:pt x="2675088" y="8955814"/>
                </a:lnTo>
                <a:lnTo>
                  <a:pt x="2672972" y="8957401"/>
                </a:lnTo>
                <a:lnTo>
                  <a:pt x="2670856" y="8958987"/>
                </a:lnTo>
                <a:lnTo>
                  <a:pt x="2670327" y="8959516"/>
                </a:lnTo>
                <a:lnTo>
                  <a:pt x="2663979" y="8957401"/>
                </a:lnTo>
                <a:lnTo>
                  <a:pt x="2657631" y="8955285"/>
                </a:lnTo>
                <a:lnTo>
                  <a:pt x="2649167" y="8955285"/>
                </a:lnTo>
                <a:lnTo>
                  <a:pt x="2645993" y="8958459"/>
                </a:lnTo>
                <a:lnTo>
                  <a:pt x="2641232" y="8961103"/>
                </a:lnTo>
                <a:lnTo>
                  <a:pt x="2637000" y="8963219"/>
                </a:lnTo>
                <a:lnTo>
                  <a:pt x="2632768" y="8963747"/>
                </a:lnTo>
                <a:lnTo>
                  <a:pt x="2630123" y="8963747"/>
                </a:lnTo>
                <a:lnTo>
                  <a:pt x="2626949" y="8963219"/>
                </a:lnTo>
                <a:lnTo>
                  <a:pt x="2623775" y="8961632"/>
                </a:lnTo>
                <a:lnTo>
                  <a:pt x="2620601" y="8959516"/>
                </a:lnTo>
                <a:lnTo>
                  <a:pt x="2619543" y="8958987"/>
                </a:lnTo>
                <a:lnTo>
                  <a:pt x="2618485" y="8958459"/>
                </a:lnTo>
                <a:lnTo>
                  <a:pt x="2616898" y="8956343"/>
                </a:lnTo>
                <a:lnTo>
                  <a:pt x="2616369" y="8954756"/>
                </a:lnTo>
                <a:lnTo>
                  <a:pt x="2614782" y="8950525"/>
                </a:lnTo>
                <a:lnTo>
                  <a:pt x="2612666" y="8947352"/>
                </a:lnTo>
                <a:lnTo>
                  <a:pt x="2607906" y="8947352"/>
                </a:lnTo>
                <a:lnTo>
                  <a:pt x="2599971" y="8947352"/>
                </a:lnTo>
                <a:lnTo>
                  <a:pt x="2597855" y="8950525"/>
                </a:lnTo>
                <a:lnTo>
                  <a:pt x="2596268" y="8954756"/>
                </a:lnTo>
                <a:lnTo>
                  <a:pt x="2594681" y="8956343"/>
                </a:lnTo>
                <a:lnTo>
                  <a:pt x="2594152" y="8958459"/>
                </a:lnTo>
                <a:lnTo>
                  <a:pt x="2593094" y="8958987"/>
                </a:lnTo>
                <a:lnTo>
                  <a:pt x="2592036" y="8959516"/>
                </a:lnTo>
                <a:lnTo>
                  <a:pt x="2589391" y="8960574"/>
                </a:lnTo>
                <a:lnTo>
                  <a:pt x="2587275" y="8961632"/>
                </a:lnTo>
                <a:lnTo>
                  <a:pt x="2584101" y="8962161"/>
                </a:lnTo>
                <a:lnTo>
                  <a:pt x="2581456" y="8963219"/>
                </a:lnTo>
                <a:lnTo>
                  <a:pt x="2575637" y="8963747"/>
                </a:lnTo>
                <a:lnTo>
                  <a:pt x="2571405" y="8963747"/>
                </a:lnTo>
                <a:lnTo>
                  <a:pt x="2562941" y="8961103"/>
                </a:lnTo>
                <a:lnTo>
                  <a:pt x="2554477" y="8959516"/>
                </a:lnTo>
                <a:lnTo>
                  <a:pt x="2553419" y="8959516"/>
                </a:lnTo>
                <a:lnTo>
                  <a:pt x="2551832" y="8960045"/>
                </a:lnTo>
                <a:lnTo>
                  <a:pt x="2550245" y="8961103"/>
                </a:lnTo>
                <a:lnTo>
                  <a:pt x="2549187" y="8961632"/>
                </a:lnTo>
                <a:lnTo>
                  <a:pt x="2548129" y="8963219"/>
                </a:lnTo>
                <a:lnTo>
                  <a:pt x="2547071" y="8964805"/>
                </a:lnTo>
                <a:lnTo>
                  <a:pt x="2547071" y="8965863"/>
                </a:lnTo>
                <a:lnTo>
                  <a:pt x="2546542" y="8967450"/>
                </a:lnTo>
                <a:lnTo>
                  <a:pt x="2542839" y="8967450"/>
                </a:lnTo>
                <a:lnTo>
                  <a:pt x="2538607" y="8968507"/>
                </a:lnTo>
                <a:lnTo>
                  <a:pt x="2537020" y="8969036"/>
                </a:lnTo>
                <a:lnTo>
                  <a:pt x="2535433" y="8969565"/>
                </a:lnTo>
                <a:lnTo>
                  <a:pt x="2534375" y="8970623"/>
                </a:lnTo>
                <a:lnTo>
                  <a:pt x="2533846" y="8971681"/>
                </a:lnTo>
                <a:lnTo>
                  <a:pt x="2532259" y="8972210"/>
                </a:lnTo>
                <a:lnTo>
                  <a:pt x="2531201" y="8972739"/>
                </a:lnTo>
                <a:lnTo>
                  <a:pt x="2530143" y="8974854"/>
                </a:lnTo>
                <a:lnTo>
                  <a:pt x="2528028" y="8976441"/>
                </a:lnTo>
                <a:lnTo>
                  <a:pt x="2526440" y="8980672"/>
                </a:lnTo>
                <a:lnTo>
                  <a:pt x="2525912" y="8983845"/>
                </a:lnTo>
                <a:lnTo>
                  <a:pt x="2528556" y="8986490"/>
                </a:lnTo>
                <a:lnTo>
                  <a:pt x="2531730" y="8988076"/>
                </a:lnTo>
                <a:lnTo>
                  <a:pt x="2532259" y="8989134"/>
                </a:lnTo>
                <a:lnTo>
                  <a:pt x="2533317" y="8989663"/>
                </a:lnTo>
                <a:lnTo>
                  <a:pt x="2533846" y="8991250"/>
                </a:lnTo>
                <a:lnTo>
                  <a:pt x="2533846" y="8992836"/>
                </a:lnTo>
                <a:lnTo>
                  <a:pt x="2540723" y="8992836"/>
                </a:lnTo>
                <a:lnTo>
                  <a:pt x="2546542" y="8992836"/>
                </a:lnTo>
                <a:lnTo>
                  <a:pt x="2544426" y="9000241"/>
                </a:lnTo>
                <a:lnTo>
                  <a:pt x="2542310" y="9009232"/>
                </a:lnTo>
                <a:lnTo>
                  <a:pt x="2541781" y="9010290"/>
                </a:lnTo>
                <a:lnTo>
                  <a:pt x="2539665" y="9013463"/>
                </a:lnTo>
                <a:lnTo>
                  <a:pt x="2538607" y="9014521"/>
                </a:lnTo>
                <a:lnTo>
                  <a:pt x="2537020" y="9015578"/>
                </a:lnTo>
                <a:lnTo>
                  <a:pt x="2535962" y="9016636"/>
                </a:lnTo>
                <a:lnTo>
                  <a:pt x="2533846" y="9017165"/>
                </a:lnTo>
                <a:lnTo>
                  <a:pt x="2530672" y="9020338"/>
                </a:lnTo>
                <a:lnTo>
                  <a:pt x="2525912" y="9022454"/>
                </a:lnTo>
                <a:lnTo>
                  <a:pt x="2521151" y="9025098"/>
                </a:lnTo>
                <a:lnTo>
                  <a:pt x="2517448" y="9025627"/>
                </a:lnTo>
                <a:lnTo>
                  <a:pt x="2514803" y="9025098"/>
                </a:lnTo>
                <a:lnTo>
                  <a:pt x="2511629" y="9022983"/>
                </a:lnTo>
                <a:lnTo>
                  <a:pt x="2510042" y="9021925"/>
                </a:lnTo>
                <a:lnTo>
                  <a:pt x="2509513" y="9021396"/>
                </a:lnTo>
                <a:lnTo>
                  <a:pt x="2505281" y="9013463"/>
                </a:lnTo>
                <a:lnTo>
                  <a:pt x="2501049" y="9005001"/>
                </a:lnTo>
                <a:lnTo>
                  <a:pt x="2497346" y="9005530"/>
                </a:lnTo>
                <a:lnTo>
                  <a:pt x="2493114" y="9007645"/>
                </a:lnTo>
                <a:lnTo>
                  <a:pt x="2488353" y="9009761"/>
                </a:lnTo>
                <a:lnTo>
                  <a:pt x="2484650" y="9012934"/>
                </a:lnTo>
                <a:lnTo>
                  <a:pt x="2481476" y="9016107"/>
                </a:lnTo>
                <a:lnTo>
                  <a:pt x="2478831" y="9019281"/>
                </a:lnTo>
                <a:lnTo>
                  <a:pt x="2477244" y="9022454"/>
                </a:lnTo>
                <a:lnTo>
                  <a:pt x="2476715" y="9025627"/>
                </a:lnTo>
                <a:lnTo>
                  <a:pt x="2480947" y="9033561"/>
                </a:lnTo>
                <a:lnTo>
                  <a:pt x="2484650" y="9042023"/>
                </a:lnTo>
                <a:lnTo>
                  <a:pt x="2484650" y="9048370"/>
                </a:lnTo>
                <a:lnTo>
                  <a:pt x="2484650" y="9054187"/>
                </a:lnTo>
                <a:lnTo>
                  <a:pt x="2478302" y="9056303"/>
                </a:lnTo>
                <a:lnTo>
                  <a:pt x="2471954" y="9058418"/>
                </a:lnTo>
                <a:lnTo>
                  <a:pt x="2468251" y="9058418"/>
                </a:lnTo>
                <a:lnTo>
                  <a:pt x="2464019" y="9058418"/>
                </a:lnTo>
                <a:lnTo>
                  <a:pt x="2461374" y="9057890"/>
                </a:lnTo>
                <a:lnTo>
                  <a:pt x="2459787" y="9056303"/>
                </a:lnTo>
                <a:lnTo>
                  <a:pt x="2457142" y="9055774"/>
                </a:lnTo>
                <a:lnTo>
                  <a:pt x="2455555" y="9054187"/>
                </a:lnTo>
                <a:lnTo>
                  <a:pt x="2453968" y="9044138"/>
                </a:lnTo>
                <a:lnTo>
                  <a:pt x="2451323" y="9037792"/>
                </a:lnTo>
                <a:lnTo>
                  <a:pt x="2451323" y="9036734"/>
                </a:lnTo>
                <a:lnTo>
                  <a:pt x="2450265" y="9035676"/>
                </a:lnTo>
                <a:lnTo>
                  <a:pt x="2448678" y="9034618"/>
                </a:lnTo>
                <a:lnTo>
                  <a:pt x="2447092" y="9034090"/>
                </a:lnTo>
                <a:lnTo>
                  <a:pt x="2442860" y="9033561"/>
                </a:lnTo>
                <a:lnTo>
                  <a:pt x="2439157" y="9033561"/>
                </a:lnTo>
                <a:lnTo>
                  <a:pt x="2438099" y="9035676"/>
                </a:lnTo>
                <a:lnTo>
                  <a:pt x="2437570" y="9037263"/>
                </a:lnTo>
                <a:lnTo>
                  <a:pt x="2437570" y="9039378"/>
                </a:lnTo>
                <a:lnTo>
                  <a:pt x="2437570" y="9042023"/>
                </a:lnTo>
                <a:lnTo>
                  <a:pt x="2438628" y="9046783"/>
                </a:lnTo>
                <a:lnTo>
                  <a:pt x="2439157" y="9049956"/>
                </a:lnTo>
                <a:lnTo>
                  <a:pt x="2431222" y="9058418"/>
                </a:lnTo>
                <a:lnTo>
                  <a:pt x="2422758" y="9066352"/>
                </a:lnTo>
                <a:lnTo>
                  <a:pt x="2417997" y="9066352"/>
                </a:lnTo>
                <a:lnTo>
                  <a:pt x="2411649" y="9066352"/>
                </a:lnTo>
                <a:lnTo>
                  <a:pt x="2404772" y="9066352"/>
                </a:lnTo>
                <a:lnTo>
                  <a:pt x="2398424" y="9066352"/>
                </a:lnTo>
                <a:lnTo>
                  <a:pt x="2394192" y="9063707"/>
                </a:lnTo>
                <a:lnTo>
                  <a:pt x="2389960" y="9060534"/>
                </a:lnTo>
                <a:lnTo>
                  <a:pt x="2388373" y="9058947"/>
                </a:lnTo>
                <a:lnTo>
                  <a:pt x="2387315" y="9057890"/>
                </a:lnTo>
                <a:lnTo>
                  <a:pt x="2386257" y="9055774"/>
                </a:lnTo>
                <a:lnTo>
                  <a:pt x="2386257" y="9054187"/>
                </a:lnTo>
                <a:lnTo>
                  <a:pt x="2386257" y="9048370"/>
                </a:lnTo>
                <a:lnTo>
                  <a:pt x="2386257" y="9042023"/>
                </a:lnTo>
                <a:lnTo>
                  <a:pt x="2387315" y="9039907"/>
                </a:lnTo>
                <a:lnTo>
                  <a:pt x="2388373" y="9037792"/>
                </a:lnTo>
                <a:lnTo>
                  <a:pt x="2388902" y="9034618"/>
                </a:lnTo>
                <a:lnTo>
                  <a:pt x="2389431" y="9031445"/>
                </a:lnTo>
                <a:lnTo>
                  <a:pt x="2389431" y="9025627"/>
                </a:lnTo>
                <a:lnTo>
                  <a:pt x="2389960" y="9021396"/>
                </a:lnTo>
                <a:lnTo>
                  <a:pt x="2386257" y="9012934"/>
                </a:lnTo>
                <a:lnTo>
                  <a:pt x="2377793" y="9015050"/>
                </a:lnTo>
                <a:lnTo>
                  <a:pt x="2373032" y="9017165"/>
                </a:lnTo>
                <a:lnTo>
                  <a:pt x="2371974" y="9019281"/>
                </a:lnTo>
                <a:lnTo>
                  <a:pt x="2370916" y="9021396"/>
                </a:lnTo>
                <a:lnTo>
                  <a:pt x="2370387" y="9024570"/>
                </a:lnTo>
                <a:lnTo>
                  <a:pt x="2368800" y="9027214"/>
                </a:lnTo>
                <a:lnTo>
                  <a:pt x="2368271" y="9030916"/>
                </a:lnTo>
                <a:lnTo>
                  <a:pt x="2367213" y="9033032"/>
                </a:lnTo>
                <a:lnTo>
                  <a:pt x="2366684" y="9036205"/>
                </a:lnTo>
                <a:lnTo>
                  <a:pt x="2365098" y="9037792"/>
                </a:lnTo>
                <a:lnTo>
                  <a:pt x="2362982" y="9045196"/>
                </a:lnTo>
                <a:lnTo>
                  <a:pt x="2360866" y="9049956"/>
                </a:lnTo>
                <a:lnTo>
                  <a:pt x="2352402" y="9056303"/>
                </a:lnTo>
                <a:lnTo>
                  <a:pt x="2344467" y="9062121"/>
                </a:lnTo>
                <a:lnTo>
                  <a:pt x="2339706" y="9062121"/>
                </a:lnTo>
                <a:lnTo>
                  <a:pt x="2333887" y="9063178"/>
                </a:lnTo>
                <a:lnTo>
                  <a:pt x="2329655" y="9063707"/>
                </a:lnTo>
                <a:lnTo>
                  <a:pt x="2326481" y="9064236"/>
                </a:lnTo>
                <a:lnTo>
                  <a:pt x="2322778" y="9065294"/>
                </a:lnTo>
                <a:lnTo>
                  <a:pt x="2320133" y="9066352"/>
                </a:lnTo>
                <a:lnTo>
                  <a:pt x="2320133" y="9067938"/>
                </a:lnTo>
                <a:lnTo>
                  <a:pt x="2319075" y="9070583"/>
                </a:lnTo>
                <a:lnTo>
                  <a:pt x="2318546" y="9072170"/>
                </a:lnTo>
                <a:lnTo>
                  <a:pt x="2318017" y="9073227"/>
                </a:lnTo>
                <a:lnTo>
                  <a:pt x="2316959" y="9074814"/>
                </a:lnTo>
                <a:lnTo>
                  <a:pt x="2315901" y="9075343"/>
                </a:lnTo>
                <a:lnTo>
                  <a:pt x="2311669" y="9077987"/>
                </a:lnTo>
                <a:lnTo>
                  <a:pt x="2307437" y="9080103"/>
                </a:lnTo>
                <a:lnTo>
                  <a:pt x="2305321" y="9080632"/>
                </a:lnTo>
                <a:lnTo>
                  <a:pt x="2302676" y="9080632"/>
                </a:lnTo>
                <a:lnTo>
                  <a:pt x="2301089" y="9080103"/>
                </a:lnTo>
                <a:lnTo>
                  <a:pt x="2299502" y="9078516"/>
                </a:lnTo>
                <a:lnTo>
                  <a:pt x="2297386" y="9078516"/>
                </a:lnTo>
                <a:lnTo>
                  <a:pt x="2295799" y="9077987"/>
                </a:lnTo>
                <a:lnTo>
                  <a:pt x="2294741" y="9077458"/>
                </a:lnTo>
                <a:lnTo>
                  <a:pt x="2293683" y="9076401"/>
                </a:lnTo>
                <a:lnTo>
                  <a:pt x="2292625" y="9075343"/>
                </a:lnTo>
                <a:lnTo>
                  <a:pt x="2291567" y="9074285"/>
                </a:lnTo>
                <a:lnTo>
                  <a:pt x="2291038" y="9072170"/>
                </a:lnTo>
                <a:lnTo>
                  <a:pt x="2291038" y="9070583"/>
                </a:lnTo>
                <a:lnTo>
                  <a:pt x="2287864" y="9067410"/>
                </a:lnTo>
                <a:lnTo>
                  <a:pt x="2285220" y="9064765"/>
                </a:lnTo>
                <a:lnTo>
                  <a:pt x="2283632" y="9061592"/>
                </a:lnTo>
                <a:lnTo>
                  <a:pt x="2282574" y="9058418"/>
                </a:lnTo>
                <a:lnTo>
                  <a:pt x="2279401" y="9054716"/>
                </a:lnTo>
                <a:lnTo>
                  <a:pt x="2276756" y="9050485"/>
                </a:lnTo>
                <a:lnTo>
                  <a:pt x="2274640" y="9048898"/>
                </a:lnTo>
                <a:lnTo>
                  <a:pt x="2273582" y="9047312"/>
                </a:lnTo>
                <a:lnTo>
                  <a:pt x="2271995" y="9046783"/>
                </a:lnTo>
                <a:lnTo>
                  <a:pt x="2269879" y="9045725"/>
                </a:lnTo>
                <a:lnTo>
                  <a:pt x="2268821" y="9046783"/>
                </a:lnTo>
                <a:lnTo>
                  <a:pt x="2266176" y="9048370"/>
                </a:lnTo>
                <a:lnTo>
                  <a:pt x="2265118" y="9049956"/>
                </a:lnTo>
                <a:lnTo>
                  <a:pt x="2263002" y="9051014"/>
                </a:lnTo>
                <a:lnTo>
                  <a:pt x="2262473" y="9053130"/>
                </a:lnTo>
                <a:lnTo>
                  <a:pt x="2261944" y="9054187"/>
                </a:lnTo>
                <a:lnTo>
                  <a:pt x="2260886" y="9055774"/>
                </a:lnTo>
                <a:lnTo>
                  <a:pt x="2260357" y="9058418"/>
                </a:lnTo>
                <a:lnTo>
                  <a:pt x="2260357" y="9060534"/>
                </a:lnTo>
                <a:lnTo>
                  <a:pt x="2260886" y="9063178"/>
                </a:lnTo>
                <a:lnTo>
                  <a:pt x="2261415" y="9068996"/>
                </a:lnTo>
                <a:lnTo>
                  <a:pt x="2261944" y="9075343"/>
                </a:lnTo>
                <a:lnTo>
                  <a:pt x="2263002" y="9079045"/>
                </a:lnTo>
                <a:lnTo>
                  <a:pt x="2266176" y="9085921"/>
                </a:lnTo>
                <a:lnTo>
                  <a:pt x="2267763" y="9089094"/>
                </a:lnTo>
                <a:lnTo>
                  <a:pt x="2268821" y="9092796"/>
                </a:lnTo>
                <a:lnTo>
                  <a:pt x="2269879" y="9096498"/>
                </a:lnTo>
                <a:lnTo>
                  <a:pt x="2269879" y="9099672"/>
                </a:lnTo>
                <a:lnTo>
                  <a:pt x="2271995" y="9099672"/>
                </a:lnTo>
                <a:lnTo>
                  <a:pt x="2273053" y="9100730"/>
                </a:lnTo>
                <a:lnTo>
                  <a:pt x="2274640" y="9102845"/>
                </a:lnTo>
                <a:lnTo>
                  <a:pt x="2276227" y="9104432"/>
                </a:lnTo>
                <a:lnTo>
                  <a:pt x="2277814" y="9108134"/>
                </a:lnTo>
                <a:lnTo>
                  <a:pt x="2278343" y="9111836"/>
                </a:lnTo>
                <a:lnTo>
                  <a:pt x="2278343" y="9115010"/>
                </a:lnTo>
                <a:lnTo>
                  <a:pt x="2277285" y="9117654"/>
                </a:lnTo>
                <a:lnTo>
                  <a:pt x="2276227" y="9121356"/>
                </a:lnTo>
                <a:lnTo>
                  <a:pt x="2273582" y="9124530"/>
                </a:lnTo>
                <a:lnTo>
                  <a:pt x="2269879" y="9130876"/>
                </a:lnTo>
                <a:lnTo>
                  <a:pt x="2266176" y="9136694"/>
                </a:lnTo>
                <a:lnTo>
                  <a:pt x="2257712" y="9144627"/>
                </a:lnTo>
                <a:lnTo>
                  <a:pt x="2249777" y="9153618"/>
                </a:lnTo>
                <a:lnTo>
                  <a:pt x="2246074" y="9156792"/>
                </a:lnTo>
                <a:lnTo>
                  <a:pt x="2241842" y="9161552"/>
                </a:lnTo>
                <a:lnTo>
                  <a:pt x="2240255" y="9164196"/>
                </a:lnTo>
                <a:lnTo>
                  <a:pt x="2238668" y="9165783"/>
                </a:lnTo>
                <a:lnTo>
                  <a:pt x="2238139" y="9167898"/>
                </a:lnTo>
                <a:lnTo>
                  <a:pt x="2237610" y="9170014"/>
                </a:lnTo>
                <a:lnTo>
                  <a:pt x="2236023" y="9170014"/>
                </a:lnTo>
                <a:lnTo>
                  <a:pt x="2234965" y="9171072"/>
                </a:lnTo>
                <a:lnTo>
                  <a:pt x="2234436" y="9172130"/>
                </a:lnTo>
                <a:lnTo>
                  <a:pt x="2233907" y="9173716"/>
                </a:lnTo>
                <a:lnTo>
                  <a:pt x="2233378" y="9176890"/>
                </a:lnTo>
                <a:lnTo>
                  <a:pt x="2233378" y="9177947"/>
                </a:lnTo>
                <a:lnTo>
                  <a:pt x="2227030" y="9183765"/>
                </a:lnTo>
                <a:lnTo>
                  <a:pt x="2221211" y="9190112"/>
                </a:lnTo>
                <a:lnTo>
                  <a:pt x="2214334" y="9192227"/>
                </a:lnTo>
                <a:lnTo>
                  <a:pt x="2208515" y="9194343"/>
                </a:lnTo>
                <a:lnTo>
                  <a:pt x="2205342" y="9190112"/>
                </a:lnTo>
                <a:lnTo>
                  <a:pt x="2202696" y="9186410"/>
                </a:lnTo>
                <a:lnTo>
                  <a:pt x="2201110" y="9181650"/>
                </a:lnTo>
                <a:lnTo>
                  <a:pt x="2200580" y="9177947"/>
                </a:lnTo>
                <a:lnTo>
                  <a:pt x="2200580" y="9174774"/>
                </a:lnTo>
                <a:lnTo>
                  <a:pt x="2200580" y="9171601"/>
                </a:lnTo>
                <a:lnTo>
                  <a:pt x="2201638" y="9168956"/>
                </a:lnTo>
                <a:lnTo>
                  <a:pt x="2204812" y="9165783"/>
                </a:lnTo>
                <a:lnTo>
                  <a:pt x="2204812" y="9164196"/>
                </a:lnTo>
                <a:lnTo>
                  <a:pt x="2205870" y="9161552"/>
                </a:lnTo>
                <a:lnTo>
                  <a:pt x="2206928" y="9159436"/>
                </a:lnTo>
                <a:lnTo>
                  <a:pt x="2208515" y="9157850"/>
                </a:lnTo>
                <a:lnTo>
                  <a:pt x="2212747" y="9153090"/>
                </a:lnTo>
                <a:lnTo>
                  <a:pt x="2216979" y="9148858"/>
                </a:lnTo>
                <a:lnTo>
                  <a:pt x="2216979" y="9144098"/>
                </a:lnTo>
                <a:lnTo>
                  <a:pt x="2216979" y="9136694"/>
                </a:lnTo>
                <a:lnTo>
                  <a:pt x="2210631" y="9136694"/>
                </a:lnTo>
                <a:lnTo>
                  <a:pt x="2204812" y="9136694"/>
                </a:lnTo>
                <a:lnTo>
                  <a:pt x="2203226" y="9137223"/>
                </a:lnTo>
                <a:lnTo>
                  <a:pt x="2201638" y="9138810"/>
                </a:lnTo>
                <a:lnTo>
                  <a:pt x="2199523" y="9139867"/>
                </a:lnTo>
                <a:lnTo>
                  <a:pt x="2195820" y="9140396"/>
                </a:lnTo>
                <a:lnTo>
                  <a:pt x="2192646" y="9143570"/>
                </a:lnTo>
                <a:lnTo>
                  <a:pt x="2190530" y="9147272"/>
                </a:lnTo>
                <a:lnTo>
                  <a:pt x="2188943" y="9149916"/>
                </a:lnTo>
                <a:lnTo>
                  <a:pt x="2187885" y="9153618"/>
                </a:lnTo>
                <a:lnTo>
                  <a:pt x="2187885" y="9156792"/>
                </a:lnTo>
                <a:lnTo>
                  <a:pt x="2187885" y="9161552"/>
                </a:lnTo>
                <a:lnTo>
                  <a:pt x="2186827" y="9164196"/>
                </a:lnTo>
                <a:lnTo>
                  <a:pt x="2185769" y="9165783"/>
                </a:lnTo>
                <a:lnTo>
                  <a:pt x="2185240" y="9167898"/>
                </a:lnTo>
                <a:lnTo>
                  <a:pt x="2183653" y="9170014"/>
                </a:lnTo>
                <a:lnTo>
                  <a:pt x="2178892" y="9171601"/>
                </a:lnTo>
                <a:lnTo>
                  <a:pt x="2171486" y="9173716"/>
                </a:lnTo>
                <a:lnTo>
                  <a:pt x="2169899" y="9173187"/>
                </a:lnTo>
                <a:lnTo>
                  <a:pt x="2166725" y="9173187"/>
                </a:lnTo>
                <a:lnTo>
                  <a:pt x="2164609" y="9172658"/>
                </a:lnTo>
                <a:lnTo>
                  <a:pt x="2162493" y="9172130"/>
                </a:lnTo>
                <a:lnTo>
                  <a:pt x="2160906" y="9171072"/>
                </a:lnTo>
                <a:lnTo>
                  <a:pt x="2158790" y="9170014"/>
                </a:lnTo>
                <a:lnTo>
                  <a:pt x="2158790" y="9161023"/>
                </a:lnTo>
                <a:lnTo>
                  <a:pt x="2165667" y="9153090"/>
                </a:lnTo>
                <a:lnTo>
                  <a:pt x="2171486" y="9144627"/>
                </a:lnTo>
                <a:lnTo>
                  <a:pt x="2171486" y="9141454"/>
                </a:lnTo>
                <a:lnTo>
                  <a:pt x="2170428" y="9136694"/>
                </a:lnTo>
                <a:lnTo>
                  <a:pt x="2169899" y="9134050"/>
                </a:lnTo>
                <a:lnTo>
                  <a:pt x="2169370" y="9131934"/>
                </a:lnTo>
                <a:lnTo>
                  <a:pt x="2168312" y="9130347"/>
                </a:lnTo>
                <a:lnTo>
                  <a:pt x="2167254" y="9128232"/>
                </a:lnTo>
                <a:lnTo>
                  <a:pt x="2167254" y="9126645"/>
                </a:lnTo>
                <a:lnTo>
                  <a:pt x="2166725" y="9125587"/>
                </a:lnTo>
                <a:lnTo>
                  <a:pt x="2166196" y="9123472"/>
                </a:lnTo>
                <a:lnTo>
                  <a:pt x="2164609" y="9122414"/>
                </a:lnTo>
                <a:lnTo>
                  <a:pt x="2163551" y="9121885"/>
                </a:lnTo>
                <a:lnTo>
                  <a:pt x="2161964" y="9120827"/>
                </a:lnTo>
                <a:lnTo>
                  <a:pt x="2160906" y="9120298"/>
                </a:lnTo>
                <a:lnTo>
                  <a:pt x="2158790" y="9120298"/>
                </a:lnTo>
                <a:lnTo>
                  <a:pt x="2157732" y="9120298"/>
                </a:lnTo>
                <a:lnTo>
                  <a:pt x="2155087" y="9120827"/>
                </a:lnTo>
                <a:lnTo>
                  <a:pt x="2152971" y="9121356"/>
                </a:lnTo>
                <a:lnTo>
                  <a:pt x="2151913" y="9121885"/>
                </a:lnTo>
                <a:lnTo>
                  <a:pt x="2151384" y="9122943"/>
                </a:lnTo>
                <a:lnTo>
                  <a:pt x="2150855" y="9124530"/>
                </a:lnTo>
                <a:lnTo>
                  <a:pt x="2149268" y="9125058"/>
                </a:lnTo>
                <a:lnTo>
                  <a:pt x="2147681" y="9126116"/>
                </a:lnTo>
                <a:lnTo>
                  <a:pt x="2146094" y="9128232"/>
                </a:lnTo>
                <a:lnTo>
                  <a:pt x="2145036" y="9130876"/>
                </a:lnTo>
                <a:lnTo>
                  <a:pt x="2142920" y="9136694"/>
                </a:lnTo>
                <a:lnTo>
                  <a:pt x="2142391" y="9140396"/>
                </a:lnTo>
                <a:lnTo>
                  <a:pt x="2139217" y="9141454"/>
                </a:lnTo>
                <a:lnTo>
                  <a:pt x="2134456" y="9143570"/>
                </a:lnTo>
                <a:lnTo>
                  <a:pt x="2129695" y="9145685"/>
                </a:lnTo>
                <a:lnTo>
                  <a:pt x="2125992" y="9148858"/>
                </a:lnTo>
                <a:lnTo>
                  <a:pt x="2125463" y="9149916"/>
                </a:lnTo>
                <a:lnTo>
                  <a:pt x="2123348" y="9150974"/>
                </a:lnTo>
                <a:lnTo>
                  <a:pt x="2120702" y="9152561"/>
                </a:lnTo>
                <a:lnTo>
                  <a:pt x="2118058" y="9153618"/>
                </a:lnTo>
                <a:lnTo>
                  <a:pt x="2111710" y="9150974"/>
                </a:lnTo>
                <a:lnTo>
                  <a:pt x="2105891" y="9148858"/>
                </a:lnTo>
                <a:lnTo>
                  <a:pt x="2096898" y="9148858"/>
                </a:lnTo>
                <a:lnTo>
                  <a:pt x="2088963" y="9148858"/>
                </a:lnTo>
                <a:lnTo>
                  <a:pt x="2086847" y="9149387"/>
                </a:lnTo>
                <a:lnTo>
                  <a:pt x="2085260" y="9150445"/>
                </a:lnTo>
                <a:lnTo>
                  <a:pt x="2083144" y="9151503"/>
                </a:lnTo>
                <a:lnTo>
                  <a:pt x="2080499" y="9153618"/>
                </a:lnTo>
                <a:lnTo>
                  <a:pt x="2076267" y="9157850"/>
                </a:lnTo>
                <a:lnTo>
                  <a:pt x="2072564" y="9161023"/>
                </a:lnTo>
                <a:lnTo>
                  <a:pt x="2064100" y="9157850"/>
                </a:lnTo>
                <a:lnTo>
                  <a:pt x="2056165" y="9153618"/>
                </a:lnTo>
                <a:lnTo>
                  <a:pt x="2049288" y="9157850"/>
                </a:lnTo>
                <a:lnTo>
                  <a:pt x="2043470" y="9161023"/>
                </a:lnTo>
                <a:lnTo>
                  <a:pt x="2040296" y="9164725"/>
                </a:lnTo>
                <a:lnTo>
                  <a:pt x="2036593" y="9166841"/>
                </a:lnTo>
                <a:lnTo>
                  <a:pt x="2035006" y="9167898"/>
                </a:lnTo>
                <a:lnTo>
                  <a:pt x="2032361" y="9169485"/>
                </a:lnTo>
                <a:lnTo>
                  <a:pt x="2030245" y="9170014"/>
                </a:lnTo>
                <a:lnTo>
                  <a:pt x="2027071" y="9170014"/>
                </a:lnTo>
                <a:lnTo>
                  <a:pt x="2026542" y="9171072"/>
                </a:lnTo>
                <a:lnTo>
                  <a:pt x="2025484" y="9171601"/>
                </a:lnTo>
                <a:lnTo>
                  <a:pt x="2024426" y="9171601"/>
                </a:lnTo>
                <a:lnTo>
                  <a:pt x="2023368" y="9171072"/>
                </a:lnTo>
                <a:lnTo>
                  <a:pt x="2020194" y="9170543"/>
                </a:lnTo>
                <a:lnTo>
                  <a:pt x="2019136" y="9170014"/>
                </a:lnTo>
                <a:lnTo>
                  <a:pt x="2012788" y="9165783"/>
                </a:lnTo>
                <a:lnTo>
                  <a:pt x="2006440" y="9161023"/>
                </a:lnTo>
                <a:lnTo>
                  <a:pt x="2004853" y="9161552"/>
                </a:lnTo>
                <a:lnTo>
                  <a:pt x="2003266" y="9162081"/>
                </a:lnTo>
                <a:lnTo>
                  <a:pt x="2002208" y="9162610"/>
                </a:lnTo>
                <a:lnTo>
                  <a:pt x="2001150" y="9164196"/>
                </a:lnTo>
                <a:lnTo>
                  <a:pt x="1999563" y="9165254"/>
                </a:lnTo>
                <a:lnTo>
                  <a:pt x="1999034" y="9166841"/>
                </a:lnTo>
                <a:lnTo>
                  <a:pt x="1998505" y="9167898"/>
                </a:lnTo>
                <a:lnTo>
                  <a:pt x="1997976" y="9170014"/>
                </a:lnTo>
                <a:lnTo>
                  <a:pt x="1993744" y="9173716"/>
                </a:lnTo>
                <a:lnTo>
                  <a:pt x="1990041" y="9177947"/>
                </a:lnTo>
                <a:lnTo>
                  <a:pt x="1990041" y="9179005"/>
                </a:lnTo>
                <a:lnTo>
                  <a:pt x="1988454" y="9181121"/>
                </a:lnTo>
                <a:lnTo>
                  <a:pt x="1987396" y="9182178"/>
                </a:lnTo>
                <a:lnTo>
                  <a:pt x="1985809" y="9183765"/>
                </a:lnTo>
                <a:lnTo>
                  <a:pt x="1982635" y="9185881"/>
                </a:lnTo>
                <a:lnTo>
                  <a:pt x="1981577" y="9186410"/>
                </a:lnTo>
                <a:lnTo>
                  <a:pt x="1975758" y="9186410"/>
                </a:lnTo>
                <a:lnTo>
                  <a:pt x="1969410" y="9186410"/>
                </a:lnTo>
                <a:lnTo>
                  <a:pt x="1963062" y="9186410"/>
                </a:lnTo>
                <a:lnTo>
                  <a:pt x="1957244" y="9186410"/>
                </a:lnTo>
                <a:lnTo>
                  <a:pt x="1956715" y="9187996"/>
                </a:lnTo>
                <a:lnTo>
                  <a:pt x="1956186" y="9189054"/>
                </a:lnTo>
                <a:lnTo>
                  <a:pt x="1954070" y="9190112"/>
                </a:lnTo>
                <a:lnTo>
                  <a:pt x="1952483" y="9191698"/>
                </a:lnTo>
                <a:lnTo>
                  <a:pt x="1948251" y="9193814"/>
                </a:lnTo>
                <a:lnTo>
                  <a:pt x="1945077" y="9194343"/>
                </a:lnTo>
                <a:lnTo>
                  <a:pt x="1940845" y="9200690"/>
                </a:lnTo>
                <a:lnTo>
                  <a:pt x="1936613" y="9206507"/>
                </a:lnTo>
                <a:lnTo>
                  <a:pt x="1932381" y="9209681"/>
                </a:lnTo>
                <a:lnTo>
                  <a:pt x="1928678" y="9213383"/>
                </a:lnTo>
                <a:lnTo>
                  <a:pt x="1926562" y="9214441"/>
                </a:lnTo>
                <a:lnTo>
                  <a:pt x="1925504" y="9216027"/>
                </a:lnTo>
                <a:lnTo>
                  <a:pt x="1924446" y="9217614"/>
                </a:lnTo>
                <a:lnTo>
                  <a:pt x="1924446" y="9219201"/>
                </a:lnTo>
                <a:lnTo>
                  <a:pt x="1915453" y="9221316"/>
                </a:lnTo>
                <a:lnTo>
                  <a:pt x="1907518" y="9222903"/>
                </a:lnTo>
                <a:lnTo>
                  <a:pt x="1901170" y="9222374"/>
                </a:lnTo>
                <a:lnTo>
                  <a:pt x="1893764" y="9221316"/>
                </a:lnTo>
                <a:lnTo>
                  <a:pt x="1887416" y="9220258"/>
                </a:lnTo>
                <a:lnTo>
                  <a:pt x="1882655" y="9219201"/>
                </a:lnTo>
                <a:lnTo>
                  <a:pt x="1875779" y="9215498"/>
                </a:lnTo>
                <a:lnTo>
                  <a:pt x="1868373" y="9211267"/>
                </a:lnTo>
                <a:lnTo>
                  <a:pt x="1864670" y="9209681"/>
                </a:lnTo>
                <a:lnTo>
                  <a:pt x="1860438" y="9208094"/>
                </a:lnTo>
                <a:lnTo>
                  <a:pt x="1857264" y="9207036"/>
                </a:lnTo>
                <a:lnTo>
                  <a:pt x="1854090" y="9206507"/>
                </a:lnTo>
                <a:lnTo>
                  <a:pt x="1846155" y="9210738"/>
                </a:lnTo>
                <a:lnTo>
                  <a:pt x="1837691" y="9214970"/>
                </a:lnTo>
                <a:lnTo>
                  <a:pt x="1831343" y="9213383"/>
                </a:lnTo>
                <a:lnTo>
                  <a:pt x="1824995" y="9210738"/>
                </a:lnTo>
                <a:lnTo>
                  <a:pt x="1824995" y="9209152"/>
                </a:lnTo>
                <a:lnTo>
                  <a:pt x="1824466" y="9208094"/>
                </a:lnTo>
                <a:lnTo>
                  <a:pt x="1823937" y="9206507"/>
                </a:lnTo>
                <a:lnTo>
                  <a:pt x="1822350" y="9205450"/>
                </a:lnTo>
                <a:lnTo>
                  <a:pt x="1821292" y="9204392"/>
                </a:lnTo>
                <a:lnTo>
                  <a:pt x="1820234" y="9203334"/>
                </a:lnTo>
                <a:lnTo>
                  <a:pt x="1818647" y="9203334"/>
                </a:lnTo>
                <a:lnTo>
                  <a:pt x="1816531" y="9202805"/>
                </a:lnTo>
                <a:lnTo>
                  <a:pt x="1808596" y="9202805"/>
                </a:lnTo>
                <a:lnTo>
                  <a:pt x="1800132" y="9202805"/>
                </a:lnTo>
                <a:lnTo>
                  <a:pt x="1796430" y="9203334"/>
                </a:lnTo>
                <a:lnTo>
                  <a:pt x="1790082" y="9204921"/>
                </a:lnTo>
                <a:lnTo>
                  <a:pt x="1783734" y="9205978"/>
                </a:lnTo>
                <a:lnTo>
                  <a:pt x="1780031" y="9206507"/>
                </a:lnTo>
                <a:lnTo>
                  <a:pt x="1776857" y="9209681"/>
                </a:lnTo>
                <a:lnTo>
                  <a:pt x="1773154" y="9212325"/>
                </a:lnTo>
                <a:lnTo>
                  <a:pt x="1770509" y="9214441"/>
                </a:lnTo>
                <a:lnTo>
                  <a:pt x="1767335" y="9214970"/>
                </a:lnTo>
                <a:lnTo>
                  <a:pt x="1763632" y="9206507"/>
                </a:lnTo>
                <a:lnTo>
                  <a:pt x="1765219" y="9200690"/>
                </a:lnTo>
                <a:lnTo>
                  <a:pt x="1767335" y="9194343"/>
                </a:lnTo>
                <a:lnTo>
                  <a:pt x="1769451" y="9191698"/>
                </a:lnTo>
                <a:lnTo>
                  <a:pt x="1771567" y="9188525"/>
                </a:lnTo>
                <a:lnTo>
                  <a:pt x="1774741" y="9185881"/>
                </a:lnTo>
                <a:lnTo>
                  <a:pt x="1777386" y="9182707"/>
                </a:lnTo>
                <a:lnTo>
                  <a:pt x="1783734" y="9177418"/>
                </a:lnTo>
                <a:lnTo>
                  <a:pt x="1787966" y="9173716"/>
                </a:lnTo>
                <a:lnTo>
                  <a:pt x="1792727" y="9169485"/>
                </a:lnTo>
                <a:lnTo>
                  <a:pt x="1798546" y="9162610"/>
                </a:lnTo>
                <a:lnTo>
                  <a:pt x="1804364" y="9155734"/>
                </a:lnTo>
                <a:lnTo>
                  <a:pt x="1808596" y="9148858"/>
                </a:lnTo>
                <a:lnTo>
                  <a:pt x="1808596" y="9140396"/>
                </a:lnTo>
                <a:lnTo>
                  <a:pt x="1808596" y="9132463"/>
                </a:lnTo>
                <a:lnTo>
                  <a:pt x="1807538" y="9130876"/>
                </a:lnTo>
                <a:lnTo>
                  <a:pt x="1805951" y="9128761"/>
                </a:lnTo>
                <a:lnTo>
                  <a:pt x="1805422" y="9126645"/>
                </a:lnTo>
                <a:lnTo>
                  <a:pt x="1804893" y="9125058"/>
                </a:lnTo>
                <a:lnTo>
                  <a:pt x="1804364" y="9121356"/>
                </a:lnTo>
                <a:lnTo>
                  <a:pt x="1804364" y="9120298"/>
                </a:lnTo>
                <a:lnTo>
                  <a:pt x="1803306" y="9119770"/>
                </a:lnTo>
                <a:lnTo>
                  <a:pt x="1801719" y="9119770"/>
                </a:lnTo>
                <a:lnTo>
                  <a:pt x="1799604" y="9119770"/>
                </a:lnTo>
                <a:lnTo>
                  <a:pt x="1798546" y="9119770"/>
                </a:lnTo>
                <a:lnTo>
                  <a:pt x="1795372" y="9121356"/>
                </a:lnTo>
                <a:lnTo>
                  <a:pt x="1792727" y="9122943"/>
                </a:lnTo>
                <a:lnTo>
                  <a:pt x="1787966" y="9128232"/>
                </a:lnTo>
                <a:lnTo>
                  <a:pt x="1783734" y="9132463"/>
                </a:lnTo>
                <a:lnTo>
                  <a:pt x="1781089" y="9136694"/>
                </a:lnTo>
                <a:lnTo>
                  <a:pt x="1777386" y="9141454"/>
                </a:lnTo>
                <a:lnTo>
                  <a:pt x="1774741" y="9147272"/>
                </a:lnTo>
                <a:lnTo>
                  <a:pt x="1771567" y="9153618"/>
                </a:lnTo>
                <a:lnTo>
                  <a:pt x="1769451" y="9157850"/>
                </a:lnTo>
                <a:lnTo>
                  <a:pt x="1767335" y="9165783"/>
                </a:lnTo>
                <a:lnTo>
                  <a:pt x="1760987" y="9173716"/>
                </a:lnTo>
                <a:lnTo>
                  <a:pt x="1755168" y="9182178"/>
                </a:lnTo>
                <a:lnTo>
                  <a:pt x="1753581" y="9182178"/>
                </a:lnTo>
                <a:lnTo>
                  <a:pt x="1751465" y="9183236"/>
                </a:lnTo>
                <a:lnTo>
                  <a:pt x="1750407" y="9184823"/>
                </a:lnTo>
                <a:lnTo>
                  <a:pt x="1748820" y="9186938"/>
                </a:lnTo>
                <a:lnTo>
                  <a:pt x="1745646" y="9191170"/>
                </a:lnTo>
                <a:lnTo>
                  <a:pt x="1743001" y="9194343"/>
                </a:lnTo>
                <a:lnTo>
                  <a:pt x="1741943" y="9198045"/>
                </a:lnTo>
                <a:lnTo>
                  <a:pt x="1739827" y="9202805"/>
                </a:lnTo>
                <a:lnTo>
                  <a:pt x="1737711" y="9207036"/>
                </a:lnTo>
                <a:lnTo>
                  <a:pt x="1734537" y="9210738"/>
                </a:lnTo>
                <a:lnTo>
                  <a:pt x="1730305" y="9219201"/>
                </a:lnTo>
                <a:lnTo>
                  <a:pt x="1726073" y="9227134"/>
                </a:lnTo>
                <a:lnTo>
                  <a:pt x="1722370" y="9234010"/>
                </a:lnTo>
                <a:lnTo>
                  <a:pt x="1717610" y="9241943"/>
                </a:lnTo>
                <a:lnTo>
                  <a:pt x="1713907" y="9249347"/>
                </a:lnTo>
                <a:lnTo>
                  <a:pt x="1709675" y="9256223"/>
                </a:lnTo>
                <a:lnTo>
                  <a:pt x="1706501" y="9260454"/>
                </a:lnTo>
                <a:lnTo>
                  <a:pt x="1703856" y="9265743"/>
                </a:lnTo>
                <a:lnTo>
                  <a:pt x="1701740" y="9268387"/>
                </a:lnTo>
                <a:lnTo>
                  <a:pt x="1700153" y="9270503"/>
                </a:lnTo>
                <a:lnTo>
                  <a:pt x="1699095" y="9272090"/>
                </a:lnTo>
                <a:lnTo>
                  <a:pt x="1697508" y="9272618"/>
                </a:lnTo>
                <a:lnTo>
                  <a:pt x="1691689" y="9275263"/>
                </a:lnTo>
                <a:lnTo>
                  <a:pt x="1685341" y="9276850"/>
                </a:lnTo>
                <a:lnTo>
                  <a:pt x="1682696" y="9277378"/>
                </a:lnTo>
                <a:lnTo>
                  <a:pt x="1680580" y="9278436"/>
                </a:lnTo>
                <a:lnTo>
                  <a:pt x="1678464" y="9279494"/>
                </a:lnTo>
                <a:lnTo>
                  <a:pt x="1676877" y="9281081"/>
                </a:lnTo>
                <a:lnTo>
                  <a:pt x="1672645" y="9281610"/>
                </a:lnTo>
                <a:lnTo>
                  <a:pt x="1668413" y="9283196"/>
                </a:lnTo>
                <a:lnTo>
                  <a:pt x="1664181" y="9286370"/>
                </a:lnTo>
                <a:lnTo>
                  <a:pt x="1660478" y="9289014"/>
                </a:lnTo>
                <a:lnTo>
                  <a:pt x="1662065" y="9297476"/>
                </a:lnTo>
                <a:lnTo>
                  <a:pt x="1664710" y="9305410"/>
                </a:lnTo>
                <a:lnTo>
                  <a:pt x="1666826" y="9308583"/>
                </a:lnTo>
                <a:lnTo>
                  <a:pt x="1672645" y="9314401"/>
                </a:lnTo>
                <a:lnTo>
                  <a:pt x="1672116" y="9317045"/>
                </a:lnTo>
                <a:lnTo>
                  <a:pt x="1670000" y="9320218"/>
                </a:lnTo>
                <a:lnTo>
                  <a:pt x="1667355" y="9322863"/>
                </a:lnTo>
                <a:lnTo>
                  <a:pt x="1664710" y="9326565"/>
                </a:lnTo>
                <a:lnTo>
                  <a:pt x="1662594" y="9327623"/>
                </a:lnTo>
                <a:lnTo>
                  <a:pt x="1659949" y="9330796"/>
                </a:lnTo>
                <a:lnTo>
                  <a:pt x="1655717" y="9332912"/>
                </a:lnTo>
                <a:lnTo>
                  <a:pt x="1652014" y="9334498"/>
                </a:lnTo>
                <a:lnTo>
                  <a:pt x="1648840" y="9336085"/>
                </a:lnTo>
                <a:lnTo>
                  <a:pt x="1645137" y="9337143"/>
                </a:lnTo>
                <a:lnTo>
                  <a:pt x="1641963" y="9337672"/>
                </a:lnTo>
                <a:lnTo>
                  <a:pt x="1637731" y="9338201"/>
                </a:lnTo>
                <a:lnTo>
                  <a:pt x="1629797" y="9338729"/>
                </a:lnTo>
                <a:lnTo>
                  <a:pt x="1622920" y="9338729"/>
                </a:lnTo>
                <a:lnTo>
                  <a:pt x="1616572" y="9338201"/>
                </a:lnTo>
                <a:lnTo>
                  <a:pt x="1609166" y="9337143"/>
                </a:lnTo>
                <a:lnTo>
                  <a:pt x="1604934" y="9337143"/>
                </a:lnTo>
                <a:lnTo>
                  <a:pt x="1601231" y="9337143"/>
                </a:lnTo>
                <a:lnTo>
                  <a:pt x="1598057" y="9337672"/>
                </a:lnTo>
                <a:lnTo>
                  <a:pt x="1594354" y="9338729"/>
                </a:lnTo>
                <a:lnTo>
                  <a:pt x="1585890" y="9340316"/>
                </a:lnTo>
                <a:lnTo>
                  <a:pt x="1577955" y="9342961"/>
                </a:lnTo>
                <a:lnTo>
                  <a:pt x="1571607" y="9342432"/>
                </a:lnTo>
                <a:lnTo>
                  <a:pt x="1566317" y="9340316"/>
                </a:lnTo>
                <a:lnTo>
                  <a:pt x="1561027" y="9339258"/>
                </a:lnTo>
                <a:lnTo>
                  <a:pt x="1557324" y="9338729"/>
                </a:lnTo>
                <a:lnTo>
                  <a:pt x="1550448" y="9338729"/>
                </a:lnTo>
                <a:lnTo>
                  <a:pt x="1543571" y="9339258"/>
                </a:lnTo>
                <a:lnTo>
                  <a:pt x="1539868" y="9339787"/>
                </a:lnTo>
                <a:lnTo>
                  <a:pt x="1537223" y="9340316"/>
                </a:lnTo>
                <a:lnTo>
                  <a:pt x="1534578" y="9341903"/>
                </a:lnTo>
                <a:lnTo>
                  <a:pt x="1532462" y="9342961"/>
                </a:lnTo>
                <a:lnTo>
                  <a:pt x="1526643" y="9348778"/>
                </a:lnTo>
                <a:lnTo>
                  <a:pt x="1519766" y="9355125"/>
                </a:lnTo>
                <a:lnTo>
                  <a:pt x="1518708" y="9353538"/>
                </a:lnTo>
                <a:lnTo>
                  <a:pt x="1517650" y="9351423"/>
                </a:lnTo>
                <a:lnTo>
                  <a:pt x="1517121" y="9349307"/>
                </a:lnTo>
                <a:lnTo>
                  <a:pt x="1516592" y="9347192"/>
                </a:lnTo>
                <a:lnTo>
                  <a:pt x="1516063" y="9342432"/>
                </a:lnTo>
                <a:lnTo>
                  <a:pt x="1516063" y="9338729"/>
                </a:lnTo>
                <a:lnTo>
                  <a:pt x="1516063" y="9335027"/>
                </a:lnTo>
                <a:lnTo>
                  <a:pt x="1516592" y="9331854"/>
                </a:lnTo>
                <a:lnTo>
                  <a:pt x="1517650" y="9328152"/>
                </a:lnTo>
                <a:lnTo>
                  <a:pt x="1518708" y="9324978"/>
                </a:lnTo>
                <a:lnTo>
                  <a:pt x="1520824" y="9321276"/>
                </a:lnTo>
                <a:lnTo>
                  <a:pt x="1522940" y="9318103"/>
                </a:lnTo>
                <a:lnTo>
                  <a:pt x="1525056" y="9315987"/>
                </a:lnTo>
                <a:lnTo>
                  <a:pt x="1528230" y="9314401"/>
                </a:lnTo>
                <a:lnTo>
                  <a:pt x="1531933" y="9312814"/>
                </a:lnTo>
                <a:lnTo>
                  <a:pt x="1535636" y="9312814"/>
                </a:lnTo>
                <a:lnTo>
                  <a:pt x="1539868" y="9312814"/>
                </a:lnTo>
                <a:lnTo>
                  <a:pt x="1544629" y="9314401"/>
                </a:lnTo>
                <a:lnTo>
                  <a:pt x="1548861" y="9314929"/>
                </a:lnTo>
                <a:lnTo>
                  <a:pt x="1552035" y="9315458"/>
                </a:lnTo>
                <a:lnTo>
                  <a:pt x="1555209" y="9314929"/>
                </a:lnTo>
                <a:lnTo>
                  <a:pt x="1557324" y="9314401"/>
                </a:lnTo>
                <a:lnTo>
                  <a:pt x="1560498" y="9313872"/>
                </a:lnTo>
                <a:lnTo>
                  <a:pt x="1563143" y="9312285"/>
                </a:lnTo>
                <a:lnTo>
                  <a:pt x="1566317" y="9311227"/>
                </a:lnTo>
                <a:lnTo>
                  <a:pt x="1568962" y="9309641"/>
                </a:lnTo>
                <a:lnTo>
                  <a:pt x="1573723" y="9305410"/>
                </a:lnTo>
                <a:lnTo>
                  <a:pt x="1577955" y="9301178"/>
                </a:lnTo>
                <a:lnTo>
                  <a:pt x="1583774" y="9297476"/>
                </a:lnTo>
                <a:lnTo>
                  <a:pt x="1590122" y="9293245"/>
                </a:lnTo>
                <a:lnTo>
                  <a:pt x="1592238" y="9292187"/>
                </a:lnTo>
                <a:lnTo>
                  <a:pt x="1594354" y="9290601"/>
                </a:lnTo>
                <a:lnTo>
                  <a:pt x="1596999" y="9289543"/>
                </a:lnTo>
                <a:lnTo>
                  <a:pt x="1600702" y="9289014"/>
                </a:lnTo>
                <a:lnTo>
                  <a:pt x="1603876" y="9288485"/>
                </a:lnTo>
                <a:lnTo>
                  <a:pt x="1606521" y="9287427"/>
                </a:lnTo>
                <a:lnTo>
                  <a:pt x="1609166" y="9286370"/>
                </a:lnTo>
                <a:lnTo>
                  <a:pt x="1610753" y="9284783"/>
                </a:lnTo>
                <a:lnTo>
                  <a:pt x="1614456" y="9284254"/>
                </a:lnTo>
                <a:lnTo>
                  <a:pt x="1618159" y="9282667"/>
                </a:lnTo>
                <a:lnTo>
                  <a:pt x="1620275" y="9281610"/>
                </a:lnTo>
                <a:lnTo>
                  <a:pt x="1621862" y="9279494"/>
                </a:lnTo>
                <a:lnTo>
                  <a:pt x="1622920" y="9278436"/>
                </a:lnTo>
                <a:lnTo>
                  <a:pt x="1622920" y="9276850"/>
                </a:lnTo>
                <a:lnTo>
                  <a:pt x="1624507" y="9276321"/>
                </a:lnTo>
                <a:lnTo>
                  <a:pt x="1625565" y="9275792"/>
                </a:lnTo>
                <a:lnTo>
                  <a:pt x="1626623" y="9273676"/>
                </a:lnTo>
                <a:lnTo>
                  <a:pt x="1626623" y="9272090"/>
                </a:lnTo>
                <a:lnTo>
                  <a:pt x="1627152" y="9267858"/>
                </a:lnTo>
                <a:lnTo>
                  <a:pt x="1627152" y="9264685"/>
                </a:lnTo>
                <a:lnTo>
                  <a:pt x="1628210" y="9260983"/>
                </a:lnTo>
                <a:lnTo>
                  <a:pt x="1629797" y="9256752"/>
                </a:lnTo>
                <a:lnTo>
                  <a:pt x="1631384" y="9254636"/>
                </a:lnTo>
                <a:lnTo>
                  <a:pt x="1632442" y="9253578"/>
                </a:lnTo>
                <a:lnTo>
                  <a:pt x="1634029" y="9252521"/>
                </a:lnTo>
                <a:lnTo>
                  <a:pt x="1635087" y="9251463"/>
                </a:lnTo>
                <a:lnTo>
                  <a:pt x="1639847" y="9253050"/>
                </a:lnTo>
                <a:lnTo>
                  <a:pt x="1645666" y="9254107"/>
                </a:lnTo>
                <a:lnTo>
                  <a:pt x="1651485" y="9255694"/>
                </a:lnTo>
                <a:lnTo>
                  <a:pt x="1656246" y="9256223"/>
                </a:lnTo>
                <a:lnTo>
                  <a:pt x="1662065" y="9256223"/>
                </a:lnTo>
                <a:lnTo>
                  <a:pt x="1668413" y="9256223"/>
                </a:lnTo>
                <a:lnTo>
                  <a:pt x="1671587" y="9254107"/>
                </a:lnTo>
                <a:lnTo>
                  <a:pt x="1674232" y="9251463"/>
                </a:lnTo>
                <a:lnTo>
                  <a:pt x="1677406" y="9248818"/>
                </a:lnTo>
                <a:lnTo>
                  <a:pt x="1680580" y="9245645"/>
                </a:lnTo>
                <a:lnTo>
                  <a:pt x="1685341" y="9239827"/>
                </a:lnTo>
                <a:lnTo>
                  <a:pt x="1689044" y="9236125"/>
                </a:lnTo>
                <a:lnTo>
                  <a:pt x="1695392" y="9227134"/>
                </a:lnTo>
                <a:lnTo>
                  <a:pt x="1701211" y="9219201"/>
                </a:lnTo>
                <a:lnTo>
                  <a:pt x="1701740" y="9214970"/>
                </a:lnTo>
                <a:lnTo>
                  <a:pt x="1704385" y="9209152"/>
                </a:lnTo>
                <a:lnTo>
                  <a:pt x="1706501" y="9203334"/>
                </a:lnTo>
                <a:lnTo>
                  <a:pt x="1709675" y="9198574"/>
                </a:lnTo>
                <a:lnTo>
                  <a:pt x="1709675" y="9190112"/>
                </a:lnTo>
                <a:lnTo>
                  <a:pt x="1709675" y="9182178"/>
                </a:lnTo>
                <a:lnTo>
                  <a:pt x="1710204" y="9177947"/>
                </a:lnTo>
                <a:lnTo>
                  <a:pt x="1711262" y="9173716"/>
                </a:lnTo>
                <a:lnTo>
                  <a:pt x="1711262" y="9171601"/>
                </a:lnTo>
                <a:lnTo>
                  <a:pt x="1711262" y="9169485"/>
                </a:lnTo>
                <a:lnTo>
                  <a:pt x="1710733" y="9167370"/>
                </a:lnTo>
                <a:lnTo>
                  <a:pt x="1709675" y="9165783"/>
                </a:lnTo>
                <a:lnTo>
                  <a:pt x="1708617" y="9164725"/>
                </a:lnTo>
                <a:lnTo>
                  <a:pt x="1706501" y="9164196"/>
                </a:lnTo>
                <a:lnTo>
                  <a:pt x="1704914" y="9164196"/>
                </a:lnTo>
                <a:lnTo>
                  <a:pt x="1703856" y="9164196"/>
                </a:lnTo>
                <a:lnTo>
                  <a:pt x="1700153" y="9165254"/>
                </a:lnTo>
                <a:lnTo>
                  <a:pt x="1697508" y="9165783"/>
                </a:lnTo>
                <a:lnTo>
                  <a:pt x="1695392" y="9165783"/>
                </a:lnTo>
                <a:lnTo>
                  <a:pt x="1694334" y="9166841"/>
                </a:lnTo>
                <a:lnTo>
                  <a:pt x="1693276" y="9167898"/>
                </a:lnTo>
                <a:lnTo>
                  <a:pt x="1691689" y="9170014"/>
                </a:lnTo>
                <a:lnTo>
                  <a:pt x="1689573" y="9173716"/>
                </a:lnTo>
                <a:lnTo>
                  <a:pt x="1689044" y="9177947"/>
                </a:lnTo>
                <a:lnTo>
                  <a:pt x="1687986" y="9177947"/>
                </a:lnTo>
                <a:lnTo>
                  <a:pt x="1686928" y="9179005"/>
                </a:lnTo>
                <a:lnTo>
                  <a:pt x="1686399" y="9181121"/>
                </a:lnTo>
                <a:lnTo>
                  <a:pt x="1685341" y="9182707"/>
                </a:lnTo>
                <a:lnTo>
                  <a:pt x="1684812" y="9186938"/>
                </a:lnTo>
                <a:lnTo>
                  <a:pt x="1684812" y="9190112"/>
                </a:lnTo>
                <a:lnTo>
                  <a:pt x="1683754" y="9192227"/>
                </a:lnTo>
                <a:lnTo>
                  <a:pt x="1682696" y="9194343"/>
                </a:lnTo>
                <a:lnTo>
                  <a:pt x="1681638" y="9197516"/>
                </a:lnTo>
                <a:lnTo>
                  <a:pt x="1681109" y="9200161"/>
                </a:lnTo>
                <a:lnTo>
                  <a:pt x="1680580" y="9203863"/>
                </a:lnTo>
                <a:lnTo>
                  <a:pt x="1678993" y="9206507"/>
                </a:lnTo>
                <a:lnTo>
                  <a:pt x="1677935" y="9209152"/>
                </a:lnTo>
                <a:lnTo>
                  <a:pt x="1676877" y="9210738"/>
                </a:lnTo>
                <a:lnTo>
                  <a:pt x="1676348" y="9214970"/>
                </a:lnTo>
                <a:lnTo>
                  <a:pt x="1673703" y="9219201"/>
                </a:lnTo>
                <a:lnTo>
                  <a:pt x="1671587" y="9223432"/>
                </a:lnTo>
                <a:lnTo>
                  <a:pt x="1668413" y="9227134"/>
                </a:lnTo>
                <a:lnTo>
                  <a:pt x="1667884" y="9228192"/>
                </a:lnTo>
                <a:lnTo>
                  <a:pt x="1665768" y="9229250"/>
                </a:lnTo>
                <a:lnTo>
                  <a:pt x="1663123" y="9230836"/>
                </a:lnTo>
                <a:lnTo>
                  <a:pt x="1660478" y="9231894"/>
                </a:lnTo>
                <a:lnTo>
                  <a:pt x="1656775" y="9230307"/>
                </a:lnTo>
                <a:lnTo>
                  <a:pt x="1654130" y="9227663"/>
                </a:lnTo>
                <a:lnTo>
                  <a:pt x="1652014" y="9227134"/>
                </a:lnTo>
                <a:lnTo>
                  <a:pt x="1650956" y="9226076"/>
                </a:lnTo>
                <a:lnTo>
                  <a:pt x="1649369" y="9226605"/>
                </a:lnTo>
                <a:lnTo>
                  <a:pt x="1648311" y="9227134"/>
                </a:lnTo>
                <a:lnTo>
                  <a:pt x="1646195" y="9227663"/>
                </a:lnTo>
                <a:lnTo>
                  <a:pt x="1645137" y="9228192"/>
                </a:lnTo>
                <a:lnTo>
                  <a:pt x="1644608" y="9228721"/>
                </a:lnTo>
                <a:lnTo>
                  <a:pt x="1644079" y="9229250"/>
                </a:lnTo>
                <a:lnTo>
                  <a:pt x="1644079" y="9230836"/>
                </a:lnTo>
                <a:lnTo>
                  <a:pt x="1644079" y="9231894"/>
                </a:lnTo>
                <a:lnTo>
                  <a:pt x="1635087" y="9236125"/>
                </a:lnTo>
                <a:lnTo>
                  <a:pt x="1627152" y="9239298"/>
                </a:lnTo>
                <a:lnTo>
                  <a:pt x="1623449" y="9238770"/>
                </a:lnTo>
                <a:lnTo>
                  <a:pt x="1619746" y="9237183"/>
                </a:lnTo>
                <a:lnTo>
                  <a:pt x="1617630" y="9236125"/>
                </a:lnTo>
                <a:lnTo>
                  <a:pt x="1616572" y="9234538"/>
                </a:lnTo>
                <a:lnTo>
                  <a:pt x="1615514" y="9232952"/>
                </a:lnTo>
                <a:lnTo>
                  <a:pt x="1614985" y="9231894"/>
                </a:lnTo>
                <a:lnTo>
                  <a:pt x="1613398" y="9229250"/>
                </a:lnTo>
                <a:lnTo>
                  <a:pt x="1613398" y="9227134"/>
                </a:lnTo>
                <a:lnTo>
                  <a:pt x="1614456" y="9223961"/>
                </a:lnTo>
                <a:lnTo>
                  <a:pt x="1615514" y="9221316"/>
                </a:lnTo>
                <a:lnTo>
                  <a:pt x="1617630" y="9215498"/>
                </a:lnTo>
                <a:lnTo>
                  <a:pt x="1618688" y="9210738"/>
                </a:lnTo>
                <a:lnTo>
                  <a:pt x="1622391" y="9204921"/>
                </a:lnTo>
                <a:lnTo>
                  <a:pt x="1625565" y="9199632"/>
                </a:lnTo>
                <a:lnTo>
                  <a:pt x="1626623" y="9197516"/>
                </a:lnTo>
                <a:lnTo>
                  <a:pt x="1628210" y="9195401"/>
                </a:lnTo>
                <a:lnTo>
                  <a:pt x="1629797" y="9194872"/>
                </a:lnTo>
                <a:lnTo>
                  <a:pt x="1631384" y="9194343"/>
                </a:lnTo>
                <a:lnTo>
                  <a:pt x="1635087" y="9191698"/>
                </a:lnTo>
                <a:lnTo>
                  <a:pt x="1639318" y="9188525"/>
                </a:lnTo>
                <a:lnTo>
                  <a:pt x="1644079" y="9186938"/>
                </a:lnTo>
                <a:lnTo>
                  <a:pt x="1648311" y="9186410"/>
                </a:lnTo>
                <a:lnTo>
                  <a:pt x="1648311" y="9184294"/>
                </a:lnTo>
                <a:lnTo>
                  <a:pt x="1649369" y="9183236"/>
                </a:lnTo>
                <a:lnTo>
                  <a:pt x="1650427" y="9181650"/>
                </a:lnTo>
                <a:lnTo>
                  <a:pt x="1652014" y="9180063"/>
                </a:lnTo>
                <a:lnTo>
                  <a:pt x="1656246" y="9176890"/>
                </a:lnTo>
                <a:lnTo>
                  <a:pt x="1660478" y="9173716"/>
                </a:lnTo>
                <a:lnTo>
                  <a:pt x="1662065" y="9165783"/>
                </a:lnTo>
                <a:lnTo>
                  <a:pt x="1664710" y="9156792"/>
                </a:lnTo>
                <a:lnTo>
                  <a:pt x="1664710" y="9148858"/>
                </a:lnTo>
                <a:lnTo>
                  <a:pt x="1664710" y="9140396"/>
                </a:lnTo>
                <a:lnTo>
                  <a:pt x="1660478" y="9139867"/>
                </a:lnTo>
                <a:lnTo>
                  <a:pt x="1656246" y="9138281"/>
                </a:lnTo>
                <a:lnTo>
                  <a:pt x="1651485" y="9135636"/>
                </a:lnTo>
                <a:lnTo>
                  <a:pt x="1648311" y="9132463"/>
                </a:lnTo>
                <a:lnTo>
                  <a:pt x="1643550" y="9131934"/>
                </a:lnTo>
                <a:lnTo>
                  <a:pt x="1637731" y="9130876"/>
                </a:lnTo>
                <a:lnTo>
                  <a:pt x="1631913" y="9128761"/>
                </a:lnTo>
                <a:lnTo>
                  <a:pt x="1627152" y="9128232"/>
                </a:lnTo>
                <a:lnTo>
                  <a:pt x="1621333" y="9132463"/>
                </a:lnTo>
                <a:lnTo>
                  <a:pt x="1614985" y="9136694"/>
                </a:lnTo>
                <a:lnTo>
                  <a:pt x="1611811" y="9140396"/>
                </a:lnTo>
                <a:lnTo>
                  <a:pt x="1608108" y="9144627"/>
                </a:lnTo>
                <a:lnTo>
                  <a:pt x="1605992" y="9147272"/>
                </a:lnTo>
                <a:lnTo>
                  <a:pt x="1603876" y="9149387"/>
                </a:lnTo>
                <a:lnTo>
                  <a:pt x="1601231" y="9151503"/>
                </a:lnTo>
                <a:lnTo>
                  <a:pt x="1598586" y="9153618"/>
                </a:lnTo>
                <a:lnTo>
                  <a:pt x="1596470" y="9153090"/>
                </a:lnTo>
                <a:lnTo>
                  <a:pt x="1594883" y="9151503"/>
                </a:lnTo>
                <a:lnTo>
                  <a:pt x="1592767" y="9150445"/>
                </a:lnTo>
                <a:lnTo>
                  <a:pt x="1590122" y="9148858"/>
                </a:lnTo>
                <a:lnTo>
                  <a:pt x="1585361" y="9144098"/>
                </a:lnTo>
                <a:lnTo>
                  <a:pt x="1582187" y="9140396"/>
                </a:lnTo>
                <a:lnTo>
                  <a:pt x="1575839" y="9136694"/>
                </a:lnTo>
                <a:lnTo>
                  <a:pt x="1569491" y="9132463"/>
                </a:lnTo>
                <a:lnTo>
                  <a:pt x="1567375" y="9131405"/>
                </a:lnTo>
                <a:lnTo>
                  <a:pt x="1565259" y="9130347"/>
                </a:lnTo>
                <a:lnTo>
                  <a:pt x="1562085" y="9128761"/>
                </a:lnTo>
                <a:lnTo>
                  <a:pt x="1559440" y="9128232"/>
                </a:lnTo>
                <a:lnTo>
                  <a:pt x="1556267" y="9127703"/>
                </a:lnTo>
                <a:lnTo>
                  <a:pt x="1553622" y="9126645"/>
                </a:lnTo>
                <a:lnTo>
                  <a:pt x="1550977" y="9125587"/>
                </a:lnTo>
                <a:lnTo>
                  <a:pt x="1549390" y="9124530"/>
                </a:lnTo>
                <a:lnTo>
                  <a:pt x="1549390" y="9121885"/>
                </a:lnTo>
                <a:lnTo>
                  <a:pt x="1549390" y="9116067"/>
                </a:lnTo>
                <a:lnTo>
                  <a:pt x="1549919" y="9113423"/>
                </a:lnTo>
                <a:lnTo>
                  <a:pt x="1551506" y="9109721"/>
                </a:lnTo>
                <a:lnTo>
                  <a:pt x="1554151" y="9106547"/>
                </a:lnTo>
                <a:lnTo>
                  <a:pt x="1557324" y="9103903"/>
                </a:lnTo>
                <a:lnTo>
                  <a:pt x="1556795" y="9101258"/>
                </a:lnTo>
                <a:lnTo>
                  <a:pt x="1556795" y="9099672"/>
                </a:lnTo>
                <a:lnTo>
                  <a:pt x="1555738" y="9098085"/>
                </a:lnTo>
                <a:lnTo>
                  <a:pt x="1553802" y="9095666"/>
                </a:lnTo>
                <a:lnTo>
                  <a:pt x="1553104" y="9096363"/>
                </a:lnTo>
                <a:lnTo>
                  <a:pt x="1548342" y="9093718"/>
                </a:lnTo>
                <a:lnTo>
                  <a:pt x="1540404" y="9092131"/>
                </a:lnTo>
                <a:lnTo>
                  <a:pt x="1529292" y="9085782"/>
                </a:lnTo>
                <a:lnTo>
                  <a:pt x="1516592" y="9079434"/>
                </a:lnTo>
                <a:lnTo>
                  <a:pt x="1510242" y="9075731"/>
                </a:lnTo>
                <a:lnTo>
                  <a:pt x="1504421" y="9071499"/>
                </a:lnTo>
                <a:lnTo>
                  <a:pt x="1499130" y="9067266"/>
                </a:lnTo>
                <a:lnTo>
                  <a:pt x="1495425" y="9063034"/>
                </a:lnTo>
                <a:lnTo>
                  <a:pt x="1491721" y="9057744"/>
                </a:lnTo>
                <a:lnTo>
                  <a:pt x="1489075" y="9051396"/>
                </a:lnTo>
                <a:lnTo>
                  <a:pt x="1486959" y="9043989"/>
                </a:lnTo>
                <a:lnTo>
                  <a:pt x="1484313" y="9036054"/>
                </a:lnTo>
                <a:lnTo>
                  <a:pt x="1482725" y="9027590"/>
                </a:lnTo>
                <a:lnTo>
                  <a:pt x="1482196" y="9019654"/>
                </a:lnTo>
                <a:lnTo>
                  <a:pt x="1482196" y="9012248"/>
                </a:lnTo>
                <a:lnTo>
                  <a:pt x="1482725" y="9005370"/>
                </a:lnTo>
                <a:lnTo>
                  <a:pt x="1483254" y="9002725"/>
                </a:lnTo>
                <a:lnTo>
                  <a:pt x="1484313" y="8999022"/>
                </a:lnTo>
                <a:lnTo>
                  <a:pt x="1485371" y="8996377"/>
                </a:lnTo>
                <a:lnTo>
                  <a:pt x="1487488" y="8992674"/>
                </a:lnTo>
                <a:lnTo>
                  <a:pt x="1491192" y="8986326"/>
                </a:lnTo>
                <a:lnTo>
                  <a:pt x="1496484" y="8979977"/>
                </a:lnTo>
                <a:lnTo>
                  <a:pt x="1509713" y="8965693"/>
                </a:lnTo>
                <a:lnTo>
                  <a:pt x="1523471" y="8952468"/>
                </a:lnTo>
                <a:lnTo>
                  <a:pt x="1530350" y="8945590"/>
                </a:lnTo>
                <a:lnTo>
                  <a:pt x="1537759" y="8938184"/>
                </a:lnTo>
                <a:lnTo>
                  <a:pt x="1543580" y="8931307"/>
                </a:lnTo>
                <a:lnTo>
                  <a:pt x="1549400" y="8924958"/>
                </a:lnTo>
                <a:lnTo>
                  <a:pt x="1554163" y="8918081"/>
                </a:lnTo>
                <a:lnTo>
                  <a:pt x="1557867" y="8911204"/>
                </a:lnTo>
                <a:lnTo>
                  <a:pt x="1559454" y="8908030"/>
                </a:lnTo>
                <a:lnTo>
                  <a:pt x="1560513" y="8904855"/>
                </a:lnTo>
                <a:lnTo>
                  <a:pt x="1561042" y="8901681"/>
                </a:lnTo>
                <a:lnTo>
                  <a:pt x="1561042" y="8898507"/>
                </a:lnTo>
                <a:lnTo>
                  <a:pt x="1560513" y="8895333"/>
                </a:lnTo>
                <a:lnTo>
                  <a:pt x="1559984" y="8891101"/>
                </a:lnTo>
                <a:lnTo>
                  <a:pt x="1557867" y="8886868"/>
                </a:lnTo>
                <a:lnTo>
                  <a:pt x="1555750" y="8883165"/>
                </a:lnTo>
                <a:lnTo>
                  <a:pt x="1553634" y="8879462"/>
                </a:lnTo>
                <a:lnTo>
                  <a:pt x="1550459" y="8876288"/>
                </a:lnTo>
                <a:lnTo>
                  <a:pt x="1547813" y="8874701"/>
                </a:lnTo>
                <a:lnTo>
                  <a:pt x="1544638" y="8874172"/>
                </a:lnTo>
                <a:lnTo>
                  <a:pt x="1541463" y="8873643"/>
                </a:lnTo>
                <a:lnTo>
                  <a:pt x="1538288" y="8874172"/>
                </a:lnTo>
                <a:lnTo>
                  <a:pt x="1535113" y="8874701"/>
                </a:lnTo>
                <a:lnTo>
                  <a:pt x="1532467" y="8875759"/>
                </a:lnTo>
                <a:lnTo>
                  <a:pt x="1526117" y="8878933"/>
                </a:lnTo>
                <a:lnTo>
                  <a:pt x="1519238" y="8882636"/>
                </a:lnTo>
                <a:lnTo>
                  <a:pt x="1512888" y="8887926"/>
                </a:lnTo>
                <a:lnTo>
                  <a:pt x="1506538" y="8893746"/>
                </a:lnTo>
                <a:lnTo>
                  <a:pt x="1500188" y="8900094"/>
                </a:lnTo>
                <a:lnTo>
                  <a:pt x="1493838" y="8907500"/>
                </a:lnTo>
                <a:lnTo>
                  <a:pt x="1480609" y="8921784"/>
                </a:lnTo>
                <a:lnTo>
                  <a:pt x="1468438" y="8936068"/>
                </a:lnTo>
                <a:lnTo>
                  <a:pt x="1462617" y="8942416"/>
                </a:lnTo>
                <a:lnTo>
                  <a:pt x="1456796" y="8947706"/>
                </a:lnTo>
                <a:lnTo>
                  <a:pt x="1450975" y="8952468"/>
                </a:lnTo>
                <a:lnTo>
                  <a:pt x="1445684" y="8956700"/>
                </a:lnTo>
                <a:lnTo>
                  <a:pt x="1430867" y="8963577"/>
                </a:lnTo>
                <a:lnTo>
                  <a:pt x="1412875" y="8970984"/>
                </a:lnTo>
                <a:lnTo>
                  <a:pt x="1403350" y="8974158"/>
                </a:lnTo>
                <a:lnTo>
                  <a:pt x="1394884" y="8976274"/>
                </a:lnTo>
                <a:lnTo>
                  <a:pt x="1390650" y="8976803"/>
                </a:lnTo>
                <a:lnTo>
                  <a:pt x="1386417" y="8977332"/>
                </a:lnTo>
                <a:lnTo>
                  <a:pt x="1383242" y="8977332"/>
                </a:lnTo>
                <a:lnTo>
                  <a:pt x="1379538" y="8976803"/>
                </a:lnTo>
                <a:lnTo>
                  <a:pt x="1378479" y="8976274"/>
                </a:lnTo>
                <a:lnTo>
                  <a:pt x="1376892" y="8975745"/>
                </a:lnTo>
                <a:lnTo>
                  <a:pt x="1374775" y="8974687"/>
                </a:lnTo>
                <a:lnTo>
                  <a:pt x="1373188" y="8973629"/>
                </a:lnTo>
                <a:lnTo>
                  <a:pt x="1368954" y="8969926"/>
                </a:lnTo>
                <a:lnTo>
                  <a:pt x="1365779" y="8965693"/>
                </a:lnTo>
                <a:lnTo>
                  <a:pt x="1361546" y="8961461"/>
                </a:lnTo>
                <a:lnTo>
                  <a:pt x="1357842" y="8957758"/>
                </a:lnTo>
                <a:lnTo>
                  <a:pt x="1354667" y="8954055"/>
                </a:lnTo>
                <a:lnTo>
                  <a:pt x="1350963" y="8952468"/>
                </a:lnTo>
                <a:lnTo>
                  <a:pt x="1349375" y="8951939"/>
                </a:lnTo>
                <a:lnTo>
                  <a:pt x="1346729" y="8951410"/>
                </a:lnTo>
                <a:lnTo>
                  <a:pt x="1344613" y="8951939"/>
                </a:lnTo>
                <a:lnTo>
                  <a:pt x="1341438" y="8952468"/>
                </a:lnTo>
                <a:lnTo>
                  <a:pt x="1335088" y="8953526"/>
                </a:lnTo>
                <a:lnTo>
                  <a:pt x="1328738" y="8955642"/>
                </a:lnTo>
                <a:lnTo>
                  <a:pt x="1321859" y="8957758"/>
                </a:lnTo>
                <a:lnTo>
                  <a:pt x="1314979" y="8958287"/>
                </a:lnTo>
                <a:lnTo>
                  <a:pt x="1312334" y="8958816"/>
                </a:lnTo>
                <a:lnTo>
                  <a:pt x="1309688" y="8958287"/>
                </a:lnTo>
                <a:lnTo>
                  <a:pt x="1307571" y="8957758"/>
                </a:lnTo>
                <a:lnTo>
                  <a:pt x="1305984" y="8956700"/>
                </a:lnTo>
                <a:lnTo>
                  <a:pt x="1303867" y="8954055"/>
                </a:lnTo>
                <a:lnTo>
                  <a:pt x="1303338" y="8951410"/>
                </a:lnTo>
                <a:lnTo>
                  <a:pt x="1302809" y="8947706"/>
                </a:lnTo>
                <a:lnTo>
                  <a:pt x="1302809" y="8943474"/>
                </a:lnTo>
                <a:lnTo>
                  <a:pt x="1302809" y="8938713"/>
                </a:lnTo>
                <a:lnTo>
                  <a:pt x="1303338" y="8935010"/>
                </a:lnTo>
                <a:lnTo>
                  <a:pt x="1303867" y="8930778"/>
                </a:lnTo>
                <a:lnTo>
                  <a:pt x="1305984" y="8927074"/>
                </a:lnTo>
                <a:lnTo>
                  <a:pt x="1307042" y="8923900"/>
                </a:lnTo>
                <a:lnTo>
                  <a:pt x="1308629" y="8919668"/>
                </a:lnTo>
                <a:lnTo>
                  <a:pt x="1311275" y="8914907"/>
                </a:lnTo>
                <a:lnTo>
                  <a:pt x="1314450" y="8910675"/>
                </a:lnTo>
                <a:lnTo>
                  <a:pt x="1321859" y="8901681"/>
                </a:lnTo>
                <a:lnTo>
                  <a:pt x="1329267" y="8892159"/>
                </a:lnTo>
                <a:lnTo>
                  <a:pt x="1336675" y="8883165"/>
                </a:lnTo>
                <a:lnTo>
                  <a:pt x="1342496" y="8874172"/>
                </a:lnTo>
                <a:lnTo>
                  <a:pt x="1345142" y="8869940"/>
                </a:lnTo>
                <a:lnTo>
                  <a:pt x="1346200" y="8865707"/>
                </a:lnTo>
                <a:lnTo>
                  <a:pt x="1347259" y="8862004"/>
                </a:lnTo>
                <a:lnTo>
                  <a:pt x="1346729" y="8857772"/>
                </a:lnTo>
                <a:lnTo>
                  <a:pt x="1345142" y="8854598"/>
                </a:lnTo>
                <a:lnTo>
                  <a:pt x="1341438" y="8851424"/>
                </a:lnTo>
                <a:lnTo>
                  <a:pt x="1338263" y="8848778"/>
                </a:lnTo>
                <a:lnTo>
                  <a:pt x="1334029" y="8846133"/>
                </a:lnTo>
                <a:lnTo>
                  <a:pt x="1329796" y="8844017"/>
                </a:lnTo>
                <a:lnTo>
                  <a:pt x="1325563" y="8842430"/>
                </a:lnTo>
                <a:lnTo>
                  <a:pt x="1321859" y="8841372"/>
                </a:lnTo>
                <a:lnTo>
                  <a:pt x="1318154" y="8841372"/>
                </a:lnTo>
                <a:lnTo>
                  <a:pt x="1309688" y="8847191"/>
                </a:lnTo>
                <a:lnTo>
                  <a:pt x="1301750" y="8853540"/>
                </a:lnTo>
                <a:lnTo>
                  <a:pt x="1291167" y="8858301"/>
                </a:lnTo>
                <a:lnTo>
                  <a:pt x="1278467" y="8863591"/>
                </a:lnTo>
                <a:lnTo>
                  <a:pt x="1264179" y="8868882"/>
                </a:lnTo>
                <a:lnTo>
                  <a:pt x="1249892" y="8873643"/>
                </a:lnTo>
                <a:lnTo>
                  <a:pt x="1241954" y="8875230"/>
                </a:lnTo>
                <a:lnTo>
                  <a:pt x="1234546" y="8876817"/>
                </a:lnTo>
                <a:lnTo>
                  <a:pt x="1227667" y="8878933"/>
                </a:lnTo>
                <a:lnTo>
                  <a:pt x="1219729" y="8879462"/>
                </a:lnTo>
                <a:lnTo>
                  <a:pt x="1212850" y="8879991"/>
                </a:lnTo>
                <a:lnTo>
                  <a:pt x="1206500" y="8879991"/>
                </a:lnTo>
                <a:lnTo>
                  <a:pt x="1200679" y="8879462"/>
                </a:lnTo>
                <a:lnTo>
                  <a:pt x="1194859" y="8877875"/>
                </a:lnTo>
                <a:lnTo>
                  <a:pt x="1192742" y="8877346"/>
                </a:lnTo>
                <a:lnTo>
                  <a:pt x="1191154" y="8876817"/>
                </a:lnTo>
                <a:lnTo>
                  <a:pt x="1189567" y="8876288"/>
                </a:lnTo>
                <a:lnTo>
                  <a:pt x="1187450" y="8874701"/>
                </a:lnTo>
                <a:lnTo>
                  <a:pt x="1184275" y="8870998"/>
                </a:lnTo>
                <a:lnTo>
                  <a:pt x="1180042" y="8866765"/>
                </a:lnTo>
                <a:lnTo>
                  <a:pt x="1176338" y="8863062"/>
                </a:lnTo>
                <a:lnTo>
                  <a:pt x="1172634" y="8858830"/>
                </a:lnTo>
                <a:lnTo>
                  <a:pt x="1168929" y="8855656"/>
                </a:lnTo>
                <a:lnTo>
                  <a:pt x="1165754" y="8853540"/>
                </a:lnTo>
                <a:lnTo>
                  <a:pt x="1160463" y="8854069"/>
                </a:lnTo>
                <a:lnTo>
                  <a:pt x="1153584" y="8854598"/>
                </a:lnTo>
                <a:lnTo>
                  <a:pt x="1150938" y="8855127"/>
                </a:lnTo>
                <a:lnTo>
                  <a:pt x="1147763" y="8855127"/>
                </a:lnTo>
                <a:lnTo>
                  <a:pt x="1146704" y="8854598"/>
                </a:lnTo>
                <a:lnTo>
                  <a:pt x="1146175" y="8854598"/>
                </a:lnTo>
                <a:lnTo>
                  <a:pt x="1145646" y="8854069"/>
                </a:lnTo>
                <a:lnTo>
                  <a:pt x="1145117" y="8853540"/>
                </a:lnTo>
                <a:lnTo>
                  <a:pt x="1143000" y="8850895"/>
                </a:lnTo>
                <a:lnTo>
                  <a:pt x="1141942" y="8847720"/>
                </a:lnTo>
                <a:lnTo>
                  <a:pt x="1141413" y="8844546"/>
                </a:lnTo>
                <a:lnTo>
                  <a:pt x="1140884" y="8840843"/>
                </a:lnTo>
                <a:lnTo>
                  <a:pt x="1141942" y="8832379"/>
                </a:lnTo>
                <a:lnTo>
                  <a:pt x="1143529" y="8824443"/>
                </a:lnTo>
                <a:lnTo>
                  <a:pt x="1145646" y="8814921"/>
                </a:lnTo>
                <a:lnTo>
                  <a:pt x="1146704" y="8806456"/>
                </a:lnTo>
                <a:lnTo>
                  <a:pt x="1147234" y="8802224"/>
                </a:lnTo>
                <a:lnTo>
                  <a:pt x="1147234" y="8798521"/>
                </a:lnTo>
                <a:lnTo>
                  <a:pt x="1146175" y="8795347"/>
                </a:lnTo>
                <a:lnTo>
                  <a:pt x="1145117" y="8791644"/>
                </a:lnTo>
                <a:lnTo>
                  <a:pt x="1136650" y="8783179"/>
                </a:lnTo>
                <a:lnTo>
                  <a:pt x="1135592" y="8783179"/>
                </a:lnTo>
                <a:lnTo>
                  <a:pt x="1134004" y="8784766"/>
                </a:lnTo>
                <a:lnTo>
                  <a:pt x="1131888" y="8785295"/>
                </a:lnTo>
                <a:lnTo>
                  <a:pt x="1130300" y="8786882"/>
                </a:lnTo>
                <a:lnTo>
                  <a:pt x="1126596" y="8790056"/>
                </a:lnTo>
                <a:lnTo>
                  <a:pt x="1123421" y="8793760"/>
                </a:lnTo>
                <a:lnTo>
                  <a:pt x="1119717" y="8797463"/>
                </a:lnTo>
                <a:lnTo>
                  <a:pt x="1116542" y="8801166"/>
                </a:lnTo>
                <a:lnTo>
                  <a:pt x="1113896" y="8803282"/>
                </a:lnTo>
                <a:lnTo>
                  <a:pt x="1112308" y="8803811"/>
                </a:lnTo>
                <a:lnTo>
                  <a:pt x="1107546" y="8802224"/>
                </a:lnTo>
                <a:lnTo>
                  <a:pt x="1101725" y="8799050"/>
                </a:lnTo>
                <a:lnTo>
                  <a:pt x="1096433" y="8795347"/>
                </a:lnTo>
                <a:lnTo>
                  <a:pt x="1091142" y="8791115"/>
                </a:lnTo>
                <a:lnTo>
                  <a:pt x="1086379" y="8786882"/>
                </a:lnTo>
                <a:lnTo>
                  <a:pt x="1082675" y="8782650"/>
                </a:lnTo>
                <a:lnTo>
                  <a:pt x="1081088" y="8780534"/>
                </a:lnTo>
                <a:lnTo>
                  <a:pt x="1080029" y="8778947"/>
                </a:lnTo>
                <a:lnTo>
                  <a:pt x="1079500" y="8776831"/>
                </a:lnTo>
                <a:lnTo>
                  <a:pt x="1079500" y="8775244"/>
                </a:lnTo>
                <a:lnTo>
                  <a:pt x="1080029" y="8771541"/>
                </a:lnTo>
                <a:lnTo>
                  <a:pt x="1081617" y="8767837"/>
                </a:lnTo>
                <a:lnTo>
                  <a:pt x="1082675" y="8765721"/>
                </a:lnTo>
                <a:lnTo>
                  <a:pt x="1084792" y="8764134"/>
                </a:lnTo>
                <a:lnTo>
                  <a:pt x="1085850" y="8763076"/>
                </a:lnTo>
                <a:lnTo>
                  <a:pt x="1087438" y="8763076"/>
                </a:lnTo>
                <a:lnTo>
                  <a:pt x="1089025" y="8762018"/>
                </a:lnTo>
                <a:lnTo>
                  <a:pt x="1091671" y="8762018"/>
                </a:lnTo>
                <a:lnTo>
                  <a:pt x="1094317" y="8762018"/>
                </a:lnTo>
                <a:lnTo>
                  <a:pt x="1097492" y="8763076"/>
                </a:lnTo>
                <a:lnTo>
                  <a:pt x="1101196" y="8763605"/>
                </a:lnTo>
                <a:lnTo>
                  <a:pt x="1103842" y="8764134"/>
                </a:lnTo>
                <a:lnTo>
                  <a:pt x="1106488" y="8763605"/>
                </a:lnTo>
                <a:lnTo>
                  <a:pt x="1108075" y="8763076"/>
                </a:lnTo>
                <a:lnTo>
                  <a:pt x="1109133" y="8760431"/>
                </a:lnTo>
                <a:lnTo>
                  <a:pt x="1110192" y="8758315"/>
                </a:lnTo>
                <a:lnTo>
                  <a:pt x="1110721" y="8755141"/>
                </a:lnTo>
                <a:lnTo>
                  <a:pt x="1110721" y="8752496"/>
                </a:lnTo>
                <a:lnTo>
                  <a:pt x="1110721" y="8749322"/>
                </a:lnTo>
                <a:lnTo>
                  <a:pt x="1110192" y="8746676"/>
                </a:lnTo>
                <a:lnTo>
                  <a:pt x="1109133" y="8744031"/>
                </a:lnTo>
                <a:lnTo>
                  <a:pt x="1108075" y="8741915"/>
                </a:lnTo>
                <a:lnTo>
                  <a:pt x="1106488" y="8739270"/>
                </a:lnTo>
                <a:lnTo>
                  <a:pt x="1103313" y="8735567"/>
                </a:lnTo>
                <a:lnTo>
                  <a:pt x="1100138" y="8731864"/>
                </a:lnTo>
                <a:lnTo>
                  <a:pt x="1097492" y="8728689"/>
                </a:lnTo>
                <a:lnTo>
                  <a:pt x="1093258" y="8724986"/>
                </a:lnTo>
                <a:lnTo>
                  <a:pt x="1090083" y="8721812"/>
                </a:lnTo>
                <a:lnTo>
                  <a:pt x="1086379" y="8719167"/>
                </a:lnTo>
                <a:lnTo>
                  <a:pt x="1083204" y="8717580"/>
                </a:lnTo>
                <a:lnTo>
                  <a:pt x="1077383" y="8715993"/>
                </a:lnTo>
                <a:lnTo>
                  <a:pt x="1070504" y="8715993"/>
                </a:lnTo>
                <a:lnTo>
                  <a:pt x="1063096" y="8717051"/>
                </a:lnTo>
                <a:lnTo>
                  <a:pt x="1054629" y="8718109"/>
                </a:lnTo>
                <a:lnTo>
                  <a:pt x="1038225" y="8720225"/>
                </a:lnTo>
                <a:lnTo>
                  <a:pt x="1025525" y="8721283"/>
                </a:lnTo>
                <a:lnTo>
                  <a:pt x="1013883" y="8727102"/>
                </a:lnTo>
                <a:lnTo>
                  <a:pt x="999067" y="8734509"/>
                </a:lnTo>
                <a:lnTo>
                  <a:pt x="992188" y="8737683"/>
                </a:lnTo>
                <a:lnTo>
                  <a:pt x="985838" y="8739799"/>
                </a:lnTo>
                <a:lnTo>
                  <a:pt x="982663" y="8740328"/>
                </a:lnTo>
                <a:lnTo>
                  <a:pt x="980546" y="8740328"/>
                </a:lnTo>
                <a:lnTo>
                  <a:pt x="977900" y="8739799"/>
                </a:lnTo>
                <a:lnTo>
                  <a:pt x="976313" y="8738212"/>
                </a:lnTo>
                <a:lnTo>
                  <a:pt x="975254" y="8736096"/>
                </a:lnTo>
                <a:lnTo>
                  <a:pt x="974725" y="8732922"/>
                </a:lnTo>
                <a:lnTo>
                  <a:pt x="974725" y="8729748"/>
                </a:lnTo>
                <a:lnTo>
                  <a:pt x="974725" y="8725515"/>
                </a:lnTo>
                <a:lnTo>
                  <a:pt x="975783" y="8718638"/>
                </a:lnTo>
                <a:lnTo>
                  <a:pt x="976313" y="8713348"/>
                </a:lnTo>
                <a:lnTo>
                  <a:pt x="980017" y="8705941"/>
                </a:lnTo>
                <a:lnTo>
                  <a:pt x="985308" y="8697477"/>
                </a:lnTo>
                <a:lnTo>
                  <a:pt x="987954" y="8693245"/>
                </a:lnTo>
                <a:lnTo>
                  <a:pt x="991129" y="8690070"/>
                </a:lnTo>
                <a:lnTo>
                  <a:pt x="993775" y="8686367"/>
                </a:lnTo>
                <a:lnTo>
                  <a:pt x="996950" y="8684780"/>
                </a:lnTo>
                <a:lnTo>
                  <a:pt x="999067" y="8683722"/>
                </a:lnTo>
                <a:lnTo>
                  <a:pt x="1002242" y="8683722"/>
                </a:lnTo>
                <a:lnTo>
                  <a:pt x="1005417" y="8684251"/>
                </a:lnTo>
                <a:lnTo>
                  <a:pt x="1009121" y="8684780"/>
                </a:lnTo>
                <a:lnTo>
                  <a:pt x="1013354" y="8685309"/>
                </a:lnTo>
                <a:lnTo>
                  <a:pt x="1016529" y="8685838"/>
                </a:lnTo>
                <a:lnTo>
                  <a:pt x="1019704" y="8685838"/>
                </a:lnTo>
                <a:lnTo>
                  <a:pt x="1021292" y="8684780"/>
                </a:lnTo>
                <a:lnTo>
                  <a:pt x="1023938" y="8682664"/>
                </a:lnTo>
                <a:lnTo>
                  <a:pt x="1026054" y="8680548"/>
                </a:lnTo>
                <a:lnTo>
                  <a:pt x="1027642" y="8678432"/>
                </a:lnTo>
                <a:lnTo>
                  <a:pt x="1030288" y="8675258"/>
                </a:lnTo>
                <a:lnTo>
                  <a:pt x="1032933" y="8668909"/>
                </a:lnTo>
                <a:lnTo>
                  <a:pt x="1036108" y="8661503"/>
                </a:lnTo>
                <a:lnTo>
                  <a:pt x="1037696" y="8654097"/>
                </a:lnTo>
                <a:lnTo>
                  <a:pt x="1038754" y="8647219"/>
                </a:lnTo>
                <a:lnTo>
                  <a:pt x="1038754" y="8640871"/>
                </a:lnTo>
                <a:lnTo>
                  <a:pt x="1037696" y="8635581"/>
                </a:lnTo>
                <a:lnTo>
                  <a:pt x="1037167" y="8632407"/>
                </a:lnTo>
                <a:lnTo>
                  <a:pt x="1036108" y="8629762"/>
                </a:lnTo>
                <a:lnTo>
                  <a:pt x="1033463" y="8628174"/>
                </a:lnTo>
                <a:lnTo>
                  <a:pt x="1030817" y="8626058"/>
                </a:lnTo>
                <a:lnTo>
                  <a:pt x="1027642" y="8625529"/>
                </a:lnTo>
                <a:lnTo>
                  <a:pt x="1024467" y="8625529"/>
                </a:lnTo>
                <a:lnTo>
                  <a:pt x="1020763" y="8625529"/>
                </a:lnTo>
                <a:lnTo>
                  <a:pt x="1017058" y="8626587"/>
                </a:lnTo>
                <a:lnTo>
                  <a:pt x="1010708" y="8627116"/>
                </a:lnTo>
                <a:lnTo>
                  <a:pt x="1003300" y="8629762"/>
                </a:lnTo>
                <a:lnTo>
                  <a:pt x="995363" y="8633465"/>
                </a:lnTo>
                <a:lnTo>
                  <a:pt x="987425" y="8637168"/>
                </a:lnTo>
                <a:lnTo>
                  <a:pt x="980017" y="8641929"/>
                </a:lnTo>
                <a:lnTo>
                  <a:pt x="973138" y="8647748"/>
                </a:lnTo>
                <a:lnTo>
                  <a:pt x="970492" y="8650922"/>
                </a:lnTo>
                <a:lnTo>
                  <a:pt x="967317" y="8653568"/>
                </a:lnTo>
                <a:lnTo>
                  <a:pt x="965729" y="8656742"/>
                </a:lnTo>
                <a:lnTo>
                  <a:pt x="964142" y="8659916"/>
                </a:lnTo>
                <a:lnTo>
                  <a:pt x="961496" y="8662561"/>
                </a:lnTo>
                <a:lnTo>
                  <a:pt x="959908" y="8665206"/>
                </a:lnTo>
                <a:lnTo>
                  <a:pt x="958850" y="8668909"/>
                </a:lnTo>
                <a:lnTo>
                  <a:pt x="957792" y="8673142"/>
                </a:lnTo>
                <a:lnTo>
                  <a:pt x="956204" y="8681606"/>
                </a:lnTo>
                <a:lnTo>
                  <a:pt x="956204" y="8690600"/>
                </a:lnTo>
                <a:lnTo>
                  <a:pt x="955675" y="8699593"/>
                </a:lnTo>
                <a:lnTo>
                  <a:pt x="955146" y="8708586"/>
                </a:lnTo>
                <a:lnTo>
                  <a:pt x="954617" y="8712819"/>
                </a:lnTo>
                <a:lnTo>
                  <a:pt x="954088" y="8715993"/>
                </a:lnTo>
                <a:lnTo>
                  <a:pt x="953029" y="8719167"/>
                </a:lnTo>
                <a:lnTo>
                  <a:pt x="951971" y="8721283"/>
                </a:lnTo>
                <a:lnTo>
                  <a:pt x="948267" y="8723399"/>
                </a:lnTo>
                <a:lnTo>
                  <a:pt x="944033" y="8724457"/>
                </a:lnTo>
                <a:lnTo>
                  <a:pt x="939271" y="8726044"/>
                </a:lnTo>
                <a:lnTo>
                  <a:pt x="934508" y="8726573"/>
                </a:lnTo>
                <a:lnTo>
                  <a:pt x="930804" y="8727102"/>
                </a:lnTo>
                <a:lnTo>
                  <a:pt x="926042" y="8727102"/>
                </a:lnTo>
                <a:lnTo>
                  <a:pt x="921808" y="8726573"/>
                </a:lnTo>
                <a:lnTo>
                  <a:pt x="918104" y="8726044"/>
                </a:lnTo>
                <a:lnTo>
                  <a:pt x="916517" y="8723928"/>
                </a:lnTo>
                <a:lnTo>
                  <a:pt x="914929" y="8721283"/>
                </a:lnTo>
                <a:lnTo>
                  <a:pt x="913342" y="8719167"/>
                </a:lnTo>
                <a:lnTo>
                  <a:pt x="911754" y="8715464"/>
                </a:lnTo>
                <a:lnTo>
                  <a:pt x="910167" y="8708586"/>
                </a:lnTo>
                <a:lnTo>
                  <a:pt x="909108" y="8700651"/>
                </a:lnTo>
                <a:lnTo>
                  <a:pt x="908050" y="8692187"/>
                </a:lnTo>
                <a:lnTo>
                  <a:pt x="906463" y="8684780"/>
                </a:lnTo>
                <a:lnTo>
                  <a:pt x="905404" y="8681077"/>
                </a:lnTo>
                <a:lnTo>
                  <a:pt x="904875" y="8677374"/>
                </a:lnTo>
                <a:lnTo>
                  <a:pt x="903817" y="8674729"/>
                </a:lnTo>
                <a:lnTo>
                  <a:pt x="902229" y="8672613"/>
                </a:lnTo>
                <a:lnTo>
                  <a:pt x="900642" y="8669968"/>
                </a:lnTo>
                <a:lnTo>
                  <a:pt x="899583" y="8667851"/>
                </a:lnTo>
                <a:lnTo>
                  <a:pt x="897467" y="8665206"/>
                </a:lnTo>
                <a:lnTo>
                  <a:pt x="894821" y="8663090"/>
                </a:lnTo>
                <a:lnTo>
                  <a:pt x="889000" y="8658329"/>
                </a:lnTo>
                <a:lnTo>
                  <a:pt x="883179" y="8653568"/>
                </a:lnTo>
                <a:lnTo>
                  <a:pt x="876300" y="8648806"/>
                </a:lnTo>
                <a:lnTo>
                  <a:pt x="870479" y="8644574"/>
                </a:lnTo>
                <a:lnTo>
                  <a:pt x="865188" y="8639813"/>
                </a:lnTo>
                <a:lnTo>
                  <a:pt x="860954" y="8635581"/>
                </a:lnTo>
                <a:lnTo>
                  <a:pt x="856192" y="8628174"/>
                </a:lnTo>
                <a:lnTo>
                  <a:pt x="850900" y="8619181"/>
                </a:lnTo>
                <a:lnTo>
                  <a:pt x="846138" y="8608600"/>
                </a:lnTo>
                <a:lnTo>
                  <a:pt x="840846" y="8597491"/>
                </a:lnTo>
                <a:lnTo>
                  <a:pt x="837142" y="8586381"/>
                </a:lnTo>
                <a:lnTo>
                  <a:pt x="832908" y="8575272"/>
                </a:lnTo>
                <a:lnTo>
                  <a:pt x="829733" y="8565220"/>
                </a:lnTo>
                <a:lnTo>
                  <a:pt x="827617" y="8557285"/>
                </a:lnTo>
                <a:lnTo>
                  <a:pt x="826558" y="8551466"/>
                </a:lnTo>
                <a:lnTo>
                  <a:pt x="826029" y="8545117"/>
                </a:lnTo>
                <a:lnTo>
                  <a:pt x="826029" y="8537711"/>
                </a:lnTo>
                <a:lnTo>
                  <a:pt x="826029" y="8530304"/>
                </a:lnTo>
                <a:lnTo>
                  <a:pt x="826029" y="8522898"/>
                </a:lnTo>
                <a:lnTo>
                  <a:pt x="826029" y="8514963"/>
                </a:lnTo>
                <a:lnTo>
                  <a:pt x="824971" y="8508614"/>
                </a:lnTo>
                <a:lnTo>
                  <a:pt x="823383" y="8503324"/>
                </a:lnTo>
                <a:lnTo>
                  <a:pt x="823383" y="8501737"/>
                </a:lnTo>
                <a:lnTo>
                  <a:pt x="821796" y="8499092"/>
                </a:lnTo>
                <a:lnTo>
                  <a:pt x="820208" y="8496447"/>
                </a:lnTo>
                <a:lnTo>
                  <a:pt x="817563" y="8493272"/>
                </a:lnTo>
                <a:lnTo>
                  <a:pt x="815446" y="8490098"/>
                </a:lnTo>
                <a:lnTo>
                  <a:pt x="813329" y="8486924"/>
                </a:lnTo>
                <a:lnTo>
                  <a:pt x="811742" y="8484808"/>
                </a:lnTo>
                <a:lnTo>
                  <a:pt x="811213" y="8483221"/>
                </a:lnTo>
                <a:lnTo>
                  <a:pt x="810154" y="8478460"/>
                </a:lnTo>
                <a:lnTo>
                  <a:pt x="809096" y="8473170"/>
                </a:lnTo>
                <a:lnTo>
                  <a:pt x="808567" y="8467879"/>
                </a:lnTo>
                <a:lnTo>
                  <a:pt x="807508" y="8462589"/>
                </a:lnTo>
                <a:lnTo>
                  <a:pt x="806979" y="8451479"/>
                </a:lnTo>
                <a:lnTo>
                  <a:pt x="806979" y="8441428"/>
                </a:lnTo>
                <a:lnTo>
                  <a:pt x="805921" y="8437196"/>
                </a:lnTo>
                <a:lnTo>
                  <a:pt x="803275" y="8430847"/>
                </a:lnTo>
                <a:lnTo>
                  <a:pt x="801688" y="8427673"/>
                </a:lnTo>
                <a:lnTo>
                  <a:pt x="800100" y="8423970"/>
                </a:lnTo>
                <a:lnTo>
                  <a:pt x="799571" y="8420267"/>
                </a:lnTo>
                <a:lnTo>
                  <a:pt x="799042" y="8417093"/>
                </a:lnTo>
                <a:lnTo>
                  <a:pt x="801158" y="8408628"/>
                </a:lnTo>
                <a:lnTo>
                  <a:pt x="803275" y="8400693"/>
                </a:lnTo>
                <a:lnTo>
                  <a:pt x="805921" y="8400164"/>
                </a:lnTo>
                <a:lnTo>
                  <a:pt x="809096" y="8398577"/>
                </a:lnTo>
                <a:lnTo>
                  <a:pt x="810683" y="8396990"/>
                </a:lnTo>
                <a:lnTo>
                  <a:pt x="811213" y="8396461"/>
                </a:lnTo>
                <a:lnTo>
                  <a:pt x="814388" y="8392758"/>
                </a:lnTo>
                <a:lnTo>
                  <a:pt x="816504" y="8388525"/>
                </a:lnTo>
                <a:lnTo>
                  <a:pt x="817033" y="8385880"/>
                </a:lnTo>
                <a:lnTo>
                  <a:pt x="817033" y="8383764"/>
                </a:lnTo>
                <a:lnTo>
                  <a:pt x="816504" y="8381648"/>
                </a:lnTo>
                <a:lnTo>
                  <a:pt x="815446" y="8380061"/>
                </a:lnTo>
                <a:lnTo>
                  <a:pt x="814388" y="8377945"/>
                </a:lnTo>
                <a:lnTo>
                  <a:pt x="812800" y="8375829"/>
                </a:lnTo>
                <a:lnTo>
                  <a:pt x="810683" y="8374242"/>
                </a:lnTo>
                <a:lnTo>
                  <a:pt x="807508" y="8372654"/>
                </a:lnTo>
                <a:lnTo>
                  <a:pt x="801688" y="8370009"/>
                </a:lnTo>
                <a:lnTo>
                  <a:pt x="794808" y="8367893"/>
                </a:lnTo>
                <a:lnTo>
                  <a:pt x="787929" y="8365248"/>
                </a:lnTo>
                <a:lnTo>
                  <a:pt x="782108" y="8362603"/>
                </a:lnTo>
                <a:lnTo>
                  <a:pt x="778933" y="8361545"/>
                </a:lnTo>
                <a:lnTo>
                  <a:pt x="777346" y="8359429"/>
                </a:lnTo>
                <a:lnTo>
                  <a:pt x="775758" y="8357313"/>
                </a:lnTo>
                <a:lnTo>
                  <a:pt x="774171" y="8355726"/>
                </a:lnTo>
                <a:lnTo>
                  <a:pt x="771525" y="8351493"/>
                </a:lnTo>
                <a:lnTo>
                  <a:pt x="768879" y="8347261"/>
                </a:lnTo>
                <a:lnTo>
                  <a:pt x="768350" y="8345145"/>
                </a:lnTo>
                <a:lnTo>
                  <a:pt x="768350" y="8342500"/>
                </a:lnTo>
                <a:lnTo>
                  <a:pt x="768879" y="8340384"/>
                </a:lnTo>
                <a:lnTo>
                  <a:pt x="770467" y="8338797"/>
                </a:lnTo>
                <a:lnTo>
                  <a:pt x="771525" y="8337210"/>
                </a:lnTo>
                <a:lnTo>
                  <a:pt x="772583" y="8336152"/>
                </a:lnTo>
                <a:lnTo>
                  <a:pt x="774700" y="8335623"/>
                </a:lnTo>
                <a:lnTo>
                  <a:pt x="777346" y="8335094"/>
                </a:lnTo>
                <a:lnTo>
                  <a:pt x="782638" y="8335094"/>
                </a:lnTo>
                <a:lnTo>
                  <a:pt x="788988" y="8334564"/>
                </a:lnTo>
                <a:lnTo>
                  <a:pt x="794808" y="8334564"/>
                </a:lnTo>
                <a:lnTo>
                  <a:pt x="800100" y="8334564"/>
                </a:lnTo>
                <a:lnTo>
                  <a:pt x="802217" y="8334036"/>
                </a:lnTo>
                <a:lnTo>
                  <a:pt x="804863" y="8333506"/>
                </a:lnTo>
                <a:lnTo>
                  <a:pt x="805921" y="8331919"/>
                </a:lnTo>
                <a:lnTo>
                  <a:pt x="806979" y="8330861"/>
                </a:lnTo>
                <a:lnTo>
                  <a:pt x="809096" y="8328745"/>
                </a:lnTo>
                <a:lnTo>
                  <a:pt x="809625" y="8326100"/>
                </a:lnTo>
                <a:lnTo>
                  <a:pt x="810154" y="8323455"/>
                </a:lnTo>
                <a:lnTo>
                  <a:pt x="810683" y="8320281"/>
                </a:lnTo>
                <a:lnTo>
                  <a:pt x="810154" y="8317636"/>
                </a:lnTo>
                <a:lnTo>
                  <a:pt x="809625" y="8314462"/>
                </a:lnTo>
                <a:lnTo>
                  <a:pt x="809096" y="8311816"/>
                </a:lnTo>
                <a:lnTo>
                  <a:pt x="806979" y="8309700"/>
                </a:lnTo>
                <a:lnTo>
                  <a:pt x="806979" y="8308642"/>
                </a:lnTo>
                <a:lnTo>
                  <a:pt x="806450" y="8307055"/>
                </a:lnTo>
                <a:lnTo>
                  <a:pt x="805921" y="8305997"/>
                </a:lnTo>
                <a:lnTo>
                  <a:pt x="804863" y="8304939"/>
                </a:lnTo>
                <a:lnTo>
                  <a:pt x="801688" y="8302294"/>
                </a:lnTo>
                <a:lnTo>
                  <a:pt x="798513" y="8300178"/>
                </a:lnTo>
                <a:lnTo>
                  <a:pt x="794808" y="8297533"/>
                </a:lnTo>
                <a:lnTo>
                  <a:pt x="792163" y="8295416"/>
                </a:lnTo>
                <a:lnTo>
                  <a:pt x="788988" y="8292242"/>
                </a:lnTo>
                <a:lnTo>
                  <a:pt x="786871" y="8289597"/>
                </a:lnTo>
                <a:lnTo>
                  <a:pt x="787400" y="8287481"/>
                </a:lnTo>
                <a:lnTo>
                  <a:pt x="787929" y="8285894"/>
                </a:lnTo>
                <a:lnTo>
                  <a:pt x="789517" y="8283778"/>
                </a:lnTo>
                <a:lnTo>
                  <a:pt x="791104" y="8281662"/>
                </a:lnTo>
                <a:lnTo>
                  <a:pt x="793221" y="8280075"/>
                </a:lnTo>
                <a:lnTo>
                  <a:pt x="795338" y="8278488"/>
                </a:lnTo>
                <a:lnTo>
                  <a:pt x="797454" y="8277959"/>
                </a:lnTo>
                <a:lnTo>
                  <a:pt x="799042" y="8277430"/>
                </a:lnTo>
                <a:lnTo>
                  <a:pt x="800629" y="8275843"/>
                </a:lnTo>
                <a:lnTo>
                  <a:pt x="803804" y="8274784"/>
                </a:lnTo>
                <a:lnTo>
                  <a:pt x="806450" y="8274256"/>
                </a:lnTo>
                <a:lnTo>
                  <a:pt x="809625" y="8273726"/>
                </a:lnTo>
                <a:lnTo>
                  <a:pt x="815446" y="8273197"/>
                </a:lnTo>
                <a:lnTo>
                  <a:pt x="819679" y="8273197"/>
                </a:lnTo>
                <a:lnTo>
                  <a:pt x="822325" y="8276372"/>
                </a:lnTo>
                <a:lnTo>
                  <a:pt x="825500" y="8281133"/>
                </a:lnTo>
                <a:lnTo>
                  <a:pt x="827617" y="8285894"/>
                </a:lnTo>
                <a:lnTo>
                  <a:pt x="829733" y="8291713"/>
                </a:lnTo>
                <a:lnTo>
                  <a:pt x="832379" y="8297004"/>
                </a:lnTo>
                <a:lnTo>
                  <a:pt x="834496" y="8301765"/>
                </a:lnTo>
                <a:lnTo>
                  <a:pt x="837671" y="8306526"/>
                </a:lnTo>
                <a:lnTo>
                  <a:pt x="840317" y="8309700"/>
                </a:lnTo>
                <a:lnTo>
                  <a:pt x="844021" y="8314462"/>
                </a:lnTo>
                <a:lnTo>
                  <a:pt x="849313" y="8319752"/>
                </a:lnTo>
                <a:lnTo>
                  <a:pt x="851429" y="8322397"/>
                </a:lnTo>
                <a:lnTo>
                  <a:pt x="854604" y="8324513"/>
                </a:lnTo>
                <a:lnTo>
                  <a:pt x="858308" y="8325571"/>
                </a:lnTo>
                <a:lnTo>
                  <a:pt x="860954" y="8326100"/>
                </a:lnTo>
                <a:lnTo>
                  <a:pt x="862013" y="8324513"/>
                </a:lnTo>
                <a:lnTo>
                  <a:pt x="864129" y="8322397"/>
                </a:lnTo>
                <a:lnTo>
                  <a:pt x="865188" y="8319223"/>
                </a:lnTo>
                <a:lnTo>
                  <a:pt x="866246" y="8316049"/>
                </a:lnTo>
                <a:lnTo>
                  <a:pt x="866775" y="8312345"/>
                </a:lnTo>
                <a:lnTo>
                  <a:pt x="866775" y="8308642"/>
                </a:lnTo>
                <a:lnTo>
                  <a:pt x="866246" y="8305468"/>
                </a:lnTo>
                <a:lnTo>
                  <a:pt x="865188" y="8301765"/>
                </a:lnTo>
                <a:lnTo>
                  <a:pt x="862542" y="8298591"/>
                </a:lnTo>
                <a:lnTo>
                  <a:pt x="859367" y="8294888"/>
                </a:lnTo>
                <a:lnTo>
                  <a:pt x="855133" y="8291184"/>
                </a:lnTo>
                <a:lnTo>
                  <a:pt x="849842" y="8286952"/>
                </a:lnTo>
                <a:lnTo>
                  <a:pt x="839788" y="8280075"/>
                </a:lnTo>
                <a:lnTo>
                  <a:pt x="832379" y="8273197"/>
                </a:lnTo>
                <a:lnTo>
                  <a:pt x="828675" y="8266320"/>
                </a:lnTo>
                <a:lnTo>
                  <a:pt x="825500" y="8257327"/>
                </a:lnTo>
                <a:lnTo>
                  <a:pt x="822325" y="8247804"/>
                </a:lnTo>
                <a:lnTo>
                  <a:pt x="819679" y="8238282"/>
                </a:lnTo>
                <a:lnTo>
                  <a:pt x="817563" y="8228230"/>
                </a:lnTo>
                <a:lnTo>
                  <a:pt x="817033" y="8218708"/>
                </a:lnTo>
                <a:lnTo>
                  <a:pt x="817033" y="8214476"/>
                </a:lnTo>
                <a:lnTo>
                  <a:pt x="817563" y="8210243"/>
                </a:lnTo>
                <a:lnTo>
                  <a:pt x="818092" y="8206540"/>
                </a:lnTo>
                <a:lnTo>
                  <a:pt x="819679" y="8202837"/>
                </a:lnTo>
                <a:lnTo>
                  <a:pt x="820738" y="8201250"/>
                </a:lnTo>
                <a:lnTo>
                  <a:pt x="822325" y="8199663"/>
                </a:lnTo>
                <a:lnTo>
                  <a:pt x="825500" y="8197547"/>
                </a:lnTo>
                <a:lnTo>
                  <a:pt x="828146" y="8195430"/>
                </a:lnTo>
                <a:lnTo>
                  <a:pt x="835025" y="8192256"/>
                </a:lnTo>
                <a:lnTo>
                  <a:pt x="840317" y="8190669"/>
                </a:lnTo>
                <a:lnTo>
                  <a:pt x="841904" y="8191198"/>
                </a:lnTo>
                <a:lnTo>
                  <a:pt x="842963" y="8191727"/>
                </a:lnTo>
                <a:lnTo>
                  <a:pt x="844021" y="8192785"/>
                </a:lnTo>
                <a:lnTo>
                  <a:pt x="845079" y="8194372"/>
                </a:lnTo>
                <a:lnTo>
                  <a:pt x="847196" y="8197018"/>
                </a:lnTo>
                <a:lnTo>
                  <a:pt x="848783" y="8201250"/>
                </a:lnTo>
                <a:lnTo>
                  <a:pt x="849842" y="8204953"/>
                </a:lnTo>
                <a:lnTo>
                  <a:pt x="851429" y="8208127"/>
                </a:lnTo>
                <a:lnTo>
                  <a:pt x="853017" y="8209185"/>
                </a:lnTo>
                <a:lnTo>
                  <a:pt x="854075" y="8210772"/>
                </a:lnTo>
                <a:lnTo>
                  <a:pt x="855133" y="8211301"/>
                </a:lnTo>
                <a:lnTo>
                  <a:pt x="856721" y="8211301"/>
                </a:lnTo>
                <a:lnTo>
                  <a:pt x="858308" y="8210243"/>
                </a:lnTo>
                <a:lnTo>
                  <a:pt x="859896" y="8208656"/>
                </a:lnTo>
                <a:lnTo>
                  <a:pt x="860954" y="8206540"/>
                </a:lnTo>
                <a:lnTo>
                  <a:pt x="862013" y="8203895"/>
                </a:lnTo>
                <a:lnTo>
                  <a:pt x="864658" y="8199134"/>
                </a:lnTo>
                <a:lnTo>
                  <a:pt x="866246" y="8192256"/>
                </a:lnTo>
                <a:lnTo>
                  <a:pt x="869950" y="8179560"/>
                </a:lnTo>
                <a:lnTo>
                  <a:pt x="873125" y="8170037"/>
                </a:lnTo>
                <a:lnTo>
                  <a:pt x="874713" y="8164218"/>
                </a:lnTo>
                <a:lnTo>
                  <a:pt x="875242" y="8157341"/>
                </a:lnTo>
                <a:lnTo>
                  <a:pt x="875242" y="8149934"/>
                </a:lnTo>
                <a:lnTo>
                  <a:pt x="875242" y="8140941"/>
                </a:lnTo>
                <a:lnTo>
                  <a:pt x="874713" y="8122954"/>
                </a:lnTo>
                <a:lnTo>
                  <a:pt x="873654" y="8103380"/>
                </a:lnTo>
                <a:lnTo>
                  <a:pt x="873654" y="8094386"/>
                </a:lnTo>
                <a:lnTo>
                  <a:pt x="873654" y="8085393"/>
                </a:lnTo>
                <a:lnTo>
                  <a:pt x="875242" y="8076928"/>
                </a:lnTo>
                <a:lnTo>
                  <a:pt x="876300" y="8068993"/>
                </a:lnTo>
                <a:lnTo>
                  <a:pt x="877888" y="8061587"/>
                </a:lnTo>
                <a:lnTo>
                  <a:pt x="881063" y="8055768"/>
                </a:lnTo>
                <a:lnTo>
                  <a:pt x="882650" y="8052594"/>
                </a:lnTo>
                <a:lnTo>
                  <a:pt x="884767" y="8050477"/>
                </a:lnTo>
                <a:lnTo>
                  <a:pt x="887413" y="8047832"/>
                </a:lnTo>
                <a:lnTo>
                  <a:pt x="889529" y="8046245"/>
                </a:lnTo>
                <a:lnTo>
                  <a:pt x="892704" y="8047303"/>
                </a:lnTo>
                <a:lnTo>
                  <a:pt x="895879" y="8049419"/>
                </a:lnTo>
                <a:lnTo>
                  <a:pt x="899054" y="8051535"/>
                </a:lnTo>
                <a:lnTo>
                  <a:pt x="902229" y="8055239"/>
                </a:lnTo>
                <a:lnTo>
                  <a:pt x="904875" y="8057884"/>
                </a:lnTo>
                <a:lnTo>
                  <a:pt x="908579" y="8060529"/>
                </a:lnTo>
                <a:lnTo>
                  <a:pt x="911225" y="8062116"/>
                </a:lnTo>
                <a:lnTo>
                  <a:pt x="914400" y="8063174"/>
                </a:lnTo>
                <a:lnTo>
                  <a:pt x="917046" y="8058942"/>
                </a:lnTo>
                <a:lnTo>
                  <a:pt x="920221" y="8055239"/>
                </a:lnTo>
                <a:lnTo>
                  <a:pt x="921808" y="8050477"/>
                </a:lnTo>
                <a:lnTo>
                  <a:pt x="922338" y="8046245"/>
                </a:lnTo>
                <a:lnTo>
                  <a:pt x="920750" y="8038839"/>
                </a:lnTo>
                <a:lnTo>
                  <a:pt x="918104" y="8030374"/>
                </a:lnTo>
                <a:lnTo>
                  <a:pt x="919163" y="8022439"/>
                </a:lnTo>
                <a:lnTo>
                  <a:pt x="921279" y="8012917"/>
                </a:lnTo>
                <a:lnTo>
                  <a:pt x="923396" y="8002865"/>
                </a:lnTo>
                <a:lnTo>
                  <a:pt x="926042" y="7993343"/>
                </a:lnTo>
                <a:lnTo>
                  <a:pt x="928688" y="7983291"/>
                </a:lnTo>
                <a:lnTo>
                  <a:pt x="930804" y="7973769"/>
                </a:lnTo>
                <a:lnTo>
                  <a:pt x="931333" y="7969007"/>
                </a:lnTo>
                <a:lnTo>
                  <a:pt x="931863" y="7964246"/>
                </a:lnTo>
                <a:lnTo>
                  <a:pt x="931333" y="7960543"/>
                </a:lnTo>
                <a:lnTo>
                  <a:pt x="930804" y="7956311"/>
                </a:lnTo>
                <a:lnTo>
                  <a:pt x="928158" y="7949433"/>
                </a:lnTo>
                <a:lnTo>
                  <a:pt x="924454" y="7941498"/>
                </a:lnTo>
                <a:lnTo>
                  <a:pt x="918104" y="7933563"/>
                </a:lnTo>
                <a:lnTo>
                  <a:pt x="913342" y="7924569"/>
                </a:lnTo>
                <a:lnTo>
                  <a:pt x="906992" y="7916105"/>
                </a:lnTo>
                <a:lnTo>
                  <a:pt x="902758" y="7907111"/>
                </a:lnTo>
                <a:lnTo>
                  <a:pt x="900642" y="7902350"/>
                </a:lnTo>
                <a:lnTo>
                  <a:pt x="899054" y="7898647"/>
                </a:lnTo>
                <a:lnTo>
                  <a:pt x="898525" y="7894415"/>
                </a:lnTo>
                <a:lnTo>
                  <a:pt x="897996" y="7890182"/>
                </a:lnTo>
                <a:lnTo>
                  <a:pt x="897996" y="7889124"/>
                </a:lnTo>
                <a:lnTo>
                  <a:pt x="898525" y="7887537"/>
                </a:lnTo>
                <a:lnTo>
                  <a:pt x="899583" y="7885950"/>
                </a:lnTo>
                <a:lnTo>
                  <a:pt x="900642" y="7884892"/>
                </a:lnTo>
                <a:lnTo>
                  <a:pt x="902229" y="7883834"/>
                </a:lnTo>
                <a:lnTo>
                  <a:pt x="903288" y="7882776"/>
                </a:lnTo>
                <a:lnTo>
                  <a:pt x="904875" y="7882247"/>
                </a:lnTo>
                <a:lnTo>
                  <a:pt x="905933" y="7882247"/>
                </a:lnTo>
                <a:lnTo>
                  <a:pt x="906463" y="7880660"/>
                </a:lnTo>
                <a:lnTo>
                  <a:pt x="906992" y="7879602"/>
                </a:lnTo>
                <a:lnTo>
                  <a:pt x="909108" y="7879073"/>
                </a:lnTo>
                <a:lnTo>
                  <a:pt x="910696" y="7878544"/>
                </a:lnTo>
                <a:lnTo>
                  <a:pt x="914929" y="7878015"/>
                </a:lnTo>
                <a:lnTo>
                  <a:pt x="918104" y="7878015"/>
                </a:lnTo>
                <a:lnTo>
                  <a:pt x="922338" y="7878544"/>
                </a:lnTo>
                <a:lnTo>
                  <a:pt x="927100" y="7880131"/>
                </a:lnTo>
                <a:lnTo>
                  <a:pt x="932921" y="7881718"/>
                </a:lnTo>
                <a:lnTo>
                  <a:pt x="938742" y="7882247"/>
                </a:lnTo>
                <a:lnTo>
                  <a:pt x="947208" y="7882247"/>
                </a:lnTo>
                <a:lnTo>
                  <a:pt x="951971" y="7882247"/>
                </a:lnTo>
                <a:lnTo>
                  <a:pt x="952500" y="7879073"/>
                </a:lnTo>
                <a:lnTo>
                  <a:pt x="952500" y="7874841"/>
                </a:lnTo>
                <a:lnTo>
                  <a:pt x="951971" y="7871666"/>
                </a:lnTo>
                <a:lnTo>
                  <a:pt x="950383" y="7867434"/>
                </a:lnTo>
                <a:lnTo>
                  <a:pt x="947208" y="7860028"/>
                </a:lnTo>
                <a:lnTo>
                  <a:pt x="943504" y="7853679"/>
                </a:lnTo>
                <a:lnTo>
                  <a:pt x="935567" y="7850505"/>
                </a:lnTo>
                <a:lnTo>
                  <a:pt x="925513" y="7846802"/>
                </a:lnTo>
                <a:lnTo>
                  <a:pt x="920221" y="7845744"/>
                </a:lnTo>
                <a:lnTo>
                  <a:pt x="915988" y="7844157"/>
                </a:lnTo>
                <a:lnTo>
                  <a:pt x="912283" y="7842570"/>
                </a:lnTo>
                <a:lnTo>
                  <a:pt x="910167" y="7840983"/>
                </a:lnTo>
                <a:lnTo>
                  <a:pt x="906992" y="7834105"/>
                </a:lnTo>
                <a:lnTo>
                  <a:pt x="904875" y="7827228"/>
                </a:lnTo>
                <a:lnTo>
                  <a:pt x="904346" y="7823525"/>
                </a:lnTo>
                <a:lnTo>
                  <a:pt x="904346" y="7820880"/>
                </a:lnTo>
                <a:lnTo>
                  <a:pt x="904875" y="7818235"/>
                </a:lnTo>
                <a:lnTo>
                  <a:pt x="905933" y="7816119"/>
                </a:lnTo>
                <a:lnTo>
                  <a:pt x="908050" y="7815061"/>
                </a:lnTo>
                <a:lnTo>
                  <a:pt x="910696" y="7814002"/>
                </a:lnTo>
                <a:lnTo>
                  <a:pt x="913871" y="7814002"/>
                </a:lnTo>
                <a:lnTo>
                  <a:pt x="916517" y="7815061"/>
                </a:lnTo>
                <a:lnTo>
                  <a:pt x="922338" y="7815590"/>
                </a:lnTo>
                <a:lnTo>
                  <a:pt x="926571" y="7816119"/>
                </a:lnTo>
                <a:lnTo>
                  <a:pt x="930804" y="7816648"/>
                </a:lnTo>
                <a:lnTo>
                  <a:pt x="934508" y="7818235"/>
                </a:lnTo>
                <a:lnTo>
                  <a:pt x="939800" y="7820880"/>
                </a:lnTo>
                <a:lnTo>
                  <a:pt x="945092" y="7823525"/>
                </a:lnTo>
                <a:lnTo>
                  <a:pt x="950383" y="7825112"/>
                </a:lnTo>
                <a:lnTo>
                  <a:pt x="955675" y="7826699"/>
                </a:lnTo>
                <a:lnTo>
                  <a:pt x="958321" y="7826699"/>
                </a:lnTo>
                <a:lnTo>
                  <a:pt x="959908" y="7826699"/>
                </a:lnTo>
                <a:lnTo>
                  <a:pt x="962025" y="7826170"/>
                </a:lnTo>
                <a:lnTo>
                  <a:pt x="964142" y="7824583"/>
                </a:lnTo>
                <a:lnTo>
                  <a:pt x="964142" y="7822996"/>
                </a:lnTo>
                <a:lnTo>
                  <a:pt x="963613" y="7820351"/>
                </a:lnTo>
                <a:lnTo>
                  <a:pt x="963083" y="7817706"/>
                </a:lnTo>
                <a:lnTo>
                  <a:pt x="962025" y="7816119"/>
                </a:lnTo>
                <a:lnTo>
                  <a:pt x="960967" y="7813473"/>
                </a:lnTo>
                <a:lnTo>
                  <a:pt x="959908" y="7812415"/>
                </a:lnTo>
                <a:lnTo>
                  <a:pt x="951971" y="7806067"/>
                </a:lnTo>
                <a:lnTo>
                  <a:pt x="943504" y="7800248"/>
                </a:lnTo>
                <a:lnTo>
                  <a:pt x="936096" y="7789667"/>
                </a:lnTo>
                <a:lnTo>
                  <a:pt x="927629" y="7779087"/>
                </a:lnTo>
                <a:lnTo>
                  <a:pt x="924454" y="7773796"/>
                </a:lnTo>
                <a:lnTo>
                  <a:pt x="921279" y="7768506"/>
                </a:lnTo>
                <a:lnTo>
                  <a:pt x="919692" y="7763216"/>
                </a:lnTo>
                <a:lnTo>
                  <a:pt x="918104" y="7758984"/>
                </a:lnTo>
                <a:lnTo>
                  <a:pt x="919163" y="7754222"/>
                </a:lnTo>
                <a:lnTo>
                  <a:pt x="921279" y="7748932"/>
                </a:lnTo>
                <a:lnTo>
                  <a:pt x="922338" y="7746287"/>
                </a:lnTo>
                <a:lnTo>
                  <a:pt x="923396" y="7744171"/>
                </a:lnTo>
                <a:lnTo>
                  <a:pt x="925513" y="7742584"/>
                </a:lnTo>
                <a:lnTo>
                  <a:pt x="926571" y="7741526"/>
                </a:lnTo>
                <a:lnTo>
                  <a:pt x="928158" y="7740468"/>
                </a:lnTo>
                <a:lnTo>
                  <a:pt x="930804" y="7739939"/>
                </a:lnTo>
                <a:lnTo>
                  <a:pt x="932392" y="7739410"/>
                </a:lnTo>
                <a:lnTo>
                  <a:pt x="934508" y="7738881"/>
                </a:lnTo>
                <a:lnTo>
                  <a:pt x="937154" y="7739410"/>
                </a:lnTo>
                <a:lnTo>
                  <a:pt x="939271" y="7739939"/>
                </a:lnTo>
                <a:lnTo>
                  <a:pt x="941917" y="7740468"/>
                </a:lnTo>
                <a:lnTo>
                  <a:pt x="943504" y="7741526"/>
                </a:lnTo>
                <a:lnTo>
                  <a:pt x="946679" y="7744171"/>
                </a:lnTo>
                <a:lnTo>
                  <a:pt x="949325" y="7747874"/>
                </a:lnTo>
                <a:lnTo>
                  <a:pt x="953029" y="7751577"/>
                </a:lnTo>
                <a:lnTo>
                  <a:pt x="955675" y="7756339"/>
                </a:lnTo>
                <a:lnTo>
                  <a:pt x="959908" y="7761100"/>
                </a:lnTo>
                <a:lnTo>
                  <a:pt x="963613" y="7765332"/>
                </a:lnTo>
                <a:lnTo>
                  <a:pt x="967317" y="7768506"/>
                </a:lnTo>
                <a:lnTo>
                  <a:pt x="972079" y="7771151"/>
                </a:lnTo>
                <a:lnTo>
                  <a:pt x="976313" y="7771680"/>
                </a:lnTo>
                <a:lnTo>
                  <a:pt x="981604" y="7772738"/>
                </a:lnTo>
                <a:lnTo>
                  <a:pt x="984250" y="7772738"/>
                </a:lnTo>
                <a:lnTo>
                  <a:pt x="986896" y="7772738"/>
                </a:lnTo>
                <a:lnTo>
                  <a:pt x="987954" y="7772209"/>
                </a:lnTo>
                <a:lnTo>
                  <a:pt x="988483" y="7771151"/>
                </a:lnTo>
                <a:lnTo>
                  <a:pt x="989542" y="7769035"/>
                </a:lnTo>
                <a:lnTo>
                  <a:pt x="990600" y="7766919"/>
                </a:lnTo>
                <a:lnTo>
                  <a:pt x="990600" y="7764803"/>
                </a:lnTo>
                <a:lnTo>
                  <a:pt x="991129" y="7762158"/>
                </a:lnTo>
                <a:lnTo>
                  <a:pt x="989542" y="7757397"/>
                </a:lnTo>
                <a:lnTo>
                  <a:pt x="988483" y="7752106"/>
                </a:lnTo>
                <a:lnTo>
                  <a:pt x="986367" y="7746816"/>
                </a:lnTo>
                <a:lnTo>
                  <a:pt x="983192" y="7740997"/>
                </a:lnTo>
                <a:lnTo>
                  <a:pt x="980017" y="7735707"/>
                </a:lnTo>
                <a:lnTo>
                  <a:pt x="975783" y="7729887"/>
                </a:lnTo>
                <a:lnTo>
                  <a:pt x="967317" y="7718249"/>
                </a:lnTo>
                <a:lnTo>
                  <a:pt x="958850" y="7707139"/>
                </a:lnTo>
                <a:lnTo>
                  <a:pt x="955146" y="7701849"/>
                </a:lnTo>
                <a:lnTo>
                  <a:pt x="951971" y="7697617"/>
                </a:lnTo>
                <a:lnTo>
                  <a:pt x="949325" y="7692855"/>
                </a:lnTo>
                <a:lnTo>
                  <a:pt x="947738" y="7688623"/>
                </a:lnTo>
                <a:lnTo>
                  <a:pt x="946679" y="7680159"/>
                </a:lnTo>
                <a:lnTo>
                  <a:pt x="946679" y="7670636"/>
                </a:lnTo>
                <a:lnTo>
                  <a:pt x="946679" y="7660585"/>
                </a:lnTo>
                <a:lnTo>
                  <a:pt x="947738" y="7649475"/>
                </a:lnTo>
                <a:lnTo>
                  <a:pt x="948267" y="7638895"/>
                </a:lnTo>
                <a:lnTo>
                  <a:pt x="948796" y="7628314"/>
                </a:lnTo>
                <a:lnTo>
                  <a:pt x="948267" y="7618792"/>
                </a:lnTo>
                <a:lnTo>
                  <a:pt x="947738" y="7610856"/>
                </a:lnTo>
                <a:lnTo>
                  <a:pt x="943504" y="7605566"/>
                </a:lnTo>
                <a:lnTo>
                  <a:pt x="938213" y="7600276"/>
                </a:lnTo>
                <a:lnTo>
                  <a:pt x="931863" y="7594985"/>
                </a:lnTo>
                <a:lnTo>
                  <a:pt x="925513" y="7589166"/>
                </a:lnTo>
                <a:lnTo>
                  <a:pt x="919163" y="7583347"/>
                </a:lnTo>
                <a:lnTo>
                  <a:pt x="913342" y="7577528"/>
                </a:lnTo>
                <a:lnTo>
                  <a:pt x="910696" y="7574353"/>
                </a:lnTo>
                <a:lnTo>
                  <a:pt x="909108" y="7571708"/>
                </a:lnTo>
                <a:lnTo>
                  <a:pt x="906992" y="7568005"/>
                </a:lnTo>
                <a:lnTo>
                  <a:pt x="905933" y="7565360"/>
                </a:lnTo>
                <a:lnTo>
                  <a:pt x="906463" y="7561128"/>
                </a:lnTo>
                <a:lnTo>
                  <a:pt x="909108" y="7555308"/>
                </a:lnTo>
                <a:lnTo>
                  <a:pt x="910167" y="7553192"/>
                </a:lnTo>
                <a:lnTo>
                  <a:pt x="911225" y="7550547"/>
                </a:lnTo>
                <a:lnTo>
                  <a:pt x="913342" y="7549489"/>
                </a:lnTo>
                <a:lnTo>
                  <a:pt x="914400" y="7548960"/>
                </a:lnTo>
                <a:lnTo>
                  <a:pt x="915988" y="7547902"/>
                </a:lnTo>
                <a:lnTo>
                  <a:pt x="919163" y="7547373"/>
                </a:lnTo>
                <a:lnTo>
                  <a:pt x="921808" y="7546315"/>
                </a:lnTo>
                <a:lnTo>
                  <a:pt x="924983" y="7546315"/>
                </a:lnTo>
                <a:lnTo>
                  <a:pt x="927629" y="7546315"/>
                </a:lnTo>
                <a:lnTo>
                  <a:pt x="930804" y="7546315"/>
                </a:lnTo>
                <a:lnTo>
                  <a:pt x="932921" y="7545786"/>
                </a:lnTo>
                <a:lnTo>
                  <a:pt x="934508" y="7544728"/>
                </a:lnTo>
                <a:lnTo>
                  <a:pt x="936625" y="7543141"/>
                </a:lnTo>
                <a:lnTo>
                  <a:pt x="937154" y="7540496"/>
                </a:lnTo>
                <a:lnTo>
                  <a:pt x="937683" y="7538909"/>
                </a:lnTo>
                <a:lnTo>
                  <a:pt x="938213" y="7536792"/>
                </a:lnTo>
                <a:lnTo>
                  <a:pt x="937683" y="7534147"/>
                </a:lnTo>
                <a:lnTo>
                  <a:pt x="937154" y="7532031"/>
                </a:lnTo>
                <a:lnTo>
                  <a:pt x="936625" y="7529386"/>
                </a:lnTo>
                <a:lnTo>
                  <a:pt x="934508" y="7527799"/>
                </a:lnTo>
                <a:lnTo>
                  <a:pt x="934508" y="7526741"/>
                </a:lnTo>
                <a:lnTo>
                  <a:pt x="932921" y="7525154"/>
                </a:lnTo>
                <a:lnTo>
                  <a:pt x="930804" y="7523567"/>
                </a:lnTo>
                <a:lnTo>
                  <a:pt x="928158" y="7521980"/>
                </a:lnTo>
                <a:lnTo>
                  <a:pt x="922867" y="7518806"/>
                </a:lnTo>
                <a:lnTo>
                  <a:pt x="918104" y="7515631"/>
                </a:lnTo>
                <a:lnTo>
                  <a:pt x="917046" y="7512986"/>
                </a:lnTo>
                <a:lnTo>
                  <a:pt x="915988" y="7509812"/>
                </a:lnTo>
                <a:lnTo>
                  <a:pt x="914929" y="7506109"/>
                </a:lnTo>
                <a:lnTo>
                  <a:pt x="914400" y="7501877"/>
                </a:lnTo>
                <a:lnTo>
                  <a:pt x="913342" y="7492883"/>
                </a:lnTo>
                <a:lnTo>
                  <a:pt x="912283" y="7482832"/>
                </a:lnTo>
                <a:lnTo>
                  <a:pt x="911225" y="7472780"/>
                </a:lnTo>
                <a:lnTo>
                  <a:pt x="910167" y="7464316"/>
                </a:lnTo>
                <a:lnTo>
                  <a:pt x="909638" y="7459555"/>
                </a:lnTo>
                <a:lnTo>
                  <a:pt x="909108" y="7455851"/>
                </a:lnTo>
                <a:lnTo>
                  <a:pt x="908050" y="7453206"/>
                </a:lnTo>
                <a:lnTo>
                  <a:pt x="905933" y="7450032"/>
                </a:lnTo>
                <a:lnTo>
                  <a:pt x="901171" y="7446329"/>
                </a:lnTo>
                <a:lnTo>
                  <a:pt x="893763" y="7442097"/>
                </a:lnTo>
                <a:lnTo>
                  <a:pt x="886883" y="7437335"/>
                </a:lnTo>
                <a:lnTo>
                  <a:pt x="881592" y="7433632"/>
                </a:lnTo>
                <a:lnTo>
                  <a:pt x="873654" y="7428871"/>
                </a:lnTo>
                <a:lnTo>
                  <a:pt x="866246" y="7423581"/>
                </a:lnTo>
                <a:lnTo>
                  <a:pt x="859367" y="7419349"/>
                </a:lnTo>
                <a:lnTo>
                  <a:pt x="856721" y="7417232"/>
                </a:lnTo>
                <a:lnTo>
                  <a:pt x="861483" y="7416703"/>
                </a:lnTo>
                <a:lnTo>
                  <a:pt x="866246" y="7416174"/>
                </a:lnTo>
                <a:lnTo>
                  <a:pt x="871538" y="7415645"/>
                </a:lnTo>
                <a:lnTo>
                  <a:pt x="876300" y="7414587"/>
                </a:lnTo>
                <a:lnTo>
                  <a:pt x="881063" y="7413529"/>
                </a:lnTo>
                <a:lnTo>
                  <a:pt x="884238" y="7411413"/>
                </a:lnTo>
                <a:lnTo>
                  <a:pt x="887413" y="7410355"/>
                </a:lnTo>
                <a:lnTo>
                  <a:pt x="889529" y="7408768"/>
                </a:lnTo>
                <a:lnTo>
                  <a:pt x="892175" y="7408239"/>
                </a:lnTo>
                <a:lnTo>
                  <a:pt x="894292" y="7406123"/>
                </a:lnTo>
                <a:lnTo>
                  <a:pt x="895879" y="7405065"/>
                </a:lnTo>
                <a:lnTo>
                  <a:pt x="898525" y="7403478"/>
                </a:lnTo>
                <a:lnTo>
                  <a:pt x="902229" y="7398717"/>
                </a:lnTo>
                <a:lnTo>
                  <a:pt x="905404" y="7393955"/>
                </a:lnTo>
                <a:lnTo>
                  <a:pt x="912283" y="7383904"/>
                </a:lnTo>
                <a:lnTo>
                  <a:pt x="918104" y="7375968"/>
                </a:lnTo>
                <a:lnTo>
                  <a:pt x="922338" y="7372265"/>
                </a:lnTo>
                <a:lnTo>
                  <a:pt x="927100" y="7369091"/>
                </a:lnTo>
                <a:lnTo>
                  <a:pt x="932921" y="7364330"/>
                </a:lnTo>
                <a:lnTo>
                  <a:pt x="939271" y="7360627"/>
                </a:lnTo>
                <a:lnTo>
                  <a:pt x="946679" y="7356394"/>
                </a:lnTo>
                <a:lnTo>
                  <a:pt x="953029" y="7353749"/>
                </a:lnTo>
                <a:lnTo>
                  <a:pt x="958850" y="7351633"/>
                </a:lnTo>
                <a:lnTo>
                  <a:pt x="964142" y="7351104"/>
                </a:lnTo>
                <a:lnTo>
                  <a:pt x="972079" y="7352691"/>
                </a:lnTo>
                <a:lnTo>
                  <a:pt x="982663" y="7355336"/>
                </a:lnTo>
                <a:lnTo>
                  <a:pt x="988483" y="7356394"/>
                </a:lnTo>
                <a:lnTo>
                  <a:pt x="994304" y="7358510"/>
                </a:lnTo>
                <a:lnTo>
                  <a:pt x="1000125" y="7359040"/>
                </a:lnTo>
                <a:lnTo>
                  <a:pt x="1004888" y="7359569"/>
                </a:lnTo>
                <a:lnTo>
                  <a:pt x="1016000" y="7359040"/>
                </a:lnTo>
                <a:lnTo>
                  <a:pt x="1029758" y="7357981"/>
                </a:lnTo>
                <a:lnTo>
                  <a:pt x="1036638" y="7357981"/>
                </a:lnTo>
                <a:lnTo>
                  <a:pt x="1042988" y="7357981"/>
                </a:lnTo>
                <a:lnTo>
                  <a:pt x="1049338" y="7358510"/>
                </a:lnTo>
                <a:lnTo>
                  <a:pt x="1054629" y="7359569"/>
                </a:lnTo>
                <a:lnTo>
                  <a:pt x="1060979" y="7360098"/>
                </a:lnTo>
                <a:lnTo>
                  <a:pt x="1068917" y="7362214"/>
                </a:lnTo>
                <a:lnTo>
                  <a:pt x="1076854" y="7364859"/>
                </a:lnTo>
                <a:lnTo>
                  <a:pt x="1085321" y="7368033"/>
                </a:lnTo>
                <a:lnTo>
                  <a:pt x="1102254" y="7375439"/>
                </a:lnTo>
                <a:lnTo>
                  <a:pt x="1116013" y="7380201"/>
                </a:lnTo>
                <a:lnTo>
                  <a:pt x="1126067" y="7383904"/>
                </a:lnTo>
                <a:lnTo>
                  <a:pt x="1136650" y="7389723"/>
                </a:lnTo>
                <a:lnTo>
                  <a:pt x="1141942" y="7392368"/>
                </a:lnTo>
                <a:lnTo>
                  <a:pt x="1147763" y="7394484"/>
                </a:lnTo>
                <a:lnTo>
                  <a:pt x="1152525" y="7395542"/>
                </a:lnTo>
                <a:lnTo>
                  <a:pt x="1157288" y="7396071"/>
                </a:lnTo>
                <a:lnTo>
                  <a:pt x="1159934" y="7396071"/>
                </a:lnTo>
                <a:lnTo>
                  <a:pt x="1162579" y="7395542"/>
                </a:lnTo>
                <a:lnTo>
                  <a:pt x="1165225" y="7394484"/>
                </a:lnTo>
                <a:lnTo>
                  <a:pt x="1168400" y="7392897"/>
                </a:lnTo>
                <a:lnTo>
                  <a:pt x="1175279" y="7389194"/>
                </a:lnTo>
                <a:lnTo>
                  <a:pt x="1181629" y="7384433"/>
                </a:lnTo>
                <a:lnTo>
                  <a:pt x="1187979" y="7379143"/>
                </a:lnTo>
                <a:lnTo>
                  <a:pt x="1193800" y="7373852"/>
                </a:lnTo>
                <a:lnTo>
                  <a:pt x="1198563" y="7369091"/>
                </a:lnTo>
                <a:lnTo>
                  <a:pt x="1202796" y="7363801"/>
                </a:lnTo>
                <a:lnTo>
                  <a:pt x="1207559" y="7360098"/>
                </a:lnTo>
                <a:lnTo>
                  <a:pt x="1212850" y="7355336"/>
                </a:lnTo>
                <a:lnTo>
                  <a:pt x="1217613" y="7350575"/>
                </a:lnTo>
                <a:lnTo>
                  <a:pt x="1222904" y="7344756"/>
                </a:lnTo>
                <a:lnTo>
                  <a:pt x="1231900" y="7334704"/>
                </a:lnTo>
                <a:lnTo>
                  <a:pt x="1239838" y="7326769"/>
                </a:lnTo>
                <a:lnTo>
                  <a:pt x="1250950" y="7316717"/>
                </a:lnTo>
                <a:lnTo>
                  <a:pt x="1264179" y="7306137"/>
                </a:lnTo>
                <a:lnTo>
                  <a:pt x="1278467" y="7297143"/>
                </a:lnTo>
                <a:lnTo>
                  <a:pt x="1289579" y="7289208"/>
                </a:lnTo>
                <a:lnTo>
                  <a:pt x="1294342" y="7286034"/>
                </a:lnTo>
                <a:lnTo>
                  <a:pt x="1300163" y="7281273"/>
                </a:lnTo>
                <a:lnTo>
                  <a:pt x="1305454" y="7275982"/>
                </a:lnTo>
                <a:lnTo>
                  <a:pt x="1311275" y="7270692"/>
                </a:lnTo>
                <a:lnTo>
                  <a:pt x="1317096" y="7264873"/>
                </a:lnTo>
                <a:lnTo>
                  <a:pt x="1322388" y="7259053"/>
                </a:lnTo>
                <a:lnTo>
                  <a:pt x="1327150" y="7253763"/>
                </a:lnTo>
                <a:lnTo>
                  <a:pt x="1330325" y="7248473"/>
                </a:lnTo>
                <a:lnTo>
                  <a:pt x="1336146" y="7241067"/>
                </a:lnTo>
                <a:lnTo>
                  <a:pt x="1341967" y="7232602"/>
                </a:lnTo>
                <a:lnTo>
                  <a:pt x="1347259" y="7224667"/>
                </a:lnTo>
                <a:lnTo>
                  <a:pt x="1350963" y="7219905"/>
                </a:lnTo>
                <a:lnTo>
                  <a:pt x="1352550" y="7216202"/>
                </a:lnTo>
                <a:lnTo>
                  <a:pt x="1355725" y="7213028"/>
                </a:lnTo>
                <a:lnTo>
                  <a:pt x="1358371" y="7209325"/>
                </a:lnTo>
                <a:lnTo>
                  <a:pt x="1362075" y="7205622"/>
                </a:lnTo>
                <a:lnTo>
                  <a:pt x="1365779" y="7202448"/>
                </a:lnTo>
                <a:lnTo>
                  <a:pt x="1368954" y="7199273"/>
                </a:lnTo>
                <a:lnTo>
                  <a:pt x="1372659" y="7197157"/>
                </a:lnTo>
                <a:lnTo>
                  <a:pt x="1375304" y="7194512"/>
                </a:lnTo>
                <a:lnTo>
                  <a:pt x="1377950" y="7191867"/>
                </a:lnTo>
                <a:lnTo>
                  <a:pt x="1380596" y="7188693"/>
                </a:lnTo>
                <a:lnTo>
                  <a:pt x="1384300" y="7185519"/>
                </a:lnTo>
                <a:lnTo>
                  <a:pt x="1388534" y="7182345"/>
                </a:lnTo>
                <a:lnTo>
                  <a:pt x="1391709" y="7179699"/>
                </a:lnTo>
                <a:lnTo>
                  <a:pt x="1395413" y="7176525"/>
                </a:lnTo>
                <a:lnTo>
                  <a:pt x="1398059" y="7172822"/>
                </a:lnTo>
                <a:lnTo>
                  <a:pt x="1400704" y="7170177"/>
                </a:lnTo>
                <a:lnTo>
                  <a:pt x="1402821" y="7159596"/>
                </a:lnTo>
                <a:lnTo>
                  <a:pt x="1404938" y="7147429"/>
                </a:lnTo>
                <a:lnTo>
                  <a:pt x="1406525" y="7135790"/>
                </a:lnTo>
                <a:lnTo>
                  <a:pt x="1408642" y="7125210"/>
                </a:lnTo>
                <a:lnTo>
                  <a:pt x="1412875" y="7120978"/>
                </a:lnTo>
                <a:lnTo>
                  <a:pt x="1419225" y="7116745"/>
                </a:lnTo>
                <a:lnTo>
                  <a:pt x="1422929" y="7115158"/>
                </a:lnTo>
                <a:lnTo>
                  <a:pt x="1426634" y="7114100"/>
                </a:lnTo>
                <a:lnTo>
                  <a:pt x="1429809" y="7113042"/>
                </a:lnTo>
                <a:lnTo>
                  <a:pt x="1433513" y="7113042"/>
                </a:lnTo>
                <a:lnTo>
                  <a:pt x="1437746" y="7114100"/>
                </a:lnTo>
                <a:lnTo>
                  <a:pt x="1444096" y="7116745"/>
                </a:lnTo>
                <a:lnTo>
                  <a:pt x="1449917" y="7120978"/>
                </a:lnTo>
                <a:lnTo>
                  <a:pt x="1454150" y="7125210"/>
                </a:lnTo>
                <a:lnTo>
                  <a:pt x="1460500" y="7129442"/>
                </a:lnTo>
                <a:lnTo>
                  <a:pt x="1466321" y="7134203"/>
                </a:lnTo>
                <a:lnTo>
                  <a:pt x="1468967" y="7137377"/>
                </a:lnTo>
                <a:lnTo>
                  <a:pt x="1472671" y="7138964"/>
                </a:lnTo>
                <a:lnTo>
                  <a:pt x="1475846" y="7141081"/>
                </a:lnTo>
                <a:lnTo>
                  <a:pt x="1478492" y="7141610"/>
                </a:lnTo>
                <a:lnTo>
                  <a:pt x="1485371" y="7144255"/>
                </a:lnTo>
                <a:lnTo>
                  <a:pt x="1493838" y="7146900"/>
                </a:lnTo>
                <a:lnTo>
                  <a:pt x="1502304" y="7149016"/>
                </a:lnTo>
                <a:lnTo>
                  <a:pt x="1511300" y="7150603"/>
                </a:lnTo>
                <a:lnTo>
                  <a:pt x="1527704" y="7153248"/>
                </a:lnTo>
                <a:lnTo>
                  <a:pt x="1540404" y="7153777"/>
                </a:lnTo>
                <a:lnTo>
                  <a:pt x="1545167" y="7153248"/>
                </a:lnTo>
                <a:lnTo>
                  <a:pt x="1550459" y="7152719"/>
                </a:lnTo>
                <a:lnTo>
                  <a:pt x="1555750" y="7150603"/>
                </a:lnTo>
                <a:lnTo>
                  <a:pt x="1560513" y="7149016"/>
                </a:lnTo>
                <a:lnTo>
                  <a:pt x="1570038" y="7144784"/>
                </a:lnTo>
                <a:lnTo>
                  <a:pt x="1577446" y="7141610"/>
                </a:lnTo>
                <a:lnTo>
                  <a:pt x="1583796" y="7138964"/>
                </a:lnTo>
                <a:lnTo>
                  <a:pt x="1590675" y="7135790"/>
                </a:lnTo>
                <a:lnTo>
                  <a:pt x="1598613" y="7131558"/>
                </a:lnTo>
                <a:lnTo>
                  <a:pt x="1606021" y="7126797"/>
                </a:lnTo>
                <a:lnTo>
                  <a:pt x="1612900" y="7122036"/>
                </a:lnTo>
                <a:lnTo>
                  <a:pt x="1620309" y="7118332"/>
                </a:lnTo>
                <a:lnTo>
                  <a:pt x="1626130" y="7114629"/>
                </a:lnTo>
                <a:lnTo>
                  <a:pt x="1631421" y="7113042"/>
                </a:lnTo>
                <a:lnTo>
                  <a:pt x="1642534" y="7109339"/>
                </a:lnTo>
                <a:lnTo>
                  <a:pt x="1656292" y="7105636"/>
                </a:lnTo>
                <a:lnTo>
                  <a:pt x="1663700" y="7104049"/>
                </a:lnTo>
                <a:lnTo>
                  <a:pt x="1671109" y="7101933"/>
                </a:lnTo>
                <a:lnTo>
                  <a:pt x="1677988" y="7098758"/>
                </a:lnTo>
                <a:lnTo>
                  <a:pt x="1684338" y="7096113"/>
                </a:lnTo>
                <a:lnTo>
                  <a:pt x="1688662" y="7101301"/>
                </a:lnTo>
                <a:lnTo>
                  <a:pt x="1683313" y="7094041"/>
                </a:lnTo>
                <a:lnTo>
                  <a:pt x="1677942" y="7096727"/>
                </a:lnTo>
                <a:lnTo>
                  <a:pt x="1671067" y="7098844"/>
                </a:lnTo>
                <a:lnTo>
                  <a:pt x="1664192" y="7100960"/>
                </a:lnTo>
                <a:lnTo>
                  <a:pt x="1656260" y="7103605"/>
                </a:lnTo>
                <a:lnTo>
                  <a:pt x="1642510" y="7107308"/>
                </a:lnTo>
                <a:lnTo>
                  <a:pt x="1631405" y="7109953"/>
                </a:lnTo>
                <a:lnTo>
                  <a:pt x="1626117" y="7112069"/>
                </a:lnTo>
                <a:lnTo>
                  <a:pt x="1619771" y="7115772"/>
                </a:lnTo>
                <a:lnTo>
                  <a:pt x="1612896" y="7120005"/>
                </a:lnTo>
                <a:lnTo>
                  <a:pt x="1605492" y="7124766"/>
                </a:lnTo>
                <a:lnTo>
                  <a:pt x="1598618" y="7129527"/>
                </a:lnTo>
                <a:lnTo>
                  <a:pt x="1590685" y="7133230"/>
                </a:lnTo>
                <a:lnTo>
                  <a:pt x="1583810" y="7136933"/>
                </a:lnTo>
                <a:lnTo>
                  <a:pt x="1577465" y="7139049"/>
                </a:lnTo>
                <a:lnTo>
                  <a:pt x="1570061" y="7142753"/>
                </a:lnTo>
                <a:lnTo>
                  <a:pt x="1560542" y="7146985"/>
                </a:lnTo>
                <a:lnTo>
                  <a:pt x="1555254" y="7148572"/>
                </a:lnTo>
                <a:lnTo>
                  <a:pt x="1549966" y="7149630"/>
                </a:lnTo>
                <a:lnTo>
                  <a:pt x="1544677" y="7150688"/>
                </a:lnTo>
                <a:lnTo>
                  <a:pt x="1539918" y="7151217"/>
                </a:lnTo>
                <a:lnTo>
                  <a:pt x="1527755" y="7150159"/>
                </a:lnTo>
                <a:lnTo>
                  <a:pt x="1510832" y="7148043"/>
                </a:lnTo>
                <a:lnTo>
                  <a:pt x="1501314" y="7146456"/>
                </a:lnTo>
                <a:lnTo>
                  <a:pt x="1493381" y="7144340"/>
                </a:lnTo>
                <a:lnTo>
                  <a:pt x="1484920" y="7141695"/>
                </a:lnTo>
                <a:lnTo>
                  <a:pt x="1478045" y="7139049"/>
                </a:lnTo>
                <a:lnTo>
                  <a:pt x="1474872" y="7138520"/>
                </a:lnTo>
                <a:lnTo>
                  <a:pt x="1471699" y="7136933"/>
                </a:lnTo>
                <a:lnTo>
                  <a:pt x="1468526" y="7135346"/>
                </a:lnTo>
                <a:lnTo>
                  <a:pt x="1465882" y="7132172"/>
                </a:lnTo>
                <a:lnTo>
                  <a:pt x="1459536" y="7126882"/>
                </a:lnTo>
                <a:lnTo>
                  <a:pt x="1453190" y="7122121"/>
                </a:lnTo>
                <a:lnTo>
                  <a:pt x="1448960" y="7118947"/>
                </a:lnTo>
                <a:lnTo>
                  <a:pt x="1443143" y="7114714"/>
                </a:lnTo>
                <a:lnTo>
                  <a:pt x="1437326" y="7111540"/>
                </a:lnTo>
                <a:lnTo>
                  <a:pt x="1432566" y="7109953"/>
                </a:lnTo>
                <a:lnTo>
                  <a:pt x="1429393" y="7110482"/>
                </a:lnTo>
                <a:lnTo>
                  <a:pt x="1425691" y="7111540"/>
                </a:lnTo>
                <a:lnTo>
                  <a:pt x="1422518" y="7113127"/>
                </a:lnTo>
                <a:lnTo>
                  <a:pt x="1418288" y="7114714"/>
                </a:lnTo>
                <a:lnTo>
                  <a:pt x="1411942" y="7118947"/>
                </a:lnTo>
                <a:lnTo>
                  <a:pt x="1407711" y="7122121"/>
                </a:lnTo>
                <a:lnTo>
                  <a:pt x="1405596" y="7132701"/>
                </a:lnTo>
                <a:lnTo>
                  <a:pt x="1403481" y="7144869"/>
                </a:lnTo>
                <a:lnTo>
                  <a:pt x="1401894" y="7157565"/>
                </a:lnTo>
                <a:lnTo>
                  <a:pt x="1399779" y="7167617"/>
                </a:lnTo>
                <a:lnTo>
                  <a:pt x="1397135" y="7170791"/>
                </a:lnTo>
                <a:lnTo>
                  <a:pt x="1394491" y="7173436"/>
                </a:lnTo>
                <a:lnTo>
                  <a:pt x="1390789" y="7177139"/>
                </a:lnTo>
                <a:lnTo>
                  <a:pt x="1387087" y="7180313"/>
                </a:lnTo>
                <a:lnTo>
                  <a:pt x="1383385" y="7182958"/>
                </a:lnTo>
                <a:lnTo>
                  <a:pt x="1379684" y="7186133"/>
                </a:lnTo>
                <a:lnTo>
                  <a:pt x="1377039" y="7189307"/>
                </a:lnTo>
                <a:lnTo>
                  <a:pt x="1374395" y="7192481"/>
                </a:lnTo>
                <a:lnTo>
                  <a:pt x="1371751" y="7194068"/>
                </a:lnTo>
                <a:lnTo>
                  <a:pt x="1368049" y="7197242"/>
                </a:lnTo>
                <a:lnTo>
                  <a:pt x="1364348" y="7199887"/>
                </a:lnTo>
                <a:lnTo>
                  <a:pt x="1361175" y="7203590"/>
                </a:lnTo>
                <a:lnTo>
                  <a:pt x="1357473" y="7206765"/>
                </a:lnTo>
                <a:lnTo>
                  <a:pt x="1354829" y="7210468"/>
                </a:lnTo>
                <a:lnTo>
                  <a:pt x="1351656" y="7214171"/>
                </a:lnTo>
                <a:lnTo>
                  <a:pt x="1350069" y="7216816"/>
                </a:lnTo>
                <a:lnTo>
                  <a:pt x="1345839" y="7222106"/>
                </a:lnTo>
                <a:lnTo>
                  <a:pt x="1341079" y="7230042"/>
                </a:lnTo>
                <a:lnTo>
                  <a:pt x="1335262" y="7238506"/>
                </a:lnTo>
                <a:lnTo>
                  <a:pt x="1329445" y="7245912"/>
                </a:lnTo>
                <a:lnTo>
                  <a:pt x="1325214" y="7250674"/>
                </a:lnTo>
                <a:lnTo>
                  <a:pt x="1320984" y="7256493"/>
                </a:lnTo>
                <a:lnTo>
                  <a:pt x="1316224" y="7262312"/>
                </a:lnTo>
                <a:lnTo>
                  <a:pt x="1309878" y="7268131"/>
                </a:lnTo>
                <a:lnTo>
                  <a:pt x="1304061" y="7273422"/>
                </a:lnTo>
                <a:lnTo>
                  <a:pt x="1298244" y="7278712"/>
                </a:lnTo>
                <a:lnTo>
                  <a:pt x="1292427" y="7283473"/>
                </a:lnTo>
                <a:lnTo>
                  <a:pt x="1287668" y="7287176"/>
                </a:lnTo>
                <a:lnTo>
                  <a:pt x="1276562" y="7294583"/>
                </a:lnTo>
                <a:lnTo>
                  <a:pt x="1263342" y="7304105"/>
                </a:lnTo>
                <a:lnTo>
                  <a:pt x="1249063" y="7314686"/>
                </a:lnTo>
                <a:lnTo>
                  <a:pt x="1237958" y="7324737"/>
                </a:lnTo>
                <a:lnTo>
                  <a:pt x="1230554" y="7332672"/>
                </a:lnTo>
                <a:lnTo>
                  <a:pt x="1221036" y="7342724"/>
                </a:lnTo>
                <a:lnTo>
                  <a:pt x="1215747" y="7348014"/>
                </a:lnTo>
                <a:lnTo>
                  <a:pt x="1210459" y="7353304"/>
                </a:lnTo>
                <a:lnTo>
                  <a:pt x="1206228" y="7358066"/>
                </a:lnTo>
                <a:lnTo>
                  <a:pt x="1200940" y="7361240"/>
                </a:lnTo>
                <a:lnTo>
                  <a:pt x="1197238" y="7366001"/>
                </a:lnTo>
                <a:lnTo>
                  <a:pt x="1191950" y="7371820"/>
                </a:lnTo>
                <a:lnTo>
                  <a:pt x="1186133" y="7377110"/>
                </a:lnTo>
                <a:lnTo>
                  <a:pt x="1179787" y="7382401"/>
                </a:lnTo>
                <a:lnTo>
                  <a:pt x="1173441" y="7387162"/>
                </a:lnTo>
                <a:lnTo>
                  <a:pt x="1166566" y="7391394"/>
                </a:lnTo>
                <a:lnTo>
                  <a:pt x="1163922" y="7392452"/>
                </a:lnTo>
                <a:lnTo>
                  <a:pt x="1160749" y="7393510"/>
                </a:lnTo>
                <a:lnTo>
                  <a:pt x="1158105" y="7394039"/>
                </a:lnTo>
                <a:lnTo>
                  <a:pt x="1155461" y="7394039"/>
                </a:lnTo>
                <a:lnTo>
                  <a:pt x="1150702" y="7393510"/>
                </a:lnTo>
                <a:lnTo>
                  <a:pt x="1145942" y="7392452"/>
                </a:lnTo>
                <a:lnTo>
                  <a:pt x="1140654" y="7389807"/>
                </a:lnTo>
                <a:lnTo>
                  <a:pt x="1134837" y="7387691"/>
                </a:lnTo>
                <a:lnTo>
                  <a:pt x="1124260" y="7382401"/>
                </a:lnTo>
                <a:lnTo>
                  <a:pt x="1114213" y="7377639"/>
                </a:lnTo>
                <a:lnTo>
                  <a:pt x="1099934" y="7372878"/>
                </a:lnTo>
                <a:lnTo>
                  <a:pt x="1083012" y="7366001"/>
                </a:lnTo>
                <a:lnTo>
                  <a:pt x="1075080" y="7362298"/>
                </a:lnTo>
                <a:lnTo>
                  <a:pt x="1066618" y="7360182"/>
                </a:lnTo>
                <a:lnTo>
                  <a:pt x="1059215" y="7358066"/>
                </a:lnTo>
                <a:lnTo>
                  <a:pt x="1052340" y="7357007"/>
                </a:lnTo>
                <a:lnTo>
                  <a:pt x="1047052" y="7355949"/>
                </a:lnTo>
                <a:lnTo>
                  <a:pt x="1041235" y="7355420"/>
                </a:lnTo>
                <a:lnTo>
                  <a:pt x="1033831" y="7355420"/>
                </a:lnTo>
                <a:lnTo>
                  <a:pt x="1027485" y="7355420"/>
                </a:lnTo>
                <a:lnTo>
                  <a:pt x="1013736" y="7356478"/>
                </a:lnTo>
                <a:lnTo>
                  <a:pt x="1002630" y="7357007"/>
                </a:lnTo>
                <a:lnTo>
                  <a:pt x="997871" y="7357007"/>
                </a:lnTo>
                <a:lnTo>
                  <a:pt x="992054" y="7355949"/>
                </a:lnTo>
                <a:lnTo>
                  <a:pt x="986237" y="7354891"/>
                </a:lnTo>
                <a:lnTo>
                  <a:pt x="980420" y="7353304"/>
                </a:lnTo>
                <a:lnTo>
                  <a:pt x="969843" y="7350130"/>
                </a:lnTo>
                <a:lnTo>
                  <a:pt x="961382" y="7349072"/>
                </a:lnTo>
                <a:lnTo>
                  <a:pt x="956094" y="7349601"/>
                </a:lnTo>
                <a:lnTo>
                  <a:pt x="949748" y="7351188"/>
                </a:lnTo>
                <a:lnTo>
                  <a:pt x="943402" y="7354891"/>
                </a:lnTo>
                <a:lnTo>
                  <a:pt x="937056" y="7358595"/>
                </a:lnTo>
                <a:lnTo>
                  <a:pt x="930710" y="7362298"/>
                </a:lnTo>
                <a:lnTo>
                  <a:pt x="924893" y="7366530"/>
                </a:lnTo>
                <a:lnTo>
                  <a:pt x="919605" y="7370233"/>
                </a:lnTo>
                <a:lnTo>
                  <a:pt x="915903" y="7373407"/>
                </a:lnTo>
                <a:lnTo>
                  <a:pt x="909557" y="7381872"/>
                </a:lnTo>
                <a:lnTo>
                  <a:pt x="903211" y="7391923"/>
                </a:lnTo>
                <a:lnTo>
                  <a:pt x="899509" y="7397213"/>
                </a:lnTo>
                <a:lnTo>
                  <a:pt x="895279" y="7400917"/>
                </a:lnTo>
                <a:lnTo>
                  <a:pt x="893692" y="7403033"/>
                </a:lnTo>
                <a:lnTo>
                  <a:pt x="891577" y="7404620"/>
                </a:lnTo>
                <a:lnTo>
                  <a:pt x="888933" y="7405678"/>
                </a:lnTo>
                <a:lnTo>
                  <a:pt x="886817" y="7406736"/>
                </a:lnTo>
                <a:lnTo>
                  <a:pt x="884702" y="7408323"/>
                </a:lnTo>
                <a:lnTo>
                  <a:pt x="881529" y="7409910"/>
                </a:lnTo>
                <a:lnTo>
                  <a:pt x="877827" y="7410968"/>
                </a:lnTo>
                <a:lnTo>
                  <a:pt x="873068" y="7412026"/>
                </a:lnTo>
                <a:lnTo>
                  <a:pt x="864078" y="7414671"/>
                </a:lnTo>
                <a:lnTo>
                  <a:pt x="854030" y="7415200"/>
                </a:lnTo>
                <a:lnTo>
                  <a:pt x="857732" y="7408852"/>
                </a:lnTo>
                <a:lnTo>
                  <a:pt x="861962" y="7403033"/>
                </a:lnTo>
                <a:lnTo>
                  <a:pt x="859847" y="7398271"/>
                </a:lnTo>
                <a:lnTo>
                  <a:pt x="857732" y="7390336"/>
                </a:lnTo>
                <a:lnTo>
                  <a:pt x="855088" y="7387691"/>
                </a:lnTo>
                <a:lnTo>
                  <a:pt x="851915" y="7386104"/>
                </a:lnTo>
                <a:lnTo>
                  <a:pt x="850857" y="7385046"/>
                </a:lnTo>
                <a:lnTo>
                  <a:pt x="850328" y="7384517"/>
                </a:lnTo>
                <a:lnTo>
                  <a:pt x="849799" y="7383459"/>
                </a:lnTo>
                <a:lnTo>
                  <a:pt x="849799" y="7381872"/>
                </a:lnTo>
                <a:lnTo>
                  <a:pt x="848213" y="7381872"/>
                </a:lnTo>
                <a:lnTo>
                  <a:pt x="846627" y="7381343"/>
                </a:lnTo>
                <a:lnTo>
                  <a:pt x="845040" y="7380814"/>
                </a:lnTo>
                <a:lnTo>
                  <a:pt x="843982" y="7379227"/>
                </a:lnTo>
                <a:lnTo>
                  <a:pt x="842925" y="7378168"/>
                </a:lnTo>
                <a:lnTo>
                  <a:pt x="842396" y="7376581"/>
                </a:lnTo>
                <a:lnTo>
                  <a:pt x="841338" y="7375523"/>
                </a:lnTo>
                <a:lnTo>
                  <a:pt x="841338" y="7373407"/>
                </a:lnTo>
                <a:lnTo>
                  <a:pt x="840281" y="7371820"/>
                </a:lnTo>
                <a:lnTo>
                  <a:pt x="839752" y="7370233"/>
                </a:lnTo>
                <a:lnTo>
                  <a:pt x="839752" y="7367588"/>
                </a:lnTo>
                <a:lnTo>
                  <a:pt x="840281" y="7365472"/>
                </a:lnTo>
                <a:lnTo>
                  <a:pt x="842925" y="7360711"/>
                </a:lnTo>
                <a:lnTo>
                  <a:pt x="845569" y="7357007"/>
                </a:lnTo>
                <a:lnTo>
                  <a:pt x="845569" y="7352775"/>
                </a:lnTo>
                <a:lnTo>
                  <a:pt x="846627" y="7347485"/>
                </a:lnTo>
                <a:lnTo>
                  <a:pt x="848213" y="7342724"/>
                </a:lnTo>
                <a:lnTo>
                  <a:pt x="850328" y="7337434"/>
                </a:lnTo>
                <a:lnTo>
                  <a:pt x="854559" y="7327911"/>
                </a:lnTo>
                <a:lnTo>
                  <a:pt x="857732" y="7320505"/>
                </a:lnTo>
                <a:lnTo>
                  <a:pt x="859318" y="7316273"/>
                </a:lnTo>
                <a:lnTo>
                  <a:pt x="860376" y="7312040"/>
                </a:lnTo>
                <a:lnTo>
                  <a:pt x="861434" y="7306750"/>
                </a:lnTo>
                <a:lnTo>
                  <a:pt x="861962" y="7301460"/>
                </a:lnTo>
                <a:lnTo>
                  <a:pt x="862491" y="7296699"/>
                </a:lnTo>
                <a:lnTo>
                  <a:pt x="864078" y="7291408"/>
                </a:lnTo>
                <a:lnTo>
                  <a:pt x="865135" y="7287176"/>
                </a:lnTo>
                <a:lnTo>
                  <a:pt x="866193" y="7282944"/>
                </a:lnTo>
                <a:lnTo>
                  <a:pt x="866722" y="7278712"/>
                </a:lnTo>
                <a:lnTo>
                  <a:pt x="867780" y="7272893"/>
                </a:lnTo>
                <a:lnTo>
                  <a:pt x="869895" y="7267073"/>
                </a:lnTo>
                <a:lnTo>
                  <a:pt x="870424" y="7262312"/>
                </a:lnTo>
                <a:lnTo>
                  <a:pt x="873068" y="7250145"/>
                </a:lnTo>
                <a:lnTo>
                  <a:pt x="877298" y="7234274"/>
                </a:lnTo>
                <a:lnTo>
                  <a:pt x="878885" y="7226338"/>
                </a:lnTo>
                <a:lnTo>
                  <a:pt x="881529" y="7219461"/>
                </a:lnTo>
                <a:lnTo>
                  <a:pt x="883644" y="7213113"/>
                </a:lnTo>
                <a:lnTo>
                  <a:pt x="886817" y="7208881"/>
                </a:lnTo>
                <a:lnTo>
                  <a:pt x="887875" y="7207823"/>
                </a:lnTo>
                <a:lnTo>
                  <a:pt x="888933" y="7206236"/>
                </a:lnTo>
                <a:lnTo>
                  <a:pt x="889990" y="7205177"/>
                </a:lnTo>
                <a:lnTo>
                  <a:pt x="892106" y="7204648"/>
                </a:lnTo>
                <a:lnTo>
                  <a:pt x="895279" y="7204119"/>
                </a:lnTo>
                <a:lnTo>
                  <a:pt x="899509" y="7203590"/>
                </a:lnTo>
                <a:lnTo>
                  <a:pt x="903211" y="7203061"/>
                </a:lnTo>
                <a:lnTo>
                  <a:pt x="906384" y="7203061"/>
                </a:lnTo>
                <a:lnTo>
                  <a:pt x="909557" y="7202003"/>
                </a:lnTo>
                <a:lnTo>
                  <a:pt x="911672" y="7200416"/>
                </a:lnTo>
                <a:lnTo>
                  <a:pt x="912730" y="7198829"/>
                </a:lnTo>
                <a:lnTo>
                  <a:pt x="913787" y="7196713"/>
                </a:lnTo>
                <a:lnTo>
                  <a:pt x="913787" y="7193539"/>
                </a:lnTo>
                <a:lnTo>
                  <a:pt x="912730" y="7190894"/>
                </a:lnTo>
                <a:lnTo>
                  <a:pt x="912201" y="7184017"/>
                </a:lnTo>
                <a:lnTo>
                  <a:pt x="911672" y="7180313"/>
                </a:lnTo>
                <a:lnTo>
                  <a:pt x="905326" y="7173436"/>
                </a:lnTo>
                <a:lnTo>
                  <a:pt x="899509" y="7167617"/>
                </a:lnTo>
                <a:lnTo>
                  <a:pt x="897394" y="7159681"/>
                </a:lnTo>
                <a:lnTo>
                  <a:pt x="894750" y="7151217"/>
                </a:lnTo>
                <a:lnTo>
                  <a:pt x="888933" y="7144869"/>
                </a:lnTo>
                <a:lnTo>
                  <a:pt x="882587" y="7139049"/>
                </a:lnTo>
                <a:lnTo>
                  <a:pt x="881529" y="7135875"/>
                </a:lnTo>
                <a:lnTo>
                  <a:pt x="881000" y="7131643"/>
                </a:lnTo>
                <a:lnTo>
                  <a:pt x="881000" y="7126882"/>
                </a:lnTo>
                <a:lnTo>
                  <a:pt x="881529" y="7122650"/>
                </a:lnTo>
                <a:lnTo>
                  <a:pt x="882058" y="7115243"/>
                </a:lnTo>
                <a:lnTo>
                  <a:pt x="882587" y="7109953"/>
                </a:lnTo>
                <a:lnTo>
                  <a:pt x="886817" y="7102547"/>
                </a:lnTo>
                <a:lnTo>
                  <a:pt x="890519" y="7093553"/>
                </a:lnTo>
                <a:lnTo>
                  <a:pt x="892634" y="7088792"/>
                </a:lnTo>
                <a:lnTo>
                  <a:pt x="893692" y="7084031"/>
                </a:lnTo>
                <a:lnTo>
                  <a:pt x="894750" y="7080857"/>
                </a:lnTo>
                <a:lnTo>
                  <a:pt x="894750" y="7077154"/>
                </a:lnTo>
                <a:lnTo>
                  <a:pt x="894221" y="7072392"/>
                </a:lnTo>
                <a:lnTo>
                  <a:pt x="892634" y="7067102"/>
                </a:lnTo>
                <a:lnTo>
                  <a:pt x="891577" y="7064986"/>
                </a:lnTo>
                <a:lnTo>
                  <a:pt x="889461" y="7062870"/>
                </a:lnTo>
                <a:lnTo>
                  <a:pt x="888404" y="7061283"/>
                </a:lnTo>
                <a:lnTo>
                  <a:pt x="886817" y="7060754"/>
                </a:lnTo>
                <a:lnTo>
                  <a:pt x="882587" y="7057580"/>
                </a:lnTo>
                <a:lnTo>
                  <a:pt x="876770" y="7054406"/>
                </a:lnTo>
                <a:lnTo>
                  <a:pt x="870424" y="7051760"/>
                </a:lnTo>
                <a:lnTo>
                  <a:pt x="866193" y="7048586"/>
                </a:lnTo>
                <a:lnTo>
                  <a:pt x="865135" y="7048057"/>
                </a:lnTo>
                <a:lnTo>
                  <a:pt x="864078" y="7046999"/>
                </a:lnTo>
                <a:lnTo>
                  <a:pt x="863020" y="7045412"/>
                </a:lnTo>
                <a:lnTo>
                  <a:pt x="862491" y="7043296"/>
                </a:lnTo>
                <a:lnTo>
                  <a:pt x="861962" y="7039064"/>
                </a:lnTo>
                <a:lnTo>
                  <a:pt x="861962" y="7035890"/>
                </a:lnTo>
                <a:lnTo>
                  <a:pt x="860376" y="7034832"/>
                </a:lnTo>
                <a:lnTo>
                  <a:pt x="857203" y="7033245"/>
                </a:lnTo>
                <a:lnTo>
                  <a:pt x="854559" y="7032716"/>
                </a:lnTo>
                <a:lnTo>
                  <a:pt x="851386" y="7031657"/>
                </a:lnTo>
                <a:lnTo>
                  <a:pt x="848742" y="7031128"/>
                </a:lnTo>
                <a:lnTo>
                  <a:pt x="845569" y="7030070"/>
                </a:lnTo>
                <a:lnTo>
                  <a:pt x="843454" y="7029541"/>
                </a:lnTo>
                <a:lnTo>
                  <a:pt x="841338" y="7027425"/>
                </a:lnTo>
                <a:lnTo>
                  <a:pt x="840281" y="7025838"/>
                </a:lnTo>
                <a:lnTo>
                  <a:pt x="840281" y="7023722"/>
                </a:lnTo>
                <a:lnTo>
                  <a:pt x="840281" y="7020548"/>
                </a:lnTo>
                <a:lnTo>
                  <a:pt x="841338" y="7016845"/>
                </a:lnTo>
                <a:lnTo>
                  <a:pt x="842396" y="7014200"/>
                </a:lnTo>
                <a:lnTo>
                  <a:pt x="842925" y="7011026"/>
                </a:lnTo>
                <a:lnTo>
                  <a:pt x="842396" y="7008909"/>
                </a:lnTo>
                <a:lnTo>
                  <a:pt x="841338" y="7007322"/>
                </a:lnTo>
                <a:lnTo>
                  <a:pt x="840809" y="7005206"/>
                </a:lnTo>
                <a:lnTo>
                  <a:pt x="839752" y="7003619"/>
                </a:lnTo>
                <a:lnTo>
                  <a:pt x="838694" y="7002561"/>
                </a:lnTo>
                <a:lnTo>
                  <a:pt x="837108" y="7000445"/>
                </a:lnTo>
                <a:lnTo>
                  <a:pt x="832877" y="6997800"/>
                </a:lnTo>
                <a:lnTo>
                  <a:pt x="828646" y="6994626"/>
                </a:lnTo>
                <a:lnTo>
                  <a:pt x="825473" y="6996213"/>
                </a:lnTo>
                <a:lnTo>
                  <a:pt x="820714" y="6998329"/>
                </a:lnTo>
                <a:lnTo>
                  <a:pt x="818070" y="6999387"/>
                </a:lnTo>
                <a:lnTo>
                  <a:pt x="816483" y="6999916"/>
                </a:lnTo>
                <a:lnTo>
                  <a:pt x="813839" y="6999387"/>
                </a:lnTo>
                <a:lnTo>
                  <a:pt x="812253" y="6998858"/>
                </a:lnTo>
                <a:lnTo>
                  <a:pt x="811195" y="6997271"/>
                </a:lnTo>
                <a:lnTo>
                  <a:pt x="810137" y="6994097"/>
                </a:lnTo>
                <a:lnTo>
                  <a:pt x="809609" y="6991452"/>
                </a:lnTo>
                <a:lnTo>
                  <a:pt x="809080" y="6987748"/>
                </a:lnTo>
                <a:lnTo>
                  <a:pt x="808022" y="6980871"/>
                </a:lnTo>
                <a:lnTo>
                  <a:pt x="808022" y="6973994"/>
                </a:lnTo>
                <a:lnTo>
                  <a:pt x="809080" y="6969762"/>
                </a:lnTo>
                <a:lnTo>
                  <a:pt x="810666" y="6963942"/>
                </a:lnTo>
                <a:lnTo>
                  <a:pt x="811724" y="6958123"/>
                </a:lnTo>
                <a:lnTo>
                  <a:pt x="812253" y="6953362"/>
                </a:lnTo>
                <a:lnTo>
                  <a:pt x="811724" y="6950188"/>
                </a:lnTo>
                <a:lnTo>
                  <a:pt x="811195" y="6947014"/>
                </a:lnTo>
                <a:lnTo>
                  <a:pt x="810137" y="6942781"/>
                </a:lnTo>
                <a:lnTo>
                  <a:pt x="808022" y="6939078"/>
                </a:lnTo>
                <a:lnTo>
                  <a:pt x="805378" y="6932730"/>
                </a:lnTo>
                <a:lnTo>
                  <a:pt x="804320" y="6929027"/>
                </a:lnTo>
                <a:lnTo>
                  <a:pt x="804320" y="6922149"/>
                </a:lnTo>
                <a:lnTo>
                  <a:pt x="804320" y="6916330"/>
                </a:lnTo>
                <a:lnTo>
                  <a:pt x="804320" y="6909982"/>
                </a:lnTo>
                <a:lnTo>
                  <a:pt x="804320" y="6904163"/>
                </a:lnTo>
                <a:lnTo>
                  <a:pt x="803792" y="6903105"/>
                </a:lnTo>
                <a:lnTo>
                  <a:pt x="801676" y="6901517"/>
                </a:lnTo>
                <a:lnTo>
                  <a:pt x="800619" y="6898872"/>
                </a:lnTo>
                <a:lnTo>
                  <a:pt x="800090" y="6895698"/>
                </a:lnTo>
                <a:lnTo>
                  <a:pt x="800619" y="6892524"/>
                </a:lnTo>
                <a:lnTo>
                  <a:pt x="801147" y="6889350"/>
                </a:lnTo>
                <a:lnTo>
                  <a:pt x="802734" y="6886705"/>
                </a:lnTo>
                <a:lnTo>
                  <a:pt x="804849" y="6883002"/>
                </a:lnTo>
                <a:lnTo>
                  <a:pt x="809080" y="6877182"/>
                </a:lnTo>
                <a:lnTo>
                  <a:pt x="812253" y="6870834"/>
                </a:lnTo>
                <a:lnTo>
                  <a:pt x="812782" y="6869247"/>
                </a:lnTo>
                <a:lnTo>
                  <a:pt x="814897" y="6867131"/>
                </a:lnTo>
                <a:lnTo>
                  <a:pt x="816483" y="6865015"/>
                </a:lnTo>
                <a:lnTo>
                  <a:pt x="819128" y="6862899"/>
                </a:lnTo>
                <a:lnTo>
                  <a:pt x="824416" y="6858137"/>
                </a:lnTo>
                <a:lnTo>
                  <a:pt x="828646" y="6854434"/>
                </a:lnTo>
                <a:lnTo>
                  <a:pt x="833406" y="6851789"/>
                </a:lnTo>
                <a:lnTo>
                  <a:pt x="838694" y="6847557"/>
                </a:lnTo>
                <a:lnTo>
                  <a:pt x="841338" y="6845970"/>
                </a:lnTo>
                <a:lnTo>
                  <a:pt x="843454" y="6843325"/>
                </a:lnTo>
                <a:lnTo>
                  <a:pt x="845040" y="6841209"/>
                </a:lnTo>
                <a:lnTo>
                  <a:pt x="845569" y="6838035"/>
                </a:lnTo>
                <a:lnTo>
                  <a:pt x="845040" y="6836447"/>
                </a:lnTo>
                <a:lnTo>
                  <a:pt x="843982" y="6834860"/>
                </a:lnTo>
                <a:lnTo>
                  <a:pt x="842925" y="6833273"/>
                </a:lnTo>
                <a:lnTo>
                  <a:pt x="840809" y="6831686"/>
                </a:lnTo>
                <a:lnTo>
                  <a:pt x="837108" y="6829041"/>
                </a:lnTo>
                <a:lnTo>
                  <a:pt x="832877" y="6825867"/>
                </a:lnTo>
                <a:lnTo>
                  <a:pt x="827060" y="6825338"/>
                </a:lnTo>
                <a:lnTo>
                  <a:pt x="820714" y="6823751"/>
                </a:lnTo>
                <a:lnTo>
                  <a:pt x="814897" y="6822164"/>
                </a:lnTo>
                <a:lnTo>
                  <a:pt x="808022" y="6821635"/>
                </a:lnTo>
                <a:lnTo>
                  <a:pt x="806965" y="6823222"/>
                </a:lnTo>
                <a:lnTo>
                  <a:pt x="803792" y="6825867"/>
                </a:lnTo>
                <a:lnTo>
                  <a:pt x="801676" y="6826925"/>
                </a:lnTo>
                <a:lnTo>
                  <a:pt x="799561" y="6829041"/>
                </a:lnTo>
                <a:lnTo>
                  <a:pt x="797974" y="6829570"/>
                </a:lnTo>
                <a:lnTo>
                  <a:pt x="795859" y="6830099"/>
                </a:lnTo>
                <a:lnTo>
                  <a:pt x="793215" y="6825338"/>
                </a:lnTo>
                <a:lnTo>
                  <a:pt x="790042" y="6819519"/>
                </a:lnTo>
                <a:lnTo>
                  <a:pt x="788456" y="6813699"/>
                </a:lnTo>
                <a:lnTo>
                  <a:pt x="787927" y="6808938"/>
                </a:lnTo>
                <a:lnTo>
                  <a:pt x="785811" y="6805764"/>
                </a:lnTo>
                <a:lnTo>
                  <a:pt x="785283" y="6802061"/>
                </a:lnTo>
                <a:lnTo>
                  <a:pt x="784754" y="6797300"/>
                </a:lnTo>
                <a:lnTo>
                  <a:pt x="784225" y="6792538"/>
                </a:lnTo>
                <a:lnTo>
                  <a:pt x="784754" y="6787777"/>
                </a:lnTo>
                <a:lnTo>
                  <a:pt x="785283" y="6783545"/>
                </a:lnTo>
                <a:lnTo>
                  <a:pt x="785811" y="6779842"/>
                </a:lnTo>
                <a:lnTo>
                  <a:pt x="787927" y="6776139"/>
                </a:lnTo>
                <a:lnTo>
                  <a:pt x="788456" y="6772435"/>
                </a:lnTo>
                <a:lnTo>
                  <a:pt x="790042" y="6768203"/>
                </a:lnTo>
                <a:lnTo>
                  <a:pt x="793215" y="6763442"/>
                </a:lnTo>
                <a:lnTo>
                  <a:pt x="795859" y="6759739"/>
                </a:lnTo>
                <a:lnTo>
                  <a:pt x="799561" y="6759210"/>
                </a:lnTo>
                <a:lnTo>
                  <a:pt x="804320" y="6757094"/>
                </a:lnTo>
                <a:lnTo>
                  <a:pt x="809080" y="6754449"/>
                </a:lnTo>
                <a:lnTo>
                  <a:pt x="812253" y="6751804"/>
                </a:lnTo>
                <a:lnTo>
                  <a:pt x="815955" y="6749687"/>
                </a:lnTo>
                <a:lnTo>
                  <a:pt x="819128" y="6747042"/>
                </a:lnTo>
                <a:lnTo>
                  <a:pt x="822300" y="6743868"/>
                </a:lnTo>
                <a:lnTo>
                  <a:pt x="826002" y="6740694"/>
                </a:lnTo>
                <a:lnTo>
                  <a:pt x="828646" y="6736991"/>
                </a:lnTo>
                <a:lnTo>
                  <a:pt x="831291" y="6733288"/>
                </a:lnTo>
                <a:lnTo>
                  <a:pt x="832348" y="6730114"/>
                </a:lnTo>
                <a:lnTo>
                  <a:pt x="832877" y="6726410"/>
                </a:lnTo>
                <a:lnTo>
                  <a:pt x="832877" y="6718475"/>
                </a:lnTo>
                <a:lnTo>
                  <a:pt x="832877" y="6710011"/>
                </a:lnTo>
                <a:lnTo>
                  <a:pt x="831291" y="6708953"/>
                </a:lnTo>
                <a:lnTo>
                  <a:pt x="828646" y="6708424"/>
                </a:lnTo>
                <a:lnTo>
                  <a:pt x="826002" y="6708424"/>
                </a:lnTo>
                <a:lnTo>
                  <a:pt x="822829" y="6708424"/>
                </a:lnTo>
                <a:lnTo>
                  <a:pt x="820185" y="6707895"/>
                </a:lnTo>
                <a:lnTo>
                  <a:pt x="817012" y="6707895"/>
                </a:lnTo>
                <a:lnTo>
                  <a:pt x="813839" y="6707365"/>
                </a:lnTo>
                <a:lnTo>
                  <a:pt x="812253" y="6706307"/>
                </a:lnTo>
                <a:lnTo>
                  <a:pt x="812253" y="6702075"/>
                </a:lnTo>
                <a:lnTo>
                  <a:pt x="812253" y="6695727"/>
                </a:lnTo>
                <a:lnTo>
                  <a:pt x="812253" y="6689908"/>
                </a:lnTo>
                <a:lnTo>
                  <a:pt x="812253" y="6685675"/>
                </a:lnTo>
                <a:lnTo>
                  <a:pt x="815426" y="6678798"/>
                </a:lnTo>
                <a:lnTo>
                  <a:pt x="818599" y="6671392"/>
                </a:lnTo>
                <a:lnTo>
                  <a:pt x="821772" y="6665044"/>
                </a:lnTo>
                <a:lnTo>
                  <a:pt x="824416" y="6660811"/>
                </a:lnTo>
                <a:lnTo>
                  <a:pt x="828646" y="6661869"/>
                </a:lnTo>
                <a:lnTo>
                  <a:pt x="832877" y="6662398"/>
                </a:lnTo>
                <a:lnTo>
                  <a:pt x="834992" y="6662927"/>
                </a:lnTo>
                <a:lnTo>
                  <a:pt x="837636" y="6662927"/>
                </a:lnTo>
                <a:lnTo>
                  <a:pt x="839752" y="6662398"/>
                </a:lnTo>
                <a:lnTo>
                  <a:pt x="841338" y="6660811"/>
                </a:lnTo>
                <a:lnTo>
                  <a:pt x="843454" y="6660282"/>
                </a:lnTo>
                <a:lnTo>
                  <a:pt x="845040" y="6659224"/>
                </a:lnTo>
                <a:lnTo>
                  <a:pt x="847684" y="6658166"/>
                </a:lnTo>
                <a:lnTo>
                  <a:pt x="849799" y="6656579"/>
                </a:lnTo>
                <a:lnTo>
                  <a:pt x="854030" y="6652347"/>
                </a:lnTo>
                <a:lnTo>
                  <a:pt x="857732" y="6648115"/>
                </a:lnTo>
                <a:lnTo>
                  <a:pt x="859318" y="6646528"/>
                </a:lnTo>
                <a:lnTo>
                  <a:pt x="860905" y="6643883"/>
                </a:lnTo>
                <a:lnTo>
                  <a:pt x="861962" y="6641237"/>
                </a:lnTo>
                <a:lnTo>
                  <a:pt x="864078" y="6637534"/>
                </a:lnTo>
                <a:lnTo>
                  <a:pt x="865664" y="6630657"/>
                </a:lnTo>
                <a:lnTo>
                  <a:pt x="866193" y="6623780"/>
                </a:lnTo>
                <a:lnTo>
                  <a:pt x="865664" y="6619547"/>
                </a:lnTo>
                <a:lnTo>
                  <a:pt x="864078" y="6613728"/>
                </a:lnTo>
                <a:lnTo>
                  <a:pt x="862491" y="6607380"/>
                </a:lnTo>
                <a:lnTo>
                  <a:pt x="861962" y="6603148"/>
                </a:lnTo>
                <a:lnTo>
                  <a:pt x="862491" y="6601561"/>
                </a:lnTo>
                <a:lnTo>
                  <a:pt x="863020" y="6599445"/>
                </a:lnTo>
                <a:lnTo>
                  <a:pt x="865135" y="6597328"/>
                </a:lnTo>
                <a:lnTo>
                  <a:pt x="866722" y="6595741"/>
                </a:lnTo>
                <a:lnTo>
                  <a:pt x="868308" y="6593625"/>
                </a:lnTo>
                <a:lnTo>
                  <a:pt x="870953" y="6592038"/>
                </a:lnTo>
                <a:lnTo>
                  <a:pt x="872539" y="6590980"/>
                </a:lnTo>
                <a:lnTo>
                  <a:pt x="874125" y="6590980"/>
                </a:lnTo>
                <a:lnTo>
                  <a:pt x="878356" y="6590980"/>
                </a:lnTo>
                <a:lnTo>
                  <a:pt x="882587" y="6591509"/>
                </a:lnTo>
                <a:lnTo>
                  <a:pt x="884702" y="6591509"/>
                </a:lnTo>
                <a:lnTo>
                  <a:pt x="887346" y="6592567"/>
                </a:lnTo>
                <a:lnTo>
                  <a:pt x="888933" y="6593096"/>
                </a:lnTo>
                <a:lnTo>
                  <a:pt x="890519" y="6595212"/>
                </a:lnTo>
                <a:lnTo>
                  <a:pt x="894221" y="6595212"/>
                </a:lnTo>
                <a:lnTo>
                  <a:pt x="897394" y="6596270"/>
                </a:lnTo>
                <a:lnTo>
                  <a:pt x="900038" y="6597328"/>
                </a:lnTo>
                <a:lnTo>
                  <a:pt x="903211" y="6598915"/>
                </a:lnTo>
                <a:lnTo>
                  <a:pt x="907442" y="6602090"/>
                </a:lnTo>
                <a:lnTo>
                  <a:pt x="911672" y="6603148"/>
                </a:lnTo>
                <a:lnTo>
                  <a:pt x="913787" y="6604206"/>
                </a:lnTo>
                <a:lnTo>
                  <a:pt x="915374" y="6604735"/>
                </a:lnTo>
                <a:lnTo>
                  <a:pt x="917489" y="6604735"/>
                </a:lnTo>
                <a:lnTo>
                  <a:pt x="919605" y="6604206"/>
                </a:lnTo>
                <a:lnTo>
                  <a:pt x="921191" y="6603148"/>
                </a:lnTo>
                <a:lnTo>
                  <a:pt x="922778" y="6602090"/>
                </a:lnTo>
                <a:lnTo>
                  <a:pt x="923306" y="6600503"/>
                </a:lnTo>
                <a:lnTo>
                  <a:pt x="923835" y="6598915"/>
                </a:lnTo>
                <a:lnTo>
                  <a:pt x="927008" y="6595212"/>
                </a:lnTo>
                <a:lnTo>
                  <a:pt x="930181" y="6590451"/>
                </a:lnTo>
                <a:lnTo>
                  <a:pt x="930710" y="6587277"/>
                </a:lnTo>
                <a:lnTo>
                  <a:pt x="931768" y="6584632"/>
                </a:lnTo>
                <a:lnTo>
                  <a:pt x="932296" y="6581458"/>
                </a:lnTo>
                <a:lnTo>
                  <a:pt x="932296" y="6578813"/>
                </a:lnTo>
                <a:lnTo>
                  <a:pt x="932296" y="6570877"/>
                </a:lnTo>
                <a:lnTo>
                  <a:pt x="932296" y="6561884"/>
                </a:lnTo>
                <a:lnTo>
                  <a:pt x="932296" y="6552890"/>
                </a:lnTo>
                <a:lnTo>
                  <a:pt x="932296" y="6545484"/>
                </a:lnTo>
                <a:lnTo>
                  <a:pt x="938642" y="6539665"/>
                </a:lnTo>
                <a:lnTo>
                  <a:pt x="944459" y="6532787"/>
                </a:lnTo>
                <a:lnTo>
                  <a:pt x="952921" y="6529084"/>
                </a:lnTo>
                <a:lnTo>
                  <a:pt x="961382" y="6524852"/>
                </a:lnTo>
                <a:lnTo>
                  <a:pt x="962439" y="6523265"/>
                </a:lnTo>
                <a:lnTo>
                  <a:pt x="964026" y="6520091"/>
                </a:lnTo>
                <a:lnTo>
                  <a:pt x="964555" y="6517975"/>
                </a:lnTo>
                <a:lnTo>
                  <a:pt x="965084" y="6514272"/>
                </a:lnTo>
                <a:lnTo>
                  <a:pt x="965084" y="6508452"/>
                </a:lnTo>
                <a:lnTo>
                  <a:pt x="965612" y="6504220"/>
                </a:lnTo>
                <a:lnTo>
                  <a:pt x="964555" y="6500517"/>
                </a:lnTo>
                <a:lnTo>
                  <a:pt x="962439" y="6496285"/>
                </a:lnTo>
                <a:lnTo>
                  <a:pt x="960324" y="6491524"/>
                </a:lnTo>
                <a:lnTo>
                  <a:pt x="956622" y="6487820"/>
                </a:lnTo>
                <a:lnTo>
                  <a:pt x="957151" y="6480414"/>
                </a:lnTo>
                <a:lnTo>
                  <a:pt x="958738" y="6470892"/>
                </a:lnTo>
                <a:lnTo>
                  <a:pt x="959267" y="6466659"/>
                </a:lnTo>
                <a:lnTo>
                  <a:pt x="958738" y="6462427"/>
                </a:lnTo>
                <a:lnTo>
                  <a:pt x="958209" y="6458195"/>
                </a:lnTo>
                <a:lnTo>
                  <a:pt x="956622" y="6454492"/>
                </a:lnTo>
                <a:lnTo>
                  <a:pt x="955036" y="6453434"/>
                </a:lnTo>
                <a:lnTo>
                  <a:pt x="952921" y="6452905"/>
                </a:lnTo>
                <a:lnTo>
                  <a:pt x="949748" y="6452905"/>
                </a:lnTo>
                <a:lnTo>
                  <a:pt x="947104" y="6452905"/>
                </a:lnTo>
                <a:lnTo>
                  <a:pt x="943931" y="6452376"/>
                </a:lnTo>
                <a:lnTo>
                  <a:pt x="941286" y="6452376"/>
                </a:lnTo>
                <a:lnTo>
                  <a:pt x="938113" y="6451847"/>
                </a:lnTo>
                <a:lnTo>
                  <a:pt x="936527" y="6450789"/>
                </a:lnTo>
                <a:lnTo>
                  <a:pt x="934941" y="6448673"/>
                </a:lnTo>
                <a:lnTo>
                  <a:pt x="933883" y="6446556"/>
                </a:lnTo>
                <a:lnTo>
                  <a:pt x="933354" y="6443382"/>
                </a:lnTo>
                <a:lnTo>
                  <a:pt x="932825" y="6440208"/>
                </a:lnTo>
                <a:lnTo>
                  <a:pt x="932296" y="6434389"/>
                </a:lnTo>
                <a:lnTo>
                  <a:pt x="932296" y="6430157"/>
                </a:lnTo>
                <a:lnTo>
                  <a:pt x="932825" y="6428570"/>
                </a:lnTo>
                <a:lnTo>
                  <a:pt x="933354" y="6425925"/>
                </a:lnTo>
                <a:lnTo>
                  <a:pt x="934941" y="6424337"/>
                </a:lnTo>
                <a:lnTo>
                  <a:pt x="937056" y="6422221"/>
                </a:lnTo>
                <a:lnTo>
                  <a:pt x="941286" y="6417460"/>
                </a:lnTo>
                <a:lnTo>
                  <a:pt x="944459" y="6413757"/>
                </a:lnTo>
                <a:lnTo>
                  <a:pt x="946046" y="6413757"/>
                </a:lnTo>
                <a:lnTo>
                  <a:pt x="947104" y="6414286"/>
                </a:lnTo>
                <a:lnTo>
                  <a:pt x="948161" y="6414815"/>
                </a:lnTo>
                <a:lnTo>
                  <a:pt x="948690" y="6415873"/>
                </a:lnTo>
                <a:lnTo>
                  <a:pt x="950276" y="6419047"/>
                </a:lnTo>
                <a:lnTo>
                  <a:pt x="952921" y="6422221"/>
                </a:lnTo>
                <a:lnTo>
                  <a:pt x="952921" y="6430157"/>
                </a:lnTo>
                <a:lnTo>
                  <a:pt x="953449" y="6431215"/>
                </a:lnTo>
                <a:lnTo>
                  <a:pt x="953978" y="6432273"/>
                </a:lnTo>
                <a:lnTo>
                  <a:pt x="954507" y="6433331"/>
                </a:lnTo>
                <a:lnTo>
                  <a:pt x="955565" y="6433860"/>
                </a:lnTo>
                <a:lnTo>
                  <a:pt x="958209" y="6434389"/>
                </a:lnTo>
                <a:lnTo>
                  <a:pt x="961382" y="6434389"/>
                </a:lnTo>
                <a:lnTo>
                  <a:pt x="965084" y="6434389"/>
                </a:lnTo>
                <a:lnTo>
                  <a:pt x="969843" y="6433860"/>
                </a:lnTo>
                <a:lnTo>
                  <a:pt x="971958" y="6433331"/>
                </a:lnTo>
                <a:lnTo>
                  <a:pt x="973545" y="6432273"/>
                </a:lnTo>
                <a:lnTo>
                  <a:pt x="976189" y="6431215"/>
                </a:lnTo>
                <a:lnTo>
                  <a:pt x="977775" y="6430157"/>
                </a:lnTo>
                <a:lnTo>
                  <a:pt x="978833" y="6429628"/>
                </a:lnTo>
                <a:lnTo>
                  <a:pt x="980948" y="6428041"/>
                </a:lnTo>
                <a:lnTo>
                  <a:pt x="982535" y="6425925"/>
                </a:lnTo>
                <a:lnTo>
                  <a:pt x="983593" y="6423279"/>
                </a:lnTo>
                <a:lnTo>
                  <a:pt x="987294" y="6417989"/>
                </a:lnTo>
                <a:lnTo>
                  <a:pt x="989938" y="6413757"/>
                </a:lnTo>
                <a:lnTo>
                  <a:pt x="998400" y="6417989"/>
                </a:lnTo>
                <a:lnTo>
                  <a:pt x="1001044" y="6422750"/>
                </a:lnTo>
                <a:lnTo>
                  <a:pt x="1004746" y="6430157"/>
                </a:lnTo>
                <a:lnTo>
                  <a:pt x="1007919" y="6437034"/>
                </a:lnTo>
                <a:lnTo>
                  <a:pt x="1010563" y="6442324"/>
                </a:lnTo>
                <a:lnTo>
                  <a:pt x="1016909" y="6450789"/>
                </a:lnTo>
                <a:lnTo>
                  <a:pt x="1023255" y="6458724"/>
                </a:lnTo>
                <a:lnTo>
                  <a:pt x="1030129" y="6461898"/>
                </a:lnTo>
                <a:lnTo>
                  <a:pt x="1037533" y="6464014"/>
                </a:lnTo>
                <a:lnTo>
                  <a:pt x="1041763" y="6464543"/>
                </a:lnTo>
                <a:lnTo>
                  <a:pt x="1044936" y="6464543"/>
                </a:lnTo>
                <a:lnTo>
                  <a:pt x="1048638" y="6464014"/>
                </a:lnTo>
                <a:lnTo>
                  <a:pt x="1052340" y="6462956"/>
                </a:lnTo>
                <a:lnTo>
                  <a:pt x="1054984" y="6459253"/>
                </a:lnTo>
                <a:lnTo>
                  <a:pt x="1058157" y="6454492"/>
                </a:lnTo>
                <a:lnTo>
                  <a:pt x="1059744" y="6450260"/>
                </a:lnTo>
                <a:lnTo>
                  <a:pt x="1060272" y="6446556"/>
                </a:lnTo>
                <a:lnTo>
                  <a:pt x="1060272" y="6443382"/>
                </a:lnTo>
                <a:lnTo>
                  <a:pt x="1059744" y="6440737"/>
                </a:lnTo>
                <a:lnTo>
                  <a:pt x="1059215" y="6437563"/>
                </a:lnTo>
                <a:lnTo>
                  <a:pt x="1058157" y="6434918"/>
                </a:lnTo>
                <a:lnTo>
                  <a:pt x="1054984" y="6429628"/>
                </a:lnTo>
                <a:lnTo>
                  <a:pt x="1052340" y="6425925"/>
                </a:lnTo>
                <a:lnTo>
                  <a:pt x="1043879" y="6419576"/>
                </a:lnTo>
                <a:lnTo>
                  <a:pt x="1035946" y="6413757"/>
                </a:lnTo>
                <a:lnTo>
                  <a:pt x="1029600" y="6404764"/>
                </a:lnTo>
                <a:lnTo>
                  <a:pt x="1023255" y="6396828"/>
                </a:lnTo>
                <a:lnTo>
                  <a:pt x="1020082" y="6392596"/>
                </a:lnTo>
                <a:lnTo>
                  <a:pt x="1016909" y="6386248"/>
                </a:lnTo>
                <a:lnTo>
                  <a:pt x="1014264" y="6379370"/>
                </a:lnTo>
                <a:lnTo>
                  <a:pt x="1010563" y="6372493"/>
                </a:lnTo>
                <a:lnTo>
                  <a:pt x="1004746" y="6366674"/>
                </a:lnTo>
                <a:lnTo>
                  <a:pt x="998400" y="6359796"/>
                </a:lnTo>
                <a:lnTo>
                  <a:pt x="996813" y="6353448"/>
                </a:lnTo>
                <a:lnTo>
                  <a:pt x="994169" y="6347629"/>
                </a:lnTo>
                <a:lnTo>
                  <a:pt x="991525" y="6343397"/>
                </a:lnTo>
                <a:lnTo>
                  <a:pt x="988352" y="6339694"/>
                </a:lnTo>
                <a:lnTo>
                  <a:pt x="986766" y="6334932"/>
                </a:lnTo>
                <a:lnTo>
                  <a:pt x="986237" y="6331229"/>
                </a:lnTo>
                <a:lnTo>
                  <a:pt x="992583" y="6324881"/>
                </a:lnTo>
                <a:lnTo>
                  <a:pt x="998400" y="6318533"/>
                </a:lnTo>
                <a:lnTo>
                  <a:pt x="996813" y="6310068"/>
                </a:lnTo>
                <a:lnTo>
                  <a:pt x="994169" y="6302133"/>
                </a:lnTo>
                <a:lnTo>
                  <a:pt x="993111" y="6300546"/>
                </a:lnTo>
                <a:lnTo>
                  <a:pt x="992054" y="6298430"/>
                </a:lnTo>
                <a:lnTo>
                  <a:pt x="991525" y="6296314"/>
                </a:lnTo>
                <a:lnTo>
                  <a:pt x="991525" y="6294197"/>
                </a:lnTo>
                <a:lnTo>
                  <a:pt x="991525" y="6291552"/>
                </a:lnTo>
                <a:lnTo>
                  <a:pt x="992054" y="6289436"/>
                </a:lnTo>
                <a:lnTo>
                  <a:pt x="993111" y="6287320"/>
                </a:lnTo>
                <a:lnTo>
                  <a:pt x="994169" y="6285733"/>
                </a:lnTo>
                <a:lnTo>
                  <a:pt x="994698" y="6284146"/>
                </a:lnTo>
                <a:lnTo>
                  <a:pt x="996813" y="6282030"/>
                </a:lnTo>
                <a:lnTo>
                  <a:pt x="998400" y="6279914"/>
                </a:lnTo>
                <a:lnTo>
                  <a:pt x="1001044" y="6278327"/>
                </a:lnTo>
                <a:lnTo>
                  <a:pt x="1003688" y="6276211"/>
                </a:lnTo>
                <a:lnTo>
                  <a:pt x="1006332" y="6274624"/>
                </a:lnTo>
                <a:lnTo>
                  <a:pt x="1008976" y="6274095"/>
                </a:lnTo>
                <a:lnTo>
                  <a:pt x="1010563" y="6273565"/>
                </a:lnTo>
                <a:lnTo>
                  <a:pt x="1014264" y="6274095"/>
                </a:lnTo>
                <a:lnTo>
                  <a:pt x="1016909" y="6275153"/>
                </a:lnTo>
                <a:lnTo>
                  <a:pt x="1020082" y="6277798"/>
                </a:lnTo>
                <a:lnTo>
                  <a:pt x="1023255" y="6279914"/>
                </a:lnTo>
                <a:lnTo>
                  <a:pt x="1029600" y="6285733"/>
                </a:lnTo>
                <a:lnTo>
                  <a:pt x="1035946" y="6289965"/>
                </a:lnTo>
                <a:lnTo>
                  <a:pt x="1035946" y="6291552"/>
                </a:lnTo>
                <a:lnTo>
                  <a:pt x="1036475" y="6292610"/>
                </a:lnTo>
                <a:lnTo>
                  <a:pt x="1037004" y="6294726"/>
                </a:lnTo>
                <a:lnTo>
                  <a:pt x="1038062" y="6295785"/>
                </a:lnTo>
                <a:lnTo>
                  <a:pt x="1039119" y="6296843"/>
                </a:lnTo>
                <a:lnTo>
                  <a:pt x="1041235" y="6297372"/>
                </a:lnTo>
                <a:lnTo>
                  <a:pt x="1042292" y="6297901"/>
                </a:lnTo>
                <a:lnTo>
                  <a:pt x="1043879" y="6297901"/>
                </a:lnTo>
                <a:lnTo>
                  <a:pt x="1050225" y="6294197"/>
                </a:lnTo>
                <a:lnTo>
                  <a:pt x="1056042" y="6289965"/>
                </a:lnTo>
                <a:lnTo>
                  <a:pt x="1060801" y="6291023"/>
                </a:lnTo>
                <a:lnTo>
                  <a:pt x="1066618" y="6293139"/>
                </a:lnTo>
                <a:lnTo>
                  <a:pt x="1069791" y="6294726"/>
                </a:lnTo>
                <a:lnTo>
                  <a:pt x="1072435" y="6295255"/>
                </a:lnTo>
                <a:lnTo>
                  <a:pt x="1075080" y="6295255"/>
                </a:lnTo>
                <a:lnTo>
                  <a:pt x="1076666" y="6294197"/>
                </a:lnTo>
                <a:lnTo>
                  <a:pt x="1077724" y="6292081"/>
                </a:lnTo>
                <a:lnTo>
                  <a:pt x="1079310" y="6289965"/>
                </a:lnTo>
                <a:lnTo>
                  <a:pt x="1079310" y="6286262"/>
                </a:lnTo>
                <a:lnTo>
                  <a:pt x="1079310" y="6283617"/>
                </a:lnTo>
                <a:lnTo>
                  <a:pt x="1079310" y="6279914"/>
                </a:lnTo>
                <a:lnTo>
                  <a:pt x="1079310" y="6275682"/>
                </a:lnTo>
                <a:lnTo>
                  <a:pt x="1079839" y="6272507"/>
                </a:lnTo>
                <a:lnTo>
                  <a:pt x="1081425" y="6269333"/>
                </a:lnTo>
                <a:lnTo>
                  <a:pt x="1085656" y="6266688"/>
                </a:lnTo>
                <a:lnTo>
                  <a:pt x="1091473" y="6263514"/>
                </a:lnTo>
                <a:lnTo>
                  <a:pt x="1097290" y="6261927"/>
                </a:lnTo>
                <a:lnTo>
                  <a:pt x="1102050" y="6261398"/>
                </a:lnTo>
                <a:lnTo>
                  <a:pt x="1105751" y="6261927"/>
                </a:lnTo>
                <a:lnTo>
                  <a:pt x="1112626" y="6262985"/>
                </a:lnTo>
                <a:lnTo>
                  <a:pt x="1118443" y="6264572"/>
                </a:lnTo>
                <a:lnTo>
                  <a:pt x="1122145" y="6265101"/>
                </a:lnTo>
                <a:lnTo>
                  <a:pt x="1127962" y="6257695"/>
                </a:lnTo>
                <a:lnTo>
                  <a:pt x="1130606" y="6252934"/>
                </a:lnTo>
                <a:lnTo>
                  <a:pt x="1135366" y="6252934"/>
                </a:lnTo>
                <a:lnTo>
                  <a:pt x="1140654" y="6253463"/>
                </a:lnTo>
                <a:lnTo>
                  <a:pt x="1143298" y="6253463"/>
                </a:lnTo>
                <a:lnTo>
                  <a:pt x="1145413" y="6255050"/>
                </a:lnTo>
                <a:lnTo>
                  <a:pt x="1147000" y="6255579"/>
                </a:lnTo>
                <a:lnTo>
                  <a:pt x="1147529" y="6257166"/>
                </a:lnTo>
                <a:lnTo>
                  <a:pt x="1148586" y="6257695"/>
                </a:lnTo>
                <a:lnTo>
                  <a:pt x="1149644" y="6258753"/>
                </a:lnTo>
                <a:lnTo>
                  <a:pt x="1150702" y="6260869"/>
                </a:lnTo>
                <a:lnTo>
                  <a:pt x="1151759" y="6261927"/>
                </a:lnTo>
                <a:lnTo>
                  <a:pt x="1152288" y="6266159"/>
                </a:lnTo>
                <a:lnTo>
                  <a:pt x="1152288" y="6269862"/>
                </a:lnTo>
                <a:lnTo>
                  <a:pt x="1152288" y="6278327"/>
                </a:lnTo>
                <a:lnTo>
                  <a:pt x="1151759" y="6285733"/>
                </a:lnTo>
                <a:lnTo>
                  <a:pt x="1148058" y="6290494"/>
                </a:lnTo>
                <a:lnTo>
                  <a:pt x="1145942" y="6296314"/>
                </a:lnTo>
                <a:lnTo>
                  <a:pt x="1143827" y="6302133"/>
                </a:lnTo>
                <a:lnTo>
                  <a:pt x="1143298" y="6306365"/>
                </a:lnTo>
                <a:lnTo>
                  <a:pt x="1143827" y="6310068"/>
                </a:lnTo>
                <a:lnTo>
                  <a:pt x="1145942" y="6314300"/>
                </a:lnTo>
                <a:lnTo>
                  <a:pt x="1148058" y="6319062"/>
                </a:lnTo>
                <a:lnTo>
                  <a:pt x="1151759" y="6322765"/>
                </a:lnTo>
                <a:lnTo>
                  <a:pt x="1151759" y="6324352"/>
                </a:lnTo>
                <a:lnTo>
                  <a:pt x="1152288" y="6325410"/>
                </a:lnTo>
                <a:lnTo>
                  <a:pt x="1152817" y="6325939"/>
                </a:lnTo>
                <a:lnTo>
                  <a:pt x="1153875" y="6327526"/>
                </a:lnTo>
                <a:lnTo>
                  <a:pt x="1157048" y="6328584"/>
                </a:lnTo>
                <a:lnTo>
                  <a:pt x="1159692" y="6331229"/>
                </a:lnTo>
                <a:lnTo>
                  <a:pt x="1165509" y="6339694"/>
                </a:lnTo>
                <a:lnTo>
                  <a:pt x="1171855" y="6347629"/>
                </a:lnTo>
                <a:lnTo>
                  <a:pt x="1175028" y="6351332"/>
                </a:lnTo>
                <a:lnTo>
                  <a:pt x="1178729" y="6354506"/>
                </a:lnTo>
                <a:lnTo>
                  <a:pt x="1179787" y="6356093"/>
                </a:lnTo>
                <a:lnTo>
                  <a:pt x="1181374" y="6357151"/>
                </a:lnTo>
                <a:lnTo>
                  <a:pt x="1182960" y="6357151"/>
                </a:lnTo>
                <a:lnTo>
                  <a:pt x="1184547" y="6356093"/>
                </a:lnTo>
                <a:lnTo>
                  <a:pt x="1186133" y="6354506"/>
                </a:lnTo>
                <a:lnTo>
                  <a:pt x="1187191" y="6353448"/>
                </a:lnTo>
                <a:lnTo>
                  <a:pt x="1187720" y="6352390"/>
                </a:lnTo>
                <a:lnTo>
                  <a:pt x="1188248" y="6350803"/>
                </a:lnTo>
                <a:lnTo>
                  <a:pt x="1189835" y="6347100"/>
                </a:lnTo>
                <a:lnTo>
                  <a:pt x="1189835" y="6343397"/>
                </a:lnTo>
                <a:lnTo>
                  <a:pt x="1189306" y="6335990"/>
                </a:lnTo>
                <a:lnTo>
                  <a:pt x="1188248" y="6331229"/>
                </a:lnTo>
                <a:lnTo>
                  <a:pt x="1186662" y="6322765"/>
                </a:lnTo>
                <a:lnTo>
                  <a:pt x="1184547" y="6314300"/>
                </a:lnTo>
                <a:lnTo>
                  <a:pt x="1192479" y="6306365"/>
                </a:lnTo>
                <a:lnTo>
                  <a:pt x="1200940" y="6297901"/>
                </a:lnTo>
                <a:lnTo>
                  <a:pt x="1201469" y="6294197"/>
                </a:lnTo>
                <a:lnTo>
                  <a:pt x="1201469" y="6287849"/>
                </a:lnTo>
                <a:lnTo>
                  <a:pt x="1201998" y="6284675"/>
                </a:lnTo>
                <a:lnTo>
                  <a:pt x="1202527" y="6281501"/>
                </a:lnTo>
                <a:lnTo>
                  <a:pt x="1203584" y="6279385"/>
                </a:lnTo>
                <a:lnTo>
                  <a:pt x="1205171" y="6277798"/>
                </a:lnTo>
                <a:lnTo>
                  <a:pt x="1208873" y="6274624"/>
                </a:lnTo>
                <a:lnTo>
                  <a:pt x="1213632" y="6272507"/>
                </a:lnTo>
                <a:lnTo>
                  <a:pt x="1215747" y="6271978"/>
                </a:lnTo>
                <a:lnTo>
                  <a:pt x="1217863" y="6271978"/>
                </a:lnTo>
                <a:lnTo>
                  <a:pt x="1219978" y="6272507"/>
                </a:lnTo>
                <a:lnTo>
                  <a:pt x="1221564" y="6273565"/>
                </a:lnTo>
                <a:lnTo>
                  <a:pt x="1225795" y="6277798"/>
                </a:lnTo>
                <a:lnTo>
                  <a:pt x="1230026" y="6281501"/>
                </a:lnTo>
                <a:lnTo>
                  <a:pt x="1236372" y="6277798"/>
                </a:lnTo>
                <a:lnTo>
                  <a:pt x="1242189" y="6273565"/>
                </a:lnTo>
                <a:lnTo>
                  <a:pt x="1248535" y="6277798"/>
                </a:lnTo>
                <a:lnTo>
                  <a:pt x="1254352" y="6281501"/>
                </a:lnTo>
                <a:lnTo>
                  <a:pt x="1261755" y="6281501"/>
                </a:lnTo>
                <a:lnTo>
                  <a:pt x="1268630" y="6280972"/>
                </a:lnTo>
                <a:lnTo>
                  <a:pt x="1272332" y="6280443"/>
                </a:lnTo>
                <a:lnTo>
                  <a:pt x="1274976" y="6279914"/>
                </a:lnTo>
                <a:lnTo>
                  <a:pt x="1277620" y="6278856"/>
                </a:lnTo>
                <a:lnTo>
                  <a:pt x="1279735" y="6277798"/>
                </a:lnTo>
                <a:lnTo>
                  <a:pt x="1280793" y="6277269"/>
                </a:lnTo>
                <a:lnTo>
                  <a:pt x="1282379" y="6275682"/>
                </a:lnTo>
                <a:lnTo>
                  <a:pt x="1283966" y="6273565"/>
                </a:lnTo>
                <a:lnTo>
                  <a:pt x="1285552" y="6270391"/>
                </a:lnTo>
                <a:lnTo>
                  <a:pt x="1287139" y="6265101"/>
                </a:lnTo>
                <a:lnTo>
                  <a:pt x="1287668" y="6261398"/>
                </a:lnTo>
                <a:lnTo>
                  <a:pt x="1288725" y="6257166"/>
                </a:lnTo>
                <a:lnTo>
                  <a:pt x="1289783" y="6252405"/>
                </a:lnTo>
                <a:lnTo>
                  <a:pt x="1291370" y="6246585"/>
                </a:lnTo>
                <a:lnTo>
                  <a:pt x="1291898" y="6240237"/>
                </a:lnTo>
                <a:lnTo>
                  <a:pt x="1295600" y="6236534"/>
                </a:lnTo>
                <a:lnTo>
                  <a:pt x="1300360" y="6232831"/>
                </a:lnTo>
                <a:lnTo>
                  <a:pt x="1302475" y="6230715"/>
                </a:lnTo>
                <a:lnTo>
                  <a:pt x="1305119" y="6229656"/>
                </a:lnTo>
                <a:lnTo>
                  <a:pt x="1306705" y="6228598"/>
                </a:lnTo>
                <a:lnTo>
                  <a:pt x="1308292" y="6228069"/>
                </a:lnTo>
                <a:lnTo>
                  <a:pt x="1309878" y="6228598"/>
                </a:lnTo>
                <a:lnTo>
                  <a:pt x="1310936" y="6229656"/>
                </a:lnTo>
                <a:lnTo>
                  <a:pt x="1311994" y="6230715"/>
                </a:lnTo>
                <a:lnTo>
                  <a:pt x="1312523" y="6232831"/>
                </a:lnTo>
                <a:lnTo>
                  <a:pt x="1314109" y="6236534"/>
                </a:lnTo>
                <a:lnTo>
                  <a:pt x="1316753" y="6240237"/>
                </a:lnTo>
                <a:lnTo>
                  <a:pt x="1320984" y="6241824"/>
                </a:lnTo>
                <a:lnTo>
                  <a:pt x="1327330" y="6244469"/>
                </a:lnTo>
                <a:lnTo>
                  <a:pt x="1329974" y="6244998"/>
                </a:lnTo>
                <a:lnTo>
                  <a:pt x="1333147" y="6245527"/>
                </a:lnTo>
                <a:lnTo>
                  <a:pt x="1335262" y="6245527"/>
                </a:lnTo>
                <a:lnTo>
                  <a:pt x="1337377" y="6244998"/>
                </a:lnTo>
                <a:lnTo>
                  <a:pt x="1338964" y="6242353"/>
                </a:lnTo>
                <a:lnTo>
                  <a:pt x="1340550" y="6239708"/>
                </a:lnTo>
                <a:lnTo>
                  <a:pt x="1341608" y="6236005"/>
                </a:lnTo>
                <a:lnTo>
                  <a:pt x="1342666" y="6231773"/>
                </a:lnTo>
                <a:lnTo>
                  <a:pt x="1345310" y="6223308"/>
                </a:lnTo>
                <a:lnTo>
                  <a:pt x="1345839" y="6215373"/>
                </a:lnTo>
                <a:lnTo>
                  <a:pt x="1346367" y="6207966"/>
                </a:lnTo>
                <a:lnTo>
                  <a:pt x="1347425" y="6199502"/>
                </a:lnTo>
                <a:lnTo>
                  <a:pt x="1347425" y="6194741"/>
                </a:lnTo>
                <a:lnTo>
                  <a:pt x="1347425" y="6190509"/>
                </a:lnTo>
                <a:lnTo>
                  <a:pt x="1346896" y="6186276"/>
                </a:lnTo>
                <a:lnTo>
                  <a:pt x="1345839" y="6183102"/>
                </a:lnTo>
                <a:lnTo>
                  <a:pt x="1345310" y="6179928"/>
                </a:lnTo>
                <a:lnTo>
                  <a:pt x="1344781" y="6176225"/>
                </a:lnTo>
                <a:lnTo>
                  <a:pt x="1342666" y="6173580"/>
                </a:lnTo>
                <a:lnTo>
                  <a:pt x="1341079" y="6171464"/>
                </a:lnTo>
                <a:lnTo>
                  <a:pt x="1336849" y="6166174"/>
                </a:lnTo>
                <a:lnTo>
                  <a:pt x="1333676" y="6162470"/>
                </a:lnTo>
                <a:lnTo>
                  <a:pt x="1328916" y="6157709"/>
                </a:lnTo>
                <a:lnTo>
                  <a:pt x="1323099" y="6151890"/>
                </a:lnTo>
                <a:lnTo>
                  <a:pt x="1317282" y="6146071"/>
                </a:lnTo>
                <a:lnTo>
                  <a:pt x="1312523" y="6141309"/>
                </a:lnTo>
                <a:lnTo>
                  <a:pt x="1306177" y="6137077"/>
                </a:lnTo>
                <a:lnTo>
                  <a:pt x="1298244" y="6131258"/>
                </a:lnTo>
                <a:lnTo>
                  <a:pt x="1292427" y="6125439"/>
                </a:lnTo>
                <a:lnTo>
                  <a:pt x="1287668" y="6120677"/>
                </a:lnTo>
                <a:lnTo>
                  <a:pt x="1285024" y="6117503"/>
                </a:lnTo>
                <a:lnTo>
                  <a:pt x="1281851" y="6112742"/>
                </a:lnTo>
                <a:lnTo>
                  <a:pt x="1280264" y="6107981"/>
                </a:lnTo>
                <a:lnTo>
                  <a:pt x="1279735" y="6104807"/>
                </a:lnTo>
                <a:lnTo>
                  <a:pt x="1277620" y="6097929"/>
                </a:lnTo>
                <a:lnTo>
                  <a:pt x="1275505" y="6092110"/>
                </a:lnTo>
                <a:lnTo>
                  <a:pt x="1275505" y="6087878"/>
                </a:lnTo>
                <a:lnTo>
                  <a:pt x="1276034" y="6081530"/>
                </a:lnTo>
                <a:lnTo>
                  <a:pt x="1276034" y="6078884"/>
                </a:lnTo>
                <a:lnTo>
                  <a:pt x="1277620" y="6075710"/>
                </a:lnTo>
                <a:lnTo>
                  <a:pt x="1278149" y="6073594"/>
                </a:lnTo>
                <a:lnTo>
                  <a:pt x="1279735" y="6071478"/>
                </a:lnTo>
                <a:lnTo>
                  <a:pt x="1281322" y="6069891"/>
                </a:lnTo>
                <a:lnTo>
                  <a:pt x="1283966" y="6069362"/>
                </a:lnTo>
                <a:lnTo>
                  <a:pt x="1286610" y="6069362"/>
                </a:lnTo>
                <a:lnTo>
                  <a:pt x="1289783" y="6069891"/>
                </a:lnTo>
                <a:lnTo>
                  <a:pt x="1296129" y="6070420"/>
                </a:lnTo>
                <a:lnTo>
                  <a:pt x="1300360" y="6071478"/>
                </a:lnTo>
                <a:lnTo>
                  <a:pt x="1304061" y="6072536"/>
                </a:lnTo>
                <a:lnTo>
                  <a:pt x="1308292" y="6074123"/>
                </a:lnTo>
                <a:lnTo>
                  <a:pt x="1313051" y="6076768"/>
                </a:lnTo>
                <a:lnTo>
                  <a:pt x="1316753" y="6079943"/>
                </a:lnTo>
                <a:lnTo>
                  <a:pt x="1318868" y="6088407"/>
                </a:lnTo>
                <a:lnTo>
                  <a:pt x="1320455" y="6096342"/>
                </a:lnTo>
                <a:lnTo>
                  <a:pt x="1327330" y="6104807"/>
                </a:lnTo>
                <a:lnTo>
                  <a:pt x="1333676" y="6112742"/>
                </a:lnTo>
                <a:lnTo>
                  <a:pt x="1341079" y="6112742"/>
                </a:lnTo>
                <a:lnTo>
                  <a:pt x="1345839" y="6112742"/>
                </a:lnTo>
                <a:lnTo>
                  <a:pt x="1346896" y="6112213"/>
                </a:lnTo>
                <a:lnTo>
                  <a:pt x="1348483" y="6111684"/>
                </a:lnTo>
                <a:lnTo>
                  <a:pt x="1350069" y="6109568"/>
                </a:lnTo>
                <a:lnTo>
                  <a:pt x="1351656" y="6107981"/>
                </a:lnTo>
                <a:lnTo>
                  <a:pt x="1353242" y="6103749"/>
                </a:lnTo>
                <a:lnTo>
                  <a:pt x="1353771" y="6100574"/>
                </a:lnTo>
                <a:lnTo>
                  <a:pt x="1355358" y="6098458"/>
                </a:lnTo>
                <a:lnTo>
                  <a:pt x="1355358" y="6096342"/>
                </a:lnTo>
                <a:lnTo>
                  <a:pt x="1353771" y="6094755"/>
                </a:lnTo>
                <a:lnTo>
                  <a:pt x="1352713" y="6092110"/>
                </a:lnTo>
                <a:lnTo>
                  <a:pt x="1349540" y="6087878"/>
                </a:lnTo>
                <a:lnTo>
                  <a:pt x="1345839" y="6084175"/>
                </a:lnTo>
                <a:lnTo>
                  <a:pt x="1345310" y="6082588"/>
                </a:lnTo>
                <a:lnTo>
                  <a:pt x="1344781" y="6081001"/>
                </a:lnTo>
                <a:lnTo>
                  <a:pt x="1342666" y="6080472"/>
                </a:lnTo>
                <a:lnTo>
                  <a:pt x="1341079" y="6079943"/>
                </a:lnTo>
                <a:lnTo>
                  <a:pt x="1336849" y="6078355"/>
                </a:lnTo>
                <a:lnTo>
                  <a:pt x="1333676" y="6075181"/>
                </a:lnTo>
                <a:lnTo>
                  <a:pt x="1330503" y="6072007"/>
                </a:lnTo>
                <a:lnTo>
                  <a:pt x="1329445" y="6067775"/>
                </a:lnTo>
                <a:lnTo>
                  <a:pt x="1328387" y="6066188"/>
                </a:lnTo>
                <a:lnTo>
                  <a:pt x="1327858" y="6064601"/>
                </a:lnTo>
                <a:lnTo>
                  <a:pt x="1326272" y="6063543"/>
                </a:lnTo>
                <a:lnTo>
                  <a:pt x="1325214" y="6063014"/>
                </a:lnTo>
                <a:lnTo>
                  <a:pt x="1318868" y="6057194"/>
                </a:lnTo>
                <a:lnTo>
                  <a:pt x="1312523" y="6050846"/>
                </a:lnTo>
                <a:lnTo>
                  <a:pt x="1310936" y="6045027"/>
                </a:lnTo>
                <a:lnTo>
                  <a:pt x="1308292" y="6038679"/>
                </a:lnTo>
                <a:lnTo>
                  <a:pt x="1310936" y="6033917"/>
                </a:lnTo>
                <a:lnTo>
                  <a:pt x="1312523" y="6025982"/>
                </a:lnTo>
                <a:lnTo>
                  <a:pt x="1316224" y="6023866"/>
                </a:lnTo>
                <a:lnTo>
                  <a:pt x="1318340" y="6022808"/>
                </a:lnTo>
                <a:lnTo>
                  <a:pt x="1319926" y="6022279"/>
                </a:lnTo>
                <a:lnTo>
                  <a:pt x="1320455" y="6022279"/>
                </a:lnTo>
                <a:lnTo>
                  <a:pt x="1322570" y="6021221"/>
                </a:lnTo>
                <a:lnTo>
                  <a:pt x="1324686" y="6020163"/>
                </a:lnTo>
                <a:lnTo>
                  <a:pt x="1326272" y="6020163"/>
                </a:lnTo>
                <a:lnTo>
                  <a:pt x="1328916" y="6020163"/>
                </a:lnTo>
                <a:lnTo>
                  <a:pt x="1331560" y="6021750"/>
                </a:lnTo>
                <a:lnTo>
                  <a:pt x="1333676" y="6022279"/>
                </a:lnTo>
                <a:lnTo>
                  <a:pt x="1337377" y="6025982"/>
                </a:lnTo>
                <a:lnTo>
                  <a:pt x="1341608" y="6030214"/>
                </a:lnTo>
                <a:lnTo>
                  <a:pt x="1341608" y="6038679"/>
                </a:lnTo>
                <a:lnTo>
                  <a:pt x="1341608" y="6046614"/>
                </a:lnTo>
                <a:lnTo>
                  <a:pt x="1349540" y="6049259"/>
                </a:lnTo>
                <a:lnTo>
                  <a:pt x="1353771" y="6050846"/>
                </a:lnTo>
                <a:lnTo>
                  <a:pt x="1356415" y="6053491"/>
                </a:lnTo>
                <a:lnTo>
                  <a:pt x="1357473" y="6056665"/>
                </a:lnTo>
                <a:lnTo>
                  <a:pt x="1358002" y="6058253"/>
                </a:lnTo>
                <a:lnTo>
                  <a:pt x="1358002" y="6058782"/>
                </a:lnTo>
                <a:lnTo>
                  <a:pt x="1362232" y="6065659"/>
                </a:lnTo>
                <a:lnTo>
                  <a:pt x="1366463" y="6071478"/>
                </a:lnTo>
                <a:lnTo>
                  <a:pt x="1369107" y="6071478"/>
                </a:lnTo>
                <a:lnTo>
                  <a:pt x="1374395" y="6071478"/>
                </a:lnTo>
                <a:lnTo>
                  <a:pt x="1375982" y="6069362"/>
                </a:lnTo>
                <a:lnTo>
                  <a:pt x="1377568" y="6067246"/>
                </a:lnTo>
                <a:lnTo>
                  <a:pt x="1378097" y="6064072"/>
                </a:lnTo>
                <a:lnTo>
                  <a:pt x="1378626" y="6061427"/>
                </a:lnTo>
                <a:lnTo>
                  <a:pt x="1379684" y="6058253"/>
                </a:lnTo>
                <a:lnTo>
                  <a:pt x="1380212" y="6055607"/>
                </a:lnTo>
                <a:lnTo>
                  <a:pt x="1381270" y="6052433"/>
                </a:lnTo>
                <a:lnTo>
                  <a:pt x="1382856" y="6050846"/>
                </a:lnTo>
                <a:lnTo>
                  <a:pt x="1382328" y="6046614"/>
                </a:lnTo>
                <a:lnTo>
                  <a:pt x="1380741" y="6040795"/>
                </a:lnTo>
                <a:lnTo>
                  <a:pt x="1379684" y="6034446"/>
                </a:lnTo>
                <a:lnTo>
                  <a:pt x="1378626" y="6030214"/>
                </a:lnTo>
                <a:lnTo>
                  <a:pt x="1379155" y="6025453"/>
                </a:lnTo>
                <a:lnTo>
                  <a:pt x="1379155" y="6019634"/>
                </a:lnTo>
                <a:lnTo>
                  <a:pt x="1379684" y="6016989"/>
                </a:lnTo>
                <a:lnTo>
                  <a:pt x="1380212" y="6013814"/>
                </a:lnTo>
                <a:lnTo>
                  <a:pt x="1381270" y="6011698"/>
                </a:lnTo>
                <a:lnTo>
                  <a:pt x="1382856" y="6010111"/>
                </a:lnTo>
                <a:lnTo>
                  <a:pt x="1383914" y="6005350"/>
                </a:lnTo>
                <a:lnTo>
                  <a:pt x="1385501" y="5999531"/>
                </a:lnTo>
                <a:lnTo>
                  <a:pt x="1388145" y="5993712"/>
                </a:lnTo>
                <a:lnTo>
                  <a:pt x="1391318" y="5988950"/>
                </a:lnTo>
                <a:lnTo>
                  <a:pt x="1397135" y="5980486"/>
                </a:lnTo>
                <a:lnTo>
                  <a:pt x="1403481" y="5972551"/>
                </a:lnTo>
                <a:lnTo>
                  <a:pt x="1411942" y="5970964"/>
                </a:lnTo>
                <a:lnTo>
                  <a:pt x="1419874" y="5968318"/>
                </a:lnTo>
                <a:lnTo>
                  <a:pt x="1419874" y="5964615"/>
                </a:lnTo>
                <a:lnTo>
                  <a:pt x="1419345" y="5960383"/>
                </a:lnTo>
                <a:lnTo>
                  <a:pt x="1418817" y="5957738"/>
                </a:lnTo>
                <a:lnTo>
                  <a:pt x="1418288" y="5955622"/>
                </a:lnTo>
                <a:lnTo>
                  <a:pt x="1417230" y="5953506"/>
                </a:lnTo>
                <a:lnTo>
                  <a:pt x="1416172" y="5951919"/>
                </a:lnTo>
                <a:lnTo>
                  <a:pt x="1413528" y="5944512"/>
                </a:lnTo>
                <a:lnTo>
                  <a:pt x="1411942" y="5939751"/>
                </a:lnTo>
                <a:lnTo>
                  <a:pt x="1411942" y="5934990"/>
                </a:lnTo>
                <a:lnTo>
                  <a:pt x="1411942" y="5929171"/>
                </a:lnTo>
                <a:lnTo>
                  <a:pt x="1411942" y="5923351"/>
                </a:lnTo>
                <a:lnTo>
                  <a:pt x="1411942" y="5919119"/>
                </a:lnTo>
                <a:lnTo>
                  <a:pt x="1416172" y="5910655"/>
                </a:lnTo>
                <a:lnTo>
                  <a:pt x="1419874" y="5902190"/>
                </a:lnTo>
                <a:lnTo>
                  <a:pt x="1423576" y="5902190"/>
                </a:lnTo>
                <a:lnTo>
                  <a:pt x="1428336" y="5902190"/>
                </a:lnTo>
                <a:lnTo>
                  <a:pt x="1430451" y="5901661"/>
                </a:lnTo>
                <a:lnTo>
                  <a:pt x="1433095" y="5900603"/>
                </a:lnTo>
                <a:lnTo>
                  <a:pt x="1434681" y="5900074"/>
                </a:lnTo>
                <a:lnTo>
                  <a:pt x="1436268" y="5898487"/>
                </a:lnTo>
                <a:lnTo>
                  <a:pt x="1438383" y="5898487"/>
                </a:lnTo>
                <a:lnTo>
                  <a:pt x="1439970" y="5896900"/>
                </a:lnTo>
                <a:lnTo>
                  <a:pt x="1441027" y="5895842"/>
                </a:lnTo>
                <a:lnTo>
                  <a:pt x="1442085" y="5893726"/>
                </a:lnTo>
                <a:lnTo>
                  <a:pt x="1444200" y="5889494"/>
                </a:lnTo>
                <a:lnTo>
                  <a:pt x="1445258" y="5885791"/>
                </a:lnTo>
                <a:lnTo>
                  <a:pt x="1443143" y="5877855"/>
                </a:lnTo>
                <a:lnTo>
                  <a:pt x="1440498" y="5869391"/>
                </a:lnTo>
                <a:lnTo>
                  <a:pt x="1449489" y="5867275"/>
                </a:lnTo>
                <a:lnTo>
                  <a:pt x="1457421" y="5865688"/>
                </a:lnTo>
                <a:lnTo>
                  <a:pt x="1461652" y="5865688"/>
                </a:lnTo>
                <a:lnTo>
                  <a:pt x="1467469" y="5865688"/>
                </a:lnTo>
                <a:lnTo>
                  <a:pt x="1473815" y="5865688"/>
                </a:lnTo>
                <a:lnTo>
                  <a:pt x="1478045" y="5865688"/>
                </a:lnTo>
                <a:lnTo>
                  <a:pt x="1479632" y="5866217"/>
                </a:lnTo>
                <a:lnTo>
                  <a:pt x="1481747" y="5866746"/>
                </a:lnTo>
                <a:lnTo>
                  <a:pt x="1483862" y="5868333"/>
                </a:lnTo>
                <a:lnTo>
                  <a:pt x="1485449" y="5869920"/>
                </a:lnTo>
                <a:lnTo>
                  <a:pt x="1487564" y="5872036"/>
                </a:lnTo>
                <a:lnTo>
                  <a:pt x="1489151" y="5874152"/>
                </a:lnTo>
                <a:lnTo>
                  <a:pt x="1490208" y="5876268"/>
                </a:lnTo>
                <a:lnTo>
                  <a:pt x="1490208" y="5877855"/>
                </a:lnTo>
                <a:lnTo>
                  <a:pt x="1491795" y="5879442"/>
                </a:lnTo>
                <a:lnTo>
                  <a:pt x="1492852" y="5881029"/>
                </a:lnTo>
                <a:lnTo>
                  <a:pt x="1493910" y="5883674"/>
                </a:lnTo>
                <a:lnTo>
                  <a:pt x="1493910" y="5885791"/>
                </a:lnTo>
                <a:lnTo>
                  <a:pt x="1494439" y="5890552"/>
                </a:lnTo>
                <a:lnTo>
                  <a:pt x="1494439" y="5894255"/>
                </a:lnTo>
                <a:lnTo>
                  <a:pt x="1492852" y="5900603"/>
                </a:lnTo>
                <a:lnTo>
                  <a:pt x="1490208" y="5906423"/>
                </a:lnTo>
                <a:lnTo>
                  <a:pt x="1494439" y="5912771"/>
                </a:lnTo>
                <a:lnTo>
                  <a:pt x="1498669" y="5919119"/>
                </a:lnTo>
                <a:lnTo>
                  <a:pt x="1498141" y="5922822"/>
                </a:lnTo>
                <a:lnTo>
                  <a:pt x="1497083" y="5927584"/>
                </a:lnTo>
                <a:lnTo>
                  <a:pt x="1496554" y="5929700"/>
                </a:lnTo>
                <a:lnTo>
                  <a:pt x="1496554" y="5931287"/>
                </a:lnTo>
                <a:lnTo>
                  <a:pt x="1497083" y="5933932"/>
                </a:lnTo>
                <a:lnTo>
                  <a:pt x="1498669" y="5935519"/>
                </a:lnTo>
                <a:lnTo>
                  <a:pt x="1500785" y="5936048"/>
                </a:lnTo>
                <a:lnTo>
                  <a:pt x="1502900" y="5936577"/>
                </a:lnTo>
                <a:lnTo>
                  <a:pt x="1506073" y="5935519"/>
                </a:lnTo>
                <a:lnTo>
                  <a:pt x="1509246" y="5934461"/>
                </a:lnTo>
                <a:lnTo>
                  <a:pt x="1515063" y="5930758"/>
                </a:lnTo>
                <a:lnTo>
                  <a:pt x="1519294" y="5927584"/>
                </a:lnTo>
                <a:lnTo>
                  <a:pt x="1520880" y="5927054"/>
                </a:lnTo>
                <a:lnTo>
                  <a:pt x="1521938" y="5925467"/>
                </a:lnTo>
                <a:lnTo>
                  <a:pt x="1522467" y="5924409"/>
                </a:lnTo>
                <a:lnTo>
                  <a:pt x="1523524" y="5922822"/>
                </a:lnTo>
                <a:lnTo>
                  <a:pt x="1525640" y="5918590"/>
                </a:lnTo>
                <a:lnTo>
                  <a:pt x="1527755" y="5915416"/>
                </a:lnTo>
                <a:lnTo>
                  <a:pt x="1529341" y="5911184"/>
                </a:lnTo>
                <a:lnTo>
                  <a:pt x="1531986" y="5906423"/>
                </a:lnTo>
                <a:lnTo>
                  <a:pt x="1534630" y="5902719"/>
                </a:lnTo>
                <a:lnTo>
                  <a:pt x="1537803" y="5898487"/>
                </a:lnTo>
                <a:lnTo>
                  <a:pt x="1539389" y="5894255"/>
                </a:lnTo>
                <a:lnTo>
                  <a:pt x="1539918" y="5890023"/>
                </a:lnTo>
                <a:lnTo>
                  <a:pt x="1540976" y="5888436"/>
                </a:lnTo>
                <a:lnTo>
                  <a:pt x="1542562" y="5886320"/>
                </a:lnTo>
                <a:lnTo>
                  <a:pt x="1543091" y="5884204"/>
                </a:lnTo>
                <a:lnTo>
                  <a:pt x="1543620" y="5882087"/>
                </a:lnTo>
                <a:lnTo>
                  <a:pt x="1544148" y="5877326"/>
                </a:lnTo>
                <a:lnTo>
                  <a:pt x="1544148" y="5873623"/>
                </a:lnTo>
                <a:lnTo>
                  <a:pt x="1549966" y="5873623"/>
                </a:lnTo>
                <a:lnTo>
                  <a:pt x="1552081" y="5873623"/>
                </a:lnTo>
                <a:lnTo>
                  <a:pt x="1556840" y="5871507"/>
                </a:lnTo>
                <a:lnTo>
                  <a:pt x="1562129" y="5869391"/>
                </a:lnTo>
                <a:lnTo>
                  <a:pt x="1564773" y="5868862"/>
                </a:lnTo>
                <a:lnTo>
                  <a:pt x="1566888" y="5867804"/>
                </a:lnTo>
                <a:lnTo>
                  <a:pt x="1568474" y="5866746"/>
                </a:lnTo>
                <a:lnTo>
                  <a:pt x="1569003" y="5865688"/>
                </a:lnTo>
                <a:lnTo>
                  <a:pt x="1564773" y="5857223"/>
                </a:lnTo>
                <a:lnTo>
                  <a:pt x="1561071" y="5852991"/>
                </a:lnTo>
                <a:lnTo>
                  <a:pt x="1556840" y="5849288"/>
                </a:lnTo>
                <a:lnTo>
                  <a:pt x="1555254" y="5846643"/>
                </a:lnTo>
                <a:lnTo>
                  <a:pt x="1554196" y="5844527"/>
                </a:lnTo>
                <a:lnTo>
                  <a:pt x="1553139" y="5842940"/>
                </a:lnTo>
                <a:lnTo>
                  <a:pt x="1552081" y="5840824"/>
                </a:lnTo>
                <a:lnTo>
                  <a:pt x="1553139" y="5839236"/>
                </a:lnTo>
                <a:lnTo>
                  <a:pt x="1554196" y="5837649"/>
                </a:lnTo>
                <a:lnTo>
                  <a:pt x="1555254" y="5836062"/>
                </a:lnTo>
                <a:lnTo>
                  <a:pt x="1556840" y="5834475"/>
                </a:lnTo>
                <a:lnTo>
                  <a:pt x="1561071" y="5831830"/>
                </a:lnTo>
                <a:lnTo>
                  <a:pt x="1564773" y="5828656"/>
                </a:lnTo>
                <a:lnTo>
                  <a:pt x="1568474" y="5827598"/>
                </a:lnTo>
                <a:lnTo>
                  <a:pt x="1572705" y="5825482"/>
                </a:lnTo>
                <a:lnTo>
                  <a:pt x="1574292" y="5824424"/>
                </a:lnTo>
                <a:lnTo>
                  <a:pt x="1575878" y="5823366"/>
                </a:lnTo>
                <a:lnTo>
                  <a:pt x="1576936" y="5821779"/>
                </a:lnTo>
                <a:lnTo>
                  <a:pt x="1577465" y="5819663"/>
                </a:lnTo>
                <a:lnTo>
                  <a:pt x="1578522" y="5819663"/>
                </a:lnTo>
                <a:lnTo>
                  <a:pt x="1580109" y="5818604"/>
                </a:lnTo>
                <a:lnTo>
                  <a:pt x="1581695" y="5817546"/>
                </a:lnTo>
                <a:lnTo>
                  <a:pt x="1582753" y="5815430"/>
                </a:lnTo>
                <a:lnTo>
                  <a:pt x="1584868" y="5811727"/>
                </a:lnTo>
                <a:lnTo>
                  <a:pt x="1585397" y="5807495"/>
                </a:lnTo>
                <a:lnTo>
                  <a:pt x="1578522" y="5801147"/>
                </a:lnTo>
                <a:lnTo>
                  <a:pt x="1569003" y="5791095"/>
                </a:lnTo>
                <a:lnTo>
                  <a:pt x="1569003" y="5778928"/>
                </a:lnTo>
                <a:lnTo>
                  <a:pt x="1570590" y="5777870"/>
                </a:lnTo>
                <a:lnTo>
                  <a:pt x="1572705" y="5776812"/>
                </a:lnTo>
                <a:lnTo>
                  <a:pt x="1575349" y="5776283"/>
                </a:lnTo>
                <a:lnTo>
                  <a:pt x="1577465" y="5775224"/>
                </a:lnTo>
                <a:lnTo>
                  <a:pt x="1581695" y="5774695"/>
                </a:lnTo>
                <a:lnTo>
                  <a:pt x="1585397" y="5774695"/>
                </a:lnTo>
                <a:lnTo>
                  <a:pt x="1593858" y="5783160"/>
                </a:lnTo>
                <a:lnTo>
                  <a:pt x="1595445" y="5791095"/>
                </a:lnTo>
                <a:lnTo>
                  <a:pt x="1598089" y="5799560"/>
                </a:lnTo>
                <a:lnTo>
                  <a:pt x="1606021" y="5803792"/>
                </a:lnTo>
                <a:lnTo>
                  <a:pt x="1609194" y="5800089"/>
                </a:lnTo>
                <a:lnTo>
                  <a:pt x="1611838" y="5795327"/>
                </a:lnTo>
                <a:lnTo>
                  <a:pt x="1613954" y="5790566"/>
                </a:lnTo>
                <a:lnTo>
                  <a:pt x="1614482" y="5787392"/>
                </a:lnTo>
                <a:lnTo>
                  <a:pt x="1612367" y="5779457"/>
                </a:lnTo>
                <a:lnTo>
                  <a:pt x="1610252" y="5774695"/>
                </a:lnTo>
                <a:lnTo>
                  <a:pt x="1610781" y="5767818"/>
                </a:lnTo>
                <a:lnTo>
                  <a:pt x="1612896" y="5760941"/>
                </a:lnTo>
                <a:lnTo>
                  <a:pt x="1614482" y="5757238"/>
                </a:lnTo>
                <a:lnTo>
                  <a:pt x="1615540" y="5754593"/>
                </a:lnTo>
                <a:lnTo>
                  <a:pt x="1617126" y="5751947"/>
                </a:lnTo>
                <a:lnTo>
                  <a:pt x="1618184" y="5750360"/>
                </a:lnTo>
                <a:lnTo>
                  <a:pt x="1620828" y="5747186"/>
                </a:lnTo>
                <a:lnTo>
                  <a:pt x="1622944" y="5744541"/>
                </a:lnTo>
                <a:lnTo>
                  <a:pt x="1626117" y="5741896"/>
                </a:lnTo>
                <a:lnTo>
                  <a:pt x="1629290" y="5740309"/>
                </a:lnTo>
                <a:lnTo>
                  <a:pt x="1636693" y="5737135"/>
                </a:lnTo>
                <a:lnTo>
                  <a:pt x="1643568" y="5733432"/>
                </a:lnTo>
                <a:lnTo>
                  <a:pt x="1645154" y="5732374"/>
                </a:lnTo>
                <a:lnTo>
                  <a:pt x="1647798" y="5730786"/>
                </a:lnTo>
                <a:lnTo>
                  <a:pt x="1650443" y="5730257"/>
                </a:lnTo>
                <a:lnTo>
                  <a:pt x="1653616" y="5729199"/>
                </a:lnTo>
                <a:lnTo>
                  <a:pt x="1656788" y="5728670"/>
                </a:lnTo>
                <a:lnTo>
                  <a:pt x="1659961" y="5727612"/>
                </a:lnTo>
                <a:lnTo>
                  <a:pt x="1662077" y="5727083"/>
                </a:lnTo>
                <a:lnTo>
                  <a:pt x="1664192" y="5724967"/>
                </a:lnTo>
                <a:lnTo>
                  <a:pt x="1666307" y="5717032"/>
                </a:lnTo>
                <a:lnTo>
                  <a:pt x="1667894" y="5709096"/>
                </a:lnTo>
                <a:lnTo>
                  <a:pt x="1672124" y="5705393"/>
                </a:lnTo>
                <a:lnTo>
                  <a:pt x="1676355" y="5701161"/>
                </a:lnTo>
                <a:lnTo>
                  <a:pt x="1678470" y="5699574"/>
                </a:lnTo>
                <a:lnTo>
                  <a:pt x="1681114" y="5697987"/>
                </a:lnTo>
                <a:lnTo>
                  <a:pt x="1682701" y="5696929"/>
                </a:lnTo>
                <a:lnTo>
                  <a:pt x="1684288" y="5696400"/>
                </a:lnTo>
                <a:lnTo>
                  <a:pt x="1686932" y="5695342"/>
                </a:lnTo>
                <a:lnTo>
                  <a:pt x="1689047" y="5694813"/>
                </a:lnTo>
                <a:lnTo>
                  <a:pt x="1692220" y="5694813"/>
                </a:lnTo>
                <a:lnTo>
                  <a:pt x="1694864" y="5694813"/>
                </a:lnTo>
                <a:lnTo>
                  <a:pt x="1700681" y="5695871"/>
                </a:lnTo>
                <a:lnTo>
                  <a:pt x="1705440" y="5696400"/>
                </a:lnTo>
                <a:lnTo>
                  <a:pt x="1713902" y="5696400"/>
                </a:lnTo>
                <a:lnTo>
                  <a:pt x="1721834" y="5696400"/>
                </a:lnTo>
                <a:lnTo>
                  <a:pt x="1725007" y="5691639"/>
                </a:lnTo>
                <a:lnTo>
                  <a:pt x="1728180" y="5685819"/>
                </a:lnTo>
                <a:lnTo>
                  <a:pt x="1731353" y="5680000"/>
                </a:lnTo>
                <a:lnTo>
                  <a:pt x="1733997" y="5676297"/>
                </a:lnTo>
                <a:lnTo>
                  <a:pt x="1742458" y="5676297"/>
                </a:lnTo>
                <a:lnTo>
                  <a:pt x="1750920" y="5676297"/>
                </a:lnTo>
                <a:lnTo>
                  <a:pt x="1750920" y="5678942"/>
                </a:lnTo>
                <a:lnTo>
                  <a:pt x="1750920" y="5681587"/>
                </a:lnTo>
                <a:lnTo>
                  <a:pt x="1751977" y="5682645"/>
                </a:lnTo>
                <a:lnTo>
                  <a:pt x="1752506" y="5683703"/>
                </a:lnTo>
                <a:lnTo>
                  <a:pt x="1753564" y="5683703"/>
                </a:lnTo>
                <a:lnTo>
                  <a:pt x="1755150" y="5684232"/>
                </a:lnTo>
                <a:lnTo>
                  <a:pt x="1756208" y="5684761"/>
                </a:lnTo>
                <a:lnTo>
                  <a:pt x="1758323" y="5684761"/>
                </a:lnTo>
                <a:lnTo>
                  <a:pt x="1759910" y="5684232"/>
                </a:lnTo>
                <a:lnTo>
                  <a:pt x="1760967" y="5683174"/>
                </a:lnTo>
                <a:lnTo>
                  <a:pt x="1764140" y="5679471"/>
                </a:lnTo>
                <a:lnTo>
                  <a:pt x="1767313" y="5676297"/>
                </a:lnTo>
                <a:lnTo>
                  <a:pt x="1771015" y="5672065"/>
                </a:lnTo>
                <a:lnTo>
                  <a:pt x="1775246" y="5667833"/>
                </a:lnTo>
                <a:lnTo>
                  <a:pt x="1776832" y="5665716"/>
                </a:lnTo>
                <a:lnTo>
                  <a:pt x="1778419" y="5663071"/>
                </a:lnTo>
                <a:lnTo>
                  <a:pt x="1779476" y="5660955"/>
                </a:lnTo>
                <a:lnTo>
                  <a:pt x="1780005" y="5659368"/>
                </a:lnTo>
                <a:lnTo>
                  <a:pt x="1777361" y="5656723"/>
                </a:lnTo>
                <a:lnTo>
                  <a:pt x="1775246" y="5654607"/>
                </a:lnTo>
                <a:lnTo>
                  <a:pt x="1771544" y="5652491"/>
                </a:lnTo>
                <a:lnTo>
                  <a:pt x="1768371" y="5651433"/>
                </a:lnTo>
                <a:lnTo>
                  <a:pt x="1764669" y="5650375"/>
                </a:lnTo>
                <a:lnTo>
                  <a:pt x="1761496" y="5649846"/>
                </a:lnTo>
                <a:lnTo>
                  <a:pt x="1759910" y="5648788"/>
                </a:lnTo>
                <a:lnTo>
                  <a:pt x="1759381" y="5646672"/>
                </a:lnTo>
                <a:lnTo>
                  <a:pt x="1758323" y="5645084"/>
                </a:lnTo>
                <a:lnTo>
                  <a:pt x="1758323" y="5642968"/>
                </a:lnTo>
                <a:lnTo>
                  <a:pt x="1758852" y="5639794"/>
                </a:lnTo>
                <a:lnTo>
                  <a:pt x="1759910" y="5637149"/>
                </a:lnTo>
                <a:lnTo>
                  <a:pt x="1762025" y="5631330"/>
                </a:lnTo>
                <a:lnTo>
                  <a:pt x="1763611" y="5626569"/>
                </a:lnTo>
                <a:lnTo>
                  <a:pt x="1763083" y="5622336"/>
                </a:lnTo>
                <a:lnTo>
                  <a:pt x="1760967" y="5615988"/>
                </a:lnTo>
                <a:lnTo>
                  <a:pt x="1759910" y="5610169"/>
                </a:lnTo>
                <a:lnTo>
                  <a:pt x="1759381" y="5605937"/>
                </a:lnTo>
                <a:lnTo>
                  <a:pt x="1759381" y="5601175"/>
                </a:lnTo>
                <a:lnTo>
                  <a:pt x="1759381" y="5595356"/>
                </a:lnTo>
                <a:lnTo>
                  <a:pt x="1759381" y="5589537"/>
                </a:lnTo>
                <a:lnTo>
                  <a:pt x="1759381" y="5585305"/>
                </a:lnTo>
                <a:lnTo>
                  <a:pt x="1759381" y="5580014"/>
                </a:lnTo>
                <a:lnTo>
                  <a:pt x="1759910" y="5572608"/>
                </a:lnTo>
                <a:lnTo>
                  <a:pt x="1759910" y="5568905"/>
                </a:lnTo>
                <a:lnTo>
                  <a:pt x="1760967" y="5565731"/>
                </a:lnTo>
                <a:lnTo>
                  <a:pt x="1761496" y="5562557"/>
                </a:lnTo>
                <a:lnTo>
                  <a:pt x="1763611" y="5560441"/>
                </a:lnTo>
                <a:lnTo>
                  <a:pt x="1766256" y="5557266"/>
                </a:lnTo>
                <a:lnTo>
                  <a:pt x="1769428" y="5555150"/>
                </a:lnTo>
                <a:lnTo>
                  <a:pt x="1772602" y="5552505"/>
                </a:lnTo>
                <a:lnTo>
                  <a:pt x="1775774" y="5551976"/>
                </a:lnTo>
                <a:lnTo>
                  <a:pt x="1778419" y="5551976"/>
                </a:lnTo>
                <a:lnTo>
                  <a:pt x="1782120" y="5552505"/>
                </a:lnTo>
                <a:lnTo>
                  <a:pt x="1785293" y="5554092"/>
                </a:lnTo>
                <a:lnTo>
                  <a:pt x="1787937" y="5556208"/>
                </a:lnTo>
                <a:lnTo>
                  <a:pt x="1792168" y="5560441"/>
                </a:lnTo>
                <a:lnTo>
                  <a:pt x="1796399" y="5564673"/>
                </a:lnTo>
                <a:lnTo>
                  <a:pt x="1801158" y="5564673"/>
                </a:lnTo>
                <a:lnTo>
                  <a:pt x="1806975" y="5564673"/>
                </a:lnTo>
                <a:lnTo>
                  <a:pt x="1812792" y="5564673"/>
                </a:lnTo>
                <a:lnTo>
                  <a:pt x="1817023" y="5564673"/>
                </a:lnTo>
                <a:lnTo>
                  <a:pt x="1823369" y="5568376"/>
                </a:lnTo>
                <a:lnTo>
                  <a:pt x="1829715" y="5572608"/>
                </a:lnTo>
                <a:lnTo>
                  <a:pt x="1832888" y="5573137"/>
                </a:lnTo>
                <a:lnTo>
                  <a:pt x="1837647" y="5574195"/>
                </a:lnTo>
                <a:lnTo>
                  <a:pt x="1840291" y="5574195"/>
                </a:lnTo>
                <a:lnTo>
                  <a:pt x="1842406" y="5574195"/>
                </a:lnTo>
                <a:lnTo>
                  <a:pt x="1843993" y="5573666"/>
                </a:lnTo>
                <a:lnTo>
                  <a:pt x="1846108" y="5572608"/>
                </a:lnTo>
                <a:lnTo>
                  <a:pt x="1849281" y="5572079"/>
                </a:lnTo>
                <a:lnTo>
                  <a:pt x="1853512" y="5570492"/>
                </a:lnTo>
                <a:lnTo>
                  <a:pt x="1855098" y="5568905"/>
                </a:lnTo>
                <a:lnTo>
                  <a:pt x="1857214" y="5567318"/>
                </a:lnTo>
                <a:lnTo>
                  <a:pt x="1858271" y="5566260"/>
                </a:lnTo>
                <a:lnTo>
                  <a:pt x="1858271" y="5564673"/>
                </a:lnTo>
                <a:lnTo>
                  <a:pt x="1859858" y="5562557"/>
                </a:lnTo>
                <a:lnTo>
                  <a:pt x="1860387" y="5560970"/>
                </a:lnTo>
                <a:lnTo>
                  <a:pt x="1860916" y="5558853"/>
                </a:lnTo>
                <a:lnTo>
                  <a:pt x="1861973" y="5555679"/>
                </a:lnTo>
                <a:lnTo>
                  <a:pt x="1860916" y="5553563"/>
                </a:lnTo>
                <a:lnTo>
                  <a:pt x="1860387" y="5549860"/>
                </a:lnTo>
                <a:lnTo>
                  <a:pt x="1859858" y="5546686"/>
                </a:lnTo>
                <a:lnTo>
                  <a:pt x="1858271" y="5544041"/>
                </a:lnTo>
                <a:lnTo>
                  <a:pt x="1857742" y="5542983"/>
                </a:lnTo>
                <a:lnTo>
                  <a:pt x="1855627" y="5539809"/>
                </a:lnTo>
                <a:lnTo>
                  <a:pt x="1854570" y="5538222"/>
                </a:lnTo>
                <a:lnTo>
                  <a:pt x="1852983" y="5537163"/>
                </a:lnTo>
                <a:lnTo>
                  <a:pt x="1851925" y="5536634"/>
                </a:lnTo>
                <a:lnTo>
                  <a:pt x="1849810" y="5535576"/>
                </a:lnTo>
                <a:lnTo>
                  <a:pt x="1846108" y="5529228"/>
                </a:lnTo>
                <a:lnTo>
                  <a:pt x="1841878" y="5523409"/>
                </a:lnTo>
                <a:lnTo>
                  <a:pt x="1841878" y="5519706"/>
                </a:lnTo>
                <a:lnTo>
                  <a:pt x="1842406" y="5515473"/>
                </a:lnTo>
                <a:lnTo>
                  <a:pt x="1842935" y="5512828"/>
                </a:lnTo>
                <a:lnTo>
                  <a:pt x="1843464" y="5510712"/>
                </a:lnTo>
                <a:lnTo>
                  <a:pt x="1844522" y="5509125"/>
                </a:lnTo>
                <a:lnTo>
                  <a:pt x="1846108" y="5507009"/>
                </a:lnTo>
                <a:lnTo>
                  <a:pt x="1850868" y="5504364"/>
                </a:lnTo>
                <a:lnTo>
                  <a:pt x="1858271" y="5498545"/>
                </a:lnTo>
                <a:lnTo>
                  <a:pt x="1859858" y="5498545"/>
                </a:lnTo>
                <a:lnTo>
                  <a:pt x="1861973" y="5497487"/>
                </a:lnTo>
                <a:lnTo>
                  <a:pt x="1863031" y="5495900"/>
                </a:lnTo>
                <a:lnTo>
                  <a:pt x="1864617" y="5494313"/>
                </a:lnTo>
                <a:lnTo>
                  <a:pt x="1867790" y="5490080"/>
                </a:lnTo>
                <a:lnTo>
                  <a:pt x="1870963" y="5486377"/>
                </a:lnTo>
                <a:lnTo>
                  <a:pt x="1872021" y="5484261"/>
                </a:lnTo>
                <a:lnTo>
                  <a:pt x="1873607" y="5482145"/>
                </a:lnTo>
                <a:lnTo>
                  <a:pt x="1874136" y="5478971"/>
                </a:lnTo>
                <a:lnTo>
                  <a:pt x="1875194" y="5476326"/>
                </a:lnTo>
                <a:lnTo>
                  <a:pt x="1875723" y="5472623"/>
                </a:lnTo>
                <a:lnTo>
                  <a:pt x="1876252" y="5470506"/>
                </a:lnTo>
                <a:lnTo>
                  <a:pt x="1877309" y="5467332"/>
                </a:lnTo>
                <a:lnTo>
                  <a:pt x="1879424" y="5465745"/>
                </a:lnTo>
                <a:lnTo>
                  <a:pt x="1879953" y="5464158"/>
                </a:lnTo>
                <a:lnTo>
                  <a:pt x="1881011" y="5462042"/>
                </a:lnTo>
                <a:lnTo>
                  <a:pt x="1883126" y="5459926"/>
                </a:lnTo>
                <a:lnTo>
                  <a:pt x="1885770" y="5456752"/>
                </a:lnTo>
                <a:lnTo>
                  <a:pt x="1891587" y="5450933"/>
                </a:lnTo>
                <a:lnTo>
                  <a:pt x="1895818" y="5445113"/>
                </a:lnTo>
                <a:lnTo>
                  <a:pt x="1903750" y="5446700"/>
                </a:lnTo>
                <a:lnTo>
                  <a:pt x="1912212" y="5449345"/>
                </a:lnTo>
                <a:lnTo>
                  <a:pt x="1915385" y="5450933"/>
                </a:lnTo>
                <a:lnTo>
                  <a:pt x="1919086" y="5454107"/>
                </a:lnTo>
                <a:lnTo>
                  <a:pt x="1920484" y="5455305"/>
                </a:lnTo>
                <a:lnTo>
                  <a:pt x="1918758" y="5453579"/>
                </a:lnTo>
                <a:lnTo>
                  <a:pt x="1915054" y="5450404"/>
                </a:lnTo>
                <a:lnTo>
                  <a:pt x="1911879" y="5448817"/>
                </a:lnTo>
                <a:lnTo>
                  <a:pt x="1903413" y="5446171"/>
                </a:lnTo>
                <a:lnTo>
                  <a:pt x="1895475" y="5444584"/>
                </a:lnTo>
                <a:lnTo>
                  <a:pt x="1895475" y="5439821"/>
                </a:lnTo>
                <a:lnTo>
                  <a:pt x="1896004" y="5434000"/>
                </a:lnTo>
                <a:lnTo>
                  <a:pt x="1896533" y="5431354"/>
                </a:lnTo>
                <a:lnTo>
                  <a:pt x="1897063" y="5428179"/>
                </a:lnTo>
                <a:lnTo>
                  <a:pt x="1898121" y="5426063"/>
                </a:lnTo>
                <a:lnTo>
                  <a:pt x="1899179" y="5424475"/>
                </a:lnTo>
                <a:lnTo>
                  <a:pt x="1899708" y="5422359"/>
                </a:lnTo>
                <a:lnTo>
                  <a:pt x="1900767" y="5420242"/>
                </a:lnTo>
                <a:lnTo>
                  <a:pt x="1902354" y="5417596"/>
                </a:lnTo>
                <a:lnTo>
                  <a:pt x="1903942" y="5415479"/>
                </a:lnTo>
                <a:lnTo>
                  <a:pt x="1908175" y="5411246"/>
                </a:lnTo>
                <a:lnTo>
                  <a:pt x="1911879" y="5407013"/>
                </a:lnTo>
                <a:lnTo>
                  <a:pt x="1919817" y="5407013"/>
                </a:lnTo>
                <a:lnTo>
                  <a:pt x="1928283" y="5407013"/>
                </a:lnTo>
                <a:lnTo>
                  <a:pt x="1930929" y="5405425"/>
                </a:lnTo>
                <a:lnTo>
                  <a:pt x="1934104" y="5403838"/>
                </a:lnTo>
                <a:lnTo>
                  <a:pt x="1936221" y="5401192"/>
                </a:lnTo>
                <a:lnTo>
                  <a:pt x="1937808" y="5399075"/>
                </a:lnTo>
                <a:lnTo>
                  <a:pt x="1941513" y="5394842"/>
                </a:lnTo>
                <a:lnTo>
                  <a:pt x="1945217" y="5391138"/>
                </a:lnTo>
                <a:lnTo>
                  <a:pt x="1947863" y="5387434"/>
                </a:lnTo>
                <a:lnTo>
                  <a:pt x="1950508" y="5382671"/>
                </a:lnTo>
                <a:lnTo>
                  <a:pt x="1952096" y="5377909"/>
                </a:lnTo>
                <a:lnTo>
                  <a:pt x="1953154" y="5374734"/>
                </a:lnTo>
                <a:lnTo>
                  <a:pt x="1953154" y="5366796"/>
                </a:lnTo>
                <a:lnTo>
                  <a:pt x="1953154" y="5362034"/>
                </a:lnTo>
                <a:lnTo>
                  <a:pt x="1953154" y="5360446"/>
                </a:lnTo>
                <a:lnTo>
                  <a:pt x="1953683" y="5359388"/>
                </a:lnTo>
                <a:lnTo>
                  <a:pt x="1954213" y="5357800"/>
                </a:lnTo>
                <a:lnTo>
                  <a:pt x="1955800" y="5356213"/>
                </a:lnTo>
                <a:lnTo>
                  <a:pt x="1956858" y="5355684"/>
                </a:lnTo>
                <a:lnTo>
                  <a:pt x="1958446" y="5354625"/>
                </a:lnTo>
                <a:lnTo>
                  <a:pt x="1959504" y="5354096"/>
                </a:lnTo>
                <a:lnTo>
                  <a:pt x="1961621" y="5354096"/>
                </a:lnTo>
                <a:lnTo>
                  <a:pt x="1964267" y="5354625"/>
                </a:lnTo>
                <a:lnTo>
                  <a:pt x="1967442" y="5356213"/>
                </a:lnTo>
                <a:lnTo>
                  <a:pt x="1970617" y="5359388"/>
                </a:lnTo>
                <a:lnTo>
                  <a:pt x="1973792" y="5362034"/>
                </a:lnTo>
                <a:lnTo>
                  <a:pt x="1974321" y="5364150"/>
                </a:lnTo>
                <a:lnTo>
                  <a:pt x="1974850" y="5365209"/>
                </a:lnTo>
                <a:lnTo>
                  <a:pt x="1975908" y="5366796"/>
                </a:lnTo>
                <a:lnTo>
                  <a:pt x="1978025" y="5367854"/>
                </a:lnTo>
                <a:lnTo>
                  <a:pt x="1980671" y="5369971"/>
                </a:lnTo>
                <a:lnTo>
                  <a:pt x="1981729" y="5370500"/>
                </a:lnTo>
                <a:lnTo>
                  <a:pt x="1983846" y="5369971"/>
                </a:lnTo>
                <a:lnTo>
                  <a:pt x="1984904" y="5369442"/>
                </a:lnTo>
                <a:lnTo>
                  <a:pt x="1986492" y="5367325"/>
                </a:lnTo>
                <a:lnTo>
                  <a:pt x="1987550" y="5365738"/>
                </a:lnTo>
                <a:lnTo>
                  <a:pt x="1989667" y="5361504"/>
                </a:lnTo>
                <a:lnTo>
                  <a:pt x="1990196" y="5358329"/>
                </a:lnTo>
                <a:lnTo>
                  <a:pt x="1985963" y="5351450"/>
                </a:lnTo>
                <a:lnTo>
                  <a:pt x="1981729" y="5345629"/>
                </a:lnTo>
                <a:lnTo>
                  <a:pt x="1980671" y="5344042"/>
                </a:lnTo>
                <a:lnTo>
                  <a:pt x="1979613" y="5341925"/>
                </a:lnTo>
                <a:lnTo>
                  <a:pt x="1979083" y="5339809"/>
                </a:lnTo>
                <a:lnTo>
                  <a:pt x="1978554" y="5337692"/>
                </a:lnTo>
                <a:lnTo>
                  <a:pt x="1978025" y="5332929"/>
                </a:lnTo>
                <a:lnTo>
                  <a:pt x="1978025" y="5329754"/>
                </a:lnTo>
                <a:lnTo>
                  <a:pt x="1979083" y="5324992"/>
                </a:lnTo>
                <a:lnTo>
                  <a:pt x="1982258" y="5319171"/>
                </a:lnTo>
                <a:lnTo>
                  <a:pt x="1986492" y="5313350"/>
                </a:lnTo>
                <a:lnTo>
                  <a:pt x="1990196" y="5308588"/>
                </a:lnTo>
                <a:lnTo>
                  <a:pt x="1996546" y="5302767"/>
                </a:lnTo>
                <a:lnTo>
                  <a:pt x="2002367" y="5296417"/>
                </a:lnTo>
                <a:lnTo>
                  <a:pt x="2003425" y="5294300"/>
                </a:lnTo>
                <a:lnTo>
                  <a:pt x="2003954" y="5292713"/>
                </a:lnTo>
                <a:lnTo>
                  <a:pt x="2003954" y="5290067"/>
                </a:lnTo>
                <a:lnTo>
                  <a:pt x="2003954" y="5287950"/>
                </a:lnTo>
                <a:lnTo>
                  <a:pt x="2002896" y="5283717"/>
                </a:lnTo>
                <a:lnTo>
                  <a:pt x="2002367" y="5280013"/>
                </a:lnTo>
                <a:lnTo>
                  <a:pt x="2002367" y="5271546"/>
                </a:lnTo>
                <a:lnTo>
                  <a:pt x="2002367" y="5263609"/>
                </a:lnTo>
                <a:lnTo>
                  <a:pt x="2006071" y="5259905"/>
                </a:lnTo>
                <a:lnTo>
                  <a:pt x="2008188" y="5255142"/>
                </a:lnTo>
                <a:lnTo>
                  <a:pt x="2009775" y="5250380"/>
                </a:lnTo>
                <a:lnTo>
                  <a:pt x="2010304" y="5247205"/>
                </a:lnTo>
                <a:lnTo>
                  <a:pt x="2017713" y="5244030"/>
                </a:lnTo>
                <a:lnTo>
                  <a:pt x="2024592" y="5240855"/>
                </a:lnTo>
                <a:lnTo>
                  <a:pt x="2030942" y="5237680"/>
                </a:lnTo>
                <a:lnTo>
                  <a:pt x="2035704" y="5235034"/>
                </a:lnTo>
                <a:lnTo>
                  <a:pt x="2041525" y="5228155"/>
                </a:lnTo>
                <a:lnTo>
                  <a:pt x="2047875" y="5222334"/>
                </a:lnTo>
                <a:lnTo>
                  <a:pt x="2047346" y="5218630"/>
                </a:lnTo>
                <a:lnTo>
                  <a:pt x="2046288" y="5214396"/>
                </a:lnTo>
                <a:lnTo>
                  <a:pt x="2046288" y="5212809"/>
                </a:lnTo>
                <a:lnTo>
                  <a:pt x="2046288" y="5211221"/>
                </a:lnTo>
                <a:lnTo>
                  <a:pt x="2046817" y="5210163"/>
                </a:lnTo>
                <a:lnTo>
                  <a:pt x="2047875" y="5209634"/>
                </a:lnTo>
                <a:lnTo>
                  <a:pt x="2048404" y="5208575"/>
                </a:lnTo>
                <a:lnTo>
                  <a:pt x="2048933" y="5206459"/>
                </a:lnTo>
                <a:lnTo>
                  <a:pt x="2051050" y="5205400"/>
                </a:lnTo>
                <a:lnTo>
                  <a:pt x="2052638" y="5204342"/>
                </a:lnTo>
                <a:lnTo>
                  <a:pt x="2056871" y="5202755"/>
                </a:lnTo>
                <a:lnTo>
                  <a:pt x="2060575" y="5201696"/>
                </a:lnTo>
                <a:lnTo>
                  <a:pt x="2062163" y="5200109"/>
                </a:lnTo>
                <a:lnTo>
                  <a:pt x="2064279" y="5199050"/>
                </a:lnTo>
                <a:lnTo>
                  <a:pt x="2066396" y="5198521"/>
                </a:lnTo>
                <a:lnTo>
                  <a:pt x="2068513" y="5197992"/>
                </a:lnTo>
                <a:lnTo>
                  <a:pt x="2073275" y="5197463"/>
                </a:lnTo>
                <a:lnTo>
                  <a:pt x="2076450" y="5197463"/>
                </a:lnTo>
                <a:lnTo>
                  <a:pt x="2083329" y="5191642"/>
                </a:lnTo>
                <a:lnTo>
                  <a:pt x="2089679" y="5185292"/>
                </a:lnTo>
                <a:lnTo>
                  <a:pt x="2091267" y="5176825"/>
                </a:lnTo>
                <a:lnTo>
                  <a:pt x="2093913" y="5168888"/>
                </a:lnTo>
                <a:lnTo>
                  <a:pt x="2099733" y="5162009"/>
                </a:lnTo>
                <a:lnTo>
                  <a:pt x="2106083" y="5156188"/>
                </a:lnTo>
                <a:lnTo>
                  <a:pt x="2108729" y="5151955"/>
                </a:lnTo>
                <a:lnTo>
                  <a:pt x="2112433" y="5146134"/>
                </a:lnTo>
                <a:lnTo>
                  <a:pt x="2114550" y="5142959"/>
                </a:lnTo>
                <a:lnTo>
                  <a:pt x="2117196" y="5140313"/>
                </a:lnTo>
                <a:lnTo>
                  <a:pt x="2119313" y="5137667"/>
                </a:lnTo>
                <a:lnTo>
                  <a:pt x="2122488" y="5136080"/>
                </a:lnTo>
                <a:lnTo>
                  <a:pt x="2125663" y="5133434"/>
                </a:lnTo>
                <a:lnTo>
                  <a:pt x="2129896" y="5131846"/>
                </a:lnTo>
                <a:lnTo>
                  <a:pt x="2131483" y="5130788"/>
                </a:lnTo>
                <a:lnTo>
                  <a:pt x="2133600" y="5130259"/>
                </a:lnTo>
                <a:lnTo>
                  <a:pt x="2134658" y="5129200"/>
                </a:lnTo>
                <a:lnTo>
                  <a:pt x="2134658" y="5127613"/>
                </a:lnTo>
                <a:lnTo>
                  <a:pt x="2136246" y="5127084"/>
                </a:lnTo>
                <a:lnTo>
                  <a:pt x="2137833" y="5126025"/>
                </a:lnTo>
                <a:lnTo>
                  <a:pt x="2139421" y="5124967"/>
                </a:lnTo>
                <a:lnTo>
                  <a:pt x="2140479" y="5122850"/>
                </a:lnTo>
                <a:lnTo>
                  <a:pt x="2142067" y="5119146"/>
                </a:lnTo>
                <a:lnTo>
                  <a:pt x="2142596" y="5115442"/>
                </a:lnTo>
                <a:lnTo>
                  <a:pt x="2145242" y="5109092"/>
                </a:lnTo>
                <a:lnTo>
                  <a:pt x="2146300" y="5103271"/>
                </a:lnTo>
                <a:lnTo>
                  <a:pt x="2146829" y="5098509"/>
                </a:lnTo>
                <a:lnTo>
                  <a:pt x="2146829" y="5094275"/>
                </a:lnTo>
                <a:lnTo>
                  <a:pt x="2151063" y="5088455"/>
                </a:lnTo>
                <a:lnTo>
                  <a:pt x="2155296" y="5082634"/>
                </a:lnTo>
                <a:lnTo>
                  <a:pt x="2157942" y="5077871"/>
                </a:lnTo>
                <a:lnTo>
                  <a:pt x="2160058" y="5074167"/>
                </a:lnTo>
                <a:lnTo>
                  <a:pt x="2159000" y="5070992"/>
                </a:lnTo>
                <a:lnTo>
                  <a:pt x="2157413" y="5068346"/>
                </a:lnTo>
                <a:lnTo>
                  <a:pt x="2155825" y="5064642"/>
                </a:lnTo>
                <a:lnTo>
                  <a:pt x="2153179" y="5061467"/>
                </a:lnTo>
                <a:lnTo>
                  <a:pt x="2151063" y="5058821"/>
                </a:lnTo>
                <a:lnTo>
                  <a:pt x="2149475" y="5055117"/>
                </a:lnTo>
                <a:lnTo>
                  <a:pt x="2147358" y="5052471"/>
                </a:lnTo>
                <a:lnTo>
                  <a:pt x="2146829" y="5049296"/>
                </a:lnTo>
                <a:lnTo>
                  <a:pt x="2147888" y="5044534"/>
                </a:lnTo>
                <a:lnTo>
                  <a:pt x="2150004" y="5038184"/>
                </a:lnTo>
                <a:lnTo>
                  <a:pt x="2152121" y="5031305"/>
                </a:lnTo>
                <a:lnTo>
                  <a:pt x="2155296" y="5024955"/>
                </a:lnTo>
                <a:lnTo>
                  <a:pt x="2159000" y="5021250"/>
                </a:lnTo>
                <a:lnTo>
                  <a:pt x="2163763" y="5018075"/>
                </a:lnTo>
                <a:lnTo>
                  <a:pt x="2166408" y="5015959"/>
                </a:lnTo>
                <a:lnTo>
                  <a:pt x="2167996" y="5013842"/>
                </a:lnTo>
                <a:lnTo>
                  <a:pt x="2170113" y="5010667"/>
                </a:lnTo>
                <a:lnTo>
                  <a:pt x="2172229" y="5008021"/>
                </a:lnTo>
                <a:lnTo>
                  <a:pt x="2172758" y="5003788"/>
                </a:lnTo>
                <a:lnTo>
                  <a:pt x="2173817" y="4997967"/>
                </a:lnTo>
                <a:lnTo>
                  <a:pt x="2175404" y="4992146"/>
                </a:lnTo>
                <a:lnTo>
                  <a:pt x="2176463" y="4987384"/>
                </a:lnTo>
                <a:lnTo>
                  <a:pt x="2179638" y="4981563"/>
                </a:lnTo>
                <a:lnTo>
                  <a:pt x="2184400" y="4975213"/>
                </a:lnTo>
                <a:lnTo>
                  <a:pt x="2189163" y="4969392"/>
                </a:lnTo>
                <a:lnTo>
                  <a:pt x="2192338" y="4963042"/>
                </a:lnTo>
                <a:lnTo>
                  <a:pt x="2200804" y="4956692"/>
                </a:lnTo>
                <a:lnTo>
                  <a:pt x="2208742" y="4950871"/>
                </a:lnTo>
                <a:lnTo>
                  <a:pt x="2211917" y="4946109"/>
                </a:lnTo>
                <a:lnTo>
                  <a:pt x="2215621" y="4939759"/>
                </a:lnTo>
                <a:lnTo>
                  <a:pt x="2218267" y="4932350"/>
                </a:lnTo>
                <a:lnTo>
                  <a:pt x="2221442" y="4926000"/>
                </a:lnTo>
                <a:lnTo>
                  <a:pt x="2221442" y="4918063"/>
                </a:lnTo>
                <a:lnTo>
                  <a:pt x="2221442" y="4909067"/>
                </a:lnTo>
                <a:lnTo>
                  <a:pt x="2221971" y="4908009"/>
                </a:lnTo>
                <a:lnTo>
                  <a:pt x="2223029" y="4906950"/>
                </a:lnTo>
                <a:lnTo>
                  <a:pt x="2224088" y="4906421"/>
                </a:lnTo>
                <a:lnTo>
                  <a:pt x="2226204" y="4904834"/>
                </a:lnTo>
                <a:lnTo>
                  <a:pt x="2229908" y="4903775"/>
                </a:lnTo>
                <a:lnTo>
                  <a:pt x="2234142" y="4901130"/>
                </a:lnTo>
                <a:lnTo>
                  <a:pt x="2229908" y="4892663"/>
                </a:lnTo>
                <a:lnTo>
                  <a:pt x="2229379" y="4891605"/>
                </a:lnTo>
                <a:lnTo>
                  <a:pt x="2228321" y="4890546"/>
                </a:lnTo>
                <a:lnTo>
                  <a:pt x="2227263" y="4890017"/>
                </a:lnTo>
                <a:lnTo>
                  <a:pt x="2225146" y="4888959"/>
                </a:lnTo>
                <a:lnTo>
                  <a:pt x="2223029" y="4888430"/>
                </a:lnTo>
                <a:lnTo>
                  <a:pt x="2221442" y="4888430"/>
                </a:lnTo>
                <a:lnTo>
                  <a:pt x="2221971" y="4885255"/>
                </a:lnTo>
                <a:lnTo>
                  <a:pt x="2221971" y="4881021"/>
                </a:lnTo>
                <a:lnTo>
                  <a:pt x="2222500" y="4879434"/>
                </a:lnTo>
                <a:lnTo>
                  <a:pt x="2223029" y="4877317"/>
                </a:lnTo>
                <a:lnTo>
                  <a:pt x="2224088" y="4876788"/>
                </a:lnTo>
                <a:lnTo>
                  <a:pt x="2225146" y="4876259"/>
                </a:lnTo>
                <a:lnTo>
                  <a:pt x="2229908" y="4873613"/>
                </a:lnTo>
                <a:lnTo>
                  <a:pt x="2235729" y="4870438"/>
                </a:lnTo>
                <a:lnTo>
                  <a:pt x="2241550" y="4868850"/>
                </a:lnTo>
                <a:lnTo>
                  <a:pt x="2246313" y="4868321"/>
                </a:lnTo>
                <a:lnTo>
                  <a:pt x="2248429" y="4875730"/>
                </a:lnTo>
                <a:lnTo>
                  <a:pt x="2250546" y="4880492"/>
                </a:lnTo>
                <a:lnTo>
                  <a:pt x="2250546" y="4882080"/>
                </a:lnTo>
                <a:lnTo>
                  <a:pt x="2251604" y="4883138"/>
                </a:lnTo>
                <a:lnTo>
                  <a:pt x="2253721" y="4885255"/>
                </a:lnTo>
                <a:lnTo>
                  <a:pt x="2255308" y="4886313"/>
                </a:lnTo>
                <a:lnTo>
                  <a:pt x="2259542" y="4887900"/>
                </a:lnTo>
                <a:lnTo>
                  <a:pt x="2262717" y="4888430"/>
                </a:lnTo>
                <a:lnTo>
                  <a:pt x="2266950" y="4882609"/>
                </a:lnTo>
                <a:lnTo>
                  <a:pt x="2271183" y="4876259"/>
                </a:lnTo>
                <a:lnTo>
                  <a:pt x="2270654" y="4873084"/>
                </a:lnTo>
                <a:lnTo>
                  <a:pt x="2269067" y="4867792"/>
                </a:lnTo>
                <a:lnTo>
                  <a:pt x="2267479" y="4861971"/>
                </a:lnTo>
                <a:lnTo>
                  <a:pt x="2266950" y="4856150"/>
                </a:lnTo>
                <a:lnTo>
                  <a:pt x="2269067" y="4851388"/>
                </a:lnTo>
                <a:lnTo>
                  <a:pt x="2274888" y="4843450"/>
                </a:lnTo>
                <a:lnTo>
                  <a:pt x="2283354" y="4839746"/>
                </a:lnTo>
                <a:lnTo>
                  <a:pt x="2291292" y="4835513"/>
                </a:lnTo>
                <a:lnTo>
                  <a:pt x="2294996" y="4831280"/>
                </a:lnTo>
                <a:lnTo>
                  <a:pt x="2297113" y="4827046"/>
                </a:lnTo>
                <a:lnTo>
                  <a:pt x="2299229" y="4822813"/>
                </a:lnTo>
                <a:lnTo>
                  <a:pt x="2299758" y="4819109"/>
                </a:lnTo>
                <a:lnTo>
                  <a:pt x="2306108" y="4819109"/>
                </a:lnTo>
                <a:lnTo>
                  <a:pt x="2312458" y="4819109"/>
                </a:lnTo>
                <a:lnTo>
                  <a:pt x="2314575" y="4817521"/>
                </a:lnTo>
                <a:lnTo>
                  <a:pt x="2316692" y="4815934"/>
                </a:lnTo>
                <a:lnTo>
                  <a:pt x="2319867" y="4815405"/>
                </a:lnTo>
                <a:lnTo>
                  <a:pt x="2322513" y="4814875"/>
                </a:lnTo>
                <a:lnTo>
                  <a:pt x="2328333" y="4814875"/>
                </a:lnTo>
                <a:lnTo>
                  <a:pt x="2333096" y="4814346"/>
                </a:lnTo>
                <a:lnTo>
                  <a:pt x="2337329" y="4814875"/>
                </a:lnTo>
                <a:lnTo>
                  <a:pt x="2343679" y="4815934"/>
                </a:lnTo>
                <a:lnTo>
                  <a:pt x="2346325" y="4816463"/>
                </a:lnTo>
                <a:lnTo>
                  <a:pt x="2349500" y="4815934"/>
                </a:lnTo>
                <a:lnTo>
                  <a:pt x="2351617" y="4815934"/>
                </a:lnTo>
                <a:lnTo>
                  <a:pt x="2353733" y="4814346"/>
                </a:lnTo>
                <a:lnTo>
                  <a:pt x="2357438" y="4814346"/>
                </a:lnTo>
                <a:lnTo>
                  <a:pt x="2361671" y="4814346"/>
                </a:lnTo>
                <a:lnTo>
                  <a:pt x="2364317" y="4813817"/>
                </a:lnTo>
                <a:lnTo>
                  <a:pt x="2366433" y="4813288"/>
                </a:lnTo>
                <a:lnTo>
                  <a:pt x="2368021" y="4812230"/>
                </a:lnTo>
                <a:lnTo>
                  <a:pt x="2370138" y="4810113"/>
                </a:lnTo>
                <a:lnTo>
                  <a:pt x="2373842" y="4806409"/>
                </a:lnTo>
                <a:lnTo>
                  <a:pt x="2378604" y="4800588"/>
                </a:lnTo>
                <a:lnTo>
                  <a:pt x="2382838" y="4794238"/>
                </a:lnTo>
                <a:lnTo>
                  <a:pt x="2387071" y="4790005"/>
                </a:lnTo>
                <a:lnTo>
                  <a:pt x="2390775" y="4788417"/>
                </a:lnTo>
                <a:lnTo>
                  <a:pt x="2397125" y="4785771"/>
                </a:lnTo>
                <a:lnTo>
                  <a:pt x="2402946" y="4782596"/>
                </a:lnTo>
                <a:lnTo>
                  <a:pt x="2407179" y="4781538"/>
                </a:lnTo>
                <a:lnTo>
                  <a:pt x="2410883" y="4778892"/>
                </a:lnTo>
                <a:lnTo>
                  <a:pt x="2416175" y="4775717"/>
                </a:lnTo>
                <a:lnTo>
                  <a:pt x="2419350" y="4775188"/>
                </a:lnTo>
                <a:lnTo>
                  <a:pt x="2421996" y="4774130"/>
                </a:lnTo>
                <a:lnTo>
                  <a:pt x="2425171" y="4773600"/>
                </a:lnTo>
                <a:lnTo>
                  <a:pt x="2427817" y="4773600"/>
                </a:lnTo>
                <a:lnTo>
                  <a:pt x="2429404" y="4773600"/>
                </a:lnTo>
                <a:lnTo>
                  <a:pt x="2430992" y="4774130"/>
                </a:lnTo>
                <a:lnTo>
                  <a:pt x="2432579" y="4775188"/>
                </a:lnTo>
                <a:lnTo>
                  <a:pt x="2433638" y="4775717"/>
                </a:lnTo>
                <a:lnTo>
                  <a:pt x="2434696" y="4777305"/>
                </a:lnTo>
                <a:lnTo>
                  <a:pt x="2435754" y="4778892"/>
                </a:lnTo>
                <a:lnTo>
                  <a:pt x="2436283" y="4780480"/>
                </a:lnTo>
                <a:lnTo>
                  <a:pt x="2436283" y="4781538"/>
                </a:lnTo>
                <a:lnTo>
                  <a:pt x="2442633" y="4787888"/>
                </a:lnTo>
                <a:lnTo>
                  <a:pt x="2448983" y="4793709"/>
                </a:lnTo>
                <a:lnTo>
                  <a:pt x="2450042" y="4795825"/>
                </a:lnTo>
                <a:lnTo>
                  <a:pt x="2452688" y="4796355"/>
                </a:lnTo>
                <a:lnTo>
                  <a:pt x="2454804" y="4797413"/>
                </a:lnTo>
                <a:lnTo>
                  <a:pt x="2456921" y="4797413"/>
                </a:lnTo>
                <a:lnTo>
                  <a:pt x="2461154" y="4797942"/>
                </a:lnTo>
                <a:lnTo>
                  <a:pt x="2465388" y="4797942"/>
                </a:lnTo>
                <a:lnTo>
                  <a:pt x="2466446" y="4799530"/>
                </a:lnTo>
                <a:lnTo>
                  <a:pt x="2467504" y="4802175"/>
                </a:lnTo>
                <a:lnTo>
                  <a:pt x="2468033" y="4803763"/>
                </a:lnTo>
                <a:lnTo>
                  <a:pt x="2469092" y="4806409"/>
                </a:lnTo>
                <a:lnTo>
                  <a:pt x="2469621" y="4810642"/>
                </a:lnTo>
                <a:lnTo>
                  <a:pt x="2469621" y="4814346"/>
                </a:lnTo>
                <a:lnTo>
                  <a:pt x="2470679" y="4815934"/>
                </a:lnTo>
                <a:lnTo>
                  <a:pt x="2471738" y="4818580"/>
                </a:lnTo>
                <a:lnTo>
                  <a:pt x="2472267" y="4820696"/>
                </a:lnTo>
                <a:lnTo>
                  <a:pt x="2472796" y="4823342"/>
                </a:lnTo>
                <a:lnTo>
                  <a:pt x="2473325" y="4827046"/>
                </a:lnTo>
                <a:lnTo>
                  <a:pt x="2473325" y="4831280"/>
                </a:lnTo>
                <a:lnTo>
                  <a:pt x="2474383" y="4834455"/>
                </a:lnTo>
                <a:lnTo>
                  <a:pt x="2475971" y="4837100"/>
                </a:lnTo>
                <a:lnTo>
                  <a:pt x="2478617" y="4840275"/>
                </a:lnTo>
                <a:lnTo>
                  <a:pt x="2481792" y="4843450"/>
                </a:lnTo>
                <a:lnTo>
                  <a:pt x="2485496" y="4847155"/>
                </a:lnTo>
                <a:lnTo>
                  <a:pt x="2489729" y="4851388"/>
                </a:lnTo>
                <a:lnTo>
                  <a:pt x="2492375" y="4852975"/>
                </a:lnTo>
                <a:lnTo>
                  <a:pt x="2494492" y="4854563"/>
                </a:lnTo>
                <a:lnTo>
                  <a:pt x="2496608" y="4855092"/>
                </a:lnTo>
                <a:lnTo>
                  <a:pt x="2498196" y="4856150"/>
                </a:lnTo>
                <a:lnTo>
                  <a:pt x="2499783" y="4857209"/>
                </a:lnTo>
                <a:lnTo>
                  <a:pt x="2502429" y="4858267"/>
                </a:lnTo>
                <a:lnTo>
                  <a:pt x="2504017" y="4858796"/>
                </a:lnTo>
                <a:lnTo>
                  <a:pt x="2506133" y="4858796"/>
                </a:lnTo>
                <a:lnTo>
                  <a:pt x="2508779" y="4858796"/>
                </a:lnTo>
                <a:lnTo>
                  <a:pt x="2510896" y="4858267"/>
                </a:lnTo>
                <a:lnTo>
                  <a:pt x="2513013" y="4857209"/>
                </a:lnTo>
                <a:lnTo>
                  <a:pt x="2514600" y="4856150"/>
                </a:lnTo>
                <a:lnTo>
                  <a:pt x="2518833" y="4855092"/>
                </a:lnTo>
                <a:lnTo>
                  <a:pt x="2523067" y="4853505"/>
                </a:lnTo>
                <a:lnTo>
                  <a:pt x="2527300" y="4850859"/>
                </a:lnTo>
                <a:lnTo>
                  <a:pt x="2531533" y="4847684"/>
                </a:lnTo>
                <a:lnTo>
                  <a:pt x="2531533" y="4842921"/>
                </a:lnTo>
                <a:lnTo>
                  <a:pt x="2531533" y="4836571"/>
                </a:lnTo>
                <a:lnTo>
                  <a:pt x="2531533" y="4829692"/>
                </a:lnTo>
                <a:lnTo>
                  <a:pt x="2531533" y="4823342"/>
                </a:lnTo>
                <a:lnTo>
                  <a:pt x="2529417" y="4816463"/>
                </a:lnTo>
                <a:lnTo>
                  <a:pt x="2527300" y="4810113"/>
                </a:lnTo>
                <a:lnTo>
                  <a:pt x="2533121" y="4802175"/>
                </a:lnTo>
                <a:lnTo>
                  <a:pt x="2539471" y="4793709"/>
                </a:lnTo>
                <a:lnTo>
                  <a:pt x="2535767" y="4785771"/>
                </a:lnTo>
                <a:lnTo>
                  <a:pt x="2531533" y="4777305"/>
                </a:lnTo>
                <a:lnTo>
                  <a:pt x="2524654" y="4777305"/>
                </a:lnTo>
                <a:lnTo>
                  <a:pt x="2517246" y="4776775"/>
                </a:lnTo>
                <a:lnTo>
                  <a:pt x="2514071" y="4776246"/>
                </a:lnTo>
                <a:lnTo>
                  <a:pt x="2510896" y="4775717"/>
                </a:lnTo>
                <a:lnTo>
                  <a:pt x="2508779" y="4774659"/>
                </a:lnTo>
                <a:lnTo>
                  <a:pt x="2506133" y="4773600"/>
                </a:lnTo>
                <a:lnTo>
                  <a:pt x="2502429" y="4770425"/>
                </a:lnTo>
                <a:lnTo>
                  <a:pt x="2496608" y="4767250"/>
                </a:lnTo>
                <a:lnTo>
                  <a:pt x="2492904" y="4764605"/>
                </a:lnTo>
                <a:lnTo>
                  <a:pt x="2490788" y="4762488"/>
                </a:lnTo>
                <a:lnTo>
                  <a:pt x="2487613" y="4759842"/>
                </a:lnTo>
                <a:lnTo>
                  <a:pt x="2486025" y="4757196"/>
                </a:lnTo>
                <a:lnTo>
                  <a:pt x="2484438" y="4756667"/>
                </a:lnTo>
                <a:lnTo>
                  <a:pt x="2483379" y="4756138"/>
                </a:lnTo>
                <a:lnTo>
                  <a:pt x="2482321" y="4754021"/>
                </a:lnTo>
                <a:lnTo>
                  <a:pt x="2481792" y="4752434"/>
                </a:lnTo>
                <a:lnTo>
                  <a:pt x="2480204" y="4748200"/>
                </a:lnTo>
                <a:lnTo>
                  <a:pt x="2477558" y="4745025"/>
                </a:lnTo>
                <a:lnTo>
                  <a:pt x="2475442" y="4738146"/>
                </a:lnTo>
                <a:lnTo>
                  <a:pt x="2473325" y="4732325"/>
                </a:lnTo>
                <a:lnTo>
                  <a:pt x="2473325" y="4728092"/>
                </a:lnTo>
                <a:lnTo>
                  <a:pt x="2474383" y="4721742"/>
                </a:lnTo>
                <a:lnTo>
                  <a:pt x="2474913" y="4719096"/>
                </a:lnTo>
                <a:lnTo>
                  <a:pt x="2475442" y="4715921"/>
                </a:lnTo>
                <a:lnTo>
                  <a:pt x="2476500" y="4713805"/>
                </a:lnTo>
                <a:lnTo>
                  <a:pt x="2477558" y="4711688"/>
                </a:lnTo>
                <a:lnTo>
                  <a:pt x="2481792" y="4707455"/>
                </a:lnTo>
                <a:lnTo>
                  <a:pt x="2488142" y="4707984"/>
                </a:lnTo>
                <a:lnTo>
                  <a:pt x="2493963" y="4707984"/>
                </a:lnTo>
                <a:lnTo>
                  <a:pt x="2500313" y="4709042"/>
                </a:lnTo>
                <a:lnTo>
                  <a:pt x="2506133" y="4711688"/>
                </a:lnTo>
                <a:lnTo>
                  <a:pt x="2510896" y="4712746"/>
                </a:lnTo>
                <a:lnTo>
                  <a:pt x="2516717" y="4713805"/>
                </a:lnTo>
                <a:lnTo>
                  <a:pt x="2522538" y="4714863"/>
                </a:lnTo>
                <a:lnTo>
                  <a:pt x="2527300" y="4715392"/>
                </a:lnTo>
                <a:lnTo>
                  <a:pt x="2527829" y="4719625"/>
                </a:lnTo>
                <a:lnTo>
                  <a:pt x="2529946" y="4723859"/>
                </a:lnTo>
                <a:lnTo>
                  <a:pt x="2531004" y="4725446"/>
                </a:lnTo>
                <a:lnTo>
                  <a:pt x="2532592" y="4726505"/>
                </a:lnTo>
                <a:lnTo>
                  <a:pt x="2533650" y="4728092"/>
                </a:lnTo>
                <a:lnTo>
                  <a:pt x="2535767" y="4728621"/>
                </a:lnTo>
                <a:lnTo>
                  <a:pt x="2535767" y="4729680"/>
                </a:lnTo>
                <a:lnTo>
                  <a:pt x="2536825" y="4731267"/>
                </a:lnTo>
                <a:lnTo>
                  <a:pt x="2538413" y="4732325"/>
                </a:lnTo>
                <a:lnTo>
                  <a:pt x="2540529" y="4733913"/>
                </a:lnTo>
                <a:lnTo>
                  <a:pt x="2544233" y="4735500"/>
                </a:lnTo>
                <a:lnTo>
                  <a:pt x="2547938" y="4736559"/>
                </a:lnTo>
                <a:lnTo>
                  <a:pt x="2552700" y="4736559"/>
                </a:lnTo>
                <a:lnTo>
                  <a:pt x="2560108" y="4736559"/>
                </a:lnTo>
                <a:lnTo>
                  <a:pt x="2561167" y="4734442"/>
                </a:lnTo>
                <a:lnTo>
                  <a:pt x="2562754" y="4731796"/>
                </a:lnTo>
                <a:lnTo>
                  <a:pt x="2563283" y="4729150"/>
                </a:lnTo>
                <a:lnTo>
                  <a:pt x="2563813" y="4725975"/>
                </a:lnTo>
                <a:lnTo>
                  <a:pt x="2564342" y="4720155"/>
                </a:lnTo>
                <a:lnTo>
                  <a:pt x="2564342" y="4715392"/>
                </a:lnTo>
                <a:lnTo>
                  <a:pt x="2563813" y="4712746"/>
                </a:lnTo>
                <a:lnTo>
                  <a:pt x="2563283" y="4709571"/>
                </a:lnTo>
                <a:lnTo>
                  <a:pt x="2561696" y="4706925"/>
                </a:lnTo>
                <a:lnTo>
                  <a:pt x="2560108" y="4703750"/>
                </a:lnTo>
                <a:lnTo>
                  <a:pt x="2557463" y="4698988"/>
                </a:lnTo>
                <a:lnTo>
                  <a:pt x="2555875" y="4695284"/>
                </a:lnTo>
                <a:lnTo>
                  <a:pt x="2554817" y="4693167"/>
                </a:lnTo>
                <a:lnTo>
                  <a:pt x="2554288" y="4691050"/>
                </a:lnTo>
                <a:lnTo>
                  <a:pt x="2554288" y="4687875"/>
                </a:lnTo>
                <a:lnTo>
                  <a:pt x="2554288" y="4685230"/>
                </a:lnTo>
                <a:lnTo>
                  <a:pt x="2555346" y="4679409"/>
                </a:lnTo>
                <a:lnTo>
                  <a:pt x="2555875" y="4674646"/>
                </a:lnTo>
                <a:lnTo>
                  <a:pt x="2553229" y="4670942"/>
                </a:lnTo>
                <a:lnTo>
                  <a:pt x="2550054" y="4666709"/>
                </a:lnTo>
                <a:lnTo>
                  <a:pt x="2548467" y="4661946"/>
                </a:lnTo>
                <a:lnTo>
                  <a:pt x="2547938" y="4658242"/>
                </a:lnTo>
                <a:lnTo>
                  <a:pt x="2544763" y="4651892"/>
                </a:lnTo>
                <a:lnTo>
                  <a:pt x="2541588" y="4646600"/>
                </a:lnTo>
                <a:lnTo>
                  <a:pt x="2538413" y="4641309"/>
                </a:lnTo>
                <a:lnTo>
                  <a:pt x="2535767" y="4637605"/>
                </a:lnTo>
                <a:lnTo>
                  <a:pt x="2533121" y="4631255"/>
                </a:lnTo>
                <a:lnTo>
                  <a:pt x="2531533" y="4625434"/>
                </a:lnTo>
                <a:lnTo>
                  <a:pt x="2529946" y="4619084"/>
                </a:lnTo>
                <a:lnTo>
                  <a:pt x="2527300" y="4612734"/>
                </a:lnTo>
                <a:lnTo>
                  <a:pt x="2526242" y="4609559"/>
                </a:lnTo>
                <a:lnTo>
                  <a:pt x="2524654" y="4606913"/>
                </a:lnTo>
                <a:lnTo>
                  <a:pt x="2522008" y="4603738"/>
                </a:lnTo>
                <a:lnTo>
                  <a:pt x="2519363" y="4600563"/>
                </a:lnTo>
                <a:lnTo>
                  <a:pt x="2514600" y="4600563"/>
                </a:lnTo>
                <a:lnTo>
                  <a:pt x="2508779" y="4600034"/>
                </a:lnTo>
                <a:lnTo>
                  <a:pt x="2505604" y="4600034"/>
                </a:lnTo>
                <a:lnTo>
                  <a:pt x="2502958" y="4598446"/>
                </a:lnTo>
                <a:lnTo>
                  <a:pt x="2499783" y="4597917"/>
                </a:lnTo>
                <a:lnTo>
                  <a:pt x="2498196" y="4596330"/>
                </a:lnTo>
                <a:lnTo>
                  <a:pt x="2494492" y="4595800"/>
                </a:lnTo>
                <a:lnTo>
                  <a:pt x="2489729" y="4593684"/>
                </a:lnTo>
                <a:lnTo>
                  <a:pt x="2485496" y="4591038"/>
                </a:lnTo>
                <a:lnTo>
                  <a:pt x="2481792" y="4587863"/>
                </a:lnTo>
                <a:lnTo>
                  <a:pt x="2477558" y="4579925"/>
                </a:lnTo>
                <a:lnTo>
                  <a:pt x="2473325" y="4571988"/>
                </a:lnTo>
                <a:lnTo>
                  <a:pt x="2472267" y="4569871"/>
                </a:lnTo>
                <a:lnTo>
                  <a:pt x="2471738" y="4568284"/>
                </a:lnTo>
                <a:lnTo>
                  <a:pt x="2471738" y="4565638"/>
                </a:lnTo>
                <a:lnTo>
                  <a:pt x="2471738" y="4562992"/>
                </a:lnTo>
                <a:lnTo>
                  <a:pt x="2472796" y="4557171"/>
                </a:lnTo>
                <a:lnTo>
                  <a:pt x="2473325" y="4551350"/>
                </a:lnTo>
                <a:lnTo>
                  <a:pt x="2477558" y="4545000"/>
                </a:lnTo>
                <a:lnTo>
                  <a:pt x="2481792" y="4539180"/>
                </a:lnTo>
                <a:lnTo>
                  <a:pt x="2488142" y="4532300"/>
                </a:lnTo>
                <a:lnTo>
                  <a:pt x="2493963" y="4526480"/>
                </a:lnTo>
                <a:lnTo>
                  <a:pt x="2493963" y="4522246"/>
                </a:lnTo>
                <a:lnTo>
                  <a:pt x="2494492" y="4516425"/>
                </a:lnTo>
                <a:lnTo>
                  <a:pt x="2495021" y="4513250"/>
                </a:lnTo>
                <a:lnTo>
                  <a:pt x="2495550" y="4510075"/>
                </a:lnTo>
                <a:lnTo>
                  <a:pt x="2497138" y="4507959"/>
                </a:lnTo>
                <a:lnTo>
                  <a:pt x="2498196" y="4505842"/>
                </a:lnTo>
                <a:lnTo>
                  <a:pt x="2502429" y="4502667"/>
                </a:lnTo>
                <a:lnTo>
                  <a:pt x="2505604" y="4500021"/>
                </a:lnTo>
                <a:lnTo>
                  <a:pt x="2508250" y="4497905"/>
                </a:lnTo>
                <a:lnTo>
                  <a:pt x="2509308" y="4496846"/>
                </a:lnTo>
                <a:lnTo>
                  <a:pt x="2510367" y="4495259"/>
                </a:lnTo>
                <a:lnTo>
                  <a:pt x="2510367" y="4493142"/>
                </a:lnTo>
                <a:lnTo>
                  <a:pt x="2511954" y="4491555"/>
                </a:lnTo>
                <a:lnTo>
                  <a:pt x="2513013" y="4489438"/>
                </a:lnTo>
                <a:lnTo>
                  <a:pt x="2513542" y="4486263"/>
                </a:lnTo>
                <a:lnTo>
                  <a:pt x="2514071" y="4483617"/>
                </a:lnTo>
                <a:lnTo>
                  <a:pt x="2513542" y="4479913"/>
                </a:lnTo>
                <a:lnTo>
                  <a:pt x="2513013" y="4477796"/>
                </a:lnTo>
                <a:lnTo>
                  <a:pt x="2511954" y="4474621"/>
                </a:lnTo>
                <a:lnTo>
                  <a:pt x="2510367" y="4473034"/>
                </a:lnTo>
                <a:lnTo>
                  <a:pt x="2510367" y="4469859"/>
                </a:lnTo>
                <a:lnTo>
                  <a:pt x="2509308" y="4467742"/>
                </a:lnTo>
                <a:lnTo>
                  <a:pt x="2508250" y="4464567"/>
                </a:lnTo>
                <a:lnTo>
                  <a:pt x="2506133" y="4462450"/>
                </a:lnTo>
                <a:lnTo>
                  <a:pt x="2505075" y="4459805"/>
                </a:lnTo>
                <a:lnTo>
                  <a:pt x="2503488" y="4457688"/>
                </a:lnTo>
                <a:lnTo>
                  <a:pt x="2502958" y="4455571"/>
                </a:lnTo>
                <a:lnTo>
                  <a:pt x="2502429" y="4452396"/>
                </a:lnTo>
                <a:lnTo>
                  <a:pt x="2502429" y="4447634"/>
                </a:lnTo>
                <a:lnTo>
                  <a:pt x="2502429" y="4441813"/>
                </a:lnTo>
                <a:lnTo>
                  <a:pt x="2502429" y="4435992"/>
                </a:lnTo>
                <a:lnTo>
                  <a:pt x="2502429" y="4431759"/>
                </a:lnTo>
                <a:lnTo>
                  <a:pt x="2504546" y="4423821"/>
                </a:lnTo>
                <a:lnTo>
                  <a:pt x="2506133" y="4415355"/>
                </a:lnTo>
                <a:lnTo>
                  <a:pt x="2508250" y="4413238"/>
                </a:lnTo>
                <a:lnTo>
                  <a:pt x="2508779" y="4411121"/>
                </a:lnTo>
                <a:lnTo>
                  <a:pt x="2509838" y="4407946"/>
                </a:lnTo>
                <a:lnTo>
                  <a:pt x="2510367" y="4405300"/>
                </a:lnTo>
                <a:lnTo>
                  <a:pt x="2510367" y="4399480"/>
                </a:lnTo>
                <a:lnTo>
                  <a:pt x="2510367" y="4394717"/>
                </a:lnTo>
                <a:lnTo>
                  <a:pt x="2510367" y="4391013"/>
                </a:lnTo>
                <a:lnTo>
                  <a:pt x="2510367" y="4386250"/>
                </a:lnTo>
                <a:lnTo>
                  <a:pt x="2509838" y="4384134"/>
                </a:lnTo>
                <a:lnTo>
                  <a:pt x="2508779" y="4382546"/>
                </a:lnTo>
                <a:lnTo>
                  <a:pt x="2508250" y="4379900"/>
                </a:lnTo>
                <a:lnTo>
                  <a:pt x="2506133" y="4378313"/>
                </a:lnTo>
                <a:lnTo>
                  <a:pt x="2505075" y="4378313"/>
                </a:lnTo>
                <a:lnTo>
                  <a:pt x="2501900" y="4377784"/>
                </a:lnTo>
                <a:lnTo>
                  <a:pt x="2499783" y="4377255"/>
                </a:lnTo>
                <a:lnTo>
                  <a:pt x="2497667" y="4376196"/>
                </a:lnTo>
                <a:lnTo>
                  <a:pt x="2495550" y="4375138"/>
                </a:lnTo>
                <a:lnTo>
                  <a:pt x="2493963" y="4374080"/>
                </a:lnTo>
                <a:lnTo>
                  <a:pt x="2493963" y="4366142"/>
                </a:lnTo>
                <a:lnTo>
                  <a:pt x="2493963" y="4357675"/>
                </a:lnTo>
                <a:lnTo>
                  <a:pt x="2493963" y="4356088"/>
                </a:lnTo>
                <a:lnTo>
                  <a:pt x="2494492" y="4355030"/>
                </a:lnTo>
                <a:lnTo>
                  <a:pt x="2495550" y="4352913"/>
                </a:lnTo>
                <a:lnTo>
                  <a:pt x="2497138" y="4351855"/>
                </a:lnTo>
                <a:lnTo>
                  <a:pt x="2498196" y="4350796"/>
                </a:lnTo>
                <a:lnTo>
                  <a:pt x="2499254" y="4350267"/>
                </a:lnTo>
                <a:lnTo>
                  <a:pt x="2500842" y="4349738"/>
                </a:lnTo>
                <a:lnTo>
                  <a:pt x="2502429" y="4349738"/>
                </a:lnTo>
                <a:lnTo>
                  <a:pt x="2510367" y="4342859"/>
                </a:lnTo>
                <a:lnTo>
                  <a:pt x="2519363" y="4337038"/>
                </a:lnTo>
                <a:lnTo>
                  <a:pt x="2519892" y="4331746"/>
                </a:lnTo>
                <a:lnTo>
                  <a:pt x="2520950" y="4324338"/>
                </a:lnTo>
                <a:lnTo>
                  <a:pt x="2522008" y="4315871"/>
                </a:lnTo>
                <a:lnTo>
                  <a:pt x="2523067" y="4307934"/>
                </a:lnTo>
                <a:lnTo>
                  <a:pt x="2524654" y="4304759"/>
                </a:lnTo>
                <a:lnTo>
                  <a:pt x="2525713" y="4300526"/>
                </a:lnTo>
                <a:lnTo>
                  <a:pt x="2526242" y="4295234"/>
                </a:lnTo>
                <a:lnTo>
                  <a:pt x="2526242" y="4289942"/>
                </a:lnTo>
                <a:lnTo>
                  <a:pt x="2526242" y="4284651"/>
                </a:lnTo>
                <a:lnTo>
                  <a:pt x="2525713" y="4279359"/>
                </a:lnTo>
                <a:lnTo>
                  <a:pt x="2524654" y="4274596"/>
                </a:lnTo>
                <a:lnTo>
                  <a:pt x="2523067" y="4271421"/>
                </a:lnTo>
                <a:lnTo>
                  <a:pt x="2522538" y="4267717"/>
                </a:lnTo>
                <a:lnTo>
                  <a:pt x="2521479" y="4264013"/>
                </a:lnTo>
                <a:lnTo>
                  <a:pt x="2520421" y="4260838"/>
                </a:lnTo>
                <a:lnTo>
                  <a:pt x="2518833" y="4256605"/>
                </a:lnTo>
                <a:lnTo>
                  <a:pt x="2514600" y="4249196"/>
                </a:lnTo>
                <a:lnTo>
                  <a:pt x="2510367" y="4242317"/>
                </a:lnTo>
                <a:lnTo>
                  <a:pt x="2506663" y="4235438"/>
                </a:lnTo>
                <a:lnTo>
                  <a:pt x="2501900" y="4228030"/>
                </a:lnTo>
                <a:lnTo>
                  <a:pt x="2496608" y="4220092"/>
                </a:lnTo>
                <a:lnTo>
                  <a:pt x="2489729" y="4213213"/>
                </a:lnTo>
                <a:lnTo>
                  <a:pt x="2486554" y="4207392"/>
                </a:lnTo>
                <a:lnTo>
                  <a:pt x="2481792" y="4201571"/>
                </a:lnTo>
                <a:lnTo>
                  <a:pt x="2477029" y="4196809"/>
                </a:lnTo>
                <a:lnTo>
                  <a:pt x="2473325" y="4193105"/>
                </a:lnTo>
                <a:lnTo>
                  <a:pt x="2470679" y="4189930"/>
                </a:lnTo>
                <a:lnTo>
                  <a:pt x="2466975" y="4187813"/>
                </a:lnTo>
                <a:lnTo>
                  <a:pt x="2464329" y="4185167"/>
                </a:lnTo>
                <a:lnTo>
                  <a:pt x="2461154" y="4184638"/>
                </a:lnTo>
                <a:lnTo>
                  <a:pt x="2460625" y="4186226"/>
                </a:lnTo>
                <a:lnTo>
                  <a:pt x="2460625" y="4187813"/>
                </a:lnTo>
                <a:lnTo>
                  <a:pt x="2459567" y="4189401"/>
                </a:lnTo>
                <a:lnTo>
                  <a:pt x="2458508" y="4190459"/>
                </a:lnTo>
                <a:lnTo>
                  <a:pt x="2456921" y="4191517"/>
                </a:lnTo>
                <a:lnTo>
                  <a:pt x="2455863" y="4192046"/>
                </a:lnTo>
                <a:lnTo>
                  <a:pt x="2454275" y="4193105"/>
                </a:lnTo>
                <a:lnTo>
                  <a:pt x="2453217" y="4193105"/>
                </a:lnTo>
                <a:lnTo>
                  <a:pt x="2450571" y="4194692"/>
                </a:lnTo>
                <a:lnTo>
                  <a:pt x="2448454" y="4195221"/>
                </a:lnTo>
                <a:lnTo>
                  <a:pt x="2445279" y="4195751"/>
                </a:lnTo>
                <a:lnTo>
                  <a:pt x="2442633" y="4196280"/>
                </a:lnTo>
                <a:lnTo>
                  <a:pt x="2439458" y="4195751"/>
                </a:lnTo>
                <a:lnTo>
                  <a:pt x="2436813" y="4195221"/>
                </a:lnTo>
                <a:lnTo>
                  <a:pt x="2434167" y="4194692"/>
                </a:lnTo>
                <a:lnTo>
                  <a:pt x="2432050" y="4193105"/>
                </a:lnTo>
                <a:lnTo>
                  <a:pt x="2430992" y="4192046"/>
                </a:lnTo>
                <a:lnTo>
                  <a:pt x="2428875" y="4190988"/>
                </a:lnTo>
                <a:lnTo>
                  <a:pt x="2427817" y="4188871"/>
                </a:lnTo>
                <a:lnTo>
                  <a:pt x="2426758" y="4186226"/>
                </a:lnTo>
                <a:lnTo>
                  <a:pt x="2424642" y="4180405"/>
                </a:lnTo>
                <a:lnTo>
                  <a:pt x="2423583" y="4176701"/>
                </a:lnTo>
                <a:lnTo>
                  <a:pt x="2422525" y="4174584"/>
                </a:lnTo>
                <a:lnTo>
                  <a:pt x="2421467" y="4172996"/>
                </a:lnTo>
                <a:lnTo>
                  <a:pt x="2420938" y="4170880"/>
                </a:lnTo>
                <a:lnTo>
                  <a:pt x="2420408" y="4168234"/>
                </a:lnTo>
                <a:lnTo>
                  <a:pt x="2419879" y="4163471"/>
                </a:lnTo>
                <a:lnTo>
                  <a:pt x="2419879" y="4160296"/>
                </a:lnTo>
                <a:lnTo>
                  <a:pt x="2427817" y="4156063"/>
                </a:lnTo>
                <a:lnTo>
                  <a:pt x="2436283" y="4151830"/>
                </a:lnTo>
                <a:lnTo>
                  <a:pt x="2436300" y="4151790"/>
                </a:lnTo>
                <a:lnTo>
                  <a:pt x="2428346" y="4155533"/>
                </a:lnTo>
                <a:lnTo>
                  <a:pt x="2420409" y="4159238"/>
                </a:lnTo>
                <a:lnTo>
                  <a:pt x="2416176" y="4155533"/>
                </a:lnTo>
                <a:lnTo>
                  <a:pt x="2415117" y="4151300"/>
                </a:lnTo>
                <a:lnTo>
                  <a:pt x="2411413" y="4144949"/>
                </a:lnTo>
                <a:lnTo>
                  <a:pt x="2407180" y="4139127"/>
                </a:lnTo>
                <a:lnTo>
                  <a:pt x="2404005" y="4134893"/>
                </a:lnTo>
                <a:lnTo>
                  <a:pt x="2395538" y="4132776"/>
                </a:lnTo>
                <a:lnTo>
                  <a:pt x="2387600" y="4130659"/>
                </a:lnTo>
                <a:lnTo>
                  <a:pt x="2380192" y="4130659"/>
                </a:lnTo>
                <a:lnTo>
                  <a:pt x="2373313" y="4130659"/>
                </a:lnTo>
                <a:lnTo>
                  <a:pt x="2366963" y="4130659"/>
                </a:lnTo>
                <a:lnTo>
                  <a:pt x="2362200" y="4130659"/>
                </a:lnTo>
                <a:lnTo>
                  <a:pt x="2360613" y="4130130"/>
                </a:lnTo>
                <a:lnTo>
                  <a:pt x="2359026" y="4129072"/>
                </a:lnTo>
                <a:lnTo>
                  <a:pt x="2356909" y="4128013"/>
                </a:lnTo>
                <a:lnTo>
                  <a:pt x="2354792" y="4125896"/>
                </a:lnTo>
                <a:lnTo>
                  <a:pt x="2352676" y="4123779"/>
                </a:lnTo>
                <a:lnTo>
                  <a:pt x="2351617" y="4122192"/>
                </a:lnTo>
                <a:lnTo>
                  <a:pt x="2350559" y="4119546"/>
                </a:lnTo>
                <a:lnTo>
                  <a:pt x="2350030" y="4118487"/>
                </a:lnTo>
                <a:lnTo>
                  <a:pt x="2344209" y="4114253"/>
                </a:lnTo>
                <a:lnTo>
                  <a:pt x="2338388" y="4110019"/>
                </a:lnTo>
                <a:lnTo>
                  <a:pt x="2333096" y="4105785"/>
                </a:lnTo>
                <a:lnTo>
                  <a:pt x="2329392" y="4101552"/>
                </a:lnTo>
                <a:lnTo>
                  <a:pt x="2323571" y="4101022"/>
                </a:lnTo>
                <a:lnTo>
                  <a:pt x="2317750" y="4099964"/>
                </a:lnTo>
                <a:lnTo>
                  <a:pt x="2312459" y="4097847"/>
                </a:lnTo>
                <a:lnTo>
                  <a:pt x="2309284" y="4097318"/>
                </a:lnTo>
                <a:lnTo>
                  <a:pt x="2302405" y="4101552"/>
                </a:lnTo>
                <a:lnTo>
                  <a:pt x="2296584" y="4105785"/>
                </a:lnTo>
                <a:lnTo>
                  <a:pt x="2294467" y="4113724"/>
                </a:lnTo>
                <a:lnTo>
                  <a:pt x="2291821" y="4122721"/>
                </a:lnTo>
                <a:lnTo>
                  <a:pt x="2286000" y="4124309"/>
                </a:lnTo>
                <a:lnTo>
                  <a:pt x="2279650" y="4126955"/>
                </a:lnTo>
                <a:lnTo>
                  <a:pt x="2276476" y="4126955"/>
                </a:lnTo>
                <a:lnTo>
                  <a:pt x="2271713" y="4125896"/>
                </a:lnTo>
                <a:lnTo>
                  <a:pt x="2269067" y="4125367"/>
                </a:lnTo>
                <a:lnTo>
                  <a:pt x="2266950" y="4124838"/>
                </a:lnTo>
                <a:lnTo>
                  <a:pt x="2265363" y="4123779"/>
                </a:lnTo>
                <a:lnTo>
                  <a:pt x="2263246" y="4122721"/>
                </a:lnTo>
                <a:lnTo>
                  <a:pt x="2259013" y="4113724"/>
                </a:lnTo>
                <a:lnTo>
                  <a:pt x="2255309" y="4105785"/>
                </a:lnTo>
                <a:lnTo>
                  <a:pt x="2259013" y="4097318"/>
                </a:lnTo>
                <a:lnTo>
                  <a:pt x="2263246" y="4089379"/>
                </a:lnTo>
                <a:lnTo>
                  <a:pt x="2262717" y="4085145"/>
                </a:lnTo>
                <a:lnTo>
                  <a:pt x="2261130" y="4079324"/>
                </a:lnTo>
                <a:lnTo>
                  <a:pt x="2257955" y="4072973"/>
                </a:lnTo>
                <a:lnTo>
                  <a:pt x="2255309" y="4068739"/>
                </a:lnTo>
                <a:lnTo>
                  <a:pt x="2250546" y="4066093"/>
                </a:lnTo>
                <a:lnTo>
                  <a:pt x="2244726" y="4062388"/>
                </a:lnTo>
                <a:lnTo>
                  <a:pt x="2238905" y="4059213"/>
                </a:lnTo>
                <a:lnTo>
                  <a:pt x="2234671" y="4056567"/>
                </a:lnTo>
                <a:lnTo>
                  <a:pt x="2226734" y="4048099"/>
                </a:lnTo>
                <a:lnTo>
                  <a:pt x="2217738" y="4040160"/>
                </a:lnTo>
                <a:lnTo>
                  <a:pt x="2216150" y="4033810"/>
                </a:lnTo>
                <a:lnTo>
                  <a:pt x="2213505" y="4027459"/>
                </a:lnTo>
                <a:lnTo>
                  <a:pt x="2214034" y="4024283"/>
                </a:lnTo>
                <a:lnTo>
                  <a:pt x="2215621" y="4021108"/>
                </a:lnTo>
                <a:lnTo>
                  <a:pt x="2216680" y="4016874"/>
                </a:lnTo>
                <a:lnTo>
                  <a:pt x="2217738" y="4013170"/>
                </a:lnTo>
                <a:lnTo>
                  <a:pt x="2219326" y="4008936"/>
                </a:lnTo>
                <a:lnTo>
                  <a:pt x="2220384" y="4005760"/>
                </a:lnTo>
                <a:lnTo>
                  <a:pt x="2221971" y="4002056"/>
                </a:lnTo>
                <a:lnTo>
                  <a:pt x="2221971" y="3998880"/>
                </a:lnTo>
                <a:lnTo>
                  <a:pt x="2221971" y="3995176"/>
                </a:lnTo>
                <a:lnTo>
                  <a:pt x="2221971" y="3990412"/>
                </a:lnTo>
                <a:lnTo>
                  <a:pt x="2221442" y="3988296"/>
                </a:lnTo>
                <a:lnTo>
                  <a:pt x="2219855" y="3985649"/>
                </a:lnTo>
                <a:lnTo>
                  <a:pt x="2219326" y="3984062"/>
                </a:lnTo>
                <a:lnTo>
                  <a:pt x="2217738" y="3982474"/>
                </a:lnTo>
                <a:lnTo>
                  <a:pt x="2216150" y="3980357"/>
                </a:lnTo>
                <a:lnTo>
                  <a:pt x="2213505" y="3979299"/>
                </a:lnTo>
                <a:lnTo>
                  <a:pt x="2210859" y="3978240"/>
                </a:lnTo>
                <a:lnTo>
                  <a:pt x="2207155" y="3977182"/>
                </a:lnTo>
                <a:lnTo>
                  <a:pt x="2203450" y="3976652"/>
                </a:lnTo>
                <a:lnTo>
                  <a:pt x="2200276" y="3976652"/>
                </a:lnTo>
                <a:lnTo>
                  <a:pt x="2196571" y="3977182"/>
                </a:lnTo>
                <a:lnTo>
                  <a:pt x="2192867" y="3978240"/>
                </a:lnTo>
                <a:lnTo>
                  <a:pt x="2184930" y="3982474"/>
                </a:lnTo>
                <a:lnTo>
                  <a:pt x="2181226" y="3986179"/>
                </a:lnTo>
                <a:lnTo>
                  <a:pt x="2176992" y="3992000"/>
                </a:lnTo>
                <a:lnTo>
                  <a:pt x="2174346" y="3994646"/>
                </a:lnTo>
                <a:lnTo>
                  <a:pt x="2172230" y="3996763"/>
                </a:lnTo>
                <a:lnTo>
                  <a:pt x="2170113" y="3997822"/>
                </a:lnTo>
                <a:lnTo>
                  <a:pt x="2168526" y="3998880"/>
                </a:lnTo>
                <a:lnTo>
                  <a:pt x="2164821" y="3999939"/>
                </a:lnTo>
                <a:lnTo>
                  <a:pt x="2161117" y="4000997"/>
                </a:lnTo>
                <a:lnTo>
                  <a:pt x="2156884" y="4001526"/>
                </a:lnTo>
                <a:lnTo>
                  <a:pt x="2152121" y="4001526"/>
                </a:lnTo>
                <a:lnTo>
                  <a:pt x="2147888" y="4001526"/>
                </a:lnTo>
                <a:lnTo>
                  <a:pt x="2144713" y="4000997"/>
                </a:lnTo>
                <a:lnTo>
                  <a:pt x="2141538" y="3999939"/>
                </a:lnTo>
                <a:lnTo>
                  <a:pt x="2139421" y="3998880"/>
                </a:lnTo>
                <a:lnTo>
                  <a:pt x="2138363" y="3996763"/>
                </a:lnTo>
                <a:lnTo>
                  <a:pt x="2136776" y="3994646"/>
                </a:lnTo>
                <a:lnTo>
                  <a:pt x="2136246" y="3991471"/>
                </a:lnTo>
                <a:lnTo>
                  <a:pt x="2135717" y="3988296"/>
                </a:lnTo>
                <a:lnTo>
                  <a:pt x="2135188" y="3982474"/>
                </a:lnTo>
                <a:lnTo>
                  <a:pt x="2135188" y="3978240"/>
                </a:lnTo>
                <a:lnTo>
                  <a:pt x="2131484" y="3975065"/>
                </a:lnTo>
                <a:lnTo>
                  <a:pt x="2127250" y="3972419"/>
                </a:lnTo>
                <a:lnTo>
                  <a:pt x="2122488" y="3970831"/>
                </a:lnTo>
                <a:lnTo>
                  <a:pt x="2118784" y="3969772"/>
                </a:lnTo>
                <a:lnTo>
                  <a:pt x="2111376" y="3969772"/>
                </a:lnTo>
                <a:lnTo>
                  <a:pt x="2106613" y="3969772"/>
                </a:lnTo>
                <a:lnTo>
                  <a:pt x="2104496" y="3971889"/>
                </a:lnTo>
                <a:lnTo>
                  <a:pt x="2103967" y="3973477"/>
                </a:lnTo>
                <a:lnTo>
                  <a:pt x="2102909" y="3975594"/>
                </a:lnTo>
                <a:lnTo>
                  <a:pt x="2102909" y="3978240"/>
                </a:lnTo>
                <a:lnTo>
                  <a:pt x="2102380" y="3983003"/>
                </a:lnTo>
                <a:lnTo>
                  <a:pt x="2102380" y="3986179"/>
                </a:lnTo>
                <a:lnTo>
                  <a:pt x="2098676" y="3988825"/>
                </a:lnTo>
                <a:lnTo>
                  <a:pt x="2096030" y="3989883"/>
                </a:lnTo>
                <a:lnTo>
                  <a:pt x="2092855" y="3990412"/>
                </a:lnTo>
                <a:lnTo>
                  <a:pt x="2090209" y="3990412"/>
                </a:lnTo>
                <a:lnTo>
                  <a:pt x="2085976" y="3989883"/>
                </a:lnTo>
                <a:lnTo>
                  <a:pt x="2081742" y="3988296"/>
                </a:lnTo>
                <a:lnTo>
                  <a:pt x="2080155" y="3986179"/>
                </a:lnTo>
                <a:lnTo>
                  <a:pt x="2079096" y="3985120"/>
                </a:lnTo>
                <a:lnTo>
                  <a:pt x="2078038" y="3984062"/>
                </a:lnTo>
                <a:lnTo>
                  <a:pt x="2076980" y="3982474"/>
                </a:lnTo>
                <a:lnTo>
                  <a:pt x="2075921" y="3978769"/>
                </a:lnTo>
                <a:lnTo>
                  <a:pt x="2075392" y="3974535"/>
                </a:lnTo>
                <a:lnTo>
                  <a:pt x="2075392" y="3970831"/>
                </a:lnTo>
                <a:lnTo>
                  <a:pt x="2075392" y="3966068"/>
                </a:lnTo>
                <a:lnTo>
                  <a:pt x="2075392" y="3961305"/>
                </a:lnTo>
                <a:lnTo>
                  <a:pt x="2074863" y="3956542"/>
                </a:lnTo>
                <a:lnTo>
                  <a:pt x="2074334" y="3952308"/>
                </a:lnTo>
                <a:lnTo>
                  <a:pt x="2073276" y="3949661"/>
                </a:lnTo>
                <a:lnTo>
                  <a:pt x="2073276" y="3945957"/>
                </a:lnTo>
                <a:lnTo>
                  <a:pt x="2072217" y="3942252"/>
                </a:lnTo>
                <a:lnTo>
                  <a:pt x="2070630" y="3938548"/>
                </a:lnTo>
                <a:lnTo>
                  <a:pt x="2068513" y="3934843"/>
                </a:lnTo>
                <a:lnTo>
                  <a:pt x="2064280" y="3927434"/>
                </a:lnTo>
                <a:lnTo>
                  <a:pt x="2061105" y="3920554"/>
                </a:lnTo>
                <a:lnTo>
                  <a:pt x="2061105" y="3913144"/>
                </a:lnTo>
                <a:lnTo>
                  <a:pt x="2061105" y="3904677"/>
                </a:lnTo>
                <a:lnTo>
                  <a:pt x="2061105" y="3896738"/>
                </a:lnTo>
                <a:lnTo>
                  <a:pt x="2061105" y="3891446"/>
                </a:lnTo>
                <a:lnTo>
                  <a:pt x="2056871" y="3884566"/>
                </a:lnTo>
                <a:lnTo>
                  <a:pt x="2051050" y="3877686"/>
                </a:lnTo>
                <a:lnTo>
                  <a:pt x="2044700" y="3871335"/>
                </a:lnTo>
                <a:lnTo>
                  <a:pt x="2040467" y="3867101"/>
                </a:lnTo>
                <a:lnTo>
                  <a:pt x="2039409" y="3859706"/>
                </a:lnTo>
                <a:lnTo>
                  <a:pt x="2038350" y="3851239"/>
                </a:lnTo>
                <a:lnTo>
                  <a:pt x="2037821" y="3841712"/>
                </a:lnTo>
                <a:lnTo>
                  <a:pt x="2037292" y="3832187"/>
                </a:lnTo>
                <a:lnTo>
                  <a:pt x="2037292" y="3822661"/>
                </a:lnTo>
                <a:lnTo>
                  <a:pt x="2036234" y="3813664"/>
                </a:lnTo>
                <a:lnTo>
                  <a:pt x="2035705" y="3810488"/>
                </a:lnTo>
                <a:lnTo>
                  <a:pt x="2034646" y="3806784"/>
                </a:lnTo>
                <a:lnTo>
                  <a:pt x="2033588" y="3803608"/>
                </a:lnTo>
                <a:lnTo>
                  <a:pt x="2032000" y="3800961"/>
                </a:lnTo>
                <a:lnTo>
                  <a:pt x="2031471" y="3798315"/>
                </a:lnTo>
                <a:lnTo>
                  <a:pt x="2030413" y="3795140"/>
                </a:lnTo>
                <a:lnTo>
                  <a:pt x="2029355" y="3793023"/>
                </a:lnTo>
                <a:lnTo>
                  <a:pt x="2027238" y="3790377"/>
                </a:lnTo>
                <a:lnTo>
                  <a:pt x="2023534" y="3785614"/>
                </a:lnTo>
                <a:lnTo>
                  <a:pt x="2019830" y="3779793"/>
                </a:lnTo>
                <a:lnTo>
                  <a:pt x="2018771" y="3772912"/>
                </a:lnTo>
                <a:lnTo>
                  <a:pt x="2017713" y="3763386"/>
                </a:lnTo>
                <a:lnTo>
                  <a:pt x="2016126" y="3754919"/>
                </a:lnTo>
                <a:lnTo>
                  <a:pt x="2015596" y="3746980"/>
                </a:lnTo>
                <a:lnTo>
                  <a:pt x="2012421" y="3741159"/>
                </a:lnTo>
                <a:lnTo>
                  <a:pt x="2009246" y="3735337"/>
                </a:lnTo>
                <a:lnTo>
                  <a:pt x="2006600" y="3730046"/>
                </a:lnTo>
                <a:lnTo>
                  <a:pt x="2002896" y="3726869"/>
                </a:lnTo>
                <a:lnTo>
                  <a:pt x="2002896" y="3718931"/>
                </a:lnTo>
                <a:lnTo>
                  <a:pt x="2002367" y="3710462"/>
                </a:lnTo>
                <a:lnTo>
                  <a:pt x="2002367" y="3705700"/>
                </a:lnTo>
                <a:lnTo>
                  <a:pt x="2001309" y="3700936"/>
                </a:lnTo>
                <a:lnTo>
                  <a:pt x="2000780" y="3696703"/>
                </a:lnTo>
                <a:lnTo>
                  <a:pt x="1998663" y="3693527"/>
                </a:lnTo>
                <a:lnTo>
                  <a:pt x="1996017" y="3689293"/>
                </a:lnTo>
                <a:lnTo>
                  <a:pt x="1992842" y="3683472"/>
                </a:lnTo>
                <a:lnTo>
                  <a:pt x="1989667" y="3677650"/>
                </a:lnTo>
                <a:lnTo>
                  <a:pt x="1986492" y="3672887"/>
                </a:lnTo>
                <a:lnTo>
                  <a:pt x="1979613" y="3667066"/>
                </a:lnTo>
                <a:lnTo>
                  <a:pt x="1971676" y="3660716"/>
                </a:lnTo>
                <a:lnTo>
                  <a:pt x="1964267" y="3654365"/>
                </a:lnTo>
                <a:lnTo>
                  <a:pt x="1957917" y="3648543"/>
                </a:lnTo>
                <a:lnTo>
                  <a:pt x="1953155" y="3645368"/>
                </a:lnTo>
                <a:lnTo>
                  <a:pt x="1947334" y="3642191"/>
                </a:lnTo>
                <a:lnTo>
                  <a:pt x="1941513" y="3639017"/>
                </a:lnTo>
                <a:lnTo>
                  <a:pt x="1936750" y="3636371"/>
                </a:lnTo>
                <a:lnTo>
                  <a:pt x="1932517" y="3632137"/>
                </a:lnTo>
                <a:lnTo>
                  <a:pt x="1926696" y="3627374"/>
                </a:lnTo>
                <a:lnTo>
                  <a:pt x="1924050" y="3624198"/>
                </a:lnTo>
                <a:lnTo>
                  <a:pt x="1920876" y="3621552"/>
                </a:lnTo>
                <a:lnTo>
                  <a:pt x="1918230" y="3618377"/>
                </a:lnTo>
                <a:lnTo>
                  <a:pt x="1916113" y="3615201"/>
                </a:lnTo>
                <a:lnTo>
                  <a:pt x="1912938" y="3607262"/>
                </a:lnTo>
                <a:lnTo>
                  <a:pt x="1908705" y="3596150"/>
                </a:lnTo>
                <a:lnTo>
                  <a:pt x="1907117" y="3590327"/>
                </a:lnTo>
                <a:lnTo>
                  <a:pt x="1905000" y="3584505"/>
                </a:lnTo>
                <a:lnTo>
                  <a:pt x="1904471" y="3579211"/>
                </a:lnTo>
                <a:lnTo>
                  <a:pt x="1903942" y="3573920"/>
                </a:lnTo>
                <a:lnTo>
                  <a:pt x="1902884" y="3570745"/>
                </a:lnTo>
                <a:lnTo>
                  <a:pt x="1901826" y="3565982"/>
                </a:lnTo>
                <a:lnTo>
                  <a:pt x="1901296" y="3560689"/>
                </a:lnTo>
                <a:lnTo>
                  <a:pt x="1900238" y="3555396"/>
                </a:lnTo>
                <a:lnTo>
                  <a:pt x="1899709" y="3544812"/>
                </a:lnTo>
                <a:lnTo>
                  <a:pt x="1899709" y="3537402"/>
                </a:lnTo>
                <a:lnTo>
                  <a:pt x="1897063" y="3530521"/>
                </a:lnTo>
                <a:lnTo>
                  <a:pt x="1893359" y="3523114"/>
                </a:lnTo>
                <a:lnTo>
                  <a:pt x="1890713" y="3516764"/>
                </a:lnTo>
                <a:lnTo>
                  <a:pt x="1887538" y="3511999"/>
                </a:lnTo>
                <a:lnTo>
                  <a:pt x="1887538" y="3505649"/>
                </a:lnTo>
                <a:lnTo>
                  <a:pt x="1888067" y="3498240"/>
                </a:lnTo>
                <a:lnTo>
                  <a:pt x="1888067" y="3494006"/>
                </a:lnTo>
                <a:lnTo>
                  <a:pt x="1889126" y="3490302"/>
                </a:lnTo>
                <a:lnTo>
                  <a:pt x="1890184" y="3487127"/>
                </a:lnTo>
                <a:lnTo>
                  <a:pt x="1891771" y="3483421"/>
                </a:lnTo>
                <a:lnTo>
                  <a:pt x="1892300" y="3479716"/>
                </a:lnTo>
                <a:lnTo>
                  <a:pt x="1893359" y="3475483"/>
                </a:lnTo>
                <a:lnTo>
                  <a:pt x="1894946" y="3470191"/>
                </a:lnTo>
                <a:lnTo>
                  <a:pt x="1897592" y="3464898"/>
                </a:lnTo>
                <a:lnTo>
                  <a:pt x="1899709" y="3459606"/>
                </a:lnTo>
                <a:lnTo>
                  <a:pt x="1902355" y="3454315"/>
                </a:lnTo>
                <a:lnTo>
                  <a:pt x="1903413" y="3450080"/>
                </a:lnTo>
                <a:lnTo>
                  <a:pt x="1903942" y="3445847"/>
                </a:lnTo>
                <a:lnTo>
                  <a:pt x="1899709" y="3440025"/>
                </a:lnTo>
                <a:lnTo>
                  <a:pt x="1893888" y="3433674"/>
                </a:lnTo>
                <a:lnTo>
                  <a:pt x="1891771" y="3431028"/>
                </a:lnTo>
                <a:lnTo>
                  <a:pt x="1889126" y="3427852"/>
                </a:lnTo>
                <a:lnTo>
                  <a:pt x="1888067" y="3424678"/>
                </a:lnTo>
                <a:lnTo>
                  <a:pt x="1887538" y="3421502"/>
                </a:lnTo>
                <a:lnTo>
                  <a:pt x="1885950" y="3416738"/>
                </a:lnTo>
                <a:lnTo>
                  <a:pt x="1885421" y="3410917"/>
                </a:lnTo>
                <a:lnTo>
                  <a:pt x="1884892" y="3405095"/>
                </a:lnTo>
                <a:lnTo>
                  <a:pt x="1883834" y="3398745"/>
                </a:lnTo>
                <a:lnTo>
                  <a:pt x="1884892" y="3392922"/>
                </a:lnTo>
                <a:lnTo>
                  <a:pt x="1885421" y="3387102"/>
                </a:lnTo>
                <a:lnTo>
                  <a:pt x="1885950" y="3381280"/>
                </a:lnTo>
                <a:lnTo>
                  <a:pt x="1887538" y="3376516"/>
                </a:lnTo>
                <a:lnTo>
                  <a:pt x="1890184" y="3372812"/>
                </a:lnTo>
                <a:lnTo>
                  <a:pt x="1892830" y="3370165"/>
                </a:lnTo>
                <a:lnTo>
                  <a:pt x="1897592" y="3366991"/>
                </a:lnTo>
                <a:lnTo>
                  <a:pt x="1901826" y="3363815"/>
                </a:lnTo>
                <a:lnTo>
                  <a:pt x="1906059" y="3360639"/>
                </a:lnTo>
                <a:lnTo>
                  <a:pt x="1910292" y="3357993"/>
                </a:lnTo>
                <a:lnTo>
                  <a:pt x="1913996" y="3354818"/>
                </a:lnTo>
                <a:lnTo>
                  <a:pt x="1916113" y="3351114"/>
                </a:lnTo>
                <a:lnTo>
                  <a:pt x="1919288" y="3347940"/>
                </a:lnTo>
                <a:lnTo>
                  <a:pt x="1921934" y="3342647"/>
                </a:lnTo>
                <a:lnTo>
                  <a:pt x="1924580" y="3337353"/>
                </a:lnTo>
                <a:lnTo>
                  <a:pt x="1926696" y="3331532"/>
                </a:lnTo>
                <a:lnTo>
                  <a:pt x="1929342" y="3325710"/>
                </a:lnTo>
                <a:lnTo>
                  <a:pt x="1931459" y="3320947"/>
                </a:lnTo>
                <a:lnTo>
                  <a:pt x="1932517" y="3318830"/>
                </a:lnTo>
                <a:lnTo>
                  <a:pt x="1933576" y="3316713"/>
                </a:lnTo>
                <a:lnTo>
                  <a:pt x="1935692" y="3315655"/>
                </a:lnTo>
                <a:lnTo>
                  <a:pt x="1936750" y="3314596"/>
                </a:lnTo>
                <a:lnTo>
                  <a:pt x="1940455" y="3311421"/>
                </a:lnTo>
                <a:lnTo>
                  <a:pt x="1944159" y="3309833"/>
                </a:lnTo>
                <a:lnTo>
                  <a:pt x="1948392" y="3307716"/>
                </a:lnTo>
                <a:lnTo>
                  <a:pt x="1953155" y="3306128"/>
                </a:lnTo>
                <a:lnTo>
                  <a:pt x="1957388" y="3304540"/>
                </a:lnTo>
                <a:lnTo>
                  <a:pt x="1960563" y="3302953"/>
                </a:lnTo>
                <a:lnTo>
                  <a:pt x="1963738" y="3300307"/>
                </a:lnTo>
                <a:lnTo>
                  <a:pt x="1965855" y="3298189"/>
                </a:lnTo>
                <a:lnTo>
                  <a:pt x="1969030" y="3294486"/>
                </a:lnTo>
                <a:lnTo>
                  <a:pt x="1971676" y="3290251"/>
                </a:lnTo>
                <a:lnTo>
                  <a:pt x="1974850" y="3286018"/>
                </a:lnTo>
                <a:lnTo>
                  <a:pt x="1976967" y="3281255"/>
                </a:lnTo>
                <a:lnTo>
                  <a:pt x="1979613" y="3275962"/>
                </a:lnTo>
                <a:lnTo>
                  <a:pt x="1981200" y="3270669"/>
                </a:lnTo>
                <a:lnTo>
                  <a:pt x="1981730" y="3265377"/>
                </a:lnTo>
                <a:lnTo>
                  <a:pt x="1982259" y="3260614"/>
                </a:lnTo>
                <a:lnTo>
                  <a:pt x="1981730" y="3255850"/>
                </a:lnTo>
                <a:lnTo>
                  <a:pt x="1981200" y="3250030"/>
                </a:lnTo>
                <a:lnTo>
                  <a:pt x="1980142" y="3244208"/>
                </a:lnTo>
                <a:lnTo>
                  <a:pt x="1978555" y="3237856"/>
                </a:lnTo>
                <a:lnTo>
                  <a:pt x="1976438" y="3232035"/>
                </a:lnTo>
                <a:lnTo>
                  <a:pt x="1975380" y="3226214"/>
                </a:lnTo>
                <a:lnTo>
                  <a:pt x="1974850" y="3220393"/>
                </a:lnTo>
                <a:lnTo>
                  <a:pt x="1974321" y="3215630"/>
                </a:lnTo>
                <a:lnTo>
                  <a:pt x="1974850" y="3210338"/>
                </a:lnTo>
                <a:lnTo>
                  <a:pt x="1975380" y="3205046"/>
                </a:lnTo>
                <a:lnTo>
                  <a:pt x="1976438" y="3198695"/>
                </a:lnTo>
                <a:lnTo>
                  <a:pt x="1978555" y="3192873"/>
                </a:lnTo>
                <a:lnTo>
                  <a:pt x="1980142" y="3186522"/>
                </a:lnTo>
                <a:lnTo>
                  <a:pt x="1981200" y="3180700"/>
                </a:lnTo>
                <a:lnTo>
                  <a:pt x="1981730" y="3175407"/>
                </a:lnTo>
                <a:lnTo>
                  <a:pt x="1982259" y="3170115"/>
                </a:lnTo>
                <a:lnTo>
                  <a:pt x="1981200" y="3162705"/>
                </a:lnTo>
                <a:lnTo>
                  <a:pt x="1978555" y="3153178"/>
                </a:lnTo>
                <a:lnTo>
                  <a:pt x="1976438" y="3147887"/>
                </a:lnTo>
                <a:lnTo>
                  <a:pt x="1975380" y="3143124"/>
                </a:lnTo>
                <a:lnTo>
                  <a:pt x="1974850" y="3137830"/>
                </a:lnTo>
                <a:lnTo>
                  <a:pt x="1974321" y="3133068"/>
                </a:lnTo>
                <a:lnTo>
                  <a:pt x="1974321" y="3127775"/>
                </a:lnTo>
                <a:lnTo>
                  <a:pt x="1974850" y="3120896"/>
                </a:lnTo>
                <a:lnTo>
                  <a:pt x="1975380" y="3116661"/>
                </a:lnTo>
                <a:lnTo>
                  <a:pt x="1975909" y="3113487"/>
                </a:lnTo>
                <a:lnTo>
                  <a:pt x="1976967" y="3110313"/>
                </a:lnTo>
                <a:lnTo>
                  <a:pt x="1978555" y="3108196"/>
                </a:lnTo>
                <a:lnTo>
                  <a:pt x="1979084" y="3105019"/>
                </a:lnTo>
                <a:lnTo>
                  <a:pt x="1980671" y="3101845"/>
                </a:lnTo>
                <a:lnTo>
                  <a:pt x="1982259" y="3098140"/>
                </a:lnTo>
                <a:lnTo>
                  <a:pt x="1985434" y="3094433"/>
                </a:lnTo>
                <a:lnTo>
                  <a:pt x="1988609" y="3091259"/>
                </a:lnTo>
                <a:lnTo>
                  <a:pt x="1992313" y="3088083"/>
                </a:lnTo>
                <a:lnTo>
                  <a:pt x="1996017" y="3085437"/>
                </a:lnTo>
                <a:lnTo>
                  <a:pt x="1998663" y="3083321"/>
                </a:lnTo>
                <a:lnTo>
                  <a:pt x="2007130" y="3075382"/>
                </a:lnTo>
                <a:lnTo>
                  <a:pt x="2015596" y="3066915"/>
                </a:lnTo>
                <a:lnTo>
                  <a:pt x="2017184" y="3063738"/>
                </a:lnTo>
                <a:lnTo>
                  <a:pt x="2018242" y="3059505"/>
                </a:lnTo>
                <a:lnTo>
                  <a:pt x="2018771" y="3055270"/>
                </a:lnTo>
                <a:lnTo>
                  <a:pt x="2019300" y="3050507"/>
                </a:lnTo>
                <a:lnTo>
                  <a:pt x="2019300" y="3041511"/>
                </a:lnTo>
                <a:lnTo>
                  <a:pt x="2019830" y="3033572"/>
                </a:lnTo>
                <a:lnTo>
                  <a:pt x="2016126" y="3026163"/>
                </a:lnTo>
                <a:lnTo>
                  <a:pt x="2013480" y="3015579"/>
                </a:lnTo>
                <a:lnTo>
                  <a:pt x="2010305" y="3004995"/>
                </a:lnTo>
                <a:lnTo>
                  <a:pt x="2007130" y="2997056"/>
                </a:lnTo>
                <a:lnTo>
                  <a:pt x="2003426" y="2990706"/>
                </a:lnTo>
                <a:lnTo>
                  <a:pt x="1998134" y="2983296"/>
                </a:lnTo>
                <a:lnTo>
                  <a:pt x="1992842" y="2975887"/>
                </a:lnTo>
                <a:lnTo>
                  <a:pt x="1986492" y="2969007"/>
                </a:lnTo>
                <a:lnTo>
                  <a:pt x="1974850" y="2954718"/>
                </a:lnTo>
                <a:lnTo>
                  <a:pt x="1965855" y="2943075"/>
                </a:lnTo>
                <a:lnTo>
                  <a:pt x="1963209" y="2935666"/>
                </a:lnTo>
                <a:lnTo>
                  <a:pt x="1959505" y="2925081"/>
                </a:lnTo>
                <a:lnTo>
                  <a:pt x="1956859" y="2914496"/>
                </a:lnTo>
                <a:lnTo>
                  <a:pt x="1953684" y="2906556"/>
                </a:lnTo>
                <a:lnTo>
                  <a:pt x="1948921" y="2902853"/>
                </a:lnTo>
                <a:lnTo>
                  <a:pt x="1943100" y="2898090"/>
                </a:lnTo>
                <a:lnTo>
                  <a:pt x="1937280" y="2893328"/>
                </a:lnTo>
                <a:lnTo>
                  <a:pt x="1932517" y="2890151"/>
                </a:lnTo>
                <a:lnTo>
                  <a:pt x="1929871" y="2886446"/>
                </a:lnTo>
                <a:lnTo>
                  <a:pt x="1926696" y="2881684"/>
                </a:lnTo>
                <a:lnTo>
                  <a:pt x="1924050" y="2876391"/>
                </a:lnTo>
                <a:lnTo>
                  <a:pt x="1920876" y="2871098"/>
                </a:lnTo>
                <a:lnTo>
                  <a:pt x="1916113" y="2860515"/>
                </a:lnTo>
                <a:lnTo>
                  <a:pt x="1912409" y="2852574"/>
                </a:lnTo>
                <a:lnTo>
                  <a:pt x="1909763" y="2841461"/>
                </a:lnTo>
                <a:lnTo>
                  <a:pt x="1908176" y="2827701"/>
                </a:lnTo>
                <a:lnTo>
                  <a:pt x="1906059" y="2814470"/>
                </a:lnTo>
                <a:lnTo>
                  <a:pt x="1903942" y="2803356"/>
                </a:lnTo>
                <a:lnTo>
                  <a:pt x="1898650" y="2795946"/>
                </a:lnTo>
                <a:lnTo>
                  <a:pt x="1891771" y="2786950"/>
                </a:lnTo>
                <a:lnTo>
                  <a:pt x="1883834" y="2777425"/>
                </a:lnTo>
                <a:lnTo>
                  <a:pt x="1879600" y="2770015"/>
                </a:lnTo>
                <a:lnTo>
                  <a:pt x="1875367" y="2765780"/>
                </a:lnTo>
                <a:lnTo>
                  <a:pt x="1871134" y="2759430"/>
                </a:lnTo>
                <a:lnTo>
                  <a:pt x="1869546" y="2756255"/>
                </a:lnTo>
                <a:lnTo>
                  <a:pt x="1868488" y="2752550"/>
                </a:lnTo>
                <a:lnTo>
                  <a:pt x="1866900" y="2748845"/>
                </a:lnTo>
                <a:lnTo>
                  <a:pt x="1866371" y="2745668"/>
                </a:lnTo>
                <a:lnTo>
                  <a:pt x="1867430" y="2738260"/>
                </a:lnTo>
                <a:lnTo>
                  <a:pt x="1869017" y="2731379"/>
                </a:lnTo>
                <a:lnTo>
                  <a:pt x="1870076" y="2725030"/>
                </a:lnTo>
                <a:lnTo>
                  <a:pt x="1871134" y="2720796"/>
                </a:lnTo>
                <a:lnTo>
                  <a:pt x="1874309" y="2713916"/>
                </a:lnTo>
                <a:lnTo>
                  <a:pt x="1876426" y="2706506"/>
                </a:lnTo>
                <a:lnTo>
                  <a:pt x="1878013" y="2698568"/>
                </a:lnTo>
                <a:lnTo>
                  <a:pt x="1879600" y="2691687"/>
                </a:lnTo>
                <a:lnTo>
                  <a:pt x="1879071" y="2689041"/>
                </a:lnTo>
                <a:lnTo>
                  <a:pt x="1877484" y="2685338"/>
                </a:lnTo>
                <a:lnTo>
                  <a:pt x="1876426" y="2681633"/>
                </a:lnTo>
                <a:lnTo>
                  <a:pt x="1875367" y="2678457"/>
                </a:lnTo>
                <a:lnTo>
                  <a:pt x="1872192" y="2671576"/>
                </a:lnTo>
                <a:lnTo>
                  <a:pt x="1871134" y="2667343"/>
                </a:lnTo>
                <a:lnTo>
                  <a:pt x="1871663" y="2660463"/>
                </a:lnTo>
                <a:lnTo>
                  <a:pt x="1873780" y="2653054"/>
                </a:lnTo>
                <a:lnTo>
                  <a:pt x="1874838" y="2650408"/>
                </a:lnTo>
                <a:lnTo>
                  <a:pt x="1875896" y="2646703"/>
                </a:lnTo>
                <a:lnTo>
                  <a:pt x="1877484" y="2644586"/>
                </a:lnTo>
                <a:lnTo>
                  <a:pt x="1879600" y="2642469"/>
                </a:lnTo>
                <a:lnTo>
                  <a:pt x="1880130" y="2640881"/>
                </a:lnTo>
                <a:lnTo>
                  <a:pt x="1881188" y="2639822"/>
                </a:lnTo>
                <a:lnTo>
                  <a:pt x="1883305" y="2637706"/>
                </a:lnTo>
                <a:lnTo>
                  <a:pt x="1885950" y="2636118"/>
                </a:lnTo>
                <a:lnTo>
                  <a:pt x="1891242" y="2633472"/>
                </a:lnTo>
                <a:lnTo>
                  <a:pt x="1896005" y="2630297"/>
                </a:lnTo>
                <a:lnTo>
                  <a:pt x="1901826" y="2626591"/>
                </a:lnTo>
                <a:lnTo>
                  <a:pt x="1907646" y="2623946"/>
                </a:lnTo>
                <a:lnTo>
                  <a:pt x="1912938" y="2620770"/>
                </a:lnTo>
                <a:lnTo>
                  <a:pt x="1916113" y="2617594"/>
                </a:lnTo>
                <a:lnTo>
                  <a:pt x="1919288" y="2615478"/>
                </a:lnTo>
                <a:lnTo>
                  <a:pt x="1922463" y="2612302"/>
                </a:lnTo>
                <a:lnTo>
                  <a:pt x="1925109" y="2607538"/>
                </a:lnTo>
                <a:lnTo>
                  <a:pt x="1927755" y="2602776"/>
                </a:lnTo>
                <a:lnTo>
                  <a:pt x="1929871" y="2597484"/>
                </a:lnTo>
                <a:lnTo>
                  <a:pt x="1931459" y="2592722"/>
                </a:lnTo>
                <a:lnTo>
                  <a:pt x="1932517" y="2587958"/>
                </a:lnTo>
                <a:lnTo>
                  <a:pt x="1932517" y="2584781"/>
                </a:lnTo>
                <a:lnTo>
                  <a:pt x="1931988" y="2581078"/>
                </a:lnTo>
                <a:lnTo>
                  <a:pt x="1930930" y="2576843"/>
                </a:lnTo>
                <a:lnTo>
                  <a:pt x="1929342" y="2573139"/>
                </a:lnTo>
                <a:lnTo>
                  <a:pt x="1926696" y="2568376"/>
                </a:lnTo>
                <a:lnTo>
                  <a:pt x="1924580" y="2563612"/>
                </a:lnTo>
                <a:lnTo>
                  <a:pt x="1921934" y="2558851"/>
                </a:lnTo>
                <a:lnTo>
                  <a:pt x="1920876" y="2555675"/>
                </a:lnTo>
                <a:lnTo>
                  <a:pt x="1920346" y="2551970"/>
                </a:lnTo>
                <a:lnTo>
                  <a:pt x="1921405" y="2544561"/>
                </a:lnTo>
                <a:lnTo>
                  <a:pt x="1924580" y="2535563"/>
                </a:lnTo>
                <a:lnTo>
                  <a:pt x="1927226" y="2526037"/>
                </a:lnTo>
                <a:lnTo>
                  <a:pt x="1928813" y="2518628"/>
                </a:lnTo>
                <a:lnTo>
                  <a:pt x="1928813" y="2510162"/>
                </a:lnTo>
                <a:lnTo>
                  <a:pt x="1928813" y="2502223"/>
                </a:lnTo>
                <a:lnTo>
                  <a:pt x="1926696" y="2499575"/>
                </a:lnTo>
                <a:lnTo>
                  <a:pt x="1924050" y="2497459"/>
                </a:lnTo>
                <a:lnTo>
                  <a:pt x="1919817" y="2495871"/>
                </a:lnTo>
                <a:lnTo>
                  <a:pt x="1915584" y="2494812"/>
                </a:lnTo>
                <a:lnTo>
                  <a:pt x="1907646" y="2492168"/>
                </a:lnTo>
                <a:lnTo>
                  <a:pt x="1899709" y="2490049"/>
                </a:lnTo>
                <a:lnTo>
                  <a:pt x="1891771" y="2485816"/>
                </a:lnTo>
                <a:lnTo>
                  <a:pt x="1880659" y="2479994"/>
                </a:lnTo>
                <a:lnTo>
                  <a:pt x="1874838" y="2477877"/>
                </a:lnTo>
                <a:lnTo>
                  <a:pt x="1869017" y="2475231"/>
                </a:lnTo>
                <a:lnTo>
                  <a:pt x="1863726" y="2474172"/>
                </a:lnTo>
                <a:lnTo>
                  <a:pt x="1858434" y="2473643"/>
                </a:lnTo>
                <a:lnTo>
                  <a:pt x="1852613" y="2475231"/>
                </a:lnTo>
                <a:lnTo>
                  <a:pt x="1846263" y="2477877"/>
                </a:lnTo>
                <a:lnTo>
                  <a:pt x="1839384" y="2477348"/>
                </a:lnTo>
                <a:lnTo>
                  <a:pt x="1832505" y="2474701"/>
                </a:lnTo>
                <a:lnTo>
                  <a:pt x="1829859" y="2473643"/>
                </a:lnTo>
                <a:lnTo>
                  <a:pt x="1827213" y="2472585"/>
                </a:lnTo>
                <a:lnTo>
                  <a:pt x="1826155" y="2470467"/>
                </a:lnTo>
                <a:lnTo>
                  <a:pt x="1825626" y="2469409"/>
                </a:lnTo>
                <a:lnTo>
                  <a:pt x="1824038" y="2467292"/>
                </a:lnTo>
                <a:lnTo>
                  <a:pt x="1822450" y="2464118"/>
                </a:lnTo>
                <a:lnTo>
                  <a:pt x="1820863" y="2460942"/>
                </a:lnTo>
                <a:lnTo>
                  <a:pt x="1819805" y="2457237"/>
                </a:lnTo>
                <a:lnTo>
                  <a:pt x="1817688" y="2449828"/>
                </a:lnTo>
                <a:lnTo>
                  <a:pt x="1817159" y="2444536"/>
                </a:lnTo>
                <a:lnTo>
                  <a:pt x="1817159" y="2441360"/>
                </a:lnTo>
                <a:lnTo>
                  <a:pt x="1818746" y="2437656"/>
                </a:lnTo>
                <a:lnTo>
                  <a:pt x="1820334" y="2433951"/>
                </a:lnTo>
                <a:lnTo>
                  <a:pt x="1821921" y="2430246"/>
                </a:lnTo>
                <a:lnTo>
                  <a:pt x="1826155" y="2422837"/>
                </a:lnTo>
                <a:lnTo>
                  <a:pt x="1829859" y="2415428"/>
                </a:lnTo>
                <a:lnTo>
                  <a:pt x="1830388" y="2408548"/>
                </a:lnTo>
                <a:lnTo>
                  <a:pt x="1831446" y="2401139"/>
                </a:lnTo>
                <a:lnTo>
                  <a:pt x="1833034" y="2393729"/>
                </a:lnTo>
                <a:lnTo>
                  <a:pt x="1833563" y="2386849"/>
                </a:lnTo>
                <a:lnTo>
                  <a:pt x="1833034" y="2383144"/>
                </a:lnTo>
                <a:lnTo>
                  <a:pt x="1831976" y="2378910"/>
                </a:lnTo>
                <a:lnTo>
                  <a:pt x="1831976" y="2376266"/>
                </a:lnTo>
                <a:lnTo>
                  <a:pt x="1831976" y="2374148"/>
                </a:lnTo>
                <a:lnTo>
                  <a:pt x="1832505" y="2372031"/>
                </a:lnTo>
                <a:lnTo>
                  <a:pt x="1833563" y="2369914"/>
                </a:lnTo>
                <a:lnTo>
                  <a:pt x="1834092" y="2368856"/>
                </a:lnTo>
                <a:lnTo>
                  <a:pt x="1835680" y="2367268"/>
                </a:lnTo>
                <a:lnTo>
                  <a:pt x="1837796" y="2366209"/>
                </a:lnTo>
                <a:lnTo>
                  <a:pt x="1840442" y="2364093"/>
                </a:lnTo>
                <a:lnTo>
                  <a:pt x="1846263" y="2361447"/>
                </a:lnTo>
                <a:lnTo>
                  <a:pt x="1849967" y="2357742"/>
                </a:lnTo>
                <a:lnTo>
                  <a:pt x="1850496" y="2354037"/>
                </a:lnTo>
                <a:lnTo>
                  <a:pt x="1852613" y="2349273"/>
                </a:lnTo>
                <a:lnTo>
                  <a:pt x="1853671" y="2343982"/>
                </a:lnTo>
                <a:lnTo>
                  <a:pt x="1854200" y="2337101"/>
                </a:lnTo>
                <a:lnTo>
                  <a:pt x="1855788" y="2333926"/>
                </a:lnTo>
                <a:lnTo>
                  <a:pt x="1856317" y="2329693"/>
                </a:lnTo>
                <a:lnTo>
                  <a:pt x="1857376" y="2325458"/>
                </a:lnTo>
                <a:lnTo>
                  <a:pt x="1857905" y="2320695"/>
                </a:lnTo>
                <a:lnTo>
                  <a:pt x="1857376" y="2316462"/>
                </a:lnTo>
                <a:lnTo>
                  <a:pt x="1856317" y="2312227"/>
                </a:lnTo>
                <a:lnTo>
                  <a:pt x="1855788" y="2307994"/>
                </a:lnTo>
                <a:lnTo>
                  <a:pt x="1854200" y="2304818"/>
                </a:lnTo>
                <a:lnTo>
                  <a:pt x="1853142" y="2300055"/>
                </a:lnTo>
                <a:lnTo>
                  <a:pt x="1849967" y="2293705"/>
                </a:lnTo>
                <a:lnTo>
                  <a:pt x="1848909" y="2290000"/>
                </a:lnTo>
                <a:lnTo>
                  <a:pt x="1847321" y="2286296"/>
                </a:lnTo>
                <a:lnTo>
                  <a:pt x="1846792" y="2283120"/>
                </a:lnTo>
                <a:lnTo>
                  <a:pt x="1846263" y="2279415"/>
                </a:lnTo>
                <a:lnTo>
                  <a:pt x="1843617" y="2268830"/>
                </a:lnTo>
                <a:lnTo>
                  <a:pt x="1842030" y="2257187"/>
                </a:lnTo>
                <a:lnTo>
                  <a:pt x="1840442" y="2245016"/>
                </a:lnTo>
                <a:lnTo>
                  <a:pt x="1837796" y="2234431"/>
                </a:lnTo>
                <a:lnTo>
                  <a:pt x="1837796" y="2219083"/>
                </a:lnTo>
                <a:lnTo>
                  <a:pt x="1837796" y="2201619"/>
                </a:lnTo>
                <a:lnTo>
                  <a:pt x="1837796" y="2185211"/>
                </a:lnTo>
                <a:lnTo>
                  <a:pt x="1837796" y="2172511"/>
                </a:lnTo>
                <a:lnTo>
                  <a:pt x="1837796" y="2161398"/>
                </a:lnTo>
                <a:lnTo>
                  <a:pt x="1837796" y="2147637"/>
                </a:lnTo>
                <a:lnTo>
                  <a:pt x="1837796" y="2134406"/>
                </a:lnTo>
                <a:lnTo>
                  <a:pt x="1837796" y="2123292"/>
                </a:lnTo>
                <a:lnTo>
                  <a:pt x="1840971" y="2111649"/>
                </a:lnTo>
                <a:lnTo>
                  <a:pt x="1844676" y="2098948"/>
                </a:lnTo>
                <a:lnTo>
                  <a:pt x="1846792" y="2092067"/>
                </a:lnTo>
                <a:lnTo>
                  <a:pt x="1848909" y="2086247"/>
                </a:lnTo>
                <a:lnTo>
                  <a:pt x="1851555" y="2082012"/>
                </a:lnTo>
                <a:lnTo>
                  <a:pt x="1854200" y="2077779"/>
                </a:lnTo>
                <a:lnTo>
                  <a:pt x="1856317" y="2074603"/>
                </a:lnTo>
                <a:lnTo>
                  <a:pt x="1860021" y="2071429"/>
                </a:lnTo>
                <a:lnTo>
                  <a:pt x="1864255" y="2068252"/>
                </a:lnTo>
                <a:lnTo>
                  <a:pt x="1869017" y="2065606"/>
                </a:lnTo>
                <a:lnTo>
                  <a:pt x="1873780" y="2062431"/>
                </a:lnTo>
                <a:lnTo>
                  <a:pt x="1877484" y="2058727"/>
                </a:lnTo>
                <a:lnTo>
                  <a:pt x="1881188" y="2056080"/>
                </a:lnTo>
                <a:lnTo>
                  <a:pt x="1883305" y="2052905"/>
                </a:lnTo>
                <a:lnTo>
                  <a:pt x="1887009" y="2046024"/>
                </a:lnTo>
                <a:lnTo>
                  <a:pt x="1891242" y="2038616"/>
                </a:lnTo>
                <a:lnTo>
                  <a:pt x="1892830" y="2034383"/>
                </a:lnTo>
                <a:lnTo>
                  <a:pt x="1894417" y="2030678"/>
                </a:lnTo>
                <a:lnTo>
                  <a:pt x="1894946" y="2027502"/>
                </a:lnTo>
                <a:lnTo>
                  <a:pt x="1896005" y="2023797"/>
                </a:lnTo>
                <a:lnTo>
                  <a:pt x="1894946" y="2020622"/>
                </a:lnTo>
                <a:lnTo>
                  <a:pt x="1892830" y="2016917"/>
                </a:lnTo>
                <a:lnTo>
                  <a:pt x="1890184" y="2012154"/>
                </a:lnTo>
                <a:lnTo>
                  <a:pt x="1886480" y="2007920"/>
                </a:lnTo>
                <a:lnTo>
                  <a:pt x="1882246" y="2004215"/>
                </a:lnTo>
                <a:lnTo>
                  <a:pt x="1878013" y="2000511"/>
                </a:lnTo>
                <a:lnTo>
                  <a:pt x="1874309" y="1997336"/>
                </a:lnTo>
                <a:lnTo>
                  <a:pt x="1871134" y="1995218"/>
                </a:lnTo>
                <a:lnTo>
                  <a:pt x="1862667" y="1988868"/>
                </a:lnTo>
                <a:lnTo>
                  <a:pt x="1854200" y="1983047"/>
                </a:lnTo>
                <a:lnTo>
                  <a:pt x="1853142" y="1980401"/>
                </a:lnTo>
                <a:lnTo>
                  <a:pt x="1852084" y="1977753"/>
                </a:lnTo>
                <a:lnTo>
                  <a:pt x="1851555" y="1974050"/>
                </a:lnTo>
                <a:lnTo>
                  <a:pt x="1849967" y="1970875"/>
                </a:lnTo>
                <a:lnTo>
                  <a:pt x="1849438" y="1966640"/>
                </a:lnTo>
                <a:lnTo>
                  <a:pt x="1848380" y="1962936"/>
                </a:lnTo>
                <a:lnTo>
                  <a:pt x="1847321" y="1960289"/>
                </a:lnTo>
                <a:lnTo>
                  <a:pt x="1846263" y="1958172"/>
                </a:lnTo>
                <a:lnTo>
                  <a:pt x="1838855" y="1954468"/>
                </a:lnTo>
                <a:lnTo>
                  <a:pt x="1831446" y="1949705"/>
                </a:lnTo>
                <a:lnTo>
                  <a:pt x="1824038" y="1943882"/>
                </a:lnTo>
                <a:lnTo>
                  <a:pt x="1817159" y="1937532"/>
                </a:lnTo>
                <a:lnTo>
                  <a:pt x="1811867" y="1930123"/>
                </a:lnTo>
                <a:lnTo>
                  <a:pt x="1804988" y="1921125"/>
                </a:lnTo>
                <a:lnTo>
                  <a:pt x="1802342" y="1916363"/>
                </a:lnTo>
                <a:lnTo>
                  <a:pt x="1799167" y="1912129"/>
                </a:lnTo>
                <a:lnTo>
                  <a:pt x="1797580" y="1907895"/>
                </a:lnTo>
                <a:lnTo>
                  <a:pt x="1796521" y="1904720"/>
                </a:lnTo>
                <a:lnTo>
                  <a:pt x="1794934" y="1901015"/>
                </a:lnTo>
                <a:lnTo>
                  <a:pt x="1794405" y="1896253"/>
                </a:lnTo>
                <a:lnTo>
                  <a:pt x="1794405" y="1890961"/>
                </a:lnTo>
                <a:lnTo>
                  <a:pt x="1794934" y="1885668"/>
                </a:lnTo>
                <a:lnTo>
                  <a:pt x="1795463" y="1875612"/>
                </a:lnTo>
                <a:lnTo>
                  <a:pt x="1796521" y="1867144"/>
                </a:lnTo>
                <a:lnTo>
                  <a:pt x="1792817" y="1860265"/>
                </a:lnTo>
                <a:lnTo>
                  <a:pt x="1788055" y="1851268"/>
                </a:lnTo>
                <a:lnTo>
                  <a:pt x="1783821" y="1843859"/>
                </a:lnTo>
                <a:lnTo>
                  <a:pt x="1780117" y="1838567"/>
                </a:lnTo>
                <a:lnTo>
                  <a:pt x="1774296" y="1838567"/>
                </a:lnTo>
                <a:lnTo>
                  <a:pt x="1767946" y="1838567"/>
                </a:lnTo>
                <a:lnTo>
                  <a:pt x="1762655" y="1838567"/>
                </a:lnTo>
                <a:lnTo>
                  <a:pt x="1759480" y="1838567"/>
                </a:lnTo>
                <a:lnTo>
                  <a:pt x="1756834" y="1843329"/>
                </a:lnTo>
                <a:lnTo>
                  <a:pt x="1755246" y="1848622"/>
                </a:lnTo>
                <a:lnTo>
                  <a:pt x="1754717" y="1850738"/>
                </a:lnTo>
                <a:lnTo>
                  <a:pt x="1753659" y="1853384"/>
                </a:lnTo>
                <a:lnTo>
                  <a:pt x="1752600" y="1854443"/>
                </a:lnTo>
                <a:lnTo>
                  <a:pt x="1751013" y="1854973"/>
                </a:lnTo>
                <a:lnTo>
                  <a:pt x="1749426" y="1856030"/>
                </a:lnTo>
                <a:lnTo>
                  <a:pt x="1746780" y="1856560"/>
                </a:lnTo>
                <a:lnTo>
                  <a:pt x="1743605" y="1856560"/>
                </a:lnTo>
                <a:lnTo>
                  <a:pt x="1740430" y="1856030"/>
                </a:lnTo>
                <a:lnTo>
                  <a:pt x="1737784" y="1854973"/>
                </a:lnTo>
                <a:lnTo>
                  <a:pt x="1734609" y="1853914"/>
                </a:lnTo>
                <a:lnTo>
                  <a:pt x="1732492" y="1852325"/>
                </a:lnTo>
                <a:lnTo>
                  <a:pt x="1730905" y="1850738"/>
                </a:lnTo>
                <a:lnTo>
                  <a:pt x="1728788" y="1848622"/>
                </a:lnTo>
                <a:lnTo>
                  <a:pt x="1727200" y="1844917"/>
                </a:lnTo>
                <a:lnTo>
                  <a:pt x="1726142" y="1840683"/>
                </a:lnTo>
                <a:lnTo>
                  <a:pt x="1725084" y="1836448"/>
                </a:lnTo>
                <a:lnTo>
                  <a:pt x="1722967" y="1826394"/>
                </a:lnTo>
                <a:lnTo>
                  <a:pt x="1721909" y="1817926"/>
                </a:lnTo>
                <a:lnTo>
                  <a:pt x="1722438" y="1814752"/>
                </a:lnTo>
                <a:lnTo>
                  <a:pt x="1724026" y="1810517"/>
                </a:lnTo>
                <a:lnTo>
                  <a:pt x="1726142" y="1806284"/>
                </a:lnTo>
                <a:lnTo>
                  <a:pt x="1728259" y="1801520"/>
                </a:lnTo>
                <a:lnTo>
                  <a:pt x="1730905" y="1796758"/>
                </a:lnTo>
                <a:lnTo>
                  <a:pt x="1732492" y="1792523"/>
                </a:lnTo>
                <a:lnTo>
                  <a:pt x="1734080" y="1788289"/>
                </a:lnTo>
                <a:lnTo>
                  <a:pt x="1734609" y="1784585"/>
                </a:lnTo>
                <a:lnTo>
                  <a:pt x="1733550" y="1779822"/>
                </a:lnTo>
                <a:lnTo>
                  <a:pt x="1731963" y="1774530"/>
                </a:lnTo>
                <a:lnTo>
                  <a:pt x="1728788" y="1768707"/>
                </a:lnTo>
                <a:lnTo>
                  <a:pt x="1726142" y="1762883"/>
                </a:lnTo>
                <a:lnTo>
                  <a:pt x="1719263" y="1751769"/>
                </a:lnTo>
                <a:lnTo>
                  <a:pt x="1713971" y="1743830"/>
                </a:lnTo>
                <a:lnTo>
                  <a:pt x="1709738" y="1736951"/>
                </a:lnTo>
                <a:lnTo>
                  <a:pt x="1703917" y="1729014"/>
                </a:lnTo>
                <a:lnTo>
                  <a:pt x="1697567" y="1721604"/>
                </a:lnTo>
                <a:lnTo>
                  <a:pt x="1693334" y="1715253"/>
                </a:lnTo>
                <a:lnTo>
                  <a:pt x="1692276" y="1712606"/>
                </a:lnTo>
                <a:lnTo>
                  <a:pt x="1690688" y="1709959"/>
                </a:lnTo>
                <a:lnTo>
                  <a:pt x="1689630" y="1706254"/>
                </a:lnTo>
                <a:lnTo>
                  <a:pt x="1689100" y="1702022"/>
                </a:lnTo>
                <a:lnTo>
                  <a:pt x="1688571" y="1698847"/>
                </a:lnTo>
                <a:lnTo>
                  <a:pt x="1687513" y="1695142"/>
                </a:lnTo>
                <a:lnTo>
                  <a:pt x="1686455" y="1692496"/>
                </a:lnTo>
                <a:lnTo>
                  <a:pt x="1684867" y="1689849"/>
                </a:lnTo>
                <a:lnTo>
                  <a:pt x="1681692" y="1687204"/>
                </a:lnTo>
                <a:lnTo>
                  <a:pt x="1677459" y="1684559"/>
                </a:lnTo>
                <a:lnTo>
                  <a:pt x="1672696" y="1682441"/>
                </a:lnTo>
                <a:lnTo>
                  <a:pt x="1668463" y="1680854"/>
                </a:lnTo>
                <a:lnTo>
                  <a:pt x="1659467" y="1677150"/>
                </a:lnTo>
                <a:lnTo>
                  <a:pt x="1651530" y="1673445"/>
                </a:lnTo>
                <a:lnTo>
                  <a:pt x="1645709" y="1665507"/>
                </a:lnTo>
                <a:lnTo>
                  <a:pt x="1639359" y="1657039"/>
                </a:lnTo>
                <a:lnTo>
                  <a:pt x="1638300" y="1654922"/>
                </a:lnTo>
                <a:lnTo>
                  <a:pt x="1636713" y="1651217"/>
                </a:lnTo>
                <a:lnTo>
                  <a:pt x="1634596" y="1647512"/>
                </a:lnTo>
                <a:lnTo>
                  <a:pt x="1633538" y="1642750"/>
                </a:lnTo>
                <a:lnTo>
                  <a:pt x="1631950" y="1637987"/>
                </a:lnTo>
                <a:lnTo>
                  <a:pt x="1629834" y="1633752"/>
                </a:lnTo>
                <a:lnTo>
                  <a:pt x="1628776" y="1630577"/>
                </a:lnTo>
                <a:lnTo>
                  <a:pt x="1627188" y="1628460"/>
                </a:lnTo>
                <a:lnTo>
                  <a:pt x="1625600" y="1625285"/>
                </a:lnTo>
                <a:lnTo>
                  <a:pt x="1622955" y="1622109"/>
                </a:lnTo>
                <a:lnTo>
                  <a:pt x="1620309" y="1619463"/>
                </a:lnTo>
                <a:lnTo>
                  <a:pt x="1616605" y="1616288"/>
                </a:lnTo>
                <a:lnTo>
                  <a:pt x="1610784" y="1611525"/>
                </a:lnTo>
                <a:lnTo>
                  <a:pt x="1606550" y="1607290"/>
                </a:lnTo>
                <a:lnTo>
                  <a:pt x="1601788" y="1608349"/>
                </a:lnTo>
                <a:lnTo>
                  <a:pt x="1595967" y="1609408"/>
                </a:lnTo>
                <a:lnTo>
                  <a:pt x="1593321" y="1609408"/>
                </a:lnTo>
                <a:lnTo>
                  <a:pt x="1590146" y="1609408"/>
                </a:lnTo>
                <a:lnTo>
                  <a:pt x="1588030" y="1608879"/>
                </a:lnTo>
                <a:lnTo>
                  <a:pt x="1585384" y="1607290"/>
                </a:lnTo>
                <a:lnTo>
                  <a:pt x="1584326" y="1606762"/>
                </a:lnTo>
                <a:lnTo>
                  <a:pt x="1582209" y="1605703"/>
                </a:lnTo>
                <a:lnTo>
                  <a:pt x="1579563" y="1603586"/>
                </a:lnTo>
                <a:lnTo>
                  <a:pt x="1577446" y="1600940"/>
                </a:lnTo>
                <a:lnTo>
                  <a:pt x="1573213" y="1595648"/>
                </a:lnTo>
                <a:lnTo>
                  <a:pt x="1568980" y="1591414"/>
                </a:lnTo>
                <a:lnTo>
                  <a:pt x="1565805" y="1588238"/>
                </a:lnTo>
                <a:lnTo>
                  <a:pt x="1560513" y="1585063"/>
                </a:lnTo>
                <a:lnTo>
                  <a:pt x="1554692" y="1581887"/>
                </a:lnTo>
                <a:lnTo>
                  <a:pt x="1548871" y="1578713"/>
                </a:lnTo>
                <a:lnTo>
                  <a:pt x="1540405" y="1572890"/>
                </a:lnTo>
                <a:lnTo>
                  <a:pt x="1529821" y="1564422"/>
                </a:lnTo>
                <a:lnTo>
                  <a:pt x="1519238" y="1555426"/>
                </a:lnTo>
                <a:lnTo>
                  <a:pt x="1511300" y="1550133"/>
                </a:lnTo>
                <a:lnTo>
                  <a:pt x="1506538" y="1549075"/>
                </a:lnTo>
                <a:lnTo>
                  <a:pt x="1500717" y="1548545"/>
                </a:lnTo>
                <a:lnTo>
                  <a:pt x="1494896" y="1548016"/>
                </a:lnTo>
                <a:lnTo>
                  <a:pt x="1489076" y="1548016"/>
                </a:lnTo>
                <a:lnTo>
                  <a:pt x="1482726" y="1548016"/>
                </a:lnTo>
                <a:lnTo>
                  <a:pt x="1476905" y="1548016"/>
                </a:lnTo>
                <a:lnTo>
                  <a:pt x="1471084" y="1547487"/>
                </a:lnTo>
                <a:lnTo>
                  <a:pt x="1466321" y="1545899"/>
                </a:lnTo>
                <a:lnTo>
                  <a:pt x="1462617" y="1541665"/>
                </a:lnTo>
                <a:lnTo>
                  <a:pt x="1458913" y="1535843"/>
                </a:lnTo>
                <a:lnTo>
                  <a:pt x="1457326" y="1532669"/>
                </a:lnTo>
                <a:lnTo>
                  <a:pt x="1455209" y="1530022"/>
                </a:lnTo>
                <a:lnTo>
                  <a:pt x="1452563" y="1527375"/>
                </a:lnTo>
                <a:lnTo>
                  <a:pt x="1449917" y="1525259"/>
                </a:lnTo>
                <a:lnTo>
                  <a:pt x="1446213" y="1525788"/>
                </a:lnTo>
                <a:lnTo>
                  <a:pt x="1442509" y="1527375"/>
                </a:lnTo>
                <a:lnTo>
                  <a:pt x="1438805" y="1528964"/>
                </a:lnTo>
                <a:lnTo>
                  <a:pt x="1435100" y="1531610"/>
                </a:lnTo>
                <a:lnTo>
                  <a:pt x="1430867" y="1533727"/>
                </a:lnTo>
                <a:lnTo>
                  <a:pt x="1427692" y="1535843"/>
                </a:lnTo>
                <a:lnTo>
                  <a:pt x="1423988" y="1537431"/>
                </a:lnTo>
                <a:lnTo>
                  <a:pt x="1420284" y="1537431"/>
                </a:lnTo>
                <a:lnTo>
                  <a:pt x="1417109" y="1537431"/>
                </a:lnTo>
                <a:lnTo>
                  <a:pt x="1412876" y="1536373"/>
                </a:lnTo>
                <a:lnTo>
                  <a:pt x="1408642" y="1534785"/>
                </a:lnTo>
                <a:lnTo>
                  <a:pt x="1403880" y="1533197"/>
                </a:lnTo>
                <a:lnTo>
                  <a:pt x="1394884" y="1528964"/>
                </a:lnTo>
                <a:lnTo>
                  <a:pt x="1387476" y="1525259"/>
                </a:lnTo>
                <a:lnTo>
                  <a:pt x="1380067" y="1525259"/>
                </a:lnTo>
                <a:lnTo>
                  <a:pt x="1370542" y="1524729"/>
                </a:lnTo>
                <a:lnTo>
                  <a:pt x="1366838" y="1524729"/>
                </a:lnTo>
                <a:lnTo>
                  <a:pt x="1362076" y="1523142"/>
                </a:lnTo>
                <a:lnTo>
                  <a:pt x="1357842" y="1522613"/>
                </a:lnTo>
                <a:lnTo>
                  <a:pt x="1354138" y="1521024"/>
                </a:lnTo>
                <a:lnTo>
                  <a:pt x="1353080" y="1519437"/>
                </a:lnTo>
                <a:lnTo>
                  <a:pt x="1352021" y="1516791"/>
                </a:lnTo>
                <a:lnTo>
                  <a:pt x="1351492" y="1514145"/>
                </a:lnTo>
                <a:lnTo>
                  <a:pt x="1350963" y="1510970"/>
                </a:lnTo>
                <a:lnTo>
                  <a:pt x="1350434" y="1505148"/>
                </a:lnTo>
                <a:lnTo>
                  <a:pt x="1350434" y="1500385"/>
                </a:lnTo>
                <a:lnTo>
                  <a:pt x="1348317" y="1494034"/>
                </a:lnTo>
                <a:lnTo>
                  <a:pt x="1346200" y="1487153"/>
                </a:lnTo>
                <a:lnTo>
                  <a:pt x="1342496" y="1479215"/>
                </a:lnTo>
                <a:lnTo>
                  <a:pt x="1339850" y="1472334"/>
                </a:lnTo>
                <a:lnTo>
                  <a:pt x="1331913" y="1458574"/>
                </a:lnTo>
                <a:lnTo>
                  <a:pt x="1325563" y="1446931"/>
                </a:lnTo>
                <a:lnTo>
                  <a:pt x="1320800" y="1443227"/>
                </a:lnTo>
                <a:lnTo>
                  <a:pt x="1314980" y="1438463"/>
                </a:lnTo>
                <a:lnTo>
                  <a:pt x="1309159" y="1434230"/>
                </a:lnTo>
                <a:lnTo>
                  <a:pt x="1304396" y="1430525"/>
                </a:lnTo>
                <a:lnTo>
                  <a:pt x="1300163" y="1428938"/>
                </a:lnTo>
                <a:lnTo>
                  <a:pt x="1293284" y="1428408"/>
                </a:lnTo>
                <a:lnTo>
                  <a:pt x="1286934" y="1428408"/>
                </a:lnTo>
                <a:lnTo>
                  <a:pt x="1280584" y="1428408"/>
                </a:lnTo>
                <a:lnTo>
                  <a:pt x="1274234" y="1428408"/>
                </a:lnTo>
                <a:lnTo>
                  <a:pt x="1268413" y="1427879"/>
                </a:lnTo>
                <a:lnTo>
                  <a:pt x="1263121" y="1427349"/>
                </a:lnTo>
                <a:lnTo>
                  <a:pt x="1259417" y="1426292"/>
                </a:lnTo>
                <a:lnTo>
                  <a:pt x="1256771" y="1422587"/>
                </a:lnTo>
                <a:lnTo>
                  <a:pt x="1254655" y="1418882"/>
                </a:lnTo>
                <a:lnTo>
                  <a:pt x="1253067" y="1414648"/>
                </a:lnTo>
                <a:lnTo>
                  <a:pt x="1252009" y="1409884"/>
                </a:lnTo>
                <a:lnTo>
                  <a:pt x="1249363" y="1400887"/>
                </a:lnTo>
                <a:lnTo>
                  <a:pt x="1247246" y="1393478"/>
                </a:lnTo>
                <a:lnTo>
                  <a:pt x="1243013" y="1388186"/>
                </a:lnTo>
                <a:lnTo>
                  <a:pt x="1239309" y="1381306"/>
                </a:lnTo>
                <a:lnTo>
                  <a:pt x="1234546" y="1373367"/>
                </a:lnTo>
                <a:lnTo>
                  <a:pt x="1230313" y="1368605"/>
                </a:lnTo>
                <a:lnTo>
                  <a:pt x="1223963" y="1362783"/>
                </a:lnTo>
                <a:lnTo>
                  <a:pt x="1216555" y="1356432"/>
                </a:lnTo>
                <a:lnTo>
                  <a:pt x="1210205" y="1352198"/>
                </a:lnTo>
                <a:lnTo>
                  <a:pt x="1205442" y="1347964"/>
                </a:lnTo>
                <a:lnTo>
                  <a:pt x="1198034" y="1344789"/>
                </a:lnTo>
                <a:lnTo>
                  <a:pt x="1189567" y="1342142"/>
                </a:lnTo>
                <a:lnTo>
                  <a:pt x="1180042" y="1338437"/>
                </a:lnTo>
                <a:lnTo>
                  <a:pt x="1173163" y="1335791"/>
                </a:lnTo>
                <a:lnTo>
                  <a:pt x="1168930" y="1331558"/>
                </a:lnTo>
                <a:lnTo>
                  <a:pt x="1164696" y="1325207"/>
                </a:lnTo>
                <a:lnTo>
                  <a:pt x="1162050" y="1319385"/>
                </a:lnTo>
                <a:lnTo>
                  <a:pt x="1159934" y="1315151"/>
                </a:lnTo>
                <a:lnTo>
                  <a:pt x="1158876" y="1311447"/>
                </a:lnTo>
                <a:lnTo>
                  <a:pt x="1158346" y="1307212"/>
                </a:lnTo>
                <a:lnTo>
                  <a:pt x="1158346" y="1301920"/>
                </a:lnTo>
                <a:lnTo>
                  <a:pt x="1158346" y="1296628"/>
                </a:lnTo>
                <a:lnTo>
                  <a:pt x="1158346" y="1291336"/>
                </a:lnTo>
                <a:lnTo>
                  <a:pt x="1157817" y="1286044"/>
                </a:lnTo>
                <a:lnTo>
                  <a:pt x="1157288" y="1281809"/>
                </a:lnTo>
                <a:lnTo>
                  <a:pt x="1155700" y="1277575"/>
                </a:lnTo>
                <a:lnTo>
                  <a:pt x="1147763" y="1269637"/>
                </a:lnTo>
                <a:lnTo>
                  <a:pt x="1139296" y="1261169"/>
                </a:lnTo>
                <a:lnTo>
                  <a:pt x="1131888" y="1259052"/>
                </a:lnTo>
                <a:lnTo>
                  <a:pt x="1123950" y="1257464"/>
                </a:lnTo>
                <a:lnTo>
                  <a:pt x="1119717" y="1256934"/>
                </a:lnTo>
                <a:lnTo>
                  <a:pt x="1115484" y="1255347"/>
                </a:lnTo>
                <a:lnTo>
                  <a:pt x="1112838" y="1254288"/>
                </a:lnTo>
                <a:lnTo>
                  <a:pt x="1110721" y="1253230"/>
                </a:lnTo>
                <a:lnTo>
                  <a:pt x="1108076" y="1249525"/>
                </a:lnTo>
                <a:lnTo>
                  <a:pt x="1104900" y="1245820"/>
                </a:lnTo>
                <a:lnTo>
                  <a:pt x="1102784" y="1241587"/>
                </a:lnTo>
                <a:lnTo>
                  <a:pt x="1100667" y="1236824"/>
                </a:lnTo>
                <a:lnTo>
                  <a:pt x="1097492" y="1227298"/>
                </a:lnTo>
                <a:lnTo>
                  <a:pt x="1094317" y="1220417"/>
                </a:lnTo>
                <a:lnTo>
                  <a:pt x="1090613" y="1210362"/>
                </a:lnTo>
                <a:lnTo>
                  <a:pt x="1085850" y="1199778"/>
                </a:lnTo>
                <a:lnTo>
                  <a:pt x="1082676" y="1195014"/>
                </a:lnTo>
                <a:lnTo>
                  <a:pt x="1080030" y="1190780"/>
                </a:lnTo>
                <a:lnTo>
                  <a:pt x="1076326" y="1186546"/>
                </a:lnTo>
                <a:lnTo>
                  <a:pt x="1073680" y="1182841"/>
                </a:lnTo>
                <a:lnTo>
                  <a:pt x="1071563" y="1179667"/>
                </a:lnTo>
                <a:lnTo>
                  <a:pt x="1068388" y="1175432"/>
                </a:lnTo>
                <a:lnTo>
                  <a:pt x="1064684" y="1171198"/>
                </a:lnTo>
                <a:lnTo>
                  <a:pt x="1059921" y="1166435"/>
                </a:lnTo>
                <a:lnTo>
                  <a:pt x="1050396" y="1157967"/>
                </a:lnTo>
                <a:lnTo>
                  <a:pt x="1040871" y="1150029"/>
                </a:lnTo>
                <a:lnTo>
                  <a:pt x="1032405" y="1142089"/>
                </a:lnTo>
                <a:lnTo>
                  <a:pt x="1024467" y="1133623"/>
                </a:lnTo>
                <a:lnTo>
                  <a:pt x="1016000" y="1134680"/>
                </a:lnTo>
                <a:lnTo>
                  <a:pt x="1005417" y="1135210"/>
                </a:lnTo>
                <a:lnTo>
                  <a:pt x="1000126" y="1135739"/>
                </a:lnTo>
                <a:lnTo>
                  <a:pt x="994834" y="1135739"/>
                </a:lnTo>
                <a:lnTo>
                  <a:pt x="990071" y="1135210"/>
                </a:lnTo>
                <a:lnTo>
                  <a:pt x="986896" y="1133623"/>
                </a:lnTo>
                <a:lnTo>
                  <a:pt x="984780" y="1131505"/>
                </a:lnTo>
                <a:lnTo>
                  <a:pt x="983721" y="1128859"/>
                </a:lnTo>
                <a:lnTo>
                  <a:pt x="982134" y="1125154"/>
                </a:lnTo>
                <a:lnTo>
                  <a:pt x="981076" y="1120921"/>
                </a:lnTo>
                <a:lnTo>
                  <a:pt x="978959" y="1114040"/>
                </a:lnTo>
                <a:lnTo>
                  <a:pt x="978430" y="1108748"/>
                </a:lnTo>
                <a:lnTo>
                  <a:pt x="978430" y="1105572"/>
                </a:lnTo>
                <a:lnTo>
                  <a:pt x="980017" y="1102926"/>
                </a:lnTo>
                <a:lnTo>
                  <a:pt x="981076" y="1099751"/>
                </a:lnTo>
                <a:lnTo>
                  <a:pt x="982663" y="1097104"/>
                </a:lnTo>
                <a:lnTo>
                  <a:pt x="985838" y="1092342"/>
                </a:lnTo>
                <a:lnTo>
                  <a:pt x="986896" y="1088107"/>
                </a:lnTo>
                <a:lnTo>
                  <a:pt x="986896" y="1081228"/>
                </a:lnTo>
                <a:lnTo>
                  <a:pt x="986896" y="1073818"/>
                </a:lnTo>
                <a:lnTo>
                  <a:pt x="986896" y="1065879"/>
                </a:lnTo>
                <a:lnTo>
                  <a:pt x="986896" y="1059528"/>
                </a:lnTo>
                <a:lnTo>
                  <a:pt x="983721" y="1051590"/>
                </a:lnTo>
                <a:lnTo>
                  <a:pt x="980546" y="1041006"/>
                </a:lnTo>
                <a:lnTo>
                  <a:pt x="977900" y="1035713"/>
                </a:lnTo>
                <a:lnTo>
                  <a:pt x="975784" y="1030420"/>
                </a:lnTo>
                <a:lnTo>
                  <a:pt x="973138" y="1026187"/>
                </a:lnTo>
                <a:lnTo>
                  <a:pt x="970492" y="1021952"/>
                </a:lnTo>
                <a:lnTo>
                  <a:pt x="967846" y="1018778"/>
                </a:lnTo>
                <a:lnTo>
                  <a:pt x="964671" y="1015073"/>
                </a:lnTo>
                <a:lnTo>
                  <a:pt x="959909" y="1010309"/>
                </a:lnTo>
                <a:lnTo>
                  <a:pt x="954617" y="1006605"/>
                </a:lnTo>
                <a:lnTo>
                  <a:pt x="949326" y="1002371"/>
                </a:lnTo>
                <a:lnTo>
                  <a:pt x="943505" y="998667"/>
                </a:lnTo>
                <a:lnTo>
                  <a:pt x="938213" y="996021"/>
                </a:lnTo>
                <a:lnTo>
                  <a:pt x="932921" y="993374"/>
                </a:lnTo>
                <a:lnTo>
                  <a:pt x="931334" y="991786"/>
                </a:lnTo>
                <a:lnTo>
                  <a:pt x="928688" y="990727"/>
                </a:lnTo>
                <a:lnTo>
                  <a:pt x="926042" y="989669"/>
                </a:lnTo>
                <a:lnTo>
                  <a:pt x="922867" y="988081"/>
                </a:lnTo>
                <a:lnTo>
                  <a:pt x="916517" y="986495"/>
                </a:lnTo>
                <a:lnTo>
                  <a:pt x="909638" y="984906"/>
                </a:lnTo>
                <a:lnTo>
                  <a:pt x="902759" y="982259"/>
                </a:lnTo>
                <a:lnTo>
                  <a:pt x="897467" y="980143"/>
                </a:lnTo>
                <a:lnTo>
                  <a:pt x="894821" y="979086"/>
                </a:lnTo>
                <a:lnTo>
                  <a:pt x="893234" y="976967"/>
                </a:lnTo>
                <a:lnTo>
                  <a:pt x="892176" y="974851"/>
                </a:lnTo>
                <a:lnTo>
                  <a:pt x="892176" y="973262"/>
                </a:lnTo>
                <a:lnTo>
                  <a:pt x="891646" y="971675"/>
                </a:lnTo>
                <a:lnTo>
                  <a:pt x="890588" y="970617"/>
                </a:lnTo>
                <a:lnTo>
                  <a:pt x="890588" y="969559"/>
                </a:lnTo>
                <a:lnTo>
                  <a:pt x="891646" y="968500"/>
                </a:lnTo>
                <a:lnTo>
                  <a:pt x="892705" y="965324"/>
                </a:lnTo>
                <a:lnTo>
                  <a:pt x="894821" y="962678"/>
                </a:lnTo>
                <a:lnTo>
                  <a:pt x="900113" y="956856"/>
                </a:lnTo>
                <a:lnTo>
                  <a:pt x="904346" y="952093"/>
                </a:lnTo>
                <a:lnTo>
                  <a:pt x="911755" y="948388"/>
                </a:lnTo>
                <a:lnTo>
                  <a:pt x="920750" y="944154"/>
                </a:lnTo>
                <a:lnTo>
                  <a:pt x="925513" y="942567"/>
                </a:lnTo>
                <a:lnTo>
                  <a:pt x="929217" y="941508"/>
                </a:lnTo>
                <a:lnTo>
                  <a:pt x="933450" y="940450"/>
                </a:lnTo>
                <a:lnTo>
                  <a:pt x="937155" y="939921"/>
                </a:lnTo>
                <a:lnTo>
                  <a:pt x="942446" y="938334"/>
                </a:lnTo>
                <a:lnTo>
                  <a:pt x="947738" y="937275"/>
                </a:lnTo>
                <a:lnTo>
                  <a:pt x="953559" y="936745"/>
                </a:lnTo>
                <a:lnTo>
                  <a:pt x="959380" y="936745"/>
                </a:lnTo>
                <a:lnTo>
                  <a:pt x="965200" y="936745"/>
                </a:lnTo>
                <a:lnTo>
                  <a:pt x="970492" y="937275"/>
                </a:lnTo>
                <a:lnTo>
                  <a:pt x="975255" y="938334"/>
                </a:lnTo>
                <a:lnTo>
                  <a:pt x="978430" y="939921"/>
                </a:lnTo>
                <a:lnTo>
                  <a:pt x="981605" y="942037"/>
                </a:lnTo>
                <a:lnTo>
                  <a:pt x="984250" y="946272"/>
                </a:lnTo>
                <a:lnTo>
                  <a:pt x="987955" y="951035"/>
                </a:lnTo>
                <a:lnTo>
                  <a:pt x="991130" y="956327"/>
                </a:lnTo>
                <a:lnTo>
                  <a:pt x="993776" y="962149"/>
                </a:lnTo>
                <a:lnTo>
                  <a:pt x="997480" y="966383"/>
                </a:lnTo>
                <a:lnTo>
                  <a:pt x="1000126" y="970617"/>
                </a:lnTo>
                <a:lnTo>
                  <a:pt x="1003300" y="973262"/>
                </a:lnTo>
                <a:lnTo>
                  <a:pt x="1010180" y="979614"/>
                </a:lnTo>
                <a:lnTo>
                  <a:pt x="1018646" y="985965"/>
                </a:lnTo>
                <a:lnTo>
                  <a:pt x="1022350" y="988081"/>
                </a:lnTo>
                <a:lnTo>
                  <a:pt x="1027113" y="989669"/>
                </a:lnTo>
                <a:lnTo>
                  <a:pt x="1029759" y="990198"/>
                </a:lnTo>
                <a:lnTo>
                  <a:pt x="1031876" y="990198"/>
                </a:lnTo>
                <a:lnTo>
                  <a:pt x="1033992" y="990198"/>
                </a:lnTo>
                <a:lnTo>
                  <a:pt x="1036638" y="989669"/>
                </a:lnTo>
                <a:lnTo>
                  <a:pt x="1037696" y="988611"/>
                </a:lnTo>
                <a:lnTo>
                  <a:pt x="1039284" y="988081"/>
                </a:lnTo>
                <a:lnTo>
                  <a:pt x="1041400" y="987024"/>
                </a:lnTo>
                <a:lnTo>
                  <a:pt x="1042459" y="985435"/>
                </a:lnTo>
                <a:lnTo>
                  <a:pt x="1046163" y="980672"/>
                </a:lnTo>
                <a:lnTo>
                  <a:pt x="1048809" y="975380"/>
                </a:lnTo>
                <a:lnTo>
                  <a:pt x="1054630" y="963207"/>
                </a:lnTo>
                <a:lnTo>
                  <a:pt x="1060980" y="952093"/>
                </a:lnTo>
                <a:lnTo>
                  <a:pt x="1062038" y="947330"/>
                </a:lnTo>
                <a:lnTo>
                  <a:pt x="1065213" y="939921"/>
                </a:lnTo>
                <a:lnTo>
                  <a:pt x="1068388" y="932512"/>
                </a:lnTo>
                <a:lnTo>
                  <a:pt x="1069446" y="927219"/>
                </a:lnTo>
                <a:lnTo>
                  <a:pt x="1064684" y="920339"/>
                </a:lnTo>
                <a:lnTo>
                  <a:pt x="1057805" y="912929"/>
                </a:lnTo>
                <a:lnTo>
                  <a:pt x="1054100" y="909225"/>
                </a:lnTo>
                <a:lnTo>
                  <a:pt x="1050926" y="904991"/>
                </a:lnTo>
                <a:lnTo>
                  <a:pt x="1049338" y="901815"/>
                </a:lnTo>
                <a:lnTo>
                  <a:pt x="1048809" y="898640"/>
                </a:lnTo>
                <a:lnTo>
                  <a:pt x="1047221" y="897053"/>
                </a:lnTo>
                <a:lnTo>
                  <a:pt x="1046163" y="894936"/>
                </a:lnTo>
                <a:lnTo>
                  <a:pt x="1044576" y="892290"/>
                </a:lnTo>
                <a:lnTo>
                  <a:pt x="1044046" y="890172"/>
                </a:lnTo>
                <a:lnTo>
                  <a:pt x="1042459" y="884350"/>
                </a:lnTo>
                <a:lnTo>
                  <a:pt x="1041930" y="878000"/>
                </a:lnTo>
                <a:lnTo>
                  <a:pt x="1040871" y="864239"/>
                </a:lnTo>
                <a:lnTo>
                  <a:pt x="1040871" y="853125"/>
                </a:lnTo>
                <a:lnTo>
                  <a:pt x="1041400" y="842541"/>
                </a:lnTo>
                <a:lnTo>
                  <a:pt x="1042988" y="830368"/>
                </a:lnTo>
                <a:lnTo>
                  <a:pt x="1046163" y="818725"/>
                </a:lnTo>
                <a:lnTo>
                  <a:pt x="1048809" y="808140"/>
                </a:lnTo>
                <a:lnTo>
                  <a:pt x="1057276" y="801260"/>
                </a:lnTo>
                <a:lnTo>
                  <a:pt x="1067330" y="794380"/>
                </a:lnTo>
                <a:lnTo>
                  <a:pt x="1077384" y="787500"/>
                </a:lnTo>
                <a:lnTo>
                  <a:pt x="1085850" y="783265"/>
                </a:lnTo>
                <a:lnTo>
                  <a:pt x="1096434" y="771094"/>
                </a:lnTo>
                <a:lnTo>
                  <a:pt x="1108605" y="756804"/>
                </a:lnTo>
                <a:lnTo>
                  <a:pt x="1114955" y="749924"/>
                </a:lnTo>
                <a:lnTo>
                  <a:pt x="1120776" y="743044"/>
                </a:lnTo>
                <a:lnTo>
                  <a:pt x="1126067" y="737751"/>
                </a:lnTo>
                <a:lnTo>
                  <a:pt x="1131359" y="734047"/>
                </a:lnTo>
                <a:lnTo>
                  <a:pt x="1138238" y="734577"/>
                </a:lnTo>
                <a:lnTo>
                  <a:pt x="1146176" y="735635"/>
                </a:lnTo>
                <a:lnTo>
                  <a:pt x="1153584" y="737223"/>
                </a:lnTo>
                <a:lnTo>
                  <a:pt x="1159934" y="737751"/>
                </a:lnTo>
                <a:lnTo>
                  <a:pt x="1164167" y="737751"/>
                </a:lnTo>
                <a:lnTo>
                  <a:pt x="1168400" y="739339"/>
                </a:lnTo>
                <a:lnTo>
                  <a:pt x="1173692" y="740927"/>
                </a:lnTo>
                <a:lnTo>
                  <a:pt x="1178984" y="742515"/>
                </a:lnTo>
                <a:lnTo>
                  <a:pt x="1189567" y="746749"/>
                </a:lnTo>
                <a:lnTo>
                  <a:pt x="1197505" y="750453"/>
                </a:lnTo>
                <a:lnTo>
                  <a:pt x="1208617" y="753629"/>
                </a:lnTo>
                <a:lnTo>
                  <a:pt x="1221317" y="758392"/>
                </a:lnTo>
                <a:lnTo>
                  <a:pt x="1234017" y="763155"/>
                </a:lnTo>
                <a:lnTo>
                  <a:pt x="1243013" y="766860"/>
                </a:lnTo>
                <a:lnTo>
                  <a:pt x="1250421" y="771094"/>
                </a:lnTo>
                <a:lnTo>
                  <a:pt x="1258888" y="776915"/>
                </a:lnTo>
                <a:lnTo>
                  <a:pt x="1266826" y="783265"/>
                </a:lnTo>
                <a:lnTo>
                  <a:pt x="1271588" y="786971"/>
                </a:lnTo>
                <a:lnTo>
                  <a:pt x="1274763" y="792792"/>
                </a:lnTo>
                <a:lnTo>
                  <a:pt x="1278467" y="800202"/>
                </a:lnTo>
                <a:lnTo>
                  <a:pt x="1281113" y="807611"/>
                </a:lnTo>
                <a:lnTo>
                  <a:pt x="1283759" y="816079"/>
                </a:lnTo>
                <a:lnTo>
                  <a:pt x="1289050" y="832485"/>
                </a:lnTo>
                <a:lnTo>
                  <a:pt x="1292226" y="845187"/>
                </a:lnTo>
                <a:lnTo>
                  <a:pt x="1300163" y="856830"/>
                </a:lnTo>
                <a:lnTo>
                  <a:pt x="1308630" y="871649"/>
                </a:lnTo>
                <a:lnTo>
                  <a:pt x="1316567" y="886998"/>
                </a:lnTo>
                <a:lnTo>
                  <a:pt x="1321330" y="898640"/>
                </a:lnTo>
                <a:lnTo>
                  <a:pt x="1328738" y="910283"/>
                </a:lnTo>
                <a:lnTo>
                  <a:pt x="1336146" y="924044"/>
                </a:lnTo>
                <a:lnTo>
                  <a:pt x="1345142" y="939391"/>
                </a:lnTo>
                <a:lnTo>
                  <a:pt x="1353609" y="954210"/>
                </a:lnTo>
                <a:lnTo>
                  <a:pt x="1362605" y="969559"/>
                </a:lnTo>
                <a:lnTo>
                  <a:pt x="1370542" y="984906"/>
                </a:lnTo>
                <a:lnTo>
                  <a:pt x="1377950" y="998137"/>
                </a:lnTo>
                <a:lnTo>
                  <a:pt x="1383771" y="1009781"/>
                </a:lnTo>
                <a:lnTo>
                  <a:pt x="1390650" y="1024598"/>
                </a:lnTo>
                <a:lnTo>
                  <a:pt x="1400176" y="1041006"/>
                </a:lnTo>
                <a:lnTo>
                  <a:pt x="1408642" y="1057412"/>
                </a:lnTo>
                <a:lnTo>
                  <a:pt x="1416580" y="1071701"/>
                </a:lnTo>
                <a:lnTo>
                  <a:pt x="1417109" y="1079639"/>
                </a:lnTo>
                <a:lnTo>
                  <a:pt x="1418696" y="1088107"/>
                </a:lnTo>
                <a:lnTo>
                  <a:pt x="1421871" y="1097634"/>
                </a:lnTo>
                <a:lnTo>
                  <a:pt x="1424517" y="1104514"/>
                </a:lnTo>
                <a:lnTo>
                  <a:pt x="1426105" y="1109807"/>
                </a:lnTo>
                <a:lnTo>
                  <a:pt x="1429280" y="1114569"/>
                </a:lnTo>
                <a:lnTo>
                  <a:pt x="1432455" y="1119862"/>
                </a:lnTo>
                <a:lnTo>
                  <a:pt x="1435630" y="1125154"/>
                </a:lnTo>
                <a:lnTo>
                  <a:pt x="1442509" y="1134680"/>
                </a:lnTo>
                <a:lnTo>
                  <a:pt x="1449917" y="1142089"/>
                </a:lnTo>
                <a:lnTo>
                  <a:pt x="1453092" y="1149499"/>
                </a:lnTo>
                <a:lnTo>
                  <a:pt x="1457326" y="1158496"/>
                </a:lnTo>
                <a:lnTo>
                  <a:pt x="1458913" y="1163259"/>
                </a:lnTo>
                <a:lnTo>
                  <a:pt x="1460500" y="1166964"/>
                </a:lnTo>
                <a:lnTo>
                  <a:pt x="1461559" y="1171198"/>
                </a:lnTo>
                <a:lnTo>
                  <a:pt x="1462088" y="1174903"/>
                </a:lnTo>
                <a:lnTo>
                  <a:pt x="1463146" y="1178078"/>
                </a:lnTo>
                <a:lnTo>
                  <a:pt x="1464205" y="1182841"/>
                </a:lnTo>
                <a:lnTo>
                  <a:pt x="1464734" y="1188133"/>
                </a:lnTo>
                <a:lnTo>
                  <a:pt x="1465792" y="1193426"/>
                </a:lnTo>
                <a:lnTo>
                  <a:pt x="1466321" y="1204011"/>
                </a:lnTo>
                <a:lnTo>
                  <a:pt x="1466321" y="1212479"/>
                </a:lnTo>
                <a:lnTo>
                  <a:pt x="1467380" y="1216713"/>
                </a:lnTo>
                <a:lnTo>
                  <a:pt x="1468438" y="1222005"/>
                </a:lnTo>
                <a:lnTo>
                  <a:pt x="1468967" y="1227298"/>
                </a:lnTo>
                <a:lnTo>
                  <a:pt x="1469496" y="1232590"/>
                </a:lnTo>
                <a:lnTo>
                  <a:pt x="1470026" y="1243174"/>
                </a:lnTo>
                <a:lnTo>
                  <a:pt x="1470026" y="1253230"/>
                </a:lnTo>
                <a:lnTo>
                  <a:pt x="1470026" y="1257993"/>
                </a:lnTo>
                <a:lnTo>
                  <a:pt x="1470026" y="1263815"/>
                </a:lnTo>
                <a:lnTo>
                  <a:pt x="1470026" y="1269637"/>
                </a:lnTo>
                <a:lnTo>
                  <a:pt x="1470026" y="1273871"/>
                </a:lnTo>
                <a:lnTo>
                  <a:pt x="1473200" y="1278104"/>
                </a:lnTo>
                <a:lnTo>
                  <a:pt x="1476905" y="1283396"/>
                </a:lnTo>
                <a:lnTo>
                  <a:pt x="1479021" y="1286044"/>
                </a:lnTo>
                <a:lnTo>
                  <a:pt x="1481138" y="1288160"/>
                </a:lnTo>
                <a:lnTo>
                  <a:pt x="1483784" y="1289747"/>
                </a:lnTo>
                <a:lnTo>
                  <a:pt x="1486430" y="1290806"/>
                </a:lnTo>
                <a:lnTo>
                  <a:pt x="1488546" y="1291336"/>
                </a:lnTo>
                <a:lnTo>
                  <a:pt x="1490663" y="1291336"/>
                </a:lnTo>
                <a:lnTo>
                  <a:pt x="1493309" y="1290806"/>
                </a:lnTo>
                <a:lnTo>
                  <a:pt x="1495426" y="1289747"/>
                </a:lnTo>
                <a:lnTo>
                  <a:pt x="1498600" y="1288690"/>
                </a:lnTo>
                <a:lnTo>
                  <a:pt x="1501246" y="1287631"/>
                </a:lnTo>
                <a:lnTo>
                  <a:pt x="1504421" y="1286572"/>
                </a:lnTo>
                <a:lnTo>
                  <a:pt x="1507067" y="1286044"/>
                </a:lnTo>
                <a:lnTo>
                  <a:pt x="1511830" y="1285514"/>
                </a:lnTo>
                <a:lnTo>
                  <a:pt x="1517650" y="1284985"/>
                </a:lnTo>
                <a:lnTo>
                  <a:pt x="1520826" y="1283926"/>
                </a:lnTo>
                <a:lnTo>
                  <a:pt x="1523471" y="1284985"/>
                </a:lnTo>
                <a:lnTo>
                  <a:pt x="1526117" y="1284985"/>
                </a:lnTo>
                <a:lnTo>
                  <a:pt x="1528234" y="1286044"/>
                </a:lnTo>
                <a:lnTo>
                  <a:pt x="1530880" y="1286572"/>
                </a:lnTo>
                <a:lnTo>
                  <a:pt x="1534055" y="1287101"/>
                </a:lnTo>
                <a:lnTo>
                  <a:pt x="1537230" y="1288160"/>
                </a:lnTo>
                <a:lnTo>
                  <a:pt x="1540405" y="1289747"/>
                </a:lnTo>
                <a:lnTo>
                  <a:pt x="1546226" y="1293982"/>
                </a:lnTo>
                <a:lnTo>
                  <a:pt x="1552046" y="1298745"/>
                </a:lnTo>
                <a:lnTo>
                  <a:pt x="1557867" y="1304037"/>
                </a:lnTo>
                <a:lnTo>
                  <a:pt x="1563159" y="1308801"/>
                </a:lnTo>
                <a:lnTo>
                  <a:pt x="1568450" y="1313034"/>
                </a:lnTo>
                <a:lnTo>
                  <a:pt x="1573213" y="1315151"/>
                </a:lnTo>
                <a:lnTo>
                  <a:pt x="1583796" y="1318326"/>
                </a:lnTo>
                <a:lnTo>
                  <a:pt x="1595967" y="1320972"/>
                </a:lnTo>
                <a:lnTo>
                  <a:pt x="1608138" y="1324677"/>
                </a:lnTo>
                <a:lnTo>
                  <a:pt x="1618721" y="1327324"/>
                </a:lnTo>
                <a:lnTo>
                  <a:pt x="1627717" y="1327324"/>
                </a:lnTo>
                <a:lnTo>
                  <a:pt x="1639359" y="1327324"/>
                </a:lnTo>
                <a:lnTo>
                  <a:pt x="1651000" y="1327324"/>
                </a:lnTo>
                <a:lnTo>
                  <a:pt x="1660526" y="1327324"/>
                </a:lnTo>
                <a:lnTo>
                  <a:pt x="1667405" y="1327324"/>
                </a:lnTo>
                <a:lnTo>
                  <a:pt x="1676400" y="1327853"/>
                </a:lnTo>
                <a:lnTo>
                  <a:pt x="1680634" y="1328382"/>
                </a:lnTo>
                <a:lnTo>
                  <a:pt x="1683809" y="1329440"/>
                </a:lnTo>
                <a:lnTo>
                  <a:pt x="1686984" y="1330499"/>
                </a:lnTo>
                <a:lnTo>
                  <a:pt x="1689100" y="1331558"/>
                </a:lnTo>
                <a:lnTo>
                  <a:pt x="1697038" y="1334204"/>
                </a:lnTo>
                <a:lnTo>
                  <a:pt x="1704976" y="1337908"/>
                </a:lnTo>
                <a:lnTo>
                  <a:pt x="1709209" y="1340554"/>
                </a:lnTo>
                <a:lnTo>
                  <a:pt x="1712913" y="1342672"/>
                </a:lnTo>
                <a:lnTo>
                  <a:pt x="1716088" y="1344789"/>
                </a:lnTo>
                <a:lnTo>
                  <a:pt x="1717676" y="1347964"/>
                </a:lnTo>
                <a:lnTo>
                  <a:pt x="1720850" y="1351669"/>
                </a:lnTo>
                <a:lnTo>
                  <a:pt x="1723496" y="1355902"/>
                </a:lnTo>
                <a:lnTo>
                  <a:pt x="1726142" y="1360665"/>
                </a:lnTo>
                <a:lnTo>
                  <a:pt x="1728259" y="1365957"/>
                </a:lnTo>
                <a:lnTo>
                  <a:pt x="1730905" y="1370721"/>
                </a:lnTo>
                <a:lnTo>
                  <a:pt x="1733021" y="1375484"/>
                </a:lnTo>
                <a:lnTo>
                  <a:pt x="1736196" y="1378660"/>
                </a:lnTo>
                <a:lnTo>
                  <a:pt x="1738842" y="1381306"/>
                </a:lnTo>
                <a:lnTo>
                  <a:pt x="1740430" y="1382364"/>
                </a:lnTo>
                <a:lnTo>
                  <a:pt x="1742546" y="1383422"/>
                </a:lnTo>
                <a:lnTo>
                  <a:pt x="1744663" y="1383952"/>
                </a:lnTo>
                <a:lnTo>
                  <a:pt x="1747838" y="1384481"/>
                </a:lnTo>
                <a:lnTo>
                  <a:pt x="1753130" y="1385540"/>
                </a:lnTo>
                <a:lnTo>
                  <a:pt x="1759480" y="1385540"/>
                </a:lnTo>
                <a:lnTo>
                  <a:pt x="1766888" y="1380248"/>
                </a:lnTo>
                <a:lnTo>
                  <a:pt x="1776413" y="1372838"/>
                </a:lnTo>
                <a:lnTo>
                  <a:pt x="1781705" y="1369133"/>
                </a:lnTo>
                <a:lnTo>
                  <a:pt x="1786996" y="1365429"/>
                </a:lnTo>
                <a:lnTo>
                  <a:pt x="1791759" y="1362783"/>
                </a:lnTo>
                <a:lnTo>
                  <a:pt x="1796521" y="1360137"/>
                </a:lnTo>
                <a:lnTo>
                  <a:pt x="1804459" y="1352727"/>
                </a:lnTo>
                <a:lnTo>
                  <a:pt x="1815571" y="1342672"/>
                </a:lnTo>
                <a:lnTo>
                  <a:pt x="1821392" y="1337380"/>
                </a:lnTo>
                <a:lnTo>
                  <a:pt x="1827213" y="1333145"/>
                </a:lnTo>
                <a:lnTo>
                  <a:pt x="1832505" y="1329970"/>
                </a:lnTo>
                <a:lnTo>
                  <a:pt x="1837796" y="1327324"/>
                </a:lnTo>
                <a:lnTo>
                  <a:pt x="1843088" y="1325207"/>
                </a:lnTo>
                <a:lnTo>
                  <a:pt x="1848909" y="1323089"/>
                </a:lnTo>
                <a:lnTo>
                  <a:pt x="1855788" y="1322031"/>
                </a:lnTo>
                <a:lnTo>
                  <a:pt x="1862667" y="1320972"/>
                </a:lnTo>
                <a:lnTo>
                  <a:pt x="1869546" y="1320443"/>
                </a:lnTo>
                <a:lnTo>
                  <a:pt x="1876426" y="1319385"/>
                </a:lnTo>
                <a:lnTo>
                  <a:pt x="1882246" y="1317267"/>
                </a:lnTo>
                <a:lnTo>
                  <a:pt x="1887538" y="1315151"/>
                </a:lnTo>
                <a:lnTo>
                  <a:pt x="1890713" y="1314621"/>
                </a:lnTo>
                <a:lnTo>
                  <a:pt x="1893888" y="1313034"/>
                </a:lnTo>
                <a:lnTo>
                  <a:pt x="1898121" y="1310388"/>
                </a:lnTo>
                <a:lnTo>
                  <a:pt x="1901826" y="1307742"/>
                </a:lnTo>
                <a:lnTo>
                  <a:pt x="1909234" y="1300861"/>
                </a:lnTo>
                <a:lnTo>
                  <a:pt x="1916113" y="1294510"/>
                </a:lnTo>
                <a:lnTo>
                  <a:pt x="1920346" y="1289218"/>
                </a:lnTo>
                <a:lnTo>
                  <a:pt x="1924580" y="1281809"/>
                </a:lnTo>
                <a:lnTo>
                  <a:pt x="1929342" y="1272812"/>
                </a:lnTo>
                <a:lnTo>
                  <a:pt x="1932517" y="1265403"/>
                </a:lnTo>
                <a:lnTo>
                  <a:pt x="1935692" y="1261698"/>
                </a:lnTo>
                <a:lnTo>
                  <a:pt x="1938338" y="1256934"/>
                </a:lnTo>
                <a:lnTo>
                  <a:pt x="1940984" y="1250584"/>
                </a:lnTo>
                <a:lnTo>
                  <a:pt x="1943100" y="1244233"/>
                </a:lnTo>
                <a:lnTo>
                  <a:pt x="1945746" y="1237882"/>
                </a:lnTo>
                <a:lnTo>
                  <a:pt x="1947863" y="1231531"/>
                </a:lnTo>
                <a:lnTo>
                  <a:pt x="1951038" y="1225709"/>
                </a:lnTo>
                <a:lnTo>
                  <a:pt x="1953684" y="1220417"/>
                </a:lnTo>
                <a:lnTo>
                  <a:pt x="1953684" y="1218830"/>
                </a:lnTo>
                <a:lnTo>
                  <a:pt x="1954742" y="1216184"/>
                </a:lnTo>
                <a:lnTo>
                  <a:pt x="1956859" y="1214595"/>
                </a:lnTo>
                <a:lnTo>
                  <a:pt x="1958446" y="1212479"/>
                </a:lnTo>
                <a:lnTo>
                  <a:pt x="1962680" y="1207716"/>
                </a:lnTo>
                <a:lnTo>
                  <a:pt x="1965855" y="1203482"/>
                </a:lnTo>
                <a:lnTo>
                  <a:pt x="1974321" y="1203482"/>
                </a:lnTo>
                <a:lnTo>
                  <a:pt x="1982259" y="1203482"/>
                </a:lnTo>
                <a:lnTo>
                  <a:pt x="1985963" y="1205070"/>
                </a:lnTo>
                <a:lnTo>
                  <a:pt x="1990726" y="1206128"/>
                </a:lnTo>
                <a:lnTo>
                  <a:pt x="1996017" y="1207186"/>
                </a:lnTo>
                <a:lnTo>
                  <a:pt x="2001838" y="1208244"/>
                </a:lnTo>
                <a:lnTo>
                  <a:pt x="2013480" y="1209303"/>
                </a:lnTo>
                <a:lnTo>
                  <a:pt x="2024063" y="1212479"/>
                </a:lnTo>
                <a:lnTo>
                  <a:pt x="2032000" y="1218300"/>
                </a:lnTo>
                <a:lnTo>
                  <a:pt x="2040467" y="1224651"/>
                </a:lnTo>
                <a:lnTo>
                  <a:pt x="2046288" y="1232060"/>
                </a:lnTo>
                <a:lnTo>
                  <a:pt x="2052638" y="1241058"/>
                </a:lnTo>
                <a:lnTo>
                  <a:pt x="2058988" y="1249525"/>
                </a:lnTo>
                <a:lnTo>
                  <a:pt x="2064809" y="1257464"/>
                </a:lnTo>
                <a:lnTo>
                  <a:pt x="2069042" y="1262757"/>
                </a:lnTo>
                <a:lnTo>
                  <a:pt x="2074334" y="1268049"/>
                </a:lnTo>
                <a:lnTo>
                  <a:pt x="2081213" y="1273871"/>
                </a:lnTo>
                <a:lnTo>
                  <a:pt x="2088092" y="1280221"/>
                </a:lnTo>
                <a:lnTo>
                  <a:pt x="2102909" y="1292394"/>
                </a:lnTo>
                <a:lnTo>
                  <a:pt x="2114550" y="1302978"/>
                </a:lnTo>
                <a:lnTo>
                  <a:pt x="2119313" y="1304566"/>
                </a:lnTo>
                <a:lnTo>
                  <a:pt x="2125134" y="1307742"/>
                </a:lnTo>
                <a:lnTo>
                  <a:pt x="2130955" y="1310918"/>
                </a:lnTo>
                <a:lnTo>
                  <a:pt x="2137305" y="1315151"/>
                </a:lnTo>
                <a:lnTo>
                  <a:pt x="2143126" y="1318856"/>
                </a:lnTo>
                <a:lnTo>
                  <a:pt x="2150005" y="1322031"/>
                </a:lnTo>
                <a:lnTo>
                  <a:pt x="2155296" y="1325207"/>
                </a:lnTo>
                <a:lnTo>
                  <a:pt x="2160588" y="1327324"/>
                </a:lnTo>
                <a:lnTo>
                  <a:pt x="2171700" y="1329970"/>
                </a:lnTo>
                <a:lnTo>
                  <a:pt x="2184930" y="1331558"/>
                </a:lnTo>
                <a:lnTo>
                  <a:pt x="2198159" y="1333145"/>
                </a:lnTo>
                <a:lnTo>
                  <a:pt x="2209271" y="1335791"/>
                </a:lnTo>
                <a:lnTo>
                  <a:pt x="2224617" y="1339496"/>
                </a:lnTo>
                <a:lnTo>
                  <a:pt x="2242080" y="1344789"/>
                </a:lnTo>
                <a:lnTo>
                  <a:pt x="2251076" y="1348494"/>
                </a:lnTo>
                <a:lnTo>
                  <a:pt x="2259013" y="1352198"/>
                </a:lnTo>
                <a:lnTo>
                  <a:pt x="2266421" y="1355902"/>
                </a:lnTo>
                <a:lnTo>
                  <a:pt x="2271713" y="1360137"/>
                </a:lnTo>
                <a:lnTo>
                  <a:pt x="2274359" y="1362783"/>
                </a:lnTo>
                <a:lnTo>
                  <a:pt x="2278063" y="1365429"/>
                </a:lnTo>
                <a:lnTo>
                  <a:pt x="2280709" y="1369133"/>
                </a:lnTo>
                <a:lnTo>
                  <a:pt x="2283355" y="1372838"/>
                </a:lnTo>
                <a:lnTo>
                  <a:pt x="2288646" y="1381835"/>
                </a:lnTo>
                <a:lnTo>
                  <a:pt x="2291821" y="1389244"/>
                </a:lnTo>
                <a:lnTo>
                  <a:pt x="2292880" y="1393478"/>
                </a:lnTo>
                <a:lnTo>
                  <a:pt x="2292880" y="1399829"/>
                </a:lnTo>
                <a:lnTo>
                  <a:pt x="2293409" y="1403535"/>
                </a:lnTo>
                <a:lnTo>
                  <a:pt x="2293938" y="1406709"/>
                </a:lnTo>
                <a:lnTo>
                  <a:pt x="2294996" y="1410414"/>
                </a:lnTo>
                <a:lnTo>
                  <a:pt x="2296584" y="1414119"/>
                </a:lnTo>
                <a:lnTo>
                  <a:pt x="2297113" y="1420998"/>
                </a:lnTo>
                <a:lnTo>
                  <a:pt x="2298700" y="1427879"/>
                </a:lnTo>
                <a:lnTo>
                  <a:pt x="2299759" y="1434230"/>
                </a:lnTo>
                <a:lnTo>
                  <a:pt x="2300817" y="1438463"/>
                </a:lnTo>
                <a:lnTo>
                  <a:pt x="2302405" y="1442168"/>
                </a:lnTo>
                <a:lnTo>
                  <a:pt x="2305050" y="1445344"/>
                </a:lnTo>
                <a:lnTo>
                  <a:pt x="2307696" y="1448519"/>
                </a:lnTo>
                <a:lnTo>
                  <a:pt x="2311400" y="1451165"/>
                </a:lnTo>
                <a:lnTo>
                  <a:pt x="2315105" y="1453811"/>
                </a:lnTo>
                <a:lnTo>
                  <a:pt x="2318280" y="1455399"/>
                </a:lnTo>
                <a:lnTo>
                  <a:pt x="2320396" y="1455929"/>
                </a:lnTo>
                <a:lnTo>
                  <a:pt x="2321984" y="1455929"/>
                </a:lnTo>
                <a:lnTo>
                  <a:pt x="2323571" y="1455929"/>
                </a:lnTo>
                <a:lnTo>
                  <a:pt x="2325159" y="1455399"/>
                </a:lnTo>
                <a:lnTo>
                  <a:pt x="2326746" y="1454869"/>
                </a:lnTo>
                <a:lnTo>
                  <a:pt x="2328334" y="1454341"/>
                </a:lnTo>
                <a:lnTo>
                  <a:pt x="2328863" y="1453282"/>
                </a:lnTo>
                <a:lnTo>
                  <a:pt x="2329921" y="1452223"/>
                </a:lnTo>
                <a:lnTo>
                  <a:pt x="2332038" y="1448519"/>
                </a:lnTo>
                <a:lnTo>
                  <a:pt x="2333096" y="1443757"/>
                </a:lnTo>
                <a:lnTo>
                  <a:pt x="2335213" y="1434230"/>
                </a:lnTo>
                <a:lnTo>
                  <a:pt x="2337859" y="1426292"/>
                </a:lnTo>
                <a:lnTo>
                  <a:pt x="2338388" y="1424703"/>
                </a:lnTo>
                <a:lnTo>
                  <a:pt x="2338917" y="1422587"/>
                </a:lnTo>
                <a:lnTo>
                  <a:pt x="2340505" y="1420470"/>
                </a:lnTo>
                <a:lnTo>
                  <a:pt x="2342621" y="1417824"/>
                </a:lnTo>
                <a:lnTo>
                  <a:pt x="2346326" y="1413589"/>
                </a:lnTo>
                <a:lnTo>
                  <a:pt x="2350030" y="1409884"/>
                </a:lnTo>
                <a:lnTo>
                  <a:pt x="2357967" y="1404063"/>
                </a:lnTo>
                <a:lnTo>
                  <a:pt x="2362200" y="1401946"/>
                </a:lnTo>
                <a:lnTo>
                  <a:pt x="2369080" y="1397713"/>
                </a:lnTo>
                <a:lnTo>
                  <a:pt x="2375959" y="1392949"/>
                </a:lnTo>
                <a:lnTo>
                  <a:pt x="2378605" y="1389773"/>
                </a:lnTo>
                <a:lnTo>
                  <a:pt x="2381250" y="1387127"/>
                </a:lnTo>
                <a:lnTo>
                  <a:pt x="2382838" y="1383952"/>
                </a:lnTo>
                <a:lnTo>
                  <a:pt x="2383367" y="1381306"/>
                </a:lnTo>
                <a:lnTo>
                  <a:pt x="2383896" y="1377602"/>
                </a:lnTo>
                <a:lnTo>
                  <a:pt x="2384426" y="1374426"/>
                </a:lnTo>
                <a:lnTo>
                  <a:pt x="2383896" y="1370721"/>
                </a:lnTo>
                <a:lnTo>
                  <a:pt x="2382838" y="1366487"/>
                </a:lnTo>
                <a:lnTo>
                  <a:pt x="2380192" y="1359078"/>
                </a:lnTo>
                <a:lnTo>
                  <a:pt x="2379134" y="1352198"/>
                </a:lnTo>
                <a:lnTo>
                  <a:pt x="2379663" y="1348494"/>
                </a:lnTo>
                <a:lnTo>
                  <a:pt x="2381250" y="1343730"/>
                </a:lnTo>
                <a:lnTo>
                  <a:pt x="2382838" y="1338437"/>
                </a:lnTo>
                <a:lnTo>
                  <a:pt x="2384955" y="1333145"/>
                </a:lnTo>
                <a:lnTo>
                  <a:pt x="2387600" y="1327324"/>
                </a:lnTo>
                <a:lnTo>
                  <a:pt x="2389717" y="1321502"/>
                </a:lnTo>
                <a:lnTo>
                  <a:pt x="2390776" y="1315680"/>
                </a:lnTo>
                <a:lnTo>
                  <a:pt x="2391305" y="1310918"/>
                </a:lnTo>
                <a:lnTo>
                  <a:pt x="2392892" y="1305096"/>
                </a:lnTo>
                <a:lnTo>
                  <a:pt x="2393950" y="1298215"/>
                </a:lnTo>
                <a:lnTo>
                  <a:pt x="2395009" y="1289747"/>
                </a:lnTo>
                <a:lnTo>
                  <a:pt x="2395538" y="1281809"/>
                </a:lnTo>
                <a:lnTo>
                  <a:pt x="2397655" y="1263815"/>
                </a:lnTo>
                <a:lnTo>
                  <a:pt x="2399771" y="1248996"/>
                </a:lnTo>
                <a:lnTo>
                  <a:pt x="2401888" y="1243704"/>
                </a:lnTo>
                <a:lnTo>
                  <a:pt x="2405063" y="1238412"/>
                </a:lnTo>
                <a:lnTo>
                  <a:pt x="2408767" y="1232590"/>
                </a:lnTo>
                <a:lnTo>
                  <a:pt x="2413000" y="1226239"/>
                </a:lnTo>
                <a:lnTo>
                  <a:pt x="2423055" y="1214595"/>
                </a:lnTo>
                <a:lnTo>
                  <a:pt x="2432580" y="1203482"/>
                </a:lnTo>
                <a:lnTo>
                  <a:pt x="2434696" y="1198719"/>
                </a:lnTo>
                <a:lnTo>
                  <a:pt x="2437871" y="1193956"/>
                </a:lnTo>
                <a:lnTo>
                  <a:pt x="2441046" y="1188663"/>
                </a:lnTo>
                <a:lnTo>
                  <a:pt x="2445809" y="1183370"/>
                </a:lnTo>
                <a:lnTo>
                  <a:pt x="2454276" y="1174373"/>
                </a:lnTo>
                <a:lnTo>
                  <a:pt x="2461684" y="1166435"/>
                </a:lnTo>
                <a:lnTo>
                  <a:pt x="2468563" y="1162730"/>
                </a:lnTo>
                <a:lnTo>
                  <a:pt x="2476500" y="1156908"/>
                </a:lnTo>
                <a:lnTo>
                  <a:pt x="2479676" y="1154262"/>
                </a:lnTo>
                <a:lnTo>
                  <a:pt x="2483909" y="1152145"/>
                </a:lnTo>
                <a:lnTo>
                  <a:pt x="2487613" y="1151088"/>
                </a:lnTo>
                <a:lnTo>
                  <a:pt x="2490259" y="1150029"/>
                </a:lnTo>
                <a:lnTo>
                  <a:pt x="2492905" y="1149499"/>
                </a:lnTo>
                <a:lnTo>
                  <a:pt x="2495550" y="1148970"/>
                </a:lnTo>
                <a:lnTo>
                  <a:pt x="2498196" y="1149499"/>
                </a:lnTo>
                <a:lnTo>
                  <a:pt x="2500842" y="1149499"/>
                </a:lnTo>
                <a:lnTo>
                  <a:pt x="2506663" y="1151088"/>
                </a:lnTo>
                <a:lnTo>
                  <a:pt x="2512484" y="1152675"/>
                </a:lnTo>
                <a:lnTo>
                  <a:pt x="2523596" y="1156908"/>
                </a:lnTo>
                <a:lnTo>
                  <a:pt x="2532063" y="1158496"/>
                </a:lnTo>
                <a:lnTo>
                  <a:pt x="2534709" y="1157967"/>
                </a:lnTo>
                <a:lnTo>
                  <a:pt x="2538413" y="1157438"/>
                </a:lnTo>
                <a:lnTo>
                  <a:pt x="2542646" y="1155321"/>
                </a:lnTo>
                <a:lnTo>
                  <a:pt x="2545821" y="1153734"/>
                </a:lnTo>
                <a:lnTo>
                  <a:pt x="2552700" y="1149499"/>
                </a:lnTo>
                <a:lnTo>
                  <a:pt x="2556405" y="1146324"/>
                </a:lnTo>
                <a:lnTo>
                  <a:pt x="2559580" y="1142619"/>
                </a:lnTo>
                <a:lnTo>
                  <a:pt x="2563284" y="1137856"/>
                </a:lnTo>
                <a:lnTo>
                  <a:pt x="2565400" y="1132564"/>
                </a:lnTo>
                <a:lnTo>
                  <a:pt x="2568576" y="1127271"/>
                </a:lnTo>
                <a:lnTo>
                  <a:pt x="2570163" y="1121978"/>
                </a:lnTo>
                <a:lnTo>
                  <a:pt x="2571750" y="1116686"/>
                </a:lnTo>
                <a:lnTo>
                  <a:pt x="2572809" y="1112982"/>
                </a:lnTo>
                <a:lnTo>
                  <a:pt x="2572809" y="1108748"/>
                </a:lnTo>
                <a:lnTo>
                  <a:pt x="2574396" y="1103985"/>
                </a:lnTo>
                <a:lnTo>
                  <a:pt x="2575455" y="1098693"/>
                </a:lnTo>
                <a:lnTo>
                  <a:pt x="2575455" y="1093929"/>
                </a:lnTo>
                <a:lnTo>
                  <a:pt x="2575455" y="1088637"/>
                </a:lnTo>
                <a:lnTo>
                  <a:pt x="2575455" y="1084403"/>
                </a:lnTo>
                <a:lnTo>
                  <a:pt x="2575455" y="1079639"/>
                </a:lnTo>
                <a:lnTo>
                  <a:pt x="2575984" y="1075406"/>
                </a:lnTo>
                <a:lnTo>
                  <a:pt x="2577571" y="1071701"/>
                </a:lnTo>
                <a:lnTo>
                  <a:pt x="2579688" y="1069055"/>
                </a:lnTo>
                <a:lnTo>
                  <a:pt x="2581805" y="1065350"/>
                </a:lnTo>
                <a:lnTo>
                  <a:pt x="2584450" y="1062704"/>
                </a:lnTo>
                <a:lnTo>
                  <a:pt x="2587626" y="1060058"/>
                </a:lnTo>
                <a:lnTo>
                  <a:pt x="2593446" y="1054766"/>
                </a:lnTo>
                <a:lnTo>
                  <a:pt x="2598209" y="1051590"/>
                </a:lnTo>
                <a:lnTo>
                  <a:pt x="2602442" y="1046827"/>
                </a:lnTo>
                <a:lnTo>
                  <a:pt x="2608263" y="1040476"/>
                </a:lnTo>
                <a:lnTo>
                  <a:pt x="2610380" y="1036771"/>
                </a:lnTo>
                <a:lnTo>
                  <a:pt x="2613026" y="1033066"/>
                </a:lnTo>
                <a:lnTo>
                  <a:pt x="2614084" y="1029892"/>
                </a:lnTo>
                <a:lnTo>
                  <a:pt x="2614613" y="1026187"/>
                </a:lnTo>
                <a:lnTo>
                  <a:pt x="2614084" y="1021424"/>
                </a:lnTo>
                <a:lnTo>
                  <a:pt x="2613555" y="1015073"/>
                </a:lnTo>
                <a:lnTo>
                  <a:pt x="2611438" y="1008722"/>
                </a:lnTo>
                <a:lnTo>
                  <a:pt x="2609850" y="1001843"/>
                </a:lnTo>
                <a:lnTo>
                  <a:pt x="2605617" y="988081"/>
                </a:lnTo>
                <a:lnTo>
                  <a:pt x="2602442" y="976967"/>
                </a:lnTo>
                <a:lnTo>
                  <a:pt x="2597680" y="966383"/>
                </a:lnTo>
                <a:lnTo>
                  <a:pt x="2592388" y="954210"/>
                </a:lnTo>
                <a:lnTo>
                  <a:pt x="2589742" y="947859"/>
                </a:lnTo>
                <a:lnTo>
                  <a:pt x="2587626" y="942037"/>
                </a:lnTo>
                <a:lnTo>
                  <a:pt x="2586567" y="936745"/>
                </a:lnTo>
                <a:lnTo>
                  <a:pt x="2586038" y="931453"/>
                </a:lnTo>
                <a:lnTo>
                  <a:pt x="2583921" y="923515"/>
                </a:lnTo>
                <a:lnTo>
                  <a:pt x="2583392" y="913988"/>
                </a:lnTo>
                <a:lnTo>
                  <a:pt x="2582334" y="904462"/>
                </a:lnTo>
                <a:lnTo>
                  <a:pt x="2581805" y="894936"/>
                </a:lnTo>
                <a:lnTo>
                  <a:pt x="2581805" y="874825"/>
                </a:lnTo>
                <a:lnTo>
                  <a:pt x="2581805" y="857360"/>
                </a:lnTo>
                <a:lnTo>
                  <a:pt x="2581805" y="848892"/>
                </a:lnTo>
                <a:lnTo>
                  <a:pt x="2583392" y="838306"/>
                </a:lnTo>
                <a:lnTo>
                  <a:pt x="2585509" y="828252"/>
                </a:lnTo>
                <a:lnTo>
                  <a:pt x="2587096" y="816079"/>
                </a:lnTo>
                <a:lnTo>
                  <a:pt x="2588684" y="804436"/>
                </a:lnTo>
                <a:lnTo>
                  <a:pt x="2589742" y="793322"/>
                </a:lnTo>
                <a:lnTo>
                  <a:pt x="2590800" y="788029"/>
                </a:lnTo>
                <a:lnTo>
                  <a:pt x="2590800" y="783795"/>
                </a:lnTo>
                <a:lnTo>
                  <a:pt x="2590800" y="779032"/>
                </a:lnTo>
                <a:lnTo>
                  <a:pt x="2589742" y="774799"/>
                </a:lnTo>
                <a:lnTo>
                  <a:pt x="2589213" y="771094"/>
                </a:lnTo>
                <a:lnTo>
                  <a:pt x="2587626" y="767918"/>
                </a:lnTo>
                <a:lnTo>
                  <a:pt x="2586038" y="763155"/>
                </a:lnTo>
                <a:lnTo>
                  <a:pt x="2583392" y="758392"/>
                </a:lnTo>
                <a:lnTo>
                  <a:pt x="2581276" y="753629"/>
                </a:lnTo>
                <a:lnTo>
                  <a:pt x="2579688" y="749924"/>
                </a:lnTo>
                <a:lnTo>
                  <a:pt x="2577571" y="745690"/>
                </a:lnTo>
                <a:lnTo>
                  <a:pt x="2577571" y="741985"/>
                </a:lnTo>
                <a:lnTo>
                  <a:pt x="2578100" y="736693"/>
                </a:lnTo>
                <a:lnTo>
                  <a:pt x="2580217" y="729813"/>
                </a:lnTo>
                <a:lnTo>
                  <a:pt x="2581276" y="725579"/>
                </a:lnTo>
                <a:lnTo>
                  <a:pt x="2582334" y="722404"/>
                </a:lnTo>
                <a:lnTo>
                  <a:pt x="2583921" y="719228"/>
                </a:lnTo>
                <a:lnTo>
                  <a:pt x="2586038" y="717640"/>
                </a:lnTo>
                <a:lnTo>
                  <a:pt x="2587626" y="712877"/>
                </a:lnTo>
                <a:lnTo>
                  <a:pt x="2591330" y="708114"/>
                </a:lnTo>
                <a:lnTo>
                  <a:pt x="2595034" y="703351"/>
                </a:lnTo>
                <a:lnTo>
                  <a:pt x="2599796" y="698588"/>
                </a:lnTo>
                <a:lnTo>
                  <a:pt x="2604559" y="694354"/>
                </a:lnTo>
                <a:lnTo>
                  <a:pt x="2608792" y="689591"/>
                </a:lnTo>
                <a:lnTo>
                  <a:pt x="2611967" y="684828"/>
                </a:lnTo>
                <a:lnTo>
                  <a:pt x="2614613" y="680065"/>
                </a:lnTo>
                <a:lnTo>
                  <a:pt x="2615671" y="674773"/>
                </a:lnTo>
                <a:lnTo>
                  <a:pt x="2616200" y="667892"/>
                </a:lnTo>
                <a:lnTo>
                  <a:pt x="2616200" y="659425"/>
                </a:lnTo>
                <a:lnTo>
                  <a:pt x="2616200" y="651486"/>
                </a:lnTo>
                <a:lnTo>
                  <a:pt x="2615142" y="635080"/>
                </a:lnTo>
                <a:lnTo>
                  <a:pt x="2614613" y="622378"/>
                </a:lnTo>
                <a:lnTo>
                  <a:pt x="2615671" y="614969"/>
                </a:lnTo>
                <a:lnTo>
                  <a:pt x="2618846" y="605972"/>
                </a:lnTo>
                <a:lnTo>
                  <a:pt x="2621492" y="596975"/>
                </a:lnTo>
                <a:lnTo>
                  <a:pt x="2622550" y="589566"/>
                </a:lnTo>
                <a:lnTo>
                  <a:pt x="2622021" y="579511"/>
                </a:lnTo>
                <a:lnTo>
                  <a:pt x="2620963" y="568926"/>
                </a:lnTo>
                <a:lnTo>
                  <a:pt x="2619376" y="558341"/>
                </a:lnTo>
                <a:lnTo>
                  <a:pt x="2618846" y="548285"/>
                </a:lnTo>
                <a:lnTo>
                  <a:pt x="2617259" y="546169"/>
                </a:lnTo>
                <a:lnTo>
                  <a:pt x="2616200" y="542993"/>
                </a:lnTo>
                <a:lnTo>
                  <a:pt x="2615671" y="539818"/>
                </a:lnTo>
                <a:lnTo>
                  <a:pt x="2615671" y="535584"/>
                </a:lnTo>
                <a:lnTo>
                  <a:pt x="2615671" y="531879"/>
                </a:lnTo>
                <a:lnTo>
                  <a:pt x="2616200" y="528704"/>
                </a:lnTo>
                <a:lnTo>
                  <a:pt x="2617259" y="525529"/>
                </a:lnTo>
                <a:lnTo>
                  <a:pt x="2618846" y="523412"/>
                </a:lnTo>
                <a:lnTo>
                  <a:pt x="2623080" y="520236"/>
                </a:lnTo>
                <a:lnTo>
                  <a:pt x="2629430" y="517590"/>
                </a:lnTo>
                <a:lnTo>
                  <a:pt x="2635250" y="513885"/>
                </a:lnTo>
                <a:lnTo>
                  <a:pt x="2638955" y="511239"/>
                </a:lnTo>
                <a:lnTo>
                  <a:pt x="2641071" y="509122"/>
                </a:lnTo>
                <a:lnTo>
                  <a:pt x="2642659" y="506476"/>
                </a:lnTo>
                <a:lnTo>
                  <a:pt x="2643717" y="502771"/>
                </a:lnTo>
                <a:lnTo>
                  <a:pt x="2644776" y="499067"/>
                </a:lnTo>
                <a:lnTo>
                  <a:pt x="2646892" y="491128"/>
                </a:lnTo>
                <a:lnTo>
                  <a:pt x="2647421" y="486365"/>
                </a:lnTo>
                <a:lnTo>
                  <a:pt x="2649009" y="481073"/>
                </a:lnTo>
                <a:lnTo>
                  <a:pt x="2650596" y="475251"/>
                </a:lnTo>
                <a:lnTo>
                  <a:pt x="2652184" y="468371"/>
                </a:lnTo>
                <a:lnTo>
                  <a:pt x="2652713" y="462020"/>
                </a:lnTo>
                <a:lnTo>
                  <a:pt x="2653242" y="455140"/>
                </a:lnTo>
                <a:lnTo>
                  <a:pt x="2653242" y="447731"/>
                </a:lnTo>
                <a:lnTo>
                  <a:pt x="2653242" y="441910"/>
                </a:lnTo>
                <a:lnTo>
                  <a:pt x="2652184" y="436617"/>
                </a:lnTo>
                <a:lnTo>
                  <a:pt x="2647950" y="433442"/>
                </a:lnTo>
                <a:lnTo>
                  <a:pt x="2643717" y="428679"/>
                </a:lnTo>
                <a:lnTo>
                  <a:pt x="2642130" y="426033"/>
                </a:lnTo>
                <a:lnTo>
                  <a:pt x="2641071" y="423916"/>
                </a:lnTo>
                <a:lnTo>
                  <a:pt x="2639484" y="422328"/>
                </a:lnTo>
                <a:lnTo>
                  <a:pt x="2638955" y="420211"/>
                </a:lnTo>
                <a:lnTo>
                  <a:pt x="2639484" y="417036"/>
                </a:lnTo>
                <a:lnTo>
                  <a:pt x="2640542" y="412802"/>
                </a:lnTo>
                <a:lnTo>
                  <a:pt x="2641071" y="408568"/>
                </a:lnTo>
                <a:lnTo>
                  <a:pt x="2642659" y="404334"/>
                </a:lnTo>
                <a:lnTo>
                  <a:pt x="2644246" y="399571"/>
                </a:lnTo>
                <a:lnTo>
                  <a:pt x="2646363" y="394808"/>
                </a:lnTo>
                <a:lnTo>
                  <a:pt x="2649009" y="391103"/>
                </a:lnTo>
                <a:lnTo>
                  <a:pt x="2652184" y="387928"/>
                </a:lnTo>
                <a:lnTo>
                  <a:pt x="2656946" y="383694"/>
                </a:lnTo>
                <a:lnTo>
                  <a:pt x="2664884" y="379460"/>
                </a:lnTo>
                <a:lnTo>
                  <a:pt x="2673350" y="374697"/>
                </a:lnTo>
                <a:lnTo>
                  <a:pt x="2680759" y="370992"/>
                </a:lnTo>
                <a:lnTo>
                  <a:pt x="2687638" y="366758"/>
                </a:lnTo>
                <a:lnTo>
                  <a:pt x="2695576" y="360937"/>
                </a:lnTo>
                <a:lnTo>
                  <a:pt x="2702984" y="355115"/>
                </a:lnTo>
                <a:lnTo>
                  <a:pt x="2709334" y="350352"/>
                </a:lnTo>
                <a:lnTo>
                  <a:pt x="2713567" y="339768"/>
                </a:lnTo>
                <a:lnTo>
                  <a:pt x="2718330" y="328125"/>
                </a:lnTo>
                <a:lnTo>
                  <a:pt x="2720976" y="322832"/>
                </a:lnTo>
                <a:lnTo>
                  <a:pt x="2724150" y="317540"/>
                </a:lnTo>
                <a:lnTo>
                  <a:pt x="2726796" y="312777"/>
                </a:lnTo>
                <a:lnTo>
                  <a:pt x="2730500" y="309602"/>
                </a:lnTo>
                <a:lnTo>
                  <a:pt x="2738438" y="297429"/>
                </a:lnTo>
                <a:lnTo>
                  <a:pt x="2748492" y="284198"/>
                </a:lnTo>
                <a:lnTo>
                  <a:pt x="2754313" y="276789"/>
                </a:lnTo>
                <a:lnTo>
                  <a:pt x="2759076" y="268850"/>
                </a:lnTo>
                <a:lnTo>
                  <a:pt x="2763838" y="261970"/>
                </a:lnTo>
                <a:lnTo>
                  <a:pt x="2767542" y="255620"/>
                </a:lnTo>
                <a:lnTo>
                  <a:pt x="2770188" y="251915"/>
                </a:lnTo>
                <a:lnTo>
                  <a:pt x="2773363" y="246623"/>
                </a:lnTo>
                <a:lnTo>
                  <a:pt x="2774950" y="240801"/>
                </a:lnTo>
                <a:lnTo>
                  <a:pt x="2777067" y="234980"/>
                </a:lnTo>
                <a:lnTo>
                  <a:pt x="2780771" y="223336"/>
                </a:lnTo>
                <a:lnTo>
                  <a:pt x="2783946" y="214869"/>
                </a:lnTo>
                <a:lnTo>
                  <a:pt x="2786592" y="203755"/>
                </a:lnTo>
                <a:lnTo>
                  <a:pt x="2788180" y="189994"/>
                </a:lnTo>
                <a:lnTo>
                  <a:pt x="2790296" y="183644"/>
                </a:lnTo>
                <a:lnTo>
                  <a:pt x="2791355" y="177822"/>
                </a:lnTo>
                <a:lnTo>
                  <a:pt x="2793471" y="173059"/>
                </a:lnTo>
                <a:lnTo>
                  <a:pt x="2796646" y="168825"/>
                </a:lnTo>
                <a:lnTo>
                  <a:pt x="2805113" y="166179"/>
                </a:lnTo>
                <a:lnTo>
                  <a:pt x="2817284" y="163004"/>
                </a:lnTo>
                <a:lnTo>
                  <a:pt x="2828926" y="161416"/>
                </a:lnTo>
                <a:lnTo>
                  <a:pt x="2837392" y="160887"/>
                </a:lnTo>
                <a:lnTo>
                  <a:pt x="2840038" y="160358"/>
                </a:lnTo>
                <a:lnTo>
                  <a:pt x="2842684" y="160358"/>
                </a:lnTo>
                <a:lnTo>
                  <a:pt x="2845330" y="160358"/>
                </a:lnTo>
                <a:lnTo>
                  <a:pt x="2847976" y="160358"/>
                </a:lnTo>
                <a:lnTo>
                  <a:pt x="2853796" y="161416"/>
                </a:lnTo>
                <a:lnTo>
                  <a:pt x="2859617" y="162474"/>
                </a:lnTo>
                <a:lnTo>
                  <a:pt x="2865438" y="164062"/>
                </a:lnTo>
                <a:lnTo>
                  <a:pt x="2870730" y="165650"/>
                </a:lnTo>
                <a:lnTo>
                  <a:pt x="2873376" y="165650"/>
                </a:lnTo>
                <a:lnTo>
                  <a:pt x="2875492" y="165650"/>
                </a:lnTo>
                <a:lnTo>
                  <a:pt x="2877609" y="165650"/>
                </a:lnTo>
                <a:lnTo>
                  <a:pt x="2879196" y="165121"/>
                </a:lnTo>
                <a:lnTo>
                  <a:pt x="2881842" y="164062"/>
                </a:lnTo>
                <a:lnTo>
                  <a:pt x="2885546" y="162474"/>
                </a:lnTo>
                <a:lnTo>
                  <a:pt x="2889780" y="159828"/>
                </a:lnTo>
                <a:lnTo>
                  <a:pt x="2892955" y="157182"/>
                </a:lnTo>
                <a:lnTo>
                  <a:pt x="2897188" y="154536"/>
                </a:lnTo>
                <a:lnTo>
                  <a:pt x="2900892" y="152419"/>
                </a:lnTo>
                <a:lnTo>
                  <a:pt x="2903009" y="151890"/>
                </a:lnTo>
                <a:lnTo>
                  <a:pt x="2905126" y="151890"/>
                </a:lnTo>
                <a:lnTo>
                  <a:pt x="2906184" y="151890"/>
                </a:lnTo>
                <a:lnTo>
                  <a:pt x="2907771" y="152419"/>
                </a:lnTo>
                <a:lnTo>
                  <a:pt x="2910946" y="152948"/>
                </a:lnTo>
                <a:lnTo>
                  <a:pt x="2913592" y="154536"/>
                </a:lnTo>
                <a:lnTo>
                  <a:pt x="2915180" y="156653"/>
                </a:lnTo>
                <a:lnTo>
                  <a:pt x="2917826" y="158241"/>
                </a:lnTo>
                <a:lnTo>
                  <a:pt x="2919413" y="160887"/>
                </a:lnTo>
                <a:lnTo>
                  <a:pt x="2921000" y="163004"/>
                </a:lnTo>
                <a:lnTo>
                  <a:pt x="2923117" y="164062"/>
                </a:lnTo>
                <a:lnTo>
                  <a:pt x="2924176" y="165121"/>
                </a:lnTo>
                <a:lnTo>
                  <a:pt x="2927880" y="166179"/>
                </a:lnTo>
                <a:lnTo>
                  <a:pt x="2931055" y="166708"/>
                </a:lnTo>
                <a:lnTo>
                  <a:pt x="2935288" y="166708"/>
                </a:lnTo>
                <a:lnTo>
                  <a:pt x="2938992" y="166708"/>
                </a:lnTo>
                <a:lnTo>
                  <a:pt x="2942696" y="167238"/>
                </a:lnTo>
                <a:lnTo>
                  <a:pt x="2946400" y="167238"/>
                </a:lnTo>
                <a:lnTo>
                  <a:pt x="2950105" y="167767"/>
                </a:lnTo>
                <a:lnTo>
                  <a:pt x="2953280" y="168825"/>
                </a:lnTo>
                <a:lnTo>
                  <a:pt x="2961746" y="173059"/>
                </a:lnTo>
                <a:lnTo>
                  <a:pt x="2969684" y="177293"/>
                </a:lnTo>
                <a:lnTo>
                  <a:pt x="2977092" y="181527"/>
                </a:lnTo>
                <a:lnTo>
                  <a:pt x="2984500" y="186290"/>
                </a:lnTo>
                <a:lnTo>
                  <a:pt x="2988205" y="188936"/>
                </a:lnTo>
                <a:lnTo>
                  <a:pt x="2991909" y="189994"/>
                </a:lnTo>
                <a:lnTo>
                  <a:pt x="2994026" y="190524"/>
                </a:lnTo>
                <a:lnTo>
                  <a:pt x="2995613" y="190524"/>
                </a:lnTo>
                <a:lnTo>
                  <a:pt x="2997200" y="189994"/>
                </a:lnTo>
                <a:lnTo>
                  <a:pt x="2998259" y="189465"/>
                </a:lnTo>
                <a:lnTo>
                  <a:pt x="3000376" y="189465"/>
                </a:lnTo>
                <a:lnTo>
                  <a:pt x="3001963" y="188936"/>
                </a:lnTo>
                <a:lnTo>
                  <a:pt x="3003021" y="188407"/>
                </a:lnTo>
                <a:lnTo>
                  <a:pt x="3005138" y="187348"/>
                </a:lnTo>
                <a:lnTo>
                  <a:pt x="3007784" y="184173"/>
                </a:lnTo>
                <a:lnTo>
                  <a:pt x="3010959" y="179939"/>
                </a:lnTo>
                <a:lnTo>
                  <a:pt x="3015721" y="172530"/>
                </a:lnTo>
                <a:lnTo>
                  <a:pt x="3019426" y="165121"/>
                </a:lnTo>
                <a:lnTo>
                  <a:pt x="3024717" y="161945"/>
                </a:lnTo>
                <a:lnTo>
                  <a:pt x="3031067" y="159828"/>
                </a:lnTo>
                <a:lnTo>
                  <a:pt x="3038476" y="157711"/>
                </a:lnTo>
                <a:lnTo>
                  <a:pt x="3045884" y="156124"/>
                </a:lnTo>
                <a:lnTo>
                  <a:pt x="3052763" y="154007"/>
                </a:lnTo>
                <a:lnTo>
                  <a:pt x="3059642" y="151361"/>
                </a:lnTo>
                <a:lnTo>
                  <a:pt x="3062288" y="150302"/>
                </a:lnTo>
                <a:lnTo>
                  <a:pt x="3065463" y="148714"/>
                </a:lnTo>
                <a:lnTo>
                  <a:pt x="3067050" y="146068"/>
                </a:lnTo>
                <a:lnTo>
                  <a:pt x="3068638" y="144481"/>
                </a:lnTo>
                <a:lnTo>
                  <a:pt x="3069167" y="142893"/>
                </a:lnTo>
                <a:lnTo>
                  <a:pt x="3069696" y="140776"/>
                </a:lnTo>
                <a:lnTo>
                  <a:pt x="3069696" y="138659"/>
                </a:lnTo>
                <a:lnTo>
                  <a:pt x="3069167" y="136013"/>
                </a:lnTo>
                <a:lnTo>
                  <a:pt x="3068109" y="131250"/>
                </a:lnTo>
                <a:lnTo>
                  <a:pt x="3067050" y="125957"/>
                </a:lnTo>
                <a:lnTo>
                  <a:pt x="3065463" y="120665"/>
                </a:lnTo>
                <a:lnTo>
                  <a:pt x="3064405" y="115373"/>
                </a:lnTo>
                <a:lnTo>
                  <a:pt x="3063876" y="112726"/>
                </a:lnTo>
                <a:lnTo>
                  <a:pt x="3063876" y="110609"/>
                </a:lnTo>
                <a:lnTo>
                  <a:pt x="3063876" y="109022"/>
                </a:lnTo>
                <a:lnTo>
                  <a:pt x="3064405" y="106905"/>
                </a:lnTo>
                <a:lnTo>
                  <a:pt x="3068638" y="104259"/>
                </a:lnTo>
                <a:lnTo>
                  <a:pt x="3073400" y="101613"/>
                </a:lnTo>
                <a:lnTo>
                  <a:pt x="3077634" y="99496"/>
                </a:lnTo>
                <a:lnTo>
                  <a:pt x="3081867" y="98966"/>
                </a:lnTo>
                <a:lnTo>
                  <a:pt x="3085042" y="95791"/>
                </a:lnTo>
                <a:lnTo>
                  <a:pt x="3090334" y="93145"/>
                </a:lnTo>
                <a:lnTo>
                  <a:pt x="3096155" y="89440"/>
                </a:lnTo>
                <a:lnTo>
                  <a:pt x="3102505" y="86794"/>
                </a:lnTo>
                <a:lnTo>
                  <a:pt x="3115734" y="79914"/>
                </a:lnTo>
                <a:lnTo>
                  <a:pt x="3126846" y="74092"/>
                </a:lnTo>
                <a:lnTo>
                  <a:pt x="3130550" y="66683"/>
                </a:lnTo>
                <a:lnTo>
                  <a:pt x="3134784" y="57686"/>
                </a:lnTo>
                <a:lnTo>
                  <a:pt x="3139546" y="48689"/>
                </a:lnTo>
                <a:lnTo>
                  <a:pt x="3143780" y="40751"/>
                </a:lnTo>
                <a:lnTo>
                  <a:pt x="3149600" y="37046"/>
                </a:lnTo>
                <a:lnTo>
                  <a:pt x="3155950" y="31754"/>
                </a:lnTo>
                <a:lnTo>
                  <a:pt x="3159126" y="28578"/>
                </a:lnTo>
                <a:lnTo>
                  <a:pt x="3161771" y="26991"/>
                </a:lnTo>
                <a:lnTo>
                  <a:pt x="3165476" y="25403"/>
                </a:lnTo>
                <a:lnTo>
                  <a:pt x="3168121" y="24344"/>
                </a:lnTo>
                <a:lnTo>
                  <a:pt x="3171296" y="23815"/>
                </a:lnTo>
                <a:lnTo>
                  <a:pt x="3174471" y="23286"/>
                </a:lnTo>
                <a:lnTo>
                  <a:pt x="3178705" y="23815"/>
                </a:lnTo>
                <a:lnTo>
                  <a:pt x="3182409" y="25403"/>
                </a:lnTo>
                <a:lnTo>
                  <a:pt x="3188759" y="27520"/>
                </a:lnTo>
                <a:lnTo>
                  <a:pt x="3192992" y="28578"/>
                </a:lnTo>
                <a:lnTo>
                  <a:pt x="3196167" y="28049"/>
                </a:lnTo>
                <a:lnTo>
                  <a:pt x="3199871" y="26991"/>
                </a:lnTo>
                <a:lnTo>
                  <a:pt x="3203576" y="24344"/>
                </a:lnTo>
                <a:lnTo>
                  <a:pt x="3207280" y="22228"/>
                </a:lnTo>
                <a:lnTo>
                  <a:pt x="3215217" y="16935"/>
                </a:lnTo>
                <a:lnTo>
                  <a:pt x="3222096" y="12172"/>
                </a:lnTo>
                <a:lnTo>
                  <a:pt x="3228976" y="8997"/>
                </a:lnTo>
                <a:lnTo>
                  <a:pt x="3238500" y="4763"/>
                </a:lnTo>
                <a:lnTo>
                  <a:pt x="3243263" y="3175"/>
                </a:lnTo>
                <a:lnTo>
                  <a:pt x="3247496" y="1058"/>
                </a:lnTo>
                <a:lnTo>
                  <a:pt x="3251200" y="529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>
                <a:solidFill>
                  <a:schemeClr val="dk1"/>
                </a:solidFill>
                <a:latin typeface="Arial"/>
                <a:ea typeface="Arial"/>
                <a:cs typeface="Arial"/>
              </a:defRPr>
            </a:lvl1pPr>
          </a:lstStyle>
          <a:p>
            <a:pPr marL="0" lvl="0" indent="0">
              <a:buNone/>
            </a:pPr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138086918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8847576" y="-351193"/>
            <a:ext cx="9726174" cy="12271980"/>
          </a:xfrm>
          <a:custGeom>
            <a:avLst/>
            <a:gdLst>
              <a:gd name="connsiteX0" fmla="*/ 2896498 w 7532516"/>
              <a:gd name="connsiteY0" fmla="*/ 9482482 h 9504136"/>
              <a:gd name="connsiteX1" fmla="*/ 2904842 w 7532516"/>
              <a:gd name="connsiteY1" fmla="*/ 9496016 h 9504136"/>
              <a:gd name="connsiteX2" fmla="*/ 2888154 w 7532516"/>
              <a:gd name="connsiteY2" fmla="*/ 9504136 h 9504136"/>
              <a:gd name="connsiteX3" fmla="*/ 2879810 w 7532516"/>
              <a:gd name="connsiteY3" fmla="*/ 9487895 h 9504136"/>
              <a:gd name="connsiteX4" fmla="*/ 5396639 w 7532516"/>
              <a:gd name="connsiteY4" fmla="*/ 8762693 h 9504136"/>
              <a:gd name="connsiteX5" fmla="*/ 5399545 w 7532516"/>
              <a:gd name="connsiteY5" fmla="*/ 8765659 h 9504136"/>
              <a:gd name="connsiteX6" fmla="*/ 5396639 w 7532516"/>
              <a:gd name="connsiteY6" fmla="*/ 8765659 h 9504136"/>
              <a:gd name="connsiteX7" fmla="*/ 3372146 w 7532516"/>
              <a:gd name="connsiteY7" fmla="*/ 8635523 h 9504136"/>
              <a:gd name="connsiteX8" fmla="*/ 3388282 w 7532516"/>
              <a:gd name="connsiteY8" fmla="*/ 8643629 h 9504136"/>
              <a:gd name="connsiteX9" fmla="*/ 3401728 w 7532516"/>
              <a:gd name="connsiteY9" fmla="*/ 8649035 h 9504136"/>
              <a:gd name="connsiteX10" fmla="*/ 3407107 w 7532516"/>
              <a:gd name="connsiteY10" fmla="*/ 8646332 h 9504136"/>
              <a:gd name="connsiteX11" fmla="*/ 3433616 w 7532516"/>
              <a:gd name="connsiteY11" fmla="*/ 8665248 h 9504136"/>
              <a:gd name="connsiteX12" fmla="*/ 3436305 w 7532516"/>
              <a:gd name="connsiteY12" fmla="*/ 8673355 h 9504136"/>
              <a:gd name="connsiteX13" fmla="*/ 3436305 w 7532516"/>
              <a:gd name="connsiteY13" fmla="*/ 8708099 h 9504136"/>
              <a:gd name="connsiteX14" fmla="*/ 3422859 w 7532516"/>
              <a:gd name="connsiteY14" fmla="*/ 8721611 h 9504136"/>
              <a:gd name="connsiteX15" fmla="*/ 3396350 w 7532516"/>
              <a:gd name="connsiteY15" fmla="*/ 8716206 h 9504136"/>
              <a:gd name="connsiteX16" fmla="*/ 3388282 w 7532516"/>
              <a:gd name="connsiteY16" fmla="*/ 8708099 h 9504136"/>
              <a:gd name="connsiteX17" fmla="*/ 3374835 w 7532516"/>
              <a:gd name="connsiteY17" fmla="*/ 8689183 h 9504136"/>
              <a:gd name="connsiteX18" fmla="*/ 3358700 w 7532516"/>
              <a:gd name="connsiteY18" fmla="*/ 8665248 h 9504136"/>
              <a:gd name="connsiteX19" fmla="*/ 3364462 w 7532516"/>
              <a:gd name="connsiteY19" fmla="*/ 8638225 h 9504136"/>
              <a:gd name="connsiteX20" fmla="*/ 5442590 w 7532516"/>
              <a:gd name="connsiteY20" fmla="*/ 8302705 h 9504136"/>
              <a:gd name="connsiteX21" fmla="*/ 5446839 w 7532516"/>
              <a:gd name="connsiteY21" fmla="*/ 8317281 h 9504136"/>
              <a:gd name="connsiteX22" fmla="*/ 5441459 w 7532516"/>
              <a:gd name="connsiteY22" fmla="*/ 8304214 h 9504136"/>
              <a:gd name="connsiteX23" fmla="*/ 3699488 w 7532516"/>
              <a:gd name="connsiteY23" fmla="*/ 7767392 h 9504136"/>
              <a:gd name="connsiteX24" fmla="*/ 3702454 w 7532516"/>
              <a:gd name="connsiteY24" fmla="*/ 7770358 h 9504136"/>
              <a:gd name="connsiteX25" fmla="*/ 3699488 w 7532516"/>
              <a:gd name="connsiteY25" fmla="*/ 7770358 h 9504136"/>
              <a:gd name="connsiteX26" fmla="*/ 3690614 w 7532516"/>
              <a:gd name="connsiteY26" fmla="*/ 7736873 h 9504136"/>
              <a:gd name="connsiteX27" fmla="*/ 3690614 w 7532516"/>
              <a:gd name="connsiteY27" fmla="*/ 7742227 h 9504136"/>
              <a:gd name="connsiteX28" fmla="*/ 3685094 w 7532516"/>
              <a:gd name="connsiteY28" fmla="*/ 7747582 h 9504136"/>
              <a:gd name="connsiteX29" fmla="*/ 3687854 w 7532516"/>
              <a:gd name="connsiteY29" fmla="*/ 7760585 h 9504136"/>
              <a:gd name="connsiteX30" fmla="*/ 3687854 w 7532516"/>
              <a:gd name="connsiteY30" fmla="*/ 7787357 h 9504136"/>
              <a:gd name="connsiteX31" fmla="*/ 3674054 w 7532516"/>
              <a:gd name="connsiteY31" fmla="*/ 7750259 h 9504136"/>
              <a:gd name="connsiteX32" fmla="*/ 3597991 w 7532516"/>
              <a:gd name="connsiteY32" fmla="*/ 7699571 h 9504136"/>
              <a:gd name="connsiteX33" fmla="*/ 3611477 w 7532516"/>
              <a:gd name="connsiteY33" fmla="*/ 7715694 h 9504136"/>
              <a:gd name="connsiteX34" fmla="*/ 3616486 w 7532516"/>
              <a:gd name="connsiteY34" fmla="*/ 7713007 h 9504136"/>
              <a:gd name="connsiteX35" fmla="*/ 3627275 w 7532516"/>
              <a:gd name="connsiteY35" fmla="*/ 7715694 h 9504136"/>
              <a:gd name="connsiteX36" fmla="*/ 3638064 w 7532516"/>
              <a:gd name="connsiteY36" fmla="*/ 7718381 h 9504136"/>
              <a:gd name="connsiteX37" fmla="*/ 3635367 w 7532516"/>
              <a:gd name="connsiteY37" fmla="*/ 7737191 h 9504136"/>
              <a:gd name="connsiteX38" fmla="*/ 3629973 w 7532516"/>
              <a:gd name="connsiteY38" fmla="*/ 7739878 h 9504136"/>
              <a:gd name="connsiteX39" fmla="*/ 3616486 w 7532516"/>
              <a:gd name="connsiteY39" fmla="*/ 7726443 h 9504136"/>
              <a:gd name="connsiteX40" fmla="*/ 3608780 w 7532516"/>
              <a:gd name="connsiteY40" fmla="*/ 7729130 h 9504136"/>
              <a:gd name="connsiteX41" fmla="*/ 3608780 w 7532516"/>
              <a:gd name="connsiteY41" fmla="*/ 7726443 h 9504136"/>
              <a:gd name="connsiteX42" fmla="*/ 3587202 w 7532516"/>
              <a:gd name="connsiteY42" fmla="*/ 7729130 h 9504136"/>
              <a:gd name="connsiteX43" fmla="*/ 3579110 w 7532516"/>
              <a:gd name="connsiteY43" fmla="*/ 7713007 h 9504136"/>
              <a:gd name="connsiteX44" fmla="*/ 3579110 w 7532516"/>
              <a:gd name="connsiteY44" fmla="*/ 7710320 h 9504136"/>
              <a:gd name="connsiteX45" fmla="*/ 3587202 w 7532516"/>
              <a:gd name="connsiteY45" fmla="*/ 7702642 h 9504136"/>
              <a:gd name="connsiteX46" fmla="*/ 3426518 w 7532516"/>
              <a:gd name="connsiteY46" fmla="*/ 7662268 h 9504136"/>
              <a:gd name="connsiteX47" fmla="*/ 3447453 w 7532516"/>
              <a:gd name="connsiteY47" fmla="*/ 7662268 h 9504136"/>
              <a:gd name="connsiteX48" fmla="*/ 3450117 w 7532516"/>
              <a:gd name="connsiteY48" fmla="*/ 7678255 h 9504136"/>
              <a:gd name="connsiteX49" fmla="*/ 3460775 w 7532516"/>
              <a:gd name="connsiteY49" fmla="*/ 7694241 h 9504136"/>
              <a:gd name="connsiteX50" fmla="*/ 3463439 w 7532516"/>
              <a:gd name="connsiteY50" fmla="*/ 7699189 h 9504136"/>
              <a:gd name="connsiteX51" fmla="*/ 3434130 w 7532516"/>
              <a:gd name="connsiteY51" fmla="*/ 7688912 h 9504136"/>
              <a:gd name="connsiteX52" fmla="*/ 3431466 w 7532516"/>
              <a:gd name="connsiteY52" fmla="*/ 7667597 h 9504136"/>
              <a:gd name="connsiteX53" fmla="*/ 3616572 w 7532516"/>
              <a:gd name="connsiteY53" fmla="*/ 7638531 h 9504136"/>
              <a:gd name="connsiteX54" fmla="*/ 3627874 w 7532516"/>
              <a:gd name="connsiteY54" fmla="*/ 7664361 h 9504136"/>
              <a:gd name="connsiteX55" fmla="*/ 3613746 w 7532516"/>
              <a:gd name="connsiteY55" fmla="*/ 7666982 h 9504136"/>
              <a:gd name="connsiteX56" fmla="*/ 3611324 w 7532516"/>
              <a:gd name="connsiteY56" fmla="*/ 7648638 h 9504136"/>
              <a:gd name="connsiteX57" fmla="*/ 5647106 w 7532516"/>
              <a:gd name="connsiteY57" fmla="*/ 7402849 h 9504136"/>
              <a:gd name="connsiteX58" fmla="*/ 5679403 w 7532516"/>
              <a:gd name="connsiteY58" fmla="*/ 7421677 h 9504136"/>
              <a:gd name="connsiteX59" fmla="*/ 5700548 w 7532516"/>
              <a:gd name="connsiteY59" fmla="*/ 7427054 h 9504136"/>
              <a:gd name="connsiteX60" fmla="*/ 5716688 w 7532516"/>
              <a:gd name="connsiteY60" fmla="*/ 7429749 h 9504136"/>
              <a:gd name="connsiteX61" fmla="*/ 5687473 w 7532516"/>
              <a:gd name="connsiteY61" fmla="*/ 7440516 h 9504136"/>
              <a:gd name="connsiteX62" fmla="*/ 5665953 w 7532516"/>
              <a:gd name="connsiteY62" fmla="*/ 7458960 h 9504136"/>
              <a:gd name="connsiteX63" fmla="*/ 5655193 w 7532516"/>
              <a:gd name="connsiteY63" fmla="*/ 7496637 h 9504136"/>
              <a:gd name="connsiteX64" fmla="*/ 5660573 w 7532516"/>
              <a:gd name="connsiteY64" fmla="*/ 7499320 h 9504136"/>
              <a:gd name="connsiteX65" fmla="*/ 5660573 w 7532516"/>
              <a:gd name="connsiteY65" fmla="*/ 7491248 h 9504136"/>
              <a:gd name="connsiteX66" fmla="*/ 5665953 w 7532516"/>
              <a:gd name="connsiteY66" fmla="*/ 7491248 h 9504136"/>
              <a:gd name="connsiteX67" fmla="*/ 5660573 w 7532516"/>
              <a:gd name="connsiteY67" fmla="*/ 7504698 h 9504136"/>
              <a:gd name="connsiteX68" fmla="*/ 5628668 w 7532516"/>
              <a:gd name="connsiteY68" fmla="*/ 7560820 h 9504136"/>
              <a:gd name="connsiteX69" fmla="*/ 5601751 w 7532516"/>
              <a:gd name="connsiteY69" fmla="*/ 7614247 h 9504136"/>
              <a:gd name="connsiteX70" fmla="*/ 5590991 w 7532516"/>
              <a:gd name="connsiteY70" fmla="*/ 7625014 h 9504136"/>
              <a:gd name="connsiteX71" fmla="*/ 5580231 w 7532516"/>
              <a:gd name="connsiteY71" fmla="*/ 7635397 h 9504136"/>
              <a:gd name="connsiteX72" fmla="*/ 5567156 w 7532516"/>
              <a:gd name="connsiteY72" fmla="*/ 7662297 h 9504136"/>
              <a:gd name="connsiteX73" fmla="*/ 5559086 w 7532516"/>
              <a:gd name="connsiteY73" fmla="*/ 7673064 h 9504136"/>
              <a:gd name="connsiteX74" fmla="*/ 5548326 w 7532516"/>
              <a:gd name="connsiteY74" fmla="*/ 7689208 h 9504136"/>
              <a:gd name="connsiteX75" fmla="*/ 5542946 w 7532516"/>
              <a:gd name="connsiteY75" fmla="*/ 7694586 h 9504136"/>
              <a:gd name="connsiteX76" fmla="*/ 5529496 w 7532516"/>
              <a:gd name="connsiteY76" fmla="*/ 7715724 h 9504136"/>
              <a:gd name="connsiteX77" fmla="*/ 5521801 w 7532516"/>
              <a:gd name="connsiteY77" fmla="*/ 7731869 h 9504136"/>
              <a:gd name="connsiteX78" fmla="*/ 5513731 w 7532516"/>
              <a:gd name="connsiteY78" fmla="*/ 7739941 h 9504136"/>
              <a:gd name="connsiteX79" fmla="*/ 5492211 w 7532516"/>
              <a:gd name="connsiteY79" fmla="*/ 7763774 h 9504136"/>
              <a:gd name="connsiteX80" fmla="*/ 5489521 w 7532516"/>
              <a:gd name="connsiteY80" fmla="*/ 7769152 h 9504136"/>
              <a:gd name="connsiteX81" fmla="*/ 5492211 w 7532516"/>
              <a:gd name="connsiteY81" fmla="*/ 7779918 h 9504136"/>
              <a:gd name="connsiteX82" fmla="*/ 5489521 w 7532516"/>
              <a:gd name="connsiteY82" fmla="*/ 7787990 h 9504136"/>
              <a:gd name="connsiteX83" fmla="*/ 5478744 w 7532516"/>
              <a:gd name="connsiteY83" fmla="*/ 7790685 h 9504136"/>
              <a:gd name="connsiteX84" fmla="*/ 5478744 w 7532516"/>
              <a:gd name="connsiteY84" fmla="*/ 7793368 h 9504136"/>
              <a:gd name="connsiteX85" fmla="*/ 5476054 w 7532516"/>
              <a:gd name="connsiteY85" fmla="*/ 7806829 h 9504136"/>
              <a:gd name="connsiteX86" fmla="*/ 5465294 w 7532516"/>
              <a:gd name="connsiteY86" fmla="*/ 7820279 h 9504136"/>
              <a:gd name="connsiteX87" fmla="*/ 5452236 w 7532516"/>
              <a:gd name="connsiteY87" fmla="*/ 7836040 h 9504136"/>
              <a:gd name="connsiteX88" fmla="*/ 5446839 w 7532516"/>
              <a:gd name="connsiteY88" fmla="*/ 7852184 h 9504136"/>
              <a:gd name="connsiteX89" fmla="*/ 5433389 w 7532516"/>
              <a:gd name="connsiteY89" fmla="*/ 7879084 h 9504136"/>
              <a:gd name="connsiteX90" fmla="*/ 5441459 w 7532516"/>
              <a:gd name="connsiteY90" fmla="*/ 7902917 h 9504136"/>
              <a:gd name="connsiteX91" fmla="*/ 5428009 w 7532516"/>
              <a:gd name="connsiteY91" fmla="*/ 7932511 h 9504136"/>
              <a:gd name="connsiteX92" fmla="*/ 5428009 w 7532516"/>
              <a:gd name="connsiteY92" fmla="*/ 7945589 h 9504136"/>
              <a:gd name="connsiteX93" fmla="*/ 5414559 w 7532516"/>
              <a:gd name="connsiteY93" fmla="*/ 7964417 h 9504136"/>
              <a:gd name="connsiteX94" fmla="*/ 5414559 w 7532516"/>
              <a:gd name="connsiteY94" fmla="*/ 8007089 h 9504136"/>
              <a:gd name="connsiteX95" fmla="*/ 5411869 w 7532516"/>
              <a:gd name="connsiteY95" fmla="*/ 8015161 h 9504136"/>
              <a:gd name="connsiteX96" fmla="*/ 5398419 w 7532516"/>
              <a:gd name="connsiteY96" fmla="*/ 8033988 h 9504136"/>
              <a:gd name="connsiteX97" fmla="*/ 5382654 w 7532516"/>
              <a:gd name="connsiteY97" fmla="*/ 8047450 h 9504136"/>
              <a:gd name="connsiteX98" fmla="*/ 5377274 w 7532516"/>
              <a:gd name="connsiteY98" fmla="*/ 8055522 h 9504136"/>
              <a:gd name="connsiteX99" fmla="*/ 5361134 w 7532516"/>
              <a:gd name="connsiteY99" fmla="*/ 8079355 h 9504136"/>
              <a:gd name="connsiteX100" fmla="*/ 5361134 w 7532516"/>
              <a:gd name="connsiteY100" fmla="*/ 8084733 h 9504136"/>
              <a:gd name="connsiteX101" fmla="*/ 5358444 w 7532516"/>
              <a:gd name="connsiteY101" fmla="*/ 8119704 h 9504136"/>
              <a:gd name="connsiteX102" fmla="*/ 5361134 w 7532516"/>
              <a:gd name="connsiteY102" fmla="*/ 8196965 h 9504136"/>
              <a:gd name="connsiteX103" fmla="*/ 5361134 w 7532516"/>
              <a:gd name="connsiteY103" fmla="*/ 8210426 h 9504136"/>
              <a:gd name="connsiteX104" fmla="*/ 5371894 w 7532516"/>
              <a:gd name="connsiteY104" fmla="*/ 8240020 h 9504136"/>
              <a:gd name="connsiteX105" fmla="*/ 5396104 w 7532516"/>
              <a:gd name="connsiteY105" fmla="*/ 8245398 h 9504136"/>
              <a:gd name="connsiteX106" fmla="*/ 5409179 w 7532516"/>
              <a:gd name="connsiteY106" fmla="*/ 8255781 h 9504136"/>
              <a:gd name="connsiteX107" fmla="*/ 5414559 w 7532516"/>
              <a:gd name="connsiteY107" fmla="*/ 8255781 h 9504136"/>
              <a:gd name="connsiteX108" fmla="*/ 5425319 w 7532516"/>
              <a:gd name="connsiteY108" fmla="*/ 8258464 h 9504136"/>
              <a:gd name="connsiteX109" fmla="*/ 5428009 w 7532516"/>
              <a:gd name="connsiteY109" fmla="*/ 8253087 h 9504136"/>
              <a:gd name="connsiteX110" fmla="*/ 5436079 w 7532516"/>
              <a:gd name="connsiteY110" fmla="*/ 8255781 h 9504136"/>
              <a:gd name="connsiteX111" fmla="*/ 5452236 w 7532516"/>
              <a:gd name="connsiteY111" fmla="*/ 8279998 h 9504136"/>
              <a:gd name="connsiteX112" fmla="*/ 5465294 w 7532516"/>
              <a:gd name="connsiteY112" fmla="*/ 8293447 h 9504136"/>
              <a:gd name="connsiteX113" fmla="*/ 5459914 w 7532516"/>
              <a:gd name="connsiteY113" fmla="*/ 8304214 h 9504136"/>
              <a:gd name="connsiteX114" fmla="*/ 5449529 w 7532516"/>
              <a:gd name="connsiteY114" fmla="*/ 8293447 h 9504136"/>
              <a:gd name="connsiteX115" fmla="*/ 5442590 w 7532516"/>
              <a:gd name="connsiteY115" fmla="*/ 8302705 h 9504136"/>
              <a:gd name="connsiteX116" fmla="*/ 5441459 w 7532516"/>
              <a:gd name="connsiteY116" fmla="*/ 8298825 h 9504136"/>
              <a:gd name="connsiteX117" fmla="*/ 5438769 w 7532516"/>
              <a:gd name="connsiteY117" fmla="*/ 8293447 h 9504136"/>
              <a:gd name="connsiteX118" fmla="*/ 5422629 w 7532516"/>
              <a:gd name="connsiteY118" fmla="*/ 8298825 h 9504136"/>
              <a:gd name="connsiteX119" fmla="*/ 5425319 w 7532516"/>
              <a:gd name="connsiteY119" fmla="*/ 8312286 h 9504136"/>
              <a:gd name="connsiteX120" fmla="*/ 5419939 w 7532516"/>
              <a:gd name="connsiteY120" fmla="*/ 8317281 h 9504136"/>
              <a:gd name="connsiteX121" fmla="*/ 5419939 w 7532516"/>
              <a:gd name="connsiteY121" fmla="*/ 8319975 h 9504136"/>
              <a:gd name="connsiteX122" fmla="*/ 5422629 w 7532516"/>
              <a:gd name="connsiteY122" fmla="*/ 8341497 h 9504136"/>
              <a:gd name="connsiteX123" fmla="*/ 5428009 w 7532516"/>
              <a:gd name="connsiteY123" fmla="*/ 8349569 h 9504136"/>
              <a:gd name="connsiteX124" fmla="*/ 5433389 w 7532516"/>
              <a:gd name="connsiteY124" fmla="*/ 8371091 h 9504136"/>
              <a:gd name="connsiteX125" fmla="*/ 5446839 w 7532516"/>
              <a:gd name="connsiteY125" fmla="*/ 8371091 h 9504136"/>
              <a:gd name="connsiteX126" fmla="*/ 5452236 w 7532516"/>
              <a:gd name="connsiteY126" fmla="*/ 8368397 h 9504136"/>
              <a:gd name="connsiteX127" fmla="*/ 5454534 w 7532516"/>
              <a:gd name="connsiteY127" fmla="*/ 8378780 h 9504136"/>
              <a:gd name="connsiteX128" fmla="*/ 5446839 w 7532516"/>
              <a:gd name="connsiteY128" fmla="*/ 8373403 h 9504136"/>
              <a:gd name="connsiteX129" fmla="*/ 5441459 w 7532516"/>
              <a:gd name="connsiteY129" fmla="*/ 8392230 h 9504136"/>
              <a:gd name="connsiteX130" fmla="*/ 5452236 w 7532516"/>
              <a:gd name="connsiteY130" fmla="*/ 8405691 h 9504136"/>
              <a:gd name="connsiteX131" fmla="*/ 5462604 w 7532516"/>
              <a:gd name="connsiteY131" fmla="*/ 8408374 h 9504136"/>
              <a:gd name="connsiteX132" fmla="*/ 5486831 w 7532516"/>
              <a:gd name="connsiteY132" fmla="*/ 8408374 h 9504136"/>
              <a:gd name="connsiteX133" fmla="*/ 5492211 w 7532516"/>
              <a:gd name="connsiteY133" fmla="*/ 8424519 h 9504136"/>
              <a:gd name="connsiteX134" fmla="*/ 5489521 w 7532516"/>
              <a:gd name="connsiteY134" fmla="*/ 8445657 h 9504136"/>
              <a:gd name="connsiteX135" fmla="*/ 5489521 w 7532516"/>
              <a:gd name="connsiteY135" fmla="*/ 8456424 h 9504136"/>
              <a:gd name="connsiteX136" fmla="*/ 5484124 w 7532516"/>
              <a:gd name="connsiteY136" fmla="*/ 8445657 h 9504136"/>
              <a:gd name="connsiteX137" fmla="*/ 5473364 w 7532516"/>
              <a:gd name="connsiteY137" fmla="*/ 8451046 h 9504136"/>
              <a:gd name="connsiteX138" fmla="*/ 5478744 w 7532516"/>
              <a:gd name="connsiteY138" fmla="*/ 8472568 h 9504136"/>
              <a:gd name="connsiteX139" fmla="*/ 5486831 w 7532516"/>
              <a:gd name="connsiteY139" fmla="*/ 8469874 h 9504136"/>
              <a:gd name="connsiteX140" fmla="*/ 5497591 w 7532516"/>
              <a:gd name="connsiteY140" fmla="*/ 8467191 h 9504136"/>
              <a:gd name="connsiteX141" fmla="*/ 5516421 w 7532516"/>
              <a:gd name="connsiteY141" fmla="*/ 8496785 h 9504136"/>
              <a:gd name="connsiteX142" fmla="*/ 5502971 w 7532516"/>
              <a:gd name="connsiteY142" fmla="*/ 8496785 h 9504136"/>
              <a:gd name="connsiteX143" fmla="*/ 5492211 w 7532516"/>
              <a:gd name="connsiteY143" fmla="*/ 8486018 h 9504136"/>
              <a:gd name="connsiteX144" fmla="*/ 5470674 w 7532516"/>
              <a:gd name="connsiteY144" fmla="*/ 8499085 h 9504136"/>
              <a:gd name="connsiteX145" fmla="*/ 5473364 w 7532516"/>
              <a:gd name="connsiteY145" fmla="*/ 8507157 h 9504136"/>
              <a:gd name="connsiteX146" fmla="*/ 5470674 w 7532516"/>
              <a:gd name="connsiteY146" fmla="*/ 8507157 h 9504136"/>
              <a:gd name="connsiteX147" fmla="*/ 5473364 w 7532516"/>
              <a:gd name="connsiteY147" fmla="*/ 8509851 h 9504136"/>
              <a:gd name="connsiteX148" fmla="*/ 5465294 w 7532516"/>
              <a:gd name="connsiteY148" fmla="*/ 8512546 h 9504136"/>
              <a:gd name="connsiteX149" fmla="*/ 5470674 w 7532516"/>
              <a:gd name="connsiteY149" fmla="*/ 8520618 h 9504136"/>
              <a:gd name="connsiteX150" fmla="*/ 5459914 w 7532516"/>
              <a:gd name="connsiteY150" fmla="*/ 8523301 h 9504136"/>
              <a:gd name="connsiteX151" fmla="*/ 5446839 w 7532516"/>
              <a:gd name="connsiteY151" fmla="*/ 8525996 h 9504136"/>
              <a:gd name="connsiteX152" fmla="*/ 5433389 w 7532516"/>
              <a:gd name="connsiteY152" fmla="*/ 8531373 h 9504136"/>
              <a:gd name="connsiteX153" fmla="*/ 5436079 w 7532516"/>
              <a:gd name="connsiteY153" fmla="*/ 8536762 h 9504136"/>
              <a:gd name="connsiteX154" fmla="*/ 5422629 w 7532516"/>
              <a:gd name="connsiteY154" fmla="*/ 8544835 h 9504136"/>
              <a:gd name="connsiteX155" fmla="*/ 5411869 w 7532516"/>
              <a:gd name="connsiteY155" fmla="*/ 8560596 h 9504136"/>
              <a:gd name="connsiteX156" fmla="*/ 5401109 w 7532516"/>
              <a:gd name="connsiteY156" fmla="*/ 8571351 h 9504136"/>
              <a:gd name="connsiteX157" fmla="*/ 5390349 w 7532516"/>
              <a:gd name="connsiteY157" fmla="*/ 8606334 h 9504136"/>
              <a:gd name="connsiteX158" fmla="*/ 5374584 w 7532516"/>
              <a:gd name="connsiteY158" fmla="*/ 8622478 h 9504136"/>
              <a:gd name="connsiteX159" fmla="*/ 5371894 w 7532516"/>
              <a:gd name="connsiteY159" fmla="*/ 8659761 h 9504136"/>
              <a:gd name="connsiteX160" fmla="*/ 5363824 w 7532516"/>
              <a:gd name="connsiteY160" fmla="*/ 8665139 h 9504136"/>
              <a:gd name="connsiteX161" fmla="*/ 5363824 w 7532516"/>
              <a:gd name="connsiteY161" fmla="*/ 8680900 h 9504136"/>
              <a:gd name="connsiteX162" fmla="*/ 5363824 w 7532516"/>
              <a:gd name="connsiteY162" fmla="*/ 8697044 h 9504136"/>
              <a:gd name="connsiteX163" fmla="*/ 5377274 w 7532516"/>
              <a:gd name="connsiteY163" fmla="*/ 8713189 h 9504136"/>
              <a:gd name="connsiteX164" fmla="*/ 5382654 w 7532516"/>
              <a:gd name="connsiteY164" fmla="*/ 8753166 h 9504136"/>
              <a:gd name="connsiteX165" fmla="*/ 5388034 w 7532516"/>
              <a:gd name="connsiteY165" fmla="*/ 8761239 h 9504136"/>
              <a:gd name="connsiteX166" fmla="*/ 5390349 w 7532516"/>
              <a:gd name="connsiteY166" fmla="*/ 8763921 h 9504136"/>
              <a:gd name="connsiteX167" fmla="*/ 5388034 w 7532516"/>
              <a:gd name="connsiteY167" fmla="*/ 8777383 h 9504136"/>
              <a:gd name="connsiteX168" fmla="*/ 5382654 w 7532516"/>
              <a:gd name="connsiteY168" fmla="*/ 8771994 h 9504136"/>
              <a:gd name="connsiteX169" fmla="*/ 5353064 w 7532516"/>
              <a:gd name="connsiteY169" fmla="*/ 8796210 h 9504136"/>
              <a:gd name="connsiteX170" fmla="*/ 5347667 w 7532516"/>
              <a:gd name="connsiteY170" fmla="*/ 8788138 h 9504136"/>
              <a:gd name="connsiteX171" fmla="*/ 5339597 w 7532516"/>
              <a:gd name="connsiteY171" fmla="*/ 8785455 h 9504136"/>
              <a:gd name="connsiteX172" fmla="*/ 5329228 w 7532516"/>
              <a:gd name="connsiteY172" fmla="*/ 8761239 h 9504136"/>
              <a:gd name="connsiteX173" fmla="*/ 5302312 w 7532516"/>
              <a:gd name="connsiteY173" fmla="*/ 8747789 h 9504136"/>
              <a:gd name="connsiteX174" fmla="*/ 5296932 w 7532516"/>
              <a:gd name="connsiteY174" fmla="*/ 8753166 h 9504136"/>
              <a:gd name="connsiteX175" fmla="*/ 5275786 w 7532516"/>
              <a:gd name="connsiteY175" fmla="*/ 8758544 h 9504136"/>
              <a:gd name="connsiteX176" fmla="*/ 5235437 w 7532516"/>
              <a:gd name="connsiteY176" fmla="*/ 8726639 h 9504136"/>
              <a:gd name="connsiteX177" fmla="*/ 5208520 w 7532516"/>
              <a:gd name="connsiteY177" fmla="*/ 8726639 h 9504136"/>
              <a:gd name="connsiteX178" fmla="*/ 5190082 w 7532516"/>
              <a:gd name="connsiteY178" fmla="*/ 8737022 h 9504136"/>
              <a:gd name="connsiteX179" fmla="*/ 5163165 w 7532516"/>
              <a:gd name="connsiteY179" fmla="*/ 8747789 h 9504136"/>
              <a:gd name="connsiteX180" fmla="*/ 5152405 w 7532516"/>
              <a:gd name="connsiteY180" fmla="*/ 8745094 h 9504136"/>
              <a:gd name="connsiteX181" fmla="*/ 5147399 w 7532516"/>
              <a:gd name="connsiteY181" fmla="*/ 8740100 h 9504136"/>
              <a:gd name="connsiteX182" fmla="*/ 5120499 w 7532516"/>
              <a:gd name="connsiteY182" fmla="*/ 8737022 h 9504136"/>
              <a:gd name="connsiteX183" fmla="*/ 5101670 w 7532516"/>
              <a:gd name="connsiteY183" fmla="*/ 8734711 h 9504136"/>
              <a:gd name="connsiteX184" fmla="*/ 5075144 w 7532516"/>
              <a:gd name="connsiteY184" fmla="*/ 8699739 h 9504136"/>
              <a:gd name="connsiteX185" fmla="*/ 5045537 w 7532516"/>
              <a:gd name="connsiteY185" fmla="*/ 8694350 h 9504136"/>
              <a:gd name="connsiteX186" fmla="*/ 5005562 w 7532516"/>
              <a:gd name="connsiteY186" fmla="*/ 8683595 h 9504136"/>
              <a:gd name="connsiteX187" fmla="*/ 4986732 w 7532516"/>
              <a:gd name="connsiteY187" fmla="*/ 8680900 h 9504136"/>
              <a:gd name="connsiteX188" fmla="*/ 4962522 w 7532516"/>
              <a:gd name="connsiteY188" fmla="*/ 8657067 h 9504136"/>
              <a:gd name="connsiteX189" fmla="*/ 4946757 w 7532516"/>
              <a:gd name="connsiteY189" fmla="*/ 8606334 h 9504136"/>
              <a:gd name="connsiteX190" fmla="*/ 4917150 w 7532516"/>
              <a:gd name="connsiteY190" fmla="*/ 8542140 h 9504136"/>
              <a:gd name="connsiteX191" fmla="*/ 4882572 w 7532516"/>
              <a:gd name="connsiteY191" fmla="*/ 8496785 h 9504136"/>
              <a:gd name="connsiteX192" fmla="*/ 4847585 w 7532516"/>
              <a:gd name="connsiteY192" fmla="*/ 8461802 h 9504136"/>
              <a:gd name="connsiteX193" fmla="*/ 4799540 w 7532516"/>
              <a:gd name="connsiteY193" fmla="*/ 8432591 h 9504136"/>
              <a:gd name="connsiteX194" fmla="*/ 4743408 w 7532516"/>
              <a:gd name="connsiteY194" fmla="*/ 8411069 h 9504136"/>
              <a:gd name="connsiteX195" fmla="*/ 4729958 w 7532516"/>
              <a:gd name="connsiteY195" fmla="*/ 8408374 h 9504136"/>
              <a:gd name="connsiteX196" fmla="*/ 4692673 w 7532516"/>
              <a:gd name="connsiteY196" fmla="*/ 8411069 h 9504136"/>
              <a:gd name="connsiteX197" fmla="*/ 4647318 w 7532516"/>
              <a:gd name="connsiteY197" fmla="*/ 8408374 h 9504136"/>
              <a:gd name="connsiteX198" fmla="*/ 4636558 w 7532516"/>
              <a:gd name="connsiteY198" fmla="*/ 8421836 h 9504136"/>
              <a:gd name="connsiteX199" fmla="*/ 4631178 w 7532516"/>
              <a:gd name="connsiteY199" fmla="*/ 8421836 h 9504136"/>
              <a:gd name="connsiteX200" fmla="*/ 4593892 w 7532516"/>
              <a:gd name="connsiteY200" fmla="*/ 8416446 h 9504136"/>
              <a:gd name="connsiteX201" fmla="*/ 4580442 w 7532516"/>
              <a:gd name="connsiteY201" fmla="*/ 8400302 h 9504136"/>
              <a:gd name="connsiteX202" fmla="*/ 4564286 w 7532516"/>
              <a:gd name="connsiteY202" fmla="*/ 8384158 h 9504136"/>
              <a:gd name="connsiteX203" fmla="*/ 4558906 w 7532516"/>
              <a:gd name="connsiteY203" fmla="*/ 8381475 h 9504136"/>
              <a:gd name="connsiteX204" fmla="*/ 4518930 w 7532516"/>
              <a:gd name="connsiteY204" fmla="*/ 8378780 h 9504136"/>
              <a:gd name="connsiteX205" fmla="*/ 4502790 w 7532516"/>
              <a:gd name="connsiteY205" fmla="*/ 8363019 h 9504136"/>
              <a:gd name="connsiteX206" fmla="*/ 4457435 w 7532516"/>
              <a:gd name="connsiteY206" fmla="*/ 8336120 h 9504136"/>
              <a:gd name="connsiteX207" fmla="*/ 4452055 w 7532516"/>
              <a:gd name="connsiteY207" fmla="*/ 8322658 h 9504136"/>
              <a:gd name="connsiteX208" fmla="*/ 4430518 w 7532516"/>
              <a:gd name="connsiteY208" fmla="*/ 8304214 h 9504136"/>
              <a:gd name="connsiteX209" fmla="*/ 4409373 w 7532516"/>
              <a:gd name="connsiteY209" fmla="*/ 8279998 h 9504136"/>
              <a:gd name="connsiteX210" fmla="*/ 4387853 w 7532516"/>
              <a:gd name="connsiteY210" fmla="*/ 8258464 h 9504136"/>
              <a:gd name="connsiteX211" fmla="*/ 4379783 w 7532516"/>
              <a:gd name="connsiteY211" fmla="*/ 8255781 h 9504136"/>
              <a:gd name="connsiteX212" fmla="*/ 4371713 w 7532516"/>
              <a:gd name="connsiteY212" fmla="*/ 8261159 h 9504136"/>
              <a:gd name="connsiteX213" fmla="*/ 4363643 w 7532516"/>
              <a:gd name="connsiteY213" fmla="*/ 8255781 h 9504136"/>
              <a:gd name="connsiteX214" fmla="*/ 4345188 w 7532516"/>
              <a:gd name="connsiteY214" fmla="*/ 8255781 h 9504136"/>
              <a:gd name="connsiteX215" fmla="*/ 4329048 w 7532516"/>
              <a:gd name="connsiteY215" fmla="*/ 8253087 h 9504136"/>
              <a:gd name="connsiteX216" fmla="*/ 4312891 w 7532516"/>
              <a:gd name="connsiteY216" fmla="*/ 8245398 h 9504136"/>
              <a:gd name="connsiteX217" fmla="*/ 4299441 w 7532516"/>
              <a:gd name="connsiteY217" fmla="*/ 8229253 h 9504136"/>
              <a:gd name="connsiteX218" fmla="*/ 4264846 w 7532516"/>
              <a:gd name="connsiteY218" fmla="*/ 8205037 h 9504136"/>
              <a:gd name="connsiteX219" fmla="*/ 4246016 w 7532516"/>
              <a:gd name="connsiteY219" fmla="*/ 8194282 h 9504136"/>
              <a:gd name="connsiteX220" fmla="*/ 4232566 w 7532516"/>
              <a:gd name="connsiteY220" fmla="*/ 8181204 h 9504136"/>
              <a:gd name="connsiteX221" fmla="*/ 4219491 w 7532516"/>
              <a:gd name="connsiteY221" fmla="*/ 8170449 h 9504136"/>
              <a:gd name="connsiteX222" fmla="*/ 4214111 w 7532516"/>
              <a:gd name="connsiteY222" fmla="*/ 8170449 h 9504136"/>
              <a:gd name="connsiteX223" fmla="*/ 4206041 w 7532516"/>
              <a:gd name="connsiteY223" fmla="*/ 8167754 h 9504136"/>
              <a:gd name="connsiteX224" fmla="*/ 4206041 w 7532516"/>
              <a:gd name="connsiteY224" fmla="*/ 8159682 h 9504136"/>
              <a:gd name="connsiteX225" fmla="*/ 4179124 w 7532516"/>
              <a:gd name="connsiteY225" fmla="*/ 8122399 h 9504136"/>
              <a:gd name="connsiteX226" fmla="*/ 4163376 w 7532516"/>
              <a:gd name="connsiteY226" fmla="*/ 8108949 h 9504136"/>
              <a:gd name="connsiteX227" fmla="*/ 4149926 w 7532516"/>
              <a:gd name="connsiteY227" fmla="*/ 8090110 h 9504136"/>
              <a:gd name="connsiteX228" fmla="*/ 4125699 w 7532516"/>
              <a:gd name="connsiteY228" fmla="*/ 8082038 h 9504136"/>
              <a:gd name="connsiteX229" fmla="*/ 4101864 w 7532516"/>
              <a:gd name="connsiteY229" fmla="*/ 8079355 h 9504136"/>
              <a:gd name="connsiteX230" fmla="*/ 4066894 w 7532516"/>
              <a:gd name="connsiteY230" fmla="*/ 8079355 h 9504136"/>
              <a:gd name="connsiteX231" fmla="*/ 4053444 w 7532516"/>
              <a:gd name="connsiteY231" fmla="*/ 8082038 h 9504136"/>
              <a:gd name="connsiteX232" fmla="*/ 4042667 w 7532516"/>
              <a:gd name="connsiteY232" fmla="*/ 8079355 h 9504136"/>
              <a:gd name="connsiteX233" fmla="*/ 4029609 w 7532516"/>
              <a:gd name="connsiteY233" fmla="*/ 8044755 h 9504136"/>
              <a:gd name="connsiteX234" fmla="*/ 4013469 w 7532516"/>
              <a:gd name="connsiteY234" fmla="*/ 8028611 h 9504136"/>
              <a:gd name="connsiteX235" fmla="*/ 3978482 w 7532516"/>
              <a:gd name="connsiteY235" fmla="*/ 8015161 h 9504136"/>
              <a:gd name="connsiteX236" fmla="*/ 3973476 w 7532516"/>
              <a:gd name="connsiteY236" fmla="*/ 8015161 h 9504136"/>
              <a:gd name="connsiteX237" fmla="*/ 3962717 w 7532516"/>
              <a:gd name="connsiteY237" fmla="*/ 8012466 h 9504136"/>
              <a:gd name="connsiteX238" fmla="*/ 3887772 w 7532516"/>
              <a:gd name="connsiteY238" fmla="*/ 8012466 h 9504136"/>
              <a:gd name="connsiteX239" fmla="*/ 3834329 w 7532516"/>
              <a:gd name="connsiteY239" fmla="*/ 8028611 h 9504136"/>
              <a:gd name="connsiteX240" fmla="*/ 3815500 w 7532516"/>
              <a:gd name="connsiteY240" fmla="*/ 8015161 h 9504136"/>
              <a:gd name="connsiteX241" fmla="*/ 3812810 w 7532516"/>
              <a:gd name="connsiteY241" fmla="*/ 8007089 h 9504136"/>
              <a:gd name="connsiteX242" fmla="*/ 3791664 w 7532516"/>
              <a:gd name="connsiteY242" fmla="*/ 7964417 h 9504136"/>
              <a:gd name="connsiteX243" fmla="*/ 3762449 w 7532516"/>
              <a:gd name="connsiteY243" fmla="*/ 7942895 h 9504136"/>
              <a:gd name="connsiteX244" fmla="*/ 3735924 w 7532516"/>
              <a:gd name="connsiteY244" fmla="*/ 7942895 h 9504136"/>
              <a:gd name="connsiteX245" fmla="*/ 3698264 w 7532516"/>
              <a:gd name="connsiteY245" fmla="*/ 7900234 h 9504136"/>
              <a:gd name="connsiteX246" fmla="*/ 3698264 w 7532516"/>
              <a:gd name="connsiteY246" fmla="*/ 7886773 h 9504136"/>
              <a:gd name="connsiteX247" fmla="*/ 3698264 w 7532516"/>
              <a:gd name="connsiteY247" fmla="*/ 7865634 h 9504136"/>
              <a:gd name="connsiteX248" fmla="*/ 3684814 w 7532516"/>
              <a:gd name="connsiteY248" fmla="*/ 7838723 h 9504136"/>
              <a:gd name="connsiteX249" fmla="*/ 3676744 w 7532516"/>
              <a:gd name="connsiteY249" fmla="*/ 7836040 h 9504136"/>
              <a:gd name="connsiteX250" fmla="*/ 3676744 w 7532516"/>
              <a:gd name="connsiteY250" fmla="*/ 7838723 h 9504136"/>
              <a:gd name="connsiteX251" fmla="*/ 3674054 w 7532516"/>
              <a:gd name="connsiteY251" fmla="*/ 7825273 h 9504136"/>
              <a:gd name="connsiteX252" fmla="*/ 3684814 w 7532516"/>
              <a:gd name="connsiteY252" fmla="*/ 7812207 h 9504136"/>
              <a:gd name="connsiteX253" fmla="*/ 3679434 w 7532516"/>
              <a:gd name="connsiteY253" fmla="*/ 7820279 h 9504136"/>
              <a:gd name="connsiteX254" fmla="*/ 3698264 w 7532516"/>
              <a:gd name="connsiteY254" fmla="*/ 7801440 h 9504136"/>
              <a:gd name="connsiteX255" fmla="*/ 3698264 w 7532516"/>
              <a:gd name="connsiteY255" fmla="*/ 7782613 h 9504136"/>
              <a:gd name="connsiteX256" fmla="*/ 3711714 w 7532516"/>
              <a:gd name="connsiteY256" fmla="*/ 7763774 h 9504136"/>
              <a:gd name="connsiteX257" fmla="*/ 3698264 w 7532516"/>
              <a:gd name="connsiteY257" fmla="*/ 7742635 h 9504136"/>
              <a:gd name="connsiteX258" fmla="*/ 3700954 w 7532516"/>
              <a:gd name="connsiteY258" fmla="*/ 7739941 h 9504136"/>
              <a:gd name="connsiteX259" fmla="*/ 3695574 w 7532516"/>
              <a:gd name="connsiteY259" fmla="*/ 7731869 h 9504136"/>
              <a:gd name="connsiteX260" fmla="*/ 3709024 w 7532516"/>
              <a:gd name="connsiteY260" fmla="*/ 7715724 h 9504136"/>
              <a:gd name="connsiteX261" fmla="*/ 3714404 w 7532516"/>
              <a:gd name="connsiteY261" fmla="*/ 7702658 h 9504136"/>
              <a:gd name="connsiteX262" fmla="*/ 3717094 w 7532516"/>
              <a:gd name="connsiteY262" fmla="*/ 7678441 h 9504136"/>
              <a:gd name="connsiteX263" fmla="*/ 3717094 w 7532516"/>
              <a:gd name="connsiteY263" fmla="*/ 7673064 h 9504136"/>
              <a:gd name="connsiteX264" fmla="*/ 3725164 w 7532516"/>
              <a:gd name="connsiteY264" fmla="*/ 7662297 h 9504136"/>
              <a:gd name="connsiteX265" fmla="*/ 3725164 w 7532516"/>
              <a:gd name="connsiteY265" fmla="*/ 7659614 h 9504136"/>
              <a:gd name="connsiteX266" fmla="*/ 3725164 w 7532516"/>
              <a:gd name="connsiteY266" fmla="*/ 7648847 h 9504136"/>
              <a:gd name="connsiteX267" fmla="*/ 3735924 w 7532516"/>
              <a:gd name="connsiteY267" fmla="*/ 7643470 h 9504136"/>
              <a:gd name="connsiteX268" fmla="*/ 3717094 w 7532516"/>
              <a:gd name="connsiteY268" fmla="*/ 7643470 h 9504136"/>
              <a:gd name="connsiteX269" fmla="*/ 3717094 w 7532516"/>
              <a:gd name="connsiteY269" fmla="*/ 7640775 h 9504136"/>
              <a:gd name="connsiteX270" fmla="*/ 3735924 w 7532516"/>
              <a:gd name="connsiteY270" fmla="*/ 7638464 h 9504136"/>
              <a:gd name="connsiteX271" fmla="*/ 3738239 w 7532516"/>
              <a:gd name="connsiteY271" fmla="*/ 7635397 h 9504136"/>
              <a:gd name="connsiteX272" fmla="*/ 3740929 w 7532516"/>
              <a:gd name="connsiteY272" fmla="*/ 7627709 h 9504136"/>
              <a:gd name="connsiteX273" fmla="*/ 3765139 w 7532516"/>
              <a:gd name="connsiteY273" fmla="*/ 7598103 h 9504136"/>
              <a:gd name="connsiteX274" fmla="*/ 3775524 w 7532516"/>
              <a:gd name="connsiteY274" fmla="*/ 7600797 h 9504136"/>
              <a:gd name="connsiteX275" fmla="*/ 3804740 w 7532516"/>
              <a:gd name="connsiteY275" fmla="*/ 7592725 h 9504136"/>
              <a:gd name="connsiteX276" fmla="*/ 3812810 w 7532516"/>
              <a:gd name="connsiteY276" fmla="*/ 7590031 h 9504136"/>
              <a:gd name="connsiteX277" fmla="*/ 3823569 w 7532516"/>
              <a:gd name="connsiteY277" fmla="*/ 7574281 h 9504136"/>
              <a:gd name="connsiteX278" fmla="*/ 3820879 w 7532516"/>
              <a:gd name="connsiteY278" fmla="*/ 7563514 h 9504136"/>
              <a:gd name="connsiteX279" fmla="*/ 3834329 w 7532516"/>
              <a:gd name="connsiteY279" fmla="*/ 7563514 h 9504136"/>
              <a:gd name="connsiteX280" fmla="*/ 3847796 w 7532516"/>
              <a:gd name="connsiteY280" fmla="*/ 7571203 h 9504136"/>
              <a:gd name="connsiteX281" fmla="*/ 3853176 w 7532516"/>
              <a:gd name="connsiteY281" fmla="*/ 7566209 h 9504136"/>
              <a:gd name="connsiteX282" fmla="*/ 3871615 w 7532516"/>
              <a:gd name="connsiteY282" fmla="*/ 7536603 h 9504136"/>
              <a:gd name="connsiteX283" fmla="*/ 3855866 w 7532516"/>
              <a:gd name="connsiteY283" fmla="*/ 7510087 h 9504136"/>
              <a:gd name="connsiteX284" fmla="*/ 3866235 w 7532516"/>
              <a:gd name="connsiteY284" fmla="*/ 7499320 h 9504136"/>
              <a:gd name="connsiteX285" fmla="*/ 3871615 w 7532516"/>
              <a:gd name="connsiteY285" fmla="*/ 7510087 h 9504136"/>
              <a:gd name="connsiteX286" fmla="*/ 3890462 w 7532516"/>
              <a:gd name="connsiteY286" fmla="*/ 7510087 h 9504136"/>
              <a:gd name="connsiteX287" fmla="*/ 3893152 w 7532516"/>
              <a:gd name="connsiteY287" fmla="*/ 7528531 h 9504136"/>
              <a:gd name="connsiteX288" fmla="*/ 3901221 w 7532516"/>
              <a:gd name="connsiteY288" fmla="*/ 7536603 h 9504136"/>
              <a:gd name="connsiteX289" fmla="*/ 3901221 w 7532516"/>
              <a:gd name="connsiteY289" fmla="*/ 7550065 h 9504136"/>
              <a:gd name="connsiteX290" fmla="*/ 3909291 w 7532516"/>
              <a:gd name="connsiteY290" fmla="*/ 7574281 h 9504136"/>
              <a:gd name="connsiteX291" fmla="*/ 3917361 w 7532516"/>
              <a:gd name="connsiteY291" fmla="*/ 7587348 h 9504136"/>
              <a:gd name="connsiteX292" fmla="*/ 3941197 w 7532516"/>
              <a:gd name="connsiteY292" fmla="*/ 7611564 h 9504136"/>
              <a:gd name="connsiteX293" fmla="*/ 3949267 w 7532516"/>
              <a:gd name="connsiteY293" fmla="*/ 7616942 h 9504136"/>
              <a:gd name="connsiteX294" fmla="*/ 3954647 w 7532516"/>
              <a:gd name="connsiteY294" fmla="*/ 7614247 h 9504136"/>
              <a:gd name="connsiteX295" fmla="*/ 3962717 w 7532516"/>
              <a:gd name="connsiteY295" fmla="*/ 7630392 h 9504136"/>
              <a:gd name="connsiteX296" fmla="*/ 3978482 w 7532516"/>
              <a:gd name="connsiteY296" fmla="*/ 7635397 h 9504136"/>
              <a:gd name="connsiteX297" fmla="*/ 4024229 w 7532516"/>
              <a:gd name="connsiteY297" fmla="*/ 7625014 h 9504136"/>
              <a:gd name="connsiteX298" fmla="*/ 4053444 w 7532516"/>
              <a:gd name="connsiteY298" fmla="*/ 7606175 h 9504136"/>
              <a:gd name="connsiteX299" fmla="*/ 4085724 w 7532516"/>
              <a:gd name="connsiteY299" fmla="*/ 7587348 h 9504136"/>
              <a:gd name="connsiteX300" fmla="*/ 4085724 w 7532516"/>
              <a:gd name="connsiteY300" fmla="*/ 7574281 h 9504136"/>
              <a:gd name="connsiteX301" fmla="*/ 4069584 w 7532516"/>
              <a:gd name="connsiteY301" fmla="*/ 7539298 h 9504136"/>
              <a:gd name="connsiteX302" fmla="*/ 4080344 w 7532516"/>
              <a:gd name="connsiteY302" fmla="*/ 7536603 h 9504136"/>
              <a:gd name="connsiteX303" fmla="*/ 4088414 w 7532516"/>
              <a:gd name="connsiteY303" fmla="*/ 7525848 h 9504136"/>
              <a:gd name="connsiteX304" fmla="*/ 4088414 w 7532516"/>
              <a:gd name="connsiteY304" fmla="*/ 7512770 h 9504136"/>
              <a:gd name="connsiteX305" fmla="*/ 4112249 w 7532516"/>
              <a:gd name="connsiteY305" fmla="*/ 7499320 h 9504136"/>
              <a:gd name="connsiteX306" fmla="*/ 4128389 w 7532516"/>
              <a:gd name="connsiteY306" fmla="*/ 7504698 h 9504136"/>
              <a:gd name="connsiteX307" fmla="*/ 4139149 w 7532516"/>
              <a:gd name="connsiteY307" fmla="*/ 7504698 h 9504136"/>
              <a:gd name="connsiteX308" fmla="*/ 4141839 w 7532516"/>
              <a:gd name="connsiteY308" fmla="*/ 7515081 h 9504136"/>
              <a:gd name="connsiteX309" fmla="*/ 4176434 w 7532516"/>
              <a:gd name="connsiteY309" fmla="*/ 7512770 h 9504136"/>
              <a:gd name="connsiteX310" fmla="*/ 4179124 w 7532516"/>
              <a:gd name="connsiteY310" fmla="*/ 7510087 h 9504136"/>
              <a:gd name="connsiteX311" fmla="*/ 4187211 w 7532516"/>
              <a:gd name="connsiteY311" fmla="*/ 7502015 h 9504136"/>
              <a:gd name="connsiteX312" fmla="*/ 4192591 w 7532516"/>
              <a:gd name="connsiteY312" fmla="*/ 7488565 h 9504136"/>
              <a:gd name="connsiteX313" fmla="*/ 4200661 w 7532516"/>
              <a:gd name="connsiteY313" fmla="*/ 7491248 h 9504136"/>
              <a:gd name="connsiteX314" fmla="*/ 4206041 w 7532516"/>
              <a:gd name="connsiteY314" fmla="*/ 7488565 h 9504136"/>
              <a:gd name="connsiteX315" fmla="*/ 4211421 w 7532516"/>
              <a:gd name="connsiteY315" fmla="*/ 7491248 h 9504136"/>
              <a:gd name="connsiteX316" fmla="*/ 4216801 w 7532516"/>
              <a:gd name="connsiteY316" fmla="*/ 7483176 h 9504136"/>
              <a:gd name="connsiteX317" fmla="*/ 4227561 w 7532516"/>
              <a:gd name="connsiteY317" fmla="*/ 7475104 h 9504136"/>
              <a:gd name="connsiteX318" fmla="*/ 4237946 w 7532516"/>
              <a:gd name="connsiteY318" fmla="*/ 7467032 h 9504136"/>
              <a:gd name="connsiteX319" fmla="*/ 4243326 w 7532516"/>
              <a:gd name="connsiteY319" fmla="*/ 7477798 h 9504136"/>
              <a:gd name="connsiteX320" fmla="*/ 4246016 w 7532516"/>
              <a:gd name="connsiteY320" fmla="*/ 7483176 h 9504136"/>
              <a:gd name="connsiteX321" fmla="*/ 4243326 w 7532516"/>
              <a:gd name="connsiteY321" fmla="*/ 7488565 h 9504136"/>
              <a:gd name="connsiteX322" fmla="*/ 4246016 w 7532516"/>
              <a:gd name="connsiteY322" fmla="*/ 7491248 h 9504136"/>
              <a:gd name="connsiteX323" fmla="*/ 4256776 w 7532516"/>
              <a:gd name="connsiteY323" fmla="*/ 7499320 h 9504136"/>
              <a:gd name="connsiteX324" fmla="*/ 4264846 w 7532516"/>
              <a:gd name="connsiteY324" fmla="*/ 7496637 h 9504136"/>
              <a:gd name="connsiteX325" fmla="*/ 4264846 w 7532516"/>
              <a:gd name="connsiteY325" fmla="*/ 7502015 h 9504136"/>
              <a:gd name="connsiteX326" fmla="*/ 4267536 w 7532516"/>
              <a:gd name="connsiteY326" fmla="*/ 7512770 h 9504136"/>
              <a:gd name="connsiteX327" fmla="*/ 4275606 w 7532516"/>
              <a:gd name="connsiteY327" fmla="*/ 7528531 h 9504136"/>
              <a:gd name="connsiteX328" fmla="*/ 4270226 w 7532516"/>
              <a:gd name="connsiteY328" fmla="*/ 7536603 h 9504136"/>
              <a:gd name="connsiteX329" fmla="*/ 4270226 w 7532516"/>
              <a:gd name="connsiteY329" fmla="*/ 7541993 h 9504136"/>
              <a:gd name="connsiteX330" fmla="*/ 4270226 w 7532516"/>
              <a:gd name="connsiteY330" fmla="*/ 7550065 h 9504136"/>
              <a:gd name="connsiteX331" fmla="*/ 4267536 w 7532516"/>
              <a:gd name="connsiteY331" fmla="*/ 7547370 h 9504136"/>
              <a:gd name="connsiteX332" fmla="*/ 4264846 w 7532516"/>
              <a:gd name="connsiteY332" fmla="*/ 7550065 h 9504136"/>
              <a:gd name="connsiteX333" fmla="*/ 4267536 w 7532516"/>
              <a:gd name="connsiteY333" fmla="*/ 7550065 h 9504136"/>
              <a:gd name="connsiteX334" fmla="*/ 4267536 w 7532516"/>
              <a:gd name="connsiteY334" fmla="*/ 7552748 h 9504136"/>
              <a:gd name="connsiteX335" fmla="*/ 4270226 w 7532516"/>
              <a:gd name="connsiteY335" fmla="*/ 7555442 h 9504136"/>
              <a:gd name="connsiteX336" fmla="*/ 4275606 w 7532516"/>
              <a:gd name="connsiteY336" fmla="*/ 7560820 h 9504136"/>
              <a:gd name="connsiteX337" fmla="*/ 4281003 w 7532516"/>
              <a:gd name="connsiteY337" fmla="*/ 7566209 h 9504136"/>
              <a:gd name="connsiteX338" fmla="*/ 4294061 w 7532516"/>
              <a:gd name="connsiteY338" fmla="*/ 7574281 h 9504136"/>
              <a:gd name="connsiteX339" fmla="*/ 4320978 w 7532516"/>
              <a:gd name="connsiteY339" fmla="*/ 7576964 h 9504136"/>
              <a:gd name="connsiteX340" fmla="*/ 4320978 w 7532516"/>
              <a:gd name="connsiteY340" fmla="*/ 7584653 h 9504136"/>
              <a:gd name="connsiteX341" fmla="*/ 4329048 w 7532516"/>
              <a:gd name="connsiteY341" fmla="*/ 7576964 h 9504136"/>
              <a:gd name="connsiteX342" fmla="*/ 4342498 w 7532516"/>
              <a:gd name="connsiteY342" fmla="*/ 7574281 h 9504136"/>
              <a:gd name="connsiteX343" fmla="*/ 4355573 w 7532516"/>
              <a:gd name="connsiteY343" fmla="*/ 7563514 h 9504136"/>
              <a:gd name="connsiteX344" fmla="*/ 4358263 w 7532516"/>
              <a:gd name="connsiteY344" fmla="*/ 7560820 h 9504136"/>
              <a:gd name="connsiteX345" fmla="*/ 4371713 w 7532516"/>
              <a:gd name="connsiteY345" fmla="*/ 7563514 h 9504136"/>
              <a:gd name="connsiteX346" fmla="*/ 4377093 w 7532516"/>
              <a:gd name="connsiteY346" fmla="*/ 7571203 h 9504136"/>
              <a:gd name="connsiteX347" fmla="*/ 4379783 w 7532516"/>
              <a:gd name="connsiteY347" fmla="*/ 7598103 h 9504136"/>
              <a:gd name="connsiteX348" fmla="*/ 4377093 w 7532516"/>
              <a:gd name="connsiteY348" fmla="*/ 7603492 h 9504136"/>
              <a:gd name="connsiteX349" fmla="*/ 4387853 w 7532516"/>
              <a:gd name="connsiteY349" fmla="*/ 7614247 h 9504136"/>
              <a:gd name="connsiteX350" fmla="*/ 4417068 w 7532516"/>
              <a:gd name="connsiteY350" fmla="*/ 7635397 h 9504136"/>
              <a:gd name="connsiteX351" fmla="*/ 4419758 w 7532516"/>
              <a:gd name="connsiteY351" fmla="*/ 7638464 h 9504136"/>
              <a:gd name="connsiteX352" fmla="*/ 4457435 w 7532516"/>
              <a:gd name="connsiteY352" fmla="*/ 7662297 h 9504136"/>
              <a:gd name="connsiteX353" fmla="*/ 4465505 w 7532516"/>
              <a:gd name="connsiteY353" fmla="*/ 7662297 h 9504136"/>
              <a:gd name="connsiteX354" fmla="*/ 4489341 w 7532516"/>
              <a:gd name="connsiteY354" fmla="*/ 7667674 h 9504136"/>
              <a:gd name="connsiteX355" fmla="*/ 4481254 w 7532516"/>
              <a:gd name="connsiteY355" fmla="*/ 7673064 h 9504136"/>
              <a:gd name="connsiteX356" fmla="*/ 4492031 w 7532516"/>
              <a:gd name="connsiteY356" fmla="*/ 7678441 h 9504136"/>
              <a:gd name="connsiteX357" fmla="*/ 4529690 w 7532516"/>
              <a:gd name="connsiteY357" fmla="*/ 7681136 h 9504136"/>
              <a:gd name="connsiteX358" fmla="*/ 4558906 w 7532516"/>
              <a:gd name="connsiteY358" fmla="*/ 7673064 h 9504136"/>
              <a:gd name="connsiteX359" fmla="*/ 4615021 w 7532516"/>
              <a:gd name="connsiteY359" fmla="*/ 7648847 h 9504136"/>
              <a:gd name="connsiteX360" fmla="*/ 4628488 w 7532516"/>
              <a:gd name="connsiteY360" fmla="*/ 7638464 h 9504136"/>
              <a:gd name="connsiteX361" fmla="*/ 4641938 w 7532516"/>
              <a:gd name="connsiteY361" fmla="*/ 7630392 h 9504136"/>
              <a:gd name="connsiteX362" fmla="*/ 4655388 w 7532516"/>
              <a:gd name="connsiteY362" fmla="*/ 7630392 h 9504136"/>
              <a:gd name="connsiteX363" fmla="*/ 4681913 w 7532516"/>
              <a:gd name="connsiteY363" fmla="*/ 7625014 h 9504136"/>
              <a:gd name="connsiteX364" fmla="*/ 4692673 w 7532516"/>
              <a:gd name="connsiteY364" fmla="*/ 7625014 h 9504136"/>
              <a:gd name="connsiteX365" fmla="*/ 4711503 w 7532516"/>
              <a:gd name="connsiteY365" fmla="*/ 7640775 h 9504136"/>
              <a:gd name="connsiteX366" fmla="*/ 4735338 w 7532516"/>
              <a:gd name="connsiteY366" fmla="*/ 7643470 h 9504136"/>
              <a:gd name="connsiteX367" fmla="*/ 4762255 w 7532516"/>
              <a:gd name="connsiteY367" fmla="*/ 7635397 h 9504136"/>
              <a:gd name="connsiteX368" fmla="*/ 4780693 w 7532516"/>
              <a:gd name="connsiteY368" fmla="*/ 7640775 h 9504136"/>
              <a:gd name="connsiteX369" fmla="*/ 4783775 w 7532516"/>
              <a:gd name="connsiteY369" fmla="*/ 7638464 h 9504136"/>
              <a:gd name="connsiteX370" fmla="*/ 4783775 w 7532516"/>
              <a:gd name="connsiteY370" fmla="*/ 7640775 h 9504136"/>
              <a:gd name="connsiteX371" fmla="*/ 4837200 w 7532516"/>
              <a:gd name="connsiteY371" fmla="*/ 7648847 h 9504136"/>
              <a:gd name="connsiteX372" fmla="*/ 4842205 w 7532516"/>
              <a:gd name="connsiteY372" fmla="*/ 7643470 h 9504136"/>
              <a:gd name="connsiteX373" fmla="*/ 4869105 w 7532516"/>
              <a:gd name="connsiteY373" fmla="*/ 7648847 h 9504136"/>
              <a:gd name="connsiteX374" fmla="*/ 4874485 w 7532516"/>
              <a:gd name="connsiteY374" fmla="*/ 7648847 h 9504136"/>
              <a:gd name="connsiteX375" fmla="*/ 4882572 w 7532516"/>
              <a:gd name="connsiteY375" fmla="*/ 7640775 h 9504136"/>
              <a:gd name="connsiteX376" fmla="*/ 4909080 w 7532516"/>
              <a:gd name="connsiteY376" fmla="*/ 7640775 h 9504136"/>
              <a:gd name="connsiteX377" fmla="*/ 4911770 w 7532516"/>
              <a:gd name="connsiteY377" fmla="*/ 7638464 h 9504136"/>
              <a:gd name="connsiteX378" fmla="*/ 4946757 w 7532516"/>
              <a:gd name="connsiteY378" fmla="*/ 7625014 h 9504136"/>
              <a:gd name="connsiteX379" fmla="*/ 4960207 w 7532516"/>
              <a:gd name="connsiteY379" fmla="*/ 7630392 h 9504136"/>
              <a:gd name="connsiteX380" fmla="*/ 5008252 w 7532516"/>
              <a:gd name="connsiteY380" fmla="*/ 7616942 h 9504136"/>
              <a:gd name="connsiteX381" fmla="*/ 5021719 w 7532516"/>
              <a:gd name="connsiteY381" fmla="*/ 7606175 h 9504136"/>
              <a:gd name="connsiteX382" fmla="*/ 5048227 w 7532516"/>
              <a:gd name="connsiteY382" fmla="*/ 7603492 h 9504136"/>
              <a:gd name="connsiteX383" fmla="*/ 5056314 w 7532516"/>
              <a:gd name="connsiteY383" fmla="*/ 7598103 h 9504136"/>
              <a:gd name="connsiteX384" fmla="*/ 5072454 w 7532516"/>
              <a:gd name="connsiteY384" fmla="*/ 7598103 h 9504136"/>
              <a:gd name="connsiteX385" fmla="*/ 5085904 w 7532516"/>
              <a:gd name="connsiteY385" fmla="*/ 7584653 h 9504136"/>
              <a:gd name="connsiteX386" fmla="*/ 5107050 w 7532516"/>
              <a:gd name="connsiteY386" fmla="*/ 7563514 h 9504136"/>
              <a:gd name="connsiteX387" fmla="*/ 5117809 w 7532516"/>
              <a:gd name="connsiteY387" fmla="*/ 7550065 h 9504136"/>
              <a:gd name="connsiteX388" fmla="*/ 5144335 w 7532516"/>
              <a:gd name="connsiteY388" fmla="*/ 7517776 h 9504136"/>
              <a:gd name="connsiteX389" fmla="*/ 5157785 w 7532516"/>
              <a:gd name="connsiteY389" fmla="*/ 7528531 h 9504136"/>
              <a:gd name="connsiteX390" fmla="*/ 5171234 w 7532516"/>
              <a:gd name="connsiteY390" fmla="*/ 7528531 h 9504136"/>
              <a:gd name="connsiteX391" fmla="*/ 5184702 w 7532516"/>
              <a:gd name="connsiteY391" fmla="*/ 7523154 h 9504136"/>
              <a:gd name="connsiteX392" fmla="*/ 5198151 w 7532516"/>
              <a:gd name="connsiteY392" fmla="*/ 7517776 h 9504136"/>
              <a:gd name="connsiteX393" fmla="*/ 5232747 w 7532516"/>
              <a:gd name="connsiteY393" fmla="*/ 7512770 h 9504136"/>
              <a:gd name="connsiteX394" fmla="*/ 5251576 w 7532516"/>
              <a:gd name="connsiteY394" fmla="*/ 7499320 h 9504136"/>
              <a:gd name="connsiteX395" fmla="*/ 5278102 w 7532516"/>
              <a:gd name="connsiteY395" fmla="*/ 7523154 h 9504136"/>
              <a:gd name="connsiteX396" fmla="*/ 5294242 w 7532516"/>
              <a:gd name="connsiteY396" fmla="*/ 7528531 h 9504136"/>
              <a:gd name="connsiteX397" fmla="*/ 5334217 w 7532516"/>
              <a:gd name="connsiteY397" fmla="*/ 7533920 h 9504136"/>
              <a:gd name="connsiteX398" fmla="*/ 5336907 w 7532516"/>
              <a:gd name="connsiteY398" fmla="*/ 7547370 h 9504136"/>
              <a:gd name="connsiteX399" fmla="*/ 5347667 w 7532516"/>
              <a:gd name="connsiteY399" fmla="*/ 7550065 h 9504136"/>
              <a:gd name="connsiteX400" fmla="*/ 5358444 w 7532516"/>
              <a:gd name="connsiteY400" fmla="*/ 7555442 h 9504136"/>
              <a:gd name="connsiteX401" fmla="*/ 5377274 w 7532516"/>
              <a:gd name="connsiteY401" fmla="*/ 7547370 h 9504136"/>
              <a:gd name="connsiteX402" fmla="*/ 5411869 w 7532516"/>
              <a:gd name="connsiteY402" fmla="*/ 7528531 h 9504136"/>
              <a:gd name="connsiteX403" fmla="*/ 5436079 w 7532516"/>
              <a:gd name="connsiteY403" fmla="*/ 7502015 h 9504136"/>
              <a:gd name="connsiteX404" fmla="*/ 5454534 w 7532516"/>
              <a:gd name="connsiteY404" fmla="*/ 7450887 h 9504136"/>
              <a:gd name="connsiteX405" fmla="*/ 5452236 w 7532516"/>
              <a:gd name="connsiteY405" fmla="*/ 7440516 h 9504136"/>
              <a:gd name="connsiteX406" fmla="*/ 5446839 w 7532516"/>
              <a:gd name="connsiteY406" fmla="*/ 7435126 h 9504136"/>
              <a:gd name="connsiteX407" fmla="*/ 5454534 w 7532516"/>
              <a:gd name="connsiteY407" fmla="*/ 7429749 h 9504136"/>
              <a:gd name="connsiteX408" fmla="*/ 5462604 w 7532516"/>
              <a:gd name="connsiteY408" fmla="*/ 7445893 h 9504136"/>
              <a:gd name="connsiteX409" fmla="*/ 5454534 w 7532516"/>
              <a:gd name="connsiteY409" fmla="*/ 7475104 h 9504136"/>
              <a:gd name="connsiteX410" fmla="*/ 5476054 w 7532516"/>
              <a:gd name="connsiteY410" fmla="*/ 7483176 h 9504136"/>
              <a:gd name="connsiteX411" fmla="*/ 5489521 w 7532516"/>
              <a:gd name="connsiteY411" fmla="*/ 7483176 h 9504136"/>
              <a:gd name="connsiteX412" fmla="*/ 5502971 w 7532516"/>
              <a:gd name="connsiteY412" fmla="*/ 7477798 h 9504136"/>
              <a:gd name="connsiteX413" fmla="*/ 5513731 w 7532516"/>
              <a:gd name="connsiteY413" fmla="*/ 7475104 h 9504136"/>
              <a:gd name="connsiteX414" fmla="*/ 5516421 w 7532516"/>
              <a:gd name="connsiteY414" fmla="*/ 7475104 h 9504136"/>
              <a:gd name="connsiteX415" fmla="*/ 5526806 w 7532516"/>
              <a:gd name="connsiteY415" fmla="*/ 7475104 h 9504136"/>
              <a:gd name="connsiteX416" fmla="*/ 5526806 w 7532516"/>
              <a:gd name="connsiteY416" fmla="*/ 7472421 h 9504136"/>
              <a:gd name="connsiteX417" fmla="*/ 5537566 w 7532516"/>
              <a:gd name="connsiteY417" fmla="*/ 7467032 h 9504136"/>
              <a:gd name="connsiteX418" fmla="*/ 5551016 w 7532516"/>
              <a:gd name="connsiteY418" fmla="*/ 7464349 h 9504136"/>
              <a:gd name="connsiteX419" fmla="*/ 5567156 w 7532516"/>
              <a:gd name="connsiteY419" fmla="*/ 7453582 h 9504136"/>
              <a:gd name="connsiteX420" fmla="*/ 5572536 w 7532516"/>
              <a:gd name="connsiteY420" fmla="*/ 7453582 h 9504136"/>
              <a:gd name="connsiteX421" fmla="*/ 5585611 w 7532516"/>
              <a:gd name="connsiteY421" fmla="*/ 7448588 h 9504136"/>
              <a:gd name="connsiteX422" fmla="*/ 5628668 w 7532516"/>
              <a:gd name="connsiteY422" fmla="*/ 7408227 h 9504136"/>
              <a:gd name="connsiteX423" fmla="*/ 5277956 w 7532516"/>
              <a:gd name="connsiteY423" fmla="*/ 7296025 h 9504136"/>
              <a:gd name="connsiteX424" fmla="*/ 5285706 w 7532516"/>
              <a:gd name="connsiteY424" fmla="*/ 7301379 h 9504136"/>
              <a:gd name="connsiteX425" fmla="*/ 5277956 w 7532516"/>
              <a:gd name="connsiteY425" fmla="*/ 7306734 h 9504136"/>
              <a:gd name="connsiteX426" fmla="*/ 5291132 w 7532516"/>
              <a:gd name="connsiteY426" fmla="*/ 7314765 h 9504136"/>
              <a:gd name="connsiteX427" fmla="*/ 5296557 w 7532516"/>
              <a:gd name="connsiteY427" fmla="*/ 7312088 h 9504136"/>
              <a:gd name="connsiteX428" fmla="*/ 5304695 w 7532516"/>
              <a:gd name="connsiteY428" fmla="*/ 7333123 h 9504136"/>
              <a:gd name="connsiteX429" fmla="*/ 5304695 w 7532516"/>
              <a:gd name="connsiteY429" fmla="*/ 7346509 h 9504136"/>
              <a:gd name="connsiteX430" fmla="*/ 5288419 w 7532516"/>
              <a:gd name="connsiteY430" fmla="*/ 7346509 h 9504136"/>
              <a:gd name="connsiteX431" fmla="*/ 5274855 w 7532516"/>
              <a:gd name="connsiteY431" fmla="*/ 7333123 h 9504136"/>
              <a:gd name="connsiteX432" fmla="*/ 5264392 w 7532516"/>
              <a:gd name="connsiteY432" fmla="*/ 7320120 h 9504136"/>
              <a:gd name="connsiteX433" fmla="*/ 5272530 w 7532516"/>
              <a:gd name="connsiteY433" fmla="*/ 7306734 h 9504136"/>
              <a:gd name="connsiteX434" fmla="*/ 5274855 w 7532516"/>
              <a:gd name="connsiteY434" fmla="*/ 7301379 h 9504136"/>
              <a:gd name="connsiteX435" fmla="*/ 5276441 w 7532516"/>
              <a:gd name="connsiteY435" fmla="*/ 7218028 h 9504136"/>
              <a:gd name="connsiteX436" fmla="*/ 5278735 w 7532516"/>
              <a:gd name="connsiteY436" fmla="*/ 7247869 h 9504136"/>
              <a:gd name="connsiteX437" fmla="*/ 5289443 w 7532516"/>
              <a:gd name="connsiteY437" fmla="*/ 7250582 h 9504136"/>
              <a:gd name="connsiteX438" fmla="*/ 5276441 w 7532516"/>
              <a:gd name="connsiteY438" fmla="*/ 7258721 h 9504136"/>
              <a:gd name="connsiteX439" fmla="*/ 5278735 w 7532516"/>
              <a:gd name="connsiteY439" fmla="*/ 7277324 h 9504136"/>
              <a:gd name="connsiteX440" fmla="*/ 5271086 w 7532516"/>
              <a:gd name="connsiteY440" fmla="*/ 7285463 h 9504136"/>
              <a:gd name="connsiteX441" fmla="*/ 5260378 w 7532516"/>
              <a:gd name="connsiteY441" fmla="*/ 7271898 h 9504136"/>
              <a:gd name="connsiteX442" fmla="*/ 5252347 w 7532516"/>
              <a:gd name="connsiteY442" fmla="*/ 7269185 h 9504136"/>
              <a:gd name="connsiteX443" fmla="*/ 5246993 w 7532516"/>
              <a:gd name="connsiteY443" fmla="*/ 7264147 h 9504136"/>
              <a:gd name="connsiteX444" fmla="*/ 5238962 w 7532516"/>
              <a:gd name="connsiteY444" fmla="*/ 7245157 h 9504136"/>
              <a:gd name="connsiteX445" fmla="*/ 5249670 w 7532516"/>
              <a:gd name="connsiteY445" fmla="*/ 7220741 h 9504136"/>
              <a:gd name="connsiteX446" fmla="*/ 4899484 w 7532516"/>
              <a:gd name="connsiteY446" fmla="*/ 7189206 h 9504136"/>
              <a:gd name="connsiteX447" fmla="*/ 4897159 w 7532516"/>
              <a:gd name="connsiteY447" fmla="*/ 7210860 h 9504136"/>
              <a:gd name="connsiteX448" fmla="*/ 4889022 w 7532516"/>
              <a:gd name="connsiteY448" fmla="*/ 7210860 h 9504136"/>
              <a:gd name="connsiteX449" fmla="*/ 4886309 w 7532516"/>
              <a:gd name="connsiteY449" fmla="*/ 7197327 h 9504136"/>
              <a:gd name="connsiteX450" fmla="*/ 5182728 w 7532516"/>
              <a:gd name="connsiteY450" fmla="*/ 7167160 h 9504136"/>
              <a:gd name="connsiteX451" fmla="*/ 5223311 w 7532516"/>
              <a:gd name="connsiteY451" fmla="*/ 7169873 h 9504136"/>
              <a:gd name="connsiteX452" fmla="*/ 5223311 w 7532516"/>
              <a:gd name="connsiteY452" fmla="*/ 7186149 h 9504136"/>
              <a:gd name="connsiteX453" fmla="*/ 5223311 w 7532516"/>
              <a:gd name="connsiteY453" fmla="*/ 7207464 h 9504136"/>
              <a:gd name="connsiteX454" fmla="*/ 5207312 w 7532516"/>
              <a:gd name="connsiteY454" fmla="*/ 7202426 h 9504136"/>
              <a:gd name="connsiteX455" fmla="*/ 5174534 w 7532516"/>
              <a:gd name="connsiteY455" fmla="*/ 7183437 h 9504136"/>
              <a:gd name="connsiteX456" fmla="*/ 5174534 w 7532516"/>
              <a:gd name="connsiteY456" fmla="*/ 7180724 h 9504136"/>
              <a:gd name="connsiteX457" fmla="*/ 5011770 w 7532516"/>
              <a:gd name="connsiteY457" fmla="*/ 7167160 h 9504136"/>
              <a:gd name="connsiteX458" fmla="*/ 5032862 w 7532516"/>
              <a:gd name="connsiteY458" fmla="*/ 7167160 h 9504136"/>
              <a:gd name="connsiteX459" fmla="*/ 5038231 w 7532516"/>
              <a:gd name="connsiteY459" fmla="*/ 7175281 h 9504136"/>
              <a:gd name="connsiteX460" fmla="*/ 5043600 w 7532516"/>
              <a:gd name="connsiteY460" fmla="*/ 7186108 h 9504136"/>
              <a:gd name="connsiteX461" fmla="*/ 5043600 w 7532516"/>
              <a:gd name="connsiteY461" fmla="*/ 7188814 h 9504136"/>
              <a:gd name="connsiteX462" fmla="*/ 5030562 w 7532516"/>
              <a:gd name="connsiteY462" fmla="*/ 7186108 h 9504136"/>
              <a:gd name="connsiteX463" fmla="*/ 5014454 w 7532516"/>
              <a:gd name="connsiteY463" fmla="*/ 7180694 h 9504136"/>
              <a:gd name="connsiteX464" fmla="*/ 5340690 w 7532516"/>
              <a:gd name="connsiteY464" fmla="*/ 7114599 h 9504136"/>
              <a:gd name="connsiteX465" fmla="*/ 5352147 w 7532516"/>
              <a:gd name="connsiteY465" fmla="*/ 7114599 h 9504136"/>
              <a:gd name="connsiteX466" fmla="*/ 5349283 w 7532516"/>
              <a:gd name="connsiteY466" fmla="*/ 7125044 h 9504136"/>
              <a:gd name="connsiteX467" fmla="*/ 5340690 w 7532516"/>
              <a:gd name="connsiteY467" fmla="*/ 7132877 h 9504136"/>
              <a:gd name="connsiteX468" fmla="*/ 5376295 w 7532516"/>
              <a:gd name="connsiteY468" fmla="*/ 7095949 h 9504136"/>
              <a:gd name="connsiteX469" fmla="*/ 5379261 w 7532516"/>
              <a:gd name="connsiteY469" fmla="*/ 7095949 h 9504136"/>
              <a:gd name="connsiteX470" fmla="*/ 5376295 w 7532516"/>
              <a:gd name="connsiteY470" fmla="*/ 7098915 h 9504136"/>
              <a:gd name="connsiteX471" fmla="*/ 4150287 w 7532516"/>
              <a:gd name="connsiteY471" fmla="*/ 7050168 h 9504136"/>
              <a:gd name="connsiteX472" fmla="*/ 4163659 w 7532516"/>
              <a:gd name="connsiteY472" fmla="*/ 7058513 h 9504136"/>
              <a:gd name="connsiteX473" fmla="*/ 4155636 w 7532516"/>
              <a:gd name="connsiteY473" fmla="*/ 7072420 h 9504136"/>
              <a:gd name="connsiteX474" fmla="*/ 4136915 w 7532516"/>
              <a:gd name="connsiteY474" fmla="*/ 7075202 h 9504136"/>
              <a:gd name="connsiteX475" fmla="*/ 4136915 w 7532516"/>
              <a:gd name="connsiteY475" fmla="*/ 7072420 h 9504136"/>
              <a:gd name="connsiteX476" fmla="*/ 4136915 w 7532516"/>
              <a:gd name="connsiteY476" fmla="*/ 7058513 h 9504136"/>
              <a:gd name="connsiteX477" fmla="*/ 5437190 w 7532516"/>
              <a:gd name="connsiteY477" fmla="*/ 6975563 h 9504136"/>
              <a:gd name="connsiteX478" fmla="*/ 5455598 w 7532516"/>
              <a:gd name="connsiteY478" fmla="*/ 6980869 h 9504136"/>
              <a:gd name="connsiteX479" fmla="*/ 5450613 w 7532516"/>
              <a:gd name="connsiteY479" fmla="*/ 6994134 h 9504136"/>
              <a:gd name="connsiteX480" fmla="*/ 5439875 w 7532516"/>
              <a:gd name="connsiteY480" fmla="*/ 7007398 h 9504136"/>
              <a:gd name="connsiteX481" fmla="*/ 5423768 w 7532516"/>
              <a:gd name="connsiteY481" fmla="*/ 6994134 h 9504136"/>
              <a:gd name="connsiteX482" fmla="*/ 1181735 w 7532516"/>
              <a:gd name="connsiteY482" fmla="*/ 6755141 h 9504136"/>
              <a:gd name="connsiteX483" fmla="*/ 1184701 w 7532516"/>
              <a:gd name="connsiteY483" fmla="*/ 6758107 h 9504136"/>
              <a:gd name="connsiteX484" fmla="*/ 1181735 w 7532516"/>
              <a:gd name="connsiteY484" fmla="*/ 6758107 h 9504136"/>
              <a:gd name="connsiteX485" fmla="*/ 1179701 w 7532516"/>
              <a:gd name="connsiteY485" fmla="*/ 6755141 h 9504136"/>
              <a:gd name="connsiteX486" fmla="*/ 1179701 w 7532516"/>
              <a:gd name="connsiteY486" fmla="*/ 6758107 h 9504136"/>
              <a:gd name="connsiteX487" fmla="*/ 1174953 w 7532516"/>
              <a:gd name="connsiteY487" fmla="*/ 6758107 h 9504136"/>
              <a:gd name="connsiteX488" fmla="*/ 1189873 w 7532516"/>
              <a:gd name="connsiteY488" fmla="*/ 6744967 h 9504136"/>
              <a:gd name="connsiteX489" fmla="*/ 1189873 w 7532516"/>
              <a:gd name="connsiteY489" fmla="*/ 6753060 h 9504136"/>
              <a:gd name="connsiteX490" fmla="*/ 1185125 w 7532516"/>
              <a:gd name="connsiteY490" fmla="*/ 6753060 h 9504136"/>
              <a:gd name="connsiteX491" fmla="*/ 1840575 w 7532516"/>
              <a:gd name="connsiteY491" fmla="*/ 6739881 h 9504136"/>
              <a:gd name="connsiteX492" fmla="*/ 1845968 w 7532516"/>
              <a:gd name="connsiteY492" fmla="*/ 6742255 h 9504136"/>
              <a:gd name="connsiteX493" fmla="*/ 1840575 w 7532516"/>
              <a:gd name="connsiteY493" fmla="*/ 6744629 h 9504136"/>
              <a:gd name="connsiteX494" fmla="*/ 1837878 w 7532516"/>
              <a:gd name="connsiteY494" fmla="*/ 6742255 h 9504136"/>
              <a:gd name="connsiteX495" fmla="*/ 1888739 w 7532516"/>
              <a:gd name="connsiteY495" fmla="*/ 6694100 h 9504136"/>
              <a:gd name="connsiteX496" fmla="*/ 1891705 w 7532516"/>
              <a:gd name="connsiteY496" fmla="*/ 6694100 h 9504136"/>
              <a:gd name="connsiteX497" fmla="*/ 1888739 w 7532516"/>
              <a:gd name="connsiteY497" fmla="*/ 6702193 h 9504136"/>
              <a:gd name="connsiteX498" fmla="*/ 1066787 w 7532516"/>
              <a:gd name="connsiteY498" fmla="*/ 6656799 h 9504136"/>
              <a:gd name="connsiteX499" fmla="*/ 1069451 w 7532516"/>
              <a:gd name="connsiteY499" fmla="*/ 6697142 h 9504136"/>
              <a:gd name="connsiteX500" fmla="*/ 1064123 w 7532516"/>
              <a:gd name="connsiteY500" fmla="*/ 6731722 h 9504136"/>
              <a:gd name="connsiteX501" fmla="*/ 1053465 w 7532516"/>
              <a:gd name="connsiteY501" fmla="*/ 6734411 h 9504136"/>
              <a:gd name="connsiteX502" fmla="*/ 1045473 w 7532516"/>
              <a:gd name="connsiteY502" fmla="*/ 6731722 h 9504136"/>
              <a:gd name="connsiteX503" fmla="*/ 1029487 w 7532516"/>
              <a:gd name="connsiteY503" fmla="*/ 6720964 h 9504136"/>
              <a:gd name="connsiteX504" fmla="*/ 1032151 w 7532516"/>
              <a:gd name="connsiteY504" fmla="*/ 6715585 h 9504136"/>
              <a:gd name="connsiteX505" fmla="*/ 1029487 w 7532516"/>
              <a:gd name="connsiteY505" fmla="*/ 6710590 h 9504136"/>
              <a:gd name="connsiteX506" fmla="*/ 1029487 w 7532516"/>
              <a:gd name="connsiteY506" fmla="*/ 6702521 h 9504136"/>
              <a:gd name="connsiteX507" fmla="*/ 1016546 w 7532516"/>
              <a:gd name="connsiteY507" fmla="*/ 6697142 h 9504136"/>
              <a:gd name="connsiteX508" fmla="*/ 1013882 w 7532516"/>
              <a:gd name="connsiteY508" fmla="*/ 6689074 h 9504136"/>
              <a:gd name="connsiteX509" fmla="*/ 1019210 w 7532516"/>
              <a:gd name="connsiteY509" fmla="*/ 6678315 h 9504136"/>
              <a:gd name="connsiteX510" fmla="*/ 1026823 w 7532516"/>
              <a:gd name="connsiteY510" fmla="*/ 6672936 h 9504136"/>
              <a:gd name="connsiteX511" fmla="*/ 1040144 w 7532516"/>
              <a:gd name="connsiteY511" fmla="*/ 6664867 h 9504136"/>
              <a:gd name="connsiteX512" fmla="*/ 1064123 w 7532516"/>
              <a:gd name="connsiteY512" fmla="*/ 6659488 h 9504136"/>
              <a:gd name="connsiteX513" fmla="*/ 6149210 w 7532516"/>
              <a:gd name="connsiteY513" fmla="*/ 6025543 h 9504136"/>
              <a:gd name="connsiteX514" fmla="*/ 6149133 w 7532516"/>
              <a:gd name="connsiteY514" fmla="*/ 6025643 h 9504136"/>
              <a:gd name="connsiteX515" fmla="*/ 6167566 w 7532516"/>
              <a:gd name="connsiteY515" fmla="*/ 6038808 h 9504136"/>
              <a:gd name="connsiteX516" fmla="*/ 6167663 w 7532516"/>
              <a:gd name="connsiteY516" fmla="*/ 6038724 h 9504136"/>
              <a:gd name="connsiteX517" fmla="*/ 5865683 w 7532516"/>
              <a:gd name="connsiteY517" fmla="*/ 5977162 h 9504136"/>
              <a:gd name="connsiteX518" fmla="*/ 5865529 w 7532516"/>
              <a:gd name="connsiteY518" fmla="*/ 5977240 h 9504136"/>
              <a:gd name="connsiteX519" fmla="*/ 5870688 w 7532516"/>
              <a:gd name="connsiteY519" fmla="*/ 5987561 h 9504136"/>
              <a:gd name="connsiteX520" fmla="*/ 5870826 w 7532516"/>
              <a:gd name="connsiteY520" fmla="*/ 5987458 h 9504136"/>
              <a:gd name="connsiteX521" fmla="*/ 5956193 w 7532516"/>
              <a:gd name="connsiteY521" fmla="*/ 5977105 h 9504136"/>
              <a:gd name="connsiteX522" fmla="*/ 5958784 w 7532516"/>
              <a:gd name="connsiteY522" fmla="*/ 5984868 h 9504136"/>
              <a:gd name="connsiteX523" fmla="*/ 5953400 w 7532516"/>
              <a:gd name="connsiteY523" fmla="*/ 5990254 h 9504136"/>
              <a:gd name="connsiteX524" fmla="*/ 5945702 w 7532516"/>
              <a:gd name="connsiteY524" fmla="*/ 6001025 h 9504136"/>
              <a:gd name="connsiteX525" fmla="*/ 5945702 w 7532516"/>
              <a:gd name="connsiteY525" fmla="*/ 6022567 h 9504136"/>
              <a:gd name="connsiteX526" fmla="*/ 5951086 w 7532516"/>
              <a:gd name="connsiteY526" fmla="*/ 6033339 h 9504136"/>
              <a:gd name="connsiteX527" fmla="*/ 5966856 w 7532516"/>
              <a:gd name="connsiteY527" fmla="*/ 6051797 h 9504136"/>
              <a:gd name="connsiteX528" fmla="*/ 5966856 w 7532516"/>
              <a:gd name="connsiteY528" fmla="*/ 6062568 h 9504136"/>
              <a:gd name="connsiteX529" fmla="*/ 5967220 w 7532516"/>
              <a:gd name="connsiteY529" fmla="*/ 6062477 h 9504136"/>
              <a:gd name="connsiteX530" fmla="*/ 5967220 w 7532516"/>
              <a:gd name="connsiteY530" fmla="*/ 6052188 h 9504136"/>
              <a:gd name="connsiteX531" fmla="*/ 5951450 w 7532516"/>
              <a:gd name="connsiteY531" fmla="*/ 6033716 h 9504136"/>
              <a:gd name="connsiteX532" fmla="*/ 5946066 w 7532516"/>
              <a:gd name="connsiteY532" fmla="*/ 6022949 h 9504136"/>
              <a:gd name="connsiteX533" fmla="*/ 5946066 w 7532516"/>
              <a:gd name="connsiteY533" fmla="*/ 6001398 h 9504136"/>
              <a:gd name="connsiteX534" fmla="*/ 5953757 w 7532516"/>
              <a:gd name="connsiteY534" fmla="*/ 5990631 h 9504136"/>
              <a:gd name="connsiteX535" fmla="*/ 5959141 w 7532516"/>
              <a:gd name="connsiteY535" fmla="*/ 5985244 h 9504136"/>
              <a:gd name="connsiteX536" fmla="*/ 5956453 w 7532516"/>
              <a:gd name="connsiteY536" fmla="*/ 5977162 h 9504136"/>
              <a:gd name="connsiteX537" fmla="*/ 1069492 w 7532516"/>
              <a:gd name="connsiteY537" fmla="*/ 5975179 h 9504136"/>
              <a:gd name="connsiteX538" fmla="*/ 1064747 w 7532516"/>
              <a:gd name="connsiteY538" fmla="*/ 5988355 h 9504136"/>
              <a:gd name="connsiteX539" fmla="*/ 1064747 w 7532516"/>
              <a:gd name="connsiteY539" fmla="*/ 5982929 h 9504136"/>
              <a:gd name="connsiteX540" fmla="*/ 5844144 w 7532516"/>
              <a:gd name="connsiteY540" fmla="*/ 5972159 h 9504136"/>
              <a:gd name="connsiteX541" fmla="*/ 5847398 w 7532516"/>
              <a:gd name="connsiteY541" fmla="*/ 5975296 h 9504136"/>
              <a:gd name="connsiteX542" fmla="*/ 5844148 w 7532516"/>
              <a:gd name="connsiteY542" fmla="*/ 5972159 h 9504136"/>
              <a:gd name="connsiteX543" fmla="*/ 5750690 w 7532516"/>
              <a:gd name="connsiteY543" fmla="*/ 5872543 h 9504136"/>
              <a:gd name="connsiteX544" fmla="*/ 5737343 w 7532516"/>
              <a:gd name="connsiteY544" fmla="*/ 5896554 h 9504136"/>
              <a:gd name="connsiteX545" fmla="*/ 5715797 w 7532516"/>
              <a:gd name="connsiteY545" fmla="*/ 5907307 h 9504136"/>
              <a:gd name="connsiteX546" fmla="*/ 5716217 w 7532516"/>
              <a:gd name="connsiteY546" fmla="*/ 5907646 h 9504136"/>
              <a:gd name="connsiteX547" fmla="*/ 5737226 w 7532516"/>
              <a:gd name="connsiteY547" fmla="*/ 5897142 h 9504136"/>
              <a:gd name="connsiteX548" fmla="*/ 5750690 w 7532516"/>
              <a:gd name="connsiteY548" fmla="*/ 5872898 h 9504136"/>
              <a:gd name="connsiteX549" fmla="*/ 5756073 w 7532516"/>
              <a:gd name="connsiteY549" fmla="*/ 5832609 h 9504136"/>
              <a:gd name="connsiteX550" fmla="*/ 5750804 w 7532516"/>
              <a:gd name="connsiteY550" fmla="*/ 5843139 h 9504136"/>
              <a:gd name="connsiteX551" fmla="*/ 5750804 w 7532516"/>
              <a:gd name="connsiteY551" fmla="*/ 5843431 h 9504136"/>
              <a:gd name="connsiteX552" fmla="*/ 5756073 w 7532516"/>
              <a:gd name="connsiteY552" fmla="*/ 5832892 h 9504136"/>
              <a:gd name="connsiteX553" fmla="*/ 5766460 w 7532516"/>
              <a:gd name="connsiteY553" fmla="*/ 5810977 h 9504136"/>
              <a:gd name="connsiteX554" fmla="*/ 5756190 w 7532516"/>
              <a:gd name="connsiteY554" fmla="*/ 5821612 h 9504136"/>
              <a:gd name="connsiteX555" fmla="*/ 5756190 w 7532516"/>
              <a:gd name="connsiteY555" fmla="*/ 5821995 h 9504136"/>
              <a:gd name="connsiteX556" fmla="*/ 5766460 w 7532516"/>
              <a:gd name="connsiteY556" fmla="*/ 5811341 h 9504136"/>
              <a:gd name="connsiteX557" fmla="*/ 5806810 w 7532516"/>
              <a:gd name="connsiteY557" fmla="*/ 5781941 h 9504136"/>
              <a:gd name="connsiteX558" fmla="*/ 5804258 w 7532516"/>
              <a:gd name="connsiteY558" fmla="*/ 5787025 h 9504136"/>
              <a:gd name="connsiteX559" fmla="*/ 5790797 w 7532516"/>
              <a:gd name="connsiteY559" fmla="*/ 5794718 h 9504136"/>
              <a:gd name="connsiteX560" fmla="*/ 5766574 w 7532516"/>
              <a:gd name="connsiteY560" fmla="*/ 5805471 h 9504136"/>
              <a:gd name="connsiteX561" fmla="*/ 5766574 w 7532516"/>
              <a:gd name="connsiteY561" fmla="*/ 5805903 h 9504136"/>
              <a:gd name="connsiteX562" fmla="*/ 5790691 w 7532516"/>
              <a:gd name="connsiteY562" fmla="*/ 5795187 h 9504136"/>
              <a:gd name="connsiteX563" fmla="*/ 5804146 w 7532516"/>
              <a:gd name="connsiteY563" fmla="*/ 5787490 h 9504136"/>
              <a:gd name="connsiteX564" fmla="*/ 5806842 w 7532516"/>
              <a:gd name="connsiteY564" fmla="*/ 5782102 h 9504136"/>
              <a:gd name="connsiteX565" fmla="*/ 5814862 w 7532516"/>
              <a:gd name="connsiteY565" fmla="*/ 5760258 h 9504136"/>
              <a:gd name="connsiteX566" fmla="*/ 5804258 w 7532516"/>
              <a:gd name="connsiteY566" fmla="*/ 5768197 h 9504136"/>
              <a:gd name="connsiteX567" fmla="*/ 5804319 w 7532516"/>
              <a:gd name="connsiteY567" fmla="*/ 5768503 h 9504136"/>
              <a:gd name="connsiteX568" fmla="*/ 5814922 w 7532516"/>
              <a:gd name="connsiteY568" fmla="*/ 5760560 h 9504136"/>
              <a:gd name="connsiteX569" fmla="*/ 5814922 w 7532516"/>
              <a:gd name="connsiteY569" fmla="*/ 5738928 h 9504136"/>
              <a:gd name="connsiteX570" fmla="*/ 5812332 w 7532516"/>
              <a:gd name="connsiteY570" fmla="*/ 5746680 h 9504136"/>
              <a:gd name="connsiteX571" fmla="*/ 5812344 w 7532516"/>
              <a:gd name="connsiteY571" fmla="*/ 5746738 h 9504136"/>
              <a:gd name="connsiteX572" fmla="*/ 5814922 w 7532516"/>
              <a:gd name="connsiteY572" fmla="*/ 5739009 h 9504136"/>
              <a:gd name="connsiteX573" fmla="*/ 6672910 w 7532516"/>
              <a:gd name="connsiteY573" fmla="*/ 5586894 h 9504136"/>
              <a:gd name="connsiteX574" fmla="*/ 6672910 w 7532516"/>
              <a:gd name="connsiteY574" fmla="*/ 5598353 h 9504136"/>
              <a:gd name="connsiteX575" fmla="*/ 6661451 w 7532516"/>
              <a:gd name="connsiteY575" fmla="*/ 5595488 h 9504136"/>
              <a:gd name="connsiteX576" fmla="*/ 5651454 w 7532516"/>
              <a:gd name="connsiteY576" fmla="*/ 5543931 h 9504136"/>
              <a:gd name="connsiteX577" fmla="*/ 5643885 w 7532516"/>
              <a:gd name="connsiteY577" fmla="*/ 5554145 h 9504136"/>
              <a:gd name="connsiteX578" fmla="*/ 5643885 w 7532516"/>
              <a:gd name="connsiteY578" fmla="*/ 5554182 h 9504136"/>
              <a:gd name="connsiteX579" fmla="*/ 5651467 w 7532516"/>
              <a:gd name="connsiteY579" fmla="*/ 5543949 h 9504136"/>
              <a:gd name="connsiteX580" fmla="*/ 6395279 w 7532516"/>
              <a:gd name="connsiteY580" fmla="*/ 5532767 h 9504136"/>
              <a:gd name="connsiteX581" fmla="*/ 6395279 w 7532516"/>
              <a:gd name="connsiteY581" fmla="*/ 5533183 h 9504136"/>
              <a:gd name="connsiteX582" fmla="*/ 6405864 w 7532516"/>
              <a:gd name="connsiteY582" fmla="*/ 5546415 h 9504136"/>
              <a:gd name="connsiteX583" fmla="*/ 6405988 w 7532516"/>
              <a:gd name="connsiteY583" fmla="*/ 5546140 h 9504136"/>
              <a:gd name="connsiteX584" fmla="*/ 6384598 w 7532516"/>
              <a:gd name="connsiteY584" fmla="*/ 5508654 h 9504136"/>
              <a:gd name="connsiteX585" fmla="*/ 6384511 w 7532516"/>
              <a:gd name="connsiteY585" fmla="*/ 5508938 h 9504136"/>
              <a:gd name="connsiteX586" fmla="*/ 6395215 w 7532516"/>
              <a:gd name="connsiteY586" fmla="*/ 5522327 h 9504136"/>
              <a:gd name="connsiteX587" fmla="*/ 6395215 w 7532516"/>
              <a:gd name="connsiteY587" fmla="*/ 5521912 h 9504136"/>
              <a:gd name="connsiteX588" fmla="*/ 4808407 w 7532516"/>
              <a:gd name="connsiteY588" fmla="*/ 5498724 h 9504136"/>
              <a:gd name="connsiteX589" fmla="*/ 4816599 w 7532516"/>
              <a:gd name="connsiteY589" fmla="*/ 5504138 h 9504136"/>
              <a:gd name="connsiteX590" fmla="*/ 4838444 w 7532516"/>
              <a:gd name="connsiteY590" fmla="*/ 5498724 h 9504136"/>
              <a:gd name="connsiteX591" fmla="*/ 4832982 w 7532516"/>
              <a:gd name="connsiteY591" fmla="*/ 5517672 h 9504136"/>
              <a:gd name="connsiteX592" fmla="*/ 4816599 w 7532516"/>
              <a:gd name="connsiteY592" fmla="*/ 5517672 h 9504136"/>
              <a:gd name="connsiteX593" fmla="*/ 4797484 w 7532516"/>
              <a:gd name="connsiteY593" fmla="*/ 5520378 h 9504136"/>
              <a:gd name="connsiteX594" fmla="*/ 4794754 w 7532516"/>
              <a:gd name="connsiteY594" fmla="*/ 5504138 h 9504136"/>
              <a:gd name="connsiteX595" fmla="*/ 6387327 w 7532516"/>
              <a:gd name="connsiteY595" fmla="*/ 5471562 h 9504136"/>
              <a:gd name="connsiteX596" fmla="*/ 6387199 w 7532516"/>
              <a:gd name="connsiteY596" fmla="*/ 5471626 h 9504136"/>
              <a:gd name="connsiteX597" fmla="*/ 6392464 w 7532516"/>
              <a:gd name="connsiteY597" fmla="*/ 5482139 h 9504136"/>
              <a:gd name="connsiteX598" fmla="*/ 6392527 w 7532516"/>
              <a:gd name="connsiteY598" fmla="*/ 5481931 h 9504136"/>
              <a:gd name="connsiteX599" fmla="*/ 6387238 w 7532516"/>
              <a:gd name="connsiteY599" fmla="*/ 5441812 h 9504136"/>
              <a:gd name="connsiteX600" fmla="*/ 6387199 w 7532516"/>
              <a:gd name="connsiteY600" fmla="*/ 5441994 h 9504136"/>
              <a:gd name="connsiteX601" fmla="*/ 6397802 w 7532516"/>
              <a:gd name="connsiteY601" fmla="*/ 5465850 h 9504136"/>
              <a:gd name="connsiteX602" fmla="*/ 6397904 w 7532516"/>
              <a:gd name="connsiteY602" fmla="*/ 5465799 h 9504136"/>
              <a:gd name="connsiteX603" fmla="*/ 6379405 w 7532516"/>
              <a:gd name="connsiteY603" fmla="*/ 5380298 h 9504136"/>
              <a:gd name="connsiteX604" fmla="*/ 6379127 w 7532516"/>
              <a:gd name="connsiteY604" fmla="*/ 5380437 h 9504136"/>
              <a:gd name="connsiteX605" fmla="*/ 6387199 w 7532516"/>
              <a:gd name="connsiteY605" fmla="*/ 5385825 h 9504136"/>
              <a:gd name="connsiteX606" fmla="*/ 6397837 w 7532516"/>
              <a:gd name="connsiteY606" fmla="*/ 5391145 h 9504136"/>
              <a:gd name="connsiteX607" fmla="*/ 6397904 w 7532516"/>
              <a:gd name="connsiteY607" fmla="*/ 5390831 h 9504136"/>
              <a:gd name="connsiteX608" fmla="*/ 6387131 w 7532516"/>
              <a:gd name="connsiteY608" fmla="*/ 5385459 h 9504136"/>
              <a:gd name="connsiteX609" fmla="*/ 6266822 w 7532516"/>
              <a:gd name="connsiteY609" fmla="*/ 5353569 h 9504136"/>
              <a:gd name="connsiteX610" fmla="*/ 6266822 w 7532516"/>
              <a:gd name="connsiteY610" fmla="*/ 5353892 h 9504136"/>
              <a:gd name="connsiteX611" fmla="*/ 6280286 w 7532516"/>
              <a:gd name="connsiteY611" fmla="*/ 5359280 h 9504136"/>
              <a:gd name="connsiteX612" fmla="*/ 6280286 w 7532516"/>
              <a:gd name="connsiteY612" fmla="*/ 5353892 h 9504136"/>
              <a:gd name="connsiteX613" fmla="*/ 6280219 w 7532516"/>
              <a:gd name="connsiteY613" fmla="*/ 5353792 h 9504136"/>
              <a:gd name="connsiteX614" fmla="*/ 6280219 w 7532516"/>
              <a:gd name="connsiteY614" fmla="*/ 5358931 h 9504136"/>
              <a:gd name="connsiteX615" fmla="*/ 6341822 w 7532516"/>
              <a:gd name="connsiteY615" fmla="*/ 5345477 h 9504136"/>
              <a:gd name="connsiteX616" fmla="*/ 6341822 w 7532516"/>
              <a:gd name="connsiteY616" fmla="*/ 5345811 h 9504136"/>
              <a:gd name="connsiteX617" fmla="*/ 6347206 w 7532516"/>
              <a:gd name="connsiteY617" fmla="*/ 5345811 h 9504136"/>
              <a:gd name="connsiteX618" fmla="*/ 6349834 w 7532516"/>
              <a:gd name="connsiteY618" fmla="*/ 5345811 h 9504136"/>
              <a:gd name="connsiteX619" fmla="*/ 6349834 w 7532516"/>
              <a:gd name="connsiteY619" fmla="*/ 5345477 h 9504136"/>
              <a:gd name="connsiteX620" fmla="*/ 6347145 w 7532516"/>
              <a:gd name="connsiteY620" fmla="*/ 5345477 h 9504136"/>
              <a:gd name="connsiteX621" fmla="*/ 6357918 w 7532516"/>
              <a:gd name="connsiteY621" fmla="*/ 5340090 h 9504136"/>
              <a:gd name="connsiteX622" fmla="*/ 6357918 w 7532516"/>
              <a:gd name="connsiteY622" fmla="*/ 5350850 h 9504136"/>
              <a:gd name="connsiteX623" fmla="*/ 6349893 w 7532516"/>
              <a:gd name="connsiteY623" fmla="*/ 5353524 h 9504136"/>
              <a:gd name="connsiteX624" fmla="*/ 6349893 w 7532516"/>
              <a:gd name="connsiteY624" fmla="*/ 5353892 h 9504136"/>
              <a:gd name="connsiteX625" fmla="*/ 6357973 w 7532516"/>
              <a:gd name="connsiteY625" fmla="*/ 5351198 h 9504136"/>
              <a:gd name="connsiteX626" fmla="*/ 6357973 w 7532516"/>
              <a:gd name="connsiteY626" fmla="*/ 5340432 h 9504136"/>
              <a:gd name="connsiteX627" fmla="*/ 6395007 w 7532516"/>
              <a:gd name="connsiteY627" fmla="*/ 5369839 h 9504136"/>
              <a:gd name="connsiteX628" fmla="*/ 6395215 w 7532516"/>
              <a:gd name="connsiteY628" fmla="*/ 5369690 h 9504136"/>
              <a:gd name="connsiteX629" fmla="*/ 4584776 w 7532516"/>
              <a:gd name="connsiteY629" fmla="*/ 5332558 h 9504136"/>
              <a:gd name="connsiteX630" fmla="*/ 4595470 w 7532516"/>
              <a:gd name="connsiteY630" fmla="*/ 5332558 h 9504136"/>
              <a:gd name="connsiteX631" fmla="*/ 4597762 w 7532516"/>
              <a:gd name="connsiteY631" fmla="*/ 5332558 h 9504136"/>
              <a:gd name="connsiteX632" fmla="*/ 4605783 w 7532516"/>
              <a:gd name="connsiteY632" fmla="*/ 5335271 h 9504136"/>
              <a:gd name="connsiteX633" fmla="*/ 4629844 w 7532516"/>
              <a:gd name="connsiteY633" fmla="*/ 5343410 h 9504136"/>
              <a:gd name="connsiteX634" fmla="*/ 4632518 w 7532516"/>
              <a:gd name="connsiteY634" fmla="*/ 5343410 h 9504136"/>
              <a:gd name="connsiteX635" fmla="*/ 4648560 w 7532516"/>
              <a:gd name="connsiteY635" fmla="*/ 5356974 h 9504136"/>
              <a:gd name="connsiteX636" fmla="*/ 4648560 w 7532516"/>
              <a:gd name="connsiteY636" fmla="*/ 5367438 h 9504136"/>
              <a:gd name="connsiteX637" fmla="*/ 4643212 w 7532516"/>
              <a:gd name="connsiteY637" fmla="*/ 5378290 h 9504136"/>
              <a:gd name="connsiteX638" fmla="*/ 4643212 w 7532516"/>
              <a:gd name="connsiteY638" fmla="*/ 5381003 h 9504136"/>
              <a:gd name="connsiteX639" fmla="*/ 4637866 w 7532516"/>
              <a:gd name="connsiteY639" fmla="*/ 5378290 h 9504136"/>
              <a:gd name="connsiteX640" fmla="*/ 4624498 w 7532516"/>
              <a:gd name="connsiteY640" fmla="*/ 5383715 h 9504136"/>
              <a:gd name="connsiteX641" fmla="*/ 4608456 w 7532516"/>
              <a:gd name="connsiteY641" fmla="*/ 5381003 h 9504136"/>
              <a:gd name="connsiteX642" fmla="*/ 4603109 w 7532516"/>
              <a:gd name="connsiteY642" fmla="*/ 5386428 h 9504136"/>
              <a:gd name="connsiteX643" fmla="*/ 4595470 w 7532516"/>
              <a:gd name="connsiteY643" fmla="*/ 5383715 h 9504136"/>
              <a:gd name="connsiteX644" fmla="*/ 4584776 w 7532516"/>
              <a:gd name="connsiteY644" fmla="*/ 5381003 h 9504136"/>
              <a:gd name="connsiteX645" fmla="*/ 4579429 w 7532516"/>
              <a:gd name="connsiteY645" fmla="*/ 5370539 h 9504136"/>
              <a:gd name="connsiteX646" fmla="*/ 4582102 w 7532516"/>
              <a:gd name="connsiteY646" fmla="*/ 5351549 h 9504136"/>
              <a:gd name="connsiteX647" fmla="*/ 6309829 w 7532516"/>
              <a:gd name="connsiteY647" fmla="*/ 5329331 h 9504136"/>
              <a:gd name="connsiteX648" fmla="*/ 6299056 w 7532516"/>
              <a:gd name="connsiteY648" fmla="*/ 5332024 h 9504136"/>
              <a:gd name="connsiteX649" fmla="*/ 6299056 w 7532516"/>
              <a:gd name="connsiteY649" fmla="*/ 5342784 h 9504136"/>
              <a:gd name="connsiteX650" fmla="*/ 6299056 w 7532516"/>
              <a:gd name="connsiteY650" fmla="*/ 5345477 h 9504136"/>
              <a:gd name="connsiteX651" fmla="*/ 6296368 w 7532516"/>
              <a:gd name="connsiteY651" fmla="*/ 5353543 h 9504136"/>
              <a:gd name="connsiteX652" fmla="*/ 6290991 w 7532516"/>
              <a:gd name="connsiteY652" fmla="*/ 5334703 h 9504136"/>
              <a:gd name="connsiteX653" fmla="*/ 6282907 w 7532516"/>
              <a:gd name="connsiteY653" fmla="*/ 5334703 h 9504136"/>
              <a:gd name="connsiteX654" fmla="*/ 6280219 w 7532516"/>
              <a:gd name="connsiteY654" fmla="*/ 5340090 h 9504136"/>
              <a:gd name="connsiteX655" fmla="*/ 6274842 w 7532516"/>
              <a:gd name="connsiteY655" fmla="*/ 5345477 h 9504136"/>
              <a:gd name="connsiteX656" fmla="*/ 6274999 w 7532516"/>
              <a:gd name="connsiteY656" fmla="*/ 5345714 h 9504136"/>
              <a:gd name="connsiteX657" fmla="*/ 6280286 w 7532516"/>
              <a:gd name="connsiteY657" fmla="*/ 5340432 h 9504136"/>
              <a:gd name="connsiteX658" fmla="*/ 6282973 w 7532516"/>
              <a:gd name="connsiteY658" fmla="*/ 5335044 h 9504136"/>
              <a:gd name="connsiteX659" fmla="*/ 6291053 w 7532516"/>
              <a:gd name="connsiteY659" fmla="*/ 5335044 h 9504136"/>
              <a:gd name="connsiteX660" fmla="*/ 6296437 w 7532516"/>
              <a:gd name="connsiteY660" fmla="*/ 5353892 h 9504136"/>
              <a:gd name="connsiteX661" fmla="*/ 6299056 w 7532516"/>
              <a:gd name="connsiteY661" fmla="*/ 5346042 h 9504136"/>
              <a:gd name="connsiteX662" fmla="*/ 6299133 w 7532516"/>
              <a:gd name="connsiteY662" fmla="*/ 5345811 h 9504136"/>
              <a:gd name="connsiteX663" fmla="*/ 6299133 w 7532516"/>
              <a:gd name="connsiteY663" fmla="*/ 5343117 h 9504136"/>
              <a:gd name="connsiteX664" fmla="*/ 6299133 w 7532516"/>
              <a:gd name="connsiteY664" fmla="*/ 5332350 h 9504136"/>
              <a:gd name="connsiteX665" fmla="*/ 6309900 w 7532516"/>
              <a:gd name="connsiteY665" fmla="*/ 5329656 h 9504136"/>
              <a:gd name="connsiteX666" fmla="*/ 6312588 w 7532516"/>
              <a:gd name="connsiteY666" fmla="*/ 5340432 h 9504136"/>
              <a:gd name="connsiteX667" fmla="*/ 6333742 w 7532516"/>
              <a:gd name="connsiteY667" fmla="*/ 5340432 h 9504136"/>
              <a:gd name="connsiteX668" fmla="*/ 6341750 w 7532516"/>
              <a:gd name="connsiteY668" fmla="*/ 5343093 h 9504136"/>
              <a:gd name="connsiteX669" fmla="*/ 6341750 w 7532516"/>
              <a:gd name="connsiteY669" fmla="*/ 5342784 h 9504136"/>
              <a:gd name="connsiteX670" fmla="*/ 6333684 w 7532516"/>
              <a:gd name="connsiteY670" fmla="*/ 5340090 h 9504136"/>
              <a:gd name="connsiteX671" fmla="*/ 6312518 w 7532516"/>
              <a:gd name="connsiteY671" fmla="*/ 5340090 h 9504136"/>
              <a:gd name="connsiteX672" fmla="*/ 4675615 w 7532516"/>
              <a:gd name="connsiteY672" fmla="*/ 5327471 h 9504136"/>
              <a:gd name="connsiteX673" fmla="*/ 4694336 w 7532516"/>
              <a:gd name="connsiteY673" fmla="*/ 5327471 h 9504136"/>
              <a:gd name="connsiteX674" fmla="*/ 4694336 w 7532516"/>
              <a:gd name="connsiteY674" fmla="*/ 5332694 h 9504136"/>
              <a:gd name="connsiteX675" fmla="*/ 4683638 w 7532516"/>
              <a:gd name="connsiteY675" fmla="*/ 5335305 h 9504136"/>
              <a:gd name="connsiteX676" fmla="*/ 4680964 w 7532516"/>
              <a:gd name="connsiteY676" fmla="*/ 5343138 h 9504136"/>
              <a:gd name="connsiteX677" fmla="*/ 4680964 w 7532516"/>
              <a:gd name="connsiteY677" fmla="*/ 5345749 h 9504136"/>
              <a:gd name="connsiteX678" fmla="*/ 4675615 w 7532516"/>
              <a:gd name="connsiteY678" fmla="*/ 5345749 h 9504136"/>
              <a:gd name="connsiteX679" fmla="*/ 4670266 w 7532516"/>
              <a:gd name="connsiteY679" fmla="*/ 5343138 h 9504136"/>
              <a:gd name="connsiteX680" fmla="*/ 4667592 w 7532516"/>
              <a:gd name="connsiteY680" fmla="*/ 5345749 h 9504136"/>
              <a:gd name="connsiteX681" fmla="*/ 4670266 w 7532516"/>
              <a:gd name="connsiteY681" fmla="*/ 5340527 h 9504136"/>
              <a:gd name="connsiteX682" fmla="*/ 4327115 w 7532516"/>
              <a:gd name="connsiteY682" fmla="*/ 5307126 h 9504136"/>
              <a:gd name="connsiteX683" fmla="*/ 4329813 w 7532516"/>
              <a:gd name="connsiteY683" fmla="*/ 5310032 h 9504136"/>
              <a:gd name="connsiteX684" fmla="*/ 4321720 w 7532516"/>
              <a:gd name="connsiteY684" fmla="*/ 5310032 h 9504136"/>
              <a:gd name="connsiteX685" fmla="*/ 5536619 w 7532516"/>
              <a:gd name="connsiteY685" fmla="*/ 5300443 h 9504136"/>
              <a:gd name="connsiteX686" fmla="*/ 5536578 w 7532516"/>
              <a:gd name="connsiteY686" fmla="*/ 5300524 h 9504136"/>
              <a:gd name="connsiteX687" fmla="*/ 5549930 w 7532516"/>
              <a:gd name="connsiteY687" fmla="*/ 5302811 h 9504136"/>
              <a:gd name="connsiteX688" fmla="*/ 5549930 w 7532516"/>
              <a:gd name="connsiteY688" fmla="*/ 5302726 h 9504136"/>
              <a:gd name="connsiteX689" fmla="*/ 4312871 w 7532516"/>
              <a:gd name="connsiteY689" fmla="*/ 5300344 h 9504136"/>
              <a:gd name="connsiteX690" fmla="*/ 4312871 w 7532516"/>
              <a:gd name="connsiteY690" fmla="*/ 5302766 h 9504136"/>
              <a:gd name="connsiteX691" fmla="*/ 4294593 w 7532516"/>
              <a:gd name="connsiteY691" fmla="*/ 5308418 h 9504136"/>
              <a:gd name="connsiteX692" fmla="*/ 4305038 w 7532516"/>
              <a:gd name="connsiteY692" fmla="*/ 5302766 h 9504136"/>
              <a:gd name="connsiteX693" fmla="*/ 5531141 w 7532516"/>
              <a:gd name="connsiteY693" fmla="*/ 5284283 h 9504136"/>
              <a:gd name="connsiteX694" fmla="*/ 5531191 w 7532516"/>
              <a:gd name="connsiteY694" fmla="*/ 5284384 h 9504136"/>
              <a:gd name="connsiteX695" fmla="*/ 5541825 w 7532516"/>
              <a:gd name="connsiteY695" fmla="*/ 5289691 h 9504136"/>
              <a:gd name="connsiteX696" fmla="*/ 5541850 w 7532516"/>
              <a:gd name="connsiteY696" fmla="*/ 5289642 h 9504136"/>
              <a:gd name="connsiteX697" fmla="*/ 5515431 w 7532516"/>
              <a:gd name="connsiteY697" fmla="*/ 5268244 h 9504136"/>
              <a:gd name="connsiteX698" fmla="*/ 5528430 w 7532516"/>
              <a:gd name="connsiteY698" fmla="*/ 5278937 h 9504136"/>
              <a:gd name="connsiteX699" fmla="*/ 5528395 w 7532516"/>
              <a:gd name="connsiteY699" fmla="*/ 5278866 h 9504136"/>
              <a:gd name="connsiteX700" fmla="*/ 5515495 w 7532516"/>
              <a:gd name="connsiteY700" fmla="*/ 5268244 h 9504136"/>
              <a:gd name="connsiteX701" fmla="*/ 6090214 w 7532516"/>
              <a:gd name="connsiteY701" fmla="*/ 5267816 h 9504136"/>
              <a:gd name="connsiteX702" fmla="*/ 6090293 w 7532516"/>
              <a:gd name="connsiteY702" fmla="*/ 5268100 h 9504136"/>
              <a:gd name="connsiteX703" fmla="*/ 6098373 w 7532516"/>
              <a:gd name="connsiteY703" fmla="*/ 5270794 h 9504136"/>
              <a:gd name="connsiteX704" fmla="*/ 6114524 w 7532516"/>
              <a:gd name="connsiteY704" fmla="*/ 5300417 h 9504136"/>
              <a:gd name="connsiteX705" fmla="*/ 6143750 w 7532516"/>
              <a:gd name="connsiteY705" fmla="*/ 5318881 h 9504136"/>
              <a:gd name="connsiteX706" fmla="*/ 6159901 w 7532516"/>
              <a:gd name="connsiteY706" fmla="*/ 5340432 h 9504136"/>
              <a:gd name="connsiteX707" fmla="*/ 6184132 w 7532516"/>
              <a:gd name="connsiteY707" fmla="*/ 5359280 h 9504136"/>
              <a:gd name="connsiteX708" fmla="*/ 6192211 w 7532516"/>
              <a:gd name="connsiteY708" fmla="*/ 5377743 h 9504136"/>
              <a:gd name="connsiteX709" fmla="*/ 6197595 w 7532516"/>
              <a:gd name="connsiteY709" fmla="*/ 5380437 h 9504136"/>
              <a:gd name="connsiteX710" fmla="*/ 6207982 w 7532516"/>
              <a:gd name="connsiteY710" fmla="*/ 5380437 h 9504136"/>
              <a:gd name="connsiteX711" fmla="*/ 6248364 w 7532516"/>
              <a:gd name="connsiteY711" fmla="*/ 5343117 h 9504136"/>
              <a:gd name="connsiteX712" fmla="*/ 6256435 w 7532516"/>
              <a:gd name="connsiteY712" fmla="*/ 5329656 h 9504136"/>
              <a:gd name="connsiteX713" fmla="*/ 6266758 w 7532516"/>
              <a:gd name="connsiteY713" fmla="*/ 5343034 h 9504136"/>
              <a:gd name="connsiteX714" fmla="*/ 6266758 w 7532516"/>
              <a:gd name="connsiteY714" fmla="*/ 5342784 h 9504136"/>
              <a:gd name="connsiteX715" fmla="*/ 6256364 w 7532516"/>
              <a:gd name="connsiteY715" fmla="*/ 5329331 h 9504136"/>
              <a:gd name="connsiteX716" fmla="*/ 6248298 w 7532516"/>
              <a:gd name="connsiteY716" fmla="*/ 5342784 h 9504136"/>
              <a:gd name="connsiteX717" fmla="*/ 6207915 w 7532516"/>
              <a:gd name="connsiteY717" fmla="*/ 5380071 h 9504136"/>
              <a:gd name="connsiteX718" fmla="*/ 6197521 w 7532516"/>
              <a:gd name="connsiteY718" fmla="*/ 5380071 h 9504136"/>
              <a:gd name="connsiteX719" fmla="*/ 6192144 w 7532516"/>
              <a:gd name="connsiteY719" fmla="*/ 5377378 h 9504136"/>
              <a:gd name="connsiteX720" fmla="*/ 6184060 w 7532516"/>
              <a:gd name="connsiteY720" fmla="*/ 5358931 h 9504136"/>
              <a:gd name="connsiteX721" fmla="*/ 6159826 w 7532516"/>
              <a:gd name="connsiteY721" fmla="*/ 5340090 h 9504136"/>
              <a:gd name="connsiteX722" fmla="*/ 6143677 w 7532516"/>
              <a:gd name="connsiteY722" fmla="*/ 5318571 h 9504136"/>
              <a:gd name="connsiteX723" fmla="*/ 6114445 w 7532516"/>
              <a:gd name="connsiteY723" fmla="*/ 5300109 h 9504136"/>
              <a:gd name="connsiteX724" fmla="*/ 6098295 w 7532516"/>
              <a:gd name="connsiteY724" fmla="*/ 5270509 h 9504136"/>
              <a:gd name="connsiteX725" fmla="*/ 5531191 w 7532516"/>
              <a:gd name="connsiteY725" fmla="*/ 5238534 h 9504136"/>
              <a:gd name="connsiteX726" fmla="*/ 5531191 w 7532516"/>
              <a:gd name="connsiteY726" fmla="*/ 5238652 h 9504136"/>
              <a:gd name="connsiteX727" fmla="*/ 5541838 w 7532516"/>
              <a:gd name="connsiteY727" fmla="*/ 5244344 h 9504136"/>
              <a:gd name="connsiteX728" fmla="*/ 5541850 w 7532516"/>
              <a:gd name="connsiteY728" fmla="*/ 5244240 h 9504136"/>
              <a:gd name="connsiteX729" fmla="*/ 1972053 w 7532516"/>
              <a:gd name="connsiteY729" fmla="*/ 5234217 h 9504136"/>
              <a:gd name="connsiteX730" fmla="*/ 1974813 w 7532516"/>
              <a:gd name="connsiteY730" fmla="*/ 5245068 h 9504136"/>
              <a:gd name="connsiteX731" fmla="*/ 1972053 w 7532516"/>
              <a:gd name="connsiteY731" fmla="*/ 5247393 h 9504136"/>
              <a:gd name="connsiteX732" fmla="*/ 1958253 w 7532516"/>
              <a:gd name="connsiteY732" fmla="*/ 5239255 h 9504136"/>
              <a:gd name="connsiteX733" fmla="*/ 1972108 w 7532516"/>
              <a:gd name="connsiteY733" fmla="*/ 5193521 h 9504136"/>
              <a:gd name="connsiteX734" fmla="*/ 1972108 w 7532516"/>
              <a:gd name="connsiteY734" fmla="*/ 5201480 h 9504136"/>
              <a:gd name="connsiteX735" fmla="*/ 1974820 w 7532516"/>
              <a:gd name="connsiteY735" fmla="*/ 5204133 h 9504136"/>
              <a:gd name="connsiteX736" fmla="*/ 1942655 w 7532516"/>
              <a:gd name="connsiteY736" fmla="*/ 5225358 h 9504136"/>
              <a:gd name="connsiteX737" fmla="*/ 1934517 w 7532516"/>
              <a:gd name="connsiteY737" fmla="*/ 5220052 h 9504136"/>
              <a:gd name="connsiteX738" fmla="*/ 4029502 w 7532516"/>
              <a:gd name="connsiteY738" fmla="*/ 5183349 h 9504136"/>
              <a:gd name="connsiteX739" fmla="*/ 4034808 w 7532516"/>
              <a:gd name="connsiteY739" fmla="*/ 5188769 h 9504136"/>
              <a:gd name="connsiteX740" fmla="*/ 4016237 w 7532516"/>
              <a:gd name="connsiteY740" fmla="*/ 5196900 h 9504136"/>
              <a:gd name="connsiteX741" fmla="*/ 4013585 w 7532516"/>
              <a:gd name="connsiteY741" fmla="*/ 5218581 h 9504136"/>
              <a:gd name="connsiteX742" fmla="*/ 4016237 w 7532516"/>
              <a:gd name="connsiteY742" fmla="*/ 5218581 h 9504136"/>
              <a:gd name="connsiteX743" fmla="*/ 4005626 w 7532516"/>
              <a:gd name="connsiteY743" fmla="*/ 5232132 h 9504136"/>
              <a:gd name="connsiteX744" fmla="*/ 4005626 w 7532516"/>
              <a:gd name="connsiteY744" fmla="*/ 5226711 h 9504136"/>
              <a:gd name="connsiteX745" fmla="*/ 4005626 w 7532516"/>
              <a:gd name="connsiteY745" fmla="*/ 5218581 h 9504136"/>
              <a:gd name="connsiteX746" fmla="*/ 4002973 w 7532516"/>
              <a:gd name="connsiteY746" fmla="*/ 5213161 h 9504136"/>
              <a:gd name="connsiteX747" fmla="*/ 4005626 w 7532516"/>
              <a:gd name="connsiteY747" fmla="*/ 5196900 h 9504136"/>
              <a:gd name="connsiteX748" fmla="*/ 4016237 w 7532516"/>
              <a:gd name="connsiteY748" fmla="*/ 5194190 h 9504136"/>
              <a:gd name="connsiteX749" fmla="*/ 4016237 w 7532516"/>
              <a:gd name="connsiteY749" fmla="*/ 5188769 h 9504136"/>
              <a:gd name="connsiteX750" fmla="*/ 3950030 w 7532516"/>
              <a:gd name="connsiteY750" fmla="*/ 5174871 h 9504136"/>
              <a:gd name="connsiteX751" fmla="*/ 3950030 w 7532516"/>
              <a:gd name="connsiteY751" fmla="*/ 5177697 h 9504136"/>
              <a:gd name="connsiteX752" fmla="*/ 3944634 w 7532516"/>
              <a:gd name="connsiteY752" fmla="*/ 5191421 h 9504136"/>
              <a:gd name="connsiteX753" fmla="*/ 3941937 w 7532516"/>
              <a:gd name="connsiteY753" fmla="*/ 5188596 h 9504136"/>
              <a:gd name="connsiteX754" fmla="*/ 5921791 w 7532516"/>
              <a:gd name="connsiteY754" fmla="*/ 5163659 h 9504136"/>
              <a:gd name="connsiteX755" fmla="*/ 5921835 w 7532516"/>
              <a:gd name="connsiteY755" fmla="*/ 5163835 h 9504136"/>
              <a:gd name="connsiteX756" fmla="*/ 5951450 w 7532516"/>
              <a:gd name="connsiteY756" fmla="*/ 5177304 h 9504136"/>
              <a:gd name="connsiteX757" fmla="*/ 6004914 w 7532516"/>
              <a:gd name="connsiteY757" fmla="*/ 5203849 h 9504136"/>
              <a:gd name="connsiteX758" fmla="*/ 6015682 w 7532516"/>
              <a:gd name="connsiteY758" fmla="*/ 5217310 h 9504136"/>
              <a:gd name="connsiteX759" fmla="*/ 6031444 w 7532516"/>
              <a:gd name="connsiteY759" fmla="*/ 5193074 h 9504136"/>
              <a:gd name="connsiteX760" fmla="*/ 6047604 w 7532516"/>
              <a:gd name="connsiteY760" fmla="*/ 5190380 h 9504136"/>
              <a:gd name="connsiteX761" fmla="*/ 6066451 w 7532516"/>
              <a:gd name="connsiteY761" fmla="*/ 5201155 h 9504136"/>
              <a:gd name="connsiteX762" fmla="*/ 6079906 w 7532516"/>
              <a:gd name="connsiteY762" fmla="*/ 5230779 h 9504136"/>
              <a:gd name="connsiteX763" fmla="*/ 6079836 w 7532516"/>
              <a:gd name="connsiteY763" fmla="*/ 5230528 h 9504136"/>
              <a:gd name="connsiteX764" fmla="*/ 6066375 w 7532516"/>
              <a:gd name="connsiteY764" fmla="*/ 5200928 h 9504136"/>
              <a:gd name="connsiteX765" fmla="*/ 6047518 w 7532516"/>
              <a:gd name="connsiteY765" fmla="*/ 5190168 h 9504136"/>
              <a:gd name="connsiteX766" fmla="*/ 6031368 w 7532516"/>
              <a:gd name="connsiteY766" fmla="*/ 5192862 h 9504136"/>
              <a:gd name="connsiteX767" fmla="*/ 6015598 w 7532516"/>
              <a:gd name="connsiteY767" fmla="*/ 5217074 h 9504136"/>
              <a:gd name="connsiteX768" fmla="*/ 6004825 w 7532516"/>
              <a:gd name="connsiteY768" fmla="*/ 5203621 h 9504136"/>
              <a:gd name="connsiteX769" fmla="*/ 5951378 w 7532516"/>
              <a:gd name="connsiteY769" fmla="*/ 5177108 h 9504136"/>
              <a:gd name="connsiteX770" fmla="*/ 4067401 w 7532516"/>
              <a:gd name="connsiteY770" fmla="*/ 5154522 h 9504136"/>
              <a:gd name="connsiteX771" fmla="*/ 4078860 w 7532516"/>
              <a:gd name="connsiteY771" fmla="*/ 5154522 h 9504136"/>
              <a:gd name="connsiteX772" fmla="*/ 4075995 w 7532516"/>
              <a:gd name="connsiteY772" fmla="*/ 5159267 h 9504136"/>
              <a:gd name="connsiteX773" fmla="*/ 1008797 w 7532516"/>
              <a:gd name="connsiteY773" fmla="*/ 5142653 h 9504136"/>
              <a:gd name="connsiteX774" fmla="*/ 1013545 w 7532516"/>
              <a:gd name="connsiteY774" fmla="*/ 5150565 h 9504136"/>
              <a:gd name="connsiteX775" fmla="*/ 1013545 w 7532516"/>
              <a:gd name="connsiteY775" fmla="*/ 5155839 h 9504136"/>
              <a:gd name="connsiteX776" fmla="*/ 5656929 w 7532516"/>
              <a:gd name="connsiteY776" fmla="*/ 5107880 h 9504136"/>
              <a:gd name="connsiteX777" fmla="*/ 5656957 w 7532516"/>
              <a:gd name="connsiteY777" fmla="*/ 5107989 h 9504136"/>
              <a:gd name="connsiteX778" fmla="*/ 5665244 w 7532516"/>
              <a:gd name="connsiteY778" fmla="*/ 5130457 h 9504136"/>
              <a:gd name="connsiteX779" fmla="*/ 5943294 w 7532516"/>
              <a:gd name="connsiteY779" fmla="*/ 5077927 h 9504136"/>
              <a:gd name="connsiteX780" fmla="*/ 5935236 w 7532516"/>
              <a:gd name="connsiteY780" fmla="*/ 5085968 h 9504136"/>
              <a:gd name="connsiteX781" fmla="*/ 5935299 w 7532516"/>
              <a:gd name="connsiteY781" fmla="*/ 5086115 h 9504136"/>
              <a:gd name="connsiteX782" fmla="*/ 5943378 w 7532516"/>
              <a:gd name="connsiteY782" fmla="*/ 5078043 h 9504136"/>
              <a:gd name="connsiteX783" fmla="*/ 5959111 w 7532516"/>
              <a:gd name="connsiteY783" fmla="*/ 5094166 h 9504136"/>
              <a:gd name="connsiteX784" fmla="*/ 5959065 w 7532516"/>
              <a:gd name="connsiteY784" fmla="*/ 5094074 h 9504136"/>
              <a:gd name="connsiteX785" fmla="*/ 1867969 w 7532516"/>
              <a:gd name="connsiteY785" fmla="*/ 5071442 h 9504136"/>
              <a:gd name="connsiteX786" fmla="*/ 1867969 w 7532516"/>
              <a:gd name="connsiteY786" fmla="*/ 5079535 h 9504136"/>
              <a:gd name="connsiteX787" fmla="*/ 1865003 w 7532516"/>
              <a:gd name="connsiteY787" fmla="*/ 5076837 h 9504136"/>
              <a:gd name="connsiteX788" fmla="*/ 1888255 w 7532516"/>
              <a:gd name="connsiteY788" fmla="*/ 5062962 h 9504136"/>
              <a:gd name="connsiteX789" fmla="*/ 1888255 w 7532516"/>
              <a:gd name="connsiteY789" fmla="*/ 5067707 h 9504136"/>
              <a:gd name="connsiteX790" fmla="*/ 1885349 w 7532516"/>
              <a:gd name="connsiteY790" fmla="*/ 5067707 h 9504136"/>
              <a:gd name="connsiteX791" fmla="*/ 5908380 w 7532516"/>
              <a:gd name="connsiteY791" fmla="*/ 5051412 h 9504136"/>
              <a:gd name="connsiteX792" fmla="*/ 5908380 w 7532516"/>
              <a:gd name="connsiteY792" fmla="*/ 5051489 h 9504136"/>
              <a:gd name="connsiteX793" fmla="*/ 5927144 w 7532516"/>
              <a:gd name="connsiteY793" fmla="*/ 5054172 h 9504136"/>
              <a:gd name="connsiteX794" fmla="*/ 5927144 w 7532516"/>
              <a:gd name="connsiteY794" fmla="*/ 5054093 h 9504136"/>
              <a:gd name="connsiteX795" fmla="*/ 5884470 w 7532516"/>
              <a:gd name="connsiteY795" fmla="*/ 5031405 h 9504136"/>
              <a:gd name="connsiteX796" fmla="*/ 5892221 w 7532516"/>
              <a:gd name="connsiteY796" fmla="*/ 5038028 h 9504136"/>
              <a:gd name="connsiteX797" fmla="*/ 5900300 w 7532516"/>
              <a:gd name="connsiteY797" fmla="*/ 5035334 h 9504136"/>
              <a:gd name="connsiteX798" fmla="*/ 5908288 w 7532516"/>
              <a:gd name="connsiteY798" fmla="*/ 5040661 h 9504136"/>
              <a:gd name="connsiteX799" fmla="*/ 5908288 w 7532516"/>
              <a:gd name="connsiteY799" fmla="*/ 5040640 h 9504136"/>
              <a:gd name="connsiteX800" fmla="*/ 5900222 w 7532516"/>
              <a:gd name="connsiteY800" fmla="*/ 5035252 h 9504136"/>
              <a:gd name="connsiteX801" fmla="*/ 5892138 w 7532516"/>
              <a:gd name="connsiteY801" fmla="*/ 5037946 h 9504136"/>
              <a:gd name="connsiteX802" fmla="*/ 1072101 w 7532516"/>
              <a:gd name="connsiteY802" fmla="*/ 5030746 h 9504136"/>
              <a:gd name="connsiteX803" fmla="*/ 1077467 w 7532516"/>
              <a:gd name="connsiteY803" fmla="*/ 5038839 h 9504136"/>
              <a:gd name="connsiteX804" fmla="*/ 1082834 w 7532516"/>
              <a:gd name="connsiteY804" fmla="*/ 5044234 h 9504136"/>
              <a:gd name="connsiteX805" fmla="*/ 1090500 w 7532516"/>
              <a:gd name="connsiteY805" fmla="*/ 5055024 h 9504136"/>
              <a:gd name="connsiteX806" fmla="*/ 1093183 w 7532516"/>
              <a:gd name="connsiteY806" fmla="*/ 5055024 h 9504136"/>
              <a:gd name="connsiteX807" fmla="*/ 1082834 w 7532516"/>
              <a:gd name="connsiteY807" fmla="*/ 5065429 h 9504136"/>
              <a:gd name="connsiteX808" fmla="*/ 1082834 w 7532516"/>
              <a:gd name="connsiteY808" fmla="*/ 5078916 h 9504136"/>
              <a:gd name="connsiteX809" fmla="*/ 1079767 w 7532516"/>
              <a:gd name="connsiteY809" fmla="*/ 5087009 h 9504136"/>
              <a:gd name="connsiteX810" fmla="*/ 1050635 w 7532516"/>
              <a:gd name="connsiteY810" fmla="*/ 5076219 h 9504136"/>
              <a:gd name="connsiteX811" fmla="*/ 1039902 w 7532516"/>
              <a:gd name="connsiteY811" fmla="*/ 5081614 h 9504136"/>
              <a:gd name="connsiteX812" fmla="*/ 1034536 w 7532516"/>
              <a:gd name="connsiteY812" fmla="*/ 5087009 h 9504136"/>
              <a:gd name="connsiteX813" fmla="*/ 1039902 w 7532516"/>
              <a:gd name="connsiteY813" fmla="*/ 5092404 h 9504136"/>
              <a:gd name="connsiteX814" fmla="*/ 1021503 w 7532516"/>
              <a:gd name="connsiteY814" fmla="*/ 5108589 h 9504136"/>
              <a:gd name="connsiteX815" fmla="*/ 1029169 w 7532516"/>
              <a:gd name="connsiteY815" fmla="*/ 5108589 h 9504136"/>
              <a:gd name="connsiteX816" fmla="*/ 1031853 w 7532516"/>
              <a:gd name="connsiteY816" fmla="*/ 5124774 h 9504136"/>
              <a:gd name="connsiteX817" fmla="*/ 1034536 w 7532516"/>
              <a:gd name="connsiteY817" fmla="*/ 5137877 h 9504136"/>
              <a:gd name="connsiteX818" fmla="*/ 1026486 w 7532516"/>
              <a:gd name="connsiteY818" fmla="*/ 5140574 h 9504136"/>
              <a:gd name="connsiteX819" fmla="*/ 1005404 w 7532516"/>
              <a:gd name="connsiteY819" fmla="*/ 5137877 h 9504136"/>
              <a:gd name="connsiteX820" fmla="*/ 1005404 w 7532516"/>
              <a:gd name="connsiteY820" fmla="*/ 5129785 h 9504136"/>
              <a:gd name="connsiteX821" fmla="*/ 1008087 w 7532516"/>
              <a:gd name="connsiteY821" fmla="*/ 5118994 h 9504136"/>
              <a:gd name="connsiteX822" fmla="*/ 1013453 w 7532516"/>
              <a:gd name="connsiteY822" fmla="*/ 5108589 h 9504136"/>
              <a:gd name="connsiteX823" fmla="*/ 1008087 w 7532516"/>
              <a:gd name="connsiteY823" fmla="*/ 5105892 h 9504136"/>
              <a:gd name="connsiteX824" fmla="*/ 1013453 w 7532516"/>
              <a:gd name="connsiteY824" fmla="*/ 5092404 h 9504136"/>
              <a:gd name="connsiteX825" fmla="*/ 1029169 w 7532516"/>
              <a:gd name="connsiteY825" fmla="*/ 5087009 h 9504136"/>
              <a:gd name="connsiteX826" fmla="*/ 1042585 w 7532516"/>
              <a:gd name="connsiteY826" fmla="*/ 5068126 h 9504136"/>
              <a:gd name="connsiteX827" fmla="*/ 1050635 w 7532516"/>
              <a:gd name="connsiteY827" fmla="*/ 5062731 h 9504136"/>
              <a:gd name="connsiteX828" fmla="*/ 1045268 w 7532516"/>
              <a:gd name="connsiteY828" fmla="*/ 5041536 h 9504136"/>
              <a:gd name="connsiteX829" fmla="*/ 1066735 w 7532516"/>
              <a:gd name="connsiteY829" fmla="*/ 5038839 h 9504136"/>
              <a:gd name="connsiteX830" fmla="*/ 5876367 w 7532516"/>
              <a:gd name="connsiteY830" fmla="*/ 5024493 h 9504136"/>
              <a:gd name="connsiteX831" fmla="*/ 5868346 w 7532516"/>
              <a:gd name="connsiteY831" fmla="*/ 5027171 h 9504136"/>
              <a:gd name="connsiteX832" fmla="*/ 5868379 w 7532516"/>
              <a:gd name="connsiteY832" fmla="*/ 5027253 h 9504136"/>
              <a:gd name="connsiteX833" fmla="*/ 5876448 w 7532516"/>
              <a:gd name="connsiteY833" fmla="*/ 5024562 h 9504136"/>
              <a:gd name="connsiteX834" fmla="*/ 5854841 w 7532516"/>
              <a:gd name="connsiteY834" fmla="*/ 5013733 h 9504136"/>
              <a:gd name="connsiteX835" fmla="*/ 5852134 w 7532516"/>
              <a:gd name="connsiteY835" fmla="*/ 5016412 h 9504136"/>
              <a:gd name="connsiteX836" fmla="*/ 5844068 w 7532516"/>
              <a:gd name="connsiteY836" fmla="*/ 5016412 h 9504136"/>
              <a:gd name="connsiteX837" fmla="*/ 5841380 w 7532516"/>
              <a:gd name="connsiteY837" fmla="*/ 5024493 h 9504136"/>
              <a:gd name="connsiteX838" fmla="*/ 5830607 w 7532516"/>
              <a:gd name="connsiteY838" fmla="*/ 5019105 h 9504136"/>
              <a:gd name="connsiteX839" fmla="*/ 5827919 w 7532516"/>
              <a:gd name="connsiteY839" fmla="*/ 5029865 h 9504136"/>
              <a:gd name="connsiteX840" fmla="*/ 5814836 w 7532516"/>
              <a:gd name="connsiteY840" fmla="*/ 5035252 h 9504136"/>
              <a:gd name="connsiteX841" fmla="*/ 5814836 w 7532516"/>
              <a:gd name="connsiteY841" fmla="*/ 5037946 h 9504136"/>
              <a:gd name="connsiteX842" fmla="*/ 5812148 w 7532516"/>
              <a:gd name="connsiteY842" fmla="*/ 5051399 h 9504136"/>
              <a:gd name="connsiteX843" fmla="*/ 5790603 w 7532516"/>
              <a:gd name="connsiteY843" fmla="*/ 5056393 h 9504136"/>
              <a:gd name="connsiteX844" fmla="*/ 5779830 w 7532516"/>
              <a:gd name="connsiteY844" fmla="*/ 5051399 h 9504136"/>
              <a:gd name="connsiteX845" fmla="*/ 5769455 w 7532516"/>
              <a:gd name="connsiteY845" fmla="*/ 5048705 h 9504136"/>
              <a:gd name="connsiteX846" fmla="*/ 5766369 w 7532516"/>
              <a:gd name="connsiteY846" fmla="*/ 5054093 h 9504136"/>
              <a:gd name="connsiteX847" fmla="*/ 5737137 w 7532516"/>
              <a:gd name="connsiteY847" fmla="*/ 5056393 h 9504136"/>
              <a:gd name="connsiteX848" fmla="*/ 5726383 w 7532516"/>
              <a:gd name="connsiteY848" fmla="*/ 5054093 h 9504136"/>
              <a:gd name="connsiteX849" fmla="*/ 5718299 w 7532516"/>
              <a:gd name="connsiteY849" fmla="*/ 5054093 h 9504136"/>
              <a:gd name="connsiteX850" fmla="*/ 5705217 w 7532516"/>
              <a:gd name="connsiteY850" fmla="*/ 5048705 h 9504136"/>
              <a:gd name="connsiteX851" fmla="*/ 5667522 w 7532516"/>
              <a:gd name="connsiteY851" fmla="*/ 5051399 h 9504136"/>
              <a:gd name="connsiteX852" fmla="*/ 5648684 w 7532516"/>
              <a:gd name="connsiteY852" fmla="*/ 5067168 h 9504136"/>
              <a:gd name="connsiteX853" fmla="*/ 5648684 w 7532516"/>
              <a:gd name="connsiteY853" fmla="*/ 5080621 h 9504136"/>
              <a:gd name="connsiteX854" fmla="*/ 5643686 w 7532516"/>
              <a:gd name="connsiteY854" fmla="*/ 5080621 h 9504136"/>
              <a:gd name="connsiteX855" fmla="*/ 5605991 w 7532516"/>
              <a:gd name="connsiteY855" fmla="*/ 5064474 h 9504136"/>
              <a:gd name="connsiteX856" fmla="*/ 5592530 w 7532516"/>
              <a:gd name="connsiteY856" fmla="*/ 5064474 h 9504136"/>
              <a:gd name="connsiteX857" fmla="*/ 5568675 w 7532516"/>
              <a:gd name="connsiteY857" fmla="*/ 5048705 h 9504136"/>
              <a:gd name="connsiteX858" fmla="*/ 5555214 w 7532516"/>
              <a:gd name="connsiteY858" fmla="*/ 5040640 h 9504136"/>
              <a:gd name="connsiteX859" fmla="*/ 5539064 w 7532516"/>
              <a:gd name="connsiteY859" fmla="*/ 5056393 h 9504136"/>
              <a:gd name="connsiteX860" fmla="*/ 5528291 w 7532516"/>
              <a:gd name="connsiteY860" fmla="*/ 5054093 h 9504136"/>
              <a:gd name="connsiteX861" fmla="*/ 5501767 w 7532516"/>
              <a:gd name="connsiteY861" fmla="*/ 5040640 h 9504136"/>
              <a:gd name="connsiteX862" fmla="*/ 5490994 w 7532516"/>
              <a:gd name="connsiteY862" fmla="*/ 5051399 h 9504136"/>
              <a:gd name="connsiteX863" fmla="*/ 5485598 w 7532516"/>
              <a:gd name="connsiteY863" fmla="*/ 5048705 h 9504136"/>
              <a:gd name="connsiteX864" fmla="*/ 5472351 w 7532516"/>
              <a:gd name="connsiteY864" fmla="*/ 5040768 h 9504136"/>
              <a:gd name="connsiteX865" fmla="*/ 5472351 w 7532516"/>
              <a:gd name="connsiteY865" fmla="*/ 5041123 h 9504136"/>
              <a:gd name="connsiteX866" fmla="*/ 5485812 w 7532516"/>
              <a:gd name="connsiteY866" fmla="*/ 5049198 h 9504136"/>
              <a:gd name="connsiteX867" fmla="*/ 5491198 w 7532516"/>
              <a:gd name="connsiteY867" fmla="*/ 5051886 h 9504136"/>
              <a:gd name="connsiteX868" fmla="*/ 5501960 w 7532516"/>
              <a:gd name="connsiteY868" fmla="*/ 5041123 h 9504136"/>
              <a:gd name="connsiteX869" fmla="*/ 5528503 w 7532516"/>
              <a:gd name="connsiteY869" fmla="*/ 5054574 h 9504136"/>
              <a:gd name="connsiteX870" fmla="*/ 5539276 w 7532516"/>
              <a:gd name="connsiteY870" fmla="*/ 5056880 h 9504136"/>
              <a:gd name="connsiteX871" fmla="*/ 5555425 w 7532516"/>
              <a:gd name="connsiteY871" fmla="*/ 5041123 h 9504136"/>
              <a:gd name="connsiteX872" fmla="*/ 5568885 w 7532516"/>
              <a:gd name="connsiteY872" fmla="*/ 5049198 h 9504136"/>
              <a:gd name="connsiteX873" fmla="*/ 5592730 w 7532516"/>
              <a:gd name="connsiteY873" fmla="*/ 5064956 h 9504136"/>
              <a:gd name="connsiteX874" fmla="*/ 5606191 w 7532516"/>
              <a:gd name="connsiteY874" fmla="*/ 5064956 h 9504136"/>
              <a:gd name="connsiteX875" fmla="*/ 5643885 w 7532516"/>
              <a:gd name="connsiteY875" fmla="*/ 5081096 h 9504136"/>
              <a:gd name="connsiteX876" fmla="*/ 5648883 w 7532516"/>
              <a:gd name="connsiteY876" fmla="*/ 5081096 h 9504136"/>
              <a:gd name="connsiteX877" fmla="*/ 5651542 w 7532516"/>
              <a:gd name="connsiteY877" fmla="*/ 5086417 h 9504136"/>
              <a:gd name="connsiteX878" fmla="*/ 5651467 w 7532516"/>
              <a:gd name="connsiteY878" fmla="*/ 5086115 h 9504136"/>
              <a:gd name="connsiteX879" fmla="*/ 5648771 w 7532516"/>
              <a:gd name="connsiteY879" fmla="*/ 5080728 h 9504136"/>
              <a:gd name="connsiteX880" fmla="*/ 5648771 w 7532516"/>
              <a:gd name="connsiteY880" fmla="*/ 5067267 h 9504136"/>
              <a:gd name="connsiteX881" fmla="*/ 5667618 w 7532516"/>
              <a:gd name="connsiteY881" fmla="*/ 5051489 h 9504136"/>
              <a:gd name="connsiteX882" fmla="*/ 5705305 w 7532516"/>
              <a:gd name="connsiteY882" fmla="*/ 5048795 h 9504136"/>
              <a:gd name="connsiteX883" fmla="*/ 5718387 w 7532516"/>
              <a:gd name="connsiteY883" fmla="*/ 5054183 h 9504136"/>
              <a:gd name="connsiteX884" fmla="*/ 5726459 w 7532516"/>
              <a:gd name="connsiteY884" fmla="*/ 5054183 h 9504136"/>
              <a:gd name="connsiteX885" fmla="*/ 5737226 w 7532516"/>
              <a:gd name="connsiteY885" fmla="*/ 5056492 h 9504136"/>
              <a:gd name="connsiteX886" fmla="*/ 5766460 w 7532516"/>
              <a:gd name="connsiteY886" fmla="*/ 5054183 h 9504136"/>
              <a:gd name="connsiteX887" fmla="*/ 5769537 w 7532516"/>
              <a:gd name="connsiteY887" fmla="*/ 5048795 h 9504136"/>
              <a:gd name="connsiteX888" fmla="*/ 5779924 w 7532516"/>
              <a:gd name="connsiteY888" fmla="*/ 5051489 h 9504136"/>
              <a:gd name="connsiteX889" fmla="*/ 5790691 w 7532516"/>
              <a:gd name="connsiteY889" fmla="*/ 5056492 h 9504136"/>
              <a:gd name="connsiteX890" fmla="*/ 5812226 w 7532516"/>
              <a:gd name="connsiteY890" fmla="*/ 5051489 h 9504136"/>
              <a:gd name="connsiteX891" fmla="*/ 5814922 w 7532516"/>
              <a:gd name="connsiteY891" fmla="*/ 5038028 h 9504136"/>
              <a:gd name="connsiteX892" fmla="*/ 5814922 w 7532516"/>
              <a:gd name="connsiteY892" fmla="*/ 5035334 h 9504136"/>
              <a:gd name="connsiteX893" fmla="*/ 5827997 w 7532516"/>
              <a:gd name="connsiteY893" fmla="*/ 5029947 h 9504136"/>
              <a:gd name="connsiteX894" fmla="*/ 5830684 w 7532516"/>
              <a:gd name="connsiteY894" fmla="*/ 5019171 h 9504136"/>
              <a:gd name="connsiteX895" fmla="*/ 5841460 w 7532516"/>
              <a:gd name="connsiteY895" fmla="*/ 5024559 h 9504136"/>
              <a:gd name="connsiteX896" fmla="*/ 5844148 w 7532516"/>
              <a:gd name="connsiteY896" fmla="*/ 5016477 h 9504136"/>
              <a:gd name="connsiteX897" fmla="*/ 5852227 w 7532516"/>
              <a:gd name="connsiteY897" fmla="*/ 5016477 h 9504136"/>
              <a:gd name="connsiteX898" fmla="*/ 5854915 w 7532516"/>
              <a:gd name="connsiteY898" fmla="*/ 5013792 h 9504136"/>
              <a:gd name="connsiteX899" fmla="*/ 5862930 w 7532516"/>
              <a:gd name="connsiteY899" fmla="*/ 5013792 h 9504136"/>
              <a:gd name="connsiteX900" fmla="*/ 5862906 w 7532516"/>
              <a:gd name="connsiteY900" fmla="*/ 5013733 h 9504136"/>
              <a:gd name="connsiteX901" fmla="*/ 5453678 w 7532516"/>
              <a:gd name="connsiteY901" fmla="*/ 5011040 h 9504136"/>
              <a:gd name="connsiteX902" fmla="*/ 5453678 w 7532516"/>
              <a:gd name="connsiteY902" fmla="*/ 5013733 h 9504136"/>
              <a:gd name="connsiteX903" fmla="*/ 5442914 w 7532516"/>
              <a:gd name="connsiteY903" fmla="*/ 5011042 h 9504136"/>
              <a:gd name="connsiteX904" fmla="*/ 5443120 w 7532516"/>
              <a:gd name="connsiteY904" fmla="*/ 5011541 h 9504136"/>
              <a:gd name="connsiteX905" fmla="*/ 5453892 w 7532516"/>
              <a:gd name="connsiteY905" fmla="*/ 5014229 h 9504136"/>
              <a:gd name="connsiteX906" fmla="*/ 5453892 w 7532516"/>
              <a:gd name="connsiteY906" fmla="*/ 5011541 h 9504136"/>
              <a:gd name="connsiteX907" fmla="*/ 5472137 w 7532516"/>
              <a:gd name="connsiteY907" fmla="*/ 5035466 h 9504136"/>
              <a:gd name="connsiteX908" fmla="*/ 5472137 w 7532516"/>
              <a:gd name="connsiteY908" fmla="*/ 5035252 h 9504136"/>
              <a:gd name="connsiteX909" fmla="*/ 5437735 w 7532516"/>
              <a:gd name="connsiteY909" fmla="*/ 4998467 h 9504136"/>
              <a:gd name="connsiteX910" fmla="*/ 5437733 w 7532516"/>
              <a:gd name="connsiteY910" fmla="*/ 4998472 h 9504136"/>
              <a:gd name="connsiteX911" fmla="*/ 5439546 w 7532516"/>
              <a:gd name="connsiteY911" fmla="*/ 5002871 h 9504136"/>
              <a:gd name="connsiteX912" fmla="*/ 1834483 w 7532516"/>
              <a:gd name="connsiteY912" fmla="*/ 4990053 h 9504136"/>
              <a:gd name="connsiteX913" fmla="*/ 1837449 w 7532516"/>
              <a:gd name="connsiteY913" fmla="*/ 4990053 h 9504136"/>
              <a:gd name="connsiteX914" fmla="*/ 1834483 w 7532516"/>
              <a:gd name="connsiteY914" fmla="*/ 4992959 h 9504136"/>
              <a:gd name="connsiteX915" fmla="*/ 1771364 w 7532516"/>
              <a:gd name="connsiteY915" fmla="*/ 4956142 h 9504136"/>
              <a:gd name="connsiteX916" fmla="*/ 1765939 w 7532516"/>
              <a:gd name="connsiteY916" fmla="*/ 4969328 h 9504136"/>
              <a:gd name="connsiteX917" fmla="*/ 1763227 w 7532516"/>
              <a:gd name="connsiteY917" fmla="*/ 4969328 h 9504136"/>
              <a:gd name="connsiteX918" fmla="*/ 1758189 w 7532516"/>
              <a:gd name="connsiteY918" fmla="*/ 4966691 h 9504136"/>
              <a:gd name="connsiteX919" fmla="*/ 5461578 w 7532516"/>
              <a:gd name="connsiteY919" fmla="*/ 4939202 h 9504136"/>
              <a:gd name="connsiteX920" fmla="*/ 5461578 w 7532516"/>
              <a:gd name="connsiteY920" fmla="*/ 4939287 h 9504136"/>
              <a:gd name="connsiteX921" fmla="*/ 5472127 w 7532516"/>
              <a:gd name="connsiteY921" fmla="*/ 4962999 h 9504136"/>
              <a:gd name="connsiteX922" fmla="*/ 5472137 w 7532516"/>
              <a:gd name="connsiteY922" fmla="*/ 4962993 h 9504136"/>
              <a:gd name="connsiteX923" fmla="*/ 1719193 w 7532516"/>
              <a:gd name="connsiteY923" fmla="*/ 4918840 h 9504136"/>
              <a:gd name="connsiteX924" fmla="*/ 1727283 w 7532516"/>
              <a:gd name="connsiteY924" fmla="*/ 4924169 h 9504136"/>
              <a:gd name="connsiteX925" fmla="*/ 1724586 w 7532516"/>
              <a:gd name="connsiteY925" fmla="*/ 4937111 h 9504136"/>
              <a:gd name="connsiteX926" fmla="*/ 1719193 w 7532516"/>
              <a:gd name="connsiteY926" fmla="*/ 4932162 h 9504136"/>
              <a:gd name="connsiteX927" fmla="*/ 1655644 w 7532516"/>
              <a:gd name="connsiteY927" fmla="*/ 4913753 h 9504136"/>
              <a:gd name="connsiteX928" fmla="*/ 1658336 w 7532516"/>
              <a:gd name="connsiteY928" fmla="*/ 4924514 h 9504136"/>
              <a:gd name="connsiteX929" fmla="*/ 1677174 w 7532516"/>
              <a:gd name="connsiteY929" fmla="*/ 4932585 h 9504136"/>
              <a:gd name="connsiteX930" fmla="*/ 1682559 w 7532516"/>
              <a:gd name="connsiteY930" fmla="*/ 4951048 h 9504136"/>
              <a:gd name="connsiteX931" fmla="*/ 1674482 w 7532516"/>
              <a:gd name="connsiteY931" fmla="*/ 4967206 h 9504136"/>
              <a:gd name="connsiteX932" fmla="*/ 1687935 w 7532516"/>
              <a:gd name="connsiteY932" fmla="*/ 4975277 h 9504136"/>
              <a:gd name="connsiteX933" fmla="*/ 1682559 w 7532516"/>
              <a:gd name="connsiteY933" fmla="*/ 4961826 h 9504136"/>
              <a:gd name="connsiteX934" fmla="*/ 1687935 w 7532516"/>
              <a:gd name="connsiteY934" fmla="*/ 4951048 h 9504136"/>
              <a:gd name="connsiteX935" fmla="*/ 1690627 w 7532516"/>
              <a:gd name="connsiteY935" fmla="*/ 4961826 h 9504136"/>
              <a:gd name="connsiteX936" fmla="*/ 1687935 w 7532516"/>
              <a:gd name="connsiteY936" fmla="*/ 4967206 h 9504136"/>
              <a:gd name="connsiteX937" fmla="*/ 1698321 w 7532516"/>
              <a:gd name="connsiteY937" fmla="*/ 4969896 h 9504136"/>
              <a:gd name="connsiteX938" fmla="*/ 1706390 w 7532516"/>
              <a:gd name="connsiteY938" fmla="*/ 4964516 h 9504136"/>
              <a:gd name="connsiteX939" fmla="*/ 1714467 w 7532516"/>
              <a:gd name="connsiteY939" fmla="*/ 4975277 h 9504136"/>
              <a:gd name="connsiteX940" fmla="*/ 1719843 w 7532516"/>
              <a:gd name="connsiteY940" fmla="*/ 4969896 h 9504136"/>
              <a:gd name="connsiteX941" fmla="*/ 1714467 w 7532516"/>
              <a:gd name="connsiteY941" fmla="*/ 4964516 h 9504136"/>
              <a:gd name="connsiteX942" fmla="*/ 1725228 w 7532516"/>
              <a:gd name="connsiteY942" fmla="*/ 4956445 h 9504136"/>
              <a:gd name="connsiteX943" fmla="*/ 1735988 w 7532516"/>
              <a:gd name="connsiteY943" fmla="*/ 4961826 h 9504136"/>
              <a:gd name="connsiteX944" fmla="*/ 1744066 w 7532516"/>
              <a:gd name="connsiteY944" fmla="*/ 4977984 h 9504136"/>
              <a:gd name="connsiteX945" fmla="*/ 1749442 w 7532516"/>
              <a:gd name="connsiteY945" fmla="*/ 4975277 h 9504136"/>
              <a:gd name="connsiteX946" fmla="*/ 1752134 w 7532516"/>
              <a:gd name="connsiteY946" fmla="*/ 4980674 h 9504136"/>
              <a:gd name="connsiteX947" fmla="*/ 1762511 w 7532516"/>
              <a:gd name="connsiteY947" fmla="*/ 4980674 h 9504136"/>
              <a:gd name="connsiteX948" fmla="*/ 1773281 w 7532516"/>
              <a:gd name="connsiteY948" fmla="*/ 4983365 h 9504136"/>
              <a:gd name="connsiteX949" fmla="*/ 1765204 w 7532516"/>
              <a:gd name="connsiteY949" fmla="*/ 4993739 h 9504136"/>
              <a:gd name="connsiteX950" fmla="*/ 1760211 w 7532516"/>
              <a:gd name="connsiteY950" fmla="*/ 4999523 h 9504136"/>
              <a:gd name="connsiteX951" fmla="*/ 1773281 w 7532516"/>
              <a:gd name="connsiteY951" fmla="*/ 5001827 h 9504136"/>
              <a:gd name="connsiteX952" fmla="*/ 1778657 w 7532516"/>
              <a:gd name="connsiteY952" fmla="*/ 5007208 h 9504136"/>
              <a:gd name="connsiteX953" fmla="*/ 1784042 w 7532516"/>
              <a:gd name="connsiteY953" fmla="*/ 5017986 h 9504136"/>
              <a:gd name="connsiteX954" fmla="*/ 1778657 w 7532516"/>
              <a:gd name="connsiteY954" fmla="*/ 5017986 h 9504136"/>
              <a:gd name="connsiteX955" fmla="*/ 1784042 w 7532516"/>
              <a:gd name="connsiteY955" fmla="*/ 5050286 h 9504136"/>
              <a:gd name="connsiteX956" fmla="*/ 1789427 w 7532516"/>
              <a:gd name="connsiteY956" fmla="*/ 5044905 h 9504136"/>
              <a:gd name="connsiteX957" fmla="*/ 1800187 w 7532516"/>
              <a:gd name="connsiteY957" fmla="*/ 5026057 h 9504136"/>
              <a:gd name="connsiteX958" fmla="*/ 1802880 w 7532516"/>
              <a:gd name="connsiteY958" fmla="*/ 5020676 h 9504136"/>
              <a:gd name="connsiteX959" fmla="*/ 1800187 w 7532516"/>
              <a:gd name="connsiteY959" fmla="*/ 5015278 h 9504136"/>
              <a:gd name="connsiteX960" fmla="*/ 1810948 w 7532516"/>
              <a:gd name="connsiteY960" fmla="*/ 5012588 h 9504136"/>
              <a:gd name="connsiteX961" fmla="*/ 1816333 w 7532516"/>
              <a:gd name="connsiteY961" fmla="*/ 5012588 h 9504136"/>
              <a:gd name="connsiteX962" fmla="*/ 1832095 w 7532516"/>
              <a:gd name="connsiteY962" fmla="*/ 5012588 h 9504136"/>
              <a:gd name="connsiteX963" fmla="*/ 1832095 w 7532516"/>
              <a:gd name="connsiteY963" fmla="*/ 5004517 h 9504136"/>
              <a:gd name="connsiteX964" fmla="*/ 1834788 w 7532516"/>
              <a:gd name="connsiteY964" fmla="*/ 4999523 h 9504136"/>
              <a:gd name="connsiteX965" fmla="*/ 1840164 w 7532516"/>
              <a:gd name="connsiteY965" fmla="*/ 5004517 h 9504136"/>
              <a:gd name="connsiteX966" fmla="*/ 1845548 w 7532516"/>
              <a:gd name="connsiteY966" fmla="*/ 5012588 h 9504136"/>
              <a:gd name="connsiteX967" fmla="*/ 1840164 w 7532516"/>
              <a:gd name="connsiteY967" fmla="*/ 5015278 h 9504136"/>
              <a:gd name="connsiteX968" fmla="*/ 1848241 w 7532516"/>
              <a:gd name="connsiteY968" fmla="*/ 5017986 h 9504136"/>
              <a:gd name="connsiteX969" fmla="*/ 1848241 w 7532516"/>
              <a:gd name="connsiteY969" fmla="*/ 5031437 h 9504136"/>
              <a:gd name="connsiteX970" fmla="*/ 1861694 w 7532516"/>
              <a:gd name="connsiteY970" fmla="*/ 5031437 h 9504136"/>
              <a:gd name="connsiteX971" fmla="*/ 1864386 w 7532516"/>
              <a:gd name="connsiteY971" fmla="*/ 5044905 h 9504136"/>
              <a:gd name="connsiteX972" fmla="*/ 1864386 w 7532516"/>
              <a:gd name="connsiteY972" fmla="*/ 5050286 h 9504136"/>
              <a:gd name="connsiteX973" fmla="*/ 1853626 w 7532516"/>
              <a:gd name="connsiteY973" fmla="*/ 5063368 h 9504136"/>
              <a:gd name="connsiteX974" fmla="*/ 1850933 w 7532516"/>
              <a:gd name="connsiteY974" fmla="*/ 5057970 h 9504136"/>
              <a:gd name="connsiteX975" fmla="*/ 1840164 w 7532516"/>
              <a:gd name="connsiteY975" fmla="*/ 5068748 h 9504136"/>
              <a:gd name="connsiteX976" fmla="*/ 1845548 w 7532516"/>
              <a:gd name="connsiteY976" fmla="*/ 5076819 h 9504136"/>
              <a:gd name="connsiteX977" fmla="*/ 1840164 w 7532516"/>
              <a:gd name="connsiteY977" fmla="*/ 5082217 h 9504136"/>
              <a:gd name="connsiteX978" fmla="*/ 1837480 w 7532516"/>
              <a:gd name="connsiteY978" fmla="*/ 5087597 h 9504136"/>
              <a:gd name="connsiteX979" fmla="*/ 1832095 w 7532516"/>
              <a:gd name="connsiteY979" fmla="*/ 5109136 h 9504136"/>
              <a:gd name="connsiteX980" fmla="*/ 1826710 w 7532516"/>
              <a:gd name="connsiteY980" fmla="*/ 5119511 h 9504136"/>
              <a:gd name="connsiteX981" fmla="*/ 1834788 w 7532516"/>
              <a:gd name="connsiteY981" fmla="*/ 5125295 h 9504136"/>
              <a:gd name="connsiteX982" fmla="*/ 1837480 w 7532516"/>
              <a:gd name="connsiteY982" fmla="*/ 5114517 h 9504136"/>
              <a:gd name="connsiteX983" fmla="*/ 1837480 w 7532516"/>
              <a:gd name="connsiteY983" fmla="*/ 5109136 h 9504136"/>
              <a:gd name="connsiteX984" fmla="*/ 1848241 w 7532516"/>
              <a:gd name="connsiteY984" fmla="*/ 5106446 h 9504136"/>
              <a:gd name="connsiteX985" fmla="*/ 1859002 w 7532516"/>
              <a:gd name="connsiteY985" fmla="*/ 5101049 h 9504136"/>
              <a:gd name="connsiteX986" fmla="*/ 1861694 w 7532516"/>
              <a:gd name="connsiteY986" fmla="*/ 5106446 h 9504136"/>
              <a:gd name="connsiteX987" fmla="*/ 1861694 w 7532516"/>
              <a:gd name="connsiteY987" fmla="*/ 5114517 h 9504136"/>
              <a:gd name="connsiteX988" fmla="*/ 1859002 w 7532516"/>
              <a:gd name="connsiteY988" fmla="*/ 5127599 h 9504136"/>
              <a:gd name="connsiteX989" fmla="*/ 1861694 w 7532516"/>
              <a:gd name="connsiteY989" fmla="*/ 5125295 h 9504136"/>
              <a:gd name="connsiteX990" fmla="*/ 1867079 w 7532516"/>
              <a:gd name="connsiteY990" fmla="*/ 5127599 h 9504136"/>
              <a:gd name="connsiteX991" fmla="*/ 1872455 w 7532516"/>
              <a:gd name="connsiteY991" fmla="*/ 5119511 h 9504136"/>
              <a:gd name="connsiteX992" fmla="*/ 1882841 w 7532516"/>
              <a:gd name="connsiteY992" fmla="*/ 5114517 h 9504136"/>
              <a:gd name="connsiteX993" fmla="*/ 1898987 w 7532516"/>
              <a:gd name="connsiteY993" fmla="*/ 5125295 h 9504136"/>
              <a:gd name="connsiteX994" fmla="*/ 1912440 w 7532516"/>
              <a:gd name="connsiteY994" fmla="*/ 5130289 h 9504136"/>
              <a:gd name="connsiteX995" fmla="*/ 1925893 w 7532516"/>
              <a:gd name="connsiteY995" fmla="*/ 5132979 h 9504136"/>
              <a:gd name="connsiteX996" fmla="*/ 1920508 w 7532516"/>
              <a:gd name="connsiteY996" fmla="*/ 5141050 h 9504136"/>
              <a:gd name="connsiteX997" fmla="*/ 1912440 w 7532516"/>
              <a:gd name="connsiteY997" fmla="*/ 5141050 h 9504136"/>
              <a:gd name="connsiteX998" fmla="*/ 1901670 w 7532516"/>
              <a:gd name="connsiteY998" fmla="*/ 5132979 h 9504136"/>
              <a:gd name="connsiteX999" fmla="*/ 1896294 w 7532516"/>
              <a:gd name="connsiteY999" fmla="*/ 5130289 h 9504136"/>
              <a:gd name="connsiteX1000" fmla="*/ 1885917 w 7532516"/>
              <a:gd name="connsiteY1000" fmla="*/ 5138360 h 9504136"/>
              <a:gd name="connsiteX1001" fmla="*/ 1877840 w 7532516"/>
              <a:gd name="connsiteY1001" fmla="*/ 5141050 h 9504136"/>
              <a:gd name="connsiteX1002" fmla="*/ 1875147 w 7532516"/>
              <a:gd name="connsiteY1002" fmla="*/ 5154518 h 9504136"/>
              <a:gd name="connsiteX1003" fmla="*/ 1877840 w 7532516"/>
              <a:gd name="connsiteY1003" fmla="*/ 5159899 h 9504136"/>
              <a:gd name="connsiteX1004" fmla="*/ 1872455 w 7532516"/>
              <a:gd name="connsiteY1004" fmla="*/ 5167987 h 9504136"/>
              <a:gd name="connsiteX1005" fmla="*/ 1867079 w 7532516"/>
              <a:gd name="connsiteY1005" fmla="*/ 5176058 h 9504136"/>
              <a:gd name="connsiteX1006" fmla="*/ 1867079 w 7532516"/>
              <a:gd name="connsiteY1006" fmla="*/ 5178748 h 9504136"/>
              <a:gd name="connsiteX1007" fmla="*/ 1867079 w 7532516"/>
              <a:gd name="connsiteY1007" fmla="*/ 5191830 h 9504136"/>
              <a:gd name="connsiteX1008" fmla="*/ 1850933 w 7532516"/>
              <a:gd name="connsiteY1008" fmla="*/ 5191830 h 9504136"/>
              <a:gd name="connsiteX1009" fmla="*/ 1845548 w 7532516"/>
              <a:gd name="connsiteY1009" fmla="*/ 5189139 h 9504136"/>
              <a:gd name="connsiteX1010" fmla="*/ 1824410 w 7532516"/>
              <a:gd name="connsiteY1010" fmla="*/ 5191830 h 9504136"/>
              <a:gd name="connsiteX1011" fmla="*/ 1834788 w 7532516"/>
              <a:gd name="connsiteY1011" fmla="*/ 5194520 h 9504136"/>
              <a:gd name="connsiteX1012" fmla="*/ 1821718 w 7532516"/>
              <a:gd name="connsiteY1012" fmla="*/ 5197210 h 9504136"/>
              <a:gd name="connsiteX1013" fmla="*/ 1824410 w 7532516"/>
              <a:gd name="connsiteY1013" fmla="*/ 5202591 h 9504136"/>
              <a:gd name="connsiteX1014" fmla="*/ 1850933 w 7532516"/>
              <a:gd name="connsiteY1014" fmla="*/ 5197210 h 9504136"/>
              <a:gd name="connsiteX1015" fmla="*/ 1853626 w 7532516"/>
              <a:gd name="connsiteY1015" fmla="*/ 5202591 h 9504136"/>
              <a:gd name="connsiteX1016" fmla="*/ 1861694 w 7532516"/>
              <a:gd name="connsiteY1016" fmla="*/ 5197210 h 9504136"/>
              <a:gd name="connsiteX1017" fmla="*/ 1867079 w 7532516"/>
              <a:gd name="connsiteY1017" fmla="*/ 5205281 h 9504136"/>
              <a:gd name="connsiteX1018" fmla="*/ 1875147 w 7532516"/>
              <a:gd name="connsiteY1018" fmla="*/ 5216059 h 9504136"/>
              <a:gd name="connsiteX1019" fmla="*/ 1896294 w 7532516"/>
              <a:gd name="connsiteY1019" fmla="*/ 5197210 h 9504136"/>
              <a:gd name="connsiteX1020" fmla="*/ 1912440 w 7532516"/>
              <a:gd name="connsiteY1020" fmla="*/ 5202591 h 9504136"/>
              <a:gd name="connsiteX1021" fmla="*/ 1896294 w 7532516"/>
              <a:gd name="connsiteY1021" fmla="*/ 5218749 h 9504136"/>
              <a:gd name="connsiteX1022" fmla="*/ 1904363 w 7532516"/>
              <a:gd name="connsiteY1022" fmla="*/ 5229527 h 9504136"/>
              <a:gd name="connsiteX1023" fmla="*/ 1909747 w 7532516"/>
              <a:gd name="connsiteY1023" fmla="*/ 5232218 h 9504136"/>
              <a:gd name="connsiteX1024" fmla="*/ 1915132 w 7532516"/>
              <a:gd name="connsiteY1024" fmla="*/ 5234908 h 9504136"/>
              <a:gd name="connsiteX1025" fmla="*/ 1920508 w 7532516"/>
              <a:gd name="connsiteY1025" fmla="*/ 5234908 h 9504136"/>
              <a:gd name="connsiteX1026" fmla="*/ 1920508 w 7532516"/>
              <a:gd name="connsiteY1026" fmla="*/ 5242979 h 9504136"/>
              <a:gd name="connsiteX1027" fmla="*/ 1923201 w 7532516"/>
              <a:gd name="connsiteY1027" fmla="*/ 5253370 h 9504136"/>
              <a:gd name="connsiteX1028" fmla="*/ 1928585 w 7532516"/>
              <a:gd name="connsiteY1028" fmla="*/ 5247990 h 9504136"/>
              <a:gd name="connsiteX1029" fmla="*/ 1939346 w 7532516"/>
              <a:gd name="connsiteY1029" fmla="*/ 5253370 h 9504136"/>
              <a:gd name="connsiteX1030" fmla="*/ 1947040 w 7532516"/>
              <a:gd name="connsiteY1030" fmla="*/ 5258751 h 9504136"/>
              <a:gd name="connsiteX1031" fmla="*/ 1963186 w 7532516"/>
              <a:gd name="connsiteY1031" fmla="*/ 5264131 h 9504136"/>
              <a:gd name="connsiteX1032" fmla="*/ 1957801 w 7532516"/>
              <a:gd name="connsiteY1032" fmla="*/ 5269512 h 9504136"/>
              <a:gd name="connsiteX1033" fmla="*/ 1947040 w 7532516"/>
              <a:gd name="connsiteY1033" fmla="*/ 5266822 h 9504136"/>
              <a:gd name="connsiteX1034" fmla="*/ 1936654 w 7532516"/>
              <a:gd name="connsiteY1034" fmla="*/ 5277600 h 9504136"/>
              <a:gd name="connsiteX1035" fmla="*/ 1942039 w 7532516"/>
              <a:gd name="connsiteY1035" fmla="*/ 5291051 h 9504136"/>
              <a:gd name="connsiteX1036" fmla="*/ 1936654 w 7532516"/>
              <a:gd name="connsiteY1036" fmla="*/ 5293758 h 9504136"/>
              <a:gd name="connsiteX1037" fmla="*/ 1928585 w 7532516"/>
              <a:gd name="connsiteY1037" fmla="*/ 5307210 h 9504136"/>
              <a:gd name="connsiteX1038" fmla="*/ 1942039 w 7532516"/>
              <a:gd name="connsiteY1038" fmla="*/ 5331053 h 9504136"/>
              <a:gd name="connsiteX1039" fmla="*/ 1957801 w 7532516"/>
              <a:gd name="connsiteY1039" fmla="*/ 5336450 h 9504136"/>
              <a:gd name="connsiteX1040" fmla="*/ 1957801 w 7532516"/>
              <a:gd name="connsiteY1040" fmla="*/ 5360680 h 9504136"/>
              <a:gd name="connsiteX1041" fmla="*/ 1963186 w 7532516"/>
              <a:gd name="connsiteY1041" fmla="*/ 5384522 h 9504136"/>
              <a:gd name="connsiteX1042" fmla="*/ 1976639 w 7532516"/>
              <a:gd name="connsiteY1042" fmla="*/ 5395284 h 9504136"/>
              <a:gd name="connsiteX1043" fmla="*/ 1976639 w 7532516"/>
              <a:gd name="connsiteY1043" fmla="*/ 5416823 h 9504136"/>
              <a:gd name="connsiteX1044" fmla="*/ 1976639 w 7532516"/>
              <a:gd name="connsiteY1044" fmla="*/ 5419530 h 9504136"/>
              <a:gd name="connsiteX1045" fmla="*/ 1973946 w 7532516"/>
              <a:gd name="connsiteY1045" fmla="*/ 5424910 h 9504136"/>
              <a:gd name="connsiteX1046" fmla="*/ 1979331 w 7532516"/>
              <a:gd name="connsiteY1046" fmla="*/ 5459531 h 9504136"/>
              <a:gd name="connsiteX1047" fmla="*/ 1990092 w 7532516"/>
              <a:gd name="connsiteY1047" fmla="*/ 5481054 h 9504136"/>
              <a:gd name="connsiteX1048" fmla="*/ 2003545 w 7532516"/>
              <a:gd name="connsiteY1048" fmla="*/ 5494135 h 9504136"/>
              <a:gd name="connsiteX1049" fmla="*/ 2011230 w 7532516"/>
              <a:gd name="connsiteY1049" fmla="*/ 5518365 h 9504136"/>
              <a:gd name="connsiteX1050" fmla="*/ 2027376 w 7532516"/>
              <a:gd name="connsiteY1050" fmla="*/ 5531833 h 9504136"/>
              <a:gd name="connsiteX1051" fmla="*/ 2016615 w 7532516"/>
              <a:gd name="connsiteY1051" fmla="*/ 5574525 h 9504136"/>
              <a:gd name="connsiteX1052" fmla="*/ 2008547 w 7532516"/>
              <a:gd name="connsiteY1052" fmla="*/ 5598754 h 9504136"/>
              <a:gd name="connsiteX1053" fmla="*/ 2000853 w 7532516"/>
              <a:gd name="connsiteY1053" fmla="*/ 5601445 h 9504136"/>
              <a:gd name="connsiteX1054" fmla="*/ 1987400 w 7532516"/>
              <a:gd name="connsiteY1054" fmla="*/ 5646827 h 9504136"/>
              <a:gd name="connsiteX1055" fmla="*/ 1973946 w 7532516"/>
              <a:gd name="connsiteY1055" fmla="*/ 5652224 h 9504136"/>
              <a:gd name="connsiteX1056" fmla="*/ 1933961 w 7532516"/>
              <a:gd name="connsiteY1056" fmla="*/ 5697606 h 9504136"/>
              <a:gd name="connsiteX1057" fmla="*/ 1904363 w 7532516"/>
              <a:gd name="connsiteY1057" fmla="*/ 5740298 h 9504136"/>
              <a:gd name="connsiteX1058" fmla="*/ 1901670 w 7532516"/>
              <a:gd name="connsiteY1058" fmla="*/ 5786067 h 9504136"/>
              <a:gd name="connsiteX1059" fmla="*/ 1909747 w 7532516"/>
              <a:gd name="connsiteY1059" fmla="*/ 5823378 h 9504136"/>
              <a:gd name="connsiteX1060" fmla="*/ 1920508 w 7532516"/>
              <a:gd name="connsiteY1060" fmla="*/ 5847607 h 9504136"/>
              <a:gd name="connsiteX1061" fmla="*/ 1933961 w 7532516"/>
              <a:gd name="connsiteY1061" fmla="*/ 5871450 h 9504136"/>
              <a:gd name="connsiteX1062" fmla="*/ 1949724 w 7532516"/>
              <a:gd name="connsiteY1062" fmla="*/ 5887609 h 9504136"/>
              <a:gd name="connsiteX1063" fmla="*/ 1965869 w 7532516"/>
              <a:gd name="connsiteY1063" fmla="*/ 5901077 h 9504136"/>
              <a:gd name="connsiteX1064" fmla="*/ 1963186 w 7532516"/>
              <a:gd name="connsiteY1064" fmla="*/ 5932991 h 9504136"/>
              <a:gd name="connsiteX1065" fmla="*/ 1952416 w 7532516"/>
              <a:gd name="connsiteY1065" fmla="*/ 5949149 h 9504136"/>
              <a:gd name="connsiteX1066" fmla="*/ 1942039 w 7532516"/>
              <a:gd name="connsiteY1066" fmla="*/ 5978373 h 9504136"/>
              <a:gd name="connsiteX1067" fmla="*/ 1939346 w 7532516"/>
              <a:gd name="connsiteY1067" fmla="*/ 5986460 h 9504136"/>
              <a:gd name="connsiteX1068" fmla="*/ 1939346 w 7532516"/>
              <a:gd name="connsiteY1068" fmla="*/ 6016071 h 9504136"/>
              <a:gd name="connsiteX1069" fmla="*/ 1947040 w 7532516"/>
              <a:gd name="connsiteY1069" fmla="*/ 6026849 h 9504136"/>
              <a:gd name="connsiteX1070" fmla="*/ 1952416 w 7532516"/>
              <a:gd name="connsiteY1070" fmla="*/ 6026849 h 9504136"/>
              <a:gd name="connsiteX1071" fmla="*/ 1960493 w 7532516"/>
              <a:gd name="connsiteY1071" fmla="*/ 6034919 h 9504136"/>
              <a:gd name="connsiteX1072" fmla="*/ 1952416 w 7532516"/>
              <a:gd name="connsiteY1072" fmla="*/ 6040300 h 9504136"/>
              <a:gd name="connsiteX1073" fmla="*/ 1939346 w 7532516"/>
              <a:gd name="connsiteY1073" fmla="*/ 6042604 h 9504136"/>
              <a:gd name="connsiteX1074" fmla="*/ 1936654 w 7532516"/>
              <a:gd name="connsiteY1074" fmla="*/ 6085682 h 9504136"/>
              <a:gd name="connsiteX1075" fmla="*/ 1942039 w 7532516"/>
              <a:gd name="connsiteY1075" fmla="*/ 6099150 h 9504136"/>
              <a:gd name="connsiteX1076" fmla="*/ 1933961 w 7532516"/>
              <a:gd name="connsiteY1076" fmla="*/ 6139152 h 9504136"/>
              <a:gd name="connsiteX1077" fmla="*/ 1928585 w 7532516"/>
              <a:gd name="connsiteY1077" fmla="*/ 6149913 h 9504136"/>
              <a:gd name="connsiteX1078" fmla="*/ 1933961 w 7532516"/>
              <a:gd name="connsiteY1078" fmla="*/ 6203383 h 9504136"/>
              <a:gd name="connsiteX1079" fmla="*/ 1933961 w 7532516"/>
              <a:gd name="connsiteY1079" fmla="*/ 6211454 h 9504136"/>
              <a:gd name="connsiteX1080" fmla="*/ 1928585 w 7532516"/>
              <a:gd name="connsiteY1080" fmla="*/ 6224535 h 9504136"/>
              <a:gd name="connsiteX1081" fmla="*/ 1923201 w 7532516"/>
              <a:gd name="connsiteY1081" fmla="*/ 6232606 h 9504136"/>
              <a:gd name="connsiteX1082" fmla="*/ 1920508 w 7532516"/>
              <a:gd name="connsiteY1082" fmla="*/ 6254145 h 9504136"/>
              <a:gd name="connsiteX1083" fmla="*/ 1915132 w 7532516"/>
              <a:gd name="connsiteY1083" fmla="*/ 6267614 h 9504136"/>
              <a:gd name="connsiteX1084" fmla="*/ 1915132 w 7532516"/>
              <a:gd name="connsiteY1084" fmla="*/ 6286076 h 9504136"/>
              <a:gd name="connsiteX1085" fmla="*/ 1920508 w 7532516"/>
              <a:gd name="connsiteY1085" fmla="*/ 6299544 h 9504136"/>
              <a:gd name="connsiteX1086" fmla="*/ 1915132 w 7532516"/>
              <a:gd name="connsiteY1086" fmla="*/ 6352997 h 9504136"/>
              <a:gd name="connsiteX1087" fmla="*/ 1912440 w 7532516"/>
              <a:gd name="connsiteY1087" fmla="*/ 6355687 h 9504136"/>
              <a:gd name="connsiteX1088" fmla="*/ 1904363 w 7532516"/>
              <a:gd name="connsiteY1088" fmla="*/ 6377227 h 9504136"/>
              <a:gd name="connsiteX1089" fmla="*/ 1909747 w 7532516"/>
              <a:gd name="connsiteY1089" fmla="*/ 6401456 h 9504136"/>
              <a:gd name="connsiteX1090" fmla="*/ 1912440 w 7532516"/>
              <a:gd name="connsiteY1090" fmla="*/ 6428006 h 9504136"/>
              <a:gd name="connsiteX1091" fmla="*/ 1898987 w 7532516"/>
              <a:gd name="connsiteY1091" fmla="*/ 6465687 h 9504136"/>
              <a:gd name="connsiteX1092" fmla="*/ 1890909 w 7532516"/>
              <a:gd name="connsiteY1092" fmla="*/ 6484149 h 9504136"/>
              <a:gd name="connsiteX1093" fmla="*/ 1885917 w 7532516"/>
              <a:gd name="connsiteY1093" fmla="*/ 6543000 h 9504136"/>
              <a:gd name="connsiteX1094" fmla="*/ 1904363 w 7532516"/>
              <a:gd name="connsiteY1094" fmla="*/ 6564539 h 9504136"/>
              <a:gd name="connsiteX1095" fmla="*/ 1888217 w 7532516"/>
              <a:gd name="connsiteY1095" fmla="*/ 6567229 h 9504136"/>
              <a:gd name="connsiteX1096" fmla="*/ 1864386 w 7532516"/>
              <a:gd name="connsiteY1096" fmla="*/ 6615318 h 9504136"/>
              <a:gd name="connsiteX1097" fmla="*/ 1864386 w 7532516"/>
              <a:gd name="connsiteY1097" fmla="*/ 6658010 h 9504136"/>
              <a:gd name="connsiteX1098" fmla="*/ 1872455 w 7532516"/>
              <a:gd name="connsiteY1098" fmla="*/ 6668771 h 9504136"/>
              <a:gd name="connsiteX1099" fmla="*/ 1864386 w 7532516"/>
              <a:gd name="connsiteY1099" fmla="*/ 6682240 h 9504136"/>
              <a:gd name="connsiteX1100" fmla="*/ 1864386 w 7532516"/>
              <a:gd name="connsiteY1100" fmla="*/ 6690310 h 9504136"/>
              <a:gd name="connsiteX1101" fmla="*/ 1859002 w 7532516"/>
              <a:gd name="connsiteY1101" fmla="*/ 6703779 h 9504136"/>
              <a:gd name="connsiteX1102" fmla="*/ 1850933 w 7532516"/>
              <a:gd name="connsiteY1102" fmla="*/ 6706469 h 9504136"/>
              <a:gd name="connsiteX1103" fmla="*/ 1837480 w 7532516"/>
              <a:gd name="connsiteY1103" fmla="*/ 6711850 h 9504136"/>
              <a:gd name="connsiteX1104" fmla="*/ 1834788 w 7532516"/>
              <a:gd name="connsiteY1104" fmla="*/ 6733002 h 9504136"/>
              <a:gd name="connsiteX1105" fmla="*/ 1826710 w 7532516"/>
              <a:gd name="connsiteY1105" fmla="*/ 6727622 h 9504136"/>
              <a:gd name="connsiteX1106" fmla="*/ 1826710 w 7532516"/>
              <a:gd name="connsiteY1106" fmla="*/ 6716844 h 9504136"/>
              <a:gd name="connsiteX1107" fmla="*/ 1821718 w 7532516"/>
              <a:gd name="connsiteY1107" fmla="*/ 6706469 h 9504136"/>
              <a:gd name="connsiteX1108" fmla="*/ 1802880 w 7532516"/>
              <a:gd name="connsiteY1108" fmla="*/ 6706469 h 9504136"/>
              <a:gd name="connsiteX1109" fmla="*/ 1784042 w 7532516"/>
              <a:gd name="connsiteY1109" fmla="*/ 6709159 h 9504136"/>
              <a:gd name="connsiteX1110" fmla="*/ 1773281 w 7532516"/>
              <a:gd name="connsiteY1110" fmla="*/ 6703779 h 9504136"/>
              <a:gd name="connsiteX1111" fmla="*/ 1760211 w 7532516"/>
              <a:gd name="connsiteY1111" fmla="*/ 6693001 h 9504136"/>
              <a:gd name="connsiteX1112" fmla="*/ 1760211 w 7532516"/>
              <a:gd name="connsiteY1112" fmla="*/ 6695691 h 9504136"/>
              <a:gd name="connsiteX1113" fmla="*/ 1752134 w 7532516"/>
              <a:gd name="connsiteY1113" fmla="*/ 6690310 h 9504136"/>
              <a:gd name="connsiteX1114" fmla="*/ 1749442 w 7532516"/>
              <a:gd name="connsiteY1114" fmla="*/ 6679549 h 9504136"/>
              <a:gd name="connsiteX1115" fmla="*/ 1722535 w 7532516"/>
              <a:gd name="connsiteY1115" fmla="*/ 6660700 h 9504136"/>
              <a:gd name="connsiteX1116" fmla="*/ 1709082 w 7532516"/>
              <a:gd name="connsiteY1116" fmla="*/ 6647619 h 9504136"/>
              <a:gd name="connsiteX1117" fmla="*/ 1696012 w 7532516"/>
              <a:gd name="connsiteY1117" fmla="*/ 6642238 h 9504136"/>
              <a:gd name="connsiteX1118" fmla="*/ 1669106 w 7532516"/>
              <a:gd name="connsiteY1118" fmla="*/ 6634150 h 9504136"/>
              <a:gd name="connsiteX1119" fmla="*/ 1650268 w 7532516"/>
              <a:gd name="connsiteY1119" fmla="*/ 6623389 h 9504136"/>
              <a:gd name="connsiteX1120" fmla="*/ 1618360 w 7532516"/>
              <a:gd name="connsiteY1120" fmla="*/ 6634150 h 9504136"/>
              <a:gd name="connsiteX1121" fmla="*/ 1610283 w 7532516"/>
              <a:gd name="connsiteY1121" fmla="*/ 6644928 h 9504136"/>
              <a:gd name="connsiteX1122" fmla="*/ 1610283 w 7532516"/>
              <a:gd name="connsiteY1122" fmla="*/ 6655690 h 9504136"/>
              <a:gd name="connsiteX1123" fmla="*/ 1610283 w 7532516"/>
              <a:gd name="connsiteY1123" fmla="*/ 6660700 h 9504136"/>
              <a:gd name="connsiteX1124" fmla="*/ 1599522 w 7532516"/>
              <a:gd name="connsiteY1124" fmla="*/ 6660700 h 9504136"/>
              <a:gd name="connsiteX1125" fmla="*/ 1572616 w 7532516"/>
              <a:gd name="connsiteY1125" fmla="*/ 6639548 h 9504136"/>
              <a:gd name="connsiteX1126" fmla="*/ 1546084 w 7532516"/>
              <a:gd name="connsiteY1126" fmla="*/ 6652613 h 9504136"/>
              <a:gd name="connsiteX1127" fmla="*/ 1521870 w 7532516"/>
              <a:gd name="connsiteY1127" fmla="*/ 6682240 h 9504136"/>
              <a:gd name="connsiteX1128" fmla="*/ 1511492 w 7532516"/>
              <a:gd name="connsiteY1128" fmla="*/ 6716844 h 9504136"/>
              <a:gd name="connsiteX1129" fmla="*/ 1514185 w 7532516"/>
              <a:gd name="connsiteY1129" fmla="*/ 6735693 h 9504136"/>
              <a:gd name="connsiteX1130" fmla="*/ 1532631 w 7532516"/>
              <a:gd name="connsiteY1130" fmla="*/ 6768010 h 9504136"/>
              <a:gd name="connsiteX1131" fmla="*/ 1521870 w 7532516"/>
              <a:gd name="connsiteY1131" fmla="*/ 6797233 h 9504136"/>
              <a:gd name="connsiteX1132" fmla="*/ 1521870 w 7532516"/>
              <a:gd name="connsiteY1132" fmla="*/ 6818772 h 9504136"/>
              <a:gd name="connsiteX1133" fmla="*/ 1514185 w 7532516"/>
              <a:gd name="connsiteY1133" fmla="*/ 6829550 h 9504136"/>
              <a:gd name="connsiteX1134" fmla="*/ 1511492 w 7532516"/>
              <a:gd name="connsiteY1134" fmla="*/ 6824153 h 9504136"/>
              <a:gd name="connsiteX1135" fmla="*/ 1508800 w 7532516"/>
              <a:gd name="connsiteY1135" fmla="*/ 6829550 h 9504136"/>
              <a:gd name="connsiteX1136" fmla="*/ 1500723 w 7532516"/>
              <a:gd name="connsiteY1136" fmla="*/ 6834931 h 9504136"/>
              <a:gd name="connsiteX1137" fmla="*/ 1449986 w 7532516"/>
              <a:gd name="connsiteY1137" fmla="*/ 6883003 h 9504136"/>
              <a:gd name="connsiteX1138" fmla="*/ 1447293 w 7532516"/>
              <a:gd name="connsiteY1138" fmla="*/ 6888401 h 9504136"/>
              <a:gd name="connsiteX1139" fmla="*/ 1417695 w 7532516"/>
              <a:gd name="connsiteY1139" fmla="*/ 6920314 h 9504136"/>
              <a:gd name="connsiteX1140" fmla="*/ 1398857 w 7532516"/>
              <a:gd name="connsiteY1140" fmla="*/ 6920314 h 9504136"/>
              <a:gd name="connsiteX1141" fmla="*/ 1396164 w 7532516"/>
              <a:gd name="connsiteY1141" fmla="*/ 6912244 h 9504136"/>
              <a:gd name="connsiteX1142" fmla="*/ 1385787 w 7532516"/>
              <a:gd name="connsiteY1142" fmla="*/ 6906863 h 9504136"/>
              <a:gd name="connsiteX1143" fmla="*/ 1383094 w 7532516"/>
              <a:gd name="connsiteY1143" fmla="*/ 6898775 h 9504136"/>
              <a:gd name="connsiteX1144" fmla="*/ 1380402 w 7532516"/>
              <a:gd name="connsiteY1144" fmla="*/ 6912244 h 9504136"/>
              <a:gd name="connsiteX1145" fmla="*/ 1369641 w 7532516"/>
              <a:gd name="connsiteY1145" fmla="*/ 6904156 h 9504136"/>
              <a:gd name="connsiteX1146" fmla="*/ 1361564 w 7532516"/>
              <a:gd name="connsiteY1146" fmla="*/ 6888401 h 9504136"/>
              <a:gd name="connsiteX1147" fmla="*/ 1331965 w 7532516"/>
              <a:gd name="connsiteY1147" fmla="*/ 6869552 h 9504136"/>
              <a:gd name="connsiteX1148" fmla="*/ 1329665 w 7532516"/>
              <a:gd name="connsiteY1148" fmla="*/ 6872242 h 9504136"/>
              <a:gd name="connsiteX1149" fmla="*/ 1324280 w 7532516"/>
              <a:gd name="connsiteY1149" fmla="*/ 6880313 h 9504136"/>
              <a:gd name="connsiteX1150" fmla="*/ 1310827 w 7532516"/>
              <a:gd name="connsiteY1150" fmla="*/ 6885694 h 9504136"/>
              <a:gd name="connsiteX1151" fmla="*/ 1294681 w 7532516"/>
              <a:gd name="connsiteY1151" fmla="*/ 6893781 h 9504136"/>
              <a:gd name="connsiteX1152" fmla="*/ 1291989 w 7532516"/>
              <a:gd name="connsiteY1152" fmla="*/ 6896472 h 9504136"/>
              <a:gd name="connsiteX1153" fmla="*/ 1294681 w 7532516"/>
              <a:gd name="connsiteY1153" fmla="*/ 6906863 h 9504136"/>
              <a:gd name="connsiteX1154" fmla="*/ 1283912 w 7532516"/>
              <a:gd name="connsiteY1154" fmla="*/ 6906863 h 9504136"/>
              <a:gd name="connsiteX1155" fmla="*/ 1286604 w 7532516"/>
              <a:gd name="connsiteY1155" fmla="*/ 6917624 h 9504136"/>
              <a:gd name="connsiteX1156" fmla="*/ 1283912 w 7532516"/>
              <a:gd name="connsiteY1156" fmla="*/ 6931092 h 9504136"/>
              <a:gd name="connsiteX1157" fmla="*/ 1273151 w 7532516"/>
              <a:gd name="connsiteY1157" fmla="*/ 6925695 h 9504136"/>
              <a:gd name="connsiteX1158" fmla="*/ 1278536 w 7532516"/>
              <a:gd name="connsiteY1158" fmla="*/ 6920314 h 9504136"/>
              <a:gd name="connsiteX1159" fmla="*/ 1278536 w 7532516"/>
              <a:gd name="connsiteY1159" fmla="*/ 6906863 h 9504136"/>
              <a:gd name="connsiteX1160" fmla="*/ 1257389 w 7532516"/>
              <a:gd name="connsiteY1160" fmla="*/ 6906863 h 9504136"/>
              <a:gd name="connsiteX1161" fmla="*/ 1260081 w 7532516"/>
              <a:gd name="connsiteY1161" fmla="*/ 6888401 h 9504136"/>
              <a:gd name="connsiteX1162" fmla="*/ 1262774 w 7532516"/>
              <a:gd name="connsiteY1162" fmla="*/ 6880313 h 9504136"/>
              <a:gd name="connsiteX1163" fmla="*/ 1260081 w 7532516"/>
              <a:gd name="connsiteY1163" fmla="*/ 6856083 h 9504136"/>
              <a:gd name="connsiteX1164" fmla="*/ 1257389 w 7532516"/>
              <a:gd name="connsiteY1164" fmla="*/ 6850703 h 9504136"/>
              <a:gd name="connsiteX1165" fmla="*/ 1257389 w 7532516"/>
              <a:gd name="connsiteY1165" fmla="*/ 6848013 h 9504136"/>
              <a:gd name="connsiteX1166" fmla="*/ 1246628 w 7532516"/>
              <a:gd name="connsiteY1166" fmla="*/ 6850703 h 9504136"/>
              <a:gd name="connsiteX1167" fmla="*/ 1235858 w 7532516"/>
              <a:gd name="connsiteY1167" fmla="*/ 6837621 h 9504136"/>
              <a:gd name="connsiteX1168" fmla="*/ 1230482 w 7532516"/>
              <a:gd name="connsiteY1168" fmla="*/ 6810701 h 9504136"/>
              <a:gd name="connsiteX1169" fmla="*/ 1235858 w 7532516"/>
              <a:gd name="connsiteY1169" fmla="*/ 6794543 h 9504136"/>
              <a:gd name="connsiteX1170" fmla="*/ 1222405 w 7532516"/>
              <a:gd name="connsiteY1170" fmla="*/ 6778384 h 9504136"/>
              <a:gd name="connsiteX1171" fmla="*/ 1219713 w 7532516"/>
              <a:gd name="connsiteY1171" fmla="*/ 6773390 h 9504136"/>
              <a:gd name="connsiteX1172" fmla="*/ 1219713 w 7532516"/>
              <a:gd name="connsiteY1172" fmla="*/ 6778384 h 9504136"/>
              <a:gd name="connsiteX1173" fmla="*/ 1203959 w 7532516"/>
              <a:gd name="connsiteY1173" fmla="*/ 6757232 h 9504136"/>
              <a:gd name="connsiteX1174" fmla="*/ 1203959 w 7532516"/>
              <a:gd name="connsiteY1174" fmla="*/ 6762629 h 9504136"/>
              <a:gd name="connsiteX1175" fmla="*/ 1195882 w 7532516"/>
              <a:gd name="connsiteY1175" fmla="*/ 6762629 h 9504136"/>
              <a:gd name="connsiteX1176" fmla="*/ 1195882 w 7532516"/>
              <a:gd name="connsiteY1176" fmla="*/ 6759922 h 9504136"/>
              <a:gd name="connsiteX1177" fmla="*/ 1198575 w 7532516"/>
              <a:gd name="connsiteY1177" fmla="*/ 6754541 h 9504136"/>
              <a:gd name="connsiteX1178" fmla="*/ 1195882 w 7532516"/>
              <a:gd name="connsiteY1178" fmla="*/ 6746471 h 9504136"/>
              <a:gd name="connsiteX1179" fmla="*/ 1193603 w 7532516"/>
              <a:gd name="connsiteY1179" fmla="*/ 6744193 h 9504136"/>
              <a:gd name="connsiteX1180" fmla="*/ 1193190 w 7532516"/>
              <a:gd name="connsiteY1180" fmla="*/ 6743780 h 9504136"/>
              <a:gd name="connsiteX1181" fmla="*/ 1185121 w 7532516"/>
              <a:gd name="connsiteY1181" fmla="*/ 6746471 h 9504136"/>
              <a:gd name="connsiteX1182" fmla="*/ 1182429 w 7532516"/>
              <a:gd name="connsiteY1182" fmla="*/ 6743780 h 9504136"/>
              <a:gd name="connsiteX1183" fmla="*/ 1174352 w 7532516"/>
              <a:gd name="connsiteY1183" fmla="*/ 6757232 h 9504136"/>
              <a:gd name="connsiteX1184" fmla="*/ 1174352 w 7532516"/>
              <a:gd name="connsiteY1184" fmla="*/ 6762629 h 9504136"/>
              <a:gd name="connsiteX1185" fmla="*/ 1182429 w 7532516"/>
              <a:gd name="connsiteY1185" fmla="*/ 6762629 h 9504136"/>
              <a:gd name="connsiteX1186" fmla="*/ 1160899 w 7532516"/>
              <a:gd name="connsiteY1186" fmla="*/ 6778384 h 9504136"/>
              <a:gd name="connsiteX1187" fmla="*/ 1160899 w 7532516"/>
              <a:gd name="connsiteY1187" fmla="*/ 6781091 h 9504136"/>
              <a:gd name="connsiteX1188" fmla="*/ 1158206 w 7532516"/>
              <a:gd name="connsiteY1188" fmla="*/ 6821463 h 9504136"/>
              <a:gd name="connsiteX1189" fmla="*/ 1152830 w 7532516"/>
              <a:gd name="connsiteY1189" fmla="*/ 6842615 h 9504136"/>
              <a:gd name="connsiteX1190" fmla="*/ 1142453 w 7532516"/>
              <a:gd name="connsiteY1190" fmla="*/ 6850703 h 9504136"/>
              <a:gd name="connsiteX1191" fmla="*/ 1131683 w 7532516"/>
              <a:gd name="connsiteY1191" fmla="*/ 6850703 h 9504136"/>
              <a:gd name="connsiteX1192" fmla="*/ 1115538 w 7532516"/>
              <a:gd name="connsiteY1192" fmla="*/ 6808011 h 9504136"/>
              <a:gd name="connsiteX1193" fmla="*/ 1107469 w 7532516"/>
              <a:gd name="connsiteY1193" fmla="*/ 6797233 h 9504136"/>
              <a:gd name="connsiteX1194" fmla="*/ 1094016 w 7532516"/>
              <a:gd name="connsiteY1194" fmla="*/ 6746471 h 9504136"/>
              <a:gd name="connsiteX1195" fmla="*/ 1096700 w 7532516"/>
              <a:gd name="connsiteY1195" fmla="*/ 6743780 h 9504136"/>
              <a:gd name="connsiteX1196" fmla="*/ 1096700 w 7532516"/>
              <a:gd name="connsiteY1196" fmla="*/ 6735693 h 9504136"/>
              <a:gd name="connsiteX1197" fmla="*/ 1104777 w 7532516"/>
              <a:gd name="connsiteY1197" fmla="*/ 6722241 h 9504136"/>
              <a:gd name="connsiteX1198" fmla="*/ 1115538 w 7532516"/>
              <a:gd name="connsiteY1198" fmla="*/ 6733002 h 9504136"/>
              <a:gd name="connsiteX1199" fmla="*/ 1142453 w 7532516"/>
              <a:gd name="connsiteY1199" fmla="*/ 6727622 h 9504136"/>
              <a:gd name="connsiteX1200" fmla="*/ 1152830 w 7532516"/>
              <a:gd name="connsiteY1200" fmla="*/ 6741090 h 9504136"/>
              <a:gd name="connsiteX1201" fmla="*/ 1160899 w 7532516"/>
              <a:gd name="connsiteY1201" fmla="*/ 6762629 h 9504136"/>
              <a:gd name="connsiteX1202" fmla="*/ 1168976 w 7532516"/>
              <a:gd name="connsiteY1202" fmla="*/ 6768010 h 9504136"/>
              <a:gd name="connsiteX1203" fmla="*/ 1179737 w 7532516"/>
              <a:gd name="connsiteY1203" fmla="*/ 6743780 h 9504136"/>
              <a:gd name="connsiteX1204" fmla="*/ 1166283 w 7532516"/>
              <a:gd name="connsiteY1204" fmla="*/ 6716844 h 9504136"/>
              <a:gd name="connsiteX1205" fmla="*/ 1147829 w 7532516"/>
              <a:gd name="connsiteY1205" fmla="*/ 6719921 h 9504136"/>
              <a:gd name="connsiteX1206" fmla="*/ 1144753 w 7532516"/>
              <a:gd name="connsiteY1206" fmla="*/ 6706469 h 9504136"/>
              <a:gd name="connsiteX1207" fmla="*/ 1144753 w 7532516"/>
              <a:gd name="connsiteY1207" fmla="*/ 6682240 h 9504136"/>
              <a:gd name="connsiteX1208" fmla="*/ 1128991 w 7532516"/>
              <a:gd name="connsiteY1208" fmla="*/ 6666081 h 9504136"/>
              <a:gd name="connsiteX1209" fmla="*/ 1131683 w 7532516"/>
              <a:gd name="connsiteY1209" fmla="*/ 6682240 h 9504136"/>
              <a:gd name="connsiteX1210" fmla="*/ 1120922 w 7532516"/>
              <a:gd name="connsiteY1210" fmla="*/ 6647619 h 9504136"/>
              <a:gd name="connsiteX1211" fmla="*/ 1110162 w 7532516"/>
              <a:gd name="connsiteY1211" fmla="*/ 6644928 h 9504136"/>
              <a:gd name="connsiteX1212" fmla="*/ 1107469 w 7532516"/>
              <a:gd name="connsiteY1212" fmla="*/ 6642238 h 9504136"/>
              <a:gd name="connsiteX1213" fmla="*/ 1107469 w 7532516"/>
              <a:gd name="connsiteY1213" fmla="*/ 6620699 h 9504136"/>
              <a:gd name="connsiteX1214" fmla="*/ 1120922 w 7532516"/>
              <a:gd name="connsiteY1214" fmla="*/ 6607231 h 9504136"/>
              <a:gd name="connsiteX1215" fmla="*/ 1144753 w 7532516"/>
              <a:gd name="connsiteY1215" fmla="*/ 6578007 h 9504136"/>
              <a:gd name="connsiteX1216" fmla="*/ 1144753 w 7532516"/>
              <a:gd name="connsiteY1216" fmla="*/ 6556468 h 9504136"/>
              <a:gd name="connsiteX1217" fmla="*/ 1139760 w 7532516"/>
              <a:gd name="connsiteY1217" fmla="*/ 6540309 h 9504136"/>
              <a:gd name="connsiteX1218" fmla="*/ 1123615 w 7532516"/>
              <a:gd name="connsiteY1218" fmla="*/ 6529918 h 9504136"/>
              <a:gd name="connsiteX1219" fmla="*/ 1118230 w 7532516"/>
              <a:gd name="connsiteY1219" fmla="*/ 6527228 h 9504136"/>
              <a:gd name="connsiteX1220" fmla="*/ 1118230 w 7532516"/>
              <a:gd name="connsiteY1220" fmla="*/ 6519157 h 9504136"/>
              <a:gd name="connsiteX1221" fmla="*/ 1115538 w 7532516"/>
              <a:gd name="connsiteY1221" fmla="*/ 6505689 h 9504136"/>
              <a:gd name="connsiteX1222" fmla="*/ 1110162 w 7532516"/>
              <a:gd name="connsiteY1222" fmla="*/ 6497618 h 9504136"/>
              <a:gd name="connsiteX1223" fmla="*/ 1110162 w 7532516"/>
              <a:gd name="connsiteY1223" fmla="*/ 6492237 h 9504136"/>
              <a:gd name="connsiteX1224" fmla="*/ 1123615 w 7532516"/>
              <a:gd name="connsiteY1224" fmla="*/ 6478769 h 9504136"/>
              <a:gd name="connsiteX1225" fmla="*/ 1131683 w 7532516"/>
              <a:gd name="connsiteY1225" fmla="*/ 6444148 h 9504136"/>
              <a:gd name="connsiteX1226" fmla="*/ 1123615 w 7532516"/>
              <a:gd name="connsiteY1226" fmla="*/ 6441458 h 9504136"/>
              <a:gd name="connsiteX1227" fmla="*/ 1118230 w 7532516"/>
              <a:gd name="connsiteY1227" fmla="*/ 6433387 h 9504136"/>
              <a:gd name="connsiteX1228" fmla="*/ 1115538 w 7532516"/>
              <a:gd name="connsiteY1228" fmla="*/ 6428006 h 9504136"/>
              <a:gd name="connsiteX1229" fmla="*/ 1120922 w 7532516"/>
              <a:gd name="connsiteY1229" fmla="*/ 6409544 h 9504136"/>
              <a:gd name="connsiteX1230" fmla="*/ 1158206 w 7532516"/>
              <a:gd name="connsiteY1230" fmla="*/ 6352997 h 9504136"/>
              <a:gd name="connsiteX1231" fmla="*/ 1166283 w 7532516"/>
              <a:gd name="connsiteY1231" fmla="*/ 6304925 h 9504136"/>
              <a:gd name="connsiteX1232" fmla="*/ 1160899 w 7532516"/>
              <a:gd name="connsiteY1232" fmla="*/ 6291843 h 9504136"/>
              <a:gd name="connsiteX1233" fmla="*/ 1158206 w 7532516"/>
              <a:gd name="connsiteY1233" fmla="*/ 6278375 h 9504136"/>
              <a:gd name="connsiteX1234" fmla="*/ 1158206 w 7532516"/>
              <a:gd name="connsiteY1234" fmla="*/ 6256852 h 9504136"/>
              <a:gd name="connsiteX1235" fmla="*/ 1155523 w 7532516"/>
              <a:gd name="connsiteY1235" fmla="*/ 6248765 h 9504136"/>
              <a:gd name="connsiteX1236" fmla="*/ 1155523 w 7532516"/>
              <a:gd name="connsiteY1236" fmla="*/ 6238004 h 9504136"/>
              <a:gd name="connsiteX1237" fmla="*/ 1155523 w 7532516"/>
              <a:gd name="connsiteY1237" fmla="*/ 6214144 h 9504136"/>
              <a:gd name="connsiteX1238" fmla="*/ 1155523 w 7532516"/>
              <a:gd name="connsiteY1238" fmla="*/ 6176463 h 9504136"/>
              <a:gd name="connsiteX1239" fmla="*/ 1158206 w 7532516"/>
              <a:gd name="connsiteY1239" fmla="*/ 6166072 h 9504136"/>
              <a:gd name="connsiteX1240" fmla="*/ 1185121 w 7532516"/>
              <a:gd name="connsiteY1240" fmla="*/ 6211454 h 9504136"/>
              <a:gd name="connsiteX1241" fmla="*/ 1179737 w 7532516"/>
              <a:gd name="connsiteY1241" fmla="*/ 6214144 h 9504136"/>
              <a:gd name="connsiteX1242" fmla="*/ 1190497 w 7532516"/>
              <a:gd name="connsiteY1242" fmla="*/ 6216851 h 9504136"/>
              <a:gd name="connsiteX1243" fmla="*/ 1198575 w 7532516"/>
              <a:gd name="connsiteY1243" fmla="*/ 6227612 h 9504136"/>
              <a:gd name="connsiteX1244" fmla="*/ 1198575 w 7532516"/>
              <a:gd name="connsiteY1244" fmla="*/ 6232606 h 9504136"/>
              <a:gd name="connsiteX1245" fmla="*/ 1217029 w 7532516"/>
              <a:gd name="connsiteY1245" fmla="*/ 6229916 h 9504136"/>
              <a:gd name="connsiteX1246" fmla="*/ 1230482 w 7532516"/>
              <a:gd name="connsiteY1246" fmla="*/ 6238004 h 9504136"/>
              <a:gd name="connsiteX1247" fmla="*/ 1227790 w 7532516"/>
              <a:gd name="connsiteY1247" fmla="*/ 6227612 h 9504136"/>
              <a:gd name="connsiteX1248" fmla="*/ 1222405 w 7532516"/>
              <a:gd name="connsiteY1248" fmla="*/ 6219541 h 9504136"/>
              <a:gd name="connsiteX1249" fmla="*/ 1208952 w 7532516"/>
              <a:gd name="connsiteY1249" fmla="*/ 6224535 h 9504136"/>
              <a:gd name="connsiteX1250" fmla="*/ 1206260 w 7532516"/>
              <a:gd name="connsiteY1250" fmla="*/ 6216851 h 9504136"/>
              <a:gd name="connsiteX1251" fmla="*/ 1198575 w 7532516"/>
              <a:gd name="connsiteY1251" fmla="*/ 6211454 h 9504136"/>
              <a:gd name="connsiteX1252" fmla="*/ 1195882 w 7532516"/>
              <a:gd name="connsiteY1252" fmla="*/ 6211454 h 9504136"/>
              <a:gd name="connsiteX1253" fmla="*/ 1190497 w 7532516"/>
              <a:gd name="connsiteY1253" fmla="*/ 6203383 h 9504136"/>
              <a:gd name="connsiteX1254" fmla="*/ 1219713 w 7532516"/>
              <a:gd name="connsiteY1254" fmla="*/ 6152603 h 9504136"/>
              <a:gd name="connsiteX1255" fmla="*/ 1195882 w 7532516"/>
              <a:gd name="connsiteY1255" fmla="*/ 6181844 h 9504136"/>
              <a:gd name="connsiteX1256" fmla="*/ 1219713 w 7532516"/>
              <a:gd name="connsiteY1256" fmla="*/ 6136462 h 9504136"/>
              <a:gd name="connsiteX1257" fmla="*/ 1222405 w 7532516"/>
              <a:gd name="connsiteY1257" fmla="*/ 6117613 h 9504136"/>
              <a:gd name="connsiteX1258" fmla="*/ 1227790 w 7532516"/>
              <a:gd name="connsiteY1258" fmla="*/ 6128374 h 9504136"/>
              <a:gd name="connsiteX1259" fmla="*/ 1235858 w 7532516"/>
              <a:gd name="connsiteY1259" fmla="*/ 6122993 h 9504136"/>
              <a:gd name="connsiteX1260" fmla="*/ 1222405 w 7532516"/>
              <a:gd name="connsiteY1260" fmla="*/ 6117613 h 9504136"/>
              <a:gd name="connsiteX1261" fmla="*/ 1217029 w 7532516"/>
              <a:gd name="connsiteY1261" fmla="*/ 6077611 h 9504136"/>
              <a:gd name="connsiteX1262" fmla="*/ 1212028 w 7532516"/>
              <a:gd name="connsiteY1262" fmla="*/ 6072231 h 9504136"/>
              <a:gd name="connsiteX1263" fmla="*/ 1203959 w 7532516"/>
              <a:gd name="connsiteY1263" fmla="*/ 6053382 h 9504136"/>
              <a:gd name="connsiteX1264" fmla="*/ 1179737 w 7532516"/>
              <a:gd name="connsiteY1264" fmla="*/ 6053382 h 9504136"/>
              <a:gd name="connsiteX1265" fmla="*/ 1193190 w 7532516"/>
              <a:gd name="connsiteY1265" fmla="*/ 6048001 h 9504136"/>
              <a:gd name="connsiteX1266" fmla="*/ 1190497 w 7532516"/>
              <a:gd name="connsiteY1266" fmla="*/ 6048001 h 9504136"/>
              <a:gd name="connsiteX1267" fmla="*/ 1182147 w 7532516"/>
              <a:gd name="connsiteY1267" fmla="*/ 6048001 h 9504136"/>
              <a:gd name="connsiteX1268" fmla="*/ 1183035 w 7532516"/>
              <a:gd name="connsiteY1268" fmla="*/ 6048765 h 9504136"/>
              <a:gd name="connsiteX1269" fmla="*/ 1174755 w 7532516"/>
              <a:gd name="connsiteY1269" fmla="*/ 6051137 h 9504136"/>
              <a:gd name="connsiteX1270" fmla="*/ 1166475 w 7532516"/>
              <a:gd name="connsiteY1270" fmla="*/ 6051137 h 9504136"/>
              <a:gd name="connsiteX1271" fmla="*/ 1171995 w 7532516"/>
              <a:gd name="connsiteY1271" fmla="*/ 6048765 h 9504136"/>
              <a:gd name="connsiteX1272" fmla="*/ 1174660 w 7532516"/>
              <a:gd name="connsiteY1272" fmla="*/ 6048001 h 9504136"/>
              <a:gd name="connsiteX1273" fmla="*/ 1171668 w 7532516"/>
              <a:gd name="connsiteY1273" fmla="*/ 6048001 h 9504136"/>
              <a:gd name="connsiteX1274" fmla="*/ 1155523 w 7532516"/>
              <a:gd name="connsiteY1274" fmla="*/ 6053382 h 9504136"/>
              <a:gd name="connsiteX1275" fmla="*/ 1147829 w 7532516"/>
              <a:gd name="connsiteY1275" fmla="*/ 6064143 h 9504136"/>
              <a:gd name="connsiteX1276" fmla="*/ 1155523 w 7532516"/>
              <a:gd name="connsiteY1276" fmla="*/ 6061453 h 9504136"/>
              <a:gd name="connsiteX1277" fmla="*/ 1155523 w 7532516"/>
              <a:gd name="connsiteY1277" fmla="*/ 6064143 h 9504136"/>
              <a:gd name="connsiteX1278" fmla="*/ 1166283 w 7532516"/>
              <a:gd name="connsiteY1278" fmla="*/ 6058762 h 9504136"/>
              <a:gd name="connsiteX1279" fmla="*/ 1158206 w 7532516"/>
              <a:gd name="connsiteY1279" fmla="*/ 6066833 h 9504136"/>
              <a:gd name="connsiteX1280" fmla="*/ 1147829 w 7532516"/>
              <a:gd name="connsiteY1280" fmla="*/ 6091079 h 9504136"/>
              <a:gd name="connsiteX1281" fmla="*/ 1144753 w 7532516"/>
              <a:gd name="connsiteY1281" fmla="*/ 6088372 h 9504136"/>
              <a:gd name="connsiteX1282" fmla="*/ 1144753 w 7532516"/>
              <a:gd name="connsiteY1282" fmla="*/ 6072231 h 9504136"/>
              <a:gd name="connsiteX1283" fmla="*/ 1128991 w 7532516"/>
              <a:gd name="connsiteY1283" fmla="*/ 6061453 h 9504136"/>
              <a:gd name="connsiteX1284" fmla="*/ 1123615 w 7532516"/>
              <a:gd name="connsiteY1284" fmla="*/ 6042604 h 9504136"/>
              <a:gd name="connsiteX1285" fmla="*/ 1120922 w 7532516"/>
              <a:gd name="connsiteY1285" fmla="*/ 5997222 h 9504136"/>
              <a:gd name="connsiteX1286" fmla="*/ 1131683 w 7532516"/>
              <a:gd name="connsiteY1286" fmla="*/ 5973379 h 9504136"/>
              <a:gd name="connsiteX1287" fmla="*/ 1131683 w 7532516"/>
              <a:gd name="connsiteY1287" fmla="*/ 5965308 h 9504136"/>
              <a:gd name="connsiteX1288" fmla="*/ 1128991 w 7532516"/>
              <a:gd name="connsiteY1288" fmla="*/ 5949149 h 9504136"/>
              <a:gd name="connsiteX1289" fmla="*/ 1110162 w 7532516"/>
              <a:gd name="connsiteY1289" fmla="*/ 5946459 h 9504136"/>
              <a:gd name="connsiteX1290" fmla="*/ 1123615 w 7532516"/>
              <a:gd name="connsiteY1290" fmla="*/ 5932991 h 9504136"/>
              <a:gd name="connsiteX1291" fmla="*/ 1128991 w 7532516"/>
              <a:gd name="connsiteY1291" fmla="*/ 5935681 h 9504136"/>
              <a:gd name="connsiteX1292" fmla="*/ 1152830 w 7532516"/>
              <a:gd name="connsiteY1292" fmla="*/ 5932991 h 9504136"/>
              <a:gd name="connsiteX1293" fmla="*/ 1168976 w 7532516"/>
              <a:gd name="connsiteY1293" fmla="*/ 5922229 h 9504136"/>
              <a:gd name="connsiteX1294" fmla="*/ 1179737 w 7532516"/>
              <a:gd name="connsiteY1294" fmla="*/ 5911838 h 9504136"/>
              <a:gd name="connsiteX1295" fmla="*/ 1182429 w 7532516"/>
              <a:gd name="connsiteY1295" fmla="*/ 5895680 h 9504136"/>
              <a:gd name="connsiteX1296" fmla="*/ 1171668 w 7532516"/>
              <a:gd name="connsiteY1296" fmla="*/ 5866069 h 9504136"/>
              <a:gd name="connsiteX1297" fmla="*/ 1160899 w 7532516"/>
              <a:gd name="connsiteY1297" fmla="*/ 5836829 h 9504136"/>
              <a:gd name="connsiteX1298" fmla="*/ 1160899 w 7532516"/>
              <a:gd name="connsiteY1298" fmla="*/ 5826068 h 9504136"/>
              <a:gd name="connsiteX1299" fmla="*/ 1166283 w 7532516"/>
              <a:gd name="connsiteY1299" fmla="*/ 5799535 h 9504136"/>
              <a:gd name="connsiteX1300" fmla="*/ 1166283 w 7532516"/>
              <a:gd name="connsiteY1300" fmla="*/ 5775305 h 9504136"/>
              <a:gd name="connsiteX1301" fmla="*/ 1171668 w 7532516"/>
              <a:gd name="connsiteY1301" fmla="*/ 5759147 h 9504136"/>
              <a:gd name="connsiteX1302" fmla="*/ 1174352 w 7532516"/>
              <a:gd name="connsiteY1302" fmla="*/ 5745678 h 9504136"/>
              <a:gd name="connsiteX1303" fmla="*/ 1171668 w 7532516"/>
              <a:gd name="connsiteY1303" fmla="*/ 5732227 h 9504136"/>
              <a:gd name="connsiteX1304" fmla="*/ 1158206 w 7532516"/>
              <a:gd name="connsiteY1304" fmla="*/ 5705677 h 9504136"/>
              <a:gd name="connsiteX1305" fmla="*/ 1147829 w 7532516"/>
              <a:gd name="connsiteY1305" fmla="*/ 5700296 h 9504136"/>
              <a:gd name="connsiteX1306" fmla="*/ 1139760 w 7532516"/>
              <a:gd name="connsiteY1306" fmla="*/ 5686828 h 9504136"/>
              <a:gd name="connsiteX1307" fmla="*/ 1115538 w 7532516"/>
              <a:gd name="connsiteY1307" fmla="*/ 5684138 h 9504136"/>
              <a:gd name="connsiteX1308" fmla="*/ 1110162 w 7532516"/>
              <a:gd name="connsiteY1308" fmla="*/ 5671073 h 9504136"/>
              <a:gd name="connsiteX1309" fmla="*/ 1123615 w 7532516"/>
              <a:gd name="connsiteY1309" fmla="*/ 5630685 h 9504136"/>
              <a:gd name="connsiteX1310" fmla="*/ 1115538 w 7532516"/>
              <a:gd name="connsiteY1310" fmla="*/ 5579905 h 9504136"/>
              <a:gd name="connsiteX1311" fmla="*/ 1104777 w 7532516"/>
              <a:gd name="connsiteY1311" fmla="*/ 5558366 h 9504136"/>
              <a:gd name="connsiteX1312" fmla="*/ 1096700 w 7532516"/>
              <a:gd name="connsiteY1312" fmla="*/ 5550295 h 9504136"/>
              <a:gd name="connsiteX1313" fmla="*/ 1085939 w 7532516"/>
              <a:gd name="connsiteY1313" fmla="*/ 5550295 h 9504136"/>
              <a:gd name="connsiteX1314" fmla="*/ 1072869 w 7532516"/>
              <a:gd name="connsiteY1314" fmla="*/ 5507604 h 9504136"/>
              <a:gd name="connsiteX1315" fmla="*/ 1067484 w 7532516"/>
              <a:gd name="connsiteY1315" fmla="*/ 5499516 h 9504136"/>
              <a:gd name="connsiteX1316" fmla="*/ 1064801 w 7532516"/>
              <a:gd name="connsiteY1316" fmla="*/ 5475673 h 9504136"/>
              <a:gd name="connsiteX1317" fmla="*/ 1051339 w 7532516"/>
              <a:gd name="connsiteY1317" fmla="*/ 5472983 h 9504136"/>
              <a:gd name="connsiteX1318" fmla="*/ 1040578 w 7532516"/>
              <a:gd name="connsiteY1318" fmla="*/ 5481054 h 9504136"/>
              <a:gd name="connsiteX1319" fmla="*/ 1032509 w 7532516"/>
              <a:gd name="connsiteY1319" fmla="*/ 5481054 h 9504136"/>
              <a:gd name="connsiteX1320" fmla="*/ 1027125 w 7532516"/>
              <a:gd name="connsiteY1320" fmla="*/ 5491445 h 9504136"/>
              <a:gd name="connsiteX1321" fmla="*/ 997909 w 7532516"/>
              <a:gd name="connsiteY1321" fmla="*/ 5494135 h 9504136"/>
              <a:gd name="connsiteX1322" fmla="*/ 1003294 w 7532516"/>
              <a:gd name="connsiteY1322" fmla="*/ 5475673 h 9504136"/>
              <a:gd name="connsiteX1323" fmla="*/ 1005978 w 7532516"/>
              <a:gd name="connsiteY1323" fmla="*/ 5472983 h 9504136"/>
              <a:gd name="connsiteX1324" fmla="*/ 1008670 w 7532516"/>
              <a:gd name="connsiteY1324" fmla="*/ 5467602 h 9504136"/>
              <a:gd name="connsiteX1325" fmla="*/ 995217 w 7532516"/>
              <a:gd name="connsiteY1325" fmla="*/ 5454134 h 9504136"/>
              <a:gd name="connsiteX1326" fmla="*/ 992524 w 7532516"/>
              <a:gd name="connsiteY1326" fmla="*/ 5459531 h 9504136"/>
              <a:gd name="connsiteX1327" fmla="*/ 981764 w 7532516"/>
              <a:gd name="connsiteY1327" fmla="*/ 5472983 h 9504136"/>
              <a:gd name="connsiteX1328" fmla="*/ 979071 w 7532516"/>
              <a:gd name="connsiteY1328" fmla="*/ 5481054 h 9504136"/>
              <a:gd name="connsiteX1329" fmla="*/ 976379 w 7532516"/>
              <a:gd name="connsiteY1329" fmla="*/ 5496826 h 9504136"/>
              <a:gd name="connsiteX1330" fmla="*/ 971003 w 7532516"/>
              <a:gd name="connsiteY1330" fmla="*/ 5486064 h 9504136"/>
              <a:gd name="connsiteX1331" fmla="*/ 962926 w 7532516"/>
              <a:gd name="connsiteY1331" fmla="*/ 5448753 h 9504136"/>
              <a:gd name="connsiteX1332" fmla="*/ 976379 w 7532516"/>
              <a:gd name="connsiteY1332" fmla="*/ 5443373 h 9504136"/>
              <a:gd name="connsiteX1333" fmla="*/ 984456 w 7532516"/>
              <a:gd name="connsiteY1333" fmla="*/ 5435285 h 9504136"/>
              <a:gd name="connsiteX1334" fmla="*/ 997909 w 7532516"/>
              <a:gd name="connsiteY1334" fmla="*/ 5406062 h 9504136"/>
              <a:gd name="connsiteX1335" fmla="*/ 1003294 w 7532516"/>
              <a:gd name="connsiteY1335" fmla="*/ 5397991 h 9504136"/>
              <a:gd name="connsiteX1336" fmla="*/ 981764 w 7532516"/>
              <a:gd name="connsiteY1336" fmla="*/ 5384522 h 9504136"/>
              <a:gd name="connsiteX1337" fmla="*/ 957933 w 7532516"/>
              <a:gd name="connsiteY1337" fmla="*/ 5357989 h 9504136"/>
              <a:gd name="connsiteX1338" fmla="*/ 965618 w 7532516"/>
              <a:gd name="connsiteY1338" fmla="*/ 5344521 h 9504136"/>
              <a:gd name="connsiteX1339" fmla="*/ 971003 w 7532516"/>
              <a:gd name="connsiteY1339" fmla="*/ 5333760 h 9504136"/>
              <a:gd name="connsiteX1340" fmla="*/ 976379 w 7532516"/>
              <a:gd name="connsiteY1340" fmla="*/ 5307210 h 9504136"/>
              <a:gd name="connsiteX1341" fmla="*/ 984456 w 7532516"/>
              <a:gd name="connsiteY1341" fmla="*/ 5293758 h 9504136"/>
              <a:gd name="connsiteX1342" fmla="*/ 984456 w 7532516"/>
              <a:gd name="connsiteY1342" fmla="*/ 5291051 h 9504136"/>
              <a:gd name="connsiteX1343" fmla="*/ 995217 w 7532516"/>
              <a:gd name="connsiteY1343" fmla="*/ 5269512 h 9504136"/>
              <a:gd name="connsiteX1344" fmla="*/ 1008670 w 7532516"/>
              <a:gd name="connsiteY1344" fmla="*/ 5232218 h 9504136"/>
              <a:gd name="connsiteX1345" fmla="*/ 1008670 w 7532516"/>
              <a:gd name="connsiteY1345" fmla="*/ 5218749 h 9504136"/>
              <a:gd name="connsiteX1346" fmla="*/ 992524 w 7532516"/>
              <a:gd name="connsiteY1346" fmla="*/ 5197210 h 9504136"/>
              <a:gd name="connsiteX1347" fmla="*/ 984456 w 7532516"/>
              <a:gd name="connsiteY1347" fmla="*/ 5189139 h 9504136"/>
              <a:gd name="connsiteX1348" fmla="*/ 997909 w 7532516"/>
              <a:gd name="connsiteY1348" fmla="*/ 5157209 h 9504136"/>
              <a:gd name="connsiteX1349" fmla="*/ 1003294 w 7532516"/>
              <a:gd name="connsiteY1349" fmla="*/ 5157209 h 9504136"/>
              <a:gd name="connsiteX1350" fmla="*/ 1022123 w 7532516"/>
              <a:gd name="connsiteY1350" fmla="*/ 5170677 h 9504136"/>
              <a:gd name="connsiteX1351" fmla="*/ 1016747 w 7532516"/>
              <a:gd name="connsiteY1351" fmla="*/ 5183742 h 9504136"/>
              <a:gd name="connsiteX1352" fmla="*/ 1022123 w 7532516"/>
              <a:gd name="connsiteY1352" fmla="*/ 5213369 h 9504136"/>
              <a:gd name="connsiteX1353" fmla="*/ 1070177 w 7532516"/>
              <a:gd name="connsiteY1353" fmla="*/ 5264131 h 9504136"/>
              <a:gd name="connsiteX1354" fmla="*/ 1120922 w 7532516"/>
              <a:gd name="connsiteY1354" fmla="*/ 5266822 h 9504136"/>
              <a:gd name="connsiteX1355" fmla="*/ 1139760 w 7532516"/>
              <a:gd name="connsiteY1355" fmla="*/ 5266822 h 9504136"/>
              <a:gd name="connsiteX1356" fmla="*/ 1160899 w 7532516"/>
              <a:gd name="connsiteY1356" fmla="*/ 5282980 h 9504136"/>
              <a:gd name="connsiteX1357" fmla="*/ 1168976 w 7532516"/>
              <a:gd name="connsiteY1357" fmla="*/ 5282980 h 9504136"/>
              <a:gd name="connsiteX1358" fmla="*/ 1233175 w 7532516"/>
              <a:gd name="connsiteY1358" fmla="*/ 5269512 h 9504136"/>
              <a:gd name="connsiteX1359" fmla="*/ 1268150 w 7532516"/>
              <a:gd name="connsiteY1359" fmla="*/ 5242979 h 9504136"/>
              <a:gd name="connsiteX1360" fmla="*/ 1270459 w 7532516"/>
              <a:gd name="connsiteY1360" fmla="*/ 5232218 h 9504136"/>
              <a:gd name="connsiteX1361" fmla="*/ 1318895 w 7532516"/>
              <a:gd name="connsiteY1361" fmla="*/ 5202591 h 9504136"/>
              <a:gd name="connsiteX1362" fmla="*/ 1321588 w 7532516"/>
              <a:gd name="connsiteY1362" fmla="*/ 5202591 h 9504136"/>
              <a:gd name="connsiteX1363" fmla="*/ 1361564 w 7532516"/>
              <a:gd name="connsiteY1363" fmla="*/ 5202591 h 9504136"/>
              <a:gd name="connsiteX1364" fmla="*/ 1380402 w 7532516"/>
              <a:gd name="connsiteY1364" fmla="*/ 5189139 h 9504136"/>
              <a:gd name="connsiteX1365" fmla="*/ 1420387 w 7532516"/>
              <a:gd name="connsiteY1365" fmla="*/ 5141050 h 9504136"/>
              <a:gd name="connsiteX1366" fmla="*/ 1425763 w 7532516"/>
              <a:gd name="connsiteY1366" fmla="*/ 5119511 h 9504136"/>
              <a:gd name="connsiteX1367" fmla="*/ 1431148 w 7532516"/>
              <a:gd name="connsiteY1367" fmla="*/ 5117207 h 9504136"/>
              <a:gd name="connsiteX1368" fmla="*/ 1433840 w 7532516"/>
              <a:gd name="connsiteY1368" fmla="*/ 5109136 h 9504136"/>
              <a:gd name="connsiteX1369" fmla="*/ 1433840 w 7532516"/>
              <a:gd name="connsiteY1369" fmla="*/ 5106446 h 9504136"/>
              <a:gd name="connsiteX1370" fmla="*/ 1454978 w 7532516"/>
              <a:gd name="connsiteY1370" fmla="*/ 5101049 h 9504136"/>
              <a:gd name="connsiteX1371" fmla="*/ 1468432 w 7532516"/>
              <a:gd name="connsiteY1371" fmla="*/ 5087597 h 9504136"/>
              <a:gd name="connsiteX1372" fmla="*/ 1492654 w 7532516"/>
              <a:gd name="connsiteY1372" fmla="*/ 5055667 h 9504136"/>
              <a:gd name="connsiteX1373" fmla="*/ 1506108 w 7532516"/>
              <a:gd name="connsiteY1373" fmla="*/ 5042215 h 9504136"/>
              <a:gd name="connsiteX1374" fmla="*/ 1519177 w 7532516"/>
              <a:gd name="connsiteY1374" fmla="*/ 5026057 h 9504136"/>
              <a:gd name="connsiteX1375" fmla="*/ 1538015 w 7532516"/>
              <a:gd name="connsiteY1375" fmla="*/ 5015278 h 9504136"/>
              <a:gd name="connsiteX1376" fmla="*/ 1546084 w 7532516"/>
              <a:gd name="connsiteY1376" fmla="*/ 5026057 h 9504136"/>
              <a:gd name="connsiteX1377" fmla="*/ 1575691 w 7532516"/>
              <a:gd name="connsiteY1377" fmla="*/ 5015278 h 9504136"/>
              <a:gd name="connsiteX1378" fmla="*/ 1580684 w 7532516"/>
              <a:gd name="connsiteY1378" fmla="*/ 5004517 h 9504136"/>
              <a:gd name="connsiteX1379" fmla="*/ 1586069 w 7532516"/>
              <a:gd name="connsiteY1379" fmla="*/ 5001827 h 9504136"/>
              <a:gd name="connsiteX1380" fmla="*/ 1607599 w 7532516"/>
              <a:gd name="connsiteY1380" fmla="*/ 4993739 h 9504136"/>
              <a:gd name="connsiteX1381" fmla="*/ 1612975 w 7532516"/>
              <a:gd name="connsiteY1381" fmla="*/ 4980674 h 9504136"/>
              <a:gd name="connsiteX1382" fmla="*/ 1607599 w 7532516"/>
              <a:gd name="connsiteY1382" fmla="*/ 4975277 h 9504136"/>
              <a:gd name="connsiteX1383" fmla="*/ 1602214 w 7532516"/>
              <a:gd name="connsiteY1383" fmla="*/ 4961826 h 9504136"/>
              <a:gd name="connsiteX1384" fmla="*/ 1610283 w 7532516"/>
              <a:gd name="connsiteY1384" fmla="*/ 4937596 h 9504136"/>
              <a:gd name="connsiteX1385" fmla="*/ 1599522 w 7532516"/>
              <a:gd name="connsiteY1385" fmla="*/ 4932585 h 9504136"/>
              <a:gd name="connsiteX1386" fmla="*/ 1594137 w 7532516"/>
              <a:gd name="connsiteY1386" fmla="*/ 4929895 h 9504136"/>
              <a:gd name="connsiteX1387" fmla="*/ 1596830 w 7532516"/>
              <a:gd name="connsiteY1387" fmla="*/ 4927205 h 9504136"/>
              <a:gd name="connsiteX1388" fmla="*/ 1602214 w 7532516"/>
              <a:gd name="connsiteY1388" fmla="*/ 4929895 h 9504136"/>
              <a:gd name="connsiteX1389" fmla="*/ 1610283 w 7532516"/>
              <a:gd name="connsiteY1389" fmla="*/ 4929895 h 9504136"/>
              <a:gd name="connsiteX1390" fmla="*/ 1621052 w 7532516"/>
              <a:gd name="connsiteY1390" fmla="*/ 4924514 h 9504136"/>
              <a:gd name="connsiteX1391" fmla="*/ 1626428 w 7532516"/>
              <a:gd name="connsiteY1391" fmla="*/ 4927205 h 9504136"/>
              <a:gd name="connsiteX1392" fmla="*/ 1626428 w 7532516"/>
              <a:gd name="connsiteY1392" fmla="*/ 4929895 h 9504136"/>
              <a:gd name="connsiteX1393" fmla="*/ 1636815 w 7532516"/>
              <a:gd name="connsiteY1393" fmla="*/ 4919134 h 9504136"/>
              <a:gd name="connsiteX1394" fmla="*/ 1770978 w 7532516"/>
              <a:gd name="connsiteY1394" fmla="*/ 4905274 h 9504136"/>
              <a:gd name="connsiteX1395" fmla="*/ 1776325 w 7532516"/>
              <a:gd name="connsiteY1395" fmla="*/ 4913314 h 9504136"/>
              <a:gd name="connsiteX1396" fmla="*/ 1778998 w 7532516"/>
              <a:gd name="connsiteY1396" fmla="*/ 4918674 h 9504136"/>
              <a:gd name="connsiteX1397" fmla="*/ 1778998 w 7532516"/>
              <a:gd name="connsiteY1397" fmla="*/ 4939733 h 9504136"/>
              <a:gd name="connsiteX1398" fmla="*/ 1787019 w 7532516"/>
              <a:gd name="connsiteY1398" fmla="*/ 4932075 h 9504136"/>
              <a:gd name="connsiteX1399" fmla="*/ 1784345 w 7532516"/>
              <a:gd name="connsiteY1399" fmla="*/ 4947774 h 9504136"/>
              <a:gd name="connsiteX1400" fmla="*/ 1789693 w 7532516"/>
              <a:gd name="connsiteY1400" fmla="*/ 4942413 h 9504136"/>
              <a:gd name="connsiteX1401" fmla="*/ 1795039 w 7532516"/>
              <a:gd name="connsiteY1401" fmla="*/ 4942413 h 9504136"/>
              <a:gd name="connsiteX1402" fmla="*/ 1800387 w 7532516"/>
              <a:gd name="connsiteY1402" fmla="*/ 4926715 h 9504136"/>
              <a:gd name="connsiteX1403" fmla="*/ 1811081 w 7532516"/>
              <a:gd name="connsiteY1403" fmla="*/ 4932075 h 9504136"/>
              <a:gd name="connsiteX1404" fmla="*/ 1813755 w 7532516"/>
              <a:gd name="connsiteY1404" fmla="*/ 4942413 h 9504136"/>
              <a:gd name="connsiteX1405" fmla="*/ 1808407 w 7532516"/>
              <a:gd name="connsiteY1405" fmla="*/ 4955814 h 9504136"/>
              <a:gd name="connsiteX1406" fmla="*/ 1803061 w 7532516"/>
              <a:gd name="connsiteY1406" fmla="*/ 4974575 h 9504136"/>
              <a:gd name="connsiteX1407" fmla="*/ 1811081 w 7532516"/>
              <a:gd name="connsiteY1407" fmla="*/ 4977256 h 9504136"/>
              <a:gd name="connsiteX1408" fmla="*/ 1803061 w 7532516"/>
              <a:gd name="connsiteY1408" fmla="*/ 4987976 h 9504136"/>
              <a:gd name="connsiteX1409" fmla="*/ 1797713 w 7532516"/>
              <a:gd name="connsiteY1409" fmla="*/ 4977256 h 9504136"/>
              <a:gd name="connsiteX1410" fmla="*/ 1795039 w 7532516"/>
              <a:gd name="connsiteY1410" fmla="*/ 4974575 h 9504136"/>
              <a:gd name="connsiteX1411" fmla="*/ 1789693 w 7532516"/>
              <a:gd name="connsiteY1411" fmla="*/ 4969215 h 9504136"/>
              <a:gd name="connsiteX1412" fmla="*/ 1778998 w 7532516"/>
              <a:gd name="connsiteY1412" fmla="*/ 4977256 h 9504136"/>
              <a:gd name="connsiteX1413" fmla="*/ 1784345 w 7532516"/>
              <a:gd name="connsiteY1413" fmla="*/ 4969215 h 9504136"/>
              <a:gd name="connsiteX1414" fmla="*/ 1789693 w 7532516"/>
              <a:gd name="connsiteY1414" fmla="*/ 4961175 h 9504136"/>
              <a:gd name="connsiteX1415" fmla="*/ 1795039 w 7532516"/>
              <a:gd name="connsiteY1415" fmla="*/ 4961175 h 9504136"/>
              <a:gd name="connsiteX1416" fmla="*/ 1784345 w 7532516"/>
              <a:gd name="connsiteY1416" fmla="*/ 4950454 h 9504136"/>
              <a:gd name="connsiteX1417" fmla="*/ 1749971 w 7532516"/>
              <a:gd name="connsiteY1417" fmla="*/ 4950454 h 9504136"/>
              <a:gd name="connsiteX1418" fmla="*/ 1744624 w 7532516"/>
              <a:gd name="connsiteY1418" fmla="*/ 4939733 h 9504136"/>
              <a:gd name="connsiteX1419" fmla="*/ 1747297 w 7532516"/>
              <a:gd name="connsiteY1419" fmla="*/ 4932075 h 9504136"/>
              <a:gd name="connsiteX1420" fmla="*/ 1752645 w 7532516"/>
              <a:gd name="connsiteY1420" fmla="*/ 4929395 h 9504136"/>
              <a:gd name="connsiteX1421" fmla="*/ 1760665 w 7532516"/>
              <a:gd name="connsiteY1421" fmla="*/ 4915994 h 9504136"/>
              <a:gd name="connsiteX1422" fmla="*/ 1760665 w 7532516"/>
              <a:gd name="connsiteY1422" fmla="*/ 4910633 h 9504136"/>
              <a:gd name="connsiteX1423" fmla="*/ 1765630 w 7532516"/>
              <a:gd name="connsiteY1423" fmla="*/ 4915994 h 9504136"/>
              <a:gd name="connsiteX1424" fmla="*/ 4560107 w 7532516"/>
              <a:gd name="connsiteY1424" fmla="*/ 4902031 h 9504136"/>
              <a:gd name="connsiteX1425" fmla="*/ 4560107 w 7532516"/>
              <a:gd name="connsiteY1425" fmla="*/ 4902305 h 9504136"/>
              <a:gd name="connsiteX1426" fmla="*/ 4570494 w 7532516"/>
              <a:gd name="connsiteY1426" fmla="*/ 4910088 h 9504136"/>
              <a:gd name="connsiteX1427" fmla="*/ 4570855 w 7532516"/>
              <a:gd name="connsiteY1427" fmla="*/ 4910088 h 9504136"/>
              <a:gd name="connsiteX1428" fmla="*/ 5435045 w 7532516"/>
              <a:gd name="connsiteY1428" fmla="*/ 4893616 h 9504136"/>
              <a:gd name="connsiteX1429" fmla="*/ 5435045 w 7532516"/>
              <a:gd name="connsiteY1429" fmla="*/ 4893948 h 9504136"/>
              <a:gd name="connsiteX1430" fmla="*/ 5440432 w 7532516"/>
              <a:gd name="connsiteY1430" fmla="*/ 4899324 h 9504136"/>
              <a:gd name="connsiteX1431" fmla="*/ 5443120 w 7532516"/>
              <a:gd name="connsiteY1431" fmla="*/ 4904701 h 9504136"/>
              <a:gd name="connsiteX1432" fmla="*/ 5461578 w 7532516"/>
              <a:gd name="connsiteY1432" fmla="*/ 4902012 h 9504136"/>
              <a:gd name="connsiteX1433" fmla="*/ 5480045 w 7532516"/>
              <a:gd name="connsiteY1433" fmla="*/ 4925740 h 9504136"/>
              <a:gd name="connsiteX1434" fmla="*/ 5480222 w 7532516"/>
              <a:gd name="connsiteY1434" fmla="*/ 4925690 h 9504136"/>
              <a:gd name="connsiteX1435" fmla="*/ 5461384 w 7532516"/>
              <a:gd name="connsiteY1435" fmla="*/ 4901477 h 9504136"/>
              <a:gd name="connsiteX1436" fmla="*/ 5442905 w 7532516"/>
              <a:gd name="connsiteY1436" fmla="*/ 4904170 h 9504136"/>
              <a:gd name="connsiteX1437" fmla="*/ 5440217 w 7532516"/>
              <a:gd name="connsiteY1437" fmla="*/ 4898783 h 9504136"/>
              <a:gd name="connsiteX1438" fmla="*/ 1727283 w 7532516"/>
              <a:gd name="connsiteY1438" fmla="*/ 4888321 h 9504136"/>
              <a:gd name="connsiteX1439" fmla="*/ 1724586 w 7532516"/>
              <a:gd name="connsiteY1439" fmla="*/ 4893069 h 9504136"/>
              <a:gd name="connsiteX1440" fmla="*/ 1719193 w 7532516"/>
              <a:gd name="connsiteY1440" fmla="*/ 4890695 h 9504136"/>
              <a:gd name="connsiteX1441" fmla="*/ 5434840 w 7532516"/>
              <a:gd name="connsiteY1441" fmla="*/ 4888024 h 9504136"/>
              <a:gd name="connsiteX1442" fmla="*/ 5399834 w 7532516"/>
              <a:gd name="connsiteY1442" fmla="*/ 4893411 h 9504136"/>
              <a:gd name="connsiteX1443" fmla="*/ 5389920 w 7532516"/>
              <a:gd name="connsiteY1443" fmla="*/ 4888263 h 9504136"/>
              <a:gd name="connsiteX1444" fmla="*/ 5389666 w 7532516"/>
              <a:gd name="connsiteY1444" fmla="*/ 4888560 h 9504136"/>
              <a:gd name="connsiteX1445" fmla="*/ 5400050 w 7532516"/>
              <a:gd name="connsiteY1445" fmla="*/ 4893948 h 9504136"/>
              <a:gd name="connsiteX1446" fmla="*/ 5434840 w 7532516"/>
              <a:gd name="connsiteY1446" fmla="*/ 4888592 h 9504136"/>
              <a:gd name="connsiteX1447" fmla="*/ 1745943 w 7532516"/>
              <a:gd name="connsiteY1447" fmla="*/ 4876451 h 9504136"/>
              <a:gd name="connsiteX1448" fmla="*/ 1743306 w 7532516"/>
              <a:gd name="connsiteY1448" fmla="*/ 4881536 h 9504136"/>
              <a:gd name="connsiteX1449" fmla="*/ 1735394 w 7532516"/>
              <a:gd name="connsiteY1449" fmla="*/ 4886258 h 9504136"/>
              <a:gd name="connsiteX1450" fmla="*/ 1732757 w 7532516"/>
              <a:gd name="connsiteY1450" fmla="*/ 4881536 h 9504136"/>
              <a:gd name="connsiteX1451" fmla="*/ 5384313 w 7532516"/>
              <a:gd name="connsiteY1451" fmla="*/ 4873060 h 9504136"/>
              <a:gd name="connsiteX1452" fmla="*/ 5384279 w 7532516"/>
              <a:gd name="connsiteY1452" fmla="*/ 4873196 h 9504136"/>
              <a:gd name="connsiteX1453" fmla="*/ 5391691 w 7532516"/>
              <a:gd name="connsiteY1453" fmla="*/ 4885420 h 9504136"/>
              <a:gd name="connsiteX1454" fmla="*/ 5391768 w 7532516"/>
              <a:gd name="connsiteY1454" fmla="*/ 4885330 h 9504136"/>
              <a:gd name="connsiteX1455" fmla="*/ 1722019 w 7532516"/>
              <a:gd name="connsiteY1455" fmla="*/ 4873060 h 9504136"/>
              <a:gd name="connsiteX1456" fmla="*/ 1727293 w 7532516"/>
              <a:gd name="connsiteY1456" fmla="*/ 4881134 h 9504136"/>
              <a:gd name="connsiteX1457" fmla="*/ 1722019 w 7532516"/>
              <a:gd name="connsiteY1457" fmla="*/ 4878712 h 9504136"/>
              <a:gd name="connsiteX1458" fmla="*/ 1714107 w 7532516"/>
              <a:gd name="connsiteY1458" fmla="*/ 4875482 h 9504136"/>
              <a:gd name="connsiteX1459" fmla="*/ 5349197 w 7532516"/>
              <a:gd name="connsiteY1459" fmla="*/ 4851149 h 9504136"/>
              <a:gd name="connsiteX1460" fmla="*/ 5349284 w 7532516"/>
              <a:gd name="connsiteY1460" fmla="*/ 4851669 h 9504136"/>
              <a:gd name="connsiteX1461" fmla="*/ 5386639 w 7532516"/>
              <a:gd name="connsiteY1461" fmla="*/ 4862339 h 9504136"/>
              <a:gd name="connsiteX1462" fmla="*/ 5386751 w 7532516"/>
              <a:gd name="connsiteY1462" fmla="*/ 4861889 h 9504136"/>
              <a:gd name="connsiteX1463" fmla="*/ 4592409 w 7532516"/>
              <a:gd name="connsiteY1463" fmla="*/ 4843638 h 9504136"/>
              <a:gd name="connsiteX1464" fmla="*/ 4592409 w 7532516"/>
              <a:gd name="connsiteY1464" fmla="*/ 4843852 h 9504136"/>
              <a:gd name="connsiteX1465" fmla="*/ 4602774 w 7532516"/>
              <a:gd name="connsiteY1465" fmla="*/ 4862651 h 9504136"/>
              <a:gd name="connsiteX1466" fmla="*/ 4602774 w 7532516"/>
              <a:gd name="connsiteY1466" fmla="*/ 4862432 h 9504136"/>
              <a:gd name="connsiteX1467" fmla="*/ 5030656 w 7532516"/>
              <a:gd name="connsiteY1467" fmla="*/ 4801326 h 9504136"/>
              <a:gd name="connsiteX1468" fmla="*/ 5020341 w 7532516"/>
              <a:gd name="connsiteY1468" fmla="*/ 4811285 h 9504136"/>
              <a:gd name="connsiteX1469" fmla="*/ 5020443 w 7532516"/>
              <a:gd name="connsiteY1469" fmla="*/ 4811323 h 9504136"/>
              <a:gd name="connsiteX1470" fmla="*/ 5030734 w 7532516"/>
              <a:gd name="connsiteY1470" fmla="*/ 4801406 h 9504136"/>
              <a:gd name="connsiteX1471" fmla="*/ 5086785 w 7532516"/>
              <a:gd name="connsiteY1471" fmla="*/ 4798630 h 9504136"/>
              <a:gd name="connsiteX1472" fmla="*/ 5060284 w 7532516"/>
              <a:gd name="connsiteY1472" fmla="*/ 4822141 h 9504136"/>
              <a:gd name="connsiteX1473" fmla="*/ 5060447 w 7532516"/>
              <a:gd name="connsiteY1473" fmla="*/ 4822087 h 9504136"/>
              <a:gd name="connsiteX1474" fmla="*/ 5086853 w 7532516"/>
              <a:gd name="connsiteY1474" fmla="*/ 4798710 h 9504136"/>
              <a:gd name="connsiteX1475" fmla="*/ 5094951 w 7532516"/>
              <a:gd name="connsiteY1475" fmla="*/ 4787784 h 9504136"/>
              <a:gd name="connsiteX1476" fmla="*/ 5094477 w 7532516"/>
              <a:gd name="connsiteY1476" fmla="*/ 4787851 h 9504136"/>
              <a:gd name="connsiteX1477" fmla="*/ 5089382 w 7532516"/>
              <a:gd name="connsiteY1477" fmla="*/ 4800598 h 9504136"/>
              <a:gd name="connsiteX1478" fmla="*/ 5089678 w 7532516"/>
              <a:gd name="connsiteY1478" fmla="*/ 4800942 h 9504136"/>
              <a:gd name="connsiteX1479" fmla="*/ 4584330 w 7532516"/>
              <a:gd name="connsiteY1479" fmla="*/ 4784830 h 9504136"/>
              <a:gd name="connsiteX1480" fmla="*/ 4584330 w 7532516"/>
              <a:gd name="connsiteY1480" fmla="*/ 4785021 h 9504136"/>
              <a:gd name="connsiteX1481" fmla="*/ 4587018 w 7532516"/>
              <a:gd name="connsiteY1481" fmla="*/ 4790395 h 9504136"/>
              <a:gd name="connsiteX1482" fmla="*/ 4592409 w 7532516"/>
              <a:gd name="connsiteY1482" fmla="*/ 4798474 h 9504136"/>
              <a:gd name="connsiteX1483" fmla="*/ 4597326 w 7532516"/>
              <a:gd name="connsiteY1483" fmla="*/ 4803774 h 9504136"/>
              <a:gd name="connsiteX1484" fmla="*/ 4597388 w 7532516"/>
              <a:gd name="connsiteY1484" fmla="*/ 4803641 h 9504136"/>
              <a:gd name="connsiteX1485" fmla="*/ 4592390 w 7532516"/>
              <a:gd name="connsiteY1485" fmla="*/ 4798254 h 9504136"/>
              <a:gd name="connsiteX1486" fmla="*/ 4587004 w 7532516"/>
              <a:gd name="connsiteY1486" fmla="*/ 4790189 h 9504136"/>
              <a:gd name="connsiteX1487" fmla="*/ 5161975 w 7532516"/>
              <a:gd name="connsiteY1487" fmla="*/ 4755233 h 9504136"/>
              <a:gd name="connsiteX1488" fmla="*/ 5161372 w 7532516"/>
              <a:gd name="connsiteY1488" fmla="*/ 4755514 h 9504136"/>
              <a:gd name="connsiteX1489" fmla="*/ 5153407 w 7532516"/>
              <a:gd name="connsiteY1489" fmla="*/ 4779425 h 9504136"/>
              <a:gd name="connsiteX1490" fmla="*/ 5153905 w 7532516"/>
              <a:gd name="connsiteY1490" fmla="*/ 4779425 h 9504136"/>
              <a:gd name="connsiteX1491" fmla="*/ 5236827 w 7532516"/>
              <a:gd name="connsiteY1491" fmla="*/ 4753062 h 9504136"/>
              <a:gd name="connsiteX1492" fmla="*/ 5236340 w 7532516"/>
              <a:gd name="connsiteY1492" fmla="*/ 4753203 h 9504136"/>
              <a:gd name="connsiteX1493" fmla="*/ 5222881 w 7532516"/>
              <a:gd name="connsiteY1493" fmla="*/ 4766293 h 9504136"/>
              <a:gd name="connsiteX1494" fmla="*/ 5214808 w 7532516"/>
              <a:gd name="connsiteY1494" fmla="*/ 4771680 h 9504136"/>
              <a:gd name="connsiteX1495" fmla="*/ 5212900 w 7532516"/>
              <a:gd name="connsiteY1495" fmla="*/ 4773911 h 9504136"/>
              <a:gd name="connsiteX1496" fmla="*/ 5213134 w 7532516"/>
              <a:gd name="connsiteY1496" fmla="*/ 4774049 h 9504136"/>
              <a:gd name="connsiteX1497" fmla="*/ 5215444 w 7532516"/>
              <a:gd name="connsiteY1497" fmla="*/ 4771361 h 9504136"/>
              <a:gd name="connsiteX1498" fmla="*/ 5223518 w 7532516"/>
              <a:gd name="connsiteY1498" fmla="*/ 4765973 h 9504136"/>
              <a:gd name="connsiteX1499" fmla="*/ 5330597 w 7532516"/>
              <a:gd name="connsiteY1499" fmla="*/ 4746561 h 9504136"/>
              <a:gd name="connsiteX1500" fmla="*/ 5325439 w 7532516"/>
              <a:gd name="connsiteY1500" fmla="*/ 4749508 h 9504136"/>
              <a:gd name="connsiteX1501" fmla="*/ 5325439 w 7532516"/>
              <a:gd name="connsiteY1501" fmla="*/ 4750216 h 9504136"/>
              <a:gd name="connsiteX1502" fmla="*/ 5330814 w 7532516"/>
              <a:gd name="connsiteY1502" fmla="*/ 4747145 h 9504136"/>
              <a:gd name="connsiteX1503" fmla="*/ 5335823 w 7532516"/>
              <a:gd name="connsiteY1503" fmla="*/ 4755220 h 9504136"/>
              <a:gd name="connsiteX1504" fmla="*/ 5365225 w 7532516"/>
              <a:gd name="connsiteY1504" fmla="*/ 4765898 h 9504136"/>
              <a:gd name="connsiteX1505" fmla="*/ 5365225 w 7532516"/>
              <a:gd name="connsiteY1505" fmla="*/ 4765401 h 9504136"/>
              <a:gd name="connsiteX1506" fmla="*/ 5335614 w 7532516"/>
              <a:gd name="connsiteY1506" fmla="*/ 4754642 h 9504136"/>
              <a:gd name="connsiteX1507" fmla="*/ 4781535 w 7532516"/>
              <a:gd name="connsiteY1507" fmla="*/ 4710082 h 9504136"/>
              <a:gd name="connsiteX1508" fmla="*/ 4774071 w 7532516"/>
              <a:gd name="connsiteY1508" fmla="*/ 4725774 h 9504136"/>
              <a:gd name="connsiteX1509" fmla="*/ 4774308 w 7532516"/>
              <a:gd name="connsiteY1509" fmla="*/ 4726011 h 9504136"/>
              <a:gd name="connsiteX1510" fmla="*/ 4781894 w 7532516"/>
              <a:gd name="connsiteY1510" fmla="*/ 4710082 h 9504136"/>
              <a:gd name="connsiteX1511" fmla="*/ 4749625 w 7532516"/>
              <a:gd name="connsiteY1511" fmla="*/ 4701993 h 9504136"/>
              <a:gd name="connsiteX1512" fmla="*/ 4744245 w 7532516"/>
              <a:gd name="connsiteY1512" fmla="*/ 4710082 h 9504136"/>
              <a:gd name="connsiteX1513" fmla="*/ 4736172 w 7532516"/>
              <a:gd name="connsiteY1513" fmla="*/ 4723557 h 9504136"/>
              <a:gd name="connsiteX1514" fmla="*/ 4722713 w 7532516"/>
              <a:gd name="connsiteY1514" fmla="*/ 4742419 h 9504136"/>
              <a:gd name="connsiteX1515" fmla="*/ 4728093 w 7532516"/>
              <a:gd name="connsiteY1515" fmla="*/ 4742419 h 9504136"/>
              <a:gd name="connsiteX1516" fmla="*/ 4720407 w 7532516"/>
              <a:gd name="connsiteY1516" fmla="*/ 4753203 h 9504136"/>
              <a:gd name="connsiteX1517" fmla="*/ 4736172 w 7532516"/>
              <a:gd name="connsiteY1517" fmla="*/ 4777072 h 9504136"/>
              <a:gd name="connsiteX1518" fmla="*/ 4741552 w 7532516"/>
              <a:gd name="connsiteY1518" fmla="*/ 4798630 h 9504136"/>
              <a:gd name="connsiteX1519" fmla="*/ 4744054 w 7532516"/>
              <a:gd name="connsiteY1519" fmla="*/ 4803641 h 9504136"/>
              <a:gd name="connsiteX1520" fmla="*/ 4744688 w 7532516"/>
              <a:gd name="connsiteY1520" fmla="*/ 4803641 h 9504136"/>
              <a:gd name="connsiteX1521" fmla="*/ 4742001 w 7532516"/>
              <a:gd name="connsiteY1521" fmla="*/ 4798254 h 9504136"/>
              <a:gd name="connsiteX1522" fmla="*/ 4736614 w 7532516"/>
              <a:gd name="connsiteY1522" fmla="*/ 4776737 h 9504136"/>
              <a:gd name="connsiteX1523" fmla="*/ 4720844 w 7532516"/>
              <a:gd name="connsiteY1523" fmla="*/ 4752915 h 9504136"/>
              <a:gd name="connsiteX1524" fmla="*/ 4728540 w 7532516"/>
              <a:gd name="connsiteY1524" fmla="*/ 4742151 h 9504136"/>
              <a:gd name="connsiteX1525" fmla="*/ 4723154 w 7532516"/>
              <a:gd name="connsiteY1525" fmla="*/ 4742151 h 9504136"/>
              <a:gd name="connsiteX1526" fmla="*/ 4736614 w 7532516"/>
              <a:gd name="connsiteY1526" fmla="*/ 4723322 h 9504136"/>
              <a:gd name="connsiteX1527" fmla="*/ 4744688 w 7532516"/>
              <a:gd name="connsiteY1527" fmla="*/ 4709871 h 9504136"/>
              <a:gd name="connsiteX1528" fmla="*/ 4749820 w 7532516"/>
              <a:gd name="connsiteY1528" fmla="*/ 4702188 h 9504136"/>
              <a:gd name="connsiteX1529" fmla="*/ 5261004 w 7532516"/>
              <a:gd name="connsiteY1529" fmla="*/ 4607794 h 9504136"/>
              <a:gd name="connsiteX1530" fmla="*/ 5260558 w 7532516"/>
              <a:gd name="connsiteY1530" fmla="*/ 4608438 h 9504136"/>
              <a:gd name="connsiteX1531" fmla="*/ 5271324 w 7532516"/>
              <a:gd name="connsiteY1531" fmla="*/ 4616521 h 9504136"/>
              <a:gd name="connsiteX1532" fmla="*/ 5271324 w 7532516"/>
              <a:gd name="connsiteY1532" fmla="*/ 4637699 h 9504136"/>
              <a:gd name="connsiteX1533" fmla="*/ 5271324 w 7532516"/>
              <a:gd name="connsiteY1533" fmla="*/ 4651174 h 9504136"/>
              <a:gd name="connsiteX1534" fmla="*/ 5265937 w 7532516"/>
              <a:gd name="connsiteY1534" fmla="*/ 4661953 h 9504136"/>
              <a:gd name="connsiteX1535" fmla="*/ 5263251 w 7532516"/>
              <a:gd name="connsiteY1535" fmla="*/ 4672732 h 9504136"/>
              <a:gd name="connsiteX1536" fmla="*/ 5271324 w 7532516"/>
              <a:gd name="connsiteY1536" fmla="*/ 4688903 h 9504136"/>
              <a:gd name="connsiteX1537" fmla="*/ 5279010 w 7532516"/>
              <a:gd name="connsiteY1537" fmla="*/ 4691214 h 9504136"/>
              <a:gd name="connsiteX1538" fmla="*/ 5308614 w 7532516"/>
              <a:gd name="connsiteY1538" fmla="*/ 4718165 h 9504136"/>
              <a:gd name="connsiteX1539" fmla="*/ 5295155 w 7532516"/>
              <a:gd name="connsiteY1539" fmla="*/ 4726253 h 9504136"/>
              <a:gd name="connsiteX1540" fmla="*/ 5289799 w 7532516"/>
              <a:gd name="connsiteY1540" fmla="*/ 4736985 h 9504136"/>
              <a:gd name="connsiteX1541" fmla="*/ 5290433 w 7532516"/>
              <a:gd name="connsiteY1541" fmla="*/ 4736774 h 9504136"/>
              <a:gd name="connsiteX1542" fmla="*/ 5295819 w 7532516"/>
              <a:gd name="connsiteY1542" fmla="*/ 4726011 h 9504136"/>
              <a:gd name="connsiteX1543" fmla="*/ 5309280 w 7532516"/>
              <a:gd name="connsiteY1543" fmla="*/ 4717935 h 9504136"/>
              <a:gd name="connsiteX1544" fmla="*/ 5314666 w 7532516"/>
              <a:gd name="connsiteY1544" fmla="*/ 4726011 h 9504136"/>
              <a:gd name="connsiteX1545" fmla="*/ 5325220 w 7532516"/>
              <a:gd name="connsiteY1545" fmla="*/ 4739189 h 9504136"/>
              <a:gd name="connsiteX1546" fmla="*/ 5325220 w 7532516"/>
              <a:gd name="connsiteY1546" fmla="*/ 4738873 h 9504136"/>
              <a:gd name="connsiteX1547" fmla="*/ 5314448 w 7532516"/>
              <a:gd name="connsiteY1547" fmla="*/ 4725420 h 9504136"/>
              <a:gd name="connsiteX1548" fmla="*/ 5309071 w 7532516"/>
              <a:gd name="connsiteY1548" fmla="*/ 4717354 h 9504136"/>
              <a:gd name="connsiteX1549" fmla="*/ 5279460 w 7532516"/>
              <a:gd name="connsiteY1549" fmla="*/ 4690433 h 9504136"/>
              <a:gd name="connsiteX1550" fmla="*/ 5271755 w 7532516"/>
              <a:gd name="connsiteY1550" fmla="*/ 4688133 h 9504136"/>
              <a:gd name="connsiteX1551" fmla="*/ 5263689 w 7532516"/>
              <a:gd name="connsiteY1551" fmla="*/ 4671986 h 9504136"/>
              <a:gd name="connsiteX1552" fmla="*/ 5266378 w 7532516"/>
              <a:gd name="connsiteY1552" fmla="*/ 4661226 h 9504136"/>
              <a:gd name="connsiteX1553" fmla="*/ 5271755 w 7532516"/>
              <a:gd name="connsiteY1553" fmla="*/ 4650467 h 9504136"/>
              <a:gd name="connsiteX1554" fmla="*/ 5271755 w 7532516"/>
              <a:gd name="connsiteY1554" fmla="*/ 4636998 h 9504136"/>
              <a:gd name="connsiteX1555" fmla="*/ 5271755 w 7532516"/>
              <a:gd name="connsiteY1555" fmla="*/ 4615858 h 9504136"/>
              <a:gd name="connsiteX1556" fmla="*/ 5324759 w 7532516"/>
              <a:gd name="connsiteY1556" fmla="*/ 4594962 h 9504136"/>
              <a:gd name="connsiteX1557" fmla="*/ 5322195 w 7532516"/>
              <a:gd name="connsiteY1557" fmla="*/ 4607792 h 9504136"/>
              <a:gd name="connsiteX1558" fmla="*/ 5322532 w 7532516"/>
              <a:gd name="connsiteY1558" fmla="*/ 4607792 h 9504136"/>
              <a:gd name="connsiteX1559" fmla="*/ 5325095 w 7532516"/>
              <a:gd name="connsiteY1559" fmla="*/ 4594962 h 9504136"/>
              <a:gd name="connsiteX1560" fmla="*/ 5273637 w 7532516"/>
              <a:gd name="connsiteY1560" fmla="*/ 4589567 h 9504136"/>
              <a:gd name="connsiteX1561" fmla="*/ 5273630 w 7532516"/>
              <a:gd name="connsiteY1561" fmla="*/ 4589570 h 9504136"/>
              <a:gd name="connsiteX1562" fmla="*/ 5267168 w 7532516"/>
              <a:gd name="connsiteY1562" fmla="*/ 4598898 h 9504136"/>
              <a:gd name="connsiteX1563" fmla="*/ 5335481 w 7532516"/>
              <a:gd name="connsiteY1563" fmla="*/ 4578620 h 9504136"/>
              <a:gd name="connsiteX1564" fmla="*/ 5335139 w 7532516"/>
              <a:gd name="connsiteY1564" fmla="*/ 4578791 h 9504136"/>
              <a:gd name="connsiteX1565" fmla="*/ 5330332 w 7532516"/>
              <a:gd name="connsiteY1565" fmla="*/ 4594339 h 9504136"/>
              <a:gd name="connsiteX1566" fmla="*/ 5330597 w 7532516"/>
              <a:gd name="connsiteY1566" fmla="*/ 4594339 h 9504136"/>
              <a:gd name="connsiteX1567" fmla="*/ 5362050 w 7532516"/>
              <a:gd name="connsiteY1567" fmla="*/ 4560314 h 9504136"/>
              <a:gd name="connsiteX1568" fmla="*/ 5362050 w 7532516"/>
              <a:gd name="connsiteY1568" fmla="*/ 4564982 h 9504136"/>
              <a:gd name="connsiteX1569" fmla="*/ 5362537 w 7532516"/>
              <a:gd name="connsiteY1569" fmla="*/ 4564739 h 9504136"/>
              <a:gd name="connsiteX1570" fmla="*/ 5362537 w 7532516"/>
              <a:gd name="connsiteY1570" fmla="*/ 4560558 h 9504136"/>
              <a:gd name="connsiteX1571" fmla="*/ 5373074 w 7532516"/>
              <a:gd name="connsiteY1571" fmla="*/ 4552097 h 9504136"/>
              <a:gd name="connsiteX1572" fmla="*/ 5372816 w 7532516"/>
              <a:gd name="connsiteY1572" fmla="*/ 4552226 h 9504136"/>
              <a:gd name="connsiteX1573" fmla="*/ 5367764 w 7532516"/>
              <a:gd name="connsiteY1573" fmla="*/ 4562349 h 9504136"/>
              <a:gd name="connsiteX1574" fmla="*/ 5367913 w 7532516"/>
              <a:gd name="connsiteY1574" fmla="*/ 4562423 h 9504136"/>
              <a:gd name="connsiteX1575" fmla="*/ 4686627 w 7532516"/>
              <a:gd name="connsiteY1575" fmla="*/ 4538454 h 9504136"/>
              <a:gd name="connsiteX1576" fmla="*/ 4686585 w 7532516"/>
              <a:gd name="connsiteY1576" fmla="*/ 4538751 h 9504136"/>
              <a:gd name="connsiteX1577" fmla="*/ 4704261 w 7532516"/>
              <a:gd name="connsiteY1577" fmla="*/ 4538751 h 9504136"/>
              <a:gd name="connsiteX1578" fmla="*/ 4704261 w 7532516"/>
              <a:gd name="connsiteY1578" fmla="*/ 4538454 h 9504136"/>
              <a:gd name="connsiteX1579" fmla="*/ 4713556 w 7532516"/>
              <a:gd name="connsiteY1579" fmla="*/ 4508846 h 9504136"/>
              <a:gd name="connsiteX1580" fmla="*/ 4713427 w 7532516"/>
              <a:gd name="connsiteY1580" fmla="*/ 4509104 h 9504136"/>
              <a:gd name="connsiteX1581" fmla="*/ 4730786 w 7532516"/>
              <a:gd name="connsiteY1581" fmla="*/ 4509104 h 9504136"/>
              <a:gd name="connsiteX1582" fmla="*/ 4741552 w 7532516"/>
              <a:gd name="connsiteY1582" fmla="*/ 4536055 h 9504136"/>
              <a:gd name="connsiteX1583" fmla="*/ 4742079 w 7532516"/>
              <a:gd name="connsiteY1583" fmla="*/ 4533945 h 9504136"/>
              <a:gd name="connsiteX1584" fmla="*/ 4732029 w 7532516"/>
              <a:gd name="connsiteY1584" fmla="*/ 4508846 h 9504136"/>
              <a:gd name="connsiteX1585" fmla="*/ 4748190 w 7532516"/>
              <a:gd name="connsiteY1585" fmla="*/ 4501152 h 9504136"/>
              <a:gd name="connsiteX1586" fmla="*/ 4747987 w 7532516"/>
              <a:gd name="connsiteY1586" fmla="*/ 4501935 h 9504136"/>
              <a:gd name="connsiteX1587" fmla="*/ 4757697 w 7532516"/>
              <a:gd name="connsiteY1587" fmla="*/ 4506794 h 9504136"/>
              <a:gd name="connsiteX1588" fmla="*/ 4758588 w 7532516"/>
              <a:gd name="connsiteY1588" fmla="*/ 4506348 h 9504136"/>
              <a:gd name="connsiteX1589" fmla="*/ 5367436 w 7532516"/>
              <a:gd name="connsiteY1589" fmla="*/ 4498711 h 9504136"/>
              <a:gd name="connsiteX1590" fmla="*/ 5383581 w 7532516"/>
              <a:gd name="connsiteY1590" fmla="*/ 4522580 h 9504136"/>
              <a:gd name="connsiteX1591" fmla="*/ 5402033 w 7532516"/>
              <a:gd name="connsiteY1591" fmla="*/ 4533359 h 9504136"/>
              <a:gd name="connsiteX1592" fmla="*/ 5404540 w 7532516"/>
              <a:gd name="connsiteY1592" fmla="*/ 4535868 h 9504136"/>
              <a:gd name="connsiteX1593" fmla="*/ 5405230 w 7532516"/>
              <a:gd name="connsiteY1593" fmla="*/ 4535517 h 9504136"/>
              <a:gd name="connsiteX1594" fmla="*/ 5402522 w 7532516"/>
              <a:gd name="connsiteY1594" fmla="*/ 4532823 h 9504136"/>
              <a:gd name="connsiteX1595" fmla="*/ 5384063 w 7532516"/>
              <a:gd name="connsiteY1595" fmla="*/ 4522064 h 9504136"/>
              <a:gd name="connsiteX1596" fmla="*/ 5368239 w 7532516"/>
              <a:gd name="connsiteY1596" fmla="*/ 4498711 h 9504136"/>
              <a:gd name="connsiteX1597" fmla="*/ 4780122 w 7532516"/>
              <a:gd name="connsiteY1597" fmla="*/ 4485006 h 9504136"/>
              <a:gd name="connsiteX1598" fmla="*/ 4779482 w 7532516"/>
              <a:gd name="connsiteY1598" fmla="*/ 4486731 h 9504136"/>
              <a:gd name="connsiteX1599" fmla="*/ 4784609 w 7532516"/>
              <a:gd name="connsiteY1599" fmla="*/ 4498711 h 9504136"/>
              <a:gd name="connsiteX1600" fmla="*/ 4792301 w 7532516"/>
              <a:gd name="connsiteY1600" fmla="*/ 4501407 h 9504136"/>
              <a:gd name="connsiteX1601" fmla="*/ 4792548 w 7532516"/>
              <a:gd name="connsiteY1601" fmla="*/ 4500789 h 9504136"/>
              <a:gd name="connsiteX1602" fmla="*/ 4785896 w 7532516"/>
              <a:gd name="connsiteY1602" fmla="*/ 4498468 h 9504136"/>
              <a:gd name="connsiteX1603" fmla="*/ 4445112 w 7532516"/>
              <a:gd name="connsiteY1603" fmla="*/ 4463847 h 9504136"/>
              <a:gd name="connsiteX1604" fmla="*/ 4426909 w 7532516"/>
              <a:gd name="connsiteY1604" fmla="*/ 4474237 h 9504136"/>
              <a:gd name="connsiteX1605" fmla="*/ 4408047 w 7532516"/>
              <a:gd name="connsiteY1605" fmla="*/ 4485006 h 9504136"/>
              <a:gd name="connsiteX1606" fmla="*/ 4407976 w 7532516"/>
              <a:gd name="connsiteY1606" fmla="*/ 4485159 h 9504136"/>
              <a:gd name="connsiteX1607" fmla="*/ 4426285 w 7532516"/>
              <a:gd name="connsiteY1607" fmla="*/ 4474694 h 9504136"/>
              <a:gd name="connsiteX1608" fmla="*/ 4445131 w 7532516"/>
              <a:gd name="connsiteY1608" fmla="*/ 4463922 h 9504136"/>
              <a:gd name="connsiteX1609" fmla="*/ 4499239 w 7532516"/>
              <a:gd name="connsiteY1609" fmla="*/ 4458091 h 9504136"/>
              <a:gd name="connsiteX1610" fmla="*/ 4498603 w 7532516"/>
              <a:gd name="connsiteY1610" fmla="*/ 4458600 h 9504136"/>
              <a:gd name="connsiteX1611" fmla="*/ 4509340 w 7532516"/>
              <a:gd name="connsiteY1611" fmla="*/ 4477387 h 9504136"/>
              <a:gd name="connsiteX1612" fmla="*/ 4514730 w 7532516"/>
              <a:gd name="connsiteY1612" fmla="*/ 4488159 h 9504136"/>
              <a:gd name="connsiteX1613" fmla="*/ 4520107 w 7532516"/>
              <a:gd name="connsiteY1613" fmla="*/ 4490840 h 9504136"/>
              <a:gd name="connsiteX1614" fmla="*/ 4528186 w 7532516"/>
              <a:gd name="connsiteY1614" fmla="*/ 4498919 h 9504136"/>
              <a:gd name="connsiteX1615" fmla="*/ 4535884 w 7532516"/>
              <a:gd name="connsiteY1615" fmla="*/ 4506997 h 9504136"/>
              <a:gd name="connsiteX1616" fmla="*/ 4554717 w 7532516"/>
              <a:gd name="connsiteY1616" fmla="*/ 4496226 h 9504136"/>
              <a:gd name="connsiteX1617" fmla="*/ 4557419 w 7532516"/>
              <a:gd name="connsiteY1617" fmla="*/ 4506997 h 9504136"/>
              <a:gd name="connsiteX1618" fmla="*/ 4581642 w 7532516"/>
              <a:gd name="connsiteY1618" fmla="*/ 4514687 h 9504136"/>
              <a:gd name="connsiteX1619" fmla="*/ 4597406 w 7532516"/>
              <a:gd name="connsiteY1619" fmla="*/ 4511994 h 9504136"/>
              <a:gd name="connsiteX1620" fmla="*/ 4602796 w 7532516"/>
              <a:gd name="connsiteY1620" fmla="*/ 4509301 h 9504136"/>
              <a:gd name="connsiteX1621" fmla="*/ 4605484 w 7532516"/>
              <a:gd name="connsiteY1621" fmla="*/ 4511994 h 9504136"/>
              <a:gd name="connsiteX1622" fmla="*/ 4605484 w 7532516"/>
              <a:gd name="connsiteY1622" fmla="*/ 4520072 h 9504136"/>
              <a:gd name="connsiteX1623" fmla="*/ 4610861 w 7532516"/>
              <a:gd name="connsiteY1623" fmla="*/ 4525458 h 9504136"/>
              <a:gd name="connsiteX1624" fmla="*/ 4621628 w 7532516"/>
              <a:gd name="connsiteY1624" fmla="*/ 4528151 h 9504136"/>
              <a:gd name="connsiteX1625" fmla="*/ 4624330 w 7532516"/>
              <a:gd name="connsiteY1625" fmla="*/ 4536218 h 9504136"/>
              <a:gd name="connsiteX1626" fmla="*/ 4632285 w 7532516"/>
              <a:gd name="connsiteY1626" fmla="*/ 4549497 h 9504136"/>
              <a:gd name="connsiteX1627" fmla="*/ 4656205 w 7532516"/>
              <a:gd name="connsiteY1627" fmla="*/ 4546834 h 9504136"/>
              <a:gd name="connsiteX1628" fmla="*/ 4682730 w 7532516"/>
              <a:gd name="connsiteY1628" fmla="*/ 4557618 h 9504136"/>
              <a:gd name="connsiteX1629" fmla="*/ 4682840 w 7532516"/>
              <a:gd name="connsiteY1629" fmla="*/ 4556848 h 9504136"/>
              <a:gd name="connsiteX1630" fmla="*/ 4657387 w 7532516"/>
              <a:gd name="connsiteY1630" fmla="*/ 4546531 h 9504136"/>
              <a:gd name="connsiteX1631" fmla="*/ 4633141 w 7532516"/>
              <a:gd name="connsiteY1631" fmla="*/ 4549223 h 9504136"/>
              <a:gd name="connsiteX1632" fmla="*/ 4625065 w 7532516"/>
              <a:gd name="connsiteY1632" fmla="*/ 4535761 h 9504136"/>
              <a:gd name="connsiteX1633" fmla="*/ 4622373 w 7532516"/>
              <a:gd name="connsiteY1633" fmla="*/ 4527684 h 9504136"/>
              <a:gd name="connsiteX1634" fmla="*/ 4611596 w 7532516"/>
              <a:gd name="connsiteY1634" fmla="*/ 4524992 h 9504136"/>
              <a:gd name="connsiteX1635" fmla="*/ 4606212 w 7532516"/>
              <a:gd name="connsiteY1635" fmla="*/ 4519615 h 9504136"/>
              <a:gd name="connsiteX1636" fmla="*/ 4606212 w 7532516"/>
              <a:gd name="connsiteY1636" fmla="*/ 4511538 h 9504136"/>
              <a:gd name="connsiteX1637" fmla="*/ 4603511 w 7532516"/>
              <a:gd name="connsiteY1637" fmla="*/ 4508846 h 9504136"/>
              <a:gd name="connsiteX1638" fmla="*/ 4598127 w 7532516"/>
              <a:gd name="connsiteY1638" fmla="*/ 4511538 h 9504136"/>
              <a:gd name="connsiteX1639" fmla="*/ 4582356 w 7532516"/>
              <a:gd name="connsiteY1639" fmla="*/ 4514231 h 9504136"/>
              <a:gd name="connsiteX1640" fmla="*/ 4558110 w 7532516"/>
              <a:gd name="connsiteY1640" fmla="*/ 4506537 h 9504136"/>
              <a:gd name="connsiteX1641" fmla="*/ 4555418 w 7532516"/>
              <a:gd name="connsiteY1641" fmla="*/ 4495776 h 9504136"/>
              <a:gd name="connsiteX1642" fmla="*/ 4536565 w 7532516"/>
              <a:gd name="connsiteY1642" fmla="*/ 4506537 h 9504136"/>
              <a:gd name="connsiteX1643" fmla="*/ 4528869 w 7532516"/>
              <a:gd name="connsiteY1643" fmla="*/ 4498468 h 9504136"/>
              <a:gd name="connsiteX1644" fmla="*/ 4520793 w 7532516"/>
              <a:gd name="connsiteY1644" fmla="*/ 4490391 h 9504136"/>
              <a:gd name="connsiteX1645" fmla="*/ 4515400 w 7532516"/>
              <a:gd name="connsiteY1645" fmla="*/ 4487699 h 9504136"/>
              <a:gd name="connsiteX1646" fmla="*/ 4510016 w 7532516"/>
              <a:gd name="connsiteY1646" fmla="*/ 4476929 h 9504136"/>
              <a:gd name="connsiteX1647" fmla="*/ 4456530 w 7532516"/>
              <a:gd name="connsiteY1647" fmla="*/ 4447321 h 9504136"/>
              <a:gd name="connsiteX1648" fmla="*/ 4443061 w 7532516"/>
              <a:gd name="connsiteY1648" fmla="*/ 4452706 h 9504136"/>
              <a:gd name="connsiteX1649" fmla="*/ 4443107 w 7532516"/>
              <a:gd name="connsiteY1649" fmla="*/ 4452891 h 9504136"/>
              <a:gd name="connsiteX1650" fmla="*/ 4455898 w 7532516"/>
              <a:gd name="connsiteY1650" fmla="*/ 4447776 h 9504136"/>
              <a:gd name="connsiteX1651" fmla="*/ 4471662 w 7532516"/>
              <a:gd name="connsiteY1651" fmla="*/ 4461241 h 9504136"/>
              <a:gd name="connsiteX1652" fmla="*/ 4485117 w 7532516"/>
              <a:gd name="connsiteY1652" fmla="*/ 4469308 h 9504136"/>
              <a:gd name="connsiteX1653" fmla="*/ 4485720 w 7532516"/>
              <a:gd name="connsiteY1653" fmla="*/ 4468826 h 9504136"/>
              <a:gd name="connsiteX1654" fmla="*/ 4472310 w 7532516"/>
              <a:gd name="connsiteY1654" fmla="*/ 4460783 h 9504136"/>
              <a:gd name="connsiteX1655" fmla="*/ 4290315 w 7532516"/>
              <a:gd name="connsiteY1655" fmla="*/ 4426174 h 9504136"/>
              <a:gd name="connsiteX1656" fmla="*/ 4290148 w 7532516"/>
              <a:gd name="connsiteY1656" fmla="*/ 4426623 h 9504136"/>
              <a:gd name="connsiteX1657" fmla="*/ 4300541 w 7532516"/>
              <a:gd name="connsiteY1657" fmla="*/ 4426623 h 9504136"/>
              <a:gd name="connsiteX1658" fmla="*/ 4322075 w 7532516"/>
              <a:gd name="connsiteY1658" fmla="*/ 4437394 h 9504136"/>
              <a:gd name="connsiteX1659" fmla="*/ 4343609 w 7532516"/>
              <a:gd name="connsiteY1659" fmla="*/ 4453162 h 9504136"/>
              <a:gd name="connsiteX1660" fmla="*/ 4346298 w 7532516"/>
              <a:gd name="connsiteY1660" fmla="*/ 4453162 h 9504136"/>
              <a:gd name="connsiteX1661" fmla="*/ 4351294 w 7532516"/>
              <a:gd name="connsiteY1661" fmla="*/ 4453162 h 9504136"/>
              <a:gd name="connsiteX1662" fmla="*/ 4356685 w 7532516"/>
              <a:gd name="connsiteY1662" fmla="*/ 4458548 h 9504136"/>
              <a:gd name="connsiteX1663" fmla="*/ 4367452 w 7532516"/>
              <a:gd name="connsiteY1663" fmla="*/ 4474694 h 9504136"/>
              <a:gd name="connsiteX1664" fmla="*/ 4367452 w 7532516"/>
              <a:gd name="connsiteY1664" fmla="*/ 4477387 h 9504136"/>
              <a:gd name="connsiteX1665" fmla="*/ 4402442 w 7532516"/>
              <a:gd name="connsiteY1665" fmla="*/ 4496226 h 9504136"/>
              <a:gd name="connsiteX1666" fmla="*/ 4402731 w 7532516"/>
              <a:gd name="connsiteY1666" fmla="*/ 4495603 h 9504136"/>
              <a:gd name="connsiteX1667" fmla="*/ 4368039 w 7532516"/>
              <a:gd name="connsiteY1667" fmla="*/ 4476929 h 9504136"/>
              <a:gd name="connsiteX1668" fmla="*/ 4368039 w 7532516"/>
              <a:gd name="connsiteY1668" fmla="*/ 4474237 h 9504136"/>
              <a:gd name="connsiteX1669" fmla="*/ 4357262 w 7532516"/>
              <a:gd name="connsiteY1669" fmla="*/ 4458091 h 9504136"/>
              <a:gd name="connsiteX1670" fmla="*/ 4351878 w 7532516"/>
              <a:gd name="connsiteY1670" fmla="*/ 4452706 h 9504136"/>
              <a:gd name="connsiteX1671" fmla="*/ 4346874 w 7532516"/>
              <a:gd name="connsiteY1671" fmla="*/ 4452706 h 9504136"/>
              <a:gd name="connsiteX1672" fmla="*/ 4344182 w 7532516"/>
              <a:gd name="connsiteY1672" fmla="*/ 4452706 h 9504136"/>
              <a:gd name="connsiteX1673" fmla="*/ 4322628 w 7532516"/>
              <a:gd name="connsiteY1673" fmla="*/ 4436944 h 9504136"/>
              <a:gd name="connsiteX1674" fmla="*/ 4301083 w 7532516"/>
              <a:gd name="connsiteY1674" fmla="*/ 4426174 h 9504136"/>
              <a:gd name="connsiteX1675" fmla="*/ 4951730 w 7532516"/>
              <a:gd name="connsiteY1675" fmla="*/ 4420789 h 9504136"/>
              <a:gd name="connsiteX1676" fmla="*/ 4950534 w 7532516"/>
              <a:gd name="connsiteY1676" fmla="*/ 4421387 h 9504136"/>
              <a:gd name="connsiteX1677" fmla="*/ 4955688 w 7532516"/>
              <a:gd name="connsiteY1677" fmla="*/ 4431720 h 9504136"/>
              <a:gd name="connsiteX1678" fmla="*/ 4958381 w 7532516"/>
              <a:gd name="connsiteY1678" fmla="*/ 4439803 h 9504136"/>
              <a:gd name="connsiteX1679" fmla="*/ 4961075 w 7532516"/>
              <a:gd name="connsiteY1679" fmla="*/ 4460981 h 9504136"/>
              <a:gd name="connsiteX1680" fmla="*/ 4968761 w 7532516"/>
              <a:gd name="connsiteY1680" fmla="*/ 4477147 h 9504136"/>
              <a:gd name="connsiteX1681" fmla="*/ 4961075 w 7532516"/>
              <a:gd name="connsiteY1681" fmla="*/ 4487931 h 9504136"/>
              <a:gd name="connsiteX1682" fmla="*/ 4971454 w 7532516"/>
              <a:gd name="connsiteY1682" fmla="*/ 4487931 h 9504136"/>
              <a:gd name="connsiteX1683" fmla="*/ 4976833 w 7532516"/>
              <a:gd name="connsiteY1683" fmla="*/ 4490622 h 9504136"/>
              <a:gd name="connsiteX1684" fmla="*/ 4977550 w 7532516"/>
              <a:gd name="connsiteY1684" fmla="*/ 4490024 h 9504136"/>
              <a:gd name="connsiteX1685" fmla="*/ 4972894 w 7532516"/>
              <a:gd name="connsiteY1685" fmla="*/ 4487699 h 9504136"/>
              <a:gd name="connsiteX1686" fmla="*/ 4962507 w 7532516"/>
              <a:gd name="connsiteY1686" fmla="*/ 4487699 h 9504136"/>
              <a:gd name="connsiteX1687" fmla="*/ 4970202 w 7532516"/>
              <a:gd name="connsiteY1687" fmla="*/ 4476929 h 9504136"/>
              <a:gd name="connsiteX1688" fmla="*/ 4962507 w 7532516"/>
              <a:gd name="connsiteY1688" fmla="*/ 4460783 h 9504136"/>
              <a:gd name="connsiteX1689" fmla="*/ 4959815 w 7532516"/>
              <a:gd name="connsiteY1689" fmla="*/ 4439636 h 9504136"/>
              <a:gd name="connsiteX1690" fmla="*/ 4957123 w 7532516"/>
              <a:gd name="connsiteY1690" fmla="*/ 4431559 h 9504136"/>
              <a:gd name="connsiteX1691" fmla="*/ 4788207 w 7532516"/>
              <a:gd name="connsiteY1691" fmla="*/ 4418097 h 9504136"/>
              <a:gd name="connsiteX1692" fmla="*/ 4787135 w 7532516"/>
              <a:gd name="connsiteY1692" fmla="*/ 4418318 h 9504136"/>
              <a:gd name="connsiteX1693" fmla="*/ 4794988 w 7532516"/>
              <a:gd name="connsiteY1693" fmla="*/ 4420936 h 9504136"/>
              <a:gd name="connsiteX1694" fmla="*/ 4795161 w 7532516"/>
              <a:gd name="connsiteY1694" fmla="*/ 4420415 h 9504136"/>
              <a:gd name="connsiteX1695" fmla="*/ 4798975 w 7532516"/>
              <a:gd name="connsiteY1695" fmla="*/ 4412721 h 9504136"/>
              <a:gd name="connsiteX1696" fmla="*/ 4798931 w 7532516"/>
              <a:gd name="connsiteY1696" fmla="*/ 4412853 h 9504136"/>
              <a:gd name="connsiteX1697" fmla="*/ 4808447 w 7532516"/>
              <a:gd name="connsiteY1697" fmla="*/ 4412853 h 9504136"/>
              <a:gd name="connsiteX1698" fmla="*/ 4808526 w 7532516"/>
              <a:gd name="connsiteY1698" fmla="*/ 4412721 h 9504136"/>
              <a:gd name="connsiteX1699" fmla="*/ 4922109 w 7532516"/>
              <a:gd name="connsiteY1699" fmla="*/ 4396566 h 9504136"/>
              <a:gd name="connsiteX1700" fmla="*/ 4920949 w 7532516"/>
              <a:gd name="connsiteY1700" fmla="*/ 4396856 h 9504136"/>
              <a:gd name="connsiteX1701" fmla="*/ 4939543 w 7532516"/>
              <a:gd name="connsiteY1701" fmla="*/ 4410157 h 9504136"/>
              <a:gd name="connsiteX1702" fmla="*/ 4944923 w 7532516"/>
              <a:gd name="connsiteY1702" fmla="*/ 4423632 h 9504136"/>
              <a:gd name="connsiteX1703" fmla="*/ 4946158 w 7532516"/>
              <a:gd name="connsiteY1703" fmla="*/ 4423013 h 9504136"/>
              <a:gd name="connsiteX1704" fmla="*/ 4940962 w 7532516"/>
              <a:gd name="connsiteY1704" fmla="*/ 4410028 h 9504136"/>
              <a:gd name="connsiteX1705" fmla="*/ 4911332 w 7532516"/>
              <a:gd name="connsiteY1705" fmla="*/ 4388489 h 9504136"/>
              <a:gd name="connsiteX1706" fmla="*/ 4909939 w 7532516"/>
              <a:gd name="connsiteY1706" fmla="*/ 4389185 h 9504136"/>
              <a:gd name="connsiteX1707" fmla="*/ 4909939 w 7532516"/>
              <a:gd name="connsiteY1707" fmla="*/ 4399377 h 9504136"/>
              <a:gd name="connsiteX1708" fmla="*/ 4911332 w 7532516"/>
              <a:gd name="connsiteY1708" fmla="*/ 4399029 h 9504136"/>
              <a:gd name="connsiteX1709" fmla="*/ 4876708 w 7532516"/>
              <a:gd name="connsiteY1709" fmla="*/ 4375419 h 9504136"/>
              <a:gd name="connsiteX1710" fmla="*/ 4875501 w 7532516"/>
              <a:gd name="connsiteY1710" fmla="*/ 4375902 h 9504136"/>
              <a:gd name="connsiteX1711" fmla="*/ 4886107 w 7532516"/>
              <a:gd name="connsiteY1711" fmla="*/ 4402073 h 9504136"/>
              <a:gd name="connsiteX1712" fmla="*/ 4896866 w 7532516"/>
              <a:gd name="connsiteY1712" fmla="*/ 4407461 h 9504136"/>
              <a:gd name="connsiteX1713" fmla="*/ 4896995 w 7532516"/>
              <a:gd name="connsiteY1713" fmla="*/ 4406708 h 9504136"/>
              <a:gd name="connsiteX1714" fmla="*/ 4887475 w 7532516"/>
              <a:gd name="connsiteY1714" fmla="*/ 4401951 h 9504136"/>
              <a:gd name="connsiteX1715" fmla="*/ 5077556 w 7532516"/>
              <a:gd name="connsiteY1715" fmla="*/ 4364650 h 9504136"/>
              <a:gd name="connsiteX1716" fmla="*/ 5076964 w 7532516"/>
              <a:gd name="connsiteY1716" fmla="*/ 4365360 h 9504136"/>
              <a:gd name="connsiteX1717" fmla="*/ 5084098 w 7532516"/>
              <a:gd name="connsiteY1717" fmla="*/ 4370116 h 9504136"/>
              <a:gd name="connsiteX1718" fmla="*/ 5084489 w 7532516"/>
              <a:gd name="connsiteY1718" fmla="*/ 4369273 h 9504136"/>
              <a:gd name="connsiteX1719" fmla="*/ 4852461 w 7532516"/>
              <a:gd name="connsiteY1719" fmla="*/ 4361957 h 9504136"/>
              <a:gd name="connsiteX1720" fmla="*/ 4851751 w 7532516"/>
              <a:gd name="connsiteY1720" fmla="*/ 4362668 h 9504136"/>
              <a:gd name="connsiteX1721" fmla="*/ 4861882 w 7532516"/>
              <a:gd name="connsiteY1721" fmla="*/ 4372812 h 9504136"/>
              <a:gd name="connsiteX1722" fmla="*/ 4861882 w 7532516"/>
              <a:gd name="connsiteY1722" fmla="*/ 4380895 h 9504136"/>
              <a:gd name="connsiteX1723" fmla="*/ 4863238 w 7532516"/>
              <a:gd name="connsiteY1723" fmla="*/ 4380353 h 9504136"/>
              <a:gd name="connsiteX1724" fmla="*/ 4863238 w 7532516"/>
              <a:gd name="connsiteY1724" fmla="*/ 4372727 h 9504136"/>
              <a:gd name="connsiteX1725" fmla="*/ 4229134 w 7532516"/>
              <a:gd name="connsiteY1725" fmla="*/ 4329666 h 9504136"/>
              <a:gd name="connsiteX1726" fmla="*/ 4228620 w 7532516"/>
              <a:gd name="connsiteY1726" fmla="*/ 4330114 h 9504136"/>
              <a:gd name="connsiteX1727" fmla="*/ 4241694 w 7532516"/>
              <a:gd name="connsiteY1727" fmla="*/ 4335488 h 9504136"/>
              <a:gd name="connsiteX1728" fmla="*/ 4257852 w 7532516"/>
              <a:gd name="connsiteY1728" fmla="*/ 4351645 h 9504136"/>
              <a:gd name="connsiteX1729" fmla="*/ 4263229 w 7532516"/>
              <a:gd name="connsiteY1729" fmla="*/ 4348952 h 9504136"/>
              <a:gd name="connsiteX1730" fmla="*/ 4276698 w 7532516"/>
              <a:gd name="connsiteY1730" fmla="*/ 4362405 h 9504136"/>
              <a:gd name="connsiteX1731" fmla="*/ 4279386 w 7532516"/>
              <a:gd name="connsiteY1731" fmla="*/ 4370484 h 9504136"/>
              <a:gd name="connsiteX1732" fmla="*/ 4265931 w 7532516"/>
              <a:gd name="connsiteY1732" fmla="*/ 4397023 h 9504136"/>
              <a:gd name="connsiteX1733" fmla="*/ 4268619 w 7532516"/>
              <a:gd name="connsiteY1733" fmla="*/ 4402398 h 9504136"/>
              <a:gd name="connsiteX1734" fmla="*/ 4268619 w 7532516"/>
              <a:gd name="connsiteY1734" fmla="*/ 4423941 h 9504136"/>
              <a:gd name="connsiteX1735" fmla="*/ 4271308 w 7532516"/>
              <a:gd name="connsiteY1735" fmla="*/ 4434701 h 9504136"/>
              <a:gd name="connsiteX1736" fmla="*/ 4279386 w 7532516"/>
              <a:gd name="connsiteY1736" fmla="*/ 4440087 h 9504136"/>
              <a:gd name="connsiteX1737" fmla="*/ 4284763 w 7532516"/>
              <a:gd name="connsiteY1737" fmla="*/ 4440087 h 9504136"/>
              <a:gd name="connsiteX1738" fmla="*/ 4284931 w 7532516"/>
              <a:gd name="connsiteY1738" fmla="*/ 4439636 h 9504136"/>
              <a:gd name="connsiteX1739" fmla="*/ 4279919 w 7532516"/>
              <a:gd name="connsiteY1739" fmla="*/ 4439636 h 9504136"/>
              <a:gd name="connsiteX1740" fmla="*/ 4271843 w 7532516"/>
              <a:gd name="connsiteY1740" fmla="*/ 4434251 h 9504136"/>
              <a:gd name="connsiteX1741" fmla="*/ 4269151 w 7532516"/>
              <a:gd name="connsiteY1741" fmla="*/ 4423482 h 9504136"/>
              <a:gd name="connsiteX1742" fmla="*/ 4269151 w 7532516"/>
              <a:gd name="connsiteY1742" fmla="*/ 4401951 h 9504136"/>
              <a:gd name="connsiteX1743" fmla="*/ 4266459 w 7532516"/>
              <a:gd name="connsiteY1743" fmla="*/ 4396566 h 9504136"/>
              <a:gd name="connsiteX1744" fmla="*/ 4279919 w 7532516"/>
              <a:gd name="connsiteY1744" fmla="*/ 4370035 h 9504136"/>
              <a:gd name="connsiteX1745" fmla="*/ 4277227 w 7532516"/>
              <a:gd name="connsiteY1745" fmla="*/ 4361957 h 9504136"/>
              <a:gd name="connsiteX1746" fmla="*/ 4263758 w 7532516"/>
              <a:gd name="connsiteY1746" fmla="*/ 4348504 h 9504136"/>
              <a:gd name="connsiteX1747" fmla="*/ 4258374 w 7532516"/>
              <a:gd name="connsiteY1747" fmla="*/ 4351196 h 9504136"/>
              <a:gd name="connsiteX1748" fmla="*/ 4242213 w 7532516"/>
              <a:gd name="connsiteY1748" fmla="*/ 4335042 h 9504136"/>
              <a:gd name="connsiteX1749" fmla="*/ 4103308 w 7532516"/>
              <a:gd name="connsiteY1749" fmla="*/ 4262756 h 9504136"/>
              <a:gd name="connsiteX1750" fmla="*/ 4103308 w 7532516"/>
              <a:gd name="connsiteY1750" fmla="*/ 4263449 h 9504136"/>
              <a:gd name="connsiteX1751" fmla="*/ 4164410 w 7532516"/>
              <a:gd name="connsiteY1751" fmla="*/ 4298188 h 9504136"/>
              <a:gd name="connsiteX1752" fmla="*/ 4188252 w 7532516"/>
              <a:gd name="connsiteY1752" fmla="*/ 4308960 h 9504136"/>
              <a:gd name="connsiteX1753" fmla="*/ 4217852 w 7532516"/>
              <a:gd name="connsiteY1753" fmla="*/ 4324727 h 9504136"/>
              <a:gd name="connsiteX1754" fmla="*/ 4225550 w 7532516"/>
              <a:gd name="connsiteY1754" fmla="*/ 4332806 h 9504136"/>
              <a:gd name="connsiteX1755" fmla="*/ 4228474 w 7532516"/>
              <a:gd name="connsiteY1755" fmla="*/ 4330241 h 9504136"/>
              <a:gd name="connsiteX1756" fmla="*/ 4226052 w 7532516"/>
              <a:gd name="connsiteY1756" fmla="*/ 4332350 h 9504136"/>
              <a:gd name="connsiteX1757" fmla="*/ 4218357 w 7532516"/>
              <a:gd name="connsiteY1757" fmla="*/ 4324281 h 9504136"/>
              <a:gd name="connsiteX1758" fmla="*/ 4188736 w 7532516"/>
              <a:gd name="connsiteY1758" fmla="*/ 4308510 h 9504136"/>
              <a:gd name="connsiteX1759" fmla="*/ 4164879 w 7532516"/>
              <a:gd name="connsiteY1759" fmla="*/ 4297749 h 9504136"/>
              <a:gd name="connsiteX1760" fmla="*/ 4052142 w 7532516"/>
              <a:gd name="connsiteY1760" fmla="*/ 4209333 h 9504136"/>
              <a:gd name="connsiteX1761" fmla="*/ 4051728 w 7532516"/>
              <a:gd name="connsiteY1761" fmla="*/ 4209746 h 9504136"/>
              <a:gd name="connsiteX1762" fmla="*/ 4051728 w 7532516"/>
              <a:gd name="connsiteY1762" fmla="*/ 4220517 h 9504136"/>
              <a:gd name="connsiteX1763" fmla="*/ 4051728 w 7532516"/>
              <a:gd name="connsiteY1763" fmla="*/ 4233971 h 9504136"/>
              <a:gd name="connsiteX1764" fmla="*/ 4054430 w 7532516"/>
              <a:gd name="connsiteY1764" fmla="*/ 4247435 h 9504136"/>
              <a:gd name="connsiteX1765" fmla="*/ 4067885 w 7532516"/>
              <a:gd name="connsiteY1765" fmla="*/ 4263203 h 9504136"/>
              <a:gd name="connsiteX1766" fmla="*/ 4067885 w 7532516"/>
              <a:gd name="connsiteY1766" fmla="*/ 4268589 h 9504136"/>
              <a:gd name="connsiteX1767" fmla="*/ 4089420 w 7532516"/>
              <a:gd name="connsiteY1767" fmla="*/ 4282042 h 9504136"/>
              <a:gd name="connsiteX1768" fmla="*/ 4094796 w 7532516"/>
              <a:gd name="connsiteY1768" fmla="*/ 4282042 h 9504136"/>
              <a:gd name="connsiteX1769" fmla="*/ 4102875 w 7532516"/>
              <a:gd name="connsiteY1769" fmla="*/ 4276656 h 9504136"/>
              <a:gd name="connsiteX1770" fmla="*/ 4102875 w 7532516"/>
              <a:gd name="connsiteY1770" fmla="*/ 4276507 h 9504136"/>
              <a:gd name="connsiteX1771" fmla="*/ 4095232 w 7532516"/>
              <a:gd name="connsiteY1771" fmla="*/ 4281595 h 9504136"/>
              <a:gd name="connsiteX1772" fmla="*/ 4089848 w 7532516"/>
              <a:gd name="connsiteY1772" fmla="*/ 4281595 h 9504136"/>
              <a:gd name="connsiteX1773" fmla="*/ 4068294 w 7532516"/>
              <a:gd name="connsiteY1773" fmla="*/ 4268141 h 9504136"/>
              <a:gd name="connsiteX1774" fmla="*/ 4068294 w 7532516"/>
              <a:gd name="connsiteY1774" fmla="*/ 4262756 h 9504136"/>
              <a:gd name="connsiteX1775" fmla="*/ 4054834 w 7532516"/>
              <a:gd name="connsiteY1775" fmla="*/ 4246994 h 9504136"/>
              <a:gd name="connsiteX1776" fmla="*/ 4052142 w 7532516"/>
              <a:gd name="connsiteY1776" fmla="*/ 4233532 h 9504136"/>
              <a:gd name="connsiteX1777" fmla="*/ 4052142 w 7532516"/>
              <a:gd name="connsiteY1777" fmla="*/ 4220079 h 9504136"/>
              <a:gd name="connsiteX1778" fmla="*/ 4057118 w 7532516"/>
              <a:gd name="connsiteY1778" fmla="*/ 4185911 h 9504136"/>
              <a:gd name="connsiteX1779" fmla="*/ 4057118 w 7532516"/>
              <a:gd name="connsiteY1779" fmla="*/ 4188604 h 9504136"/>
              <a:gd name="connsiteX1780" fmla="*/ 4054436 w 7532516"/>
              <a:gd name="connsiteY1780" fmla="*/ 4207015 h 9504136"/>
              <a:gd name="connsiteX1781" fmla="*/ 4054834 w 7532516"/>
              <a:gd name="connsiteY1781" fmla="*/ 4206617 h 9504136"/>
              <a:gd name="connsiteX1782" fmla="*/ 4057526 w 7532516"/>
              <a:gd name="connsiteY1782" fmla="*/ 4188162 h 9504136"/>
              <a:gd name="connsiteX1783" fmla="*/ 4057526 w 7532516"/>
              <a:gd name="connsiteY1783" fmla="*/ 4186047 h 9504136"/>
              <a:gd name="connsiteX1784" fmla="*/ 5617358 w 7532516"/>
              <a:gd name="connsiteY1784" fmla="*/ 4182964 h 9504136"/>
              <a:gd name="connsiteX1785" fmla="*/ 5620055 w 7532516"/>
              <a:gd name="connsiteY1785" fmla="*/ 4185789 h 9504136"/>
              <a:gd name="connsiteX1786" fmla="*/ 5611965 w 7532516"/>
              <a:gd name="connsiteY1786" fmla="*/ 4199514 h 9504136"/>
              <a:gd name="connsiteX1787" fmla="*/ 5611965 w 7532516"/>
              <a:gd name="connsiteY1787" fmla="*/ 4197092 h 9504136"/>
              <a:gd name="connsiteX1788" fmla="*/ 5629226 w 7532516"/>
              <a:gd name="connsiteY1788" fmla="*/ 4174485 h 9504136"/>
              <a:gd name="connsiteX1789" fmla="*/ 5631924 w 7532516"/>
              <a:gd name="connsiteY1789" fmla="*/ 4174485 h 9504136"/>
              <a:gd name="connsiteX1790" fmla="*/ 5623831 w 7532516"/>
              <a:gd name="connsiteY1790" fmla="*/ 4185944 h 9504136"/>
              <a:gd name="connsiteX1791" fmla="*/ 5631969 w 7532516"/>
              <a:gd name="connsiteY1791" fmla="*/ 4167706 h 9504136"/>
              <a:gd name="connsiteX1792" fmla="*/ 5627221 w 7532516"/>
              <a:gd name="connsiteY1792" fmla="*/ 4175798 h 9504136"/>
              <a:gd name="connsiteX1793" fmla="*/ 5627221 w 7532516"/>
              <a:gd name="connsiteY1793" fmla="*/ 4173101 h 9504136"/>
              <a:gd name="connsiteX1794" fmla="*/ 4242350 w 7532516"/>
              <a:gd name="connsiteY1794" fmla="*/ 4153443 h 9504136"/>
              <a:gd name="connsiteX1795" fmla="*/ 4241694 w 7532516"/>
              <a:gd name="connsiteY1795" fmla="*/ 4153607 h 9504136"/>
              <a:gd name="connsiteX1796" fmla="*/ 4244396 w 7532516"/>
              <a:gd name="connsiteY1796" fmla="*/ 4158993 h 9504136"/>
              <a:gd name="connsiteX1797" fmla="*/ 4228941 w 7532516"/>
              <a:gd name="connsiteY1797" fmla="*/ 4180085 h 9504136"/>
              <a:gd name="connsiteX1798" fmla="*/ 4229134 w 7532516"/>
              <a:gd name="connsiteY1798" fmla="*/ 4180085 h 9504136"/>
              <a:gd name="connsiteX1799" fmla="*/ 4244905 w 7532516"/>
              <a:gd name="connsiteY1799" fmla="*/ 4158554 h 9504136"/>
              <a:gd name="connsiteX1800" fmla="*/ 4256017 w 7532516"/>
              <a:gd name="connsiteY1800" fmla="*/ 4142623 h 9504136"/>
              <a:gd name="connsiteX1801" fmla="*/ 4255164 w 7532516"/>
              <a:gd name="connsiteY1801" fmla="*/ 4142836 h 9504136"/>
              <a:gd name="connsiteX1802" fmla="*/ 4262897 w 7532516"/>
              <a:gd name="connsiteY1802" fmla="*/ 4148000 h 9504136"/>
              <a:gd name="connsiteX1803" fmla="*/ 4263758 w 7532516"/>
              <a:gd name="connsiteY1803" fmla="*/ 4147785 h 9504136"/>
              <a:gd name="connsiteX1804" fmla="*/ 4092108 w 7532516"/>
              <a:gd name="connsiteY1804" fmla="*/ 4137461 h 9504136"/>
              <a:gd name="connsiteX1805" fmla="*/ 4094796 w 7532516"/>
              <a:gd name="connsiteY1805" fmla="*/ 4148221 h 9504136"/>
              <a:gd name="connsiteX1806" fmla="*/ 4086784 w 7532516"/>
              <a:gd name="connsiteY1806" fmla="*/ 4172286 h 9504136"/>
              <a:gd name="connsiteX1807" fmla="*/ 4087156 w 7532516"/>
              <a:gd name="connsiteY1807" fmla="*/ 4172008 h 9504136"/>
              <a:gd name="connsiteX1808" fmla="*/ 4095232 w 7532516"/>
              <a:gd name="connsiteY1808" fmla="*/ 4147785 h 9504136"/>
              <a:gd name="connsiteX1809" fmla="*/ 4092678 w 7532516"/>
              <a:gd name="connsiteY1809" fmla="*/ 4137577 h 9504136"/>
              <a:gd name="connsiteX1810" fmla="*/ 5788292 w 7532516"/>
              <a:gd name="connsiteY1810" fmla="*/ 4086315 h 9504136"/>
              <a:gd name="connsiteX1811" fmla="*/ 5791258 w 7532516"/>
              <a:gd name="connsiteY1811" fmla="*/ 4086315 h 9504136"/>
              <a:gd name="connsiteX1812" fmla="*/ 5788292 w 7532516"/>
              <a:gd name="connsiteY1812" fmla="*/ 4091060 h 9504136"/>
              <a:gd name="connsiteX1813" fmla="*/ 2841702 w 7532516"/>
              <a:gd name="connsiteY1813" fmla="*/ 4067665 h 9504136"/>
              <a:gd name="connsiteX1814" fmla="*/ 2844567 w 7532516"/>
              <a:gd name="connsiteY1814" fmla="*/ 4070329 h 9504136"/>
              <a:gd name="connsiteX1815" fmla="*/ 2835973 w 7532516"/>
              <a:gd name="connsiteY1815" fmla="*/ 4077942 h 9504136"/>
              <a:gd name="connsiteX1816" fmla="*/ 2841702 w 7532516"/>
              <a:gd name="connsiteY1816" fmla="*/ 4080606 h 9504136"/>
              <a:gd name="connsiteX1817" fmla="*/ 2835973 w 7532516"/>
              <a:gd name="connsiteY1817" fmla="*/ 4085935 h 9504136"/>
              <a:gd name="connsiteX1818" fmla="*/ 2833108 w 7532516"/>
              <a:gd name="connsiteY1818" fmla="*/ 4077942 h 9504136"/>
              <a:gd name="connsiteX1819" fmla="*/ 2337528 w 7532516"/>
              <a:gd name="connsiteY1819" fmla="*/ 3993062 h 9504136"/>
              <a:gd name="connsiteX1820" fmla="*/ 2342750 w 7532516"/>
              <a:gd name="connsiteY1820" fmla="*/ 4003913 h 9504136"/>
              <a:gd name="connsiteX1821" fmla="*/ 2342750 w 7532516"/>
              <a:gd name="connsiteY1821" fmla="*/ 4019802 h 9504136"/>
              <a:gd name="connsiteX1822" fmla="*/ 2340139 w 7532516"/>
              <a:gd name="connsiteY1822" fmla="*/ 4019802 h 9504136"/>
              <a:gd name="connsiteX1823" fmla="*/ 2324472 w 7532516"/>
              <a:gd name="connsiteY1823" fmla="*/ 4019802 h 9504136"/>
              <a:gd name="connsiteX1824" fmla="*/ 2327083 w 7532516"/>
              <a:gd name="connsiteY1824" fmla="*/ 3995775 h 9504136"/>
              <a:gd name="connsiteX1825" fmla="*/ 4132617 w 7532516"/>
              <a:gd name="connsiteY1825" fmla="*/ 3984798 h 9504136"/>
              <a:gd name="connsiteX1826" fmla="*/ 4132108 w 7532516"/>
              <a:gd name="connsiteY1826" fmla="*/ 3985180 h 9504136"/>
              <a:gd name="connsiteX1827" fmla="*/ 4145564 w 7532516"/>
              <a:gd name="connsiteY1827" fmla="*/ 3995951 h 9504136"/>
              <a:gd name="connsiteX1828" fmla="*/ 4150941 w 7532516"/>
              <a:gd name="connsiteY1828" fmla="*/ 3998633 h 9504136"/>
              <a:gd name="connsiteX1829" fmla="*/ 4164410 w 7532516"/>
              <a:gd name="connsiteY1829" fmla="*/ 4006712 h 9504136"/>
              <a:gd name="connsiteX1830" fmla="*/ 4182862 w 7532516"/>
              <a:gd name="connsiteY1830" fmla="*/ 4017094 h 9504136"/>
              <a:gd name="connsiteX1831" fmla="*/ 4188252 w 7532516"/>
              <a:gd name="connsiteY1831" fmla="*/ 4054783 h 9504136"/>
              <a:gd name="connsiteX1832" fmla="*/ 4190941 w 7532516"/>
              <a:gd name="connsiteY1832" fmla="*/ 4060169 h 9504136"/>
              <a:gd name="connsiteX1833" fmla="*/ 4212475 w 7532516"/>
              <a:gd name="connsiteY1833" fmla="*/ 4078618 h 9504136"/>
              <a:gd name="connsiteX1834" fmla="*/ 4228619 w 7532516"/>
              <a:gd name="connsiteY1834" fmla="*/ 4094776 h 9504136"/>
              <a:gd name="connsiteX1835" fmla="*/ 4247085 w 7532516"/>
              <a:gd name="connsiteY1835" fmla="*/ 4100161 h 9504136"/>
              <a:gd name="connsiteX1836" fmla="*/ 4252462 w 7532516"/>
              <a:gd name="connsiteY1836" fmla="*/ 4105536 h 9504136"/>
              <a:gd name="connsiteX1837" fmla="*/ 4247085 w 7532516"/>
              <a:gd name="connsiteY1837" fmla="*/ 4110922 h 9504136"/>
              <a:gd name="connsiteX1838" fmla="*/ 4268619 w 7532516"/>
              <a:gd name="connsiteY1838" fmla="*/ 4132453 h 9504136"/>
              <a:gd name="connsiteX1839" fmla="*/ 4276347 w 7532516"/>
              <a:gd name="connsiteY1839" fmla="*/ 4137244 h 9504136"/>
              <a:gd name="connsiteX1840" fmla="*/ 4277227 w 7532516"/>
              <a:gd name="connsiteY1840" fmla="*/ 4137024 h 9504136"/>
              <a:gd name="connsiteX1841" fmla="*/ 4269151 w 7532516"/>
              <a:gd name="connsiteY1841" fmla="*/ 4132022 h 9504136"/>
              <a:gd name="connsiteX1842" fmla="*/ 4247597 w 7532516"/>
              <a:gd name="connsiteY1842" fmla="*/ 4110492 h 9504136"/>
              <a:gd name="connsiteX1843" fmla="*/ 4252990 w 7532516"/>
              <a:gd name="connsiteY1843" fmla="*/ 4105107 h 9504136"/>
              <a:gd name="connsiteX1844" fmla="*/ 4247597 w 7532516"/>
              <a:gd name="connsiteY1844" fmla="*/ 4099722 h 9504136"/>
              <a:gd name="connsiteX1845" fmla="*/ 4229134 w 7532516"/>
              <a:gd name="connsiteY1845" fmla="*/ 4094337 h 9504136"/>
              <a:gd name="connsiteX1846" fmla="*/ 4212973 w 7532516"/>
              <a:gd name="connsiteY1846" fmla="*/ 4078192 h 9504136"/>
              <a:gd name="connsiteX1847" fmla="*/ 4191428 w 7532516"/>
              <a:gd name="connsiteY1847" fmla="*/ 4059728 h 9504136"/>
              <a:gd name="connsiteX1848" fmla="*/ 4188736 w 7532516"/>
              <a:gd name="connsiteY1848" fmla="*/ 4054352 h 9504136"/>
              <a:gd name="connsiteX1849" fmla="*/ 4183342 w 7532516"/>
              <a:gd name="connsiteY1849" fmla="*/ 4016667 h 9504136"/>
              <a:gd name="connsiteX1850" fmla="*/ 4164879 w 7532516"/>
              <a:gd name="connsiteY1850" fmla="*/ 4006281 h 9504136"/>
              <a:gd name="connsiteX1851" fmla="*/ 4151410 w 7532516"/>
              <a:gd name="connsiteY1851" fmla="*/ 3998212 h 9504136"/>
              <a:gd name="connsiteX1852" fmla="*/ 4146017 w 7532516"/>
              <a:gd name="connsiteY1852" fmla="*/ 3995520 h 9504136"/>
              <a:gd name="connsiteX1853" fmla="*/ 4932877 w 7532516"/>
              <a:gd name="connsiteY1853" fmla="*/ 3984750 h 9504136"/>
              <a:gd name="connsiteX1854" fmla="*/ 4938270 w 7532516"/>
              <a:gd name="connsiteY1854" fmla="*/ 3992827 h 9504136"/>
              <a:gd name="connsiteX1855" fmla="*/ 4930942 w 7532516"/>
              <a:gd name="connsiteY1855" fmla="*/ 3987654 h 9504136"/>
              <a:gd name="connsiteX1856" fmla="*/ 2696526 w 7532516"/>
              <a:gd name="connsiteY1856" fmla="*/ 3960844 h 9504136"/>
              <a:gd name="connsiteX1857" fmla="*/ 2707449 w 7532516"/>
              <a:gd name="connsiteY1857" fmla="*/ 3966239 h 9504136"/>
              <a:gd name="connsiteX1858" fmla="*/ 2718371 w 7532516"/>
              <a:gd name="connsiteY1858" fmla="*/ 3977028 h 9504136"/>
              <a:gd name="connsiteX1859" fmla="*/ 2723832 w 7532516"/>
              <a:gd name="connsiteY1859" fmla="*/ 3990515 h 9504136"/>
              <a:gd name="connsiteX1860" fmla="*/ 2729294 w 7532516"/>
              <a:gd name="connsiteY1860" fmla="*/ 4004002 h 9504136"/>
              <a:gd name="connsiteX1861" fmla="*/ 2721102 w 7532516"/>
              <a:gd name="connsiteY1861" fmla="*/ 4019801 h 9504136"/>
              <a:gd name="connsiteX1862" fmla="*/ 2715640 w 7532516"/>
              <a:gd name="connsiteY1862" fmla="*/ 4017104 h 9504136"/>
              <a:gd name="connsiteX1863" fmla="*/ 2696526 w 7532516"/>
              <a:gd name="connsiteY1863" fmla="*/ 3995910 h 9504136"/>
              <a:gd name="connsiteX1864" fmla="*/ 2691065 w 7532516"/>
              <a:gd name="connsiteY1864" fmla="*/ 3990515 h 9504136"/>
              <a:gd name="connsiteX1865" fmla="*/ 2685604 w 7532516"/>
              <a:gd name="connsiteY1865" fmla="*/ 3979725 h 9504136"/>
              <a:gd name="connsiteX1866" fmla="*/ 2693796 w 7532516"/>
              <a:gd name="connsiteY1866" fmla="*/ 3979725 h 9504136"/>
              <a:gd name="connsiteX1867" fmla="*/ 3786961 w 7532516"/>
              <a:gd name="connsiteY1867" fmla="*/ 3947911 h 9504136"/>
              <a:gd name="connsiteX1868" fmla="*/ 3768116 w 7532516"/>
              <a:gd name="connsiteY1868" fmla="*/ 3958668 h 9504136"/>
              <a:gd name="connsiteX1869" fmla="*/ 3752344 w 7532516"/>
              <a:gd name="connsiteY1869" fmla="*/ 3966353 h 9504136"/>
              <a:gd name="connsiteX1870" fmla="*/ 3736679 w 7532516"/>
              <a:gd name="connsiteY1870" fmla="*/ 3982389 h 9504136"/>
              <a:gd name="connsiteX1871" fmla="*/ 3736791 w 7532516"/>
              <a:gd name="connsiteY1871" fmla="*/ 3982487 h 9504136"/>
              <a:gd name="connsiteX1872" fmla="*/ 3752555 w 7532516"/>
              <a:gd name="connsiteY1872" fmla="*/ 3966341 h 9504136"/>
              <a:gd name="connsiteX1873" fmla="*/ 3768318 w 7532516"/>
              <a:gd name="connsiteY1873" fmla="*/ 3958652 h 9504136"/>
              <a:gd name="connsiteX1874" fmla="*/ 3787110 w 7532516"/>
              <a:gd name="connsiteY1874" fmla="*/ 3947911 h 9504136"/>
              <a:gd name="connsiteX1875" fmla="*/ 3728491 w 7532516"/>
              <a:gd name="connsiteY1875" fmla="*/ 3947911 h 9504136"/>
              <a:gd name="connsiteX1876" fmla="*/ 3715217 w 7532516"/>
              <a:gd name="connsiteY1876" fmla="*/ 3952840 h 9504136"/>
              <a:gd name="connsiteX1877" fmla="*/ 3715256 w 7532516"/>
              <a:gd name="connsiteY1877" fmla="*/ 3952876 h 9504136"/>
              <a:gd name="connsiteX1878" fmla="*/ 3728491 w 7532516"/>
              <a:gd name="connsiteY1878" fmla="*/ 3947962 h 9504136"/>
              <a:gd name="connsiteX1879" fmla="*/ 3709639 w 7532516"/>
              <a:gd name="connsiteY1879" fmla="*/ 3947911 h 9504136"/>
              <a:gd name="connsiteX1880" fmla="*/ 3699099 w 7532516"/>
              <a:gd name="connsiteY1880" fmla="*/ 3955431 h 9504136"/>
              <a:gd name="connsiteX1881" fmla="*/ 3699099 w 7532516"/>
              <a:gd name="connsiteY1881" fmla="*/ 3955569 h 9504136"/>
              <a:gd name="connsiteX1882" fmla="*/ 3709719 w 7532516"/>
              <a:gd name="connsiteY1882" fmla="*/ 3947985 h 9504136"/>
              <a:gd name="connsiteX1883" fmla="*/ 3674637 w 7532516"/>
              <a:gd name="connsiteY1883" fmla="*/ 3902186 h 9504136"/>
              <a:gd name="connsiteX1884" fmla="*/ 3669291 w 7532516"/>
              <a:gd name="connsiteY1884" fmla="*/ 3903572 h 9504136"/>
              <a:gd name="connsiteX1885" fmla="*/ 3674638 w 7532516"/>
              <a:gd name="connsiteY1885" fmla="*/ 3902189 h 9504136"/>
              <a:gd name="connsiteX1886" fmla="*/ 3853897 w 7532516"/>
              <a:gd name="connsiteY1886" fmla="*/ 3896802 h 9504136"/>
              <a:gd name="connsiteX1887" fmla="*/ 3848512 w 7532516"/>
              <a:gd name="connsiteY1887" fmla="*/ 3904874 h 9504136"/>
              <a:gd name="connsiteX1888" fmla="*/ 3824431 w 7532516"/>
              <a:gd name="connsiteY1888" fmla="*/ 3918238 h 9504136"/>
              <a:gd name="connsiteX1889" fmla="*/ 3824463 w 7532516"/>
              <a:gd name="connsiteY1889" fmla="*/ 3918270 h 9504136"/>
              <a:gd name="connsiteX1890" fmla="*/ 3848685 w 7532516"/>
              <a:gd name="connsiteY1890" fmla="*/ 3904816 h 9504136"/>
              <a:gd name="connsiteX1891" fmla="*/ 3853998 w 7532516"/>
              <a:gd name="connsiteY1891" fmla="*/ 3896854 h 9504136"/>
              <a:gd name="connsiteX1892" fmla="*/ 3792559 w 7532516"/>
              <a:gd name="connsiteY1892" fmla="*/ 3896775 h 9504136"/>
              <a:gd name="connsiteX1893" fmla="*/ 3792347 w 7532516"/>
              <a:gd name="connsiteY1893" fmla="*/ 3896802 h 9504136"/>
              <a:gd name="connsiteX1894" fmla="*/ 3797348 w 7532516"/>
              <a:gd name="connsiteY1894" fmla="*/ 3907568 h 9504136"/>
              <a:gd name="connsiteX1895" fmla="*/ 3789658 w 7532516"/>
              <a:gd name="connsiteY1895" fmla="*/ 3929082 h 9504136"/>
              <a:gd name="connsiteX1896" fmla="*/ 3792347 w 7532516"/>
              <a:gd name="connsiteY1896" fmla="*/ 3939839 h 9504136"/>
              <a:gd name="connsiteX1897" fmla="*/ 3789668 w 7532516"/>
              <a:gd name="connsiteY1897" fmla="*/ 3947880 h 9504136"/>
              <a:gd name="connsiteX1898" fmla="*/ 3789853 w 7532516"/>
              <a:gd name="connsiteY1898" fmla="*/ 3947880 h 9504136"/>
              <a:gd name="connsiteX1899" fmla="*/ 3792541 w 7532516"/>
              <a:gd name="connsiteY1899" fmla="*/ 3939801 h 9504136"/>
              <a:gd name="connsiteX1900" fmla="*/ 3789853 w 7532516"/>
              <a:gd name="connsiteY1900" fmla="*/ 3929041 h 9504136"/>
              <a:gd name="connsiteX1901" fmla="*/ 3797551 w 7532516"/>
              <a:gd name="connsiteY1901" fmla="*/ 3907498 h 9504136"/>
              <a:gd name="connsiteX1902" fmla="*/ 4126718 w 7532516"/>
              <a:gd name="connsiteY1902" fmla="*/ 3896738 h 9504136"/>
              <a:gd name="connsiteX1903" fmla="*/ 4113262 w 7532516"/>
              <a:gd name="connsiteY1903" fmla="*/ 3915577 h 9504136"/>
              <a:gd name="connsiteX1904" fmla="*/ 4142875 w 7532516"/>
              <a:gd name="connsiteY1904" fmla="*/ 3945187 h 9504136"/>
              <a:gd name="connsiteX1905" fmla="*/ 4156331 w 7532516"/>
              <a:gd name="connsiteY1905" fmla="*/ 3947880 h 9504136"/>
              <a:gd name="connsiteX1906" fmla="*/ 4159019 w 7532516"/>
              <a:gd name="connsiteY1906" fmla="*/ 3955569 h 9504136"/>
              <a:gd name="connsiteX1907" fmla="*/ 4153690 w 7532516"/>
              <a:gd name="connsiteY1907" fmla="*/ 3968914 h 9504136"/>
              <a:gd name="connsiteX1908" fmla="*/ 4154102 w 7532516"/>
              <a:gd name="connsiteY1908" fmla="*/ 3968605 h 9504136"/>
              <a:gd name="connsiteX1909" fmla="*/ 4159486 w 7532516"/>
              <a:gd name="connsiteY1909" fmla="*/ 3955143 h 9504136"/>
              <a:gd name="connsiteX1910" fmla="*/ 4156794 w 7532516"/>
              <a:gd name="connsiteY1910" fmla="*/ 3947457 h 9504136"/>
              <a:gd name="connsiteX1911" fmla="*/ 4143325 w 7532516"/>
              <a:gd name="connsiteY1911" fmla="*/ 3944765 h 9504136"/>
              <a:gd name="connsiteX1912" fmla="*/ 4113704 w 7532516"/>
              <a:gd name="connsiteY1912" fmla="*/ 3915157 h 9504136"/>
              <a:gd name="connsiteX1913" fmla="*/ 4126859 w 7532516"/>
              <a:gd name="connsiteY1913" fmla="*/ 3896738 h 9504136"/>
              <a:gd name="connsiteX1914" fmla="*/ 3607547 w 7532516"/>
              <a:gd name="connsiteY1914" fmla="*/ 3874871 h 9504136"/>
              <a:gd name="connsiteX1915" fmla="*/ 3597560 w 7532516"/>
              <a:gd name="connsiteY1915" fmla="*/ 3878277 h 9504136"/>
              <a:gd name="connsiteX1916" fmla="*/ 3597578 w 7532516"/>
              <a:gd name="connsiteY1916" fmla="*/ 3878277 h 9504136"/>
              <a:gd name="connsiteX1917" fmla="*/ 3586810 w 7532516"/>
              <a:gd name="connsiteY1917" fmla="*/ 3870198 h 9504136"/>
              <a:gd name="connsiteX1918" fmla="*/ 3586870 w 7532516"/>
              <a:gd name="connsiteY1918" fmla="*/ 3870288 h 9504136"/>
              <a:gd name="connsiteX1919" fmla="*/ 3600004 w 7532516"/>
              <a:gd name="connsiteY1919" fmla="*/ 3870288 h 9504136"/>
              <a:gd name="connsiteX1920" fmla="*/ 3599870 w 7532516"/>
              <a:gd name="connsiteY1920" fmla="*/ 3870198 h 9504136"/>
              <a:gd name="connsiteX1921" fmla="*/ 3650784 w 7532516"/>
              <a:gd name="connsiteY1921" fmla="*/ 3867603 h 9504136"/>
              <a:gd name="connsiteX1922" fmla="*/ 3650784 w 7532516"/>
              <a:gd name="connsiteY1922" fmla="*/ 3872982 h 9504136"/>
              <a:gd name="connsiteX1923" fmla="*/ 3626762 w 7532516"/>
              <a:gd name="connsiteY1923" fmla="*/ 3888975 h 9504136"/>
              <a:gd name="connsiteX1924" fmla="*/ 3626811 w 7532516"/>
              <a:gd name="connsiteY1924" fmla="*/ 3889049 h 9504136"/>
              <a:gd name="connsiteX1925" fmla="*/ 3651033 w 7532516"/>
              <a:gd name="connsiteY1925" fmla="*/ 3872891 h 9504136"/>
              <a:gd name="connsiteX1926" fmla="*/ 3651033 w 7532516"/>
              <a:gd name="connsiteY1926" fmla="*/ 3867686 h 9504136"/>
              <a:gd name="connsiteX1927" fmla="*/ 3854088 w 7532516"/>
              <a:gd name="connsiteY1927" fmla="*/ 3867530 h 9504136"/>
              <a:gd name="connsiteX1928" fmla="*/ 3853897 w 7532516"/>
              <a:gd name="connsiteY1928" fmla="*/ 3867603 h 9504136"/>
              <a:gd name="connsiteX1929" fmla="*/ 3875054 w 7532516"/>
              <a:gd name="connsiteY1929" fmla="*/ 3891424 h 9504136"/>
              <a:gd name="connsiteX1930" fmla="*/ 3864388 w 7532516"/>
              <a:gd name="connsiteY1930" fmla="*/ 3902085 h 9504136"/>
              <a:gd name="connsiteX1931" fmla="*/ 3864463 w 7532516"/>
              <a:gd name="connsiteY1931" fmla="*/ 3902124 h 9504136"/>
              <a:gd name="connsiteX1932" fmla="*/ 3875230 w 7532516"/>
              <a:gd name="connsiteY1932" fmla="*/ 3891352 h 9504136"/>
              <a:gd name="connsiteX1933" fmla="*/ 3586536 w 7532516"/>
              <a:gd name="connsiteY1933" fmla="*/ 3854144 h 9504136"/>
              <a:gd name="connsiteX1934" fmla="*/ 3578732 w 7532516"/>
              <a:gd name="connsiteY1934" fmla="*/ 3856745 h 9504136"/>
              <a:gd name="connsiteX1935" fmla="*/ 3578748 w 7532516"/>
              <a:gd name="connsiteY1935" fmla="*/ 3856751 h 9504136"/>
              <a:gd name="connsiteX1936" fmla="*/ 3586545 w 7532516"/>
              <a:gd name="connsiteY1936" fmla="*/ 3854152 h 9504136"/>
              <a:gd name="connsiteX1937" fmla="*/ 3893907 w 7532516"/>
              <a:gd name="connsiteY1937" fmla="*/ 3840702 h 9504136"/>
              <a:gd name="connsiteX1938" fmla="*/ 3893907 w 7532516"/>
              <a:gd name="connsiteY1938" fmla="*/ 3856771 h 9504136"/>
              <a:gd name="connsiteX1939" fmla="*/ 3894062 w 7532516"/>
              <a:gd name="connsiteY1939" fmla="*/ 3856745 h 9504136"/>
              <a:gd name="connsiteX1940" fmla="*/ 3894062 w 7532516"/>
              <a:gd name="connsiteY1940" fmla="*/ 3840702 h 9504136"/>
              <a:gd name="connsiteX1941" fmla="*/ 4137485 w 7532516"/>
              <a:gd name="connsiteY1941" fmla="*/ 3832899 h 9504136"/>
              <a:gd name="connsiteX1942" fmla="*/ 4140173 w 7532516"/>
              <a:gd name="connsiteY1942" fmla="*/ 3843281 h 9504136"/>
              <a:gd name="connsiteX1943" fmla="*/ 4142875 w 7532516"/>
              <a:gd name="connsiteY1943" fmla="*/ 3854052 h 9504136"/>
              <a:gd name="connsiteX1944" fmla="*/ 4150941 w 7532516"/>
              <a:gd name="connsiteY1944" fmla="*/ 3859438 h 9504136"/>
              <a:gd name="connsiteX1945" fmla="*/ 4145564 w 7532516"/>
              <a:gd name="connsiteY1945" fmla="*/ 3880970 h 9504136"/>
              <a:gd name="connsiteX1946" fmla="*/ 4150941 w 7532516"/>
              <a:gd name="connsiteY1946" fmla="*/ 3883663 h 9504136"/>
              <a:gd name="connsiteX1947" fmla="*/ 4137925 w 7532516"/>
              <a:gd name="connsiteY1947" fmla="*/ 3896310 h 9504136"/>
              <a:gd name="connsiteX1948" fmla="*/ 4137941 w 7532516"/>
              <a:gd name="connsiteY1948" fmla="*/ 3896310 h 9504136"/>
              <a:gd name="connsiteX1949" fmla="*/ 4151410 w 7532516"/>
              <a:gd name="connsiteY1949" fmla="*/ 3883240 h 9504136"/>
              <a:gd name="connsiteX1950" fmla="*/ 4146017 w 7532516"/>
              <a:gd name="connsiteY1950" fmla="*/ 3880548 h 9504136"/>
              <a:gd name="connsiteX1951" fmla="*/ 4151410 w 7532516"/>
              <a:gd name="connsiteY1951" fmla="*/ 3859017 h 9504136"/>
              <a:gd name="connsiteX1952" fmla="*/ 4143325 w 7532516"/>
              <a:gd name="connsiteY1952" fmla="*/ 3853633 h 9504136"/>
              <a:gd name="connsiteX1953" fmla="*/ 4140633 w 7532516"/>
              <a:gd name="connsiteY1953" fmla="*/ 3842863 h 9504136"/>
              <a:gd name="connsiteX1954" fmla="*/ 4138227 w 7532516"/>
              <a:gd name="connsiteY1954" fmla="*/ 3833588 h 9504136"/>
              <a:gd name="connsiteX1955" fmla="*/ 3938528 w 7532516"/>
              <a:gd name="connsiteY1955" fmla="*/ 3828625 h 9504136"/>
              <a:gd name="connsiteX1956" fmla="*/ 3923269 w 7532516"/>
              <a:gd name="connsiteY1956" fmla="*/ 3840599 h 9504136"/>
              <a:gd name="connsiteX1957" fmla="*/ 3923295 w 7532516"/>
              <a:gd name="connsiteY1957" fmla="*/ 3840599 h 9504136"/>
              <a:gd name="connsiteX1958" fmla="*/ 3172055 w 7532516"/>
              <a:gd name="connsiteY1958" fmla="*/ 3808744 h 9504136"/>
              <a:gd name="connsiteX1959" fmla="*/ 3161446 w 7532516"/>
              <a:gd name="connsiteY1959" fmla="*/ 3816712 h 9504136"/>
              <a:gd name="connsiteX1960" fmla="*/ 3161500 w 7532516"/>
              <a:gd name="connsiteY1960" fmla="*/ 3816753 h 9504136"/>
              <a:gd name="connsiteX1961" fmla="*/ 3172173 w 7532516"/>
              <a:gd name="connsiteY1961" fmla="*/ 3808744 h 9504136"/>
              <a:gd name="connsiteX1962" fmla="*/ 3150529 w 7532516"/>
              <a:gd name="connsiteY1962" fmla="*/ 3808744 h 9504136"/>
              <a:gd name="connsiteX1963" fmla="*/ 3137081 w 7532516"/>
              <a:gd name="connsiteY1963" fmla="*/ 3814125 h 9504136"/>
              <a:gd name="connsiteX1964" fmla="*/ 3142466 w 7532516"/>
              <a:gd name="connsiteY1964" fmla="*/ 3827198 h 9504136"/>
              <a:gd name="connsiteX1965" fmla="*/ 3142466 w 7532516"/>
              <a:gd name="connsiteY1965" fmla="*/ 3830266 h 9504136"/>
              <a:gd name="connsiteX1966" fmla="*/ 3129018 w 7532516"/>
              <a:gd name="connsiteY1966" fmla="*/ 3851417 h 9504136"/>
              <a:gd name="connsiteX1967" fmla="*/ 3134388 w 7532516"/>
              <a:gd name="connsiteY1967" fmla="*/ 3856797 h 9504136"/>
              <a:gd name="connsiteX1968" fmla="*/ 3142466 w 7532516"/>
              <a:gd name="connsiteY1968" fmla="*/ 3867558 h 9504136"/>
              <a:gd name="connsiteX1969" fmla="*/ 3161299 w 7532516"/>
              <a:gd name="connsiteY1969" fmla="*/ 3878319 h 9504136"/>
              <a:gd name="connsiteX1970" fmla="*/ 3161299 w 7532516"/>
              <a:gd name="connsiteY1970" fmla="*/ 3920950 h 9504136"/>
              <a:gd name="connsiteX1971" fmla="*/ 3161500 w 7532516"/>
              <a:gd name="connsiteY1971" fmla="*/ 3920962 h 9504136"/>
              <a:gd name="connsiteX1972" fmla="*/ 3161500 w 7532516"/>
              <a:gd name="connsiteY1972" fmla="*/ 3878277 h 9504136"/>
              <a:gd name="connsiteX1973" fmla="*/ 3142654 w 7532516"/>
              <a:gd name="connsiteY1973" fmla="*/ 3867517 h 9504136"/>
              <a:gd name="connsiteX1974" fmla="*/ 3134589 w 7532516"/>
              <a:gd name="connsiteY1974" fmla="*/ 3856745 h 9504136"/>
              <a:gd name="connsiteX1975" fmla="*/ 3129198 w 7532516"/>
              <a:gd name="connsiteY1975" fmla="*/ 3851359 h 9504136"/>
              <a:gd name="connsiteX1976" fmla="*/ 3142654 w 7532516"/>
              <a:gd name="connsiteY1976" fmla="*/ 3830206 h 9504136"/>
              <a:gd name="connsiteX1977" fmla="*/ 3142654 w 7532516"/>
              <a:gd name="connsiteY1977" fmla="*/ 3827135 h 9504136"/>
              <a:gd name="connsiteX1978" fmla="*/ 3137277 w 7532516"/>
              <a:gd name="connsiteY1978" fmla="*/ 3814060 h 9504136"/>
              <a:gd name="connsiteX1979" fmla="*/ 3150539 w 7532516"/>
              <a:gd name="connsiteY1979" fmla="*/ 3808752 h 9504136"/>
              <a:gd name="connsiteX1980" fmla="*/ 4151381 w 7532516"/>
              <a:gd name="connsiteY1980" fmla="*/ 3808381 h 9504136"/>
              <a:gd name="connsiteX1981" fmla="*/ 4150941 w 7532516"/>
              <a:gd name="connsiteY1981" fmla="*/ 3808674 h 9504136"/>
              <a:gd name="connsiteX1982" fmla="*/ 4145564 w 7532516"/>
              <a:gd name="connsiteY1982" fmla="*/ 3830206 h 9504136"/>
              <a:gd name="connsiteX1983" fmla="*/ 4143098 w 7532516"/>
              <a:gd name="connsiteY1983" fmla="*/ 3837268 h 9504136"/>
              <a:gd name="connsiteX1984" fmla="*/ 4143325 w 7532516"/>
              <a:gd name="connsiteY1984" fmla="*/ 3837478 h 9504136"/>
              <a:gd name="connsiteX1985" fmla="*/ 4146017 w 7532516"/>
              <a:gd name="connsiteY1985" fmla="*/ 3829793 h 9504136"/>
              <a:gd name="connsiteX1986" fmla="*/ 4159019 w 7532516"/>
              <a:gd name="connsiteY1986" fmla="*/ 3792528 h 9504136"/>
              <a:gd name="connsiteX1987" fmla="*/ 4159019 w 7532516"/>
              <a:gd name="connsiteY1987" fmla="*/ 3803189 h 9504136"/>
              <a:gd name="connsiteX1988" fmla="*/ 4159486 w 7532516"/>
              <a:gd name="connsiteY1988" fmla="*/ 3802878 h 9504136"/>
              <a:gd name="connsiteX1989" fmla="*/ 4159486 w 7532516"/>
              <a:gd name="connsiteY1989" fmla="*/ 3792686 h 9504136"/>
              <a:gd name="connsiteX1990" fmla="*/ 3222788 w 7532516"/>
              <a:gd name="connsiteY1990" fmla="*/ 3776462 h 9504136"/>
              <a:gd name="connsiteX1991" fmla="*/ 3201262 w 7532516"/>
              <a:gd name="connsiteY1991" fmla="*/ 3784525 h 9504136"/>
              <a:gd name="connsiteX1992" fmla="*/ 3206647 w 7532516"/>
              <a:gd name="connsiteY1992" fmla="*/ 3792603 h 9504136"/>
              <a:gd name="connsiteX1993" fmla="*/ 3193199 w 7532516"/>
              <a:gd name="connsiteY1993" fmla="*/ 3803364 h 9504136"/>
              <a:gd name="connsiteX1994" fmla="*/ 3182570 w 7532516"/>
              <a:gd name="connsiteY1994" fmla="*/ 3808674 h 9504136"/>
              <a:gd name="connsiteX1995" fmla="*/ 3182654 w 7532516"/>
              <a:gd name="connsiteY1995" fmla="*/ 3808674 h 9504136"/>
              <a:gd name="connsiteX1996" fmla="*/ 3193421 w 7532516"/>
              <a:gd name="connsiteY1996" fmla="*/ 3803288 h 9504136"/>
              <a:gd name="connsiteX1997" fmla="*/ 3206877 w 7532516"/>
              <a:gd name="connsiteY1997" fmla="*/ 3792528 h 9504136"/>
              <a:gd name="connsiteX1998" fmla="*/ 3201500 w 7532516"/>
              <a:gd name="connsiteY1998" fmla="*/ 3784449 h 9504136"/>
              <a:gd name="connsiteX1999" fmla="*/ 3222790 w 7532516"/>
              <a:gd name="connsiteY1999" fmla="*/ 3776462 h 9504136"/>
              <a:gd name="connsiteX2000" fmla="*/ 3960980 w 7532516"/>
              <a:gd name="connsiteY2000" fmla="*/ 3776398 h 9504136"/>
              <a:gd name="connsiteX2001" fmla="*/ 3960842 w 7532516"/>
              <a:gd name="connsiteY2001" fmla="*/ 3776529 h 9504136"/>
              <a:gd name="connsiteX2002" fmla="*/ 3968896 w 7532516"/>
              <a:gd name="connsiteY2002" fmla="*/ 3814091 h 9504136"/>
              <a:gd name="connsiteX2003" fmla="*/ 3969052 w 7532516"/>
              <a:gd name="connsiteY2003" fmla="*/ 3814060 h 9504136"/>
              <a:gd name="connsiteX2004" fmla="*/ 2191445 w 7532516"/>
              <a:gd name="connsiteY2004" fmla="*/ 3769246 h 9504136"/>
              <a:gd name="connsiteX2005" fmla="*/ 2193793 w 7532516"/>
              <a:gd name="connsiteY2005" fmla="*/ 3782187 h 9504136"/>
              <a:gd name="connsiteX2006" fmla="*/ 2202010 w 7532516"/>
              <a:gd name="connsiteY2006" fmla="*/ 3795509 h 9504136"/>
              <a:gd name="connsiteX2007" fmla="*/ 2202010 w 7532516"/>
              <a:gd name="connsiteY2007" fmla="*/ 3803503 h 9504136"/>
              <a:gd name="connsiteX2008" fmla="*/ 2191445 w 7532516"/>
              <a:gd name="connsiteY2008" fmla="*/ 3806167 h 9504136"/>
              <a:gd name="connsiteX2009" fmla="*/ 2166796 w 7532516"/>
              <a:gd name="connsiteY2009" fmla="*/ 3800838 h 9504136"/>
              <a:gd name="connsiteX2010" fmla="*/ 2175012 w 7532516"/>
              <a:gd name="connsiteY2010" fmla="*/ 3792845 h 9504136"/>
              <a:gd name="connsiteX2011" fmla="*/ 2188707 w 7532516"/>
              <a:gd name="connsiteY2011" fmla="*/ 3784852 h 9504136"/>
              <a:gd name="connsiteX2012" fmla="*/ 4051625 w 7532516"/>
              <a:gd name="connsiteY2012" fmla="*/ 3752709 h 9504136"/>
              <a:gd name="connsiteX2013" fmla="*/ 4048970 w 7532516"/>
              <a:gd name="connsiteY2013" fmla="*/ 3765988 h 9504136"/>
              <a:gd name="connsiteX2014" fmla="*/ 4049039 w 7532516"/>
              <a:gd name="connsiteY2014" fmla="*/ 3765988 h 9504136"/>
              <a:gd name="connsiteX2015" fmla="*/ 4051693 w 7532516"/>
              <a:gd name="connsiteY2015" fmla="*/ 3752709 h 9504136"/>
              <a:gd name="connsiteX2016" fmla="*/ 3249302 w 7532516"/>
              <a:gd name="connsiteY2016" fmla="*/ 3749930 h 9504136"/>
              <a:gd name="connsiteX2017" fmla="*/ 3246610 w 7532516"/>
              <a:gd name="connsiteY2017" fmla="*/ 3755311 h 9504136"/>
              <a:gd name="connsiteX2018" fmla="*/ 3236282 w 7532516"/>
              <a:gd name="connsiteY2018" fmla="*/ 3776370 h 9504136"/>
              <a:gd name="connsiteX2019" fmla="*/ 3236490 w 7532516"/>
              <a:gd name="connsiteY2019" fmla="*/ 3776370 h 9504136"/>
              <a:gd name="connsiteX2020" fmla="*/ 3246877 w 7532516"/>
              <a:gd name="connsiteY2020" fmla="*/ 3755228 h 9504136"/>
              <a:gd name="connsiteX2021" fmla="*/ 3249494 w 7532516"/>
              <a:gd name="connsiteY2021" fmla="*/ 3749985 h 9504136"/>
              <a:gd name="connsiteX2022" fmla="*/ 4277227 w 7532516"/>
              <a:gd name="connsiteY2022" fmla="*/ 3738661 h 9504136"/>
              <a:gd name="connsiteX2023" fmla="*/ 4277227 w 7532516"/>
              <a:gd name="connsiteY2023" fmla="*/ 3739225 h 9504136"/>
              <a:gd name="connsiteX2024" fmla="*/ 4295150 w 7532516"/>
              <a:gd name="connsiteY2024" fmla="*/ 3744456 h 9504136"/>
              <a:gd name="connsiteX2025" fmla="*/ 4295150 w 7532516"/>
              <a:gd name="connsiteY2025" fmla="*/ 3749842 h 9504136"/>
              <a:gd name="connsiteX2026" fmla="*/ 4289774 w 7532516"/>
              <a:gd name="connsiteY2026" fmla="*/ 3765988 h 9504136"/>
              <a:gd name="connsiteX2027" fmla="*/ 4284763 w 7532516"/>
              <a:gd name="connsiteY2027" fmla="*/ 3789835 h 9504136"/>
              <a:gd name="connsiteX2028" fmla="*/ 4282327 w 7532516"/>
              <a:gd name="connsiteY2028" fmla="*/ 3792276 h 9504136"/>
              <a:gd name="connsiteX2029" fmla="*/ 4282620 w 7532516"/>
              <a:gd name="connsiteY2029" fmla="*/ 3792108 h 9504136"/>
              <a:gd name="connsiteX2030" fmla="*/ 4285312 w 7532516"/>
              <a:gd name="connsiteY2030" fmla="*/ 3789416 h 9504136"/>
              <a:gd name="connsiteX2031" fmla="*/ 4290315 w 7532516"/>
              <a:gd name="connsiteY2031" fmla="*/ 3765576 h 9504136"/>
              <a:gd name="connsiteX2032" fmla="*/ 4295699 w 7532516"/>
              <a:gd name="connsiteY2032" fmla="*/ 3749430 h 9504136"/>
              <a:gd name="connsiteX2033" fmla="*/ 4295699 w 7532516"/>
              <a:gd name="connsiteY2033" fmla="*/ 3744046 h 9504136"/>
              <a:gd name="connsiteX2034" fmla="*/ 3487297 w 7532516"/>
              <a:gd name="connsiteY2034" fmla="*/ 3731186 h 9504136"/>
              <a:gd name="connsiteX2035" fmla="*/ 3485085 w 7532516"/>
              <a:gd name="connsiteY2035" fmla="*/ 3738908 h 9504136"/>
              <a:gd name="connsiteX2036" fmla="*/ 3485289 w 7532516"/>
              <a:gd name="connsiteY2036" fmla="*/ 3739071 h 9504136"/>
              <a:gd name="connsiteX2037" fmla="*/ 3487524 w 7532516"/>
              <a:gd name="connsiteY2037" fmla="*/ 3731262 h 9504136"/>
              <a:gd name="connsiteX2038" fmla="*/ 3503453 w 7532516"/>
              <a:gd name="connsiteY2038" fmla="*/ 3717735 h 9504136"/>
              <a:gd name="connsiteX2039" fmla="*/ 3495493 w 7532516"/>
              <a:gd name="connsiteY2039" fmla="*/ 3733635 h 9504136"/>
              <a:gd name="connsiteX2040" fmla="*/ 3495676 w 7532516"/>
              <a:gd name="connsiteY2040" fmla="*/ 3733696 h 9504136"/>
              <a:gd name="connsiteX2041" fmla="*/ 3503620 w 7532516"/>
              <a:gd name="connsiteY2041" fmla="*/ 3717809 h 9504136"/>
              <a:gd name="connsiteX2042" fmla="*/ 4145604 w 7532516"/>
              <a:gd name="connsiteY2042" fmla="*/ 3706818 h 9504136"/>
              <a:gd name="connsiteX2043" fmla="*/ 4145487 w 7532516"/>
              <a:gd name="connsiteY2043" fmla="*/ 3706978 h 9504136"/>
              <a:gd name="connsiteX2044" fmla="*/ 4153526 w 7532516"/>
              <a:gd name="connsiteY2044" fmla="*/ 3715008 h 9504136"/>
              <a:gd name="connsiteX2045" fmla="*/ 4153642 w 7532516"/>
              <a:gd name="connsiteY2045" fmla="*/ 3714846 h 9504136"/>
              <a:gd name="connsiteX2046" fmla="*/ 4263417 w 7532516"/>
              <a:gd name="connsiteY2046" fmla="*/ 3704709 h 9504136"/>
              <a:gd name="connsiteX2047" fmla="*/ 4262763 w 7532516"/>
              <a:gd name="connsiteY2047" fmla="*/ 3705364 h 9504136"/>
              <a:gd name="connsiteX2048" fmla="*/ 4257852 w 7532516"/>
              <a:gd name="connsiteY2048" fmla="*/ 3714846 h 9504136"/>
              <a:gd name="connsiteX2049" fmla="*/ 4257852 w 7532516"/>
              <a:gd name="connsiteY2049" fmla="*/ 3725617 h 9504136"/>
              <a:gd name="connsiteX2050" fmla="*/ 4276698 w 7532516"/>
              <a:gd name="connsiteY2050" fmla="*/ 3741763 h 9504136"/>
              <a:gd name="connsiteX2051" fmla="*/ 4276698 w 7532516"/>
              <a:gd name="connsiteY2051" fmla="*/ 3740900 h 9504136"/>
              <a:gd name="connsiteX2052" fmla="*/ 4258374 w 7532516"/>
              <a:gd name="connsiteY2052" fmla="*/ 3725207 h 9504136"/>
              <a:gd name="connsiteX2053" fmla="*/ 4258374 w 7532516"/>
              <a:gd name="connsiteY2053" fmla="*/ 3714438 h 9504136"/>
              <a:gd name="connsiteX2054" fmla="*/ 3262751 w 7532516"/>
              <a:gd name="connsiteY2054" fmla="*/ 3691116 h 9504136"/>
              <a:gd name="connsiteX2055" fmla="*/ 3268136 w 7532516"/>
              <a:gd name="connsiteY2055" fmla="*/ 3717648 h 9504136"/>
              <a:gd name="connsiteX2056" fmla="*/ 3281584 w 7532516"/>
              <a:gd name="connsiteY2056" fmla="*/ 3725711 h 9504136"/>
              <a:gd name="connsiteX2057" fmla="*/ 3281584 w 7532516"/>
              <a:gd name="connsiteY2057" fmla="*/ 3744550 h 9504136"/>
              <a:gd name="connsiteX2058" fmla="*/ 3276200 w 7532516"/>
              <a:gd name="connsiteY2058" fmla="*/ 3749930 h 9504136"/>
              <a:gd name="connsiteX2059" fmla="*/ 3268305 w 7532516"/>
              <a:gd name="connsiteY2059" fmla="*/ 3755198 h 9504136"/>
              <a:gd name="connsiteX2060" fmla="*/ 3268411 w 7532516"/>
              <a:gd name="connsiteY2060" fmla="*/ 3755228 h 9504136"/>
              <a:gd name="connsiteX2061" fmla="*/ 3276476 w 7532516"/>
              <a:gd name="connsiteY2061" fmla="*/ 3749842 h 9504136"/>
              <a:gd name="connsiteX2062" fmla="*/ 3281867 w 7532516"/>
              <a:gd name="connsiteY2062" fmla="*/ 3744456 h 9504136"/>
              <a:gd name="connsiteX2063" fmla="*/ 3281867 w 7532516"/>
              <a:gd name="connsiteY2063" fmla="*/ 3725617 h 9504136"/>
              <a:gd name="connsiteX2064" fmla="*/ 3268411 w 7532516"/>
              <a:gd name="connsiteY2064" fmla="*/ 3717539 h 9504136"/>
              <a:gd name="connsiteX2065" fmla="*/ 3263042 w 7532516"/>
              <a:gd name="connsiteY2065" fmla="*/ 3691116 h 9504136"/>
              <a:gd name="connsiteX2066" fmla="*/ 4317108 w 7532516"/>
              <a:gd name="connsiteY2066" fmla="*/ 3675535 h 9504136"/>
              <a:gd name="connsiteX2067" fmla="*/ 4316032 w 7532516"/>
              <a:gd name="connsiteY2067" fmla="*/ 3675894 h 9504136"/>
              <a:gd name="connsiteX2068" fmla="*/ 4313633 w 7532516"/>
              <a:gd name="connsiteY2068" fmla="*/ 3695065 h 9504136"/>
              <a:gd name="connsiteX2069" fmla="*/ 4314552 w 7532516"/>
              <a:gd name="connsiteY2069" fmla="*/ 3695983 h 9504136"/>
              <a:gd name="connsiteX2070" fmla="*/ 3377842 w 7532516"/>
              <a:gd name="connsiteY2070" fmla="*/ 3674905 h 9504136"/>
              <a:gd name="connsiteX2071" fmla="*/ 3369932 w 7532516"/>
              <a:gd name="connsiteY2071" fmla="*/ 3677546 h 9504136"/>
              <a:gd name="connsiteX2072" fmla="*/ 3369804 w 7532516"/>
              <a:gd name="connsiteY2072" fmla="*/ 3677705 h 9504136"/>
              <a:gd name="connsiteX2073" fmla="*/ 3377662 w 7532516"/>
              <a:gd name="connsiteY2073" fmla="*/ 3675085 h 9504136"/>
              <a:gd name="connsiteX2074" fmla="*/ 4156395 w 7532516"/>
              <a:gd name="connsiteY2074" fmla="*/ 3670660 h 9504136"/>
              <a:gd name="connsiteX2075" fmla="*/ 4158939 w 7532516"/>
              <a:gd name="connsiteY2075" fmla="*/ 3688428 h 9504136"/>
              <a:gd name="connsiteX2076" fmla="*/ 4159019 w 7532516"/>
              <a:gd name="connsiteY2076" fmla="*/ 3688318 h 9504136"/>
              <a:gd name="connsiteX2077" fmla="*/ 4156504 w 7532516"/>
              <a:gd name="connsiteY2077" fmla="*/ 3670689 h 9504136"/>
              <a:gd name="connsiteX2078" fmla="*/ 4180111 w 7532516"/>
              <a:gd name="connsiteY2078" fmla="*/ 3640499 h 9504136"/>
              <a:gd name="connsiteX2079" fmla="*/ 4158954 w 7532516"/>
              <a:gd name="connsiteY2079" fmla="*/ 3645499 h 9504136"/>
              <a:gd name="connsiteX2080" fmla="*/ 4159339 w 7532516"/>
              <a:gd name="connsiteY2080" fmla="*/ 3646076 h 9504136"/>
              <a:gd name="connsiteX2081" fmla="*/ 4179635 w 7532516"/>
              <a:gd name="connsiteY2081" fmla="*/ 3641278 h 9504136"/>
              <a:gd name="connsiteX2082" fmla="*/ 4187698 w 7532516"/>
              <a:gd name="connsiteY2082" fmla="*/ 3641278 h 9504136"/>
              <a:gd name="connsiteX2083" fmla="*/ 4187698 w 7532516"/>
              <a:gd name="connsiteY2083" fmla="*/ 3646275 h 9504136"/>
              <a:gd name="connsiteX2084" fmla="*/ 4188186 w 7532516"/>
              <a:gd name="connsiteY2084" fmla="*/ 3644996 h 9504136"/>
              <a:gd name="connsiteX2085" fmla="*/ 4188186 w 7532516"/>
              <a:gd name="connsiteY2085" fmla="*/ 3640499 h 9504136"/>
              <a:gd name="connsiteX2086" fmla="*/ 4196267 w 7532516"/>
              <a:gd name="connsiteY2086" fmla="*/ 3624364 h 9504136"/>
              <a:gd name="connsiteX2087" fmla="*/ 4195974 w 7532516"/>
              <a:gd name="connsiteY2087" fmla="*/ 3625130 h 9504136"/>
              <a:gd name="connsiteX2088" fmla="*/ 4201149 w 7532516"/>
              <a:gd name="connsiteY2088" fmla="*/ 3625130 h 9504136"/>
              <a:gd name="connsiteX2089" fmla="*/ 4200385 w 7532516"/>
              <a:gd name="connsiteY2089" fmla="*/ 3624364 h 9504136"/>
              <a:gd name="connsiteX2090" fmla="*/ 4203834 w 7532516"/>
              <a:gd name="connsiteY2090" fmla="*/ 3608905 h 9504136"/>
              <a:gd name="connsiteX2091" fmla="*/ 4196267 w 7532516"/>
              <a:gd name="connsiteY2091" fmla="*/ 3618985 h 9504136"/>
              <a:gd name="connsiteX2092" fmla="*/ 4196305 w 7532516"/>
              <a:gd name="connsiteY2092" fmla="*/ 3619023 h 9504136"/>
              <a:gd name="connsiteX2093" fmla="*/ 4203834 w 7532516"/>
              <a:gd name="connsiteY2093" fmla="*/ 3608972 h 9504136"/>
              <a:gd name="connsiteX2094" fmla="*/ 4377506 w 7532516"/>
              <a:gd name="connsiteY2094" fmla="*/ 3600898 h 9504136"/>
              <a:gd name="connsiteX2095" fmla="*/ 4377506 w 7532516"/>
              <a:gd name="connsiteY2095" fmla="*/ 3608972 h 9504136"/>
              <a:gd name="connsiteX2096" fmla="*/ 4355991 w 7532516"/>
              <a:gd name="connsiteY2096" fmla="*/ 3638582 h 9504136"/>
              <a:gd name="connsiteX2097" fmla="*/ 4355991 w 7532516"/>
              <a:gd name="connsiteY2097" fmla="*/ 3654354 h 9504136"/>
              <a:gd name="connsiteX2098" fmla="*/ 4351146 w 7532516"/>
              <a:gd name="connsiteY2098" fmla="*/ 3666482 h 9504136"/>
              <a:gd name="connsiteX2099" fmla="*/ 4351878 w 7532516"/>
              <a:gd name="connsiteY2099" fmla="*/ 3666375 h 9504136"/>
              <a:gd name="connsiteX2100" fmla="*/ 4357262 w 7532516"/>
              <a:gd name="connsiteY2100" fmla="*/ 3652913 h 9504136"/>
              <a:gd name="connsiteX2101" fmla="*/ 4357262 w 7532516"/>
              <a:gd name="connsiteY2101" fmla="*/ 3637151 h 9504136"/>
              <a:gd name="connsiteX2102" fmla="*/ 4378807 w 7532516"/>
              <a:gd name="connsiteY2102" fmla="*/ 3607543 h 9504136"/>
              <a:gd name="connsiteX2103" fmla="*/ 4378807 w 7532516"/>
              <a:gd name="connsiteY2103" fmla="*/ 3601983 h 9504136"/>
              <a:gd name="connsiteX2104" fmla="*/ 3262751 w 7532516"/>
              <a:gd name="connsiteY2104" fmla="*/ 3594629 h 9504136"/>
              <a:gd name="connsiteX2105" fmla="*/ 3257366 w 7532516"/>
              <a:gd name="connsiteY2105" fmla="*/ 3600025 h 9504136"/>
              <a:gd name="connsiteX2106" fmla="*/ 3243918 w 7532516"/>
              <a:gd name="connsiteY2106" fmla="*/ 3626922 h 9504136"/>
              <a:gd name="connsiteX2107" fmla="*/ 3254688 w 7532516"/>
              <a:gd name="connsiteY2107" fmla="*/ 3632302 h 9504136"/>
              <a:gd name="connsiteX2108" fmla="*/ 3268136 w 7532516"/>
              <a:gd name="connsiteY2108" fmla="*/ 3643063 h 9504136"/>
              <a:gd name="connsiteX2109" fmla="*/ 3268136 w 7532516"/>
              <a:gd name="connsiteY2109" fmla="*/ 3650756 h 9504136"/>
              <a:gd name="connsiteX2110" fmla="*/ 3289648 w 7532516"/>
              <a:gd name="connsiteY2110" fmla="*/ 3661516 h 9504136"/>
              <a:gd name="connsiteX2111" fmla="*/ 3284277 w 7532516"/>
              <a:gd name="connsiteY2111" fmla="*/ 3669594 h 9504136"/>
              <a:gd name="connsiteX2112" fmla="*/ 3276240 w 7532516"/>
              <a:gd name="connsiteY2112" fmla="*/ 3691011 h 9504136"/>
              <a:gd name="connsiteX2113" fmla="*/ 3276476 w 7532516"/>
              <a:gd name="connsiteY2113" fmla="*/ 3691011 h 9504136"/>
              <a:gd name="connsiteX2114" fmla="*/ 3284555 w 7532516"/>
              <a:gd name="connsiteY2114" fmla="*/ 3669479 h 9504136"/>
              <a:gd name="connsiteX2115" fmla="*/ 3289946 w 7532516"/>
              <a:gd name="connsiteY2115" fmla="*/ 3661400 h 9504136"/>
              <a:gd name="connsiteX2116" fmla="*/ 3268411 w 7532516"/>
              <a:gd name="connsiteY2116" fmla="*/ 3650628 h 9504136"/>
              <a:gd name="connsiteX2117" fmla="*/ 3268411 w 7532516"/>
              <a:gd name="connsiteY2117" fmla="*/ 3642939 h 9504136"/>
              <a:gd name="connsiteX2118" fmla="*/ 3254942 w 7532516"/>
              <a:gd name="connsiteY2118" fmla="*/ 3632179 h 9504136"/>
              <a:gd name="connsiteX2119" fmla="*/ 3244175 w 7532516"/>
              <a:gd name="connsiteY2119" fmla="*/ 3626793 h 9504136"/>
              <a:gd name="connsiteX2120" fmla="*/ 3257644 w 7532516"/>
              <a:gd name="connsiteY2120" fmla="*/ 3599881 h 9504136"/>
              <a:gd name="connsiteX2121" fmla="*/ 3262811 w 7532516"/>
              <a:gd name="connsiteY2121" fmla="*/ 3594706 h 9504136"/>
              <a:gd name="connsiteX2122" fmla="*/ 3310791 w 7532516"/>
              <a:gd name="connsiteY2122" fmla="*/ 3581185 h 9504136"/>
              <a:gd name="connsiteX2123" fmla="*/ 3289648 w 7532516"/>
              <a:gd name="connsiteY2123" fmla="*/ 3591946 h 9504136"/>
              <a:gd name="connsiteX2124" fmla="*/ 3284277 w 7532516"/>
              <a:gd name="connsiteY2124" fmla="*/ 3608083 h 9504136"/>
              <a:gd name="connsiteX2125" fmla="*/ 3281677 w 7532516"/>
              <a:gd name="connsiteY2125" fmla="*/ 3618471 h 9504136"/>
              <a:gd name="connsiteX2126" fmla="*/ 3281867 w 7532516"/>
              <a:gd name="connsiteY2126" fmla="*/ 3618715 h 9504136"/>
              <a:gd name="connsiteX2127" fmla="*/ 3284555 w 7532516"/>
              <a:gd name="connsiteY2127" fmla="*/ 3607943 h 9504136"/>
              <a:gd name="connsiteX2128" fmla="*/ 3289946 w 7532516"/>
              <a:gd name="connsiteY2128" fmla="*/ 3591802 h 9504136"/>
              <a:gd name="connsiteX2129" fmla="*/ 3310800 w 7532516"/>
              <a:gd name="connsiteY2129" fmla="*/ 3581187 h 9504136"/>
              <a:gd name="connsiteX2130" fmla="*/ 4485779 w 7532516"/>
              <a:gd name="connsiteY2130" fmla="*/ 3573634 h 9504136"/>
              <a:gd name="connsiteX2131" fmla="*/ 4484326 w 7532516"/>
              <a:gd name="connsiteY2131" fmla="*/ 3574361 h 9504136"/>
              <a:gd name="connsiteX2132" fmla="*/ 4484326 w 7532516"/>
              <a:gd name="connsiteY2132" fmla="*/ 3587822 h 9504136"/>
              <a:gd name="connsiteX2133" fmla="*/ 4481926 w 7532516"/>
              <a:gd name="connsiteY2133" fmla="*/ 3599471 h 9504136"/>
              <a:gd name="connsiteX2134" fmla="*/ 4483078 w 7532516"/>
              <a:gd name="connsiteY2134" fmla="*/ 3599471 h 9504136"/>
              <a:gd name="connsiteX2135" fmla="*/ 4485779 w 7532516"/>
              <a:gd name="connsiteY2135" fmla="*/ 3586401 h 9504136"/>
              <a:gd name="connsiteX2136" fmla="*/ 2482149 w 7532516"/>
              <a:gd name="connsiteY2136" fmla="*/ 3562391 h 9504136"/>
              <a:gd name="connsiteX2137" fmla="*/ 2486894 w 7532516"/>
              <a:gd name="connsiteY2137" fmla="*/ 3562391 h 9504136"/>
              <a:gd name="connsiteX2138" fmla="*/ 2482149 w 7532516"/>
              <a:gd name="connsiteY2138" fmla="*/ 3567138 h 9504136"/>
              <a:gd name="connsiteX2139" fmla="*/ 2482149 w 7532516"/>
              <a:gd name="connsiteY2139" fmla="*/ 3564765 h 9504136"/>
              <a:gd name="connsiteX2140" fmla="*/ 4187698 w 7532516"/>
              <a:gd name="connsiteY2140" fmla="*/ 3558212 h 9504136"/>
              <a:gd name="connsiteX2141" fmla="*/ 4177344 w 7532516"/>
              <a:gd name="connsiteY2141" fmla="*/ 3576350 h 9504136"/>
              <a:gd name="connsiteX2142" fmla="*/ 4177415 w 7532516"/>
              <a:gd name="connsiteY2142" fmla="*/ 3576332 h 9504136"/>
              <a:gd name="connsiteX2143" fmla="*/ 4187730 w 7532516"/>
              <a:gd name="connsiteY2143" fmla="*/ 3558301 h 9504136"/>
              <a:gd name="connsiteX2144" fmla="*/ 2394102 w 7532516"/>
              <a:gd name="connsiteY2144" fmla="*/ 3553912 h 9504136"/>
              <a:gd name="connsiteX2145" fmla="*/ 2404871 w 7532516"/>
              <a:gd name="connsiteY2145" fmla="*/ 3556598 h 9504136"/>
              <a:gd name="connsiteX2146" fmla="*/ 2415641 w 7532516"/>
              <a:gd name="connsiteY2146" fmla="*/ 3572719 h 9504136"/>
              <a:gd name="connsiteX2147" fmla="*/ 2412948 w 7532516"/>
              <a:gd name="connsiteY2147" fmla="*/ 3591142 h 9504136"/>
              <a:gd name="connsiteX2148" fmla="*/ 2415641 w 7532516"/>
              <a:gd name="connsiteY2148" fmla="*/ 3615317 h 9504136"/>
              <a:gd name="connsiteX2149" fmla="*/ 2415641 w 7532516"/>
              <a:gd name="connsiteY2149" fmla="*/ 3628750 h 9504136"/>
              <a:gd name="connsiteX2150" fmla="*/ 2404871 w 7532516"/>
              <a:gd name="connsiteY2150" fmla="*/ 3636810 h 9504136"/>
              <a:gd name="connsiteX2151" fmla="*/ 2394102 w 7532516"/>
              <a:gd name="connsiteY2151" fmla="*/ 3642183 h 9504136"/>
              <a:gd name="connsiteX2152" fmla="*/ 2383332 w 7532516"/>
              <a:gd name="connsiteY2152" fmla="*/ 3644486 h 9504136"/>
              <a:gd name="connsiteX2153" fmla="*/ 2394102 w 7532516"/>
              <a:gd name="connsiteY2153" fmla="*/ 3649859 h 9504136"/>
              <a:gd name="connsiteX2154" fmla="*/ 2394102 w 7532516"/>
              <a:gd name="connsiteY2154" fmla="*/ 3655232 h 9504136"/>
              <a:gd name="connsiteX2155" fmla="*/ 2412948 w 7532516"/>
              <a:gd name="connsiteY2155" fmla="*/ 3668666 h 9504136"/>
              <a:gd name="connsiteX2156" fmla="*/ 2407563 w 7532516"/>
              <a:gd name="connsiteY2156" fmla="*/ 3687473 h 9504136"/>
              <a:gd name="connsiteX2157" fmla="*/ 2402178 w 7532516"/>
              <a:gd name="connsiteY2157" fmla="*/ 3687473 h 9504136"/>
              <a:gd name="connsiteX2158" fmla="*/ 2391408 w 7532516"/>
              <a:gd name="connsiteY2158" fmla="*/ 3687473 h 9504136"/>
              <a:gd name="connsiteX2159" fmla="*/ 2383332 w 7532516"/>
              <a:gd name="connsiteY2159" fmla="*/ 3687473 h 9504136"/>
              <a:gd name="connsiteX2160" fmla="*/ 2370254 w 7532516"/>
              <a:gd name="connsiteY2160" fmla="*/ 3674039 h 9504136"/>
              <a:gd name="connsiteX2161" fmla="*/ 2364869 w 7532516"/>
              <a:gd name="connsiteY2161" fmla="*/ 3649859 h 9504136"/>
              <a:gd name="connsiteX2162" fmla="*/ 2343330 w 7532516"/>
              <a:gd name="connsiteY2162" fmla="*/ 3644486 h 9504136"/>
              <a:gd name="connsiteX2163" fmla="*/ 2340637 w 7532516"/>
              <a:gd name="connsiteY2163" fmla="*/ 3665980 h 9504136"/>
              <a:gd name="connsiteX2164" fmla="*/ 2337945 w 7532516"/>
              <a:gd name="connsiteY2164" fmla="*/ 3652546 h 9504136"/>
              <a:gd name="connsiteX2165" fmla="*/ 2327176 w 7532516"/>
              <a:gd name="connsiteY2165" fmla="*/ 3649859 h 9504136"/>
              <a:gd name="connsiteX2166" fmla="*/ 2319098 w 7532516"/>
              <a:gd name="connsiteY2166" fmla="*/ 3663293 h 9504136"/>
              <a:gd name="connsiteX2167" fmla="*/ 2314098 w 7532516"/>
              <a:gd name="connsiteY2167" fmla="*/ 3665980 h 9504136"/>
              <a:gd name="connsiteX2168" fmla="*/ 2306021 w 7532516"/>
              <a:gd name="connsiteY2168" fmla="*/ 3660606 h 9504136"/>
              <a:gd name="connsiteX2169" fmla="*/ 2287174 w 7532516"/>
              <a:gd name="connsiteY2169" fmla="*/ 3660606 h 9504136"/>
              <a:gd name="connsiteX2170" fmla="*/ 2289867 w 7532516"/>
              <a:gd name="connsiteY2170" fmla="*/ 3676726 h 9504136"/>
              <a:gd name="connsiteX2171" fmla="*/ 2254865 w 7532516"/>
              <a:gd name="connsiteY2171" fmla="*/ 3665980 h 9504136"/>
              <a:gd name="connsiteX2172" fmla="*/ 2239095 w 7532516"/>
              <a:gd name="connsiteY2172" fmla="*/ 3674039 h 9504136"/>
              <a:gd name="connsiteX2173" fmla="*/ 2239095 w 7532516"/>
              <a:gd name="connsiteY2173" fmla="*/ 3676726 h 9504136"/>
              <a:gd name="connsiteX2174" fmla="*/ 2214865 w 7532516"/>
              <a:gd name="connsiteY2174" fmla="*/ 3663293 h 9504136"/>
              <a:gd name="connsiteX2175" fmla="*/ 2214865 w 7532516"/>
              <a:gd name="connsiteY2175" fmla="*/ 3660606 h 9504136"/>
              <a:gd name="connsiteX2176" fmla="*/ 2204095 w 7532516"/>
              <a:gd name="connsiteY2176" fmla="*/ 3636810 h 9504136"/>
              <a:gd name="connsiteX2177" fmla="*/ 2212171 w 7532516"/>
              <a:gd name="connsiteY2177" fmla="*/ 3618003 h 9504136"/>
              <a:gd name="connsiteX2178" fmla="*/ 2228326 w 7532516"/>
              <a:gd name="connsiteY2178" fmla="*/ 3607256 h 9504136"/>
              <a:gd name="connsiteX2179" fmla="*/ 2244480 w 7532516"/>
              <a:gd name="connsiteY2179" fmla="*/ 3607256 h 9504136"/>
              <a:gd name="connsiteX2180" fmla="*/ 2262943 w 7532516"/>
              <a:gd name="connsiteY2180" fmla="*/ 3604569 h 9504136"/>
              <a:gd name="connsiteX2181" fmla="*/ 2281789 w 7532516"/>
              <a:gd name="connsiteY2181" fmla="*/ 3623376 h 9504136"/>
              <a:gd name="connsiteX2182" fmla="*/ 2295252 w 7532516"/>
              <a:gd name="connsiteY2182" fmla="*/ 3623376 h 9504136"/>
              <a:gd name="connsiteX2183" fmla="*/ 2295252 w 7532516"/>
              <a:gd name="connsiteY2183" fmla="*/ 3615317 h 9504136"/>
              <a:gd name="connsiteX2184" fmla="*/ 2303328 w 7532516"/>
              <a:gd name="connsiteY2184" fmla="*/ 3615317 h 9504136"/>
              <a:gd name="connsiteX2185" fmla="*/ 2306021 w 7532516"/>
              <a:gd name="connsiteY2185" fmla="*/ 3612630 h 9504136"/>
              <a:gd name="connsiteX2186" fmla="*/ 2306021 w 7532516"/>
              <a:gd name="connsiteY2186" fmla="*/ 3607256 h 9504136"/>
              <a:gd name="connsiteX2187" fmla="*/ 2311021 w 7532516"/>
              <a:gd name="connsiteY2187" fmla="*/ 3599203 h 9504136"/>
              <a:gd name="connsiteX2188" fmla="*/ 2303328 w 7532516"/>
              <a:gd name="connsiteY2188" fmla="*/ 3591142 h 9504136"/>
              <a:gd name="connsiteX2189" fmla="*/ 2306021 w 7532516"/>
              <a:gd name="connsiteY2189" fmla="*/ 3591142 h 9504136"/>
              <a:gd name="connsiteX2190" fmla="*/ 2348715 w 7532516"/>
              <a:gd name="connsiteY2190" fmla="*/ 3599203 h 9504136"/>
              <a:gd name="connsiteX2191" fmla="*/ 2337945 w 7532516"/>
              <a:gd name="connsiteY2191" fmla="*/ 3604569 h 9504136"/>
              <a:gd name="connsiteX2192" fmla="*/ 2362176 w 7532516"/>
              <a:gd name="connsiteY2192" fmla="*/ 3615317 h 9504136"/>
              <a:gd name="connsiteX2193" fmla="*/ 2367561 w 7532516"/>
              <a:gd name="connsiteY2193" fmla="*/ 3604569 h 9504136"/>
              <a:gd name="connsiteX2194" fmla="*/ 2367561 w 7532516"/>
              <a:gd name="connsiteY2194" fmla="*/ 3599203 h 9504136"/>
              <a:gd name="connsiteX2195" fmla="*/ 2380639 w 7532516"/>
              <a:gd name="connsiteY2195" fmla="*/ 3586152 h 9504136"/>
              <a:gd name="connsiteX2196" fmla="*/ 2383332 w 7532516"/>
              <a:gd name="connsiteY2196" fmla="*/ 3575406 h 9504136"/>
              <a:gd name="connsiteX2197" fmla="*/ 3377651 w 7532516"/>
              <a:gd name="connsiteY2197" fmla="*/ 3538661 h 9504136"/>
              <a:gd name="connsiteX2198" fmla="*/ 3377651 w 7532516"/>
              <a:gd name="connsiteY2198" fmla="*/ 3551971 h 9504136"/>
              <a:gd name="connsiteX2199" fmla="*/ 3377651 w 7532516"/>
              <a:gd name="connsiteY2199" fmla="*/ 3557351 h 9504136"/>
              <a:gd name="connsiteX2200" fmla="*/ 3361510 w 7532516"/>
              <a:gd name="connsiteY2200" fmla="*/ 3554654 h 9504136"/>
              <a:gd name="connsiteX2201" fmla="*/ 3343073 w 7532516"/>
              <a:gd name="connsiteY2201" fmla="*/ 3576191 h 9504136"/>
              <a:gd name="connsiteX2202" fmla="*/ 3334996 w 7532516"/>
              <a:gd name="connsiteY2202" fmla="*/ 3578873 h 9504136"/>
              <a:gd name="connsiteX2203" fmla="*/ 3335038 w 7532516"/>
              <a:gd name="connsiteY2203" fmla="*/ 3579000 h 9504136"/>
              <a:gd name="connsiteX2204" fmla="*/ 3343038 w 7532516"/>
              <a:gd name="connsiteY2204" fmla="*/ 3576332 h 9504136"/>
              <a:gd name="connsiteX2205" fmla="*/ 3361506 w 7532516"/>
              <a:gd name="connsiteY2205" fmla="*/ 3554817 h 9504136"/>
              <a:gd name="connsiteX2206" fmla="*/ 3377662 w 7532516"/>
              <a:gd name="connsiteY2206" fmla="*/ 3557502 h 9504136"/>
              <a:gd name="connsiteX2207" fmla="*/ 3377662 w 7532516"/>
              <a:gd name="connsiteY2207" fmla="*/ 3552124 h 9504136"/>
              <a:gd name="connsiteX2208" fmla="*/ 3377662 w 7532516"/>
              <a:gd name="connsiteY2208" fmla="*/ 3538683 h 9504136"/>
              <a:gd name="connsiteX2209" fmla="*/ 4030700 w 7532516"/>
              <a:gd name="connsiteY2209" fmla="*/ 3530610 h 9504136"/>
              <a:gd name="connsiteX2210" fmla="*/ 4030161 w 7532516"/>
              <a:gd name="connsiteY2210" fmla="*/ 3531289 h 9504136"/>
              <a:gd name="connsiteX2211" fmla="*/ 4038234 w 7532516"/>
              <a:gd name="connsiteY2211" fmla="*/ 3531289 h 9504136"/>
              <a:gd name="connsiteX2212" fmla="*/ 4030394 w 7532516"/>
              <a:gd name="connsiteY2212" fmla="*/ 3554817 h 9504136"/>
              <a:gd name="connsiteX2213" fmla="*/ 4030468 w 7532516"/>
              <a:gd name="connsiteY2213" fmla="*/ 3554817 h 9504136"/>
              <a:gd name="connsiteX2214" fmla="*/ 4038549 w 7532516"/>
              <a:gd name="connsiteY2214" fmla="*/ 3530610 h 9504136"/>
              <a:gd name="connsiteX2215" fmla="*/ 3372277 w 7532516"/>
              <a:gd name="connsiteY2215" fmla="*/ 3493166 h 9504136"/>
              <a:gd name="connsiteX2216" fmla="*/ 3361510 w 7532516"/>
              <a:gd name="connsiteY2216" fmla="*/ 3525054 h 9504136"/>
              <a:gd name="connsiteX2217" fmla="*/ 3361562 w 7532516"/>
              <a:gd name="connsiteY2217" fmla="*/ 3525067 h 9504136"/>
              <a:gd name="connsiteX2218" fmla="*/ 3372277 w 7532516"/>
              <a:gd name="connsiteY2218" fmla="*/ 3493339 h 9504136"/>
              <a:gd name="connsiteX2219" fmla="*/ 3976704 w 7532516"/>
              <a:gd name="connsiteY2219" fmla="*/ 3464234 h 9504136"/>
              <a:gd name="connsiteX2220" fmla="*/ 3968917 w 7532516"/>
              <a:gd name="connsiteY2220" fmla="*/ 3477194 h 9504136"/>
              <a:gd name="connsiteX2221" fmla="*/ 3969041 w 7532516"/>
              <a:gd name="connsiteY2221" fmla="*/ 3477249 h 9504136"/>
              <a:gd name="connsiteX2222" fmla="*/ 3976761 w 7532516"/>
              <a:gd name="connsiteY2222" fmla="*/ 3464375 h 9504136"/>
              <a:gd name="connsiteX2223" fmla="*/ 3974302 w 7532516"/>
              <a:gd name="connsiteY2223" fmla="*/ 3426473 h 9504136"/>
              <a:gd name="connsiteX2224" fmla="*/ 3966228 w 7532516"/>
              <a:gd name="connsiteY2224" fmla="*/ 3437229 h 9504136"/>
              <a:gd name="connsiteX2225" fmla="*/ 3966310 w 7532516"/>
              <a:gd name="connsiteY2225" fmla="*/ 3437431 h 9504136"/>
              <a:gd name="connsiteX2226" fmla="*/ 3974067 w 7532516"/>
              <a:gd name="connsiteY2226" fmla="*/ 3427072 h 9504136"/>
              <a:gd name="connsiteX2227" fmla="*/ 3976761 w 7532516"/>
              <a:gd name="connsiteY2227" fmla="*/ 3429759 h 9504136"/>
              <a:gd name="connsiteX2228" fmla="*/ 3976623 w 7532516"/>
              <a:gd name="connsiteY2228" fmla="*/ 3428792 h 9504136"/>
              <a:gd name="connsiteX2229" fmla="*/ 3393746 w 7532516"/>
              <a:gd name="connsiteY2229" fmla="*/ 3399531 h 9504136"/>
              <a:gd name="connsiteX2230" fmla="*/ 3385729 w 7532516"/>
              <a:gd name="connsiteY2230" fmla="*/ 3428963 h 9504136"/>
              <a:gd name="connsiteX2231" fmla="*/ 3383036 w 7532516"/>
              <a:gd name="connsiteY2231" fmla="*/ 3431646 h 9504136"/>
              <a:gd name="connsiteX2232" fmla="*/ 3372280 w 7532516"/>
              <a:gd name="connsiteY2232" fmla="*/ 3463557 h 9504136"/>
              <a:gd name="connsiteX2233" fmla="*/ 3372280 w 7532516"/>
              <a:gd name="connsiteY2233" fmla="*/ 3463734 h 9504136"/>
              <a:gd name="connsiteX2234" fmla="*/ 3383048 w 7532516"/>
              <a:gd name="connsiteY2234" fmla="*/ 3431850 h 9504136"/>
              <a:gd name="connsiteX2235" fmla="*/ 3385737 w 7532516"/>
              <a:gd name="connsiteY2235" fmla="*/ 3429166 h 9504136"/>
              <a:gd name="connsiteX2236" fmla="*/ 3393818 w 7532516"/>
              <a:gd name="connsiteY2236" fmla="*/ 3399572 h 9504136"/>
              <a:gd name="connsiteX2237" fmla="*/ 2025549 w 7532516"/>
              <a:gd name="connsiteY2237" fmla="*/ 3389445 h 9504136"/>
              <a:gd name="connsiteX2238" fmla="*/ 2031026 w 7532516"/>
              <a:gd name="connsiteY2238" fmla="*/ 3389445 h 9504136"/>
              <a:gd name="connsiteX2239" fmla="*/ 2039243 w 7532516"/>
              <a:gd name="connsiteY2239" fmla="*/ 3405334 h 9504136"/>
              <a:gd name="connsiteX2240" fmla="*/ 2039243 w 7532516"/>
              <a:gd name="connsiteY2240" fmla="*/ 3416187 h 9504136"/>
              <a:gd name="connsiteX2241" fmla="*/ 2036504 w 7532516"/>
              <a:gd name="connsiteY2241" fmla="*/ 3424323 h 9504136"/>
              <a:gd name="connsiteX2242" fmla="*/ 2017333 w 7532516"/>
              <a:gd name="connsiteY2242" fmla="*/ 3443315 h 9504136"/>
              <a:gd name="connsiteX2243" fmla="*/ 2009117 w 7532516"/>
              <a:gd name="connsiteY2243" fmla="*/ 3424323 h 9504136"/>
              <a:gd name="connsiteX2244" fmla="*/ 2017333 w 7532516"/>
              <a:gd name="connsiteY2244" fmla="*/ 3392157 h 9504136"/>
              <a:gd name="connsiteX2245" fmla="*/ 3358791 w 7532516"/>
              <a:gd name="connsiteY2245" fmla="*/ 3372977 h 9504136"/>
              <a:gd name="connsiteX2246" fmla="*/ 3356522 w 7532516"/>
              <a:gd name="connsiteY2246" fmla="*/ 3380910 h 9504136"/>
              <a:gd name="connsiteX2247" fmla="*/ 3356550 w 7532516"/>
              <a:gd name="connsiteY2247" fmla="*/ 3380973 h 9504136"/>
              <a:gd name="connsiteX2248" fmla="*/ 3358810 w 7532516"/>
              <a:gd name="connsiteY2248" fmla="*/ 3373057 h 9504136"/>
              <a:gd name="connsiteX2249" fmla="*/ 3952553 w 7532516"/>
              <a:gd name="connsiteY2249" fmla="*/ 3298544 h 9504136"/>
              <a:gd name="connsiteX2250" fmla="*/ 3944687 w 7532516"/>
              <a:gd name="connsiteY2250" fmla="*/ 3314271 h 9504136"/>
              <a:gd name="connsiteX2251" fmla="*/ 3928523 w 7532516"/>
              <a:gd name="connsiteY2251" fmla="*/ 3325028 h 9504136"/>
              <a:gd name="connsiteX2252" fmla="*/ 3928685 w 7532516"/>
              <a:gd name="connsiteY2252" fmla="*/ 3325306 h 9504136"/>
              <a:gd name="connsiteX2253" fmla="*/ 3944480 w 7532516"/>
              <a:gd name="connsiteY2253" fmla="*/ 3314768 h 9504136"/>
              <a:gd name="connsiteX2254" fmla="*/ 3952553 w 7532516"/>
              <a:gd name="connsiteY2254" fmla="*/ 3298619 h 9504136"/>
              <a:gd name="connsiteX2255" fmla="*/ 3931018 w 7532516"/>
              <a:gd name="connsiteY2255" fmla="*/ 3226296 h 9504136"/>
              <a:gd name="connsiteX2256" fmla="*/ 3925834 w 7532516"/>
              <a:gd name="connsiteY2256" fmla="*/ 3236647 h 9504136"/>
              <a:gd name="connsiteX2257" fmla="*/ 3925846 w 7532516"/>
              <a:gd name="connsiteY2257" fmla="*/ 3236708 h 9504136"/>
              <a:gd name="connsiteX2258" fmla="*/ 3931038 w 7532516"/>
              <a:gd name="connsiteY2258" fmla="*/ 3226314 h 9504136"/>
              <a:gd name="connsiteX2259" fmla="*/ 3912549 w 7532516"/>
              <a:gd name="connsiteY2259" fmla="*/ 3202265 h 9504136"/>
              <a:gd name="connsiteX2260" fmla="*/ 3904677 w 7532516"/>
              <a:gd name="connsiteY2260" fmla="*/ 3210136 h 9504136"/>
              <a:gd name="connsiteX2261" fmla="*/ 3904785 w 7532516"/>
              <a:gd name="connsiteY2261" fmla="*/ 3210279 h 9504136"/>
              <a:gd name="connsiteX2262" fmla="*/ 3912594 w 7532516"/>
              <a:gd name="connsiteY2262" fmla="*/ 3202472 h 9504136"/>
              <a:gd name="connsiteX2263" fmla="*/ 3546291 w 7532516"/>
              <a:gd name="connsiteY2263" fmla="*/ 3199169 h 9504136"/>
              <a:gd name="connsiteX2264" fmla="*/ 3535603 w 7532516"/>
              <a:gd name="connsiteY2264" fmla="*/ 3209847 h 9504136"/>
              <a:gd name="connsiteX2265" fmla="*/ 3532911 w 7532516"/>
              <a:gd name="connsiteY2265" fmla="*/ 3209847 h 9504136"/>
              <a:gd name="connsiteX2266" fmla="*/ 3500629 w 7532516"/>
              <a:gd name="connsiteY2266" fmla="*/ 3228301 h 9504136"/>
              <a:gd name="connsiteX2267" fmla="*/ 3484884 w 7532516"/>
              <a:gd name="connsiteY2267" fmla="*/ 3233682 h 9504136"/>
              <a:gd name="connsiteX2268" fmla="*/ 3463358 w 7532516"/>
              <a:gd name="connsiteY2268" fmla="*/ 3247125 h 9504136"/>
              <a:gd name="connsiteX2269" fmla="*/ 3439140 w 7532516"/>
              <a:gd name="connsiteY2269" fmla="*/ 3236364 h 9504136"/>
              <a:gd name="connsiteX2270" fmla="*/ 3431076 w 7532516"/>
              <a:gd name="connsiteY2270" fmla="*/ 3236364 h 9504136"/>
              <a:gd name="connsiteX2271" fmla="*/ 3431076 w 7532516"/>
              <a:gd name="connsiteY2271" fmla="*/ 3249823 h 9504136"/>
              <a:gd name="connsiteX2272" fmla="*/ 3415318 w 7532516"/>
              <a:gd name="connsiteY2272" fmla="*/ 3289798 h 9504136"/>
              <a:gd name="connsiteX2273" fmla="*/ 3401870 w 7532516"/>
              <a:gd name="connsiteY2273" fmla="*/ 3292496 h 9504136"/>
              <a:gd name="connsiteX2274" fmla="*/ 3377651 w 7532516"/>
              <a:gd name="connsiteY2274" fmla="*/ 3303256 h 9504136"/>
              <a:gd name="connsiteX2275" fmla="*/ 3356522 w 7532516"/>
              <a:gd name="connsiteY2275" fmla="*/ 3324778 h 9504136"/>
              <a:gd name="connsiteX2276" fmla="*/ 3351137 w 7532516"/>
              <a:gd name="connsiteY2276" fmla="*/ 3340920 h 9504136"/>
              <a:gd name="connsiteX2277" fmla="*/ 3351164 w 7532516"/>
              <a:gd name="connsiteY2277" fmla="*/ 3341033 h 9504136"/>
              <a:gd name="connsiteX2278" fmla="*/ 3356505 w 7532516"/>
              <a:gd name="connsiteY2278" fmla="*/ 3325028 h 9504136"/>
              <a:gd name="connsiteX2279" fmla="*/ 3377662 w 7532516"/>
              <a:gd name="connsiteY2279" fmla="*/ 3303507 h 9504136"/>
              <a:gd name="connsiteX2280" fmla="*/ 3401893 w 7532516"/>
              <a:gd name="connsiteY2280" fmla="*/ 3292749 h 9504136"/>
              <a:gd name="connsiteX2281" fmla="*/ 3415360 w 7532516"/>
              <a:gd name="connsiteY2281" fmla="*/ 3290064 h 9504136"/>
              <a:gd name="connsiteX2282" fmla="*/ 3431131 w 7532516"/>
              <a:gd name="connsiteY2282" fmla="*/ 3250098 h 9504136"/>
              <a:gd name="connsiteX2283" fmla="*/ 3431131 w 7532516"/>
              <a:gd name="connsiteY2283" fmla="*/ 3236647 h 9504136"/>
              <a:gd name="connsiteX2284" fmla="*/ 3439213 w 7532516"/>
              <a:gd name="connsiteY2284" fmla="*/ 3236647 h 9504136"/>
              <a:gd name="connsiteX2285" fmla="*/ 3463443 w 7532516"/>
              <a:gd name="connsiteY2285" fmla="*/ 3247406 h 9504136"/>
              <a:gd name="connsiteX2286" fmla="*/ 3484985 w 7532516"/>
              <a:gd name="connsiteY2286" fmla="*/ 3233955 h 9504136"/>
              <a:gd name="connsiteX2287" fmla="*/ 3500756 w 7532516"/>
              <a:gd name="connsiteY2287" fmla="*/ 3228575 h 9504136"/>
              <a:gd name="connsiteX2288" fmla="*/ 3533076 w 7532516"/>
              <a:gd name="connsiteY2288" fmla="*/ 3210136 h 9504136"/>
              <a:gd name="connsiteX2289" fmla="*/ 3535765 w 7532516"/>
              <a:gd name="connsiteY2289" fmla="*/ 3210136 h 9504136"/>
              <a:gd name="connsiteX2290" fmla="*/ 3546535 w 7532516"/>
              <a:gd name="connsiteY2290" fmla="*/ 3199376 h 9504136"/>
              <a:gd name="connsiteX2291" fmla="*/ 3490228 w 7532516"/>
              <a:gd name="connsiteY2291" fmla="*/ 3158846 h 9504136"/>
              <a:gd name="connsiteX2292" fmla="*/ 3484884 w 7532516"/>
              <a:gd name="connsiteY2292" fmla="*/ 3185628 h 9504136"/>
              <a:gd name="connsiteX2293" fmla="*/ 3484991 w 7532516"/>
              <a:gd name="connsiteY2293" fmla="*/ 3185897 h 9504136"/>
              <a:gd name="connsiteX2294" fmla="*/ 3490370 w 7532516"/>
              <a:gd name="connsiteY2294" fmla="*/ 3159025 h 9504136"/>
              <a:gd name="connsiteX2295" fmla="*/ 3880244 w 7532516"/>
              <a:gd name="connsiteY2295" fmla="*/ 3121950 h 9504136"/>
              <a:gd name="connsiteX2296" fmla="*/ 3877751 w 7532516"/>
              <a:gd name="connsiteY2296" fmla="*/ 3124438 h 9504136"/>
              <a:gd name="connsiteX2297" fmla="*/ 3877834 w 7532516"/>
              <a:gd name="connsiteY2297" fmla="*/ 3124578 h 9504136"/>
              <a:gd name="connsiteX2298" fmla="*/ 3880313 w 7532516"/>
              <a:gd name="connsiteY2298" fmla="*/ 3122088 h 9504136"/>
              <a:gd name="connsiteX2299" fmla="*/ 3449940 w 7532516"/>
              <a:gd name="connsiteY2299" fmla="*/ 3108303 h 9504136"/>
              <a:gd name="connsiteX2300" fmla="*/ 3452602 w 7532516"/>
              <a:gd name="connsiteY2300" fmla="*/ 3137576 h 9504136"/>
              <a:gd name="connsiteX2301" fmla="*/ 3452644 w 7532516"/>
              <a:gd name="connsiteY2301" fmla="*/ 3137569 h 9504136"/>
              <a:gd name="connsiteX2302" fmla="*/ 3449984 w 7532516"/>
              <a:gd name="connsiteY2302" fmla="*/ 3108303 h 9504136"/>
              <a:gd name="connsiteX2303" fmla="*/ 3899120 w 7532516"/>
              <a:gd name="connsiteY2303" fmla="*/ 3095518 h 9504136"/>
              <a:gd name="connsiteX2304" fmla="*/ 3891210 w 7532516"/>
              <a:gd name="connsiteY2304" fmla="*/ 3108303 h 9504136"/>
              <a:gd name="connsiteX2305" fmla="*/ 3877751 w 7532516"/>
              <a:gd name="connsiteY2305" fmla="*/ 3116375 h 9504136"/>
              <a:gd name="connsiteX2306" fmla="*/ 3877850 w 7532516"/>
              <a:gd name="connsiteY2306" fmla="*/ 3116572 h 9504136"/>
              <a:gd name="connsiteX2307" fmla="*/ 3891070 w 7532516"/>
              <a:gd name="connsiteY2307" fmla="*/ 3108636 h 9504136"/>
              <a:gd name="connsiteX2308" fmla="*/ 3899142 w 7532516"/>
              <a:gd name="connsiteY2308" fmla="*/ 3095552 h 9504136"/>
              <a:gd name="connsiteX2309" fmla="*/ 3799922 w 7532516"/>
              <a:gd name="connsiteY2309" fmla="*/ 3090106 h 9504136"/>
              <a:gd name="connsiteX2310" fmla="*/ 3797348 w 7532516"/>
              <a:gd name="connsiteY2310" fmla="*/ 3095240 h 9504136"/>
              <a:gd name="connsiteX2311" fmla="*/ 3797612 w 7532516"/>
              <a:gd name="connsiteY2311" fmla="*/ 3094977 h 9504136"/>
              <a:gd name="connsiteX2312" fmla="*/ 3800010 w 7532516"/>
              <a:gd name="connsiteY2312" fmla="*/ 3090168 h 9504136"/>
              <a:gd name="connsiteX2313" fmla="*/ 3888521 w 7532516"/>
              <a:gd name="connsiteY2313" fmla="*/ 3079095 h 9504136"/>
              <a:gd name="connsiteX2314" fmla="*/ 3888726 w 7532516"/>
              <a:gd name="connsiteY2314" fmla="*/ 3079404 h 9504136"/>
              <a:gd name="connsiteX2315" fmla="*/ 3893764 w 7532516"/>
              <a:gd name="connsiteY2315" fmla="*/ 3079404 h 9504136"/>
              <a:gd name="connsiteX2316" fmla="*/ 3893560 w 7532516"/>
              <a:gd name="connsiteY2316" fmla="*/ 3079095 h 9504136"/>
              <a:gd name="connsiteX2317" fmla="*/ 2072493 w 7532516"/>
              <a:gd name="connsiteY2317" fmla="*/ 3075763 h 9504136"/>
              <a:gd name="connsiteX2318" fmla="*/ 2078223 w 7532516"/>
              <a:gd name="connsiteY2318" fmla="*/ 3078400 h 9504136"/>
              <a:gd name="connsiteX2319" fmla="*/ 2072493 w 7532516"/>
              <a:gd name="connsiteY2319" fmla="*/ 3088949 h 9504136"/>
              <a:gd name="connsiteX2320" fmla="*/ 2066764 w 7532516"/>
              <a:gd name="connsiteY2320" fmla="*/ 3083674 h 9504136"/>
              <a:gd name="connsiteX2321" fmla="*/ 3893706 w 7532516"/>
              <a:gd name="connsiteY2321" fmla="*/ 3065854 h 9504136"/>
              <a:gd name="connsiteX2322" fmla="*/ 3888521 w 7532516"/>
              <a:gd name="connsiteY2322" fmla="*/ 3071032 h 9504136"/>
              <a:gd name="connsiteX2323" fmla="*/ 3888583 w 7532516"/>
              <a:gd name="connsiteY2323" fmla="*/ 3071125 h 9504136"/>
              <a:gd name="connsiteX2324" fmla="*/ 3893764 w 7532516"/>
              <a:gd name="connsiteY2324" fmla="*/ 3065941 h 9504136"/>
              <a:gd name="connsiteX2325" fmla="*/ 3495258 w 7532516"/>
              <a:gd name="connsiteY2325" fmla="*/ 3044018 h 9504136"/>
              <a:gd name="connsiteX2326" fmla="*/ 3495258 w 7532516"/>
              <a:gd name="connsiteY2326" fmla="*/ 3049163 h 9504136"/>
              <a:gd name="connsiteX2327" fmla="*/ 3487180 w 7532516"/>
              <a:gd name="connsiteY2327" fmla="*/ 3049163 h 9504136"/>
              <a:gd name="connsiteX2328" fmla="*/ 3466051 w 7532516"/>
              <a:gd name="connsiteY2328" fmla="*/ 3065303 h 9504136"/>
              <a:gd name="connsiteX2329" fmla="*/ 3460666 w 7532516"/>
              <a:gd name="connsiteY2329" fmla="*/ 3076064 h 9504136"/>
              <a:gd name="connsiteX2330" fmla="*/ 3439140 w 7532516"/>
              <a:gd name="connsiteY2330" fmla="*/ 3078761 h 9504136"/>
              <a:gd name="connsiteX2331" fmla="*/ 3420703 w 7532516"/>
              <a:gd name="connsiteY2331" fmla="*/ 3097216 h 9504136"/>
              <a:gd name="connsiteX2332" fmla="*/ 3420769 w 7532516"/>
              <a:gd name="connsiteY2332" fmla="*/ 3097523 h 9504136"/>
              <a:gd name="connsiteX2333" fmla="*/ 3439213 w 7532516"/>
              <a:gd name="connsiteY2333" fmla="*/ 3079095 h 9504136"/>
              <a:gd name="connsiteX2334" fmla="*/ 3460754 w 7532516"/>
              <a:gd name="connsiteY2334" fmla="*/ 3076411 h 9504136"/>
              <a:gd name="connsiteX2335" fmla="*/ 3466140 w 7532516"/>
              <a:gd name="connsiteY2335" fmla="*/ 3065654 h 9504136"/>
              <a:gd name="connsiteX2336" fmla="*/ 3487297 w 7532516"/>
              <a:gd name="connsiteY2336" fmla="*/ 3049510 h 9504136"/>
              <a:gd name="connsiteX2337" fmla="*/ 3495371 w 7532516"/>
              <a:gd name="connsiteY2337" fmla="*/ 3049510 h 9504136"/>
              <a:gd name="connsiteX2338" fmla="*/ 3495371 w 7532516"/>
              <a:gd name="connsiteY2338" fmla="*/ 3044131 h 9504136"/>
              <a:gd name="connsiteX2339" fmla="*/ 3650753 w 7532516"/>
              <a:gd name="connsiteY2339" fmla="*/ 3006955 h 9504136"/>
              <a:gd name="connsiteX2340" fmla="*/ 3648095 w 7532516"/>
              <a:gd name="connsiteY2340" fmla="*/ 3014932 h 9504136"/>
              <a:gd name="connsiteX2341" fmla="*/ 3648327 w 7532516"/>
              <a:gd name="connsiteY2341" fmla="*/ 3014932 h 9504136"/>
              <a:gd name="connsiteX2342" fmla="*/ 3650931 w 7532516"/>
              <a:gd name="connsiteY2342" fmla="*/ 3007097 h 9504136"/>
              <a:gd name="connsiteX2343" fmla="*/ 3591864 w 7532516"/>
              <a:gd name="connsiteY2343" fmla="*/ 2948263 h 9504136"/>
              <a:gd name="connsiteX2344" fmla="*/ 3589234 w 7532516"/>
              <a:gd name="connsiteY2344" fmla="*/ 2956138 h 9504136"/>
              <a:gd name="connsiteX2345" fmla="*/ 3589618 w 7532516"/>
              <a:gd name="connsiteY2345" fmla="*/ 2955850 h 9504136"/>
              <a:gd name="connsiteX2346" fmla="*/ 3592142 w 7532516"/>
              <a:gd name="connsiteY2346" fmla="*/ 2948263 h 9504136"/>
              <a:gd name="connsiteX2347" fmla="*/ 3639951 w 7532516"/>
              <a:gd name="connsiteY2347" fmla="*/ 2931994 h 9504136"/>
              <a:gd name="connsiteX2348" fmla="*/ 3634628 w 7532516"/>
              <a:gd name="connsiteY2348" fmla="*/ 2937309 h 9504136"/>
              <a:gd name="connsiteX2349" fmla="*/ 3640014 w 7532516"/>
              <a:gd name="connsiteY2349" fmla="*/ 2956138 h 9504136"/>
              <a:gd name="connsiteX2350" fmla="*/ 3623858 w 7532516"/>
              <a:gd name="connsiteY2350" fmla="*/ 2982652 h 9504136"/>
              <a:gd name="connsiteX2351" fmla="*/ 3608086 w 7532516"/>
              <a:gd name="connsiteY2351" fmla="*/ 2977274 h 9504136"/>
              <a:gd name="connsiteX2352" fmla="*/ 3602701 w 7532516"/>
              <a:gd name="connsiteY2352" fmla="*/ 2988031 h 9504136"/>
              <a:gd name="connsiteX2353" fmla="*/ 3613087 w 7532516"/>
              <a:gd name="connsiteY2353" fmla="*/ 3001482 h 9504136"/>
              <a:gd name="connsiteX2354" fmla="*/ 3613107 w 7532516"/>
              <a:gd name="connsiteY2354" fmla="*/ 3001490 h 9504136"/>
              <a:gd name="connsiteX2355" fmla="*/ 3602899 w 7532516"/>
              <a:gd name="connsiteY2355" fmla="*/ 2988253 h 9504136"/>
              <a:gd name="connsiteX2356" fmla="*/ 3608278 w 7532516"/>
              <a:gd name="connsiteY2356" fmla="*/ 2977486 h 9504136"/>
              <a:gd name="connsiteX2357" fmla="*/ 3624038 w 7532516"/>
              <a:gd name="connsiteY2357" fmla="*/ 2982870 h 9504136"/>
              <a:gd name="connsiteX2358" fmla="*/ 3640174 w 7532516"/>
              <a:gd name="connsiteY2358" fmla="*/ 2956333 h 9504136"/>
              <a:gd name="connsiteX2359" fmla="*/ 3634795 w 7532516"/>
              <a:gd name="connsiteY2359" fmla="*/ 2937489 h 9504136"/>
              <a:gd name="connsiteX2360" fmla="*/ 3640174 w 7532516"/>
              <a:gd name="connsiteY2360" fmla="*/ 2932105 h 9504136"/>
              <a:gd name="connsiteX2361" fmla="*/ 3597092 w 7532516"/>
              <a:gd name="connsiteY2361" fmla="*/ 2856578 h 9504136"/>
              <a:gd name="connsiteX2362" fmla="*/ 3586336 w 7532516"/>
              <a:gd name="connsiteY2362" fmla="*/ 2872720 h 9504136"/>
              <a:gd name="connsiteX2363" fmla="*/ 3559439 w 7532516"/>
              <a:gd name="connsiteY2363" fmla="*/ 2870023 h 9504136"/>
              <a:gd name="connsiteX2364" fmla="*/ 3559439 w 7532516"/>
              <a:gd name="connsiteY2364" fmla="*/ 2886178 h 9504136"/>
              <a:gd name="connsiteX2365" fmla="*/ 3538296 w 7532516"/>
              <a:gd name="connsiteY2365" fmla="*/ 2899621 h 9504136"/>
              <a:gd name="connsiteX2366" fmla="*/ 3527540 w 7532516"/>
              <a:gd name="connsiteY2366" fmla="*/ 2905016 h 9504136"/>
              <a:gd name="connsiteX2367" fmla="*/ 3522155 w 7532516"/>
              <a:gd name="connsiteY2367" fmla="*/ 2907315 h 9504136"/>
              <a:gd name="connsiteX2368" fmla="*/ 3538296 w 7532516"/>
              <a:gd name="connsiteY2368" fmla="*/ 2931533 h 9504136"/>
              <a:gd name="connsiteX2369" fmla="*/ 3511399 w 7532516"/>
              <a:gd name="connsiteY2369" fmla="*/ 2969212 h 9504136"/>
              <a:gd name="connsiteX2370" fmla="*/ 3500629 w 7532516"/>
              <a:gd name="connsiteY2370" fmla="*/ 3001108 h 9504136"/>
              <a:gd name="connsiteX2371" fmla="*/ 3495258 w 7532516"/>
              <a:gd name="connsiteY2371" fmla="*/ 2998427 h 9504136"/>
              <a:gd name="connsiteX2372" fmla="*/ 3471422 w 7532516"/>
              <a:gd name="connsiteY2372" fmla="*/ 2998427 h 9504136"/>
              <a:gd name="connsiteX2373" fmla="*/ 3460666 w 7532516"/>
              <a:gd name="connsiteY2373" fmla="*/ 3019947 h 9504136"/>
              <a:gd name="connsiteX2374" fmla="*/ 3460874 w 7532516"/>
              <a:gd name="connsiteY2374" fmla="*/ 3020070 h 9504136"/>
              <a:gd name="connsiteX2375" fmla="*/ 3471525 w 7532516"/>
              <a:gd name="connsiteY2375" fmla="*/ 2998789 h 9504136"/>
              <a:gd name="connsiteX2376" fmla="*/ 3495371 w 7532516"/>
              <a:gd name="connsiteY2376" fmla="*/ 2998789 h 9504136"/>
              <a:gd name="connsiteX2377" fmla="*/ 3500756 w 7532516"/>
              <a:gd name="connsiteY2377" fmla="*/ 3001482 h 9504136"/>
              <a:gd name="connsiteX2378" fmla="*/ 3511527 w 7532516"/>
              <a:gd name="connsiteY2378" fmla="*/ 2969589 h 9504136"/>
              <a:gd name="connsiteX2379" fmla="*/ 3538461 w 7532516"/>
              <a:gd name="connsiteY2379" fmla="*/ 2931930 h 9504136"/>
              <a:gd name="connsiteX2380" fmla="*/ 3546535 w 7532516"/>
              <a:gd name="connsiteY2380" fmla="*/ 2948066 h 9504136"/>
              <a:gd name="connsiteX2381" fmla="*/ 3546706 w 7532516"/>
              <a:gd name="connsiteY2381" fmla="*/ 2948066 h 9504136"/>
              <a:gd name="connsiteX2382" fmla="*/ 3538741 w 7532516"/>
              <a:gd name="connsiteY2382" fmla="*/ 2932105 h 9504136"/>
              <a:gd name="connsiteX2383" fmla="*/ 3522596 w 7532516"/>
              <a:gd name="connsiteY2383" fmla="*/ 2907877 h 9504136"/>
              <a:gd name="connsiteX2384" fmla="*/ 3527975 w 7532516"/>
              <a:gd name="connsiteY2384" fmla="*/ 2905568 h 9504136"/>
              <a:gd name="connsiteX2385" fmla="*/ 3538741 w 7532516"/>
              <a:gd name="connsiteY2385" fmla="*/ 2900185 h 9504136"/>
              <a:gd name="connsiteX2386" fmla="*/ 3559871 w 7532516"/>
              <a:gd name="connsiteY2386" fmla="*/ 2886724 h 9504136"/>
              <a:gd name="connsiteX2387" fmla="*/ 3559871 w 7532516"/>
              <a:gd name="connsiteY2387" fmla="*/ 2870575 h 9504136"/>
              <a:gd name="connsiteX2388" fmla="*/ 3586763 w 7532516"/>
              <a:gd name="connsiteY2388" fmla="*/ 2873262 h 9504136"/>
              <a:gd name="connsiteX2389" fmla="*/ 3597520 w 7532516"/>
              <a:gd name="connsiteY2389" fmla="*/ 2857112 h 9504136"/>
              <a:gd name="connsiteX2390" fmla="*/ 3597581 w 7532516"/>
              <a:gd name="connsiteY2390" fmla="*/ 2856578 h 9504136"/>
              <a:gd name="connsiteX2391" fmla="*/ 3615543 w 7532516"/>
              <a:gd name="connsiteY2391" fmla="*/ 2848886 h 9504136"/>
              <a:gd name="connsiteX2392" fmla="*/ 3615543 w 7532516"/>
              <a:gd name="connsiteY2392" fmla="*/ 2872720 h 9504136"/>
              <a:gd name="connsiteX2393" fmla="*/ 3602899 w 7532516"/>
              <a:gd name="connsiteY2393" fmla="*/ 2872720 h 9504136"/>
              <a:gd name="connsiteX2394" fmla="*/ 3602899 w 7532516"/>
              <a:gd name="connsiteY2394" fmla="*/ 2873262 h 9504136"/>
              <a:gd name="connsiteX2395" fmla="*/ 3615965 w 7532516"/>
              <a:gd name="connsiteY2395" fmla="*/ 2873262 h 9504136"/>
              <a:gd name="connsiteX2396" fmla="*/ 3615965 w 7532516"/>
              <a:gd name="connsiteY2396" fmla="*/ 2849420 h 9504136"/>
              <a:gd name="connsiteX2397" fmla="*/ 3626722 w 7532516"/>
              <a:gd name="connsiteY2397" fmla="*/ 2851730 h 9504136"/>
              <a:gd name="connsiteX2398" fmla="*/ 3640174 w 7532516"/>
              <a:gd name="connsiteY2398" fmla="*/ 2849420 h 9504136"/>
              <a:gd name="connsiteX2399" fmla="*/ 3639655 w 7532516"/>
              <a:gd name="connsiteY2399" fmla="*/ 2848902 h 9504136"/>
              <a:gd name="connsiteX2400" fmla="*/ 3626299 w 7532516"/>
              <a:gd name="connsiteY2400" fmla="*/ 2851198 h 9504136"/>
              <a:gd name="connsiteX2401" fmla="*/ 3613025 w 7532516"/>
              <a:gd name="connsiteY2401" fmla="*/ 2819635 h 9504136"/>
              <a:gd name="connsiteX2402" fmla="*/ 3615543 w 7532516"/>
              <a:gd name="connsiteY2402" fmla="*/ 2824666 h 9504136"/>
              <a:gd name="connsiteX2403" fmla="*/ 3615861 w 7532516"/>
              <a:gd name="connsiteY2403" fmla="*/ 2824984 h 9504136"/>
              <a:gd name="connsiteX2404" fmla="*/ 3613281 w 7532516"/>
              <a:gd name="connsiteY2404" fmla="*/ 2819810 h 9504136"/>
              <a:gd name="connsiteX2405" fmla="*/ 3509155 w 7532516"/>
              <a:gd name="connsiteY2405" fmla="*/ 2806348 h 9504136"/>
              <a:gd name="connsiteX2406" fmla="*/ 3509070 w 7532516"/>
              <a:gd name="connsiteY2406" fmla="*/ 2806373 h 9504136"/>
              <a:gd name="connsiteX2407" fmla="*/ 3524847 w 7532516"/>
              <a:gd name="connsiteY2407" fmla="*/ 2830047 h 9504136"/>
              <a:gd name="connsiteX2408" fmla="*/ 3524872 w 7532516"/>
              <a:gd name="connsiteY2408" fmla="*/ 2829948 h 9504136"/>
              <a:gd name="connsiteX2409" fmla="*/ 3792786 w 7532516"/>
              <a:gd name="connsiteY2409" fmla="*/ 2746281 h 9504136"/>
              <a:gd name="connsiteX2410" fmla="*/ 3792332 w 7532516"/>
              <a:gd name="connsiteY2410" fmla="*/ 2747506 h 9504136"/>
              <a:gd name="connsiteX2411" fmla="*/ 3797325 w 7532516"/>
              <a:gd name="connsiteY2411" fmla="*/ 2750201 h 9504136"/>
              <a:gd name="connsiteX2412" fmla="*/ 3810767 w 7532516"/>
              <a:gd name="connsiteY2412" fmla="*/ 2750201 h 9504136"/>
              <a:gd name="connsiteX2413" fmla="*/ 3837669 w 7532516"/>
              <a:gd name="connsiteY2413" fmla="*/ 2750201 h 9504136"/>
              <a:gd name="connsiteX2414" fmla="*/ 3837669 w 7532516"/>
              <a:gd name="connsiteY2414" fmla="*/ 2748793 h 9504136"/>
              <a:gd name="connsiteX2415" fmla="*/ 3810894 w 7532516"/>
              <a:gd name="connsiteY2415" fmla="*/ 2748793 h 9504136"/>
              <a:gd name="connsiteX2416" fmla="*/ 3797432 w 7532516"/>
              <a:gd name="connsiteY2416" fmla="*/ 2748793 h 9504136"/>
              <a:gd name="connsiteX2417" fmla="*/ 3497783 w 7532516"/>
              <a:gd name="connsiteY2417" fmla="*/ 2743742 h 9504136"/>
              <a:gd name="connsiteX2418" fmla="*/ 3477069 w 7532516"/>
              <a:gd name="connsiteY2418" fmla="*/ 2759551 h 9504136"/>
              <a:gd name="connsiteX2419" fmla="*/ 3477069 w 7532516"/>
              <a:gd name="connsiteY2419" fmla="*/ 2773005 h 9504136"/>
              <a:gd name="connsiteX2420" fmla="*/ 3466307 w 7532516"/>
              <a:gd name="connsiteY2420" fmla="*/ 2781075 h 9504136"/>
              <a:gd name="connsiteX2421" fmla="*/ 3463607 w 7532516"/>
              <a:gd name="connsiteY2421" fmla="*/ 2799520 h 9504136"/>
              <a:gd name="connsiteX2422" fmla="*/ 3463959 w 7532516"/>
              <a:gd name="connsiteY2422" fmla="*/ 2799988 h 9504136"/>
              <a:gd name="connsiteX2423" fmla="*/ 3466501 w 7532516"/>
              <a:gd name="connsiteY2423" fmla="*/ 2782507 h 9504136"/>
              <a:gd name="connsiteX2424" fmla="*/ 3477259 w 7532516"/>
              <a:gd name="connsiteY2424" fmla="*/ 2774429 h 9504136"/>
              <a:gd name="connsiteX2425" fmla="*/ 3477259 w 7532516"/>
              <a:gd name="connsiteY2425" fmla="*/ 2760966 h 9504136"/>
              <a:gd name="connsiteX2426" fmla="*/ 3498397 w 7532516"/>
              <a:gd name="connsiteY2426" fmla="*/ 2744818 h 9504136"/>
              <a:gd name="connsiteX2427" fmla="*/ 3870960 w 7532516"/>
              <a:gd name="connsiteY2427" fmla="*/ 2709556 h 9504136"/>
              <a:gd name="connsiteX2428" fmla="*/ 3867046 w 7532516"/>
              <a:gd name="connsiteY2428" fmla="*/ 2711510 h 9504136"/>
              <a:gd name="connsiteX2429" fmla="*/ 3861666 w 7532516"/>
              <a:gd name="connsiteY2429" fmla="*/ 2719581 h 9504136"/>
              <a:gd name="connsiteX2430" fmla="*/ 3848579 w 7532516"/>
              <a:gd name="connsiteY2430" fmla="*/ 2727652 h 9504136"/>
              <a:gd name="connsiteX2431" fmla="*/ 3837817 w 7532516"/>
              <a:gd name="connsiteY2431" fmla="*/ 2727652 h 9504136"/>
              <a:gd name="connsiteX2432" fmla="*/ 3837817 w 7532516"/>
              <a:gd name="connsiteY2432" fmla="*/ 2729045 h 9504136"/>
              <a:gd name="connsiteX2433" fmla="*/ 3848426 w 7532516"/>
              <a:gd name="connsiteY2433" fmla="*/ 2729045 h 9504136"/>
              <a:gd name="connsiteX2434" fmla="*/ 3861493 w 7532516"/>
              <a:gd name="connsiteY2434" fmla="*/ 2720968 h 9504136"/>
              <a:gd name="connsiteX2435" fmla="*/ 3866871 w 7532516"/>
              <a:gd name="connsiteY2435" fmla="*/ 2712889 h 9504136"/>
              <a:gd name="connsiteX2436" fmla="*/ 3872250 w 7532516"/>
              <a:gd name="connsiteY2436" fmla="*/ 2710201 h 9504136"/>
              <a:gd name="connsiteX2437" fmla="*/ 3776283 w 7532516"/>
              <a:gd name="connsiteY2437" fmla="*/ 2695369 h 9504136"/>
              <a:gd name="connsiteX2438" fmla="*/ 3765896 w 7532516"/>
              <a:gd name="connsiteY2438" fmla="*/ 2698056 h 9504136"/>
              <a:gd name="connsiteX2439" fmla="*/ 3760515 w 7532516"/>
              <a:gd name="connsiteY2439" fmla="*/ 2711510 h 9504136"/>
              <a:gd name="connsiteX2440" fmla="*/ 3752434 w 7532516"/>
              <a:gd name="connsiteY2440" fmla="*/ 2716895 h 9504136"/>
              <a:gd name="connsiteX2441" fmla="*/ 3747054 w 7532516"/>
              <a:gd name="connsiteY2441" fmla="*/ 2716895 h 9504136"/>
              <a:gd name="connsiteX2442" fmla="*/ 3741672 w 7532516"/>
              <a:gd name="connsiteY2442" fmla="*/ 2711510 h 9504136"/>
              <a:gd name="connsiteX2443" fmla="*/ 3739416 w 7532516"/>
              <a:gd name="connsiteY2443" fmla="*/ 2707011 h 9504136"/>
              <a:gd name="connsiteX2444" fmla="*/ 3738921 w 7532516"/>
              <a:gd name="connsiteY2444" fmla="*/ 2707506 h 9504136"/>
              <a:gd name="connsiteX2445" fmla="*/ 3741606 w 7532516"/>
              <a:gd name="connsiteY2445" fmla="*/ 2712889 h 9504136"/>
              <a:gd name="connsiteX2446" fmla="*/ 3746984 w 7532516"/>
              <a:gd name="connsiteY2446" fmla="*/ 2718281 h 9504136"/>
              <a:gd name="connsiteX2447" fmla="*/ 3752373 w 7532516"/>
              <a:gd name="connsiteY2447" fmla="*/ 2718281 h 9504136"/>
              <a:gd name="connsiteX2448" fmla="*/ 3760436 w 7532516"/>
              <a:gd name="connsiteY2448" fmla="*/ 2712889 h 9504136"/>
              <a:gd name="connsiteX2449" fmla="*/ 3765814 w 7532516"/>
              <a:gd name="connsiteY2449" fmla="*/ 2699435 h 9504136"/>
              <a:gd name="connsiteX2450" fmla="*/ 3776186 w 7532516"/>
              <a:gd name="connsiteY2450" fmla="*/ 2696739 h 9504136"/>
              <a:gd name="connsiteX2451" fmla="*/ 3776186 w 7532516"/>
              <a:gd name="connsiteY2451" fmla="*/ 2718281 h 9504136"/>
              <a:gd name="connsiteX2452" fmla="*/ 3786953 w 7532516"/>
              <a:gd name="connsiteY2452" fmla="*/ 2718281 h 9504136"/>
              <a:gd name="connsiteX2453" fmla="*/ 3786953 w 7532516"/>
              <a:gd name="connsiteY2453" fmla="*/ 2734043 h 9504136"/>
              <a:gd name="connsiteX2454" fmla="*/ 3792332 w 7532516"/>
              <a:gd name="connsiteY2454" fmla="*/ 2734043 h 9504136"/>
              <a:gd name="connsiteX2455" fmla="*/ 3796916 w 7532516"/>
              <a:gd name="connsiteY2455" fmla="*/ 2734043 h 9504136"/>
              <a:gd name="connsiteX2456" fmla="*/ 3797432 w 7532516"/>
              <a:gd name="connsiteY2456" fmla="*/ 2732652 h 9504136"/>
              <a:gd name="connsiteX2457" fmla="*/ 3792444 w 7532516"/>
              <a:gd name="connsiteY2457" fmla="*/ 2732652 h 9504136"/>
              <a:gd name="connsiteX2458" fmla="*/ 3787045 w 7532516"/>
              <a:gd name="connsiteY2458" fmla="*/ 2732652 h 9504136"/>
              <a:gd name="connsiteX2459" fmla="*/ 3787045 w 7532516"/>
              <a:gd name="connsiteY2459" fmla="*/ 2716895 h 9504136"/>
              <a:gd name="connsiteX2460" fmla="*/ 3776283 w 7532516"/>
              <a:gd name="connsiteY2460" fmla="*/ 2716895 h 9504136"/>
              <a:gd name="connsiteX2461" fmla="*/ 3871987 w 7532516"/>
              <a:gd name="connsiteY2461" fmla="*/ 2693123 h 9504136"/>
              <a:gd name="connsiteX2462" fmla="*/ 3861666 w 7532516"/>
              <a:gd name="connsiteY2462" fmla="*/ 2703441 h 9504136"/>
              <a:gd name="connsiteX2463" fmla="*/ 3862468 w 7532516"/>
              <a:gd name="connsiteY2463" fmla="*/ 2703841 h 9504136"/>
              <a:gd name="connsiteX2464" fmla="*/ 3872250 w 7532516"/>
              <a:gd name="connsiteY2464" fmla="*/ 2694045 h 9504136"/>
              <a:gd name="connsiteX2465" fmla="*/ 3511276 w 7532516"/>
              <a:gd name="connsiteY2465" fmla="*/ 2690791 h 9504136"/>
              <a:gd name="connsiteX2466" fmla="*/ 3503599 w 7532516"/>
              <a:gd name="connsiteY2466" fmla="*/ 2706127 h 9504136"/>
              <a:gd name="connsiteX2467" fmla="*/ 3495537 w 7532516"/>
              <a:gd name="connsiteY2467" fmla="*/ 2719581 h 9504136"/>
              <a:gd name="connsiteX2468" fmla="*/ 3490531 w 7532516"/>
              <a:gd name="connsiteY2468" fmla="*/ 2729956 h 9504136"/>
              <a:gd name="connsiteX2469" fmla="*/ 3490994 w 7532516"/>
              <a:gd name="connsiteY2469" fmla="*/ 2730766 h 9504136"/>
              <a:gd name="connsiteX2470" fmla="*/ 3495703 w 7532516"/>
              <a:gd name="connsiteY2470" fmla="*/ 2720968 h 9504136"/>
              <a:gd name="connsiteX2471" fmla="*/ 3503776 w 7532516"/>
              <a:gd name="connsiteY2471" fmla="*/ 2707506 h 9504136"/>
              <a:gd name="connsiteX2472" fmla="*/ 3511839 w 7532516"/>
              <a:gd name="connsiteY2472" fmla="*/ 2691357 h 9504136"/>
              <a:gd name="connsiteX2473" fmla="*/ 3201672 w 7532516"/>
              <a:gd name="connsiteY2473" fmla="*/ 2655619 h 9504136"/>
              <a:gd name="connsiteX2474" fmla="*/ 3201262 w 7532516"/>
              <a:gd name="connsiteY2474" fmla="*/ 2656302 h 9504136"/>
              <a:gd name="connsiteX2475" fmla="*/ 3222788 w 7532516"/>
              <a:gd name="connsiteY2475" fmla="*/ 2669376 h 9504136"/>
              <a:gd name="connsiteX2476" fmla="*/ 3222788 w 7532516"/>
              <a:gd name="connsiteY2476" fmla="*/ 2685516 h 9504136"/>
              <a:gd name="connsiteX2477" fmla="*/ 3222788 w 7532516"/>
              <a:gd name="connsiteY2477" fmla="*/ 2707038 h 9504136"/>
              <a:gd name="connsiteX2478" fmla="*/ 3254688 w 7532516"/>
              <a:gd name="connsiteY2478" fmla="*/ 2728560 h 9504136"/>
              <a:gd name="connsiteX2479" fmla="*/ 3270814 w 7532516"/>
              <a:gd name="connsiteY2479" fmla="*/ 2733570 h 9504136"/>
              <a:gd name="connsiteX2480" fmla="*/ 3284277 w 7532516"/>
              <a:gd name="connsiteY2480" fmla="*/ 2747013 h 9504136"/>
              <a:gd name="connsiteX2481" fmla="*/ 3305406 w 7532516"/>
              <a:gd name="connsiteY2481" fmla="*/ 2763169 h 9504136"/>
              <a:gd name="connsiteX2482" fmla="*/ 3308099 w 7532516"/>
              <a:gd name="connsiteY2482" fmla="*/ 2763169 h 9504136"/>
              <a:gd name="connsiteX2483" fmla="*/ 3324240 w 7532516"/>
              <a:gd name="connsiteY2483" fmla="*/ 2760472 h 9504136"/>
              <a:gd name="connsiteX2484" fmla="*/ 3343073 w 7532516"/>
              <a:gd name="connsiteY2484" fmla="*/ 2763169 h 9504136"/>
              <a:gd name="connsiteX2485" fmla="*/ 3351137 w 7532516"/>
              <a:gd name="connsiteY2485" fmla="*/ 2763169 h 9504136"/>
              <a:gd name="connsiteX2486" fmla="*/ 3351137 w 7532516"/>
              <a:gd name="connsiteY2486" fmla="*/ 2773930 h 9504136"/>
              <a:gd name="connsiteX2487" fmla="*/ 3372280 w 7532516"/>
              <a:gd name="connsiteY2487" fmla="*/ 2784691 h 9504136"/>
              <a:gd name="connsiteX2488" fmla="*/ 3396484 w 7532516"/>
              <a:gd name="connsiteY2488" fmla="*/ 2805827 h 9504136"/>
              <a:gd name="connsiteX2489" fmla="*/ 3412626 w 7532516"/>
              <a:gd name="connsiteY2489" fmla="*/ 2805827 h 9504136"/>
              <a:gd name="connsiteX2490" fmla="*/ 3431076 w 7532516"/>
              <a:gd name="connsiteY2490" fmla="*/ 2808526 h 9504136"/>
              <a:gd name="connsiteX2491" fmla="*/ 3444525 w 7532516"/>
              <a:gd name="connsiteY2491" fmla="*/ 2816603 h 9504136"/>
              <a:gd name="connsiteX2492" fmla="*/ 3449910 w 7532516"/>
              <a:gd name="connsiteY2492" fmla="*/ 2821983 h 9504136"/>
              <a:gd name="connsiteX2493" fmla="*/ 3471422 w 7532516"/>
              <a:gd name="connsiteY2493" fmla="*/ 2811206 h 9504136"/>
              <a:gd name="connsiteX2494" fmla="*/ 3471488 w 7532516"/>
              <a:gd name="connsiteY2494" fmla="*/ 2811206 h 9504136"/>
              <a:gd name="connsiteX2495" fmla="*/ 3471035 w 7532516"/>
              <a:gd name="connsiteY2495" fmla="*/ 2810604 h 9504136"/>
              <a:gd name="connsiteX2496" fmla="*/ 3450146 w 7532516"/>
              <a:gd name="connsiteY2496" fmla="*/ 2821033 h 9504136"/>
              <a:gd name="connsiteX2497" fmla="*/ 3444764 w 7532516"/>
              <a:gd name="connsiteY2497" fmla="*/ 2815661 h 9504136"/>
              <a:gd name="connsiteX2498" fmla="*/ 3431303 w 7532516"/>
              <a:gd name="connsiteY2498" fmla="*/ 2807590 h 9504136"/>
              <a:gd name="connsiteX2499" fmla="*/ 3412835 w 7532516"/>
              <a:gd name="connsiteY2499" fmla="*/ 2804893 h 9504136"/>
              <a:gd name="connsiteX2500" fmla="*/ 3396692 w 7532516"/>
              <a:gd name="connsiteY2500" fmla="*/ 2804893 h 9504136"/>
              <a:gd name="connsiteX2501" fmla="*/ 3372469 w 7532516"/>
              <a:gd name="connsiteY2501" fmla="*/ 2783762 h 9504136"/>
              <a:gd name="connsiteX2502" fmla="*/ 3351301 w 7532516"/>
              <a:gd name="connsiteY2502" fmla="*/ 2773005 h 9504136"/>
              <a:gd name="connsiteX2503" fmla="*/ 3351301 w 7532516"/>
              <a:gd name="connsiteY2503" fmla="*/ 2762237 h 9504136"/>
              <a:gd name="connsiteX2504" fmla="*/ 3343239 w 7532516"/>
              <a:gd name="connsiteY2504" fmla="*/ 2762237 h 9504136"/>
              <a:gd name="connsiteX2505" fmla="*/ 3324378 w 7532516"/>
              <a:gd name="connsiteY2505" fmla="*/ 2759551 h 9504136"/>
              <a:gd name="connsiteX2506" fmla="*/ 3308235 w 7532516"/>
              <a:gd name="connsiteY2506" fmla="*/ 2762237 h 9504136"/>
              <a:gd name="connsiteX2507" fmla="*/ 3305535 w 7532516"/>
              <a:gd name="connsiteY2507" fmla="*/ 2762237 h 9504136"/>
              <a:gd name="connsiteX2508" fmla="*/ 3284386 w 7532516"/>
              <a:gd name="connsiteY2508" fmla="*/ 2746097 h 9504136"/>
              <a:gd name="connsiteX2509" fmla="*/ 3270924 w 7532516"/>
              <a:gd name="connsiteY2509" fmla="*/ 2732652 h 9504136"/>
              <a:gd name="connsiteX2510" fmla="*/ 3254782 w 7532516"/>
              <a:gd name="connsiteY2510" fmla="*/ 2727652 h 9504136"/>
              <a:gd name="connsiteX2511" fmla="*/ 3222852 w 7532516"/>
              <a:gd name="connsiteY2511" fmla="*/ 2706127 h 9504136"/>
              <a:gd name="connsiteX2512" fmla="*/ 3222852 w 7532516"/>
              <a:gd name="connsiteY2512" fmla="*/ 2684612 h 9504136"/>
              <a:gd name="connsiteX2513" fmla="*/ 3222852 w 7532516"/>
              <a:gd name="connsiteY2513" fmla="*/ 2668471 h 9504136"/>
              <a:gd name="connsiteX2514" fmla="*/ 3728586 w 7532516"/>
              <a:gd name="connsiteY2514" fmla="*/ 2609675 h 9504136"/>
              <a:gd name="connsiteX2515" fmla="*/ 3690900 w 7532516"/>
              <a:gd name="connsiteY2515" fmla="*/ 2628502 h 9504136"/>
              <a:gd name="connsiteX2516" fmla="*/ 3680138 w 7532516"/>
              <a:gd name="connsiteY2516" fmla="*/ 2639259 h 9504136"/>
              <a:gd name="connsiteX2517" fmla="*/ 3672452 w 7532516"/>
              <a:gd name="connsiteY2517" fmla="*/ 2633887 h 9504136"/>
              <a:gd name="connsiteX2518" fmla="*/ 3667052 w 7532516"/>
              <a:gd name="connsiteY2518" fmla="*/ 2641956 h 9504136"/>
              <a:gd name="connsiteX2519" fmla="*/ 3661671 w 7532516"/>
              <a:gd name="connsiteY2519" fmla="*/ 2641956 h 9504136"/>
              <a:gd name="connsiteX2520" fmla="*/ 3658990 w 7532516"/>
              <a:gd name="connsiteY2520" fmla="*/ 2633887 h 9504136"/>
              <a:gd name="connsiteX2521" fmla="*/ 3650909 w 7532516"/>
              <a:gd name="connsiteY2521" fmla="*/ 2633887 h 9504136"/>
              <a:gd name="connsiteX2522" fmla="*/ 3640128 w 7532516"/>
              <a:gd name="connsiteY2522" fmla="*/ 2633887 h 9504136"/>
              <a:gd name="connsiteX2523" fmla="*/ 3626685 w 7532516"/>
              <a:gd name="connsiteY2523" fmla="*/ 2644643 h 9504136"/>
              <a:gd name="connsiteX2524" fmla="*/ 3623986 w 7532516"/>
              <a:gd name="connsiteY2524" fmla="*/ 2641956 h 9504136"/>
              <a:gd name="connsiteX2525" fmla="*/ 3610918 w 7532516"/>
              <a:gd name="connsiteY2525" fmla="*/ 2633887 h 9504136"/>
              <a:gd name="connsiteX2526" fmla="*/ 3602837 w 7532516"/>
              <a:gd name="connsiteY2526" fmla="*/ 2647330 h 9504136"/>
              <a:gd name="connsiteX2527" fmla="*/ 3589375 w 7532516"/>
              <a:gd name="connsiteY2527" fmla="*/ 2660402 h 9504136"/>
              <a:gd name="connsiteX2528" fmla="*/ 3575913 w 7532516"/>
              <a:gd name="connsiteY2528" fmla="*/ 2660402 h 9504136"/>
              <a:gd name="connsiteX2529" fmla="*/ 3565133 w 7532516"/>
              <a:gd name="connsiteY2529" fmla="*/ 2668471 h 9504136"/>
              <a:gd name="connsiteX2530" fmla="*/ 3565133 w 7532516"/>
              <a:gd name="connsiteY2530" fmla="*/ 2673855 h 9504136"/>
              <a:gd name="connsiteX2531" fmla="*/ 3551690 w 7532516"/>
              <a:gd name="connsiteY2531" fmla="*/ 2671158 h 9504136"/>
              <a:gd name="connsiteX2532" fmla="*/ 3546684 w 7532516"/>
              <a:gd name="connsiteY2532" fmla="*/ 2671158 h 9504136"/>
              <a:gd name="connsiteX2533" fmla="*/ 3546684 w 7532516"/>
              <a:gd name="connsiteY2533" fmla="*/ 2679229 h 9504136"/>
              <a:gd name="connsiteX2534" fmla="*/ 3533222 w 7532516"/>
              <a:gd name="connsiteY2534" fmla="*/ 2673855 h 9504136"/>
              <a:gd name="connsiteX2535" fmla="*/ 3527841 w 7532516"/>
              <a:gd name="connsiteY2535" fmla="*/ 2671158 h 9504136"/>
              <a:gd name="connsiteX2536" fmla="*/ 3511679 w 7532516"/>
              <a:gd name="connsiteY2536" fmla="*/ 2666168 h 9504136"/>
              <a:gd name="connsiteX2537" fmla="*/ 3508998 w 7532516"/>
              <a:gd name="connsiteY2537" fmla="*/ 2666168 h 9504136"/>
              <a:gd name="connsiteX2538" fmla="*/ 3503599 w 7532516"/>
              <a:gd name="connsiteY2538" fmla="*/ 2681926 h 9504136"/>
              <a:gd name="connsiteX2539" fmla="*/ 3504076 w 7532516"/>
              <a:gd name="connsiteY2539" fmla="*/ 2682401 h 9504136"/>
              <a:gd name="connsiteX2540" fmla="*/ 3509155 w 7532516"/>
              <a:gd name="connsiteY2540" fmla="*/ 2667516 h 9504136"/>
              <a:gd name="connsiteX2541" fmla="*/ 3511839 w 7532516"/>
              <a:gd name="connsiteY2541" fmla="*/ 2667516 h 9504136"/>
              <a:gd name="connsiteX2542" fmla="*/ 3527975 w 7532516"/>
              <a:gd name="connsiteY2542" fmla="*/ 2672513 h 9504136"/>
              <a:gd name="connsiteX2543" fmla="*/ 3533353 w 7532516"/>
              <a:gd name="connsiteY2543" fmla="*/ 2675200 h 9504136"/>
              <a:gd name="connsiteX2544" fmla="*/ 3546804 w 7532516"/>
              <a:gd name="connsiteY2544" fmla="*/ 2680592 h 9504136"/>
              <a:gd name="connsiteX2545" fmla="*/ 3546804 w 7532516"/>
              <a:gd name="connsiteY2545" fmla="*/ 2672513 h 9504136"/>
              <a:gd name="connsiteX2546" fmla="*/ 3551798 w 7532516"/>
              <a:gd name="connsiteY2546" fmla="*/ 2672513 h 9504136"/>
              <a:gd name="connsiteX2547" fmla="*/ 3565249 w 7532516"/>
              <a:gd name="connsiteY2547" fmla="*/ 2675200 h 9504136"/>
              <a:gd name="connsiteX2548" fmla="*/ 3565249 w 7532516"/>
              <a:gd name="connsiteY2548" fmla="*/ 2669816 h 9504136"/>
              <a:gd name="connsiteX2549" fmla="*/ 3576006 w 7532516"/>
              <a:gd name="connsiteY2549" fmla="*/ 2661747 h 9504136"/>
              <a:gd name="connsiteX2550" fmla="*/ 3589457 w 7532516"/>
              <a:gd name="connsiteY2550" fmla="*/ 2661747 h 9504136"/>
              <a:gd name="connsiteX2551" fmla="*/ 3602899 w 7532516"/>
              <a:gd name="connsiteY2551" fmla="*/ 2648672 h 9504136"/>
              <a:gd name="connsiteX2552" fmla="*/ 3610972 w 7532516"/>
              <a:gd name="connsiteY2552" fmla="*/ 2635211 h 9504136"/>
              <a:gd name="connsiteX2553" fmla="*/ 3624038 w 7532516"/>
              <a:gd name="connsiteY2553" fmla="*/ 2643278 h 9504136"/>
              <a:gd name="connsiteX2554" fmla="*/ 3626722 w 7532516"/>
              <a:gd name="connsiteY2554" fmla="*/ 2645974 h 9504136"/>
              <a:gd name="connsiteX2555" fmla="*/ 3640174 w 7532516"/>
              <a:gd name="connsiteY2555" fmla="*/ 2635211 h 9504136"/>
              <a:gd name="connsiteX2556" fmla="*/ 3650931 w 7532516"/>
              <a:gd name="connsiteY2556" fmla="*/ 2635211 h 9504136"/>
              <a:gd name="connsiteX2557" fmla="*/ 3659003 w 7532516"/>
              <a:gd name="connsiteY2557" fmla="*/ 2635211 h 9504136"/>
              <a:gd name="connsiteX2558" fmla="*/ 3661688 w 7532516"/>
              <a:gd name="connsiteY2558" fmla="*/ 2643278 h 9504136"/>
              <a:gd name="connsiteX2559" fmla="*/ 3667066 w 7532516"/>
              <a:gd name="connsiteY2559" fmla="*/ 2661747 h 9504136"/>
              <a:gd name="connsiteX2560" fmla="*/ 3661688 w 7532516"/>
              <a:gd name="connsiteY2560" fmla="*/ 2683279 h 9504136"/>
              <a:gd name="connsiteX2561" fmla="*/ 3650931 w 7532516"/>
              <a:gd name="connsiteY2561" fmla="*/ 2685974 h 9504136"/>
              <a:gd name="connsiteX2562" fmla="*/ 3659003 w 7532516"/>
              <a:gd name="connsiteY2562" fmla="*/ 2696739 h 9504136"/>
              <a:gd name="connsiteX2563" fmla="*/ 3667066 w 7532516"/>
              <a:gd name="connsiteY2563" fmla="*/ 2691357 h 9504136"/>
              <a:gd name="connsiteX2564" fmla="*/ 3685511 w 7532516"/>
              <a:gd name="connsiteY2564" fmla="*/ 2683279 h 9504136"/>
              <a:gd name="connsiteX2565" fmla="*/ 3688205 w 7532516"/>
              <a:gd name="connsiteY2565" fmla="*/ 2691357 h 9504136"/>
              <a:gd name="connsiteX2566" fmla="*/ 3701647 w 7532516"/>
              <a:gd name="connsiteY2566" fmla="*/ 2691357 h 9504136"/>
              <a:gd name="connsiteX2567" fmla="*/ 3712404 w 7532516"/>
              <a:gd name="connsiteY2567" fmla="*/ 2691357 h 9504136"/>
              <a:gd name="connsiteX2568" fmla="*/ 3715098 w 7532516"/>
              <a:gd name="connsiteY2568" fmla="*/ 2672513 h 9504136"/>
              <a:gd name="connsiteX2569" fmla="*/ 3738921 w 7532516"/>
              <a:gd name="connsiteY2569" fmla="*/ 2691357 h 9504136"/>
              <a:gd name="connsiteX2570" fmla="*/ 3741606 w 7532516"/>
              <a:gd name="connsiteY2570" fmla="*/ 2691357 h 9504136"/>
              <a:gd name="connsiteX2571" fmla="*/ 3741606 w 7532516"/>
              <a:gd name="connsiteY2571" fmla="*/ 2703506 h 9504136"/>
              <a:gd name="connsiteX2572" fmla="*/ 3741672 w 7532516"/>
              <a:gd name="connsiteY2572" fmla="*/ 2703441 h 9504136"/>
              <a:gd name="connsiteX2573" fmla="*/ 3741672 w 7532516"/>
              <a:gd name="connsiteY2573" fmla="*/ 2689987 h 9504136"/>
              <a:gd name="connsiteX2574" fmla="*/ 3738973 w 7532516"/>
              <a:gd name="connsiteY2574" fmla="*/ 2689987 h 9504136"/>
              <a:gd name="connsiteX2575" fmla="*/ 3715124 w 7532516"/>
              <a:gd name="connsiteY2575" fmla="*/ 2671158 h 9504136"/>
              <a:gd name="connsiteX2576" fmla="*/ 3723205 w 7532516"/>
              <a:gd name="connsiteY2576" fmla="*/ 2668471 h 9504136"/>
              <a:gd name="connsiteX2577" fmla="*/ 3733592 w 7532516"/>
              <a:gd name="connsiteY2577" fmla="*/ 2652714 h 9504136"/>
              <a:gd name="connsiteX2578" fmla="*/ 3725905 w 7532516"/>
              <a:gd name="connsiteY2578" fmla="*/ 2639259 h 9504136"/>
              <a:gd name="connsiteX2579" fmla="*/ 3728586 w 7532516"/>
              <a:gd name="connsiteY2579" fmla="*/ 2623119 h 9504136"/>
              <a:gd name="connsiteX2580" fmla="*/ 3180348 w 7532516"/>
              <a:gd name="connsiteY2580" fmla="*/ 2607370 h 9504136"/>
              <a:gd name="connsiteX2581" fmla="*/ 3180119 w 7532516"/>
              <a:gd name="connsiteY2581" fmla="*/ 2607864 h 9504136"/>
              <a:gd name="connsiteX2582" fmla="*/ 3187814 w 7532516"/>
              <a:gd name="connsiteY2582" fmla="*/ 2624004 h 9504136"/>
              <a:gd name="connsiteX2583" fmla="*/ 3209023 w 7532516"/>
              <a:gd name="connsiteY2583" fmla="*/ 2642566 h 9504136"/>
              <a:gd name="connsiteX2584" fmla="*/ 3209390 w 7532516"/>
              <a:gd name="connsiteY2584" fmla="*/ 2641956 h 9504136"/>
              <a:gd name="connsiteX2585" fmla="*/ 3187848 w 7532516"/>
              <a:gd name="connsiteY2585" fmla="*/ 2623119 h 9504136"/>
              <a:gd name="connsiteX2586" fmla="*/ 3185308 w 7532516"/>
              <a:gd name="connsiteY2586" fmla="*/ 2586697 h 9504136"/>
              <a:gd name="connsiteX2587" fmla="*/ 3185121 w 7532516"/>
              <a:gd name="connsiteY2587" fmla="*/ 2586727 h 9504136"/>
              <a:gd name="connsiteX2588" fmla="*/ 3187667 w 7532516"/>
              <a:gd name="connsiteY2588" fmla="*/ 2601987 h 9504136"/>
              <a:gd name="connsiteX2589" fmla="*/ 3187848 w 7532516"/>
              <a:gd name="connsiteY2589" fmla="*/ 2601987 h 9504136"/>
              <a:gd name="connsiteX2590" fmla="*/ 2041972 w 7532516"/>
              <a:gd name="connsiteY2590" fmla="*/ 2558615 h 9504136"/>
              <a:gd name="connsiteX2591" fmla="*/ 2047702 w 7532516"/>
              <a:gd name="connsiteY2591" fmla="*/ 2563890 h 9504136"/>
              <a:gd name="connsiteX2592" fmla="*/ 2039108 w 7532516"/>
              <a:gd name="connsiteY2592" fmla="*/ 2571802 h 9504136"/>
              <a:gd name="connsiteX2593" fmla="*/ 2036243 w 7532516"/>
              <a:gd name="connsiteY2593" fmla="*/ 2563890 h 9504136"/>
              <a:gd name="connsiteX2594" fmla="*/ 690216 w 7532516"/>
              <a:gd name="connsiteY2594" fmla="*/ 2513052 h 9504136"/>
              <a:gd name="connsiteX2595" fmla="*/ 689849 w 7532516"/>
              <a:gd name="connsiteY2595" fmla="*/ 2514152 h 9504136"/>
              <a:gd name="connsiteX2596" fmla="*/ 703293 w 7532516"/>
              <a:gd name="connsiteY2596" fmla="*/ 2532980 h 9504136"/>
              <a:gd name="connsiteX2597" fmla="*/ 715492 w 7532516"/>
              <a:gd name="connsiteY2597" fmla="*/ 2530478 h 9504136"/>
              <a:gd name="connsiteX2598" fmla="*/ 716714 w 7532516"/>
              <a:gd name="connsiteY2598" fmla="*/ 2529163 h 9504136"/>
              <a:gd name="connsiteX2599" fmla="*/ 703652 w 7532516"/>
              <a:gd name="connsiteY2599" fmla="*/ 2531854 h 9504136"/>
              <a:gd name="connsiteX2600" fmla="*/ 2133866 w 7532516"/>
              <a:gd name="connsiteY2600" fmla="*/ 2508270 h 9504136"/>
              <a:gd name="connsiteX2601" fmla="*/ 2126523 w 7532516"/>
              <a:gd name="connsiteY2601" fmla="*/ 2521094 h 9504136"/>
              <a:gd name="connsiteX2602" fmla="*/ 2127265 w 7532516"/>
              <a:gd name="connsiteY2602" fmla="*/ 2521612 h 9504136"/>
              <a:gd name="connsiteX2603" fmla="*/ 2134441 w 7532516"/>
              <a:gd name="connsiteY2603" fmla="*/ 2509075 h 9504136"/>
              <a:gd name="connsiteX2604" fmla="*/ 2853648 w 7532516"/>
              <a:gd name="connsiteY2604" fmla="*/ 2508221 h 9504136"/>
              <a:gd name="connsiteX2605" fmla="*/ 2832106 w 7532516"/>
              <a:gd name="connsiteY2605" fmla="*/ 2521666 h 9504136"/>
              <a:gd name="connsiteX2606" fmla="*/ 2829406 w 7532516"/>
              <a:gd name="connsiteY2606" fmla="*/ 2527049 h 9504136"/>
              <a:gd name="connsiteX2607" fmla="*/ 2802876 w 7532516"/>
              <a:gd name="connsiteY2607" fmla="*/ 2527049 h 9504136"/>
              <a:gd name="connsiteX2608" fmla="*/ 2792114 w 7532516"/>
              <a:gd name="connsiteY2608" fmla="*/ 2521666 h 9504136"/>
              <a:gd name="connsiteX2609" fmla="*/ 2773774 w 7532516"/>
              <a:gd name="connsiteY2609" fmla="*/ 2513810 h 9504136"/>
              <a:gd name="connsiteX2610" fmla="*/ 2773533 w 7532516"/>
              <a:gd name="connsiteY2610" fmla="*/ 2514456 h 9504136"/>
              <a:gd name="connsiteX2611" fmla="*/ 2792367 w 7532516"/>
              <a:gd name="connsiteY2611" fmla="*/ 2522519 h 9504136"/>
              <a:gd name="connsiteX2612" fmla="*/ 2803123 w 7532516"/>
              <a:gd name="connsiteY2612" fmla="*/ 2527914 h 9504136"/>
              <a:gd name="connsiteX2613" fmla="*/ 2829637 w 7532516"/>
              <a:gd name="connsiteY2613" fmla="*/ 2527914 h 9504136"/>
              <a:gd name="connsiteX2614" fmla="*/ 2832329 w 7532516"/>
              <a:gd name="connsiteY2614" fmla="*/ 2522519 h 9504136"/>
              <a:gd name="connsiteX2615" fmla="*/ 2853855 w 7532516"/>
              <a:gd name="connsiteY2615" fmla="*/ 2509075 h 9504136"/>
              <a:gd name="connsiteX2616" fmla="*/ 2893818 w 7532516"/>
              <a:gd name="connsiteY2616" fmla="*/ 2517138 h 9504136"/>
              <a:gd name="connsiteX2617" fmla="*/ 2896511 w 7532516"/>
              <a:gd name="connsiteY2617" fmla="*/ 2519835 h 9504136"/>
              <a:gd name="connsiteX2618" fmla="*/ 2928793 w 7532516"/>
              <a:gd name="connsiteY2618" fmla="*/ 2519835 h 9504136"/>
              <a:gd name="connsiteX2619" fmla="*/ 2936474 w 7532516"/>
              <a:gd name="connsiteY2619" fmla="*/ 2517138 h 9504136"/>
              <a:gd name="connsiteX2620" fmla="*/ 2936474 w 7532516"/>
              <a:gd name="connsiteY2620" fmla="*/ 2509075 h 9504136"/>
              <a:gd name="connsiteX2621" fmla="*/ 2936331 w 7532516"/>
              <a:gd name="connsiteY2621" fmla="*/ 2508995 h 9504136"/>
              <a:gd name="connsiteX2622" fmla="*/ 2936331 w 7532516"/>
              <a:gd name="connsiteY2622" fmla="*/ 2516293 h 9504136"/>
              <a:gd name="connsiteX2623" fmla="*/ 2928644 w 7532516"/>
              <a:gd name="connsiteY2623" fmla="*/ 2518980 h 9504136"/>
              <a:gd name="connsiteX2624" fmla="*/ 2896340 w 7532516"/>
              <a:gd name="connsiteY2624" fmla="*/ 2518980 h 9504136"/>
              <a:gd name="connsiteX2625" fmla="*/ 2893640 w 7532516"/>
              <a:gd name="connsiteY2625" fmla="*/ 2516293 h 9504136"/>
              <a:gd name="connsiteX2626" fmla="*/ 3206709 w 7532516"/>
              <a:gd name="connsiteY2626" fmla="*/ 2497455 h 9504136"/>
              <a:gd name="connsiteX2627" fmla="*/ 3187848 w 7532516"/>
              <a:gd name="connsiteY2627" fmla="*/ 2513596 h 9504136"/>
              <a:gd name="connsiteX2628" fmla="*/ 3180161 w 7532516"/>
              <a:gd name="connsiteY2628" fmla="*/ 2516293 h 9504136"/>
              <a:gd name="connsiteX2629" fmla="*/ 3161318 w 7532516"/>
              <a:gd name="connsiteY2629" fmla="*/ 2502839 h 9504136"/>
              <a:gd name="connsiteX2630" fmla="*/ 3142476 w 7532516"/>
              <a:gd name="connsiteY2630" fmla="*/ 2508221 h 9504136"/>
              <a:gd name="connsiteX2631" fmla="*/ 3142476 w 7532516"/>
              <a:gd name="connsiteY2631" fmla="*/ 2506360 h 9504136"/>
              <a:gd name="connsiteX2632" fmla="*/ 3142466 w 7532516"/>
              <a:gd name="connsiteY2632" fmla="*/ 2506377 h 9504136"/>
              <a:gd name="connsiteX2633" fmla="*/ 3142466 w 7532516"/>
              <a:gd name="connsiteY2633" fmla="*/ 2509075 h 9504136"/>
              <a:gd name="connsiteX2634" fmla="*/ 3161299 w 7532516"/>
              <a:gd name="connsiteY2634" fmla="*/ 2503695 h 9504136"/>
              <a:gd name="connsiteX2635" fmla="*/ 3180119 w 7532516"/>
              <a:gd name="connsiteY2635" fmla="*/ 2517138 h 9504136"/>
              <a:gd name="connsiteX2636" fmla="*/ 3187814 w 7532516"/>
              <a:gd name="connsiteY2636" fmla="*/ 2514456 h 9504136"/>
              <a:gd name="connsiteX2637" fmla="*/ 3206647 w 7532516"/>
              <a:gd name="connsiteY2637" fmla="*/ 2498314 h 9504136"/>
              <a:gd name="connsiteX2638" fmla="*/ 3222788 w 7532516"/>
              <a:gd name="connsiteY2638" fmla="*/ 2498314 h 9504136"/>
              <a:gd name="connsiteX2639" fmla="*/ 3243918 w 7532516"/>
              <a:gd name="connsiteY2639" fmla="*/ 2498314 h 9504136"/>
              <a:gd name="connsiteX2640" fmla="*/ 3246610 w 7532516"/>
              <a:gd name="connsiteY2640" fmla="*/ 2503695 h 9504136"/>
              <a:gd name="connsiteX2641" fmla="*/ 3246610 w 7532516"/>
              <a:gd name="connsiteY2641" fmla="*/ 2505713 h 9504136"/>
              <a:gd name="connsiteX2642" fmla="*/ 3246701 w 7532516"/>
              <a:gd name="connsiteY2642" fmla="*/ 2505525 h 9504136"/>
              <a:gd name="connsiteX2643" fmla="*/ 3246701 w 7532516"/>
              <a:gd name="connsiteY2643" fmla="*/ 2502839 h 9504136"/>
              <a:gd name="connsiteX2644" fmla="*/ 3244001 w 7532516"/>
              <a:gd name="connsiteY2644" fmla="*/ 2497455 h 9504136"/>
              <a:gd name="connsiteX2645" fmla="*/ 3222852 w 7532516"/>
              <a:gd name="connsiteY2645" fmla="*/ 2497455 h 9504136"/>
              <a:gd name="connsiteX2646" fmla="*/ 858976 w 7532516"/>
              <a:gd name="connsiteY2646" fmla="*/ 2488951 h 9504136"/>
              <a:gd name="connsiteX2647" fmla="*/ 858172 w 7532516"/>
              <a:gd name="connsiteY2647" fmla="*/ 2489926 h 9504136"/>
              <a:gd name="connsiteX2648" fmla="*/ 866246 w 7532516"/>
              <a:gd name="connsiteY2648" fmla="*/ 2492625 h 9504136"/>
              <a:gd name="connsiteX2649" fmla="*/ 866246 w 7532516"/>
              <a:gd name="connsiteY2649" fmla="*/ 2495307 h 9504136"/>
              <a:gd name="connsiteX2650" fmla="*/ 879704 w 7532516"/>
              <a:gd name="connsiteY2650" fmla="*/ 2503389 h 9504136"/>
              <a:gd name="connsiteX2651" fmla="*/ 879704 w 7532516"/>
              <a:gd name="connsiteY2651" fmla="*/ 2508771 h 9504136"/>
              <a:gd name="connsiteX2652" fmla="*/ 877389 w 7532516"/>
              <a:gd name="connsiteY2652" fmla="*/ 2515706 h 9504136"/>
              <a:gd name="connsiteX2653" fmla="*/ 877421 w 7532516"/>
              <a:gd name="connsiteY2653" fmla="*/ 2515717 h 9504136"/>
              <a:gd name="connsiteX2654" fmla="*/ 880109 w 7532516"/>
              <a:gd name="connsiteY2654" fmla="*/ 2507648 h 9504136"/>
              <a:gd name="connsiteX2655" fmla="*/ 880109 w 7532516"/>
              <a:gd name="connsiteY2655" fmla="*/ 2502265 h 9504136"/>
              <a:gd name="connsiteX2656" fmla="*/ 866653 w 7532516"/>
              <a:gd name="connsiteY2656" fmla="*/ 2494197 h 9504136"/>
              <a:gd name="connsiteX2657" fmla="*/ 866653 w 7532516"/>
              <a:gd name="connsiteY2657" fmla="*/ 2491512 h 9504136"/>
              <a:gd name="connsiteX2658" fmla="*/ 2773272 w 7532516"/>
              <a:gd name="connsiteY2658" fmla="*/ 2484011 h 9504136"/>
              <a:gd name="connsiteX2659" fmla="*/ 2752104 w 7532516"/>
              <a:gd name="connsiteY2659" fmla="*/ 2513596 h 9504136"/>
              <a:gd name="connsiteX2660" fmla="*/ 2719800 w 7532516"/>
              <a:gd name="connsiteY2660" fmla="*/ 2550878 h 9504136"/>
              <a:gd name="connsiteX2661" fmla="*/ 2709352 w 7532516"/>
              <a:gd name="connsiteY2661" fmla="*/ 2550878 h 9504136"/>
              <a:gd name="connsiteX2662" fmla="*/ 2709352 w 7532516"/>
              <a:gd name="connsiteY2662" fmla="*/ 2551733 h 9504136"/>
              <a:gd name="connsiteX2663" fmla="*/ 2720108 w 7532516"/>
              <a:gd name="connsiteY2663" fmla="*/ 2551733 h 9504136"/>
              <a:gd name="connsiteX2664" fmla="*/ 2752390 w 7532516"/>
              <a:gd name="connsiteY2664" fmla="*/ 2514456 h 9504136"/>
              <a:gd name="connsiteX2665" fmla="*/ 2773533 w 7532516"/>
              <a:gd name="connsiteY2665" fmla="*/ 2484854 h 9504136"/>
              <a:gd name="connsiteX2666" fmla="*/ 2781177 w 7532516"/>
              <a:gd name="connsiteY2666" fmla="*/ 2492500 h 9504136"/>
              <a:gd name="connsiteX2667" fmla="*/ 2781334 w 7532516"/>
              <a:gd name="connsiteY2667" fmla="*/ 2492081 h 9504136"/>
              <a:gd name="connsiteX2668" fmla="*/ 2471089 w 7532516"/>
              <a:gd name="connsiteY2668" fmla="*/ 2471012 h 9504136"/>
              <a:gd name="connsiteX2669" fmla="*/ 2471474 w 7532516"/>
              <a:gd name="connsiteY2669" fmla="*/ 2471782 h 9504136"/>
              <a:gd name="connsiteX2670" fmla="*/ 2505593 w 7532516"/>
              <a:gd name="connsiteY2670" fmla="*/ 2495299 h 9504136"/>
              <a:gd name="connsiteX2671" fmla="*/ 2505593 w 7532516"/>
              <a:gd name="connsiteY2671" fmla="*/ 2494768 h 9504136"/>
              <a:gd name="connsiteX2672" fmla="*/ 2545979 w 7532516"/>
              <a:gd name="connsiteY2672" fmla="*/ 2470939 h 9504136"/>
              <a:gd name="connsiteX2673" fmla="*/ 2532517 w 7532516"/>
              <a:gd name="connsiteY2673" fmla="*/ 2481697 h 9504136"/>
              <a:gd name="connsiteX2674" fmla="*/ 2532517 w 7532516"/>
              <a:gd name="connsiteY2674" fmla="*/ 2497455 h 9504136"/>
              <a:gd name="connsiteX2675" fmla="*/ 2532517 w 7532516"/>
              <a:gd name="connsiteY2675" fmla="*/ 2502839 h 9504136"/>
              <a:gd name="connsiteX2676" fmla="*/ 2524436 w 7532516"/>
              <a:gd name="connsiteY2676" fmla="*/ 2502839 h 9504136"/>
              <a:gd name="connsiteX2677" fmla="*/ 2506052 w 7532516"/>
              <a:gd name="connsiteY2677" fmla="*/ 2502839 h 9504136"/>
              <a:gd name="connsiteX2678" fmla="*/ 2506052 w 7532516"/>
              <a:gd name="connsiteY2678" fmla="*/ 2503695 h 9504136"/>
              <a:gd name="connsiteX2679" fmla="*/ 2524885 w 7532516"/>
              <a:gd name="connsiteY2679" fmla="*/ 2503695 h 9504136"/>
              <a:gd name="connsiteX2680" fmla="*/ 2532963 w 7532516"/>
              <a:gd name="connsiteY2680" fmla="*/ 2503695 h 9504136"/>
              <a:gd name="connsiteX2681" fmla="*/ 2532963 w 7532516"/>
              <a:gd name="connsiteY2681" fmla="*/ 2498314 h 9504136"/>
              <a:gd name="connsiteX2682" fmla="*/ 2532963 w 7532516"/>
              <a:gd name="connsiteY2682" fmla="*/ 2482543 h 9504136"/>
              <a:gd name="connsiteX2683" fmla="*/ 2546411 w 7532516"/>
              <a:gd name="connsiteY2683" fmla="*/ 2471782 h 9504136"/>
              <a:gd name="connsiteX2684" fmla="*/ 2567541 w 7532516"/>
              <a:gd name="connsiteY2684" fmla="*/ 2471782 h 9504136"/>
              <a:gd name="connsiteX2685" fmla="*/ 2589067 w 7532516"/>
              <a:gd name="connsiteY2685" fmla="*/ 2471782 h 9504136"/>
              <a:gd name="connsiteX2686" fmla="*/ 2618656 w 7532516"/>
              <a:gd name="connsiteY2686" fmla="*/ 2477163 h 9504136"/>
              <a:gd name="connsiteX2687" fmla="*/ 2631722 w 7532516"/>
              <a:gd name="connsiteY2687" fmla="*/ 2492919 h 9504136"/>
              <a:gd name="connsiteX2688" fmla="*/ 2655941 w 7532516"/>
              <a:gd name="connsiteY2688" fmla="*/ 2506377 h 9504136"/>
              <a:gd name="connsiteX2689" fmla="*/ 2669389 w 7532516"/>
              <a:gd name="connsiteY2689" fmla="*/ 2509075 h 9504136"/>
              <a:gd name="connsiteX2690" fmla="*/ 2680145 w 7532516"/>
              <a:gd name="connsiteY2690" fmla="*/ 2519835 h 9504136"/>
              <a:gd name="connsiteX2691" fmla="*/ 2685147 w 7532516"/>
              <a:gd name="connsiteY2691" fmla="*/ 2519835 h 9504136"/>
              <a:gd name="connsiteX2692" fmla="*/ 2695903 w 7532516"/>
              <a:gd name="connsiteY2692" fmla="*/ 2519835 h 9504136"/>
              <a:gd name="connsiteX2693" fmla="*/ 2709038 w 7532516"/>
              <a:gd name="connsiteY2693" fmla="*/ 2535600 h 9504136"/>
              <a:gd name="connsiteX2694" fmla="*/ 2709038 w 7532516"/>
              <a:gd name="connsiteY2694" fmla="*/ 2535120 h 9504136"/>
              <a:gd name="connsiteX2695" fmla="*/ 2695576 w 7532516"/>
              <a:gd name="connsiteY2695" fmla="*/ 2518980 h 9504136"/>
              <a:gd name="connsiteX2696" fmla="*/ 2684814 w 7532516"/>
              <a:gd name="connsiteY2696" fmla="*/ 2518980 h 9504136"/>
              <a:gd name="connsiteX2697" fmla="*/ 2679808 w 7532516"/>
              <a:gd name="connsiteY2697" fmla="*/ 2518980 h 9504136"/>
              <a:gd name="connsiteX2698" fmla="*/ 2669046 w 7532516"/>
              <a:gd name="connsiteY2698" fmla="*/ 2508221 h 9504136"/>
              <a:gd name="connsiteX2699" fmla="*/ 2655585 w 7532516"/>
              <a:gd name="connsiteY2699" fmla="*/ 2505525 h 9504136"/>
              <a:gd name="connsiteX2700" fmla="*/ 2631342 w 7532516"/>
              <a:gd name="connsiteY2700" fmla="*/ 2492081 h 9504136"/>
              <a:gd name="connsiteX2701" fmla="*/ 2618274 w 7532516"/>
              <a:gd name="connsiteY2701" fmla="*/ 2476323 h 9504136"/>
              <a:gd name="connsiteX2702" fmla="*/ 2588651 w 7532516"/>
              <a:gd name="connsiteY2702" fmla="*/ 2470939 h 9504136"/>
              <a:gd name="connsiteX2703" fmla="*/ 2567127 w 7532516"/>
              <a:gd name="connsiteY2703" fmla="*/ 2470939 h 9504136"/>
              <a:gd name="connsiteX2704" fmla="*/ 2123961 w 7532516"/>
              <a:gd name="connsiteY2704" fmla="*/ 2469053 h 9504136"/>
              <a:gd name="connsiteX2705" fmla="*/ 2126523 w 7532516"/>
              <a:gd name="connsiteY2705" fmla="*/ 2496889 h 9504136"/>
              <a:gd name="connsiteX2706" fmla="*/ 2126628 w 7532516"/>
              <a:gd name="connsiteY2706" fmla="*/ 2497036 h 9504136"/>
              <a:gd name="connsiteX2707" fmla="*/ 2124053 w 7532516"/>
              <a:gd name="connsiteY2707" fmla="*/ 2469100 h 9504136"/>
              <a:gd name="connsiteX2708" fmla="*/ 2450015 w 7532516"/>
              <a:gd name="connsiteY2708" fmla="*/ 2439041 h 9504136"/>
              <a:gd name="connsiteX2709" fmla="*/ 2449948 w 7532516"/>
              <a:gd name="connsiteY2709" fmla="*/ 2439499 h 9504136"/>
              <a:gd name="connsiteX2710" fmla="*/ 2458026 w 7532516"/>
              <a:gd name="connsiteY2710" fmla="*/ 2444881 h 9504136"/>
              <a:gd name="connsiteX2711" fmla="*/ 2468283 w 7532516"/>
              <a:gd name="connsiteY2711" fmla="*/ 2455142 h 9504136"/>
              <a:gd name="connsiteX2712" fmla="*/ 2468283 w 7532516"/>
              <a:gd name="connsiteY2712" fmla="*/ 2454799 h 9504136"/>
              <a:gd name="connsiteX2713" fmla="*/ 2457521 w 7532516"/>
              <a:gd name="connsiteY2713" fmla="*/ 2444042 h 9504136"/>
              <a:gd name="connsiteX2714" fmla="*/ 3056907 w 7532516"/>
              <a:gd name="connsiteY2714" fmla="*/ 2438753 h 9504136"/>
              <a:gd name="connsiteX2715" fmla="*/ 3056758 w 7532516"/>
              <a:gd name="connsiteY2715" fmla="*/ 2439499 h 9504136"/>
              <a:gd name="connsiteX2716" fmla="*/ 3062144 w 7532516"/>
              <a:gd name="connsiteY2716" fmla="*/ 2442183 h 9504136"/>
              <a:gd name="connsiteX2717" fmla="*/ 3080977 w 7532516"/>
              <a:gd name="connsiteY2717" fmla="*/ 2452944 h 9504136"/>
              <a:gd name="connsiteX2718" fmla="*/ 3094426 w 7532516"/>
              <a:gd name="connsiteY2718" fmla="*/ 2466402 h 9504136"/>
              <a:gd name="connsiteX2719" fmla="*/ 3099811 w 7532516"/>
              <a:gd name="connsiteY2719" fmla="*/ 2471782 h 9504136"/>
              <a:gd name="connsiteX2720" fmla="*/ 3105182 w 7532516"/>
              <a:gd name="connsiteY2720" fmla="*/ 2469100 h 9504136"/>
              <a:gd name="connsiteX2721" fmla="*/ 3118644 w 7532516"/>
              <a:gd name="connsiteY2721" fmla="*/ 2471782 h 9504136"/>
              <a:gd name="connsiteX2722" fmla="*/ 3123632 w 7532516"/>
              <a:gd name="connsiteY2722" fmla="*/ 2463704 h 9504136"/>
              <a:gd name="connsiteX2723" fmla="*/ 3155914 w 7532516"/>
              <a:gd name="connsiteY2723" fmla="*/ 2469100 h 9504136"/>
              <a:gd name="connsiteX2724" fmla="*/ 3158607 w 7532516"/>
              <a:gd name="connsiteY2724" fmla="*/ 2471782 h 9504136"/>
              <a:gd name="connsiteX2725" fmla="*/ 3161132 w 7532516"/>
              <a:gd name="connsiteY2725" fmla="*/ 2481877 h 9504136"/>
              <a:gd name="connsiteX2726" fmla="*/ 3161318 w 7532516"/>
              <a:gd name="connsiteY2726" fmla="*/ 2481697 h 9504136"/>
              <a:gd name="connsiteX2727" fmla="*/ 3158618 w 7532516"/>
              <a:gd name="connsiteY2727" fmla="*/ 2470939 h 9504136"/>
              <a:gd name="connsiteX2728" fmla="*/ 3155937 w 7532516"/>
              <a:gd name="connsiteY2728" fmla="*/ 2468253 h 9504136"/>
              <a:gd name="connsiteX2729" fmla="*/ 3123633 w 7532516"/>
              <a:gd name="connsiteY2729" fmla="*/ 2462869 h 9504136"/>
              <a:gd name="connsiteX2730" fmla="*/ 3118627 w 7532516"/>
              <a:gd name="connsiteY2730" fmla="*/ 2470939 h 9504136"/>
              <a:gd name="connsiteX2731" fmla="*/ 3105165 w 7532516"/>
              <a:gd name="connsiteY2731" fmla="*/ 2468253 h 9504136"/>
              <a:gd name="connsiteX2732" fmla="*/ 3099784 w 7532516"/>
              <a:gd name="connsiteY2732" fmla="*/ 2470939 h 9504136"/>
              <a:gd name="connsiteX2733" fmla="*/ 3094403 w 7532516"/>
              <a:gd name="connsiteY2733" fmla="*/ 2465556 h 9504136"/>
              <a:gd name="connsiteX2734" fmla="*/ 3080942 w 7532516"/>
              <a:gd name="connsiteY2734" fmla="*/ 2452112 h 9504136"/>
              <a:gd name="connsiteX2735" fmla="*/ 3062099 w 7532516"/>
              <a:gd name="connsiteY2735" fmla="*/ 2441355 h 9504136"/>
              <a:gd name="connsiteX2736" fmla="*/ 2091547 w 7532516"/>
              <a:gd name="connsiteY2736" fmla="*/ 2438106 h 9504136"/>
              <a:gd name="connsiteX2737" fmla="*/ 2072701 w 7532516"/>
              <a:gd name="connsiteY2737" fmla="*/ 2456929 h 9504136"/>
              <a:gd name="connsiteX2738" fmla="*/ 2072701 w 7532516"/>
              <a:gd name="connsiteY2738" fmla="*/ 2464997 h 9504136"/>
              <a:gd name="connsiteX2739" fmla="*/ 2072952 w 7532516"/>
              <a:gd name="connsiteY2739" fmla="*/ 2464961 h 9504136"/>
              <a:gd name="connsiteX2740" fmla="*/ 2072952 w 7532516"/>
              <a:gd name="connsiteY2740" fmla="*/ 2458324 h 9504136"/>
              <a:gd name="connsiteX2741" fmla="*/ 2091771 w 7532516"/>
              <a:gd name="connsiteY2741" fmla="*/ 2439499 h 9504136"/>
              <a:gd name="connsiteX2742" fmla="*/ 2097156 w 7532516"/>
              <a:gd name="connsiteY2742" fmla="*/ 2439499 h 9504136"/>
              <a:gd name="connsiteX2743" fmla="*/ 2095074 w 7532516"/>
              <a:gd name="connsiteY2743" fmla="*/ 2438106 h 9504136"/>
              <a:gd name="connsiteX2744" fmla="*/ 2059211 w 7532516"/>
              <a:gd name="connsiteY2744" fmla="*/ 2414863 h 9504136"/>
              <a:gd name="connsiteX2745" fmla="*/ 2048872 w 7532516"/>
              <a:gd name="connsiteY2745" fmla="*/ 2438106 h 9504136"/>
              <a:gd name="connsiteX2746" fmla="*/ 2049140 w 7532516"/>
              <a:gd name="connsiteY2746" fmla="*/ 2439446 h 9504136"/>
              <a:gd name="connsiteX2747" fmla="*/ 2059886 w 7532516"/>
              <a:gd name="connsiteY2747" fmla="*/ 2415280 h 9504136"/>
              <a:gd name="connsiteX2748" fmla="*/ 914719 w 7532516"/>
              <a:gd name="connsiteY2748" fmla="*/ 2409540 h 9504136"/>
              <a:gd name="connsiteX2749" fmla="*/ 914284 w 7532516"/>
              <a:gd name="connsiteY2749" fmla="*/ 2409975 h 9504136"/>
              <a:gd name="connsiteX2750" fmla="*/ 914284 w 7532516"/>
              <a:gd name="connsiteY2750" fmla="*/ 2414985 h 9504136"/>
              <a:gd name="connsiteX2751" fmla="*/ 916975 w 7532516"/>
              <a:gd name="connsiteY2751" fmla="*/ 2425749 h 9504136"/>
              <a:gd name="connsiteX2752" fmla="*/ 927741 w 7532516"/>
              <a:gd name="connsiteY2752" fmla="*/ 2431131 h 9504136"/>
              <a:gd name="connsiteX2753" fmla="*/ 930433 w 7532516"/>
              <a:gd name="connsiteY2753" fmla="*/ 2441878 h 9504136"/>
              <a:gd name="connsiteX2754" fmla="*/ 930433 w 7532516"/>
              <a:gd name="connsiteY2754" fmla="*/ 2457359 h 9504136"/>
              <a:gd name="connsiteX2755" fmla="*/ 930863 w 7532516"/>
              <a:gd name="connsiteY2755" fmla="*/ 2456929 h 9504136"/>
              <a:gd name="connsiteX2756" fmla="*/ 930863 w 7532516"/>
              <a:gd name="connsiteY2756" fmla="*/ 2440792 h 9504136"/>
              <a:gd name="connsiteX2757" fmla="*/ 928174 w 7532516"/>
              <a:gd name="connsiteY2757" fmla="*/ 2430038 h 9504136"/>
              <a:gd name="connsiteX2758" fmla="*/ 917407 w 7532516"/>
              <a:gd name="connsiteY2758" fmla="*/ 2424655 h 9504136"/>
              <a:gd name="connsiteX2759" fmla="*/ 914719 w 7532516"/>
              <a:gd name="connsiteY2759" fmla="*/ 2413901 h 9504136"/>
              <a:gd name="connsiteX2760" fmla="*/ 3040950 w 7532516"/>
              <a:gd name="connsiteY2760" fmla="*/ 2404072 h 9504136"/>
              <a:gd name="connsiteX2761" fmla="*/ 3016708 w 7532516"/>
              <a:gd name="connsiteY2761" fmla="*/ 2425213 h 9504136"/>
              <a:gd name="connsiteX2762" fmla="*/ 3016708 w 7532516"/>
              <a:gd name="connsiteY2762" fmla="*/ 2430587 h 9504136"/>
              <a:gd name="connsiteX2763" fmla="*/ 3003246 w 7532516"/>
              <a:gd name="connsiteY2763" fmla="*/ 2430587 h 9504136"/>
              <a:gd name="connsiteX2764" fmla="*/ 2982097 w 7532516"/>
              <a:gd name="connsiteY2764" fmla="*/ 2433285 h 9504136"/>
              <a:gd name="connsiteX2765" fmla="*/ 2974016 w 7532516"/>
              <a:gd name="connsiteY2765" fmla="*/ 2446729 h 9504136"/>
              <a:gd name="connsiteX2766" fmla="*/ 2957874 w 7532516"/>
              <a:gd name="connsiteY2766" fmla="*/ 2457495 h 9504136"/>
              <a:gd name="connsiteX2767" fmla="*/ 2949793 w 7532516"/>
              <a:gd name="connsiteY2767" fmla="*/ 2468253 h 9504136"/>
              <a:gd name="connsiteX2768" fmla="*/ 2944412 w 7532516"/>
              <a:gd name="connsiteY2768" fmla="*/ 2468253 h 9504136"/>
              <a:gd name="connsiteX2769" fmla="*/ 2896340 w 7532516"/>
              <a:gd name="connsiteY2769" fmla="*/ 2476323 h 9504136"/>
              <a:gd name="connsiteX2770" fmla="*/ 2896872 w 7532516"/>
              <a:gd name="connsiteY2770" fmla="*/ 2477101 h 9504136"/>
              <a:gd name="connsiteX2771" fmla="*/ 2944551 w 7532516"/>
              <a:gd name="connsiteY2771" fmla="*/ 2469100 h 9504136"/>
              <a:gd name="connsiteX2772" fmla="*/ 2949922 w 7532516"/>
              <a:gd name="connsiteY2772" fmla="*/ 2469100 h 9504136"/>
              <a:gd name="connsiteX2773" fmla="*/ 2958000 w 7532516"/>
              <a:gd name="connsiteY2773" fmla="*/ 2458324 h 9504136"/>
              <a:gd name="connsiteX2774" fmla="*/ 2974140 w 7532516"/>
              <a:gd name="connsiteY2774" fmla="*/ 2447563 h 9504136"/>
              <a:gd name="connsiteX2775" fmla="*/ 2982204 w 7532516"/>
              <a:gd name="connsiteY2775" fmla="*/ 2434105 h 9504136"/>
              <a:gd name="connsiteX2776" fmla="*/ 3003347 w 7532516"/>
              <a:gd name="connsiteY2776" fmla="*/ 2431422 h 9504136"/>
              <a:gd name="connsiteX2777" fmla="*/ 3016796 w 7532516"/>
              <a:gd name="connsiteY2777" fmla="*/ 2431422 h 9504136"/>
              <a:gd name="connsiteX2778" fmla="*/ 3016796 w 7532516"/>
              <a:gd name="connsiteY2778" fmla="*/ 2426042 h 9504136"/>
              <a:gd name="connsiteX2779" fmla="*/ 3041014 w 7532516"/>
              <a:gd name="connsiteY2779" fmla="*/ 2404890 h 9504136"/>
              <a:gd name="connsiteX2780" fmla="*/ 3059274 w 7532516"/>
              <a:gd name="connsiteY2780" fmla="*/ 2425839 h 9504136"/>
              <a:gd name="connsiteX2781" fmla="*/ 3059399 w 7532516"/>
              <a:gd name="connsiteY2781" fmla="*/ 2425213 h 9504136"/>
              <a:gd name="connsiteX2782" fmla="*/ 909577 w 7532516"/>
              <a:gd name="connsiteY2782" fmla="*/ 2390389 h 9504136"/>
              <a:gd name="connsiteX2783" fmla="*/ 908914 w 7532516"/>
              <a:gd name="connsiteY2783" fmla="*/ 2391147 h 9504136"/>
              <a:gd name="connsiteX2784" fmla="*/ 919382 w 7532516"/>
              <a:gd name="connsiteY2784" fmla="*/ 2404237 h 9504136"/>
              <a:gd name="connsiteX2785" fmla="*/ 920096 w 7532516"/>
              <a:gd name="connsiteY2785" fmla="*/ 2403523 h 9504136"/>
              <a:gd name="connsiteX2786" fmla="*/ 2046394 w 7532516"/>
              <a:gd name="connsiteY2786" fmla="*/ 2377973 h 9504136"/>
              <a:gd name="connsiteX2787" fmla="*/ 2051560 w 7532516"/>
              <a:gd name="connsiteY2787" fmla="*/ 2408905 h 9504136"/>
              <a:gd name="connsiteX2788" fmla="*/ 2051580 w 7532516"/>
              <a:gd name="connsiteY2788" fmla="*/ 2408918 h 9504136"/>
              <a:gd name="connsiteX2789" fmla="*/ 2046423 w 7532516"/>
              <a:gd name="connsiteY2789" fmla="*/ 2377988 h 9504136"/>
              <a:gd name="connsiteX2790" fmla="*/ 2326372 w 7532516"/>
              <a:gd name="connsiteY2790" fmla="*/ 2358337 h 9504136"/>
              <a:gd name="connsiteX2791" fmla="*/ 2299903 w 7532516"/>
              <a:gd name="connsiteY2791" fmla="*/ 2377119 h 9504136"/>
              <a:gd name="connsiteX2792" fmla="*/ 2300456 w 7532516"/>
              <a:gd name="connsiteY2792" fmla="*/ 2377988 h 9504136"/>
              <a:gd name="connsiteX2793" fmla="*/ 2326971 w 7532516"/>
              <a:gd name="connsiteY2793" fmla="*/ 2359149 h 9504136"/>
              <a:gd name="connsiteX2794" fmla="*/ 2361945 w 7532516"/>
              <a:gd name="connsiteY2794" fmla="*/ 2375290 h 9504136"/>
              <a:gd name="connsiteX2795" fmla="*/ 2378086 w 7532516"/>
              <a:gd name="connsiteY2795" fmla="*/ 2380685 h 9504136"/>
              <a:gd name="connsiteX2796" fmla="*/ 2393844 w 7532516"/>
              <a:gd name="connsiteY2796" fmla="*/ 2394130 h 9504136"/>
              <a:gd name="connsiteX2797" fmla="*/ 2401908 w 7532516"/>
              <a:gd name="connsiteY2797" fmla="*/ 2404890 h 9504136"/>
              <a:gd name="connsiteX2798" fmla="*/ 2415356 w 7532516"/>
              <a:gd name="connsiteY2798" fmla="*/ 2410285 h 9504136"/>
              <a:gd name="connsiteX2799" fmla="*/ 2436882 w 7532516"/>
              <a:gd name="connsiteY2799" fmla="*/ 2410285 h 9504136"/>
              <a:gd name="connsiteX2800" fmla="*/ 2452058 w 7532516"/>
              <a:gd name="connsiteY2800" fmla="*/ 2420649 h 9504136"/>
              <a:gd name="connsiteX2801" fmla="*/ 2452121 w 7532516"/>
              <a:gd name="connsiteY2801" fmla="*/ 2420212 h 9504136"/>
              <a:gd name="connsiteX2802" fmla="*/ 2436354 w 7532516"/>
              <a:gd name="connsiteY2802" fmla="*/ 2409455 h 9504136"/>
              <a:gd name="connsiteX2803" fmla="*/ 2414830 w 7532516"/>
              <a:gd name="connsiteY2803" fmla="*/ 2409455 h 9504136"/>
              <a:gd name="connsiteX2804" fmla="*/ 2401368 w 7532516"/>
              <a:gd name="connsiteY2804" fmla="*/ 2404072 h 9504136"/>
              <a:gd name="connsiteX2805" fmla="*/ 2393287 w 7532516"/>
              <a:gd name="connsiteY2805" fmla="*/ 2393315 h 9504136"/>
              <a:gd name="connsiteX2806" fmla="*/ 2377519 w 7532516"/>
              <a:gd name="connsiteY2806" fmla="*/ 2379861 h 9504136"/>
              <a:gd name="connsiteX2807" fmla="*/ 2361358 w 7532516"/>
              <a:gd name="connsiteY2807" fmla="*/ 2374477 h 9504136"/>
              <a:gd name="connsiteX2808" fmla="*/ 909328 w 7532516"/>
              <a:gd name="connsiteY2808" fmla="*/ 2345659 h 9504136"/>
              <a:gd name="connsiteX2809" fmla="*/ 908914 w 7532516"/>
              <a:gd name="connsiteY2809" fmla="*/ 2345798 h 9504136"/>
              <a:gd name="connsiteX2810" fmla="*/ 908914 w 7532516"/>
              <a:gd name="connsiteY2810" fmla="*/ 2358856 h 9504136"/>
              <a:gd name="connsiteX2811" fmla="*/ 927413 w 7532516"/>
              <a:gd name="connsiteY2811" fmla="*/ 2369432 h 9504136"/>
              <a:gd name="connsiteX2812" fmla="*/ 928174 w 7532516"/>
              <a:gd name="connsiteY2812" fmla="*/ 2368564 h 9504136"/>
              <a:gd name="connsiteX2813" fmla="*/ 909328 w 7532516"/>
              <a:gd name="connsiteY2813" fmla="*/ 2357803 h 9504136"/>
              <a:gd name="connsiteX2814" fmla="*/ 2262629 w 7532516"/>
              <a:gd name="connsiteY2814" fmla="*/ 2337692 h 9504136"/>
              <a:gd name="connsiteX2815" fmla="*/ 2262789 w 7532516"/>
              <a:gd name="connsiteY2815" fmla="*/ 2338013 h 9504136"/>
              <a:gd name="connsiteX2816" fmla="*/ 2265482 w 7532516"/>
              <a:gd name="connsiteY2816" fmla="*/ 2340696 h 9504136"/>
              <a:gd name="connsiteX2817" fmla="*/ 2276238 w 7532516"/>
              <a:gd name="connsiteY2817" fmla="*/ 2346075 h 9504136"/>
              <a:gd name="connsiteX2818" fmla="*/ 2286666 w 7532516"/>
              <a:gd name="connsiteY2818" fmla="*/ 2356510 h 9504136"/>
              <a:gd name="connsiteX2819" fmla="*/ 2286362 w 7532516"/>
              <a:gd name="connsiteY2819" fmla="*/ 2356033 h 9504136"/>
              <a:gd name="connsiteX2820" fmla="*/ 2275600 w 7532516"/>
              <a:gd name="connsiteY2820" fmla="*/ 2345276 h 9504136"/>
              <a:gd name="connsiteX2821" fmla="*/ 2264838 w 7532516"/>
              <a:gd name="connsiteY2821" fmla="*/ 2339892 h 9504136"/>
              <a:gd name="connsiteX2822" fmla="*/ 938942 w 7532516"/>
              <a:gd name="connsiteY2822" fmla="*/ 2328980 h 9504136"/>
              <a:gd name="connsiteX2823" fmla="*/ 938494 w 7532516"/>
              <a:gd name="connsiteY2823" fmla="*/ 2329653 h 9504136"/>
              <a:gd name="connsiteX2824" fmla="*/ 938494 w 7532516"/>
              <a:gd name="connsiteY2824" fmla="*/ 2349759 h 9504136"/>
              <a:gd name="connsiteX2825" fmla="*/ 938942 w 7532516"/>
              <a:gd name="connsiteY2825" fmla="*/ 2350117 h 9504136"/>
              <a:gd name="connsiteX2826" fmla="*/ 962893 w 7532516"/>
              <a:gd name="connsiteY2826" fmla="*/ 2291805 h 9504136"/>
              <a:gd name="connsiteX2827" fmla="*/ 962335 w 7532516"/>
              <a:gd name="connsiteY2827" fmla="*/ 2292368 h 9504136"/>
              <a:gd name="connsiteX2828" fmla="*/ 965013 w 7532516"/>
              <a:gd name="connsiteY2828" fmla="*/ 2302743 h 9504136"/>
              <a:gd name="connsiteX2829" fmla="*/ 957757 w 7532516"/>
              <a:gd name="connsiteY2829" fmla="*/ 2320535 h 9504136"/>
              <a:gd name="connsiteX2830" fmla="*/ 957774 w 7532516"/>
              <a:gd name="connsiteY2830" fmla="*/ 2320535 h 9504136"/>
              <a:gd name="connsiteX2831" fmla="*/ 965459 w 7532516"/>
              <a:gd name="connsiteY2831" fmla="*/ 2301706 h 9504136"/>
              <a:gd name="connsiteX2832" fmla="*/ 965013 w 7532516"/>
              <a:gd name="connsiteY2832" fmla="*/ 2278905 h 9504136"/>
              <a:gd name="connsiteX2833" fmla="*/ 965013 w 7532516"/>
              <a:gd name="connsiteY2833" fmla="*/ 2281604 h 9504136"/>
              <a:gd name="connsiteX2834" fmla="*/ 965013 w 7532516"/>
              <a:gd name="connsiteY2834" fmla="*/ 2289090 h 9504136"/>
              <a:gd name="connsiteX2835" fmla="*/ 965459 w 7532516"/>
              <a:gd name="connsiteY2835" fmla="*/ 2288643 h 9504136"/>
              <a:gd name="connsiteX2836" fmla="*/ 965459 w 7532516"/>
              <a:gd name="connsiteY2836" fmla="*/ 2280574 h 9504136"/>
              <a:gd name="connsiteX2837" fmla="*/ 965459 w 7532516"/>
              <a:gd name="connsiteY2837" fmla="*/ 2278905 h 9504136"/>
              <a:gd name="connsiteX2838" fmla="*/ 2129098 w 7532516"/>
              <a:gd name="connsiteY2838" fmla="*/ 2262943 h 9504136"/>
              <a:gd name="connsiteX2839" fmla="*/ 2129056 w 7532516"/>
              <a:gd name="connsiteY2839" fmla="*/ 2263059 h 9504136"/>
              <a:gd name="connsiteX2840" fmla="*/ 2147889 w 7532516"/>
              <a:gd name="connsiteY2840" fmla="*/ 2279199 h 9504136"/>
              <a:gd name="connsiteX2841" fmla="*/ 2169401 w 7532516"/>
              <a:gd name="connsiteY2841" fmla="*/ 2289960 h 9504136"/>
              <a:gd name="connsiteX2842" fmla="*/ 2188235 w 7532516"/>
              <a:gd name="connsiteY2842" fmla="*/ 2303033 h 9504136"/>
              <a:gd name="connsiteX2843" fmla="*/ 2201300 w 7532516"/>
              <a:gd name="connsiteY2843" fmla="*/ 2308414 h 9504136"/>
              <a:gd name="connsiteX2844" fmla="*/ 2228212 w 7532516"/>
              <a:gd name="connsiteY2844" fmla="*/ 2305715 h 9504136"/>
              <a:gd name="connsiteX2845" fmla="*/ 2241660 w 7532516"/>
              <a:gd name="connsiteY2845" fmla="*/ 2319174 h 9504136"/>
              <a:gd name="connsiteX2846" fmla="*/ 2259701 w 7532516"/>
              <a:gd name="connsiteY2846" fmla="*/ 2332343 h 9504136"/>
              <a:gd name="connsiteX2847" fmla="*/ 2259439 w 7532516"/>
              <a:gd name="connsiteY2847" fmla="*/ 2331822 h 9504136"/>
              <a:gd name="connsiteX2848" fmla="*/ 2240990 w 7532516"/>
              <a:gd name="connsiteY2848" fmla="*/ 2318378 h 9504136"/>
              <a:gd name="connsiteX2849" fmla="*/ 2227528 w 7532516"/>
              <a:gd name="connsiteY2849" fmla="*/ 2304924 h 9504136"/>
              <a:gd name="connsiteX2850" fmla="*/ 2200605 w 7532516"/>
              <a:gd name="connsiteY2850" fmla="*/ 2307610 h 9504136"/>
              <a:gd name="connsiteX2851" fmla="*/ 2187537 w 7532516"/>
              <a:gd name="connsiteY2851" fmla="*/ 2302237 h 9504136"/>
              <a:gd name="connsiteX2852" fmla="*/ 2168675 w 7532516"/>
              <a:gd name="connsiteY2852" fmla="*/ 2289165 h 9504136"/>
              <a:gd name="connsiteX2853" fmla="*/ 2147151 w 7532516"/>
              <a:gd name="connsiteY2853" fmla="*/ 2278408 h 9504136"/>
              <a:gd name="connsiteX2854" fmla="*/ 1447185 w 7532516"/>
              <a:gd name="connsiteY2854" fmla="*/ 2261752 h 9504136"/>
              <a:gd name="connsiteX2855" fmla="*/ 1449887 w 7532516"/>
              <a:gd name="connsiteY2855" fmla="*/ 2261752 h 9504136"/>
              <a:gd name="connsiteX2856" fmla="*/ 1449887 w 7532516"/>
              <a:gd name="connsiteY2856" fmla="*/ 2267129 h 9504136"/>
              <a:gd name="connsiteX2857" fmla="*/ 1821142 w 7532516"/>
              <a:gd name="connsiteY2857" fmla="*/ 2243429 h 9504136"/>
              <a:gd name="connsiteX2858" fmla="*/ 1821014 w 7532516"/>
              <a:gd name="connsiteY2858" fmla="*/ 2243440 h 9504136"/>
              <a:gd name="connsiteX2859" fmla="*/ 1808156 w 7532516"/>
              <a:gd name="connsiteY2859" fmla="*/ 2256280 h 9504136"/>
              <a:gd name="connsiteX2860" fmla="*/ 1808192 w 7532516"/>
              <a:gd name="connsiteY2860" fmla="*/ 2256369 h 9504136"/>
              <a:gd name="connsiteX2861" fmla="*/ 1858324 w 7532516"/>
              <a:gd name="connsiteY2861" fmla="*/ 2232673 h 9504136"/>
              <a:gd name="connsiteX2862" fmla="*/ 1853249 w 7532516"/>
              <a:gd name="connsiteY2862" fmla="*/ 2240260 h 9504136"/>
              <a:gd name="connsiteX2863" fmla="*/ 1853569 w 7532516"/>
              <a:gd name="connsiteY2863" fmla="*/ 2240233 h 9504136"/>
              <a:gd name="connsiteX2864" fmla="*/ 1858548 w 7532516"/>
              <a:gd name="connsiteY2864" fmla="*/ 2232762 h 9504136"/>
              <a:gd name="connsiteX2865" fmla="*/ 2118682 w 7532516"/>
              <a:gd name="connsiteY2865" fmla="*/ 2220201 h 9504136"/>
              <a:gd name="connsiteX2866" fmla="*/ 2118682 w 7532516"/>
              <a:gd name="connsiteY2866" fmla="*/ 2220385 h 9504136"/>
              <a:gd name="connsiteX2867" fmla="*/ 2129056 w 7532516"/>
              <a:gd name="connsiteY2867" fmla="*/ 2228448 h 9504136"/>
              <a:gd name="connsiteX2868" fmla="*/ 2138934 w 7532516"/>
              <a:gd name="connsiteY2868" fmla="*/ 2233050 h 9504136"/>
              <a:gd name="connsiteX2869" fmla="*/ 2139071 w 7532516"/>
              <a:gd name="connsiteY2869" fmla="*/ 2232673 h 9504136"/>
              <a:gd name="connsiteX2870" fmla="*/ 2128309 w 7532516"/>
              <a:gd name="connsiteY2870" fmla="*/ 2227682 h 9504136"/>
              <a:gd name="connsiteX2871" fmla="*/ 2072156 w 7532516"/>
              <a:gd name="connsiteY2871" fmla="*/ 2203470 h 9504136"/>
              <a:gd name="connsiteX2872" fmla="*/ 2024083 w 7532516"/>
              <a:gd name="connsiteY2872" fmla="*/ 2206157 h 9504136"/>
              <a:gd name="connsiteX2873" fmla="*/ 2021384 w 7532516"/>
              <a:gd name="connsiteY2873" fmla="*/ 2219611 h 9504136"/>
              <a:gd name="connsiteX2874" fmla="*/ 1984073 w 7532516"/>
              <a:gd name="connsiteY2874" fmla="*/ 2262268 h 9504136"/>
              <a:gd name="connsiteX2875" fmla="*/ 1984073 w 7532516"/>
              <a:gd name="connsiteY2875" fmla="*/ 2275721 h 9504136"/>
              <a:gd name="connsiteX2876" fmla="*/ 1976011 w 7532516"/>
              <a:gd name="connsiteY2876" fmla="*/ 2275721 h 9504136"/>
              <a:gd name="connsiteX2877" fmla="*/ 1973311 w 7532516"/>
              <a:gd name="connsiteY2877" fmla="*/ 2281095 h 9504136"/>
              <a:gd name="connsiteX2878" fmla="*/ 1962550 w 7532516"/>
              <a:gd name="connsiteY2878" fmla="*/ 2281095 h 9504136"/>
              <a:gd name="connsiteX2879" fmla="*/ 1939690 w 7532516"/>
              <a:gd name="connsiteY2879" fmla="*/ 2291415 h 9504136"/>
              <a:gd name="connsiteX2880" fmla="*/ 1941496 w 7532516"/>
              <a:gd name="connsiteY2880" fmla="*/ 2291787 h 9504136"/>
              <a:gd name="connsiteX2881" fmla="*/ 1963423 w 7532516"/>
              <a:gd name="connsiteY2881" fmla="*/ 2281882 h 9504136"/>
              <a:gd name="connsiteX2882" fmla="*/ 1974179 w 7532516"/>
              <a:gd name="connsiteY2882" fmla="*/ 2281882 h 9504136"/>
              <a:gd name="connsiteX2883" fmla="*/ 1976871 w 7532516"/>
              <a:gd name="connsiteY2883" fmla="*/ 2276501 h 9504136"/>
              <a:gd name="connsiteX2884" fmla="*/ 1984949 w 7532516"/>
              <a:gd name="connsiteY2884" fmla="*/ 2276501 h 9504136"/>
              <a:gd name="connsiteX2885" fmla="*/ 1984949 w 7532516"/>
              <a:gd name="connsiteY2885" fmla="*/ 2263059 h 9504136"/>
              <a:gd name="connsiteX2886" fmla="*/ 2022219 w 7532516"/>
              <a:gd name="connsiteY2886" fmla="*/ 2220385 h 9504136"/>
              <a:gd name="connsiteX2887" fmla="*/ 2024912 w 7532516"/>
              <a:gd name="connsiteY2887" fmla="*/ 2206926 h 9504136"/>
              <a:gd name="connsiteX2888" fmla="*/ 2072952 w 7532516"/>
              <a:gd name="connsiteY2888" fmla="*/ 2204243 h 9504136"/>
              <a:gd name="connsiteX2889" fmla="*/ 2086400 w 7532516"/>
              <a:gd name="connsiteY2889" fmla="*/ 2204243 h 9504136"/>
              <a:gd name="connsiteX2890" fmla="*/ 2117922 w 7532516"/>
              <a:gd name="connsiteY2890" fmla="*/ 2214751 h 9504136"/>
              <a:gd name="connsiteX2891" fmla="*/ 2117922 w 7532516"/>
              <a:gd name="connsiteY2891" fmla="*/ 2214228 h 9504136"/>
              <a:gd name="connsiteX2892" fmla="*/ 2085617 w 7532516"/>
              <a:gd name="connsiteY2892" fmla="*/ 2203470 h 9504136"/>
              <a:gd name="connsiteX2893" fmla="*/ 997544 w 7532516"/>
              <a:gd name="connsiteY2893" fmla="*/ 2201141 h 9504136"/>
              <a:gd name="connsiteX2894" fmla="*/ 997297 w 7532516"/>
              <a:gd name="connsiteY2894" fmla="*/ 2201265 h 9504136"/>
              <a:gd name="connsiteX2895" fmla="*/ 994606 w 7532516"/>
              <a:gd name="connsiteY2895" fmla="*/ 2212029 h 9504136"/>
              <a:gd name="connsiteX2896" fmla="*/ 1002680 w 7532516"/>
              <a:gd name="connsiteY2896" fmla="*/ 2220093 h 9504136"/>
              <a:gd name="connsiteX2897" fmla="*/ 1002680 w 7532516"/>
              <a:gd name="connsiteY2897" fmla="*/ 2225475 h 9504136"/>
              <a:gd name="connsiteX2898" fmla="*/ 1008063 w 7532516"/>
              <a:gd name="connsiteY2898" fmla="*/ 2243931 h 9504136"/>
              <a:gd name="connsiteX2899" fmla="*/ 1003059 w 7532516"/>
              <a:gd name="connsiteY2899" fmla="*/ 2256432 h 9504136"/>
              <a:gd name="connsiteX2900" fmla="*/ 1003137 w 7532516"/>
              <a:gd name="connsiteY2900" fmla="*/ 2256369 h 9504136"/>
              <a:gd name="connsiteX2901" fmla="*/ 1008528 w 7532516"/>
              <a:gd name="connsiteY2901" fmla="*/ 2242924 h 9504136"/>
              <a:gd name="connsiteX2902" fmla="*/ 1003137 w 7532516"/>
              <a:gd name="connsiteY2902" fmla="*/ 2224483 h 9504136"/>
              <a:gd name="connsiteX2903" fmla="*/ 1003137 w 7532516"/>
              <a:gd name="connsiteY2903" fmla="*/ 2219101 h 9504136"/>
              <a:gd name="connsiteX2904" fmla="*/ 995072 w 7532516"/>
              <a:gd name="connsiteY2904" fmla="*/ 2211032 h 9504136"/>
              <a:gd name="connsiteX2905" fmla="*/ 1802815 w 7532516"/>
              <a:gd name="connsiteY2905" fmla="*/ 2197587 h 9504136"/>
              <a:gd name="connsiteX2906" fmla="*/ 1802815 w 7532516"/>
              <a:gd name="connsiteY2906" fmla="*/ 2198087 h 9504136"/>
              <a:gd name="connsiteX2907" fmla="*/ 1815633 w 7532516"/>
              <a:gd name="connsiteY2907" fmla="*/ 2198087 h 9504136"/>
              <a:gd name="connsiteX2908" fmla="*/ 1815633 w 7532516"/>
              <a:gd name="connsiteY2908" fmla="*/ 2197587 h 9504136"/>
              <a:gd name="connsiteX2909" fmla="*/ 1008568 w 7532516"/>
              <a:gd name="connsiteY2909" fmla="*/ 2186827 h 9504136"/>
              <a:gd name="connsiteX2910" fmla="*/ 1008063 w 7532516"/>
              <a:gd name="connsiteY2910" fmla="*/ 2187818 h 9504136"/>
              <a:gd name="connsiteX2911" fmla="*/ 1016098 w 7532516"/>
              <a:gd name="connsiteY2911" fmla="*/ 2187818 h 9504136"/>
              <a:gd name="connsiteX2912" fmla="*/ 1016593 w 7532516"/>
              <a:gd name="connsiteY2912" fmla="*/ 2186827 h 9504136"/>
              <a:gd name="connsiteX2913" fmla="*/ 1128348 w 7532516"/>
              <a:gd name="connsiteY2913" fmla="*/ 2174744 h 9504136"/>
              <a:gd name="connsiteX2914" fmla="*/ 1122979 w 7532516"/>
              <a:gd name="connsiteY2914" fmla="*/ 2190501 h 9504136"/>
              <a:gd name="connsiteX2915" fmla="*/ 1119593 w 7532516"/>
              <a:gd name="connsiteY2915" fmla="*/ 2197272 h 9504136"/>
              <a:gd name="connsiteX2916" fmla="*/ 1123477 w 7532516"/>
              <a:gd name="connsiteY2916" fmla="*/ 2189518 h 9504136"/>
              <a:gd name="connsiteX2917" fmla="*/ 1128519 w 7532516"/>
              <a:gd name="connsiteY2917" fmla="*/ 2174744 h 9504136"/>
              <a:gd name="connsiteX2918" fmla="*/ 1233150 w 7532516"/>
              <a:gd name="connsiteY2918" fmla="*/ 2163492 h 9504136"/>
              <a:gd name="connsiteX2919" fmla="*/ 1232498 w 7532516"/>
              <a:gd name="connsiteY2919" fmla="*/ 2163980 h 9504136"/>
              <a:gd name="connsiteX2920" fmla="*/ 1234987 w 7532516"/>
              <a:gd name="connsiteY2920" fmla="*/ 2176073 h 9504136"/>
              <a:gd name="connsiteX2921" fmla="*/ 1235738 w 7532516"/>
              <a:gd name="connsiteY2921" fmla="*/ 2176073 h 9504136"/>
              <a:gd name="connsiteX2922" fmla="*/ 1374911 w 7532516"/>
              <a:gd name="connsiteY2922" fmla="*/ 2155575 h 9504136"/>
              <a:gd name="connsiteX2923" fmla="*/ 1374315 w 7532516"/>
              <a:gd name="connsiteY2923" fmla="*/ 2155916 h 9504136"/>
              <a:gd name="connsiteX2924" fmla="*/ 1374315 w 7532516"/>
              <a:gd name="connsiteY2924" fmla="*/ 2177055 h 9504136"/>
              <a:gd name="connsiteX2925" fmla="*/ 1372083 w 7532516"/>
              <a:gd name="connsiteY2925" fmla="*/ 2181520 h 9504136"/>
              <a:gd name="connsiteX2926" fmla="*/ 1372222 w 7532516"/>
              <a:gd name="connsiteY2926" fmla="*/ 2181450 h 9504136"/>
              <a:gd name="connsiteX2927" fmla="*/ 1374911 w 7532516"/>
              <a:gd name="connsiteY2927" fmla="*/ 2176073 h 9504136"/>
              <a:gd name="connsiteX2928" fmla="*/ 1393156 w 7532516"/>
              <a:gd name="connsiteY2928" fmla="*/ 2129007 h 9504136"/>
              <a:gd name="connsiteX2929" fmla="*/ 1393156 w 7532516"/>
              <a:gd name="connsiteY2929" fmla="*/ 2144524 h 9504136"/>
              <a:gd name="connsiteX2930" fmla="*/ 1393757 w 7532516"/>
              <a:gd name="connsiteY2930" fmla="*/ 2144181 h 9504136"/>
              <a:gd name="connsiteX2931" fmla="*/ 1393757 w 7532516"/>
              <a:gd name="connsiteY2931" fmla="*/ 2129007 h 9504136"/>
              <a:gd name="connsiteX2932" fmla="*/ 1249494 w 7532516"/>
              <a:gd name="connsiteY2932" fmla="*/ 2128443 h 9504136"/>
              <a:gd name="connsiteX2933" fmla="*/ 1248647 w 7532516"/>
              <a:gd name="connsiteY2933" fmla="*/ 2129007 h 9504136"/>
              <a:gd name="connsiteX2934" fmla="*/ 1256722 w 7532516"/>
              <a:gd name="connsiteY2934" fmla="*/ 2139771 h 9504136"/>
              <a:gd name="connsiteX2935" fmla="*/ 1254232 w 7532516"/>
              <a:gd name="connsiteY2935" fmla="*/ 2149727 h 9504136"/>
              <a:gd name="connsiteX2936" fmla="*/ 1254571 w 7532516"/>
              <a:gd name="connsiteY2936" fmla="*/ 2149558 h 9504136"/>
              <a:gd name="connsiteX2937" fmla="*/ 1257273 w 7532516"/>
              <a:gd name="connsiteY2937" fmla="*/ 2138804 h 9504136"/>
              <a:gd name="connsiteX2938" fmla="*/ 1788709 w 7532516"/>
              <a:gd name="connsiteY2938" fmla="*/ 2117766 h 9504136"/>
              <a:gd name="connsiteX2939" fmla="*/ 1783856 w 7532516"/>
              <a:gd name="connsiteY2939" fmla="*/ 2122622 h 9504136"/>
              <a:gd name="connsiteX2940" fmla="*/ 1783969 w 7532516"/>
              <a:gd name="connsiteY2940" fmla="*/ 2122668 h 9504136"/>
              <a:gd name="connsiteX2941" fmla="*/ 1788765 w 7532516"/>
              <a:gd name="connsiteY2941" fmla="*/ 2117878 h 9504136"/>
              <a:gd name="connsiteX2942" fmla="*/ 1257273 w 7532516"/>
              <a:gd name="connsiteY2942" fmla="*/ 2117691 h 9504136"/>
              <a:gd name="connsiteX2943" fmla="*/ 1256722 w 7532516"/>
              <a:gd name="connsiteY2943" fmla="*/ 2118243 h 9504136"/>
              <a:gd name="connsiteX2944" fmla="*/ 1256722 w 7532516"/>
              <a:gd name="connsiteY2944" fmla="*/ 2123034 h 9504136"/>
              <a:gd name="connsiteX2945" fmla="*/ 1257273 w 7532516"/>
              <a:gd name="connsiteY2945" fmla="*/ 2122668 h 9504136"/>
              <a:gd name="connsiteX2946" fmla="*/ 1307451 w 7532516"/>
              <a:gd name="connsiteY2946" fmla="*/ 2112862 h 9504136"/>
              <a:gd name="connsiteX2947" fmla="*/ 1307451 w 7532516"/>
              <a:gd name="connsiteY2947" fmla="*/ 2114505 h 9504136"/>
              <a:gd name="connsiteX2948" fmla="*/ 1308013 w 7532516"/>
              <a:gd name="connsiteY2948" fmla="*/ 2114599 h 9504136"/>
              <a:gd name="connsiteX2949" fmla="*/ 1308013 w 7532516"/>
              <a:gd name="connsiteY2949" fmla="*/ 2112988 h 9504136"/>
              <a:gd name="connsiteX2950" fmla="*/ 1751399 w 7532516"/>
              <a:gd name="connsiteY2950" fmla="*/ 2104705 h 9504136"/>
              <a:gd name="connsiteX2951" fmla="*/ 1746329 w 7532516"/>
              <a:gd name="connsiteY2951" fmla="*/ 2114481 h 9504136"/>
              <a:gd name="connsiteX2952" fmla="*/ 1746684 w 7532516"/>
              <a:gd name="connsiteY2952" fmla="*/ 2114599 h 9504136"/>
              <a:gd name="connsiteX2953" fmla="*/ 1751670 w 7532516"/>
              <a:gd name="connsiteY2953" fmla="*/ 2104975 h 9504136"/>
              <a:gd name="connsiteX2954" fmla="*/ 1759480 w 7532516"/>
              <a:gd name="connsiteY2954" fmla="*/ 2099320 h 9504136"/>
              <a:gd name="connsiteX2955" fmla="*/ 1757012 w 7532516"/>
              <a:gd name="connsiteY2955" fmla="*/ 2109164 h 9504136"/>
              <a:gd name="connsiteX2956" fmla="*/ 1757452 w 7532516"/>
              <a:gd name="connsiteY2956" fmla="*/ 2109605 h 9504136"/>
              <a:gd name="connsiteX2957" fmla="*/ 1759959 w 7532516"/>
              <a:gd name="connsiteY2957" fmla="*/ 2099569 h 9504136"/>
              <a:gd name="connsiteX2958" fmla="*/ 1684484 w 7532516"/>
              <a:gd name="connsiteY2958" fmla="*/ 2088564 h 9504136"/>
              <a:gd name="connsiteX2959" fmla="*/ 1684484 w 7532516"/>
              <a:gd name="connsiteY2959" fmla="*/ 2098844 h 9504136"/>
              <a:gd name="connsiteX2960" fmla="*/ 1685163 w 7532516"/>
              <a:gd name="connsiteY2960" fmla="*/ 2098844 h 9504136"/>
              <a:gd name="connsiteX2961" fmla="*/ 1685163 w 7532516"/>
              <a:gd name="connsiteY2961" fmla="*/ 2088733 h 9504136"/>
              <a:gd name="connsiteX2962" fmla="*/ 1431105 w 7532516"/>
              <a:gd name="connsiteY2962" fmla="*/ 2064134 h 9504136"/>
              <a:gd name="connsiteX2963" fmla="*/ 1430427 w 7532516"/>
              <a:gd name="connsiteY2963" fmla="*/ 2064813 h 9504136"/>
              <a:gd name="connsiteX2964" fmla="*/ 1433119 w 7532516"/>
              <a:gd name="connsiteY2964" fmla="*/ 2075577 h 9504136"/>
              <a:gd name="connsiteX2965" fmla="*/ 1435810 w 7532516"/>
              <a:gd name="connsiteY2965" fmla="*/ 2075577 h 9504136"/>
              <a:gd name="connsiteX2966" fmla="*/ 1443885 w 7532516"/>
              <a:gd name="connsiteY2966" fmla="*/ 2086341 h 9504136"/>
              <a:gd name="connsiteX2967" fmla="*/ 1449254 w 7532516"/>
              <a:gd name="connsiteY2967" fmla="*/ 2118243 h 9504136"/>
              <a:gd name="connsiteX2968" fmla="*/ 1454032 w 7532516"/>
              <a:gd name="connsiteY2968" fmla="*/ 2125948 h 9504136"/>
              <a:gd name="connsiteX2969" fmla="*/ 1454884 w 7532516"/>
              <a:gd name="connsiteY2969" fmla="*/ 2125353 h 9504136"/>
              <a:gd name="connsiteX2970" fmla="*/ 1449887 w 7532516"/>
              <a:gd name="connsiteY2970" fmla="*/ 2117285 h 9504136"/>
              <a:gd name="connsiteX2971" fmla="*/ 1444497 w 7532516"/>
              <a:gd name="connsiteY2971" fmla="*/ 2085399 h 9504136"/>
              <a:gd name="connsiteX2972" fmla="*/ 1436432 w 7532516"/>
              <a:gd name="connsiteY2972" fmla="*/ 2074638 h 9504136"/>
              <a:gd name="connsiteX2973" fmla="*/ 1433730 w 7532516"/>
              <a:gd name="connsiteY2973" fmla="*/ 2074638 h 9504136"/>
              <a:gd name="connsiteX2974" fmla="*/ 1631065 w 7532516"/>
              <a:gd name="connsiteY2974" fmla="*/ 2054383 h 9504136"/>
              <a:gd name="connsiteX2975" fmla="*/ 1631048 w 7532516"/>
              <a:gd name="connsiteY2975" fmla="*/ 2054438 h 9504136"/>
              <a:gd name="connsiteX2976" fmla="*/ 1633739 w 7532516"/>
              <a:gd name="connsiteY2976" fmla="*/ 2086341 h 9504136"/>
              <a:gd name="connsiteX2977" fmla="*/ 1633739 w 7532516"/>
              <a:gd name="connsiteY2977" fmla="*/ 2101536 h 9504136"/>
              <a:gd name="connsiteX2978" fmla="*/ 1634423 w 7532516"/>
              <a:gd name="connsiteY2978" fmla="*/ 2101536 h 9504136"/>
              <a:gd name="connsiteX2979" fmla="*/ 1634423 w 7532516"/>
              <a:gd name="connsiteY2979" fmla="*/ 2085660 h 9504136"/>
              <a:gd name="connsiteX2980" fmla="*/ 1633712 w 7532516"/>
              <a:gd name="connsiteY2980" fmla="*/ 2085876 h 9504136"/>
              <a:gd name="connsiteX2981" fmla="*/ 1457329 w 7532516"/>
              <a:gd name="connsiteY2981" fmla="*/ 2035593 h 9504136"/>
              <a:gd name="connsiteX2982" fmla="*/ 1449652 w 7532516"/>
              <a:gd name="connsiteY2982" fmla="*/ 2050589 h 9504136"/>
              <a:gd name="connsiteX2983" fmla="*/ 1449887 w 7532516"/>
              <a:gd name="connsiteY2983" fmla="*/ 2050433 h 9504136"/>
              <a:gd name="connsiteX2984" fmla="*/ 1457480 w 7532516"/>
              <a:gd name="connsiteY2984" fmla="*/ 2035608 h 9504136"/>
              <a:gd name="connsiteX2985" fmla="*/ 1633739 w 7532516"/>
              <a:gd name="connsiteY2985" fmla="*/ 2024542 h 9504136"/>
              <a:gd name="connsiteX2986" fmla="*/ 1633739 w 7532516"/>
              <a:gd name="connsiteY2986" fmla="*/ 2024846 h 9504136"/>
              <a:gd name="connsiteX2987" fmla="*/ 1635979 w 7532516"/>
              <a:gd name="connsiteY2987" fmla="*/ 2037963 h 9504136"/>
              <a:gd name="connsiteX2988" fmla="*/ 1636018 w 7532516"/>
              <a:gd name="connsiteY2988" fmla="*/ 2037837 h 9504136"/>
              <a:gd name="connsiteX2989" fmla="*/ 1707921 w 7532516"/>
              <a:gd name="connsiteY2989" fmla="*/ 2021285 h 9504136"/>
              <a:gd name="connsiteX2990" fmla="*/ 1695575 w 7532516"/>
              <a:gd name="connsiteY2990" fmla="*/ 2023824 h 9504136"/>
              <a:gd name="connsiteX2991" fmla="*/ 1695575 w 7532516"/>
              <a:gd name="connsiteY2991" fmla="*/ 2024316 h 9504136"/>
              <a:gd name="connsiteX2992" fmla="*/ 1708333 w 7532516"/>
              <a:gd name="connsiteY2992" fmla="*/ 2021696 h 9504136"/>
              <a:gd name="connsiteX2993" fmla="*/ 1655207 w 7532516"/>
              <a:gd name="connsiteY2993" fmla="*/ 1999605 h 9504136"/>
              <a:gd name="connsiteX2994" fmla="*/ 1655341 w 7532516"/>
              <a:gd name="connsiteY2994" fmla="*/ 2000940 h 9504136"/>
              <a:gd name="connsiteX2995" fmla="*/ 1668323 w 7532516"/>
              <a:gd name="connsiteY2995" fmla="*/ 2021696 h 9504136"/>
              <a:gd name="connsiteX2996" fmla="*/ 1671022 w 7532516"/>
              <a:gd name="connsiteY2996" fmla="*/ 2029767 h 9504136"/>
              <a:gd name="connsiteX2997" fmla="*/ 1695246 w 7532516"/>
              <a:gd name="connsiteY2997" fmla="*/ 2029767 h 9504136"/>
              <a:gd name="connsiteX2998" fmla="*/ 1695246 w 7532516"/>
              <a:gd name="connsiteY2998" fmla="*/ 2029196 h 9504136"/>
              <a:gd name="connsiteX2999" fmla="*/ 1671361 w 7532516"/>
              <a:gd name="connsiteY2999" fmla="*/ 2029196 h 9504136"/>
              <a:gd name="connsiteX3000" fmla="*/ 1668658 w 7532516"/>
              <a:gd name="connsiteY3000" fmla="*/ 2021137 h 9504136"/>
              <a:gd name="connsiteX3001" fmla="*/ 1705749 w 7532516"/>
              <a:gd name="connsiteY3001" fmla="*/ 1938245 h 9504136"/>
              <a:gd name="connsiteX3002" fmla="*/ 1687498 w 7532516"/>
              <a:gd name="connsiteY3002" fmla="*/ 1951567 h 9504136"/>
              <a:gd name="connsiteX3003" fmla="*/ 1687498 w 7532516"/>
              <a:gd name="connsiteY3003" fmla="*/ 1951899 h 9504136"/>
              <a:gd name="connsiteX3004" fmla="*/ 1705633 w 7532516"/>
              <a:gd name="connsiteY3004" fmla="*/ 1938688 h 9504136"/>
              <a:gd name="connsiteX3005" fmla="*/ 1601791 w 7532516"/>
              <a:gd name="connsiteY3005" fmla="*/ 1914273 h 9504136"/>
              <a:gd name="connsiteX3006" fmla="*/ 1601791 w 7532516"/>
              <a:gd name="connsiteY3006" fmla="*/ 1915848 h 9504136"/>
              <a:gd name="connsiteX3007" fmla="*/ 1609516 w 7532516"/>
              <a:gd name="connsiteY3007" fmla="*/ 1928750 h 9504136"/>
              <a:gd name="connsiteX3008" fmla="*/ 1617590 w 7532516"/>
              <a:gd name="connsiteY3008" fmla="*/ 1936426 h 9504136"/>
              <a:gd name="connsiteX3009" fmla="*/ 1617590 w 7532516"/>
              <a:gd name="connsiteY3009" fmla="*/ 1955271 h 9504136"/>
              <a:gd name="connsiteX3010" fmla="*/ 1639109 w 7532516"/>
              <a:gd name="connsiteY3010" fmla="*/ 1966034 h 9504136"/>
              <a:gd name="connsiteX3011" fmla="*/ 1633739 w 7532516"/>
              <a:gd name="connsiteY3011" fmla="*/ 2000619 h 9504136"/>
              <a:gd name="connsiteX3012" fmla="*/ 1633739 w 7532516"/>
              <a:gd name="connsiteY3012" fmla="*/ 2022147 h 9504136"/>
              <a:gd name="connsiteX3013" fmla="*/ 1633739 w 7532516"/>
              <a:gd name="connsiteY3013" fmla="*/ 2024387 h 9504136"/>
              <a:gd name="connsiteX3014" fmla="*/ 1657561 w 7532516"/>
              <a:gd name="connsiteY3014" fmla="*/ 2027079 h 9504136"/>
              <a:gd name="connsiteX3015" fmla="*/ 1657499 w 7532516"/>
              <a:gd name="connsiteY3015" fmla="*/ 2026464 h 9504136"/>
              <a:gd name="connsiteX3016" fmla="*/ 1634082 w 7532516"/>
              <a:gd name="connsiteY3016" fmla="*/ 2023824 h 9504136"/>
              <a:gd name="connsiteX3017" fmla="*/ 1634082 w 7532516"/>
              <a:gd name="connsiteY3017" fmla="*/ 2021137 h 9504136"/>
              <a:gd name="connsiteX3018" fmla="*/ 1634082 w 7532516"/>
              <a:gd name="connsiteY3018" fmla="*/ 1999605 h 9504136"/>
              <a:gd name="connsiteX3019" fmla="*/ 1639456 w 7532516"/>
              <a:gd name="connsiteY3019" fmla="*/ 1965011 h 9504136"/>
              <a:gd name="connsiteX3020" fmla="*/ 1617944 w 7532516"/>
              <a:gd name="connsiteY3020" fmla="*/ 1954253 h 9504136"/>
              <a:gd name="connsiteX3021" fmla="*/ 1617944 w 7532516"/>
              <a:gd name="connsiteY3021" fmla="*/ 1935421 h 9504136"/>
              <a:gd name="connsiteX3022" fmla="*/ 1609867 w 7532516"/>
              <a:gd name="connsiteY3022" fmla="*/ 1927732 h 9504136"/>
              <a:gd name="connsiteX3023" fmla="*/ 1735008 w 7532516"/>
              <a:gd name="connsiteY3023" fmla="*/ 1911942 h 9504136"/>
              <a:gd name="connsiteX3024" fmla="*/ 1727464 w 7532516"/>
              <a:gd name="connsiteY3024" fmla="*/ 1916973 h 9504136"/>
              <a:gd name="connsiteX3025" fmla="*/ 1708639 w 7532516"/>
              <a:gd name="connsiteY3025" fmla="*/ 1927732 h 9504136"/>
              <a:gd name="connsiteX3026" fmla="*/ 1708515 w 7532516"/>
              <a:gd name="connsiteY3026" fmla="*/ 1928210 h 9504136"/>
              <a:gd name="connsiteX3027" fmla="*/ 1727175 w 7532516"/>
              <a:gd name="connsiteY3027" fmla="*/ 1917547 h 9504136"/>
              <a:gd name="connsiteX3028" fmla="*/ 1735238 w 7532516"/>
              <a:gd name="connsiteY3028" fmla="*/ 1912172 h 9504136"/>
              <a:gd name="connsiteX3029" fmla="*/ 1535219 w 7532516"/>
              <a:gd name="connsiteY3029" fmla="*/ 1887736 h 9504136"/>
              <a:gd name="connsiteX3030" fmla="*/ 1534577 w 7532516"/>
              <a:gd name="connsiteY3030" fmla="*/ 1888377 h 9504136"/>
              <a:gd name="connsiteX3031" fmla="*/ 1545343 w 7532516"/>
              <a:gd name="connsiteY3031" fmla="*/ 1901840 h 9504136"/>
              <a:gd name="connsiteX3032" fmla="*/ 1548034 w 7532516"/>
              <a:gd name="connsiteY3032" fmla="*/ 1915286 h 9504136"/>
              <a:gd name="connsiteX3033" fmla="*/ 1558787 w 7532516"/>
              <a:gd name="connsiteY3033" fmla="*/ 1915286 h 9504136"/>
              <a:gd name="connsiteX3034" fmla="*/ 1566861 w 7532516"/>
              <a:gd name="connsiteY3034" fmla="*/ 1912604 h 9504136"/>
              <a:gd name="connsiteX3035" fmla="*/ 1574936 w 7532516"/>
              <a:gd name="connsiteY3035" fmla="*/ 1923367 h 9504136"/>
              <a:gd name="connsiteX3036" fmla="*/ 1601455 w 7532516"/>
              <a:gd name="connsiteY3036" fmla="*/ 1917986 h 9504136"/>
              <a:gd name="connsiteX3037" fmla="*/ 1601455 w 7532516"/>
              <a:gd name="connsiteY3037" fmla="*/ 1917041 h 9504136"/>
              <a:gd name="connsiteX3038" fmla="*/ 1575276 w 7532516"/>
              <a:gd name="connsiteY3038" fmla="*/ 1922346 h 9504136"/>
              <a:gd name="connsiteX3039" fmla="*/ 1567214 w 7532516"/>
              <a:gd name="connsiteY3039" fmla="*/ 1911587 h 9504136"/>
              <a:gd name="connsiteX3040" fmla="*/ 1559138 w 7532516"/>
              <a:gd name="connsiteY3040" fmla="*/ 1914273 h 9504136"/>
              <a:gd name="connsiteX3041" fmla="*/ 1548374 w 7532516"/>
              <a:gd name="connsiteY3041" fmla="*/ 1914273 h 9504136"/>
              <a:gd name="connsiteX3042" fmla="*/ 1545687 w 7532516"/>
              <a:gd name="connsiteY3042" fmla="*/ 1900827 h 9504136"/>
              <a:gd name="connsiteX3043" fmla="*/ 3592023 w 7532516"/>
              <a:gd name="connsiteY3043" fmla="*/ 1879837 h 9504136"/>
              <a:gd name="connsiteX3044" fmla="*/ 3592056 w 7532516"/>
              <a:gd name="connsiteY3044" fmla="*/ 1879892 h 9504136"/>
              <a:gd name="connsiteX3045" fmla="*/ 3621109 w 7532516"/>
              <a:gd name="connsiteY3045" fmla="*/ 1885233 h 9504136"/>
              <a:gd name="connsiteX3046" fmla="*/ 3621103 w 7532516"/>
              <a:gd name="connsiteY3046" fmla="*/ 1885181 h 9504136"/>
              <a:gd name="connsiteX3047" fmla="*/ 2705918 w 7532516"/>
              <a:gd name="connsiteY3047" fmla="*/ 1825870 h 9504136"/>
              <a:gd name="connsiteX3048" fmla="*/ 2692876 w 7532516"/>
              <a:gd name="connsiteY3048" fmla="*/ 1828488 h 9504136"/>
              <a:gd name="connsiteX3049" fmla="*/ 2692876 w 7532516"/>
              <a:gd name="connsiteY3049" fmla="*/ 1829165 h 9504136"/>
              <a:gd name="connsiteX3050" fmla="*/ 2705392 w 7532516"/>
              <a:gd name="connsiteY3050" fmla="*/ 1826658 h 9504136"/>
              <a:gd name="connsiteX3051" fmla="*/ 3061897 w 7532516"/>
              <a:gd name="connsiteY3051" fmla="*/ 1812885 h 9504136"/>
              <a:gd name="connsiteX3052" fmla="*/ 3040950 w 7532516"/>
              <a:gd name="connsiteY3052" fmla="*/ 1820888 h 9504136"/>
              <a:gd name="connsiteX3053" fmla="*/ 3040950 w 7532516"/>
              <a:gd name="connsiteY3053" fmla="*/ 1821094 h 9504136"/>
              <a:gd name="connsiteX3054" fmla="*/ 3062099 w 7532516"/>
              <a:gd name="connsiteY3054" fmla="*/ 1813025 h 9504136"/>
              <a:gd name="connsiteX3055" fmla="*/ 3067480 w 7532516"/>
              <a:gd name="connsiteY3055" fmla="*/ 1813025 h 9504136"/>
              <a:gd name="connsiteX3056" fmla="*/ 3105165 w 7532516"/>
              <a:gd name="connsiteY3056" fmla="*/ 1813025 h 9504136"/>
              <a:gd name="connsiteX3057" fmla="*/ 3118627 w 7532516"/>
              <a:gd name="connsiteY3057" fmla="*/ 1821094 h 9504136"/>
              <a:gd name="connsiteX3058" fmla="*/ 3142272 w 7532516"/>
              <a:gd name="connsiteY3058" fmla="*/ 1834424 h 9504136"/>
              <a:gd name="connsiteX3059" fmla="*/ 3142271 w 7532516"/>
              <a:gd name="connsiteY3059" fmla="*/ 1834418 h 9504136"/>
              <a:gd name="connsiteX3060" fmla="*/ 3118434 w 7532516"/>
              <a:gd name="connsiteY3060" fmla="*/ 1820965 h 9504136"/>
              <a:gd name="connsiteX3061" fmla="*/ 3104968 w 7532516"/>
              <a:gd name="connsiteY3061" fmla="*/ 1812885 h 9504136"/>
              <a:gd name="connsiteX3062" fmla="*/ 3067286 w 7532516"/>
              <a:gd name="connsiteY3062" fmla="*/ 1812885 h 9504136"/>
              <a:gd name="connsiteX3063" fmla="*/ 3511491 w 7532516"/>
              <a:gd name="connsiteY3063" fmla="*/ 1810192 h 9504136"/>
              <a:gd name="connsiteX3064" fmla="*/ 3503414 w 7532516"/>
              <a:gd name="connsiteY3064" fmla="*/ 1815578 h 9504136"/>
              <a:gd name="connsiteX3065" fmla="*/ 3495347 w 7532516"/>
              <a:gd name="connsiteY3065" fmla="*/ 1820960 h 9504136"/>
              <a:gd name="connsiteX3066" fmla="*/ 3495537 w 7532516"/>
              <a:gd name="connsiteY3066" fmla="*/ 1821094 h 9504136"/>
              <a:gd name="connsiteX3067" fmla="*/ 3503599 w 7532516"/>
              <a:gd name="connsiteY3067" fmla="*/ 1815712 h 9504136"/>
              <a:gd name="connsiteX3068" fmla="*/ 3511648 w 7532516"/>
              <a:gd name="connsiteY3068" fmla="*/ 1810348 h 9504136"/>
              <a:gd name="connsiteX3069" fmla="*/ 3477069 w 7532516"/>
              <a:gd name="connsiteY3069" fmla="*/ 1808019 h 9504136"/>
              <a:gd name="connsiteX3070" fmla="*/ 3477069 w 7532516"/>
              <a:gd name="connsiteY3070" fmla="*/ 1808023 h 9504136"/>
              <a:gd name="connsiteX3071" fmla="*/ 3482013 w 7532516"/>
              <a:gd name="connsiteY3071" fmla="*/ 1811523 h 9504136"/>
              <a:gd name="connsiteX3072" fmla="*/ 3578412 w 7532516"/>
              <a:gd name="connsiteY3072" fmla="*/ 1807883 h 9504136"/>
              <a:gd name="connsiteX3073" fmla="*/ 3570532 w 7532516"/>
              <a:gd name="connsiteY3073" fmla="*/ 1812764 h 9504136"/>
              <a:gd name="connsiteX3074" fmla="*/ 3570532 w 7532516"/>
              <a:gd name="connsiteY3074" fmla="*/ 1813025 h 9504136"/>
              <a:gd name="connsiteX3075" fmla="*/ 3578550 w 7532516"/>
              <a:gd name="connsiteY3075" fmla="*/ 1808051 h 9504136"/>
              <a:gd name="connsiteX3076" fmla="*/ 3570336 w 7532516"/>
              <a:gd name="connsiteY3076" fmla="*/ 1807883 h 9504136"/>
              <a:gd name="connsiteX3077" fmla="*/ 3564947 w 7532516"/>
              <a:gd name="connsiteY3077" fmla="*/ 1810192 h 9504136"/>
              <a:gd name="connsiteX3078" fmla="*/ 3559558 w 7532516"/>
              <a:gd name="connsiteY3078" fmla="*/ 1812885 h 9504136"/>
              <a:gd name="connsiteX3079" fmla="*/ 3548793 w 7532516"/>
              <a:gd name="connsiteY3079" fmla="*/ 1823658 h 9504136"/>
              <a:gd name="connsiteX3080" fmla="*/ 3525018 w 7532516"/>
              <a:gd name="connsiteY3080" fmla="*/ 1823658 h 9504136"/>
              <a:gd name="connsiteX3081" fmla="*/ 3525141 w 7532516"/>
              <a:gd name="connsiteY3081" fmla="*/ 1823782 h 9504136"/>
              <a:gd name="connsiteX3082" fmla="*/ 3548990 w 7532516"/>
              <a:gd name="connsiteY3082" fmla="*/ 1823782 h 9504136"/>
              <a:gd name="connsiteX3083" fmla="*/ 3559752 w 7532516"/>
              <a:gd name="connsiteY3083" fmla="*/ 1813025 h 9504136"/>
              <a:gd name="connsiteX3084" fmla="*/ 3565133 w 7532516"/>
              <a:gd name="connsiteY3084" fmla="*/ 1810328 h 9504136"/>
              <a:gd name="connsiteX3085" fmla="*/ 3570336 w 7532516"/>
              <a:gd name="connsiteY3085" fmla="*/ 1808107 h 9504136"/>
              <a:gd name="connsiteX3086" fmla="*/ 1708638 w 7532516"/>
              <a:gd name="connsiteY3086" fmla="*/ 1802037 h 9504136"/>
              <a:gd name="connsiteX3087" fmla="*/ 1700563 w 7532516"/>
              <a:gd name="connsiteY3087" fmla="*/ 1812425 h 9504136"/>
              <a:gd name="connsiteX3088" fmla="*/ 1697876 w 7532516"/>
              <a:gd name="connsiteY3088" fmla="*/ 1815111 h 9504136"/>
              <a:gd name="connsiteX3089" fmla="*/ 1687498 w 7532516"/>
              <a:gd name="connsiteY3089" fmla="*/ 1815111 h 9504136"/>
              <a:gd name="connsiteX3090" fmla="*/ 1687498 w 7532516"/>
              <a:gd name="connsiteY3090" fmla="*/ 1815712 h 9504136"/>
              <a:gd name="connsiteX3091" fmla="*/ 1697552 w 7532516"/>
              <a:gd name="connsiteY3091" fmla="*/ 1815712 h 9504136"/>
              <a:gd name="connsiteX3092" fmla="*/ 1700252 w 7532516"/>
              <a:gd name="connsiteY3092" fmla="*/ 1813025 h 9504136"/>
              <a:gd name="connsiteX3093" fmla="*/ 1708333 w 7532516"/>
              <a:gd name="connsiteY3093" fmla="*/ 1802650 h 9504136"/>
              <a:gd name="connsiteX3094" fmla="*/ 1486545 w 7532516"/>
              <a:gd name="connsiteY3094" fmla="*/ 1800359 h 9504136"/>
              <a:gd name="connsiteX3095" fmla="*/ 1486539 w 7532516"/>
              <a:gd name="connsiteY3095" fmla="*/ 1800362 h 9504136"/>
              <a:gd name="connsiteX3096" fmla="*/ 1483848 w 7532516"/>
              <a:gd name="connsiteY3096" fmla="*/ 1808426 h 9504136"/>
              <a:gd name="connsiteX3097" fmla="*/ 1497305 w 7532516"/>
              <a:gd name="connsiteY3097" fmla="*/ 1821501 h 9504136"/>
              <a:gd name="connsiteX3098" fmla="*/ 1499997 w 7532516"/>
              <a:gd name="connsiteY3098" fmla="*/ 1829582 h 9504136"/>
              <a:gd name="connsiteX3099" fmla="*/ 1518441 w 7532516"/>
              <a:gd name="connsiteY3099" fmla="*/ 1845711 h 9504136"/>
              <a:gd name="connsiteX3100" fmla="*/ 1521133 w 7532516"/>
              <a:gd name="connsiteY3100" fmla="*/ 1848410 h 9504136"/>
              <a:gd name="connsiteX3101" fmla="*/ 1521133 w 7532516"/>
              <a:gd name="connsiteY3101" fmla="*/ 1853792 h 9504136"/>
              <a:gd name="connsiteX3102" fmla="*/ 1534577 w 7532516"/>
              <a:gd name="connsiteY3102" fmla="*/ 1859174 h 9504136"/>
              <a:gd name="connsiteX3103" fmla="*/ 1542651 w 7532516"/>
              <a:gd name="connsiteY3103" fmla="*/ 1861485 h 9504136"/>
              <a:gd name="connsiteX3104" fmla="*/ 1547843 w 7532516"/>
              <a:gd name="connsiteY3104" fmla="*/ 1874454 h 9504136"/>
              <a:gd name="connsiteX3105" fmla="*/ 1548374 w 7532516"/>
              <a:gd name="connsiteY3105" fmla="*/ 1873923 h 9504136"/>
              <a:gd name="connsiteX3106" fmla="*/ 1543000 w 7532516"/>
              <a:gd name="connsiteY3106" fmla="*/ 1860464 h 9504136"/>
              <a:gd name="connsiteX3107" fmla="*/ 1534924 w 7532516"/>
              <a:gd name="connsiteY3107" fmla="*/ 1858161 h 9504136"/>
              <a:gd name="connsiteX3108" fmla="*/ 1521473 w 7532516"/>
              <a:gd name="connsiteY3108" fmla="*/ 1852775 h 9504136"/>
              <a:gd name="connsiteX3109" fmla="*/ 1521473 w 7532516"/>
              <a:gd name="connsiteY3109" fmla="*/ 1847402 h 9504136"/>
              <a:gd name="connsiteX3110" fmla="*/ 1518786 w 7532516"/>
              <a:gd name="connsiteY3110" fmla="*/ 1844702 h 9504136"/>
              <a:gd name="connsiteX3111" fmla="*/ 1500332 w 7532516"/>
              <a:gd name="connsiteY3111" fmla="*/ 1828570 h 9504136"/>
              <a:gd name="connsiteX3112" fmla="*/ 1497645 w 7532516"/>
              <a:gd name="connsiteY3112" fmla="*/ 1820498 h 9504136"/>
              <a:gd name="connsiteX3113" fmla="*/ 1484194 w 7532516"/>
              <a:gd name="connsiteY3113" fmla="*/ 1807422 h 9504136"/>
              <a:gd name="connsiteX3114" fmla="*/ 2607766 w 7532516"/>
              <a:gd name="connsiteY3114" fmla="*/ 1799699 h 9504136"/>
              <a:gd name="connsiteX3115" fmla="*/ 2607512 w 7532516"/>
              <a:gd name="connsiteY3115" fmla="*/ 1799953 h 9504136"/>
              <a:gd name="connsiteX3116" fmla="*/ 2625961 w 7532516"/>
              <a:gd name="connsiteY3116" fmla="*/ 1810328 h 9504136"/>
              <a:gd name="connsiteX3117" fmla="*/ 2644804 w 7532516"/>
              <a:gd name="connsiteY3117" fmla="*/ 1813025 h 9504136"/>
              <a:gd name="connsiteX3118" fmla="*/ 2650185 w 7532516"/>
              <a:gd name="connsiteY3118" fmla="*/ 1815712 h 9504136"/>
              <a:gd name="connsiteX3119" fmla="*/ 2658266 w 7532516"/>
              <a:gd name="connsiteY3119" fmla="*/ 1813025 h 9504136"/>
              <a:gd name="connsiteX3120" fmla="*/ 2671728 w 7532516"/>
              <a:gd name="connsiteY3120" fmla="*/ 1821094 h 9504136"/>
              <a:gd name="connsiteX3121" fmla="*/ 2684814 w 7532516"/>
              <a:gd name="connsiteY3121" fmla="*/ 1821094 h 9504136"/>
              <a:gd name="connsiteX3122" fmla="*/ 2690195 w 7532516"/>
              <a:gd name="connsiteY3122" fmla="*/ 1826469 h 9504136"/>
              <a:gd name="connsiteX3123" fmla="*/ 2692468 w 7532516"/>
              <a:gd name="connsiteY3123" fmla="*/ 1826469 h 9504136"/>
              <a:gd name="connsiteX3124" fmla="*/ 2692468 w 7532516"/>
              <a:gd name="connsiteY3124" fmla="*/ 1825870 h 9504136"/>
              <a:gd name="connsiteX3125" fmla="*/ 2689765 w 7532516"/>
              <a:gd name="connsiteY3125" fmla="*/ 1825870 h 9504136"/>
              <a:gd name="connsiteX3126" fmla="*/ 2684391 w 7532516"/>
              <a:gd name="connsiteY3126" fmla="*/ 1820498 h 9504136"/>
              <a:gd name="connsiteX3127" fmla="*/ 2671326 w 7532516"/>
              <a:gd name="connsiteY3127" fmla="*/ 1820498 h 9504136"/>
              <a:gd name="connsiteX3128" fmla="*/ 2657876 w 7532516"/>
              <a:gd name="connsiteY3128" fmla="*/ 1812425 h 9504136"/>
              <a:gd name="connsiteX3129" fmla="*/ 2649799 w 7532516"/>
              <a:gd name="connsiteY3129" fmla="*/ 1815111 h 9504136"/>
              <a:gd name="connsiteX3130" fmla="*/ 2644425 w 7532516"/>
              <a:gd name="connsiteY3130" fmla="*/ 1812425 h 9504136"/>
              <a:gd name="connsiteX3131" fmla="*/ 2625585 w 7532516"/>
              <a:gd name="connsiteY3131" fmla="*/ 1809724 h 9504136"/>
              <a:gd name="connsiteX3132" fmla="*/ 3466307 w 7532516"/>
              <a:gd name="connsiteY3132" fmla="*/ 1794478 h 9504136"/>
              <a:gd name="connsiteX3133" fmla="*/ 3466307 w 7532516"/>
              <a:gd name="connsiteY3133" fmla="*/ 1794579 h 9504136"/>
              <a:gd name="connsiteX3134" fmla="*/ 3476877 w 7532516"/>
              <a:gd name="connsiteY3134" fmla="*/ 1797218 h 9504136"/>
              <a:gd name="connsiteX3135" fmla="*/ 3476877 w 7532516"/>
              <a:gd name="connsiteY3135" fmla="*/ 1797123 h 9504136"/>
              <a:gd name="connsiteX3136" fmla="*/ 2815438 w 7532516"/>
              <a:gd name="connsiteY3136" fmla="*/ 1793976 h 9504136"/>
              <a:gd name="connsiteX3137" fmla="*/ 2807748 w 7532516"/>
              <a:gd name="connsiteY3137" fmla="*/ 1802036 h 9504136"/>
              <a:gd name="connsiteX3138" fmla="*/ 2788923 w 7532516"/>
              <a:gd name="connsiteY3138" fmla="*/ 1799350 h 9504136"/>
              <a:gd name="connsiteX3139" fmla="*/ 2772786 w 7532516"/>
              <a:gd name="connsiteY3139" fmla="*/ 1796663 h 9504136"/>
              <a:gd name="connsiteX3140" fmla="*/ 2756648 w 7532516"/>
              <a:gd name="connsiteY3140" fmla="*/ 1809724 h 9504136"/>
              <a:gd name="connsiteX3141" fmla="*/ 2740881 w 7532516"/>
              <a:gd name="connsiteY3141" fmla="*/ 1815111 h 9504136"/>
              <a:gd name="connsiteX3142" fmla="*/ 2738194 w 7532516"/>
              <a:gd name="connsiteY3142" fmla="*/ 1823184 h 9504136"/>
              <a:gd name="connsiteX3143" fmla="*/ 2716666 w 7532516"/>
              <a:gd name="connsiteY3143" fmla="*/ 1823184 h 9504136"/>
              <a:gd name="connsiteX3144" fmla="*/ 2702015 w 7532516"/>
              <a:gd name="connsiteY3144" fmla="*/ 1832953 h 9504136"/>
              <a:gd name="connsiteX3145" fmla="*/ 2700957 w 7532516"/>
              <a:gd name="connsiteY3145" fmla="*/ 1834539 h 9504136"/>
              <a:gd name="connsiteX3146" fmla="*/ 2717119 w 7532516"/>
              <a:gd name="connsiteY3146" fmla="*/ 1823782 h 9504136"/>
              <a:gd name="connsiteX3147" fmla="*/ 2738642 w 7532516"/>
              <a:gd name="connsiteY3147" fmla="*/ 1823782 h 9504136"/>
              <a:gd name="connsiteX3148" fmla="*/ 2741342 w 7532516"/>
              <a:gd name="connsiteY3148" fmla="*/ 1815712 h 9504136"/>
              <a:gd name="connsiteX3149" fmla="*/ 2757110 w 7532516"/>
              <a:gd name="connsiteY3149" fmla="*/ 1810328 h 9504136"/>
              <a:gd name="connsiteX3150" fmla="*/ 2773272 w 7532516"/>
              <a:gd name="connsiteY3150" fmla="*/ 1797266 h 9504136"/>
              <a:gd name="connsiteX3151" fmla="*/ 2789415 w 7532516"/>
              <a:gd name="connsiteY3151" fmla="*/ 1799953 h 9504136"/>
              <a:gd name="connsiteX3152" fmla="*/ 2808257 w 7532516"/>
              <a:gd name="connsiteY3152" fmla="*/ 1802650 h 9504136"/>
              <a:gd name="connsiteX3153" fmla="*/ 2815963 w 7532516"/>
              <a:gd name="connsiteY3153" fmla="*/ 1794579 h 9504136"/>
              <a:gd name="connsiteX3154" fmla="*/ 2829406 w 7532516"/>
              <a:gd name="connsiteY3154" fmla="*/ 1794579 h 9504136"/>
              <a:gd name="connsiteX3155" fmla="*/ 2848268 w 7532516"/>
              <a:gd name="connsiteY3155" fmla="*/ 1802650 h 9504136"/>
              <a:gd name="connsiteX3156" fmla="*/ 2866716 w 7532516"/>
              <a:gd name="connsiteY3156" fmla="*/ 1815712 h 9504136"/>
              <a:gd name="connsiteX3157" fmla="*/ 2872097 w 7532516"/>
              <a:gd name="connsiteY3157" fmla="*/ 1810328 h 9504136"/>
              <a:gd name="connsiteX3158" fmla="*/ 2899021 w 7532516"/>
              <a:gd name="connsiteY3158" fmla="*/ 1810328 h 9504136"/>
              <a:gd name="connsiteX3159" fmla="*/ 2907102 w 7532516"/>
              <a:gd name="connsiteY3159" fmla="*/ 1810328 h 9504136"/>
              <a:gd name="connsiteX3160" fmla="*/ 2928644 w 7532516"/>
              <a:gd name="connsiteY3160" fmla="*/ 1802650 h 9504136"/>
              <a:gd name="connsiteX3161" fmla="*/ 2944412 w 7532516"/>
              <a:gd name="connsiteY3161" fmla="*/ 1810328 h 9504136"/>
              <a:gd name="connsiteX3162" fmla="*/ 2949793 w 7532516"/>
              <a:gd name="connsiteY3162" fmla="*/ 1797266 h 9504136"/>
              <a:gd name="connsiteX3163" fmla="*/ 2965954 w 7532516"/>
              <a:gd name="connsiteY3163" fmla="*/ 1797266 h 9504136"/>
              <a:gd name="connsiteX3164" fmla="*/ 2965954 w 7532516"/>
              <a:gd name="connsiteY3164" fmla="*/ 1794605 h 9504136"/>
              <a:gd name="connsiteX3165" fmla="*/ 2965326 w 7532516"/>
              <a:gd name="connsiteY3165" fmla="*/ 1793976 h 9504136"/>
              <a:gd name="connsiteX3166" fmla="*/ 2965326 w 7532516"/>
              <a:gd name="connsiteY3166" fmla="*/ 1796663 h 9504136"/>
              <a:gd name="connsiteX3167" fmla="*/ 2949173 w 7532516"/>
              <a:gd name="connsiteY3167" fmla="*/ 1796663 h 9504136"/>
              <a:gd name="connsiteX3168" fmla="*/ 2943799 w 7532516"/>
              <a:gd name="connsiteY3168" fmla="*/ 1809724 h 9504136"/>
              <a:gd name="connsiteX3169" fmla="*/ 2928047 w 7532516"/>
              <a:gd name="connsiteY3169" fmla="*/ 1802036 h 9504136"/>
              <a:gd name="connsiteX3170" fmla="*/ 2906520 w 7532516"/>
              <a:gd name="connsiteY3170" fmla="*/ 1809724 h 9504136"/>
              <a:gd name="connsiteX3171" fmla="*/ 2898459 w 7532516"/>
              <a:gd name="connsiteY3171" fmla="*/ 1809724 h 9504136"/>
              <a:gd name="connsiteX3172" fmla="*/ 2871542 w 7532516"/>
              <a:gd name="connsiteY3172" fmla="*/ 1809724 h 9504136"/>
              <a:gd name="connsiteX3173" fmla="*/ 2866168 w 7532516"/>
              <a:gd name="connsiteY3173" fmla="*/ 1815111 h 9504136"/>
              <a:gd name="connsiteX3174" fmla="*/ 2847729 w 7532516"/>
              <a:gd name="connsiteY3174" fmla="*/ 1802036 h 9504136"/>
              <a:gd name="connsiteX3175" fmla="*/ 2828889 w 7532516"/>
              <a:gd name="connsiteY3175" fmla="*/ 1793976 h 9504136"/>
              <a:gd name="connsiteX3176" fmla="*/ 1719173 w 7532516"/>
              <a:gd name="connsiteY3176" fmla="*/ 1788806 h 9504136"/>
              <a:gd name="connsiteX3177" fmla="*/ 1711326 w 7532516"/>
              <a:gd name="connsiteY3177" fmla="*/ 1796663 h 9504136"/>
              <a:gd name="connsiteX3178" fmla="*/ 1711035 w 7532516"/>
              <a:gd name="connsiteY3178" fmla="*/ 1797245 h 9504136"/>
              <a:gd name="connsiteX3179" fmla="*/ 1719095 w 7532516"/>
              <a:gd name="connsiteY3179" fmla="*/ 1789196 h 9504136"/>
              <a:gd name="connsiteX3180" fmla="*/ 3032631 w 7532516"/>
              <a:gd name="connsiteY3180" fmla="*/ 1786342 h 9504136"/>
              <a:gd name="connsiteX3181" fmla="*/ 3042957 w 7532516"/>
              <a:gd name="connsiteY3181" fmla="*/ 1796663 h 9504136"/>
              <a:gd name="connsiteX3182" fmla="*/ 3040254 w 7532516"/>
              <a:gd name="connsiteY3182" fmla="*/ 1802036 h 9504136"/>
              <a:gd name="connsiteX3183" fmla="*/ 3021430 w 7532516"/>
              <a:gd name="connsiteY3183" fmla="*/ 1799350 h 9504136"/>
              <a:gd name="connsiteX3184" fmla="*/ 3007979 w 7532516"/>
              <a:gd name="connsiteY3184" fmla="*/ 1796663 h 9504136"/>
              <a:gd name="connsiteX3185" fmla="*/ 2997602 w 7532516"/>
              <a:gd name="connsiteY3185" fmla="*/ 1802036 h 9504136"/>
              <a:gd name="connsiteX3186" fmla="*/ 2978777 w 7532516"/>
              <a:gd name="connsiteY3186" fmla="*/ 1793976 h 9504136"/>
              <a:gd name="connsiteX3187" fmla="*/ 2968030 w 7532516"/>
              <a:gd name="connsiteY3187" fmla="*/ 1796659 h 9504136"/>
              <a:gd name="connsiteX3188" fmla="*/ 2968636 w 7532516"/>
              <a:gd name="connsiteY3188" fmla="*/ 1797266 h 9504136"/>
              <a:gd name="connsiteX3189" fmla="*/ 2979398 w 7532516"/>
              <a:gd name="connsiteY3189" fmla="*/ 1794579 h 9504136"/>
              <a:gd name="connsiteX3190" fmla="*/ 2998259 w 7532516"/>
              <a:gd name="connsiteY3190" fmla="*/ 1802650 h 9504136"/>
              <a:gd name="connsiteX3191" fmla="*/ 3008627 w 7532516"/>
              <a:gd name="connsiteY3191" fmla="*/ 1797266 h 9504136"/>
              <a:gd name="connsiteX3192" fmla="*/ 3022089 w 7532516"/>
              <a:gd name="connsiteY3192" fmla="*/ 1799953 h 9504136"/>
              <a:gd name="connsiteX3193" fmla="*/ 3040748 w 7532516"/>
              <a:gd name="connsiteY3193" fmla="*/ 1802621 h 9504136"/>
              <a:gd name="connsiteX3194" fmla="*/ 3040748 w 7532516"/>
              <a:gd name="connsiteY3194" fmla="*/ 1802510 h 9504136"/>
              <a:gd name="connsiteX3195" fmla="*/ 3043436 w 7532516"/>
              <a:gd name="connsiteY3195" fmla="*/ 1797123 h 9504136"/>
              <a:gd name="connsiteX3196" fmla="*/ 3032672 w 7532516"/>
              <a:gd name="connsiteY3196" fmla="*/ 1786349 h 9504136"/>
              <a:gd name="connsiteX3197" fmla="*/ 3452647 w 7532516"/>
              <a:gd name="connsiteY3197" fmla="*/ 1783656 h 9504136"/>
              <a:gd name="connsiteX3198" fmla="*/ 3444596 w 7532516"/>
              <a:gd name="connsiteY3198" fmla="*/ 1786340 h 9504136"/>
              <a:gd name="connsiteX3199" fmla="*/ 3444764 w 7532516"/>
              <a:gd name="connsiteY3199" fmla="*/ 1786509 h 9504136"/>
              <a:gd name="connsiteX3200" fmla="*/ 3452845 w 7532516"/>
              <a:gd name="connsiteY3200" fmla="*/ 1783812 h 9504136"/>
              <a:gd name="connsiteX3201" fmla="*/ 3458226 w 7532516"/>
              <a:gd name="connsiteY3201" fmla="*/ 1786509 h 9504136"/>
              <a:gd name="connsiteX3202" fmla="*/ 3466112 w 7532516"/>
              <a:gd name="connsiteY3202" fmla="*/ 1783877 h 9504136"/>
              <a:gd name="connsiteX3203" fmla="*/ 3466112 w 7532516"/>
              <a:gd name="connsiteY3203" fmla="*/ 1783656 h 9504136"/>
              <a:gd name="connsiteX3204" fmla="*/ 3458035 w 7532516"/>
              <a:gd name="connsiteY3204" fmla="*/ 1786349 h 9504136"/>
              <a:gd name="connsiteX3205" fmla="*/ 2569482 w 7532516"/>
              <a:gd name="connsiteY3205" fmla="*/ 1772445 h 9504136"/>
              <a:gd name="connsiteX3206" fmla="*/ 2545653 w 7532516"/>
              <a:gd name="connsiteY3206" fmla="*/ 1802036 h 9504136"/>
              <a:gd name="connsiteX3207" fmla="*/ 2537592 w 7532516"/>
              <a:gd name="connsiteY3207" fmla="*/ 1820498 h 9504136"/>
              <a:gd name="connsiteX3208" fmla="*/ 2526828 w 7532516"/>
              <a:gd name="connsiteY3208" fmla="*/ 1825870 h 9504136"/>
              <a:gd name="connsiteX3209" fmla="*/ 2513378 w 7532516"/>
              <a:gd name="connsiteY3209" fmla="*/ 1833943 h 9504136"/>
              <a:gd name="connsiteX3210" fmla="*/ 2505301 w 7532516"/>
              <a:gd name="connsiteY3210" fmla="*/ 1833943 h 9504136"/>
              <a:gd name="connsiteX3211" fmla="*/ 2470710 w 7532516"/>
              <a:gd name="connsiteY3211" fmla="*/ 1833943 h 9504136"/>
              <a:gd name="connsiteX3212" fmla="*/ 2457259 w 7532516"/>
              <a:gd name="connsiteY3212" fmla="*/ 1825870 h 9504136"/>
              <a:gd name="connsiteX3213" fmla="*/ 2430744 w 7532516"/>
              <a:gd name="connsiteY3213" fmla="*/ 1812425 h 9504136"/>
              <a:gd name="connsiteX3214" fmla="*/ 2417293 w 7532516"/>
              <a:gd name="connsiteY3214" fmla="*/ 1809724 h 9504136"/>
              <a:gd name="connsiteX3215" fmla="*/ 2406567 w 7532516"/>
              <a:gd name="connsiteY3215" fmla="*/ 1794032 h 9504136"/>
              <a:gd name="connsiteX3216" fmla="*/ 2406749 w 7532516"/>
              <a:gd name="connsiteY3216" fmla="*/ 1794579 h 9504136"/>
              <a:gd name="connsiteX3217" fmla="*/ 2417511 w 7532516"/>
              <a:gd name="connsiteY3217" fmla="*/ 1810328 h 9504136"/>
              <a:gd name="connsiteX3218" fmla="*/ 2430973 w 7532516"/>
              <a:gd name="connsiteY3218" fmla="*/ 1813025 h 9504136"/>
              <a:gd name="connsiteX3219" fmla="*/ 2457521 w 7532516"/>
              <a:gd name="connsiteY3219" fmla="*/ 1826469 h 9504136"/>
              <a:gd name="connsiteX3220" fmla="*/ 2470983 w 7532516"/>
              <a:gd name="connsiteY3220" fmla="*/ 1834539 h 9504136"/>
              <a:gd name="connsiteX3221" fmla="*/ 2505593 w 7532516"/>
              <a:gd name="connsiteY3221" fmla="*/ 1834539 h 9504136"/>
              <a:gd name="connsiteX3222" fmla="*/ 2513655 w 7532516"/>
              <a:gd name="connsiteY3222" fmla="*/ 1834539 h 9504136"/>
              <a:gd name="connsiteX3223" fmla="*/ 2527117 w 7532516"/>
              <a:gd name="connsiteY3223" fmla="*/ 1826469 h 9504136"/>
              <a:gd name="connsiteX3224" fmla="*/ 2537898 w 7532516"/>
              <a:gd name="connsiteY3224" fmla="*/ 1821094 h 9504136"/>
              <a:gd name="connsiteX3225" fmla="*/ 2545979 w 7532516"/>
              <a:gd name="connsiteY3225" fmla="*/ 1802650 h 9504136"/>
              <a:gd name="connsiteX3226" fmla="*/ 2569808 w 7532516"/>
              <a:gd name="connsiteY3226" fmla="*/ 1773055 h 9504136"/>
              <a:gd name="connsiteX3227" fmla="*/ 2577558 w 7532516"/>
              <a:gd name="connsiteY3227" fmla="*/ 1785958 h 9504136"/>
              <a:gd name="connsiteX3228" fmla="*/ 2577558 w 7532516"/>
              <a:gd name="connsiteY3228" fmla="*/ 1785904 h 9504136"/>
              <a:gd name="connsiteX3229" fmla="*/ 3383038 w 7532516"/>
              <a:gd name="connsiteY3229" fmla="*/ 1770203 h 9504136"/>
              <a:gd name="connsiteX3230" fmla="*/ 3358807 w 7532516"/>
              <a:gd name="connsiteY3230" fmla="*/ 1778269 h 9504136"/>
              <a:gd name="connsiteX3231" fmla="*/ 3308040 w 7532516"/>
              <a:gd name="connsiteY3231" fmla="*/ 1783656 h 9504136"/>
              <a:gd name="connsiteX3232" fmla="*/ 3300343 w 7532516"/>
              <a:gd name="connsiteY3232" fmla="*/ 1783656 h 9504136"/>
              <a:gd name="connsiteX3233" fmla="*/ 3276113 w 7532516"/>
              <a:gd name="connsiteY3233" fmla="*/ 1778269 h 9504136"/>
              <a:gd name="connsiteX3234" fmla="*/ 3259960 w 7532516"/>
              <a:gd name="connsiteY3234" fmla="*/ 1794429 h 9504136"/>
              <a:gd name="connsiteX3235" fmla="*/ 3243806 w 7532516"/>
              <a:gd name="connsiteY3235" fmla="*/ 1797123 h 9504136"/>
              <a:gd name="connsiteX3236" fmla="*/ 3238431 w 7532516"/>
              <a:gd name="connsiteY3236" fmla="*/ 1802510 h 9504136"/>
              <a:gd name="connsiteX3237" fmla="*/ 3238431 w 7532516"/>
              <a:gd name="connsiteY3237" fmla="*/ 1815578 h 9504136"/>
              <a:gd name="connsiteX3238" fmla="*/ 3230734 w 7532516"/>
              <a:gd name="connsiteY3238" fmla="*/ 1820965 h 9504136"/>
              <a:gd name="connsiteX3239" fmla="*/ 3184962 w 7532516"/>
              <a:gd name="connsiteY3239" fmla="*/ 1837112 h 9504136"/>
              <a:gd name="connsiteX3240" fmla="*/ 3169202 w 7532516"/>
              <a:gd name="connsiteY3240" fmla="*/ 1850579 h 9504136"/>
              <a:gd name="connsiteX3241" fmla="*/ 3145140 w 7532516"/>
              <a:gd name="connsiteY3241" fmla="*/ 1850579 h 9504136"/>
              <a:gd name="connsiteX3242" fmla="*/ 3145157 w 7532516"/>
              <a:gd name="connsiteY3242" fmla="*/ 1850680 h 9504136"/>
              <a:gd name="connsiteX3243" fmla="*/ 3169399 w 7532516"/>
              <a:gd name="connsiteY3243" fmla="*/ 1850680 h 9504136"/>
              <a:gd name="connsiteX3244" fmla="*/ 3185167 w 7532516"/>
              <a:gd name="connsiteY3244" fmla="*/ 1837235 h 9504136"/>
              <a:gd name="connsiteX3245" fmla="*/ 3230933 w 7532516"/>
              <a:gd name="connsiteY3245" fmla="*/ 1821094 h 9504136"/>
              <a:gd name="connsiteX3246" fmla="*/ 3238620 w 7532516"/>
              <a:gd name="connsiteY3246" fmla="*/ 1815712 h 9504136"/>
              <a:gd name="connsiteX3247" fmla="*/ 3238620 w 7532516"/>
              <a:gd name="connsiteY3247" fmla="*/ 1802650 h 9504136"/>
              <a:gd name="connsiteX3248" fmla="*/ 3244001 w 7532516"/>
              <a:gd name="connsiteY3248" fmla="*/ 1797266 h 9504136"/>
              <a:gd name="connsiteX3249" fmla="*/ 3260163 w 7532516"/>
              <a:gd name="connsiteY3249" fmla="*/ 1794579 h 9504136"/>
              <a:gd name="connsiteX3250" fmla="*/ 3276305 w 7532516"/>
              <a:gd name="connsiteY3250" fmla="*/ 1778438 h 9504136"/>
              <a:gd name="connsiteX3251" fmla="*/ 3300548 w 7532516"/>
              <a:gd name="connsiteY3251" fmla="*/ 1783812 h 9504136"/>
              <a:gd name="connsiteX3252" fmla="*/ 3308235 w 7532516"/>
              <a:gd name="connsiteY3252" fmla="*/ 1783812 h 9504136"/>
              <a:gd name="connsiteX3253" fmla="*/ 3359007 w 7532516"/>
              <a:gd name="connsiteY3253" fmla="*/ 1778438 h 9504136"/>
              <a:gd name="connsiteX3254" fmla="*/ 3383230 w 7532516"/>
              <a:gd name="connsiteY3254" fmla="*/ 1770368 h 9504136"/>
              <a:gd name="connsiteX3255" fmla="*/ 3396692 w 7532516"/>
              <a:gd name="connsiteY3255" fmla="*/ 1773055 h 9504136"/>
              <a:gd name="connsiteX3256" fmla="*/ 3412835 w 7532516"/>
              <a:gd name="connsiteY3256" fmla="*/ 1778438 h 9504136"/>
              <a:gd name="connsiteX3257" fmla="*/ 3436663 w 7532516"/>
              <a:gd name="connsiteY3257" fmla="*/ 1778438 h 9504136"/>
              <a:gd name="connsiteX3258" fmla="*/ 3436493 w 7532516"/>
              <a:gd name="connsiteY3258" fmla="*/ 1778269 h 9504136"/>
              <a:gd name="connsiteX3259" fmla="*/ 3412643 w 7532516"/>
              <a:gd name="connsiteY3259" fmla="*/ 1778269 h 9504136"/>
              <a:gd name="connsiteX3260" fmla="*/ 3396490 w 7532516"/>
              <a:gd name="connsiteY3260" fmla="*/ 1772896 h 9504136"/>
              <a:gd name="connsiteX3261" fmla="*/ 2593696 w 7532516"/>
              <a:gd name="connsiteY3261" fmla="*/ 1769759 h 9504136"/>
              <a:gd name="connsiteX3262" fmla="*/ 2588322 w 7532516"/>
              <a:gd name="connsiteY3262" fmla="*/ 1777831 h 9504136"/>
              <a:gd name="connsiteX3263" fmla="*/ 2577889 w 7532516"/>
              <a:gd name="connsiteY3263" fmla="*/ 1793480 h 9504136"/>
              <a:gd name="connsiteX3264" fmla="*/ 2577889 w 7532516"/>
              <a:gd name="connsiteY3264" fmla="*/ 1794579 h 9504136"/>
              <a:gd name="connsiteX3265" fmla="*/ 2588651 w 7532516"/>
              <a:gd name="connsiteY3265" fmla="*/ 1778438 h 9504136"/>
              <a:gd name="connsiteX3266" fmla="*/ 2594051 w 7532516"/>
              <a:gd name="connsiteY3266" fmla="*/ 1770368 h 9504136"/>
              <a:gd name="connsiteX3267" fmla="*/ 2602043 w 7532516"/>
              <a:gd name="connsiteY3267" fmla="*/ 1770368 h 9504136"/>
              <a:gd name="connsiteX3268" fmla="*/ 2601772 w 7532516"/>
              <a:gd name="connsiteY3268" fmla="*/ 1769759 h 9504136"/>
              <a:gd name="connsiteX3269" fmla="*/ 1743218 w 7532516"/>
              <a:gd name="connsiteY3269" fmla="*/ 1740731 h 9504136"/>
              <a:gd name="connsiteX3270" fmla="*/ 1738228 w 7532516"/>
              <a:gd name="connsiteY3270" fmla="*/ 1748227 h 9504136"/>
              <a:gd name="connsiteX3271" fmla="*/ 1724777 w 7532516"/>
              <a:gd name="connsiteY3271" fmla="*/ 1761686 h 9504136"/>
              <a:gd name="connsiteX3272" fmla="*/ 1724699 w 7532516"/>
              <a:gd name="connsiteY3272" fmla="*/ 1762075 h 9504136"/>
              <a:gd name="connsiteX3273" fmla="*/ 1737937 w 7532516"/>
              <a:gd name="connsiteY3273" fmla="*/ 1748844 h 9504136"/>
              <a:gd name="connsiteX3274" fmla="*/ 1743318 w 7532516"/>
              <a:gd name="connsiteY3274" fmla="*/ 1740774 h 9504136"/>
              <a:gd name="connsiteX3275" fmla="*/ 1379223 w 7532516"/>
              <a:gd name="connsiteY3275" fmla="*/ 1735931 h 9504136"/>
              <a:gd name="connsiteX3276" fmla="*/ 1374674 w 7532516"/>
              <a:gd name="connsiteY3276" fmla="*/ 1740154 h 9504136"/>
              <a:gd name="connsiteX3277" fmla="*/ 1361223 w 7532516"/>
              <a:gd name="connsiteY3277" fmla="*/ 1740154 h 9504136"/>
              <a:gd name="connsiteX3278" fmla="*/ 1361894 w 7532516"/>
              <a:gd name="connsiteY3278" fmla="*/ 1741162 h 9504136"/>
              <a:gd name="connsiteX3279" fmla="*/ 1374315 w 7532516"/>
              <a:gd name="connsiteY3279" fmla="*/ 1741162 h 9504136"/>
              <a:gd name="connsiteX3280" fmla="*/ 1379698 w 7532516"/>
              <a:gd name="connsiteY3280" fmla="*/ 1736168 h 9504136"/>
              <a:gd name="connsiteX3281" fmla="*/ 1374674 w 7532516"/>
              <a:gd name="connsiteY3281" fmla="*/ 1732479 h 9504136"/>
              <a:gd name="connsiteX3282" fmla="*/ 1379048 w 7532516"/>
              <a:gd name="connsiteY3282" fmla="*/ 1734665 h 9504136"/>
              <a:gd name="connsiteX3283" fmla="*/ 1385081 w 7532516"/>
              <a:gd name="connsiteY3283" fmla="*/ 1736168 h 9504136"/>
              <a:gd name="connsiteX3284" fmla="*/ 1384683 w 7532516"/>
              <a:gd name="connsiteY3284" fmla="*/ 1734976 h 9504136"/>
              <a:gd name="connsiteX3285" fmla="*/ 1382735 w 7532516"/>
              <a:gd name="connsiteY3285" fmla="*/ 1727092 h 9504136"/>
              <a:gd name="connsiteX3286" fmla="*/ 1383074 w 7532516"/>
              <a:gd name="connsiteY3286" fmla="*/ 1728104 h 9504136"/>
              <a:gd name="connsiteX3287" fmla="*/ 1387773 w 7532516"/>
              <a:gd name="connsiteY3287" fmla="*/ 1728104 h 9504136"/>
              <a:gd name="connsiteX3288" fmla="*/ 1387773 w 7532516"/>
              <a:gd name="connsiteY3288" fmla="*/ 1727092 h 9504136"/>
              <a:gd name="connsiteX3289" fmla="*/ 1318555 w 7532516"/>
              <a:gd name="connsiteY3289" fmla="*/ 1727092 h 9504136"/>
              <a:gd name="connsiteX3290" fmla="*/ 1318555 w 7532516"/>
              <a:gd name="connsiteY3290" fmla="*/ 1728456 h 9504136"/>
              <a:gd name="connsiteX3291" fmla="*/ 1331278 w 7532516"/>
              <a:gd name="connsiteY3291" fmla="*/ 1741162 h 9504136"/>
              <a:gd name="connsiteX3292" fmla="*/ 1344722 w 7532516"/>
              <a:gd name="connsiteY3292" fmla="*/ 1741162 h 9504136"/>
              <a:gd name="connsiteX3293" fmla="*/ 1344722 w 7532516"/>
              <a:gd name="connsiteY3293" fmla="*/ 1751926 h 9504136"/>
              <a:gd name="connsiteX3294" fmla="*/ 1355488 w 7532516"/>
              <a:gd name="connsiteY3294" fmla="*/ 1751926 h 9504136"/>
              <a:gd name="connsiteX3295" fmla="*/ 1366254 w 7532516"/>
              <a:gd name="connsiteY3295" fmla="*/ 1749243 h 9504136"/>
              <a:gd name="connsiteX3296" fmla="*/ 1365723 w 7532516"/>
              <a:gd name="connsiteY3296" fmla="*/ 1748446 h 9504136"/>
              <a:gd name="connsiteX3297" fmla="*/ 1355834 w 7532516"/>
              <a:gd name="connsiteY3297" fmla="*/ 1750927 h 9504136"/>
              <a:gd name="connsiteX3298" fmla="*/ 1345086 w 7532516"/>
              <a:gd name="connsiteY3298" fmla="*/ 1750927 h 9504136"/>
              <a:gd name="connsiteX3299" fmla="*/ 1345086 w 7532516"/>
              <a:gd name="connsiteY3299" fmla="*/ 1740154 h 9504136"/>
              <a:gd name="connsiteX3300" fmla="*/ 1331635 w 7532516"/>
              <a:gd name="connsiteY3300" fmla="*/ 1740154 h 9504136"/>
              <a:gd name="connsiteX3301" fmla="*/ 1436989 w 7532516"/>
              <a:gd name="connsiteY3301" fmla="*/ 1724817 h 9504136"/>
              <a:gd name="connsiteX3302" fmla="*/ 1435810 w 7532516"/>
              <a:gd name="connsiteY3302" fmla="*/ 1725404 h 9504136"/>
              <a:gd name="connsiteX3303" fmla="*/ 1441193 w 7532516"/>
              <a:gd name="connsiteY3303" fmla="*/ 1728104 h 9504136"/>
              <a:gd name="connsiteX3304" fmla="*/ 1441193 w 7532516"/>
              <a:gd name="connsiteY3304" fmla="*/ 1749243 h 9504136"/>
              <a:gd name="connsiteX3305" fmla="*/ 1449254 w 7532516"/>
              <a:gd name="connsiteY3305" fmla="*/ 1770770 h 9504136"/>
              <a:gd name="connsiteX3306" fmla="*/ 1457329 w 7532516"/>
              <a:gd name="connsiteY3306" fmla="*/ 1776152 h 9504136"/>
              <a:gd name="connsiteX3307" fmla="*/ 1467712 w 7532516"/>
              <a:gd name="connsiteY3307" fmla="*/ 1773453 h 9504136"/>
              <a:gd name="connsiteX3308" fmla="*/ 1481156 w 7532516"/>
              <a:gd name="connsiteY3308" fmla="*/ 1773453 h 9504136"/>
              <a:gd name="connsiteX3309" fmla="*/ 1491922 w 7532516"/>
              <a:gd name="connsiteY3309" fmla="*/ 1786916 h 9504136"/>
              <a:gd name="connsiteX3310" fmla="*/ 1491922 w 7532516"/>
              <a:gd name="connsiteY3310" fmla="*/ 1796837 h 9504136"/>
              <a:gd name="connsiteX3311" fmla="*/ 1492271 w 7532516"/>
              <a:gd name="connsiteY3311" fmla="*/ 1796663 h 9504136"/>
              <a:gd name="connsiteX3312" fmla="*/ 1492271 w 7532516"/>
              <a:gd name="connsiteY3312" fmla="*/ 1785904 h 9504136"/>
              <a:gd name="connsiteX3313" fmla="*/ 1481507 w 7532516"/>
              <a:gd name="connsiteY3313" fmla="*/ 1772445 h 9504136"/>
              <a:gd name="connsiteX3314" fmla="*/ 1468056 w 7532516"/>
              <a:gd name="connsiteY3314" fmla="*/ 1772445 h 9504136"/>
              <a:gd name="connsiteX3315" fmla="*/ 1457679 w 7532516"/>
              <a:gd name="connsiteY3315" fmla="*/ 1775131 h 9504136"/>
              <a:gd name="connsiteX3316" fmla="*/ 1449618 w 7532516"/>
              <a:gd name="connsiteY3316" fmla="*/ 1769759 h 9504136"/>
              <a:gd name="connsiteX3317" fmla="*/ 1441541 w 7532516"/>
              <a:gd name="connsiteY3317" fmla="*/ 1748227 h 9504136"/>
              <a:gd name="connsiteX3318" fmla="*/ 1441541 w 7532516"/>
              <a:gd name="connsiteY3318" fmla="*/ 1727092 h 9504136"/>
              <a:gd name="connsiteX3319" fmla="*/ 2190176 w 7532516"/>
              <a:gd name="connsiteY3319" fmla="*/ 1721706 h 9504136"/>
              <a:gd name="connsiteX3320" fmla="*/ 2168675 w 7532516"/>
              <a:gd name="connsiteY3320" fmla="*/ 1724403 h 9504136"/>
              <a:gd name="connsiteX3321" fmla="*/ 2168675 w 7532516"/>
              <a:gd name="connsiteY3321" fmla="*/ 1725016 h 9504136"/>
              <a:gd name="connsiteX3322" fmla="*/ 2190218 w 7532516"/>
              <a:gd name="connsiteY3322" fmla="*/ 1722328 h 9504136"/>
              <a:gd name="connsiteX3323" fmla="*/ 2197905 w 7532516"/>
              <a:gd name="connsiteY3323" fmla="*/ 1738469 h 9504136"/>
              <a:gd name="connsiteX3324" fmla="*/ 2214066 w 7532516"/>
              <a:gd name="connsiteY3324" fmla="*/ 1738469 h 9504136"/>
              <a:gd name="connsiteX3325" fmla="*/ 2222147 w 7532516"/>
              <a:gd name="connsiteY3325" fmla="*/ 1735783 h 9504136"/>
              <a:gd name="connsiteX3326" fmla="*/ 2235609 w 7532516"/>
              <a:gd name="connsiteY3326" fmla="*/ 1725016 h 9504136"/>
              <a:gd name="connsiteX3327" fmla="*/ 2243671 w 7532516"/>
              <a:gd name="connsiteY3327" fmla="*/ 1725016 h 9504136"/>
              <a:gd name="connsiteX3328" fmla="*/ 2251752 w 7532516"/>
              <a:gd name="connsiteY3328" fmla="*/ 1735783 h 9504136"/>
              <a:gd name="connsiteX3329" fmla="*/ 2272900 w 7532516"/>
              <a:gd name="connsiteY3329" fmla="*/ 1733086 h 9504136"/>
              <a:gd name="connsiteX3330" fmla="*/ 2291762 w 7532516"/>
              <a:gd name="connsiteY3330" fmla="*/ 1740774 h 9504136"/>
              <a:gd name="connsiteX3331" fmla="*/ 2305205 w 7532516"/>
              <a:gd name="connsiteY3331" fmla="*/ 1756914 h 9504136"/>
              <a:gd name="connsiteX3332" fmla="*/ 2310211 w 7532516"/>
              <a:gd name="connsiteY3332" fmla="*/ 1759601 h 9504136"/>
              <a:gd name="connsiteX3333" fmla="*/ 2329054 w 7532516"/>
              <a:gd name="connsiteY3333" fmla="*/ 1764985 h 9504136"/>
              <a:gd name="connsiteX3334" fmla="*/ 2331753 w 7532516"/>
              <a:gd name="connsiteY3334" fmla="*/ 1773055 h 9504136"/>
              <a:gd name="connsiteX3335" fmla="*/ 2339834 w 7532516"/>
              <a:gd name="connsiteY3335" fmla="*/ 1773055 h 9504136"/>
              <a:gd name="connsiteX3336" fmla="*/ 2364058 w 7532516"/>
              <a:gd name="connsiteY3336" fmla="*/ 1789196 h 9504136"/>
              <a:gd name="connsiteX3337" fmla="*/ 2387906 w 7532516"/>
              <a:gd name="connsiteY3337" fmla="*/ 1773055 h 9504136"/>
              <a:gd name="connsiteX3338" fmla="*/ 2401356 w 7532516"/>
              <a:gd name="connsiteY3338" fmla="*/ 1778434 h 9504136"/>
              <a:gd name="connsiteX3339" fmla="*/ 2401155 w 7532516"/>
              <a:gd name="connsiteY3339" fmla="*/ 1777831 h 9504136"/>
              <a:gd name="connsiteX3340" fmla="*/ 2387704 w 7532516"/>
              <a:gd name="connsiteY3340" fmla="*/ 1772445 h 9504136"/>
              <a:gd name="connsiteX3341" fmla="*/ 2363876 w 7532516"/>
              <a:gd name="connsiteY3341" fmla="*/ 1788591 h 9504136"/>
              <a:gd name="connsiteX3342" fmla="*/ 2339662 w 7532516"/>
              <a:gd name="connsiteY3342" fmla="*/ 1772445 h 9504136"/>
              <a:gd name="connsiteX3343" fmla="*/ 2331601 w 7532516"/>
              <a:gd name="connsiteY3343" fmla="*/ 1772445 h 9504136"/>
              <a:gd name="connsiteX3344" fmla="*/ 2328914 w 7532516"/>
              <a:gd name="connsiteY3344" fmla="*/ 1764372 h 9504136"/>
              <a:gd name="connsiteX3345" fmla="*/ 2310074 w 7532516"/>
              <a:gd name="connsiteY3345" fmla="*/ 1759000 h 9504136"/>
              <a:gd name="connsiteX3346" fmla="*/ 2305086 w 7532516"/>
              <a:gd name="connsiteY3346" fmla="*/ 1756299 h 9504136"/>
              <a:gd name="connsiteX3347" fmla="*/ 2291635 w 7532516"/>
              <a:gd name="connsiteY3347" fmla="*/ 1740154 h 9504136"/>
              <a:gd name="connsiteX3348" fmla="*/ 2272795 w 7532516"/>
              <a:gd name="connsiteY3348" fmla="*/ 1732479 h 9504136"/>
              <a:gd name="connsiteX3349" fmla="*/ 2251654 w 7532516"/>
              <a:gd name="connsiteY3349" fmla="*/ 1735165 h 9504136"/>
              <a:gd name="connsiteX3350" fmla="*/ 2243593 w 7532516"/>
              <a:gd name="connsiteY3350" fmla="*/ 1724406 h 9504136"/>
              <a:gd name="connsiteX3351" fmla="*/ 2235516 w 7532516"/>
              <a:gd name="connsiteY3351" fmla="*/ 1724406 h 9504136"/>
              <a:gd name="connsiteX3352" fmla="*/ 2222065 w 7532516"/>
              <a:gd name="connsiteY3352" fmla="*/ 1735165 h 9504136"/>
              <a:gd name="connsiteX3353" fmla="*/ 2214004 w 7532516"/>
              <a:gd name="connsiteY3353" fmla="*/ 1737852 h 9504136"/>
              <a:gd name="connsiteX3354" fmla="*/ 2197851 w 7532516"/>
              <a:gd name="connsiteY3354" fmla="*/ 1737852 h 9504136"/>
              <a:gd name="connsiteX3355" fmla="*/ 2941520 w 7532516"/>
              <a:gd name="connsiteY3355" fmla="*/ 1714053 h 9504136"/>
              <a:gd name="connsiteX3356" fmla="*/ 2941112 w 7532516"/>
              <a:gd name="connsiteY3356" fmla="*/ 1714305 h 9504136"/>
              <a:gd name="connsiteX3357" fmla="*/ 2941112 w 7532516"/>
              <a:gd name="connsiteY3357" fmla="*/ 1724406 h 9504136"/>
              <a:gd name="connsiteX3358" fmla="*/ 2935722 w 7532516"/>
              <a:gd name="connsiteY3358" fmla="*/ 1735165 h 9504136"/>
              <a:gd name="connsiteX3359" fmla="*/ 2936139 w 7532516"/>
              <a:gd name="connsiteY3359" fmla="*/ 1735570 h 9504136"/>
              <a:gd name="connsiteX3360" fmla="*/ 2941520 w 7532516"/>
              <a:gd name="connsiteY3360" fmla="*/ 1724813 h 9504136"/>
              <a:gd name="connsiteX3361" fmla="*/ 1417327 w 7532516"/>
              <a:gd name="connsiteY3361" fmla="*/ 1713633 h 9504136"/>
              <a:gd name="connsiteX3362" fmla="*/ 1403876 w 7532516"/>
              <a:gd name="connsiteY3362" fmla="*/ 1721706 h 9504136"/>
              <a:gd name="connsiteX3363" fmla="*/ 1393499 w 7532516"/>
              <a:gd name="connsiteY3363" fmla="*/ 1724406 h 9504136"/>
              <a:gd name="connsiteX3364" fmla="*/ 1388125 w 7532516"/>
              <a:gd name="connsiteY3364" fmla="*/ 1721706 h 9504136"/>
              <a:gd name="connsiteX3365" fmla="*/ 1388125 w 7532516"/>
              <a:gd name="connsiteY3365" fmla="*/ 1722897 h 9504136"/>
              <a:gd name="connsiteX3366" fmla="*/ 1393156 w 7532516"/>
              <a:gd name="connsiteY3366" fmla="*/ 1725404 h 9504136"/>
              <a:gd name="connsiteX3367" fmla="*/ 1403526 w 7532516"/>
              <a:gd name="connsiteY3367" fmla="*/ 1722722 h 9504136"/>
              <a:gd name="connsiteX3368" fmla="*/ 1416983 w 7532516"/>
              <a:gd name="connsiteY3368" fmla="*/ 1714641 h 9504136"/>
              <a:gd name="connsiteX3369" fmla="*/ 1419661 w 7532516"/>
              <a:gd name="connsiteY3369" fmla="*/ 1722722 h 9504136"/>
              <a:gd name="connsiteX3370" fmla="*/ 1420007 w 7532516"/>
              <a:gd name="connsiteY3370" fmla="*/ 1721684 h 9504136"/>
              <a:gd name="connsiteX3371" fmla="*/ 1433465 w 7532516"/>
              <a:gd name="connsiteY3371" fmla="*/ 1710947 h 9504136"/>
              <a:gd name="connsiteX3372" fmla="*/ 1422701 w 7532516"/>
              <a:gd name="connsiteY3372" fmla="*/ 1713633 h 9504136"/>
              <a:gd name="connsiteX3373" fmla="*/ 1422367 w 7532516"/>
              <a:gd name="connsiteY3373" fmla="*/ 1714637 h 9504136"/>
              <a:gd name="connsiteX3374" fmla="*/ 1433119 w 7532516"/>
              <a:gd name="connsiteY3374" fmla="*/ 1711959 h 9504136"/>
              <a:gd name="connsiteX3375" fmla="*/ 1433119 w 7532516"/>
              <a:gd name="connsiteY3375" fmla="*/ 1720023 h 9504136"/>
              <a:gd name="connsiteX3376" fmla="*/ 1435810 w 7532516"/>
              <a:gd name="connsiteY3376" fmla="*/ 1720023 h 9504136"/>
              <a:gd name="connsiteX3377" fmla="*/ 1440355 w 7532516"/>
              <a:gd name="connsiteY3377" fmla="*/ 1722302 h 9504136"/>
              <a:gd name="connsiteX3378" fmla="*/ 1441541 w 7532516"/>
              <a:gd name="connsiteY3378" fmla="*/ 1721706 h 9504136"/>
              <a:gd name="connsiteX3379" fmla="*/ 1436167 w 7532516"/>
              <a:gd name="connsiteY3379" fmla="*/ 1719020 h 9504136"/>
              <a:gd name="connsiteX3380" fmla="*/ 1433465 w 7532516"/>
              <a:gd name="connsiteY3380" fmla="*/ 1719020 h 9504136"/>
              <a:gd name="connsiteX3381" fmla="*/ 1278203 w 7532516"/>
              <a:gd name="connsiteY3381" fmla="*/ 1700849 h 9504136"/>
              <a:gd name="connsiteX3382" fmla="*/ 1277858 w 7532516"/>
              <a:gd name="connsiteY3382" fmla="*/ 1701195 h 9504136"/>
              <a:gd name="connsiteX3383" fmla="*/ 1277858 w 7532516"/>
              <a:gd name="connsiteY3383" fmla="*/ 1709259 h 9504136"/>
              <a:gd name="connsiteX3384" fmla="*/ 1280549 w 7532516"/>
              <a:gd name="connsiteY3384" fmla="*/ 1709259 h 9504136"/>
              <a:gd name="connsiteX3385" fmla="*/ 1277858 w 7532516"/>
              <a:gd name="connsiteY3385" fmla="*/ 1722722 h 9504136"/>
              <a:gd name="connsiteX3386" fmla="*/ 1285918 w 7532516"/>
              <a:gd name="connsiteY3386" fmla="*/ 1733485 h 9504136"/>
              <a:gd name="connsiteX3387" fmla="*/ 1307451 w 7532516"/>
              <a:gd name="connsiteY3387" fmla="*/ 1741162 h 9504136"/>
              <a:gd name="connsiteX3388" fmla="*/ 1318203 w 7532516"/>
              <a:gd name="connsiteY3388" fmla="*/ 1736168 h 9504136"/>
              <a:gd name="connsiteX3389" fmla="*/ 1318203 w 7532516"/>
              <a:gd name="connsiteY3389" fmla="*/ 1735328 h 9504136"/>
              <a:gd name="connsiteX3390" fmla="*/ 1307807 w 7532516"/>
              <a:gd name="connsiteY3390" fmla="*/ 1740154 h 9504136"/>
              <a:gd name="connsiteX3391" fmla="*/ 1286280 w 7532516"/>
              <a:gd name="connsiteY3391" fmla="*/ 1732479 h 9504136"/>
              <a:gd name="connsiteX3392" fmla="*/ 1278203 w 7532516"/>
              <a:gd name="connsiteY3392" fmla="*/ 1721706 h 9504136"/>
              <a:gd name="connsiteX3393" fmla="*/ 1280905 w 7532516"/>
              <a:gd name="connsiteY3393" fmla="*/ 1708260 h 9504136"/>
              <a:gd name="connsiteX3394" fmla="*/ 1278203 w 7532516"/>
              <a:gd name="connsiteY3394" fmla="*/ 1708260 h 9504136"/>
              <a:gd name="connsiteX3395" fmla="*/ 2152642 w 7532516"/>
              <a:gd name="connsiteY3395" fmla="*/ 1700253 h 9504136"/>
              <a:gd name="connsiteX3396" fmla="*/ 2152532 w 7532516"/>
              <a:gd name="connsiteY3396" fmla="*/ 1700805 h 9504136"/>
              <a:gd name="connsiteX3397" fmla="*/ 2163294 w 7532516"/>
              <a:gd name="connsiteY3397" fmla="*/ 1706188 h 9504136"/>
              <a:gd name="connsiteX3398" fmla="*/ 2168649 w 7532516"/>
              <a:gd name="connsiteY3398" fmla="*/ 1719577 h 9504136"/>
              <a:gd name="connsiteX3399" fmla="*/ 2168649 w 7532516"/>
              <a:gd name="connsiteY3399" fmla="*/ 1719020 h 9504136"/>
              <a:gd name="connsiteX3400" fmla="*/ 2163275 w 7532516"/>
              <a:gd name="connsiteY3400" fmla="*/ 1705561 h 9504136"/>
              <a:gd name="connsiteX3401" fmla="*/ 1986521 w 7532516"/>
              <a:gd name="connsiteY3401" fmla="*/ 1684359 h 9504136"/>
              <a:gd name="connsiteX3402" fmla="*/ 1959971 w 7532516"/>
              <a:gd name="connsiteY3402" fmla="*/ 1708260 h 9504136"/>
              <a:gd name="connsiteX3403" fmla="*/ 1928081 w 7532516"/>
              <a:gd name="connsiteY3403" fmla="*/ 1694802 h 9504136"/>
              <a:gd name="connsiteX3404" fmla="*/ 1903908 w 7532516"/>
              <a:gd name="connsiteY3404" fmla="*/ 1686742 h 9504136"/>
              <a:gd name="connsiteX3405" fmla="*/ 1903697 w 7532516"/>
              <a:gd name="connsiteY3405" fmla="*/ 1687360 h 9504136"/>
              <a:gd name="connsiteX3406" fmla="*/ 1927920 w 7532516"/>
              <a:gd name="connsiteY3406" fmla="*/ 1695430 h 9504136"/>
              <a:gd name="connsiteX3407" fmla="*/ 1959850 w 7532516"/>
              <a:gd name="connsiteY3407" fmla="*/ 1708876 h 9504136"/>
              <a:gd name="connsiteX3408" fmla="*/ 1986773 w 7532516"/>
              <a:gd name="connsiteY3408" fmla="*/ 1684664 h 9504136"/>
              <a:gd name="connsiteX3409" fmla="*/ 1823920 w 7532516"/>
              <a:gd name="connsiteY3409" fmla="*/ 1673667 h 9504136"/>
              <a:gd name="connsiteX3410" fmla="*/ 1810469 w 7532516"/>
              <a:gd name="connsiteY3410" fmla="*/ 1676353 h 9504136"/>
              <a:gd name="connsiteX3411" fmla="*/ 1783568 w 7532516"/>
              <a:gd name="connsiteY3411" fmla="*/ 1681740 h 9504136"/>
              <a:gd name="connsiteX3412" fmla="*/ 1778194 w 7532516"/>
              <a:gd name="connsiteY3412" fmla="*/ 1686729 h 9504136"/>
              <a:gd name="connsiteX3413" fmla="*/ 1764743 w 7532516"/>
              <a:gd name="connsiteY3413" fmla="*/ 1694802 h 9504136"/>
              <a:gd name="connsiteX3414" fmla="*/ 1748991 w 7532516"/>
              <a:gd name="connsiteY3414" fmla="*/ 1705561 h 9504136"/>
              <a:gd name="connsiteX3415" fmla="*/ 1738228 w 7532516"/>
              <a:gd name="connsiteY3415" fmla="*/ 1721706 h 9504136"/>
              <a:gd name="connsiteX3416" fmla="*/ 1738352 w 7532516"/>
              <a:gd name="connsiteY3416" fmla="*/ 1721706 h 9504136"/>
              <a:gd name="connsiteX3417" fmla="*/ 1748699 w 7532516"/>
              <a:gd name="connsiteY3417" fmla="*/ 1706188 h 9504136"/>
              <a:gd name="connsiteX3418" fmla="*/ 1764467 w 7532516"/>
              <a:gd name="connsiteY3418" fmla="*/ 1695430 h 9504136"/>
              <a:gd name="connsiteX3419" fmla="*/ 1777929 w 7532516"/>
              <a:gd name="connsiteY3419" fmla="*/ 1687360 h 9504136"/>
              <a:gd name="connsiteX3420" fmla="*/ 1783329 w 7532516"/>
              <a:gd name="connsiteY3420" fmla="*/ 1682360 h 9504136"/>
              <a:gd name="connsiteX3421" fmla="*/ 1810233 w 7532516"/>
              <a:gd name="connsiteY3421" fmla="*/ 1676975 h 9504136"/>
              <a:gd name="connsiteX3422" fmla="*/ 1823695 w 7532516"/>
              <a:gd name="connsiteY3422" fmla="*/ 1674289 h 9504136"/>
              <a:gd name="connsiteX3423" fmla="*/ 1836782 w 7532516"/>
              <a:gd name="connsiteY3423" fmla="*/ 1695430 h 9504136"/>
              <a:gd name="connsiteX3424" fmla="*/ 1839463 w 7532516"/>
              <a:gd name="connsiteY3424" fmla="*/ 1695430 h 9504136"/>
              <a:gd name="connsiteX3425" fmla="*/ 1852925 w 7532516"/>
              <a:gd name="connsiteY3425" fmla="*/ 1682360 h 9504136"/>
              <a:gd name="connsiteX3426" fmla="*/ 1852821 w 7532516"/>
              <a:gd name="connsiteY3426" fmla="*/ 1682047 h 9504136"/>
              <a:gd name="connsiteX3427" fmla="*/ 1839687 w 7532516"/>
              <a:gd name="connsiteY3427" fmla="*/ 1694802 h 9504136"/>
              <a:gd name="connsiteX3428" fmla="*/ 1837000 w 7532516"/>
              <a:gd name="connsiteY3428" fmla="*/ 1694802 h 9504136"/>
              <a:gd name="connsiteX3429" fmla="*/ 2897984 w 7532516"/>
              <a:gd name="connsiteY3429" fmla="*/ 1668677 h 9504136"/>
              <a:gd name="connsiteX3430" fmla="*/ 2882306 w 7532516"/>
              <a:gd name="connsiteY3430" fmla="*/ 1681740 h 9504136"/>
              <a:gd name="connsiteX3431" fmla="*/ 2884993 w 7532516"/>
              <a:gd name="connsiteY3431" fmla="*/ 1689428 h 9504136"/>
              <a:gd name="connsiteX3432" fmla="*/ 2879619 w 7532516"/>
              <a:gd name="connsiteY3432" fmla="*/ 1708260 h 9504136"/>
              <a:gd name="connsiteX3433" fmla="*/ 2879996 w 7532516"/>
              <a:gd name="connsiteY3433" fmla="*/ 1708637 h 9504136"/>
              <a:gd name="connsiteX3434" fmla="*/ 2885364 w 7532516"/>
              <a:gd name="connsiteY3434" fmla="*/ 1689826 h 9504136"/>
              <a:gd name="connsiteX3435" fmla="*/ 2882676 w 7532516"/>
              <a:gd name="connsiteY3435" fmla="*/ 1682131 h 9504136"/>
              <a:gd name="connsiteX3436" fmla="*/ 2898829 w 7532516"/>
              <a:gd name="connsiteY3436" fmla="*/ 1668677 h 9504136"/>
              <a:gd name="connsiteX3437" fmla="*/ 1984185 w 7532516"/>
              <a:gd name="connsiteY3437" fmla="*/ 1662908 h 9504136"/>
              <a:gd name="connsiteX3438" fmla="*/ 1978795 w 7532516"/>
              <a:gd name="connsiteY3438" fmla="*/ 1668281 h 9504136"/>
              <a:gd name="connsiteX3439" fmla="*/ 1976108 w 7532516"/>
              <a:gd name="connsiteY3439" fmla="*/ 1670981 h 9504136"/>
              <a:gd name="connsiteX3440" fmla="*/ 1976344 w 7532516"/>
              <a:gd name="connsiteY3440" fmla="*/ 1671267 h 9504136"/>
              <a:gd name="connsiteX3441" fmla="*/ 1978692 w 7532516"/>
              <a:gd name="connsiteY3441" fmla="*/ 1668906 h 9504136"/>
              <a:gd name="connsiteX3442" fmla="*/ 1984073 w 7532516"/>
              <a:gd name="connsiteY3442" fmla="*/ 1663531 h 9504136"/>
              <a:gd name="connsiteX3443" fmla="*/ 1986773 w 7532516"/>
              <a:gd name="connsiteY3443" fmla="*/ 1668906 h 9504136"/>
              <a:gd name="connsiteX3444" fmla="*/ 2000235 w 7532516"/>
              <a:gd name="connsiteY3444" fmla="*/ 1684664 h 9504136"/>
              <a:gd name="connsiteX3445" fmla="*/ 2024083 w 7532516"/>
              <a:gd name="connsiteY3445" fmla="*/ 1698118 h 9504136"/>
              <a:gd name="connsiteX3446" fmla="*/ 2026765 w 7532516"/>
              <a:gd name="connsiteY3446" fmla="*/ 1711571 h 9504136"/>
              <a:gd name="connsiteX3447" fmla="*/ 2029464 w 7532516"/>
              <a:gd name="connsiteY3447" fmla="*/ 1695430 h 9504136"/>
              <a:gd name="connsiteX3448" fmla="*/ 2037545 w 7532516"/>
              <a:gd name="connsiteY3448" fmla="*/ 1676975 h 9504136"/>
              <a:gd name="connsiteX3449" fmla="*/ 2040226 w 7532516"/>
              <a:gd name="connsiteY3449" fmla="*/ 1676975 h 9504136"/>
              <a:gd name="connsiteX3450" fmla="*/ 2064075 w 7532516"/>
              <a:gd name="connsiteY3450" fmla="*/ 1698118 h 9504136"/>
              <a:gd name="connsiteX3451" fmla="*/ 2074837 w 7532516"/>
              <a:gd name="connsiteY3451" fmla="*/ 1684664 h 9504136"/>
              <a:gd name="connsiteX3452" fmla="*/ 2074631 w 7532516"/>
              <a:gd name="connsiteY3452" fmla="*/ 1684354 h 9504136"/>
              <a:gd name="connsiteX3453" fmla="*/ 2064117 w 7532516"/>
              <a:gd name="connsiteY3453" fmla="*/ 1697502 h 9504136"/>
              <a:gd name="connsiteX3454" fmla="*/ 2040288 w 7532516"/>
              <a:gd name="connsiteY3454" fmla="*/ 1676353 h 9504136"/>
              <a:gd name="connsiteX3455" fmla="*/ 2037601 w 7532516"/>
              <a:gd name="connsiteY3455" fmla="*/ 1676353 h 9504136"/>
              <a:gd name="connsiteX3456" fmla="*/ 2029525 w 7532516"/>
              <a:gd name="connsiteY3456" fmla="*/ 1694802 h 9504136"/>
              <a:gd name="connsiteX3457" fmla="*/ 2026838 w 7532516"/>
              <a:gd name="connsiteY3457" fmla="*/ 1710947 h 9504136"/>
              <a:gd name="connsiteX3458" fmla="*/ 2024151 w 7532516"/>
              <a:gd name="connsiteY3458" fmla="*/ 1697502 h 9504136"/>
              <a:gd name="connsiteX3459" fmla="*/ 2000323 w 7532516"/>
              <a:gd name="connsiteY3459" fmla="*/ 1684043 h 9504136"/>
              <a:gd name="connsiteX3460" fmla="*/ 1986872 w 7532516"/>
              <a:gd name="connsiteY3460" fmla="*/ 1668281 h 9504136"/>
              <a:gd name="connsiteX3461" fmla="*/ 2117919 w 7532516"/>
              <a:gd name="connsiteY3461" fmla="*/ 1649449 h 9504136"/>
              <a:gd name="connsiteX3462" fmla="*/ 2117919 w 7532516"/>
              <a:gd name="connsiteY3462" fmla="*/ 1652135 h 9504136"/>
              <a:gd name="connsiteX3463" fmla="*/ 2101782 w 7532516"/>
              <a:gd name="connsiteY3463" fmla="*/ 1668281 h 9504136"/>
              <a:gd name="connsiteX3464" fmla="*/ 2085860 w 7532516"/>
              <a:gd name="connsiteY3464" fmla="*/ 1676246 h 9504136"/>
              <a:gd name="connsiteX3465" fmla="*/ 2085617 w 7532516"/>
              <a:gd name="connsiteY3465" fmla="*/ 1676975 h 9504136"/>
              <a:gd name="connsiteX3466" fmla="*/ 2101760 w 7532516"/>
              <a:gd name="connsiteY3466" fmla="*/ 1668906 h 9504136"/>
              <a:gd name="connsiteX3467" fmla="*/ 2117922 w 7532516"/>
              <a:gd name="connsiteY3467" fmla="*/ 1652764 h 9504136"/>
              <a:gd name="connsiteX3468" fmla="*/ 2117922 w 7532516"/>
              <a:gd name="connsiteY3468" fmla="*/ 1650078 h 9504136"/>
              <a:gd name="connsiteX3469" fmla="*/ 2128309 w 7532516"/>
              <a:gd name="connsiteY3469" fmla="*/ 1650078 h 9504136"/>
              <a:gd name="connsiteX3470" fmla="*/ 2149832 w 7532516"/>
              <a:gd name="connsiteY3470" fmla="*/ 1671601 h 9504136"/>
              <a:gd name="connsiteX3471" fmla="*/ 2155124 w 7532516"/>
              <a:gd name="connsiteY3471" fmla="*/ 1687099 h 9504136"/>
              <a:gd name="connsiteX3472" fmla="*/ 2155198 w 7532516"/>
              <a:gd name="connsiteY3472" fmla="*/ 1686729 h 9504136"/>
              <a:gd name="connsiteX3473" fmla="*/ 2149824 w 7532516"/>
              <a:gd name="connsiteY3473" fmla="*/ 1670981 h 9504136"/>
              <a:gd name="connsiteX3474" fmla="*/ 2128297 w 7532516"/>
              <a:gd name="connsiteY3474" fmla="*/ 1649449 h 9504136"/>
              <a:gd name="connsiteX3475" fmla="*/ 1847748 w 7532516"/>
              <a:gd name="connsiteY3475" fmla="*/ 1649449 h 9504136"/>
              <a:gd name="connsiteX3476" fmla="*/ 1845061 w 7532516"/>
              <a:gd name="connsiteY3476" fmla="*/ 1652135 h 9504136"/>
              <a:gd name="connsiteX3477" fmla="*/ 1845061 w 7532516"/>
              <a:gd name="connsiteY3477" fmla="*/ 1652565 h 9504136"/>
              <a:gd name="connsiteX3478" fmla="*/ 1847544 w 7532516"/>
              <a:gd name="connsiteY3478" fmla="*/ 1650078 h 9504136"/>
              <a:gd name="connsiteX3479" fmla="*/ 1852925 w 7532516"/>
              <a:gd name="connsiteY3479" fmla="*/ 1650078 h 9504136"/>
              <a:gd name="connsiteX3480" fmla="*/ 1866386 w 7532516"/>
              <a:gd name="connsiteY3480" fmla="*/ 1674289 h 9504136"/>
              <a:gd name="connsiteX3481" fmla="*/ 1890235 w 7532516"/>
              <a:gd name="connsiteY3481" fmla="*/ 1668906 h 9504136"/>
              <a:gd name="connsiteX3482" fmla="*/ 1890390 w 7532516"/>
              <a:gd name="connsiteY3482" fmla="*/ 1668286 h 9504136"/>
              <a:gd name="connsiteX3483" fmla="*/ 1866588 w 7532516"/>
              <a:gd name="connsiteY3483" fmla="*/ 1673667 h 9504136"/>
              <a:gd name="connsiteX3484" fmla="*/ 1853137 w 7532516"/>
              <a:gd name="connsiteY3484" fmla="*/ 1649449 h 9504136"/>
              <a:gd name="connsiteX3485" fmla="*/ 1895790 w 7532516"/>
              <a:gd name="connsiteY3485" fmla="*/ 1646763 h 9504136"/>
              <a:gd name="connsiteX3486" fmla="*/ 1895632 w 7532516"/>
              <a:gd name="connsiteY3486" fmla="*/ 1647396 h 9504136"/>
              <a:gd name="connsiteX3487" fmla="*/ 1903697 w 7532516"/>
              <a:gd name="connsiteY3487" fmla="*/ 1650078 h 9504136"/>
              <a:gd name="connsiteX3488" fmla="*/ 1909078 w 7532516"/>
              <a:gd name="connsiteY3488" fmla="*/ 1652764 h 9504136"/>
              <a:gd name="connsiteX3489" fmla="*/ 1909078 w 7532516"/>
              <a:gd name="connsiteY3489" fmla="*/ 1671458 h 9504136"/>
              <a:gd name="connsiteX3490" fmla="*/ 1909241 w 7532516"/>
              <a:gd name="connsiteY3490" fmla="*/ 1670981 h 9504136"/>
              <a:gd name="connsiteX3491" fmla="*/ 1909241 w 7532516"/>
              <a:gd name="connsiteY3491" fmla="*/ 1652135 h 9504136"/>
              <a:gd name="connsiteX3492" fmla="*/ 1903867 w 7532516"/>
              <a:gd name="connsiteY3492" fmla="*/ 1649449 h 9504136"/>
              <a:gd name="connsiteX3493" fmla="*/ 2077567 w 7532516"/>
              <a:gd name="connsiteY3493" fmla="*/ 1644063 h 9504136"/>
              <a:gd name="connsiteX3494" fmla="*/ 2066804 w 7532516"/>
              <a:gd name="connsiteY3494" fmla="*/ 1649449 h 9504136"/>
              <a:gd name="connsiteX3495" fmla="*/ 2059129 w 7532516"/>
              <a:gd name="connsiteY3495" fmla="*/ 1660208 h 9504136"/>
              <a:gd name="connsiteX3496" fmla="*/ 2059316 w 7532516"/>
              <a:gd name="connsiteY3496" fmla="*/ 1660491 h 9504136"/>
              <a:gd name="connsiteX3497" fmla="*/ 2066775 w 7532516"/>
              <a:gd name="connsiteY3497" fmla="*/ 1650078 h 9504136"/>
              <a:gd name="connsiteX3498" fmla="*/ 2077537 w 7532516"/>
              <a:gd name="connsiteY3498" fmla="*/ 1644703 h 9504136"/>
              <a:gd name="connsiteX3499" fmla="*/ 2090932 w 7532516"/>
              <a:gd name="connsiteY3499" fmla="*/ 1650052 h 9504136"/>
              <a:gd name="connsiteX3500" fmla="*/ 2091018 w 7532516"/>
              <a:gd name="connsiteY3500" fmla="*/ 1649449 h 9504136"/>
              <a:gd name="connsiteX3501" fmla="*/ 2802225 w 7532516"/>
              <a:gd name="connsiteY3501" fmla="*/ 1633676 h 9504136"/>
              <a:gd name="connsiteX3502" fmla="*/ 2797000 w 7532516"/>
              <a:gd name="connsiteY3502" fmla="*/ 1646763 h 9504136"/>
              <a:gd name="connsiteX3503" fmla="*/ 2791610 w 7532516"/>
              <a:gd name="connsiteY3503" fmla="*/ 1657521 h 9504136"/>
              <a:gd name="connsiteX3504" fmla="*/ 2791934 w 7532516"/>
              <a:gd name="connsiteY3504" fmla="*/ 1657845 h 9504136"/>
              <a:gd name="connsiteX3505" fmla="*/ 2797294 w 7532516"/>
              <a:gd name="connsiteY3505" fmla="*/ 1647130 h 9504136"/>
              <a:gd name="connsiteX3506" fmla="*/ 2802682 w 7532516"/>
              <a:gd name="connsiteY3506" fmla="*/ 1633676 h 9504136"/>
              <a:gd name="connsiteX3507" fmla="*/ 1219796 w 7532516"/>
              <a:gd name="connsiteY3507" fmla="*/ 1625779 h 9504136"/>
              <a:gd name="connsiteX3508" fmla="*/ 1219054 w 7532516"/>
              <a:gd name="connsiteY3508" fmla="*/ 1626625 h 9504136"/>
              <a:gd name="connsiteX3509" fmla="*/ 1243264 w 7532516"/>
              <a:gd name="connsiteY3509" fmla="*/ 1637001 h 9504136"/>
              <a:gd name="connsiteX3510" fmla="*/ 1245956 w 7532516"/>
              <a:gd name="connsiteY3510" fmla="*/ 1650464 h 9504136"/>
              <a:gd name="connsiteX3511" fmla="*/ 1259413 w 7532516"/>
              <a:gd name="connsiteY3511" fmla="*/ 1658528 h 9504136"/>
              <a:gd name="connsiteX3512" fmla="*/ 1256722 w 7532516"/>
              <a:gd name="connsiteY3512" fmla="*/ 1671974 h 9504136"/>
              <a:gd name="connsiteX3513" fmla="*/ 1259413 w 7532516"/>
              <a:gd name="connsiteY3513" fmla="*/ 1674674 h 9504136"/>
              <a:gd name="connsiteX3514" fmla="*/ 1262091 w 7532516"/>
              <a:gd name="connsiteY3514" fmla="*/ 1682738 h 9504136"/>
              <a:gd name="connsiteX3515" fmla="*/ 1262091 w 7532516"/>
              <a:gd name="connsiteY3515" fmla="*/ 1685050 h 9504136"/>
              <a:gd name="connsiteX3516" fmla="*/ 1272474 w 7532516"/>
              <a:gd name="connsiteY3516" fmla="*/ 1687732 h 9504136"/>
              <a:gd name="connsiteX3517" fmla="*/ 1280274 w 7532516"/>
              <a:gd name="connsiteY3517" fmla="*/ 1698129 h 9504136"/>
              <a:gd name="connsiteX3518" fmla="*/ 1280905 w 7532516"/>
              <a:gd name="connsiteY3518" fmla="*/ 1697502 h 9504136"/>
              <a:gd name="connsiteX3519" fmla="*/ 1272829 w 7532516"/>
              <a:gd name="connsiteY3519" fmla="*/ 1686729 h 9504136"/>
              <a:gd name="connsiteX3520" fmla="*/ 1262451 w 7532516"/>
              <a:gd name="connsiteY3520" fmla="*/ 1684043 h 9504136"/>
              <a:gd name="connsiteX3521" fmla="*/ 1262451 w 7532516"/>
              <a:gd name="connsiteY3521" fmla="*/ 1681740 h 9504136"/>
              <a:gd name="connsiteX3522" fmla="*/ 1259764 w 7532516"/>
              <a:gd name="connsiteY3522" fmla="*/ 1673667 h 9504136"/>
              <a:gd name="connsiteX3523" fmla="*/ 1257077 w 7532516"/>
              <a:gd name="connsiteY3523" fmla="*/ 1670981 h 9504136"/>
              <a:gd name="connsiteX3524" fmla="*/ 1259764 w 7532516"/>
              <a:gd name="connsiteY3524" fmla="*/ 1657521 h 9504136"/>
              <a:gd name="connsiteX3525" fmla="*/ 1246314 w 7532516"/>
              <a:gd name="connsiteY3525" fmla="*/ 1649449 h 9504136"/>
              <a:gd name="connsiteX3526" fmla="*/ 1243627 w 7532516"/>
              <a:gd name="connsiteY3526" fmla="*/ 1636003 h 9504136"/>
              <a:gd name="connsiteX3527" fmla="*/ 1216878 w 7532516"/>
              <a:gd name="connsiteY3527" fmla="*/ 1607396 h 9504136"/>
              <a:gd name="connsiteX3528" fmla="*/ 1216362 w 7532516"/>
              <a:gd name="connsiteY3528" fmla="*/ 1607797 h 9504136"/>
              <a:gd name="connsiteX3529" fmla="*/ 1219054 w 7532516"/>
              <a:gd name="connsiteY3529" fmla="*/ 1618544 h 9504136"/>
              <a:gd name="connsiteX3530" fmla="*/ 1221544 w 7532516"/>
              <a:gd name="connsiteY3530" fmla="*/ 1623179 h 9504136"/>
              <a:gd name="connsiteX3531" fmla="*/ 1222099 w 7532516"/>
              <a:gd name="connsiteY3531" fmla="*/ 1622544 h 9504136"/>
              <a:gd name="connsiteX3532" fmla="*/ 1219412 w 7532516"/>
              <a:gd name="connsiteY3532" fmla="*/ 1617542 h 9504136"/>
              <a:gd name="connsiteX3533" fmla="*/ 2770083 w 7532516"/>
              <a:gd name="connsiteY3533" fmla="*/ 1601578 h 9504136"/>
              <a:gd name="connsiteX3534" fmla="*/ 2767396 w 7532516"/>
              <a:gd name="connsiteY3534" fmla="*/ 1630617 h 9504136"/>
              <a:gd name="connsiteX3535" fmla="*/ 2767702 w 7532516"/>
              <a:gd name="connsiteY3535" fmla="*/ 1630693 h 9504136"/>
              <a:gd name="connsiteX3536" fmla="*/ 2770376 w 7532516"/>
              <a:gd name="connsiteY3536" fmla="*/ 1601754 h 9504136"/>
              <a:gd name="connsiteX3537" fmla="*/ 1203661 w 7532516"/>
              <a:gd name="connsiteY3537" fmla="*/ 1588879 h 9504136"/>
              <a:gd name="connsiteX3538" fmla="*/ 1203301 w 7532516"/>
              <a:gd name="connsiteY3538" fmla="*/ 1588953 h 9504136"/>
              <a:gd name="connsiteX3539" fmla="*/ 1203301 w 7532516"/>
              <a:gd name="connsiteY3539" fmla="*/ 1594335 h 9504136"/>
              <a:gd name="connsiteX3540" fmla="*/ 1205596 w 7532516"/>
              <a:gd name="connsiteY3540" fmla="*/ 1597034 h 9504136"/>
              <a:gd name="connsiteX3541" fmla="*/ 1219054 w 7532516"/>
              <a:gd name="connsiteY3541" fmla="*/ 1594335 h 9504136"/>
              <a:gd name="connsiteX3542" fmla="*/ 1219385 w 7532516"/>
              <a:gd name="connsiteY3542" fmla="*/ 1593342 h 9504136"/>
              <a:gd name="connsiteX3543" fmla="*/ 1205962 w 7532516"/>
              <a:gd name="connsiteY3543" fmla="*/ 1596024 h 9504136"/>
              <a:gd name="connsiteX3544" fmla="*/ 1203661 w 7532516"/>
              <a:gd name="connsiteY3544" fmla="*/ 1593337 h 9504136"/>
              <a:gd name="connsiteX3545" fmla="*/ 1222099 w 7532516"/>
              <a:gd name="connsiteY3545" fmla="*/ 1585264 h 9504136"/>
              <a:gd name="connsiteX3546" fmla="*/ 1221764 w 7532516"/>
              <a:gd name="connsiteY3546" fmla="*/ 1586270 h 9504136"/>
              <a:gd name="connsiteX3547" fmla="*/ 1235189 w 7532516"/>
              <a:gd name="connsiteY3547" fmla="*/ 1586270 h 9504136"/>
              <a:gd name="connsiteX3548" fmla="*/ 1240002 w 7532516"/>
              <a:gd name="connsiteY3548" fmla="*/ 1588668 h 9504136"/>
              <a:gd name="connsiteX3549" fmla="*/ 1240924 w 7532516"/>
              <a:gd name="connsiteY3549" fmla="*/ 1587951 h 9504136"/>
              <a:gd name="connsiteX3550" fmla="*/ 1235550 w 7532516"/>
              <a:gd name="connsiteY3550" fmla="*/ 1585264 h 9504136"/>
              <a:gd name="connsiteX3551" fmla="*/ 1204063 w 7532516"/>
              <a:gd name="connsiteY3551" fmla="*/ 1569616 h 9504136"/>
              <a:gd name="connsiteX3552" fmla="*/ 1203301 w 7532516"/>
              <a:gd name="connsiteY3552" fmla="*/ 1570125 h 9504136"/>
              <a:gd name="connsiteX3553" fmla="*/ 1215716 w 7532516"/>
              <a:gd name="connsiteY3553" fmla="*/ 1585472 h 9504136"/>
              <a:gd name="connsiteX3554" fmla="*/ 1216725 w 7532516"/>
              <a:gd name="connsiteY3554" fmla="*/ 1585264 h 9504136"/>
              <a:gd name="connsiteX3555" fmla="*/ 2730117 w 7532516"/>
              <a:gd name="connsiteY3555" fmla="*/ 1564046 h 9504136"/>
              <a:gd name="connsiteX3556" fmla="*/ 2730117 w 7532516"/>
              <a:gd name="connsiteY3556" fmla="*/ 1579878 h 9504136"/>
              <a:gd name="connsiteX3557" fmla="*/ 2730372 w 7532516"/>
              <a:gd name="connsiteY3557" fmla="*/ 1580048 h 9504136"/>
              <a:gd name="connsiteX3558" fmla="*/ 2730372 w 7532516"/>
              <a:gd name="connsiteY3558" fmla="*/ 1564073 h 9504136"/>
              <a:gd name="connsiteX3559" fmla="*/ 1208948 w 7532516"/>
              <a:gd name="connsiteY3559" fmla="*/ 1558882 h 9504136"/>
              <a:gd name="connsiteX3560" fmla="*/ 1205596 w 7532516"/>
              <a:gd name="connsiteY3560" fmla="*/ 1559361 h 9504136"/>
              <a:gd name="connsiteX3561" fmla="*/ 1208288 w 7532516"/>
              <a:gd name="connsiteY3561" fmla="*/ 1559361 h 9504136"/>
              <a:gd name="connsiteX3562" fmla="*/ 1211044 w 7532516"/>
              <a:gd name="connsiteY3562" fmla="*/ 1564186 h 9504136"/>
              <a:gd name="connsiteX3563" fmla="*/ 1211722 w 7532516"/>
              <a:gd name="connsiteY3563" fmla="*/ 1563733 h 9504136"/>
              <a:gd name="connsiteX3564" fmla="*/ 2705998 w 7532516"/>
              <a:gd name="connsiteY3564" fmla="*/ 1550991 h 9504136"/>
              <a:gd name="connsiteX3565" fmla="*/ 2708605 w 7532516"/>
              <a:gd name="connsiteY3565" fmla="*/ 1561430 h 9504136"/>
              <a:gd name="connsiteX3566" fmla="*/ 2708764 w 7532516"/>
              <a:gd name="connsiteY3566" fmla="*/ 1561447 h 9504136"/>
              <a:gd name="connsiteX3567" fmla="*/ 2706142 w 7532516"/>
              <a:gd name="connsiteY3567" fmla="*/ 1550991 h 9504136"/>
              <a:gd name="connsiteX3568" fmla="*/ 1203301 w 7532516"/>
              <a:gd name="connsiteY3568" fmla="*/ 1546286 h 9504136"/>
              <a:gd name="connsiteX3569" fmla="*/ 1205596 w 7532516"/>
              <a:gd name="connsiteY3569" fmla="*/ 1551668 h 9504136"/>
              <a:gd name="connsiteX3570" fmla="*/ 1219742 w 7532516"/>
              <a:gd name="connsiteY3570" fmla="*/ 1556382 h 9504136"/>
              <a:gd name="connsiteX3571" fmla="*/ 1222099 w 7532516"/>
              <a:gd name="connsiteY3571" fmla="*/ 1556044 h 9504136"/>
              <a:gd name="connsiteX3572" fmla="*/ 1208511 w 7532516"/>
              <a:gd name="connsiteY3572" fmla="*/ 1551519 h 9504136"/>
              <a:gd name="connsiteX3573" fmla="*/ 1208288 w 7532516"/>
              <a:gd name="connsiteY3573" fmla="*/ 1551668 h 9504136"/>
              <a:gd name="connsiteX3574" fmla="*/ 1207989 w 7532516"/>
              <a:gd name="connsiteY3574" fmla="*/ 1551346 h 9504136"/>
              <a:gd name="connsiteX3575" fmla="*/ 1205962 w 7532516"/>
              <a:gd name="connsiteY3575" fmla="*/ 1550671 h 9504136"/>
              <a:gd name="connsiteX3576" fmla="*/ 1204763 w 7532516"/>
              <a:gd name="connsiteY3576" fmla="*/ 1547864 h 9504136"/>
              <a:gd name="connsiteX3577" fmla="*/ 2668668 w 7532516"/>
              <a:gd name="connsiteY3577" fmla="*/ 1531979 h 9504136"/>
              <a:gd name="connsiteX3578" fmla="*/ 2671326 w 7532516"/>
              <a:gd name="connsiteY3578" fmla="*/ 1545285 h 9504136"/>
              <a:gd name="connsiteX3579" fmla="*/ 2671472 w 7532516"/>
              <a:gd name="connsiteY3579" fmla="*/ 1545321 h 9504136"/>
              <a:gd name="connsiteX3580" fmla="*/ 2668840 w 7532516"/>
              <a:gd name="connsiteY3580" fmla="*/ 1532151 h 9504136"/>
              <a:gd name="connsiteX3581" fmla="*/ 1190243 w 7532516"/>
              <a:gd name="connsiteY3581" fmla="*/ 1510341 h 9504136"/>
              <a:gd name="connsiteX3582" fmla="*/ 1189843 w 7532516"/>
              <a:gd name="connsiteY3582" fmla="*/ 1511313 h 9504136"/>
              <a:gd name="connsiteX3583" fmla="*/ 1197918 w 7532516"/>
              <a:gd name="connsiteY3583" fmla="*/ 1519377 h 9504136"/>
              <a:gd name="connsiteX3584" fmla="*/ 1195226 w 7532516"/>
              <a:gd name="connsiteY3584" fmla="*/ 1530141 h 9504136"/>
              <a:gd name="connsiteX3585" fmla="*/ 1208288 w 7532516"/>
              <a:gd name="connsiteY3585" fmla="*/ 1524759 h 9504136"/>
              <a:gd name="connsiteX3586" fmla="*/ 1208288 w 7532516"/>
              <a:gd name="connsiteY3586" fmla="*/ 1538222 h 9504136"/>
              <a:gd name="connsiteX3587" fmla="*/ 1215906 w 7532516"/>
              <a:gd name="connsiteY3587" fmla="*/ 1545831 h 9504136"/>
              <a:gd name="connsiteX3588" fmla="*/ 1216725 w 7532516"/>
              <a:gd name="connsiteY3588" fmla="*/ 1545285 h 9504136"/>
              <a:gd name="connsiteX3589" fmla="*/ 1208649 w 7532516"/>
              <a:gd name="connsiteY3589" fmla="*/ 1537211 h 9504136"/>
              <a:gd name="connsiteX3590" fmla="*/ 1208649 w 7532516"/>
              <a:gd name="connsiteY3590" fmla="*/ 1523767 h 9504136"/>
              <a:gd name="connsiteX3591" fmla="*/ 1195584 w 7532516"/>
              <a:gd name="connsiteY3591" fmla="*/ 1529139 h 9504136"/>
              <a:gd name="connsiteX3592" fmla="*/ 1198271 w 7532516"/>
              <a:gd name="connsiteY3592" fmla="*/ 1518380 h 9504136"/>
              <a:gd name="connsiteX3593" fmla="*/ 2601688 w 7532516"/>
              <a:gd name="connsiteY3593" fmla="*/ 1494457 h 9504136"/>
              <a:gd name="connsiteX3594" fmla="*/ 2596383 w 7532516"/>
              <a:gd name="connsiteY3594" fmla="*/ 1512994 h 9504136"/>
              <a:gd name="connsiteX3595" fmla="*/ 2596580 w 7532516"/>
              <a:gd name="connsiteY3595" fmla="*/ 1513125 h 9504136"/>
              <a:gd name="connsiteX3596" fmla="*/ 2601919 w 7532516"/>
              <a:gd name="connsiteY3596" fmla="*/ 1494457 h 9504136"/>
              <a:gd name="connsiteX3597" fmla="*/ 1331278 w 7532516"/>
              <a:gd name="connsiteY3597" fmla="*/ 1476711 h 9504136"/>
              <a:gd name="connsiteX3598" fmla="*/ 1323825 w 7532516"/>
              <a:gd name="connsiteY3598" fmla="*/ 1507621 h 9504136"/>
              <a:gd name="connsiteX3599" fmla="*/ 1323944 w 7532516"/>
              <a:gd name="connsiteY3599" fmla="*/ 1507621 h 9504136"/>
              <a:gd name="connsiteX3600" fmla="*/ 1331382 w 7532516"/>
              <a:gd name="connsiteY3600" fmla="*/ 1476763 h 9504136"/>
              <a:gd name="connsiteX3601" fmla="*/ 2588247 w 7532516"/>
              <a:gd name="connsiteY3601" fmla="*/ 1475972 h 9504136"/>
              <a:gd name="connsiteX3602" fmla="*/ 2582932 w 7532516"/>
              <a:gd name="connsiteY3602" fmla="*/ 1494162 h 9504136"/>
              <a:gd name="connsiteX3603" fmla="*/ 2583164 w 7532516"/>
              <a:gd name="connsiteY3603" fmla="*/ 1494162 h 9504136"/>
              <a:gd name="connsiteX3604" fmla="*/ 2588453 w 7532516"/>
              <a:gd name="connsiteY3604" fmla="*/ 1476001 h 9504136"/>
              <a:gd name="connsiteX3605" fmla="*/ 1206100 w 7532516"/>
              <a:gd name="connsiteY3605" fmla="*/ 1470910 h 9504136"/>
              <a:gd name="connsiteX3606" fmla="*/ 1205596 w 7532516"/>
              <a:gd name="connsiteY3606" fmla="*/ 1471329 h 9504136"/>
              <a:gd name="connsiteX3607" fmla="*/ 1211146 w 7532516"/>
              <a:gd name="connsiteY3607" fmla="*/ 1494272 h 9504136"/>
              <a:gd name="connsiteX3608" fmla="*/ 1211722 w 7532516"/>
              <a:gd name="connsiteY3608" fmla="*/ 1494162 h 9504136"/>
              <a:gd name="connsiteX3609" fmla="*/ 2588240 w 7532516"/>
              <a:gd name="connsiteY3609" fmla="*/ 1448867 h 9504136"/>
              <a:gd name="connsiteX3610" fmla="*/ 2569482 w 7532516"/>
              <a:gd name="connsiteY3610" fmla="*/ 1462268 h 9504136"/>
              <a:gd name="connsiteX3611" fmla="*/ 2569482 w 7532516"/>
              <a:gd name="connsiteY3611" fmla="*/ 1473027 h 9504136"/>
              <a:gd name="connsiteX3612" fmla="*/ 2569612 w 7532516"/>
              <a:gd name="connsiteY3612" fmla="*/ 1473045 h 9504136"/>
              <a:gd name="connsiteX3613" fmla="*/ 2569612 w 7532516"/>
              <a:gd name="connsiteY3613" fmla="*/ 1462534 h 9504136"/>
              <a:gd name="connsiteX3614" fmla="*/ 2588453 w 7532516"/>
              <a:gd name="connsiteY3614" fmla="*/ 1449081 h 9504136"/>
              <a:gd name="connsiteX3615" fmla="*/ 1328969 w 7532516"/>
              <a:gd name="connsiteY3615" fmla="*/ 1441737 h 9504136"/>
              <a:gd name="connsiteX3616" fmla="*/ 1328969 w 7532516"/>
              <a:gd name="connsiteY3616" fmla="*/ 1444437 h 9504136"/>
              <a:gd name="connsiteX3617" fmla="*/ 1336661 w 7532516"/>
              <a:gd name="connsiteY3617" fmla="*/ 1457883 h 9504136"/>
              <a:gd name="connsiteX3618" fmla="*/ 1355488 w 7532516"/>
              <a:gd name="connsiteY3618" fmla="*/ 1460582 h 9504136"/>
              <a:gd name="connsiteX3619" fmla="*/ 1355488 w 7532516"/>
              <a:gd name="connsiteY3619" fmla="*/ 1462752 h 9504136"/>
              <a:gd name="connsiteX3620" fmla="*/ 1355834 w 7532516"/>
              <a:gd name="connsiteY3620" fmla="*/ 1462268 h 9504136"/>
              <a:gd name="connsiteX3621" fmla="*/ 1355834 w 7532516"/>
              <a:gd name="connsiteY3621" fmla="*/ 1459568 h 9504136"/>
              <a:gd name="connsiteX3622" fmla="*/ 1337009 w 7532516"/>
              <a:gd name="connsiteY3622" fmla="*/ 1456882 h 9504136"/>
              <a:gd name="connsiteX3623" fmla="*/ 1329319 w 7532516"/>
              <a:gd name="connsiteY3623" fmla="*/ 1443423 h 9504136"/>
              <a:gd name="connsiteX3624" fmla="*/ 1329319 w 7532516"/>
              <a:gd name="connsiteY3624" fmla="*/ 1441926 h 9504136"/>
              <a:gd name="connsiteX3625" fmla="*/ 1358180 w 7532516"/>
              <a:gd name="connsiteY3625" fmla="*/ 1434044 h 9504136"/>
              <a:gd name="connsiteX3626" fmla="*/ 1355751 w 7532516"/>
              <a:gd name="connsiteY3626" fmla="*/ 1443423 h 9504136"/>
              <a:gd name="connsiteX3627" fmla="*/ 1355834 w 7532516"/>
              <a:gd name="connsiteY3627" fmla="*/ 1443423 h 9504136"/>
              <a:gd name="connsiteX3628" fmla="*/ 1358268 w 7532516"/>
              <a:gd name="connsiteY3628" fmla="*/ 1434076 h 9504136"/>
              <a:gd name="connsiteX3629" fmla="*/ 2593509 w 7532516"/>
              <a:gd name="connsiteY3629" fmla="*/ 1422545 h 9504136"/>
              <a:gd name="connsiteX3630" fmla="*/ 2580245 w 7532516"/>
              <a:gd name="connsiteY3630" fmla="*/ 1440736 h 9504136"/>
              <a:gd name="connsiteX3631" fmla="*/ 2580433 w 7532516"/>
              <a:gd name="connsiteY3631" fmla="*/ 1440924 h 9504136"/>
              <a:gd name="connsiteX3632" fmla="*/ 2593842 w 7532516"/>
              <a:gd name="connsiteY3632" fmla="*/ 1422545 h 9504136"/>
              <a:gd name="connsiteX3633" fmla="*/ 2588366 w 7532516"/>
              <a:gd name="connsiteY3633" fmla="*/ 1409062 h 9504136"/>
              <a:gd name="connsiteX3634" fmla="*/ 2591009 w 7532516"/>
              <a:gd name="connsiteY3634" fmla="*/ 1422288 h 9504136"/>
              <a:gd name="connsiteX3635" fmla="*/ 2591103 w 7532516"/>
              <a:gd name="connsiteY3635" fmla="*/ 1422288 h 9504136"/>
              <a:gd name="connsiteX3636" fmla="*/ 2588453 w 7532516"/>
              <a:gd name="connsiteY3636" fmla="*/ 1409078 h 9504136"/>
              <a:gd name="connsiteX3637" fmla="*/ 3602846 w 7532516"/>
              <a:gd name="connsiteY3637" fmla="*/ 1398844 h 9504136"/>
              <a:gd name="connsiteX3638" fmla="*/ 3608271 w 7532516"/>
              <a:gd name="connsiteY3638" fmla="*/ 1398844 h 9504136"/>
              <a:gd name="connsiteX3639" fmla="*/ 3616021 w 7532516"/>
              <a:gd name="connsiteY3639" fmla="*/ 1398844 h 9504136"/>
              <a:gd name="connsiteX3640" fmla="*/ 3616021 w 7532516"/>
              <a:gd name="connsiteY3640" fmla="*/ 1403591 h 9504136"/>
              <a:gd name="connsiteX3641" fmla="*/ 3652003 w 7532516"/>
              <a:gd name="connsiteY3641" fmla="*/ 1395454 h 9504136"/>
              <a:gd name="connsiteX3642" fmla="*/ 3660104 w 7532516"/>
              <a:gd name="connsiteY3642" fmla="*/ 1398139 h 9504136"/>
              <a:gd name="connsiteX3643" fmla="*/ 3630403 w 7532516"/>
              <a:gd name="connsiteY3643" fmla="*/ 1430376 h 9504136"/>
              <a:gd name="connsiteX3644" fmla="*/ 3625002 w 7532516"/>
              <a:gd name="connsiteY3644" fmla="*/ 1443424 h 9504136"/>
              <a:gd name="connsiteX3645" fmla="*/ 3614201 w 7532516"/>
              <a:gd name="connsiteY3645" fmla="*/ 1459540 h 9504136"/>
              <a:gd name="connsiteX3646" fmla="*/ 3614201 w 7532516"/>
              <a:gd name="connsiteY3646" fmla="*/ 1470286 h 9504136"/>
              <a:gd name="connsiteX3647" fmla="*/ 3611887 w 7532516"/>
              <a:gd name="connsiteY3647" fmla="*/ 1481031 h 9504136"/>
              <a:gd name="connsiteX3648" fmla="*/ 3598386 w 7532516"/>
              <a:gd name="connsiteY3648" fmla="*/ 1531687 h 9504136"/>
              <a:gd name="connsiteX3649" fmla="*/ 3592986 w 7532516"/>
              <a:gd name="connsiteY3649" fmla="*/ 1550492 h 9504136"/>
              <a:gd name="connsiteX3650" fmla="*/ 3590286 w 7532516"/>
              <a:gd name="connsiteY3650" fmla="*/ 1558166 h 9504136"/>
              <a:gd name="connsiteX3651" fmla="*/ 3590286 w 7532516"/>
              <a:gd name="connsiteY3651" fmla="*/ 1561236 h 9504136"/>
              <a:gd name="connsiteX3652" fmla="*/ 3587586 w 7532516"/>
              <a:gd name="connsiteY3652" fmla="*/ 1561236 h 9504136"/>
              <a:gd name="connsiteX3653" fmla="*/ 3587586 w 7532516"/>
              <a:gd name="connsiteY3653" fmla="*/ 1558166 h 9504136"/>
              <a:gd name="connsiteX3654" fmla="*/ 3592986 w 7532516"/>
              <a:gd name="connsiteY3654" fmla="*/ 1547806 h 9504136"/>
              <a:gd name="connsiteX3655" fmla="*/ 3592986 w 7532516"/>
              <a:gd name="connsiteY3655" fmla="*/ 1520943 h 9504136"/>
              <a:gd name="connsiteX3656" fmla="*/ 3603786 w 7532516"/>
              <a:gd name="connsiteY3656" fmla="*/ 1483718 h 9504136"/>
              <a:gd name="connsiteX3657" fmla="*/ 3609187 w 7532516"/>
              <a:gd name="connsiteY3657" fmla="*/ 1481031 h 9504136"/>
              <a:gd name="connsiteX3658" fmla="*/ 3603786 w 7532516"/>
              <a:gd name="connsiteY3658" fmla="*/ 1481031 h 9504136"/>
              <a:gd name="connsiteX3659" fmla="*/ 3609187 w 7532516"/>
              <a:gd name="connsiteY3659" fmla="*/ 1472972 h 9504136"/>
              <a:gd name="connsiteX3660" fmla="*/ 3601087 w 7532516"/>
              <a:gd name="connsiteY3660" fmla="*/ 1472972 h 9504136"/>
              <a:gd name="connsiteX3661" fmla="*/ 3603786 w 7532516"/>
              <a:gd name="connsiteY3661" fmla="*/ 1467599 h 9504136"/>
              <a:gd name="connsiteX3662" fmla="*/ 3614201 w 7532516"/>
              <a:gd name="connsiteY3662" fmla="*/ 1456854 h 9504136"/>
              <a:gd name="connsiteX3663" fmla="*/ 3622302 w 7532516"/>
              <a:gd name="connsiteY3663" fmla="*/ 1440737 h 9504136"/>
              <a:gd name="connsiteX3664" fmla="*/ 3641203 w 7532516"/>
              <a:gd name="connsiteY3664" fmla="*/ 1408884 h 9504136"/>
              <a:gd name="connsiteX3665" fmla="*/ 2551151 w 7532516"/>
              <a:gd name="connsiteY3665" fmla="*/ 1387544 h 9504136"/>
              <a:gd name="connsiteX3666" fmla="*/ 2550972 w 7532516"/>
              <a:gd name="connsiteY3666" fmla="*/ 1387595 h 9504136"/>
              <a:gd name="connsiteX3667" fmla="*/ 2545653 w 7532516"/>
              <a:gd name="connsiteY3667" fmla="*/ 1408843 h 9504136"/>
              <a:gd name="connsiteX3668" fmla="*/ 2545821 w 7532516"/>
              <a:gd name="connsiteY3668" fmla="*/ 1408843 h 9504136"/>
              <a:gd name="connsiteX3669" fmla="*/ 3626770 w 7532516"/>
              <a:gd name="connsiteY3669" fmla="*/ 1371716 h 9504136"/>
              <a:gd name="connsiteX3670" fmla="*/ 3634682 w 7532516"/>
              <a:gd name="connsiteY3670" fmla="*/ 1374029 h 9504136"/>
              <a:gd name="connsiteX3671" fmla="*/ 3624133 w 7532516"/>
              <a:gd name="connsiteY3671" fmla="*/ 1379808 h 9504136"/>
              <a:gd name="connsiteX3672" fmla="*/ 3621496 w 7532516"/>
              <a:gd name="connsiteY3672" fmla="*/ 1374029 h 9504136"/>
              <a:gd name="connsiteX3673" fmla="*/ 1324140 w 7532516"/>
              <a:gd name="connsiteY3673" fmla="*/ 1320917 h 9504136"/>
              <a:gd name="connsiteX3674" fmla="*/ 1323586 w 7532516"/>
              <a:gd name="connsiteY3674" fmla="*/ 1321431 h 9504136"/>
              <a:gd name="connsiteX3675" fmla="*/ 1328969 w 7532516"/>
              <a:gd name="connsiteY3675" fmla="*/ 1334877 h 9504136"/>
              <a:gd name="connsiteX3676" fmla="*/ 1352797 w 7532516"/>
              <a:gd name="connsiteY3676" fmla="*/ 1342958 h 9504136"/>
              <a:gd name="connsiteX3677" fmla="*/ 1360871 w 7532516"/>
              <a:gd name="connsiteY3677" fmla="*/ 1353722 h 9504136"/>
              <a:gd name="connsiteX3678" fmla="*/ 1368932 w 7532516"/>
              <a:gd name="connsiteY3678" fmla="*/ 1353722 h 9504136"/>
              <a:gd name="connsiteX3679" fmla="*/ 1371624 w 7532516"/>
              <a:gd name="connsiteY3679" fmla="*/ 1353722 h 9504136"/>
              <a:gd name="connsiteX3680" fmla="*/ 1371624 w 7532516"/>
              <a:gd name="connsiteY3680" fmla="*/ 1369867 h 9504136"/>
              <a:gd name="connsiteX3681" fmla="*/ 1371624 w 7532516"/>
              <a:gd name="connsiteY3681" fmla="*/ 1372550 h 9504136"/>
              <a:gd name="connsiteX3682" fmla="*/ 1374315 w 7532516"/>
              <a:gd name="connsiteY3682" fmla="*/ 1372550 h 9504136"/>
              <a:gd name="connsiteX3683" fmla="*/ 1379698 w 7532516"/>
              <a:gd name="connsiteY3683" fmla="*/ 1374861 h 9504136"/>
              <a:gd name="connsiteX3684" fmla="*/ 1385081 w 7532516"/>
              <a:gd name="connsiteY3684" fmla="*/ 1399071 h 9504136"/>
              <a:gd name="connsiteX3685" fmla="*/ 1387773 w 7532516"/>
              <a:gd name="connsiteY3685" fmla="*/ 1396388 h 9504136"/>
              <a:gd name="connsiteX3686" fmla="*/ 1395451 w 7532516"/>
              <a:gd name="connsiteY3686" fmla="*/ 1396388 h 9504136"/>
              <a:gd name="connsiteX3687" fmla="*/ 1393156 w 7532516"/>
              <a:gd name="connsiteY3687" fmla="*/ 1407152 h 9504136"/>
              <a:gd name="connsiteX3688" fmla="*/ 1403526 w 7532516"/>
              <a:gd name="connsiteY3688" fmla="*/ 1423297 h 9504136"/>
              <a:gd name="connsiteX3689" fmla="*/ 1405935 w 7532516"/>
              <a:gd name="connsiteY3689" fmla="*/ 1430517 h 9504136"/>
              <a:gd name="connsiteX3690" fmla="*/ 1406563 w 7532516"/>
              <a:gd name="connsiteY3690" fmla="*/ 1430361 h 9504136"/>
              <a:gd name="connsiteX3691" fmla="*/ 1403876 w 7532516"/>
              <a:gd name="connsiteY3691" fmla="*/ 1422288 h 9504136"/>
              <a:gd name="connsiteX3692" fmla="*/ 1393499 w 7532516"/>
              <a:gd name="connsiteY3692" fmla="*/ 1406143 h 9504136"/>
              <a:gd name="connsiteX3693" fmla="*/ 1395800 w 7532516"/>
              <a:gd name="connsiteY3693" fmla="*/ 1395384 h 9504136"/>
              <a:gd name="connsiteX3694" fmla="*/ 1388125 w 7532516"/>
              <a:gd name="connsiteY3694" fmla="*/ 1395384 h 9504136"/>
              <a:gd name="connsiteX3695" fmla="*/ 1385438 w 7532516"/>
              <a:gd name="connsiteY3695" fmla="*/ 1398070 h 9504136"/>
              <a:gd name="connsiteX3696" fmla="*/ 1380048 w 7532516"/>
              <a:gd name="connsiteY3696" fmla="*/ 1373866 h 9504136"/>
              <a:gd name="connsiteX3697" fmla="*/ 1374674 w 7532516"/>
              <a:gd name="connsiteY3697" fmla="*/ 1371549 h 9504136"/>
              <a:gd name="connsiteX3698" fmla="*/ 1371987 w 7532516"/>
              <a:gd name="connsiteY3698" fmla="*/ 1371549 h 9504136"/>
              <a:gd name="connsiteX3699" fmla="*/ 1371987 w 7532516"/>
              <a:gd name="connsiteY3699" fmla="*/ 1368862 h 9504136"/>
              <a:gd name="connsiteX3700" fmla="*/ 1371987 w 7532516"/>
              <a:gd name="connsiteY3700" fmla="*/ 1352717 h 9504136"/>
              <a:gd name="connsiteX3701" fmla="*/ 1369284 w 7532516"/>
              <a:gd name="connsiteY3701" fmla="*/ 1352717 h 9504136"/>
              <a:gd name="connsiteX3702" fmla="*/ 1361223 w 7532516"/>
              <a:gd name="connsiteY3702" fmla="*/ 1352717 h 9504136"/>
              <a:gd name="connsiteX3703" fmla="*/ 1353147 w 7532516"/>
              <a:gd name="connsiteY3703" fmla="*/ 1341958 h 9504136"/>
              <a:gd name="connsiteX3704" fmla="*/ 1329319 w 7532516"/>
              <a:gd name="connsiteY3704" fmla="*/ 1333885 h 9504136"/>
              <a:gd name="connsiteX3705" fmla="*/ 1310616 w 7532516"/>
              <a:gd name="connsiteY3705" fmla="*/ 1272592 h 9504136"/>
              <a:gd name="connsiteX3706" fmla="*/ 1310142 w 7532516"/>
              <a:gd name="connsiteY3706" fmla="*/ 1273383 h 9504136"/>
              <a:gd name="connsiteX3707" fmla="*/ 1318203 w 7532516"/>
              <a:gd name="connsiteY3707" fmla="*/ 1286829 h 9504136"/>
              <a:gd name="connsiteX3708" fmla="*/ 1318203 w 7532516"/>
              <a:gd name="connsiteY3708" fmla="*/ 1292211 h 9504136"/>
              <a:gd name="connsiteX3709" fmla="*/ 1318203 w 7532516"/>
              <a:gd name="connsiteY3709" fmla="*/ 1294910 h 9504136"/>
              <a:gd name="connsiteX3710" fmla="*/ 1320894 w 7532516"/>
              <a:gd name="connsiteY3710" fmla="*/ 1305674 h 9504136"/>
              <a:gd name="connsiteX3711" fmla="*/ 1328671 w 7532516"/>
              <a:gd name="connsiteY3711" fmla="*/ 1316039 h 9504136"/>
              <a:gd name="connsiteX3712" fmla="*/ 1329319 w 7532516"/>
              <a:gd name="connsiteY3712" fmla="*/ 1315438 h 9504136"/>
              <a:gd name="connsiteX3713" fmla="*/ 1321257 w 7532516"/>
              <a:gd name="connsiteY3713" fmla="*/ 1304678 h 9504136"/>
              <a:gd name="connsiteX3714" fmla="*/ 1318555 w 7532516"/>
              <a:gd name="connsiteY3714" fmla="*/ 1293906 h 9504136"/>
              <a:gd name="connsiteX3715" fmla="*/ 1318555 w 7532516"/>
              <a:gd name="connsiteY3715" fmla="*/ 1291219 h 9504136"/>
              <a:gd name="connsiteX3716" fmla="*/ 1318555 w 7532516"/>
              <a:gd name="connsiteY3716" fmla="*/ 1285833 h 9504136"/>
              <a:gd name="connsiteX3717" fmla="*/ 775965 w 7532516"/>
              <a:gd name="connsiteY3717" fmla="*/ 1254134 h 9504136"/>
              <a:gd name="connsiteX3718" fmla="*/ 740991 w 7532516"/>
              <a:gd name="connsiteY3718" fmla="*/ 1269872 h 9504136"/>
              <a:gd name="connsiteX3719" fmla="*/ 703710 w 7532516"/>
              <a:gd name="connsiteY3719" fmla="*/ 1294061 h 9504136"/>
              <a:gd name="connsiteX3720" fmla="*/ 701020 w 7532516"/>
              <a:gd name="connsiteY3720" fmla="*/ 1296748 h 9504136"/>
              <a:gd name="connsiteX3721" fmla="*/ 695642 w 7532516"/>
              <a:gd name="connsiteY3721" fmla="*/ 1294061 h 9504136"/>
              <a:gd name="connsiteX3722" fmla="*/ 679499 w 7532516"/>
              <a:gd name="connsiteY3722" fmla="*/ 1291374 h 9504136"/>
              <a:gd name="connsiteX3723" fmla="*/ 674114 w 7532516"/>
              <a:gd name="connsiteY3723" fmla="*/ 1291374 h 9504136"/>
              <a:gd name="connsiteX3724" fmla="*/ 666046 w 7532516"/>
              <a:gd name="connsiteY3724" fmla="*/ 1294061 h 9504136"/>
              <a:gd name="connsiteX3725" fmla="*/ 639528 w 7532516"/>
              <a:gd name="connsiteY3725" fmla="*/ 1280625 h 9504136"/>
              <a:gd name="connsiteX3726" fmla="*/ 623386 w 7532516"/>
              <a:gd name="connsiteY3726" fmla="*/ 1285999 h 9504136"/>
              <a:gd name="connsiteX3727" fmla="*/ 623386 w 7532516"/>
              <a:gd name="connsiteY3727" fmla="*/ 1280625 h 9504136"/>
              <a:gd name="connsiteX3728" fmla="*/ 593790 w 7532516"/>
              <a:gd name="connsiteY3728" fmla="*/ 1259124 h 9504136"/>
              <a:gd name="connsiteX3729" fmla="*/ 575341 w 7532516"/>
              <a:gd name="connsiteY3729" fmla="*/ 1272560 h 9504136"/>
              <a:gd name="connsiteX3730" fmla="*/ 556509 w 7532516"/>
              <a:gd name="connsiteY3730" fmla="*/ 1269872 h 9504136"/>
              <a:gd name="connsiteX3731" fmla="*/ 534988 w 7532516"/>
              <a:gd name="connsiteY3731" fmla="*/ 1272560 h 9504136"/>
              <a:gd name="connsiteX3732" fmla="*/ 519228 w 7532516"/>
              <a:gd name="connsiteY3732" fmla="*/ 1294061 h 9504136"/>
              <a:gd name="connsiteX3733" fmla="*/ 505775 w 7532516"/>
              <a:gd name="connsiteY3733" fmla="*/ 1299435 h 9504136"/>
              <a:gd name="connsiteX3734" fmla="*/ 500396 w 7532516"/>
              <a:gd name="connsiteY3734" fmla="*/ 1307500 h 9504136"/>
              <a:gd name="connsiteX3735" fmla="*/ 476179 w 7532516"/>
              <a:gd name="connsiteY3735" fmla="*/ 1328617 h 9504136"/>
              <a:gd name="connsiteX3736" fmla="*/ 468111 w 7532516"/>
              <a:gd name="connsiteY3736" fmla="*/ 1317864 h 9504136"/>
              <a:gd name="connsiteX3737" fmla="*/ 441594 w 7532516"/>
              <a:gd name="connsiteY3737" fmla="*/ 1328617 h 9504136"/>
              <a:gd name="connsiteX3738" fmla="*/ 409691 w 7532516"/>
              <a:gd name="connsiteY3738" fmla="*/ 1328617 h 9504136"/>
              <a:gd name="connsiteX3739" fmla="*/ 404312 w 7532516"/>
              <a:gd name="connsiteY3739" fmla="*/ 1336678 h 9504136"/>
              <a:gd name="connsiteX3740" fmla="*/ 377406 w 7532516"/>
              <a:gd name="connsiteY3740" fmla="*/ 1360867 h 9504136"/>
              <a:gd name="connsiteX3741" fmla="*/ 363953 w 7532516"/>
              <a:gd name="connsiteY3741" fmla="*/ 1355489 h 9504136"/>
              <a:gd name="connsiteX3742" fmla="*/ 340125 w 7532516"/>
              <a:gd name="connsiteY3742" fmla="*/ 1352802 h 9504136"/>
              <a:gd name="connsiteX3743" fmla="*/ 329361 w 7532516"/>
              <a:gd name="connsiteY3743" fmla="*/ 1358180 h 9504136"/>
              <a:gd name="connsiteX3744" fmla="*/ 323983 w 7532516"/>
              <a:gd name="connsiteY3744" fmla="*/ 1328617 h 9504136"/>
              <a:gd name="connsiteX3745" fmla="*/ 315914 w 7532516"/>
              <a:gd name="connsiteY3745" fmla="*/ 1331304 h 9504136"/>
              <a:gd name="connsiteX3746" fmla="*/ 315767 w 7532516"/>
              <a:gd name="connsiteY3746" fmla="*/ 1332113 h 9504136"/>
              <a:gd name="connsiteX3747" fmla="*/ 323584 w 7532516"/>
              <a:gd name="connsiteY3747" fmla="*/ 1329495 h 9504136"/>
              <a:gd name="connsiteX3748" fmla="*/ 328967 w 7532516"/>
              <a:gd name="connsiteY3748" fmla="*/ 1359104 h 9504136"/>
              <a:gd name="connsiteX3749" fmla="*/ 339733 w 7532516"/>
              <a:gd name="connsiteY3749" fmla="*/ 1353722 h 9504136"/>
              <a:gd name="connsiteX3750" fmla="*/ 363560 w 7532516"/>
              <a:gd name="connsiteY3750" fmla="*/ 1356404 h 9504136"/>
              <a:gd name="connsiteX3751" fmla="*/ 377004 w 7532516"/>
              <a:gd name="connsiteY3751" fmla="*/ 1361786 h 9504136"/>
              <a:gd name="connsiteX3752" fmla="*/ 403906 w 7532516"/>
              <a:gd name="connsiteY3752" fmla="*/ 1337576 h 9504136"/>
              <a:gd name="connsiteX3753" fmla="*/ 409289 w 7532516"/>
              <a:gd name="connsiteY3753" fmla="*/ 1329495 h 9504136"/>
              <a:gd name="connsiteX3754" fmla="*/ 441191 w 7532516"/>
              <a:gd name="connsiteY3754" fmla="*/ 1329495 h 9504136"/>
              <a:gd name="connsiteX3755" fmla="*/ 467710 w 7532516"/>
              <a:gd name="connsiteY3755" fmla="*/ 1318732 h 9504136"/>
              <a:gd name="connsiteX3756" fmla="*/ 475784 w 7532516"/>
              <a:gd name="connsiteY3756" fmla="*/ 1329495 h 9504136"/>
              <a:gd name="connsiteX3757" fmla="*/ 499994 w 7532516"/>
              <a:gd name="connsiteY3757" fmla="*/ 1308356 h 9504136"/>
              <a:gd name="connsiteX3758" fmla="*/ 505377 w 7532516"/>
              <a:gd name="connsiteY3758" fmla="*/ 1300292 h 9504136"/>
              <a:gd name="connsiteX3759" fmla="*/ 518821 w 7532516"/>
              <a:gd name="connsiteY3759" fmla="*/ 1294910 h 9504136"/>
              <a:gd name="connsiteX3760" fmla="*/ 534574 w 7532516"/>
              <a:gd name="connsiteY3760" fmla="*/ 1273383 h 9504136"/>
              <a:gd name="connsiteX3761" fmla="*/ 556106 w 7532516"/>
              <a:gd name="connsiteY3761" fmla="*/ 1270700 h 9504136"/>
              <a:gd name="connsiteX3762" fmla="*/ 574933 w 7532516"/>
              <a:gd name="connsiteY3762" fmla="*/ 1273383 h 9504136"/>
              <a:gd name="connsiteX3763" fmla="*/ 593378 w 7532516"/>
              <a:gd name="connsiteY3763" fmla="*/ 1259937 h 9504136"/>
              <a:gd name="connsiteX3764" fmla="*/ 622971 w 7532516"/>
              <a:gd name="connsiteY3764" fmla="*/ 1281447 h 9504136"/>
              <a:gd name="connsiteX3765" fmla="*/ 622971 w 7532516"/>
              <a:gd name="connsiteY3765" fmla="*/ 1286829 h 9504136"/>
              <a:gd name="connsiteX3766" fmla="*/ 639120 w 7532516"/>
              <a:gd name="connsiteY3766" fmla="*/ 1281447 h 9504136"/>
              <a:gd name="connsiteX3767" fmla="*/ 665639 w 7532516"/>
              <a:gd name="connsiteY3767" fmla="*/ 1294910 h 9504136"/>
              <a:gd name="connsiteX3768" fmla="*/ 673700 w 7532516"/>
              <a:gd name="connsiteY3768" fmla="*/ 1292211 h 9504136"/>
              <a:gd name="connsiteX3769" fmla="*/ 679083 w 7532516"/>
              <a:gd name="connsiteY3769" fmla="*/ 1292211 h 9504136"/>
              <a:gd name="connsiteX3770" fmla="*/ 695232 w 7532516"/>
              <a:gd name="connsiteY3770" fmla="*/ 1294910 h 9504136"/>
              <a:gd name="connsiteX3771" fmla="*/ 700602 w 7532516"/>
              <a:gd name="connsiteY3771" fmla="*/ 1297592 h 9504136"/>
              <a:gd name="connsiteX3772" fmla="*/ 703293 w 7532516"/>
              <a:gd name="connsiteY3772" fmla="*/ 1294910 h 9504136"/>
              <a:gd name="connsiteX3773" fmla="*/ 740578 w 7532516"/>
              <a:gd name="connsiteY3773" fmla="*/ 1270700 h 9504136"/>
              <a:gd name="connsiteX3774" fmla="*/ 775554 w 7532516"/>
              <a:gd name="connsiteY3774" fmla="*/ 1254926 h 9504136"/>
              <a:gd name="connsiteX3775" fmla="*/ 783232 w 7532516"/>
              <a:gd name="connsiteY3775" fmla="*/ 1257237 h 9504136"/>
              <a:gd name="connsiteX3776" fmla="*/ 802073 w 7532516"/>
              <a:gd name="connsiteY3776" fmla="*/ 1257237 h 9504136"/>
              <a:gd name="connsiteX3777" fmla="*/ 804751 w 7532516"/>
              <a:gd name="connsiteY3777" fmla="*/ 1259937 h 9504136"/>
              <a:gd name="connsiteX3778" fmla="*/ 804751 w 7532516"/>
              <a:gd name="connsiteY3778" fmla="*/ 1258698 h 9504136"/>
              <a:gd name="connsiteX3779" fmla="*/ 802483 w 7532516"/>
              <a:gd name="connsiteY3779" fmla="*/ 1256436 h 9504136"/>
              <a:gd name="connsiteX3780" fmla="*/ 783651 w 7532516"/>
              <a:gd name="connsiteY3780" fmla="*/ 1256436 h 9504136"/>
              <a:gd name="connsiteX3781" fmla="*/ 821321 w 7532516"/>
              <a:gd name="connsiteY3781" fmla="*/ 1227258 h 9504136"/>
              <a:gd name="connsiteX3782" fmla="*/ 805178 w 7532516"/>
              <a:gd name="connsiteY3782" fmla="*/ 1246069 h 9504136"/>
              <a:gd name="connsiteX3783" fmla="*/ 805178 w 7532516"/>
              <a:gd name="connsiteY3783" fmla="*/ 1246364 h 9504136"/>
              <a:gd name="connsiteX3784" fmla="*/ 820900 w 7532516"/>
              <a:gd name="connsiteY3784" fmla="*/ 1228034 h 9504136"/>
              <a:gd name="connsiteX3785" fmla="*/ 828975 w 7532516"/>
              <a:gd name="connsiteY3785" fmla="*/ 1228034 h 9504136"/>
              <a:gd name="connsiteX3786" fmla="*/ 829233 w 7532516"/>
              <a:gd name="connsiteY3786" fmla="*/ 1227258 h 9504136"/>
              <a:gd name="connsiteX3787" fmla="*/ 1293993 w 7532516"/>
              <a:gd name="connsiteY3787" fmla="*/ 1219953 h 9504136"/>
              <a:gd name="connsiteX3788" fmla="*/ 1291302 w 7532516"/>
              <a:gd name="connsiteY3788" fmla="*/ 1228034 h 9504136"/>
              <a:gd name="connsiteX3789" fmla="*/ 1291302 w 7532516"/>
              <a:gd name="connsiteY3789" fmla="*/ 1236098 h 9504136"/>
              <a:gd name="connsiteX3790" fmla="*/ 1304759 w 7532516"/>
              <a:gd name="connsiteY3790" fmla="*/ 1241480 h 9504136"/>
              <a:gd name="connsiteX3791" fmla="*/ 1310142 w 7532516"/>
              <a:gd name="connsiteY3791" fmla="*/ 1246862 h 9504136"/>
              <a:gd name="connsiteX3792" fmla="*/ 1318075 w 7532516"/>
              <a:gd name="connsiteY3792" fmla="*/ 1259730 h 9504136"/>
              <a:gd name="connsiteX3793" fmla="*/ 1318555 w 7532516"/>
              <a:gd name="connsiteY3793" fmla="*/ 1258929 h 9504136"/>
              <a:gd name="connsiteX3794" fmla="*/ 1310494 w 7532516"/>
              <a:gd name="connsiteY3794" fmla="*/ 1245867 h 9504136"/>
              <a:gd name="connsiteX3795" fmla="*/ 1305104 w 7532516"/>
              <a:gd name="connsiteY3795" fmla="*/ 1240480 h 9504136"/>
              <a:gd name="connsiteX3796" fmla="*/ 1291654 w 7532516"/>
              <a:gd name="connsiteY3796" fmla="*/ 1235108 h 9504136"/>
              <a:gd name="connsiteX3797" fmla="*/ 1291654 w 7532516"/>
              <a:gd name="connsiteY3797" fmla="*/ 1227035 h 9504136"/>
              <a:gd name="connsiteX3798" fmla="*/ 1294018 w 7532516"/>
              <a:gd name="connsiteY3798" fmla="*/ 1219972 h 9504136"/>
              <a:gd name="connsiteX3799" fmla="*/ 4069140 w 7532516"/>
              <a:gd name="connsiteY3799" fmla="*/ 1179690 h 9504136"/>
              <a:gd name="connsiteX3800" fmla="*/ 4064928 w 7532516"/>
              <a:gd name="connsiteY3800" fmla="*/ 1181800 h 9504136"/>
              <a:gd name="connsiteX3801" fmla="*/ 4065730 w 7532516"/>
              <a:gd name="connsiteY3801" fmla="*/ 1182579 h 9504136"/>
              <a:gd name="connsiteX3802" fmla="*/ 4069928 w 7532516"/>
              <a:gd name="connsiteY3802" fmla="*/ 1180479 h 9504136"/>
              <a:gd name="connsiteX3803" fmla="*/ 2754712 w 7532516"/>
              <a:gd name="connsiteY3803" fmla="*/ 1172132 h 9504136"/>
              <a:gd name="connsiteX3804" fmla="*/ 2753832 w 7532516"/>
              <a:gd name="connsiteY3804" fmla="*/ 1173306 h 9504136"/>
              <a:gd name="connsiteX3805" fmla="*/ 2751915 w 7532516"/>
              <a:gd name="connsiteY3805" fmla="*/ 1184494 h 9504136"/>
              <a:gd name="connsiteX3806" fmla="*/ 2752705 w 7532516"/>
              <a:gd name="connsiteY3806" fmla="*/ 1183803 h 9504136"/>
              <a:gd name="connsiteX3807" fmla="*/ 3976693 w 7532516"/>
              <a:gd name="connsiteY3807" fmla="*/ 1171639 h 9504136"/>
              <a:gd name="connsiteX3808" fmla="*/ 3976693 w 7532516"/>
              <a:gd name="connsiteY3808" fmla="*/ 1179693 h 9504136"/>
              <a:gd name="connsiteX3809" fmla="*/ 3978872 w 7532516"/>
              <a:gd name="connsiteY3809" fmla="*/ 1190432 h 9504136"/>
              <a:gd name="connsiteX3810" fmla="*/ 3976693 w 7532516"/>
              <a:gd name="connsiteY3810" fmla="*/ 1203472 h 9504136"/>
              <a:gd name="connsiteX3811" fmla="*/ 3974151 w 7532516"/>
              <a:gd name="connsiteY3811" fmla="*/ 1185063 h 9504136"/>
              <a:gd name="connsiteX3812" fmla="*/ 3974151 w 7532516"/>
              <a:gd name="connsiteY3812" fmla="*/ 1179693 h 9504136"/>
              <a:gd name="connsiteX3813" fmla="*/ 2721943 w 7532516"/>
              <a:gd name="connsiteY3813" fmla="*/ 1169041 h 9504136"/>
              <a:gd name="connsiteX3814" fmla="*/ 2716920 w 7532516"/>
              <a:gd name="connsiteY3814" fmla="*/ 1179107 h 9504136"/>
              <a:gd name="connsiteX3815" fmla="*/ 2717673 w 7532516"/>
              <a:gd name="connsiteY3815" fmla="*/ 1179717 h 9504136"/>
              <a:gd name="connsiteX3816" fmla="*/ 2722810 w 7532516"/>
              <a:gd name="connsiteY3816" fmla="*/ 1169436 h 9504136"/>
              <a:gd name="connsiteX3817" fmla="*/ 4064244 w 7532516"/>
              <a:gd name="connsiteY3817" fmla="*/ 1169015 h 9504136"/>
              <a:gd name="connsiteX3818" fmla="*/ 4062227 w 7532516"/>
              <a:gd name="connsiteY3818" fmla="*/ 1171027 h 9504136"/>
              <a:gd name="connsiteX3819" fmla="*/ 4062728 w 7532516"/>
              <a:gd name="connsiteY3819" fmla="*/ 1171528 h 9504136"/>
              <a:gd name="connsiteX3820" fmla="*/ 4064548 w 7532516"/>
              <a:gd name="connsiteY3820" fmla="*/ 1169700 h 9504136"/>
              <a:gd name="connsiteX3821" fmla="*/ 826283 w 7532516"/>
              <a:gd name="connsiteY3821" fmla="*/ 1161078 h 9504136"/>
              <a:gd name="connsiteX3822" fmla="*/ 821321 w 7532516"/>
              <a:gd name="connsiteY3822" fmla="*/ 1168514 h 9504136"/>
              <a:gd name="connsiteX3823" fmla="*/ 813247 w 7532516"/>
              <a:gd name="connsiteY3823" fmla="*/ 1176579 h 9504136"/>
              <a:gd name="connsiteX3824" fmla="*/ 813247 w 7532516"/>
              <a:gd name="connsiteY3824" fmla="*/ 1176866 h 9504136"/>
              <a:gd name="connsiteX3825" fmla="*/ 820900 w 7532516"/>
              <a:gd name="connsiteY3825" fmla="*/ 1169222 h 9504136"/>
              <a:gd name="connsiteX3826" fmla="*/ 826283 w 7532516"/>
              <a:gd name="connsiteY3826" fmla="*/ 1161141 h 9504136"/>
              <a:gd name="connsiteX3827" fmla="*/ 4276319 w 7532516"/>
              <a:gd name="connsiteY3827" fmla="*/ 1158074 h 9504136"/>
              <a:gd name="connsiteX3828" fmla="*/ 4278956 w 7532516"/>
              <a:gd name="connsiteY3828" fmla="*/ 1160781 h 9504136"/>
              <a:gd name="connsiteX3829" fmla="*/ 4276319 w 7532516"/>
              <a:gd name="connsiteY3829" fmla="*/ 1166195 h 9504136"/>
              <a:gd name="connsiteX3830" fmla="*/ 4265770 w 7532516"/>
              <a:gd name="connsiteY3830" fmla="*/ 1179728 h 9504136"/>
              <a:gd name="connsiteX3831" fmla="*/ 4265770 w 7532516"/>
              <a:gd name="connsiteY3831" fmla="*/ 1168901 h 9504136"/>
              <a:gd name="connsiteX3832" fmla="*/ 4271044 w 7532516"/>
              <a:gd name="connsiteY3832" fmla="*/ 1166195 h 9504136"/>
              <a:gd name="connsiteX3833" fmla="*/ 2781607 w 7532516"/>
              <a:gd name="connsiteY3833" fmla="*/ 1155977 h 9504136"/>
              <a:gd name="connsiteX3834" fmla="*/ 2781140 w 7532516"/>
              <a:gd name="connsiteY3834" fmla="*/ 1156444 h 9504136"/>
              <a:gd name="connsiteX3835" fmla="*/ 2781140 w 7532516"/>
              <a:gd name="connsiteY3835" fmla="*/ 1165653 h 9504136"/>
              <a:gd name="connsiteX3836" fmla="*/ 2781607 w 7532516"/>
              <a:gd name="connsiteY3836" fmla="*/ 1165653 h 9504136"/>
              <a:gd name="connsiteX3837" fmla="*/ 4190791 w 7532516"/>
              <a:gd name="connsiteY3837" fmla="*/ 1152989 h 9504136"/>
              <a:gd name="connsiteX3838" fmla="*/ 4182798 w 7532516"/>
              <a:gd name="connsiteY3838" fmla="*/ 1158385 h 9504136"/>
              <a:gd name="connsiteX3839" fmla="*/ 4169476 w 7532516"/>
              <a:gd name="connsiteY3839" fmla="*/ 1158385 h 9504136"/>
              <a:gd name="connsiteX3840" fmla="*/ 4153870 w 7532516"/>
              <a:gd name="connsiteY3840" fmla="*/ 1161082 h 9504136"/>
              <a:gd name="connsiteX3841" fmla="*/ 4142189 w 7532516"/>
              <a:gd name="connsiteY3841" fmla="*/ 1147900 h 9504136"/>
              <a:gd name="connsiteX3842" fmla="*/ 4150101 w 7532516"/>
              <a:gd name="connsiteY3842" fmla="*/ 1153314 h 9504136"/>
              <a:gd name="connsiteX3843" fmla="*/ 4144827 w 7532516"/>
              <a:gd name="connsiteY3843" fmla="*/ 1169554 h 9504136"/>
              <a:gd name="connsiteX3844" fmla="*/ 4139552 w 7532516"/>
              <a:gd name="connsiteY3844" fmla="*/ 1169554 h 9504136"/>
              <a:gd name="connsiteX3845" fmla="*/ 4144827 w 7532516"/>
              <a:gd name="connsiteY3845" fmla="*/ 1166848 h 9504136"/>
              <a:gd name="connsiteX3846" fmla="*/ 4142189 w 7532516"/>
              <a:gd name="connsiteY3846" fmla="*/ 1161435 h 9504136"/>
              <a:gd name="connsiteX3847" fmla="*/ 4136915 w 7532516"/>
              <a:gd name="connsiteY3847" fmla="*/ 1161435 h 9504136"/>
              <a:gd name="connsiteX3848" fmla="*/ 4136915 w 7532516"/>
              <a:gd name="connsiteY3848" fmla="*/ 1158728 h 9504136"/>
              <a:gd name="connsiteX3849" fmla="*/ 4265770 w 7532516"/>
              <a:gd name="connsiteY3849" fmla="*/ 1147900 h 9504136"/>
              <a:gd name="connsiteX3850" fmla="*/ 4268736 w 7532516"/>
              <a:gd name="connsiteY3850" fmla="*/ 1147900 h 9504136"/>
              <a:gd name="connsiteX3851" fmla="*/ 4265770 w 7532516"/>
              <a:gd name="connsiteY3851" fmla="*/ 1155993 h 9504136"/>
              <a:gd name="connsiteX3852" fmla="*/ 4153868 w 7532516"/>
              <a:gd name="connsiteY3852" fmla="*/ 1147899 h 9504136"/>
              <a:gd name="connsiteX3853" fmla="*/ 4158613 w 7532516"/>
              <a:gd name="connsiteY3853" fmla="*/ 1147899 h 9504136"/>
              <a:gd name="connsiteX3854" fmla="*/ 4156241 w 7532516"/>
              <a:gd name="connsiteY3854" fmla="*/ 1152648 h 9504136"/>
              <a:gd name="connsiteX3855" fmla="*/ 4233800 w 7532516"/>
              <a:gd name="connsiteY3855" fmla="*/ 1139426 h 9504136"/>
              <a:gd name="connsiteX3856" fmla="*/ 4231180 w 7532516"/>
              <a:gd name="connsiteY3856" fmla="*/ 1147642 h 9504136"/>
              <a:gd name="connsiteX3857" fmla="*/ 4241661 w 7532516"/>
              <a:gd name="connsiteY3857" fmla="*/ 1153120 h 9504136"/>
              <a:gd name="connsiteX3858" fmla="*/ 4239040 w 7532516"/>
              <a:gd name="connsiteY3858" fmla="*/ 1155859 h 9504136"/>
              <a:gd name="connsiteX3859" fmla="*/ 4225939 w 7532516"/>
              <a:gd name="connsiteY3859" fmla="*/ 1155859 h 9504136"/>
              <a:gd name="connsiteX3860" fmla="*/ 4228934 w 7532516"/>
              <a:gd name="connsiteY3860" fmla="*/ 1161337 h 9504136"/>
              <a:gd name="connsiteX3861" fmla="*/ 4239040 w 7532516"/>
              <a:gd name="connsiteY3861" fmla="*/ 1158598 h 9504136"/>
              <a:gd name="connsiteX3862" fmla="*/ 4241661 w 7532516"/>
              <a:gd name="connsiteY3862" fmla="*/ 1169553 h 9504136"/>
              <a:gd name="connsiteX3863" fmla="*/ 4213212 w 7532516"/>
              <a:gd name="connsiteY3863" fmla="*/ 1158598 h 9504136"/>
              <a:gd name="connsiteX3864" fmla="*/ 4215832 w 7532516"/>
              <a:gd name="connsiteY3864" fmla="*/ 1153120 h 9504136"/>
              <a:gd name="connsiteX3865" fmla="*/ 4218453 w 7532516"/>
              <a:gd name="connsiteY3865" fmla="*/ 1144903 h 9504136"/>
              <a:gd name="connsiteX3866" fmla="*/ 4225939 w 7532516"/>
              <a:gd name="connsiteY3866" fmla="*/ 1144903 h 9504136"/>
              <a:gd name="connsiteX3867" fmla="*/ 4150101 w 7532516"/>
              <a:gd name="connsiteY3867" fmla="*/ 1139423 h 9504136"/>
              <a:gd name="connsiteX3868" fmla="*/ 4142189 w 7532516"/>
              <a:gd name="connsiteY3868" fmla="*/ 1144168 h 9504136"/>
              <a:gd name="connsiteX3869" fmla="*/ 4136915 w 7532516"/>
              <a:gd name="connsiteY3869" fmla="*/ 1141796 h 9504136"/>
              <a:gd name="connsiteX3870" fmla="*/ 2700694 w 7532516"/>
              <a:gd name="connsiteY3870" fmla="*/ 1104203 h 9504136"/>
              <a:gd name="connsiteX3871" fmla="*/ 2684613 w 7532516"/>
              <a:gd name="connsiteY3871" fmla="*/ 1122957 h 9504136"/>
              <a:gd name="connsiteX3872" fmla="*/ 2671528 w 7532516"/>
              <a:gd name="connsiteY3872" fmla="*/ 1154880 h 9504136"/>
              <a:gd name="connsiteX3873" fmla="*/ 2672538 w 7532516"/>
              <a:gd name="connsiteY3873" fmla="*/ 1154880 h 9504136"/>
              <a:gd name="connsiteX3874" fmla="*/ 2685149 w 7532516"/>
              <a:gd name="connsiteY3874" fmla="*/ 1124047 h 9504136"/>
              <a:gd name="connsiteX3875" fmla="*/ 2701288 w 7532516"/>
              <a:gd name="connsiteY3875" fmla="*/ 1105196 h 9504136"/>
              <a:gd name="connsiteX3876" fmla="*/ 1219452 w 7532516"/>
              <a:gd name="connsiteY3876" fmla="*/ 1093468 h 9504136"/>
              <a:gd name="connsiteX3877" fmla="*/ 1219054 w 7532516"/>
              <a:gd name="connsiteY3877" fmla="*/ 1094264 h 9504136"/>
              <a:gd name="connsiteX3878" fmla="*/ 1221746 w 7532516"/>
              <a:gd name="connsiteY3878" fmla="*/ 1107711 h 9504136"/>
              <a:gd name="connsiteX3879" fmla="*/ 1240572 w 7532516"/>
              <a:gd name="connsiteY3879" fmla="*/ 1129238 h 9504136"/>
              <a:gd name="connsiteX3880" fmla="*/ 1245956 w 7532516"/>
              <a:gd name="connsiteY3880" fmla="*/ 1144995 h 9504136"/>
              <a:gd name="connsiteX3881" fmla="*/ 1277858 w 7532516"/>
              <a:gd name="connsiteY3881" fmla="*/ 1153076 h 9504136"/>
              <a:gd name="connsiteX3882" fmla="*/ 1283241 w 7532516"/>
              <a:gd name="connsiteY3882" fmla="*/ 1158458 h 9504136"/>
              <a:gd name="connsiteX3883" fmla="*/ 1277858 w 7532516"/>
              <a:gd name="connsiteY3883" fmla="*/ 1179985 h 9504136"/>
              <a:gd name="connsiteX3884" fmla="*/ 1277858 w 7532516"/>
              <a:gd name="connsiteY3884" fmla="*/ 1185367 h 9504136"/>
              <a:gd name="connsiteX3885" fmla="*/ 1283241 w 7532516"/>
              <a:gd name="connsiteY3885" fmla="*/ 1193044 h 9504136"/>
              <a:gd name="connsiteX3886" fmla="*/ 1299376 w 7532516"/>
              <a:gd name="connsiteY3886" fmla="*/ 1193044 h 9504136"/>
              <a:gd name="connsiteX3887" fmla="*/ 1296684 w 7532516"/>
              <a:gd name="connsiteY3887" fmla="*/ 1206507 h 9504136"/>
              <a:gd name="connsiteX3888" fmla="*/ 1307367 w 7532516"/>
              <a:gd name="connsiteY3888" fmla="*/ 1222526 h 9504136"/>
              <a:gd name="connsiteX3889" fmla="*/ 1307807 w 7532516"/>
              <a:gd name="connsiteY3889" fmla="*/ 1221649 h 9504136"/>
              <a:gd name="connsiteX3890" fmla="*/ 1297043 w 7532516"/>
              <a:gd name="connsiteY3890" fmla="*/ 1205503 h 9504136"/>
              <a:gd name="connsiteX3891" fmla="*/ 1299730 w 7532516"/>
              <a:gd name="connsiteY3891" fmla="*/ 1192057 h 9504136"/>
              <a:gd name="connsiteX3892" fmla="*/ 1283592 w 7532516"/>
              <a:gd name="connsiteY3892" fmla="*/ 1192057 h 9504136"/>
              <a:gd name="connsiteX3893" fmla="*/ 1278203 w 7532516"/>
              <a:gd name="connsiteY3893" fmla="*/ 1184368 h 9504136"/>
              <a:gd name="connsiteX3894" fmla="*/ 1278203 w 7532516"/>
              <a:gd name="connsiteY3894" fmla="*/ 1178983 h 9504136"/>
              <a:gd name="connsiteX3895" fmla="*/ 1283592 w 7532516"/>
              <a:gd name="connsiteY3895" fmla="*/ 1157465 h 9504136"/>
              <a:gd name="connsiteX3896" fmla="*/ 1278203 w 7532516"/>
              <a:gd name="connsiteY3896" fmla="*/ 1152078 h 9504136"/>
              <a:gd name="connsiteX3897" fmla="*/ 1246314 w 7532516"/>
              <a:gd name="connsiteY3897" fmla="*/ 1144005 h 9504136"/>
              <a:gd name="connsiteX3898" fmla="*/ 1240924 w 7532516"/>
              <a:gd name="connsiteY3898" fmla="*/ 1128244 h 9504136"/>
              <a:gd name="connsiteX3899" fmla="*/ 1222099 w 7532516"/>
              <a:gd name="connsiteY3899" fmla="*/ 1106725 h 9504136"/>
              <a:gd name="connsiteX3900" fmla="*/ 4029955 w 7532516"/>
              <a:gd name="connsiteY3900" fmla="*/ 1090830 h 9504136"/>
              <a:gd name="connsiteX3901" fmla="*/ 4019536 w 7532516"/>
              <a:gd name="connsiteY3901" fmla="*/ 1096037 h 9504136"/>
              <a:gd name="connsiteX3902" fmla="*/ 4020304 w 7532516"/>
              <a:gd name="connsiteY3902" fmla="*/ 1096805 h 9504136"/>
              <a:gd name="connsiteX3903" fmla="*/ 4029955 w 7532516"/>
              <a:gd name="connsiteY3903" fmla="*/ 1091972 h 9504136"/>
              <a:gd name="connsiteX3904" fmla="*/ 2700111 w 7532516"/>
              <a:gd name="connsiteY3904" fmla="*/ 1077525 h 9504136"/>
              <a:gd name="connsiteX3905" fmla="*/ 2695378 w 7532516"/>
              <a:gd name="connsiteY3905" fmla="*/ 1079890 h 9504136"/>
              <a:gd name="connsiteX3906" fmla="*/ 2692690 w 7532516"/>
              <a:gd name="connsiteY3906" fmla="*/ 1090650 h 9504136"/>
              <a:gd name="connsiteX3907" fmla="*/ 2693257 w 7532516"/>
              <a:gd name="connsiteY3907" fmla="*/ 1091595 h 9504136"/>
              <a:gd name="connsiteX3908" fmla="*/ 2695915 w 7532516"/>
              <a:gd name="connsiteY3908" fmla="*/ 1080965 h 9504136"/>
              <a:gd name="connsiteX3909" fmla="*/ 2701288 w 7532516"/>
              <a:gd name="connsiteY3909" fmla="*/ 1078268 h 9504136"/>
              <a:gd name="connsiteX3910" fmla="*/ 4024925 w 7532516"/>
              <a:gd name="connsiteY3910" fmla="*/ 1077197 h 9504136"/>
              <a:gd name="connsiteX3911" fmla="*/ 4024925 w 7532516"/>
              <a:gd name="connsiteY3911" fmla="*/ 1078510 h 9504136"/>
              <a:gd name="connsiteX3912" fmla="*/ 4035336 w 7532516"/>
              <a:gd name="connsiteY3912" fmla="*/ 1078510 h 9504136"/>
              <a:gd name="connsiteX3913" fmla="*/ 4034025 w 7532516"/>
              <a:gd name="connsiteY3913" fmla="*/ 1077197 h 9504136"/>
              <a:gd name="connsiteX3914" fmla="*/ 2480762 w 7532516"/>
              <a:gd name="connsiteY3914" fmla="*/ 1072281 h 9504136"/>
              <a:gd name="connsiteX3915" fmla="*/ 2470710 w 7532516"/>
              <a:gd name="connsiteY3915" fmla="*/ 1079821 h 9504136"/>
              <a:gd name="connsiteX3916" fmla="*/ 2478786 w 7532516"/>
              <a:gd name="connsiteY3916" fmla="*/ 1095966 h 9504136"/>
              <a:gd name="connsiteX3917" fmla="*/ 2481473 w 7532516"/>
              <a:gd name="connsiteY3917" fmla="*/ 1101339 h 9504136"/>
              <a:gd name="connsiteX3918" fmla="*/ 2481642 w 7532516"/>
              <a:gd name="connsiteY3918" fmla="*/ 1101281 h 9504136"/>
              <a:gd name="connsiteX3919" fmla="*/ 2479560 w 7532516"/>
              <a:gd name="connsiteY3919" fmla="*/ 1097119 h 9504136"/>
              <a:gd name="connsiteX3920" fmla="*/ 2471496 w 7532516"/>
              <a:gd name="connsiteY3920" fmla="*/ 1080965 h 9504136"/>
              <a:gd name="connsiteX3921" fmla="*/ 2482252 w 7532516"/>
              <a:gd name="connsiteY3921" fmla="*/ 1072877 h 9504136"/>
              <a:gd name="connsiteX3922" fmla="*/ 3784171 w 7532516"/>
              <a:gd name="connsiteY3922" fmla="*/ 1069591 h 9504136"/>
              <a:gd name="connsiteX3923" fmla="*/ 3783968 w 7532516"/>
              <a:gd name="connsiteY3923" fmla="*/ 1070812 h 9504136"/>
              <a:gd name="connsiteX3924" fmla="*/ 3783968 w 7532516"/>
              <a:gd name="connsiteY3924" fmla="*/ 1071709 h 9504136"/>
              <a:gd name="connsiteX3925" fmla="*/ 3784171 w 7532516"/>
              <a:gd name="connsiteY3925" fmla="*/ 1071810 h 9504136"/>
              <a:gd name="connsiteX3926" fmla="*/ 4027269 w 7532516"/>
              <a:gd name="connsiteY3926" fmla="*/ 1065422 h 9504136"/>
              <a:gd name="connsiteX3927" fmla="*/ 4025502 w 7532516"/>
              <a:gd name="connsiteY3927" fmla="*/ 1065927 h 9504136"/>
              <a:gd name="connsiteX3928" fmla="*/ 4024925 w 7532516"/>
              <a:gd name="connsiteY3928" fmla="*/ 1066424 h 9504136"/>
              <a:gd name="connsiteX3929" fmla="*/ 4025467 w 7532516"/>
              <a:gd name="connsiteY3929" fmla="*/ 1066966 h 9504136"/>
              <a:gd name="connsiteX3930" fmla="*/ 788505 w 7532516"/>
              <a:gd name="connsiteY3930" fmla="*/ 1064822 h 9504136"/>
              <a:gd name="connsiteX3931" fmla="*/ 780962 w 7532516"/>
              <a:gd name="connsiteY3931" fmla="*/ 1069847 h 9504136"/>
              <a:gd name="connsiteX3932" fmla="*/ 781027 w 7532516"/>
              <a:gd name="connsiteY3932" fmla="*/ 1070102 h 9504136"/>
              <a:gd name="connsiteX3933" fmla="*/ 788616 w 7532516"/>
              <a:gd name="connsiteY3933" fmla="*/ 1065044 h 9504136"/>
              <a:gd name="connsiteX3934" fmla="*/ 4024196 w 7532516"/>
              <a:gd name="connsiteY3934" fmla="*/ 1059781 h 9504136"/>
              <a:gd name="connsiteX3935" fmla="*/ 4019536 w 7532516"/>
              <a:gd name="connsiteY3935" fmla="*/ 1066424 h 9504136"/>
              <a:gd name="connsiteX3936" fmla="*/ 4020250 w 7532516"/>
              <a:gd name="connsiteY3936" fmla="*/ 1066219 h 9504136"/>
              <a:gd name="connsiteX3937" fmla="*/ 4024574 w 7532516"/>
              <a:gd name="connsiteY3937" fmla="*/ 1060034 h 9504136"/>
              <a:gd name="connsiteX3938" fmla="*/ 2670921 w 7532516"/>
              <a:gd name="connsiteY3938" fmla="*/ 1059338 h 9504136"/>
              <a:gd name="connsiteX3939" fmla="*/ 2649799 w 7532516"/>
              <a:gd name="connsiteY3939" fmla="*/ 1093266 h 9504136"/>
              <a:gd name="connsiteX3940" fmla="*/ 2620211 w 7532516"/>
              <a:gd name="connsiteY3940" fmla="*/ 1133629 h 9504136"/>
              <a:gd name="connsiteX3941" fmla="*/ 2601772 w 7532516"/>
              <a:gd name="connsiteY3941" fmla="*/ 1165537 h 9504136"/>
              <a:gd name="connsiteX3942" fmla="*/ 2574871 w 7532516"/>
              <a:gd name="connsiteY3942" fmla="*/ 1202817 h 9504136"/>
              <a:gd name="connsiteX3943" fmla="*/ 2532203 w 7532516"/>
              <a:gd name="connsiteY3943" fmla="*/ 1248169 h 9504136"/>
              <a:gd name="connsiteX3944" fmla="*/ 2537592 w 7532516"/>
              <a:gd name="connsiteY3944" fmla="*/ 1272388 h 9504136"/>
              <a:gd name="connsiteX3945" fmla="*/ 2537592 w 7532516"/>
              <a:gd name="connsiteY3945" fmla="*/ 1285833 h 9504136"/>
              <a:gd name="connsiteX3946" fmla="*/ 2540279 w 7532516"/>
              <a:gd name="connsiteY3946" fmla="*/ 1315438 h 9504136"/>
              <a:gd name="connsiteX3947" fmla="*/ 2540279 w 7532516"/>
              <a:gd name="connsiteY3947" fmla="*/ 1328500 h 9504136"/>
              <a:gd name="connsiteX3948" fmla="*/ 2542966 w 7532516"/>
              <a:gd name="connsiteY3948" fmla="*/ 1355404 h 9504136"/>
              <a:gd name="connsiteX3949" fmla="*/ 2542966 w 7532516"/>
              <a:gd name="connsiteY3949" fmla="*/ 1384624 h 9504136"/>
              <a:gd name="connsiteX3950" fmla="*/ 2529516 w 7532516"/>
              <a:gd name="connsiteY3950" fmla="*/ 1384624 h 9504136"/>
              <a:gd name="connsiteX3951" fmla="*/ 2532203 w 7532516"/>
              <a:gd name="connsiteY3951" fmla="*/ 1392698 h 9504136"/>
              <a:gd name="connsiteX3952" fmla="*/ 2532230 w 7532516"/>
              <a:gd name="connsiteY3952" fmla="*/ 1392689 h 9504136"/>
              <a:gd name="connsiteX3953" fmla="*/ 2529622 w 7532516"/>
              <a:gd name="connsiteY3953" fmla="*/ 1384851 h 9504136"/>
              <a:gd name="connsiteX3954" fmla="*/ 2543074 w 7532516"/>
              <a:gd name="connsiteY3954" fmla="*/ 1384851 h 9504136"/>
              <a:gd name="connsiteX3955" fmla="*/ 2543074 w 7532516"/>
              <a:gd name="connsiteY3955" fmla="*/ 1355623 h 9504136"/>
              <a:gd name="connsiteX3956" fmla="*/ 2540387 w 7532516"/>
              <a:gd name="connsiteY3956" fmla="*/ 1328702 h 9504136"/>
              <a:gd name="connsiteX3957" fmla="*/ 2540387 w 7532516"/>
              <a:gd name="connsiteY3957" fmla="*/ 1315633 h 9504136"/>
              <a:gd name="connsiteX3958" fmla="*/ 2537686 w 7532516"/>
              <a:gd name="connsiteY3958" fmla="*/ 1286019 h 9504136"/>
              <a:gd name="connsiteX3959" fmla="*/ 2537686 w 7532516"/>
              <a:gd name="connsiteY3959" fmla="*/ 1272566 h 9504136"/>
              <a:gd name="connsiteX3960" fmla="*/ 2532310 w 7532516"/>
              <a:gd name="connsiteY3960" fmla="*/ 1248326 h 9504136"/>
              <a:gd name="connsiteX3961" fmla="*/ 2575001 w 7532516"/>
              <a:gd name="connsiteY3961" fmla="*/ 1202949 h 9504136"/>
              <a:gd name="connsiteX3962" fmla="*/ 2601919 w 7532516"/>
              <a:gd name="connsiteY3962" fmla="*/ 1165653 h 9504136"/>
              <a:gd name="connsiteX3963" fmla="*/ 2620380 w 7532516"/>
              <a:gd name="connsiteY3963" fmla="*/ 1133731 h 9504136"/>
              <a:gd name="connsiteX3964" fmla="*/ 2649999 w 7532516"/>
              <a:gd name="connsiteY3964" fmla="*/ 1093344 h 9504136"/>
              <a:gd name="connsiteX3965" fmla="*/ 2671110 w 7532516"/>
              <a:gd name="connsiteY3965" fmla="*/ 1059414 h 9504136"/>
              <a:gd name="connsiteX3966" fmla="*/ 2613080 w 7532516"/>
              <a:gd name="connsiteY3966" fmla="*/ 1054415 h 9504136"/>
              <a:gd name="connsiteX3967" fmla="*/ 2615223 w 7532516"/>
              <a:gd name="connsiteY3967" fmla="*/ 1058686 h 9504136"/>
              <a:gd name="connsiteX3968" fmla="*/ 2615368 w 7532516"/>
              <a:gd name="connsiteY3968" fmla="*/ 1058573 h 9504136"/>
              <a:gd name="connsiteX3969" fmla="*/ 2613292 w 7532516"/>
              <a:gd name="connsiteY3969" fmla="*/ 1054415 h 9504136"/>
              <a:gd name="connsiteX3970" fmla="*/ 4011126 w 7532516"/>
              <a:gd name="connsiteY3970" fmla="*/ 1051953 h 9504136"/>
              <a:gd name="connsiteX3971" fmla="*/ 4011126 w 7532516"/>
              <a:gd name="connsiteY3971" fmla="*/ 1066518 h 9504136"/>
              <a:gd name="connsiteX3972" fmla="*/ 4011459 w 7532516"/>
              <a:gd name="connsiteY3972" fmla="*/ 1066424 h 9504136"/>
              <a:gd name="connsiteX3973" fmla="*/ 4011459 w 7532516"/>
              <a:gd name="connsiteY3973" fmla="*/ 1052120 h 9504136"/>
              <a:gd name="connsiteX3974" fmla="*/ 3754597 w 7532516"/>
              <a:gd name="connsiteY3974" fmla="*/ 1050998 h 9504136"/>
              <a:gd name="connsiteX3975" fmla="*/ 3752245 w 7532516"/>
              <a:gd name="connsiteY3975" fmla="*/ 1053354 h 9504136"/>
              <a:gd name="connsiteX3976" fmla="*/ 3752722 w 7532516"/>
              <a:gd name="connsiteY3976" fmla="*/ 1053990 h 9504136"/>
              <a:gd name="connsiteX3977" fmla="*/ 3754756 w 7532516"/>
              <a:gd name="connsiteY3977" fmla="*/ 1051953 h 9504136"/>
              <a:gd name="connsiteX3978" fmla="*/ 3960391 w 7532516"/>
              <a:gd name="connsiteY3978" fmla="*/ 1050962 h 9504136"/>
              <a:gd name="connsiteX3979" fmla="*/ 3952615 w 7532516"/>
              <a:gd name="connsiteY3979" fmla="*/ 1058741 h 9504136"/>
              <a:gd name="connsiteX3980" fmla="*/ 3953278 w 7532516"/>
              <a:gd name="connsiteY3980" fmla="*/ 1059071 h 9504136"/>
              <a:gd name="connsiteX3981" fmla="*/ 3960391 w 7532516"/>
              <a:gd name="connsiteY3981" fmla="*/ 1051953 h 9504136"/>
              <a:gd name="connsiteX3982" fmla="*/ 2921186 w 7532516"/>
              <a:gd name="connsiteY3982" fmla="*/ 1019170 h 9504136"/>
              <a:gd name="connsiteX3983" fmla="*/ 2920723 w 7532516"/>
              <a:gd name="connsiteY3983" fmla="*/ 1019410 h 9504136"/>
              <a:gd name="connsiteX3984" fmla="*/ 2923059 w 7532516"/>
              <a:gd name="connsiteY3984" fmla="*/ 1021760 h 9504136"/>
              <a:gd name="connsiteX3985" fmla="*/ 2923059 w 7532516"/>
              <a:gd name="connsiteY3985" fmla="*/ 1021047 h 9504136"/>
              <a:gd name="connsiteX3986" fmla="*/ 1230343 w 7532516"/>
              <a:gd name="connsiteY3986" fmla="*/ 1005610 h 9504136"/>
              <a:gd name="connsiteX3987" fmla="*/ 1229820 w 7532516"/>
              <a:gd name="connsiteY3987" fmla="*/ 1006249 h 9504136"/>
              <a:gd name="connsiteX3988" fmla="*/ 1243264 w 7532516"/>
              <a:gd name="connsiteY3988" fmla="*/ 1035453 h 9504136"/>
              <a:gd name="connsiteX3989" fmla="*/ 1245956 w 7532516"/>
              <a:gd name="connsiteY3989" fmla="*/ 1040834 h 9504136"/>
              <a:gd name="connsiteX3990" fmla="*/ 1245956 w 7532516"/>
              <a:gd name="connsiteY3990" fmla="*/ 1051598 h 9504136"/>
              <a:gd name="connsiteX3991" fmla="*/ 1245956 w 7532516"/>
              <a:gd name="connsiteY3991" fmla="*/ 1054281 h 9504136"/>
              <a:gd name="connsiteX3992" fmla="*/ 1245956 w 7532516"/>
              <a:gd name="connsiteY3992" fmla="*/ 1056510 h 9504136"/>
              <a:gd name="connsiteX3993" fmla="*/ 1246314 w 7532516"/>
              <a:gd name="connsiteY3993" fmla="*/ 1055986 h 9504136"/>
              <a:gd name="connsiteX3994" fmla="*/ 1246314 w 7532516"/>
              <a:gd name="connsiteY3994" fmla="*/ 1053300 h 9504136"/>
              <a:gd name="connsiteX3995" fmla="*/ 1246314 w 7532516"/>
              <a:gd name="connsiteY3995" fmla="*/ 1050613 h 9504136"/>
              <a:gd name="connsiteX3996" fmla="*/ 1246314 w 7532516"/>
              <a:gd name="connsiteY3996" fmla="*/ 1039841 h 9504136"/>
              <a:gd name="connsiteX3997" fmla="*/ 1243627 w 7532516"/>
              <a:gd name="connsiteY3997" fmla="*/ 1034468 h 9504136"/>
              <a:gd name="connsiteX3998" fmla="*/ 3734577 w 7532516"/>
              <a:gd name="connsiteY3998" fmla="*/ 1001163 h 9504136"/>
              <a:gd name="connsiteX3999" fmla="*/ 3728395 w 7532516"/>
              <a:gd name="connsiteY3999" fmla="*/ 1005285 h 9504136"/>
              <a:gd name="connsiteX4000" fmla="*/ 3729090 w 7532516"/>
              <a:gd name="connsiteY4000" fmla="*/ 1005979 h 9504136"/>
              <a:gd name="connsiteX4001" fmla="*/ 3736306 w 7532516"/>
              <a:gd name="connsiteY4001" fmla="*/ 1001163 h 9504136"/>
              <a:gd name="connsiteX4002" fmla="*/ 2934170 w 7532516"/>
              <a:gd name="connsiteY4002" fmla="*/ 984784 h 9504136"/>
              <a:gd name="connsiteX4003" fmla="*/ 2936079 w 7532516"/>
              <a:gd name="connsiteY4003" fmla="*/ 989251 h 9504136"/>
              <a:gd name="connsiteX4004" fmla="*/ 2936131 w 7532516"/>
              <a:gd name="connsiteY4004" fmla="*/ 989125 h 9504136"/>
              <a:gd name="connsiteX4005" fmla="*/ 2934316 w 7532516"/>
              <a:gd name="connsiteY4005" fmla="*/ 984886 h 9504136"/>
              <a:gd name="connsiteX4006" fmla="*/ 2454618 w 7532516"/>
              <a:gd name="connsiteY4006" fmla="*/ 981368 h 9504136"/>
              <a:gd name="connsiteX4007" fmla="*/ 2457259 w 7532516"/>
              <a:gd name="connsiteY4007" fmla="*/ 999874 h 9504136"/>
              <a:gd name="connsiteX4008" fmla="*/ 2454572 w 7532516"/>
              <a:gd name="connsiteY4008" fmla="*/ 1005247 h 9504136"/>
              <a:gd name="connsiteX4009" fmla="*/ 2449198 w 7532516"/>
              <a:gd name="connsiteY4009" fmla="*/ 1012936 h 9504136"/>
              <a:gd name="connsiteX4010" fmla="*/ 2454572 w 7532516"/>
              <a:gd name="connsiteY4010" fmla="*/ 1021009 h 9504136"/>
              <a:gd name="connsiteX4011" fmla="*/ 2454572 w 7532516"/>
              <a:gd name="connsiteY4011" fmla="*/ 1064059 h 9504136"/>
              <a:gd name="connsiteX4012" fmla="*/ 2455346 w 7532516"/>
              <a:gd name="connsiteY4012" fmla="*/ 1064191 h 9504136"/>
              <a:gd name="connsiteX4013" fmla="*/ 2455346 w 7532516"/>
              <a:gd name="connsiteY4013" fmla="*/ 1022106 h 9504136"/>
              <a:gd name="connsiteX4014" fmla="*/ 2449973 w 7532516"/>
              <a:gd name="connsiteY4014" fmla="*/ 1014029 h 9504136"/>
              <a:gd name="connsiteX4015" fmla="*/ 2455346 w 7532516"/>
              <a:gd name="connsiteY4015" fmla="*/ 1006330 h 9504136"/>
              <a:gd name="connsiteX4016" fmla="*/ 2458037 w 7532516"/>
              <a:gd name="connsiteY4016" fmla="*/ 1000948 h 9504136"/>
              <a:gd name="connsiteX4017" fmla="*/ 2455346 w 7532516"/>
              <a:gd name="connsiteY4017" fmla="*/ 982098 h 9504136"/>
              <a:gd name="connsiteX4018" fmla="*/ 3169202 w 7532516"/>
              <a:gd name="connsiteY4018" fmla="*/ 944786 h 9504136"/>
              <a:gd name="connsiteX4019" fmla="*/ 3169202 w 7532516"/>
              <a:gd name="connsiteY4019" fmla="*/ 951444 h 9504136"/>
              <a:gd name="connsiteX4020" fmla="*/ 3169345 w 7532516"/>
              <a:gd name="connsiteY4020" fmla="*/ 951414 h 9504136"/>
              <a:gd name="connsiteX4021" fmla="*/ 3169345 w 7532516"/>
              <a:gd name="connsiteY4021" fmla="*/ 944786 h 9504136"/>
              <a:gd name="connsiteX4022" fmla="*/ 2444013 w 7532516"/>
              <a:gd name="connsiteY4022" fmla="*/ 944655 h 9504136"/>
              <a:gd name="connsiteX4023" fmla="*/ 2449198 w 7532516"/>
              <a:gd name="connsiteY4023" fmla="*/ 967584 h 9504136"/>
              <a:gd name="connsiteX4024" fmla="*/ 2449198 w 7532516"/>
              <a:gd name="connsiteY4024" fmla="*/ 975656 h 9504136"/>
              <a:gd name="connsiteX4025" fmla="*/ 2449973 w 7532516"/>
              <a:gd name="connsiteY4025" fmla="*/ 976433 h 9504136"/>
              <a:gd name="connsiteX4026" fmla="*/ 2449973 w 7532516"/>
              <a:gd name="connsiteY4026" fmla="*/ 968629 h 9504136"/>
              <a:gd name="connsiteX4027" fmla="*/ 2444590 w 7532516"/>
              <a:gd name="connsiteY4027" fmla="*/ 944786 h 9504136"/>
              <a:gd name="connsiteX4028" fmla="*/ 3008718 w 7532516"/>
              <a:gd name="connsiteY4028" fmla="*/ 931317 h 9504136"/>
              <a:gd name="connsiteX4029" fmla="*/ 3016518 w 7532516"/>
              <a:gd name="connsiteY4029" fmla="*/ 956953 h 9504136"/>
              <a:gd name="connsiteX4030" fmla="*/ 3016518 w 7532516"/>
              <a:gd name="connsiteY4030" fmla="*/ 956818 h 9504136"/>
              <a:gd name="connsiteX4031" fmla="*/ 3008757 w 7532516"/>
              <a:gd name="connsiteY4031" fmla="*/ 931319 h 9504136"/>
              <a:gd name="connsiteX4032" fmla="*/ 3201482 w 7532516"/>
              <a:gd name="connsiteY4032" fmla="*/ 931199 h 9504136"/>
              <a:gd name="connsiteX4033" fmla="*/ 3201247 w 7532516"/>
              <a:gd name="connsiteY4033" fmla="*/ 931317 h 9504136"/>
              <a:gd name="connsiteX4034" fmla="*/ 3206238 w 7532516"/>
              <a:gd name="connsiteY4034" fmla="*/ 943804 h 9504136"/>
              <a:gd name="connsiteX4035" fmla="*/ 3206504 w 7532516"/>
              <a:gd name="connsiteY4035" fmla="*/ 943749 h 9504136"/>
              <a:gd name="connsiteX4036" fmla="*/ 1485022 w 7532516"/>
              <a:gd name="connsiteY4036" fmla="*/ 930868 h 9504136"/>
              <a:gd name="connsiteX4037" fmla="*/ 1493302 w 7532516"/>
              <a:gd name="connsiteY4037" fmla="*/ 930868 h 9504136"/>
              <a:gd name="connsiteX4038" fmla="*/ 1487782 w 7532516"/>
              <a:gd name="connsiteY4038" fmla="*/ 947418 h 9504136"/>
              <a:gd name="connsiteX4039" fmla="*/ 1476742 w 7532516"/>
              <a:gd name="connsiteY4039" fmla="*/ 947418 h 9504136"/>
              <a:gd name="connsiteX4040" fmla="*/ 3137066 w 7532516"/>
              <a:gd name="connsiteY4040" fmla="*/ 912467 h 9504136"/>
              <a:gd name="connsiteX4041" fmla="*/ 3142271 w 7532516"/>
              <a:gd name="connsiteY4041" fmla="*/ 943749 h 9504136"/>
              <a:gd name="connsiteX4042" fmla="*/ 3142277 w 7532516"/>
              <a:gd name="connsiteY4042" fmla="*/ 943749 h 9504136"/>
              <a:gd name="connsiteX4043" fmla="*/ 3137067 w 7532516"/>
              <a:gd name="connsiteY4043" fmla="*/ 912467 h 9504136"/>
              <a:gd name="connsiteX4044" fmla="*/ 3196040 w 7532516"/>
              <a:gd name="connsiteY4044" fmla="*/ 904037 h 9504136"/>
              <a:gd name="connsiteX4045" fmla="*/ 3195864 w 7532516"/>
              <a:gd name="connsiteY4045" fmla="*/ 904390 h 9504136"/>
              <a:gd name="connsiteX4046" fmla="*/ 3206236 w 7532516"/>
              <a:gd name="connsiteY4046" fmla="*/ 927735 h 9504136"/>
              <a:gd name="connsiteX4047" fmla="*/ 3206504 w 7532516"/>
              <a:gd name="connsiteY4047" fmla="*/ 927602 h 9504136"/>
              <a:gd name="connsiteX4048" fmla="*/ 3194003 w 7532516"/>
              <a:gd name="connsiteY4048" fmla="*/ 888197 h 9504136"/>
              <a:gd name="connsiteX4049" fmla="*/ 3193172 w 7532516"/>
              <a:gd name="connsiteY4049" fmla="*/ 888613 h 9504136"/>
              <a:gd name="connsiteX4050" fmla="*/ 3200759 w 7532516"/>
              <a:gd name="connsiteY4050" fmla="*/ 893314 h 9504136"/>
              <a:gd name="connsiteX4051" fmla="*/ 3201115 w 7532516"/>
              <a:gd name="connsiteY4051" fmla="*/ 892601 h 9504136"/>
              <a:gd name="connsiteX4052" fmla="*/ 3664048 w 7532516"/>
              <a:gd name="connsiteY4052" fmla="*/ 869076 h 9504136"/>
              <a:gd name="connsiteX4053" fmla="*/ 3658786 w 7532516"/>
              <a:gd name="connsiteY4053" fmla="*/ 882213 h 9504136"/>
              <a:gd name="connsiteX4054" fmla="*/ 3658786 w 7532516"/>
              <a:gd name="connsiteY4054" fmla="*/ 883117 h 9504136"/>
              <a:gd name="connsiteX4055" fmla="*/ 3664048 w 7532516"/>
              <a:gd name="connsiteY4055" fmla="*/ 869945 h 9504136"/>
              <a:gd name="connsiteX4056" fmla="*/ 3201528 w 7532516"/>
              <a:gd name="connsiteY4056" fmla="*/ 842766 h 9504136"/>
              <a:gd name="connsiteX4057" fmla="*/ 3201247 w 7532516"/>
              <a:gd name="connsiteY4057" fmla="*/ 842836 h 9504136"/>
              <a:gd name="connsiteX4058" fmla="*/ 3212003 w 7532516"/>
              <a:gd name="connsiteY4058" fmla="*/ 867077 h 9504136"/>
              <a:gd name="connsiteX4059" fmla="*/ 3219468 w 7532516"/>
              <a:gd name="connsiteY4059" fmla="*/ 879519 h 9504136"/>
              <a:gd name="connsiteX4060" fmla="*/ 3219970 w 7532516"/>
              <a:gd name="connsiteY4060" fmla="*/ 879519 h 9504136"/>
              <a:gd name="connsiteX4061" fmla="*/ 3211893 w 7532516"/>
              <a:gd name="connsiteY4061" fmla="*/ 866066 h 9504136"/>
              <a:gd name="connsiteX4062" fmla="*/ 3717469 w 7532516"/>
              <a:gd name="connsiteY4062" fmla="*/ 808190 h 9504136"/>
              <a:gd name="connsiteX4063" fmla="*/ 3714942 w 7532516"/>
              <a:gd name="connsiteY4063" fmla="*/ 823370 h 9504136"/>
              <a:gd name="connsiteX4064" fmla="*/ 3712242 w 7532516"/>
              <a:gd name="connsiteY4064" fmla="*/ 825678 h 9504136"/>
              <a:gd name="connsiteX4065" fmla="*/ 3690712 w 7532516"/>
              <a:gd name="connsiteY4065" fmla="*/ 841838 h 9504136"/>
              <a:gd name="connsiteX4066" fmla="*/ 3688024 w 7532516"/>
              <a:gd name="connsiteY4066" fmla="*/ 844532 h 9504136"/>
              <a:gd name="connsiteX4067" fmla="*/ 3664175 w 7532516"/>
              <a:gd name="connsiteY4067" fmla="*/ 866066 h 9504136"/>
              <a:gd name="connsiteX4068" fmla="*/ 3664175 w 7532516"/>
              <a:gd name="connsiteY4068" fmla="*/ 867139 h 9504136"/>
              <a:gd name="connsiteX4069" fmla="*/ 3687879 w 7532516"/>
              <a:gd name="connsiteY4069" fmla="*/ 845705 h 9504136"/>
              <a:gd name="connsiteX4070" fmla="*/ 3690565 w 7532516"/>
              <a:gd name="connsiteY4070" fmla="*/ 843015 h 9504136"/>
              <a:gd name="connsiteX4071" fmla="*/ 3712088 w 7532516"/>
              <a:gd name="connsiteY4071" fmla="*/ 826854 h 9504136"/>
              <a:gd name="connsiteX4072" fmla="*/ 3714783 w 7532516"/>
              <a:gd name="connsiteY4072" fmla="*/ 824545 h 9504136"/>
              <a:gd name="connsiteX4073" fmla="*/ 3717469 w 7532516"/>
              <a:gd name="connsiteY4073" fmla="*/ 808384 h 9504136"/>
              <a:gd name="connsiteX4074" fmla="*/ 3343411 w 7532516"/>
              <a:gd name="connsiteY4074" fmla="*/ 802214 h 9504136"/>
              <a:gd name="connsiteX4075" fmla="*/ 3343043 w 7532516"/>
              <a:gd name="connsiteY4075" fmla="*/ 802828 h 9504136"/>
              <a:gd name="connsiteX4076" fmla="*/ 3345232 w 7532516"/>
              <a:gd name="connsiteY4076" fmla="*/ 805020 h 9504136"/>
              <a:gd name="connsiteX4077" fmla="*/ 3345722 w 7532516"/>
              <a:gd name="connsiteY4077" fmla="*/ 804530 h 9504136"/>
              <a:gd name="connsiteX4078" fmla="*/ 3348715 w 7532516"/>
              <a:gd name="connsiteY4078" fmla="*/ 729837 h 9504136"/>
              <a:gd name="connsiteX4079" fmla="*/ 3348427 w 7532516"/>
              <a:gd name="connsiteY4079" fmla="*/ 730511 h 9504136"/>
              <a:gd name="connsiteX4080" fmla="*/ 3369562 w 7532516"/>
              <a:gd name="connsiteY4080" fmla="*/ 752056 h 9504136"/>
              <a:gd name="connsiteX4081" fmla="*/ 3377419 w 7532516"/>
              <a:gd name="connsiteY4081" fmla="*/ 754670 h 9504136"/>
              <a:gd name="connsiteX4082" fmla="*/ 3377649 w 7532516"/>
              <a:gd name="connsiteY4082" fmla="*/ 753767 h 9504136"/>
              <a:gd name="connsiteX4083" fmla="*/ 3369572 w 7532516"/>
              <a:gd name="connsiteY4083" fmla="*/ 751073 h 9504136"/>
              <a:gd name="connsiteX4084" fmla="*/ 3661264 w 7532516"/>
              <a:gd name="connsiteY4084" fmla="*/ 727958 h 9504136"/>
              <a:gd name="connsiteX4085" fmla="*/ 3658786 w 7532516"/>
              <a:gd name="connsiteY4085" fmla="*/ 740313 h 9504136"/>
              <a:gd name="connsiteX4086" fmla="*/ 3658887 w 7532516"/>
              <a:gd name="connsiteY4086" fmla="*/ 740322 h 9504136"/>
              <a:gd name="connsiteX4087" fmla="*/ 3661353 w 7532516"/>
              <a:gd name="connsiteY4087" fmla="*/ 727958 h 9504136"/>
              <a:gd name="connsiteX4088" fmla="*/ 3297822 w 7532516"/>
              <a:gd name="connsiteY4088" fmla="*/ 679443 h 9504136"/>
              <a:gd name="connsiteX4089" fmla="*/ 3297705 w 7532516"/>
              <a:gd name="connsiteY4089" fmla="*/ 679730 h 9504136"/>
              <a:gd name="connsiteX4090" fmla="*/ 3300386 w 7532516"/>
              <a:gd name="connsiteY4090" fmla="*/ 690502 h 9504136"/>
              <a:gd name="connsiteX4091" fmla="*/ 3318840 w 7532516"/>
              <a:gd name="connsiteY4091" fmla="*/ 690502 h 9504136"/>
              <a:gd name="connsiteX4092" fmla="*/ 3332288 w 7532516"/>
              <a:gd name="connsiteY4092" fmla="*/ 685121 h 9504136"/>
              <a:gd name="connsiteX4093" fmla="*/ 3337671 w 7532516"/>
              <a:gd name="connsiteY4093" fmla="*/ 706279 h 9504136"/>
              <a:gd name="connsiteX4094" fmla="*/ 3351118 w 7532516"/>
              <a:gd name="connsiteY4094" fmla="*/ 706279 h 9504136"/>
              <a:gd name="connsiteX4095" fmla="*/ 3358393 w 7532516"/>
              <a:gd name="connsiteY4095" fmla="*/ 706279 h 9504136"/>
              <a:gd name="connsiteX4096" fmla="*/ 3358807 w 7532516"/>
              <a:gd name="connsiteY4096" fmla="*/ 705313 h 9504136"/>
              <a:gd name="connsiteX4097" fmla="*/ 3351111 w 7532516"/>
              <a:gd name="connsiteY4097" fmla="*/ 705313 h 9504136"/>
              <a:gd name="connsiteX4098" fmla="*/ 3337645 w 7532516"/>
              <a:gd name="connsiteY4098" fmla="*/ 705313 h 9504136"/>
              <a:gd name="connsiteX4099" fmla="*/ 3332270 w 7532516"/>
              <a:gd name="connsiteY4099" fmla="*/ 684164 h 9504136"/>
              <a:gd name="connsiteX4100" fmla="*/ 3318804 w 7532516"/>
              <a:gd name="connsiteY4100" fmla="*/ 689537 h 9504136"/>
              <a:gd name="connsiteX4101" fmla="*/ 3300343 w 7532516"/>
              <a:gd name="connsiteY4101" fmla="*/ 689537 h 9504136"/>
              <a:gd name="connsiteX4102" fmla="*/ 2495090 w 7532516"/>
              <a:gd name="connsiteY4102" fmla="*/ 647040 h 9504136"/>
              <a:gd name="connsiteX4103" fmla="*/ 2502614 w 7532516"/>
              <a:gd name="connsiteY4103" fmla="*/ 665480 h 9504136"/>
              <a:gd name="connsiteX4104" fmla="*/ 2492237 w 7532516"/>
              <a:gd name="connsiteY4104" fmla="*/ 678925 h 9504136"/>
              <a:gd name="connsiteX4105" fmla="*/ 2502614 w 7532516"/>
              <a:gd name="connsiteY4105" fmla="*/ 692384 h 9504136"/>
              <a:gd name="connsiteX4106" fmla="*/ 2505301 w 7532516"/>
              <a:gd name="connsiteY4106" fmla="*/ 713518 h 9504136"/>
              <a:gd name="connsiteX4107" fmla="*/ 2499927 w 7532516"/>
              <a:gd name="connsiteY4107" fmla="*/ 726978 h 9504136"/>
              <a:gd name="connsiteX4108" fmla="*/ 2499927 w 7532516"/>
              <a:gd name="connsiteY4108" fmla="*/ 729664 h 9504136"/>
              <a:gd name="connsiteX4109" fmla="*/ 2481473 w 7532516"/>
              <a:gd name="connsiteY4109" fmla="*/ 761955 h 9504136"/>
              <a:gd name="connsiteX4110" fmla="*/ 2492237 w 7532516"/>
              <a:gd name="connsiteY4110" fmla="*/ 780403 h 9504136"/>
              <a:gd name="connsiteX4111" fmla="*/ 2489550 w 7532516"/>
              <a:gd name="connsiteY4111" fmla="*/ 793848 h 9504136"/>
              <a:gd name="connsiteX4112" fmla="*/ 2478786 w 7532516"/>
              <a:gd name="connsiteY4112" fmla="*/ 836515 h 9504136"/>
              <a:gd name="connsiteX4113" fmla="*/ 2457259 w 7532516"/>
              <a:gd name="connsiteY4113" fmla="*/ 855346 h 9504136"/>
              <a:gd name="connsiteX4114" fmla="*/ 2443808 w 7532516"/>
              <a:gd name="connsiteY4114" fmla="*/ 868805 h 9504136"/>
              <a:gd name="connsiteX4115" fmla="*/ 2443808 w 7532516"/>
              <a:gd name="connsiteY4115" fmla="*/ 892640 h 9504136"/>
              <a:gd name="connsiteX4116" fmla="*/ 2438434 w 7532516"/>
              <a:gd name="connsiteY4116" fmla="*/ 900699 h 9504136"/>
              <a:gd name="connsiteX4117" fmla="*/ 2428056 w 7532516"/>
              <a:gd name="connsiteY4117" fmla="*/ 919544 h 9504136"/>
              <a:gd name="connsiteX4118" fmla="*/ 2419995 w 7532516"/>
              <a:gd name="connsiteY4118" fmla="*/ 938377 h 9504136"/>
              <a:gd name="connsiteX4119" fmla="*/ 2421093 w 7532516"/>
              <a:gd name="connsiteY4119" fmla="*/ 938624 h 9504136"/>
              <a:gd name="connsiteX4120" fmla="*/ 2428838 w 7532516"/>
              <a:gd name="connsiteY4120" fmla="*/ 920544 h 9504136"/>
              <a:gd name="connsiteX4121" fmla="*/ 2439207 w 7532516"/>
              <a:gd name="connsiteY4121" fmla="*/ 901694 h 9504136"/>
              <a:gd name="connsiteX4122" fmla="*/ 2444590 w 7532516"/>
              <a:gd name="connsiteY4122" fmla="*/ 893617 h 9504136"/>
              <a:gd name="connsiteX4123" fmla="*/ 2444590 w 7532516"/>
              <a:gd name="connsiteY4123" fmla="*/ 869763 h 9504136"/>
              <a:gd name="connsiteX4124" fmla="*/ 2458037 w 7532516"/>
              <a:gd name="connsiteY4124" fmla="*/ 856304 h 9504136"/>
              <a:gd name="connsiteX4125" fmla="*/ 2479560 w 7532516"/>
              <a:gd name="connsiteY4125" fmla="*/ 837455 h 9504136"/>
              <a:gd name="connsiteX4126" fmla="*/ 2490316 w 7532516"/>
              <a:gd name="connsiteY4126" fmla="*/ 794750 h 9504136"/>
              <a:gd name="connsiteX4127" fmla="*/ 2493007 w 7532516"/>
              <a:gd name="connsiteY4127" fmla="*/ 781292 h 9504136"/>
              <a:gd name="connsiteX4128" fmla="*/ 2482252 w 7532516"/>
              <a:gd name="connsiteY4128" fmla="*/ 762829 h 9504136"/>
              <a:gd name="connsiteX4129" fmla="*/ 2500695 w 7532516"/>
              <a:gd name="connsiteY4129" fmla="*/ 730511 h 9504136"/>
              <a:gd name="connsiteX4130" fmla="*/ 2500695 w 7532516"/>
              <a:gd name="connsiteY4130" fmla="*/ 727815 h 9504136"/>
              <a:gd name="connsiteX4131" fmla="*/ 2506078 w 7532516"/>
              <a:gd name="connsiteY4131" fmla="*/ 714356 h 9504136"/>
              <a:gd name="connsiteX4132" fmla="*/ 2503386 w 7532516"/>
              <a:gd name="connsiteY4132" fmla="*/ 693198 h 9504136"/>
              <a:gd name="connsiteX4133" fmla="*/ 2493007 w 7532516"/>
              <a:gd name="connsiteY4133" fmla="*/ 679730 h 9504136"/>
              <a:gd name="connsiteX4134" fmla="*/ 2503386 w 7532516"/>
              <a:gd name="connsiteY4134" fmla="*/ 666271 h 9504136"/>
              <a:gd name="connsiteX4135" fmla="*/ 2495699 w 7532516"/>
              <a:gd name="connsiteY4135" fmla="*/ 647421 h 9504136"/>
              <a:gd name="connsiteX4136" fmla="*/ 3642632 w 7532516"/>
              <a:gd name="connsiteY4136" fmla="*/ 638390 h 9504136"/>
              <a:gd name="connsiteX4137" fmla="*/ 3639945 w 7532516"/>
              <a:gd name="connsiteY4137" fmla="*/ 641468 h 9504136"/>
              <a:gd name="connsiteX4138" fmla="*/ 3629180 w 7532516"/>
              <a:gd name="connsiteY4138" fmla="*/ 646470 h 9504136"/>
              <a:gd name="connsiteX4139" fmla="*/ 3626479 w 7532516"/>
              <a:gd name="connsiteY4139" fmla="*/ 668003 h 9504136"/>
              <a:gd name="connsiteX4140" fmla="*/ 3623791 w 7532516"/>
              <a:gd name="connsiteY4140" fmla="*/ 673390 h 9504136"/>
              <a:gd name="connsiteX4141" fmla="*/ 3615714 w 7532516"/>
              <a:gd name="connsiteY4141" fmla="*/ 676084 h 9504136"/>
              <a:gd name="connsiteX4142" fmla="*/ 3608018 w 7532516"/>
              <a:gd name="connsiteY4142" fmla="*/ 692230 h 9504136"/>
              <a:gd name="connsiteX4143" fmla="*/ 3608251 w 7532516"/>
              <a:gd name="connsiteY4143" fmla="*/ 692655 h 9504136"/>
              <a:gd name="connsiteX4144" fmla="*/ 3615612 w 7532516"/>
              <a:gd name="connsiteY4144" fmla="*/ 677167 h 9504136"/>
              <a:gd name="connsiteX4145" fmla="*/ 3623687 w 7532516"/>
              <a:gd name="connsiteY4145" fmla="*/ 674469 h 9504136"/>
              <a:gd name="connsiteX4146" fmla="*/ 3626373 w 7532516"/>
              <a:gd name="connsiteY4146" fmla="*/ 669088 h 9504136"/>
              <a:gd name="connsiteX4147" fmla="*/ 3629068 w 7532516"/>
              <a:gd name="connsiteY4147" fmla="*/ 647538 h 9504136"/>
              <a:gd name="connsiteX4148" fmla="*/ 3639830 w 7532516"/>
              <a:gd name="connsiteY4148" fmla="*/ 642537 h 9504136"/>
              <a:gd name="connsiteX4149" fmla="*/ 3642524 w 7532516"/>
              <a:gd name="connsiteY4149" fmla="*/ 639457 h 9504136"/>
              <a:gd name="connsiteX4150" fmla="*/ 3661353 w 7532516"/>
              <a:gd name="connsiteY4150" fmla="*/ 639457 h 9504136"/>
              <a:gd name="connsiteX4151" fmla="*/ 3666734 w 7532516"/>
              <a:gd name="connsiteY4151" fmla="*/ 639457 h 9504136"/>
              <a:gd name="connsiteX4152" fmla="*/ 3666734 w 7532516"/>
              <a:gd name="connsiteY4152" fmla="*/ 638390 h 9504136"/>
              <a:gd name="connsiteX4153" fmla="*/ 3661487 w 7532516"/>
              <a:gd name="connsiteY4153" fmla="*/ 638390 h 9504136"/>
              <a:gd name="connsiteX4154" fmla="*/ 3260688 w 7532516"/>
              <a:gd name="connsiteY4154" fmla="*/ 615275 h 9504136"/>
              <a:gd name="connsiteX4155" fmla="*/ 3260044 w 7532516"/>
              <a:gd name="connsiteY4155" fmla="*/ 615490 h 9504136"/>
              <a:gd name="connsiteX4156" fmla="*/ 3276183 w 7532516"/>
              <a:gd name="connsiteY4156" fmla="*/ 631644 h 9504136"/>
              <a:gd name="connsiteX4157" fmla="*/ 3297705 w 7532516"/>
              <a:gd name="connsiteY4157" fmla="*/ 650116 h 9504136"/>
              <a:gd name="connsiteX4158" fmla="*/ 3305118 w 7532516"/>
              <a:gd name="connsiteY4158" fmla="*/ 660509 h 9504136"/>
              <a:gd name="connsiteX4159" fmla="*/ 3305352 w 7532516"/>
              <a:gd name="connsiteY4159" fmla="*/ 659937 h 9504136"/>
              <a:gd name="connsiteX4160" fmla="*/ 3297655 w 7532516"/>
              <a:gd name="connsiteY4160" fmla="*/ 649164 h 9504136"/>
              <a:gd name="connsiteX4161" fmla="*/ 3276113 w 7532516"/>
              <a:gd name="connsiteY4161" fmla="*/ 630708 h 9504136"/>
              <a:gd name="connsiteX4162" fmla="*/ 3690565 w 7532516"/>
              <a:gd name="connsiteY4162" fmla="*/ 611887 h 9504136"/>
              <a:gd name="connsiteX4163" fmla="*/ 3666862 w 7532516"/>
              <a:gd name="connsiteY4163" fmla="*/ 617241 h 9504136"/>
              <a:gd name="connsiteX4164" fmla="*/ 3666862 w 7532516"/>
              <a:gd name="connsiteY4164" fmla="*/ 618261 h 9504136"/>
              <a:gd name="connsiteX4165" fmla="*/ 3690565 w 7532516"/>
              <a:gd name="connsiteY4165" fmla="*/ 612908 h 9504136"/>
              <a:gd name="connsiteX4166" fmla="*/ 3690712 w 7532516"/>
              <a:gd name="connsiteY4166" fmla="*/ 601094 h 9504136"/>
              <a:gd name="connsiteX4167" fmla="*/ 3690712 w 7532516"/>
              <a:gd name="connsiteY4167" fmla="*/ 602178 h 9504136"/>
              <a:gd name="connsiteX4168" fmla="*/ 3698640 w 7532516"/>
              <a:gd name="connsiteY4168" fmla="*/ 604828 h 9504136"/>
              <a:gd name="connsiteX4169" fmla="*/ 3698448 w 7532516"/>
              <a:gd name="connsiteY4169" fmla="*/ 603673 h 9504136"/>
              <a:gd name="connsiteX4170" fmla="*/ 3300698 w 7532516"/>
              <a:gd name="connsiteY4170" fmla="*/ 566859 h 9504136"/>
              <a:gd name="connsiteX4171" fmla="*/ 3300386 w 7532516"/>
              <a:gd name="connsiteY4171" fmla="*/ 567405 h 9504136"/>
              <a:gd name="connsiteX4172" fmla="*/ 3305182 w 7532516"/>
              <a:gd name="connsiteY4172" fmla="*/ 572570 h 9504136"/>
              <a:gd name="connsiteX4173" fmla="*/ 3305352 w 7532516"/>
              <a:gd name="connsiteY4173" fmla="*/ 571865 h 9504136"/>
              <a:gd name="connsiteX4174" fmla="*/ 3717469 w 7532516"/>
              <a:gd name="connsiteY4174" fmla="*/ 566699 h 9504136"/>
              <a:gd name="connsiteX4175" fmla="*/ 3704178 w 7532516"/>
              <a:gd name="connsiteY4175" fmla="*/ 584934 h 9504136"/>
              <a:gd name="connsiteX4176" fmla="*/ 3696101 w 7532516"/>
              <a:gd name="connsiteY4176" fmla="*/ 587627 h 9504136"/>
              <a:gd name="connsiteX4177" fmla="*/ 3696256 w 7532516"/>
              <a:gd name="connsiteY4177" fmla="*/ 588557 h 9504136"/>
              <a:gd name="connsiteX4178" fmla="*/ 3704021 w 7532516"/>
              <a:gd name="connsiteY4178" fmla="*/ 585970 h 9504136"/>
              <a:gd name="connsiteX4179" fmla="*/ 3717469 w 7532516"/>
              <a:gd name="connsiteY4179" fmla="*/ 567500 h 9504136"/>
              <a:gd name="connsiteX4180" fmla="*/ 2516667 w 7532516"/>
              <a:gd name="connsiteY4180" fmla="*/ 524240 h 9504136"/>
              <a:gd name="connsiteX4181" fmla="*/ 2532203 w 7532516"/>
              <a:gd name="connsiteY4181" fmla="*/ 539784 h 9504136"/>
              <a:gd name="connsiteX4182" fmla="*/ 2529516 w 7532516"/>
              <a:gd name="connsiteY4182" fmla="*/ 561315 h 9504136"/>
              <a:gd name="connsiteX4183" fmla="*/ 2537592 w 7532516"/>
              <a:gd name="connsiteY4183" fmla="*/ 574377 h 9504136"/>
              <a:gd name="connsiteX4184" fmla="*/ 2524142 w 7532516"/>
              <a:gd name="connsiteY4184" fmla="*/ 598595 h 9504136"/>
              <a:gd name="connsiteX4185" fmla="*/ 2499927 w 7532516"/>
              <a:gd name="connsiteY4185" fmla="*/ 601281 h 9504136"/>
              <a:gd name="connsiteX4186" fmla="*/ 2481473 w 7532516"/>
              <a:gd name="connsiteY4186" fmla="*/ 609354 h 9504136"/>
              <a:gd name="connsiteX4187" fmla="*/ 2481473 w 7532516"/>
              <a:gd name="connsiteY4187" fmla="*/ 614741 h 9504136"/>
              <a:gd name="connsiteX4188" fmla="*/ 2470710 w 7532516"/>
              <a:gd name="connsiteY4188" fmla="*/ 617427 h 9504136"/>
              <a:gd name="connsiteX4189" fmla="*/ 2465335 w 7532516"/>
              <a:gd name="connsiteY4189" fmla="*/ 628186 h 9504136"/>
              <a:gd name="connsiteX4190" fmla="*/ 2466222 w 7532516"/>
              <a:gd name="connsiteY4190" fmla="*/ 628739 h 9504136"/>
              <a:gd name="connsiteX4191" fmla="*/ 2471496 w 7532516"/>
              <a:gd name="connsiteY4191" fmla="*/ 618186 h 9504136"/>
              <a:gd name="connsiteX4192" fmla="*/ 2482252 w 7532516"/>
              <a:gd name="connsiteY4192" fmla="*/ 615490 h 9504136"/>
              <a:gd name="connsiteX4193" fmla="*/ 2482252 w 7532516"/>
              <a:gd name="connsiteY4193" fmla="*/ 610109 h 9504136"/>
              <a:gd name="connsiteX4194" fmla="*/ 2500695 w 7532516"/>
              <a:gd name="connsiteY4194" fmla="*/ 602031 h 9504136"/>
              <a:gd name="connsiteX4195" fmla="*/ 2524909 w 7532516"/>
              <a:gd name="connsiteY4195" fmla="*/ 599335 h 9504136"/>
              <a:gd name="connsiteX4196" fmla="*/ 2538357 w 7532516"/>
              <a:gd name="connsiteY4196" fmla="*/ 575104 h 9504136"/>
              <a:gd name="connsiteX4197" fmla="*/ 2530281 w 7532516"/>
              <a:gd name="connsiteY4197" fmla="*/ 562023 h 9504136"/>
              <a:gd name="connsiteX4198" fmla="*/ 2532973 w 7532516"/>
              <a:gd name="connsiteY4198" fmla="*/ 540477 h 9504136"/>
              <a:gd name="connsiteX4199" fmla="*/ 2516834 w 7532516"/>
              <a:gd name="connsiteY4199" fmla="*/ 524323 h 9504136"/>
              <a:gd name="connsiteX4200" fmla="*/ 3284372 w 7532516"/>
              <a:gd name="connsiteY4200" fmla="*/ 515750 h 9504136"/>
              <a:gd name="connsiteX4201" fmla="*/ 3284247 w 7532516"/>
              <a:gd name="connsiteY4201" fmla="*/ 516624 h 9504136"/>
              <a:gd name="connsiteX4202" fmla="*/ 3310765 w 7532516"/>
              <a:gd name="connsiteY4202" fmla="*/ 521627 h 9504136"/>
              <a:gd name="connsiteX4203" fmla="*/ 3331829 w 7532516"/>
              <a:gd name="connsiteY4203" fmla="*/ 529532 h 9504136"/>
              <a:gd name="connsiteX4204" fmla="*/ 3332270 w 7532516"/>
              <a:gd name="connsiteY4204" fmla="*/ 528797 h 9504136"/>
              <a:gd name="connsiteX4205" fmla="*/ 3310728 w 7532516"/>
              <a:gd name="connsiteY4205" fmla="*/ 520717 h 9504136"/>
              <a:gd name="connsiteX4206" fmla="*/ 3765710 w 7532516"/>
              <a:gd name="connsiteY4206" fmla="*/ 515715 h 9504136"/>
              <a:gd name="connsiteX4207" fmla="*/ 3749557 w 7532516"/>
              <a:gd name="connsiteY4207" fmla="*/ 528797 h 9504136"/>
              <a:gd name="connsiteX4208" fmla="*/ 3741480 w 7532516"/>
              <a:gd name="connsiteY4208" fmla="*/ 526104 h 9504136"/>
              <a:gd name="connsiteX4209" fmla="*/ 3738779 w 7532516"/>
              <a:gd name="connsiteY4209" fmla="*/ 534171 h 9504136"/>
              <a:gd name="connsiteX4210" fmla="*/ 3733404 w 7532516"/>
              <a:gd name="connsiteY4210" fmla="*/ 539558 h 9504136"/>
              <a:gd name="connsiteX4211" fmla="*/ 3717630 w 7532516"/>
              <a:gd name="connsiteY4211" fmla="*/ 558398 h 9504136"/>
              <a:gd name="connsiteX4212" fmla="*/ 3717630 w 7532516"/>
              <a:gd name="connsiteY4212" fmla="*/ 559226 h 9504136"/>
              <a:gd name="connsiteX4213" fmla="*/ 3733233 w 7532516"/>
              <a:gd name="connsiteY4213" fmla="*/ 540560 h 9504136"/>
              <a:gd name="connsiteX4214" fmla="*/ 3738614 w 7532516"/>
              <a:gd name="connsiteY4214" fmla="*/ 535180 h 9504136"/>
              <a:gd name="connsiteX4215" fmla="*/ 3741300 w 7532516"/>
              <a:gd name="connsiteY4215" fmla="*/ 527099 h 9504136"/>
              <a:gd name="connsiteX4216" fmla="*/ 3749375 w 7532516"/>
              <a:gd name="connsiteY4216" fmla="*/ 529790 h 9504136"/>
              <a:gd name="connsiteX4217" fmla="*/ 3765518 w 7532516"/>
              <a:gd name="connsiteY4217" fmla="*/ 516710 h 9504136"/>
              <a:gd name="connsiteX4218" fmla="*/ 3786654 w 7532516"/>
              <a:gd name="connsiteY4218" fmla="*/ 527099 h 9504136"/>
              <a:gd name="connsiteX4219" fmla="*/ 3797037 w 7532516"/>
              <a:gd name="connsiteY4219" fmla="*/ 516710 h 9504136"/>
              <a:gd name="connsiteX4220" fmla="*/ 3821247 w 7532516"/>
              <a:gd name="connsiteY4220" fmla="*/ 527099 h 9504136"/>
              <a:gd name="connsiteX4221" fmla="*/ 3820811 w 7532516"/>
              <a:gd name="connsiteY4221" fmla="*/ 525820 h 9504136"/>
              <a:gd name="connsiteX4222" fmla="*/ 3797243 w 7532516"/>
              <a:gd name="connsiteY4222" fmla="*/ 515715 h 9504136"/>
              <a:gd name="connsiteX4223" fmla="*/ 3786859 w 7532516"/>
              <a:gd name="connsiteY4223" fmla="*/ 526104 h 9504136"/>
              <a:gd name="connsiteX4224" fmla="*/ 3856468 w 7532516"/>
              <a:gd name="connsiteY4224" fmla="*/ 459566 h 9504136"/>
              <a:gd name="connsiteX4225" fmla="*/ 3834939 w 7532516"/>
              <a:gd name="connsiteY4225" fmla="*/ 472648 h 9504136"/>
              <a:gd name="connsiteX4226" fmla="*/ 3802632 w 7532516"/>
              <a:gd name="connsiteY4226" fmla="*/ 486102 h 9504136"/>
              <a:gd name="connsiteX4227" fmla="*/ 3799931 w 7532516"/>
              <a:gd name="connsiteY4227" fmla="*/ 496875 h 9504136"/>
              <a:gd name="connsiteX4228" fmla="*/ 3799961 w 7532516"/>
              <a:gd name="connsiteY4228" fmla="*/ 496900 h 9504136"/>
              <a:gd name="connsiteX4229" fmla="*/ 3802418 w 7532516"/>
              <a:gd name="connsiteY4229" fmla="*/ 487079 h 9504136"/>
              <a:gd name="connsiteX4230" fmla="*/ 3834703 w 7532516"/>
              <a:gd name="connsiteY4230" fmla="*/ 473611 h 9504136"/>
              <a:gd name="connsiteX4231" fmla="*/ 3856226 w 7532516"/>
              <a:gd name="connsiteY4231" fmla="*/ 460530 h 9504136"/>
              <a:gd name="connsiteX4232" fmla="*/ 3866601 w 7532516"/>
              <a:gd name="connsiteY4232" fmla="*/ 462832 h 9504136"/>
              <a:gd name="connsiteX4233" fmla="*/ 3877363 w 7532516"/>
              <a:gd name="connsiteY4233" fmla="*/ 460530 h 9504136"/>
              <a:gd name="connsiteX4234" fmla="*/ 3876617 w 7532516"/>
              <a:gd name="connsiteY4234" fmla="*/ 459783 h 9504136"/>
              <a:gd name="connsiteX4235" fmla="*/ 3866852 w 7532516"/>
              <a:gd name="connsiteY4235" fmla="*/ 461875 h 9504136"/>
              <a:gd name="connsiteX4236" fmla="*/ 3874658 w 7532516"/>
              <a:gd name="connsiteY4236" fmla="*/ 422790 h 9504136"/>
              <a:gd name="connsiteX4237" fmla="*/ 3866852 w 7532516"/>
              <a:gd name="connsiteY4237" fmla="*/ 448806 h 9504136"/>
              <a:gd name="connsiteX4238" fmla="*/ 3866877 w 7532516"/>
              <a:gd name="connsiteY4238" fmla="*/ 448831 h 9504136"/>
              <a:gd name="connsiteX4239" fmla="*/ 3874676 w 7532516"/>
              <a:gd name="connsiteY4239" fmla="*/ 422820 h 9504136"/>
              <a:gd name="connsiteX4240" fmla="*/ 3433805 w 7532516"/>
              <a:gd name="connsiteY4240" fmla="*/ 403803 h 9504136"/>
              <a:gd name="connsiteX4241" fmla="*/ 3433742 w 7532516"/>
              <a:gd name="connsiteY4241" fmla="*/ 403911 h 9504136"/>
              <a:gd name="connsiteX4242" fmla="*/ 3433742 w 7532516"/>
              <a:gd name="connsiteY4242" fmla="*/ 413924 h 9504136"/>
              <a:gd name="connsiteX4243" fmla="*/ 3433805 w 7532516"/>
              <a:gd name="connsiteY4243" fmla="*/ 413805 h 9504136"/>
              <a:gd name="connsiteX4244" fmla="*/ 3527326 w 7532516"/>
              <a:gd name="connsiteY4244" fmla="*/ 403666 h 9504136"/>
              <a:gd name="connsiteX4245" fmla="*/ 3524943 w 7532516"/>
              <a:gd name="connsiteY4245" fmla="*/ 408418 h 9504136"/>
              <a:gd name="connsiteX4246" fmla="*/ 3524943 w 7532516"/>
              <a:gd name="connsiteY4246" fmla="*/ 409047 h 9504136"/>
              <a:gd name="connsiteX4247" fmla="*/ 3527497 w 7532516"/>
              <a:gd name="connsiteY4247" fmla="*/ 403911 h 9504136"/>
              <a:gd name="connsiteX4248" fmla="*/ 3643103 w 7532516"/>
              <a:gd name="connsiteY4248" fmla="*/ 374588 h 9504136"/>
              <a:gd name="connsiteX4249" fmla="*/ 3642399 w 7532516"/>
              <a:gd name="connsiteY4249" fmla="*/ 374675 h 9504136"/>
              <a:gd name="connsiteX4250" fmla="*/ 3650125 w 7532516"/>
              <a:gd name="connsiteY4250" fmla="*/ 387562 h 9504136"/>
              <a:gd name="connsiteX4251" fmla="*/ 3650709 w 7532516"/>
              <a:gd name="connsiteY4251" fmla="*/ 387270 h 9504136"/>
              <a:gd name="connsiteX4252" fmla="*/ 3447189 w 7532516"/>
              <a:gd name="connsiteY4252" fmla="*/ 350444 h 9504136"/>
              <a:gd name="connsiteX4253" fmla="*/ 3447189 w 7532516"/>
              <a:gd name="connsiteY4253" fmla="*/ 361217 h 9504136"/>
              <a:gd name="connsiteX4254" fmla="*/ 3449780 w 7532516"/>
              <a:gd name="connsiteY4254" fmla="*/ 376765 h 9504136"/>
              <a:gd name="connsiteX4255" fmla="*/ 3449959 w 7532516"/>
              <a:gd name="connsiteY4255" fmla="*/ 376496 h 9504136"/>
              <a:gd name="connsiteX4256" fmla="*/ 3447258 w 7532516"/>
              <a:gd name="connsiteY4256" fmla="*/ 360349 h 9504136"/>
              <a:gd name="connsiteX4257" fmla="*/ 3447258 w 7532516"/>
              <a:gd name="connsiteY4257" fmla="*/ 350496 h 9504136"/>
              <a:gd name="connsiteX4258" fmla="*/ 3527497 w 7532516"/>
              <a:gd name="connsiteY4258" fmla="*/ 0 h 9504136"/>
              <a:gd name="connsiteX4259" fmla="*/ 3548643 w 7532516"/>
              <a:gd name="connsiteY4259" fmla="*/ 8077 h 9504136"/>
              <a:gd name="connsiteX4260" fmla="*/ 3554015 w 7532516"/>
              <a:gd name="connsiteY4260" fmla="*/ 18840 h 9504136"/>
              <a:gd name="connsiteX4261" fmla="*/ 3538264 w 7532516"/>
              <a:gd name="connsiteY4261" fmla="*/ 29235 h 9504136"/>
              <a:gd name="connsiteX4262" fmla="*/ 3535572 w 7532516"/>
              <a:gd name="connsiteY4262" fmla="*/ 50771 h 9504136"/>
              <a:gd name="connsiteX4263" fmla="*/ 3503294 w 7532516"/>
              <a:gd name="connsiteY4263" fmla="*/ 56163 h 9504136"/>
              <a:gd name="connsiteX4264" fmla="*/ 3484851 w 7532516"/>
              <a:gd name="connsiteY4264" fmla="*/ 61544 h 9504136"/>
              <a:gd name="connsiteX4265" fmla="*/ 3482159 w 7532516"/>
              <a:gd name="connsiteY4265" fmla="*/ 69621 h 9504136"/>
              <a:gd name="connsiteX4266" fmla="*/ 3490223 w 7532516"/>
              <a:gd name="connsiteY4266" fmla="*/ 93475 h 9504136"/>
              <a:gd name="connsiteX4267" fmla="*/ 3490223 w 7532516"/>
              <a:gd name="connsiteY4267" fmla="*/ 112325 h 9504136"/>
              <a:gd name="connsiteX4268" fmla="*/ 3511358 w 7532516"/>
              <a:gd name="connsiteY4268" fmla="*/ 131175 h 9504136"/>
              <a:gd name="connsiteX4269" fmla="*/ 3497910 w 7532516"/>
              <a:gd name="connsiteY4269" fmla="*/ 146942 h 9504136"/>
              <a:gd name="connsiteX4270" fmla="*/ 3527497 w 7532516"/>
              <a:gd name="connsiteY4270" fmla="*/ 160410 h 9504136"/>
              <a:gd name="connsiteX4271" fmla="*/ 3540956 w 7532516"/>
              <a:gd name="connsiteY4271" fmla="*/ 184642 h 9504136"/>
              <a:gd name="connsiteX4272" fmla="*/ 3554015 w 7532516"/>
              <a:gd name="connsiteY4272" fmla="*/ 171183 h 9504136"/>
              <a:gd name="connsiteX4273" fmla="*/ 3572846 w 7532516"/>
              <a:gd name="connsiteY4273" fmla="*/ 171183 h 9504136"/>
              <a:gd name="connsiteX4274" fmla="*/ 3586294 w 7532516"/>
              <a:gd name="connsiteY4274" fmla="*/ 195415 h 9504136"/>
              <a:gd name="connsiteX4275" fmla="*/ 3597060 w 7532516"/>
              <a:gd name="connsiteY4275" fmla="*/ 208496 h 9504136"/>
              <a:gd name="connsiteX4276" fmla="*/ 3588985 w 7532516"/>
              <a:gd name="connsiteY4276" fmla="*/ 224650 h 9504136"/>
              <a:gd name="connsiteX4277" fmla="*/ 3586294 w 7532516"/>
              <a:gd name="connsiteY4277" fmla="*/ 238119 h 9504136"/>
              <a:gd name="connsiteX4278" fmla="*/ 3583602 w 7532516"/>
              <a:gd name="connsiteY4278" fmla="*/ 251577 h 9504136"/>
              <a:gd name="connsiteX4279" fmla="*/ 3588985 w 7532516"/>
              <a:gd name="connsiteY4279" fmla="*/ 259655 h 9504136"/>
              <a:gd name="connsiteX4280" fmla="*/ 3612812 w 7532516"/>
              <a:gd name="connsiteY4280" fmla="*/ 259655 h 9504136"/>
              <a:gd name="connsiteX4281" fmla="*/ 3628951 w 7532516"/>
              <a:gd name="connsiteY4281" fmla="*/ 270428 h 9504136"/>
              <a:gd name="connsiteX4282" fmla="*/ 3647782 w 7532516"/>
              <a:gd name="connsiteY4282" fmla="*/ 313131 h 9504136"/>
              <a:gd name="connsiteX4283" fmla="*/ 3690440 w 7532516"/>
              <a:gd name="connsiteY4283" fmla="*/ 336975 h 9504136"/>
              <a:gd name="connsiteX4284" fmla="*/ 3703887 w 7532516"/>
              <a:gd name="connsiteY4284" fmla="*/ 339671 h 9504136"/>
              <a:gd name="connsiteX4285" fmla="*/ 3708639 w 7532516"/>
              <a:gd name="connsiteY4285" fmla="*/ 344431 h 9504136"/>
              <a:gd name="connsiteX4286" fmla="*/ 3709554 w 7532516"/>
              <a:gd name="connsiteY4286" fmla="*/ 344202 h 9504136"/>
              <a:gd name="connsiteX4287" fmla="*/ 3738779 w 7532516"/>
              <a:gd name="connsiteY4287" fmla="*/ 349576 h 9504136"/>
              <a:gd name="connsiteX4288" fmla="*/ 3749557 w 7532516"/>
              <a:gd name="connsiteY4288" fmla="*/ 360349 h 9504136"/>
              <a:gd name="connsiteX4289" fmla="*/ 3765710 w 7532516"/>
              <a:gd name="connsiteY4289" fmla="*/ 365736 h 9504136"/>
              <a:gd name="connsiteX4290" fmla="*/ 3768018 w 7532516"/>
              <a:gd name="connsiteY4290" fmla="*/ 363043 h 9504136"/>
              <a:gd name="connsiteX4291" fmla="*/ 3802632 w 7532516"/>
              <a:gd name="connsiteY4291" fmla="*/ 363043 h 9504136"/>
              <a:gd name="connsiteX4292" fmla="*/ 3816085 w 7532516"/>
              <a:gd name="connsiteY4292" fmla="*/ 365736 h 9504136"/>
              <a:gd name="connsiteX4293" fmla="*/ 3824161 w 7532516"/>
              <a:gd name="connsiteY4293" fmla="*/ 363043 h 9504136"/>
              <a:gd name="connsiteX4294" fmla="*/ 3856468 w 7532516"/>
              <a:gd name="connsiteY4294" fmla="*/ 371109 h 9504136"/>
              <a:gd name="connsiteX4295" fmla="*/ 3866852 w 7532516"/>
              <a:gd name="connsiteY4295" fmla="*/ 381883 h 9504136"/>
              <a:gd name="connsiteX4296" fmla="*/ 3864165 w 7532516"/>
              <a:gd name="connsiteY4296" fmla="*/ 387270 h 9504136"/>
              <a:gd name="connsiteX4297" fmla="*/ 3864207 w 7532516"/>
              <a:gd name="connsiteY4297" fmla="*/ 387598 h 9504136"/>
              <a:gd name="connsiteX4298" fmla="*/ 3866601 w 7532516"/>
              <a:gd name="connsiteY4298" fmla="*/ 382801 h 9504136"/>
              <a:gd name="connsiteX4299" fmla="*/ 3888133 w 7532516"/>
              <a:gd name="connsiteY4299" fmla="*/ 374721 h 9504136"/>
              <a:gd name="connsiteX4300" fmla="*/ 3909656 w 7532516"/>
              <a:gd name="connsiteY4300" fmla="*/ 382801 h 9504136"/>
              <a:gd name="connsiteX4301" fmla="*/ 3925411 w 7532516"/>
              <a:gd name="connsiteY4301" fmla="*/ 388183 h 9504136"/>
              <a:gd name="connsiteX4302" fmla="*/ 3930792 w 7532516"/>
              <a:gd name="connsiteY4302" fmla="*/ 390881 h 9504136"/>
              <a:gd name="connsiteX4303" fmla="*/ 3930792 w 7532516"/>
              <a:gd name="connsiteY4303" fmla="*/ 403962 h 9504136"/>
              <a:gd name="connsiteX4304" fmla="*/ 3949630 w 7532516"/>
              <a:gd name="connsiteY4304" fmla="*/ 409351 h 9504136"/>
              <a:gd name="connsiteX4305" fmla="*/ 3965772 w 7532516"/>
              <a:gd name="connsiteY4305" fmla="*/ 403962 h 9504136"/>
              <a:gd name="connsiteX4306" fmla="*/ 3997670 w 7532516"/>
              <a:gd name="connsiteY4306" fmla="*/ 409351 h 9504136"/>
              <a:gd name="connsiteX4307" fmla="*/ 4069928 w 7532516"/>
              <a:gd name="connsiteY4307" fmla="*/ 414733 h 9504136"/>
              <a:gd name="connsiteX4308" fmla="*/ 4094147 w 7532516"/>
              <a:gd name="connsiteY4308" fmla="*/ 414733 h 9504136"/>
              <a:gd name="connsiteX4309" fmla="*/ 4139501 w 7532516"/>
              <a:gd name="connsiteY4309" fmla="*/ 422820 h 9504136"/>
              <a:gd name="connsiteX4310" fmla="*/ 4166026 w 7532516"/>
              <a:gd name="connsiteY4310" fmla="*/ 438980 h 9504136"/>
              <a:gd name="connsiteX4311" fmla="*/ 4182169 w 7532516"/>
              <a:gd name="connsiteY4311" fmla="*/ 447060 h 9504136"/>
              <a:gd name="connsiteX4312" fmla="*/ 4182169 w 7532516"/>
              <a:gd name="connsiteY4312" fmla="*/ 452442 h 9504136"/>
              <a:gd name="connsiteX4313" fmla="*/ 4214454 w 7532516"/>
              <a:gd name="connsiteY4313" fmla="*/ 449751 h 9504136"/>
              <a:gd name="connsiteX4314" fmla="*/ 4240971 w 7532516"/>
              <a:gd name="connsiteY4314" fmla="*/ 452442 h 9504136"/>
              <a:gd name="connsiteX4315" fmla="*/ 4257114 w 7532516"/>
              <a:gd name="connsiteY4315" fmla="*/ 438980 h 9504136"/>
              <a:gd name="connsiteX4316" fmla="*/ 4267884 w 7532516"/>
              <a:gd name="connsiteY4316" fmla="*/ 438980 h 9504136"/>
              <a:gd name="connsiteX4317" fmla="*/ 4270570 w 7532516"/>
              <a:gd name="connsiteY4317" fmla="*/ 438980 h 9504136"/>
              <a:gd name="connsiteX4318" fmla="*/ 4278645 w 7532516"/>
              <a:gd name="connsiteY4318" fmla="*/ 433591 h 9504136"/>
              <a:gd name="connsiteX4319" fmla="*/ 4294401 w 7532516"/>
              <a:gd name="connsiteY4319" fmla="*/ 438980 h 9504136"/>
              <a:gd name="connsiteX4320" fmla="*/ 4299782 w 7532516"/>
              <a:gd name="connsiteY4320" fmla="*/ 447060 h 9504136"/>
              <a:gd name="connsiteX4321" fmla="*/ 4342828 w 7532516"/>
              <a:gd name="connsiteY4321" fmla="*/ 447060 h 9504136"/>
              <a:gd name="connsiteX4322" fmla="*/ 4355897 w 7532516"/>
              <a:gd name="connsiteY4322" fmla="*/ 441671 h 9504136"/>
              <a:gd name="connsiteX4323" fmla="*/ 4366659 w 7532516"/>
              <a:gd name="connsiteY4323" fmla="*/ 460530 h 9504136"/>
              <a:gd name="connsiteX4324" fmla="*/ 4393564 w 7532516"/>
              <a:gd name="connsiteY4324" fmla="*/ 454752 h 9504136"/>
              <a:gd name="connsiteX4325" fmla="*/ 4401639 w 7532516"/>
              <a:gd name="connsiteY4325" fmla="*/ 465530 h 9504136"/>
              <a:gd name="connsiteX4326" fmla="*/ 4417394 w 7532516"/>
              <a:gd name="connsiteY4326" fmla="*/ 460530 h 9504136"/>
              <a:gd name="connsiteX4327" fmla="*/ 4460450 w 7532516"/>
              <a:gd name="connsiteY4327" fmla="*/ 476301 h 9504136"/>
              <a:gd name="connsiteX4328" fmla="*/ 4489661 w 7532516"/>
              <a:gd name="connsiteY4328" fmla="*/ 478999 h 9504136"/>
              <a:gd name="connsiteX4329" fmla="*/ 4484272 w 7532516"/>
              <a:gd name="connsiteY4329" fmla="*/ 492461 h 9504136"/>
              <a:gd name="connsiteX4330" fmla="*/ 4481586 w 7532516"/>
              <a:gd name="connsiteY4330" fmla="*/ 508629 h 9504136"/>
              <a:gd name="connsiteX4331" fmla="*/ 4481586 w 7532516"/>
              <a:gd name="connsiteY4331" fmla="*/ 516710 h 9504136"/>
              <a:gd name="connsiteX4332" fmla="*/ 4478891 w 7532516"/>
              <a:gd name="connsiteY4332" fmla="*/ 529790 h 9504136"/>
              <a:gd name="connsiteX4333" fmla="*/ 4470824 w 7532516"/>
              <a:gd name="connsiteY4333" fmla="*/ 548641 h 9504136"/>
              <a:gd name="connsiteX4334" fmla="*/ 4452374 w 7532516"/>
              <a:gd name="connsiteY4334" fmla="*/ 543259 h 9504136"/>
              <a:gd name="connsiteX4335" fmla="*/ 4409706 w 7532516"/>
              <a:gd name="connsiteY4335" fmla="*/ 551339 h 9504136"/>
              <a:gd name="connsiteX4336" fmla="*/ 4401639 w 7532516"/>
              <a:gd name="connsiteY4336" fmla="*/ 572888 h 9504136"/>
              <a:gd name="connsiteX4337" fmla="*/ 4388183 w 7532516"/>
              <a:gd name="connsiteY4337" fmla="*/ 585970 h 9504136"/>
              <a:gd name="connsiteX4338" fmla="*/ 4366659 w 7532516"/>
              <a:gd name="connsiteY4338" fmla="*/ 596741 h 9504136"/>
              <a:gd name="connsiteX4339" fmla="*/ 4363973 w 7532516"/>
              <a:gd name="connsiteY4339" fmla="*/ 599438 h 9504136"/>
              <a:gd name="connsiteX4340" fmla="*/ 4342828 w 7532516"/>
              <a:gd name="connsiteY4340" fmla="*/ 610209 h 9504136"/>
              <a:gd name="connsiteX4341" fmla="*/ 4329380 w 7532516"/>
              <a:gd name="connsiteY4341" fmla="*/ 612908 h 9504136"/>
              <a:gd name="connsiteX4342" fmla="*/ 4313238 w 7532516"/>
              <a:gd name="connsiteY4342" fmla="*/ 615599 h 9504136"/>
              <a:gd name="connsiteX4343" fmla="*/ 4318619 w 7532516"/>
              <a:gd name="connsiteY4343" fmla="*/ 639457 h 9504136"/>
              <a:gd name="connsiteX4344" fmla="*/ 4307857 w 7532516"/>
              <a:gd name="connsiteY4344" fmla="*/ 647538 h 9504136"/>
              <a:gd name="connsiteX4345" fmla="*/ 4302476 w 7532516"/>
              <a:gd name="connsiteY4345" fmla="*/ 655618 h 9504136"/>
              <a:gd name="connsiteX4346" fmla="*/ 4281332 w 7532516"/>
              <a:gd name="connsiteY4346" fmla="*/ 666389 h 9504136"/>
              <a:gd name="connsiteX4347" fmla="*/ 4275951 w 7532516"/>
              <a:gd name="connsiteY4347" fmla="*/ 666389 h 9504136"/>
              <a:gd name="connsiteX4348" fmla="*/ 4275951 w 7532516"/>
              <a:gd name="connsiteY4348" fmla="*/ 669088 h 9504136"/>
              <a:gd name="connsiteX4349" fmla="*/ 4284026 w 7532516"/>
              <a:gd name="connsiteY4349" fmla="*/ 687939 h 9504136"/>
              <a:gd name="connsiteX4350" fmla="*/ 4299782 w 7532516"/>
              <a:gd name="connsiteY4350" fmla="*/ 717187 h 9504136"/>
              <a:gd name="connsiteX4351" fmla="*/ 4305162 w 7532516"/>
              <a:gd name="connsiteY4351" fmla="*/ 725266 h 9504136"/>
              <a:gd name="connsiteX4352" fmla="*/ 4299782 w 7532516"/>
              <a:gd name="connsiteY4352" fmla="*/ 727958 h 9504136"/>
              <a:gd name="connsiteX4353" fmla="*/ 4299782 w 7532516"/>
              <a:gd name="connsiteY4353" fmla="*/ 741427 h 9504136"/>
              <a:gd name="connsiteX4354" fmla="*/ 4305162 w 7532516"/>
              <a:gd name="connsiteY4354" fmla="*/ 744117 h 9504136"/>
              <a:gd name="connsiteX4355" fmla="*/ 4321305 w 7532516"/>
              <a:gd name="connsiteY4355" fmla="*/ 741427 h 9504136"/>
              <a:gd name="connsiteX4356" fmla="*/ 4329380 w 7532516"/>
              <a:gd name="connsiteY4356" fmla="*/ 741427 h 9504136"/>
              <a:gd name="connsiteX4357" fmla="*/ 4321305 w 7532516"/>
              <a:gd name="connsiteY4357" fmla="*/ 727958 h 9504136"/>
              <a:gd name="connsiteX4358" fmla="*/ 4353211 w 7532516"/>
              <a:gd name="connsiteY4358" fmla="*/ 736037 h 9504136"/>
              <a:gd name="connsiteX4359" fmla="*/ 4372040 w 7532516"/>
              <a:gd name="connsiteY4359" fmla="*/ 738736 h 9504136"/>
              <a:gd name="connsiteX4360" fmla="*/ 4372040 w 7532516"/>
              <a:gd name="connsiteY4360" fmla="*/ 741427 h 9504136"/>
              <a:gd name="connsiteX4361" fmla="*/ 4393564 w 7532516"/>
              <a:gd name="connsiteY4361" fmla="*/ 749507 h 9504136"/>
              <a:gd name="connsiteX4362" fmla="*/ 4396258 w 7532516"/>
              <a:gd name="connsiteY4362" fmla="*/ 762976 h 9504136"/>
              <a:gd name="connsiteX4363" fmla="*/ 4414708 w 7532516"/>
              <a:gd name="connsiteY4363" fmla="*/ 762976 h 9504136"/>
              <a:gd name="connsiteX4364" fmla="*/ 4428156 w 7532516"/>
              <a:gd name="connsiteY4364" fmla="*/ 765286 h 9504136"/>
              <a:gd name="connsiteX4365" fmla="*/ 4438918 w 7532516"/>
              <a:gd name="connsiteY4365" fmla="*/ 762976 h 9504136"/>
              <a:gd name="connsiteX4366" fmla="*/ 4460450 w 7532516"/>
              <a:gd name="connsiteY4366" fmla="*/ 773365 h 9504136"/>
              <a:gd name="connsiteX4367" fmla="*/ 4452374 w 7532516"/>
              <a:gd name="connsiteY4367" fmla="*/ 786835 h 9504136"/>
              <a:gd name="connsiteX4368" fmla="*/ 4452374 w 7532516"/>
              <a:gd name="connsiteY4368" fmla="*/ 794915 h 9504136"/>
              <a:gd name="connsiteX4369" fmla="*/ 4417394 w 7532516"/>
              <a:gd name="connsiteY4369" fmla="*/ 824545 h 9504136"/>
              <a:gd name="connsiteX4370" fmla="*/ 4390877 w 7532516"/>
              <a:gd name="connsiteY4370" fmla="*/ 845705 h 9504136"/>
              <a:gd name="connsiteX4371" fmla="*/ 4358592 w 7532516"/>
              <a:gd name="connsiteY4371" fmla="*/ 867254 h 9504136"/>
              <a:gd name="connsiteX4372" fmla="*/ 4353211 w 7532516"/>
              <a:gd name="connsiteY4372" fmla="*/ 875335 h 9504136"/>
              <a:gd name="connsiteX4373" fmla="*/ 4363973 w 7532516"/>
              <a:gd name="connsiteY4373" fmla="*/ 880724 h 9504136"/>
              <a:gd name="connsiteX4374" fmla="*/ 4345523 w 7532516"/>
              <a:gd name="connsiteY4374" fmla="*/ 907274 h 9504136"/>
              <a:gd name="connsiteX4375" fmla="*/ 4334761 w 7532516"/>
              <a:gd name="connsiteY4375" fmla="*/ 915353 h 9504136"/>
              <a:gd name="connsiteX4376" fmla="*/ 4342828 w 7532516"/>
              <a:gd name="connsiteY4376" fmla="*/ 918044 h 9504136"/>
              <a:gd name="connsiteX4377" fmla="*/ 4350517 w 7532516"/>
              <a:gd name="connsiteY4377" fmla="*/ 931514 h 9504136"/>
              <a:gd name="connsiteX4378" fmla="*/ 4358592 w 7532516"/>
              <a:gd name="connsiteY4378" fmla="*/ 934205 h 9504136"/>
              <a:gd name="connsiteX4379" fmla="*/ 4369354 w 7532516"/>
              <a:gd name="connsiteY4379" fmla="*/ 939594 h 9504136"/>
              <a:gd name="connsiteX4380" fmla="*/ 4369354 w 7532516"/>
              <a:gd name="connsiteY4380" fmla="*/ 944984 h 9504136"/>
              <a:gd name="connsiteX4381" fmla="*/ 4380116 w 7532516"/>
              <a:gd name="connsiteY4381" fmla="*/ 944984 h 9504136"/>
              <a:gd name="connsiteX4382" fmla="*/ 4401639 w 7532516"/>
              <a:gd name="connsiteY4382" fmla="*/ 942292 h 9504136"/>
              <a:gd name="connsiteX4383" fmla="*/ 4409706 w 7532516"/>
              <a:gd name="connsiteY4383" fmla="*/ 928823 h 9504136"/>
              <a:gd name="connsiteX4384" fmla="*/ 4420089 w 7532516"/>
              <a:gd name="connsiteY4384" fmla="*/ 931514 h 9504136"/>
              <a:gd name="connsiteX4385" fmla="*/ 4433537 w 7532516"/>
              <a:gd name="connsiteY4385" fmla="*/ 928823 h 9504136"/>
              <a:gd name="connsiteX4386" fmla="*/ 4438918 w 7532516"/>
              <a:gd name="connsiteY4386" fmla="*/ 968842 h 9504136"/>
              <a:gd name="connsiteX4387" fmla="*/ 4428156 w 7532516"/>
              <a:gd name="connsiteY4387" fmla="*/ 995774 h 9504136"/>
              <a:gd name="connsiteX4388" fmla="*/ 4406632 w 7532516"/>
              <a:gd name="connsiteY4388" fmla="*/ 1030411 h 9504136"/>
              <a:gd name="connsiteX4389" fmla="*/ 4404325 w 7532516"/>
              <a:gd name="connsiteY4389" fmla="*/ 1043873 h 9504136"/>
              <a:gd name="connsiteX4390" fmla="*/ 4404325 w 7532516"/>
              <a:gd name="connsiteY4390" fmla="*/ 1057342 h 9504136"/>
              <a:gd name="connsiteX4391" fmla="*/ 4414708 w 7532516"/>
              <a:gd name="connsiteY4391" fmla="*/ 1081201 h 9504136"/>
              <a:gd name="connsiteX4392" fmla="*/ 4433537 w 7532516"/>
              <a:gd name="connsiteY4392" fmla="*/ 1089282 h 9504136"/>
              <a:gd name="connsiteX4393" fmla="*/ 4460450 w 7532516"/>
              <a:gd name="connsiteY4393" fmla="*/ 1091972 h 9504136"/>
              <a:gd name="connsiteX4394" fmla="*/ 4495042 w 7532516"/>
              <a:gd name="connsiteY4394" fmla="*/ 1116220 h 9504136"/>
              <a:gd name="connsiteX4395" fmla="*/ 4513871 w 7532516"/>
              <a:gd name="connsiteY4395" fmla="*/ 1124300 h 9504136"/>
              <a:gd name="connsiteX4396" fmla="*/ 4535015 w 7532516"/>
              <a:gd name="connsiteY4396" fmla="*/ 1131991 h 9504136"/>
              <a:gd name="connsiteX4397" fmla="*/ 4564606 w 7532516"/>
              <a:gd name="connsiteY4397" fmla="*/ 1169700 h 9504136"/>
              <a:gd name="connsiteX4398" fmla="*/ 4564606 w 7532516"/>
              <a:gd name="connsiteY4398" fmla="*/ 1180479 h 9504136"/>
              <a:gd name="connsiteX4399" fmla="*/ 4601893 w 7532516"/>
              <a:gd name="connsiteY4399" fmla="*/ 1217800 h 9504136"/>
              <a:gd name="connsiteX4400" fmla="*/ 4604579 w 7532516"/>
              <a:gd name="connsiteY4400" fmla="*/ 1217800 h 9504136"/>
              <a:gd name="connsiteX4401" fmla="*/ 4618036 w 7532516"/>
              <a:gd name="connsiteY4401" fmla="*/ 1228579 h 9504136"/>
              <a:gd name="connsiteX4402" fmla="*/ 4591510 w 7532516"/>
              <a:gd name="connsiteY4402" fmla="*/ 1247429 h 9504136"/>
              <a:gd name="connsiteX4403" fmla="*/ 4578062 w 7532516"/>
              <a:gd name="connsiteY4403" fmla="*/ 1265899 h 9504136"/>
              <a:gd name="connsiteX4404" fmla="*/ 4556539 w 7532516"/>
              <a:gd name="connsiteY4404" fmla="*/ 1271288 h 9504136"/>
              <a:gd name="connsiteX4405" fmla="*/ 4553844 w 7532516"/>
              <a:gd name="connsiteY4405" fmla="*/ 1271288 h 9504136"/>
              <a:gd name="connsiteX4406" fmla="*/ 4519252 w 7532516"/>
              <a:gd name="connsiteY4406" fmla="*/ 1265899 h 9504136"/>
              <a:gd name="connsiteX4407" fmla="*/ 4497728 w 7532516"/>
              <a:gd name="connsiteY4407" fmla="*/ 1260518 h 9504136"/>
              <a:gd name="connsiteX4408" fmla="*/ 4492347 w 7532516"/>
              <a:gd name="connsiteY4408" fmla="*/ 1255509 h 9504136"/>
              <a:gd name="connsiteX4409" fmla="*/ 4503109 w 7532516"/>
              <a:gd name="connsiteY4409" fmla="*/ 1247429 h 9504136"/>
              <a:gd name="connsiteX4410" fmla="*/ 4530013 w 7532516"/>
              <a:gd name="connsiteY4410" fmla="*/ 1255509 h 9504136"/>
              <a:gd name="connsiteX4411" fmla="*/ 4543082 w 7532516"/>
              <a:gd name="connsiteY4411" fmla="*/ 1249739 h 9504136"/>
              <a:gd name="connsiteX4412" fmla="*/ 4551158 w 7532516"/>
              <a:gd name="connsiteY4412" fmla="*/ 1244738 h 9504136"/>
              <a:gd name="connsiteX4413" fmla="*/ 4532321 w 7532516"/>
              <a:gd name="connsiteY4413" fmla="*/ 1244738 h 9504136"/>
              <a:gd name="connsiteX4414" fmla="*/ 4527327 w 7532516"/>
              <a:gd name="connsiteY4414" fmla="*/ 1233960 h 9504136"/>
              <a:gd name="connsiteX4415" fmla="*/ 4527327 w 7532516"/>
              <a:gd name="connsiteY4415" fmla="*/ 1228579 h 9504136"/>
              <a:gd name="connsiteX4416" fmla="*/ 4505804 w 7532516"/>
              <a:gd name="connsiteY4416" fmla="*/ 1220498 h 9504136"/>
              <a:gd name="connsiteX4417" fmla="*/ 4516566 w 7532516"/>
              <a:gd name="connsiteY4417" fmla="*/ 1217800 h 9504136"/>
              <a:gd name="connsiteX4418" fmla="*/ 4521946 w 7532516"/>
              <a:gd name="connsiteY4418" fmla="*/ 1207029 h 9504136"/>
              <a:gd name="connsiteX4419" fmla="*/ 4503109 w 7532516"/>
              <a:gd name="connsiteY4419" fmla="*/ 1172399 h 9504136"/>
              <a:gd name="connsiteX4420" fmla="*/ 4489661 w 7532516"/>
              <a:gd name="connsiteY4420" fmla="*/ 1167010 h 9504136"/>
              <a:gd name="connsiteX4421" fmla="*/ 4460450 w 7532516"/>
              <a:gd name="connsiteY4421" fmla="*/ 1135070 h 9504136"/>
              <a:gd name="connsiteX4422" fmla="*/ 4433537 w 7532516"/>
              <a:gd name="connsiteY4422" fmla="*/ 1116220 h 9504136"/>
              <a:gd name="connsiteX4423" fmla="*/ 4404325 w 7532516"/>
              <a:gd name="connsiteY4423" fmla="*/ 1105441 h 9504136"/>
              <a:gd name="connsiteX4424" fmla="*/ 4390877 w 7532516"/>
              <a:gd name="connsiteY4424" fmla="*/ 1102750 h 9504136"/>
              <a:gd name="connsiteX4425" fmla="*/ 4382802 w 7532516"/>
              <a:gd name="connsiteY4425" fmla="*/ 1091972 h 9504136"/>
              <a:gd name="connsiteX4426" fmla="*/ 4380116 w 7532516"/>
              <a:gd name="connsiteY4426" fmla="*/ 1094670 h 9504136"/>
              <a:gd name="connsiteX4427" fmla="*/ 4372040 w 7532516"/>
              <a:gd name="connsiteY4427" fmla="*/ 1102750 h 9504136"/>
              <a:gd name="connsiteX4428" fmla="*/ 4380116 w 7532516"/>
              <a:gd name="connsiteY4428" fmla="*/ 1097361 h 9504136"/>
              <a:gd name="connsiteX4429" fmla="*/ 4369354 w 7532516"/>
              <a:gd name="connsiteY4429" fmla="*/ 1110830 h 9504136"/>
              <a:gd name="connsiteX4430" fmla="*/ 4369354 w 7532516"/>
              <a:gd name="connsiteY4430" fmla="*/ 1131991 h 9504136"/>
              <a:gd name="connsiteX4431" fmla="*/ 4363973 w 7532516"/>
              <a:gd name="connsiteY4431" fmla="*/ 1129681 h 9504136"/>
              <a:gd name="connsiteX4432" fmla="*/ 4388183 w 7532516"/>
              <a:gd name="connsiteY4432" fmla="*/ 1148151 h 9504136"/>
              <a:gd name="connsiteX4433" fmla="*/ 4382802 w 7532516"/>
              <a:gd name="connsiteY4433" fmla="*/ 1153540 h 9504136"/>
              <a:gd name="connsiteX4434" fmla="*/ 4363973 w 7532516"/>
              <a:gd name="connsiteY4434" fmla="*/ 1158930 h 9504136"/>
              <a:gd name="connsiteX4435" fmla="*/ 4329380 w 7532516"/>
              <a:gd name="connsiteY4435" fmla="*/ 1172399 h 9504136"/>
              <a:gd name="connsiteX4436" fmla="*/ 4307857 w 7532516"/>
              <a:gd name="connsiteY4436" fmla="*/ 1185860 h 9504136"/>
              <a:gd name="connsiteX4437" fmla="*/ 4284026 w 7532516"/>
              <a:gd name="connsiteY4437" fmla="*/ 1193559 h 9504136"/>
              <a:gd name="connsiteX4438" fmla="*/ 4275951 w 7532516"/>
              <a:gd name="connsiteY4438" fmla="*/ 1191250 h 9504136"/>
              <a:gd name="connsiteX4439" fmla="*/ 4281332 w 7532516"/>
              <a:gd name="connsiteY4439" fmla="*/ 1185860 h 9504136"/>
              <a:gd name="connsiteX4440" fmla="*/ 4281332 w 7532516"/>
              <a:gd name="connsiteY4440" fmla="*/ 1148151 h 9504136"/>
              <a:gd name="connsiteX4441" fmla="*/ 4267884 w 7532516"/>
              <a:gd name="connsiteY4441" fmla="*/ 1145461 h 9504136"/>
              <a:gd name="connsiteX4442" fmla="*/ 4262494 w 7532516"/>
              <a:gd name="connsiteY4442" fmla="*/ 1142770 h 9504136"/>
              <a:gd name="connsiteX4443" fmla="*/ 4243666 w 7532516"/>
              <a:gd name="connsiteY4443" fmla="*/ 1135070 h 9504136"/>
              <a:gd name="connsiteX4444" fmla="*/ 4206378 w 7532516"/>
              <a:gd name="connsiteY4444" fmla="*/ 1129681 h 9504136"/>
              <a:gd name="connsiteX4445" fmla="*/ 4195617 w 7532516"/>
              <a:gd name="connsiteY4445" fmla="*/ 1129681 h 9504136"/>
              <a:gd name="connsiteX4446" fmla="*/ 4187550 w 7532516"/>
              <a:gd name="connsiteY4446" fmla="*/ 1124300 h 9504136"/>
              <a:gd name="connsiteX4447" fmla="*/ 4179474 w 7532516"/>
              <a:gd name="connsiteY4447" fmla="*/ 1118911 h 9504136"/>
              <a:gd name="connsiteX4448" fmla="*/ 4176788 w 7532516"/>
              <a:gd name="connsiteY4448" fmla="*/ 1110830 h 9504136"/>
              <a:gd name="connsiteX4449" fmla="*/ 4168712 w 7532516"/>
              <a:gd name="connsiteY4449" fmla="*/ 1116220 h 9504136"/>
              <a:gd name="connsiteX4450" fmla="*/ 4155643 w 7532516"/>
              <a:gd name="connsiteY4450" fmla="*/ 1110830 h 9504136"/>
              <a:gd name="connsiteX4451" fmla="*/ 4152957 w 7532516"/>
              <a:gd name="connsiteY4451" fmla="*/ 1118911 h 9504136"/>
              <a:gd name="connsiteX4452" fmla="*/ 4142195 w 7532516"/>
              <a:gd name="connsiteY4452" fmla="*/ 1121602 h 9504136"/>
              <a:gd name="connsiteX4453" fmla="*/ 4136815 w 7532516"/>
              <a:gd name="connsiteY4453" fmla="*/ 1129681 h 9504136"/>
              <a:gd name="connsiteX4454" fmla="*/ 4136815 w 7532516"/>
              <a:gd name="connsiteY4454" fmla="*/ 1118911 h 9504136"/>
              <a:gd name="connsiteX4455" fmla="*/ 4128739 w 7532516"/>
              <a:gd name="connsiteY4455" fmla="*/ 1131991 h 9504136"/>
              <a:gd name="connsiteX4456" fmla="*/ 4123358 w 7532516"/>
              <a:gd name="connsiteY4456" fmla="*/ 1118911 h 9504136"/>
              <a:gd name="connsiteX4457" fmla="*/ 4115291 w 7532516"/>
              <a:gd name="connsiteY4457" fmla="*/ 1118911 h 9504136"/>
              <a:gd name="connsiteX4458" fmla="*/ 4107216 w 7532516"/>
              <a:gd name="connsiteY4458" fmla="*/ 1121602 h 9504136"/>
              <a:gd name="connsiteX4459" fmla="*/ 4107216 w 7532516"/>
              <a:gd name="connsiteY4459" fmla="*/ 1135070 h 9504136"/>
              <a:gd name="connsiteX4460" fmla="*/ 4112596 w 7532516"/>
              <a:gd name="connsiteY4460" fmla="*/ 1140070 h 9504136"/>
              <a:gd name="connsiteX4461" fmla="*/ 4115291 w 7532516"/>
              <a:gd name="connsiteY4461" fmla="*/ 1145461 h 9504136"/>
              <a:gd name="connsiteX4462" fmla="*/ 4107216 w 7532516"/>
              <a:gd name="connsiteY4462" fmla="*/ 1145461 h 9504136"/>
              <a:gd name="connsiteX4463" fmla="*/ 4094147 w 7532516"/>
              <a:gd name="connsiteY4463" fmla="*/ 1145461 h 9504136"/>
              <a:gd name="connsiteX4464" fmla="*/ 4088766 w 7532516"/>
              <a:gd name="connsiteY4464" fmla="*/ 1156231 h 9504136"/>
              <a:gd name="connsiteX4465" fmla="*/ 4088766 w 7532516"/>
              <a:gd name="connsiteY4465" fmla="*/ 1158930 h 9504136"/>
              <a:gd name="connsiteX4466" fmla="*/ 4080699 w 7532516"/>
              <a:gd name="connsiteY4466" fmla="*/ 1158930 h 9504136"/>
              <a:gd name="connsiteX4467" fmla="*/ 4091460 w 7532516"/>
              <a:gd name="connsiteY4467" fmla="*/ 1180479 h 9504136"/>
              <a:gd name="connsiteX4468" fmla="*/ 4099527 w 7532516"/>
              <a:gd name="connsiteY4468" fmla="*/ 1180479 h 9504136"/>
              <a:gd name="connsiteX4469" fmla="*/ 4115291 w 7532516"/>
              <a:gd name="connsiteY4469" fmla="*/ 1180479 h 9504136"/>
              <a:gd name="connsiteX4470" fmla="*/ 4131434 w 7532516"/>
              <a:gd name="connsiteY4470" fmla="*/ 1172399 h 9504136"/>
              <a:gd name="connsiteX4471" fmla="*/ 4104521 w 7532516"/>
              <a:gd name="connsiteY4471" fmla="*/ 1207029 h 9504136"/>
              <a:gd name="connsiteX4472" fmla="*/ 4102476 w 7532516"/>
              <a:gd name="connsiteY4472" fmla="*/ 1219009 h 9504136"/>
              <a:gd name="connsiteX4473" fmla="*/ 4102611 w 7532516"/>
              <a:gd name="connsiteY4473" fmla="*/ 1219110 h 9504136"/>
              <a:gd name="connsiteX4474" fmla="*/ 4102299 w 7532516"/>
              <a:gd name="connsiteY4474" fmla="*/ 1220045 h 9504136"/>
              <a:gd name="connsiteX4475" fmla="*/ 4102222 w 7532516"/>
              <a:gd name="connsiteY4475" fmla="*/ 1220498 h 9504136"/>
              <a:gd name="connsiteX4476" fmla="*/ 4102163 w 7532516"/>
              <a:gd name="connsiteY4476" fmla="*/ 1220454 h 9504136"/>
              <a:gd name="connsiteX4477" fmla="*/ 4099923 w 7532516"/>
              <a:gd name="connsiteY4477" fmla="*/ 1227176 h 9504136"/>
              <a:gd name="connsiteX4478" fmla="*/ 4030314 w 7532516"/>
              <a:gd name="connsiteY4478" fmla="*/ 1232563 h 9504136"/>
              <a:gd name="connsiteX4479" fmla="*/ 4035690 w 7532516"/>
              <a:gd name="connsiteY4479" fmla="*/ 1227176 h 9504136"/>
              <a:gd name="connsiteX4480" fmla="*/ 4019536 w 7532516"/>
              <a:gd name="connsiteY4480" fmla="*/ 1216416 h 9504136"/>
              <a:gd name="connsiteX4481" fmla="*/ 4019536 w 7532516"/>
              <a:gd name="connsiteY4481" fmla="*/ 1232563 h 9504136"/>
              <a:gd name="connsiteX4482" fmla="*/ 3982234 w 7532516"/>
              <a:gd name="connsiteY4482" fmla="*/ 1240643 h 9504136"/>
              <a:gd name="connsiteX4483" fmla="*/ 3987229 w 7532516"/>
              <a:gd name="connsiteY4483" fmla="*/ 1232563 h 9504136"/>
              <a:gd name="connsiteX4484" fmla="*/ 4000695 w 7532516"/>
              <a:gd name="connsiteY4484" fmla="*/ 1227176 h 9504136"/>
              <a:gd name="connsiteX4485" fmla="*/ 3982234 w 7532516"/>
              <a:gd name="connsiteY4485" fmla="*/ 1202949 h 9504136"/>
              <a:gd name="connsiteX4486" fmla="*/ 3992618 w 7532516"/>
              <a:gd name="connsiteY4486" fmla="*/ 1194869 h 9504136"/>
              <a:gd name="connsiteX4487" fmla="*/ 3982234 w 7532516"/>
              <a:gd name="connsiteY4487" fmla="*/ 1189880 h 9504136"/>
              <a:gd name="connsiteX4488" fmla="*/ 3976845 w 7532516"/>
              <a:gd name="connsiteY4488" fmla="*/ 1179107 h 9504136"/>
              <a:gd name="connsiteX4489" fmla="*/ 3976845 w 7532516"/>
              <a:gd name="connsiteY4489" fmla="*/ 1171027 h 9504136"/>
              <a:gd name="connsiteX4490" fmla="*/ 3968768 w 7532516"/>
              <a:gd name="connsiteY4490" fmla="*/ 1176414 h 9504136"/>
              <a:gd name="connsiteX4491" fmla="*/ 3966080 w 7532516"/>
              <a:gd name="connsiteY4491" fmla="*/ 1176414 h 9504136"/>
              <a:gd name="connsiteX4492" fmla="*/ 3960692 w 7532516"/>
              <a:gd name="connsiteY4492" fmla="*/ 1179107 h 9504136"/>
              <a:gd name="connsiteX4493" fmla="*/ 3960692 w 7532516"/>
              <a:gd name="connsiteY4493" fmla="*/ 1189880 h 9504136"/>
              <a:gd name="connsiteX4494" fmla="*/ 3979153 w 7532516"/>
              <a:gd name="connsiteY4494" fmla="*/ 1205642 h 9504136"/>
              <a:gd name="connsiteX4495" fmla="*/ 3979153 w 7532516"/>
              <a:gd name="connsiteY4495" fmla="*/ 1211029 h 9504136"/>
              <a:gd name="connsiteX4496" fmla="*/ 3982234 w 7532516"/>
              <a:gd name="connsiteY4496" fmla="*/ 1219110 h 9504136"/>
              <a:gd name="connsiteX4497" fmla="*/ 3968768 w 7532516"/>
              <a:gd name="connsiteY4497" fmla="*/ 1232563 h 9504136"/>
              <a:gd name="connsiteX4498" fmla="*/ 3976845 w 7532516"/>
              <a:gd name="connsiteY4498" fmla="*/ 1243336 h 9504136"/>
              <a:gd name="connsiteX4499" fmla="*/ 3960692 w 7532516"/>
              <a:gd name="connsiteY4499" fmla="*/ 1259099 h 9504136"/>
              <a:gd name="connsiteX4500" fmla="*/ 3901860 w 7532516"/>
              <a:gd name="connsiteY4500" fmla="*/ 1291406 h 9504136"/>
              <a:gd name="connsiteX4501" fmla="*/ 3872241 w 7532516"/>
              <a:gd name="connsiteY4501" fmla="*/ 1307552 h 9504136"/>
              <a:gd name="connsiteX4502" fmla="*/ 3885707 w 7532516"/>
              <a:gd name="connsiteY4502" fmla="*/ 1304859 h 9504136"/>
              <a:gd name="connsiteX4503" fmla="*/ 3866852 w 7532516"/>
              <a:gd name="connsiteY4503" fmla="*/ 1310246 h 9504136"/>
              <a:gd name="connsiteX4504" fmla="*/ 3773394 w 7532516"/>
              <a:gd name="connsiteY4504" fmla="*/ 1352929 h 9504136"/>
              <a:gd name="connsiteX4505" fmla="*/ 3773394 w 7532516"/>
              <a:gd name="connsiteY4505" fmla="*/ 1355623 h 9504136"/>
              <a:gd name="connsiteX4506" fmla="*/ 3733404 w 7532516"/>
              <a:gd name="connsiteY4506" fmla="*/ 1374091 h 9504136"/>
              <a:gd name="connsiteX4507" fmla="*/ 3685324 w 7532516"/>
              <a:gd name="connsiteY4507" fmla="*/ 1387544 h 9504136"/>
              <a:gd name="connsiteX4508" fmla="*/ 3677247 w 7532516"/>
              <a:gd name="connsiteY4508" fmla="*/ 1398318 h 9504136"/>
              <a:gd name="connsiteX4509" fmla="*/ 3672251 w 7532516"/>
              <a:gd name="connsiteY4509" fmla="*/ 1387544 h 9504136"/>
              <a:gd name="connsiteX4510" fmla="*/ 3674559 w 7532516"/>
              <a:gd name="connsiteY4510" fmla="*/ 1379849 h 9504136"/>
              <a:gd name="connsiteX4511" fmla="*/ 3688024 w 7532516"/>
              <a:gd name="connsiteY4511" fmla="*/ 1361009 h 9504136"/>
              <a:gd name="connsiteX4512" fmla="*/ 3704178 w 7532516"/>
              <a:gd name="connsiteY4512" fmla="*/ 1358316 h 9504136"/>
              <a:gd name="connsiteX4513" fmla="*/ 3709554 w 7532516"/>
              <a:gd name="connsiteY4513" fmla="*/ 1352929 h 9504136"/>
              <a:gd name="connsiteX4514" fmla="*/ 3704178 w 7532516"/>
              <a:gd name="connsiteY4514" fmla="*/ 1344862 h 9504136"/>
              <a:gd name="connsiteX4515" fmla="*/ 3709554 w 7532516"/>
              <a:gd name="connsiteY4515" fmla="*/ 1344862 h 9504136"/>
              <a:gd name="connsiteX4516" fmla="*/ 3712242 w 7532516"/>
              <a:gd name="connsiteY4516" fmla="*/ 1336782 h 9504136"/>
              <a:gd name="connsiteX4517" fmla="*/ 3723019 w 7532516"/>
              <a:gd name="connsiteY4517" fmla="*/ 1342169 h 9504136"/>
              <a:gd name="connsiteX4518" fmla="*/ 3728395 w 7532516"/>
              <a:gd name="connsiteY4518" fmla="*/ 1342169 h 9504136"/>
              <a:gd name="connsiteX4519" fmla="*/ 3725707 w 7532516"/>
              <a:gd name="connsiteY4519" fmla="*/ 1344862 h 9504136"/>
              <a:gd name="connsiteX4520" fmla="*/ 3736472 w 7532516"/>
              <a:gd name="connsiteY4520" fmla="*/ 1342169 h 9504136"/>
              <a:gd name="connsiteX4521" fmla="*/ 3736472 w 7532516"/>
              <a:gd name="connsiteY4521" fmla="*/ 1336782 h 9504136"/>
              <a:gd name="connsiteX4522" fmla="*/ 3738779 w 7532516"/>
              <a:gd name="connsiteY4522" fmla="*/ 1334089 h 9504136"/>
              <a:gd name="connsiteX4523" fmla="*/ 3736472 w 7532516"/>
              <a:gd name="connsiteY4523" fmla="*/ 1328702 h 9504136"/>
              <a:gd name="connsiteX4524" fmla="*/ 3741480 w 7532516"/>
              <a:gd name="connsiteY4524" fmla="*/ 1328702 h 9504136"/>
              <a:gd name="connsiteX4525" fmla="*/ 3773394 w 7532516"/>
              <a:gd name="connsiteY4525" fmla="*/ 1307552 h 9504136"/>
              <a:gd name="connsiteX4526" fmla="*/ 3778782 w 7532516"/>
              <a:gd name="connsiteY4526" fmla="*/ 1299486 h 9504136"/>
              <a:gd name="connsiteX4527" fmla="*/ 3765710 w 7532516"/>
              <a:gd name="connsiteY4527" fmla="*/ 1294100 h 9504136"/>
              <a:gd name="connsiteX4528" fmla="*/ 3752245 w 7532516"/>
              <a:gd name="connsiteY4528" fmla="*/ 1277939 h 9504136"/>
              <a:gd name="connsiteX4529" fmla="*/ 3723019 w 7532516"/>
              <a:gd name="connsiteY4529" fmla="*/ 1280632 h 9504136"/>
              <a:gd name="connsiteX4530" fmla="*/ 3701477 w 7532516"/>
              <a:gd name="connsiteY4530" fmla="*/ 1286019 h 9504136"/>
              <a:gd name="connsiteX4531" fmla="*/ 3709554 w 7532516"/>
              <a:gd name="connsiteY4531" fmla="*/ 1294100 h 9504136"/>
              <a:gd name="connsiteX4532" fmla="*/ 3712242 w 7532516"/>
              <a:gd name="connsiteY4532" fmla="*/ 1296793 h 9504136"/>
              <a:gd name="connsiteX4533" fmla="*/ 3704178 w 7532516"/>
              <a:gd name="connsiteY4533" fmla="*/ 1296793 h 9504136"/>
              <a:gd name="connsiteX4534" fmla="*/ 3696101 w 7532516"/>
              <a:gd name="connsiteY4534" fmla="*/ 1307552 h 9504136"/>
              <a:gd name="connsiteX4535" fmla="*/ 3688024 w 7532516"/>
              <a:gd name="connsiteY4535" fmla="*/ 1315633 h 9504136"/>
              <a:gd name="connsiteX4536" fmla="*/ 3679948 w 7532516"/>
              <a:gd name="connsiteY4536" fmla="*/ 1317941 h 9504136"/>
              <a:gd name="connsiteX4537" fmla="*/ 3685324 w 7532516"/>
              <a:gd name="connsiteY4537" fmla="*/ 1320635 h 9504136"/>
              <a:gd name="connsiteX4538" fmla="*/ 3696101 w 7532516"/>
              <a:gd name="connsiteY4538" fmla="*/ 1331395 h 9504136"/>
              <a:gd name="connsiteX4539" fmla="*/ 3685324 w 7532516"/>
              <a:gd name="connsiteY4539" fmla="*/ 1331395 h 9504136"/>
              <a:gd name="connsiteX4540" fmla="*/ 3679948 w 7532516"/>
              <a:gd name="connsiteY4540" fmla="*/ 1342169 h 9504136"/>
              <a:gd name="connsiteX4541" fmla="*/ 3674559 w 7532516"/>
              <a:gd name="connsiteY4541" fmla="*/ 1342169 h 9504136"/>
              <a:gd name="connsiteX4542" fmla="*/ 3688024 w 7532516"/>
              <a:gd name="connsiteY4542" fmla="*/ 1355623 h 9504136"/>
              <a:gd name="connsiteX4543" fmla="*/ 3698789 w 7532516"/>
              <a:gd name="connsiteY4543" fmla="*/ 1347555 h 9504136"/>
              <a:gd name="connsiteX4544" fmla="*/ 3698789 w 7532516"/>
              <a:gd name="connsiteY4544" fmla="*/ 1355623 h 9504136"/>
              <a:gd name="connsiteX4545" fmla="*/ 3701477 w 7532516"/>
              <a:gd name="connsiteY4545" fmla="*/ 1352929 h 9504136"/>
              <a:gd name="connsiteX4546" fmla="*/ 3704178 w 7532516"/>
              <a:gd name="connsiteY4546" fmla="*/ 1344862 h 9504136"/>
              <a:gd name="connsiteX4547" fmla="*/ 3704178 w 7532516"/>
              <a:gd name="connsiteY4547" fmla="*/ 1352929 h 9504136"/>
              <a:gd name="connsiteX4548" fmla="*/ 3698789 w 7532516"/>
              <a:gd name="connsiteY4548" fmla="*/ 1358316 h 9504136"/>
              <a:gd name="connsiteX4549" fmla="*/ 3690712 w 7532516"/>
              <a:gd name="connsiteY4549" fmla="*/ 1358316 h 9504136"/>
              <a:gd name="connsiteX4550" fmla="*/ 3679948 w 7532516"/>
              <a:gd name="connsiteY4550" fmla="*/ 1361009 h 9504136"/>
              <a:gd name="connsiteX4551" fmla="*/ 3677247 w 7532516"/>
              <a:gd name="connsiteY4551" fmla="*/ 1347555 h 9504136"/>
              <a:gd name="connsiteX4552" fmla="*/ 3664175 w 7532516"/>
              <a:gd name="connsiteY4552" fmla="*/ 1352929 h 9504136"/>
              <a:gd name="connsiteX4553" fmla="*/ 3658786 w 7532516"/>
              <a:gd name="connsiteY4553" fmla="*/ 1352929 h 9504136"/>
              <a:gd name="connsiteX4554" fmla="*/ 3653410 w 7532516"/>
              <a:gd name="connsiteY4554" fmla="*/ 1347555 h 9504136"/>
              <a:gd name="connsiteX4555" fmla="*/ 3642632 w 7532516"/>
              <a:gd name="connsiteY4555" fmla="*/ 1344862 h 9504136"/>
              <a:gd name="connsiteX4556" fmla="*/ 3648021 w 7532516"/>
              <a:gd name="connsiteY4556" fmla="*/ 1342169 h 9504136"/>
              <a:gd name="connsiteX4557" fmla="*/ 3653410 w 7532516"/>
              <a:gd name="connsiteY4557" fmla="*/ 1344862 h 9504136"/>
              <a:gd name="connsiteX4558" fmla="*/ 3637257 w 7532516"/>
              <a:gd name="connsiteY4558" fmla="*/ 1331395 h 9504136"/>
              <a:gd name="connsiteX4559" fmla="*/ 3634556 w 7532516"/>
              <a:gd name="connsiteY4559" fmla="*/ 1334089 h 9504136"/>
              <a:gd name="connsiteX4560" fmla="*/ 3634556 w 7532516"/>
              <a:gd name="connsiteY4560" fmla="*/ 1328702 h 9504136"/>
              <a:gd name="connsiteX4561" fmla="*/ 3621103 w 7532516"/>
              <a:gd name="connsiteY4561" fmla="*/ 1347555 h 9504136"/>
              <a:gd name="connsiteX4562" fmla="*/ 3602642 w 7532516"/>
              <a:gd name="connsiteY4562" fmla="*/ 1355623 h 9504136"/>
              <a:gd name="connsiteX4563" fmla="*/ 3591865 w 7532516"/>
              <a:gd name="connsiteY4563" fmla="*/ 1361009 h 9504136"/>
              <a:gd name="connsiteX4564" fmla="*/ 3586489 w 7532516"/>
              <a:gd name="connsiteY4564" fmla="*/ 1358316 h 9504136"/>
              <a:gd name="connsiteX4565" fmla="*/ 3583788 w 7532516"/>
              <a:gd name="connsiteY4565" fmla="*/ 1361009 h 9504136"/>
              <a:gd name="connsiteX4566" fmla="*/ 3583788 w 7532516"/>
              <a:gd name="connsiteY4566" fmla="*/ 1369089 h 9504136"/>
              <a:gd name="connsiteX4567" fmla="*/ 3608018 w 7532516"/>
              <a:gd name="connsiteY4567" fmla="*/ 1382158 h 9504136"/>
              <a:gd name="connsiteX4568" fmla="*/ 3613027 w 7532516"/>
              <a:gd name="connsiteY4568" fmla="*/ 1382158 h 9504136"/>
              <a:gd name="connsiteX4569" fmla="*/ 3621103 w 7532516"/>
              <a:gd name="connsiteY4569" fmla="*/ 1387544 h 9504136"/>
              <a:gd name="connsiteX4570" fmla="*/ 3629180 w 7532516"/>
              <a:gd name="connsiteY4570" fmla="*/ 1387544 h 9504136"/>
              <a:gd name="connsiteX4571" fmla="*/ 3634556 w 7532516"/>
              <a:gd name="connsiteY4571" fmla="*/ 1387544 h 9504136"/>
              <a:gd name="connsiteX4572" fmla="*/ 3626479 w 7532516"/>
              <a:gd name="connsiteY4572" fmla="*/ 1395624 h 9504136"/>
              <a:gd name="connsiteX4573" fmla="*/ 3634556 w 7532516"/>
              <a:gd name="connsiteY4573" fmla="*/ 1395624 h 9504136"/>
              <a:gd name="connsiteX4574" fmla="*/ 3634556 w 7532516"/>
              <a:gd name="connsiteY4574" fmla="*/ 1403704 h 9504136"/>
              <a:gd name="connsiteX4575" fmla="*/ 3629180 w 7532516"/>
              <a:gd name="connsiteY4575" fmla="*/ 1398318 h 9504136"/>
              <a:gd name="connsiteX4576" fmla="*/ 3621103 w 7532516"/>
              <a:gd name="connsiteY4576" fmla="*/ 1395624 h 9504136"/>
              <a:gd name="connsiteX4577" fmla="*/ 3615714 w 7532516"/>
              <a:gd name="connsiteY4577" fmla="*/ 1395624 h 9504136"/>
              <a:gd name="connsiteX4578" fmla="*/ 3615714 w 7532516"/>
              <a:gd name="connsiteY4578" fmla="*/ 1398318 h 9504136"/>
              <a:gd name="connsiteX4579" fmla="*/ 3599941 w 7532516"/>
              <a:gd name="connsiteY4579" fmla="*/ 1395624 h 9504136"/>
              <a:gd name="connsiteX4580" fmla="*/ 3602642 w 7532516"/>
              <a:gd name="connsiteY4580" fmla="*/ 1392931 h 9504136"/>
              <a:gd name="connsiteX4581" fmla="*/ 3597254 w 7532516"/>
              <a:gd name="connsiteY4581" fmla="*/ 1395624 h 9504136"/>
              <a:gd name="connsiteX4582" fmla="*/ 3599941 w 7532516"/>
              <a:gd name="connsiteY4582" fmla="*/ 1387544 h 9504136"/>
              <a:gd name="connsiteX4583" fmla="*/ 3597254 w 7532516"/>
              <a:gd name="connsiteY4583" fmla="*/ 1392931 h 9504136"/>
              <a:gd name="connsiteX4584" fmla="*/ 3597254 w 7532516"/>
              <a:gd name="connsiteY4584" fmla="*/ 1384851 h 9504136"/>
              <a:gd name="connsiteX4585" fmla="*/ 3602642 w 7532516"/>
              <a:gd name="connsiteY4585" fmla="*/ 1387544 h 9504136"/>
              <a:gd name="connsiteX4586" fmla="*/ 3578412 w 7532516"/>
              <a:gd name="connsiteY4586" fmla="*/ 1369089 h 9504136"/>
              <a:gd name="connsiteX4587" fmla="*/ 3575711 w 7532516"/>
              <a:gd name="connsiteY4587" fmla="*/ 1369089 h 9504136"/>
              <a:gd name="connsiteX4588" fmla="*/ 3578412 w 7532516"/>
              <a:gd name="connsiteY4588" fmla="*/ 1371783 h 9504136"/>
              <a:gd name="connsiteX4589" fmla="*/ 3578412 w 7532516"/>
              <a:gd name="connsiteY4589" fmla="*/ 1382158 h 9504136"/>
              <a:gd name="connsiteX4590" fmla="*/ 3564947 w 7532516"/>
              <a:gd name="connsiteY4590" fmla="*/ 1382158 h 9504136"/>
              <a:gd name="connsiteX4591" fmla="*/ 3570336 w 7532516"/>
              <a:gd name="connsiteY4591" fmla="*/ 1409078 h 9504136"/>
              <a:gd name="connsiteX4592" fmla="*/ 3562259 w 7532516"/>
              <a:gd name="connsiteY4592" fmla="*/ 1425238 h 9504136"/>
              <a:gd name="connsiteX4593" fmla="*/ 3573023 w 7532516"/>
              <a:gd name="connsiteY4593" fmla="*/ 1425238 h 9504136"/>
              <a:gd name="connsiteX4594" fmla="*/ 3573023 w 7532516"/>
              <a:gd name="connsiteY4594" fmla="*/ 1457161 h 9504136"/>
              <a:gd name="connsiteX4595" fmla="*/ 3564947 w 7532516"/>
              <a:gd name="connsiteY4595" fmla="*/ 1470614 h 9504136"/>
              <a:gd name="connsiteX4596" fmla="*/ 3546486 w 7532516"/>
              <a:gd name="connsiteY4596" fmla="*/ 1500228 h 9504136"/>
              <a:gd name="connsiteX4597" fmla="*/ 3541097 w 7532516"/>
              <a:gd name="connsiteY4597" fmla="*/ 1507924 h 9504136"/>
              <a:gd name="connsiteX4598" fmla="*/ 3538409 w 7532516"/>
              <a:gd name="connsiteY4598" fmla="*/ 1510617 h 9504136"/>
              <a:gd name="connsiteX4599" fmla="*/ 3535721 w 7532516"/>
              <a:gd name="connsiteY4599" fmla="*/ 1513297 h 9504136"/>
              <a:gd name="connsiteX4600" fmla="*/ 3541097 w 7532516"/>
              <a:gd name="connsiteY4600" fmla="*/ 1521377 h 9504136"/>
              <a:gd name="connsiteX4601" fmla="*/ 3548793 w 7532516"/>
              <a:gd name="connsiteY4601" fmla="*/ 1521377 h 9504136"/>
              <a:gd name="connsiteX4602" fmla="*/ 3538409 w 7532516"/>
              <a:gd name="connsiteY4602" fmla="*/ 1537538 h 9504136"/>
              <a:gd name="connsiteX4603" fmla="*/ 3541097 w 7532516"/>
              <a:gd name="connsiteY4603" fmla="*/ 1534844 h 9504136"/>
              <a:gd name="connsiteX4604" fmla="*/ 3541097 w 7532516"/>
              <a:gd name="connsiteY4604" fmla="*/ 1545605 h 9504136"/>
              <a:gd name="connsiteX4605" fmla="*/ 3548793 w 7532516"/>
              <a:gd name="connsiteY4605" fmla="*/ 1545605 h 9504136"/>
              <a:gd name="connsiteX4606" fmla="*/ 3551481 w 7532516"/>
              <a:gd name="connsiteY4606" fmla="*/ 1558687 h 9504136"/>
              <a:gd name="connsiteX4607" fmla="*/ 3538409 w 7532516"/>
              <a:gd name="connsiteY4607" fmla="*/ 1558687 h 9504136"/>
              <a:gd name="connsiteX4608" fmla="*/ 3538409 w 7532516"/>
              <a:gd name="connsiteY4608" fmla="*/ 1569447 h 9504136"/>
              <a:gd name="connsiteX4609" fmla="*/ 3548793 w 7532516"/>
              <a:gd name="connsiteY4609" fmla="*/ 1572141 h 9504136"/>
              <a:gd name="connsiteX4610" fmla="*/ 3546486 w 7532516"/>
              <a:gd name="connsiteY4610" fmla="*/ 1582914 h 9504136"/>
              <a:gd name="connsiteX4611" fmla="*/ 3551481 w 7532516"/>
              <a:gd name="connsiteY4611" fmla="*/ 1585607 h 9504136"/>
              <a:gd name="connsiteX4612" fmla="*/ 3551481 w 7532516"/>
              <a:gd name="connsiteY4612" fmla="*/ 1599060 h 9504136"/>
              <a:gd name="connsiteX4613" fmla="*/ 3573023 w 7532516"/>
              <a:gd name="connsiteY4613" fmla="*/ 1601754 h 9504136"/>
              <a:gd name="connsiteX4614" fmla="*/ 3575711 w 7532516"/>
              <a:gd name="connsiteY4614" fmla="*/ 1599060 h 9504136"/>
              <a:gd name="connsiteX4615" fmla="*/ 3570336 w 7532516"/>
              <a:gd name="connsiteY4615" fmla="*/ 1582914 h 9504136"/>
              <a:gd name="connsiteX4616" fmla="*/ 3575711 w 7532516"/>
              <a:gd name="connsiteY4616" fmla="*/ 1585607 h 9504136"/>
              <a:gd name="connsiteX4617" fmla="*/ 3578412 w 7532516"/>
              <a:gd name="connsiteY4617" fmla="*/ 1569447 h 9504136"/>
              <a:gd name="connsiteX4618" fmla="*/ 3585622 w 7532516"/>
              <a:gd name="connsiteY4618" fmla="*/ 1571851 h 9504136"/>
              <a:gd name="connsiteX4619" fmla="*/ 3583788 w 7532516"/>
              <a:gd name="connsiteY4619" fmla="*/ 1588301 h 9504136"/>
              <a:gd name="connsiteX4620" fmla="*/ 3586489 w 7532516"/>
              <a:gd name="connsiteY4620" fmla="*/ 1572141 h 9504136"/>
              <a:gd name="connsiteX4621" fmla="*/ 3585622 w 7532516"/>
              <a:gd name="connsiteY4621" fmla="*/ 1571851 h 9504136"/>
              <a:gd name="connsiteX4622" fmla="*/ 3586489 w 7532516"/>
              <a:gd name="connsiteY4622" fmla="*/ 1564073 h 9504136"/>
              <a:gd name="connsiteX4623" fmla="*/ 3602642 w 7532516"/>
              <a:gd name="connsiteY4623" fmla="*/ 1569447 h 9504136"/>
              <a:gd name="connsiteX4624" fmla="*/ 3591865 w 7532516"/>
              <a:gd name="connsiteY4624" fmla="*/ 1569447 h 9504136"/>
              <a:gd name="connsiteX4625" fmla="*/ 3599941 w 7532516"/>
              <a:gd name="connsiteY4625" fmla="*/ 1607141 h 9504136"/>
              <a:gd name="connsiteX4626" fmla="*/ 3615714 w 7532516"/>
              <a:gd name="connsiteY4626" fmla="*/ 1620210 h 9504136"/>
              <a:gd name="connsiteX4627" fmla="*/ 3610719 w 7532516"/>
              <a:gd name="connsiteY4627" fmla="*/ 1660597 h 9504136"/>
              <a:gd name="connsiteX4628" fmla="*/ 3613027 w 7532516"/>
              <a:gd name="connsiteY4628" fmla="*/ 1684439 h 9504136"/>
              <a:gd name="connsiteX4629" fmla="*/ 3634556 w 7532516"/>
              <a:gd name="connsiteY4629" fmla="*/ 1705973 h 9504136"/>
              <a:gd name="connsiteX4630" fmla="*/ 3664175 w 7532516"/>
              <a:gd name="connsiteY4630" fmla="*/ 1724813 h 9504136"/>
              <a:gd name="connsiteX4631" fmla="*/ 3672251 w 7532516"/>
              <a:gd name="connsiteY4631" fmla="*/ 1732893 h 9504136"/>
              <a:gd name="connsiteX4632" fmla="*/ 3666862 w 7532516"/>
              <a:gd name="connsiteY4632" fmla="*/ 1732893 h 9504136"/>
              <a:gd name="connsiteX4633" fmla="*/ 3679948 w 7532516"/>
              <a:gd name="connsiteY4633" fmla="*/ 1745975 h 9504136"/>
              <a:gd name="connsiteX4634" fmla="*/ 3679948 w 7532516"/>
              <a:gd name="connsiteY4634" fmla="*/ 1740589 h 9504136"/>
              <a:gd name="connsiteX4635" fmla="*/ 3677247 w 7532516"/>
              <a:gd name="connsiteY4635" fmla="*/ 1732893 h 9504136"/>
              <a:gd name="connsiteX4636" fmla="*/ 3709554 w 7532516"/>
              <a:gd name="connsiteY4636" fmla="*/ 1775589 h 9504136"/>
              <a:gd name="connsiteX4637" fmla="*/ 3712242 w 7532516"/>
              <a:gd name="connsiteY4637" fmla="*/ 1770203 h 9504136"/>
              <a:gd name="connsiteX4638" fmla="*/ 3704178 w 7532516"/>
              <a:gd name="connsiteY4638" fmla="*/ 1764816 h 9504136"/>
              <a:gd name="connsiteX4639" fmla="*/ 3733404 w 7532516"/>
              <a:gd name="connsiteY4639" fmla="*/ 1770203 h 9504136"/>
              <a:gd name="connsiteX4640" fmla="*/ 3736472 w 7532516"/>
              <a:gd name="connsiteY4640" fmla="*/ 1775589 h 9504136"/>
              <a:gd name="connsiteX4641" fmla="*/ 3746856 w 7532516"/>
              <a:gd name="connsiteY4641" fmla="*/ 1786349 h 9504136"/>
              <a:gd name="connsiteX4642" fmla="*/ 3746856 w 7532516"/>
              <a:gd name="connsiteY4642" fmla="*/ 1797123 h 9504136"/>
              <a:gd name="connsiteX4643" fmla="*/ 3736472 w 7532516"/>
              <a:gd name="connsiteY4643" fmla="*/ 1802510 h 9504136"/>
              <a:gd name="connsiteX4644" fmla="*/ 3736472 w 7532516"/>
              <a:gd name="connsiteY4644" fmla="*/ 1810192 h 9504136"/>
              <a:gd name="connsiteX4645" fmla="*/ 3738779 w 7532516"/>
              <a:gd name="connsiteY4645" fmla="*/ 1810192 h 9504136"/>
              <a:gd name="connsiteX4646" fmla="*/ 3723019 w 7532516"/>
              <a:gd name="connsiteY4646" fmla="*/ 1834418 h 9504136"/>
              <a:gd name="connsiteX4647" fmla="*/ 3723019 w 7532516"/>
              <a:gd name="connsiteY4647" fmla="*/ 1826352 h 9504136"/>
              <a:gd name="connsiteX4648" fmla="*/ 3717630 w 7532516"/>
              <a:gd name="connsiteY4648" fmla="*/ 1815578 h 9504136"/>
              <a:gd name="connsiteX4649" fmla="*/ 3717630 w 7532516"/>
              <a:gd name="connsiteY4649" fmla="*/ 1829045 h 9504136"/>
              <a:gd name="connsiteX4650" fmla="*/ 3723019 w 7532516"/>
              <a:gd name="connsiteY4650" fmla="*/ 1845192 h 9504136"/>
              <a:gd name="connsiteX4651" fmla="*/ 3717630 w 7532516"/>
              <a:gd name="connsiteY4651" fmla="*/ 1845192 h 9504136"/>
              <a:gd name="connsiteX4652" fmla="*/ 3723019 w 7532516"/>
              <a:gd name="connsiteY4652" fmla="*/ 1850579 h 9504136"/>
              <a:gd name="connsiteX4653" fmla="*/ 3704178 w 7532516"/>
              <a:gd name="connsiteY4653" fmla="*/ 1879808 h 9504136"/>
              <a:gd name="connsiteX4654" fmla="*/ 3704178 w 7532516"/>
              <a:gd name="connsiteY4654" fmla="*/ 1885181 h 9504136"/>
              <a:gd name="connsiteX4655" fmla="*/ 3709554 w 7532516"/>
              <a:gd name="connsiteY4655" fmla="*/ 1885181 h 9504136"/>
              <a:gd name="connsiteX4656" fmla="*/ 3688024 w 7532516"/>
              <a:gd name="connsiteY4656" fmla="*/ 1909421 h 9504136"/>
              <a:gd name="connsiteX4657" fmla="*/ 3679948 w 7532516"/>
              <a:gd name="connsiteY4657" fmla="*/ 1895955 h 9504136"/>
              <a:gd name="connsiteX4658" fmla="*/ 3674559 w 7532516"/>
              <a:gd name="connsiteY4658" fmla="*/ 1887875 h 9504136"/>
              <a:gd name="connsiteX4659" fmla="*/ 3685324 w 7532516"/>
              <a:gd name="connsiteY4659" fmla="*/ 1864033 h 9504136"/>
              <a:gd name="connsiteX4660" fmla="*/ 3679948 w 7532516"/>
              <a:gd name="connsiteY4660" fmla="*/ 1847886 h 9504136"/>
              <a:gd name="connsiteX4661" fmla="*/ 3666862 w 7532516"/>
              <a:gd name="connsiteY4661" fmla="*/ 1847886 h 9504136"/>
              <a:gd name="connsiteX4662" fmla="*/ 3664175 w 7532516"/>
              <a:gd name="connsiteY4662" fmla="*/ 1850579 h 9504136"/>
              <a:gd name="connsiteX4663" fmla="*/ 3650709 w 7532516"/>
              <a:gd name="connsiteY4663" fmla="*/ 1874421 h 9504136"/>
              <a:gd name="connsiteX4664" fmla="*/ 3658786 w 7532516"/>
              <a:gd name="connsiteY4664" fmla="*/ 1879808 h 9504136"/>
              <a:gd name="connsiteX4665" fmla="*/ 3658786 w 7532516"/>
              <a:gd name="connsiteY4665" fmla="*/ 1877114 h 9504136"/>
              <a:gd name="connsiteX4666" fmla="*/ 3672251 w 7532516"/>
              <a:gd name="connsiteY4666" fmla="*/ 1895955 h 9504136"/>
              <a:gd name="connsiteX4667" fmla="*/ 3653410 w 7532516"/>
              <a:gd name="connsiteY4667" fmla="*/ 1898648 h 9504136"/>
              <a:gd name="connsiteX4668" fmla="*/ 3658786 w 7532516"/>
              <a:gd name="connsiteY4668" fmla="*/ 1909421 h 9504136"/>
              <a:gd name="connsiteX4669" fmla="*/ 3666862 w 7532516"/>
              <a:gd name="connsiteY4669" fmla="*/ 1909421 h 9504136"/>
              <a:gd name="connsiteX4670" fmla="*/ 3674559 w 7532516"/>
              <a:gd name="connsiteY4670" fmla="*/ 1914795 h 9504136"/>
              <a:gd name="connsiteX4671" fmla="*/ 3666862 w 7532516"/>
              <a:gd name="connsiteY4671" fmla="*/ 1925569 h 9504136"/>
              <a:gd name="connsiteX4672" fmla="*/ 3664175 w 7532516"/>
              <a:gd name="connsiteY4672" fmla="*/ 1928262 h 9504136"/>
              <a:gd name="connsiteX4673" fmla="*/ 3653483 w 7532516"/>
              <a:gd name="connsiteY4673" fmla="*/ 1935905 h 9504136"/>
              <a:gd name="connsiteX4674" fmla="*/ 3653590 w 7532516"/>
              <a:gd name="connsiteY4674" fmla="*/ 1936002 h 9504136"/>
              <a:gd name="connsiteX4675" fmla="*/ 3653433 w 7532516"/>
              <a:gd name="connsiteY4675" fmla="*/ 1935941 h 9504136"/>
              <a:gd name="connsiteX4676" fmla="*/ 3653410 w 7532516"/>
              <a:gd name="connsiteY4676" fmla="*/ 1935957 h 9504136"/>
              <a:gd name="connsiteX4677" fmla="*/ 3653361 w 7532516"/>
              <a:gd name="connsiteY4677" fmla="*/ 1935914 h 9504136"/>
              <a:gd name="connsiteX4678" fmla="*/ 3626685 w 7532516"/>
              <a:gd name="connsiteY4678" fmla="*/ 1925617 h 9504136"/>
              <a:gd name="connsiteX4679" fmla="*/ 3634747 w 7532516"/>
              <a:gd name="connsiteY4679" fmla="*/ 1925617 h 9504136"/>
              <a:gd name="connsiteX4680" fmla="*/ 3623986 w 7532516"/>
              <a:gd name="connsiteY4680" fmla="*/ 1912172 h 9504136"/>
              <a:gd name="connsiteX4681" fmla="*/ 3615905 w 7532516"/>
              <a:gd name="connsiteY4681" fmla="*/ 1890649 h 9504136"/>
              <a:gd name="connsiteX4682" fmla="*/ 3597456 w 7532516"/>
              <a:gd name="connsiteY4682" fmla="*/ 1885265 h 9504136"/>
              <a:gd name="connsiteX4683" fmla="*/ 3583994 w 7532516"/>
              <a:gd name="connsiteY4683" fmla="*/ 1890649 h 9504136"/>
              <a:gd name="connsiteX4684" fmla="*/ 3583994 w 7532516"/>
              <a:gd name="connsiteY4684" fmla="*/ 1901406 h 9504136"/>
              <a:gd name="connsiteX4685" fmla="*/ 3565133 w 7532516"/>
              <a:gd name="connsiteY4685" fmla="*/ 1914860 h 9504136"/>
              <a:gd name="connsiteX4686" fmla="*/ 3583994 w 7532516"/>
              <a:gd name="connsiteY4686" fmla="*/ 1909477 h 9504136"/>
              <a:gd name="connsiteX4687" fmla="*/ 3583994 w 7532516"/>
              <a:gd name="connsiteY4687" fmla="*/ 1912172 h 9504136"/>
              <a:gd name="connsiteX4688" fmla="*/ 3562452 w 7532516"/>
              <a:gd name="connsiteY4688" fmla="*/ 1962900 h 9504136"/>
              <a:gd name="connsiteX4689" fmla="*/ 3559752 w 7532516"/>
              <a:gd name="connsiteY4689" fmla="*/ 2029767 h 9504136"/>
              <a:gd name="connsiteX4690" fmla="*/ 3573213 w 7532516"/>
              <a:gd name="connsiteY4690" fmla="*/ 2075109 h 9504136"/>
              <a:gd name="connsiteX4691" fmla="*/ 3575913 w 7532516"/>
              <a:gd name="connsiteY4691" fmla="*/ 2077807 h 9504136"/>
              <a:gd name="connsiteX4692" fmla="*/ 3578594 w 7532516"/>
              <a:gd name="connsiteY4692" fmla="*/ 2072423 h 9504136"/>
              <a:gd name="connsiteX4693" fmla="*/ 3586675 w 7532516"/>
              <a:gd name="connsiteY4693" fmla="*/ 2088564 h 9504136"/>
              <a:gd name="connsiteX4694" fmla="*/ 3583994 w 7532516"/>
              <a:gd name="connsiteY4694" fmla="*/ 2187330 h 9504136"/>
              <a:gd name="connsiteX4695" fmla="*/ 3597456 w 7532516"/>
              <a:gd name="connsiteY4695" fmla="*/ 2232673 h 9504136"/>
              <a:gd name="connsiteX4696" fmla="*/ 3608218 w 7532516"/>
              <a:gd name="connsiteY4696" fmla="*/ 2262268 h 9504136"/>
              <a:gd name="connsiteX4697" fmla="*/ 3610918 w 7532516"/>
              <a:gd name="connsiteY4697" fmla="*/ 2299931 h 9504136"/>
              <a:gd name="connsiteX4698" fmla="*/ 3626685 w 7532516"/>
              <a:gd name="connsiteY4698" fmla="*/ 2350659 h 9504136"/>
              <a:gd name="connsiteX4699" fmla="*/ 3648209 w 7532516"/>
              <a:gd name="connsiteY4699" fmla="*/ 2414446 h 9504136"/>
              <a:gd name="connsiteX4700" fmla="*/ 3677439 w 7532516"/>
              <a:gd name="connsiteY4700" fmla="*/ 2454799 h 9504136"/>
              <a:gd name="connsiteX4701" fmla="*/ 3685520 w 7532516"/>
              <a:gd name="connsiteY4701" fmla="*/ 2457495 h 9504136"/>
              <a:gd name="connsiteX4702" fmla="*/ 3685520 w 7532516"/>
              <a:gd name="connsiteY4702" fmla="*/ 2462869 h 9504136"/>
              <a:gd name="connsiteX4703" fmla="*/ 3688219 w 7532516"/>
              <a:gd name="connsiteY4703" fmla="*/ 2465556 h 9504136"/>
              <a:gd name="connsiteX4704" fmla="*/ 3723205 w 7532516"/>
              <a:gd name="connsiteY4704" fmla="*/ 2505525 h 9504136"/>
              <a:gd name="connsiteX4705" fmla="*/ 3760515 w 7532516"/>
              <a:gd name="connsiteY4705" fmla="*/ 2540111 h 9504136"/>
              <a:gd name="connsiteX4706" fmla="*/ 3768202 w 7532516"/>
              <a:gd name="connsiteY4706" fmla="*/ 2535120 h 9504136"/>
              <a:gd name="connsiteX4707" fmla="*/ 3802813 w 7532516"/>
              <a:gd name="connsiteY4707" fmla="*/ 2580463 h 9504136"/>
              <a:gd name="connsiteX4708" fmla="*/ 3840517 w 7532516"/>
              <a:gd name="connsiteY4708" fmla="*/ 2615048 h 9504136"/>
              <a:gd name="connsiteX4709" fmla="*/ 3861666 w 7532516"/>
              <a:gd name="connsiteY4709" fmla="*/ 2623119 h 9504136"/>
              <a:gd name="connsiteX4710" fmla="*/ 3877808 w 7532516"/>
              <a:gd name="connsiteY4710" fmla="*/ 2628502 h 9504136"/>
              <a:gd name="connsiteX4711" fmla="*/ 3880508 w 7532516"/>
              <a:gd name="connsiteY4711" fmla="*/ 2628502 h 9504136"/>
              <a:gd name="connsiteX4712" fmla="*/ 3877808 w 7532516"/>
              <a:gd name="connsiteY4712" fmla="*/ 2641956 h 9504136"/>
              <a:gd name="connsiteX4713" fmla="*/ 3875127 w 7532516"/>
              <a:gd name="connsiteY4713" fmla="*/ 2652714 h 9504136"/>
              <a:gd name="connsiteX4714" fmla="*/ 3867046 w 7532516"/>
              <a:gd name="connsiteY4714" fmla="*/ 2660402 h 9504136"/>
              <a:gd name="connsiteX4715" fmla="*/ 3867046 w 7532516"/>
              <a:gd name="connsiteY4715" fmla="*/ 2661579 h 9504136"/>
              <a:gd name="connsiteX4716" fmla="*/ 3874934 w 7532516"/>
              <a:gd name="connsiteY4716" fmla="*/ 2654054 h 9504136"/>
              <a:gd name="connsiteX4717" fmla="*/ 3877628 w 7532516"/>
              <a:gd name="connsiteY4717" fmla="*/ 2643278 h 9504136"/>
              <a:gd name="connsiteX4718" fmla="*/ 3880313 w 7532516"/>
              <a:gd name="connsiteY4718" fmla="*/ 2629826 h 9504136"/>
              <a:gd name="connsiteX4719" fmla="*/ 3901836 w 7532516"/>
              <a:gd name="connsiteY4719" fmla="*/ 2632514 h 9504136"/>
              <a:gd name="connsiteX4720" fmla="*/ 3909899 w 7532516"/>
              <a:gd name="connsiteY4720" fmla="*/ 2632514 h 9504136"/>
              <a:gd name="connsiteX4721" fmla="*/ 3976761 w 7532516"/>
              <a:gd name="connsiteY4721" fmla="*/ 2669816 h 9504136"/>
              <a:gd name="connsiteX4722" fmla="*/ 4014026 w 7532516"/>
              <a:gd name="connsiteY4722" fmla="*/ 2704819 h 9504136"/>
              <a:gd name="connsiteX4723" fmla="*/ 4043228 w 7532516"/>
              <a:gd name="connsiteY4723" fmla="*/ 2731357 h 9504136"/>
              <a:gd name="connsiteX4724" fmla="*/ 4070120 w 7532516"/>
              <a:gd name="connsiteY4724" fmla="*/ 2747506 h 9504136"/>
              <a:gd name="connsiteX4725" fmla="*/ 4123531 w 7532516"/>
              <a:gd name="connsiteY4725" fmla="*/ 2795582 h 9504136"/>
              <a:gd name="connsiteX4726" fmla="*/ 4150433 w 7532516"/>
              <a:gd name="connsiteY4726" fmla="*/ 2811730 h 9504136"/>
              <a:gd name="connsiteX4727" fmla="*/ 4230351 w 7532516"/>
              <a:gd name="connsiteY4727" fmla="*/ 2875957 h 9504136"/>
              <a:gd name="connsiteX4728" fmla="*/ 4257244 w 7532516"/>
              <a:gd name="connsiteY4728" fmla="*/ 2894802 h 9504136"/>
              <a:gd name="connsiteX4729" fmla="*/ 4278758 w 7532516"/>
              <a:gd name="connsiteY4729" fmla="*/ 2907877 h 9504136"/>
              <a:gd name="connsiteX4730" fmla="*/ 4284136 w 7532516"/>
              <a:gd name="connsiteY4730" fmla="*/ 2900185 h 9504136"/>
              <a:gd name="connsiteX4731" fmla="*/ 4281452 w 7532516"/>
              <a:gd name="connsiteY4731" fmla="*/ 2907877 h 9504136"/>
              <a:gd name="connsiteX4732" fmla="*/ 4305275 w 7532516"/>
              <a:gd name="connsiteY4732" fmla="*/ 2924026 h 9504136"/>
              <a:gd name="connsiteX4733" fmla="*/ 4345619 w 7532516"/>
              <a:gd name="connsiteY4733" fmla="*/ 2934801 h 9504136"/>
              <a:gd name="connsiteX4734" fmla="*/ 4355991 w 7532516"/>
              <a:gd name="connsiteY4734" fmla="*/ 2926723 h 9504136"/>
              <a:gd name="connsiteX4735" fmla="*/ 4355991 w 7532516"/>
              <a:gd name="connsiteY4735" fmla="*/ 2918643 h 9504136"/>
              <a:gd name="connsiteX4736" fmla="*/ 4358676 w 7532516"/>
              <a:gd name="connsiteY4736" fmla="*/ 2918643 h 9504136"/>
              <a:gd name="connsiteX4737" fmla="*/ 4388263 w 7532516"/>
              <a:gd name="connsiteY4737" fmla="*/ 2937489 h 9504136"/>
              <a:gd name="connsiteX4738" fmla="*/ 4401714 w 7532516"/>
              <a:gd name="connsiteY4738" fmla="*/ 2959029 h 9504136"/>
              <a:gd name="connsiteX4739" fmla="*/ 4396335 w 7532516"/>
              <a:gd name="connsiteY4739" fmla="*/ 2956333 h 9504136"/>
              <a:gd name="connsiteX4740" fmla="*/ 4409786 w 7532516"/>
              <a:gd name="connsiteY4740" fmla="*/ 2972104 h 9504136"/>
              <a:gd name="connsiteX4741" fmla="*/ 4425537 w 7532516"/>
              <a:gd name="connsiteY4741" fmla="*/ 2975177 h 9504136"/>
              <a:gd name="connsiteX4742" fmla="*/ 4433610 w 7532516"/>
              <a:gd name="connsiteY4742" fmla="*/ 2982870 h 9504136"/>
              <a:gd name="connsiteX4743" fmla="*/ 4430916 w 7532516"/>
              <a:gd name="connsiteY4743" fmla="*/ 3009794 h 9504136"/>
              <a:gd name="connsiteX4744" fmla="*/ 4430916 w 7532516"/>
              <a:gd name="connsiteY4744" fmla="*/ 3020560 h 9504136"/>
              <a:gd name="connsiteX4745" fmla="*/ 4444367 w 7532516"/>
              <a:gd name="connsiteY4745" fmla="*/ 3047097 h 9504136"/>
              <a:gd name="connsiteX4746" fmla="*/ 4468566 w 7532516"/>
              <a:gd name="connsiteY4746" fmla="*/ 3103243 h 9504136"/>
              <a:gd name="connsiteX4747" fmla="*/ 4481632 w 7532516"/>
              <a:gd name="connsiteY4747" fmla="*/ 3151709 h 9504136"/>
              <a:gd name="connsiteX4748" fmla="*/ 4503146 w 7532516"/>
              <a:gd name="connsiteY4748" fmla="*/ 3186315 h 9504136"/>
              <a:gd name="connsiteX4749" fmla="*/ 4508534 w 7532516"/>
              <a:gd name="connsiteY4749" fmla="*/ 3197090 h 9504136"/>
              <a:gd name="connsiteX4750" fmla="*/ 4530048 w 7532516"/>
              <a:gd name="connsiteY4750" fmla="*/ 3250542 h 9504136"/>
              <a:gd name="connsiteX4751" fmla="*/ 4535042 w 7532516"/>
              <a:gd name="connsiteY4751" fmla="*/ 3277466 h 9504136"/>
              <a:gd name="connsiteX4752" fmla="*/ 4551178 w 7532516"/>
              <a:gd name="connsiteY4752" fmla="*/ 3309385 h 9504136"/>
              <a:gd name="connsiteX4753" fmla="*/ 4559250 w 7532516"/>
              <a:gd name="connsiteY4753" fmla="*/ 3338995 h 9504136"/>
              <a:gd name="connsiteX4754" fmla="*/ 4570008 w 7532516"/>
              <a:gd name="connsiteY4754" fmla="*/ 3360150 h 9504136"/>
              <a:gd name="connsiteX4755" fmla="*/ 4572692 w 7532516"/>
              <a:gd name="connsiteY4755" fmla="*/ 3378994 h 9504136"/>
              <a:gd name="connsiteX4756" fmla="*/ 4572692 w 7532516"/>
              <a:gd name="connsiteY4756" fmla="*/ 3389760 h 9504136"/>
              <a:gd name="connsiteX4757" fmla="*/ 4578070 w 7532516"/>
              <a:gd name="connsiteY4757" fmla="*/ 3400149 h 9504136"/>
              <a:gd name="connsiteX4758" fmla="*/ 4583459 w 7532516"/>
              <a:gd name="connsiteY4758" fmla="*/ 3437838 h 9504136"/>
              <a:gd name="connsiteX4759" fmla="*/ 4594216 w 7532516"/>
              <a:gd name="connsiteY4759" fmla="*/ 3477837 h 9504136"/>
              <a:gd name="connsiteX4760" fmla="*/ 4596515 w 7532516"/>
              <a:gd name="connsiteY4760" fmla="*/ 3480523 h 9504136"/>
              <a:gd name="connsiteX4761" fmla="*/ 4601894 w 7532516"/>
              <a:gd name="connsiteY4761" fmla="*/ 3488602 h 9504136"/>
              <a:gd name="connsiteX4762" fmla="*/ 4601894 w 7532516"/>
              <a:gd name="connsiteY4762" fmla="*/ 3485907 h 9504136"/>
              <a:gd name="connsiteX4763" fmla="*/ 4607272 w 7532516"/>
              <a:gd name="connsiteY4763" fmla="*/ 3507447 h 9504136"/>
              <a:gd name="connsiteX4764" fmla="*/ 4617644 w 7532516"/>
              <a:gd name="connsiteY4764" fmla="*/ 3535599 h 9504136"/>
              <a:gd name="connsiteX4765" fmla="*/ 4619672 w 7532516"/>
              <a:gd name="connsiteY4765" fmla="*/ 3535263 h 9504136"/>
              <a:gd name="connsiteX4766" fmla="*/ 4625065 w 7532516"/>
              <a:gd name="connsiteY4766" fmla="*/ 3580634 h 9504136"/>
              <a:gd name="connsiteX4767" fmla="*/ 4633141 w 7532516"/>
              <a:gd name="connsiteY4767" fmla="*/ 3602164 h 9504136"/>
              <a:gd name="connsiteX4768" fmla="*/ 4643918 w 7532516"/>
              <a:gd name="connsiteY4768" fmla="*/ 3629074 h 9504136"/>
              <a:gd name="connsiteX4769" fmla="*/ 4654305 w 7532516"/>
              <a:gd name="connsiteY4769" fmla="*/ 3650221 h 9504136"/>
              <a:gd name="connsiteX4770" fmla="*/ 4660079 w 7532516"/>
              <a:gd name="connsiteY4770" fmla="*/ 3663683 h 9504136"/>
              <a:gd name="connsiteX4771" fmla="*/ 4697395 w 7532516"/>
              <a:gd name="connsiteY4771" fmla="*/ 3738661 h 9504136"/>
              <a:gd name="connsiteX4772" fmla="*/ 4732029 w 7532516"/>
              <a:gd name="connsiteY4772" fmla="*/ 3800185 h 9504136"/>
              <a:gd name="connsiteX4773" fmla="*/ 4764351 w 7532516"/>
              <a:gd name="connsiteY4773" fmla="*/ 3840171 h 9504136"/>
              <a:gd name="connsiteX4774" fmla="*/ 4769735 w 7532516"/>
              <a:gd name="connsiteY4774" fmla="*/ 3842863 h 9504136"/>
              <a:gd name="connsiteX4775" fmla="*/ 4788207 w 7532516"/>
              <a:gd name="connsiteY4775" fmla="*/ 3869779 h 9504136"/>
              <a:gd name="connsiteX4776" fmla="*/ 4812444 w 7532516"/>
              <a:gd name="connsiteY4776" fmla="*/ 3894010 h 9504136"/>
              <a:gd name="connsiteX4777" fmla="*/ 4817837 w 7532516"/>
              <a:gd name="connsiteY4777" fmla="*/ 3894010 h 9504136"/>
              <a:gd name="connsiteX4778" fmla="*/ 4833989 w 7532516"/>
              <a:gd name="connsiteY4778" fmla="*/ 3915157 h 9504136"/>
              <a:gd name="connsiteX4779" fmla="*/ 4874006 w 7532516"/>
              <a:gd name="connsiteY4779" fmla="*/ 3947457 h 9504136"/>
              <a:gd name="connsiteX4780" fmla="*/ 4930942 w 7532516"/>
              <a:gd name="connsiteY4780" fmla="*/ 3987654 h 9504136"/>
              <a:gd name="connsiteX4781" fmla="*/ 4927493 w 7532516"/>
              <a:gd name="connsiteY4781" fmla="*/ 3992827 h 9504136"/>
              <a:gd name="connsiteX4782" fmla="*/ 4938270 w 7532516"/>
              <a:gd name="connsiteY4782" fmla="*/ 3995520 h 9504136"/>
              <a:gd name="connsiteX4783" fmla="*/ 4932877 w 7532516"/>
              <a:gd name="connsiteY4783" fmla="*/ 3995520 h 9504136"/>
              <a:gd name="connsiteX4784" fmla="*/ 4951730 w 7532516"/>
              <a:gd name="connsiteY4784" fmla="*/ 4022052 h 9504136"/>
              <a:gd name="connsiteX4785" fmla="*/ 4972894 w 7532516"/>
              <a:gd name="connsiteY4785" fmla="*/ 4043582 h 9504136"/>
              <a:gd name="connsiteX4786" fmla="*/ 4989055 w 7532516"/>
              <a:gd name="connsiteY4786" fmla="*/ 4059728 h 9504136"/>
              <a:gd name="connsiteX4787" fmla="*/ 4989055 w 7532516"/>
              <a:gd name="connsiteY4787" fmla="*/ 4065113 h 9504136"/>
              <a:gd name="connsiteX4788" fmla="*/ 5002524 w 7532516"/>
              <a:gd name="connsiteY4788" fmla="*/ 4083576 h 9504136"/>
              <a:gd name="connsiteX4789" fmla="*/ 5015993 w 7532516"/>
              <a:gd name="connsiteY4789" fmla="*/ 4086260 h 9504136"/>
              <a:gd name="connsiteX4790" fmla="*/ 5058703 w 7532516"/>
              <a:gd name="connsiteY4790" fmla="*/ 4115868 h 9504136"/>
              <a:gd name="connsiteX4791" fmla="*/ 5082939 w 7532516"/>
              <a:gd name="connsiteY4791" fmla="*/ 4123945 h 9504136"/>
              <a:gd name="connsiteX4792" fmla="*/ 5122957 w 7532516"/>
              <a:gd name="connsiteY4792" fmla="*/ 4142400 h 9504136"/>
              <a:gd name="connsiteX4793" fmla="*/ 5128341 w 7532516"/>
              <a:gd name="connsiteY4793" fmla="*/ 4188162 h 9504136"/>
              <a:gd name="connsiteX4794" fmla="*/ 5125649 w 7532516"/>
              <a:gd name="connsiteY4794" fmla="*/ 4196239 h 9504136"/>
              <a:gd name="connsiteX4795" fmla="*/ 5149895 w 7532516"/>
              <a:gd name="connsiteY4795" fmla="*/ 4220079 h 9504136"/>
              <a:gd name="connsiteX4796" fmla="*/ 5165666 w 7532516"/>
              <a:gd name="connsiteY4796" fmla="*/ 4225455 h 9504136"/>
              <a:gd name="connsiteX4797" fmla="*/ 5165332 w 7532516"/>
              <a:gd name="connsiteY4797" fmla="*/ 4226206 h 9504136"/>
              <a:gd name="connsiteX4798" fmla="*/ 5196356 w 7532516"/>
              <a:gd name="connsiteY4798" fmla="*/ 4246914 h 9504136"/>
              <a:gd name="connsiteX4799" fmla="*/ 5239026 w 7532516"/>
              <a:gd name="connsiteY4799" fmla="*/ 4270783 h 9504136"/>
              <a:gd name="connsiteX4800" fmla="*/ 5303228 w 7532516"/>
              <a:gd name="connsiteY4800" fmla="*/ 4286954 h 9504136"/>
              <a:gd name="connsiteX4801" fmla="*/ 5303228 w 7532516"/>
              <a:gd name="connsiteY4801" fmla="*/ 4295042 h 9504136"/>
              <a:gd name="connsiteX4802" fmla="*/ 5322066 w 7532516"/>
              <a:gd name="connsiteY4802" fmla="*/ 4305822 h 9504136"/>
              <a:gd name="connsiteX4803" fmla="*/ 5353977 w 7532516"/>
              <a:gd name="connsiteY4803" fmla="*/ 4337774 h 9504136"/>
              <a:gd name="connsiteX4804" fmla="*/ 5391268 w 7532516"/>
              <a:gd name="connsiteY4804" fmla="*/ 4348558 h 9504136"/>
              <a:gd name="connsiteX4805" fmla="*/ 5388961 w 7532516"/>
              <a:gd name="connsiteY4805" fmla="*/ 4356641 h 9504136"/>
              <a:gd name="connsiteX4806" fmla="*/ 5391268 w 7532516"/>
              <a:gd name="connsiteY4806" fmla="*/ 4388598 h 9504136"/>
              <a:gd name="connsiteX4807" fmla="*/ 5378195 w 7532516"/>
              <a:gd name="connsiteY4807" fmla="*/ 4410157 h 9504136"/>
              <a:gd name="connsiteX4808" fmla="*/ 5367436 w 7532516"/>
              <a:gd name="connsiteY4808" fmla="*/ 4431720 h 9504136"/>
              <a:gd name="connsiteX4809" fmla="*/ 5367436 w 7532516"/>
              <a:gd name="connsiteY4809" fmla="*/ 4434416 h 9504136"/>
              <a:gd name="connsiteX4810" fmla="*/ 5375509 w 7532516"/>
              <a:gd name="connsiteY4810" fmla="*/ 4447506 h 9504136"/>
              <a:gd name="connsiteX4811" fmla="*/ 5372816 w 7532516"/>
              <a:gd name="connsiteY4811" fmla="*/ 4469064 h 9504136"/>
              <a:gd name="connsiteX4812" fmla="*/ 5367436 w 7532516"/>
              <a:gd name="connsiteY4812" fmla="*/ 4477147 h 9504136"/>
              <a:gd name="connsiteX4813" fmla="*/ 5367436 w 7532516"/>
              <a:gd name="connsiteY4813" fmla="*/ 4485235 h 9504136"/>
              <a:gd name="connsiteX4814" fmla="*/ 5377811 w 7532516"/>
              <a:gd name="connsiteY4814" fmla="*/ 4498229 h 9504136"/>
              <a:gd name="connsiteX4815" fmla="*/ 5378686 w 7532516"/>
              <a:gd name="connsiteY4815" fmla="*/ 4498229 h 9504136"/>
              <a:gd name="connsiteX4816" fmla="*/ 5367913 w 7532516"/>
              <a:gd name="connsiteY4816" fmla="*/ 4484776 h 9504136"/>
              <a:gd name="connsiteX4817" fmla="*/ 5367913 w 7532516"/>
              <a:gd name="connsiteY4817" fmla="*/ 4476710 h 9504136"/>
              <a:gd name="connsiteX4818" fmla="*/ 5373290 w 7532516"/>
              <a:gd name="connsiteY4818" fmla="*/ 4468629 h 9504136"/>
              <a:gd name="connsiteX4819" fmla="*/ 5375998 w 7532516"/>
              <a:gd name="connsiteY4819" fmla="*/ 4447110 h 9504136"/>
              <a:gd name="connsiteX4820" fmla="*/ 5367913 w 7532516"/>
              <a:gd name="connsiteY4820" fmla="*/ 4434036 h 9504136"/>
              <a:gd name="connsiteX4821" fmla="*/ 5367913 w 7532516"/>
              <a:gd name="connsiteY4821" fmla="*/ 4431342 h 9504136"/>
              <a:gd name="connsiteX4822" fmla="*/ 5378686 w 7532516"/>
              <a:gd name="connsiteY4822" fmla="*/ 4409823 h 9504136"/>
              <a:gd name="connsiteX4823" fmla="*/ 5391768 w 7532516"/>
              <a:gd name="connsiteY4823" fmla="*/ 4388289 h 9504136"/>
              <a:gd name="connsiteX4824" fmla="*/ 5389459 w 7532516"/>
              <a:gd name="connsiteY4824" fmla="*/ 4356388 h 9504136"/>
              <a:gd name="connsiteX4825" fmla="*/ 5391768 w 7532516"/>
              <a:gd name="connsiteY4825" fmla="*/ 4348307 h 9504136"/>
              <a:gd name="connsiteX4826" fmla="*/ 5450990 w 7532516"/>
              <a:gd name="connsiteY4826" fmla="*/ 4356388 h 9504136"/>
              <a:gd name="connsiteX4827" fmla="*/ 5501767 w 7532516"/>
              <a:gd name="connsiteY4827" fmla="*/ 4356388 h 9504136"/>
              <a:gd name="connsiteX4828" fmla="*/ 5509832 w 7532516"/>
              <a:gd name="connsiteY4828" fmla="*/ 4356388 h 9504136"/>
              <a:gd name="connsiteX4829" fmla="*/ 5523293 w 7532516"/>
              <a:gd name="connsiteY4829" fmla="*/ 4359082 h 9504136"/>
              <a:gd name="connsiteX4830" fmla="*/ 5536376 w 7532516"/>
              <a:gd name="connsiteY4830" fmla="*/ 4369842 h 9504136"/>
              <a:gd name="connsiteX4831" fmla="*/ 5603302 w 7532516"/>
              <a:gd name="connsiteY4831" fmla="*/ 4369842 h 9504136"/>
              <a:gd name="connsiteX4832" fmla="*/ 5691756 w 7532516"/>
              <a:gd name="connsiteY4832" fmla="*/ 4348307 h 9504136"/>
              <a:gd name="connsiteX4833" fmla="*/ 5723676 w 7532516"/>
              <a:gd name="connsiteY4833" fmla="*/ 4356388 h 9504136"/>
              <a:gd name="connsiteX4834" fmla="*/ 5750598 w 7532516"/>
              <a:gd name="connsiteY4834" fmla="*/ 4359082 h 9504136"/>
              <a:gd name="connsiteX4835" fmla="*/ 5769455 w 7532516"/>
              <a:gd name="connsiteY4835" fmla="*/ 4359082 h 9504136"/>
              <a:gd name="connsiteX4836" fmla="*/ 5825609 w 7532516"/>
              <a:gd name="connsiteY4836" fmla="*/ 4351001 h 9504136"/>
              <a:gd name="connsiteX4837" fmla="*/ 5892138 w 7532516"/>
              <a:gd name="connsiteY4837" fmla="*/ 4342935 h 9504136"/>
              <a:gd name="connsiteX4838" fmla="*/ 5929833 w 7532516"/>
              <a:gd name="connsiteY4838" fmla="*/ 4332176 h 9504136"/>
              <a:gd name="connsiteX4839" fmla="*/ 5964442 w 7532516"/>
              <a:gd name="connsiteY4839" fmla="*/ 4332176 h 9504136"/>
              <a:gd name="connsiteX4840" fmla="*/ 5991364 w 7532516"/>
              <a:gd name="connsiteY4840" fmla="*/ 4337548 h 9504136"/>
              <a:gd name="connsiteX4841" fmla="*/ 5996760 w 7532516"/>
              <a:gd name="connsiteY4841" fmla="*/ 4345629 h 9504136"/>
              <a:gd name="connsiteX4842" fmla="*/ 6007532 w 7532516"/>
              <a:gd name="connsiteY4842" fmla="*/ 4348307 h 9504136"/>
              <a:gd name="connsiteX4843" fmla="*/ 6023303 w 7532516"/>
              <a:gd name="connsiteY4843" fmla="*/ 4359082 h 9504136"/>
              <a:gd name="connsiteX4844" fmla="*/ 6034057 w 7532516"/>
              <a:gd name="connsiteY4844" fmla="*/ 4369842 h 9504136"/>
              <a:gd name="connsiteX4845" fmla="*/ 6047518 w 7532516"/>
              <a:gd name="connsiteY4845" fmla="*/ 4382916 h 9504136"/>
              <a:gd name="connsiteX4846" fmla="*/ 6052914 w 7532516"/>
              <a:gd name="connsiteY4846" fmla="*/ 4382916 h 9504136"/>
              <a:gd name="connsiteX4847" fmla="*/ 6055602 w 7532516"/>
              <a:gd name="connsiteY4847" fmla="*/ 4385988 h 9504136"/>
              <a:gd name="connsiteX4848" fmla="*/ 6047518 w 7532516"/>
              <a:gd name="connsiteY4848" fmla="*/ 4409823 h 9504136"/>
              <a:gd name="connsiteX4849" fmla="*/ 6058291 w 7532516"/>
              <a:gd name="connsiteY4849" fmla="*/ 4425970 h 9504136"/>
              <a:gd name="connsiteX4850" fmla="*/ 6060979 w 7532516"/>
              <a:gd name="connsiteY4850" fmla="*/ 4434036 h 9504136"/>
              <a:gd name="connsiteX4851" fmla="*/ 6060979 w 7532516"/>
              <a:gd name="connsiteY4851" fmla="*/ 4447110 h 9504136"/>
              <a:gd name="connsiteX4852" fmla="*/ 6058291 w 7532516"/>
              <a:gd name="connsiteY4852" fmla="*/ 4468629 h 9504136"/>
              <a:gd name="connsiteX4853" fmla="*/ 6047518 w 7532516"/>
              <a:gd name="connsiteY4853" fmla="*/ 4484776 h 9504136"/>
              <a:gd name="connsiteX4854" fmla="*/ 6044830 w 7532516"/>
              <a:gd name="connsiteY4854" fmla="*/ 4484776 h 9504136"/>
              <a:gd name="connsiteX4855" fmla="*/ 6042141 w 7532516"/>
              <a:gd name="connsiteY4855" fmla="*/ 4487470 h 9504136"/>
              <a:gd name="connsiteX4856" fmla="*/ 6042141 w 7532516"/>
              <a:gd name="connsiteY4856" fmla="*/ 4490164 h 9504136"/>
              <a:gd name="connsiteX4857" fmla="*/ 6017907 w 7532516"/>
              <a:gd name="connsiteY4857" fmla="*/ 4508611 h 9504136"/>
              <a:gd name="connsiteX4858" fmla="*/ 5991364 w 7532516"/>
              <a:gd name="connsiteY4858" fmla="*/ 4527451 h 9504136"/>
              <a:gd name="connsiteX4859" fmla="*/ 5980610 w 7532516"/>
              <a:gd name="connsiteY4859" fmla="*/ 4546292 h 9504136"/>
              <a:gd name="connsiteX4860" fmla="*/ 5964442 w 7532516"/>
              <a:gd name="connsiteY4860" fmla="*/ 4557051 h 9504136"/>
              <a:gd name="connsiteX4861" fmla="*/ 5900222 w 7532516"/>
              <a:gd name="connsiteY4861" fmla="*/ 4594339 h 9504136"/>
              <a:gd name="connsiteX4862" fmla="*/ 5870990 w 7532516"/>
              <a:gd name="connsiteY4862" fmla="*/ 4615858 h 9504136"/>
              <a:gd name="connsiteX4863" fmla="*/ 5868302 w 7532516"/>
              <a:gd name="connsiteY4863" fmla="*/ 4636998 h 9504136"/>
              <a:gd name="connsiteX4864" fmla="*/ 5879075 w 7532516"/>
              <a:gd name="connsiteY4864" fmla="*/ 4688133 h 9504136"/>
              <a:gd name="connsiteX4865" fmla="*/ 5889828 w 7532516"/>
              <a:gd name="connsiteY4865" fmla="*/ 4714661 h 9504136"/>
              <a:gd name="connsiteX4866" fmla="*/ 5921749 w 7532516"/>
              <a:gd name="connsiteY4866" fmla="*/ 4752327 h 9504136"/>
              <a:gd name="connsiteX4867" fmla="*/ 5953688 w 7532516"/>
              <a:gd name="connsiteY4867" fmla="*/ 4770774 h 9504136"/>
              <a:gd name="connsiteX4868" fmla="*/ 6060979 w 7532516"/>
              <a:gd name="connsiteY4868" fmla="*/ 4824208 h 9504136"/>
              <a:gd name="connsiteX4869" fmla="*/ 6069063 w 7532516"/>
              <a:gd name="connsiteY4869" fmla="*/ 4826902 h 9504136"/>
              <a:gd name="connsiteX4870" fmla="*/ 6106379 w 7532516"/>
              <a:gd name="connsiteY4870" fmla="*/ 4853808 h 9504136"/>
              <a:gd name="connsiteX4871" fmla="*/ 6165222 w 7532516"/>
              <a:gd name="connsiteY4871" fmla="*/ 4872648 h 9504136"/>
              <a:gd name="connsiteX4872" fmla="*/ 6207915 w 7532516"/>
              <a:gd name="connsiteY4872" fmla="*/ 4898783 h 9504136"/>
              <a:gd name="connsiteX4873" fmla="*/ 6221376 w 7532516"/>
              <a:gd name="connsiteY4873" fmla="*/ 4909558 h 9504136"/>
              <a:gd name="connsiteX4874" fmla="*/ 6232149 w 7532516"/>
              <a:gd name="connsiteY4874" fmla="*/ 4914930 h 9504136"/>
              <a:gd name="connsiteX4875" fmla="*/ 6258673 w 7532516"/>
              <a:gd name="connsiteY4875" fmla="*/ 4923011 h 9504136"/>
              <a:gd name="connsiteX4876" fmla="*/ 6280219 w 7532516"/>
              <a:gd name="connsiteY4876" fmla="*/ 4936071 h 9504136"/>
              <a:gd name="connsiteX4877" fmla="*/ 6282907 w 7532516"/>
              <a:gd name="connsiteY4877" fmla="*/ 4936071 h 9504136"/>
              <a:gd name="connsiteX4878" fmla="*/ 6317913 w 7532516"/>
              <a:gd name="connsiteY4878" fmla="*/ 4954912 h 9504136"/>
              <a:gd name="connsiteX4879" fmla="*/ 6344457 w 7532516"/>
              <a:gd name="connsiteY4879" fmla="*/ 4965671 h 9504136"/>
              <a:gd name="connsiteX4880" fmla="*/ 6368672 w 7532516"/>
              <a:gd name="connsiteY4880" fmla="*/ 4973752 h 9504136"/>
              <a:gd name="connsiteX4881" fmla="*/ 6400592 w 7532516"/>
              <a:gd name="connsiteY4881" fmla="*/ 4987205 h 9504136"/>
              <a:gd name="connsiteX4882" fmla="*/ 6438287 w 7532516"/>
              <a:gd name="connsiteY4882" fmla="*/ 5002959 h 9504136"/>
              <a:gd name="connsiteX4883" fmla="*/ 6467519 w 7532516"/>
              <a:gd name="connsiteY4883" fmla="*/ 5016412 h 9504136"/>
              <a:gd name="connsiteX4884" fmla="*/ 6472915 w 7532516"/>
              <a:gd name="connsiteY4884" fmla="*/ 5013733 h 9504136"/>
              <a:gd name="connsiteX4885" fmla="*/ 6483687 w 7532516"/>
              <a:gd name="connsiteY4885" fmla="*/ 5019105 h 9504136"/>
              <a:gd name="connsiteX4886" fmla="*/ 6489064 w 7532516"/>
              <a:gd name="connsiteY4886" fmla="*/ 5013733 h 9504136"/>
              <a:gd name="connsiteX4887" fmla="*/ 6494441 w 7532516"/>
              <a:gd name="connsiteY4887" fmla="*/ 5027186 h 9504136"/>
              <a:gd name="connsiteX4888" fmla="*/ 6545218 w 7532516"/>
              <a:gd name="connsiteY4888" fmla="*/ 5048705 h 9504136"/>
              <a:gd name="connsiteX4889" fmla="*/ 6593288 w 7532516"/>
              <a:gd name="connsiteY4889" fmla="*/ 5061780 h 9504136"/>
              <a:gd name="connsiteX4890" fmla="*/ 6644065 w 7532516"/>
              <a:gd name="connsiteY4890" fmla="*/ 5085993 h 9504136"/>
              <a:gd name="connsiteX4891" fmla="*/ 6662903 w 7532516"/>
              <a:gd name="connsiteY4891" fmla="*/ 5099446 h 9504136"/>
              <a:gd name="connsiteX4892" fmla="*/ 6686758 w 7532516"/>
              <a:gd name="connsiteY4892" fmla="*/ 5112899 h 9504136"/>
              <a:gd name="connsiteX4893" fmla="*/ 6697531 w 7532516"/>
              <a:gd name="connsiteY4893" fmla="*/ 5125974 h 9504136"/>
              <a:gd name="connsiteX4894" fmla="*/ 6732518 w 7532516"/>
              <a:gd name="connsiteY4894" fmla="*/ 5142121 h 9504136"/>
              <a:gd name="connsiteX4895" fmla="*/ 6735207 w 7532516"/>
              <a:gd name="connsiteY4895" fmla="*/ 5144815 h 9504136"/>
              <a:gd name="connsiteX4896" fmla="*/ 6764439 w 7532516"/>
              <a:gd name="connsiteY4896" fmla="*/ 5174415 h 9504136"/>
              <a:gd name="connsiteX4897" fmla="*/ 6788672 w 7532516"/>
              <a:gd name="connsiteY4897" fmla="*/ 5203621 h 9504136"/>
              <a:gd name="connsiteX4898" fmla="*/ 6815216 w 7532516"/>
              <a:gd name="connsiteY4898" fmla="*/ 5219768 h 9504136"/>
              <a:gd name="connsiteX4899" fmla="*/ 6852911 w 7532516"/>
              <a:gd name="connsiteY4899" fmla="*/ 5251684 h 9504136"/>
              <a:gd name="connsiteX4900" fmla="*/ 6866372 w 7532516"/>
              <a:gd name="connsiteY4900" fmla="*/ 5265137 h 9504136"/>
              <a:gd name="connsiteX4901" fmla="*/ 6898292 w 7532516"/>
              <a:gd name="connsiteY4901" fmla="*/ 5283962 h 9504136"/>
              <a:gd name="connsiteX4902" fmla="*/ 7000206 w 7532516"/>
              <a:gd name="connsiteY4902" fmla="*/ 5326637 h 9504136"/>
              <a:gd name="connsiteX4903" fmla="*/ 7040211 w 7532516"/>
              <a:gd name="connsiteY4903" fmla="*/ 5350850 h 9504136"/>
              <a:gd name="connsiteX4904" fmla="*/ 7072131 w 7532516"/>
              <a:gd name="connsiteY4904" fmla="*/ 5366618 h 9504136"/>
              <a:gd name="connsiteX4905" fmla="*/ 7077527 w 7532516"/>
              <a:gd name="connsiteY4905" fmla="*/ 5369690 h 9504136"/>
              <a:gd name="connsiteX4906" fmla="*/ 7077527 w 7532516"/>
              <a:gd name="connsiteY4906" fmla="*/ 5377378 h 9504136"/>
              <a:gd name="connsiteX4907" fmla="*/ 7115222 w 7532516"/>
              <a:gd name="connsiteY4907" fmla="*/ 5393524 h 9504136"/>
              <a:gd name="connsiteX4908" fmla="*/ 7163292 w 7532516"/>
              <a:gd name="connsiteY4908" fmla="*/ 5396218 h 9504136"/>
              <a:gd name="connsiteX4909" fmla="*/ 7179441 w 7532516"/>
              <a:gd name="connsiteY4909" fmla="*/ 5415059 h 9504136"/>
              <a:gd name="connsiteX4910" fmla="*/ 7187128 w 7532516"/>
              <a:gd name="connsiteY4910" fmla="*/ 5415059 h 9504136"/>
              <a:gd name="connsiteX4911" fmla="*/ 7182130 w 7532516"/>
              <a:gd name="connsiteY4911" fmla="*/ 5417737 h 9504136"/>
              <a:gd name="connsiteX4912" fmla="*/ 7179441 w 7532516"/>
              <a:gd name="connsiteY4912" fmla="*/ 5417737 h 9504136"/>
              <a:gd name="connsiteX4913" fmla="*/ 7168669 w 7532516"/>
              <a:gd name="connsiteY4913" fmla="*/ 5428118 h 9504136"/>
              <a:gd name="connsiteX4914" fmla="*/ 7163292 w 7532516"/>
              <a:gd name="connsiteY4914" fmla="*/ 5433506 h 9504136"/>
              <a:gd name="connsiteX4915" fmla="*/ 7174064 w 7532516"/>
              <a:gd name="connsiteY4915" fmla="*/ 5430812 h 9504136"/>
              <a:gd name="connsiteX4916" fmla="*/ 7174064 w 7532516"/>
              <a:gd name="connsiteY4916" fmla="*/ 5433506 h 9504136"/>
              <a:gd name="connsiteX4917" fmla="*/ 7179441 w 7532516"/>
              <a:gd name="connsiteY4917" fmla="*/ 5428118 h 9504136"/>
              <a:gd name="connsiteX4918" fmla="*/ 7203296 w 7532516"/>
              <a:gd name="connsiteY4918" fmla="*/ 5423124 h 9504136"/>
              <a:gd name="connsiteX4919" fmla="*/ 7205985 w 7532516"/>
              <a:gd name="connsiteY4919" fmla="*/ 5420431 h 9504136"/>
              <a:gd name="connsiteX4920" fmla="*/ 7211362 w 7532516"/>
              <a:gd name="connsiteY4920" fmla="*/ 5430812 h 9504136"/>
              <a:gd name="connsiteX4921" fmla="*/ 7216758 w 7532516"/>
              <a:gd name="connsiteY4921" fmla="*/ 5430812 h 9504136"/>
              <a:gd name="connsiteX4922" fmla="*/ 7216758 w 7532516"/>
              <a:gd name="connsiteY4922" fmla="*/ 5446959 h 9504136"/>
              <a:gd name="connsiteX4923" fmla="*/ 7230219 w 7532516"/>
              <a:gd name="connsiteY4923" fmla="*/ 5471172 h 9504136"/>
              <a:gd name="connsiteX4924" fmla="*/ 7227511 w 7532516"/>
              <a:gd name="connsiteY4924" fmla="*/ 5495006 h 9504136"/>
              <a:gd name="connsiteX4925" fmla="*/ 7232907 w 7532516"/>
              <a:gd name="connsiteY4925" fmla="*/ 5503087 h 9504136"/>
              <a:gd name="connsiteX4926" fmla="*/ 7251366 w 7532516"/>
              <a:gd name="connsiteY4926" fmla="*/ 5516540 h 9504136"/>
              <a:gd name="connsiteX4927" fmla="*/ 7267516 w 7532516"/>
              <a:gd name="connsiteY4927" fmla="*/ 5535365 h 9504136"/>
              <a:gd name="connsiteX4928" fmla="*/ 7294438 w 7532516"/>
              <a:gd name="connsiteY4928" fmla="*/ 5561893 h 9504136"/>
              <a:gd name="connsiteX4929" fmla="*/ 7342527 w 7532516"/>
              <a:gd name="connsiteY4929" fmla="*/ 5586106 h 9504136"/>
              <a:gd name="connsiteX4930" fmla="*/ 7377136 w 7532516"/>
              <a:gd name="connsiteY4930" fmla="*/ 5623394 h 9504136"/>
              <a:gd name="connsiteX4931" fmla="*/ 7395974 w 7532516"/>
              <a:gd name="connsiteY4931" fmla="*/ 5644928 h 9504136"/>
              <a:gd name="connsiteX4932" fmla="*/ 7401369 w 7532516"/>
              <a:gd name="connsiteY4932" fmla="*/ 5650315 h 9504136"/>
              <a:gd name="connsiteX4933" fmla="*/ 7441374 w 7532516"/>
              <a:gd name="connsiteY4933" fmla="*/ 5695669 h 9504136"/>
              <a:gd name="connsiteX4934" fmla="*/ 7468296 w 7532516"/>
              <a:gd name="connsiteY4934" fmla="*/ 5722575 h 9504136"/>
              <a:gd name="connsiteX4935" fmla="*/ 7479050 w 7532516"/>
              <a:gd name="connsiteY4935" fmla="*/ 5735650 h 9504136"/>
              <a:gd name="connsiteX4936" fmla="*/ 7481758 w 7532516"/>
              <a:gd name="connsiteY4936" fmla="*/ 5743716 h 9504136"/>
              <a:gd name="connsiteX4937" fmla="*/ 7484446 w 7532516"/>
              <a:gd name="connsiteY4937" fmla="*/ 5757169 h 9504136"/>
              <a:gd name="connsiteX4938" fmla="*/ 7500216 w 7532516"/>
              <a:gd name="connsiteY4938" fmla="*/ 5786769 h 9504136"/>
              <a:gd name="connsiteX4939" fmla="*/ 7494820 w 7532516"/>
              <a:gd name="connsiteY4939" fmla="*/ 5807925 h 9504136"/>
              <a:gd name="connsiteX4940" fmla="*/ 7513678 w 7532516"/>
              <a:gd name="connsiteY4940" fmla="*/ 5845591 h 9504136"/>
              <a:gd name="connsiteX4941" fmla="*/ 7532516 w 7532516"/>
              <a:gd name="connsiteY4941" fmla="*/ 5858665 h 9504136"/>
              <a:gd name="connsiteX4942" fmla="*/ 7527138 w 7532516"/>
              <a:gd name="connsiteY4942" fmla="*/ 5869425 h 9504136"/>
              <a:gd name="connsiteX4943" fmla="*/ 7532516 w 7532516"/>
              <a:gd name="connsiteY4943" fmla="*/ 5885572 h 9504136"/>
              <a:gd name="connsiteX4944" fmla="*/ 7508282 w 7532516"/>
              <a:gd name="connsiteY4944" fmla="*/ 5907091 h 9504136"/>
              <a:gd name="connsiteX4945" fmla="*/ 7505594 w 7532516"/>
              <a:gd name="connsiteY4945" fmla="*/ 5936313 h 9504136"/>
              <a:gd name="connsiteX4946" fmla="*/ 7481758 w 7532516"/>
              <a:gd name="connsiteY4946" fmla="*/ 5949766 h 9504136"/>
              <a:gd name="connsiteX4947" fmla="*/ 7479050 w 7532516"/>
              <a:gd name="connsiteY4947" fmla="*/ 5971285 h 9504136"/>
              <a:gd name="connsiteX4948" fmla="*/ 7470984 w 7532516"/>
              <a:gd name="connsiteY4948" fmla="*/ 5971285 h 9504136"/>
              <a:gd name="connsiteX4949" fmla="*/ 7462900 w 7532516"/>
              <a:gd name="connsiteY4949" fmla="*/ 5995119 h 9504136"/>
              <a:gd name="connsiteX4950" fmla="*/ 7457524 w 7532516"/>
              <a:gd name="connsiteY4950" fmla="*/ 6003200 h 9504136"/>
              <a:gd name="connsiteX4951" fmla="*/ 7452128 w 7532516"/>
              <a:gd name="connsiteY4951" fmla="*/ 6051247 h 9504136"/>
              <a:gd name="connsiteX4952" fmla="*/ 7454834 w 7532516"/>
              <a:gd name="connsiteY4952" fmla="*/ 6059328 h 9504136"/>
              <a:gd name="connsiteX4953" fmla="*/ 7454834 w 7532516"/>
              <a:gd name="connsiteY4953" fmla="*/ 6086234 h 9504136"/>
              <a:gd name="connsiteX4954" fmla="*/ 7452128 w 7532516"/>
              <a:gd name="connsiteY4954" fmla="*/ 6088928 h 9504136"/>
              <a:gd name="connsiteX4955" fmla="*/ 7452128 w 7532516"/>
              <a:gd name="connsiteY4955" fmla="*/ 6120828 h 9504136"/>
              <a:gd name="connsiteX4956" fmla="*/ 7441374 w 7532516"/>
              <a:gd name="connsiteY4956" fmla="*/ 6145041 h 9504136"/>
              <a:gd name="connsiteX4957" fmla="*/ 7438666 w 7532516"/>
              <a:gd name="connsiteY4957" fmla="*/ 6147735 h 9504136"/>
              <a:gd name="connsiteX4958" fmla="*/ 7433290 w 7532516"/>
              <a:gd name="connsiteY4958" fmla="*/ 6145041 h 9504136"/>
              <a:gd name="connsiteX4959" fmla="*/ 7425602 w 7532516"/>
              <a:gd name="connsiteY4959" fmla="*/ 6147735 h 9504136"/>
              <a:gd name="connsiteX4960" fmla="*/ 7406746 w 7532516"/>
              <a:gd name="connsiteY4960" fmla="*/ 6134282 h 9504136"/>
              <a:gd name="connsiteX4961" fmla="*/ 7387908 w 7532516"/>
              <a:gd name="connsiteY4961" fmla="*/ 6120828 h 9504136"/>
              <a:gd name="connsiteX4962" fmla="*/ 7369051 w 7532516"/>
              <a:gd name="connsiteY4962" fmla="*/ 6110069 h 9504136"/>
              <a:gd name="connsiteX4963" fmla="*/ 7350592 w 7532516"/>
              <a:gd name="connsiteY4963" fmla="*/ 6110069 h 9504136"/>
              <a:gd name="connsiteX4964" fmla="*/ 7326358 w 7532516"/>
              <a:gd name="connsiteY4964" fmla="*/ 6099688 h 9504136"/>
              <a:gd name="connsiteX4965" fmla="*/ 7294438 w 7532516"/>
              <a:gd name="connsiteY4965" fmla="*/ 6086234 h 9504136"/>
              <a:gd name="connsiteX4966" fmla="*/ 7256743 w 7532516"/>
              <a:gd name="connsiteY4966" fmla="*/ 6056634 h 9504136"/>
              <a:gd name="connsiteX4967" fmla="*/ 7232907 w 7532516"/>
              <a:gd name="connsiteY4967" fmla="*/ 6024719 h 9504136"/>
              <a:gd name="connsiteX4968" fmla="*/ 7216758 w 7532516"/>
              <a:gd name="connsiteY4968" fmla="*/ 6000506 h 9504136"/>
              <a:gd name="connsiteX4969" fmla="*/ 7214050 w 7532516"/>
              <a:gd name="connsiteY4969" fmla="*/ 5997813 h 9504136"/>
              <a:gd name="connsiteX4970" fmla="*/ 7200589 w 7532516"/>
              <a:gd name="connsiteY4970" fmla="*/ 5973978 h 9504136"/>
              <a:gd name="connsiteX4971" fmla="*/ 7205985 w 7532516"/>
              <a:gd name="connsiteY4971" fmla="*/ 5973978 h 9504136"/>
              <a:gd name="connsiteX4972" fmla="*/ 7216758 w 7532516"/>
              <a:gd name="connsiteY4972" fmla="*/ 5952459 h 9504136"/>
              <a:gd name="connsiteX4973" fmla="*/ 7203296 w 7532516"/>
              <a:gd name="connsiteY4973" fmla="*/ 5930925 h 9504136"/>
              <a:gd name="connsiteX4974" fmla="*/ 7187128 w 7532516"/>
              <a:gd name="connsiteY4974" fmla="*/ 5925553 h 9504136"/>
              <a:gd name="connsiteX4975" fmla="*/ 7192524 w 7532516"/>
              <a:gd name="connsiteY4975" fmla="*/ 5920166 h 9504136"/>
              <a:gd name="connsiteX4976" fmla="*/ 7211362 w 7532516"/>
              <a:gd name="connsiteY4976" fmla="*/ 5896331 h 9504136"/>
              <a:gd name="connsiteX4977" fmla="*/ 7205985 w 7532516"/>
              <a:gd name="connsiteY4977" fmla="*/ 5874812 h 9504136"/>
              <a:gd name="connsiteX4978" fmla="*/ 7203296 w 7532516"/>
              <a:gd name="connsiteY4978" fmla="*/ 5872119 h 9504136"/>
              <a:gd name="connsiteX4979" fmla="*/ 7195212 w 7532516"/>
              <a:gd name="connsiteY4979" fmla="*/ 5858665 h 9504136"/>
              <a:gd name="connsiteX4980" fmla="*/ 7182130 w 7532516"/>
              <a:gd name="connsiteY4980" fmla="*/ 5848284 h 9504136"/>
              <a:gd name="connsiteX4981" fmla="*/ 7168669 w 7532516"/>
              <a:gd name="connsiteY4981" fmla="*/ 5826750 h 9504136"/>
              <a:gd name="connsiteX4982" fmla="*/ 7152519 w 7532516"/>
              <a:gd name="connsiteY4982" fmla="*/ 5805231 h 9504136"/>
              <a:gd name="connsiteX4983" fmla="*/ 7155208 w 7532516"/>
              <a:gd name="connsiteY4983" fmla="*/ 5781397 h 9504136"/>
              <a:gd name="connsiteX4984" fmla="*/ 7141746 w 7532516"/>
              <a:gd name="connsiteY4984" fmla="*/ 5762556 h 9504136"/>
              <a:gd name="connsiteX4985" fmla="*/ 7149831 w 7532516"/>
              <a:gd name="connsiteY4985" fmla="*/ 5767944 h 9504136"/>
              <a:gd name="connsiteX4986" fmla="*/ 7139058 w 7532516"/>
              <a:gd name="connsiteY4986" fmla="*/ 5754490 h 9504136"/>
              <a:gd name="connsiteX4987" fmla="*/ 7125597 w 7532516"/>
              <a:gd name="connsiteY4987" fmla="*/ 5743716 h 9504136"/>
              <a:gd name="connsiteX4988" fmla="*/ 7117910 w 7532516"/>
              <a:gd name="connsiteY4988" fmla="*/ 5735650 h 9504136"/>
              <a:gd name="connsiteX4989" fmla="*/ 7101761 w 7532516"/>
              <a:gd name="connsiteY4989" fmla="*/ 5733350 h 9504136"/>
              <a:gd name="connsiteX4990" fmla="*/ 7053672 w 7532516"/>
              <a:gd name="connsiteY4990" fmla="*/ 5722575 h 9504136"/>
              <a:gd name="connsiteX4991" fmla="*/ 7029438 w 7532516"/>
              <a:gd name="connsiteY4991" fmla="*/ 5719881 h 9504136"/>
              <a:gd name="connsiteX4992" fmla="*/ 6959823 w 7532516"/>
              <a:gd name="connsiteY4992" fmla="*/ 5719881 h 9504136"/>
              <a:gd name="connsiteX4993" fmla="*/ 6890208 w 7532516"/>
              <a:gd name="connsiteY4993" fmla="*/ 5722575 h 9504136"/>
              <a:gd name="connsiteX4994" fmla="*/ 6890208 w 7532516"/>
              <a:gd name="connsiteY4994" fmla="*/ 5717203 h 9504136"/>
              <a:gd name="connsiteX4995" fmla="*/ 6866372 w 7532516"/>
              <a:gd name="connsiteY4995" fmla="*/ 5706428 h 9504136"/>
              <a:gd name="connsiteX4996" fmla="*/ 6860976 w 7532516"/>
              <a:gd name="connsiteY4996" fmla="*/ 5703750 h 9504136"/>
              <a:gd name="connsiteX4997" fmla="*/ 6842138 w 7532516"/>
              <a:gd name="connsiteY4997" fmla="*/ 5692975 h 9504136"/>
              <a:gd name="connsiteX4998" fmla="*/ 6834054 w 7532516"/>
              <a:gd name="connsiteY4998" fmla="*/ 5692975 h 9504136"/>
              <a:gd name="connsiteX4999" fmla="*/ 6815216 w 7532516"/>
              <a:gd name="connsiteY4999" fmla="*/ 5687603 h 9504136"/>
              <a:gd name="connsiteX5000" fmla="*/ 6812906 w 7532516"/>
              <a:gd name="connsiteY5000" fmla="*/ 5682215 h 9504136"/>
              <a:gd name="connsiteX5001" fmla="*/ 6785984 w 7532516"/>
              <a:gd name="connsiteY5001" fmla="*/ 5669141 h 9504136"/>
              <a:gd name="connsiteX5002" fmla="*/ 6777900 w 7532516"/>
              <a:gd name="connsiteY5002" fmla="*/ 5669141 h 9504136"/>
              <a:gd name="connsiteX5003" fmla="*/ 6764439 w 7532516"/>
              <a:gd name="connsiteY5003" fmla="*/ 5658381 h 9504136"/>
              <a:gd name="connsiteX5004" fmla="*/ 6750978 w 7532516"/>
              <a:gd name="connsiteY5004" fmla="*/ 5650315 h 9504136"/>
              <a:gd name="connsiteX5005" fmla="*/ 6748668 w 7532516"/>
              <a:gd name="connsiteY5005" fmla="*/ 5650315 h 9504136"/>
              <a:gd name="connsiteX5006" fmla="*/ 6719057 w 7532516"/>
              <a:gd name="connsiteY5006" fmla="*/ 5631475 h 9504136"/>
              <a:gd name="connsiteX5007" fmla="*/ 6702908 w 7532516"/>
              <a:gd name="connsiteY5007" fmla="*/ 5628781 h 9504136"/>
              <a:gd name="connsiteX5008" fmla="*/ 6700219 w 7532516"/>
              <a:gd name="connsiteY5008" fmla="*/ 5620715 h 9504136"/>
              <a:gd name="connsiteX5009" fmla="*/ 6721746 w 7532516"/>
              <a:gd name="connsiteY5009" fmla="*/ 5615328 h 9504136"/>
              <a:gd name="connsiteX5010" fmla="*/ 6732518 w 7532516"/>
              <a:gd name="connsiteY5010" fmla="*/ 5594187 h 9504136"/>
              <a:gd name="connsiteX5011" fmla="*/ 6713680 w 7532516"/>
              <a:gd name="connsiteY5011" fmla="*/ 5569974 h 9504136"/>
              <a:gd name="connsiteX5012" fmla="*/ 6686758 w 7532516"/>
              <a:gd name="connsiteY5012" fmla="*/ 5569974 h 9504136"/>
              <a:gd name="connsiteX5013" fmla="*/ 6684448 w 7532516"/>
              <a:gd name="connsiteY5013" fmla="*/ 5553828 h 9504136"/>
              <a:gd name="connsiteX5014" fmla="*/ 6652131 w 7532516"/>
              <a:gd name="connsiteY5014" fmla="*/ 5535365 h 9504136"/>
              <a:gd name="connsiteX5015" fmla="*/ 6609438 w 7532516"/>
              <a:gd name="connsiteY5015" fmla="*/ 5535365 h 9504136"/>
              <a:gd name="connsiteX5016" fmla="*/ 6564056 w 7532516"/>
              <a:gd name="connsiteY5016" fmla="*/ 5556521 h 9504136"/>
              <a:gd name="connsiteX5017" fmla="*/ 6512900 w 7532516"/>
              <a:gd name="connsiteY5017" fmla="*/ 5599574 h 9504136"/>
              <a:gd name="connsiteX5018" fmla="*/ 6486376 w 7532516"/>
              <a:gd name="connsiteY5018" fmla="*/ 5634168 h 9504136"/>
              <a:gd name="connsiteX5019" fmla="*/ 6480980 w 7532516"/>
              <a:gd name="connsiteY5019" fmla="*/ 5631475 h 9504136"/>
              <a:gd name="connsiteX5020" fmla="*/ 6472915 w 7532516"/>
              <a:gd name="connsiteY5020" fmla="*/ 5628781 h 9504136"/>
              <a:gd name="connsiteX5021" fmla="*/ 6467519 w 7532516"/>
              <a:gd name="connsiteY5021" fmla="*/ 5623394 h 9504136"/>
              <a:gd name="connsiteX5022" fmla="*/ 6456746 w 7532516"/>
              <a:gd name="connsiteY5022" fmla="*/ 5609941 h 9504136"/>
              <a:gd name="connsiteX5023" fmla="*/ 6448681 w 7532516"/>
              <a:gd name="connsiteY5023" fmla="*/ 5599574 h 9504136"/>
              <a:gd name="connsiteX5024" fmla="*/ 6438287 w 7532516"/>
              <a:gd name="connsiteY5024" fmla="*/ 5580734 h 9504136"/>
              <a:gd name="connsiteX5025" fmla="*/ 6424826 w 7532516"/>
              <a:gd name="connsiteY5025" fmla="*/ 5572653 h 9504136"/>
              <a:gd name="connsiteX5026" fmla="*/ 6422137 w 7532516"/>
              <a:gd name="connsiteY5026" fmla="*/ 5572653 h 9504136"/>
              <a:gd name="connsiteX5027" fmla="*/ 6408676 w 7532516"/>
              <a:gd name="connsiteY5027" fmla="*/ 5580734 h 9504136"/>
              <a:gd name="connsiteX5028" fmla="*/ 6395437 w 7532516"/>
              <a:gd name="connsiteY5028" fmla="*/ 5570152 h 9504136"/>
              <a:gd name="connsiteX5029" fmla="*/ 6395279 w 7532516"/>
              <a:gd name="connsiteY5029" fmla="*/ 5570503 h 9504136"/>
              <a:gd name="connsiteX5030" fmla="*/ 6408742 w 7532516"/>
              <a:gd name="connsiteY5030" fmla="*/ 5581270 h 9504136"/>
              <a:gd name="connsiteX5031" fmla="*/ 6422205 w 7532516"/>
              <a:gd name="connsiteY5031" fmla="*/ 5573188 h 9504136"/>
              <a:gd name="connsiteX5032" fmla="*/ 6424893 w 7532516"/>
              <a:gd name="connsiteY5032" fmla="*/ 5573188 h 9504136"/>
              <a:gd name="connsiteX5033" fmla="*/ 6438356 w 7532516"/>
              <a:gd name="connsiteY5033" fmla="*/ 5581270 h 9504136"/>
              <a:gd name="connsiteX5034" fmla="*/ 6448735 w 7532516"/>
              <a:gd name="connsiteY5034" fmla="*/ 5600127 h 9504136"/>
              <a:gd name="connsiteX5035" fmla="*/ 6456815 w 7532516"/>
              <a:gd name="connsiteY5035" fmla="*/ 5610509 h 9504136"/>
              <a:gd name="connsiteX5036" fmla="*/ 6467582 w 7532516"/>
              <a:gd name="connsiteY5036" fmla="*/ 5623978 h 9504136"/>
              <a:gd name="connsiteX5037" fmla="*/ 6472966 w 7532516"/>
              <a:gd name="connsiteY5037" fmla="*/ 5629366 h 9504136"/>
              <a:gd name="connsiteX5038" fmla="*/ 6481046 w 7532516"/>
              <a:gd name="connsiteY5038" fmla="*/ 5632059 h 9504136"/>
              <a:gd name="connsiteX5039" fmla="*/ 6486429 w 7532516"/>
              <a:gd name="connsiteY5039" fmla="*/ 5634753 h 9504136"/>
              <a:gd name="connsiteX5040" fmla="*/ 6459511 w 7532516"/>
              <a:gd name="connsiteY5040" fmla="*/ 5685534 h 9504136"/>
              <a:gd name="connsiteX5041" fmla="*/ 6451431 w 7532516"/>
              <a:gd name="connsiteY5041" fmla="*/ 5699004 h 9504136"/>
              <a:gd name="connsiteX5042" fmla="*/ 6430277 w 7532516"/>
              <a:gd name="connsiteY5042" fmla="*/ 5736315 h 9504136"/>
              <a:gd name="connsiteX5043" fmla="*/ 6424893 w 7532516"/>
              <a:gd name="connsiteY5043" fmla="*/ 5744397 h 9504136"/>
              <a:gd name="connsiteX5044" fmla="*/ 6406046 w 7532516"/>
              <a:gd name="connsiteY5044" fmla="*/ 5795187 h 9504136"/>
              <a:gd name="connsiteX5045" fmla="*/ 6371436 w 7532516"/>
              <a:gd name="connsiteY5045" fmla="*/ 5851740 h 9504136"/>
              <a:gd name="connsiteX5046" fmla="*/ 6357973 w 7532516"/>
              <a:gd name="connsiteY5046" fmla="*/ 5862131 h 9504136"/>
              <a:gd name="connsiteX5047" fmla="*/ 6347206 w 7532516"/>
              <a:gd name="connsiteY5047" fmla="*/ 5872898 h 9504136"/>
              <a:gd name="connsiteX5048" fmla="*/ 6346863 w 7532516"/>
              <a:gd name="connsiteY5048" fmla="*/ 5872640 h 9504136"/>
              <a:gd name="connsiteX5049" fmla="*/ 6319995 w 7532516"/>
              <a:gd name="connsiteY5049" fmla="*/ 5910253 h 9504136"/>
              <a:gd name="connsiteX5050" fmla="*/ 6319995 w 7532516"/>
              <a:gd name="connsiteY5050" fmla="*/ 5926018 h 9504136"/>
              <a:gd name="connsiteX5051" fmla="*/ 6319995 w 7532516"/>
              <a:gd name="connsiteY5051" fmla="*/ 5931404 h 9504136"/>
              <a:gd name="connsiteX5052" fmla="*/ 6319995 w 7532516"/>
              <a:gd name="connsiteY5052" fmla="*/ 5950254 h 9504136"/>
              <a:gd name="connsiteX5053" fmla="*/ 6333460 w 7532516"/>
              <a:gd name="connsiteY5053" fmla="*/ 5998332 h 9504136"/>
              <a:gd name="connsiteX5054" fmla="*/ 6336148 w 7532516"/>
              <a:gd name="connsiteY5054" fmla="*/ 6001025 h 9504136"/>
              <a:gd name="connsiteX5055" fmla="*/ 6304225 w 7532516"/>
              <a:gd name="connsiteY5055" fmla="*/ 6049104 h 9504136"/>
              <a:gd name="connsiteX5056" fmla="*/ 6304225 w 7532516"/>
              <a:gd name="connsiteY5056" fmla="*/ 6051797 h 9504136"/>
              <a:gd name="connsiteX5057" fmla="*/ 6266527 w 7532516"/>
              <a:gd name="connsiteY5057" fmla="*/ 6102584 h 9504136"/>
              <a:gd name="connsiteX5058" fmla="*/ 6248061 w 7532516"/>
              <a:gd name="connsiteY5058" fmla="*/ 6145668 h 9504136"/>
              <a:gd name="connsiteX5059" fmla="*/ 6245364 w 7532516"/>
              <a:gd name="connsiteY5059" fmla="*/ 6153747 h 9504136"/>
              <a:gd name="connsiteX5060" fmla="*/ 6248061 w 7532516"/>
              <a:gd name="connsiteY5060" fmla="*/ 6180283 h 9504136"/>
              <a:gd name="connsiteX5061" fmla="*/ 6271911 w 7532516"/>
              <a:gd name="connsiteY5061" fmla="*/ 6204518 h 9504136"/>
              <a:gd name="connsiteX5062" fmla="*/ 6271911 w 7532516"/>
              <a:gd name="connsiteY5062" fmla="*/ 6252597 h 9504136"/>
              <a:gd name="connsiteX5063" fmla="*/ 6304225 w 7532516"/>
              <a:gd name="connsiteY5063" fmla="*/ 6276832 h 9504136"/>
              <a:gd name="connsiteX5064" fmla="*/ 6344228 w 7532516"/>
              <a:gd name="connsiteY5064" fmla="*/ 6292597 h 9504136"/>
              <a:gd name="connsiteX5065" fmla="*/ 6408473 w 7532516"/>
              <a:gd name="connsiteY5065" fmla="*/ 6292597 h 9504136"/>
              <a:gd name="connsiteX5066" fmla="*/ 6424626 w 7532516"/>
              <a:gd name="connsiteY5066" fmla="*/ 6290296 h 9504136"/>
              <a:gd name="connsiteX5067" fmla="*/ 6456557 w 7532516"/>
              <a:gd name="connsiteY5067" fmla="*/ 6316833 h 9504136"/>
              <a:gd name="connsiteX5068" fmla="*/ 6467325 w 7532516"/>
              <a:gd name="connsiteY5068" fmla="*/ 6341068 h 9504136"/>
              <a:gd name="connsiteX5069" fmla="*/ 6483486 w 7532516"/>
              <a:gd name="connsiteY5069" fmla="*/ 6356849 h 9504136"/>
              <a:gd name="connsiteX5070" fmla="*/ 6507720 w 7532516"/>
              <a:gd name="connsiteY5070" fmla="*/ 6372990 h 9504136"/>
              <a:gd name="connsiteX5071" fmla="*/ 6526186 w 7532516"/>
              <a:gd name="connsiteY5071" fmla="*/ 6386454 h 9504136"/>
              <a:gd name="connsiteX5072" fmla="*/ 6561188 w 7532516"/>
              <a:gd name="connsiteY5072" fmla="*/ 6402610 h 9504136"/>
              <a:gd name="connsiteX5073" fmla="*/ 6587734 w 7532516"/>
              <a:gd name="connsiteY5073" fmla="*/ 6407996 h 9504136"/>
              <a:gd name="connsiteX5074" fmla="*/ 6606584 w 7532516"/>
              <a:gd name="connsiteY5074" fmla="*/ 6445319 h 9504136"/>
              <a:gd name="connsiteX5075" fmla="*/ 6633122 w 7532516"/>
              <a:gd name="connsiteY5075" fmla="*/ 6464169 h 9504136"/>
              <a:gd name="connsiteX5076" fmla="*/ 6670820 w 7532516"/>
              <a:gd name="connsiteY5076" fmla="*/ 6477241 h 9504136"/>
              <a:gd name="connsiteX5077" fmla="*/ 6665436 w 7532516"/>
              <a:gd name="connsiteY5077" fmla="*/ 6488012 h 9504136"/>
              <a:gd name="connsiteX5078" fmla="*/ 6643891 w 7532516"/>
              <a:gd name="connsiteY5078" fmla="*/ 6544169 h 9504136"/>
              <a:gd name="connsiteX5079" fmla="*/ 6638506 w 7532516"/>
              <a:gd name="connsiteY5079" fmla="*/ 6568404 h 9504136"/>
              <a:gd name="connsiteX5080" fmla="*/ 6638506 w 7532516"/>
              <a:gd name="connsiteY5080" fmla="*/ 6605712 h 9504136"/>
              <a:gd name="connsiteX5081" fmla="*/ 6660052 w 7532516"/>
              <a:gd name="connsiteY5081" fmla="*/ 6632640 h 9504136"/>
              <a:gd name="connsiteX5082" fmla="*/ 6662740 w 7532516"/>
              <a:gd name="connsiteY5082" fmla="*/ 6651114 h 9504136"/>
              <a:gd name="connsiteX5083" fmla="*/ 6643891 w 7532516"/>
              <a:gd name="connsiteY5083" fmla="*/ 6710339 h 9504136"/>
              <a:gd name="connsiteX5084" fmla="*/ 6646587 w 7532516"/>
              <a:gd name="connsiteY5084" fmla="*/ 6739584 h 9504136"/>
              <a:gd name="connsiteX5085" fmla="*/ 6657355 w 7532516"/>
              <a:gd name="connsiteY5085" fmla="*/ 6744970 h 9504136"/>
              <a:gd name="connsiteX5086" fmla="*/ 6657355 w 7532516"/>
              <a:gd name="connsiteY5086" fmla="*/ 6747663 h 9504136"/>
              <a:gd name="connsiteX5087" fmla="*/ 6660052 w 7532516"/>
              <a:gd name="connsiteY5087" fmla="*/ 6769205 h 9504136"/>
              <a:gd name="connsiteX5088" fmla="*/ 6689669 w 7532516"/>
              <a:gd name="connsiteY5088" fmla="*/ 6790356 h 9504136"/>
              <a:gd name="connsiteX5089" fmla="*/ 6700055 w 7532516"/>
              <a:gd name="connsiteY5089" fmla="*/ 6793049 h 9504136"/>
              <a:gd name="connsiteX5090" fmla="*/ 6681589 w 7532516"/>
              <a:gd name="connsiteY5090" fmla="*/ 6809205 h 9504136"/>
              <a:gd name="connsiteX5091" fmla="*/ 6676204 w 7532516"/>
              <a:gd name="connsiteY5091" fmla="*/ 6817284 h 9504136"/>
              <a:gd name="connsiteX5092" fmla="*/ 6673516 w 7532516"/>
              <a:gd name="connsiteY5092" fmla="*/ 6828055 h 9504136"/>
              <a:gd name="connsiteX5093" fmla="*/ 6676204 w 7532516"/>
              <a:gd name="connsiteY5093" fmla="*/ 6849206 h 9504136"/>
              <a:gd name="connsiteX5094" fmla="*/ 6670820 w 7532516"/>
              <a:gd name="connsiteY5094" fmla="*/ 6859977 h 9504136"/>
              <a:gd name="connsiteX5095" fmla="*/ 6633122 w 7532516"/>
              <a:gd name="connsiteY5095" fmla="*/ 6905363 h 9504136"/>
              <a:gd name="connsiteX5096" fmla="*/ 6628121 w 7532516"/>
              <a:gd name="connsiteY5096" fmla="*/ 6894983 h 9504136"/>
              <a:gd name="connsiteX5097" fmla="*/ 6598503 w 7532516"/>
              <a:gd name="connsiteY5097" fmla="*/ 6881519 h 9504136"/>
              <a:gd name="connsiteX5098" fmla="*/ 6587734 w 7532516"/>
              <a:gd name="connsiteY5098" fmla="*/ 6892290 h 9504136"/>
              <a:gd name="connsiteX5099" fmla="*/ 6574270 w 7532516"/>
              <a:gd name="connsiteY5099" fmla="*/ 6884212 h 9504136"/>
              <a:gd name="connsiteX5100" fmla="*/ 6561188 w 7532516"/>
              <a:gd name="connsiteY5100" fmla="*/ 6868055 h 9504136"/>
              <a:gd name="connsiteX5101" fmla="*/ 6558491 w 7532516"/>
              <a:gd name="connsiteY5101" fmla="*/ 6868055 h 9504136"/>
              <a:gd name="connsiteX5102" fmla="*/ 6504641 w 7532516"/>
              <a:gd name="connsiteY5102" fmla="*/ 6873441 h 9504136"/>
              <a:gd name="connsiteX5103" fmla="*/ 6494255 w 7532516"/>
              <a:gd name="connsiteY5103" fmla="*/ 6878826 h 9504136"/>
              <a:gd name="connsiteX5104" fmla="*/ 6459245 w 7532516"/>
              <a:gd name="connsiteY5104" fmla="*/ 6892290 h 9504136"/>
              <a:gd name="connsiteX5105" fmla="*/ 6443475 w 7532516"/>
              <a:gd name="connsiteY5105" fmla="*/ 6897284 h 9504136"/>
              <a:gd name="connsiteX5106" fmla="*/ 6386928 w 7532516"/>
              <a:gd name="connsiteY5106" fmla="*/ 6929598 h 9504136"/>
              <a:gd name="connsiteX5107" fmla="*/ 6371158 w 7532516"/>
              <a:gd name="connsiteY5107" fmla="*/ 6943062 h 9504136"/>
              <a:gd name="connsiteX5108" fmla="*/ 6322691 w 7532516"/>
              <a:gd name="connsiteY5108" fmla="*/ 6969614 h 9504136"/>
              <a:gd name="connsiteX5109" fmla="*/ 6309609 w 7532516"/>
              <a:gd name="connsiteY5109" fmla="*/ 6993833 h 9504136"/>
              <a:gd name="connsiteX5110" fmla="*/ 6298841 w 7532516"/>
              <a:gd name="connsiteY5110" fmla="*/ 7009990 h 9504136"/>
              <a:gd name="connsiteX5111" fmla="*/ 6298841 w 7532516"/>
              <a:gd name="connsiteY5111" fmla="*/ 7012683 h 9504136"/>
              <a:gd name="connsiteX5112" fmla="*/ 6290760 w 7532516"/>
              <a:gd name="connsiteY5112" fmla="*/ 7033849 h 9504136"/>
              <a:gd name="connsiteX5113" fmla="*/ 6282680 w 7532516"/>
              <a:gd name="connsiteY5113" fmla="*/ 7044621 h 9504136"/>
              <a:gd name="connsiteX5114" fmla="*/ 6274599 w 7532516"/>
              <a:gd name="connsiteY5114" fmla="*/ 7058084 h 9504136"/>
              <a:gd name="connsiteX5115" fmla="*/ 6285376 w 7532516"/>
              <a:gd name="connsiteY5115" fmla="*/ 7074241 h 9504136"/>
              <a:gd name="connsiteX5116" fmla="*/ 6290760 w 7532516"/>
              <a:gd name="connsiteY5116" fmla="*/ 7085012 h 9504136"/>
              <a:gd name="connsiteX5117" fmla="*/ 6290760 w 7532516"/>
              <a:gd name="connsiteY5117" fmla="*/ 7095392 h 9504136"/>
              <a:gd name="connsiteX5118" fmla="*/ 6290760 w 7532516"/>
              <a:gd name="connsiteY5118" fmla="*/ 7106163 h 9504136"/>
              <a:gd name="connsiteX5119" fmla="*/ 6290760 w 7532516"/>
              <a:gd name="connsiteY5119" fmla="*/ 7119627 h 9504136"/>
              <a:gd name="connsiteX5120" fmla="*/ 6293448 w 7532516"/>
              <a:gd name="connsiteY5120" fmla="*/ 7146555 h 9504136"/>
              <a:gd name="connsiteX5121" fmla="*/ 6296144 w 7532516"/>
              <a:gd name="connsiteY5121" fmla="*/ 7159628 h 9504136"/>
              <a:gd name="connsiteX5122" fmla="*/ 6298841 w 7532516"/>
              <a:gd name="connsiteY5122" fmla="*/ 7186555 h 9504136"/>
              <a:gd name="connsiteX5123" fmla="*/ 6304225 w 7532516"/>
              <a:gd name="connsiteY5123" fmla="*/ 7234634 h 9504136"/>
              <a:gd name="connsiteX5124" fmla="*/ 6306913 w 7532516"/>
              <a:gd name="connsiteY5124" fmla="*/ 7261562 h 9504136"/>
              <a:gd name="connsiteX5125" fmla="*/ 6298841 w 7532516"/>
              <a:gd name="connsiteY5125" fmla="*/ 7298885 h 9504136"/>
              <a:gd name="connsiteX5126" fmla="*/ 6296144 w 7532516"/>
              <a:gd name="connsiteY5126" fmla="*/ 7301562 h 9504136"/>
              <a:gd name="connsiteX5127" fmla="*/ 6282680 w 7532516"/>
              <a:gd name="connsiteY5127" fmla="*/ 7320412 h 9504136"/>
              <a:gd name="connsiteX5128" fmla="*/ 6266527 w 7532516"/>
              <a:gd name="connsiteY5128" fmla="*/ 7338886 h 9504136"/>
              <a:gd name="connsiteX5129" fmla="*/ 6245364 w 7532516"/>
              <a:gd name="connsiteY5129" fmla="*/ 7360428 h 9504136"/>
              <a:gd name="connsiteX5130" fmla="*/ 6218443 w 7532516"/>
              <a:gd name="connsiteY5130" fmla="*/ 7376585 h 9504136"/>
              <a:gd name="connsiteX5131" fmla="*/ 6159582 w 7532516"/>
              <a:gd name="connsiteY5131" fmla="*/ 7400428 h 9504136"/>
              <a:gd name="connsiteX5132" fmla="*/ 6143430 w 7532516"/>
              <a:gd name="connsiteY5132" fmla="*/ 7411200 h 9504136"/>
              <a:gd name="connsiteX5133" fmla="*/ 6140733 w 7532516"/>
              <a:gd name="connsiteY5133" fmla="*/ 7413892 h 9504136"/>
              <a:gd name="connsiteX5134" fmla="*/ 6116883 w 7532516"/>
              <a:gd name="connsiteY5134" fmla="*/ 7448899 h 9504136"/>
              <a:gd name="connsiteX5135" fmla="*/ 6089953 w 7532516"/>
              <a:gd name="connsiteY5135" fmla="*/ 7486206 h 9504136"/>
              <a:gd name="connsiteX5136" fmla="*/ 6084569 w 7532516"/>
              <a:gd name="connsiteY5136" fmla="*/ 7491592 h 9504136"/>
              <a:gd name="connsiteX5137" fmla="*/ 6079568 w 7532516"/>
              <a:gd name="connsiteY5137" fmla="*/ 7499670 h 9504136"/>
              <a:gd name="connsiteX5138" fmla="*/ 6058031 w 7532516"/>
              <a:gd name="connsiteY5138" fmla="*/ 7523514 h 9504136"/>
              <a:gd name="connsiteX5139" fmla="*/ 6041869 w 7532516"/>
              <a:gd name="connsiteY5139" fmla="*/ 7550442 h 9504136"/>
              <a:gd name="connsiteX5140" fmla="*/ 6039182 w 7532516"/>
              <a:gd name="connsiteY5140" fmla="*/ 7561213 h 9504136"/>
              <a:gd name="connsiteX5141" fmla="*/ 6023020 w 7532516"/>
              <a:gd name="connsiteY5141" fmla="*/ 7641229 h 9504136"/>
              <a:gd name="connsiteX5142" fmla="*/ 6017636 w 7532516"/>
              <a:gd name="connsiteY5142" fmla="*/ 7660079 h 9504136"/>
              <a:gd name="connsiteX5143" fmla="*/ 6009947 w 7532516"/>
              <a:gd name="connsiteY5143" fmla="*/ 7676235 h 9504136"/>
              <a:gd name="connsiteX5144" fmla="*/ 5980321 w 7532516"/>
              <a:gd name="connsiteY5144" fmla="*/ 7718929 h 9504136"/>
              <a:gd name="connsiteX5145" fmla="*/ 5940318 w 7532516"/>
              <a:gd name="connsiteY5145" fmla="*/ 7727007 h 9504136"/>
              <a:gd name="connsiteX5146" fmla="*/ 5921469 w 7532516"/>
              <a:gd name="connsiteY5146" fmla="*/ 7727007 h 9504136"/>
              <a:gd name="connsiteX5147" fmla="*/ 5905316 w 7532516"/>
              <a:gd name="connsiteY5147" fmla="*/ 7724314 h 9504136"/>
              <a:gd name="connsiteX5148" fmla="*/ 5870688 w 7532516"/>
              <a:gd name="connsiteY5148" fmla="*/ 7718929 h 9504136"/>
              <a:gd name="connsiteX5149" fmla="*/ 5833373 w 7532516"/>
              <a:gd name="connsiteY5149" fmla="*/ 7727007 h 9504136"/>
              <a:gd name="connsiteX5150" fmla="*/ 5814524 w 7532516"/>
              <a:gd name="connsiteY5150" fmla="*/ 7727007 h 9504136"/>
              <a:gd name="connsiteX5151" fmla="*/ 5792987 w 7532516"/>
              <a:gd name="connsiteY5151" fmla="*/ 7729700 h 9504136"/>
              <a:gd name="connsiteX5152" fmla="*/ 5774138 w 7532516"/>
              <a:gd name="connsiteY5152" fmla="*/ 7718929 h 9504136"/>
              <a:gd name="connsiteX5153" fmla="*/ 5766058 w 7532516"/>
              <a:gd name="connsiteY5153" fmla="*/ 7718929 h 9504136"/>
              <a:gd name="connsiteX5154" fmla="*/ 5742207 w 7532516"/>
              <a:gd name="connsiteY5154" fmla="*/ 7700079 h 9504136"/>
              <a:gd name="connsiteX5155" fmla="*/ 5736823 w 7532516"/>
              <a:gd name="connsiteY5155" fmla="*/ 7700079 h 9504136"/>
              <a:gd name="connsiteX5156" fmla="*/ 5712590 w 7532516"/>
              <a:gd name="connsiteY5156" fmla="*/ 7665464 h 9504136"/>
              <a:gd name="connsiteX5157" fmla="*/ 5704892 w 7532516"/>
              <a:gd name="connsiteY5157" fmla="*/ 7643922 h 9504136"/>
              <a:gd name="connsiteX5158" fmla="*/ 5717974 w 7532516"/>
              <a:gd name="connsiteY5158" fmla="*/ 7630834 h 9504136"/>
              <a:gd name="connsiteX5159" fmla="*/ 5715277 w 7532516"/>
              <a:gd name="connsiteY5159" fmla="*/ 7606614 h 9504136"/>
              <a:gd name="connsiteX5160" fmla="*/ 5712590 w 7532516"/>
              <a:gd name="connsiteY5160" fmla="*/ 7598536 h 9504136"/>
              <a:gd name="connsiteX5161" fmla="*/ 5701821 w 7532516"/>
              <a:gd name="connsiteY5161" fmla="*/ 7579687 h 9504136"/>
              <a:gd name="connsiteX5162" fmla="*/ 5715277 w 7532516"/>
              <a:gd name="connsiteY5162" fmla="*/ 7553134 h 9504136"/>
              <a:gd name="connsiteX5163" fmla="*/ 5715277 w 7532516"/>
              <a:gd name="connsiteY5163" fmla="*/ 7536978 h 9504136"/>
              <a:gd name="connsiteX5164" fmla="*/ 5712590 w 7532516"/>
              <a:gd name="connsiteY5164" fmla="*/ 7518128 h 9504136"/>
              <a:gd name="connsiteX5165" fmla="*/ 5704892 w 7532516"/>
              <a:gd name="connsiteY5165" fmla="*/ 7486206 h 9504136"/>
              <a:gd name="connsiteX5166" fmla="*/ 5707205 w 7532516"/>
              <a:gd name="connsiteY5166" fmla="*/ 7461971 h 9504136"/>
              <a:gd name="connsiteX5167" fmla="*/ 5739519 w 7532516"/>
              <a:gd name="connsiteY5167" fmla="*/ 7448899 h 9504136"/>
              <a:gd name="connsiteX5168" fmla="*/ 5758368 w 7532516"/>
              <a:gd name="connsiteY5168" fmla="*/ 7446206 h 9504136"/>
              <a:gd name="connsiteX5169" fmla="*/ 5779522 w 7532516"/>
              <a:gd name="connsiteY5169" fmla="*/ 7438127 h 9504136"/>
              <a:gd name="connsiteX5170" fmla="*/ 5790291 w 7532516"/>
              <a:gd name="connsiteY5170" fmla="*/ 7430049 h 9504136"/>
              <a:gd name="connsiteX5171" fmla="*/ 5819917 w 7532516"/>
              <a:gd name="connsiteY5171" fmla="*/ 7403121 h 9504136"/>
              <a:gd name="connsiteX5172" fmla="*/ 5827606 w 7532516"/>
              <a:gd name="connsiteY5172" fmla="*/ 7395043 h 9504136"/>
              <a:gd name="connsiteX5173" fmla="*/ 5830302 w 7532516"/>
              <a:gd name="connsiteY5173" fmla="*/ 7371199 h 9504136"/>
              <a:gd name="connsiteX5174" fmla="*/ 5838375 w 7532516"/>
              <a:gd name="connsiteY5174" fmla="*/ 7349657 h 9504136"/>
              <a:gd name="connsiteX5175" fmla="*/ 5851839 w 7532516"/>
              <a:gd name="connsiteY5175" fmla="*/ 7325422 h 9504136"/>
              <a:gd name="connsiteX5176" fmla="*/ 5857224 w 7532516"/>
              <a:gd name="connsiteY5176" fmla="*/ 7306948 h 9504136"/>
              <a:gd name="connsiteX5177" fmla="*/ 5881465 w 7532516"/>
              <a:gd name="connsiteY5177" fmla="*/ 7261562 h 9504136"/>
              <a:gd name="connsiteX5178" fmla="*/ 5884153 w 7532516"/>
              <a:gd name="connsiteY5178" fmla="*/ 7231941 h 9504136"/>
              <a:gd name="connsiteX5179" fmla="*/ 5894539 w 7532516"/>
              <a:gd name="connsiteY5179" fmla="*/ 7200019 h 9504136"/>
              <a:gd name="connsiteX5180" fmla="*/ 5876073 w 7532516"/>
              <a:gd name="connsiteY5180" fmla="*/ 7181170 h 9504136"/>
              <a:gd name="connsiteX5181" fmla="*/ 5846455 w 7532516"/>
              <a:gd name="connsiteY5181" fmla="*/ 7148856 h 9504136"/>
              <a:gd name="connsiteX5182" fmla="*/ 5827606 w 7532516"/>
              <a:gd name="connsiteY5182" fmla="*/ 7133091 h 9504136"/>
              <a:gd name="connsiteX5183" fmla="*/ 5843767 w 7532516"/>
              <a:gd name="connsiteY5183" fmla="*/ 7098085 h 9504136"/>
              <a:gd name="connsiteX5184" fmla="*/ 5854536 w 7532516"/>
              <a:gd name="connsiteY5184" fmla="*/ 7092699 h 9504136"/>
              <a:gd name="connsiteX5185" fmla="*/ 5878769 w 7532516"/>
              <a:gd name="connsiteY5185" fmla="*/ 7085012 h 9504136"/>
              <a:gd name="connsiteX5186" fmla="*/ 5913388 w 7532516"/>
              <a:gd name="connsiteY5186" fmla="*/ 7068856 h 9504136"/>
              <a:gd name="connsiteX5187" fmla="*/ 5913388 w 7532516"/>
              <a:gd name="connsiteY5187" fmla="*/ 7063470 h 9504136"/>
              <a:gd name="connsiteX5188" fmla="*/ 5932237 w 7532516"/>
              <a:gd name="connsiteY5188" fmla="*/ 7047313 h 9504136"/>
              <a:gd name="connsiteX5189" fmla="*/ 5964168 w 7532516"/>
              <a:gd name="connsiteY5189" fmla="*/ 7044621 h 9504136"/>
              <a:gd name="connsiteX5190" fmla="*/ 5983017 w 7532516"/>
              <a:gd name="connsiteY5190" fmla="*/ 7050006 h 9504136"/>
              <a:gd name="connsiteX5191" fmla="*/ 6009947 w 7532516"/>
              <a:gd name="connsiteY5191" fmla="*/ 7055392 h 9504136"/>
              <a:gd name="connsiteX5192" fmla="*/ 6017636 w 7532516"/>
              <a:gd name="connsiteY5192" fmla="*/ 7050006 h 9504136"/>
              <a:gd name="connsiteX5193" fmla="*/ 6017636 w 7532516"/>
              <a:gd name="connsiteY5193" fmla="*/ 7055392 h 9504136"/>
              <a:gd name="connsiteX5194" fmla="*/ 6031101 w 7532516"/>
              <a:gd name="connsiteY5194" fmla="*/ 7047313 h 9504136"/>
              <a:gd name="connsiteX5195" fmla="*/ 6055334 w 7532516"/>
              <a:gd name="connsiteY5195" fmla="*/ 7020761 h 9504136"/>
              <a:gd name="connsiteX5196" fmla="*/ 6071495 w 7532516"/>
              <a:gd name="connsiteY5196" fmla="*/ 6975000 h 9504136"/>
              <a:gd name="connsiteX5197" fmla="*/ 6079568 w 7532516"/>
              <a:gd name="connsiteY5197" fmla="*/ 6943062 h 9504136"/>
              <a:gd name="connsiteX5198" fmla="*/ 6076497 w 7532516"/>
              <a:gd name="connsiteY5198" fmla="*/ 6878826 h 9504136"/>
              <a:gd name="connsiteX5199" fmla="*/ 6068799 w 7532516"/>
              <a:gd name="connsiteY5199" fmla="*/ 6870748 h 9504136"/>
              <a:gd name="connsiteX5200" fmla="*/ 6066111 w 7532516"/>
              <a:gd name="connsiteY5200" fmla="*/ 6868055 h 9504136"/>
              <a:gd name="connsiteX5201" fmla="*/ 6066111 w 7532516"/>
              <a:gd name="connsiteY5201" fmla="*/ 6870748 h 9504136"/>
              <a:gd name="connsiteX5202" fmla="*/ 6058031 w 7532516"/>
              <a:gd name="connsiteY5202" fmla="*/ 6870748 h 9504136"/>
              <a:gd name="connsiteX5203" fmla="*/ 6039182 w 7532516"/>
              <a:gd name="connsiteY5203" fmla="*/ 6859977 h 9504136"/>
              <a:gd name="connsiteX5204" fmla="*/ 6031101 w 7532516"/>
              <a:gd name="connsiteY5204" fmla="*/ 6841127 h 9504136"/>
              <a:gd name="connsiteX5205" fmla="*/ 6017636 w 7532516"/>
              <a:gd name="connsiteY5205" fmla="*/ 6814591 h 9504136"/>
              <a:gd name="connsiteX5206" fmla="*/ 6004562 w 7532516"/>
              <a:gd name="connsiteY5206" fmla="*/ 6798434 h 9504136"/>
              <a:gd name="connsiteX5207" fmla="*/ 5996482 w 7532516"/>
              <a:gd name="connsiteY5207" fmla="*/ 6776892 h 9504136"/>
              <a:gd name="connsiteX5208" fmla="*/ 5977633 w 7532516"/>
              <a:gd name="connsiteY5208" fmla="*/ 6688797 h 9504136"/>
              <a:gd name="connsiteX5209" fmla="*/ 5977633 w 7532516"/>
              <a:gd name="connsiteY5209" fmla="*/ 6656499 h 9504136"/>
              <a:gd name="connsiteX5210" fmla="*/ 5972249 w 7532516"/>
              <a:gd name="connsiteY5210" fmla="*/ 6629947 h 9504136"/>
              <a:gd name="connsiteX5211" fmla="*/ 5972249 w 7532516"/>
              <a:gd name="connsiteY5211" fmla="*/ 6600327 h 9504136"/>
              <a:gd name="connsiteX5212" fmla="*/ 5969552 w 7532516"/>
              <a:gd name="connsiteY5212" fmla="*/ 6579176 h 9504136"/>
              <a:gd name="connsiteX5213" fmla="*/ 5964168 w 7532516"/>
              <a:gd name="connsiteY5213" fmla="*/ 6541477 h 9504136"/>
              <a:gd name="connsiteX5214" fmla="*/ 5951086 w 7532516"/>
              <a:gd name="connsiteY5214" fmla="*/ 6490705 h 9504136"/>
              <a:gd name="connsiteX5215" fmla="*/ 5932237 w 7532516"/>
              <a:gd name="connsiteY5215" fmla="*/ 6439934 h 9504136"/>
              <a:gd name="connsiteX5216" fmla="*/ 5918772 w 7532516"/>
              <a:gd name="connsiteY5216" fmla="*/ 6423777 h 9504136"/>
              <a:gd name="connsiteX5217" fmla="*/ 5905316 w 7532516"/>
              <a:gd name="connsiteY5217" fmla="*/ 6394532 h 9504136"/>
              <a:gd name="connsiteX5218" fmla="*/ 5878769 w 7532516"/>
              <a:gd name="connsiteY5218" fmla="*/ 6362219 h 9504136"/>
              <a:gd name="connsiteX5219" fmla="*/ 5868001 w 7532516"/>
              <a:gd name="connsiteY5219" fmla="*/ 6362219 h 9504136"/>
              <a:gd name="connsiteX5220" fmla="*/ 5868001 w 7532516"/>
              <a:gd name="connsiteY5220" fmla="*/ 6356849 h 9504136"/>
              <a:gd name="connsiteX5221" fmla="*/ 5851839 w 7532516"/>
              <a:gd name="connsiteY5221" fmla="*/ 6327604 h 9504136"/>
              <a:gd name="connsiteX5222" fmla="*/ 5846455 w 7532516"/>
              <a:gd name="connsiteY5222" fmla="*/ 6314140 h 9504136"/>
              <a:gd name="connsiteX5223" fmla="*/ 5830302 w 7532516"/>
              <a:gd name="connsiteY5223" fmla="*/ 6252597 h 9504136"/>
              <a:gd name="connsiteX5224" fmla="*/ 5825301 w 7532516"/>
              <a:gd name="connsiteY5224" fmla="*/ 6247211 h 9504136"/>
              <a:gd name="connsiteX5225" fmla="*/ 5817220 w 7532516"/>
              <a:gd name="connsiteY5225" fmla="*/ 6226061 h 9504136"/>
              <a:gd name="connsiteX5226" fmla="*/ 5817220 w 7532516"/>
              <a:gd name="connsiteY5226" fmla="*/ 6199133 h 9504136"/>
              <a:gd name="connsiteX5227" fmla="*/ 5814524 w 7532516"/>
              <a:gd name="connsiteY5227" fmla="*/ 6188362 h 9504136"/>
              <a:gd name="connsiteX5228" fmla="*/ 5811836 w 7532516"/>
              <a:gd name="connsiteY5228" fmla="*/ 6174898 h 9504136"/>
              <a:gd name="connsiteX5229" fmla="*/ 5801068 w 7532516"/>
              <a:gd name="connsiteY5229" fmla="*/ 6124126 h 9504136"/>
              <a:gd name="connsiteX5230" fmla="*/ 5795675 w 7532516"/>
              <a:gd name="connsiteY5230" fmla="*/ 6113355 h 9504136"/>
              <a:gd name="connsiteX5231" fmla="*/ 5792987 w 7532516"/>
              <a:gd name="connsiteY5231" fmla="*/ 6107969 h 9504136"/>
              <a:gd name="connsiteX5232" fmla="*/ 5803756 w 7532516"/>
              <a:gd name="connsiteY5232" fmla="*/ 6092188 h 9504136"/>
              <a:gd name="connsiteX5233" fmla="*/ 5803756 w 7532516"/>
              <a:gd name="connsiteY5233" fmla="*/ 6084110 h 9504136"/>
              <a:gd name="connsiteX5234" fmla="*/ 5790291 w 7532516"/>
              <a:gd name="connsiteY5234" fmla="*/ 6049104 h 9504136"/>
              <a:gd name="connsiteX5235" fmla="*/ 5782219 w 7532516"/>
              <a:gd name="connsiteY5235" fmla="*/ 6036031 h 9504136"/>
              <a:gd name="connsiteX5236" fmla="*/ 5782289 w 7532516"/>
              <a:gd name="connsiteY5236" fmla="*/ 6035927 h 9504136"/>
              <a:gd name="connsiteX5237" fmla="*/ 5777228 w 7532516"/>
              <a:gd name="connsiteY5237" fmla="*/ 6028337 h 9504136"/>
              <a:gd name="connsiteX5238" fmla="*/ 5769537 w 7532516"/>
              <a:gd name="connsiteY5238" fmla="*/ 6014867 h 9504136"/>
              <a:gd name="connsiteX5239" fmla="*/ 5756073 w 7532516"/>
              <a:gd name="connsiteY5239" fmla="*/ 5987938 h 9504136"/>
              <a:gd name="connsiteX5240" fmla="*/ 5739922 w 7532516"/>
              <a:gd name="connsiteY5240" fmla="*/ 5972159 h 9504136"/>
              <a:gd name="connsiteX5241" fmla="*/ 5731843 w 7532516"/>
              <a:gd name="connsiteY5241" fmla="*/ 5958699 h 9504136"/>
              <a:gd name="connsiteX5242" fmla="*/ 5729155 w 7532516"/>
              <a:gd name="connsiteY5242" fmla="*/ 5945229 h 9504136"/>
              <a:gd name="connsiteX5243" fmla="*/ 5713004 w 7532516"/>
              <a:gd name="connsiteY5243" fmla="*/ 5937148 h 9504136"/>
              <a:gd name="connsiteX5244" fmla="*/ 5731843 w 7532516"/>
              <a:gd name="connsiteY5244" fmla="*/ 5926381 h 9504136"/>
              <a:gd name="connsiteX5245" fmla="*/ 5731843 w 7532516"/>
              <a:gd name="connsiteY5245" fmla="*/ 5925818 h 9504136"/>
              <a:gd name="connsiteX5246" fmla="*/ 5713110 w 7532516"/>
              <a:gd name="connsiteY5246" fmla="*/ 5936516 h 9504136"/>
              <a:gd name="connsiteX5247" fmla="*/ 5702337 w 7532516"/>
              <a:gd name="connsiteY5247" fmla="*/ 5925753 h 9504136"/>
              <a:gd name="connsiteX5248" fmla="*/ 5702337 w 7532516"/>
              <a:gd name="connsiteY5248" fmla="*/ 5912311 h 9504136"/>
              <a:gd name="connsiteX5249" fmla="*/ 5694651 w 7532516"/>
              <a:gd name="connsiteY5249" fmla="*/ 5915382 h 9504136"/>
              <a:gd name="connsiteX5250" fmla="*/ 5667730 w 7532516"/>
              <a:gd name="connsiteY5250" fmla="*/ 5907307 h 9504136"/>
              <a:gd name="connsiteX5251" fmla="*/ 5641186 w 7532516"/>
              <a:gd name="connsiteY5251" fmla="*/ 5910006 h 9504136"/>
              <a:gd name="connsiteX5252" fmla="*/ 5619652 w 7532516"/>
              <a:gd name="connsiteY5252" fmla="*/ 5923064 h 9504136"/>
              <a:gd name="connsiteX5253" fmla="*/ 5614265 w 7532516"/>
              <a:gd name="connsiteY5253" fmla="*/ 5933828 h 9504136"/>
              <a:gd name="connsiteX5254" fmla="*/ 5606191 w 7532516"/>
              <a:gd name="connsiteY5254" fmla="*/ 5939205 h 9504136"/>
              <a:gd name="connsiteX5255" fmla="*/ 5587344 w 7532516"/>
              <a:gd name="connsiteY5255" fmla="*/ 5958033 h 9504136"/>
              <a:gd name="connsiteX5256" fmla="*/ 5574272 w 7532516"/>
              <a:gd name="connsiteY5256" fmla="*/ 5974173 h 9504136"/>
              <a:gd name="connsiteX5257" fmla="*/ 5566198 w 7532516"/>
              <a:gd name="connsiteY5257" fmla="*/ 5976479 h 9504136"/>
              <a:gd name="connsiteX5258" fmla="*/ 5550038 w 7532516"/>
              <a:gd name="connsiteY5258" fmla="*/ 5974173 h 9504136"/>
              <a:gd name="connsiteX5259" fmla="*/ 5531191 w 7532516"/>
              <a:gd name="connsiteY5259" fmla="*/ 5974173 h 9504136"/>
              <a:gd name="connsiteX5260" fmla="*/ 5501960 w 7532516"/>
              <a:gd name="connsiteY5260" fmla="*/ 5947280 h 9504136"/>
              <a:gd name="connsiteX5261" fmla="*/ 5475039 w 7532516"/>
              <a:gd name="connsiteY5261" fmla="*/ 5952657 h 9504136"/>
              <a:gd name="connsiteX5262" fmla="*/ 5477737 w 7532516"/>
              <a:gd name="connsiteY5262" fmla="*/ 5947280 h 9504136"/>
              <a:gd name="connsiteX5263" fmla="*/ 5485812 w 7532516"/>
              <a:gd name="connsiteY5263" fmla="*/ 5944592 h 9504136"/>
              <a:gd name="connsiteX5264" fmla="*/ 5477737 w 7532516"/>
              <a:gd name="connsiteY5264" fmla="*/ 5915382 h 9504136"/>
              <a:gd name="connsiteX5265" fmla="*/ 5464277 w 7532516"/>
              <a:gd name="connsiteY5265" fmla="*/ 5899242 h 9504136"/>
              <a:gd name="connsiteX5266" fmla="*/ 5440432 w 7532516"/>
              <a:gd name="connsiteY5266" fmla="*/ 5875026 h 9504136"/>
              <a:gd name="connsiteX5267" fmla="*/ 5426971 w 7532516"/>
              <a:gd name="connsiteY5267" fmla="*/ 5864273 h 9504136"/>
              <a:gd name="connsiteX5268" fmla="*/ 5424272 w 7532516"/>
              <a:gd name="connsiteY5268" fmla="*/ 5864273 h 9504136"/>
              <a:gd name="connsiteX5269" fmla="*/ 5397740 w 7532516"/>
              <a:gd name="connsiteY5269" fmla="*/ 5837752 h 9504136"/>
              <a:gd name="connsiteX5270" fmla="*/ 5386967 w 7532516"/>
              <a:gd name="connsiteY5270" fmla="*/ 5824300 h 9504136"/>
              <a:gd name="connsiteX5271" fmla="*/ 5362744 w 7532516"/>
              <a:gd name="connsiteY5271" fmla="*/ 5824300 h 9504136"/>
              <a:gd name="connsiteX5272" fmla="*/ 5349284 w 7532516"/>
              <a:gd name="connsiteY5272" fmla="*/ 5832375 h 9504136"/>
              <a:gd name="connsiteX5273" fmla="*/ 5325439 w 7532516"/>
              <a:gd name="connsiteY5273" fmla="*/ 5824300 h 9504136"/>
              <a:gd name="connsiteX5274" fmla="*/ 5314666 w 7532516"/>
              <a:gd name="connsiteY5274" fmla="*/ 5810859 h 9504136"/>
              <a:gd name="connsiteX5275" fmla="*/ 5309280 w 7532516"/>
              <a:gd name="connsiteY5275" fmla="*/ 5797789 h 9504136"/>
              <a:gd name="connsiteX5276" fmla="*/ 5295819 w 7532516"/>
              <a:gd name="connsiteY5276" fmla="*/ 5787025 h 9504136"/>
              <a:gd name="connsiteX5277" fmla="*/ 5274284 w 7532516"/>
              <a:gd name="connsiteY5277" fmla="*/ 5776272 h 9504136"/>
              <a:gd name="connsiteX5278" fmla="*/ 5263900 w 7532516"/>
              <a:gd name="connsiteY5278" fmla="*/ 5776272 h 9504136"/>
              <a:gd name="connsiteX5279" fmla="*/ 5242365 w 7532516"/>
              <a:gd name="connsiteY5279" fmla="*/ 5760132 h 9504136"/>
              <a:gd name="connsiteX5280" fmla="*/ 5266588 w 7532516"/>
              <a:gd name="connsiteY5280" fmla="*/ 5738605 h 9504136"/>
              <a:gd name="connsiteX5281" fmla="*/ 5266588 w 7532516"/>
              <a:gd name="connsiteY5281" fmla="*/ 5706718 h 9504136"/>
              <a:gd name="connsiteX5282" fmla="*/ 5274284 w 7532516"/>
              <a:gd name="connsiteY5282" fmla="*/ 5685190 h 9504136"/>
              <a:gd name="connsiteX5283" fmla="*/ 5298518 w 7532516"/>
              <a:gd name="connsiteY5283" fmla="*/ 5672131 h 9504136"/>
              <a:gd name="connsiteX5284" fmla="*/ 5303893 w 7532516"/>
              <a:gd name="connsiteY5284" fmla="*/ 5650604 h 9504136"/>
              <a:gd name="connsiteX5285" fmla="*/ 5301205 w 7532516"/>
              <a:gd name="connsiteY5285" fmla="*/ 5637152 h 9504136"/>
              <a:gd name="connsiteX5286" fmla="*/ 5263900 w 7532516"/>
              <a:gd name="connsiteY5286" fmla="*/ 5562221 h 9504136"/>
              <a:gd name="connsiteX5287" fmla="*/ 5247741 w 7532516"/>
              <a:gd name="connsiteY5287" fmla="*/ 5511494 h 9504136"/>
              <a:gd name="connsiteX5288" fmla="*/ 5228904 w 7532516"/>
              <a:gd name="connsiteY5288" fmla="*/ 5484590 h 9504136"/>
              <a:gd name="connsiteX5289" fmla="*/ 5202361 w 7532516"/>
              <a:gd name="connsiteY5289" fmla="*/ 5444628 h 9504136"/>
              <a:gd name="connsiteX5290" fmla="*/ 5188900 w 7532516"/>
              <a:gd name="connsiteY5290" fmla="*/ 5431176 h 9504136"/>
              <a:gd name="connsiteX5291" fmla="*/ 5151595 w 7532516"/>
              <a:gd name="connsiteY5291" fmla="*/ 5401977 h 9504136"/>
              <a:gd name="connsiteX5292" fmla="*/ 5135446 w 7532516"/>
              <a:gd name="connsiteY5292" fmla="*/ 5407353 h 9504136"/>
              <a:gd name="connsiteX5293" fmla="*/ 5121986 w 7532516"/>
              <a:gd name="connsiteY5293" fmla="*/ 5418117 h 9504136"/>
              <a:gd name="connsiteX5294" fmla="*/ 5113901 w 7532516"/>
              <a:gd name="connsiteY5294" fmla="*/ 5428488 h 9504136"/>
              <a:gd name="connsiteX5295" fmla="*/ 5108525 w 7532516"/>
              <a:gd name="connsiteY5295" fmla="*/ 5439251 h 9504136"/>
              <a:gd name="connsiteX5296" fmla="*/ 5073907 w 7532516"/>
              <a:gd name="connsiteY5296" fmla="*/ 5423494 h 9504136"/>
              <a:gd name="connsiteX5297" fmla="*/ 5065833 w 7532516"/>
              <a:gd name="connsiteY5297" fmla="*/ 5423494 h 9504136"/>
              <a:gd name="connsiteX5298" fmla="*/ 5060447 w 7532516"/>
              <a:gd name="connsiteY5298" fmla="*/ 5433864 h 9504136"/>
              <a:gd name="connsiteX5299" fmla="*/ 5057748 w 7532516"/>
              <a:gd name="connsiteY5299" fmla="*/ 5439251 h 9504136"/>
              <a:gd name="connsiteX5300" fmla="*/ 5036213 w 7532516"/>
              <a:gd name="connsiteY5300" fmla="*/ 5452703 h 9504136"/>
              <a:gd name="connsiteX5301" fmla="*/ 5023141 w 7532516"/>
              <a:gd name="connsiteY5301" fmla="*/ 5455391 h 9504136"/>
              <a:gd name="connsiteX5302" fmla="*/ 5012368 w 7532516"/>
              <a:gd name="connsiteY5302" fmla="*/ 5455391 h 9504136"/>
              <a:gd name="connsiteX5303" fmla="*/ 5009681 w 7532516"/>
              <a:gd name="connsiteY5303" fmla="*/ 5458080 h 9504136"/>
              <a:gd name="connsiteX5304" fmla="*/ 4996220 w 7532516"/>
              <a:gd name="connsiteY5304" fmla="*/ 5452703 h 9504136"/>
              <a:gd name="connsiteX5305" fmla="*/ 4985447 w 7532516"/>
              <a:gd name="connsiteY5305" fmla="*/ 5444628 h 9504136"/>
              <a:gd name="connsiteX5306" fmla="*/ 4969299 w 7532516"/>
              <a:gd name="connsiteY5306" fmla="*/ 5447316 h 9504136"/>
              <a:gd name="connsiteX5307" fmla="*/ 4956216 w 7532516"/>
              <a:gd name="connsiteY5307" fmla="*/ 5452703 h 9504136"/>
              <a:gd name="connsiteX5308" fmla="*/ 4937369 w 7532516"/>
              <a:gd name="connsiteY5308" fmla="*/ 5458080 h 9504136"/>
              <a:gd name="connsiteX5309" fmla="*/ 4926607 w 7532516"/>
              <a:gd name="connsiteY5309" fmla="*/ 5468843 h 9504136"/>
              <a:gd name="connsiteX5310" fmla="*/ 4921220 w 7532516"/>
              <a:gd name="connsiteY5310" fmla="*/ 5471532 h 9504136"/>
              <a:gd name="connsiteX5311" fmla="*/ 4889301 w 7532516"/>
              <a:gd name="connsiteY5311" fmla="*/ 5484590 h 9504136"/>
              <a:gd name="connsiteX5312" fmla="*/ 4883915 w 7532516"/>
              <a:gd name="connsiteY5312" fmla="*/ 5489978 h 9504136"/>
              <a:gd name="connsiteX5313" fmla="*/ 4881227 w 7532516"/>
              <a:gd name="connsiteY5313" fmla="*/ 5492666 h 9504136"/>
              <a:gd name="connsiteX5314" fmla="*/ 4875841 w 7532516"/>
              <a:gd name="connsiteY5314" fmla="*/ 5479596 h 9504136"/>
              <a:gd name="connsiteX5315" fmla="*/ 4886603 w 7532516"/>
              <a:gd name="connsiteY5315" fmla="*/ 5447316 h 9504136"/>
              <a:gd name="connsiteX5316" fmla="*/ 4889301 w 7532516"/>
              <a:gd name="connsiteY5316" fmla="*/ 5444628 h 9504136"/>
              <a:gd name="connsiteX5317" fmla="*/ 4894688 w 7532516"/>
              <a:gd name="connsiteY5317" fmla="*/ 5439251 h 9504136"/>
              <a:gd name="connsiteX5318" fmla="*/ 4910448 w 7532516"/>
              <a:gd name="connsiteY5318" fmla="*/ 5441940 h 9504136"/>
              <a:gd name="connsiteX5319" fmla="*/ 4918532 w 7532516"/>
              <a:gd name="connsiteY5319" fmla="*/ 5439251 h 9504136"/>
              <a:gd name="connsiteX5320" fmla="*/ 4923908 w 7532516"/>
              <a:gd name="connsiteY5320" fmla="*/ 5433864 h 9504136"/>
              <a:gd name="connsiteX5321" fmla="*/ 4926607 w 7532516"/>
              <a:gd name="connsiteY5321" fmla="*/ 5431176 h 9504136"/>
              <a:gd name="connsiteX5322" fmla="*/ 4926607 w 7532516"/>
              <a:gd name="connsiteY5322" fmla="*/ 5423494 h 9504136"/>
              <a:gd name="connsiteX5323" fmla="*/ 4926607 w 7532516"/>
              <a:gd name="connsiteY5323" fmla="*/ 5420805 h 9504136"/>
              <a:gd name="connsiteX5324" fmla="*/ 4934681 w 7532516"/>
              <a:gd name="connsiteY5324" fmla="*/ 5415418 h 9504136"/>
              <a:gd name="connsiteX5325" fmla="*/ 4950829 w 7532516"/>
              <a:gd name="connsiteY5325" fmla="*/ 5396590 h 9504136"/>
              <a:gd name="connsiteX5326" fmla="*/ 4971986 w 7532516"/>
              <a:gd name="connsiteY5326" fmla="*/ 5385837 h 9504136"/>
              <a:gd name="connsiteX5327" fmla="*/ 4969299 w 7532516"/>
              <a:gd name="connsiteY5327" fmla="*/ 5356627 h 9504136"/>
              <a:gd name="connsiteX5328" fmla="*/ 4956216 w 7532516"/>
              <a:gd name="connsiteY5328" fmla="*/ 5340487 h 9504136"/>
              <a:gd name="connsiteX5329" fmla="*/ 4950829 w 7532516"/>
              <a:gd name="connsiteY5329" fmla="*/ 5340487 h 9504136"/>
              <a:gd name="connsiteX5330" fmla="*/ 4940067 w 7532516"/>
              <a:gd name="connsiteY5330" fmla="*/ 5340487 h 9504136"/>
              <a:gd name="connsiteX5331" fmla="*/ 4931993 w 7532516"/>
              <a:gd name="connsiteY5331" fmla="*/ 5335110 h 9504136"/>
              <a:gd name="connsiteX5332" fmla="*/ 4897375 w 7532516"/>
              <a:gd name="connsiteY5332" fmla="*/ 5305901 h 9504136"/>
              <a:gd name="connsiteX5333" fmla="*/ 4886603 w 7532516"/>
              <a:gd name="connsiteY5333" fmla="*/ 5295137 h 9504136"/>
              <a:gd name="connsiteX5334" fmla="*/ 4875841 w 7532516"/>
              <a:gd name="connsiteY5334" fmla="*/ 5278997 h 9504136"/>
              <a:gd name="connsiteX5335" fmla="*/ 4873142 w 7532516"/>
              <a:gd name="connsiteY5335" fmla="*/ 5281696 h 9504136"/>
              <a:gd name="connsiteX5336" fmla="*/ 4856994 w 7532516"/>
              <a:gd name="connsiteY5336" fmla="*/ 5268244 h 9504136"/>
              <a:gd name="connsiteX5337" fmla="*/ 4851607 w 7532516"/>
              <a:gd name="connsiteY5337" fmla="*/ 5268244 h 9504136"/>
              <a:gd name="connsiteX5338" fmla="*/ 4851607 w 7532516"/>
              <a:gd name="connsiteY5338" fmla="*/ 5265555 h 9504136"/>
              <a:gd name="connsiteX5339" fmla="*/ 4848919 w 7532516"/>
              <a:gd name="connsiteY5339" fmla="*/ 5265555 h 9504136"/>
              <a:gd name="connsiteX5340" fmla="*/ 4846221 w 7532516"/>
              <a:gd name="connsiteY5340" fmla="*/ 5265555 h 9504136"/>
              <a:gd name="connsiteX5341" fmla="*/ 4846221 w 7532516"/>
              <a:gd name="connsiteY5341" fmla="*/ 5262857 h 9504136"/>
              <a:gd name="connsiteX5342" fmla="*/ 4843533 w 7532516"/>
              <a:gd name="connsiteY5342" fmla="*/ 5265555 h 9504136"/>
              <a:gd name="connsiteX5343" fmla="*/ 4838535 w 7532516"/>
              <a:gd name="connsiteY5343" fmla="*/ 5262857 h 9504136"/>
              <a:gd name="connsiteX5344" fmla="*/ 4835836 w 7532516"/>
              <a:gd name="connsiteY5344" fmla="*/ 5265555 h 9504136"/>
              <a:gd name="connsiteX5345" fmla="*/ 4833149 w 7532516"/>
              <a:gd name="connsiteY5345" fmla="*/ 5268244 h 9504136"/>
              <a:gd name="connsiteX5346" fmla="*/ 4830450 w 7532516"/>
              <a:gd name="connsiteY5346" fmla="*/ 5270932 h 9504136"/>
              <a:gd name="connsiteX5347" fmla="*/ 4819688 w 7532516"/>
              <a:gd name="connsiteY5347" fmla="*/ 5270932 h 9504136"/>
              <a:gd name="connsiteX5348" fmla="*/ 4808915 w 7532516"/>
              <a:gd name="connsiteY5348" fmla="*/ 5278997 h 9504136"/>
              <a:gd name="connsiteX5349" fmla="*/ 4800841 w 7532516"/>
              <a:gd name="connsiteY5349" fmla="*/ 5284384 h 9504136"/>
              <a:gd name="connsiteX5350" fmla="*/ 4800841 w 7532516"/>
              <a:gd name="connsiteY5350" fmla="*/ 5295137 h 9504136"/>
              <a:gd name="connsiteX5351" fmla="*/ 4787380 w 7532516"/>
              <a:gd name="connsiteY5351" fmla="*/ 5302830 h 9504136"/>
              <a:gd name="connsiteX5352" fmla="*/ 4785070 w 7532516"/>
              <a:gd name="connsiteY5352" fmla="*/ 5300524 h 9504136"/>
              <a:gd name="connsiteX5353" fmla="*/ 4781994 w 7532516"/>
              <a:gd name="connsiteY5353" fmla="*/ 5300524 h 9504136"/>
              <a:gd name="connsiteX5354" fmla="*/ 4774308 w 7532516"/>
              <a:gd name="connsiteY5354" fmla="*/ 5300524 h 9504136"/>
              <a:gd name="connsiteX5355" fmla="*/ 4779306 w 7532516"/>
              <a:gd name="connsiteY5355" fmla="*/ 5295137 h 9504136"/>
              <a:gd name="connsiteX5356" fmla="*/ 4774308 w 7532516"/>
              <a:gd name="connsiteY5356" fmla="*/ 5284384 h 9504136"/>
              <a:gd name="connsiteX5357" fmla="*/ 4771610 w 7532516"/>
              <a:gd name="connsiteY5357" fmla="*/ 5281696 h 9504136"/>
              <a:gd name="connsiteX5358" fmla="*/ 4744688 w 7532516"/>
              <a:gd name="connsiteY5358" fmla="*/ 5278997 h 9504136"/>
              <a:gd name="connsiteX5359" fmla="*/ 4744688 w 7532516"/>
              <a:gd name="connsiteY5359" fmla="*/ 5276308 h 9504136"/>
              <a:gd name="connsiteX5360" fmla="*/ 4720844 w 7532516"/>
              <a:gd name="connsiteY5360" fmla="*/ 5276308 h 9504136"/>
              <a:gd name="connsiteX5361" fmla="*/ 4720844 w 7532516"/>
              <a:gd name="connsiteY5361" fmla="*/ 5284384 h 9504136"/>
              <a:gd name="connsiteX5362" fmla="*/ 4723154 w 7532516"/>
              <a:gd name="connsiteY5362" fmla="*/ 5305901 h 9504136"/>
              <a:gd name="connsiteX5363" fmla="*/ 4720844 w 7532516"/>
              <a:gd name="connsiteY5363" fmla="*/ 5308206 h 9504136"/>
              <a:gd name="connsiteX5364" fmla="*/ 4728540 w 7532516"/>
              <a:gd name="connsiteY5364" fmla="*/ 5316282 h 9504136"/>
              <a:gd name="connsiteX5365" fmla="*/ 4710071 w 7532516"/>
              <a:gd name="connsiteY5365" fmla="*/ 5305901 h 9504136"/>
              <a:gd name="connsiteX5366" fmla="*/ 4707383 w 7532516"/>
              <a:gd name="connsiteY5366" fmla="*/ 5308206 h 9504136"/>
              <a:gd name="connsiteX5367" fmla="*/ 4696610 w 7532516"/>
              <a:gd name="connsiteY5367" fmla="*/ 5300524 h 9504136"/>
              <a:gd name="connsiteX5368" fmla="*/ 4699309 w 7532516"/>
              <a:gd name="connsiteY5368" fmla="*/ 5289760 h 9504136"/>
              <a:gd name="connsiteX5369" fmla="*/ 4699309 w 7532516"/>
              <a:gd name="connsiteY5369" fmla="*/ 5262857 h 9504136"/>
              <a:gd name="connsiteX5370" fmla="*/ 4696610 w 7532516"/>
              <a:gd name="connsiteY5370" fmla="*/ 5230969 h 9504136"/>
              <a:gd name="connsiteX5371" fmla="*/ 4691234 w 7532516"/>
              <a:gd name="connsiteY5371" fmla="*/ 5214829 h 9504136"/>
              <a:gd name="connsiteX5372" fmla="*/ 4661615 w 7532516"/>
              <a:gd name="connsiteY5372" fmla="*/ 5158716 h 9504136"/>
              <a:gd name="connsiteX5373" fmla="*/ 4624309 w 7532516"/>
              <a:gd name="connsiteY5373" fmla="*/ 5116065 h 9504136"/>
              <a:gd name="connsiteX5374" fmla="*/ 4608161 w 7532516"/>
              <a:gd name="connsiteY5374" fmla="*/ 5067644 h 9504136"/>
              <a:gd name="connsiteX5375" fmla="*/ 4578929 w 7532516"/>
              <a:gd name="connsiteY5375" fmla="*/ 5014229 h 9504136"/>
              <a:gd name="connsiteX5376" fmla="*/ 4570855 w 7532516"/>
              <a:gd name="connsiteY5376" fmla="*/ 4998472 h 9504136"/>
              <a:gd name="connsiteX5377" fmla="*/ 4554696 w 7532516"/>
              <a:gd name="connsiteY5377" fmla="*/ 4976955 h 9504136"/>
              <a:gd name="connsiteX5378" fmla="*/ 4520206 w 7532516"/>
              <a:gd name="connsiteY5378" fmla="*/ 4942094 h 9504136"/>
              <a:gd name="connsiteX5379" fmla="*/ 4520107 w 7532516"/>
              <a:gd name="connsiteY5379" fmla="*/ 4942287 h 9504136"/>
              <a:gd name="connsiteX5380" fmla="*/ 4485117 w 7532516"/>
              <a:gd name="connsiteY5380" fmla="*/ 4915759 h 9504136"/>
              <a:gd name="connsiteX5381" fmla="*/ 4471662 w 7532516"/>
              <a:gd name="connsiteY5381" fmla="*/ 4923838 h 9504136"/>
              <a:gd name="connsiteX5382" fmla="*/ 4434363 w 7532516"/>
              <a:gd name="connsiteY5382" fmla="*/ 4910373 h 9504136"/>
              <a:gd name="connsiteX5383" fmla="*/ 4405130 w 7532516"/>
              <a:gd name="connsiteY5383" fmla="*/ 4923838 h 9504136"/>
              <a:gd name="connsiteX5384" fmla="*/ 4397052 w 7532516"/>
              <a:gd name="connsiteY5384" fmla="*/ 4939606 h 9504136"/>
              <a:gd name="connsiteX5385" fmla="*/ 4410521 w 7532516"/>
              <a:gd name="connsiteY5385" fmla="*/ 4955752 h 9504136"/>
              <a:gd name="connsiteX5386" fmla="*/ 4397052 w 7532516"/>
              <a:gd name="connsiteY5386" fmla="*/ 4955752 h 9504136"/>
              <a:gd name="connsiteX5387" fmla="*/ 4380908 w 7532516"/>
              <a:gd name="connsiteY5387" fmla="*/ 4950366 h 9504136"/>
              <a:gd name="connsiteX5388" fmla="*/ 4359373 w 7532516"/>
              <a:gd name="connsiteY5388" fmla="*/ 4942287 h 9504136"/>
              <a:gd name="connsiteX5389" fmla="*/ 4356685 w 7532516"/>
              <a:gd name="connsiteY5389" fmla="*/ 4939606 h 9504136"/>
              <a:gd name="connsiteX5390" fmla="*/ 4343609 w 7532516"/>
              <a:gd name="connsiteY5390" fmla="*/ 4929224 h 9504136"/>
              <a:gd name="connsiteX5391" fmla="*/ 4335531 w 7532516"/>
              <a:gd name="connsiteY5391" fmla="*/ 4929224 h 9504136"/>
              <a:gd name="connsiteX5392" fmla="*/ 4292842 w 7532516"/>
              <a:gd name="connsiteY5392" fmla="*/ 4902305 h 9504136"/>
              <a:gd name="connsiteX5393" fmla="*/ 4276698 w 7532516"/>
              <a:gd name="connsiteY5393" fmla="*/ 4891534 h 9504136"/>
              <a:gd name="connsiteX5394" fmla="*/ 4215164 w 7532516"/>
              <a:gd name="connsiteY5394" fmla="*/ 4878849 h 9504136"/>
              <a:gd name="connsiteX5395" fmla="*/ 4201708 w 7532516"/>
              <a:gd name="connsiteY5395" fmla="*/ 4888841 h 9504136"/>
              <a:gd name="connsiteX5396" fmla="*/ 4166718 w 7532516"/>
              <a:gd name="connsiteY5396" fmla="*/ 4891534 h 9504136"/>
              <a:gd name="connsiteX5397" fmla="*/ 4124029 w 7532516"/>
              <a:gd name="connsiteY5397" fmla="*/ 4913066 h 9504136"/>
              <a:gd name="connsiteX5398" fmla="*/ 4094796 w 7532516"/>
              <a:gd name="connsiteY5398" fmla="*/ 4942287 h 9504136"/>
              <a:gd name="connsiteX5399" fmla="*/ 4067885 w 7532516"/>
              <a:gd name="connsiteY5399" fmla="*/ 4939606 h 9504136"/>
              <a:gd name="connsiteX5400" fmla="*/ 4057118 w 7532516"/>
              <a:gd name="connsiteY5400" fmla="*/ 4923838 h 9504136"/>
              <a:gd name="connsiteX5401" fmla="*/ 4025197 w 7532516"/>
              <a:gd name="connsiteY5401" fmla="*/ 4849238 h 9504136"/>
              <a:gd name="connsiteX5402" fmla="*/ 3982508 w 7532516"/>
              <a:gd name="connsiteY5402" fmla="*/ 4806552 h 9504136"/>
              <a:gd name="connsiteX5403" fmla="*/ 3944830 w 7532516"/>
              <a:gd name="connsiteY5403" fmla="*/ 4785021 h 9504136"/>
              <a:gd name="connsiteX5404" fmla="*/ 3894062 w 7532516"/>
              <a:gd name="connsiteY5404" fmla="*/ 4779635 h 9504136"/>
              <a:gd name="connsiteX5405" fmla="*/ 3888686 w 7532516"/>
              <a:gd name="connsiteY5405" fmla="*/ 4787713 h 9504136"/>
              <a:gd name="connsiteX5406" fmla="*/ 3829853 w 7532516"/>
              <a:gd name="connsiteY5406" fmla="*/ 4747331 h 9504136"/>
              <a:gd name="connsiteX5407" fmla="*/ 3805617 w 7532516"/>
              <a:gd name="connsiteY5407" fmla="*/ 4750402 h 9504136"/>
              <a:gd name="connsiteX5408" fmla="*/ 3802928 w 7532516"/>
              <a:gd name="connsiteY5408" fmla="*/ 4755410 h 9504136"/>
              <a:gd name="connsiteX5409" fmla="*/ 3800240 w 7532516"/>
              <a:gd name="connsiteY5409" fmla="*/ 4755410 h 9504136"/>
              <a:gd name="connsiteX5410" fmla="*/ 3752555 w 7532516"/>
              <a:gd name="connsiteY5410" fmla="*/ 4683504 h 9504136"/>
              <a:gd name="connsiteX5411" fmla="*/ 3712554 w 7532516"/>
              <a:gd name="connsiteY5411" fmla="*/ 4627353 h 9504136"/>
              <a:gd name="connsiteX5412" fmla="*/ 3667177 w 7532516"/>
              <a:gd name="connsiteY5412" fmla="*/ 4576211 h 9504136"/>
              <a:gd name="connsiteX5413" fmla="*/ 3637578 w 7532516"/>
              <a:gd name="connsiteY5413" fmla="*/ 4549683 h 9504136"/>
              <a:gd name="connsiteX5414" fmla="*/ 3611033 w 7532516"/>
              <a:gd name="connsiteY5414" fmla="*/ 4533525 h 9504136"/>
              <a:gd name="connsiteX5415" fmla="*/ 3586810 w 7532516"/>
              <a:gd name="connsiteY5415" fmla="*/ 4520072 h 9504136"/>
              <a:gd name="connsiteX5416" fmla="*/ 3559899 w 7532516"/>
              <a:gd name="connsiteY5416" fmla="*/ 4509301 h 9504136"/>
              <a:gd name="connsiteX5417" fmla="*/ 3551820 w 7532516"/>
              <a:gd name="connsiteY5417" fmla="*/ 4506997 h 9504136"/>
              <a:gd name="connsiteX5418" fmla="*/ 3546824 w 7532516"/>
              <a:gd name="connsiteY5418" fmla="*/ 4501612 h 9504136"/>
              <a:gd name="connsiteX5419" fmla="*/ 3549132 w 7532516"/>
              <a:gd name="connsiteY5419" fmla="*/ 4501612 h 9504136"/>
              <a:gd name="connsiteX5420" fmla="*/ 3541434 w 7532516"/>
              <a:gd name="connsiteY5420" fmla="*/ 4482773 h 9504136"/>
              <a:gd name="connsiteX5421" fmla="*/ 3546824 w 7532516"/>
              <a:gd name="connsiteY5421" fmla="*/ 4472001 h 9504136"/>
              <a:gd name="connsiteX5422" fmla="*/ 3536057 w 7532516"/>
              <a:gd name="connsiteY5422" fmla="*/ 4437394 h 9504136"/>
              <a:gd name="connsiteX5423" fmla="*/ 3519899 w 7532516"/>
              <a:gd name="connsiteY5423" fmla="*/ 4397023 h 9504136"/>
              <a:gd name="connsiteX5424" fmla="*/ 3503755 w 7532516"/>
              <a:gd name="connsiteY5424" fmla="*/ 4375870 h 9504136"/>
              <a:gd name="connsiteX5425" fmla="*/ 3495676 w 7532516"/>
              <a:gd name="connsiteY5425" fmla="*/ 4359724 h 9504136"/>
              <a:gd name="connsiteX5426" fmla="*/ 3485289 w 7532516"/>
              <a:gd name="connsiteY5426" fmla="*/ 4351645 h 9504136"/>
              <a:gd name="connsiteX5427" fmla="*/ 3444909 w 7532516"/>
              <a:gd name="connsiteY5427" fmla="*/ 4330113 h 9504136"/>
              <a:gd name="connsiteX5428" fmla="*/ 3434142 w 7532516"/>
              <a:gd name="connsiteY5428" fmla="*/ 4324727 h 9504136"/>
              <a:gd name="connsiteX5429" fmla="*/ 3426457 w 7532516"/>
              <a:gd name="connsiteY5429" fmla="*/ 4308960 h 9504136"/>
              <a:gd name="connsiteX5430" fmla="*/ 3410299 w 7532516"/>
              <a:gd name="connsiteY5430" fmla="*/ 4295495 h 9504136"/>
              <a:gd name="connsiteX5431" fmla="*/ 3394155 w 7532516"/>
              <a:gd name="connsiteY5431" fmla="*/ 4292814 h 9504136"/>
              <a:gd name="connsiteX5432" fmla="*/ 3383388 w 7532516"/>
              <a:gd name="connsiteY5432" fmla="*/ 4276656 h 9504136"/>
              <a:gd name="connsiteX5433" fmla="*/ 3351467 w 7532516"/>
              <a:gd name="connsiteY5433" fmla="*/ 4255514 h 9504136"/>
              <a:gd name="connsiteX5434" fmla="*/ 3305709 w 7532516"/>
              <a:gd name="connsiteY5434" fmla="*/ 4263203 h 9504136"/>
              <a:gd name="connsiteX5435" fmla="*/ 3287244 w 7532516"/>
              <a:gd name="connsiteY5435" fmla="*/ 4242049 h 9504136"/>
              <a:gd name="connsiteX5436" fmla="*/ 3287244 w 7532516"/>
              <a:gd name="connsiteY5436" fmla="*/ 4236663 h 9504136"/>
              <a:gd name="connsiteX5437" fmla="*/ 3263021 w 7532516"/>
              <a:gd name="connsiteY5437" fmla="*/ 4198986 h 9504136"/>
              <a:gd name="connsiteX5438" fmla="*/ 3236490 w 7532516"/>
              <a:gd name="connsiteY5438" fmla="*/ 4156300 h 9504136"/>
              <a:gd name="connsiteX5439" fmla="*/ 3238798 w 7532516"/>
              <a:gd name="connsiteY5439" fmla="*/ 4142836 h 9504136"/>
              <a:gd name="connsiteX5440" fmla="*/ 3223034 w 7532516"/>
              <a:gd name="connsiteY5440" fmla="*/ 4119000 h 9504136"/>
              <a:gd name="connsiteX5441" fmla="*/ 3209565 w 7532516"/>
              <a:gd name="connsiteY5441" fmla="*/ 4086697 h 9504136"/>
              <a:gd name="connsiteX5442" fmla="*/ 3172267 w 7532516"/>
              <a:gd name="connsiteY5442" fmla="*/ 4041318 h 9504136"/>
              <a:gd name="connsiteX5443" fmla="*/ 3134589 w 7532516"/>
              <a:gd name="connsiteY5443" fmla="*/ 4014790 h 9504136"/>
              <a:gd name="connsiteX5444" fmla="*/ 3056910 w 7532516"/>
              <a:gd name="connsiteY5444" fmla="*/ 3969034 h 9504136"/>
              <a:gd name="connsiteX5445" fmla="*/ 3059598 w 7532516"/>
              <a:gd name="connsiteY5445" fmla="*/ 3947880 h 9504136"/>
              <a:gd name="connsiteX5446" fmla="*/ 3075742 w 7532516"/>
              <a:gd name="connsiteY5446" fmla="*/ 3931734 h 9504136"/>
              <a:gd name="connsiteX5447" fmla="*/ 3081115 w 7532516"/>
              <a:gd name="connsiteY5447" fmla="*/ 3918314 h 9504136"/>
              <a:gd name="connsiteX5448" fmla="*/ 3080977 w 7532516"/>
              <a:gd name="connsiteY5448" fmla="*/ 3918294 h 9504136"/>
              <a:gd name="connsiteX5449" fmla="*/ 3075592 w 7532516"/>
              <a:gd name="connsiteY5449" fmla="*/ 3931753 h 9504136"/>
              <a:gd name="connsiteX5450" fmla="*/ 3059451 w 7532516"/>
              <a:gd name="connsiteY5450" fmla="*/ 3947894 h 9504136"/>
              <a:gd name="connsiteX5451" fmla="*/ 3056758 w 7532516"/>
              <a:gd name="connsiteY5451" fmla="*/ 3969045 h 9504136"/>
              <a:gd name="connsiteX5452" fmla="*/ 2971448 w 7532516"/>
              <a:gd name="connsiteY5452" fmla="*/ 3945211 h 9504136"/>
              <a:gd name="connsiteX5453" fmla="*/ 2955307 w 7532516"/>
              <a:gd name="connsiteY5453" fmla="*/ 3947894 h 9504136"/>
              <a:gd name="connsiteX5454" fmla="*/ 2944551 w 7532516"/>
              <a:gd name="connsiteY5454" fmla="*/ 3934450 h 9504136"/>
              <a:gd name="connsiteX5455" fmla="*/ 2907267 w 7532516"/>
              <a:gd name="connsiteY5455" fmla="*/ 3942513 h 9504136"/>
              <a:gd name="connsiteX5456" fmla="*/ 2899203 w 7532516"/>
              <a:gd name="connsiteY5456" fmla="*/ 3947894 h 9504136"/>
              <a:gd name="connsiteX5457" fmla="*/ 2899203 w 7532516"/>
              <a:gd name="connsiteY5457" fmla="*/ 3955587 h 9504136"/>
              <a:gd name="connsiteX5458" fmla="*/ 2904574 w 7532516"/>
              <a:gd name="connsiteY5458" fmla="*/ 3960967 h 9504136"/>
              <a:gd name="connsiteX5459" fmla="*/ 2891126 w 7532516"/>
              <a:gd name="connsiteY5459" fmla="*/ 3977108 h 9504136"/>
              <a:gd name="connsiteX5460" fmla="*/ 2891126 w 7532516"/>
              <a:gd name="connsiteY5460" fmla="*/ 3982503 h 9504136"/>
              <a:gd name="connsiteX5461" fmla="*/ 2872292 w 7532516"/>
              <a:gd name="connsiteY5461" fmla="*/ 3979806 h 9504136"/>
              <a:gd name="connsiteX5462" fmla="*/ 2866921 w 7532516"/>
              <a:gd name="connsiteY5462" fmla="*/ 3982503 h 9504136"/>
              <a:gd name="connsiteX5463" fmla="*/ 2859226 w 7532516"/>
              <a:gd name="connsiteY5463" fmla="*/ 3969045 h 9504136"/>
              <a:gd name="connsiteX5464" fmla="*/ 2832329 w 7532516"/>
              <a:gd name="connsiteY5464" fmla="*/ 3955587 h 9504136"/>
              <a:gd name="connsiteX5465" fmla="*/ 2829637 w 7532516"/>
              <a:gd name="connsiteY5465" fmla="*/ 3939831 h 9504136"/>
              <a:gd name="connsiteX5466" fmla="*/ 2829637 w 7532516"/>
              <a:gd name="connsiteY5466" fmla="*/ 3929070 h 9504136"/>
              <a:gd name="connsiteX5467" fmla="*/ 2835022 w 7532516"/>
              <a:gd name="connsiteY5467" fmla="*/ 3910231 h 9504136"/>
              <a:gd name="connsiteX5468" fmla="*/ 2853855 w 7532516"/>
              <a:gd name="connsiteY5468" fmla="*/ 3918294 h 9504136"/>
              <a:gd name="connsiteX5469" fmla="*/ 2869996 w 7532516"/>
              <a:gd name="connsiteY5469" fmla="*/ 3920992 h 9504136"/>
              <a:gd name="connsiteX5470" fmla="*/ 2885755 w 7532516"/>
              <a:gd name="connsiteY5470" fmla="*/ 3904851 h 9504136"/>
              <a:gd name="connsiteX5471" fmla="*/ 2891126 w 7532516"/>
              <a:gd name="connsiteY5471" fmla="*/ 3854100 h 9504136"/>
              <a:gd name="connsiteX5472" fmla="*/ 2869996 w 7532516"/>
              <a:gd name="connsiteY5472" fmla="*/ 3814125 h 9504136"/>
              <a:gd name="connsiteX5473" fmla="*/ 2856548 w 7532516"/>
              <a:gd name="connsiteY5473" fmla="*/ 3819505 h 9504136"/>
              <a:gd name="connsiteX5474" fmla="*/ 2845778 w 7532516"/>
              <a:gd name="connsiteY5474" fmla="*/ 3814125 h 9504136"/>
              <a:gd name="connsiteX5475" fmla="*/ 2835022 w 7532516"/>
              <a:gd name="connsiteY5475" fmla="*/ 3784525 h 9504136"/>
              <a:gd name="connsiteX5476" fmla="*/ 2821573 w 7532516"/>
              <a:gd name="connsiteY5476" fmla="*/ 3768769 h 9504136"/>
              <a:gd name="connsiteX5477" fmla="*/ 2826944 w 7532516"/>
              <a:gd name="connsiteY5477" fmla="*/ 3758008 h 9504136"/>
              <a:gd name="connsiteX5478" fmla="*/ 2778918 w 7532516"/>
              <a:gd name="connsiteY5478" fmla="*/ 3739169 h 9504136"/>
              <a:gd name="connsiteX5479" fmla="*/ 2770841 w 7532516"/>
              <a:gd name="connsiteY5479" fmla="*/ 3714950 h 9504136"/>
              <a:gd name="connsiteX5480" fmla="*/ 2754700 w 7532516"/>
              <a:gd name="connsiteY5480" fmla="*/ 3677658 h 9504136"/>
              <a:gd name="connsiteX5481" fmla="*/ 2703967 w 7532516"/>
              <a:gd name="connsiteY5481" fmla="*/ 3650756 h 9504136"/>
              <a:gd name="connsiteX5482" fmla="*/ 2639800 w 7532516"/>
              <a:gd name="connsiteY5482" fmla="*/ 3637682 h 9504136"/>
              <a:gd name="connsiteX5483" fmla="*/ 2597144 w 7532516"/>
              <a:gd name="connsiteY5483" fmla="*/ 3613463 h 9504136"/>
              <a:gd name="connsiteX5484" fmla="*/ 2607900 w 7532516"/>
              <a:gd name="connsiteY5484" fmla="*/ 3608083 h 9504136"/>
              <a:gd name="connsiteX5485" fmla="*/ 2620966 w 7532516"/>
              <a:gd name="connsiteY5485" fmla="*/ 3602707 h 9504136"/>
              <a:gd name="connsiteX5486" fmla="*/ 2629030 w 7532516"/>
              <a:gd name="connsiteY5486" fmla="*/ 3578873 h 9504136"/>
              <a:gd name="connsiteX5487" fmla="*/ 2626351 w 7532516"/>
              <a:gd name="connsiteY5487" fmla="*/ 3565415 h 9504136"/>
              <a:gd name="connsiteX5488" fmla="*/ 2631722 w 7532516"/>
              <a:gd name="connsiteY5488" fmla="*/ 3543892 h 9504136"/>
              <a:gd name="connsiteX5489" fmla="*/ 2626351 w 7532516"/>
              <a:gd name="connsiteY5489" fmla="*/ 3520060 h 9504136"/>
              <a:gd name="connsiteX5490" fmla="*/ 2607900 w 7532516"/>
              <a:gd name="connsiteY5490" fmla="*/ 3506601 h 9504136"/>
              <a:gd name="connsiteX5491" fmla="*/ 2554475 w 7532516"/>
              <a:gd name="connsiteY5491" fmla="*/ 3487776 h 9504136"/>
              <a:gd name="connsiteX5492" fmla="*/ 2495679 w 7532516"/>
              <a:gd name="connsiteY5492" fmla="*/ 3487776 h 9504136"/>
              <a:gd name="connsiteX5493" fmla="*/ 2479538 w 7532516"/>
              <a:gd name="connsiteY5493" fmla="*/ 3498538 h 9504136"/>
              <a:gd name="connsiteX5494" fmla="*/ 2479538 w 7532516"/>
              <a:gd name="connsiteY5494" fmla="*/ 3514678 h 9504136"/>
              <a:gd name="connsiteX5495" fmla="*/ 2466089 w 7532516"/>
              <a:gd name="connsiteY5495" fmla="*/ 3506601 h 9504136"/>
              <a:gd name="connsiteX5496" fmla="*/ 2455333 w 7532516"/>
              <a:gd name="connsiteY5496" fmla="*/ 3503918 h 9504136"/>
              <a:gd name="connsiteX5497" fmla="*/ 2444563 w 7532516"/>
              <a:gd name="connsiteY5497" fmla="*/ 3468938 h 9504136"/>
              <a:gd name="connsiteX5498" fmla="*/ 2449948 w 7532516"/>
              <a:gd name="connsiteY5498" fmla="*/ 3453167 h 9504136"/>
              <a:gd name="connsiteX5499" fmla="*/ 2463397 w 7532516"/>
              <a:gd name="connsiteY5499" fmla="*/ 3447786 h 9504136"/>
              <a:gd name="connsiteX5500" fmla="*/ 2463397 w 7532516"/>
              <a:gd name="connsiteY5500" fmla="*/ 3431646 h 9504136"/>
              <a:gd name="connsiteX5501" fmla="*/ 2466089 w 7532516"/>
              <a:gd name="connsiteY5501" fmla="*/ 3431646 h 9504136"/>
              <a:gd name="connsiteX5502" fmla="*/ 2479538 w 7532516"/>
              <a:gd name="connsiteY5502" fmla="*/ 3351309 h 9504136"/>
              <a:gd name="connsiteX5503" fmla="*/ 2471474 w 7532516"/>
              <a:gd name="connsiteY5503" fmla="*/ 3249823 h 9504136"/>
              <a:gd name="connsiteX5504" fmla="*/ 2463397 w 7532516"/>
              <a:gd name="connsiteY5504" fmla="*/ 3215228 h 9504136"/>
              <a:gd name="connsiteX5505" fmla="*/ 2452641 w 7532516"/>
              <a:gd name="connsiteY5505" fmla="*/ 3199088 h 9504136"/>
              <a:gd name="connsiteX5506" fmla="*/ 2431497 w 7532516"/>
              <a:gd name="connsiteY5506" fmla="*/ 3177550 h 9504136"/>
              <a:gd name="connsiteX5507" fmla="*/ 2428819 w 7532516"/>
              <a:gd name="connsiteY5507" fmla="*/ 3164106 h 9504136"/>
              <a:gd name="connsiteX5508" fmla="*/ 2407293 w 7532516"/>
              <a:gd name="connsiteY5508" fmla="*/ 3113356 h 9504136"/>
              <a:gd name="connsiteX5509" fmla="*/ 2399215 w 7532516"/>
              <a:gd name="connsiteY5509" fmla="*/ 3107975 h 9504136"/>
              <a:gd name="connsiteX5510" fmla="*/ 2393844 w 7532516"/>
              <a:gd name="connsiteY5510" fmla="*/ 3102596 h 9504136"/>
              <a:gd name="connsiteX5511" fmla="*/ 2378086 w 7532516"/>
              <a:gd name="connsiteY5511" fmla="*/ 3070683 h 9504136"/>
              <a:gd name="connsiteX5512" fmla="*/ 2361945 w 7532516"/>
              <a:gd name="connsiteY5512" fmla="*/ 3057239 h 9504136"/>
              <a:gd name="connsiteX5513" fmla="*/ 2348497 w 7532516"/>
              <a:gd name="connsiteY5513" fmla="*/ 3046464 h 9504136"/>
              <a:gd name="connsiteX5514" fmla="*/ 2340419 w 7532516"/>
              <a:gd name="connsiteY5514" fmla="*/ 3025327 h 9504136"/>
              <a:gd name="connsiteX5515" fmla="*/ 2329663 w 7532516"/>
              <a:gd name="connsiteY5515" fmla="*/ 2998427 h 9504136"/>
              <a:gd name="connsiteX5516" fmla="*/ 2326971 w 7532516"/>
              <a:gd name="connsiteY5516" fmla="*/ 2976889 h 9504136"/>
              <a:gd name="connsiteX5517" fmla="*/ 2326971 w 7532516"/>
              <a:gd name="connsiteY5517" fmla="*/ 2958436 h 9504136"/>
              <a:gd name="connsiteX5518" fmla="*/ 2310830 w 7532516"/>
              <a:gd name="connsiteY5518" fmla="*/ 2872720 h 9504136"/>
              <a:gd name="connsiteX5519" fmla="*/ 2316597 w 7532516"/>
              <a:gd name="connsiteY5519" fmla="*/ 2867339 h 9504136"/>
              <a:gd name="connsiteX5520" fmla="*/ 2310830 w 7532516"/>
              <a:gd name="connsiteY5520" fmla="*/ 2811206 h 9504136"/>
              <a:gd name="connsiteX5521" fmla="*/ 2305841 w 7532516"/>
              <a:gd name="connsiteY5521" fmla="*/ 2787004 h 9504136"/>
              <a:gd name="connsiteX5522" fmla="*/ 2303149 w 7532516"/>
              <a:gd name="connsiteY5522" fmla="*/ 2760472 h 9504136"/>
              <a:gd name="connsiteX5523" fmla="*/ 2292379 w 7532516"/>
              <a:gd name="connsiteY5523" fmla="*/ 2720496 h 9504136"/>
              <a:gd name="connsiteX5524" fmla="*/ 2281623 w 7532516"/>
              <a:gd name="connsiteY5524" fmla="*/ 2698960 h 9504136"/>
              <a:gd name="connsiteX5525" fmla="*/ 2273559 w 7532516"/>
              <a:gd name="connsiteY5525" fmla="*/ 2680136 h 9504136"/>
              <a:gd name="connsiteX5526" fmla="*/ 2252416 w 7532516"/>
              <a:gd name="connsiteY5526" fmla="*/ 2653606 h 9504136"/>
              <a:gd name="connsiteX5527" fmla="*/ 2228212 w 7532516"/>
              <a:gd name="connsiteY5527" fmla="*/ 2624004 h 9504136"/>
              <a:gd name="connsiteX5528" fmla="*/ 2225519 w 7532516"/>
              <a:gd name="connsiteY5528" fmla="*/ 2618625 h 9504136"/>
              <a:gd name="connsiteX5529" fmla="*/ 2177479 w 7532516"/>
              <a:gd name="connsiteY5529" fmla="*/ 2578649 h 9504136"/>
              <a:gd name="connsiteX5530" fmla="*/ 2150582 w 7532516"/>
              <a:gd name="connsiteY5530" fmla="*/ 2567888 h 9504136"/>
              <a:gd name="connsiteX5531" fmla="*/ 2150582 w 7532516"/>
              <a:gd name="connsiteY5531" fmla="*/ 2565191 h 9504136"/>
              <a:gd name="connsiteX5532" fmla="*/ 2155953 w 7532516"/>
              <a:gd name="connsiteY5532" fmla="*/ 2551733 h 9504136"/>
              <a:gd name="connsiteX5533" fmla="*/ 2180171 w 7532516"/>
              <a:gd name="connsiteY5533" fmla="*/ 2530597 h 9504136"/>
              <a:gd name="connsiteX5534" fmla="*/ 2180171 w 7532516"/>
              <a:gd name="connsiteY5534" fmla="*/ 2519835 h 9504136"/>
              <a:gd name="connsiteX5535" fmla="*/ 2179965 w 7532516"/>
              <a:gd name="connsiteY5535" fmla="*/ 2519629 h 9504136"/>
              <a:gd name="connsiteX5536" fmla="*/ 2179965 w 7532516"/>
              <a:gd name="connsiteY5536" fmla="*/ 2529163 h 9504136"/>
              <a:gd name="connsiteX5537" fmla="*/ 2155742 w 7532516"/>
              <a:gd name="connsiteY5537" fmla="*/ 2550294 h 9504136"/>
              <a:gd name="connsiteX5538" fmla="*/ 2153054 w 7532516"/>
              <a:gd name="connsiteY5538" fmla="*/ 2552986 h 9504136"/>
              <a:gd name="connsiteX5539" fmla="*/ 2150366 w 7532516"/>
              <a:gd name="connsiteY5539" fmla="*/ 2563740 h 9504136"/>
              <a:gd name="connsiteX5540" fmla="*/ 2150366 w 7532516"/>
              <a:gd name="connsiteY5540" fmla="*/ 2566431 h 9504136"/>
              <a:gd name="connsiteX5541" fmla="*/ 2139598 w 7532516"/>
              <a:gd name="connsiteY5541" fmla="*/ 2558363 h 9504136"/>
              <a:gd name="connsiteX5542" fmla="*/ 2136910 w 7532516"/>
              <a:gd name="connsiteY5542" fmla="*/ 2558363 h 9504136"/>
              <a:gd name="connsiteX5543" fmla="*/ 2123835 w 7532516"/>
              <a:gd name="connsiteY5543" fmla="*/ 2571808 h 9504136"/>
              <a:gd name="connsiteX5544" fmla="*/ 2105002 w 7532516"/>
              <a:gd name="connsiteY5544" fmla="*/ 2563740 h 9504136"/>
              <a:gd name="connsiteX5545" fmla="*/ 2078091 w 7532516"/>
              <a:gd name="connsiteY5545" fmla="*/ 2542226 h 9504136"/>
              <a:gd name="connsiteX5546" fmla="*/ 2078091 w 7532516"/>
              <a:gd name="connsiteY5546" fmla="*/ 2534539 h 9504136"/>
              <a:gd name="connsiteX5547" fmla="*/ 2067324 w 7532516"/>
              <a:gd name="connsiteY5547" fmla="*/ 2531854 h 9504136"/>
              <a:gd name="connsiteX5548" fmla="*/ 2059639 w 7532516"/>
              <a:gd name="connsiteY5548" fmla="*/ 2529163 h 9504136"/>
              <a:gd name="connsiteX5549" fmla="*/ 2051560 w 7532516"/>
              <a:gd name="connsiteY5549" fmla="*/ 2521094 h 9504136"/>
              <a:gd name="connsiteX5550" fmla="*/ 2040793 w 7532516"/>
              <a:gd name="connsiteY5550" fmla="*/ 2507648 h 9504136"/>
              <a:gd name="connsiteX5551" fmla="*/ 2035416 w 7532516"/>
              <a:gd name="connsiteY5551" fmla="*/ 2513025 h 9504136"/>
              <a:gd name="connsiteX5552" fmla="*/ 2030026 w 7532516"/>
              <a:gd name="connsiteY5552" fmla="*/ 2513025 h 9504136"/>
              <a:gd name="connsiteX5553" fmla="*/ 2024649 w 7532516"/>
              <a:gd name="connsiteY5553" fmla="*/ 2526471 h 9504136"/>
              <a:gd name="connsiteX5554" fmla="*/ 2024649 w 7532516"/>
              <a:gd name="connsiteY5554" fmla="*/ 2531854 h 9504136"/>
              <a:gd name="connsiteX5555" fmla="*/ 2035416 w 7532516"/>
              <a:gd name="connsiteY5555" fmla="*/ 2539535 h 9504136"/>
              <a:gd name="connsiteX5556" fmla="*/ 2035416 w 7532516"/>
              <a:gd name="connsiteY5556" fmla="*/ 2545300 h 9504136"/>
              <a:gd name="connsiteX5557" fmla="*/ 2038104 w 7532516"/>
              <a:gd name="connsiteY5557" fmla="*/ 2545300 h 9504136"/>
              <a:gd name="connsiteX5558" fmla="*/ 2040793 w 7532516"/>
              <a:gd name="connsiteY5558" fmla="*/ 2550294 h 9504136"/>
              <a:gd name="connsiteX5559" fmla="*/ 2040793 w 7532516"/>
              <a:gd name="connsiteY5559" fmla="*/ 2552986 h 9504136"/>
              <a:gd name="connsiteX5560" fmla="*/ 2030026 w 7532516"/>
              <a:gd name="connsiteY5560" fmla="*/ 2558363 h 9504136"/>
              <a:gd name="connsiteX5561" fmla="*/ 2013882 w 7532516"/>
              <a:gd name="connsiteY5561" fmla="*/ 2550294 h 9504136"/>
              <a:gd name="connsiteX5562" fmla="*/ 1987351 w 7532516"/>
              <a:gd name="connsiteY5562" fmla="*/ 2531854 h 9504136"/>
              <a:gd name="connsiteX5563" fmla="*/ 1987351 w 7532516"/>
              <a:gd name="connsiteY5563" fmla="*/ 2529163 h 9504136"/>
              <a:gd name="connsiteX5564" fmla="*/ 1976584 w 7532516"/>
              <a:gd name="connsiteY5564" fmla="*/ 2526471 h 9504136"/>
              <a:gd name="connsiteX5565" fmla="*/ 1957751 w 7532516"/>
              <a:gd name="connsiteY5565" fmla="*/ 2502265 h 9504136"/>
              <a:gd name="connsiteX5566" fmla="*/ 1949672 w 7532516"/>
              <a:gd name="connsiteY5566" fmla="*/ 2502265 h 9504136"/>
              <a:gd name="connsiteX5567" fmla="*/ 1925843 w 7532516"/>
              <a:gd name="connsiteY5567" fmla="*/ 2481134 h 9504136"/>
              <a:gd name="connsiteX5568" fmla="*/ 1915076 w 7532516"/>
              <a:gd name="connsiteY5568" fmla="*/ 2481134 h 9504136"/>
              <a:gd name="connsiteX5569" fmla="*/ 1904309 w 7532516"/>
              <a:gd name="connsiteY5569" fmla="*/ 2488821 h 9504136"/>
              <a:gd name="connsiteX5570" fmla="*/ 1888165 w 7532516"/>
              <a:gd name="connsiteY5570" fmla="*/ 2464997 h 9504136"/>
              <a:gd name="connsiteX5571" fmla="*/ 1885857 w 7532516"/>
              <a:gd name="connsiteY5571" fmla="*/ 2456929 h 9504136"/>
              <a:gd name="connsiteX5572" fmla="*/ 1875090 w 7532516"/>
              <a:gd name="connsiteY5572" fmla="*/ 2454243 h 9504136"/>
              <a:gd name="connsiteX5573" fmla="*/ 1867024 w 7532516"/>
              <a:gd name="connsiteY5573" fmla="*/ 2451551 h 9504136"/>
              <a:gd name="connsiteX5574" fmla="*/ 1858946 w 7532516"/>
              <a:gd name="connsiteY5574" fmla="*/ 2438106 h 9504136"/>
              <a:gd name="connsiteX5575" fmla="*/ 1853569 w 7532516"/>
              <a:gd name="connsiteY5575" fmla="*/ 2432723 h 9504136"/>
              <a:gd name="connsiteX5576" fmla="*/ 1832034 w 7532516"/>
              <a:gd name="connsiteY5576" fmla="*/ 2419660 h 9504136"/>
              <a:gd name="connsiteX5577" fmla="*/ 1813582 w 7532516"/>
              <a:gd name="connsiteY5577" fmla="*/ 2403523 h 9504136"/>
              <a:gd name="connsiteX5578" fmla="*/ 1808192 w 7532516"/>
              <a:gd name="connsiteY5578" fmla="*/ 2403523 h 9504136"/>
              <a:gd name="connsiteX5579" fmla="*/ 1789359 w 7532516"/>
              <a:gd name="connsiteY5579" fmla="*/ 2400838 h 9504136"/>
              <a:gd name="connsiteX5580" fmla="*/ 1773215 w 7532516"/>
              <a:gd name="connsiteY5580" fmla="*/ 2387386 h 9504136"/>
              <a:gd name="connsiteX5581" fmla="*/ 1762448 w 7532516"/>
              <a:gd name="connsiteY5581" fmla="*/ 2390078 h 9504136"/>
              <a:gd name="connsiteX5582" fmla="*/ 1757452 w 7532516"/>
              <a:gd name="connsiteY5582" fmla="*/ 2382009 h 9504136"/>
              <a:gd name="connsiteX5583" fmla="*/ 1749373 w 7532516"/>
              <a:gd name="connsiteY5583" fmla="*/ 2376632 h 9504136"/>
              <a:gd name="connsiteX5584" fmla="*/ 1749373 w 7532516"/>
              <a:gd name="connsiteY5584" fmla="*/ 2373941 h 9504136"/>
              <a:gd name="connsiteX5585" fmla="*/ 1749373 w 7532516"/>
              <a:gd name="connsiteY5585" fmla="*/ 2363180 h 9504136"/>
              <a:gd name="connsiteX5586" fmla="*/ 1714383 w 7532516"/>
              <a:gd name="connsiteY5586" fmla="*/ 2339364 h 9504136"/>
              <a:gd name="connsiteX5587" fmla="*/ 1682475 w 7532516"/>
              <a:gd name="connsiteY5587" fmla="*/ 2325911 h 9504136"/>
              <a:gd name="connsiteX5588" fmla="*/ 1658252 w 7532516"/>
              <a:gd name="connsiteY5588" fmla="*/ 2312467 h 9504136"/>
              <a:gd name="connsiteX5589" fmla="*/ 1655564 w 7532516"/>
              <a:gd name="connsiteY5589" fmla="*/ 2307090 h 9504136"/>
              <a:gd name="connsiteX5590" fmla="*/ 1644797 w 7532516"/>
              <a:gd name="connsiteY5590" fmla="*/ 2317844 h 9504136"/>
              <a:gd name="connsiteX5591" fmla="*/ 1636731 w 7532516"/>
              <a:gd name="connsiteY5591" fmla="*/ 2342049 h 9504136"/>
              <a:gd name="connsiteX5592" fmla="*/ 1636731 w 7532516"/>
              <a:gd name="connsiteY5592" fmla="*/ 2350117 h 9504136"/>
              <a:gd name="connsiteX5593" fmla="*/ 1623656 w 7532516"/>
              <a:gd name="connsiteY5593" fmla="*/ 2342049 h 9504136"/>
              <a:gd name="connsiteX5594" fmla="*/ 1610200 w 7532516"/>
              <a:gd name="connsiteY5594" fmla="*/ 2339364 h 9504136"/>
              <a:gd name="connsiteX5595" fmla="*/ 1596745 w 7532516"/>
              <a:gd name="connsiteY5595" fmla="*/ 2328604 h 9504136"/>
              <a:gd name="connsiteX5596" fmla="*/ 1602122 w 7532516"/>
              <a:gd name="connsiteY5596" fmla="*/ 2307090 h 9504136"/>
              <a:gd name="connsiteX5597" fmla="*/ 1596745 w 7532516"/>
              <a:gd name="connsiteY5597" fmla="*/ 2301706 h 9504136"/>
              <a:gd name="connsiteX5598" fmla="*/ 1583289 w 7532516"/>
              <a:gd name="connsiteY5598" fmla="*/ 2294026 h 9504136"/>
              <a:gd name="connsiteX5599" fmla="*/ 1567525 w 7532516"/>
              <a:gd name="connsiteY5599" fmla="*/ 2288643 h 9504136"/>
              <a:gd name="connsiteX5600" fmla="*/ 1551381 w 7532516"/>
              <a:gd name="connsiteY5600" fmla="*/ 2285958 h 9504136"/>
              <a:gd name="connsiteX5601" fmla="*/ 1543303 w 7532516"/>
              <a:gd name="connsiteY5601" fmla="*/ 2285958 h 9504136"/>
              <a:gd name="connsiteX5602" fmla="*/ 1519080 w 7532516"/>
              <a:gd name="connsiteY5602" fmla="*/ 2280574 h 9504136"/>
              <a:gd name="connsiteX5603" fmla="*/ 1508706 w 7532516"/>
              <a:gd name="connsiteY5603" fmla="*/ 2277889 h 9504136"/>
              <a:gd name="connsiteX5604" fmla="*/ 1500628 w 7532516"/>
              <a:gd name="connsiteY5604" fmla="*/ 2275198 h 9504136"/>
              <a:gd name="connsiteX5605" fmla="*/ 1492562 w 7532516"/>
              <a:gd name="connsiteY5605" fmla="*/ 2275198 h 9504136"/>
              <a:gd name="connsiteX5606" fmla="*/ 1484484 w 7532516"/>
              <a:gd name="connsiteY5606" fmla="*/ 2275198 h 9504136"/>
              <a:gd name="connsiteX5607" fmla="*/ 1473716 w 7532516"/>
              <a:gd name="connsiteY5607" fmla="*/ 2269821 h 9504136"/>
              <a:gd name="connsiteX5608" fmla="*/ 1471028 w 7532516"/>
              <a:gd name="connsiteY5608" fmla="*/ 2269821 h 9504136"/>
              <a:gd name="connsiteX5609" fmla="*/ 1468340 w 7532516"/>
              <a:gd name="connsiteY5609" fmla="*/ 2267129 h 9504136"/>
              <a:gd name="connsiteX5610" fmla="*/ 1457953 w 7532516"/>
              <a:gd name="connsiteY5610" fmla="*/ 2267129 h 9504136"/>
              <a:gd name="connsiteX5611" fmla="*/ 1457953 w 7532516"/>
              <a:gd name="connsiteY5611" fmla="*/ 2264438 h 9504136"/>
              <a:gd name="connsiteX5612" fmla="*/ 1449887 w 7532516"/>
              <a:gd name="connsiteY5612" fmla="*/ 2256369 h 9504136"/>
              <a:gd name="connsiteX5613" fmla="*/ 1457953 w 7532516"/>
              <a:gd name="connsiteY5613" fmla="*/ 2256369 h 9504136"/>
              <a:gd name="connsiteX5614" fmla="*/ 1457953 w 7532516"/>
              <a:gd name="connsiteY5614" fmla="*/ 2253684 h 9504136"/>
              <a:gd name="connsiteX5615" fmla="*/ 1454884 w 7532516"/>
              <a:gd name="connsiteY5615" fmla="*/ 2253684 h 9504136"/>
              <a:gd name="connsiteX5616" fmla="*/ 1449887 w 7532516"/>
              <a:gd name="connsiteY5616" fmla="*/ 2253684 h 9504136"/>
              <a:gd name="connsiteX5617" fmla="*/ 1447185 w 7532516"/>
              <a:gd name="connsiteY5617" fmla="*/ 2256369 h 9504136"/>
              <a:gd name="connsiteX5618" fmla="*/ 1444497 w 7532516"/>
              <a:gd name="connsiteY5618" fmla="*/ 2256369 h 9504136"/>
              <a:gd name="connsiteX5619" fmla="*/ 1447185 w 7532516"/>
              <a:gd name="connsiteY5619" fmla="*/ 2261752 h 9504136"/>
              <a:gd name="connsiteX5620" fmla="*/ 1447185 w 7532516"/>
              <a:gd name="connsiteY5620" fmla="*/ 2264438 h 9504136"/>
              <a:gd name="connsiteX5621" fmla="*/ 1444497 w 7532516"/>
              <a:gd name="connsiteY5621" fmla="*/ 2261752 h 9504136"/>
              <a:gd name="connsiteX5622" fmla="*/ 1444497 w 7532516"/>
              <a:gd name="connsiteY5622" fmla="*/ 2264438 h 9504136"/>
              <a:gd name="connsiteX5623" fmla="*/ 1441809 w 7532516"/>
              <a:gd name="connsiteY5623" fmla="*/ 2264438 h 9504136"/>
              <a:gd name="connsiteX5624" fmla="*/ 1436432 w 7532516"/>
              <a:gd name="connsiteY5624" fmla="*/ 2261752 h 9504136"/>
              <a:gd name="connsiteX5625" fmla="*/ 1433730 w 7532516"/>
              <a:gd name="connsiteY5625" fmla="*/ 2261752 h 9504136"/>
              <a:gd name="connsiteX5626" fmla="*/ 1433730 w 7532516"/>
              <a:gd name="connsiteY5626" fmla="*/ 2256369 h 9504136"/>
              <a:gd name="connsiteX5627" fmla="*/ 1431041 w 7532516"/>
              <a:gd name="connsiteY5627" fmla="*/ 2261752 h 9504136"/>
              <a:gd name="connsiteX5628" fmla="*/ 1425665 w 7532516"/>
              <a:gd name="connsiteY5628" fmla="*/ 2256369 h 9504136"/>
              <a:gd name="connsiteX5629" fmla="*/ 1425665 w 7532516"/>
              <a:gd name="connsiteY5629" fmla="*/ 2253684 h 9504136"/>
              <a:gd name="connsiteX5630" fmla="*/ 1420274 w 7532516"/>
              <a:gd name="connsiteY5630" fmla="*/ 2261752 h 9504136"/>
              <a:gd name="connsiteX5631" fmla="*/ 1396051 w 7532516"/>
              <a:gd name="connsiteY5631" fmla="*/ 2253684 h 9504136"/>
              <a:gd name="connsiteX5632" fmla="*/ 1396051 w 7532516"/>
              <a:gd name="connsiteY5632" fmla="*/ 2250993 h 9504136"/>
              <a:gd name="connsiteX5633" fmla="*/ 1406819 w 7532516"/>
              <a:gd name="connsiteY5633" fmla="*/ 2250993 h 9504136"/>
              <a:gd name="connsiteX5634" fmla="*/ 1409507 w 7532516"/>
              <a:gd name="connsiteY5634" fmla="*/ 2248301 h 9504136"/>
              <a:gd name="connsiteX5635" fmla="*/ 1404130 w 7532516"/>
              <a:gd name="connsiteY5635" fmla="*/ 2248301 h 9504136"/>
              <a:gd name="connsiteX5636" fmla="*/ 1398753 w 7532516"/>
              <a:gd name="connsiteY5636" fmla="*/ 2242924 h 9504136"/>
              <a:gd name="connsiteX5637" fmla="*/ 1398753 w 7532516"/>
              <a:gd name="connsiteY5637" fmla="*/ 2248301 h 9504136"/>
              <a:gd name="connsiteX5638" fmla="*/ 1396051 w 7532516"/>
              <a:gd name="connsiteY5638" fmla="*/ 2248301 h 9504136"/>
              <a:gd name="connsiteX5639" fmla="*/ 1396051 w 7532516"/>
              <a:gd name="connsiteY5639" fmla="*/ 2242924 h 9504136"/>
              <a:gd name="connsiteX5640" fmla="*/ 1385678 w 7532516"/>
              <a:gd name="connsiteY5640" fmla="*/ 2242924 h 9504136"/>
              <a:gd name="connsiteX5641" fmla="*/ 1374911 w 7532516"/>
              <a:gd name="connsiteY5641" fmla="*/ 2242924 h 9504136"/>
              <a:gd name="connsiteX5642" fmla="*/ 1353376 w 7532516"/>
              <a:gd name="connsiteY5642" fmla="*/ 2242924 h 9504136"/>
              <a:gd name="connsiteX5643" fmla="*/ 1337232 w 7532516"/>
              <a:gd name="connsiteY5643" fmla="*/ 2242924 h 9504136"/>
              <a:gd name="connsiteX5644" fmla="*/ 1329547 w 7532516"/>
              <a:gd name="connsiteY5644" fmla="*/ 2250993 h 9504136"/>
              <a:gd name="connsiteX5645" fmla="*/ 1318780 w 7532516"/>
              <a:gd name="connsiteY5645" fmla="*/ 2250993 h 9504136"/>
              <a:gd name="connsiteX5646" fmla="*/ 1299948 w 7532516"/>
              <a:gd name="connsiteY5646" fmla="*/ 2269821 h 9504136"/>
              <a:gd name="connsiteX5647" fmla="*/ 1291869 w 7532516"/>
              <a:gd name="connsiteY5647" fmla="*/ 2275198 h 9504136"/>
              <a:gd name="connsiteX5648" fmla="*/ 1270335 w 7532516"/>
              <a:gd name="connsiteY5648" fmla="*/ 2280574 h 9504136"/>
              <a:gd name="connsiteX5649" fmla="*/ 1270335 w 7532516"/>
              <a:gd name="connsiteY5649" fmla="*/ 2285958 h 9504136"/>
              <a:gd name="connsiteX5650" fmla="*/ 1235738 w 7532516"/>
              <a:gd name="connsiteY5650" fmla="*/ 2299403 h 9504136"/>
              <a:gd name="connsiteX5651" fmla="*/ 1230362 w 7532516"/>
              <a:gd name="connsiteY5651" fmla="*/ 2307090 h 9504136"/>
              <a:gd name="connsiteX5652" fmla="*/ 1206139 w 7532516"/>
              <a:gd name="connsiteY5652" fmla="*/ 2320535 h 9504136"/>
              <a:gd name="connsiteX5653" fmla="*/ 1195752 w 7532516"/>
              <a:gd name="connsiteY5653" fmla="*/ 2325911 h 9504136"/>
              <a:gd name="connsiteX5654" fmla="*/ 1184985 w 7532516"/>
              <a:gd name="connsiteY5654" fmla="*/ 2331296 h 9504136"/>
              <a:gd name="connsiteX5655" fmla="*/ 1179608 w 7532516"/>
              <a:gd name="connsiteY5655" fmla="*/ 2339364 h 9504136"/>
              <a:gd name="connsiteX5656" fmla="*/ 1182296 w 7532516"/>
              <a:gd name="connsiteY5656" fmla="*/ 2339364 h 9504136"/>
              <a:gd name="connsiteX5657" fmla="*/ 1155385 w 7532516"/>
              <a:gd name="connsiteY5657" fmla="*/ 2365872 h 9504136"/>
              <a:gd name="connsiteX5658" fmla="*/ 1155385 w 7532516"/>
              <a:gd name="connsiteY5658" fmla="*/ 2379317 h 9504136"/>
              <a:gd name="connsiteX5659" fmla="*/ 1158074 w 7532516"/>
              <a:gd name="connsiteY5659" fmla="*/ 2387386 h 9504136"/>
              <a:gd name="connsiteX5660" fmla="*/ 1147700 w 7532516"/>
              <a:gd name="connsiteY5660" fmla="*/ 2403523 h 9504136"/>
              <a:gd name="connsiteX5661" fmla="*/ 1134244 w 7532516"/>
              <a:gd name="connsiteY5661" fmla="*/ 2416975 h 9504136"/>
              <a:gd name="connsiteX5662" fmla="*/ 1139621 w 7532516"/>
              <a:gd name="connsiteY5662" fmla="*/ 2432723 h 9504136"/>
              <a:gd name="connsiteX5663" fmla="*/ 1134244 w 7532516"/>
              <a:gd name="connsiteY5663" fmla="*/ 2440792 h 9504136"/>
              <a:gd name="connsiteX5664" fmla="*/ 1123477 w 7532516"/>
              <a:gd name="connsiteY5664" fmla="*/ 2451551 h 9504136"/>
              <a:gd name="connsiteX5665" fmla="*/ 1078114 w 7532516"/>
              <a:gd name="connsiteY5665" fmla="*/ 2467689 h 9504136"/>
              <a:gd name="connsiteX5666" fmla="*/ 1064658 w 7532516"/>
              <a:gd name="connsiteY5666" fmla="*/ 2470380 h 9504136"/>
              <a:gd name="connsiteX5667" fmla="*/ 1043124 w 7532516"/>
              <a:gd name="connsiteY5667" fmla="*/ 2483443 h 9504136"/>
              <a:gd name="connsiteX5668" fmla="*/ 1029668 w 7532516"/>
              <a:gd name="connsiteY5668" fmla="*/ 2504957 h 9504136"/>
              <a:gd name="connsiteX5669" fmla="*/ 1021983 w 7532516"/>
              <a:gd name="connsiteY5669" fmla="*/ 2515717 h 9504136"/>
              <a:gd name="connsiteX5670" fmla="*/ 1016593 w 7532516"/>
              <a:gd name="connsiteY5670" fmla="*/ 2542226 h 9504136"/>
              <a:gd name="connsiteX5671" fmla="*/ 1016593 w 7532516"/>
              <a:gd name="connsiteY5671" fmla="*/ 2563740 h 9504136"/>
              <a:gd name="connsiteX5672" fmla="*/ 1005826 w 7532516"/>
              <a:gd name="connsiteY5672" fmla="*/ 2571808 h 9504136"/>
              <a:gd name="connsiteX5673" fmla="*/ 992370 w 7532516"/>
              <a:gd name="connsiteY5673" fmla="*/ 2590636 h 9504136"/>
              <a:gd name="connsiteX5674" fmla="*/ 976226 w 7532516"/>
              <a:gd name="connsiteY5674" fmla="*/ 2609077 h 9504136"/>
              <a:gd name="connsiteX5675" fmla="*/ 978915 w 7532516"/>
              <a:gd name="connsiteY5675" fmla="*/ 2633282 h 9504136"/>
              <a:gd name="connsiteX5676" fmla="*/ 981616 w 7532516"/>
              <a:gd name="connsiteY5676" fmla="*/ 2638667 h 9504136"/>
              <a:gd name="connsiteX5677" fmla="*/ 970849 w 7532516"/>
              <a:gd name="connsiteY5677" fmla="*/ 2641351 h 9504136"/>
              <a:gd name="connsiteX5678" fmla="*/ 957774 w 7532516"/>
              <a:gd name="connsiteY5678" fmla="*/ 2654802 h 9504136"/>
              <a:gd name="connsiteX5679" fmla="*/ 955086 w 7532516"/>
              <a:gd name="connsiteY5679" fmla="*/ 2657488 h 9504136"/>
              <a:gd name="connsiteX5680" fmla="*/ 938942 w 7532516"/>
              <a:gd name="connsiteY5680" fmla="*/ 2667865 h 9504136"/>
              <a:gd name="connsiteX5681" fmla="*/ 930863 w 7532516"/>
              <a:gd name="connsiteY5681" fmla="*/ 2670552 h 9504136"/>
              <a:gd name="connsiteX5682" fmla="*/ 917407 w 7532516"/>
              <a:gd name="connsiteY5682" fmla="*/ 2694757 h 9504136"/>
              <a:gd name="connsiteX5683" fmla="*/ 901643 w 7532516"/>
              <a:gd name="connsiteY5683" fmla="*/ 2697447 h 9504136"/>
              <a:gd name="connsiteX5684" fmla="*/ 882811 w 7532516"/>
              <a:gd name="connsiteY5684" fmla="*/ 2708208 h 9504136"/>
              <a:gd name="connsiteX5685" fmla="*/ 853198 w 7532516"/>
              <a:gd name="connsiteY5685" fmla="*/ 2718962 h 9504136"/>
              <a:gd name="connsiteX5686" fmla="*/ 850509 w 7532516"/>
              <a:gd name="connsiteY5686" fmla="*/ 2727030 h 9504136"/>
              <a:gd name="connsiteX5687" fmla="*/ 839742 w 7532516"/>
              <a:gd name="connsiteY5687" fmla="*/ 2729333 h 9504136"/>
              <a:gd name="connsiteX5688" fmla="*/ 815913 w 7532516"/>
              <a:gd name="connsiteY5688" fmla="*/ 2734717 h 9504136"/>
              <a:gd name="connsiteX5689" fmla="*/ 799756 w 7532516"/>
              <a:gd name="connsiteY5689" fmla="*/ 2740093 h 9504136"/>
              <a:gd name="connsiteX5690" fmla="*/ 783612 w 7532516"/>
              <a:gd name="connsiteY5690" fmla="*/ 2740093 h 9504136"/>
              <a:gd name="connsiteX5691" fmla="*/ 775927 w 7532516"/>
              <a:gd name="connsiteY5691" fmla="*/ 2745470 h 9504136"/>
              <a:gd name="connsiteX5692" fmla="*/ 767848 w 7532516"/>
              <a:gd name="connsiteY5692" fmla="*/ 2753539 h 9504136"/>
              <a:gd name="connsiteX5693" fmla="*/ 749015 w 7532516"/>
              <a:gd name="connsiteY5693" fmla="*/ 2748163 h 9504136"/>
              <a:gd name="connsiteX5694" fmla="*/ 703652 w 7532516"/>
              <a:gd name="connsiteY5694" fmla="*/ 2772368 h 9504136"/>
              <a:gd name="connsiteX5695" fmla="*/ 682118 w 7532516"/>
              <a:gd name="connsiteY5695" fmla="*/ 2769675 h 9504136"/>
              <a:gd name="connsiteX5696" fmla="*/ 663285 w 7532516"/>
              <a:gd name="connsiteY5696" fmla="*/ 2785431 h 9504136"/>
              <a:gd name="connsiteX5697" fmla="*/ 650210 w 7532516"/>
              <a:gd name="connsiteY5697" fmla="*/ 2785431 h 9504136"/>
              <a:gd name="connsiteX5698" fmla="*/ 639443 w 7532516"/>
              <a:gd name="connsiteY5698" fmla="*/ 2783128 h 9504136"/>
              <a:gd name="connsiteX5699" fmla="*/ 604453 w 7532516"/>
              <a:gd name="connsiteY5699" fmla="*/ 2777745 h 9504136"/>
              <a:gd name="connsiteX5700" fmla="*/ 591391 w 7532516"/>
              <a:gd name="connsiteY5700" fmla="*/ 2783128 h 9504136"/>
              <a:gd name="connsiteX5701" fmla="*/ 577935 w 7532516"/>
              <a:gd name="connsiteY5701" fmla="*/ 2783128 h 9504136"/>
              <a:gd name="connsiteX5702" fmla="*/ 553712 w 7532516"/>
              <a:gd name="connsiteY5702" fmla="*/ 2732025 h 9504136"/>
              <a:gd name="connsiteX5703" fmla="*/ 551024 w 7532516"/>
              <a:gd name="connsiteY5703" fmla="*/ 2721654 h 9504136"/>
              <a:gd name="connsiteX5704" fmla="*/ 567168 w 7532516"/>
              <a:gd name="connsiteY5704" fmla="*/ 2694757 h 9504136"/>
              <a:gd name="connsiteX5705" fmla="*/ 588309 w 7532516"/>
              <a:gd name="connsiteY5705" fmla="*/ 2692072 h 9504136"/>
              <a:gd name="connsiteX5706" fmla="*/ 591391 w 7532516"/>
              <a:gd name="connsiteY5706" fmla="*/ 2689379 h 9504136"/>
              <a:gd name="connsiteX5707" fmla="*/ 599076 w 7532516"/>
              <a:gd name="connsiteY5707" fmla="*/ 2667865 h 9504136"/>
              <a:gd name="connsiteX5708" fmla="*/ 599076 w 7532516"/>
              <a:gd name="connsiteY5708" fmla="*/ 2652111 h 9504136"/>
              <a:gd name="connsiteX5709" fmla="*/ 604453 w 7532516"/>
              <a:gd name="connsiteY5709" fmla="*/ 2644042 h 9504136"/>
              <a:gd name="connsiteX5710" fmla="*/ 617908 w 7532516"/>
              <a:gd name="connsiteY5710" fmla="*/ 2638667 h 9504136"/>
              <a:gd name="connsiteX5711" fmla="*/ 642131 w 7532516"/>
              <a:gd name="connsiteY5711" fmla="*/ 2627906 h 9504136"/>
              <a:gd name="connsiteX5712" fmla="*/ 652518 w 7532516"/>
              <a:gd name="connsiteY5712" fmla="*/ 2617146 h 9504136"/>
              <a:gd name="connsiteX5713" fmla="*/ 663285 w 7532516"/>
              <a:gd name="connsiteY5713" fmla="*/ 2603700 h 9504136"/>
              <a:gd name="connsiteX5714" fmla="*/ 660583 w 7532516"/>
              <a:gd name="connsiteY5714" fmla="*/ 2577191 h 9504136"/>
              <a:gd name="connsiteX5715" fmla="*/ 682118 w 7532516"/>
              <a:gd name="connsiteY5715" fmla="*/ 2566431 h 9504136"/>
              <a:gd name="connsiteX5716" fmla="*/ 689849 w 7532516"/>
              <a:gd name="connsiteY5716" fmla="*/ 2550988 h 9504136"/>
              <a:gd name="connsiteX5717" fmla="*/ 689849 w 7532516"/>
              <a:gd name="connsiteY5717" fmla="*/ 2530298 h 9504136"/>
              <a:gd name="connsiteX5718" fmla="*/ 660256 w 7532516"/>
              <a:gd name="connsiteY5718" fmla="*/ 2492625 h 9504136"/>
              <a:gd name="connsiteX5719" fmla="*/ 665639 w 7532516"/>
              <a:gd name="connsiteY5719" fmla="*/ 2479162 h 9504136"/>
              <a:gd name="connsiteX5720" fmla="*/ 662948 w 7532516"/>
              <a:gd name="connsiteY5720" fmla="*/ 2468787 h 9504136"/>
              <a:gd name="connsiteX5721" fmla="*/ 673700 w 7532516"/>
              <a:gd name="connsiteY5721" fmla="*/ 2455341 h 9504136"/>
              <a:gd name="connsiteX5722" fmla="*/ 662948 w 7532516"/>
              <a:gd name="connsiteY5722" fmla="*/ 2455341 h 9504136"/>
              <a:gd name="connsiteX5723" fmla="*/ 639120 w 7532516"/>
              <a:gd name="connsiteY5723" fmla="*/ 2455341 h 9504136"/>
              <a:gd name="connsiteX5724" fmla="*/ 628354 w 7532516"/>
              <a:gd name="connsiteY5724" fmla="*/ 2476868 h 9504136"/>
              <a:gd name="connsiteX5725" fmla="*/ 601452 w 7532516"/>
              <a:gd name="connsiteY5725" fmla="*/ 2471486 h 9504136"/>
              <a:gd name="connsiteX5726" fmla="*/ 577625 w 7532516"/>
              <a:gd name="connsiteY5726" fmla="*/ 2479162 h 9504136"/>
              <a:gd name="connsiteX5727" fmla="*/ 572242 w 7532516"/>
              <a:gd name="connsiteY5727" fmla="*/ 2484544 h 9504136"/>
              <a:gd name="connsiteX5728" fmla="*/ 556106 w 7532516"/>
              <a:gd name="connsiteY5728" fmla="*/ 2482250 h 9504136"/>
              <a:gd name="connsiteX5729" fmla="*/ 529587 w 7532516"/>
              <a:gd name="connsiteY5729" fmla="*/ 2495307 h 9504136"/>
              <a:gd name="connsiteX5730" fmla="*/ 510747 w 7532516"/>
              <a:gd name="connsiteY5730" fmla="*/ 2492625 h 9504136"/>
              <a:gd name="connsiteX5731" fmla="*/ 505377 w 7532516"/>
              <a:gd name="connsiteY5731" fmla="*/ 2506071 h 9504136"/>
              <a:gd name="connsiteX5732" fmla="*/ 489228 w 7532516"/>
              <a:gd name="connsiteY5732" fmla="*/ 2498007 h 9504136"/>
              <a:gd name="connsiteX5733" fmla="*/ 465401 w 7532516"/>
              <a:gd name="connsiteY5733" fmla="*/ 2506071 h 9504136"/>
              <a:gd name="connsiteX5734" fmla="*/ 454648 w 7532516"/>
              <a:gd name="connsiteY5734" fmla="*/ 2482250 h 9504136"/>
              <a:gd name="connsiteX5735" fmla="*/ 435808 w 7532516"/>
              <a:gd name="connsiteY5735" fmla="*/ 2479162 h 9504136"/>
              <a:gd name="connsiteX5736" fmla="*/ 416981 w 7532516"/>
              <a:gd name="connsiteY5736" fmla="*/ 2482250 h 9504136"/>
              <a:gd name="connsiteX5737" fmla="*/ 403906 w 7532516"/>
              <a:gd name="connsiteY5737" fmla="*/ 2479162 h 9504136"/>
              <a:gd name="connsiteX5738" fmla="*/ 390462 w 7532516"/>
              <a:gd name="connsiteY5738" fmla="*/ 2458023 h 9504136"/>
              <a:gd name="connsiteX5739" fmla="*/ 379696 w 7532516"/>
              <a:gd name="connsiteY5739" fmla="*/ 2463405 h 9504136"/>
              <a:gd name="connsiteX5740" fmla="*/ 358177 w 7532516"/>
              <a:gd name="connsiteY5740" fmla="*/ 2433813 h 9504136"/>
              <a:gd name="connsiteX5741" fmla="*/ 352794 w 7532516"/>
              <a:gd name="connsiteY5741" fmla="*/ 2433813 h 9504136"/>
              <a:gd name="connsiteX5742" fmla="*/ 342042 w 7532516"/>
              <a:gd name="connsiteY5742" fmla="*/ 2431131 h 9504136"/>
              <a:gd name="connsiteX5743" fmla="*/ 337041 w 7532516"/>
              <a:gd name="connsiteY5743" fmla="*/ 2431131 h 9504136"/>
              <a:gd name="connsiteX5744" fmla="*/ 323584 w 7532516"/>
              <a:gd name="connsiteY5744" fmla="*/ 2431131 h 9504136"/>
              <a:gd name="connsiteX5745" fmla="*/ 299374 w 7532516"/>
              <a:gd name="connsiteY5745" fmla="*/ 2418056 h 9504136"/>
              <a:gd name="connsiteX5746" fmla="*/ 288621 w 7532516"/>
              <a:gd name="connsiteY5746" fmla="*/ 2407292 h 9504136"/>
              <a:gd name="connsiteX5747" fmla="*/ 264794 w 7532516"/>
              <a:gd name="connsiteY5747" fmla="*/ 2409975 h 9504136"/>
              <a:gd name="connsiteX5748" fmla="*/ 240584 w 7532516"/>
              <a:gd name="connsiteY5748" fmla="*/ 2404593 h 9504136"/>
              <a:gd name="connsiteX5749" fmla="*/ 235201 w 7532516"/>
              <a:gd name="connsiteY5749" fmla="*/ 2366937 h 9504136"/>
              <a:gd name="connsiteX5750" fmla="*/ 221743 w 7532516"/>
              <a:gd name="connsiteY5750" fmla="*/ 2364238 h 9504136"/>
              <a:gd name="connsiteX5751" fmla="*/ 214065 w 7532516"/>
              <a:gd name="connsiteY5751" fmla="*/ 2356562 h 9504136"/>
              <a:gd name="connsiteX5752" fmla="*/ 211373 w 7532516"/>
              <a:gd name="connsiteY5752" fmla="*/ 2345798 h 9504136"/>
              <a:gd name="connsiteX5753" fmla="*/ 208682 w 7532516"/>
              <a:gd name="connsiteY5753" fmla="*/ 2332335 h 9504136"/>
              <a:gd name="connsiteX5754" fmla="*/ 197916 w 7532516"/>
              <a:gd name="connsiteY5754" fmla="*/ 2329653 h 9504136"/>
              <a:gd name="connsiteX5755" fmla="*/ 187163 w 7532516"/>
              <a:gd name="connsiteY5755" fmla="*/ 2308125 h 9504136"/>
              <a:gd name="connsiteX5756" fmla="*/ 171014 w 7532516"/>
              <a:gd name="connsiteY5756" fmla="*/ 2300432 h 9504136"/>
              <a:gd name="connsiteX5757" fmla="*/ 171014 w 7532516"/>
              <a:gd name="connsiteY5757" fmla="*/ 2292368 h 9504136"/>
              <a:gd name="connsiteX5758" fmla="*/ 171014 w 7532516"/>
              <a:gd name="connsiteY5758" fmla="*/ 2251996 h 9504136"/>
              <a:gd name="connsiteX5759" fmla="*/ 187163 w 7532516"/>
              <a:gd name="connsiteY5759" fmla="*/ 2243931 h 9504136"/>
              <a:gd name="connsiteX5760" fmla="*/ 203299 w 7532516"/>
              <a:gd name="connsiteY5760" fmla="*/ 2241249 h 9504136"/>
              <a:gd name="connsiteX5761" fmla="*/ 179089 w 7532516"/>
              <a:gd name="connsiteY5761" fmla="*/ 2214711 h 9504136"/>
              <a:gd name="connsiteX5762" fmla="*/ 171014 w 7532516"/>
              <a:gd name="connsiteY5762" fmla="*/ 2203964 h 9504136"/>
              <a:gd name="connsiteX5763" fmla="*/ 160248 w 7532516"/>
              <a:gd name="connsiteY5763" fmla="*/ 2193201 h 9504136"/>
              <a:gd name="connsiteX5764" fmla="*/ 149878 w 7532516"/>
              <a:gd name="connsiteY5764" fmla="*/ 2168974 h 9504136"/>
              <a:gd name="connsiteX5765" fmla="*/ 149878 w 7532516"/>
              <a:gd name="connsiteY5765" fmla="*/ 2153217 h 9504136"/>
              <a:gd name="connsiteX5766" fmla="*/ 163322 w 7532516"/>
              <a:gd name="connsiteY5766" fmla="*/ 2137071 h 9504136"/>
              <a:gd name="connsiteX5767" fmla="*/ 184472 w 7532516"/>
              <a:gd name="connsiteY5767" fmla="*/ 2131689 h 9504136"/>
              <a:gd name="connsiteX5768" fmla="*/ 187163 w 7532516"/>
              <a:gd name="connsiteY5768" fmla="*/ 2123625 h 9504136"/>
              <a:gd name="connsiteX5769" fmla="*/ 197916 w 7532516"/>
              <a:gd name="connsiteY5769" fmla="*/ 2118243 h 9504136"/>
              <a:gd name="connsiteX5770" fmla="*/ 200607 w 7532516"/>
              <a:gd name="connsiteY5770" fmla="*/ 2091722 h 9504136"/>
              <a:gd name="connsiteX5771" fmla="*/ 211373 w 7532516"/>
              <a:gd name="connsiteY5771" fmla="*/ 2078259 h 9504136"/>
              <a:gd name="connsiteX5772" fmla="*/ 216743 w 7532516"/>
              <a:gd name="connsiteY5772" fmla="*/ 2080959 h 9504136"/>
              <a:gd name="connsiteX5773" fmla="*/ 208682 w 7532516"/>
              <a:gd name="connsiteY5773" fmla="*/ 2051367 h 9504136"/>
              <a:gd name="connsiteX5774" fmla="*/ 214065 w 7532516"/>
              <a:gd name="connsiteY5774" fmla="*/ 2030211 h 9504136"/>
              <a:gd name="connsiteX5775" fmla="*/ 237892 w 7532516"/>
              <a:gd name="connsiteY5775" fmla="*/ 2022147 h 9504136"/>
              <a:gd name="connsiteX5776" fmla="*/ 262102 w 7532516"/>
              <a:gd name="connsiteY5776" fmla="*/ 2022147 h 9504136"/>
              <a:gd name="connsiteX5777" fmla="*/ 285930 w 7532516"/>
              <a:gd name="connsiteY5777" fmla="*/ 2030211 h 9504136"/>
              <a:gd name="connsiteX5778" fmla="*/ 285930 w 7532516"/>
              <a:gd name="connsiteY5778" fmla="*/ 2027529 h 9504136"/>
              <a:gd name="connsiteX5779" fmla="*/ 277855 w 7532516"/>
              <a:gd name="connsiteY5779" fmla="*/ 2000619 h 9504136"/>
              <a:gd name="connsiteX5780" fmla="*/ 254028 w 7532516"/>
              <a:gd name="connsiteY5780" fmla="*/ 1987173 h 9504136"/>
              <a:gd name="connsiteX5781" fmla="*/ 248645 w 7532516"/>
              <a:gd name="connsiteY5781" fmla="*/ 1947189 h 9504136"/>
              <a:gd name="connsiteX5782" fmla="*/ 237892 w 7532516"/>
              <a:gd name="connsiteY5782" fmla="*/ 1936426 h 9504136"/>
              <a:gd name="connsiteX5783" fmla="*/ 251336 w 7532516"/>
              <a:gd name="connsiteY5783" fmla="*/ 1909905 h 9504136"/>
              <a:gd name="connsiteX5784" fmla="*/ 245953 w 7532516"/>
              <a:gd name="connsiteY5784" fmla="*/ 1909905 h 9504136"/>
              <a:gd name="connsiteX5785" fmla="*/ 237892 w 7532516"/>
              <a:gd name="connsiteY5785" fmla="*/ 1896459 h 9504136"/>
              <a:gd name="connsiteX5786" fmla="*/ 235201 w 7532516"/>
              <a:gd name="connsiteY5786" fmla="*/ 1896459 h 9504136"/>
              <a:gd name="connsiteX5787" fmla="*/ 195224 w 7532516"/>
              <a:gd name="connsiteY5787" fmla="*/ 1874931 h 9504136"/>
              <a:gd name="connsiteX5788" fmla="*/ 184472 w 7532516"/>
              <a:gd name="connsiteY5788" fmla="*/ 1888377 h 9504136"/>
              <a:gd name="connsiteX5789" fmla="*/ 160248 w 7532516"/>
              <a:gd name="connsiteY5789" fmla="*/ 1885695 h 9504136"/>
              <a:gd name="connsiteX5790" fmla="*/ 120285 w 7532516"/>
              <a:gd name="connsiteY5790" fmla="*/ 1864556 h 9504136"/>
              <a:gd name="connsiteX5791" fmla="*/ 112210 w 7532516"/>
              <a:gd name="connsiteY5791" fmla="*/ 1853792 h 9504136"/>
              <a:gd name="connsiteX5792" fmla="*/ 101458 w 7532516"/>
              <a:gd name="connsiteY5792" fmla="*/ 1851092 h 9504136"/>
              <a:gd name="connsiteX5793" fmla="*/ 88383 w 7532516"/>
              <a:gd name="connsiteY5793" fmla="*/ 1845711 h 9504136"/>
              <a:gd name="connsiteX5794" fmla="*/ 77631 w 7532516"/>
              <a:gd name="connsiteY5794" fmla="*/ 1834964 h 9504136"/>
              <a:gd name="connsiteX5795" fmla="*/ 74939 w 7532516"/>
              <a:gd name="connsiteY5795" fmla="*/ 1816119 h 9504136"/>
              <a:gd name="connsiteX5796" fmla="*/ 85691 w 7532516"/>
              <a:gd name="connsiteY5796" fmla="*/ 1803045 h 9504136"/>
              <a:gd name="connsiteX5797" fmla="*/ 88383 w 7532516"/>
              <a:gd name="connsiteY5797" fmla="*/ 1784217 h 9504136"/>
              <a:gd name="connsiteX5798" fmla="*/ 72248 w 7532516"/>
              <a:gd name="connsiteY5798" fmla="*/ 1765389 h 9504136"/>
              <a:gd name="connsiteX5799" fmla="*/ 83000 w 7532516"/>
              <a:gd name="connsiteY5799" fmla="*/ 1762689 h 9504136"/>
              <a:gd name="connsiteX5800" fmla="*/ 77631 w 7532516"/>
              <a:gd name="connsiteY5800" fmla="*/ 1751926 h 9504136"/>
              <a:gd name="connsiteX5801" fmla="*/ 74939 w 7532516"/>
              <a:gd name="connsiteY5801" fmla="*/ 1746544 h 9504136"/>
              <a:gd name="connsiteX5802" fmla="*/ 50729 w 7532516"/>
              <a:gd name="connsiteY5802" fmla="*/ 1741162 h 9504136"/>
              <a:gd name="connsiteX5803" fmla="*/ 26902 w 7532516"/>
              <a:gd name="connsiteY5803" fmla="*/ 1738868 h 9504136"/>
              <a:gd name="connsiteX5804" fmla="*/ 26902 w 7532516"/>
              <a:gd name="connsiteY5804" fmla="*/ 1725404 h 9504136"/>
              <a:gd name="connsiteX5805" fmla="*/ 24210 w 7532516"/>
              <a:gd name="connsiteY5805" fmla="*/ 1709259 h 9504136"/>
              <a:gd name="connsiteX5806" fmla="*/ 21519 w 7532516"/>
              <a:gd name="connsiteY5806" fmla="*/ 1698495 h 9504136"/>
              <a:gd name="connsiteX5807" fmla="*/ 13444 w 7532516"/>
              <a:gd name="connsiteY5807" fmla="*/ 1690431 h 9504136"/>
              <a:gd name="connsiteX5808" fmla="*/ 0 w 7532516"/>
              <a:gd name="connsiteY5808" fmla="*/ 1671974 h 9504136"/>
              <a:gd name="connsiteX5809" fmla="*/ 10752 w 7532516"/>
              <a:gd name="connsiteY5809" fmla="*/ 1661210 h 9504136"/>
              <a:gd name="connsiteX5810" fmla="*/ 31888 w 7532516"/>
              <a:gd name="connsiteY5810" fmla="*/ 1653146 h 9504136"/>
              <a:gd name="connsiteX5811" fmla="*/ 34962 w 7532516"/>
              <a:gd name="connsiteY5811" fmla="*/ 1639701 h 9504136"/>
              <a:gd name="connsiteX5812" fmla="*/ 56098 w 7532516"/>
              <a:gd name="connsiteY5812" fmla="*/ 1637001 h 9504136"/>
              <a:gd name="connsiteX5813" fmla="*/ 74939 w 7532516"/>
              <a:gd name="connsiteY5813" fmla="*/ 1645082 h 9504136"/>
              <a:gd name="connsiteX5814" fmla="*/ 91074 w 7532516"/>
              <a:gd name="connsiteY5814" fmla="*/ 1626625 h 9504136"/>
              <a:gd name="connsiteX5815" fmla="*/ 128360 w 7532516"/>
              <a:gd name="connsiteY5815" fmla="*/ 1639701 h 9504136"/>
              <a:gd name="connsiteX5816" fmla="*/ 144495 w 7532516"/>
              <a:gd name="connsiteY5816" fmla="*/ 1647765 h 9504136"/>
              <a:gd name="connsiteX5817" fmla="*/ 147187 w 7532516"/>
              <a:gd name="connsiteY5817" fmla="*/ 1653146 h 9504136"/>
              <a:gd name="connsiteX5818" fmla="*/ 173706 w 7532516"/>
              <a:gd name="connsiteY5818" fmla="*/ 1639701 h 9504136"/>
              <a:gd name="connsiteX5819" fmla="*/ 165631 w 7532516"/>
              <a:gd name="connsiteY5819" fmla="*/ 1626625 h 9504136"/>
              <a:gd name="connsiteX5820" fmla="*/ 173706 w 7532516"/>
              <a:gd name="connsiteY5820" fmla="*/ 1620856 h 9504136"/>
              <a:gd name="connsiteX5821" fmla="*/ 203299 w 7532516"/>
              <a:gd name="connsiteY5821" fmla="*/ 1618544 h 9504136"/>
              <a:gd name="connsiteX5822" fmla="*/ 200607 w 7532516"/>
              <a:gd name="connsiteY5822" fmla="*/ 1613180 h 9504136"/>
              <a:gd name="connsiteX5823" fmla="*/ 211373 w 7532516"/>
              <a:gd name="connsiteY5823" fmla="*/ 1602416 h 9504136"/>
              <a:gd name="connsiteX5824" fmla="*/ 216743 w 7532516"/>
              <a:gd name="connsiteY5824" fmla="*/ 1594335 h 9504136"/>
              <a:gd name="connsiteX5825" fmla="*/ 214065 w 7532516"/>
              <a:gd name="connsiteY5825" fmla="*/ 1588953 h 9504136"/>
              <a:gd name="connsiteX5826" fmla="*/ 237892 w 7532516"/>
              <a:gd name="connsiteY5826" fmla="*/ 1580888 h 9504136"/>
              <a:gd name="connsiteX5827" fmla="*/ 240584 w 7532516"/>
              <a:gd name="connsiteY5827" fmla="*/ 1575507 h 9504136"/>
              <a:gd name="connsiteX5828" fmla="*/ 254028 w 7532516"/>
              <a:gd name="connsiteY5828" fmla="*/ 1575507 h 9504136"/>
              <a:gd name="connsiteX5829" fmla="*/ 270163 w 7532516"/>
              <a:gd name="connsiteY5829" fmla="*/ 1570125 h 9504136"/>
              <a:gd name="connsiteX5830" fmla="*/ 277855 w 7532516"/>
              <a:gd name="connsiteY5830" fmla="*/ 1583571 h 9504136"/>
              <a:gd name="connsiteX5831" fmla="*/ 291313 w 7532516"/>
              <a:gd name="connsiteY5831" fmla="*/ 1575507 h 9504136"/>
              <a:gd name="connsiteX5832" fmla="*/ 310140 w 7532516"/>
              <a:gd name="connsiteY5832" fmla="*/ 1551668 h 9504136"/>
              <a:gd name="connsiteX5833" fmla="*/ 320906 w 7532516"/>
              <a:gd name="connsiteY5833" fmla="*/ 1551668 h 9504136"/>
              <a:gd name="connsiteX5834" fmla="*/ 323584 w 7532516"/>
              <a:gd name="connsiteY5834" fmla="*/ 1543603 h 9504136"/>
              <a:gd name="connsiteX5835" fmla="*/ 323584 w 7532516"/>
              <a:gd name="connsiteY5835" fmla="*/ 1524759 h 9504136"/>
              <a:gd name="connsiteX5836" fmla="*/ 304757 w 7532516"/>
              <a:gd name="connsiteY5836" fmla="*/ 1492856 h 9504136"/>
              <a:gd name="connsiteX5837" fmla="*/ 312831 w 7532516"/>
              <a:gd name="connsiteY5837" fmla="*/ 1482093 h 9504136"/>
              <a:gd name="connsiteX5838" fmla="*/ 323584 w 7532516"/>
              <a:gd name="connsiteY5838" fmla="*/ 1482093 h 9504136"/>
              <a:gd name="connsiteX5839" fmla="*/ 323584 w 7532516"/>
              <a:gd name="connsiteY5839" fmla="*/ 1463265 h 9504136"/>
              <a:gd name="connsiteX5840" fmla="*/ 339733 w 7532516"/>
              <a:gd name="connsiteY5840" fmla="*/ 1455200 h 9504136"/>
              <a:gd name="connsiteX5841" fmla="*/ 342042 w 7532516"/>
              <a:gd name="connsiteY5841" fmla="*/ 1436744 h 9504136"/>
              <a:gd name="connsiteX5842" fmla="*/ 352794 w 7532516"/>
              <a:gd name="connsiteY5842" fmla="*/ 1420598 h 9504136"/>
              <a:gd name="connsiteX5843" fmla="*/ 326275 w 7532516"/>
              <a:gd name="connsiteY5843" fmla="*/ 1404453 h 9504136"/>
              <a:gd name="connsiteX5844" fmla="*/ 310140 w 7532516"/>
              <a:gd name="connsiteY5844" fmla="*/ 1396388 h 9504136"/>
              <a:gd name="connsiteX5845" fmla="*/ 302065 w 7532516"/>
              <a:gd name="connsiteY5845" fmla="*/ 1367168 h 9504136"/>
              <a:gd name="connsiteX5846" fmla="*/ 310140 w 7532516"/>
              <a:gd name="connsiteY5846" fmla="*/ 1361786 h 9504136"/>
              <a:gd name="connsiteX5847" fmla="*/ 310277 w 7532516"/>
              <a:gd name="connsiteY5847" fmla="*/ 1361035 h 9504136"/>
              <a:gd name="connsiteX5848" fmla="*/ 302461 w 7532516"/>
              <a:gd name="connsiteY5848" fmla="*/ 1366241 h 9504136"/>
              <a:gd name="connsiteX5849" fmla="*/ 270559 w 7532516"/>
              <a:gd name="connsiteY5849" fmla="*/ 1360867 h 9504136"/>
              <a:gd name="connsiteX5850" fmla="*/ 273248 w 7532516"/>
              <a:gd name="connsiteY5850" fmla="*/ 1347427 h 9504136"/>
              <a:gd name="connsiteX5851" fmla="*/ 265180 w 7532516"/>
              <a:gd name="connsiteY5851" fmla="*/ 1342053 h 9504136"/>
              <a:gd name="connsiteX5852" fmla="*/ 240963 w 7532516"/>
              <a:gd name="connsiteY5852" fmla="*/ 1336678 h 9504136"/>
              <a:gd name="connsiteX5853" fmla="*/ 238274 w 7532516"/>
              <a:gd name="connsiteY5853" fmla="*/ 1328617 h 9504136"/>
              <a:gd name="connsiteX5854" fmla="*/ 232895 w 7532516"/>
              <a:gd name="connsiteY5854" fmla="*/ 1315562 h 9504136"/>
              <a:gd name="connsiteX5855" fmla="*/ 235584 w 7532516"/>
              <a:gd name="connsiteY5855" fmla="*/ 1283312 h 9504136"/>
              <a:gd name="connsiteX5856" fmla="*/ 224821 w 7532516"/>
              <a:gd name="connsiteY5856" fmla="*/ 1269872 h 9504136"/>
              <a:gd name="connsiteX5857" fmla="*/ 227516 w 7532516"/>
              <a:gd name="connsiteY5857" fmla="*/ 1235320 h 9504136"/>
              <a:gd name="connsiteX5858" fmla="*/ 235584 w 7532516"/>
              <a:gd name="connsiteY5858" fmla="*/ 1229946 h 9504136"/>
              <a:gd name="connsiteX5859" fmla="*/ 235584 w 7532516"/>
              <a:gd name="connsiteY5859" fmla="*/ 1219193 h 9504136"/>
              <a:gd name="connsiteX5860" fmla="*/ 217135 w 7532516"/>
              <a:gd name="connsiteY5860" fmla="*/ 1208444 h 9504136"/>
              <a:gd name="connsiteX5861" fmla="*/ 200993 w 7532516"/>
              <a:gd name="connsiteY5861" fmla="*/ 1211132 h 9504136"/>
              <a:gd name="connsiteX5862" fmla="*/ 187546 w 7532516"/>
              <a:gd name="connsiteY5862" fmla="*/ 1211132 h 9504136"/>
              <a:gd name="connsiteX5863" fmla="*/ 184850 w 7532516"/>
              <a:gd name="connsiteY5863" fmla="*/ 1205757 h 9504136"/>
              <a:gd name="connsiteX5864" fmla="*/ 179471 w 7532516"/>
              <a:gd name="connsiteY5864" fmla="*/ 1203070 h 9504136"/>
              <a:gd name="connsiteX5865" fmla="*/ 176782 w 7532516"/>
              <a:gd name="connsiteY5865" fmla="*/ 1190015 h 9504136"/>
              <a:gd name="connsiteX5866" fmla="*/ 171403 w 7532516"/>
              <a:gd name="connsiteY5866" fmla="*/ 1192321 h 9504136"/>
              <a:gd name="connsiteX5867" fmla="*/ 160639 w 7532516"/>
              <a:gd name="connsiteY5867" fmla="*/ 1190015 h 9504136"/>
              <a:gd name="connsiteX5868" fmla="*/ 128737 w 7532516"/>
              <a:gd name="connsiteY5868" fmla="*/ 1168514 h 9504136"/>
              <a:gd name="connsiteX5869" fmla="*/ 120669 w 7532516"/>
              <a:gd name="connsiteY5869" fmla="*/ 1152391 h 9504136"/>
              <a:gd name="connsiteX5870" fmla="*/ 123358 w 7532516"/>
              <a:gd name="connsiteY5870" fmla="*/ 1138951 h 9504136"/>
              <a:gd name="connsiteX5871" fmla="*/ 115290 w 7532516"/>
              <a:gd name="connsiteY5871" fmla="*/ 1133962 h 9504136"/>
              <a:gd name="connsiteX5872" fmla="*/ 115290 w 7532516"/>
              <a:gd name="connsiteY5872" fmla="*/ 1117835 h 9504136"/>
              <a:gd name="connsiteX5873" fmla="*/ 115290 w 7532516"/>
              <a:gd name="connsiteY5873" fmla="*/ 1093650 h 9504136"/>
              <a:gd name="connsiteX5874" fmla="*/ 115290 w 7532516"/>
              <a:gd name="connsiteY5874" fmla="*/ 1077523 h 9504136"/>
              <a:gd name="connsiteX5875" fmla="*/ 123358 w 7532516"/>
              <a:gd name="connsiteY5875" fmla="*/ 1059094 h 9504136"/>
              <a:gd name="connsiteX5876" fmla="*/ 139501 w 7532516"/>
              <a:gd name="connsiteY5876" fmla="*/ 1053720 h 9504136"/>
              <a:gd name="connsiteX5877" fmla="*/ 150264 w 7532516"/>
              <a:gd name="connsiteY5877" fmla="*/ 1059094 h 9504136"/>
              <a:gd name="connsiteX5878" fmla="*/ 160639 w 7532516"/>
              <a:gd name="connsiteY5878" fmla="*/ 1045658 h 9504136"/>
              <a:gd name="connsiteX5879" fmla="*/ 171403 w 7532516"/>
              <a:gd name="connsiteY5879" fmla="*/ 1053720 h 9504136"/>
              <a:gd name="connsiteX5880" fmla="*/ 195614 w 7532516"/>
              <a:gd name="connsiteY5880" fmla="*/ 1045658 h 9504136"/>
              <a:gd name="connsiteX5881" fmla="*/ 209067 w 7532516"/>
              <a:gd name="connsiteY5881" fmla="*/ 1034906 h 9504136"/>
              <a:gd name="connsiteX5882" fmla="*/ 235584 w 7532516"/>
              <a:gd name="connsiteY5882" fmla="*/ 1026844 h 9504136"/>
              <a:gd name="connsiteX5883" fmla="*/ 238274 w 7532516"/>
              <a:gd name="connsiteY5883" fmla="*/ 1008415 h 9504136"/>
              <a:gd name="connsiteX5884" fmla="*/ 251727 w 7532516"/>
              <a:gd name="connsiteY5884" fmla="*/ 989605 h 9504136"/>
              <a:gd name="connsiteX5885" fmla="*/ 270559 w 7532516"/>
              <a:gd name="connsiteY5885" fmla="*/ 984230 h 9504136"/>
              <a:gd name="connsiteX5886" fmla="*/ 284012 w 7532516"/>
              <a:gd name="connsiteY5886" fmla="*/ 1002656 h 9504136"/>
              <a:gd name="connsiteX5887" fmla="*/ 302461 w 7532516"/>
              <a:gd name="connsiteY5887" fmla="*/ 1034906 h 9504136"/>
              <a:gd name="connsiteX5888" fmla="*/ 321293 w 7532516"/>
              <a:gd name="connsiteY5888" fmla="*/ 1032219 h 9504136"/>
              <a:gd name="connsiteX5889" fmla="*/ 340125 w 7532516"/>
              <a:gd name="connsiteY5889" fmla="*/ 1018783 h 9504136"/>
              <a:gd name="connsiteX5890" fmla="*/ 350500 w 7532516"/>
              <a:gd name="connsiteY5890" fmla="*/ 1032219 h 9504136"/>
              <a:gd name="connsiteX5891" fmla="*/ 361264 w 7532516"/>
              <a:gd name="connsiteY5891" fmla="*/ 1034906 h 9504136"/>
              <a:gd name="connsiteX5892" fmla="*/ 377406 w 7532516"/>
              <a:gd name="connsiteY5892" fmla="*/ 1013408 h 9504136"/>
              <a:gd name="connsiteX5893" fmla="*/ 393549 w 7532516"/>
              <a:gd name="connsiteY5893" fmla="*/ 1008415 h 9504136"/>
              <a:gd name="connsiteX5894" fmla="*/ 404312 w 7532516"/>
              <a:gd name="connsiteY5894" fmla="*/ 1008415 h 9504136"/>
              <a:gd name="connsiteX5895" fmla="*/ 425451 w 7532516"/>
              <a:gd name="connsiteY5895" fmla="*/ 984230 h 9504136"/>
              <a:gd name="connsiteX5896" fmla="*/ 449662 w 7532516"/>
              <a:gd name="connsiteY5896" fmla="*/ 992292 h 9504136"/>
              <a:gd name="connsiteX5897" fmla="*/ 463115 w 7532516"/>
              <a:gd name="connsiteY5897" fmla="*/ 994979 h 9504136"/>
              <a:gd name="connsiteX5898" fmla="*/ 476179 w 7532516"/>
              <a:gd name="connsiteY5898" fmla="*/ 1002656 h 9504136"/>
              <a:gd name="connsiteX5899" fmla="*/ 486943 w 7532516"/>
              <a:gd name="connsiteY5899" fmla="*/ 1002656 h 9504136"/>
              <a:gd name="connsiteX5900" fmla="*/ 492322 w 7532516"/>
              <a:gd name="connsiteY5900" fmla="*/ 992292 h 9504136"/>
              <a:gd name="connsiteX5901" fmla="*/ 505775 w 7532516"/>
              <a:gd name="connsiteY5901" fmla="*/ 989605 h 9504136"/>
              <a:gd name="connsiteX5902" fmla="*/ 529992 w 7532516"/>
              <a:gd name="connsiteY5902" fmla="*/ 970791 h 9504136"/>
              <a:gd name="connsiteX5903" fmla="*/ 540367 w 7532516"/>
              <a:gd name="connsiteY5903" fmla="*/ 970791 h 9504136"/>
              <a:gd name="connsiteX5904" fmla="*/ 537677 w 7532516"/>
              <a:gd name="connsiteY5904" fmla="*/ 962729 h 9504136"/>
              <a:gd name="connsiteX5905" fmla="*/ 556509 w 7532516"/>
              <a:gd name="connsiteY5905" fmla="*/ 951977 h 9504136"/>
              <a:gd name="connsiteX5906" fmla="*/ 580720 w 7532516"/>
              <a:gd name="connsiteY5906" fmla="*/ 954668 h 9504136"/>
              <a:gd name="connsiteX5907" fmla="*/ 586105 w 7532516"/>
              <a:gd name="connsiteY5907" fmla="*/ 930864 h 9504136"/>
              <a:gd name="connsiteX5908" fmla="*/ 604548 w 7532516"/>
              <a:gd name="connsiteY5908" fmla="*/ 930864 h 9504136"/>
              <a:gd name="connsiteX5909" fmla="*/ 612622 w 7532516"/>
              <a:gd name="connsiteY5909" fmla="*/ 941613 h 9504136"/>
              <a:gd name="connsiteX5910" fmla="*/ 623386 w 7532516"/>
              <a:gd name="connsiteY5910" fmla="*/ 944300 h 9504136"/>
              <a:gd name="connsiteX5911" fmla="*/ 655671 w 7532516"/>
              <a:gd name="connsiteY5911" fmla="*/ 938926 h 9504136"/>
              <a:gd name="connsiteX5912" fmla="*/ 674114 w 7532516"/>
              <a:gd name="connsiteY5912" fmla="*/ 954668 h 9504136"/>
              <a:gd name="connsiteX5913" fmla="*/ 687567 w 7532516"/>
              <a:gd name="connsiteY5913" fmla="*/ 962729 h 9504136"/>
              <a:gd name="connsiteX5914" fmla="*/ 687567 w 7532516"/>
              <a:gd name="connsiteY5914" fmla="*/ 978852 h 9504136"/>
              <a:gd name="connsiteX5915" fmla="*/ 703710 w 7532516"/>
              <a:gd name="connsiteY5915" fmla="*/ 981540 h 9504136"/>
              <a:gd name="connsiteX5916" fmla="*/ 714085 w 7532516"/>
              <a:gd name="connsiteY5916" fmla="*/ 968104 h 9504136"/>
              <a:gd name="connsiteX5917" fmla="*/ 743680 w 7532516"/>
              <a:gd name="connsiteY5917" fmla="*/ 989605 h 9504136"/>
              <a:gd name="connsiteX5918" fmla="*/ 765202 w 7532516"/>
              <a:gd name="connsiteY5918" fmla="*/ 981540 h 9504136"/>
              <a:gd name="connsiteX5919" fmla="*/ 783617 w 7532516"/>
              <a:gd name="connsiteY5919" fmla="*/ 989590 h 9504136"/>
              <a:gd name="connsiteX5920" fmla="*/ 791307 w 7532516"/>
              <a:gd name="connsiteY5920" fmla="*/ 979340 h 9504136"/>
              <a:gd name="connsiteX5921" fmla="*/ 788616 w 7532516"/>
              <a:gd name="connsiteY5921" fmla="*/ 963195 h 9504136"/>
              <a:gd name="connsiteX5922" fmla="*/ 793999 w 7532516"/>
              <a:gd name="connsiteY5922" fmla="*/ 939356 h 9504136"/>
              <a:gd name="connsiteX5923" fmla="*/ 812826 w 7532516"/>
              <a:gd name="connsiteY5923" fmla="*/ 925910 h 9504136"/>
              <a:gd name="connsiteX5924" fmla="*/ 863555 w 7532516"/>
              <a:gd name="connsiteY5924" fmla="*/ 920528 h 9504136"/>
              <a:gd name="connsiteX5925" fmla="*/ 877012 w 7532516"/>
              <a:gd name="connsiteY5925" fmla="*/ 907065 h 9504136"/>
              <a:gd name="connsiteX5926" fmla="*/ 879704 w 7532516"/>
              <a:gd name="connsiteY5926" fmla="*/ 907065 h 9504136"/>
              <a:gd name="connsiteX5927" fmla="*/ 882395 w 7532516"/>
              <a:gd name="connsiteY5927" fmla="*/ 888625 h 9504136"/>
              <a:gd name="connsiteX5928" fmla="*/ 890456 w 7532516"/>
              <a:gd name="connsiteY5928" fmla="*/ 877862 h 9504136"/>
              <a:gd name="connsiteX5929" fmla="*/ 887765 w 7532516"/>
              <a:gd name="connsiteY5929" fmla="*/ 853652 h 9504136"/>
              <a:gd name="connsiteX5930" fmla="*/ 893148 w 7532516"/>
              <a:gd name="connsiteY5930" fmla="*/ 832125 h 9504136"/>
              <a:gd name="connsiteX5931" fmla="*/ 938494 w 7532516"/>
              <a:gd name="connsiteY5931" fmla="*/ 824431 h 9504136"/>
              <a:gd name="connsiteX5932" fmla="*/ 951951 w 7532516"/>
              <a:gd name="connsiteY5932" fmla="*/ 802904 h 9504136"/>
              <a:gd name="connsiteX5933" fmla="*/ 962335 w 7532516"/>
              <a:gd name="connsiteY5933" fmla="*/ 802904 h 9504136"/>
              <a:gd name="connsiteX5934" fmla="*/ 967704 w 7532516"/>
              <a:gd name="connsiteY5934" fmla="*/ 789458 h 9504136"/>
              <a:gd name="connsiteX5935" fmla="*/ 967704 w 7532516"/>
              <a:gd name="connsiteY5935" fmla="*/ 775995 h 9504136"/>
              <a:gd name="connsiteX5936" fmla="*/ 975779 w 7532516"/>
              <a:gd name="connsiteY5936" fmla="*/ 767931 h 9504136"/>
              <a:gd name="connsiteX5937" fmla="*/ 957334 w 7532516"/>
              <a:gd name="connsiteY5937" fmla="*/ 727947 h 9504136"/>
              <a:gd name="connsiteX5938" fmla="*/ 951951 w 7532516"/>
              <a:gd name="connsiteY5938" fmla="*/ 725264 h 9504136"/>
              <a:gd name="connsiteX5939" fmla="*/ 941185 w 7532516"/>
              <a:gd name="connsiteY5939" fmla="*/ 711818 h 9504136"/>
              <a:gd name="connsiteX5940" fmla="*/ 919667 w 7532516"/>
              <a:gd name="connsiteY5940" fmla="*/ 701055 h 9504136"/>
              <a:gd name="connsiteX5941" fmla="*/ 954643 w 7532516"/>
              <a:gd name="connsiteY5941" fmla="*/ 666453 h 9504136"/>
              <a:gd name="connsiteX5942" fmla="*/ 967704 w 7532516"/>
              <a:gd name="connsiteY5942" fmla="*/ 666453 h 9504136"/>
              <a:gd name="connsiteX5943" fmla="*/ 994606 w 7532516"/>
              <a:gd name="connsiteY5943" fmla="*/ 663770 h 9504136"/>
              <a:gd name="connsiteX5944" fmla="*/ 1021507 w 7532516"/>
              <a:gd name="connsiteY5944" fmla="*/ 631867 h 9504136"/>
              <a:gd name="connsiteX5945" fmla="*/ 1039965 w 7532516"/>
              <a:gd name="connsiteY5945" fmla="*/ 623786 h 9504136"/>
              <a:gd name="connsiteX5946" fmla="*/ 1039965 w 7532516"/>
              <a:gd name="connsiteY5946" fmla="*/ 613022 h 9504136"/>
              <a:gd name="connsiteX5947" fmla="*/ 1056101 w 7532516"/>
              <a:gd name="connsiteY5947" fmla="*/ 604958 h 9504136"/>
              <a:gd name="connsiteX5948" fmla="*/ 1072250 w 7532516"/>
              <a:gd name="connsiteY5948" fmla="*/ 591495 h 9504136"/>
              <a:gd name="connsiteX5949" fmla="*/ 1066867 w 7532516"/>
              <a:gd name="connsiteY5949" fmla="*/ 578437 h 9504136"/>
              <a:gd name="connsiteX5950" fmla="*/ 1056101 w 7532516"/>
              <a:gd name="connsiteY5950" fmla="*/ 573055 h 9504136"/>
              <a:gd name="connsiteX5951" fmla="*/ 1066867 w 7532516"/>
              <a:gd name="connsiteY5951" fmla="*/ 562292 h 9504136"/>
              <a:gd name="connsiteX5952" fmla="*/ 1085311 w 7532516"/>
              <a:gd name="connsiteY5952" fmla="*/ 551528 h 9504136"/>
              <a:gd name="connsiteX5953" fmla="*/ 1106830 w 7532516"/>
              <a:gd name="connsiteY5953" fmla="*/ 538065 h 9504136"/>
              <a:gd name="connsiteX5954" fmla="*/ 1154867 w 7532516"/>
              <a:gd name="connsiteY5954" fmla="*/ 527318 h 9504136"/>
              <a:gd name="connsiteX5955" fmla="*/ 1165633 w 7532516"/>
              <a:gd name="connsiteY5955" fmla="*/ 548829 h 9504136"/>
              <a:gd name="connsiteX5956" fmla="*/ 1160250 w 7532516"/>
              <a:gd name="connsiteY5956" fmla="*/ 564974 h 9504136"/>
              <a:gd name="connsiteX5957" fmla="*/ 1168325 w 7532516"/>
              <a:gd name="connsiteY5957" fmla="*/ 573055 h 9504136"/>
              <a:gd name="connsiteX5958" fmla="*/ 1168325 w 7532516"/>
              <a:gd name="connsiteY5958" fmla="*/ 586113 h 9504136"/>
              <a:gd name="connsiteX5959" fmla="*/ 1165633 w 7532516"/>
              <a:gd name="connsiteY5959" fmla="*/ 591495 h 9504136"/>
              <a:gd name="connsiteX5960" fmla="*/ 1165633 w 7532516"/>
              <a:gd name="connsiteY5960" fmla="*/ 615722 h 9504136"/>
              <a:gd name="connsiteX5961" fmla="*/ 1160250 w 7532516"/>
              <a:gd name="connsiteY5961" fmla="*/ 642631 h 9504136"/>
              <a:gd name="connsiteX5962" fmla="*/ 1152176 w 7532516"/>
              <a:gd name="connsiteY5962" fmla="*/ 650307 h 9504136"/>
              <a:gd name="connsiteX5963" fmla="*/ 1141806 w 7532516"/>
              <a:gd name="connsiteY5963" fmla="*/ 666453 h 9504136"/>
              <a:gd name="connsiteX5964" fmla="*/ 1157559 w 7532516"/>
              <a:gd name="connsiteY5964" fmla="*/ 698743 h 9504136"/>
              <a:gd name="connsiteX5965" fmla="*/ 1152176 w 7532516"/>
              <a:gd name="connsiteY5965" fmla="*/ 706436 h 9504136"/>
              <a:gd name="connsiteX5966" fmla="*/ 1165633 w 7532516"/>
              <a:gd name="connsiteY5966" fmla="*/ 717183 h 9504136"/>
              <a:gd name="connsiteX5967" fmla="*/ 1165633 w 7532516"/>
              <a:gd name="connsiteY5967" fmla="*/ 719883 h 9504136"/>
              <a:gd name="connsiteX5968" fmla="*/ 1208288 w 7532516"/>
              <a:gd name="connsiteY5968" fmla="*/ 738711 h 9504136"/>
              <a:gd name="connsiteX5969" fmla="*/ 1216362 w 7532516"/>
              <a:gd name="connsiteY5969" fmla="*/ 752173 h 9504136"/>
              <a:gd name="connsiteX5970" fmla="*/ 1232498 w 7532516"/>
              <a:gd name="connsiteY5970" fmla="*/ 775995 h 9504136"/>
              <a:gd name="connsiteX5971" fmla="*/ 1248647 w 7532516"/>
              <a:gd name="connsiteY5971" fmla="*/ 789458 h 9504136"/>
              <a:gd name="connsiteX5972" fmla="*/ 1248647 w 7532516"/>
              <a:gd name="connsiteY5972" fmla="*/ 800222 h 9504136"/>
              <a:gd name="connsiteX5973" fmla="*/ 1259413 w 7532516"/>
              <a:gd name="connsiteY5973" fmla="*/ 816367 h 9504136"/>
              <a:gd name="connsiteX5974" fmla="*/ 1269783 w 7532516"/>
              <a:gd name="connsiteY5974" fmla="*/ 816367 h 9504136"/>
              <a:gd name="connsiteX5975" fmla="*/ 1280549 w 7532516"/>
              <a:gd name="connsiteY5975" fmla="*/ 816367 h 9504136"/>
              <a:gd name="connsiteX5976" fmla="*/ 1293993 w 7532516"/>
              <a:gd name="connsiteY5976" fmla="*/ 826743 h 9504136"/>
              <a:gd name="connsiteX5977" fmla="*/ 1320894 w 7532516"/>
              <a:gd name="connsiteY5977" fmla="*/ 840189 h 9504136"/>
              <a:gd name="connsiteX5978" fmla="*/ 1320894 w 7532516"/>
              <a:gd name="connsiteY5978" fmla="*/ 859034 h 9504136"/>
              <a:gd name="connsiteX5979" fmla="*/ 1328969 w 7532516"/>
              <a:gd name="connsiteY5979" fmla="*/ 888625 h 9504136"/>
              <a:gd name="connsiteX5980" fmla="*/ 1331278 w 7532516"/>
              <a:gd name="connsiteY5980" fmla="*/ 888625 h 9504136"/>
              <a:gd name="connsiteX5981" fmla="*/ 1331278 w 7532516"/>
              <a:gd name="connsiteY5981" fmla="*/ 890936 h 9504136"/>
              <a:gd name="connsiteX5982" fmla="*/ 1331278 w 7532516"/>
              <a:gd name="connsiteY5982" fmla="*/ 893288 h 9504136"/>
              <a:gd name="connsiteX5983" fmla="*/ 1331635 w 7532516"/>
              <a:gd name="connsiteY5983" fmla="*/ 892640 h 9504136"/>
              <a:gd name="connsiteX5984" fmla="*/ 1331635 w 7532516"/>
              <a:gd name="connsiteY5984" fmla="*/ 889940 h 9504136"/>
              <a:gd name="connsiteX5985" fmla="*/ 1331635 w 7532516"/>
              <a:gd name="connsiteY5985" fmla="*/ 887638 h 9504136"/>
              <a:gd name="connsiteX5986" fmla="*/ 1329319 w 7532516"/>
              <a:gd name="connsiteY5986" fmla="*/ 887638 h 9504136"/>
              <a:gd name="connsiteX5987" fmla="*/ 1321257 w 7532516"/>
              <a:gd name="connsiteY5987" fmla="*/ 858046 h 9504136"/>
              <a:gd name="connsiteX5988" fmla="*/ 1321257 w 7532516"/>
              <a:gd name="connsiteY5988" fmla="*/ 839201 h 9504136"/>
              <a:gd name="connsiteX5989" fmla="*/ 1323944 w 7532516"/>
              <a:gd name="connsiteY5989" fmla="*/ 836515 h 9504136"/>
              <a:gd name="connsiteX5990" fmla="*/ 1342383 w 7532516"/>
              <a:gd name="connsiteY5990" fmla="*/ 815380 h 9504136"/>
              <a:gd name="connsiteX5991" fmla="*/ 1355834 w 7532516"/>
              <a:gd name="connsiteY5991" fmla="*/ 831142 h 9504136"/>
              <a:gd name="connsiteX5992" fmla="*/ 1369284 w 7532516"/>
              <a:gd name="connsiteY5992" fmla="*/ 839201 h 9504136"/>
              <a:gd name="connsiteX5993" fmla="*/ 1385438 w 7532516"/>
              <a:gd name="connsiteY5993" fmla="*/ 836515 h 9504136"/>
              <a:gd name="connsiteX5994" fmla="*/ 1406563 w 7532516"/>
              <a:gd name="connsiteY5994" fmla="*/ 852660 h 9504136"/>
              <a:gd name="connsiteX5995" fmla="*/ 1409250 w 7532516"/>
              <a:gd name="connsiteY5995" fmla="*/ 852660 h 9504136"/>
              <a:gd name="connsiteX5996" fmla="*/ 1406563 w 7532516"/>
              <a:gd name="connsiteY5996" fmla="*/ 876878 h 9504136"/>
              <a:gd name="connsiteX5997" fmla="*/ 1398502 w 7532516"/>
              <a:gd name="connsiteY5997" fmla="*/ 874178 h 9504136"/>
              <a:gd name="connsiteX5998" fmla="*/ 1395800 w 7532516"/>
              <a:gd name="connsiteY5998" fmla="*/ 882251 h 9504136"/>
              <a:gd name="connsiteX5999" fmla="*/ 1395800 w 7532516"/>
              <a:gd name="connsiteY5999" fmla="*/ 889940 h 9504136"/>
              <a:gd name="connsiteX6000" fmla="*/ 1382735 w 7532516"/>
              <a:gd name="connsiteY6000" fmla="*/ 900699 h 9504136"/>
              <a:gd name="connsiteX6001" fmla="*/ 1371987 w 7532516"/>
              <a:gd name="connsiteY6001" fmla="*/ 916845 h 9504136"/>
              <a:gd name="connsiteX6002" fmla="*/ 1366597 w 7532516"/>
              <a:gd name="connsiteY6002" fmla="*/ 927617 h 9504136"/>
              <a:gd name="connsiteX6003" fmla="*/ 1388125 w 7532516"/>
              <a:gd name="connsiteY6003" fmla="*/ 927617 h 9504136"/>
              <a:gd name="connsiteX6004" fmla="*/ 1403876 w 7532516"/>
              <a:gd name="connsiteY6004" fmla="*/ 932990 h 9504136"/>
              <a:gd name="connsiteX6005" fmla="*/ 1406563 w 7532516"/>
              <a:gd name="connsiteY6005" fmla="*/ 938377 h 9504136"/>
              <a:gd name="connsiteX6006" fmla="*/ 1430778 w 7532516"/>
              <a:gd name="connsiteY6006" fmla="*/ 954138 h 9504136"/>
              <a:gd name="connsiteX6007" fmla="*/ 1436167 w 7532516"/>
              <a:gd name="connsiteY6007" fmla="*/ 951438 h 9504136"/>
              <a:gd name="connsiteX6008" fmla="*/ 1441541 w 7532516"/>
              <a:gd name="connsiteY6008" fmla="*/ 978342 h 9504136"/>
              <a:gd name="connsiteX6009" fmla="*/ 1446915 w 7532516"/>
              <a:gd name="connsiteY6009" fmla="*/ 983729 h 9504136"/>
              <a:gd name="connsiteX6010" fmla="*/ 1457679 w 7532516"/>
              <a:gd name="connsiteY6010" fmla="*/ 1002177 h 9504136"/>
              <a:gd name="connsiteX6011" fmla="*/ 1457679 w 7532516"/>
              <a:gd name="connsiteY6011" fmla="*/ 1005247 h 9504136"/>
              <a:gd name="connsiteX6012" fmla="*/ 1462682 w 7532516"/>
              <a:gd name="connsiteY6012" fmla="*/ 1026395 h 9504136"/>
              <a:gd name="connsiteX6013" fmla="*/ 1468056 w 7532516"/>
              <a:gd name="connsiteY6013" fmla="*/ 1026395 h 9504136"/>
              <a:gd name="connsiteX6014" fmla="*/ 1449618 w 7532516"/>
              <a:gd name="connsiteY6014" fmla="*/ 1050613 h 9504136"/>
              <a:gd name="connsiteX6015" fmla="*/ 1446915 w 7532516"/>
              <a:gd name="connsiteY6015" fmla="*/ 1058686 h 9504136"/>
              <a:gd name="connsiteX6016" fmla="*/ 1457679 w 7532516"/>
              <a:gd name="connsiteY6016" fmla="*/ 1055986 h 9504136"/>
              <a:gd name="connsiteX6017" fmla="*/ 1476133 w 7532516"/>
              <a:gd name="connsiteY6017" fmla="*/ 1050613 h 9504136"/>
              <a:gd name="connsiteX6018" fmla="*/ 1481507 w 7532516"/>
              <a:gd name="connsiteY6018" fmla="*/ 1053300 h 9504136"/>
              <a:gd name="connsiteX6019" fmla="*/ 1484194 w 7532516"/>
              <a:gd name="connsiteY6019" fmla="*/ 1058686 h 9504136"/>
              <a:gd name="connsiteX6020" fmla="*/ 1500332 w 7532516"/>
              <a:gd name="connsiteY6020" fmla="*/ 1055986 h 9504136"/>
              <a:gd name="connsiteX6021" fmla="*/ 1500332 w 7532516"/>
              <a:gd name="connsiteY6021" fmla="*/ 1064059 h 9504136"/>
              <a:gd name="connsiteX6022" fmla="*/ 1511095 w 7532516"/>
              <a:gd name="connsiteY6022" fmla="*/ 1069445 h 9504136"/>
              <a:gd name="connsiteX6023" fmla="*/ 1518786 w 7532516"/>
              <a:gd name="connsiteY6023" fmla="*/ 1066362 h 9504136"/>
              <a:gd name="connsiteX6024" fmla="*/ 1524160 w 7532516"/>
              <a:gd name="connsiteY6024" fmla="*/ 1066362 h 9504136"/>
              <a:gd name="connsiteX6025" fmla="*/ 1529550 w 7532516"/>
              <a:gd name="connsiteY6025" fmla="*/ 1050613 h 9504136"/>
              <a:gd name="connsiteX6026" fmla="*/ 1534924 w 7532516"/>
              <a:gd name="connsiteY6026" fmla="*/ 1042541 h 9504136"/>
              <a:gd name="connsiteX6027" fmla="*/ 1543000 w 7532516"/>
              <a:gd name="connsiteY6027" fmla="*/ 1021009 h 9504136"/>
              <a:gd name="connsiteX6028" fmla="*/ 1551061 w 7532516"/>
              <a:gd name="connsiteY6028" fmla="*/ 1015636 h 9504136"/>
              <a:gd name="connsiteX6029" fmla="*/ 1559138 w 7532516"/>
              <a:gd name="connsiteY6029" fmla="*/ 1002177 h 9504136"/>
              <a:gd name="connsiteX6030" fmla="*/ 1551061 w 7532516"/>
              <a:gd name="connsiteY6030" fmla="*/ 999874 h 9504136"/>
              <a:gd name="connsiteX6031" fmla="*/ 1551061 w 7532516"/>
              <a:gd name="connsiteY6031" fmla="*/ 994488 h 9504136"/>
              <a:gd name="connsiteX6032" fmla="*/ 1534924 w 7532516"/>
              <a:gd name="connsiteY6032" fmla="*/ 983729 h 9504136"/>
              <a:gd name="connsiteX6033" fmla="*/ 1521473 w 7532516"/>
              <a:gd name="connsiteY6033" fmla="*/ 978342 h 9504136"/>
              <a:gd name="connsiteX6034" fmla="*/ 1518786 w 7532516"/>
              <a:gd name="connsiteY6034" fmla="*/ 970270 h 9504136"/>
              <a:gd name="connsiteX6035" fmla="*/ 1513782 w 7532516"/>
              <a:gd name="connsiteY6035" fmla="*/ 962197 h 9504136"/>
              <a:gd name="connsiteX6036" fmla="*/ 1513782 w 7532516"/>
              <a:gd name="connsiteY6036" fmla="*/ 954138 h 9504136"/>
              <a:gd name="connsiteX6037" fmla="*/ 1500332 w 7532516"/>
              <a:gd name="connsiteY6037" fmla="*/ 943749 h 9504136"/>
              <a:gd name="connsiteX6038" fmla="*/ 1500332 w 7532516"/>
              <a:gd name="connsiteY6038" fmla="*/ 938377 h 9504136"/>
              <a:gd name="connsiteX6039" fmla="*/ 1521473 w 7532516"/>
              <a:gd name="connsiteY6039" fmla="*/ 924917 h 9504136"/>
              <a:gd name="connsiteX6040" fmla="*/ 1511095 w 7532516"/>
              <a:gd name="connsiteY6040" fmla="*/ 895327 h 9504136"/>
              <a:gd name="connsiteX6041" fmla="*/ 1513782 w 7532516"/>
              <a:gd name="connsiteY6041" fmla="*/ 876878 h 9504136"/>
              <a:gd name="connsiteX6042" fmla="*/ 1551061 w 7532516"/>
              <a:gd name="connsiteY6042" fmla="*/ 863419 h 9504136"/>
              <a:gd name="connsiteX6043" fmla="*/ 1561825 w 7532516"/>
              <a:gd name="connsiteY6043" fmla="*/ 844587 h 9504136"/>
              <a:gd name="connsiteX6044" fmla="*/ 1556451 w 7532516"/>
              <a:gd name="connsiteY6044" fmla="*/ 815380 h 9504136"/>
              <a:gd name="connsiteX6045" fmla="*/ 1575276 w 7532516"/>
              <a:gd name="connsiteY6045" fmla="*/ 804607 h 9504136"/>
              <a:gd name="connsiteX6046" fmla="*/ 1580279 w 7532516"/>
              <a:gd name="connsiteY6046" fmla="*/ 804607 h 9504136"/>
              <a:gd name="connsiteX6047" fmla="*/ 1596417 w 7532516"/>
              <a:gd name="connsiteY6047" fmla="*/ 785776 h 9504136"/>
              <a:gd name="connsiteX6048" fmla="*/ 1612554 w 7532516"/>
              <a:gd name="connsiteY6048" fmla="*/ 775017 h 9504136"/>
              <a:gd name="connsiteX6049" fmla="*/ 1620631 w 7532516"/>
              <a:gd name="connsiteY6049" fmla="*/ 775017 h 9504136"/>
              <a:gd name="connsiteX6050" fmla="*/ 1631395 w 7532516"/>
              <a:gd name="connsiteY6050" fmla="*/ 761955 h 9504136"/>
              <a:gd name="connsiteX6051" fmla="*/ 1634082 w 7532516"/>
              <a:gd name="connsiteY6051" fmla="*/ 740423 h 9504136"/>
              <a:gd name="connsiteX6052" fmla="*/ 1644459 w 7532516"/>
              <a:gd name="connsiteY6052" fmla="*/ 735050 h 9504136"/>
              <a:gd name="connsiteX6053" fmla="*/ 1647146 w 7532516"/>
              <a:gd name="connsiteY6053" fmla="*/ 724278 h 9504136"/>
              <a:gd name="connsiteX6054" fmla="*/ 1660597 w 7532516"/>
              <a:gd name="connsiteY6054" fmla="*/ 718905 h 9504136"/>
              <a:gd name="connsiteX6055" fmla="*/ 1663284 w 7532516"/>
              <a:gd name="connsiteY6055" fmla="*/ 697757 h 9504136"/>
              <a:gd name="connsiteX6056" fmla="*/ 1684811 w 7532516"/>
              <a:gd name="connsiteY6056" fmla="*/ 665480 h 9504136"/>
              <a:gd name="connsiteX6057" fmla="*/ 1687498 w 7532516"/>
              <a:gd name="connsiteY6057" fmla="*/ 652020 h 9504136"/>
              <a:gd name="connsiteX6058" fmla="*/ 1690185 w 7532516"/>
              <a:gd name="connsiteY6058" fmla="*/ 641645 h 9504136"/>
              <a:gd name="connsiteX6059" fmla="*/ 1690185 w 7532516"/>
              <a:gd name="connsiteY6059" fmla="*/ 625500 h 9504136"/>
              <a:gd name="connsiteX6060" fmla="*/ 1682124 w 7532516"/>
              <a:gd name="connsiteY6060" fmla="*/ 612041 h 9504136"/>
              <a:gd name="connsiteX6061" fmla="*/ 1684811 w 7532516"/>
              <a:gd name="connsiteY6061" fmla="*/ 590523 h 9504136"/>
              <a:gd name="connsiteX6062" fmla="*/ 1682124 w 7532516"/>
              <a:gd name="connsiteY6062" fmla="*/ 585136 h 9504136"/>
              <a:gd name="connsiteX6063" fmla="*/ 1676735 w 7532516"/>
              <a:gd name="connsiteY6063" fmla="*/ 564002 h 9504136"/>
              <a:gd name="connsiteX6064" fmla="*/ 1663284 w 7532516"/>
              <a:gd name="connsiteY6064" fmla="*/ 558615 h 9504136"/>
              <a:gd name="connsiteX6065" fmla="*/ 1660597 w 7532516"/>
              <a:gd name="connsiteY6065" fmla="*/ 539784 h 9504136"/>
              <a:gd name="connsiteX6066" fmla="*/ 1674048 w 7532516"/>
              <a:gd name="connsiteY6066" fmla="*/ 534411 h 9504136"/>
              <a:gd name="connsiteX6067" fmla="*/ 1682124 w 7532516"/>
              <a:gd name="connsiteY6067" fmla="*/ 502504 h 9504136"/>
              <a:gd name="connsiteX6068" fmla="*/ 1695575 w 7532516"/>
              <a:gd name="connsiteY6068" fmla="*/ 497117 h 9504136"/>
              <a:gd name="connsiteX6069" fmla="*/ 1738228 w 7532516"/>
              <a:gd name="connsiteY6069" fmla="*/ 491745 h 9504136"/>
              <a:gd name="connsiteX6070" fmla="*/ 1735541 w 7532516"/>
              <a:gd name="connsiteY6070" fmla="*/ 499817 h 9504136"/>
              <a:gd name="connsiteX6071" fmla="*/ 1748991 w 7532516"/>
              <a:gd name="connsiteY6071" fmla="*/ 513263 h 9504136"/>
              <a:gd name="connsiteX6072" fmla="*/ 1762056 w 7532516"/>
              <a:gd name="connsiteY6072" fmla="*/ 523638 h 9504136"/>
              <a:gd name="connsiteX6073" fmla="*/ 1772820 w 7532516"/>
              <a:gd name="connsiteY6073" fmla="*/ 510577 h 9504136"/>
              <a:gd name="connsiteX6074" fmla="*/ 1783568 w 7532516"/>
              <a:gd name="connsiteY6074" fmla="*/ 497117 h 9504136"/>
              <a:gd name="connsiteX6075" fmla="*/ 1797018 w 7532516"/>
              <a:gd name="connsiteY6075" fmla="*/ 491745 h 9504136"/>
              <a:gd name="connsiteX6076" fmla="*/ 1799721 w 7532516"/>
              <a:gd name="connsiteY6076" fmla="*/ 523638 h 9504136"/>
              <a:gd name="connsiteX6077" fmla="*/ 1797018 w 7532516"/>
              <a:gd name="connsiteY6077" fmla="*/ 572074 h 9504136"/>
              <a:gd name="connsiteX6078" fmla="*/ 1799721 w 7532516"/>
              <a:gd name="connsiteY6078" fmla="*/ 595909 h 9504136"/>
              <a:gd name="connsiteX6079" fmla="*/ 1799721 w 7532516"/>
              <a:gd name="connsiteY6079" fmla="*/ 603982 h 9504136"/>
              <a:gd name="connsiteX6080" fmla="*/ 1813172 w 7532516"/>
              <a:gd name="connsiteY6080" fmla="*/ 609354 h 9504136"/>
              <a:gd name="connsiteX6081" fmla="*/ 1826236 w 7532516"/>
              <a:gd name="connsiteY6081" fmla="*/ 625500 h 9504136"/>
              <a:gd name="connsiteX6082" fmla="*/ 1845061 w 7532516"/>
              <a:gd name="connsiteY6082" fmla="*/ 654707 h 9504136"/>
              <a:gd name="connsiteX6083" fmla="*/ 1850450 w 7532516"/>
              <a:gd name="connsiteY6083" fmla="*/ 662780 h 9504136"/>
              <a:gd name="connsiteX6084" fmla="*/ 1861199 w 7532516"/>
              <a:gd name="connsiteY6084" fmla="*/ 662780 h 9504136"/>
              <a:gd name="connsiteX6085" fmla="*/ 1874649 w 7532516"/>
              <a:gd name="connsiteY6085" fmla="*/ 668166 h 9504136"/>
              <a:gd name="connsiteX6086" fmla="*/ 1911928 w 7532516"/>
              <a:gd name="connsiteY6086" fmla="*/ 673539 h 9504136"/>
              <a:gd name="connsiteX6087" fmla="*/ 1936142 w 7532516"/>
              <a:gd name="connsiteY6087" fmla="*/ 665480 h 9504136"/>
              <a:gd name="connsiteX6088" fmla="*/ 1957284 w 7532516"/>
              <a:gd name="connsiteY6088" fmla="*/ 668166 h 9504136"/>
              <a:gd name="connsiteX6089" fmla="*/ 1962658 w 7532516"/>
              <a:gd name="connsiteY6089" fmla="*/ 646634 h 9504136"/>
              <a:gd name="connsiteX6090" fmla="*/ 1962658 w 7532516"/>
              <a:gd name="connsiteY6090" fmla="*/ 638561 h 9504136"/>
              <a:gd name="connsiteX6091" fmla="*/ 1970734 w 7532516"/>
              <a:gd name="connsiteY6091" fmla="*/ 625500 h 9504136"/>
              <a:gd name="connsiteX6092" fmla="*/ 1976108 w 7532516"/>
              <a:gd name="connsiteY6092" fmla="*/ 625500 h 9504136"/>
              <a:gd name="connsiteX6093" fmla="*/ 1997636 w 7532516"/>
              <a:gd name="connsiteY6093" fmla="*/ 636259 h 9504136"/>
              <a:gd name="connsiteX6094" fmla="*/ 2024151 w 7532516"/>
              <a:gd name="connsiteY6094" fmla="*/ 622813 h 9504136"/>
              <a:gd name="connsiteX6095" fmla="*/ 2034914 w 7532516"/>
              <a:gd name="connsiteY6095" fmla="*/ 612041 h 9504136"/>
              <a:gd name="connsiteX6096" fmla="*/ 2061816 w 7532516"/>
              <a:gd name="connsiteY6096" fmla="*/ 609354 h 9504136"/>
              <a:gd name="connsiteX6097" fmla="*/ 2077567 w 7532516"/>
              <a:gd name="connsiteY6097" fmla="*/ 598595 h 9504136"/>
              <a:gd name="connsiteX6098" fmla="*/ 2088331 w 7532516"/>
              <a:gd name="connsiteY6098" fmla="*/ 609354 h 9504136"/>
              <a:gd name="connsiteX6099" fmla="*/ 2104469 w 7532516"/>
              <a:gd name="connsiteY6099" fmla="*/ 598595 h 9504136"/>
              <a:gd name="connsiteX6100" fmla="*/ 2125996 w 7532516"/>
              <a:gd name="connsiteY6100" fmla="*/ 622813 h 9504136"/>
              <a:gd name="connsiteX6101" fmla="*/ 2133671 w 7532516"/>
              <a:gd name="connsiteY6101" fmla="*/ 625500 h 9504136"/>
              <a:gd name="connsiteX6102" fmla="*/ 2128297 w 7532516"/>
              <a:gd name="connsiteY6102" fmla="*/ 649334 h 9504136"/>
              <a:gd name="connsiteX6103" fmla="*/ 2136373 w 7532516"/>
              <a:gd name="connsiteY6103" fmla="*/ 654707 h 9504136"/>
              <a:gd name="connsiteX6104" fmla="*/ 2133671 w 7532516"/>
              <a:gd name="connsiteY6104" fmla="*/ 676239 h 9504136"/>
              <a:gd name="connsiteX6105" fmla="*/ 2136373 w 7532516"/>
              <a:gd name="connsiteY6105" fmla="*/ 678925 h 9504136"/>
              <a:gd name="connsiteX6106" fmla="*/ 2168649 w 7532516"/>
              <a:gd name="connsiteY6106" fmla="*/ 697757 h 9504136"/>
              <a:gd name="connsiteX6107" fmla="*/ 2168649 w 7532516"/>
              <a:gd name="connsiteY6107" fmla="*/ 718905 h 9504136"/>
              <a:gd name="connsiteX6108" fmla="*/ 2165962 w 7532516"/>
              <a:gd name="connsiteY6108" fmla="*/ 726978 h 9504136"/>
              <a:gd name="connsiteX6109" fmla="*/ 2184400 w 7532516"/>
              <a:gd name="connsiteY6109" fmla="*/ 735050 h 9504136"/>
              <a:gd name="connsiteX6110" fmla="*/ 2197851 w 7532516"/>
              <a:gd name="connsiteY6110" fmla="*/ 724278 h 9504136"/>
              <a:gd name="connsiteX6111" fmla="*/ 2200554 w 7532516"/>
              <a:gd name="connsiteY6111" fmla="*/ 726978 h 9504136"/>
              <a:gd name="connsiteX6112" fmla="*/ 2222065 w 7532516"/>
              <a:gd name="connsiteY6112" fmla="*/ 726978 h 9504136"/>
              <a:gd name="connsiteX6113" fmla="*/ 2248967 w 7532516"/>
              <a:gd name="connsiteY6113" fmla="*/ 700073 h 9504136"/>
              <a:gd name="connsiteX6114" fmla="*/ 2240906 w 7532516"/>
              <a:gd name="connsiteY6114" fmla="*/ 686998 h 9504136"/>
              <a:gd name="connsiteX6115" fmla="*/ 2238203 w 7532516"/>
              <a:gd name="connsiteY6115" fmla="*/ 684311 h 9504136"/>
              <a:gd name="connsiteX6116" fmla="*/ 2224752 w 7532516"/>
              <a:gd name="connsiteY6116" fmla="*/ 660093 h 9504136"/>
              <a:gd name="connsiteX6117" fmla="*/ 2205928 w 7532516"/>
              <a:gd name="connsiteY6117" fmla="*/ 646634 h 9504136"/>
              <a:gd name="connsiteX6118" fmla="*/ 2203241 w 7532516"/>
              <a:gd name="connsiteY6118" fmla="*/ 630886 h 9504136"/>
              <a:gd name="connsiteX6119" fmla="*/ 2205928 w 7532516"/>
              <a:gd name="connsiteY6119" fmla="*/ 622813 h 9504136"/>
              <a:gd name="connsiteX6120" fmla="*/ 2216691 w 7532516"/>
              <a:gd name="connsiteY6120" fmla="*/ 612041 h 9504136"/>
              <a:gd name="connsiteX6121" fmla="*/ 2222065 w 7532516"/>
              <a:gd name="connsiteY6121" fmla="*/ 598595 h 9504136"/>
              <a:gd name="connsiteX6122" fmla="*/ 2238203 w 7532516"/>
              <a:gd name="connsiteY6122" fmla="*/ 590523 h 9504136"/>
              <a:gd name="connsiteX6123" fmla="*/ 2240906 w 7532516"/>
              <a:gd name="connsiteY6123" fmla="*/ 574377 h 9504136"/>
              <a:gd name="connsiteX6124" fmla="*/ 2235516 w 7532516"/>
              <a:gd name="connsiteY6124" fmla="*/ 566688 h 9504136"/>
              <a:gd name="connsiteX6125" fmla="*/ 2230142 w 7532516"/>
              <a:gd name="connsiteY6125" fmla="*/ 561315 h 9504136"/>
              <a:gd name="connsiteX6126" fmla="*/ 2222065 w 7532516"/>
              <a:gd name="connsiteY6126" fmla="*/ 553243 h 9504136"/>
              <a:gd name="connsiteX6127" fmla="*/ 2200554 w 7532516"/>
              <a:gd name="connsiteY6127" fmla="*/ 564002 h 9504136"/>
              <a:gd name="connsiteX6128" fmla="*/ 2179412 w 7532516"/>
              <a:gd name="connsiteY6128" fmla="*/ 561315 h 9504136"/>
              <a:gd name="connsiteX6129" fmla="*/ 2174038 w 7532516"/>
              <a:gd name="connsiteY6129" fmla="*/ 550543 h 9504136"/>
              <a:gd name="connsiteX6130" fmla="*/ 2163275 w 7532516"/>
              <a:gd name="connsiteY6130" fmla="*/ 547856 h 9504136"/>
              <a:gd name="connsiteX6131" fmla="*/ 2165962 w 7532516"/>
              <a:gd name="connsiteY6131" fmla="*/ 534411 h 9504136"/>
              <a:gd name="connsiteX6132" fmla="*/ 2165962 w 7532516"/>
              <a:gd name="connsiteY6132" fmla="*/ 497117 h 9504136"/>
              <a:gd name="connsiteX6133" fmla="*/ 2165962 w 7532516"/>
              <a:gd name="connsiteY6133" fmla="*/ 486358 h 9504136"/>
              <a:gd name="connsiteX6134" fmla="*/ 2163275 w 7532516"/>
              <a:gd name="connsiteY6134" fmla="*/ 464840 h 9504136"/>
              <a:gd name="connsiteX6135" fmla="*/ 2187489 w 7532516"/>
              <a:gd name="connsiteY6135" fmla="*/ 446392 h 9504136"/>
              <a:gd name="connsiteX6136" fmla="*/ 2187489 w 7532516"/>
              <a:gd name="connsiteY6136" fmla="*/ 435619 h 9504136"/>
              <a:gd name="connsiteX6137" fmla="*/ 2197851 w 7532516"/>
              <a:gd name="connsiteY6137" fmla="*/ 432933 h 9504136"/>
              <a:gd name="connsiteX6138" fmla="*/ 2200554 w 7532516"/>
              <a:gd name="connsiteY6138" fmla="*/ 403342 h 9504136"/>
              <a:gd name="connsiteX6139" fmla="*/ 2211302 w 7532516"/>
              <a:gd name="connsiteY6139" fmla="*/ 403342 h 9504136"/>
              <a:gd name="connsiteX6140" fmla="*/ 2251654 w 7532516"/>
              <a:gd name="connsiteY6140" fmla="*/ 390267 h 9504136"/>
              <a:gd name="connsiteX6141" fmla="*/ 2272795 w 7532516"/>
              <a:gd name="connsiteY6141" fmla="*/ 395653 h 9504136"/>
              <a:gd name="connsiteX6142" fmla="*/ 2286246 w 7532516"/>
              <a:gd name="connsiteY6142" fmla="*/ 384894 h 9504136"/>
              <a:gd name="connsiteX6143" fmla="*/ 2299696 w 7532516"/>
              <a:gd name="connsiteY6143" fmla="*/ 400642 h 9504136"/>
              <a:gd name="connsiteX6144" fmla="*/ 2288932 w 7532516"/>
              <a:gd name="connsiteY6144" fmla="*/ 419474 h 9504136"/>
              <a:gd name="connsiteX6145" fmla="*/ 2294322 w 7532516"/>
              <a:gd name="connsiteY6145" fmla="*/ 435619 h 9504136"/>
              <a:gd name="connsiteX6146" fmla="*/ 2310074 w 7532516"/>
              <a:gd name="connsiteY6146" fmla="*/ 435619 h 9504136"/>
              <a:gd name="connsiteX6147" fmla="*/ 2326211 w 7532516"/>
              <a:gd name="connsiteY6147" fmla="*/ 449078 h 9504136"/>
              <a:gd name="connsiteX6148" fmla="*/ 2328914 w 7532516"/>
              <a:gd name="connsiteY6148" fmla="*/ 454067 h 9504136"/>
              <a:gd name="connsiteX6149" fmla="*/ 2347739 w 7532516"/>
              <a:gd name="connsiteY6149" fmla="*/ 454067 h 9504136"/>
              <a:gd name="connsiteX6150" fmla="*/ 2353113 w 7532516"/>
              <a:gd name="connsiteY6150" fmla="*/ 459838 h 9504136"/>
              <a:gd name="connsiteX6151" fmla="*/ 2363876 w 7532516"/>
              <a:gd name="connsiteY6151" fmla="*/ 449078 h 9504136"/>
              <a:gd name="connsiteX6152" fmla="*/ 2393079 w 7532516"/>
              <a:gd name="connsiteY6152" fmla="*/ 459838 h 9504136"/>
              <a:gd name="connsiteX6153" fmla="*/ 2403842 w 7532516"/>
              <a:gd name="connsiteY6153" fmla="*/ 454067 h 9504136"/>
              <a:gd name="connsiteX6154" fmla="*/ 2411919 w 7532516"/>
              <a:gd name="connsiteY6154" fmla="*/ 462140 h 9504136"/>
              <a:gd name="connsiteX6155" fmla="*/ 2419995 w 7532516"/>
              <a:gd name="connsiteY6155" fmla="*/ 470213 h 9504136"/>
              <a:gd name="connsiteX6156" fmla="*/ 2425370 w 7532516"/>
              <a:gd name="connsiteY6156" fmla="*/ 486358 h 9504136"/>
              <a:gd name="connsiteX6157" fmla="*/ 2438434 w 7532516"/>
              <a:gd name="connsiteY6157" fmla="*/ 499817 h 9504136"/>
              <a:gd name="connsiteX6158" fmla="*/ 2438575 w 7532516"/>
              <a:gd name="connsiteY6158" fmla="*/ 499817 h 9504136"/>
              <a:gd name="connsiteX6159" fmla="*/ 2426147 w 7532516"/>
              <a:gd name="connsiteY6159" fmla="*/ 487010 h 9504136"/>
              <a:gd name="connsiteX6160" fmla="*/ 2420763 w 7532516"/>
              <a:gd name="connsiteY6160" fmla="*/ 470846 h 9504136"/>
              <a:gd name="connsiteX6161" fmla="*/ 2439207 w 7532516"/>
              <a:gd name="connsiteY6161" fmla="*/ 452384 h 9504136"/>
              <a:gd name="connsiteX6162" fmla="*/ 2449973 w 7532516"/>
              <a:gd name="connsiteY6162" fmla="*/ 401225 h 9504136"/>
              <a:gd name="connsiteX6163" fmla="*/ 2418072 w 7532516"/>
              <a:gd name="connsiteY6163" fmla="*/ 377371 h 9504136"/>
              <a:gd name="connsiteX6164" fmla="*/ 2393868 w 7532516"/>
              <a:gd name="connsiteY6164" fmla="*/ 382753 h 9504136"/>
              <a:gd name="connsiteX6165" fmla="*/ 2388485 w 7532516"/>
              <a:gd name="connsiteY6165" fmla="*/ 353139 h 9504136"/>
              <a:gd name="connsiteX6166" fmla="*/ 2380421 w 7532516"/>
              <a:gd name="connsiteY6166" fmla="*/ 336975 h 9504136"/>
              <a:gd name="connsiteX6167" fmla="*/ 2399241 w 7532516"/>
              <a:gd name="connsiteY6167" fmla="*/ 323904 h 9504136"/>
              <a:gd name="connsiteX6168" fmla="*/ 2401932 w 7532516"/>
              <a:gd name="connsiteY6168" fmla="*/ 310436 h 9504136"/>
              <a:gd name="connsiteX6169" fmla="*/ 2391177 w 7532516"/>
              <a:gd name="connsiteY6169" fmla="*/ 296967 h 9504136"/>
              <a:gd name="connsiteX6170" fmla="*/ 2415380 w 7532516"/>
              <a:gd name="connsiteY6170" fmla="*/ 283508 h 9504136"/>
              <a:gd name="connsiteX6171" fmla="*/ 2418072 w 7532516"/>
              <a:gd name="connsiteY6171" fmla="*/ 283508 h 9504136"/>
              <a:gd name="connsiteX6172" fmla="*/ 2407316 w 7532516"/>
              <a:gd name="connsiteY6172" fmla="*/ 256969 h 9504136"/>
              <a:gd name="connsiteX6173" fmla="*/ 2404624 w 7532516"/>
              <a:gd name="connsiteY6173" fmla="*/ 246196 h 9504136"/>
              <a:gd name="connsiteX6174" fmla="*/ 2420763 w 7532516"/>
              <a:gd name="connsiteY6174" fmla="*/ 238119 h 9504136"/>
              <a:gd name="connsiteX6175" fmla="*/ 2436902 w 7532516"/>
              <a:gd name="connsiteY6175" fmla="*/ 195415 h 9504136"/>
              <a:gd name="connsiteX6176" fmla="*/ 2466112 w 7532516"/>
              <a:gd name="connsiteY6176" fmla="*/ 206188 h 9504136"/>
              <a:gd name="connsiteX6177" fmla="*/ 2487635 w 7532516"/>
              <a:gd name="connsiteY6177" fmla="*/ 200797 h 9504136"/>
              <a:gd name="connsiteX6178" fmla="*/ 2487635 w 7532516"/>
              <a:gd name="connsiteY6178" fmla="*/ 208496 h 9504136"/>
              <a:gd name="connsiteX6179" fmla="*/ 2532973 w 7532516"/>
              <a:gd name="connsiteY6179" fmla="*/ 187338 h 9504136"/>
              <a:gd name="connsiteX6180" fmla="*/ 2554496 w 7532516"/>
              <a:gd name="connsiteY6180" fmla="*/ 181946 h 9504136"/>
              <a:gd name="connsiteX6181" fmla="*/ 2578322 w 7532516"/>
              <a:gd name="connsiteY6181" fmla="*/ 190033 h 9504136"/>
              <a:gd name="connsiteX6182" fmla="*/ 2581014 w 7532516"/>
              <a:gd name="connsiteY6182" fmla="*/ 200797 h 9504136"/>
              <a:gd name="connsiteX6183" fmla="*/ 2591770 w 7532516"/>
              <a:gd name="connsiteY6183" fmla="*/ 208496 h 9504136"/>
              <a:gd name="connsiteX6184" fmla="*/ 2620980 w 7532516"/>
              <a:gd name="connsiteY6184" fmla="*/ 224650 h 9504136"/>
              <a:gd name="connsiteX6185" fmla="*/ 2597153 w 7532516"/>
              <a:gd name="connsiteY6185" fmla="*/ 246196 h 9504136"/>
              <a:gd name="connsiteX6186" fmla="*/ 2597153 w 7532516"/>
              <a:gd name="connsiteY6186" fmla="*/ 251577 h 9504136"/>
              <a:gd name="connsiteX6187" fmla="*/ 2626352 w 7532516"/>
              <a:gd name="connsiteY6187" fmla="*/ 251577 h 9504136"/>
              <a:gd name="connsiteX6188" fmla="*/ 2634427 w 7532516"/>
              <a:gd name="connsiteY6188" fmla="*/ 248882 h 9504136"/>
              <a:gd name="connsiteX6189" fmla="*/ 2658641 w 7532516"/>
              <a:gd name="connsiteY6189" fmla="*/ 265046 h 9504136"/>
              <a:gd name="connsiteX6190" fmla="*/ 2669397 w 7532516"/>
              <a:gd name="connsiteY6190" fmla="*/ 262350 h 9504136"/>
              <a:gd name="connsiteX6191" fmla="*/ 2701288 w 7532516"/>
              <a:gd name="connsiteY6191" fmla="*/ 275431 h 9504136"/>
              <a:gd name="connsiteX6192" fmla="*/ 2730885 w 7532516"/>
              <a:gd name="connsiteY6192" fmla="*/ 265046 h 9504136"/>
              <a:gd name="connsiteX6193" fmla="*/ 2773543 w 7532516"/>
              <a:gd name="connsiteY6193" fmla="*/ 270428 h 9504136"/>
              <a:gd name="connsiteX6194" fmla="*/ 2778915 w 7532516"/>
              <a:gd name="connsiteY6194" fmla="*/ 270428 h 9504136"/>
              <a:gd name="connsiteX6195" fmla="*/ 2784299 w 7532516"/>
              <a:gd name="connsiteY6195" fmla="*/ 272735 h 9504136"/>
              <a:gd name="connsiteX6196" fmla="*/ 2803129 w 7532516"/>
              <a:gd name="connsiteY6196" fmla="*/ 238119 h 9504136"/>
              <a:gd name="connsiteX6197" fmla="*/ 2826956 w 7532516"/>
              <a:gd name="connsiteY6197" fmla="*/ 224650 h 9504136"/>
              <a:gd name="connsiteX6198" fmla="*/ 2816189 w 7532516"/>
              <a:gd name="connsiteY6198" fmla="*/ 198111 h 9504136"/>
              <a:gd name="connsiteX6199" fmla="*/ 2832328 w 7532516"/>
              <a:gd name="connsiteY6199" fmla="*/ 163106 h 9504136"/>
              <a:gd name="connsiteX6200" fmla="*/ 2835020 w 7532516"/>
              <a:gd name="connsiteY6200" fmla="*/ 146942 h 9504136"/>
              <a:gd name="connsiteX6201" fmla="*/ 2840403 w 7532516"/>
              <a:gd name="connsiteY6201" fmla="*/ 136557 h 9504136"/>
              <a:gd name="connsiteX6202" fmla="*/ 2848468 w 7532516"/>
              <a:gd name="connsiteY6202" fmla="*/ 133861 h 9504136"/>
              <a:gd name="connsiteX6203" fmla="*/ 2866922 w 7532516"/>
              <a:gd name="connsiteY6203" fmla="*/ 131175 h 9504136"/>
              <a:gd name="connsiteX6204" fmla="*/ 2877678 w 7532516"/>
              <a:gd name="connsiteY6204" fmla="*/ 120402 h 9504136"/>
              <a:gd name="connsiteX6205" fmla="*/ 2877678 w 7532516"/>
              <a:gd name="connsiteY6205" fmla="*/ 101552 h 9504136"/>
              <a:gd name="connsiteX6206" fmla="*/ 2899200 w 7532516"/>
              <a:gd name="connsiteY6206" fmla="*/ 98857 h 9504136"/>
              <a:gd name="connsiteX6207" fmla="*/ 2907264 w 7532516"/>
              <a:gd name="connsiteY6207" fmla="*/ 101552 h 9504136"/>
              <a:gd name="connsiteX6208" fmla="*/ 2923403 w 7532516"/>
              <a:gd name="connsiteY6208" fmla="*/ 98857 h 9504136"/>
              <a:gd name="connsiteX6209" fmla="*/ 2955305 w 7532516"/>
              <a:gd name="connsiteY6209" fmla="*/ 85776 h 9504136"/>
              <a:gd name="connsiteX6210" fmla="*/ 2968752 w 7532516"/>
              <a:gd name="connsiteY6210" fmla="*/ 85776 h 9504136"/>
              <a:gd name="connsiteX6211" fmla="*/ 2979508 w 7532516"/>
              <a:gd name="connsiteY6211" fmla="*/ 82702 h 9504136"/>
              <a:gd name="connsiteX6212" fmla="*/ 2987583 w 7532516"/>
              <a:gd name="connsiteY6212" fmla="*/ 82702 h 9504136"/>
              <a:gd name="connsiteX6213" fmla="*/ 3003335 w 7532516"/>
              <a:gd name="connsiteY6213" fmla="*/ 85776 h 9504136"/>
              <a:gd name="connsiteX6214" fmla="*/ 3016793 w 7532516"/>
              <a:gd name="connsiteY6214" fmla="*/ 98857 h 9504136"/>
              <a:gd name="connsiteX6215" fmla="*/ 3035624 w 7532516"/>
              <a:gd name="connsiteY6215" fmla="*/ 101552 h 9504136"/>
              <a:gd name="connsiteX6216" fmla="*/ 3054444 w 7532516"/>
              <a:gd name="connsiteY6216" fmla="*/ 93475 h 9504136"/>
              <a:gd name="connsiteX6217" fmla="*/ 3059440 w 7532516"/>
              <a:gd name="connsiteY6217" fmla="*/ 82702 h 9504136"/>
              <a:gd name="connsiteX6218" fmla="*/ 3067515 w 7532516"/>
              <a:gd name="connsiteY6218" fmla="*/ 80394 h 9504136"/>
              <a:gd name="connsiteX6219" fmla="*/ 3075590 w 7532516"/>
              <a:gd name="connsiteY6219" fmla="*/ 66926 h 9504136"/>
              <a:gd name="connsiteX6220" fmla="*/ 3099793 w 7532516"/>
              <a:gd name="connsiteY6220" fmla="*/ 75013 h 9504136"/>
              <a:gd name="connsiteX6221" fmla="*/ 3110560 w 7532516"/>
              <a:gd name="connsiteY6221" fmla="*/ 88471 h 9504136"/>
              <a:gd name="connsiteX6222" fmla="*/ 3142450 w 7532516"/>
              <a:gd name="connsiteY6222" fmla="*/ 72317 h 9504136"/>
              <a:gd name="connsiteX6223" fmla="*/ 3169345 w 7532516"/>
              <a:gd name="connsiteY6223" fmla="*/ 66926 h 9504136"/>
              <a:gd name="connsiteX6224" fmla="*/ 3193172 w 7532516"/>
              <a:gd name="connsiteY6224" fmla="*/ 82702 h 9504136"/>
              <a:gd name="connsiteX6225" fmla="*/ 3225450 w 7532516"/>
              <a:gd name="connsiteY6225" fmla="*/ 85776 h 9504136"/>
              <a:gd name="connsiteX6226" fmla="*/ 3236217 w 7532516"/>
              <a:gd name="connsiteY6226" fmla="*/ 98857 h 9504136"/>
              <a:gd name="connsiteX6227" fmla="*/ 3243904 w 7532516"/>
              <a:gd name="connsiteY6227" fmla="*/ 101552 h 9504136"/>
              <a:gd name="connsiteX6228" fmla="*/ 3257352 w 7532516"/>
              <a:gd name="connsiteY6228" fmla="*/ 93475 h 9504136"/>
              <a:gd name="connsiteX6229" fmla="*/ 3270799 w 7532516"/>
              <a:gd name="connsiteY6229" fmla="*/ 82702 h 9504136"/>
              <a:gd name="connsiteX6230" fmla="*/ 3284247 w 7532516"/>
              <a:gd name="connsiteY6230" fmla="*/ 82702 h 9504136"/>
              <a:gd name="connsiteX6231" fmla="*/ 3313457 w 7532516"/>
              <a:gd name="connsiteY6231" fmla="*/ 72317 h 9504136"/>
              <a:gd name="connsiteX6232" fmla="*/ 3321521 w 7532516"/>
              <a:gd name="connsiteY6232" fmla="*/ 61544 h 9504136"/>
              <a:gd name="connsiteX6233" fmla="*/ 3326904 w 7532516"/>
              <a:gd name="connsiteY6233" fmla="*/ 66926 h 9504136"/>
              <a:gd name="connsiteX6234" fmla="*/ 3364566 w 7532516"/>
              <a:gd name="connsiteY6234" fmla="*/ 42694 h 9504136"/>
              <a:gd name="connsiteX6235" fmla="*/ 3385701 w 7532516"/>
              <a:gd name="connsiteY6235" fmla="*/ 37313 h 9504136"/>
              <a:gd name="connsiteX6236" fmla="*/ 3407223 w 7532516"/>
              <a:gd name="connsiteY6236" fmla="*/ 34617 h 9504136"/>
              <a:gd name="connsiteX6237" fmla="*/ 3422975 w 7532516"/>
              <a:gd name="connsiteY6237" fmla="*/ 31921 h 9504136"/>
              <a:gd name="connsiteX6238" fmla="*/ 3439114 w 7532516"/>
              <a:gd name="connsiteY6238" fmla="*/ 24232 h 9504136"/>
              <a:gd name="connsiteX6239" fmla="*/ 3444497 w 7532516"/>
              <a:gd name="connsiteY6239" fmla="*/ 24232 h 9504136"/>
              <a:gd name="connsiteX6240" fmla="*/ 3452561 w 7532516"/>
              <a:gd name="connsiteY6240" fmla="*/ 24232 h 9504136"/>
              <a:gd name="connsiteX6241" fmla="*/ 3466020 w 7532516"/>
              <a:gd name="connsiteY6241" fmla="*/ 10763 h 9504136"/>
              <a:gd name="connsiteX6242" fmla="*/ 3484851 w 7532516"/>
              <a:gd name="connsiteY6242" fmla="*/ 10763 h 9504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</a:cxnLst>
            <a:rect l="l" t="t" r="r" b="b"/>
            <a:pathLst>
              <a:path w="7532516" h="9504136">
                <a:moveTo>
                  <a:pt x="2896498" y="9482482"/>
                </a:moveTo>
                <a:lnTo>
                  <a:pt x="2904842" y="9496016"/>
                </a:lnTo>
                <a:lnTo>
                  <a:pt x="2888154" y="9504136"/>
                </a:lnTo>
                <a:lnTo>
                  <a:pt x="2879810" y="9487895"/>
                </a:lnTo>
                <a:close/>
                <a:moveTo>
                  <a:pt x="5396639" y="8762693"/>
                </a:moveTo>
                <a:lnTo>
                  <a:pt x="5399545" y="8765659"/>
                </a:lnTo>
                <a:lnTo>
                  <a:pt x="5396639" y="8765659"/>
                </a:lnTo>
                <a:close/>
                <a:moveTo>
                  <a:pt x="3372146" y="8635523"/>
                </a:moveTo>
                <a:lnTo>
                  <a:pt x="3388282" y="8643629"/>
                </a:lnTo>
                <a:lnTo>
                  <a:pt x="3401728" y="8649035"/>
                </a:lnTo>
                <a:lnTo>
                  <a:pt x="3407107" y="8646332"/>
                </a:lnTo>
                <a:lnTo>
                  <a:pt x="3433616" y="8665248"/>
                </a:lnTo>
                <a:lnTo>
                  <a:pt x="3436305" y="8673355"/>
                </a:lnTo>
                <a:lnTo>
                  <a:pt x="3436305" y="8708099"/>
                </a:lnTo>
                <a:lnTo>
                  <a:pt x="3422859" y="8721611"/>
                </a:lnTo>
                <a:lnTo>
                  <a:pt x="3396350" y="8716206"/>
                </a:lnTo>
                <a:lnTo>
                  <a:pt x="3388282" y="8708099"/>
                </a:lnTo>
                <a:lnTo>
                  <a:pt x="3374835" y="8689183"/>
                </a:lnTo>
                <a:lnTo>
                  <a:pt x="3358700" y="8665248"/>
                </a:lnTo>
                <a:lnTo>
                  <a:pt x="3364462" y="8638225"/>
                </a:lnTo>
                <a:close/>
                <a:moveTo>
                  <a:pt x="5442590" y="8302705"/>
                </a:moveTo>
                <a:lnTo>
                  <a:pt x="5446839" y="8317281"/>
                </a:lnTo>
                <a:lnTo>
                  <a:pt x="5441459" y="8304214"/>
                </a:lnTo>
                <a:close/>
                <a:moveTo>
                  <a:pt x="3699488" y="7767392"/>
                </a:moveTo>
                <a:lnTo>
                  <a:pt x="3702454" y="7770358"/>
                </a:lnTo>
                <a:lnTo>
                  <a:pt x="3699488" y="7770358"/>
                </a:lnTo>
                <a:close/>
                <a:moveTo>
                  <a:pt x="3690614" y="7736873"/>
                </a:moveTo>
                <a:lnTo>
                  <a:pt x="3690614" y="7742227"/>
                </a:lnTo>
                <a:lnTo>
                  <a:pt x="3685094" y="7747582"/>
                </a:lnTo>
                <a:lnTo>
                  <a:pt x="3687854" y="7760585"/>
                </a:lnTo>
                <a:lnTo>
                  <a:pt x="3687854" y="7787357"/>
                </a:lnTo>
                <a:lnTo>
                  <a:pt x="3674054" y="7750259"/>
                </a:lnTo>
                <a:close/>
                <a:moveTo>
                  <a:pt x="3597991" y="7699571"/>
                </a:moveTo>
                <a:lnTo>
                  <a:pt x="3611477" y="7715694"/>
                </a:lnTo>
                <a:lnTo>
                  <a:pt x="3616486" y="7713007"/>
                </a:lnTo>
                <a:lnTo>
                  <a:pt x="3627275" y="7715694"/>
                </a:lnTo>
                <a:lnTo>
                  <a:pt x="3638064" y="7718381"/>
                </a:lnTo>
                <a:lnTo>
                  <a:pt x="3635367" y="7737191"/>
                </a:lnTo>
                <a:lnTo>
                  <a:pt x="3629973" y="7739878"/>
                </a:lnTo>
                <a:lnTo>
                  <a:pt x="3616486" y="7726443"/>
                </a:lnTo>
                <a:lnTo>
                  <a:pt x="3608780" y="7729130"/>
                </a:lnTo>
                <a:lnTo>
                  <a:pt x="3608780" y="7726443"/>
                </a:lnTo>
                <a:lnTo>
                  <a:pt x="3587202" y="7729130"/>
                </a:lnTo>
                <a:lnTo>
                  <a:pt x="3579110" y="7713007"/>
                </a:lnTo>
                <a:lnTo>
                  <a:pt x="3579110" y="7710320"/>
                </a:lnTo>
                <a:lnTo>
                  <a:pt x="3587202" y="7702642"/>
                </a:lnTo>
                <a:close/>
                <a:moveTo>
                  <a:pt x="3426518" y="7662268"/>
                </a:moveTo>
                <a:lnTo>
                  <a:pt x="3447453" y="7662268"/>
                </a:lnTo>
                <a:lnTo>
                  <a:pt x="3450117" y="7678255"/>
                </a:lnTo>
                <a:lnTo>
                  <a:pt x="3460775" y="7694241"/>
                </a:lnTo>
                <a:lnTo>
                  <a:pt x="3463439" y="7699189"/>
                </a:lnTo>
                <a:lnTo>
                  <a:pt x="3434130" y="7688912"/>
                </a:lnTo>
                <a:lnTo>
                  <a:pt x="3431466" y="7667597"/>
                </a:lnTo>
                <a:close/>
                <a:moveTo>
                  <a:pt x="3616572" y="7638531"/>
                </a:moveTo>
                <a:lnTo>
                  <a:pt x="3627874" y="7664361"/>
                </a:lnTo>
                <a:lnTo>
                  <a:pt x="3613746" y="7666982"/>
                </a:lnTo>
                <a:lnTo>
                  <a:pt x="3611324" y="7648638"/>
                </a:lnTo>
                <a:close/>
                <a:moveTo>
                  <a:pt x="5647106" y="7402849"/>
                </a:moveTo>
                <a:lnTo>
                  <a:pt x="5679403" y="7421677"/>
                </a:lnTo>
                <a:lnTo>
                  <a:pt x="5700548" y="7427054"/>
                </a:lnTo>
                <a:lnTo>
                  <a:pt x="5716688" y="7429749"/>
                </a:lnTo>
                <a:lnTo>
                  <a:pt x="5687473" y="7440516"/>
                </a:lnTo>
                <a:lnTo>
                  <a:pt x="5665953" y="7458960"/>
                </a:lnTo>
                <a:lnTo>
                  <a:pt x="5655193" y="7496637"/>
                </a:lnTo>
                <a:lnTo>
                  <a:pt x="5660573" y="7499320"/>
                </a:lnTo>
                <a:lnTo>
                  <a:pt x="5660573" y="7491248"/>
                </a:lnTo>
                <a:lnTo>
                  <a:pt x="5665953" y="7491248"/>
                </a:lnTo>
                <a:lnTo>
                  <a:pt x="5660573" y="7504698"/>
                </a:lnTo>
                <a:lnTo>
                  <a:pt x="5628668" y="7560820"/>
                </a:lnTo>
                <a:lnTo>
                  <a:pt x="5601751" y="7614247"/>
                </a:lnTo>
                <a:lnTo>
                  <a:pt x="5590991" y="7625014"/>
                </a:lnTo>
                <a:lnTo>
                  <a:pt x="5580231" y="7635397"/>
                </a:lnTo>
                <a:lnTo>
                  <a:pt x="5567156" y="7662297"/>
                </a:lnTo>
                <a:lnTo>
                  <a:pt x="5559086" y="7673064"/>
                </a:lnTo>
                <a:lnTo>
                  <a:pt x="5548326" y="7689208"/>
                </a:lnTo>
                <a:lnTo>
                  <a:pt x="5542946" y="7694586"/>
                </a:lnTo>
                <a:lnTo>
                  <a:pt x="5529496" y="7715724"/>
                </a:lnTo>
                <a:lnTo>
                  <a:pt x="5521801" y="7731869"/>
                </a:lnTo>
                <a:lnTo>
                  <a:pt x="5513731" y="7739941"/>
                </a:lnTo>
                <a:lnTo>
                  <a:pt x="5492211" y="7763774"/>
                </a:lnTo>
                <a:lnTo>
                  <a:pt x="5489521" y="7769152"/>
                </a:lnTo>
                <a:lnTo>
                  <a:pt x="5492211" y="7779918"/>
                </a:lnTo>
                <a:lnTo>
                  <a:pt x="5489521" y="7787990"/>
                </a:lnTo>
                <a:lnTo>
                  <a:pt x="5478744" y="7790685"/>
                </a:lnTo>
                <a:lnTo>
                  <a:pt x="5478744" y="7793368"/>
                </a:lnTo>
                <a:lnTo>
                  <a:pt x="5476054" y="7806829"/>
                </a:lnTo>
                <a:lnTo>
                  <a:pt x="5465294" y="7820279"/>
                </a:lnTo>
                <a:lnTo>
                  <a:pt x="5452236" y="7836040"/>
                </a:lnTo>
                <a:lnTo>
                  <a:pt x="5446839" y="7852184"/>
                </a:lnTo>
                <a:lnTo>
                  <a:pt x="5433389" y="7879084"/>
                </a:lnTo>
                <a:lnTo>
                  <a:pt x="5441459" y="7902917"/>
                </a:lnTo>
                <a:lnTo>
                  <a:pt x="5428009" y="7932511"/>
                </a:lnTo>
                <a:lnTo>
                  <a:pt x="5428009" y="7945589"/>
                </a:lnTo>
                <a:lnTo>
                  <a:pt x="5414559" y="7964417"/>
                </a:lnTo>
                <a:lnTo>
                  <a:pt x="5414559" y="8007089"/>
                </a:lnTo>
                <a:lnTo>
                  <a:pt x="5411869" y="8015161"/>
                </a:lnTo>
                <a:lnTo>
                  <a:pt x="5398419" y="8033988"/>
                </a:lnTo>
                <a:lnTo>
                  <a:pt x="5382654" y="8047450"/>
                </a:lnTo>
                <a:lnTo>
                  <a:pt x="5377274" y="8055522"/>
                </a:lnTo>
                <a:lnTo>
                  <a:pt x="5361134" y="8079355"/>
                </a:lnTo>
                <a:lnTo>
                  <a:pt x="5361134" y="8084733"/>
                </a:lnTo>
                <a:lnTo>
                  <a:pt x="5358444" y="8119704"/>
                </a:lnTo>
                <a:lnTo>
                  <a:pt x="5361134" y="8196965"/>
                </a:lnTo>
                <a:lnTo>
                  <a:pt x="5361134" y="8210426"/>
                </a:lnTo>
                <a:lnTo>
                  <a:pt x="5371894" y="8240020"/>
                </a:lnTo>
                <a:lnTo>
                  <a:pt x="5396104" y="8245398"/>
                </a:lnTo>
                <a:lnTo>
                  <a:pt x="5409179" y="8255781"/>
                </a:lnTo>
                <a:lnTo>
                  <a:pt x="5414559" y="8255781"/>
                </a:lnTo>
                <a:lnTo>
                  <a:pt x="5425319" y="8258464"/>
                </a:lnTo>
                <a:lnTo>
                  <a:pt x="5428009" y="8253087"/>
                </a:lnTo>
                <a:lnTo>
                  <a:pt x="5436079" y="8255781"/>
                </a:lnTo>
                <a:lnTo>
                  <a:pt x="5452236" y="8279998"/>
                </a:lnTo>
                <a:lnTo>
                  <a:pt x="5465294" y="8293447"/>
                </a:lnTo>
                <a:lnTo>
                  <a:pt x="5459914" y="8304214"/>
                </a:lnTo>
                <a:lnTo>
                  <a:pt x="5449529" y="8293447"/>
                </a:lnTo>
                <a:lnTo>
                  <a:pt x="5442590" y="8302705"/>
                </a:lnTo>
                <a:lnTo>
                  <a:pt x="5441459" y="8298825"/>
                </a:lnTo>
                <a:lnTo>
                  <a:pt x="5438769" y="8293447"/>
                </a:lnTo>
                <a:lnTo>
                  <a:pt x="5422629" y="8298825"/>
                </a:lnTo>
                <a:lnTo>
                  <a:pt x="5425319" y="8312286"/>
                </a:lnTo>
                <a:lnTo>
                  <a:pt x="5419939" y="8317281"/>
                </a:lnTo>
                <a:lnTo>
                  <a:pt x="5419939" y="8319975"/>
                </a:lnTo>
                <a:lnTo>
                  <a:pt x="5422629" y="8341497"/>
                </a:lnTo>
                <a:lnTo>
                  <a:pt x="5428009" y="8349569"/>
                </a:lnTo>
                <a:lnTo>
                  <a:pt x="5433389" y="8371091"/>
                </a:lnTo>
                <a:lnTo>
                  <a:pt x="5446839" y="8371091"/>
                </a:lnTo>
                <a:lnTo>
                  <a:pt x="5452236" y="8368397"/>
                </a:lnTo>
                <a:lnTo>
                  <a:pt x="5454534" y="8378780"/>
                </a:lnTo>
                <a:lnTo>
                  <a:pt x="5446839" y="8373403"/>
                </a:lnTo>
                <a:lnTo>
                  <a:pt x="5441459" y="8392230"/>
                </a:lnTo>
                <a:lnTo>
                  <a:pt x="5452236" y="8405691"/>
                </a:lnTo>
                <a:lnTo>
                  <a:pt x="5462604" y="8408374"/>
                </a:lnTo>
                <a:lnTo>
                  <a:pt x="5486831" y="8408374"/>
                </a:lnTo>
                <a:lnTo>
                  <a:pt x="5492211" y="8424519"/>
                </a:lnTo>
                <a:lnTo>
                  <a:pt x="5489521" y="8445657"/>
                </a:lnTo>
                <a:lnTo>
                  <a:pt x="5489521" y="8456424"/>
                </a:lnTo>
                <a:lnTo>
                  <a:pt x="5484124" y="8445657"/>
                </a:lnTo>
                <a:lnTo>
                  <a:pt x="5473364" y="8451046"/>
                </a:lnTo>
                <a:lnTo>
                  <a:pt x="5478744" y="8472568"/>
                </a:lnTo>
                <a:lnTo>
                  <a:pt x="5486831" y="8469874"/>
                </a:lnTo>
                <a:lnTo>
                  <a:pt x="5497591" y="8467191"/>
                </a:lnTo>
                <a:lnTo>
                  <a:pt x="5516421" y="8496785"/>
                </a:lnTo>
                <a:lnTo>
                  <a:pt x="5502971" y="8496785"/>
                </a:lnTo>
                <a:lnTo>
                  <a:pt x="5492211" y="8486018"/>
                </a:lnTo>
                <a:lnTo>
                  <a:pt x="5470674" y="8499085"/>
                </a:lnTo>
                <a:lnTo>
                  <a:pt x="5473364" y="8507157"/>
                </a:lnTo>
                <a:lnTo>
                  <a:pt x="5470674" y="8507157"/>
                </a:lnTo>
                <a:lnTo>
                  <a:pt x="5473364" y="8509851"/>
                </a:lnTo>
                <a:lnTo>
                  <a:pt x="5465294" y="8512546"/>
                </a:lnTo>
                <a:lnTo>
                  <a:pt x="5470674" y="8520618"/>
                </a:lnTo>
                <a:lnTo>
                  <a:pt x="5459914" y="8523301"/>
                </a:lnTo>
                <a:lnTo>
                  <a:pt x="5446839" y="8525996"/>
                </a:lnTo>
                <a:lnTo>
                  <a:pt x="5433389" y="8531373"/>
                </a:lnTo>
                <a:lnTo>
                  <a:pt x="5436079" y="8536762"/>
                </a:lnTo>
                <a:lnTo>
                  <a:pt x="5422629" y="8544835"/>
                </a:lnTo>
                <a:lnTo>
                  <a:pt x="5411869" y="8560596"/>
                </a:lnTo>
                <a:lnTo>
                  <a:pt x="5401109" y="8571351"/>
                </a:lnTo>
                <a:lnTo>
                  <a:pt x="5390349" y="8606334"/>
                </a:lnTo>
                <a:lnTo>
                  <a:pt x="5374584" y="8622478"/>
                </a:lnTo>
                <a:lnTo>
                  <a:pt x="5371894" y="8659761"/>
                </a:lnTo>
                <a:lnTo>
                  <a:pt x="5363824" y="8665139"/>
                </a:lnTo>
                <a:lnTo>
                  <a:pt x="5363824" y="8680900"/>
                </a:lnTo>
                <a:lnTo>
                  <a:pt x="5363824" y="8697044"/>
                </a:lnTo>
                <a:lnTo>
                  <a:pt x="5377274" y="8713189"/>
                </a:lnTo>
                <a:lnTo>
                  <a:pt x="5382654" y="8753166"/>
                </a:lnTo>
                <a:lnTo>
                  <a:pt x="5388034" y="8761239"/>
                </a:lnTo>
                <a:lnTo>
                  <a:pt x="5390349" y="8763921"/>
                </a:lnTo>
                <a:lnTo>
                  <a:pt x="5388034" y="8777383"/>
                </a:lnTo>
                <a:lnTo>
                  <a:pt x="5382654" y="8771994"/>
                </a:lnTo>
                <a:lnTo>
                  <a:pt x="5353064" y="8796210"/>
                </a:lnTo>
                <a:lnTo>
                  <a:pt x="5347667" y="8788138"/>
                </a:lnTo>
                <a:lnTo>
                  <a:pt x="5339597" y="8785455"/>
                </a:lnTo>
                <a:lnTo>
                  <a:pt x="5329228" y="8761239"/>
                </a:lnTo>
                <a:lnTo>
                  <a:pt x="5302312" y="8747789"/>
                </a:lnTo>
                <a:lnTo>
                  <a:pt x="5296932" y="8753166"/>
                </a:lnTo>
                <a:lnTo>
                  <a:pt x="5275786" y="8758544"/>
                </a:lnTo>
                <a:lnTo>
                  <a:pt x="5235437" y="8726639"/>
                </a:lnTo>
                <a:lnTo>
                  <a:pt x="5208520" y="8726639"/>
                </a:lnTo>
                <a:lnTo>
                  <a:pt x="5190082" y="8737022"/>
                </a:lnTo>
                <a:lnTo>
                  <a:pt x="5163165" y="8747789"/>
                </a:lnTo>
                <a:lnTo>
                  <a:pt x="5152405" y="8745094"/>
                </a:lnTo>
                <a:lnTo>
                  <a:pt x="5147399" y="8740100"/>
                </a:lnTo>
                <a:lnTo>
                  <a:pt x="5120499" y="8737022"/>
                </a:lnTo>
                <a:lnTo>
                  <a:pt x="5101670" y="8734711"/>
                </a:lnTo>
                <a:lnTo>
                  <a:pt x="5075144" y="8699739"/>
                </a:lnTo>
                <a:lnTo>
                  <a:pt x="5045537" y="8694350"/>
                </a:lnTo>
                <a:lnTo>
                  <a:pt x="5005562" y="8683595"/>
                </a:lnTo>
                <a:lnTo>
                  <a:pt x="4986732" y="8680900"/>
                </a:lnTo>
                <a:lnTo>
                  <a:pt x="4962522" y="8657067"/>
                </a:lnTo>
                <a:lnTo>
                  <a:pt x="4946757" y="8606334"/>
                </a:lnTo>
                <a:lnTo>
                  <a:pt x="4917150" y="8542140"/>
                </a:lnTo>
                <a:lnTo>
                  <a:pt x="4882572" y="8496785"/>
                </a:lnTo>
                <a:lnTo>
                  <a:pt x="4847585" y="8461802"/>
                </a:lnTo>
                <a:lnTo>
                  <a:pt x="4799540" y="8432591"/>
                </a:lnTo>
                <a:lnTo>
                  <a:pt x="4743408" y="8411069"/>
                </a:lnTo>
                <a:lnTo>
                  <a:pt x="4729958" y="8408374"/>
                </a:lnTo>
                <a:lnTo>
                  <a:pt x="4692673" y="8411069"/>
                </a:lnTo>
                <a:lnTo>
                  <a:pt x="4647318" y="8408374"/>
                </a:lnTo>
                <a:lnTo>
                  <a:pt x="4636558" y="8421836"/>
                </a:lnTo>
                <a:lnTo>
                  <a:pt x="4631178" y="8421836"/>
                </a:lnTo>
                <a:lnTo>
                  <a:pt x="4593892" y="8416446"/>
                </a:lnTo>
                <a:lnTo>
                  <a:pt x="4580442" y="8400302"/>
                </a:lnTo>
                <a:lnTo>
                  <a:pt x="4564286" y="8384158"/>
                </a:lnTo>
                <a:lnTo>
                  <a:pt x="4558906" y="8381475"/>
                </a:lnTo>
                <a:lnTo>
                  <a:pt x="4518930" y="8378780"/>
                </a:lnTo>
                <a:lnTo>
                  <a:pt x="4502790" y="8363019"/>
                </a:lnTo>
                <a:lnTo>
                  <a:pt x="4457435" y="8336120"/>
                </a:lnTo>
                <a:lnTo>
                  <a:pt x="4452055" y="8322658"/>
                </a:lnTo>
                <a:lnTo>
                  <a:pt x="4430518" y="8304214"/>
                </a:lnTo>
                <a:lnTo>
                  <a:pt x="4409373" y="8279998"/>
                </a:lnTo>
                <a:lnTo>
                  <a:pt x="4387853" y="8258464"/>
                </a:lnTo>
                <a:lnTo>
                  <a:pt x="4379783" y="8255781"/>
                </a:lnTo>
                <a:lnTo>
                  <a:pt x="4371713" y="8261159"/>
                </a:lnTo>
                <a:lnTo>
                  <a:pt x="4363643" y="8255781"/>
                </a:lnTo>
                <a:lnTo>
                  <a:pt x="4345188" y="8255781"/>
                </a:lnTo>
                <a:lnTo>
                  <a:pt x="4329048" y="8253087"/>
                </a:lnTo>
                <a:lnTo>
                  <a:pt x="4312891" y="8245398"/>
                </a:lnTo>
                <a:lnTo>
                  <a:pt x="4299441" y="8229253"/>
                </a:lnTo>
                <a:lnTo>
                  <a:pt x="4264846" y="8205037"/>
                </a:lnTo>
                <a:lnTo>
                  <a:pt x="4246016" y="8194282"/>
                </a:lnTo>
                <a:lnTo>
                  <a:pt x="4232566" y="8181204"/>
                </a:lnTo>
                <a:lnTo>
                  <a:pt x="4219491" y="8170449"/>
                </a:lnTo>
                <a:lnTo>
                  <a:pt x="4214111" y="8170449"/>
                </a:lnTo>
                <a:lnTo>
                  <a:pt x="4206041" y="8167754"/>
                </a:lnTo>
                <a:lnTo>
                  <a:pt x="4206041" y="8159682"/>
                </a:lnTo>
                <a:lnTo>
                  <a:pt x="4179124" y="8122399"/>
                </a:lnTo>
                <a:lnTo>
                  <a:pt x="4163376" y="8108949"/>
                </a:lnTo>
                <a:lnTo>
                  <a:pt x="4149926" y="8090110"/>
                </a:lnTo>
                <a:lnTo>
                  <a:pt x="4125699" y="8082038"/>
                </a:lnTo>
                <a:lnTo>
                  <a:pt x="4101864" y="8079355"/>
                </a:lnTo>
                <a:lnTo>
                  <a:pt x="4066894" y="8079355"/>
                </a:lnTo>
                <a:lnTo>
                  <a:pt x="4053444" y="8082038"/>
                </a:lnTo>
                <a:lnTo>
                  <a:pt x="4042667" y="8079355"/>
                </a:lnTo>
                <a:lnTo>
                  <a:pt x="4029609" y="8044755"/>
                </a:lnTo>
                <a:lnTo>
                  <a:pt x="4013469" y="8028611"/>
                </a:lnTo>
                <a:lnTo>
                  <a:pt x="3978482" y="8015161"/>
                </a:lnTo>
                <a:lnTo>
                  <a:pt x="3973476" y="8015161"/>
                </a:lnTo>
                <a:lnTo>
                  <a:pt x="3962717" y="8012466"/>
                </a:lnTo>
                <a:lnTo>
                  <a:pt x="3887772" y="8012466"/>
                </a:lnTo>
                <a:lnTo>
                  <a:pt x="3834329" y="8028611"/>
                </a:lnTo>
                <a:lnTo>
                  <a:pt x="3815500" y="8015161"/>
                </a:lnTo>
                <a:lnTo>
                  <a:pt x="3812810" y="8007089"/>
                </a:lnTo>
                <a:lnTo>
                  <a:pt x="3791664" y="7964417"/>
                </a:lnTo>
                <a:lnTo>
                  <a:pt x="3762449" y="7942895"/>
                </a:lnTo>
                <a:lnTo>
                  <a:pt x="3735924" y="7942895"/>
                </a:lnTo>
                <a:lnTo>
                  <a:pt x="3698264" y="7900234"/>
                </a:lnTo>
                <a:lnTo>
                  <a:pt x="3698264" y="7886773"/>
                </a:lnTo>
                <a:lnTo>
                  <a:pt x="3698264" y="7865634"/>
                </a:lnTo>
                <a:lnTo>
                  <a:pt x="3684814" y="7838723"/>
                </a:lnTo>
                <a:lnTo>
                  <a:pt x="3676744" y="7836040"/>
                </a:lnTo>
                <a:lnTo>
                  <a:pt x="3676744" y="7838723"/>
                </a:lnTo>
                <a:lnTo>
                  <a:pt x="3674054" y="7825273"/>
                </a:lnTo>
                <a:lnTo>
                  <a:pt x="3684814" y="7812207"/>
                </a:lnTo>
                <a:lnTo>
                  <a:pt x="3679434" y="7820279"/>
                </a:lnTo>
                <a:lnTo>
                  <a:pt x="3698264" y="7801440"/>
                </a:lnTo>
                <a:lnTo>
                  <a:pt x="3698264" y="7782613"/>
                </a:lnTo>
                <a:lnTo>
                  <a:pt x="3711714" y="7763774"/>
                </a:lnTo>
                <a:lnTo>
                  <a:pt x="3698264" y="7742635"/>
                </a:lnTo>
                <a:lnTo>
                  <a:pt x="3700954" y="7739941"/>
                </a:lnTo>
                <a:lnTo>
                  <a:pt x="3695574" y="7731869"/>
                </a:lnTo>
                <a:lnTo>
                  <a:pt x="3709024" y="7715724"/>
                </a:lnTo>
                <a:lnTo>
                  <a:pt x="3714404" y="7702658"/>
                </a:lnTo>
                <a:lnTo>
                  <a:pt x="3717094" y="7678441"/>
                </a:lnTo>
                <a:lnTo>
                  <a:pt x="3717094" y="7673064"/>
                </a:lnTo>
                <a:lnTo>
                  <a:pt x="3725164" y="7662297"/>
                </a:lnTo>
                <a:lnTo>
                  <a:pt x="3725164" y="7659614"/>
                </a:lnTo>
                <a:lnTo>
                  <a:pt x="3725164" y="7648847"/>
                </a:lnTo>
                <a:lnTo>
                  <a:pt x="3735924" y="7643470"/>
                </a:lnTo>
                <a:lnTo>
                  <a:pt x="3717094" y="7643470"/>
                </a:lnTo>
                <a:lnTo>
                  <a:pt x="3717094" y="7640775"/>
                </a:lnTo>
                <a:lnTo>
                  <a:pt x="3735924" y="7638464"/>
                </a:lnTo>
                <a:lnTo>
                  <a:pt x="3738239" y="7635397"/>
                </a:lnTo>
                <a:lnTo>
                  <a:pt x="3740929" y="7627709"/>
                </a:lnTo>
                <a:lnTo>
                  <a:pt x="3765139" y="7598103"/>
                </a:lnTo>
                <a:lnTo>
                  <a:pt x="3775524" y="7600797"/>
                </a:lnTo>
                <a:lnTo>
                  <a:pt x="3804740" y="7592725"/>
                </a:lnTo>
                <a:lnTo>
                  <a:pt x="3812810" y="7590031"/>
                </a:lnTo>
                <a:lnTo>
                  <a:pt x="3823569" y="7574281"/>
                </a:lnTo>
                <a:lnTo>
                  <a:pt x="3820879" y="7563514"/>
                </a:lnTo>
                <a:lnTo>
                  <a:pt x="3834329" y="7563514"/>
                </a:lnTo>
                <a:lnTo>
                  <a:pt x="3847796" y="7571203"/>
                </a:lnTo>
                <a:lnTo>
                  <a:pt x="3853176" y="7566209"/>
                </a:lnTo>
                <a:lnTo>
                  <a:pt x="3871615" y="7536603"/>
                </a:lnTo>
                <a:lnTo>
                  <a:pt x="3855866" y="7510087"/>
                </a:lnTo>
                <a:lnTo>
                  <a:pt x="3866235" y="7499320"/>
                </a:lnTo>
                <a:lnTo>
                  <a:pt x="3871615" y="7510087"/>
                </a:lnTo>
                <a:lnTo>
                  <a:pt x="3890462" y="7510087"/>
                </a:lnTo>
                <a:lnTo>
                  <a:pt x="3893152" y="7528531"/>
                </a:lnTo>
                <a:lnTo>
                  <a:pt x="3901221" y="7536603"/>
                </a:lnTo>
                <a:lnTo>
                  <a:pt x="3901221" y="7550065"/>
                </a:lnTo>
                <a:lnTo>
                  <a:pt x="3909291" y="7574281"/>
                </a:lnTo>
                <a:lnTo>
                  <a:pt x="3917361" y="7587348"/>
                </a:lnTo>
                <a:lnTo>
                  <a:pt x="3941197" y="7611564"/>
                </a:lnTo>
                <a:lnTo>
                  <a:pt x="3949267" y="7616942"/>
                </a:lnTo>
                <a:lnTo>
                  <a:pt x="3954647" y="7614247"/>
                </a:lnTo>
                <a:lnTo>
                  <a:pt x="3962717" y="7630392"/>
                </a:lnTo>
                <a:lnTo>
                  <a:pt x="3978482" y="7635397"/>
                </a:lnTo>
                <a:lnTo>
                  <a:pt x="4024229" y="7625014"/>
                </a:lnTo>
                <a:lnTo>
                  <a:pt x="4053444" y="7606175"/>
                </a:lnTo>
                <a:lnTo>
                  <a:pt x="4085724" y="7587348"/>
                </a:lnTo>
                <a:lnTo>
                  <a:pt x="4085724" y="7574281"/>
                </a:lnTo>
                <a:lnTo>
                  <a:pt x="4069584" y="7539298"/>
                </a:lnTo>
                <a:lnTo>
                  <a:pt x="4080344" y="7536603"/>
                </a:lnTo>
                <a:lnTo>
                  <a:pt x="4088414" y="7525848"/>
                </a:lnTo>
                <a:lnTo>
                  <a:pt x="4088414" y="7512770"/>
                </a:lnTo>
                <a:lnTo>
                  <a:pt x="4112249" y="7499320"/>
                </a:lnTo>
                <a:lnTo>
                  <a:pt x="4128389" y="7504698"/>
                </a:lnTo>
                <a:lnTo>
                  <a:pt x="4139149" y="7504698"/>
                </a:lnTo>
                <a:lnTo>
                  <a:pt x="4141839" y="7515081"/>
                </a:lnTo>
                <a:lnTo>
                  <a:pt x="4176434" y="7512770"/>
                </a:lnTo>
                <a:lnTo>
                  <a:pt x="4179124" y="7510087"/>
                </a:lnTo>
                <a:lnTo>
                  <a:pt x="4187211" y="7502015"/>
                </a:lnTo>
                <a:lnTo>
                  <a:pt x="4192591" y="7488565"/>
                </a:lnTo>
                <a:lnTo>
                  <a:pt x="4200661" y="7491248"/>
                </a:lnTo>
                <a:lnTo>
                  <a:pt x="4206041" y="7488565"/>
                </a:lnTo>
                <a:lnTo>
                  <a:pt x="4211421" y="7491248"/>
                </a:lnTo>
                <a:lnTo>
                  <a:pt x="4216801" y="7483176"/>
                </a:lnTo>
                <a:lnTo>
                  <a:pt x="4227561" y="7475104"/>
                </a:lnTo>
                <a:lnTo>
                  <a:pt x="4237946" y="7467032"/>
                </a:lnTo>
                <a:lnTo>
                  <a:pt x="4243326" y="7477798"/>
                </a:lnTo>
                <a:lnTo>
                  <a:pt x="4246016" y="7483176"/>
                </a:lnTo>
                <a:lnTo>
                  <a:pt x="4243326" y="7488565"/>
                </a:lnTo>
                <a:lnTo>
                  <a:pt x="4246016" y="7491248"/>
                </a:lnTo>
                <a:lnTo>
                  <a:pt x="4256776" y="7499320"/>
                </a:lnTo>
                <a:lnTo>
                  <a:pt x="4264846" y="7496637"/>
                </a:lnTo>
                <a:lnTo>
                  <a:pt x="4264846" y="7502015"/>
                </a:lnTo>
                <a:lnTo>
                  <a:pt x="4267536" y="7512770"/>
                </a:lnTo>
                <a:lnTo>
                  <a:pt x="4275606" y="7528531"/>
                </a:lnTo>
                <a:lnTo>
                  <a:pt x="4270226" y="7536603"/>
                </a:lnTo>
                <a:lnTo>
                  <a:pt x="4270226" y="7541993"/>
                </a:lnTo>
                <a:lnTo>
                  <a:pt x="4270226" y="7550065"/>
                </a:lnTo>
                <a:lnTo>
                  <a:pt x="4267536" y="7547370"/>
                </a:lnTo>
                <a:lnTo>
                  <a:pt x="4264846" y="7550065"/>
                </a:lnTo>
                <a:lnTo>
                  <a:pt x="4267536" y="7550065"/>
                </a:lnTo>
                <a:lnTo>
                  <a:pt x="4267536" y="7552748"/>
                </a:lnTo>
                <a:lnTo>
                  <a:pt x="4270226" y="7555442"/>
                </a:lnTo>
                <a:lnTo>
                  <a:pt x="4275606" y="7560820"/>
                </a:lnTo>
                <a:lnTo>
                  <a:pt x="4281003" y="7566209"/>
                </a:lnTo>
                <a:lnTo>
                  <a:pt x="4294061" y="7574281"/>
                </a:lnTo>
                <a:lnTo>
                  <a:pt x="4320978" y="7576964"/>
                </a:lnTo>
                <a:lnTo>
                  <a:pt x="4320978" y="7584653"/>
                </a:lnTo>
                <a:lnTo>
                  <a:pt x="4329048" y="7576964"/>
                </a:lnTo>
                <a:lnTo>
                  <a:pt x="4342498" y="7574281"/>
                </a:lnTo>
                <a:lnTo>
                  <a:pt x="4355573" y="7563514"/>
                </a:lnTo>
                <a:lnTo>
                  <a:pt x="4358263" y="7560820"/>
                </a:lnTo>
                <a:lnTo>
                  <a:pt x="4371713" y="7563514"/>
                </a:lnTo>
                <a:lnTo>
                  <a:pt x="4377093" y="7571203"/>
                </a:lnTo>
                <a:lnTo>
                  <a:pt x="4379783" y="7598103"/>
                </a:lnTo>
                <a:lnTo>
                  <a:pt x="4377093" y="7603492"/>
                </a:lnTo>
                <a:lnTo>
                  <a:pt x="4387853" y="7614247"/>
                </a:lnTo>
                <a:lnTo>
                  <a:pt x="4417068" y="7635397"/>
                </a:lnTo>
                <a:lnTo>
                  <a:pt x="4419758" y="7638464"/>
                </a:lnTo>
                <a:lnTo>
                  <a:pt x="4457435" y="7662297"/>
                </a:lnTo>
                <a:lnTo>
                  <a:pt x="4465505" y="7662297"/>
                </a:lnTo>
                <a:lnTo>
                  <a:pt x="4489341" y="7667674"/>
                </a:lnTo>
                <a:lnTo>
                  <a:pt x="4481254" y="7673064"/>
                </a:lnTo>
                <a:lnTo>
                  <a:pt x="4492031" y="7678441"/>
                </a:lnTo>
                <a:lnTo>
                  <a:pt x="4529690" y="7681136"/>
                </a:lnTo>
                <a:lnTo>
                  <a:pt x="4558906" y="7673064"/>
                </a:lnTo>
                <a:lnTo>
                  <a:pt x="4615021" y="7648847"/>
                </a:lnTo>
                <a:lnTo>
                  <a:pt x="4628488" y="7638464"/>
                </a:lnTo>
                <a:lnTo>
                  <a:pt x="4641938" y="7630392"/>
                </a:lnTo>
                <a:lnTo>
                  <a:pt x="4655388" y="7630392"/>
                </a:lnTo>
                <a:lnTo>
                  <a:pt x="4681913" y="7625014"/>
                </a:lnTo>
                <a:lnTo>
                  <a:pt x="4692673" y="7625014"/>
                </a:lnTo>
                <a:lnTo>
                  <a:pt x="4711503" y="7640775"/>
                </a:lnTo>
                <a:lnTo>
                  <a:pt x="4735338" y="7643470"/>
                </a:lnTo>
                <a:lnTo>
                  <a:pt x="4762255" y="7635397"/>
                </a:lnTo>
                <a:lnTo>
                  <a:pt x="4780693" y="7640775"/>
                </a:lnTo>
                <a:lnTo>
                  <a:pt x="4783775" y="7638464"/>
                </a:lnTo>
                <a:lnTo>
                  <a:pt x="4783775" y="7640775"/>
                </a:lnTo>
                <a:lnTo>
                  <a:pt x="4837200" y="7648847"/>
                </a:lnTo>
                <a:lnTo>
                  <a:pt x="4842205" y="7643470"/>
                </a:lnTo>
                <a:lnTo>
                  <a:pt x="4869105" y="7648847"/>
                </a:lnTo>
                <a:lnTo>
                  <a:pt x="4874485" y="7648847"/>
                </a:lnTo>
                <a:lnTo>
                  <a:pt x="4882572" y="7640775"/>
                </a:lnTo>
                <a:lnTo>
                  <a:pt x="4909080" y="7640775"/>
                </a:lnTo>
                <a:lnTo>
                  <a:pt x="4911770" y="7638464"/>
                </a:lnTo>
                <a:lnTo>
                  <a:pt x="4946757" y="7625014"/>
                </a:lnTo>
                <a:lnTo>
                  <a:pt x="4960207" y="7630392"/>
                </a:lnTo>
                <a:lnTo>
                  <a:pt x="5008252" y="7616942"/>
                </a:lnTo>
                <a:lnTo>
                  <a:pt x="5021719" y="7606175"/>
                </a:lnTo>
                <a:lnTo>
                  <a:pt x="5048227" y="7603492"/>
                </a:lnTo>
                <a:lnTo>
                  <a:pt x="5056314" y="7598103"/>
                </a:lnTo>
                <a:lnTo>
                  <a:pt x="5072454" y="7598103"/>
                </a:lnTo>
                <a:lnTo>
                  <a:pt x="5085904" y="7584653"/>
                </a:lnTo>
                <a:lnTo>
                  <a:pt x="5107050" y="7563514"/>
                </a:lnTo>
                <a:lnTo>
                  <a:pt x="5117809" y="7550065"/>
                </a:lnTo>
                <a:lnTo>
                  <a:pt x="5144335" y="7517776"/>
                </a:lnTo>
                <a:lnTo>
                  <a:pt x="5157785" y="7528531"/>
                </a:lnTo>
                <a:lnTo>
                  <a:pt x="5171234" y="7528531"/>
                </a:lnTo>
                <a:lnTo>
                  <a:pt x="5184702" y="7523154"/>
                </a:lnTo>
                <a:lnTo>
                  <a:pt x="5198151" y="7517776"/>
                </a:lnTo>
                <a:lnTo>
                  <a:pt x="5232747" y="7512770"/>
                </a:lnTo>
                <a:lnTo>
                  <a:pt x="5251576" y="7499320"/>
                </a:lnTo>
                <a:lnTo>
                  <a:pt x="5278102" y="7523154"/>
                </a:lnTo>
                <a:lnTo>
                  <a:pt x="5294242" y="7528531"/>
                </a:lnTo>
                <a:lnTo>
                  <a:pt x="5334217" y="7533920"/>
                </a:lnTo>
                <a:lnTo>
                  <a:pt x="5336907" y="7547370"/>
                </a:lnTo>
                <a:lnTo>
                  <a:pt x="5347667" y="7550065"/>
                </a:lnTo>
                <a:lnTo>
                  <a:pt x="5358444" y="7555442"/>
                </a:lnTo>
                <a:lnTo>
                  <a:pt x="5377274" y="7547370"/>
                </a:lnTo>
                <a:lnTo>
                  <a:pt x="5411869" y="7528531"/>
                </a:lnTo>
                <a:lnTo>
                  <a:pt x="5436079" y="7502015"/>
                </a:lnTo>
                <a:lnTo>
                  <a:pt x="5454534" y="7450887"/>
                </a:lnTo>
                <a:lnTo>
                  <a:pt x="5452236" y="7440516"/>
                </a:lnTo>
                <a:lnTo>
                  <a:pt x="5446839" y="7435126"/>
                </a:lnTo>
                <a:lnTo>
                  <a:pt x="5454534" y="7429749"/>
                </a:lnTo>
                <a:lnTo>
                  <a:pt x="5462604" y="7445893"/>
                </a:lnTo>
                <a:lnTo>
                  <a:pt x="5454534" y="7475104"/>
                </a:lnTo>
                <a:lnTo>
                  <a:pt x="5476054" y="7483176"/>
                </a:lnTo>
                <a:lnTo>
                  <a:pt x="5489521" y="7483176"/>
                </a:lnTo>
                <a:lnTo>
                  <a:pt x="5502971" y="7477798"/>
                </a:lnTo>
                <a:lnTo>
                  <a:pt x="5513731" y="7475104"/>
                </a:lnTo>
                <a:lnTo>
                  <a:pt x="5516421" y="7475104"/>
                </a:lnTo>
                <a:lnTo>
                  <a:pt x="5526806" y="7475104"/>
                </a:lnTo>
                <a:lnTo>
                  <a:pt x="5526806" y="7472421"/>
                </a:lnTo>
                <a:lnTo>
                  <a:pt x="5537566" y="7467032"/>
                </a:lnTo>
                <a:lnTo>
                  <a:pt x="5551016" y="7464349"/>
                </a:lnTo>
                <a:lnTo>
                  <a:pt x="5567156" y="7453582"/>
                </a:lnTo>
                <a:lnTo>
                  <a:pt x="5572536" y="7453582"/>
                </a:lnTo>
                <a:lnTo>
                  <a:pt x="5585611" y="7448588"/>
                </a:lnTo>
                <a:lnTo>
                  <a:pt x="5628668" y="7408227"/>
                </a:lnTo>
                <a:close/>
                <a:moveTo>
                  <a:pt x="5277956" y="7296025"/>
                </a:moveTo>
                <a:lnTo>
                  <a:pt x="5285706" y="7301379"/>
                </a:lnTo>
                <a:lnTo>
                  <a:pt x="5277956" y="7306734"/>
                </a:lnTo>
                <a:lnTo>
                  <a:pt x="5291132" y="7314765"/>
                </a:lnTo>
                <a:lnTo>
                  <a:pt x="5296557" y="7312088"/>
                </a:lnTo>
                <a:lnTo>
                  <a:pt x="5304695" y="7333123"/>
                </a:lnTo>
                <a:lnTo>
                  <a:pt x="5304695" y="7346509"/>
                </a:lnTo>
                <a:lnTo>
                  <a:pt x="5288419" y="7346509"/>
                </a:lnTo>
                <a:lnTo>
                  <a:pt x="5274855" y="7333123"/>
                </a:lnTo>
                <a:lnTo>
                  <a:pt x="5264392" y="7320120"/>
                </a:lnTo>
                <a:lnTo>
                  <a:pt x="5272530" y="7306734"/>
                </a:lnTo>
                <a:lnTo>
                  <a:pt x="5274855" y="7301379"/>
                </a:lnTo>
                <a:close/>
                <a:moveTo>
                  <a:pt x="5276441" y="7218028"/>
                </a:moveTo>
                <a:lnTo>
                  <a:pt x="5278735" y="7247869"/>
                </a:lnTo>
                <a:lnTo>
                  <a:pt x="5289443" y="7250582"/>
                </a:lnTo>
                <a:lnTo>
                  <a:pt x="5276441" y="7258721"/>
                </a:lnTo>
                <a:lnTo>
                  <a:pt x="5278735" y="7277324"/>
                </a:lnTo>
                <a:lnTo>
                  <a:pt x="5271086" y="7285463"/>
                </a:lnTo>
                <a:lnTo>
                  <a:pt x="5260378" y="7271898"/>
                </a:lnTo>
                <a:lnTo>
                  <a:pt x="5252347" y="7269185"/>
                </a:lnTo>
                <a:lnTo>
                  <a:pt x="5246993" y="7264147"/>
                </a:lnTo>
                <a:lnTo>
                  <a:pt x="5238962" y="7245157"/>
                </a:lnTo>
                <a:lnTo>
                  <a:pt x="5249670" y="7220741"/>
                </a:lnTo>
                <a:close/>
                <a:moveTo>
                  <a:pt x="4899484" y="7189206"/>
                </a:moveTo>
                <a:lnTo>
                  <a:pt x="4897159" y="7210860"/>
                </a:lnTo>
                <a:lnTo>
                  <a:pt x="4889022" y="7210860"/>
                </a:lnTo>
                <a:lnTo>
                  <a:pt x="4886309" y="7197327"/>
                </a:lnTo>
                <a:close/>
                <a:moveTo>
                  <a:pt x="5182728" y="7167160"/>
                </a:moveTo>
                <a:lnTo>
                  <a:pt x="5223311" y="7169873"/>
                </a:lnTo>
                <a:lnTo>
                  <a:pt x="5223311" y="7186149"/>
                </a:lnTo>
                <a:lnTo>
                  <a:pt x="5223311" y="7207464"/>
                </a:lnTo>
                <a:lnTo>
                  <a:pt x="5207312" y="7202426"/>
                </a:lnTo>
                <a:lnTo>
                  <a:pt x="5174534" y="7183437"/>
                </a:lnTo>
                <a:lnTo>
                  <a:pt x="5174534" y="7180724"/>
                </a:lnTo>
                <a:close/>
                <a:moveTo>
                  <a:pt x="5011770" y="7167160"/>
                </a:moveTo>
                <a:lnTo>
                  <a:pt x="5032862" y="7167160"/>
                </a:lnTo>
                <a:lnTo>
                  <a:pt x="5038231" y="7175281"/>
                </a:lnTo>
                <a:lnTo>
                  <a:pt x="5043600" y="7186108"/>
                </a:lnTo>
                <a:lnTo>
                  <a:pt x="5043600" y="7188814"/>
                </a:lnTo>
                <a:lnTo>
                  <a:pt x="5030562" y="7186108"/>
                </a:lnTo>
                <a:lnTo>
                  <a:pt x="5014454" y="7180694"/>
                </a:lnTo>
                <a:close/>
                <a:moveTo>
                  <a:pt x="5340690" y="7114599"/>
                </a:moveTo>
                <a:lnTo>
                  <a:pt x="5352147" y="7114599"/>
                </a:lnTo>
                <a:lnTo>
                  <a:pt x="5349283" y="7125044"/>
                </a:lnTo>
                <a:lnTo>
                  <a:pt x="5340690" y="7132877"/>
                </a:lnTo>
                <a:close/>
                <a:moveTo>
                  <a:pt x="5376295" y="7095949"/>
                </a:moveTo>
                <a:lnTo>
                  <a:pt x="5379261" y="7095949"/>
                </a:lnTo>
                <a:lnTo>
                  <a:pt x="5376295" y="7098915"/>
                </a:lnTo>
                <a:close/>
                <a:moveTo>
                  <a:pt x="4150287" y="7050168"/>
                </a:moveTo>
                <a:lnTo>
                  <a:pt x="4163659" y="7058513"/>
                </a:lnTo>
                <a:lnTo>
                  <a:pt x="4155636" y="7072420"/>
                </a:lnTo>
                <a:lnTo>
                  <a:pt x="4136915" y="7075202"/>
                </a:lnTo>
                <a:lnTo>
                  <a:pt x="4136915" y="7072420"/>
                </a:lnTo>
                <a:lnTo>
                  <a:pt x="4136915" y="7058513"/>
                </a:lnTo>
                <a:close/>
                <a:moveTo>
                  <a:pt x="5437190" y="6975563"/>
                </a:moveTo>
                <a:lnTo>
                  <a:pt x="5455598" y="6980869"/>
                </a:lnTo>
                <a:lnTo>
                  <a:pt x="5450613" y="6994134"/>
                </a:lnTo>
                <a:lnTo>
                  <a:pt x="5439875" y="7007398"/>
                </a:lnTo>
                <a:lnTo>
                  <a:pt x="5423768" y="6994134"/>
                </a:lnTo>
                <a:close/>
                <a:moveTo>
                  <a:pt x="1181735" y="6755141"/>
                </a:moveTo>
                <a:lnTo>
                  <a:pt x="1184701" y="6758107"/>
                </a:lnTo>
                <a:lnTo>
                  <a:pt x="1181735" y="6758107"/>
                </a:lnTo>
                <a:close/>
                <a:moveTo>
                  <a:pt x="1179701" y="6755141"/>
                </a:moveTo>
                <a:lnTo>
                  <a:pt x="1179701" y="6758107"/>
                </a:lnTo>
                <a:lnTo>
                  <a:pt x="1174953" y="6758107"/>
                </a:lnTo>
                <a:close/>
                <a:moveTo>
                  <a:pt x="1189873" y="6744967"/>
                </a:moveTo>
                <a:lnTo>
                  <a:pt x="1189873" y="6753060"/>
                </a:lnTo>
                <a:lnTo>
                  <a:pt x="1185125" y="6753060"/>
                </a:lnTo>
                <a:close/>
                <a:moveTo>
                  <a:pt x="1840575" y="6739881"/>
                </a:moveTo>
                <a:lnTo>
                  <a:pt x="1845968" y="6742255"/>
                </a:lnTo>
                <a:lnTo>
                  <a:pt x="1840575" y="6744629"/>
                </a:lnTo>
                <a:lnTo>
                  <a:pt x="1837878" y="6742255"/>
                </a:lnTo>
                <a:close/>
                <a:moveTo>
                  <a:pt x="1888739" y="6694100"/>
                </a:moveTo>
                <a:lnTo>
                  <a:pt x="1891705" y="6694100"/>
                </a:lnTo>
                <a:lnTo>
                  <a:pt x="1888739" y="6702193"/>
                </a:lnTo>
                <a:close/>
                <a:moveTo>
                  <a:pt x="1066787" y="6656799"/>
                </a:moveTo>
                <a:lnTo>
                  <a:pt x="1069451" y="6697142"/>
                </a:lnTo>
                <a:lnTo>
                  <a:pt x="1064123" y="6731722"/>
                </a:lnTo>
                <a:lnTo>
                  <a:pt x="1053465" y="6734411"/>
                </a:lnTo>
                <a:lnTo>
                  <a:pt x="1045473" y="6731722"/>
                </a:lnTo>
                <a:lnTo>
                  <a:pt x="1029487" y="6720964"/>
                </a:lnTo>
                <a:lnTo>
                  <a:pt x="1032151" y="6715585"/>
                </a:lnTo>
                <a:lnTo>
                  <a:pt x="1029487" y="6710590"/>
                </a:lnTo>
                <a:lnTo>
                  <a:pt x="1029487" y="6702521"/>
                </a:lnTo>
                <a:lnTo>
                  <a:pt x="1016546" y="6697142"/>
                </a:lnTo>
                <a:lnTo>
                  <a:pt x="1013882" y="6689074"/>
                </a:lnTo>
                <a:lnTo>
                  <a:pt x="1019210" y="6678315"/>
                </a:lnTo>
                <a:lnTo>
                  <a:pt x="1026823" y="6672936"/>
                </a:lnTo>
                <a:lnTo>
                  <a:pt x="1040144" y="6664867"/>
                </a:lnTo>
                <a:lnTo>
                  <a:pt x="1064123" y="6659488"/>
                </a:lnTo>
                <a:close/>
                <a:moveTo>
                  <a:pt x="6149210" y="6025543"/>
                </a:moveTo>
                <a:lnTo>
                  <a:pt x="6149133" y="6025643"/>
                </a:lnTo>
                <a:lnTo>
                  <a:pt x="6167566" y="6038808"/>
                </a:lnTo>
                <a:lnTo>
                  <a:pt x="6167663" y="6038724"/>
                </a:lnTo>
                <a:close/>
                <a:moveTo>
                  <a:pt x="5865683" y="5977162"/>
                </a:moveTo>
                <a:lnTo>
                  <a:pt x="5865529" y="5977240"/>
                </a:lnTo>
                <a:lnTo>
                  <a:pt x="5870688" y="5987561"/>
                </a:lnTo>
                <a:lnTo>
                  <a:pt x="5870826" y="5987458"/>
                </a:lnTo>
                <a:close/>
                <a:moveTo>
                  <a:pt x="5956193" y="5977105"/>
                </a:moveTo>
                <a:lnTo>
                  <a:pt x="5958784" y="5984868"/>
                </a:lnTo>
                <a:lnTo>
                  <a:pt x="5953400" y="5990254"/>
                </a:lnTo>
                <a:lnTo>
                  <a:pt x="5945702" y="6001025"/>
                </a:lnTo>
                <a:lnTo>
                  <a:pt x="5945702" y="6022567"/>
                </a:lnTo>
                <a:lnTo>
                  <a:pt x="5951086" y="6033339"/>
                </a:lnTo>
                <a:lnTo>
                  <a:pt x="5966856" y="6051797"/>
                </a:lnTo>
                <a:lnTo>
                  <a:pt x="5966856" y="6062568"/>
                </a:lnTo>
                <a:lnTo>
                  <a:pt x="5967220" y="6062477"/>
                </a:lnTo>
                <a:lnTo>
                  <a:pt x="5967220" y="6052188"/>
                </a:lnTo>
                <a:lnTo>
                  <a:pt x="5951450" y="6033716"/>
                </a:lnTo>
                <a:lnTo>
                  <a:pt x="5946066" y="6022949"/>
                </a:lnTo>
                <a:lnTo>
                  <a:pt x="5946066" y="6001398"/>
                </a:lnTo>
                <a:lnTo>
                  <a:pt x="5953757" y="5990631"/>
                </a:lnTo>
                <a:lnTo>
                  <a:pt x="5959141" y="5985244"/>
                </a:lnTo>
                <a:lnTo>
                  <a:pt x="5956453" y="5977162"/>
                </a:lnTo>
                <a:close/>
                <a:moveTo>
                  <a:pt x="1069492" y="5975179"/>
                </a:moveTo>
                <a:lnTo>
                  <a:pt x="1064747" y="5988355"/>
                </a:lnTo>
                <a:lnTo>
                  <a:pt x="1064747" y="5982929"/>
                </a:lnTo>
                <a:close/>
                <a:moveTo>
                  <a:pt x="5844144" y="5972159"/>
                </a:moveTo>
                <a:lnTo>
                  <a:pt x="5847398" y="5975296"/>
                </a:lnTo>
                <a:lnTo>
                  <a:pt x="5844148" y="5972159"/>
                </a:lnTo>
                <a:close/>
                <a:moveTo>
                  <a:pt x="5750690" y="5872543"/>
                </a:moveTo>
                <a:lnTo>
                  <a:pt x="5737343" y="5896554"/>
                </a:lnTo>
                <a:lnTo>
                  <a:pt x="5715797" y="5907307"/>
                </a:lnTo>
                <a:lnTo>
                  <a:pt x="5716217" y="5907646"/>
                </a:lnTo>
                <a:lnTo>
                  <a:pt x="5737226" y="5897142"/>
                </a:lnTo>
                <a:lnTo>
                  <a:pt x="5750690" y="5872898"/>
                </a:lnTo>
                <a:close/>
                <a:moveTo>
                  <a:pt x="5756073" y="5832609"/>
                </a:moveTo>
                <a:lnTo>
                  <a:pt x="5750804" y="5843139"/>
                </a:lnTo>
                <a:lnTo>
                  <a:pt x="5750804" y="5843431"/>
                </a:lnTo>
                <a:lnTo>
                  <a:pt x="5756073" y="5832892"/>
                </a:lnTo>
                <a:close/>
                <a:moveTo>
                  <a:pt x="5766460" y="5810977"/>
                </a:moveTo>
                <a:lnTo>
                  <a:pt x="5756190" y="5821612"/>
                </a:lnTo>
                <a:lnTo>
                  <a:pt x="5756190" y="5821995"/>
                </a:lnTo>
                <a:lnTo>
                  <a:pt x="5766460" y="5811341"/>
                </a:lnTo>
                <a:close/>
                <a:moveTo>
                  <a:pt x="5806810" y="5781941"/>
                </a:moveTo>
                <a:lnTo>
                  <a:pt x="5804258" y="5787025"/>
                </a:lnTo>
                <a:lnTo>
                  <a:pt x="5790797" y="5794718"/>
                </a:lnTo>
                <a:lnTo>
                  <a:pt x="5766574" y="5805471"/>
                </a:lnTo>
                <a:lnTo>
                  <a:pt x="5766574" y="5805903"/>
                </a:lnTo>
                <a:lnTo>
                  <a:pt x="5790691" y="5795187"/>
                </a:lnTo>
                <a:lnTo>
                  <a:pt x="5804146" y="5787490"/>
                </a:lnTo>
                <a:lnTo>
                  <a:pt x="5806842" y="5782102"/>
                </a:lnTo>
                <a:close/>
                <a:moveTo>
                  <a:pt x="5814862" y="5760258"/>
                </a:moveTo>
                <a:lnTo>
                  <a:pt x="5804258" y="5768197"/>
                </a:lnTo>
                <a:lnTo>
                  <a:pt x="5804319" y="5768503"/>
                </a:lnTo>
                <a:lnTo>
                  <a:pt x="5814922" y="5760560"/>
                </a:lnTo>
                <a:close/>
                <a:moveTo>
                  <a:pt x="5814922" y="5738928"/>
                </a:moveTo>
                <a:lnTo>
                  <a:pt x="5812332" y="5746680"/>
                </a:lnTo>
                <a:lnTo>
                  <a:pt x="5812344" y="5746738"/>
                </a:lnTo>
                <a:lnTo>
                  <a:pt x="5814922" y="5739009"/>
                </a:lnTo>
                <a:close/>
                <a:moveTo>
                  <a:pt x="6672910" y="5586894"/>
                </a:moveTo>
                <a:lnTo>
                  <a:pt x="6672910" y="5598353"/>
                </a:lnTo>
                <a:lnTo>
                  <a:pt x="6661451" y="5595488"/>
                </a:lnTo>
                <a:close/>
                <a:moveTo>
                  <a:pt x="5651454" y="5543931"/>
                </a:moveTo>
                <a:lnTo>
                  <a:pt x="5643885" y="5554145"/>
                </a:lnTo>
                <a:lnTo>
                  <a:pt x="5643885" y="5554182"/>
                </a:lnTo>
                <a:lnTo>
                  <a:pt x="5651467" y="5543949"/>
                </a:lnTo>
                <a:close/>
                <a:moveTo>
                  <a:pt x="6395279" y="5532767"/>
                </a:moveTo>
                <a:lnTo>
                  <a:pt x="6395279" y="5533183"/>
                </a:lnTo>
                <a:lnTo>
                  <a:pt x="6405864" y="5546415"/>
                </a:lnTo>
                <a:lnTo>
                  <a:pt x="6405988" y="5546140"/>
                </a:lnTo>
                <a:close/>
                <a:moveTo>
                  <a:pt x="6384598" y="5508654"/>
                </a:moveTo>
                <a:lnTo>
                  <a:pt x="6384511" y="5508938"/>
                </a:lnTo>
                <a:lnTo>
                  <a:pt x="6395215" y="5522327"/>
                </a:lnTo>
                <a:lnTo>
                  <a:pt x="6395215" y="5521912"/>
                </a:lnTo>
                <a:close/>
                <a:moveTo>
                  <a:pt x="4808407" y="5498724"/>
                </a:moveTo>
                <a:lnTo>
                  <a:pt x="4816599" y="5504138"/>
                </a:lnTo>
                <a:lnTo>
                  <a:pt x="4838444" y="5498724"/>
                </a:lnTo>
                <a:lnTo>
                  <a:pt x="4832982" y="5517672"/>
                </a:lnTo>
                <a:lnTo>
                  <a:pt x="4816599" y="5517672"/>
                </a:lnTo>
                <a:lnTo>
                  <a:pt x="4797484" y="5520378"/>
                </a:lnTo>
                <a:lnTo>
                  <a:pt x="4794754" y="5504138"/>
                </a:lnTo>
                <a:close/>
                <a:moveTo>
                  <a:pt x="6387327" y="5471562"/>
                </a:moveTo>
                <a:lnTo>
                  <a:pt x="6387199" y="5471626"/>
                </a:lnTo>
                <a:lnTo>
                  <a:pt x="6392464" y="5482139"/>
                </a:lnTo>
                <a:lnTo>
                  <a:pt x="6392527" y="5481931"/>
                </a:lnTo>
                <a:close/>
                <a:moveTo>
                  <a:pt x="6387238" y="5441812"/>
                </a:moveTo>
                <a:lnTo>
                  <a:pt x="6387199" y="5441994"/>
                </a:lnTo>
                <a:lnTo>
                  <a:pt x="6397802" y="5465850"/>
                </a:lnTo>
                <a:lnTo>
                  <a:pt x="6397904" y="5465799"/>
                </a:lnTo>
                <a:close/>
                <a:moveTo>
                  <a:pt x="6379405" y="5380298"/>
                </a:moveTo>
                <a:lnTo>
                  <a:pt x="6379127" y="5380437"/>
                </a:lnTo>
                <a:lnTo>
                  <a:pt x="6387199" y="5385825"/>
                </a:lnTo>
                <a:lnTo>
                  <a:pt x="6397837" y="5391145"/>
                </a:lnTo>
                <a:lnTo>
                  <a:pt x="6397904" y="5390831"/>
                </a:lnTo>
                <a:lnTo>
                  <a:pt x="6387131" y="5385459"/>
                </a:lnTo>
                <a:close/>
                <a:moveTo>
                  <a:pt x="6266822" y="5353569"/>
                </a:moveTo>
                <a:lnTo>
                  <a:pt x="6266822" y="5353892"/>
                </a:lnTo>
                <a:lnTo>
                  <a:pt x="6280286" y="5359280"/>
                </a:lnTo>
                <a:lnTo>
                  <a:pt x="6280286" y="5353892"/>
                </a:lnTo>
                <a:lnTo>
                  <a:pt x="6280219" y="5353792"/>
                </a:lnTo>
                <a:lnTo>
                  <a:pt x="6280219" y="5358931"/>
                </a:lnTo>
                <a:close/>
                <a:moveTo>
                  <a:pt x="6341822" y="5345477"/>
                </a:moveTo>
                <a:lnTo>
                  <a:pt x="6341822" y="5345811"/>
                </a:lnTo>
                <a:lnTo>
                  <a:pt x="6347206" y="5345811"/>
                </a:lnTo>
                <a:lnTo>
                  <a:pt x="6349834" y="5345811"/>
                </a:lnTo>
                <a:lnTo>
                  <a:pt x="6349834" y="5345477"/>
                </a:lnTo>
                <a:lnTo>
                  <a:pt x="6347145" y="5345477"/>
                </a:lnTo>
                <a:close/>
                <a:moveTo>
                  <a:pt x="6357918" y="5340090"/>
                </a:moveTo>
                <a:lnTo>
                  <a:pt x="6357918" y="5350850"/>
                </a:lnTo>
                <a:lnTo>
                  <a:pt x="6349893" y="5353524"/>
                </a:lnTo>
                <a:lnTo>
                  <a:pt x="6349893" y="5353892"/>
                </a:lnTo>
                <a:lnTo>
                  <a:pt x="6357973" y="5351198"/>
                </a:lnTo>
                <a:lnTo>
                  <a:pt x="6357973" y="5340432"/>
                </a:lnTo>
                <a:lnTo>
                  <a:pt x="6395007" y="5369839"/>
                </a:lnTo>
                <a:lnTo>
                  <a:pt x="6395215" y="5369690"/>
                </a:lnTo>
                <a:close/>
                <a:moveTo>
                  <a:pt x="4584776" y="5332558"/>
                </a:moveTo>
                <a:lnTo>
                  <a:pt x="4595470" y="5332558"/>
                </a:lnTo>
                <a:lnTo>
                  <a:pt x="4597762" y="5332558"/>
                </a:lnTo>
                <a:lnTo>
                  <a:pt x="4605783" y="5335271"/>
                </a:lnTo>
                <a:lnTo>
                  <a:pt x="4629844" y="5343410"/>
                </a:lnTo>
                <a:lnTo>
                  <a:pt x="4632518" y="5343410"/>
                </a:lnTo>
                <a:lnTo>
                  <a:pt x="4648560" y="5356974"/>
                </a:lnTo>
                <a:lnTo>
                  <a:pt x="4648560" y="5367438"/>
                </a:lnTo>
                <a:lnTo>
                  <a:pt x="4643212" y="5378290"/>
                </a:lnTo>
                <a:lnTo>
                  <a:pt x="4643212" y="5381003"/>
                </a:lnTo>
                <a:lnTo>
                  <a:pt x="4637866" y="5378290"/>
                </a:lnTo>
                <a:lnTo>
                  <a:pt x="4624498" y="5383715"/>
                </a:lnTo>
                <a:lnTo>
                  <a:pt x="4608456" y="5381003"/>
                </a:lnTo>
                <a:lnTo>
                  <a:pt x="4603109" y="5386428"/>
                </a:lnTo>
                <a:lnTo>
                  <a:pt x="4595470" y="5383715"/>
                </a:lnTo>
                <a:lnTo>
                  <a:pt x="4584776" y="5381003"/>
                </a:lnTo>
                <a:lnTo>
                  <a:pt x="4579429" y="5370539"/>
                </a:lnTo>
                <a:lnTo>
                  <a:pt x="4582102" y="5351549"/>
                </a:lnTo>
                <a:close/>
                <a:moveTo>
                  <a:pt x="6309829" y="5329331"/>
                </a:moveTo>
                <a:lnTo>
                  <a:pt x="6299056" y="5332024"/>
                </a:lnTo>
                <a:lnTo>
                  <a:pt x="6299056" y="5342784"/>
                </a:lnTo>
                <a:lnTo>
                  <a:pt x="6299056" y="5345477"/>
                </a:lnTo>
                <a:lnTo>
                  <a:pt x="6296368" y="5353543"/>
                </a:lnTo>
                <a:lnTo>
                  <a:pt x="6290991" y="5334703"/>
                </a:lnTo>
                <a:lnTo>
                  <a:pt x="6282907" y="5334703"/>
                </a:lnTo>
                <a:lnTo>
                  <a:pt x="6280219" y="5340090"/>
                </a:lnTo>
                <a:lnTo>
                  <a:pt x="6274842" y="5345477"/>
                </a:lnTo>
                <a:lnTo>
                  <a:pt x="6274999" y="5345714"/>
                </a:lnTo>
                <a:lnTo>
                  <a:pt x="6280286" y="5340432"/>
                </a:lnTo>
                <a:lnTo>
                  <a:pt x="6282973" y="5335044"/>
                </a:lnTo>
                <a:lnTo>
                  <a:pt x="6291053" y="5335044"/>
                </a:lnTo>
                <a:lnTo>
                  <a:pt x="6296437" y="5353892"/>
                </a:lnTo>
                <a:lnTo>
                  <a:pt x="6299056" y="5346042"/>
                </a:lnTo>
                <a:lnTo>
                  <a:pt x="6299133" y="5345811"/>
                </a:lnTo>
                <a:lnTo>
                  <a:pt x="6299133" y="5343117"/>
                </a:lnTo>
                <a:lnTo>
                  <a:pt x="6299133" y="5332350"/>
                </a:lnTo>
                <a:lnTo>
                  <a:pt x="6309900" y="5329656"/>
                </a:lnTo>
                <a:lnTo>
                  <a:pt x="6312588" y="5340432"/>
                </a:lnTo>
                <a:lnTo>
                  <a:pt x="6333742" y="5340432"/>
                </a:lnTo>
                <a:lnTo>
                  <a:pt x="6341750" y="5343093"/>
                </a:lnTo>
                <a:lnTo>
                  <a:pt x="6341750" y="5342784"/>
                </a:lnTo>
                <a:lnTo>
                  <a:pt x="6333684" y="5340090"/>
                </a:lnTo>
                <a:lnTo>
                  <a:pt x="6312518" y="5340090"/>
                </a:lnTo>
                <a:close/>
                <a:moveTo>
                  <a:pt x="4675615" y="5327471"/>
                </a:moveTo>
                <a:lnTo>
                  <a:pt x="4694336" y="5327471"/>
                </a:lnTo>
                <a:lnTo>
                  <a:pt x="4694336" y="5332694"/>
                </a:lnTo>
                <a:lnTo>
                  <a:pt x="4683638" y="5335305"/>
                </a:lnTo>
                <a:lnTo>
                  <a:pt x="4680964" y="5343138"/>
                </a:lnTo>
                <a:lnTo>
                  <a:pt x="4680964" y="5345749"/>
                </a:lnTo>
                <a:lnTo>
                  <a:pt x="4675615" y="5345749"/>
                </a:lnTo>
                <a:lnTo>
                  <a:pt x="4670266" y="5343138"/>
                </a:lnTo>
                <a:lnTo>
                  <a:pt x="4667592" y="5345749"/>
                </a:lnTo>
                <a:lnTo>
                  <a:pt x="4670266" y="5340527"/>
                </a:lnTo>
                <a:close/>
                <a:moveTo>
                  <a:pt x="4327115" y="5307126"/>
                </a:moveTo>
                <a:lnTo>
                  <a:pt x="4329813" y="5310032"/>
                </a:lnTo>
                <a:lnTo>
                  <a:pt x="4321720" y="5310032"/>
                </a:lnTo>
                <a:close/>
                <a:moveTo>
                  <a:pt x="5536619" y="5300443"/>
                </a:moveTo>
                <a:lnTo>
                  <a:pt x="5536578" y="5300524"/>
                </a:lnTo>
                <a:lnTo>
                  <a:pt x="5549930" y="5302811"/>
                </a:lnTo>
                <a:lnTo>
                  <a:pt x="5549930" y="5302726"/>
                </a:lnTo>
                <a:close/>
                <a:moveTo>
                  <a:pt x="4312871" y="5300344"/>
                </a:moveTo>
                <a:lnTo>
                  <a:pt x="4312871" y="5302766"/>
                </a:lnTo>
                <a:lnTo>
                  <a:pt x="4294593" y="5308418"/>
                </a:lnTo>
                <a:lnTo>
                  <a:pt x="4305038" y="5302766"/>
                </a:lnTo>
                <a:close/>
                <a:moveTo>
                  <a:pt x="5531141" y="5284283"/>
                </a:moveTo>
                <a:lnTo>
                  <a:pt x="5531191" y="5284384"/>
                </a:lnTo>
                <a:lnTo>
                  <a:pt x="5541825" y="5289691"/>
                </a:lnTo>
                <a:lnTo>
                  <a:pt x="5541850" y="5289642"/>
                </a:lnTo>
                <a:close/>
                <a:moveTo>
                  <a:pt x="5515431" y="5268244"/>
                </a:moveTo>
                <a:lnTo>
                  <a:pt x="5528430" y="5278937"/>
                </a:lnTo>
                <a:lnTo>
                  <a:pt x="5528395" y="5278866"/>
                </a:lnTo>
                <a:lnTo>
                  <a:pt x="5515495" y="5268244"/>
                </a:lnTo>
                <a:close/>
                <a:moveTo>
                  <a:pt x="6090214" y="5267816"/>
                </a:moveTo>
                <a:lnTo>
                  <a:pt x="6090293" y="5268100"/>
                </a:lnTo>
                <a:lnTo>
                  <a:pt x="6098373" y="5270794"/>
                </a:lnTo>
                <a:lnTo>
                  <a:pt x="6114524" y="5300417"/>
                </a:lnTo>
                <a:lnTo>
                  <a:pt x="6143750" y="5318881"/>
                </a:lnTo>
                <a:lnTo>
                  <a:pt x="6159901" y="5340432"/>
                </a:lnTo>
                <a:lnTo>
                  <a:pt x="6184132" y="5359280"/>
                </a:lnTo>
                <a:lnTo>
                  <a:pt x="6192211" y="5377743"/>
                </a:lnTo>
                <a:lnTo>
                  <a:pt x="6197595" y="5380437"/>
                </a:lnTo>
                <a:lnTo>
                  <a:pt x="6207982" y="5380437"/>
                </a:lnTo>
                <a:lnTo>
                  <a:pt x="6248364" y="5343117"/>
                </a:lnTo>
                <a:lnTo>
                  <a:pt x="6256435" y="5329656"/>
                </a:lnTo>
                <a:lnTo>
                  <a:pt x="6266758" y="5343034"/>
                </a:lnTo>
                <a:lnTo>
                  <a:pt x="6266758" y="5342784"/>
                </a:lnTo>
                <a:lnTo>
                  <a:pt x="6256364" y="5329331"/>
                </a:lnTo>
                <a:lnTo>
                  <a:pt x="6248298" y="5342784"/>
                </a:lnTo>
                <a:lnTo>
                  <a:pt x="6207915" y="5380071"/>
                </a:lnTo>
                <a:lnTo>
                  <a:pt x="6197521" y="5380071"/>
                </a:lnTo>
                <a:lnTo>
                  <a:pt x="6192144" y="5377378"/>
                </a:lnTo>
                <a:lnTo>
                  <a:pt x="6184060" y="5358931"/>
                </a:lnTo>
                <a:lnTo>
                  <a:pt x="6159826" y="5340090"/>
                </a:lnTo>
                <a:lnTo>
                  <a:pt x="6143677" y="5318571"/>
                </a:lnTo>
                <a:lnTo>
                  <a:pt x="6114445" y="5300109"/>
                </a:lnTo>
                <a:lnTo>
                  <a:pt x="6098295" y="5270509"/>
                </a:lnTo>
                <a:close/>
                <a:moveTo>
                  <a:pt x="5531191" y="5238534"/>
                </a:moveTo>
                <a:lnTo>
                  <a:pt x="5531191" y="5238652"/>
                </a:lnTo>
                <a:lnTo>
                  <a:pt x="5541838" y="5244344"/>
                </a:lnTo>
                <a:lnTo>
                  <a:pt x="5541850" y="5244240"/>
                </a:lnTo>
                <a:close/>
                <a:moveTo>
                  <a:pt x="1972053" y="5234217"/>
                </a:moveTo>
                <a:lnTo>
                  <a:pt x="1974813" y="5245068"/>
                </a:lnTo>
                <a:lnTo>
                  <a:pt x="1972053" y="5247393"/>
                </a:lnTo>
                <a:lnTo>
                  <a:pt x="1958253" y="5239255"/>
                </a:lnTo>
                <a:close/>
                <a:moveTo>
                  <a:pt x="1972108" y="5193521"/>
                </a:moveTo>
                <a:lnTo>
                  <a:pt x="1972108" y="5201480"/>
                </a:lnTo>
                <a:lnTo>
                  <a:pt x="1974820" y="5204133"/>
                </a:lnTo>
                <a:lnTo>
                  <a:pt x="1942655" y="5225358"/>
                </a:lnTo>
                <a:lnTo>
                  <a:pt x="1934517" y="5220052"/>
                </a:lnTo>
                <a:close/>
                <a:moveTo>
                  <a:pt x="4029502" y="5183349"/>
                </a:moveTo>
                <a:lnTo>
                  <a:pt x="4034808" y="5188769"/>
                </a:lnTo>
                <a:lnTo>
                  <a:pt x="4016237" y="5196900"/>
                </a:lnTo>
                <a:lnTo>
                  <a:pt x="4013585" y="5218581"/>
                </a:lnTo>
                <a:lnTo>
                  <a:pt x="4016237" y="5218581"/>
                </a:lnTo>
                <a:lnTo>
                  <a:pt x="4005626" y="5232132"/>
                </a:lnTo>
                <a:lnTo>
                  <a:pt x="4005626" y="5226711"/>
                </a:lnTo>
                <a:lnTo>
                  <a:pt x="4005626" y="5218581"/>
                </a:lnTo>
                <a:lnTo>
                  <a:pt x="4002973" y="5213161"/>
                </a:lnTo>
                <a:lnTo>
                  <a:pt x="4005626" y="5196900"/>
                </a:lnTo>
                <a:lnTo>
                  <a:pt x="4016237" y="5194190"/>
                </a:lnTo>
                <a:lnTo>
                  <a:pt x="4016237" y="5188769"/>
                </a:lnTo>
                <a:close/>
                <a:moveTo>
                  <a:pt x="3950030" y="5174871"/>
                </a:moveTo>
                <a:lnTo>
                  <a:pt x="3950030" y="5177697"/>
                </a:lnTo>
                <a:lnTo>
                  <a:pt x="3944634" y="5191421"/>
                </a:lnTo>
                <a:lnTo>
                  <a:pt x="3941937" y="5188596"/>
                </a:lnTo>
                <a:close/>
                <a:moveTo>
                  <a:pt x="5921791" y="5163659"/>
                </a:moveTo>
                <a:lnTo>
                  <a:pt x="5921835" y="5163835"/>
                </a:lnTo>
                <a:lnTo>
                  <a:pt x="5951450" y="5177304"/>
                </a:lnTo>
                <a:lnTo>
                  <a:pt x="6004914" y="5203849"/>
                </a:lnTo>
                <a:lnTo>
                  <a:pt x="6015682" y="5217310"/>
                </a:lnTo>
                <a:lnTo>
                  <a:pt x="6031444" y="5193074"/>
                </a:lnTo>
                <a:lnTo>
                  <a:pt x="6047604" y="5190380"/>
                </a:lnTo>
                <a:lnTo>
                  <a:pt x="6066451" y="5201155"/>
                </a:lnTo>
                <a:lnTo>
                  <a:pt x="6079906" y="5230779"/>
                </a:lnTo>
                <a:lnTo>
                  <a:pt x="6079836" y="5230528"/>
                </a:lnTo>
                <a:lnTo>
                  <a:pt x="6066375" y="5200928"/>
                </a:lnTo>
                <a:lnTo>
                  <a:pt x="6047518" y="5190168"/>
                </a:lnTo>
                <a:lnTo>
                  <a:pt x="6031368" y="5192862"/>
                </a:lnTo>
                <a:lnTo>
                  <a:pt x="6015598" y="5217074"/>
                </a:lnTo>
                <a:lnTo>
                  <a:pt x="6004825" y="5203621"/>
                </a:lnTo>
                <a:lnTo>
                  <a:pt x="5951378" y="5177108"/>
                </a:lnTo>
                <a:close/>
                <a:moveTo>
                  <a:pt x="4067401" y="5154522"/>
                </a:moveTo>
                <a:lnTo>
                  <a:pt x="4078860" y="5154522"/>
                </a:lnTo>
                <a:lnTo>
                  <a:pt x="4075995" y="5159267"/>
                </a:lnTo>
                <a:close/>
                <a:moveTo>
                  <a:pt x="1008797" y="5142653"/>
                </a:moveTo>
                <a:lnTo>
                  <a:pt x="1013545" y="5150565"/>
                </a:lnTo>
                <a:lnTo>
                  <a:pt x="1013545" y="5155839"/>
                </a:lnTo>
                <a:close/>
                <a:moveTo>
                  <a:pt x="5656929" y="5107880"/>
                </a:moveTo>
                <a:lnTo>
                  <a:pt x="5656957" y="5107989"/>
                </a:lnTo>
                <a:lnTo>
                  <a:pt x="5665244" y="5130457"/>
                </a:lnTo>
                <a:close/>
                <a:moveTo>
                  <a:pt x="5943294" y="5077927"/>
                </a:moveTo>
                <a:lnTo>
                  <a:pt x="5935236" y="5085968"/>
                </a:lnTo>
                <a:lnTo>
                  <a:pt x="5935299" y="5086115"/>
                </a:lnTo>
                <a:lnTo>
                  <a:pt x="5943378" y="5078043"/>
                </a:lnTo>
                <a:lnTo>
                  <a:pt x="5959111" y="5094166"/>
                </a:lnTo>
                <a:lnTo>
                  <a:pt x="5959065" y="5094074"/>
                </a:lnTo>
                <a:close/>
                <a:moveTo>
                  <a:pt x="1867969" y="5071442"/>
                </a:moveTo>
                <a:lnTo>
                  <a:pt x="1867969" y="5079535"/>
                </a:lnTo>
                <a:lnTo>
                  <a:pt x="1865003" y="5076837"/>
                </a:lnTo>
                <a:close/>
                <a:moveTo>
                  <a:pt x="1888255" y="5062962"/>
                </a:moveTo>
                <a:lnTo>
                  <a:pt x="1888255" y="5067707"/>
                </a:lnTo>
                <a:lnTo>
                  <a:pt x="1885349" y="5067707"/>
                </a:lnTo>
                <a:close/>
                <a:moveTo>
                  <a:pt x="5908380" y="5051412"/>
                </a:moveTo>
                <a:lnTo>
                  <a:pt x="5908380" y="5051489"/>
                </a:lnTo>
                <a:lnTo>
                  <a:pt x="5927144" y="5054172"/>
                </a:lnTo>
                <a:lnTo>
                  <a:pt x="5927144" y="5054093"/>
                </a:lnTo>
                <a:close/>
                <a:moveTo>
                  <a:pt x="5884470" y="5031405"/>
                </a:moveTo>
                <a:lnTo>
                  <a:pt x="5892221" y="5038028"/>
                </a:lnTo>
                <a:lnTo>
                  <a:pt x="5900300" y="5035334"/>
                </a:lnTo>
                <a:lnTo>
                  <a:pt x="5908288" y="5040661"/>
                </a:lnTo>
                <a:lnTo>
                  <a:pt x="5908288" y="5040640"/>
                </a:lnTo>
                <a:lnTo>
                  <a:pt x="5900222" y="5035252"/>
                </a:lnTo>
                <a:lnTo>
                  <a:pt x="5892138" y="5037946"/>
                </a:lnTo>
                <a:close/>
                <a:moveTo>
                  <a:pt x="1072101" y="5030746"/>
                </a:moveTo>
                <a:lnTo>
                  <a:pt x="1077467" y="5038839"/>
                </a:lnTo>
                <a:lnTo>
                  <a:pt x="1082834" y="5044234"/>
                </a:lnTo>
                <a:lnTo>
                  <a:pt x="1090500" y="5055024"/>
                </a:lnTo>
                <a:lnTo>
                  <a:pt x="1093183" y="5055024"/>
                </a:lnTo>
                <a:lnTo>
                  <a:pt x="1082834" y="5065429"/>
                </a:lnTo>
                <a:lnTo>
                  <a:pt x="1082834" y="5078916"/>
                </a:lnTo>
                <a:lnTo>
                  <a:pt x="1079767" y="5087009"/>
                </a:lnTo>
                <a:lnTo>
                  <a:pt x="1050635" y="5076219"/>
                </a:lnTo>
                <a:lnTo>
                  <a:pt x="1039902" y="5081614"/>
                </a:lnTo>
                <a:lnTo>
                  <a:pt x="1034536" y="5087009"/>
                </a:lnTo>
                <a:lnTo>
                  <a:pt x="1039902" y="5092404"/>
                </a:lnTo>
                <a:lnTo>
                  <a:pt x="1021503" y="5108589"/>
                </a:lnTo>
                <a:lnTo>
                  <a:pt x="1029169" y="5108589"/>
                </a:lnTo>
                <a:lnTo>
                  <a:pt x="1031853" y="5124774"/>
                </a:lnTo>
                <a:lnTo>
                  <a:pt x="1034536" y="5137877"/>
                </a:lnTo>
                <a:lnTo>
                  <a:pt x="1026486" y="5140574"/>
                </a:lnTo>
                <a:lnTo>
                  <a:pt x="1005404" y="5137877"/>
                </a:lnTo>
                <a:lnTo>
                  <a:pt x="1005404" y="5129785"/>
                </a:lnTo>
                <a:lnTo>
                  <a:pt x="1008087" y="5118994"/>
                </a:lnTo>
                <a:lnTo>
                  <a:pt x="1013453" y="5108589"/>
                </a:lnTo>
                <a:lnTo>
                  <a:pt x="1008087" y="5105892"/>
                </a:lnTo>
                <a:lnTo>
                  <a:pt x="1013453" y="5092404"/>
                </a:lnTo>
                <a:lnTo>
                  <a:pt x="1029169" y="5087009"/>
                </a:lnTo>
                <a:lnTo>
                  <a:pt x="1042585" y="5068126"/>
                </a:lnTo>
                <a:lnTo>
                  <a:pt x="1050635" y="5062731"/>
                </a:lnTo>
                <a:lnTo>
                  <a:pt x="1045268" y="5041536"/>
                </a:lnTo>
                <a:lnTo>
                  <a:pt x="1066735" y="5038839"/>
                </a:lnTo>
                <a:close/>
                <a:moveTo>
                  <a:pt x="5876367" y="5024493"/>
                </a:moveTo>
                <a:lnTo>
                  <a:pt x="5868346" y="5027171"/>
                </a:lnTo>
                <a:lnTo>
                  <a:pt x="5868379" y="5027253"/>
                </a:lnTo>
                <a:lnTo>
                  <a:pt x="5876448" y="5024562"/>
                </a:lnTo>
                <a:close/>
                <a:moveTo>
                  <a:pt x="5854841" y="5013733"/>
                </a:moveTo>
                <a:lnTo>
                  <a:pt x="5852134" y="5016412"/>
                </a:lnTo>
                <a:lnTo>
                  <a:pt x="5844068" y="5016412"/>
                </a:lnTo>
                <a:lnTo>
                  <a:pt x="5841380" y="5024493"/>
                </a:lnTo>
                <a:lnTo>
                  <a:pt x="5830607" y="5019105"/>
                </a:lnTo>
                <a:lnTo>
                  <a:pt x="5827919" y="5029865"/>
                </a:lnTo>
                <a:lnTo>
                  <a:pt x="5814836" y="5035252"/>
                </a:lnTo>
                <a:lnTo>
                  <a:pt x="5814836" y="5037946"/>
                </a:lnTo>
                <a:lnTo>
                  <a:pt x="5812148" y="5051399"/>
                </a:lnTo>
                <a:lnTo>
                  <a:pt x="5790603" y="5056393"/>
                </a:lnTo>
                <a:lnTo>
                  <a:pt x="5779830" y="5051399"/>
                </a:lnTo>
                <a:lnTo>
                  <a:pt x="5769455" y="5048705"/>
                </a:lnTo>
                <a:lnTo>
                  <a:pt x="5766369" y="5054093"/>
                </a:lnTo>
                <a:lnTo>
                  <a:pt x="5737137" y="5056393"/>
                </a:lnTo>
                <a:lnTo>
                  <a:pt x="5726383" y="5054093"/>
                </a:lnTo>
                <a:lnTo>
                  <a:pt x="5718299" y="5054093"/>
                </a:lnTo>
                <a:lnTo>
                  <a:pt x="5705217" y="5048705"/>
                </a:lnTo>
                <a:lnTo>
                  <a:pt x="5667522" y="5051399"/>
                </a:lnTo>
                <a:lnTo>
                  <a:pt x="5648684" y="5067168"/>
                </a:lnTo>
                <a:lnTo>
                  <a:pt x="5648684" y="5080621"/>
                </a:lnTo>
                <a:lnTo>
                  <a:pt x="5643686" y="5080621"/>
                </a:lnTo>
                <a:lnTo>
                  <a:pt x="5605991" y="5064474"/>
                </a:lnTo>
                <a:lnTo>
                  <a:pt x="5592530" y="5064474"/>
                </a:lnTo>
                <a:lnTo>
                  <a:pt x="5568675" y="5048705"/>
                </a:lnTo>
                <a:lnTo>
                  <a:pt x="5555214" y="5040640"/>
                </a:lnTo>
                <a:lnTo>
                  <a:pt x="5539064" y="5056393"/>
                </a:lnTo>
                <a:lnTo>
                  <a:pt x="5528291" y="5054093"/>
                </a:lnTo>
                <a:lnTo>
                  <a:pt x="5501767" y="5040640"/>
                </a:lnTo>
                <a:lnTo>
                  <a:pt x="5490994" y="5051399"/>
                </a:lnTo>
                <a:lnTo>
                  <a:pt x="5485598" y="5048705"/>
                </a:lnTo>
                <a:lnTo>
                  <a:pt x="5472351" y="5040768"/>
                </a:lnTo>
                <a:lnTo>
                  <a:pt x="5472351" y="5041123"/>
                </a:lnTo>
                <a:lnTo>
                  <a:pt x="5485812" y="5049198"/>
                </a:lnTo>
                <a:lnTo>
                  <a:pt x="5491198" y="5051886"/>
                </a:lnTo>
                <a:lnTo>
                  <a:pt x="5501960" y="5041123"/>
                </a:lnTo>
                <a:lnTo>
                  <a:pt x="5528503" y="5054574"/>
                </a:lnTo>
                <a:lnTo>
                  <a:pt x="5539276" y="5056880"/>
                </a:lnTo>
                <a:lnTo>
                  <a:pt x="5555425" y="5041123"/>
                </a:lnTo>
                <a:lnTo>
                  <a:pt x="5568885" y="5049198"/>
                </a:lnTo>
                <a:lnTo>
                  <a:pt x="5592730" y="5064956"/>
                </a:lnTo>
                <a:lnTo>
                  <a:pt x="5606191" y="5064956"/>
                </a:lnTo>
                <a:lnTo>
                  <a:pt x="5643885" y="5081096"/>
                </a:lnTo>
                <a:lnTo>
                  <a:pt x="5648883" y="5081096"/>
                </a:lnTo>
                <a:lnTo>
                  <a:pt x="5651542" y="5086417"/>
                </a:lnTo>
                <a:lnTo>
                  <a:pt x="5651467" y="5086115"/>
                </a:lnTo>
                <a:lnTo>
                  <a:pt x="5648771" y="5080728"/>
                </a:lnTo>
                <a:lnTo>
                  <a:pt x="5648771" y="5067267"/>
                </a:lnTo>
                <a:lnTo>
                  <a:pt x="5667618" y="5051489"/>
                </a:lnTo>
                <a:lnTo>
                  <a:pt x="5705305" y="5048795"/>
                </a:lnTo>
                <a:lnTo>
                  <a:pt x="5718387" y="5054183"/>
                </a:lnTo>
                <a:lnTo>
                  <a:pt x="5726459" y="5054183"/>
                </a:lnTo>
                <a:lnTo>
                  <a:pt x="5737226" y="5056492"/>
                </a:lnTo>
                <a:lnTo>
                  <a:pt x="5766460" y="5054183"/>
                </a:lnTo>
                <a:lnTo>
                  <a:pt x="5769537" y="5048795"/>
                </a:lnTo>
                <a:lnTo>
                  <a:pt x="5779924" y="5051489"/>
                </a:lnTo>
                <a:lnTo>
                  <a:pt x="5790691" y="5056492"/>
                </a:lnTo>
                <a:lnTo>
                  <a:pt x="5812226" y="5051489"/>
                </a:lnTo>
                <a:lnTo>
                  <a:pt x="5814922" y="5038028"/>
                </a:lnTo>
                <a:lnTo>
                  <a:pt x="5814922" y="5035334"/>
                </a:lnTo>
                <a:lnTo>
                  <a:pt x="5827997" y="5029947"/>
                </a:lnTo>
                <a:lnTo>
                  <a:pt x="5830684" y="5019171"/>
                </a:lnTo>
                <a:lnTo>
                  <a:pt x="5841460" y="5024559"/>
                </a:lnTo>
                <a:lnTo>
                  <a:pt x="5844148" y="5016477"/>
                </a:lnTo>
                <a:lnTo>
                  <a:pt x="5852227" y="5016477"/>
                </a:lnTo>
                <a:lnTo>
                  <a:pt x="5854915" y="5013792"/>
                </a:lnTo>
                <a:lnTo>
                  <a:pt x="5862930" y="5013792"/>
                </a:lnTo>
                <a:lnTo>
                  <a:pt x="5862906" y="5013733"/>
                </a:lnTo>
                <a:close/>
                <a:moveTo>
                  <a:pt x="5453678" y="5011040"/>
                </a:moveTo>
                <a:lnTo>
                  <a:pt x="5453678" y="5013733"/>
                </a:lnTo>
                <a:lnTo>
                  <a:pt x="5442914" y="5011042"/>
                </a:lnTo>
                <a:lnTo>
                  <a:pt x="5443120" y="5011541"/>
                </a:lnTo>
                <a:lnTo>
                  <a:pt x="5453892" y="5014229"/>
                </a:lnTo>
                <a:lnTo>
                  <a:pt x="5453892" y="5011541"/>
                </a:lnTo>
                <a:lnTo>
                  <a:pt x="5472137" y="5035466"/>
                </a:lnTo>
                <a:lnTo>
                  <a:pt x="5472137" y="5035252"/>
                </a:lnTo>
                <a:close/>
                <a:moveTo>
                  <a:pt x="5437735" y="4998467"/>
                </a:moveTo>
                <a:lnTo>
                  <a:pt x="5437733" y="4998472"/>
                </a:lnTo>
                <a:lnTo>
                  <a:pt x="5439546" y="5002871"/>
                </a:lnTo>
                <a:close/>
                <a:moveTo>
                  <a:pt x="1834483" y="4990053"/>
                </a:moveTo>
                <a:lnTo>
                  <a:pt x="1837449" y="4990053"/>
                </a:lnTo>
                <a:lnTo>
                  <a:pt x="1834483" y="4992959"/>
                </a:lnTo>
                <a:close/>
                <a:moveTo>
                  <a:pt x="1771364" y="4956142"/>
                </a:moveTo>
                <a:lnTo>
                  <a:pt x="1765939" y="4969328"/>
                </a:lnTo>
                <a:lnTo>
                  <a:pt x="1763227" y="4969328"/>
                </a:lnTo>
                <a:lnTo>
                  <a:pt x="1758189" y="4966691"/>
                </a:lnTo>
                <a:close/>
                <a:moveTo>
                  <a:pt x="5461578" y="4939202"/>
                </a:moveTo>
                <a:lnTo>
                  <a:pt x="5461578" y="4939287"/>
                </a:lnTo>
                <a:lnTo>
                  <a:pt x="5472127" y="4962999"/>
                </a:lnTo>
                <a:lnTo>
                  <a:pt x="5472137" y="4962993"/>
                </a:lnTo>
                <a:close/>
                <a:moveTo>
                  <a:pt x="1719193" y="4918840"/>
                </a:moveTo>
                <a:lnTo>
                  <a:pt x="1727283" y="4924169"/>
                </a:lnTo>
                <a:lnTo>
                  <a:pt x="1724586" y="4937111"/>
                </a:lnTo>
                <a:lnTo>
                  <a:pt x="1719193" y="4932162"/>
                </a:lnTo>
                <a:close/>
                <a:moveTo>
                  <a:pt x="1655644" y="4913753"/>
                </a:moveTo>
                <a:lnTo>
                  <a:pt x="1658336" y="4924514"/>
                </a:lnTo>
                <a:lnTo>
                  <a:pt x="1677174" y="4932585"/>
                </a:lnTo>
                <a:lnTo>
                  <a:pt x="1682559" y="4951048"/>
                </a:lnTo>
                <a:lnTo>
                  <a:pt x="1674482" y="4967206"/>
                </a:lnTo>
                <a:lnTo>
                  <a:pt x="1687935" y="4975277"/>
                </a:lnTo>
                <a:lnTo>
                  <a:pt x="1682559" y="4961826"/>
                </a:lnTo>
                <a:lnTo>
                  <a:pt x="1687935" y="4951048"/>
                </a:lnTo>
                <a:lnTo>
                  <a:pt x="1690627" y="4961826"/>
                </a:lnTo>
                <a:lnTo>
                  <a:pt x="1687935" y="4967206"/>
                </a:lnTo>
                <a:lnTo>
                  <a:pt x="1698321" y="4969896"/>
                </a:lnTo>
                <a:lnTo>
                  <a:pt x="1706390" y="4964516"/>
                </a:lnTo>
                <a:lnTo>
                  <a:pt x="1714467" y="4975277"/>
                </a:lnTo>
                <a:lnTo>
                  <a:pt x="1719843" y="4969896"/>
                </a:lnTo>
                <a:lnTo>
                  <a:pt x="1714467" y="4964516"/>
                </a:lnTo>
                <a:lnTo>
                  <a:pt x="1725228" y="4956445"/>
                </a:lnTo>
                <a:lnTo>
                  <a:pt x="1735988" y="4961826"/>
                </a:lnTo>
                <a:lnTo>
                  <a:pt x="1744066" y="4977984"/>
                </a:lnTo>
                <a:lnTo>
                  <a:pt x="1749442" y="4975277"/>
                </a:lnTo>
                <a:lnTo>
                  <a:pt x="1752134" y="4980674"/>
                </a:lnTo>
                <a:lnTo>
                  <a:pt x="1762511" y="4980674"/>
                </a:lnTo>
                <a:lnTo>
                  <a:pt x="1773281" y="4983365"/>
                </a:lnTo>
                <a:lnTo>
                  <a:pt x="1765204" y="4993739"/>
                </a:lnTo>
                <a:lnTo>
                  <a:pt x="1760211" y="4999523"/>
                </a:lnTo>
                <a:lnTo>
                  <a:pt x="1773281" y="5001827"/>
                </a:lnTo>
                <a:lnTo>
                  <a:pt x="1778657" y="5007208"/>
                </a:lnTo>
                <a:lnTo>
                  <a:pt x="1784042" y="5017986"/>
                </a:lnTo>
                <a:lnTo>
                  <a:pt x="1778657" y="5017986"/>
                </a:lnTo>
                <a:lnTo>
                  <a:pt x="1784042" y="5050286"/>
                </a:lnTo>
                <a:lnTo>
                  <a:pt x="1789427" y="5044905"/>
                </a:lnTo>
                <a:lnTo>
                  <a:pt x="1800187" y="5026057"/>
                </a:lnTo>
                <a:lnTo>
                  <a:pt x="1802880" y="5020676"/>
                </a:lnTo>
                <a:lnTo>
                  <a:pt x="1800187" y="5015278"/>
                </a:lnTo>
                <a:lnTo>
                  <a:pt x="1810948" y="5012588"/>
                </a:lnTo>
                <a:lnTo>
                  <a:pt x="1816333" y="5012588"/>
                </a:lnTo>
                <a:lnTo>
                  <a:pt x="1832095" y="5012588"/>
                </a:lnTo>
                <a:lnTo>
                  <a:pt x="1832095" y="5004517"/>
                </a:lnTo>
                <a:lnTo>
                  <a:pt x="1834788" y="4999523"/>
                </a:lnTo>
                <a:lnTo>
                  <a:pt x="1840164" y="5004517"/>
                </a:lnTo>
                <a:lnTo>
                  <a:pt x="1845548" y="5012588"/>
                </a:lnTo>
                <a:lnTo>
                  <a:pt x="1840164" y="5015278"/>
                </a:lnTo>
                <a:lnTo>
                  <a:pt x="1848241" y="5017986"/>
                </a:lnTo>
                <a:lnTo>
                  <a:pt x="1848241" y="5031437"/>
                </a:lnTo>
                <a:lnTo>
                  <a:pt x="1861694" y="5031437"/>
                </a:lnTo>
                <a:lnTo>
                  <a:pt x="1864386" y="5044905"/>
                </a:lnTo>
                <a:lnTo>
                  <a:pt x="1864386" y="5050286"/>
                </a:lnTo>
                <a:lnTo>
                  <a:pt x="1853626" y="5063368"/>
                </a:lnTo>
                <a:lnTo>
                  <a:pt x="1850933" y="5057970"/>
                </a:lnTo>
                <a:lnTo>
                  <a:pt x="1840164" y="5068748"/>
                </a:lnTo>
                <a:lnTo>
                  <a:pt x="1845548" y="5076819"/>
                </a:lnTo>
                <a:lnTo>
                  <a:pt x="1840164" y="5082217"/>
                </a:lnTo>
                <a:lnTo>
                  <a:pt x="1837480" y="5087597"/>
                </a:lnTo>
                <a:lnTo>
                  <a:pt x="1832095" y="5109136"/>
                </a:lnTo>
                <a:lnTo>
                  <a:pt x="1826710" y="5119511"/>
                </a:lnTo>
                <a:lnTo>
                  <a:pt x="1834788" y="5125295"/>
                </a:lnTo>
                <a:lnTo>
                  <a:pt x="1837480" y="5114517"/>
                </a:lnTo>
                <a:lnTo>
                  <a:pt x="1837480" y="5109136"/>
                </a:lnTo>
                <a:lnTo>
                  <a:pt x="1848241" y="5106446"/>
                </a:lnTo>
                <a:lnTo>
                  <a:pt x="1859002" y="5101049"/>
                </a:lnTo>
                <a:lnTo>
                  <a:pt x="1861694" y="5106446"/>
                </a:lnTo>
                <a:lnTo>
                  <a:pt x="1861694" y="5114517"/>
                </a:lnTo>
                <a:lnTo>
                  <a:pt x="1859002" y="5127599"/>
                </a:lnTo>
                <a:lnTo>
                  <a:pt x="1861694" y="5125295"/>
                </a:lnTo>
                <a:lnTo>
                  <a:pt x="1867079" y="5127599"/>
                </a:lnTo>
                <a:lnTo>
                  <a:pt x="1872455" y="5119511"/>
                </a:lnTo>
                <a:lnTo>
                  <a:pt x="1882841" y="5114517"/>
                </a:lnTo>
                <a:lnTo>
                  <a:pt x="1898987" y="5125295"/>
                </a:lnTo>
                <a:lnTo>
                  <a:pt x="1912440" y="5130289"/>
                </a:lnTo>
                <a:lnTo>
                  <a:pt x="1925893" y="5132979"/>
                </a:lnTo>
                <a:lnTo>
                  <a:pt x="1920508" y="5141050"/>
                </a:lnTo>
                <a:lnTo>
                  <a:pt x="1912440" y="5141050"/>
                </a:lnTo>
                <a:lnTo>
                  <a:pt x="1901670" y="5132979"/>
                </a:lnTo>
                <a:lnTo>
                  <a:pt x="1896294" y="5130289"/>
                </a:lnTo>
                <a:lnTo>
                  <a:pt x="1885917" y="5138360"/>
                </a:lnTo>
                <a:lnTo>
                  <a:pt x="1877840" y="5141050"/>
                </a:lnTo>
                <a:lnTo>
                  <a:pt x="1875147" y="5154518"/>
                </a:lnTo>
                <a:lnTo>
                  <a:pt x="1877840" y="5159899"/>
                </a:lnTo>
                <a:lnTo>
                  <a:pt x="1872455" y="5167987"/>
                </a:lnTo>
                <a:lnTo>
                  <a:pt x="1867079" y="5176058"/>
                </a:lnTo>
                <a:lnTo>
                  <a:pt x="1867079" y="5178748"/>
                </a:lnTo>
                <a:lnTo>
                  <a:pt x="1867079" y="5191830"/>
                </a:lnTo>
                <a:lnTo>
                  <a:pt x="1850933" y="5191830"/>
                </a:lnTo>
                <a:lnTo>
                  <a:pt x="1845548" y="5189139"/>
                </a:lnTo>
                <a:lnTo>
                  <a:pt x="1824410" y="5191830"/>
                </a:lnTo>
                <a:lnTo>
                  <a:pt x="1834788" y="5194520"/>
                </a:lnTo>
                <a:lnTo>
                  <a:pt x="1821718" y="5197210"/>
                </a:lnTo>
                <a:lnTo>
                  <a:pt x="1824410" y="5202591"/>
                </a:lnTo>
                <a:lnTo>
                  <a:pt x="1850933" y="5197210"/>
                </a:lnTo>
                <a:lnTo>
                  <a:pt x="1853626" y="5202591"/>
                </a:lnTo>
                <a:lnTo>
                  <a:pt x="1861694" y="5197210"/>
                </a:lnTo>
                <a:lnTo>
                  <a:pt x="1867079" y="5205281"/>
                </a:lnTo>
                <a:lnTo>
                  <a:pt x="1875147" y="5216059"/>
                </a:lnTo>
                <a:lnTo>
                  <a:pt x="1896294" y="5197210"/>
                </a:lnTo>
                <a:lnTo>
                  <a:pt x="1912440" y="5202591"/>
                </a:lnTo>
                <a:lnTo>
                  <a:pt x="1896294" y="5218749"/>
                </a:lnTo>
                <a:lnTo>
                  <a:pt x="1904363" y="5229527"/>
                </a:lnTo>
                <a:lnTo>
                  <a:pt x="1909747" y="5232218"/>
                </a:lnTo>
                <a:lnTo>
                  <a:pt x="1915132" y="5234908"/>
                </a:lnTo>
                <a:lnTo>
                  <a:pt x="1920508" y="5234908"/>
                </a:lnTo>
                <a:lnTo>
                  <a:pt x="1920508" y="5242979"/>
                </a:lnTo>
                <a:lnTo>
                  <a:pt x="1923201" y="5253370"/>
                </a:lnTo>
                <a:lnTo>
                  <a:pt x="1928585" y="5247990"/>
                </a:lnTo>
                <a:lnTo>
                  <a:pt x="1939346" y="5253370"/>
                </a:lnTo>
                <a:lnTo>
                  <a:pt x="1947040" y="5258751"/>
                </a:lnTo>
                <a:lnTo>
                  <a:pt x="1963186" y="5264131"/>
                </a:lnTo>
                <a:lnTo>
                  <a:pt x="1957801" y="5269512"/>
                </a:lnTo>
                <a:lnTo>
                  <a:pt x="1947040" y="5266822"/>
                </a:lnTo>
                <a:lnTo>
                  <a:pt x="1936654" y="5277600"/>
                </a:lnTo>
                <a:lnTo>
                  <a:pt x="1942039" y="5291051"/>
                </a:lnTo>
                <a:lnTo>
                  <a:pt x="1936654" y="5293758"/>
                </a:lnTo>
                <a:lnTo>
                  <a:pt x="1928585" y="5307210"/>
                </a:lnTo>
                <a:lnTo>
                  <a:pt x="1942039" y="5331053"/>
                </a:lnTo>
                <a:lnTo>
                  <a:pt x="1957801" y="5336450"/>
                </a:lnTo>
                <a:lnTo>
                  <a:pt x="1957801" y="5360680"/>
                </a:lnTo>
                <a:lnTo>
                  <a:pt x="1963186" y="5384522"/>
                </a:lnTo>
                <a:lnTo>
                  <a:pt x="1976639" y="5395284"/>
                </a:lnTo>
                <a:lnTo>
                  <a:pt x="1976639" y="5416823"/>
                </a:lnTo>
                <a:lnTo>
                  <a:pt x="1976639" y="5419530"/>
                </a:lnTo>
                <a:lnTo>
                  <a:pt x="1973946" y="5424910"/>
                </a:lnTo>
                <a:lnTo>
                  <a:pt x="1979331" y="5459531"/>
                </a:lnTo>
                <a:lnTo>
                  <a:pt x="1990092" y="5481054"/>
                </a:lnTo>
                <a:lnTo>
                  <a:pt x="2003545" y="5494135"/>
                </a:lnTo>
                <a:lnTo>
                  <a:pt x="2011230" y="5518365"/>
                </a:lnTo>
                <a:lnTo>
                  <a:pt x="2027376" y="5531833"/>
                </a:lnTo>
                <a:lnTo>
                  <a:pt x="2016615" y="5574525"/>
                </a:lnTo>
                <a:lnTo>
                  <a:pt x="2008547" y="5598754"/>
                </a:lnTo>
                <a:lnTo>
                  <a:pt x="2000853" y="5601445"/>
                </a:lnTo>
                <a:lnTo>
                  <a:pt x="1987400" y="5646827"/>
                </a:lnTo>
                <a:lnTo>
                  <a:pt x="1973946" y="5652224"/>
                </a:lnTo>
                <a:lnTo>
                  <a:pt x="1933961" y="5697606"/>
                </a:lnTo>
                <a:lnTo>
                  <a:pt x="1904363" y="5740298"/>
                </a:lnTo>
                <a:lnTo>
                  <a:pt x="1901670" y="5786067"/>
                </a:lnTo>
                <a:lnTo>
                  <a:pt x="1909747" y="5823378"/>
                </a:lnTo>
                <a:lnTo>
                  <a:pt x="1920508" y="5847607"/>
                </a:lnTo>
                <a:lnTo>
                  <a:pt x="1933961" y="5871450"/>
                </a:lnTo>
                <a:lnTo>
                  <a:pt x="1949724" y="5887609"/>
                </a:lnTo>
                <a:lnTo>
                  <a:pt x="1965869" y="5901077"/>
                </a:lnTo>
                <a:lnTo>
                  <a:pt x="1963186" y="5932991"/>
                </a:lnTo>
                <a:lnTo>
                  <a:pt x="1952416" y="5949149"/>
                </a:lnTo>
                <a:lnTo>
                  <a:pt x="1942039" y="5978373"/>
                </a:lnTo>
                <a:lnTo>
                  <a:pt x="1939346" y="5986460"/>
                </a:lnTo>
                <a:lnTo>
                  <a:pt x="1939346" y="6016071"/>
                </a:lnTo>
                <a:lnTo>
                  <a:pt x="1947040" y="6026849"/>
                </a:lnTo>
                <a:lnTo>
                  <a:pt x="1952416" y="6026849"/>
                </a:lnTo>
                <a:lnTo>
                  <a:pt x="1960493" y="6034919"/>
                </a:lnTo>
                <a:lnTo>
                  <a:pt x="1952416" y="6040300"/>
                </a:lnTo>
                <a:lnTo>
                  <a:pt x="1939346" y="6042604"/>
                </a:lnTo>
                <a:lnTo>
                  <a:pt x="1936654" y="6085682"/>
                </a:lnTo>
                <a:lnTo>
                  <a:pt x="1942039" y="6099150"/>
                </a:lnTo>
                <a:lnTo>
                  <a:pt x="1933961" y="6139152"/>
                </a:lnTo>
                <a:lnTo>
                  <a:pt x="1928585" y="6149913"/>
                </a:lnTo>
                <a:lnTo>
                  <a:pt x="1933961" y="6203383"/>
                </a:lnTo>
                <a:lnTo>
                  <a:pt x="1933961" y="6211454"/>
                </a:lnTo>
                <a:lnTo>
                  <a:pt x="1928585" y="6224535"/>
                </a:lnTo>
                <a:lnTo>
                  <a:pt x="1923201" y="6232606"/>
                </a:lnTo>
                <a:lnTo>
                  <a:pt x="1920508" y="6254145"/>
                </a:lnTo>
                <a:lnTo>
                  <a:pt x="1915132" y="6267614"/>
                </a:lnTo>
                <a:lnTo>
                  <a:pt x="1915132" y="6286076"/>
                </a:lnTo>
                <a:lnTo>
                  <a:pt x="1920508" y="6299544"/>
                </a:lnTo>
                <a:lnTo>
                  <a:pt x="1915132" y="6352997"/>
                </a:lnTo>
                <a:lnTo>
                  <a:pt x="1912440" y="6355687"/>
                </a:lnTo>
                <a:lnTo>
                  <a:pt x="1904363" y="6377227"/>
                </a:lnTo>
                <a:lnTo>
                  <a:pt x="1909747" y="6401456"/>
                </a:lnTo>
                <a:lnTo>
                  <a:pt x="1912440" y="6428006"/>
                </a:lnTo>
                <a:lnTo>
                  <a:pt x="1898987" y="6465687"/>
                </a:lnTo>
                <a:lnTo>
                  <a:pt x="1890909" y="6484149"/>
                </a:lnTo>
                <a:lnTo>
                  <a:pt x="1885917" y="6543000"/>
                </a:lnTo>
                <a:lnTo>
                  <a:pt x="1904363" y="6564539"/>
                </a:lnTo>
                <a:lnTo>
                  <a:pt x="1888217" y="6567229"/>
                </a:lnTo>
                <a:lnTo>
                  <a:pt x="1864386" y="6615318"/>
                </a:lnTo>
                <a:lnTo>
                  <a:pt x="1864386" y="6658010"/>
                </a:lnTo>
                <a:lnTo>
                  <a:pt x="1872455" y="6668771"/>
                </a:lnTo>
                <a:lnTo>
                  <a:pt x="1864386" y="6682240"/>
                </a:lnTo>
                <a:lnTo>
                  <a:pt x="1864386" y="6690310"/>
                </a:lnTo>
                <a:lnTo>
                  <a:pt x="1859002" y="6703779"/>
                </a:lnTo>
                <a:lnTo>
                  <a:pt x="1850933" y="6706469"/>
                </a:lnTo>
                <a:lnTo>
                  <a:pt x="1837480" y="6711850"/>
                </a:lnTo>
                <a:lnTo>
                  <a:pt x="1834788" y="6733002"/>
                </a:lnTo>
                <a:lnTo>
                  <a:pt x="1826710" y="6727622"/>
                </a:lnTo>
                <a:lnTo>
                  <a:pt x="1826710" y="6716844"/>
                </a:lnTo>
                <a:lnTo>
                  <a:pt x="1821718" y="6706469"/>
                </a:lnTo>
                <a:lnTo>
                  <a:pt x="1802880" y="6706469"/>
                </a:lnTo>
                <a:lnTo>
                  <a:pt x="1784042" y="6709159"/>
                </a:lnTo>
                <a:lnTo>
                  <a:pt x="1773281" y="6703779"/>
                </a:lnTo>
                <a:lnTo>
                  <a:pt x="1760211" y="6693001"/>
                </a:lnTo>
                <a:lnTo>
                  <a:pt x="1760211" y="6695691"/>
                </a:lnTo>
                <a:lnTo>
                  <a:pt x="1752134" y="6690310"/>
                </a:lnTo>
                <a:lnTo>
                  <a:pt x="1749442" y="6679549"/>
                </a:lnTo>
                <a:lnTo>
                  <a:pt x="1722535" y="6660700"/>
                </a:lnTo>
                <a:lnTo>
                  <a:pt x="1709082" y="6647619"/>
                </a:lnTo>
                <a:lnTo>
                  <a:pt x="1696012" y="6642238"/>
                </a:lnTo>
                <a:lnTo>
                  <a:pt x="1669106" y="6634150"/>
                </a:lnTo>
                <a:lnTo>
                  <a:pt x="1650268" y="6623389"/>
                </a:lnTo>
                <a:lnTo>
                  <a:pt x="1618360" y="6634150"/>
                </a:lnTo>
                <a:lnTo>
                  <a:pt x="1610283" y="6644928"/>
                </a:lnTo>
                <a:lnTo>
                  <a:pt x="1610283" y="6655690"/>
                </a:lnTo>
                <a:lnTo>
                  <a:pt x="1610283" y="6660700"/>
                </a:lnTo>
                <a:lnTo>
                  <a:pt x="1599522" y="6660700"/>
                </a:lnTo>
                <a:lnTo>
                  <a:pt x="1572616" y="6639548"/>
                </a:lnTo>
                <a:lnTo>
                  <a:pt x="1546084" y="6652613"/>
                </a:lnTo>
                <a:lnTo>
                  <a:pt x="1521870" y="6682240"/>
                </a:lnTo>
                <a:lnTo>
                  <a:pt x="1511492" y="6716844"/>
                </a:lnTo>
                <a:lnTo>
                  <a:pt x="1514185" y="6735693"/>
                </a:lnTo>
                <a:lnTo>
                  <a:pt x="1532631" y="6768010"/>
                </a:lnTo>
                <a:lnTo>
                  <a:pt x="1521870" y="6797233"/>
                </a:lnTo>
                <a:lnTo>
                  <a:pt x="1521870" y="6818772"/>
                </a:lnTo>
                <a:lnTo>
                  <a:pt x="1514185" y="6829550"/>
                </a:lnTo>
                <a:lnTo>
                  <a:pt x="1511492" y="6824153"/>
                </a:lnTo>
                <a:lnTo>
                  <a:pt x="1508800" y="6829550"/>
                </a:lnTo>
                <a:lnTo>
                  <a:pt x="1500723" y="6834931"/>
                </a:lnTo>
                <a:lnTo>
                  <a:pt x="1449986" y="6883003"/>
                </a:lnTo>
                <a:lnTo>
                  <a:pt x="1447293" y="6888401"/>
                </a:lnTo>
                <a:lnTo>
                  <a:pt x="1417695" y="6920314"/>
                </a:lnTo>
                <a:lnTo>
                  <a:pt x="1398857" y="6920314"/>
                </a:lnTo>
                <a:lnTo>
                  <a:pt x="1396164" y="6912244"/>
                </a:lnTo>
                <a:lnTo>
                  <a:pt x="1385787" y="6906863"/>
                </a:lnTo>
                <a:lnTo>
                  <a:pt x="1383094" y="6898775"/>
                </a:lnTo>
                <a:lnTo>
                  <a:pt x="1380402" y="6912244"/>
                </a:lnTo>
                <a:lnTo>
                  <a:pt x="1369641" y="6904156"/>
                </a:lnTo>
                <a:lnTo>
                  <a:pt x="1361564" y="6888401"/>
                </a:lnTo>
                <a:lnTo>
                  <a:pt x="1331965" y="6869552"/>
                </a:lnTo>
                <a:lnTo>
                  <a:pt x="1329665" y="6872242"/>
                </a:lnTo>
                <a:lnTo>
                  <a:pt x="1324280" y="6880313"/>
                </a:lnTo>
                <a:lnTo>
                  <a:pt x="1310827" y="6885694"/>
                </a:lnTo>
                <a:lnTo>
                  <a:pt x="1294681" y="6893781"/>
                </a:lnTo>
                <a:lnTo>
                  <a:pt x="1291989" y="6896472"/>
                </a:lnTo>
                <a:lnTo>
                  <a:pt x="1294681" y="6906863"/>
                </a:lnTo>
                <a:lnTo>
                  <a:pt x="1283912" y="6906863"/>
                </a:lnTo>
                <a:lnTo>
                  <a:pt x="1286604" y="6917624"/>
                </a:lnTo>
                <a:lnTo>
                  <a:pt x="1283912" y="6931092"/>
                </a:lnTo>
                <a:lnTo>
                  <a:pt x="1273151" y="6925695"/>
                </a:lnTo>
                <a:lnTo>
                  <a:pt x="1278536" y="6920314"/>
                </a:lnTo>
                <a:lnTo>
                  <a:pt x="1278536" y="6906863"/>
                </a:lnTo>
                <a:lnTo>
                  <a:pt x="1257389" y="6906863"/>
                </a:lnTo>
                <a:lnTo>
                  <a:pt x="1260081" y="6888401"/>
                </a:lnTo>
                <a:lnTo>
                  <a:pt x="1262774" y="6880313"/>
                </a:lnTo>
                <a:lnTo>
                  <a:pt x="1260081" y="6856083"/>
                </a:lnTo>
                <a:lnTo>
                  <a:pt x="1257389" y="6850703"/>
                </a:lnTo>
                <a:lnTo>
                  <a:pt x="1257389" y="6848013"/>
                </a:lnTo>
                <a:lnTo>
                  <a:pt x="1246628" y="6850703"/>
                </a:lnTo>
                <a:lnTo>
                  <a:pt x="1235858" y="6837621"/>
                </a:lnTo>
                <a:lnTo>
                  <a:pt x="1230482" y="6810701"/>
                </a:lnTo>
                <a:lnTo>
                  <a:pt x="1235858" y="6794543"/>
                </a:lnTo>
                <a:lnTo>
                  <a:pt x="1222405" y="6778384"/>
                </a:lnTo>
                <a:lnTo>
                  <a:pt x="1219713" y="6773390"/>
                </a:lnTo>
                <a:lnTo>
                  <a:pt x="1219713" y="6778384"/>
                </a:lnTo>
                <a:lnTo>
                  <a:pt x="1203959" y="6757232"/>
                </a:lnTo>
                <a:lnTo>
                  <a:pt x="1203959" y="6762629"/>
                </a:lnTo>
                <a:lnTo>
                  <a:pt x="1195882" y="6762629"/>
                </a:lnTo>
                <a:lnTo>
                  <a:pt x="1195882" y="6759922"/>
                </a:lnTo>
                <a:lnTo>
                  <a:pt x="1198575" y="6754541"/>
                </a:lnTo>
                <a:lnTo>
                  <a:pt x="1195882" y="6746471"/>
                </a:lnTo>
                <a:lnTo>
                  <a:pt x="1193603" y="6744193"/>
                </a:lnTo>
                <a:lnTo>
                  <a:pt x="1193190" y="6743780"/>
                </a:lnTo>
                <a:lnTo>
                  <a:pt x="1185121" y="6746471"/>
                </a:lnTo>
                <a:lnTo>
                  <a:pt x="1182429" y="6743780"/>
                </a:lnTo>
                <a:lnTo>
                  <a:pt x="1174352" y="6757232"/>
                </a:lnTo>
                <a:lnTo>
                  <a:pt x="1174352" y="6762629"/>
                </a:lnTo>
                <a:lnTo>
                  <a:pt x="1182429" y="6762629"/>
                </a:lnTo>
                <a:lnTo>
                  <a:pt x="1160899" y="6778384"/>
                </a:lnTo>
                <a:lnTo>
                  <a:pt x="1160899" y="6781091"/>
                </a:lnTo>
                <a:lnTo>
                  <a:pt x="1158206" y="6821463"/>
                </a:lnTo>
                <a:lnTo>
                  <a:pt x="1152830" y="6842615"/>
                </a:lnTo>
                <a:lnTo>
                  <a:pt x="1142453" y="6850703"/>
                </a:lnTo>
                <a:lnTo>
                  <a:pt x="1131683" y="6850703"/>
                </a:lnTo>
                <a:lnTo>
                  <a:pt x="1115538" y="6808011"/>
                </a:lnTo>
                <a:lnTo>
                  <a:pt x="1107469" y="6797233"/>
                </a:lnTo>
                <a:lnTo>
                  <a:pt x="1094016" y="6746471"/>
                </a:lnTo>
                <a:lnTo>
                  <a:pt x="1096700" y="6743780"/>
                </a:lnTo>
                <a:lnTo>
                  <a:pt x="1096700" y="6735693"/>
                </a:lnTo>
                <a:lnTo>
                  <a:pt x="1104777" y="6722241"/>
                </a:lnTo>
                <a:lnTo>
                  <a:pt x="1115538" y="6733002"/>
                </a:lnTo>
                <a:lnTo>
                  <a:pt x="1142453" y="6727622"/>
                </a:lnTo>
                <a:lnTo>
                  <a:pt x="1152830" y="6741090"/>
                </a:lnTo>
                <a:lnTo>
                  <a:pt x="1160899" y="6762629"/>
                </a:lnTo>
                <a:lnTo>
                  <a:pt x="1168976" y="6768010"/>
                </a:lnTo>
                <a:lnTo>
                  <a:pt x="1179737" y="6743780"/>
                </a:lnTo>
                <a:lnTo>
                  <a:pt x="1166283" y="6716844"/>
                </a:lnTo>
                <a:lnTo>
                  <a:pt x="1147829" y="6719921"/>
                </a:lnTo>
                <a:lnTo>
                  <a:pt x="1144753" y="6706469"/>
                </a:lnTo>
                <a:lnTo>
                  <a:pt x="1144753" y="6682240"/>
                </a:lnTo>
                <a:lnTo>
                  <a:pt x="1128991" y="6666081"/>
                </a:lnTo>
                <a:lnTo>
                  <a:pt x="1131683" y="6682240"/>
                </a:lnTo>
                <a:lnTo>
                  <a:pt x="1120922" y="6647619"/>
                </a:lnTo>
                <a:lnTo>
                  <a:pt x="1110162" y="6644928"/>
                </a:lnTo>
                <a:lnTo>
                  <a:pt x="1107469" y="6642238"/>
                </a:lnTo>
                <a:lnTo>
                  <a:pt x="1107469" y="6620699"/>
                </a:lnTo>
                <a:lnTo>
                  <a:pt x="1120922" y="6607231"/>
                </a:lnTo>
                <a:lnTo>
                  <a:pt x="1144753" y="6578007"/>
                </a:lnTo>
                <a:lnTo>
                  <a:pt x="1144753" y="6556468"/>
                </a:lnTo>
                <a:lnTo>
                  <a:pt x="1139760" y="6540309"/>
                </a:lnTo>
                <a:lnTo>
                  <a:pt x="1123615" y="6529918"/>
                </a:lnTo>
                <a:lnTo>
                  <a:pt x="1118230" y="6527228"/>
                </a:lnTo>
                <a:lnTo>
                  <a:pt x="1118230" y="6519157"/>
                </a:lnTo>
                <a:lnTo>
                  <a:pt x="1115538" y="6505689"/>
                </a:lnTo>
                <a:lnTo>
                  <a:pt x="1110162" y="6497618"/>
                </a:lnTo>
                <a:lnTo>
                  <a:pt x="1110162" y="6492237"/>
                </a:lnTo>
                <a:lnTo>
                  <a:pt x="1123615" y="6478769"/>
                </a:lnTo>
                <a:lnTo>
                  <a:pt x="1131683" y="6444148"/>
                </a:lnTo>
                <a:lnTo>
                  <a:pt x="1123615" y="6441458"/>
                </a:lnTo>
                <a:lnTo>
                  <a:pt x="1118230" y="6433387"/>
                </a:lnTo>
                <a:lnTo>
                  <a:pt x="1115538" y="6428006"/>
                </a:lnTo>
                <a:lnTo>
                  <a:pt x="1120922" y="6409544"/>
                </a:lnTo>
                <a:lnTo>
                  <a:pt x="1158206" y="6352997"/>
                </a:lnTo>
                <a:lnTo>
                  <a:pt x="1166283" y="6304925"/>
                </a:lnTo>
                <a:lnTo>
                  <a:pt x="1160899" y="6291843"/>
                </a:lnTo>
                <a:lnTo>
                  <a:pt x="1158206" y="6278375"/>
                </a:lnTo>
                <a:lnTo>
                  <a:pt x="1158206" y="6256852"/>
                </a:lnTo>
                <a:lnTo>
                  <a:pt x="1155523" y="6248765"/>
                </a:lnTo>
                <a:lnTo>
                  <a:pt x="1155523" y="6238004"/>
                </a:lnTo>
                <a:lnTo>
                  <a:pt x="1155523" y="6214144"/>
                </a:lnTo>
                <a:lnTo>
                  <a:pt x="1155523" y="6176463"/>
                </a:lnTo>
                <a:lnTo>
                  <a:pt x="1158206" y="6166072"/>
                </a:lnTo>
                <a:lnTo>
                  <a:pt x="1185121" y="6211454"/>
                </a:lnTo>
                <a:lnTo>
                  <a:pt x="1179737" y="6214144"/>
                </a:lnTo>
                <a:lnTo>
                  <a:pt x="1190497" y="6216851"/>
                </a:lnTo>
                <a:lnTo>
                  <a:pt x="1198575" y="6227612"/>
                </a:lnTo>
                <a:lnTo>
                  <a:pt x="1198575" y="6232606"/>
                </a:lnTo>
                <a:lnTo>
                  <a:pt x="1217029" y="6229916"/>
                </a:lnTo>
                <a:lnTo>
                  <a:pt x="1230482" y="6238004"/>
                </a:lnTo>
                <a:lnTo>
                  <a:pt x="1227790" y="6227612"/>
                </a:lnTo>
                <a:lnTo>
                  <a:pt x="1222405" y="6219541"/>
                </a:lnTo>
                <a:lnTo>
                  <a:pt x="1208952" y="6224535"/>
                </a:lnTo>
                <a:lnTo>
                  <a:pt x="1206260" y="6216851"/>
                </a:lnTo>
                <a:lnTo>
                  <a:pt x="1198575" y="6211454"/>
                </a:lnTo>
                <a:lnTo>
                  <a:pt x="1195882" y="6211454"/>
                </a:lnTo>
                <a:lnTo>
                  <a:pt x="1190497" y="6203383"/>
                </a:lnTo>
                <a:lnTo>
                  <a:pt x="1219713" y="6152603"/>
                </a:lnTo>
                <a:lnTo>
                  <a:pt x="1195882" y="6181844"/>
                </a:lnTo>
                <a:lnTo>
                  <a:pt x="1219713" y="6136462"/>
                </a:lnTo>
                <a:lnTo>
                  <a:pt x="1222405" y="6117613"/>
                </a:lnTo>
                <a:lnTo>
                  <a:pt x="1227790" y="6128374"/>
                </a:lnTo>
                <a:lnTo>
                  <a:pt x="1235858" y="6122993"/>
                </a:lnTo>
                <a:lnTo>
                  <a:pt x="1222405" y="6117613"/>
                </a:lnTo>
                <a:lnTo>
                  <a:pt x="1217029" y="6077611"/>
                </a:lnTo>
                <a:lnTo>
                  <a:pt x="1212028" y="6072231"/>
                </a:lnTo>
                <a:lnTo>
                  <a:pt x="1203959" y="6053382"/>
                </a:lnTo>
                <a:lnTo>
                  <a:pt x="1179737" y="6053382"/>
                </a:lnTo>
                <a:lnTo>
                  <a:pt x="1193190" y="6048001"/>
                </a:lnTo>
                <a:lnTo>
                  <a:pt x="1190497" y="6048001"/>
                </a:lnTo>
                <a:lnTo>
                  <a:pt x="1182147" y="6048001"/>
                </a:lnTo>
                <a:lnTo>
                  <a:pt x="1183035" y="6048765"/>
                </a:lnTo>
                <a:lnTo>
                  <a:pt x="1174755" y="6051137"/>
                </a:lnTo>
                <a:lnTo>
                  <a:pt x="1166475" y="6051137"/>
                </a:lnTo>
                <a:lnTo>
                  <a:pt x="1171995" y="6048765"/>
                </a:lnTo>
                <a:lnTo>
                  <a:pt x="1174660" y="6048001"/>
                </a:lnTo>
                <a:lnTo>
                  <a:pt x="1171668" y="6048001"/>
                </a:lnTo>
                <a:lnTo>
                  <a:pt x="1155523" y="6053382"/>
                </a:lnTo>
                <a:lnTo>
                  <a:pt x="1147829" y="6064143"/>
                </a:lnTo>
                <a:lnTo>
                  <a:pt x="1155523" y="6061453"/>
                </a:lnTo>
                <a:lnTo>
                  <a:pt x="1155523" y="6064143"/>
                </a:lnTo>
                <a:lnTo>
                  <a:pt x="1166283" y="6058762"/>
                </a:lnTo>
                <a:lnTo>
                  <a:pt x="1158206" y="6066833"/>
                </a:lnTo>
                <a:lnTo>
                  <a:pt x="1147829" y="6091079"/>
                </a:lnTo>
                <a:lnTo>
                  <a:pt x="1144753" y="6088372"/>
                </a:lnTo>
                <a:lnTo>
                  <a:pt x="1144753" y="6072231"/>
                </a:lnTo>
                <a:lnTo>
                  <a:pt x="1128991" y="6061453"/>
                </a:lnTo>
                <a:lnTo>
                  <a:pt x="1123615" y="6042604"/>
                </a:lnTo>
                <a:lnTo>
                  <a:pt x="1120922" y="5997222"/>
                </a:lnTo>
                <a:lnTo>
                  <a:pt x="1131683" y="5973379"/>
                </a:lnTo>
                <a:lnTo>
                  <a:pt x="1131683" y="5965308"/>
                </a:lnTo>
                <a:lnTo>
                  <a:pt x="1128991" y="5949149"/>
                </a:lnTo>
                <a:lnTo>
                  <a:pt x="1110162" y="5946459"/>
                </a:lnTo>
                <a:lnTo>
                  <a:pt x="1123615" y="5932991"/>
                </a:lnTo>
                <a:lnTo>
                  <a:pt x="1128991" y="5935681"/>
                </a:lnTo>
                <a:lnTo>
                  <a:pt x="1152830" y="5932991"/>
                </a:lnTo>
                <a:lnTo>
                  <a:pt x="1168976" y="5922229"/>
                </a:lnTo>
                <a:lnTo>
                  <a:pt x="1179737" y="5911838"/>
                </a:lnTo>
                <a:lnTo>
                  <a:pt x="1182429" y="5895680"/>
                </a:lnTo>
                <a:lnTo>
                  <a:pt x="1171668" y="5866069"/>
                </a:lnTo>
                <a:lnTo>
                  <a:pt x="1160899" y="5836829"/>
                </a:lnTo>
                <a:lnTo>
                  <a:pt x="1160899" y="5826068"/>
                </a:lnTo>
                <a:lnTo>
                  <a:pt x="1166283" y="5799535"/>
                </a:lnTo>
                <a:lnTo>
                  <a:pt x="1166283" y="5775305"/>
                </a:lnTo>
                <a:lnTo>
                  <a:pt x="1171668" y="5759147"/>
                </a:lnTo>
                <a:lnTo>
                  <a:pt x="1174352" y="5745678"/>
                </a:lnTo>
                <a:lnTo>
                  <a:pt x="1171668" y="5732227"/>
                </a:lnTo>
                <a:lnTo>
                  <a:pt x="1158206" y="5705677"/>
                </a:lnTo>
                <a:lnTo>
                  <a:pt x="1147829" y="5700296"/>
                </a:lnTo>
                <a:lnTo>
                  <a:pt x="1139760" y="5686828"/>
                </a:lnTo>
                <a:lnTo>
                  <a:pt x="1115538" y="5684138"/>
                </a:lnTo>
                <a:lnTo>
                  <a:pt x="1110162" y="5671073"/>
                </a:lnTo>
                <a:lnTo>
                  <a:pt x="1123615" y="5630685"/>
                </a:lnTo>
                <a:lnTo>
                  <a:pt x="1115538" y="5579905"/>
                </a:lnTo>
                <a:lnTo>
                  <a:pt x="1104777" y="5558366"/>
                </a:lnTo>
                <a:lnTo>
                  <a:pt x="1096700" y="5550295"/>
                </a:lnTo>
                <a:lnTo>
                  <a:pt x="1085939" y="5550295"/>
                </a:lnTo>
                <a:lnTo>
                  <a:pt x="1072869" y="5507604"/>
                </a:lnTo>
                <a:lnTo>
                  <a:pt x="1067484" y="5499516"/>
                </a:lnTo>
                <a:lnTo>
                  <a:pt x="1064801" y="5475673"/>
                </a:lnTo>
                <a:lnTo>
                  <a:pt x="1051339" y="5472983"/>
                </a:lnTo>
                <a:lnTo>
                  <a:pt x="1040578" y="5481054"/>
                </a:lnTo>
                <a:lnTo>
                  <a:pt x="1032509" y="5481054"/>
                </a:lnTo>
                <a:lnTo>
                  <a:pt x="1027125" y="5491445"/>
                </a:lnTo>
                <a:lnTo>
                  <a:pt x="997909" y="5494135"/>
                </a:lnTo>
                <a:lnTo>
                  <a:pt x="1003294" y="5475673"/>
                </a:lnTo>
                <a:lnTo>
                  <a:pt x="1005978" y="5472983"/>
                </a:lnTo>
                <a:lnTo>
                  <a:pt x="1008670" y="5467602"/>
                </a:lnTo>
                <a:lnTo>
                  <a:pt x="995217" y="5454134"/>
                </a:lnTo>
                <a:lnTo>
                  <a:pt x="992524" y="5459531"/>
                </a:lnTo>
                <a:lnTo>
                  <a:pt x="981764" y="5472983"/>
                </a:lnTo>
                <a:lnTo>
                  <a:pt x="979071" y="5481054"/>
                </a:lnTo>
                <a:lnTo>
                  <a:pt x="976379" y="5496826"/>
                </a:lnTo>
                <a:lnTo>
                  <a:pt x="971003" y="5486064"/>
                </a:lnTo>
                <a:lnTo>
                  <a:pt x="962926" y="5448753"/>
                </a:lnTo>
                <a:lnTo>
                  <a:pt x="976379" y="5443373"/>
                </a:lnTo>
                <a:lnTo>
                  <a:pt x="984456" y="5435285"/>
                </a:lnTo>
                <a:lnTo>
                  <a:pt x="997909" y="5406062"/>
                </a:lnTo>
                <a:lnTo>
                  <a:pt x="1003294" y="5397991"/>
                </a:lnTo>
                <a:lnTo>
                  <a:pt x="981764" y="5384522"/>
                </a:lnTo>
                <a:lnTo>
                  <a:pt x="957933" y="5357989"/>
                </a:lnTo>
                <a:lnTo>
                  <a:pt x="965618" y="5344521"/>
                </a:lnTo>
                <a:lnTo>
                  <a:pt x="971003" y="5333760"/>
                </a:lnTo>
                <a:lnTo>
                  <a:pt x="976379" y="5307210"/>
                </a:lnTo>
                <a:lnTo>
                  <a:pt x="984456" y="5293758"/>
                </a:lnTo>
                <a:lnTo>
                  <a:pt x="984456" y="5291051"/>
                </a:lnTo>
                <a:lnTo>
                  <a:pt x="995217" y="5269512"/>
                </a:lnTo>
                <a:lnTo>
                  <a:pt x="1008670" y="5232218"/>
                </a:lnTo>
                <a:lnTo>
                  <a:pt x="1008670" y="5218749"/>
                </a:lnTo>
                <a:lnTo>
                  <a:pt x="992524" y="5197210"/>
                </a:lnTo>
                <a:lnTo>
                  <a:pt x="984456" y="5189139"/>
                </a:lnTo>
                <a:lnTo>
                  <a:pt x="997909" y="5157209"/>
                </a:lnTo>
                <a:lnTo>
                  <a:pt x="1003294" y="5157209"/>
                </a:lnTo>
                <a:lnTo>
                  <a:pt x="1022123" y="5170677"/>
                </a:lnTo>
                <a:lnTo>
                  <a:pt x="1016747" y="5183742"/>
                </a:lnTo>
                <a:lnTo>
                  <a:pt x="1022123" y="5213369"/>
                </a:lnTo>
                <a:lnTo>
                  <a:pt x="1070177" y="5264131"/>
                </a:lnTo>
                <a:lnTo>
                  <a:pt x="1120922" y="5266822"/>
                </a:lnTo>
                <a:lnTo>
                  <a:pt x="1139760" y="5266822"/>
                </a:lnTo>
                <a:lnTo>
                  <a:pt x="1160899" y="5282980"/>
                </a:lnTo>
                <a:lnTo>
                  <a:pt x="1168976" y="5282980"/>
                </a:lnTo>
                <a:lnTo>
                  <a:pt x="1233175" y="5269512"/>
                </a:lnTo>
                <a:lnTo>
                  <a:pt x="1268150" y="5242979"/>
                </a:lnTo>
                <a:lnTo>
                  <a:pt x="1270459" y="5232218"/>
                </a:lnTo>
                <a:lnTo>
                  <a:pt x="1318895" y="5202591"/>
                </a:lnTo>
                <a:lnTo>
                  <a:pt x="1321588" y="5202591"/>
                </a:lnTo>
                <a:lnTo>
                  <a:pt x="1361564" y="5202591"/>
                </a:lnTo>
                <a:lnTo>
                  <a:pt x="1380402" y="5189139"/>
                </a:lnTo>
                <a:lnTo>
                  <a:pt x="1420387" y="5141050"/>
                </a:lnTo>
                <a:lnTo>
                  <a:pt x="1425763" y="5119511"/>
                </a:lnTo>
                <a:lnTo>
                  <a:pt x="1431148" y="5117207"/>
                </a:lnTo>
                <a:lnTo>
                  <a:pt x="1433840" y="5109136"/>
                </a:lnTo>
                <a:lnTo>
                  <a:pt x="1433840" y="5106446"/>
                </a:lnTo>
                <a:lnTo>
                  <a:pt x="1454978" y="5101049"/>
                </a:lnTo>
                <a:lnTo>
                  <a:pt x="1468432" y="5087597"/>
                </a:lnTo>
                <a:lnTo>
                  <a:pt x="1492654" y="5055667"/>
                </a:lnTo>
                <a:lnTo>
                  <a:pt x="1506108" y="5042215"/>
                </a:lnTo>
                <a:lnTo>
                  <a:pt x="1519177" y="5026057"/>
                </a:lnTo>
                <a:lnTo>
                  <a:pt x="1538015" y="5015278"/>
                </a:lnTo>
                <a:lnTo>
                  <a:pt x="1546084" y="5026057"/>
                </a:lnTo>
                <a:lnTo>
                  <a:pt x="1575691" y="5015278"/>
                </a:lnTo>
                <a:lnTo>
                  <a:pt x="1580684" y="5004517"/>
                </a:lnTo>
                <a:lnTo>
                  <a:pt x="1586069" y="5001827"/>
                </a:lnTo>
                <a:lnTo>
                  <a:pt x="1607599" y="4993739"/>
                </a:lnTo>
                <a:lnTo>
                  <a:pt x="1612975" y="4980674"/>
                </a:lnTo>
                <a:lnTo>
                  <a:pt x="1607599" y="4975277"/>
                </a:lnTo>
                <a:lnTo>
                  <a:pt x="1602214" y="4961826"/>
                </a:lnTo>
                <a:lnTo>
                  <a:pt x="1610283" y="4937596"/>
                </a:lnTo>
                <a:lnTo>
                  <a:pt x="1599522" y="4932585"/>
                </a:lnTo>
                <a:lnTo>
                  <a:pt x="1594137" y="4929895"/>
                </a:lnTo>
                <a:lnTo>
                  <a:pt x="1596830" y="4927205"/>
                </a:lnTo>
                <a:lnTo>
                  <a:pt x="1602214" y="4929895"/>
                </a:lnTo>
                <a:lnTo>
                  <a:pt x="1610283" y="4929895"/>
                </a:lnTo>
                <a:lnTo>
                  <a:pt x="1621052" y="4924514"/>
                </a:lnTo>
                <a:lnTo>
                  <a:pt x="1626428" y="4927205"/>
                </a:lnTo>
                <a:lnTo>
                  <a:pt x="1626428" y="4929895"/>
                </a:lnTo>
                <a:lnTo>
                  <a:pt x="1636815" y="4919134"/>
                </a:lnTo>
                <a:close/>
                <a:moveTo>
                  <a:pt x="1770978" y="4905274"/>
                </a:moveTo>
                <a:lnTo>
                  <a:pt x="1776325" y="4913314"/>
                </a:lnTo>
                <a:lnTo>
                  <a:pt x="1778998" y="4918674"/>
                </a:lnTo>
                <a:lnTo>
                  <a:pt x="1778998" y="4939733"/>
                </a:lnTo>
                <a:lnTo>
                  <a:pt x="1787019" y="4932075"/>
                </a:lnTo>
                <a:lnTo>
                  <a:pt x="1784345" y="4947774"/>
                </a:lnTo>
                <a:lnTo>
                  <a:pt x="1789693" y="4942413"/>
                </a:lnTo>
                <a:lnTo>
                  <a:pt x="1795039" y="4942413"/>
                </a:lnTo>
                <a:lnTo>
                  <a:pt x="1800387" y="4926715"/>
                </a:lnTo>
                <a:lnTo>
                  <a:pt x="1811081" y="4932075"/>
                </a:lnTo>
                <a:lnTo>
                  <a:pt x="1813755" y="4942413"/>
                </a:lnTo>
                <a:lnTo>
                  <a:pt x="1808407" y="4955814"/>
                </a:lnTo>
                <a:lnTo>
                  <a:pt x="1803061" y="4974575"/>
                </a:lnTo>
                <a:lnTo>
                  <a:pt x="1811081" y="4977256"/>
                </a:lnTo>
                <a:lnTo>
                  <a:pt x="1803061" y="4987976"/>
                </a:lnTo>
                <a:lnTo>
                  <a:pt x="1797713" y="4977256"/>
                </a:lnTo>
                <a:lnTo>
                  <a:pt x="1795039" y="4974575"/>
                </a:lnTo>
                <a:lnTo>
                  <a:pt x="1789693" y="4969215"/>
                </a:lnTo>
                <a:lnTo>
                  <a:pt x="1778998" y="4977256"/>
                </a:lnTo>
                <a:lnTo>
                  <a:pt x="1784345" y="4969215"/>
                </a:lnTo>
                <a:lnTo>
                  <a:pt x="1789693" y="4961175"/>
                </a:lnTo>
                <a:lnTo>
                  <a:pt x="1795039" y="4961175"/>
                </a:lnTo>
                <a:lnTo>
                  <a:pt x="1784345" y="4950454"/>
                </a:lnTo>
                <a:lnTo>
                  <a:pt x="1749971" y="4950454"/>
                </a:lnTo>
                <a:lnTo>
                  <a:pt x="1744624" y="4939733"/>
                </a:lnTo>
                <a:lnTo>
                  <a:pt x="1747297" y="4932075"/>
                </a:lnTo>
                <a:lnTo>
                  <a:pt x="1752645" y="4929395"/>
                </a:lnTo>
                <a:lnTo>
                  <a:pt x="1760665" y="4915994"/>
                </a:lnTo>
                <a:lnTo>
                  <a:pt x="1760665" y="4910633"/>
                </a:lnTo>
                <a:lnTo>
                  <a:pt x="1765630" y="4915994"/>
                </a:lnTo>
                <a:close/>
                <a:moveTo>
                  <a:pt x="4560107" y="4902031"/>
                </a:moveTo>
                <a:lnTo>
                  <a:pt x="4560107" y="4902305"/>
                </a:lnTo>
                <a:lnTo>
                  <a:pt x="4570494" y="4910088"/>
                </a:lnTo>
                <a:lnTo>
                  <a:pt x="4570855" y="4910088"/>
                </a:lnTo>
                <a:close/>
                <a:moveTo>
                  <a:pt x="5435045" y="4893616"/>
                </a:moveTo>
                <a:lnTo>
                  <a:pt x="5435045" y="4893948"/>
                </a:lnTo>
                <a:lnTo>
                  <a:pt x="5440432" y="4899324"/>
                </a:lnTo>
                <a:lnTo>
                  <a:pt x="5443120" y="4904701"/>
                </a:lnTo>
                <a:lnTo>
                  <a:pt x="5461578" y="4902012"/>
                </a:lnTo>
                <a:lnTo>
                  <a:pt x="5480045" y="4925740"/>
                </a:lnTo>
                <a:lnTo>
                  <a:pt x="5480222" y="4925690"/>
                </a:lnTo>
                <a:lnTo>
                  <a:pt x="5461384" y="4901477"/>
                </a:lnTo>
                <a:lnTo>
                  <a:pt x="5442905" y="4904170"/>
                </a:lnTo>
                <a:lnTo>
                  <a:pt x="5440217" y="4898783"/>
                </a:lnTo>
                <a:close/>
                <a:moveTo>
                  <a:pt x="1727283" y="4888321"/>
                </a:moveTo>
                <a:lnTo>
                  <a:pt x="1724586" y="4893069"/>
                </a:lnTo>
                <a:lnTo>
                  <a:pt x="1719193" y="4890695"/>
                </a:lnTo>
                <a:close/>
                <a:moveTo>
                  <a:pt x="5434840" y="4888024"/>
                </a:moveTo>
                <a:lnTo>
                  <a:pt x="5399834" y="4893411"/>
                </a:lnTo>
                <a:lnTo>
                  <a:pt x="5389920" y="4888263"/>
                </a:lnTo>
                <a:lnTo>
                  <a:pt x="5389666" y="4888560"/>
                </a:lnTo>
                <a:lnTo>
                  <a:pt x="5400050" y="4893948"/>
                </a:lnTo>
                <a:lnTo>
                  <a:pt x="5434840" y="4888592"/>
                </a:lnTo>
                <a:close/>
                <a:moveTo>
                  <a:pt x="1745943" y="4876451"/>
                </a:moveTo>
                <a:lnTo>
                  <a:pt x="1743306" y="4881536"/>
                </a:lnTo>
                <a:lnTo>
                  <a:pt x="1735394" y="4886258"/>
                </a:lnTo>
                <a:lnTo>
                  <a:pt x="1732757" y="4881536"/>
                </a:lnTo>
                <a:close/>
                <a:moveTo>
                  <a:pt x="5384313" y="4873060"/>
                </a:moveTo>
                <a:lnTo>
                  <a:pt x="5384279" y="4873196"/>
                </a:lnTo>
                <a:lnTo>
                  <a:pt x="5391691" y="4885420"/>
                </a:lnTo>
                <a:lnTo>
                  <a:pt x="5391768" y="4885330"/>
                </a:lnTo>
                <a:close/>
                <a:moveTo>
                  <a:pt x="1722019" y="4873060"/>
                </a:moveTo>
                <a:lnTo>
                  <a:pt x="1727293" y="4881134"/>
                </a:lnTo>
                <a:lnTo>
                  <a:pt x="1722019" y="4878712"/>
                </a:lnTo>
                <a:lnTo>
                  <a:pt x="1714107" y="4875482"/>
                </a:lnTo>
                <a:close/>
                <a:moveTo>
                  <a:pt x="5349197" y="4851149"/>
                </a:moveTo>
                <a:lnTo>
                  <a:pt x="5349284" y="4851669"/>
                </a:lnTo>
                <a:lnTo>
                  <a:pt x="5386639" y="4862339"/>
                </a:lnTo>
                <a:lnTo>
                  <a:pt x="5386751" y="4861889"/>
                </a:lnTo>
                <a:close/>
                <a:moveTo>
                  <a:pt x="4592409" y="4843638"/>
                </a:moveTo>
                <a:lnTo>
                  <a:pt x="4592409" y="4843852"/>
                </a:lnTo>
                <a:lnTo>
                  <a:pt x="4602774" y="4862651"/>
                </a:lnTo>
                <a:lnTo>
                  <a:pt x="4602774" y="4862432"/>
                </a:lnTo>
                <a:close/>
                <a:moveTo>
                  <a:pt x="5030656" y="4801326"/>
                </a:moveTo>
                <a:lnTo>
                  <a:pt x="5020341" y="4811285"/>
                </a:lnTo>
                <a:lnTo>
                  <a:pt x="5020443" y="4811323"/>
                </a:lnTo>
                <a:lnTo>
                  <a:pt x="5030734" y="4801406"/>
                </a:lnTo>
                <a:close/>
                <a:moveTo>
                  <a:pt x="5086785" y="4798630"/>
                </a:moveTo>
                <a:lnTo>
                  <a:pt x="5060284" y="4822141"/>
                </a:lnTo>
                <a:lnTo>
                  <a:pt x="5060447" y="4822087"/>
                </a:lnTo>
                <a:lnTo>
                  <a:pt x="5086853" y="4798710"/>
                </a:lnTo>
                <a:close/>
                <a:moveTo>
                  <a:pt x="5094951" y="4787784"/>
                </a:moveTo>
                <a:lnTo>
                  <a:pt x="5094477" y="4787851"/>
                </a:lnTo>
                <a:lnTo>
                  <a:pt x="5089382" y="4800598"/>
                </a:lnTo>
                <a:lnTo>
                  <a:pt x="5089678" y="4800942"/>
                </a:lnTo>
                <a:close/>
                <a:moveTo>
                  <a:pt x="4584330" y="4784830"/>
                </a:moveTo>
                <a:lnTo>
                  <a:pt x="4584330" y="4785021"/>
                </a:lnTo>
                <a:lnTo>
                  <a:pt x="4587018" y="4790395"/>
                </a:lnTo>
                <a:lnTo>
                  <a:pt x="4592409" y="4798474"/>
                </a:lnTo>
                <a:lnTo>
                  <a:pt x="4597326" y="4803774"/>
                </a:lnTo>
                <a:lnTo>
                  <a:pt x="4597388" y="4803641"/>
                </a:lnTo>
                <a:lnTo>
                  <a:pt x="4592390" y="4798254"/>
                </a:lnTo>
                <a:lnTo>
                  <a:pt x="4587004" y="4790189"/>
                </a:lnTo>
                <a:close/>
                <a:moveTo>
                  <a:pt x="5161975" y="4755233"/>
                </a:moveTo>
                <a:lnTo>
                  <a:pt x="5161372" y="4755514"/>
                </a:lnTo>
                <a:lnTo>
                  <a:pt x="5153407" y="4779425"/>
                </a:lnTo>
                <a:lnTo>
                  <a:pt x="5153905" y="4779425"/>
                </a:lnTo>
                <a:close/>
                <a:moveTo>
                  <a:pt x="5236827" y="4753062"/>
                </a:moveTo>
                <a:lnTo>
                  <a:pt x="5236340" y="4753203"/>
                </a:lnTo>
                <a:lnTo>
                  <a:pt x="5222881" y="4766293"/>
                </a:lnTo>
                <a:lnTo>
                  <a:pt x="5214808" y="4771680"/>
                </a:lnTo>
                <a:lnTo>
                  <a:pt x="5212900" y="4773911"/>
                </a:lnTo>
                <a:lnTo>
                  <a:pt x="5213134" y="4774049"/>
                </a:lnTo>
                <a:lnTo>
                  <a:pt x="5215444" y="4771361"/>
                </a:lnTo>
                <a:lnTo>
                  <a:pt x="5223518" y="4765973"/>
                </a:lnTo>
                <a:close/>
                <a:moveTo>
                  <a:pt x="5330597" y="4746561"/>
                </a:moveTo>
                <a:lnTo>
                  <a:pt x="5325439" y="4749508"/>
                </a:lnTo>
                <a:lnTo>
                  <a:pt x="5325439" y="4750216"/>
                </a:lnTo>
                <a:lnTo>
                  <a:pt x="5330814" y="4747145"/>
                </a:lnTo>
                <a:lnTo>
                  <a:pt x="5335823" y="4755220"/>
                </a:lnTo>
                <a:lnTo>
                  <a:pt x="5365225" y="4765898"/>
                </a:lnTo>
                <a:lnTo>
                  <a:pt x="5365225" y="4765401"/>
                </a:lnTo>
                <a:lnTo>
                  <a:pt x="5335614" y="4754642"/>
                </a:lnTo>
                <a:close/>
                <a:moveTo>
                  <a:pt x="4781535" y="4710082"/>
                </a:moveTo>
                <a:lnTo>
                  <a:pt x="4774071" y="4725774"/>
                </a:lnTo>
                <a:lnTo>
                  <a:pt x="4774308" y="4726011"/>
                </a:lnTo>
                <a:lnTo>
                  <a:pt x="4781894" y="4710082"/>
                </a:lnTo>
                <a:close/>
                <a:moveTo>
                  <a:pt x="4749625" y="4701993"/>
                </a:moveTo>
                <a:lnTo>
                  <a:pt x="4744245" y="4710082"/>
                </a:lnTo>
                <a:lnTo>
                  <a:pt x="4736172" y="4723557"/>
                </a:lnTo>
                <a:lnTo>
                  <a:pt x="4722713" y="4742419"/>
                </a:lnTo>
                <a:lnTo>
                  <a:pt x="4728093" y="4742419"/>
                </a:lnTo>
                <a:lnTo>
                  <a:pt x="4720407" y="4753203"/>
                </a:lnTo>
                <a:lnTo>
                  <a:pt x="4736172" y="4777072"/>
                </a:lnTo>
                <a:lnTo>
                  <a:pt x="4741552" y="4798630"/>
                </a:lnTo>
                <a:lnTo>
                  <a:pt x="4744054" y="4803641"/>
                </a:lnTo>
                <a:lnTo>
                  <a:pt x="4744688" y="4803641"/>
                </a:lnTo>
                <a:lnTo>
                  <a:pt x="4742001" y="4798254"/>
                </a:lnTo>
                <a:lnTo>
                  <a:pt x="4736614" y="4776737"/>
                </a:lnTo>
                <a:lnTo>
                  <a:pt x="4720844" y="4752915"/>
                </a:lnTo>
                <a:lnTo>
                  <a:pt x="4728540" y="4742151"/>
                </a:lnTo>
                <a:lnTo>
                  <a:pt x="4723154" y="4742151"/>
                </a:lnTo>
                <a:lnTo>
                  <a:pt x="4736614" y="4723322"/>
                </a:lnTo>
                <a:lnTo>
                  <a:pt x="4744688" y="4709871"/>
                </a:lnTo>
                <a:lnTo>
                  <a:pt x="4749820" y="4702188"/>
                </a:lnTo>
                <a:close/>
                <a:moveTo>
                  <a:pt x="5261004" y="4607794"/>
                </a:moveTo>
                <a:lnTo>
                  <a:pt x="5260558" y="4608438"/>
                </a:lnTo>
                <a:lnTo>
                  <a:pt x="5271324" y="4616521"/>
                </a:lnTo>
                <a:lnTo>
                  <a:pt x="5271324" y="4637699"/>
                </a:lnTo>
                <a:lnTo>
                  <a:pt x="5271324" y="4651174"/>
                </a:lnTo>
                <a:lnTo>
                  <a:pt x="5265937" y="4661953"/>
                </a:lnTo>
                <a:lnTo>
                  <a:pt x="5263251" y="4672732"/>
                </a:lnTo>
                <a:lnTo>
                  <a:pt x="5271324" y="4688903"/>
                </a:lnTo>
                <a:lnTo>
                  <a:pt x="5279010" y="4691214"/>
                </a:lnTo>
                <a:lnTo>
                  <a:pt x="5308614" y="4718165"/>
                </a:lnTo>
                <a:lnTo>
                  <a:pt x="5295155" y="4726253"/>
                </a:lnTo>
                <a:lnTo>
                  <a:pt x="5289799" y="4736985"/>
                </a:lnTo>
                <a:lnTo>
                  <a:pt x="5290433" y="4736774"/>
                </a:lnTo>
                <a:lnTo>
                  <a:pt x="5295819" y="4726011"/>
                </a:lnTo>
                <a:lnTo>
                  <a:pt x="5309280" y="4717935"/>
                </a:lnTo>
                <a:lnTo>
                  <a:pt x="5314666" y="4726011"/>
                </a:lnTo>
                <a:lnTo>
                  <a:pt x="5325220" y="4739189"/>
                </a:lnTo>
                <a:lnTo>
                  <a:pt x="5325220" y="4738873"/>
                </a:lnTo>
                <a:lnTo>
                  <a:pt x="5314448" y="4725420"/>
                </a:lnTo>
                <a:lnTo>
                  <a:pt x="5309071" y="4717354"/>
                </a:lnTo>
                <a:lnTo>
                  <a:pt x="5279460" y="4690433"/>
                </a:lnTo>
                <a:lnTo>
                  <a:pt x="5271755" y="4688133"/>
                </a:lnTo>
                <a:lnTo>
                  <a:pt x="5263689" y="4671986"/>
                </a:lnTo>
                <a:lnTo>
                  <a:pt x="5266378" y="4661226"/>
                </a:lnTo>
                <a:lnTo>
                  <a:pt x="5271755" y="4650467"/>
                </a:lnTo>
                <a:lnTo>
                  <a:pt x="5271755" y="4636998"/>
                </a:lnTo>
                <a:lnTo>
                  <a:pt x="5271755" y="4615858"/>
                </a:lnTo>
                <a:close/>
                <a:moveTo>
                  <a:pt x="5324759" y="4594962"/>
                </a:moveTo>
                <a:lnTo>
                  <a:pt x="5322195" y="4607792"/>
                </a:lnTo>
                <a:lnTo>
                  <a:pt x="5322532" y="4607792"/>
                </a:lnTo>
                <a:lnTo>
                  <a:pt x="5325095" y="4594962"/>
                </a:lnTo>
                <a:close/>
                <a:moveTo>
                  <a:pt x="5273637" y="4589567"/>
                </a:moveTo>
                <a:lnTo>
                  <a:pt x="5273630" y="4589570"/>
                </a:lnTo>
                <a:lnTo>
                  <a:pt x="5267168" y="4598898"/>
                </a:lnTo>
                <a:close/>
                <a:moveTo>
                  <a:pt x="5335481" y="4578620"/>
                </a:moveTo>
                <a:lnTo>
                  <a:pt x="5335139" y="4578791"/>
                </a:lnTo>
                <a:lnTo>
                  <a:pt x="5330332" y="4594339"/>
                </a:lnTo>
                <a:lnTo>
                  <a:pt x="5330597" y="4594339"/>
                </a:lnTo>
                <a:close/>
                <a:moveTo>
                  <a:pt x="5362050" y="4560314"/>
                </a:moveTo>
                <a:lnTo>
                  <a:pt x="5362050" y="4564982"/>
                </a:lnTo>
                <a:lnTo>
                  <a:pt x="5362537" y="4564739"/>
                </a:lnTo>
                <a:lnTo>
                  <a:pt x="5362537" y="4560558"/>
                </a:lnTo>
                <a:close/>
                <a:moveTo>
                  <a:pt x="5373074" y="4552097"/>
                </a:moveTo>
                <a:lnTo>
                  <a:pt x="5372816" y="4552226"/>
                </a:lnTo>
                <a:lnTo>
                  <a:pt x="5367764" y="4562349"/>
                </a:lnTo>
                <a:lnTo>
                  <a:pt x="5367913" y="4562423"/>
                </a:lnTo>
                <a:close/>
                <a:moveTo>
                  <a:pt x="4686627" y="4538454"/>
                </a:moveTo>
                <a:lnTo>
                  <a:pt x="4686585" y="4538751"/>
                </a:lnTo>
                <a:lnTo>
                  <a:pt x="4704261" y="4538751"/>
                </a:lnTo>
                <a:lnTo>
                  <a:pt x="4704261" y="4538454"/>
                </a:lnTo>
                <a:close/>
                <a:moveTo>
                  <a:pt x="4713556" y="4508846"/>
                </a:moveTo>
                <a:lnTo>
                  <a:pt x="4713427" y="4509104"/>
                </a:lnTo>
                <a:lnTo>
                  <a:pt x="4730786" y="4509104"/>
                </a:lnTo>
                <a:lnTo>
                  <a:pt x="4741552" y="4536055"/>
                </a:lnTo>
                <a:lnTo>
                  <a:pt x="4742079" y="4533945"/>
                </a:lnTo>
                <a:lnTo>
                  <a:pt x="4732029" y="4508846"/>
                </a:lnTo>
                <a:close/>
                <a:moveTo>
                  <a:pt x="4748190" y="4501152"/>
                </a:moveTo>
                <a:lnTo>
                  <a:pt x="4747987" y="4501935"/>
                </a:lnTo>
                <a:lnTo>
                  <a:pt x="4757697" y="4506794"/>
                </a:lnTo>
                <a:lnTo>
                  <a:pt x="4758588" y="4506348"/>
                </a:lnTo>
                <a:close/>
                <a:moveTo>
                  <a:pt x="5367436" y="4498711"/>
                </a:moveTo>
                <a:lnTo>
                  <a:pt x="5383581" y="4522580"/>
                </a:lnTo>
                <a:lnTo>
                  <a:pt x="5402033" y="4533359"/>
                </a:lnTo>
                <a:lnTo>
                  <a:pt x="5404540" y="4535868"/>
                </a:lnTo>
                <a:lnTo>
                  <a:pt x="5405230" y="4535517"/>
                </a:lnTo>
                <a:lnTo>
                  <a:pt x="5402522" y="4532823"/>
                </a:lnTo>
                <a:lnTo>
                  <a:pt x="5384063" y="4522064"/>
                </a:lnTo>
                <a:lnTo>
                  <a:pt x="5368239" y="4498711"/>
                </a:lnTo>
                <a:close/>
                <a:moveTo>
                  <a:pt x="4780122" y="4485006"/>
                </a:moveTo>
                <a:lnTo>
                  <a:pt x="4779482" y="4486731"/>
                </a:lnTo>
                <a:lnTo>
                  <a:pt x="4784609" y="4498711"/>
                </a:lnTo>
                <a:lnTo>
                  <a:pt x="4792301" y="4501407"/>
                </a:lnTo>
                <a:lnTo>
                  <a:pt x="4792548" y="4500789"/>
                </a:lnTo>
                <a:lnTo>
                  <a:pt x="4785896" y="4498468"/>
                </a:lnTo>
                <a:close/>
                <a:moveTo>
                  <a:pt x="4445112" y="4463847"/>
                </a:moveTo>
                <a:lnTo>
                  <a:pt x="4426909" y="4474237"/>
                </a:lnTo>
                <a:lnTo>
                  <a:pt x="4408047" y="4485006"/>
                </a:lnTo>
                <a:lnTo>
                  <a:pt x="4407976" y="4485159"/>
                </a:lnTo>
                <a:lnTo>
                  <a:pt x="4426285" y="4474694"/>
                </a:lnTo>
                <a:lnTo>
                  <a:pt x="4445131" y="4463922"/>
                </a:lnTo>
                <a:close/>
                <a:moveTo>
                  <a:pt x="4499239" y="4458091"/>
                </a:moveTo>
                <a:lnTo>
                  <a:pt x="4498603" y="4458600"/>
                </a:lnTo>
                <a:lnTo>
                  <a:pt x="4509340" y="4477387"/>
                </a:lnTo>
                <a:lnTo>
                  <a:pt x="4514730" y="4488159"/>
                </a:lnTo>
                <a:lnTo>
                  <a:pt x="4520107" y="4490840"/>
                </a:lnTo>
                <a:lnTo>
                  <a:pt x="4528186" y="4498919"/>
                </a:lnTo>
                <a:lnTo>
                  <a:pt x="4535884" y="4506997"/>
                </a:lnTo>
                <a:lnTo>
                  <a:pt x="4554717" y="4496226"/>
                </a:lnTo>
                <a:lnTo>
                  <a:pt x="4557419" y="4506997"/>
                </a:lnTo>
                <a:lnTo>
                  <a:pt x="4581642" y="4514687"/>
                </a:lnTo>
                <a:lnTo>
                  <a:pt x="4597406" y="4511994"/>
                </a:lnTo>
                <a:lnTo>
                  <a:pt x="4602796" y="4509301"/>
                </a:lnTo>
                <a:lnTo>
                  <a:pt x="4605484" y="4511994"/>
                </a:lnTo>
                <a:lnTo>
                  <a:pt x="4605484" y="4520072"/>
                </a:lnTo>
                <a:lnTo>
                  <a:pt x="4610861" y="4525458"/>
                </a:lnTo>
                <a:lnTo>
                  <a:pt x="4621628" y="4528151"/>
                </a:lnTo>
                <a:lnTo>
                  <a:pt x="4624330" y="4536218"/>
                </a:lnTo>
                <a:lnTo>
                  <a:pt x="4632285" y="4549497"/>
                </a:lnTo>
                <a:lnTo>
                  <a:pt x="4656205" y="4546834"/>
                </a:lnTo>
                <a:lnTo>
                  <a:pt x="4682730" y="4557618"/>
                </a:lnTo>
                <a:lnTo>
                  <a:pt x="4682840" y="4556848"/>
                </a:lnTo>
                <a:lnTo>
                  <a:pt x="4657387" y="4546531"/>
                </a:lnTo>
                <a:lnTo>
                  <a:pt x="4633141" y="4549223"/>
                </a:lnTo>
                <a:lnTo>
                  <a:pt x="4625065" y="4535761"/>
                </a:lnTo>
                <a:lnTo>
                  <a:pt x="4622373" y="4527684"/>
                </a:lnTo>
                <a:lnTo>
                  <a:pt x="4611596" y="4524992"/>
                </a:lnTo>
                <a:lnTo>
                  <a:pt x="4606212" y="4519615"/>
                </a:lnTo>
                <a:lnTo>
                  <a:pt x="4606212" y="4511538"/>
                </a:lnTo>
                <a:lnTo>
                  <a:pt x="4603511" y="4508846"/>
                </a:lnTo>
                <a:lnTo>
                  <a:pt x="4598127" y="4511538"/>
                </a:lnTo>
                <a:lnTo>
                  <a:pt x="4582356" y="4514231"/>
                </a:lnTo>
                <a:lnTo>
                  <a:pt x="4558110" y="4506537"/>
                </a:lnTo>
                <a:lnTo>
                  <a:pt x="4555418" y="4495776"/>
                </a:lnTo>
                <a:lnTo>
                  <a:pt x="4536565" y="4506537"/>
                </a:lnTo>
                <a:lnTo>
                  <a:pt x="4528869" y="4498468"/>
                </a:lnTo>
                <a:lnTo>
                  <a:pt x="4520793" y="4490391"/>
                </a:lnTo>
                <a:lnTo>
                  <a:pt x="4515400" y="4487699"/>
                </a:lnTo>
                <a:lnTo>
                  <a:pt x="4510016" y="4476929"/>
                </a:lnTo>
                <a:close/>
                <a:moveTo>
                  <a:pt x="4456530" y="4447321"/>
                </a:moveTo>
                <a:lnTo>
                  <a:pt x="4443061" y="4452706"/>
                </a:lnTo>
                <a:lnTo>
                  <a:pt x="4443107" y="4452891"/>
                </a:lnTo>
                <a:lnTo>
                  <a:pt x="4455898" y="4447776"/>
                </a:lnTo>
                <a:lnTo>
                  <a:pt x="4471662" y="4461241"/>
                </a:lnTo>
                <a:lnTo>
                  <a:pt x="4485117" y="4469308"/>
                </a:lnTo>
                <a:lnTo>
                  <a:pt x="4485720" y="4468826"/>
                </a:lnTo>
                <a:lnTo>
                  <a:pt x="4472310" y="4460783"/>
                </a:lnTo>
                <a:close/>
                <a:moveTo>
                  <a:pt x="4290315" y="4426174"/>
                </a:moveTo>
                <a:lnTo>
                  <a:pt x="4290148" y="4426623"/>
                </a:lnTo>
                <a:lnTo>
                  <a:pt x="4300541" y="4426623"/>
                </a:lnTo>
                <a:lnTo>
                  <a:pt x="4322075" y="4437394"/>
                </a:lnTo>
                <a:lnTo>
                  <a:pt x="4343609" y="4453162"/>
                </a:lnTo>
                <a:lnTo>
                  <a:pt x="4346298" y="4453162"/>
                </a:lnTo>
                <a:lnTo>
                  <a:pt x="4351294" y="4453162"/>
                </a:lnTo>
                <a:lnTo>
                  <a:pt x="4356685" y="4458548"/>
                </a:lnTo>
                <a:lnTo>
                  <a:pt x="4367452" y="4474694"/>
                </a:lnTo>
                <a:lnTo>
                  <a:pt x="4367452" y="4477387"/>
                </a:lnTo>
                <a:lnTo>
                  <a:pt x="4402442" y="4496226"/>
                </a:lnTo>
                <a:lnTo>
                  <a:pt x="4402731" y="4495603"/>
                </a:lnTo>
                <a:lnTo>
                  <a:pt x="4368039" y="4476929"/>
                </a:lnTo>
                <a:lnTo>
                  <a:pt x="4368039" y="4474237"/>
                </a:lnTo>
                <a:lnTo>
                  <a:pt x="4357262" y="4458091"/>
                </a:lnTo>
                <a:lnTo>
                  <a:pt x="4351878" y="4452706"/>
                </a:lnTo>
                <a:lnTo>
                  <a:pt x="4346874" y="4452706"/>
                </a:lnTo>
                <a:lnTo>
                  <a:pt x="4344182" y="4452706"/>
                </a:lnTo>
                <a:lnTo>
                  <a:pt x="4322628" y="4436944"/>
                </a:lnTo>
                <a:lnTo>
                  <a:pt x="4301083" y="4426174"/>
                </a:lnTo>
                <a:close/>
                <a:moveTo>
                  <a:pt x="4951730" y="4420789"/>
                </a:moveTo>
                <a:lnTo>
                  <a:pt x="4950534" y="4421387"/>
                </a:lnTo>
                <a:lnTo>
                  <a:pt x="4955688" y="4431720"/>
                </a:lnTo>
                <a:lnTo>
                  <a:pt x="4958381" y="4439803"/>
                </a:lnTo>
                <a:lnTo>
                  <a:pt x="4961075" y="4460981"/>
                </a:lnTo>
                <a:lnTo>
                  <a:pt x="4968761" y="4477147"/>
                </a:lnTo>
                <a:lnTo>
                  <a:pt x="4961075" y="4487931"/>
                </a:lnTo>
                <a:lnTo>
                  <a:pt x="4971454" y="4487931"/>
                </a:lnTo>
                <a:lnTo>
                  <a:pt x="4976833" y="4490622"/>
                </a:lnTo>
                <a:lnTo>
                  <a:pt x="4977550" y="4490024"/>
                </a:lnTo>
                <a:lnTo>
                  <a:pt x="4972894" y="4487699"/>
                </a:lnTo>
                <a:lnTo>
                  <a:pt x="4962507" y="4487699"/>
                </a:lnTo>
                <a:lnTo>
                  <a:pt x="4970202" y="4476929"/>
                </a:lnTo>
                <a:lnTo>
                  <a:pt x="4962507" y="4460783"/>
                </a:lnTo>
                <a:lnTo>
                  <a:pt x="4959815" y="4439636"/>
                </a:lnTo>
                <a:lnTo>
                  <a:pt x="4957123" y="4431559"/>
                </a:lnTo>
                <a:close/>
                <a:moveTo>
                  <a:pt x="4788207" y="4418097"/>
                </a:moveTo>
                <a:lnTo>
                  <a:pt x="4787135" y="4418318"/>
                </a:lnTo>
                <a:lnTo>
                  <a:pt x="4794988" y="4420936"/>
                </a:lnTo>
                <a:lnTo>
                  <a:pt x="4795161" y="4420415"/>
                </a:lnTo>
                <a:close/>
                <a:moveTo>
                  <a:pt x="4798975" y="4412721"/>
                </a:moveTo>
                <a:lnTo>
                  <a:pt x="4798931" y="4412853"/>
                </a:lnTo>
                <a:lnTo>
                  <a:pt x="4808447" y="4412853"/>
                </a:lnTo>
                <a:lnTo>
                  <a:pt x="4808526" y="4412721"/>
                </a:lnTo>
                <a:close/>
                <a:moveTo>
                  <a:pt x="4922109" y="4396566"/>
                </a:moveTo>
                <a:lnTo>
                  <a:pt x="4920949" y="4396856"/>
                </a:lnTo>
                <a:lnTo>
                  <a:pt x="4939543" y="4410157"/>
                </a:lnTo>
                <a:lnTo>
                  <a:pt x="4944923" y="4423632"/>
                </a:lnTo>
                <a:lnTo>
                  <a:pt x="4946158" y="4423013"/>
                </a:lnTo>
                <a:lnTo>
                  <a:pt x="4940962" y="4410028"/>
                </a:lnTo>
                <a:close/>
                <a:moveTo>
                  <a:pt x="4911332" y="4388489"/>
                </a:moveTo>
                <a:lnTo>
                  <a:pt x="4909939" y="4389185"/>
                </a:lnTo>
                <a:lnTo>
                  <a:pt x="4909939" y="4399377"/>
                </a:lnTo>
                <a:lnTo>
                  <a:pt x="4911332" y="4399029"/>
                </a:lnTo>
                <a:close/>
                <a:moveTo>
                  <a:pt x="4876708" y="4375419"/>
                </a:moveTo>
                <a:lnTo>
                  <a:pt x="4875501" y="4375902"/>
                </a:lnTo>
                <a:lnTo>
                  <a:pt x="4886107" y="4402073"/>
                </a:lnTo>
                <a:lnTo>
                  <a:pt x="4896866" y="4407461"/>
                </a:lnTo>
                <a:lnTo>
                  <a:pt x="4896995" y="4406708"/>
                </a:lnTo>
                <a:lnTo>
                  <a:pt x="4887475" y="4401951"/>
                </a:lnTo>
                <a:close/>
                <a:moveTo>
                  <a:pt x="5077556" y="4364650"/>
                </a:moveTo>
                <a:lnTo>
                  <a:pt x="5076964" y="4365360"/>
                </a:lnTo>
                <a:lnTo>
                  <a:pt x="5084098" y="4370116"/>
                </a:lnTo>
                <a:lnTo>
                  <a:pt x="5084489" y="4369273"/>
                </a:lnTo>
                <a:close/>
                <a:moveTo>
                  <a:pt x="4852461" y="4361957"/>
                </a:moveTo>
                <a:lnTo>
                  <a:pt x="4851751" y="4362668"/>
                </a:lnTo>
                <a:lnTo>
                  <a:pt x="4861882" y="4372812"/>
                </a:lnTo>
                <a:lnTo>
                  <a:pt x="4861882" y="4380895"/>
                </a:lnTo>
                <a:lnTo>
                  <a:pt x="4863238" y="4380353"/>
                </a:lnTo>
                <a:lnTo>
                  <a:pt x="4863238" y="4372727"/>
                </a:lnTo>
                <a:close/>
                <a:moveTo>
                  <a:pt x="4229134" y="4329666"/>
                </a:moveTo>
                <a:lnTo>
                  <a:pt x="4228620" y="4330114"/>
                </a:lnTo>
                <a:lnTo>
                  <a:pt x="4241694" y="4335488"/>
                </a:lnTo>
                <a:lnTo>
                  <a:pt x="4257852" y="4351645"/>
                </a:lnTo>
                <a:lnTo>
                  <a:pt x="4263229" y="4348952"/>
                </a:lnTo>
                <a:lnTo>
                  <a:pt x="4276698" y="4362405"/>
                </a:lnTo>
                <a:lnTo>
                  <a:pt x="4279386" y="4370484"/>
                </a:lnTo>
                <a:lnTo>
                  <a:pt x="4265931" y="4397023"/>
                </a:lnTo>
                <a:lnTo>
                  <a:pt x="4268619" y="4402398"/>
                </a:lnTo>
                <a:lnTo>
                  <a:pt x="4268619" y="4423941"/>
                </a:lnTo>
                <a:lnTo>
                  <a:pt x="4271308" y="4434701"/>
                </a:lnTo>
                <a:lnTo>
                  <a:pt x="4279386" y="4440087"/>
                </a:lnTo>
                <a:lnTo>
                  <a:pt x="4284763" y="4440087"/>
                </a:lnTo>
                <a:lnTo>
                  <a:pt x="4284931" y="4439636"/>
                </a:lnTo>
                <a:lnTo>
                  <a:pt x="4279919" y="4439636"/>
                </a:lnTo>
                <a:lnTo>
                  <a:pt x="4271843" y="4434251"/>
                </a:lnTo>
                <a:lnTo>
                  <a:pt x="4269151" y="4423482"/>
                </a:lnTo>
                <a:lnTo>
                  <a:pt x="4269151" y="4401951"/>
                </a:lnTo>
                <a:lnTo>
                  <a:pt x="4266459" y="4396566"/>
                </a:lnTo>
                <a:lnTo>
                  <a:pt x="4279919" y="4370035"/>
                </a:lnTo>
                <a:lnTo>
                  <a:pt x="4277227" y="4361957"/>
                </a:lnTo>
                <a:lnTo>
                  <a:pt x="4263758" y="4348504"/>
                </a:lnTo>
                <a:lnTo>
                  <a:pt x="4258374" y="4351196"/>
                </a:lnTo>
                <a:lnTo>
                  <a:pt x="4242213" y="4335042"/>
                </a:lnTo>
                <a:close/>
                <a:moveTo>
                  <a:pt x="4103308" y="4262756"/>
                </a:moveTo>
                <a:lnTo>
                  <a:pt x="4103308" y="4263449"/>
                </a:lnTo>
                <a:lnTo>
                  <a:pt x="4164410" y="4298188"/>
                </a:lnTo>
                <a:lnTo>
                  <a:pt x="4188252" y="4308960"/>
                </a:lnTo>
                <a:lnTo>
                  <a:pt x="4217852" y="4324727"/>
                </a:lnTo>
                <a:lnTo>
                  <a:pt x="4225550" y="4332806"/>
                </a:lnTo>
                <a:lnTo>
                  <a:pt x="4228474" y="4330241"/>
                </a:lnTo>
                <a:lnTo>
                  <a:pt x="4226052" y="4332350"/>
                </a:lnTo>
                <a:lnTo>
                  <a:pt x="4218357" y="4324281"/>
                </a:lnTo>
                <a:lnTo>
                  <a:pt x="4188736" y="4308510"/>
                </a:lnTo>
                <a:lnTo>
                  <a:pt x="4164879" y="4297749"/>
                </a:lnTo>
                <a:close/>
                <a:moveTo>
                  <a:pt x="4052142" y="4209333"/>
                </a:moveTo>
                <a:lnTo>
                  <a:pt x="4051728" y="4209746"/>
                </a:lnTo>
                <a:lnTo>
                  <a:pt x="4051728" y="4220517"/>
                </a:lnTo>
                <a:lnTo>
                  <a:pt x="4051728" y="4233971"/>
                </a:lnTo>
                <a:lnTo>
                  <a:pt x="4054430" y="4247435"/>
                </a:lnTo>
                <a:lnTo>
                  <a:pt x="4067885" y="4263203"/>
                </a:lnTo>
                <a:lnTo>
                  <a:pt x="4067885" y="4268589"/>
                </a:lnTo>
                <a:lnTo>
                  <a:pt x="4089420" y="4282042"/>
                </a:lnTo>
                <a:lnTo>
                  <a:pt x="4094796" y="4282042"/>
                </a:lnTo>
                <a:lnTo>
                  <a:pt x="4102875" y="4276656"/>
                </a:lnTo>
                <a:lnTo>
                  <a:pt x="4102875" y="4276507"/>
                </a:lnTo>
                <a:lnTo>
                  <a:pt x="4095232" y="4281595"/>
                </a:lnTo>
                <a:lnTo>
                  <a:pt x="4089848" y="4281595"/>
                </a:lnTo>
                <a:lnTo>
                  <a:pt x="4068294" y="4268141"/>
                </a:lnTo>
                <a:lnTo>
                  <a:pt x="4068294" y="4262756"/>
                </a:lnTo>
                <a:lnTo>
                  <a:pt x="4054834" y="4246994"/>
                </a:lnTo>
                <a:lnTo>
                  <a:pt x="4052142" y="4233532"/>
                </a:lnTo>
                <a:lnTo>
                  <a:pt x="4052142" y="4220079"/>
                </a:lnTo>
                <a:close/>
                <a:moveTo>
                  <a:pt x="4057118" y="4185911"/>
                </a:moveTo>
                <a:lnTo>
                  <a:pt x="4057118" y="4188604"/>
                </a:lnTo>
                <a:lnTo>
                  <a:pt x="4054436" y="4207015"/>
                </a:lnTo>
                <a:lnTo>
                  <a:pt x="4054834" y="4206617"/>
                </a:lnTo>
                <a:lnTo>
                  <a:pt x="4057526" y="4188162"/>
                </a:lnTo>
                <a:lnTo>
                  <a:pt x="4057526" y="4186047"/>
                </a:lnTo>
                <a:close/>
                <a:moveTo>
                  <a:pt x="5617358" y="4182964"/>
                </a:moveTo>
                <a:lnTo>
                  <a:pt x="5620055" y="4185789"/>
                </a:lnTo>
                <a:lnTo>
                  <a:pt x="5611965" y="4199514"/>
                </a:lnTo>
                <a:lnTo>
                  <a:pt x="5611965" y="4197092"/>
                </a:lnTo>
                <a:close/>
                <a:moveTo>
                  <a:pt x="5629226" y="4174485"/>
                </a:moveTo>
                <a:lnTo>
                  <a:pt x="5631924" y="4174485"/>
                </a:lnTo>
                <a:lnTo>
                  <a:pt x="5623831" y="4185944"/>
                </a:lnTo>
                <a:close/>
                <a:moveTo>
                  <a:pt x="5631969" y="4167706"/>
                </a:moveTo>
                <a:lnTo>
                  <a:pt x="5627221" y="4175798"/>
                </a:lnTo>
                <a:lnTo>
                  <a:pt x="5627221" y="4173101"/>
                </a:lnTo>
                <a:close/>
                <a:moveTo>
                  <a:pt x="4242350" y="4153443"/>
                </a:moveTo>
                <a:lnTo>
                  <a:pt x="4241694" y="4153607"/>
                </a:lnTo>
                <a:lnTo>
                  <a:pt x="4244396" y="4158993"/>
                </a:lnTo>
                <a:lnTo>
                  <a:pt x="4228941" y="4180085"/>
                </a:lnTo>
                <a:lnTo>
                  <a:pt x="4229134" y="4180085"/>
                </a:lnTo>
                <a:lnTo>
                  <a:pt x="4244905" y="4158554"/>
                </a:lnTo>
                <a:close/>
                <a:moveTo>
                  <a:pt x="4256017" y="4142623"/>
                </a:moveTo>
                <a:lnTo>
                  <a:pt x="4255164" y="4142836"/>
                </a:lnTo>
                <a:lnTo>
                  <a:pt x="4262897" y="4148000"/>
                </a:lnTo>
                <a:lnTo>
                  <a:pt x="4263758" y="4147785"/>
                </a:lnTo>
                <a:close/>
                <a:moveTo>
                  <a:pt x="4092108" y="4137461"/>
                </a:moveTo>
                <a:lnTo>
                  <a:pt x="4094796" y="4148221"/>
                </a:lnTo>
                <a:lnTo>
                  <a:pt x="4086784" y="4172286"/>
                </a:lnTo>
                <a:lnTo>
                  <a:pt x="4087156" y="4172008"/>
                </a:lnTo>
                <a:lnTo>
                  <a:pt x="4095232" y="4147785"/>
                </a:lnTo>
                <a:lnTo>
                  <a:pt x="4092678" y="4137577"/>
                </a:lnTo>
                <a:close/>
                <a:moveTo>
                  <a:pt x="5788292" y="4086315"/>
                </a:moveTo>
                <a:lnTo>
                  <a:pt x="5791258" y="4086315"/>
                </a:lnTo>
                <a:lnTo>
                  <a:pt x="5788292" y="4091060"/>
                </a:lnTo>
                <a:close/>
                <a:moveTo>
                  <a:pt x="2841702" y="4067665"/>
                </a:moveTo>
                <a:lnTo>
                  <a:pt x="2844567" y="4070329"/>
                </a:lnTo>
                <a:lnTo>
                  <a:pt x="2835973" y="4077942"/>
                </a:lnTo>
                <a:lnTo>
                  <a:pt x="2841702" y="4080606"/>
                </a:lnTo>
                <a:lnTo>
                  <a:pt x="2835973" y="4085935"/>
                </a:lnTo>
                <a:lnTo>
                  <a:pt x="2833108" y="4077942"/>
                </a:lnTo>
                <a:close/>
                <a:moveTo>
                  <a:pt x="2337528" y="3993062"/>
                </a:moveTo>
                <a:lnTo>
                  <a:pt x="2342750" y="4003913"/>
                </a:lnTo>
                <a:lnTo>
                  <a:pt x="2342750" y="4019802"/>
                </a:lnTo>
                <a:lnTo>
                  <a:pt x="2340139" y="4019802"/>
                </a:lnTo>
                <a:lnTo>
                  <a:pt x="2324472" y="4019802"/>
                </a:lnTo>
                <a:lnTo>
                  <a:pt x="2327083" y="3995775"/>
                </a:lnTo>
                <a:close/>
                <a:moveTo>
                  <a:pt x="4132617" y="3984798"/>
                </a:moveTo>
                <a:lnTo>
                  <a:pt x="4132108" y="3985180"/>
                </a:lnTo>
                <a:lnTo>
                  <a:pt x="4145564" y="3995951"/>
                </a:lnTo>
                <a:lnTo>
                  <a:pt x="4150941" y="3998633"/>
                </a:lnTo>
                <a:lnTo>
                  <a:pt x="4164410" y="4006712"/>
                </a:lnTo>
                <a:lnTo>
                  <a:pt x="4182862" y="4017094"/>
                </a:lnTo>
                <a:lnTo>
                  <a:pt x="4188252" y="4054783"/>
                </a:lnTo>
                <a:lnTo>
                  <a:pt x="4190941" y="4060169"/>
                </a:lnTo>
                <a:lnTo>
                  <a:pt x="4212475" y="4078618"/>
                </a:lnTo>
                <a:lnTo>
                  <a:pt x="4228619" y="4094776"/>
                </a:lnTo>
                <a:lnTo>
                  <a:pt x="4247085" y="4100161"/>
                </a:lnTo>
                <a:lnTo>
                  <a:pt x="4252462" y="4105536"/>
                </a:lnTo>
                <a:lnTo>
                  <a:pt x="4247085" y="4110922"/>
                </a:lnTo>
                <a:lnTo>
                  <a:pt x="4268619" y="4132453"/>
                </a:lnTo>
                <a:lnTo>
                  <a:pt x="4276347" y="4137244"/>
                </a:lnTo>
                <a:lnTo>
                  <a:pt x="4277227" y="4137024"/>
                </a:lnTo>
                <a:lnTo>
                  <a:pt x="4269151" y="4132022"/>
                </a:lnTo>
                <a:lnTo>
                  <a:pt x="4247597" y="4110492"/>
                </a:lnTo>
                <a:lnTo>
                  <a:pt x="4252990" y="4105107"/>
                </a:lnTo>
                <a:lnTo>
                  <a:pt x="4247597" y="4099722"/>
                </a:lnTo>
                <a:lnTo>
                  <a:pt x="4229134" y="4094337"/>
                </a:lnTo>
                <a:lnTo>
                  <a:pt x="4212973" y="4078192"/>
                </a:lnTo>
                <a:lnTo>
                  <a:pt x="4191428" y="4059728"/>
                </a:lnTo>
                <a:lnTo>
                  <a:pt x="4188736" y="4054352"/>
                </a:lnTo>
                <a:lnTo>
                  <a:pt x="4183342" y="4016667"/>
                </a:lnTo>
                <a:lnTo>
                  <a:pt x="4164879" y="4006281"/>
                </a:lnTo>
                <a:lnTo>
                  <a:pt x="4151410" y="3998212"/>
                </a:lnTo>
                <a:lnTo>
                  <a:pt x="4146017" y="3995520"/>
                </a:lnTo>
                <a:close/>
                <a:moveTo>
                  <a:pt x="4932877" y="3984750"/>
                </a:moveTo>
                <a:lnTo>
                  <a:pt x="4938270" y="3992827"/>
                </a:lnTo>
                <a:lnTo>
                  <a:pt x="4930942" y="3987654"/>
                </a:lnTo>
                <a:close/>
                <a:moveTo>
                  <a:pt x="2696526" y="3960844"/>
                </a:moveTo>
                <a:lnTo>
                  <a:pt x="2707449" y="3966239"/>
                </a:lnTo>
                <a:lnTo>
                  <a:pt x="2718371" y="3977028"/>
                </a:lnTo>
                <a:lnTo>
                  <a:pt x="2723832" y="3990515"/>
                </a:lnTo>
                <a:lnTo>
                  <a:pt x="2729294" y="4004002"/>
                </a:lnTo>
                <a:lnTo>
                  <a:pt x="2721102" y="4019801"/>
                </a:lnTo>
                <a:lnTo>
                  <a:pt x="2715640" y="4017104"/>
                </a:lnTo>
                <a:lnTo>
                  <a:pt x="2696526" y="3995910"/>
                </a:lnTo>
                <a:lnTo>
                  <a:pt x="2691065" y="3990515"/>
                </a:lnTo>
                <a:lnTo>
                  <a:pt x="2685604" y="3979725"/>
                </a:lnTo>
                <a:lnTo>
                  <a:pt x="2693796" y="3979725"/>
                </a:lnTo>
                <a:close/>
                <a:moveTo>
                  <a:pt x="3786961" y="3947911"/>
                </a:moveTo>
                <a:lnTo>
                  <a:pt x="3768116" y="3958668"/>
                </a:lnTo>
                <a:lnTo>
                  <a:pt x="3752344" y="3966353"/>
                </a:lnTo>
                <a:lnTo>
                  <a:pt x="3736679" y="3982389"/>
                </a:lnTo>
                <a:lnTo>
                  <a:pt x="3736791" y="3982487"/>
                </a:lnTo>
                <a:lnTo>
                  <a:pt x="3752555" y="3966341"/>
                </a:lnTo>
                <a:lnTo>
                  <a:pt x="3768318" y="3958652"/>
                </a:lnTo>
                <a:lnTo>
                  <a:pt x="3787110" y="3947911"/>
                </a:lnTo>
                <a:close/>
                <a:moveTo>
                  <a:pt x="3728491" y="3947911"/>
                </a:moveTo>
                <a:lnTo>
                  <a:pt x="3715217" y="3952840"/>
                </a:lnTo>
                <a:lnTo>
                  <a:pt x="3715256" y="3952876"/>
                </a:lnTo>
                <a:lnTo>
                  <a:pt x="3728491" y="3947962"/>
                </a:lnTo>
                <a:close/>
                <a:moveTo>
                  <a:pt x="3709639" y="3947911"/>
                </a:moveTo>
                <a:lnTo>
                  <a:pt x="3699099" y="3955431"/>
                </a:lnTo>
                <a:lnTo>
                  <a:pt x="3699099" y="3955569"/>
                </a:lnTo>
                <a:lnTo>
                  <a:pt x="3709719" y="3947985"/>
                </a:lnTo>
                <a:close/>
                <a:moveTo>
                  <a:pt x="3674637" y="3902186"/>
                </a:moveTo>
                <a:lnTo>
                  <a:pt x="3669291" y="3903572"/>
                </a:lnTo>
                <a:lnTo>
                  <a:pt x="3674638" y="3902189"/>
                </a:lnTo>
                <a:close/>
                <a:moveTo>
                  <a:pt x="3853897" y="3896802"/>
                </a:moveTo>
                <a:lnTo>
                  <a:pt x="3848512" y="3904874"/>
                </a:lnTo>
                <a:lnTo>
                  <a:pt x="3824431" y="3918238"/>
                </a:lnTo>
                <a:lnTo>
                  <a:pt x="3824463" y="3918270"/>
                </a:lnTo>
                <a:lnTo>
                  <a:pt x="3848685" y="3904816"/>
                </a:lnTo>
                <a:lnTo>
                  <a:pt x="3853998" y="3896854"/>
                </a:lnTo>
                <a:close/>
                <a:moveTo>
                  <a:pt x="3792559" y="3896775"/>
                </a:moveTo>
                <a:lnTo>
                  <a:pt x="3792347" y="3896802"/>
                </a:lnTo>
                <a:lnTo>
                  <a:pt x="3797348" y="3907568"/>
                </a:lnTo>
                <a:lnTo>
                  <a:pt x="3789658" y="3929082"/>
                </a:lnTo>
                <a:lnTo>
                  <a:pt x="3792347" y="3939839"/>
                </a:lnTo>
                <a:lnTo>
                  <a:pt x="3789668" y="3947880"/>
                </a:lnTo>
                <a:lnTo>
                  <a:pt x="3789853" y="3947880"/>
                </a:lnTo>
                <a:lnTo>
                  <a:pt x="3792541" y="3939801"/>
                </a:lnTo>
                <a:lnTo>
                  <a:pt x="3789853" y="3929041"/>
                </a:lnTo>
                <a:lnTo>
                  <a:pt x="3797551" y="3907498"/>
                </a:lnTo>
                <a:close/>
                <a:moveTo>
                  <a:pt x="4126718" y="3896738"/>
                </a:moveTo>
                <a:lnTo>
                  <a:pt x="4113262" y="3915577"/>
                </a:lnTo>
                <a:lnTo>
                  <a:pt x="4142875" y="3945187"/>
                </a:lnTo>
                <a:lnTo>
                  <a:pt x="4156331" y="3947880"/>
                </a:lnTo>
                <a:lnTo>
                  <a:pt x="4159019" y="3955569"/>
                </a:lnTo>
                <a:lnTo>
                  <a:pt x="4153690" y="3968914"/>
                </a:lnTo>
                <a:lnTo>
                  <a:pt x="4154102" y="3968605"/>
                </a:lnTo>
                <a:lnTo>
                  <a:pt x="4159486" y="3955143"/>
                </a:lnTo>
                <a:lnTo>
                  <a:pt x="4156794" y="3947457"/>
                </a:lnTo>
                <a:lnTo>
                  <a:pt x="4143325" y="3944765"/>
                </a:lnTo>
                <a:lnTo>
                  <a:pt x="4113704" y="3915157"/>
                </a:lnTo>
                <a:lnTo>
                  <a:pt x="4126859" y="3896738"/>
                </a:lnTo>
                <a:close/>
                <a:moveTo>
                  <a:pt x="3607547" y="3874871"/>
                </a:moveTo>
                <a:lnTo>
                  <a:pt x="3597560" y="3878277"/>
                </a:lnTo>
                <a:lnTo>
                  <a:pt x="3597578" y="3878277"/>
                </a:lnTo>
                <a:close/>
                <a:moveTo>
                  <a:pt x="3586810" y="3870198"/>
                </a:moveTo>
                <a:lnTo>
                  <a:pt x="3586870" y="3870288"/>
                </a:lnTo>
                <a:lnTo>
                  <a:pt x="3600004" y="3870288"/>
                </a:lnTo>
                <a:lnTo>
                  <a:pt x="3599870" y="3870198"/>
                </a:lnTo>
                <a:close/>
                <a:moveTo>
                  <a:pt x="3650784" y="3867603"/>
                </a:moveTo>
                <a:lnTo>
                  <a:pt x="3650784" y="3872982"/>
                </a:lnTo>
                <a:lnTo>
                  <a:pt x="3626762" y="3888975"/>
                </a:lnTo>
                <a:lnTo>
                  <a:pt x="3626811" y="3889049"/>
                </a:lnTo>
                <a:lnTo>
                  <a:pt x="3651033" y="3872891"/>
                </a:lnTo>
                <a:lnTo>
                  <a:pt x="3651033" y="3867686"/>
                </a:lnTo>
                <a:close/>
                <a:moveTo>
                  <a:pt x="3854088" y="3867530"/>
                </a:moveTo>
                <a:lnTo>
                  <a:pt x="3853897" y="3867603"/>
                </a:lnTo>
                <a:lnTo>
                  <a:pt x="3875054" y="3891424"/>
                </a:lnTo>
                <a:lnTo>
                  <a:pt x="3864388" y="3902085"/>
                </a:lnTo>
                <a:lnTo>
                  <a:pt x="3864463" y="3902124"/>
                </a:lnTo>
                <a:lnTo>
                  <a:pt x="3875230" y="3891352"/>
                </a:lnTo>
                <a:close/>
                <a:moveTo>
                  <a:pt x="3586536" y="3854144"/>
                </a:moveTo>
                <a:lnTo>
                  <a:pt x="3578732" y="3856745"/>
                </a:lnTo>
                <a:lnTo>
                  <a:pt x="3578748" y="3856751"/>
                </a:lnTo>
                <a:lnTo>
                  <a:pt x="3586545" y="3854152"/>
                </a:lnTo>
                <a:close/>
                <a:moveTo>
                  <a:pt x="3893907" y="3840702"/>
                </a:moveTo>
                <a:lnTo>
                  <a:pt x="3893907" y="3856771"/>
                </a:lnTo>
                <a:lnTo>
                  <a:pt x="3894062" y="3856745"/>
                </a:lnTo>
                <a:lnTo>
                  <a:pt x="3894062" y="3840702"/>
                </a:lnTo>
                <a:close/>
                <a:moveTo>
                  <a:pt x="4137485" y="3832899"/>
                </a:moveTo>
                <a:lnTo>
                  <a:pt x="4140173" y="3843281"/>
                </a:lnTo>
                <a:lnTo>
                  <a:pt x="4142875" y="3854052"/>
                </a:lnTo>
                <a:lnTo>
                  <a:pt x="4150941" y="3859438"/>
                </a:lnTo>
                <a:lnTo>
                  <a:pt x="4145564" y="3880970"/>
                </a:lnTo>
                <a:lnTo>
                  <a:pt x="4150941" y="3883663"/>
                </a:lnTo>
                <a:lnTo>
                  <a:pt x="4137925" y="3896310"/>
                </a:lnTo>
                <a:lnTo>
                  <a:pt x="4137941" y="3896310"/>
                </a:lnTo>
                <a:lnTo>
                  <a:pt x="4151410" y="3883240"/>
                </a:lnTo>
                <a:lnTo>
                  <a:pt x="4146017" y="3880548"/>
                </a:lnTo>
                <a:lnTo>
                  <a:pt x="4151410" y="3859017"/>
                </a:lnTo>
                <a:lnTo>
                  <a:pt x="4143325" y="3853633"/>
                </a:lnTo>
                <a:lnTo>
                  <a:pt x="4140633" y="3842863"/>
                </a:lnTo>
                <a:lnTo>
                  <a:pt x="4138227" y="3833588"/>
                </a:lnTo>
                <a:close/>
                <a:moveTo>
                  <a:pt x="3938528" y="3828625"/>
                </a:moveTo>
                <a:lnTo>
                  <a:pt x="3923269" y="3840599"/>
                </a:lnTo>
                <a:lnTo>
                  <a:pt x="3923295" y="3840599"/>
                </a:lnTo>
                <a:close/>
                <a:moveTo>
                  <a:pt x="3172055" y="3808744"/>
                </a:moveTo>
                <a:lnTo>
                  <a:pt x="3161446" y="3816712"/>
                </a:lnTo>
                <a:lnTo>
                  <a:pt x="3161500" y="3816753"/>
                </a:lnTo>
                <a:lnTo>
                  <a:pt x="3172173" y="3808744"/>
                </a:lnTo>
                <a:close/>
                <a:moveTo>
                  <a:pt x="3150529" y="3808744"/>
                </a:moveTo>
                <a:lnTo>
                  <a:pt x="3137081" y="3814125"/>
                </a:lnTo>
                <a:lnTo>
                  <a:pt x="3142466" y="3827198"/>
                </a:lnTo>
                <a:lnTo>
                  <a:pt x="3142466" y="3830266"/>
                </a:lnTo>
                <a:lnTo>
                  <a:pt x="3129018" y="3851417"/>
                </a:lnTo>
                <a:lnTo>
                  <a:pt x="3134388" y="3856797"/>
                </a:lnTo>
                <a:lnTo>
                  <a:pt x="3142466" y="3867558"/>
                </a:lnTo>
                <a:lnTo>
                  <a:pt x="3161299" y="3878319"/>
                </a:lnTo>
                <a:lnTo>
                  <a:pt x="3161299" y="3920950"/>
                </a:lnTo>
                <a:lnTo>
                  <a:pt x="3161500" y="3920962"/>
                </a:lnTo>
                <a:lnTo>
                  <a:pt x="3161500" y="3878277"/>
                </a:lnTo>
                <a:lnTo>
                  <a:pt x="3142654" y="3867517"/>
                </a:lnTo>
                <a:lnTo>
                  <a:pt x="3134589" y="3856745"/>
                </a:lnTo>
                <a:lnTo>
                  <a:pt x="3129198" y="3851359"/>
                </a:lnTo>
                <a:lnTo>
                  <a:pt x="3142654" y="3830206"/>
                </a:lnTo>
                <a:lnTo>
                  <a:pt x="3142654" y="3827135"/>
                </a:lnTo>
                <a:lnTo>
                  <a:pt x="3137277" y="3814060"/>
                </a:lnTo>
                <a:lnTo>
                  <a:pt x="3150539" y="3808752"/>
                </a:lnTo>
                <a:close/>
                <a:moveTo>
                  <a:pt x="4151381" y="3808381"/>
                </a:moveTo>
                <a:lnTo>
                  <a:pt x="4150941" y="3808674"/>
                </a:lnTo>
                <a:lnTo>
                  <a:pt x="4145564" y="3830206"/>
                </a:lnTo>
                <a:lnTo>
                  <a:pt x="4143098" y="3837268"/>
                </a:lnTo>
                <a:lnTo>
                  <a:pt x="4143325" y="3837478"/>
                </a:lnTo>
                <a:lnTo>
                  <a:pt x="4146017" y="3829793"/>
                </a:lnTo>
                <a:close/>
                <a:moveTo>
                  <a:pt x="4159019" y="3792528"/>
                </a:moveTo>
                <a:lnTo>
                  <a:pt x="4159019" y="3803189"/>
                </a:lnTo>
                <a:lnTo>
                  <a:pt x="4159486" y="3802878"/>
                </a:lnTo>
                <a:lnTo>
                  <a:pt x="4159486" y="3792686"/>
                </a:lnTo>
                <a:close/>
                <a:moveTo>
                  <a:pt x="3222788" y="3776462"/>
                </a:moveTo>
                <a:lnTo>
                  <a:pt x="3201262" y="3784525"/>
                </a:lnTo>
                <a:lnTo>
                  <a:pt x="3206647" y="3792603"/>
                </a:lnTo>
                <a:lnTo>
                  <a:pt x="3193199" y="3803364"/>
                </a:lnTo>
                <a:lnTo>
                  <a:pt x="3182570" y="3808674"/>
                </a:lnTo>
                <a:lnTo>
                  <a:pt x="3182654" y="3808674"/>
                </a:lnTo>
                <a:lnTo>
                  <a:pt x="3193421" y="3803288"/>
                </a:lnTo>
                <a:lnTo>
                  <a:pt x="3206877" y="3792528"/>
                </a:lnTo>
                <a:lnTo>
                  <a:pt x="3201500" y="3784449"/>
                </a:lnTo>
                <a:lnTo>
                  <a:pt x="3222790" y="3776462"/>
                </a:lnTo>
                <a:close/>
                <a:moveTo>
                  <a:pt x="3960980" y="3776398"/>
                </a:moveTo>
                <a:lnTo>
                  <a:pt x="3960842" y="3776529"/>
                </a:lnTo>
                <a:lnTo>
                  <a:pt x="3968896" y="3814091"/>
                </a:lnTo>
                <a:lnTo>
                  <a:pt x="3969052" y="3814060"/>
                </a:lnTo>
                <a:close/>
                <a:moveTo>
                  <a:pt x="2191445" y="3769246"/>
                </a:moveTo>
                <a:lnTo>
                  <a:pt x="2193793" y="3782187"/>
                </a:lnTo>
                <a:lnTo>
                  <a:pt x="2202010" y="3795509"/>
                </a:lnTo>
                <a:lnTo>
                  <a:pt x="2202010" y="3803503"/>
                </a:lnTo>
                <a:lnTo>
                  <a:pt x="2191445" y="3806167"/>
                </a:lnTo>
                <a:lnTo>
                  <a:pt x="2166796" y="3800838"/>
                </a:lnTo>
                <a:lnTo>
                  <a:pt x="2175012" y="3792845"/>
                </a:lnTo>
                <a:lnTo>
                  <a:pt x="2188707" y="3784852"/>
                </a:lnTo>
                <a:close/>
                <a:moveTo>
                  <a:pt x="4051625" y="3752709"/>
                </a:moveTo>
                <a:lnTo>
                  <a:pt x="4048970" y="3765988"/>
                </a:lnTo>
                <a:lnTo>
                  <a:pt x="4049039" y="3765988"/>
                </a:lnTo>
                <a:lnTo>
                  <a:pt x="4051693" y="3752709"/>
                </a:lnTo>
                <a:close/>
                <a:moveTo>
                  <a:pt x="3249302" y="3749930"/>
                </a:moveTo>
                <a:lnTo>
                  <a:pt x="3246610" y="3755311"/>
                </a:lnTo>
                <a:lnTo>
                  <a:pt x="3236282" y="3776370"/>
                </a:lnTo>
                <a:lnTo>
                  <a:pt x="3236490" y="3776370"/>
                </a:lnTo>
                <a:lnTo>
                  <a:pt x="3246877" y="3755228"/>
                </a:lnTo>
                <a:lnTo>
                  <a:pt x="3249494" y="3749985"/>
                </a:lnTo>
                <a:close/>
                <a:moveTo>
                  <a:pt x="4277227" y="3738661"/>
                </a:moveTo>
                <a:lnTo>
                  <a:pt x="4277227" y="3739225"/>
                </a:lnTo>
                <a:lnTo>
                  <a:pt x="4295150" y="3744456"/>
                </a:lnTo>
                <a:lnTo>
                  <a:pt x="4295150" y="3749842"/>
                </a:lnTo>
                <a:lnTo>
                  <a:pt x="4289774" y="3765988"/>
                </a:lnTo>
                <a:lnTo>
                  <a:pt x="4284763" y="3789835"/>
                </a:lnTo>
                <a:lnTo>
                  <a:pt x="4282327" y="3792276"/>
                </a:lnTo>
                <a:lnTo>
                  <a:pt x="4282620" y="3792108"/>
                </a:lnTo>
                <a:lnTo>
                  <a:pt x="4285312" y="3789416"/>
                </a:lnTo>
                <a:lnTo>
                  <a:pt x="4290315" y="3765576"/>
                </a:lnTo>
                <a:lnTo>
                  <a:pt x="4295699" y="3749430"/>
                </a:lnTo>
                <a:lnTo>
                  <a:pt x="4295699" y="3744046"/>
                </a:lnTo>
                <a:close/>
                <a:moveTo>
                  <a:pt x="3487297" y="3731186"/>
                </a:moveTo>
                <a:lnTo>
                  <a:pt x="3485085" y="3738908"/>
                </a:lnTo>
                <a:lnTo>
                  <a:pt x="3485289" y="3739071"/>
                </a:lnTo>
                <a:lnTo>
                  <a:pt x="3487524" y="3731262"/>
                </a:lnTo>
                <a:close/>
                <a:moveTo>
                  <a:pt x="3503453" y="3717735"/>
                </a:moveTo>
                <a:lnTo>
                  <a:pt x="3495493" y="3733635"/>
                </a:lnTo>
                <a:lnTo>
                  <a:pt x="3495676" y="3733696"/>
                </a:lnTo>
                <a:lnTo>
                  <a:pt x="3503620" y="3717809"/>
                </a:lnTo>
                <a:close/>
                <a:moveTo>
                  <a:pt x="4145604" y="3706818"/>
                </a:moveTo>
                <a:lnTo>
                  <a:pt x="4145487" y="3706978"/>
                </a:lnTo>
                <a:lnTo>
                  <a:pt x="4153526" y="3715008"/>
                </a:lnTo>
                <a:lnTo>
                  <a:pt x="4153642" y="3714846"/>
                </a:lnTo>
                <a:close/>
                <a:moveTo>
                  <a:pt x="4263417" y="3704709"/>
                </a:moveTo>
                <a:lnTo>
                  <a:pt x="4262763" y="3705364"/>
                </a:lnTo>
                <a:lnTo>
                  <a:pt x="4257852" y="3714846"/>
                </a:lnTo>
                <a:lnTo>
                  <a:pt x="4257852" y="3725617"/>
                </a:lnTo>
                <a:lnTo>
                  <a:pt x="4276698" y="3741763"/>
                </a:lnTo>
                <a:lnTo>
                  <a:pt x="4276698" y="3740900"/>
                </a:lnTo>
                <a:lnTo>
                  <a:pt x="4258374" y="3725207"/>
                </a:lnTo>
                <a:lnTo>
                  <a:pt x="4258374" y="3714438"/>
                </a:lnTo>
                <a:close/>
                <a:moveTo>
                  <a:pt x="3262751" y="3691116"/>
                </a:moveTo>
                <a:lnTo>
                  <a:pt x="3268136" y="3717648"/>
                </a:lnTo>
                <a:lnTo>
                  <a:pt x="3281584" y="3725711"/>
                </a:lnTo>
                <a:lnTo>
                  <a:pt x="3281584" y="3744550"/>
                </a:lnTo>
                <a:lnTo>
                  <a:pt x="3276200" y="3749930"/>
                </a:lnTo>
                <a:lnTo>
                  <a:pt x="3268305" y="3755198"/>
                </a:lnTo>
                <a:lnTo>
                  <a:pt x="3268411" y="3755228"/>
                </a:lnTo>
                <a:lnTo>
                  <a:pt x="3276476" y="3749842"/>
                </a:lnTo>
                <a:lnTo>
                  <a:pt x="3281867" y="3744456"/>
                </a:lnTo>
                <a:lnTo>
                  <a:pt x="3281867" y="3725617"/>
                </a:lnTo>
                <a:lnTo>
                  <a:pt x="3268411" y="3717539"/>
                </a:lnTo>
                <a:lnTo>
                  <a:pt x="3263042" y="3691116"/>
                </a:lnTo>
                <a:close/>
                <a:moveTo>
                  <a:pt x="4317108" y="3675535"/>
                </a:moveTo>
                <a:lnTo>
                  <a:pt x="4316032" y="3675894"/>
                </a:lnTo>
                <a:lnTo>
                  <a:pt x="4313633" y="3695065"/>
                </a:lnTo>
                <a:lnTo>
                  <a:pt x="4314552" y="3695983"/>
                </a:lnTo>
                <a:close/>
                <a:moveTo>
                  <a:pt x="3377842" y="3674905"/>
                </a:moveTo>
                <a:lnTo>
                  <a:pt x="3369932" y="3677546"/>
                </a:lnTo>
                <a:lnTo>
                  <a:pt x="3369804" y="3677705"/>
                </a:lnTo>
                <a:lnTo>
                  <a:pt x="3377662" y="3675085"/>
                </a:lnTo>
                <a:close/>
                <a:moveTo>
                  <a:pt x="4156395" y="3670660"/>
                </a:moveTo>
                <a:lnTo>
                  <a:pt x="4158939" y="3688428"/>
                </a:lnTo>
                <a:lnTo>
                  <a:pt x="4159019" y="3688318"/>
                </a:lnTo>
                <a:lnTo>
                  <a:pt x="4156504" y="3670689"/>
                </a:lnTo>
                <a:close/>
                <a:moveTo>
                  <a:pt x="4180111" y="3640499"/>
                </a:moveTo>
                <a:lnTo>
                  <a:pt x="4158954" y="3645499"/>
                </a:lnTo>
                <a:lnTo>
                  <a:pt x="4159339" y="3646076"/>
                </a:lnTo>
                <a:lnTo>
                  <a:pt x="4179635" y="3641278"/>
                </a:lnTo>
                <a:lnTo>
                  <a:pt x="4187698" y="3641278"/>
                </a:lnTo>
                <a:lnTo>
                  <a:pt x="4187698" y="3646275"/>
                </a:lnTo>
                <a:lnTo>
                  <a:pt x="4188186" y="3644996"/>
                </a:lnTo>
                <a:lnTo>
                  <a:pt x="4188186" y="3640499"/>
                </a:lnTo>
                <a:close/>
                <a:moveTo>
                  <a:pt x="4196267" y="3624364"/>
                </a:moveTo>
                <a:lnTo>
                  <a:pt x="4195974" y="3625130"/>
                </a:lnTo>
                <a:lnTo>
                  <a:pt x="4201149" y="3625130"/>
                </a:lnTo>
                <a:lnTo>
                  <a:pt x="4200385" y="3624364"/>
                </a:lnTo>
                <a:close/>
                <a:moveTo>
                  <a:pt x="4203834" y="3608905"/>
                </a:moveTo>
                <a:lnTo>
                  <a:pt x="4196267" y="3618985"/>
                </a:lnTo>
                <a:lnTo>
                  <a:pt x="4196305" y="3619023"/>
                </a:lnTo>
                <a:lnTo>
                  <a:pt x="4203834" y="3608972"/>
                </a:lnTo>
                <a:close/>
                <a:moveTo>
                  <a:pt x="4377506" y="3600898"/>
                </a:moveTo>
                <a:lnTo>
                  <a:pt x="4377506" y="3608972"/>
                </a:lnTo>
                <a:lnTo>
                  <a:pt x="4355991" y="3638582"/>
                </a:lnTo>
                <a:lnTo>
                  <a:pt x="4355991" y="3654354"/>
                </a:lnTo>
                <a:lnTo>
                  <a:pt x="4351146" y="3666482"/>
                </a:lnTo>
                <a:lnTo>
                  <a:pt x="4351878" y="3666375"/>
                </a:lnTo>
                <a:lnTo>
                  <a:pt x="4357262" y="3652913"/>
                </a:lnTo>
                <a:lnTo>
                  <a:pt x="4357262" y="3637151"/>
                </a:lnTo>
                <a:lnTo>
                  <a:pt x="4378807" y="3607543"/>
                </a:lnTo>
                <a:lnTo>
                  <a:pt x="4378807" y="3601983"/>
                </a:lnTo>
                <a:close/>
                <a:moveTo>
                  <a:pt x="3262751" y="3594629"/>
                </a:moveTo>
                <a:lnTo>
                  <a:pt x="3257366" y="3600025"/>
                </a:lnTo>
                <a:lnTo>
                  <a:pt x="3243918" y="3626922"/>
                </a:lnTo>
                <a:lnTo>
                  <a:pt x="3254688" y="3632302"/>
                </a:lnTo>
                <a:lnTo>
                  <a:pt x="3268136" y="3643063"/>
                </a:lnTo>
                <a:lnTo>
                  <a:pt x="3268136" y="3650756"/>
                </a:lnTo>
                <a:lnTo>
                  <a:pt x="3289648" y="3661516"/>
                </a:lnTo>
                <a:lnTo>
                  <a:pt x="3284277" y="3669594"/>
                </a:lnTo>
                <a:lnTo>
                  <a:pt x="3276240" y="3691011"/>
                </a:lnTo>
                <a:lnTo>
                  <a:pt x="3276476" y="3691011"/>
                </a:lnTo>
                <a:lnTo>
                  <a:pt x="3284555" y="3669479"/>
                </a:lnTo>
                <a:lnTo>
                  <a:pt x="3289946" y="3661400"/>
                </a:lnTo>
                <a:lnTo>
                  <a:pt x="3268411" y="3650628"/>
                </a:lnTo>
                <a:lnTo>
                  <a:pt x="3268411" y="3642939"/>
                </a:lnTo>
                <a:lnTo>
                  <a:pt x="3254942" y="3632179"/>
                </a:lnTo>
                <a:lnTo>
                  <a:pt x="3244175" y="3626793"/>
                </a:lnTo>
                <a:lnTo>
                  <a:pt x="3257644" y="3599881"/>
                </a:lnTo>
                <a:lnTo>
                  <a:pt x="3262811" y="3594706"/>
                </a:lnTo>
                <a:close/>
                <a:moveTo>
                  <a:pt x="3310791" y="3581185"/>
                </a:moveTo>
                <a:lnTo>
                  <a:pt x="3289648" y="3591946"/>
                </a:lnTo>
                <a:lnTo>
                  <a:pt x="3284277" y="3608083"/>
                </a:lnTo>
                <a:lnTo>
                  <a:pt x="3281677" y="3618471"/>
                </a:lnTo>
                <a:lnTo>
                  <a:pt x="3281867" y="3618715"/>
                </a:lnTo>
                <a:lnTo>
                  <a:pt x="3284555" y="3607943"/>
                </a:lnTo>
                <a:lnTo>
                  <a:pt x="3289946" y="3591802"/>
                </a:lnTo>
                <a:lnTo>
                  <a:pt x="3310800" y="3581187"/>
                </a:lnTo>
                <a:close/>
                <a:moveTo>
                  <a:pt x="4485779" y="3573634"/>
                </a:moveTo>
                <a:lnTo>
                  <a:pt x="4484326" y="3574361"/>
                </a:lnTo>
                <a:lnTo>
                  <a:pt x="4484326" y="3587822"/>
                </a:lnTo>
                <a:lnTo>
                  <a:pt x="4481926" y="3599471"/>
                </a:lnTo>
                <a:lnTo>
                  <a:pt x="4483078" y="3599471"/>
                </a:lnTo>
                <a:lnTo>
                  <a:pt x="4485779" y="3586401"/>
                </a:lnTo>
                <a:close/>
                <a:moveTo>
                  <a:pt x="2482149" y="3562391"/>
                </a:moveTo>
                <a:lnTo>
                  <a:pt x="2486894" y="3562391"/>
                </a:lnTo>
                <a:lnTo>
                  <a:pt x="2482149" y="3567138"/>
                </a:lnTo>
                <a:lnTo>
                  <a:pt x="2482149" y="3564765"/>
                </a:lnTo>
                <a:close/>
                <a:moveTo>
                  <a:pt x="4187698" y="3558212"/>
                </a:moveTo>
                <a:lnTo>
                  <a:pt x="4177344" y="3576350"/>
                </a:lnTo>
                <a:lnTo>
                  <a:pt x="4177415" y="3576332"/>
                </a:lnTo>
                <a:lnTo>
                  <a:pt x="4187730" y="3558301"/>
                </a:lnTo>
                <a:close/>
                <a:moveTo>
                  <a:pt x="2394102" y="3553912"/>
                </a:moveTo>
                <a:lnTo>
                  <a:pt x="2404871" y="3556598"/>
                </a:lnTo>
                <a:lnTo>
                  <a:pt x="2415641" y="3572719"/>
                </a:lnTo>
                <a:lnTo>
                  <a:pt x="2412948" y="3591142"/>
                </a:lnTo>
                <a:lnTo>
                  <a:pt x="2415641" y="3615317"/>
                </a:lnTo>
                <a:lnTo>
                  <a:pt x="2415641" y="3628750"/>
                </a:lnTo>
                <a:lnTo>
                  <a:pt x="2404871" y="3636810"/>
                </a:lnTo>
                <a:lnTo>
                  <a:pt x="2394102" y="3642183"/>
                </a:lnTo>
                <a:lnTo>
                  <a:pt x="2383332" y="3644486"/>
                </a:lnTo>
                <a:lnTo>
                  <a:pt x="2394102" y="3649859"/>
                </a:lnTo>
                <a:lnTo>
                  <a:pt x="2394102" y="3655232"/>
                </a:lnTo>
                <a:lnTo>
                  <a:pt x="2412948" y="3668666"/>
                </a:lnTo>
                <a:lnTo>
                  <a:pt x="2407563" y="3687473"/>
                </a:lnTo>
                <a:lnTo>
                  <a:pt x="2402178" y="3687473"/>
                </a:lnTo>
                <a:lnTo>
                  <a:pt x="2391408" y="3687473"/>
                </a:lnTo>
                <a:lnTo>
                  <a:pt x="2383332" y="3687473"/>
                </a:lnTo>
                <a:lnTo>
                  <a:pt x="2370254" y="3674039"/>
                </a:lnTo>
                <a:lnTo>
                  <a:pt x="2364869" y="3649859"/>
                </a:lnTo>
                <a:lnTo>
                  <a:pt x="2343330" y="3644486"/>
                </a:lnTo>
                <a:lnTo>
                  <a:pt x="2340637" y="3665980"/>
                </a:lnTo>
                <a:lnTo>
                  <a:pt x="2337945" y="3652546"/>
                </a:lnTo>
                <a:lnTo>
                  <a:pt x="2327176" y="3649859"/>
                </a:lnTo>
                <a:lnTo>
                  <a:pt x="2319098" y="3663293"/>
                </a:lnTo>
                <a:lnTo>
                  <a:pt x="2314098" y="3665980"/>
                </a:lnTo>
                <a:lnTo>
                  <a:pt x="2306021" y="3660606"/>
                </a:lnTo>
                <a:lnTo>
                  <a:pt x="2287174" y="3660606"/>
                </a:lnTo>
                <a:lnTo>
                  <a:pt x="2289867" y="3676726"/>
                </a:lnTo>
                <a:lnTo>
                  <a:pt x="2254865" y="3665980"/>
                </a:lnTo>
                <a:lnTo>
                  <a:pt x="2239095" y="3674039"/>
                </a:lnTo>
                <a:lnTo>
                  <a:pt x="2239095" y="3676726"/>
                </a:lnTo>
                <a:lnTo>
                  <a:pt x="2214865" y="3663293"/>
                </a:lnTo>
                <a:lnTo>
                  <a:pt x="2214865" y="3660606"/>
                </a:lnTo>
                <a:lnTo>
                  <a:pt x="2204095" y="3636810"/>
                </a:lnTo>
                <a:lnTo>
                  <a:pt x="2212171" y="3618003"/>
                </a:lnTo>
                <a:lnTo>
                  <a:pt x="2228326" y="3607256"/>
                </a:lnTo>
                <a:lnTo>
                  <a:pt x="2244480" y="3607256"/>
                </a:lnTo>
                <a:lnTo>
                  <a:pt x="2262943" y="3604569"/>
                </a:lnTo>
                <a:lnTo>
                  <a:pt x="2281789" y="3623376"/>
                </a:lnTo>
                <a:lnTo>
                  <a:pt x="2295252" y="3623376"/>
                </a:lnTo>
                <a:lnTo>
                  <a:pt x="2295252" y="3615317"/>
                </a:lnTo>
                <a:lnTo>
                  <a:pt x="2303328" y="3615317"/>
                </a:lnTo>
                <a:lnTo>
                  <a:pt x="2306021" y="3612630"/>
                </a:lnTo>
                <a:lnTo>
                  <a:pt x="2306021" y="3607256"/>
                </a:lnTo>
                <a:lnTo>
                  <a:pt x="2311021" y="3599203"/>
                </a:lnTo>
                <a:lnTo>
                  <a:pt x="2303328" y="3591142"/>
                </a:lnTo>
                <a:lnTo>
                  <a:pt x="2306021" y="3591142"/>
                </a:lnTo>
                <a:lnTo>
                  <a:pt x="2348715" y="3599203"/>
                </a:lnTo>
                <a:lnTo>
                  <a:pt x="2337945" y="3604569"/>
                </a:lnTo>
                <a:lnTo>
                  <a:pt x="2362176" y="3615317"/>
                </a:lnTo>
                <a:lnTo>
                  <a:pt x="2367561" y="3604569"/>
                </a:lnTo>
                <a:lnTo>
                  <a:pt x="2367561" y="3599203"/>
                </a:lnTo>
                <a:lnTo>
                  <a:pt x="2380639" y="3586152"/>
                </a:lnTo>
                <a:lnTo>
                  <a:pt x="2383332" y="3575406"/>
                </a:lnTo>
                <a:close/>
                <a:moveTo>
                  <a:pt x="3377651" y="3538661"/>
                </a:moveTo>
                <a:lnTo>
                  <a:pt x="3377651" y="3551971"/>
                </a:lnTo>
                <a:lnTo>
                  <a:pt x="3377651" y="3557351"/>
                </a:lnTo>
                <a:lnTo>
                  <a:pt x="3361510" y="3554654"/>
                </a:lnTo>
                <a:lnTo>
                  <a:pt x="3343073" y="3576191"/>
                </a:lnTo>
                <a:lnTo>
                  <a:pt x="3334996" y="3578873"/>
                </a:lnTo>
                <a:lnTo>
                  <a:pt x="3335038" y="3579000"/>
                </a:lnTo>
                <a:lnTo>
                  <a:pt x="3343038" y="3576332"/>
                </a:lnTo>
                <a:lnTo>
                  <a:pt x="3361506" y="3554817"/>
                </a:lnTo>
                <a:lnTo>
                  <a:pt x="3377662" y="3557502"/>
                </a:lnTo>
                <a:lnTo>
                  <a:pt x="3377662" y="3552124"/>
                </a:lnTo>
                <a:lnTo>
                  <a:pt x="3377662" y="3538683"/>
                </a:lnTo>
                <a:close/>
                <a:moveTo>
                  <a:pt x="4030700" y="3530610"/>
                </a:moveTo>
                <a:lnTo>
                  <a:pt x="4030161" y="3531289"/>
                </a:lnTo>
                <a:lnTo>
                  <a:pt x="4038234" y="3531289"/>
                </a:lnTo>
                <a:lnTo>
                  <a:pt x="4030394" y="3554817"/>
                </a:lnTo>
                <a:lnTo>
                  <a:pt x="4030468" y="3554817"/>
                </a:lnTo>
                <a:lnTo>
                  <a:pt x="4038549" y="3530610"/>
                </a:lnTo>
                <a:close/>
                <a:moveTo>
                  <a:pt x="3372277" y="3493166"/>
                </a:moveTo>
                <a:lnTo>
                  <a:pt x="3361510" y="3525054"/>
                </a:lnTo>
                <a:lnTo>
                  <a:pt x="3361562" y="3525067"/>
                </a:lnTo>
                <a:lnTo>
                  <a:pt x="3372277" y="3493339"/>
                </a:lnTo>
                <a:close/>
                <a:moveTo>
                  <a:pt x="3976704" y="3464234"/>
                </a:moveTo>
                <a:lnTo>
                  <a:pt x="3968917" y="3477194"/>
                </a:lnTo>
                <a:lnTo>
                  <a:pt x="3969041" y="3477249"/>
                </a:lnTo>
                <a:lnTo>
                  <a:pt x="3976761" y="3464375"/>
                </a:lnTo>
                <a:close/>
                <a:moveTo>
                  <a:pt x="3974302" y="3426473"/>
                </a:moveTo>
                <a:lnTo>
                  <a:pt x="3966228" y="3437229"/>
                </a:lnTo>
                <a:lnTo>
                  <a:pt x="3966310" y="3437431"/>
                </a:lnTo>
                <a:lnTo>
                  <a:pt x="3974067" y="3427072"/>
                </a:lnTo>
                <a:lnTo>
                  <a:pt x="3976761" y="3429759"/>
                </a:lnTo>
                <a:lnTo>
                  <a:pt x="3976623" y="3428792"/>
                </a:lnTo>
                <a:close/>
                <a:moveTo>
                  <a:pt x="3393746" y="3399531"/>
                </a:moveTo>
                <a:lnTo>
                  <a:pt x="3385729" y="3428963"/>
                </a:lnTo>
                <a:lnTo>
                  <a:pt x="3383036" y="3431646"/>
                </a:lnTo>
                <a:lnTo>
                  <a:pt x="3372280" y="3463557"/>
                </a:lnTo>
                <a:lnTo>
                  <a:pt x="3372280" y="3463734"/>
                </a:lnTo>
                <a:lnTo>
                  <a:pt x="3383048" y="3431850"/>
                </a:lnTo>
                <a:lnTo>
                  <a:pt x="3385737" y="3429166"/>
                </a:lnTo>
                <a:lnTo>
                  <a:pt x="3393818" y="3399572"/>
                </a:lnTo>
                <a:close/>
                <a:moveTo>
                  <a:pt x="2025549" y="3389445"/>
                </a:moveTo>
                <a:lnTo>
                  <a:pt x="2031026" y="3389445"/>
                </a:lnTo>
                <a:lnTo>
                  <a:pt x="2039243" y="3405334"/>
                </a:lnTo>
                <a:lnTo>
                  <a:pt x="2039243" y="3416187"/>
                </a:lnTo>
                <a:lnTo>
                  <a:pt x="2036504" y="3424323"/>
                </a:lnTo>
                <a:lnTo>
                  <a:pt x="2017333" y="3443315"/>
                </a:lnTo>
                <a:lnTo>
                  <a:pt x="2009117" y="3424323"/>
                </a:lnTo>
                <a:lnTo>
                  <a:pt x="2017333" y="3392157"/>
                </a:lnTo>
                <a:close/>
                <a:moveTo>
                  <a:pt x="3358791" y="3372977"/>
                </a:moveTo>
                <a:lnTo>
                  <a:pt x="3356522" y="3380910"/>
                </a:lnTo>
                <a:lnTo>
                  <a:pt x="3356550" y="3380973"/>
                </a:lnTo>
                <a:lnTo>
                  <a:pt x="3358810" y="3373057"/>
                </a:lnTo>
                <a:close/>
                <a:moveTo>
                  <a:pt x="3952553" y="3298544"/>
                </a:moveTo>
                <a:lnTo>
                  <a:pt x="3944687" y="3314271"/>
                </a:lnTo>
                <a:lnTo>
                  <a:pt x="3928523" y="3325028"/>
                </a:lnTo>
                <a:lnTo>
                  <a:pt x="3928685" y="3325306"/>
                </a:lnTo>
                <a:lnTo>
                  <a:pt x="3944480" y="3314768"/>
                </a:lnTo>
                <a:lnTo>
                  <a:pt x="3952553" y="3298619"/>
                </a:lnTo>
                <a:close/>
                <a:moveTo>
                  <a:pt x="3931018" y="3226296"/>
                </a:moveTo>
                <a:lnTo>
                  <a:pt x="3925834" y="3236647"/>
                </a:lnTo>
                <a:lnTo>
                  <a:pt x="3925846" y="3236708"/>
                </a:lnTo>
                <a:lnTo>
                  <a:pt x="3931038" y="3226314"/>
                </a:lnTo>
                <a:close/>
                <a:moveTo>
                  <a:pt x="3912549" y="3202265"/>
                </a:moveTo>
                <a:lnTo>
                  <a:pt x="3904677" y="3210136"/>
                </a:lnTo>
                <a:lnTo>
                  <a:pt x="3904785" y="3210279"/>
                </a:lnTo>
                <a:lnTo>
                  <a:pt x="3912594" y="3202472"/>
                </a:lnTo>
                <a:close/>
                <a:moveTo>
                  <a:pt x="3546291" y="3199169"/>
                </a:moveTo>
                <a:lnTo>
                  <a:pt x="3535603" y="3209847"/>
                </a:lnTo>
                <a:lnTo>
                  <a:pt x="3532911" y="3209847"/>
                </a:lnTo>
                <a:lnTo>
                  <a:pt x="3500629" y="3228301"/>
                </a:lnTo>
                <a:lnTo>
                  <a:pt x="3484884" y="3233682"/>
                </a:lnTo>
                <a:lnTo>
                  <a:pt x="3463358" y="3247125"/>
                </a:lnTo>
                <a:lnTo>
                  <a:pt x="3439140" y="3236364"/>
                </a:lnTo>
                <a:lnTo>
                  <a:pt x="3431076" y="3236364"/>
                </a:lnTo>
                <a:lnTo>
                  <a:pt x="3431076" y="3249823"/>
                </a:lnTo>
                <a:lnTo>
                  <a:pt x="3415318" y="3289798"/>
                </a:lnTo>
                <a:lnTo>
                  <a:pt x="3401870" y="3292496"/>
                </a:lnTo>
                <a:lnTo>
                  <a:pt x="3377651" y="3303256"/>
                </a:lnTo>
                <a:lnTo>
                  <a:pt x="3356522" y="3324778"/>
                </a:lnTo>
                <a:lnTo>
                  <a:pt x="3351137" y="3340920"/>
                </a:lnTo>
                <a:lnTo>
                  <a:pt x="3351164" y="3341033"/>
                </a:lnTo>
                <a:lnTo>
                  <a:pt x="3356505" y="3325028"/>
                </a:lnTo>
                <a:lnTo>
                  <a:pt x="3377662" y="3303507"/>
                </a:lnTo>
                <a:lnTo>
                  <a:pt x="3401893" y="3292749"/>
                </a:lnTo>
                <a:lnTo>
                  <a:pt x="3415360" y="3290064"/>
                </a:lnTo>
                <a:lnTo>
                  <a:pt x="3431131" y="3250098"/>
                </a:lnTo>
                <a:lnTo>
                  <a:pt x="3431131" y="3236647"/>
                </a:lnTo>
                <a:lnTo>
                  <a:pt x="3439213" y="3236647"/>
                </a:lnTo>
                <a:lnTo>
                  <a:pt x="3463443" y="3247406"/>
                </a:lnTo>
                <a:lnTo>
                  <a:pt x="3484985" y="3233955"/>
                </a:lnTo>
                <a:lnTo>
                  <a:pt x="3500756" y="3228575"/>
                </a:lnTo>
                <a:lnTo>
                  <a:pt x="3533076" y="3210136"/>
                </a:lnTo>
                <a:lnTo>
                  <a:pt x="3535765" y="3210136"/>
                </a:lnTo>
                <a:lnTo>
                  <a:pt x="3546535" y="3199376"/>
                </a:lnTo>
                <a:close/>
                <a:moveTo>
                  <a:pt x="3490228" y="3158846"/>
                </a:moveTo>
                <a:lnTo>
                  <a:pt x="3484884" y="3185628"/>
                </a:lnTo>
                <a:lnTo>
                  <a:pt x="3484991" y="3185897"/>
                </a:lnTo>
                <a:lnTo>
                  <a:pt x="3490370" y="3159025"/>
                </a:lnTo>
                <a:close/>
                <a:moveTo>
                  <a:pt x="3880244" y="3121950"/>
                </a:moveTo>
                <a:lnTo>
                  <a:pt x="3877751" y="3124438"/>
                </a:lnTo>
                <a:lnTo>
                  <a:pt x="3877834" y="3124578"/>
                </a:lnTo>
                <a:lnTo>
                  <a:pt x="3880313" y="3122088"/>
                </a:lnTo>
                <a:close/>
                <a:moveTo>
                  <a:pt x="3449940" y="3108303"/>
                </a:moveTo>
                <a:lnTo>
                  <a:pt x="3452602" y="3137576"/>
                </a:lnTo>
                <a:lnTo>
                  <a:pt x="3452644" y="3137569"/>
                </a:lnTo>
                <a:lnTo>
                  <a:pt x="3449984" y="3108303"/>
                </a:lnTo>
                <a:close/>
                <a:moveTo>
                  <a:pt x="3899120" y="3095518"/>
                </a:moveTo>
                <a:lnTo>
                  <a:pt x="3891210" y="3108303"/>
                </a:lnTo>
                <a:lnTo>
                  <a:pt x="3877751" y="3116375"/>
                </a:lnTo>
                <a:lnTo>
                  <a:pt x="3877850" y="3116572"/>
                </a:lnTo>
                <a:lnTo>
                  <a:pt x="3891070" y="3108636"/>
                </a:lnTo>
                <a:lnTo>
                  <a:pt x="3899142" y="3095552"/>
                </a:lnTo>
                <a:close/>
                <a:moveTo>
                  <a:pt x="3799922" y="3090106"/>
                </a:moveTo>
                <a:lnTo>
                  <a:pt x="3797348" y="3095240"/>
                </a:lnTo>
                <a:lnTo>
                  <a:pt x="3797612" y="3094977"/>
                </a:lnTo>
                <a:lnTo>
                  <a:pt x="3800010" y="3090168"/>
                </a:lnTo>
                <a:close/>
                <a:moveTo>
                  <a:pt x="3888521" y="3079095"/>
                </a:moveTo>
                <a:lnTo>
                  <a:pt x="3888726" y="3079404"/>
                </a:lnTo>
                <a:lnTo>
                  <a:pt x="3893764" y="3079404"/>
                </a:lnTo>
                <a:lnTo>
                  <a:pt x="3893560" y="3079095"/>
                </a:lnTo>
                <a:close/>
                <a:moveTo>
                  <a:pt x="2072493" y="3075763"/>
                </a:moveTo>
                <a:lnTo>
                  <a:pt x="2078223" y="3078400"/>
                </a:lnTo>
                <a:lnTo>
                  <a:pt x="2072493" y="3088949"/>
                </a:lnTo>
                <a:lnTo>
                  <a:pt x="2066764" y="3083674"/>
                </a:lnTo>
                <a:close/>
                <a:moveTo>
                  <a:pt x="3893706" y="3065854"/>
                </a:moveTo>
                <a:lnTo>
                  <a:pt x="3888521" y="3071032"/>
                </a:lnTo>
                <a:lnTo>
                  <a:pt x="3888583" y="3071125"/>
                </a:lnTo>
                <a:lnTo>
                  <a:pt x="3893764" y="3065941"/>
                </a:lnTo>
                <a:close/>
                <a:moveTo>
                  <a:pt x="3495258" y="3044018"/>
                </a:moveTo>
                <a:lnTo>
                  <a:pt x="3495258" y="3049163"/>
                </a:lnTo>
                <a:lnTo>
                  <a:pt x="3487180" y="3049163"/>
                </a:lnTo>
                <a:lnTo>
                  <a:pt x="3466051" y="3065303"/>
                </a:lnTo>
                <a:lnTo>
                  <a:pt x="3460666" y="3076064"/>
                </a:lnTo>
                <a:lnTo>
                  <a:pt x="3439140" y="3078761"/>
                </a:lnTo>
                <a:lnTo>
                  <a:pt x="3420703" y="3097216"/>
                </a:lnTo>
                <a:lnTo>
                  <a:pt x="3420769" y="3097523"/>
                </a:lnTo>
                <a:lnTo>
                  <a:pt x="3439213" y="3079095"/>
                </a:lnTo>
                <a:lnTo>
                  <a:pt x="3460754" y="3076411"/>
                </a:lnTo>
                <a:lnTo>
                  <a:pt x="3466140" y="3065654"/>
                </a:lnTo>
                <a:lnTo>
                  <a:pt x="3487297" y="3049510"/>
                </a:lnTo>
                <a:lnTo>
                  <a:pt x="3495371" y="3049510"/>
                </a:lnTo>
                <a:lnTo>
                  <a:pt x="3495371" y="3044131"/>
                </a:lnTo>
                <a:close/>
                <a:moveTo>
                  <a:pt x="3650753" y="3006955"/>
                </a:moveTo>
                <a:lnTo>
                  <a:pt x="3648095" y="3014932"/>
                </a:lnTo>
                <a:lnTo>
                  <a:pt x="3648327" y="3014932"/>
                </a:lnTo>
                <a:lnTo>
                  <a:pt x="3650931" y="3007097"/>
                </a:lnTo>
                <a:close/>
                <a:moveTo>
                  <a:pt x="3591864" y="2948263"/>
                </a:moveTo>
                <a:lnTo>
                  <a:pt x="3589234" y="2956138"/>
                </a:lnTo>
                <a:lnTo>
                  <a:pt x="3589618" y="2955850"/>
                </a:lnTo>
                <a:lnTo>
                  <a:pt x="3592142" y="2948263"/>
                </a:lnTo>
                <a:close/>
                <a:moveTo>
                  <a:pt x="3639951" y="2931994"/>
                </a:moveTo>
                <a:lnTo>
                  <a:pt x="3634628" y="2937309"/>
                </a:lnTo>
                <a:lnTo>
                  <a:pt x="3640014" y="2956138"/>
                </a:lnTo>
                <a:lnTo>
                  <a:pt x="3623858" y="2982652"/>
                </a:lnTo>
                <a:lnTo>
                  <a:pt x="3608086" y="2977274"/>
                </a:lnTo>
                <a:lnTo>
                  <a:pt x="3602701" y="2988031"/>
                </a:lnTo>
                <a:lnTo>
                  <a:pt x="3613087" y="3001482"/>
                </a:lnTo>
                <a:lnTo>
                  <a:pt x="3613107" y="3001490"/>
                </a:lnTo>
                <a:lnTo>
                  <a:pt x="3602899" y="2988253"/>
                </a:lnTo>
                <a:lnTo>
                  <a:pt x="3608278" y="2977486"/>
                </a:lnTo>
                <a:lnTo>
                  <a:pt x="3624038" y="2982870"/>
                </a:lnTo>
                <a:lnTo>
                  <a:pt x="3640174" y="2956333"/>
                </a:lnTo>
                <a:lnTo>
                  <a:pt x="3634795" y="2937489"/>
                </a:lnTo>
                <a:lnTo>
                  <a:pt x="3640174" y="2932105"/>
                </a:lnTo>
                <a:close/>
                <a:moveTo>
                  <a:pt x="3597092" y="2856578"/>
                </a:moveTo>
                <a:lnTo>
                  <a:pt x="3586336" y="2872720"/>
                </a:lnTo>
                <a:lnTo>
                  <a:pt x="3559439" y="2870023"/>
                </a:lnTo>
                <a:lnTo>
                  <a:pt x="3559439" y="2886178"/>
                </a:lnTo>
                <a:lnTo>
                  <a:pt x="3538296" y="2899621"/>
                </a:lnTo>
                <a:lnTo>
                  <a:pt x="3527540" y="2905016"/>
                </a:lnTo>
                <a:lnTo>
                  <a:pt x="3522155" y="2907315"/>
                </a:lnTo>
                <a:lnTo>
                  <a:pt x="3538296" y="2931533"/>
                </a:lnTo>
                <a:lnTo>
                  <a:pt x="3511399" y="2969212"/>
                </a:lnTo>
                <a:lnTo>
                  <a:pt x="3500629" y="3001108"/>
                </a:lnTo>
                <a:lnTo>
                  <a:pt x="3495258" y="2998427"/>
                </a:lnTo>
                <a:lnTo>
                  <a:pt x="3471422" y="2998427"/>
                </a:lnTo>
                <a:lnTo>
                  <a:pt x="3460666" y="3019947"/>
                </a:lnTo>
                <a:lnTo>
                  <a:pt x="3460874" y="3020070"/>
                </a:lnTo>
                <a:lnTo>
                  <a:pt x="3471525" y="2998789"/>
                </a:lnTo>
                <a:lnTo>
                  <a:pt x="3495371" y="2998789"/>
                </a:lnTo>
                <a:lnTo>
                  <a:pt x="3500756" y="3001482"/>
                </a:lnTo>
                <a:lnTo>
                  <a:pt x="3511527" y="2969589"/>
                </a:lnTo>
                <a:lnTo>
                  <a:pt x="3538461" y="2931930"/>
                </a:lnTo>
                <a:lnTo>
                  <a:pt x="3546535" y="2948066"/>
                </a:lnTo>
                <a:lnTo>
                  <a:pt x="3546706" y="2948066"/>
                </a:lnTo>
                <a:lnTo>
                  <a:pt x="3538741" y="2932105"/>
                </a:lnTo>
                <a:lnTo>
                  <a:pt x="3522596" y="2907877"/>
                </a:lnTo>
                <a:lnTo>
                  <a:pt x="3527975" y="2905568"/>
                </a:lnTo>
                <a:lnTo>
                  <a:pt x="3538741" y="2900185"/>
                </a:lnTo>
                <a:lnTo>
                  <a:pt x="3559871" y="2886724"/>
                </a:lnTo>
                <a:lnTo>
                  <a:pt x="3559871" y="2870575"/>
                </a:lnTo>
                <a:lnTo>
                  <a:pt x="3586763" y="2873262"/>
                </a:lnTo>
                <a:lnTo>
                  <a:pt x="3597520" y="2857112"/>
                </a:lnTo>
                <a:lnTo>
                  <a:pt x="3597581" y="2856578"/>
                </a:lnTo>
                <a:close/>
                <a:moveTo>
                  <a:pt x="3615543" y="2848886"/>
                </a:moveTo>
                <a:lnTo>
                  <a:pt x="3615543" y="2872720"/>
                </a:lnTo>
                <a:lnTo>
                  <a:pt x="3602899" y="2872720"/>
                </a:lnTo>
                <a:lnTo>
                  <a:pt x="3602899" y="2873262"/>
                </a:lnTo>
                <a:lnTo>
                  <a:pt x="3615965" y="2873262"/>
                </a:lnTo>
                <a:lnTo>
                  <a:pt x="3615965" y="2849420"/>
                </a:lnTo>
                <a:lnTo>
                  <a:pt x="3626722" y="2851730"/>
                </a:lnTo>
                <a:lnTo>
                  <a:pt x="3640174" y="2849420"/>
                </a:lnTo>
                <a:lnTo>
                  <a:pt x="3639655" y="2848902"/>
                </a:lnTo>
                <a:lnTo>
                  <a:pt x="3626299" y="2851198"/>
                </a:lnTo>
                <a:close/>
                <a:moveTo>
                  <a:pt x="3613025" y="2819635"/>
                </a:moveTo>
                <a:lnTo>
                  <a:pt x="3615543" y="2824666"/>
                </a:lnTo>
                <a:lnTo>
                  <a:pt x="3615861" y="2824984"/>
                </a:lnTo>
                <a:lnTo>
                  <a:pt x="3613281" y="2819810"/>
                </a:lnTo>
                <a:close/>
                <a:moveTo>
                  <a:pt x="3509155" y="2806348"/>
                </a:moveTo>
                <a:lnTo>
                  <a:pt x="3509070" y="2806373"/>
                </a:lnTo>
                <a:lnTo>
                  <a:pt x="3524847" y="2830047"/>
                </a:lnTo>
                <a:lnTo>
                  <a:pt x="3524872" y="2829948"/>
                </a:lnTo>
                <a:close/>
                <a:moveTo>
                  <a:pt x="3792786" y="2746281"/>
                </a:moveTo>
                <a:lnTo>
                  <a:pt x="3792332" y="2747506"/>
                </a:lnTo>
                <a:lnTo>
                  <a:pt x="3797325" y="2750201"/>
                </a:lnTo>
                <a:lnTo>
                  <a:pt x="3810767" y="2750201"/>
                </a:lnTo>
                <a:lnTo>
                  <a:pt x="3837669" y="2750201"/>
                </a:lnTo>
                <a:lnTo>
                  <a:pt x="3837669" y="2748793"/>
                </a:lnTo>
                <a:lnTo>
                  <a:pt x="3810894" y="2748793"/>
                </a:lnTo>
                <a:lnTo>
                  <a:pt x="3797432" y="2748793"/>
                </a:lnTo>
                <a:close/>
                <a:moveTo>
                  <a:pt x="3497783" y="2743742"/>
                </a:moveTo>
                <a:lnTo>
                  <a:pt x="3477069" y="2759551"/>
                </a:lnTo>
                <a:lnTo>
                  <a:pt x="3477069" y="2773005"/>
                </a:lnTo>
                <a:lnTo>
                  <a:pt x="3466307" y="2781075"/>
                </a:lnTo>
                <a:lnTo>
                  <a:pt x="3463607" y="2799520"/>
                </a:lnTo>
                <a:lnTo>
                  <a:pt x="3463959" y="2799988"/>
                </a:lnTo>
                <a:lnTo>
                  <a:pt x="3466501" y="2782507"/>
                </a:lnTo>
                <a:lnTo>
                  <a:pt x="3477259" y="2774429"/>
                </a:lnTo>
                <a:lnTo>
                  <a:pt x="3477259" y="2760966"/>
                </a:lnTo>
                <a:lnTo>
                  <a:pt x="3498397" y="2744818"/>
                </a:lnTo>
                <a:close/>
                <a:moveTo>
                  <a:pt x="3870960" y="2709556"/>
                </a:moveTo>
                <a:lnTo>
                  <a:pt x="3867046" y="2711510"/>
                </a:lnTo>
                <a:lnTo>
                  <a:pt x="3861666" y="2719581"/>
                </a:lnTo>
                <a:lnTo>
                  <a:pt x="3848579" y="2727652"/>
                </a:lnTo>
                <a:lnTo>
                  <a:pt x="3837817" y="2727652"/>
                </a:lnTo>
                <a:lnTo>
                  <a:pt x="3837817" y="2729045"/>
                </a:lnTo>
                <a:lnTo>
                  <a:pt x="3848426" y="2729045"/>
                </a:lnTo>
                <a:lnTo>
                  <a:pt x="3861493" y="2720968"/>
                </a:lnTo>
                <a:lnTo>
                  <a:pt x="3866871" y="2712889"/>
                </a:lnTo>
                <a:lnTo>
                  <a:pt x="3872250" y="2710201"/>
                </a:lnTo>
                <a:close/>
                <a:moveTo>
                  <a:pt x="3776283" y="2695369"/>
                </a:moveTo>
                <a:lnTo>
                  <a:pt x="3765896" y="2698056"/>
                </a:lnTo>
                <a:lnTo>
                  <a:pt x="3760515" y="2711510"/>
                </a:lnTo>
                <a:lnTo>
                  <a:pt x="3752434" y="2716895"/>
                </a:lnTo>
                <a:lnTo>
                  <a:pt x="3747054" y="2716895"/>
                </a:lnTo>
                <a:lnTo>
                  <a:pt x="3741672" y="2711510"/>
                </a:lnTo>
                <a:lnTo>
                  <a:pt x="3739416" y="2707011"/>
                </a:lnTo>
                <a:lnTo>
                  <a:pt x="3738921" y="2707506"/>
                </a:lnTo>
                <a:lnTo>
                  <a:pt x="3741606" y="2712889"/>
                </a:lnTo>
                <a:lnTo>
                  <a:pt x="3746984" y="2718281"/>
                </a:lnTo>
                <a:lnTo>
                  <a:pt x="3752373" y="2718281"/>
                </a:lnTo>
                <a:lnTo>
                  <a:pt x="3760436" y="2712889"/>
                </a:lnTo>
                <a:lnTo>
                  <a:pt x="3765814" y="2699435"/>
                </a:lnTo>
                <a:lnTo>
                  <a:pt x="3776186" y="2696739"/>
                </a:lnTo>
                <a:lnTo>
                  <a:pt x="3776186" y="2718281"/>
                </a:lnTo>
                <a:lnTo>
                  <a:pt x="3786953" y="2718281"/>
                </a:lnTo>
                <a:lnTo>
                  <a:pt x="3786953" y="2734043"/>
                </a:lnTo>
                <a:lnTo>
                  <a:pt x="3792332" y="2734043"/>
                </a:lnTo>
                <a:lnTo>
                  <a:pt x="3796916" y="2734043"/>
                </a:lnTo>
                <a:lnTo>
                  <a:pt x="3797432" y="2732652"/>
                </a:lnTo>
                <a:lnTo>
                  <a:pt x="3792444" y="2732652"/>
                </a:lnTo>
                <a:lnTo>
                  <a:pt x="3787045" y="2732652"/>
                </a:lnTo>
                <a:lnTo>
                  <a:pt x="3787045" y="2716895"/>
                </a:lnTo>
                <a:lnTo>
                  <a:pt x="3776283" y="2716895"/>
                </a:lnTo>
                <a:close/>
                <a:moveTo>
                  <a:pt x="3871987" y="2693123"/>
                </a:moveTo>
                <a:lnTo>
                  <a:pt x="3861666" y="2703441"/>
                </a:lnTo>
                <a:lnTo>
                  <a:pt x="3862468" y="2703841"/>
                </a:lnTo>
                <a:lnTo>
                  <a:pt x="3872250" y="2694045"/>
                </a:lnTo>
                <a:close/>
                <a:moveTo>
                  <a:pt x="3511276" y="2690791"/>
                </a:moveTo>
                <a:lnTo>
                  <a:pt x="3503599" y="2706127"/>
                </a:lnTo>
                <a:lnTo>
                  <a:pt x="3495537" y="2719581"/>
                </a:lnTo>
                <a:lnTo>
                  <a:pt x="3490531" y="2729956"/>
                </a:lnTo>
                <a:lnTo>
                  <a:pt x="3490994" y="2730766"/>
                </a:lnTo>
                <a:lnTo>
                  <a:pt x="3495703" y="2720968"/>
                </a:lnTo>
                <a:lnTo>
                  <a:pt x="3503776" y="2707506"/>
                </a:lnTo>
                <a:lnTo>
                  <a:pt x="3511839" y="2691357"/>
                </a:lnTo>
                <a:close/>
                <a:moveTo>
                  <a:pt x="3201672" y="2655619"/>
                </a:moveTo>
                <a:lnTo>
                  <a:pt x="3201262" y="2656302"/>
                </a:lnTo>
                <a:lnTo>
                  <a:pt x="3222788" y="2669376"/>
                </a:lnTo>
                <a:lnTo>
                  <a:pt x="3222788" y="2685516"/>
                </a:lnTo>
                <a:lnTo>
                  <a:pt x="3222788" y="2707038"/>
                </a:lnTo>
                <a:lnTo>
                  <a:pt x="3254688" y="2728560"/>
                </a:lnTo>
                <a:lnTo>
                  <a:pt x="3270814" y="2733570"/>
                </a:lnTo>
                <a:lnTo>
                  <a:pt x="3284277" y="2747013"/>
                </a:lnTo>
                <a:lnTo>
                  <a:pt x="3305406" y="2763169"/>
                </a:lnTo>
                <a:lnTo>
                  <a:pt x="3308099" y="2763169"/>
                </a:lnTo>
                <a:lnTo>
                  <a:pt x="3324240" y="2760472"/>
                </a:lnTo>
                <a:lnTo>
                  <a:pt x="3343073" y="2763169"/>
                </a:lnTo>
                <a:lnTo>
                  <a:pt x="3351137" y="2763169"/>
                </a:lnTo>
                <a:lnTo>
                  <a:pt x="3351137" y="2773930"/>
                </a:lnTo>
                <a:lnTo>
                  <a:pt x="3372280" y="2784691"/>
                </a:lnTo>
                <a:lnTo>
                  <a:pt x="3396484" y="2805827"/>
                </a:lnTo>
                <a:lnTo>
                  <a:pt x="3412626" y="2805827"/>
                </a:lnTo>
                <a:lnTo>
                  <a:pt x="3431076" y="2808526"/>
                </a:lnTo>
                <a:lnTo>
                  <a:pt x="3444525" y="2816603"/>
                </a:lnTo>
                <a:lnTo>
                  <a:pt x="3449910" y="2821983"/>
                </a:lnTo>
                <a:lnTo>
                  <a:pt x="3471422" y="2811206"/>
                </a:lnTo>
                <a:lnTo>
                  <a:pt x="3471488" y="2811206"/>
                </a:lnTo>
                <a:lnTo>
                  <a:pt x="3471035" y="2810604"/>
                </a:lnTo>
                <a:lnTo>
                  <a:pt x="3450146" y="2821033"/>
                </a:lnTo>
                <a:lnTo>
                  <a:pt x="3444764" y="2815661"/>
                </a:lnTo>
                <a:lnTo>
                  <a:pt x="3431303" y="2807590"/>
                </a:lnTo>
                <a:lnTo>
                  <a:pt x="3412835" y="2804893"/>
                </a:lnTo>
                <a:lnTo>
                  <a:pt x="3396692" y="2804893"/>
                </a:lnTo>
                <a:lnTo>
                  <a:pt x="3372469" y="2783762"/>
                </a:lnTo>
                <a:lnTo>
                  <a:pt x="3351301" y="2773005"/>
                </a:lnTo>
                <a:lnTo>
                  <a:pt x="3351301" y="2762237"/>
                </a:lnTo>
                <a:lnTo>
                  <a:pt x="3343239" y="2762237"/>
                </a:lnTo>
                <a:lnTo>
                  <a:pt x="3324378" y="2759551"/>
                </a:lnTo>
                <a:lnTo>
                  <a:pt x="3308235" y="2762237"/>
                </a:lnTo>
                <a:lnTo>
                  <a:pt x="3305535" y="2762237"/>
                </a:lnTo>
                <a:lnTo>
                  <a:pt x="3284386" y="2746097"/>
                </a:lnTo>
                <a:lnTo>
                  <a:pt x="3270924" y="2732652"/>
                </a:lnTo>
                <a:lnTo>
                  <a:pt x="3254782" y="2727652"/>
                </a:lnTo>
                <a:lnTo>
                  <a:pt x="3222852" y="2706127"/>
                </a:lnTo>
                <a:lnTo>
                  <a:pt x="3222852" y="2684612"/>
                </a:lnTo>
                <a:lnTo>
                  <a:pt x="3222852" y="2668471"/>
                </a:lnTo>
                <a:close/>
                <a:moveTo>
                  <a:pt x="3728586" y="2609675"/>
                </a:moveTo>
                <a:lnTo>
                  <a:pt x="3690900" y="2628502"/>
                </a:lnTo>
                <a:lnTo>
                  <a:pt x="3680138" y="2639259"/>
                </a:lnTo>
                <a:lnTo>
                  <a:pt x="3672452" y="2633887"/>
                </a:lnTo>
                <a:lnTo>
                  <a:pt x="3667052" y="2641956"/>
                </a:lnTo>
                <a:lnTo>
                  <a:pt x="3661671" y="2641956"/>
                </a:lnTo>
                <a:lnTo>
                  <a:pt x="3658990" y="2633887"/>
                </a:lnTo>
                <a:lnTo>
                  <a:pt x="3650909" y="2633887"/>
                </a:lnTo>
                <a:lnTo>
                  <a:pt x="3640128" y="2633887"/>
                </a:lnTo>
                <a:lnTo>
                  <a:pt x="3626685" y="2644643"/>
                </a:lnTo>
                <a:lnTo>
                  <a:pt x="3623986" y="2641956"/>
                </a:lnTo>
                <a:lnTo>
                  <a:pt x="3610918" y="2633887"/>
                </a:lnTo>
                <a:lnTo>
                  <a:pt x="3602837" y="2647330"/>
                </a:lnTo>
                <a:lnTo>
                  <a:pt x="3589375" y="2660402"/>
                </a:lnTo>
                <a:lnTo>
                  <a:pt x="3575913" y="2660402"/>
                </a:lnTo>
                <a:lnTo>
                  <a:pt x="3565133" y="2668471"/>
                </a:lnTo>
                <a:lnTo>
                  <a:pt x="3565133" y="2673855"/>
                </a:lnTo>
                <a:lnTo>
                  <a:pt x="3551690" y="2671158"/>
                </a:lnTo>
                <a:lnTo>
                  <a:pt x="3546684" y="2671158"/>
                </a:lnTo>
                <a:lnTo>
                  <a:pt x="3546684" y="2679229"/>
                </a:lnTo>
                <a:lnTo>
                  <a:pt x="3533222" y="2673855"/>
                </a:lnTo>
                <a:lnTo>
                  <a:pt x="3527841" y="2671158"/>
                </a:lnTo>
                <a:lnTo>
                  <a:pt x="3511679" y="2666168"/>
                </a:lnTo>
                <a:lnTo>
                  <a:pt x="3508998" y="2666168"/>
                </a:lnTo>
                <a:lnTo>
                  <a:pt x="3503599" y="2681926"/>
                </a:lnTo>
                <a:lnTo>
                  <a:pt x="3504076" y="2682401"/>
                </a:lnTo>
                <a:lnTo>
                  <a:pt x="3509155" y="2667516"/>
                </a:lnTo>
                <a:lnTo>
                  <a:pt x="3511839" y="2667516"/>
                </a:lnTo>
                <a:lnTo>
                  <a:pt x="3527975" y="2672513"/>
                </a:lnTo>
                <a:lnTo>
                  <a:pt x="3533353" y="2675200"/>
                </a:lnTo>
                <a:lnTo>
                  <a:pt x="3546804" y="2680592"/>
                </a:lnTo>
                <a:lnTo>
                  <a:pt x="3546804" y="2672513"/>
                </a:lnTo>
                <a:lnTo>
                  <a:pt x="3551798" y="2672513"/>
                </a:lnTo>
                <a:lnTo>
                  <a:pt x="3565249" y="2675200"/>
                </a:lnTo>
                <a:lnTo>
                  <a:pt x="3565249" y="2669816"/>
                </a:lnTo>
                <a:lnTo>
                  <a:pt x="3576006" y="2661747"/>
                </a:lnTo>
                <a:lnTo>
                  <a:pt x="3589457" y="2661747"/>
                </a:lnTo>
                <a:lnTo>
                  <a:pt x="3602899" y="2648672"/>
                </a:lnTo>
                <a:lnTo>
                  <a:pt x="3610972" y="2635211"/>
                </a:lnTo>
                <a:lnTo>
                  <a:pt x="3624038" y="2643278"/>
                </a:lnTo>
                <a:lnTo>
                  <a:pt x="3626722" y="2645974"/>
                </a:lnTo>
                <a:lnTo>
                  <a:pt x="3640174" y="2635211"/>
                </a:lnTo>
                <a:lnTo>
                  <a:pt x="3650931" y="2635211"/>
                </a:lnTo>
                <a:lnTo>
                  <a:pt x="3659003" y="2635211"/>
                </a:lnTo>
                <a:lnTo>
                  <a:pt x="3661688" y="2643278"/>
                </a:lnTo>
                <a:lnTo>
                  <a:pt x="3667066" y="2661747"/>
                </a:lnTo>
                <a:lnTo>
                  <a:pt x="3661688" y="2683279"/>
                </a:lnTo>
                <a:lnTo>
                  <a:pt x="3650931" y="2685974"/>
                </a:lnTo>
                <a:lnTo>
                  <a:pt x="3659003" y="2696739"/>
                </a:lnTo>
                <a:lnTo>
                  <a:pt x="3667066" y="2691357"/>
                </a:lnTo>
                <a:lnTo>
                  <a:pt x="3685511" y="2683279"/>
                </a:lnTo>
                <a:lnTo>
                  <a:pt x="3688205" y="2691357"/>
                </a:lnTo>
                <a:lnTo>
                  <a:pt x="3701647" y="2691357"/>
                </a:lnTo>
                <a:lnTo>
                  <a:pt x="3712404" y="2691357"/>
                </a:lnTo>
                <a:lnTo>
                  <a:pt x="3715098" y="2672513"/>
                </a:lnTo>
                <a:lnTo>
                  <a:pt x="3738921" y="2691357"/>
                </a:lnTo>
                <a:lnTo>
                  <a:pt x="3741606" y="2691357"/>
                </a:lnTo>
                <a:lnTo>
                  <a:pt x="3741606" y="2703506"/>
                </a:lnTo>
                <a:lnTo>
                  <a:pt x="3741672" y="2703441"/>
                </a:lnTo>
                <a:lnTo>
                  <a:pt x="3741672" y="2689987"/>
                </a:lnTo>
                <a:lnTo>
                  <a:pt x="3738973" y="2689987"/>
                </a:lnTo>
                <a:lnTo>
                  <a:pt x="3715124" y="2671158"/>
                </a:lnTo>
                <a:lnTo>
                  <a:pt x="3723205" y="2668471"/>
                </a:lnTo>
                <a:lnTo>
                  <a:pt x="3733592" y="2652714"/>
                </a:lnTo>
                <a:lnTo>
                  <a:pt x="3725905" y="2639259"/>
                </a:lnTo>
                <a:lnTo>
                  <a:pt x="3728586" y="2623119"/>
                </a:lnTo>
                <a:close/>
                <a:moveTo>
                  <a:pt x="3180348" y="2607370"/>
                </a:moveTo>
                <a:lnTo>
                  <a:pt x="3180119" y="2607864"/>
                </a:lnTo>
                <a:lnTo>
                  <a:pt x="3187814" y="2624004"/>
                </a:lnTo>
                <a:lnTo>
                  <a:pt x="3209023" y="2642566"/>
                </a:lnTo>
                <a:lnTo>
                  <a:pt x="3209390" y="2641956"/>
                </a:lnTo>
                <a:lnTo>
                  <a:pt x="3187848" y="2623119"/>
                </a:lnTo>
                <a:close/>
                <a:moveTo>
                  <a:pt x="3185308" y="2586697"/>
                </a:moveTo>
                <a:lnTo>
                  <a:pt x="3185121" y="2586727"/>
                </a:lnTo>
                <a:lnTo>
                  <a:pt x="3187667" y="2601987"/>
                </a:lnTo>
                <a:lnTo>
                  <a:pt x="3187848" y="2601987"/>
                </a:lnTo>
                <a:close/>
                <a:moveTo>
                  <a:pt x="2041972" y="2558615"/>
                </a:moveTo>
                <a:lnTo>
                  <a:pt x="2047702" y="2563890"/>
                </a:lnTo>
                <a:lnTo>
                  <a:pt x="2039108" y="2571802"/>
                </a:lnTo>
                <a:lnTo>
                  <a:pt x="2036243" y="2563890"/>
                </a:lnTo>
                <a:close/>
                <a:moveTo>
                  <a:pt x="690216" y="2513052"/>
                </a:moveTo>
                <a:lnTo>
                  <a:pt x="689849" y="2514152"/>
                </a:lnTo>
                <a:lnTo>
                  <a:pt x="703293" y="2532980"/>
                </a:lnTo>
                <a:lnTo>
                  <a:pt x="715492" y="2530478"/>
                </a:lnTo>
                <a:lnTo>
                  <a:pt x="716714" y="2529163"/>
                </a:lnTo>
                <a:lnTo>
                  <a:pt x="703652" y="2531854"/>
                </a:lnTo>
                <a:close/>
                <a:moveTo>
                  <a:pt x="2133866" y="2508270"/>
                </a:moveTo>
                <a:lnTo>
                  <a:pt x="2126523" y="2521094"/>
                </a:lnTo>
                <a:lnTo>
                  <a:pt x="2127265" y="2521612"/>
                </a:lnTo>
                <a:lnTo>
                  <a:pt x="2134441" y="2509075"/>
                </a:lnTo>
                <a:close/>
                <a:moveTo>
                  <a:pt x="2853648" y="2508221"/>
                </a:moveTo>
                <a:lnTo>
                  <a:pt x="2832106" y="2521666"/>
                </a:lnTo>
                <a:lnTo>
                  <a:pt x="2829406" y="2527049"/>
                </a:lnTo>
                <a:lnTo>
                  <a:pt x="2802876" y="2527049"/>
                </a:lnTo>
                <a:lnTo>
                  <a:pt x="2792114" y="2521666"/>
                </a:lnTo>
                <a:lnTo>
                  <a:pt x="2773774" y="2513810"/>
                </a:lnTo>
                <a:lnTo>
                  <a:pt x="2773533" y="2514456"/>
                </a:lnTo>
                <a:lnTo>
                  <a:pt x="2792367" y="2522519"/>
                </a:lnTo>
                <a:lnTo>
                  <a:pt x="2803123" y="2527914"/>
                </a:lnTo>
                <a:lnTo>
                  <a:pt x="2829637" y="2527914"/>
                </a:lnTo>
                <a:lnTo>
                  <a:pt x="2832329" y="2522519"/>
                </a:lnTo>
                <a:lnTo>
                  <a:pt x="2853855" y="2509075"/>
                </a:lnTo>
                <a:lnTo>
                  <a:pt x="2893818" y="2517138"/>
                </a:lnTo>
                <a:lnTo>
                  <a:pt x="2896511" y="2519835"/>
                </a:lnTo>
                <a:lnTo>
                  <a:pt x="2928793" y="2519835"/>
                </a:lnTo>
                <a:lnTo>
                  <a:pt x="2936474" y="2517138"/>
                </a:lnTo>
                <a:lnTo>
                  <a:pt x="2936474" y="2509075"/>
                </a:lnTo>
                <a:lnTo>
                  <a:pt x="2936331" y="2508995"/>
                </a:lnTo>
                <a:lnTo>
                  <a:pt x="2936331" y="2516293"/>
                </a:lnTo>
                <a:lnTo>
                  <a:pt x="2928644" y="2518980"/>
                </a:lnTo>
                <a:lnTo>
                  <a:pt x="2896340" y="2518980"/>
                </a:lnTo>
                <a:lnTo>
                  <a:pt x="2893640" y="2516293"/>
                </a:lnTo>
                <a:close/>
                <a:moveTo>
                  <a:pt x="3206709" y="2497455"/>
                </a:moveTo>
                <a:lnTo>
                  <a:pt x="3187848" y="2513596"/>
                </a:lnTo>
                <a:lnTo>
                  <a:pt x="3180161" y="2516293"/>
                </a:lnTo>
                <a:lnTo>
                  <a:pt x="3161318" y="2502839"/>
                </a:lnTo>
                <a:lnTo>
                  <a:pt x="3142476" y="2508221"/>
                </a:lnTo>
                <a:lnTo>
                  <a:pt x="3142476" y="2506360"/>
                </a:lnTo>
                <a:lnTo>
                  <a:pt x="3142466" y="2506377"/>
                </a:lnTo>
                <a:lnTo>
                  <a:pt x="3142466" y="2509075"/>
                </a:lnTo>
                <a:lnTo>
                  <a:pt x="3161299" y="2503695"/>
                </a:lnTo>
                <a:lnTo>
                  <a:pt x="3180119" y="2517138"/>
                </a:lnTo>
                <a:lnTo>
                  <a:pt x="3187814" y="2514456"/>
                </a:lnTo>
                <a:lnTo>
                  <a:pt x="3206647" y="2498314"/>
                </a:lnTo>
                <a:lnTo>
                  <a:pt x="3222788" y="2498314"/>
                </a:lnTo>
                <a:lnTo>
                  <a:pt x="3243918" y="2498314"/>
                </a:lnTo>
                <a:lnTo>
                  <a:pt x="3246610" y="2503695"/>
                </a:lnTo>
                <a:lnTo>
                  <a:pt x="3246610" y="2505713"/>
                </a:lnTo>
                <a:lnTo>
                  <a:pt x="3246701" y="2505525"/>
                </a:lnTo>
                <a:lnTo>
                  <a:pt x="3246701" y="2502839"/>
                </a:lnTo>
                <a:lnTo>
                  <a:pt x="3244001" y="2497455"/>
                </a:lnTo>
                <a:lnTo>
                  <a:pt x="3222852" y="2497455"/>
                </a:lnTo>
                <a:close/>
                <a:moveTo>
                  <a:pt x="858976" y="2488951"/>
                </a:moveTo>
                <a:lnTo>
                  <a:pt x="858172" y="2489926"/>
                </a:lnTo>
                <a:lnTo>
                  <a:pt x="866246" y="2492625"/>
                </a:lnTo>
                <a:lnTo>
                  <a:pt x="866246" y="2495307"/>
                </a:lnTo>
                <a:lnTo>
                  <a:pt x="879704" y="2503389"/>
                </a:lnTo>
                <a:lnTo>
                  <a:pt x="879704" y="2508771"/>
                </a:lnTo>
                <a:lnTo>
                  <a:pt x="877389" y="2515706"/>
                </a:lnTo>
                <a:lnTo>
                  <a:pt x="877421" y="2515717"/>
                </a:lnTo>
                <a:lnTo>
                  <a:pt x="880109" y="2507648"/>
                </a:lnTo>
                <a:lnTo>
                  <a:pt x="880109" y="2502265"/>
                </a:lnTo>
                <a:lnTo>
                  <a:pt x="866653" y="2494197"/>
                </a:lnTo>
                <a:lnTo>
                  <a:pt x="866653" y="2491512"/>
                </a:lnTo>
                <a:close/>
                <a:moveTo>
                  <a:pt x="2773272" y="2484011"/>
                </a:moveTo>
                <a:lnTo>
                  <a:pt x="2752104" y="2513596"/>
                </a:lnTo>
                <a:lnTo>
                  <a:pt x="2719800" y="2550878"/>
                </a:lnTo>
                <a:lnTo>
                  <a:pt x="2709352" y="2550878"/>
                </a:lnTo>
                <a:lnTo>
                  <a:pt x="2709352" y="2551733"/>
                </a:lnTo>
                <a:lnTo>
                  <a:pt x="2720108" y="2551733"/>
                </a:lnTo>
                <a:lnTo>
                  <a:pt x="2752390" y="2514456"/>
                </a:lnTo>
                <a:lnTo>
                  <a:pt x="2773533" y="2484854"/>
                </a:lnTo>
                <a:lnTo>
                  <a:pt x="2781177" y="2492500"/>
                </a:lnTo>
                <a:lnTo>
                  <a:pt x="2781334" y="2492081"/>
                </a:lnTo>
                <a:close/>
                <a:moveTo>
                  <a:pt x="2471089" y="2471012"/>
                </a:moveTo>
                <a:lnTo>
                  <a:pt x="2471474" y="2471782"/>
                </a:lnTo>
                <a:lnTo>
                  <a:pt x="2505593" y="2495299"/>
                </a:lnTo>
                <a:lnTo>
                  <a:pt x="2505593" y="2494768"/>
                </a:lnTo>
                <a:close/>
                <a:moveTo>
                  <a:pt x="2545979" y="2470939"/>
                </a:moveTo>
                <a:lnTo>
                  <a:pt x="2532517" y="2481697"/>
                </a:lnTo>
                <a:lnTo>
                  <a:pt x="2532517" y="2497455"/>
                </a:lnTo>
                <a:lnTo>
                  <a:pt x="2532517" y="2502839"/>
                </a:lnTo>
                <a:lnTo>
                  <a:pt x="2524436" y="2502839"/>
                </a:lnTo>
                <a:lnTo>
                  <a:pt x="2506052" y="2502839"/>
                </a:lnTo>
                <a:lnTo>
                  <a:pt x="2506052" y="2503695"/>
                </a:lnTo>
                <a:lnTo>
                  <a:pt x="2524885" y="2503695"/>
                </a:lnTo>
                <a:lnTo>
                  <a:pt x="2532963" y="2503695"/>
                </a:lnTo>
                <a:lnTo>
                  <a:pt x="2532963" y="2498314"/>
                </a:lnTo>
                <a:lnTo>
                  <a:pt x="2532963" y="2482543"/>
                </a:lnTo>
                <a:lnTo>
                  <a:pt x="2546411" y="2471782"/>
                </a:lnTo>
                <a:lnTo>
                  <a:pt x="2567541" y="2471782"/>
                </a:lnTo>
                <a:lnTo>
                  <a:pt x="2589067" y="2471782"/>
                </a:lnTo>
                <a:lnTo>
                  <a:pt x="2618656" y="2477163"/>
                </a:lnTo>
                <a:lnTo>
                  <a:pt x="2631722" y="2492919"/>
                </a:lnTo>
                <a:lnTo>
                  <a:pt x="2655941" y="2506377"/>
                </a:lnTo>
                <a:lnTo>
                  <a:pt x="2669389" y="2509075"/>
                </a:lnTo>
                <a:lnTo>
                  <a:pt x="2680145" y="2519835"/>
                </a:lnTo>
                <a:lnTo>
                  <a:pt x="2685147" y="2519835"/>
                </a:lnTo>
                <a:lnTo>
                  <a:pt x="2695903" y="2519835"/>
                </a:lnTo>
                <a:lnTo>
                  <a:pt x="2709038" y="2535600"/>
                </a:lnTo>
                <a:lnTo>
                  <a:pt x="2709038" y="2535120"/>
                </a:lnTo>
                <a:lnTo>
                  <a:pt x="2695576" y="2518980"/>
                </a:lnTo>
                <a:lnTo>
                  <a:pt x="2684814" y="2518980"/>
                </a:lnTo>
                <a:lnTo>
                  <a:pt x="2679808" y="2518980"/>
                </a:lnTo>
                <a:lnTo>
                  <a:pt x="2669046" y="2508221"/>
                </a:lnTo>
                <a:lnTo>
                  <a:pt x="2655585" y="2505525"/>
                </a:lnTo>
                <a:lnTo>
                  <a:pt x="2631342" y="2492081"/>
                </a:lnTo>
                <a:lnTo>
                  <a:pt x="2618274" y="2476323"/>
                </a:lnTo>
                <a:lnTo>
                  <a:pt x="2588651" y="2470939"/>
                </a:lnTo>
                <a:lnTo>
                  <a:pt x="2567127" y="2470939"/>
                </a:lnTo>
                <a:close/>
                <a:moveTo>
                  <a:pt x="2123961" y="2469053"/>
                </a:moveTo>
                <a:lnTo>
                  <a:pt x="2126523" y="2496889"/>
                </a:lnTo>
                <a:lnTo>
                  <a:pt x="2126628" y="2497036"/>
                </a:lnTo>
                <a:lnTo>
                  <a:pt x="2124053" y="2469100"/>
                </a:lnTo>
                <a:close/>
                <a:moveTo>
                  <a:pt x="2450015" y="2439041"/>
                </a:moveTo>
                <a:lnTo>
                  <a:pt x="2449948" y="2439499"/>
                </a:lnTo>
                <a:lnTo>
                  <a:pt x="2458026" y="2444881"/>
                </a:lnTo>
                <a:lnTo>
                  <a:pt x="2468283" y="2455142"/>
                </a:lnTo>
                <a:lnTo>
                  <a:pt x="2468283" y="2454799"/>
                </a:lnTo>
                <a:lnTo>
                  <a:pt x="2457521" y="2444042"/>
                </a:lnTo>
                <a:close/>
                <a:moveTo>
                  <a:pt x="3056907" y="2438753"/>
                </a:moveTo>
                <a:lnTo>
                  <a:pt x="3056758" y="2439499"/>
                </a:lnTo>
                <a:lnTo>
                  <a:pt x="3062144" y="2442183"/>
                </a:lnTo>
                <a:lnTo>
                  <a:pt x="3080977" y="2452944"/>
                </a:lnTo>
                <a:lnTo>
                  <a:pt x="3094426" y="2466402"/>
                </a:lnTo>
                <a:lnTo>
                  <a:pt x="3099811" y="2471782"/>
                </a:lnTo>
                <a:lnTo>
                  <a:pt x="3105182" y="2469100"/>
                </a:lnTo>
                <a:lnTo>
                  <a:pt x="3118644" y="2471782"/>
                </a:lnTo>
                <a:lnTo>
                  <a:pt x="3123632" y="2463704"/>
                </a:lnTo>
                <a:lnTo>
                  <a:pt x="3155914" y="2469100"/>
                </a:lnTo>
                <a:lnTo>
                  <a:pt x="3158607" y="2471782"/>
                </a:lnTo>
                <a:lnTo>
                  <a:pt x="3161132" y="2481877"/>
                </a:lnTo>
                <a:lnTo>
                  <a:pt x="3161318" y="2481697"/>
                </a:lnTo>
                <a:lnTo>
                  <a:pt x="3158618" y="2470939"/>
                </a:lnTo>
                <a:lnTo>
                  <a:pt x="3155937" y="2468253"/>
                </a:lnTo>
                <a:lnTo>
                  <a:pt x="3123633" y="2462869"/>
                </a:lnTo>
                <a:lnTo>
                  <a:pt x="3118627" y="2470939"/>
                </a:lnTo>
                <a:lnTo>
                  <a:pt x="3105165" y="2468253"/>
                </a:lnTo>
                <a:lnTo>
                  <a:pt x="3099784" y="2470939"/>
                </a:lnTo>
                <a:lnTo>
                  <a:pt x="3094403" y="2465556"/>
                </a:lnTo>
                <a:lnTo>
                  <a:pt x="3080942" y="2452112"/>
                </a:lnTo>
                <a:lnTo>
                  <a:pt x="3062099" y="2441355"/>
                </a:lnTo>
                <a:close/>
                <a:moveTo>
                  <a:pt x="2091547" y="2438106"/>
                </a:moveTo>
                <a:lnTo>
                  <a:pt x="2072701" y="2456929"/>
                </a:lnTo>
                <a:lnTo>
                  <a:pt x="2072701" y="2464997"/>
                </a:lnTo>
                <a:lnTo>
                  <a:pt x="2072952" y="2464961"/>
                </a:lnTo>
                <a:lnTo>
                  <a:pt x="2072952" y="2458324"/>
                </a:lnTo>
                <a:lnTo>
                  <a:pt x="2091771" y="2439499"/>
                </a:lnTo>
                <a:lnTo>
                  <a:pt x="2097156" y="2439499"/>
                </a:lnTo>
                <a:lnTo>
                  <a:pt x="2095074" y="2438106"/>
                </a:lnTo>
                <a:close/>
                <a:moveTo>
                  <a:pt x="2059211" y="2414863"/>
                </a:moveTo>
                <a:lnTo>
                  <a:pt x="2048872" y="2438106"/>
                </a:lnTo>
                <a:lnTo>
                  <a:pt x="2049140" y="2439446"/>
                </a:lnTo>
                <a:lnTo>
                  <a:pt x="2059886" y="2415280"/>
                </a:lnTo>
                <a:close/>
                <a:moveTo>
                  <a:pt x="914719" y="2409540"/>
                </a:moveTo>
                <a:lnTo>
                  <a:pt x="914284" y="2409975"/>
                </a:lnTo>
                <a:lnTo>
                  <a:pt x="914284" y="2414985"/>
                </a:lnTo>
                <a:lnTo>
                  <a:pt x="916975" y="2425749"/>
                </a:lnTo>
                <a:lnTo>
                  <a:pt x="927741" y="2431131"/>
                </a:lnTo>
                <a:lnTo>
                  <a:pt x="930433" y="2441878"/>
                </a:lnTo>
                <a:lnTo>
                  <a:pt x="930433" y="2457359"/>
                </a:lnTo>
                <a:lnTo>
                  <a:pt x="930863" y="2456929"/>
                </a:lnTo>
                <a:lnTo>
                  <a:pt x="930863" y="2440792"/>
                </a:lnTo>
                <a:lnTo>
                  <a:pt x="928174" y="2430038"/>
                </a:lnTo>
                <a:lnTo>
                  <a:pt x="917407" y="2424655"/>
                </a:lnTo>
                <a:lnTo>
                  <a:pt x="914719" y="2413901"/>
                </a:lnTo>
                <a:close/>
                <a:moveTo>
                  <a:pt x="3040950" y="2404072"/>
                </a:moveTo>
                <a:lnTo>
                  <a:pt x="3016708" y="2425213"/>
                </a:lnTo>
                <a:lnTo>
                  <a:pt x="3016708" y="2430587"/>
                </a:lnTo>
                <a:lnTo>
                  <a:pt x="3003246" y="2430587"/>
                </a:lnTo>
                <a:lnTo>
                  <a:pt x="2982097" y="2433285"/>
                </a:lnTo>
                <a:lnTo>
                  <a:pt x="2974016" y="2446729"/>
                </a:lnTo>
                <a:lnTo>
                  <a:pt x="2957874" y="2457495"/>
                </a:lnTo>
                <a:lnTo>
                  <a:pt x="2949793" y="2468253"/>
                </a:lnTo>
                <a:lnTo>
                  <a:pt x="2944412" y="2468253"/>
                </a:lnTo>
                <a:lnTo>
                  <a:pt x="2896340" y="2476323"/>
                </a:lnTo>
                <a:lnTo>
                  <a:pt x="2896872" y="2477101"/>
                </a:lnTo>
                <a:lnTo>
                  <a:pt x="2944551" y="2469100"/>
                </a:lnTo>
                <a:lnTo>
                  <a:pt x="2949922" y="2469100"/>
                </a:lnTo>
                <a:lnTo>
                  <a:pt x="2958000" y="2458324"/>
                </a:lnTo>
                <a:lnTo>
                  <a:pt x="2974140" y="2447563"/>
                </a:lnTo>
                <a:lnTo>
                  <a:pt x="2982204" y="2434105"/>
                </a:lnTo>
                <a:lnTo>
                  <a:pt x="3003347" y="2431422"/>
                </a:lnTo>
                <a:lnTo>
                  <a:pt x="3016796" y="2431422"/>
                </a:lnTo>
                <a:lnTo>
                  <a:pt x="3016796" y="2426042"/>
                </a:lnTo>
                <a:lnTo>
                  <a:pt x="3041014" y="2404890"/>
                </a:lnTo>
                <a:lnTo>
                  <a:pt x="3059274" y="2425839"/>
                </a:lnTo>
                <a:lnTo>
                  <a:pt x="3059399" y="2425213"/>
                </a:lnTo>
                <a:close/>
                <a:moveTo>
                  <a:pt x="909577" y="2390389"/>
                </a:moveTo>
                <a:lnTo>
                  <a:pt x="908914" y="2391147"/>
                </a:lnTo>
                <a:lnTo>
                  <a:pt x="919382" y="2404237"/>
                </a:lnTo>
                <a:lnTo>
                  <a:pt x="920096" y="2403523"/>
                </a:lnTo>
                <a:close/>
                <a:moveTo>
                  <a:pt x="2046394" y="2377973"/>
                </a:moveTo>
                <a:lnTo>
                  <a:pt x="2051560" y="2408905"/>
                </a:lnTo>
                <a:lnTo>
                  <a:pt x="2051580" y="2408918"/>
                </a:lnTo>
                <a:lnTo>
                  <a:pt x="2046423" y="2377988"/>
                </a:lnTo>
                <a:close/>
                <a:moveTo>
                  <a:pt x="2326372" y="2358337"/>
                </a:moveTo>
                <a:lnTo>
                  <a:pt x="2299903" y="2377119"/>
                </a:lnTo>
                <a:lnTo>
                  <a:pt x="2300456" y="2377988"/>
                </a:lnTo>
                <a:lnTo>
                  <a:pt x="2326971" y="2359149"/>
                </a:lnTo>
                <a:lnTo>
                  <a:pt x="2361945" y="2375290"/>
                </a:lnTo>
                <a:lnTo>
                  <a:pt x="2378086" y="2380685"/>
                </a:lnTo>
                <a:lnTo>
                  <a:pt x="2393844" y="2394130"/>
                </a:lnTo>
                <a:lnTo>
                  <a:pt x="2401908" y="2404890"/>
                </a:lnTo>
                <a:lnTo>
                  <a:pt x="2415356" y="2410285"/>
                </a:lnTo>
                <a:lnTo>
                  <a:pt x="2436882" y="2410285"/>
                </a:lnTo>
                <a:lnTo>
                  <a:pt x="2452058" y="2420649"/>
                </a:lnTo>
                <a:lnTo>
                  <a:pt x="2452121" y="2420212"/>
                </a:lnTo>
                <a:lnTo>
                  <a:pt x="2436354" y="2409455"/>
                </a:lnTo>
                <a:lnTo>
                  <a:pt x="2414830" y="2409455"/>
                </a:lnTo>
                <a:lnTo>
                  <a:pt x="2401368" y="2404072"/>
                </a:lnTo>
                <a:lnTo>
                  <a:pt x="2393287" y="2393315"/>
                </a:lnTo>
                <a:lnTo>
                  <a:pt x="2377519" y="2379861"/>
                </a:lnTo>
                <a:lnTo>
                  <a:pt x="2361358" y="2374477"/>
                </a:lnTo>
                <a:close/>
                <a:moveTo>
                  <a:pt x="909328" y="2345659"/>
                </a:moveTo>
                <a:lnTo>
                  <a:pt x="908914" y="2345798"/>
                </a:lnTo>
                <a:lnTo>
                  <a:pt x="908914" y="2358856"/>
                </a:lnTo>
                <a:lnTo>
                  <a:pt x="927413" y="2369432"/>
                </a:lnTo>
                <a:lnTo>
                  <a:pt x="928174" y="2368564"/>
                </a:lnTo>
                <a:lnTo>
                  <a:pt x="909328" y="2357803"/>
                </a:lnTo>
                <a:close/>
                <a:moveTo>
                  <a:pt x="2262629" y="2337692"/>
                </a:moveTo>
                <a:lnTo>
                  <a:pt x="2262789" y="2338013"/>
                </a:lnTo>
                <a:lnTo>
                  <a:pt x="2265482" y="2340696"/>
                </a:lnTo>
                <a:lnTo>
                  <a:pt x="2276238" y="2346075"/>
                </a:lnTo>
                <a:lnTo>
                  <a:pt x="2286666" y="2356510"/>
                </a:lnTo>
                <a:lnTo>
                  <a:pt x="2286362" y="2356033"/>
                </a:lnTo>
                <a:lnTo>
                  <a:pt x="2275600" y="2345276"/>
                </a:lnTo>
                <a:lnTo>
                  <a:pt x="2264838" y="2339892"/>
                </a:lnTo>
                <a:close/>
                <a:moveTo>
                  <a:pt x="938942" y="2328980"/>
                </a:moveTo>
                <a:lnTo>
                  <a:pt x="938494" y="2329653"/>
                </a:lnTo>
                <a:lnTo>
                  <a:pt x="938494" y="2349759"/>
                </a:lnTo>
                <a:lnTo>
                  <a:pt x="938942" y="2350117"/>
                </a:lnTo>
                <a:close/>
                <a:moveTo>
                  <a:pt x="962893" y="2291805"/>
                </a:moveTo>
                <a:lnTo>
                  <a:pt x="962335" y="2292368"/>
                </a:lnTo>
                <a:lnTo>
                  <a:pt x="965013" y="2302743"/>
                </a:lnTo>
                <a:lnTo>
                  <a:pt x="957757" y="2320535"/>
                </a:lnTo>
                <a:lnTo>
                  <a:pt x="957774" y="2320535"/>
                </a:lnTo>
                <a:lnTo>
                  <a:pt x="965459" y="2301706"/>
                </a:lnTo>
                <a:close/>
                <a:moveTo>
                  <a:pt x="965013" y="2278905"/>
                </a:moveTo>
                <a:lnTo>
                  <a:pt x="965013" y="2281604"/>
                </a:lnTo>
                <a:lnTo>
                  <a:pt x="965013" y="2289090"/>
                </a:lnTo>
                <a:lnTo>
                  <a:pt x="965459" y="2288643"/>
                </a:lnTo>
                <a:lnTo>
                  <a:pt x="965459" y="2280574"/>
                </a:lnTo>
                <a:lnTo>
                  <a:pt x="965459" y="2278905"/>
                </a:lnTo>
                <a:close/>
                <a:moveTo>
                  <a:pt x="2129098" y="2262943"/>
                </a:moveTo>
                <a:lnTo>
                  <a:pt x="2129056" y="2263059"/>
                </a:lnTo>
                <a:lnTo>
                  <a:pt x="2147889" y="2279199"/>
                </a:lnTo>
                <a:lnTo>
                  <a:pt x="2169401" y="2289960"/>
                </a:lnTo>
                <a:lnTo>
                  <a:pt x="2188235" y="2303033"/>
                </a:lnTo>
                <a:lnTo>
                  <a:pt x="2201300" y="2308414"/>
                </a:lnTo>
                <a:lnTo>
                  <a:pt x="2228212" y="2305715"/>
                </a:lnTo>
                <a:lnTo>
                  <a:pt x="2241660" y="2319174"/>
                </a:lnTo>
                <a:lnTo>
                  <a:pt x="2259701" y="2332343"/>
                </a:lnTo>
                <a:lnTo>
                  <a:pt x="2259439" y="2331822"/>
                </a:lnTo>
                <a:lnTo>
                  <a:pt x="2240990" y="2318378"/>
                </a:lnTo>
                <a:lnTo>
                  <a:pt x="2227528" y="2304924"/>
                </a:lnTo>
                <a:lnTo>
                  <a:pt x="2200605" y="2307610"/>
                </a:lnTo>
                <a:lnTo>
                  <a:pt x="2187537" y="2302237"/>
                </a:lnTo>
                <a:lnTo>
                  <a:pt x="2168675" y="2289165"/>
                </a:lnTo>
                <a:lnTo>
                  <a:pt x="2147151" y="2278408"/>
                </a:lnTo>
                <a:close/>
                <a:moveTo>
                  <a:pt x="1447185" y="2261752"/>
                </a:moveTo>
                <a:lnTo>
                  <a:pt x="1449887" y="2261752"/>
                </a:lnTo>
                <a:lnTo>
                  <a:pt x="1449887" y="2267129"/>
                </a:lnTo>
                <a:close/>
                <a:moveTo>
                  <a:pt x="1821142" y="2243429"/>
                </a:moveTo>
                <a:lnTo>
                  <a:pt x="1821014" y="2243440"/>
                </a:lnTo>
                <a:lnTo>
                  <a:pt x="1808156" y="2256280"/>
                </a:lnTo>
                <a:lnTo>
                  <a:pt x="1808192" y="2256369"/>
                </a:lnTo>
                <a:close/>
                <a:moveTo>
                  <a:pt x="1858324" y="2232673"/>
                </a:moveTo>
                <a:lnTo>
                  <a:pt x="1853249" y="2240260"/>
                </a:lnTo>
                <a:lnTo>
                  <a:pt x="1853569" y="2240233"/>
                </a:lnTo>
                <a:lnTo>
                  <a:pt x="1858548" y="2232762"/>
                </a:lnTo>
                <a:close/>
                <a:moveTo>
                  <a:pt x="2118682" y="2220201"/>
                </a:moveTo>
                <a:lnTo>
                  <a:pt x="2118682" y="2220385"/>
                </a:lnTo>
                <a:lnTo>
                  <a:pt x="2129056" y="2228448"/>
                </a:lnTo>
                <a:lnTo>
                  <a:pt x="2138934" y="2233050"/>
                </a:lnTo>
                <a:lnTo>
                  <a:pt x="2139071" y="2232673"/>
                </a:lnTo>
                <a:lnTo>
                  <a:pt x="2128309" y="2227682"/>
                </a:lnTo>
                <a:close/>
                <a:moveTo>
                  <a:pt x="2072156" y="2203470"/>
                </a:moveTo>
                <a:lnTo>
                  <a:pt x="2024083" y="2206157"/>
                </a:lnTo>
                <a:lnTo>
                  <a:pt x="2021384" y="2219611"/>
                </a:lnTo>
                <a:lnTo>
                  <a:pt x="1984073" y="2262268"/>
                </a:lnTo>
                <a:lnTo>
                  <a:pt x="1984073" y="2275721"/>
                </a:lnTo>
                <a:lnTo>
                  <a:pt x="1976011" y="2275721"/>
                </a:lnTo>
                <a:lnTo>
                  <a:pt x="1973311" y="2281095"/>
                </a:lnTo>
                <a:lnTo>
                  <a:pt x="1962550" y="2281095"/>
                </a:lnTo>
                <a:lnTo>
                  <a:pt x="1939690" y="2291415"/>
                </a:lnTo>
                <a:lnTo>
                  <a:pt x="1941496" y="2291787"/>
                </a:lnTo>
                <a:lnTo>
                  <a:pt x="1963423" y="2281882"/>
                </a:lnTo>
                <a:lnTo>
                  <a:pt x="1974179" y="2281882"/>
                </a:lnTo>
                <a:lnTo>
                  <a:pt x="1976871" y="2276501"/>
                </a:lnTo>
                <a:lnTo>
                  <a:pt x="1984949" y="2276501"/>
                </a:lnTo>
                <a:lnTo>
                  <a:pt x="1984949" y="2263059"/>
                </a:lnTo>
                <a:lnTo>
                  <a:pt x="2022219" y="2220385"/>
                </a:lnTo>
                <a:lnTo>
                  <a:pt x="2024912" y="2206926"/>
                </a:lnTo>
                <a:lnTo>
                  <a:pt x="2072952" y="2204243"/>
                </a:lnTo>
                <a:lnTo>
                  <a:pt x="2086400" y="2204243"/>
                </a:lnTo>
                <a:lnTo>
                  <a:pt x="2117922" y="2214751"/>
                </a:lnTo>
                <a:lnTo>
                  <a:pt x="2117922" y="2214228"/>
                </a:lnTo>
                <a:lnTo>
                  <a:pt x="2085617" y="2203470"/>
                </a:lnTo>
                <a:close/>
                <a:moveTo>
                  <a:pt x="997544" y="2201141"/>
                </a:moveTo>
                <a:lnTo>
                  <a:pt x="997297" y="2201265"/>
                </a:lnTo>
                <a:lnTo>
                  <a:pt x="994606" y="2212029"/>
                </a:lnTo>
                <a:lnTo>
                  <a:pt x="1002680" y="2220093"/>
                </a:lnTo>
                <a:lnTo>
                  <a:pt x="1002680" y="2225475"/>
                </a:lnTo>
                <a:lnTo>
                  <a:pt x="1008063" y="2243931"/>
                </a:lnTo>
                <a:lnTo>
                  <a:pt x="1003059" y="2256432"/>
                </a:lnTo>
                <a:lnTo>
                  <a:pt x="1003137" y="2256369"/>
                </a:lnTo>
                <a:lnTo>
                  <a:pt x="1008528" y="2242924"/>
                </a:lnTo>
                <a:lnTo>
                  <a:pt x="1003137" y="2224483"/>
                </a:lnTo>
                <a:lnTo>
                  <a:pt x="1003137" y="2219101"/>
                </a:lnTo>
                <a:lnTo>
                  <a:pt x="995072" y="2211032"/>
                </a:lnTo>
                <a:close/>
                <a:moveTo>
                  <a:pt x="1802815" y="2197587"/>
                </a:moveTo>
                <a:lnTo>
                  <a:pt x="1802815" y="2198087"/>
                </a:lnTo>
                <a:lnTo>
                  <a:pt x="1815633" y="2198087"/>
                </a:lnTo>
                <a:lnTo>
                  <a:pt x="1815633" y="2197587"/>
                </a:lnTo>
                <a:close/>
                <a:moveTo>
                  <a:pt x="1008568" y="2186827"/>
                </a:moveTo>
                <a:lnTo>
                  <a:pt x="1008063" y="2187818"/>
                </a:lnTo>
                <a:lnTo>
                  <a:pt x="1016098" y="2187818"/>
                </a:lnTo>
                <a:lnTo>
                  <a:pt x="1016593" y="2186827"/>
                </a:lnTo>
                <a:close/>
                <a:moveTo>
                  <a:pt x="1128348" y="2174744"/>
                </a:moveTo>
                <a:lnTo>
                  <a:pt x="1122979" y="2190501"/>
                </a:lnTo>
                <a:lnTo>
                  <a:pt x="1119593" y="2197272"/>
                </a:lnTo>
                <a:lnTo>
                  <a:pt x="1123477" y="2189518"/>
                </a:lnTo>
                <a:lnTo>
                  <a:pt x="1128519" y="2174744"/>
                </a:lnTo>
                <a:close/>
                <a:moveTo>
                  <a:pt x="1233150" y="2163492"/>
                </a:moveTo>
                <a:lnTo>
                  <a:pt x="1232498" y="2163980"/>
                </a:lnTo>
                <a:lnTo>
                  <a:pt x="1234987" y="2176073"/>
                </a:lnTo>
                <a:lnTo>
                  <a:pt x="1235738" y="2176073"/>
                </a:lnTo>
                <a:close/>
                <a:moveTo>
                  <a:pt x="1374911" y="2155575"/>
                </a:moveTo>
                <a:lnTo>
                  <a:pt x="1374315" y="2155916"/>
                </a:lnTo>
                <a:lnTo>
                  <a:pt x="1374315" y="2177055"/>
                </a:lnTo>
                <a:lnTo>
                  <a:pt x="1372083" y="2181520"/>
                </a:lnTo>
                <a:lnTo>
                  <a:pt x="1372222" y="2181450"/>
                </a:lnTo>
                <a:lnTo>
                  <a:pt x="1374911" y="2176073"/>
                </a:lnTo>
                <a:close/>
                <a:moveTo>
                  <a:pt x="1393156" y="2129007"/>
                </a:moveTo>
                <a:lnTo>
                  <a:pt x="1393156" y="2144524"/>
                </a:lnTo>
                <a:lnTo>
                  <a:pt x="1393757" y="2144181"/>
                </a:lnTo>
                <a:lnTo>
                  <a:pt x="1393757" y="2129007"/>
                </a:lnTo>
                <a:close/>
                <a:moveTo>
                  <a:pt x="1249494" y="2128443"/>
                </a:moveTo>
                <a:lnTo>
                  <a:pt x="1248647" y="2129007"/>
                </a:lnTo>
                <a:lnTo>
                  <a:pt x="1256722" y="2139771"/>
                </a:lnTo>
                <a:lnTo>
                  <a:pt x="1254232" y="2149727"/>
                </a:lnTo>
                <a:lnTo>
                  <a:pt x="1254571" y="2149558"/>
                </a:lnTo>
                <a:lnTo>
                  <a:pt x="1257273" y="2138804"/>
                </a:lnTo>
                <a:close/>
                <a:moveTo>
                  <a:pt x="1788709" y="2117766"/>
                </a:moveTo>
                <a:lnTo>
                  <a:pt x="1783856" y="2122622"/>
                </a:lnTo>
                <a:lnTo>
                  <a:pt x="1783969" y="2122668"/>
                </a:lnTo>
                <a:lnTo>
                  <a:pt x="1788765" y="2117878"/>
                </a:lnTo>
                <a:close/>
                <a:moveTo>
                  <a:pt x="1257273" y="2117691"/>
                </a:moveTo>
                <a:lnTo>
                  <a:pt x="1256722" y="2118243"/>
                </a:lnTo>
                <a:lnTo>
                  <a:pt x="1256722" y="2123034"/>
                </a:lnTo>
                <a:lnTo>
                  <a:pt x="1257273" y="2122668"/>
                </a:lnTo>
                <a:close/>
                <a:moveTo>
                  <a:pt x="1307451" y="2112862"/>
                </a:moveTo>
                <a:lnTo>
                  <a:pt x="1307451" y="2114505"/>
                </a:lnTo>
                <a:lnTo>
                  <a:pt x="1308013" y="2114599"/>
                </a:lnTo>
                <a:lnTo>
                  <a:pt x="1308013" y="2112988"/>
                </a:lnTo>
                <a:close/>
                <a:moveTo>
                  <a:pt x="1751399" y="2104705"/>
                </a:moveTo>
                <a:lnTo>
                  <a:pt x="1746329" y="2114481"/>
                </a:lnTo>
                <a:lnTo>
                  <a:pt x="1746684" y="2114599"/>
                </a:lnTo>
                <a:lnTo>
                  <a:pt x="1751670" y="2104975"/>
                </a:lnTo>
                <a:close/>
                <a:moveTo>
                  <a:pt x="1759480" y="2099320"/>
                </a:moveTo>
                <a:lnTo>
                  <a:pt x="1757012" y="2109164"/>
                </a:lnTo>
                <a:lnTo>
                  <a:pt x="1757452" y="2109605"/>
                </a:lnTo>
                <a:lnTo>
                  <a:pt x="1759959" y="2099569"/>
                </a:lnTo>
                <a:close/>
                <a:moveTo>
                  <a:pt x="1684484" y="2088564"/>
                </a:moveTo>
                <a:lnTo>
                  <a:pt x="1684484" y="2098844"/>
                </a:lnTo>
                <a:lnTo>
                  <a:pt x="1685163" y="2098844"/>
                </a:lnTo>
                <a:lnTo>
                  <a:pt x="1685163" y="2088733"/>
                </a:lnTo>
                <a:close/>
                <a:moveTo>
                  <a:pt x="1431105" y="2064134"/>
                </a:moveTo>
                <a:lnTo>
                  <a:pt x="1430427" y="2064813"/>
                </a:lnTo>
                <a:lnTo>
                  <a:pt x="1433119" y="2075577"/>
                </a:lnTo>
                <a:lnTo>
                  <a:pt x="1435810" y="2075577"/>
                </a:lnTo>
                <a:lnTo>
                  <a:pt x="1443885" y="2086341"/>
                </a:lnTo>
                <a:lnTo>
                  <a:pt x="1449254" y="2118243"/>
                </a:lnTo>
                <a:lnTo>
                  <a:pt x="1454032" y="2125948"/>
                </a:lnTo>
                <a:lnTo>
                  <a:pt x="1454884" y="2125353"/>
                </a:lnTo>
                <a:lnTo>
                  <a:pt x="1449887" y="2117285"/>
                </a:lnTo>
                <a:lnTo>
                  <a:pt x="1444497" y="2085399"/>
                </a:lnTo>
                <a:lnTo>
                  <a:pt x="1436432" y="2074638"/>
                </a:lnTo>
                <a:lnTo>
                  <a:pt x="1433730" y="2074638"/>
                </a:lnTo>
                <a:close/>
                <a:moveTo>
                  <a:pt x="1631065" y="2054383"/>
                </a:moveTo>
                <a:lnTo>
                  <a:pt x="1631048" y="2054438"/>
                </a:lnTo>
                <a:lnTo>
                  <a:pt x="1633739" y="2086341"/>
                </a:lnTo>
                <a:lnTo>
                  <a:pt x="1633739" y="2101536"/>
                </a:lnTo>
                <a:lnTo>
                  <a:pt x="1634423" y="2101536"/>
                </a:lnTo>
                <a:lnTo>
                  <a:pt x="1634423" y="2085660"/>
                </a:lnTo>
                <a:lnTo>
                  <a:pt x="1633712" y="2085876"/>
                </a:lnTo>
                <a:close/>
                <a:moveTo>
                  <a:pt x="1457329" y="2035593"/>
                </a:moveTo>
                <a:lnTo>
                  <a:pt x="1449652" y="2050589"/>
                </a:lnTo>
                <a:lnTo>
                  <a:pt x="1449887" y="2050433"/>
                </a:lnTo>
                <a:lnTo>
                  <a:pt x="1457480" y="2035608"/>
                </a:lnTo>
                <a:close/>
                <a:moveTo>
                  <a:pt x="1633739" y="2024542"/>
                </a:moveTo>
                <a:lnTo>
                  <a:pt x="1633739" y="2024846"/>
                </a:lnTo>
                <a:lnTo>
                  <a:pt x="1635979" y="2037963"/>
                </a:lnTo>
                <a:lnTo>
                  <a:pt x="1636018" y="2037837"/>
                </a:lnTo>
                <a:close/>
                <a:moveTo>
                  <a:pt x="1707921" y="2021285"/>
                </a:moveTo>
                <a:lnTo>
                  <a:pt x="1695575" y="2023824"/>
                </a:lnTo>
                <a:lnTo>
                  <a:pt x="1695575" y="2024316"/>
                </a:lnTo>
                <a:lnTo>
                  <a:pt x="1708333" y="2021696"/>
                </a:lnTo>
                <a:close/>
                <a:moveTo>
                  <a:pt x="1655207" y="1999605"/>
                </a:moveTo>
                <a:lnTo>
                  <a:pt x="1655341" y="2000940"/>
                </a:lnTo>
                <a:lnTo>
                  <a:pt x="1668323" y="2021696"/>
                </a:lnTo>
                <a:lnTo>
                  <a:pt x="1671022" y="2029767"/>
                </a:lnTo>
                <a:lnTo>
                  <a:pt x="1695246" y="2029767"/>
                </a:lnTo>
                <a:lnTo>
                  <a:pt x="1695246" y="2029196"/>
                </a:lnTo>
                <a:lnTo>
                  <a:pt x="1671361" y="2029196"/>
                </a:lnTo>
                <a:lnTo>
                  <a:pt x="1668658" y="2021137"/>
                </a:lnTo>
                <a:close/>
                <a:moveTo>
                  <a:pt x="1705749" y="1938245"/>
                </a:moveTo>
                <a:lnTo>
                  <a:pt x="1687498" y="1951567"/>
                </a:lnTo>
                <a:lnTo>
                  <a:pt x="1687498" y="1951899"/>
                </a:lnTo>
                <a:lnTo>
                  <a:pt x="1705633" y="1938688"/>
                </a:lnTo>
                <a:close/>
                <a:moveTo>
                  <a:pt x="1601791" y="1914273"/>
                </a:moveTo>
                <a:lnTo>
                  <a:pt x="1601791" y="1915848"/>
                </a:lnTo>
                <a:lnTo>
                  <a:pt x="1609516" y="1928750"/>
                </a:lnTo>
                <a:lnTo>
                  <a:pt x="1617590" y="1936426"/>
                </a:lnTo>
                <a:lnTo>
                  <a:pt x="1617590" y="1955271"/>
                </a:lnTo>
                <a:lnTo>
                  <a:pt x="1639109" y="1966034"/>
                </a:lnTo>
                <a:lnTo>
                  <a:pt x="1633739" y="2000619"/>
                </a:lnTo>
                <a:lnTo>
                  <a:pt x="1633739" y="2022147"/>
                </a:lnTo>
                <a:lnTo>
                  <a:pt x="1633739" y="2024387"/>
                </a:lnTo>
                <a:lnTo>
                  <a:pt x="1657561" y="2027079"/>
                </a:lnTo>
                <a:lnTo>
                  <a:pt x="1657499" y="2026464"/>
                </a:lnTo>
                <a:lnTo>
                  <a:pt x="1634082" y="2023824"/>
                </a:lnTo>
                <a:lnTo>
                  <a:pt x="1634082" y="2021137"/>
                </a:lnTo>
                <a:lnTo>
                  <a:pt x="1634082" y="1999605"/>
                </a:lnTo>
                <a:lnTo>
                  <a:pt x="1639456" y="1965011"/>
                </a:lnTo>
                <a:lnTo>
                  <a:pt x="1617944" y="1954253"/>
                </a:lnTo>
                <a:lnTo>
                  <a:pt x="1617944" y="1935421"/>
                </a:lnTo>
                <a:lnTo>
                  <a:pt x="1609867" y="1927732"/>
                </a:lnTo>
                <a:close/>
                <a:moveTo>
                  <a:pt x="1735008" y="1911942"/>
                </a:moveTo>
                <a:lnTo>
                  <a:pt x="1727464" y="1916973"/>
                </a:lnTo>
                <a:lnTo>
                  <a:pt x="1708639" y="1927732"/>
                </a:lnTo>
                <a:lnTo>
                  <a:pt x="1708515" y="1928210"/>
                </a:lnTo>
                <a:lnTo>
                  <a:pt x="1727175" y="1917547"/>
                </a:lnTo>
                <a:lnTo>
                  <a:pt x="1735238" y="1912172"/>
                </a:lnTo>
                <a:close/>
                <a:moveTo>
                  <a:pt x="1535219" y="1887736"/>
                </a:moveTo>
                <a:lnTo>
                  <a:pt x="1534577" y="1888377"/>
                </a:lnTo>
                <a:lnTo>
                  <a:pt x="1545343" y="1901840"/>
                </a:lnTo>
                <a:lnTo>
                  <a:pt x="1548034" y="1915286"/>
                </a:lnTo>
                <a:lnTo>
                  <a:pt x="1558787" y="1915286"/>
                </a:lnTo>
                <a:lnTo>
                  <a:pt x="1566861" y="1912604"/>
                </a:lnTo>
                <a:lnTo>
                  <a:pt x="1574936" y="1923367"/>
                </a:lnTo>
                <a:lnTo>
                  <a:pt x="1601455" y="1917986"/>
                </a:lnTo>
                <a:lnTo>
                  <a:pt x="1601455" y="1917041"/>
                </a:lnTo>
                <a:lnTo>
                  <a:pt x="1575276" y="1922346"/>
                </a:lnTo>
                <a:lnTo>
                  <a:pt x="1567214" y="1911587"/>
                </a:lnTo>
                <a:lnTo>
                  <a:pt x="1559138" y="1914273"/>
                </a:lnTo>
                <a:lnTo>
                  <a:pt x="1548374" y="1914273"/>
                </a:lnTo>
                <a:lnTo>
                  <a:pt x="1545687" y="1900827"/>
                </a:lnTo>
                <a:close/>
                <a:moveTo>
                  <a:pt x="3592023" y="1879837"/>
                </a:moveTo>
                <a:lnTo>
                  <a:pt x="3592056" y="1879892"/>
                </a:lnTo>
                <a:lnTo>
                  <a:pt x="3621109" y="1885233"/>
                </a:lnTo>
                <a:lnTo>
                  <a:pt x="3621103" y="1885181"/>
                </a:lnTo>
                <a:close/>
                <a:moveTo>
                  <a:pt x="2705918" y="1825870"/>
                </a:moveTo>
                <a:lnTo>
                  <a:pt x="2692876" y="1828488"/>
                </a:lnTo>
                <a:lnTo>
                  <a:pt x="2692876" y="1829165"/>
                </a:lnTo>
                <a:lnTo>
                  <a:pt x="2705392" y="1826658"/>
                </a:lnTo>
                <a:close/>
                <a:moveTo>
                  <a:pt x="3061897" y="1812885"/>
                </a:moveTo>
                <a:lnTo>
                  <a:pt x="3040950" y="1820888"/>
                </a:lnTo>
                <a:lnTo>
                  <a:pt x="3040950" y="1821094"/>
                </a:lnTo>
                <a:lnTo>
                  <a:pt x="3062099" y="1813025"/>
                </a:lnTo>
                <a:lnTo>
                  <a:pt x="3067480" y="1813025"/>
                </a:lnTo>
                <a:lnTo>
                  <a:pt x="3105165" y="1813025"/>
                </a:lnTo>
                <a:lnTo>
                  <a:pt x="3118627" y="1821094"/>
                </a:lnTo>
                <a:lnTo>
                  <a:pt x="3142272" y="1834424"/>
                </a:lnTo>
                <a:lnTo>
                  <a:pt x="3142271" y="1834418"/>
                </a:lnTo>
                <a:lnTo>
                  <a:pt x="3118434" y="1820965"/>
                </a:lnTo>
                <a:lnTo>
                  <a:pt x="3104968" y="1812885"/>
                </a:lnTo>
                <a:lnTo>
                  <a:pt x="3067286" y="1812885"/>
                </a:lnTo>
                <a:close/>
                <a:moveTo>
                  <a:pt x="3511491" y="1810192"/>
                </a:moveTo>
                <a:lnTo>
                  <a:pt x="3503414" y="1815578"/>
                </a:lnTo>
                <a:lnTo>
                  <a:pt x="3495347" y="1820960"/>
                </a:lnTo>
                <a:lnTo>
                  <a:pt x="3495537" y="1821094"/>
                </a:lnTo>
                <a:lnTo>
                  <a:pt x="3503599" y="1815712"/>
                </a:lnTo>
                <a:lnTo>
                  <a:pt x="3511648" y="1810348"/>
                </a:lnTo>
                <a:close/>
                <a:moveTo>
                  <a:pt x="3477069" y="1808019"/>
                </a:moveTo>
                <a:lnTo>
                  <a:pt x="3477069" y="1808023"/>
                </a:lnTo>
                <a:lnTo>
                  <a:pt x="3482013" y="1811523"/>
                </a:lnTo>
                <a:close/>
                <a:moveTo>
                  <a:pt x="3578412" y="1807883"/>
                </a:moveTo>
                <a:lnTo>
                  <a:pt x="3570532" y="1812764"/>
                </a:lnTo>
                <a:lnTo>
                  <a:pt x="3570532" y="1813025"/>
                </a:lnTo>
                <a:lnTo>
                  <a:pt x="3578550" y="1808051"/>
                </a:lnTo>
                <a:close/>
                <a:moveTo>
                  <a:pt x="3570336" y="1807883"/>
                </a:moveTo>
                <a:lnTo>
                  <a:pt x="3564947" y="1810192"/>
                </a:lnTo>
                <a:lnTo>
                  <a:pt x="3559558" y="1812885"/>
                </a:lnTo>
                <a:lnTo>
                  <a:pt x="3548793" y="1823658"/>
                </a:lnTo>
                <a:lnTo>
                  <a:pt x="3525018" y="1823658"/>
                </a:lnTo>
                <a:lnTo>
                  <a:pt x="3525141" y="1823782"/>
                </a:lnTo>
                <a:lnTo>
                  <a:pt x="3548990" y="1823782"/>
                </a:lnTo>
                <a:lnTo>
                  <a:pt x="3559752" y="1813025"/>
                </a:lnTo>
                <a:lnTo>
                  <a:pt x="3565133" y="1810328"/>
                </a:lnTo>
                <a:lnTo>
                  <a:pt x="3570336" y="1808107"/>
                </a:lnTo>
                <a:close/>
                <a:moveTo>
                  <a:pt x="1708638" y="1802037"/>
                </a:moveTo>
                <a:lnTo>
                  <a:pt x="1700563" y="1812425"/>
                </a:lnTo>
                <a:lnTo>
                  <a:pt x="1697876" y="1815111"/>
                </a:lnTo>
                <a:lnTo>
                  <a:pt x="1687498" y="1815111"/>
                </a:lnTo>
                <a:lnTo>
                  <a:pt x="1687498" y="1815712"/>
                </a:lnTo>
                <a:lnTo>
                  <a:pt x="1697552" y="1815712"/>
                </a:lnTo>
                <a:lnTo>
                  <a:pt x="1700252" y="1813025"/>
                </a:lnTo>
                <a:lnTo>
                  <a:pt x="1708333" y="1802650"/>
                </a:lnTo>
                <a:close/>
                <a:moveTo>
                  <a:pt x="1486545" y="1800359"/>
                </a:moveTo>
                <a:lnTo>
                  <a:pt x="1486539" y="1800362"/>
                </a:lnTo>
                <a:lnTo>
                  <a:pt x="1483848" y="1808426"/>
                </a:lnTo>
                <a:lnTo>
                  <a:pt x="1497305" y="1821501"/>
                </a:lnTo>
                <a:lnTo>
                  <a:pt x="1499997" y="1829582"/>
                </a:lnTo>
                <a:lnTo>
                  <a:pt x="1518441" y="1845711"/>
                </a:lnTo>
                <a:lnTo>
                  <a:pt x="1521133" y="1848410"/>
                </a:lnTo>
                <a:lnTo>
                  <a:pt x="1521133" y="1853792"/>
                </a:lnTo>
                <a:lnTo>
                  <a:pt x="1534577" y="1859174"/>
                </a:lnTo>
                <a:lnTo>
                  <a:pt x="1542651" y="1861485"/>
                </a:lnTo>
                <a:lnTo>
                  <a:pt x="1547843" y="1874454"/>
                </a:lnTo>
                <a:lnTo>
                  <a:pt x="1548374" y="1873923"/>
                </a:lnTo>
                <a:lnTo>
                  <a:pt x="1543000" y="1860464"/>
                </a:lnTo>
                <a:lnTo>
                  <a:pt x="1534924" y="1858161"/>
                </a:lnTo>
                <a:lnTo>
                  <a:pt x="1521473" y="1852775"/>
                </a:lnTo>
                <a:lnTo>
                  <a:pt x="1521473" y="1847402"/>
                </a:lnTo>
                <a:lnTo>
                  <a:pt x="1518786" y="1844702"/>
                </a:lnTo>
                <a:lnTo>
                  <a:pt x="1500332" y="1828570"/>
                </a:lnTo>
                <a:lnTo>
                  <a:pt x="1497645" y="1820498"/>
                </a:lnTo>
                <a:lnTo>
                  <a:pt x="1484194" y="1807422"/>
                </a:lnTo>
                <a:close/>
                <a:moveTo>
                  <a:pt x="2607766" y="1799699"/>
                </a:moveTo>
                <a:lnTo>
                  <a:pt x="2607512" y="1799953"/>
                </a:lnTo>
                <a:lnTo>
                  <a:pt x="2625961" y="1810328"/>
                </a:lnTo>
                <a:lnTo>
                  <a:pt x="2644804" y="1813025"/>
                </a:lnTo>
                <a:lnTo>
                  <a:pt x="2650185" y="1815712"/>
                </a:lnTo>
                <a:lnTo>
                  <a:pt x="2658266" y="1813025"/>
                </a:lnTo>
                <a:lnTo>
                  <a:pt x="2671728" y="1821094"/>
                </a:lnTo>
                <a:lnTo>
                  <a:pt x="2684814" y="1821094"/>
                </a:lnTo>
                <a:lnTo>
                  <a:pt x="2690195" y="1826469"/>
                </a:lnTo>
                <a:lnTo>
                  <a:pt x="2692468" y="1826469"/>
                </a:lnTo>
                <a:lnTo>
                  <a:pt x="2692468" y="1825870"/>
                </a:lnTo>
                <a:lnTo>
                  <a:pt x="2689765" y="1825870"/>
                </a:lnTo>
                <a:lnTo>
                  <a:pt x="2684391" y="1820498"/>
                </a:lnTo>
                <a:lnTo>
                  <a:pt x="2671326" y="1820498"/>
                </a:lnTo>
                <a:lnTo>
                  <a:pt x="2657876" y="1812425"/>
                </a:lnTo>
                <a:lnTo>
                  <a:pt x="2649799" y="1815111"/>
                </a:lnTo>
                <a:lnTo>
                  <a:pt x="2644425" y="1812425"/>
                </a:lnTo>
                <a:lnTo>
                  <a:pt x="2625585" y="1809724"/>
                </a:lnTo>
                <a:close/>
                <a:moveTo>
                  <a:pt x="3466307" y="1794478"/>
                </a:moveTo>
                <a:lnTo>
                  <a:pt x="3466307" y="1794579"/>
                </a:lnTo>
                <a:lnTo>
                  <a:pt x="3476877" y="1797218"/>
                </a:lnTo>
                <a:lnTo>
                  <a:pt x="3476877" y="1797123"/>
                </a:lnTo>
                <a:close/>
                <a:moveTo>
                  <a:pt x="2815438" y="1793976"/>
                </a:moveTo>
                <a:lnTo>
                  <a:pt x="2807748" y="1802036"/>
                </a:lnTo>
                <a:lnTo>
                  <a:pt x="2788923" y="1799350"/>
                </a:lnTo>
                <a:lnTo>
                  <a:pt x="2772786" y="1796663"/>
                </a:lnTo>
                <a:lnTo>
                  <a:pt x="2756648" y="1809724"/>
                </a:lnTo>
                <a:lnTo>
                  <a:pt x="2740881" y="1815111"/>
                </a:lnTo>
                <a:lnTo>
                  <a:pt x="2738194" y="1823184"/>
                </a:lnTo>
                <a:lnTo>
                  <a:pt x="2716666" y="1823184"/>
                </a:lnTo>
                <a:lnTo>
                  <a:pt x="2702015" y="1832953"/>
                </a:lnTo>
                <a:lnTo>
                  <a:pt x="2700957" y="1834539"/>
                </a:lnTo>
                <a:lnTo>
                  <a:pt x="2717119" y="1823782"/>
                </a:lnTo>
                <a:lnTo>
                  <a:pt x="2738642" y="1823782"/>
                </a:lnTo>
                <a:lnTo>
                  <a:pt x="2741342" y="1815712"/>
                </a:lnTo>
                <a:lnTo>
                  <a:pt x="2757110" y="1810328"/>
                </a:lnTo>
                <a:lnTo>
                  <a:pt x="2773272" y="1797266"/>
                </a:lnTo>
                <a:lnTo>
                  <a:pt x="2789415" y="1799953"/>
                </a:lnTo>
                <a:lnTo>
                  <a:pt x="2808257" y="1802650"/>
                </a:lnTo>
                <a:lnTo>
                  <a:pt x="2815963" y="1794579"/>
                </a:lnTo>
                <a:lnTo>
                  <a:pt x="2829406" y="1794579"/>
                </a:lnTo>
                <a:lnTo>
                  <a:pt x="2848268" y="1802650"/>
                </a:lnTo>
                <a:lnTo>
                  <a:pt x="2866716" y="1815712"/>
                </a:lnTo>
                <a:lnTo>
                  <a:pt x="2872097" y="1810328"/>
                </a:lnTo>
                <a:lnTo>
                  <a:pt x="2899021" y="1810328"/>
                </a:lnTo>
                <a:lnTo>
                  <a:pt x="2907102" y="1810328"/>
                </a:lnTo>
                <a:lnTo>
                  <a:pt x="2928644" y="1802650"/>
                </a:lnTo>
                <a:lnTo>
                  <a:pt x="2944412" y="1810328"/>
                </a:lnTo>
                <a:lnTo>
                  <a:pt x="2949793" y="1797266"/>
                </a:lnTo>
                <a:lnTo>
                  <a:pt x="2965954" y="1797266"/>
                </a:lnTo>
                <a:lnTo>
                  <a:pt x="2965954" y="1794605"/>
                </a:lnTo>
                <a:lnTo>
                  <a:pt x="2965326" y="1793976"/>
                </a:lnTo>
                <a:lnTo>
                  <a:pt x="2965326" y="1796663"/>
                </a:lnTo>
                <a:lnTo>
                  <a:pt x="2949173" y="1796663"/>
                </a:lnTo>
                <a:lnTo>
                  <a:pt x="2943799" y="1809724"/>
                </a:lnTo>
                <a:lnTo>
                  <a:pt x="2928047" y="1802036"/>
                </a:lnTo>
                <a:lnTo>
                  <a:pt x="2906520" y="1809724"/>
                </a:lnTo>
                <a:lnTo>
                  <a:pt x="2898459" y="1809724"/>
                </a:lnTo>
                <a:lnTo>
                  <a:pt x="2871542" y="1809724"/>
                </a:lnTo>
                <a:lnTo>
                  <a:pt x="2866168" y="1815111"/>
                </a:lnTo>
                <a:lnTo>
                  <a:pt x="2847729" y="1802036"/>
                </a:lnTo>
                <a:lnTo>
                  <a:pt x="2828889" y="1793976"/>
                </a:lnTo>
                <a:close/>
                <a:moveTo>
                  <a:pt x="1719173" y="1788806"/>
                </a:moveTo>
                <a:lnTo>
                  <a:pt x="1711326" y="1796663"/>
                </a:lnTo>
                <a:lnTo>
                  <a:pt x="1711035" y="1797245"/>
                </a:lnTo>
                <a:lnTo>
                  <a:pt x="1719095" y="1789196"/>
                </a:lnTo>
                <a:close/>
                <a:moveTo>
                  <a:pt x="3032631" y="1786342"/>
                </a:moveTo>
                <a:lnTo>
                  <a:pt x="3042957" y="1796663"/>
                </a:lnTo>
                <a:lnTo>
                  <a:pt x="3040254" y="1802036"/>
                </a:lnTo>
                <a:lnTo>
                  <a:pt x="3021430" y="1799350"/>
                </a:lnTo>
                <a:lnTo>
                  <a:pt x="3007979" y="1796663"/>
                </a:lnTo>
                <a:lnTo>
                  <a:pt x="2997602" y="1802036"/>
                </a:lnTo>
                <a:lnTo>
                  <a:pt x="2978777" y="1793976"/>
                </a:lnTo>
                <a:lnTo>
                  <a:pt x="2968030" y="1796659"/>
                </a:lnTo>
                <a:lnTo>
                  <a:pt x="2968636" y="1797266"/>
                </a:lnTo>
                <a:lnTo>
                  <a:pt x="2979398" y="1794579"/>
                </a:lnTo>
                <a:lnTo>
                  <a:pt x="2998259" y="1802650"/>
                </a:lnTo>
                <a:lnTo>
                  <a:pt x="3008627" y="1797266"/>
                </a:lnTo>
                <a:lnTo>
                  <a:pt x="3022089" y="1799953"/>
                </a:lnTo>
                <a:lnTo>
                  <a:pt x="3040748" y="1802621"/>
                </a:lnTo>
                <a:lnTo>
                  <a:pt x="3040748" y="1802510"/>
                </a:lnTo>
                <a:lnTo>
                  <a:pt x="3043436" y="1797123"/>
                </a:lnTo>
                <a:lnTo>
                  <a:pt x="3032672" y="1786349"/>
                </a:lnTo>
                <a:close/>
                <a:moveTo>
                  <a:pt x="3452647" y="1783656"/>
                </a:moveTo>
                <a:lnTo>
                  <a:pt x="3444596" y="1786340"/>
                </a:lnTo>
                <a:lnTo>
                  <a:pt x="3444764" y="1786509"/>
                </a:lnTo>
                <a:lnTo>
                  <a:pt x="3452845" y="1783812"/>
                </a:lnTo>
                <a:lnTo>
                  <a:pt x="3458226" y="1786509"/>
                </a:lnTo>
                <a:lnTo>
                  <a:pt x="3466112" y="1783877"/>
                </a:lnTo>
                <a:lnTo>
                  <a:pt x="3466112" y="1783656"/>
                </a:lnTo>
                <a:lnTo>
                  <a:pt x="3458035" y="1786349"/>
                </a:lnTo>
                <a:close/>
                <a:moveTo>
                  <a:pt x="2569482" y="1772445"/>
                </a:moveTo>
                <a:lnTo>
                  <a:pt x="2545653" y="1802036"/>
                </a:lnTo>
                <a:lnTo>
                  <a:pt x="2537592" y="1820498"/>
                </a:lnTo>
                <a:lnTo>
                  <a:pt x="2526828" y="1825870"/>
                </a:lnTo>
                <a:lnTo>
                  <a:pt x="2513378" y="1833943"/>
                </a:lnTo>
                <a:lnTo>
                  <a:pt x="2505301" y="1833943"/>
                </a:lnTo>
                <a:lnTo>
                  <a:pt x="2470710" y="1833943"/>
                </a:lnTo>
                <a:lnTo>
                  <a:pt x="2457259" y="1825870"/>
                </a:lnTo>
                <a:lnTo>
                  <a:pt x="2430744" y="1812425"/>
                </a:lnTo>
                <a:lnTo>
                  <a:pt x="2417293" y="1809724"/>
                </a:lnTo>
                <a:lnTo>
                  <a:pt x="2406567" y="1794032"/>
                </a:lnTo>
                <a:lnTo>
                  <a:pt x="2406749" y="1794579"/>
                </a:lnTo>
                <a:lnTo>
                  <a:pt x="2417511" y="1810328"/>
                </a:lnTo>
                <a:lnTo>
                  <a:pt x="2430973" y="1813025"/>
                </a:lnTo>
                <a:lnTo>
                  <a:pt x="2457521" y="1826469"/>
                </a:lnTo>
                <a:lnTo>
                  <a:pt x="2470983" y="1834539"/>
                </a:lnTo>
                <a:lnTo>
                  <a:pt x="2505593" y="1834539"/>
                </a:lnTo>
                <a:lnTo>
                  <a:pt x="2513655" y="1834539"/>
                </a:lnTo>
                <a:lnTo>
                  <a:pt x="2527117" y="1826469"/>
                </a:lnTo>
                <a:lnTo>
                  <a:pt x="2537898" y="1821094"/>
                </a:lnTo>
                <a:lnTo>
                  <a:pt x="2545979" y="1802650"/>
                </a:lnTo>
                <a:lnTo>
                  <a:pt x="2569808" y="1773055"/>
                </a:lnTo>
                <a:lnTo>
                  <a:pt x="2577558" y="1785958"/>
                </a:lnTo>
                <a:lnTo>
                  <a:pt x="2577558" y="1785904"/>
                </a:lnTo>
                <a:close/>
                <a:moveTo>
                  <a:pt x="3383038" y="1770203"/>
                </a:moveTo>
                <a:lnTo>
                  <a:pt x="3358807" y="1778269"/>
                </a:lnTo>
                <a:lnTo>
                  <a:pt x="3308040" y="1783656"/>
                </a:lnTo>
                <a:lnTo>
                  <a:pt x="3300343" y="1783656"/>
                </a:lnTo>
                <a:lnTo>
                  <a:pt x="3276113" y="1778269"/>
                </a:lnTo>
                <a:lnTo>
                  <a:pt x="3259960" y="1794429"/>
                </a:lnTo>
                <a:lnTo>
                  <a:pt x="3243806" y="1797123"/>
                </a:lnTo>
                <a:lnTo>
                  <a:pt x="3238431" y="1802510"/>
                </a:lnTo>
                <a:lnTo>
                  <a:pt x="3238431" y="1815578"/>
                </a:lnTo>
                <a:lnTo>
                  <a:pt x="3230734" y="1820965"/>
                </a:lnTo>
                <a:lnTo>
                  <a:pt x="3184962" y="1837112"/>
                </a:lnTo>
                <a:lnTo>
                  <a:pt x="3169202" y="1850579"/>
                </a:lnTo>
                <a:lnTo>
                  <a:pt x="3145140" y="1850579"/>
                </a:lnTo>
                <a:lnTo>
                  <a:pt x="3145157" y="1850680"/>
                </a:lnTo>
                <a:lnTo>
                  <a:pt x="3169399" y="1850680"/>
                </a:lnTo>
                <a:lnTo>
                  <a:pt x="3185167" y="1837235"/>
                </a:lnTo>
                <a:lnTo>
                  <a:pt x="3230933" y="1821094"/>
                </a:lnTo>
                <a:lnTo>
                  <a:pt x="3238620" y="1815712"/>
                </a:lnTo>
                <a:lnTo>
                  <a:pt x="3238620" y="1802650"/>
                </a:lnTo>
                <a:lnTo>
                  <a:pt x="3244001" y="1797266"/>
                </a:lnTo>
                <a:lnTo>
                  <a:pt x="3260163" y="1794579"/>
                </a:lnTo>
                <a:lnTo>
                  <a:pt x="3276305" y="1778438"/>
                </a:lnTo>
                <a:lnTo>
                  <a:pt x="3300548" y="1783812"/>
                </a:lnTo>
                <a:lnTo>
                  <a:pt x="3308235" y="1783812"/>
                </a:lnTo>
                <a:lnTo>
                  <a:pt x="3359007" y="1778438"/>
                </a:lnTo>
                <a:lnTo>
                  <a:pt x="3383230" y="1770368"/>
                </a:lnTo>
                <a:lnTo>
                  <a:pt x="3396692" y="1773055"/>
                </a:lnTo>
                <a:lnTo>
                  <a:pt x="3412835" y="1778438"/>
                </a:lnTo>
                <a:lnTo>
                  <a:pt x="3436663" y="1778438"/>
                </a:lnTo>
                <a:lnTo>
                  <a:pt x="3436493" y="1778269"/>
                </a:lnTo>
                <a:lnTo>
                  <a:pt x="3412643" y="1778269"/>
                </a:lnTo>
                <a:lnTo>
                  <a:pt x="3396490" y="1772896"/>
                </a:lnTo>
                <a:close/>
                <a:moveTo>
                  <a:pt x="2593696" y="1769759"/>
                </a:moveTo>
                <a:lnTo>
                  <a:pt x="2588322" y="1777831"/>
                </a:lnTo>
                <a:lnTo>
                  <a:pt x="2577889" y="1793480"/>
                </a:lnTo>
                <a:lnTo>
                  <a:pt x="2577889" y="1794579"/>
                </a:lnTo>
                <a:lnTo>
                  <a:pt x="2588651" y="1778438"/>
                </a:lnTo>
                <a:lnTo>
                  <a:pt x="2594051" y="1770368"/>
                </a:lnTo>
                <a:lnTo>
                  <a:pt x="2602043" y="1770368"/>
                </a:lnTo>
                <a:lnTo>
                  <a:pt x="2601772" y="1769759"/>
                </a:lnTo>
                <a:close/>
                <a:moveTo>
                  <a:pt x="1743218" y="1740731"/>
                </a:moveTo>
                <a:lnTo>
                  <a:pt x="1738228" y="1748227"/>
                </a:lnTo>
                <a:lnTo>
                  <a:pt x="1724777" y="1761686"/>
                </a:lnTo>
                <a:lnTo>
                  <a:pt x="1724699" y="1762075"/>
                </a:lnTo>
                <a:lnTo>
                  <a:pt x="1737937" y="1748844"/>
                </a:lnTo>
                <a:lnTo>
                  <a:pt x="1743318" y="1740774"/>
                </a:lnTo>
                <a:close/>
                <a:moveTo>
                  <a:pt x="1379223" y="1735931"/>
                </a:moveTo>
                <a:lnTo>
                  <a:pt x="1374674" y="1740154"/>
                </a:lnTo>
                <a:lnTo>
                  <a:pt x="1361223" y="1740154"/>
                </a:lnTo>
                <a:lnTo>
                  <a:pt x="1361894" y="1741162"/>
                </a:lnTo>
                <a:lnTo>
                  <a:pt x="1374315" y="1741162"/>
                </a:lnTo>
                <a:lnTo>
                  <a:pt x="1379698" y="1736168"/>
                </a:lnTo>
                <a:close/>
                <a:moveTo>
                  <a:pt x="1374674" y="1732479"/>
                </a:moveTo>
                <a:lnTo>
                  <a:pt x="1379048" y="1734665"/>
                </a:lnTo>
                <a:lnTo>
                  <a:pt x="1385081" y="1736168"/>
                </a:lnTo>
                <a:lnTo>
                  <a:pt x="1384683" y="1734976"/>
                </a:lnTo>
                <a:close/>
                <a:moveTo>
                  <a:pt x="1382735" y="1727092"/>
                </a:moveTo>
                <a:lnTo>
                  <a:pt x="1383074" y="1728104"/>
                </a:lnTo>
                <a:lnTo>
                  <a:pt x="1387773" y="1728104"/>
                </a:lnTo>
                <a:lnTo>
                  <a:pt x="1387773" y="1727092"/>
                </a:lnTo>
                <a:close/>
                <a:moveTo>
                  <a:pt x="1318555" y="1727092"/>
                </a:moveTo>
                <a:lnTo>
                  <a:pt x="1318555" y="1728456"/>
                </a:lnTo>
                <a:lnTo>
                  <a:pt x="1331278" y="1741162"/>
                </a:lnTo>
                <a:lnTo>
                  <a:pt x="1344722" y="1741162"/>
                </a:lnTo>
                <a:lnTo>
                  <a:pt x="1344722" y="1751926"/>
                </a:lnTo>
                <a:lnTo>
                  <a:pt x="1355488" y="1751926"/>
                </a:lnTo>
                <a:lnTo>
                  <a:pt x="1366254" y="1749243"/>
                </a:lnTo>
                <a:lnTo>
                  <a:pt x="1365723" y="1748446"/>
                </a:lnTo>
                <a:lnTo>
                  <a:pt x="1355834" y="1750927"/>
                </a:lnTo>
                <a:lnTo>
                  <a:pt x="1345086" y="1750927"/>
                </a:lnTo>
                <a:lnTo>
                  <a:pt x="1345086" y="1740154"/>
                </a:lnTo>
                <a:lnTo>
                  <a:pt x="1331635" y="1740154"/>
                </a:lnTo>
                <a:close/>
                <a:moveTo>
                  <a:pt x="1436989" y="1724817"/>
                </a:moveTo>
                <a:lnTo>
                  <a:pt x="1435810" y="1725404"/>
                </a:lnTo>
                <a:lnTo>
                  <a:pt x="1441193" y="1728104"/>
                </a:lnTo>
                <a:lnTo>
                  <a:pt x="1441193" y="1749243"/>
                </a:lnTo>
                <a:lnTo>
                  <a:pt x="1449254" y="1770770"/>
                </a:lnTo>
                <a:lnTo>
                  <a:pt x="1457329" y="1776152"/>
                </a:lnTo>
                <a:lnTo>
                  <a:pt x="1467712" y="1773453"/>
                </a:lnTo>
                <a:lnTo>
                  <a:pt x="1481156" y="1773453"/>
                </a:lnTo>
                <a:lnTo>
                  <a:pt x="1491922" y="1786916"/>
                </a:lnTo>
                <a:lnTo>
                  <a:pt x="1491922" y="1796837"/>
                </a:lnTo>
                <a:lnTo>
                  <a:pt x="1492271" y="1796663"/>
                </a:lnTo>
                <a:lnTo>
                  <a:pt x="1492271" y="1785904"/>
                </a:lnTo>
                <a:lnTo>
                  <a:pt x="1481507" y="1772445"/>
                </a:lnTo>
                <a:lnTo>
                  <a:pt x="1468056" y="1772445"/>
                </a:lnTo>
                <a:lnTo>
                  <a:pt x="1457679" y="1775131"/>
                </a:lnTo>
                <a:lnTo>
                  <a:pt x="1449618" y="1769759"/>
                </a:lnTo>
                <a:lnTo>
                  <a:pt x="1441541" y="1748227"/>
                </a:lnTo>
                <a:lnTo>
                  <a:pt x="1441541" y="1727092"/>
                </a:lnTo>
                <a:close/>
                <a:moveTo>
                  <a:pt x="2190176" y="1721706"/>
                </a:moveTo>
                <a:lnTo>
                  <a:pt x="2168675" y="1724403"/>
                </a:lnTo>
                <a:lnTo>
                  <a:pt x="2168675" y="1725016"/>
                </a:lnTo>
                <a:lnTo>
                  <a:pt x="2190218" y="1722328"/>
                </a:lnTo>
                <a:lnTo>
                  <a:pt x="2197905" y="1738469"/>
                </a:lnTo>
                <a:lnTo>
                  <a:pt x="2214066" y="1738469"/>
                </a:lnTo>
                <a:lnTo>
                  <a:pt x="2222147" y="1735783"/>
                </a:lnTo>
                <a:lnTo>
                  <a:pt x="2235609" y="1725016"/>
                </a:lnTo>
                <a:lnTo>
                  <a:pt x="2243671" y="1725016"/>
                </a:lnTo>
                <a:lnTo>
                  <a:pt x="2251752" y="1735783"/>
                </a:lnTo>
                <a:lnTo>
                  <a:pt x="2272900" y="1733086"/>
                </a:lnTo>
                <a:lnTo>
                  <a:pt x="2291762" y="1740774"/>
                </a:lnTo>
                <a:lnTo>
                  <a:pt x="2305205" y="1756914"/>
                </a:lnTo>
                <a:lnTo>
                  <a:pt x="2310211" y="1759601"/>
                </a:lnTo>
                <a:lnTo>
                  <a:pt x="2329054" y="1764985"/>
                </a:lnTo>
                <a:lnTo>
                  <a:pt x="2331753" y="1773055"/>
                </a:lnTo>
                <a:lnTo>
                  <a:pt x="2339834" y="1773055"/>
                </a:lnTo>
                <a:lnTo>
                  <a:pt x="2364058" y="1789196"/>
                </a:lnTo>
                <a:lnTo>
                  <a:pt x="2387906" y="1773055"/>
                </a:lnTo>
                <a:lnTo>
                  <a:pt x="2401356" y="1778434"/>
                </a:lnTo>
                <a:lnTo>
                  <a:pt x="2401155" y="1777831"/>
                </a:lnTo>
                <a:lnTo>
                  <a:pt x="2387704" y="1772445"/>
                </a:lnTo>
                <a:lnTo>
                  <a:pt x="2363876" y="1788591"/>
                </a:lnTo>
                <a:lnTo>
                  <a:pt x="2339662" y="1772445"/>
                </a:lnTo>
                <a:lnTo>
                  <a:pt x="2331601" y="1772445"/>
                </a:lnTo>
                <a:lnTo>
                  <a:pt x="2328914" y="1764372"/>
                </a:lnTo>
                <a:lnTo>
                  <a:pt x="2310074" y="1759000"/>
                </a:lnTo>
                <a:lnTo>
                  <a:pt x="2305086" y="1756299"/>
                </a:lnTo>
                <a:lnTo>
                  <a:pt x="2291635" y="1740154"/>
                </a:lnTo>
                <a:lnTo>
                  <a:pt x="2272795" y="1732479"/>
                </a:lnTo>
                <a:lnTo>
                  <a:pt x="2251654" y="1735165"/>
                </a:lnTo>
                <a:lnTo>
                  <a:pt x="2243593" y="1724406"/>
                </a:lnTo>
                <a:lnTo>
                  <a:pt x="2235516" y="1724406"/>
                </a:lnTo>
                <a:lnTo>
                  <a:pt x="2222065" y="1735165"/>
                </a:lnTo>
                <a:lnTo>
                  <a:pt x="2214004" y="1737852"/>
                </a:lnTo>
                <a:lnTo>
                  <a:pt x="2197851" y="1737852"/>
                </a:lnTo>
                <a:close/>
                <a:moveTo>
                  <a:pt x="2941520" y="1714053"/>
                </a:moveTo>
                <a:lnTo>
                  <a:pt x="2941112" y="1714305"/>
                </a:lnTo>
                <a:lnTo>
                  <a:pt x="2941112" y="1724406"/>
                </a:lnTo>
                <a:lnTo>
                  <a:pt x="2935722" y="1735165"/>
                </a:lnTo>
                <a:lnTo>
                  <a:pt x="2936139" y="1735570"/>
                </a:lnTo>
                <a:lnTo>
                  <a:pt x="2941520" y="1724813"/>
                </a:lnTo>
                <a:close/>
                <a:moveTo>
                  <a:pt x="1417327" y="1713633"/>
                </a:moveTo>
                <a:lnTo>
                  <a:pt x="1403876" y="1721706"/>
                </a:lnTo>
                <a:lnTo>
                  <a:pt x="1393499" y="1724406"/>
                </a:lnTo>
                <a:lnTo>
                  <a:pt x="1388125" y="1721706"/>
                </a:lnTo>
                <a:lnTo>
                  <a:pt x="1388125" y="1722897"/>
                </a:lnTo>
                <a:lnTo>
                  <a:pt x="1393156" y="1725404"/>
                </a:lnTo>
                <a:lnTo>
                  <a:pt x="1403526" y="1722722"/>
                </a:lnTo>
                <a:lnTo>
                  <a:pt x="1416983" y="1714641"/>
                </a:lnTo>
                <a:lnTo>
                  <a:pt x="1419661" y="1722722"/>
                </a:lnTo>
                <a:lnTo>
                  <a:pt x="1420007" y="1721684"/>
                </a:lnTo>
                <a:close/>
                <a:moveTo>
                  <a:pt x="1433465" y="1710947"/>
                </a:moveTo>
                <a:lnTo>
                  <a:pt x="1422701" y="1713633"/>
                </a:lnTo>
                <a:lnTo>
                  <a:pt x="1422367" y="1714637"/>
                </a:lnTo>
                <a:lnTo>
                  <a:pt x="1433119" y="1711959"/>
                </a:lnTo>
                <a:lnTo>
                  <a:pt x="1433119" y="1720023"/>
                </a:lnTo>
                <a:lnTo>
                  <a:pt x="1435810" y="1720023"/>
                </a:lnTo>
                <a:lnTo>
                  <a:pt x="1440355" y="1722302"/>
                </a:lnTo>
                <a:lnTo>
                  <a:pt x="1441541" y="1721706"/>
                </a:lnTo>
                <a:lnTo>
                  <a:pt x="1436167" y="1719020"/>
                </a:lnTo>
                <a:lnTo>
                  <a:pt x="1433465" y="1719020"/>
                </a:lnTo>
                <a:close/>
                <a:moveTo>
                  <a:pt x="1278203" y="1700849"/>
                </a:moveTo>
                <a:lnTo>
                  <a:pt x="1277858" y="1701195"/>
                </a:lnTo>
                <a:lnTo>
                  <a:pt x="1277858" y="1709259"/>
                </a:lnTo>
                <a:lnTo>
                  <a:pt x="1280549" y="1709259"/>
                </a:lnTo>
                <a:lnTo>
                  <a:pt x="1277858" y="1722722"/>
                </a:lnTo>
                <a:lnTo>
                  <a:pt x="1285918" y="1733485"/>
                </a:lnTo>
                <a:lnTo>
                  <a:pt x="1307451" y="1741162"/>
                </a:lnTo>
                <a:lnTo>
                  <a:pt x="1318203" y="1736168"/>
                </a:lnTo>
                <a:lnTo>
                  <a:pt x="1318203" y="1735328"/>
                </a:lnTo>
                <a:lnTo>
                  <a:pt x="1307807" y="1740154"/>
                </a:lnTo>
                <a:lnTo>
                  <a:pt x="1286280" y="1732479"/>
                </a:lnTo>
                <a:lnTo>
                  <a:pt x="1278203" y="1721706"/>
                </a:lnTo>
                <a:lnTo>
                  <a:pt x="1280905" y="1708260"/>
                </a:lnTo>
                <a:lnTo>
                  <a:pt x="1278203" y="1708260"/>
                </a:lnTo>
                <a:close/>
                <a:moveTo>
                  <a:pt x="2152642" y="1700253"/>
                </a:moveTo>
                <a:lnTo>
                  <a:pt x="2152532" y="1700805"/>
                </a:lnTo>
                <a:lnTo>
                  <a:pt x="2163294" y="1706188"/>
                </a:lnTo>
                <a:lnTo>
                  <a:pt x="2168649" y="1719577"/>
                </a:lnTo>
                <a:lnTo>
                  <a:pt x="2168649" y="1719020"/>
                </a:lnTo>
                <a:lnTo>
                  <a:pt x="2163275" y="1705561"/>
                </a:lnTo>
                <a:close/>
                <a:moveTo>
                  <a:pt x="1986521" y="1684359"/>
                </a:moveTo>
                <a:lnTo>
                  <a:pt x="1959971" y="1708260"/>
                </a:lnTo>
                <a:lnTo>
                  <a:pt x="1928081" y="1694802"/>
                </a:lnTo>
                <a:lnTo>
                  <a:pt x="1903908" y="1686742"/>
                </a:lnTo>
                <a:lnTo>
                  <a:pt x="1903697" y="1687360"/>
                </a:lnTo>
                <a:lnTo>
                  <a:pt x="1927920" y="1695430"/>
                </a:lnTo>
                <a:lnTo>
                  <a:pt x="1959850" y="1708876"/>
                </a:lnTo>
                <a:lnTo>
                  <a:pt x="1986773" y="1684664"/>
                </a:lnTo>
                <a:close/>
                <a:moveTo>
                  <a:pt x="1823920" y="1673667"/>
                </a:moveTo>
                <a:lnTo>
                  <a:pt x="1810469" y="1676353"/>
                </a:lnTo>
                <a:lnTo>
                  <a:pt x="1783568" y="1681740"/>
                </a:lnTo>
                <a:lnTo>
                  <a:pt x="1778194" y="1686729"/>
                </a:lnTo>
                <a:lnTo>
                  <a:pt x="1764743" y="1694802"/>
                </a:lnTo>
                <a:lnTo>
                  <a:pt x="1748991" y="1705561"/>
                </a:lnTo>
                <a:lnTo>
                  <a:pt x="1738228" y="1721706"/>
                </a:lnTo>
                <a:lnTo>
                  <a:pt x="1738352" y="1721706"/>
                </a:lnTo>
                <a:lnTo>
                  <a:pt x="1748699" y="1706188"/>
                </a:lnTo>
                <a:lnTo>
                  <a:pt x="1764467" y="1695430"/>
                </a:lnTo>
                <a:lnTo>
                  <a:pt x="1777929" y="1687360"/>
                </a:lnTo>
                <a:lnTo>
                  <a:pt x="1783329" y="1682360"/>
                </a:lnTo>
                <a:lnTo>
                  <a:pt x="1810233" y="1676975"/>
                </a:lnTo>
                <a:lnTo>
                  <a:pt x="1823695" y="1674289"/>
                </a:lnTo>
                <a:lnTo>
                  <a:pt x="1836782" y="1695430"/>
                </a:lnTo>
                <a:lnTo>
                  <a:pt x="1839463" y="1695430"/>
                </a:lnTo>
                <a:lnTo>
                  <a:pt x="1852925" y="1682360"/>
                </a:lnTo>
                <a:lnTo>
                  <a:pt x="1852821" y="1682047"/>
                </a:lnTo>
                <a:lnTo>
                  <a:pt x="1839687" y="1694802"/>
                </a:lnTo>
                <a:lnTo>
                  <a:pt x="1837000" y="1694802"/>
                </a:lnTo>
                <a:close/>
                <a:moveTo>
                  <a:pt x="2897984" y="1668677"/>
                </a:moveTo>
                <a:lnTo>
                  <a:pt x="2882306" y="1681740"/>
                </a:lnTo>
                <a:lnTo>
                  <a:pt x="2884993" y="1689428"/>
                </a:lnTo>
                <a:lnTo>
                  <a:pt x="2879619" y="1708260"/>
                </a:lnTo>
                <a:lnTo>
                  <a:pt x="2879996" y="1708637"/>
                </a:lnTo>
                <a:lnTo>
                  <a:pt x="2885364" y="1689826"/>
                </a:lnTo>
                <a:lnTo>
                  <a:pt x="2882676" y="1682131"/>
                </a:lnTo>
                <a:lnTo>
                  <a:pt x="2898829" y="1668677"/>
                </a:lnTo>
                <a:close/>
                <a:moveTo>
                  <a:pt x="1984185" y="1662908"/>
                </a:moveTo>
                <a:lnTo>
                  <a:pt x="1978795" y="1668281"/>
                </a:lnTo>
                <a:lnTo>
                  <a:pt x="1976108" y="1670981"/>
                </a:lnTo>
                <a:lnTo>
                  <a:pt x="1976344" y="1671267"/>
                </a:lnTo>
                <a:lnTo>
                  <a:pt x="1978692" y="1668906"/>
                </a:lnTo>
                <a:lnTo>
                  <a:pt x="1984073" y="1663531"/>
                </a:lnTo>
                <a:lnTo>
                  <a:pt x="1986773" y="1668906"/>
                </a:lnTo>
                <a:lnTo>
                  <a:pt x="2000235" y="1684664"/>
                </a:lnTo>
                <a:lnTo>
                  <a:pt x="2024083" y="1698118"/>
                </a:lnTo>
                <a:lnTo>
                  <a:pt x="2026765" y="1711571"/>
                </a:lnTo>
                <a:lnTo>
                  <a:pt x="2029464" y="1695430"/>
                </a:lnTo>
                <a:lnTo>
                  <a:pt x="2037545" y="1676975"/>
                </a:lnTo>
                <a:lnTo>
                  <a:pt x="2040226" y="1676975"/>
                </a:lnTo>
                <a:lnTo>
                  <a:pt x="2064075" y="1698118"/>
                </a:lnTo>
                <a:lnTo>
                  <a:pt x="2074837" y="1684664"/>
                </a:lnTo>
                <a:lnTo>
                  <a:pt x="2074631" y="1684354"/>
                </a:lnTo>
                <a:lnTo>
                  <a:pt x="2064117" y="1697502"/>
                </a:lnTo>
                <a:lnTo>
                  <a:pt x="2040288" y="1676353"/>
                </a:lnTo>
                <a:lnTo>
                  <a:pt x="2037601" y="1676353"/>
                </a:lnTo>
                <a:lnTo>
                  <a:pt x="2029525" y="1694802"/>
                </a:lnTo>
                <a:lnTo>
                  <a:pt x="2026838" y="1710947"/>
                </a:lnTo>
                <a:lnTo>
                  <a:pt x="2024151" y="1697502"/>
                </a:lnTo>
                <a:lnTo>
                  <a:pt x="2000323" y="1684043"/>
                </a:lnTo>
                <a:lnTo>
                  <a:pt x="1986872" y="1668281"/>
                </a:lnTo>
                <a:close/>
                <a:moveTo>
                  <a:pt x="2117919" y="1649449"/>
                </a:moveTo>
                <a:lnTo>
                  <a:pt x="2117919" y="1652135"/>
                </a:lnTo>
                <a:lnTo>
                  <a:pt x="2101782" y="1668281"/>
                </a:lnTo>
                <a:lnTo>
                  <a:pt x="2085860" y="1676246"/>
                </a:lnTo>
                <a:lnTo>
                  <a:pt x="2085617" y="1676975"/>
                </a:lnTo>
                <a:lnTo>
                  <a:pt x="2101760" y="1668906"/>
                </a:lnTo>
                <a:lnTo>
                  <a:pt x="2117922" y="1652764"/>
                </a:lnTo>
                <a:lnTo>
                  <a:pt x="2117922" y="1650078"/>
                </a:lnTo>
                <a:lnTo>
                  <a:pt x="2128309" y="1650078"/>
                </a:lnTo>
                <a:lnTo>
                  <a:pt x="2149832" y="1671601"/>
                </a:lnTo>
                <a:lnTo>
                  <a:pt x="2155124" y="1687099"/>
                </a:lnTo>
                <a:lnTo>
                  <a:pt x="2155198" y="1686729"/>
                </a:lnTo>
                <a:lnTo>
                  <a:pt x="2149824" y="1670981"/>
                </a:lnTo>
                <a:lnTo>
                  <a:pt x="2128297" y="1649449"/>
                </a:lnTo>
                <a:close/>
                <a:moveTo>
                  <a:pt x="1847748" y="1649449"/>
                </a:moveTo>
                <a:lnTo>
                  <a:pt x="1845061" y="1652135"/>
                </a:lnTo>
                <a:lnTo>
                  <a:pt x="1845061" y="1652565"/>
                </a:lnTo>
                <a:lnTo>
                  <a:pt x="1847544" y="1650078"/>
                </a:lnTo>
                <a:lnTo>
                  <a:pt x="1852925" y="1650078"/>
                </a:lnTo>
                <a:lnTo>
                  <a:pt x="1866386" y="1674289"/>
                </a:lnTo>
                <a:lnTo>
                  <a:pt x="1890235" y="1668906"/>
                </a:lnTo>
                <a:lnTo>
                  <a:pt x="1890390" y="1668286"/>
                </a:lnTo>
                <a:lnTo>
                  <a:pt x="1866588" y="1673667"/>
                </a:lnTo>
                <a:lnTo>
                  <a:pt x="1853137" y="1649449"/>
                </a:lnTo>
                <a:close/>
                <a:moveTo>
                  <a:pt x="1895790" y="1646763"/>
                </a:moveTo>
                <a:lnTo>
                  <a:pt x="1895632" y="1647396"/>
                </a:lnTo>
                <a:lnTo>
                  <a:pt x="1903697" y="1650078"/>
                </a:lnTo>
                <a:lnTo>
                  <a:pt x="1909078" y="1652764"/>
                </a:lnTo>
                <a:lnTo>
                  <a:pt x="1909078" y="1671458"/>
                </a:lnTo>
                <a:lnTo>
                  <a:pt x="1909241" y="1670981"/>
                </a:lnTo>
                <a:lnTo>
                  <a:pt x="1909241" y="1652135"/>
                </a:lnTo>
                <a:lnTo>
                  <a:pt x="1903867" y="1649449"/>
                </a:lnTo>
                <a:close/>
                <a:moveTo>
                  <a:pt x="2077567" y="1644063"/>
                </a:moveTo>
                <a:lnTo>
                  <a:pt x="2066804" y="1649449"/>
                </a:lnTo>
                <a:lnTo>
                  <a:pt x="2059129" y="1660208"/>
                </a:lnTo>
                <a:lnTo>
                  <a:pt x="2059316" y="1660491"/>
                </a:lnTo>
                <a:lnTo>
                  <a:pt x="2066775" y="1650078"/>
                </a:lnTo>
                <a:lnTo>
                  <a:pt x="2077537" y="1644703"/>
                </a:lnTo>
                <a:lnTo>
                  <a:pt x="2090932" y="1650052"/>
                </a:lnTo>
                <a:lnTo>
                  <a:pt x="2091018" y="1649449"/>
                </a:lnTo>
                <a:close/>
                <a:moveTo>
                  <a:pt x="2802225" y="1633676"/>
                </a:moveTo>
                <a:lnTo>
                  <a:pt x="2797000" y="1646763"/>
                </a:lnTo>
                <a:lnTo>
                  <a:pt x="2791610" y="1657521"/>
                </a:lnTo>
                <a:lnTo>
                  <a:pt x="2791934" y="1657845"/>
                </a:lnTo>
                <a:lnTo>
                  <a:pt x="2797294" y="1647130"/>
                </a:lnTo>
                <a:lnTo>
                  <a:pt x="2802682" y="1633676"/>
                </a:lnTo>
                <a:close/>
                <a:moveTo>
                  <a:pt x="1219796" y="1625779"/>
                </a:moveTo>
                <a:lnTo>
                  <a:pt x="1219054" y="1626625"/>
                </a:lnTo>
                <a:lnTo>
                  <a:pt x="1243264" y="1637001"/>
                </a:lnTo>
                <a:lnTo>
                  <a:pt x="1245956" y="1650464"/>
                </a:lnTo>
                <a:lnTo>
                  <a:pt x="1259413" y="1658528"/>
                </a:lnTo>
                <a:lnTo>
                  <a:pt x="1256722" y="1671974"/>
                </a:lnTo>
                <a:lnTo>
                  <a:pt x="1259413" y="1674674"/>
                </a:lnTo>
                <a:lnTo>
                  <a:pt x="1262091" y="1682738"/>
                </a:lnTo>
                <a:lnTo>
                  <a:pt x="1262091" y="1685050"/>
                </a:lnTo>
                <a:lnTo>
                  <a:pt x="1272474" y="1687732"/>
                </a:lnTo>
                <a:lnTo>
                  <a:pt x="1280274" y="1698129"/>
                </a:lnTo>
                <a:lnTo>
                  <a:pt x="1280905" y="1697502"/>
                </a:lnTo>
                <a:lnTo>
                  <a:pt x="1272829" y="1686729"/>
                </a:lnTo>
                <a:lnTo>
                  <a:pt x="1262451" y="1684043"/>
                </a:lnTo>
                <a:lnTo>
                  <a:pt x="1262451" y="1681740"/>
                </a:lnTo>
                <a:lnTo>
                  <a:pt x="1259764" y="1673667"/>
                </a:lnTo>
                <a:lnTo>
                  <a:pt x="1257077" y="1670981"/>
                </a:lnTo>
                <a:lnTo>
                  <a:pt x="1259764" y="1657521"/>
                </a:lnTo>
                <a:lnTo>
                  <a:pt x="1246314" y="1649449"/>
                </a:lnTo>
                <a:lnTo>
                  <a:pt x="1243627" y="1636003"/>
                </a:lnTo>
                <a:close/>
                <a:moveTo>
                  <a:pt x="1216878" y="1607396"/>
                </a:moveTo>
                <a:lnTo>
                  <a:pt x="1216362" y="1607797"/>
                </a:lnTo>
                <a:lnTo>
                  <a:pt x="1219054" y="1618544"/>
                </a:lnTo>
                <a:lnTo>
                  <a:pt x="1221544" y="1623179"/>
                </a:lnTo>
                <a:lnTo>
                  <a:pt x="1222099" y="1622544"/>
                </a:lnTo>
                <a:lnTo>
                  <a:pt x="1219412" y="1617542"/>
                </a:lnTo>
                <a:close/>
                <a:moveTo>
                  <a:pt x="2770083" y="1601578"/>
                </a:moveTo>
                <a:lnTo>
                  <a:pt x="2767396" y="1630617"/>
                </a:lnTo>
                <a:lnTo>
                  <a:pt x="2767702" y="1630693"/>
                </a:lnTo>
                <a:lnTo>
                  <a:pt x="2770376" y="1601754"/>
                </a:lnTo>
                <a:close/>
                <a:moveTo>
                  <a:pt x="1203661" y="1588879"/>
                </a:moveTo>
                <a:lnTo>
                  <a:pt x="1203301" y="1588953"/>
                </a:lnTo>
                <a:lnTo>
                  <a:pt x="1203301" y="1594335"/>
                </a:lnTo>
                <a:lnTo>
                  <a:pt x="1205596" y="1597034"/>
                </a:lnTo>
                <a:lnTo>
                  <a:pt x="1219054" y="1594335"/>
                </a:lnTo>
                <a:lnTo>
                  <a:pt x="1219385" y="1593342"/>
                </a:lnTo>
                <a:lnTo>
                  <a:pt x="1205962" y="1596024"/>
                </a:lnTo>
                <a:lnTo>
                  <a:pt x="1203661" y="1593337"/>
                </a:lnTo>
                <a:close/>
                <a:moveTo>
                  <a:pt x="1222099" y="1585264"/>
                </a:moveTo>
                <a:lnTo>
                  <a:pt x="1221764" y="1586270"/>
                </a:lnTo>
                <a:lnTo>
                  <a:pt x="1235189" y="1586270"/>
                </a:lnTo>
                <a:lnTo>
                  <a:pt x="1240002" y="1588668"/>
                </a:lnTo>
                <a:lnTo>
                  <a:pt x="1240924" y="1587951"/>
                </a:lnTo>
                <a:lnTo>
                  <a:pt x="1235550" y="1585264"/>
                </a:lnTo>
                <a:close/>
                <a:moveTo>
                  <a:pt x="1204063" y="1569616"/>
                </a:moveTo>
                <a:lnTo>
                  <a:pt x="1203301" y="1570125"/>
                </a:lnTo>
                <a:lnTo>
                  <a:pt x="1215716" y="1585472"/>
                </a:lnTo>
                <a:lnTo>
                  <a:pt x="1216725" y="1585264"/>
                </a:lnTo>
                <a:close/>
                <a:moveTo>
                  <a:pt x="2730117" y="1564046"/>
                </a:moveTo>
                <a:lnTo>
                  <a:pt x="2730117" y="1579878"/>
                </a:lnTo>
                <a:lnTo>
                  <a:pt x="2730372" y="1580048"/>
                </a:lnTo>
                <a:lnTo>
                  <a:pt x="2730372" y="1564073"/>
                </a:lnTo>
                <a:close/>
                <a:moveTo>
                  <a:pt x="1208948" y="1558882"/>
                </a:moveTo>
                <a:lnTo>
                  <a:pt x="1205596" y="1559361"/>
                </a:lnTo>
                <a:lnTo>
                  <a:pt x="1208288" y="1559361"/>
                </a:lnTo>
                <a:lnTo>
                  <a:pt x="1211044" y="1564186"/>
                </a:lnTo>
                <a:lnTo>
                  <a:pt x="1211722" y="1563733"/>
                </a:lnTo>
                <a:close/>
                <a:moveTo>
                  <a:pt x="2705998" y="1550991"/>
                </a:moveTo>
                <a:lnTo>
                  <a:pt x="2708605" y="1561430"/>
                </a:lnTo>
                <a:lnTo>
                  <a:pt x="2708764" y="1561447"/>
                </a:lnTo>
                <a:lnTo>
                  <a:pt x="2706142" y="1550991"/>
                </a:lnTo>
                <a:close/>
                <a:moveTo>
                  <a:pt x="1203301" y="1546286"/>
                </a:moveTo>
                <a:lnTo>
                  <a:pt x="1205596" y="1551668"/>
                </a:lnTo>
                <a:lnTo>
                  <a:pt x="1219742" y="1556382"/>
                </a:lnTo>
                <a:lnTo>
                  <a:pt x="1222099" y="1556044"/>
                </a:lnTo>
                <a:lnTo>
                  <a:pt x="1208511" y="1551519"/>
                </a:lnTo>
                <a:lnTo>
                  <a:pt x="1208288" y="1551668"/>
                </a:lnTo>
                <a:lnTo>
                  <a:pt x="1207989" y="1551346"/>
                </a:lnTo>
                <a:lnTo>
                  <a:pt x="1205962" y="1550671"/>
                </a:lnTo>
                <a:lnTo>
                  <a:pt x="1204763" y="1547864"/>
                </a:lnTo>
                <a:close/>
                <a:moveTo>
                  <a:pt x="2668668" y="1531979"/>
                </a:moveTo>
                <a:lnTo>
                  <a:pt x="2671326" y="1545285"/>
                </a:lnTo>
                <a:lnTo>
                  <a:pt x="2671472" y="1545321"/>
                </a:lnTo>
                <a:lnTo>
                  <a:pt x="2668840" y="1532151"/>
                </a:lnTo>
                <a:close/>
                <a:moveTo>
                  <a:pt x="1190243" y="1510341"/>
                </a:moveTo>
                <a:lnTo>
                  <a:pt x="1189843" y="1511313"/>
                </a:lnTo>
                <a:lnTo>
                  <a:pt x="1197918" y="1519377"/>
                </a:lnTo>
                <a:lnTo>
                  <a:pt x="1195226" y="1530141"/>
                </a:lnTo>
                <a:lnTo>
                  <a:pt x="1208288" y="1524759"/>
                </a:lnTo>
                <a:lnTo>
                  <a:pt x="1208288" y="1538222"/>
                </a:lnTo>
                <a:lnTo>
                  <a:pt x="1215906" y="1545831"/>
                </a:lnTo>
                <a:lnTo>
                  <a:pt x="1216725" y="1545285"/>
                </a:lnTo>
                <a:lnTo>
                  <a:pt x="1208649" y="1537211"/>
                </a:lnTo>
                <a:lnTo>
                  <a:pt x="1208649" y="1523767"/>
                </a:lnTo>
                <a:lnTo>
                  <a:pt x="1195584" y="1529139"/>
                </a:lnTo>
                <a:lnTo>
                  <a:pt x="1198271" y="1518380"/>
                </a:lnTo>
                <a:close/>
                <a:moveTo>
                  <a:pt x="2601688" y="1494457"/>
                </a:moveTo>
                <a:lnTo>
                  <a:pt x="2596383" y="1512994"/>
                </a:lnTo>
                <a:lnTo>
                  <a:pt x="2596580" y="1513125"/>
                </a:lnTo>
                <a:lnTo>
                  <a:pt x="2601919" y="1494457"/>
                </a:lnTo>
                <a:close/>
                <a:moveTo>
                  <a:pt x="1331278" y="1476711"/>
                </a:moveTo>
                <a:lnTo>
                  <a:pt x="1323825" y="1507621"/>
                </a:lnTo>
                <a:lnTo>
                  <a:pt x="1323944" y="1507621"/>
                </a:lnTo>
                <a:lnTo>
                  <a:pt x="1331382" y="1476763"/>
                </a:lnTo>
                <a:close/>
                <a:moveTo>
                  <a:pt x="2588247" y="1475972"/>
                </a:moveTo>
                <a:lnTo>
                  <a:pt x="2582932" y="1494162"/>
                </a:lnTo>
                <a:lnTo>
                  <a:pt x="2583164" y="1494162"/>
                </a:lnTo>
                <a:lnTo>
                  <a:pt x="2588453" y="1476001"/>
                </a:lnTo>
                <a:close/>
                <a:moveTo>
                  <a:pt x="1206100" y="1470910"/>
                </a:moveTo>
                <a:lnTo>
                  <a:pt x="1205596" y="1471329"/>
                </a:lnTo>
                <a:lnTo>
                  <a:pt x="1211146" y="1494272"/>
                </a:lnTo>
                <a:lnTo>
                  <a:pt x="1211722" y="1494162"/>
                </a:lnTo>
                <a:close/>
                <a:moveTo>
                  <a:pt x="2588240" y="1448867"/>
                </a:moveTo>
                <a:lnTo>
                  <a:pt x="2569482" y="1462268"/>
                </a:lnTo>
                <a:lnTo>
                  <a:pt x="2569482" y="1473027"/>
                </a:lnTo>
                <a:lnTo>
                  <a:pt x="2569612" y="1473045"/>
                </a:lnTo>
                <a:lnTo>
                  <a:pt x="2569612" y="1462534"/>
                </a:lnTo>
                <a:lnTo>
                  <a:pt x="2588453" y="1449081"/>
                </a:lnTo>
                <a:close/>
                <a:moveTo>
                  <a:pt x="1328969" y="1441737"/>
                </a:moveTo>
                <a:lnTo>
                  <a:pt x="1328969" y="1444437"/>
                </a:lnTo>
                <a:lnTo>
                  <a:pt x="1336661" y="1457883"/>
                </a:lnTo>
                <a:lnTo>
                  <a:pt x="1355488" y="1460582"/>
                </a:lnTo>
                <a:lnTo>
                  <a:pt x="1355488" y="1462752"/>
                </a:lnTo>
                <a:lnTo>
                  <a:pt x="1355834" y="1462268"/>
                </a:lnTo>
                <a:lnTo>
                  <a:pt x="1355834" y="1459568"/>
                </a:lnTo>
                <a:lnTo>
                  <a:pt x="1337009" y="1456882"/>
                </a:lnTo>
                <a:lnTo>
                  <a:pt x="1329319" y="1443423"/>
                </a:lnTo>
                <a:lnTo>
                  <a:pt x="1329319" y="1441926"/>
                </a:lnTo>
                <a:close/>
                <a:moveTo>
                  <a:pt x="1358180" y="1434044"/>
                </a:moveTo>
                <a:lnTo>
                  <a:pt x="1355751" y="1443423"/>
                </a:lnTo>
                <a:lnTo>
                  <a:pt x="1355834" y="1443423"/>
                </a:lnTo>
                <a:lnTo>
                  <a:pt x="1358268" y="1434076"/>
                </a:lnTo>
                <a:close/>
                <a:moveTo>
                  <a:pt x="2593509" y="1422545"/>
                </a:moveTo>
                <a:lnTo>
                  <a:pt x="2580245" y="1440736"/>
                </a:lnTo>
                <a:lnTo>
                  <a:pt x="2580433" y="1440924"/>
                </a:lnTo>
                <a:lnTo>
                  <a:pt x="2593842" y="1422545"/>
                </a:lnTo>
                <a:close/>
                <a:moveTo>
                  <a:pt x="2588366" y="1409062"/>
                </a:moveTo>
                <a:lnTo>
                  <a:pt x="2591009" y="1422288"/>
                </a:lnTo>
                <a:lnTo>
                  <a:pt x="2591103" y="1422288"/>
                </a:lnTo>
                <a:lnTo>
                  <a:pt x="2588453" y="1409078"/>
                </a:lnTo>
                <a:close/>
                <a:moveTo>
                  <a:pt x="3602846" y="1398844"/>
                </a:moveTo>
                <a:lnTo>
                  <a:pt x="3608271" y="1398844"/>
                </a:lnTo>
                <a:lnTo>
                  <a:pt x="3616021" y="1398844"/>
                </a:lnTo>
                <a:lnTo>
                  <a:pt x="3616021" y="1403591"/>
                </a:lnTo>
                <a:close/>
                <a:moveTo>
                  <a:pt x="3652003" y="1395454"/>
                </a:moveTo>
                <a:lnTo>
                  <a:pt x="3660104" y="1398139"/>
                </a:lnTo>
                <a:lnTo>
                  <a:pt x="3630403" y="1430376"/>
                </a:lnTo>
                <a:lnTo>
                  <a:pt x="3625002" y="1443424"/>
                </a:lnTo>
                <a:lnTo>
                  <a:pt x="3614201" y="1459540"/>
                </a:lnTo>
                <a:lnTo>
                  <a:pt x="3614201" y="1470286"/>
                </a:lnTo>
                <a:lnTo>
                  <a:pt x="3611887" y="1481031"/>
                </a:lnTo>
                <a:lnTo>
                  <a:pt x="3598386" y="1531687"/>
                </a:lnTo>
                <a:lnTo>
                  <a:pt x="3592986" y="1550492"/>
                </a:lnTo>
                <a:lnTo>
                  <a:pt x="3590286" y="1558166"/>
                </a:lnTo>
                <a:lnTo>
                  <a:pt x="3590286" y="1561236"/>
                </a:lnTo>
                <a:lnTo>
                  <a:pt x="3587586" y="1561236"/>
                </a:lnTo>
                <a:lnTo>
                  <a:pt x="3587586" y="1558166"/>
                </a:lnTo>
                <a:lnTo>
                  <a:pt x="3592986" y="1547806"/>
                </a:lnTo>
                <a:lnTo>
                  <a:pt x="3592986" y="1520943"/>
                </a:lnTo>
                <a:lnTo>
                  <a:pt x="3603786" y="1483718"/>
                </a:lnTo>
                <a:lnTo>
                  <a:pt x="3609187" y="1481031"/>
                </a:lnTo>
                <a:lnTo>
                  <a:pt x="3603786" y="1481031"/>
                </a:lnTo>
                <a:lnTo>
                  <a:pt x="3609187" y="1472972"/>
                </a:lnTo>
                <a:lnTo>
                  <a:pt x="3601087" y="1472972"/>
                </a:lnTo>
                <a:lnTo>
                  <a:pt x="3603786" y="1467599"/>
                </a:lnTo>
                <a:lnTo>
                  <a:pt x="3614201" y="1456854"/>
                </a:lnTo>
                <a:lnTo>
                  <a:pt x="3622302" y="1440737"/>
                </a:lnTo>
                <a:lnTo>
                  <a:pt x="3641203" y="1408884"/>
                </a:lnTo>
                <a:close/>
                <a:moveTo>
                  <a:pt x="2551151" y="1387544"/>
                </a:moveTo>
                <a:lnTo>
                  <a:pt x="2550972" y="1387595"/>
                </a:lnTo>
                <a:lnTo>
                  <a:pt x="2545653" y="1408843"/>
                </a:lnTo>
                <a:lnTo>
                  <a:pt x="2545821" y="1408843"/>
                </a:lnTo>
                <a:close/>
                <a:moveTo>
                  <a:pt x="3626770" y="1371716"/>
                </a:moveTo>
                <a:lnTo>
                  <a:pt x="3634682" y="1374029"/>
                </a:lnTo>
                <a:lnTo>
                  <a:pt x="3624133" y="1379808"/>
                </a:lnTo>
                <a:lnTo>
                  <a:pt x="3621496" y="1374029"/>
                </a:lnTo>
                <a:close/>
                <a:moveTo>
                  <a:pt x="1324140" y="1320917"/>
                </a:moveTo>
                <a:lnTo>
                  <a:pt x="1323586" y="1321431"/>
                </a:lnTo>
                <a:lnTo>
                  <a:pt x="1328969" y="1334877"/>
                </a:lnTo>
                <a:lnTo>
                  <a:pt x="1352797" y="1342958"/>
                </a:lnTo>
                <a:lnTo>
                  <a:pt x="1360871" y="1353722"/>
                </a:lnTo>
                <a:lnTo>
                  <a:pt x="1368932" y="1353722"/>
                </a:lnTo>
                <a:lnTo>
                  <a:pt x="1371624" y="1353722"/>
                </a:lnTo>
                <a:lnTo>
                  <a:pt x="1371624" y="1369867"/>
                </a:lnTo>
                <a:lnTo>
                  <a:pt x="1371624" y="1372550"/>
                </a:lnTo>
                <a:lnTo>
                  <a:pt x="1374315" y="1372550"/>
                </a:lnTo>
                <a:lnTo>
                  <a:pt x="1379698" y="1374861"/>
                </a:lnTo>
                <a:lnTo>
                  <a:pt x="1385081" y="1399071"/>
                </a:lnTo>
                <a:lnTo>
                  <a:pt x="1387773" y="1396388"/>
                </a:lnTo>
                <a:lnTo>
                  <a:pt x="1395451" y="1396388"/>
                </a:lnTo>
                <a:lnTo>
                  <a:pt x="1393156" y="1407152"/>
                </a:lnTo>
                <a:lnTo>
                  <a:pt x="1403526" y="1423297"/>
                </a:lnTo>
                <a:lnTo>
                  <a:pt x="1405935" y="1430517"/>
                </a:lnTo>
                <a:lnTo>
                  <a:pt x="1406563" y="1430361"/>
                </a:lnTo>
                <a:lnTo>
                  <a:pt x="1403876" y="1422288"/>
                </a:lnTo>
                <a:lnTo>
                  <a:pt x="1393499" y="1406143"/>
                </a:lnTo>
                <a:lnTo>
                  <a:pt x="1395800" y="1395384"/>
                </a:lnTo>
                <a:lnTo>
                  <a:pt x="1388125" y="1395384"/>
                </a:lnTo>
                <a:lnTo>
                  <a:pt x="1385438" y="1398070"/>
                </a:lnTo>
                <a:lnTo>
                  <a:pt x="1380048" y="1373866"/>
                </a:lnTo>
                <a:lnTo>
                  <a:pt x="1374674" y="1371549"/>
                </a:lnTo>
                <a:lnTo>
                  <a:pt x="1371987" y="1371549"/>
                </a:lnTo>
                <a:lnTo>
                  <a:pt x="1371987" y="1368862"/>
                </a:lnTo>
                <a:lnTo>
                  <a:pt x="1371987" y="1352717"/>
                </a:lnTo>
                <a:lnTo>
                  <a:pt x="1369284" y="1352717"/>
                </a:lnTo>
                <a:lnTo>
                  <a:pt x="1361223" y="1352717"/>
                </a:lnTo>
                <a:lnTo>
                  <a:pt x="1353147" y="1341958"/>
                </a:lnTo>
                <a:lnTo>
                  <a:pt x="1329319" y="1333885"/>
                </a:lnTo>
                <a:close/>
                <a:moveTo>
                  <a:pt x="1310616" y="1272592"/>
                </a:moveTo>
                <a:lnTo>
                  <a:pt x="1310142" y="1273383"/>
                </a:lnTo>
                <a:lnTo>
                  <a:pt x="1318203" y="1286829"/>
                </a:lnTo>
                <a:lnTo>
                  <a:pt x="1318203" y="1292211"/>
                </a:lnTo>
                <a:lnTo>
                  <a:pt x="1318203" y="1294910"/>
                </a:lnTo>
                <a:lnTo>
                  <a:pt x="1320894" y="1305674"/>
                </a:lnTo>
                <a:lnTo>
                  <a:pt x="1328671" y="1316039"/>
                </a:lnTo>
                <a:lnTo>
                  <a:pt x="1329319" y="1315438"/>
                </a:lnTo>
                <a:lnTo>
                  <a:pt x="1321257" y="1304678"/>
                </a:lnTo>
                <a:lnTo>
                  <a:pt x="1318555" y="1293906"/>
                </a:lnTo>
                <a:lnTo>
                  <a:pt x="1318555" y="1291219"/>
                </a:lnTo>
                <a:lnTo>
                  <a:pt x="1318555" y="1285833"/>
                </a:lnTo>
                <a:close/>
                <a:moveTo>
                  <a:pt x="775965" y="1254134"/>
                </a:moveTo>
                <a:lnTo>
                  <a:pt x="740991" y="1269872"/>
                </a:lnTo>
                <a:lnTo>
                  <a:pt x="703710" y="1294061"/>
                </a:lnTo>
                <a:lnTo>
                  <a:pt x="701020" y="1296748"/>
                </a:lnTo>
                <a:lnTo>
                  <a:pt x="695642" y="1294061"/>
                </a:lnTo>
                <a:lnTo>
                  <a:pt x="679499" y="1291374"/>
                </a:lnTo>
                <a:lnTo>
                  <a:pt x="674114" y="1291374"/>
                </a:lnTo>
                <a:lnTo>
                  <a:pt x="666046" y="1294061"/>
                </a:lnTo>
                <a:lnTo>
                  <a:pt x="639528" y="1280625"/>
                </a:lnTo>
                <a:lnTo>
                  <a:pt x="623386" y="1285999"/>
                </a:lnTo>
                <a:lnTo>
                  <a:pt x="623386" y="1280625"/>
                </a:lnTo>
                <a:lnTo>
                  <a:pt x="593790" y="1259124"/>
                </a:lnTo>
                <a:lnTo>
                  <a:pt x="575341" y="1272560"/>
                </a:lnTo>
                <a:lnTo>
                  <a:pt x="556509" y="1269872"/>
                </a:lnTo>
                <a:lnTo>
                  <a:pt x="534988" y="1272560"/>
                </a:lnTo>
                <a:lnTo>
                  <a:pt x="519228" y="1294061"/>
                </a:lnTo>
                <a:lnTo>
                  <a:pt x="505775" y="1299435"/>
                </a:lnTo>
                <a:lnTo>
                  <a:pt x="500396" y="1307500"/>
                </a:lnTo>
                <a:lnTo>
                  <a:pt x="476179" y="1328617"/>
                </a:lnTo>
                <a:lnTo>
                  <a:pt x="468111" y="1317864"/>
                </a:lnTo>
                <a:lnTo>
                  <a:pt x="441594" y="1328617"/>
                </a:lnTo>
                <a:lnTo>
                  <a:pt x="409691" y="1328617"/>
                </a:lnTo>
                <a:lnTo>
                  <a:pt x="404312" y="1336678"/>
                </a:lnTo>
                <a:lnTo>
                  <a:pt x="377406" y="1360867"/>
                </a:lnTo>
                <a:lnTo>
                  <a:pt x="363953" y="1355489"/>
                </a:lnTo>
                <a:lnTo>
                  <a:pt x="340125" y="1352802"/>
                </a:lnTo>
                <a:lnTo>
                  <a:pt x="329361" y="1358180"/>
                </a:lnTo>
                <a:lnTo>
                  <a:pt x="323983" y="1328617"/>
                </a:lnTo>
                <a:lnTo>
                  <a:pt x="315914" y="1331304"/>
                </a:lnTo>
                <a:lnTo>
                  <a:pt x="315767" y="1332113"/>
                </a:lnTo>
                <a:lnTo>
                  <a:pt x="323584" y="1329495"/>
                </a:lnTo>
                <a:lnTo>
                  <a:pt x="328967" y="1359104"/>
                </a:lnTo>
                <a:lnTo>
                  <a:pt x="339733" y="1353722"/>
                </a:lnTo>
                <a:lnTo>
                  <a:pt x="363560" y="1356404"/>
                </a:lnTo>
                <a:lnTo>
                  <a:pt x="377004" y="1361786"/>
                </a:lnTo>
                <a:lnTo>
                  <a:pt x="403906" y="1337576"/>
                </a:lnTo>
                <a:lnTo>
                  <a:pt x="409289" y="1329495"/>
                </a:lnTo>
                <a:lnTo>
                  <a:pt x="441191" y="1329495"/>
                </a:lnTo>
                <a:lnTo>
                  <a:pt x="467710" y="1318732"/>
                </a:lnTo>
                <a:lnTo>
                  <a:pt x="475784" y="1329495"/>
                </a:lnTo>
                <a:lnTo>
                  <a:pt x="499994" y="1308356"/>
                </a:lnTo>
                <a:lnTo>
                  <a:pt x="505377" y="1300292"/>
                </a:lnTo>
                <a:lnTo>
                  <a:pt x="518821" y="1294910"/>
                </a:lnTo>
                <a:lnTo>
                  <a:pt x="534574" y="1273383"/>
                </a:lnTo>
                <a:lnTo>
                  <a:pt x="556106" y="1270700"/>
                </a:lnTo>
                <a:lnTo>
                  <a:pt x="574933" y="1273383"/>
                </a:lnTo>
                <a:lnTo>
                  <a:pt x="593378" y="1259937"/>
                </a:lnTo>
                <a:lnTo>
                  <a:pt x="622971" y="1281447"/>
                </a:lnTo>
                <a:lnTo>
                  <a:pt x="622971" y="1286829"/>
                </a:lnTo>
                <a:lnTo>
                  <a:pt x="639120" y="1281447"/>
                </a:lnTo>
                <a:lnTo>
                  <a:pt x="665639" y="1294910"/>
                </a:lnTo>
                <a:lnTo>
                  <a:pt x="673700" y="1292211"/>
                </a:lnTo>
                <a:lnTo>
                  <a:pt x="679083" y="1292211"/>
                </a:lnTo>
                <a:lnTo>
                  <a:pt x="695232" y="1294910"/>
                </a:lnTo>
                <a:lnTo>
                  <a:pt x="700602" y="1297592"/>
                </a:lnTo>
                <a:lnTo>
                  <a:pt x="703293" y="1294910"/>
                </a:lnTo>
                <a:lnTo>
                  <a:pt x="740578" y="1270700"/>
                </a:lnTo>
                <a:lnTo>
                  <a:pt x="775554" y="1254926"/>
                </a:lnTo>
                <a:lnTo>
                  <a:pt x="783232" y="1257237"/>
                </a:lnTo>
                <a:lnTo>
                  <a:pt x="802073" y="1257237"/>
                </a:lnTo>
                <a:lnTo>
                  <a:pt x="804751" y="1259937"/>
                </a:lnTo>
                <a:lnTo>
                  <a:pt x="804751" y="1258698"/>
                </a:lnTo>
                <a:lnTo>
                  <a:pt x="802483" y="1256436"/>
                </a:lnTo>
                <a:lnTo>
                  <a:pt x="783651" y="1256436"/>
                </a:lnTo>
                <a:close/>
                <a:moveTo>
                  <a:pt x="821321" y="1227258"/>
                </a:moveTo>
                <a:lnTo>
                  <a:pt x="805178" y="1246069"/>
                </a:lnTo>
                <a:lnTo>
                  <a:pt x="805178" y="1246364"/>
                </a:lnTo>
                <a:lnTo>
                  <a:pt x="820900" y="1228034"/>
                </a:lnTo>
                <a:lnTo>
                  <a:pt x="828975" y="1228034"/>
                </a:lnTo>
                <a:lnTo>
                  <a:pt x="829233" y="1227258"/>
                </a:lnTo>
                <a:close/>
                <a:moveTo>
                  <a:pt x="1293993" y="1219953"/>
                </a:moveTo>
                <a:lnTo>
                  <a:pt x="1291302" y="1228034"/>
                </a:lnTo>
                <a:lnTo>
                  <a:pt x="1291302" y="1236098"/>
                </a:lnTo>
                <a:lnTo>
                  <a:pt x="1304759" y="1241480"/>
                </a:lnTo>
                <a:lnTo>
                  <a:pt x="1310142" y="1246862"/>
                </a:lnTo>
                <a:lnTo>
                  <a:pt x="1318075" y="1259730"/>
                </a:lnTo>
                <a:lnTo>
                  <a:pt x="1318555" y="1258929"/>
                </a:lnTo>
                <a:lnTo>
                  <a:pt x="1310494" y="1245867"/>
                </a:lnTo>
                <a:lnTo>
                  <a:pt x="1305104" y="1240480"/>
                </a:lnTo>
                <a:lnTo>
                  <a:pt x="1291654" y="1235108"/>
                </a:lnTo>
                <a:lnTo>
                  <a:pt x="1291654" y="1227035"/>
                </a:lnTo>
                <a:lnTo>
                  <a:pt x="1294018" y="1219972"/>
                </a:lnTo>
                <a:close/>
                <a:moveTo>
                  <a:pt x="4069140" y="1179690"/>
                </a:moveTo>
                <a:lnTo>
                  <a:pt x="4064928" y="1181800"/>
                </a:lnTo>
                <a:lnTo>
                  <a:pt x="4065730" y="1182579"/>
                </a:lnTo>
                <a:lnTo>
                  <a:pt x="4069928" y="1180479"/>
                </a:lnTo>
                <a:close/>
                <a:moveTo>
                  <a:pt x="2754712" y="1172132"/>
                </a:moveTo>
                <a:lnTo>
                  <a:pt x="2753832" y="1173306"/>
                </a:lnTo>
                <a:lnTo>
                  <a:pt x="2751915" y="1184494"/>
                </a:lnTo>
                <a:lnTo>
                  <a:pt x="2752705" y="1183803"/>
                </a:lnTo>
                <a:close/>
                <a:moveTo>
                  <a:pt x="3976693" y="1171639"/>
                </a:moveTo>
                <a:lnTo>
                  <a:pt x="3976693" y="1179693"/>
                </a:lnTo>
                <a:lnTo>
                  <a:pt x="3978872" y="1190432"/>
                </a:lnTo>
                <a:lnTo>
                  <a:pt x="3976693" y="1203472"/>
                </a:lnTo>
                <a:lnTo>
                  <a:pt x="3974151" y="1185063"/>
                </a:lnTo>
                <a:lnTo>
                  <a:pt x="3974151" y="1179693"/>
                </a:lnTo>
                <a:close/>
                <a:moveTo>
                  <a:pt x="2721943" y="1169041"/>
                </a:moveTo>
                <a:lnTo>
                  <a:pt x="2716920" y="1179107"/>
                </a:lnTo>
                <a:lnTo>
                  <a:pt x="2717673" y="1179717"/>
                </a:lnTo>
                <a:lnTo>
                  <a:pt x="2722810" y="1169436"/>
                </a:lnTo>
                <a:close/>
                <a:moveTo>
                  <a:pt x="4064244" y="1169015"/>
                </a:moveTo>
                <a:lnTo>
                  <a:pt x="4062227" y="1171027"/>
                </a:lnTo>
                <a:lnTo>
                  <a:pt x="4062728" y="1171528"/>
                </a:lnTo>
                <a:lnTo>
                  <a:pt x="4064548" y="1169700"/>
                </a:lnTo>
                <a:close/>
                <a:moveTo>
                  <a:pt x="826283" y="1161078"/>
                </a:moveTo>
                <a:lnTo>
                  <a:pt x="821321" y="1168514"/>
                </a:lnTo>
                <a:lnTo>
                  <a:pt x="813247" y="1176579"/>
                </a:lnTo>
                <a:lnTo>
                  <a:pt x="813247" y="1176866"/>
                </a:lnTo>
                <a:lnTo>
                  <a:pt x="820900" y="1169222"/>
                </a:lnTo>
                <a:lnTo>
                  <a:pt x="826283" y="1161141"/>
                </a:lnTo>
                <a:close/>
                <a:moveTo>
                  <a:pt x="4276319" y="1158074"/>
                </a:moveTo>
                <a:lnTo>
                  <a:pt x="4278956" y="1160781"/>
                </a:lnTo>
                <a:lnTo>
                  <a:pt x="4276319" y="1166195"/>
                </a:lnTo>
                <a:lnTo>
                  <a:pt x="4265770" y="1179728"/>
                </a:lnTo>
                <a:lnTo>
                  <a:pt x="4265770" y="1168901"/>
                </a:lnTo>
                <a:lnTo>
                  <a:pt x="4271044" y="1166195"/>
                </a:lnTo>
                <a:close/>
                <a:moveTo>
                  <a:pt x="2781607" y="1155977"/>
                </a:moveTo>
                <a:lnTo>
                  <a:pt x="2781140" y="1156444"/>
                </a:lnTo>
                <a:lnTo>
                  <a:pt x="2781140" y="1165653"/>
                </a:lnTo>
                <a:lnTo>
                  <a:pt x="2781607" y="1165653"/>
                </a:lnTo>
                <a:close/>
                <a:moveTo>
                  <a:pt x="4190791" y="1152989"/>
                </a:moveTo>
                <a:lnTo>
                  <a:pt x="4182798" y="1158385"/>
                </a:lnTo>
                <a:lnTo>
                  <a:pt x="4169476" y="1158385"/>
                </a:lnTo>
                <a:lnTo>
                  <a:pt x="4153870" y="1161082"/>
                </a:lnTo>
                <a:close/>
                <a:moveTo>
                  <a:pt x="4142189" y="1147900"/>
                </a:moveTo>
                <a:lnTo>
                  <a:pt x="4150101" y="1153314"/>
                </a:lnTo>
                <a:lnTo>
                  <a:pt x="4144827" y="1169554"/>
                </a:lnTo>
                <a:lnTo>
                  <a:pt x="4139552" y="1169554"/>
                </a:lnTo>
                <a:lnTo>
                  <a:pt x="4144827" y="1166848"/>
                </a:lnTo>
                <a:lnTo>
                  <a:pt x="4142189" y="1161435"/>
                </a:lnTo>
                <a:lnTo>
                  <a:pt x="4136915" y="1161435"/>
                </a:lnTo>
                <a:lnTo>
                  <a:pt x="4136915" y="1158728"/>
                </a:lnTo>
                <a:close/>
                <a:moveTo>
                  <a:pt x="4265770" y="1147900"/>
                </a:moveTo>
                <a:lnTo>
                  <a:pt x="4268736" y="1147900"/>
                </a:lnTo>
                <a:lnTo>
                  <a:pt x="4265770" y="1155993"/>
                </a:lnTo>
                <a:close/>
                <a:moveTo>
                  <a:pt x="4153868" y="1147899"/>
                </a:moveTo>
                <a:lnTo>
                  <a:pt x="4158613" y="1147899"/>
                </a:lnTo>
                <a:lnTo>
                  <a:pt x="4156241" y="1152648"/>
                </a:lnTo>
                <a:close/>
                <a:moveTo>
                  <a:pt x="4233800" y="1139426"/>
                </a:moveTo>
                <a:lnTo>
                  <a:pt x="4231180" y="1147642"/>
                </a:lnTo>
                <a:lnTo>
                  <a:pt x="4241661" y="1153120"/>
                </a:lnTo>
                <a:lnTo>
                  <a:pt x="4239040" y="1155859"/>
                </a:lnTo>
                <a:lnTo>
                  <a:pt x="4225939" y="1155859"/>
                </a:lnTo>
                <a:lnTo>
                  <a:pt x="4228934" y="1161337"/>
                </a:lnTo>
                <a:lnTo>
                  <a:pt x="4239040" y="1158598"/>
                </a:lnTo>
                <a:lnTo>
                  <a:pt x="4241661" y="1169553"/>
                </a:lnTo>
                <a:lnTo>
                  <a:pt x="4213212" y="1158598"/>
                </a:lnTo>
                <a:lnTo>
                  <a:pt x="4215832" y="1153120"/>
                </a:lnTo>
                <a:lnTo>
                  <a:pt x="4218453" y="1144903"/>
                </a:lnTo>
                <a:lnTo>
                  <a:pt x="4225939" y="1144903"/>
                </a:lnTo>
                <a:close/>
                <a:moveTo>
                  <a:pt x="4150101" y="1139423"/>
                </a:moveTo>
                <a:lnTo>
                  <a:pt x="4142189" y="1144168"/>
                </a:lnTo>
                <a:lnTo>
                  <a:pt x="4136915" y="1141796"/>
                </a:lnTo>
                <a:close/>
                <a:moveTo>
                  <a:pt x="2700694" y="1104203"/>
                </a:moveTo>
                <a:lnTo>
                  <a:pt x="2684613" y="1122957"/>
                </a:lnTo>
                <a:lnTo>
                  <a:pt x="2671528" y="1154880"/>
                </a:lnTo>
                <a:lnTo>
                  <a:pt x="2672538" y="1154880"/>
                </a:lnTo>
                <a:lnTo>
                  <a:pt x="2685149" y="1124047"/>
                </a:lnTo>
                <a:lnTo>
                  <a:pt x="2701288" y="1105196"/>
                </a:lnTo>
                <a:close/>
                <a:moveTo>
                  <a:pt x="1219452" y="1093468"/>
                </a:moveTo>
                <a:lnTo>
                  <a:pt x="1219054" y="1094264"/>
                </a:lnTo>
                <a:lnTo>
                  <a:pt x="1221746" y="1107711"/>
                </a:lnTo>
                <a:lnTo>
                  <a:pt x="1240572" y="1129238"/>
                </a:lnTo>
                <a:lnTo>
                  <a:pt x="1245956" y="1144995"/>
                </a:lnTo>
                <a:lnTo>
                  <a:pt x="1277858" y="1153076"/>
                </a:lnTo>
                <a:lnTo>
                  <a:pt x="1283241" y="1158458"/>
                </a:lnTo>
                <a:lnTo>
                  <a:pt x="1277858" y="1179985"/>
                </a:lnTo>
                <a:lnTo>
                  <a:pt x="1277858" y="1185367"/>
                </a:lnTo>
                <a:lnTo>
                  <a:pt x="1283241" y="1193044"/>
                </a:lnTo>
                <a:lnTo>
                  <a:pt x="1299376" y="1193044"/>
                </a:lnTo>
                <a:lnTo>
                  <a:pt x="1296684" y="1206507"/>
                </a:lnTo>
                <a:lnTo>
                  <a:pt x="1307367" y="1222526"/>
                </a:lnTo>
                <a:lnTo>
                  <a:pt x="1307807" y="1221649"/>
                </a:lnTo>
                <a:lnTo>
                  <a:pt x="1297043" y="1205503"/>
                </a:lnTo>
                <a:lnTo>
                  <a:pt x="1299730" y="1192057"/>
                </a:lnTo>
                <a:lnTo>
                  <a:pt x="1283592" y="1192057"/>
                </a:lnTo>
                <a:lnTo>
                  <a:pt x="1278203" y="1184368"/>
                </a:lnTo>
                <a:lnTo>
                  <a:pt x="1278203" y="1178983"/>
                </a:lnTo>
                <a:lnTo>
                  <a:pt x="1283592" y="1157465"/>
                </a:lnTo>
                <a:lnTo>
                  <a:pt x="1278203" y="1152078"/>
                </a:lnTo>
                <a:lnTo>
                  <a:pt x="1246314" y="1144005"/>
                </a:lnTo>
                <a:lnTo>
                  <a:pt x="1240924" y="1128244"/>
                </a:lnTo>
                <a:lnTo>
                  <a:pt x="1222099" y="1106725"/>
                </a:lnTo>
                <a:close/>
                <a:moveTo>
                  <a:pt x="4029955" y="1090830"/>
                </a:moveTo>
                <a:lnTo>
                  <a:pt x="4019536" y="1096037"/>
                </a:lnTo>
                <a:lnTo>
                  <a:pt x="4020304" y="1096805"/>
                </a:lnTo>
                <a:lnTo>
                  <a:pt x="4029955" y="1091972"/>
                </a:lnTo>
                <a:close/>
                <a:moveTo>
                  <a:pt x="2700111" y="1077525"/>
                </a:moveTo>
                <a:lnTo>
                  <a:pt x="2695378" y="1079890"/>
                </a:lnTo>
                <a:lnTo>
                  <a:pt x="2692690" y="1090650"/>
                </a:lnTo>
                <a:lnTo>
                  <a:pt x="2693257" y="1091595"/>
                </a:lnTo>
                <a:lnTo>
                  <a:pt x="2695915" y="1080965"/>
                </a:lnTo>
                <a:lnTo>
                  <a:pt x="2701288" y="1078268"/>
                </a:lnTo>
                <a:close/>
                <a:moveTo>
                  <a:pt x="4024925" y="1077197"/>
                </a:moveTo>
                <a:lnTo>
                  <a:pt x="4024925" y="1078510"/>
                </a:lnTo>
                <a:lnTo>
                  <a:pt x="4035336" y="1078510"/>
                </a:lnTo>
                <a:lnTo>
                  <a:pt x="4034025" y="1077197"/>
                </a:lnTo>
                <a:close/>
                <a:moveTo>
                  <a:pt x="2480762" y="1072281"/>
                </a:moveTo>
                <a:lnTo>
                  <a:pt x="2470710" y="1079821"/>
                </a:lnTo>
                <a:lnTo>
                  <a:pt x="2478786" y="1095966"/>
                </a:lnTo>
                <a:lnTo>
                  <a:pt x="2481473" y="1101339"/>
                </a:lnTo>
                <a:lnTo>
                  <a:pt x="2481642" y="1101281"/>
                </a:lnTo>
                <a:lnTo>
                  <a:pt x="2479560" y="1097119"/>
                </a:lnTo>
                <a:lnTo>
                  <a:pt x="2471496" y="1080965"/>
                </a:lnTo>
                <a:lnTo>
                  <a:pt x="2482252" y="1072877"/>
                </a:lnTo>
                <a:close/>
                <a:moveTo>
                  <a:pt x="3784171" y="1069591"/>
                </a:moveTo>
                <a:lnTo>
                  <a:pt x="3783968" y="1070812"/>
                </a:lnTo>
                <a:lnTo>
                  <a:pt x="3783968" y="1071709"/>
                </a:lnTo>
                <a:lnTo>
                  <a:pt x="3784171" y="1071810"/>
                </a:lnTo>
                <a:close/>
                <a:moveTo>
                  <a:pt x="4027269" y="1065422"/>
                </a:moveTo>
                <a:lnTo>
                  <a:pt x="4025502" y="1065927"/>
                </a:lnTo>
                <a:lnTo>
                  <a:pt x="4024925" y="1066424"/>
                </a:lnTo>
                <a:lnTo>
                  <a:pt x="4025467" y="1066966"/>
                </a:lnTo>
                <a:close/>
                <a:moveTo>
                  <a:pt x="788505" y="1064822"/>
                </a:moveTo>
                <a:lnTo>
                  <a:pt x="780962" y="1069847"/>
                </a:lnTo>
                <a:lnTo>
                  <a:pt x="781027" y="1070102"/>
                </a:lnTo>
                <a:lnTo>
                  <a:pt x="788616" y="1065044"/>
                </a:lnTo>
                <a:close/>
                <a:moveTo>
                  <a:pt x="4024196" y="1059781"/>
                </a:moveTo>
                <a:lnTo>
                  <a:pt x="4019536" y="1066424"/>
                </a:lnTo>
                <a:lnTo>
                  <a:pt x="4020250" y="1066219"/>
                </a:lnTo>
                <a:lnTo>
                  <a:pt x="4024574" y="1060034"/>
                </a:lnTo>
                <a:close/>
                <a:moveTo>
                  <a:pt x="2670921" y="1059338"/>
                </a:moveTo>
                <a:lnTo>
                  <a:pt x="2649799" y="1093266"/>
                </a:lnTo>
                <a:lnTo>
                  <a:pt x="2620211" y="1133629"/>
                </a:lnTo>
                <a:lnTo>
                  <a:pt x="2601772" y="1165537"/>
                </a:lnTo>
                <a:lnTo>
                  <a:pt x="2574871" y="1202817"/>
                </a:lnTo>
                <a:lnTo>
                  <a:pt x="2532203" y="1248169"/>
                </a:lnTo>
                <a:lnTo>
                  <a:pt x="2537592" y="1272388"/>
                </a:lnTo>
                <a:lnTo>
                  <a:pt x="2537592" y="1285833"/>
                </a:lnTo>
                <a:lnTo>
                  <a:pt x="2540279" y="1315438"/>
                </a:lnTo>
                <a:lnTo>
                  <a:pt x="2540279" y="1328500"/>
                </a:lnTo>
                <a:lnTo>
                  <a:pt x="2542966" y="1355404"/>
                </a:lnTo>
                <a:lnTo>
                  <a:pt x="2542966" y="1384624"/>
                </a:lnTo>
                <a:lnTo>
                  <a:pt x="2529516" y="1384624"/>
                </a:lnTo>
                <a:lnTo>
                  <a:pt x="2532203" y="1392698"/>
                </a:lnTo>
                <a:lnTo>
                  <a:pt x="2532230" y="1392689"/>
                </a:lnTo>
                <a:lnTo>
                  <a:pt x="2529622" y="1384851"/>
                </a:lnTo>
                <a:lnTo>
                  <a:pt x="2543074" y="1384851"/>
                </a:lnTo>
                <a:lnTo>
                  <a:pt x="2543074" y="1355623"/>
                </a:lnTo>
                <a:lnTo>
                  <a:pt x="2540387" y="1328702"/>
                </a:lnTo>
                <a:lnTo>
                  <a:pt x="2540387" y="1315633"/>
                </a:lnTo>
                <a:lnTo>
                  <a:pt x="2537686" y="1286019"/>
                </a:lnTo>
                <a:lnTo>
                  <a:pt x="2537686" y="1272566"/>
                </a:lnTo>
                <a:lnTo>
                  <a:pt x="2532310" y="1248326"/>
                </a:lnTo>
                <a:lnTo>
                  <a:pt x="2575001" y="1202949"/>
                </a:lnTo>
                <a:lnTo>
                  <a:pt x="2601919" y="1165653"/>
                </a:lnTo>
                <a:lnTo>
                  <a:pt x="2620380" y="1133731"/>
                </a:lnTo>
                <a:lnTo>
                  <a:pt x="2649999" y="1093344"/>
                </a:lnTo>
                <a:lnTo>
                  <a:pt x="2671110" y="1059414"/>
                </a:lnTo>
                <a:close/>
                <a:moveTo>
                  <a:pt x="2613080" y="1054415"/>
                </a:moveTo>
                <a:lnTo>
                  <a:pt x="2615223" y="1058686"/>
                </a:lnTo>
                <a:lnTo>
                  <a:pt x="2615368" y="1058573"/>
                </a:lnTo>
                <a:lnTo>
                  <a:pt x="2613292" y="1054415"/>
                </a:lnTo>
                <a:close/>
                <a:moveTo>
                  <a:pt x="4011126" y="1051953"/>
                </a:moveTo>
                <a:lnTo>
                  <a:pt x="4011126" y="1066518"/>
                </a:lnTo>
                <a:lnTo>
                  <a:pt x="4011459" y="1066424"/>
                </a:lnTo>
                <a:lnTo>
                  <a:pt x="4011459" y="1052120"/>
                </a:lnTo>
                <a:close/>
                <a:moveTo>
                  <a:pt x="3754597" y="1050998"/>
                </a:moveTo>
                <a:lnTo>
                  <a:pt x="3752245" y="1053354"/>
                </a:lnTo>
                <a:lnTo>
                  <a:pt x="3752722" y="1053990"/>
                </a:lnTo>
                <a:lnTo>
                  <a:pt x="3754756" y="1051953"/>
                </a:lnTo>
                <a:close/>
                <a:moveTo>
                  <a:pt x="3960391" y="1050962"/>
                </a:moveTo>
                <a:lnTo>
                  <a:pt x="3952615" y="1058741"/>
                </a:lnTo>
                <a:lnTo>
                  <a:pt x="3953278" y="1059071"/>
                </a:lnTo>
                <a:lnTo>
                  <a:pt x="3960391" y="1051953"/>
                </a:lnTo>
                <a:close/>
                <a:moveTo>
                  <a:pt x="2921186" y="1019170"/>
                </a:moveTo>
                <a:lnTo>
                  <a:pt x="2920723" y="1019410"/>
                </a:lnTo>
                <a:lnTo>
                  <a:pt x="2923059" y="1021760"/>
                </a:lnTo>
                <a:lnTo>
                  <a:pt x="2923059" y="1021047"/>
                </a:lnTo>
                <a:close/>
                <a:moveTo>
                  <a:pt x="1230343" y="1005610"/>
                </a:moveTo>
                <a:lnTo>
                  <a:pt x="1229820" y="1006249"/>
                </a:lnTo>
                <a:lnTo>
                  <a:pt x="1243264" y="1035453"/>
                </a:lnTo>
                <a:lnTo>
                  <a:pt x="1245956" y="1040834"/>
                </a:lnTo>
                <a:lnTo>
                  <a:pt x="1245956" y="1051598"/>
                </a:lnTo>
                <a:lnTo>
                  <a:pt x="1245956" y="1054281"/>
                </a:lnTo>
                <a:lnTo>
                  <a:pt x="1245956" y="1056510"/>
                </a:lnTo>
                <a:lnTo>
                  <a:pt x="1246314" y="1055986"/>
                </a:lnTo>
                <a:lnTo>
                  <a:pt x="1246314" y="1053300"/>
                </a:lnTo>
                <a:lnTo>
                  <a:pt x="1246314" y="1050613"/>
                </a:lnTo>
                <a:lnTo>
                  <a:pt x="1246314" y="1039841"/>
                </a:lnTo>
                <a:lnTo>
                  <a:pt x="1243627" y="1034468"/>
                </a:lnTo>
                <a:close/>
                <a:moveTo>
                  <a:pt x="3734577" y="1001163"/>
                </a:moveTo>
                <a:lnTo>
                  <a:pt x="3728395" y="1005285"/>
                </a:lnTo>
                <a:lnTo>
                  <a:pt x="3729090" y="1005979"/>
                </a:lnTo>
                <a:lnTo>
                  <a:pt x="3736306" y="1001163"/>
                </a:lnTo>
                <a:close/>
                <a:moveTo>
                  <a:pt x="2934170" y="984784"/>
                </a:moveTo>
                <a:lnTo>
                  <a:pt x="2936079" y="989251"/>
                </a:lnTo>
                <a:lnTo>
                  <a:pt x="2936131" y="989125"/>
                </a:lnTo>
                <a:lnTo>
                  <a:pt x="2934316" y="984886"/>
                </a:lnTo>
                <a:close/>
                <a:moveTo>
                  <a:pt x="2454618" y="981368"/>
                </a:moveTo>
                <a:lnTo>
                  <a:pt x="2457259" y="999874"/>
                </a:lnTo>
                <a:lnTo>
                  <a:pt x="2454572" y="1005247"/>
                </a:lnTo>
                <a:lnTo>
                  <a:pt x="2449198" y="1012936"/>
                </a:lnTo>
                <a:lnTo>
                  <a:pt x="2454572" y="1021009"/>
                </a:lnTo>
                <a:lnTo>
                  <a:pt x="2454572" y="1064059"/>
                </a:lnTo>
                <a:lnTo>
                  <a:pt x="2455346" y="1064191"/>
                </a:lnTo>
                <a:lnTo>
                  <a:pt x="2455346" y="1022106"/>
                </a:lnTo>
                <a:lnTo>
                  <a:pt x="2449973" y="1014029"/>
                </a:lnTo>
                <a:lnTo>
                  <a:pt x="2455346" y="1006330"/>
                </a:lnTo>
                <a:lnTo>
                  <a:pt x="2458037" y="1000948"/>
                </a:lnTo>
                <a:lnTo>
                  <a:pt x="2455346" y="982098"/>
                </a:lnTo>
                <a:close/>
                <a:moveTo>
                  <a:pt x="3169202" y="944786"/>
                </a:moveTo>
                <a:lnTo>
                  <a:pt x="3169202" y="951444"/>
                </a:lnTo>
                <a:lnTo>
                  <a:pt x="3169345" y="951414"/>
                </a:lnTo>
                <a:lnTo>
                  <a:pt x="3169345" y="944786"/>
                </a:lnTo>
                <a:close/>
                <a:moveTo>
                  <a:pt x="2444013" y="944655"/>
                </a:moveTo>
                <a:lnTo>
                  <a:pt x="2449198" y="967584"/>
                </a:lnTo>
                <a:lnTo>
                  <a:pt x="2449198" y="975656"/>
                </a:lnTo>
                <a:lnTo>
                  <a:pt x="2449973" y="976433"/>
                </a:lnTo>
                <a:lnTo>
                  <a:pt x="2449973" y="968629"/>
                </a:lnTo>
                <a:lnTo>
                  <a:pt x="2444590" y="944786"/>
                </a:lnTo>
                <a:close/>
                <a:moveTo>
                  <a:pt x="3008718" y="931317"/>
                </a:moveTo>
                <a:lnTo>
                  <a:pt x="3016518" y="956953"/>
                </a:lnTo>
                <a:lnTo>
                  <a:pt x="3016518" y="956818"/>
                </a:lnTo>
                <a:lnTo>
                  <a:pt x="3008757" y="931319"/>
                </a:lnTo>
                <a:close/>
                <a:moveTo>
                  <a:pt x="3201482" y="931199"/>
                </a:moveTo>
                <a:lnTo>
                  <a:pt x="3201247" y="931317"/>
                </a:lnTo>
                <a:lnTo>
                  <a:pt x="3206238" y="943804"/>
                </a:lnTo>
                <a:lnTo>
                  <a:pt x="3206504" y="943749"/>
                </a:lnTo>
                <a:close/>
                <a:moveTo>
                  <a:pt x="1485022" y="930868"/>
                </a:moveTo>
                <a:lnTo>
                  <a:pt x="1493302" y="930868"/>
                </a:lnTo>
                <a:lnTo>
                  <a:pt x="1487782" y="947418"/>
                </a:lnTo>
                <a:lnTo>
                  <a:pt x="1476742" y="947418"/>
                </a:lnTo>
                <a:close/>
                <a:moveTo>
                  <a:pt x="3137066" y="912467"/>
                </a:moveTo>
                <a:lnTo>
                  <a:pt x="3142271" y="943749"/>
                </a:lnTo>
                <a:lnTo>
                  <a:pt x="3142277" y="943749"/>
                </a:lnTo>
                <a:lnTo>
                  <a:pt x="3137067" y="912467"/>
                </a:lnTo>
                <a:close/>
                <a:moveTo>
                  <a:pt x="3196040" y="904037"/>
                </a:moveTo>
                <a:lnTo>
                  <a:pt x="3195864" y="904390"/>
                </a:lnTo>
                <a:lnTo>
                  <a:pt x="3206236" y="927735"/>
                </a:lnTo>
                <a:lnTo>
                  <a:pt x="3206504" y="927602"/>
                </a:lnTo>
                <a:close/>
                <a:moveTo>
                  <a:pt x="3194003" y="888197"/>
                </a:moveTo>
                <a:lnTo>
                  <a:pt x="3193172" y="888613"/>
                </a:lnTo>
                <a:lnTo>
                  <a:pt x="3200759" y="893314"/>
                </a:lnTo>
                <a:lnTo>
                  <a:pt x="3201115" y="892601"/>
                </a:lnTo>
                <a:close/>
                <a:moveTo>
                  <a:pt x="3664048" y="869076"/>
                </a:moveTo>
                <a:lnTo>
                  <a:pt x="3658786" y="882213"/>
                </a:lnTo>
                <a:lnTo>
                  <a:pt x="3658786" y="883117"/>
                </a:lnTo>
                <a:lnTo>
                  <a:pt x="3664048" y="869945"/>
                </a:lnTo>
                <a:close/>
                <a:moveTo>
                  <a:pt x="3201528" y="842766"/>
                </a:moveTo>
                <a:lnTo>
                  <a:pt x="3201247" y="842836"/>
                </a:lnTo>
                <a:lnTo>
                  <a:pt x="3212003" y="867077"/>
                </a:lnTo>
                <a:lnTo>
                  <a:pt x="3219468" y="879519"/>
                </a:lnTo>
                <a:lnTo>
                  <a:pt x="3219970" y="879519"/>
                </a:lnTo>
                <a:lnTo>
                  <a:pt x="3211893" y="866066"/>
                </a:lnTo>
                <a:close/>
                <a:moveTo>
                  <a:pt x="3717469" y="808190"/>
                </a:moveTo>
                <a:lnTo>
                  <a:pt x="3714942" y="823370"/>
                </a:lnTo>
                <a:lnTo>
                  <a:pt x="3712242" y="825678"/>
                </a:lnTo>
                <a:lnTo>
                  <a:pt x="3690712" y="841838"/>
                </a:lnTo>
                <a:lnTo>
                  <a:pt x="3688024" y="844532"/>
                </a:lnTo>
                <a:lnTo>
                  <a:pt x="3664175" y="866066"/>
                </a:lnTo>
                <a:lnTo>
                  <a:pt x="3664175" y="867139"/>
                </a:lnTo>
                <a:lnTo>
                  <a:pt x="3687879" y="845705"/>
                </a:lnTo>
                <a:lnTo>
                  <a:pt x="3690565" y="843015"/>
                </a:lnTo>
                <a:lnTo>
                  <a:pt x="3712088" y="826854"/>
                </a:lnTo>
                <a:lnTo>
                  <a:pt x="3714783" y="824545"/>
                </a:lnTo>
                <a:lnTo>
                  <a:pt x="3717469" y="808384"/>
                </a:lnTo>
                <a:close/>
                <a:moveTo>
                  <a:pt x="3343411" y="802214"/>
                </a:moveTo>
                <a:lnTo>
                  <a:pt x="3343043" y="802828"/>
                </a:lnTo>
                <a:lnTo>
                  <a:pt x="3345232" y="805020"/>
                </a:lnTo>
                <a:lnTo>
                  <a:pt x="3345722" y="804530"/>
                </a:lnTo>
                <a:close/>
                <a:moveTo>
                  <a:pt x="3348715" y="729837"/>
                </a:moveTo>
                <a:lnTo>
                  <a:pt x="3348427" y="730511"/>
                </a:lnTo>
                <a:lnTo>
                  <a:pt x="3369562" y="752056"/>
                </a:lnTo>
                <a:lnTo>
                  <a:pt x="3377419" y="754670"/>
                </a:lnTo>
                <a:lnTo>
                  <a:pt x="3377649" y="753767"/>
                </a:lnTo>
                <a:lnTo>
                  <a:pt x="3369572" y="751073"/>
                </a:lnTo>
                <a:close/>
                <a:moveTo>
                  <a:pt x="3661264" y="727958"/>
                </a:moveTo>
                <a:lnTo>
                  <a:pt x="3658786" y="740313"/>
                </a:lnTo>
                <a:lnTo>
                  <a:pt x="3658887" y="740322"/>
                </a:lnTo>
                <a:lnTo>
                  <a:pt x="3661353" y="727958"/>
                </a:lnTo>
                <a:close/>
                <a:moveTo>
                  <a:pt x="3297822" y="679443"/>
                </a:moveTo>
                <a:lnTo>
                  <a:pt x="3297705" y="679730"/>
                </a:lnTo>
                <a:lnTo>
                  <a:pt x="3300386" y="690502"/>
                </a:lnTo>
                <a:lnTo>
                  <a:pt x="3318840" y="690502"/>
                </a:lnTo>
                <a:lnTo>
                  <a:pt x="3332288" y="685121"/>
                </a:lnTo>
                <a:lnTo>
                  <a:pt x="3337671" y="706279"/>
                </a:lnTo>
                <a:lnTo>
                  <a:pt x="3351118" y="706279"/>
                </a:lnTo>
                <a:lnTo>
                  <a:pt x="3358393" y="706279"/>
                </a:lnTo>
                <a:lnTo>
                  <a:pt x="3358807" y="705313"/>
                </a:lnTo>
                <a:lnTo>
                  <a:pt x="3351111" y="705313"/>
                </a:lnTo>
                <a:lnTo>
                  <a:pt x="3337645" y="705313"/>
                </a:lnTo>
                <a:lnTo>
                  <a:pt x="3332270" y="684164"/>
                </a:lnTo>
                <a:lnTo>
                  <a:pt x="3318804" y="689537"/>
                </a:lnTo>
                <a:lnTo>
                  <a:pt x="3300343" y="689537"/>
                </a:lnTo>
                <a:close/>
                <a:moveTo>
                  <a:pt x="2495090" y="647040"/>
                </a:moveTo>
                <a:lnTo>
                  <a:pt x="2502614" y="665480"/>
                </a:lnTo>
                <a:lnTo>
                  <a:pt x="2492237" y="678925"/>
                </a:lnTo>
                <a:lnTo>
                  <a:pt x="2502614" y="692384"/>
                </a:lnTo>
                <a:lnTo>
                  <a:pt x="2505301" y="713518"/>
                </a:lnTo>
                <a:lnTo>
                  <a:pt x="2499927" y="726978"/>
                </a:lnTo>
                <a:lnTo>
                  <a:pt x="2499927" y="729664"/>
                </a:lnTo>
                <a:lnTo>
                  <a:pt x="2481473" y="761955"/>
                </a:lnTo>
                <a:lnTo>
                  <a:pt x="2492237" y="780403"/>
                </a:lnTo>
                <a:lnTo>
                  <a:pt x="2489550" y="793848"/>
                </a:lnTo>
                <a:lnTo>
                  <a:pt x="2478786" y="836515"/>
                </a:lnTo>
                <a:lnTo>
                  <a:pt x="2457259" y="855346"/>
                </a:lnTo>
                <a:lnTo>
                  <a:pt x="2443808" y="868805"/>
                </a:lnTo>
                <a:lnTo>
                  <a:pt x="2443808" y="892640"/>
                </a:lnTo>
                <a:lnTo>
                  <a:pt x="2438434" y="900699"/>
                </a:lnTo>
                <a:lnTo>
                  <a:pt x="2428056" y="919544"/>
                </a:lnTo>
                <a:lnTo>
                  <a:pt x="2419995" y="938377"/>
                </a:lnTo>
                <a:lnTo>
                  <a:pt x="2421093" y="938624"/>
                </a:lnTo>
                <a:lnTo>
                  <a:pt x="2428838" y="920544"/>
                </a:lnTo>
                <a:lnTo>
                  <a:pt x="2439207" y="901694"/>
                </a:lnTo>
                <a:lnTo>
                  <a:pt x="2444590" y="893617"/>
                </a:lnTo>
                <a:lnTo>
                  <a:pt x="2444590" y="869763"/>
                </a:lnTo>
                <a:lnTo>
                  <a:pt x="2458037" y="856304"/>
                </a:lnTo>
                <a:lnTo>
                  <a:pt x="2479560" y="837455"/>
                </a:lnTo>
                <a:lnTo>
                  <a:pt x="2490316" y="794750"/>
                </a:lnTo>
                <a:lnTo>
                  <a:pt x="2493007" y="781292"/>
                </a:lnTo>
                <a:lnTo>
                  <a:pt x="2482252" y="762829"/>
                </a:lnTo>
                <a:lnTo>
                  <a:pt x="2500695" y="730511"/>
                </a:lnTo>
                <a:lnTo>
                  <a:pt x="2500695" y="727815"/>
                </a:lnTo>
                <a:lnTo>
                  <a:pt x="2506078" y="714356"/>
                </a:lnTo>
                <a:lnTo>
                  <a:pt x="2503386" y="693198"/>
                </a:lnTo>
                <a:lnTo>
                  <a:pt x="2493007" y="679730"/>
                </a:lnTo>
                <a:lnTo>
                  <a:pt x="2503386" y="666271"/>
                </a:lnTo>
                <a:lnTo>
                  <a:pt x="2495699" y="647421"/>
                </a:lnTo>
                <a:close/>
                <a:moveTo>
                  <a:pt x="3642632" y="638390"/>
                </a:moveTo>
                <a:lnTo>
                  <a:pt x="3639945" y="641468"/>
                </a:lnTo>
                <a:lnTo>
                  <a:pt x="3629180" y="646470"/>
                </a:lnTo>
                <a:lnTo>
                  <a:pt x="3626479" y="668003"/>
                </a:lnTo>
                <a:lnTo>
                  <a:pt x="3623791" y="673390"/>
                </a:lnTo>
                <a:lnTo>
                  <a:pt x="3615714" y="676084"/>
                </a:lnTo>
                <a:lnTo>
                  <a:pt x="3608018" y="692230"/>
                </a:lnTo>
                <a:lnTo>
                  <a:pt x="3608251" y="692655"/>
                </a:lnTo>
                <a:lnTo>
                  <a:pt x="3615612" y="677167"/>
                </a:lnTo>
                <a:lnTo>
                  <a:pt x="3623687" y="674469"/>
                </a:lnTo>
                <a:lnTo>
                  <a:pt x="3626373" y="669088"/>
                </a:lnTo>
                <a:lnTo>
                  <a:pt x="3629068" y="647538"/>
                </a:lnTo>
                <a:lnTo>
                  <a:pt x="3639830" y="642537"/>
                </a:lnTo>
                <a:lnTo>
                  <a:pt x="3642524" y="639457"/>
                </a:lnTo>
                <a:lnTo>
                  <a:pt x="3661353" y="639457"/>
                </a:lnTo>
                <a:lnTo>
                  <a:pt x="3666734" y="639457"/>
                </a:lnTo>
                <a:lnTo>
                  <a:pt x="3666734" y="638390"/>
                </a:lnTo>
                <a:lnTo>
                  <a:pt x="3661487" y="638390"/>
                </a:lnTo>
                <a:close/>
                <a:moveTo>
                  <a:pt x="3260688" y="615275"/>
                </a:moveTo>
                <a:lnTo>
                  <a:pt x="3260044" y="615490"/>
                </a:lnTo>
                <a:lnTo>
                  <a:pt x="3276183" y="631644"/>
                </a:lnTo>
                <a:lnTo>
                  <a:pt x="3297705" y="650116"/>
                </a:lnTo>
                <a:lnTo>
                  <a:pt x="3305118" y="660509"/>
                </a:lnTo>
                <a:lnTo>
                  <a:pt x="3305352" y="659937"/>
                </a:lnTo>
                <a:lnTo>
                  <a:pt x="3297655" y="649164"/>
                </a:lnTo>
                <a:lnTo>
                  <a:pt x="3276113" y="630708"/>
                </a:lnTo>
                <a:close/>
                <a:moveTo>
                  <a:pt x="3690565" y="611887"/>
                </a:moveTo>
                <a:lnTo>
                  <a:pt x="3666862" y="617241"/>
                </a:lnTo>
                <a:lnTo>
                  <a:pt x="3666862" y="618261"/>
                </a:lnTo>
                <a:lnTo>
                  <a:pt x="3690565" y="612908"/>
                </a:lnTo>
                <a:close/>
                <a:moveTo>
                  <a:pt x="3690712" y="601094"/>
                </a:moveTo>
                <a:lnTo>
                  <a:pt x="3690712" y="602178"/>
                </a:lnTo>
                <a:lnTo>
                  <a:pt x="3698640" y="604828"/>
                </a:lnTo>
                <a:lnTo>
                  <a:pt x="3698448" y="603673"/>
                </a:lnTo>
                <a:close/>
                <a:moveTo>
                  <a:pt x="3300698" y="566859"/>
                </a:moveTo>
                <a:lnTo>
                  <a:pt x="3300386" y="567405"/>
                </a:lnTo>
                <a:lnTo>
                  <a:pt x="3305182" y="572570"/>
                </a:lnTo>
                <a:lnTo>
                  <a:pt x="3305352" y="571865"/>
                </a:lnTo>
                <a:close/>
                <a:moveTo>
                  <a:pt x="3717469" y="566699"/>
                </a:moveTo>
                <a:lnTo>
                  <a:pt x="3704178" y="584934"/>
                </a:lnTo>
                <a:lnTo>
                  <a:pt x="3696101" y="587627"/>
                </a:lnTo>
                <a:lnTo>
                  <a:pt x="3696256" y="588557"/>
                </a:lnTo>
                <a:lnTo>
                  <a:pt x="3704021" y="585970"/>
                </a:lnTo>
                <a:lnTo>
                  <a:pt x="3717469" y="567500"/>
                </a:lnTo>
                <a:close/>
                <a:moveTo>
                  <a:pt x="2516667" y="524240"/>
                </a:moveTo>
                <a:lnTo>
                  <a:pt x="2532203" y="539784"/>
                </a:lnTo>
                <a:lnTo>
                  <a:pt x="2529516" y="561315"/>
                </a:lnTo>
                <a:lnTo>
                  <a:pt x="2537592" y="574377"/>
                </a:lnTo>
                <a:lnTo>
                  <a:pt x="2524142" y="598595"/>
                </a:lnTo>
                <a:lnTo>
                  <a:pt x="2499927" y="601281"/>
                </a:lnTo>
                <a:lnTo>
                  <a:pt x="2481473" y="609354"/>
                </a:lnTo>
                <a:lnTo>
                  <a:pt x="2481473" y="614741"/>
                </a:lnTo>
                <a:lnTo>
                  <a:pt x="2470710" y="617427"/>
                </a:lnTo>
                <a:lnTo>
                  <a:pt x="2465335" y="628186"/>
                </a:lnTo>
                <a:lnTo>
                  <a:pt x="2466222" y="628739"/>
                </a:lnTo>
                <a:lnTo>
                  <a:pt x="2471496" y="618186"/>
                </a:lnTo>
                <a:lnTo>
                  <a:pt x="2482252" y="615490"/>
                </a:lnTo>
                <a:lnTo>
                  <a:pt x="2482252" y="610109"/>
                </a:lnTo>
                <a:lnTo>
                  <a:pt x="2500695" y="602031"/>
                </a:lnTo>
                <a:lnTo>
                  <a:pt x="2524909" y="599335"/>
                </a:lnTo>
                <a:lnTo>
                  <a:pt x="2538357" y="575104"/>
                </a:lnTo>
                <a:lnTo>
                  <a:pt x="2530281" y="562023"/>
                </a:lnTo>
                <a:lnTo>
                  <a:pt x="2532973" y="540477"/>
                </a:lnTo>
                <a:lnTo>
                  <a:pt x="2516834" y="524323"/>
                </a:lnTo>
                <a:close/>
                <a:moveTo>
                  <a:pt x="3284372" y="515750"/>
                </a:moveTo>
                <a:lnTo>
                  <a:pt x="3284247" y="516624"/>
                </a:lnTo>
                <a:lnTo>
                  <a:pt x="3310765" y="521627"/>
                </a:lnTo>
                <a:lnTo>
                  <a:pt x="3331829" y="529532"/>
                </a:lnTo>
                <a:lnTo>
                  <a:pt x="3332270" y="528797"/>
                </a:lnTo>
                <a:lnTo>
                  <a:pt x="3310728" y="520717"/>
                </a:lnTo>
                <a:close/>
                <a:moveTo>
                  <a:pt x="3765710" y="515715"/>
                </a:moveTo>
                <a:lnTo>
                  <a:pt x="3749557" y="528797"/>
                </a:lnTo>
                <a:lnTo>
                  <a:pt x="3741480" y="526104"/>
                </a:lnTo>
                <a:lnTo>
                  <a:pt x="3738779" y="534171"/>
                </a:lnTo>
                <a:lnTo>
                  <a:pt x="3733404" y="539558"/>
                </a:lnTo>
                <a:lnTo>
                  <a:pt x="3717630" y="558398"/>
                </a:lnTo>
                <a:lnTo>
                  <a:pt x="3717630" y="559226"/>
                </a:lnTo>
                <a:lnTo>
                  <a:pt x="3733233" y="540560"/>
                </a:lnTo>
                <a:lnTo>
                  <a:pt x="3738614" y="535180"/>
                </a:lnTo>
                <a:lnTo>
                  <a:pt x="3741300" y="527099"/>
                </a:lnTo>
                <a:lnTo>
                  <a:pt x="3749375" y="529790"/>
                </a:lnTo>
                <a:lnTo>
                  <a:pt x="3765518" y="516710"/>
                </a:lnTo>
                <a:lnTo>
                  <a:pt x="3786654" y="527099"/>
                </a:lnTo>
                <a:lnTo>
                  <a:pt x="3797037" y="516710"/>
                </a:lnTo>
                <a:lnTo>
                  <a:pt x="3821247" y="527099"/>
                </a:lnTo>
                <a:lnTo>
                  <a:pt x="3820811" y="525820"/>
                </a:lnTo>
                <a:lnTo>
                  <a:pt x="3797243" y="515715"/>
                </a:lnTo>
                <a:lnTo>
                  <a:pt x="3786859" y="526104"/>
                </a:lnTo>
                <a:close/>
                <a:moveTo>
                  <a:pt x="3856468" y="459566"/>
                </a:moveTo>
                <a:lnTo>
                  <a:pt x="3834939" y="472648"/>
                </a:lnTo>
                <a:lnTo>
                  <a:pt x="3802632" y="486102"/>
                </a:lnTo>
                <a:lnTo>
                  <a:pt x="3799931" y="496875"/>
                </a:lnTo>
                <a:lnTo>
                  <a:pt x="3799961" y="496900"/>
                </a:lnTo>
                <a:lnTo>
                  <a:pt x="3802418" y="487079"/>
                </a:lnTo>
                <a:lnTo>
                  <a:pt x="3834703" y="473611"/>
                </a:lnTo>
                <a:lnTo>
                  <a:pt x="3856226" y="460530"/>
                </a:lnTo>
                <a:lnTo>
                  <a:pt x="3866601" y="462832"/>
                </a:lnTo>
                <a:lnTo>
                  <a:pt x="3877363" y="460530"/>
                </a:lnTo>
                <a:lnTo>
                  <a:pt x="3876617" y="459783"/>
                </a:lnTo>
                <a:lnTo>
                  <a:pt x="3866852" y="461875"/>
                </a:lnTo>
                <a:close/>
                <a:moveTo>
                  <a:pt x="3874658" y="422790"/>
                </a:moveTo>
                <a:lnTo>
                  <a:pt x="3866852" y="448806"/>
                </a:lnTo>
                <a:lnTo>
                  <a:pt x="3866877" y="448831"/>
                </a:lnTo>
                <a:lnTo>
                  <a:pt x="3874676" y="422820"/>
                </a:lnTo>
                <a:close/>
                <a:moveTo>
                  <a:pt x="3433805" y="403803"/>
                </a:moveTo>
                <a:lnTo>
                  <a:pt x="3433742" y="403911"/>
                </a:lnTo>
                <a:lnTo>
                  <a:pt x="3433742" y="413924"/>
                </a:lnTo>
                <a:lnTo>
                  <a:pt x="3433805" y="413805"/>
                </a:lnTo>
                <a:close/>
                <a:moveTo>
                  <a:pt x="3527326" y="403666"/>
                </a:moveTo>
                <a:lnTo>
                  <a:pt x="3524943" y="408418"/>
                </a:lnTo>
                <a:lnTo>
                  <a:pt x="3524943" y="409047"/>
                </a:lnTo>
                <a:lnTo>
                  <a:pt x="3527497" y="403911"/>
                </a:lnTo>
                <a:close/>
                <a:moveTo>
                  <a:pt x="3643103" y="374588"/>
                </a:moveTo>
                <a:lnTo>
                  <a:pt x="3642399" y="374675"/>
                </a:lnTo>
                <a:lnTo>
                  <a:pt x="3650125" y="387562"/>
                </a:lnTo>
                <a:lnTo>
                  <a:pt x="3650709" y="387270"/>
                </a:lnTo>
                <a:close/>
                <a:moveTo>
                  <a:pt x="3447189" y="350444"/>
                </a:moveTo>
                <a:lnTo>
                  <a:pt x="3447189" y="361217"/>
                </a:lnTo>
                <a:lnTo>
                  <a:pt x="3449780" y="376765"/>
                </a:lnTo>
                <a:lnTo>
                  <a:pt x="3449959" y="376496"/>
                </a:lnTo>
                <a:lnTo>
                  <a:pt x="3447258" y="360349"/>
                </a:lnTo>
                <a:lnTo>
                  <a:pt x="3447258" y="350496"/>
                </a:lnTo>
                <a:close/>
                <a:moveTo>
                  <a:pt x="3527497" y="0"/>
                </a:moveTo>
                <a:lnTo>
                  <a:pt x="3548643" y="8077"/>
                </a:lnTo>
                <a:lnTo>
                  <a:pt x="3554015" y="18840"/>
                </a:lnTo>
                <a:lnTo>
                  <a:pt x="3538264" y="29235"/>
                </a:lnTo>
                <a:lnTo>
                  <a:pt x="3535572" y="50771"/>
                </a:lnTo>
                <a:lnTo>
                  <a:pt x="3503294" y="56163"/>
                </a:lnTo>
                <a:lnTo>
                  <a:pt x="3484851" y="61544"/>
                </a:lnTo>
                <a:lnTo>
                  <a:pt x="3482159" y="69621"/>
                </a:lnTo>
                <a:lnTo>
                  <a:pt x="3490223" y="93475"/>
                </a:lnTo>
                <a:lnTo>
                  <a:pt x="3490223" y="112325"/>
                </a:lnTo>
                <a:lnTo>
                  <a:pt x="3511358" y="131175"/>
                </a:lnTo>
                <a:lnTo>
                  <a:pt x="3497910" y="146942"/>
                </a:lnTo>
                <a:lnTo>
                  <a:pt x="3527497" y="160410"/>
                </a:lnTo>
                <a:lnTo>
                  <a:pt x="3540956" y="184642"/>
                </a:lnTo>
                <a:lnTo>
                  <a:pt x="3554015" y="171183"/>
                </a:lnTo>
                <a:lnTo>
                  <a:pt x="3572846" y="171183"/>
                </a:lnTo>
                <a:lnTo>
                  <a:pt x="3586294" y="195415"/>
                </a:lnTo>
                <a:lnTo>
                  <a:pt x="3597060" y="208496"/>
                </a:lnTo>
                <a:lnTo>
                  <a:pt x="3588985" y="224650"/>
                </a:lnTo>
                <a:lnTo>
                  <a:pt x="3586294" y="238119"/>
                </a:lnTo>
                <a:lnTo>
                  <a:pt x="3583602" y="251577"/>
                </a:lnTo>
                <a:lnTo>
                  <a:pt x="3588985" y="259655"/>
                </a:lnTo>
                <a:lnTo>
                  <a:pt x="3612812" y="259655"/>
                </a:lnTo>
                <a:lnTo>
                  <a:pt x="3628951" y="270428"/>
                </a:lnTo>
                <a:lnTo>
                  <a:pt x="3647782" y="313131"/>
                </a:lnTo>
                <a:lnTo>
                  <a:pt x="3690440" y="336975"/>
                </a:lnTo>
                <a:lnTo>
                  <a:pt x="3703887" y="339671"/>
                </a:lnTo>
                <a:lnTo>
                  <a:pt x="3708639" y="344431"/>
                </a:lnTo>
                <a:lnTo>
                  <a:pt x="3709554" y="344202"/>
                </a:lnTo>
                <a:lnTo>
                  <a:pt x="3738779" y="349576"/>
                </a:lnTo>
                <a:lnTo>
                  <a:pt x="3749557" y="360349"/>
                </a:lnTo>
                <a:lnTo>
                  <a:pt x="3765710" y="365736"/>
                </a:lnTo>
                <a:lnTo>
                  <a:pt x="3768018" y="363043"/>
                </a:lnTo>
                <a:lnTo>
                  <a:pt x="3802632" y="363043"/>
                </a:lnTo>
                <a:lnTo>
                  <a:pt x="3816085" y="365736"/>
                </a:lnTo>
                <a:lnTo>
                  <a:pt x="3824161" y="363043"/>
                </a:lnTo>
                <a:lnTo>
                  <a:pt x="3856468" y="371109"/>
                </a:lnTo>
                <a:lnTo>
                  <a:pt x="3866852" y="381883"/>
                </a:lnTo>
                <a:lnTo>
                  <a:pt x="3864165" y="387270"/>
                </a:lnTo>
                <a:lnTo>
                  <a:pt x="3864207" y="387598"/>
                </a:lnTo>
                <a:lnTo>
                  <a:pt x="3866601" y="382801"/>
                </a:lnTo>
                <a:lnTo>
                  <a:pt x="3888133" y="374721"/>
                </a:lnTo>
                <a:lnTo>
                  <a:pt x="3909656" y="382801"/>
                </a:lnTo>
                <a:lnTo>
                  <a:pt x="3925411" y="388183"/>
                </a:lnTo>
                <a:lnTo>
                  <a:pt x="3930792" y="390881"/>
                </a:lnTo>
                <a:lnTo>
                  <a:pt x="3930792" y="403962"/>
                </a:lnTo>
                <a:lnTo>
                  <a:pt x="3949630" y="409351"/>
                </a:lnTo>
                <a:lnTo>
                  <a:pt x="3965772" y="403962"/>
                </a:lnTo>
                <a:lnTo>
                  <a:pt x="3997670" y="409351"/>
                </a:lnTo>
                <a:lnTo>
                  <a:pt x="4069928" y="414733"/>
                </a:lnTo>
                <a:lnTo>
                  <a:pt x="4094147" y="414733"/>
                </a:lnTo>
                <a:lnTo>
                  <a:pt x="4139501" y="422820"/>
                </a:lnTo>
                <a:lnTo>
                  <a:pt x="4166026" y="438980"/>
                </a:lnTo>
                <a:lnTo>
                  <a:pt x="4182169" y="447060"/>
                </a:lnTo>
                <a:lnTo>
                  <a:pt x="4182169" y="452442"/>
                </a:lnTo>
                <a:lnTo>
                  <a:pt x="4214454" y="449751"/>
                </a:lnTo>
                <a:lnTo>
                  <a:pt x="4240971" y="452442"/>
                </a:lnTo>
                <a:lnTo>
                  <a:pt x="4257114" y="438980"/>
                </a:lnTo>
                <a:lnTo>
                  <a:pt x="4267884" y="438980"/>
                </a:lnTo>
                <a:lnTo>
                  <a:pt x="4270570" y="438980"/>
                </a:lnTo>
                <a:lnTo>
                  <a:pt x="4278645" y="433591"/>
                </a:lnTo>
                <a:lnTo>
                  <a:pt x="4294401" y="438980"/>
                </a:lnTo>
                <a:lnTo>
                  <a:pt x="4299782" y="447060"/>
                </a:lnTo>
                <a:lnTo>
                  <a:pt x="4342828" y="447060"/>
                </a:lnTo>
                <a:lnTo>
                  <a:pt x="4355897" y="441671"/>
                </a:lnTo>
                <a:lnTo>
                  <a:pt x="4366659" y="460530"/>
                </a:lnTo>
                <a:lnTo>
                  <a:pt x="4393564" y="454752"/>
                </a:lnTo>
                <a:lnTo>
                  <a:pt x="4401639" y="465530"/>
                </a:lnTo>
                <a:lnTo>
                  <a:pt x="4417394" y="460530"/>
                </a:lnTo>
                <a:lnTo>
                  <a:pt x="4460450" y="476301"/>
                </a:lnTo>
                <a:lnTo>
                  <a:pt x="4489661" y="478999"/>
                </a:lnTo>
                <a:lnTo>
                  <a:pt x="4484272" y="492461"/>
                </a:lnTo>
                <a:lnTo>
                  <a:pt x="4481586" y="508629"/>
                </a:lnTo>
                <a:lnTo>
                  <a:pt x="4481586" y="516710"/>
                </a:lnTo>
                <a:lnTo>
                  <a:pt x="4478891" y="529790"/>
                </a:lnTo>
                <a:lnTo>
                  <a:pt x="4470824" y="548641"/>
                </a:lnTo>
                <a:lnTo>
                  <a:pt x="4452374" y="543259"/>
                </a:lnTo>
                <a:lnTo>
                  <a:pt x="4409706" y="551339"/>
                </a:lnTo>
                <a:lnTo>
                  <a:pt x="4401639" y="572888"/>
                </a:lnTo>
                <a:lnTo>
                  <a:pt x="4388183" y="585970"/>
                </a:lnTo>
                <a:lnTo>
                  <a:pt x="4366659" y="596741"/>
                </a:lnTo>
                <a:lnTo>
                  <a:pt x="4363973" y="599438"/>
                </a:lnTo>
                <a:lnTo>
                  <a:pt x="4342828" y="610209"/>
                </a:lnTo>
                <a:lnTo>
                  <a:pt x="4329380" y="612908"/>
                </a:lnTo>
                <a:lnTo>
                  <a:pt x="4313238" y="615599"/>
                </a:lnTo>
                <a:lnTo>
                  <a:pt x="4318619" y="639457"/>
                </a:lnTo>
                <a:lnTo>
                  <a:pt x="4307857" y="647538"/>
                </a:lnTo>
                <a:lnTo>
                  <a:pt x="4302476" y="655618"/>
                </a:lnTo>
                <a:lnTo>
                  <a:pt x="4281332" y="666389"/>
                </a:lnTo>
                <a:lnTo>
                  <a:pt x="4275951" y="666389"/>
                </a:lnTo>
                <a:lnTo>
                  <a:pt x="4275951" y="669088"/>
                </a:lnTo>
                <a:lnTo>
                  <a:pt x="4284026" y="687939"/>
                </a:lnTo>
                <a:lnTo>
                  <a:pt x="4299782" y="717187"/>
                </a:lnTo>
                <a:lnTo>
                  <a:pt x="4305162" y="725266"/>
                </a:lnTo>
                <a:lnTo>
                  <a:pt x="4299782" y="727958"/>
                </a:lnTo>
                <a:lnTo>
                  <a:pt x="4299782" y="741427"/>
                </a:lnTo>
                <a:lnTo>
                  <a:pt x="4305162" y="744117"/>
                </a:lnTo>
                <a:lnTo>
                  <a:pt x="4321305" y="741427"/>
                </a:lnTo>
                <a:lnTo>
                  <a:pt x="4329380" y="741427"/>
                </a:lnTo>
                <a:lnTo>
                  <a:pt x="4321305" y="727958"/>
                </a:lnTo>
                <a:lnTo>
                  <a:pt x="4353211" y="736037"/>
                </a:lnTo>
                <a:lnTo>
                  <a:pt x="4372040" y="738736"/>
                </a:lnTo>
                <a:lnTo>
                  <a:pt x="4372040" y="741427"/>
                </a:lnTo>
                <a:lnTo>
                  <a:pt x="4393564" y="749507"/>
                </a:lnTo>
                <a:lnTo>
                  <a:pt x="4396258" y="762976"/>
                </a:lnTo>
                <a:lnTo>
                  <a:pt x="4414708" y="762976"/>
                </a:lnTo>
                <a:lnTo>
                  <a:pt x="4428156" y="765286"/>
                </a:lnTo>
                <a:lnTo>
                  <a:pt x="4438918" y="762976"/>
                </a:lnTo>
                <a:lnTo>
                  <a:pt x="4460450" y="773365"/>
                </a:lnTo>
                <a:lnTo>
                  <a:pt x="4452374" y="786835"/>
                </a:lnTo>
                <a:lnTo>
                  <a:pt x="4452374" y="794915"/>
                </a:lnTo>
                <a:lnTo>
                  <a:pt x="4417394" y="824545"/>
                </a:lnTo>
                <a:lnTo>
                  <a:pt x="4390877" y="845705"/>
                </a:lnTo>
                <a:lnTo>
                  <a:pt x="4358592" y="867254"/>
                </a:lnTo>
                <a:lnTo>
                  <a:pt x="4353211" y="875335"/>
                </a:lnTo>
                <a:lnTo>
                  <a:pt x="4363973" y="880724"/>
                </a:lnTo>
                <a:lnTo>
                  <a:pt x="4345523" y="907274"/>
                </a:lnTo>
                <a:lnTo>
                  <a:pt x="4334761" y="915353"/>
                </a:lnTo>
                <a:lnTo>
                  <a:pt x="4342828" y="918044"/>
                </a:lnTo>
                <a:lnTo>
                  <a:pt x="4350517" y="931514"/>
                </a:lnTo>
                <a:lnTo>
                  <a:pt x="4358592" y="934205"/>
                </a:lnTo>
                <a:lnTo>
                  <a:pt x="4369354" y="939594"/>
                </a:lnTo>
                <a:lnTo>
                  <a:pt x="4369354" y="944984"/>
                </a:lnTo>
                <a:lnTo>
                  <a:pt x="4380116" y="944984"/>
                </a:lnTo>
                <a:lnTo>
                  <a:pt x="4401639" y="942292"/>
                </a:lnTo>
                <a:lnTo>
                  <a:pt x="4409706" y="928823"/>
                </a:lnTo>
                <a:lnTo>
                  <a:pt x="4420089" y="931514"/>
                </a:lnTo>
                <a:lnTo>
                  <a:pt x="4433537" y="928823"/>
                </a:lnTo>
                <a:lnTo>
                  <a:pt x="4438918" y="968842"/>
                </a:lnTo>
                <a:lnTo>
                  <a:pt x="4428156" y="995774"/>
                </a:lnTo>
                <a:lnTo>
                  <a:pt x="4406632" y="1030411"/>
                </a:lnTo>
                <a:lnTo>
                  <a:pt x="4404325" y="1043873"/>
                </a:lnTo>
                <a:lnTo>
                  <a:pt x="4404325" y="1057342"/>
                </a:lnTo>
                <a:lnTo>
                  <a:pt x="4414708" y="1081201"/>
                </a:lnTo>
                <a:lnTo>
                  <a:pt x="4433537" y="1089282"/>
                </a:lnTo>
                <a:lnTo>
                  <a:pt x="4460450" y="1091972"/>
                </a:lnTo>
                <a:lnTo>
                  <a:pt x="4495042" y="1116220"/>
                </a:lnTo>
                <a:lnTo>
                  <a:pt x="4513871" y="1124300"/>
                </a:lnTo>
                <a:lnTo>
                  <a:pt x="4535015" y="1131991"/>
                </a:lnTo>
                <a:lnTo>
                  <a:pt x="4564606" y="1169700"/>
                </a:lnTo>
                <a:lnTo>
                  <a:pt x="4564606" y="1180479"/>
                </a:lnTo>
                <a:lnTo>
                  <a:pt x="4601893" y="1217800"/>
                </a:lnTo>
                <a:lnTo>
                  <a:pt x="4604579" y="1217800"/>
                </a:lnTo>
                <a:lnTo>
                  <a:pt x="4618036" y="1228579"/>
                </a:lnTo>
                <a:lnTo>
                  <a:pt x="4591510" y="1247429"/>
                </a:lnTo>
                <a:lnTo>
                  <a:pt x="4578062" y="1265899"/>
                </a:lnTo>
                <a:lnTo>
                  <a:pt x="4556539" y="1271288"/>
                </a:lnTo>
                <a:lnTo>
                  <a:pt x="4553844" y="1271288"/>
                </a:lnTo>
                <a:lnTo>
                  <a:pt x="4519252" y="1265899"/>
                </a:lnTo>
                <a:lnTo>
                  <a:pt x="4497728" y="1260518"/>
                </a:lnTo>
                <a:lnTo>
                  <a:pt x="4492347" y="1255509"/>
                </a:lnTo>
                <a:lnTo>
                  <a:pt x="4503109" y="1247429"/>
                </a:lnTo>
                <a:lnTo>
                  <a:pt x="4530013" y="1255509"/>
                </a:lnTo>
                <a:lnTo>
                  <a:pt x="4543082" y="1249739"/>
                </a:lnTo>
                <a:lnTo>
                  <a:pt x="4551158" y="1244738"/>
                </a:lnTo>
                <a:lnTo>
                  <a:pt x="4532321" y="1244738"/>
                </a:lnTo>
                <a:lnTo>
                  <a:pt x="4527327" y="1233960"/>
                </a:lnTo>
                <a:lnTo>
                  <a:pt x="4527327" y="1228579"/>
                </a:lnTo>
                <a:lnTo>
                  <a:pt x="4505804" y="1220498"/>
                </a:lnTo>
                <a:lnTo>
                  <a:pt x="4516566" y="1217800"/>
                </a:lnTo>
                <a:lnTo>
                  <a:pt x="4521946" y="1207029"/>
                </a:lnTo>
                <a:lnTo>
                  <a:pt x="4503109" y="1172399"/>
                </a:lnTo>
                <a:lnTo>
                  <a:pt x="4489661" y="1167010"/>
                </a:lnTo>
                <a:lnTo>
                  <a:pt x="4460450" y="1135070"/>
                </a:lnTo>
                <a:lnTo>
                  <a:pt x="4433537" y="1116220"/>
                </a:lnTo>
                <a:lnTo>
                  <a:pt x="4404325" y="1105441"/>
                </a:lnTo>
                <a:lnTo>
                  <a:pt x="4390877" y="1102750"/>
                </a:lnTo>
                <a:lnTo>
                  <a:pt x="4382802" y="1091972"/>
                </a:lnTo>
                <a:lnTo>
                  <a:pt x="4380116" y="1094670"/>
                </a:lnTo>
                <a:lnTo>
                  <a:pt x="4372040" y="1102750"/>
                </a:lnTo>
                <a:lnTo>
                  <a:pt x="4380116" y="1097361"/>
                </a:lnTo>
                <a:lnTo>
                  <a:pt x="4369354" y="1110830"/>
                </a:lnTo>
                <a:lnTo>
                  <a:pt x="4369354" y="1131991"/>
                </a:lnTo>
                <a:lnTo>
                  <a:pt x="4363973" y="1129681"/>
                </a:lnTo>
                <a:lnTo>
                  <a:pt x="4388183" y="1148151"/>
                </a:lnTo>
                <a:lnTo>
                  <a:pt x="4382802" y="1153540"/>
                </a:lnTo>
                <a:lnTo>
                  <a:pt x="4363973" y="1158930"/>
                </a:lnTo>
                <a:lnTo>
                  <a:pt x="4329380" y="1172399"/>
                </a:lnTo>
                <a:lnTo>
                  <a:pt x="4307857" y="1185860"/>
                </a:lnTo>
                <a:lnTo>
                  <a:pt x="4284026" y="1193559"/>
                </a:lnTo>
                <a:lnTo>
                  <a:pt x="4275951" y="1191250"/>
                </a:lnTo>
                <a:lnTo>
                  <a:pt x="4281332" y="1185860"/>
                </a:lnTo>
                <a:lnTo>
                  <a:pt x="4281332" y="1148151"/>
                </a:lnTo>
                <a:lnTo>
                  <a:pt x="4267884" y="1145461"/>
                </a:lnTo>
                <a:lnTo>
                  <a:pt x="4262494" y="1142770"/>
                </a:lnTo>
                <a:lnTo>
                  <a:pt x="4243666" y="1135070"/>
                </a:lnTo>
                <a:lnTo>
                  <a:pt x="4206378" y="1129681"/>
                </a:lnTo>
                <a:lnTo>
                  <a:pt x="4195617" y="1129681"/>
                </a:lnTo>
                <a:lnTo>
                  <a:pt x="4187550" y="1124300"/>
                </a:lnTo>
                <a:lnTo>
                  <a:pt x="4179474" y="1118911"/>
                </a:lnTo>
                <a:lnTo>
                  <a:pt x="4176788" y="1110830"/>
                </a:lnTo>
                <a:lnTo>
                  <a:pt x="4168712" y="1116220"/>
                </a:lnTo>
                <a:lnTo>
                  <a:pt x="4155643" y="1110830"/>
                </a:lnTo>
                <a:lnTo>
                  <a:pt x="4152957" y="1118911"/>
                </a:lnTo>
                <a:lnTo>
                  <a:pt x="4142195" y="1121602"/>
                </a:lnTo>
                <a:lnTo>
                  <a:pt x="4136815" y="1129681"/>
                </a:lnTo>
                <a:lnTo>
                  <a:pt x="4136815" y="1118911"/>
                </a:lnTo>
                <a:lnTo>
                  <a:pt x="4128739" y="1131991"/>
                </a:lnTo>
                <a:lnTo>
                  <a:pt x="4123358" y="1118911"/>
                </a:lnTo>
                <a:lnTo>
                  <a:pt x="4115291" y="1118911"/>
                </a:lnTo>
                <a:lnTo>
                  <a:pt x="4107216" y="1121602"/>
                </a:lnTo>
                <a:lnTo>
                  <a:pt x="4107216" y="1135070"/>
                </a:lnTo>
                <a:lnTo>
                  <a:pt x="4112596" y="1140070"/>
                </a:lnTo>
                <a:lnTo>
                  <a:pt x="4115291" y="1145461"/>
                </a:lnTo>
                <a:lnTo>
                  <a:pt x="4107216" y="1145461"/>
                </a:lnTo>
                <a:lnTo>
                  <a:pt x="4094147" y="1145461"/>
                </a:lnTo>
                <a:lnTo>
                  <a:pt x="4088766" y="1156231"/>
                </a:lnTo>
                <a:lnTo>
                  <a:pt x="4088766" y="1158930"/>
                </a:lnTo>
                <a:lnTo>
                  <a:pt x="4080699" y="1158930"/>
                </a:lnTo>
                <a:lnTo>
                  <a:pt x="4091460" y="1180479"/>
                </a:lnTo>
                <a:lnTo>
                  <a:pt x="4099527" y="1180479"/>
                </a:lnTo>
                <a:lnTo>
                  <a:pt x="4115291" y="1180479"/>
                </a:lnTo>
                <a:lnTo>
                  <a:pt x="4131434" y="1172399"/>
                </a:lnTo>
                <a:lnTo>
                  <a:pt x="4104521" y="1207029"/>
                </a:lnTo>
                <a:lnTo>
                  <a:pt x="4102476" y="1219009"/>
                </a:lnTo>
                <a:lnTo>
                  <a:pt x="4102611" y="1219110"/>
                </a:lnTo>
                <a:lnTo>
                  <a:pt x="4102299" y="1220045"/>
                </a:lnTo>
                <a:lnTo>
                  <a:pt x="4102222" y="1220498"/>
                </a:lnTo>
                <a:lnTo>
                  <a:pt x="4102163" y="1220454"/>
                </a:lnTo>
                <a:lnTo>
                  <a:pt x="4099923" y="1227176"/>
                </a:lnTo>
                <a:lnTo>
                  <a:pt x="4030314" y="1232563"/>
                </a:lnTo>
                <a:lnTo>
                  <a:pt x="4035690" y="1227176"/>
                </a:lnTo>
                <a:lnTo>
                  <a:pt x="4019536" y="1216416"/>
                </a:lnTo>
                <a:lnTo>
                  <a:pt x="4019536" y="1232563"/>
                </a:lnTo>
                <a:lnTo>
                  <a:pt x="3982234" y="1240643"/>
                </a:lnTo>
                <a:lnTo>
                  <a:pt x="3987229" y="1232563"/>
                </a:lnTo>
                <a:lnTo>
                  <a:pt x="4000695" y="1227176"/>
                </a:lnTo>
                <a:lnTo>
                  <a:pt x="3982234" y="1202949"/>
                </a:lnTo>
                <a:lnTo>
                  <a:pt x="3992618" y="1194869"/>
                </a:lnTo>
                <a:lnTo>
                  <a:pt x="3982234" y="1189880"/>
                </a:lnTo>
                <a:lnTo>
                  <a:pt x="3976845" y="1179107"/>
                </a:lnTo>
                <a:lnTo>
                  <a:pt x="3976845" y="1171027"/>
                </a:lnTo>
                <a:lnTo>
                  <a:pt x="3968768" y="1176414"/>
                </a:lnTo>
                <a:lnTo>
                  <a:pt x="3966080" y="1176414"/>
                </a:lnTo>
                <a:lnTo>
                  <a:pt x="3960692" y="1179107"/>
                </a:lnTo>
                <a:lnTo>
                  <a:pt x="3960692" y="1189880"/>
                </a:lnTo>
                <a:lnTo>
                  <a:pt x="3979153" y="1205642"/>
                </a:lnTo>
                <a:lnTo>
                  <a:pt x="3979153" y="1211029"/>
                </a:lnTo>
                <a:lnTo>
                  <a:pt x="3982234" y="1219110"/>
                </a:lnTo>
                <a:lnTo>
                  <a:pt x="3968768" y="1232563"/>
                </a:lnTo>
                <a:lnTo>
                  <a:pt x="3976845" y="1243336"/>
                </a:lnTo>
                <a:lnTo>
                  <a:pt x="3960692" y="1259099"/>
                </a:lnTo>
                <a:lnTo>
                  <a:pt x="3901860" y="1291406"/>
                </a:lnTo>
                <a:lnTo>
                  <a:pt x="3872241" y="1307552"/>
                </a:lnTo>
                <a:lnTo>
                  <a:pt x="3885707" y="1304859"/>
                </a:lnTo>
                <a:lnTo>
                  <a:pt x="3866852" y="1310246"/>
                </a:lnTo>
                <a:lnTo>
                  <a:pt x="3773394" y="1352929"/>
                </a:lnTo>
                <a:lnTo>
                  <a:pt x="3773394" y="1355623"/>
                </a:lnTo>
                <a:lnTo>
                  <a:pt x="3733404" y="1374091"/>
                </a:lnTo>
                <a:lnTo>
                  <a:pt x="3685324" y="1387544"/>
                </a:lnTo>
                <a:lnTo>
                  <a:pt x="3677247" y="1398318"/>
                </a:lnTo>
                <a:lnTo>
                  <a:pt x="3672251" y="1387544"/>
                </a:lnTo>
                <a:lnTo>
                  <a:pt x="3674559" y="1379849"/>
                </a:lnTo>
                <a:lnTo>
                  <a:pt x="3688024" y="1361009"/>
                </a:lnTo>
                <a:lnTo>
                  <a:pt x="3704178" y="1358316"/>
                </a:lnTo>
                <a:lnTo>
                  <a:pt x="3709554" y="1352929"/>
                </a:lnTo>
                <a:lnTo>
                  <a:pt x="3704178" y="1344862"/>
                </a:lnTo>
                <a:lnTo>
                  <a:pt x="3709554" y="1344862"/>
                </a:lnTo>
                <a:lnTo>
                  <a:pt x="3712242" y="1336782"/>
                </a:lnTo>
                <a:lnTo>
                  <a:pt x="3723019" y="1342169"/>
                </a:lnTo>
                <a:lnTo>
                  <a:pt x="3728395" y="1342169"/>
                </a:lnTo>
                <a:lnTo>
                  <a:pt x="3725707" y="1344862"/>
                </a:lnTo>
                <a:lnTo>
                  <a:pt x="3736472" y="1342169"/>
                </a:lnTo>
                <a:lnTo>
                  <a:pt x="3736472" y="1336782"/>
                </a:lnTo>
                <a:lnTo>
                  <a:pt x="3738779" y="1334089"/>
                </a:lnTo>
                <a:lnTo>
                  <a:pt x="3736472" y="1328702"/>
                </a:lnTo>
                <a:lnTo>
                  <a:pt x="3741480" y="1328702"/>
                </a:lnTo>
                <a:lnTo>
                  <a:pt x="3773394" y="1307552"/>
                </a:lnTo>
                <a:lnTo>
                  <a:pt x="3778782" y="1299486"/>
                </a:lnTo>
                <a:lnTo>
                  <a:pt x="3765710" y="1294100"/>
                </a:lnTo>
                <a:lnTo>
                  <a:pt x="3752245" y="1277939"/>
                </a:lnTo>
                <a:lnTo>
                  <a:pt x="3723019" y="1280632"/>
                </a:lnTo>
                <a:lnTo>
                  <a:pt x="3701477" y="1286019"/>
                </a:lnTo>
                <a:lnTo>
                  <a:pt x="3709554" y="1294100"/>
                </a:lnTo>
                <a:lnTo>
                  <a:pt x="3712242" y="1296793"/>
                </a:lnTo>
                <a:lnTo>
                  <a:pt x="3704178" y="1296793"/>
                </a:lnTo>
                <a:lnTo>
                  <a:pt x="3696101" y="1307552"/>
                </a:lnTo>
                <a:lnTo>
                  <a:pt x="3688024" y="1315633"/>
                </a:lnTo>
                <a:lnTo>
                  <a:pt x="3679948" y="1317941"/>
                </a:lnTo>
                <a:lnTo>
                  <a:pt x="3685324" y="1320635"/>
                </a:lnTo>
                <a:lnTo>
                  <a:pt x="3696101" y="1331395"/>
                </a:lnTo>
                <a:lnTo>
                  <a:pt x="3685324" y="1331395"/>
                </a:lnTo>
                <a:lnTo>
                  <a:pt x="3679948" y="1342169"/>
                </a:lnTo>
                <a:lnTo>
                  <a:pt x="3674559" y="1342169"/>
                </a:lnTo>
                <a:lnTo>
                  <a:pt x="3688024" y="1355623"/>
                </a:lnTo>
                <a:lnTo>
                  <a:pt x="3698789" y="1347555"/>
                </a:lnTo>
                <a:lnTo>
                  <a:pt x="3698789" y="1355623"/>
                </a:lnTo>
                <a:lnTo>
                  <a:pt x="3701477" y="1352929"/>
                </a:lnTo>
                <a:lnTo>
                  <a:pt x="3704178" y="1344862"/>
                </a:lnTo>
                <a:lnTo>
                  <a:pt x="3704178" y="1352929"/>
                </a:lnTo>
                <a:lnTo>
                  <a:pt x="3698789" y="1358316"/>
                </a:lnTo>
                <a:lnTo>
                  <a:pt x="3690712" y="1358316"/>
                </a:lnTo>
                <a:lnTo>
                  <a:pt x="3679948" y="1361009"/>
                </a:lnTo>
                <a:lnTo>
                  <a:pt x="3677247" y="1347555"/>
                </a:lnTo>
                <a:lnTo>
                  <a:pt x="3664175" y="1352929"/>
                </a:lnTo>
                <a:lnTo>
                  <a:pt x="3658786" y="1352929"/>
                </a:lnTo>
                <a:lnTo>
                  <a:pt x="3653410" y="1347555"/>
                </a:lnTo>
                <a:lnTo>
                  <a:pt x="3642632" y="1344862"/>
                </a:lnTo>
                <a:lnTo>
                  <a:pt x="3648021" y="1342169"/>
                </a:lnTo>
                <a:lnTo>
                  <a:pt x="3653410" y="1344862"/>
                </a:lnTo>
                <a:lnTo>
                  <a:pt x="3637257" y="1331395"/>
                </a:lnTo>
                <a:lnTo>
                  <a:pt x="3634556" y="1334089"/>
                </a:lnTo>
                <a:lnTo>
                  <a:pt x="3634556" y="1328702"/>
                </a:lnTo>
                <a:lnTo>
                  <a:pt x="3621103" y="1347555"/>
                </a:lnTo>
                <a:lnTo>
                  <a:pt x="3602642" y="1355623"/>
                </a:lnTo>
                <a:lnTo>
                  <a:pt x="3591865" y="1361009"/>
                </a:lnTo>
                <a:lnTo>
                  <a:pt x="3586489" y="1358316"/>
                </a:lnTo>
                <a:lnTo>
                  <a:pt x="3583788" y="1361009"/>
                </a:lnTo>
                <a:lnTo>
                  <a:pt x="3583788" y="1369089"/>
                </a:lnTo>
                <a:lnTo>
                  <a:pt x="3608018" y="1382158"/>
                </a:lnTo>
                <a:lnTo>
                  <a:pt x="3613027" y="1382158"/>
                </a:lnTo>
                <a:lnTo>
                  <a:pt x="3621103" y="1387544"/>
                </a:lnTo>
                <a:lnTo>
                  <a:pt x="3629180" y="1387544"/>
                </a:lnTo>
                <a:lnTo>
                  <a:pt x="3634556" y="1387544"/>
                </a:lnTo>
                <a:lnTo>
                  <a:pt x="3626479" y="1395624"/>
                </a:lnTo>
                <a:lnTo>
                  <a:pt x="3634556" y="1395624"/>
                </a:lnTo>
                <a:lnTo>
                  <a:pt x="3634556" y="1403704"/>
                </a:lnTo>
                <a:lnTo>
                  <a:pt x="3629180" y="1398318"/>
                </a:lnTo>
                <a:lnTo>
                  <a:pt x="3621103" y="1395624"/>
                </a:lnTo>
                <a:lnTo>
                  <a:pt x="3615714" y="1395624"/>
                </a:lnTo>
                <a:lnTo>
                  <a:pt x="3615714" y="1398318"/>
                </a:lnTo>
                <a:lnTo>
                  <a:pt x="3599941" y="1395624"/>
                </a:lnTo>
                <a:lnTo>
                  <a:pt x="3602642" y="1392931"/>
                </a:lnTo>
                <a:lnTo>
                  <a:pt x="3597254" y="1395624"/>
                </a:lnTo>
                <a:lnTo>
                  <a:pt x="3599941" y="1387544"/>
                </a:lnTo>
                <a:lnTo>
                  <a:pt x="3597254" y="1392931"/>
                </a:lnTo>
                <a:lnTo>
                  <a:pt x="3597254" y="1384851"/>
                </a:lnTo>
                <a:lnTo>
                  <a:pt x="3602642" y="1387544"/>
                </a:lnTo>
                <a:lnTo>
                  <a:pt x="3578412" y="1369089"/>
                </a:lnTo>
                <a:lnTo>
                  <a:pt x="3575711" y="1369089"/>
                </a:lnTo>
                <a:lnTo>
                  <a:pt x="3578412" y="1371783"/>
                </a:lnTo>
                <a:lnTo>
                  <a:pt x="3578412" y="1382158"/>
                </a:lnTo>
                <a:lnTo>
                  <a:pt x="3564947" y="1382158"/>
                </a:lnTo>
                <a:lnTo>
                  <a:pt x="3570336" y="1409078"/>
                </a:lnTo>
                <a:lnTo>
                  <a:pt x="3562259" y="1425238"/>
                </a:lnTo>
                <a:lnTo>
                  <a:pt x="3573023" y="1425238"/>
                </a:lnTo>
                <a:lnTo>
                  <a:pt x="3573023" y="1457161"/>
                </a:lnTo>
                <a:lnTo>
                  <a:pt x="3564947" y="1470614"/>
                </a:lnTo>
                <a:lnTo>
                  <a:pt x="3546486" y="1500228"/>
                </a:lnTo>
                <a:lnTo>
                  <a:pt x="3541097" y="1507924"/>
                </a:lnTo>
                <a:lnTo>
                  <a:pt x="3538409" y="1510617"/>
                </a:lnTo>
                <a:lnTo>
                  <a:pt x="3535721" y="1513297"/>
                </a:lnTo>
                <a:lnTo>
                  <a:pt x="3541097" y="1521377"/>
                </a:lnTo>
                <a:lnTo>
                  <a:pt x="3548793" y="1521377"/>
                </a:lnTo>
                <a:lnTo>
                  <a:pt x="3538409" y="1537538"/>
                </a:lnTo>
                <a:lnTo>
                  <a:pt x="3541097" y="1534844"/>
                </a:lnTo>
                <a:lnTo>
                  <a:pt x="3541097" y="1545605"/>
                </a:lnTo>
                <a:lnTo>
                  <a:pt x="3548793" y="1545605"/>
                </a:lnTo>
                <a:lnTo>
                  <a:pt x="3551481" y="1558687"/>
                </a:lnTo>
                <a:lnTo>
                  <a:pt x="3538409" y="1558687"/>
                </a:lnTo>
                <a:lnTo>
                  <a:pt x="3538409" y="1569447"/>
                </a:lnTo>
                <a:lnTo>
                  <a:pt x="3548793" y="1572141"/>
                </a:lnTo>
                <a:lnTo>
                  <a:pt x="3546486" y="1582914"/>
                </a:lnTo>
                <a:lnTo>
                  <a:pt x="3551481" y="1585607"/>
                </a:lnTo>
                <a:lnTo>
                  <a:pt x="3551481" y="1599060"/>
                </a:lnTo>
                <a:lnTo>
                  <a:pt x="3573023" y="1601754"/>
                </a:lnTo>
                <a:lnTo>
                  <a:pt x="3575711" y="1599060"/>
                </a:lnTo>
                <a:lnTo>
                  <a:pt x="3570336" y="1582914"/>
                </a:lnTo>
                <a:lnTo>
                  <a:pt x="3575711" y="1585607"/>
                </a:lnTo>
                <a:lnTo>
                  <a:pt x="3578412" y="1569447"/>
                </a:lnTo>
                <a:lnTo>
                  <a:pt x="3585622" y="1571851"/>
                </a:lnTo>
                <a:lnTo>
                  <a:pt x="3583788" y="1588301"/>
                </a:lnTo>
                <a:lnTo>
                  <a:pt x="3586489" y="1572141"/>
                </a:lnTo>
                <a:lnTo>
                  <a:pt x="3585622" y="1571851"/>
                </a:lnTo>
                <a:lnTo>
                  <a:pt x="3586489" y="1564073"/>
                </a:lnTo>
                <a:lnTo>
                  <a:pt x="3602642" y="1569447"/>
                </a:lnTo>
                <a:lnTo>
                  <a:pt x="3591865" y="1569447"/>
                </a:lnTo>
                <a:lnTo>
                  <a:pt x="3599941" y="1607141"/>
                </a:lnTo>
                <a:lnTo>
                  <a:pt x="3615714" y="1620210"/>
                </a:lnTo>
                <a:lnTo>
                  <a:pt x="3610719" y="1660597"/>
                </a:lnTo>
                <a:lnTo>
                  <a:pt x="3613027" y="1684439"/>
                </a:lnTo>
                <a:lnTo>
                  <a:pt x="3634556" y="1705973"/>
                </a:lnTo>
                <a:lnTo>
                  <a:pt x="3664175" y="1724813"/>
                </a:lnTo>
                <a:lnTo>
                  <a:pt x="3672251" y="1732893"/>
                </a:lnTo>
                <a:lnTo>
                  <a:pt x="3666862" y="1732893"/>
                </a:lnTo>
                <a:lnTo>
                  <a:pt x="3679948" y="1745975"/>
                </a:lnTo>
                <a:lnTo>
                  <a:pt x="3679948" y="1740589"/>
                </a:lnTo>
                <a:lnTo>
                  <a:pt x="3677247" y="1732893"/>
                </a:lnTo>
                <a:lnTo>
                  <a:pt x="3709554" y="1775589"/>
                </a:lnTo>
                <a:lnTo>
                  <a:pt x="3712242" y="1770203"/>
                </a:lnTo>
                <a:lnTo>
                  <a:pt x="3704178" y="1764816"/>
                </a:lnTo>
                <a:lnTo>
                  <a:pt x="3733404" y="1770203"/>
                </a:lnTo>
                <a:lnTo>
                  <a:pt x="3736472" y="1775589"/>
                </a:lnTo>
                <a:lnTo>
                  <a:pt x="3746856" y="1786349"/>
                </a:lnTo>
                <a:lnTo>
                  <a:pt x="3746856" y="1797123"/>
                </a:lnTo>
                <a:lnTo>
                  <a:pt x="3736472" y="1802510"/>
                </a:lnTo>
                <a:lnTo>
                  <a:pt x="3736472" y="1810192"/>
                </a:lnTo>
                <a:lnTo>
                  <a:pt x="3738779" y="1810192"/>
                </a:lnTo>
                <a:lnTo>
                  <a:pt x="3723019" y="1834418"/>
                </a:lnTo>
                <a:lnTo>
                  <a:pt x="3723019" y="1826352"/>
                </a:lnTo>
                <a:lnTo>
                  <a:pt x="3717630" y="1815578"/>
                </a:lnTo>
                <a:lnTo>
                  <a:pt x="3717630" y="1829045"/>
                </a:lnTo>
                <a:lnTo>
                  <a:pt x="3723019" y="1845192"/>
                </a:lnTo>
                <a:lnTo>
                  <a:pt x="3717630" y="1845192"/>
                </a:lnTo>
                <a:lnTo>
                  <a:pt x="3723019" y="1850579"/>
                </a:lnTo>
                <a:lnTo>
                  <a:pt x="3704178" y="1879808"/>
                </a:lnTo>
                <a:lnTo>
                  <a:pt x="3704178" y="1885181"/>
                </a:lnTo>
                <a:lnTo>
                  <a:pt x="3709554" y="1885181"/>
                </a:lnTo>
                <a:lnTo>
                  <a:pt x="3688024" y="1909421"/>
                </a:lnTo>
                <a:lnTo>
                  <a:pt x="3679948" y="1895955"/>
                </a:lnTo>
                <a:lnTo>
                  <a:pt x="3674559" y="1887875"/>
                </a:lnTo>
                <a:lnTo>
                  <a:pt x="3685324" y="1864033"/>
                </a:lnTo>
                <a:lnTo>
                  <a:pt x="3679948" y="1847886"/>
                </a:lnTo>
                <a:lnTo>
                  <a:pt x="3666862" y="1847886"/>
                </a:lnTo>
                <a:lnTo>
                  <a:pt x="3664175" y="1850579"/>
                </a:lnTo>
                <a:lnTo>
                  <a:pt x="3650709" y="1874421"/>
                </a:lnTo>
                <a:lnTo>
                  <a:pt x="3658786" y="1879808"/>
                </a:lnTo>
                <a:lnTo>
                  <a:pt x="3658786" y="1877114"/>
                </a:lnTo>
                <a:lnTo>
                  <a:pt x="3672251" y="1895955"/>
                </a:lnTo>
                <a:lnTo>
                  <a:pt x="3653410" y="1898648"/>
                </a:lnTo>
                <a:lnTo>
                  <a:pt x="3658786" y="1909421"/>
                </a:lnTo>
                <a:lnTo>
                  <a:pt x="3666862" y="1909421"/>
                </a:lnTo>
                <a:lnTo>
                  <a:pt x="3674559" y="1914795"/>
                </a:lnTo>
                <a:lnTo>
                  <a:pt x="3666862" y="1925569"/>
                </a:lnTo>
                <a:lnTo>
                  <a:pt x="3664175" y="1928262"/>
                </a:lnTo>
                <a:lnTo>
                  <a:pt x="3653483" y="1935905"/>
                </a:lnTo>
                <a:lnTo>
                  <a:pt x="3653590" y="1936002"/>
                </a:lnTo>
                <a:lnTo>
                  <a:pt x="3653433" y="1935941"/>
                </a:lnTo>
                <a:lnTo>
                  <a:pt x="3653410" y="1935957"/>
                </a:lnTo>
                <a:lnTo>
                  <a:pt x="3653361" y="1935914"/>
                </a:lnTo>
                <a:lnTo>
                  <a:pt x="3626685" y="1925617"/>
                </a:lnTo>
                <a:lnTo>
                  <a:pt x="3634747" y="1925617"/>
                </a:lnTo>
                <a:lnTo>
                  <a:pt x="3623986" y="1912172"/>
                </a:lnTo>
                <a:lnTo>
                  <a:pt x="3615905" y="1890649"/>
                </a:lnTo>
                <a:lnTo>
                  <a:pt x="3597456" y="1885265"/>
                </a:lnTo>
                <a:lnTo>
                  <a:pt x="3583994" y="1890649"/>
                </a:lnTo>
                <a:lnTo>
                  <a:pt x="3583994" y="1901406"/>
                </a:lnTo>
                <a:lnTo>
                  <a:pt x="3565133" y="1914860"/>
                </a:lnTo>
                <a:lnTo>
                  <a:pt x="3583994" y="1909477"/>
                </a:lnTo>
                <a:lnTo>
                  <a:pt x="3583994" y="1912172"/>
                </a:lnTo>
                <a:lnTo>
                  <a:pt x="3562452" y="1962900"/>
                </a:lnTo>
                <a:lnTo>
                  <a:pt x="3559752" y="2029767"/>
                </a:lnTo>
                <a:lnTo>
                  <a:pt x="3573213" y="2075109"/>
                </a:lnTo>
                <a:lnTo>
                  <a:pt x="3575913" y="2077807"/>
                </a:lnTo>
                <a:lnTo>
                  <a:pt x="3578594" y="2072423"/>
                </a:lnTo>
                <a:lnTo>
                  <a:pt x="3586675" y="2088564"/>
                </a:lnTo>
                <a:lnTo>
                  <a:pt x="3583994" y="2187330"/>
                </a:lnTo>
                <a:lnTo>
                  <a:pt x="3597456" y="2232673"/>
                </a:lnTo>
                <a:lnTo>
                  <a:pt x="3608218" y="2262268"/>
                </a:lnTo>
                <a:lnTo>
                  <a:pt x="3610918" y="2299931"/>
                </a:lnTo>
                <a:lnTo>
                  <a:pt x="3626685" y="2350659"/>
                </a:lnTo>
                <a:lnTo>
                  <a:pt x="3648209" y="2414446"/>
                </a:lnTo>
                <a:lnTo>
                  <a:pt x="3677439" y="2454799"/>
                </a:lnTo>
                <a:lnTo>
                  <a:pt x="3685520" y="2457495"/>
                </a:lnTo>
                <a:lnTo>
                  <a:pt x="3685520" y="2462869"/>
                </a:lnTo>
                <a:lnTo>
                  <a:pt x="3688219" y="2465556"/>
                </a:lnTo>
                <a:lnTo>
                  <a:pt x="3723205" y="2505525"/>
                </a:lnTo>
                <a:lnTo>
                  <a:pt x="3760515" y="2540111"/>
                </a:lnTo>
                <a:lnTo>
                  <a:pt x="3768202" y="2535120"/>
                </a:lnTo>
                <a:lnTo>
                  <a:pt x="3802813" y="2580463"/>
                </a:lnTo>
                <a:lnTo>
                  <a:pt x="3840517" y="2615048"/>
                </a:lnTo>
                <a:lnTo>
                  <a:pt x="3861666" y="2623119"/>
                </a:lnTo>
                <a:lnTo>
                  <a:pt x="3877808" y="2628502"/>
                </a:lnTo>
                <a:lnTo>
                  <a:pt x="3880508" y="2628502"/>
                </a:lnTo>
                <a:lnTo>
                  <a:pt x="3877808" y="2641956"/>
                </a:lnTo>
                <a:lnTo>
                  <a:pt x="3875127" y="2652714"/>
                </a:lnTo>
                <a:lnTo>
                  <a:pt x="3867046" y="2660402"/>
                </a:lnTo>
                <a:lnTo>
                  <a:pt x="3867046" y="2661579"/>
                </a:lnTo>
                <a:lnTo>
                  <a:pt x="3874934" y="2654054"/>
                </a:lnTo>
                <a:lnTo>
                  <a:pt x="3877628" y="2643278"/>
                </a:lnTo>
                <a:lnTo>
                  <a:pt x="3880313" y="2629826"/>
                </a:lnTo>
                <a:lnTo>
                  <a:pt x="3901836" y="2632514"/>
                </a:lnTo>
                <a:lnTo>
                  <a:pt x="3909899" y="2632514"/>
                </a:lnTo>
                <a:lnTo>
                  <a:pt x="3976761" y="2669816"/>
                </a:lnTo>
                <a:lnTo>
                  <a:pt x="4014026" y="2704819"/>
                </a:lnTo>
                <a:lnTo>
                  <a:pt x="4043228" y="2731357"/>
                </a:lnTo>
                <a:lnTo>
                  <a:pt x="4070120" y="2747506"/>
                </a:lnTo>
                <a:lnTo>
                  <a:pt x="4123531" y="2795582"/>
                </a:lnTo>
                <a:lnTo>
                  <a:pt x="4150433" y="2811730"/>
                </a:lnTo>
                <a:lnTo>
                  <a:pt x="4230351" y="2875957"/>
                </a:lnTo>
                <a:lnTo>
                  <a:pt x="4257244" y="2894802"/>
                </a:lnTo>
                <a:lnTo>
                  <a:pt x="4278758" y="2907877"/>
                </a:lnTo>
                <a:lnTo>
                  <a:pt x="4284136" y="2900185"/>
                </a:lnTo>
                <a:lnTo>
                  <a:pt x="4281452" y="2907877"/>
                </a:lnTo>
                <a:lnTo>
                  <a:pt x="4305275" y="2924026"/>
                </a:lnTo>
                <a:lnTo>
                  <a:pt x="4345619" y="2934801"/>
                </a:lnTo>
                <a:lnTo>
                  <a:pt x="4355991" y="2926723"/>
                </a:lnTo>
                <a:lnTo>
                  <a:pt x="4355991" y="2918643"/>
                </a:lnTo>
                <a:lnTo>
                  <a:pt x="4358676" y="2918643"/>
                </a:lnTo>
                <a:lnTo>
                  <a:pt x="4388263" y="2937489"/>
                </a:lnTo>
                <a:lnTo>
                  <a:pt x="4401714" y="2959029"/>
                </a:lnTo>
                <a:lnTo>
                  <a:pt x="4396335" y="2956333"/>
                </a:lnTo>
                <a:lnTo>
                  <a:pt x="4409786" y="2972104"/>
                </a:lnTo>
                <a:lnTo>
                  <a:pt x="4425537" y="2975177"/>
                </a:lnTo>
                <a:lnTo>
                  <a:pt x="4433610" y="2982870"/>
                </a:lnTo>
                <a:lnTo>
                  <a:pt x="4430916" y="3009794"/>
                </a:lnTo>
                <a:lnTo>
                  <a:pt x="4430916" y="3020560"/>
                </a:lnTo>
                <a:lnTo>
                  <a:pt x="4444367" y="3047097"/>
                </a:lnTo>
                <a:lnTo>
                  <a:pt x="4468566" y="3103243"/>
                </a:lnTo>
                <a:lnTo>
                  <a:pt x="4481632" y="3151709"/>
                </a:lnTo>
                <a:lnTo>
                  <a:pt x="4503146" y="3186315"/>
                </a:lnTo>
                <a:lnTo>
                  <a:pt x="4508534" y="3197090"/>
                </a:lnTo>
                <a:lnTo>
                  <a:pt x="4530048" y="3250542"/>
                </a:lnTo>
                <a:lnTo>
                  <a:pt x="4535042" y="3277466"/>
                </a:lnTo>
                <a:lnTo>
                  <a:pt x="4551178" y="3309385"/>
                </a:lnTo>
                <a:lnTo>
                  <a:pt x="4559250" y="3338995"/>
                </a:lnTo>
                <a:lnTo>
                  <a:pt x="4570008" y="3360150"/>
                </a:lnTo>
                <a:lnTo>
                  <a:pt x="4572692" y="3378994"/>
                </a:lnTo>
                <a:lnTo>
                  <a:pt x="4572692" y="3389760"/>
                </a:lnTo>
                <a:lnTo>
                  <a:pt x="4578070" y="3400149"/>
                </a:lnTo>
                <a:lnTo>
                  <a:pt x="4583459" y="3437838"/>
                </a:lnTo>
                <a:lnTo>
                  <a:pt x="4594216" y="3477837"/>
                </a:lnTo>
                <a:lnTo>
                  <a:pt x="4596515" y="3480523"/>
                </a:lnTo>
                <a:lnTo>
                  <a:pt x="4601894" y="3488602"/>
                </a:lnTo>
                <a:lnTo>
                  <a:pt x="4601894" y="3485907"/>
                </a:lnTo>
                <a:lnTo>
                  <a:pt x="4607272" y="3507447"/>
                </a:lnTo>
                <a:lnTo>
                  <a:pt x="4617644" y="3535599"/>
                </a:lnTo>
                <a:lnTo>
                  <a:pt x="4619672" y="3535263"/>
                </a:lnTo>
                <a:lnTo>
                  <a:pt x="4625065" y="3580634"/>
                </a:lnTo>
                <a:lnTo>
                  <a:pt x="4633141" y="3602164"/>
                </a:lnTo>
                <a:lnTo>
                  <a:pt x="4643918" y="3629074"/>
                </a:lnTo>
                <a:lnTo>
                  <a:pt x="4654305" y="3650221"/>
                </a:lnTo>
                <a:lnTo>
                  <a:pt x="4660079" y="3663683"/>
                </a:lnTo>
                <a:lnTo>
                  <a:pt x="4697395" y="3738661"/>
                </a:lnTo>
                <a:lnTo>
                  <a:pt x="4732029" y="3800185"/>
                </a:lnTo>
                <a:lnTo>
                  <a:pt x="4764351" y="3840171"/>
                </a:lnTo>
                <a:lnTo>
                  <a:pt x="4769735" y="3842863"/>
                </a:lnTo>
                <a:lnTo>
                  <a:pt x="4788207" y="3869779"/>
                </a:lnTo>
                <a:lnTo>
                  <a:pt x="4812444" y="3894010"/>
                </a:lnTo>
                <a:lnTo>
                  <a:pt x="4817837" y="3894010"/>
                </a:lnTo>
                <a:lnTo>
                  <a:pt x="4833989" y="3915157"/>
                </a:lnTo>
                <a:lnTo>
                  <a:pt x="4874006" y="3947457"/>
                </a:lnTo>
                <a:lnTo>
                  <a:pt x="4930942" y="3987654"/>
                </a:lnTo>
                <a:lnTo>
                  <a:pt x="4927493" y="3992827"/>
                </a:lnTo>
                <a:lnTo>
                  <a:pt x="4938270" y="3995520"/>
                </a:lnTo>
                <a:lnTo>
                  <a:pt x="4932877" y="3995520"/>
                </a:lnTo>
                <a:lnTo>
                  <a:pt x="4951730" y="4022052"/>
                </a:lnTo>
                <a:lnTo>
                  <a:pt x="4972894" y="4043582"/>
                </a:lnTo>
                <a:lnTo>
                  <a:pt x="4989055" y="4059728"/>
                </a:lnTo>
                <a:lnTo>
                  <a:pt x="4989055" y="4065113"/>
                </a:lnTo>
                <a:lnTo>
                  <a:pt x="5002524" y="4083576"/>
                </a:lnTo>
                <a:lnTo>
                  <a:pt x="5015993" y="4086260"/>
                </a:lnTo>
                <a:lnTo>
                  <a:pt x="5058703" y="4115868"/>
                </a:lnTo>
                <a:lnTo>
                  <a:pt x="5082939" y="4123945"/>
                </a:lnTo>
                <a:lnTo>
                  <a:pt x="5122957" y="4142400"/>
                </a:lnTo>
                <a:lnTo>
                  <a:pt x="5128341" y="4188162"/>
                </a:lnTo>
                <a:lnTo>
                  <a:pt x="5125649" y="4196239"/>
                </a:lnTo>
                <a:lnTo>
                  <a:pt x="5149895" y="4220079"/>
                </a:lnTo>
                <a:lnTo>
                  <a:pt x="5165666" y="4225455"/>
                </a:lnTo>
                <a:lnTo>
                  <a:pt x="5165332" y="4226206"/>
                </a:lnTo>
                <a:lnTo>
                  <a:pt x="5196356" y="4246914"/>
                </a:lnTo>
                <a:lnTo>
                  <a:pt x="5239026" y="4270783"/>
                </a:lnTo>
                <a:lnTo>
                  <a:pt x="5303228" y="4286954"/>
                </a:lnTo>
                <a:lnTo>
                  <a:pt x="5303228" y="4295042"/>
                </a:lnTo>
                <a:lnTo>
                  <a:pt x="5322066" y="4305822"/>
                </a:lnTo>
                <a:lnTo>
                  <a:pt x="5353977" y="4337774"/>
                </a:lnTo>
                <a:lnTo>
                  <a:pt x="5391268" y="4348558"/>
                </a:lnTo>
                <a:lnTo>
                  <a:pt x="5388961" y="4356641"/>
                </a:lnTo>
                <a:lnTo>
                  <a:pt x="5391268" y="4388598"/>
                </a:lnTo>
                <a:lnTo>
                  <a:pt x="5378195" y="4410157"/>
                </a:lnTo>
                <a:lnTo>
                  <a:pt x="5367436" y="4431720"/>
                </a:lnTo>
                <a:lnTo>
                  <a:pt x="5367436" y="4434416"/>
                </a:lnTo>
                <a:lnTo>
                  <a:pt x="5375509" y="4447506"/>
                </a:lnTo>
                <a:lnTo>
                  <a:pt x="5372816" y="4469064"/>
                </a:lnTo>
                <a:lnTo>
                  <a:pt x="5367436" y="4477147"/>
                </a:lnTo>
                <a:lnTo>
                  <a:pt x="5367436" y="4485235"/>
                </a:lnTo>
                <a:lnTo>
                  <a:pt x="5377811" y="4498229"/>
                </a:lnTo>
                <a:lnTo>
                  <a:pt x="5378686" y="4498229"/>
                </a:lnTo>
                <a:lnTo>
                  <a:pt x="5367913" y="4484776"/>
                </a:lnTo>
                <a:lnTo>
                  <a:pt x="5367913" y="4476710"/>
                </a:lnTo>
                <a:lnTo>
                  <a:pt x="5373290" y="4468629"/>
                </a:lnTo>
                <a:lnTo>
                  <a:pt x="5375998" y="4447110"/>
                </a:lnTo>
                <a:lnTo>
                  <a:pt x="5367913" y="4434036"/>
                </a:lnTo>
                <a:lnTo>
                  <a:pt x="5367913" y="4431342"/>
                </a:lnTo>
                <a:lnTo>
                  <a:pt x="5378686" y="4409823"/>
                </a:lnTo>
                <a:lnTo>
                  <a:pt x="5391768" y="4388289"/>
                </a:lnTo>
                <a:lnTo>
                  <a:pt x="5389459" y="4356388"/>
                </a:lnTo>
                <a:lnTo>
                  <a:pt x="5391768" y="4348307"/>
                </a:lnTo>
                <a:lnTo>
                  <a:pt x="5450990" y="4356388"/>
                </a:lnTo>
                <a:lnTo>
                  <a:pt x="5501767" y="4356388"/>
                </a:lnTo>
                <a:lnTo>
                  <a:pt x="5509832" y="4356388"/>
                </a:lnTo>
                <a:lnTo>
                  <a:pt x="5523293" y="4359082"/>
                </a:lnTo>
                <a:lnTo>
                  <a:pt x="5536376" y="4369842"/>
                </a:lnTo>
                <a:lnTo>
                  <a:pt x="5603302" y="4369842"/>
                </a:lnTo>
                <a:lnTo>
                  <a:pt x="5691756" y="4348307"/>
                </a:lnTo>
                <a:lnTo>
                  <a:pt x="5723676" y="4356388"/>
                </a:lnTo>
                <a:lnTo>
                  <a:pt x="5750598" y="4359082"/>
                </a:lnTo>
                <a:lnTo>
                  <a:pt x="5769455" y="4359082"/>
                </a:lnTo>
                <a:lnTo>
                  <a:pt x="5825609" y="4351001"/>
                </a:lnTo>
                <a:lnTo>
                  <a:pt x="5892138" y="4342935"/>
                </a:lnTo>
                <a:lnTo>
                  <a:pt x="5929833" y="4332176"/>
                </a:lnTo>
                <a:lnTo>
                  <a:pt x="5964442" y="4332176"/>
                </a:lnTo>
                <a:lnTo>
                  <a:pt x="5991364" y="4337548"/>
                </a:lnTo>
                <a:lnTo>
                  <a:pt x="5996760" y="4345629"/>
                </a:lnTo>
                <a:lnTo>
                  <a:pt x="6007532" y="4348307"/>
                </a:lnTo>
                <a:lnTo>
                  <a:pt x="6023303" y="4359082"/>
                </a:lnTo>
                <a:lnTo>
                  <a:pt x="6034057" y="4369842"/>
                </a:lnTo>
                <a:lnTo>
                  <a:pt x="6047518" y="4382916"/>
                </a:lnTo>
                <a:lnTo>
                  <a:pt x="6052914" y="4382916"/>
                </a:lnTo>
                <a:lnTo>
                  <a:pt x="6055602" y="4385988"/>
                </a:lnTo>
                <a:lnTo>
                  <a:pt x="6047518" y="4409823"/>
                </a:lnTo>
                <a:lnTo>
                  <a:pt x="6058291" y="4425970"/>
                </a:lnTo>
                <a:lnTo>
                  <a:pt x="6060979" y="4434036"/>
                </a:lnTo>
                <a:lnTo>
                  <a:pt x="6060979" y="4447110"/>
                </a:lnTo>
                <a:lnTo>
                  <a:pt x="6058291" y="4468629"/>
                </a:lnTo>
                <a:lnTo>
                  <a:pt x="6047518" y="4484776"/>
                </a:lnTo>
                <a:lnTo>
                  <a:pt x="6044830" y="4484776"/>
                </a:lnTo>
                <a:lnTo>
                  <a:pt x="6042141" y="4487470"/>
                </a:lnTo>
                <a:lnTo>
                  <a:pt x="6042141" y="4490164"/>
                </a:lnTo>
                <a:lnTo>
                  <a:pt x="6017907" y="4508611"/>
                </a:lnTo>
                <a:lnTo>
                  <a:pt x="5991364" y="4527451"/>
                </a:lnTo>
                <a:lnTo>
                  <a:pt x="5980610" y="4546292"/>
                </a:lnTo>
                <a:lnTo>
                  <a:pt x="5964442" y="4557051"/>
                </a:lnTo>
                <a:lnTo>
                  <a:pt x="5900222" y="4594339"/>
                </a:lnTo>
                <a:lnTo>
                  <a:pt x="5870990" y="4615858"/>
                </a:lnTo>
                <a:lnTo>
                  <a:pt x="5868302" y="4636998"/>
                </a:lnTo>
                <a:lnTo>
                  <a:pt x="5879075" y="4688133"/>
                </a:lnTo>
                <a:lnTo>
                  <a:pt x="5889828" y="4714661"/>
                </a:lnTo>
                <a:lnTo>
                  <a:pt x="5921749" y="4752327"/>
                </a:lnTo>
                <a:lnTo>
                  <a:pt x="5953688" y="4770774"/>
                </a:lnTo>
                <a:lnTo>
                  <a:pt x="6060979" y="4824208"/>
                </a:lnTo>
                <a:lnTo>
                  <a:pt x="6069063" y="4826902"/>
                </a:lnTo>
                <a:lnTo>
                  <a:pt x="6106379" y="4853808"/>
                </a:lnTo>
                <a:lnTo>
                  <a:pt x="6165222" y="4872648"/>
                </a:lnTo>
                <a:lnTo>
                  <a:pt x="6207915" y="4898783"/>
                </a:lnTo>
                <a:lnTo>
                  <a:pt x="6221376" y="4909558"/>
                </a:lnTo>
                <a:lnTo>
                  <a:pt x="6232149" y="4914930"/>
                </a:lnTo>
                <a:lnTo>
                  <a:pt x="6258673" y="4923011"/>
                </a:lnTo>
                <a:lnTo>
                  <a:pt x="6280219" y="4936071"/>
                </a:lnTo>
                <a:lnTo>
                  <a:pt x="6282907" y="4936071"/>
                </a:lnTo>
                <a:lnTo>
                  <a:pt x="6317913" y="4954912"/>
                </a:lnTo>
                <a:lnTo>
                  <a:pt x="6344457" y="4965671"/>
                </a:lnTo>
                <a:lnTo>
                  <a:pt x="6368672" y="4973752"/>
                </a:lnTo>
                <a:lnTo>
                  <a:pt x="6400592" y="4987205"/>
                </a:lnTo>
                <a:lnTo>
                  <a:pt x="6438287" y="5002959"/>
                </a:lnTo>
                <a:lnTo>
                  <a:pt x="6467519" y="5016412"/>
                </a:lnTo>
                <a:lnTo>
                  <a:pt x="6472915" y="5013733"/>
                </a:lnTo>
                <a:lnTo>
                  <a:pt x="6483687" y="5019105"/>
                </a:lnTo>
                <a:lnTo>
                  <a:pt x="6489064" y="5013733"/>
                </a:lnTo>
                <a:lnTo>
                  <a:pt x="6494441" y="5027186"/>
                </a:lnTo>
                <a:lnTo>
                  <a:pt x="6545218" y="5048705"/>
                </a:lnTo>
                <a:lnTo>
                  <a:pt x="6593288" y="5061780"/>
                </a:lnTo>
                <a:lnTo>
                  <a:pt x="6644065" y="5085993"/>
                </a:lnTo>
                <a:lnTo>
                  <a:pt x="6662903" y="5099446"/>
                </a:lnTo>
                <a:lnTo>
                  <a:pt x="6686758" y="5112899"/>
                </a:lnTo>
                <a:lnTo>
                  <a:pt x="6697531" y="5125974"/>
                </a:lnTo>
                <a:lnTo>
                  <a:pt x="6732518" y="5142121"/>
                </a:lnTo>
                <a:lnTo>
                  <a:pt x="6735207" y="5144815"/>
                </a:lnTo>
                <a:lnTo>
                  <a:pt x="6764439" y="5174415"/>
                </a:lnTo>
                <a:lnTo>
                  <a:pt x="6788672" y="5203621"/>
                </a:lnTo>
                <a:lnTo>
                  <a:pt x="6815216" y="5219768"/>
                </a:lnTo>
                <a:lnTo>
                  <a:pt x="6852911" y="5251684"/>
                </a:lnTo>
                <a:lnTo>
                  <a:pt x="6866372" y="5265137"/>
                </a:lnTo>
                <a:lnTo>
                  <a:pt x="6898292" y="5283962"/>
                </a:lnTo>
                <a:lnTo>
                  <a:pt x="7000206" y="5326637"/>
                </a:lnTo>
                <a:lnTo>
                  <a:pt x="7040211" y="5350850"/>
                </a:lnTo>
                <a:lnTo>
                  <a:pt x="7072131" y="5366618"/>
                </a:lnTo>
                <a:lnTo>
                  <a:pt x="7077527" y="5369690"/>
                </a:lnTo>
                <a:lnTo>
                  <a:pt x="7077527" y="5377378"/>
                </a:lnTo>
                <a:lnTo>
                  <a:pt x="7115222" y="5393524"/>
                </a:lnTo>
                <a:lnTo>
                  <a:pt x="7163292" y="5396218"/>
                </a:lnTo>
                <a:lnTo>
                  <a:pt x="7179441" y="5415059"/>
                </a:lnTo>
                <a:lnTo>
                  <a:pt x="7187128" y="5415059"/>
                </a:lnTo>
                <a:lnTo>
                  <a:pt x="7182130" y="5417737"/>
                </a:lnTo>
                <a:lnTo>
                  <a:pt x="7179441" y="5417737"/>
                </a:lnTo>
                <a:lnTo>
                  <a:pt x="7168669" y="5428118"/>
                </a:lnTo>
                <a:lnTo>
                  <a:pt x="7163292" y="5433506"/>
                </a:lnTo>
                <a:lnTo>
                  <a:pt x="7174064" y="5430812"/>
                </a:lnTo>
                <a:lnTo>
                  <a:pt x="7174064" y="5433506"/>
                </a:lnTo>
                <a:lnTo>
                  <a:pt x="7179441" y="5428118"/>
                </a:lnTo>
                <a:lnTo>
                  <a:pt x="7203296" y="5423124"/>
                </a:lnTo>
                <a:lnTo>
                  <a:pt x="7205985" y="5420431"/>
                </a:lnTo>
                <a:lnTo>
                  <a:pt x="7211362" y="5430812"/>
                </a:lnTo>
                <a:lnTo>
                  <a:pt x="7216758" y="5430812"/>
                </a:lnTo>
                <a:lnTo>
                  <a:pt x="7216758" y="5446959"/>
                </a:lnTo>
                <a:lnTo>
                  <a:pt x="7230219" y="5471172"/>
                </a:lnTo>
                <a:lnTo>
                  <a:pt x="7227511" y="5495006"/>
                </a:lnTo>
                <a:lnTo>
                  <a:pt x="7232907" y="5503087"/>
                </a:lnTo>
                <a:lnTo>
                  <a:pt x="7251366" y="5516540"/>
                </a:lnTo>
                <a:lnTo>
                  <a:pt x="7267516" y="5535365"/>
                </a:lnTo>
                <a:lnTo>
                  <a:pt x="7294438" y="5561893"/>
                </a:lnTo>
                <a:lnTo>
                  <a:pt x="7342527" y="5586106"/>
                </a:lnTo>
                <a:lnTo>
                  <a:pt x="7377136" y="5623394"/>
                </a:lnTo>
                <a:lnTo>
                  <a:pt x="7395974" y="5644928"/>
                </a:lnTo>
                <a:lnTo>
                  <a:pt x="7401369" y="5650315"/>
                </a:lnTo>
                <a:lnTo>
                  <a:pt x="7441374" y="5695669"/>
                </a:lnTo>
                <a:lnTo>
                  <a:pt x="7468296" y="5722575"/>
                </a:lnTo>
                <a:lnTo>
                  <a:pt x="7479050" y="5735650"/>
                </a:lnTo>
                <a:lnTo>
                  <a:pt x="7481758" y="5743716"/>
                </a:lnTo>
                <a:lnTo>
                  <a:pt x="7484446" y="5757169"/>
                </a:lnTo>
                <a:lnTo>
                  <a:pt x="7500216" y="5786769"/>
                </a:lnTo>
                <a:lnTo>
                  <a:pt x="7494820" y="5807925"/>
                </a:lnTo>
                <a:lnTo>
                  <a:pt x="7513678" y="5845591"/>
                </a:lnTo>
                <a:lnTo>
                  <a:pt x="7532516" y="5858665"/>
                </a:lnTo>
                <a:lnTo>
                  <a:pt x="7527138" y="5869425"/>
                </a:lnTo>
                <a:lnTo>
                  <a:pt x="7532516" y="5885572"/>
                </a:lnTo>
                <a:lnTo>
                  <a:pt x="7508282" y="5907091"/>
                </a:lnTo>
                <a:lnTo>
                  <a:pt x="7505594" y="5936313"/>
                </a:lnTo>
                <a:lnTo>
                  <a:pt x="7481758" y="5949766"/>
                </a:lnTo>
                <a:lnTo>
                  <a:pt x="7479050" y="5971285"/>
                </a:lnTo>
                <a:lnTo>
                  <a:pt x="7470984" y="5971285"/>
                </a:lnTo>
                <a:lnTo>
                  <a:pt x="7462900" y="5995119"/>
                </a:lnTo>
                <a:lnTo>
                  <a:pt x="7457524" y="6003200"/>
                </a:lnTo>
                <a:lnTo>
                  <a:pt x="7452128" y="6051247"/>
                </a:lnTo>
                <a:lnTo>
                  <a:pt x="7454834" y="6059328"/>
                </a:lnTo>
                <a:lnTo>
                  <a:pt x="7454834" y="6086234"/>
                </a:lnTo>
                <a:lnTo>
                  <a:pt x="7452128" y="6088928"/>
                </a:lnTo>
                <a:lnTo>
                  <a:pt x="7452128" y="6120828"/>
                </a:lnTo>
                <a:lnTo>
                  <a:pt x="7441374" y="6145041"/>
                </a:lnTo>
                <a:lnTo>
                  <a:pt x="7438666" y="6147735"/>
                </a:lnTo>
                <a:lnTo>
                  <a:pt x="7433290" y="6145041"/>
                </a:lnTo>
                <a:lnTo>
                  <a:pt x="7425602" y="6147735"/>
                </a:lnTo>
                <a:lnTo>
                  <a:pt x="7406746" y="6134282"/>
                </a:lnTo>
                <a:lnTo>
                  <a:pt x="7387908" y="6120828"/>
                </a:lnTo>
                <a:lnTo>
                  <a:pt x="7369051" y="6110069"/>
                </a:lnTo>
                <a:lnTo>
                  <a:pt x="7350592" y="6110069"/>
                </a:lnTo>
                <a:lnTo>
                  <a:pt x="7326358" y="6099688"/>
                </a:lnTo>
                <a:lnTo>
                  <a:pt x="7294438" y="6086234"/>
                </a:lnTo>
                <a:lnTo>
                  <a:pt x="7256743" y="6056634"/>
                </a:lnTo>
                <a:lnTo>
                  <a:pt x="7232907" y="6024719"/>
                </a:lnTo>
                <a:lnTo>
                  <a:pt x="7216758" y="6000506"/>
                </a:lnTo>
                <a:lnTo>
                  <a:pt x="7214050" y="5997813"/>
                </a:lnTo>
                <a:lnTo>
                  <a:pt x="7200589" y="5973978"/>
                </a:lnTo>
                <a:lnTo>
                  <a:pt x="7205985" y="5973978"/>
                </a:lnTo>
                <a:lnTo>
                  <a:pt x="7216758" y="5952459"/>
                </a:lnTo>
                <a:lnTo>
                  <a:pt x="7203296" y="5930925"/>
                </a:lnTo>
                <a:lnTo>
                  <a:pt x="7187128" y="5925553"/>
                </a:lnTo>
                <a:lnTo>
                  <a:pt x="7192524" y="5920166"/>
                </a:lnTo>
                <a:lnTo>
                  <a:pt x="7211362" y="5896331"/>
                </a:lnTo>
                <a:lnTo>
                  <a:pt x="7205985" y="5874812"/>
                </a:lnTo>
                <a:lnTo>
                  <a:pt x="7203296" y="5872119"/>
                </a:lnTo>
                <a:lnTo>
                  <a:pt x="7195212" y="5858665"/>
                </a:lnTo>
                <a:lnTo>
                  <a:pt x="7182130" y="5848284"/>
                </a:lnTo>
                <a:lnTo>
                  <a:pt x="7168669" y="5826750"/>
                </a:lnTo>
                <a:lnTo>
                  <a:pt x="7152519" y="5805231"/>
                </a:lnTo>
                <a:lnTo>
                  <a:pt x="7155208" y="5781397"/>
                </a:lnTo>
                <a:lnTo>
                  <a:pt x="7141746" y="5762556"/>
                </a:lnTo>
                <a:lnTo>
                  <a:pt x="7149831" y="5767944"/>
                </a:lnTo>
                <a:lnTo>
                  <a:pt x="7139058" y="5754490"/>
                </a:lnTo>
                <a:lnTo>
                  <a:pt x="7125597" y="5743716"/>
                </a:lnTo>
                <a:lnTo>
                  <a:pt x="7117910" y="5735650"/>
                </a:lnTo>
                <a:lnTo>
                  <a:pt x="7101761" y="5733350"/>
                </a:lnTo>
                <a:lnTo>
                  <a:pt x="7053672" y="5722575"/>
                </a:lnTo>
                <a:lnTo>
                  <a:pt x="7029438" y="5719881"/>
                </a:lnTo>
                <a:lnTo>
                  <a:pt x="6959823" y="5719881"/>
                </a:lnTo>
                <a:lnTo>
                  <a:pt x="6890208" y="5722575"/>
                </a:lnTo>
                <a:lnTo>
                  <a:pt x="6890208" y="5717203"/>
                </a:lnTo>
                <a:lnTo>
                  <a:pt x="6866372" y="5706428"/>
                </a:lnTo>
                <a:lnTo>
                  <a:pt x="6860976" y="5703750"/>
                </a:lnTo>
                <a:lnTo>
                  <a:pt x="6842138" y="5692975"/>
                </a:lnTo>
                <a:lnTo>
                  <a:pt x="6834054" y="5692975"/>
                </a:lnTo>
                <a:lnTo>
                  <a:pt x="6815216" y="5687603"/>
                </a:lnTo>
                <a:lnTo>
                  <a:pt x="6812906" y="5682215"/>
                </a:lnTo>
                <a:lnTo>
                  <a:pt x="6785984" y="5669141"/>
                </a:lnTo>
                <a:lnTo>
                  <a:pt x="6777900" y="5669141"/>
                </a:lnTo>
                <a:lnTo>
                  <a:pt x="6764439" y="5658381"/>
                </a:lnTo>
                <a:lnTo>
                  <a:pt x="6750978" y="5650315"/>
                </a:lnTo>
                <a:lnTo>
                  <a:pt x="6748668" y="5650315"/>
                </a:lnTo>
                <a:lnTo>
                  <a:pt x="6719057" y="5631475"/>
                </a:lnTo>
                <a:lnTo>
                  <a:pt x="6702908" y="5628781"/>
                </a:lnTo>
                <a:lnTo>
                  <a:pt x="6700219" y="5620715"/>
                </a:lnTo>
                <a:lnTo>
                  <a:pt x="6721746" y="5615328"/>
                </a:lnTo>
                <a:lnTo>
                  <a:pt x="6732518" y="5594187"/>
                </a:lnTo>
                <a:lnTo>
                  <a:pt x="6713680" y="5569974"/>
                </a:lnTo>
                <a:lnTo>
                  <a:pt x="6686758" y="5569974"/>
                </a:lnTo>
                <a:lnTo>
                  <a:pt x="6684448" y="5553828"/>
                </a:lnTo>
                <a:lnTo>
                  <a:pt x="6652131" y="5535365"/>
                </a:lnTo>
                <a:lnTo>
                  <a:pt x="6609438" y="5535365"/>
                </a:lnTo>
                <a:lnTo>
                  <a:pt x="6564056" y="5556521"/>
                </a:lnTo>
                <a:lnTo>
                  <a:pt x="6512900" y="5599574"/>
                </a:lnTo>
                <a:lnTo>
                  <a:pt x="6486376" y="5634168"/>
                </a:lnTo>
                <a:lnTo>
                  <a:pt x="6480980" y="5631475"/>
                </a:lnTo>
                <a:lnTo>
                  <a:pt x="6472915" y="5628781"/>
                </a:lnTo>
                <a:lnTo>
                  <a:pt x="6467519" y="5623394"/>
                </a:lnTo>
                <a:lnTo>
                  <a:pt x="6456746" y="5609941"/>
                </a:lnTo>
                <a:lnTo>
                  <a:pt x="6448681" y="5599574"/>
                </a:lnTo>
                <a:lnTo>
                  <a:pt x="6438287" y="5580734"/>
                </a:lnTo>
                <a:lnTo>
                  <a:pt x="6424826" y="5572653"/>
                </a:lnTo>
                <a:lnTo>
                  <a:pt x="6422137" y="5572653"/>
                </a:lnTo>
                <a:lnTo>
                  <a:pt x="6408676" y="5580734"/>
                </a:lnTo>
                <a:lnTo>
                  <a:pt x="6395437" y="5570152"/>
                </a:lnTo>
                <a:lnTo>
                  <a:pt x="6395279" y="5570503"/>
                </a:lnTo>
                <a:lnTo>
                  <a:pt x="6408742" y="5581270"/>
                </a:lnTo>
                <a:lnTo>
                  <a:pt x="6422205" y="5573188"/>
                </a:lnTo>
                <a:lnTo>
                  <a:pt x="6424893" y="5573188"/>
                </a:lnTo>
                <a:lnTo>
                  <a:pt x="6438356" y="5581270"/>
                </a:lnTo>
                <a:lnTo>
                  <a:pt x="6448735" y="5600127"/>
                </a:lnTo>
                <a:lnTo>
                  <a:pt x="6456815" y="5610509"/>
                </a:lnTo>
                <a:lnTo>
                  <a:pt x="6467582" y="5623978"/>
                </a:lnTo>
                <a:lnTo>
                  <a:pt x="6472966" y="5629366"/>
                </a:lnTo>
                <a:lnTo>
                  <a:pt x="6481046" y="5632059"/>
                </a:lnTo>
                <a:lnTo>
                  <a:pt x="6486429" y="5634753"/>
                </a:lnTo>
                <a:lnTo>
                  <a:pt x="6459511" y="5685534"/>
                </a:lnTo>
                <a:lnTo>
                  <a:pt x="6451431" y="5699004"/>
                </a:lnTo>
                <a:lnTo>
                  <a:pt x="6430277" y="5736315"/>
                </a:lnTo>
                <a:lnTo>
                  <a:pt x="6424893" y="5744397"/>
                </a:lnTo>
                <a:lnTo>
                  <a:pt x="6406046" y="5795187"/>
                </a:lnTo>
                <a:lnTo>
                  <a:pt x="6371436" y="5851740"/>
                </a:lnTo>
                <a:lnTo>
                  <a:pt x="6357973" y="5862131"/>
                </a:lnTo>
                <a:lnTo>
                  <a:pt x="6347206" y="5872898"/>
                </a:lnTo>
                <a:lnTo>
                  <a:pt x="6346863" y="5872640"/>
                </a:lnTo>
                <a:lnTo>
                  <a:pt x="6319995" y="5910253"/>
                </a:lnTo>
                <a:lnTo>
                  <a:pt x="6319995" y="5926018"/>
                </a:lnTo>
                <a:lnTo>
                  <a:pt x="6319995" y="5931404"/>
                </a:lnTo>
                <a:lnTo>
                  <a:pt x="6319995" y="5950254"/>
                </a:lnTo>
                <a:lnTo>
                  <a:pt x="6333460" y="5998332"/>
                </a:lnTo>
                <a:lnTo>
                  <a:pt x="6336148" y="6001025"/>
                </a:lnTo>
                <a:lnTo>
                  <a:pt x="6304225" y="6049104"/>
                </a:lnTo>
                <a:lnTo>
                  <a:pt x="6304225" y="6051797"/>
                </a:lnTo>
                <a:lnTo>
                  <a:pt x="6266527" y="6102584"/>
                </a:lnTo>
                <a:lnTo>
                  <a:pt x="6248061" y="6145668"/>
                </a:lnTo>
                <a:lnTo>
                  <a:pt x="6245364" y="6153747"/>
                </a:lnTo>
                <a:lnTo>
                  <a:pt x="6248061" y="6180283"/>
                </a:lnTo>
                <a:lnTo>
                  <a:pt x="6271911" y="6204518"/>
                </a:lnTo>
                <a:lnTo>
                  <a:pt x="6271911" y="6252597"/>
                </a:lnTo>
                <a:lnTo>
                  <a:pt x="6304225" y="6276832"/>
                </a:lnTo>
                <a:lnTo>
                  <a:pt x="6344228" y="6292597"/>
                </a:lnTo>
                <a:lnTo>
                  <a:pt x="6408473" y="6292597"/>
                </a:lnTo>
                <a:lnTo>
                  <a:pt x="6424626" y="6290296"/>
                </a:lnTo>
                <a:lnTo>
                  <a:pt x="6456557" y="6316833"/>
                </a:lnTo>
                <a:lnTo>
                  <a:pt x="6467325" y="6341068"/>
                </a:lnTo>
                <a:lnTo>
                  <a:pt x="6483486" y="6356849"/>
                </a:lnTo>
                <a:lnTo>
                  <a:pt x="6507720" y="6372990"/>
                </a:lnTo>
                <a:lnTo>
                  <a:pt x="6526186" y="6386454"/>
                </a:lnTo>
                <a:lnTo>
                  <a:pt x="6561188" y="6402610"/>
                </a:lnTo>
                <a:lnTo>
                  <a:pt x="6587734" y="6407996"/>
                </a:lnTo>
                <a:lnTo>
                  <a:pt x="6606584" y="6445319"/>
                </a:lnTo>
                <a:lnTo>
                  <a:pt x="6633122" y="6464169"/>
                </a:lnTo>
                <a:lnTo>
                  <a:pt x="6670820" y="6477241"/>
                </a:lnTo>
                <a:lnTo>
                  <a:pt x="6665436" y="6488012"/>
                </a:lnTo>
                <a:lnTo>
                  <a:pt x="6643891" y="6544169"/>
                </a:lnTo>
                <a:lnTo>
                  <a:pt x="6638506" y="6568404"/>
                </a:lnTo>
                <a:lnTo>
                  <a:pt x="6638506" y="6605712"/>
                </a:lnTo>
                <a:lnTo>
                  <a:pt x="6660052" y="6632640"/>
                </a:lnTo>
                <a:lnTo>
                  <a:pt x="6662740" y="6651114"/>
                </a:lnTo>
                <a:lnTo>
                  <a:pt x="6643891" y="6710339"/>
                </a:lnTo>
                <a:lnTo>
                  <a:pt x="6646587" y="6739584"/>
                </a:lnTo>
                <a:lnTo>
                  <a:pt x="6657355" y="6744970"/>
                </a:lnTo>
                <a:lnTo>
                  <a:pt x="6657355" y="6747663"/>
                </a:lnTo>
                <a:lnTo>
                  <a:pt x="6660052" y="6769205"/>
                </a:lnTo>
                <a:lnTo>
                  <a:pt x="6689669" y="6790356"/>
                </a:lnTo>
                <a:lnTo>
                  <a:pt x="6700055" y="6793049"/>
                </a:lnTo>
                <a:lnTo>
                  <a:pt x="6681589" y="6809205"/>
                </a:lnTo>
                <a:lnTo>
                  <a:pt x="6676204" y="6817284"/>
                </a:lnTo>
                <a:lnTo>
                  <a:pt x="6673516" y="6828055"/>
                </a:lnTo>
                <a:lnTo>
                  <a:pt x="6676204" y="6849206"/>
                </a:lnTo>
                <a:lnTo>
                  <a:pt x="6670820" y="6859977"/>
                </a:lnTo>
                <a:lnTo>
                  <a:pt x="6633122" y="6905363"/>
                </a:lnTo>
                <a:lnTo>
                  <a:pt x="6628121" y="6894983"/>
                </a:lnTo>
                <a:lnTo>
                  <a:pt x="6598503" y="6881519"/>
                </a:lnTo>
                <a:lnTo>
                  <a:pt x="6587734" y="6892290"/>
                </a:lnTo>
                <a:lnTo>
                  <a:pt x="6574270" y="6884212"/>
                </a:lnTo>
                <a:lnTo>
                  <a:pt x="6561188" y="6868055"/>
                </a:lnTo>
                <a:lnTo>
                  <a:pt x="6558491" y="6868055"/>
                </a:lnTo>
                <a:lnTo>
                  <a:pt x="6504641" y="6873441"/>
                </a:lnTo>
                <a:lnTo>
                  <a:pt x="6494255" y="6878826"/>
                </a:lnTo>
                <a:lnTo>
                  <a:pt x="6459245" y="6892290"/>
                </a:lnTo>
                <a:lnTo>
                  <a:pt x="6443475" y="6897284"/>
                </a:lnTo>
                <a:lnTo>
                  <a:pt x="6386928" y="6929598"/>
                </a:lnTo>
                <a:lnTo>
                  <a:pt x="6371158" y="6943062"/>
                </a:lnTo>
                <a:lnTo>
                  <a:pt x="6322691" y="6969614"/>
                </a:lnTo>
                <a:lnTo>
                  <a:pt x="6309609" y="6993833"/>
                </a:lnTo>
                <a:lnTo>
                  <a:pt x="6298841" y="7009990"/>
                </a:lnTo>
                <a:lnTo>
                  <a:pt x="6298841" y="7012683"/>
                </a:lnTo>
                <a:lnTo>
                  <a:pt x="6290760" y="7033849"/>
                </a:lnTo>
                <a:lnTo>
                  <a:pt x="6282680" y="7044621"/>
                </a:lnTo>
                <a:lnTo>
                  <a:pt x="6274599" y="7058084"/>
                </a:lnTo>
                <a:lnTo>
                  <a:pt x="6285376" y="7074241"/>
                </a:lnTo>
                <a:lnTo>
                  <a:pt x="6290760" y="7085012"/>
                </a:lnTo>
                <a:lnTo>
                  <a:pt x="6290760" y="7095392"/>
                </a:lnTo>
                <a:lnTo>
                  <a:pt x="6290760" y="7106163"/>
                </a:lnTo>
                <a:lnTo>
                  <a:pt x="6290760" y="7119627"/>
                </a:lnTo>
                <a:lnTo>
                  <a:pt x="6293448" y="7146555"/>
                </a:lnTo>
                <a:lnTo>
                  <a:pt x="6296144" y="7159628"/>
                </a:lnTo>
                <a:lnTo>
                  <a:pt x="6298841" y="7186555"/>
                </a:lnTo>
                <a:lnTo>
                  <a:pt x="6304225" y="7234634"/>
                </a:lnTo>
                <a:lnTo>
                  <a:pt x="6306913" y="7261562"/>
                </a:lnTo>
                <a:lnTo>
                  <a:pt x="6298841" y="7298885"/>
                </a:lnTo>
                <a:lnTo>
                  <a:pt x="6296144" y="7301562"/>
                </a:lnTo>
                <a:lnTo>
                  <a:pt x="6282680" y="7320412"/>
                </a:lnTo>
                <a:lnTo>
                  <a:pt x="6266527" y="7338886"/>
                </a:lnTo>
                <a:lnTo>
                  <a:pt x="6245364" y="7360428"/>
                </a:lnTo>
                <a:lnTo>
                  <a:pt x="6218443" y="7376585"/>
                </a:lnTo>
                <a:lnTo>
                  <a:pt x="6159582" y="7400428"/>
                </a:lnTo>
                <a:lnTo>
                  <a:pt x="6143430" y="7411200"/>
                </a:lnTo>
                <a:lnTo>
                  <a:pt x="6140733" y="7413892"/>
                </a:lnTo>
                <a:lnTo>
                  <a:pt x="6116883" y="7448899"/>
                </a:lnTo>
                <a:lnTo>
                  <a:pt x="6089953" y="7486206"/>
                </a:lnTo>
                <a:lnTo>
                  <a:pt x="6084569" y="7491592"/>
                </a:lnTo>
                <a:lnTo>
                  <a:pt x="6079568" y="7499670"/>
                </a:lnTo>
                <a:lnTo>
                  <a:pt x="6058031" y="7523514"/>
                </a:lnTo>
                <a:lnTo>
                  <a:pt x="6041869" y="7550442"/>
                </a:lnTo>
                <a:lnTo>
                  <a:pt x="6039182" y="7561213"/>
                </a:lnTo>
                <a:lnTo>
                  <a:pt x="6023020" y="7641229"/>
                </a:lnTo>
                <a:lnTo>
                  <a:pt x="6017636" y="7660079"/>
                </a:lnTo>
                <a:lnTo>
                  <a:pt x="6009947" y="7676235"/>
                </a:lnTo>
                <a:lnTo>
                  <a:pt x="5980321" y="7718929"/>
                </a:lnTo>
                <a:lnTo>
                  <a:pt x="5940318" y="7727007"/>
                </a:lnTo>
                <a:lnTo>
                  <a:pt x="5921469" y="7727007"/>
                </a:lnTo>
                <a:lnTo>
                  <a:pt x="5905316" y="7724314"/>
                </a:lnTo>
                <a:lnTo>
                  <a:pt x="5870688" y="7718929"/>
                </a:lnTo>
                <a:lnTo>
                  <a:pt x="5833373" y="7727007"/>
                </a:lnTo>
                <a:lnTo>
                  <a:pt x="5814524" y="7727007"/>
                </a:lnTo>
                <a:lnTo>
                  <a:pt x="5792987" y="7729700"/>
                </a:lnTo>
                <a:lnTo>
                  <a:pt x="5774138" y="7718929"/>
                </a:lnTo>
                <a:lnTo>
                  <a:pt x="5766058" y="7718929"/>
                </a:lnTo>
                <a:lnTo>
                  <a:pt x="5742207" y="7700079"/>
                </a:lnTo>
                <a:lnTo>
                  <a:pt x="5736823" y="7700079"/>
                </a:lnTo>
                <a:lnTo>
                  <a:pt x="5712590" y="7665464"/>
                </a:lnTo>
                <a:lnTo>
                  <a:pt x="5704892" y="7643922"/>
                </a:lnTo>
                <a:lnTo>
                  <a:pt x="5717974" y="7630834"/>
                </a:lnTo>
                <a:lnTo>
                  <a:pt x="5715277" y="7606614"/>
                </a:lnTo>
                <a:lnTo>
                  <a:pt x="5712590" y="7598536"/>
                </a:lnTo>
                <a:lnTo>
                  <a:pt x="5701821" y="7579687"/>
                </a:lnTo>
                <a:lnTo>
                  <a:pt x="5715277" y="7553134"/>
                </a:lnTo>
                <a:lnTo>
                  <a:pt x="5715277" y="7536978"/>
                </a:lnTo>
                <a:lnTo>
                  <a:pt x="5712590" y="7518128"/>
                </a:lnTo>
                <a:lnTo>
                  <a:pt x="5704892" y="7486206"/>
                </a:lnTo>
                <a:lnTo>
                  <a:pt x="5707205" y="7461971"/>
                </a:lnTo>
                <a:lnTo>
                  <a:pt x="5739519" y="7448899"/>
                </a:lnTo>
                <a:lnTo>
                  <a:pt x="5758368" y="7446206"/>
                </a:lnTo>
                <a:lnTo>
                  <a:pt x="5779522" y="7438127"/>
                </a:lnTo>
                <a:lnTo>
                  <a:pt x="5790291" y="7430049"/>
                </a:lnTo>
                <a:lnTo>
                  <a:pt x="5819917" y="7403121"/>
                </a:lnTo>
                <a:lnTo>
                  <a:pt x="5827606" y="7395043"/>
                </a:lnTo>
                <a:lnTo>
                  <a:pt x="5830302" y="7371199"/>
                </a:lnTo>
                <a:lnTo>
                  <a:pt x="5838375" y="7349657"/>
                </a:lnTo>
                <a:lnTo>
                  <a:pt x="5851839" y="7325422"/>
                </a:lnTo>
                <a:lnTo>
                  <a:pt x="5857224" y="7306948"/>
                </a:lnTo>
                <a:lnTo>
                  <a:pt x="5881465" y="7261562"/>
                </a:lnTo>
                <a:lnTo>
                  <a:pt x="5884153" y="7231941"/>
                </a:lnTo>
                <a:lnTo>
                  <a:pt x="5894539" y="7200019"/>
                </a:lnTo>
                <a:lnTo>
                  <a:pt x="5876073" y="7181170"/>
                </a:lnTo>
                <a:lnTo>
                  <a:pt x="5846455" y="7148856"/>
                </a:lnTo>
                <a:lnTo>
                  <a:pt x="5827606" y="7133091"/>
                </a:lnTo>
                <a:lnTo>
                  <a:pt x="5843767" y="7098085"/>
                </a:lnTo>
                <a:lnTo>
                  <a:pt x="5854536" y="7092699"/>
                </a:lnTo>
                <a:lnTo>
                  <a:pt x="5878769" y="7085012"/>
                </a:lnTo>
                <a:lnTo>
                  <a:pt x="5913388" y="7068856"/>
                </a:lnTo>
                <a:lnTo>
                  <a:pt x="5913388" y="7063470"/>
                </a:lnTo>
                <a:lnTo>
                  <a:pt x="5932237" y="7047313"/>
                </a:lnTo>
                <a:lnTo>
                  <a:pt x="5964168" y="7044621"/>
                </a:lnTo>
                <a:lnTo>
                  <a:pt x="5983017" y="7050006"/>
                </a:lnTo>
                <a:lnTo>
                  <a:pt x="6009947" y="7055392"/>
                </a:lnTo>
                <a:lnTo>
                  <a:pt x="6017636" y="7050006"/>
                </a:lnTo>
                <a:lnTo>
                  <a:pt x="6017636" y="7055392"/>
                </a:lnTo>
                <a:lnTo>
                  <a:pt x="6031101" y="7047313"/>
                </a:lnTo>
                <a:lnTo>
                  <a:pt x="6055334" y="7020761"/>
                </a:lnTo>
                <a:lnTo>
                  <a:pt x="6071495" y="6975000"/>
                </a:lnTo>
                <a:lnTo>
                  <a:pt x="6079568" y="6943062"/>
                </a:lnTo>
                <a:lnTo>
                  <a:pt x="6076497" y="6878826"/>
                </a:lnTo>
                <a:lnTo>
                  <a:pt x="6068799" y="6870748"/>
                </a:lnTo>
                <a:lnTo>
                  <a:pt x="6066111" y="6868055"/>
                </a:lnTo>
                <a:lnTo>
                  <a:pt x="6066111" y="6870748"/>
                </a:lnTo>
                <a:lnTo>
                  <a:pt x="6058031" y="6870748"/>
                </a:lnTo>
                <a:lnTo>
                  <a:pt x="6039182" y="6859977"/>
                </a:lnTo>
                <a:lnTo>
                  <a:pt x="6031101" y="6841127"/>
                </a:lnTo>
                <a:lnTo>
                  <a:pt x="6017636" y="6814591"/>
                </a:lnTo>
                <a:lnTo>
                  <a:pt x="6004562" y="6798434"/>
                </a:lnTo>
                <a:lnTo>
                  <a:pt x="5996482" y="6776892"/>
                </a:lnTo>
                <a:lnTo>
                  <a:pt x="5977633" y="6688797"/>
                </a:lnTo>
                <a:lnTo>
                  <a:pt x="5977633" y="6656499"/>
                </a:lnTo>
                <a:lnTo>
                  <a:pt x="5972249" y="6629947"/>
                </a:lnTo>
                <a:lnTo>
                  <a:pt x="5972249" y="6600327"/>
                </a:lnTo>
                <a:lnTo>
                  <a:pt x="5969552" y="6579176"/>
                </a:lnTo>
                <a:lnTo>
                  <a:pt x="5964168" y="6541477"/>
                </a:lnTo>
                <a:lnTo>
                  <a:pt x="5951086" y="6490705"/>
                </a:lnTo>
                <a:lnTo>
                  <a:pt x="5932237" y="6439934"/>
                </a:lnTo>
                <a:lnTo>
                  <a:pt x="5918772" y="6423777"/>
                </a:lnTo>
                <a:lnTo>
                  <a:pt x="5905316" y="6394532"/>
                </a:lnTo>
                <a:lnTo>
                  <a:pt x="5878769" y="6362219"/>
                </a:lnTo>
                <a:lnTo>
                  <a:pt x="5868001" y="6362219"/>
                </a:lnTo>
                <a:lnTo>
                  <a:pt x="5868001" y="6356849"/>
                </a:lnTo>
                <a:lnTo>
                  <a:pt x="5851839" y="6327604"/>
                </a:lnTo>
                <a:lnTo>
                  <a:pt x="5846455" y="6314140"/>
                </a:lnTo>
                <a:lnTo>
                  <a:pt x="5830302" y="6252597"/>
                </a:lnTo>
                <a:lnTo>
                  <a:pt x="5825301" y="6247211"/>
                </a:lnTo>
                <a:lnTo>
                  <a:pt x="5817220" y="6226061"/>
                </a:lnTo>
                <a:lnTo>
                  <a:pt x="5817220" y="6199133"/>
                </a:lnTo>
                <a:lnTo>
                  <a:pt x="5814524" y="6188362"/>
                </a:lnTo>
                <a:lnTo>
                  <a:pt x="5811836" y="6174898"/>
                </a:lnTo>
                <a:lnTo>
                  <a:pt x="5801068" y="6124126"/>
                </a:lnTo>
                <a:lnTo>
                  <a:pt x="5795675" y="6113355"/>
                </a:lnTo>
                <a:lnTo>
                  <a:pt x="5792987" y="6107969"/>
                </a:lnTo>
                <a:lnTo>
                  <a:pt x="5803756" y="6092188"/>
                </a:lnTo>
                <a:lnTo>
                  <a:pt x="5803756" y="6084110"/>
                </a:lnTo>
                <a:lnTo>
                  <a:pt x="5790291" y="6049104"/>
                </a:lnTo>
                <a:lnTo>
                  <a:pt x="5782219" y="6036031"/>
                </a:lnTo>
                <a:lnTo>
                  <a:pt x="5782289" y="6035927"/>
                </a:lnTo>
                <a:lnTo>
                  <a:pt x="5777228" y="6028337"/>
                </a:lnTo>
                <a:lnTo>
                  <a:pt x="5769537" y="6014867"/>
                </a:lnTo>
                <a:lnTo>
                  <a:pt x="5756073" y="5987938"/>
                </a:lnTo>
                <a:lnTo>
                  <a:pt x="5739922" y="5972159"/>
                </a:lnTo>
                <a:lnTo>
                  <a:pt x="5731843" y="5958699"/>
                </a:lnTo>
                <a:lnTo>
                  <a:pt x="5729155" y="5945229"/>
                </a:lnTo>
                <a:lnTo>
                  <a:pt x="5713004" y="5937148"/>
                </a:lnTo>
                <a:lnTo>
                  <a:pt x="5731843" y="5926381"/>
                </a:lnTo>
                <a:lnTo>
                  <a:pt x="5731843" y="5925818"/>
                </a:lnTo>
                <a:lnTo>
                  <a:pt x="5713110" y="5936516"/>
                </a:lnTo>
                <a:lnTo>
                  <a:pt x="5702337" y="5925753"/>
                </a:lnTo>
                <a:lnTo>
                  <a:pt x="5702337" y="5912311"/>
                </a:lnTo>
                <a:lnTo>
                  <a:pt x="5694651" y="5915382"/>
                </a:lnTo>
                <a:lnTo>
                  <a:pt x="5667730" y="5907307"/>
                </a:lnTo>
                <a:lnTo>
                  <a:pt x="5641186" y="5910006"/>
                </a:lnTo>
                <a:lnTo>
                  <a:pt x="5619652" y="5923064"/>
                </a:lnTo>
                <a:lnTo>
                  <a:pt x="5614265" y="5933828"/>
                </a:lnTo>
                <a:lnTo>
                  <a:pt x="5606191" y="5939205"/>
                </a:lnTo>
                <a:lnTo>
                  <a:pt x="5587344" y="5958033"/>
                </a:lnTo>
                <a:lnTo>
                  <a:pt x="5574272" y="5974173"/>
                </a:lnTo>
                <a:lnTo>
                  <a:pt x="5566198" y="5976479"/>
                </a:lnTo>
                <a:lnTo>
                  <a:pt x="5550038" y="5974173"/>
                </a:lnTo>
                <a:lnTo>
                  <a:pt x="5531191" y="5974173"/>
                </a:lnTo>
                <a:lnTo>
                  <a:pt x="5501960" y="5947280"/>
                </a:lnTo>
                <a:lnTo>
                  <a:pt x="5475039" y="5952657"/>
                </a:lnTo>
                <a:lnTo>
                  <a:pt x="5477737" y="5947280"/>
                </a:lnTo>
                <a:lnTo>
                  <a:pt x="5485812" y="5944592"/>
                </a:lnTo>
                <a:lnTo>
                  <a:pt x="5477737" y="5915382"/>
                </a:lnTo>
                <a:lnTo>
                  <a:pt x="5464277" y="5899242"/>
                </a:lnTo>
                <a:lnTo>
                  <a:pt x="5440432" y="5875026"/>
                </a:lnTo>
                <a:lnTo>
                  <a:pt x="5426971" y="5864273"/>
                </a:lnTo>
                <a:lnTo>
                  <a:pt x="5424272" y="5864273"/>
                </a:lnTo>
                <a:lnTo>
                  <a:pt x="5397740" y="5837752"/>
                </a:lnTo>
                <a:lnTo>
                  <a:pt x="5386967" y="5824300"/>
                </a:lnTo>
                <a:lnTo>
                  <a:pt x="5362744" y="5824300"/>
                </a:lnTo>
                <a:lnTo>
                  <a:pt x="5349284" y="5832375"/>
                </a:lnTo>
                <a:lnTo>
                  <a:pt x="5325439" y="5824300"/>
                </a:lnTo>
                <a:lnTo>
                  <a:pt x="5314666" y="5810859"/>
                </a:lnTo>
                <a:lnTo>
                  <a:pt x="5309280" y="5797789"/>
                </a:lnTo>
                <a:lnTo>
                  <a:pt x="5295819" y="5787025"/>
                </a:lnTo>
                <a:lnTo>
                  <a:pt x="5274284" y="5776272"/>
                </a:lnTo>
                <a:lnTo>
                  <a:pt x="5263900" y="5776272"/>
                </a:lnTo>
                <a:lnTo>
                  <a:pt x="5242365" y="5760132"/>
                </a:lnTo>
                <a:lnTo>
                  <a:pt x="5266588" y="5738605"/>
                </a:lnTo>
                <a:lnTo>
                  <a:pt x="5266588" y="5706718"/>
                </a:lnTo>
                <a:lnTo>
                  <a:pt x="5274284" y="5685190"/>
                </a:lnTo>
                <a:lnTo>
                  <a:pt x="5298518" y="5672131"/>
                </a:lnTo>
                <a:lnTo>
                  <a:pt x="5303893" y="5650604"/>
                </a:lnTo>
                <a:lnTo>
                  <a:pt x="5301205" y="5637152"/>
                </a:lnTo>
                <a:lnTo>
                  <a:pt x="5263900" y="5562221"/>
                </a:lnTo>
                <a:lnTo>
                  <a:pt x="5247741" y="5511494"/>
                </a:lnTo>
                <a:lnTo>
                  <a:pt x="5228904" y="5484590"/>
                </a:lnTo>
                <a:lnTo>
                  <a:pt x="5202361" y="5444628"/>
                </a:lnTo>
                <a:lnTo>
                  <a:pt x="5188900" y="5431176"/>
                </a:lnTo>
                <a:lnTo>
                  <a:pt x="5151595" y="5401977"/>
                </a:lnTo>
                <a:lnTo>
                  <a:pt x="5135446" y="5407353"/>
                </a:lnTo>
                <a:lnTo>
                  <a:pt x="5121986" y="5418117"/>
                </a:lnTo>
                <a:lnTo>
                  <a:pt x="5113901" y="5428488"/>
                </a:lnTo>
                <a:lnTo>
                  <a:pt x="5108525" y="5439251"/>
                </a:lnTo>
                <a:lnTo>
                  <a:pt x="5073907" y="5423494"/>
                </a:lnTo>
                <a:lnTo>
                  <a:pt x="5065833" y="5423494"/>
                </a:lnTo>
                <a:lnTo>
                  <a:pt x="5060447" y="5433864"/>
                </a:lnTo>
                <a:lnTo>
                  <a:pt x="5057748" y="5439251"/>
                </a:lnTo>
                <a:lnTo>
                  <a:pt x="5036213" y="5452703"/>
                </a:lnTo>
                <a:lnTo>
                  <a:pt x="5023141" y="5455391"/>
                </a:lnTo>
                <a:lnTo>
                  <a:pt x="5012368" y="5455391"/>
                </a:lnTo>
                <a:lnTo>
                  <a:pt x="5009681" y="5458080"/>
                </a:lnTo>
                <a:lnTo>
                  <a:pt x="4996220" y="5452703"/>
                </a:lnTo>
                <a:lnTo>
                  <a:pt x="4985447" y="5444628"/>
                </a:lnTo>
                <a:lnTo>
                  <a:pt x="4969299" y="5447316"/>
                </a:lnTo>
                <a:lnTo>
                  <a:pt x="4956216" y="5452703"/>
                </a:lnTo>
                <a:lnTo>
                  <a:pt x="4937369" y="5458080"/>
                </a:lnTo>
                <a:lnTo>
                  <a:pt x="4926607" y="5468843"/>
                </a:lnTo>
                <a:lnTo>
                  <a:pt x="4921220" y="5471532"/>
                </a:lnTo>
                <a:lnTo>
                  <a:pt x="4889301" y="5484590"/>
                </a:lnTo>
                <a:lnTo>
                  <a:pt x="4883915" y="5489978"/>
                </a:lnTo>
                <a:lnTo>
                  <a:pt x="4881227" y="5492666"/>
                </a:lnTo>
                <a:lnTo>
                  <a:pt x="4875841" y="5479596"/>
                </a:lnTo>
                <a:lnTo>
                  <a:pt x="4886603" y="5447316"/>
                </a:lnTo>
                <a:lnTo>
                  <a:pt x="4889301" y="5444628"/>
                </a:lnTo>
                <a:lnTo>
                  <a:pt x="4894688" y="5439251"/>
                </a:lnTo>
                <a:lnTo>
                  <a:pt x="4910448" y="5441940"/>
                </a:lnTo>
                <a:lnTo>
                  <a:pt x="4918532" y="5439251"/>
                </a:lnTo>
                <a:lnTo>
                  <a:pt x="4923908" y="5433864"/>
                </a:lnTo>
                <a:lnTo>
                  <a:pt x="4926607" y="5431176"/>
                </a:lnTo>
                <a:lnTo>
                  <a:pt x="4926607" y="5423494"/>
                </a:lnTo>
                <a:lnTo>
                  <a:pt x="4926607" y="5420805"/>
                </a:lnTo>
                <a:lnTo>
                  <a:pt x="4934681" y="5415418"/>
                </a:lnTo>
                <a:lnTo>
                  <a:pt x="4950829" y="5396590"/>
                </a:lnTo>
                <a:lnTo>
                  <a:pt x="4971986" y="5385837"/>
                </a:lnTo>
                <a:lnTo>
                  <a:pt x="4969299" y="5356627"/>
                </a:lnTo>
                <a:lnTo>
                  <a:pt x="4956216" y="5340487"/>
                </a:lnTo>
                <a:lnTo>
                  <a:pt x="4950829" y="5340487"/>
                </a:lnTo>
                <a:lnTo>
                  <a:pt x="4940067" y="5340487"/>
                </a:lnTo>
                <a:lnTo>
                  <a:pt x="4931993" y="5335110"/>
                </a:lnTo>
                <a:lnTo>
                  <a:pt x="4897375" y="5305901"/>
                </a:lnTo>
                <a:lnTo>
                  <a:pt x="4886603" y="5295137"/>
                </a:lnTo>
                <a:lnTo>
                  <a:pt x="4875841" y="5278997"/>
                </a:lnTo>
                <a:lnTo>
                  <a:pt x="4873142" y="5281696"/>
                </a:lnTo>
                <a:lnTo>
                  <a:pt x="4856994" y="5268244"/>
                </a:lnTo>
                <a:lnTo>
                  <a:pt x="4851607" y="5268244"/>
                </a:lnTo>
                <a:lnTo>
                  <a:pt x="4851607" y="5265555"/>
                </a:lnTo>
                <a:lnTo>
                  <a:pt x="4848919" y="5265555"/>
                </a:lnTo>
                <a:lnTo>
                  <a:pt x="4846221" y="5265555"/>
                </a:lnTo>
                <a:lnTo>
                  <a:pt x="4846221" y="5262857"/>
                </a:lnTo>
                <a:lnTo>
                  <a:pt x="4843533" y="5265555"/>
                </a:lnTo>
                <a:lnTo>
                  <a:pt x="4838535" y="5262857"/>
                </a:lnTo>
                <a:lnTo>
                  <a:pt x="4835836" y="5265555"/>
                </a:lnTo>
                <a:lnTo>
                  <a:pt x="4833149" y="5268244"/>
                </a:lnTo>
                <a:lnTo>
                  <a:pt x="4830450" y="5270932"/>
                </a:lnTo>
                <a:lnTo>
                  <a:pt x="4819688" y="5270932"/>
                </a:lnTo>
                <a:lnTo>
                  <a:pt x="4808915" y="5278997"/>
                </a:lnTo>
                <a:lnTo>
                  <a:pt x="4800841" y="5284384"/>
                </a:lnTo>
                <a:lnTo>
                  <a:pt x="4800841" y="5295137"/>
                </a:lnTo>
                <a:lnTo>
                  <a:pt x="4787380" y="5302830"/>
                </a:lnTo>
                <a:lnTo>
                  <a:pt x="4785070" y="5300524"/>
                </a:lnTo>
                <a:lnTo>
                  <a:pt x="4781994" y="5300524"/>
                </a:lnTo>
                <a:lnTo>
                  <a:pt x="4774308" y="5300524"/>
                </a:lnTo>
                <a:lnTo>
                  <a:pt x="4779306" y="5295137"/>
                </a:lnTo>
                <a:lnTo>
                  <a:pt x="4774308" y="5284384"/>
                </a:lnTo>
                <a:lnTo>
                  <a:pt x="4771610" y="5281696"/>
                </a:lnTo>
                <a:lnTo>
                  <a:pt x="4744688" y="5278997"/>
                </a:lnTo>
                <a:lnTo>
                  <a:pt x="4744688" y="5276308"/>
                </a:lnTo>
                <a:lnTo>
                  <a:pt x="4720844" y="5276308"/>
                </a:lnTo>
                <a:lnTo>
                  <a:pt x="4720844" y="5284384"/>
                </a:lnTo>
                <a:lnTo>
                  <a:pt x="4723154" y="5305901"/>
                </a:lnTo>
                <a:lnTo>
                  <a:pt x="4720844" y="5308206"/>
                </a:lnTo>
                <a:lnTo>
                  <a:pt x="4728540" y="5316282"/>
                </a:lnTo>
                <a:lnTo>
                  <a:pt x="4710071" y="5305901"/>
                </a:lnTo>
                <a:lnTo>
                  <a:pt x="4707383" y="5308206"/>
                </a:lnTo>
                <a:lnTo>
                  <a:pt x="4696610" y="5300524"/>
                </a:lnTo>
                <a:lnTo>
                  <a:pt x="4699309" y="5289760"/>
                </a:lnTo>
                <a:lnTo>
                  <a:pt x="4699309" y="5262857"/>
                </a:lnTo>
                <a:lnTo>
                  <a:pt x="4696610" y="5230969"/>
                </a:lnTo>
                <a:lnTo>
                  <a:pt x="4691234" y="5214829"/>
                </a:lnTo>
                <a:lnTo>
                  <a:pt x="4661615" y="5158716"/>
                </a:lnTo>
                <a:lnTo>
                  <a:pt x="4624309" y="5116065"/>
                </a:lnTo>
                <a:lnTo>
                  <a:pt x="4608161" y="5067644"/>
                </a:lnTo>
                <a:lnTo>
                  <a:pt x="4578929" y="5014229"/>
                </a:lnTo>
                <a:lnTo>
                  <a:pt x="4570855" y="4998472"/>
                </a:lnTo>
                <a:lnTo>
                  <a:pt x="4554696" y="4976955"/>
                </a:lnTo>
                <a:lnTo>
                  <a:pt x="4520206" y="4942094"/>
                </a:lnTo>
                <a:lnTo>
                  <a:pt x="4520107" y="4942287"/>
                </a:lnTo>
                <a:lnTo>
                  <a:pt x="4485117" y="4915759"/>
                </a:lnTo>
                <a:lnTo>
                  <a:pt x="4471662" y="4923838"/>
                </a:lnTo>
                <a:lnTo>
                  <a:pt x="4434363" y="4910373"/>
                </a:lnTo>
                <a:lnTo>
                  <a:pt x="4405130" y="4923838"/>
                </a:lnTo>
                <a:lnTo>
                  <a:pt x="4397052" y="4939606"/>
                </a:lnTo>
                <a:lnTo>
                  <a:pt x="4410521" y="4955752"/>
                </a:lnTo>
                <a:lnTo>
                  <a:pt x="4397052" y="4955752"/>
                </a:lnTo>
                <a:lnTo>
                  <a:pt x="4380908" y="4950366"/>
                </a:lnTo>
                <a:lnTo>
                  <a:pt x="4359373" y="4942287"/>
                </a:lnTo>
                <a:lnTo>
                  <a:pt x="4356685" y="4939606"/>
                </a:lnTo>
                <a:lnTo>
                  <a:pt x="4343609" y="4929224"/>
                </a:lnTo>
                <a:lnTo>
                  <a:pt x="4335531" y="4929224"/>
                </a:lnTo>
                <a:lnTo>
                  <a:pt x="4292842" y="4902305"/>
                </a:lnTo>
                <a:lnTo>
                  <a:pt x="4276698" y="4891534"/>
                </a:lnTo>
                <a:lnTo>
                  <a:pt x="4215164" y="4878849"/>
                </a:lnTo>
                <a:lnTo>
                  <a:pt x="4201708" y="4888841"/>
                </a:lnTo>
                <a:lnTo>
                  <a:pt x="4166718" y="4891534"/>
                </a:lnTo>
                <a:lnTo>
                  <a:pt x="4124029" y="4913066"/>
                </a:lnTo>
                <a:lnTo>
                  <a:pt x="4094796" y="4942287"/>
                </a:lnTo>
                <a:lnTo>
                  <a:pt x="4067885" y="4939606"/>
                </a:lnTo>
                <a:lnTo>
                  <a:pt x="4057118" y="4923838"/>
                </a:lnTo>
                <a:lnTo>
                  <a:pt x="4025197" y="4849238"/>
                </a:lnTo>
                <a:lnTo>
                  <a:pt x="3982508" y="4806552"/>
                </a:lnTo>
                <a:lnTo>
                  <a:pt x="3944830" y="4785021"/>
                </a:lnTo>
                <a:lnTo>
                  <a:pt x="3894062" y="4779635"/>
                </a:lnTo>
                <a:lnTo>
                  <a:pt x="3888686" y="4787713"/>
                </a:lnTo>
                <a:lnTo>
                  <a:pt x="3829853" y="4747331"/>
                </a:lnTo>
                <a:lnTo>
                  <a:pt x="3805617" y="4750402"/>
                </a:lnTo>
                <a:lnTo>
                  <a:pt x="3802928" y="4755410"/>
                </a:lnTo>
                <a:lnTo>
                  <a:pt x="3800240" y="4755410"/>
                </a:lnTo>
                <a:lnTo>
                  <a:pt x="3752555" y="4683504"/>
                </a:lnTo>
                <a:lnTo>
                  <a:pt x="3712554" y="4627353"/>
                </a:lnTo>
                <a:lnTo>
                  <a:pt x="3667177" y="4576211"/>
                </a:lnTo>
                <a:lnTo>
                  <a:pt x="3637578" y="4549683"/>
                </a:lnTo>
                <a:lnTo>
                  <a:pt x="3611033" y="4533525"/>
                </a:lnTo>
                <a:lnTo>
                  <a:pt x="3586810" y="4520072"/>
                </a:lnTo>
                <a:lnTo>
                  <a:pt x="3559899" y="4509301"/>
                </a:lnTo>
                <a:lnTo>
                  <a:pt x="3551820" y="4506997"/>
                </a:lnTo>
                <a:lnTo>
                  <a:pt x="3546824" y="4501612"/>
                </a:lnTo>
                <a:lnTo>
                  <a:pt x="3549132" y="4501612"/>
                </a:lnTo>
                <a:lnTo>
                  <a:pt x="3541434" y="4482773"/>
                </a:lnTo>
                <a:lnTo>
                  <a:pt x="3546824" y="4472001"/>
                </a:lnTo>
                <a:lnTo>
                  <a:pt x="3536057" y="4437394"/>
                </a:lnTo>
                <a:lnTo>
                  <a:pt x="3519899" y="4397023"/>
                </a:lnTo>
                <a:lnTo>
                  <a:pt x="3503755" y="4375870"/>
                </a:lnTo>
                <a:lnTo>
                  <a:pt x="3495676" y="4359724"/>
                </a:lnTo>
                <a:lnTo>
                  <a:pt x="3485289" y="4351645"/>
                </a:lnTo>
                <a:lnTo>
                  <a:pt x="3444909" y="4330113"/>
                </a:lnTo>
                <a:lnTo>
                  <a:pt x="3434142" y="4324727"/>
                </a:lnTo>
                <a:lnTo>
                  <a:pt x="3426457" y="4308960"/>
                </a:lnTo>
                <a:lnTo>
                  <a:pt x="3410299" y="4295495"/>
                </a:lnTo>
                <a:lnTo>
                  <a:pt x="3394155" y="4292814"/>
                </a:lnTo>
                <a:lnTo>
                  <a:pt x="3383388" y="4276656"/>
                </a:lnTo>
                <a:lnTo>
                  <a:pt x="3351467" y="4255514"/>
                </a:lnTo>
                <a:lnTo>
                  <a:pt x="3305709" y="4263203"/>
                </a:lnTo>
                <a:lnTo>
                  <a:pt x="3287244" y="4242049"/>
                </a:lnTo>
                <a:lnTo>
                  <a:pt x="3287244" y="4236663"/>
                </a:lnTo>
                <a:lnTo>
                  <a:pt x="3263021" y="4198986"/>
                </a:lnTo>
                <a:lnTo>
                  <a:pt x="3236490" y="4156300"/>
                </a:lnTo>
                <a:lnTo>
                  <a:pt x="3238798" y="4142836"/>
                </a:lnTo>
                <a:lnTo>
                  <a:pt x="3223034" y="4119000"/>
                </a:lnTo>
                <a:lnTo>
                  <a:pt x="3209565" y="4086697"/>
                </a:lnTo>
                <a:lnTo>
                  <a:pt x="3172267" y="4041318"/>
                </a:lnTo>
                <a:lnTo>
                  <a:pt x="3134589" y="4014790"/>
                </a:lnTo>
                <a:lnTo>
                  <a:pt x="3056910" y="3969034"/>
                </a:lnTo>
                <a:lnTo>
                  <a:pt x="3059598" y="3947880"/>
                </a:lnTo>
                <a:lnTo>
                  <a:pt x="3075742" y="3931734"/>
                </a:lnTo>
                <a:lnTo>
                  <a:pt x="3081115" y="3918314"/>
                </a:lnTo>
                <a:lnTo>
                  <a:pt x="3080977" y="3918294"/>
                </a:lnTo>
                <a:lnTo>
                  <a:pt x="3075592" y="3931753"/>
                </a:lnTo>
                <a:lnTo>
                  <a:pt x="3059451" y="3947894"/>
                </a:lnTo>
                <a:lnTo>
                  <a:pt x="3056758" y="3969045"/>
                </a:lnTo>
                <a:lnTo>
                  <a:pt x="2971448" y="3945211"/>
                </a:lnTo>
                <a:lnTo>
                  <a:pt x="2955307" y="3947894"/>
                </a:lnTo>
                <a:lnTo>
                  <a:pt x="2944551" y="3934450"/>
                </a:lnTo>
                <a:lnTo>
                  <a:pt x="2907267" y="3942513"/>
                </a:lnTo>
                <a:lnTo>
                  <a:pt x="2899203" y="3947894"/>
                </a:lnTo>
                <a:lnTo>
                  <a:pt x="2899203" y="3955587"/>
                </a:lnTo>
                <a:lnTo>
                  <a:pt x="2904574" y="3960967"/>
                </a:lnTo>
                <a:lnTo>
                  <a:pt x="2891126" y="3977108"/>
                </a:lnTo>
                <a:lnTo>
                  <a:pt x="2891126" y="3982503"/>
                </a:lnTo>
                <a:lnTo>
                  <a:pt x="2872292" y="3979806"/>
                </a:lnTo>
                <a:lnTo>
                  <a:pt x="2866921" y="3982503"/>
                </a:lnTo>
                <a:lnTo>
                  <a:pt x="2859226" y="3969045"/>
                </a:lnTo>
                <a:lnTo>
                  <a:pt x="2832329" y="3955587"/>
                </a:lnTo>
                <a:lnTo>
                  <a:pt x="2829637" y="3939831"/>
                </a:lnTo>
                <a:lnTo>
                  <a:pt x="2829637" y="3929070"/>
                </a:lnTo>
                <a:lnTo>
                  <a:pt x="2835022" y="3910231"/>
                </a:lnTo>
                <a:lnTo>
                  <a:pt x="2853855" y="3918294"/>
                </a:lnTo>
                <a:lnTo>
                  <a:pt x="2869996" y="3920992"/>
                </a:lnTo>
                <a:lnTo>
                  <a:pt x="2885755" y="3904851"/>
                </a:lnTo>
                <a:lnTo>
                  <a:pt x="2891126" y="3854100"/>
                </a:lnTo>
                <a:lnTo>
                  <a:pt x="2869996" y="3814125"/>
                </a:lnTo>
                <a:lnTo>
                  <a:pt x="2856548" y="3819505"/>
                </a:lnTo>
                <a:lnTo>
                  <a:pt x="2845778" y="3814125"/>
                </a:lnTo>
                <a:lnTo>
                  <a:pt x="2835022" y="3784525"/>
                </a:lnTo>
                <a:lnTo>
                  <a:pt x="2821573" y="3768769"/>
                </a:lnTo>
                <a:lnTo>
                  <a:pt x="2826944" y="3758008"/>
                </a:lnTo>
                <a:lnTo>
                  <a:pt x="2778918" y="3739169"/>
                </a:lnTo>
                <a:lnTo>
                  <a:pt x="2770841" y="3714950"/>
                </a:lnTo>
                <a:lnTo>
                  <a:pt x="2754700" y="3677658"/>
                </a:lnTo>
                <a:lnTo>
                  <a:pt x="2703967" y="3650756"/>
                </a:lnTo>
                <a:lnTo>
                  <a:pt x="2639800" y="3637682"/>
                </a:lnTo>
                <a:lnTo>
                  <a:pt x="2597144" y="3613463"/>
                </a:lnTo>
                <a:lnTo>
                  <a:pt x="2607900" y="3608083"/>
                </a:lnTo>
                <a:lnTo>
                  <a:pt x="2620966" y="3602707"/>
                </a:lnTo>
                <a:lnTo>
                  <a:pt x="2629030" y="3578873"/>
                </a:lnTo>
                <a:lnTo>
                  <a:pt x="2626351" y="3565415"/>
                </a:lnTo>
                <a:lnTo>
                  <a:pt x="2631722" y="3543892"/>
                </a:lnTo>
                <a:lnTo>
                  <a:pt x="2626351" y="3520060"/>
                </a:lnTo>
                <a:lnTo>
                  <a:pt x="2607900" y="3506601"/>
                </a:lnTo>
                <a:lnTo>
                  <a:pt x="2554475" y="3487776"/>
                </a:lnTo>
                <a:lnTo>
                  <a:pt x="2495679" y="3487776"/>
                </a:lnTo>
                <a:lnTo>
                  <a:pt x="2479538" y="3498538"/>
                </a:lnTo>
                <a:lnTo>
                  <a:pt x="2479538" y="3514678"/>
                </a:lnTo>
                <a:lnTo>
                  <a:pt x="2466089" y="3506601"/>
                </a:lnTo>
                <a:lnTo>
                  <a:pt x="2455333" y="3503918"/>
                </a:lnTo>
                <a:lnTo>
                  <a:pt x="2444563" y="3468938"/>
                </a:lnTo>
                <a:lnTo>
                  <a:pt x="2449948" y="3453167"/>
                </a:lnTo>
                <a:lnTo>
                  <a:pt x="2463397" y="3447786"/>
                </a:lnTo>
                <a:lnTo>
                  <a:pt x="2463397" y="3431646"/>
                </a:lnTo>
                <a:lnTo>
                  <a:pt x="2466089" y="3431646"/>
                </a:lnTo>
                <a:lnTo>
                  <a:pt x="2479538" y="3351309"/>
                </a:lnTo>
                <a:lnTo>
                  <a:pt x="2471474" y="3249823"/>
                </a:lnTo>
                <a:lnTo>
                  <a:pt x="2463397" y="3215228"/>
                </a:lnTo>
                <a:lnTo>
                  <a:pt x="2452641" y="3199088"/>
                </a:lnTo>
                <a:lnTo>
                  <a:pt x="2431497" y="3177550"/>
                </a:lnTo>
                <a:lnTo>
                  <a:pt x="2428819" y="3164106"/>
                </a:lnTo>
                <a:lnTo>
                  <a:pt x="2407293" y="3113356"/>
                </a:lnTo>
                <a:lnTo>
                  <a:pt x="2399215" y="3107975"/>
                </a:lnTo>
                <a:lnTo>
                  <a:pt x="2393844" y="3102596"/>
                </a:lnTo>
                <a:lnTo>
                  <a:pt x="2378086" y="3070683"/>
                </a:lnTo>
                <a:lnTo>
                  <a:pt x="2361945" y="3057239"/>
                </a:lnTo>
                <a:lnTo>
                  <a:pt x="2348497" y="3046464"/>
                </a:lnTo>
                <a:lnTo>
                  <a:pt x="2340419" y="3025327"/>
                </a:lnTo>
                <a:lnTo>
                  <a:pt x="2329663" y="2998427"/>
                </a:lnTo>
                <a:lnTo>
                  <a:pt x="2326971" y="2976889"/>
                </a:lnTo>
                <a:lnTo>
                  <a:pt x="2326971" y="2958436"/>
                </a:lnTo>
                <a:lnTo>
                  <a:pt x="2310830" y="2872720"/>
                </a:lnTo>
                <a:lnTo>
                  <a:pt x="2316597" y="2867339"/>
                </a:lnTo>
                <a:lnTo>
                  <a:pt x="2310830" y="2811206"/>
                </a:lnTo>
                <a:lnTo>
                  <a:pt x="2305841" y="2787004"/>
                </a:lnTo>
                <a:lnTo>
                  <a:pt x="2303149" y="2760472"/>
                </a:lnTo>
                <a:lnTo>
                  <a:pt x="2292379" y="2720496"/>
                </a:lnTo>
                <a:lnTo>
                  <a:pt x="2281623" y="2698960"/>
                </a:lnTo>
                <a:lnTo>
                  <a:pt x="2273559" y="2680136"/>
                </a:lnTo>
                <a:lnTo>
                  <a:pt x="2252416" y="2653606"/>
                </a:lnTo>
                <a:lnTo>
                  <a:pt x="2228212" y="2624004"/>
                </a:lnTo>
                <a:lnTo>
                  <a:pt x="2225519" y="2618625"/>
                </a:lnTo>
                <a:lnTo>
                  <a:pt x="2177479" y="2578649"/>
                </a:lnTo>
                <a:lnTo>
                  <a:pt x="2150582" y="2567888"/>
                </a:lnTo>
                <a:lnTo>
                  <a:pt x="2150582" y="2565191"/>
                </a:lnTo>
                <a:lnTo>
                  <a:pt x="2155953" y="2551733"/>
                </a:lnTo>
                <a:lnTo>
                  <a:pt x="2180171" y="2530597"/>
                </a:lnTo>
                <a:lnTo>
                  <a:pt x="2180171" y="2519835"/>
                </a:lnTo>
                <a:lnTo>
                  <a:pt x="2179965" y="2519629"/>
                </a:lnTo>
                <a:lnTo>
                  <a:pt x="2179965" y="2529163"/>
                </a:lnTo>
                <a:lnTo>
                  <a:pt x="2155742" y="2550294"/>
                </a:lnTo>
                <a:lnTo>
                  <a:pt x="2153054" y="2552986"/>
                </a:lnTo>
                <a:lnTo>
                  <a:pt x="2150366" y="2563740"/>
                </a:lnTo>
                <a:lnTo>
                  <a:pt x="2150366" y="2566431"/>
                </a:lnTo>
                <a:lnTo>
                  <a:pt x="2139598" y="2558363"/>
                </a:lnTo>
                <a:lnTo>
                  <a:pt x="2136910" y="2558363"/>
                </a:lnTo>
                <a:lnTo>
                  <a:pt x="2123835" y="2571808"/>
                </a:lnTo>
                <a:lnTo>
                  <a:pt x="2105002" y="2563740"/>
                </a:lnTo>
                <a:lnTo>
                  <a:pt x="2078091" y="2542226"/>
                </a:lnTo>
                <a:lnTo>
                  <a:pt x="2078091" y="2534539"/>
                </a:lnTo>
                <a:lnTo>
                  <a:pt x="2067324" y="2531854"/>
                </a:lnTo>
                <a:lnTo>
                  <a:pt x="2059639" y="2529163"/>
                </a:lnTo>
                <a:lnTo>
                  <a:pt x="2051560" y="2521094"/>
                </a:lnTo>
                <a:lnTo>
                  <a:pt x="2040793" y="2507648"/>
                </a:lnTo>
                <a:lnTo>
                  <a:pt x="2035416" y="2513025"/>
                </a:lnTo>
                <a:lnTo>
                  <a:pt x="2030026" y="2513025"/>
                </a:lnTo>
                <a:lnTo>
                  <a:pt x="2024649" y="2526471"/>
                </a:lnTo>
                <a:lnTo>
                  <a:pt x="2024649" y="2531854"/>
                </a:lnTo>
                <a:lnTo>
                  <a:pt x="2035416" y="2539535"/>
                </a:lnTo>
                <a:lnTo>
                  <a:pt x="2035416" y="2545300"/>
                </a:lnTo>
                <a:lnTo>
                  <a:pt x="2038104" y="2545300"/>
                </a:lnTo>
                <a:lnTo>
                  <a:pt x="2040793" y="2550294"/>
                </a:lnTo>
                <a:lnTo>
                  <a:pt x="2040793" y="2552986"/>
                </a:lnTo>
                <a:lnTo>
                  <a:pt x="2030026" y="2558363"/>
                </a:lnTo>
                <a:lnTo>
                  <a:pt x="2013882" y="2550294"/>
                </a:lnTo>
                <a:lnTo>
                  <a:pt x="1987351" y="2531854"/>
                </a:lnTo>
                <a:lnTo>
                  <a:pt x="1987351" y="2529163"/>
                </a:lnTo>
                <a:lnTo>
                  <a:pt x="1976584" y="2526471"/>
                </a:lnTo>
                <a:lnTo>
                  <a:pt x="1957751" y="2502265"/>
                </a:lnTo>
                <a:lnTo>
                  <a:pt x="1949672" y="2502265"/>
                </a:lnTo>
                <a:lnTo>
                  <a:pt x="1925843" y="2481134"/>
                </a:lnTo>
                <a:lnTo>
                  <a:pt x="1915076" y="2481134"/>
                </a:lnTo>
                <a:lnTo>
                  <a:pt x="1904309" y="2488821"/>
                </a:lnTo>
                <a:lnTo>
                  <a:pt x="1888165" y="2464997"/>
                </a:lnTo>
                <a:lnTo>
                  <a:pt x="1885857" y="2456929"/>
                </a:lnTo>
                <a:lnTo>
                  <a:pt x="1875090" y="2454243"/>
                </a:lnTo>
                <a:lnTo>
                  <a:pt x="1867024" y="2451551"/>
                </a:lnTo>
                <a:lnTo>
                  <a:pt x="1858946" y="2438106"/>
                </a:lnTo>
                <a:lnTo>
                  <a:pt x="1853569" y="2432723"/>
                </a:lnTo>
                <a:lnTo>
                  <a:pt x="1832034" y="2419660"/>
                </a:lnTo>
                <a:lnTo>
                  <a:pt x="1813582" y="2403523"/>
                </a:lnTo>
                <a:lnTo>
                  <a:pt x="1808192" y="2403523"/>
                </a:lnTo>
                <a:lnTo>
                  <a:pt x="1789359" y="2400838"/>
                </a:lnTo>
                <a:lnTo>
                  <a:pt x="1773215" y="2387386"/>
                </a:lnTo>
                <a:lnTo>
                  <a:pt x="1762448" y="2390078"/>
                </a:lnTo>
                <a:lnTo>
                  <a:pt x="1757452" y="2382009"/>
                </a:lnTo>
                <a:lnTo>
                  <a:pt x="1749373" y="2376632"/>
                </a:lnTo>
                <a:lnTo>
                  <a:pt x="1749373" y="2373941"/>
                </a:lnTo>
                <a:lnTo>
                  <a:pt x="1749373" y="2363180"/>
                </a:lnTo>
                <a:lnTo>
                  <a:pt x="1714383" y="2339364"/>
                </a:lnTo>
                <a:lnTo>
                  <a:pt x="1682475" y="2325911"/>
                </a:lnTo>
                <a:lnTo>
                  <a:pt x="1658252" y="2312467"/>
                </a:lnTo>
                <a:lnTo>
                  <a:pt x="1655564" y="2307090"/>
                </a:lnTo>
                <a:lnTo>
                  <a:pt x="1644797" y="2317844"/>
                </a:lnTo>
                <a:lnTo>
                  <a:pt x="1636731" y="2342049"/>
                </a:lnTo>
                <a:lnTo>
                  <a:pt x="1636731" y="2350117"/>
                </a:lnTo>
                <a:lnTo>
                  <a:pt x="1623656" y="2342049"/>
                </a:lnTo>
                <a:lnTo>
                  <a:pt x="1610200" y="2339364"/>
                </a:lnTo>
                <a:lnTo>
                  <a:pt x="1596745" y="2328604"/>
                </a:lnTo>
                <a:lnTo>
                  <a:pt x="1602122" y="2307090"/>
                </a:lnTo>
                <a:lnTo>
                  <a:pt x="1596745" y="2301706"/>
                </a:lnTo>
                <a:lnTo>
                  <a:pt x="1583289" y="2294026"/>
                </a:lnTo>
                <a:lnTo>
                  <a:pt x="1567525" y="2288643"/>
                </a:lnTo>
                <a:lnTo>
                  <a:pt x="1551381" y="2285958"/>
                </a:lnTo>
                <a:lnTo>
                  <a:pt x="1543303" y="2285958"/>
                </a:lnTo>
                <a:lnTo>
                  <a:pt x="1519080" y="2280574"/>
                </a:lnTo>
                <a:lnTo>
                  <a:pt x="1508706" y="2277889"/>
                </a:lnTo>
                <a:lnTo>
                  <a:pt x="1500628" y="2275198"/>
                </a:lnTo>
                <a:lnTo>
                  <a:pt x="1492562" y="2275198"/>
                </a:lnTo>
                <a:lnTo>
                  <a:pt x="1484484" y="2275198"/>
                </a:lnTo>
                <a:lnTo>
                  <a:pt x="1473716" y="2269821"/>
                </a:lnTo>
                <a:lnTo>
                  <a:pt x="1471028" y="2269821"/>
                </a:lnTo>
                <a:lnTo>
                  <a:pt x="1468340" y="2267129"/>
                </a:lnTo>
                <a:lnTo>
                  <a:pt x="1457953" y="2267129"/>
                </a:lnTo>
                <a:lnTo>
                  <a:pt x="1457953" y="2264438"/>
                </a:lnTo>
                <a:lnTo>
                  <a:pt x="1449887" y="2256369"/>
                </a:lnTo>
                <a:lnTo>
                  <a:pt x="1457953" y="2256369"/>
                </a:lnTo>
                <a:lnTo>
                  <a:pt x="1457953" y="2253684"/>
                </a:lnTo>
                <a:lnTo>
                  <a:pt x="1454884" y="2253684"/>
                </a:lnTo>
                <a:lnTo>
                  <a:pt x="1449887" y="2253684"/>
                </a:lnTo>
                <a:lnTo>
                  <a:pt x="1447185" y="2256369"/>
                </a:lnTo>
                <a:lnTo>
                  <a:pt x="1444497" y="2256369"/>
                </a:lnTo>
                <a:lnTo>
                  <a:pt x="1447185" y="2261752"/>
                </a:lnTo>
                <a:lnTo>
                  <a:pt x="1447185" y="2264438"/>
                </a:lnTo>
                <a:lnTo>
                  <a:pt x="1444497" y="2261752"/>
                </a:lnTo>
                <a:lnTo>
                  <a:pt x="1444497" y="2264438"/>
                </a:lnTo>
                <a:lnTo>
                  <a:pt x="1441809" y="2264438"/>
                </a:lnTo>
                <a:lnTo>
                  <a:pt x="1436432" y="2261752"/>
                </a:lnTo>
                <a:lnTo>
                  <a:pt x="1433730" y="2261752"/>
                </a:lnTo>
                <a:lnTo>
                  <a:pt x="1433730" y="2256369"/>
                </a:lnTo>
                <a:lnTo>
                  <a:pt x="1431041" y="2261752"/>
                </a:lnTo>
                <a:lnTo>
                  <a:pt x="1425665" y="2256369"/>
                </a:lnTo>
                <a:lnTo>
                  <a:pt x="1425665" y="2253684"/>
                </a:lnTo>
                <a:lnTo>
                  <a:pt x="1420274" y="2261752"/>
                </a:lnTo>
                <a:lnTo>
                  <a:pt x="1396051" y="2253684"/>
                </a:lnTo>
                <a:lnTo>
                  <a:pt x="1396051" y="2250993"/>
                </a:lnTo>
                <a:lnTo>
                  <a:pt x="1406819" y="2250993"/>
                </a:lnTo>
                <a:lnTo>
                  <a:pt x="1409507" y="2248301"/>
                </a:lnTo>
                <a:lnTo>
                  <a:pt x="1404130" y="2248301"/>
                </a:lnTo>
                <a:lnTo>
                  <a:pt x="1398753" y="2242924"/>
                </a:lnTo>
                <a:lnTo>
                  <a:pt x="1398753" y="2248301"/>
                </a:lnTo>
                <a:lnTo>
                  <a:pt x="1396051" y="2248301"/>
                </a:lnTo>
                <a:lnTo>
                  <a:pt x="1396051" y="2242924"/>
                </a:lnTo>
                <a:lnTo>
                  <a:pt x="1385678" y="2242924"/>
                </a:lnTo>
                <a:lnTo>
                  <a:pt x="1374911" y="2242924"/>
                </a:lnTo>
                <a:lnTo>
                  <a:pt x="1353376" y="2242924"/>
                </a:lnTo>
                <a:lnTo>
                  <a:pt x="1337232" y="2242924"/>
                </a:lnTo>
                <a:lnTo>
                  <a:pt x="1329547" y="2250993"/>
                </a:lnTo>
                <a:lnTo>
                  <a:pt x="1318780" y="2250993"/>
                </a:lnTo>
                <a:lnTo>
                  <a:pt x="1299948" y="2269821"/>
                </a:lnTo>
                <a:lnTo>
                  <a:pt x="1291869" y="2275198"/>
                </a:lnTo>
                <a:lnTo>
                  <a:pt x="1270335" y="2280574"/>
                </a:lnTo>
                <a:lnTo>
                  <a:pt x="1270335" y="2285958"/>
                </a:lnTo>
                <a:lnTo>
                  <a:pt x="1235738" y="2299403"/>
                </a:lnTo>
                <a:lnTo>
                  <a:pt x="1230362" y="2307090"/>
                </a:lnTo>
                <a:lnTo>
                  <a:pt x="1206139" y="2320535"/>
                </a:lnTo>
                <a:lnTo>
                  <a:pt x="1195752" y="2325911"/>
                </a:lnTo>
                <a:lnTo>
                  <a:pt x="1184985" y="2331296"/>
                </a:lnTo>
                <a:lnTo>
                  <a:pt x="1179608" y="2339364"/>
                </a:lnTo>
                <a:lnTo>
                  <a:pt x="1182296" y="2339364"/>
                </a:lnTo>
                <a:lnTo>
                  <a:pt x="1155385" y="2365872"/>
                </a:lnTo>
                <a:lnTo>
                  <a:pt x="1155385" y="2379317"/>
                </a:lnTo>
                <a:lnTo>
                  <a:pt x="1158074" y="2387386"/>
                </a:lnTo>
                <a:lnTo>
                  <a:pt x="1147700" y="2403523"/>
                </a:lnTo>
                <a:lnTo>
                  <a:pt x="1134244" y="2416975"/>
                </a:lnTo>
                <a:lnTo>
                  <a:pt x="1139621" y="2432723"/>
                </a:lnTo>
                <a:lnTo>
                  <a:pt x="1134244" y="2440792"/>
                </a:lnTo>
                <a:lnTo>
                  <a:pt x="1123477" y="2451551"/>
                </a:lnTo>
                <a:lnTo>
                  <a:pt x="1078114" y="2467689"/>
                </a:lnTo>
                <a:lnTo>
                  <a:pt x="1064658" y="2470380"/>
                </a:lnTo>
                <a:lnTo>
                  <a:pt x="1043124" y="2483443"/>
                </a:lnTo>
                <a:lnTo>
                  <a:pt x="1029668" y="2504957"/>
                </a:lnTo>
                <a:lnTo>
                  <a:pt x="1021983" y="2515717"/>
                </a:lnTo>
                <a:lnTo>
                  <a:pt x="1016593" y="2542226"/>
                </a:lnTo>
                <a:lnTo>
                  <a:pt x="1016593" y="2563740"/>
                </a:lnTo>
                <a:lnTo>
                  <a:pt x="1005826" y="2571808"/>
                </a:lnTo>
                <a:lnTo>
                  <a:pt x="992370" y="2590636"/>
                </a:lnTo>
                <a:lnTo>
                  <a:pt x="976226" y="2609077"/>
                </a:lnTo>
                <a:lnTo>
                  <a:pt x="978915" y="2633282"/>
                </a:lnTo>
                <a:lnTo>
                  <a:pt x="981616" y="2638667"/>
                </a:lnTo>
                <a:lnTo>
                  <a:pt x="970849" y="2641351"/>
                </a:lnTo>
                <a:lnTo>
                  <a:pt x="957774" y="2654802"/>
                </a:lnTo>
                <a:lnTo>
                  <a:pt x="955086" y="2657488"/>
                </a:lnTo>
                <a:lnTo>
                  <a:pt x="938942" y="2667865"/>
                </a:lnTo>
                <a:lnTo>
                  <a:pt x="930863" y="2670552"/>
                </a:lnTo>
                <a:lnTo>
                  <a:pt x="917407" y="2694757"/>
                </a:lnTo>
                <a:lnTo>
                  <a:pt x="901643" y="2697447"/>
                </a:lnTo>
                <a:lnTo>
                  <a:pt x="882811" y="2708208"/>
                </a:lnTo>
                <a:lnTo>
                  <a:pt x="853198" y="2718962"/>
                </a:lnTo>
                <a:lnTo>
                  <a:pt x="850509" y="2727030"/>
                </a:lnTo>
                <a:lnTo>
                  <a:pt x="839742" y="2729333"/>
                </a:lnTo>
                <a:lnTo>
                  <a:pt x="815913" y="2734717"/>
                </a:lnTo>
                <a:lnTo>
                  <a:pt x="799756" y="2740093"/>
                </a:lnTo>
                <a:lnTo>
                  <a:pt x="783612" y="2740093"/>
                </a:lnTo>
                <a:lnTo>
                  <a:pt x="775927" y="2745470"/>
                </a:lnTo>
                <a:lnTo>
                  <a:pt x="767848" y="2753539"/>
                </a:lnTo>
                <a:lnTo>
                  <a:pt x="749015" y="2748163"/>
                </a:lnTo>
                <a:lnTo>
                  <a:pt x="703652" y="2772368"/>
                </a:lnTo>
                <a:lnTo>
                  <a:pt x="682118" y="2769675"/>
                </a:lnTo>
                <a:lnTo>
                  <a:pt x="663285" y="2785431"/>
                </a:lnTo>
                <a:lnTo>
                  <a:pt x="650210" y="2785431"/>
                </a:lnTo>
                <a:lnTo>
                  <a:pt x="639443" y="2783128"/>
                </a:lnTo>
                <a:lnTo>
                  <a:pt x="604453" y="2777745"/>
                </a:lnTo>
                <a:lnTo>
                  <a:pt x="591391" y="2783128"/>
                </a:lnTo>
                <a:lnTo>
                  <a:pt x="577935" y="2783128"/>
                </a:lnTo>
                <a:lnTo>
                  <a:pt x="553712" y="2732025"/>
                </a:lnTo>
                <a:lnTo>
                  <a:pt x="551024" y="2721654"/>
                </a:lnTo>
                <a:lnTo>
                  <a:pt x="567168" y="2694757"/>
                </a:lnTo>
                <a:lnTo>
                  <a:pt x="588309" y="2692072"/>
                </a:lnTo>
                <a:lnTo>
                  <a:pt x="591391" y="2689379"/>
                </a:lnTo>
                <a:lnTo>
                  <a:pt x="599076" y="2667865"/>
                </a:lnTo>
                <a:lnTo>
                  <a:pt x="599076" y="2652111"/>
                </a:lnTo>
                <a:lnTo>
                  <a:pt x="604453" y="2644042"/>
                </a:lnTo>
                <a:lnTo>
                  <a:pt x="617908" y="2638667"/>
                </a:lnTo>
                <a:lnTo>
                  <a:pt x="642131" y="2627906"/>
                </a:lnTo>
                <a:lnTo>
                  <a:pt x="652518" y="2617146"/>
                </a:lnTo>
                <a:lnTo>
                  <a:pt x="663285" y="2603700"/>
                </a:lnTo>
                <a:lnTo>
                  <a:pt x="660583" y="2577191"/>
                </a:lnTo>
                <a:lnTo>
                  <a:pt x="682118" y="2566431"/>
                </a:lnTo>
                <a:lnTo>
                  <a:pt x="689849" y="2550988"/>
                </a:lnTo>
                <a:lnTo>
                  <a:pt x="689849" y="2530298"/>
                </a:lnTo>
                <a:lnTo>
                  <a:pt x="660256" y="2492625"/>
                </a:lnTo>
                <a:lnTo>
                  <a:pt x="665639" y="2479162"/>
                </a:lnTo>
                <a:lnTo>
                  <a:pt x="662948" y="2468787"/>
                </a:lnTo>
                <a:lnTo>
                  <a:pt x="673700" y="2455341"/>
                </a:lnTo>
                <a:lnTo>
                  <a:pt x="662948" y="2455341"/>
                </a:lnTo>
                <a:lnTo>
                  <a:pt x="639120" y="2455341"/>
                </a:lnTo>
                <a:lnTo>
                  <a:pt x="628354" y="2476868"/>
                </a:lnTo>
                <a:lnTo>
                  <a:pt x="601452" y="2471486"/>
                </a:lnTo>
                <a:lnTo>
                  <a:pt x="577625" y="2479162"/>
                </a:lnTo>
                <a:lnTo>
                  <a:pt x="572242" y="2484544"/>
                </a:lnTo>
                <a:lnTo>
                  <a:pt x="556106" y="2482250"/>
                </a:lnTo>
                <a:lnTo>
                  <a:pt x="529587" y="2495307"/>
                </a:lnTo>
                <a:lnTo>
                  <a:pt x="510747" y="2492625"/>
                </a:lnTo>
                <a:lnTo>
                  <a:pt x="505377" y="2506071"/>
                </a:lnTo>
                <a:lnTo>
                  <a:pt x="489228" y="2498007"/>
                </a:lnTo>
                <a:lnTo>
                  <a:pt x="465401" y="2506071"/>
                </a:lnTo>
                <a:lnTo>
                  <a:pt x="454648" y="2482250"/>
                </a:lnTo>
                <a:lnTo>
                  <a:pt x="435808" y="2479162"/>
                </a:lnTo>
                <a:lnTo>
                  <a:pt x="416981" y="2482250"/>
                </a:lnTo>
                <a:lnTo>
                  <a:pt x="403906" y="2479162"/>
                </a:lnTo>
                <a:lnTo>
                  <a:pt x="390462" y="2458023"/>
                </a:lnTo>
                <a:lnTo>
                  <a:pt x="379696" y="2463405"/>
                </a:lnTo>
                <a:lnTo>
                  <a:pt x="358177" y="2433813"/>
                </a:lnTo>
                <a:lnTo>
                  <a:pt x="352794" y="2433813"/>
                </a:lnTo>
                <a:lnTo>
                  <a:pt x="342042" y="2431131"/>
                </a:lnTo>
                <a:lnTo>
                  <a:pt x="337041" y="2431131"/>
                </a:lnTo>
                <a:lnTo>
                  <a:pt x="323584" y="2431131"/>
                </a:lnTo>
                <a:lnTo>
                  <a:pt x="299374" y="2418056"/>
                </a:lnTo>
                <a:lnTo>
                  <a:pt x="288621" y="2407292"/>
                </a:lnTo>
                <a:lnTo>
                  <a:pt x="264794" y="2409975"/>
                </a:lnTo>
                <a:lnTo>
                  <a:pt x="240584" y="2404593"/>
                </a:lnTo>
                <a:lnTo>
                  <a:pt x="235201" y="2366937"/>
                </a:lnTo>
                <a:lnTo>
                  <a:pt x="221743" y="2364238"/>
                </a:lnTo>
                <a:lnTo>
                  <a:pt x="214065" y="2356562"/>
                </a:lnTo>
                <a:lnTo>
                  <a:pt x="211373" y="2345798"/>
                </a:lnTo>
                <a:lnTo>
                  <a:pt x="208682" y="2332335"/>
                </a:lnTo>
                <a:lnTo>
                  <a:pt x="197916" y="2329653"/>
                </a:lnTo>
                <a:lnTo>
                  <a:pt x="187163" y="2308125"/>
                </a:lnTo>
                <a:lnTo>
                  <a:pt x="171014" y="2300432"/>
                </a:lnTo>
                <a:lnTo>
                  <a:pt x="171014" y="2292368"/>
                </a:lnTo>
                <a:lnTo>
                  <a:pt x="171014" y="2251996"/>
                </a:lnTo>
                <a:lnTo>
                  <a:pt x="187163" y="2243931"/>
                </a:lnTo>
                <a:lnTo>
                  <a:pt x="203299" y="2241249"/>
                </a:lnTo>
                <a:lnTo>
                  <a:pt x="179089" y="2214711"/>
                </a:lnTo>
                <a:lnTo>
                  <a:pt x="171014" y="2203964"/>
                </a:lnTo>
                <a:lnTo>
                  <a:pt x="160248" y="2193201"/>
                </a:lnTo>
                <a:lnTo>
                  <a:pt x="149878" y="2168974"/>
                </a:lnTo>
                <a:lnTo>
                  <a:pt x="149878" y="2153217"/>
                </a:lnTo>
                <a:lnTo>
                  <a:pt x="163322" y="2137071"/>
                </a:lnTo>
                <a:lnTo>
                  <a:pt x="184472" y="2131689"/>
                </a:lnTo>
                <a:lnTo>
                  <a:pt x="187163" y="2123625"/>
                </a:lnTo>
                <a:lnTo>
                  <a:pt x="197916" y="2118243"/>
                </a:lnTo>
                <a:lnTo>
                  <a:pt x="200607" y="2091722"/>
                </a:lnTo>
                <a:lnTo>
                  <a:pt x="211373" y="2078259"/>
                </a:lnTo>
                <a:lnTo>
                  <a:pt x="216743" y="2080959"/>
                </a:lnTo>
                <a:lnTo>
                  <a:pt x="208682" y="2051367"/>
                </a:lnTo>
                <a:lnTo>
                  <a:pt x="214065" y="2030211"/>
                </a:lnTo>
                <a:lnTo>
                  <a:pt x="237892" y="2022147"/>
                </a:lnTo>
                <a:lnTo>
                  <a:pt x="262102" y="2022147"/>
                </a:lnTo>
                <a:lnTo>
                  <a:pt x="285930" y="2030211"/>
                </a:lnTo>
                <a:lnTo>
                  <a:pt x="285930" y="2027529"/>
                </a:lnTo>
                <a:lnTo>
                  <a:pt x="277855" y="2000619"/>
                </a:lnTo>
                <a:lnTo>
                  <a:pt x="254028" y="1987173"/>
                </a:lnTo>
                <a:lnTo>
                  <a:pt x="248645" y="1947189"/>
                </a:lnTo>
                <a:lnTo>
                  <a:pt x="237892" y="1936426"/>
                </a:lnTo>
                <a:lnTo>
                  <a:pt x="251336" y="1909905"/>
                </a:lnTo>
                <a:lnTo>
                  <a:pt x="245953" y="1909905"/>
                </a:lnTo>
                <a:lnTo>
                  <a:pt x="237892" y="1896459"/>
                </a:lnTo>
                <a:lnTo>
                  <a:pt x="235201" y="1896459"/>
                </a:lnTo>
                <a:lnTo>
                  <a:pt x="195224" y="1874931"/>
                </a:lnTo>
                <a:lnTo>
                  <a:pt x="184472" y="1888377"/>
                </a:lnTo>
                <a:lnTo>
                  <a:pt x="160248" y="1885695"/>
                </a:lnTo>
                <a:lnTo>
                  <a:pt x="120285" y="1864556"/>
                </a:lnTo>
                <a:lnTo>
                  <a:pt x="112210" y="1853792"/>
                </a:lnTo>
                <a:lnTo>
                  <a:pt x="101458" y="1851092"/>
                </a:lnTo>
                <a:lnTo>
                  <a:pt x="88383" y="1845711"/>
                </a:lnTo>
                <a:lnTo>
                  <a:pt x="77631" y="1834964"/>
                </a:lnTo>
                <a:lnTo>
                  <a:pt x="74939" y="1816119"/>
                </a:lnTo>
                <a:lnTo>
                  <a:pt x="85691" y="1803045"/>
                </a:lnTo>
                <a:lnTo>
                  <a:pt x="88383" y="1784217"/>
                </a:lnTo>
                <a:lnTo>
                  <a:pt x="72248" y="1765389"/>
                </a:lnTo>
                <a:lnTo>
                  <a:pt x="83000" y="1762689"/>
                </a:lnTo>
                <a:lnTo>
                  <a:pt x="77631" y="1751926"/>
                </a:lnTo>
                <a:lnTo>
                  <a:pt x="74939" y="1746544"/>
                </a:lnTo>
                <a:lnTo>
                  <a:pt x="50729" y="1741162"/>
                </a:lnTo>
                <a:lnTo>
                  <a:pt x="26902" y="1738868"/>
                </a:lnTo>
                <a:lnTo>
                  <a:pt x="26902" y="1725404"/>
                </a:lnTo>
                <a:lnTo>
                  <a:pt x="24210" y="1709259"/>
                </a:lnTo>
                <a:lnTo>
                  <a:pt x="21519" y="1698495"/>
                </a:lnTo>
                <a:lnTo>
                  <a:pt x="13444" y="1690431"/>
                </a:lnTo>
                <a:lnTo>
                  <a:pt x="0" y="1671974"/>
                </a:lnTo>
                <a:lnTo>
                  <a:pt x="10752" y="1661210"/>
                </a:lnTo>
                <a:lnTo>
                  <a:pt x="31888" y="1653146"/>
                </a:lnTo>
                <a:lnTo>
                  <a:pt x="34962" y="1639701"/>
                </a:lnTo>
                <a:lnTo>
                  <a:pt x="56098" y="1637001"/>
                </a:lnTo>
                <a:lnTo>
                  <a:pt x="74939" y="1645082"/>
                </a:lnTo>
                <a:lnTo>
                  <a:pt x="91074" y="1626625"/>
                </a:lnTo>
                <a:lnTo>
                  <a:pt x="128360" y="1639701"/>
                </a:lnTo>
                <a:lnTo>
                  <a:pt x="144495" y="1647765"/>
                </a:lnTo>
                <a:lnTo>
                  <a:pt x="147187" y="1653146"/>
                </a:lnTo>
                <a:lnTo>
                  <a:pt x="173706" y="1639701"/>
                </a:lnTo>
                <a:lnTo>
                  <a:pt x="165631" y="1626625"/>
                </a:lnTo>
                <a:lnTo>
                  <a:pt x="173706" y="1620856"/>
                </a:lnTo>
                <a:lnTo>
                  <a:pt x="203299" y="1618544"/>
                </a:lnTo>
                <a:lnTo>
                  <a:pt x="200607" y="1613180"/>
                </a:lnTo>
                <a:lnTo>
                  <a:pt x="211373" y="1602416"/>
                </a:lnTo>
                <a:lnTo>
                  <a:pt x="216743" y="1594335"/>
                </a:lnTo>
                <a:lnTo>
                  <a:pt x="214065" y="1588953"/>
                </a:lnTo>
                <a:lnTo>
                  <a:pt x="237892" y="1580888"/>
                </a:lnTo>
                <a:lnTo>
                  <a:pt x="240584" y="1575507"/>
                </a:lnTo>
                <a:lnTo>
                  <a:pt x="254028" y="1575507"/>
                </a:lnTo>
                <a:lnTo>
                  <a:pt x="270163" y="1570125"/>
                </a:lnTo>
                <a:lnTo>
                  <a:pt x="277855" y="1583571"/>
                </a:lnTo>
                <a:lnTo>
                  <a:pt x="291313" y="1575507"/>
                </a:lnTo>
                <a:lnTo>
                  <a:pt x="310140" y="1551668"/>
                </a:lnTo>
                <a:lnTo>
                  <a:pt x="320906" y="1551668"/>
                </a:lnTo>
                <a:lnTo>
                  <a:pt x="323584" y="1543603"/>
                </a:lnTo>
                <a:lnTo>
                  <a:pt x="323584" y="1524759"/>
                </a:lnTo>
                <a:lnTo>
                  <a:pt x="304757" y="1492856"/>
                </a:lnTo>
                <a:lnTo>
                  <a:pt x="312831" y="1482093"/>
                </a:lnTo>
                <a:lnTo>
                  <a:pt x="323584" y="1482093"/>
                </a:lnTo>
                <a:lnTo>
                  <a:pt x="323584" y="1463265"/>
                </a:lnTo>
                <a:lnTo>
                  <a:pt x="339733" y="1455200"/>
                </a:lnTo>
                <a:lnTo>
                  <a:pt x="342042" y="1436744"/>
                </a:lnTo>
                <a:lnTo>
                  <a:pt x="352794" y="1420598"/>
                </a:lnTo>
                <a:lnTo>
                  <a:pt x="326275" y="1404453"/>
                </a:lnTo>
                <a:lnTo>
                  <a:pt x="310140" y="1396388"/>
                </a:lnTo>
                <a:lnTo>
                  <a:pt x="302065" y="1367168"/>
                </a:lnTo>
                <a:lnTo>
                  <a:pt x="310140" y="1361786"/>
                </a:lnTo>
                <a:lnTo>
                  <a:pt x="310277" y="1361035"/>
                </a:lnTo>
                <a:lnTo>
                  <a:pt x="302461" y="1366241"/>
                </a:lnTo>
                <a:lnTo>
                  <a:pt x="270559" y="1360867"/>
                </a:lnTo>
                <a:lnTo>
                  <a:pt x="273248" y="1347427"/>
                </a:lnTo>
                <a:lnTo>
                  <a:pt x="265180" y="1342053"/>
                </a:lnTo>
                <a:lnTo>
                  <a:pt x="240963" y="1336678"/>
                </a:lnTo>
                <a:lnTo>
                  <a:pt x="238274" y="1328617"/>
                </a:lnTo>
                <a:lnTo>
                  <a:pt x="232895" y="1315562"/>
                </a:lnTo>
                <a:lnTo>
                  <a:pt x="235584" y="1283312"/>
                </a:lnTo>
                <a:lnTo>
                  <a:pt x="224821" y="1269872"/>
                </a:lnTo>
                <a:lnTo>
                  <a:pt x="227516" y="1235320"/>
                </a:lnTo>
                <a:lnTo>
                  <a:pt x="235584" y="1229946"/>
                </a:lnTo>
                <a:lnTo>
                  <a:pt x="235584" y="1219193"/>
                </a:lnTo>
                <a:lnTo>
                  <a:pt x="217135" y="1208444"/>
                </a:lnTo>
                <a:lnTo>
                  <a:pt x="200993" y="1211132"/>
                </a:lnTo>
                <a:lnTo>
                  <a:pt x="187546" y="1211132"/>
                </a:lnTo>
                <a:lnTo>
                  <a:pt x="184850" y="1205757"/>
                </a:lnTo>
                <a:lnTo>
                  <a:pt x="179471" y="1203070"/>
                </a:lnTo>
                <a:lnTo>
                  <a:pt x="176782" y="1190015"/>
                </a:lnTo>
                <a:lnTo>
                  <a:pt x="171403" y="1192321"/>
                </a:lnTo>
                <a:lnTo>
                  <a:pt x="160639" y="1190015"/>
                </a:lnTo>
                <a:lnTo>
                  <a:pt x="128737" y="1168514"/>
                </a:lnTo>
                <a:lnTo>
                  <a:pt x="120669" y="1152391"/>
                </a:lnTo>
                <a:lnTo>
                  <a:pt x="123358" y="1138951"/>
                </a:lnTo>
                <a:lnTo>
                  <a:pt x="115290" y="1133962"/>
                </a:lnTo>
                <a:lnTo>
                  <a:pt x="115290" y="1117835"/>
                </a:lnTo>
                <a:lnTo>
                  <a:pt x="115290" y="1093650"/>
                </a:lnTo>
                <a:lnTo>
                  <a:pt x="115290" y="1077523"/>
                </a:lnTo>
                <a:lnTo>
                  <a:pt x="123358" y="1059094"/>
                </a:lnTo>
                <a:lnTo>
                  <a:pt x="139501" y="1053720"/>
                </a:lnTo>
                <a:lnTo>
                  <a:pt x="150264" y="1059094"/>
                </a:lnTo>
                <a:lnTo>
                  <a:pt x="160639" y="1045658"/>
                </a:lnTo>
                <a:lnTo>
                  <a:pt x="171403" y="1053720"/>
                </a:lnTo>
                <a:lnTo>
                  <a:pt x="195614" y="1045658"/>
                </a:lnTo>
                <a:lnTo>
                  <a:pt x="209067" y="1034906"/>
                </a:lnTo>
                <a:lnTo>
                  <a:pt x="235584" y="1026844"/>
                </a:lnTo>
                <a:lnTo>
                  <a:pt x="238274" y="1008415"/>
                </a:lnTo>
                <a:lnTo>
                  <a:pt x="251727" y="989605"/>
                </a:lnTo>
                <a:lnTo>
                  <a:pt x="270559" y="984230"/>
                </a:lnTo>
                <a:lnTo>
                  <a:pt x="284012" y="1002656"/>
                </a:lnTo>
                <a:lnTo>
                  <a:pt x="302461" y="1034906"/>
                </a:lnTo>
                <a:lnTo>
                  <a:pt x="321293" y="1032219"/>
                </a:lnTo>
                <a:lnTo>
                  <a:pt x="340125" y="1018783"/>
                </a:lnTo>
                <a:lnTo>
                  <a:pt x="350500" y="1032219"/>
                </a:lnTo>
                <a:lnTo>
                  <a:pt x="361264" y="1034906"/>
                </a:lnTo>
                <a:lnTo>
                  <a:pt x="377406" y="1013408"/>
                </a:lnTo>
                <a:lnTo>
                  <a:pt x="393549" y="1008415"/>
                </a:lnTo>
                <a:lnTo>
                  <a:pt x="404312" y="1008415"/>
                </a:lnTo>
                <a:lnTo>
                  <a:pt x="425451" y="984230"/>
                </a:lnTo>
                <a:lnTo>
                  <a:pt x="449662" y="992292"/>
                </a:lnTo>
                <a:lnTo>
                  <a:pt x="463115" y="994979"/>
                </a:lnTo>
                <a:lnTo>
                  <a:pt x="476179" y="1002656"/>
                </a:lnTo>
                <a:lnTo>
                  <a:pt x="486943" y="1002656"/>
                </a:lnTo>
                <a:lnTo>
                  <a:pt x="492322" y="992292"/>
                </a:lnTo>
                <a:lnTo>
                  <a:pt x="505775" y="989605"/>
                </a:lnTo>
                <a:lnTo>
                  <a:pt x="529992" y="970791"/>
                </a:lnTo>
                <a:lnTo>
                  <a:pt x="540367" y="970791"/>
                </a:lnTo>
                <a:lnTo>
                  <a:pt x="537677" y="962729"/>
                </a:lnTo>
                <a:lnTo>
                  <a:pt x="556509" y="951977"/>
                </a:lnTo>
                <a:lnTo>
                  <a:pt x="580720" y="954668"/>
                </a:lnTo>
                <a:lnTo>
                  <a:pt x="586105" y="930864"/>
                </a:lnTo>
                <a:lnTo>
                  <a:pt x="604548" y="930864"/>
                </a:lnTo>
                <a:lnTo>
                  <a:pt x="612622" y="941613"/>
                </a:lnTo>
                <a:lnTo>
                  <a:pt x="623386" y="944300"/>
                </a:lnTo>
                <a:lnTo>
                  <a:pt x="655671" y="938926"/>
                </a:lnTo>
                <a:lnTo>
                  <a:pt x="674114" y="954668"/>
                </a:lnTo>
                <a:lnTo>
                  <a:pt x="687567" y="962729"/>
                </a:lnTo>
                <a:lnTo>
                  <a:pt x="687567" y="978852"/>
                </a:lnTo>
                <a:lnTo>
                  <a:pt x="703710" y="981540"/>
                </a:lnTo>
                <a:lnTo>
                  <a:pt x="714085" y="968104"/>
                </a:lnTo>
                <a:lnTo>
                  <a:pt x="743680" y="989605"/>
                </a:lnTo>
                <a:lnTo>
                  <a:pt x="765202" y="981540"/>
                </a:lnTo>
                <a:lnTo>
                  <a:pt x="783617" y="989590"/>
                </a:lnTo>
                <a:lnTo>
                  <a:pt x="791307" y="979340"/>
                </a:lnTo>
                <a:lnTo>
                  <a:pt x="788616" y="963195"/>
                </a:lnTo>
                <a:lnTo>
                  <a:pt x="793999" y="939356"/>
                </a:lnTo>
                <a:lnTo>
                  <a:pt x="812826" y="925910"/>
                </a:lnTo>
                <a:lnTo>
                  <a:pt x="863555" y="920528"/>
                </a:lnTo>
                <a:lnTo>
                  <a:pt x="877012" y="907065"/>
                </a:lnTo>
                <a:lnTo>
                  <a:pt x="879704" y="907065"/>
                </a:lnTo>
                <a:lnTo>
                  <a:pt x="882395" y="888625"/>
                </a:lnTo>
                <a:lnTo>
                  <a:pt x="890456" y="877862"/>
                </a:lnTo>
                <a:lnTo>
                  <a:pt x="887765" y="853652"/>
                </a:lnTo>
                <a:lnTo>
                  <a:pt x="893148" y="832125"/>
                </a:lnTo>
                <a:lnTo>
                  <a:pt x="938494" y="824431"/>
                </a:lnTo>
                <a:lnTo>
                  <a:pt x="951951" y="802904"/>
                </a:lnTo>
                <a:lnTo>
                  <a:pt x="962335" y="802904"/>
                </a:lnTo>
                <a:lnTo>
                  <a:pt x="967704" y="789458"/>
                </a:lnTo>
                <a:lnTo>
                  <a:pt x="967704" y="775995"/>
                </a:lnTo>
                <a:lnTo>
                  <a:pt x="975779" y="767931"/>
                </a:lnTo>
                <a:lnTo>
                  <a:pt x="957334" y="727947"/>
                </a:lnTo>
                <a:lnTo>
                  <a:pt x="951951" y="725264"/>
                </a:lnTo>
                <a:lnTo>
                  <a:pt x="941185" y="711818"/>
                </a:lnTo>
                <a:lnTo>
                  <a:pt x="919667" y="701055"/>
                </a:lnTo>
                <a:lnTo>
                  <a:pt x="954643" y="666453"/>
                </a:lnTo>
                <a:lnTo>
                  <a:pt x="967704" y="666453"/>
                </a:lnTo>
                <a:lnTo>
                  <a:pt x="994606" y="663770"/>
                </a:lnTo>
                <a:lnTo>
                  <a:pt x="1021507" y="631867"/>
                </a:lnTo>
                <a:lnTo>
                  <a:pt x="1039965" y="623786"/>
                </a:lnTo>
                <a:lnTo>
                  <a:pt x="1039965" y="613022"/>
                </a:lnTo>
                <a:lnTo>
                  <a:pt x="1056101" y="604958"/>
                </a:lnTo>
                <a:lnTo>
                  <a:pt x="1072250" y="591495"/>
                </a:lnTo>
                <a:lnTo>
                  <a:pt x="1066867" y="578437"/>
                </a:lnTo>
                <a:lnTo>
                  <a:pt x="1056101" y="573055"/>
                </a:lnTo>
                <a:lnTo>
                  <a:pt x="1066867" y="562292"/>
                </a:lnTo>
                <a:lnTo>
                  <a:pt x="1085311" y="551528"/>
                </a:lnTo>
                <a:lnTo>
                  <a:pt x="1106830" y="538065"/>
                </a:lnTo>
                <a:lnTo>
                  <a:pt x="1154867" y="527318"/>
                </a:lnTo>
                <a:lnTo>
                  <a:pt x="1165633" y="548829"/>
                </a:lnTo>
                <a:lnTo>
                  <a:pt x="1160250" y="564974"/>
                </a:lnTo>
                <a:lnTo>
                  <a:pt x="1168325" y="573055"/>
                </a:lnTo>
                <a:lnTo>
                  <a:pt x="1168325" y="586113"/>
                </a:lnTo>
                <a:lnTo>
                  <a:pt x="1165633" y="591495"/>
                </a:lnTo>
                <a:lnTo>
                  <a:pt x="1165633" y="615722"/>
                </a:lnTo>
                <a:lnTo>
                  <a:pt x="1160250" y="642631"/>
                </a:lnTo>
                <a:lnTo>
                  <a:pt x="1152176" y="650307"/>
                </a:lnTo>
                <a:lnTo>
                  <a:pt x="1141806" y="666453"/>
                </a:lnTo>
                <a:lnTo>
                  <a:pt x="1157559" y="698743"/>
                </a:lnTo>
                <a:lnTo>
                  <a:pt x="1152176" y="706436"/>
                </a:lnTo>
                <a:lnTo>
                  <a:pt x="1165633" y="717183"/>
                </a:lnTo>
                <a:lnTo>
                  <a:pt x="1165633" y="719883"/>
                </a:lnTo>
                <a:lnTo>
                  <a:pt x="1208288" y="738711"/>
                </a:lnTo>
                <a:lnTo>
                  <a:pt x="1216362" y="752173"/>
                </a:lnTo>
                <a:lnTo>
                  <a:pt x="1232498" y="775995"/>
                </a:lnTo>
                <a:lnTo>
                  <a:pt x="1248647" y="789458"/>
                </a:lnTo>
                <a:lnTo>
                  <a:pt x="1248647" y="800222"/>
                </a:lnTo>
                <a:lnTo>
                  <a:pt x="1259413" y="816367"/>
                </a:lnTo>
                <a:lnTo>
                  <a:pt x="1269783" y="816367"/>
                </a:lnTo>
                <a:lnTo>
                  <a:pt x="1280549" y="816367"/>
                </a:lnTo>
                <a:lnTo>
                  <a:pt x="1293993" y="826743"/>
                </a:lnTo>
                <a:lnTo>
                  <a:pt x="1320894" y="840189"/>
                </a:lnTo>
                <a:lnTo>
                  <a:pt x="1320894" y="859034"/>
                </a:lnTo>
                <a:lnTo>
                  <a:pt x="1328969" y="888625"/>
                </a:lnTo>
                <a:lnTo>
                  <a:pt x="1331278" y="888625"/>
                </a:lnTo>
                <a:lnTo>
                  <a:pt x="1331278" y="890936"/>
                </a:lnTo>
                <a:lnTo>
                  <a:pt x="1331278" y="893288"/>
                </a:lnTo>
                <a:lnTo>
                  <a:pt x="1331635" y="892640"/>
                </a:lnTo>
                <a:lnTo>
                  <a:pt x="1331635" y="889940"/>
                </a:lnTo>
                <a:lnTo>
                  <a:pt x="1331635" y="887638"/>
                </a:lnTo>
                <a:lnTo>
                  <a:pt x="1329319" y="887638"/>
                </a:lnTo>
                <a:lnTo>
                  <a:pt x="1321257" y="858046"/>
                </a:lnTo>
                <a:lnTo>
                  <a:pt x="1321257" y="839201"/>
                </a:lnTo>
                <a:lnTo>
                  <a:pt x="1323944" y="836515"/>
                </a:lnTo>
                <a:lnTo>
                  <a:pt x="1342383" y="815380"/>
                </a:lnTo>
                <a:lnTo>
                  <a:pt x="1355834" y="831142"/>
                </a:lnTo>
                <a:lnTo>
                  <a:pt x="1369284" y="839201"/>
                </a:lnTo>
                <a:lnTo>
                  <a:pt x="1385438" y="836515"/>
                </a:lnTo>
                <a:lnTo>
                  <a:pt x="1406563" y="852660"/>
                </a:lnTo>
                <a:lnTo>
                  <a:pt x="1409250" y="852660"/>
                </a:lnTo>
                <a:lnTo>
                  <a:pt x="1406563" y="876878"/>
                </a:lnTo>
                <a:lnTo>
                  <a:pt x="1398502" y="874178"/>
                </a:lnTo>
                <a:lnTo>
                  <a:pt x="1395800" y="882251"/>
                </a:lnTo>
                <a:lnTo>
                  <a:pt x="1395800" y="889940"/>
                </a:lnTo>
                <a:lnTo>
                  <a:pt x="1382735" y="900699"/>
                </a:lnTo>
                <a:lnTo>
                  <a:pt x="1371987" y="916845"/>
                </a:lnTo>
                <a:lnTo>
                  <a:pt x="1366597" y="927617"/>
                </a:lnTo>
                <a:lnTo>
                  <a:pt x="1388125" y="927617"/>
                </a:lnTo>
                <a:lnTo>
                  <a:pt x="1403876" y="932990"/>
                </a:lnTo>
                <a:lnTo>
                  <a:pt x="1406563" y="938377"/>
                </a:lnTo>
                <a:lnTo>
                  <a:pt x="1430778" y="954138"/>
                </a:lnTo>
                <a:lnTo>
                  <a:pt x="1436167" y="951438"/>
                </a:lnTo>
                <a:lnTo>
                  <a:pt x="1441541" y="978342"/>
                </a:lnTo>
                <a:lnTo>
                  <a:pt x="1446915" y="983729"/>
                </a:lnTo>
                <a:lnTo>
                  <a:pt x="1457679" y="1002177"/>
                </a:lnTo>
                <a:lnTo>
                  <a:pt x="1457679" y="1005247"/>
                </a:lnTo>
                <a:lnTo>
                  <a:pt x="1462682" y="1026395"/>
                </a:lnTo>
                <a:lnTo>
                  <a:pt x="1468056" y="1026395"/>
                </a:lnTo>
                <a:lnTo>
                  <a:pt x="1449618" y="1050613"/>
                </a:lnTo>
                <a:lnTo>
                  <a:pt x="1446915" y="1058686"/>
                </a:lnTo>
                <a:lnTo>
                  <a:pt x="1457679" y="1055986"/>
                </a:lnTo>
                <a:lnTo>
                  <a:pt x="1476133" y="1050613"/>
                </a:lnTo>
                <a:lnTo>
                  <a:pt x="1481507" y="1053300"/>
                </a:lnTo>
                <a:lnTo>
                  <a:pt x="1484194" y="1058686"/>
                </a:lnTo>
                <a:lnTo>
                  <a:pt x="1500332" y="1055986"/>
                </a:lnTo>
                <a:lnTo>
                  <a:pt x="1500332" y="1064059"/>
                </a:lnTo>
                <a:lnTo>
                  <a:pt x="1511095" y="1069445"/>
                </a:lnTo>
                <a:lnTo>
                  <a:pt x="1518786" y="1066362"/>
                </a:lnTo>
                <a:lnTo>
                  <a:pt x="1524160" y="1066362"/>
                </a:lnTo>
                <a:lnTo>
                  <a:pt x="1529550" y="1050613"/>
                </a:lnTo>
                <a:lnTo>
                  <a:pt x="1534924" y="1042541"/>
                </a:lnTo>
                <a:lnTo>
                  <a:pt x="1543000" y="1021009"/>
                </a:lnTo>
                <a:lnTo>
                  <a:pt x="1551061" y="1015636"/>
                </a:lnTo>
                <a:lnTo>
                  <a:pt x="1559138" y="1002177"/>
                </a:lnTo>
                <a:lnTo>
                  <a:pt x="1551061" y="999874"/>
                </a:lnTo>
                <a:lnTo>
                  <a:pt x="1551061" y="994488"/>
                </a:lnTo>
                <a:lnTo>
                  <a:pt x="1534924" y="983729"/>
                </a:lnTo>
                <a:lnTo>
                  <a:pt x="1521473" y="978342"/>
                </a:lnTo>
                <a:lnTo>
                  <a:pt x="1518786" y="970270"/>
                </a:lnTo>
                <a:lnTo>
                  <a:pt x="1513782" y="962197"/>
                </a:lnTo>
                <a:lnTo>
                  <a:pt x="1513782" y="954138"/>
                </a:lnTo>
                <a:lnTo>
                  <a:pt x="1500332" y="943749"/>
                </a:lnTo>
                <a:lnTo>
                  <a:pt x="1500332" y="938377"/>
                </a:lnTo>
                <a:lnTo>
                  <a:pt x="1521473" y="924917"/>
                </a:lnTo>
                <a:lnTo>
                  <a:pt x="1511095" y="895327"/>
                </a:lnTo>
                <a:lnTo>
                  <a:pt x="1513782" y="876878"/>
                </a:lnTo>
                <a:lnTo>
                  <a:pt x="1551061" y="863419"/>
                </a:lnTo>
                <a:lnTo>
                  <a:pt x="1561825" y="844587"/>
                </a:lnTo>
                <a:lnTo>
                  <a:pt x="1556451" y="815380"/>
                </a:lnTo>
                <a:lnTo>
                  <a:pt x="1575276" y="804607"/>
                </a:lnTo>
                <a:lnTo>
                  <a:pt x="1580279" y="804607"/>
                </a:lnTo>
                <a:lnTo>
                  <a:pt x="1596417" y="785776"/>
                </a:lnTo>
                <a:lnTo>
                  <a:pt x="1612554" y="775017"/>
                </a:lnTo>
                <a:lnTo>
                  <a:pt x="1620631" y="775017"/>
                </a:lnTo>
                <a:lnTo>
                  <a:pt x="1631395" y="761955"/>
                </a:lnTo>
                <a:lnTo>
                  <a:pt x="1634082" y="740423"/>
                </a:lnTo>
                <a:lnTo>
                  <a:pt x="1644459" y="735050"/>
                </a:lnTo>
                <a:lnTo>
                  <a:pt x="1647146" y="724278"/>
                </a:lnTo>
                <a:lnTo>
                  <a:pt x="1660597" y="718905"/>
                </a:lnTo>
                <a:lnTo>
                  <a:pt x="1663284" y="697757"/>
                </a:lnTo>
                <a:lnTo>
                  <a:pt x="1684811" y="665480"/>
                </a:lnTo>
                <a:lnTo>
                  <a:pt x="1687498" y="652020"/>
                </a:lnTo>
                <a:lnTo>
                  <a:pt x="1690185" y="641645"/>
                </a:lnTo>
                <a:lnTo>
                  <a:pt x="1690185" y="625500"/>
                </a:lnTo>
                <a:lnTo>
                  <a:pt x="1682124" y="612041"/>
                </a:lnTo>
                <a:lnTo>
                  <a:pt x="1684811" y="590523"/>
                </a:lnTo>
                <a:lnTo>
                  <a:pt x="1682124" y="585136"/>
                </a:lnTo>
                <a:lnTo>
                  <a:pt x="1676735" y="564002"/>
                </a:lnTo>
                <a:lnTo>
                  <a:pt x="1663284" y="558615"/>
                </a:lnTo>
                <a:lnTo>
                  <a:pt x="1660597" y="539784"/>
                </a:lnTo>
                <a:lnTo>
                  <a:pt x="1674048" y="534411"/>
                </a:lnTo>
                <a:lnTo>
                  <a:pt x="1682124" y="502504"/>
                </a:lnTo>
                <a:lnTo>
                  <a:pt x="1695575" y="497117"/>
                </a:lnTo>
                <a:lnTo>
                  <a:pt x="1738228" y="491745"/>
                </a:lnTo>
                <a:lnTo>
                  <a:pt x="1735541" y="499817"/>
                </a:lnTo>
                <a:lnTo>
                  <a:pt x="1748991" y="513263"/>
                </a:lnTo>
                <a:lnTo>
                  <a:pt x="1762056" y="523638"/>
                </a:lnTo>
                <a:lnTo>
                  <a:pt x="1772820" y="510577"/>
                </a:lnTo>
                <a:lnTo>
                  <a:pt x="1783568" y="497117"/>
                </a:lnTo>
                <a:lnTo>
                  <a:pt x="1797018" y="491745"/>
                </a:lnTo>
                <a:lnTo>
                  <a:pt x="1799721" y="523638"/>
                </a:lnTo>
                <a:lnTo>
                  <a:pt x="1797018" y="572074"/>
                </a:lnTo>
                <a:lnTo>
                  <a:pt x="1799721" y="595909"/>
                </a:lnTo>
                <a:lnTo>
                  <a:pt x="1799721" y="603982"/>
                </a:lnTo>
                <a:lnTo>
                  <a:pt x="1813172" y="609354"/>
                </a:lnTo>
                <a:lnTo>
                  <a:pt x="1826236" y="625500"/>
                </a:lnTo>
                <a:lnTo>
                  <a:pt x="1845061" y="654707"/>
                </a:lnTo>
                <a:lnTo>
                  <a:pt x="1850450" y="662780"/>
                </a:lnTo>
                <a:lnTo>
                  <a:pt x="1861199" y="662780"/>
                </a:lnTo>
                <a:lnTo>
                  <a:pt x="1874649" y="668166"/>
                </a:lnTo>
                <a:lnTo>
                  <a:pt x="1911928" y="673539"/>
                </a:lnTo>
                <a:lnTo>
                  <a:pt x="1936142" y="665480"/>
                </a:lnTo>
                <a:lnTo>
                  <a:pt x="1957284" y="668166"/>
                </a:lnTo>
                <a:lnTo>
                  <a:pt x="1962658" y="646634"/>
                </a:lnTo>
                <a:lnTo>
                  <a:pt x="1962658" y="638561"/>
                </a:lnTo>
                <a:lnTo>
                  <a:pt x="1970734" y="625500"/>
                </a:lnTo>
                <a:lnTo>
                  <a:pt x="1976108" y="625500"/>
                </a:lnTo>
                <a:lnTo>
                  <a:pt x="1997636" y="636259"/>
                </a:lnTo>
                <a:lnTo>
                  <a:pt x="2024151" y="622813"/>
                </a:lnTo>
                <a:lnTo>
                  <a:pt x="2034914" y="612041"/>
                </a:lnTo>
                <a:lnTo>
                  <a:pt x="2061816" y="609354"/>
                </a:lnTo>
                <a:lnTo>
                  <a:pt x="2077567" y="598595"/>
                </a:lnTo>
                <a:lnTo>
                  <a:pt x="2088331" y="609354"/>
                </a:lnTo>
                <a:lnTo>
                  <a:pt x="2104469" y="598595"/>
                </a:lnTo>
                <a:lnTo>
                  <a:pt x="2125996" y="622813"/>
                </a:lnTo>
                <a:lnTo>
                  <a:pt x="2133671" y="625500"/>
                </a:lnTo>
                <a:lnTo>
                  <a:pt x="2128297" y="649334"/>
                </a:lnTo>
                <a:lnTo>
                  <a:pt x="2136373" y="654707"/>
                </a:lnTo>
                <a:lnTo>
                  <a:pt x="2133671" y="676239"/>
                </a:lnTo>
                <a:lnTo>
                  <a:pt x="2136373" y="678925"/>
                </a:lnTo>
                <a:lnTo>
                  <a:pt x="2168649" y="697757"/>
                </a:lnTo>
                <a:lnTo>
                  <a:pt x="2168649" y="718905"/>
                </a:lnTo>
                <a:lnTo>
                  <a:pt x="2165962" y="726978"/>
                </a:lnTo>
                <a:lnTo>
                  <a:pt x="2184400" y="735050"/>
                </a:lnTo>
                <a:lnTo>
                  <a:pt x="2197851" y="724278"/>
                </a:lnTo>
                <a:lnTo>
                  <a:pt x="2200554" y="726978"/>
                </a:lnTo>
                <a:lnTo>
                  <a:pt x="2222065" y="726978"/>
                </a:lnTo>
                <a:lnTo>
                  <a:pt x="2248967" y="700073"/>
                </a:lnTo>
                <a:lnTo>
                  <a:pt x="2240906" y="686998"/>
                </a:lnTo>
                <a:lnTo>
                  <a:pt x="2238203" y="684311"/>
                </a:lnTo>
                <a:lnTo>
                  <a:pt x="2224752" y="660093"/>
                </a:lnTo>
                <a:lnTo>
                  <a:pt x="2205928" y="646634"/>
                </a:lnTo>
                <a:lnTo>
                  <a:pt x="2203241" y="630886"/>
                </a:lnTo>
                <a:lnTo>
                  <a:pt x="2205928" y="622813"/>
                </a:lnTo>
                <a:lnTo>
                  <a:pt x="2216691" y="612041"/>
                </a:lnTo>
                <a:lnTo>
                  <a:pt x="2222065" y="598595"/>
                </a:lnTo>
                <a:lnTo>
                  <a:pt x="2238203" y="590523"/>
                </a:lnTo>
                <a:lnTo>
                  <a:pt x="2240906" y="574377"/>
                </a:lnTo>
                <a:lnTo>
                  <a:pt x="2235516" y="566688"/>
                </a:lnTo>
                <a:lnTo>
                  <a:pt x="2230142" y="561315"/>
                </a:lnTo>
                <a:lnTo>
                  <a:pt x="2222065" y="553243"/>
                </a:lnTo>
                <a:lnTo>
                  <a:pt x="2200554" y="564002"/>
                </a:lnTo>
                <a:lnTo>
                  <a:pt x="2179412" y="561315"/>
                </a:lnTo>
                <a:lnTo>
                  <a:pt x="2174038" y="550543"/>
                </a:lnTo>
                <a:lnTo>
                  <a:pt x="2163275" y="547856"/>
                </a:lnTo>
                <a:lnTo>
                  <a:pt x="2165962" y="534411"/>
                </a:lnTo>
                <a:lnTo>
                  <a:pt x="2165962" y="497117"/>
                </a:lnTo>
                <a:lnTo>
                  <a:pt x="2165962" y="486358"/>
                </a:lnTo>
                <a:lnTo>
                  <a:pt x="2163275" y="464840"/>
                </a:lnTo>
                <a:lnTo>
                  <a:pt x="2187489" y="446392"/>
                </a:lnTo>
                <a:lnTo>
                  <a:pt x="2187489" y="435619"/>
                </a:lnTo>
                <a:lnTo>
                  <a:pt x="2197851" y="432933"/>
                </a:lnTo>
                <a:lnTo>
                  <a:pt x="2200554" y="403342"/>
                </a:lnTo>
                <a:lnTo>
                  <a:pt x="2211302" y="403342"/>
                </a:lnTo>
                <a:lnTo>
                  <a:pt x="2251654" y="390267"/>
                </a:lnTo>
                <a:lnTo>
                  <a:pt x="2272795" y="395653"/>
                </a:lnTo>
                <a:lnTo>
                  <a:pt x="2286246" y="384894"/>
                </a:lnTo>
                <a:lnTo>
                  <a:pt x="2299696" y="400642"/>
                </a:lnTo>
                <a:lnTo>
                  <a:pt x="2288932" y="419474"/>
                </a:lnTo>
                <a:lnTo>
                  <a:pt x="2294322" y="435619"/>
                </a:lnTo>
                <a:lnTo>
                  <a:pt x="2310074" y="435619"/>
                </a:lnTo>
                <a:lnTo>
                  <a:pt x="2326211" y="449078"/>
                </a:lnTo>
                <a:lnTo>
                  <a:pt x="2328914" y="454067"/>
                </a:lnTo>
                <a:lnTo>
                  <a:pt x="2347739" y="454067"/>
                </a:lnTo>
                <a:lnTo>
                  <a:pt x="2353113" y="459838"/>
                </a:lnTo>
                <a:lnTo>
                  <a:pt x="2363876" y="449078"/>
                </a:lnTo>
                <a:lnTo>
                  <a:pt x="2393079" y="459838"/>
                </a:lnTo>
                <a:lnTo>
                  <a:pt x="2403842" y="454067"/>
                </a:lnTo>
                <a:lnTo>
                  <a:pt x="2411919" y="462140"/>
                </a:lnTo>
                <a:lnTo>
                  <a:pt x="2419995" y="470213"/>
                </a:lnTo>
                <a:lnTo>
                  <a:pt x="2425370" y="486358"/>
                </a:lnTo>
                <a:lnTo>
                  <a:pt x="2438434" y="499817"/>
                </a:lnTo>
                <a:lnTo>
                  <a:pt x="2438575" y="499817"/>
                </a:lnTo>
                <a:lnTo>
                  <a:pt x="2426147" y="487010"/>
                </a:lnTo>
                <a:lnTo>
                  <a:pt x="2420763" y="470846"/>
                </a:lnTo>
                <a:lnTo>
                  <a:pt x="2439207" y="452384"/>
                </a:lnTo>
                <a:lnTo>
                  <a:pt x="2449973" y="401225"/>
                </a:lnTo>
                <a:lnTo>
                  <a:pt x="2418072" y="377371"/>
                </a:lnTo>
                <a:lnTo>
                  <a:pt x="2393868" y="382753"/>
                </a:lnTo>
                <a:lnTo>
                  <a:pt x="2388485" y="353139"/>
                </a:lnTo>
                <a:lnTo>
                  <a:pt x="2380421" y="336975"/>
                </a:lnTo>
                <a:lnTo>
                  <a:pt x="2399241" y="323904"/>
                </a:lnTo>
                <a:lnTo>
                  <a:pt x="2401932" y="310436"/>
                </a:lnTo>
                <a:lnTo>
                  <a:pt x="2391177" y="296967"/>
                </a:lnTo>
                <a:lnTo>
                  <a:pt x="2415380" y="283508"/>
                </a:lnTo>
                <a:lnTo>
                  <a:pt x="2418072" y="283508"/>
                </a:lnTo>
                <a:lnTo>
                  <a:pt x="2407316" y="256969"/>
                </a:lnTo>
                <a:lnTo>
                  <a:pt x="2404624" y="246196"/>
                </a:lnTo>
                <a:lnTo>
                  <a:pt x="2420763" y="238119"/>
                </a:lnTo>
                <a:lnTo>
                  <a:pt x="2436902" y="195415"/>
                </a:lnTo>
                <a:lnTo>
                  <a:pt x="2466112" y="206188"/>
                </a:lnTo>
                <a:lnTo>
                  <a:pt x="2487635" y="200797"/>
                </a:lnTo>
                <a:lnTo>
                  <a:pt x="2487635" y="208496"/>
                </a:lnTo>
                <a:lnTo>
                  <a:pt x="2532973" y="187338"/>
                </a:lnTo>
                <a:lnTo>
                  <a:pt x="2554496" y="181946"/>
                </a:lnTo>
                <a:lnTo>
                  <a:pt x="2578322" y="190033"/>
                </a:lnTo>
                <a:lnTo>
                  <a:pt x="2581014" y="200797"/>
                </a:lnTo>
                <a:lnTo>
                  <a:pt x="2591770" y="208496"/>
                </a:lnTo>
                <a:lnTo>
                  <a:pt x="2620980" y="224650"/>
                </a:lnTo>
                <a:lnTo>
                  <a:pt x="2597153" y="246196"/>
                </a:lnTo>
                <a:lnTo>
                  <a:pt x="2597153" y="251577"/>
                </a:lnTo>
                <a:lnTo>
                  <a:pt x="2626352" y="251577"/>
                </a:lnTo>
                <a:lnTo>
                  <a:pt x="2634427" y="248882"/>
                </a:lnTo>
                <a:lnTo>
                  <a:pt x="2658641" y="265046"/>
                </a:lnTo>
                <a:lnTo>
                  <a:pt x="2669397" y="262350"/>
                </a:lnTo>
                <a:lnTo>
                  <a:pt x="2701288" y="275431"/>
                </a:lnTo>
                <a:lnTo>
                  <a:pt x="2730885" y="265046"/>
                </a:lnTo>
                <a:lnTo>
                  <a:pt x="2773543" y="270428"/>
                </a:lnTo>
                <a:lnTo>
                  <a:pt x="2778915" y="270428"/>
                </a:lnTo>
                <a:lnTo>
                  <a:pt x="2784299" y="272735"/>
                </a:lnTo>
                <a:lnTo>
                  <a:pt x="2803129" y="238119"/>
                </a:lnTo>
                <a:lnTo>
                  <a:pt x="2826956" y="224650"/>
                </a:lnTo>
                <a:lnTo>
                  <a:pt x="2816189" y="198111"/>
                </a:lnTo>
                <a:lnTo>
                  <a:pt x="2832328" y="163106"/>
                </a:lnTo>
                <a:lnTo>
                  <a:pt x="2835020" y="146942"/>
                </a:lnTo>
                <a:lnTo>
                  <a:pt x="2840403" y="136557"/>
                </a:lnTo>
                <a:lnTo>
                  <a:pt x="2848468" y="133861"/>
                </a:lnTo>
                <a:lnTo>
                  <a:pt x="2866922" y="131175"/>
                </a:lnTo>
                <a:lnTo>
                  <a:pt x="2877678" y="120402"/>
                </a:lnTo>
                <a:lnTo>
                  <a:pt x="2877678" y="101552"/>
                </a:lnTo>
                <a:lnTo>
                  <a:pt x="2899200" y="98857"/>
                </a:lnTo>
                <a:lnTo>
                  <a:pt x="2907264" y="101552"/>
                </a:lnTo>
                <a:lnTo>
                  <a:pt x="2923403" y="98857"/>
                </a:lnTo>
                <a:lnTo>
                  <a:pt x="2955305" y="85776"/>
                </a:lnTo>
                <a:lnTo>
                  <a:pt x="2968752" y="85776"/>
                </a:lnTo>
                <a:lnTo>
                  <a:pt x="2979508" y="82702"/>
                </a:lnTo>
                <a:lnTo>
                  <a:pt x="2987583" y="82702"/>
                </a:lnTo>
                <a:lnTo>
                  <a:pt x="3003335" y="85776"/>
                </a:lnTo>
                <a:lnTo>
                  <a:pt x="3016793" y="98857"/>
                </a:lnTo>
                <a:lnTo>
                  <a:pt x="3035624" y="101552"/>
                </a:lnTo>
                <a:lnTo>
                  <a:pt x="3054444" y="93475"/>
                </a:lnTo>
                <a:lnTo>
                  <a:pt x="3059440" y="82702"/>
                </a:lnTo>
                <a:lnTo>
                  <a:pt x="3067515" y="80394"/>
                </a:lnTo>
                <a:lnTo>
                  <a:pt x="3075590" y="66926"/>
                </a:lnTo>
                <a:lnTo>
                  <a:pt x="3099793" y="75013"/>
                </a:lnTo>
                <a:lnTo>
                  <a:pt x="3110560" y="88471"/>
                </a:lnTo>
                <a:lnTo>
                  <a:pt x="3142450" y="72317"/>
                </a:lnTo>
                <a:lnTo>
                  <a:pt x="3169345" y="66926"/>
                </a:lnTo>
                <a:lnTo>
                  <a:pt x="3193172" y="82702"/>
                </a:lnTo>
                <a:lnTo>
                  <a:pt x="3225450" y="85776"/>
                </a:lnTo>
                <a:lnTo>
                  <a:pt x="3236217" y="98857"/>
                </a:lnTo>
                <a:lnTo>
                  <a:pt x="3243904" y="101552"/>
                </a:lnTo>
                <a:lnTo>
                  <a:pt x="3257352" y="93475"/>
                </a:lnTo>
                <a:lnTo>
                  <a:pt x="3270799" y="82702"/>
                </a:lnTo>
                <a:lnTo>
                  <a:pt x="3284247" y="82702"/>
                </a:lnTo>
                <a:lnTo>
                  <a:pt x="3313457" y="72317"/>
                </a:lnTo>
                <a:lnTo>
                  <a:pt x="3321521" y="61544"/>
                </a:lnTo>
                <a:lnTo>
                  <a:pt x="3326904" y="66926"/>
                </a:lnTo>
                <a:lnTo>
                  <a:pt x="3364566" y="42694"/>
                </a:lnTo>
                <a:lnTo>
                  <a:pt x="3385701" y="37313"/>
                </a:lnTo>
                <a:lnTo>
                  <a:pt x="3407223" y="34617"/>
                </a:lnTo>
                <a:lnTo>
                  <a:pt x="3422975" y="31921"/>
                </a:lnTo>
                <a:lnTo>
                  <a:pt x="3439114" y="24232"/>
                </a:lnTo>
                <a:lnTo>
                  <a:pt x="3444497" y="24232"/>
                </a:lnTo>
                <a:lnTo>
                  <a:pt x="3452561" y="24232"/>
                </a:lnTo>
                <a:lnTo>
                  <a:pt x="3466020" y="10763"/>
                </a:lnTo>
                <a:lnTo>
                  <a:pt x="3484851" y="10763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</a:lstStyle>
          <a:p>
            <a:pPr marL="0" lvl="0" indent="0">
              <a:buNone/>
            </a:pPr>
            <a:endParaRPr lang="en-US"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en-US"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702252132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-395389" y="117828"/>
            <a:ext cx="10042579" cy="11864622"/>
          </a:xfrm>
          <a:custGeom>
            <a:avLst/>
            <a:gdLst>
              <a:gd name="connsiteX0" fmla="*/ 4760378 w 7162800"/>
              <a:gd name="connsiteY0" fmla="*/ 6665443 h 8462359"/>
              <a:gd name="connsiteX1" fmla="*/ 4758867 w 7162800"/>
              <a:gd name="connsiteY1" fmla="*/ 6666239 h 8462359"/>
              <a:gd name="connsiteX2" fmla="*/ 4751229 w 7162800"/>
              <a:gd name="connsiteY2" fmla="*/ 6670606 h 8462359"/>
              <a:gd name="connsiteX3" fmla="*/ 4752986 w 7162800"/>
              <a:gd name="connsiteY3" fmla="*/ 6669727 h 8462359"/>
              <a:gd name="connsiteX4" fmla="*/ 4758298 w 7162800"/>
              <a:gd name="connsiteY4" fmla="*/ 6666829 h 8462359"/>
              <a:gd name="connsiteX5" fmla="*/ 281548 w 7162800"/>
              <a:gd name="connsiteY5" fmla="*/ 6465931 h 8462359"/>
              <a:gd name="connsiteX6" fmla="*/ 287343 w 7162800"/>
              <a:gd name="connsiteY6" fmla="*/ 6465931 h 8462359"/>
              <a:gd name="connsiteX7" fmla="*/ 293621 w 7162800"/>
              <a:gd name="connsiteY7" fmla="*/ 6465931 h 8462359"/>
              <a:gd name="connsiteX8" fmla="*/ 299416 w 7162800"/>
              <a:gd name="connsiteY8" fmla="*/ 6466415 h 8462359"/>
              <a:gd name="connsiteX9" fmla="*/ 304728 w 7162800"/>
              <a:gd name="connsiteY9" fmla="*/ 6467381 h 8462359"/>
              <a:gd name="connsiteX10" fmla="*/ 309557 w 7162800"/>
              <a:gd name="connsiteY10" fmla="*/ 6468348 h 8462359"/>
              <a:gd name="connsiteX11" fmla="*/ 314387 w 7162800"/>
              <a:gd name="connsiteY11" fmla="*/ 6468831 h 8462359"/>
              <a:gd name="connsiteX12" fmla="*/ 320182 w 7162800"/>
              <a:gd name="connsiteY12" fmla="*/ 6469798 h 8462359"/>
              <a:gd name="connsiteX13" fmla="*/ 326943 w 7162800"/>
              <a:gd name="connsiteY13" fmla="*/ 6472214 h 8462359"/>
              <a:gd name="connsiteX14" fmla="*/ 333704 w 7162800"/>
              <a:gd name="connsiteY14" fmla="*/ 6474631 h 8462359"/>
              <a:gd name="connsiteX15" fmla="*/ 348675 w 7162800"/>
              <a:gd name="connsiteY15" fmla="*/ 6480914 h 8462359"/>
              <a:gd name="connsiteX16" fmla="*/ 361231 w 7162800"/>
              <a:gd name="connsiteY16" fmla="*/ 6486713 h 8462359"/>
              <a:gd name="connsiteX17" fmla="*/ 372338 w 7162800"/>
              <a:gd name="connsiteY17" fmla="*/ 6491063 h 8462359"/>
              <a:gd name="connsiteX18" fmla="*/ 385377 w 7162800"/>
              <a:gd name="connsiteY18" fmla="*/ 6496862 h 8462359"/>
              <a:gd name="connsiteX19" fmla="*/ 399382 w 7162800"/>
              <a:gd name="connsiteY19" fmla="*/ 6503145 h 8462359"/>
              <a:gd name="connsiteX20" fmla="*/ 410007 w 7162800"/>
              <a:gd name="connsiteY20" fmla="*/ 6508945 h 8462359"/>
              <a:gd name="connsiteX21" fmla="*/ 416768 w 7162800"/>
              <a:gd name="connsiteY21" fmla="*/ 6513778 h 8462359"/>
              <a:gd name="connsiteX22" fmla="*/ 424012 w 7162800"/>
              <a:gd name="connsiteY22" fmla="*/ 6519578 h 8462359"/>
              <a:gd name="connsiteX23" fmla="*/ 432221 w 7162800"/>
              <a:gd name="connsiteY23" fmla="*/ 6525377 h 8462359"/>
              <a:gd name="connsiteX24" fmla="*/ 439465 w 7162800"/>
              <a:gd name="connsiteY24" fmla="*/ 6532143 h 8462359"/>
              <a:gd name="connsiteX25" fmla="*/ 447675 w 7162800"/>
              <a:gd name="connsiteY25" fmla="*/ 6538426 h 8462359"/>
              <a:gd name="connsiteX26" fmla="*/ 454919 w 7162800"/>
              <a:gd name="connsiteY26" fmla="*/ 6544226 h 8462359"/>
              <a:gd name="connsiteX27" fmla="*/ 462163 w 7162800"/>
              <a:gd name="connsiteY27" fmla="*/ 6549542 h 8462359"/>
              <a:gd name="connsiteX28" fmla="*/ 469890 w 7162800"/>
              <a:gd name="connsiteY28" fmla="*/ 6554375 h 8462359"/>
              <a:gd name="connsiteX29" fmla="*/ 480031 w 7162800"/>
              <a:gd name="connsiteY29" fmla="*/ 6557758 h 8462359"/>
              <a:gd name="connsiteX30" fmla="*/ 493553 w 7162800"/>
              <a:gd name="connsiteY30" fmla="*/ 6561625 h 8462359"/>
              <a:gd name="connsiteX31" fmla="*/ 507075 w 7162800"/>
              <a:gd name="connsiteY31" fmla="*/ 6565974 h 8462359"/>
              <a:gd name="connsiteX32" fmla="*/ 517700 w 7162800"/>
              <a:gd name="connsiteY32" fmla="*/ 6568874 h 8462359"/>
              <a:gd name="connsiteX33" fmla="*/ 528807 w 7162800"/>
              <a:gd name="connsiteY33" fmla="*/ 6572257 h 8462359"/>
              <a:gd name="connsiteX34" fmla="*/ 542812 w 7162800"/>
              <a:gd name="connsiteY34" fmla="*/ 6574674 h 8462359"/>
              <a:gd name="connsiteX35" fmla="*/ 557300 w 7162800"/>
              <a:gd name="connsiteY35" fmla="*/ 6577574 h 8462359"/>
              <a:gd name="connsiteX36" fmla="*/ 570339 w 7162800"/>
              <a:gd name="connsiteY36" fmla="*/ 6580473 h 8462359"/>
              <a:gd name="connsiteX37" fmla="*/ 579998 w 7162800"/>
              <a:gd name="connsiteY37" fmla="*/ 6583373 h 8462359"/>
              <a:gd name="connsiteX38" fmla="*/ 592071 w 7162800"/>
              <a:gd name="connsiteY38" fmla="*/ 6586273 h 8462359"/>
              <a:gd name="connsiteX39" fmla="*/ 597866 w 7162800"/>
              <a:gd name="connsiteY39" fmla="*/ 6588206 h 8462359"/>
              <a:gd name="connsiteX40" fmla="*/ 603178 w 7162800"/>
              <a:gd name="connsiteY40" fmla="*/ 6590139 h 8462359"/>
              <a:gd name="connsiteX41" fmla="*/ 607525 w 7162800"/>
              <a:gd name="connsiteY41" fmla="*/ 6593039 h 8462359"/>
              <a:gd name="connsiteX42" fmla="*/ 610905 w 7162800"/>
              <a:gd name="connsiteY42" fmla="*/ 6595456 h 8462359"/>
              <a:gd name="connsiteX43" fmla="*/ 615734 w 7162800"/>
              <a:gd name="connsiteY43" fmla="*/ 6597389 h 8462359"/>
              <a:gd name="connsiteX44" fmla="*/ 620081 w 7162800"/>
              <a:gd name="connsiteY44" fmla="*/ 6601255 h 8462359"/>
              <a:gd name="connsiteX45" fmla="*/ 624910 w 7162800"/>
              <a:gd name="connsiteY45" fmla="*/ 6606088 h 8462359"/>
              <a:gd name="connsiteX46" fmla="*/ 629739 w 7162800"/>
              <a:gd name="connsiteY46" fmla="*/ 6611404 h 8462359"/>
              <a:gd name="connsiteX47" fmla="*/ 639398 w 7162800"/>
              <a:gd name="connsiteY47" fmla="*/ 6622520 h 8462359"/>
              <a:gd name="connsiteX48" fmla="*/ 648574 w 7162800"/>
              <a:gd name="connsiteY48" fmla="*/ 6632670 h 8462359"/>
              <a:gd name="connsiteX49" fmla="*/ 658232 w 7162800"/>
              <a:gd name="connsiteY49" fmla="*/ 6640402 h 8462359"/>
              <a:gd name="connsiteX50" fmla="*/ 669340 w 7162800"/>
              <a:gd name="connsiteY50" fmla="*/ 6651035 h 8462359"/>
              <a:gd name="connsiteX51" fmla="*/ 675618 w 7162800"/>
              <a:gd name="connsiteY51" fmla="*/ 6655868 h 8462359"/>
              <a:gd name="connsiteX52" fmla="*/ 681413 w 7162800"/>
              <a:gd name="connsiteY52" fmla="*/ 6660701 h 8462359"/>
              <a:gd name="connsiteX53" fmla="*/ 684310 w 7162800"/>
              <a:gd name="connsiteY53" fmla="*/ 6662634 h 8462359"/>
              <a:gd name="connsiteX54" fmla="*/ 687208 w 7162800"/>
              <a:gd name="connsiteY54" fmla="*/ 6664084 h 8462359"/>
              <a:gd name="connsiteX55" fmla="*/ 690105 w 7162800"/>
              <a:gd name="connsiteY55" fmla="*/ 6665534 h 8462359"/>
              <a:gd name="connsiteX56" fmla="*/ 693003 w 7162800"/>
              <a:gd name="connsiteY56" fmla="*/ 6666501 h 8462359"/>
              <a:gd name="connsiteX57" fmla="*/ 700247 w 7162800"/>
              <a:gd name="connsiteY57" fmla="*/ 6668917 h 8462359"/>
              <a:gd name="connsiteX58" fmla="*/ 710388 w 7162800"/>
              <a:gd name="connsiteY58" fmla="*/ 6671817 h 8462359"/>
              <a:gd name="connsiteX59" fmla="*/ 721013 w 7162800"/>
              <a:gd name="connsiteY59" fmla="*/ 6673267 h 8462359"/>
              <a:gd name="connsiteX60" fmla="*/ 730672 w 7162800"/>
              <a:gd name="connsiteY60" fmla="*/ 6673750 h 8462359"/>
              <a:gd name="connsiteX61" fmla="*/ 733086 w 7162800"/>
              <a:gd name="connsiteY61" fmla="*/ 6673267 h 8462359"/>
              <a:gd name="connsiteX62" fmla="*/ 736467 w 7162800"/>
              <a:gd name="connsiteY62" fmla="*/ 6672300 h 8462359"/>
              <a:gd name="connsiteX63" fmla="*/ 739364 w 7162800"/>
              <a:gd name="connsiteY63" fmla="*/ 6669884 h 8462359"/>
              <a:gd name="connsiteX64" fmla="*/ 743228 w 7162800"/>
              <a:gd name="connsiteY64" fmla="*/ 6667467 h 8462359"/>
              <a:gd name="connsiteX65" fmla="*/ 748540 w 7162800"/>
              <a:gd name="connsiteY65" fmla="*/ 6662634 h 8462359"/>
              <a:gd name="connsiteX66" fmla="*/ 752886 w 7162800"/>
              <a:gd name="connsiteY66" fmla="*/ 6658768 h 8462359"/>
              <a:gd name="connsiteX67" fmla="*/ 755301 w 7162800"/>
              <a:gd name="connsiteY67" fmla="*/ 6658285 h 8462359"/>
              <a:gd name="connsiteX68" fmla="*/ 758681 w 7162800"/>
              <a:gd name="connsiteY68" fmla="*/ 6656835 h 8462359"/>
              <a:gd name="connsiteX69" fmla="*/ 761096 w 7162800"/>
              <a:gd name="connsiteY69" fmla="*/ 6655385 h 8462359"/>
              <a:gd name="connsiteX70" fmla="*/ 763994 w 7162800"/>
              <a:gd name="connsiteY70" fmla="*/ 6652485 h 8462359"/>
              <a:gd name="connsiteX71" fmla="*/ 769789 w 7162800"/>
              <a:gd name="connsiteY71" fmla="*/ 6647652 h 8462359"/>
              <a:gd name="connsiteX72" fmla="*/ 775101 w 7162800"/>
              <a:gd name="connsiteY72" fmla="*/ 6643786 h 8462359"/>
              <a:gd name="connsiteX73" fmla="*/ 778481 w 7162800"/>
              <a:gd name="connsiteY73" fmla="*/ 6643302 h 8462359"/>
              <a:gd name="connsiteX74" fmla="*/ 782828 w 7162800"/>
              <a:gd name="connsiteY74" fmla="*/ 6643302 h 8462359"/>
              <a:gd name="connsiteX75" fmla="*/ 788140 w 7162800"/>
              <a:gd name="connsiteY75" fmla="*/ 6643786 h 8462359"/>
              <a:gd name="connsiteX76" fmla="*/ 793935 w 7162800"/>
              <a:gd name="connsiteY76" fmla="*/ 6644752 h 8462359"/>
              <a:gd name="connsiteX77" fmla="*/ 806008 w 7162800"/>
              <a:gd name="connsiteY77" fmla="*/ 6647652 h 8462359"/>
              <a:gd name="connsiteX78" fmla="*/ 816150 w 7162800"/>
              <a:gd name="connsiteY78" fmla="*/ 6651518 h 8462359"/>
              <a:gd name="connsiteX79" fmla="*/ 818565 w 7162800"/>
              <a:gd name="connsiteY79" fmla="*/ 6652968 h 8462359"/>
              <a:gd name="connsiteX80" fmla="*/ 821945 w 7162800"/>
              <a:gd name="connsiteY80" fmla="*/ 6655868 h 8462359"/>
              <a:gd name="connsiteX81" fmla="*/ 825808 w 7162800"/>
              <a:gd name="connsiteY81" fmla="*/ 6658768 h 8462359"/>
              <a:gd name="connsiteX82" fmla="*/ 828706 w 7162800"/>
              <a:gd name="connsiteY82" fmla="*/ 6662634 h 8462359"/>
              <a:gd name="connsiteX83" fmla="*/ 832570 w 7162800"/>
              <a:gd name="connsiteY83" fmla="*/ 6666017 h 8462359"/>
              <a:gd name="connsiteX84" fmla="*/ 835950 w 7162800"/>
              <a:gd name="connsiteY84" fmla="*/ 6668917 h 8462359"/>
              <a:gd name="connsiteX85" fmla="*/ 839330 w 7162800"/>
              <a:gd name="connsiteY85" fmla="*/ 6671817 h 8462359"/>
              <a:gd name="connsiteX86" fmla="*/ 842228 w 7162800"/>
              <a:gd name="connsiteY86" fmla="*/ 6673750 h 8462359"/>
              <a:gd name="connsiteX87" fmla="*/ 848506 w 7162800"/>
              <a:gd name="connsiteY87" fmla="*/ 6676650 h 8462359"/>
              <a:gd name="connsiteX88" fmla="*/ 855267 w 7162800"/>
              <a:gd name="connsiteY88" fmla="*/ 6679550 h 8462359"/>
              <a:gd name="connsiteX89" fmla="*/ 862028 w 7162800"/>
              <a:gd name="connsiteY89" fmla="*/ 6682450 h 8462359"/>
              <a:gd name="connsiteX90" fmla="*/ 867823 w 7162800"/>
              <a:gd name="connsiteY90" fmla="*/ 6684866 h 8462359"/>
              <a:gd name="connsiteX91" fmla="*/ 874101 w 7162800"/>
              <a:gd name="connsiteY91" fmla="*/ 6684866 h 8462359"/>
              <a:gd name="connsiteX92" fmla="*/ 881345 w 7162800"/>
              <a:gd name="connsiteY92" fmla="*/ 6684866 h 8462359"/>
              <a:gd name="connsiteX93" fmla="*/ 888106 w 7162800"/>
              <a:gd name="connsiteY93" fmla="*/ 6684866 h 8462359"/>
              <a:gd name="connsiteX94" fmla="*/ 894384 w 7162800"/>
              <a:gd name="connsiteY94" fmla="*/ 6684866 h 8462359"/>
              <a:gd name="connsiteX95" fmla="*/ 901145 w 7162800"/>
              <a:gd name="connsiteY95" fmla="*/ 6688249 h 8462359"/>
              <a:gd name="connsiteX96" fmla="*/ 909838 w 7162800"/>
              <a:gd name="connsiteY96" fmla="*/ 6691632 h 8462359"/>
              <a:gd name="connsiteX97" fmla="*/ 914184 w 7162800"/>
              <a:gd name="connsiteY97" fmla="*/ 6693565 h 8462359"/>
              <a:gd name="connsiteX98" fmla="*/ 918531 w 7162800"/>
              <a:gd name="connsiteY98" fmla="*/ 6695015 h 8462359"/>
              <a:gd name="connsiteX99" fmla="*/ 923360 w 7162800"/>
              <a:gd name="connsiteY99" fmla="*/ 6695982 h 8462359"/>
              <a:gd name="connsiteX100" fmla="*/ 927706 w 7162800"/>
              <a:gd name="connsiteY100" fmla="*/ 6695982 h 8462359"/>
              <a:gd name="connsiteX101" fmla="*/ 932536 w 7162800"/>
              <a:gd name="connsiteY101" fmla="*/ 6693565 h 8462359"/>
              <a:gd name="connsiteX102" fmla="*/ 938814 w 7162800"/>
              <a:gd name="connsiteY102" fmla="*/ 6690666 h 8462359"/>
              <a:gd name="connsiteX103" fmla="*/ 945575 w 7162800"/>
              <a:gd name="connsiteY103" fmla="*/ 6687766 h 8462359"/>
              <a:gd name="connsiteX104" fmla="*/ 949921 w 7162800"/>
              <a:gd name="connsiteY104" fmla="*/ 6684866 h 8462359"/>
              <a:gd name="connsiteX105" fmla="*/ 954750 w 7162800"/>
              <a:gd name="connsiteY105" fmla="*/ 6683416 h 8462359"/>
              <a:gd name="connsiteX106" fmla="*/ 959580 w 7162800"/>
              <a:gd name="connsiteY106" fmla="*/ 6681000 h 8462359"/>
              <a:gd name="connsiteX107" fmla="*/ 964892 w 7162800"/>
              <a:gd name="connsiteY107" fmla="*/ 6678100 h 8462359"/>
              <a:gd name="connsiteX108" fmla="*/ 970204 w 7162800"/>
              <a:gd name="connsiteY108" fmla="*/ 6675200 h 8462359"/>
              <a:gd name="connsiteX109" fmla="*/ 975516 w 7162800"/>
              <a:gd name="connsiteY109" fmla="*/ 6672300 h 8462359"/>
              <a:gd name="connsiteX110" fmla="*/ 980346 w 7162800"/>
              <a:gd name="connsiteY110" fmla="*/ 6668434 h 8462359"/>
              <a:gd name="connsiteX111" fmla="*/ 984209 w 7162800"/>
              <a:gd name="connsiteY111" fmla="*/ 6665534 h 8462359"/>
              <a:gd name="connsiteX112" fmla="*/ 987590 w 7162800"/>
              <a:gd name="connsiteY112" fmla="*/ 6662634 h 8462359"/>
              <a:gd name="connsiteX113" fmla="*/ 990004 w 7162800"/>
              <a:gd name="connsiteY113" fmla="*/ 6659734 h 8462359"/>
              <a:gd name="connsiteX114" fmla="*/ 991936 w 7162800"/>
              <a:gd name="connsiteY114" fmla="*/ 6655868 h 8462359"/>
              <a:gd name="connsiteX115" fmla="*/ 993385 w 7162800"/>
              <a:gd name="connsiteY115" fmla="*/ 6651518 h 8462359"/>
              <a:gd name="connsiteX116" fmla="*/ 994351 w 7162800"/>
              <a:gd name="connsiteY116" fmla="*/ 6647652 h 8462359"/>
              <a:gd name="connsiteX117" fmla="*/ 996282 w 7162800"/>
              <a:gd name="connsiteY117" fmla="*/ 6639436 h 8462359"/>
              <a:gd name="connsiteX118" fmla="*/ 998697 w 7162800"/>
              <a:gd name="connsiteY118" fmla="*/ 6632670 h 8462359"/>
              <a:gd name="connsiteX119" fmla="*/ 1003043 w 7162800"/>
              <a:gd name="connsiteY119" fmla="*/ 6629770 h 8462359"/>
              <a:gd name="connsiteX120" fmla="*/ 1008356 w 7162800"/>
              <a:gd name="connsiteY120" fmla="*/ 6627353 h 8462359"/>
              <a:gd name="connsiteX121" fmla="*/ 1013668 w 7162800"/>
              <a:gd name="connsiteY121" fmla="*/ 6623970 h 8462359"/>
              <a:gd name="connsiteX122" fmla="*/ 1017048 w 7162800"/>
              <a:gd name="connsiteY122" fmla="*/ 6621554 h 8462359"/>
              <a:gd name="connsiteX123" fmla="*/ 1026707 w 7162800"/>
              <a:gd name="connsiteY123" fmla="*/ 6618654 h 8462359"/>
              <a:gd name="connsiteX124" fmla="*/ 1037814 w 7162800"/>
              <a:gd name="connsiteY124" fmla="*/ 6616237 h 8462359"/>
              <a:gd name="connsiteX125" fmla="*/ 1048922 w 7162800"/>
              <a:gd name="connsiteY125" fmla="*/ 6614304 h 8462359"/>
              <a:gd name="connsiteX126" fmla="*/ 1058580 w 7162800"/>
              <a:gd name="connsiteY126" fmla="*/ 6613821 h 8462359"/>
              <a:gd name="connsiteX127" fmla="*/ 1065824 w 7162800"/>
              <a:gd name="connsiteY127" fmla="*/ 6615271 h 8462359"/>
              <a:gd name="connsiteX128" fmla="*/ 1075000 w 7162800"/>
              <a:gd name="connsiteY128" fmla="*/ 6617687 h 8462359"/>
              <a:gd name="connsiteX129" fmla="*/ 1084176 w 7162800"/>
              <a:gd name="connsiteY129" fmla="*/ 6620104 h 8462359"/>
              <a:gd name="connsiteX130" fmla="*/ 1091902 w 7162800"/>
              <a:gd name="connsiteY130" fmla="*/ 6621554 h 8462359"/>
              <a:gd name="connsiteX131" fmla="*/ 1099146 w 7162800"/>
              <a:gd name="connsiteY131" fmla="*/ 6621554 h 8462359"/>
              <a:gd name="connsiteX132" fmla="*/ 1108322 w 7162800"/>
              <a:gd name="connsiteY132" fmla="*/ 6620104 h 8462359"/>
              <a:gd name="connsiteX133" fmla="*/ 1112185 w 7162800"/>
              <a:gd name="connsiteY133" fmla="*/ 6619621 h 8462359"/>
              <a:gd name="connsiteX134" fmla="*/ 1116532 w 7162800"/>
              <a:gd name="connsiteY134" fmla="*/ 6618171 h 8462359"/>
              <a:gd name="connsiteX135" fmla="*/ 1117980 w 7162800"/>
              <a:gd name="connsiteY135" fmla="*/ 6617687 h 8462359"/>
              <a:gd name="connsiteX136" fmla="*/ 1119912 w 7162800"/>
              <a:gd name="connsiteY136" fmla="*/ 6616721 h 8462359"/>
              <a:gd name="connsiteX137" fmla="*/ 1120878 w 7162800"/>
              <a:gd name="connsiteY137" fmla="*/ 6615754 h 8462359"/>
              <a:gd name="connsiteX138" fmla="*/ 1121361 w 7162800"/>
              <a:gd name="connsiteY138" fmla="*/ 6613821 h 8462359"/>
              <a:gd name="connsiteX139" fmla="*/ 1123776 w 7162800"/>
              <a:gd name="connsiteY139" fmla="*/ 6612371 h 8462359"/>
              <a:gd name="connsiteX140" fmla="*/ 1126673 w 7162800"/>
              <a:gd name="connsiteY140" fmla="*/ 6609955 h 8462359"/>
              <a:gd name="connsiteX141" fmla="*/ 1128605 w 7162800"/>
              <a:gd name="connsiteY141" fmla="*/ 6607055 h 8462359"/>
              <a:gd name="connsiteX142" fmla="*/ 1130537 w 7162800"/>
              <a:gd name="connsiteY142" fmla="*/ 6604638 h 8462359"/>
              <a:gd name="connsiteX143" fmla="*/ 1133434 w 7162800"/>
              <a:gd name="connsiteY143" fmla="*/ 6597389 h 8462359"/>
              <a:gd name="connsiteX144" fmla="*/ 1136815 w 7162800"/>
              <a:gd name="connsiteY144" fmla="*/ 6591589 h 8462359"/>
              <a:gd name="connsiteX145" fmla="*/ 1136332 w 7162800"/>
              <a:gd name="connsiteY145" fmla="*/ 6584340 h 8462359"/>
              <a:gd name="connsiteX146" fmla="*/ 1134400 w 7162800"/>
              <a:gd name="connsiteY146" fmla="*/ 6574674 h 8462359"/>
              <a:gd name="connsiteX147" fmla="*/ 1133434 w 7162800"/>
              <a:gd name="connsiteY147" fmla="*/ 6565491 h 8462359"/>
              <a:gd name="connsiteX148" fmla="*/ 1132951 w 7162800"/>
              <a:gd name="connsiteY148" fmla="*/ 6557758 h 8462359"/>
              <a:gd name="connsiteX149" fmla="*/ 1132468 w 7162800"/>
              <a:gd name="connsiteY149" fmla="*/ 6550992 h 8462359"/>
              <a:gd name="connsiteX150" fmla="*/ 1131502 w 7162800"/>
              <a:gd name="connsiteY150" fmla="*/ 6543259 h 8462359"/>
              <a:gd name="connsiteX151" fmla="*/ 1131020 w 7162800"/>
              <a:gd name="connsiteY151" fmla="*/ 6538910 h 8462359"/>
              <a:gd name="connsiteX152" fmla="*/ 1131502 w 7162800"/>
              <a:gd name="connsiteY152" fmla="*/ 6535043 h 8462359"/>
              <a:gd name="connsiteX153" fmla="*/ 1131986 w 7162800"/>
              <a:gd name="connsiteY153" fmla="*/ 6531177 h 8462359"/>
              <a:gd name="connsiteX154" fmla="*/ 1132951 w 7162800"/>
              <a:gd name="connsiteY154" fmla="*/ 6528277 h 8462359"/>
              <a:gd name="connsiteX155" fmla="*/ 1134400 w 7162800"/>
              <a:gd name="connsiteY155" fmla="*/ 6523444 h 8462359"/>
              <a:gd name="connsiteX156" fmla="*/ 1136815 w 7162800"/>
              <a:gd name="connsiteY156" fmla="*/ 6518611 h 8462359"/>
              <a:gd name="connsiteX157" fmla="*/ 1139229 w 7162800"/>
              <a:gd name="connsiteY157" fmla="*/ 6513295 h 8462359"/>
              <a:gd name="connsiteX158" fmla="*/ 1142610 w 7162800"/>
              <a:gd name="connsiteY158" fmla="*/ 6508462 h 8462359"/>
              <a:gd name="connsiteX159" fmla="*/ 1145508 w 7162800"/>
              <a:gd name="connsiteY159" fmla="*/ 6504112 h 8462359"/>
              <a:gd name="connsiteX160" fmla="*/ 1148888 w 7162800"/>
              <a:gd name="connsiteY160" fmla="*/ 6499762 h 8462359"/>
              <a:gd name="connsiteX161" fmla="*/ 1151786 w 7162800"/>
              <a:gd name="connsiteY161" fmla="*/ 6496379 h 8462359"/>
              <a:gd name="connsiteX162" fmla="*/ 1155166 w 7162800"/>
              <a:gd name="connsiteY162" fmla="*/ 6494446 h 8462359"/>
              <a:gd name="connsiteX163" fmla="*/ 1158546 w 7162800"/>
              <a:gd name="connsiteY163" fmla="*/ 6493963 h 8462359"/>
              <a:gd name="connsiteX164" fmla="*/ 1162410 w 7162800"/>
              <a:gd name="connsiteY164" fmla="*/ 6493479 h 8462359"/>
              <a:gd name="connsiteX165" fmla="*/ 1166756 w 7162800"/>
              <a:gd name="connsiteY165" fmla="*/ 6494446 h 8462359"/>
              <a:gd name="connsiteX166" fmla="*/ 1172068 w 7162800"/>
              <a:gd name="connsiteY166" fmla="*/ 6495413 h 8462359"/>
              <a:gd name="connsiteX167" fmla="*/ 1181244 w 7162800"/>
              <a:gd name="connsiteY167" fmla="*/ 6498796 h 8462359"/>
              <a:gd name="connsiteX168" fmla="*/ 1188488 w 7162800"/>
              <a:gd name="connsiteY168" fmla="*/ 6501695 h 8462359"/>
              <a:gd name="connsiteX169" fmla="*/ 1191869 w 7162800"/>
              <a:gd name="connsiteY169" fmla="*/ 6502179 h 8462359"/>
              <a:gd name="connsiteX170" fmla="*/ 1195249 w 7162800"/>
              <a:gd name="connsiteY170" fmla="*/ 6504112 h 8462359"/>
              <a:gd name="connsiteX171" fmla="*/ 1199113 w 7162800"/>
              <a:gd name="connsiteY171" fmla="*/ 6505562 h 8462359"/>
              <a:gd name="connsiteX172" fmla="*/ 1203459 w 7162800"/>
              <a:gd name="connsiteY172" fmla="*/ 6507978 h 8462359"/>
              <a:gd name="connsiteX173" fmla="*/ 1210220 w 7162800"/>
              <a:gd name="connsiteY173" fmla="*/ 6512811 h 8462359"/>
              <a:gd name="connsiteX174" fmla="*/ 1215049 w 7162800"/>
              <a:gd name="connsiteY174" fmla="*/ 6517161 h 8462359"/>
              <a:gd name="connsiteX175" fmla="*/ 1221327 w 7162800"/>
              <a:gd name="connsiteY175" fmla="*/ 6521027 h 8462359"/>
              <a:gd name="connsiteX176" fmla="*/ 1229537 w 7162800"/>
              <a:gd name="connsiteY176" fmla="*/ 6526827 h 8462359"/>
              <a:gd name="connsiteX177" fmla="*/ 1237747 w 7162800"/>
              <a:gd name="connsiteY177" fmla="*/ 6533110 h 8462359"/>
              <a:gd name="connsiteX178" fmla="*/ 1244508 w 7162800"/>
              <a:gd name="connsiteY178" fmla="*/ 6539393 h 8462359"/>
              <a:gd name="connsiteX179" fmla="*/ 1247406 w 7162800"/>
              <a:gd name="connsiteY179" fmla="*/ 6542293 h 8462359"/>
              <a:gd name="connsiteX180" fmla="*/ 1250303 w 7162800"/>
              <a:gd name="connsiteY180" fmla="*/ 6547126 h 8462359"/>
              <a:gd name="connsiteX181" fmla="*/ 1253201 w 7162800"/>
              <a:gd name="connsiteY181" fmla="*/ 6552442 h 8462359"/>
              <a:gd name="connsiteX182" fmla="*/ 1255615 w 7162800"/>
              <a:gd name="connsiteY182" fmla="*/ 6558242 h 8462359"/>
              <a:gd name="connsiteX183" fmla="*/ 1261410 w 7162800"/>
              <a:gd name="connsiteY183" fmla="*/ 6569841 h 8462359"/>
              <a:gd name="connsiteX184" fmla="*/ 1266723 w 7162800"/>
              <a:gd name="connsiteY184" fmla="*/ 6580473 h 8462359"/>
              <a:gd name="connsiteX185" fmla="*/ 1269137 w 7162800"/>
              <a:gd name="connsiteY185" fmla="*/ 6583373 h 8462359"/>
              <a:gd name="connsiteX186" fmla="*/ 1271552 w 7162800"/>
              <a:gd name="connsiteY186" fmla="*/ 6586756 h 8462359"/>
              <a:gd name="connsiteX187" fmla="*/ 1275415 w 7162800"/>
              <a:gd name="connsiteY187" fmla="*/ 6591106 h 8462359"/>
              <a:gd name="connsiteX188" fmla="*/ 1278796 w 7162800"/>
              <a:gd name="connsiteY188" fmla="*/ 6594972 h 8462359"/>
              <a:gd name="connsiteX189" fmla="*/ 1283142 w 7162800"/>
              <a:gd name="connsiteY189" fmla="*/ 6598839 h 8462359"/>
              <a:gd name="connsiteX190" fmla="*/ 1287972 w 7162800"/>
              <a:gd name="connsiteY190" fmla="*/ 6601738 h 8462359"/>
              <a:gd name="connsiteX191" fmla="*/ 1292318 w 7162800"/>
              <a:gd name="connsiteY191" fmla="*/ 6604638 h 8462359"/>
              <a:gd name="connsiteX192" fmla="*/ 1297147 w 7162800"/>
              <a:gd name="connsiteY192" fmla="*/ 6606571 h 8462359"/>
              <a:gd name="connsiteX193" fmla="*/ 1303425 w 7162800"/>
              <a:gd name="connsiteY193" fmla="*/ 6609955 h 8462359"/>
              <a:gd name="connsiteX194" fmla="*/ 1311635 w 7162800"/>
              <a:gd name="connsiteY194" fmla="*/ 6613338 h 8462359"/>
              <a:gd name="connsiteX195" fmla="*/ 1315981 w 7162800"/>
              <a:gd name="connsiteY195" fmla="*/ 6615271 h 8462359"/>
              <a:gd name="connsiteX196" fmla="*/ 1319845 w 7162800"/>
              <a:gd name="connsiteY196" fmla="*/ 6616721 h 8462359"/>
              <a:gd name="connsiteX197" fmla="*/ 1323225 w 7162800"/>
              <a:gd name="connsiteY197" fmla="*/ 6617204 h 8462359"/>
              <a:gd name="connsiteX198" fmla="*/ 1326606 w 7162800"/>
              <a:gd name="connsiteY198" fmla="*/ 6617687 h 8462359"/>
              <a:gd name="connsiteX199" fmla="*/ 1332401 w 7162800"/>
              <a:gd name="connsiteY199" fmla="*/ 6617204 h 8462359"/>
              <a:gd name="connsiteX200" fmla="*/ 1337713 w 7162800"/>
              <a:gd name="connsiteY200" fmla="*/ 6616237 h 8462359"/>
              <a:gd name="connsiteX201" fmla="*/ 1343508 w 7162800"/>
              <a:gd name="connsiteY201" fmla="*/ 6614304 h 8462359"/>
              <a:gd name="connsiteX202" fmla="*/ 1348820 w 7162800"/>
              <a:gd name="connsiteY202" fmla="*/ 6613821 h 8462359"/>
              <a:gd name="connsiteX203" fmla="*/ 1353650 w 7162800"/>
              <a:gd name="connsiteY203" fmla="*/ 6615271 h 8462359"/>
              <a:gd name="connsiteX204" fmla="*/ 1360411 w 7162800"/>
              <a:gd name="connsiteY204" fmla="*/ 6618171 h 8462359"/>
              <a:gd name="connsiteX205" fmla="*/ 1368138 w 7162800"/>
              <a:gd name="connsiteY205" fmla="*/ 6622037 h 8462359"/>
              <a:gd name="connsiteX206" fmla="*/ 1375382 w 7162800"/>
              <a:gd name="connsiteY206" fmla="*/ 6624937 h 8462359"/>
              <a:gd name="connsiteX207" fmla="*/ 1379245 w 7162800"/>
              <a:gd name="connsiteY207" fmla="*/ 6628803 h 8462359"/>
              <a:gd name="connsiteX208" fmla="*/ 1386489 w 7162800"/>
              <a:gd name="connsiteY208" fmla="*/ 6633153 h 8462359"/>
              <a:gd name="connsiteX209" fmla="*/ 1389387 w 7162800"/>
              <a:gd name="connsiteY209" fmla="*/ 6635569 h 8462359"/>
              <a:gd name="connsiteX210" fmla="*/ 1392767 w 7162800"/>
              <a:gd name="connsiteY210" fmla="*/ 6638469 h 8462359"/>
              <a:gd name="connsiteX211" fmla="*/ 1395182 w 7162800"/>
              <a:gd name="connsiteY211" fmla="*/ 6640886 h 8462359"/>
              <a:gd name="connsiteX212" fmla="*/ 1397596 w 7162800"/>
              <a:gd name="connsiteY212" fmla="*/ 6643786 h 8462359"/>
              <a:gd name="connsiteX213" fmla="*/ 1400011 w 7162800"/>
              <a:gd name="connsiteY213" fmla="*/ 6645719 h 8462359"/>
              <a:gd name="connsiteX214" fmla="*/ 1402426 w 7162800"/>
              <a:gd name="connsiteY214" fmla="*/ 6647652 h 8462359"/>
              <a:gd name="connsiteX215" fmla="*/ 1404357 w 7162800"/>
              <a:gd name="connsiteY215" fmla="*/ 6650552 h 8462359"/>
              <a:gd name="connsiteX216" fmla="*/ 1406289 w 7162800"/>
              <a:gd name="connsiteY216" fmla="*/ 6652968 h 8462359"/>
              <a:gd name="connsiteX217" fmla="*/ 1408704 w 7162800"/>
              <a:gd name="connsiteY217" fmla="*/ 6655868 h 8462359"/>
              <a:gd name="connsiteX218" fmla="*/ 1411118 w 7162800"/>
              <a:gd name="connsiteY218" fmla="*/ 6658285 h 8462359"/>
              <a:gd name="connsiteX219" fmla="*/ 1413533 w 7162800"/>
              <a:gd name="connsiteY219" fmla="*/ 6661184 h 8462359"/>
              <a:gd name="connsiteX220" fmla="*/ 1415948 w 7162800"/>
              <a:gd name="connsiteY220" fmla="*/ 6662634 h 8462359"/>
              <a:gd name="connsiteX221" fmla="*/ 1419811 w 7162800"/>
              <a:gd name="connsiteY221" fmla="*/ 6665534 h 8462359"/>
              <a:gd name="connsiteX222" fmla="*/ 1423674 w 7162800"/>
              <a:gd name="connsiteY222" fmla="*/ 6667951 h 8462359"/>
              <a:gd name="connsiteX223" fmla="*/ 1428987 w 7162800"/>
              <a:gd name="connsiteY223" fmla="*/ 6671334 h 8462359"/>
              <a:gd name="connsiteX224" fmla="*/ 1434299 w 7162800"/>
              <a:gd name="connsiteY224" fmla="*/ 6673750 h 8462359"/>
              <a:gd name="connsiteX225" fmla="*/ 1438162 w 7162800"/>
              <a:gd name="connsiteY225" fmla="*/ 6680516 h 8462359"/>
              <a:gd name="connsiteX226" fmla="*/ 1442026 w 7162800"/>
              <a:gd name="connsiteY226" fmla="*/ 6688249 h 8462359"/>
              <a:gd name="connsiteX227" fmla="*/ 1445889 w 7162800"/>
              <a:gd name="connsiteY227" fmla="*/ 6695499 h 8462359"/>
              <a:gd name="connsiteX228" fmla="*/ 1449270 w 7162800"/>
              <a:gd name="connsiteY228" fmla="*/ 6699848 h 8462359"/>
              <a:gd name="connsiteX229" fmla="*/ 1451202 w 7162800"/>
              <a:gd name="connsiteY229" fmla="*/ 6701298 h 8462359"/>
              <a:gd name="connsiteX230" fmla="*/ 1453616 w 7162800"/>
              <a:gd name="connsiteY230" fmla="*/ 6701782 h 8462359"/>
              <a:gd name="connsiteX231" fmla="*/ 1456031 w 7162800"/>
              <a:gd name="connsiteY231" fmla="*/ 6702265 h 8462359"/>
              <a:gd name="connsiteX232" fmla="*/ 1458928 w 7162800"/>
              <a:gd name="connsiteY232" fmla="*/ 6702748 h 8462359"/>
              <a:gd name="connsiteX233" fmla="*/ 1461343 w 7162800"/>
              <a:gd name="connsiteY233" fmla="*/ 6702265 h 8462359"/>
              <a:gd name="connsiteX234" fmla="*/ 1464241 w 7162800"/>
              <a:gd name="connsiteY234" fmla="*/ 6701782 h 8462359"/>
              <a:gd name="connsiteX235" fmla="*/ 1466172 w 7162800"/>
              <a:gd name="connsiteY235" fmla="*/ 6701298 h 8462359"/>
              <a:gd name="connsiteX236" fmla="*/ 1468104 w 7162800"/>
              <a:gd name="connsiteY236" fmla="*/ 6699848 h 8462359"/>
              <a:gd name="connsiteX237" fmla="*/ 1469553 w 7162800"/>
              <a:gd name="connsiteY237" fmla="*/ 6699365 h 8462359"/>
              <a:gd name="connsiteX238" fmla="*/ 1470519 w 7162800"/>
              <a:gd name="connsiteY238" fmla="*/ 6697915 h 8462359"/>
              <a:gd name="connsiteX239" fmla="*/ 1471002 w 7162800"/>
              <a:gd name="connsiteY239" fmla="*/ 6695982 h 8462359"/>
              <a:gd name="connsiteX240" fmla="*/ 1471002 w 7162800"/>
              <a:gd name="connsiteY240" fmla="*/ 6694049 h 8462359"/>
              <a:gd name="connsiteX241" fmla="*/ 1471002 w 7162800"/>
              <a:gd name="connsiteY241" fmla="*/ 6691149 h 8462359"/>
              <a:gd name="connsiteX242" fmla="*/ 1470519 w 7162800"/>
              <a:gd name="connsiteY242" fmla="*/ 6689216 h 8462359"/>
              <a:gd name="connsiteX243" fmla="*/ 1469553 w 7162800"/>
              <a:gd name="connsiteY243" fmla="*/ 6686316 h 8462359"/>
              <a:gd name="connsiteX244" fmla="*/ 1468104 w 7162800"/>
              <a:gd name="connsiteY244" fmla="*/ 6684866 h 8462359"/>
              <a:gd name="connsiteX245" fmla="*/ 1467621 w 7162800"/>
              <a:gd name="connsiteY245" fmla="*/ 6683416 h 8462359"/>
              <a:gd name="connsiteX246" fmla="*/ 1466172 w 7162800"/>
              <a:gd name="connsiteY246" fmla="*/ 6681966 h 8462359"/>
              <a:gd name="connsiteX247" fmla="*/ 1464724 w 7162800"/>
              <a:gd name="connsiteY247" fmla="*/ 6679550 h 8462359"/>
              <a:gd name="connsiteX248" fmla="*/ 1461826 w 7162800"/>
              <a:gd name="connsiteY248" fmla="*/ 6677617 h 8462359"/>
              <a:gd name="connsiteX249" fmla="*/ 1456997 w 7162800"/>
              <a:gd name="connsiteY249" fmla="*/ 6673267 h 8462359"/>
              <a:gd name="connsiteX250" fmla="*/ 1453133 w 7162800"/>
              <a:gd name="connsiteY250" fmla="*/ 6669884 h 8462359"/>
              <a:gd name="connsiteX251" fmla="*/ 1449753 w 7162800"/>
              <a:gd name="connsiteY251" fmla="*/ 6666984 h 8462359"/>
              <a:gd name="connsiteX252" fmla="*/ 1445889 w 7162800"/>
              <a:gd name="connsiteY252" fmla="*/ 6662634 h 8462359"/>
              <a:gd name="connsiteX253" fmla="*/ 1444440 w 7162800"/>
              <a:gd name="connsiteY253" fmla="*/ 6660701 h 8462359"/>
              <a:gd name="connsiteX254" fmla="*/ 1443475 w 7162800"/>
              <a:gd name="connsiteY254" fmla="*/ 6658285 h 8462359"/>
              <a:gd name="connsiteX255" fmla="*/ 1442509 w 7162800"/>
              <a:gd name="connsiteY255" fmla="*/ 6656835 h 8462359"/>
              <a:gd name="connsiteX256" fmla="*/ 1442026 w 7162800"/>
              <a:gd name="connsiteY256" fmla="*/ 6655385 h 8462359"/>
              <a:gd name="connsiteX257" fmla="*/ 1441543 w 7162800"/>
              <a:gd name="connsiteY257" fmla="*/ 6649102 h 8462359"/>
              <a:gd name="connsiteX258" fmla="*/ 1440577 w 7162800"/>
              <a:gd name="connsiteY258" fmla="*/ 6642336 h 8462359"/>
              <a:gd name="connsiteX259" fmla="*/ 1440094 w 7162800"/>
              <a:gd name="connsiteY259" fmla="*/ 6639436 h 8462359"/>
              <a:gd name="connsiteX260" fmla="*/ 1440094 w 7162800"/>
              <a:gd name="connsiteY260" fmla="*/ 6636536 h 8462359"/>
              <a:gd name="connsiteX261" fmla="*/ 1440577 w 7162800"/>
              <a:gd name="connsiteY261" fmla="*/ 6634603 h 8462359"/>
              <a:gd name="connsiteX262" fmla="*/ 1442026 w 7162800"/>
              <a:gd name="connsiteY262" fmla="*/ 6632670 h 8462359"/>
              <a:gd name="connsiteX263" fmla="*/ 1445889 w 7162800"/>
              <a:gd name="connsiteY263" fmla="*/ 6630736 h 8462359"/>
              <a:gd name="connsiteX264" fmla="*/ 1453133 w 7162800"/>
              <a:gd name="connsiteY264" fmla="*/ 6628803 h 8462359"/>
              <a:gd name="connsiteX265" fmla="*/ 1454582 w 7162800"/>
              <a:gd name="connsiteY265" fmla="*/ 6629287 h 8462359"/>
              <a:gd name="connsiteX266" fmla="*/ 1456031 w 7162800"/>
              <a:gd name="connsiteY266" fmla="*/ 6630253 h 8462359"/>
              <a:gd name="connsiteX267" fmla="*/ 1456997 w 7162800"/>
              <a:gd name="connsiteY267" fmla="*/ 6631220 h 8462359"/>
              <a:gd name="connsiteX268" fmla="*/ 1458445 w 7162800"/>
              <a:gd name="connsiteY268" fmla="*/ 6633153 h 8462359"/>
              <a:gd name="connsiteX269" fmla="*/ 1459894 w 7162800"/>
              <a:gd name="connsiteY269" fmla="*/ 6636536 h 8462359"/>
              <a:gd name="connsiteX270" fmla="*/ 1460860 w 7162800"/>
              <a:gd name="connsiteY270" fmla="*/ 6639919 h 8462359"/>
              <a:gd name="connsiteX271" fmla="*/ 1464241 w 7162800"/>
              <a:gd name="connsiteY271" fmla="*/ 6644269 h 8462359"/>
              <a:gd name="connsiteX272" fmla="*/ 1468104 w 7162800"/>
              <a:gd name="connsiteY272" fmla="*/ 6649585 h 8462359"/>
              <a:gd name="connsiteX273" fmla="*/ 1471967 w 7162800"/>
              <a:gd name="connsiteY273" fmla="*/ 6654901 h 8462359"/>
              <a:gd name="connsiteX274" fmla="*/ 1475831 w 7162800"/>
              <a:gd name="connsiteY274" fmla="*/ 6658768 h 8462359"/>
              <a:gd name="connsiteX275" fmla="*/ 1483075 w 7162800"/>
              <a:gd name="connsiteY275" fmla="*/ 6661668 h 8462359"/>
              <a:gd name="connsiteX276" fmla="*/ 1492250 w 7162800"/>
              <a:gd name="connsiteY276" fmla="*/ 6663601 h 8462359"/>
              <a:gd name="connsiteX277" fmla="*/ 1501426 w 7162800"/>
              <a:gd name="connsiteY277" fmla="*/ 6666017 h 8462359"/>
              <a:gd name="connsiteX278" fmla="*/ 1509153 w 7162800"/>
              <a:gd name="connsiteY278" fmla="*/ 6666501 h 8462359"/>
              <a:gd name="connsiteX279" fmla="*/ 1513499 w 7162800"/>
              <a:gd name="connsiteY279" fmla="*/ 6666984 h 8462359"/>
              <a:gd name="connsiteX280" fmla="*/ 1519294 w 7162800"/>
              <a:gd name="connsiteY280" fmla="*/ 6667951 h 8462359"/>
              <a:gd name="connsiteX281" fmla="*/ 1525572 w 7162800"/>
              <a:gd name="connsiteY281" fmla="*/ 6669400 h 8462359"/>
              <a:gd name="connsiteX282" fmla="*/ 1531368 w 7162800"/>
              <a:gd name="connsiteY282" fmla="*/ 6669884 h 8462359"/>
              <a:gd name="connsiteX283" fmla="*/ 1532816 w 7162800"/>
              <a:gd name="connsiteY283" fmla="*/ 6669400 h 8462359"/>
              <a:gd name="connsiteX284" fmla="*/ 1534748 w 7162800"/>
              <a:gd name="connsiteY284" fmla="*/ 6668917 h 8462359"/>
              <a:gd name="connsiteX285" fmla="*/ 1537163 w 7162800"/>
              <a:gd name="connsiteY285" fmla="*/ 6667467 h 8462359"/>
              <a:gd name="connsiteX286" fmla="*/ 1538612 w 7162800"/>
              <a:gd name="connsiteY286" fmla="*/ 6666017 h 8462359"/>
              <a:gd name="connsiteX287" fmla="*/ 1542958 w 7162800"/>
              <a:gd name="connsiteY287" fmla="*/ 6662151 h 8462359"/>
              <a:gd name="connsiteX288" fmla="*/ 1546821 w 7162800"/>
              <a:gd name="connsiteY288" fmla="*/ 6658768 h 8462359"/>
              <a:gd name="connsiteX289" fmla="*/ 1545856 w 7162800"/>
              <a:gd name="connsiteY289" fmla="*/ 6657318 h 8462359"/>
              <a:gd name="connsiteX290" fmla="*/ 1545856 w 7162800"/>
              <a:gd name="connsiteY290" fmla="*/ 6654901 h 8462359"/>
              <a:gd name="connsiteX291" fmla="*/ 1545373 w 7162800"/>
              <a:gd name="connsiteY291" fmla="*/ 6652485 h 8462359"/>
              <a:gd name="connsiteX292" fmla="*/ 1544890 w 7162800"/>
              <a:gd name="connsiteY292" fmla="*/ 6651035 h 8462359"/>
              <a:gd name="connsiteX293" fmla="*/ 1543924 w 7162800"/>
              <a:gd name="connsiteY293" fmla="*/ 6649102 h 8462359"/>
              <a:gd name="connsiteX294" fmla="*/ 1542958 w 7162800"/>
              <a:gd name="connsiteY294" fmla="*/ 6647652 h 8462359"/>
              <a:gd name="connsiteX295" fmla="*/ 1540543 w 7162800"/>
              <a:gd name="connsiteY295" fmla="*/ 6646685 h 8462359"/>
              <a:gd name="connsiteX296" fmla="*/ 1537646 w 7162800"/>
              <a:gd name="connsiteY296" fmla="*/ 6645719 h 8462359"/>
              <a:gd name="connsiteX297" fmla="*/ 1533299 w 7162800"/>
              <a:gd name="connsiteY297" fmla="*/ 6645719 h 8462359"/>
              <a:gd name="connsiteX298" fmla="*/ 1528953 w 7162800"/>
              <a:gd name="connsiteY298" fmla="*/ 6645719 h 8462359"/>
              <a:gd name="connsiteX299" fmla="*/ 1524607 w 7162800"/>
              <a:gd name="connsiteY299" fmla="*/ 6645719 h 8462359"/>
              <a:gd name="connsiteX300" fmla="*/ 1520260 w 7162800"/>
              <a:gd name="connsiteY300" fmla="*/ 6645719 h 8462359"/>
              <a:gd name="connsiteX301" fmla="*/ 1515914 w 7162800"/>
              <a:gd name="connsiteY301" fmla="*/ 6645235 h 8462359"/>
              <a:gd name="connsiteX302" fmla="*/ 1512534 w 7162800"/>
              <a:gd name="connsiteY302" fmla="*/ 6643786 h 8462359"/>
              <a:gd name="connsiteX303" fmla="*/ 1509636 w 7162800"/>
              <a:gd name="connsiteY303" fmla="*/ 6640886 h 8462359"/>
              <a:gd name="connsiteX304" fmla="*/ 1505772 w 7162800"/>
              <a:gd name="connsiteY304" fmla="*/ 6638469 h 8462359"/>
              <a:gd name="connsiteX305" fmla="*/ 1504324 w 7162800"/>
              <a:gd name="connsiteY305" fmla="*/ 6636536 h 8462359"/>
              <a:gd name="connsiteX306" fmla="*/ 1502875 w 7162800"/>
              <a:gd name="connsiteY306" fmla="*/ 6635569 h 8462359"/>
              <a:gd name="connsiteX307" fmla="*/ 1502392 w 7162800"/>
              <a:gd name="connsiteY307" fmla="*/ 6634120 h 8462359"/>
              <a:gd name="connsiteX308" fmla="*/ 1501426 w 7162800"/>
              <a:gd name="connsiteY308" fmla="*/ 6632670 h 8462359"/>
              <a:gd name="connsiteX309" fmla="*/ 1498528 w 7162800"/>
              <a:gd name="connsiteY309" fmla="*/ 6628320 h 8462359"/>
              <a:gd name="connsiteX310" fmla="*/ 1494665 w 7162800"/>
              <a:gd name="connsiteY310" fmla="*/ 6621070 h 8462359"/>
              <a:gd name="connsiteX311" fmla="*/ 1493216 w 7162800"/>
              <a:gd name="connsiteY311" fmla="*/ 6617204 h 8462359"/>
              <a:gd name="connsiteX312" fmla="*/ 1491768 w 7162800"/>
              <a:gd name="connsiteY312" fmla="*/ 6613338 h 8462359"/>
              <a:gd name="connsiteX313" fmla="*/ 1491285 w 7162800"/>
              <a:gd name="connsiteY313" fmla="*/ 6609955 h 8462359"/>
              <a:gd name="connsiteX314" fmla="*/ 1490319 w 7162800"/>
              <a:gd name="connsiteY314" fmla="*/ 6606571 h 8462359"/>
              <a:gd name="connsiteX315" fmla="*/ 1493216 w 7162800"/>
              <a:gd name="connsiteY315" fmla="*/ 6606088 h 8462359"/>
              <a:gd name="connsiteX316" fmla="*/ 1495631 w 7162800"/>
              <a:gd name="connsiteY316" fmla="*/ 6604638 h 8462359"/>
              <a:gd name="connsiteX317" fmla="*/ 1497563 w 7162800"/>
              <a:gd name="connsiteY317" fmla="*/ 6603188 h 8462359"/>
              <a:gd name="connsiteX318" fmla="*/ 1498046 w 7162800"/>
              <a:gd name="connsiteY318" fmla="*/ 6602705 h 8462359"/>
              <a:gd name="connsiteX319" fmla="*/ 1500943 w 7162800"/>
              <a:gd name="connsiteY319" fmla="*/ 6603188 h 8462359"/>
              <a:gd name="connsiteX320" fmla="*/ 1505290 w 7162800"/>
              <a:gd name="connsiteY320" fmla="*/ 6605122 h 8462359"/>
              <a:gd name="connsiteX321" fmla="*/ 1509636 w 7162800"/>
              <a:gd name="connsiteY321" fmla="*/ 6607538 h 8462359"/>
              <a:gd name="connsiteX322" fmla="*/ 1512534 w 7162800"/>
              <a:gd name="connsiteY322" fmla="*/ 6610438 h 8462359"/>
              <a:gd name="connsiteX323" fmla="*/ 1515914 w 7162800"/>
              <a:gd name="connsiteY323" fmla="*/ 6610921 h 8462359"/>
              <a:gd name="connsiteX324" fmla="*/ 1519294 w 7162800"/>
              <a:gd name="connsiteY324" fmla="*/ 6611404 h 8462359"/>
              <a:gd name="connsiteX325" fmla="*/ 1522192 w 7162800"/>
              <a:gd name="connsiteY325" fmla="*/ 6612371 h 8462359"/>
              <a:gd name="connsiteX326" fmla="*/ 1526056 w 7162800"/>
              <a:gd name="connsiteY326" fmla="*/ 6613821 h 8462359"/>
              <a:gd name="connsiteX327" fmla="*/ 1528953 w 7162800"/>
              <a:gd name="connsiteY327" fmla="*/ 6615754 h 8462359"/>
              <a:gd name="connsiteX328" fmla="*/ 1532816 w 7162800"/>
              <a:gd name="connsiteY328" fmla="*/ 6616721 h 8462359"/>
              <a:gd name="connsiteX329" fmla="*/ 1536197 w 7162800"/>
              <a:gd name="connsiteY329" fmla="*/ 6617687 h 8462359"/>
              <a:gd name="connsiteX330" fmla="*/ 1538612 w 7162800"/>
              <a:gd name="connsiteY330" fmla="*/ 6617687 h 8462359"/>
              <a:gd name="connsiteX331" fmla="*/ 1541992 w 7162800"/>
              <a:gd name="connsiteY331" fmla="*/ 6617204 h 8462359"/>
              <a:gd name="connsiteX332" fmla="*/ 1544407 w 7162800"/>
              <a:gd name="connsiteY332" fmla="*/ 6615754 h 8462359"/>
              <a:gd name="connsiteX333" fmla="*/ 1547304 w 7162800"/>
              <a:gd name="connsiteY333" fmla="*/ 6612854 h 8462359"/>
              <a:gd name="connsiteX334" fmla="*/ 1550202 w 7162800"/>
              <a:gd name="connsiteY334" fmla="*/ 6610438 h 8462359"/>
              <a:gd name="connsiteX335" fmla="*/ 1555514 w 7162800"/>
              <a:gd name="connsiteY335" fmla="*/ 6607055 h 8462359"/>
              <a:gd name="connsiteX336" fmla="*/ 1560826 w 7162800"/>
              <a:gd name="connsiteY336" fmla="*/ 6602705 h 8462359"/>
              <a:gd name="connsiteX337" fmla="*/ 1565173 w 7162800"/>
              <a:gd name="connsiteY337" fmla="*/ 6598839 h 8462359"/>
              <a:gd name="connsiteX338" fmla="*/ 1569036 w 7162800"/>
              <a:gd name="connsiteY338" fmla="*/ 6595456 h 8462359"/>
              <a:gd name="connsiteX339" fmla="*/ 1572417 w 7162800"/>
              <a:gd name="connsiteY339" fmla="*/ 6595939 h 8462359"/>
              <a:gd name="connsiteX340" fmla="*/ 1577729 w 7162800"/>
              <a:gd name="connsiteY340" fmla="*/ 6597389 h 8462359"/>
              <a:gd name="connsiteX341" fmla="*/ 1583524 w 7162800"/>
              <a:gd name="connsiteY341" fmla="*/ 6600289 h 8462359"/>
              <a:gd name="connsiteX342" fmla="*/ 1587388 w 7162800"/>
              <a:gd name="connsiteY342" fmla="*/ 6602705 h 8462359"/>
              <a:gd name="connsiteX343" fmla="*/ 1589802 w 7162800"/>
              <a:gd name="connsiteY343" fmla="*/ 6606571 h 8462359"/>
              <a:gd name="connsiteX344" fmla="*/ 1593183 w 7162800"/>
              <a:gd name="connsiteY344" fmla="*/ 6612371 h 8462359"/>
              <a:gd name="connsiteX345" fmla="*/ 1595597 w 7162800"/>
              <a:gd name="connsiteY345" fmla="*/ 6617687 h 8462359"/>
              <a:gd name="connsiteX346" fmla="*/ 1598495 w 7162800"/>
              <a:gd name="connsiteY346" fmla="*/ 6621554 h 8462359"/>
              <a:gd name="connsiteX347" fmla="*/ 1605739 w 7162800"/>
              <a:gd name="connsiteY347" fmla="*/ 6624454 h 8462359"/>
              <a:gd name="connsiteX348" fmla="*/ 1615397 w 7162800"/>
              <a:gd name="connsiteY348" fmla="*/ 6627837 h 8462359"/>
              <a:gd name="connsiteX349" fmla="*/ 1620227 w 7162800"/>
              <a:gd name="connsiteY349" fmla="*/ 6629287 h 8462359"/>
              <a:gd name="connsiteX350" fmla="*/ 1625056 w 7162800"/>
              <a:gd name="connsiteY350" fmla="*/ 6631220 h 8462359"/>
              <a:gd name="connsiteX351" fmla="*/ 1628436 w 7162800"/>
              <a:gd name="connsiteY351" fmla="*/ 6633636 h 8462359"/>
              <a:gd name="connsiteX352" fmla="*/ 1632300 w 7162800"/>
              <a:gd name="connsiteY352" fmla="*/ 6636053 h 8462359"/>
              <a:gd name="connsiteX353" fmla="*/ 1634714 w 7162800"/>
              <a:gd name="connsiteY353" fmla="*/ 6640402 h 8462359"/>
              <a:gd name="connsiteX354" fmla="*/ 1637612 w 7162800"/>
              <a:gd name="connsiteY354" fmla="*/ 6645719 h 8462359"/>
              <a:gd name="connsiteX355" fmla="*/ 1640027 w 7162800"/>
              <a:gd name="connsiteY355" fmla="*/ 6651035 h 8462359"/>
              <a:gd name="connsiteX356" fmla="*/ 1643407 w 7162800"/>
              <a:gd name="connsiteY356" fmla="*/ 6655385 h 8462359"/>
              <a:gd name="connsiteX357" fmla="*/ 1646788 w 7162800"/>
              <a:gd name="connsiteY357" fmla="*/ 6660701 h 8462359"/>
              <a:gd name="connsiteX358" fmla="*/ 1649685 w 7162800"/>
              <a:gd name="connsiteY358" fmla="*/ 6666501 h 8462359"/>
              <a:gd name="connsiteX359" fmla="*/ 1650651 w 7162800"/>
              <a:gd name="connsiteY359" fmla="*/ 6668917 h 8462359"/>
              <a:gd name="connsiteX360" fmla="*/ 1651617 w 7162800"/>
              <a:gd name="connsiteY360" fmla="*/ 6671817 h 8462359"/>
              <a:gd name="connsiteX361" fmla="*/ 1651617 w 7162800"/>
              <a:gd name="connsiteY361" fmla="*/ 6674717 h 8462359"/>
              <a:gd name="connsiteX362" fmla="*/ 1650651 w 7162800"/>
              <a:gd name="connsiteY362" fmla="*/ 6677617 h 8462359"/>
              <a:gd name="connsiteX363" fmla="*/ 1650168 w 7162800"/>
              <a:gd name="connsiteY363" fmla="*/ 6681000 h 8462359"/>
              <a:gd name="connsiteX364" fmla="*/ 1649202 w 7162800"/>
              <a:gd name="connsiteY364" fmla="*/ 6684866 h 8462359"/>
              <a:gd name="connsiteX365" fmla="*/ 1647271 w 7162800"/>
              <a:gd name="connsiteY365" fmla="*/ 6689216 h 8462359"/>
              <a:gd name="connsiteX366" fmla="*/ 1644373 w 7162800"/>
              <a:gd name="connsiteY366" fmla="*/ 6693565 h 8462359"/>
              <a:gd name="connsiteX367" fmla="*/ 1638095 w 7162800"/>
              <a:gd name="connsiteY367" fmla="*/ 6701782 h 8462359"/>
              <a:gd name="connsiteX368" fmla="*/ 1630368 w 7162800"/>
              <a:gd name="connsiteY368" fmla="*/ 6710964 h 8462359"/>
              <a:gd name="connsiteX369" fmla="*/ 1613466 w 7162800"/>
              <a:gd name="connsiteY369" fmla="*/ 6727396 h 8462359"/>
              <a:gd name="connsiteX370" fmla="*/ 1598495 w 7162800"/>
              <a:gd name="connsiteY370" fmla="*/ 6740929 h 8462359"/>
              <a:gd name="connsiteX371" fmla="*/ 1584973 w 7162800"/>
              <a:gd name="connsiteY371" fmla="*/ 6757361 h 8462359"/>
              <a:gd name="connsiteX372" fmla="*/ 1569036 w 7162800"/>
              <a:gd name="connsiteY372" fmla="*/ 6775726 h 8462359"/>
              <a:gd name="connsiteX373" fmla="*/ 1552617 w 7162800"/>
              <a:gd name="connsiteY373" fmla="*/ 6794092 h 8462359"/>
              <a:gd name="connsiteX374" fmla="*/ 1538612 w 7162800"/>
              <a:gd name="connsiteY374" fmla="*/ 6808108 h 8462359"/>
              <a:gd name="connsiteX375" fmla="*/ 1527987 w 7162800"/>
              <a:gd name="connsiteY375" fmla="*/ 6821157 h 8462359"/>
              <a:gd name="connsiteX376" fmla="*/ 1514465 w 7162800"/>
              <a:gd name="connsiteY376" fmla="*/ 6836139 h 8462359"/>
              <a:gd name="connsiteX377" fmla="*/ 1499494 w 7162800"/>
              <a:gd name="connsiteY377" fmla="*/ 6851121 h 8462359"/>
              <a:gd name="connsiteX378" fmla="*/ 1486938 w 7162800"/>
              <a:gd name="connsiteY378" fmla="*/ 6864170 h 8462359"/>
              <a:gd name="connsiteX379" fmla="*/ 1476314 w 7162800"/>
              <a:gd name="connsiteY379" fmla="*/ 6870453 h 8462359"/>
              <a:gd name="connsiteX380" fmla="*/ 1462309 w 7162800"/>
              <a:gd name="connsiteY380" fmla="*/ 6877703 h 8462359"/>
              <a:gd name="connsiteX381" fmla="*/ 1449270 w 7162800"/>
              <a:gd name="connsiteY381" fmla="*/ 6884469 h 8462359"/>
              <a:gd name="connsiteX382" fmla="*/ 1438162 w 7162800"/>
              <a:gd name="connsiteY382" fmla="*/ 6890268 h 8462359"/>
              <a:gd name="connsiteX383" fmla="*/ 1430918 w 7162800"/>
              <a:gd name="connsiteY383" fmla="*/ 6896551 h 8462359"/>
              <a:gd name="connsiteX384" fmla="*/ 1421260 w 7162800"/>
              <a:gd name="connsiteY384" fmla="*/ 6903318 h 8462359"/>
              <a:gd name="connsiteX385" fmla="*/ 1410636 w 7162800"/>
              <a:gd name="connsiteY385" fmla="*/ 6910567 h 8462359"/>
              <a:gd name="connsiteX386" fmla="*/ 1400977 w 7162800"/>
              <a:gd name="connsiteY386" fmla="*/ 6916850 h 8462359"/>
              <a:gd name="connsiteX387" fmla="*/ 1398079 w 7162800"/>
              <a:gd name="connsiteY387" fmla="*/ 6920233 h 8462359"/>
              <a:gd name="connsiteX388" fmla="*/ 1394699 w 7162800"/>
              <a:gd name="connsiteY388" fmla="*/ 6925549 h 8462359"/>
              <a:gd name="connsiteX389" fmla="*/ 1391318 w 7162800"/>
              <a:gd name="connsiteY389" fmla="*/ 6932316 h 8462359"/>
              <a:gd name="connsiteX390" fmla="*/ 1387455 w 7162800"/>
              <a:gd name="connsiteY390" fmla="*/ 6938598 h 8462359"/>
              <a:gd name="connsiteX391" fmla="*/ 1383591 w 7162800"/>
              <a:gd name="connsiteY391" fmla="*/ 6944881 h 8462359"/>
              <a:gd name="connsiteX392" fmla="*/ 1379245 w 7162800"/>
              <a:gd name="connsiteY392" fmla="*/ 6950681 h 8462359"/>
              <a:gd name="connsiteX393" fmla="*/ 1377313 w 7162800"/>
              <a:gd name="connsiteY393" fmla="*/ 6953097 h 8462359"/>
              <a:gd name="connsiteX394" fmla="*/ 1375382 w 7162800"/>
              <a:gd name="connsiteY394" fmla="*/ 6955031 h 8462359"/>
              <a:gd name="connsiteX395" fmla="*/ 1372967 w 7162800"/>
              <a:gd name="connsiteY395" fmla="*/ 6956481 h 8462359"/>
              <a:gd name="connsiteX396" fmla="*/ 1371035 w 7162800"/>
              <a:gd name="connsiteY396" fmla="*/ 6957447 h 8462359"/>
              <a:gd name="connsiteX397" fmla="*/ 1367655 w 7162800"/>
              <a:gd name="connsiteY397" fmla="*/ 6960347 h 8462359"/>
              <a:gd name="connsiteX398" fmla="*/ 1363791 w 7162800"/>
              <a:gd name="connsiteY398" fmla="*/ 6961797 h 8462359"/>
              <a:gd name="connsiteX399" fmla="*/ 1358479 w 7162800"/>
              <a:gd name="connsiteY399" fmla="*/ 6963247 h 8462359"/>
              <a:gd name="connsiteX400" fmla="*/ 1352684 w 7162800"/>
              <a:gd name="connsiteY400" fmla="*/ 6964213 h 8462359"/>
              <a:gd name="connsiteX401" fmla="*/ 1342060 w 7162800"/>
              <a:gd name="connsiteY401" fmla="*/ 6964697 h 8462359"/>
              <a:gd name="connsiteX402" fmla="*/ 1333850 w 7162800"/>
              <a:gd name="connsiteY402" fmla="*/ 6964697 h 8462359"/>
              <a:gd name="connsiteX403" fmla="*/ 1321294 w 7162800"/>
              <a:gd name="connsiteY403" fmla="*/ 6964697 h 8462359"/>
              <a:gd name="connsiteX404" fmla="*/ 1306323 w 7162800"/>
              <a:gd name="connsiteY404" fmla="*/ 6965663 h 8462359"/>
              <a:gd name="connsiteX405" fmla="*/ 1299079 w 7162800"/>
              <a:gd name="connsiteY405" fmla="*/ 6966147 h 8462359"/>
              <a:gd name="connsiteX406" fmla="*/ 1292801 w 7162800"/>
              <a:gd name="connsiteY406" fmla="*/ 6966630 h 8462359"/>
              <a:gd name="connsiteX407" fmla="*/ 1287006 w 7162800"/>
              <a:gd name="connsiteY407" fmla="*/ 6967596 h 8462359"/>
              <a:gd name="connsiteX408" fmla="*/ 1281693 w 7162800"/>
              <a:gd name="connsiteY408" fmla="*/ 6968563 h 8462359"/>
              <a:gd name="connsiteX409" fmla="*/ 1272035 w 7162800"/>
              <a:gd name="connsiteY409" fmla="*/ 6968563 h 8462359"/>
              <a:gd name="connsiteX410" fmla="*/ 1261893 w 7162800"/>
              <a:gd name="connsiteY410" fmla="*/ 6968563 h 8462359"/>
              <a:gd name="connsiteX411" fmla="*/ 1251752 w 7162800"/>
              <a:gd name="connsiteY411" fmla="*/ 6968563 h 8462359"/>
              <a:gd name="connsiteX412" fmla="*/ 1244508 w 7162800"/>
              <a:gd name="connsiteY412" fmla="*/ 6968563 h 8462359"/>
              <a:gd name="connsiteX413" fmla="*/ 1234366 w 7162800"/>
              <a:gd name="connsiteY413" fmla="*/ 6972429 h 8462359"/>
              <a:gd name="connsiteX414" fmla="*/ 1222293 w 7162800"/>
              <a:gd name="connsiteY414" fmla="*/ 6976779 h 8462359"/>
              <a:gd name="connsiteX415" fmla="*/ 1210220 w 7162800"/>
              <a:gd name="connsiteY415" fmla="*/ 6980162 h 8462359"/>
              <a:gd name="connsiteX416" fmla="*/ 1199596 w 7162800"/>
              <a:gd name="connsiteY416" fmla="*/ 6984029 h 8462359"/>
              <a:gd name="connsiteX417" fmla="*/ 1193317 w 7162800"/>
              <a:gd name="connsiteY417" fmla="*/ 6989828 h 8462359"/>
              <a:gd name="connsiteX418" fmla="*/ 1184625 w 7162800"/>
              <a:gd name="connsiteY418" fmla="*/ 6996594 h 8462359"/>
              <a:gd name="connsiteX419" fmla="*/ 1176898 w 7162800"/>
              <a:gd name="connsiteY419" fmla="*/ 7003361 h 8462359"/>
              <a:gd name="connsiteX420" fmla="*/ 1170137 w 7162800"/>
              <a:gd name="connsiteY420" fmla="*/ 7010127 h 8462359"/>
              <a:gd name="connsiteX421" fmla="*/ 1165790 w 7162800"/>
              <a:gd name="connsiteY421" fmla="*/ 7014477 h 8462359"/>
              <a:gd name="connsiteX422" fmla="*/ 1160961 w 7162800"/>
              <a:gd name="connsiteY422" fmla="*/ 7020276 h 8462359"/>
              <a:gd name="connsiteX423" fmla="*/ 1156132 w 7162800"/>
              <a:gd name="connsiteY423" fmla="*/ 7027526 h 8462359"/>
              <a:gd name="connsiteX424" fmla="*/ 1151303 w 7162800"/>
              <a:gd name="connsiteY424" fmla="*/ 7034292 h 8462359"/>
              <a:gd name="connsiteX425" fmla="*/ 1146956 w 7162800"/>
              <a:gd name="connsiteY425" fmla="*/ 7041058 h 8462359"/>
              <a:gd name="connsiteX426" fmla="*/ 1142127 w 7162800"/>
              <a:gd name="connsiteY426" fmla="*/ 7047824 h 8462359"/>
              <a:gd name="connsiteX427" fmla="*/ 1137298 w 7162800"/>
              <a:gd name="connsiteY427" fmla="*/ 7053624 h 8462359"/>
              <a:gd name="connsiteX428" fmla="*/ 1132951 w 7162800"/>
              <a:gd name="connsiteY428" fmla="*/ 7058457 h 8462359"/>
              <a:gd name="connsiteX429" fmla="*/ 1125707 w 7162800"/>
              <a:gd name="connsiteY429" fmla="*/ 7062323 h 8462359"/>
              <a:gd name="connsiteX430" fmla="*/ 1115566 w 7162800"/>
              <a:gd name="connsiteY430" fmla="*/ 7067640 h 8462359"/>
              <a:gd name="connsiteX431" fmla="*/ 1104941 w 7162800"/>
              <a:gd name="connsiteY431" fmla="*/ 7073439 h 8462359"/>
              <a:gd name="connsiteX432" fmla="*/ 1095283 w 7162800"/>
              <a:gd name="connsiteY432" fmla="*/ 7077306 h 8462359"/>
              <a:gd name="connsiteX433" fmla="*/ 1086107 w 7162800"/>
              <a:gd name="connsiteY433" fmla="*/ 7076822 h 8462359"/>
              <a:gd name="connsiteX434" fmla="*/ 1075000 w 7162800"/>
              <a:gd name="connsiteY434" fmla="*/ 7075372 h 8462359"/>
              <a:gd name="connsiteX435" fmla="*/ 1069688 w 7162800"/>
              <a:gd name="connsiteY435" fmla="*/ 7075372 h 8462359"/>
              <a:gd name="connsiteX436" fmla="*/ 1064375 w 7162800"/>
              <a:gd name="connsiteY436" fmla="*/ 7075372 h 8462359"/>
              <a:gd name="connsiteX437" fmla="*/ 1059063 w 7162800"/>
              <a:gd name="connsiteY437" fmla="*/ 7075856 h 8462359"/>
              <a:gd name="connsiteX438" fmla="*/ 1054717 w 7162800"/>
              <a:gd name="connsiteY438" fmla="*/ 7077306 h 8462359"/>
              <a:gd name="connsiteX439" fmla="*/ 1052785 w 7162800"/>
              <a:gd name="connsiteY439" fmla="*/ 7077306 h 8462359"/>
              <a:gd name="connsiteX440" fmla="*/ 1050370 w 7162800"/>
              <a:gd name="connsiteY440" fmla="*/ 7078272 h 8462359"/>
              <a:gd name="connsiteX441" fmla="*/ 1048439 w 7162800"/>
              <a:gd name="connsiteY441" fmla="*/ 7078755 h 8462359"/>
              <a:gd name="connsiteX442" fmla="*/ 1046024 w 7162800"/>
              <a:gd name="connsiteY442" fmla="*/ 7080205 h 8462359"/>
              <a:gd name="connsiteX443" fmla="*/ 1042161 w 7162800"/>
              <a:gd name="connsiteY443" fmla="*/ 7083105 h 8462359"/>
              <a:gd name="connsiteX444" fmla="*/ 1037814 w 7162800"/>
              <a:gd name="connsiteY444" fmla="*/ 7086488 h 8462359"/>
              <a:gd name="connsiteX445" fmla="*/ 1033468 w 7162800"/>
              <a:gd name="connsiteY445" fmla="*/ 7089871 h 8462359"/>
              <a:gd name="connsiteX446" fmla="*/ 1029122 w 7162800"/>
              <a:gd name="connsiteY446" fmla="*/ 7092771 h 8462359"/>
              <a:gd name="connsiteX447" fmla="*/ 1027190 w 7162800"/>
              <a:gd name="connsiteY447" fmla="*/ 7094221 h 8462359"/>
              <a:gd name="connsiteX448" fmla="*/ 1025258 w 7162800"/>
              <a:gd name="connsiteY448" fmla="*/ 7095188 h 8462359"/>
              <a:gd name="connsiteX449" fmla="*/ 1022844 w 7162800"/>
              <a:gd name="connsiteY449" fmla="*/ 7095671 h 8462359"/>
              <a:gd name="connsiteX450" fmla="*/ 1020912 w 7162800"/>
              <a:gd name="connsiteY450" fmla="*/ 7095671 h 8462359"/>
              <a:gd name="connsiteX451" fmla="*/ 1018497 w 7162800"/>
              <a:gd name="connsiteY451" fmla="*/ 7096154 h 8462359"/>
              <a:gd name="connsiteX452" fmla="*/ 1016565 w 7162800"/>
              <a:gd name="connsiteY452" fmla="*/ 7096154 h 8462359"/>
              <a:gd name="connsiteX453" fmla="*/ 1014151 w 7162800"/>
              <a:gd name="connsiteY453" fmla="*/ 7096154 h 8462359"/>
              <a:gd name="connsiteX454" fmla="*/ 1011253 w 7162800"/>
              <a:gd name="connsiteY454" fmla="*/ 7095671 h 8462359"/>
              <a:gd name="connsiteX455" fmla="*/ 1005941 w 7162800"/>
              <a:gd name="connsiteY455" fmla="*/ 7093738 h 8462359"/>
              <a:gd name="connsiteX456" fmla="*/ 1000629 w 7162800"/>
              <a:gd name="connsiteY456" fmla="*/ 7090838 h 8462359"/>
              <a:gd name="connsiteX457" fmla="*/ 995800 w 7162800"/>
              <a:gd name="connsiteY457" fmla="*/ 7086972 h 8462359"/>
              <a:gd name="connsiteX458" fmla="*/ 991453 w 7162800"/>
              <a:gd name="connsiteY458" fmla="*/ 7084072 h 8462359"/>
              <a:gd name="connsiteX459" fmla="*/ 987107 w 7162800"/>
              <a:gd name="connsiteY459" fmla="*/ 7080205 h 8462359"/>
              <a:gd name="connsiteX460" fmla="*/ 983726 w 7162800"/>
              <a:gd name="connsiteY460" fmla="*/ 7077306 h 8462359"/>
              <a:gd name="connsiteX461" fmla="*/ 982278 w 7162800"/>
              <a:gd name="connsiteY461" fmla="*/ 7076822 h 8462359"/>
              <a:gd name="connsiteX462" fmla="*/ 980346 w 7162800"/>
              <a:gd name="connsiteY462" fmla="*/ 7075372 h 8462359"/>
              <a:gd name="connsiteX463" fmla="*/ 978414 w 7162800"/>
              <a:gd name="connsiteY463" fmla="*/ 7073439 h 8462359"/>
              <a:gd name="connsiteX464" fmla="*/ 976482 w 7162800"/>
              <a:gd name="connsiteY464" fmla="*/ 7071506 h 8462359"/>
              <a:gd name="connsiteX465" fmla="*/ 972136 w 7162800"/>
              <a:gd name="connsiteY465" fmla="*/ 7066190 h 8462359"/>
              <a:gd name="connsiteX466" fmla="*/ 969238 w 7162800"/>
              <a:gd name="connsiteY466" fmla="*/ 7062323 h 8462359"/>
              <a:gd name="connsiteX467" fmla="*/ 961994 w 7162800"/>
              <a:gd name="connsiteY467" fmla="*/ 7062807 h 8462359"/>
              <a:gd name="connsiteX468" fmla="*/ 954268 w 7162800"/>
              <a:gd name="connsiteY468" fmla="*/ 7063773 h 8462359"/>
              <a:gd name="connsiteX469" fmla="*/ 947507 w 7162800"/>
              <a:gd name="connsiteY469" fmla="*/ 7065706 h 8462359"/>
              <a:gd name="connsiteX470" fmla="*/ 942677 w 7162800"/>
              <a:gd name="connsiteY470" fmla="*/ 7066190 h 8462359"/>
              <a:gd name="connsiteX471" fmla="*/ 933502 w 7162800"/>
              <a:gd name="connsiteY471" fmla="*/ 7065706 h 8462359"/>
              <a:gd name="connsiteX472" fmla="*/ 924809 w 7162800"/>
              <a:gd name="connsiteY472" fmla="*/ 7063773 h 8462359"/>
              <a:gd name="connsiteX473" fmla="*/ 916116 w 7162800"/>
              <a:gd name="connsiteY473" fmla="*/ 7062807 h 8462359"/>
              <a:gd name="connsiteX474" fmla="*/ 909355 w 7162800"/>
              <a:gd name="connsiteY474" fmla="*/ 7062323 h 8462359"/>
              <a:gd name="connsiteX475" fmla="*/ 900180 w 7162800"/>
              <a:gd name="connsiteY475" fmla="*/ 7062807 h 8462359"/>
              <a:gd name="connsiteX476" fmla="*/ 890521 w 7162800"/>
              <a:gd name="connsiteY476" fmla="*/ 7063773 h 8462359"/>
              <a:gd name="connsiteX477" fmla="*/ 880862 w 7162800"/>
              <a:gd name="connsiteY477" fmla="*/ 7065706 h 8462359"/>
              <a:gd name="connsiteX478" fmla="*/ 871687 w 7162800"/>
              <a:gd name="connsiteY478" fmla="*/ 7066190 h 8462359"/>
              <a:gd name="connsiteX479" fmla="*/ 864926 w 7162800"/>
              <a:gd name="connsiteY479" fmla="*/ 7065706 h 8462359"/>
              <a:gd name="connsiteX480" fmla="*/ 855267 w 7162800"/>
              <a:gd name="connsiteY480" fmla="*/ 7063290 h 8462359"/>
              <a:gd name="connsiteX481" fmla="*/ 845609 w 7162800"/>
              <a:gd name="connsiteY481" fmla="*/ 7061357 h 8462359"/>
              <a:gd name="connsiteX482" fmla="*/ 838365 w 7162800"/>
              <a:gd name="connsiteY482" fmla="*/ 7058457 h 8462359"/>
              <a:gd name="connsiteX483" fmla="*/ 831604 w 7162800"/>
              <a:gd name="connsiteY483" fmla="*/ 7054590 h 8462359"/>
              <a:gd name="connsiteX484" fmla="*/ 823877 w 7162800"/>
              <a:gd name="connsiteY484" fmla="*/ 7048308 h 8462359"/>
              <a:gd name="connsiteX485" fmla="*/ 820496 w 7162800"/>
              <a:gd name="connsiteY485" fmla="*/ 7045408 h 8462359"/>
              <a:gd name="connsiteX486" fmla="*/ 816633 w 7162800"/>
              <a:gd name="connsiteY486" fmla="*/ 7042025 h 8462359"/>
              <a:gd name="connsiteX487" fmla="*/ 814218 w 7162800"/>
              <a:gd name="connsiteY487" fmla="*/ 7039125 h 8462359"/>
              <a:gd name="connsiteX488" fmla="*/ 812286 w 7162800"/>
              <a:gd name="connsiteY488" fmla="*/ 7035742 h 8462359"/>
              <a:gd name="connsiteX489" fmla="*/ 809389 w 7162800"/>
              <a:gd name="connsiteY489" fmla="*/ 7028976 h 8462359"/>
              <a:gd name="connsiteX490" fmla="*/ 806491 w 7162800"/>
              <a:gd name="connsiteY490" fmla="*/ 7019310 h 8462359"/>
              <a:gd name="connsiteX491" fmla="*/ 804077 w 7162800"/>
              <a:gd name="connsiteY491" fmla="*/ 7010127 h 8462359"/>
              <a:gd name="connsiteX492" fmla="*/ 801179 w 7162800"/>
              <a:gd name="connsiteY492" fmla="*/ 7002394 h 8462359"/>
              <a:gd name="connsiteX493" fmla="*/ 797799 w 7162800"/>
              <a:gd name="connsiteY493" fmla="*/ 6996111 h 8462359"/>
              <a:gd name="connsiteX494" fmla="*/ 793935 w 7162800"/>
              <a:gd name="connsiteY494" fmla="*/ 6989345 h 8462359"/>
              <a:gd name="connsiteX495" fmla="*/ 792486 w 7162800"/>
              <a:gd name="connsiteY495" fmla="*/ 6985962 h 8462359"/>
              <a:gd name="connsiteX496" fmla="*/ 791521 w 7162800"/>
              <a:gd name="connsiteY496" fmla="*/ 6982579 h 8462359"/>
              <a:gd name="connsiteX497" fmla="*/ 790072 w 7162800"/>
              <a:gd name="connsiteY497" fmla="*/ 6979196 h 8462359"/>
              <a:gd name="connsiteX498" fmla="*/ 789589 w 7162800"/>
              <a:gd name="connsiteY498" fmla="*/ 6975813 h 8462359"/>
              <a:gd name="connsiteX499" fmla="*/ 790555 w 7162800"/>
              <a:gd name="connsiteY499" fmla="*/ 6969530 h 8462359"/>
              <a:gd name="connsiteX500" fmla="*/ 792004 w 7162800"/>
              <a:gd name="connsiteY500" fmla="*/ 6961314 h 8462359"/>
              <a:gd name="connsiteX501" fmla="*/ 792969 w 7162800"/>
              <a:gd name="connsiteY501" fmla="*/ 6953097 h 8462359"/>
              <a:gd name="connsiteX502" fmla="*/ 793935 w 7162800"/>
              <a:gd name="connsiteY502" fmla="*/ 6946331 h 8462359"/>
              <a:gd name="connsiteX503" fmla="*/ 792969 w 7162800"/>
              <a:gd name="connsiteY503" fmla="*/ 6939565 h 8462359"/>
              <a:gd name="connsiteX504" fmla="*/ 791521 w 7162800"/>
              <a:gd name="connsiteY504" fmla="*/ 6931349 h 8462359"/>
              <a:gd name="connsiteX505" fmla="*/ 789106 w 7162800"/>
              <a:gd name="connsiteY505" fmla="*/ 6923133 h 8462359"/>
              <a:gd name="connsiteX506" fmla="*/ 786208 w 7162800"/>
              <a:gd name="connsiteY506" fmla="*/ 6916850 h 8462359"/>
              <a:gd name="connsiteX507" fmla="*/ 786208 w 7162800"/>
              <a:gd name="connsiteY507" fmla="*/ 6914917 h 8462359"/>
              <a:gd name="connsiteX508" fmla="*/ 784760 w 7162800"/>
              <a:gd name="connsiteY508" fmla="*/ 6912984 h 8462359"/>
              <a:gd name="connsiteX509" fmla="*/ 783311 w 7162800"/>
              <a:gd name="connsiteY509" fmla="*/ 6911050 h 8462359"/>
              <a:gd name="connsiteX510" fmla="*/ 781862 w 7162800"/>
              <a:gd name="connsiteY510" fmla="*/ 6909117 h 8462359"/>
              <a:gd name="connsiteX511" fmla="*/ 777033 w 7162800"/>
              <a:gd name="connsiteY511" fmla="*/ 6905251 h 8462359"/>
              <a:gd name="connsiteX512" fmla="*/ 771238 w 7162800"/>
              <a:gd name="connsiteY512" fmla="*/ 6901384 h 8462359"/>
              <a:gd name="connsiteX513" fmla="*/ 764476 w 7162800"/>
              <a:gd name="connsiteY513" fmla="*/ 6901868 h 8462359"/>
              <a:gd name="connsiteX514" fmla="*/ 756267 w 7162800"/>
              <a:gd name="connsiteY514" fmla="*/ 6903318 h 8462359"/>
              <a:gd name="connsiteX515" fmla="*/ 748540 w 7162800"/>
              <a:gd name="connsiteY515" fmla="*/ 6904767 h 8462359"/>
              <a:gd name="connsiteX516" fmla="*/ 741779 w 7162800"/>
              <a:gd name="connsiteY516" fmla="*/ 6905251 h 8462359"/>
              <a:gd name="connsiteX517" fmla="*/ 738398 w 7162800"/>
              <a:gd name="connsiteY517" fmla="*/ 6906701 h 8462359"/>
              <a:gd name="connsiteX518" fmla="*/ 734052 w 7162800"/>
              <a:gd name="connsiteY518" fmla="*/ 6908151 h 8462359"/>
              <a:gd name="connsiteX519" fmla="*/ 729223 w 7162800"/>
              <a:gd name="connsiteY519" fmla="*/ 6909117 h 8462359"/>
              <a:gd name="connsiteX520" fmla="*/ 724876 w 7162800"/>
              <a:gd name="connsiteY520" fmla="*/ 6910084 h 8462359"/>
              <a:gd name="connsiteX521" fmla="*/ 720047 w 7162800"/>
              <a:gd name="connsiteY521" fmla="*/ 6910567 h 8462359"/>
              <a:gd name="connsiteX522" fmla="*/ 715218 w 7162800"/>
              <a:gd name="connsiteY522" fmla="*/ 6910567 h 8462359"/>
              <a:gd name="connsiteX523" fmla="*/ 711354 w 7162800"/>
              <a:gd name="connsiteY523" fmla="*/ 6910567 h 8462359"/>
              <a:gd name="connsiteX524" fmla="*/ 707491 w 7162800"/>
              <a:gd name="connsiteY524" fmla="*/ 6908634 h 8462359"/>
              <a:gd name="connsiteX525" fmla="*/ 703628 w 7162800"/>
              <a:gd name="connsiteY525" fmla="*/ 6908634 h 8462359"/>
              <a:gd name="connsiteX526" fmla="*/ 698315 w 7162800"/>
              <a:gd name="connsiteY526" fmla="*/ 6907667 h 8462359"/>
              <a:gd name="connsiteX527" fmla="*/ 693003 w 7162800"/>
              <a:gd name="connsiteY527" fmla="*/ 6906701 h 8462359"/>
              <a:gd name="connsiteX528" fmla="*/ 687691 w 7162800"/>
              <a:gd name="connsiteY528" fmla="*/ 6905251 h 8462359"/>
              <a:gd name="connsiteX529" fmla="*/ 676583 w 7162800"/>
              <a:gd name="connsiteY529" fmla="*/ 6901384 h 8462359"/>
              <a:gd name="connsiteX530" fmla="*/ 666925 w 7162800"/>
              <a:gd name="connsiteY530" fmla="*/ 6897518 h 8462359"/>
              <a:gd name="connsiteX531" fmla="*/ 660647 w 7162800"/>
              <a:gd name="connsiteY531" fmla="*/ 6894618 h 8462359"/>
              <a:gd name="connsiteX532" fmla="*/ 653886 w 7162800"/>
              <a:gd name="connsiteY532" fmla="*/ 6890268 h 8462359"/>
              <a:gd name="connsiteX533" fmla="*/ 647125 w 7162800"/>
              <a:gd name="connsiteY533" fmla="*/ 6886402 h 8462359"/>
              <a:gd name="connsiteX534" fmla="*/ 640847 w 7162800"/>
              <a:gd name="connsiteY534" fmla="*/ 6883019 h 8462359"/>
              <a:gd name="connsiteX535" fmla="*/ 634569 w 7162800"/>
              <a:gd name="connsiteY535" fmla="*/ 6879636 h 8462359"/>
              <a:gd name="connsiteX536" fmla="*/ 627808 w 7162800"/>
              <a:gd name="connsiteY536" fmla="*/ 6875286 h 8462359"/>
              <a:gd name="connsiteX537" fmla="*/ 621047 w 7162800"/>
              <a:gd name="connsiteY537" fmla="*/ 6871420 h 8462359"/>
              <a:gd name="connsiteX538" fmla="*/ 614769 w 7162800"/>
              <a:gd name="connsiteY538" fmla="*/ 6868037 h 8462359"/>
              <a:gd name="connsiteX539" fmla="*/ 604627 w 7162800"/>
              <a:gd name="connsiteY539" fmla="*/ 6861754 h 8462359"/>
              <a:gd name="connsiteX540" fmla="*/ 593037 w 7162800"/>
              <a:gd name="connsiteY540" fmla="*/ 6855471 h 8462359"/>
              <a:gd name="connsiteX541" fmla="*/ 581929 w 7162800"/>
              <a:gd name="connsiteY541" fmla="*/ 6849671 h 8462359"/>
              <a:gd name="connsiteX542" fmla="*/ 573720 w 7162800"/>
              <a:gd name="connsiteY542" fmla="*/ 6845805 h 8462359"/>
              <a:gd name="connsiteX543" fmla="*/ 566959 w 7162800"/>
              <a:gd name="connsiteY543" fmla="*/ 6841939 h 8462359"/>
              <a:gd name="connsiteX544" fmla="*/ 559232 w 7162800"/>
              <a:gd name="connsiteY544" fmla="*/ 6838555 h 8462359"/>
              <a:gd name="connsiteX545" fmla="*/ 554885 w 7162800"/>
              <a:gd name="connsiteY545" fmla="*/ 6836622 h 8462359"/>
              <a:gd name="connsiteX546" fmla="*/ 550539 w 7162800"/>
              <a:gd name="connsiteY546" fmla="*/ 6835656 h 8462359"/>
              <a:gd name="connsiteX547" fmla="*/ 546676 w 7162800"/>
              <a:gd name="connsiteY547" fmla="*/ 6834689 h 8462359"/>
              <a:gd name="connsiteX548" fmla="*/ 544261 w 7162800"/>
              <a:gd name="connsiteY548" fmla="*/ 6834206 h 8462359"/>
              <a:gd name="connsiteX549" fmla="*/ 539915 w 7162800"/>
              <a:gd name="connsiteY549" fmla="*/ 6830823 h 8462359"/>
              <a:gd name="connsiteX550" fmla="*/ 534602 w 7162800"/>
              <a:gd name="connsiteY550" fmla="*/ 6826956 h 8462359"/>
              <a:gd name="connsiteX551" fmla="*/ 529290 w 7162800"/>
              <a:gd name="connsiteY551" fmla="*/ 6823090 h 8462359"/>
              <a:gd name="connsiteX552" fmla="*/ 525427 w 7162800"/>
              <a:gd name="connsiteY552" fmla="*/ 6819223 h 8462359"/>
              <a:gd name="connsiteX553" fmla="*/ 522529 w 7162800"/>
              <a:gd name="connsiteY553" fmla="*/ 6817774 h 8462359"/>
              <a:gd name="connsiteX554" fmla="*/ 520114 w 7162800"/>
              <a:gd name="connsiteY554" fmla="*/ 6814874 h 8462359"/>
              <a:gd name="connsiteX555" fmla="*/ 516734 w 7162800"/>
              <a:gd name="connsiteY555" fmla="*/ 6811974 h 8462359"/>
              <a:gd name="connsiteX556" fmla="*/ 514319 w 7162800"/>
              <a:gd name="connsiteY556" fmla="*/ 6808108 h 8462359"/>
              <a:gd name="connsiteX557" fmla="*/ 511422 w 7162800"/>
              <a:gd name="connsiteY557" fmla="*/ 6804724 h 8462359"/>
              <a:gd name="connsiteX558" fmla="*/ 509007 w 7162800"/>
              <a:gd name="connsiteY558" fmla="*/ 6801341 h 8462359"/>
              <a:gd name="connsiteX559" fmla="*/ 505627 w 7162800"/>
              <a:gd name="connsiteY559" fmla="*/ 6798925 h 8462359"/>
              <a:gd name="connsiteX560" fmla="*/ 503212 w 7162800"/>
              <a:gd name="connsiteY560" fmla="*/ 6796992 h 8462359"/>
              <a:gd name="connsiteX561" fmla="*/ 499831 w 7162800"/>
              <a:gd name="connsiteY561" fmla="*/ 6794575 h 8462359"/>
              <a:gd name="connsiteX562" fmla="*/ 495968 w 7162800"/>
              <a:gd name="connsiteY562" fmla="*/ 6791675 h 8462359"/>
              <a:gd name="connsiteX563" fmla="*/ 492588 w 7162800"/>
              <a:gd name="connsiteY563" fmla="*/ 6790225 h 8462359"/>
              <a:gd name="connsiteX564" fmla="*/ 488241 w 7162800"/>
              <a:gd name="connsiteY564" fmla="*/ 6788292 h 8462359"/>
              <a:gd name="connsiteX565" fmla="*/ 479548 w 7162800"/>
              <a:gd name="connsiteY565" fmla="*/ 6784909 h 8462359"/>
              <a:gd name="connsiteX566" fmla="*/ 473270 w 7162800"/>
              <a:gd name="connsiteY566" fmla="*/ 6782493 h 8462359"/>
              <a:gd name="connsiteX567" fmla="*/ 466509 w 7162800"/>
              <a:gd name="connsiteY567" fmla="*/ 6781526 h 8462359"/>
              <a:gd name="connsiteX568" fmla="*/ 458782 w 7162800"/>
              <a:gd name="connsiteY568" fmla="*/ 6780559 h 8462359"/>
              <a:gd name="connsiteX569" fmla="*/ 454919 w 7162800"/>
              <a:gd name="connsiteY569" fmla="*/ 6780076 h 8462359"/>
              <a:gd name="connsiteX570" fmla="*/ 451539 w 7162800"/>
              <a:gd name="connsiteY570" fmla="*/ 6780559 h 8462359"/>
              <a:gd name="connsiteX571" fmla="*/ 449124 w 7162800"/>
              <a:gd name="connsiteY571" fmla="*/ 6781043 h 8462359"/>
              <a:gd name="connsiteX572" fmla="*/ 446709 w 7162800"/>
              <a:gd name="connsiteY572" fmla="*/ 6782493 h 8462359"/>
              <a:gd name="connsiteX573" fmla="*/ 444295 w 7162800"/>
              <a:gd name="connsiteY573" fmla="*/ 6783943 h 8462359"/>
              <a:gd name="connsiteX574" fmla="*/ 441880 w 7162800"/>
              <a:gd name="connsiteY574" fmla="*/ 6786359 h 8462359"/>
              <a:gd name="connsiteX575" fmla="*/ 438982 w 7162800"/>
              <a:gd name="connsiteY575" fmla="*/ 6789742 h 8462359"/>
              <a:gd name="connsiteX576" fmla="*/ 436568 w 7162800"/>
              <a:gd name="connsiteY576" fmla="*/ 6793609 h 8462359"/>
              <a:gd name="connsiteX577" fmla="*/ 432221 w 7162800"/>
              <a:gd name="connsiteY577" fmla="*/ 6799891 h 8462359"/>
              <a:gd name="connsiteX578" fmla="*/ 428358 w 7162800"/>
              <a:gd name="connsiteY578" fmla="*/ 6804724 h 8462359"/>
              <a:gd name="connsiteX579" fmla="*/ 422080 w 7162800"/>
              <a:gd name="connsiteY579" fmla="*/ 6810041 h 8462359"/>
              <a:gd name="connsiteX580" fmla="*/ 415319 w 7162800"/>
              <a:gd name="connsiteY580" fmla="*/ 6814390 h 8462359"/>
              <a:gd name="connsiteX581" fmla="*/ 411938 w 7162800"/>
              <a:gd name="connsiteY581" fmla="*/ 6816807 h 8462359"/>
              <a:gd name="connsiteX582" fmla="*/ 408558 w 7162800"/>
              <a:gd name="connsiteY582" fmla="*/ 6818257 h 8462359"/>
              <a:gd name="connsiteX583" fmla="*/ 405177 w 7162800"/>
              <a:gd name="connsiteY583" fmla="*/ 6819223 h 8462359"/>
              <a:gd name="connsiteX584" fmla="*/ 402280 w 7162800"/>
              <a:gd name="connsiteY584" fmla="*/ 6819223 h 8462359"/>
              <a:gd name="connsiteX585" fmla="*/ 395519 w 7162800"/>
              <a:gd name="connsiteY585" fmla="*/ 6821640 h 8462359"/>
              <a:gd name="connsiteX586" fmla="*/ 387792 w 7162800"/>
              <a:gd name="connsiteY586" fmla="*/ 6823090 h 8462359"/>
              <a:gd name="connsiteX587" fmla="*/ 379099 w 7162800"/>
              <a:gd name="connsiteY587" fmla="*/ 6824540 h 8462359"/>
              <a:gd name="connsiteX588" fmla="*/ 372821 w 7162800"/>
              <a:gd name="connsiteY588" fmla="*/ 6826956 h 8462359"/>
              <a:gd name="connsiteX589" fmla="*/ 367026 w 7162800"/>
              <a:gd name="connsiteY589" fmla="*/ 6830339 h 8462359"/>
              <a:gd name="connsiteX590" fmla="*/ 361231 w 7162800"/>
              <a:gd name="connsiteY590" fmla="*/ 6833722 h 8462359"/>
              <a:gd name="connsiteX591" fmla="*/ 358816 w 7162800"/>
              <a:gd name="connsiteY591" fmla="*/ 6835656 h 8462359"/>
              <a:gd name="connsiteX592" fmla="*/ 355919 w 7162800"/>
              <a:gd name="connsiteY592" fmla="*/ 6836622 h 8462359"/>
              <a:gd name="connsiteX593" fmla="*/ 353021 w 7162800"/>
              <a:gd name="connsiteY593" fmla="*/ 6838072 h 8462359"/>
              <a:gd name="connsiteX594" fmla="*/ 350124 w 7162800"/>
              <a:gd name="connsiteY594" fmla="*/ 6838072 h 8462359"/>
              <a:gd name="connsiteX595" fmla="*/ 343362 w 7162800"/>
              <a:gd name="connsiteY595" fmla="*/ 6836622 h 8462359"/>
              <a:gd name="connsiteX596" fmla="*/ 335153 w 7162800"/>
              <a:gd name="connsiteY596" fmla="*/ 6834206 h 8462359"/>
              <a:gd name="connsiteX597" fmla="*/ 327426 w 7162800"/>
              <a:gd name="connsiteY597" fmla="*/ 6832273 h 8462359"/>
              <a:gd name="connsiteX598" fmla="*/ 320665 w 7162800"/>
              <a:gd name="connsiteY598" fmla="*/ 6830339 h 8462359"/>
              <a:gd name="connsiteX599" fmla="*/ 317284 w 7162800"/>
              <a:gd name="connsiteY599" fmla="*/ 6830823 h 8462359"/>
              <a:gd name="connsiteX600" fmla="*/ 313421 w 7162800"/>
              <a:gd name="connsiteY600" fmla="*/ 6832756 h 8462359"/>
              <a:gd name="connsiteX601" fmla="*/ 310040 w 7162800"/>
              <a:gd name="connsiteY601" fmla="*/ 6834689 h 8462359"/>
              <a:gd name="connsiteX602" fmla="*/ 306177 w 7162800"/>
              <a:gd name="connsiteY602" fmla="*/ 6837106 h 8462359"/>
              <a:gd name="connsiteX603" fmla="*/ 302314 w 7162800"/>
              <a:gd name="connsiteY603" fmla="*/ 6840005 h 8462359"/>
              <a:gd name="connsiteX604" fmla="*/ 298933 w 7162800"/>
              <a:gd name="connsiteY604" fmla="*/ 6843388 h 8462359"/>
              <a:gd name="connsiteX605" fmla="*/ 296035 w 7162800"/>
              <a:gd name="connsiteY605" fmla="*/ 6846288 h 8462359"/>
              <a:gd name="connsiteX606" fmla="*/ 294587 w 7162800"/>
              <a:gd name="connsiteY606" fmla="*/ 6849671 h 8462359"/>
              <a:gd name="connsiteX607" fmla="*/ 293138 w 7162800"/>
              <a:gd name="connsiteY607" fmla="*/ 6851121 h 8462359"/>
              <a:gd name="connsiteX608" fmla="*/ 292172 w 7162800"/>
              <a:gd name="connsiteY608" fmla="*/ 6852571 h 8462359"/>
              <a:gd name="connsiteX609" fmla="*/ 291206 w 7162800"/>
              <a:gd name="connsiteY609" fmla="*/ 6854988 h 8462359"/>
              <a:gd name="connsiteX610" fmla="*/ 290240 w 7162800"/>
              <a:gd name="connsiteY610" fmla="*/ 6857404 h 8462359"/>
              <a:gd name="connsiteX611" fmla="*/ 289757 w 7162800"/>
              <a:gd name="connsiteY611" fmla="*/ 6862720 h 8462359"/>
              <a:gd name="connsiteX612" fmla="*/ 289757 w 7162800"/>
              <a:gd name="connsiteY612" fmla="*/ 6868520 h 8462359"/>
              <a:gd name="connsiteX613" fmla="*/ 290240 w 7162800"/>
              <a:gd name="connsiteY613" fmla="*/ 6880119 h 8462359"/>
              <a:gd name="connsiteX614" fmla="*/ 290723 w 7162800"/>
              <a:gd name="connsiteY614" fmla="*/ 6890268 h 8462359"/>
              <a:gd name="connsiteX615" fmla="*/ 292655 w 7162800"/>
              <a:gd name="connsiteY615" fmla="*/ 6894618 h 8462359"/>
              <a:gd name="connsiteX616" fmla="*/ 295070 w 7162800"/>
              <a:gd name="connsiteY616" fmla="*/ 6899451 h 8462359"/>
              <a:gd name="connsiteX617" fmla="*/ 298450 w 7162800"/>
              <a:gd name="connsiteY617" fmla="*/ 6903801 h 8462359"/>
              <a:gd name="connsiteX618" fmla="*/ 301348 w 7162800"/>
              <a:gd name="connsiteY618" fmla="*/ 6909117 h 8462359"/>
              <a:gd name="connsiteX619" fmla="*/ 304245 w 7162800"/>
              <a:gd name="connsiteY619" fmla="*/ 6913950 h 8462359"/>
              <a:gd name="connsiteX620" fmla="*/ 306660 w 7162800"/>
              <a:gd name="connsiteY620" fmla="*/ 6918783 h 8462359"/>
              <a:gd name="connsiteX621" fmla="*/ 308592 w 7162800"/>
              <a:gd name="connsiteY621" fmla="*/ 6923616 h 8462359"/>
              <a:gd name="connsiteX622" fmla="*/ 309557 w 7162800"/>
              <a:gd name="connsiteY622" fmla="*/ 6927966 h 8462359"/>
              <a:gd name="connsiteX623" fmla="*/ 307143 w 7162800"/>
              <a:gd name="connsiteY623" fmla="*/ 6932316 h 8462359"/>
              <a:gd name="connsiteX624" fmla="*/ 305211 w 7162800"/>
              <a:gd name="connsiteY624" fmla="*/ 6936665 h 8462359"/>
              <a:gd name="connsiteX625" fmla="*/ 302314 w 7162800"/>
              <a:gd name="connsiteY625" fmla="*/ 6941015 h 8462359"/>
              <a:gd name="connsiteX626" fmla="*/ 299416 w 7162800"/>
              <a:gd name="connsiteY626" fmla="*/ 6945365 h 8462359"/>
              <a:gd name="connsiteX627" fmla="*/ 296035 w 7162800"/>
              <a:gd name="connsiteY627" fmla="*/ 6949714 h 8462359"/>
              <a:gd name="connsiteX628" fmla="*/ 293138 w 7162800"/>
              <a:gd name="connsiteY628" fmla="*/ 6952614 h 8462359"/>
              <a:gd name="connsiteX629" fmla="*/ 289757 w 7162800"/>
              <a:gd name="connsiteY629" fmla="*/ 6955997 h 8462359"/>
              <a:gd name="connsiteX630" fmla="*/ 286860 w 7162800"/>
              <a:gd name="connsiteY630" fmla="*/ 6957447 h 8462359"/>
              <a:gd name="connsiteX631" fmla="*/ 283962 w 7162800"/>
              <a:gd name="connsiteY631" fmla="*/ 6958414 h 8462359"/>
              <a:gd name="connsiteX632" fmla="*/ 280099 w 7162800"/>
              <a:gd name="connsiteY632" fmla="*/ 6958897 h 8462359"/>
              <a:gd name="connsiteX633" fmla="*/ 276235 w 7162800"/>
              <a:gd name="connsiteY633" fmla="*/ 6959380 h 8462359"/>
              <a:gd name="connsiteX634" fmla="*/ 272372 w 7162800"/>
              <a:gd name="connsiteY634" fmla="*/ 6959380 h 8462359"/>
              <a:gd name="connsiteX635" fmla="*/ 268508 w 7162800"/>
              <a:gd name="connsiteY635" fmla="*/ 6959380 h 8462359"/>
              <a:gd name="connsiteX636" fmla="*/ 265611 w 7162800"/>
              <a:gd name="connsiteY636" fmla="*/ 6959380 h 8462359"/>
              <a:gd name="connsiteX637" fmla="*/ 262713 w 7162800"/>
              <a:gd name="connsiteY637" fmla="*/ 6960347 h 8462359"/>
              <a:gd name="connsiteX638" fmla="*/ 260782 w 7162800"/>
              <a:gd name="connsiteY638" fmla="*/ 6961314 h 8462359"/>
              <a:gd name="connsiteX639" fmla="*/ 257884 w 7162800"/>
              <a:gd name="connsiteY639" fmla="*/ 6961797 h 8462359"/>
              <a:gd name="connsiteX640" fmla="*/ 255952 w 7162800"/>
              <a:gd name="connsiteY640" fmla="*/ 6963247 h 8462359"/>
              <a:gd name="connsiteX641" fmla="*/ 254021 w 7162800"/>
              <a:gd name="connsiteY641" fmla="*/ 6964697 h 8462359"/>
              <a:gd name="connsiteX642" fmla="*/ 251606 w 7162800"/>
              <a:gd name="connsiteY642" fmla="*/ 6967113 h 8462359"/>
              <a:gd name="connsiteX643" fmla="*/ 249674 w 7162800"/>
              <a:gd name="connsiteY643" fmla="*/ 6969046 h 8462359"/>
              <a:gd name="connsiteX644" fmla="*/ 246777 w 7162800"/>
              <a:gd name="connsiteY644" fmla="*/ 6970496 h 8462359"/>
              <a:gd name="connsiteX645" fmla="*/ 244845 w 7162800"/>
              <a:gd name="connsiteY645" fmla="*/ 6972429 h 8462359"/>
              <a:gd name="connsiteX646" fmla="*/ 242430 w 7162800"/>
              <a:gd name="connsiteY646" fmla="*/ 6972429 h 8462359"/>
              <a:gd name="connsiteX647" fmla="*/ 240016 w 7162800"/>
              <a:gd name="connsiteY647" fmla="*/ 6973396 h 8462359"/>
              <a:gd name="connsiteX648" fmla="*/ 237601 w 7162800"/>
              <a:gd name="connsiteY648" fmla="*/ 6973396 h 8462359"/>
              <a:gd name="connsiteX649" fmla="*/ 234221 w 7162800"/>
              <a:gd name="connsiteY649" fmla="*/ 6972913 h 8462359"/>
              <a:gd name="connsiteX650" fmla="*/ 230840 w 7162800"/>
              <a:gd name="connsiteY650" fmla="*/ 6972429 h 8462359"/>
              <a:gd name="connsiteX651" fmla="*/ 222630 w 7162800"/>
              <a:gd name="connsiteY651" fmla="*/ 6969530 h 8462359"/>
              <a:gd name="connsiteX652" fmla="*/ 216352 w 7162800"/>
              <a:gd name="connsiteY652" fmla="*/ 6968563 h 8462359"/>
              <a:gd name="connsiteX653" fmla="*/ 211523 w 7162800"/>
              <a:gd name="connsiteY653" fmla="*/ 6970496 h 8462359"/>
              <a:gd name="connsiteX654" fmla="*/ 204762 w 7162800"/>
              <a:gd name="connsiteY654" fmla="*/ 6974363 h 8462359"/>
              <a:gd name="connsiteX655" fmla="*/ 198484 w 7162800"/>
              <a:gd name="connsiteY655" fmla="*/ 6978229 h 8462359"/>
              <a:gd name="connsiteX656" fmla="*/ 193655 w 7162800"/>
              <a:gd name="connsiteY656" fmla="*/ 6980162 h 8462359"/>
              <a:gd name="connsiteX657" fmla="*/ 183996 w 7162800"/>
              <a:gd name="connsiteY657" fmla="*/ 6980162 h 8462359"/>
              <a:gd name="connsiteX658" fmla="*/ 173371 w 7162800"/>
              <a:gd name="connsiteY658" fmla="*/ 6979679 h 8462359"/>
              <a:gd name="connsiteX659" fmla="*/ 168542 w 7162800"/>
              <a:gd name="connsiteY659" fmla="*/ 6979196 h 8462359"/>
              <a:gd name="connsiteX660" fmla="*/ 164196 w 7162800"/>
              <a:gd name="connsiteY660" fmla="*/ 6978712 h 8462359"/>
              <a:gd name="connsiteX661" fmla="*/ 159849 w 7162800"/>
              <a:gd name="connsiteY661" fmla="*/ 6977746 h 8462359"/>
              <a:gd name="connsiteX662" fmla="*/ 156469 w 7162800"/>
              <a:gd name="connsiteY662" fmla="*/ 6975813 h 8462359"/>
              <a:gd name="connsiteX663" fmla="*/ 152123 w 7162800"/>
              <a:gd name="connsiteY663" fmla="*/ 6974363 h 8462359"/>
              <a:gd name="connsiteX664" fmla="*/ 148259 w 7162800"/>
              <a:gd name="connsiteY664" fmla="*/ 6971946 h 8462359"/>
              <a:gd name="connsiteX665" fmla="*/ 143913 w 7162800"/>
              <a:gd name="connsiteY665" fmla="*/ 6968563 h 8462359"/>
              <a:gd name="connsiteX666" fmla="*/ 140049 w 7162800"/>
              <a:gd name="connsiteY666" fmla="*/ 6964213 h 8462359"/>
              <a:gd name="connsiteX667" fmla="*/ 132805 w 7162800"/>
              <a:gd name="connsiteY667" fmla="*/ 6956964 h 8462359"/>
              <a:gd name="connsiteX668" fmla="*/ 126527 w 7162800"/>
              <a:gd name="connsiteY668" fmla="*/ 6950198 h 8462359"/>
              <a:gd name="connsiteX669" fmla="*/ 120249 w 7162800"/>
              <a:gd name="connsiteY669" fmla="*/ 6943915 h 8462359"/>
              <a:gd name="connsiteX670" fmla="*/ 111557 w 7162800"/>
              <a:gd name="connsiteY670" fmla="*/ 6936665 h 8462359"/>
              <a:gd name="connsiteX671" fmla="*/ 103830 w 7162800"/>
              <a:gd name="connsiteY671" fmla="*/ 6929899 h 8462359"/>
              <a:gd name="connsiteX672" fmla="*/ 96586 w 7162800"/>
              <a:gd name="connsiteY672" fmla="*/ 6924099 h 8462359"/>
              <a:gd name="connsiteX673" fmla="*/ 89825 w 7162800"/>
              <a:gd name="connsiteY673" fmla="*/ 6921200 h 8462359"/>
              <a:gd name="connsiteX674" fmla="*/ 82098 w 7162800"/>
              <a:gd name="connsiteY674" fmla="*/ 6918300 h 8462359"/>
              <a:gd name="connsiteX675" fmla="*/ 73888 w 7162800"/>
              <a:gd name="connsiteY675" fmla="*/ 6915883 h 8462359"/>
              <a:gd name="connsiteX676" fmla="*/ 67127 w 7162800"/>
              <a:gd name="connsiteY676" fmla="*/ 6912984 h 8462359"/>
              <a:gd name="connsiteX677" fmla="*/ 64712 w 7162800"/>
              <a:gd name="connsiteY677" fmla="*/ 6909117 h 8462359"/>
              <a:gd name="connsiteX678" fmla="*/ 61332 w 7162800"/>
              <a:gd name="connsiteY678" fmla="*/ 6905734 h 8462359"/>
              <a:gd name="connsiteX679" fmla="*/ 58917 w 7162800"/>
              <a:gd name="connsiteY679" fmla="*/ 6900901 h 8462359"/>
              <a:gd name="connsiteX680" fmla="*/ 56020 w 7162800"/>
              <a:gd name="connsiteY680" fmla="*/ 6896068 h 8462359"/>
              <a:gd name="connsiteX681" fmla="*/ 53122 w 7162800"/>
              <a:gd name="connsiteY681" fmla="*/ 6891235 h 8462359"/>
              <a:gd name="connsiteX682" fmla="*/ 50225 w 7162800"/>
              <a:gd name="connsiteY682" fmla="*/ 6886402 h 8462359"/>
              <a:gd name="connsiteX683" fmla="*/ 47810 w 7162800"/>
              <a:gd name="connsiteY683" fmla="*/ 6882536 h 8462359"/>
              <a:gd name="connsiteX684" fmla="*/ 44912 w 7162800"/>
              <a:gd name="connsiteY684" fmla="*/ 6879153 h 8462359"/>
              <a:gd name="connsiteX685" fmla="*/ 41049 w 7162800"/>
              <a:gd name="connsiteY685" fmla="*/ 6875286 h 8462359"/>
              <a:gd name="connsiteX686" fmla="*/ 37668 w 7162800"/>
              <a:gd name="connsiteY686" fmla="*/ 6869487 h 8462359"/>
              <a:gd name="connsiteX687" fmla="*/ 34771 w 7162800"/>
              <a:gd name="connsiteY687" fmla="*/ 6864170 h 8462359"/>
              <a:gd name="connsiteX688" fmla="*/ 33322 w 7162800"/>
              <a:gd name="connsiteY688" fmla="*/ 6860787 h 8462359"/>
              <a:gd name="connsiteX689" fmla="*/ 30907 w 7162800"/>
              <a:gd name="connsiteY689" fmla="*/ 6850155 h 8462359"/>
              <a:gd name="connsiteX690" fmla="*/ 28493 w 7162800"/>
              <a:gd name="connsiteY690" fmla="*/ 6838072 h 8462359"/>
              <a:gd name="connsiteX691" fmla="*/ 27044 w 7162800"/>
              <a:gd name="connsiteY691" fmla="*/ 6824056 h 8462359"/>
              <a:gd name="connsiteX692" fmla="*/ 26078 w 7162800"/>
              <a:gd name="connsiteY692" fmla="*/ 6811974 h 8462359"/>
              <a:gd name="connsiteX693" fmla="*/ 27044 w 7162800"/>
              <a:gd name="connsiteY693" fmla="*/ 6805208 h 8462359"/>
              <a:gd name="connsiteX694" fmla="*/ 28976 w 7162800"/>
              <a:gd name="connsiteY694" fmla="*/ 6796508 h 8462359"/>
              <a:gd name="connsiteX695" fmla="*/ 29942 w 7162800"/>
              <a:gd name="connsiteY695" fmla="*/ 6791675 h 8462359"/>
              <a:gd name="connsiteX696" fmla="*/ 30907 w 7162800"/>
              <a:gd name="connsiteY696" fmla="*/ 6786842 h 8462359"/>
              <a:gd name="connsiteX697" fmla="*/ 30907 w 7162800"/>
              <a:gd name="connsiteY697" fmla="*/ 6782976 h 8462359"/>
              <a:gd name="connsiteX698" fmla="*/ 29459 w 7162800"/>
              <a:gd name="connsiteY698" fmla="*/ 6778626 h 8462359"/>
              <a:gd name="connsiteX699" fmla="*/ 26078 w 7162800"/>
              <a:gd name="connsiteY699" fmla="*/ 6770410 h 8462359"/>
              <a:gd name="connsiteX700" fmla="*/ 22215 w 7162800"/>
              <a:gd name="connsiteY700" fmla="*/ 6763161 h 8462359"/>
              <a:gd name="connsiteX701" fmla="*/ 17868 w 7162800"/>
              <a:gd name="connsiteY701" fmla="*/ 6760744 h 8462359"/>
              <a:gd name="connsiteX702" fmla="*/ 11590 w 7162800"/>
              <a:gd name="connsiteY702" fmla="*/ 6757361 h 8462359"/>
              <a:gd name="connsiteX703" fmla="*/ 8693 w 7162800"/>
              <a:gd name="connsiteY703" fmla="*/ 6755428 h 8462359"/>
              <a:gd name="connsiteX704" fmla="*/ 6278 w 7162800"/>
              <a:gd name="connsiteY704" fmla="*/ 6753011 h 8462359"/>
              <a:gd name="connsiteX705" fmla="*/ 5312 w 7162800"/>
              <a:gd name="connsiteY705" fmla="*/ 6752045 h 8462359"/>
              <a:gd name="connsiteX706" fmla="*/ 4346 w 7162800"/>
              <a:gd name="connsiteY706" fmla="*/ 6751078 h 8462359"/>
              <a:gd name="connsiteX707" fmla="*/ 3863 w 7162800"/>
              <a:gd name="connsiteY707" fmla="*/ 6750112 h 8462359"/>
              <a:gd name="connsiteX708" fmla="*/ 3863 w 7162800"/>
              <a:gd name="connsiteY708" fmla="*/ 6748178 h 8462359"/>
              <a:gd name="connsiteX709" fmla="*/ 2415 w 7162800"/>
              <a:gd name="connsiteY709" fmla="*/ 6746728 h 8462359"/>
              <a:gd name="connsiteX710" fmla="*/ 1449 w 7162800"/>
              <a:gd name="connsiteY710" fmla="*/ 6744795 h 8462359"/>
              <a:gd name="connsiteX711" fmla="*/ 966 w 7162800"/>
              <a:gd name="connsiteY711" fmla="*/ 6741412 h 8462359"/>
              <a:gd name="connsiteX712" fmla="*/ 483 w 7162800"/>
              <a:gd name="connsiteY712" fmla="*/ 6738996 h 8462359"/>
              <a:gd name="connsiteX713" fmla="*/ 0 w 7162800"/>
              <a:gd name="connsiteY713" fmla="*/ 6732229 h 8462359"/>
              <a:gd name="connsiteX714" fmla="*/ 0 w 7162800"/>
              <a:gd name="connsiteY714" fmla="*/ 6725947 h 8462359"/>
              <a:gd name="connsiteX715" fmla="*/ 1449 w 7162800"/>
              <a:gd name="connsiteY715" fmla="*/ 6723047 h 8462359"/>
              <a:gd name="connsiteX716" fmla="*/ 3863 w 7162800"/>
              <a:gd name="connsiteY716" fmla="*/ 6720147 h 8462359"/>
              <a:gd name="connsiteX717" fmla="*/ 6278 w 7162800"/>
              <a:gd name="connsiteY717" fmla="*/ 6717730 h 8462359"/>
              <a:gd name="connsiteX718" fmla="*/ 9659 w 7162800"/>
              <a:gd name="connsiteY718" fmla="*/ 6715314 h 8462359"/>
              <a:gd name="connsiteX719" fmla="*/ 14971 w 7162800"/>
              <a:gd name="connsiteY719" fmla="*/ 6710964 h 8462359"/>
              <a:gd name="connsiteX720" fmla="*/ 18351 w 7162800"/>
              <a:gd name="connsiteY720" fmla="*/ 6707098 h 8462359"/>
              <a:gd name="connsiteX721" fmla="*/ 22698 w 7162800"/>
              <a:gd name="connsiteY721" fmla="*/ 6703231 h 8462359"/>
              <a:gd name="connsiteX722" fmla="*/ 27527 w 7162800"/>
              <a:gd name="connsiteY722" fmla="*/ 6697915 h 8462359"/>
              <a:gd name="connsiteX723" fmla="*/ 29459 w 7162800"/>
              <a:gd name="connsiteY723" fmla="*/ 6695499 h 8462359"/>
              <a:gd name="connsiteX724" fmla="*/ 31873 w 7162800"/>
              <a:gd name="connsiteY724" fmla="*/ 6693082 h 8462359"/>
              <a:gd name="connsiteX725" fmla="*/ 32839 w 7162800"/>
              <a:gd name="connsiteY725" fmla="*/ 6690182 h 8462359"/>
              <a:gd name="connsiteX726" fmla="*/ 33322 w 7162800"/>
              <a:gd name="connsiteY726" fmla="*/ 6688732 h 8462359"/>
              <a:gd name="connsiteX727" fmla="*/ 34288 w 7162800"/>
              <a:gd name="connsiteY727" fmla="*/ 6684383 h 8462359"/>
              <a:gd name="connsiteX728" fmla="*/ 34771 w 7162800"/>
              <a:gd name="connsiteY728" fmla="*/ 6679550 h 8462359"/>
              <a:gd name="connsiteX729" fmla="*/ 35254 w 7162800"/>
              <a:gd name="connsiteY729" fmla="*/ 6674717 h 8462359"/>
              <a:gd name="connsiteX730" fmla="*/ 35254 w 7162800"/>
              <a:gd name="connsiteY730" fmla="*/ 6669884 h 8462359"/>
              <a:gd name="connsiteX731" fmla="*/ 35254 w 7162800"/>
              <a:gd name="connsiteY731" fmla="*/ 6665534 h 8462359"/>
              <a:gd name="connsiteX732" fmla="*/ 35254 w 7162800"/>
              <a:gd name="connsiteY732" fmla="*/ 6660701 h 8462359"/>
              <a:gd name="connsiteX733" fmla="*/ 35737 w 7162800"/>
              <a:gd name="connsiteY733" fmla="*/ 6655868 h 8462359"/>
              <a:gd name="connsiteX734" fmla="*/ 37186 w 7162800"/>
              <a:gd name="connsiteY734" fmla="*/ 6651518 h 8462359"/>
              <a:gd name="connsiteX735" fmla="*/ 37668 w 7162800"/>
              <a:gd name="connsiteY735" fmla="*/ 6644269 h 8462359"/>
              <a:gd name="connsiteX736" fmla="*/ 38634 w 7162800"/>
              <a:gd name="connsiteY736" fmla="*/ 6634603 h 8462359"/>
              <a:gd name="connsiteX737" fmla="*/ 39117 w 7162800"/>
              <a:gd name="connsiteY737" fmla="*/ 6629770 h 8462359"/>
              <a:gd name="connsiteX738" fmla="*/ 38634 w 7162800"/>
              <a:gd name="connsiteY738" fmla="*/ 6624937 h 8462359"/>
              <a:gd name="connsiteX739" fmla="*/ 38151 w 7162800"/>
              <a:gd name="connsiteY739" fmla="*/ 6621070 h 8462359"/>
              <a:gd name="connsiteX740" fmla="*/ 37186 w 7162800"/>
              <a:gd name="connsiteY740" fmla="*/ 6617687 h 8462359"/>
              <a:gd name="connsiteX741" fmla="*/ 35254 w 7162800"/>
              <a:gd name="connsiteY741" fmla="*/ 6613338 h 8462359"/>
              <a:gd name="connsiteX742" fmla="*/ 32839 w 7162800"/>
              <a:gd name="connsiteY742" fmla="*/ 6608988 h 8462359"/>
              <a:gd name="connsiteX743" fmla="*/ 29459 w 7162800"/>
              <a:gd name="connsiteY743" fmla="*/ 6605122 h 8462359"/>
              <a:gd name="connsiteX744" fmla="*/ 26078 w 7162800"/>
              <a:gd name="connsiteY744" fmla="*/ 6600772 h 8462359"/>
              <a:gd name="connsiteX745" fmla="*/ 22698 w 7162800"/>
              <a:gd name="connsiteY745" fmla="*/ 6596422 h 8462359"/>
              <a:gd name="connsiteX746" fmla="*/ 19800 w 7162800"/>
              <a:gd name="connsiteY746" fmla="*/ 6592073 h 8462359"/>
              <a:gd name="connsiteX747" fmla="*/ 16903 w 7162800"/>
              <a:gd name="connsiteY747" fmla="*/ 6588689 h 8462359"/>
              <a:gd name="connsiteX748" fmla="*/ 14971 w 7162800"/>
              <a:gd name="connsiteY748" fmla="*/ 6584340 h 8462359"/>
              <a:gd name="connsiteX749" fmla="*/ 11590 w 7162800"/>
              <a:gd name="connsiteY749" fmla="*/ 6580473 h 8462359"/>
              <a:gd name="connsiteX750" fmla="*/ 7727 w 7162800"/>
              <a:gd name="connsiteY750" fmla="*/ 6576607 h 8462359"/>
              <a:gd name="connsiteX751" fmla="*/ 6278 w 7162800"/>
              <a:gd name="connsiteY751" fmla="*/ 6573707 h 8462359"/>
              <a:gd name="connsiteX752" fmla="*/ 4829 w 7162800"/>
              <a:gd name="connsiteY752" fmla="*/ 6571291 h 8462359"/>
              <a:gd name="connsiteX753" fmla="*/ 4346 w 7162800"/>
              <a:gd name="connsiteY753" fmla="*/ 6568391 h 8462359"/>
              <a:gd name="connsiteX754" fmla="*/ 3863 w 7162800"/>
              <a:gd name="connsiteY754" fmla="*/ 6565491 h 8462359"/>
              <a:gd name="connsiteX755" fmla="*/ 4829 w 7162800"/>
              <a:gd name="connsiteY755" fmla="*/ 6563075 h 8462359"/>
              <a:gd name="connsiteX756" fmla="*/ 5795 w 7162800"/>
              <a:gd name="connsiteY756" fmla="*/ 6561141 h 8462359"/>
              <a:gd name="connsiteX757" fmla="*/ 7727 w 7162800"/>
              <a:gd name="connsiteY757" fmla="*/ 6559691 h 8462359"/>
              <a:gd name="connsiteX758" fmla="*/ 10142 w 7162800"/>
              <a:gd name="connsiteY758" fmla="*/ 6557275 h 8462359"/>
              <a:gd name="connsiteX759" fmla="*/ 15454 w 7162800"/>
              <a:gd name="connsiteY759" fmla="*/ 6552925 h 8462359"/>
              <a:gd name="connsiteX760" fmla="*/ 21249 w 7162800"/>
              <a:gd name="connsiteY760" fmla="*/ 6549542 h 8462359"/>
              <a:gd name="connsiteX761" fmla="*/ 32839 w 7162800"/>
              <a:gd name="connsiteY761" fmla="*/ 6543743 h 8462359"/>
              <a:gd name="connsiteX762" fmla="*/ 41049 w 7162800"/>
              <a:gd name="connsiteY762" fmla="*/ 6539393 h 8462359"/>
              <a:gd name="connsiteX763" fmla="*/ 44429 w 7162800"/>
              <a:gd name="connsiteY763" fmla="*/ 6536493 h 8462359"/>
              <a:gd name="connsiteX764" fmla="*/ 48293 w 7162800"/>
              <a:gd name="connsiteY764" fmla="*/ 6534077 h 8462359"/>
              <a:gd name="connsiteX765" fmla="*/ 53122 w 7162800"/>
              <a:gd name="connsiteY765" fmla="*/ 6531177 h 8462359"/>
              <a:gd name="connsiteX766" fmla="*/ 57469 w 7162800"/>
              <a:gd name="connsiteY766" fmla="*/ 6528760 h 8462359"/>
              <a:gd name="connsiteX767" fmla="*/ 62298 w 7162800"/>
              <a:gd name="connsiteY767" fmla="*/ 6527310 h 8462359"/>
              <a:gd name="connsiteX768" fmla="*/ 67127 w 7162800"/>
              <a:gd name="connsiteY768" fmla="*/ 6525377 h 8462359"/>
              <a:gd name="connsiteX769" fmla="*/ 71473 w 7162800"/>
              <a:gd name="connsiteY769" fmla="*/ 6524411 h 8462359"/>
              <a:gd name="connsiteX770" fmla="*/ 74371 w 7162800"/>
              <a:gd name="connsiteY770" fmla="*/ 6524411 h 8462359"/>
              <a:gd name="connsiteX771" fmla="*/ 81132 w 7162800"/>
              <a:gd name="connsiteY771" fmla="*/ 6521994 h 8462359"/>
              <a:gd name="connsiteX772" fmla="*/ 87893 w 7162800"/>
              <a:gd name="connsiteY772" fmla="*/ 6519578 h 8462359"/>
              <a:gd name="connsiteX773" fmla="*/ 96103 w 7162800"/>
              <a:gd name="connsiteY773" fmla="*/ 6518611 h 8462359"/>
              <a:gd name="connsiteX774" fmla="*/ 104313 w 7162800"/>
              <a:gd name="connsiteY774" fmla="*/ 6517161 h 8462359"/>
              <a:gd name="connsiteX775" fmla="*/ 120732 w 7162800"/>
              <a:gd name="connsiteY775" fmla="*/ 6515711 h 8462359"/>
              <a:gd name="connsiteX776" fmla="*/ 134254 w 7162800"/>
              <a:gd name="connsiteY776" fmla="*/ 6512811 h 8462359"/>
              <a:gd name="connsiteX777" fmla="*/ 144396 w 7162800"/>
              <a:gd name="connsiteY777" fmla="*/ 6513295 h 8462359"/>
              <a:gd name="connsiteX778" fmla="*/ 156469 w 7162800"/>
              <a:gd name="connsiteY778" fmla="*/ 6514261 h 8462359"/>
              <a:gd name="connsiteX779" fmla="*/ 162747 w 7162800"/>
              <a:gd name="connsiteY779" fmla="*/ 6515228 h 8462359"/>
              <a:gd name="connsiteX780" fmla="*/ 168542 w 7162800"/>
              <a:gd name="connsiteY780" fmla="*/ 6514261 h 8462359"/>
              <a:gd name="connsiteX781" fmla="*/ 173854 w 7162800"/>
              <a:gd name="connsiteY781" fmla="*/ 6514261 h 8462359"/>
              <a:gd name="connsiteX782" fmla="*/ 178684 w 7162800"/>
              <a:gd name="connsiteY782" fmla="*/ 6512811 h 8462359"/>
              <a:gd name="connsiteX783" fmla="*/ 183513 w 7162800"/>
              <a:gd name="connsiteY783" fmla="*/ 6511361 h 8462359"/>
              <a:gd name="connsiteX784" fmla="*/ 188342 w 7162800"/>
              <a:gd name="connsiteY784" fmla="*/ 6508462 h 8462359"/>
              <a:gd name="connsiteX785" fmla="*/ 193655 w 7162800"/>
              <a:gd name="connsiteY785" fmla="*/ 6505562 h 8462359"/>
              <a:gd name="connsiteX786" fmla="*/ 199450 w 7162800"/>
              <a:gd name="connsiteY786" fmla="*/ 6501695 h 8462359"/>
              <a:gd name="connsiteX787" fmla="*/ 204762 w 7162800"/>
              <a:gd name="connsiteY787" fmla="*/ 6498796 h 8462359"/>
              <a:gd name="connsiteX788" fmla="*/ 210557 w 7162800"/>
              <a:gd name="connsiteY788" fmla="*/ 6495413 h 8462359"/>
              <a:gd name="connsiteX789" fmla="*/ 215386 w 7162800"/>
              <a:gd name="connsiteY789" fmla="*/ 6492996 h 8462359"/>
              <a:gd name="connsiteX790" fmla="*/ 220216 w 7162800"/>
              <a:gd name="connsiteY790" fmla="*/ 6490580 h 8462359"/>
              <a:gd name="connsiteX791" fmla="*/ 229874 w 7162800"/>
              <a:gd name="connsiteY791" fmla="*/ 6484780 h 8462359"/>
              <a:gd name="connsiteX792" fmla="*/ 242913 w 7162800"/>
              <a:gd name="connsiteY792" fmla="*/ 6478014 h 8462359"/>
              <a:gd name="connsiteX793" fmla="*/ 249191 w 7162800"/>
              <a:gd name="connsiteY793" fmla="*/ 6475114 h 8462359"/>
              <a:gd name="connsiteX794" fmla="*/ 255952 w 7162800"/>
              <a:gd name="connsiteY794" fmla="*/ 6472214 h 8462359"/>
              <a:gd name="connsiteX795" fmla="*/ 262230 w 7162800"/>
              <a:gd name="connsiteY795" fmla="*/ 6469798 h 8462359"/>
              <a:gd name="connsiteX796" fmla="*/ 268026 w 7162800"/>
              <a:gd name="connsiteY796" fmla="*/ 6468348 h 8462359"/>
              <a:gd name="connsiteX797" fmla="*/ 271889 w 7162800"/>
              <a:gd name="connsiteY797" fmla="*/ 6467381 h 8462359"/>
              <a:gd name="connsiteX798" fmla="*/ 276235 w 7162800"/>
              <a:gd name="connsiteY798" fmla="*/ 6466415 h 8462359"/>
              <a:gd name="connsiteX799" fmla="*/ 4703831 w 7162800"/>
              <a:gd name="connsiteY799" fmla="*/ 6024465 h 8462359"/>
              <a:gd name="connsiteX800" fmla="*/ 4702863 w 7162800"/>
              <a:gd name="connsiteY800" fmla="*/ 6024742 h 8462359"/>
              <a:gd name="connsiteX801" fmla="*/ 4700449 w 7162800"/>
              <a:gd name="connsiteY801" fmla="*/ 6027157 h 8462359"/>
              <a:gd name="connsiteX802" fmla="*/ 4697552 w 7162800"/>
              <a:gd name="connsiteY802" fmla="*/ 6030055 h 8462359"/>
              <a:gd name="connsiteX803" fmla="*/ 4695138 w 7162800"/>
              <a:gd name="connsiteY803" fmla="*/ 6033920 h 8462359"/>
              <a:gd name="connsiteX804" fmla="*/ 4692242 w 7162800"/>
              <a:gd name="connsiteY804" fmla="*/ 6038750 h 8462359"/>
              <a:gd name="connsiteX805" fmla="*/ 4687414 w 7162800"/>
              <a:gd name="connsiteY805" fmla="*/ 6047445 h 8462359"/>
              <a:gd name="connsiteX806" fmla="*/ 4684517 w 7162800"/>
              <a:gd name="connsiteY806" fmla="*/ 6055174 h 8462359"/>
              <a:gd name="connsiteX807" fmla="*/ 4684034 w 7162800"/>
              <a:gd name="connsiteY807" fmla="*/ 6065318 h 8462359"/>
              <a:gd name="connsiteX808" fmla="*/ 4682103 w 7162800"/>
              <a:gd name="connsiteY808" fmla="*/ 6077395 h 8462359"/>
              <a:gd name="connsiteX809" fmla="*/ 4681137 w 7162800"/>
              <a:gd name="connsiteY809" fmla="*/ 6089471 h 8462359"/>
              <a:gd name="connsiteX810" fmla="*/ 4680654 w 7162800"/>
              <a:gd name="connsiteY810" fmla="*/ 6099615 h 8462359"/>
              <a:gd name="connsiteX811" fmla="*/ 4680654 w 7162800"/>
              <a:gd name="connsiteY811" fmla="*/ 6103480 h 8462359"/>
              <a:gd name="connsiteX812" fmla="*/ 4681620 w 7162800"/>
              <a:gd name="connsiteY812" fmla="*/ 6108310 h 8462359"/>
              <a:gd name="connsiteX813" fmla="*/ 4682586 w 7162800"/>
              <a:gd name="connsiteY813" fmla="*/ 6113624 h 8462359"/>
              <a:gd name="connsiteX814" fmla="*/ 4684517 w 7162800"/>
              <a:gd name="connsiteY814" fmla="*/ 6118454 h 8462359"/>
              <a:gd name="connsiteX815" fmla="*/ 4687896 w 7162800"/>
              <a:gd name="connsiteY815" fmla="*/ 6129565 h 8462359"/>
              <a:gd name="connsiteX816" fmla="*/ 4692242 w 7162800"/>
              <a:gd name="connsiteY816" fmla="*/ 6140675 h 8462359"/>
              <a:gd name="connsiteX817" fmla="*/ 4696586 w 7162800"/>
              <a:gd name="connsiteY817" fmla="*/ 6151785 h 8462359"/>
              <a:gd name="connsiteX818" fmla="*/ 4700932 w 7162800"/>
              <a:gd name="connsiteY818" fmla="*/ 6162412 h 8462359"/>
              <a:gd name="connsiteX819" fmla="*/ 4704311 w 7162800"/>
              <a:gd name="connsiteY819" fmla="*/ 6172556 h 8462359"/>
              <a:gd name="connsiteX820" fmla="*/ 4706725 w 7162800"/>
              <a:gd name="connsiteY820" fmla="*/ 6181251 h 8462359"/>
              <a:gd name="connsiteX821" fmla="*/ 4709139 w 7162800"/>
              <a:gd name="connsiteY821" fmla="*/ 6189463 h 8462359"/>
              <a:gd name="connsiteX822" fmla="*/ 4712036 w 7162800"/>
              <a:gd name="connsiteY822" fmla="*/ 6199608 h 8462359"/>
              <a:gd name="connsiteX823" fmla="*/ 4714450 w 7162800"/>
              <a:gd name="connsiteY823" fmla="*/ 6211201 h 8462359"/>
              <a:gd name="connsiteX824" fmla="*/ 4717347 w 7162800"/>
              <a:gd name="connsiteY824" fmla="*/ 6223277 h 8462359"/>
              <a:gd name="connsiteX825" fmla="*/ 4718795 w 7162800"/>
              <a:gd name="connsiteY825" fmla="*/ 6235354 h 8462359"/>
              <a:gd name="connsiteX826" fmla="*/ 4720244 w 7162800"/>
              <a:gd name="connsiteY826" fmla="*/ 6246947 h 8462359"/>
              <a:gd name="connsiteX827" fmla="*/ 4721209 w 7162800"/>
              <a:gd name="connsiteY827" fmla="*/ 6258057 h 8462359"/>
              <a:gd name="connsiteX828" fmla="*/ 4721209 w 7162800"/>
              <a:gd name="connsiteY828" fmla="*/ 6267235 h 8462359"/>
              <a:gd name="connsiteX829" fmla="*/ 4720726 w 7162800"/>
              <a:gd name="connsiteY829" fmla="*/ 6274481 h 8462359"/>
              <a:gd name="connsiteX830" fmla="*/ 4719761 w 7162800"/>
              <a:gd name="connsiteY830" fmla="*/ 6283176 h 8462359"/>
              <a:gd name="connsiteX831" fmla="*/ 4718312 w 7162800"/>
              <a:gd name="connsiteY831" fmla="*/ 6291871 h 8462359"/>
              <a:gd name="connsiteX832" fmla="*/ 4716864 w 7162800"/>
              <a:gd name="connsiteY832" fmla="*/ 6301049 h 8462359"/>
              <a:gd name="connsiteX833" fmla="*/ 4714933 w 7162800"/>
              <a:gd name="connsiteY833" fmla="*/ 6310227 h 8462359"/>
              <a:gd name="connsiteX834" fmla="*/ 4713484 w 7162800"/>
              <a:gd name="connsiteY834" fmla="*/ 6318439 h 8462359"/>
              <a:gd name="connsiteX835" fmla="*/ 4713484 w 7162800"/>
              <a:gd name="connsiteY835" fmla="*/ 6322787 h 8462359"/>
              <a:gd name="connsiteX836" fmla="*/ 4713484 w 7162800"/>
              <a:gd name="connsiteY836" fmla="*/ 6327134 h 8462359"/>
              <a:gd name="connsiteX837" fmla="*/ 4713484 w 7162800"/>
              <a:gd name="connsiteY837" fmla="*/ 6330515 h 8462359"/>
              <a:gd name="connsiteX838" fmla="*/ 4713967 w 7162800"/>
              <a:gd name="connsiteY838" fmla="*/ 6334380 h 8462359"/>
              <a:gd name="connsiteX839" fmla="*/ 4714450 w 7162800"/>
              <a:gd name="connsiteY839" fmla="*/ 6340660 h 8462359"/>
              <a:gd name="connsiteX840" fmla="*/ 4716864 w 7162800"/>
              <a:gd name="connsiteY840" fmla="*/ 6347905 h 8462359"/>
              <a:gd name="connsiteX841" fmla="*/ 4719278 w 7162800"/>
              <a:gd name="connsiteY841" fmla="*/ 6355634 h 8462359"/>
              <a:gd name="connsiteX842" fmla="*/ 4722658 w 7162800"/>
              <a:gd name="connsiteY842" fmla="*/ 6363846 h 8462359"/>
              <a:gd name="connsiteX843" fmla="*/ 4726037 w 7162800"/>
              <a:gd name="connsiteY843" fmla="*/ 6371575 h 8462359"/>
              <a:gd name="connsiteX844" fmla="*/ 4729900 w 7162800"/>
              <a:gd name="connsiteY844" fmla="*/ 6378821 h 8462359"/>
              <a:gd name="connsiteX845" fmla="*/ 4733762 w 7162800"/>
              <a:gd name="connsiteY845" fmla="*/ 6385101 h 8462359"/>
              <a:gd name="connsiteX846" fmla="*/ 4736176 w 7162800"/>
              <a:gd name="connsiteY846" fmla="*/ 6390414 h 8462359"/>
              <a:gd name="connsiteX847" fmla="*/ 4743418 w 7162800"/>
              <a:gd name="connsiteY847" fmla="*/ 6400558 h 8462359"/>
              <a:gd name="connsiteX848" fmla="*/ 4752108 w 7162800"/>
              <a:gd name="connsiteY848" fmla="*/ 6411186 h 8462359"/>
              <a:gd name="connsiteX849" fmla="*/ 4759350 w 7162800"/>
              <a:gd name="connsiteY849" fmla="*/ 6419881 h 8462359"/>
              <a:gd name="connsiteX850" fmla="*/ 4762730 w 7162800"/>
              <a:gd name="connsiteY850" fmla="*/ 6423745 h 8462359"/>
              <a:gd name="connsiteX851" fmla="*/ 4764178 w 7162800"/>
              <a:gd name="connsiteY851" fmla="*/ 6426643 h 8462359"/>
              <a:gd name="connsiteX852" fmla="*/ 4768040 w 7162800"/>
              <a:gd name="connsiteY852" fmla="*/ 6430025 h 8462359"/>
              <a:gd name="connsiteX853" fmla="*/ 4773834 w 7162800"/>
              <a:gd name="connsiteY853" fmla="*/ 6435338 h 8462359"/>
              <a:gd name="connsiteX854" fmla="*/ 4780110 w 7162800"/>
              <a:gd name="connsiteY854" fmla="*/ 6441618 h 8462359"/>
              <a:gd name="connsiteX855" fmla="*/ 4787352 w 7162800"/>
              <a:gd name="connsiteY855" fmla="*/ 6447898 h 8462359"/>
              <a:gd name="connsiteX856" fmla="*/ 4793628 w 7162800"/>
              <a:gd name="connsiteY856" fmla="*/ 6454661 h 8462359"/>
              <a:gd name="connsiteX857" fmla="*/ 4799422 w 7162800"/>
              <a:gd name="connsiteY857" fmla="*/ 6460457 h 8462359"/>
              <a:gd name="connsiteX858" fmla="*/ 4803284 w 7162800"/>
              <a:gd name="connsiteY858" fmla="*/ 6464805 h 8462359"/>
              <a:gd name="connsiteX859" fmla="*/ 4807630 w 7162800"/>
              <a:gd name="connsiteY859" fmla="*/ 6469635 h 8462359"/>
              <a:gd name="connsiteX860" fmla="*/ 4811975 w 7162800"/>
              <a:gd name="connsiteY860" fmla="*/ 6475915 h 8462359"/>
              <a:gd name="connsiteX861" fmla="*/ 4815354 w 7162800"/>
              <a:gd name="connsiteY861" fmla="*/ 6483644 h 8462359"/>
              <a:gd name="connsiteX862" fmla="*/ 4819217 w 7162800"/>
              <a:gd name="connsiteY862" fmla="*/ 6491373 h 8462359"/>
              <a:gd name="connsiteX863" fmla="*/ 4823079 w 7162800"/>
              <a:gd name="connsiteY863" fmla="*/ 6499585 h 8462359"/>
              <a:gd name="connsiteX864" fmla="*/ 4825493 w 7162800"/>
              <a:gd name="connsiteY864" fmla="*/ 6507314 h 8462359"/>
              <a:gd name="connsiteX865" fmla="*/ 4827907 w 7162800"/>
              <a:gd name="connsiteY865" fmla="*/ 6514560 h 8462359"/>
              <a:gd name="connsiteX866" fmla="*/ 4829838 w 7162800"/>
              <a:gd name="connsiteY866" fmla="*/ 6520356 h 8462359"/>
              <a:gd name="connsiteX867" fmla="*/ 4832735 w 7162800"/>
              <a:gd name="connsiteY867" fmla="*/ 6528568 h 8462359"/>
              <a:gd name="connsiteX868" fmla="*/ 4836598 w 7162800"/>
              <a:gd name="connsiteY868" fmla="*/ 6539678 h 8462359"/>
              <a:gd name="connsiteX869" fmla="*/ 4838046 w 7162800"/>
              <a:gd name="connsiteY869" fmla="*/ 6544992 h 8462359"/>
              <a:gd name="connsiteX870" fmla="*/ 4839977 w 7162800"/>
              <a:gd name="connsiteY870" fmla="*/ 6550306 h 8462359"/>
              <a:gd name="connsiteX871" fmla="*/ 4840460 w 7162800"/>
              <a:gd name="connsiteY871" fmla="*/ 6554653 h 8462359"/>
              <a:gd name="connsiteX872" fmla="*/ 4840943 w 7162800"/>
              <a:gd name="connsiteY872" fmla="*/ 6558034 h 8462359"/>
              <a:gd name="connsiteX873" fmla="*/ 4840460 w 7162800"/>
              <a:gd name="connsiteY873" fmla="*/ 6563831 h 8462359"/>
              <a:gd name="connsiteX874" fmla="*/ 4839494 w 7162800"/>
              <a:gd name="connsiteY874" fmla="*/ 6571077 h 8462359"/>
              <a:gd name="connsiteX875" fmla="*/ 4838046 w 7162800"/>
              <a:gd name="connsiteY875" fmla="*/ 6578323 h 8462359"/>
              <a:gd name="connsiteX876" fmla="*/ 4836115 w 7162800"/>
              <a:gd name="connsiteY876" fmla="*/ 6585086 h 8462359"/>
              <a:gd name="connsiteX877" fmla="*/ 4834184 w 7162800"/>
              <a:gd name="connsiteY877" fmla="*/ 6591848 h 8462359"/>
              <a:gd name="connsiteX878" fmla="*/ 4831287 w 7162800"/>
              <a:gd name="connsiteY878" fmla="*/ 6597645 h 8462359"/>
              <a:gd name="connsiteX879" fmla="*/ 4828873 w 7162800"/>
              <a:gd name="connsiteY879" fmla="*/ 6602959 h 8462359"/>
              <a:gd name="connsiteX880" fmla="*/ 4825976 w 7162800"/>
              <a:gd name="connsiteY880" fmla="*/ 6606823 h 8462359"/>
              <a:gd name="connsiteX881" fmla="*/ 4823562 w 7162800"/>
              <a:gd name="connsiteY881" fmla="*/ 6611171 h 8462359"/>
              <a:gd name="connsiteX882" fmla="*/ 4820665 w 7162800"/>
              <a:gd name="connsiteY882" fmla="*/ 6615518 h 8462359"/>
              <a:gd name="connsiteX883" fmla="*/ 4817768 w 7162800"/>
              <a:gd name="connsiteY883" fmla="*/ 6619383 h 8462359"/>
              <a:gd name="connsiteX884" fmla="*/ 4813906 w 7162800"/>
              <a:gd name="connsiteY884" fmla="*/ 6623730 h 8462359"/>
              <a:gd name="connsiteX885" fmla="*/ 4805698 w 7162800"/>
              <a:gd name="connsiteY885" fmla="*/ 6632425 h 8462359"/>
              <a:gd name="connsiteX886" fmla="*/ 4796526 w 7162800"/>
              <a:gd name="connsiteY886" fmla="*/ 6640637 h 8462359"/>
              <a:gd name="connsiteX887" fmla="*/ 4786870 w 7162800"/>
              <a:gd name="connsiteY887" fmla="*/ 6648849 h 8462359"/>
              <a:gd name="connsiteX888" fmla="*/ 4776731 w 7162800"/>
              <a:gd name="connsiteY888" fmla="*/ 6655612 h 8462359"/>
              <a:gd name="connsiteX889" fmla="*/ 4769081 w 7162800"/>
              <a:gd name="connsiteY889" fmla="*/ 6660714 h 8462359"/>
              <a:gd name="connsiteX890" fmla="*/ 4771337 w 7162800"/>
              <a:gd name="connsiteY890" fmla="*/ 6659586 h 8462359"/>
              <a:gd name="connsiteX891" fmla="*/ 4780996 w 7162800"/>
              <a:gd name="connsiteY891" fmla="*/ 6653307 h 8462359"/>
              <a:gd name="connsiteX892" fmla="*/ 4790655 w 7162800"/>
              <a:gd name="connsiteY892" fmla="*/ 6646064 h 8462359"/>
              <a:gd name="connsiteX893" fmla="*/ 4800313 w 7162800"/>
              <a:gd name="connsiteY893" fmla="*/ 6638820 h 8462359"/>
              <a:gd name="connsiteX894" fmla="*/ 4809489 w 7162800"/>
              <a:gd name="connsiteY894" fmla="*/ 6630127 h 8462359"/>
              <a:gd name="connsiteX895" fmla="*/ 4817699 w 7162800"/>
              <a:gd name="connsiteY895" fmla="*/ 6621917 h 8462359"/>
              <a:gd name="connsiteX896" fmla="*/ 4821079 w 7162800"/>
              <a:gd name="connsiteY896" fmla="*/ 6617571 h 8462359"/>
              <a:gd name="connsiteX897" fmla="*/ 4824460 w 7162800"/>
              <a:gd name="connsiteY897" fmla="*/ 6612741 h 8462359"/>
              <a:gd name="connsiteX898" fmla="*/ 4827357 w 7162800"/>
              <a:gd name="connsiteY898" fmla="*/ 6608395 h 8462359"/>
              <a:gd name="connsiteX899" fmla="*/ 4829772 w 7162800"/>
              <a:gd name="connsiteY899" fmla="*/ 6604532 h 8462359"/>
              <a:gd name="connsiteX900" fmla="*/ 4832669 w 7162800"/>
              <a:gd name="connsiteY900" fmla="*/ 6600668 h 8462359"/>
              <a:gd name="connsiteX901" fmla="*/ 4835567 w 7162800"/>
              <a:gd name="connsiteY901" fmla="*/ 6595839 h 8462359"/>
              <a:gd name="connsiteX902" fmla="*/ 4837499 w 7162800"/>
              <a:gd name="connsiteY902" fmla="*/ 6590044 h 8462359"/>
              <a:gd name="connsiteX903" fmla="*/ 4840396 w 7162800"/>
              <a:gd name="connsiteY903" fmla="*/ 6583283 h 8462359"/>
              <a:gd name="connsiteX904" fmla="*/ 4841845 w 7162800"/>
              <a:gd name="connsiteY904" fmla="*/ 6575556 h 8462359"/>
              <a:gd name="connsiteX905" fmla="*/ 4843294 w 7162800"/>
              <a:gd name="connsiteY905" fmla="*/ 6568795 h 8462359"/>
              <a:gd name="connsiteX906" fmla="*/ 4844260 w 7162800"/>
              <a:gd name="connsiteY906" fmla="*/ 6562034 h 8462359"/>
              <a:gd name="connsiteX907" fmla="*/ 4844743 w 7162800"/>
              <a:gd name="connsiteY907" fmla="*/ 6556239 h 8462359"/>
              <a:gd name="connsiteX908" fmla="*/ 4844260 w 7162800"/>
              <a:gd name="connsiteY908" fmla="*/ 6552375 h 8462359"/>
              <a:gd name="connsiteX909" fmla="*/ 4843294 w 7162800"/>
              <a:gd name="connsiteY909" fmla="*/ 6548512 h 8462359"/>
              <a:gd name="connsiteX910" fmla="*/ 4842328 w 7162800"/>
              <a:gd name="connsiteY910" fmla="*/ 6543200 h 8462359"/>
              <a:gd name="connsiteX911" fmla="*/ 4840879 w 7162800"/>
              <a:gd name="connsiteY911" fmla="*/ 6537405 h 8462359"/>
              <a:gd name="connsiteX912" fmla="*/ 4837016 w 7162800"/>
              <a:gd name="connsiteY912" fmla="*/ 6526780 h 8462359"/>
              <a:gd name="connsiteX913" fmla="*/ 4833152 w 7162800"/>
              <a:gd name="connsiteY913" fmla="*/ 6518570 h 8462359"/>
              <a:gd name="connsiteX914" fmla="*/ 4831704 w 7162800"/>
              <a:gd name="connsiteY914" fmla="*/ 6512292 h 8462359"/>
              <a:gd name="connsiteX915" fmla="*/ 4829772 w 7162800"/>
              <a:gd name="connsiteY915" fmla="*/ 6505531 h 8462359"/>
              <a:gd name="connsiteX916" fmla="*/ 4826391 w 7162800"/>
              <a:gd name="connsiteY916" fmla="*/ 6497321 h 8462359"/>
              <a:gd name="connsiteX917" fmla="*/ 4823494 w 7162800"/>
              <a:gd name="connsiteY917" fmla="*/ 6489595 h 8462359"/>
              <a:gd name="connsiteX918" fmla="*/ 4819630 w 7162800"/>
              <a:gd name="connsiteY918" fmla="*/ 6481868 h 8462359"/>
              <a:gd name="connsiteX919" fmla="*/ 4815767 w 7162800"/>
              <a:gd name="connsiteY919" fmla="*/ 6474141 h 8462359"/>
              <a:gd name="connsiteX920" fmla="*/ 4811420 w 7162800"/>
              <a:gd name="connsiteY920" fmla="*/ 6467863 h 8462359"/>
              <a:gd name="connsiteX921" fmla="*/ 4807557 w 7162800"/>
              <a:gd name="connsiteY921" fmla="*/ 6462551 h 8462359"/>
              <a:gd name="connsiteX922" fmla="*/ 4803211 w 7162800"/>
              <a:gd name="connsiteY922" fmla="*/ 6457721 h 8462359"/>
              <a:gd name="connsiteX923" fmla="*/ 4797898 w 7162800"/>
              <a:gd name="connsiteY923" fmla="*/ 6451926 h 8462359"/>
              <a:gd name="connsiteX924" fmla="*/ 4791138 w 7162800"/>
              <a:gd name="connsiteY924" fmla="*/ 6445648 h 8462359"/>
              <a:gd name="connsiteX925" fmla="*/ 4784376 w 7162800"/>
              <a:gd name="connsiteY925" fmla="*/ 6439370 h 8462359"/>
              <a:gd name="connsiteX926" fmla="*/ 4777133 w 7162800"/>
              <a:gd name="connsiteY926" fmla="*/ 6433575 h 8462359"/>
              <a:gd name="connsiteX927" fmla="*/ 4771337 w 7162800"/>
              <a:gd name="connsiteY927" fmla="*/ 6428263 h 8462359"/>
              <a:gd name="connsiteX928" fmla="*/ 4767957 w 7162800"/>
              <a:gd name="connsiteY928" fmla="*/ 6423916 h 8462359"/>
              <a:gd name="connsiteX929" fmla="*/ 4766025 w 7162800"/>
              <a:gd name="connsiteY929" fmla="*/ 6421985 h 8462359"/>
              <a:gd name="connsiteX930" fmla="*/ 4763611 w 7162800"/>
              <a:gd name="connsiteY930" fmla="*/ 6418121 h 8462359"/>
              <a:gd name="connsiteX931" fmla="*/ 4755884 w 7162800"/>
              <a:gd name="connsiteY931" fmla="*/ 6408945 h 8462359"/>
              <a:gd name="connsiteX932" fmla="*/ 4747674 w 7162800"/>
              <a:gd name="connsiteY932" fmla="*/ 6397838 h 8462359"/>
              <a:gd name="connsiteX933" fmla="*/ 4740430 w 7162800"/>
              <a:gd name="connsiteY933" fmla="*/ 6388180 h 8462359"/>
              <a:gd name="connsiteX934" fmla="*/ 4737049 w 7162800"/>
              <a:gd name="connsiteY934" fmla="*/ 6383350 h 8462359"/>
              <a:gd name="connsiteX935" fmla="*/ 4733186 w 7162800"/>
              <a:gd name="connsiteY935" fmla="*/ 6377072 h 8462359"/>
              <a:gd name="connsiteX936" fmla="*/ 4729806 w 7162800"/>
              <a:gd name="connsiteY936" fmla="*/ 6369345 h 8462359"/>
              <a:gd name="connsiteX937" fmla="*/ 4725942 w 7162800"/>
              <a:gd name="connsiteY937" fmla="*/ 6361618 h 8462359"/>
              <a:gd name="connsiteX938" fmla="*/ 4722562 w 7162800"/>
              <a:gd name="connsiteY938" fmla="*/ 6353409 h 8462359"/>
              <a:gd name="connsiteX939" fmla="*/ 4720147 w 7162800"/>
              <a:gd name="connsiteY939" fmla="*/ 6345682 h 8462359"/>
              <a:gd name="connsiteX940" fmla="*/ 4718698 w 7162800"/>
              <a:gd name="connsiteY940" fmla="*/ 6338438 h 8462359"/>
              <a:gd name="connsiteX941" fmla="*/ 4718215 w 7162800"/>
              <a:gd name="connsiteY941" fmla="*/ 6332643 h 8462359"/>
              <a:gd name="connsiteX942" fmla="*/ 4716766 w 7162800"/>
              <a:gd name="connsiteY942" fmla="*/ 6328779 h 8462359"/>
              <a:gd name="connsiteX943" fmla="*/ 4716766 w 7162800"/>
              <a:gd name="connsiteY943" fmla="*/ 6324433 h 8462359"/>
              <a:gd name="connsiteX944" fmla="*/ 4716766 w 7162800"/>
              <a:gd name="connsiteY944" fmla="*/ 6321052 h 8462359"/>
              <a:gd name="connsiteX945" fmla="*/ 4717732 w 7162800"/>
              <a:gd name="connsiteY945" fmla="*/ 6316706 h 8462359"/>
              <a:gd name="connsiteX946" fmla="*/ 4718698 w 7162800"/>
              <a:gd name="connsiteY946" fmla="*/ 6307530 h 8462359"/>
              <a:gd name="connsiteX947" fmla="*/ 4720147 w 7162800"/>
              <a:gd name="connsiteY947" fmla="*/ 6298838 h 8462359"/>
              <a:gd name="connsiteX948" fmla="*/ 4721596 w 7162800"/>
              <a:gd name="connsiteY948" fmla="*/ 6289662 h 8462359"/>
              <a:gd name="connsiteX949" fmla="*/ 4723527 w 7162800"/>
              <a:gd name="connsiteY949" fmla="*/ 6280486 h 8462359"/>
              <a:gd name="connsiteX950" fmla="*/ 4724976 w 7162800"/>
              <a:gd name="connsiteY950" fmla="*/ 6272760 h 8462359"/>
              <a:gd name="connsiteX951" fmla="*/ 4725459 w 7162800"/>
              <a:gd name="connsiteY951" fmla="*/ 6265516 h 8462359"/>
              <a:gd name="connsiteX952" fmla="*/ 4724976 w 7162800"/>
              <a:gd name="connsiteY952" fmla="*/ 6255857 h 8462359"/>
              <a:gd name="connsiteX953" fmla="*/ 4724010 w 7162800"/>
              <a:gd name="connsiteY953" fmla="*/ 6244750 h 8462359"/>
              <a:gd name="connsiteX954" fmla="*/ 4722079 w 7162800"/>
              <a:gd name="connsiteY954" fmla="*/ 6233159 h 8462359"/>
              <a:gd name="connsiteX955" fmla="*/ 4720630 w 7162800"/>
              <a:gd name="connsiteY955" fmla="*/ 6221086 h 8462359"/>
              <a:gd name="connsiteX956" fmla="*/ 4718698 w 7162800"/>
              <a:gd name="connsiteY956" fmla="*/ 6208530 h 8462359"/>
              <a:gd name="connsiteX957" fmla="*/ 4715801 w 7162800"/>
              <a:gd name="connsiteY957" fmla="*/ 6197423 h 8462359"/>
              <a:gd name="connsiteX958" fmla="*/ 4713386 w 7162800"/>
              <a:gd name="connsiteY958" fmla="*/ 6187764 h 8462359"/>
              <a:gd name="connsiteX959" fmla="*/ 4710005 w 7162800"/>
              <a:gd name="connsiteY959" fmla="*/ 6179071 h 8462359"/>
              <a:gd name="connsiteX960" fmla="*/ 4708074 w 7162800"/>
              <a:gd name="connsiteY960" fmla="*/ 6169896 h 8462359"/>
              <a:gd name="connsiteX961" fmla="*/ 4704693 w 7162800"/>
              <a:gd name="connsiteY961" fmla="*/ 6160237 h 8462359"/>
              <a:gd name="connsiteX962" fmla="*/ 4700347 w 7162800"/>
              <a:gd name="connsiteY962" fmla="*/ 6149613 h 8462359"/>
              <a:gd name="connsiteX963" fmla="*/ 4696000 w 7162800"/>
              <a:gd name="connsiteY963" fmla="*/ 6138505 h 8462359"/>
              <a:gd name="connsiteX964" fmla="*/ 4691654 w 7162800"/>
              <a:gd name="connsiteY964" fmla="*/ 6127398 h 8462359"/>
              <a:gd name="connsiteX965" fmla="*/ 4687791 w 7162800"/>
              <a:gd name="connsiteY965" fmla="*/ 6116773 h 8462359"/>
              <a:gd name="connsiteX966" fmla="*/ 4686342 w 7162800"/>
              <a:gd name="connsiteY966" fmla="*/ 6111461 h 8462359"/>
              <a:gd name="connsiteX967" fmla="*/ 4685376 w 7162800"/>
              <a:gd name="connsiteY967" fmla="*/ 6106149 h 8462359"/>
              <a:gd name="connsiteX968" fmla="*/ 4684410 w 7162800"/>
              <a:gd name="connsiteY968" fmla="*/ 6101803 h 8462359"/>
              <a:gd name="connsiteX969" fmla="*/ 4684410 w 7162800"/>
              <a:gd name="connsiteY969" fmla="*/ 6096973 h 8462359"/>
              <a:gd name="connsiteX970" fmla="*/ 4684893 w 7162800"/>
              <a:gd name="connsiteY970" fmla="*/ 6087315 h 8462359"/>
              <a:gd name="connsiteX971" fmla="*/ 4685859 w 7162800"/>
              <a:gd name="connsiteY971" fmla="*/ 6074759 h 8462359"/>
              <a:gd name="connsiteX972" fmla="*/ 4687308 w 7162800"/>
              <a:gd name="connsiteY972" fmla="*/ 6062685 h 8462359"/>
              <a:gd name="connsiteX973" fmla="*/ 4687791 w 7162800"/>
              <a:gd name="connsiteY973" fmla="*/ 6052544 h 8462359"/>
              <a:gd name="connsiteX974" fmla="*/ 4691654 w 7162800"/>
              <a:gd name="connsiteY974" fmla="*/ 6045300 h 8462359"/>
              <a:gd name="connsiteX975" fmla="*/ 4696000 w 7162800"/>
              <a:gd name="connsiteY975" fmla="*/ 6036124 h 8462359"/>
              <a:gd name="connsiteX976" fmla="*/ 4698415 w 7162800"/>
              <a:gd name="connsiteY976" fmla="*/ 6032261 h 8462359"/>
              <a:gd name="connsiteX977" fmla="*/ 4701313 w 7162800"/>
              <a:gd name="connsiteY977" fmla="*/ 6027915 h 8462359"/>
              <a:gd name="connsiteX978" fmla="*/ 4703727 w 7162800"/>
              <a:gd name="connsiteY978" fmla="*/ 6024534 h 8462359"/>
              <a:gd name="connsiteX979" fmla="*/ 4934908 w 7162800"/>
              <a:gd name="connsiteY979" fmla="*/ 6022398 h 8462359"/>
              <a:gd name="connsiteX980" fmla="*/ 4932674 w 7162800"/>
              <a:gd name="connsiteY980" fmla="*/ 6023292 h 8462359"/>
              <a:gd name="connsiteX981" fmla="*/ 4928329 w 7162800"/>
              <a:gd name="connsiteY981" fmla="*/ 6026674 h 8462359"/>
              <a:gd name="connsiteX982" fmla="*/ 4923018 w 7162800"/>
              <a:gd name="connsiteY982" fmla="*/ 6030055 h 8462359"/>
              <a:gd name="connsiteX983" fmla="*/ 4917224 w 7162800"/>
              <a:gd name="connsiteY983" fmla="*/ 6034886 h 8462359"/>
              <a:gd name="connsiteX984" fmla="*/ 4906603 w 7162800"/>
              <a:gd name="connsiteY984" fmla="*/ 6044064 h 8462359"/>
              <a:gd name="connsiteX985" fmla="*/ 4897472 w 7162800"/>
              <a:gd name="connsiteY985" fmla="*/ 6050459 h 8462359"/>
              <a:gd name="connsiteX986" fmla="*/ 4900279 w 7162800"/>
              <a:gd name="connsiteY986" fmla="*/ 6049163 h 8462359"/>
              <a:gd name="connsiteX987" fmla="*/ 4909938 w 7162800"/>
              <a:gd name="connsiteY987" fmla="*/ 6041437 h 8462359"/>
              <a:gd name="connsiteX988" fmla="*/ 4921045 w 7162800"/>
              <a:gd name="connsiteY988" fmla="*/ 6032744 h 8462359"/>
              <a:gd name="connsiteX989" fmla="*/ 4926841 w 7162800"/>
              <a:gd name="connsiteY989" fmla="*/ 6028397 h 8462359"/>
              <a:gd name="connsiteX990" fmla="*/ 4932153 w 7162800"/>
              <a:gd name="connsiteY990" fmla="*/ 6024051 h 8462359"/>
              <a:gd name="connsiteX991" fmla="*/ 893056 w 7162800"/>
              <a:gd name="connsiteY991" fmla="*/ 5880622 h 8462359"/>
              <a:gd name="connsiteX992" fmla="*/ 900293 w 7162800"/>
              <a:gd name="connsiteY992" fmla="*/ 5882558 h 8462359"/>
              <a:gd name="connsiteX993" fmla="*/ 908013 w 7162800"/>
              <a:gd name="connsiteY993" fmla="*/ 5884494 h 8462359"/>
              <a:gd name="connsiteX994" fmla="*/ 913802 w 7162800"/>
              <a:gd name="connsiteY994" fmla="*/ 5886430 h 8462359"/>
              <a:gd name="connsiteX995" fmla="*/ 919109 w 7162800"/>
              <a:gd name="connsiteY995" fmla="*/ 5887881 h 8462359"/>
              <a:gd name="connsiteX996" fmla="*/ 924898 w 7162800"/>
              <a:gd name="connsiteY996" fmla="*/ 5888365 h 8462359"/>
              <a:gd name="connsiteX997" fmla="*/ 930206 w 7162800"/>
              <a:gd name="connsiteY997" fmla="*/ 5888365 h 8462359"/>
              <a:gd name="connsiteX998" fmla="*/ 937442 w 7162800"/>
              <a:gd name="connsiteY998" fmla="*/ 5888365 h 8462359"/>
              <a:gd name="connsiteX999" fmla="*/ 944679 w 7162800"/>
              <a:gd name="connsiteY999" fmla="*/ 5888365 h 8462359"/>
              <a:gd name="connsiteX1000" fmla="*/ 949021 w 7162800"/>
              <a:gd name="connsiteY1000" fmla="*/ 5890785 h 8462359"/>
              <a:gd name="connsiteX1001" fmla="*/ 954328 w 7162800"/>
              <a:gd name="connsiteY1001" fmla="*/ 5894173 h 8462359"/>
              <a:gd name="connsiteX1002" fmla="*/ 956740 w 7162800"/>
              <a:gd name="connsiteY1002" fmla="*/ 5896108 h 8462359"/>
              <a:gd name="connsiteX1003" fmla="*/ 959635 w 7162800"/>
              <a:gd name="connsiteY1003" fmla="*/ 5898528 h 8462359"/>
              <a:gd name="connsiteX1004" fmla="*/ 961565 w 7162800"/>
              <a:gd name="connsiteY1004" fmla="*/ 5900464 h 8462359"/>
              <a:gd name="connsiteX1005" fmla="*/ 963977 w 7162800"/>
              <a:gd name="connsiteY1005" fmla="*/ 5902884 h 8462359"/>
              <a:gd name="connsiteX1006" fmla="*/ 964942 w 7162800"/>
              <a:gd name="connsiteY1006" fmla="*/ 5904819 h 8462359"/>
              <a:gd name="connsiteX1007" fmla="*/ 965907 w 7162800"/>
              <a:gd name="connsiteY1007" fmla="*/ 5906755 h 8462359"/>
              <a:gd name="connsiteX1008" fmla="*/ 966390 w 7162800"/>
              <a:gd name="connsiteY1008" fmla="*/ 5909659 h 8462359"/>
              <a:gd name="connsiteX1009" fmla="*/ 966872 w 7162800"/>
              <a:gd name="connsiteY1009" fmla="*/ 5912079 h 8462359"/>
              <a:gd name="connsiteX1010" fmla="*/ 966872 w 7162800"/>
              <a:gd name="connsiteY1010" fmla="*/ 5917402 h 8462359"/>
              <a:gd name="connsiteX1011" fmla="*/ 967355 w 7162800"/>
              <a:gd name="connsiteY1011" fmla="*/ 5921757 h 8462359"/>
              <a:gd name="connsiteX1012" fmla="*/ 969767 w 7162800"/>
              <a:gd name="connsiteY1012" fmla="*/ 5927565 h 8462359"/>
              <a:gd name="connsiteX1013" fmla="*/ 971214 w 7162800"/>
              <a:gd name="connsiteY1013" fmla="*/ 5933856 h 8462359"/>
              <a:gd name="connsiteX1014" fmla="*/ 971697 w 7162800"/>
              <a:gd name="connsiteY1014" fmla="*/ 5936760 h 8462359"/>
              <a:gd name="connsiteX1015" fmla="*/ 972179 w 7162800"/>
              <a:gd name="connsiteY1015" fmla="*/ 5939663 h 8462359"/>
              <a:gd name="connsiteX1016" fmla="*/ 973144 w 7162800"/>
              <a:gd name="connsiteY1016" fmla="*/ 5942083 h 8462359"/>
              <a:gd name="connsiteX1017" fmla="*/ 975074 w 7162800"/>
              <a:gd name="connsiteY1017" fmla="*/ 5944019 h 8462359"/>
              <a:gd name="connsiteX1018" fmla="*/ 982311 w 7162800"/>
              <a:gd name="connsiteY1018" fmla="*/ 5951278 h 8462359"/>
              <a:gd name="connsiteX1019" fmla="*/ 989547 w 7162800"/>
              <a:gd name="connsiteY1019" fmla="*/ 5958537 h 8462359"/>
              <a:gd name="connsiteX1020" fmla="*/ 990995 w 7162800"/>
              <a:gd name="connsiteY1020" fmla="*/ 5960473 h 8462359"/>
              <a:gd name="connsiteX1021" fmla="*/ 991960 w 7162800"/>
              <a:gd name="connsiteY1021" fmla="*/ 5962409 h 8462359"/>
              <a:gd name="connsiteX1022" fmla="*/ 992442 w 7162800"/>
              <a:gd name="connsiteY1022" fmla="*/ 5965796 h 8462359"/>
              <a:gd name="connsiteX1023" fmla="*/ 993407 w 7162800"/>
              <a:gd name="connsiteY1023" fmla="*/ 5968216 h 8462359"/>
              <a:gd name="connsiteX1024" fmla="*/ 994854 w 7162800"/>
              <a:gd name="connsiteY1024" fmla="*/ 5974507 h 8462359"/>
              <a:gd name="connsiteX1025" fmla="*/ 997267 w 7162800"/>
              <a:gd name="connsiteY1025" fmla="*/ 5980799 h 8462359"/>
              <a:gd name="connsiteX1026" fmla="*/ 1000644 w 7162800"/>
              <a:gd name="connsiteY1026" fmla="*/ 5983702 h 8462359"/>
              <a:gd name="connsiteX1027" fmla="*/ 1005468 w 7162800"/>
              <a:gd name="connsiteY1027" fmla="*/ 5986122 h 8462359"/>
              <a:gd name="connsiteX1028" fmla="*/ 1008363 w 7162800"/>
              <a:gd name="connsiteY1028" fmla="*/ 5988058 h 8462359"/>
              <a:gd name="connsiteX1029" fmla="*/ 1009811 w 7162800"/>
              <a:gd name="connsiteY1029" fmla="*/ 5989509 h 8462359"/>
              <a:gd name="connsiteX1030" fmla="*/ 1011258 w 7162800"/>
              <a:gd name="connsiteY1030" fmla="*/ 5990477 h 8462359"/>
              <a:gd name="connsiteX1031" fmla="*/ 1011740 w 7162800"/>
              <a:gd name="connsiteY1031" fmla="*/ 5991929 h 8462359"/>
              <a:gd name="connsiteX1032" fmla="*/ 1013188 w 7162800"/>
              <a:gd name="connsiteY1032" fmla="*/ 5993865 h 8462359"/>
              <a:gd name="connsiteX1033" fmla="*/ 1014153 w 7162800"/>
              <a:gd name="connsiteY1033" fmla="*/ 5995801 h 8462359"/>
              <a:gd name="connsiteX1034" fmla="*/ 1014635 w 7162800"/>
              <a:gd name="connsiteY1034" fmla="*/ 5999188 h 8462359"/>
              <a:gd name="connsiteX1035" fmla="*/ 1015118 w 7162800"/>
              <a:gd name="connsiteY1035" fmla="*/ 6001608 h 8462359"/>
              <a:gd name="connsiteX1036" fmla="*/ 1015600 w 7162800"/>
              <a:gd name="connsiteY1036" fmla="*/ 6007899 h 8462359"/>
              <a:gd name="connsiteX1037" fmla="*/ 1015600 w 7162800"/>
              <a:gd name="connsiteY1037" fmla="*/ 6014191 h 8462359"/>
              <a:gd name="connsiteX1038" fmla="*/ 1015118 w 7162800"/>
              <a:gd name="connsiteY1038" fmla="*/ 6017578 h 8462359"/>
              <a:gd name="connsiteX1039" fmla="*/ 1013188 w 7162800"/>
              <a:gd name="connsiteY1039" fmla="*/ 6021934 h 8462359"/>
              <a:gd name="connsiteX1040" fmla="*/ 1010775 w 7162800"/>
              <a:gd name="connsiteY1040" fmla="*/ 6025805 h 8462359"/>
              <a:gd name="connsiteX1041" fmla="*/ 1008363 w 7162800"/>
              <a:gd name="connsiteY1041" fmla="*/ 6029193 h 8462359"/>
              <a:gd name="connsiteX1042" fmla="*/ 1005951 w 7162800"/>
              <a:gd name="connsiteY1042" fmla="*/ 6030161 h 8462359"/>
              <a:gd name="connsiteX1043" fmla="*/ 1003539 w 7162800"/>
              <a:gd name="connsiteY1043" fmla="*/ 6030645 h 8462359"/>
              <a:gd name="connsiteX1044" fmla="*/ 1000161 w 7162800"/>
              <a:gd name="connsiteY1044" fmla="*/ 6030645 h 8462359"/>
              <a:gd name="connsiteX1045" fmla="*/ 997267 w 7162800"/>
              <a:gd name="connsiteY1045" fmla="*/ 6030645 h 8462359"/>
              <a:gd name="connsiteX1046" fmla="*/ 990030 w 7162800"/>
              <a:gd name="connsiteY1046" fmla="*/ 6029677 h 8462359"/>
              <a:gd name="connsiteX1047" fmla="*/ 986170 w 7162800"/>
              <a:gd name="connsiteY1047" fmla="*/ 6029193 h 8462359"/>
              <a:gd name="connsiteX1048" fmla="*/ 980381 w 7162800"/>
              <a:gd name="connsiteY1048" fmla="*/ 6036452 h 8462359"/>
              <a:gd name="connsiteX1049" fmla="*/ 975074 w 7162800"/>
              <a:gd name="connsiteY1049" fmla="*/ 6044195 h 8462359"/>
              <a:gd name="connsiteX1050" fmla="*/ 974591 w 7162800"/>
              <a:gd name="connsiteY1050" fmla="*/ 6045647 h 8462359"/>
              <a:gd name="connsiteX1051" fmla="*/ 973144 w 7162800"/>
              <a:gd name="connsiteY1051" fmla="*/ 6047099 h 8462359"/>
              <a:gd name="connsiteX1052" fmla="*/ 972179 w 7162800"/>
              <a:gd name="connsiteY1052" fmla="*/ 6049518 h 8462359"/>
              <a:gd name="connsiteX1053" fmla="*/ 970732 w 7162800"/>
              <a:gd name="connsiteY1053" fmla="*/ 6050970 h 8462359"/>
              <a:gd name="connsiteX1054" fmla="*/ 968802 w 7162800"/>
              <a:gd name="connsiteY1054" fmla="*/ 6052422 h 8462359"/>
              <a:gd name="connsiteX1055" fmla="*/ 966872 w 7162800"/>
              <a:gd name="connsiteY1055" fmla="*/ 6054358 h 8462359"/>
              <a:gd name="connsiteX1056" fmla="*/ 964942 w 7162800"/>
              <a:gd name="connsiteY1056" fmla="*/ 6054842 h 8462359"/>
              <a:gd name="connsiteX1057" fmla="*/ 963977 w 7162800"/>
              <a:gd name="connsiteY1057" fmla="*/ 6055326 h 8462359"/>
              <a:gd name="connsiteX1058" fmla="*/ 960600 w 7162800"/>
              <a:gd name="connsiteY1058" fmla="*/ 6056294 h 8462359"/>
              <a:gd name="connsiteX1059" fmla="*/ 957705 w 7162800"/>
              <a:gd name="connsiteY1059" fmla="*/ 6057262 h 8462359"/>
              <a:gd name="connsiteX1060" fmla="*/ 953846 w 7162800"/>
              <a:gd name="connsiteY1060" fmla="*/ 6057745 h 8462359"/>
              <a:gd name="connsiteX1061" fmla="*/ 950469 w 7162800"/>
              <a:gd name="connsiteY1061" fmla="*/ 6058229 h 8462359"/>
              <a:gd name="connsiteX1062" fmla="*/ 943714 w 7162800"/>
              <a:gd name="connsiteY1062" fmla="*/ 6058713 h 8462359"/>
              <a:gd name="connsiteX1063" fmla="*/ 937442 w 7162800"/>
              <a:gd name="connsiteY1063" fmla="*/ 6058713 h 8462359"/>
              <a:gd name="connsiteX1064" fmla="*/ 935995 w 7162800"/>
              <a:gd name="connsiteY1064" fmla="*/ 6058229 h 8462359"/>
              <a:gd name="connsiteX1065" fmla="*/ 934065 w 7162800"/>
              <a:gd name="connsiteY1065" fmla="*/ 6057745 h 8462359"/>
              <a:gd name="connsiteX1066" fmla="*/ 932135 w 7162800"/>
              <a:gd name="connsiteY1066" fmla="*/ 6056294 h 8462359"/>
              <a:gd name="connsiteX1067" fmla="*/ 929241 w 7162800"/>
              <a:gd name="connsiteY1067" fmla="*/ 6054842 h 8462359"/>
              <a:gd name="connsiteX1068" fmla="*/ 924898 w 7162800"/>
              <a:gd name="connsiteY1068" fmla="*/ 6050970 h 8462359"/>
              <a:gd name="connsiteX1069" fmla="*/ 919109 w 7162800"/>
              <a:gd name="connsiteY1069" fmla="*/ 6047583 h 8462359"/>
              <a:gd name="connsiteX1070" fmla="*/ 917179 w 7162800"/>
              <a:gd name="connsiteY1070" fmla="*/ 6046615 h 8462359"/>
              <a:gd name="connsiteX1071" fmla="*/ 915732 w 7162800"/>
              <a:gd name="connsiteY1071" fmla="*/ 6045647 h 8462359"/>
              <a:gd name="connsiteX1072" fmla="*/ 913802 w 7162800"/>
              <a:gd name="connsiteY1072" fmla="*/ 6045163 h 8462359"/>
              <a:gd name="connsiteX1073" fmla="*/ 910907 w 7162800"/>
              <a:gd name="connsiteY1073" fmla="*/ 6044679 h 8462359"/>
              <a:gd name="connsiteX1074" fmla="*/ 905600 w 7162800"/>
              <a:gd name="connsiteY1074" fmla="*/ 6044195 h 8462359"/>
              <a:gd name="connsiteX1075" fmla="*/ 900293 w 7162800"/>
              <a:gd name="connsiteY1075" fmla="*/ 6044195 h 8462359"/>
              <a:gd name="connsiteX1076" fmla="*/ 897881 w 7162800"/>
              <a:gd name="connsiteY1076" fmla="*/ 6040807 h 8462359"/>
              <a:gd name="connsiteX1077" fmla="*/ 894504 w 7162800"/>
              <a:gd name="connsiteY1077" fmla="*/ 6036936 h 8462359"/>
              <a:gd name="connsiteX1078" fmla="*/ 893539 w 7162800"/>
              <a:gd name="connsiteY1078" fmla="*/ 6035484 h 8462359"/>
              <a:gd name="connsiteX1079" fmla="*/ 892092 w 7162800"/>
              <a:gd name="connsiteY1079" fmla="*/ 6034032 h 8462359"/>
              <a:gd name="connsiteX1080" fmla="*/ 891127 w 7162800"/>
              <a:gd name="connsiteY1080" fmla="*/ 6033548 h 8462359"/>
              <a:gd name="connsiteX1081" fmla="*/ 889197 w 7162800"/>
              <a:gd name="connsiteY1081" fmla="*/ 6033064 h 8462359"/>
              <a:gd name="connsiteX1082" fmla="*/ 887749 w 7162800"/>
              <a:gd name="connsiteY1082" fmla="*/ 6032096 h 8462359"/>
              <a:gd name="connsiteX1083" fmla="*/ 885820 w 7162800"/>
              <a:gd name="connsiteY1083" fmla="*/ 6030645 h 8462359"/>
              <a:gd name="connsiteX1084" fmla="*/ 883407 w 7162800"/>
              <a:gd name="connsiteY1084" fmla="*/ 6030161 h 8462359"/>
              <a:gd name="connsiteX1085" fmla="*/ 881478 w 7162800"/>
              <a:gd name="connsiteY1085" fmla="*/ 6029677 h 8462359"/>
              <a:gd name="connsiteX1086" fmla="*/ 876171 w 7162800"/>
              <a:gd name="connsiteY1086" fmla="*/ 6029193 h 8462359"/>
              <a:gd name="connsiteX1087" fmla="*/ 870864 w 7162800"/>
              <a:gd name="connsiteY1087" fmla="*/ 6029193 h 8462359"/>
              <a:gd name="connsiteX1088" fmla="*/ 869416 w 7162800"/>
              <a:gd name="connsiteY1088" fmla="*/ 6028225 h 8462359"/>
              <a:gd name="connsiteX1089" fmla="*/ 866521 w 7162800"/>
              <a:gd name="connsiteY1089" fmla="*/ 6027257 h 8462359"/>
              <a:gd name="connsiteX1090" fmla="*/ 864109 w 7162800"/>
              <a:gd name="connsiteY1090" fmla="*/ 6026773 h 8462359"/>
              <a:gd name="connsiteX1091" fmla="*/ 860732 w 7162800"/>
              <a:gd name="connsiteY1091" fmla="*/ 6025805 h 8462359"/>
              <a:gd name="connsiteX1092" fmla="*/ 854460 w 7162800"/>
              <a:gd name="connsiteY1092" fmla="*/ 6025321 h 8462359"/>
              <a:gd name="connsiteX1093" fmla="*/ 848671 w 7162800"/>
              <a:gd name="connsiteY1093" fmla="*/ 6025321 h 8462359"/>
              <a:gd name="connsiteX1094" fmla="*/ 841916 w 7162800"/>
              <a:gd name="connsiteY1094" fmla="*/ 6025321 h 8462359"/>
              <a:gd name="connsiteX1095" fmla="*/ 833715 w 7162800"/>
              <a:gd name="connsiteY1095" fmla="*/ 6025321 h 8462359"/>
              <a:gd name="connsiteX1096" fmla="*/ 825513 w 7162800"/>
              <a:gd name="connsiteY1096" fmla="*/ 6025321 h 8462359"/>
              <a:gd name="connsiteX1097" fmla="*/ 818276 w 7162800"/>
              <a:gd name="connsiteY1097" fmla="*/ 6025321 h 8462359"/>
              <a:gd name="connsiteX1098" fmla="*/ 812004 w 7162800"/>
              <a:gd name="connsiteY1098" fmla="*/ 6028225 h 8462359"/>
              <a:gd name="connsiteX1099" fmla="*/ 803320 w 7162800"/>
              <a:gd name="connsiteY1099" fmla="*/ 6030645 h 8462359"/>
              <a:gd name="connsiteX1100" fmla="*/ 794153 w 7162800"/>
              <a:gd name="connsiteY1100" fmla="*/ 6032580 h 8462359"/>
              <a:gd name="connsiteX1101" fmla="*/ 784987 w 7162800"/>
              <a:gd name="connsiteY1101" fmla="*/ 6033064 h 8462359"/>
              <a:gd name="connsiteX1102" fmla="*/ 781609 w 7162800"/>
              <a:gd name="connsiteY1102" fmla="*/ 6032580 h 8462359"/>
              <a:gd name="connsiteX1103" fmla="*/ 775820 w 7162800"/>
              <a:gd name="connsiteY1103" fmla="*/ 6030645 h 8462359"/>
              <a:gd name="connsiteX1104" fmla="*/ 769548 w 7162800"/>
              <a:gd name="connsiteY1104" fmla="*/ 6029677 h 8462359"/>
              <a:gd name="connsiteX1105" fmla="*/ 762794 w 7162800"/>
              <a:gd name="connsiteY1105" fmla="*/ 6029193 h 8462359"/>
              <a:gd name="connsiteX1106" fmla="*/ 756039 w 7162800"/>
              <a:gd name="connsiteY1106" fmla="*/ 6029677 h 8462359"/>
              <a:gd name="connsiteX1107" fmla="*/ 748320 w 7162800"/>
              <a:gd name="connsiteY1107" fmla="*/ 6031129 h 8462359"/>
              <a:gd name="connsiteX1108" fmla="*/ 740118 w 7162800"/>
              <a:gd name="connsiteY1108" fmla="*/ 6034032 h 8462359"/>
              <a:gd name="connsiteX1109" fmla="*/ 733364 w 7162800"/>
              <a:gd name="connsiteY1109" fmla="*/ 6036452 h 8462359"/>
              <a:gd name="connsiteX1110" fmla="*/ 729022 w 7162800"/>
              <a:gd name="connsiteY1110" fmla="*/ 6037904 h 8462359"/>
              <a:gd name="connsiteX1111" fmla="*/ 723715 w 7162800"/>
              <a:gd name="connsiteY1111" fmla="*/ 6040807 h 8462359"/>
              <a:gd name="connsiteX1112" fmla="*/ 718408 w 7162800"/>
              <a:gd name="connsiteY1112" fmla="*/ 6044679 h 8462359"/>
              <a:gd name="connsiteX1113" fmla="*/ 715031 w 7162800"/>
              <a:gd name="connsiteY1113" fmla="*/ 6047583 h 8462359"/>
              <a:gd name="connsiteX1114" fmla="*/ 707311 w 7162800"/>
              <a:gd name="connsiteY1114" fmla="*/ 6050486 h 8462359"/>
              <a:gd name="connsiteX1115" fmla="*/ 698627 w 7162800"/>
              <a:gd name="connsiteY1115" fmla="*/ 6053390 h 8462359"/>
              <a:gd name="connsiteX1116" fmla="*/ 694285 w 7162800"/>
              <a:gd name="connsiteY1116" fmla="*/ 6055810 h 8462359"/>
              <a:gd name="connsiteX1117" fmla="*/ 689943 w 7162800"/>
              <a:gd name="connsiteY1117" fmla="*/ 6057745 h 8462359"/>
              <a:gd name="connsiteX1118" fmla="*/ 687048 w 7162800"/>
              <a:gd name="connsiteY1118" fmla="*/ 6060165 h 8462359"/>
              <a:gd name="connsiteX1119" fmla="*/ 684636 w 7162800"/>
              <a:gd name="connsiteY1119" fmla="*/ 6062585 h 8462359"/>
              <a:gd name="connsiteX1120" fmla="*/ 683671 w 7162800"/>
              <a:gd name="connsiteY1120" fmla="*/ 6063069 h 8462359"/>
              <a:gd name="connsiteX1121" fmla="*/ 682706 w 7162800"/>
              <a:gd name="connsiteY1121" fmla="*/ 6063553 h 8462359"/>
              <a:gd name="connsiteX1122" fmla="*/ 682224 w 7162800"/>
              <a:gd name="connsiteY1122" fmla="*/ 6065489 h 8462359"/>
              <a:gd name="connsiteX1123" fmla="*/ 681741 w 7162800"/>
              <a:gd name="connsiteY1123" fmla="*/ 6066940 h 8462359"/>
              <a:gd name="connsiteX1124" fmla="*/ 681259 w 7162800"/>
              <a:gd name="connsiteY1124" fmla="*/ 6070328 h 8462359"/>
              <a:gd name="connsiteX1125" fmla="*/ 681259 w 7162800"/>
              <a:gd name="connsiteY1125" fmla="*/ 6073716 h 8462359"/>
              <a:gd name="connsiteX1126" fmla="*/ 680776 w 7162800"/>
              <a:gd name="connsiteY1126" fmla="*/ 6077103 h 8462359"/>
              <a:gd name="connsiteX1127" fmla="*/ 678847 w 7162800"/>
              <a:gd name="connsiteY1127" fmla="*/ 6080975 h 8462359"/>
              <a:gd name="connsiteX1128" fmla="*/ 676917 w 7162800"/>
              <a:gd name="connsiteY1128" fmla="*/ 6085330 h 8462359"/>
              <a:gd name="connsiteX1129" fmla="*/ 673540 w 7162800"/>
              <a:gd name="connsiteY1129" fmla="*/ 6088718 h 8462359"/>
              <a:gd name="connsiteX1130" fmla="*/ 673540 w 7162800"/>
              <a:gd name="connsiteY1130" fmla="*/ 6090170 h 8462359"/>
              <a:gd name="connsiteX1131" fmla="*/ 672575 w 7162800"/>
              <a:gd name="connsiteY1131" fmla="*/ 6091622 h 8462359"/>
              <a:gd name="connsiteX1132" fmla="*/ 671610 w 7162800"/>
              <a:gd name="connsiteY1132" fmla="*/ 6094041 h 8462359"/>
              <a:gd name="connsiteX1133" fmla="*/ 669680 w 7162800"/>
              <a:gd name="connsiteY1133" fmla="*/ 6095493 h 8462359"/>
              <a:gd name="connsiteX1134" fmla="*/ 667750 w 7162800"/>
              <a:gd name="connsiteY1134" fmla="*/ 6096945 h 8462359"/>
              <a:gd name="connsiteX1135" fmla="*/ 665820 w 7162800"/>
              <a:gd name="connsiteY1135" fmla="*/ 6098881 h 8462359"/>
              <a:gd name="connsiteX1136" fmla="*/ 664373 w 7162800"/>
              <a:gd name="connsiteY1136" fmla="*/ 6099365 h 8462359"/>
              <a:gd name="connsiteX1137" fmla="*/ 662443 w 7162800"/>
              <a:gd name="connsiteY1137" fmla="*/ 6099849 h 8462359"/>
              <a:gd name="connsiteX1138" fmla="*/ 661961 w 7162800"/>
              <a:gd name="connsiteY1138" fmla="*/ 6102268 h 8462359"/>
              <a:gd name="connsiteX1139" fmla="*/ 660996 w 7162800"/>
              <a:gd name="connsiteY1139" fmla="*/ 6105172 h 8462359"/>
              <a:gd name="connsiteX1140" fmla="*/ 659548 w 7162800"/>
              <a:gd name="connsiteY1140" fmla="*/ 6106624 h 8462359"/>
              <a:gd name="connsiteX1141" fmla="*/ 659066 w 7162800"/>
              <a:gd name="connsiteY1141" fmla="*/ 6107108 h 8462359"/>
              <a:gd name="connsiteX1142" fmla="*/ 656171 w 7162800"/>
              <a:gd name="connsiteY1142" fmla="*/ 6109043 h 8462359"/>
              <a:gd name="connsiteX1143" fmla="*/ 653759 w 7162800"/>
              <a:gd name="connsiteY1143" fmla="*/ 6110495 h 8462359"/>
              <a:gd name="connsiteX1144" fmla="*/ 650382 w 7162800"/>
              <a:gd name="connsiteY1144" fmla="*/ 6110979 h 8462359"/>
              <a:gd name="connsiteX1145" fmla="*/ 647969 w 7162800"/>
              <a:gd name="connsiteY1145" fmla="*/ 6110979 h 8462359"/>
              <a:gd name="connsiteX1146" fmla="*/ 644592 w 7162800"/>
              <a:gd name="connsiteY1146" fmla="*/ 6110979 h 8462359"/>
              <a:gd name="connsiteX1147" fmla="*/ 640733 w 7162800"/>
              <a:gd name="connsiteY1147" fmla="*/ 6110495 h 8462359"/>
              <a:gd name="connsiteX1148" fmla="*/ 639285 w 7162800"/>
              <a:gd name="connsiteY1148" fmla="*/ 6110011 h 8462359"/>
              <a:gd name="connsiteX1149" fmla="*/ 637838 w 7162800"/>
              <a:gd name="connsiteY1149" fmla="*/ 6109043 h 8462359"/>
              <a:gd name="connsiteX1150" fmla="*/ 637355 w 7162800"/>
              <a:gd name="connsiteY1150" fmla="*/ 6108076 h 8462359"/>
              <a:gd name="connsiteX1151" fmla="*/ 636873 w 7162800"/>
              <a:gd name="connsiteY1151" fmla="*/ 6107108 h 8462359"/>
              <a:gd name="connsiteX1152" fmla="*/ 636873 w 7162800"/>
              <a:gd name="connsiteY1152" fmla="*/ 6105172 h 8462359"/>
              <a:gd name="connsiteX1153" fmla="*/ 636873 w 7162800"/>
              <a:gd name="connsiteY1153" fmla="*/ 6099849 h 8462359"/>
              <a:gd name="connsiteX1154" fmla="*/ 639285 w 7162800"/>
              <a:gd name="connsiteY1154" fmla="*/ 6095977 h 8462359"/>
              <a:gd name="connsiteX1155" fmla="*/ 642662 w 7162800"/>
              <a:gd name="connsiteY1155" fmla="*/ 6090654 h 8462359"/>
              <a:gd name="connsiteX1156" fmla="*/ 645075 w 7162800"/>
              <a:gd name="connsiteY1156" fmla="*/ 6084846 h 8462359"/>
              <a:gd name="connsiteX1157" fmla="*/ 647969 w 7162800"/>
              <a:gd name="connsiteY1157" fmla="*/ 6080975 h 8462359"/>
              <a:gd name="connsiteX1158" fmla="*/ 648452 w 7162800"/>
              <a:gd name="connsiteY1158" fmla="*/ 6073716 h 8462359"/>
              <a:gd name="connsiteX1159" fmla="*/ 649417 w 7162800"/>
              <a:gd name="connsiteY1159" fmla="*/ 6064037 h 8462359"/>
              <a:gd name="connsiteX1160" fmla="*/ 649417 w 7162800"/>
              <a:gd name="connsiteY1160" fmla="*/ 6059197 h 8462359"/>
              <a:gd name="connsiteX1161" fmla="*/ 649417 w 7162800"/>
              <a:gd name="connsiteY1161" fmla="*/ 6055326 h 8462359"/>
              <a:gd name="connsiteX1162" fmla="*/ 648934 w 7162800"/>
              <a:gd name="connsiteY1162" fmla="*/ 6050970 h 8462359"/>
              <a:gd name="connsiteX1163" fmla="*/ 647969 w 7162800"/>
              <a:gd name="connsiteY1163" fmla="*/ 6047583 h 8462359"/>
              <a:gd name="connsiteX1164" fmla="*/ 647487 w 7162800"/>
              <a:gd name="connsiteY1164" fmla="*/ 6045163 h 8462359"/>
              <a:gd name="connsiteX1165" fmla="*/ 646040 w 7162800"/>
              <a:gd name="connsiteY1165" fmla="*/ 6042259 h 8462359"/>
              <a:gd name="connsiteX1166" fmla="*/ 644110 w 7162800"/>
              <a:gd name="connsiteY1166" fmla="*/ 6039840 h 8462359"/>
              <a:gd name="connsiteX1167" fmla="*/ 642180 w 7162800"/>
              <a:gd name="connsiteY1167" fmla="*/ 6036936 h 8462359"/>
              <a:gd name="connsiteX1168" fmla="*/ 636873 w 7162800"/>
              <a:gd name="connsiteY1168" fmla="*/ 6032580 h 8462359"/>
              <a:gd name="connsiteX1169" fmla="*/ 633013 w 7162800"/>
              <a:gd name="connsiteY1169" fmla="*/ 6029193 h 8462359"/>
              <a:gd name="connsiteX1170" fmla="*/ 628189 w 7162800"/>
              <a:gd name="connsiteY1170" fmla="*/ 6026773 h 8462359"/>
              <a:gd name="connsiteX1171" fmla="*/ 621917 w 7162800"/>
              <a:gd name="connsiteY1171" fmla="*/ 6023386 h 8462359"/>
              <a:gd name="connsiteX1172" fmla="*/ 618057 w 7162800"/>
              <a:gd name="connsiteY1172" fmla="*/ 6021450 h 8462359"/>
              <a:gd name="connsiteX1173" fmla="*/ 615163 w 7162800"/>
              <a:gd name="connsiteY1173" fmla="*/ 6019030 h 8462359"/>
              <a:gd name="connsiteX1174" fmla="*/ 612268 w 7162800"/>
              <a:gd name="connsiteY1174" fmla="*/ 6017094 h 8462359"/>
              <a:gd name="connsiteX1175" fmla="*/ 610820 w 7162800"/>
              <a:gd name="connsiteY1175" fmla="*/ 6014191 h 8462359"/>
              <a:gd name="connsiteX1176" fmla="*/ 608891 w 7162800"/>
              <a:gd name="connsiteY1176" fmla="*/ 6010319 h 8462359"/>
              <a:gd name="connsiteX1177" fmla="*/ 606478 w 7162800"/>
              <a:gd name="connsiteY1177" fmla="*/ 6004996 h 8462359"/>
              <a:gd name="connsiteX1178" fmla="*/ 605513 w 7162800"/>
              <a:gd name="connsiteY1178" fmla="*/ 6002092 h 8462359"/>
              <a:gd name="connsiteX1179" fmla="*/ 604066 w 7162800"/>
              <a:gd name="connsiteY1179" fmla="*/ 5999672 h 8462359"/>
              <a:gd name="connsiteX1180" fmla="*/ 601654 w 7162800"/>
              <a:gd name="connsiteY1180" fmla="*/ 5997253 h 8462359"/>
              <a:gd name="connsiteX1181" fmla="*/ 599724 w 7162800"/>
              <a:gd name="connsiteY1181" fmla="*/ 5995801 h 8462359"/>
              <a:gd name="connsiteX1182" fmla="*/ 597794 w 7162800"/>
              <a:gd name="connsiteY1182" fmla="*/ 5993381 h 8462359"/>
              <a:gd name="connsiteX1183" fmla="*/ 594417 w 7162800"/>
              <a:gd name="connsiteY1183" fmla="*/ 5991445 h 8462359"/>
              <a:gd name="connsiteX1184" fmla="*/ 590557 w 7162800"/>
              <a:gd name="connsiteY1184" fmla="*/ 5989993 h 8462359"/>
              <a:gd name="connsiteX1185" fmla="*/ 586698 w 7162800"/>
              <a:gd name="connsiteY1185" fmla="*/ 5988542 h 8462359"/>
              <a:gd name="connsiteX1186" fmla="*/ 582356 w 7162800"/>
              <a:gd name="connsiteY1186" fmla="*/ 5986606 h 8462359"/>
              <a:gd name="connsiteX1187" fmla="*/ 578496 w 7162800"/>
              <a:gd name="connsiteY1187" fmla="*/ 5985154 h 8462359"/>
              <a:gd name="connsiteX1188" fmla="*/ 577049 w 7162800"/>
              <a:gd name="connsiteY1188" fmla="*/ 5984670 h 8462359"/>
              <a:gd name="connsiteX1189" fmla="*/ 575601 w 7162800"/>
              <a:gd name="connsiteY1189" fmla="*/ 5983702 h 8462359"/>
              <a:gd name="connsiteX1190" fmla="*/ 574154 w 7162800"/>
              <a:gd name="connsiteY1190" fmla="*/ 5982250 h 8462359"/>
              <a:gd name="connsiteX1191" fmla="*/ 573671 w 7162800"/>
              <a:gd name="connsiteY1191" fmla="*/ 5980799 h 8462359"/>
              <a:gd name="connsiteX1192" fmla="*/ 570777 w 7162800"/>
              <a:gd name="connsiteY1192" fmla="*/ 5977411 h 8462359"/>
              <a:gd name="connsiteX1193" fmla="*/ 567882 w 7162800"/>
              <a:gd name="connsiteY1193" fmla="*/ 5973055 h 8462359"/>
              <a:gd name="connsiteX1194" fmla="*/ 565470 w 7162800"/>
              <a:gd name="connsiteY1194" fmla="*/ 5967732 h 8462359"/>
              <a:gd name="connsiteX1195" fmla="*/ 562575 w 7162800"/>
              <a:gd name="connsiteY1195" fmla="*/ 5962409 h 8462359"/>
              <a:gd name="connsiteX1196" fmla="*/ 562092 w 7162800"/>
              <a:gd name="connsiteY1196" fmla="*/ 5960957 h 8462359"/>
              <a:gd name="connsiteX1197" fmla="*/ 561128 w 7162800"/>
              <a:gd name="connsiteY1197" fmla="*/ 5959021 h 8462359"/>
              <a:gd name="connsiteX1198" fmla="*/ 560163 w 7162800"/>
              <a:gd name="connsiteY1198" fmla="*/ 5957085 h 8462359"/>
              <a:gd name="connsiteX1199" fmla="*/ 558715 w 7162800"/>
              <a:gd name="connsiteY1199" fmla="*/ 5955633 h 8462359"/>
              <a:gd name="connsiteX1200" fmla="*/ 556303 w 7162800"/>
              <a:gd name="connsiteY1200" fmla="*/ 5954182 h 8462359"/>
              <a:gd name="connsiteX1201" fmla="*/ 554856 w 7162800"/>
              <a:gd name="connsiteY1201" fmla="*/ 5952246 h 8462359"/>
              <a:gd name="connsiteX1202" fmla="*/ 552926 w 7162800"/>
              <a:gd name="connsiteY1202" fmla="*/ 5951278 h 8462359"/>
              <a:gd name="connsiteX1203" fmla="*/ 550996 w 7162800"/>
              <a:gd name="connsiteY1203" fmla="*/ 5951278 h 8462359"/>
              <a:gd name="connsiteX1204" fmla="*/ 543759 w 7162800"/>
              <a:gd name="connsiteY1204" fmla="*/ 5945471 h 8462359"/>
              <a:gd name="connsiteX1205" fmla="*/ 536522 w 7162800"/>
              <a:gd name="connsiteY1205" fmla="*/ 5940147 h 8462359"/>
              <a:gd name="connsiteX1206" fmla="*/ 534593 w 7162800"/>
              <a:gd name="connsiteY1206" fmla="*/ 5939663 h 8462359"/>
              <a:gd name="connsiteX1207" fmla="*/ 532663 w 7162800"/>
              <a:gd name="connsiteY1207" fmla="*/ 5939179 h 8462359"/>
              <a:gd name="connsiteX1208" fmla="*/ 530733 w 7162800"/>
              <a:gd name="connsiteY1208" fmla="*/ 5937728 h 8462359"/>
              <a:gd name="connsiteX1209" fmla="*/ 528321 w 7162800"/>
              <a:gd name="connsiteY1209" fmla="*/ 5935792 h 8462359"/>
              <a:gd name="connsiteX1210" fmla="*/ 526391 w 7162800"/>
              <a:gd name="connsiteY1210" fmla="*/ 5934340 h 8462359"/>
              <a:gd name="connsiteX1211" fmla="*/ 525426 w 7162800"/>
              <a:gd name="connsiteY1211" fmla="*/ 5932404 h 8462359"/>
              <a:gd name="connsiteX1212" fmla="*/ 524461 w 7162800"/>
              <a:gd name="connsiteY1212" fmla="*/ 5930952 h 8462359"/>
              <a:gd name="connsiteX1213" fmla="*/ 524461 w 7162800"/>
              <a:gd name="connsiteY1213" fmla="*/ 5930468 h 8462359"/>
              <a:gd name="connsiteX1214" fmla="*/ 524461 w 7162800"/>
              <a:gd name="connsiteY1214" fmla="*/ 5929501 h 8462359"/>
              <a:gd name="connsiteX1215" fmla="*/ 525426 w 7162800"/>
              <a:gd name="connsiteY1215" fmla="*/ 5929017 h 8462359"/>
              <a:gd name="connsiteX1216" fmla="*/ 525908 w 7162800"/>
              <a:gd name="connsiteY1216" fmla="*/ 5927565 h 8462359"/>
              <a:gd name="connsiteX1217" fmla="*/ 526873 w 7162800"/>
              <a:gd name="connsiteY1217" fmla="*/ 5926597 h 8462359"/>
              <a:gd name="connsiteX1218" fmla="*/ 527838 w 7162800"/>
              <a:gd name="connsiteY1218" fmla="*/ 5924661 h 8462359"/>
              <a:gd name="connsiteX1219" fmla="*/ 529286 w 7162800"/>
              <a:gd name="connsiteY1219" fmla="*/ 5923693 h 8462359"/>
              <a:gd name="connsiteX1220" fmla="*/ 533145 w 7162800"/>
              <a:gd name="connsiteY1220" fmla="*/ 5922241 h 8462359"/>
              <a:gd name="connsiteX1221" fmla="*/ 536522 w 7162800"/>
              <a:gd name="connsiteY1221" fmla="*/ 5921757 h 8462359"/>
              <a:gd name="connsiteX1222" fmla="*/ 540382 w 7162800"/>
              <a:gd name="connsiteY1222" fmla="*/ 5921757 h 8462359"/>
              <a:gd name="connsiteX1223" fmla="*/ 545689 w 7162800"/>
              <a:gd name="connsiteY1223" fmla="*/ 5921273 h 8462359"/>
              <a:gd name="connsiteX1224" fmla="*/ 548584 w 7162800"/>
              <a:gd name="connsiteY1224" fmla="*/ 5920790 h 8462359"/>
              <a:gd name="connsiteX1225" fmla="*/ 550996 w 7162800"/>
              <a:gd name="connsiteY1225" fmla="*/ 5919822 h 8462359"/>
              <a:gd name="connsiteX1226" fmla="*/ 553408 w 7162800"/>
              <a:gd name="connsiteY1226" fmla="*/ 5918854 h 8462359"/>
              <a:gd name="connsiteX1227" fmla="*/ 554856 w 7162800"/>
              <a:gd name="connsiteY1227" fmla="*/ 5917886 h 8462359"/>
              <a:gd name="connsiteX1228" fmla="*/ 556303 w 7162800"/>
              <a:gd name="connsiteY1228" fmla="*/ 5917402 h 8462359"/>
              <a:gd name="connsiteX1229" fmla="*/ 558715 w 7162800"/>
              <a:gd name="connsiteY1229" fmla="*/ 5916918 h 8462359"/>
              <a:gd name="connsiteX1230" fmla="*/ 560645 w 7162800"/>
              <a:gd name="connsiteY1230" fmla="*/ 5915466 h 8462359"/>
              <a:gd name="connsiteX1231" fmla="*/ 562575 w 7162800"/>
              <a:gd name="connsiteY1231" fmla="*/ 5913530 h 8462359"/>
              <a:gd name="connsiteX1232" fmla="*/ 566435 w 7162800"/>
              <a:gd name="connsiteY1232" fmla="*/ 5910143 h 8462359"/>
              <a:gd name="connsiteX1233" fmla="*/ 570294 w 7162800"/>
              <a:gd name="connsiteY1233" fmla="*/ 5906755 h 8462359"/>
              <a:gd name="connsiteX1234" fmla="*/ 576566 w 7162800"/>
              <a:gd name="connsiteY1234" fmla="*/ 5905787 h 8462359"/>
              <a:gd name="connsiteX1235" fmla="*/ 584768 w 7162800"/>
              <a:gd name="connsiteY1235" fmla="*/ 5902884 h 8462359"/>
              <a:gd name="connsiteX1236" fmla="*/ 592970 w 7162800"/>
              <a:gd name="connsiteY1236" fmla="*/ 5900464 h 8462359"/>
              <a:gd name="connsiteX1237" fmla="*/ 599724 w 7162800"/>
              <a:gd name="connsiteY1237" fmla="*/ 5899496 h 8462359"/>
              <a:gd name="connsiteX1238" fmla="*/ 603584 w 7162800"/>
              <a:gd name="connsiteY1238" fmla="*/ 5899980 h 8462359"/>
              <a:gd name="connsiteX1239" fmla="*/ 608891 w 7162800"/>
              <a:gd name="connsiteY1239" fmla="*/ 5901432 h 8462359"/>
              <a:gd name="connsiteX1240" fmla="*/ 614198 w 7162800"/>
              <a:gd name="connsiteY1240" fmla="*/ 5904335 h 8462359"/>
              <a:gd name="connsiteX1241" fmla="*/ 618057 w 7162800"/>
              <a:gd name="connsiteY1241" fmla="*/ 5906755 h 8462359"/>
              <a:gd name="connsiteX1242" fmla="*/ 625294 w 7162800"/>
              <a:gd name="connsiteY1242" fmla="*/ 5906755 h 8462359"/>
              <a:gd name="connsiteX1243" fmla="*/ 633013 w 7162800"/>
              <a:gd name="connsiteY1243" fmla="*/ 5906755 h 8462359"/>
              <a:gd name="connsiteX1244" fmla="*/ 640733 w 7162800"/>
              <a:gd name="connsiteY1244" fmla="*/ 5906755 h 8462359"/>
              <a:gd name="connsiteX1245" fmla="*/ 647969 w 7162800"/>
              <a:gd name="connsiteY1245" fmla="*/ 5906755 h 8462359"/>
              <a:gd name="connsiteX1246" fmla="*/ 651829 w 7162800"/>
              <a:gd name="connsiteY1246" fmla="*/ 5910143 h 8462359"/>
              <a:gd name="connsiteX1247" fmla="*/ 657136 w 7162800"/>
              <a:gd name="connsiteY1247" fmla="*/ 5913530 h 8462359"/>
              <a:gd name="connsiteX1248" fmla="*/ 662443 w 7162800"/>
              <a:gd name="connsiteY1248" fmla="*/ 5916918 h 8462359"/>
              <a:gd name="connsiteX1249" fmla="*/ 666303 w 7162800"/>
              <a:gd name="connsiteY1249" fmla="*/ 5917886 h 8462359"/>
              <a:gd name="connsiteX1250" fmla="*/ 669680 w 7162800"/>
              <a:gd name="connsiteY1250" fmla="*/ 5918854 h 8462359"/>
              <a:gd name="connsiteX1251" fmla="*/ 673057 w 7162800"/>
              <a:gd name="connsiteY1251" fmla="*/ 5919822 h 8462359"/>
              <a:gd name="connsiteX1252" fmla="*/ 676917 w 7162800"/>
              <a:gd name="connsiteY1252" fmla="*/ 5920790 h 8462359"/>
              <a:gd name="connsiteX1253" fmla="*/ 681259 w 7162800"/>
              <a:gd name="connsiteY1253" fmla="*/ 5921273 h 8462359"/>
              <a:gd name="connsiteX1254" fmla="*/ 688013 w 7162800"/>
              <a:gd name="connsiteY1254" fmla="*/ 5921757 h 8462359"/>
              <a:gd name="connsiteX1255" fmla="*/ 692355 w 7162800"/>
              <a:gd name="connsiteY1255" fmla="*/ 5921757 h 8462359"/>
              <a:gd name="connsiteX1256" fmla="*/ 701039 w 7162800"/>
              <a:gd name="connsiteY1256" fmla="*/ 5921273 h 8462359"/>
              <a:gd name="connsiteX1257" fmla="*/ 711171 w 7162800"/>
              <a:gd name="connsiteY1257" fmla="*/ 5919338 h 8462359"/>
              <a:gd name="connsiteX1258" fmla="*/ 720820 w 7162800"/>
              <a:gd name="connsiteY1258" fmla="*/ 5918370 h 8462359"/>
              <a:gd name="connsiteX1259" fmla="*/ 729504 w 7162800"/>
              <a:gd name="connsiteY1259" fmla="*/ 5917886 h 8462359"/>
              <a:gd name="connsiteX1260" fmla="*/ 731434 w 7162800"/>
              <a:gd name="connsiteY1260" fmla="*/ 5916918 h 8462359"/>
              <a:gd name="connsiteX1261" fmla="*/ 733846 w 7162800"/>
              <a:gd name="connsiteY1261" fmla="*/ 5915950 h 8462359"/>
              <a:gd name="connsiteX1262" fmla="*/ 737706 w 7162800"/>
              <a:gd name="connsiteY1262" fmla="*/ 5914498 h 8462359"/>
              <a:gd name="connsiteX1263" fmla="*/ 741566 w 7162800"/>
              <a:gd name="connsiteY1263" fmla="*/ 5914014 h 8462359"/>
              <a:gd name="connsiteX1264" fmla="*/ 748802 w 7162800"/>
              <a:gd name="connsiteY1264" fmla="*/ 5912563 h 8462359"/>
              <a:gd name="connsiteX1265" fmla="*/ 755557 w 7162800"/>
              <a:gd name="connsiteY1265" fmla="*/ 5910627 h 8462359"/>
              <a:gd name="connsiteX1266" fmla="*/ 759899 w 7162800"/>
              <a:gd name="connsiteY1266" fmla="*/ 5906755 h 8462359"/>
              <a:gd name="connsiteX1267" fmla="*/ 765206 w 7162800"/>
              <a:gd name="connsiteY1267" fmla="*/ 5902884 h 8462359"/>
              <a:gd name="connsiteX1268" fmla="*/ 771960 w 7162800"/>
              <a:gd name="connsiteY1268" fmla="*/ 5899012 h 8462359"/>
              <a:gd name="connsiteX1269" fmla="*/ 777750 w 7162800"/>
              <a:gd name="connsiteY1269" fmla="*/ 5895624 h 8462359"/>
              <a:gd name="connsiteX1270" fmla="*/ 781609 w 7162800"/>
              <a:gd name="connsiteY1270" fmla="*/ 5895141 h 8462359"/>
              <a:gd name="connsiteX1271" fmla="*/ 785952 w 7162800"/>
              <a:gd name="connsiteY1271" fmla="*/ 5893689 h 8462359"/>
              <a:gd name="connsiteX1272" fmla="*/ 791258 w 7162800"/>
              <a:gd name="connsiteY1272" fmla="*/ 5892237 h 8462359"/>
              <a:gd name="connsiteX1273" fmla="*/ 796083 w 7162800"/>
              <a:gd name="connsiteY1273" fmla="*/ 5891753 h 8462359"/>
              <a:gd name="connsiteX1274" fmla="*/ 800425 w 7162800"/>
              <a:gd name="connsiteY1274" fmla="*/ 5891753 h 8462359"/>
              <a:gd name="connsiteX1275" fmla="*/ 806215 w 7162800"/>
              <a:gd name="connsiteY1275" fmla="*/ 5891753 h 8462359"/>
              <a:gd name="connsiteX1276" fmla="*/ 812487 w 7162800"/>
              <a:gd name="connsiteY1276" fmla="*/ 5891753 h 8462359"/>
              <a:gd name="connsiteX1277" fmla="*/ 818276 w 7162800"/>
              <a:gd name="connsiteY1277" fmla="*/ 5891753 h 8462359"/>
              <a:gd name="connsiteX1278" fmla="*/ 822136 w 7162800"/>
              <a:gd name="connsiteY1278" fmla="*/ 5889333 h 8462359"/>
              <a:gd name="connsiteX1279" fmla="*/ 825995 w 7162800"/>
              <a:gd name="connsiteY1279" fmla="*/ 5886430 h 8462359"/>
              <a:gd name="connsiteX1280" fmla="*/ 830337 w 7162800"/>
              <a:gd name="connsiteY1280" fmla="*/ 5884978 h 8462359"/>
              <a:gd name="connsiteX1281" fmla="*/ 833715 w 7162800"/>
              <a:gd name="connsiteY1281" fmla="*/ 5884494 h 8462359"/>
              <a:gd name="connsiteX1282" fmla="*/ 835644 w 7162800"/>
              <a:gd name="connsiteY1282" fmla="*/ 5883526 h 8462359"/>
              <a:gd name="connsiteX1283" fmla="*/ 838057 w 7162800"/>
              <a:gd name="connsiteY1283" fmla="*/ 5883042 h 8462359"/>
              <a:gd name="connsiteX1284" fmla="*/ 841434 w 7162800"/>
              <a:gd name="connsiteY1284" fmla="*/ 5883042 h 8462359"/>
              <a:gd name="connsiteX1285" fmla="*/ 844811 w 7162800"/>
              <a:gd name="connsiteY1285" fmla="*/ 5883042 h 8462359"/>
              <a:gd name="connsiteX1286" fmla="*/ 851083 w 7162800"/>
              <a:gd name="connsiteY1286" fmla="*/ 5884010 h 8462359"/>
              <a:gd name="connsiteX1287" fmla="*/ 855907 w 7162800"/>
              <a:gd name="connsiteY1287" fmla="*/ 5884494 h 8462359"/>
              <a:gd name="connsiteX1288" fmla="*/ 865557 w 7162800"/>
              <a:gd name="connsiteY1288" fmla="*/ 5884010 h 8462359"/>
              <a:gd name="connsiteX1289" fmla="*/ 876171 w 7162800"/>
              <a:gd name="connsiteY1289" fmla="*/ 5882558 h 8462359"/>
              <a:gd name="connsiteX1290" fmla="*/ 885820 w 7162800"/>
              <a:gd name="connsiteY1290" fmla="*/ 5881106 h 8462359"/>
              <a:gd name="connsiteX1291" fmla="*/ 1343339 w 7162800"/>
              <a:gd name="connsiteY1291" fmla="*/ 5861787 h 8462359"/>
              <a:gd name="connsiteX1292" fmla="*/ 1350093 w 7162800"/>
              <a:gd name="connsiteY1292" fmla="*/ 5861787 h 8462359"/>
              <a:gd name="connsiteX1293" fmla="*/ 1357330 w 7162800"/>
              <a:gd name="connsiteY1293" fmla="*/ 5863713 h 8462359"/>
              <a:gd name="connsiteX1294" fmla="*/ 1365048 w 7162800"/>
              <a:gd name="connsiteY1294" fmla="*/ 5865639 h 8462359"/>
              <a:gd name="connsiteX1295" fmla="*/ 1369390 w 7162800"/>
              <a:gd name="connsiteY1295" fmla="*/ 5868046 h 8462359"/>
              <a:gd name="connsiteX1296" fmla="*/ 1375179 w 7162800"/>
              <a:gd name="connsiteY1296" fmla="*/ 5871416 h 8462359"/>
              <a:gd name="connsiteX1297" fmla="*/ 1381451 w 7162800"/>
              <a:gd name="connsiteY1297" fmla="*/ 5873824 h 8462359"/>
              <a:gd name="connsiteX1298" fmla="*/ 1387240 w 7162800"/>
              <a:gd name="connsiteY1298" fmla="*/ 5876712 h 8462359"/>
              <a:gd name="connsiteX1299" fmla="*/ 1388687 w 7162800"/>
              <a:gd name="connsiteY1299" fmla="*/ 5877194 h 8462359"/>
              <a:gd name="connsiteX1300" fmla="*/ 1390617 w 7162800"/>
              <a:gd name="connsiteY1300" fmla="*/ 5878157 h 8462359"/>
              <a:gd name="connsiteX1301" fmla="*/ 1392546 w 7162800"/>
              <a:gd name="connsiteY1301" fmla="*/ 5880082 h 8462359"/>
              <a:gd name="connsiteX1302" fmla="*/ 1394476 w 7162800"/>
              <a:gd name="connsiteY1302" fmla="*/ 5882490 h 8462359"/>
              <a:gd name="connsiteX1303" fmla="*/ 1398818 w 7162800"/>
              <a:gd name="connsiteY1303" fmla="*/ 5887786 h 8462359"/>
              <a:gd name="connsiteX1304" fmla="*/ 1401712 w 7162800"/>
              <a:gd name="connsiteY1304" fmla="*/ 5891156 h 8462359"/>
              <a:gd name="connsiteX1305" fmla="*/ 1404125 w 7162800"/>
              <a:gd name="connsiteY1305" fmla="*/ 5894526 h 8462359"/>
              <a:gd name="connsiteX1306" fmla="*/ 1406537 w 7162800"/>
              <a:gd name="connsiteY1306" fmla="*/ 5896933 h 8462359"/>
              <a:gd name="connsiteX1307" fmla="*/ 1409914 w 7162800"/>
              <a:gd name="connsiteY1307" fmla="*/ 5900303 h 8462359"/>
              <a:gd name="connsiteX1308" fmla="*/ 1413773 w 7162800"/>
              <a:gd name="connsiteY1308" fmla="*/ 5903192 h 8462359"/>
              <a:gd name="connsiteX1309" fmla="*/ 1417632 w 7162800"/>
              <a:gd name="connsiteY1309" fmla="*/ 5906081 h 8462359"/>
              <a:gd name="connsiteX1310" fmla="*/ 1421492 w 7162800"/>
              <a:gd name="connsiteY1310" fmla="*/ 5908006 h 8462359"/>
              <a:gd name="connsiteX1311" fmla="*/ 1425351 w 7162800"/>
              <a:gd name="connsiteY1311" fmla="*/ 5908969 h 8462359"/>
              <a:gd name="connsiteX1312" fmla="*/ 1427763 w 7162800"/>
              <a:gd name="connsiteY1312" fmla="*/ 5909932 h 8462359"/>
              <a:gd name="connsiteX1313" fmla="*/ 1429211 w 7162800"/>
              <a:gd name="connsiteY1313" fmla="*/ 5910895 h 8462359"/>
              <a:gd name="connsiteX1314" fmla="*/ 1431623 w 7162800"/>
              <a:gd name="connsiteY1314" fmla="*/ 5911858 h 8462359"/>
              <a:gd name="connsiteX1315" fmla="*/ 1433552 w 7162800"/>
              <a:gd name="connsiteY1315" fmla="*/ 5912340 h 8462359"/>
              <a:gd name="connsiteX1316" fmla="*/ 1435965 w 7162800"/>
              <a:gd name="connsiteY1316" fmla="*/ 5912821 h 8462359"/>
              <a:gd name="connsiteX1317" fmla="*/ 1440789 w 7162800"/>
              <a:gd name="connsiteY1317" fmla="*/ 5913302 h 8462359"/>
              <a:gd name="connsiteX1318" fmla="*/ 1446095 w 7162800"/>
              <a:gd name="connsiteY1318" fmla="*/ 5913302 h 8462359"/>
              <a:gd name="connsiteX1319" fmla="*/ 1453814 w 7162800"/>
              <a:gd name="connsiteY1319" fmla="*/ 5908006 h 8462359"/>
              <a:gd name="connsiteX1320" fmla="*/ 1461050 w 7162800"/>
              <a:gd name="connsiteY1320" fmla="*/ 5902229 h 8462359"/>
              <a:gd name="connsiteX1321" fmla="*/ 1464427 w 7162800"/>
              <a:gd name="connsiteY1321" fmla="*/ 5901266 h 8462359"/>
              <a:gd name="connsiteX1322" fmla="*/ 1467322 w 7162800"/>
              <a:gd name="connsiteY1322" fmla="*/ 5900785 h 8462359"/>
              <a:gd name="connsiteX1323" fmla="*/ 1470699 w 7162800"/>
              <a:gd name="connsiteY1323" fmla="*/ 5900785 h 8462359"/>
              <a:gd name="connsiteX1324" fmla="*/ 1474076 w 7162800"/>
              <a:gd name="connsiteY1324" fmla="*/ 5900785 h 8462359"/>
              <a:gd name="connsiteX1325" fmla="*/ 1481312 w 7162800"/>
              <a:gd name="connsiteY1325" fmla="*/ 5901748 h 8462359"/>
              <a:gd name="connsiteX1326" fmla="*/ 1487584 w 7162800"/>
              <a:gd name="connsiteY1326" fmla="*/ 5902229 h 8462359"/>
              <a:gd name="connsiteX1327" fmla="*/ 1491926 w 7162800"/>
              <a:gd name="connsiteY1327" fmla="*/ 5901266 h 8462359"/>
              <a:gd name="connsiteX1328" fmla="*/ 1496267 w 7162800"/>
              <a:gd name="connsiteY1328" fmla="*/ 5900303 h 8462359"/>
              <a:gd name="connsiteX1329" fmla="*/ 1501574 w 7162800"/>
              <a:gd name="connsiteY1329" fmla="*/ 5899822 h 8462359"/>
              <a:gd name="connsiteX1330" fmla="*/ 1506881 w 7162800"/>
              <a:gd name="connsiteY1330" fmla="*/ 5899822 h 8462359"/>
              <a:gd name="connsiteX1331" fmla="*/ 1512187 w 7162800"/>
              <a:gd name="connsiteY1331" fmla="*/ 5899822 h 8462359"/>
              <a:gd name="connsiteX1332" fmla="*/ 1517012 w 7162800"/>
              <a:gd name="connsiteY1332" fmla="*/ 5900303 h 8462359"/>
              <a:gd name="connsiteX1333" fmla="*/ 1520871 w 7162800"/>
              <a:gd name="connsiteY1333" fmla="*/ 5901266 h 8462359"/>
              <a:gd name="connsiteX1334" fmla="*/ 1524730 w 7162800"/>
              <a:gd name="connsiteY1334" fmla="*/ 5902229 h 8462359"/>
              <a:gd name="connsiteX1335" fmla="*/ 1527625 w 7162800"/>
              <a:gd name="connsiteY1335" fmla="*/ 5902711 h 8462359"/>
              <a:gd name="connsiteX1336" fmla="*/ 1531967 w 7162800"/>
              <a:gd name="connsiteY1336" fmla="*/ 5905118 h 8462359"/>
              <a:gd name="connsiteX1337" fmla="*/ 1535826 w 7162800"/>
              <a:gd name="connsiteY1337" fmla="*/ 5907044 h 8462359"/>
              <a:gd name="connsiteX1338" fmla="*/ 1539203 w 7162800"/>
              <a:gd name="connsiteY1338" fmla="*/ 5909932 h 8462359"/>
              <a:gd name="connsiteX1339" fmla="*/ 1544992 w 7162800"/>
              <a:gd name="connsiteY1339" fmla="*/ 5913302 h 8462359"/>
              <a:gd name="connsiteX1340" fmla="*/ 1551264 w 7162800"/>
              <a:gd name="connsiteY1340" fmla="*/ 5917635 h 8462359"/>
              <a:gd name="connsiteX1341" fmla="*/ 1554641 w 7162800"/>
              <a:gd name="connsiteY1341" fmla="*/ 5920043 h 8462359"/>
              <a:gd name="connsiteX1342" fmla="*/ 1557053 w 7162800"/>
              <a:gd name="connsiteY1342" fmla="*/ 5922931 h 8462359"/>
              <a:gd name="connsiteX1343" fmla="*/ 1559465 w 7162800"/>
              <a:gd name="connsiteY1343" fmla="*/ 5925339 h 8462359"/>
              <a:gd name="connsiteX1344" fmla="*/ 1561394 w 7162800"/>
              <a:gd name="connsiteY1344" fmla="*/ 5928227 h 8462359"/>
              <a:gd name="connsiteX1345" fmla="*/ 1562359 w 7162800"/>
              <a:gd name="connsiteY1345" fmla="*/ 5931116 h 8462359"/>
              <a:gd name="connsiteX1346" fmla="*/ 1563807 w 7162800"/>
              <a:gd name="connsiteY1346" fmla="*/ 5935449 h 8462359"/>
              <a:gd name="connsiteX1347" fmla="*/ 1564289 w 7162800"/>
              <a:gd name="connsiteY1347" fmla="*/ 5940264 h 8462359"/>
              <a:gd name="connsiteX1348" fmla="*/ 1565254 w 7162800"/>
              <a:gd name="connsiteY1348" fmla="*/ 5945078 h 8462359"/>
              <a:gd name="connsiteX1349" fmla="*/ 1565736 w 7162800"/>
              <a:gd name="connsiteY1349" fmla="*/ 5949893 h 8462359"/>
              <a:gd name="connsiteX1350" fmla="*/ 1566219 w 7162800"/>
              <a:gd name="connsiteY1350" fmla="*/ 5954707 h 8462359"/>
              <a:gd name="connsiteX1351" fmla="*/ 1567184 w 7162800"/>
              <a:gd name="connsiteY1351" fmla="*/ 5958077 h 8462359"/>
              <a:gd name="connsiteX1352" fmla="*/ 1569113 w 7162800"/>
              <a:gd name="connsiteY1352" fmla="*/ 5961447 h 8462359"/>
              <a:gd name="connsiteX1353" fmla="*/ 1572008 w 7162800"/>
              <a:gd name="connsiteY1353" fmla="*/ 5967225 h 8462359"/>
              <a:gd name="connsiteX1354" fmla="*/ 1576350 w 7162800"/>
              <a:gd name="connsiteY1354" fmla="*/ 5972521 h 8462359"/>
              <a:gd name="connsiteX1355" fmla="*/ 1580209 w 7162800"/>
              <a:gd name="connsiteY1355" fmla="*/ 5976854 h 8462359"/>
              <a:gd name="connsiteX1356" fmla="*/ 1583586 w 7162800"/>
              <a:gd name="connsiteY1356" fmla="*/ 5979743 h 8462359"/>
              <a:gd name="connsiteX1357" fmla="*/ 1586480 w 7162800"/>
              <a:gd name="connsiteY1357" fmla="*/ 5984076 h 8462359"/>
              <a:gd name="connsiteX1358" fmla="*/ 1588893 w 7162800"/>
              <a:gd name="connsiteY1358" fmla="*/ 5989372 h 8462359"/>
              <a:gd name="connsiteX1359" fmla="*/ 1591787 w 7162800"/>
              <a:gd name="connsiteY1359" fmla="*/ 5994668 h 8462359"/>
              <a:gd name="connsiteX1360" fmla="*/ 1594682 w 7162800"/>
              <a:gd name="connsiteY1360" fmla="*/ 5999001 h 8462359"/>
              <a:gd name="connsiteX1361" fmla="*/ 1600471 w 7162800"/>
              <a:gd name="connsiteY1361" fmla="*/ 6001889 h 8462359"/>
              <a:gd name="connsiteX1362" fmla="*/ 1606742 w 7162800"/>
              <a:gd name="connsiteY1362" fmla="*/ 6006222 h 8462359"/>
              <a:gd name="connsiteX1363" fmla="*/ 1612531 w 7162800"/>
              <a:gd name="connsiteY1363" fmla="*/ 6010074 h 8462359"/>
              <a:gd name="connsiteX1364" fmla="*/ 1616873 w 7162800"/>
              <a:gd name="connsiteY1364" fmla="*/ 6013444 h 8462359"/>
              <a:gd name="connsiteX1365" fmla="*/ 1620250 w 7162800"/>
              <a:gd name="connsiteY1365" fmla="*/ 6016814 h 8462359"/>
              <a:gd name="connsiteX1366" fmla="*/ 1624592 w 7162800"/>
              <a:gd name="connsiteY1366" fmla="*/ 6020666 h 8462359"/>
              <a:gd name="connsiteX1367" fmla="*/ 1626522 w 7162800"/>
              <a:gd name="connsiteY1367" fmla="*/ 6022110 h 8462359"/>
              <a:gd name="connsiteX1368" fmla="*/ 1627969 w 7162800"/>
              <a:gd name="connsiteY1368" fmla="*/ 6023073 h 8462359"/>
              <a:gd name="connsiteX1369" fmla="*/ 1630381 w 7162800"/>
              <a:gd name="connsiteY1369" fmla="*/ 6024036 h 8462359"/>
              <a:gd name="connsiteX1370" fmla="*/ 1631828 w 7162800"/>
              <a:gd name="connsiteY1370" fmla="*/ 6024517 h 8462359"/>
              <a:gd name="connsiteX1371" fmla="*/ 1634723 w 7162800"/>
              <a:gd name="connsiteY1371" fmla="*/ 6028369 h 8462359"/>
              <a:gd name="connsiteX1372" fmla="*/ 1638582 w 7162800"/>
              <a:gd name="connsiteY1372" fmla="*/ 6033665 h 8462359"/>
              <a:gd name="connsiteX1373" fmla="*/ 1641959 w 7162800"/>
              <a:gd name="connsiteY1373" fmla="*/ 6038961 h 8462359"/>
              <a:gd name="connsiteX1374" fmla="*/ 1642924 w 7162800"/>
              <a:gd name="connsiteY1374" fmla="*/ 6043294 h 8462359"/>
              <a:gd name="connsiteX1375" fmla="*/ 1642442 w 7162800"/>
              <a:gd name="connsiteY1375" fmla="*/ 6046183 h 8462359"/>
              <a:gd name="connsiteX1376" fmla="*/ 1640029 w 7162800"/>
              <a:gd name="connsiteY1376" fmla="*/ 6050034 h 8462359"/>
              <a:gd name="connsiteX1377" fmla="*/ 1639065 w 7162800"/>
              <a:gd name="connsiteY1377" fmla="*/ 6051479 h 8462359"/>
              <a:gd name="connsiteX1378" fmla="*/ 1638100 w 7162800"/>
              <a:gd name="connsiteY1378" fmla="*/ 6052442 h 8462359"/>
              <a:gd name="connsiteX1379" fmla="*/ 1636652 w 7162800"/>
              <a:gd name="connsiteY1379" fmla="*/ 6053886 h 8462359"/>
              <a:gd name="connsiteX1380" fmla="*/ 1635688 w 7162800"/>
              <a:gd name="connsiteY1380" fmla="*/ 6054367 h 8462359"/>
              <a:gd name="connsiteX1381" fmla="*/ 1633276 w 7162800"/>
              <a:gd name="connsiteY1381" fmla="*/ 6056775 h 8462359"/>
              <a:gd name="connsiteX1382" fmla="*/ 1630863 w 7162800"/>
              <a:gd name="connsiteY1382" fmla="*/ 6058700 h 8462359"/>
              <a:gd name="connsiteX1383" fmla="*/ 1627969 w 7162800"/>
              <a:gd name="connsiteY1383" fmla="*/ 6061108 h 8462359"/>
              <a:gd name="connsiteX1384" fmla="*/ 1625074 w 7162800"/>
              <a:gd name="connsiteY1384" fmla="*/ 6063033 h 8462359"/>
              <a:gd name="connsiteX1385" fmla="*/ 1621697 w 7162800"/>
              <a:gd name="connsiteY1385" fmla="*/ 6065441 h 8462359"/>
              <a:gd name="connsiteX1386" fmla="*/ 1619285 w 7162800"/>
              <a:gd name="connsiteY1386" fmla="*/ 6067366 h 8462359"/>
              <a:gd name="connsiteX1387" fmla="*/ 1617838 w 7162800"/>
              <a:gd name="connsiteY1387" fmla="*/ 6068811 h 8462359"/>
              <a:gd name="connsiteX1388" fmla="*/ 1617356 w 7162800"/>
              <a:gd name="connsiteY1388" fmla="*/ 6069774 h 8462359"/>
              <a:gd name="connsiteX1389" fmla="*/ 1616873 w 7162800"/>
              <a:gd name="connsiteY1389" fmla="*/ 6071218 h 8462359"/>
              <a:gd name="connsiteX1390" fmla="*/ 1616873 w 7162800"/>
              <a:gd name="connsiteY1390" fmla="*/ 6072662 h 8462359"/>
              <a:gd name="connsiteX1391" fmla="*/ 1615908 w 7162800"/>
              <a:gd name="connsiteY1391" fmla="*/ 6074107 h 8462359"/>
              <a:gd name="connsiteX1392" fmla="*/ 1615426 w 7162800"/>
              <a:gd name="connsiteY1392" fmla="*/ 6076514 h 8462359"/>
              <a:gd name="connsiteX1393" fmla="*/ 1615426 w 7162800"/>
              <a:gd name="connsiteY1393" fmla="*/ 6078921 h 8462359"/>
              <a:gd name="connsiteX1394" fmla="*/ 1615426 w 7162800"/>
              <a:gd name="connsiteY1394" fmla="*/ 6082291 h 8462359"/>
              <a:gd name="connsiteX1395" fmla="*/ 1616391 w 7162800"/>
              <a:gd name="connsiteY1395" fmla="*/ 6088550 h 8462359"/>
              <a:gd name="connsiteX1396" fmla="*/ 1616873 w 7162800"/>
              <a:gd name="connsiteY1396" fmla="*/ 6094809 h 8462359"/>
              <a:gd name="connsiteX1397" fmla="*/ 1616873 w 7162800"/>
              <a:gd name="connsiteY1397" fmla="*/ 6098661 h 8462359"/>
              <a:gd name="connsiteX1398" fmla="*/ 1616873 w 7162800"/>
              <a:gd name="connsiteY1398" fmla="*/ 6104438 h 8462359"/>
              <a:gd name="connsiteX1399" fmla="*/ 1616873 w 7162800"/>
              <a:gd name="connsiteY1399" fmla="*/ 6110697 h 8462359"/>
              <a:gd name="connsiteX1400" fmla="*/ 1616873 w 7162800"/>
              <a:gd name="connsiteY1400" fmla="*/ 6116956 h 8462359"/>
              <a:gd name="connsiteX1401" fmla="*/ 1614461 w 7162800"/>
              <a:gd name="connsiteY1401" fmla="*/ 6119363 h 8462359"/>
              <a:gd name="connsiteX1402" fmla="*/ 1611566 w 7162800"/>
              <a:gd name="connsiteY1402" fmla="*/ 6122252 h 8462359"/>
              <a:gd name="connsiteX1403" fmla="*/ 1610119 w 7162800"/>
              <a:gd name="connsiteY1403" fmla="*/ 6125141 h 8462359"/>
              <a:gd name="connsiteX1404" fmla="*/ 1609637 w 7162800"/>
              <a:gd name="connsiteY1404" fmla="*/ 6128029 h 8462359"/>
              <a:gd name="connsiteX1405" fmla="*/ 1606742 w 7162800"/>
              <a:gd name="connsiteY1405" fmla="*/ 6134288 h 8462359"/>
              <a:gd name="connsiteX1406" fmla="*/ 1604330 w 7162800"/>
              <a:gd name="connsiteY1406" fmla="*/ 6140547 h 8462359"/>
              <a:gd name="connsiteX1407" fmla="*/ 1602883 w 7162800"/>
              <a:gd name="connsiteY1407" fmla="*/ 6146324 h 8462359"/>
              <a:gd name="connsiteX1408" fmla="*/ 1602400 w 7162800"/>
              <a:gd name="connsiteY1408" fmla="*/ 6150176 h 8462359"/>
              <a:gd name="connsiteX1409" fmla="*/ 1599506 w 7162800"/>
              <a:gd name="connsiteY1409" fmla="*/ 6156435 h 8462359"/>
              <a:gd name="connsiteX1410" fmla="*/ 1598059 w 7162800"/>
              <a:gd name="connsiteY1410" fmla="*/ 6162694 h 8462359"/>
              <a:gd name="connsiteX1411" fmla="*/ 1597094 w 7162800"/>
              <a:gd name="connsiteY1411" fmla="*/ 6165582 h 8462359"/>
              <a:gd name="connsiteX1412" fmla="*/ 1595164 w 7162800"/>
              <a:gd name="connsiteY1412" fmla="*/ 6168471 h 8462359"/>
              <a:gd name="connsiteX1413" fmla="*/ 1593234 w 7162800"/>
              <a:gd name="connsiteY1413" fmla="*/ 6170878 h 8462359"/>
              <a:gd name="connsiteX1414" fmla="*/ 1591305 w 7162800"/>
              <a:gd name="connsiteY1414" fmla="*/ 6172323 h 8462359"/>
              <a:gd name="connsiteX1415" fmla="*/ 1590340 w 7162800"/>
              <a:gd name="connsiteY1415" fmla="*/ 6173286 h 8462359"/>
              <a:gd name="connsiteX1416" fmla="*/ 1589375 w 7162800"/>
              <a:gd name="connsiteY1416" fmla="*/ 6174248 h 8462359"/>
              <a:gd name="connsiteX1417" fmla="*/ 1588410 w 7162800"/>
              <a:gd name="connsiteY1417" fmla="*/ 6174730 h 8462359"/>
              <a:gd name="connsiteX1418" fmla="*/ 1586963 w 7162800"/>
              <a:gd name="connsiteY1418" fmla="*/ 6175693 h 8462359"/>
              <a:gd name="connsiteX1419" fmla="*/ 1583104 w 7162800"/>
              <a:gd name="connsiteY1419" fmla="*/ 6176174 h 8462359"/>
              <a:gd name="connsiteX1420" fmla="*/ 1580209 w 7162800"/>
              <a:gd name="connsiteY1420" fmla="*/ 6176174 h 8462359"/>
              <a:gd name="connsiteX1421" fmla="*/ 1572973 w 7162800"/>
              <a:gd name="connsiteY1421" fmla="*/ 6175693 h 8462359"/>
              <a:gd name="connsiteX1422" fmla="*/ 1565736 w 7162800"/>
              <a:gd name="connsiteY1422" fmla="*/ 6173767 h 8462359"/>
              <a:gd name="connsiteX1423" fmla="*/ 1561877 w 7162800"/>
              <a:gd name="connsiteY1423" fmla="*/ 6172804 h 8462359"/>
              <a:gd name="connsiteX1424" fmla="*/ 1558500 w 7162800"/>
              <a:gd name="connsiteY1424" fmla="*/ 6171360 h 8462359"/>
              <a:gd name="connsiteX1425" fmla="*/ 1555605 w 7162800"/>
              <a:gd name="connsiteY1425" fmla="*/ 6170397 h 8462359"/>
              <a:gd name="connsiteX1426" fmla="*/ 1554158 w 7162800"/>
              <a:gd name="connsiteY1426" fmla="*/ 6168471 h 8462359"/>
              <a:gd name="connsiteX1427" fmla="*/ 1551264 w 7162800"/>
              <a:gd name="connsiteY1427" fmla="*/ 6167027 h 8462359"/>
              <a:gd name="connsiteX1428" fmla="*/ 1548852 w 7162800"/>
              <a:gd name="connsiteY1428" fmla="*/ 6165101 h 8462359"/>
              <a:gd name="connsiteX1429" fmla="*/ 1546922 w 7162800"/>
              <a:gd name="connsiteY1429" fmla="*/ 6162212 h 8462359"/>
              <a:gd name="connsiteX1430" fmla="*/ 1544992 w 7162800"/>
              <a:gd name="connsiteY1430" fmla="*/ 6159805 h 8462359"/>
              <a:gd name="connsiteX1431" fmla="*/ 1542098 w 7162800"/>
              <a:gd name="connsiteY1431" fmla="*/ 6154028 h 8462359"/>
              <a:gd name="connsiteX1432" fmla="*/ 1539203 w 7162800"/>
              <a:gd name="connsiteY1432" fmla="*/ 6150176 h 8462359"/>
              <a:gd name="connsiteX1433" fmla="*/ 1531967 w 7162800"/>
              <a:gd name="connsiteY1433" fmla="*/ 6144399 h 8462359"/>
              <a:gd name="connsiteX1434" fmla="*/ 1522318 w 7162800"/>
              <a:gd name="connsiteY1434" fmla="*/ 6137658 h 8462359"/>
              <a:gd name="connsiteX1435" fmla="*/ 1512670 w 7162800"/>
              <a:gd name="connsiteY1435" fmla="*/ 6132362 h 8462359"/>
              <a:gd name="connsiteX1436" fmla="*/ 1505916 w 7162800"/>
              <a:gd name="connsiteY1436" fmla="*/ 6128029 h 8462359"/>
              <a:gd name="connsiteX1437" fmla="*/ 1499162 w 7162800"/>
              <a:gd name="connsiteY1437" fmla="*/ 6128511 h 8462359"/>
              <a:gd name="connsiteX1438" fmla="*/ 1491443 w 7162800"/>
              <a:gd name="connsiteY1438" fmla="*/ 6129474 h 8462359"/>
              <a:gd name="connsiteX1439" fmla="*/ 1482760 w 7162800"/>
              <a:gd name="connsiteY1439" fmla="*/ 6131399 h 8462359"/>
              <a:gd name="connsiteX1440" fmla="*/ 1476488 w 7162800"/>
              <a:gd name="connsiteY1440" fmla="*/ 6131881 h 8462359"/>
              <a:gd name="connsiteX1441" fmla="*/ 1469734 w 7162800"/>
              <a:gd name="connsiteY1441" fmla="*/ 6131399 h 8462359"/>
              <a:gd name="connsiteX1442" fmla="*/ 1461533 w 7162800"/>
              <a:gd name="connsiteY1442" fmla="*/ 6129474 h 8462359"/>
              <a:gd name="connsiteX1443" fmla="*/ 1453332 w 7162800"/>
              <a:gd name="connsiteY1443" fmla="*/ 6127066 h 8462359"/>
              <a:gd name="connsiteX1444" fmla="*/ 1446095 w 7162800"/>
              <a:gd name="connsiteY1444" fmla="*/ 6124178 h 8462359"/>
              <a:gd name="connsiteX1445" fmla="*/ 1439824 w 7162800"/>
              <a:gd name="connsiteY1445" fmla="*/ 6124659 h 8462359"/>
              <a:gd name="connsiteX1446" fmla="*/ 1431623 w 7162800"/>
              <a:gd name="connsiteY1446" fmla="*/ 6126103 h 8462359"/>
              <a:gd name="connsiteX1447" fmla="*/ 1421974 w 7162800"/>
              <a:gd name="connsiteY1447" fmla="*/ 6127548 h 8462359"/>
              <a:gd name="connsiteX1448" fmla="*/ 1412808 w 7162800"/>
              <a:gd name="connsiteY1448" fmla="*/ 6128029 h 8462359"/>
              <a:gd name="connsiteX1449" fmla="*/ 1406054 w 7162800"/>
              <a:gd name="connsiteY1449" fmla="*/ 6129474 h 8462359"/>
              <a:gd name="connsiteX1450" fmla="*/ 1395923 w 7162800"/>
              <a:gd name="connsiteY1450" fmla="*/ 6133325 h 8462359"/>
              <a:gd name="connsiteX1451" fmla="*/ 1390617 w 7162800"/>
              <a:gd name="connsiteY1451" fmla="*/ 6134770 h 8462359"/>
              <a:gd name="connsiteX1452" fmla="*/ 1385310 w 7162800"/>
              <a:gd name="connsiteY1452" fmla="*/ 6135732 h 8462359"/>
              <a:gd name="connsiteX1453" fmla="*/ 1382898 w 7162800"/>
              <a:gd name="connsiteY1453" fmla="*/ 6135732 h 8462359"/>
              <a:gd name="connsiteX1454" fmla="*/ 1380968 w 7162800"/>
              <a:gd name="connsiteY1454" fmla="*/ 6135732 h 8462359"/>
              <a:gd name="connsiteX1455" fmla="*/ 1378074 w 7162800"/>
              <a:gd name="connsiteY1455" fmla="*/ 6135732 h 8462359"/>
              <a:gd name="connsiteX1456" fmla="*/ 1376144 w 7162800"/>
              <a:gd name="connsiteY1456" fmla="*/ 6135251 h 8462359"/>
              <a:gd name="connsiteX1457" fmla="*/ 1372767 w 7162800"/>
              <a:gd name="connsiteY1457" fmla="*/ 6134770 h 8462359"/>
              <a:gd name="connsiteX1458" fmla="*/ 1369873 w 7162800"/>
              <a:gd name="connsiteY1458" fmla="*/ 6134288 h 8462359"/>
              <a:gd name="connsiteX1459" fmla="*/ 1365531 w 7162800"/>
              <a:gd name="connsiteY1459" fmla="*/ 6132844 h 8462359"/>
              <a:gd name="connsiteX1460" fmla="*/ 1361189 w 7162800"/>
              <a:gd name="connsiteY1460" fmla="*/ 6131399 h 8462359"/>
              <a:gd name="connsiteX1461" fmla="*/ 1353470 w 7162800"/>
              <a:gd name="connsiteY1461" fmla="*/ 6127548 h 8462359"/>
              <a:gd name="connsiteX1462" fmla="*/ 1346234 w 7162800"/>
              <a:gd name="connsiteY1462" fmla="*/ 6124178 h 8462359"/>
              <a:gd name="connsiteX1463" fmla="*/ 1342857 w 7162800"/>
              <a:gd name="connsiteY1463" fmla="*/ 6124178 h 8462359"/>
              <a:gd name="connsiteX1464" fmla="*/ 1337550 w 7162800"/>
              <a:gd name="connsiteY1464" fmla="*/ 6123696 h 8462359"/>
              <a:gd name="connsiteX1465" fmla="*/ 1334656 w 7162800"/>
              <a:gd name="connsiteY1465" fmla="*/ 6123215 h 8462359"/>
              <a:gd name="connsiteX1466" fmla="*/ 1332244 w 7162800"/>
              <a:gd name="connsiteY1466" fmla="*/ 6122733 h 8462359"/>
              <a:gd name="connsiteX1467" fmla="*/ 1329349 w 7162800"/>
              <a:gd name="connsiteY1467" fmla="*/ 6121770 h 8462359"/>
              <a:gd name="connsiteX1468" fmla="*/ 1327902 w 7162800"/>
              <a:gd name="connsiteY1468" fmla="*/ 6120807 h 8462359"/>
              <a:gd name="connsiteX1469" fmla="*/ 1324042 w 7162800"/>
              <a:gd name="connsiteY1469" fmla="*/ 6117437 h 8462359"/>
              <a:gd name="connsiteX1470" fmla="*/ 1320665 w 7162800"/>
              <a:gd name="connsiteY1470" fmla="*/ 6113104 h 8462359"/>
              <a:gd name="connsiteX1471" fmla="*/ 1316806 w 7162800"/>
              <a:gd name="connsiteY1471" fmla="*/ 6109253 h 8462359"/>
              <a:gd name="connsiteX1472" fmla="*/ 1313911 w 7162800"/>
              <a:gd name="connsiteY1472" fmla="*/ 6103957 h 8462359"/>
              <a:gd name="connsiteX1473" fmla="*/ 1307640 w 7162800"/>
              <a:gd name="connsiteY1473" fmla="*/ 6094809 h 8462359"/>
              <a:gd name="connsiteX1474" fmla="*/ 1301851 w 7162800"/>
              <a:gd name="connsiteY1474" fmla="*/ 6087587 h 8462359"/>
              <a:gd name="connsiteX1475" fmla="*/ 1300404 w 7162800"/>
              <a:gd name="connsiteY1475" fmla="*/ 6084217 h 8462359"/>
              <a:gd name="connsiteX1476" fmla="*/ 1297992 w 7162800"/>
              <a:gd name="connsiteY1476" fmla="*/ 6080847 h 8462359"/>
              <a:gd name="connsiteX1477" fmla="*/ 1294615 w 7162800"/>
              <a:gd name="connsiteY1477" fmla="*/ 6077958 h 8462359"/>
              <a:gd name="connsiteX1478" fmla="*/ 1290755 w 7162800"/>
              <a:gd name="connsiteY1478" fmla="*/ 6074107 h 8462359"/>
              <a:gd name="connsiteX1479" fmla="*/ 1287861 w 7162800"/>
              <a:gd name="connsiteY1479" fmla="*/ 6071218 h 8462359"/>
              <a:gd name="connsiteX1480" fmla="*/ 1284484 w 7162800"/>
              <a:gd name="connsiteY1480" fmla="*/ 6067366 h 8462359"/>
              <a:gd name="connsiteX1481" fmla="*/ 1282072 w 7162800"/>
              <a:gd name="connsiteY1481" fmla="*/ 6063996 h 8462359"/>
              <a:gd name="connsiteX1482" fmla="*/ 1279659 w 7162800"/>
              <a:gd name="connsiteY1482" fmla="*/ 6061589 h 8462359"/>
              <a:gd name="connsiteX1483" fmla="*/ 1277247 w 7162800"/>
              <a:gd name="connsiteY1483" fmla="*/ 6054367 h 8462359"/>
              <a:gd name="connsiteX1484" fmla="*/ 1273870 w 7162800"/>
              <a:gd name="connsiteY1484" fmla="*/ 6044738 h 8462359"/>
              <a:gd name="connsiteX1485" fmla="*/ 1271941 w 7162800"/>
              <a:gd name="connsiteY1485" fmla="*/ 6039924 h 8462359"/>
              <a:gd name="connsiteX1486" fmla="*/ 1270011 w 7162800"/>
              <a:gd name="connsiteY1486" fmla="*/ 6035109 h 8462359"/>
              <a:gd name="connsiteX1487" fmla="*/ 1267599 w 7162800"/>
              <a:gd name="connsiteY1487" fmla="*/ 6031739 h 8462359"/>
              <a:gd name="connsiteX1488" fmla="*/ 1265187 w 7162800"/>
              <a:gd name="connsiteY1488" fmla="*/ 6028369 h 8462359"/>
              <a:gd name="connsiteX1489" fmla="*/ 1263257 w 7162800"/>
              <a:gd name="connsiteY1489" fmla="*/ 6024999 h 8462359"/>
              <a:gd name="connsiteX1490" fmla="*/ 1261327 w 7162800"/>
              <a:gd name="connsiteY1490" fmla="*/ 6022592 h 8462359"/>
              <a:gd name="connsiteX1491" fmla="*/ 1258433 w 7162800"/>
              <a:gd name="connsiteY1491" fmla="*/ 6019703 h 8462359"/>
              <a:gd name="connsiteX1492" fmla="*/ 1255538 w 7162800"/>
              <a:gd name="connsiteY1492" fmla="*/ 6017296 h 8462359"/>
              <a:gd name="connsiteX1493" fmla="*/ 1249267 w 7162800"/>
              <a:gd name="connsiteY1493" fmla="*/ 6012963 h 8462359"/>
              <a:gd name="connsiteX1494" fmla="*/ 1242995 w 7162800"/>
              <a:gd name="connsiteY1494" fmla="*/ 6010074 h 8462359"/>
              <a:gd name="connsiteX1495" fmla="*/ 1240101 w 7162800"/>
              <a:gd name="connsiteY1495" fmla="*/ 6005741 h 8462359"/>
              <a:gd name="connsiteX1496" fmla="*/ 1237689 w 7162800"/>
              <a:gd name="connsiteY1496" fmla="*/ 5999963 h 8462359"/>
              <a:gd name="connsiteX1497" fmla="*/ 1234312 w 7162800"/>
              <a:gd name="connsiteY1497" fmla="*/ 5993705 h 8462359"/>
              <a:gd name="connsiteX1498" fmla="*/ 1231900 w 7162800"/>
              <a:gd name="connsiteY1498" fmla="*/ 5987446 h 8462359"/>
              <a:gd name="connsiteX1499" fmla="*/ 1228523 w 7162800"/>
              <a:gd name="connsiteY1499" fmla="*/ 5986483 h 8462359"/>
              <a:gd name="connsiteX1500" fmla="*/ 1224181 w 7162800"/>
              <a:gd name="connsiteY1500" fmla="*/ 5985039 h 8462359"/>
              <a:gd name="connsiteX1501" fmla="*/ 1220321 w 7162800"/>
              <a:gd name="connsiteY1501" fmla="*/ 5983113 h 8462359"/>
              <a:gd name="connsiteX1502" fmla="*/ 1216944 w 7162800"/>
              <a:gd name="connsiteY1502" fmla="*/ 5979743 h 8462359"/>
              <a:gd name="connsiteX1503" fmla="*/ 1213085 w 7162800"/>
              <a:gd name="connsiteY1503" fmla="*/ 5980705 h 8462359"/>
              <a:gd name="connsiteX1504" fmla="*/ 1207778 w 7162800"/>
              <a:gd name="connsiteY1504" fmla="*/ 5982150 h 8462359"/>
              <a:gd name="connsiteX1505" fmla="*/ 1201989 w 7162800"/>
              <a:gd name="connsiteY1505" fmla="*/ 5983113 h 8462359"/>
              <a:gd name="connsiteX1506" fmla="*/ 1198612 w 7162800"/>
              <a:gd name="connsiteY1506" fmla="*/ 5983594 h 8462359"/>
              <a:gd name="connsiteX1507" fmla="*/ 1196683 w 7162800"/>
              <a:gd name="connsiteY1507" fmla="*/ 5983594 h 8462359"/>
              <a:gd name="connsiteX1508" fmla="*/ 1194753 w 7162800"/>
              <a:gd name="connsiteY1508" fmla="*/ 5982631 h 8462359"/>
              <a:gd name="connsiteX1509" fmla="*/ 1192341 w 7162800"/>
              <a:gd name="connsiteY1509" fmla="*/ 5981187 h 8462359"/>
              <a:gd name="connsiteX1510" fmla="*/ 1189446 w 7162800"/>
              <a:gd name="connsiteY1510" fmla="*/ 5979743 h 8462359"/>
              <a:gd name="connsiteX1511" fmla="*/ 1187517 w 7162800"/>
              <a:gd name="connsiteY1511" fmla="*/ 5977817 h 8462359"/>
              <a:gd name="connsiteX1512" fmla="*/ 1185105 w 7162800"/>
              <a:gd name="connsiteY1512" fmla="*/ 5976372 h 8462359"/>
              <a:gd name="connsiteX1513" fmla="*/ 1184140 w 7162800"/>
              <a:gd name="connsiteY1513" fmla="*/ 5973965 h 8462359"/>
              <a:gd name="connsiteX1514" fmla="*/ 1183657 w 7162800"/>
              <a:gd name="connsiteY1514" fmla="*/ 5972521 h 8462359"/>
              <a:gd name="connsiteX1515" fmla="*/ 1182692 w 7162800"/>
              <a:gd name="connsiteY1515" fmla="*/ 5969632 h 8462359"/>
              <a:gd name="connsiteX1516" fmla="*/ 1182210 w 7162800"/>
              <a:gd name="connsiteY1516" fmla="*/ 5967225 h 8462359"/>
              <a:gd name="connsiteX1517" fmla="*/ 1182210 w 7162800"/>
              <a:gd name="connsiteY1517" fmla="*/ 5964336 h 8462359"/>
              <a:gd name="connsiteX1518" fmla="*/ 1182210 w 7162800"/>
              <a:gd name="connsiteY1518" fmla="*/ 5961447 h 8462359"/>
              <a:gd name="connsiteX1519" fmla="*/ 1183175 w 7162800"/>
              <a:gd name="connsiteY1519" fmla="*/ 5956151 h 8462359"/>
              <a:gd name="connsiteX1520" fmla="*/ 1183657 w 7162800"/>
              <a:gd name="connsiteY1520" fmla="*/ 5950374 h 8462359"/>
              <a:gd name="connsiteX1521" fmla="*/ 1184622 w 7162800"/>
              <a:gd name="connsiteY1521" fmla="*/ 5946522 h 8462359"/>
              <a:gd name="connsiteX1522" fmla="*/ 1187999 w 7162800"/>
              <a:gd name="connsiteY1522" fmla="*/ 5941227 h 8462359"/>
              <a:gd name="connsiteX1523" fmla="*/ 1191858 w 7162800"/>
              <a:gd name="connsiteY1523" fmla="*/ 5935931 h 8462359"/>
              <a:gd name="connsiteX1524" fmla="*/ 1194753 w 7162800"/>
              <a:gd name="connsiteY1524" fmla="*/ 5932079 h 8462359"/>
              <a:gd name="connsiteX1525" fmla="*/ 1198130 w 7162800"/>
              <a:gd name="connsiteY1525" fmla="*/ 5929190 h 8462359"/>
              <a:gd name="connsiteX1526" fmla="*/ 1201507 w 7162800"/>
              <a:gd name="connsiteY1526" fmla="*/ 5927264 h 8462359"/>
              <a:gd name="connsiteX1527" fmla="*/ 1205366 w 7162800"/>
              <a:gd name="connsiteY1527" fmla="*/ 5924857 h 8462359"/>
              <a:gd name="connsiteX1528" fmla="*/ 1209708 w 7162800"/>
              <a:gd name="connsiteY1528" fmla="*/ 5923413 h 8462359"/>
              <a:gd name="connsiteX1529" fmla="*/ 1214050 w 7162800"/>
              <a:gd name="connsiteY1529" fmla="*/ 5922450 h 8462359"/>
              <a:gd name="connsiteX1530" fmla="*/ 1217427 w 7162800"/>
              <a:gd name="connsiteY1530" fmla="*/ 5921969 h 8462359"/>
              <a:gd name="connsiteX1531" fmla="*/ 1221286 w 7162800"/>
              <a:gd name="connsiteY1531" fmla="*/ 5921487 h 8462359"/>
              <a:gd name="connsiteX1532" fmla="*/ 1224181 w 7162800"/>
              <a:gd name="connsiteY1532" fmla="*/ 5921006 h 8462359"/>
              <a:gd name="connsiteX1533" fmla="*/ 1229005 w 7162800"/>
              <a:gd name="connsiteY1533" fmla="*/ 5919561 h 8462359"/>
              <a:gd name="connsiteX1534" fmla="*/ 1233829 w 7162800"/>
              <a:gd name="connsiteY1534" fmla="*/ 5919080 h 8462359"/>
              <a:gd name="connsiteX1535" fmla="*/ 1239136 w 7162800"/>
              <a:gd name="connsiteY1535" fmla="*/ 5919080 h 8462359"/>
              <a:gd name="connsiteX1536" fmla="*/ 1244443 w 7162800"/>
              <a:gd name="connsiteY1536" fmla="*/ 5919561 h 8462359"/>
              <a:gd name="connsiteX1537" fmla="*/ 1254091 w 7162800"/>
              <a:gd name="connsiteY1537" fmla="*/ 5920043 h 8462359"/>
              <a:gd name="connsiteX1538" fmla="*/ 1261327 w 7162800"/>
              <a:gd name="connsiteY1538" fmla="*/ 5921006 h 8462359"/>
              <a:gd name="connsiteX1539" fmla="*/ 1273870 w 7162800"/>
              <a:gd name="connsiteY1539" fmla="*/ 5918598 h 8462359"/>
              <a:gd name="connsiteX1540" fmla="*/ 1288343 w 7162800"/>
              <a:gd name="connsiteY1540" fmla="*/ 5916191 h 8462359"/>
              <a:gd name="connsiteX1541" fmla="*/ 1295097 w 7162800"/>
              <a:gd name="connsiteY1541" fmla="*/ 5914265 h 8462359"/>
              <a:gd name="connsiteX1542" fmla="*/ 1300886 w 7162800"/>
              <a:gd name="connsiteY1542" fmla="*/ 5912340 h 8462359"/>
              <a:gd name="connsiteX1543" fmla="*/ 1303781 w 7162800"/>
              <a:gd name="connsiteY1543" fmla="*/ 5911377 h 8462359"/>
              <a:gd name="connsiteX1544" fmla="*/ 1305710 w 7162800"/>
              <a:gd name="connsiteY1544" fmla="*/ 5909932 h 8462359"/>
              <a:gd name="connsiteX1545" fmla="*/ 1307640 w 7162800"/>
              <a:gd name="connsiteY1545" fmla="*/ 5908006 h 8462359"/>
              <a:gd name="connsiteX1546" fmla="*/ 1309570 w 7162800"/>
              <a:gd name="connsiteY1546" fmla="*/ 5906081 h 8462359"/>
              <a:gd name="connsiteX1547" fmla="*/ 1311982 w 7162800"/>
              <a:gd name="connsiteY1547" fmla="*/ 5902229 h 8462359"/>
              <a:gd name="connsiteX1548" fmla="*/ 1315359 w 7162800"/>
              <a:gd name="connsiteY1548" fmla="*/ 5896933 h 8462359"/>
              <a:gd name="connsiteX1549" fmla="*/ 1317771 w 7162800"/>
              <a:gd name="connsiteY1549" fmla="*/ 5891637 h 8462359"/>
              <a:gd name="connsiteX1550" fmla="*/ 1320665 w 7162800"/>
              <a:gd name="connsiteY1550" fmla="*/ 5887786 h 8462359"/>
              <a:gd name="connsiteX1551" fmla="*/ 1320183 w 7162800"/>
              <a:gd name="connsiteY1551" fmla="*/ 5882490 h 8462359"/>
              <a:gd name="connsiteX1552" fmla="*/ 1319701 w 7162800"/>
              <a:gd name="connsiteY1552" fmla="*/ 5877194 h 8462359"/>
              <a:gd name="connsiteX1553" fmla="*/ 1318736 w 7162800"/>
              <a:gd name="connsiteY1553" fmla="*/ 5874305 h 8462359"/>
              <a:gd name="connsiteX1554" fmla="*/ 1318736 w 7162800"/>
              <a:gd name="connsiteY1554" fmla="*/ 5872379 h 8462359"/>
              <a:gd name="connsiteX1555" fmla="*/ 1319701 w 7162800"/>
              <a:gd name="connsiteY1555" fmla="*/ 5870453 h 8462359"/>
              <a:gd name="connsiteX1556" fmla="*/ 1320665 w 7162800"/>
              <a:gd name="connsiteY1556" fmla="*/ 5869009 h 8462359"/>
              <a:gd name="connsiteX1557" fmla="*/ 1321630 w 7162800"/>
              <a:gd name="connsiteY1557" fmla="*/ 5868046 h 8462359"/>
              <a:gd name="connsiteX1558" fmla="*/ 1322595 w 7162800"/>
              <a:gd name="connsiteY1558" fmla="*/ 5866602 h 8462359"/>
              <a:gd name="connsiteX1559" fmla="*/ 1324042 w 7162800"/>
              <a:gd name="connsiteY1559" fmla="*/ 5866120 h 8462359"/>
              <a:gd name="connsiteX1560" fmla="*/ 1325972 w 7162800"/>
              <a:gd name="connsiteY1560" fmla="*/ 5864676 h 8462359"/>
              <a:gd name="connsiteX1561" fmla="*/ 1329349 w 7162800"/>
              <a:gd name="connsiteY1561" fmla="*/ 5863232 h 8462359"/>
              <a:gd name="connsiteX1562" fmla="*/ 1334173 w 7162800"/>
              <a:gd name="connsiteY1562" fmla="*/ 5862750 h 8462359"/>
              <a:gd name="connsiteX1563" fmla="*/ 580273 w 7162800"/>
              <a:gd name="connsiteY1563" fmla="*/ 5795143 h 8462359"/>
              <a:gd name="connsiteX1564" fmla="*/ 588045 w 7162800"/>
              <a:gd name="connsiteY1564" fmla="*/ 5796592 h 8462359"/>
              <a:gd name="connsiteX1565" fmla="*/ 595817 w 7162800"/>
              <a:gd name="connsiteY1565" fmla="*/ 5799007 h 8462359"/>
              <a:gd name="connsiteX1566" fmla="*/ 600189 w 7162800"/>
              <a:gd name="connsiteY1566" fmla="*/ 5799007 h 8462359"/>
              <a:gd name="connsiteX1567" fmla="*/ 607476 w 7162800"/>
              <a:gd name="connsiteY1567" fmla="*/ 5799007 h 8462359"/>
              <a:gd name="connsiteX1568" fmla="*/ 610876 w 7162800"/>
              <a:gd name="connsiteY1568" fmla="*/ 5801421 h 8462359"/>
              <a:gd name="connsiteX1569" fmla="*/ 612819 w 7162800"/>
              <a:gd name="connsiteY1569" fmla="*/ 5804319 h 8462359"/>
              <a:gd name="connsiteX1570" fmla="*/ 615248 w 7162800"/>
              <a:gd name="connsiteY1570" fmla="*/ 5806734 h 8462359"/>
              <a:gd name="connsiteX1571" fmla="*/ 615734 w 7162800"/>
              <a:gd name="connsiteY1571" fmla="*/ 5809631 h 8462359"/>
              <a:gd name="connsiteX1572" fmla="*/ 613305 w 7162800"/>
              <a:gd name="connsiteY1572" fmla="*/ 5816875 h 8462359"/>
              <a:gd name="connsiteX1573" fmla="*/ 611362 w 7162800"/>
              <a:gd name="connsiteY1573" fmla="*/ 5824119 h 8462359"/>
              <a:gd name="connsiteX1574" fmla="*/ 611362 w 7162800"/>
              <a:gd name="connsiteY1574" fmla="*/ 5827500 h 8462359"/>
              <a:gd name="connsiteX1575" fmla="*/ 611362 w 7162800"/>
              <a:gd name="connsiteY1575" fmla="*/ 5830397 h 8462359"/>
              <a:gd name="connsiteX1576" fmla="*/ 610876 w 7162800"/>
              <a:gd name="connsiteY1576" fmla="*/ 5832329 h 8462359"/>
              <a:gd name="connsiteX1577" fmla="*/ 609905 w 7162800"/>
              <a:gd name="connsiteY1577" fmla="*/ 5833778 h 8462359"/>
              <a:gd name="connsiteX1578" fmla="*/ 609419 w 7162800"/>
              <a:gd name="connsiteY1578" fmla="*/ 5834261 h 8462359"/>
              <a:gd name="connsiteX1579" fmla="*/ 607476 w 7162800"/>
              <a:gd name="connsiteY1579" fmla="*/ 5834744 h 8462359"/>
              <a:gd name="connsiteX1580" fmla="*/ 606990 w 7162800"/>
              <a:gd name="connsiteY1580" fmla="*/ 5836193 h 8462359"/>
              <a:gd name="connsiteX1581" fmla="*/ 606504 w 7162800"/>
              <a:gd name="connsiteY1581" fmla="*/ 5837641 h 8462359"/>
              <a:gd name="connsiteX1582" fmla="*/ 605047 w 7162800"/>
              <a:gd name="connsiteY1582" fmla="*/ 5839090 h 8462359"/>
              <a:gd name="connsiteX1583" fmla="*/ 603590 w 7162800"/>
              <a:gd name="connsiteY1583" fmla="*/ 5840056 h 8462359"/>
              <a:gd name="connsiteX1584" fmla="*/ 599704 w 7162800"/>
              <a:gd name="connsiteY1584" fmla="*/ 5842954 h 8462359"/>
              <a:gd name="connsiteX1585" fmla="*/ 595817 w 7162800"/>
              <a:gd name="connsiteY1585" fmla="*/ 5845851 h 8462359"/>
              <a:gd name="connsiteX1586" fmla="*/ 591445 w 7162800"/>
              <a:gd name="connsiteY1586" fmla="*/ 5845368 h 8462359"/>
              <a:gd name="connsiteX1587" fmla="*/ 585616 w 7162800"/>
              <a:gd name="connsiteY1587" fmla="*/ 5845368 h 8462359"/>
              <a:gd name="connsiteX1588" fmla="*/ 582216 w 7162800"/>
              <a:gd name="connsiteY1588" fmla="*/ 5844885 h 8462359"/>
              <a:gd name="connsiteX1589" fmla="*/ 578815 w 7162800"/>
              <a:gd name="connsiteY1589" fmla="*/ 5844402 h 8462359"/>
              <a:gd name="connsiteX1590" fmla="*/ 575901 w 7162800"/>
              <a:gd name="connsiteY1590" fmla="*/ 5843437 h 8462359"/>
              <a:gd name="connsiteX1591" fmla="*/ 572500 w 7162800"/>
              <a:gd name="connsiteY1591" fmla="*/ 5841988 h 8462359"/>
              <a:gd name="connsiteX1592" fmla="*/ 569100 w 7162800"/>
              <a:gd name="connsiteY1592" fmla="*/ 5841022 h 8462359"/>
              <a:gd name="connsiteX1593" fmla="*/ 566185 w 7162800"/>
              <a:gd name="connsiteY1593" fmla="*/ 5838607 h 8462359"/>
              <a:gd name="connsiteX1594" fmla="*/ 564242 w 7162800"/>
              <a:gd name="connsiteY1594" fmla="*/ 5836676 h 8462359"/>
              <a:gd name="connsiteX1595" fmla="*/ 561813 w 7162800"/>
              <a:gd name="connsiteY1595" fmla="*/ 5835710 h 8462359"/>
              <a:gd name="connsiteX1596" fmla="*/ 559870 w 7162800"/>
              <a:gd name="connsiteY1596" fmla="*/ 5835227 h 8462359"/>
              <a:gd name="connsiteX1597" fmla="*/ 556470 w 7162800"/>
              <a:gd name="connsiteY1597" fmla="*/ 5834744 h 8462359"/>
              <a:gd name="connsiteX1598" fmla="*/ 553070 w 7162800"/>
              <a:gd name="connsiteY1598" fmla="*/ 5834744 h 8462359"/>
              <a:gd name="connsiteX1599" fmla="*/ 546755 w 7162800"/>
              <a:gd name="connsiteY1599" fmla="*/ 5834261 h 8462359"/>
              <a:gd name="connsiteX1600" fmla="*/ 544326 w 7162800"/>
              <a:gd name="connsiteY1600" fmla="*/ 5833778 h 8462359"/>
              <a:gd name="connsiteX1601" fmla="*/ 540925 w 7162800"/>
              <a:gd name="connsiteY1601" fmla="*/ 5833295 h 8462359"/>
              <a:gd name="connsiteX1602" fmla="*/ 538982 w 7162800"/>
              <a:gd name="connsiteY1602" fmla="*/ 5832329 h 8462359"/>
              <a:gd name="connsiteX1603" fmla="*/ 537525 w 7162800"/>
              <a:gd name="connsiteY1603" fmla="*/ 5830880 h 8462359"/>
              <a:gd name="connsiteX1604" fmla="*/ 535582 w 7162800"/>
              <a:gd name="connsiteY1604" fmla="*/ 5830880 h 8462359"/>
              <a:gd name="connsiteX1605" fmla="*/ 534610 w 7162800"/>
              <a:gd name="connsiteY1605" fmla="*/ 5829914 h 8462359"/>
              <a:gd name="connsiteX1606" fmla="*/ 534125 w 7162800"/>
              <a:gd name="connsiteY1606" fmla="*/ 5828466 h 8462359"/>
              <a:gd name="connsiteX1607" fmla="*/ 533639 w 7162800"/>
              <a:gd name="connsiteY1607" fmla="*/ 5827017 h 8462359"/>
              <a:gd name="connsiteX1608" fmla="*/ 533153 w 7162800"/>
              <a:gd name="connsiteY1608" fmla="*/ 5822188 h 8462359"/>
              <a:gd name="connsiteX1609" fmla="*/ 533153 w 7162800"/>
              <a:gd name="connsiteY1609" fmla="*/ 5816875 h 8462359"/>
              <a:gd name="connsiteX1610" fmla="*/ 535096 w 7162800"/>
              <a:gd name="connsiteY1610" fmla="*/ 5812529 h 8462359"/>
              <a:gd name="connsiteX1611" fmla="*/ 537525 w 7162800"/>
              <a:gd name="connsiteY1611" fmla="*/ 5805768 h 8462359"/>
              <a:gd name="connsiteX1612" fmla="*/ 540925 w 7162800"/>
              <a:gd name="connsiteY1612" fmla="*/ 5805768 h 8462359"/>
              <a:gd name="connsiteX1613" fmla="*/ 546755 w 7162800"/>
              <a:gd name="connsiteY1613" fmla="*/ 5805768 h 8462359"/>
              <a:gd name="connsiteX1614" fmla="*/ 549669 w 7162800"/>
              <a:gd name="connsiteY1614" fmla="*/ 5805285 h 8462359"/>
              <a:gd name="connsiteX1615" fmla="*/ 553070 w 7162800"/>
              <a:gd name="connsiteY1615" fmla="*/ 5804802 h 8462359"/>
              <a:gd name="connsiteX1616" fmla="*/ 555013 w 7162800"/>
              <a:gd name="connsiteY1616" fmla="*/ 5803353 h 8462359"/>
              <a:gd name="connsiteX1617" fmla="*/ 556470 w 7162800"/>
              <a:gd name="connsiteY1617" fmla="*/ 5802387 h 8462359"/>
              <a:gd name="connsiteX1618" fmla="*/ 557442 w 7162800"/>
              <a:gd name="connsiteY1618" fmla="*/ 5801421 h 8462359"/>
              <a:gd name="connsiteX1619" fmla="*/ 559385 w 7162800"/>
              <a:gd name="connsiteY1619" fmla="*/ 5800456 h 8462359"/>
              <a:gd name="connsiteX1620" fmla="*/ 561813 w 7162800"/>
              <a:gd name="connsiteY1620" fmla="*/ 5799490 h 8462359"/>
              <a:gd name="connsiteX1621" fmla="*/ 564728 w 7162800"/>
              <a:gd name="connsiteY1621" fmla="*/ 5799007 h 8462359"/>
              <a:gd name="connsiteX1622" fmla="*/ 572500 w 7162800"/>
              <a:gd name="connsiteY1622" fmla="*/ 5796592 h 8462359"/>
              <a:gd name="connsiteX1623" fmla="*/ 1441665 w 7162800"/>
              <a:gd name="connsiteY1623" fmla="*/ 5744436 h 8462359"/>
              <a:gd name="connsiteX1624" fmla="*/ 1445538 w 7162800"/>
              <a:gd name="connsiteY1624" fmla="*/ 5744917 h 8462359"/>
              <a:gd name="connsiteX1625" fmla="*/ 1450378 w 7162800"/>
              <a:gd name="connsiteY1625" fmla="*/ 5745880 h 8462359"/>
              <a:gd name="connsiteX1626" fmla="*/ 1454735 w 7162800"/>
              <a:gd name="connsiteY1626" fmla="*/ 5746842 h 8462359"/>
              <a:gd name="connsiteX1627" fmla="*/ 1459575 w 7162800"/>
              <a:gd name="connsiteY1627" fmla="*/ 5748767 h 8462359"/>
              <a:gd name="connsiteX1628" fmla="*/ 1467804 w 7162800"/>
              <a:gd name="connsiteY1628" fmla="*/ 5752135 h 8462359"/>
              <a:gd name="connsiteX1629" fmla="*/ 1475065 w 7162800"/>
              <a:gd name="connsiteY1629" fmla="*/ 5755984 h 8462359"/>
              <a:gd name="connsiteX1630" fmla="*/ 1478454 w 7162800"/>
              <a:gd name="connsiteY1630" fmla="*/ 5755503 h 8462359"/>
              <a:gd name="connsiteX1631" fmla="*/ 1483778 w 7162800"/>
              <a:gd name="connsiteY1631" fmla="*/ 5754541 h 8462359"/>
              <a:gd name="connsiteX1632" fmla="*/ 1486683 w 7162800"/>
              <a:gd name="connsiteY1632" fmla="*/ 5754541 h 8462359"/>
              <a:gd name="connsiteX1633" fmla="*/ 1489103 w 7162800"/>
              <a:gd name="connsiteY1633" fmla="*/ 5754541 h 8462359"/>
              <a:gd name="connsiteX1634" fmla="*/ 1491523 w 7162800"/>
              <a:gd name="connsiteY1634" fmla="*/ 5755022 h 8462359"/>
              <a:gd name="connsiteX1635" fmla="*/ 1492976 w 7162800"/>
              <a:gd name="connsiteY1635" fmla="*/ 5755984 h 8462359"/>
              <a:gd name="connsiteX1636" fmla="*/ 1495880 w 7162800"/>
              <a:gd name="connsiteY1636" fmla="*/ 5755984 h 8462359"/>
              <a:gd name="connsiteX1637" fmla="*/ 1499752 w 7162800"/>
              <a:gd name="connsiteY1637" fmla="*/ 5756947 h 8462359"/>
              <a:gd name="connsiteX1638" fmla="*/ 1504109 w 7162800"/>
              <a:gd name="connsiteY1638" fmla="*/ 5758390 h 8462359"/>
              <a:gd name="connsiteX1639" fmla="*/ 1507497 w 7162800"/>
              <a:gd name="connsiteY1639" fmla="*/ 5760796 h 8462359"/>
              <a:gd name="connsiteX1640" fmla="*/ 1511854 w 7162800"/>
              <a:gd name="connsiteY1640" fmla="*/ 5762721 h 8462359"/>
              <a:gd name="connsiteX1641" fmla="*/ 1516210 w 7162800"/>
              <a:gd name="connsiteY1641" fmla="*/ 5765608 h 8462359"/>
              <a:gd name="connsiteX1642" fmla="*/ 1519599 w 7162800"/>
              <a:gd name="connsiteY1642" fmla="*/ 5768013 h 8462359"/>
              <a:gd name="connsiteX1643" fmla="*/ 1522503 w 7162800"/>
              <a:gd name="connsiteY1643" fmla="*/ 5770900 h 8462359"/>
              <a:gd name="connsiteX1644" fmla="*/ 1528796 w 7162800"/>
              <a:gd name="connsiteY1644" fmla="*/ 5774269 h 8462359"/>
              <a:gd name="connsiteX1645" fmla="*/ 1536057 w 7162800"/>
              <a:gd name="connsiteY1645" fmla="*/ 5778599 h 8462359"/>
              <a:gd name="connsiteX1646" fmla="*/ 1542349 w 7162800"/>
              <a:gd name="connsiteY1646" fmla="*/ 5782449 h 8462359"/>
              <a:gd name="connsiteX1647" fmla="*/ 1548642 w 7162800"/>
              <a:gd name="connsiteY1647" fmla="*/ 5785817 h 8462359"/>
              <a:gd name="connsiteX1648" fmla="*/ 1551547 w 7162800"/>
              <a:gd name="connsiteY1648" fmla="*/ 5787260 h 8462359"/>
              <a:gd name="connsiteX1649" fmla="*/ 1555419 w 7162800"/>
              <a:gd name="connsiteY1649" fmla="*/ 5788223 h 8462359"/>
              <a:gd name="connsiteX1650" fmla="*/ 1559292 w 7162800"/>
              <a:gd name="connsiteY1650" fmla="*/ 5789185 h 8462359"/>
              <a:gd name="connsiteX1651" fmla="*/ 1564132 w 7162800"/>
              <a:gd name="connsiteY1651" fmla="*/ 5789666 h 8462359"/>
              <a:gd name="connsiteX1652" fmla="*/ 1572845 w 7162800"/>
              <a:gd name="connsiteY1652" fmla="*/ 5791110 h 8462359"/>
              <a:gd name="connsiteX1653" fmla="*/ 1582042 w 7162800"/>
              <a:gd name="connsiteY1653" fmla="*/ 5793515 h 8462359"/>
              <a:gd name="connsiteX1654" fmla="*/ 1584947 w 7162800"/>
              <a:gd name="connsiteY1654" fmla="*/ 5793515 h 8462359"/>
              <a:gd name="connsiteX1655" fmla="*/ 1589303 w 7162800"/>
              <a:gd name="connsiteY1655" fmla="*/ 5793997 h 8462359"/>
              <a:gd name="connsiteX1656" fmla="*/ 1590755 w 7162800"/>
              <a:gd name="connsiteY1656" fmla="*/ 5794478 h 8462359"/>
              <a:gd name="connsiteX1657" fmla="*/ 1593176 w 7162800"/>
              <a:gd name="connsiteY1657" fmla="*/ 5794959 h 8462359"/>
              <a:gd name="connsiteX1658" fmla="*/ 1595112 w 7162800"/>
              <a:gd name="connsiteY1658" fmla="*/ 5795921 h 8462359"/>
              <a:gd name="connsiteX1659" fmla="*/ 1596564 w 7162800"/>
              <a:gd name="connsiteY1659" fmla="*/ 5796884 h 8462359"/>
              <a:gd name="connsiteX1660" fmla="*/ 1593176 w 7162800"/>
              <a:gd name="connsiteY1660" fmla="*/ 5800733 h 8462359"/>
              <a:gd name="connsiteX1661" fmla="*/ 1589303 w 7162800"/>
              <a:gd name="connsiteY1661" fmla="*/ 5805063 h 8462359"/>
              <a:gd name="connsiteX1662" fmla="*/ 1587851 w 7162800"/>
              <a:gd name="connsiteY1662" fmla="*/ 5806988 h 8462359"/>
              <a:gd name="connsiteX1663" fmla="*/ 1586883 w 7162800"/>
              <a:gd name="connsiteY1663" fmla="*/ 5808432 h 8462359"/>
              <a:gd name="connsiteX1664" fmla="*/ 1585431 w 7162800"/>
              <a:gd name="connsiteY1664" fmla="*/ 5810837 h 8462359"/>
              <a:gd name="connsiteX1665" fmla="*/ 1585431 w 7162800"/>
              <a:gd name="connsiteY1665" fmla="*/ 5812281 h 8462359"/>
              <a:gd name="connsiteX1666" fmla="*/ 1583978 w 7162800"/>
              <a:gd name="connsiteY1666" fmla="*/ 5813724 h 8462359"/>
              <a:gd name="connsiteX1667" fmla="*/ 1583494 w 7162800"/>
              <a:gd name="connsiteY1667" fmla="*/ 5816611 h 8462359"/>
              <a:gd name="connsiteX1668" fmla="*/ 1582526 w 7162800"/>
              <a:gd name="connsiteY1668" fmla="*/ 5818536 h 8462359"/>
              <a:gd name="connsiteX1669" fmla="*/ 1582526 w 7162800"/>
              <a:gd name="connsiteY1669" fmla="*/ 5821904 h 8462359"/>
              <a:gd name="connsiteX1670" fmla="*/ 1582042 w 7162800"/>
              <a:gd name="connsiteY1670" fmla="*/ 5827197 h 8462359"/>
              <a:gd name="connsiteX1671" fmla="*/ 1582042 w 7162800"/>
              <a:gd name="connsiteY1671" fmla="*/ 5831528 h 8462359"/>
              <a:gd name="connsiteX1672" fmla="*/ 1579622 w 7162800"/>
              <a:gd name="connsiteY1672" fmla="*/ 5833933 h 8462359"/>
              <a:gd name="connsiteX1673" fmla="*/ 1577202 w 7162800"/>
              <a:gd name="connsiteY1673" fmla="*/ 5835858 h 8462359"/>
              <a:gd name="connsiteX1674" fmla="*/ 1573813 w 7162800"/>
              <a:gd name="connsiteY1674" fmla="*/ 5838264 h 8462359"/>
              <a:gd name="connsiteX1675" fmla="*/ 1570909 w 7162800"/>
              <a:gd name="connsiteY1675" fmla="*/ 5840670 h 8462359"/>
              <a:gd name="connsiteX1676" fmla="*/ 1567036 w 7162800"/>
              <a:gd name="connsiteY1676" fmla="*/ 5843076 h 8462359"/>
              <a:gd name="connsiteX1677" fmla="*/ 1564132 w 7162800"/>
              <a:gd name="connsiteY1677" fmla="*/ 5845000 h 8462359"/>
              <a:gd name="connsiteX1678" fmla="*/ 1561228 w 7162800"/>
              <a:gd name="connsiteY1678" fmla="*/ 5846925 h 8462359"/>
              <a:gd name="connsiteX1679" fmla="*/ 1559776 w 7162800"/>
              <a:gd name="connsiteY1679" fmla="*/ 5849812 h 8462359"/>
              <a:gd name="connsiteX1680" fmla="*/ 1557355 w 7162800"/>
              <a:gd name="connsiteY1680" fmla="*/ 5856067 h 8462359"/>
              <a:gd name="connsiteX1681" fmla="*/ 1555903 w 7162800"/>
              <a:gd name="connsiteY1681" fmla="*/ 5865209 h 8462359"/>
              <a:gd name="connsiteX1682" fmla="*/ 1549126 w 7162800"/>
              <a:gd name="connsiteY1682" fmla="*/ 5865209 h 8462359"/>
              <a:gd name="connsiteX1683" fmla="*/ 1544770 w 7162800"/>
              <a:gd name="connsiteY1683" fmla="*/ 5865209 h 8462359"/>
              <a:gd name="connsiteX1684" fmla="*/ 1540413 w 7162800"/>
              <a:gd name="connsiteY1684" fmla="*/ 5863766 h 8462359"/>
              <a:gd name="connsiteX1685" fmla="*/ 1535089 w 7162800"/>
              <a:gd name="connsiteY1685" fmla="*/ 5862804 h 8462359"/>
              <a:gd name="connsiteX1686" fmla="*/ 1529764 w 7162800"/>
              <a:gd name="connsiteY1686" fmla="*/ 5862322 h 8462359"/>
              <a:gd name="connsiteX1687" fmla="*/ 1525407 w 7162800"/>
              <a:gd name="connsiteY1687" fmla="*/ 5862322 h 8462359"/>
              <a:gd name="connsiteX1688" fmla="*/ 1520083 w 7162800"/>
              <a:gd name="connsiteY1688" fmla="*/ 5862322 h 8462359"/>
              <a:gd name="connsiteX1689" fmla="*/ 1515242 w 7162800"/>
              <a:gd name="connsiteY1689" fmla="*/ 5862804 h 8462359"/>
              <a:gd name="connsiteX1690" fmla="*/ 1510886 w 7162800"/>
              <a:gd name="connsiteY1690" fmla="*/ 5863766 h 8462359"/>
              <a:gd name="connsiteX1691" fmla="*/ 1507497 w 7162800"/>
              <a:gd name="connsiteY1691" fmla="*/ 5865209 h 8462359"/>
              <a:gd name="connsiteX1692" fmla="*/ 1505077 w 7162800"/>
              <a:gd name="connsiteY1692" fmla="*/ 5865691 h 8462359"/>
              <a:gd name="connsiteX1693" fmla="*/ 1501689 w 7162800"/>
              <a:gd name="connsiteY1693" fmla="*/ 5866653 h 8462359"/>
              <a:gd name="connsiteX1694" fmla="*/ 1498300 w 7162800"/>
              <a:gd name="connsiteY1694" fmla="*/ 5868578 h 8462359"/>
              <a:gd name="connsiteX1695" fmla="*/ 1494912 w 7162800"/>
              <a:gd name="connsiteY1695" fmla="*/ 5870983 h 8462359"/>
              <a:gd name="connsiteX1696" fmla="*/ 1491523 w 7162800"/>
              <a:gd name="connsiteY1696" fmla="*/ 5872908 h 8462359"/>
              <a:gd name="connsiteX1697" fmla="*/ 1488135 w 7162800"/>
              <a:gd name="connsiteY1697" fmla="*/ 5874352 h 8462359"/>
              <a:gd name="connsiteX1698" fmla="*/ 1484747 w 7162800"/>
              <a:gd name="connsiteY1698" fmla="*/ 5876276 h 8462359"/>
              <a:gd name="connsiteX1699" fmla="*/ 1482326 w 7162800"/>
              <a:gd name="connsiteY1699" fmla="*/ 5876276 h 8462359"/>
              <a:gd name="connsiteX1700" fmla="*/ 1475065 w 7162800"/>
              <a:gd name="connsiteY1700" fmla="*/ 5876276 h 8462359"/>
              <a:gd name="connsiteX1701" fmla="*/ 1465868 w 7162800"/>
              <a:gd name="connsiteY1701" fmla="*/ 5876276 h 8462359"/>
              <a:gd name="connsiteX1702" fmla="*/ 1461512 w 7162800"/>
              <a:gd name="connsiteY1702" fmla="*/ 5875795 h 8462359"/>
              <a:gd name="connsiteX1703" fmla="*/ 1458123 w 7162800"/>
              <a:gd name="connsiteY1703" fmla="*/ 5874352 h 8462359"/>
              <a:gd name="connsiteX1704" fmla="*/ 1454735 w 7162800"/>
              <a:gd name="connsiteY1704" fmla="*/ 5873870 h 8462359"/>
              <a:gd name="connsiteX1705" fmla="*/ 1452799 w 7162800"/>
              <a:gd name="connsiteY1705" fmla="*/ 5872427 h 8462359"/>
              <a:gd name="connsiteX1706" fmla="*/ 1449894 w 7162800"/>
              <a:gd name="connsiteY1706" fmla="*/ 5870983 h 8462359"/>
              <a:gd name="connsiteX1707" fmla="*/ 1447958 w 7162800"/>
              <a:gd name="connsiteY1707" fmla="*/ 5868578 h 8462359"/>
              <a:gd name="connsiteX1708" fmla="*/ 1445538 w 7162800"/>
              <a:gd name="connsiteY1708" fmla="*/ 5866172 h 8462359"/>
              <a:gd name="connsiteX1709" fmla="*/ 1443602 w 7162800"/>
              <a:gd name="connsiteY1709" fmla="*/ 5862804 h 8462359"/>
              <a:gd name="connsiteX1710" fmla="*/ 1440213 w 7162800"/>
              <a:gd name="connsiteY1710" fmla="*/ 5857511 h 8462359"/>
              <a:gd name="connsiteX1711" fmla="*/ 1437793 w 7162800"/>
              <a:gd name="connsiteY1711" fmla="*/ 5854143 h 8462359"/>
              <a:gd name="connsiteX1712" fmla="*/ 1438277 w 7162800"/>
              <a:gd name="connsiteY1712" fmla="*/ 5849812 h 8462359"/>
              <a:gd name="connsiteX1713" fmla="*/ 1439245 w 7162800"/>
              <a:gd name="connsiteY1713" fmla="*/ 5844519 h 8462359"/>
              <a:gd name="connsiteX1714" fmla="*/ 1439245 w 7162800"/>
              <a:gd name="connsiteY1714" fmla="*/ 5841151 h 8462359"/>
              <a:gd name="connsiteX1715" fmla="*/ 1439245 w 7162800"/>
              <a:gd name="connsiteY1715" fmla="*/ 5838745 h 8462359"/>
              <a:gd name="connsiteX1716" fmla="*/ 1438761 w 7162800"/>
              <a:gd name="connsiteY1716" fmla="*/ 5836339 h 8462359"/>
              <a:gd name="connsiteX1717" fmla="*/ 1437793 w 7162800"/>
              <a:gd name="connsiteY1717" fmla="*/ 5834896 h 8462359"/>
              <a:gd name="connsiteX1718" fmla="*/ 1437309 w 7162800"/>
              <a:gd name="connsiteY1718" fmla="*/ 5832009 h 8462359"/>
              <a:gd name="connsiteX1719" fmla="*/ 1436825 w 7162800"/>
              <a:gd name="connsiteY1719" fmla="*/ 5829122 h 8462359"/>
              <a:gd name="connsiteX1720" fmla="*/ 1434888 w 7162800"/>
              <a:gd name="connsiteY1720" fmla="*/ 5826716 h 8462359"/>
              <a:gd name="connsiteX1721" fmla="*/ 1433436 w 7162800"/>
              <a:gd name="connsiteY1721" fmla="*/ 5823829 h 8462359"/>
              <a:gd name="connsiteX1722" fmla="*/ 1429564 w 7162800"/>
              <a:gd name="connsiteY1722" fmla="*/ 5819498 h 8462359"/>
              <a:gd name="connsiteX1723" fmla="*/ 1426659 w 7162800"/>
              <a:gd name="connsiteY1723" fmla="*/ 5816130 h 8462359"/>
              <a:gd name="connsiteX1724" fmla="*/ 1425207 w 7162800"/>
              <a:gd name="connsiteY1724" fmla="*/ 5815168 h 8462359"/>
              <a:gd name="connsiteX1725" fmla="*/ 1421819 w 7162800"/>
              <a:gd name="connsiteY1725" fmla="*/ 5814206 h 8462359"/>
              <a:gd name="connsiteX1726" fmla="*/ 1418431 w 7162800"/>
              <a:gd name="connsiteY1726" fmla="*/ 5814206 h 8462359"/>
              <a:gd name="connsiteX1727" fmla="*/ 1415042 w 7162800"/>
              <a:gd name="connsiteY1727" fmla="*/ 5813724 h 8462359"/>
              <a:gd name="connsiteX1728" fmla="*/ 1411170 w 7162800"/>
              <a:gd name="connsiteY1728" fmla="*/ 5813724 h 8462359"/>
              <a:gd name="connsiteX1729" fmla="*/ 1407297 w 7162800"/>
              <a:gd name="connsiteY1729" fmla="*/ 5813724 h 8462359"/>
              <a:gd name="connsiteX1730" fmla="*/ 1403909 w 7162800"/>
              <a:gd name="connsiteY1730" fmla="*/ 5813243 h 8462359"/>
              <a:gd name="connsiteX1731" fmla="*/ 1400520 w 7162800"/>
              <a:gd name="connsiteY1731" fmla="*/ 5812281 h 8462359"/>
              <a:gd name="connsiteX1732" fmla="*/ 1397616 w 7162800"/>
              <a:gd name="connsiteY1732" fmla="*/ 5808432 h 8462359"/>
              <a:gd name="connsiteX1733" fmla="*/ 1393744 w 7162800"/>
              <a:gd name="connsiteY1733" fmla="*/ 5805063 h 8462359"/>
              <a:gd name="connsiteX1734" fmla="*/ 1392291 w 7162800"/>
              <a:gd name="connsiteY1734" fmla="*/ 5802658 h 8462359"/>
              <a:gd name="connsiteX1735" fmla="*/ 1391323 w 7162800"/>
              <a:gd name="connsiteY1735" fmla="*/ 5800733 h 8462359"/>
              <a:gd name="connsiteX1736" fmla="*/ 1389871 w 7162800"/>
              <a:gd name="connsiteY1736" fmla="*/ 5798808 h 8462359"/>
              <a:gd name="connsiteX1737" fmla="*/ 1389387 w 7162800"/>
              <a:gd name="connsiteY1737" fmla="*/ 5796884 h 8462359"/>
              <a:gd name="connsiteX1738" fmla="*/ 1389871 w 7162800"/>
              <a:gd name="connsiteY1738" fmla="*/ 5794478 h 8462359"/>
              <a:gd name="connsiteX1739" fmla="*/ 1391807 w 7162800"/>
              <a:gd name="connsiteY1739" fmla="*/ 5791591 h 8462359"/>
              <a:gd name="connsiteX1740" fmla="*/ 1393259 w 7162800"/>
              <a:gd name="connsiteY1740" fmla="*/ 5789185 h 8462359"/>
              <a:gd name="connsiteX1741" fmla="*/ 1395196 w 7162800"/>
              <a:gd name="connsiteY1741" fmla="*/ 5786298 h 8462359"/>
              <a:gd name="connsiteX1742" fmla="*/ 1397616 w 7162800"/>
              <a:gd name="connsiteY1742" fmla="*/ 5783892 h 8462359"/>
              <a:gd name="connsiteX1743" fmla="*/ 1399068 w 7162800"/>
              <a:gd name="connsiteY1743" fmla="*/ 5781967 h 8462359"/>
              <a:gd name="connsiteX1744" fmla="*/ 1400036 w 7162800"/>
              <a:gd name="connsiteY1744" fmla="*/ 5780043 h 8462359"/>
              <a:gd name="connsiteX1745" fmla="*/ 1400520 w 7162800"/>
              <a:gd name="connsiteY1745" fmla="*/ 5778599 h 8462359"/>
              <a:gd name="connsiteX1746" fmla="*/ 1403909 w 7162800"/>
              <a:gd name="connsiteY1746" fmla="*/ 5776674 h 8462359"/>
              <a:gd name="connsiteX1747" fmla="*/ 1406329 w 7162800"/>
              <a:gd name="connsiteY1747" fmla="*/ 5774269 h 8462359"/>
              <a:gd name="connsiteX1748" fmla="*/ 1409233 w 7162800"/>
              <a:gd name="connsiteY1748" fmla="*/ 5771863 h 8462359"/>
              <a:gd name="connsiteX1749" fmla="*/ 1411170 w 7162800"/>
              <a:gd name="connsiteY1749" fmla="*/ 5768976 h 8462359"/>
              <a:gd name="connsiteX1750" fmla="*/ 1416010 w 7162800"/>
              <a:gd name="connsiteY1750" fmla="*/ 5763202 h 8462359"/>
              <a:gd name="connsiteX1751" fmla="*/ 1419399 w 7162800"/>
              <a:gd name="connsiteY1751" fmla="*/ 5759834 h 8462359"/>
              <a:gd name="connsiteX1752" fmla="*/ 1421335 w 7162800"/>
              <a:gd name="connsiteY1752" fmla="*/ 5756465 h 8462359"/>
              <a:gd name="connsiteX1753" fmla="*/ 1423755 w 7162800"/>
              <a:gd name="connsiteY1753" fmla="*/ 5754060 h 8462359"/>
              <a:gd name="connsiteX1754" fmla="*/ 1427144 w 7162800"/>
              <a:gd name="connsiteY1754" fmla="*/ 5751173 h 8462359"/>
              <a:gd name="connsiteX1755" fmla="*/ 1430532 w 7162800"/>
              <a:gd name="connsiteY1755" fmla="*/ 5749248 h 8462359"/>
              <a:gd name="connsiteX1756" fmla="*/ 1433436 w 7162800"/>
              <a:gd name="connsiteY1756" fmla="*/ 5746842 h 8462359"/>
              <a:gd name="connsiteX1757" fmla="*/ 1436825 w 7162800"/>
              <a:gd name="connsiteY1757" fmla="*/ 5745880 h 8462359"/>
              <a:gd name="connsiteX1758" fmla="*/ 1439245 w 7162800"/>
              <a:gd name="connsiteY1758" fmla="*/ 5744917 h 8462359"/>
              <a:gd name="connsiteX1759" fmla="*/ 3390067 w 7162800"/>
              <a:gd name="connsiteY1759" fmla="*/ 5502489 h 8462359"/>
              <a:gd name="connsiteX1760" fmla="*/ 3390623 w 7162800"/>
              <a:gd name="connsiteY1760" fmla="*/ 5502559 h 8462359"/>
              <a:gd name="connsiteX1761" fmla="*/ 3391180 w 7162800"/>
              <a:gd name="connsiteY1761" fmla="*/ 5502489 h 8462359"/>
              <a:gd name="connsiteX1762" fmla="*/ 4550119 w 7162800"/>
              <a:gd name="connsiteY1762" fmla="*/ 5466745 h 8462359"/>
              <a:gd name="connsiteX1763" fmla="*/ 4551265 w 7162800"/>
              <a:gd name="connsiteY1763" fmla="*/ 5466813 h 8462359"/>
              <a:gd name="connsiteX1764" fmla="*/ 4553153 w 7162800"/>
              <a:gd name="connsiteY1764" fmla="*/ 5466745 h 8462359"/>
              <a:gd name="connsiteX1765" fmla="*/ 1006907 w 7162800"/>
              <a:gd name="connsiteY1765" fmla="*/ 5460474 h 8462359"/>
              <a:gd name="connsiteX1766" fmla="*/ 1010287 w 7162800"/>
              <a:gd name="connsiteY1766" fmla="*/ 5460474 h 8462359"/>
              <a:gd name="connsiteX1767" fmla="*/ 1014151 w 7162800"/>
              <a:gd name="connsiteY1767" fmla="*/ 5460957 h 8462359"/>
              <a:gd name="connsiteX1768" fmla="*/ 1017531 w 7162800"/>
              <a:gd name="connsiteY1768" fmla="*/ 5461921 h 8462359"/>
              <a:gd name="connsiteX1769" fmla="*/ 1021878 w 7162800"/>
              <a:gd name="connsiteY1769" fmla="*/ 5462886 h 8462359"/>
              <a:gd name="connsiteX1770" fmla="*/ 1026224 w 7162800"/>
              <a:gd name="connsiteY1770" fmla="*/ 5464333 h 8462359"/>
              <a:gd name="connsiteX1771" fmla="*/ 1029604 w 7162800"/>
              <a:gd name="connsiteY1771" fmla="*/ 5466745 h 8462359"/>
              <a:gd name="connsiteX1772" fmla="*/ 1033468 w 7162800"/>
              <a:gd name="connsiteY1772" fmla="*/ 5468674 h 8462359"/>
              <a:gd name="connsiteX1773" fmla="*/ 1036848 w 7162800"/>
              <a:gd name="connsiteY1773" fmla="*/ 5471568 h 8462359"/>
              <a:gd name="connsiteX1774" fmla="*/ 1036366 w 7162800"/>
              <a:gd name="connsiteY1774" fmla="*/ 5475427 h 8462359"/>
              <a:gd name="connsiteX1775" fmla="*/ 1035400 w 7162800"/>
              <a:gd name="connsiteY1775" fmla="*/ 5480733 h 8462359"/>
              <a:gd name="connsiteX1776" fmla="*/ 1034917 w 7162800"/>
              <a:gd name="connsiteY1776" fmla="*/ 5483627 h 8462359"/>
              <a:gd name="connsiteX1777" fmla="*/ 1034917 w 7162800"/>
              <a:gd name="connsiteY1777" fmla="*/ 5486039 h 8462359"/>
              <a:gd name="connsiteX1778" fmla="*/ 1035400 w 7162800"/>
              <a:gd name="connsiteY1778" fmla="*/ 5488451 h 8462359"/>
              <a:gd name="connsiteX1779" fmla="*/ 1036848 w 7162800"/>
              <a:gd name="connsiteY1779" fmla="*/ 5490380 h 8462359"/>
              <a:gd name="connsiteX1780" fmla="*/ 1038297 w 7162800"/>
              <a:gd name="connsiteY1780" fmla="*/ 5493274 h 8462359"/>
              <a:gd name="connsiteX1781" fmla="*/ 1040712 w 7162800"/>
              <a:gd name="connsiteY1781" fmla="*/ 5496168 h 8462359"/>
              <a:gd name="connsiteX1782" fmla="*/ 1043609 w 7162800"/>
              <a:gd name="connsiteY1782" fmla="*/ 5499545 h 8462359"/>
              <a:gd name="connsiteX1783" fmla="*/ 1046024 w 7162800"/>
              <a:gd name="connsiteY1783" fmla="*/ 5502439 h 8462359"/>
              <a:gd name="connsiteX1784" fmla="*/ 1048922 w 7162800"/>
              <a:gd name="connsiteY1784" fmla="*/ 5505333 h 8462359"/>
              <a:gd name="connsiteX1785" fmla="*/ 1051336 w 7162800"/>
              <a:gd name="connsiteY1785" fmla="*/ 5507263 h 8462359"/>
              <a:gd name="connsiteX1786" fmla="*/ 1053751 w 7162800"/>
              <a:gd name="connsiteY1786" fmla="*/ 5508227 h 8462359"/>
              <a:gd name="connsiteX1787" fmla="*/ 1055200 w 7162800"/>
              <a:gd name="connsiteY1787" fmla="*/ 5508710 h 8462359"/>
              <a:gd name="connsiteX1788" fmla="*/ 1060029 w 7162800"/>
              <a:gd name="connsiteY1788" fmla="*/ 5511604 h 8462359"/>
              <a:gd name="connsiteX1789" fmla="*/ 1065824 w 7162800"/>
              <a:gd name="connsiteY1789" fmla="*/ 5513533 h 8462359"/>
              <a:gd name="connsiteX1790" fmla="*/ 1071619 w 7162800"/>
              <a:gd name="connsiteY1790" fmla="*/ 5515945 h 8462359"/>
              <a:gd name="connsiteX1791" fmla="*/ 1077897 w 7162800"/>
              <a:gd name="connsiteY1791" fmla="*/ 5516910 h 8462359"/>
              <a:gd name="connsiteX1792" fmla="*/ 1084175 w 7162800"/>
              <a:gd name="connsiteY1792" fmla="*/ 5517874 h 8462359"/>
              <a:gd name="connsiteX1793" fmla="*/ 1089971 w 7162800"/>
              <a:gd name="connsiteY1793" fmla="*/ 5517874 h 8462359"/>
              <a:gd name="connsiteX1794" fmla="*/ 1095283 w 7162800"/>
              <a:gd name="connsiteY1794" fmla="*/ 5517392 h 8462359"/>
              <a:gd name="connsiteX1795" fmla="*/ 1100112 w 7162800"/>
              <a:gd name="connsiteY1795" fmla="*/ 5516427 h 8462359"/>
              <a:gd name="connsiteX1796" fmla="*/ 1101561 w 7162800"/>
              <a:gd name="connsiteY1796" fmla="*/ 5515945 h 8462359"/>
              <a:gd name="connsiteX1797" fmla="*/ 1103493 w 7162800"/>
              <a:gd name="connsiteY1797" fmla="*/ 5514015 h 8462359"/>
              <a:gd name="connsiteX1798" fmla="*/ 1105424 w 7162800"/>
              <a:gd name="connsiteY1798" fmla="*/ 5511604 h 8462359"/>
              <a:gd name="connsiteX1799" fmla="*/ 1107356 w 7162800"/>
              <a:gd name="connsiteY1799" fmla="*/ 5508227 h 8462359"/>
              <a:gd name="connsiteX1800" fmla="*/ 1111702 w 7162800"/>
              <a:gd name="connsiteY1800" fmla="*/ 5501957 h 8462359"/>
              <a:gd name="connsiteX1801" fmla="*/ 1115083 w 7162800"/>
              <a:gd name="connsiteY1801" fmla="*/ 5497615 h 8462359"/>
              <a:gd name="connsiteX1802" fmla="*/ 1117980 w 7162800"/>
              <a:gd name="connsiteY1802" fmla="*/ 5496168 h 8462359"/>
              <a:gd name="connsiteX1803" fmla="*/ 1121844 w 7162800"/>
              <a:gd name="connsiteY1803" fmla="*/ 5495686 h 8462359"/>
              <a:gd name="connsiteX1804" fmla="*/ 1126190 w 7162800"/>
              <a:gd name="connsiteY1804" fmla="*/ 5494721 h 8462359"/>
              <a:gd name="connsiteX1805" fmla="*/ 1129571 w 7162800"/>
              <a:gd name="connsiteY1805" fmla="*/ 5494721 h 8462359"/>
              <a:gd name="connsiteX1806" fmla="*/ 1138264 w 7162800"/>
              <a:gd name="connsiteY1806" fmla="*/ 5494239 h 8462359"/>
              <a:gd name="connsiteX1807" fmla="*/ 1145024 w 7162800"/>
              <a:gd name="connsiteY1807" fmla="*/ 5494239 h 8462359"/>
              <a:gd name="connsiteX1808" fmla="*/ 1156615 w 7162800"/>
              <a:gd name="connsiteY1808" fmla="*/ 5494239 h 8462359"/>
              <a:gd name="connsiteX1809" fmla="*/ 1172551 w 7162800"/>
              <a:gd name="connsiteY1809" fmla="*/ 5494721 h 8462359"/>
              <a:gd name="connsiteX1810" fmla="*/ 1180761 w 7162800"/>
              <a:gd name="connsiteY1810" fmla="*/ 5495686 h 8462359"/>
              <a:gd name="connsiteX1811" fmla="*/ 1187522 w 7162800"/>
              <a:gd name="connsiteY1811" fmla="*/ 5497133 h 8462359"/>
              <a:gd name="connsiteX1812" fmla="*/ 1190420 w 7162800"/>
              <a:gd name="connsiteY1812" fmla="*/ 5497615 h 8462359"/>
              <a:gd name="connsiteX1813" fmla="*/ 1193317 w 7162800"/>
              <a:gd name="connsiteY1813" fmla="*/ 5499063 h 8462359"/>
              <a:gd name="connsiteX1814" fmla="*/ 1195249 w 7162800"/>
              <a:gd name="connsiteY1814" fmla="*/ 5500027 h 8462359"/>
              <a:gd name="connsiteX1815" fmla="*/ 1196698 w 7162800"/>
              <a:gd name="connsiteY1815" fmla="*/ 5501474 h 8462359"/>
              <a:gd name="connsiteX1816" fmla="*/ 1199596 w 7162800"/>
              <a:gd name="connsiteY1816" fmla="*/ 5504851 h 8462359"/>
              <a:gd name="connsiteX1817" fmla="*/ 1200561 w 7162800"/>
              <a:gd name="connsiteY1817" fmla="*/ 5508227 h 8462359"/>
              <a:gd name="connsiteX1818" fmla="*/ 1201527 w 7162800"/>
              <a:gd name="connsiteY1818" fmla="*/ 5512086 h 8462359"/>
              <a:gd name="connsiteX1819" fmla="*/ 1201527 w 7162800"/>
              <a:gd name="connsiteY1819" fmla="*/ 5516427 h 8462359"/>
              <a:gd name="connsiteX1820" fmla="*/ 1201044 w 7162800"/>
              <a:gd name="connsiteY1820" fmla="*/ 5524627 h 8462359"/>
              <a:gd name="connsiteX1821" fmla="*/ 1200561 w 7162800"/>
              <a:gd name="connsiteY1821" fmla="*/ 5531863 h 8462359"/>
              <a:gd name="connsiteX1822" fmla="*/ 1204908 w 7162800"/>
              <a:gd name="connsiteY1822" fmla="*/ 5541992 h 8462359"/>
              <a:gd name="connsiteX1823" fmla="*/ 1210220 w 7162800"/>
              <a:gd name="connsiteY1823" fmla="*/ 5555980 h 8462359"/>
              <a:gd name="connsiteX1824" fmla="*/ 1215532 w 7162800"/>
              <a:gd name="connsiteY1824" fmla="*/ 5569004 h 8462359"/>
              <a:gd name="connsiteX1825" fmla="*/ 1219878 w 7162800"/>
              <a:gd name="connsiteY1825" fmla="*/ 5580098 h 8462359"/>
              <a:gd name="connsiteX1826" fmla="*/ 1226157 w 7162800"/>
              <a:gd name="connsiteY1826" fmla="*/ 5589745 h 8462359"/>
              <a:gd name="connsiteX1827" fmla="*/ 1234366 w 7162800"/>
              <a:gd name="connsiteY1827" fmla="*/ 5600839 h 8462359"/>
              <a:gd name="connsiteX1828" fmla="*/ 1242576 w 7162800"/>
              <a:gd name="connsiteY1828" fmla="*/ 5611933 h 8462359"/>
              <a:gd name="connsiteX1829" fmla="*/ 1249337 w 7162800"/>
              <a:gd name="connsiteY1829" fmla="*/ 5621580 h 8462359"/>
              <a:gd name="connsiteX1830" fmla="*/ 1251752 w 7162800"/>
              <a:gd name="connsiteY1830" fmla="*/ 5626404 h 8462359"/>
              <a:gd name="connsiteX1831" fmla="*/ 1255615 w 7162800"/>
              <a:gd name="connsiteY1831" fmla="*/ 5634604 h 8462359"/>
              <a:gd name="connsiteX1832" fmla="*/ 1257064 w 7162800"/>
              <a:gd name="connsiteY1832" fmla="*/ 5638463 h 8462359"/>
              <a:gd name="connsiteX1833" fmla="*/ 1259479 w 7162800"/>
              <a:gd name="connsiteY1833" fmla="*/ 5642804 h 8462359"/>
              <a:gd name="connsiteX1834" fmla="*/ 1261410 w 7162800"/>
              <a:gd name="connsiteY1834" fmla="*/ 5645216 h 8462359"/>
              <a:gd name="connsiteX1835" fmla="*/ 1264308 w 7162800"/>
              <a:gd name="connsiteY1835" fmla="*/ 5647145 h 8462359"/>
              <a:gd name="connsiteX1836" fmla="*/ 1267206 w 7162800"/>
              <a:gd name="connsiteY1836" fmla="*/ 5648592 h 8462359"/>
              <a:gd name="connsiteX1837" fmla="*/ 1271552 w 7162800"/>
              <a:gd name="connsiteY1837" fmla="*/ 5648592 h 8462359"/>
              <a:gd name="connsiteX1838" fmla="*/ 1276381 w 7162800"/>
              <a:gd name="connsiteY1838" fmla="*/ 5648110 h 8462359"/>
              <a:gd name="connsiteX1839" fmla="*/ 1281210 w 7162800"/>
              <a:gd name="connsiteY1839" fmla="*/ 5646663 h 8462359"/>
              <a:gd name="connsiteX1840" fmla="*/ 1290386 w 7162800"/>
              <a:gd name="connsiteY1840" fmla="*/ 5644733 h 8462359"/>
              <a:gd name="connsiteX1841" fmla="*/ 1298113 w 7162800"/>
              <a:gd name="connsiteY1841" fmla="*/ 5643768 h 8462359"/>
              <a:gd name="connsiteX1842" fmla="*/ 1310669 w 7162800"/>
              <a:gd name="connsiteY1842" fmla="*/ 5648110 h 8462359"/>
              <a:gd name="connsiteX1843" fmla="*/ 1325640 w 7162800"/>
              <a:gd name="connsiteY1843" fmla="*/ 5653898 h 8462359"/>
              <a:gd name="connsiteX1844" fmla="*/ 1332401 w 7162800"/>
              <a:gd name="connsiteY1844" fmla="*/ 5656792 h 8462359"/>
              <a:gd name="connsiteX1845" fmla="*/ 1339162 w 7162800"/>
              <a:gd name="connsiteY1845" fmla="*/ 5660168 h 8462359"/>
              <a:gd name="connsiteX1846" fmla="*/ 1344957 w 7162800"/>
              <a:gd name="connsiteY1846" fmla="*/ 5663063 h 8462359"/>
              <a:gd name="connsiteX1847" fmla="*/ 1349786 w 7162800"/>
              <a:gd name="connsiteY1847" fmla="*/ 5666439 h 8462359"/>
              <a:gd name="connsiteX1848" fmla="*/ 1356064 w 7162800"/>
              <a:gd name="connsiteY1848" fmla="*/ 5670298 h 8462359"/>
              <a:gd name="connsiteX1849" fmla="*/ 1362825 w 7162800"/>
              <a:gd name="connsiteY1849" fmla="*/ 5675121 h 8462359"/>
              <a:gd name="connsiteX1850" fmla="*/ 1370069 w 7162800"/>
              <a:gd name="connsiteY1850" fmla="*/ 5681392 h 8462359"/>
              <a:gd name="connsiteX1851" fmla="*/ 1376348 w 7162800"/>
              <a:gd name="connsiteY1851" fmla="*/ 5684768 h 8462359"/>
              <a:gd name="connsiteX1852" fmla="*/ 1382143 w 7162800"/>
              <a:gd name="connsiteY1852" fmla="*/ 5687663 h 8462359"/>
              <a:gd name="connsiteX1853" fmla="*/ 1388904 w 7162800"/>
              <a:gd name="connsiteY1853" fmla="*/ 5690557 h 8462359"/>
              <a:gd name="connsiteX1854" fmla="*/ 1394216 w 7162800"/>
              <a:gd name="connsiteY1854" fmla="*/ 5693451 h 8462359"/>
              <a:gd name="connsiteX1855" fmla="*/ 1398562 w 7162800"/>
              <a:gd name="connsiteY1855" fmla="*/ 5695863 h 8462359"/>
              <a:gd name="connsiteX1856" fmla="*/ 1401460 w 7162800"/>
              <a:gd name="connsiteY1856" fmla="*/ 5700204 h 8462359"/>
              <a:gd name="connsiteX1857" fmla="*/ 1404840 w 7162800"/>
              <a:gd name="connsiteY1857" fmla="*/ 5705510 h 8462359"/>
              <a:gd name="connsiteX1858" fmla="*/ 1406289 w 7162800"/>
              <a:gd name="connsiteY1858" fmla="*/ 5707921 h 8462359"/>
              <a:gd name="connsiteX1859" fmla="*/ 1406772 w 7162800"/>
              <a:gd name="connsiteY1859" fmla="*/ 5710816 h 8462359"/>
              <a:gd name="connsiteX1860" fmla="*/ 1406772 w 7162800"/>
              <a:gd name="connsiteY1860" fmla="*/ 5713227 h 8462359"/>
              <a:gd name="connsiteX1861" fmla="*/ 1405806 w 7162800"/>
              <a:gd name="connsiteY1861" fmla="*/ 5715157 h 8462359"/>
              <a:gd name="connsiteX1862" fmla="*/ 1405806 w 7162800"/>
              <a:gd name="connsiteY1862" fmla="*/ 5717569 h 8462359"/>
              <a:gd name="connsiteX1863" fmla="*/ 1404840 w 7162800"/>
              <a:gd name="connsiteY1863" fmla="*/ 5721427 h 8462359"/>
              <a:gd name="connsiteX1864" fmla="*/ 1403392 w 7162800"/>
              <a:gd name="connsiteY1864" fmla="*/ 5724321 h 8462359"/>
              <a:gd name="connsiteX1865" fmla="*/ 1401460 w 7162800"/>
              <a:gd name="connsiteY1865" fmla="*/ 5728180 h 8462359"/>
              <a:gd name="connsiteX1866" fmla="*/ 1398079 w 7162800"/>
              <a:gd name="connsiteY1866" fmla="*/ 5734933 h 8462359"/>
              <a:gd name="connsiteX1867" fmla="*/ 1394699 w 7162800"/>
              <a:gd name="connsiteY1867" fmla="*/ 5740721 h 8462359"/>
              <a:gd name="connsiteX1868" fmla="*/ 1390835 w 7162800"/>
              <a:gd name="connsiteY1868" fmla="*/ 5744580 h 8462359"/>
              <a:gd name="connsiteX1869" fmla="*/ 1385523 w 7162800"/>
              <a:gd name="connsiteY1869" fmla="*/ 5748921 h 8462359"/>
              <a:gd name="connsiteX1870" fmla="*/ 1383591 w 7162800"/>
              <a:gd name="connsiteY1870" fmla="*/ 5750851 h 8462359"/>
              <a:gd name="connsiteX1871" fmla="*/ 1381660 w 7162800"/>
              <a:gd name="connsiteY1871" fmla="*/ 5752298 h 8462359"/>
              <a:gd name="connsiteX1872" fmla="*/ 1380694 w 7162800"/>
              <a:gd name="connsiteY1872" fmla="*/ 5754710 h 8462359"/>
              <a:gd name="connsiteX1873" fmla="*/ 1379728 w 7162800"/>
              <a:gd name="connsiteY1873" fmla="*/ 5756157 h 8462359"/>
              <a:gd name="connsiteX1874" fmla="*/ 1380694 w 7162800"/>
              <a:gd name="connsiteY1874" fmla="*/ 5760016 h 8462359"/>
              <a:gd name="connsiteX1875" fmla="*/ 1381660 w 7162800"/>
              <a:gd name="connsiteY1875" fmla="*/ 5765804 h 8462359"/>
              <a:gd name="connsiteX1876" fmla="*/ 1383108 w 7162800"/>
              <a:gd name="connsiteY1876" fmla="*/ 5771110 h 8462359"/>
              <a:gd name="connsiteX1877" fmla="*/ 1383591 w 7162800"/>
              <a:gd name="connsiteY1877" fmla="*/ 5774486 h 8462359"/>
              <a:gd name="connsiteX1878" fmla="*/ 1383108 w 7162800"/>
              <a:gd name="connsiteY1878" fmla="*/ 5778827 h 8462359"/>
              <a:gd name="connsiteX1879" fmla="*/ 1381177 w 7162800"/>
              <a:gd name="connsiteY1879" fmla="*/ 5784133 h 8462359"/>
              <a:gd name="connsiteX1880" fmla="*/ 1378762 w 7162800"/>
              <a:gd name="connsiteY1880" fmla="*/ 5789439 h 8462359"/>
              <a:gd name="connsiteX1881" fmla="*/ 1376348 w 7162800"/>
              <a:gd name="connsiteY1881" fmla="*/ 5793780 h 8462359"/>
              <a:gd name="connsiteX1882" fmla="*/ 1372967 w 7162800"/>
              <a:gd name="connsiteY1882" fmla="*/ 5796192 h 8462359"/>
              <a:gd name="connsiteX1883" fmla="*/ 1369586 w 7162800"/>
              <a:gd name="connsiteY1883" fmla="*/ 5799086 h 8462359"/>
              <a:gd name="connsiteX1884" fmla="*/ 1365240 w 7162800"/>
              <a:gd name="connsiteY1884" fmla="*/ 5801498 h 8462359"/>
              <a:gd name="connsiteX1885" fmla="*/ 1360894 w 7162800"/>
              <a:gd name="connsiteY1885" fmla="*/ 5804392 h 8462359"/>
              <a:gd name="connsiteX1886" fmla="*/ 1351235 w 7162800"/>
              <a:gd name="connsiteY1886" fmla="*/ 5809216 h 8462359"/>
              <a:gd name="connsiteX1887" fmla="*/ 1342542 w 7162800"/>
              <a:gd name="connsiteY1887" fmla="*/ 5812110 h 8462359"/>
              <a:gd name="connsiteX1888" fmla="*/ 1335298 w 7162800"/>
              <a:gd name="connsiteY1888" fmla="*/ 5815004 h 8462359"/>
              <a:gd name="connsiteX1889" fmla="*/ 1327089 w 7162800"/>
              <a:gd name="connsiteY1889" fmla="*/ 5817898 h 8462359"/>
              <a:gd name="connsiteX1890" fmla="*/ 1317913 w 7162800"/>
              <a:gd name="connsiteY1890" fmla="*/ 5820792 h 8462359"/>
              <a:gd name="connsiteX1891" fmla="*/ 1309220 w 7162800"/>
              <a:gd name="connsiteY1891" fmla="*/ 5823204 h 8462359"/>
              <a:gd name="connsiteX1892" fmla="*/ 1301976 w 7162800"/>
              <a:gd name="connsiteY1892" fmla="*/ 5827545 h 8462359"/>
              <a:gd name="connsiteX1893" fmla="*/ 1294250 w 7162800"/>
              <a:gd name="connsiteY1893" fmla="*/ 5832851 h 8462359"/>
              <a:gd name="connsiteX1894" fmla="*/ 1285557 w 7162800"/>
              <a:gd name="connsiteY1894" fmla="*/ 5838157 h 8462359"/>
              <a:gd name="connsiteX1895" fmla="*/ 1278796 w 7162800"/>
              <a:gd name="connsiteY1895" fmla="*/ 5842498 h 8462359"/>
              <a:gd name="connsiteX1896" fmla="*/ 1267206 w 7162800"/>
              <a:gd name="connsiteY1896" fmla="*/ 5845392 h 8462359"/>
              <a:gd name="connsiteX1897" fmla="*/ 1251752 w 7162800"/>
              <a:gd name="connsiteY1897" fmla="*/ 5849251 h 8462359"/>
              <a:gd name="connsiteX1898" fmla="*/ 1238230 w 7162800"/>
              <a:gd name="connsiteY1898" fmla="*/ 5852145 h 8462359"/>
              <a:gd name="connsiteX1899" fmla="*/ 1230986 w 7162800"/>
              <a:gd name="connsiteY1899" fmla="*/ 5853592 h 8462359"/>
              <a:gd name="connsiteX1900" fmla="*/ 1227605 w 7162800"/>
              <a:gd name="connsiteY1900" fmla="*/ 5855039 h 8462359"/>
              <a:gd name="connsiteX1901" fmla="*/ 1220361 w 7162800"/>
              <a:gd name="connsiteY1901" fmla="*/ 5859380 h 8462359"/>
              <a:gd name="connsiteX1902" fmla="*/ 1216015 w 7162800"/>
              <a:gd name="connsiteY1902" fmla="*/ 5861310 h 8462359"/>
              <a:gd name="connsiteX1903" fmla="*/ 1211669 w 7162800"/>
              <a:gd name="connsiteY1903" fmla="*/ 5862757 h 8462359"/>
              <a:gd name="connsiteX1904" fmla="*/ 1207805 w 7162800"/>
              <a:gd name="connsiteY1904" fmla="*/ 5863722 h 8462359"/>
              <a:gd name="connsiteX1905" fmla="*/ 1204908 w 7162800"/>
              <a:gd name="connsiteY1905" fmla="*/ 5864686 h 8462359"/>
              <a:gd name="connsiteX1906" fmla="*/ 1194283 w 7162800"/>
              <a:gd name="connsiteY1906" fmla="*/ 5863722 h 8462359"/>
              <a:gd name="connsiteX1907" fmla="*/ 1182210 w 7162800"/>
              <a:gd name="connsiteY1907" fmla="*/ 5862274 h 8462359"/>
              <a:gd name="connsiteX1908" fmla="*/ 1170137 w 7162800"/>
              <a:gd name="connsiteY1908" fmla="*/ 5859863 h 8462359"/>
              <a:gd name="connsiteX1909" fmla="*/ 1159995 w 7162800"/>
              <a:gd name="connsiteY1909" fmla="*/ 5856969 h 8462359"/>
              <a:gd name="connsiteX1910" fmla="*/ 1155649 w 7162800"/>
              <a:gd name="connsiteY1910" fmla="*/ 5856969 h 8462359"/>
              <a:gd name="connsiteX1911" fmla="*/ 1150820 w 7162800"/>
              <a:gd name="connsiteY1911" fmla="*/ 5856004 h 8462359"/>
              <a:gd name="connsiteX1912" fmla="*/ 1145990 w 7162800"/>
              <a:gd name="connsiteY1912" fmla="*/ 5854557 h 8462359"/>
              <a:gd name="connsiteX1913" fmla="*/ 1141161 w 7162800"/>
              <a:gd name="connsiteY1913" fmla="*/ 5852627 h 8462359"/>
              <a:gd name="connsiteX1914" fmla="*/ 1132951 w 7162800"/>
              <a:gd name="connsiteY1914" fmla="*/ 5849251 h 8462359"/>
              <a:gd name="connsiteX1915" fmla="*/ 1126190 w 7162800"/>
              <a:gd name="connsiteY1915" fmla="*/ 5845874 h 8462359"/>
              <a:gd name="connsiteX1916" fmla="*/ 1123293 w 7162800"/>
              <a:gd name="connsiteY1916" fmla="*/ 5842498 h 8462359"/>
              <a:gd name="connsiteX1917" fmla="*/ 1121361 w 7162800"/>
              <a:gd name="connsiteY1917" fmla="*/ 5838157 h 8462359"/>
              <a:gd name="connsiteX1918" fmla="*/ 1120395 w 7162800"/>
              <a:gd name="connsiteY1918" fmla="*/ 5835263 h 8462359"/>
              <a:gd name="connsiteX1919" fmla="*/ 1119912 w 7162800"/>
              <a:gd name="connsiteY1919" fmla="*/ 5832851 h 8462359"/>
              <a:gd name="connsiteX1920" fmla="*/ 1118946 w 7162800"/>
              <a:gd name="connsiteY1920" fmla="*/ 5829957 h 8462359"/>
              <a:gd name="connsiteX1921" fmla="*/ 1118463 w 7162800"/>
              <a:gd name="connsiteY1921" fmla="*/ 5827063 h 8462359"/>
              <a:gd name="connsiteX1922" fmla="*/ 1117498 w 7162800"/>
              <a:gd name="connsiteY1922" fmla="*/ 5825133 h 8462359"/>
              <a:gd name="connsiteX1923" fmla="*/ 1117015 w 7162800"/>
              <a:gd name="connsiteY1923" fmla="*/ 5822239 h 8462359"/>
              <a:gd name="connsiteX1924" fmla="*/ 1117015 w 7162800"/>
              <a:gd name="connsiteY1924" fmla="*/ 5818380 h 8462359"/>
              <a:gd name="connsiteX1925" fmla="*/ 1117015 w 7162800"/>
              <a:gd name="connsiteY1925" fmla="*/ 5814039 h 8462359"/>
              <a:gd name="connsiteX1926" fmla="*/ 1117015 w 7162800"/>
              <a:gd name="connsiteY1926" fmla="*/ 5810180 h 8462359"/>
              <a:gd name="connsiteX1927" fmla="*/ 1116532 w 7162800"/>
              <a:gd name="connsiteY1927" fmla="*/ 5806321 h 8462359"/>
              <a:gd name="connsiteX1928" fmla="*/ 1116049 w 7162800"/>
              <a:gd name="connsiteY1928" fmla="*/ 5802945 h 8462359"/>
              <a:gd name="connsiteX1929" fmla="*/ 1115083 w 7162800"/>
              <a:gd name="connsiteY1929" fmla="*/ 5801016 h 8462359"/>
              <a:gd name="connsiteX1930" fmla="*/ 1113151 w 7162800"/>
              <a:gd name="connsiteY1930" fmla="*/ 5800051 h 8462359"/>
              <a:gd name="connsiteX1931" fmla="*/ 1110737 w 7162800"/>
              <a:gd name="connsiteY1931" fmla="*/ 5799086 h 8462359"/>
              <a:gd name="connsiteX1932" fmla="*/ 1107356 w 7162800"/>
              <a:gd name="connsiteY1932" fmla="*/ 5798604 h 8462359"/>
              <a:gd name="connsiteX1933" fmla="*/ 1103976 w 7162800"/>
              <a:gd name="connsiteY1933" fmla="*/ 5798604 h 8462359"/>
              <a:gd name="connsiteX1934" fmla="*/ 1100595 w 7162800"/>
              <a:gd name="connsiteY1934" fmla="*/ 5798604 h 8462359"/>
              <a:gd name="connsiteX1935" fmla="*/ 1097697 w 7162800"/>
              <a:gd name="connsiteY1935" fmla="*/ 5799086 h 8462359"/>
              <a:gd name="connsiteX1936" fmla="*/ 1094800 w 7162800"/>
              <a:gd name="connsiteY1936" fmla="*/ 5800051 h 8462359"/>
              <a:gd name="connsiteX1937" fmla="*/ 1092868 w 7162800"/>
              <a:gd name="connsiteY1937" fmla="*/ 5801016 h 8462359"/>
              <a:gd name="connsiteX1938" fmla="*/ 1091902 w 7162800"/>
              <a:gd name="connsiteY1938" fmla="*/ 5802945 h 8462359"/>
              <a:gd name="connsiteX1939" fmla="*/ 1091902 w 7162800"/>
              <a:gd name="connsiteY1939" fmla="*/ 5806321 h 8462359"/>
              <a:gd name="connsiteX1940" fmla="*/ 1092385 w 7162800"/>
              <a:gd name="connsiteY1940" fmla="*/ 5810180 h 8462359"/>
              <a:gd name="connsiteX1941" fmla="*/ 1092868 w 7162800"/>
              <a:gd name="connsiteY1941" fmla="*/ 5814039 h 8462359"/>
              <a:gd name="connsiteX1942" fmla="*/ 1093351 w 7162800"/>
              <a:gd name="connsiteY1942" fmla="*/ 5818380 h 8462359"/>
              <a:gd name="connsiteX1943" fmla="*/ 1093834 w 7162800"/>
              <a:gd name="connsiteY1943" fmla="*/ 5822239 h 8462359"/>
              <a:gd name="connsiteX1944" fmla="*/ 1093834 w 7162800"/>
              <a:gd name="connsiteY1944" fmla="*/ 5825133 h 8462359"/>
              <a:gd name="connsiteX1945" fmla="*/ 1092868 w 7162800"/>
              <a:gd name="connsiteY1945" fmla="*/ 5827063 h 8462359"/>
              <a:gd name="connsiteX1946" fmla="*/ 1090454 w 7162800"/>
              <a:gd name="connsiteY1946" fmla="*/ 5828510 h 8462359"/>
              <a:gd name="connsiteX1947" fmla="*/ 1087556 w 7162800"/>
              <a:gd name="connsiteY1947" fmla="*/ 5828992 h 8462359"/>
              <a:gd name="connsiteX1948" fmla="*/ 1083693 w 7162800"/>
              <a:gd name="connsiteY1948" fmla="*/ 5829474 h 8462359"/>
              <a:gd name="connsiteX1949" fmla="*/ 1078863 w 7162800"/>
              <a:gd name="connsiteY1949" fmla="*/ 5829957 h 8462359"/>
              <a:gd name="connsiteX1950" fmla="*/ 1074517 w 7162800"/>
              <a:gd name="connsiteY1950" fmla="*/ 5829474 h 8462359"/>
              <a:gd name="connsiteX1951" fmla="*/ 1070170 w 7162800"/>
              <a:gd name="connsiteY1951" fmla="*/ 5828992 h 8462359"/>
              <a:gd name="connsiteX1952" fmla="*/ 1066307 w 7162800"/>
              <a:gd name="connsiteY1952" fmla="*/ 5828510 h 8462359"/>
              <a:gd name="connsiteX1953" fmla="*/ 1062927 w 7162800"/>
              <a:gd name="connsiteY1953" fmla="*/ 5827063 h 8462359"/>
              <a:gd name="connsiteX1954" fmla="*/ 1059063 w 7162800"/>
              <a:gd name="connsiteY1954" fmla="*/ 5825133 h 8462359"/>
              <a:gd name="connsiteX1955" fmla="*/ 1055200 w 7162800"/>
              <a:gd name="connsiteY1955" fmla="*/ 5822722 h 8462359"/>
              <a:gd name="connsiteX1956" fmla="*/ 1051336 w 7162800"/>
              <a:gd name="connsiteY1956" fmla="*/ 5819345 h 8462359"/>
              <a:gd name="connsiteX1957" fmla="*/ 1048439 w 7162800"/>
              <a:gd name="connsiteY1957" fmla="*/ 5815969 h 8462359"/>
              <a:gd name="connsiteX1958" fmla="*/ 1045058 w 7162800"/>
              <a:gd name="connsiteY1958" fmla="*/ 5812592 h 8462359"/>
              <a:gd name="connsiteX1959" fmla="*/ 1042644 w 7162800"/>
              <a:gd name="connsiteY1959" fmla="*/ 5809698 h 8462359"/>
              <a:gd name="connsiteX1960" fmla="*/ 1039746 w 7162800"/>
              <a:gd name="connsiteY1960" fmla="*/ 5806804 h 8462359"/>
              <a:gd name="connsiteX1961" fmla="*/ 1036848 w 7162800"/>
              <a:gd name="connsiteY1961" fmla="*/ 5804874 h 8462359"/>
              <a:gd name="connsiteX1962" fmla="*/ 1033468 w 7162800"/>
              <a:gd name="connsiteY1962" fmla="*/ 5803910 h 8462359"/>
              <a:gd name="connsiteX1963" fmla="*/ 1029604 w 7162800"/>
              <a:gd name="connsiteY1963" fmla="*/ 5802945 h 8462359"/>
              <a:gd name="connsiteX1964" fmla="*/ 1025258 w 7162800"/>
              <a:gd name="connsiteY1964" fmla="*/ 5802945 h 8462359"/>
              <a:gd name="connsiteX1965" fmla="*/ 1020912 w 7162800"/>
              <a:gd name="connsiteY1965" fmla="*/ 5802463 h 8462359"/>
              <a:gd name="connsiteX1966" fmla="*/ 1017048 w 7162800"/>
              <a:gd name="connsiteY1966" fmla="*/ 5802463 h 8462359"/>
              <a:gd name="connsiteX1967" fmla="*/ 1014151 w 7162800"/>
              <a:gd name="connsiteY1967" fmla="*/ 5802463 h 8462359"/>
              <a:gd name="connsiteX1968" fmla="*/ 1012219 w 7162800"/>
              <a:gd name="connsiteY1968" fmla="*/ 5802463 h 8462359"/>
              <a:gd name="connsiteX1969" fmla="*/ 1011253 w 7162800"/>
              <a:gd name="connsiteY1969" fmla="*/ 5801980 h 8462359"/>
              <a:gd name="connsiteX1970" fmla="*/ 1010770 w 7162800"/>
              <a:gd name="connsiteY1970" fmla="*/ 5801498 h 8462359"/>
              <a:gd name="connsiteX1971" fmla="*/ 1010770 w 7162800"/>
              <a:gd name="connsiteY1971" fmla="*/ 5801016 h 8462359"/>
              <a:gd name="connsiteX1972" fmla="*/ 1009804 w 7162800"/>
              <a:gd name="connsiteY1972" fmla="*/ 5797157 h 8462359"/>
              <a:gd name="connsiteX1973" fmla="*/ 1006907 w 7162800"/>
              <a:gd name="connsiteY1973" fmla="*/ 5788957 h 8462359"/>
              <a:gd name="connsiteX1974" fmla="*/ 1004492 w 7162800"/>
              <a:gd name="connsiteY1974" fmla="*/ 5778827 h 8462359"/>
              <a:gd name="connsiteX1975" fmla="*/ 1003526 w 7162800"/>
              <a:gd name="connsiteY1975" fmla="*/ 5771110 h 8462359"/>
              <a:gd name="connsiteX1976" fmla="*/ 999180 w 7162800"/>
              <a:gd name="connsiteY1976" fmla="*/ 5760498 h 8462359"/>
              <a:gd name="connsiteX1977" fmla="*/ 993868 w 7162800"/>
              <a:gd name="connsiteY1977" fmla="*/ 5746510 h 8462359"/>
              <a:gd name="connsiteX1978" fmla="*/ 988556 w 7162800"/>
              <a:gd name="connsiteY1978" fmla="*/ 5733004 h 8462359"/>
              <a:gd name="connsiteX1979" fmla="*/ 984209 w 7162800"/>
              <a:gd name="connsiteY1979" fmla="*/ 5722392 h 8462359"/>
              <a:gd name="connsiteX1980" fmla="*/ 984692 w 7162800"/>
              <a:gd name="connsiteY1980" fmla="*/ 5715639 h 8462359"/>
              <a:gd name="connsiteX1981" fmla="*/ 985658 w 7162800"/>
              <a:gd name="connsiteY1981" fmla="*/ 5707439 h 8462359"/>
              <a:gd name="connsiteX1982" fmla="*/ 986624 w 7162800"/>
              <a:gd name="connsiteY1982" fmla="*/ 5703580 h 8462359"/>
              <a:gd name="connsiteX1983" fmla="*/ 985658 w 7162800"/>
              <a:gd name="connsiteY1983" fmla="*/ 5699239 h 8462359"/>
              <a:gd name="connsiteX1984" fmla="*/ 985175 w 7162800"/>
              <a:gd name="connsiteY1984" fmla="*/ 5695380 h 8462359"/>
              <a:gd name="connsiteX1985" fmla="*/ 984209 w 7162800"/>
              <a:gd name="connsiteY1985" fmla="*/ 5692486 h 8462359"/>
              <a:gd name="connsiteX1986" fmla="*/ 984209 w 7162800"/>
              <a:gd name="connsiteY1986" fmla="*/ 5689110 h 8462359"/>
              <a:gd name="connsiteX1987" fmla="*/ 983243 w 7162800"/>
              <a:gd name="connsiteY1987" fmla="*/ 5685733 h 8462359"/>
              <a:gd name="connsiteX1988" fmla="*/ 981794 w 7162800"/>
              <a:gd name="connsiteY1988" fmla="*/ 5681874 h 8462359"/>
              <a:gd name="connsiteX1989" fmla="*/ 979863 w 7162800"/>
              <a:gd name="connsiteY1989" fmla="*/ 5678016 h 8462359"/>
              <a:gd name="connsiteX1990" fmla="*/ 977448 w 7162800"/>
              <a:gd name="connsiteY1990" fmla="*/ 5674157 h 8462359"/>
              <a:gd name="connsiteX1991" fmla="*/ 975516 w 7162800"/>
              <a:gd name="connsiteY1991" fmla="*/ 5671263 h 8462359"/>
              <a:gd name="connsiteX1992" fmla="*/ 972619 w 7162800"/>
              <a:gd name="connsiteY1992" fmla="*/ 5667886 h 8462359"/>
              <a:gd name="connsiteX1993" fmla="*/ 969721 w 7162800"/>
              <a:gd name="connsiteY1993" fmla="*/ 5666439 h 8462359"/>
              <a:gd name="connsiteX1994" fmla="*/ 966341 w 7162800"/>
              <a:gd name="connsiteY1994" fmla="*/ 5665957 h 8462359"/>
              <a:gd name="connsiteX1995" fmla="*/ 961994 w 7162800"/>
              <a:gd name="connsiteY1995" fmla="*/ 5663545 h 8462359"/>
              <a:gd name="connsiteX1996" fmla="*/ 958614 w 7162800"/>
              <a:gd name="connsiteY1996" fmla="*/ 5661616 h 8462359"/>
              <a:gd name="connsiteX1997" fmla="*/ 954750 w 7162800"/>
              <a:gd name="connsiteY1997" fmla="*/ 5659204 h 8462359"/>
              <a:gd name="connsiteX1998" fmla="*/ 951370 w 7162800"/>
              <a:gd name="connsiteY1998" fmla="*/ 5659686 h 8462359"/>
              <a:gd name="connsiteX1999" fmla="*/ 946541 w 7162800"/>
              <a:gd name="connsiteY1999" fmla="*/ 5660651 h 8462359"/>
              <a:gd name="connsiteX2000" fmla="*/ 941228 w 7162800"/>
              <a:gd name="connsiteY2000" fmla="*/ 5662098 h 8462359"/>
              <a:gd name="connsiteX2001" fmla="*/ 936399 w 7162800"/>
              <a:gd name="connsiteY2001" fmla="*/ 5662580 h 8462359"/>
              <a:gd name="connsiteX2002" fmla="*/ 935433 w 7162800"/>
              <a:gd name="connsiteY2002" fmla="*/ 5663545 h 8462359"/>
              <a:gd name="connsiteX2003" fmla="*/ 934950 w 7162800"/>
              <a:gd name="connsiteY2003" fmla="*/ 5665474 h 8462359"/>
              <a:gd name="connsiteX2004" fmla="*/ 933502 w 7162800"/>
              <a:gd name="connsiteY2004" fmla="*/ 5666439 h 8462359"/>
              <a:gd name="connsiteX2005" fmla="*/ 932053 w 7162800"/>
              <a:gd name="connsiteY2005" fmla="*/ 5667404 h 8462359"/>
              <a:gd name="connsiteX2006" fmla="*/ 928189 w 7162800"/>
              <a:gd name="connsiteY2006" fmla="*/ 5669333 h 8462359"/>
              <a:gd name="connsiteX2007" fmla="*/ 925292 w 7162800"/>
              <a:gd name="connsiteY2007" fmla="*/ 5670298 h 8462359"/>
              <a:gd name="connsiteX2008" fmla="*/ 921911 w 7162800"/>
              <a:gd name="connsiteY2008" fmla="*/ 5671263 h 8462359"/>
              <a:gd name="connsiteX2009" fmla="*/ 918048 w 7162800"/>
              <a:gd name="connsiteY2009" fmla="*/ 5671745 h 8462359"/>
              <a:gd name="connsiteX2010" fmla="*/ 914184 w 7162800"/>
              <a:gd name="connsiteY2010" fmla="*/ 5671745 h 8462359"/>
              <a:gd name="connsiteX2011" fmla="*/ 909838 w 7162800"/>
              <a:gd name="connsiteY2011" fmla="*/ 5671745 h 8462359"/>
              <a:gd name="connsiteX2012" fmla="*/ 901628 w 7162800"/>
              <a:gd name="connsiteY2012" fmla="*/ 5670780 h 8462359"/>
              <a:gd name="connsiteX2013" fmla="*/ 894867 w 7162800"/>
              <a:gd name="connsiteY2013" fmla="*/ 5670298 h 8462359"/>
              <a:gd name="connsiteX2014" fmla="*/ 891970 w 7162800"/>
              <a:gd name="connsiteY2014" fmla="*/ 5665957 h 8462359"/>
              <a:gd name="connsiteX2015" fmla="*/ 887623 w 7162800"/>
              <a:gd name="connsiteY2015" fmla="*/ 5660651 h 8462359"/>
              <a:gd name="connsiteX2016" fmla="*/ 883277 w 7162800"/>
              <a:gd name="connsiteY2016" fmla="*/ 5655345 h 8462359"/>
              <a:gd name="connsiteX2017" fmla="*/ 879896 w 7162800"/>
              <a:gd name="connsiteY2017" fmla="*/ 5651004 h 8462359"/>
              <a:gd name="connsiteX2018" fmla="*/ 877482 w 7162800"/>
              <a:gd name="connsiteY2018" fmla="*/ 5649557 h 8462359"/>
              <a:gd name="connsiteX2019" fmla="*/ 873618 w 7162800"/>
              <a:gd name="connsiteY2019" fmla="*/ 5646180 h 8462359"/>
              <a:gd name="connsiteX2020" fmla="*/ 870721 w 7162800"/>
              <a:gd name="connsiteY2020" fmla="*/ 5641839 h 8462359"/>
              <a:gd name="connsiteX2021" fmla="*/ 866857 w 7162800"/>
              <a:gd name="connsiteY2021" fmla="*/ 5638463 h 8462359"/>
              <a:gd name="connsiteX2022" fmla="*/ 863477 w 7162800"/>
              <a:gd name="connsiteY2022" fmla="*/ 5634121 h 8462359"/>
              <a:gd name="connsiteX2023" fmla="*/ 860096 w 7162800"/>
              <a:gd name="connsiteY2023" fmla="*/ 5630263 h 8462359"/>
              <a:gd name="connsiteX2024" fmla="*/ 856716 w 7162800"/>
              <a:gd name="connsiteY2024" fmla="*/ 5627368 h 8462359"/>
              <a:gd name="connsiteX2025" fmla="*/ 854301 w 7162800"/>
              <a:gd name="connsiteY2025" fmla="*/ 5624957 h 8462359"/>
              <a:gd name="connsiteX2026" fmla="*/ 850438 w 7162800"/>
              <a:gd name="connsiteY2026" fmla="*/ 5623510 h 8462359"/>
              <a:gd name="connsiteX2027" fmla="*/ 846091 w 7162800"/>
              <a:gd name="connsiteY2027" fmla="*/ 5623027 h 8462359"/>
              <a:gd name="connsiteX2028" fmla="*/ 840779 w 7162800"/>
              <a:gd name="connsiteY2028" fmla="*/ 5622545 h 8462359"/>
              <a:gd name="connsiteX2029" fmla="*/ 834984 w 7162800"/>
              <a:gd name="connsiteY2029" fmla="*/ 5622063 h 8462359"/>
              <a:gd name="connsiteX2030" fmla="*/ 828706 w 7162800"/>
              <a:gd name="connsiteY2030" fmla="*/ 5622545 h 8462359"/>
              <a:gd name="connsiteX2031" fmla="*/ 822911 w 7162800"/>
              <a:gd name="connsiteY2031" fmla="*/ 5623027 h 8462359"/>
              <a:gd name="connsiteX2032" fmla="*/ 817599 w 7162800"/>
              <a:gd name="connsiteY2032" fmla="*/ 5623510 h 8462359"/>
              <a:gd name="connsiteX2033" fmla="*/ 812769 w 7162800"/>
              <a:gd name="connsiteY2033" fmla="*/ 5624957 h 8462359"/>
              <a:gd name="connsiteX2034" fmla="*/ 810355 w 7162800"/>
              <a:gd name="connsiteY2034" fmla="*/ 5625921 h 8462359"/>
              <a:gd name="connsiteX2035" fmla="*/ 807457 w 7162800"/>
              <a:gd name="connsiteY2035" fmla="*/ 5626886 h 8462359"/>
              <a:gd name="connsiteX2036" fmla="*/ 804560 w 7162800"/>
              <a:gd name="connsiteY2036" fmla="*/ 5628816 h 8462359"/>
              <a:gd name="connsiteX2037" fmla="*/ 801662 w 7162800"/>
              <a:gd name="connsiteY2037" fmla="*/ 5630745 h 8462359"/>
              <a:gd name="connsiteX2038" fmla="*/ 795867 w 7162800"/>
              <a:gd name="connsiteY2038" fmla="*/ 5636051 h 8462359"/>
              <a:gd name="connsiteX2039" fmla="*/ 790555 w 7162800"/>
              <a:gd name="connsiteY2039" fmla="*/ 5639910 h 8462359"/>
              <a:gd name="connsiteX2040" fmla="*/ 785725 w 7162800"/>
              <a:gd name="connsiteY2040" fmla="*/ 5641839 h 8462359"/>
              <a:gd name="connsiteX2041" fmla="*/ 781379 w 7162800"/>
              <a:gd name="connsiteY2041" fmla="*/ 5644733 h 8462359"/>
              <a:gd name="connsiteX2042" fmla="*/ 776067 w 7162800"/>
              <a:gd name="connsiteY2042" fmla="*/ 5648110 h 8462359"/>
              <a:gd name="connsiteX2043" fmla="*/ 770272 w 7162800"/>
              <a:gd name="connsiteY2043" fmla="*/ 5651486 h 8462359"/>
              <a:gd name="connsiteX2044" fmla="*/ 759164 w 7162800"/>
              <a:gd name="connsiteY2044" fmla="*/ 5659686 h 8462359"/>
              <a:gd name="connsiteX2045" fmla="*/ 749506 w 7162800"/>
              <a:gd name="connsiteY2045" fmla="*/ 5666439 h 8462359"/>
              <a:gd name="connsiteX2046" fmla="*/ 743711 w 7162800"/>
              <a:gd name="connsiteY2046" fmla="*/ 5669333 h 8462359"/>
              <a:gd name="connsiteX2047" fmla="*/ 736950 w 7162800"/>
              <a:gd name="connsiteY2047" fmla="*/ 5673674 h 8462359"/>
              <a:gd name="connsiteX2048" fmla="*/ 729706 w 7162800"/>
              <a:gd name="connsiteY2048" fmla="*/ 5678016 h 8462359"/>
              <a:gd name="connsiteX2049" fmla="*/ 723428 w 7162800"/>
              <a:gd name="connsiteY2049" fmla="*/ 5681392 h 8462359"/>
              <a:gd name="connsiteX2050" fmla="*/ 716667 w 7162800"/>
              <a:gd name="connsiteY2050" fmla="*/ 5683804 h 8462359"/>
              <a:gd name="connsiteX2051" fmla="*/ 708940 w 7162800"/>
              <a:gd name="connsiteY2051" fmla="*/ 5686216 h 8462359"/>
              <a:gd name="connsiteX2052" fmla="*/ 700247 w 7162800"/>
              <a:gd name="connsiteY2052" fmla="*/ 5688145 h 8462359"/>
              <a:gd name="connsiteX2053" fmla="*/ 693969 w 7162800"/>
              <a:gd name="connsiteY2053" fmla="*/ 5688627 h 8462359"/>
              <a:gd name="connsiteX2054" fmla="*/ 689622 w 7162800"/>
              <a:gd name="connsiteY2054" fmla="*/ 5688145 h 8462359"/>
              <a:gd name="connsiteX2055" fmla="*/ 684310 w 7162800"/>
              <a:gd name="connsiteY2055" fmla="*/ 5687180 h 8462359"/>
              <a:gd name="connsiteX2056" fmla="*/ 678998 w 7162800"/>
              <a:gd name="connsiteY2056" fmla="*/ 5685251 h 8462359"/>
              <a:gd name="connsiteX2057" fmla="*/ 674652 w 7162800"/>
              <a:gd name="connsiteY2057" fmla="*/ 5684768 h 8462359"/>
              <a:gd name="connsiteX2058" fmla="*/ 669822 w 7162800"/>
              <a:gd name="connsiteY2058" fmla="*/ 5684768 h 8462359"/>
              <a:gd name="connsiteX2059" fmla="*/ 663544 w 7162800"/>
              <a:gd name="connsiteY2059" fmla="*/ 5684768 h 8462359"/>
              <a:gd name="connsiteX2060" fmla="*/ 656783 w 7162800"/>
              <a:gd name="connsiteY2060" fmla="*/ 5681874 h 8462359"/>
              <a:gd name="connsiteX2061" fmla="*/ 649539 w 7162800"/>
              <a:gd name="connsiteY2061" fmla="*/ 5677533 h 8462359"/>
              <a:gd name="connsiteX2062" fmla="*/ 642778 w 7162800"/>
              <a:gd name="connsiteY2062" fmla="*/ 5673192 h 8462359"/>
              <a:gd name="connsiteX2063" fmla="*/ 637949 w 7162800"/>
              <a:gd name="connsiteY2063" fmla="*/ 5670298 h 8462359"/>
              <a:gd name="connsiteX2064" fmla="*/ 635052 w 7162800"/>
              <a:gd name="connsiteY2064" fmla="*/ 5667886 h 8462359"/>
              <a:gd name="connsiteX2065" fmla="*/ 632154 w 7162800"/>
              <a:gd name="connsiteY2065" fmla="*/ 5665474 h 8462359"/>
              <a:gd name="connsiteX2066" fmla="*/ 629256 w 7162800"/>
              <a:gd name="connsiteY2066" fmla="*/ 5662098 h 8462359"/>
              <a:gd name="connsiteX2067" fmla="*/ 627325 w 7162800"/>
              <a:gd name="connsiteY2067" fmla="*/ 5658239 h 8462359"/>
              <a:gd name="connsiteX2068" fmla="*/ 622495 w 7162800"/>
              <a:gd name="connsiteY2068" fmla="*/ 5650521 h 8462359"/>
              <a:gd name="connsiteX2069" fmla="*/ 619115 w 7162800"/>
              <a:gd name="connsiteY2069" fmla="*/ 5643768 h 8462359"/>
              <a:gd name="connsiteX2070" fmla="*/ 616217 w 7162800"/>
              <a:gd name="connsiteY2070" fmla="*/ 5637016 h 8462359"/>
              <a:gd name="connsiteX2071" fmla="*/ 614286 w 7162800"/>
              <a:gd name="connsiteY2071" fmla="*/ 5628816 h 8462359"/>
              <a:gd name="connsiteX2072" fmla="*/ 612354 w 7162800"/>
              <a:gd name="connsiteY2072" fmla="*/ 5620616 h 8462359"/>
              <a:gd name="connsiteX2073" fmla="*/ 611388 w 7162800"/>
              <a:gd name="connsiteY2073" fmla="*/ 5613863 h 8462359"/>
              <a:gd name="connsiteX2074" fmla="*/ 612354 w 7162800"/>
              <a:gd name="connsiteY2074" fmla="*/ 5606145 h 8462359"/>
              <a:gd name="connsiteX2075" fmla="*/ 614286 w 7162800"/>
              <a:gd name="connsiteY2075" fmla="*/ 5596498 h 8462359"/>
              <a:gd name="connsiteX2076" fmla="*/ 616217 w 7162800"/>
              <a:gd name="connsiteY2076" fmla="*/ 5585886 h 8462359"/>
              <a:gd name="connsiteX2077" fmla="*/ 619115 w 7162800"/>
              <a:gd name="connsiteY2077" fmla="*/ 5576721 h 8462359"/>
              <a:gd name="connsiteX2078" fmla="*/ 622495 w 7162800"/>
              <a:gd name="connsiteY2078" fmla="*/ 5565627 h 8462359"/>
              <a:gd name="connsiteX2079" fmla="*/ 627325 w 7162800"/>
              <a:gd name="connsiteY2079" fmla="*/ 5552121 h 8462359"/>
              <a:gd name="connsiteX2080" fmla="*/ 629256 w 7162800"/>
              <a:gd name="connsiteY2080" fmla="*/ 5545851 h 8462359"/>
              <a:gd name="connsiteX2081" fmla="*/ 632154 w 7162800"/>
              <a:gd name="connsiteY2081" fmla="*/ 5540063 h 8462359"/>
              <a:gd name="connsiteX2082" fmla="*/ 635052 w 7162800"/>
              <a:gd name="connsiteY2082" fmla="*/ 5534757 h 8462359"/>
              <a:gd name="connsiteX2083" fmla="*/ 637949 w 7162800"/>
              <a:gd name="connsiteY2083" fmla="*/ 5531863 h 8462359"/>
              <a:gd name="connsiteX2084" fmla="*/ 642778 w 7162800"/>
              <a:gd name="connsiteY2084" fmla="*/ 5526074 h 8462359"/>
              <a:gd name="connsiteX2085" fmla="*/ 649056 w 7162800"/>
              <a:gd name="connsiteY2085" fmla="*/ 5519321 h 8462359"/>
              <a:gd name="connsiteX2086" fmla="*/ 656300 w 7162800"/>
              <a:gd name="connsiteY2086" fmla="*/ 5513533 h 8462359"/>
              <a:gd name="connsiteX2087" fmla="*/ 664510 w 7162800"/>
              <a:gd name="connsiteY2087" fmla="*/ 5507745 h 8462359"/>
              <a:gd name="connsiteX2088" fmla="*/ 672237 w 7162800"/>
              <a:gd name="connsiteY2088" fmla="*/ 5502439 h 8462359"/>
              <a:gd name="connsiteX2089" fmla="*/ 679964 w 7162800"/>
              <a:gd name="connsiteY2089" fmla="*/ 5497615 h 8462359"/>
              <a:gd name="connsiteX2090" fmla="*/ 687691 w 7162800"/>
              <a:gd name="connsiteY2090" fmla="*/ 5493757 h 8462359"/>
              <a:gd name="connsiteX2091" fmla="*/ 693969 w 7162800"/>
              <a:gd name="connsiteY2091" fmla="*/ 5490380 h 8462359"/>
              <a:gd name="connsiteX2092" fmla="*/ 696866 w 7162800"/>
              <a:gd name="connsiteY2092" fmla="*/ 5487486 h 8462359"/>
              <a:gd name="connsiteX2093" fmla="*/ 702179 w 7162800"/>
              <a:gd name="connsiteY2093" fmla="*/ 5484592 h 8462359"/>
              <a:gd name="connsiteX2094" fmla="*/ 707974 w 7162800"/>
              <a:gd name="connsiteY2094" fmla="*/ 5482180 h 8462359"/>
              <a:gd name="connsiteX2095" fmla="*/ 714735 w 7162800"/>
              <a:gd name="connsiteY2095" fmla="*/ 5479286 h 8462359"/>
              <a:gd name="connsiteX2096" fmla="*/ 727774 w 7162800"/>
              <a:gd name="connsiteY2096" fmla="*/ 5474945 h 8462359"/>
              <a:gd name="connsiteX2097" fmla="*/ 738398 w 7162800"/>
              <a:gd name="connsiteY2097" fmla="*/ 5471568 h 8462359"/>
              <a:gd name="connsiteX2098" fmla="*/ 748540 w 7162800"/>
              <a:gd name="connsiteY2098" fmla="*/ 5471568 h 8462359"/>
              <a:gd name="connsiteX2099" fmla="*/ 760613 w 7162800"/>
              <a:gd name="connsiteY2099" fmla="*/ 5471568 h 8462359"/>
              <a:gd name="connsiteX2100" fmla="*/ 773169 w 7162800"/>
              <a:gd name="connsiteY2100" fmla="*/ 5471568 h 8462359"/>
              <a:gd name="connsiteX2101" fmla="*/ 783311 w 7162800"/>
              <a:gd name="connsiteY2101" fmla="*/ 5471568 h 8462359"/>
              <a:gd name="connsiteX2102" fmla="*/ 795867 w 7162800"/>
              <a:gd name="connsiteY2102" fmla="*/ 5471086 h 8462359"/>
              <a:gd name="connsiteX2103" fmla="*/ 811321 w 7162800"/>
              <a:gd name="connsiteY2103" fmla="*/ 5470604 h 8462359"/>
              <a:gd name="connsiteX2104" fmla="*/ 818565 w 7162800"/>
              <a:gd name="connsiteY2104" fmla="*/ 5469639 h 8462359"/>
              <a:gd name="connsiteX2105" fmla="*/ 826291 w 7162800"/>
              <a:gd name="connsiteY2105" fmla="*/ 5469639 h 8462359"/>
              <a:gd name="connsiteX2106" fmla="*/ 833052 w 7162800"/>
              <a:gd name="connsiteY2106" fmla="*/ 5470604 h 8462359"/>
              <a:gd name="connsiteX2107" fmla="*/ 839330 w 7162800"/>
              <a:gd name="connsiteY2107" fmla="*/ 5471568 h 8462359"/>
              <a:gd name="connsiteX2108" fmla="*/ 842228 w 7162800"/>
              <a:gd name="connsiteY2108" fmla="*/ 5472051 h 8462359"/>
              <a:gd name="connsiteX2109" fmla="*/ 845126 w 7162800"/>
              <a:gd name="connsiteY2109" fmla="*/ 5473015 h 8462359"/>
              <a:gd name="connsiteX2110" fmla="*/ 848989 w 7162800"/>
              <a:gd name="connsiteY2110" fmla="*/ 5473980 h 8462359"/>
              <a:gd name="connsiteX2111" fmla="*/ 851887 w 7162800"/>
              <a:gd name="connsiteY2111" fmla="*/ 5475427 h 8462359"/>
              <a:gd name="connsiteX2112" fmla="*/ 859131 w 7162800"/>
              <a:gd name="connsiteY2112" fmla="*/ 5479286 h 8462359"/>
              <a:gd name="connsiteX2113" fmla="*/ 865409 w 7162800"/>
              <a:gd name="connsiteY2113" fmla="*/ 5482662 h 8462359"/>
              <a:gd name="connsiteX2114" fmla="*/ 868306 w 7162800"/>
              <a:gd name="connsiteY2114" fmla="*/ 5484110 h 8462359"/>
              <a:gd name="connsiteX2115" fmla="*/ 873136 w 7162800"/>
              <a:gd name="connsiteY2115" fmla="*/ 5485074 h 8462359"/>
              <a:gd name="connsiteX2116" fmla="*/ 878448 w 7162800"/>
              <a:gd name="connsiteY2116" fmla="*/ 5485557 h 8462359"/>
              <a:gd name="connsiteX2117" fmla="*/ 883760 w 7162800"/>
              <a:gd name="connsiteY2117" fmla="*/ 5486039 h 8462359"/>
              <a:gd name="connsiteX2118" fmla="*/ 894384 w 7162800"/>
              <a:gd name="connsiteY2118" fmla="*/ 5486039 h 8462359"/>
              <a:gd name="connsiteX2119" fmla="*/ 902111 w 7162800"/>
              <a:gd name="connsiteY2119" fmla="*/ 5486521 h 8462359"/>
              <a:gd name="connsiteX2120" fmla="*/ 907423 w 7162800"/>
              <a:gd name="connsiteY2120" fmla="*/ 5487968 h 8462359"/>
              <a:gd name="connsiteX2121" fmla="*/ 913219 w 7162800"/>
              <a:gd name="connsiteY2121" fmla="*/ 5488933 h 8462359"/>
              <a:gd name="connsiteX2122" fmla="*/ 919980 w 7162800"/>
              <a:gd name="connsiteY2122" fmla="*/ 5489415 h 8462359"/>
              <a:gd name="connsiteX2123" fmla="*/ 926741 w 7162800"/>
              <a:gd name="connsiteY2123" fmla="*/ 5489415 h 8462359"/>
              <a:gd name="connsiteX2124" fmla="*/ 933502 w 7162800"/>
              <a:gd name="connsiteY2124" fmla="*/ 5489415 h 8462359"/>
              <a:gd name="connsiteX2125" fmla="*/ 940263 w 7162800"/>
              <a:gd name="connsiteY2125" fmla="*/ 5488933 h 8462359"/>
              <a:gd name="connsiteX2126" fmla="*/ 946058 w 7162800"/>
              <a:gd name="connsiteY2126" fmla="*/ 5487968 h 8462359"/>
              <a:gd name="connsiteX2127" fmla="*/ 950887 w 7162800"/>
              <a:gd name="connsiteY2127" fmla="*/ 5486521 h 8462359"/>
              <a:gd name="connsiteX2128" fmla="*/ 954268 w 7162800"/>
              <a:gd name="connsiteY2128" fmla="*/ 5486039 h 8462359"/>
              <a:gd name="connsiteX2129" fmla="*/ 957165 w 7162800"/>
              <a:gd name="connsiteY2129" fmla="*/ 5484592 h 8462359"/>
              <a:gd name="connsiteX2130" fmla="*/ 960546 w 7162800"/>
              <a:gd name="connsiteY2130" fmla="*/ 5482662 h 8462359"/>
              <a:gd name="connsiteX2131" fmla="*/ 964409 w 7162800"/>
              <a:gd name="connsiteY2131" fmla="*/ 5480251 h 8462359"/>
              <a:gd name="connsiteX2132" fmla="*/ 971170 w 7162800"/>
              <a:gd name="connsiteY2132" fmla="*/ 5475427 h 8462359"/>
              <a:gd name="connsiteX2133" fmla="*/ 976965 w 7162800"/>
              <a:gd name="connsiteY2133" fmla="*/ 5471568 h 8462359"/>
              <a:gd name="connsiteX2134" fmla="*/ 983243 w 7162800"/>
              <a:gd name="connsiteY2134" fmla="*/ 5468192 h 8462359"/>
              <a:gd name="connsiteX2135" fmla="*/ 990487 w 7162800"/>
              <a:gd name="connsiteY2135" fmla="*/ 5464333 h 8462359"/>
              <a:gd name="connsiteX2136" fmla="*/ 994351 w 7162800"/>
              <a:gd name="connsiteY2136" fmla="*/ 5462886 h 8462359"/>
              <a:gd name="connsiteX2137" fmla="*/ 998697 w 7162800"/>
              <a:gd name="connsiteY2137" fmla="*/ 5461439 h 8462359"/>
              <a:gd name="connsiteX2138" fmla="*/ 1003043 w 7162800"/>
              <a:gd name="connsiteY2138" fmla="*/ 5460957 h 8462359"/>
              <a:gd name="connsiteX2139" fmla="*/ 1727417 w 7162800"/>
              <a:gd name="connsiteY2139" fmla="*/ 5447434 h 8462359"/>
              <a:gd name="connsiteX2140" fmla="*/ 1730787 w 7162800"/>
              <a:gd name="connsiteY2140" fmla="*/ 5447434 h 8462359"/>
              <a:gd name="connsiteX2141" fmla="*/ 1733675 w 7162800"/>
              <a:gd name="connsiteY2141" fmla="*/ 5448400 h 8462359"/>
              <a:gd name="connsiteX2142" fmla="*/ 1737045 w 7162800"/>
              <a:gd name="connsiteY2142" fmla="*/ 5449366 h 8462359"/>
              <a:gd name="connsiteX2143" fmla="*/ 1742822 w 7162800"/>
              <a:gd name="connsiteY2143" fmla="*/ 5452264 h 8462359"/>
              <a:gd name="connsiteX2144" fmla="*/ 1746192 w 7162800"/>
              <a:gd name="connsiteY2144" fmla="*/ 5456127 h 8462359"/>
              <a:gd name="connsiteX2145" fmla="*/ 1752932 w 7162800"/>
              <a:gd name="connsiteY2145" fmla="*/ 5460473 h 8462359"/>
              <a:gd name="connsiteX2146" fmla="*/ 1761117 w 7162800"/>
              <a:gd name="connsiteY2146" fmla="*/ 5467234 h 8462359"/>
              <a:gd name="connsiteX2147" fmla="*/ 1765931 w 7162800"/>
              <a:gd name="connsiteY2147" fmla="*/ 5470615 h 8462359"/>
              <a:gd name="connsiteX2148" fmla="*/ 1770264 w 7162800"/>
              <a:gd name="connsiteY2148" fmla="*/ 5473512 h 8462359"/>
              <a:gd name="connsiteX2149" fmla="*/ 1775078 w 7162800"/>
              <a:gd name="connsiteY2149" fmla="*/ 5476410 h 8462359"/>
              <a:gd name="connsiteX2150" fmla="*/ 1778930 w 7162800"/>
              <a:gd name="connsiteY2150" fmla="*/ 5478342 h 8462359"/>
              <a:gd name="connsiteX2151" fmla="*/ 1782300 w 7162800"/>
              <a:gd name="connsiteY2151" fmla="*/ 5479308 h 8462359"/>
              <a:gd name="connsiteX2152" fmla="*/ 1786151 w 7162800"/>
              <a:gd name="connsiteY2152" fmla="*/ 5479791 h 8462359"/>
              <a:gd name="connsiteX2153" fmla="*/ 1790484 w 7162800"/>
              <a:gd name="connsiteY2153" fmla="*/ 5479791 h 8462359"/>
              <a:gd name="connsiteX2154" fmla="*/ 1795298 w 7162800"/>
              <a:gd name="connsiteY2154" fmla="*/ 5479791 h 8462359"/>
              <a:gd name="connsiteX2155" fmla="*/ 1800594 w 7162800"/>
              <a:gd name="connsiteY2155" fmla="*/ 5479791 h 8462359"/>
              <a:gd name="connsiteX2156" fmla="*/ 1805890 w 7162800"/>
              <a:gd name="connsiteY2156" fmla="*/ 5480273 h 8462359"/>
              <a:gd name="connsiteX2157" fmla="*/ 1810704 w 7162800"/>
              <a:gd name="connsiteY2157" fmla="*/ 5480756 h 8462359"/>
              <a:gd name="connsiteX2158" fmla="*/ 1815037 w 7162800"/>
              <a:gd name="connsiteY2158" fmla="*/ 5482205 h 8462359"/>
              <a:gd name="connsiteX2159" fmla="*/ 1820814 w 7162800"/>
              <a:gd name="connsiteY2159" fmla="*/ 5482688 h 8462359"/>
              <a:gd name="connsiteX2160" fmla="*/ 1827073 w 7162800"/>
              <a:gd name="connsiteY2160" fmla="*/ 5483654 h 8462359"/>
              <a:gd name="connsiteX2161" fmla="*/ 1832850 w 7162800"/>
              <a:gd name="connsiteY2161" fmla="*/ 5485103 h 8462359"/>
              <a:gd name="connsiteX2162" fmla="*/ 1836702 w 7162800"/>
              <a:gd name="connsiteY2162" fmla="*/ 5485586 h 8462359"/>
              <a:gd name="connsiteX2163" fmla="*/ 1845849 w 7162800"/>
              <a:gd name="connsiteY2163" fmla="*/ 5488483 h 8462359"/>
              <a:gd name="connsiteX2164" fmla="*/ 1855959 w 7162800"/>
              <a:gd name="connsiteY2164" fmla="*/ 5491381 h 8462359"/>
              <a:gd name="connsiteX2165" fmla="*/ 1860773 w 7162800"/>
              <a:gd name="connsiteY2165" fmla="*/ 5493796 h 8462359"/>
              <a:gd name="connsiteX2166" fmla="*/ 1865588 w 7162800"/>
              <a:gd name="connsiteY2166" fmla="*/ 5495727 h 8462359"/>
              <a:gd name="connsiteX2167" fmla="*/ 1869920 w 7162800"/>
              <a:gd name="connsiteY2167" fmla="*/ 5497659 h 8462359"/>
              <a:gd name="connsiteX2168" fmla="*/ 1872809 w 7162800"/>
              <a:gd name="connsiteY2168" fmla="*/ 5500557 h 8462359"/>
              <a:gd name="connsiteX2169" fmla="*/ 1874253 w 7162800"/>
              <a:gd name="connsiteY2169" fmla="*/ 5502005 h 8462359"/>
              <a:gd name="connsiteX2170" fmla="*/ 1874735 w 7162800"/>
              <a:gd name="connsiteY2170" fmla="*/ 5503937 h 8462359"/>
              <a:gd name="connsiteX2171" fmla="*/ 1875698 w 7162800"/>
              <a:gd name="connsiteY2171" fmla="*/ 5505869 h 8462359"/>
              <a:gd name="connsiteX2172" fmla="*/ 1876179 w 7162800"/>
              <a:gd name="connsiteY2172" fmla="*/ 5507800 h 8462359"/>
              <a:gd name="connsiteX2173" fmla="*/ 1876179 w 7162800"/>
              <a:gd name="connsiteY2173" fmla="*/ 5512147 h 8462359"/>
              <a:gd name="connsiteX2174" fmla="*/ 1876179 w 7162800"/>
              <a:gd name="connsiteY2174" fmla="*/ 5515527 h 8462359"/>
              <a:gd name="connsiteX2175" fmla="*/ 1874735 w 7162800"/>
              <a:gd name="connsiteY2175" fmla="*/ 5517942 h 8462359"/>
              <a:gd name="connsiteX2176" fmla="*/ 1871846 w 7162800"/>
              <a:gd name="connsiteY2176" fmla="*/ 5520840 h 8462359"/>
              <a:gd name="connsiteX2177" fmla="*/ 1868958 w 7162800"/>
              <a:gd name="connsiteY2177" fmla="*/ 5522771 h 8462359"/>
              <a:gd name="connsiteX2178" fmla="*/ 1865106 w 7162800"/>
              <a:gd name="connsiteY2178" fmla="*/ 5524220 h 8462359"/>
              <a:gd name="connsiteX2179" fmla="*/ 1857885 w 7162800"/>
              <a:gd name="connsiteY2179" fmla="*/ 5527601 h 8462359"/>
              <a:gd name="connsiteX2180" fmla="*/ 1851145 w 7162800"/>
              <a:gd name="connsiteY2180" fmla="*/ 5530015 h 8462359"/>
              <a:gd name="connsiteX2181" fmla="*/ 1844886 w 7162800"/>
              <a:gd name="connsiteY2181" fmla="*/ 5529532 h 8462359"/>
              <a:gd name="connsiteX2182" fmla="*/ 1838146 w 7162800"/>
              <a:gd name="connsiteY2182" fmla="*/ 5528566 h 8462359"/>
              <a:gd name="connsiteX2183" fmla="*/ 1831887 w 7162800"/>
              <a:gd name="connsiteY2183" fmla="*/ 5527118 h 8462359"/>
              <a:gd name="connsiteX2184" fmla="*/ 1826110 w 7162800"/>
              <a:gd name="connsiteY2184" fmla="*/ 5526635 h 8462359"/>
              <a:gd name="connsiteX2185" fmla="*/ 1818889 w 7162800"/>
              <a:gd name="connsiteY2185" fmla="*/ 5526635 h 8462359"/>
              <a:gd name="connsiteX2186" fmla="*/ 1811186 w 7162800"/>
              <a:gd name="connsiteY2186" fmla="*/ 5526635 h 8462359"/>
              <a:gd name="connsiteX2187" fmla="*/ 1803964 w 7162800"/>
              <a:gd name="connsiteY2187" fmla="*/ 5526635 h 8462359"/>
              <a:gd name="connsiteX2188" fmla="*/ 1797224 w 7162800"/>
              <a:gd name="connsiteY2188" fmla="*/ 5526635 h 8462359"/>
              <a:gd name="connsiteX2189" fmla="*/ 1787596 w 7162800"/>
              <a:gd name="connsiteY2189" fmla="*/ 5522771 h 8462359"/>
              <a:gd name="connsiteX2190" fmla="*/ 1777004 w 7162800"/>
              <a:gd name="connsiteY2190" fmla="*/ 5516976 h 8462359"/>
              <a:gd name="connsiteX2191" fmla="*/ 1766413 w 7162800"/>
              <a:gd name="connsiteY2191" fmla="*/ 5510698 h 8462359"/>
              <a:gd name="connsiteX2192" fmla="*/ 1756784 w 7162800"/>
              <a:gd name="connsiteY2192" fmla="*/ 5504420 h 8462359"/>
              <a:gd name="connsiteX2193" fmla="*/ 1751007 w 7162800"/>
              <a:gd name="connsiteY2193" fmla="*/ 5500557 h 8462359"/>
              <a:gd name="connsiteX2194" fmla="*/ 1744748 w 7162800"/>
              <a:gd name="connsiteY2194" fmla="*/ 5494761 h 8462359"/>
              <a:gd name="connsiteX2195" fmla="*/ 1738008 w 7162800"/>
              <a:gd name="connsiteY2195" fmla="*/ 5488000 h 8462359"/>
              <a:gd name="connsiteX2196" fmla="*/ 1732231 w 7162800"/>
              <a:gd name="connsiteY2196" fmla="*/ 5482205 h 8462359"/>
              <a:gd name="connsiteX2197" fmla="*/ 1728861 w 7162800"/>
              <a:gd name="connsiteY2197" fmla="*/ 5478342 h 8462359"/>
              <a:gd name="connsiteX2198" fmla="*/ 1726454 w 7162800"/>
              <a:gd name="connsiteY2198" fmla="*/ 5473995 h 8462359"/>
              <a:gd name="connsiteX2199" fmla="*/ 1723565 w 7162800"/>
              <a:gd name="connsiteY2199" fmla="*/ 5468683 h 8462359"/>
              <a:gd name="connsiteX2200" fmla="*/ 1721158 w 7162800"/>
              <a:gd name="connsiteY2200" fmla="*/ 5463371 h 8462359"/>
              <a:gd name="connsiteX2201" fmla="*/ 1721158 w 7162800"/>
              <a:gd name="connsiteY2201" fmla="*/ 5459990 h 8462359"/>
              <a:gd name="connsiteX2202" fmla="*/ 1721639 w 7162800"/>
              <a:gd name="connsiteY2202" fmla="*/ 5456127 h 8462359"/>
              <a:gd name="connsiteX2203" fmla="*/ 1722121 w 7162800"/>
              <a:gd name="connsiteY2203" fmla="*/ 5454195 h 8462359"/>
              <a:gd name="connsiteX2204" fmla="*/ 1722602 w 7162800"/>
              <a:gd name="connsiteY2204" fmla="*/ 5451781 h 8462359"/>
              <a:gd name="connsiteX2205" fmla="*/ 1723565 w 7162800"/>
              <a:gd name="connsiteY2205" fmla="*/ 5449849 h 8462359"/>
              <a:gd name="connsiteX2206" fmla="*/ 1725009 w 7162800"/>
              <a:gd name="connsiteY2206" fmla="*/ 5448883 h 8462359"/>
              <a:gd name="connsiteX2207" fmla="*/ 4712578 w 7162800"/>
              <a:gd name="connsiteY2207" fmla="*/ 5416035 h 8462359"/>
              <a:gd name="connsiteX2208" fmla="*/ 4712420 w 7162800"/>
              <a:gd name="connsiteY2208" fmla="*/ 5416510 h 8462359"/>
              <a:gd name="connsiteX2209" fmla="*/ 4712420 w 7162800"/>
              <a:gd name="connsiteY2209" fmla="*/ 5417959 h 8462359"/>
              <a:gd name="connsiteX2210" fmla="*/ 4712420 w 7162800"/>
              <a:gd name="connsiteY2210" fmla="*/ 5418925 h 8462359"/>
              <a:gd name="connsiteX2211" fmla="*/ 4713386 w 7162800"/>
              <a:gd name="connsiteY2211" fmla="*/ 5422307 h 8462359"/>
              <a:gd name="connsiteX2212" fmla="*/ 4713869 w 7162800"/>
              <a:gd name="connsiteY2212" fmla="*/ 5424722 h 8462359"/>
              <a:gd name="connsiteX2213" fmla="*/ 4710105 w 7162800"/>
              <a:gd name="connsiteY2213" fmla="*/ 5426170 h 8462359"/>
              <a:gd name="connsiteX2214" fmla="*/ 4710105 w 7162800"/>
              <a:gd name="connsiteY2214" fmla="*/ 5429618 h 8462359"/>
              <a:gd name="connsiteX2215" fmla="*/ 4710105 w 7162800"/>
              <a:gd name="connsiteY2215" fmla="*/ 5432516 h 8462359"/>
              <a:gd name="connsiteX2216" fmla="*/ 4712519 w 7162800"/>
              <a:gd name="connsiteY2216" fmla="*/ 5434931 h 8462359"/>
              <a:gd name="connsiteX2217" fmla="*/ 4714933 w 7162800"/>
              <a:gd name="connsiteY2217" fmla="*/ 5438313 h 8462359"/>
              <a:gd name="connsiteX2218" fmla="*/ 4718312 w 7162800"/>
              <a:gd name="connsiteY2218" fmla="*/ 5441694 h 8462359"/>
              <a:gd name="connsiteX2219" fmla="*/ 4721209 w 7162800"/>
              <a:gd name="connsiteY2219" fmla="*/ 5445075 h 8462359"/>
              <a:gd name="connsiteX2220" fmla="*/ 4725072 w 7162800"/>
              <a:gd name="connsiteY2220" fmla="*/ 5448940 h 8462359"/>
              <a:gd name="connsiteX2221" fmla="*/ 4728451 w 7162800"/>
              <a:gd name="connsiteY2221" fmla="*/ 5451838 h 8462359"/>
              <a:gd name="connsiteX2222" fmla="*/ 4730865 w 7162800"/>
              <a:gd name="connsiteY2222" fmla="*/ 5455219 h 8462359"/>
              <a:gd name="connsiteX2223" fmla="*/ 4732314 w 7162800"/>
              <a:gd name="connsiteY2223" fmla="*/ 5458118 h 8462359"/>
              <a:gd name="connsiteX2224" fmla="*/ 4732796 w 7162800"/>
              <a:gd name="connsiteY2224" fmla="*/ 5462948 h 8462359"/>
              <a:gd name="connsiteX2225" fmla="*/ 4732796 w 7162800"/>
              <a:gd name="connsiteY2225" fmla="*/ 5469711 h 8462359"/>
              <a:gd name="connsiteX2226" fmla="*/ 4733762 w 7162800"/>
              <a:gd name="connsiteY2226" fmla="*/ 5473576 h 8462359"/>
              <a:gd name="connsiteX2227" fmla="*/ 4734245 w 7162800"/>
              <a:gd name="connsiteY2227" fmla="*/ 5477923 h 8462359"/>
              <a:gd name="connsiteX2228" fmla="*/ 4735210 w 7162800"/>
              <a:gd name="connsiteY2228" fmla="*/ 5480821 h 8462359"/>
              <a:gd name="connsiteX2229" fmla="*/ 4736176 w 7162800"/>
              <a:gd name="connsiteY2229" fmla="*/ 5484203 h 8462359"/>
              <a:gd name="connsiteX2230" fmla="*/ 4741004 w 7162800"/>
              <a:gd name="connsiteY2230" fmla="*/ 5490966 h 8462359"/>
              <a:gd name="connsiteX2231" fmla="*/ 4747763 w 7162800"/>
              <a:gd name="connsiteY2231" fmla="*/ 5499661 h 8462359"/>
              <a:gd name="connsiteX2232" fmla="*/ 4751142 w 7162800"/>
              <a:gd name="connsiteY2232" fmla="*/ 5504491 h 8462359"/>
              <a:gd name="connsiteX2233" fmla="*/ 4754039 w 7162800"/>
              <a:gd name="connsiteY2233" fmla="*/ 5508839 h 8462359"/>
              <a:gd name="connsiteX2234" fmla="*/ 4756936 w 7162800"/>
              <a:gd name="connsiteY2234" fmla="*/ 5513186 h 8462359"/>
              <a:gd name="connsiteX2235" fmla="*/ 4758867 w 7162800"/>
              <a:gd name="connsiteY2235" fmla="*/ 5518017 h 8462359"/>
              <a:gd name="connsiteX2236" fmla="*/ 4761764 w 7162800"/>
              <a:gd name="connsiteY2236" fmla="*/ 5524296 h 8462359"/>
              <a:gd name="connsiteX2237" fmla="*/ 4764661 w 7162800"/>
              <a:gd name="connsiteY2237" fmla="*/ 5532991 h 8462359"/>
              <a:gd name="connsiteX2238" fmla="*/ 4767075 w 7162800"/>
              <a:gd name="connsiteY2238" fmla="*/ 5537339 h 8462359"/>
              <a:gd name="connsiteX2239" fmla="*/ 4769006 w 7162800"/>
              <a:gd name="connsiteY2239" fmla="*/ 5540720 h 8462359"/>
              <a:gd name="connsiteX2240" fmla="*/ 4770937 w 7162800"/>
              <a:gd name="connsiteY2240" fmla="*/ 5544585 h 8462359"/>
              <a:gd name="connsiteX2241" fmla="*/ 4773834 w 7162800"/>
              <a:gd name="connsiteY2241" fmla="*/ 5547483 h 8462359"/>
              <a:gd name="connsiteX2242" fmla="*/ 4775282 w 7162800"/>
              <a:gd name="connsiteY2242" fmla="*/ 5549898 h 8462359"/>
              <a:gd name="connsiteX2243" fmla="*/ 4777214 w 7162800"/>
              <a:gd name="connsiteY2243" fmla="*/ 5551831 h 8462359"/>
              <a:gd name="connsiteX2244" fmla="*/ 4780110 w 7162800"/>
              <a:gd name="connsiteY2244" fmla="*/ 5553280 h 8462359"/>
              <a:gd name="connsiteX2245" fmla="*/ 4782524 w 7162800"/>
              <a:gd name="connsiteY2245" fmla="*/ 5555695 h 8462359"/>
              <a:gd name="connsiteX2246" fmla="*/ 4789766 w 7162800"/>
              <a:gd name="connsiteY2246" fmla="*/ 5558593 h 8462359"/>
              <a:gd name="connsiteX2247" fmla="*/ 4797008 w 7162800"/>
              <a:gd name="connsiteY2247" fmla="*/ 5561492 h 8462359"/>
              <a:gd name="connsiteX2248" fmla="*/ 4812458 w 7162800"/>
              <a:gd name="connsiteY2248" fmla="*/ 5566805 h 8462359"/>
              <a:gd name="connsiteX2249" fmla="*/ 4825976 w 7162800"/>
              <a:gd name="connsiteY2249" fmla="*/ 5569704 h 8462359"/>
              <a:gd name="connsiteX2250" fmla="*/ 4829356 w 7162800"/>
              <a:gd name="connsiteY2250" fmla="*/ 5571636 h 8462359"/>
              <a:gd name="connsiteX2251" fmla="*/ 4832735 w 7162800"/>
              <a:gd name="connsiteY2251" fmla="*/ 5572602 h 8462359"/>
              <a:gd name="connsiteX2252" fmla="*/ 4837563 w 7162800"/>
              <a:gd name="connsiteY2252" fmla="*/ 5573085 h 8462359"/>
              <a:gd name="connsiteX2253" fmla="*/ 4842391 w 7162800"/>
              <a:gd name="connsiteY2253" fmla="*/ 5573568 h 8462359"/>
              <a:gd name="connsiteX2254" fmla="*/ 4847219 w 7162800"/>
              <a:gd name="connsiteY2254" fmla="*/ 5574534 h 8462359"/>
              <a:gd name="connsiteX2255" fmla="*/ 4852047 w 7162800"/>
              <a:gd name="connsiteY2255" fmla="*/ 5575017 h 8462359"/>
              <a:gd name="connsiteX2256" fmla="*/ 4856392 w 7162800"/>
              <a:gd name="connsiteY2256" fmla="*/ 5576466 h 8462359"/>
              <a:gd name="connsiteX2257" fmla="*/ 4859289 w 7162800"/>
              <a:gd name="connsiteY2257" fmla="*/ 5577432 h 8462359"/>
              <a:gd name="connsiteX2258" fmla="*/ 4863634 w 7162800"/>
              <a:gd name="connsiteY2258" fmla="*/ 5580331 h 8462359"/>
              <a:gd name="connsiteX2259" fmla="*/ 4867979 w 7162800"/>
              <a:gd name="connsiteY2259" fmla="*/ 5584195 h 8462359"/>
              <a:gd name="connsiteX2260" fmla="*/ 4871359 w 7162800"/>
              <a:gd name="connsiteY2260" fmla="*/ 5588543 h 8462359"/>
              <a:gd name="connsiteX2261" fmla="*/ 4875221 w 7162800"/>
              <a:gd name="connsiteY2261" fmla="*/ 5592890 h 8462359"/>
              <a:gd name="connsiteX2262" fmla="*/ 4881498 w 7162800"/>
              <a:gd name="connsiteY2262" fmla="*/ 5600619 h 8462359"/>
              <a:gd name="connsiteX2263" fmla="*/ 4885360 w 7162800"/>
              <a:gd name="connsiteY2263" fmla="*/ 5607382 h 8462359"/>
              <a:gd name="connsiteX2264" fmla="*/ 4888257 w 7162800"/>
              <a:gd name="connsiteY2264" fmla="*/ 5610763 h 8462359"/>
              <a:gd name="connsiteX2265" fmla="*/ 4891154 w 7162800"/>
              <a:gd name="connsiteY2265" fmla="*/ 5614145 h 8462359"/>
              <a:gd name="connsiteX2266" fmla="*/ 4893085 w 7162800"/>
              <a:gd name="connsiteY2266" fmla="*/ 5618492 h 8462359"/>
              <a:gd name="connsiteX2267" fmla="*/ 4895982 w 7162800"/>
              <a:gd name="connsiteY2267" fmla="*/ 5622840 h 8462359"/>
              <a:gd name="connsiteX2268" fmla="*/ 4897430 w 7162800"/>
              <a:gd name="connsiteY2268" fmla="*/ 5627670 h 8462359"/>
              <a:gd name="connsiteX2269" fmla="*/ 4898878 w 7162800"/>
              <a:gd name="connsiteY2269" fmla="*/ 5632018 h 8462359"/>
              <a:gd name="connsiteX2270" fmla="*/ 4900326 w 7162800"/>
              <a:gd name="connsiteY2270" fmla="*/ 5636365 h 8462359"/>
              <a:gd name="connsiteX2271" fmla="*/ 4900809 w 7162800"/>
              <a:gd name="connsiteY2271" fmla="*/ 5640713 h 8462359"/>
              <a:gd name="connsiteX2272" fmla="*/ 4903223 w 7162800"/>
              <a:gd name="connsiteY2272" fmla="*/ 5648442 h 8462359"/>
              <a:gd name="connsiteX2273" fmla="*/ 4905637 w 7162800"/>
              <a:gd name="connsiteY2273" fmla="*/ 5657620 h 8462359"/>
              <a:gd name="connsiteX2274" fmla="*/ 4907086 w 7162800"/>
              <a:gd name="connsiteY2274" fmla="*/ 5667281 h 8462359"/>
              <a:gd name="connsiteX2275" fmla="*/ 4908051 w 7162800"/>
              <a:gd name="connsiteY2275" fmla="*/ 5674527 h 8462359"/>
              <a:gd name="connsiteX2276" fmla="*/ 4907568 w 7162800"/>
              <a:gd name="connsiteY2276" fmla="*/ 5680323 h 8462359"/>
              <a:gd name="connsiteX2277" fmla="*/ 4906120 w 7162800"/>
              <a:gd name="connsiteY2277" fmla="*/ 5686603 h 8462359"/>
              <a:gd name="connsiteX2278" fmla="*/ 4904672 w 7162800"/>
              <a:gd name="connsiteY2278" fmla="*/ 5692883 h 8462359"/>
              <a:gd name="connsiteX2279" fmla="*/ 4904189 w 7162800"/>
              <a:gd name="connsiteY2279" fmla="*/ 5696747 h 8462359"/>
              <a:gd name="connsiteX2280" fmla="*/ 4906120 w 7162800"/>
              <a:gd name="connsiteY2280" fmla="*/ 5699645 h 8462359"/>
              <a:gd name="connsiteX2281" fmla="*/ 4908051 w 7162800"/>
              <a:gd name="connsiteY2281" fmla="*/ 5702061 h 8462359"/>
              <a:gd name="connsiteX2282" fmla="*/ 4910465 w 7162800"/>
              <a:gd name="connsiteY2282" fmla="*/ 5704959 h 8462359"/>
              <a:gd name="connsiteX2283" fmla="*/ 4913362 w 7162800"/>
              <a:gd name="connsiteY2283" fmla="*/ 5707374 h 8462359"/>
              <a:gd name="connsiteX2284" fmla="*/ 4918673 w 7162800"/>
              <a:gd name="connsiteY2284" fmla="*/ 5712205 h 8462359"/>
              <a:gd name="connsiteX2285" fmla="*/ 4923018 w 7162800"/>
              <a:gd name="connsiteY2285" fmla="*/ 5715586 h 8462359"/>
              <a:gd name="connsiteX2286" fmla="*/ 4926880 w 7162800"/>
              <a:gd name="connsiteY2286" fmla="*/ 5718968 h 8462359"/>
              <a:gd name="connsiteX2287" fmla="*/ 4933640 w 7162800"/>
              <a:gd name="connsiteY2287" fmla="*/ 5723315 h 8462359"/>
              <a:gd name="connsiteX2288" fmla="*/ 4936536 w 7162800"/>
              <a:gd name="connsiteY2288" fmla="*/ 5725730 h 8462359"/>
              <a:gd name="connsiteX2289" fmla="*/ 4939433 w 7162800"/>
              <a:gd name="connsiteY2289" fmla="*/ 5728629 h 8462359"/>
              <a:gd name="connsiteX2290" fmla="*/ 4940882 w 7162800"/>
              <a:gd name="connsiteY2290" fmla="*/ 5731044 h 8462359"/>
              <a:gd name="connsiteX2291" fmla="*/ 4941364 w 7162800"/>
              <a:gd name="connsiteY2291" fmla="*/ 5733942 h 8462359"/>
              <a:gd name="connsiteX2292" fmla="*/ 4942330 w 7162800"/>
              <a:gd name="connsiteY2292" fmla="*/ 5737807 h 8462359"/>
              <a:gd name="connsiteX2293" fmla="*/ 4942813 w 7162800"/>
              <a:gd name="connsiteY2293" fmla="*/ 5741188 h 8462359"/>
              <a:gd name="connsiteX2294" fmla="*/ 4942813 w 7162800"/>
              <a:gd name="connsiteY2294" fmla="*/ 5746019 h 8462359"/>
              <a:gd name="connsiteX2295" fmla="*/ 4942813 w 7162800"/>
              <a:gd name="connsiteY2295" fmla="*/ 5751332 h 8462359"/>
              <a:gd name="connsiteX2296" fmla="*/ 4941847 w 7162800"/>
              <a:gd name="connsiteY2296" fmla="*/ 5761960 h 8462359"/>
              <a:gd name="connsiteX2297" fmla="*/ 4941364 w 7162800"/>
              <a:gd name="connsiteY2297" fmla="*/ 5771621 h 8462359"/>
              <a:gd name="connsiteX2298" fmla="*/ 4940882 w 7162800"/>
              <a:gd name="connsiteY2298" fmla="*/ 5775002 h 8462359"/>
              <a:gd name="connsiteX2299" fmla="*/ 4939916 w 7162800"/>
              <a:gd name="connsiteY2299" fmla="*/ 5780799 h 8462359"/>
              <a:gd name="connsiteX2300" fmla="*/ 4937985 w 7162800"/>
              <a:gd name="connsiteY2300" fmla="*/ 5788045 h 8462359"/>
              <a:gd name="connsiteX2301" fmla="*/ 4937502 w 7162800"/>
              <a:gd name="connsiteY2301" fmla="*/ 5793841 h 8462359"/>
              <a:gd name="connsiteX2302" fmla="*/ 4939916 w 7162800"/>
              <a:gd name="connsiteY2302" fmla="*/ 5796739 h 8462359"/>
              <a:gd name="connsiteX2303" fmla="*/ 4942813 w 7162800"/>
              <a:gd name="connsiteY2303" fmla="*/ 5800121 h 8462359"/>
              <a:gd name="connsiteX2304" fmla="*/ 4946675 w 7162800"/>
              <a:gd name="connsiteY2304" fmla="*/ 5803019 h 8462359"/>
              <a:gd name="connsiteX2305" fmla="*/ 4951503 w 7162800"/>
              <a:gd name="connsiteY2305" fmla="*/ 5806401 h 8462359"/>
              <a:gd name="connsiteX2306" fmla="*/ 4960193 w 7162800"/>
              <a:gd name="connsiteY2306" fmla="*/ 5812197 h 8462359"/>
              <a:gd name="connsiteX2307" fmla="*/ 4967435 w 7162800"/>
              <a:gd name="connsiteY2307" fmla="*/ 5816062 h 8462359"/>
              <a:gd name="connsiteX2308" fmla="*/ 4974194 w 7162800"/>
              <a:gd name="connsiteY2308" fmla="*/ 5821858 h 8462359"/>
              <a:gd name="connsiteX2309" fmla="*/ 4982402 w 7162800"/>
              <a:gd name="connsiteY2309" fmla="*/ 5827655 h 8462359"/>
              <a:gd name="connsiteX2310" fmla="*/ 4990610 w 7162800"/>
              <a:gd name="connsiteY2310" fmla="*/ 5832969 h 8462359"/>
              <a:gd name="connsiteX2311" fmla="*/ 4997368 w 7162800"/>
              <a:gd name="connsiteY2311" fmla="*/ 5838765 h 8462359"/>
              <a:gd name="connsiteX2312" fmla="*/ 5000748 w 7162800"/>
              <a:gd name="connsiteY2312" fmla="*/ 5842147 h 8462359"/>
              <a:gd name="connsiteX2313" fmla="*/ 5004610 w 7162800"/>
              <a:gd name="connsiteY2313" fmla="*/ 5847943 h 8462359"/>
              <a:gd name="connsiteX2314" fmla="*/ 5008956 w 7162800"/>
              <a:gd name="connsiteY2314" fmla="*/ 5854706 h 8462359"/>
              <a:gd name="connsiteX2315" fmla="*/ 5012335 w 7162800"/>
              <a:gd name="connsiteY2315" fmla="*/ 5860986 h 8462359"/>
              <a:gd name="connsiteX2316" fmla="*/ 5014749 w 7162800"/>
              <a:gd name="connsiteY2316" fmla="*/ 5871130 h 8462359"/>
              <a:gd name="connsiteX2317" fmla="*/ 5018129 w 7162800"/>
              <a:gd name="connsiteY2317" fmla="*/ 5883206 h 8462359"/>
              <a:gd name="connsiteX2318" fmla="*/ 5020543 w 7162800"/>
              <a:gd name="connsiteY2318" fmla="*/ 5895283 h 8462359"/>
              <a:gd name="connsiteX2319" fmla="*/ 5023440 w 7162800"/>
              <a:gd name="connsiteY2319" fmla="*/ 5905910 h 8462359"/>
              <a:gd name="connsiteX2320" fmla="*/ 5027785 w 7162800"/>
              <a:gd name="connsiteY2320" fmla="*/ 5913156 h 8462359"/>
              <a:gd name="connsiteX2321" fmla="*/ 5032613 w 7162800"/>
              <a:gd name="connsiteY2321" fmla="*/ 5922334 h 8462359"/>
              <a:gd name="connsiteX2322" fmla="*/ 5037924 w 7162800"/>
              <a:gd name="connsiteY2322" fmla="*/ 5931995 h 8462359"/>
              <a:gd name="connsiteX2323" fmla="*/ 5041786 w 7162800"/>
              <a:gd name="connsiteY2323" fmla="*/ 5939241 h 8462359"/>
              <a:gd name="connsiteX2324" fmla="*/ 5045648 w 7162800"/>
              <a:gd name="connsiteY2324" fmla="*/ 5943105 h 8462359"/>
              <a:gd name="connsiteX2325" fmla="*/ 5049028 w 7162800"/>
              <a:gd name="connsiteY2325" fmla="*/ 5946970 h 8462359"/>
              <a:gd name="connsiteX2326" fmla="*/ 5053373 w 7162800"/>
              <a:gd name="connsiteY2326" fmla="*/ 5952283 h 8462359"/>
              <a:gd name="connsiteX2327" fmla="*/ 5057235 w 7162800"/>
              <a:gd name="connsiteY2327" fmla="*/ 5957597 h 8462359"/>
              <a:gd name="connsiteX2328" fmla="*/ 5059649 w 7162800"/>
              <a:gd name="connsiteY2328" fmla="*/ 5961461 h 8462359"/>
              <a:gd name="connsiteX2329" fmla="*/ 5062546 w 7162800"/>
              <a:gd name="connsiteY2329" fmla="*/ 5965326 h 8462359"/>
              <a:gd name="connsiteX2330" fmla="*/ 5064960 w 7162800"/>
              <a:gd name="connsiteY2330" fmla="*/ 5969673 h 8462359"/>
              <a:gd name="connsiteX2331" fmla="*/ 5067374 w 7162800"/>
              <a:gd name="connsiteY2331" fmla="*/ 5974504 h 8462359"/>
              <a:gd name="connsiteX2332" fmla="*/ 5069305 w 7162800"/>
              <a:gd name="connsiteY2332" fmla="*/ 5979334 h 8462359"/>
              <a:gd name="connsiteX2333" fmla="*/ 5070271 w 7162800"/>
              <a:gd name="connsiteY2333" fmla="*/ 5984165 h 8462359"/>
              <a:gd name="connsiteX2334" fmla="*/ 5071236 w 7162800"/>
              <a:gd name="connsiteY2334" fmla="*/ 5988512 h 8462359"/>
              <a:gd name="connsiteX2335" fmla="*/ 5072202 w 7162800"/>
              <a:gd name="connsiteY2335" fmla="*/ 5991411 h 8462359"/>
              <a:gd name="connsiteX2336" fmla="*/ 5071236 w 7162800"/>
              <a:gd name="connsiteY2336" fmla="*/ 5995758 h 8462359"/>
              <a:gd name="connsiteX2337" fmla="*/ 5070271 w 7162800"/>
              <a:gd name="connsiteY2337" fmla="*/ 6001072 h 8462359"/>
              <a:gd name="connsiteX2338" fmla="*/ 5069305 w 7162800"/>
              <a:gd name="connsiteY2338" fmla="*/ 6006385 h 8462359"/>
              <a:gd name="connsiteX2339" fmla="*/ 5067374 w 7162800"/>
              <a:gd name="connsiteY2339" fmla="*/ 6011699 h 8462359"/>
              <a:gd name="connsiteX2340" fmla="*/ 5064960 w 7162800"/>
              <a:gd name="connsiteY2340" fmla="*/ 6016530 h 8462359"/>
              <a:gd name="connsiteX2341" fmla="*/ 5062546 w 7162800"/>
              <a:gd name="connsiteY2341" fmla="*/ 6021360 h 8462359"/>
              <a:gd name="connsiteX2342" fmla="*/ 5059649 w 7162800"/>
              <a:gd name="connsiteY2342" fmla="*/ 6025225 h 8462359"/>
              <a:gd name="connsiteX2343" fmla="*/ 5057235 w 7162800"/>
              <a:gd name="connsiteY2343" fmla="*/ 6028606 h 8462359"/>
              <a:gd name="connsiteX2344" fmla="*/ 5056752 w 7162800"/>
              <a:gd name="connsiteY2344" fmla="*/ 6030055 h 8462359"/>
              <a:gd name="connsiteX2345" fmla="*/ 5054821 w 7162800"/>
              <a:gd name="connsiteY2345" fmla="*/ 6031021 h 8462359"/>
              <a:gd name="connsiteX2346" fmla="*/ 5054090 w 7162800"/>
              <a:gd name="connsiteY2346" fmla="*/ 6031996 h 8462359"/>
              <a:gd name="connsiteX2347" fmla="*/ 5054817 w 7162800"/>
              <a:gd name="connsiteY2347" fmla="*/ 6031778 h 8462359"/>
              <a:gd name="connsiteX2348" fmla="*/ 5057714 w 7162800"/>
              <a:gd name="connsiteY2348" fmla="*/ 6030329 h 8462359"/>
              <a:gd name="connsiteX2349" fmla="*/ 5059163 w 7162800"/>
              <a:gd name="connsiteY2349" fmla="*/ 6029363 h 8462359"/>
              <a:gd name="connsiteX2350" fmla="*/ 5060612 w 7162800"/>
              <a:gd name="connsiteY2350" fmla="*/ 6027915 h 8462359"/>
              <a:gd name="connsiteX2351" fmla="*/ 5061095 w 7162800"/>
              <a:gd name="connsiteY2351" fmla="*/ 6026466 h 8462359"/>
              <a:gd name="connsiteX2352" fmla="*/ 5063992 w 7162800"/>
              <a:gd name="connsiteY2352" fmla="*/ 6023085 h 8462359"/>
              <a:gd name="connsiteX2353" fmla="*/ 5066407 w 7162800"/>
              <a:gd name="connsiteY2353" fmla="*/ 6018739 h 8462359"/>
              <a:gd name="connsiteX2354" fmla="*/ 5069305 w 7162800"/>
              <a:gd name="connsiteY2354" fmla="*/ 6013910 h 8462359"/>
              <a:gd name="connsiteX2355" fmla="*/ 5071236 w 7162800"/>
              <a:gd name="connsiteY2355" fmla="*/ 6009563 h 8462359"/>
              <a:gd name="connsiteX2356" fmla="*/ 5073651 w 7162800"/>
              <a:gd name="connsiteY2356" fmla="*/ 6004251 h 8462359"/>
              <a:gd name="connsiteX2357" fmla="*/ 5075100 w 7162800"/>
              <a:gd name="connsiteY2357" fmla="*/ 5998939 h 8462359"/>
              <a:gd name="connsiteX2358" fmla="*/ 5075583 w 7162800"/>
              <a:gd name="connsiteY2358" fmla="*/ 5993627 h 8462359"/>
              <a:gd name="connsiteX2359" fmla="*/ 5076066 w 7162800"/>
              <a:gd name="connsiteY2359" fmla="*/ 5989280 h 8462359"/>
              <a:gd name="connsiteX2360" fmla="*/ 5075583 w 7162800"/>
              <a:gd name="connsiteY2360" fmla="*/ 5985900 h 8462359"/>
              <a:gd name="connsiteX2361" fmla="*/ 5075100 w 7162800"/>
              <a:gd name="connsiteY2361" fmla="*/ 5982036 h 8462359"/>
              <a:gd name="connsiteX2362" fmla="*/ 5073651 w 7162800"/>
              <a:gd name="connsiteY2362" fmla="*/ 5977207 h 8462359"/>
              <a:gd name="connsiteX2363" fmla="*/ 5071236 w 7162800"/>
              <a:gd name="connsiteY2363" fmla="*/ 5972378 h 8462359"/>
              <a:gd name="connsiteX2364" fmla="*/ 5069305 w 7162800"/>
              <a:gd name="connsiteY2364" fmla="*/ 5967548 h 8462359"/>
              <a:gd name="connsiteX2365" fmla="*/ 5066407 w 7162800"/>
              <a:gd name="connsiteY2365" fmla="*/ 5962719 h 8462359"/>
              <a:gd name="connsiteX2366" fmla="*/ 5063992 w 7162800"/>
              <a:gd name="connsiteY2366" fmla="*/ 5958856 h 8462359"/>
              <a:gd name="connsiteX2367" fmla="*/ 5061095 w 7162800"/>
              <a:gd name="connsiteY2367" fmla="*/ 5955475 h 8462359"/>
              <a:gd name="connsiteX2368" fmla="*/ 5057714 w 7162800"/>
              <a:gd name="connsiteY2368" fmla="*/ 5950163 h 8462359"/>
              <a:gd name="connsiteX2369" fmla="*/ 5053851 w 7162800"/>
              <a:gd name="connsiteY2369" fmla="*/ 5944851 h 8462359"/>
              <a:gd name="connsiteX2370" fmla="*/ 5049504 w 7162800"/>
              <a:gd name="connsiteY2370" fmla="*/ 5940504 h 8462359"/>
              <a:gd name="connsiteX2371" fmla="*/ 5046607 w 7162800"/>
              <a:gd name="connsiteY2371" fmla="*/ 5936641 h 8462359"/>
              <a:gd name="connsiteX2372" fmla="*/ 5042261 w 7162800"/>
              <a:gd name="connsiteY2372" fmla="*/ 5929397 h 8462359"/>
              <a:gd name="connsiteX2373" fmla="*/ 5036948 w 7162800"/>
              <a:gd name="connsiteY2373" fmla="*/ 5919738 h 8462359"/>
              <a:gd name="connsiteX2374" fmla="*/ 5031636 w 7162800"/>
              <a:gd name="connsiteY2374" fmla="*/ 5911046 h 8462359"/>
              <a:gd name="connsiteX2375" fmla="*/ 5027290 w 7162800"/>
              <a:gd name="connsiteY2375" fmla="*/ 5903319 h 8462359"/>
              <a:gd name="connsiteX2376" fmla="*/ 5024875 w 7162800"/>
              <a:gd name="connsiteY2376" fmla="*/ 5893660 h 8462359"/>
              <a:gd name="connsiteX2377" fmla="*/ 5021978 w 7162800"/>
              <a:gd name="connsiteY2377" fmla="*/ 5880621 h 8462359"/>
              <a:gd name="connsiteX2378" fmla="*/ 5019080 w 7162800"/>
              <a:gd name="connsiteY2378" fmla="*/ 5868548 h 8462359"/>
              <a:gd name="connsiteX2379" fmla="*/ 5016182 w 7162800"/>
              <a:gd name="connsiteY2379" fmla="*/ 5858407 h 8462359"/>
              <a:gd name="connsiteX2380" fmla="*/ 5013285 w 7162800"/>
              <a:gd name="connsiteY2380" fmla="*/ 5852611 h 8462359"/>
              <a:gd name="connsiteX2381" fmla="*/ 5008938 w 7162800"/>
              <a:gd name="connsiteY2381" fmla="*/ 5845850 h 8462359"/>
              <a:gd name="connsiteX2382" fmla="*/ 5004592 w 7162800"/>
              <a:gd name="connsiteY2382" fmla="*/ 5840055 h 8462359"/>
              <a:gd name="connsiteX2383" fmla="*/ 5001695 w 7162800"/>
              <a:gd name="connsiteY2383" fmla="*/ 5836192 h 8462359"/>
              <a:gd name="connsiteX2384" fmla="*/ 4994451 w 7162800"/>
              <a:gd name="connsiteY2384" fmla="*/ 5830397 h 8462359"/>
              <a:gd name="connsiteX2385" fmla="*/ 4986724 w 7162800"/>
              <a:gd name="connsiteY2385" fmla="*/ 5825084 h 8462359"/>
              <a:gd name="connsiteX2386" fmla="*/ 4978031 w 7162800"/>
              <a:gd name="connsiteY2386" fmla="*/ 5819289 h 8462359"/>
              <a:gd name="connsiteX2387" fmla="*/ 4971270 w 7162800"/>
              <a:gd name="connsiteY2387" fmla="*/ 5813494 h 8462359"/>
              <a:gd name="connsiteX2388" fmla="*/ 4964509 w 7162800"/>
              <a:gd name="connsiteY2388" fmla="*/ 5810114 h 8462359"/>
              <a:gd name="connsiteX2389" fmla="*/ 4955333 w 7162800"/>
              <a:gd name="connsiteY2389" fmla="*/ 5804318 h 8462359"/>
              <a:gd name="connsiteX2390" fmla="*/ 4950987 w 7162800"/>
              <a:gd name="connsiteY2390" fmla="*/ 5800938 h 8462359"/>
              <a:gd name="connsiteX2391" fmla="*/ 4947124 w 7162800"/>
              <a:gd name="connsiteY2391" fmla="*/ 5797557 h 8462359"/>
              <a:gd name="connsiteX2392" fmla="*/ 4943743 w 7162800"/>
              <a:gd name="connsiteY2392" fmla="*/ 5794660 h 8462359"/>
              <a:gd name="connsiteX2393" fmla="*/ 4941811 w 7162800"/>
              <a:gd name="connsiteY2393" fmla="*/ 5791279 h 8462359"/>
              <a:gd name="connsiteX2394" fmla="*/ 4942294 w 7162800"/>
              <a:gd name="connsiteY2394" fmla="*/ 5785484 h 8462359"/>
              <a:gd name="connsiteX2395" fmla="*/ 4943743 w 7162800"/>
              <a:gd name="connsiteY2395" fmla="*/ 5778723 h 8462359"/>
              <a:gd name="connsiteX2396" fmla="*/ 4944709 w 7162800"/>
              <a:gd name="connsiteY2396" fmla="*/ 5772928 h 8462359"/>
              <a:gd name="connsiteX2397" fmla="*/ 4945675 w 7162800"/>
              <a:gd name="connsiteY2397" fmla="*/ 5769065 h 8462359"/>
              <a:gd name="connsiteX2398" fmla="*/ 4946158 w 7162800"/>
              <a:gd name="connsiteY2398" fmla="*/ 5759889 h 8462359"/>
              <a:gd name="connsiteX2399" fmla="*/ 4947124 w 7162800"/>
              <a:gd name="connsiteY2399" fmla="*/ 5749265 h 8462359"/>
              <a:gd name="connsiteX2400" fmla="*/ 4947124 w 7162800"/>
              <a:gd name="connsiteY2400" fmla="*/ 5743952 h 8462359"/>
              <a:gd name="connsiteX2401" fmla="*/ 4947124 w 7162800"/>
              <a:gd name="connsiteY2401" fmla="*/ 5739123 h 8462359"/>
              <a:gd name="connsiteX2402" fmla="*/ 4946641 w 7162800"/>
              <a:gd name="connsiteY2402" fmla="*/ 5735260 h 8462359"/>
              <a:gd name="connsiteX2403" fmla="*/ 4945675 w 7162800"/>
              <a:gd name="connsiteY2403" fmla="*/ 5731879 h 8462359"/>
              <a:gd name="connsiteX2404" fmla="*/ 4944709 w 7162800"/>
              <a:gd name="connsiteY2404" fmla="*/ 5728982 h 8462359"/>
              <a:gd name="connsiteX2405" fmla="*/ 4943260 w 7162800"/>
              <a:gd name="connsiteY2405" fmla="*/ 5726567 h 8462359"/>
              <a:gd name="connsiteX2406" fmla="*/ 4940846 w 7162800"/>
              <a:gd name="connsiteY2406" fmla="*/ 5723669 h 8462359"/>
              <a:gd name="connsiteX2407" fmla="*/ 4937465 w 7162800"/>
              <a:gd name="connsiteY2407" fmla="*/ 5721255 h 8462359"/>
              <a:gd name="connsiteX2408" fmla="*/ 4931187 w 7162800"/>
              <a:gd name="connsiteY2408" fmla="*/ 5716908 h 8462359"/>
              <a:gd name="connsiteX2409" fmla="*/ 4926841 w 7162800"/>
              <a:gd name="connsiteY2409" fmla="*/ 5713045 h 8462359"/>
              <a:gd name="connsiteX2410" fmla="*/ 4922494 w 7162800"/>
              <a:gd name="connsiteY2410" fmla="*/ 5710147 h 8462359"/>
              <a:gd name="connsiteX2411" fmla="*/ 4917665 w 7162800"/>
              <a:gd name="connsiteY2411" fmla="*/ 5705318 h 8462359"/>
              <a:gd name="connsiteX2412" fmla="*/ 4914767 w 7162800"/>
              <a:gd name="connsiteY2412" fmla="*/ 5702420 h 8462359"/>
              <a:gd name="connsiteX2413" fmla="*/ 4912353 w 7162800"/>
              <a:gd name="connsiteY2413" fmla="*/ 5700006 h 8462359"/>
              <a:gd name="connsiteX2414" fmla="*/ 4909938 w 7162800"/>
              <a:gd name="connsiteY2414" fmla="*/ 5697108 h 8462359"/>
              <a:gd name="connsiteX2415" fmla="*/ 4908006 w 7162800"/>
              <a:gd name="connsiteY2415" fmla="*/ 5694694 h 8462359"/>
              <a:gd name="connsiteX2416" fmla="*/ 4908972 w 7162800"/>
              <a:gd name="connsiteY2416" fmla="*/ 5690347 h 8462359"/>
              <a:gd name="connsiteX2417" fmla="*/ 4909938 w 7162800"/>
              <a:gd name="connsiteY2417" fmla="*/ 5684552 h 8462359"/>
              <a:gd name="connsiteX2418" fmla="*/ 4910904 w 7162800"/>
              <a:gd name="connsiteY2418" fmla="*/ 5678274 h 8462359"/>
              <a:gd name="connsiteX2419" fmla="*/ 4912353 w 7162800"/>
              <a:gd name="connsiteY2419" fmla="*/ 5672479 h 8462359"/>
              <a:gd name="connsiteX2420" fmla="*/ 4910904 w 7162800"/>
              <a:gd name="connsiteY2420" fmla="*/ 5665235 h 8462359"/>
              <a:gd name="connsiteX2421" fmla="*/ 4909455 w 7162800"/>
              <a:gd name="connsiteY2421" fmla="*/ 5655576 h 8462359"/>
              <a:gd name="connsiteX2422" fmla="*/ 4907523 w 7162800"/>
              <a:gd name="connsiteY2422" fmla="*/ 5645918 h 8462359"/>
              <a:gd name="connsiteX2423" fmla="*/ 4904143 w 7162800"/>
              <a:gd name="connsiteY2423" fmla="*/ 5638674 h 8462359"/>
              <a:gd name="connsiteX2424" fmla="*/ 4904143 w 7162800"/>
              <a:gd name="connsiteY2424" fmla="*/ 5634328 h 8462359"/>
              <a:gd name="connsiteX2425" fmla="*/ 4903177 w 7162800"/>
              <a:gd name="connsiteY2425" fmla="*/ 5629498 h 8462359"/>
              <a:gd name="connsiteX2426" fmla="*/ 4901728 w 7162800"/>
              <a:gd name="connsiteY2426" fmla="*/ 5624669 h 8462359"/>
              <a:gd name="connsiteX2427" fmla="*/ 4899796 w 7162800"/>
              <a:gd name="connsiteY2427" fmla="*/ 5620805 h 8462359"/>
              <a:gd name="connsiteX2428" fmla="*/ 4897382 w 7162800"/>
              <a:gd name="connsiteY2428" fmla="*/ 5615976 h 8462359"/>
              <a:gd name="connsiteX2429" fmla="*/ 4895450 w 7162800"/>
              <a:gd name="connsiteY2429" fmla="*/ 5612113 h 8462359"/>
              <a:gd name="connsiteX2430" fmla="*/ 4892070 w 7162800"/>
              <a:gd name="connsiteY2430" fmla="*/ 5608249 h 8462359"/>
              <a:gd name="connsiteX2431" fmla="*/ 4889172 w 7162800"/>
              <a:gd name="connsiteY2431" fmla="*/ 5605352 h 8462359"/>
              <a:gd name="connsiteX2432" fmla="*/ 4885309 w 7162800"/>
              <a:gd name="connsiteY2432" fmla="*/ 5598591 h 8462359"/>
              <a:gd name="connsiteX2433" fmla="*/ 4879514 w 7162800"/>
              <a:gd name="connsiteY2433" fmla="*/ 5589898 h 8462359"/>
              <a:gd name="connsiteX2434" fmla="*/ 4875650 w 7162800"/>
              <a:gd name="connsiteY2434" fmla="*/ 5586035 h 8462359"/>
              <a:gd name="connsiteX2435" fmla="*/ 4871304 w 7162800"/>
              <a:gd name="connsiteY2435" fmla="*/ 5582171 h 8462359"/>
              <a:gd name="connsiteX2436" fmla="*/ 4867923 w 7162800"/>
              <a:gd name="connsiteY2436" fmla="*/ 5578308 h 8462359"/>
              <a:gd name="connsiteX2437" fmla="*/ 4863577 w 7162800"/>
              <a:gd name="connsiteY2437" fmla="*/ 5574927 h 8462359"/>
              <a:gd name="connsiteX2438" fmla="*/ 4860196 w 7162800"/>
              <a:gd name="connsiteY2438" fmla="*/ 5573961 h 8462359"/>
              <a:gd name="connsiteX2439" fmla="*/ 4855850 w 7162800"/>
              <a:gd name="connsiteY2439" fmla="*/ 5572996 h 8462359"/>
              <a:gd name="connsiteX2440" fmla="*/ 4851504 w 7162800"/>
              <a:gd name="connsiteY2440" fmla="*/ 5572513 h 8462359"/>
              <a:gd name="connsiteX2441" fmla="*/ 4846674 w 7162800"/>
              <a:gd name="connsiteY2441" fmla="*/ 5571547 h 8462359"/>
              <a:gd name="connsiteX2442" fmla="*/ 4841845 w 7162800"/>
              <a:gd name="connsiteY2442" fmla="*/ 5571064 h 8462359"/>
              <a:gd name="connsiteX2443" fmla="*/ 4837016 w 7162800"/>
              <a:gd name="connsiteY2443" fmla="*/ 5569615 h 8462359"/>
              <a:gd name="connsiteX2444" fmla="*/ 4832669 w 7162800"/>
              <a:gd name="connsiteY2444" fmla="*/ 5568649 h 8462359"/>
              <a:gd name="connsiteX2445" fmla="*/ 4829772 w 7162800"/>
              <a:gd name="connsiteY2445" fmla="*/ 5567683 h 8462359"/>
              <a:gd name="connsiteX2446" fmla="*/ 4816250 w 7162800"/>
              <a:gd name="connsiteY2446" fmla="*/ 5563820 h 8462359"/>
              <a:gd name="connsiteX2447" fmla="*/ 4801279 w 7162800"/>
              <a:gd name="connsiteY2447" fmla="*/ 5559474 h 8462359"/>
              <a:gd name="connsiteX2448" fmla="*/ 4793069 w 7162800"/>
              <a:gd name="connsiteY2448" fmla="*/ 5556576 h 8462359"/>
              <a:gd name="connsiteX2449" fmla="*/ 4786791 w 7162800"/>
              <a:gd name="connsiteY2449" fmla="*/ 5552713 h 8462359"/>
              <a:gd name="connsiteX2450" fmla="*/ 4783411 w 7162800"/>
              <a:gd name="connsiteY2450" fmla="*/ 5551264 h 8462359"/>
              <a:gd name="connsiteX2451" fmla="*/ 4781479 w 7162800"/>
              <a:gd name="connsiteY2451" fmla="*/ 5549332 h 8462359"/>
              <a:gd name="connsiteX2452" fmla="*/ 4779547 w 7162800"/>
              <a:gd name="connsiteY2452" fmla="*/ 5547400 h 8462359"/>
              <a:gd name="connsiteX2453" fmla="*/ 4777133 w 7162800"/>
              <a:gd name="connsiteY2453" fmla="*/ 5545469 h 8462359"/>
              <a:gd name="connsiteX2454" fmla="*/ 4774718 w 7162800"/>
              <a:gd name="connsiteY2454" fmla="*/ 5542088 h 8462359"/>
              <a:gd name="connsiteX2455" fmla="*/ 4772303 w 7162800"/>
              <a:gd name="connsiteY2455" fmla="*/ 5538708 h 8462359"/>
              <a:gd name="connsiteX2456" fmla="*/ 4770372 w 7162800"/>
              <a:gd name="connsiteY2456" fmla="*/ 5534844 h 8462359"/>
              <a:gd name="connsiteX2457" fmla="*/ 4768923 w 7162800"/>
              <a:gd name="connsiteY2457" fmla="*/ 5530498 h 8462359"/>
              <a:gd name="connsiteX2458" fmla="*/ 4765542 w 7162800"/>
              <a:gd name="connsiteY2458" fmla="*/ 5522288 h 8462359"/>
              <a:gd name="connsiteX2459" fmla="*/ 4762645 w 7162800"/>
              <a:gd name="connsiteY2459" fmla="*/ 5515527 h 8462359"/>
              <a:gd name="connsiteX2460" fmla="*/ 4760713 w 7162800"/>
              <a:gd name="connsiteY2460" fmla="*/ 5511181 h 8462359"/>
              <a:gd name="connsiteX2461" fmla="*/ 4758298 w 7162800"/>
              <a:gd name="connsiteY2461" fmla="*/ 5506834 h 8462359"/>
              <a:gd name="connsiteX2462" fmla="*/ 4754918 w 7162800"/>
              <a:gd name="connsiteY2462" fmla="*/ 5502005 h 8462359"/>
              <a:gd name="connsiteX2463" fmla="*/ 4751537 w 7162800"/>
              <a:gd name="connsiteY2463" fmla="*/ 5497176 h 8462359"/>
              <a:gd name="connsiteX2464" fmla="*/ 4744293 w 7162800"/>
              <a:gd name="connsiteY2464" fmla="*/ 5488966 h 8462359"/>
              <a:gd name="connsiteX2465" fmla="*/ 4740430 w 7162800"/>
              <a:gd name="connsiteY2465" fmla="*/ 5482205 h 8462359"/>
              <a:gd name="connsiteX2466" fmla="*/ 4738981 w 7162800"/>
              <a:gd name="connsiteY2466" fmla="*/ 5478824 h 8462359"/>
              <a:gd name="connsiteX2467" fmla="*/ 4738015 w 7162800"/>
              <a:gd name="connsiteY2467" fmla="*/ 5474961 h 8462359"/>
              <a:gd name="connsiteX2468" fmla="*/ 4737049 w 7162800"/>
              <a:gd name="connsiteY2468" fmla="*/ 5471580 h 8462359"/>
              <a:gd name="connsiteX2469" fmla="*/ 4737049 w 7162800"/>
              <a:gd name="connsiteY2469" fmla="*/ 5467717 h 8462359"/>
              <a:gd name="connsiteX2470" fmla="*/ 4736567 w 7162800"/>
              <a:gd name="connsiteY2470" fmla="*/ 5460473 h 8462359"/>
              <a:gd name="connsiteX2471" fmla="*/ 4736567 w 7162800"/>
              <a:gd name="connsiteY2471" fmla="*/ 5456127 h 8462359"/>
              <a:gd name="connsiteX2472" fmla="*/ 4734635 w 7162800"/>
              <a:gd name="connsiteY2472" fmla="*/ 5452746 h 8462359"/>
              <a:gd name="connsiteX2473" fmla="*/ 4731737 w 7162800"/>
              <a:gd name="connsiteY2473" fmla="*/ 5449849 h 8462359"/>
              <a:gd name="connsiteX2474" fmla="*/ 4728840 w 7162800"/>
              <a:gd name="connsiteY2474" fmla="*/ 5445985 h 8462359"/>
              <a:gd name="connsiteX2475" fmla="*/ 4725459 w 7162800"/>
              <a:gd name="connsiteY2475" fmla="*/ 5443088 h 8462359"/>
              <a:gd name="connsiteX2476" fmla="*/ 4721596 w 7162800"/>
              <a:gd name="connsiteY2476" fmla="*/ 5439224 h 8462359"/>
              <a:gd name="connsiteX2477" fmla="*/ 4718698 w 7162800"/>
              <a:gd name="connsiteY2477" fmla="*/ 5435844 h 8462359"/>
              <a:gd name="connsiteX2478" fmla="*/ 4715801 w 7162800"/>
              <a:gd name="connsiteY2478" fmla="*/ 5432946 h 8462359"/>
              <a:gd name="connsiteX2479" fmla="*/ 4713869 w 7162800"/>
              <a:gd name="connsiteY2479" fmla="*/ 5429566 h 8462359"/>
              <a:gd name="connsiteX2480" fmla="*/ 4713869 w 7162800"/>
              <a:gd name="connsiteY2480" fmla="*/ 5427634 h 8462359"/>
              <a:gd name="connsiteX2481" fmla="*/ 4713869 w 7162800"/>
              <a:gd name="connsiteY2481" fmla="*/ 5424722 h 8462359"/>
              <a:gd name="connsiteX2482" fmla="*/ 4713869 w 7162800"/>
              <a:gd name="connsiteY2482" fmla="*/ 5422322 h 8462359"/>
              <a:gd name="connsiteX2483" fmla="*/ 4713386 w 7162800"/>
              <a:gd name="connsiteY2483" fmla="*/ 5419424 h 8462359"/>
              <a:gd name="connsiteX2484" fmla="*/ 4712903 w 7162800"/>
              <a:gd name="connsiteY2484" fmla="*/ 5417010 h 8462359"/>
              <a:gd name="connsiteX2485" fmla="*/ 4714596 w 7162800"/>
              <a:gd name="connsiteY2485" fmla="*/ 5399087 h 8462359"/>
              <a:gd name="connsiteX2486" fmla="*/ 4713869 w 7162800"/>
              <a:gd name="connsiteY2486" fmla="*/ 5406367 h 8462359"/>
              <a:gd name="connsiteX2487" fmla="*/ 4713869 w 7162800"/>
              <a:gd name="connsiteY2487" fmla="*/ 5411214 h 8462359"/>
              <a:gd name="connsiteX2488" fmla="*/ 4714352 w 7162800"/>
              <a:gd name="connsiteY2488" fmla="*/ 5403970 h 8462359"/>
              <a:gd name="connsiteX2489" fmla="*/ 916909 w 7162800"/>
              <a:gd name="connsiteY2489" fmla="*/ 5393829 h 8462359"/>
              <a:gd name="connsiteX2490" fmla="*/ 926037 w 7162800"/>
              <a:gd name="connsiteY2490" fmla="*/ 5393829 h 8462359"/>
              <a:gd name="connsiteX2491" fmla="*/ 936126 w 7162800"/>
              <a:gd name="connsiteY2491" fmla="*/ 5393829 h 8462359"/>
              <a:gd name="connsiteX2492" fmla="*/ 945254 w 7162800"/>
              <a:gd name="connsiteY2492" fmla="*/ 5393829 h 8462359"/>
              <a:gd name="connsiteX2493" fmla="*/ 954382 w 7162800"/>
              <a:gd name="connsiteY2493" fmla="*/ 5393829 h 8462359"/>
              <a:gd name="connsiteX2494" fmla="*/ 961589 w 7162800"/>
              <a:gd name="connsiteY2494" fmla="*/ 5397242 h 8462359"/>
              <a:gd name="connsiteX2495" fmla="*/ 969276 w 7162800"/>
              <a:gd name="connsiteY2495" fmla="*/ 5400655 h 8462359"/>
              <a:gd name="connsiteX2496" fmla="*/ 970717 w 7162800"/>
              <a:gd name="connsiteY2496" fmla="*/ 5402606 h 8462359"/>
              <a:gd name="connsiteX2497" fmla="*/ 971678 w 7162800"/>
              <a:gd name="connsiteY2497" fmla="*/ 5405531 h 8462359"/>
              <a:gd name="connsiteX2498" fmla="*/ 973119 w 7162800"/>
              <a:gd name="connsiteY2498" fmla="*/ 5408457 h 8462359"/>
              <a:gd name="connsiteX2499" fmla="*/ 974560 w 7162800"/>
              <a:gd name="connsiteY2499" fmla="*/ 5411870 h 8462359"/>
              <a:gd name="connsiteX2500" fmla="*/ 976002 w 7162800"/>
              <a:gd name="connsiteY2500" fmla="*/ 5418208 h 8462359"/>
              <a:gd name="connsiteX2501" fmla="*/ 976482 w 7162800"/>
              <a:gd name="connsiteY2501" fmla="*/ 5422596 h 8462359"/>
              <a:gd name="connsiteX2502" fmla="*/ 976482 w 7162800"/>
              <a:gd name="connsiteY2502" fmla="*/ 5426497 h 8462359"/>
              <a:gd name="connsiteX2503" fmla="*/ 976002 w 7162800"/>
              <a:gd name="connsiteY2503" fmla="*/ 5429910 h 8462359"/>
              <a:gd name="connsiteX2504" fmla="*/ 976002 w 7162800"/>
              <a:gd name="connsiteY2504" fmla="*/ 5432348 h 8462359"/>
              <a:gd name="connsiteX2505" fmla="*/ 975041 w 7162800"/>
              <a:gd name="connsiteY2505" fmla="*/ 5434298 h 8462359"/>
              <a:gd name="connsiteX2506" fmla="*/ 974560 w 7162800"/>
              <a:gd name="connsiteY2506" fmla="*/ 5435761 h 8462359"/>
              <a:gd name="connsiteX2507" fmla="*/ 972639 w 7162800"/>
              <a:gd name="connsiteY2507" fmla="*/ 5437711 h 8462359"/>
              <a:gd name="connsiteX2508" fmla="*/ 971197 w 7162800"/>
              <a:gd name="connsiteY2508" fmla="*/ 5438686 h 8462359"/>
              <a:gd name="connsiteX2509" fmla="*/ 969276 w 7162800"/>
              <a:gd name="connsiteY2509" fmla="*/ 5440149 h 8462359"/>
              <a:gd name="connsiteX2510" fmla="*/ 965913 w 7162800"/>
              <a:gd name="connsiteY2510" fmla="*/ 5441124 h 8462359"/>
              <a:gd name="connsiteX2511" fmla="*/ 963511 w 7162800"/>
              <a:gd name="connsiteY2511" fmla="*/ 5442099 h 8462359"/>
              <a:gd name="connsiteX2512" fmla="*/ 956304 w 7162800"/>
              <a:gd name="connsiteY2512" fmla="*/ 5444050 h 8462359"/>
              <a:gd name="connsiteX2513" fmla="*/ 950539 w 7162800"/>
              <a:gd name="connsiteY2513" fmla="*/ 5444537 h 8462359"/>
              <a:gd name="connsiteX2514" fmla="*/ 945735 w 7162800"/>
              <a:gd name="connsiteY2514" fmla="*/ 5441124 h 8462359"/>
              <a:gd name="connsiteX2515" fmla="*/ 939489 w 7162800"/>
              <a:gd name="connsiteY2515" fmla="*/ 5437711 h 8462359"/>
              <a:gd name="connsiteX2516" fmla="*/ 932763 w 7162800"/>
              <a:gd name="connsiteY2516" fmla="*/ 5433323 h 8462359"/>
              <a:gd name="connsiteX2517" fmla="*/ 927959 w 7162800"/>
              <a:gd name="connsiteY2517" fmla="*/ 5429910 h 8462359"/>
              <a:gd name="connsiteX2518" fmla="*/ 930361 w 7162800"/>
              <a:gd name="connsiteY2518" fmla="*/ 5423084 h 8462359"/>
              <a:gd name="connsiteX2519" fmla="*/ 932283 w 7162800"/>
              <a:gd name="connsiteY2519" fmla="*/ 5419183 h 8462359"/>
              <a:gd name="connsiteX2520" fmla="*/ 930361 w 7162800"/>
              <a:gd name="connsiteY2520" fmla="*/ 5417721 h 8462359"/>
              <a:gd name="connsiteX2521" fmla="*/ 927959 w 7162800"/>
              <a:gd name="connsiteY2521" fmla="*/ 5417233 h 8462359"/>
              <a:gd name="connsiteX2522" fmla="*/ 925557 w 7162800"/>
              <a:gd name="connsiteY2522" fmla="*/ 5416745 h 8462359"/>
              <a:gd name="connsiteX2523" fmla="*/ 922194 w 7162800"/>
              <a:gd name="connsiteY2523" fmla="*/ 5416745 h 8462359"/>
              <a:gd name="connsiteX2524" fmla="*/ 919311 w 7162800"/>
              <a:gd name="connsiteY2524" fmla="*/ 5416745 h 8462359"/>
              <a:gd name="connsiteX2525" fmla="*/ 915948 w 7162800"/>
              <a:gd name="connsiteY2525" fmla="*/ 5417233 h 8462359"/>
              <a:gd name="connsiteX2526" fmla="*/ 912585 w 7162800"/>
              <a:gd name="connsiteY2526" fmla="*/ 5417721 h 8462359"/>
              <a:gd name="connsiteX2527" fmla="*/ 909703 w 7162800"/>
              <a:gd name="connsiteY2527" fmla="*/ 5419183 h 8462359"/>
              <a:gd name="connsiteX2528" fmla="*/ 908262 w 7162800"/>
              <a:gd name="connsiteY2528" fmla="*/ 5423084 h 8462359"/>
              <a:gd name="connsiteX2529" fmla="*/ 905860 w 7162800"/>
              <a:gd name="connsiteY2529" fmla="*/ 5429910 h 8462359"/>
              <a:gd name="connsiteX2530" fmla="*/ 902977 w 7162800"/>
              <a:gd name="connsiteY2530" fmla="*/ 5432835 h 8462359"/>
              <a:gd name="connsiteX2531" fmla="*/ 898173 w 7162800"/>
              <a:gd name="connsiteY2531" fmla="*/ 5435273 h 8462359"/>
              <a:gd name="connsiteX2532" fmla="*/ 895290 w 7162800"/>
              <a:gd name="connsiteY2532" fmla="*/ 5435761 h 8462359"/>
              <a:gd name="connsiteX2533" fmla="*/ 892888 w 7162800"/>
              <a:gd name="connsiteY2533" fmla="*/ 5437224 h 8462359"/>
              <a:gd name="connsiteX2534" fmla="*/ 890006 w 7162800"/>
              <a:gd name="connsiteY2534" fmla="*/ 5437711 h 8462359"/>
              <a:gd name="connsiteX2535" fmla="*/ 887603 w 7162800"/>
              <a:gd name="connsiteY2535" fmla="*/ 5437711 h 8462359"/>
              <a:gd name="connsiteX2536" fmla="*/ 885201 w 7162800"/>
              <a:gd name="connsiteY2536" fmla="*/ 5433323 h 8462359"/>
              <a:gd name="connsiteX2537" fmla="*/ 883760 w 7162800"/>
              <a:gd name="connsiteY2537" fmla="*/ 5426497 h 8462359"/>
              <a:gd name="connsiteX2538" fmla="*/ 883760 w 7162800"/>
              <a:gd name="connsiteY2538" fmla="*/ 5423571 h 8462359"/>
              <a:gd name="connsiteX2539" fmla="*/ 884721 w 7162800"/>
              <a:gd name="connsiteY2539" fmla="*/ 5420646 h 8462359"/>
              <a:gd name="connsiteX2540" fmla="*/ 886162 w 7162800"/>
              <a:gd name="connsiteY2540" fmla="*/ 5417233 h 8462359"/>
              <a:gd name="connsiteX2541" fmla="*/ 888084 w 7162800"/>
              <a:gd name="connsiteY2541" fmla="*/ 5413820 h 8462359"/>
              <a:gd name="connsiteX2542" fmla="*/ 891927 w 7162800"/>
              <a:gd name="connsiteY2542" fmla="*/ 5408457 h 8462359"/>
              <a:gd name="connsiteX2543" fmla="*/ 894810 w 7162800"/>
              <a:gd name="connsiteY2543" fmla="*/ 5404556 h 8462359"/>
              <a:gd name="connsiteX2544" fmla="*/ 899134 w 7162800"/>
              <a:gd name="connsiteY2544" fmla="*/ 5401630 h 8462359"/>
              <a:gd name="connsiteX2545" fmla="*/ 905860 w 7162800"/>
              <a:gd name="connsiteY2545" fmla="*/ 5399193 h 8462359"/>
              <a:gd name="connsiteX2546" fmla="*/ 912585 w 7162800"/>
              <a:gd name="connsiteY2546" fmla="*/ 5396267 h 8462359"/>
              <a:gd name="connsiteX2547" fmla="*/ 4715328 w 7162800"/>
              <a:gd name="connsiteY2547" fmla="*/ 5391845 h 8462359"/>
              <a:gd name="connsiteX2548" fmla="*/ 4715318 w 7162800"/>
              <a:gd name="connsiteY2548" fmla="*/ 5391876 h 8462359"/>
              <a:gd name="connsiteX2549" fmla="*/ 4715314 w 7162800"/>
              <a:gd name="connsiteY2549" fmla="*/ 5391918 h 8462359"/>
              <a:gd name="connsiteX2550" fmla="*/ 3293575 w 7162800"/>
              <a:gd name="connsiteY2550" fmla="*/ 5357581 h 8462359"/>
              <a:gd name="connsiteX2551" fmla="*/ 3292843 w 7162800"/>
              <a:gd name="connsiteY2551" fmla="*/ 5357642 h 8462359"/>
              <a:gd name="connsiteX2552" fmla="*/ 3294064 w 7162800"/>
              <a:gd name="connsiteY2552" fmla="*/ 5357642 h 8462359"/>
              <a:gd name="connsiteX2553" fmla="*/ 3298409 w 7162800"/>
              <a:gd name="connsiteY2553" fmla="*/ 5359575 h 8462359"/>
              <a:gd name="connsiteX2554" fmla="*/ 3302754 w 7162800"/>
              <a:gd name="connsiteY2554" fmla="*/ 5361507 h 8462359"/>
              <a:gd name="connsiteX2555" fmla="*/ 3306134 w 7162800"/>
              <a:gd name="connsiteY2555" fmla="*/ 5363922 h 8462359"/>
              <a:gd name="connsiteX2556" fmla="*/ 3310479 w 7162800"/>
              <a:gd name="connsiteY2556" fmla="*/ 5366820 h 8462359"/>
              <a:gd name="connsiteX2557" fmla="*/ 3318204 w 7162800"/>
              <a:gd name="connsiteY2557" fmla="*/ 5372134 h 8462359"/>
              <a:gd name="connsiteX2558" fmla="*/ 3323997 w 7162800"/>
              <a:gd name="connsiteY2558" fmla="*/ 5376481 h 8462359"/>
              <a:gd name="connsiteX2559" fmla="*/ 3330756 w 7162800"/>
              <a:gd name="connsiteY2559" fmla="*/ 5384210 h 8462359"/>
              <a:gd name="connsiteX2560" fmla="*/ 3338481 w 7162800"/>
              <a:gd name="connsiteY2560" fmla="*/ 5395321 h 8462359"/>
              <a:gd name="connsiteX2561" fmla="*/ 3342343 w 7162800"/>
              <a:gd name="connsiteY2561" fmla="*/ 5401117 h 8462359"/>
              <a:gd name="connsiteX2562" fmla="*/ 3345723 w 7162800"/>
              <a:gd name="connsiteY2562" fmla="*/ 5406914 h 8462359"/>
              <a:gd name="connsiteX2563" fmla="*/ 3348137 w 7162800"/>
              <a:gd name="connsiteY2563" fmla="*/ 5412711 h 8462359"/>
              <a:gd name="connsiteX2564" fmla="*/ 3350068 w 7162800"/>
              <a:gd name="connsiteY2564" fmla="*/ 5417058 h 8462359"/>
              <a:gd name="connsiteX2565" fmla="*/ 3352965 w 7162800"/>
              <a:gd name="connsiteY2565" fmla="*/ 5424787 h 8462359"/>
              <a:gd name="connsiteX2566" fmla="*/ 3355379 w 7162800"/>
              <a:gd name="connsiteY2566" fmla="*/ 5436380 h 8462359"/>
              <a:gd name="connsiteX2567" fmla="*/ 3358758 w 7162800"/>
              <a:gd name="connsiteY2567" fmla="*/ 5448457 h 8462359"/>
              <a:gd name="connsiteX2568" fmla="*/ 3361172 w 7162800"/>
              <a:gd name="connsiteY2568" fmla="*/ 5458118 h 8462359"/>
              <a:gd name="connsiteX2569" fmla="*/ 3364069 w 7162800"/>
              <a:gd name="connsiteY2569" fmla="*/ 5468745 h 8462359"/>
              <a:gd name="connsiteX2570" fmla="*/ 3367932 w 7162800"/>
              <a:gd name="connsiteY2570" fmla="*/ 5481788 h 8462359"/>
              <a:gd name="connsiteX2571" fmla="*/ 3370346 w 7162800"/>
              <a:gd name="connsiteY2571" fmla="*/ 5487584 h 8462359"/>
              <a:gd name="connsiteX2572" fmla="*/ 3372760 w 7162800"/>
              <a:gd name="connsiteY2572" fmla="*/ 5492898 h 8462359"/>
              <a:gd name="connsiteX2573" fmla="*/ 3374691 w 7162800"/>
              <a:gd name="connsiteY2573" fmla="*/ 5495313 h 8462359"/>
              <a:gd name="connsiteX2574" fmla="*/ 3376139 w 7162800"/>
              <a:gd name="connsiteY2574" fmla="*/ 5496762 h 8462359"/>
              <a:gd name="connsiteX2575" fmla="*/ 3377588 w 7162800"/>
              <a:gd name="connsiteY2575" fmla="*/ 5498694 h 8462359"/>
              <a:gd name="connsiteX2576" fmla="*/ 3380002 w 7162800"/>
              <a:gd name="connsiteY2576" fmla="*/ 5499177 h 8462359"/>
              <a:gd name="connsiteX2577" fmla="*/ 3381450 w 7162800"/>
              <a:gd name="connsiteY2577" fmla="*/ 5500627 h 8462359"/>
              <a:gd name="connsiteX2578" fmla="*/ 3382898 w 7162800"/>
              <a:gd name="connsiteY2578" fmla="*/ 5501593 h 8462359"/>
              <a:gd name="connsiteX2579" fmla="*/ 3384830 w 7162800"/>
              <a:gd name="connsiteY2579" fmla="*/ 5502076 h 8462359"/>
              <a:gd name="connsiteX2580" fmla="*/ 3386761 w 7162800"/>
              <a:gd name="connsiteY2580" fmla="*/ 5502076 h 8462359"/>
              <a:gd name="connsiteX2581" fmla="*/ 3389289 w 7162800"/>
              <a:gd name="connsiteY2581" fmla="*/ 5502392 h 8462359"/>
              <a:gd name="connsiteX2582" fmla="*/ 3387746 w 7162800"/>
              <a:gd name="connsiteY2582" fmla="*/ 5502006 h 8462359"/>
              <a:gd name="connsiteX2583" fmla="*/ 3386297 w 7162800"/>
              <a:gd name="connsiteY2583" fmla="*/ 5501523 h 8462359"/>
              <a:gd name="connsiteX2584" fmla="*/ 3384365 w 7162800"/>
              <a:gd name="connsiteY2584" fmla="*/ 5500557 h 8462359"/>
              <a:gd name="connsiteX2585" fmla="*/ 3382917 w 7162800"/>
              <a:gd name="connsiteY2585" fmla="*/ 5499591 h 8462359"/>
              <a:gd name="connsiteX2586" fmla="*/ 3380985 w 7162800"/>
              <a:gd name="connsiteY2586" fmla="*/ 5498625 h 8462359"/>
              <a:gd name="connsiteX2587" fmla="*/ 3379536 w 7162800"/>
              <a:gd name="connsiteY2587" fmla="*/ 5497176 h 8462359"/>
              <a:gd name="connsiteX2588" fmla="*/ 3377604 w 7162800"/>
              <a:gd name="connsiteY2588" fmla="*/ 5495244 h 8462359"/>
              <a:gd name="connsiteX2589" fmla="*/ 3376156 w 7162800"/>
              <a:gd name="connsiteY2589" fmla="*/ 5493312 h 8462359"/>
              <a:gd name="connsiteX2590" fmla="*/ 3373258 w 7162800"/>
              <a:gd name="connsiteY2590" fmla="*/ 5487998 h 8462359"/>
              <a:gd name="connsiteX2591" fmla="*/ 3370843 w 7162800"/>
              <a:gd name="connsiteY2591" fmla="*/ 5482202 h 8462359"/>
              <a:gd name="connsiteX2592" fmla="*/ 3366980 w 7162800"/>
              <a:gd name="connsiteY2592" fmla="*/ 5469160 h 8462359"/>
              <a:gd name="connsiteX2593" fmla="*/ 3364565 w 7162800"/>
              <a:gd name="connsiteY2593" fmla="*/ 5458051 h 8462359"/>
              <a:gd name="connsiteX2594" fmla="*/ 3361668 w 7162800"/>
              <a:gd name="connsiteY2594" fmla="*/ 5448390 h 8462359"/>
              <a:gd name="connsiteX2595" fmla="*/ 3358770 w 7162800"/>
              <a:gd name="connsiteY2595" fmla="*/ 5436314 h 8462359"/>
              <a:gd name="connsiteX2596" fmla="*/ 3355873 w 7162800"/>
              <a:gd name="connsiteY2596" fmla="*/ 5425205 h 8462359"/>
              <a:gd name="connsiteX2597" fmla="*/ 3353458 w 7162800"/>
              <a:gd name="connsiteY2597" fmla="*/ 5417476 h 8462359"/>
              <a:gd name="connsiteX2598" fmla="*/ 3351043 w 7162800"/>
              <a:gd name="connsiteY2598" fmla="*/ 5412646 h 8462359"/>
              <a:gd name="connsiteX2599" fmla="*/ 3348629 w 7162800"/>
              <a:gd name="connsiteY2599" fmla="*/ 5407333 h 8462359"/>
              <a:gd name="connsiteX2600" fmla="*/ 3345248 w 7162800"/>
              <a:gd name="connsiteY2600" fmla="*/ 5401536 h 8462359"/>
              <a:gd name="connsiteX2601" fmla="*/ 3341868 w 7162800"/>
              <a:gd name="connsiteY2601" fmla="*/ 5395257 h 8462359"/>
              <a:gd name="connsiteX2602" fmla="*/ 3333658 w 7162800"/>
              <a:gd name="connsiteY2602" fmla="*/ 5384147 h 8462359"/>
              <a:gd name="connsiteX2603" fmla="*/ 3326897 w 7162800"/>
              <a:gd name="connsiteY2603" fmla="*/ 5376419 h 8462359"/>
              <a:gd name="connsiteX2604" fmla="*/ 3321102 w 7162800"/>
              <a:gd name="connsiteY2604" fmla="*/ 5372555 h 8462359"/>
              <a:gd name="connsiteX2605" fmla="*/ 3313858 w 7162800"/>
              <a:gd name="connsiteY2605" fmla="*/ 5367241 h 8462359"/>
              <a:gd name="connsiteX2606" fmla="*/ 3309511 w 7162800"/>
              <a:gd name="connsiteY2606" fmla="*/ 5363860 h 8462359"/>
              <a:gd name="connsiteX2607" fmla="*/ 3305648 w 7162800"/>
              <a:gd name="connsiteY2607" fmla="*/ 5361445 h 8462359"/>
              <a:gd name="connsiteX2608" fmla="*/ 3301784 w 7162800"/>
              <a:gd name="connsiteY2608" fmla="*/ 5359513 h 8462359"/>
              <a:gd name="connsiteX2609" fmla="*/ 3297438 w 7162800"/>
              <a:gd name="connsiteY2609" fmla="*/ 5357581 h 8462359"/>
              <a:gd name="connsiteX2610" fmla="*/ 1095489 w 7162800"/>
              <a:gd name="connsiteY2610" fmla="*/ 5340224 h 8462359"/>
              <a:gd name="connsiteX2611" fmla="*/ 1102300 w 7162800"/>
              <a:gd name="connsiteY2611" fmla="*/ 5340224 h 8462359"/>
              <a:gd name="connsiteX2612" fmla="*/ 1108625 w 7162800"/>
              <a:gd name="connsiteY2612" fmla="*/ 5340224 h 8462359"/>
              <a:gd name="connsiteX2613" fmla="*/ 1113977 w 7162800"/>
              <a:gd name="connsiteY2613" fmla="*/ 5340224 h 8462359"/>
              <a:gd name="connsiteX2614" fmla="*/ 1117869 w 7162800"/>
              <a:gd name="connsiteY2614" fmla="*/ 5340224 h 8462359"/>
              <a:gd name="connsiteX2615" fmla="*/ 1121275 w 7162800"/>
              <a:gd name="connsiteY2615" fmla="*/ 5340702 h 8462359"/>
              <a:gd name="connsiteX2616" fmla="*/ 1125654 w 7162800"/>
              <a:gd name="connsiteY2616" fmla="*/ 5342615 h 8462359"/>
              <a:gd name="connsiteX2617" fmla="*/ 1129060 w 7162800"/>
              <a:gd name="connsiteY2617" fmla="*/ 5345483 h 8462359"/>
              <a:gd name="connsiteX2618" fmla="*/ 1132952 w 7162800"/>
              <a:gd name="connsiteY2618" fmla="*/ 5348830 h 8462359"/>
              <a:gd name="connsiteX2619" fmla="*/ 1132952 w 7162800"/>
              <a:gd name="connsiteY2619" fmla="*/ 5355045 h 8462359"/>
              <a:gd name="connsiteX2620" fmla="*/ 1132465 w 7162800"/>
              <a:gd name="connsiteY2620" fmla="*/ 5361261 h 8462359"/>
              <a:gd name="connsiteX2621" fmla="*/ 1131492 w 7162800"/>
              <a:gd name="connsiteY2621" fmla="*/ 5367476 h 8462359"/>
              <a:gd name="connsiteX2622" fmla="*/ 1129060 w 7162800"/>
              <a:gd name="connsiteY2622" fmla="*/ 5373691 h 8462359"/>
              <a:gd name="connsiteX2623" fmla="*/ 1128573 w 7162800"/>
              <a:gd name="connsiteY2623" fmla="*/ 5375126 h 8462359"/>
              <a:gd name="connsiteX2624" fmla="*/ 1127600 w 7162800"/>
              <a:gd name="connsiteY2624" fmla="*/ 5377516 h 8462359"/>
              <a:gd name="connsiteX2625" fmla="*/ 1126627 w 7162800"/>
              <a:gd name="connsiteY2625" fmla="*/ 5379428 h 8462359"/>
              <a:gd name="connsiteX2626" fmla="*/ 1125167 w 7162800"/>
              <a:gd name="connsiteY2626" fmla="*/ 5381819 h 8462359"/>
              <a:gd name="connsiteX2627" fmla="*/ 1123221 w 7162800"/>
              <a:gd name="connsiteY2627" fmla="*/ 5383253 h 8462359"/>
              <a:gd name="connsiteX2628" fmla="*/ 1121275 w 7162800"/>
              <a:gd name="connsiteY2628" fmla="*/ 5384688 h 8462359"/>
              <a:gd name="connsiteX2629" fmla="*/ 1119815 w 7162800"/>
              <a:gd name="connsiteY2629" fmla="*/ 5385644 h 8462359"/>
              <a:gd name="connsiteX2630" fmla="*/ 1117869 w 7162800"/>
              <a:gd name="connsiteY2630" fmla="*/ 5385644 h 8462359"/>
              <a:gd name="connsiteX2631" fmla="*/ 1114950 w 7162800"/>
              <a:gd name="connsiteY2631" fmla="*/ 5387556 h 8462359"/>
              <a:gd name="connsiteX2632" fmla="*/ 1111544 w 7162800"/>
              <a:gd name="connsiteY2632" fmla="*/ 5388034 h 8462359"/>
              <a:gd name="connsiteX2633" fmla="*/ 1108625 w 7162800"/>
              <a:gd name="connsiteY2633" fmla="*/ 5388034 h 8462359"/>
              <a:gd name="connsiteX2634" fmla="*/ 1105219 w 7162800"/>
              <a:gd name="connsiteY2634" fmla="*/ 5387556 h 8462359"/>
              <a:gd name="connsiteX2635" fmla="*/ 1098408 w 7162800"/>
              <a:gd name="connsiteY2635" fmla="*/ 5386600 h 8462359"/>
              <a:gd name="connsiteX2636" fmla="*/ 1092083 w 7162800"/>
              <a:gd name="connsiteY2636" fmla="*/ 5385644 h 8462359"/>
              <a:gd name="connsiteX2637" fmla="*/ 1087704 w 7162800"/>
              <a:gd name="connsiteY2637" fmla="*/ 5385644 h 8462359"/>
              <a:gd name="connsiteX2638" fmla="*/ 1080893 w 7162800"/>
              <a:gd name="connsiteY2638" fmla="*/ 5385166 h 8462359"/>
              <a:gd name="connsiteX2639" fmla="*/ 1077487 w 7162800"/>
              <a:gd name="connsiteY2639" fmla="*/ 5385166 h 8462359"/>
              <a:gd name="connsiteX2640" fmla="*/ 1074568 w 7162800"/>
              <a:gd name="connsiteY2640" fmla="*/ 5384209 h 8462359"/>
              <a:gd name="connsiteX2641" fmla="*/ 1071648 w 7162800"/>
              <a:gd name="connsiteY2641" fmla="*/ 5383253 h 8462359"/>
              <a:gd name="connsiteX2642" fmla="*/ 1070189 w 7162800"/>
              <a:gd name="connsiteY2642" fmla="*/ 5381819 h 8462359"/>
              <a:gd name="connsiteX2643" fmla="*/ 1069702 w 7162800"/>
              <a:gd name="connsiteY2643" fmla="*/ 5377516 h 8462359"/>
              <a:gd name="connsiteX2644" fmla="*/ 1068729 w 7162800"/>
              <a:gd name="connsiteY2644" fmla="*/ 5371779 h 8462359"/>
              <a:gd name="connsiteX2645" fmla="*/ 1067756 w 7162800"/>
              <a:gd name="connsiteY2645" fmla="*/ 5368432 h 8462359"/>
              <a:gd name="connsiteX2646" fmla="*/ 1068729 w 7162800"/>
              <a:gd name="connsiteY2646" fmla="*/ 5365564 h 8462359"/>
              <a:gd name="connsiteX2647" fmla="*/ 1068729 w 7162800"/>
              <a:gd name="connsiteY2647" fmla="*/ 5362695 h 8462359"/>
              <a:gd name="connsiteX2648" fmla="*/ 1070189 w 7162800"/>
              <a:gd name="connsiteY2648" fmla="*/ 5361261 h 8462359"/>
              <a:gd name="connsiteX2649" fmla="*/ 1070189 w 7162800"/>
              <a:gd name="connsiteY2649" fmla="*/ 5358870 h 8462359"/>
              <a:gd name="connsiteX2650" fmla="*/ 1071162 w 7162800"/>
              <a:gd name="connsiteY2650" fmla="*/ 5357436 h 8462359"/>
              <a:gd name="connsiteX2651" fmla="*/ 1072135 w 7162800"/>
              <a:gd name="connsiteY2651" fmla="*/ 5355523 h 8462359"/>
              <a:gd name="connsiteX2652" fmla="*/ 1073594 w 7162800"/>
              <a:gd name="connsiteY2652" fmla="*/ 5353133 h 8462359"/>
              <a:gd name="connsiteX2653" fmla="*/ 1076027 w 7162800"/>
              <a:gd name="connsiteY2653" fmla="*/ 5351221 h 8462359"/>
              <a:gd name="connsiteX2654" fmla="*/ 1077487 w 7162800"/>
              <a:gd name="connsiteY2654" fmla="*/ 5349786 h 8462359"/>
              <a:gd name="connsiteX2655" fmla="*/ 1078946 w 7162800"/>
              <a:gd name="connsiteY2655" fmla="*/ 5348830 h 8462359"/>
              <a:gd name="connsiteX2656" fmla="*/ 1080893 w 7162800"/>
              <a:gd name="connsiteY2656" fmla="*/ 5348830 h 8462359"/>
              <a:gd name="connsiteX2657" fmla="*/ 1084298 w 7162800"/>
              <a:gd name="connsiteY2657" fmla="*/ 5345483 h 8462359"/>
              <a:gd name="connsiteX2658" fmla="*/ 1088191 w 7162800"/>
              <a:gd name="connsiteY2658" fmla="*/ 5342615 h 8462359"/>
              <a:gd name="connsiteX2659" fmla="*/ 1092569 w 7162800"/>
              <a:gd name="connsiteY2659" fmla="*/ 5340702 h 8462359"/>
              <a:gd name="connsiteX2660" fmla="*/ 2726616 w 7162800"/>
              <a:gd name="connsiteY2660" fmla="*/ 5323804 h 8462359"/>
              <a:gd name="connsiteX2661" fmla="*/ 2723719 w 7162800"/>
              <a:gd name="connsiteY2661" fmla="*/ 5324287 h 8462359"/>
              <a:gd name="connsiteX2662" fmla="*/ 2720338 w 7162800"/>
              <a:gd name="connsiteY2662" fmla="*/ 5326219 h 8462359"/>
              <a:gd name="connsiteX2663" fmla="*/ 2716958 w 7162800"/>
              <a:gd name="connsiteY2663" fmla="*/ 5327668 h 8462359"/>
              <a:gd name="connsiteX2664" fmla="*/ 2713577 w 7162800"/>
              <a:gd name="connsiteY2664" fmla="*/ 5330083 h 8462359"/>
              <a:gd name="connsiteX2665" fmla="*/ 2706816 w 7162800"/>
              <a:gd name="connsiteY2665" fmla="*/ 5334912 h 8462359"/>
              <a:gd name="connsiteX2666" fmla="*/ 2700538 w 7162800"/>
              <a:gd name="connsiteY2666" fmla="*/ 5338775 h 8462359"/>
              <a:gd name="connsiteX2667" fmla="*/ 2696192 w 7162800"/>
              <a:gd name="connsiteY2667" fmla="*/ 5338775 h 8462359"/>
              <a:gd name="connsiteX2668" fmla="*/ 2688948 w 7162800"/>
              <a:gd name="connsiteY2668" fmla="*/ 5338775 h 8462359"/>
              <a:gd name="connsiteX2669" fmla="*/ 2682670 w 7162800"/>
              <a:gd name="connsiteY2669" fmla="*/ 5338775 h 8462359"/>
              <a:gd name="connsiteX2670" fmla="*/ 2677840 w 7162800"/>
              <a:gd name="connsiteY2670" fmla="*/ 5338775 h 8462359"/>
              <a:gd name="connsiteX2671" fmla="*/ 2675426 w 7162800"/>
              <a:gd name="connsiteY2671" fmla="*/ 5341673 h 8462359"/>
              <a:gd name="connsiteX2672" fmla="*/ 2673494 w 7162800"/>
              <a:gd name="connsiteY2672" fmla="*/ 5344570 h 8462359"/>
              <a:gd name="connsiteX2673" fmla="*/ 2671080 w 7162800"/>
              <a:gd name="connsiteY2673" fmla="*/ 5346985 h 8462359"/>
              <a:gd name="connsiteX2674" fmla="*/ 2670597 w 7162800"/>
              <a:gd name="connsiteY2674" fmla="*/ 5350366 h 8462359"/>
              <a:gd name="connsiteX2675" fmla="*/ 2663353 w 7162800"/>
              <a:gd name="connsiteY2675" fmla="*/ 5357609 h 8462359"/>
              <a:gd name="connsiteX2676" fmla="*/ 2655626 w 7162800"/>
              <a:gd name="connsiteY2676" fmla="*/ 5365336 h 8462359"/>
              <a:gd name="connsiteX2677" fmla="*/ 2654660 w 7162800"/>
              <a:gd name="connsiteY2677" fmla="*/ 5365336 h 8462359"/>
              <a:gd name="connsiteX2678" fmla="*/ 2651762 w 7162800"/>
              <a:gd name="connsiteY2678" fmla="*/ 5365819 h 8462359"/>
              <a:gd name="connsiteX2679" fmla="*/ 2651622 w 7162800"/>
              <a:gd name="connsiteY2679" fmla="*/ 5365854 h 8462359"/>
              <a:gd name="connsiteX2680" fmla="*/ 2652910 w 7162800"/>
              <a:gd name="connsiteY2680" fmla="*/ 5365854 h 8462359"/>
              <a:gd name="connsiteX2681" fmla="*/ 2655807 w 7162800"/>
              <a:gd name="connsiteY2681" fmla="*/ 5365371 h 8462359"/>
              <a:gd name="connsiteX2682" fmla="*/ 2656773 w 7162800"/>
              <a:gd name="connsiteY2682" fmla="*/ 5365371 h 8462359"/>
              <a:gd name="connsiteX2683" fmla="*/ 2664498 w 7162800"/>
              <a:gd name="connsiteY2683" fmla="*/ 5357642 h 8462359"/>
              <a:gd name="connsiteX2684" fmla="*/ 2671740 w 7162800"/>
              <a:gd name="connsiteY2684" fmla="*/ 5350396 h 8462359"/>
              <a:gd name="connsiteX2685" fmla="*/ 2672222 w 7162800"/>
              <a:gd name="connsiteY2685" fmla="*/ 5347015 h 8462359"/>
              <a:gd name="connsiteX2686" fmla="*/ 2674636 w 7162800"/>
              <a:gd name="connsiteY2686" fmla="*/ 5344600 h 8462359"/>
              <a:gd name="connsiteX2687" fmla="*/ 2676568 w 7162800"/>
              <a:gd name="connsiteY2687" fmla="*/ 5341702 h 8462359"/>
              <a:gd name="connsiteX2688" fmla="*/ 2678982 w 7162800"/>
              <a:gd name="connsiteY2688" fmla="*/ 5338803 h 8462359"/>
              <a:gd name="connsiteX2689" fmla="*/ 2683809 w 7162800"/>
              <a:gd name="connsiteY2689" fmla="*/ 5338803 h 8462359"/>
              <a:gd name="connsiteX2690" fmla="*/ 2690086 w 7162800"/>
              <a:gd name="connsiteY2690" fmla="*/ 5338803 h 8462359"/>
              <a:gd name="connsiteX2691" fmla="*/ 2697328 w 7162800"/>
              <a:gd name="connsiteY2691" fmla="*/ 5338803 h 8462359"/>
              <a:gd name="connsiteX2692" fmla="*/ 2702156 w 7162800"/>
              <a:gd name="connsiteY2692" fmla="*/ 5338803 h 8462359"/>
              <a:gd name="connsiteX2693" fmla="*/ 2707949 w 7162800"/>
              <a:gd name="connsiteY2693" fmla="*/ 5334939 h 8462359"/>
              <a:gd name="connsiteX2694" fmla="*/ 2714708 w 7162800"/>
              <a:gd name="connsiteY2694" fmla="*/ 5330108 h 8462359"/>
              <a:gd name="connsiteX2695" fmla="*/ 2718571 w 7162800"/>
              <a:gd name="connsiteY2695" fmla="*/ 5327693 h 8462359"/>
              <a:gd name="connsiteX2696" fmla="*/ 2721468 w 7162800"/>
              <a:gd name="connsiteY2696" fmla="*/ 5326244 h 8462359"/>
              <a:gd name="connsiteX2697" fmla="*/ 2724847 w 7162800"/>
              <a:gd name="connsiteY2697" fmla="*/ 5324312 h 8462359"/>
              <a:gd name="connsiteX2698" fmla="*/ 2727464 w 7162800"/>
              <a:gd name="connsiteY2698" fmla="*/ 5323875 h 8462359"/>
              <a:gd name="connsiteX2699" fmla="*/ 3867294 w 7162800"/>
              <a:gd name="connsiteY2699" fmla="*/ 5272085 h 8462359"/>
              <a:gd name="connsiteX2700" fmla="*/ 3864954 w 7162800"/>
              <a:gd name="connsiteY2700" fmla="*/ 5272378 h 8462359"/>
              <a:gd name="connsiteX2701" fmla="*/ 3868591 w 7162800"/>
              <a:gd name="connsiteY2701" fmla="*/ 5273591 h 8462359"/>
              <a:gd name="connsiteX2702" fmla="*/ 3872454 w 7162800"/>
              <a:gd name="connsiteY2702" fmla="*/ 5275523 h 8462359"/>
              <a:gd name="connsiteX2703" fmla="*/ 3876799 w 7162800"/>
              <a:gd name="connsiteY2703" fmla="*/ 5278421 h 8462359"/>
              <a:gd name="connsiteX2704" fmla="*/ 3881144 w 7162800"/>
              <a:gd name="connsiteY2704" fmla="*/ 5280837 h 8462359"/>
              <a:gd name="connsiteX2705" fmla="*/ 3885489 w 7162800"/>
              <a:gd name="connsiteY2705" fmla="*/ 5283735 h 8462359"/>
              <a:gd name="connsiteX2706" fmla="*/ 3889834 w 7162800"/>
              <a:gd name="connsiteY2706" fmla="*/ 5286150 h 8462359"/>
              <a:gd name="connsiteX2707" fmla="*/ 3893696 w 7162800"/>
              <a:gd name="connsiteY2707" fmla="*/ 5289048 h 8462359"/>
              <a:gd name="connsiteX2708" fmla="*/ 3898042 w 7162800"/>
              <a:gd name="connsiteY2708" fmla="*/ 5290498 h 8462359"/>
              <a:gd name="connsiteX2709" fmla="*/ 3905284 w 7162800"/>
              <a:gd name="connsiteY2709" fmla="*/ 5293396 h 8462359"/>
              <a:gd name="connsiteX2710" fmla="*/ 3914457 w 7162800"/>
              <a:gd name="connsiteY2710" fmla="*/ 5295328 h 8462359"/>
              <a:gd name="connsiteX2711" fmla="*/ 3924113 w 7162800"/>
              <a:gd name="connsiteY2711" fmla="*/ 5297260 h 8462359"/>
              <a:gd name="connsiteX2712" fmla="*/ 3931355 w 7162800"/>
              <a:gd name="connsiteY2712" fmla="*/ 5297743 h 8462359"/>
              <a:gd name="connsiteX2713" fmla="*/ 3932715 w 7162800"/>
              <a:gd name="connsiteY2713" fmla="*/ 5297549 h 8462359"/>
              <a:gd name="connsiteX2714" fmla="*/ 3927177 w 7162800"/>
              <a:gd name="connsiteY2714" fmla="*/ 5297203 h 8462359"/>
              <a:gd name="connsiteX2715" fmla="*/ 3917519 w 7162800"/>
              <a:gd name="connsiteY2715" fmla="*/ 5295753 h 8462359"/>
              <a:gd name="connsiteX2716" fmla="*/ 3908826 w 7162800"/>
              <a:gd name="connsiteY2716" fmla="*/ 5293338 h 8462359"/>
              <a:gd name="connsiteX2717" fmla="*/ 3901582 w 7162800"/>
              <a:gd name="connsiteY2717" fmla="*/ 5290440 h 8462359"/>
              <a:gd name="connsiteX2718" fmla="*/ 3897236 w 7162800"/>
              <a:gd name="connsiteY2718" fmla="*/ 5288991 h 8462359"/>
              <a:gd name="connsiteX2719" fmla="*/ 3892890 w 7162800"/>
              <a:gd name="connsiteY2719" fmla="*/ 5286093 h 8462359"/>
              <a:gd name="connsiteX2720" fmla="*/ 3888543 w 7162800"/>
              <a:gd name="connsiteY2720" fmla="*/ 5283678 h 8462359"/>
              <a:gd name="connsiteX2721" fmla="*/ 3884197 w 7162800"/>
              <a:gd name="connsiteY2721" fmla="*/ 5280780 h 8462359"/>
              <a:gd name="connsiteX2722" fmla="*/ 3880333 w 7162800"/>
              <a:gd name="connsiteY2722" fmla="*/ 5278364 h 8462359"/>
              <a:gd name="connsiteX2723" fmla="*/ 3875987 w 7162800"/>
              <a:gd name="connsiteY2723" fmla="*/ 5275466 h 8462359"/>
              <a:gd name="connsiteX2724" fmla="*/ 3871641 w 7162800"/>
              <a:gd name="connsiteY2724" fmla="*/ 5273534 h 8462359"/>
              <a:gd name="connsiteX2725" fmla="*/ 3090289 w 7162800"/>
              <a:gd name="connsiteY2725" fmla="*/ 5260766 h 8462359"/>
              <a:gd name="connsiteX2726" fmla="*/ 3095152 w 7162800"/>
              <a:gd name="connsiteY2726" fmla="*/ 5261514 h 8462359"/>
              <a:gd name="connsiteX2727" fmla="*/ 3097985 w 7162800"/>
              <a:gd name="connsiteY2727" fmla="*/ 5261892 h 8462359"/>
              <a:gd name="connsiteX2728" fmla="*/ 3093642 w 7162800"/>
              <a:gd name="connsiteY2728" fmla="*/ 5261024 h 8462359"/>
              <a:gd name="connsiteX2729" fmla="*/ 3072449 w 7162800"/>
              <a:gd name="connsiteY2729" fmla="*/ 5260541 h 8462359"/>
              <a:gd name="connsiteX2730" fmla="*/ 3072460 w 7162800"/>
              <a:gd name="connsiteY2730" fmla="*/ 5260548 h 8462359"/>
              <a:gd name="connsiteX2731" fmla="*/ 3074392 w 7162800"/>
              <a:gd name="connsiteY2731" fmla="*/ 5260548 h 8462359"/>
              <a:gd name="connsiteX2732" fmla="*/ 3081634 w 7162800"/>
              <a:gd name="connsiteY2732" fmla="*/ 5260548 h 8462359"/>
              <a:gd name="connsiteX2733" fmla="*/ 3087461 w 7162800"/>
              <a:gd name="connsiteY2733" fmla="*/ 5260548 h 8462359"/>
              <a:gd name="connsiteX2734" fmla="*/ 3087364 w 7162800"/>
              <a:gd name="connsiteY2734" fmla="*/ 5260541 h 8462359"/>
              <a:gd name="connsiteX2735" fmla="*/ 3080120 w 7162800"/>
              <a:gd name="connsiteY2735" fmla="*/ 5260541 h 8462359"/>
              <a:gd name="connsiteX2736" fmla="*/ 3033340 w 7162800"/>
              <a:gd name="connsiteY2736" fmla="*/ 5249433 h 8462359"/>
              <a:gd name="connsiteX2737" fmla="*/ 3033354 w 7162800"/>
              <a:gd name="connsiteY2737" fmla="*/ 5249438 h 8462359"/>
              <a:gd name="connsiteX2738" fmla="*/ 3039147 w 7162800"/>
              <a:gd name="connsiteY2738" fmla="*/ 5249438 h 8462359"/>
              <a:gd name="connsiteX2739" fmla="*/ 3046389 w 7162800"/>
              <a:gd name="connsiteY2739" fmla="*/ 5249438 h 8462359"/>
              <a:gd name="connsiteX2740" fmla="*/ 3053148 w 7162800"/>
              <a:gd name="connsiteY2740" fmla="*/ 5249438 h 8462359"/>
              <a:gd name="connsiteX2741" fmla="*/ 3057911 w 7162800"/>
              <a:gd name="connsiteY2741" fmla="*/ 5249438 h 8462359"/>
              <a:gd name="connsiteX2742" fmla="*/ 3057906 w 7162800"/>
              <a:gd name="connsiteY2742" fmla="*/ 5249433 h 8462359"/>
              <a:gd name="connsiteX2743" fmla="*/ 3051627 w 7162800"/>
              <a:gd name="connsiteY2743" fmla="*/ 5249433 h 8462359"/>
              <a:gd name="connsiteX2744" fmla="*/ 3044384 w 7162800"/>
              <a:gd name="connsiteY2744" fmla="*/ 5249433 h 8462359"/>
              <a:gd name="connsiteX2745" fmla="*/ 3037622 w 7162800"/>
              <a:gd name="connsiteY2745" fmla="*/ 5249433 h 8462359"/>
              <a:gd name="connsiteX2746" fmla="*/ 3021686 w 7162800"/>
              <a:gd name="connsiteY2746" fmla="*/ 5247985 h 8462359"/>
              <a:gd name="connsiteX2747" fmla="*/ 3018788 w 7162800"/>
              <a:gd name="connsiteY2747" fmla="*/ 5248468 h 8462359"/>
              <a:gd name="connsiteX2748" fmla="*/ 3012027 w 7162800"/>
              <a:gd name="connsiteY2748" fmla="*/ 5248950 h 8462359"/>
              <a:gd name="connsiteX2749" fmla="*/ 3007102 w 7162800"/>
              <a:gd name="connsiteY2749" fmla="*/ 5249302 h 8462359"/>
              <a:gd name="connsiteX2750" fmla="*/ 3007283 w 7162800"/>
              <a:gd name="connsiteY2750" fmla="*/ 5249438 h 8462359"/>
              <a:gd name="connsiteX2751" fmla="*/ 3013559 w 7162800"/>
              <a:gd name="connsiteY2751" fmla="*/ 5248955 h 8462359"/>
              <a:gd name="connsiteX2752" fmla="*/ 3020318 w 7162800"/>
              <a:gd name="connsiteY2752" fmla="*/ 5248472 h 8462359"/>
              <a:gd name="connsiteX2753" fmla="*/ 3022265 w 7162800"/>
              <a:gd name="connsiteY2753" fmla="*/ 5247985 h 8462359"/>
              <a:gd name="connsiteX2754" fmla="*/ 2946574 w 7162800"/>
              <a:gd name="connsiteY2754" fmla="*/ 5242709 h 8462359"/>
              <a:gd name="connsiteX2755" fmla="*/ 2943451 w 7162800"/>
              <a:gd name="connsiteY2755" fmla="*/ 5243155 h 8462359"/>
              <a:gd name="connsiteX2756" fmla="*/ 2940554 w 7162800"/>
              <a:gd name="connsiteY2756" fmla="*/ 5244604 h 8462359"/>
              <a:gd name="connsiteX2757" fmla="*/ 2936690 w 7162800"/>
              <a:gd name="connsiteY2757" fmla="*/ 5246053 h 8462359"/>
              <a:gd name="connsiteX2758" fmla="*/ 2929929 w 7162800"/>
              <a:gd name="connsiteY2758" fmla="*/ 5249916 h 8462359"/>
              <a:gd name="connsiteX2759" fmla="*/ 2923651 w 7162800"/>
              <a:gd name="connsiteY2759" fmla="*/ 5252814 h 8462359"/>
              <a:gd name="connsiteX2760" fmla="*/ 2915924 w 7162800"/>
              <a:gd name="connsiteY2760" fmla="*/ 5260541 h 8462359"/>
              <a:gd name="connsiteX2761" fmla="*/ 2908680 w 7162800"/>
              <a:gd name="connsiteY2761" fmla="*/ 5267785 h 8462359"/>
              <a:gd name="connsiteX2762" fmla="*/ 2902885 w 7162800"/>
              <a:gd name="connsiteY2762" fmla="*/ 5271165 h 8462359"/>
              <a:gd name="connsiteX2763" fmla="*/ 2896124 w 7162800"/>
              <a:gd name="connsiteY2763" fmla="*/ 5273580 h 8462359"/>
              <a:gd name="connsiteX2764" fmla="*/ 2888880 w 7162800"/>
              <a:gd name="connsiteY2764" fmla="*/ 5276477 h 8462359"/>
              <a:gd name="connsiteX2765" fmla="*/ 2882602 w 7162800"/>
              <a:gd name="connsiteY2765" fmla="*/ 5279375 h 8462359"/>
              <a:gd name="connsiteX2766" fmla="*/ 2879222 w 7162800"/>
              <a:gd name="connsiteY2766" fmla="*/ 5283238 h 8462359"/>
              <a:gd name="connsiteX2767" fmla="*/ 2873910 w 7162800"/>
              <a:gd name="connsiteY2767" fmla="*/ 5288551 h 8462359"/>
              <a:gd name="connsiteX2768" fmla="*/ 2868114 w 7162800"/>
              <a:gd name="connsiteY2768" fmla="*/ 5293863 h 8462359"/>
              <a:gd name="connsiteX2769" fmla="*/ 2864251 w 7162800"/>
              <a:gd name="connsiteY2769" fmla="*/ 5298209 h 8462359"/>
              <a:gd name="connsiteX2770" fmla="*/ 2857973 w 7162800"/>
              <a:gd name="connsiteY2770" fmla="*/ 5300624 h 8462359"/>
              <a:gd name="connsiteX2771" fmla="*/ 2851212 w 7162800"/>
              <a:gd name="connsiteY2771" fmla="*/ 5303521 h 8462359"/>
              <a:gd name="connsiteX2772" fmla="*/ 2843968 w 7162800"/>
              <a:gd name="connsiteY2772" fmla="*/ 5306419 h 8462359"/>
              <a:gd name="connsiteX2773" fmla="*/ 2838173 w 7162800"/>
              <a:gd name="connsiteY2773" fmla="*/ 5309317 h 8462359"/>
              <a:gd name="connsiteX2774" fmla="*/ 2831412 w 7162800"/>
              <a:gd name="connsiteY2774" fmla="*/ 5312214 h 8462359"/>
              <a:gd name="connsiteX2775" fmla="*/ 2823685 w 7162800"/>
              <a:gd name="connsiteY2775" fmla="*/ 5316561 h 8462359"/>
              <a:gd name="connsiteX2776" fmla="*/ 2814992 w 7162800"/>
              <a:gd name="connsiteY2776" fmla="*/ 5320907 h 8462359"/>
              <a:gd name="connsiteX2777" fmla="*/ 2808231 w 7162800"/>
              <a:gd name="connsiteY2777" fmla="*/ 5323804 h 8462359"/>
              <a:gd name="connsiteX2778" fmla="*/ 2804368 w 7162800"/>
              <a:gd name="connsiteY2778" fmla="*/ 5327668 h 8462359"/>
              <a:gd name="connsiteX2779" fmla="*/ 2799056 w 7162800"/>
              <a:gd name="connsiteY2779" fmla="*/ 5330565 h 8462359"/>
              <a:gd name="connsiteX2780" fmla="*/ 2793744 w 7162800"/>
              <a:gd name="connsiteY2780" fmla="*/ 5333946 h 8462359"/>
              <a:gd name="connsiteX2781" fmla="*/ 2789397 w 7162800"/>
              <a:gd name="connsiteY2781" fmla="*/ 5334912 h 8462359"/>
              <a:gd name="connsiteX2782" fmla="*/ 2785534 w 7162800"/>
              <a:gd name="connsiteY2782" fmla="*/ 5335878 h 8462359"/>
              <a:gd name="connsiteX2783" fmla="*/ 2781493 w 7162800"/>
              <a:gd name="connsiteY2783" fmla="*/ 5335878 h 8462359"/>
              <a:gd name="connsiteX2784" fmla="*/ 2781817 w 7162800"/>
              <a:gd name="connsiteY2784" fmla="*/ 5335905 h 8462359"/>
              <a:gd name="connsiteX2785" fmla="*/ 2786645 w 7162800"/>
              <a:gd name="connsiteY2785" fmla="*/ 5335905 h 8462359"/>
              <a:gd name="connsiteX2786" fmla="*/ 2791473 w 7162800"/>
              <a:gd name="connsiteY2786" fmla="*/ 5334939 h 8462359"/>
              <a:gd name="connsiteX2787" fmla="*/ 2794852 w 7162800"/>
              <a:gd name="connsiteY2787" fmla="*/ 5333973 h 8462359"/>
              <a:gd name="connsiteX2788" fmla="*/ 2800163 w 7162800"/>
              <a:gd name="connsiteY2788" fmla="*/ 5330591 h 8462359"/>
              <a:gd name="connsiteX2789" fmla="*/ 2805474 w 7162800"/>
              <a:gd name="connsiteY2789" fmla="*/ 5327693 h 8462359"/>
              <a:gd name="connsiteX2790" fmla="*/ 2809819 w 7162800"/>
              <a:gd name="connsiteY2790" fmla="*/ 5323828 h 8462359"/>
              <a:gd name="connsiteX2791" fmla="*/ 2816578 w 7162800"/>
              <a:gd name="connsiteY2791" fmla="*/ 5320930 h 8462359"/>
              <a:gd name="connsiteX2792" fmla="*/ 2824786 w 7162800"/>
              <a:gd name="connsiteY2792" fmla="*/ 5316583 h 8462359"/>
              <a:gd name="connsiteX2793" fmla="*/ 2832511 w 7162800"/>
              <a:gd name="connsiteY2793" fmla="*/ 5312235 h 8462359"/>
              <a:gd name="connsiteX2794" fmla="*/ 2839270 w 7162800"/>
              <a:gd name="connsiteY2794" fmla="*/ 5308854 h 8462359"/>
              <a:gd name="connsiteX2795" fmla="*/ 2845546 w 7162800"/>
              <a:gd name="connsiteY2795" fmla="*/ 5306438 h 8462359"/>
              <a:gd name="connsiteX2796" fmla="*/ 2852788 w 7162800"/>
              <a:gd name="connsiteY2796" fmla="*/ 5303057 h 8462359"/>
              <a:gd name="connsiteX2797" fmla="*/ 2859547 w 7162800"/>
              <a:gd name="connsiteY2797" fmla="*/ 5300642 h 8462359"/>
              <a:gd name="connsiteX2798" fmla="*/ 2865824 w 7162800"/>
              <a:gd name="connsiteY2798" fmla="*/ 5297743 h 8462359"/>
              <a:gd name="connsiteX2799" fmla="*/ 2869686 w 7162800"/>
              <a:gd name="connsiteY2799" fmla="*/ 5293879 h 8462359"/>
              <a:gd name="connsiteX2800" fmla="*/ 2874997 w 7162800"/>
              <a:gd name="connsiteY2800" fmla="*/ 5288565 h 8462359"/>
              <a:gd name="connsiteX2801" fmla="*/ 2880308 w 7162800"/>
              <a:gd name="connsiteY2801" fmla="*/ 5283252 h 8462359"/>
              <a:gd name="connsiteX2802" fmla="*/ 2884170 w 7162800"/>
              <a:gd name="connsiteY2802" fmla="*/ 5279387 h 8462359"/>
              <a:gd name="connsiteX2803" fmla="*/ 2890929 w 7162800"/>
              <a:gd name="connsiteY2803" fmla="*/ 5276489 h 8462359"/>
              <a:gd name="connsiteX2804" fmla="*/ 2897688 w 7162800"/>
              <a:gd name="connsiteY2804" fmla="*/ 5273591 h 8462359"/>
              <a:gd name="connsiteX2805" fmla="*/ 2904447 w 7162800"/>
              <a:gd name="connsiteY2805" fmla="*/ 5271175 h 8462359"/>
              <a:gd name="connsiteX2806" fmla="*/ 2910241 w 7162800"/>
              <a:gd name="connsiteY2806" fmla="*/ 5268277 h 8462359"/>
              <a:gd name="connsiteX2807" fmla="*/ 2917483 w 7162800"/>
              <a:gd name="connsiteY2807" fmla="*/ 5260548 h 8462359"/>
              <a:gd name="connsiteX2808" fmla="*/ 2925208 w 7162800"/>
              <a:gd name="connsiteY2808" fmla="*/ 5252819 h 8462359"/>
              <a:gd name="connsiteX2809" fmla="*/ 2931484 w 7162800"/>
              <a:gd name="connsiteY2809" fmla="*/ 5249921 h 8462359"/>
              <a:gd name="connsiteX2810" fmla="*/ 2938243 w 7162800"/>
              <a:gd name="connsiteY2810" fmla="*/ 5246057 h 8462359"/>
              <a:gd name="connsiteX2811" fmla="*/ 2942105 w 7162800"/>
              <a:gd name="connsiteY2811" fmla="*/ 5244607 h 8462359"/>
              <a:gd name="connsiteX2812" fmla="*/ 2945002 w 7162800"/>
              <a:gd name="connsiteY2812" fmla="*/ 5243158 h 8462359"/>
              <a:gd name="connsiteX2813" fmla="*/ 2977256 w 7162800"/>
              <a:gd name="connsiteY2813" fmla="*/ 5238326 h 8462359"/>
              <a:gd name="connsiteX2814" fmla="*/ 2966632 w 7162800"/>
              <a:gd name="connsiteY2814" fmla="*/ 5238809 h 8462359"/>
              <a:gd name="connsiteX2815" fmla="*/ 2962286 w 7162800"/>
              <a:gd name="connsiteY2815" fmla="*/ 5239292 h 8462359"/>
              <a:gd name="connsiteX2816" fmla="*/ 2957456 w 7162800"/>
              <a:gd name="connsiteY2816" fmla="*/ 5239775 h 8462359"/>
              <a:gd name="connsiteX2817" fmla="*/ 2953110 w 7162800"/>
              <a:gd name="connsiteY2817" fmla="*/ 5240741 h 8462359"/>
              <a:gd name="connsiteX2818" fmla="*/ 2949730 w 7162800"/>
              <a:gd name="connsiteY2818" fmla="*/ 5241707 h 8462359"/>
              <a:gd name="connsiteX2819" fmla="*/ 2947613 w 7162800"/>
              <a:gd name="connsiteY2819" fmla="*/ 5242412 h 8462359"/>
              <a:gd name="connsiteX2820" fmla="*/ 2948382 w 7162800"/>
              <a:gd name="connsiteY2820" fmla="*/ 5242192 h 8462359"/>
              <a:gd name="connsiteX2821" fmla="*/ 2951761 w 7162800"/>
              <a:gd name="connsiteY2821" fmla="*/ 5241709 h 8462359"/>
              <a:gd name="connsiteX2822" fmla="*/ 2954658 w 7162800"/>
              <a:gd name="connsiteY2822" fmla="*/ 5240743 h 8462359"/>
              <a:gd name="connsiteX2823" fmla="*/ 2959003 w 7162800"/>
              <a:gd name="connsiteY2823" fmla="*/ 5239777 h 8462359"/>
              <a:gd name="connsiteX2824" fmla="*/ 2963831 w 7162800"/>
              <a:gd name="connsiteY2824" fmla="*/ 5239294 h 8462359"/>
              <a:gd name="connsiteX2825" fmla="*/ 2968659 w 7162800"/>
              <a:gd name="connsiteY2825" fmla="*/ 5238811 h 8462359"/>
              <a:gd name="connsiteX2826" fmla="*/ 2978798 w 7162800"/>
              <a:gd name="connsiteY2826" fmla="*/ 5238328 h 8462359"/>
              <a:gd name="connsiteX2827" fmla="*/ 2986918 w 7162800"/>
              <a:gd name="connsiteY2827" fmla="*/ 5238328 h 8462359"/>
              <a:gd name="connsiteX2828" fmla="*/ 2986915 w 7162800"/>
              <a:gd name="connsiteY2828" fmla="*/ 5238326 h 8462359"/>
              <a:gd name="connsiteX2829" fmla="*/ 4175886 w 7162800"/>
              <a:gd name="connsiteY2829" fmla="*/ 5238273 h 8462359"/>
              <a:gd name="connsiteX2830" fmla="*/ 4175232 w 7162800"/>
              <a:gd name="connsiteY2830" fmla="*/ 5238328 h 8462359"/>
              <a:gd name="connsiteX2831" fmla="*/ 4177098 w 7162800"/>
              <a:gd name="connsiteY2831" fmla="*/ 5238328 h 8462359"/>
              <a:gd name="connsiteX2832" fmla="*/ 4191582 w 7162800"/>
              <a:gd name="connsiteY2832" fmla="*/ 5238811 h 8462359"/>
              <a:gd name="connsiteX2833" fmla="*/ 4209445 w 7162800"/>
              <a:gd name="connsiteY2833" fmla="*/ 5240743 h 8462359"/>
              <a:gd name="connsiteX2834" fmla="*/ 4228274 w 7162800"/>
              <a:gd name="connsiteY2834" fmla="*/ 5243158 h 8462359"/>
              <a:gd name="connsiteX2835" fmla="*/ 4244206 w 7162800"/>
              <a:gd name="connsiteY2835" fmla="*/ 5245574 h 8462359"/>
              <a:gd name="connsiteX2836" fmla="*/ 4259173 w 7162800"/>
              <a:gd name="connsiteY2836" fmla="*/ 5251853 h 8462359"/>
              <a:gd name="connsiteX2837" fmla="*/ 4278485 w 7162800"/>
              <a:gd name="connsiteY2837" fmla="*/ 5259582 h 8462359"/>
              <a:gd name="connsiteX2838" fmla="*/ 4287658 w 7162800"/>
              <a:gd name="connsiteY2838" fmla="*/ 5262964 h 8462359"/>
              <a:gd name="connsiteX2839" fmla="*/ 4296832 w 7162800"/>
              <a:gd name="connsiteY2839" fmla="*/ 5267311 h 8462359"/>
              <a:gd name="connsiteX2840" fmla="*/ 4305039 w 7162800"/>
              <a:gd name="connsiteY2840" fmla="*/ 5271659 h 8462359"/>
              <a:gd name="connsiteX2841" fmla="*/ 4311798 w 7162800"/>
              <a:gd name="connsiteY2841" fmla="*/ 5275523 h 8462359"/>
              <a:gd name="connsiteX2842" fmla="*/ 4321454 w 7162800"/>
              <a:gd name="connsiteY2842" fmla="*/ 5283252 h 8462359"/>
              <a:gd name="connsiteX2843" fmla="*/ 4333041 w 7162800"/>
              <a:gd name="connsiteY2843" fmla="*/ 5292913 h 8462359"/>
              <a:gd name="connsiteX2844" fmla="*/ 4339318 w 7162800"/>
              <a:gd name="connsiteY2844" fmla="*/ 5297743 h 8462359"/>
              <a:gd name="connsiteX2845" fmla="*/ 4345111 w 7162800"/>
              <a:gd name="connsiteY2845" fmla="*/ 5303057 h 8462359"/>
              <a:gd name="connsiteX2846" fmla="*/ 4348973 w 7162800"/>
              <a:gd name="connsiteY2846" fmla="*/ 5308371 h 8462359"/>
              <a:gd name="connsiteX2847" fmla="*/ 4352836 w 7162800"/>
              <a:gd name="connsiteY2847" fmla="*/ 5312718 h 8462359"/>
              <a:gd name="connsiteX2848" fmla="*/ 4360560 w 7162800"/>
              <a:gd name="connsiteY2848" fmla="*/ 5322862 h 8462359"/>
              <a:gd name="connsiteX2849" fmla="*/ 4369251 w 7162800"/>
              <a:gd name="connsiteY2849" fmla="*/ 5334456 h 8462359"/>
              <a:gd name="connsiteX2850" fmla="*/ 4373596 w 7162800"/>
              <a:gd name="connsiteY2850" fmla="*/ 5340252 h 8462359"/>
              <a:gd name="connsiteX2851" fmla="*/ 4377458 w 7162800"/>
              <a:gd name="connsiteY2851" fmla="*/ 5345566 h 8462359"/>
              <a:gd name="connsiteX2852" fmla="*/ 4381804 w 7162800"/>
              <a:gd name="connsiteY2852" fmla="*/ 5350396 h 8462359"/>
              <a:gd name="connsiteX2853" fmla="*/ 4386149 w 7162800"/>
              <a:gd name="connsiteY2853" fmla="*/ 5354261 h 8462359"/>
              <a:gd name="connsiteX2854" fmla="*/ 4389528 w 7162800"/>
              <a:gd name="connsiteY2854" fmla="*/ 5356676 h 8462359"/>
              <a:gd name="connsiteX2855" fmla="*/ 4392908 w 7162800"/>
              <a:gd name="connsiteY2855" fmla="*/ 5358608 h 8462359"/>
              <a:gd name="connsiteX2856" fmla="*/ 4397253 w 7162800"/>
              <a:gd name="connsiteY2856" fmla="*/ 5361024 h 8462359"/>
              <a:gd name="connsiteX2857" fmla="*/ 4401598 w 7162800"/>
              <a:gd name="connsiteY2857" fmla="*/ 5362473 h 8462359"/>
              <a:gd name="connsiteX2858" fmla="*/ 4410771 w 7162800"/>
              <a:gd name="connsiteY2858" fmla="*/ 5365854 h 8462359"/>
              <a:gd name="connsiteX2859" fmla="*/ 4419462 w 7162800"/>
              <a:gd name="connsiteY2859" fmla="*/ 5368753 h 8462359"/>
              <a:gd name="connsiteX2860" fmla="*/ 4426221 w 7162800"/>
              <a:gd name="connsiteY2860" fmla="*/ 5372134 h 8462359"/>
              <a:gd name="connsiteX2861" fmla="*/ 4434428 w 7162800"/>
              <a:gd name="connsiteY2861" fmla="*/ 5376481 h 8462359"/>
              <a:gd name="connsiteX2862" fmla="*/ 4441188 w 7162800"/>
              <a:gd name="connsiteY2862" fmla="*/ 5380346 h 8462359"/>
              <a:gd name="connsiteX2863" fmla="*/ 4446016 w 7162800"/>
              <a:gd name="connsiteY2863" fmla="*/ 5383727 h 8462359"/>
              <a:gd name="connsiteX2864" fmla="*/ 4450360 w 7162800"/>
              <a:gd name="connsiteY2864" fmla="*/ 5387592 h 8462359"/>
              <a:gd name="connsiteX2865" fmla="*/ 4454706 w 7162800"/>
              <a:gd name="connsiteY2865" fmla="*/ 5391456 h 8462359"/>
              <a:gd name="connsiteX2866" fmla="*/ 4459051 w 7162800"/>
              <a:gd name="connsiteY2866" fmla="*/ 5396770 h 8462359"/>
              <a:gd name="connsiteX2867" fmla="*/ 4463879 w 7162800"/>
              <a:gd name="connsiteY2867" fmla="*/ 5402083 h 8462359"/>
              <a:gd name="connsiteX2868" fmla="*/ 4472569 w 7162800"/>
              <a:gd name="connsiteY2868" fmla="*/ 5412711 h 8462359"/>
              <a:gd name="connsiteX2869" fmla="*/ 4479328 w 7162800"/>
              <a:gd name="connsiteY2869" fmla="*/ 5420923 h 8462359"/>
              <a:gd name="connsiteX2870" fmla="*/ 4488502 w 7162800"/>
              <a:gd name="connsiteY2870" fmla="*/ 5432033 h 8462359"/>
              <a:gd name="connsiteX2871" fmla="*/ 4500571 w 7162800"/>
              <a:gd name="connsiteY2871" fmla="*/ 5444592 h 8462359"/>
              <a:gd name="connsiteX2872" fmla="*/ 4506365 w 7162800"/>
              <a:gd name="connsiteY2872" fmla="*/ 5450389 h 8462359"/>
              <a:gd name="connsiteX2873" fmla="*/ 4512641 w 7162800"/>
              <a:gd name="connsiteY2873" fmla="*/ 5455703 h 8462359"/>
              <a:gd name="connsiteX2874" fmla="*/ 4515055 w 7162800"/>
              <a:gd name="connsiteY2874" fmla="*/ 5457635 h 8462359"/>
              <a:gd name="connsiteX2875" fmla="*/ 4518435 w 7162800"/>
              <a:gd name="connsiteY2875" fmla="*/ 5460050 h 8462359"/>
              <a:gd name="connsiteX2876" fmla="*/ 4520849 w 7162800"/>
              <a:gd name="connsiteY2876" fmla="*/ 5461016 h 8462359"/>
              <a:gd name="connsiteX2877" fmla="*/ 4524228 w 7162800"/>
              <a:gd name="connsiteY2877" fmla="*/ 5461982 h 8462359"/>
              <a:gd name="connsiteX2878" fmla="*/ 4526160 w 7162800"/>
              <a:gd name="connsiteY2878" fmla="*/ 5462948 h 8462359"/>
              <a:gd name="connsiteX2879" fmla="*/ 4529056 w 7162800"/>
              <a:gd name="connsiteY2879" fmla="*/ 5463914 h 8462359"/>
              <a:gd name="connsiteX2880" fmla="*/ 4531953 w 7162800"/>
              <a:gd name="connsiteY2880" fmla="*/ 5465364 h 8462359"/>
              <a:gd name="connsiteX2881" fmla="*/ 4535816 w 7162800"/>
              <a:gd name="connsiteY2881" fmla="*/ 5465847 h 8462359"/>
              <a:gd name="connsiteX2882" fmla="*/ 4538136 w 7162800"/>
              <a:gd name="connsiteY2882" fmla="*/ 5466001 h 8462359"/>
              <a:gd name="connsiteX2883" fmla="*/ 4535668 w 7162800"/>
              <a:gd name="connsiteY2883" fmla="*/ 5465296 h 8462359"/>
              <a:gd name="connsiteX2884" fmla="*/ 4532287 w 7162800"/>
              <a:gd name="connsiteY2884" fmla="*/ 5464330 h 8462359"/>
              <a:gd name="connsiteX2885" fmla="*/ 4529873 w 7162800"/>
              <a:gd name="connsiteY2885" fmla="*/ 5463364 h 8462359"/>
              <a:gd name="connsiteX2886" fmla="*/ 4527458 w 7162800"/>
              <a:gd name="connsiteY2886" fmla="*/ 5462398 h 8462359"/>
              <a:gd name="connsiteX2887" fmla="*/ 4524560 w 7162800"/>
              <a:gd name="connsiteY2887" fmla="*/ 5461432 h 8462359"/>
              <a:gd name="connsiteX2888" fmla="*/ 4521663 w 7162800"/>
              <a:gd name="connsiteY2888" fmla="*/ 5459983 h 8462359"/>
              <a:gd name="connsiteX2889" fmla="*/ 4518765 w 7162800"/>
              <a:gd name="connsiteY2889" fmla="*/ 5458051 h 8462359"/>
              <a:gd name="connsiteX2890" fmla="*/ 4515385 w 7162800"/>
              <a:gd name="connsiteY2890" fmla="*/ 5455635 h 8462359"/>
              <a:gd name="connsiteX2891" fmla="*/ 4509590 w 7162800"/>
              <a:gd name="connsiteY2891" fmla="*/ 5450322 h 8462359"/>
              <a:gd name="connsiteX2892" fmla="*/ 4503795 w 7162800"/>
              <a:gd name="connsiteY2892" fmla="*/ 5444526 h 8462359"/>
              <a:gd name="connsiteX2893" fmla="*/ 4492204 w 7162800"/>
              <a:gd name="connsiteY2893" fmla="*/ 5431967 h 8462359"/>
              <a:gd name="connsiteX2894" fmla="*/ 4482546 w 7162800"/>
              <a:gd name="connsiteY2894" fmla="*/ 5421341 h 8462359"/>
              <a:gd name="connsiteX2895" fmla="*/ 4475785 w 7162800"/>
              <a:gd name="connsiteY2895" fmla="*/ 5413129 h 8462359"/>
              <a:gd name="connsiteX2896" fmla="*/ 4467092 w 7162800"/>
              <a:gd name="connsiteY2896" fmla="*/ 5402502 h 8462359"/>
              <a:gd name="connsiteX2897" fmla="*/ 4462746 w 7162800"/>
              <a:gd name="connsiteY2897" fmla="*/ 5396706 h 8462359"/>
              <a:gd name="connsiteX2898" fmla="*/ 4457916 w 7162800"/>
              <a:gd name="connsiteY2898" fmla="*/ 5391393 h 8462359"/>
              <a:gd name="connsiteX2899" fmla="*/ 4453570 w 7162800"/>
              <a:gd name="connsiteY2899" fmla="*/ 5387529 h 8462359"/>
              <a:gd name="connsiteX2900" fmla="*/ 4449224 w 7162800"/>
              <a:gd name="connsiteY2900" fmla="*/ 5383664 h 8462359"/>
              <a:gd name="connsiteX2901" fmla="*/ 4444394 w 7162800"/>
              <a:gd name="connsiteY2901" fmla="*/ 5380283 h 8462359"/>
              <a:gd name="connsiteX2902" fmla="*/ 4437633 w 7162800"/>
              <a:gd name="connsiteY2902" fmla="*/ 5376419 h 8462359"/>
              <a:gd name="connsiteX2903" fmla="*/ 4429906 w 7162800"/>
              <a:gd name="connsiteY2903" fmla="*/ 5372072 h 8462359"/>
              <a:gd name="connsiteX2904" fmla="*/ 4422662 w 7162800"/>
              <a:gd name="connsiteY2904" fmla="*/ 5368691 h 8462359"/>
              <a:gd name="connsiteX2905" fmla="*/ 4413970 w 7162800"/>
              <a:gd name="connsiteY2905" fmla="*/ 5366275 h 8462359"/>
              <a:gd name="connsiteX2906" fmla="*/ 4404794 w 7162800"/>
              <a:gd name="connsiteY2906" fmla="*/ 5362894 h 8462359"/>
              <a:gd name="connsiteX2907" fmla="*/ 4399965 w 7162800"/>
              <a:gd name="connsiteY2907" fmla="*/ 5360962 h 8462359"/>
              <a:gd name="connsiteX2908" fmla="*/ 4396584 w 7162800"/>
              <a:gd name="connsiteY2908" fmla="*/ 5358547 h 8462359"/>
              <a:gd name="connsiteX2909" fmla="*/ 4392721 w 7162800"/>
              <a:gd name="connsiteY2909" fmla="*/ 5356615 h 8462359"/>
              <a:gd name="connsiteX2910" fmla="*/ 4389340 w 7162800"/>
              <a:gd name="connsiteY2910" fmla="*/ 5354200 h 8462359"/>
              <a:gd name="connsiteX2911" fmla="*/ 4385477 w 7162800"/>
              <a:gd name="connsiteY2911" fmla="*/ 5350336 h 8462359"/>
              <a:gd name="connsiteX2912" fmla="*/ 4381131 w 7162800"/>
              <a:gd name="connsiteY2912" fmla="*/ 5345988 h 8462359"/>
              <a:gd name="connsiteX2913" fmla="*/ 4376784 w 7162800"/>
              <a:gd name="connsiteY2913" fmla="*/ 5340675 h 8462359"/>
              <a:gd name="connsiteX2914" fmla="*/ 4372438 w 7162800"/>
              <a:gd name="connsiteY2914" fmla="*/ 5334879 h 8462359"/>
              <a:gd name="connsiteX2915" fmla="*/ 4364228 w 7162800"/>
              <a:gd name="connsiteY2915" fmla="*/ 5322803 h 8462359"/>
              <a:gd name="connsiteX2916" fmla="*/ 4355535 w 7162800"/>
              <a:gd name="connsiteY2916" fmla="*/ 5312659 h 8462359"/>
              <a:gd name="connsiteX2917" fmla="*/ 4352638 w 7162800"/>
              <a:gd name="connsiteY2917" fmla="*/ 5308312 h 8462359"/>
              <a:gd name="connsiteX2918" fmla="*/ 4347808 w 7162800"/>
              <a:gd name="connsiteY2918" fmla="*/ 5302999 h 8462359"/>
              <a:gd name="connsiteX2919" fmla="*/ 4342496 w 7162800"/>
              <a:gd name="connsiteY2919" fmla="*/ 5297686 h 8462359"/>
              <a:gd name="connsiteX2920" fmla="*/ 4336701 w 7162800"/>
              <a:gd name="connsiteY2920" fmla="*/ 5292855 h 8462359"/>
              <a:gd name="connsiteX2921" fmla="*/ 4325111 w 7162800"/>
              <a:gd name="connsiteY2921" fmla="*/ 5283195 h 8462359"/>
              <a:gd name="connsiteX2922" fmla="*/ 4314969 w 7162800"/>
              <a:gd name="connsiteY2922" fmla="*/ 5275466 h 8462359"/>
              <a:gd name="connsiteX2923" fmla="*/ 4308208 w 7162800"/>
              <a:gd name="connsiteY2923" fmla="*/ 5271602 h 8462359"/>
              <a:gd name="connsiteX2924" fmla="*/ 4299999 w 7162800"/>
              <a:gd name="connsiteY2924" fmla="*/ 5267255 h 8462359"/>
              <a:gd name="connsiteX2925" fmla="*/ 4291306 w 7162800"/>
              <a:gd name="connsiteY2925" fmla="*/ 5262908 h 8462359"/>
              <a:gd name="connsiteX2926" fmla="*/ 4281164 w 7162800"/>
              <a:gd name="connsiteY2926" fmla="*/ 5259526 h 8462359"/>
              <a:gd name="connsiteX2927" fmla="*/ 4262813 w 7162800"/>
              <a:gd name="connsiteY2927" fmla="*/ 5251798 h 8462359"/>
              <a:gd name="connsiteX2928" fmla="*/ 4247842 w 7162800"/>
              <a:gd name="connsiteY2928" fmla="*/ 5245519 h 8462359"/>
              <a:gd name="connsiteX2929" fmla="*/ 4231423 w 7162800"/>
              <a:gd name="connsiteY2929" fmla="*/ 5243103 h 8462359"/>
              <a:gd name="connsiteX2930" fmla="*/ 4213071 w 7162800"/>
              <a:gd name="connsiteY2930" fmla="*/ 5240205 h 8462359"/>
              <a:gd name="connsiteX2931" fmla="*/ 4194720 w 7162800"/>
              <a:gd name="connsiteY2931" fmla="*/ 5238756 h 8462359"/>
              <a:gd name="connsiteX2932" fmla="*/ 4180715 w 7162800"/>
              <a:gd name="connsiteY2932" fmla="*/ 5238273 h 8462359"/>
              <a:gd name="connsiteX2933" fmla="*/ 4035354 w 7162800"/>
              <a:gd name="connsiteY2933" fmla="*/ 5234409 h 8462359"/>
              <a:gd name="connsiteX2934" fmla="*/ 4032551 w 7162800"/>
              <a:gd name="connsiteY2934" fmla="*/ 5234609 h 8462359"/>
              <a:gd name="connsiteX2935" fmla="*/ 4036122 w 7162800"/>
              <a:gd name="connsiteY2935" fmla="*/ 5236395 h 8462359"/>
              <a:gd name="connsiteX2936" fmla="*/ 4040466 w 7162800"/>
              <a:gd name="connsiteY2936" fmla="*/ 5239294 h 8462359"/>
              <a:gd name="connsiteX2937" fmla="*/ 4044329 w 7162800"/>
              <a:gd name="connsiteY2937" fmla="*/ 5241709 h 8462359"/>
              <a:gd name="connsiteX2938" fmla="*/ 4048191 w 7162800"/>
              <a:gd name="connsiteY2938" fmla="*/ 5245090 h 8462359"/>
              <a:gd name="connsiteX2939" fmla="*/ 4052054 w 7162800"/>
              <a:gd name="connsiteY2939" fmla="*/ 5248472 h 8462359"/>
              <a:gd name="connsiteX2940" fmla="*/ 4055433 w 7162800"/>
              <a:gd name="connsiteY2940" fmla="*/ 5250887 h 8462359"/>
              <a:gd name="connsiteX2941" fmla="*/ 4058813 w 7162800"/>
              <a:gd name="connsiteY2941" fmla="*/ 5252336 h 8462359"/>
              <a:gd name="connsiteX2942" fmla="*/ 4062192 w 7162800"/>
              <a:gd name="connsiteY2942" fmla="*/ 5252819 h 8462359"/>
              <a:gd name="connsiteX2943" fmla="*/ 4066538 w 7162800"/>
              <a:gd name="connsiteY2943" fmla="*/ 5256201 h 8462359"/>
              <a:gd name="connsiteX2944" fmla="*/ 4071848 w 7162800"/>
              <a:gd name="connsiteY2944" fmla="*/ 5258616 h 8462359"/>
              <a:gd name="connsiteX2945" fmla="*/ 4077642 w 7162800"/>
              <a:gd name="connsiteY2945" fmla="*/ 5261031 h 8462359"/>
              <a:gd name="connsiteX2946" fmla="*/ 4084401 w 7162800"/>
              <a:gd name="connsiteY2946" fmla="*/ 5262964 h 8462359"/>
              <a:gd name="connsiteX2947" fmla="*/ 4090678 w 7162800"/>
              <a:gd name="connsiteY2947" fmla="*/ 5264413 h 8462359"/>
              <a:gd name="connsiteX2948" fmla="*/ 4096471 w 7162800"/>
              <a:gd name="connsiteY2948" fmla="*/ 5265379 h 8462359"/>
              <a:gd name="connsiteX2949" fmla="*/ 4102264 w 7162800"/>
              <a:gd name="connsiteY2949" fmla="*/ 5265379 h 8462359"/>
              <a:gd name="connsiteX2950" fmla="*/ 4102432 w 7162800"/>
              <a:gd name="connsiteY2950" fmla="*/ 5265323 h 8462359"/>
              <a:gd name="connsiteX2951" fmla="*/ 4099583 w 7162800"/>
              <a:gd name="connsiteY2951" fmla="*/ 5265323 h 8462359"/>
              <a:gd name="connsiteX2952" fmla="*/ 4093788 w 7162800"/>
              <a:gd name="connsiteY2952" fmla="*/ 5264357 h 8462359"/>
              <a:gd name="connsiteX2953" fmla="*/ 4087510 w 7162800"/>
              <a:gd name="connsiteY2953" fmla="*/ 5262908 h 8462359"/>
              <a:gd name="connsiteX2954" fmla="*/ 4081232 w 7162800"/>
              <a:gd name="connsiteY2954" fmla="*/ 5260975 h 8462359"/>
              <a:gd name="connsiteX2955" fmla="*/ 4075437 w 7162800"/>
              <a:gd name="connsiteY2955" fmla="*/ 5258077 h 8462359"/>
              <a:gd name="connsiteX2956" fmla="*/ 4070124 w 7162800"/>
              <a:gd name="connsiteY2956" fmla="*/ 5255662 h 8462359"/>
              <a:gd name="connsiteX2957" fmla="*/ 4065295 w 7162800"/>
              <a:gd name="connsiteY2957" fmla="*/ 5252764 h 8462359"/>
              <a:gd name="connsiteX2958" fmla="*/ 4061915 w 7162800"/>
              <a:gd name="connsiteY2958" fmla="*/ 5252281 h 8462359"/>
              <a:gd name="connsiteX2959" fmla="*/ 4059017 w 7162800"/>
              <a:gd name="connsiteY2959" fmla="*/ 5250832 h 8462359"/>
              <a:gd name="connsiteX2960" fmla="*/ 4055154 w 7162800"/>
              <a:gd name="connsiteY2960" fmla="*/ 5248417 h 8462359"/>
              <a:gd name="connsiteX2961" fmla="*/ 4051773 w 7162800"/>
              <a:gd name="connsiteY2961" fmla="*/ 5245036 h 8462359"/>
              <a:gd name="connsiteX2962" fmla="*/ 4047910 w 7162800"/>
              <a:gd name="connsiteY2962" fmla="*/ 5241654 h 8462359"/>
              <a:gd name="connsiteX2963" fmla="*/ 4043563 w 7162800"/>
              <a:gd name="connsiteY2963" fmla="*/ 5238756 h 8462359"/>
              <a:gd name="connsiteX2964" fmla="*/ 4039217 w 7162800"/>
              <a:gd name="connsiteY2964" fmla="*/ 5235858 h 8462359"/>
              <a:gd name="connsiteX2965" fmla="*/ 1187262 w 7162800"/>
              <a:gd name="connsiteY2965" fmla="*/ 5160574 h 8462359"/>
              <a:gd name="connsiteX2966" fmla="*/ 1190163 w 7162800"/>
              <a:gd name="connsiteY2966" fmla="*/ 5160574 h 8462359"/>
              <a:gd name="connsiteX2967" fmla="*/ 1194030 w 7162800"/>
              <a:gd name="connsiteY2967" fmla="*/ 5160574 h 8462359"/>
              <a:gd name="connsiteX2968" fmla="*/ 1197414 w 7162800"/>
              <a:gd name="connsiteY2968" fmla="*/ 5160574 h 8462359"/>
              <a:gd name="connsiteX2969" fmla="*/ 1199831 w 7162800"/>
              <a:gd name="connsiteY2969" fmla="*/ 5161056 h 8462359"/>
              <a:gd name="connsiteX2970" fmla="*/ 1203214 w 7162800"/>
              <a:gd name="connsiteY2970" fmla="*/ 5161538 h 8462359"/>
              <a:gd name="connsiteX2971" fmla="*/ 1206598 w 7162800"/>
              <a:gd name="connsiteY2971" fmla="*/ 5162503 h 8462359"/>
              <a:gd name="connsiteX2972" fmla="*/ 1210949 w 7162800"/>
              <a:gd name="connsiteY2972" fmla="*/ 5164431 h 8462359"/>
              <a:gd name="connsiteX2973" fmla="*/ 1214816 w 7162800"/>
              <a:gd name="connsiteY2973" fmla="*/ 5166842 h 8462359"/>
              <a:gd name="connsiteX2974" fmla="*/ 1223034 w 7162800"/>
              <a:gd name="connsiteY2974" fmla="*/ 5172145 h 8462359"/>
              <a:gd name="connsiteX2975" fmla="*/ 1230285 w 7162800"/>
              <a:gd name="connsiteY2975" fmla="*/ 5175520 h 8462359"/>
              <a:gd name="connsiteX2976" fmla="*/ 1233668 w 7162800"/>
              <a:gd name="connsiteY2976" fmla="*/ 5182269 h 8462359"/>
              <a:gd name="connsiteX2977" fmla="*/ 1238986 w 7162800"/>
              <a:gd name="connsiteY2977" fmla="*/ 5189019 h 8462359"/>
              <a:gd name="connsiteX2978" fmla="*/ 1244303 w 7162800"/>
              <a:gd name="connsiteY2978" fmla="*/ 5195768 h 8462359"/>
              <a:gd name="connsiteX2979" fmla="*/ 1248654 w 7162800"/>
              <a:gd name="connsiteY2979" fmla="*/ 5202036 h 8462359"/>
              <a:gd name="connsiteX2980" fmla="*/ 1251554 w 7162800"/>
              <a:gd name="connsiteY2980" fmla="*/ 5205893 h 8462359"/>
              <a:gd name="connsiteX2981" fmla="*/ 1255905 w 7162800"/>
              <a:gd name="connsiteY2981" fmla="*/ 5211196 h 8462359"/>
              <a:gd name="connsiteX2982" fmla="*/ 1260255 w 7162800"/>
              <a:gd name="connsiteY2982" fmla="*/ 5216981 h 8462359"/>
              <a:gd name="connsiteX2983" fmla="*/ 1263639 w 7162800"/>
              <a:gd name="connsiteY2983" fmla="*/ 5220838 h 8462359"/>
              <a:gd name="connsiteX2984" fmla="*/ 1265089 w 7162800"/>
              <a:gd name="connsiteY2984" fmla="*/ 5221802 h 8462359"/>
              <a:gd name="connsiteX2985" fmla="*/ 1267023 w 7162800"/>
              <a:gd name="connsiteY2985" fmla="*/ 5222767 h 8462359"/>
              <a:gd name="connsiteX2986" fmla="*/ 1268956 w 7162800"/>
              <a:gd name="connsiteY2986" fmla="*/ 5223249 h 8462359"/>
              <a:gd name="connsiteX2987" fmla="*/ 1270890 w 7162800"/>
              <a:gd name="connsiteY2987" fmla="*/ 5223731 h 8462359"/>
              <a:gd name="connsiteX2988" fmla="*/ 1275241 w 7162800"/>
              <a:gd name="connsiteY2988" fmla="*/ 5224213 h 8462359"/>
              <a:gd name="connsiteX2989" fmla="*/ 1278141 w 7162800"/>
              <a:gd name="connsiteY2989" fmla="*/ 5224213 h 8462359"/>
              <a:gd name="connsiteX2990" fmla="*/ 1282008 w 7162800"/>
              <a:gd name="connsiteY2990" fmla="*/ 5221802 h 8462359"/>
              <a:gd name="connsiteX2991" fmla="*/ 1285875 w 7162800"/>
              <a:gd name="connsiteY2991" fmla="*/ 5218910 h 8462359"/>
              <a:gd name="connsiteX2992" fmla="*/ 1289743 w 7162800"/>
              <a:gd name="connsiteY2992" fmla="*/ 5217463 h 8462359"/>
              <a:gd name="connsiteX2993" fmla="*/ 1293610 w 7162800"/>
              <a:gd name="connsiteY2993" fmla="*/ 5216981 h 8462359"/>
              <a:gd name="connsiteX2994" fmla="*/ 1296994 w 7162800"/>
              <a:gd name="connsiteY2994" fmla="*/ 5216981 h 8462359"/>
              <a:gd name="connsiteX2995" fmla="*/ 1300861 w 7162800"/>
              <a:gd name="connsiteY2995" fmla="*/ 5217463 h 8462359"/>
              <a:gd name="connsiteX2996" fmla="*/ 1303278 w 7162800"/>
              <a:gd name="connsiteY2996" fmla="*/ 5217946 h 8462359"/>
              <a:gd name="connsiteX2997" fmla="*/ 1304728 w 7162800"/>
              <a:gd name="connsiteY2997" fmla="*/ 5218428 h 8462359"/>
              <a:gd name="connsiteX2998" fmla="*/ 1306662 w 7162800"/>
              <a:gd name="connsiteY2998" fmla="*/ 5219392 h 8462359"/>
              <a:gd name="connsiteX2999" fmla="*/ 1308595 w 7162800"/>
              <a:gd name="connsiteY2999" fmla="*/ 5220838 h 8462359"/>
              <a:gd name="connsiteX3000" fmla="*/ 1311012 w 7162800"/>
              <a:gd name="connsiteY3000" fmla="*/ 5222767 h 8462359"/>
              <a:gd name="connsiteX3001" fmla="*/ 1313912 w 7162800"/>
              <a:gd name="connsiteY3001" fmla="*/ 5226624 h 8462359"/>
              <a:gd name="connsiteX3002" fmla="*/ 1316813 w 7162800"/>
              <a:gd name="connsiteY3002" fmla="*/ 5230480 h 8462359"/>
              <a:gd name="connsiteX3003" fmla="*/ 1319713 w 7162800"/>
              <a:gd name="connsiteY3003" fmla="*/ 5235302 h 8462359"/>
              <a:gd name="connsiteX3004" fmla="*/ 1322130 w 7162800"/>
              <a:gd name="connsiteY3004" fmla="*/ 5240605 h 8462359"/>
              <a:gd name="connsiteX3005" fmla="*/ 1325514 w 7162800"/>
              <a:gd name="connsiteY3005" fmla="*/ 5244944 h 8462359"/>
              <a:gd name="connsiteX3006" fmla="*/ 1327931 w 7162800"/>
              <a:gd name="connsiteY3006" fmla="*/ 5248801 h 8462359"/>
              <a:gd name="connsiteX3007" fmla="*/ 1330831 w 7162800"/>
              <a:gd name="connsiteY3007" fmla="*/ 5250729 h 8462359"/>
              <a:gd name="connsiteX3008" fmla="*/ 1336149 w 7162800"/>
              <a:gd name="connsiteY3008" fmla="*/ 5255068 h 8462359"/>
              <a:gd name="connsiteX3009" fmla="*/ 1342433 w 7162800"/>
              <a:gd name="connsiteY3009" fmla="*/ 5259889 h 8462359"/>
              <a:gd name="connsiteX3010" fmla="*/ 1349201 w 7162800"/>
              <a:gd name="connsiteY3010" fmla="*/ 5263746 h 8462359"/>
              <a:gd name="connsiteX3011" fmla="*/ 1356935 w 7162800"/>
              <a:gd name="connsiteY3011" fmla="*/ 5268567 h 8462359"/>
              <a:gd name="connsiteX3012" fmla="*/ 1373370 w 7162800"/>
              <a:gd name="connsiteY3012" fmla="*/ 5277245 h 8462359"/>
              <a:gd name="connsiteX3013" fmla="*/ 1386906 w 7162800"/>
              <a:gd name="connsiteY3013" fmla="*/ 5283995 h 8462359"/>
              <a:gd name="connsiteX3014" fmla="*/ 1390289 w 7162800"/>
              <a:gd name="connsiteY3014" fmla="*/ 5286888 h 8462359"/>
              <a:gd name="connsiteX3015" fmla="*/ 1394640 w 7162800"/>
              <a:gd name="connsiteY3015" fmla="*/ 5290262 h 8462359"/>
              <a:gd name="connsiteX3016" fmla="*/ 1399957 w 7162800"/>
              <a:gd name="connsiteY3016" fmla="*/ 5293637 h 8462359"/>
              <a:gd name="connsiteX3017" fmla="*/ 1405275 w 7162800"/>
              <a:gd name="connsiteY3017" fmla="*/ 5296530 h 8462359"/>
              <a:gd name="connsiteX3018" fmla="*/ 1416393 w 7162800"/>
              <a:gd name="connsiteY3018" fmla="*/ 5302315 h 8462359"/>
              <a:gd name="connsiteX3019" fmla="*/ 1424611 w 7162800"/>
              <a:gd name="connsiteY3019" fmla="*/ 5306654 h 8462359"/>
              <a:gd name="connsiteX3020" fmla="*/ 1433312 w 7162800"/>
              <a:gd name="connsiteY3020" fmla="*/ 5313404 h 8462359"/>
              <a:gd name="connsiteX3021" fmla="*/ 1442980 w 7162800"/>
              <a:gd name="connsiteY3021" fmla="*/ 5321117 h 8462359"/>
              <a:gd name="connsiteX3022" fmla="*/ 1447814 w 7162800"/>
              <a:gd name="connsiteY3022" fmla="*/ 5324492 h 8462359"/>
              <a:gd name="connsiteX3023" fmla="*/ 1452648 w 7162800"/>
              <a:gd name="connsiteY3023" fmla="*/ 5328349 h 8462359"/>
              <a:gd name="connsiteX3024" fmla="*/ 1456998 w 7162800"/>
              <a:gd name="connsiteY3024" fmla="*/ 5330760 h 8462359"/>
              <a:gd name="connsiteX3025" fmla="*/ 1461349 w 7162800"/>
              <a:gd name="connsiteY3025" fmla="*/ 5332688 h 8462359"/>
              <a:gd name="connsiteX3026" fmla="*/ 1471017 w 7162800"/>
              <a:gd name="connsiteY3026" fmla="*/ 5339920 h 8462359"/>
              <a:gd name="connsiteX3027" fmla="*/ 1482618 w 7162800"/>
              <a:gd name="connsiteY3027" fmla="*/ 5349080 h 8462359"/>
              <a:gd name="connsiteX3028" fmla="*/ 1488419 w 7162800"/>
              <a:gd name="connsiteY3028" fmla="*/ 5353419 h 8462359"/>
              <a:gd name="connsiteX3029" fmla="*/ 1494703 w 7162800"/>
              <a:gd name="connsiteY3029" fmla="*/ 5357276 h 8462359"/>
              <a:gd name="connsiteX3030" fmla="*/ 1500504 w 7162800"/>
              <a:gd name="connsiteY3030" fmla="*/ 5360651 h 8462359"/>
              <a:gd name="connsiteX3031" fmla="*/ 1506305 w 7162800"/>
              <a:gd name="connsiteY3031" fmla="*/ 5362579 h 8462359"/>
              <a:gd name="connsiteX3032" fmla="*/ 1509689 w 7162800"/>
              <a:gd name="connsiteY3032" fmla="*/ 5365472 h 8462359"/>
              <a:gd name="connsiteX3033" fmla="*/ 1514523 w 7162800"/>
              <a:gd name="connsiteY3033" fmla="*/ 5367882 h 8462359"/>
              <a:gd name="connsiteX3034" fmla="*/ 1519840 w 7162800"/>
              <a:gd name="connsiteY3034" fmla="*/ 5370775 h 8462359"/>
              <a:gd name="connsiteX3035" fmla="*/ 1525641 w 7162800"/>
              <a:gd name="connsiteY3035" fmla="*/ 5373186 h 8462359"/>
              <a:gd name="connsiteX3036" fmla="*/ 1537242 w 7162800"/>
              <a:gd name="connsiteY3036" fmla="*/ 5378007 h 8462359"/>
              <a:gd name="connsiteX3037" fmla="*/ 1547394 w 7162800"/>
              <a:gd name="connsiteY3037" fmla="*/ 5380899 h 8462359"/>
              <a:gd name="connsiteX3038" fmla="*/ 1550778 w 7162800"/>
              <a:gd name="connsiteY3038" fmla="*/ 5380899 h 8462359"/>
              <a:gd name="connsiteX3039" fmla="*/ 1555128 w 7162800"/>
              <a:gd name="connsiteY3039" fmla="*/ 5380417 h 8462359"/>
              <a:gd name="connsiteX3040" fmla="*/ 1560446 w 7162800"/>
              <a:gd name="connsiteY3040" fmla="*/ 5379453 h 8462359"/>
              <a:gd name="connsiteX3041" fmla="*/ 1566246 w 7162800"/>
              <a:gd name="connsiteY3041" fmla="*/ 5377525 h 8462359"/>
              <a:gd name="connsiteX3042" fmla="*/ 1571564 w 7162800"/>
              <a:gd name="connsiteY3042" fmla="*/ 5372221 h 8462359"/>
              <a:gd name="connsiteX3043" fmla="*/ 1577365 w 7162800"/>
              <a:gd name="connsiteY3043" fmla="*/ 5366436 h 8462359"/>
              <a:gd name="connsiteX3044" fmla="*/ 1578331 w 7162800"/>
              <a:gd name="connsiteY3044" fmla="*/ 5366918 h 8462359"/>
              <a:gd name="connsiteX3045" fmla="*/ 1579298 w 7162800"/>
              <a:gd name="connsiteY3045" fmla="*/ 5367882 h 8462359"/>
              <a:gd name="connsiteX3046" fmla="*/ 1580748 w 7162800"/>
              <a:gd name="connsiteY3046" fmla="*/ 5369811 h 8462359"/>
              <a:gd name="connsiteX3047" fmla="*/ 1581232 w 7162800"/>
              <a:gd name="connsiteY3047" fmla="*/ 5372221 h 8462359"/>
              <a:gd name="connsiteX3048" fmla="*/ 1581715 w 7162800"/>
              <a:gd name="connsiteY3048" fmla="*/ 5374632 h 8462359"/>
              <a:gd name="connsiteX3049" fmla="*/ 1582682 w 7162800"/>
              <a:gd name="connsiteY3049" fmla="*/ 5377525 h 8462359"/>
              <a:gd name="connsiteX3050" fmla="*/ 1583649 w 7162800"/>
              <a:gd name="connsiteY3050" fmla="*/ 5379453 h 8462359"/>
              <a:gd name="connsiteX3051" fmla="*/ 1584616 w 7162800"/>
              <a:gd name="connsiteY3051" fmla="*/ 5380899 h 8462359"/>
              <a:gd name="connsiteX3052" fmla="*/ 1587999 w 7162800"/>
              <a:gd name="connsiteY3052" fmla="*/ 5386685 h 8462359"/>
              <a:gd name="connsiteX3053" fmla="*/ 1592350 w 7162800"/>
              <a:gd name="connsiteY3053" fmla="*/ 5391988 h 8462359"/>
              <a:gd name="connsiteX3054" fmla="*/ 1596217 w 7162800"/>
              <a:gd name="connsiteY3054" fmla="*/ 5397773 h 8462359"/>
              <a:gd name="connsiteX3055" fmla="*/ 1599601 w 7162800"/>
              <a:gd name="connsiteY3055" fmla="*/ 5404041 h 8462359"/>
              <a:gd name="connsiteX3056" fmla="*/ 1605402 w 7162800"/>
              <a:gd name="connsiteY3056" fmla="*/ 5413683 h 8462359"/>
              <a:gd name="connsiteX3057" fmla="*/ 1610719 w 7162800"/>
              <a:gd name="connsiteY3057" fmla="*/ 5425254 h 8462359"/>
              <a:gd name="connsiteX3058" fmla="*/ 1614103 w 7162800"/>
              <a:gd name="connsiteY3058" fmla="*/ 5431039 h 8462359"/>
              <a:gd name="connsiteX3059" fmla="*/ 1616520 w 7162800"/>
              <a:gd name="connsiteY3059" fmla="*/ 5436342 h 8462359"/>
              <a:gd name="connsiteX3060" fmla="*/ 1619420 w 7162800"/>
              <a:gd name="connsiteY3060" fmla="*/ 5441163 h 8462359"/>
              <a:gd name="connsiteX3061" fmla="*/ 1622321 w 7162800"/>
              <a:gd name="connsiteY3061" fmla="*/ 5444538 h 8462359"/>
              <a:gd name="connsiteX3062" fmla="*/ 1625704 w 7162800"/>
              <a:gd name="connsiteY3062" fmla="*/ 5448877 h 8462359"/>
              <a:gd name="connsiteX3063" fmla="*/ 1630538 w 7162800"/>
              <a:gd name="connsiteY3063" fmla="*/ 5452734 h 8462359"/>
              <a:gd name="connsiteX3064" fmla="*/ 1634889 w 7162800"/>
              <a:gd name="connsiteY3064" fmla="*/ 5457073 h 8462359"/>
              <a:gd name="connsiteX3065" fmla="*/ 1640690 w 7162800"/>
              <a:gd name="connsiteY3065" fmla="*/ 5460930 h 8462359"/>
              <a:gd name="connsiteX3066" fmla="*/ 1651324 w 7162800"/>
              <a:gd name="connsiteY3066" fmla="*/ 5468162 h 8462359"/>
              <a:gd name="connsiteX3067" fmla="*/ 1659542 w 7162800"/>
              <a:gd name="connsiteY3067" fmla="*/ 5474429 h 8462359"/>
              <a:gd name="connsiteX3068" fmla="*/ 1663893 w 7162800"/>
              <a:gd name="connsiteY3068" fmla="*/ 5477804 h 8462359"/>
              <a:gd name="connsiteX3069" fmla="*/ 1668243 w 7162800"/>
              <a:gd name="connsiteY3069" fmla="*/ 5482143 h 8462359"/>
              <a:gd name="connsiteX3070" fmla="*/ 1673077 w 7162800"/>
              <a:gd name="connsiteY3070" fmla="*/ 5486482 h 8462359"/>
              <a:gd name="connsiteX3071" fmla="*/ 1677911 w 7162800"/>
              <a:gd name="connsiteY3071" fmla="*/ 5491303 h 8462359"/>
              <a:gd name="connsiteX3072" fmla="*/ 1683229 w 7162800"/>
              <a:gd name="connsiteY3072" fmla="*/ 5496124 h 8462359"/>
              <a:gd name="connsiteX3073" fmla="*/ 1688063 w 7162800"/>
              <a:gd name="connsiteY3073" fmla="*/ 5500945 h 8462359"/>
              <a:gd name="connsiteX3074" fmla="*/ 1692413 w 7162800"/>
              <a:gd name="connsiteY3074" fmla="*/ 5505284 h 8462359"/>
              <a:gd name="connsiteX3075" fmla="*/ 1697247 w 7162800"/>
              <a:gd name="connsiteY3075" fmla="*/ 5508177 h 8462359"/>
              <a:gd name="connsiteX3076" fmla="*/ 1710299 w 7162800"/>
              <a:gd name="connsiteY3076" fmla="*/ 5515408 h 8462359"/>
              <a:gd name="connsiteX3077" fmla="*/ 1726735 w 7162800"/>
              <a:gd name="connsiteY3077" fmla="*/ 5523604 h 8462359"/>
              <a:gd name="connsiteX3078" fmla="*/ 1734952 w 7162800"/>
              <a:gd name="connsiteY3078" fmla="*/ 5528426 h 8462359"/>
              <a:gd name="connsiteX3079" fmla="*/ 1743170 w 7162800"/>
              <a:gd name="connsiteY3079" fmla="*/ 5533247 h 8462359"/>
              <a:gd name="connsiteX3080" fmla="*/ 1750421 w 7162800"/>
              <a:gd name="connsiteY3080" fmla="*/ 5537586 h 8462359"/>
              <a:gd name="connsiteX3081" fmla="*/ 1756705 w 7162800"/>
              <a:gd name="connsiteY3081" fmla="*/ 5541443 h 8462359"/>
              <a:gd name="connsiteX3082" fmla="*/ 1762990 w 7162800"/>
              <a:gd name="connsiteY3082" fmla="*/ 5549156 h 8462359"/>
              <a:gd name="connsiteX3083" fmla="*/ 1771691 w 7162800"/>
              <a:gd name="connsiteY3083" fmla="*/ 5557834 h 8462359"/>
              <a:gd name="connsiteX3084" fmla="*/ 1776041 w 7162800"/>
              <a:gd name="connsiteY3084" fmla="*/ 5562655 h 8462359"/>
              <a:gd name="connsiteX3085" fmla="*/ 1779425 w 7162800"/>
              <a:gd name="connsiteY3085" fmla="*/ 5566512 h 8462359"/>
              <a:gd name="connsiteX3086" fmla="*/ 1783292 w 7162800"/>
              <a:gd name="connsiteY3086" fmla="*/ 5569405 h 8462359"/>
              <a:gd name="connsiteX3087" fmla="*/ 1786676 w 7162800"/>
              <a:gd name="connsiteY3087" fmla="*/ 5571816 h 8462359"/>
              <a:gd name="connsiteX3088" fmla="*/ 1790060 w 7162800"/>
              <a:gd name="connsiteY3088" fmla="*/ 5573262 h 8462359"/>
              <a:gd name="connsiteX3089" fmla="*/ 1794410 w 7162800"/>
              <a:gd name="connsiteY3089" fmla="*/ 5574226 h 8462359"/>
              <a:gd name="connsiteX3090" fmla="*/ 1799728 w 7162800"/>
              <a:gd name="connsiteY3090" fmla="*/ 5576155 h 8462359"/>
              <a:gd name="connsiteX3091" fmla="*/ 1805045 w 7162800"/>
              <a:gd name="connsiteY3091" fmla="*/ 5577119 h 8462359"/>
              <a:gd name="connsiteX3092" fmla="*/ 1816163 w 7162800"/>
              <a:gd name="connsiteY3092" fmla="*/ 5578565 h 8462359"/>
              <a:gd name="connsiteX3093" fmla="*/ 1823898 w 7162800"/>
              <a:gd name="connsiteY3093" fmla="*/ 5579047 h 8462359"/>
              <a:gd name="connsiteX3094" fmla="*/ 1828732 w 7162800"/>
              <a:gd name="connsiteY3094" fmla="*/ 5580011 h 8462359"/>
              <a:gd name="connsiteX3095" fmla="*/ 1834532 w 7162800"/>
              <a:gd name="connsiteY3095" fmla="*/ 5580494 h 8462359"/>
              <a:gd name="connsiteX3096" fmla="*/ 1841783 w 7162800"/>
              <a:gd name="connsiteY3096" fmla="*/ 5580494 h 8462359"/>
              <a:gd name="connsiteX3097" fmla="*/ 1848551 w 7162800"/>
              <a:gd name="connsiteY3097" fmla="*/ 5580494 h 8462359"/>
              <a:gd name="connsiteX3098" fmla="*/ 1863536 w 7162800"/>
              <a:gd name="connsiteY3098" fmla="*/ 5579529 h 8462359"/>
              <a:gd name="connsiteX3099" fmla="*/ 1876105 w 7162800"/>
              <a:gd name="connsiteY3099" fmla="*/ 5579047 h 8462359"/>
              <a:gd name="connsiteX3100" fmla="*/ 1882872 w 7162800"/>
              <a:gd name="connsiteY3100" fmla="*/ 5579529 h 8462359"/>
              <a:gd name="connsiteX3101" fmla="*/ 1892057 w 7162800"/>
              <a:gd name="connsiteY3101" fmla="*/ 5581458 h 8462359"/>
              <a:gd name="connsiteX3102" fmla="*/ 1900758 w 7162800"/>
              <a:gd name="connsiteY3102" fmla="*/ 5582422 h 8462359"/>
              <a:gd name="connsiteX3103" fmla="*/ 1909943 w 7162800"/>
              <a:gd name="connsiteY3103" fmla="*/ 5582904 h 8462359"/>
              <a:gd name="connsiteX3104" fmla="*/ 1918160 w 7162800"/>
              <a:gd name="connsiteY3104" fmla="*/ 5582904 h 8462359"/>
              <a:gd name="connsiteX3105" fmla="*/ 1930729 w 7162800"/>
              <a:gd name="connsiteY3105" fmla="*/ 5583868 h 8462359"/>
              <a:gd name="connsiteX3106" fmla="*/ 1936529 w 7162800"/>
              <a:gd name="connsiteY3106" fmla="*/ 5584833 h 8462359"/>
              <a:gd name="connsiteX3107" fmla="*/ 1942330 w 7162800"/>
              <a:gd name="connsiteY3107" fmla="*/ 5585797 h 8462359"/>
              <a:gd name="connsiteX3108" fmla="*/ 1944747 w 7162800"/>
              <a:gd name="connsiteY3108" fmla="*/ 5587243 h 8462359"/>
              <a:gd name="connsiteX3109" fmla="*/ 1947648 w 7162800"/>
              <a:gd name="connsiteY3109" fmla="*/ 5588207 h 8462359"/>
              <a:gd name="connsiteX3110" fmla="*/ 1949581 w 7162800"/>
              <a:gd name="connsiteY3110" fmla="*/ 5589172 h 8462359"/>
              <a:gd name="connsiteX3111" fmla="*/ 1951031 w 7162800"/>
              <a:gd name="connsiteY3111" fmla="*/ 5590136 h 8462359"/>
              <a:gd name="connsiteX3112" fmla="*/ 1952482 w 7162800"/>
              <a:gd name="connsiteY3112" fmla="*/ 5593993 h 8462359"/>
              <a:gd name="connsiteX3113" fmla="*/ 1952965 w 7162800"/>
              <a:gd name="connsiteY3113" fmla="*/ 5597367 h 8462359"/>
              <a:gd name="connsiteX3114" fmla="*/ 1952965 w 7162800"/>
              <a:gd name="connsiteY3114" fmla="*/ 5602189 h 8462359"/>
              <a:gd name="connsiteX3115" fmla="*/ 1952482 w 7162800"/>
              <a:gd name="connsiteY3115" fmla="*/ 5606528 h 8462359"/>
              <a:gd name="connsiteX3116" fmla="*/ 1951515 w 7162800"/>
              <a:gd name="connsiteY3116" fmla="*/ 5615206 h 8462359"/>
              <a:gd name="connsiteX3117" fmla="*/ 1951031 w 7162800"/>
              <a:gd name="connsiteY3117" fmla="*/ 5620509 h 8462359"/>
              <a:gd name="connsiteX3118" fmla="*/ 1949098 w 7162800"/>
              <a:gd name="connsiteY3118" fmla="*/ 5622919 h 8462359"/>
              <a:gd name="connsiteX3119" fmla="*/ 1945714 w 7162800"/>
              <a:gd name="connsiteY3119" fmla="*/ 5626294 h 8462359"/>
              <a:gd name="connsiteX3120" fmla="*/ 1941847 w 7162800"/>
              <a:gd name="connsiteY3120" fmla="*/ 5628705 h 8462359"/>
              <a:gd name="connsiteX3121" fmla="*/ 1937496 w 7162800"/>
              <a:gd name="connsiteY3121" fmla="*/ 5631597 h 8462359"/>
              <a:gd name="connsiteX3122" fmla="*/ 1928312 w 7162800"/>
              <a:gd name="connsiteY3122" fmla="*/ 5637383 h 8462359"/>
              <a:gd name="connsiteX3123" fmla="*/ 1921061 w 7162800"/>
              <a:gd name="connsiteY3123" fmla="*/ 5642686 h 8462359"/>
              <a:gd name="connsiteX3124" fmla="*/ 1917677 w 7162800"/>
              <a:gd name="connsiteY3124" fmla="*/ 5644614 h 8462359"/>
              <a:gd name="connsiteX3125" fmla="*/ 1914777 w 7162800"/>
              <a:gd name="connsiteY3125" fmla="*/ 5647025 h 8462359"/>
              <a:gd name="connsiteX3126" fmla="*/ 1911393 w 7162800"/>
              <a:gd name="connsiteY3126" fmla="*/ 5650400 h 8462359"/>
              <a:gd name="connsiteX3127" fmla="*/ 1908009 w 7162800"/>
              <a:gd name="connsiteY3127" fmla="*/ 5654257 h 8462359"/>
              <a:gd name="connsiteX3128" fmla="*/ 1900758 w 7162800"/>
              <a:gd name="connsiteY3128" fmla="*/ 5661970 h 8462359"/>
              <a:gd name="connsiteX3129" fmla="*/ 1894957 w 7162800"/>
              <a:gd name="connsiteY3129" fmla="*/ 5668720 h 8462359"/>
              <a:gd name="connsiteX3130" fmla="*/ 1890123 w 7162800"/>
              <a:gd name="connsiteY3130" fmla="*/ 5676434 h 8462359"/>
              <a:gd name="connsiteX3131" fmla="*/ 1883356 w 7162800"/>
              <a:gd name="connsiteY3131" fmla="*/ 5685112 h 8462359"/>
              <a:gd name="connsiteX3132" fmla="*/ 1879005 w 7162800"/>
              <a:gd name="connsiteY3132" fmla="*/ 5689451 h 8462359"/>
              <a:gd name="connsiteX3133" fmla="*/ 1875621 w 7162800"/>
              <a:gd name="connsiteY3133" fmla="*/ 5693790 h 8462359"/>
              <a:gd name="connsiteX3134" fmla="*/ 1871754 w 7162800"/>
              <a:gd name="connsiteY3134" fmla="*/ 5696683 h 8462359"/>
              <a:gd name="connsiteX3135" fmla="*/ 1868370 w 7162800"/>
              <a:gd name="connsiteY3135" fmla="*/ 5698611 h 8462359"/>
              <a:gd name="connsiteX3136" fmla="*/ 1865470 w 7162800"/>
              <a:gd name="connsiteY3136" fmla="*/ 5701504 h 8462359"/>
              <a:gd name="connsiteX3137" fmla="*/ 1860636 w 7162800"/>
              <a:gd name="connsiteY3137" fmla="*/ 5704878 h 8462359"/>
              <a:gd name="connsiteX3138" fmla="*/ 1855319 w 7162800"/>
              <a:gd name="connsiteY3138" fmla="*/ 5707771 h 8462359"/>
              <a:gd name="connsiteX3139" fmla="*/ 1849518 w 7162800"/>
              <a:gd name="connsiteY3139" fmla="*/ 5711146 h 8462359"/>
              <a:gd name="connsiteX3140" fmla="*/ 1837916 w 7162800"/>
              <a:gd name="connsiteY3140" fmla="*/ 5716931 h 8462359"/>
              <a:gd name="connsiteX3141" fmla="*/ 1827765 w 7162800"/>
              <a:gd name="connsiteY3141" fmla="*/ 5721270 h 8462359"/>
              <a:gd name="connsiteX3142" fmla="*/ 1814713 w 7162800"/>
              <a:gd name="connsiteY3142" fmla="*/ 5723681 h 8462359"/>
              <a:gd name="connsiteX3143" fmla="*/ 1800211 w 7162800"/>
              <a:gd name="connsiteY3143" fmla="*/ 5726573 h 8462359"/>
              <a:gd name="connsiteX3144" fmla="*/ 1786193 w 7162800"/>
              <a:gd name="connsiteY3144" fmla="*/ 5728020 h 8462359"/>
              <a:gd name="connsiteX3145" fmla="*/ 1775558 w 7162800"/>
              <a:gd name="connsiteY3145" fmla="*/ 5728502 h 8462359"/>
              <a:gd name="connsiteX3146" fmla="*/ 1769274 w 7162800"/>
              <a:gd name="connsiteY3146" fmla="*/ 5729466 h 8462359"/>
              <a:gd name="connsiteX3147" fmla="*/ 1761539 w 7162800"/>
              <a:gd name="connsiteY3147" fmla="*/ 5729948 h 8462359"/>
              <a:gd name="connsiteX3148" fmla="*/ 1753805 w 7162800"/>
              <a:gd name="connsiteY3148" fmla="*/ 5729948 h 8462359"/>
              <a:gd name="connsiteX3149" fmla="*/ 1745104 w 7162800"/>
              <a:gd name="connsiteY3149" fmla="*/ 5729466 h 8462359"/>
              <a:gd name="connsiteX3150" fmla="*/ 1737369 w 7162800"/>
              <a:gd name="connsiteY3150" fmla="*/ 5728502 h 8462359"/>
              <a:gd name="connsiteX3151" fmla="*/ 1729152 w 7162800"/>
              <a:gd name="connsiteY3151" fmla="*/ 5727538 h 8462359"/>
              <a:gd name="connsiteX3152" fmla="*/ 1721901 w 7162800"/>
              <a:gd name="connsiteY3152" fmla="*/ 5726573 h 8462359"/>
              <a:gd name="connsiteX3153" fmla="*/ 1715616 w 7162800"/>
              <a:gd name="connsiteY3153" fmla="*/ 5724645 h 8462359"/>
              <a:gd name="connsiteX3154" fmla="*/ 1705465 w 7162800"/>
              <a:gd name="connsiteY3154" fmla="*/ 5720788 h 8462359"/>
              <a:gd name="connsiteX3155" fmla="*/ 1693380 w 7162800"/>
              <a:gd name="connsiteY3155" fmla="*/ 5715003 h 8462359"/>
              <a:gd name="connsiteX3156" fmla="*/ 1680812 w 7162800"/>
              <a:gd name="connsiteY3156" fmla="*/ 5708253 h 8462359"/>
              <a:gd name="connsiteX3157" fmla="*/ 1670660 w 7162800"/>
              <a:gd name="connsiteY3157" fmla="*/ 5702468 h 8462359"/>
              <a:gd name="connsiteX3158" fmla="*/ 1660509 w 7162800"/>
              <a:gd name="connsiteY3158" fmla="*/ 5695718 h 8462359"/>
              <a:gd name="connsiteX3159" fmla="*/ 1648424 w 7162800"/>
              <a:gd name="connsiteY3159" fmla="*/ 5687522 h 8462359"/>
              <a:gd name="connsiteX3160" fmla="*/ 1636339 w 7162800"/>
              <a:gd name="connsiteY3160" fmla="*/ 5679326 h 8462359"/>
              <a:gd name="connsiteX3161" fmla="*/ 1626188 w 7162800"/>
              <a:gd name="connsiteY3161" fmla="*/ 5672577 h 8462359"/>
              <a:gd name="connsiteX3162" fmla="*/ 1617970 w 7162800"/>
              <a:gd name="connsiteY3162" fmla="*/ 5665345 h 8462359"/>
              <a:gd name="connsiteX3163" fmla="*/ 1610719 w 7162800"/>
              <a:gd name="connsiteY3163" fmla="*/ 5657631 h 8462359"/>
              <a:gd name="connsiteX3164" fmla="*/ 1598151 w 7162800"/>
              <a:gd name="connsiteY3164" fmla="*/ 5654739 h 8462359"/>
              <a:gd name="connsiteX3165" fmla="*/ 1582682 w 7162800"/>
              <a:gd name="connsiteY3165" fmla="*/ 5652328 h 8462359"/>
              <a:gd name="connsiteX3166" fmla="*/ 1567697 w 7162800"/>
              <a:gd name="connsiteY3166" fmla="*/ 5650882 h 8462359"/>
              <a:gd name="connsiteX3167" fmla="*/ 1555128 w 7162800"/>
              <a:gd name="connsiteY3167" fmla="*/ 5649918 h 8462359"/>
              <a:gd name="connsiteX3168" fmla="*/ 1550294 w 7162800"/>
              <a:gd name="connsiteY3168" fmla="*/ 5648953 h 8462359"/>
              <a:gd name="connsiteX3169" fmla="*/ 1544494 w 7162800"/>
              <a:gd name="connsiteY3169" fmla="*/ 5648471 h 8462359"/>
              <a:gd name="connsiteX3170" fmla="*/ 1538693 w 7162800"/>
              <a:gd name="connsiteY3170" fmla="*/ 5648471 h 8462359"/>
              <a:gd name="connsiteX3171" fmla="*/ 1532892 w 7162800"/>
              <a:gd name="connsiteY3171" fmla="*/ 5647989 h 8462359"/>
              <a:gd name="connsiteX3172" fmla="*/ 1527091 w 7162800"/>
              <a:gd name="connsiteY3172" fmla="*/ 5647025 h 8462359"/>
              <a:gd name="connsiteX3173" fmla="*/ 1521774 w 7162800"/>
              <a:gd name="connsiteY3173" fmla="*/ 5646543 h 8462359"/>
              <a:gd name="connsiteX3174" fmla="*/ 1519357 w 7162800"/>
              <a:gd name="connsiteY3174" fmla="*/ 5645579 h 8462359"/>
              <a:gd name="connsiteX3175" fmla="*/ 1516940 w 7162800"/>
              <a:gd name="connsiteY3175" fmla="*/ 5645097 h 8462359"/>
              <a:gd name="connsiteX3176" fmla="*/ 1515490 w 7162800"/>
              <a:gd name="connsiteY3176" fmla="*/ 5644132 h 8462359"/>
              <a:gd name="connsiteX3177" fmla="*/ 1514039 w 7162800"/>
              <a:gd name="connsiteY3177" fmla="*/ 5642686 h 8462359"/>
              <a:gd name="connsiteX3178" fmla="*/ 1511622 w 7162800"/>
              <a:gd name="connsiteY3178" fmla="*/ 5641722 h 8462359"/>
              <a:gd name="connsiteX3179" fmla="*/ 1509689 w 7162800"/>
              <a:gd name="connsiteY3179" fmla="*/ 5640758 h 8462359"/>
              <a:gd name="connsiteX3180" fmla="*/ 1508239 w 7162800"/>
              <a:gd name="connsiteY3180" fmla="*/ 5639311 h 8462359"/>
              <a:gd name="connsiteX3181" fmla="*/ 1505822 w 7162800"/>
              <a:gd name="connsiteY3181" fmla="*/ 5637865 h 8462359"/>
              <a:gd name="connsiteX3182" fmla="*/ 1502921 w 7162800"/>
              <a:gd name="connsiteY3182" fmla="*/ 5633526 h 8462359"/>
              <a:gd name="connsiteX3183" fmla="*/ 1499537 w 7162800"/>
              <a:gd name="connsiteY3183" fmla="*/ 5629187 h 8462359"/>
              <a:gd name="connsiteX3184" fmla="*/ 1494703 w 7162800"/>
              <a:gd name="connsiteY3184" fmla="*/ 5620509 h 8462359"/>
              <a:gd name="connsiteX3185" fmla="*/ 1491803 w 7162800"/>
              <a:gd name="connsiteY3185" fmla="*/ 5612795 h 8462359"/>
              <a:gd name="connsiteX3186" fmla="*/ 1487936 w 7162800"/>
              <a:gd name="connsiteY3186" fmla="*/ 5606046 h 8462359"/>
              <a:gd name="connsiteX3187" fmla="*/ 1483585 w 7162800"/>
              <a:gd name="connsiteY3187" fmla="*/ 5598332 h 8462359"/>
              <a:gd name="connsiteX3188" fmla="*/ 1481168 w 7162800"/>
              <a:gd name="connsiteY3188" fmla="*/ 5594475 h 8462359"/>
              <a:gd name="connsiteX3189" fmla="*/ 1478268 w 7162800"/>
              <a:gd name="connsiteY3189" fmla="*/ 5591100 h 8462359"/>
              <a:gd name="connsiteX3190" fmla="*/ 1475851 w 7162800"/>
              <a:gd name="connsiteY3190" fmla="*/ 5588689 h 8462359"/>
              <a:gd name="connsiteX3191" fmla="*/ 1472467 w 7162800"/>
              <a:gd name="connsiteY3191" fmla="*/ 5586279 h 8462359"/>
              <a:gd name="connsiteX3192" fmla="*/ 1465216 w 7162800"/>
              <a:gd name="connsiteY3192" fmla="*/ 5583868 h 8462359"/>
              <a:gd name="connsiteX3193" fmla="*/ 1456032 w 7162800"/>
              <a:gd name="connsiteY3193" fmla="*/ 5581940 h 8462359"/>
              <a:gd name="connsiteX3194" fmla="*/ 1446847 w 7162800"/>
              <a:gd name="connsiteY3194" fmla="*/ 5579529 h 8462359"/>
              <a:gd name="connsiteX3195" fmla="*/ 1439113 w 7162800"/>
              <a:gd name="connsiteY3195" fmla="*/ 5579047 h 8462359"/>
              <a:gd name="connsiteX3196" fmla="*/ 1434279 w 7162800"/>
              <a:gd name="connsiteY3196" fmla="*/ 5579529 h 8462359"/>
              <a:gd name="connsiteX3197" fmla="*/ 1429445 w 7162800"/>
              <a:gd name="connsiteY3197" fmla="*/ 5580011 h 8462359"/>
              <a:gd name="connsiteX3198" fmla="*/ 1423644 w 7162800"/>
              <a:gd name="connsiteY3198" fmla="*/ 5581940 h 8462359"/>
              <a:gd name="connsiteX3199" fmla="*/ 1418327 w 7162800"/>
              <a:gd name="connsiteY3199" fmla="*/ 5582904 h 8462359"/>
              <a:gd name="connsiteX3200" fmla="*/ 1412526 w 7162800"/>
              <a:gd name="connsiteY3200" fmla="*/ 5584350 h 8462359"/>
              <a:gd name="connsiteX3201" fmla="*/ 1407208 w 7162800"/>
              <a:gd name="connsiteY3201" fmla="*/ 5585315 h 8462359"/>
              <a:gd name="connsiteX3202" fmla="*/ 1402858 w 7162800"/>
              <a:gd name="connsiteY3202" fmla="*/ 5586279 h 8462359"/>
              <a:gd name="connsiteX3203" fmla="*/ 1398024 w 7162800"/>
              <a:gd name="connsiteY3203" fmla="*/ 5586279 h 8462359"/>
              <a:gd name="connsiteX3204" fmla="*/ 1387872 w 7162800"/>
              <a:gd name="connsiteY3204" fmla="*/ 5586279 h 8462359"/>
              <a:gd name="connsiteX3205" fmla="*/ 1375788 w 7162800"/>
              <a:gd name="connsiteY3205" fmla="*/ 5585797 h 8462359"/>
              <a:gd name="connsiteX3206" fmla="*/ 1369503 w 7162800"/>
              <a:gd name="connsiteY3206" fmla="*/ 5585797 h 8462359"/>
              <a:gd name="connsiteX3207" fmla="*/ 1363703 w 7162800"/>
              <a:gd name="connsiteY3207" fmla="*/ 5584833 h 8462359"/>
              <a:gd name="connsiteX3208" fmla="*/ 1357902 w 7162800"/>
              <a:gd name="connsiteY3208" fmla="*/ 5584350 h 8462359"/>
              <a:gd name="connsiteX3209" fmla="*/ 1353551 w 7162800"/>
              <a:gd name="connsiteY3209" fmla="*/ 5582904 h 8462359"/>
              <a:gd name="connsiteX3210" fmla="*/ 1349201 w 7162800"/>
              <a:gd name="connsiteY3210" fmla="*/ 5581940 h 8462359"/>
              <a:gd name="connsiteX3211" fmla="*/ 1343883 w 7162800"/>
              <a:gd name="connsiteY3211" fmla="*/ 5578565 h 8462359"/>
              <a:gd name="connsiteX3212" fmla="*/ 1338566 w 7162800"/>
              <a:gd name="connsiteY3212" fmla="*/ 5574708 h 8462359"/>
              <a:gd name="connsiteX3213" fmla="*/ 1334215 w 7162800"/>
              <a:gd name="connsiteY3213" fmla="*/ 5571816 h 8462359"/>
              <a:gd name="connsiteX3214" fmla="*/ 1330831 w 7162800"/>
              <a:gd name="connsiteY3214" fmla="*/ 5567959 h 8462359"/>
              <a:gd name="connsiteX3215" fmla="*/ 1325514 w 7162800"/>
              <a:gd name="connsiteY3215" fmla="*/ 5563620 h 8462359"/>
              <a:gd name="connsiteX3216" fmla="*/ 1322130 w 7162800"/>
              <a:gd name="connsiteY3216" fmla="*/ 5561209 h 8462359"/>
              <a:gd name="connsiteX3217" fmla="*/ 1319713 w 7162800"/>
              <a:gd name="connsiteY3217" fmla="*/ 5558316 h 8462359"/>
              <a:gd name="connsiteX3218" fmla="*/ 1317296 w 7162800"/>
              <a:gd name="connsiteY3218" fmla="*/ 5555906 h 8462359"/>
              <a:gd name="connsiteX3219" fmla="*/ 1315846 w 7162800"/>
              <a:gd name="connsiteY3219" fmla="*/ 5553013 h 8462359"/>
              <a:gd name="connsiteX3220" fmla="*/ 1313912 w 7162800"/>
              <a:gd name="connsiteY3220" fmla="*/ 5550603 h 8462359"/>
              <a:gd name="connsiteX3221" fmla="*/ 1311979 w 7162800"/>
              <a:gd name="connsiteY3221" fmla="*/ 5548192 h 8462359"/>
              <a:gd name="connsiteX3222" fmla="*/ 1310529 w 7162800"/>
              <a:gd name="connsiteY3222" fmla="*/ 5544817 h 8462359"/>
              <a:gd name="connsiteX3223" fmla="*/ 1309079 w 7162800"/>
              <a:gd name="connsiteY3223" fmla="*/ 5540960 h 8462359"/>
              <a:gd name="connsiteX3224" fmla="*/ 1306662 w 7162800"/>
              <a:gd name="connsiteY3224" fmla="*/ 5533247 h 8462359"/>
              <a:gd name="connsiteX3225" fmla="*/ 1305211 w 7162800"/>
              <a:gd name="connsiteY3225" fmla="*/ 5525051 h 8462359"/>
              <a:gd name="connsiteX3226" fmla="*/ 1303278 w 7162800"/>
              <a:gd name="connsiteY3226" fmla="*/ 5516855 h 8462359"/>
              <a:gd name="connsiteX3227" fmla="*/ 1301344 w 7162800"/>
              <a:gd name="connsiteY3227" fmla="*/ 5508659 h 8462359"/>
              <a:gd name="connsiteX3228" fmla="*/ 1299411 w 7162800"/>
              <a:gd name="connsiteY3228" fmla="*/ 5501909 h 8462359"/>
              <a:gd name="connsiteX3229" fmla="*/ 1297477 w 7162800"/>
              <a:gd name="connsiteY3229" fmla="*/ 5497088 h 8462359"/>
              <a:gd name="connsiteX3230" fmla="*/ 1290226 w 7162800"/>
              <a:gd name="connsiteY3230" fmla="*/ 5494678 h 8462359"/>
              <a:gd name="connsiteX3231" fmla="*/ 1282492 w 7162800"/>
              <a:gd name="connsiteY3231" fmla="*/ 5493231 h 8462359"/>
              <a:gd name="connsiteX3232" fmla="*/ 1278624 w 7162800"/>
              <a:gd name="connsiteY3232" fmla="*/ 5491303 h 8462359"/>
              <a:gd name="connsiteX3233" fmla="*/ 1275724 w 7162800"/>
              <a:gd name="connsiteY3233" fmla="*/ 5490339 h 8462359"/>
              <a:gd name="connsiteX3234" fmla="*/ 1272824 w 7162800"/>
              <a:gd name="connsiteY3234" fmla="*/ 5488410 h 8462359"/>
              <a:gd name="connsiteX3235" fmla="*/ 1270890 w 7162800"/>
              <a:gd name="connsiteY3235" fmla="*/ 5485518 h 8462359"/>
              <a:gd name="connsiteX3236" fmla="*/ 1267990 w 7162800"/>
              <a:gd name="connsiteY3236" fmla="*/ 5483589 h 8462359"/>
              <a:gd name="connsiteX3237" fmla="*/ 1265573 w 7162800"/>
              <a:gd name="connsiteY3237" fmla="*/ 5480214 h 8462359"/>
              <a:gd name="connsiteX3238" fmla="*/ 1262672 w 7162800"/>
              <a:gd name="connsiteY3238" fmla="*/ 5476840 h 8462359"/>
              <a:gd name="connsiteX3239" fmla="*/ 1260739 w 7162800"/>
              <a:gd name="connsiteY3239" fmla="*/ 5472501 h 8462359"/>
              <a:gd name="connsiteX3240" fmla="*/ 1258805 w 7162800"/>
              <a:gd name="connsiteY3240" fmla="*/ 5467679 h 8462359"/>
              <a:gd name="connsiteX3241" fmla="*/ 1256872 w 7162800"/>
              <a:gd name="connsiteY3241" fmla="*/ 5463340 h 8462359"/>
              <a:gd name="connsiteX3242" fmla="*/ 1256388 w 7162800"/>
              <a:gd name="connsiteY3242" fmla="*/ 5459484 h 8462359"/>
              <a:gd name="connsiteX3243" fmla="*/ 1255905 w 7162800"/>
              <a:gd name="connsiteY3243" fmla="*/ 5456109 h 8462359"/>
              <a:gd name="connsiteX3244" fmla="*/ 1254938 w 7162800"/>
              <a:gd name="connsiteY3244" fmla="*/ 5452252 h 8462359"/>
              <a:gd name="connsiteX3245" fmla="*/ 1253971 w 7162800"/>
              <a:gd name="connsiteY3245" fmla="*/ 5448877 h 8462359"/>
              <a:gd name="connsiteX3246" fmla="*/ 1253488 w 7162800"/>
              <a:gd name="connsiteY3246" fmla="*/ 5444056 h 8462359"/>
              <a:gd name="connsiteX3247" fmla="*/ 1253488 w 7162800"/>
              <a:gd name="connsiteY3247" fmla="*/ 5439235 h 8462359"/>
              <a:gd name="connsiteX3248" fmla="*/ 1253488 w 7162800"/>
              <a:gd name="connsiteY3248" fmla="*/ 5434414 h 8462359"/>
              <a:gd name="connsiteX3249" fmla="*/ 1253971 w 7162800"/>
              <a:gd name="connsiteY3249" fmla="*/ 5429593 h 8462359"/>
              <a:gd name="connsiteX3250" fmla="*/ 1254938 w 7162800"/>
              <a:gd name="connsiteY3250" fmla="*/ 5425254 h 8462359"/>
              <a:gd name="connsiteX3251" fmla="*/ 1255905 w 7162800"/>
              <a:gd name="connsiteY3251" fmla="*/ 5422361 h 8462359"/>
              <a:gd name="connsiteX3252" fmla="*/ 1256388 w 7162800"/>
              <a:gd name="connsiteY3252" fmla="*/ 5418986 h 8462359"/>
              <a:gd name="connsiteX3253" fmla="*/ 1256872 w 7162800"/>
              <a:gd name="connsiteY3253" fmla="*/ 5416093 h 8462359"/>
              <a:gd name="connsiteX3254" fmla="*/ 1258805 w 7162800"/>
              <a:gd name="connsiteY3254" fmla="*/ 5412719 h 8462359"/>
              <a:gd name="connsiteX3255" fmla="*/ 1260255 w 7162800"/>
              <a:gd name="connsiteY3255" fmla="*/ 5409826 h 8462359"/>
              <a:gd name="connsiteX3256" fmla="*/ 1264122 w 7162800"/>
              <a:gd name="connsiteY3256" fmla="*/ 5404041 h 8462359"/>
              <a:gd name="connsiteX3257" fmla="*/ 1267023 w 7162800"/>
              <a:gd name="connsiteY3257" fmla="*/ 5400184 h 8462359"/>
              <a:gd name="connsiteX3258" fmla="*/ 1267023 w 7162800"/>
              <a:gd name="connsiteY3258" fmla="*/ 5390542 h 8462359"/>
              <a:gd name="connsiteX3259" fmla="*/ 1266539 w 7162800"/>
              <a:gd name="connsiteY3259" fmla="*/ 5379935 h 8462359"/>
              <a:gd name="connsiteX3260" fmla="*/ 1266056 w 7162800"/>
              <a:gd name="connsiteY3260" fmla="*/ 5374632 h 8462359"/>
              <a:gd name="connsiteX3261" fmla="*/ 1265573 w 7162800"/>
              <a:gd name="connsiteY3261" fmla="*/ 5369811 h 8462359"/>
              <a:gd name="connsiteX3262" fmla="*/ 1264606 w 7162800"/>
              <a:gd name="connsiteY3262" fmla="*/ 5365954 h 8462359"/>
              <a:gd name="connsiteX3263" fmla="*/ 1263639 w 7162800"/>
              <a:gd name="connsiteY3263" fmla="*/ 5362579 h 8462359"/>
              <a:gd name="connsiteX3264" fmla="*/ 1261706 w 7162800"/>
              <a:gd name="connsiteY3264" fmla="*/ 5357758 h 8462359"/>
              <a:gd name="connsiteX3265" fmla="*/ 1258805 w 7162800"/>
              <a:gd name="connsiteY3265" fmla="*/ 5352455 h 8462359"/>
              <a:gd name="connsiteX3266" fmla="*/ 1255421 w 7162800"/>
              <a:gd name="connsiteY3266" fmla="*/ 5346669 h 8462359"/>
              <a:gd name="connsiteX3267" fmla="*/ 1251554 w 7162800"/>
              <a:gd name="connsiteY3267" fmla="*/ 5340402 h 8462359"/>
              <a:gd name="connsiteX3268" fmla="*/ 1243820 w 7162800"/>
              <a:gd name="connsiteY3268" fmla="*/ 5329313 h 8462359"/>
              <a:gd name="connsiteX3269" fmla="*/ 1237536 w 7162800"/>
              <a:gd name="connsiteY3269" fmla="*/ 5321600 h 8462359"/>
              <a:gd name="connsiteX3270" fmla="*/ 1230285 w 7162800"/>
              <a:gd name="connsiteY3270" fmla="*/ 5313886 h 8462359"/>
              <a:gd name="connsiteX3271" fmla="*/ 1220133 w 7162800"/>
              <a:gd name="connsiteY3271" fmla="*/ 5305208 h 8462359"/>
              <a:gd name="connsiteX3272" fmla="*/ 1214816 w 7162800"/>
              <a:gd name="connsiteY3272" fmla="*/ 5300869 h 8462359"/>
              <a:gd name="connsiteX3273" fmla="*/ 1209498 w 7162800"/>
              <a:gd name="connsiteY3273" fmla="*/ 5296530 h 8462359"/>
              <a:gd name="connsiteX3274" fmla="*/ 1204664 w 7162800"/>
              <a:gd name="connsiteY3274" fmla="*/ 5293637 h 8462359"/>
              <a:gd name="connsiteX3275" fmla="*/ 1199831 w 7162800"/>
              <a:gd name="connsiteY3275" fmla="*/ 5291227 h 8462359"/>
              <a:gd name="connsiteX3276" fmla="*/ 1192580 w 7162800"/>
              <a:gd name="connsiteY3276" fmla="*/ 5288334 h 8462359"/>
              <a:gd name="connsiteX3277" fmla="*/ 1182912 w 7162800"/>
              <a:gd name="connsiteY3277" fmla="*/ 5284477 h 8462359"/>
              <a:gd name="connsiteX3278" fmla="*/ 1178078 w 7162800"/>
              <a:gd name="connsiteY3278" fmla="*/ 5283031 h 8462359"/>
              <a:gd name="connsiteX3279" fmla="*/ 1173727 w 7162800"/>
              <a:gd name="connsiteY3279" fmla="*/ 5282066 h 8462359"/>
              <a:gd name="connsiteX3280" fmla="*/ 1169860 w 7162800"/>
              <a:gd name="connsiteY3280" fmla="*/ 5280620 h 8462359"/>
              <a:gd name="connsiteX3281" fmla="*/ 1166476 w 7162800"/>
              <a:gd name="connsiteY3281" fmla="*/ 5280138 h 8462359"/>
              <a:gd name="connsiteX3282" fmla="*/ 1155358 w 7162800"/>
              <a:gd name="connsiteY3282" fmla="*/ 5279656 h 8462359"/>
              <a:gd name="connsiteX3283" fmla="*/ 1142790 w 7162800"/>
              <a:gd name="connsiteY3283" fmla="*/ 5279174 h 8462359"/>
              <a:gd name="connsiteX3284" fmla="*/ 1136022 w 7162800"/>
              <a:gd name="connsiteY3284" fmla="*/ 5278692 h 8462359"/>
              <a:gd name="connsiteX3285" fmla="*/ 1130221 w 7162800"/>
              <a:gd name="connsiteY3285" fmla="*/ 5278692 h 8462359"/>
              <a:gd name="connsiteX3286" fmla="*/ 1125387 w 7162800"/>
              <a:gd name="connsiteY3286" fmla="*/ 5279174 h 8462359"/>
              <a:gd name="connsiteX3287" fmla="*/ 1121520 w 7162800"/>
              <a:gd name="connsiteY3287" fmla="*/ 5280138 h 8462359"/>
              <a:gd name="connsiteX3288" fmla="*/ 1119103 w 7162800"/>
              <a:gd name="connsiteY3288" fmla="*/ 5282549 h 8462359"/>
              <a:gd name="connsiteX3289" fmla="*/ 1115719 w 7162800"/>
              <a:gd name="connsiteY3289" fmla="*/ 5284959 h 8462359"/>
              <a:gd name="connsiteX3290" fmla="*/ 1113302 w 7162800"/>
              <a:gd name="connsiteY3290" fmla="*/ 5288334 h 8462359"/>
              <a:gd name="connsiteX3291" fmla="*/ 1110885 w 7162800"/>
              <a:gd name="connsiteY3291" fmla="*/ 5291227 h 8462359"/>
              <a:gd name="connsiteX3292" fmla="*/ 1106051 w 7162800"/>
              <a:gd name="connsiteY3292" fmla="*/ 5297976 h 8462359"/>
              <a:gd name="connsiteX3293" fmla="*/ 1103151 w 7162800"/>
              <a:gd name="connsiteY3293" fmla="*/ 5302797 h 8462359"/>
              <a:gd name="connsiteX3294" fmla="*/ 1099284 w 7162800"/>
              <a:gd name="connsiteY3294" fmla="*/ 5306654 h 8462359"/>
              <a:gd name="connsiteX3295" fmla="*/ 1094933 w 7162800"/>
              <a:gd name="connsiteY3295" fmla="*/ 5311957 h 8462359"/>
              <a:gd name="connsiteX3296" fmla="*/ 1092516 w 7162800"/>
              <a:gd name="connsiteY3296" fmla="*/ 5315332 h 8462359"/>
              <a:gd name="connsiteX3297" fmla="*/ 1089616 w 7162800"/>
              <a:gd name="connsiteY3297" fmla="*/ 5317743 h 8462359"/>
              <a:gd name="connsiteX3298" fmla="*/ 1087199 w 7162800"/>
              <a:gd name="connsiteY3298" fmla="*/ 5319671 h 8462359"/>
              <a:gd name="connsiteX3299" fmla="*/ 1083815 w 7162800"/>
              <a:gd name="connsiteY3299" fmla="*/ 5321600 h 8462359"/>
              <a:gd name="connsiteX3300" fmla="*/ 1080915 w 7162800"/>
              <a:gd name="connsiteY3300" fmla="*/ 5322564 h 8462359"/>
              <a:gd name="connsiteX3301" fmla="*/ 1077047 w 7162800"/>
              <a:gd name="connsiteY3301" fmla="*/ 5323046 h 8462359"/>
              <a:gd name="connsiteX3302" fmla="*/ 1072213 w 7162800"/>
              <a:gd name="connsiteY3302" fmla="*/ 5323528 h 8462359"/>
              <a:gd name="connsiteX3303" fmla="*/ 1067379 w 7162800"/>
              <a:gd name="connsiteY3303" fmla="*/ 5323528 h 8462359"/>
              <a:gd name="connsiteX3304" fmla="*/ 1062062 w 7162800"/>
              <a:gd name="connsiteY3304" fmla="*/ 5323528 h 8462359"/>
              <a:gd name="connsiteX3305" fmla="*/ 1058195 w 7162800"/>
              <a:gd name="connsiteY3305" fmla="*/ 5323528 h 8462359"/>
              <a:gd name="connsiteX3306" fmla="*/ 1053844 w 7162800"/>
              <a:gd name="connsiteY3306" fmla="*/ 5324010 h 8462359"/>
              <a:gd name="connsiteX3307" fmla="*/ 1050460 w 7162800"/>
              <a:gd name="connsiteY3307" fmla="*/ 5324974 h 8462359"/>
              <a:gd name="connsiteX3308" fmla="*/ 1048043 w 7162800"/>
              <a:gd name="connsiteY3308" fmla="*/ 5325456 h 8462359"/>
              <a:gd name="connsiteX3309" fmla="*/ 1044660 w 7162800"/>
              <a:gd name="connsiteY3309" fmla="*/ 5327385 h 8462359"/>
              <a:gd name="connsiteX3310" fmla="*/ 1042243 w 7162800"/>
              <a:gd name="connsiteY3310" fmla="*/ 5328831 h 8462359"/>
              <a:gd name="connsiteX3311" fmla="*/ 1039826 w 7162800"/>
              <a:gd name="connsiteY3311" fmla="*/ 5331242 h 8462359"/>
              <a:gd name="connsiteX3312" fmla="*/ 1035475 w 7162800"/>
              <a:gd name="connsiteY3312" fmla="*/ 5336063 h 8462359"/>
              <a:gd name="connsiteX3313" fmla="*/ 1032091 w 7162800"/>
              <a:gd name="connsiteY3313" fmla="*/ 5339920 h 8462359"/>
              <a:gd name="connsiteX3314" fmla="*/ 1025324 w 7162800"/>
              <a:gd name="connsiteY3314" fmla="*/ 5343295 h 8462359"/>
              <a:gd name="connsiteX3315" fmla="*/ 1017106 w 7162800"/>
              <a:gd name="connsiteY3315" fmla="*/ 5345223 h 8462359"/>
              <a:gd name="connsiteX3316" fmla="*/ 1010338 w 7162800"/>
              <a:gd name="connsiteY3316" fmla="*/ 5346669 h 8462359"/>
              <a:gd name="connsiteX3317" fmla="*/ 1005504 w 7162800"/>
              <a:gd name="connsiteY3317" fmla="*/ 5347634 h 8462359"/>
              <a:gd name="connsiteX3318" fmla="*/ 1000187 w 7162800"/>
              <a:gd name="connsiteY3318" fmla="*/ 5349562 h 8462359"/>
              <a:gd name="connsiteX3319" fmla="*/ 994386 w 7162800"/>
              <a:gd name="connsiteY3319" fmla="*/ 5351491 h 8462359"/>
              <a:gd name="connsiteX3320" fmla="*/ 992936 w 7162800"/>
              <a:gd name="connsiteY3320" fmla="*/ 5351008 h 8462359"/>
              <a:gd name="connsiteX3321" fmla="*/ 991486 w 7162800"/>
              <a:gd name="connsiteY3321" fmla="*/ 5350044 h 8462359"/>
              <a:gd name="connsiteX3322" fmla="*/ 989069 w 7162800"/>
              <a:gd name="connsiteY3322" fmla="*/ 5349080 h 8462359"/>
              <a:gd name="connsiteX3323" fmla="*/ 987135 w 7162800"/>
              <a:gd name="connsiteY3323" fmla="*/ 5347151 h 8462359"/>
              <a:gd name="connsiteX3324" fmla="*/ 982785 w 7162800"/>
              <a:gd name="connsiteY3324" fmla="*/ 5343777 h 8462359"/>
              <a:gd name="connsiteX3325" fmla="*/ 979884 w 7162800"/>
              <a:gd name="connsiteY3325" fmla="*/ 5339920 h 8462359"/>
              <a:gd name="connsiteX3326" fmla="*/ 976984 w 7162800"/>
              <a:gd name="connsiteY3326" fmla="*/ 5338473 h 8462359"/>
              <a:gd name="connsiteX3327" fmla="*/ 973600 w 7162800"/>
              <a:gd name="connsiteY3327" fmla="*/ 5335581 h 8462359"/>
              <a:gd name="connsiteX3328" fmla="*/ 971183 w 7162800"/>
              <a:gd name="connsiteY3328" fmla="*/ 5332206 h 8462359"/>
              <a:gd name="connsiteX3329" fmla="*/ 969250 w 7162800"/>
              <a:gd name="connsiteY3329" fmla="*/ 5328349 h 8462359"/>
              <a:gd name="connsiteX3330" fmla="*/ 964416 w 7162800"/>
              <a:gd name="connsiteY3330" fmla="*/ 5321117 h 8462359"/>
              <a:gd name="connsiteX3331" fmla="*/ 961032 w 7162800"/>
              <a:gd name="connsiteY3331" fmla="*/ 5313886 h 8462359"/>
              <a:gd name="connsiteX3332" fmla="*/ 960065 w 7162800"/>
              <a:gd name="connsiteY3332" fmla="*/ 5307136 h 8462359"/>
              <a:gd name="connsiteX3333" fmla="*/ 959098 w 7162800"/>
              <a:gd name="connsiteY3333" fmla="*/ 5299422 h 8462359"/>
              <a:gd name="connsiteX3334" fmla="*/ 958131 w 7162800"/>
              <a:gd name="connsiteY3334" fmla="*/ 5290744 h 8462359"/>
              <a:gd name="connsiteX3335" fmla="*/ 957648 w 7162800"/>
              <a:gd name="connsiteY3335" fmla="*/ 5283995 h 8462359"/>
              <a:gd name="connsiteX3336" fmla="*/ 957648 w 7162800"/>
              <a:gd name="connsiteY3336" fmla="*/ 5279656 h 8462359"/>
              <a:gd name="connsiteX3337" fmla="*/ 958131 w 7162800"/>
              <a:gd name="connsiteY3337" fmla="*/ 5274353 h 8462359"/>
              <a:gd name="connsiteX3338" fmla="*/ 958615 w 7162800"/>
              <a:gd name="connsiteY3338" fmla="*/ 5269049 h 8462359"/>
              <a:gd name="connsiteX3339" fmla="*/ 960065 w 7162800"/>
              <a:gd name="connsiteY3339" fmla="*/ 5263264 h 8462359"/>
              <a:gd name="connsiteX3340" fmla="*/ 961515 w 7162800"/>
              <a:gd name="connsiteY3340" fmla="*/ 5257961 h 8462359"/>
              <a:gd name="connsiteX3341" fmla="*/ 963449 w 7162800"/>
              <a:gd name="connsiteY3341" fmla="*/ 5252658 h 8462359"/>
              <a:gd name="connsiteX3342" fmla="*/ 965866 w 7162800"/>
              <a:gd name="connsiteY3342" fmla="*/ 5247354 h 8462359"/>
              <a:gd name="connsiteX3343" fmla="*/ 968766 w 7162800"/>
              <a:gd name="connsiteY3343" fmla="*/ 5243497 h 8462359"/>
              <a:gd name="connsiteX3344" fmla="*/ 972150 w 7162800"/>
              <a:gd name="connsiteY3344" fmla="*/ 5240123 h 8462359"/>
              <a:gd name="connsiteX3345" fmla="*/ 977467 w 7162800"/>
              <a:gd name="connsiteY3345" fmla="*/ 5236748 h 8462359"/>
              <a:gd name="connsiteX3346" fmla="*/ 983752 w 7162800"/>
              <a:gd name="connsiteY3346" fmla="*/ 5233855 h 8462359"/>
              <a:gd name="connsiteX3347" fmla="*/ 991486 w 7162800"/>
              <a:gd name="connsiteY3347" fmla="*/ 5230480 h 8462359"/>
              <a:gd name="connsiteX3348" fmla="*/ 1005504 w 7162800"/>
              <a:gd name="connsiteY3348" fmla="*/ 5224695 h 8462359"/>
              <a:gd name="connsiteX3349" fmla="*/ 1016623 w 7162800"/>
              <a:gd name="connsiteY3349" fmla="*/ 5220838 h 8462359"/>
              <a:gd name="connsiteX3350" fmla="*/ 1033058 w 7162800"/>
              <a:gd name="connsiteY3350" fmla="*/ 5213124 h 8462359"/>
              <a:gd name="connsiteX3351" fmla="*/ 1052394 w 7162800"/>
              <a:gd name="connsiteY3351" fmla="*/ 5203482 h 8462359"/>
              <a:gd name="connsiteX3352" fmla="*/ 1070280 w 7162800"/>
              <a:gd name="connsiteY3352" fmla="*/ 5194322 h 8462359"/>
              <a:gd name="connsiteX3353" fmla="*/ 1083815 w 7162800"/>
              <a:gd name="connsiteY3353" fmla="*/ 5186608 h 8462359"/>
              <a:gd name="connsiteX3354" fmla="*/ 1098317 w 7162800"/>
              <a:gd name="connsiteY3354" fmla="*/ 5183234 h 8462359"/>
              <a:gd name="connsiteX3355" fmla="*/ 1115719 w 7162800"/>
              <a:gd name="connsiteY3355" fmla="*/ 5177930 h 8462359"/>
              <a:gd name="connsiteX3356" fmla="*/ 1133605 w 7162800"/>
              <a:gd name="connsiteY3356" fmla="*/ 5172627 h 8462359"/>
              <a:gd name="connsiteX3357" fmla="*/ 1147624 w 7162800"/>
              <a:gd name="connsiteY3357" fmla="*/ 5168288 h 8462359"/>
              <a:gd name="connsiteX3358" fmla="*/ 1152941 w 7162800"/>
              <a:gd name="connsiteY3358" fmla="*/ 5167806 h 8462359"/>
              <a:gd name="connsiteX3359" fmla="*/ 1158742 w 7162800"/>
              <a:gd name="connsiteY3359" fmla="*/ 5166842 h 8462359"/>
              <a:gd name="connsiteX3360" fmla="*/ 1165026 w 7162800"/>
              <a:gd name="connsiteY3360" fmla="*/ 5165395 h 8462359"/>
              <a:gd name="connsiteX3361" fmla="*/ 1172277 w 7162800"/>
              <a:gd name="connsiteY3361" fmla="*/ 5162985 h 8462359"/>
              <a:gd name="connsiteX3362" fmla="*/ 1180011 w 7162800"/>
              <a:gd name="connsiteY3362" fmla="*/ 5161538 h 8462359"/>
              <a:gd name="connsiteX3363" fmla="*/ 3436403 w 7162800"/>
              <a:gd name="connsiteY3363" fmla="*/ 4825362 h 8462359"/>
              <a:gd name="connsiteX3364" fmla="*/ 3437488 w 7162800"/>
              <a:gd name="connsiteY3364" fmla="*/ 4825905 h 8462359"/>
              <a:gd name="connsiteX3365" fmla="*/ 3438936 w 7162800"/>
              <a:gd name="connsiteY3365" fmla="*/ 4826871 h 8462359"/>
              <a:gd name="connsiteX3366" fmla="*/ 3440868 w 7162800"/>
              <a:gd name="connsiteY3366" fmla="*/ 4827837 h 8462359"/>
              <a:gd name="connsiteX3367" fmla="*/ 3436522 w 7162800"/>
              <a:gd name="connsiteY3367" fmla="*/ 4829768 h 8462359"/>
              <a:gd name="connsiteX3368" fmla="*/ 3432175 w 7162800"/>
              <a:gd name="connsiteY3368" fmla="*/ 4832666 h 8462359"/>
              <a:gd name="connsiteX3369" fmla="*/ 3428795 w 7162800"/>
              <a:gd name="connsiteY3369" fmla="*/ 4835563 h 8462359"/>
              <a:gd name="connsiteX3370" fmla="*/ 3424931 w 7162800"/>
              <a:gd name="connsiteY3370" fmla="*/ 4839427 h 8462359"/>
              <a:gd name="connsiteX3371" fmla="*/ 3421551 w 7162800"/>
              <a:gd name="connsiteY3371" fmla="*/ 4843773 h 8462359"/>
              <a:gd name="connsiteX3372" fmla="*/ 3418653 w 7162800"/>
              <a:gd name="connsiteY3372" fmla="*/ 4847154 h 8462359"/>
              <a:gd name="connsiteX3373" fmla="*/ 3416239 w 7162800"/>
              <a:gd name="connsiteY3373" fmla="*/ 4851017 h 8462359"/>
              <a:gd name="connsiteX3374" fmla="*/ 3414790 w 7162800"/>
              <a:gd name="connsiteY3374" fmla="*/ 4854398 h 8462359"/>
              <a:gd name="connsiteX3375" fmla="*/ 3410444 w 7162800"/>
              <a:gd name="connsiteY3375" fmla="*/ 4860676 h 8462359"/>
              <a:gd name="connsiteX3376" fmla="*/ 3407063 w 7162800"/>
              <a:gd name="connsiteY3376" fmla="*/ 4868403 h 8462359"/>
              <a:gd name="connsiteX3377" fmla="*/ 3403682 w 7162800"/>
              <a:gd name="connsiteY3377" fmla="*/ 4878061 h 8462359"/>
              <a:gd name="connsiteX3378" fmla="*/ 3400785 w 7162800"/>
              <a:gd name="connsiteY3378" fmla="*/ 4887720 h 8462359"/>
              <a:gd name="connsiteX3379" fmla="*/ 3394024 w 7162800"/>
              <a:gd name="connsiteY3379" fmla="*/ 4906554 h 8462359"/>
              <a:gd name="connsiteX3380" fmla="*/ 3388712 w 7162800"/>
              <a:gd name="connsiteY3380" fmla="*/ 4921042 h 8462359"/>
              <a:gd name="connsiteX3381" fmla="*/ 3386780 w 7162800"/>
              <a:gd name="connsiteY3381" fmla="*/ 4927320 h 8462359"/>
              <a:gd name="connsiteX3382" fmla="*/ 3384848 w 7162800"/>
              <a:gd name="connsiteY3382" fmla="*/ 4933598 h 8462359"/>
              <a:gd name="connsiteX3383" fmla="*/ 3381951 w 7162800"/>
              <a:gd name="connsiteY3383" fmla="*/ 4939876 h 8462359"/>
              <a:gd name="connsiteX3384" fmla="*/ 3379053 w 7162800"/>
              <a:gd name="connsiteY3384" fmla="*/ 4946154 h 8462359"/>
              <a:gd name="connsiteX3385" fmla="*/ 3375672 w 7162800"/>
              <a:gd name="connsiteY3385" fmla="*/ 4952432 h 8462359"/>
              <a:gd name="connsiteX3386" fmla="*/ 3372292 w 7162800"/>
              <a:gd name="connsiteY3386" fmla="*/ 4957744 h 8462359"/>
              <a:gd name="connsiteX3387" fmla="*/ 3369394 w 7162800"/>
              <a:gd name="connsiteY3387" fmla="*/ 4962574 h 8462359"/>
              <a:gd name="connsiteX3388" fmla="*/ 3366014 w 7162800"/>
              <a:gd name="connsiteY3388" fmla="*/ 4965954 h 8462359"/>
              <a:gd name="connsiteX3389" fmla="*/ 3363116 w 7162800"/>
              <a:gd name="connsiteY3389" fmla="*/ 4972232 h 8462359"/>
              <a:gd name="connsiteX3390" fmla="*/ 3358287 w 7162800"/>
              <a:gd name="connsiteY3390" fmla="*/ 4978993 h 8462359"/>
              <a:gd name="connsiteX3391" fmla="*/ 3352975 w 7162800"/>
              <a:gd name="connsiteY3391" fmla="*/ 4986720 h 8462359"/>
              <a:gd name="connsiteX3392" fmla="*/ 3347180 w 7162800"/>
              <a:gd name="connsiteY3392" fmla="*/ 4993964 h 8462359"/>
              <a:gd name="connsiteX3393" fmla="*/ 3335590 w 7162800"/>
              <a:gd name="connsiteY3393" fmla="*/ 5008935 h 8462359"/>
              <a:gd name="connsiteX3394" fmla="*/ 3325448 w 7162800"/>
              <a:gd name="connsiteY3394" fmla="*/ 5021974 h 8462359"/>
              <a:gd name="connsiteX3395" fmla="*/ 3321585 w 7162800"/>
              <a:gd name="connsiteY3395" fmla="*/ 5026803 h 8462359"/>
              <a:gd name="connsiteX3396" fmla="*/ 3316272 w 7162800"/>
              <a:gd name="connsiteY3396" fmla="*/ 5033564 h 8462359"/>
              <a:gd name="connsiteX3397" fmla="*/ 3314341 w 7162800"/>
              <a:gd name="connsiteY3397" fmla="*/ 5037428 h 8462359"/>
              <a:gd name="connsiteX3398" fmla="*/ 3312409 w 7162800"/>
              <a:gd name="connsiteY3398" fmla="*/ 5041291 h 8462359"/>
              <a:gd name="connsiteX3399" fmla="*/ 3310960 w 7162800"/>
              <a:gd name="connsiteY3399" fmla="*/ 5044672 h 8462359"/>
              <a:gd name="connsiteX3400" fmla="*/ 3310477 w 7162800"/>
              <a:gd name="connsiteY3400" fmla="*/ 5048052 h 8462359"/>
              <a:gd name="connsiteX3401" fmla="*/ 3310960 w 7162800"/>
              <a:gd name="connsiteY3401" fmla="*/ 5049501 h 8462359"/>
              <a:gd name="connsiteX3402" fmla="*/ 3312409 w 7162800"/>
              <a:gd name="connsiteY3402" fmla="*/ 5051433 h 8462359"/>
              <a:gd name="connsiteX3403" fmla="*/ 3314341 w 7162800"/>
              <a:gd name="connsiteY3403" fmla="*/ 5053847 h 8462359"/>
              <a:gd name="connsiteX3404" fmla="*/ 3316272 w 7162800"/>
              <a:gd name="connsiteY3404" fmla="*/ 5055779 h 8462359"/>
              <a:gd name="connsiteX3405" fmla="*/ 3321585 w 7162800"/>
              <a:gd name="connsiteY3405" fmla="*/ 5061091 h 8462359"/>
              <a:gd name="connsiteX3406" fmla="*/ 3325448 w 7162800"/>
              <a:gd name="connsiteY3406" fmla="*/ 5066886 h 8462359"/>
              <a:gd name="connsiteX3407" fmla="*/ 3325931 w 7162800"/>
              <a:gd name="connsiteY3407" fmla="*/ 5071233 h 8462359"/>
              <a:gd name="connsiteX3408" fmla="*/ 3326897 w 7162800"/>
              <a:gd name="connsiteY3408" fmla="*/ 5077994 h 8462359"/>
              <a:gd name="connsiteX3409" fmla="*/ 3326897 w 7162800"/>
              <a:gd name="connsiteY3409" fmla="*/ 5081374 h 8462359"/>
              <a:gd name="connsiteX3410" fmla="*/ 3326897 w 7162800"/>
              <a:gd name="connsiteY3410" fmla="*/ 5084272 h 8462359"/>
              <a:gd name="connsiteX3411" fmla="*/ 3326414 w 7162800"/>
              <a:gd name="connsiteY3411" fmla="*/ 5087169 h 8462359"/>
              <a:gd name="connsiteX3412" fmla="*/ 3325448 w 7162800"/>
              <a:gd name="connsiteY3412" fmla="*/ 5089101 h 8462359"/>
              <a:gd name="connsiteX3413" fmla="*/ 3324482 w 7162800"/>
              <a:gd name="connsiteY3413" fmla="*/ 5091033 h 8462359"/>
              <a:gd name="connsiteX3414" fmla="*/ 3323516 w 7162800"/>
              <a:gd name="connsiteY3414" fmla="*/ 5093447 h 8462359"/>
              <a:gd name="connsiteX3415" fmla="*/ 3321585 w 7162800"/>
              <a:gd name="connsiteY3415" fmla="*/ 5094896 h 8462359"/>
              <a:gd name="connsiteX3416" fmla="*/ 3320136 w 7162800"/>
              <a:gd name="connsiteY3416" fmla="*/ 5096828 h 8462359"/>
              <a:gd name="connsiteX3417" fmla="*/ 3316272 w 7162800"/>
              <a:gd name="connsiteY3417" fmla="*/ 5100208 h 8462359"/>
              <a:gd name="connsiteX3418" fmla="*/ 3312409 w 7162800"/>
              <a:gd name="connsiteY3418" fmla="*/ 5103589 h 8462359"/>
              <a:gd name="connsiteX3419" fmla="*/ 3302750 w 7162800"/>
              <a:gd name="connsiteY3419" fmla="*/ 5109867 h 8462359"/>
              <a:gd name="connsiteX3420" fmla="*/ 3295989 w 7162800"/>
              <a:gd name="connsiteY3420" fmla="*/ 5115179 h 8462359"/>
              <a:gd name="connsiteX3421" fmla="*/ 3279087 w 7162800"/>
              <a:gd name="connsiteY3421" fmla="*/ 5121940 h 8462359"/>
              <a:gd name="connsiteX3422" fmla="*/ 3258804 w 7162800"/>
              <a:gd name="connsiteY3422" fmla="*/ 5129667 h 8462359"/>
              <a:gd name="connsiteX3423" fmla="*/ 3239970 w 7162800"/>
              <a:gd name="connsiteY3423" fmla="*/ 5138360 h 8462359"/>
              <a:gd name="connsiteX3424" fmla="*/ 3224999 w 7162800"/>
              <a:gd name="connsiteY3424" fmla="*/ 5145121 h 8462359"/>
              <a:gd name="connsiteX3425" fmla="*/ 3211960 w 7162800"/>
              <a:gd name="connsiteY3425" fmla="*/ 5148018 h 8462359"/>
              <a:gd name="connsiteX3426" fmla="*/ 3196023 w 7162800"/>
              <a:gd name="connsiteY3426" fmla="*/ 5150916 h 8462359"/>
              <a:gd name="connsiteX3427" fmla="*/ 3187813 w 7162800"/>
              <a:gd name="connsiteY3427" fmla="*/ 5153331 h 8462359"/>
              <a:gd name="connsiteX3428" fmla="*/ 3180569 w 7162800"/>
              <a:gd name="connsiteY3428" fmla="*/ 5155262 h 8462359"/>
              <a:gd name="connsiteX3429" fmla="*/ 3174291 w 7162800"/>
              <a:gd name="connsiteY3429" fmla="*/ 5157194 h 8462359"/>
              <a:gd name="connsiteX3430" fmla="*/ 3169462 w 7162800"/>
              <a:gd name="connsiteY3430" fmla="*/ 5160092 h 8462359"/>
              <a:gd name="connsiteX3431" fmla="*/ 3163184 w 7162800"/>
              <a:gd name="connsiteY3431" fmla="*/ 5162989 h 8462359"/>
              <a:gd name="connsiteX3432" fmla="*/ 3157389 w 7162800"/>
              <a:gd name="connsiteY3432" fmla="*/ 5167335 h 8462359"/>
              <a:gd name="connsiteX3433" fmla="*/ 3150145 w 7162800"/>
              <a:gd name="connsiteY3433" fmla="*/ 5172165 h 8462359"/>
              <a:gd name="connsiteX3434" fmla="*/ 3143867 w 7162800"/>
              <a:gd name="connsiteY3434" fmla="*/ 5177477 h 8462359"/>
              <a:gd name="connsiteX3435" fmla="*/ 3138072 w 7162800"/>
              <a:gd name="connsiteY3435" fmla="*/ 5182789 h 8462359"/>
              <a:gd name="connsiteX3436" fmla="*/ 3132276 w 7162800"/>
              <a:gd name="connsiteY3436" fmla="*/ 5187619 h 8462359"/>
              <a:gd name="connsiteX3437" fmla="*/ 3127930 w 7162800"/>
              <a:gd name="connsiteY3437" fmla="*/ 5192931 h 8462359"/>
              <a:gd name="connsiteX3438" fmla="*/ 3124550 w 7162800"/>
              <a:gd name="connsiteY3438" fmla="*/ 5196794 h 8462359"/>
              <a:gd name="connsiteX3439" fmla="*/ 3121652 w 7162800"/>
              <a:gd name="connsiteY3439" fmla="*/ 5200658 h 8462359"/>
              <a:gd name="connsiteX3440" fmla="*/ 3119720 w 7162800"/>
              <a:gd name="connsiteY3440" fmla="*/ 5205004 h 8462359"/>
              <a:gd name="connsiteX3441" fmla="*/ 3117789 w 7162800"/>
              <a:gd name="connsiteY3441" fmla="*/ 5208867 h 8462359"/>
              <a:gd name="connsiteX3442" fmla="*/ 3116823 w 7162800"/>
              <a:gd name="connsiteY3442" fmla="*/ 5212248 h 8462359"/>
              <a:gd name="connsiteX3443" fmla="*/ 3114408 w 7162800"/>
              <a:gd name="connsiteY3443" fmla="*/ 5219975 h 8462359"/>
              <a:gd name="connsiteX3444" fmla="*/ 3112476 w 7162800"/>
              <a:gd name="connsiteY3444" fmla="*/ 5228667 h 8462359"/>
              <a:gd name="connsiteX3445" fmla="*/ 3110062 w 7162800"/>
              <a:gd name="connsiteY3445" fmla="*/ 5238326 h 8462359"/>
              <a:gd name="connsiteX3446" fmla="*/ 3109579 w 7162800"/>
              <a:gd name="connsiteY3446" fmla="*/ 5245570 h 8462359"/>
              <a:gd name="connsiteX3447" fmla="*/ 3109579 w 7162800"/>
              <a:gd name="connsiteY3447" fmla="*/ 5249433 h 8462359"/>
              <a:gd name="connsiteX3448" fmla="*/ 3110062 w 7162800"/>
              <a:gd name="connsiteY3448" fmla="*/ 5253780 h 8462359"/>
              <a:gd name="connsiteX3449" fmla="*/ 3111028 w 7162800"/>
              <a:gd name="connsiteY3449" fmla="*/ 5259092 h 8462359"/>
              <a:gd name="connsiteX3450" fmla="*/ 3113367 w 7162800"/>
              <a:gd name="connsiteY3450" fmla="*/ 5263771 h 8462359"/>
              <a:gd name="connsiteX3451" fmla="*/ 3115429 w 7162800"/>
              <a:gd name="connsiteY3451" fmla="*/ 5263930 h 8462359"/>
              <a:gd name="connsiteX3452" fmla="*/ 3119292 w 7162800"/>
              <a:gd name="connsiteY3452" fmla="*/ 5269726 h 8462359"/>
              <a:gd name="connsiteX3453" fmla="*/ 3122671 w 7162800"/>
              <a:gd name="connsiteY3453" fmla="*/ 5275523 h 8462359"/>
              <a:gd name="connsiteX3454" fmla="*/ 3126051 w 7162800"/>
              <a:gd name="connsiteY3454" fmla="*/ 5282769 h 8462359"/>
              <a:gd name="connsiteX3455" fmla="*/ 3130396 w 7162800"/>
              <a:gd name="connsiteY3455" fmla="*/ 5291947 h 8462359"/>
              <a:gd name="connsiteX3456" fmla="*/ 3134741 w 7162800"/>
              <a:gd name="connsiteY3456" fmla="*/ 5301608 h 8462359"/>
              <a:gd name="connsiteX3457" fmla="*/ 3137638 w 7162800"/>
              <a:gd name="connsiteY3457" fmla="*/ 5308854 h 8462359"/>
              <a:gd name="connsiteX3458" fmla="*/ 3148259 w 7162800"/>
              <a:gd name="connsiteY3458" fmla="*/ 5319481 h 8462359"/>
              <a:gd name="connsiteX3459" fmla="*/ 3161778 w 7162800"/>
              <a:gd name="connsiteY3459" fmla="*/ 5333490 h 8462359"/>
              <a:gd name="connsiteX3460" fmla="*/ 3175296 w 7162800"/>
              <a:gd name="connsiteY3460" fmla="*/ 5346532 h 8462359"/>
              <a:gd name="connsiteX3461" fmla="*/ 3186400 w 7162800"/>
              <a:gd name="connsiteY3461" fmla="*/ 5357642 h 8462359"/>
              <a:gd name="connsiteX3462" fmla="*/ 3195090 w 7162800"/>
              <a:gd name="connsiteY3462" fmla="*/ 5363439 h 8462359"/>
              <a:gd name="connsiteX3463" fmla="*/ 3204746 w 7162800"/>
              <a:gd name="connsiteY3463" fmla="*/ 5370685 h 8462359"/>
              <a:gd name="connsiteX3464" fmla="*/ 3214402 w 7162800"/>
              <a:gd name="connsiteY3464" fmla="*/ 5377448 h 8462359"/>
              <a:gd name="connsiteX3465" fmla="*/ 3223576 w 7162800"/>
              <a:gd name="connsiteY3465" fmla="*/ 5383727 h 8462359"/>
              <a:gd name="connsiteX3466" fmla="*/ 3225024 w 7162800"/>
              <a:gd name="connsiteY3466" fmla="*/ 5385176 h 8462359"/>
              <a:gd name="connsiteX3467" fmla="*/ 3227438 w 7162800"/>
              <a:gd name="connsiteY3467" fmla="*/ 5386143 h 8462359"/>
              <a:gd name="connsiteX3468" fmla="*/ 3230335 w 7162800"/>
              <a:gd name="connsiteY3468" fmla="*/ 5388075 h 8462359"/>
              <a:gd name="connsiteX3469" fmla="*/ 3233232 w 7162800"/>
              <a:gd name="connsiteY3469" fmla="*/ 5389041 h 8462359"/>
              <a:gd name="connsiteX3470" fmla="*/ 3239508 w 7162800"/>
              <a:gd name="connsiteY3470" fmla="*/ 5390490 h 8462359"/>
              <a:gd name="connsiteX3471" fmla="*/ 3245784 w 7162800"/>
              <a:gd name="connsiteY3471" fmla="*/ 5390973 h 8462359"/>
              <a:gd name="connsiteX3472" fmla="*/ 3246064 w 7162800"/>
              <a:gd name="connsiteY3472" fmla="*/ 5390694 h 8462359"/>
              <a:gd name="connsiteX3473" fmla="*/ 3242867 w 7162800"/>
              <a:gd name="connsiteY3473" fmla="*/ 5390427 h 8462359"/>
              <a:gd name="connsiteX3474" fmla="*/ 3236589 w 7162800"/>
              <a:gd name="connsiteY3474" fmla="*/ 5388978 h 8462359"/>
              <a:gd name="connsiteX3475" fmla="*/ 3233209 w 7162800"/>
              <a:gd name="connsiteY3475" fmla="*/ 5388012 h 8462359"/>
              <a:gd name="connsiteX3476" fmla="*/ 3230794 w 7162800"/>
              <a:gd name="connsiteY3476" fmla="*/ 5386080 h 8462359"/>
              <a:gd name="connsiteX3477" fmla="*/ 3227896 w 7162800"/>
              <a:gd name="connsiteY3477" fmla="*/ 5385113 h 8462359"/>
              <a:gd name="connsiteX3478" fmla="*/ 3226448 w 7162800"/>
              <a:gd name="connsiteY3478" fmla="*/ 5383664 h 8462359"/>
              <a:gd name="connsiteX3479" fmla="*/ 3217272 w 7162800"/>
              <a:gd name="connsiteY3479" fmla="*/ 5377868 h 8462359"/>
              <a:gd name="connsiteX3480" fmla="*/ 3208096 w 7162800"/>
              <a:gd name="connsiteY3480" fmla="*/ 5371106 h 8462359"/>
              <a:gd name="connsiteX3481" fmla="*/ 3198438 w 7162800"/>
              <a:gd name="connsiteY3481" fmla="*/ 5363860 h 8462359"/>
              <a:gd name="connsiteX3482" fmla="*/ 3189262 w 7162800"/>
              <a:gd name="connsiteY3482" fmla="*/ 5357581 h 8462359"/>
              <a:gd name="connsiteX3483" fmla="*/ 3178155 w 7162800"/>
              <a:gd name="connsiteY3483" fmla="*/ 5346954 h 8462359"/>
              <a:gd name="connsiteX3484" fmla="*/ 3165116 w 7162800"/>
              <a:gd name="connsiteY3484" fmla="*/ 5333430 h 8462359"/>
              <a:gd name="connsiteX3485" fmla="*/ 3151111 w 7162800"/>
              <a:gd name="connsiteY3485" fmla="*/ 5319422 h 8462359"/>
              <a:gd name="connsiteX3486" fmla="*/ 3140969 w 7162800"/>
              <a:gd name="connsiteY3486" fmla="*/ 5308795 h 8462359"/>
              <a:gd name="connsiteX3487" fmla="*/ 3137589 w 7162800"/>
              <a:gd name="connsiteY3487" fmla="*/ 5301550 h 8462359"/>
              <a:gd name="connsiteX3488" fmla="*/ 3133242 w 7162800"/>
              <a:gd name="connsiteY3488" fmla="*/ 5291889 h 8462359"/>
              <a:gd name="connsiteX3489" fmla="*/ 3128896 w 7162800"/>
              <a:gd name="connsiteY3489" fmla="*/ 5282712 h 8462359"/>
              <a:gd name="connsiteX3490" fmla="*/ 3125998 w 7162800"/>
              <a:gd name="connsiteY3490" fmla="*/ 5275466 h 8462359"/>
              <a:gd name="connsiteX3491" fmla="*/ 3122135 w 7162800"/>
              <a:gd name="connsiteY3491" fmla="*/ 5269670 h 8462359"/>
              <a:gd name="connsiteX3492" fmla="*/ 3118754 w 7162800"/>
              <a:gd name="connsiteY3492" fmla="*/ 5263874 h 8462359"/>
              <a:gd name="connsiteX3493" fmla="*/ 3116340 w 7162800"/>
              <a:gd name="connsiteY3493" fmla="*/ 5258560 h 8462359"/>
              <a:gd name="connsiteX3494" fmla="*/ 3115374 w 7162800"/>
              <a:gd name="connsiteY3494" fmla="*/ 5253247 h 8462359"/>
              <a:gd name="connsiteX3495" fmla="*/ 3114891 w 7162800"/>
              <a:gd name="connsiteY3495" fmla="*/ 5249383 h 8462359"/>
              <a:gd name="connsiteX3496" fmla="*/ 3114891 w 7162800"/>
              <a:gd name="connsiteY3496" fmla="*/ 5245519 h 8462359"/>
              <a:gd name="connsiteX3497" fmla="*/ 3115374 w 7162800"/>
              <a:gd name="connsiteY3497" fmla="*/ 5238273 h 8462359"/>
              <a:gd name="connsiteX3498" fmla="*/ 3116823 w 7162800"/>
              <a:gd name="connsiteY3498" fmla="*/ 5228613 h 8462359"/>
              <a:gd name="connsiteX3499" fmla="*/ 3119720 w 7162800"/>
              <a:gd name="connsiteY3499" fmla="*/ 5218952 h 8462359"/>
              <a:gd name="connsiteX3500" fmla="*/ 3122135 w 7162800"/>
              <a:gd name="connsiteY3500" fmla="*/ 5212190 h 8462359"/>
              <a:gd name="connsiteX3501" fmla="*/ 3122618 w 7162800"/>
              <a:gd name="connsiteY3501" fmla="*/ 5208326 h 8462359"/>
              <a:gd name="connsiteX3502" fmla="*/ 3124550 w 7162800"/>
              <a:gd name="connsiteY3502" fmla="*/ 5204461 h 8462359"/>
              <a:gd name="connsiteX3503" fmla="*/ 3126964 w 7162800"/>
              <a:gd name="connsiteY3503" fmla="*/ 5200597 h 8462359"/>
              <a:gd name="connsiteX3504" fmla="*/ 3129862 w 7162800"/>
              <a:gd name="connsiteY3504" fmla="*/ 5196733 h 8462359"/>
              <a:gd name="connsiteX3505" fmla="*/ 3133242 w 7162800"/>
              <a:gd name="connsiteY3505" fmla="*/ 5192869 h 8462359"/>
              <a:gd name="connsiteX3506" fmla="*/ 3137589 w 7162800"/>
              <a:gd name="connsiteY3506" fmla="*/ 5187555 h 8462359"/>
              <a:gd name="connsiteX3507" fmla="*/ 3142901 w 7162800"/>
              <a:gd name="connsiteY3507" fmla="*/ 5182242 h 8462359"/>
              <a:gd name="connsiteX3508" fmla="*/ 3149179 w 7162800"/>
              <a:gd name="connsiteY3508" fmla="*/ 5176929 h 8462359"/>
              <a:gd name="connsiteX3509" fmla="*/ 3155457 w 7162800"/>
              <a:gd name="connsiteY3509" fmla="*/ 5172099 h 8462359"/>
              <a:gd name="connsiteX3510" fmla="*/ 3161735 w 7162800"/>
              <a:gd name="connsiteY3510" fmla="*/ 5167268 h 8462359"/>
              <a:gd name="connsiteX3511" fmla="*/ 3168496 w 7162800"/>
              <a:gd name="connsiteY3511" fmla="*/ 5162921 h 8462359"/>
              <a:gd name="connsiteX3512" fmla="*/ 3174774 w 7162800"/>
              <a:gd name="connsiteY3512" fmla="*/ 5160023 h 8462359"/>
              <a:gd name="connsiteX3513" fmla="*/ 3179603 w 7162800"/>
              <a:gd name="connsiteY3513" fmla="*/ 5157125 h 8462359"/>
              <a:gd name="connsiteX3514" fmla="*/ 3185882 w 7162800"/>
              <a:gd name="connsiteY3514" fmla="*/ 5154710 h 8462359"/>
              <a:gd name="connsiteX3515" fmla="*/ 3193125 w 7162800"/>
              <a:gd name="connsiteY3515" fmla="*/ 5152777 h 8462359"/>
              <a:gd name="connsiteX3516" fmla="*/ 3200852 w 7162800"/>
              <a:gd name="connsiteY3516" fmla="*/ 5150845 h 8462359"/>
              <a:gd name="connsiteX3517" fmla="*/ 3216789 w 7162800"/>
              <a:gd name="connsiteY3517" fmla="*/ 5147464 h 8462359"/>
              <a:gd name="connsiteX3518" fmla="*/ 3230311 w 7162800"/>
              <a:gd name="connsiteY3518" fmla="*/ 5145049 h 8462359"/>
              <a:gd name="connsiteX3519" fmla="*/ 3244799 w 7162800"/>
              <a:gd name="connsiteY3519" fmla="*/ 5138287 h 8462359"/>
              <a:gd name="connsiteX3520" fmla="*/ 3264599 w 7162800"/>
              <a:gd name="connsiteY3520" fmla="*/ 5129592 h 8462359"/>
              <a:gd name="connsiteX3521" fmla="*/ 3283916 w 7162800"/>
              <a:gd name="connsiteY3521" fmla="*/ 5121864 h 8462359"/>
              <a:gd name="connsiteX3522" fmla="*/ 3300819 w 7162800"/>
              <a:gd name="connsiteY3522" fmla="*/ 5115101 h 8462359"/>
              <a:gd name="connsiteX3523" fmla="*/ 3308546 w 7162800"/>
              <a:gd name="connsiteY3523" fmla="*/ 5109305 h 8462359"/>
              <a:gd name="connsiteX3524" fmla="*/ 3317238 w 7162800"/>
              <a:gd name="connsiteY3524" fmla="*/ 5103026 h 8462359"/>
              <a:gd name="connsiteX3525" fmla="*/ 3321585 w 7162800"/>
              <a:gd name="connsiteY3525" fmla="*/ 5100127 h 8462359"/>
              <a:gd name="connsiteX3526" fmla="*/ 3325931 w 7162800"/>
              <a:gd name="connsiteY3526" fmla="*/ 5096263 h 8462359"/>
              <a:gd name="connsiteX3527" fmla="*/ 3327380 w 7162800"/>
              <a:gd name="connsiteY3527" fmla="*/ 5094814 h 8462359"/>
              <a:gd name="connsiteX3528" fmla="*/ 3328829 w 7162800"/>
              <a:gd name="connsiteY3528" fmla="*/ 5092882 h 8462359"/>
              <a:gd name="connsiteX3529" fmla="*/ 3330277 w 7162800"/>
              <a:gd name="connsiteY3529" fmla="*/ 5090950 h 8462359"/>
              <a:gd name="connsiteX3530" fmla="*/ 3331243 w 7162800"/>
              <a:gd name="connsiteY3530" fmla="*/ 5089018 h 8462359"/>
              <a:gd name="connsiteX3531" fmla="*/ 3332209 w 7162800"/>
              <a:gd name="connsiteY3531" fmla="*/ 5087086 h 8462359"/>
              <a:gd name="connsiteX3532" fmla="*/ 3332692 w 7162800"/>
              <a:gd name="connsiteY3532" fmla="*/ 5084188 h 8462359"/>
              <a:gd name="connsiteX3533" fmla="*/ 3332692 w 7162800"/>
              <a:gd name="connsiteY3533" fmla="*/ 5080806 h 8462359"/>
              <a:gd name="connsiteX3534" fmla="*/ 3332209 w 7162800"/>
              <a:gd name="connsiteY3534" fmla="*/ 5077425 h 8462359"/>
              <a:gd name="connsiteX3535" fmla="*/ 3331726 w 7162800"/>
              <a:gd name="connsiteY3535" fmla="*/ 5071146 h 8462359"/>
              <a:gd name="connsiteX3536" fmla="*/ 3331243 w 7162800"/>
              <a:gd name="connsiteY3536" fmla="*/ 5066316 h 8462359"/>
              <a:gd name="connsiteX3537" fmla="*/ 3326897 w 7162800"/>
              <a:gd name="connsiteY3537" fmla="*/ 5061002 h 8462359"/>
              <a:gd name="connsiteX3538" fmla="*/ 3322068 w 7162800"/>
              <a:gd name="connsiteY3538" fmla="*/ 5055689 h 8462359"/>
              <a:gd name="connsiteX3539" fmla="*/ 3319653 w 7162800"/>
              <a:gd name="connsiteY3539" fmla="*/ 5053757 h 8462359"/>
              <a:gd name="connsiteX3540" fmla="*/ 3317721 w 7162800"/>
              <a:gd name="connsiteY3540" fmla="*/ 5050859 h 8462359"/>
              <a:gd name="connsiteX3541" fmla="*/ 3316272 w 7162800"/>
              <a:gd name="connsiteY3541" fmla="*/ 5049410 h 8462359"/>
              <a:gd name="connsiteX3542" fmla="*/ 3315789 w 7162800"/>
              <a:gd name="connsiteY3542" fmla="*/ 5047477 h 8462359"/>
              <a:gd name="connsiteX3543" fmla="*/ 3316272 w 7162800"/>
              <a:gd name="connsiteY3543" fmla="*/ 5044579 h 8462359"/>
              <a:gd name="connsiteX3544" fmla="*/ 3317721 w 7162800"/>
              <a:gd name="connsiteY3544" fmla="*/ 5040715 h 8462359"/>
              <a:gd name="connsiteX3545" fmla="*/ 3319653 w 7162800"/>
              <a:gd name="connsiteY3545" fmla="*/ 5037334 h 8462359"/>
              <a:gd name="connsiteX3546" fmla="*/ 3322068 w 7162800"/>
              <a:gd name="connsiteY3546" fmla="*/ 5033470 h 8462359"/>
              <a:gd name="connsiteX3547" fmla="*/ 3326897 w 7162800"/>
              <a:gd name="connsiteY3547" fmla="*/ 5026224 h 8462359"/>
              <a:gd name="connsiteX3548" fmla="*/ 3331243 w 7162800"/>
              <a:gd name="connsiteY3548" fmla="*/ 5021877 h 8462359"/>
              <a:gd name="connsiteX3549" fmla="*/ 3341385 w 7162800"/>
              <a:gd name="connsiteY3549" fmla="*/ 5008352 h 8462359"/>
              <a:gd name="connsiteX3550" fmla="*/ 3352975 w 7162800"/>
              <a:gd name="connsiteY3550" fmla="*/ 4993861 h 8462359"/>
              <a:gd name="connsiteX3551" fmla="*/ 3358770 w 7162800"/>
              <a:gd name="connsiteY3551" fmla="*/ 4985650 h 8462359"/>
              <a:gd name="connsiteX3552" fmla="*/ 3364082 w 7162800"/>
              <a:gd name="connsiteY3552" fmla="*/ 4978405 h 8462359"/>
              <a:gd name="connsiteX3553" fmla="*/ 3368912 w 7162800"/>
              <a:gd name="connsiteY3553" fmla="*/ 4971642 h 8462359"/>
              <a:gd name="connsiteX3554" fmla="*/ 3371809 w 7162800"/>
              <a:gd name="connsiteY3554" fmla="*/ 4965846 h 8462359"/>
              <a:gd name="connsiteX3555" fmla="*/ 3375190 w 7162800"/>
              <a:gd name="connsiteY3555" fmla="*/ 4961982 h 8462359"/>
              <a:gd name="connsiteX3556" fmla="*/ 3378087 w 7162800"/>
              <a:gd name="connsiteY3556" fmla="*/ 4957151 h 8462359"/>
              <a:gd name="connsiteX3557" fmla="*/ 3381468 w 7162800"/>
              <a:gd name="connsiteY3557" fmla="*/ 4951838 h 8462359"/>
              <a:gd name="connsiteX3558" fmla="*/ 3384365 w 7162800"/>
              <a:gd name="connsiteY3558" fmla="*/ 4946042 h 8462359"/>
              <a:gd name="connsiteX3559" fmla="*/ 3387746 w 7162800"/>
              <a:gd name="connsiteY3559" fmla="*/ 4939279 h 8462359"/>
              <a:gd name="connsiteX3560" fmla="*/ 3390643 w 7162800"/>
              <a:gd name="connsiteY3560" fmla="*/ 4933000 h 8462359"/>
              <a:gd name="connsiteX3561" fmla="*/ 3392575 w 7162800"/>
              <a:gd name="connsiteY3561" fmla="*/ 4926721 h 8462359"/>
              <a:gd name="connsiteX3562" fmla="*/ 3394024 w 7162800"/>
              <a:gd name="connsiteY3562" fmla="*/ 4920924 h 8462359"/>
              <a:gd name="connsiteX3563" fmla="*/ 3399819 w 7162800"/>
              <a:gd name="connsiteY3563" fmla="*/ 4905950 h 8462359"/>
              <a:gd name="connsiteX3564" fmla="*/ 3405614 w 7162800"/>
              <a:gd name="connsiteY3564" fmla="*/ 4887112 h 8462359"/>
              <a:gd name="connsiteX3565" fmla="*/ 3408995 w 7162800"/>
              <a:gd name="connsiteY3565" fmla="*/ 4877452 h 8462359"/>
              <a:gd name="connsiteX3566" fmla="*/ 3412858 w 7162800"/>
              <a:gd name="connsiteY3566" fmla="*/ 4868274 h 8462359"/>
              <a:gd name="connsiteX3567" fmla="*/ 3416239 w 7162800"/>
              <a:gd name="connsiteY3567" fmla="*/ 4860063 h 8462359"/>
              <a:gd name="connsiteX3568" fmla="*/ 3420585 w 7162800"/>
              <a:gd name="connsiteY3568" fmla="*/ 4853784 h 8462359"/>
              <a:gd name="connsiteX3569" fmla="*/ 3422034 w 7162800"/>
              <a:gd name="connsiteY3569" fmla="*/ 4850402 h 8462359"/>
              <a:gd name="connsiteX3570" fmla="*/ 3424448 w 7162800"/>
              <a:gd name="connsiteY3570" fmla="*/ 4846538 h 8462359"/>
              <a:gd name="connsiteX3571" fmla="*/ 3427346 w 7162800"/>
              <a:gd name="connsiteY3571" fmla="*/ 4843157 h 8462359"/>
              <a:gd name="connsiteX3572" fmla="*/ 3430727 w 7162800"/>
              <a:gd name="connsiteY3572" fmla="*/ 4839293 h 8462359"/>
              <a:gd name="connsiteX3573" fmla="*/ 3434107 w 7162800"/>
              <a:gd name="connsiteY3573" fmla="*/ 4834945 h 8462359"/>
              <a:gd name="connsiteX3574" fmla="*/ 3437970 w 7162800"/>
              <a:gd name="connsiteY3574" fmla="*/ 4832047 h 8462359"/>
              <a:gd name="connsiteX3575" fmla="*/ 3442317 w 7162800"/>
              <a:gd name="connsiteY3575" fmla="*/ 4829149 h 8462359"/>
              <a:gd name="connsiteX3576" fmla="*/ 3444657 w 7162800"/>
              <a:gd name="connsiteY3576" fmla="*/ 4828109 h 8462359"/>
              <a:gd name="connsiteX3577" fmla="*/ 3443032 w 7162800"/>
              <a:gd name="connsiteY3577" fmla="*/ 4827296 h 8462359"/>
              <a:gd name="connsiteX3578" fmla="*/ 3439167 w 7162800"/>
              <a:gd name="connsiteY3578" fmla="*/ 4825846 h 8462359"/>
              <a:gd name="connsiteX3579" fmla="*/ 3436752 w 7162800"/>
              <a:gd name="connsiteY3579" fmla="*/ 4825362 h 8462359"/>
              <a:gd name="connsiteX3580" fmla="*/ 4258213 w 7162800"/>
              <a:gd name="connsiteY3580" fmla="*/ 4804441 h 8462359"/>
              <a:gd name="connsiteX3581" fmla="*/ 4258466 w 7162800"/>
              <a:gd name="connsiteY3581" fmla="*/ 4807477 h 8462359"/>
              <a:gd name="connsiteX3582" fmla="*/ 4258949 w 7162800"/>
              <a:gd name="connsiteY3582" fmla="*/ 4813278 h 8462359"/>
              <a:gd name="connsiteX3583" fmla="*/ 4258950 w 7162800"/>
              <a:gd name="connsiteY3583" fmla="*/ 4813288 h 8462359"/>
              <a:gd name="connsiteX3584" fmla="*/ 4258950 w 7162800"/>
              <a:gd name="connsiteY3584" fmla="*/ 4811277 h 8462359"/>
              <a:gd name="connsiteX3585" fmla="*/ 4258467 w 7162800"/>
              <a:gd name="connsiteY3585" fmla="*/ 4805964 h 8462359"/>
              <a:gd name="connsiteX3586" fmla="*/ 3137244 w 7162800"/>
              <a:gd name="connsiteY3586" fmla="*/ 4791526 h 8462359"/>
              <a:gd name="connsiteX3587" fmla="*/ 3136617 w 7162800"/>
              <a:gd name="connsiteY3587" fmla="*/ 4791615 h 8462359"/>
              <a:gd name="connsiteX3588" fmla="*/ 3136623 w 7162800"/>
              <a:gd name="connsiteY3588" fmla="*/ 4791617 h 8462359"/>
              <a:gd name="connsiteX3589" fmla="*/ 3143384 w 7162800"/>
              <a:gd name="connsiteY3589" fmla="*/ 4794514 h 8462359"/>
              <a:gd name="connsiteX3590" fmla="*/ 3147730 w 7162800"/>
              <a:gd name="connsiteY3590" fmla="*/ 4795480 h 8462359"/>
              <a:gd name="connsiteX3591" fmla="*/ 3151594 w 7162800"/>
              <a:gd name="connsiteY3591" fmla="*/ 4796929 h 8462359"/>
              <a:gd name="connsiteX3592" fmla="*/ 3154974 w 7162800"/>
              <a:gd name="connsiteY3592" fmla="*/ 4797895 h 8462359"/>
              <a:gd name="connsiteX3593" fmla="*/ 3157133 w 7162800"/>
              <a:gd name="connsiteY3593" fmla="*/ 4798203 h 8462359"/>
              <a:gd name="connsiteX3594" fmla="*/ 3156084 w 7162800"/>
              <a:gd name="connsiteY3594" fmla="*/ 4797810 h 8462359"/>
              <a:gd name="connsiteX3595" fmla="*/ 3152702 w 7162800"/>
              <a:gd name="connsiteY3595" fmla="*/ 4796843 h 8462359"/>
              <a:gd name="connsiteX3596" fmla="*/ 3148838 w 7162800"/>
              <a:gd name="connsiteY3596" fmla="*/ 4795393 h 8462359"/>
              <a:gd name="connsiteX3597" fmla="*/ 3141592 w 7162800"/>
              <a:gd name="connsiteY3597" fmla="*/ 4792493 h 8462359"/>
              <a:gd name="connsiteX3598" fmla="*/ 3319448 w 7162800"/>
              <a:gd name="connsiteY3598" fmla="*/ 4719502 h 8462359"/>
              <a:gd name="connsiteX3599" fmla="*/ 3321585 w 7162800"/>
              <a:gd name="connsiteY3599" fmla="*/ 4720143 h 8462359"/>
              <a:gd name="connsiteX3600" fmla="*/ 3326414 w 7162800"/>
              <a:gd name="connsiteY3600" fmla="*/ 4721592 h 8462359"/>
              <a:gd name="connsiteX3601" fmla="*/ 3331726 w 7162800"/>
              <a:gd name="connsiteY3601" fmla="*/ 4723524 h 8462359"/>
              <a:gd name="connsiteX3602" fmla="*/ 3337521 w 7162800"/>
              <a:gd name="connsiteY3602" fmla="*/ 4726904 h 8462359"/>
              <a:gd name="connsiteX3603" fmla="*/ 3342834 w 7162800"/>
              <a:gd name="connsiteY3603" fmla="*/ 4729802 h 8462359"/>
              <a:gd name="connsiteX3604" fmla="*/ 3348629 w 7162800"/>
              <a:gd name="connsiteY3604" fmla="*/ 4733665 h 8462359"/>
              <a:gd name="connsiteX3605" fmla="*/ 3352975 w 7162800"/>
              <a:gd name="connsiteY3605" fmla="*/ 4737529 h 8462359"/>
              <a:gd name="connsiteX3606" fmla="*/ 3354907 w 7162800"/>
              <a:gd name="connsiteY3606" fmla="*/ 4739461 h 8462359"/>
              <a:gd name="connsiteX3607" fmla="*/ 3356838 w 7162800"/>
              <a:gd name="connsiteY3607" fmla="*/ 4741392 h 8462359"/>
              <a:gd name="connsiteX3608" fmla="*/ 3358287 w 7162800"/>
              <a:gd name="connsiteY3608" fmla="*/ 4743807 h 8462359"/>
              <a:gd name="connsiteX3609" fmla="*/ 3358770 w 7162800"/>
              <a:gd name="connsiteY3609" fmla="*/ 4745739 h 8462359"/>
              <a:gd name="connsiteX3610" fmla="*/ 3360219 w 7162800"/>
              <a:gd name="connsiteY3610" fmla="*/ 4747187 h 8462359"/>
              <a:gd name="connsiteX3611" fmla="*/ 3361185 w 7162800"/>
              <a:gd name="connsiteY3611" fmla="*/ 4749119 h 8462359"/>
              <a:gd name="connsiteX3612" fmla="*/ 3362150 w 7162800"/>
              <a:gd name="connsiteY3612" fmla="*/ 4751051 h 8462359"/>
              <a:gd name="connsiteX3613" fmla="*/ 3362634 w 7162800"/>
              <a:gd name="connsiteY3613" fmla="*/ 4753465 h 8462359"/>
              <a:gd name="connsiteX3614" fmla="*/ 3363600 w 7162800"/>
              <a:gd name="connsiteY3614" fmla="*/ 4757812 h 8462359"/>
              <a:gd name="connsiteX3615" fmla="*/ 3364082 w 7162800"/>
              <a:gd name="connsiteY3615" fmla="*/ 4762641 h 8462359"/>
              <a:gd name="connsiteX3616" fmla="*/ 3364565 w 7162800"/>
              <a:gd name="connsiteY3616" fmla="*/ 4767470 h 8462359"/>
              <a:gd name="connsiteX3617" fmla="*/ 3364565 w 7162800"/>
              <a:gd name="connsiteY3617" fmla="*/ 4772300 h 8462359"/>
              <a:gd name="connsiteX3618" fmla="*/ 3365048 w 7162800"/>
              <a:gd name="connsiteY3618" fmla="*/ 4776163 h 8462359"/>
              <a:gd name="connsiteX3619" fmla="*/ 3366014 w 7162800"/>
              <a:gd name="connsiteY3619" fmla="*/ 4779061 h 8462359"/>
              <a:gd name="connsiteX3620" fmla="*/ 3372292 w 7162800"/>
              <a:gd name="connsiteY3620" fmla="*/ 4787753 h 8462359"/>
              <a:gd name="connsiteX3621" fmla="*/ 3379536 w 7162800"/>
              <a:gd name="connsiteY3621" fmla="*/ 4795480 h 8462359"/>
              <a:gd name="connsiteX3622" fmla="*/ 3386297 w 7162800"/>
              <a:gd name="connsiteY3622" fmla="*/ 4802724 h 8462359"/>
              <a:gd name="connsiteX3623" fmla="*/ 3392575 w 7162800"/>
              <a:gd name="connsiteY3623" fmla="*/ 4809485 h 8462359"/>
              <a:gd name="connsiteX3624" fmla="*/ 3399819 w 7162800"/>
              <a:gd name="connsiteY3624" fmla="*/ 4812383 h 8462359"/>
              <a:gd name="connsiteX3625" fmla="*/ 3409478 w 7162800"/>
              <a:gd name="connsiteY3625" fmla="*/ 4816729 h 8462359"/>
              <a:gd name="connsiteX3626" fmla="*/ 3420102 w 7162800"/>
              <a:gd name="connsiteY3626" fmla="*/ 4821075 h 8462359"/>
              <a:gd name="connsiteX3627" fmla="*/ 3429761 w 7162800"/>
              <a:gd name="connsiteY3627" fmla="*/ 4823973 h 8462359"/>
              <a:gd name="connsiteX3628" fmla="*/ 3430726 w 7162800"/>
              <a:gd name="connsiteY3628" fmla="*/ 4823973 h 8462359"/>
              <a:gd name="connsiteX3629" fmla="*/ 3431756 w 7162800"/>
              <a:gd name="connsiteY3629" fmla="*/ 4824120 h 8462359"/>
              <a:gd name="connsiteX3630" fmla="*/ 3425641 w 7162800"/>
              <a:gd name="connsiteY3630" fmla="*/ 4821979 h 8462359"/>
              <a:gd name="connsiteX3631" fmla="*/ 3415496 w 7162800"/>
              <a:gd name="connsiteY3631" fmla="*/ 4818112 h 8462359"/>
              <a:gd name="connsiteX3632" fmla="*/ 3405352 w 7162800"/>
              <a:gd name="connsiteY3632" fmla="*/ 4813761 h 8462359"/>
              <a:gd name="connsiteX3633" fmla="*/ 3398106 w 7162800"/>
              <a:gd name="connsiteY3633" fmla="*/ 4810378 h 8462359"/>
              <a:gd name="connsiteX3634" fmla="*/ 3391826 w 7162800"/>
              <a:gd name="connsiteY3634" fmla="*/ 4804577 h 8462359"/>
              <a:gd name="connsiteX3635" fmla="*/ 3385062 w 7162800"/>
              <a:gd name="connsiteY3635" fmla="*/ 4796843 h 8462359"/>
              <a:gd name="connsiteX3636" fmla="*/ 3377816 w 7162800"/>
              <a:gd name="connsiteY3636" fmla="*/ 4789109 h 8462359"/>
              <a:gd name="connsiteX3637" fmla="*/ 3372019 w 7162800"/>
              <a:gd name="connsiteY3637" fmla="*/ 4780408 h 8462359"/>
              <a:gd name="connsiteX3638" fmla="*/ 3371053 w 7162800"/>
              <a:gd name="connsiteY3638" fmla="*/ 4777508 h 8462359"/>
              <a:gd name="connsiteX3639" fmla="*/ 3370087 w 7162800"/>
              <a:gd name="connsiteY3639" fmla="*/ 4773157 h 8462359"/>
              <a:gd name="connsiteX3640" fmla="*/ 3370087 w 7162800"/>
              <a:gd name="connsiteY3640" fmla="*/ 4768807 h 8462359"/>
              <a:gd name="connsiteX3641" fmla="*/ 3369604 w 7162800"/>
              <a:gd name="connsiteY3641" fmla="*/ 4763490 h 8462359"/>
              <a:gd name="connsiteX3642" fmla="*/ 3369121 w 7162800"/>
              <a:gd name="connsiteY3642" fmla="*/ 4758656 h 8462359"/>
              <a:gd name="connsiteX3643" fmla="*/ 3368638 w 7162800"/>
              <a:gd name="connsiteY3643" fmla="*/ 4754789 h 8462359"/>
              <a:gd name="connsiteX3644" fmla="*/ 3367189 w 7162800"/>
              <a:gd name="connsiteY3644" fmla="*/ 4752372 h 8462359"/>
              <a:gd name="connsiteX3645" fmla="*/ 3366706 w 7162800"/>
              <a:gd name="connsiteY3645" fmla="*/ 4750438 h 8462359"/>
              <a:gd name="connsiteX3646" fmla="*/ 3365739 w 7162800"/>
              <a:gd name="connsiteY3646" fmla="*/ 4748988 h 8462359"/>
              <a:gd name="connsiteX3647" fmla="*/ 3364773 w 7162800"/>
              <a:gd name="connsiteY3647" fmla="*/ 4747055 h 8462359"/>
              <a:gd name="connsiteX3648" fmla="*/ 3363807 w 7162800"/>
              <a:gd name="connsiteY3648" fmla="*/ 4745121 h 8462359"/>
              <a:gd name="connsiteX3649" fmla="*/ 3361875 w 7162800"/>
              <a:gd name="connsiteY3649" fmla="*/ 4743188 h 8462359"/>
              <a:gd name="connsiteX3650" fmla="*/ 3360426 w 7162800"/>
              <a:gd name="connsiteY3650" fmla="*/ 4740771 h 8462359"/>
              <a:gd name="connsiteX3651" fmla="*/ 3358976 w 7162800"/>
              <a:gd name="connsiteY3651" fmla="*/ 4738837 h 8462359"/>
              <a:gd name="connsiteX3652" fmla="*/ 3354146 w 7162800"/>
              <a:gd name="connsiteY3652" fmla="*/ 4734970 h 8462359"/>
              <a:gd name="connsiteX3653" fmla="*/ 3348832 w 7162800"/>
              <a:gd name="connsiteY3653" fmla="*/ 4731103 h 8462359"/>
              <a:gd name="connsiteX3654" fmla="*/ 3343035 w 7162800"/>
              <a:gd name="connsiteY3654" fmla="*/ 4728203 h 8462359"/>
              <a:gd name="connsiteX3655" fmla="*/ 3337238 w 7162800"/>
              <a:gd name="connsiteY3655" fmla="*/ 4724819 h 8462359"/>
              <a:gd name="connsiteX3656" fmla="*/ 3331924 w 7162800"/>
              <a:gd name="connsiteY3656" fmla="*/ 4722886 h 8462359"/>
              <a:gd name="connsiteX3657" fmla="*/ 3327093 w 7162800"/>
              <a:gd name="connsiteY3657" fmla="*/ 4720952 h 8462359"/>
              <a:gd name="connsiteX3658" fmla="*/ 3322262 w 7162800"/>
              <a:gd name="connsiteY3658" fmla="*/ 4719502 h 8462359"/>
              <a:gd name="connsiteX3659" fmla="*/ 4164296 w 7162800"/>
              <a:gd name="connsiteY3659" fmla="*/ 4666483 h 8462359"/>
              <a:gd name="connsiteX3660" fmla="*/ 4164266 w 7162800"/>
              <a:gd name="connsiteY3660" fmla="*/ 4666813 h 8462359"/>
              <a:gd name="connsiteX3661" fmla="*/ 4164266 w 7162800"/>
              <a:gd name="connsiteY3661" fmla="*/ 4672131 h 8462359"/>
              <a:gd name="connsiteX3662" fmla="*/ 4164749 w 7162800"/>
              <a:gd name="connsiteY3662" fmla="*/ 4676964 h 8462359"/>
              <a:gd name="connsiteX3663" fmla="*/ 4165715 w 7162800"/>
              <a:gd name="connsiteY3663" fmla="*/ 4679865 h 8462359"/>
              <a:gd name="connsiteX3664" fmla="*/ 4170063 w 7162800"/>
              <a:gd name="connsiteY3664" fmla="*/ 4686632 h 8462359"/>
              <a:gd name="connsiteX3665" fmla="*/ 4175860 w 7162800"/>
              <a:gd name="connsiteY3665" fmla="*/ 4694849 h 8462359"/>
              <a:gd name="connsiteX3666" fmla="*/ 4182140 w 7162800"/>
              <a:gd name="connsiteY3666" fmla="*/ 4703067 h 8462359"/>
              <a:gd name="connsiteX3667" fmla="*/ 4188420 w 7162800"/>
              <a:gd name="connsiteY3667" fmla="*/ 4709834 h 8462359"/>
              <a:gd name="connsiteX3668" fmla="*/ 4196149 w 7162800"/>
              <a:gd name="connsiteY3668" fmla="*/ 4716118 h 8462359"/>
              <a:gd name="connsiteX3669" fmla="*/ 4204844 w 7162800"/>
              <a:gd name="connsiteY3669" fmla="*/ 4722886 h 8462359"/>
              <a:gd name="connsiteX3670" fmla="*/ 4214506 w 7162800"/>
              <a:gd name="connsiteY3670" fmla="*/ 4729653 h 8462359"/>
              <a:gd name="connsiteX3671" fmla="*/ 4221752 w 7162800"/>
              <a:gd name="connsiteY3671" fmla="*/ 4735937 h 8462359"/>
              <a:gd name="connsiteX3672" fmla="*/ 4228998 w 7162800"/>
              <a:gd name="connsiteY3672" fmla="*/ 4743671 h 8462359"/>
              <a:gd name="connsiteX3673" fmla="*/ 4236244 w 7162800"/>
              <a:gd name="connsiteY3673" fmla="*/ 4752855 h 8462359"/>
              <a:gd name="connsiteX3674" fmla="*/ 4240109 w 7162800"/>
              <a:gd name="connsiteY3674" fmla="*/ 4758172 h 8462359"/>
              <a:gd name="connsiteX3675" fmla="*/ 4243490 w 7162800"/>
              <a:gd name="connsiteY3675" fmla="*/ 4763490 h 8462359"/>
              <a:gd name="connsiteX3676" fmla="*/ 4246389 w 7162800"/>
              <a:gd name="connsiteY3676" fmla="*/ 4768807 h 8462359"/>
              <a:gd name="connsiteX3677" fmla="*/ 4247838 w 7162800"/>
              <a:gd name="connsiteY3677" fmla="*/ 4773157 h 8462359"/>
              <a:gd name="connsiteX3678" fmla="*/ 4250254 w 7162800"/>
              <a:gd name="connsiteY3678" fmla="*/ 4777991 h 8462359"/>
              <a:gd name="connsiteX3679" fmla="*/ 4253152 w 7162800"/>
              <a:gd name="connsiteY3679" fmla="*/ 4783308 h 8462359"/>
              <a:gd name="connsiteX3680" fmla="*/ 4254601 w 7162800"/>
              <a:gd name="connsiteY3680" fmla="*/ 4789592 h 8462359"/>
              <a:gd name="connsiteX3681" fmla="*/ 4256050 w 7162800"/>
              <a:gd name="connsiteY3681" fmla="*/ 4795393 h 8462359"/>
              <a:gd name="connsiteX3682" fmla="*/ 4257448 w 7162800"/>
              <a:gd name="connsiteY3682" fmla="*/ 4799936 h 8462359"/>
              <a:gd name="connsiteX3683" fmla="*/ 4256052 w 7162800"/>
              <a:gd name="connsiteY3683" fmla="*/ 4793888 h 8462359"/>
              <a:gd name="connsiteX3684" fmla="*/ 4254603 w 7162800"/>
              <a:gd name="connsiteY3684" fmla="*/ 4787609 h 8462359"/>
              <a:gd name="connsiteX3685" fmla="*/ 4252672 w 7162800"/>
              <a:gd name="connsiteY3685" fmla="*/ 4781812 h 8462359"/>
              <a:gd name="connsiteX3686" fmla="*/ 4250257 w 7162800"/>
              <a:gd name="connsiteY3686" fmla="*/ 4776016 h 8462359"/>
              <a:gd name="connsiteX3687" fmla="*/ 4247842 w 7162800"/>
              <a:gd name="connsiteY3687" fmla="*/ 4771669 h 8462359"/>
              <a:gd name="connsiteX3688" fmla="*/ 4245910 w 7162800"/>
              <a:gd name="connsiteY3688" fmla="*/ 4766839 h 8462359"/>
              <a:gd name="connsiteX3689" fmla="*/ 4243013 w 7162800"/>
              <a:gd name="connsiteY3689" fmla="*/ 4762008 h 8462359"/>
              <a:gd name="connsiteX3690" fmla="*/ 4240115 w 7162800"/>
              <a:gd name="connsiteY3690" fmla="*/ 4756695 h 8462359"/>
              <a:gd name="connsiteX3691" fmla="*/ 4236252 w 7162800"/>
              <a:gd name="connsiteY3691" fmla="*/ 4751382 h 8462359"/>
              <a:gd name="connsiteX3692" fmla="*/ 4228042 w 7162800"/>
              <a:gd name="connsiteY3692" fmla="*/ 4741238 h 8462359"/>
              <a:gd name="connsiteX3693" fmla="*/ 4221764 w 7162800"/>
              <a:gd name="connsiteY3693" fmla="*/ 4733993 h 8462359"/>
              <a:gd name="connsiteX3694" fmla="*/ 4214520 w 7162800"/>
              <a:gd name="connsiteY3694" fmla="*/ 4727713 h 8462359"/>
              <a:gd name="connsiteX3695" fmla="*/ 4204862 w 7162800"/>
              <a:gd name="connsiteY3695" fmla="*/ 4720951 h 8462359"/>
              <a:gd name="connsiteX3696" fmla="*/ 4195686 w 7162800"/>
              <a:gd name="connsiteY3696" fmla="*/ 4713706 h 8462359"/>
              <a:gd name="connsiteX3697" fmla="*/ 4187959 w 7162800"/>
              <a:gd name="connsiteY3697" fmla="*/ 4707909 h 8462359"/>
              <a:gd name="connsiteX3698" fmla="*/ 4182164 w 7162800"/>
              <a:gd name="connsiteY3698" fmla="*/ 4701147 h 8462359"/>
              <a:gd name="connsiteX3699" fmla="*/ 4175403 w 7162800"/>
              <a:gd name="connsiteY3699" fmla="*/ 4692935 h 8462359"/>
              <a:gd name="connsiteX3700" fmla="*/ 4170091 w 7162800"/>
              <a:gd name="connsiteY3700" fmla="*/ 4684724 h 8462359"/>
              <a:gd name="connsiteX3701" fmla="*/ 4165744 w 7162800"/>
              <a:gd name="connsiteY3701" fmla="*/ 4677962 h 8462359"/>
              <a:gd name="connsiteX3702" fmla="*/ 4164778 w 7162800"/>
              <a:gd name="connsiteY3702" fmla="*/ 4674580 h 8462359"/>
              <a:gd name="connsiteX3703" fmla="*/ 4164296 w 7162800"/>
              <a:gd name="connsiteY3703" fmla="*/ 4670233 h 8462359"/>
              <a:gd name="connsiteX3704" fmla="*/ 4155782 w 7162800"/>
              <a:gd name="connsiteY3704" fmla="*/ 4609863 h 8462359"/>
              <a:gd name="connsiteX3705" fmla="*/ 4156054 w 7162800"/>
              <a:gd name="connsiteY3705" fmla="*/ 4611225 h 8462359"/>
              <a:gd name="connsiteX3706" fmla="*/ 4157503 w 7162800"/>
              <a:gd name="connsiteY3706" fmla="*/ 4616542 h 8462359"/>
              <a:gd name="connsiteX3707" fmla="*/ 4158952 w 7162800"/>
              <a:gd name="connsiteY3707" fmla="*/ 4622342 h 8462359"/>
              <a:gd name="connsiteX3708" fmla="*/ 4162817 w 7162800"/>
              <a:gd name="connsiteY3708" fmla="*/ 4633460 h 8462359"/>
              <a:gd name="connsiteX3709" fmla="*/ 4165606 w 7162800"/>
              <a:gd name="connsiteY3709" fmla="*/ 4642765 h 8462359"/>
              <a:gd name="connsiteX3710" fmla="*/ 4165744 w 7162800"/>
              <a:gd name="connsiteY3710" fmla="*/ 4640285 h 8462359"/>
              <a:gd name="connsiteX3711" fmla="*/ 4162847 w 7162800"/>
              <a:gd name="connsiteY3711" fmla="*/ 4630625 h 8462359"/>
              <a:gd name="connsiteX3712" fmla="*/ 4158983 w 7162800"/>
              <a:gd name="connsiteY3712" fmla="*/ 4620481 h 8462359"/>
              <a:gd name="connsiteX3713" fmla="*/ 4157535 w 7162800"/>
              <a:gd name="connsiteY3713" fmla="*/ 4614685 h 8462359"/>
              <a:gd name="connsiteX3714" fmla="*/ 4152462 w 7162800"/>
              <a:gd name="connsiteY3714" fmla="*/ 4579524 h 8462359"/>
              <a:gd name="connsiteX3715" fmla="*/ 4152672 w 7162800"/>
              <a:gd name="connsiteY3715" fmla="*/ 4584155 h 8462359"/>
              <a:gd name="connsiteX3716" fmla="*/ 4153638 w 7162800"/>
              <a:gd name="connsiteY3716" fmla="*/ 4593823 h 8462359"/>
              <a:gd name="connsiteX3717" fmla="*/ 4154604 w 7162800"/>
              <a:gd name="connsiteY3717" fmla="*/ 4601557 h 8462359"/>
              <a:gd name="connsiteX3718" fmla="*/ 4154637 w 7162800"/>
              <a:gd name="connsiteY3718" fmla="*/ 4601887 h 8462359"/>
              <a:gd name="connsiteX3719" fmla="*/ 4154637 w 7162800"/>
              <a:gd name="connsiteY3719" fmla="*/ 4599711 h 8462359"/>
              <a:gd name="connsiteX3720" fmla="*/ 4153671 w 7162800"/>
              <a:gd name="connsiteY3720" fmla="*/ 4591500 h 8462359"/>
              <a:gd name="connsiteX3721" fmla="*/ 4152705 w 7162800"/>
              <a:gd name="connsiteY3721" fmla="*/ 4582322 h 8462359"/>
              <a:gd name="connsiteX3722" fmla="*/ 4151706 w 7162800"/>
              <a:gd name="connsiteY3722" fmla="*/ 4559707 h 8462359"/>
              <a:gd name="connsiteX3723" fmla="*/ 4151706 w 7162800"/>
              <a:gd name="connsiteY3723" fmla="*/ 4561920 h 8462359"/>
              <a:gd name="connsiteX3724" fmla="*/ 4151739 w 7162800"/>
              <a:gd name="connsiteY3724" fmla="*/ 4562712 h 8462359"/>
              <a:gd name="connsiteX3725" fmla="*/ 4151739 w 7162800"/>
              <a:gd name="connsiteY3725" fmla="*/ 4560103 h 8462359"/>
              <a:gd name="connsiteX3726" fmla="*/ 4150774 w 7162800"/>
              <a:gd name="connsiteY3726" fmla="*/ 4519076 h 8462359"/>
              <a:gd name="connsiteX3727" fmla="*/ 4150740 w 7162800"/>
              <a:gd name="connsiteY3727" fmla="*/ 4519382 h 8462359"/>
              <a:gd name="connsiteX3728" fmla="*/ 4150740 w 7162800"/>
              <a:gd name="connsiteY3728" fmla="*/ 4529050 h 8462359"/>
              <a:gd name="connsiteX3729" fmla="*/ 4150740 w 7162800"/>
              <a:gd name="connsiteY3729" fmla="*/ 4539201 h 8462359"/>
              <a:gd name="connsiteX3730" fmla="*/ 4150774 w 7162800"/>
              <a:gd name="connsiteY3730" fmla="*/ 4539593 h 8462359"/>
              <a:gd name="connsiteX3731" fmla="*/ 4150774 w 7162800"/>
              <a:gd name="connsiteY3731" fmla="*/ 4537401 h 8462359"/>
              <a:gd name="connsiteX3732" fmla="*/ 4150774 w 7162800"/>
              <a:gd name="connsiteY3732" fmla="*/ 4526774 h 8462359"/>
              <a:gd name="connsiteX3733" fmla="*/ 4154121 w 7162800"/>
              <a:gd name="connsiteY3733" fmla="*/ 4437017 h 8462359"/>
              <a:gd name="connsiteX3734" fmla="*/ 4154121 w 7162800"/>
              <a:gd name="connsiteY3734" fmla="*/ 4439624 h 8462359"/>
              <a:gd name="connsiteX3735" fmla="*/ 4154604 w 7162800"/>
              <a:gd name="connsiteY3735" fmla="*/ 4450742 h 8462359"/>
              <a:gd name="connsiteX3736" fmla="*/ 4154604 w 7162800"/>
              <a:gd name="connsiteY3736" fmla="*/ 4460409 h 8462359"/>
              <a:gd name="connsiteX3737" fmla="*/ 4155570 w 7162800"/>
              <a:gd name="connsiteY3737" fmla="*/ 4466210 h 8462359"/>
              <a:gd name="connsiteX3738" fmla="*/ 4155570 w 7162800"/>
              <a:gd name="connsiteY3738" fmla="*/ 4471754 h 8462359"/>
              <a:gd name="connsiteX3739" fmla="*/ 4155603 w 7162800"/>
              <a:gd name="connsiteY3739" fmla="*/ 4471226 h 8462359"/>
              <a:gd name="connsiteX3740" fmla="*/ 4155603 w 7162800"/>
              <a:gd name="connsiteY3740" fmla="*/ 4463497 h 8462359"/>
              <a:gd name="connsiteX3741" fmla="*/ 4154637 w 7162800"/>
              <a:gd name="connsiteY3741" fmla="*/ 4457701 h 8462359"/>
              <a:gd name="connsiteX3742" fmla="*/ 4154637 w 7162800"/>
              <a:gd name="connsiteY3742" fmla="*/ 4448041 h 8462359"/>
              <a:gd name="connsiteX3743" fmla="*/ 4154154 w 7162800"/>
              <a:gd name="connsiteY3743" fmla="*/ 4437414 h 8462359"/>
              <a:gd name="connsiteX3744" fmla="*/ 2823589 w 7162800"/>
              <a:gd name="connsiteY3744" fmla="*/ 4427094 h 8462359"/>
              <a:gd name="connsiteX3745" fmla="*/ 2827066 w 7162800"/>
              <a:gd name="connsiteY3745" fmla="*/ 4428454 h 8462359"/>
              <a:gd name="connsiteX3746" fmla="*/ 2827358 w 7162800"/>
              <a:gd name="connsiteY3746" fmla="*/ 4428465 h 8462359"/>
              <a:gd name="connsiteX3747" fmla="*/ 4152682 w 7162800"/>
              <a:gd name="connsiteY3747" fmla="*/ 4423776 h 8462359"/>
              <a:gd name="connsiteX3748" fmla="*/ 4153155 w 7162800"/>
              <a:gd name="connsiteY3748" fmla="*/ 4428506 h 8462359"/>
              <a:gd name="connsiteX3749" fmla="*/ 4153622 w 7162800"/>
              <a:gd name="connsiteY3749" fmla="*/ 4431076 h 8462359"/>
              <a:gd name="connsiteX3750" fmla="*/ 4153188 w 7162800"/>
              <a:gd name="connsiteY3750" fmla="*/ 4426304 h 8462359"/>
              <a:gd name="connsiteX3751" fmla="*/ 2778625 w 7162800"/>
              <a:gd name="connsiteY3751" fmla="*/ 4402604 h 8462359"/>
              <a:gd name="connsiteX3752" fmla="*/ 2788914 w 7162800"/>
              <a:gd name="connsiteY3752" fmla="*/ 4409620 h 8462359"/>
              <a:gd name="connsiteX3753" fmla="*/ 2802919 w 7162800"/>
              <a:gd name="connsiteY3753" fmla="*/ 4416864 h 8462359"/>
              <a:gd name="connsiteX3754" fmla="*/ 2815958 w 7162800"/>
              <a:gd name="connsiteY3754" fmla="*/ 4424108 h 8462359"/>
              <a:gd name="connsiteX3755" fmla="*/ 2820409 w 7162800"/>
              <a:gd name="connsiteY3755" fmla="*/ 4425850 h 8462359"/>
              <a:gd name="connsiteX3756" fmla="*/ 2807302 w 7162800"/>
              <a:gd name="connsiteY3756" fmla="*/ 4418355 h 8462359"/>
              <a:gd name="connsiteX3757" fmla="*/ 2793776 w 7162800"/>
              <a:gd name="connsiteY3757" fmla="*/ 4411105 h 8462359"/>
              <a:gd name="connsiteX3758" fmla="*/ 2782665 w 7162800"/>
              <a:gd name="connsiteY3758" fmla="*/ 4404337 h 8462359"/>
              <a:gd name="connsiteX3759" fmla="*/ 2969198 w 7162800"/>
              <a:gd name="connsiteY3759" fmla="*/ 4399503 h 8462359"/>
              <a:gd name="connsiteX3760" fmla="*/ 2970978 w 7162800"/>
              <a:gd name="connsiteY3760" fmla="*/ 4400927 h 8462359"/>
              <a:gd name="connsiteX3761" fmla="*/ 2972427 w 7162800"/>
              <a:gd name="connsiteY3761" fmla="*/ 4403825 h 8462359"/>
              <a:gd name="connsiteX3762" fmla="*/ 2974359 w 7162800"/>
              <a:gd name="connsiteY3762" fmla="*/ 4406723 h 8462359"/>
              <a:gd name="connsiteX3763" fmla="*/ 2974842 w 7162800"/>
              <a:gd name="connsiteY3763" fmla="*/ 4410586 h 8462359"/>
              <a:gd name="connsiteX3764" fmla="*/ 2975808 w 7162800"/>
              <a:gd name="connsiteY3764" fmla="*/ 4418313 h 8462359"/>
              <a:gd name="connsiteX3765" fmla="*/ 2975808 w 7162800"/>
              <a:gd name="connsiteY3765" fmla="*/ 4424591 h 8462359"/>
              <a:gd name="connsiteX3766" fmla="*/ 2975325 w 7162800"/>
              <a:gd name="connsiteY3766" fmla="*/ 4431352 h 8462359"/>
              <a:gd name="connsiteX3767" fmla="*/ 2973876 w 7162800"/>
              <a:gd name="connsiteY3767" fmla="*/ 4437630 h 8462359"/>
              <a:gd name="connsiteX3768" fmla="*/ 2972427 w 7162800"/>
              <a:gd name="connsiteY3768" fmla="*/ 4443425 h 8462359"/>
              <a:gd name="connsiteX3769" fmla="*/ 2971944 w 7162800"/>
              <a:gd name="connsiteY3769" fmla="*/ 4447772 h 8462359"/>
              <a:gd name="connsiteX3770" fmla="*/ 2968564 w 7162800"/>
              <a:gd name="connsiteY3770" fmla="*/ 4452601 h 8462359"/>
              <a:gd name="connsiteX3771" fmla="*/ 2964217 w 7162800"/>
              <a:gd name="connsiteY3771" fmla="*/ 4457913 h 8462359"/>
              <a:gd name="connsiteX3772" fmla="*/ 2961320 w 7162800"/>
              <a:gd name="connsiteY3772" fmla="*/ 4460811 h 8462359"/>
              <a:gd name="connsiteX3773" fmla="*/ 2958905 w 7162800"/>
              <a:gd name="connsiteY3773" fmla="*/ 4462742 h 8462359"/>
              <a:gd name="connsiteX3774" fmla="*/ 2956008 w 7162800"/>
              <a:gd name="connsiteY3774" fmla="*/ 4464674 h 8462359"/>
              <a:gd name="connsiteX3775" fmla="*/ 2953593 w 7162800"/>
              <a:gd name="connsiteY3775" fmla="*/ 4466123 h 8462359"/>
              <a:gd name="connsiteX3776" fmla="*/ 2949730 w 7162800"/>
              <a:gd name="connsiteY3776" fmla="*/ 4466123 h 8462359"/>
              <a:gd name="connsiteX3777" fmla="*/ 2945866 w 7162800"/>
              <a:gd name="connsiteY3777" fmla="*/ 4466606 h 8462359"/>
              <a:gd name="connsiteX3778" fmla="*/ 2940554 w 7162800"/>
              <a:gd name="connsiteY3778" fmla="*/ 4467572 h 8462359"/>
              <a:gd name="connsiteX3779" fmla="*/ 2935242 w 7162800"/>
              <a:gd name="connsiteY3779" fmla="*/ 4469986 h 8462359"/>
              <a:gd name="connsiteX3780" fmla="*/ 2931861 w 7162800"/>
              <a:gd name="connsiteY3780" fmla="*/ 4471918 h 8462359"/>
              <a:gd name="connsiteX3781" fmla="*/ 2928964 w 7162800"/>
              <a:gd name="connsiteY3781" fmla="*/ 4474333 h 8462359"/>
              <a:gd name="connsiteX3782" fmla="*/ 2925583 w 7162800"/>
              <a:gd name="connsiteY3782" fmla="*/ 4477713 h 8462359"/>
              <a:gd name="connsiteX3783" fmla="*/ 2922202 w 7162800"/>
              <a:gd name="connsiteY3783" fmla="*/ 4481094 h 8462359"/>
              <a:gd name="connsiteX3784" fmla="*/ 2916407 w 7162800"/>
              <a:gd name="connsiteY3784" fmla="*/ 4487855 h 8462359"/>
              <a:gd name="connsiteX3785" fmla="*/ 2912544 w 7162800"/>
              <a:gd name="connsiteY3785" fmla="*/ 4492201 h 8462359"/>
              <a:gd name="connsiteX3786" fmla="*/ 2905783 w 7162800"/>
              <a:gd name="connsiteY3786" fmla="*/ 4497996 h 8462359"/>
              <a:gd name="connsiteX3787" fmla="*/ 2898056 w 7162800"/>
              <a:gd name="connsiteY3787" fmla="*/ 4503791 h 8462359"/>
              <a:gd name="connsiteX3788" fmla="*/ 2894193 w 7162800"/>
              <a:gd name="connsiteY3788" fmla="*/ 4506206 h 8462359"/>
              <a:gd name="connsiteX3789" fmla="*/ 2891295 w 7162800"/>
              <a:gd name="connsiteY3789" fmla="*/ 4509103 h 8462359"/>
              <a:gd name="connsiteX3790" fmla="*/ 2888398 w 7162800"/>
              <a:gd name="connsiteY3790" fmla="*/ 4511518 h 8462359"/>
              <a:gd name="connsiteX3791" fmla="*/ 2886466 w 7162800"/>
              <a:gd name="connsiteY3791" fmla="*/ 4514899 h 8462359"/>
              <a:gd name="connsiteX3792" fmla="*/ 2885500 w 7162800"/>
              <a:gd name="connsiteY3792" fmla="*/ 4517796 h 8462359"/>
              <a:gd name="connsiteX3793" fmla="*/ 2885017 w 7162800"/>
              <a:gd name="connsiteY3793" fmla="*/ 4521660 h 8462359"/>
              <a:gd name="connsiteX3794" fmla="*/ 2885017 w 7162800"/>
              <a:gd name="connsiteY3794" fmla="*/ 4525523 h 8462359"/>
              <a:gd name="connsiteX3795" fmla="*/ 2885500 w 7162800"/>
              <a:gd name="connsiteY3795" fmla="*/ 4529386 h 8462359"/>
              <a:gd name="connsiteX3796" fmla="*/ 2885983 w 7162800"/>
              <a:gd name="connsiteY3796" fmla="*/ 4537596 h 8462359"/>
              <a:gd name="connsiteX3797" fmla="*/ 2886466 w 7162800"/>
              <a:gd name="connsiteY3797" fmla="*/ 4544357 h 8462359"/>
              <a:gd name="connsiteX3798" fmla="*/ 2886466 w 7162800"/>
              <a:gd name="connsiteY3798" fmla="*/ 4554016 h 8462359"/>
              <a:gd name="connsiteX3799" fmla="*/ 2885983 w 7162800"/>
              <a:gd name="connsiteY3799" fmla="*/ 4564640 h 8462359"/>
              <a:gd name="connsiteX3800" fmla="*/ 2885500 w 7162800"/>
              <a:gd name="connsiteY3800" fmla="*/ 4569953 h 8462359"/>
              <a:gd name="connsiteX3801" fmla="*/ 2885017 w 7162800"/>
              <a:gd name="connsiteY3801" fmla="*/ 4574299 h 8462359"/>
              <a:gd name="connsiteX3802" fmla="*/ 2883568 w 7162800"/>
              <a:gd name="connsiteY3802" fmla="*/ 4578162 h 8462359"/>
              <a:gd name="connsiteX3803" fmla="*/ 2882602 w 7162800"/>
              <a:gd name="connsiteY3803" fmla="*/ 4582026 h 8462359"/>
              <a:gd name="connsiteX3804" fmla="*/ 2879705 w 7162800"/>
              <a:gd name="connsiteY3804" fmla="*/ 4587338 h 8462359"/>
              <a:gd name="connsiteX3805" fmla="*/ 2875358 w 7162800"/>
              <a:gd name="connsiteY3805" fmla="*/ 4593133 h 8462359"/>
              <a:gd name="connsiteX3806" fmla="*/ 2871012 w 7162800"/>
              <a:gd name="connsiteY3806" fmla="*/ 4598445 h 8462359"/>
              <a:gd name="connsiteX3807" fmla="*/ 2868114 w 7162800"/>
              <a:gd name="connsiteY3807" fmla="*/ 4604240 h 8462359"/>
              <a:gd name="connsiteX3808" fmla="*/ 2864734 w 7162800"/>
              <a:gd name="connsiteY3808" fmla="*/ 4610519 h 8462359"/>
              <a:gd name="connsiteX3809" fmla="*/ 2860388 w 7162800"/>
              <a:gd name="connsiteY3809" fmla="*/ 4617280 h 8462359"/>
              <a:gd name="connsiteX3810" fmla="*/ 2856041 w 7162800"/>
              <a:gd name="connsiteY3810" fmla="*/ 4624041 h 8462359"/>
              <a:gd name="connsiteX3811" fmla="*/ 2853144 w 7162800"/>
              <a:gd name="connsiteY3811" fmla="*/ 4629836 h 8462359"/>
              <a:gd name="connsiteX3812" fmla="*/ 2848797 w 7162800"/>
              <a:gd name="connsiteY3812" fmla="*/ 4633699 h 8462359"/>
              <a:gd name="connsiteX3813" fmla="*/ 2843485 w 7162800"/>
              <a:gd name="connsiteY3813" fmla="*/ 4637563 h 8462359"/>
              <a:gd name="connsiteX3814" fmla="*/ 2838173 w 7162800"/>
              <a:gd name="connsiteY3814" fmla="*/ 4641426 h 8462359"/>
              <a:gd name="connsiteX3815" fmla="*/ 2834792 w 7162800"/>
              <a:gd name="connsiteY3815" fmla="*/ 4645289 h 8462359"/>
              <a:gd name="connsiteX3816" fmla="*/ 2830929 w 7162800"/>
              <a:gd name="connsiteY3816" fmla="*/ 4649153 h 8462359"/>
              <a:gd name="connsiteX3817" fmla="*/ 2827066 w 7162800"/>
              <a:gd name="connsiteY3817" fmla="*/ 4654465 h 8462359"/>
              <a:gd name="connsiteX3818" fmla="*/ 2822719 w 7162800"/>
              <a:gd name="connsiteY3818" fmla="*/ 4659777 h 8462359"/>
              <a:gd name="connsiteX3819" fmla="*/ 2819822 w 7162800"/>
              <a:gd name="connsiteY3819" fmla="*/ 4663641 h 8462359"/>
              <a:gd name="connsiteX3820" fmla="*/ 2820788 w 7162800"/>
              <a:gd name="connsiteY3820" fmla="*/ 4671368 h 8462359"/>
              <a:gd name="connsiteX3821" fmla="*/ 2822719 w 7162800"/>
              <a:gd name="connsiteY3821" fmla="*/ 4681026 h 8462359"/>
              <a:gd name="connsiteX3822" fmla="*/ 2823685 w 7162800"/>
              <a:gd name="connsiteY3822" fmla="*/ 4685373 h 8462359"/>
              <a:gd name="connsiteX3823" fmla="*/ 2824168 w 7162800"/>
              <a:gd name="connsiteY3823" fmla="*/ 4689719 h 8462359"/>
              <a:gd name="connsiteX3824" fmla="*/ 2824168 w 7162800"/>
              <a:gd name="connsiteY3824" fmla="*/ 4694065 h 8462359"/>
              <a:gd name="connsiteX3825" fmla="*/ 2823685 w 7162800"/>
              <a:gd name="connsiteY3825" fmla="*/ 4696963 h 8462359"/>
              <a:gd name="connsiteX3826" fmla="*/ 2822236 w 7162800"/>
              <a:gd name="connsiteY3826" fmla="*/ 4700343 h 8462359"/>
              <a:gd name="connsiteX3827" fmla="*/ 2820788 w 7162800"/>
              <a:gd name="connsiteY3827" fmla="*/ 4703241 h 8462359"/>
              <a:gd name="connsiteX3828" fmla="*/ 2818373 w 7162800"/>
              <a:gd name="connsiteY3828" fmla="*/ 4705656 h 8462359"/>
              <a:gd name="connsiteX3829" fmla="*/ 2815475 w 7162800"/>
              <a:gd name="connsiteY3829" fmla="*/ 4708070 h 8462359"/>
              <a:gd name="connsiteX3830" fmla="*/ 2809197 w 7162800"/>
              <a:gd name="connsiteY3830" fmla="*/ 4712417 h 8462359"/>
              <a:gd name="connsiteX3831" fmla="*/ 2804368 w 7162800"/>
              <a:gd name="connsiteY3831" fmla="*/ 4716280 h 8462359"/>
              <a:gd name="connsiteX3832" fmla="*/ 2798573 w 7162800"/>
              <a:gd name="connsiteY3832" fmla="*/ 4718695 h 8462359"/>
              <a:gd name="connsiteX3833" fmla="*/ 2791812 w 7162800"/>
              <a:gd name="connsiteY3833" fmla="*/ 4721592 h 8462359"/>
              <a:gd name="connsiteX3834" fmla="*/ 2785051 w 7162800"/>
              <a:gd name="connsiteY3834" fmla="*/ 4724007 h 8462359"/>
              <a:gd name="connsiteX3835" fmla="*/ 2778290 w 7162800"/>
              <a:gd name="connsiteY3835" fmla="*/ 4727387 h 8462359"/>
              <a:gd name="connsiteX3836" fmla="*/ 2777324 w 7162800"/>
              <a:gd name="connsiteY3836" fmla="*/ 4730285 h 8462359"/>
              <a:gd name="connsiteX3837" fmla="*/ 2775875 w 7162800"/>
              <a:gd name="connsiteY3837" fmla="*/ 4734631 h 8462359"/>
              <a:gd name="connsiteX3838" fmla="*/ 2774909 w 7162800"/>
              <a:gd name="connsiteY3838" fmla="*/ 4739461 h 8462359"/>
              <a:gd name="connsiteX3839" fmla="*/ 2773943 w 7162800"/>
              <a:gd name="connsiteY3839" fmla="*/ 4744290 h 8462359"/>
              <a:gd name="connsiteX3840" fmla="*/ 2773460 w 7162800"/>
              <a:gd name="connsiteY3840" fmla="*/ 4749602 h 8462359"/>
              <a:gd name="connsiteX3841" fmla="*/ 2773460 w 7162800"/>
              <a:gd name="connsiteY3841" fmla="*/ 4754914 h 8462359"/>
              <a:gd name="connsiteX3842" fmla="*/ 2773943 w 7162800"/>
              <a:gd name="connsiteY3842" fmla="*/ 4760226 h 8462359"/>
              <a:gd name="connsiteX3843" fmla="*/ 2774909 w 7162800"/>
              <a:gd name="connsiteY3843" fmla="*/ 4764573 h 8462359"/>
              <a:gd name="connsiteX3844" fmla="*/ 2776841 w 7162800"/>
              <a:gd name="connsiteY3844" fmla="*/ 4767470 h 8462359"/>
              <a:gd name="connsiteX3845" fmla="*/ 2780222 w 7162800"/>
              <a:gd name="connsiteY3845" fmla="*/ 4770851 h 8462359"/>
              <a:gd name="connsiteX3846" fmla="*/ 2783602 w 7162800"/>
              <a:gd name="connsiteY3846" fmla="*/ 4774231 h 8462359"/>
              <a:gd name="connsiteX3847" fmla="*/ 2788431 w 7162800"/>
              <a:gd name="connsiteY3847" fmla="*/ 4778095 h 8462359"/>
              <a:gd name="connsiteX3848" fmla="*/ 2792778 w 7162800"/>
              <a:gd name="connsiteY3848" fmla="*/ 4781958 h 8462359"/>
              <a:gd name="connsiteX3849" fmla="*/ 2797607 w 7162800"/>
              <a:gd name="connsiteY3849" fmla="*/ 4785822 h 8462359"/>
              <a:gd name="connsiteX3850" fmla="*/ 2801470 w 7162800"/>
              <a:gd name="connsiteY3850" fmla="*/ 4790168 h 8462359"/>
              <a:gd name="connsiteX3851" fmla="*/ 2804368 w 7162800"/>
              <a:gd name="connsiteY3851" fmla="*/ 4794514 h 8462359"/>
              <a:gd name="connsiteX3852" fmla="*/ 2805817 w 7162800"/>
              <a:gd name="connsiteY3852" fmla="*/ 4795963 h 8462359"/>
              <a:gd name="connsiteX3853" fmla="*/ 2807266 w 7162800"/>
              <a:gd name="connsiteY3853" fmla="*/ 4798861 h 8462359"/>
              <a:gd name="connsiteX3854" fmla="*/ 2807748 w 7162800"/>
              <a:gd name="connsiteY3854" fmla="*/ 4802241 h 8462359"/>
              <a:gd name="connsiteX3855" fmla="*/ 2808231 w 7162800"/>
              <a:gd name="connsiteY3855" fmla="*/ 4806105 h 8462359"/>
              <a:gd name="connsiteX3856" fmla="*/ 2809680 w 7162800"/>
              <a:gd name="connsiteY3856" fmla="*/ 4813349 h 8462359"/>
              <a:gd name="connsiteX3857" fmla="*/ 2812578 w 7162800"/>
              <a:gd name="connsiteY3857" fmla="*/ 4820593 h 8462359"/>
              <a:gd name="connsiteX3858" fmla="*/ 2819339 w 7162800"/>
              <a:gd name="connsiteY3858" fmla="*/ 4827837 h 8462359"/>
              <a:gd name="connsiteX3859" fmla="*/ 2828997 w 7162800"/>
              <a:gd name="connsiteY3859" fmla="*/ 4837495 h 8462359"/>
              <a:gd name="connsiteX3860" fmla="*/ 2838173 w 7162800"/>
              <a:gd name="connsiteY3860" fmla="*/ 4846671 h 8462359"/>
              <a:gd name="connsiteX3861" fmla="*/ 2845900 w 7162800"/>
              <a:gd name="connsiteY3861" fmla="*/ 4854398 h 8462359"/>
              <a:gd name="connsiteX3862" fmla="*/ 2853144 w 7162800"/>
              <a:gd name="connsiteY3862" fmla="*/ 4861642 h 8462359"/>
              <a:gd name="connsiteX3863" fmla="*/ 2862802 w 7162800"/>
              <a:gd name="connsiteY3863" fmla="*/ 4872266 h 8462359"/>
              <a:gd name="connsiteX3864" fmla="*/ 2868114 w 7162800"/>
              <a:gd name="connsiteY3864" fmla="*/ 4877578 h 8462359"/>
              <a:gd name="connsiteX3865" fmla="*/ 2873427 w 7162800"/>
              <a:gd name="connsiteY3865" fmla="*/ 4881925 h 8462359"/>
              <a:gd name="connsiteX3866" fmla="*/ 2878256 w 7162800"/>
              <a:gd name="connsiteY3866" fmla="*/ 4885305 h 8462359"/>
              <a:gd name="connsiteX3867" fmla="*/ 2882602 w 7162800"/>
              <a:gd name="connsiteY3867" fmla="*/ 4887720 h 8462359"/>
              <a:gd name="connsiteX3868" fmla="*/ 2887432 w 7162800"/>
              <a:gd name="connsiteY3868" fmla="*/ 4888686 h 8462359"/>
              <a:gd name="connsiteX3869" fmla="*/ 2887496 w 7162800"/>
              <a:gd name="connsiteY3869" fmla="*/ 4888686 h 8462359"/>
              <a:gd name="connsiteX3870" fmla="*/ 2887493 w 7162800"/>
              <a:gd name="connsiteY3870" fmla="*/ 4888685 h 8462359"/>
              <a:gd name="connsiteX3871" fmla="*/ 2882662 w 7162800"/>
              <a:gd name="connsiteY3871" fmla="*/ 4886269 h 8462359"/>
              <a:gd name="connsiteX3872" fmla="*/ 2877832 w 7162800"/>
              <a:gd name="connsiteY3872" fmla="*/ 4883368 h 8462359"/>
              <a:gd name="connsiteX3873" fmla="*/ 2872518 w 7162800"/>
              <a:gd name="connsiteY3873" fmla="*/ 4878534 h 8462359"/>
              <a:gd name="connsiteX3874" fmla="*/ 2867204 w 7162800"/>
              <a:gd name="connsiteY3874" fmla="*/ 4873217 h 8462359"/>
              <a:gd name="connsiteX3875" fmla="*/ 2857542 w 7162800"/>
              <a:gd name="connsiteY3875" fmla="*/ 4863066 h 8462359"/>
              <a:gd name="connsiteX3876" fmla="*/ 2849813 w 7162800"/>
              <a:gd name="connsiteY3876" fmla="*/ 4855332 h 8462359"/>
              <a:gd name="connsiteX3877" fmla="*/ 2842567 w 7162800"/>
              <a:gd name="connsiteY3877" fmla="*/ 4847598 h 8462359"/>
              <a:gd name="connsiteX3878" fmla="*/ 2833388 w 7162800"/>
              <a:gd name="connsiteY3878" fmla="*/ 4838414 h 8462359"/>
              <a:gd name="connsiteX3879" fmla="*/ 2824210 w 7162800"/>
              <a:gd name="connsiteY3879" fmla="*/ 4828746 h 8462359"/>
              <a:gd name="connsiteX3880" fmla="*/ 2816481 w 7162800"/>
              <a:gd name="connsiteY3880" fmla="*/ 4821979 h 8462359"/>
              <a:gd name="connsiteX3881" fmla="*/ 2814548 w 7162800"/>
              <a:gd name="connsiteY3881" fmla="*/ 4814728 h 8462359"/>
              <a:gd name="connsiteX3882" fmla="*/ 2813099 w 7162800"/>
              <a:gd name="connsiteY3882" fmla="*/ 4806994 h 8462359"/>
              <a:gd name="connsiteX3883" fmla="*/ 2811650 w 7162800"/>
              <a:gd name="connsiteY3883" fmla="*/ 4803127 h 8462359"/>
              <a:gd name="connsiteX3884" fmla="*/ 2811167 w 7162800"/>
              <a:gd name="connsiteY3884" fmla="*/ 4800227 h 8462359"/>
              <a:gd name="connsiteX3885" fmla="*/ 2810201 w 7162800"/>
              <a:gd name="connsiteY3885" fmla="*/ 4797326 h 8462359"/>
              <a:gd name="connsiteX3886" fmla="*/ 2809235 w 7162800"/>
              <a:gd name="connsiteY3886" fmla="*/ 4795393 h 8462359"/>
              <a:gd name="connsiteX3887" fmla="*/ 2805853 w 7162800"/>
              <a:gd name="connsiteY3887" fmla="*/ 4791042 h 8462359"/>
              <a:gd name="connsiteX3888" fmla="*/ 2801988 w 7162800"/>
              <a:gd name="connsiteY3888" fmla="*/ 4787659 h 8462359"/>
              <a:gd name="connsiteX3889" fmla="*/ 2797641 w 7162800"/>
              <a:gd name="connsiteY3889" fmla="*/ 4783308 h 8462359"/>
              <a:gd name="connsiteX3890" fmla="*/ 2792810 w 7162800"/>
              <a:gd name="connsiteY3890" fmla="*/ 4779441 h 8462359"/>
              <a:gd name="connsiteX3891" fmla="*/ 2788462 w 7162800"/>
              <a:gd name="connsiteY3891" fmla="*/ 4775091 h 8462359"/>
              <a:gd name="connsiteX3892" fmla="*/ 2784115 w 7162800"/>
              <a:gd name="connsiteY3892" fmla="*/ 4772191 h 8462359"/>
              <a:gd name="connsiteX3893" fmla="*/ 2781216 w 7162800"/>
              <a:gd name="connsiteY3893" fmla="*/ 4768807 h 8462359"/>
              <a:gd name="connsiteX3894" fmla="*/ 2778801 w 7162800"/>
              <a:gd name="connsiteY3894" fmla="*/ 4765907 h 8462359"/>
              <a:gd name="connsiteX3895" fmla="*/ 2777835 w 7162800"/>
              <a:gd name="connsiteY3895" fmla="*/ 4761073 h 8462359"/>
              <a:gd name="connsiteX3896" fmla="*/ 2777835 w 7162800"/>
              <a:gd name="connsiteY3896" fmla="*/ 4756239 h 8462359"/>
              <a:gd name="connsiteX3897" fmla="*/ 2777835 w 7162800"/>
              <a:gd name="connsiteY3897" fmla="*/ 4750922 h 8462359"/>
              <a:gd name="connsiteX3898" fmla="*/ 2778318 w 7162800"/>
              <a:gd name="connsiteY3898" fmla="*/ 4745605 h 8462359"/>
              <a:gd name="connsiteX3899" fmla="*/ 2778801 w 7162800"/>
              <a:gd name="connsiteY3899" fmla="*/ 4740287 h 8462359"/>
              <a:gd name="connsiteX3900" fmla="*/ 2780250 w 7162800"/>
              <a:gd name="connsiteY3900" fmla="*/ 4735937 h 8462359"/>
              <a:gd name="connsiteX3901" fmla="*/ 2781699 w 7162800"/>
              <a:gd name="connsiteY3901" fmla="*/ 4732070 h 8462359"/>
              <a:gd name="connsiteX3902" fmla="*/ 2782665 w 7162800"/>
              <a:gd name="connsiteY3902" fmla="*/ 4728686 h 8462359"/>
              <a:gd name="connsiteX3903" fmla="*/ 2788945 w 7162800"/>
              <a:gd name="connsiteY3903" fmla="*/ 4725303 h 8462359"/>
              <a:gd name="connsiteX3904" fmla="*/ 2796192 w 7162800"/>
              <a:gd name="connsiteY3904" fmla="*/ 4722886 h 8462359"/>
              <a:gd name="connsiteX3905" fmla="*/ 2802955 w 7162800"/>
              <a:gd name="connsiteY3905" fmla="*/ 4719985 h 8462359"/>
              <a:gd name="connsiteX3906" fmla="*/ 2809235 w 7162800"/>
              <a:gd name="connsiteY3906" fmla="*/ 4717085 h 8462359"/>
              <a:gd name="connsiteX3907" fmla="*/ 2813582 w 7162800"/>
              <a:gd name="connsiteY3907" fmla="*/ 4713701 h 8462359"/>
              <a:gd name="connsiteX3908" fmla="*/ 2819862 w 7162800"/>
              <a:gd name="connsiteY3908" fmla="*/ 4708868 h 8462359"/>
              <a:gd name="connsiteX3909" fmla="*/ 2822761 w 7162800"/>
              <a:gd name="connsiteY3909" fmla="*/ 4706934 h 8462359"/>
              <a:gd name="connsiteX3910" fmla="*/ 2825176 w 7162800"/>
              <a:gd name="connsiteY3910" fmla="*/ 4704517 h 8462359"/>
              <a:gd name="connsiteX3911" fmla="*/ 2827108 w 7162800"/>
              <a:gd name="connsiteY3911" fmla="*/ 4701617 h 8462359"/>
              <a:gd name="connsiteX3912" fmla="*/ 2827592 w 7162800"/>
              <a:gd name="connsiteY3912" fmla="*/ 4698717 h 8462359"/>
              <a:gd name="connsiteX3913" fmla="*/ 2828558 w 7162800"/>
              <a:gd name="connsiteY3913" fmla="*/ 4695333 h 8462359"/>
              <a:gd name="connsiteX3914" fmla="*/ 2828558 w 7162800"/>
              <a:gd name="connsiteY3914" fmla="*/ 4690982 h 8462359"/>
              <a:gd name="connsiteX3915" fmla="*/ 2828075 w 7162800"/>
              <a:gd name="connsiteY3915" fmla="*/ 4686632 h 8462359"/>
              <a:gd name="connsiteX3916" fmla="*/ 2827108 w 7162800"/>
              <a:gd name="connsiteY3916" fmla="*/ 4682282 h 8462359"/>
              <a:gd name="connsiteX3917" fmla="*/ 2825176 w 7162800"/>
              <a:gd name="connsiteY3917" fmla="*/ 4672614 h 8462359"/>
              <a:gd name="connsiteX3918" fmla="*/ 2824210 w 7162800"/>
              <a:gd name="connsiteY3918" fmla="*/ 4665363 h 8462359"/>
              <a:gd name="connsiteX3919" fmla="*/ 2827108 w 7162800"/>
              <a:gd name="connsiteY3919" fmla="*/ 4661013 h 8462359"/>
              <a:gd name="connsiteX3920" fmla="*/ 2831456 w 7162800"/>
              <a:gd name="connsiteY3920" fmla="*/ 4655696 h 8462359"/>
              <a:gd name="connsiteX3921" fmla="*/ 2835804 w 7162800"/>
              <a:gd name="connsiteY3921" fmla="*/ 4650378 h 8462359"/>
              <a:gd name="connsiteX3922" fmla="*/ 2838702 w 7162800"/>
              <a:gd name="connsiteY3922" fmla="*/ 4646511 h 8462359"/>
              <a:gd name="connsiteX3923" fmla="*/ 2843050 w 7162800"/>
              <a:gd name="connsiteY3923" fmla="*/ 4643128 h 8462359"/>
              <a:gd name="connsiteX3924" fmla="*/ 2848364 w 7162800"/>
              <a:gd name="connsiteY3924" fmla="*/ 4639261 h 8462359"/>
              <a:gd name="connsiteX3925" fmla="*/ 2853678 w 7162800"/>
              <a:gd name="connsiteY3925" fmla="*/ 4634910 h 8462359"/>
              <a:gd name="connsiteX3926" fmla="*/ 2857542 w 7162800"/>
              <a:gd name="connsiteY3926" fmla="*/ 4631043 h 8462359"/>
              <a:gd name="connsiteX3927" fmla="*/ 2860924 w 7162800"/>
              <a:gd name="connsiteY3927" fmla="*/ 4625243 h 8462359"/>
              <a:gd name="connsiteX3928" fmla="*/ 2864789 w 7162800"/>
              <a:gd name="connsiteY3928" fmla="*/ 4618475 h 8462359"/>
              <a:gd name="connsiteX3929" fmla="*/ 2869136 w 7162800"/>
              <a:gd name="connsiteY3929" fmla="*/ 4611708 h 8462359"/>
              <a:gd name="connsiteX3930" fmla="*/ 2872518 w 7162800"/>
              <a:gd name="connsiteY3930" fmla="*/ 4605424 h 8462359"/>
              <a:gd name="connsiteX3931" fmla="*/ 2875899 w 7162800"/>
              <a:gd name="connsiteY3931" fmla="*/ 4600107 h 8462359"/>
              <a:gd name="connsiteX3932" fmla="*/ 2880247 w 7162800"/>
              <a:gd name="connsiteY3932" fmla="*/ 4594306 h 8462359"/>
              <a:gd name="connsiteX3933" fmla="*/ 2883629 w 7162800"/>
              <a:gd name="connsiteY3933" fmla="*/ 4588506 h 8462359"/>
              <a:gd name="connsiteX3934" fmla="*/ 2887493 w 7162800"/>
              <a:gd name="connsiteY3934" fmla="*/ 4583188 h 8462359"/>
              <a:gd name="connsiteX3935" fmla="*/ 2888459 w 7162800"/>
              <a:gd name="connsiteY3935" fmla="*/ 4579805 h 8462359"/>
              <a:gd name="connsiteX3936" fmla="*/ 2889425 w 7162800"/>
              <a:gd name="connsiteY3936" fmla="*/ 4575454 h 8462359"/>
              <a:gd name="connsiteX3937" fmla="*/ 2889909 w 7162800"/>
              <a:gd name="connsiteY3937" fmla="*/ 4571104 h 8462359"/>
              <a:gd name="connsiteX3938" fmla="*/ 2890875 w 7162800"/>
              <a:gd name="connsiteY3938" fmla="*/ 4565787 h 8462359"/>
              <a:gd name="connsiteX3939" fmla="*/ 2891358 w 7162800"/>
              <a:gd name="connsiteY3939" fmla="*/ 4555152 h 8462359"/>
              <a:gd name="connsiteX3940" fmla="*/ 2891358 w 7162800"/>
              <a:gd name="connsiteY3940" fmla="*/ 4545485 h 8462359"/>
              <a:gd name="connsiteX3941" fmla="*/ 2890875 w 7162800"/>
              <a:gd name="connsiteY3941" fmla="*/ 4539201 h 8462359"/>
              <a:gd name="connsiteX3942" fmla="*/ 2889425 w 7162800"/>
              <a:gd name="connsiteY3942" fmla="*/ 4530500 h 8462359"/>
              <a:gd name="connsiteX3943" fmla="*/ 2889425 w 7162800"/>
              <a:gd name="connsiteY3943" fmla="*/ 4526633 h 8462359"/>
              <a:gd name="connsiteX3944" fmla="*/ 2889425 w 7162800"/>
              <a:gd name="connsiteY3944" fmla="*/ 4522766 h 8462359"/>
              <a:gd name="connsiteX3945" fmla="*/ 2889909 w 7162800"/>
              <a:gd name="connsiteY3945" fmla="*/ 4518899 h 8462359"/>
              <a:gd name="connsiteX3946" fmla="*/ 2891358 w 7162800"/>
              <a:gd name="connsiteY3946" fmla="*/ 4515998 h 8462359"/>
              <a:gd name="connsiteX3947" fmla="*/ 2892807 w 7162800"/>
              <a:gd name="connsiteY3947" fmla="*/ 4513098 h 8462359"/>
              <a:gd name="connsiteX3948" fmla="*/ 2895222 w 7162800"/>
              <a:gd name="connsiteY3948" fmla="*/ 4510681 h 8462359"/>
              <a:gd name="connsiteX3949" fmla="*/ 2899087 w 7162800"/>
              <a:gd name="connsiteY3949" fmla="*/ 4507297 h 8462359"/>
              <a:gd name="connsiteX3950" fmla="*/ 2902952 w 7162800"/>
              <a:gd name="connsiteY3950" fmla="*/ 4504881 h 8462359"/>
              <a:gd name="connsiteX3951" fmla="*/ 2910198 w 7162800"/>
              <a:gd name="connsiteY3951" fmla="*/ 4499563 h 8462359"/>
              <a:gd name="connsiteX3952" fmla="*/ 2916961 w 7162800"/>
              <a:gd name="connsiteY3952" fmla="*/ 4493763 h 8462359"/>
              <a:gd name="connsiteX3953" fmla="*/ 2921309 w 7162800"/>
              <a:gd name="connsiteY3953" fmla="*/ 4488929 h 8462359"/>
              <a:gd name="connsiteX3954" fmla="*/ 2927105 w 7162800"/>
              <a:gd name="connsiteY3954" fmla="*/ 4482645 h 8462359"/>
              <a:gd name="connsiteX3955" fmla="*/ 2930487 w 7162800"/>
              <a:gd name="connsiteY3955" fmla="*/ 4478778 h 8462359"/>
              <a:gd name="connsiteX3956" fmla="*/ 2933385 w 7162800"/>
              <a:gd name="connsiteY3956" fmla="*/ 4475394 h 8462359"/>
              <a:gd name="connsiteX3957" fmla="*/ 2936767 w 7162800"/>
              <a:gd name="connsiteY3957" fmla="*/ 4472977 h 8462359"/>
              <a:gd name="connsiteX3958" fmla="*/ 2939182 w 7162800"/>
              <a:gd name="connsiteY3958" fmla="*/ 4471527 h 8462359"/>
              <a:gd name="connsiteX3959" fmla="*/ 2944979 w 7162800"/>
              <a:gd name="connsiteY3959" fmla="*/ 4469110 h 8462359"/>
              <a:gd name="connsiteX3960" fmla="*/ 2950293 w 7162800"/>
              <a:gd name="connsiteY3960" fmla="*/ 4467660 h 8462359"/>
              <a:gd name="connsiteX3961" fmla="*/ 2954641 w 7162800"/>
              <a:gd name="connsiteY3961" fmla="*/ 4467660 h 8462359"/>
              <a:gd name="connsiteX3962" fmla="*/ 2958505 w 7162800"/>
              <a:gd name="connsiteY3962" fmla="*/ 4467660 h 8462359"/>
              <a:gd name="connsiteX3963" fmla="*/ 2963819 w 7162800"/>
              <a:gd name="connsiteY3963" fmla="*/ 4463793 h 8462359"/>
              <a:gd name="connsiteX3964" fmla="*/ 2969133 w 7162800"/>
              <a:gd name="connsiteY3964" fmla="*/ 4459926 h 8462359"/>
              <a:gd name="connsiteX3965" fmla="*/ 2972998 w 7162800"/>
              <a:gd name="connsiteY3965" fmla="*/ 4454609 h 8462359"/>
              <a:gd name="connsiteX3966" fmla="*/ 2976862 w 7162800"/>
              <a:gd name="connsiteY3966" fmla="*/ 4448808 h 8462359"/>
              <a:gd name="connsiteX3967" fmla="*/ 2977345 w 7162800"/>
              <a:gd name="connsiteY3967" fmla="*/ 4444941 h 8462359"/>
              <a:gd name="connsiteX3968" fmla="*/ 2978312 w 7162800"/>
              <a:gd name="connsiteY3968" fmla="*/ 4439141 h 8462359"/>
              <a:gd name="connsiteX3969" fmla="*/ 2980244 w 7162800"/>
              <a:gd name="connsiteY3969" fmla="*/ 4432857 h 8462359"/>
              <a:gd name="connsiteX3970" fmla="*/ 2980727 w 7162800"/>
              <a:gd name="connsiteY3970" fmla="*/ 4426573 h 8462359"/>
              <a:gd name="connsiteX3971" fmla="*/ 2980727 w 7162800"/>
              <a:gd name="connsiteY3971" fmla="*/ 4419805 h 8462359"/>
              <a:gd name="connsiteX3972" fmla="*/ 2979761 w 7162800"/>
              <a:gd name="connsiteY3972" fmla="*/ 4412071 h 8462359"/>
              <a:gd name="connsiteX3973" fmla="*/ 2978312 w 7162800"/>
              <a:gd name="connsiteY3973" fmla="*/ 4408204 h 8462359"/>
              <a:gd name="connsiteX3974" fmla="*/ 2977345 w 7162800"/>
              <a:gd name="connsiteY3974" fmla="*/ 4405304 h 8462359"/>
              <a:gd name="connsiteX3975" fmla="*/ 2975413 w 7162800"/>
              <a:gd name="connsiteY3975" fmla="*/ 4401920 h 8462359"/>
              <a:gd name="connsiteX3976" fmla="*/ 2972998 w 7162800"/>
              <a:gd name="connsiteY3976" fmla="*/ 4400470 h 8462359"/>
              <a:gd name="connsiteX3977" fmla="*/ 2970099 w 7162800"/>
              <a:gd name="connsiteY3977" fmla="*/ 4399503 h 8462359"/>
              <a:gd name="connsiteX3978" fmla="*/ 4116968 w 7162800"/>
              <a:gd name="connsiteY3978" fmla="*/ 4394425 h 8462359"/>
              <a:gd name="connsiteX3979" fmla="*/ 4114554 w 7162800"/>
              <a:gd name="connsiteY3979" fmla="*/ 4397323 h 8462359"/>
              <a:gd name="connsiteX3980" fmla="*/ 4111656 w 7162800"/>
              <a:gd name="connsiteY3980" fmla="*/ 4401187 h 8462359"/>
              <a:gd name="connsiteX3981" fmla="*/ 4110208 w 7162800"/>
              <a:gd name="connsiteY3981" fmla="*/ 4402636 h 8462359"/>
              <a:gd name="connsiteX3982" fmla="*/ 4108759 w 7162800"/>
              <a:gd name="connsiteY3982" fmla="*/ 4404085 h 8462359"/>
              <a:gd name="connsiteX3983" fmla="*/ 4107793 w 7162800"/>
              <a:gd name="connsiteY3983" fmla="*/ 4405051 h 8462359"/>
              <a:gd name="connsiteX3984" fmla="*/ 4105861 w 7162800"/>
              <a:gd name="connsiteY3984" fmla="*/ 4405534 h 8462359"/>
              <a:gd name="connsiteX3985" fmla="*/ 4102964 w 7162800"/>
              <a:gd name="connsiteY3985" fmla="*/ 4411331 h 8462359"/>
              <a:gd name="connsiteX3986" fmla="*/ 4099100 w 7162800"/>
              <a:gd name="connsiteY3986" fmla="*/ 4418093 h 8462359"/>
              <a:gd name="connsiteX3987" fmla="*/ 4097651 w 7162800"/>
              <a:gd name="connsiteY3987" fmla="*/ 4421957 h 8462359"/>
              <a:gd name="connsiteX3988" fmla="*/ 4096203 w 7162800"/>
              <a:gd name="connsiteY3988" fmla="*/ 4424855 h 8462359"/>
              <a:gd name="connsiteX3989" fmla="*/ 4095237 w 7162800"/>
              <a:gd name="connsiteY3989" fmla="*/ 4428720 h 8462359"/>
              <a:gd name="connsiteX3990" fmla="*/ 4094754 w 7162800"/>
              <a:gd name="connsiteY3990" fmla="*/ 4431618 h 8462359"/>
              <a:gd name="connsiteX3991" fmla="*/ 4092822 w 7162800"/>
              <a:gd name="connsiteY3991" fmla="*/ 4438380 h 8462359"/>
              <a:gd name="connsiteX3992" fmla="*/ 4091373 w 7162800"/>
              <a:gd name="connsiteY3992" fmla="*/ 4446109 h 8462359"/>
              <a:gd name="connsiteX3993" fmla="*/ 4089442 w 7162800"/>
              <a:gd name="connsiteY3993" fmla="*/ 4454803 h 8462359"/>
              <a:gd name="connsiteX3994" fmla="*/ 4087510 w 7162800"/>
              <a:gd name="connsiteY3994" fmla="*/ 4461565 h 8462359"/>
              <a:gd name="connsiteX3995" fmla="*/ 4084129 w 7162800"/>
              <a:gd name="connsiteY3995" fmla="*/ 4467845 h 8462359"/>
              <a:gd name="connsiteX3996" fmla="*/ 4079783 w 7162800"/>
              <a:gd name="connsiteY3996" fmla="*/ 4476539 h 8462359"/>
              <a:gd name="connsiteX3997" fmla="*/ 4076885 w 7162800"/>
              <a:gd name="connsiteY3997" fmla="*/ 4480403 h 8462359"/>
              <a:gd name="connsiteX3998" fmla="*/ 4074471 w 7162800"/>
              <a:gd name="connsiteY3998" fmla="*/ 4484268 h 8462359"/>
              <a:gd name="connsiteX3999" fmla="*/ 4071573 w 7162800"/>
              <a:gd name="connsiteY3999" fmla="*/ 4488132 h 8462359"/>
              <a:gd name="connsiteX4000" fmla="*/ 4069159 w 7162800"/>
              <a:gd name="connsiteY4000" fmla="*/ 4491030 h 8462359"/>
              <a:gd name="connsiteX4001" fmla="*/ 4059500 w 7162800"/>
              <a:gd name="connsiteY4001" fmla="*/ 4494411 h 8462359"/>
              <a:gd name="connsiteX4002" fmla="*/ 4048876 w 7162800"/>
              <a:gd name="connsiteY4002" fmla="*/ 4498275 h 8462359"/>
              <a:gd name="connsiteX4003" fmla="*/ 4043563 w 7162800"/>
              <a:gd name="connsiteY4003" fmla="*/ 4499725 h 8462359"/>
              <a:gd name="connsiteX4004" fmla="*/ 4038734 w 7162800"/>
              <a:gd name="connsiteY4004" fmla="*/ 4501174 h 8462359"/>
              <a:gd name="connsiteX4005" fmla="*/ 4034871 w 7162800"/>
              <a:gd name="connsiteY4005" fmla="*/ 4502140 h 8462359"/>
              <a:gd name="connsiteX4006" fmla="*/ 4031490 w 7162800"/>
              <a:gd name="connsiteY4006" fmla="*/ 4502140 h 8462359"/>
              <a:gd name="connsiteX4007" fmla="*/ 4021832 w 7162800"/>
              <a:gd name="connsiteY4007" fmla="*/ 4501657 h 8462359"/>
              <a:gd name="connsiteX4008" fmla="*/ 4011207 w 7162800"/>
              <a:gd name="connsiteY4008" fmla="*/ 4500208 h 8462359"/>
              <a:gd name="connsiteX4009" fmla="*/ 4000100 w 7162800"/>
              <a:gd name="connsiteY4009" fmla="*/ 4497309 h 8462359"/>
              <a:gd name="connsiteX4010" fmla="*/ 3990924 w 7162800"/>
              <a:gd name="connsiteY4010" fmla="*/ 4494894 h 8462359"/>
              <a:gd name="connsiteX4011" fmla="*/ 3987061 w 7162800"/>
              <a:gd name="connsiteY4011" fmla="*/ 4487649 h 8462359"/>
              <a:gd name="connsiteX4012" fmla="*/ 3983197 w 7162800"/>
              <a:gd name="connsiteY4012" fmla="*/ 4479920 h 8462359"/>
              <a:gd name="connsiteX4013" fmla="*/ 3982714 w 7162800"/>
              <a:gd name="connsiteY4013" fmla="*/ 4477988 h 8462359"/>
              <a:gd name="connsiteX4014" fmla="*/ 3982629 w 7162800"/>
              <a:gd name="connsiteY4014" fmla="*/ 4477648 h 8462359"/>
              <a:gd name="connsiteX4015" fmla="*/ 3982629 w 7162800"/>
              <a:gd name="connsiteY4015" fmla="*/ 4478295 h 8462359"/>
              <a:gd name="connsiteX4016" fmla="*/ 3982629 w 7162800"/>
              <a:gd name="connsiteY4016" fmla="*/ 4480228 h 8462359"/>
              <a:gd name="connsiteX4017" fmla="*/ 3983112 w 7162800"/>
              <a:gd name="connsiteY4017" fmla="*/ 4482645 h 8462359"/>
              <a:gd name="connsiteX4018" fmla="*/ 3986976 w 7162800"/>
              <a:gd name="connsiteY4018" fmla="*/ 4489896 h 8462359"/>
              <a:gd name="connsiteX4019" fmla="*/ 3990841 w 7162800"/>
              <a:gd name="connsiteY4019" fmla="*/ 4497146 h 8462359"/>
              <a:gd name="connsiteX4020" fmla="*/ 4000020 w 7162800"/>
              <a:gd name="connsiteY4020" fmla="*/ 4500047 h 8462359"/>
              <a:gd name="connsiteX4021" fmla="*/ 4011130 w 7162800"/>
              <a:gd name="connsiteY4021" fmla="*/ 4502464 h 8462359"/>
              <a:gd name="connsiteX4022" fmla="*/ 4022241 w 7162800"/>
              <a:gd name="connsiteY4022" fmla="*/ 4504397 h 8462359"/>
              <a:gd name="connsiteX4023" fmla="*/ 4031903 w 7162800"/>
              <a:gd name="connsiteY4023" fmla="*/ 4504881 h 8462359"/>
              <a:gd name="connsiteX4024" fmla="*/ 4035284 w 7162800"/>
              <a:gd name="connsiteY4024" fmla="*/ 4504397 h 8462359"/>
              <a:gd name="connsiteX4025" fmla="*/ 4039149 w 7162800"/>
              <a:gd name="connsiteY4025" fmla="*/ 4503914 h 8462359"/>
              <a:gd name="connsiteX4026" fmla="*/ 4043980 w 7162800"/>
              <a:gd name="connsiteY4026" fmla="*/ 4501980 h 8462359"/>
              <a:gd name="connsiteX4027" fmla="*/ 4048810 w 7162800"/>
              <a:gd name="connsiteY4027" fmla="*/ 4500530 h 8462359"/>
              <a:gd name="connsiteX4028" fmla="*/ 4059438 w 7162800"/>
              <a:gd name="connsiteY4028" fmla="*/ 4496663 h 8462359"/>
              <a:gd name="connsiteX4029" fmla="*/ 4069100 w 7162800"/>
              <a:gd name="connsiteY4029" fmla="*/ 4493763 h 8462359"/>
              <a:gd name="connsiteX4030" fmla="*/ 4071515 w 7162800"/>
              <a:gd name="connsiteY4030" fmla="*/ 4490379 h 8462359"/>
              <a:gd name="connsiteX4031" fmla="*/ 4074896 w 7162800"/>
              <a:gd name="connsiteY4031" fmla="*/ 4486512 h 8462359"/>
              <a:gd name="connsiteX4032" fmla="*/ 4077312 w 7162800"/>
              <a:gd name="connsiteY4032" fmla="*/ 4483128 h 8462359"/>
              <a:gd name="connsiteX4033" fmla="*/ 4080210 w 7162800"/>
              <a:gd name="connsiteY4033" fmla="*/ 4478778 h 8462359"/>
              <a:gd name="connsiteX4034" fmla="*/ 4084075 w 7162800"/>
              <a:gd name="connsiteY4034" fmla="*/ 4470561 h 8462359"/>
              <a:gd name="connsiteX4035" fmla="*/ 4087457 w 7162800"/>
              <a:gd name="connsiteY4035" fmla="*/ 4463793 h 8462359"/>
              <a:gd name="connsiteX4036" fmla="*/ 4090355 w 7162800"/>
              <a:gd name="connsiteY4036" fmla="*/ 4457026 h 8462359"/>
              <a:gd name="connsiteX4037" fmla="*/ 4091321 w 7162800"/>
              <a:gd name="connsiteY4037" fmla="*/ 4448808 h 8462359"/>
              <a:gd name="connsiteX4038" fmla="*/ 4092770 w 7162800"/>
              <a:gd name="connsiteY4038" fmla="*/ 4440591 h 8462359"/>
              <a:gd name="connsiteX4039" fmla="*/ 4095186 w 7162800"/>
              <a:gd name="connsiteY4039" fmla="*/ 4433824 h 8462359"/>
              <a:gd name="connsiteX4040" fmla="*/ 4095186 w 7162800"/>
              <a:gd name="connsiteY4040" fmla="*/ 4430923 h 8462359"/>
              <a:gd name="connsiteX4041" fmla="*/ 4096635 w 7162800"/>
              <a:gd name="connsiteY4041" fmla="*/ 4428023 h 8462359"/>
              <a:gd name="connsiteX4042" fmla="*/ 4097601 w 7162800"/>
              <a:gd name="connsiteY4042" fmla="*/ 4424156 h 8462359"/>
              <a:gd name="connsiteX4043" fmla="*/ 4099050 w 7162800"/>
              <a:gd name="connsiteY4043" fmla="*/ 4421256 h 8462359"/>
              <a:gd name="connsiteX4044" fmla="*/ 4102915 w 7162800"/>
              <a:gd name="connsiteY4044" fmla="*/ 4414005 h 8462359"/>
              <a:gd name="connsiteX4045" fmla="*/ 4106297 w 7162800"/>
              <a:gd name="connsiteY4045" fmla="*/ 4407721 h 8462359"/>
              <a:gd name="connsiteX4046" fmla="*/ 4107746 w 7162800"/>
              <a:gd name="connsiteY4046" fmla="*/ 4407238 h 8462359"/>
              <a:gd name="connsiteX4047" fmla="*/ 4109195 w 7162800"/>
              <a:gd name="connsiteY4047" fmla="*/ 4406754 h 8462359"/>
              <a:gd name="connsiteX4048" fmla="*/ 4110644 w 7162800"/>
              <a:gd name="connsiteY4048" fmla="*/ 4405304 h 8462359"/>
              <a:gd name="connsiteX4049" fmla="*/ 4111610 w 7162800"/>
              <a:gd name="connsiteY4049" fmla="*/ 4403854 h 8462359"/>
              <a:gd name="connsiteX4050" fmla="*/ 4114992 w 7162800"/>
              <a:gd name="connsiteY4050" fmla="*/ 4399987 h 8462359"/>
              <a:gd name="connsiteX4051" fmla="*/ 4117407 w 7162800"/>
              <a:gd name="connsiteY4051" fmla="*/ 4396603 h 8462359"/>
              <a:gd name="connsiteX4052" fmla="*/ 4121272 w 7162800"/>
              <a:gd name="connsiteY4052" fmla="*/ 4396603 h 8462359"/>
              <a:gd name="connsiteX4053" fmla="*/ 4126586 w 7162800"/>
              <a:gd name="connsiteY4053" fmla="*/ 4397087 h 8462359"/>
              <a:gd name="connsiteX4054" fmla="*/ 4129967 w 7162800"/>
              <a:gd name="connsiteY4054" fmla="*/ 4397570 h 8462359"/>
              <a:gd name="connsiteX4055" fmla="*/ 4132383 w 7162800"/>
              <a:gd name="connsiteY4055" fmla="*/ 4398537 h 8462359"/>
              <a:gd name="connsiteX4056" fmla="*/ 4134798 w 7162800"/>
              <a:gd name="connsiteY4056" fmla="*/ 4399503 h 8462359"/>
              <a:gd name="connsiteX4057" fmla="*/ 4136247 w 7162800"/>
              <a:gd name="connsiteY4057" fmla="*/ 4400470 h 8462359"/>
              <a:gd name="connsiteX4058" fmla="*/ 4138663 w 7162800"/>
              <a:gd name="connsiteY4058" fmla="*/ 4401920 h 8462359"/>
              <a:gd name="connsiteX4059" fmla="*/ 4141078 w 7162800"/>
              <a:gd name="connsiteY4059" fmla="*/ 4404337 h 8462359"/>
              <a:gd name="connsiteX4060" fmla="*/ 4143010 w 7162800"/>
              <a:gd name="connsiteY4060" fmla="*/ 4406754 h 8462359"/>
              <a:gd name="connsiteX4061" fmla="*/ 4144943 w 7162800"/>
              <a:gd name="connsiteY4061" fmla="*/ 4409654 h 8462359"/>
              <a:gd name="connsiteX4062" fmla="*/ 4148324 w 7162800"/>
              <a:gd name="connsiteY4062" fmla="*/ 4415455 h 8462359"/>
              <a:gd name="connsiteX4063" fmla="*/ 4150740 w 7162800"/>
              <a:gd name="connsiteY4063" fmla="*/ 4418839 h 8462359"/>
              <a:gd name="connsiteX4064" fmla="*/ 4152651 w 7162800"/>
              <a:gd name="connsiteY4064" fmla="*/ 4423621 h 8462359"/>
              <a:gd name="connsiteX4065" fmla="*/ 4152222 w 7162800"/>
              <a:gd name="connsiteY4065" fmla="*/ 4421474 h 8462359"/>
              <a:gd name="connsiteX4066" fmla="*/ 4150774 w 7162800"/>
              <a:gd name="connsiteY4066" fmla="*/ 4416644 h 8462359"/>
              <a:gd name="connsiteX4067" fmla="*/ 4147876 w 7162800"/>
              <a:gd name="connsiteY4067" fmla="*/ 4412297 h 8462359"/>
              <a:gd name="connsiteX4068" fmla="*/ 4144495 w 7162800"/>
              <a:gd name="connsiteY4068" fmla="*/ 4406983 h 8462359"/>
              <a:gd name="connsiteX4069" fmla="*/ 4143047 w 7162800"/>
              <a:gd name="connsiteY4069" fmla="*/ 4404568 h 8462359"/>
              <a:gd name="connsiteX4070" fmla="*/ 4141115 w 7162800"/>
              <a:gd name="connsiteY4070" fmla="*/ 4401670 h 8462359"/>
              <a:gd name="connsiteX4071" fmla="*/ 4138700 w 7162800"/>
              <a:gd name="connsiteY4071" fmla="*/ 4399738 h 8462359"/>
              <a:gd name="connsiteX4072" fmla="*/ 4136286 w 7162800"/>
              <a:gd name="connsiteY4072" fmla="*/ 4398289 h 8462359"/>
              <a:gd name="connsiteX4073" fmla="*/ 4133871 w 7162800"/>
              <a:gd name="connsiteY4073" fmla="*/ 4396357 h 8462359"/>
              <a:gd name="connsiteX4074" fmla="*/ 4131939 w 7162800"/>
              <a:gd name="connsiteY4074" fmla="*/ 4395874 h 8462359"/>
              <a:gd name="connsiteX4075" fmla="*/ 4129525 w 7162800"/>
              <a:gd name="connsiteY4075" fmla="*/ 4394908 h 8462359"/>
              <a:gd name="connsiteX4076" fmla="*/ 4126627 w 7162800"/>
              <a:gd name="connsiteY4076" fmla="*/ 4394425 h 8462359"/>
              <a:gd name="connsiteX4077" fmla="*/ 4121315 w 7162800"/>
              <a:gd name="connsiteY4077" fmla="*/ 4394425 h 8462359"/>
              <a:gd name="connsiteX4078" fmla="*/ 2767182 w 7162800"/>
              <a:gd name="connsiteY4078" fmla="*/ 4298546 h 8462359"/>
              <a:gd name="connsiteX4079" fmla="*/ 2758490 w 7162800"/>
              <a:gd name="connsiteY4079" fmla="*/ 4299995 h 8462359"/>
              <a:gd name="connsiteX4080" fmla="*/ 2752694 w 7162800"/>
              <a:gd name="connsiteY4080" fmla="*/ 4301927 h 8462359"/>
              <a:gd name="connsiteX4081" fmla="*/ 2749797 w 7162800"/>
              <a:gd name="connsiteY4081" fmla="*/ 4303859 h 8462359"/>
              <a:gd name="connsiteX4082" fmla="*/ 2747865 w 7162800"/>
              <a:gd name="connsiteY4082" fmla="*/ 4305308 h 8462359"/>
              <a:gd name="connsiteX4083" fmla="*/ 2745934 w 7162800"/>
              <a:gd name="connsiteY4083" fmla="*/ 4307239 h 8462359"/>
              <a:gd name="connsiteX4084" fmla="*/ 2743519 w 7162800"/>
              <a:gd name="connsiteY4084" fmla="*/ 4309654 h 8462359"/>
              <a:gd name="connsiteX4085" fmla="*/ 2740621 w 7162800"/>
              <a:gd name="connsiteY4085" fmla="*/ 4313517 h 8462359"/>
              <a:gd name="connsiteX4086" fmla="*/ 2737724 w 7162800"/>
              <a:gd name="connsiteY4086" fmla="*/ 4316898 h 8462359"/>
              <a:gd name="connsiteX4087" fmla="*/ 2735792 w 7162800"/>
              <a:gd name="connsiteY4087" fmla="*/ 4319312 h 8462359"/>
              <a:gd name="connsiteX4088" fmla="*/ 2732894 w 7162800"/>
              <a:gd name="connsiteY4088" fmla="*/ 4321727 h 8462359"/>
              <a:gd name="connsiteX4089" fmla="*/ 2729997 w 7162800"/>
              <a:gd name="connsiteY4089" fmla="*/ 4323659 h 8462359"/>
              <a:gd name="connsiteX4090" fmla="*/ 2726616 w 7162800"/>
              <a:gd name="connsiteY4090" fmla="*/ 4326073 h 8462359"/>
              <a:gd name="connsiteX4091" fmla="*/ 2719855 w 7162800"/>
              <a:gd name="connsiteY4091" fmla="*/ 4328971 h 8462359"/>
              <a:gd name="connsiteX4092" fmla="*/ 2715509 w 7162800"/>
              <a:gd name="connsiteY4092" fmla="*/ 4331869 h 8462359"/>
              <a:gd name="connsiteX4093" fmla="*/ 2714060 w 7162800"/>
              <a:gd name="connsiteY4093" fmla="*/ 4333317 h 8462359"/>
              <a:gd name="connsiteX4094" fmla="*/ 2713577 w 7162800"/>
              <a:gd name="connsiteY4094" fmla="*/ 4335732 h 8462359"/>
              <a:gd name="connsiteX4095" fmla="*/ 2712611 w 7162800"/>
              <a:gd name="connsiteY4095" fmla="*/ 4338630 h 8462359"/>
              <a:gd name="connsiteX4096" fmla="*/ 2711646 w 7162800"/>
              <a:gd name="connsiteY4096" fmla="*/ 4341044 h 8462359"/>
              <a:gd name="connsiteX4097" fmla="*/ 2711646 w 7162800"/>
              <a:gd name="connsiteY4097" fmla="*/ 4346356 h 8462359"/>
              <a:gd name="connsiteX4098" fmla="*/ 2711646 w 7162800"/>
              <a:gd name="connsiteY4098" fmla="*/ 4350220 h 8462359"/>
              <a:gd name="connsiteX4099" fmla="*/ 2713577 w 7162800"/>
              <a:gd name="connsiteY4099" fmla="*/ 4355049 h 8462359"/>
              <a:gd name="connsiteX4100" fmla="*/ 2715509 w 7162800"/>
              <a:gd name="connsiteY4100" fmla="*/ 4359396 h 8462359"/>
              <a:gd name="connsiteX4101" fmla="*/ 2718407 w 7162800"/>
              <a:gd name="connsiteY4101" fmla="*/ 4363742 h 8462359"/>
              <a:gd name="connsiteX4102" fmla="*/ 2721304 w 7162800"/>
              <a:gd name="connsiteY4102" fmla="*/ 4368088 h 8462359"/>
              <a:gd name="connsiteX4103" fmla="*/ 2724685 w 7162800"/>
              <a:gd name="connsiteY4103" fmla="*/ 4371952 h 8462359"/>
              <a:gd name="connsiteX4104" fmla="*/ 2727582 w 7162800"/>
              <a:gd name="connsiteY4104" fmla="*/ 4375815 h 8462359"/>
              <a:gd name="connsiteX4105" fmla="*/ 2730963 w 7162800"/>
              <a:gd name="connsiteY4105" fmla="*/ 4378230 h 8462359"/>
              <a:gd name="connsiteX4106" fmla="*/ 2733860 w 7162800"/>
              <a:gd name="connsiteY4106" fmla="*/ 4380161 h 8462359"/>
              <a:gd name="connsiteX4107" fmla="*/ 2744002 w 7162800"/>
              <a:gd name="connsiteY4107" fmla="*/ 4385957 h 8462359"/>
              <a:gd name="connsiteX4108" fmla="*/ 2756075 w 7162800"/>
              <a:gd name="connsiteY4108" fmla="*/ 4393201 h 8462359"/>
              <a:gd name="connsiteX4109" fmla="*/ 2768631 w 7162800"/>
              <a:gd name="connsiteY4109" fmla="*/ 4398996 h 8462359"/>
              <a:gd name="connsiteX4110" fmla="*/ 2777217 w 7162800"/>
              <a:gd name="connsiteY4110" fmla="*/ 4402001 h 8462359"/>
              <a:gd name="connsiteX4111" fmla="*/ 2772521 w 7162800"/>
              <a:gd name="connsiteY4111" fmla="*/ 4399987 h 8462359"/>
              <a:gd name="connsiteX4112" fmla="*/ 2760444 w 7162800"/>
              <a:gd name="connsiteY4112" fmla="*/ 4394186 h 8462359"/>
              <a:gd name="connsiteX4113" fmla="*/ 2748367 w 7162800"/>
              <a:gd name="connsiteY4113" fmla="*/ 4387902 h 8462359"/>
              <a:gd name="connsiteX4114" fmla="*/ 2738222 w 7162800"/>
              <a:gd name="connsiteY4114" fmla="*/ 4382102 h 8462359"/>
              <a:gd name="connsiteX4115" fmla="*/ 2735324 w 7162800"/>
              <a:gd name="connsiteY4115" fmla="*/ 4379685 h 8462359"/>
              <a:gd name="connsiteX4116" fmla="*/ 2731942 w 7162800"/>
              <a:gd name="connsiteY4116" fmla="*/ 4377268 h 8462359"/>
              <a:gd name="connsiteX4117" fmla="*/ 2728561 w 7162800"/>
              <a:gd name="connsiteY4117" fmla="*/ 4373401 h 8462359"/>
              <a:gd name="connsiteX4118" fmla="*/ 2725662 w 7162800"/>
              <a:gd name="connsiteY4118" fmla="*/ 4369534 h 8462359"/>
              <a:gd name="connsiteX4119" fmla="*/ 2722281 w 7162800"/>
              <a:gd name="connsiteY4119" fmla="*/ 4365667 h 8462359"/>
              <a:gd name="connsiteX4120" fmla="*/ 2719865 w 7162800"/>
              <a:gd name="connsiteY4120" fmla="*/ 4360833 h 8462359"/>
              <a:gd name="connsiteX4121" fmla="*/ 2717450 w 7162800"/>
              <a:gd name="connsiteY4121" fmla="*/ 4356483 h 8462359"/>
              <a:gd name="connsiteX4122" fmla="*/ 2716001 w 7162800"/>
              <a:gd name="connsiteY4122" fmla="*/ 4351649 h 8462359"/>
              <a:gd name="connsiteX4123" fmla="*/ 2716001 w 7162800"/>
              <a:gd name="connsiteY4123" fmla="*/ 4348265 h 8462359"/>
              <a:gd name="connsiteX4124" fmla="*/ 2716001 w 7162800"/>
              <a:gd name="connsiteY4124" fmla="*/ 4342948 h 8462359"/>
              <a:gd name="connsiteX4125" fmla="*/ 2716484 w 7162800"/>
              <a:gd name="connsiteY4125" fmla="*/ 4339564 h 8462359"/>
              <a:gd name="connsiteX4126" fmla="*/ 2717450 w 7162800"/>
              <a:gd name="connsiteY4126" fmla="*/ 4337631 h 8462359"/>
              <a:gd name="connsiteX4127" fmla="*/ 2718416 w 7162800"/>
              <a:gd name="connsiteY4127" fmla="*/ 4334730 h 8462359"/>
              <a:gd name="connsiteX4128" fmla="*/ 2719865 w 7162800"/>
              <a:gd name="connsiteY4128" fmla="*/ 4333280 h 8462359"/>
              <a:gd name="connsiteX4129" fmla="*/ 2724213 w 7162800"/>
              <a:gd name="connsiteY4129" fmla="*/ 4330380 h 8462359"/>
              <a:gd name="connsiteX4130" fmla="*/ 2730976 w 7162800"/>
              <a:gd name="connsiteY4130" fmla="*/ 4327480 h 8462359"/>
              <a:gd name="connsiteX4131" fmla="*/ 2733875 w 7162800"/>
              <a:gd name="connsiteY4131" fmla="*/ 4325063 h 8462359"/>
              <a:gd name="connsiteX4132" fmla="*/ 2737256 w 7162800"/>
              <a:gd name="connsiteY4132" fmla="*/ 4323129 h 8462359"/>
              <a:gd name="connsiteX4133" fmla="*/ 2739672 w 7162800"/>
              <a:gd name="connsiteY4133" fmla="*/ 4321196 h 8462359"/>
              <a:gd name="connsiteX4134" fmla="*/ 2742087 w 7162800"/>
              <a:gd name="connsiteY4134" fmla="*/ 4318295 h 8462359"/>
              <a:gd name="connsiteX4135" fmla="*/ 2744502 w 7162800"/>
              <a:gd name="connsiteY4135" fmla="*/ 4315395 h 8462359"/>
              <a:gd name="connsiteX4136" fmla="*/ 2747884 w 7162800"/>
              <a:gd name="connsiteY4136" fmla="*/ 4311045 h 8462359"/>
              <a:gd name="connsiteX4137" fmla="*/ 2749816 w 7162800"/>
              <a:gd name="connsiteY4137" fmla="*/ 4308628 h 8462359"/>
              <a:gd name="connsiteX4138" fmla="*/ 2752232 w 7162800"/>
              <a:gd name="connsiteY4138" fmla="*/ 4306694 h 8462359"/>
              <a:gd name="connsiteX4139" fmla="*/ 2754164 w 7162800"/>
              <a:gd name="connsiteY4139" fmla="*/ 4305244 h 8462359"/>
              <a:gd name="connsiteX4140" fmla="*/ 2756579 w 7162800"/>
              <a:gd name="connsiteY4140" fmla="*/ 4303794 h 8462359"/>
              <a:gd name="connsiteX4141" fmla="*/ 2763342 w 7162800"/>
              <a:gd name="connsiteY4141" fmla="*/ 4301377 h 8462359"/>
              <a:gd name="connsiteX4142" fmla="*/ 2771555 w 7162800"/>
              <a:gd name="connsiteY4142" fmla="*/ 4299927 h 8462359"/>
              <a:gd name="connsiteX4143" fmla="*/ 2776385 w 7162800"/>
              <a:gd name="connsiteY4143" fmla="*/ 4300410 h 8462359"/>
              <a:gd name="connsiteX4144" fmla="*/ 2783148 w 7162800"/>
              <a:gd name="connsiteY4144" fmla="*/ 4301377 h 8462359"/>
              <a:gd name="connsiteX4145" fmla="*/ 2791361 w 7162800"/>
              <a:gd name="connsiteY4145" fmla="*/ 4302827 h 8462359"/>
              <a:gd name="connsiteX4146" fmla="*/ 2795995 w 7162800"/>
              <a:gd name="connsiteY4146" fmla="*/ 4303489 h 8462359"/>
              <a:gd name="connsiteX4147" fmla="*/ 2793260 w 7162800"/>
              <a:gd name="connsiteY4147" fmla="*/ 4301927 h 8462359"/>
              <a:gd name="connsiteX4148" fmla="*/ 2786982 w 7162800"/>
              <a:gd name="connsiteY4148" fmla="*/ 4301444 h 8462359"/>
              <a:gd name="connsiteX4149" fmla="*/ 2779256 w 7162800"/>
              <a:gd name="connsiteY4149" fmla="*/ 4299995 h 8462359"/>
              <a:gd name="connsiteX4150" fmla="*/ 2772012 w 7162800"/>
              <a:gd name="connsiteY4150" fmla="*/ 4299029 h 8462359"/>
              <a:gd name="connsiteX4151" fmla="*/ 3882725 w 7162800"/>
              <a:gd name="connsiteY4151" fmla="*/ 4204965 h 8462359"/>
              <a:gd name="connsiteX4152" fmla="*/ 3882632 w 7162800"/>
              <a:gd name="connsiteY4152" fmla="*/ 4206634 h 8462359"/>
              <a:gd name="connsiteX4153" fmla="*/ 3885530 w 7162800"/>
              <a:gd name="connsiteY4153" fmla="*/ 4212918 h 8462359"/>
              <a:gd name="connsiteX4154" fmla="*/ 3888429 w 7162800"/>
              <a:gd name="connsiteY4154" fmla="*/ 4221619 h 8462359"/>
              <a:gd name="connsiteX4155" fmla="*/ 3891327 w 7162800"/>
              <a:gd name="connsiteY4155" fmla="*/ 4229353 h 8462359"/>
              <a:gd name="connsiteX4156" fmla="*/ 3893743 w 7162800"/>
              <a:gd name="connsiteY4156" fmla="*/ 4236121 h 8462359"/>
              <a:gd name="connsiteX4157" fmla="*/ 3901472 w 7162800"/>
              <a:gd name="connsiteY4157" fmla="*/ 4243371 h 8462359"/>
              <a:gd name="connsiteX4158" fmla="*/ 3911133 w 7162800"/>
              <a:gd name="connsiteY4158" fmla="*/ 4251105 h 8462359"/>
              <a:gd name="connsiteX4159" fmla="*/ 3921761 w 7162800"/>
              <a:gd name="connsiteY4159" fmla="*/ 4259806 h 8462359"/>
              <a:gd name="connsiteX4160" fmla="*/ 3931423 w 7162800"/>
              <a:gd name="connsiteY4160" fmla="*/ 4266090 h 8462359"/>
              <a:gd name="connsiteX4161" fmla="*/ 3935770 w 7162800"/>
              <a:gd name="connsiteY4161" fmla="*/ 4268024 h 8462359"/>
              <a:gd name="connsiteX4162" fmla="*/ 3941084 w 7162800"/>
              <a:gd name="connsiteY4162" fmla="*/ 4270924 h 8462359"/>
              <a:gd name="connsiteX4163" fmla="*/ 3946398 w 7162800"/>
              <a:gd name="connsiteY4163" fmla="*/ 4273824 h 8462359"/>
              <a:gd name="connsiteX4164" fmla="*/ 3951712 w 7162800"/>
              <a:gd name="connsiteY4164" fmla="*/ 4277691 h 8462359"/>
              <a:gd name="connsiteX4165" fmla="*/ 3962823 w 7162800"/>
              <a:gd name="connsiteY4165" fmla="*/ 4285425 h 8462359"/>
              <a:gd name="connsiteX4166" fmla="*/ 3972001 w 7162800"/>
              <a:gd name="connsiteY4166" fmla="*/ 4292676 h 8462359"/>
              <a:gd name="connsiteX4167" fmla="*/ 3979730 w 7162800"/>
              <a:gd name="connsiteY4167" fmla="*/ 4295576 h 8462359"/>
              <a:gd name="connsiteX4168" fmla="*/ 3988909 w 7162800"/>
              <a:gd name="connsiteY4168" fmla="*/ 4299927 h 8462359"/>
              <a:gd name="connsiteX4169" fmla="*/ 3998570 w 7162800"/>
              <a:gd name="connsiteY4169" fmla="*/ 4303794 h 8462359"/>
              <a:gd name="connsiteX4170" fmla="*/ 4005334 w 7162800"/>
              <a:gd name="connsiteY4170" fmla="*/ 4307178 h 8462359"/>
              <a:gd name="connsiteX4171" fmla="*/ 4013063 w 7162800"/>
              <a:gd name="connsiteY4171" fmla="*/ 4311528 h 8462359"/>
              <a:gd name="connsiteX4172" fmla="*/ 4021758 w 7162800"/>
              <a:gd name="connsiteY4172" fmla="*/ 4317329 h 8462359"/>
              <a:gd name="connsiteX4173" fmla="*/ 4026589 w 7162800"/>
              <a:gd name="connsiteY4173" fmla="*/ 4321196 h 8462359"/>
              <a:gd name="connsiteX4174" fmla="*/ 4030454 w 7162800"/>
              <a:gd name="connsiteY4174" fmla="*/ 4324579 h 8462359"/>
              <a:gd name="connsiteX4175" fmla="*/ 4033352 w 7162800"/>
              <a:gd name="connsiteY4175" fmla="*/ 4328930 h 8462359"/>
              <a:gd name="connsiteX4176" fmla="*/ 4035767 w 7162800"/>
              <a:gd name="connsiteY4176" fmla="*/ 4333280 h 8462359"/>
              <a:gd name="connsiteX4177" fmla="*/ 4038183 w 7162800"/>
              <a:gd name="connsiteY4177" fmla="*/ 4336180 h 8462359"/>
              <a:gd name="connsiteX4178" fmla="*/ 4040598 w 7162800"/>
              <a:gd name="connsiteY4178" fmla="*/ 4340531 h 8462359"/>
              <a:gd name="connsiteX4179" fmla="*/ 4042530 w 7162800"/>
              <a:gd name="connsiteY4179" fmla="*/ 4345365 h 8462359"/>
              <a:gd name="connsiteX4180" fmla="*/ 4043980 w 7162800"/>
              <a:gd name="connsiteY4180" fmla="*/ 4350682 h 8462359"/>
              <a:gd name="connsiteX4181" fmla="*/ 4044946 w 7162800"/>
              <a:gd name="connsiteY4181" fmla="*/ 4355999 h 8462359"/>
              <a:gd name="connsiteX4182" fmla="*/ 4046195 w 7162800"/>
              <a:gd name="connsiteY4182" fmla="*/ 4360581 h 8462359"/>
              <a:gd name="connsiteX4183" fmla="*/ 4045978 w 7162800"/>
              <a:gd name="connsiteY4183" fmla="*/ 4358198 h 8462359"/>
              <a:gd name="connsiteX4184" fmla="*/ 4045012 w 7162800"/>
              <a:gd name="connsiteY4184" fmla="*/ 4352884 h 8462359"/>
              <a:gd name="connsiteX4185" fmla="*/ 4043563 w 7162800"/>
              <a:gd name="connsiteY4185" fmla="*/ 4348054 h 8462359"/>
              <a:gd name="connsiteX4186" fmla="*/ 4042115 w 7162800"/>
              <a:gd name="connsiteY4186" fmla="*/ 4343224 h 8462359"/>
              <a:gd name="connsiteX4187" fmla="*/ 4040666 w 7162800"/>
              <a:gd name="connsiteY4187" fmla="*/ 4338393 h 8462359"/>
              <a:gd name="connsiteX4188" fmla="*/ 4037768 w 7162800"/>
              <a:gd name="connsiteY4188" fmla="*/ 4334046 h 8462359"/>
              <a:gd name="connsiteX4189" fmla="*/ 4035354 w 7162800"/>
              <a:gd name="connsiteY4189" fmla="*/ 4330665 h 8462359"/>
              <a:gd name="connsiteX4190" fmla="*/ 4032939 w 7162800"/>
              <a:gd name="connsiteY4190" fmla="*/ 4326801 h 8462359"/>
              <a:gd name="connsiteX4191" fmla="*/ 4030524 w 7162800"/>
              <a:gd name="connsiteY4191" fmla="*/ 4322454 h 8462359"/>
              <a:gd name="connsiteX4192" fmla="*/ 4026178 w 7162800"/>
              <a:gd name="connsiteY4192" fmla="*/ 4318106 h 8462359"/>
              <a:gd name="connsiteX4193" fmla="*/ 4021832 w 7162800"/>
              <a:gd name="connsiteY4193" fmla="*/ 4315208 h 8462359"/>
              <a:gd name="connsiteX4194" fmla="*/ 4013139 w 7162800"/>
              <a:gd name="connsiteY4194" fmla="*/ 4308446 h 8462359"/>
              <a:gd name="connsiteX4195" fmla="*/ 4005412 w 7162800"/>
              <a:gd name="connsiteY4195" fmla="*/ 4304582 h 8462359"/>
              <a:gd name="connsiteX4196" fmla="*/ 3998168 w 7162800"/>
              <a:gd name="connsiteY4196" fmla="*/ 4301200 h 8462359"/>
              <a:gd name="connsiteX4197" fmla="*/ 3988509 w 7162800"/>
              <a:gd name="connsiteY4197" fmla="*/ 4296853 h 8462359"/>
              <a:gd name="connsiteX4198" fmla="*/ 3979334 w 7162800"/>
              <a:gd name="connsiteY4198" fmla="*/ 4292989 h 8462359"/>
              <a:gd name="connsiteX4199" fmla="*/ 3972090 w 7162800"/>
              <a:gd name="connsiteY4199" fmla="*/ 4289608 h 8462359"/>
              <a:gd name="connsiteX4200" fmla="*/ 3962914 w 7162800"/>
              <a:gd name="connsiteY4200" fmla="*/ 4282845 h 8462359"/>
              <a:gd name="connsiteX4201" fmla="*/ 3951807 w 7162800"/>
              <a:gd name="connsiteY4201" fmla="*/ 4275117 h 8462359"/>
              <a:gd name="connsiteX4202" fmla="*/ 3946012 w 7162800"/>
              <a:gd name="connsiteY4202" fmla="*/ 4271736 h 8462359"/>
              <a:gd name="connsiteX4203" fmla="*/ 3940699 w 7162800"/>
              <a:gd name="connsiteY4203" fmla="*/ 4267871 h 8462359"/>
              <a:gd name="connsiteX4204" fmla="*/ 3935870 w 7162800"/>
              <a:gd name="connsiteY4204" fmla="*/ 4265456 h 8462359"/>
              <a:gd name="connsiteX4205" fmla="*/ 3931041 w 7162800"/>
              <a:gd name="connsiteY4205" fmla="*/ 4263041 h 8462359"/>
              <a:gd name="connsiteX4206" fmla="*/ 3921382 w 7162800"/>
              <a:gd name="connsiteY4206" fmla="*/ 4256762 h 8462359"/>
              <a:gd name="connsiteX4207" fmla="*/ 3910758 w 7162800"/>
              <a:gd name="connsiteY4207" fmla="*/ 4248550 h 8462359"/>
              <a:gd name="connsiteX4208" fmla="*/ 3901582 w 7162800"/>
              <a:gd name="connsiteY4208" fmla="*/ 4240339 h 8462359"/>
              <a:gd name="connsiteX4209" fmla="*/ 3893855 w 7162800"/>
              <a:gd name="connsiteY4209" fmla="*/ 4233576 h 8462359"/>
              <a:gd name="connsiteX4210" fmla="*/ 3890958 w 7162800"/>
              <a:gd name="connsiteY4210" fmla="*/ 4226814 h 8462359"/>
              <a:gd name="connsiteX4211" fmla="*/ 3888060 w 7162800"/>
              <a:gd name="connsiteY4211" fmla="*/ 4218603 h 8462359"/>
              <a:gd name="connsiteX4212" fmla="*/ 3885646 w 7162800"/>
              <a:gd name="connsiteY4212" fmla="*/ 4210391 h 8462359"/>
              <a:gd name="connsiteX4213" fmla="*/ 6122492 w 7162800"/>
              <a:gd name="connsiteY4213" fmla="*/ 4182161 h 8462359"/>
              <a:gd name="connsiteX4214" fmla="*/ 6120490 w 7162800"/>
              <a:gd name="connsiteY4214" fmla="*/ 4183162 h 8462359"/>
              <a:gd name="connsiteX4215" fmla="*/ 6118560 w 7162800"/>
              <a:gd name="connsiteY4215" fmla="*/ 4187024 h 8462359"/>
              <a:gd name="connsiteX4216" fmla="*/ 6114568 w 7162800"/>
              <a:gd name="connsiteY4216" fmla="*/ 4192469 h 8462359"/>
              <a:gd name="connsiteX4217" fmla="*/ 6114846 w 7162800"/>
              <a:gd name="connsiteY4217" fmla="*/ 4192519 h 8462359"/>
              <a:gd name="connsiteX4218" fmla="*/ 6120158 w 7162800"/>
              <a:gd name="connsiteY4218" fmla="*/ 4185274 h 8462359"/>
              <a:gd name="connsiteX4219" fmla="*/ 2792046 w 7162800"/>
              <a:gd name="connsiteY4219" fmla="*/ 4157315 h 8462359"/>
              <a:gd name="connsiteX4220" fmla="*/ 2794709 w 7162800"/>
              <a:gd name="connsiteY4220" fmla="*/ 4158980 h 8462359"/>
              <a:gd name="connsiteX4221" fmla="*/ 2797124 w 7162800"/>
              <a:gd name="connsiteY4221" fmla="*/ 4159946 h 8462359"/>
              <a:gd name="connsiteX4222" fmla="*/ 2798573 w 7162800"/>
              <a:gd name="connsiteY4222" fmla="*/ 4161395 h 8462359"/>
              <a:gd name="connsiteX4223" fmla="*/ 2800022 w 7162800"/>
              <a:gd name="connsiteY4223" fmla="*/ 4162361 h 8462359"/>
              <a:gd name="connsiteX4224" fmla="*/ 2800504 w 7162800"/>
              <a:gd name="connsiteY4224" fmla="*/ 4164292 h 8462359"/>
              <a:gd name="connsiteX4225" fmla="*/ 2802436 w 7162800"/>
              <a:gd name="connsiteY4225" fmla="*/ 4166224 h 8462359"/>
              <a:gd name="connsiteX4226" fmla="*/ 2802919 w 7162800"/>
              <a:gd name="connsiteY4226" fmla="*/ 4168639 h 8462359"/>
              <a:gd name="connsiteX4227" fmla="*/ 2803885 w 7162800"/>
              <a:gd name="connsiteY4227" fmla="*/ 4171536 h 8462359"/>
              <a:gd name="connsiteX4228" fmla="*/ 2804368 w 7162800"/>
              <a:gd name="connsiteY4228" fmla="*/ 4174434 h 8462359"/>
              <a:gd name="connsiteX4229" fmla="*/ 2804368 w 7162800"/>
              <a:gd name="connsiteY4229" fmla="*/ 4181195 h 8462359"/>
              <a:gd name="connsiteX4230" fmla="*/ 2804368 w 7162800"/>
              <a:gd name="connsiteY4230" fmla="*/ 4187956 h 8462359"/>
              <a:gd name="connsiteX4231" fmla="*/ 2804851 w 7162800"/>
              <a:gd name="connsiteY4231" fmla="*/ 4194234 h 8462359"/>
              <a:gd name="connsiteX4232" fmla="*/ 2804851 w 7162800"/>
              <a:gd name="connsiteY4232" fmla="*/ 4200029 h 8462359"/>
              <a:gd name="connsiteX4233" fmla="*/ 2805334 w 7162800"/>
              <a:gd name="connsiteY4233" fmla="*/ 4202444 h 8462359"/>
              <a:gd name="connsiteX4234" fmla="*/ 2805817 w 7162800"/>
              <a:gd name="connsiteY4234" fmla="*/ 4205341 h 8462359"/>
              <a:gd name="connsiteX4235" fmla="*/ 2807266 w 7162800"/>
              <a:gd name="connsiteY4235" fmla="*/ 4206790 h 8462359"/>
              <a:gd name="connsiteX4236" fmla="*/ 2808231 w 7162800"/>
              <a:gd name="connsiteY4236" fmla="*/ 4208722 h 8462359"/>
              <a:gd name="connsiteX4237" fmla="*/ 2809197 w 7162800"/>
              <a:gd name="connsiteY4237" fmla="*/ 4211619 h 8462359"/>
              <a:gd name="connsiteX4238" fmla="*/ 2810646 w 7162800"/>
              <a:gd name="connsiteY4238" fmla="*/ 4214517 h 8462359"/>
              <a:gd name="connsiteX4239" fmla="*/ 2812578 w 7162800"/>
              <a:gd name="connsiteY4239" fmla="*/ 4217414 h 8462359"/>
              <a:gd name="connsiteX4240" fmla="*/ 2814509 w 7162800"/>
              <a:gd name="connsiteY4240" fmla="*/ 4220795 h 8462359"/>
              <a:gd name="connsiteX4241" fmla="*/ 2819822 w 7162800"/>
              <a:gd name="connsiteY4241" fmla="*/ 4226590 h 8462359"/>
              <a:gd name="connsiteX4242" fmla="*/ 2825134 w 7162800"/>
              <a:gd name="connsiteY4242" fmla="*/ 4232868 h 8462359"/>
              <a:gd name="connsiteX4243" fmla="*/ 2830446 w 7162800"/>
              <a:gd name="connsiteY4243" fmla="*/ 4239146 h 8462359"/>
              <a:gd name="connsiteX4244" fmla="*/ 2835758 w 7162800"/>
              <a:gd name="connsiteY4244" fmla="*/ 4245424 h 8462359"/>
              <a:gd name="connsiteX4245" fmla="*/ 2837690 w 7162800"/>
              <a:gd name="connsiteY4245" fmla="*/ 4248805 h 8462359"/>
              <a:gd name="connsiteX4246" fmla="*/ 2839139 w 7162800"/>
              <a:gd name="connsiteY4246" fmla="*/ 4251219 h 8462359"/>
              <a:gd name="connsiteX4247" fmla="*/ 2841070 w 7162800"/>
              <a:gd name="connsiteY4247" fmla="*/ 4254600 h 8462359"/>
              <a:gd name="connsiteX4248" fmla="*/ 2842036 w 7162800"/>
              <a:gd name="connsiteY4248" fmla="*/ 4257015 h 8462359"/>
              <a:gd name="connsiteX4249" fmla="*/ 2844451 w 7162800"/>
              <a:gd name="connsiteY4249" fmla="*/ 4262327 h 8462359"/>
              <a:gd name="connsiteX4250" fmla="*/ 2846866 w 7162800"/>
              <a:gd name="connsiteY4250" fmla="*/ 4268605 h 8462359"/>
              <a:gd name="connsiteX4251" fmla="*/ 2848314 w 7162800"/>
              <a:gd name="connsiteY4251" fmla="*/ 4275849 h 8462359"/>
              <a:gd name="connsiteX4252" fmla="*/ 2849280 w 7162800"/>
              <a:gd name="connsiteY4252" fmla="*/ 4283576 h 8462359"/>
              <a:gd name="connsiteX4253" fmla="*/ 2849280 w 7162800"/>
              <a:gd name="connsiteY4253" fmla="*/ 4292268 h 8462359"/>
              <a:gd name="connsiteX4254" fmla="*/ 2849280 w 7162800"/>
              <a:gd name="connsiteY4254" fmla="*/ 4299512 h 8462359"/>
              <a:gd name="connsiteX4255" fmla="*/ 2848797 w 7162800"/>
              <a:gd name="connsiteY4255" fmla="*/ 4303376 h 8462359"/>
              <a:gd name="connsiteX4256" fmla="*/ 2847832 w 7162800"/>
              <a:gd name="connsiteY4256" fmla="*/ 4306756 h 8462359"/>
              <a:gd name="connsiteX4257" fmla="*/ 2846866 w 7162800"/>
              <a:gd name="connsiteY4257" fmla="*/ 4310137 h 8462359"/>
              <a:gd name="connsiteX4258" fmla="*/ 2845900 w 7162800"/>
              <a:gd name="connsiteY4258" fmla="*/ 4313034 h 8462359"/>
              <a:gd name="connsiteX4259" fmla="*/ 2844934 w 7162800"/>
              <a:gd name="connsiteY4259" fmla="*/ 4315932 h 8462359"/>
              <a:gd name="connsiteX4260" fmla="*/ 2843002 w 7162800"/>
              <a:gd name="connsiteY4260" fmla="*/ 4318347 h 8462359"/>
              <a:gd name="connsiteX4261" fmla="*/ 2841070 w 7162800"/>
              <a:gd name="connsiteY4261" fmla="*/ 4321727 h 8462359"/>
              <a:gd name="connsiteX4262" fmla="*/ 2838173 w 7162800"/>
              <a:gd name="connsiteY4262" fmla="*/ 4324142 h 8462359"/>
              <a:gd name="connsiteX4263" fmla="*/ 2831895 w 7162800"/>
              <a:gd name="connsiteY4263" fmla="*/ 4324142 h 8462359"/>
              <a:gd name="connsiteX4264" fmla="*/ 2825617 w 7162800"/>
              <a:gd name="connsiteY4264" fmla="*/ 4324142 h 8462359"/>
              <a:gd name="connsiteX4265" fmla="*/ 2819822 w 7162800"/>
              <a:gd name="connsiteY4265" fmla="*/ 4324142 h 8462359"/>
              <a:gd name="connsiteX4266" fmla="*/ 2817516 w 7162800"/>
              <a:gd name="connsiteY4266" fmla="*/ 4324142 h 8462359"/>
              <a:gd name="connsiteX4267" fmla="*/ 2820345 w 7162800"/>
              <a:gd name="connsiteY4267" fmla="*/ 4326029 h 8462359"/>
              <a:gd name="connsiteX4268" fmla="*/ 2824210 w 7162800"/>
              <a:gd name="connsiteY4268" fmla="*/ 4326029 h 8462359"/>
              <a:gd name="connsiteX4269" fmla="*/ 2830007 w 7162800"/>
              <a:gd name="connsiteY4269" fmla="*/ 4326029 h 8462359"/>
              <a:gd name="connsiteX4270" fmla="*/ 2836770 w 7162800"/>
              <a:gd name="connsiteY4270" fmla="*/ 4326029 h 8462359"/>
              <a:gd name="connsiteX4271" fmla="*/ 2842567 w 7162800"/>
              <a:gd name="connsiteY4271" fmla="*/ 4326029 h 8462359"/>
              <a:gd name="connsiteX4272" fmla="*/ 2844982 w 7162800"/>
              <a:gd name="connsiteY4272" fmla="*/ 4323129 h 8462359"/>
              <a:gd name="connsiteX4273" fmla="*/ 2847881 w 7162800"/>
              <a:gd name="connsiteY4273" fmla="*/ 4319746 h 8462359"/>
              <a:gd name="connsiteX4274" fmla="*/ 2849330 w 7162800"/>
              <a:gd name="connsiteY4274" fmla="*/ 4317329 h 8462359"/>
              <a:gd name="connsiteX4275" fmla="*/ 2849813 w 7162800"/>
              <a:gd name="connsiteY4275" fmla="*/ 4314912 h 8462359"/>
              <a:gd name="connsiteX4276" fmla="*/ 2851745 w 7162800"/>
              <a:gd name="connsiteY4276" fmla="*/ 4311528 h 8462359"/>
              <a:gd name="connsiteX4277" fmla="*/ 2852712 w 7162800"/>
              <a:gd name="connsiteY4277" fmla="*/ 4308144 h 8462359"/>
              <a:gd name="connsiteX4278" fmla="*/ 2853195 w 7162800"/>
              <a:gd name="connsiteY4278" fmla="*/ 4304761 h 8462359"/>
              <a:gd name="connsiteX4279" fmla="*/ 2853678 w 7162800"/>
              <a:gd name="connsiteY4279" fmla="*/ 4300894 h 8462359"/>
              <a:gd name="connsiteX4280" fmla="*/ 2854161 w 7162800"/>
              <a:gd name="connsiteY4280" fmla="*/ 4293643 h 8462359"/>
              <a:gd name="connsiteX4281" fmla="*/ 2853678 w 7162800"/>
              <a:gd name="connsiteY4281" fmla="*/ 4284942 h 8462359"/>
              <a:gd name="connsiteX4282" fmla="*/ 2852712 w 7162800"/>
              <a:gd name="connsiteY4282" fmla="*/ 4277691 h 8462359"/>
              <a:gd name="connsiteX4283" fmla="*/ 2850779 w 7162800"/>
              <a:gd name="connsiteY4283" fmla="*/ 4270441 h 8462359"/>
              <a:gd name="connsiteX4284" fmla="*/ 2848847 w 7162800"/>
              <a:gd name="connsiteY4284" fmla="*/ 4263673 h 8462359"/>
              <a:gd name="connsiteX4285" fmla="*/ 2846432 w 7162800"/>
              <a:gd name="connsiteY4285" fmla="*/ 4258356 h 8462359"/>
              <a:gd name="connsiteX4286" fmla="*/ 2844982 w 7162800"/>
              <a:gd name="connsiteY4286" fmla="*/ 4255939 h 8462359"/>
              <a:gd name="connsiteX4287" fmla="*/ 2844016 w 7162800"/>
              <a:gd name="connsiteY4287" fmla="*/ 4252555 h 8462359"/>
              <a:gd name="connsiteX4288" fmla="*/ 2842084 w 7162800"/>
              <a:gd name="connsiteY4288" fmla="*/ 4250139 h 8462359"/>
              <a:gd name="connsiteX4289" fmla="*/ 2839668 w 7162800"/>
              <a:gd name="connsiteY4289" fmla="*/ 4246755 h 8462359"/>
              <a:gd name="connsiteX4290" fmla="*/ 2835321 w 7162800"/>
              <a:gd name="connsiteY4290" fmla="*/ 4240471 h 8462359"/>
              <a:gd name="connsiteX4291" fmla="*/ 2829524 w 7162800"/>
              <a:gd name="connsiteY4291" fmla="*/ 4234670 h 8462359"/>
              <a:gd name="connsiteX4292" fmla="*/ 2824210 w 7162800"/>
              <a:gd name="connsiteY4292" fmla="*/ 4228386 h 8462359"/>
              <a:gd name="connsiteX4293" fmla="*/ 2819379 w 7162800"/>
              <a:gd name="connsiteY4293" fmla="*/ 4222102 h 8462359"/>
              <a:gd name="connsiteX4294" fmla="*/ 2816964 w 7162800"/>
              <a:gd name="connsiteY4294" fmla="*/ 4218719 h 8462359"/>
              <a:gd name="connsiteX4295" fmla="*/ 2815032 w 7162800"/>
              <a:gd name="connsiteY4295" fmla="*/ 4216302 h 8462359"/>
              <a:gd name="connsiteX4296" fmla="*/ 2814065 w 7162800"/>
              <a:gd name="connsiteY4296" fmla="*/ 4212918 h 8462359"/>
              <a:gd name="connsiteX4297" fmla="*/ 2813099 w 7162800"/>
              <a:gd name="connsiteY4297" fmla="*/ 4210501 h 8462359"/>
              <a:gd name="connsiteX4298" fmla="*/ 2811167 w 7162800"/>
              <a:gd name="connsiteY4298" fmla="*/ 4209051 h 8462359"/>
              <a:gd name="connsiteX4299" fmla="*/ 2810684 w 7162800"/>
              <a:gd name="connsiteY4299" fmla="*/ 4206634 h 8462359"/>
              <a:gd name="connsiteX4300" fmla="*/ 2809718 w 7162800"/>
              <a:gd name="connsiteY4300" fmla="*/ 4204701 h 8462359"/>
              <a:gd name="connsiteX4301" fmla="*/ 2809718 w 7162800"/>
              <a:gd name="connsiteY4301" fmla="*/ 4201800 h 8462359"/>
              <a:gd name="connsiteX4302" fmla="*/ 2809235 w 7162800"/>
              <a:gd name="connsiteY4302" fmla="*/ 4195516 h 8462359"/>
              <a:gd name="connsiteX4303" fmla="*/ 2809235 w 7162800"/>
              <a:gd name="connsiteY4303" fmla="*/ 4189233 h 8462359"/>
              <a:gd name="connsiteX4304" fmla="*/ 2809235 w 7162800"/>
              <a:gd name="connsiteY4304" fmla="*/ 4182949 h 8462359"/>
              <a:gd name="connsiteX4305" fmla="*/ 2808752 w 7162800"/>
              <a:gd name="connsiteY4305" fmla="*/ 4176181 h 8462359"/>
              <a:gd name="connsiteX4306" fmla="*/ 2808268 w 7162800"/>
              <a:gd name="connsiteY4306" fmla="*/ 4173281 h 8462359"/>
              <a:gd name="connsiteX4307" fmla="*/ 2807785 w 7162800"/>
              <a:gd name="connsiteY4307" fmla="*/ 4170381 h 8462359"/>
              <a:gd name="connsiteX4308" fmla="*/ 2806336 w 7162800"/>
              <a:gd name="connsiteY4308" fmla="*/ 4167480 h 8462359"/>
              <a:gd name="connsiteX4309" fmla="*/ 2805370 w 7162800"/>
              <a:gd name="connsiteY4309" fmla="*/ 4165547 h 8462359"/>
              <a:gd name="connsiteX4310" fmla="*/ 2804404 w 7162800"/>
              <a:gd name="connsiteY4310" fmla="*/ 4164580 h 8462359"/>
              <a:gd name="connsiteX4311" fmla="*/ 2802955 w 7162800"/>
              <a:gd name="connsiteY4311" fmla="*/ 4162647 h 8462359"/>
              <a:gd name="connsiteX4312" fmla="*/ 2801022 w 7162800"/>
              <a:gd name="connsiteY4312" fmla="*/ 4161680 h 8462359"/>
              <a:gd name="connsiteX4313" fmla="*/ 2799573 w 7162800"/>
              <a:gd name="connsiteY4313" fmla="*/ 4160713 h 8462359"/>
              <a:gd name="connsiteX4314" fmla="*/ 2794742 w 7162800"/>
              <a:gd name="connsiteY4314" fmla="*/ 4158296 h 8462359"/>
              <a:gd name="connsiteX4315" fmla="*/ 6038801 w 7162800"/>
              <a:gd name="connsiteY4315" fmla="*/ 4155622 h 8462359"/>
              <a:gd name="connsiteX4316" fmla="*/ 6038101 w 7162800"/>
              <a:gd name="connsiteY4316" fmla="*/ 4156067 h 8462359"/>
              <a:gd name="connsiteX4317" fmla="*/ 6038543 w 7162800"/>
              <a:gd name="connsiteY4317" fmla="*/ 4155809 h 8462359"/>
              <a:gd name="connsiteX4318" fmla="*/ 3842053 w 7162800"/>
              <a:gd name="connsiteY4318" fmla="*/ 4036174 h 8462359"/>
              <a:gd name="connsiteX4319" fmla="*/ 3842053 w 7162800"/>
              <a:gd name="connsiteY4319" fmla="*/ 4042768 h 8462359"/>
              <a:gd name="connsiteX4320" fmla="*/ 3842536 w 7162800"/>
              <a:gd name="connsiteY4320" fmla="*/ 4049052 h 8462359"/>
              <a:gd name="connsiteX4321" fmla="*/ 3843020 w 7162800"/>
              <a:gd name="connsiteY4321" fmla="*/ 4054852 h 8462359"/>
              <a:gd name="connsiteX4322" fmla="*/ 3843986 w 7162800"/>
              <a:gd name="connsiteY4322" fmla="*/ 4060170 h 8462359"/>
              <a:gd name="connsiteX4323" fmla="*/ 3844952 w 7162800"/>
              <a:gd name="connsiteY4323" fmla="*/ 4065003 h 8462359"/>
              <a:gd name="connsiteX4324" fmla="*/ 3849300 w 7162800"/>
              <a:gd name="connsiteY4324" fmla="*/ 4071287 h 8462359"/>
              <a:gd name="connsiteX4325" fmla="*/ 3854613 w 7162800"/>
              <a:gd name="connsiteY4325" fmla="*/ 4077571 h 8462359"/>
              <a:gd name="connsiteX4326" fmla="*/ 3859927 w 7162800"/>
              <a:gd name="connsiteY4326" fmla="*/ 4083372 h 8462359"/>
              <a:gd name="connsiteX4327" fmla="*/ 3864275 w 7162800"/>
              <a:gd name="connsiteY4327" fmla="*/ 4087239 h 8462359"/>
              <a:gd name="connsiteX4328" fmla="*/ 3871521 w 7162800"/>
              <a:gd name="connsiteY4328" fmla="*/ 4090623 h 8462359"/>
              <a:gd name="connsiteX4329" fmla="*/ 3880700 w 7162800"/>
              <a:gd name="connsiteY4329" fmla="*/ 4094490 h 8462359"/>
              <a:gd name="connsiteX4330" fmla="*/ 3890361 w 7162800"/>
              <a:gd name="connsiteY4330" fmla="*/ 4098840 h 8462359"/>
              <a:gd name="connsiteX4331" fmla="*/ 3897607 w 7162800"/>
              <a:gd name="connsiteY4331" fmla="*/ 4101740 h 8462359"/>
              <a:gd name="connsiteX4332" fmla="*/ 3901955 w 7162800"/>
              <a:gd name="connsiteY4332" fmla="*/ 4105608 h 8462359"/>
              <a:gd name="connsiteX4333" fmla="*/ 3906303 w 7162800"/>
              <a:gd name="connsiteY4333" fmla="*/ 4109958 h 8462359"/>
              <a:gd name="connsiteX4334" fmla="*/ 3908718 w 7162800"/>
              <a:gd name="connsiteY4334" fmla="*/ 4111891 h 8462359"/>
              <a:gd name="connsiteX4335" fmla="*/ 3910650 w 7162800"/>
              <a:gd name="connsiteY4335" fmla="*/ 4113342 h 8462359"/>
              <a:gd name="connsiteX4336" fmla="*/ 3911616 w 7162800"/>
              <a:gd name="connsiteY4336" fmla="*/ 4115759 h 8462359"/>
              <a:gd name="connsiteX4337" fmla="*/ 3912583 w 7162800"/>
              <a:gd name="connsiteY4337" fmla="*/ 4117209 h 8462359"/>
              <a:gd name="connsiteX4338" fmla="*/ 3914032 w 7162800"/>
              <a:gd name="connsiteY4338" fmla="*/ 4121559 h 8462359"/>
              <a:gd name="connsiteX4339" fmla="*/ 3914515 w 7162800"/>
              <a:gd name="connsiteY4339" fmla="*/ 4126876 h 8462359"/>
              <a:gd name="connsiteX4340" fmla="*/ 3914998 w 7162800"/>
              <a:gd name="connsiteY4340" fmla="*/ 4132194 h 8462359"/>
              <a:gd name="connsiteX4341" fmla="*/ 3915104 w 7162800"/>
              <a:gd name="connsiteY4341" fmla="*/ 4133360 h 8462359"/>
              <a:gd name="connsiteX4342" fmla="*/ 3915104 w 7162800"/>
              <a:gd name="connsiteY4342" fmla="*/ 4128760 h 8462359"/>
              <a:gd name="connsiteX4343" fmla="*/ 3914621 w 7162800"/>
              <a:gd name="connsiteY4343" fmla="*/ 4123446 h 8462359"/>
              <a:gd name="connsiteX4344" fmla="*/ 3913655 w 7162800"/>
              <a:gd name="connsiteY4344" fmla="*/ 4118616 h 8462359"/>
              <a:gd name="connsiteX4345" fmla="*/ 3912690 w 7162800"/>
              <a:gd name="connsiteY4345" fmla="*/ 4113786 h 8462359"/>
              <a:gd name="connsiteX4346" fmla="*/ 3911724 w 7162800"/>
              <a:gd name="connsiteY4346" fmla="*/ 4112337 h 8462359"/>
              <a:gd name="connsiteX4347" fmla="*/ 3910275 w 7162800"/>
              <a:gd name="connsiteY4347" fmla="*/ 4110888 h 8462359"/>
              <a:gd name="connsiteX4348" fmla="*/ 3908826 w 7162800"/>
              <a:gd name="connsiteY4348" fmla="*/ 4108955 h 8462359"/>
              <a:gd name="connsiteX4349" fmla="*/ 3905929 w 7162800"/>
              <a:gd name="connsiteY4349" fmla="*/ 4106540 h 8462359"/>
              <a:gd name="connsiteX4350" fmla="*/ 3901582 w 7162800"/>
              <a:gd name="connsiteY4350" fmla="*/ 4102193 h 8462359"/>
              <a:gd name="connsiteX4351" fmla="*/ 3897719 w 7162800"/>
              <a:gd name="connsiteY4351" fmla="*/ 4099295 h 8462359"/>
              <a:gd name="connsiteX4352" fmla="*/ 3890475 w 7162800"/>
              <a:gd name="connsiteY4352" fmla="*/ 4095431 h 8462359"/>
              <a:gd name="connsiteX4353" fmla="*/ 3880816 w 7162800"/>
              <a:gd name="connsiteY4353" fmla="*/ 4091567 h 8462359"/>
              <a:gd name="connsiteX4354" fmla="*/ 3871158 w 7162800"/>
              <a:gd name="connsiteY4354" fmla="*/ 4087702 h 8462359"/>
              <a:gd name="connsiteX4355" fmla="*/ 3863914 w 7162800"/>
              <a:gd name="connsiteY4355" fmla="*/ 4084321 h 8462359"/>
              <a:gd name="connsiteX4356" fmla="*/ 3860050 w 7162800"/>
              <a:gd name="connsiteY4356" fmla="*/ 4079974 h 8462359"/>
              <a:gd name="connsiteX4357" fmla="*/ 3854738 w 7162800"/>
              <a:gd name="connsiteY4357" fmla="*/ 4074178 h 8462359"/>
              <a:gd name="connsiteX4358" fmla="*/ 3848943 w 7162800"/>
              <a:gd name="connsiteY4358" fmla="*/ 4067898 h 8462359"/>
              <a:gd name="connsiteX4359" fmla="*/ 3845080 w 7162800"/>
              <a:gd name="connsiteY4359" fmla="*/ 4061619 h 8462359"/>
              <a:gd name="connsiteX4360" fmla="*/ 3844114 w 7162800"/>
              <a:gd name="connsiteY4360" fmla="*/ 4056789 h 8462359"/>
              <a:gd name="connsiteX4361" fmla="*/ 3843148 w 7162800"/>
              <a:gd name="connsiteY4361" fmla="*/ 4051475 h 8462359"/>
              <a:gd name="connsiteX4362" fmla="*/ 3842665 w 7162800"/>
              <a:gd name="connsiteY4362" fmla="*/ 4045679 h 8462359"/>
              <a:gd name="connsiteX4363" fmla="*/ 3842182 w 7162800"/>
              <a:gd name="connsiteY4363" fmla="*/ 4039400 h 8462359"/>
              <a:gd name="connsiteX4364" fmla="*/ 3211085 w 7162800"/>
              <a:gd name="connsiteY4364" fmla="*/ 4026915 h 8462359"/>
              <a:gd name="connsiteX4365" fmla="*/ 3211155 w 7162800"/>
              <a:gd name="connsiteY4365" fmla="*/ 4027300 h 8462359"/>
              <a:gd name="connsiteX4366" fmla="*/ 3211638 w 7162800"/>
              <a:gd name="connsiteY4366" fmla="*/ 4031650 h 8462359"/>
              <a:gd name="connsiteX4367" fmla="*/ 3215019 w 7162800"/>
              <a:gd name="connsiteY4367" fmla="*/ 4037451 h 8462359"/>
              <a:gd name="connsiteX4368" fmla="*/ 3219367 w 7162800"/>
              <a:gd name="connsiteY4368" fmla="*/ 4044218 h 8462359"/>
              <a:gd name="connsiteX4369" fmla="*/ 3222749 w 7162800"/>
              <a:gd name="connsiteY4369" fmla="*/ 4050985 h 8462359"/>
              <a:gd name="connsiteX4370" fmla="*/ 3226613 w 7162800"/>
              <a:gd name="connsiteY4370" fmla="*/ 4057269 h 8462359"/>
              <a:gd name="connsiteX4371" fmla="*/ 3227096 w 7162800"/>
              <a:gd name="connsiteY4371" fmla="*/ 4060170 h 8462359"/>
              <a:gd name="connsiteX4372" fmla="*/ 3228546 w 7162800"/>
              <a:gd name="connsiteY4372" fmla="*/ 4063070 h 8462359"/>
              <a:gd name="connsiteX4373" fmla="*/ 3231444 w 7162800"/>
              <a:gd name="connsiteY4373" fmla="*/ 4065970 h 8462359"/>
              <a:gd name="connsiteX4374" fmla="*/ 3233859 w 7162800"/>
              <a:gd name="connsiteY4374" fmla="*/ 4068387 h 8462359"/>
              <a:gd name="connsiteX4375" fmla="*/ 3237724 w 7162800"/>
              <a:gd name="connsiteY4375" fmla="*/ 4068387 h 8462359"/>
              <a:gd name="connsiteX4376" fmla="*/ 3243521 w 7162800"/>
              <a:gd name="connsiteY4376" fmla="*/ 4068387 h 8462359"/>
              <a:gd name="connsiteX4377" fmla="*/ 3248835 w 7162800"/>
              <a:gd name="connsiteY4377" fmla="*/ 4068387 h 8462359"/>
              <a:gd name="connsiteX4378" fmla="*/ 3252699 w 7162800"/>
              <a:gd name="connsiteY4378" fmla="*/ 4068387 h 8462359"/>
              <a:gd name="connsiteX4379" fmla="*/ 3259462 w 7162800"/>
              <a:gd name="connsiteY4379" fmla="*/ 4069354 h 8462359"/>
              <a:gd name="connsiteX4380" fmla="*/ 3267192 w 7162800"/>
              <a:gd name="connsiteY4380" fmla="*/ 4072254 h 8462359"/>
              <a:gd name="connsiteX4381" fmla="*/ 3275887 w 7162800"/>
              <a:gd name="connsiteY4381" fmla="*/ 4074671 h 8462359"/>
              <a:gd name="connsiteX4382" fmla="*/ 3282650 w 7162800"/>
              <a:gd name="connsiteY4382" fmla="*/ 4076121 h 8462359"/>
              <a:gd name="connsiteX4383" fmla="*/ 3290862 w 7162800"/>
              <a:gd name="connsiteY4383" fmla="*/ 4074671 h 8462359"/>
              <a:gd name="connsiteX4384" fmla="*/ 3301490 w 7162800"/>
              <a:gd name="connsiteY4384" fmla="*/ 4072254 h 8462359"/>
              <a:gd name="connsiteX4385" fmla="*/ 3311635 w 7162800"/>
              <a:gd name="connsiteY4385" fmla="*/ 4069354 h 8462359"/>
              <a:gd name="connsiteX4386" fmla="*/ 3319847 w 7162800"/>
              <a:gd name="connsiteY4386" fmla="*/ 4068387 h 8462359"/>
              <a:gd name="connsiteX4387" fmla="*/ 3327093 w 7162800"/>
              <a:gd name="connsiteY4387" fmla="*/ 4068871 h 8462359"/>
              <a:gd name="connsiteX4388" fmla="*/ 3336755 w 7162800"/>
              <a:gd name="connsiteY4388" fmla="*/ 4071287 h 8462359"/>
              <a:gd name="connsiteX4389" fmla="*/ 3346416 w 7162800"/>
              <a:gd name="connsiteY4389" fmla="*/ 4073221 h 8462359"/>
              <a:gd name="connsiteX4390" fmla="*/ 3353179 w 7162800"/>
              <a:gd name="connsiteY4390" fmla="*/ 4076121 h 8462359"/>
              <a:gd name="connsiteX4391" fmla="*/ 3358010 w 7162800"/>
              <a:gd name="connsiteY4391" fmla="*/ 4077571 h 8462359"/>
              <a:gd name="connsiteX4392" fmla="*/ 3364773 w 7162800"/>
              <a:gd name="connsiteY4392" fmla="*/ 4079988 h 8462359"/>
              <a:gd name="connsiteX4393" fmla="*/ 3371053 w 7162800"/>
              <a:gd name="connsiteY4393" fmla="*/ 4083855 h 8462359"/>
              <a:gd name="connsiteX4394" fmla="*/ 3375884 w 7162800"/>
              <a:gd name="connsiteY4394" fmla="*/ 4087239 h 8462359"/>
              <a:gd name="connsiteX4395" fmla="*/ 3378299 w 7162800"/>
              <a:gd name="connsiteY4395" fmla="*/ 4089173 h 8462359"/>
              <a:gd name="connsiteX4396" fmla="*/ 3381681 w 7162800"/>
              <a:gd name="connsiteY4396" fmla="*/ 4091106 h 8462359"/>
              <a:gd name="connsiteX4397" fmla="*/ 3385062 w 7162800"/>
              <a:gd name="connsiteY4397" fmla="*/ 4094006 h 8462359"/>
              <a:gd name="connsiteX4398" fmla="*/ 3387961 w 7162800"/>
              <a:gd name="connsiteY4398" fmla="*/ 4096907 h 8462359"/>
              <a:gd name="connsiteX4399" fmla="*/ 3390859 w 7162800"/>
              <a:gd name="connsiteY4399" fmla="*/ 4100290 h 8462359"/>
              <a:gd name="connsiteX4400" fmla="*/ 3392309 w 7162800"/>
              <a:gd name="connsiteY4400" fmla="*/ 4103674 h 8462359"/>
              <a:gd name="connsiteX4401" fmla="*/ 3393758 w 7162800"/>
              <a:gd name="connsiteY4401" fmla="*/ 4106574 h 8462359"/>
              <a:gd name="connsiteX4402" fmla="*/ 3394241 w 7162800"/>
              <a:gd name="connsiteY4402" fmla="*/ 4109958 h 8462359"/>
              <a:gd name="connsiteX4403" fmla="*/ 3395207 w 7162800"/>
              <a:gd name="connsiteY4403" fmla="*/ 4112375 h 8462359"/>
              <a:gd name="connsiteX4404" fmla="*/ 3396656 w 7162800"/>
              <a:gd name="connsiteY4404" fmla="*/ 4115759 h 8462359"/>
              <a:gd name="connsiteX4405" fmla="*/ 3396692 w 7162800"/>
              <a:gd name="connsiteY4405" fmla="*/ 4115972 h 8462359"/>
              <a:gd name="connsiteX4406" fmla="*/ 3396922 w 7162800"/>
              <a:gd name="connsiteY4406" fmla="*/ 4114591 h 8462359"/>
              <a:gd name="connsiteX4407" fmla="*/ 3396439 w 7162800"/>
              <a:gd name="connsiteY4407" fmla="*/ 4111212 h 8462359"/>
              <a:gd name="connsiteX4408" fmla="*/ 3394990 w 7162800"/>
              <a:gd name="connsiteY4408" fmla="*/ 4107833 h 8462359"/>
              <a:gd name="connsiteX4409" fmla="*/ 3394024 w 7162800"/>
              <a:gd name="connsiteY4409" fmla="*/ 4104937 h 8462359"/>
              <a:gd name="connsiteX4410" fmla="*/ 3393541 w 7162800"/>
              <a:gd name="connsiteY4410" fmla="*/ 4102041 h 8462359"/>
              <a:gd name="connsiteX4411" fmla="*/ 3392575 w 7162800"/>
              <a:gd name="connsiteY4411" fmla="*/ 4099145 h 8462359"/>
              <a:gd name="connsiteX4412" fmla="*/ 3390644 w 7162800"/>
              <a:gd name="connsiteY4412" fmla="*/ 4095767 h 8462359"/>
              <a:gd name="connsiteX4413" fmla="*/ 3387746 w 7162800"/>
              <a:gd name="connsiteY4413" fmla="*/ 4092388 h 8462359"/>
              <a:gd name="connsiteX4414" fmla="*/ 3384848 w 7162800"/>
              <a:gd name="connsiteY4414" fmla="*/ 4089492 h 8462359"/>
              <a:gd name="connsiteX4415" fmla="*/ 3381468 w 7162800"/>
              <a:gd name="connsiteY4415" fmla="*/ 4087079 h 8462359"/>
              <a:gd name="connsiteX4416" fmla="*/ 3378088 w 7162800"/>
              <a:gd name="connsiteY4416" fmla="*/ 4084183 h 8462359"/>
              <a:gd name="connsiteX4417" fmla="*/ 3375673 w 7162800"/>
              <a:gd name="connsiteY4417" fmla="*/ 4082735 h 8462359"/>
              <a:gd name="connsiteX4418" fmla="*/ 3370844 w 7162800"/>
              <a:gd name="connsiteY4418" fmla="*/ 4079356 h 8462359"/>
              <a:gd name="connsiteX4419" fmla="*/ 3364082 w 7162800"/>
              <a:gd name="connsiteY4419" fmla="*/ 4075977 h 8462359"/>
              <a:gd name="connsiteX4420" fmla="*/ 3357804 w 7162800"/>
              <a:gd name="connsiteY4420" fmla="*/ 4072599 h 8462359"/>
              <a:gd name="connsiteX4421" fmla="*/ 3352975 w 7162800"/>
              <a:gd name="connsiteY4421" fmla="*/ 4071633 h 8462359"/>
              <a:gd name="connsiteX4422" fmla="*/ 3345731 w 7162800"/>
              <a:gd name="connsiteY4422" fmla="*/ 4068737 h 8462359"/>
              <a:gd name="connsiteX4423" fmla="*/ 3336073 w 7162800"/>
              <a:gd name="connsiteY4423" fmla="*/ 4066324 h 8462359"/>
              <a:gd name="connsiteX4424" fmla="*/ 3326897 w 7162800"/>
              <a:gd name="connsiteY4424" fmla="*/ 4064876 h 8462359"/>
              <a:gd name="connsiteX4425" fmla="*/ 3319653 w 7162800"/>
              <a:gd name="connsiteY4425" fmla="*/ 4064393 h 8462359"/>
              <a:gd name="connsiteX4426" fmla="*/ 3311443 w 7162800"/>
              <a:gd name="connsiteY4426" fmla="*/ 4065359 h 8462359"/>
              <a:gd name="connsiteX4427" fmla="*/ 3300336 w 7162800"/>
              <a:gd name="connsiteY4427" fmla="*/ 4067772 h 8462359"/>
              <a:gd name="connsiteX4428" fmla="*/ 3290194 w 7162800"/>
              <a:gd name="connsiteY4428" fmla="*/ 4070668 h 8462359"/>
              <a:gd name="connsiteX4429" fmla="*/ 3281985 w 7162800"/>
              <a:gd name="connsiteY4429" fmla="*/ 4071633 h 8462359"/>
              <a:gd name="connsiteX4430" fmla="*/ 3275224 w 7162800"/>
              <a:gd name="connsiteY4430" fmla="*/ 4070668 h 8462359"/>
              <a:gd name="connsiteX4431" fmla="*/ 3267014 w 7162800"/>
              <a:gd name="connsiteY4431" fmla="*/ 4067772 h 8462359"/>
              <a:gd name="connsiteX4432" fmla="*/ 3258804 w 7162800"/>
              <a:gd name="connsiteY4432" fmla="*/ 4065359 h 8462359"/>
              <a:gd name="connsiteX4433" fmla="*/ 3252043 w 7162800"/>
              <a:gd name="connsiteY4433" fmla="*/ 4064393 h 8462359"/>
              <a:gd name="connsiteX4434" fmla="*/ 3248180 w 7162800"/>
              <a:gd name="connsiteY4434" fmla="*/ 4064393 h 8462359"/>
              <a:gd name="connsiteX4435" fmla="*/ 3242867 w 7162800"/>
              <a:gd name="connsiteY4435" fmla="*/ 4064393 h 8462359"/>
              <a:gd name="connsiteX4436" fmla="*/ 3237555 w 7162800"/>
              <a:gd name="connsiteY4436" fmla="*/ 4064393 h 8462359"/>
              <a:gd name="connsiteX4437" fmla="*/ 3233209 w 7162800"/>
              <a:gd name="connsiteY4437" fmla="*/ 4064393 h 8462359"/>
              <a:gd name="connsiteX4438" fmla="*/ 3230794 w 7162800"/>
              <a:gd name="connsiteY4438" fmla="*/ 4061015 h 8462359"/>
              <a:gd name="connsiteX4439" fmla="*/ 3227897 w 7162800"/>
              <a:gd name="connsiteY4439" fmla="*/ 4058119 h 8462359"/>
              <a:gd name="connsiteX4440" fmla="*/ 3226448 w 7162800"/>
              <a:gd name="connsiteY4440" fmla="*/ 4055705 h 8462359"/>
              <a:gd name="connsiteX4441" fmla="*/ 3225965 w 7162800"/>
              <a:gd name="connsiteY4441" fmla="*/ 4053292 h 8462359"/>
              <a:gd name="connsiteX4442" fmla="*/ 3222584 w 7162800"/>
              <a:gd name="connsiteY4442" fmla="*/ 4046535 h 8462359"/>
              <a:gd name="connsiteX4443" fmla="*/ 3218721 w 7162800"/>
              <a:gd name="connsiteY4443" fmla="*/ 4039777 h 8462359"/>
              <a:gd name="connsiteX4444" fmla="*/ 3214375 w 7162800"/>
              <a:gd name="connsiteY4444" fmla="*/ 4033020 h 8462359"/>
              <a:gd name="connsiteX4445" fmla="*/ 3210189 w 7162800"/>
              <a:gd name="connsiteY4445" fmla="*/ 4021114 h 8462359"/>
              <a:gd name="connsiteX4446" fmla="*/ 3210189 w 7162800"/>
              <a:gd name="connsiteY4446" fmla="*/ 4021983 h 8462359"/>
              <a:gd name="connsiteX4447" fmla="*/ 3210861 w 7162800"/>
              <a:gd name="connsiteY4447" fmla="*/ 4025680 h 8462359"/>
              <a:gd name="connsiteX4448" fmla="*/ 3210511 w 7162800"/>
              <a:gd name="connsiteY4448" fmla="*/ 4022884 h 8462359"/>
              <a:gd name="connsiteX4449" fmla="*/ 3841699 w 7162800"/>
              <a:gd name="connsiteY4449" fmla="*/ 4019629 h 8462359"/>
              <a:gd name="connsiteX4450" fmla="*/ 3841570 w 7162800"/>
              <a:gd name="connsiteY4450" fmla="*/ 4020532 h 8462359"/>
              <a:gd name="connsiteX4451" fmla="*/ 3841699 w 7162800"/>
              <a:gd name="connsiteY4451" fmla="*/ 4023114 h 8462359"/>
              <a:gd name="connsiteX4452" fmla="*/ 2282322 w 7162800"/>
              <a:gd name="connsiteY4452" fmla="*/ 4018540 h 8462359"/>
              <a:gd name="connsiteX4453" fmla="*/ 2282322 w 7162800"/>
              <a:gd name="connsiteY4453" fmla="*/ 4021828 h 8462359"/>
              <a:gd name="connsiteX4454" fmla="*/ 2282322 w 7162800"/>
              <a:gd name="connsiteY4454" fmla="*/ 4025692 h 8462359"/>
              <a:gd name="connsiteX4455" fmla="*/ 2283288 w 7162800"/>
              <a:gd name="connsiteY4455" fmla="*/ 4032453 h 8462359"/>
              <a:gd name="connsiteX4456" fmla="*/ 2283496 w 7162800"/>
              <a:gd name="connsiteY4456" fmla="*/ 4034533 h 8462359"/>
              <a:gd name="connsiteX4457" fmla="*/ 2283770 w 7162800"/>
              <a:gd name="connsiteY4457" fmla="*/ 4033986 h 8462359"/>
              <a:gd name="connsiteX4458" fmla="*/ 2283288 w 7162800"/>
              <a:gd name="connsiteY4458" fmla="*/ 4029642 h 8462359"/>
              <a:gd name="connsiteX4459" fmla="*/ 2282805 w 7162800"/>
              <a:gd name="connsiteY4459" fmla="*/ 4022402 h 8462359"/>
              <a:gd name="connsiteX4460" fmla="*/ 5611320 w 7162800"/>
              <a:gd name="connsiteY4460" fmla="*/ 3966204 h 8462359"/>
              <a:gd name="connsiteX4461" fmla="*/ 5609275 w 7162800"/>
              <a:gd name="connsiteY4461" fmla="*/ 3967340 h 8462359"/>
              <a:gd name="connsiteX4462" fmla="*/ 5608557 w 7162800"/>
              <a:gd name="connsiteY4462" fmla="*/ 3968177 h 8462359"/>
              <a:gd name="connsiteX4463" fmla="*/ 3178019 w 7162800"/>
              <a:gd name="connsiteY4463" fmla="*/ 3922219 h 8462359"/>
              <a:gd name="connsiteX4464" fmla="*/ 3177822 w 7162800"/>
              <a:gd name="connsiteY4464" fmla="*/ 3922889 h 8462359"/>
              <a:gd name="connsiteX4465" fmla="*/ 3178306 w 7162800"/>
              <a:gd name="connsiteY4465" fmla="*/ 3926273 h 8462359"/>
              <a:gd name="connsiteX4466" fmla="*/ 3179755 w 7162800"/>
              <a:gd name="connsiteY4466" fmla="*/ 3929173 h 8462359"/>
              <a:gd name="connsiteX4467" fmla="*/ 3180721 w 7162800"/>
              <a:gd name="connsiteY4467" fmla="*/ 3933040 h 8462359"/>
              <a:gd name="connsiteX4468" fmla="*/ 3182653 w 7162800"/>
              <a:gd name="connsiteY4468" fmla="*/ 3935941 h 8462359"/>
              <a:gd name="connsiteX4469" fmla="*/ 3187484 w 7162800"/>
              <a:gd name="connsiteY4469" fmla="*/ 3943191 h 8462359"/>
              <a:gd name="connsiteX4470" fmla="*/ 3192798 w 7162800"/>
              <a:gd name="connsiteY4470" fmla="*/ 3949475 h 8462359"/>
              <a:gd name="connsiteX4471" fmla="*/ 3198595 w 7162800"/>
              <a:gd name="connsiteY4471" fmla="*/ 3952376 h 8462359"/>
              <a:gd name="connsiteX4472" fmla="*/ 3208256 w 7162800"/>
              <a:gd name="connsiteY4472" fmla="*/ 3957209 h 8462359"/>
              <a:gd name="connsiteX4473" fmla="*/ 3213087 w 7162800"/>
              <a:gd name="connsiteY4473" fmla="*/ 3960110 h 8462359"/>
              <a:gd name="connsiteX4474" fmla="*/ 3216952 w 7162800"/>
              <a:gd name="connsiteY4474" fmla="*/ 3962527 h 8462359"/>
              <a:gd name="connsiteX4475" fmla="*/ 3220816 w 7162800"/>
              <a:gd name="connsiteY4475" fmla="*/ 3965427 h 8462359"/>
              <a:gd name="connsiteX4476" fmla="*/ 3222101 w 7162800"/>
              <a:gd name="connsiteY4476" fmla="*/ 3967033 h 8462359"/>
              <a:gd name="connsiteX4477" fmla="*/ 3222101 w 7162800"/>
              <a:gd name="connsiteY4477" fmla="*/ 3963034 h 8462359"/>
              <a:gd name="connsiteX4478" fmla="*/ 3220170 w 7162800"/>
              <a:gd name="connsiteY4478" fmla="*/ 3960620 h 8462359"/>
              <a:gd name="connsiteX4479" fmla="*/ 3216306 w 7162800"/>
              <a:gd name="connsiteY4479" fmla="*/ 3957725 h 8462359"/>
              <a:gd name="connsiteX4480" fmla="*/ 3212443 w 7162800"/>
              <a:gd name="connsiteY4480" fmla="*/ 3955311 h 8462359"/>
              <a:gd name="connsiteX4481" fmla="*/ 3207614 w 7162800"/>
              <a:gd name="connsiteY4481" fmla="*/ 3952415 h 8462359"/>
              <a:gd name="connsiteX4482" fmla="*/ 3197955 w 7162800"/>
              <a:gd name="connsiteY4482" fmla="*/ 3948554 h 8462359"/>
              <a:gd name="connsiteX4483" fmla="*/ 3192160 w 7162800"/>
              <a:gd name="connsiteY4483" fmla="*/ 3944693 h 8462359"/>
              <a:gd name="connsiteX4484" fmla="*/ 3186848 w 7162800"/>
              <a:gd name="connsiteY4484" fmla="*/ 3938418 h 8462359"/>
              <a:gd name="connsiteX4485" fmla="*/ 3182018 w 7162800"/>
              <a:gd name="connsiteY4485" fmla="*/ 3931661 h 8462359"/>
              <a:gd name="connsiteX4486" fmla="*/ 3180087 w 7162800"/>
              <a:gd name="connsiteY4486" fmla="*/ 3928282 h 8462359"/>
              <a:gd name="connsiteX4487" fmla="*/ 3179121 w 7162800"/>
              <a:gd name="connsiteY4487" fmla="*/ 3924421 h 8462359"/>
              <a:gd name="connsiteX4488" fmla="*/ 2283771 w 7162800"/>
              <a:gd name="connsiteY4488" fmla="*/ 3915251 h 8462359"/>
              <a:gd name="connsiteX4489" fmla="*/ 2283771 w 7162800"/>
              <a:gd name="connsiteY4489" fmla="*/ 3917516 h 8462359"/>
              <a:gd name="connsiteX4490" fmla="*/ 2285702 w 7162800"/>
              <a:gd name="connsiteY4490" fmla="*/ 3920896 h 8462359"/>
              <a:gd name="connsiteX4491" fmla="*/ 2288117 w 7162800"/>
              <a:gd name="connsiteY4491" fmla="*/ 3923794 h 8462359"/>
              <a:gd name="connsiteX4492" fmla="*/ 2291498 w 7162800"/>
              <a:gd name="connsiteY4492" fmla="*/ 3927174 h 8462359"/>
              <a:gd name="connsiteX4493" fmla="*/ 2294878 w 7162800"/>
              <a:gd name="connsiteY4493" fmla="*/ 3931038 h 8462359"/>
              <a:gd name="connsiteX4494" fmla="*/ 2298259 w 7162800"/>
              <a:gd name="connsiteY4494" fmla="*/ 3934418 h 8462359"/>
              <a:gd name="connsiteX4495" fmla="*/ 2301639 w 7162800"/>
              <a:gd name="connsiteY4495" fmla="*/ 3937799 h 8462359"/>
              <a:gd name="connsiteX4496" fmla="*/ 2304537 w 7162800"/>
              <a:gd name="connsiteY4496" fmla="*/ 3940696 h 8462359"/>
              <a:gd name="connsiteX4497" fmla="*/ 2305985 w 7162800"/>
              <a:gd name="connsiteY4497" fmla="*/ 3944077 h 8462359"/>
              <a:gd name="connsiteX4498" fmla="*/ 2308400 w 7162800"/>
              <a:gd name="connsiteY4498" fmla="*/ 3949389 h 8462359"/>
              <a:gd name="connsiteX4499" fmla="*/ 2309366 w 7162800"/>
              <a:gd name="connsiteY4499" fmla="*/ 3955184 h 8462359"/>
              <a:gd name="connsiteX4500" fmla="*/ 2309849 w 7162800"/>
              <a:gd name="connsiteY4500" fmla="*/ 3960496 h 8462359"/>
              <a:gd name="connsiteX4501" fmla="*/ 2309849 w 7162800"/>
              <a:gd name="connsiteY4501" fmla="*/ 3966291 h 8462359"/>
              <a:gd name="connsiteX4502" fmla="*/ 2309809 w 7162800"/>
              <a:gd name="connsiteY4502" fmla="*/ 3966533 h 8462359"/>
              <a:gd name="connsiteX4503" fmla="*/ 2309849 w 7162800"/>
              <a:gd name="connsiteY4503" fmla="*/ 3966412 h 8462359"/>
              <a:gd name="connsiteX4504" fmla="*/ 2310332 w 7162800"/>
              <a:gd name="connsiteY4504" fmla="*/ 3963034 h 8462359"/>
              <a:gd name="connsiteX4505" fmla="*/ 2310332 w 7162800"/>
              <a:gd name="connsiteY4505" fmla="*/ 3957725 h 8462359"/>
              <a:gd name="connsiteX4506" fmla="*/ 2309849 w 7162800"/>
              <a:gd name="connsiteY4506" fmla="*/ 3951933 h 8462359"/>
              <a:gd name="connsiteX4507" fmla="*/ 2308883 w 7162800"/>
              <a:gd name="connsiteY4507" fmla="*/ 3946623 h 8462359"/>
              <a:gd name="connsiteX4508" fmla="*/ 2306468 w 7162800"/>
              <a:gd name="connsiteY4508" fmla="*/ 3940831 h 8462359"/>
              <a:gd name="connsiteX4509" fmla="*/ 2304536 w 7162800"/>
              <a:gd name="connsiteY4509" fmla="*/ 3937935 h 8462359"/>
              <a:gd name="connsiteX4510" fmla="*/ 2302122 w 7162800"/>
              <a:gd name="connsiteY4510" fmla="*/ 3934557 h 8462359"/>
              <a:gd name="connsiteX4511" fmla="*/ 2298741 w 7162800"/>
              <a:gd name="connsiteY4511" fmla="*/ 3931661 h 8462359"/>
              <a:gd name="connsiteX4512" fmla="*/ 2294878 w 7162800"/>
              <a:gd name="connsiteY4512" fmla="*/ 3927799 h 8462359"/>
              <a:gd name="connsiteX4513" fmla="*/ 2291980 w 7162800"/>
              <a:gd name="connsiteY4513" fmla="*/ 3924421 h 8462359"/>
              <a:gd name="connsiteX4514" fmla="*/ 2288600 w 7162800"/>
              <a:gd name="connsiteY4514" fmla="*/ 3921042 h 8462359"/>
              <a:gd name="connsiteX4515" fmla="*/ 2286185 w 7162800"/>
              <a:gd name="connsiteY4515" fmla="*/ 3917663 h 8462359"/>
              <a:gd name="connsiteX4516" fmla="*/ 2284098 w 7162800"/>
              <a:gd name="connsiteY4516" fmla="*/ 3911970 h 8462359"/>
              <a:gd name="connsiteX4517" fmla="*/ 2283771 w 7162800"/>
              <a:gd name="connsiteY4517" fmla="*/ 3913169 h 8462359"/>
              <a:gd name="connsiteX4518" fmla="*/ 2283771 w 7162800"/>
              <a:gd name="connsiteY4518" fmla="*/ 3915240 h 8462359"/>
              <a:gd name="connsiteX4519" fmla="*/ 3194092 w 7162800"/>
              <a:gd name="connsiteY4519" fmla="*/ 3853952 h 8462359"/>
              <a:gd name="connsiteX4520" fmla="*/ 3187331 w 7162800"/>
              <a:gd name="connsiteY4520" fmla="*/ 3854917 h 8462359"/>
              <a:gd name="connsiteX4521" fmla="*/ 3181052 w 7162800"/>
              <a:gd name="connsiteY4521" fmla="*/ 3855400 h 8462359"/>
              <a:gd name="connsiteX4522" fmla="*/ 3174291 w 7162800"/>
              <a:gd name="connsiteY4522" fmla="*/ 3857330 h 8462359"/>
              <a:gd name="connsiteX4523" fmla="*/ 3166082 w 7162800"/>
              <a:gd name="connsiteY4523" fmla="*/ 3859261 h 8462359"/>
              <a:gd name="connsiteX4524" fmla="*/ 3157872 w 7162800"/>
              <a:gd name="connsiteY4524" fmla="*/ 3860709 h 8462359"/>
              <a:gd name="connsiteX4525" fmla="*/ 3151594 w 7162800"/>
              <a:gd name="connsiteY4525" fmla="*/ 3862640 h 8462359"/>
              <a:gd name="connsiteX4526" fmla="*/ 3147247 w 7162800"/>
              <a:gd name="connsiteY4526" fmla="*/ 3866018 h 8462359"/>
              <a:gd name="connsiteX4527" fmla="*/ 3141935 w 7162800"/>
              <a:gd name="connsiteY4527" fmla="*/ 3870362 h 8462359"/>
              <a:gd name="connsiteX4528" fmla="*/ 3136623 w 7162800"/>
              <a:gd name="connsiteY4528" fmla="*/ 3874224 h 8462359"/>
              <a:gd name="connsiteX4529" fmla="*/ 3132277 w 7162800"/>
              <a:gd name="connsiteY4529" fmla="*/ 3877602 h 8462359"/>
              <a:gd name="connsiteX4530" fmla="*/ 3126482 w 7162800"/>
              <a:gd name="connsiteY4530" fmla="*/ 3878085 h 8462359"/>
              <a:gd name="connsiteX4531" fmla="*/ 3120203 w 7162800"/>
              <a:gd name="connsiteY4531" fmla="*/ 3879050 h 8462359"/>
              <a:gd name="connsiteX4532" fmla="*/ 3116823 w 7162800"/>
              <a:gd name="connsiteY4532" fmla="*/ 3879050 h 8462359"/>
              <a:gd name="connsiteX4533" fmla="*/ 3114408 w 7162800"/>
              <a:gd name="connsiteY4533" fmla="*/ 3879050 h 8462359"/>
              <a:gd name="connsiteX4534" fmla="*/ 3111511 w 7162800"/>
              <a:gd name="connsiteY4534" fmla="*/ 3878568 h 8462359"/>
              <a:gd name="connsiteX4535" fmla="*/ 3110062 w 7162800"/>
              <a:gd name="connsiteY4535" fmla="*/ 3877602 h 8462359"/>
              <a:gd name="connsiteX4536" fmla="*/ 3109226 w 7162800"/>
              <a:gd name="connsiteY4536" fmla="*/ 3876349 h 8462359"/>
              <a:gd name="connsiteX4537" fmla="*/ 3109226 w 7162800"/>
              <a:gd name="connsiteY4537" fmla="*/ 3877452 h 8462359"/>
              <a:gd name="connsiteX4538" fmla="*/ 3109709 w 7162800"/>
              <a:gd name="connsiteY4538" fmla="*/ 3879868 h 8462359"/>
              <a:gd name="connsiteX4539" fmla="*/ 3110675 w 7162800"/>
              <a:gd name="connsiteY4539" fmla="*/ 3882285 h 8462359"/>
              <a:gd name="connsiteX4540" fmla="*/ 3113090 w 7162800"/>
              <a:gd name="connsiteY4540" fmla="*/ 3883252 h 8462359"/>
              <a:gd name="connsiteX4541" fmla="*/ 3115022 w 7162800"/>
              <a:gd name="connsiteY4541" fmla="*/ 3883735 h 8462359"/>
              <a:gd name="connsiteX4542" fmla="*/ 3117438 w 7162800"/>
              <a:gd name="connsiteY4542" fmla="*/ 3883735 h 8462359"/>
              <a:gd name="connsiteX4543" fmla="*/ 3120819 w 7162800"/>
              <a:gd name="connsiteY4543" fmla="*/ 3883735 h 8462359"/>
              <a:gd name="connsiteX4544" fmla="*/ 3127099 w 7162800"/>
              <a:gd name="connsiteY4544" fmla="*/ 3882769 h 8462359"/>
              <a:gd name="connsiteX4545" fmla="*/ 3133379 w 7162800"/>
              <a:gd name="connsiteY4545" fmla="*/ 3882285 h 8462359"/>
              <a:gd name="connsiteX4546" fmla="*/ 3137244 w 7162800"/>
              <a:gd name="connsiteY4546" fmla="*/ 3878902 h 8462359"/>
              <a:gd name="connsiteX4547" fmla="*/ 3142558 w 7162800"/>
              <a:gd name="connsiteY4547" fmla="*/ 3874551 h 8462359"/>
              <a:gd name="connsiteX4548" fmla="*/ 3147872 w 7162800"/>
              <a:gd name="connsiteY4548" fmla="*/ 3870684 h 8462359"/>
              <a:gd name="connsiteX4549" fmla="*/ 3152219 w 7162800"/>
              <a:gd name="connsiteY4549" fmla="*/ 3867300 h 8462359"/>
              <a:gd name="connsiteX4550" fmla="*/ 3158982 w 7162800"/>
              <a:gd name="connsiteY4550" fmla="*/ 3865367 h 8462359"/>
              <a:gd name="connsiteX4551" fmla="*/ 3166712 w 7162800"/>
              <a:gd name="connsiteY4551" fmla="*/ 3863433 h 8462359"/>
              <a:gd name="connsiteX4552" fmla="*/ 3175407 w 7162800"/>
              <a:gd name="connsiteY4552" fmla="*/ 3861983 h 8462359"/>
              <a:gd name="connsiteX4553" fmla="*/ 3181687 w 7162800"/>
              <a:gd name="connsiteY4553" fmla="*/ 3860050 h 8462359"/>
              <a:gd name="connsiteX4554" fmla="*/ 3187967 w 7162800"/>
              <a:gd name="connsiteY4554" fmla="*/ 3859566 h 8462359"/>
              <a:gd name="connsiteX4555" fmla="*/ 3194730 w 7162800"/>
              <a:gd name="connsiteY4555" fmla="*/ 3858116 h 8462359"/>
              <a:gd name="connsiteX4556" fmla="*/ 3198595 w 7162800"/>
              <a:gd name="connsiteY4556" fmla="*/ 3858116 h 8462359"/>
              <a:gd name="connsiteX4557" fmla="*/ 3201976 w 7162800"/>
              <a:gd name="connsiteY4557" fmla="*/ 3858116 h 8462359"/>
              <a:gd name="connsiteX4558" fmla="*/ 3204875 w 7162800"/>
              <a:gd name="connsiteY4558" fmla="*/ 3859083 h 8462359"/>
              <a:gd name="connsiteX4559" fmla="*/ 3208256 w 7162800"/>
              <a:gd name="connsiteY4559" fmla="*/ 3860050 h 8462359"/>
              <a:gd name="connsiteX4560" fmla="*/ 3211155 w 7162800"/>
              <a:gd name="connsiteY4560" fmla="*/ 3862950 h 8462359"/>
              <a:gd name="connsiteX4561" fmla="*/ 3215019 w 7162800"/>
              <a:gd name="connsiteY4561" fmla="*/ 3867300 h 8462359"/>
              <a:gd name="connsiteX4562" fmla="*/ 3216469 w 7162800"/>
              <a:gd name="connsiteY4562" fmla="*/ 3869234 h 8462359"/>
              <a:gd name="connsiteX4563" fmla="*/ 3217435 w 7162800"/>
              <a:gd name="connsiteY4563" fmla="*/ 3871651 h 8462359"/>
              <a:gd name="connsiteX4564" fmla="*/ 3218353 w 7162800"/>
              <a:gd name="connsiteY4564" fmla="*/ 3872570 h 8462359"/>
              <a:gd name="connsiteX4565" fmla="*/ 3218721 w 7162800"/>
              <a:gd name="connsiteY4565" fmla="*/ 3870362 h 8462359"/>
              <a:gd name="connsiteX4566" fmla="*/ 3218238 w 7162800"/>
              <a:gd name="connsiteY4566" fmla="*/ 3868432 h 8462359"/>
              <a:gd name="connsiteX4567" fmla="*/ 3217272 w 7162800"/>
              <a:gd name="connsiteY4567" fmla="*/ 3866984 h 8462359"/>
              <a:gd name="connsiteX4568" fmla="*/ 3215823 w 7162800"/>
              <a:gd name="connsiteY4568" fmla="*/ 3865053 h 8462359"/>
              <a:gd name="connsiteX4569" fmla="*/ 3214375 w 7162800"/>
              <a:gd name="connsiteY4569" fmla="*/ 3862640 h 8462359"/>
              <a:gd name="connsiteX4570" fmla="*/ 3210511 w 7162800"/>
              <a:gd name="connsiteY4570" fmla="*/ 3858296 h 8462359"/>
              <a:gd name="connsiteX4571" fmla="*/ 3207614 w 7162800"/>
              <a:gd name="connsiteY4571" fmla="*/ 3855400 h 8462359"/>
              <a:gd name="connsiteX4572" fmla="*/ 3204233 w 7162800"/>
              <a:gd name="connsiteY4572" fmla="*/ 3854434 h 8462359"/>
              <a:gd name="connsiteX4573" fmla="*/ 3201336 w 7162800"/>
              <a:gd name="connsiteY4573" fmla="*/ 3853952 h 8462359"/>
              <a:gd name="connsiteX4574" fmla="*/ 3197955 w 7162800"/>
              <a:gd name="connsiteY4574" fmla="*/ 3853952 h 8462359"/>
              <a:gd name="connsiteX4575" fmla="*/ 3091711 w 7162800"/>
              <a:gd name="connsiteY4575" fmla="*/ 3853952 h 8462359"/>
              <a:gd name="connsiteX4576" fmla="*/ 3083018 w 7162800"/>
              <a:gd name="connsiteY4576" fmla="*/ 3854917 h 8462359"/>
              <a:gd name="connsiteX4577" fmla="*/ 3076257 w 7162800"/>
              <a:gd name="connsiteY4577" fmla="*/ 3855400 h 8462359"/>
              <a:gd name="connsiteX4578" fmla="*/ 3066115 w 7162800"/>
              <a:gd name="connsiteY4578" fmla="*/ 3855882 h 8462359"/>
              <a:gd name="connsiteX4579" fmla="*/ 3054042 w 7162800"/>
              <a:gd name="connsiteY4579" fmla="*/ 3856848 h 8462359"/>
              <a:gd name="connsiteX4580" fmla="*/ 3041969 w 7162800"/>
              <a:gd name="connsiteY4580" fmla="*/ 3858296 h 8462359"/>
              <a:gd name="connsiteX4581" fmla="*/ 3031827 w 7162800"/>
              <a:gd name="connsiteY4581" fmla="*/ 3859261 h 8462359"/>
              <a:gd name="connsiteX4582" fmla="*/ 3025066 w 7162800"/>
              <a:gd name="connsiteY4582" fmla="*/ 3861674 h 8462359"/>
              <a:gd name="connsiteX4583" fmla="*/ 3016857 w 7162800"/>
              <a:gd name="connsiteY4583" fmla="*/ 3865053 h 8462359"/>
              <a:gd name="connsiteX4584" fmla="*/ 3010096 w 7162800"/>
              <a:gd name="connsiteY4584" fmla="*/ 3867466 h 8462359"/>
              <a:gd name="connsiteX4585" fmla="*/ 3005266 w 7162800"/>
              <a:gd name="connsiteY4585" fmla="*/ 3870362 h 8462359"/>
              <a:gd name="connsiteX4586" fmla="*/ 2998988 w 7162800"/>
              <a:gd name="connsiteY4586" fmla="*/ 3872776 h 8462359"/>
              <a:gd name="connsiteX4587" fmla="*/ 2992710 w 7162800"/>
              <a:gd name="connsiteY4587" fmla="*/ 3876154 h 8462359"/>
              <a:gd name="connsiteX4588" fmla="*/ 2986915 w 7162800"/>
              <a:gd name="connsiteY4588" fmla="*/ 3878568 h 8462359"/>
              <a:gd name="connsiteX4589" fmla="*/ 2983052 w 7162800"/>
              <a:gd name="connsiteY4589" fmla="*/ 3881463 h 8462359"/>
              <a:gd name="connsiteX4590" fmla="*/ 2982086 w 7162800"/>
              <a:gd name="connsiteY4590" fmla="*/ 3884359 h 8462359"/>
              <a:gd name="connsiteX4591" fmla="*/ 2981603 w 7162800"/>
              <a:gd name="connsiteY4591" fmla="*/ 3888221 h 8462359"/>
              <a:gd name="connsiteX4592" fmla="*/ 2981120 w 7162800"/>
              <a:gd name="connsiteY4592" fmla="*/ 3891599 h 8462359"/>
              <a:gd name="connsiteX4593" fmla="*/ 2981120 w 7162800"/>
              <a:gd name="connsiteY4593" fmla="*/ 3895943 h 8462359"/>
              <a:gd name="connsiteX4594" fmla="*/ 2981120 w 7162800"/>
              <a:gd name="connsiteY4594" fmla="*/ 3899805 h 8462359"/>
              <a:gd name="connsiteX4595" fmla="*/ 2981120 w 7162800"/>
              <a:gd name="connsiteY4595" fmla="*/ 3902701 h 8462359"/>
              <a:gd name="connsiteX4596" fmla="*/ 2980637 w 7162800"/>
              <a:gd name="connsiteY4596" fmla="*/ 3905597 h 8462359"/>
              <a:gd name="connsiteX4597" fmla="*/ 2979671 w 7162800"/>
              <a:gd name="connsiteY4597" fmla="*/ 3907527 h 8462359"/>
              <a:gd name="connsiteX4598" fmla="*/ 2977256 w 7162800"/>
              <a:gd name="connsiteY4598" fmla="*/ 3911871 h 8462359"/>
              <a:gd name="connsiteX4599" fmla="*/ 2974359 w 7162800"/>
              <a:gd name="connsiteY4599" fmla="*/ 3916215 h 8462359"/>
              <a:gd name="connsiteX4600" fmla="*/ 2970012 w 7162800"/>
              <a:gd name="connsiteY4600" fmla="*/ 3921042 h 8462359"/>
              <a:gd name="connsiteX4601" fmla="*/ 2965666 w 7162800"/>
              <a:gd name="connsiteY4601" fmla="*/ 3924903 h 8462359"/>
              <a:gd name="connsiteX4602" fmla="*/ 2960837 w 7162800"/>
              <a:gd name="connsiteY4602" fmla="*/ 3929247 h 8462359"/>
              <a:gd name="connsiteX4603" fmla="*/ 2956490 w 7162800"/>
              <a:gd name="connsiteY4603" fmla="*/ 3932626 h 8462359"/>
              <a:gd name="connsiteX4604" fmla="*/ 2952627 w 7162800"/>
              <a:gd name="connsiteY4604" fmla="*/ 3935039 h 8462359"/>
              <a:gd name="connsiteX4605" fmla="*/ 2949247 w 7162800"/>
              <a:gd name="connsiteY4605" fmla="*/ 3937453 h 8462359"/>
              <a:gd name="connsiteX4606" fmla="*/ 2944417 w 7162800"/>
              <a:gd name="connsiteY4606" fmla="*/ 3939866 h 8462359"/>
              <a:gd name="connsiteX4607" fmla="*/ 2939105 w 7162800"/>
              <a:gd name="connsiteY4607" fmla="*/ 3942279 h 8462359"/>
              <a:gd name="connsiteX4608" fmla="*/ 2932827 w 7162800"/>
              <a:gd name="connsiteY4608" fmla="*/ 3944210 h 8462359"/>
              <a:gd name="connsiteX4609" fmla="*/ 2927032 w 7162800"/>
              <a:gd name="connsiteY4609" fmla="*/ 3946141 h 8462359"/>
              <a:gd name="connsiteX4610" fmla="*/ 2914476 w 7162800"/>
              <a:gd name="connsiteY4610" fmla="*/ 3949519 h 8462359"/>
              <a:gd name="connsiteX4611" fmla="*/ 2904334 w 7162800"/>
              <a:gd name="connsiteY4611" fmla="*/ 3951933 h 8462359"/>
              <a:gd name="connsiteX4612" fmla="*/ 2896607 w 7162800"/>
              <a:gd name="connsiteY4612" fmla="*/ 3951933 h 8462359"/>
              <a:gd name="connsiteX4613" fmla="*/ 2885500 w 7162800"/>
              <a:gd name="connsiteY4613" fmla="*/ 3951933 h 8462359"/>
              <a:gd name="connsiteX4614" fmla="*/ 2873910 w 7162800"/>
              <a:gd name="connsiteY4614" fmla="*/ 3951933 h 8462359"/>
              <a:gd name="connsiteX4615" fmla="*/ 2863768 w 7162800"/>
              <a:gd name="connsiteY4615" fmla="*/ 3951933 h 8462359"/>
              <a:gd name="connsiteX4616" fmla="*/ 2857490 w 7162800"/>
              <a:gd name="connsiteY4616" fmla="*/ 3955794 h 8462359"/>
              <a:gd name="connsiteX4617" fmla="*/ 2850246 w 7162800"/>
              <a:gd name="connsiteY4617" fmla="*/ 3959655 h 8462359"/>
              <a:gd name="connsiteX4618" fmla="*/ 2843485 w 7162800"/>
              <a:gd name="connsiteY4618" fmla="*/ 3963516 h 8462359"/>
              <a:gd name="connsiteX4619" fmla="*/ 2837207 w 7162800"/>
              <a:gd name="connsiteY4619" fmla="*/ 3966895 h 8462359"/>
              <a:gd name="connsiteX4620" fmla="*/ 2833827 w 7162800"/>
              <a:gd name="connsiteY4620" fmla="*/ 3973170 h 8462359"/>
              <a:gd name="connsiteX4621" fmla="*/ 2829480 w 7162800"/>
              <a:gd name="connsiteY4621" fmla="*/ 3979444 h 8462359"/>
              <a:gd name="connsiteX4622" fmla="*/ 2826583 w 7162800"/>
              <a:gd name="connsiteY4622" fmla="*/ 3982823 h 8462359"/>
              <a:gd name="connsiteX4623" fmla="*/ 2824168 w 7162800"/>
              <a:gd name="connsiteY4623" fmla="*/ 3985236 h 8462359"/>
              <a:gd name="connsiteX4624" fmla="*/ 2821270 w 7162800"/>
              <a:gd name="connsiteY4624" fmla="*/ 3987650 h 8462359"/>
              <a:gd name="connsiteX4625" fmla="*/ 2818856 w 7162800"/>
              <a:gd name="connsiteY4625" fmla="*/ 3989580 h 8462359"/>
              <a:gd name="connsiteX4626" fmla="*/ 2811612 w 7162800"/>
              <a:gd name="connsiteY4626" fmla="*/ 3995855 h 8462359"/>
              <a:gd name="connsiteX4627" fmla="*/ 2803402 w 7162800"/>
              <a:gd name="connsiteY4627" fmla="*/ 4004060 h 8462359"/>
              <a:gd name="connsiteX4628" fmla="*/ 2798573 w 7162800"/>
              <a:gd name="connsiteY4628" fmla="*/ 4007439 h 8462359"/>
              <a:gd name="connsiteX4629" fmla="*/ 2793743 w 7162800"/>
              <a:gd name="connsiteY4629" fmla="*/ 4010818 h 8462359"/>
              <a:gd name="connsiteX4630" fmla="*/ 2788914 w 7162800"/>
              <a:gd name="connsiteY4630" fmla="*/ 4013231 h 8462359"/>
              <a:gd name="connsiteX4631" fmla="*/ 2785051 w 7162800"/>
              <a:gd name="connsiteY4631" fmla="*/ 4015644 h 8462359"/>
              <a:gd name="connsiteX4632" fmla="*/ 2776841 w 7162800"/>
              <a:gd name="connsiteY4632" fmla="*/ 4018540 h 8462359"/>
              <a:gd name="connsiteX4633" fmla="*/ 2766216 w 7162800"/>
              <a:gd name="connsiteY4633" fmla="*/ 4022884 h 8462359"/>
              <a:gd name="connsiteX4634" fmla="*/ 2755109 w 7162800"/>
              <a:gd name="connsiteY4634" fmla="*/ 4027228 h 8462359"/>
              <a:gd name="connsiteX4635" fmla="*/ 2747382 w 7162800"/>
              <a:gd name="connsiteY4635" fmla="*/ 4030124 h 8462359"/>
              <a:gd name="connsiteX4636" fmla="*/ 2740621 w 7162800"/>
              <a:gd name="connsiteY4636" fmla="*/ 4033503 h 8462359"/>
              <a:gd name="connsiteX4637" fmla="*/ 2730963 w 7162800"/>
              <a:gd name="connsiteY4637" fmla="*/ 4035916 h 8462359"/>
              <a:gd name="connsiteX4638" fmla="*/ 2721304 w 7162800"/>
              <a:gd name="connsiteY4638" fmla="*/ 4038812 h 8462359"/>
              <a:gd name="connsiteX4639" fmla="*/ 2714060 w 7162800"/>
              <a:gd name="connsiteY4639" fmla="*/ 4041225 h 8462359"/>
              <a:gd name="connsiteX4640" fmla="*/ 2710680 w 7162800"/>
              <a:gd name="connsiteY4640" fmla="*/ 4042191 h 8462359"/>
              <a:gd name="connsiteX4641" fmla="*/ 2707782 w 7162800"/>
              <a:gd name="connsiteY4641" fmla="*/ 4043639 h 8462359"/>
              <a:gd name="connsiteX4642" fmla="*/ 2704402 w 7162800"/>
              <a:gd name="connsiteY4642" fmla="*/ 4045087 h 8462359"/>
              <a:gd name="connsiteX4643" fmla="*/ 2700538 w 7162800"/>
              <a:gd name="connsiteY4643" fmla="*/ 4047017 h 8462359"/>
              <a:gd name="connsiteX4644" fmla="*/ 2697641 w 7162800"/>
              <a:gd name="connsiteY4644" fmla="*/ 4049431 h 8462359"/>
              <a:gd name="connsiteX4645" fmla="*/ 2693777 w 7162800"/>
              <a:gd name="connsiteY4645" fmla="*/ 4050879 h 8462359"/>
              <a:gd name="connsiteX4646" fmla="*/ 2690880 w 7162800"/>
              <a:gd name="connsiteY4646" fmla="*/ 4052327 h 8462359"/>
              <a:gd name="connsiteX4647" fmla="*/ 2687499 w 7162800"/>
              <a:gd name="connsiteY4647" fmla="*/ 4053292 h 8462359"/>
              <a:gd name="connsiteX4648" fmla="*/ 2683636 w 7162800"/>
              <a:gd name="connsiteY4648" fmla="*/ 4053292 h 8462359"/>
              <a:gd name="connsiteX4649" fmla="*/ 2677358 w 7162800"/>
              <a:gd name="connsiteY4649" fmla="*/ 4051844 h 8462359"/>
              <a:gd name="connsiteX4650" fmla="*/ 2669148 w 7162800"/>
              <a:gd name="connsiteY4650" fmla="*/ 4050879 h 8462359"/>
              <a:gd name="connsiteX4651" fmla="*/ 2660938 w 7162800"/>
              <a:gd name="connsiteY4651" fmla="*/ 4049913 h 8462359"/>
              <a:gd name="connsiteX4652" fmla="*/ 2654177 w 7162800"/>
              <a:gd name="connsiteY4652" fmla="*/ 4048948 h 8462359"/>
              <a:gd name="connsiteX4653" fmla="*/ 2647416 w 7162800"/>
              <a:gd name="connsiteY4653" fmla="*/ 4053292 h 8462359"/>
              <a:gd name="connsiteX4654" fmla="*/ 2638723 w 7162800"/>
              <a:gd name="connsiteY4654" fmla="*/ 4058119 h 8462359"/>
              <a:gd name="connsiteX4655" fmla="*/ 2633894 w 7162800"/>
              <a:gd name="connsiteY4655" fmla="*/ 4061015 h 8462359"/>
              <a:gd name="connsiteX4656" fmla="*/ 2629548 w 7162800"/>
              <a:gd name="connsiteY4656" fmla="*/ 4063428 h 8462359"/>
              <a:gd name="connsiteX4657" fmla="*/ 2624718 w 7162800"/>
              <a:gd name="connsiteY4657" fmla="*/ 4065841 h 8462359"/>
              <a:gd name="connsiteX4658" fmla="*/ 2620372 w 7162800"/>
              <a:gd name="connsiteY4658" fmla="*/ 4067772 h 8462359"/>
              <a:gd name="connsiteX4659" fmla="*/ 2618923 w 7162800"/>
              <a:gd name="connsiteY4659" fmla="*/ 4069220 h 8462359"/>
              <a:gd name="connsiteX4660" fmla="*/ 2615543 w 7162800"/>
              <a:gd name="connsiteY4660" fmla="*/ 4071151 h 8462359"/>
              <a:gd name="connsiteX4661" fmla="*/ 2612162 w 7162800"/>
              <a:gd name="connsiteY4661" fmla="*/ 4072599 h 8462359"/>
              <a:gd name="connsiteX4662" fmla="*/ 2608782 w 7162800"/>
              <a:gd name="connsiteY4662" fmla="*/ 4074047 h 8462359"/>
              <a:gd name="connsiteX4663" fmla="*/ 2604918 w 7162800"/>
              <a:gd name="connsiteY4663" fmla="*/ 4075495 h 8462359"/>
              <a:gd name="connsiteX4664" fmla="*/ 2600572 w 7162800"/>
              <a:gd name="connsiteY4664" fmla="*/ 4076460 h 8462359"/>
              <a:gd name="connsiteX4665" fmla="*/ 2597674 w 7162800"/>
              <a:gd name="connsiteY4665" fmla="*/ 4076460 h 8462359"/>
              <a:gd name="connsiteX4666" fmla="*/ 2594294 w 7162800"/>
              <a:gd name="connsiteY4666" fmla="*/ 4075495 h 8462359"/>
              <a:gd name="connsiteX4667" fmla="*/ 2591396 w 7162800"/>
              <a:gd name="connsiteY4667" fmla="*/ 4073081 h 8462359"/>
              <a:gd name="connsiteX4668" fmla="*/ 2588499 w 7162800"/>
              <a:gd name="connsiteY4668" fmla="*/ 4070185 h 8462359"/>
              <a:gd name="connsiteX4669" fmla="*/ 2586567 w 7162800"/>
              <a:gd name="connsiteY4669" fmla="*/ 4066324 h 8462359"/>
              <a:gd name="connsiteX4670" fmla="*/ 2583669 w 7162800"/>
              <a:gd name="connsiteY4670" fmla="*/ 4061497 h 8462359"/>
              <a:gd name="connsiteX4671" fmla="*/ 2582221 w 7162800"/>
              <a:gd name="connsiteY4671" fmla="*/ 4057153 h 8462359"/>
              <a:gd name="connsiteX4672" fmla="*/ 2580772 w 7162800"/>
              <a:gd name="connsiteY4672" fmla="*/ 4052327 h 8462359"/>
              <a:gd name="connsiteX4673" fmla="*/ 2579806 w 7162800"/>
              <a:gd name="connsiteY4673" fmla="*/ 4048948 h 8462359"/>
              <a:gd name="connsiteX4674" fmla="*/ 2578840 w 7162800"/>
              <a:gd name="connsiteY4674" fmla="*/ 4045087 h 8462359"/>
              <a:gd name="connsiteX4675" fmla="*/ 2580772 w 7162800"/>
              <a:gd name="connsiteY4675" fmla="*/ 4039295 h 8462359"/>
              <a:gd name="connsiteX4676" fmla="*/ 2582703 w 7162800"/>
              <a:gd name="connsiteY4676" fmla="*/ 4032538 h 8462359"/>
              <a:gd name="connsiteX4677" fmla="*/ 2583186 w 7162800"/>
              <a:gd name="connsiteY4677" fmla="*/ 4028676 h 8462359"/>
              <a:gd name="connsiteX4678" fmla="*/ 2583669 w 7162800"/>
              <a:gd name="connsiteY4678" fmla="*/ 4025780 h 8462359"/>
              <a:gd name="connsiteX4679" fmla="*/ 2583669 w 7162800"/>
              <a:gd name="connsiteY4679" fmla="*/ 4022402 h 8462359"/>
              <a:gd name="connsiteX4680" fmla="*/ 2583186 w 7162800"/>
              <a:gd name="connsiteY4680" fmla="*/ 4019023 h 8462359"/>
              <a:gd name="connsiteX4681" fmla="*/ 2581255 w 7162800"/>
              <a:gd name="connsiteY4681" fmla="*/ 4016610 h 8462359"/>
              <a:gd name="connsiteX4682" fmla="*/ 2577874 w 7162800"/>
              <a:gd name="connsiteY4682" fmla="*/ 4014679 h 8462359"/>
              <a:gd name="connsiteX4683" fmla="*/ 2574011 w 7162800"/>
              <a:gd name="connsiteY4683" fmla="*/ 4012266 h 8462359"/>
              <a:gd name="connsiteX4684" fmla="*/ 2569664 w 7162800"/>
              <a:gd name="connsiteY4684" fmla="*/ 4010818 h 8462359"/>
              <a:gd name="connsiteX4685" fmla="*/ 2564835 w 7162800"/>
              <a:gd name="connsiteY4685" fmla="*/ 4009852 h 8462359"/>
              <a:gd name="connsiteX4686" fmla="*/ 2560489 w 7162800"/>
              <a:gd name="connsiteY4686" fmla="*/ 4008887 h 8462359"/>
              <a:gd name="connsiteX4687" fmla="*/ 2556142 w 7162800"/>
              <a:gd name="connsiteY4687" fmla="*/ 4007922 h 8462359"/>
              <a:gd name="connsiteX4688" fmla="*/ 2553245 w 7162800"/>
              <a:gd name="connsiteY4688" fmla="*/ 4007922 h 8462359"/>
              <a:gd name="connsiteX4689" fmla="*/ 2543586 w 7162800"/>
              <a:gd name="connsiteY4689" fmla="*/ 4007439 h 8462359"/>
              <a:gd name="connsiteX4690" fmla="*/ 2532962 w 7162800"/>
              <a:gd name="connsiteY4690" fmla="*/ 4006474 h 8462359"/>
              <a:gd name="connsiteX4691" fmla="*/ 2527650 w 7162800"/>
              <a:gd name="connsiteY4691" fmla="*/ 4006474 h 8462359"/>
              <a:gd name="connsiteX4692" fmla="*/ 2522820 w 7162800"/>
              <a:gd name="connsiteY4692" fmla="*/ 4006474 h 8462359"/>
              <a:gd name="connsiteX4693" fmla="*/ 2519440 w 7162800"/>
              <a:gd name="connsiteY4693" fmla="*/ 4006956 h 8462359"/>
              <a:gd name="connsiteX4694" fmla="*/ 2515576 w 7162800"/>
              <a:gd name="connsiteY4694" fmla="*/ 4007922 h 8462359"/>
              <a:gd name="connsiteX4695" fmla="*/ 2509781 w 7162800"/>
              <a:gd name="connsiteY4695" fmla="*/ 4011783 h 8462359"/>
              <a:gd name="connsiteX4696" fmla="*/ 2503020 w 7162800"/>
              <a:gd name="connsiteY4696" fmla="*/ 4017575 h 8462359"/>
              <a:gd name="connsiteX4697" fmla="*/ 2496259 w 7162800"/>
              <a:gd name="connsiteY4697" fmla="*/ 4022884 h 8462359"/>
              <a:gd name="connsiteX4698" fmla="*/ 2489498 w 7162800"/>
              <a:gd name="connsiteY4698" fmla="*/ 4026746 h 8462359"/>
              <a:gd name="connsiteX4699" fmla="*/ 2481771 w 7162800"/>
              <a:gd name="connsiteY4699" fmla="*/ 4031090 h 8462359"/>
              <a:gd name="connsiteX4700" fmla="*/ 2471147 w 7162800"/>
              <a:gd name="connsiteY4700" fmla="*/ 4035916 h 8462359"/>
              <a:gd name="connsiteX4701" fmla="*/ 2460040 w 7162800"/>
              <a:gd name="connsiteY4701" fmla="*/ 4041225 h 8462359"/>
              <a:gd name="connsiteX4702" fmla="*/ 2452313 w 7162800"/>
              <a:gd name="connsiteY4702" fmla="*/ 4045087 h 8462359"/>
              <a:gd name="connsiteX4703" fmla="*/ 2442654 w 7162800"/>
              <a:gd name="connsiteY4703" fmla="*/ 4048465 h 8462359"/>
              <a:gd name="connsiteX4704" fmla="*/ 2431547 w 7162800"/>
              <a:gd name="connsiteY4704" fmla="*/ 4050879 h 8462359"/>
              <a:gd name="connsiteX4705" fmla="*/ 2420922 w 7162800"/>
              <a:gd name="connsiteY4705" fmla="*/ 4053775 h 8462359"/>
              <a:gd name="connsiteX4706" fmla="*/ 2410781 w 7162800"/>
              <a:gd name="connsiteY4706" fmla="*/ 4056671 h 8462359"/>
              <a:gd name="connsiteX4707" fmla="*/ 2404503 w 7162800"/>
              <a:gd name="connsiteY4707" fmla="*/ 4057153 h 8462359"/>
              <a:gd name="connsiteX4708" fmla="*/ 2396776 w 7162800"/>
              <a:gd name="connsiteY4708" fmla="*/ 4058119 h 8462359"/>
              <a:gd name="connsiteX4709" fmla="*/ 2389532 w 7162800"/>
              <a:gd name="connsiteY4709" fmla="*/ 4059567 h 8462359"/>
              <a:gd name="connsiteX4710" fmla="*/ 2385186 w 7162800"/>
              <a:gd name="connsiteY4710" fmla="*/ 4060532 h 8462359"/>
              <a:gd name="connsiteX4711" fmla="*/ 2380356 w 7162800"/>
              <a:gd name="connsiteY4711" fmla="*/ 4061015 h 8462359"/>
              <a:gd name="connsiteX4712" fmla="*/ 2375527 w 7162800"/>
              <a:gd name="connsiteY4712" fmla="*/ 4061497 h 8462359"/>
              <a:gd name="connsiteX4713" fmla="*/ 2370215 w 7162800"/>
              <a:gd name="connsiteY4713" fmla="*/ 4061015 h 8462359"/>
              <a:gd name="connsiteX4714" fmla="*/ 2364420 w 7162800"/>
              <a:gd name="connsiteY4714" fmla="*/ 4060532 h 8462359"/>
              <a:gd name="connsiteX4715" fmla="*/ 2359107 w 7162800"/>
              <a:gd name="connsiteY4715" fmla="*/ 4059567 h 8462359"/>
              <a:gd name="connsiteX4716" fmla="*/ 2353312 w 7162800"/>
              <a:gd name="connsiteY4716" fmla="*/ 4059567 h 8462359"/>
              <a:gd name="connsiteX4717" fmla="*/ 2348483 w 7162800"/>
              <a:gd name="connsiteY4717" fmla="*/ 4059567 h 8462359"/>
              <a:gd name="connsiteX4718" fmla="*/ 2343654 w 7162800"/>
              <a:gd name="connsiteY4718" fmla="*/ 4060532 h 8462359"/>
              <a:gd name="connsiteX4719" fmla="*/ 2340756 w 7162800"/>
              <a:gd name="connsiteY4719" fmla="*/ 4063428 h 8462359"/>
              <a:gd name="connsiteX4720" fmla="*/ 2336410 w 7162800"/>
              <a:gd name="connsiteY4720" fmla="*/ 4067289 h 8462359"/>
              <a:gd name="connsiteX4721" fmla="*/ 2333995 w 7162800"/>
              <a:gd name="connsiteY4721" fmla="*/ 4068737 h 8462359"/>
              <a:gd name="connsiteX4722" fmla="*/ 2332063 w 7162800"/>
              <a:gd name="connsiteY4722" fmla="*/ 4070185 h 8462359"/>
              <a:gd name="connsiteX4723" fmla="*/ 2330615 w 7162800"/>
              <a:gd name="connsiteY4723" fmla="*/ 4071151 h 8462359"/>
              <a:gd name="connsiteX4724" fmla="*/ 2328683 w 7162800"/>
              <a:gd name="connsiteY4724" fmla="*/ 4071633 h 8462359"/>
              <a:gd name="connsiteX4725" fmla="*/ 2326751 w 7162800"/>
              <a:gd name="connsiteY4725" fmla="*/ 4072599 h 8462359"/>
              <a:gd name="connsiteX4726" fmla="*/ 2324336 w 7162800"/>
              <a:gd name="connsiteY4726" fmla="*/ 4074047 h 8462359"/>
              <a:gd name="connsiteX4727" fmla="*/ 2320956 w 7162800"/>
              <a:gd name="connsiteY4727" fmla="*/ 4075495 h 8462359"/>
              <a:gd name="connsiteX4728" fmla="*/ 2317093 w 7162800"/>
              <a:gd name="connsiteY4728" fmla="*/ 4076460 h 8462359"/>
              <a:gd name="connsiteX4729" fmla="*/ 2309366 w 7162800"/>
              <a:gd name="connsiteY4729" fmla="*/ 4078391 h 8462359"/>
              <a:gd name="connsiteX4730" fmla="*/ 2302605 w 7162800"/>
              <a:gd name="connsiteY4730" fmla="*/ 4078873 h 8462359"/>
              <a:gd name="connsiteX4731" fmla="*/ 2294878 w 7162800"/>
              <a:gd name="connsiteY4731" fmla="*/ 4080321 h 8462359"/>
              <a:gd name="connsiteX4732" fmla="*/ 2287634 w 7162800"/>
              <a:gd name="connsiteY4732" fmla="*/ 4082735 h 8462359"/>
              <a:gd name="connsiteX4733" fmla="*/ 2285219 w 7162800"/>
              <a:gd name="connsiteY4733" fmla="*/ 4083217 h 8462359"/>
              <a:gd name="connsiteX4734" fmla="*/ 2281839 w 7162800"/>
              <a:gd name="connsiteY4734" fmla="*/ 4084183 h 8462359"/>
              <a:gd name="connsiteX4735" fmla="*/ 2277975 w 7162800"/>
              <a:gd name="connsiteY4735" fmla="*/ 4086596 h 8462359"/>
              <a:gd name="connsiteX4736" fmla="*/ 2275078 w 7162800"/>
              <a:gd name="connsiteY4736" fmla="*/ 4089009 h 8462359"/>
              <a:gd name="connsiteX4737" fmla="*/ 2272180 w 7162800"/>
              <a:gd name="connsiteY4737" fmla="*/ 4092388 h 8462359"/>
              <a:gd name="connsiteX4738" fmla="*/ 2269283 w 7162800"/>
              <a:gd name="connsiteY4738" fmla="*/ 4095284 h 8462359"/>
              <a:gd name="connsiteX4739" fmla="*/ 2266868 w 7162800"/>
              <a:gd name="connsiteY4739" fmla="*/ 4098663 h 8462359"/>
              <a:gd name="connsiteX4740" fmla="*/ 2265419 w 7162800"/>
              <a:gd name="connsiteY4740" fmla="*/ 4101076 h 8462359"/>
              <a:gd name="connsiteX4741" fmla="*/ 2263005 w 7162800"/>
              <a:gd name="connsiteY4741" fmla="*/ 4105420 h 8462359"/>
              <a:gd name="connsiteX4742" fmla="*/ 2259624 w 7162800"/>
              <a:gd name="connsiteY4742" fmla="*/ 4110729 h 8462359"/>
              <a:gd name="connsiteX4743" fmla="*/ 2256726 w 7162800"/>
              <a:gd name="connsiteY4743" fmla="*/ 4116039 h 8462359"/>
              <a:gd name="connsiteX4744" fmla="*/ 2254312 w 7162800"/>
              <a:gd name="connsiteY4744" fmla="*/ 4119900 h 8462359"/>
              <a:gd name="connsiteX4745" fmla="*/ 2250448 w 7162800"/>
              <a:gd name="connsiteY4745" fmla="*/ 4121348 h 8462359"/>
              <a:gd name="connsiteX4746" fmla="*/ 2247068 w 7162800"/>
              <a:gd name="connsiteY4746" fmla="*/ 4121830 h 8462359"/>
              <a:gd name="connsiteX4747" fmla="*/ 2242239 w 7162800"/>
              <a:gd name="connsiteY4747" fmla="*/ 4122796 h 8462359"/>
              <a:gd name="connsiteX4748" fmla="*/ 2236926 w 7162800"/>
              <a:gd name="connsiteY4748" fmla="*/ 4123278 h 8462359"/>
              <a:gd name="connsiteX4749" fmla="*/ 2226302 w 7162800"/>
              <a:gd name="connsiteY4749" fmla="*/ 4123278 h 8462359"/>
              <a:gd name="connsiteX4750" fmla="*/ 2216643 w 7162800"/>
              <a:gd name="connsiteY4750" fmla="*/ 4123278 h 8462359"/>
              <a:gd name="connsiteX4751" fmla="*/ 2212297 w 7162800"/>
              <a:gd name="connsiteY4751" fmla="*/ 4122796 h 8462359"/>
              <a:gd name="connsiteX4752" fmla="*/ 2207468 w 7162800"/>
              <a:gd name="connsiteY4752" fmla="*/ 4121348 h 8462359"/>
              <a:gd name="connsiteX4753" fmla="*/ 2202155 w 7162800"/>
              <a:gd name="connsiteY4753" fmla="*/ 4118935 h 8462359"/>
              <a:gd name="connsiteX4754" fmla="*/ 2198292 w 7162800"/>
              <a:gd name="connsiteY4754" fmla="*/ 4116039 h 8462359"/>
              <a:gd name="connsiteX4755" fmla="*/ 2196843 w 7162800"/>
              <a:gd name="connsiteY4755" fmla="*/ 4112660 h 8462359"/>
              <a:gd name="connsiteX4756" fmla="*/ 2196360 w 7162800"/>
              <a:gd name="connsiteY4756" fmla="*/ 4109764 h 8462359"/>
              <a:gd name="connsiteX4757" fmla="*/ 2195878 w 7162800"/>
              <a:gd name="connsiteY4757" fmla="*/ 4107596 h 8462359"/>
              <a:gd name="connsiteX4758" fmla="*/ 2195878 w 7162800"/>
              <a:gd name="connsiteY4758" fmla="*/ 4108755 h 8462359"/>
              <a:gd name="connsiteX4759" fmla="*/ 2196361 w 7162800"/>
              <a:gd name="connsiteY4759" fmla="*/ 4112136 h 8462359"/>
              <a:gd name="connsiteX4760" fmla="*/ 2197326 w 7162800"/>
              <a:gd name="connsiteY4760" fmla="*/ 4115999 h 8462359"/>
              <a:gd name="connsiteX4761" fmla="*/ 2198292 w 7162800"/>
              <a:gd name="connsiteY4761" fmla="*/ 4118897 h 8462359"/>
              <a:gd name="connsiteX4762" fmla="*/ 2202639 w 7162800"/>
              <a:gd name="connsiteY4762" fmla="*/ 4121795 h 8462359"/>
              <a:gd name="connsiteX4763" fmla="*/ 2207951 w 7162800"/>
              <a:gd name="connsiteY4763" fmla="*/ 4124209 h 8462359"/>
              <a:gd name="connsiteX4764" fmla="*/ 2213263 w 7162800"/>
              <a:gd name="connsiteY4764" fmla="*/ 4126141 h 8462359"/>
              <a:gd name="connsiteX4765" fmla="*/ 2216644 w 7162800"/>
              <a:gd name="connsiteY4765" fmla="*/ 4126624 h 8462359"/>
              <a:gd name="connsiteX4766" fmla="*/ 2226302 w 7162800"/>
              <a:gd name="connsiteY4766" fmla="*/ 4126624 h 8462359"/>
              <a:gd name="connsiteX4767" fmla="*/ 2236927 w 7162800"/>
              <a:gd name="connsiteY4767" fmla="*/ 4126141 h 8462359"/>
              <a:gd name="connsiteX4768" fmla="*/ 2242239 w 7162800"/>
              <a:gd name="connsiteY4768" fmla="*/ 4125658 h 8462359"/>
              <a:gd name="connsiteX4769" fmla="*/ 2247068 w 7162800"/>
              <a:gd name="connsiteY4769" fmla="*/ 4124692 h 8462359"/>
              <a:gd name="connsiteX4770" fmla="*/ 2250449 w 7162800"/>
              <a:gd name="connsiteY4770" fmla="*/ 4123726 h 8462359"/>
              <a:gd name="connsiteX4771" fmla="*/ 2254312 w 7162800"/>
              <a:gd name="connsiteY4771" fmla="*/ 4122760 h 8462359"/>
              <a:gd name="connsiteX4772" fmla="*/ 2257210 w 7162800"/>
              <a:gd name="connsiteY4772" fmla="*/ 4118897 h 8462359"/>
              <a:gd name="connsiteX4773" fmla="*/ 2259624 w 7162800"/>
              <a:gd name="connsiteY4773" fmla="*/ 4113585 h 8462359"/>
              <a:gd name="connsiteX4774" fmla="*/ 2262522 w 7162800"/>
              <a:gd name="connsiteY4774" fmla="*/ 4107790 h 8462359"/>
              <a:gd name="connsiteX4775" fmla="*/ 2265419 w 7162800"/>
              <a:gd name="connsiteY4775" fmla="*/ 4104409 h 8462359"/>
              <a:gd name="connsiteX4776" fmla="*/ 2266868 w 7162800"/>
              <a:gd name="connsiteY4776" fmla="*/ 4101029 h 8462359"/>
              <a:gd name="connsiteX4777" fmla="*/ 2269283 w 7162800"/>
              <a:gd name="connsiteY4777" fmla="*/ 4098131 h 8462359"/>
              <a:gd name="connsiteX4778" fmla="*/ 2271697 w 7162800"/>
              <a:gd name="connsiteY4778" fmla="*/ 4095233 h 8462359"/>
              <a:gd name="connsiteX4779" fmla="*/ 2275078 w 7162800"/>
              <a:gd name="connsiteY4779" fmla="*/ 4092336 h 8462359"/>
              <a:gd name="connsiteX4780" fmla="*/ 2277976 w 7162800"/>
              <a:gd name="connsiteY4780" fmla="*/ 4089438 h 8462359"/>
              <a:gd name="connsiteX4781" fmla="*/ 2281356 w 7162800"/>
              <a:gd name="connsiteY4781" fmla="*/ 4087507 h 8462359"/>
              <a:gd name="connsiteX4782" fmla="*/ 2284737 w 7162800"/>
              <a:gd name="connsiteY4782" fmla="*/ 4086541 h 8462359"/>
              <a:gd name="connsiteX4783" fmla="*/ 2287634 w 7162800"/>
              <a:gd name="connsiteY4783" fmla="*/ 4085575 h 8462359"/>
              <a:gd name="connsiteX4784" fmla="*/ 2294878 w 7162800"/>
              <a:gd name="connsiteY4784" fmla="*/ 4083643 h 8462359"/>
              <a:gd name="connsiteX4785" fmla="*/ 2302605 w 7162800"/>
              <a:gd name="connsiteY4785" fmla="*/ 4082194 h 8462359"/>
              <a:gd name="connsiteX4786" fmla="*/ 2309366 w 7162800"/>
              <a:gd name="connsiteY4786" fmla="*/ 4081229 h 8462359"/>
              <a:gd name="connsiteX4787" fmla="*/ 2316610 w 7162800"/>
              <a:gd name="connsiteY4787" fmla="*/ 4079297 h 8462359"/>
              <a:gd name="connsiteX4788" fmla="*/ 2320473 w 7162800"/>
              <a:gd name="connsiteY4788" fmla="*/ 4078331 h 8462359"/>
              <a:gd name="connsiteX4789" fmla="*/ 2324337 w 7162800"/>
              <a:gd name="connsiteY4789" fmla="*/ 4077365 h 8462359"/>
              <a:gd name="connsiteX4790" fmla="*/ 2326751 w 7162800"/>
              <a:gd name="connsiteY4790" fmla="*/ 4075916 h 8462359"/>
              <a:gd name="connsiteX4791" fmla="*/ 2328200 w 7162800"/>
              <a:gd name="connsiteY4791" fmla="*/ 4073985 h 8462359"/>
              <a:gd name="connsiteX4792" fmla="*/ 2330132 w 7162800"/>
              <a:gd name="connsiteY4792" fmla="*/ 4073985 h 8462359"/>
              <a:gd name="connsiteX4793" fmla="*/ 2332064 w 7162800"/>
              <a:gd name="connsiteY4793" fmla="*/ 4073019 h 8462359"/>
              <a:gd name="connsiteX4794" fmla="*/ 2333512 w 7162800"/>
              <a:gd name="connsiteY4794" fmla="*/ 4072053 h 8462359"/>
              <a:gd name="connsiteX4795" fmla="*/ 2335927 w 7162800"/>
              <a:gd name="connsiteY4795" fmla="*/ 4070604 h 8462359"/>
              <a:gd name="connsiteX4796" fmla="*/ 2340273 w 7162800"/>
              <a:gd name="connsiteY4796" fmla="*/ 4066741 h 8462359"/>
              <a:gd name="connsiteX4797" fmla="*/ 2343171 w 7162800"/>
              <a:gd name="connsiteY4797" fmla="*/ 4062877 h 8462359"/>
              <a:gd name="connsiteX4798" fmla="*/ 2348000 w 7162800"/>
              <a:gd name="connsiteY4798" fmla="*/ 4062394 h 8462359"/>
              <a:gd name="connsiteX4799" fmla="*/ 2352830 w 7162800"/>
              <a:gd name="connsiteY4799" fmla="*/ 4061911 h 8462359"/>
              <a:gd name="connsiteX4800" fmla="*/ 2358625 w 7162800"/>
              <a:gd name="connsiteY4800" fmla="*/ 4062394 h 8462359"/>
              <a:gd name="connsiteX4801" fmla="*/ 2363937 w 7162800"/>
              <a:gd name="connsiteY4801" fmla="*/ 4062877 h 8462359"/>
              <a:gd name="connsiteX4802" fmla="*/ 2369732 w 7162800"/>
              <a:gd name="connsiteY4802" fmla="*/ 4064326 h 8462359"/>
              <a:gd name="connsiteX4803" fmla="*/ 2375044 w 7162800"/>
              <a:gd name="connsiteY4803" fmla="*/ 4064326 h 8462359"/>
              <a:gd name="connsiteX4804" fmla="*/ 2379874 w 7162800"/>
              <a:gd name="connsiteY4804" fmla="*/ 4064326 h 8462359"/>
              <a:gd name="connsiteX4805" fmla="*/ 2384703 w 7162800"/>
              <a:gd name="connsiteY4805" fmla="*/ 4062877 h 8462359"/>
              <a:gd name="connsiteX4806" fmla="*/ 2388566 w 7162800"/>
              <a:gd name="connsiteY4806" fmla="*/ 4062394 h 8462359"/>
              <a:gd name="connsiteX4807" fmla="*/ 2396293 w 7162800"/>
              <a:gd name="connsiteY4807" fmla="*/ 4061428 h 8462359"/>
              <a:gd name="connsiteX4808" fmla="*/ 2403537 w 7162800"/>
              <a:gd name="connsiteY4808" fmla="*/ 4059980 h 8462359"/>
              <a:gd name="connsiteX4809" fmla="*/ 2410298 w 7162800"/>
              <a:gd name="connsiteY4809" fmla="*/ 4059497 h 8462359"/>
              <a:gd name="connsiteX4810" fmla="*/ 2419957 w 7162800"/>
              <a:gd name="connsiteY4810" fmla="*/ 4056599 h 8462359"/>
              <a:gd name="connsiteX4811" fmla="*/ 2431064 w 7162800"/>
              <a:gd name="connsiteY4811" fmla="*/ 4054185 h 8462359"/>
              <a:gd name="connsiteX4812" fmla="*/ 2441688 w 7162800"/>
              <a:gd name="connsiteY4812" fmla="*/ 4050804 h 8462359"/>
              <a:gd name="connsiteX4813" fmla="*/ 2451347 w 7162800"/>
              <a:gd name="connsiteY4813" fmla="*/ 4048389 h 8462359"/>
              <a:gd name="connsiteX4814" fmla="*/ 2459074 w 7162800"/>
              <a:gd name="connsiteY4814" fmla="*/ 4044526 h 8462359"/>
              <a:gd name="connsiteX4815" fmla="*/ 2470181 w 7162800"/>
              <a:gd name="connsiteY4815" fmla="*/ 4038731 h 8462359"/>
              <a:gd name="connsiteX4816" fmla="*/ 2480806 w 7162800"/>
              <a:gd name="connsiteY4816" fmla="*/ 4033419 h 8462359"/>
              <a:gd name="connsiteX4817" fmla="*/ 2488532 w 7162800"/>
              <a:gd name="connsiteY4817" fmla="*/ 4029555 h 8462359"/>
              <a:gd name="connsiteX4818" fmla="*/ 2494328 w 7162800"/>
              <a:gd name="connsiteY4818" fmla="*/ 4025692 h 8462359"/>
              <a:gd name="connsiteX4819" fmla="*/ 2501572 w 7162800"/>
              <a:gd name="connsiteY4819" fmla="*/ 4020379 h 8462359"/>
              <a:gd name="connsiteX4820" fmla="*/ 2508332 w 7162800"/>
              <a:gd name="connsiteY4820" fmla="*/ 4015067 h 8462359"/>
              <a:gd name="connsiteX4821" fmla="*/ 2514611 w 7162800"/>
              <a:gd name="connsiteY4821" fmla="*/ 4011204 h 8462359"/>
              <a:gd name="connsiteX4822" fmla="*/ 2517991 w 7162800"/>
              <a:gd name="connsiteY4822" fmla="*/ 4010238 h 8462359"/>
              <a:gd name="connsiteX4823" fmla="*/ 2521855 w 7162800"/>
              <a:gd name="connsiteY4823" fmla="*/ 4009755 h 8462359"/>
              <a:gd name="connsiteX4824" fmla="*/ 2526684 w 7162800"/>
              <a:gd name="connsiteY4824" fmla="*/ 4009272 h 8462359"/>
              <a:gd name="connsiteX4825" fmla="*/ 2531513 w 7162800"/>
              <a:gd name="connsiteY4825" fmla="*/ 4009755 h 8462359"/>
              <a:gd name="connsiteX4826" fmla="*/ 2542138 w 7162800"/>
              <a:gd name="connsiteY4826" fmla="*/ 4010721 h 8462359"/>
              <a:gd name="connsiteX4827" fmla="*/ 2551796 w 7162800"/>
              <a:gd name="connsiteY4827" fmla="*/ 4011204 h 8462359"/>
              <a:gd name="connsiteX4828" fmla="*/ 2554694 w 7162800"/>
              <a:gd name="connsiteY4828" fmla="*/ 4011204 h 8462359"/>
              <a:gd name="connsiteX4829" fmla="*/ 2559040 w 7162800"/>
              <a:gd name="connsiteY4829" fmla="*/ 4011687 h 8462359"/>
              <a:gd name="connsiteX4830" fmla="*/ 2563386 w 7162800"/>
              <a:gd name="connsiteY4830" fmla="*/ 4012653 h 8462359"/>
              <a:gd name="connsiteX4831" fmla="*/ 2568216 w 7162800"/>
              <a:gd name="connsiteY4831" fmla="*/ 4013618 h 8462359"/>
              <a:gd name="connsiteX4832" fmla="*/ 2572079 w 7162800"/>
              <a:gd name="connsiteY4832" fmla="*/ 4015550 h 8462359"/>
              <a:gd name="connsiteX4833" fmla="*/ 2576426 w 7162800"/>
              <a:gd name="connsiteY4833" fmla="*/ 4016999 h 8462359"/>
              <a:gd name="connsiteX4834" fmla="*/ 2579806 w 7162800"/>
              <a:gd name="connsiteY4834" fmla="*/ 4019897 h 8462359"/>
              <a:gd name="connsiteX4835" fmla="*/ 2581255 w 7162800"/>
              <a:gd name="connsiteY4835" fmla="*/ 4022311 h 8462359"/>
              <a:gd name="connsiteX4836" fmla="*/ 2582221 w 7162800"/>
              <a:gd name="connsiteY4836" fmla="*/ 4024726 h 8462359"/>
              <a:gd name="connsiteX4837" fmla="*/ 2582221 w 7162800"/>
              <a:gd name="connsiteY4837" fmla="*/ 4028106 h 8462359"/>
              <a:gd name="connsiteX4838" fmla="*/ 2581738 w 7162800"/>
              <a:gd name="connsiteY4838" fmla="*/ 4031970 h 8462359"/>
              <a:gd name="connsiteX4839" fmla="*/ 2581255 w 7162800"/>
              <a:gd name="connsiteY4839" fmla="*/ 4034867 h 8462359"/>
              <a:gd name="connsiteX4840" fmla="*/ 2579323 w 7162800"/>
              <a:gd name="connsiteY4840" fmla="*/ 4042111 h 8462359"/>
              <a:gd name="connsiteX4841" fmla="*/ 2577391 w 7162800"/>
              <a:gd name="connsiteY4841" fmla="*/ 4048389 h 8462359"/>
              <a:gd name="connsiteX4842" fmla="*/ 2577874 w 7162800"/>
              <a:gd name="connsiteY4842" fmla="*/ 4051287 h 8462359"/>
              <a:gd name="connsiteX4843" fmla="*/ 2579323 w 7162800"/>
              <a:gd name="connsiteY4843" fmla="*/ 4055633 h 8462359"/>
              <a:gd name="connsiteX4844" fmla="*/ 2580772 w 7162800"/>
              <a:gd name="connsiteY4844" fmla="*/ 4059980 h 8462359"/>
              <a:gd name="connsiteX4845" fmla="*/ 2582221 w 7162800"/>
              <a:gd name="connsiteY4845" fmla="*/ 4064809 h 8462359"/>
              <a:gd name="connsiteX4846" fmla="*/ 2584635 w 7162800"/>
              <a:gd name="connsiteY4846" fmla="*/ 4068672 h 8462359"/>
              <a:gd name="connsiteX4847" fmla="*/ 2587050 w 7162800"/>
              <a:gd name="connsiteY4847" fmla="*/ 4073019 h 8462359"/>
              <a:gd name="connsiteX4848" fmla="*/ 2589465 w 7162800"/>
              <a:gd name="connsiteY4848" fmla="*/ 4076399 h 8462359"/>
              <a:gd name="connsiteX4849" fmla="*/ 2592845 w 7162800"/>
              <a:gd name="connsiteY4849" fmla="*/ 4077848 h 8462359"/>
              <a:gd name="connsiteX4850" fmla="*/ 2595743 w 7162800"/>
              <a:gd name="connsiteY4850" fmla="*/ 4078814 h 8462359"/>
              <a:gd name="connsiteX4851" fmla="*/ 2599123 w 7162800"/>
              <a:gd name="connsiteY4851" fmla="*/ 4078814 h 8462359"/>
              <a:gd name="connsiteX4852" fmla="*/ 2602987 w 7162800"/>
              <a:gd name="connsiteY4852" fmla="*/ 4078331 h 8462359"/>
              <a:gd name="connsiteX4853" fmla="*/ 2607333 w 7162800"/>
              <a:gd name="connsiteY4853" fmla="*/ 4077365 h 8462359"/>
              <a:gd name="connsiteX4854" fmla="*/ 2610714 w 7162800"/>
              <a:gd name="connsiteY4854" fmla="*/ 4075916 h 8462359"/>
              <a:gd name="connsiteX4855" fmla="*/ 2614094 w 7162800"/>
              <a:gd name="connsiteY4855" fmla="*/ 4073985 h 8462359"/>
              <a:gd name="connsiteX4856" fmla="*/ 2616509 w 7162800"/>
              <a:gd name="connsiteY4856" fmla="*/ 4072053 h 8462359"/>
              <a:gd name="connsiteX4857" fmla="*/ 2618923 w 7162800"/>
              <a:gd name="connsiteY4857" fmla="*/ 4070604 h 8462359"/>
              <a:gd name="connsiteX4858" fmla="*/ 2622787 w 7162800"/>
              <a:gd name="connsiteY4858" fmla="*/ 4068672 h 8462359"/>
              <a:gd name="connsiteX4859" fmla="*/ 2627616 w 7162800"/>
              <a:gd name="connsiteY4859" fmla="*/ 4066741 h 8462359"/>
              <a:gd name="connsiteX4860" fmla="*/ 2631962 w 7162800"/>
              <a:gd name="connsiteY4860" fmla="*/ 4064326 h 8462359"/>
              <a:gd name="connsiteX4861" fmla="*/ 2636792 w 7162800"/>
              <a:gd name="connsiteY4861" fmla="*/ 4061428 h 8462359"/>
              <a:gd name="connsiteX4862" fmla="*/ 2645001 w 7162800"/>
              <a:gd name="connsiteY4862" fmla="*/ 4056116 h 8462359"/>
              <a:gd name="connsiteX4863" fmla="*/ 2652245 w 7162800"/>
              <a:gd name="connsiteY4863" fmla="*/ 4051770 h 8462359"/>
              <a:gd name="connsiteX4864" fmla="*/ 2659006 w 7162800"/>
              <a:gd name="connsiteY4864" fmla="*/ 4052253 h 8462359"/>
              <a:gd name="connsiteX4865" fmla="*/ 2666733 w 7162800"/>
              <a:gd name="connsiteY4865" fmla="*/ 4054185 h 8462359"/>
              <a:gd name="connsiteX4866" fmla="*/ 2675426 w 7162800"/>
              <a:gd name="connsiteY4866" fmla="*/ 4055150 h 8462359"/>
              <a:gd name="connsiteX4867" fmla="*/ 2681704 w 7162800"/>
              <a:gd name="connsiteY4867" fmla="*/ 4055633 h 8462359"/>
              <a:gd name="connsiteX4868" fmla="*/ 2682187 w 7162800"/>
              <a:gd name="connsiteY4868" fmla="*/ 4063360 h 8462359"/>
              <a:gd name="connsiteX4869" fmla="*/ 2683636 w 7162800"/>
              <a:gd name="connsiteY4869" fmla="*/ 4070604 h 8462359"/>
              <a:gd name="connsiteX4870" fmla="*/ 2685084 w 7162800"/>
              <a:gd name="connsiteY4870" fmla="*/ 4076399 h 8462359"/>
              <a:gd name="connsiteX4871" fmla="*/ 2685567 w 7162800"/>
              <a:gd name="connsiteY4871" fmla="*/ 4082194 h 8462359"/>
              <a:gd name="connsiteX4872" fmla="*/ 2688948 w 7162800"/>
              <a:gd name="connsiteY4872" fmla="*/ 4086541 h 8462359"/>
              <a:gd name="connsiteX4873" fmla="*/ 2692811 w 7162800"/>
              <a:gd name="connsiteY4873" fmla="*/ 4090404 h 8462359"/>
              <a:gd name="connsiteX4874" fmla="*/ 2697641 w 7162800"/>
              <a:gd name="connsiteY4874" fmla="*/ 4095233 h 8462359"/>
              <a:gd name="connsiteX4875" fmla="*/ 2702953 w 7162800"/>
              <a:gd name="connsiteY4875" fmla="*/ 4100063 h 8462359"/>
              <a:gd name="connsiteX4876" fmla="*/ 2713577 w 7162800"/>
              <a:gd name="connsiteY4876" fmla="*/ 4108755 h 8462359"/>
              <a:gd name="connsiteX4877" fmla="*/ 2722753 w 7162800"/>
              <a:gd name="connsiteY4877" fmla="*/ 4115516 h 8462359"/>
              <a:gd name="connsiteX4878" fmla="*/ 2732412 w 7162800"/>
              <a:gd name="connsiteY4878" fmla="*/ 4122277 h 8462359"/>
              <a:gd name="connsiteX4879" fmla="*/ 2743036 w 7162800"/>
              <a:gd name="connsiteY4879" fmla="*/ 4130004 h 8462359"/>
              <a:gd name="connsiteX4880" fmla="*/ 2754143 w 7162800"/>
              <a:gd name="connsiteY4880" fmla="*/ 4138697 h 8462359"/>
              <a:gd name="connsiteX4881" fmla="*/ 2763802 w 7162800"/>
              <a:gd name="connsiteY4881" fmla="*/ 4144975 h 8462359"/>
              <a:gd name="connsiteX4882" fmla="*/ 2768631 w 7162800"/>
              <a:gd name="connsiteY4882" fmla="*/ 4147873 h 8462359"/>
              <a:gd name="connsiteX4883" fmla="*/ 2773943 w 7162800"/>
              <a:gd name="connsiteY4883" fmla="*/ 4150287 h 8462359"/>
              <a:gd name="connsiteX4884" fmla="*/ 2778170 w 7162800"/>
              <a:gd name="connsiteY4884" fmla="*/ 4151697 h 8462359"/>
              <a:gd name="connsiteX4885" fmla="*/ 2777835 w 7162800"/>
              <a:gd name="connsiteY4885" fmla="*/ 4151529 h 8462359"/>
              <a:gd name="connsiteX4886" fmla="*/ 2772521 w 7162800"/>
              <a:gd name="connsiteY4886" fmla="*/ 4149595 h 8462359"/>
              <a:gd name="connsiteX4887" fmla="*/ 2767690 w 7162800"/>
              <a:gd name="connsiteY4887" fmla="*/ 4146695 h 8462359"/>
              <a:gd name="connsiteX4888" fmla="*/ 2758512 w 7162800"/>
              <a:gd name="connsiteY4888" fmla="*/ 4139928 h 8462359"/>
              <a:gd name="connsiteX4889" fmla="*/ 2747401 w 7162800"/>
              <a:gd name="connsiteY4889" fmla="*/ 4132194 h 8462359"/>
              <a:gd name="connsiteX4890" fmla="*/ 2736773 w 7162800"/>
              <a:gd name="connsiteY4890" fmla="*/ 4123493 h 8462359"/>
              <a:gd name="connsiteX4891" fmla="*/ 2727112 w 7162800"/>
              <a:gd name="connsiteY4891" fmla="*/ 4117209 h 8462359"/>
              <a:gd name="connsiteX4892" fmla="*/ 2717450 w 7162800"/>
              <a:gd name="connsiteY4892" fmla="*/ 4110441 h 8462359"/>
              <a:gd name="connsiteX4893" fmla="*/ 2707305 w 7162800"/>
              <a:gd name="connsiteY4893" fmla="*/ 4101740 h 8462359"/>
              <a:gd name="connsiteX4894" fmla="*/ 2701992 w 7162800"/>
              <a:gd name="connsiteY4894" fmla="*/ 4096907 h 8462359"/>
              <a:gd name="connsiteX4895" fmla="*/ 2697161 w 7162800"/>
              <a:gd name="connsiteY4895" fmla="*/ 4092556 h 8462359"/>
              <a:gd name="connsiteX4896" fmla="*/ 2692813 w 7162800"/>
              <a:gd name="connsiteY4896" fmla="*/ 4088206 h 8462359"/>
              <a:gd name="connsiteX4897" fmla="*/ 2689432 w 7162800"/>
              <a:gd name="connsiteY4897" fmla="*/ 4083372 h 8462359"/>
              <a:gd name="connsiteX4898" fmla="*/ 2688948 w 7162800"/>
              <a:gd name="connsiteY4898" fmla="*/ 4078055 h 8462359"/>
              <a:gd name="connsiteX4899" fmla="*/ 2687982 w 7162800"/>
              <a:gd name="connsiteY4899" fmla="*/ 4071771 h 8462359"/>
              <a:gd name="connsiteX4900" fmla="*/ 2686533 w 7162800"/>
              <a:gd name="connsiteY4900" fmla="*/ 4065487 h 8462359"/>
              <a:gd name="connsiteX4901" fmla="*/ 2686050 w 7162800"/>
              <a:gd name="connsiteY4901" fmla="*/ 4057269 h 8462359"/>
              <a:gd name="connsiteX4902" fmla="*/ 2689432 w 7162800"/>
              <a:gd name="connsiteY4902" fmla="*/ 4057269 h 8462359"/>
              <a:gd name="connsiteX4903" fmla="*/ 2692813 w 7162800"/>
              <a:gd name="connsiteY4903" fmla="*/ 4056786 h 8462359"/>
              <a:gd name="connsiteX4904" fmla="*/ 2696195 w 7162800"/>
              <a:gd name="connsiteY4904" fmla="*/ 4055819 h 8462359"/>
              <a:gd name="connsiteX4905" fmla="*/ 2699093 w 7162800"/>
              <a:gd name="connsiteY4905" fmla="*/ 4053886 h 8462359"/>
              <a:gd name="connsiteX4906" fmla="*/ 2702958 w 7162800"/>
              <a:gd name="connsiteY4906" fmla="*/ 4051469 h 8462359"/>
              <a:gd name="connsiteX4907" fmla="*/ 2706339 w 7162800"/>
              <a:gd name="connsiteY4907" fmla="*/ 4050019 h 8462359"/>
              <a:gd name="connsiteX4908" fmla="*/ 2709721 w 7162800"/>
              <a:gd name="connsiteY4908" fmla="*/ 4048085 h 8462359"/>
              <a:gd name="connsiteX4909" fmla="*/ 2713102 w 7162800"/>
              <a:gd name="connsiteY4909" fmla="*/ 4046635 h 8462359"/>
              <a:gd name="connsiteX4910" fmla="*/ 2716001 w 7162800"/>
              <a:gd name="connsiteY4910" fmla="*/ 4046152 h 8462359"/>
              <a:gd name="connsiteX4911" fmla="*/ 2722764 w 7162800"/>
              <a:gd name="connsiteY4911" fmla="*/ 4043735 h 8462359"/>
              <a:gd name="connsiteX4912" fmla="*/ 2732425 w 7162800"/>
              <a:gd name="connsiteY4912" fmla="*/ 4040351 h 8462359"/>
              <a:gd name="connsiteX4913" fmla="*/ 2742087 w 7162800"/>
              <a:gd name="connsiteY4913" fmla="*/ 4037934 h 8462359"/>
              <a:gd name="connsiteX4914" fmla="*/ 2749333 w 7162800"/>
              <a:gd name="connsiteY4914" fmla="*/ 4035034 h 8462359"/>
              <a:gd name="connsiteX4915" fmla="*/ 2757545 w 7162800"/>
              <a:gd name="connsiteY4915" fmla="*/ 4031650 h 8462359"/>
              <a:gd name="connsiteX4916" fmla="*/ 2767690 w 7162800"/>
              <a:gd name="connsiteY4916" fmla="*/ 4027783 h 8462359"/>
              <a:gd name="connsiteX4917" fmla="*/ 2778801 w 7162800"/>
              <a:gd name="connsiteY4917" fmla="*/ 4023433 h 8462359"/>
              <a:gd name="connsiteX4918" fmla="*/ 2786530 w 7162800"/>
              <a:gd name="connsiteY4918" fmla="*/ 4020532 h 8462359"/>
              <a:gd name="connsiteX4919" fmla="*/ 2791361 w 7162800"/>
              <a:gd name="connsiteY4919" fmla="*/ 4018115 h 8462359"/>
              <a:gd name="connsiteX4920" fmla="*/ 2795225 w 7162800"/>
              <a:gd name="connsiteY4920" fmla="*/ 4015699 h 8462359"/>
              <a:gd name="connsiteX4921" fmla="*/ 2800056 w 7162800"/>
              <a:gd name="connsiteY4921" fmla="*/ 4012315 h 8462359"/>
              <a:gd name="connsiteX4922" fmla="*/ 2804887 w 7162800"/>
              <a:gd name="connsiteY4922" fmla="*/ 4008931 h 8462359"/>
              <a:gd name="connsiteX4923" fmla="*/ 2813582 w 7162800"/>
              <a:gd name="connsiteY4923" fmla="*/ 4000714 h 8462359"/>
              <a:gd name="connsiteX4924" fmla="*/ 2820345 w 7162800"/>
              <a:gd name="connsiteY4924" fmla="*/ 3993946 h 8462359"/>
              <a:gd name="connsiteX4925" fmla="*/ 2822761 w 7162800"/>
              <a:gd name="connsiteY4925" fmla="*/ 3992496 h 8462359"/>
              <a:gd name="connsiteX4926" fmla="*/ 2825659 w 7162800"/>
              <a:gd name="connsiteY4926" fmla="*/ 3990079 h 8462359"/>
              <a:gd name="connsiteX4927" fmla="*/ 2828075 w 7162800"/>
              <a:gd name="connsiteY4927" fmla="*/ 3987662 h 8462359"/>
              <a:gd name="connsiteX4928" fmla="*/ 2830973 w 7162800"/>
              <a:gd name="connsiteY4928" fmla="*/ 3984279 h 8462359"/>
              <a:gd name="connsiteX4929" fmla="*/ 2835804 w 7162800"/>
              <a:gd name="connsiteY4929" fmla="*/ 3977995 h 8462359"/>
              <a:gd name="connsiteX4930" fmla="*/ 2838702 w 7162800"/>
              <a:gd name="connsiteY4930" fmla="*/ 3971711 h 8462359"/>
              <a:gd name="connsiteX4931" fmla="*/ 2844982 w 7162800"/>
              <a:gd name="connsiteY4931" fmla="*/ 3968327 h 8462359"/>
              <a:gd name="connsiteX4932" fmla="*/ 2852229 w 7162800"/>
              <a:gd name="connsiteY4932" fmla="*/ 3964460 h 8462359"/>
              <a:gd name="connsiteX4933" fmla="*/ 2858992 w 7162800"/>
              <a:gd name="connsiteY4933" fmla="*/ 3960110 h 8462359"/>
              <a:gd name="connsiteX4934" fmla="*/ 2864789 w 7162800"/>
              <a:gd name="connsiteY4934" fmla="*/ 3956726 h 8462359"/>
              <a:gd name="connsiteX4935" fmla="*/ 2874933 w 7162800"/>
              <a:gd name="connsiteY4935" fmla="*/ 3956726 h 8462359"/>
              <a:gd name="connsiteX4936" fmla="*/ 2887010 w 7162800"/>
              <a:gd name="connsiteY4936" fmla="*/ 3956726 h 8462359"/>
              <a:gd name="connsiteX4937" fmla="*/ 2898121 w 7162800"/>
              <a:gd name="connsiteY4937" fmla="*/ 3956726 h 8462359"/>
              <a:gd name="connsiteX4938" fmla="*/ 2905850 w 7162800"/>
              <a:gd name="connsiteY4938" fmla="*/ 3956726 h 8462359"/>
              <a:gd name="connsiteX4939" fmla="*/ 2915995 w 7162800"/>
              <a:gd name="connsiteY4939" fmla="*/ 3953826 h 8462359"/>
              <a:gd name="connsiteX4940" fmla="*/ 2928072 w 7162800"/>
              <a:gd name="connsiteY4940" fmla="*/ 3950442 h 8462359"/>
              <a:gd name="connsiteX4941" fmla="*/ 2934352 w 7162800"/>
              <a:gd name="connsiteY4941" fmla="*/ 3948992 h 8462359"/>
              <a:gd name="connsiteX4942" fmla="*/ 2940632 w 7162800"/>
              <a:gd name="connsiteY4942" fmla="*/ 3946575 h 8462359"/>
              <a:gd name="connsiteX4943" fmla="*/ 2946429 w 7162800"/>
              <a:gd name="connsiteY4943" fmla="*/ 3944642 h 8462359"/>
              <a:gd name="connsiteX4944" fmla="*/ 2950776 w 7162800"/>
              <a:gd name="connsiteY4944" fmla="*/ 3942225 h 8462359"/>
              <a:gd name="connsiteX4945" fmla="*/ 2954158 w 7162800"/>
              <a:gd name="connsiteY4945" fmla="*/ 3939808 h 8462359"/>
              <a:gd name="connsiteX4946" fmla="*/ 2958022 w 7162800"/>
              <a:gd name="connsiteY4946" fmla="*/ 3937391 h 8462359"/>
              <a:gd name="connsiteX4947" fmla="*/ 2962853 w 7162800"/>
              <a:gd name="connsiteY4947" fmla="*/ 3933524 h 8462359"/>
              <a:gd name="connsiteX4948" fmla="*/ 2966718 w 7162800"/>
              <a:gd name="connsiteY4948" fmla="*/ 3929657 h 8462359"/>
              <a:gd name="connsiteX4949" fmla="*/ 2971549 w 7162800"/>
              <a:gd name="connsiteY4949" fmla="*/ 3925790 h 8462359"/>
              <a:gd name="connsiteX4950" fmla="*/ 2975413 w 7162800"/>
              <a:gd name="connsiteY4950" fmla="*/ 3920956 h 8462359"/>
              <a:gd name="connsiteX4951" fmla="*/ 2978312 w 7162800"/>
              <a:gd name="connsiteY4951" fmla="*/ 3916605 h 8462359"/>
              <a:gd name="connsiteX4952" fmla="*/ 2980727 w 7162800"/>
              <a:gd name="connsiteY4952" fmla="*/ 3911772 h 8462359"/>
              <a:gd name="connsiteX4953" fmla="*/ 2981693 w 7162800"/>
              <a:gd name="connsiteY4953" fmla="*/ 3910321 h 8462359"/>
              <a:gd name="connsiteX4954" fmla="*/ 2982176 w 7162800"/>
              <a:gd name="connsiteY4954" fmla="*/ 3907421 h 8462359"/>
              <a:gd name="connsiteX4955" fmla="*/ 2982176 w 7162800"/>
              <a:gd name="connsiteY4955" fmla="*/ 3904037 h 8462359"/>
              <a:gd name="connsiteX4956" fmla="*/ 2982176 w 7162800"/>
              <a:gd name="connsiteY4956" fmla="*/ 3900170 h 8462359"/>
              <a:gd name="connsiteX4957" fmla="*/ 2982176 w 7162800"/>
              <a:gd name="connsiteY4957" fmla="*/ 3896303 h 8462359"/>
              <a:gd name="connsiteX4958" fmla="*/ 2982659 w 7162800"/>
              <a:gd name="connsiteY4958" fmla="*/ 3892920 h 8462359"/>
              <a:gd name="connsiteX4959" fmla="*/ 2983142 w 7162800"/>
              <a:gd name="connsiteY4959" fmla="*/ 3889053 h 8462359"/>
              <a:gd name="connsiteX4960" fmla="*/ 2984109 w 7162800"/>
              <a:gd name="connsiteY4960" fmla="*/ 3885669 h 8462359"/>
              <a:gd name="connsiteX4961" fmla="*/ 2987973 w 7162800"/>
              <a:gd name="connsiteY4961" fmla="*/ 3883252 h 8462359"/>
              <a:gd name="connsiteX4962" fmla="*/ 2993770 w 7162800"/>
              <a:gd name="connsiteY4962" fmla="*/ 3879868 h 8462359"/>
              <a:gd name="connsiteX4963" fmla="*/ 3000533 w 7162800"/>
              <a:gd name="connsiteY4963" fmla="*/ 3877452 h 8462359"/>
              <a:gd name="connsiteX4964" fmla="*/ 3006330 w 7162800"/>
              <a:gd name="connsiteY4964" fmla="*/ 3874551 h 8462359"/>
              <a:gd name="connsiteX4965" fmla="*/ 3011161 w 7162800"/>
              <a:gd name="connsiteY4965" fmla="*/ 3872134 h 8462359"/>
              <a:gd name="connsiteX4966" fmla="*/ 3018407 w 7162800"/>
              <a:gd name="connsiteY4966" fmla="*/ 3868751 h 8462359"/>
              <a:gd name="connsiteX4967" fmla="*/ 3026136 w 7162800"/>
              <a:gd name="connsiteY4967" fmla="*/ 3866334 h 8462359"/>
              <a:gd name="connsiteX4968" fmla="*/ 3032899 w 7162800"/>
              <a:gd name="connsiteY4968" fmla="*/ 3863433 h 8462359"/>
              <a:gd name="connsiteX4969" fmla="*/ 3043044 w 7162800"/>
              <a:gd name="connsiteY4969" fmla="*/ 3862950 h 8462359"/>
              <a:gd name="connsiteX4970" fmla="*/ 3055121 w 7162800"/>
              <a:gd name="connsiteY4970" fmla="*/ 3861500 h 8462359"/>
              <a:gd name="connsiteX4971" fmla="*/ 3067198 w 7162800"/>
              <a:gd name="connsiteY4971" fmla="*/ 3860533 h 8462359"/>
              <a:gd name="connsiteX4972" fmla="*/ 3077342 w 7162800"/>
              <a:gd name="connsiteY4972" fmla="*/ 3860050 h 8462359"/>
              <a:gd name="connsiteX4973" fmla="*/ 3084106 w 7162800"/>
              <a:gd name="connsiteY4973" fmla="*/ 3859566 h 8462359"/>
              <a:gd name="connsiteX4974" fmla="*/ 3092318 w 7162800"/>
              <a:gd name="connsiteY4974" fmla="*/ 3858116 h 8462359"/>
              <a:gd name="connsiteX4975" fmla="*/ 3096666 w 7162800"/>
              <a:gd name="connsiteY4975" fmla="*/ 3858116 h 8462359"/>
              <a:gd name="connsiteX4976" fmla="*/ 3100530 w 7162800"/>
              <a:gd name="connsiteY4976" fmla="*/ 3858116 h 8462359"/>
              <a:gd name="connsiteX4977" fmla="*/ 3104395 w 7162800"/>
              <a:gd name="connsiteY4977" fmla="*/ 3859083 h 8462359"/>
              <a:gd name="connsiteX4978" fmla="*/ 3107293 w 7162800"/>
              <a:gd name="connsiteY4978" fmla="*/ 3860050 h 8462359"/>
              <a:gd name="connsiteX4979" fmla="*/ 3108130 w 7162800"/>
              <a:gd name="connsiteY4979" fmla="*/ 3861306 h 8462359"/>
              <a:gd name="connsiteX4980" fmla="*/ 3108130 w 7162800"/>
              <a:gd name="connsiteY4980" fmla="*/ 3860226 h 8462359"/>
              <a:gd name="connsiteX4981" fmla="*/ 3107647 w 7162800"/>
              <a:gd name="connsiteY4981" fmla="*/ 3856848 h 8462359"/>
              <a:gd name="connsiteX4982" fmla="*/ 3106198 w 7162800"/>
              <a:gd name="connsiteY4982" fmla="*/ 3855400 h 8462359"/>
              <a:gd name="connsiteX4983" fmla="*/ 3103301 w 7162800"/>
              <a:gd name="connsiteY4983" fmla="*/ 3854434 h 8462359"/>
              <a:gd name="connsiteX4984" fmla="*/ 3099438 w 7162800"/>
              <a:gd name="connsiteY4984" fmla="*/ 3853952 h 8462359"/>
              <a:gd name="connsiteX4985" fmla="*/ 3095091 w 7162800"/>
              <a:gd name="connsiteY4985" fmla="*/ 3853952 h 8462359"/>
              <a:gd name="connsiteX4986" fmla="*/ 5101251 w 7162800"/>
              <a:gd name="connsiteY4986" fmla="*/ 3675644 h 8462359"/>
              <a:gd name="connsiteX4987" fmla="*/ 5099246 w 7162800"/>
              <a:gd name="connsiteY4987" fmla="*/ 3678095 h 8462359"/>
              <a:gd name="connsiteX4988" fmla="*/ 5098913 w 7162800"/>
              <a:gd name="connsiteY4988" fmla="*/ 3678762 h 8462359"/>
              <a:gd name="connsiteX4989" fmla="*/ 5117971 w 7162800"/>
              <a:gd name="connsiteY4989" fmla="*/ 3654715 h 8462359"/>
              <a:gd name="connsiteX4990" fmla="*/ 5116148 w 7162800"/>
              <a:gd name="connsiteY4990" fmla="*/ 3656842 h 8462359"/>
              <a:gd name="connsiteX4991" fmla="*/ 5113201 w 7162800"/>
              <a:gd name="connsiteY4991" fmla="*/ 3661054 h 8462359"/>
              <a:gd name="connsiteX4992" fmla="*/ 5114473 w 7162800"/>
              <a:gd name="connsiteY4992" fmla="*/ 3659781 h 8462359"/>
              <a:gd name="connsiteX4993" fmla="*/ 5117369 w 7162800"/>
              <a:gd name="connsiteY4993" fmla="*/ 3655919 h 8462359"/>
              <a:gd name="connsiteX4994" fmla="*/ 5120767 w 7162800"/>
              <a:gd name="connsiteY4994" fmla="*/ 3650543 h 8462359"/>
              <a:gd name="connsiteX4995" fmla="*/ 5120012 w 7162800"/>
              <a:gd name="connsiteY4995" fmla="*/ 3651046 h 8462359"/>
              <a:gd name="connsiteX4996" fmla="*/ 5119546 w 7162800"/>
              <a:gd name="connsiteY4996" fmla="*/ 3652211 h 8462359"/>
              <a:gd name="connsiteX4997" fmla="*/ 5120748 w 7162800"/>
              <a:gd name="connsiteY4997" fmla="*/ 3650608 h 8462359"/>
              <a:gd name="connsiteX4998" fmla="*/ 5185831 w 7162800"/>
              <a:gd name="connsiteY4998" fmla="*/ 3554763 h 8462359"/>
              <a:gd name="connsiteX4999" fmla="*/ 5180861 w 7162800"/>
              <a:gd name="connsiteY4999" fmla="*/ 3557821 h 8462359"/>
              <a:gd name="connsiteX5000" fmla="*/ 5174100 w 7162800"/>
              <a:gd name="connsiteY5000" fmla="*/ 3563135 h 8462359"/>
              <a:gd name="connsiteX5001" fmla="*/ 5166856 w 7162800"/>
              <a:gd name="connsiteY5001" fmla="*/ 3568448 h 8462359"/>
              <a:gd name="connsiteX5002" fmla="*/ 5160578 w 7162800"/>
              <a:gd name="connsiteY5002" fmla="*/ 3572795 h 8462359"/>
              <a:gd name="connsiteX5003" fmla="*/ 5151885 w 7162800"/>
              <a:gd name="connsiteY5003" fmla="*/ 3574727 h 8462359"/>
              <a:gd name="connsiteX5004" fmla="*/ 5141261 w 7162800"/>
              <a:gd name="connsiteY5004" fmla="*/ 3576659 h 8462359"/>
              <a:gd name="connsiteX5005" fmla="*/ 5135948 w 7162800"/>
              <a:gd name="connsiteY5005" fmla="*/ 3577142 h 8462359"/>
              <a:gd name="connsiteX5006" fmla="*/ 5131119 w 7162800"/>
              <a:gd name="connsiteY5006" fmla="*/ 3577625 h 8462359"/>
              <a:gd name="connsiteX5007" fmla="*/ 5126773 w 7162800"/>
              <a:gd name="connsiteY5007" fmla="*/ 3578592 h 8462359"/>
              <a:gd name="connsiteX5008" fmla="*/ 5123875 w 7162800"/>
              <a:gd name="connsiteY5008" fmla="*/ 3580041 h 8462359"/>
              <a:gd name="connsiteX5009" fmla="*/ 5120495 w 7162800"/>
              <a:gd name="connsiteY5009" fmla="*/ 3584388 h 8462359"/>
              <a:gd name="connsiteX5010" fmla="*/ 5120226 w 7162800"/>
              <a:gd name="connsiteY5010" fmla="*/ 3584926 h 8462359"/>
              <a:gd name="connsiteX5011" fmla="*/ 5121714 w 7162800"/>
              <a:gd name="connsiteY5011" fmla="*/ 3583012 h 8462359"/>
              <a:gd name="connsiteX5012" fmla="*/ 5125093 w 7162800"/>
              <a:gd name="connsiteY5012" fmla="*/ 3581564 h 8462359"/>
              <a:gd name="connsiteX5013" fmla="*/ 5129437 w 7162800"/>
              <a:gd name="connsiteY5013" fmla="*/ 3580116 h 8462359"/>
              <a:gd name="connsiteX5014" fmla="*/ 5134265 w 7162800"/>
              <a:gd name="connsiteY5014" fmla="*/ 3579633 h 8462359"/>
              <a:gd name="connsiteX5015" fmla="*/ 5138609 w 7162800"/>
              <a:gd name="connsiteY5015" fmla="*/ 3579150 h 8462359"/>
              <a:gd name="connsiteX5016" fmla="*/ 5149230 w 7162800"/>
              <a:gd name="connsiteY5016" fmla="*/ 3577701 h 8462359"/>
              <a:gd name="connsiteX5017" fmla="*/ 5158884 w 7162800"/>
              <a:gd name="connsiteY5017" fmla="*/ 3575287 h 8462359"/>
              <a:gd name="connsiteX5018" fmla="*/ 5165160 w 7162800"/>
              <a:gd name="connsiteY5018" fmla="*/ 3571425 h 8462359"/>
              <a:gd name="connsiteX5019" fmla="*/ 5171918 w 7162800"/>
              <a:gd name="connsiteY5019" fmla="*/ 3566114 h 8462359"/>
              <a:gd name="connsiteX5020" fmla="*/ 5179159 w 7162800"/>
              <a:gd name="connsiteY5020" fmla="*/ 3560803 h 8462359"/>
              <a:gd name="connsiteX5021" fmla="*/ 5184952 w 7162800"/>
              <a:gd name="connsiteY5021" fmla="*/ 3556457 h 8462359"/>
              <a:gd name="connsiteX5022" fmla="*/ 2482066 w 7162800"/>
              <a:gd name="connsiteY5022" fmla="*/ 3317134 h 8462359"/>
              <a:gd name="connsiteX5023" fmla="*/ 2486118 w 7162800"/>
              <a:gd name="connsiteY5023" fmla="*/ 3319159 h 8462359"/>
              <a:gd name="connsiteX5024" fmla="*/ 2494810 w 7162800"/>
              <a:gd name="connsiteY5024" fmla="*/ 3326882 h 8462359"/>
              <a:gd name="connsiteX5025" fmla="*/ 2504469 w 7162800"/>
              <a:gd name="connsiteY5025" fmla="*/ 3334122 h 8462359"/>
              <a:gd name="connsiteX5026" fmla="*/ 2511713 w 7162800"/>
              <a:gd name="connsiteY5026" fmla="*/ 3340879 h 8462359"/>
              <a:gd name="connsiteX5027" fmla="*/ 2518474 w 7162800"/>
              <a:gd name="connsiteY5027" fmla="*/ 3348602 h 8462359"/>
              <a:gd name="connsiteX5028" fmla="*/ 2520711 w 7162800"/>
              <a:gd name="connsiteY5028" fmla="*/ 3351635 h 8462359"/>
              <a:gd name="connsiteX5029" fmla="*/ 2518885 w 7162800"/>
              <a:gd name="connsiteY5029" fmla="*/ 3346768 h 8462359"/>
              <a:gd name="connsiteX5030" fmla="*/ 2515988 w 7162800"/>
              <a:gd name="connsiteY5030" fmla="*/ 3340008 h 8462359"/>
              <a:gd name="connsiteX5031" fmla="*/ 2513575 w 7162800"/>
              <a:gd name="connsiteY5031" fmla="*/ 3335180 h 8462359"/>
              <a:gd name="connsiteX5032" fmla="*/ 2510195 w 7162800"/>
              <a:gd name="connsiteY5032" fmla="*/ 3332284 h 8462359"/>
              <a:gd name="connsiteX5033" fmla="*/ 2505851 w 7162800"/>
              <a:gd name="connsiteY5033" fmla="*/ 3329387 h 8462359"/>
              <a:gd name="connsiteX5034" fmla="*/ 2501506 w 7162800"/>
              <a:gd name="connsiteY5034" fmla="*/ 3326007 h 8462359"/>
              <a:gd name="connsiteX5035" fmla="*/ 2496678 w 7162800"/>
              <a:gd name="connsiteY5035" fmla="*/ 3323593 h 8462359"/>
              <a:gd name="connsiteX5036" fmla="*/ 2491851 w 7162800"/>
              <a:gd name="connsiteY5036" fmla="*/ 3320696 h 8462359"/>
              <a:gd name="connsiteX5037" fmla="*/ 2487506 w 7162800"/>
              <a:gd name="connsiteY5037" fmla="*/ 3318765 h 8462359"/>
              <a:gd name="connsiteX5038" fmla="*/ 2483161 w 7162800"/>
              <a:gd name="connsiteY5038" fmla="*/ 3317317 h 8462359"/>
              <a:gd name="connsiteX5039" fmla="*/ 2398197 w 7162800"/>
              <a:gd name="connsiteY5039" fmla="*/ 3305730 h 8462359"/>
              <a:gd name="connsiteX5040" fmla="*/ 2396994 w 7162800"/>
              <a:gd name="connsiteY5040" fmla="*/ 3306236 h 8462359"/>
              <a:gd name="connsiteX5041" fmla="*/ 2399673 w 7162800"/>
              <a:gd name="connsiteY5041" fmla="*/ 3307575 h 8462359"/>
              <a:gd name="connsiteX5042" fmla="*/ 2409815 w 7162800"/>
              <a:gd name="connsiteY5042" fmla="*/ 3308058 h 8462359"/>
              <a:gd name="connsiteX5043" fmla="*/ 2420712 w 7162800"/>
              <a:gd name="connsiteY5043" fmla="*/ 3309314 h 8462359"/>
              <a:gd name="connsiteX5044" fmla="*/ 2420404 w 7162800"/>
              <a:gd name="connsiteY5044" fmla="*/ 3309109 h 8462359"/>
              <a:gd name="connsiteX5045" fmla="*/ 2415093 w 7162800"/>
              <a:gd name="connsiteY5045" fmla="*/ 3308626 h 8462359"/>
              <a:gd name="connsiteX5046" fmla="*/ 2409300 w 7162800"/>
              <a:gd name="connsiteY5046" fmla="*/ 3307661 h 8462359"/>
              <a:gd name="connsiteX5047" fmla="*/ 2403990 w 7162800"/>
              <a:gd name="connsiteY5047" fmla="*/ 3306212 h 8462359"/>
              <a:gd name="connsiteX5048" fmla="*/ 3280743 w 7162800"/>
              <a:gd name="connsiteY5048" fmla="*/ 3252523 h 8462359"/>
              <a:gd name="connsiteX5049" fmla="*/ 3285136 w 7162800"/>
              <a:gd name="connsiteY5049" fmla="*/ 3252523 h 8462359"/>
              <a:gd name="connsiteX5050" fmla="*/ 3291969 w 7162800"/>
              <a:gd name="connsiteY5050" fmla="*/ 3252523 h 8462359"/>
              <a:gd name="connsiteX5051" fmla="*/ 3299291 w 7162800"/>
              <a:gd name="connsiteY5051" fmla="*/ 3257835 h 8462359"/>
              <a:gd name="connsiteX5052" fmla="*/ 3307100 w 7162800"/>
              <a:gd name="connsiteY5052" fmla="*/ 3263631 h 8462359"/>
              <a:gd name="connsiteX5053" fmla="*/ 3308076 w 7162800"/>
              <a:gd name="connsiteY5053" fmla="*/ 3265562 h 8462359"/>
              <a:gd name="connsiteX5054" fmla="*/ 3308564 w 7162800"/>
              <a:gd name="connsiteY5054" fmla="*/ 3267494 h 8462359"/>
              <a:gd name="connsiteX5055" fmla="*/ 3309052 w 7162800"/>
              <a:gd name="connsiteY5055" fmla="*/ 3270392 h 8462359"/>
              <a:gd name="connsiteX5056" fmla="*/ 3309052 w 7162800"/>
              <a:gd name="connsiteY5056" fmla="*/ 3272806 h 8462359"/>
              <a:gd name="connsiteX5057" fmla="*/ 3309052 w 7162800"/>
              <a:gd name="connsiteY5057" fmla="*/ 3275704 h 8462359"/>
              <a:gd name="connsiteX5058" fmla="*/ 3309052 w 7162800"/>
              <a:gd name="connsiteY5058" fmla="*/ 3278118 h 8462359"/>
              <a:gd name="connsiteX5059" fmla="*/ 3309541 w 7162800"/>
              <a:gd name="connsiteY5059" fmla="*/ 3280050 h 8462359"/>
              <a:gd name="connsiteX5060" fmla="*/ 3310517 w 7162800"/>
              <a:gd name="connsiteY5060" fmla="*/ 3282465 h 8462359"/>
              <a:gd name="connsiteX5061" fmla="*/ 3311005 w 7162800"/>
              <a:gd name="connsiteY5061" fmla="*/ 3284879 h 8462359"/>
              <a:gd name="connsiteX5062" fmla="*/ 3311493 w 7162800"/>
              <a:gd name="connsiteY5062" fmla="*/ 3288260 h 8462359"/>
              <a:gd name="connsiteX5063" fmla="*/ 3313445 w 7162800"/>
              <a:gd name="connsiteY5063" fmla="*/ 3292123 h 8462359"/>
              <a:gd name="connsiteX5064" fmla="*/ 3314910 w 7162800"/>
              <a:gd name="connsiteY5064" fmla="*/ 3295021 h 8462359"/>
              <a:gd name="connsiteX5065" fmla="*/ 3318814 w 7162800"/>
              <a:gd name="connsiteY5065" fmla="*/ 3301782 h 8462359"/>
              <a:gd name="connsiteX5066" fmla="*/ 3321743 w 7162800"/>
              <a:gd name="connsiteY5066" fmla="*/ 3307577 h 8462359"/>
              <a:gd name="connsiteX5067" fmla="*/ 3326136 w 7162800"/>
              <a:gd name="connsiteY5067" fmla="*/ 3310475 h 8462359"/>
              <a:gd name="connsiteX5068" fmla="*/ 3331505 w 7162800"/>
              <a:gd name="connsiteY5068" fmla="*/ 3312889 h 8462359"/>
              <a:gd name="connsiteX5069" fmla="*/ 3336874 w 7162800"/>
              <a:gd name="connsiteY5069" fmla="*/ 3314821 h 8462359"/>
              <a:gd name="connsiteX5070" fmla="*/ 3341267 w 7162800"/>
              <a:gd name="connsiteY5070" fmla="*/ 3315304 h 8462359"/>
              <a:gd name="connsiteX5071" fmla="*/ 3346636 w 7162800"/>
              <a:gd name="connsiteY5071" fmla="*/ 3318684 h 8462359"/>
              <a:gd name="connsiteX5072" fmla="*/ 3352493 w 7162800"/>
              <a:gd name="connsiteY5072" fmla="*/ 3322548 h 8462359"/>
              <a:gd name="connsiteX5073" fmla="*/ 3352493 w 7162800"/>
              <a:gd name="connsiteY5073" fmla="*/ 3327860 h 8462359"/>
              <a:gd name="connsiteX5074" fmla="*/ 3352493 w 7162800"/>
              <a:gd name="connsiteY5074" fmla="*/ 3329792 h 8462359"/>
              <a:gd name="connsiteX5075" fmla="*/ 3349076 w 7162800"/>
              <a:gd name="connsiteY5075" fmla="*/ 3333172 h 8462359"/>
              <a:gd name="connsiteX5076" fmla="*/ 3346636 w 7162800"/>
              <a:gd name="connsiteY5076" fmla="*/ 3337036 h 8462359"/>
              <a:gd name="connsiteX5077" fmla="*/ 3345172 w 7162800"/>
              <a:gd name="connsiteY5077" fmla="*/ 3338484 h 8462359"/>
              <a:gd name="connsiteX5078" fmla="*/ 3343707 w 7162800"/>
              <a:gd name="connsiteY5078" fmla="*/ 3339933 h 8462359"/>
              <a:gd name="connsiteX5079" fmla="*/ 3342243 w 7162800"/>
              <a:gd name="connsiteY5079" fmla="*/ 3340416 h 8462359"/>
              <a:gd name="connsiteX5080" fmla="*/ 3341267 w 7162800"/>
              <a:gd name="connsiteY5080" fmla="*/ 3340899 h 8462359"/>
              <a:gd name="connsiteX5081" fmla="*/ 3339314 w 7162800"/>
              <a:gd name="connsiteY5081" fmla="*/ 3342348 h 8462359"/>
              <a:gd name="connsiteX5082" fmla="*/ 3337362 w 7162800"/>
              <a:gd name="connsiteY5082" fmla="*/ 3343314 h 8462359"/>
              <a:gd name="connsiteX5083" fmla="*/ 3335410 w 7162800"/>
              <a:gd name="connsiteY5083" fmla="*/ 3343797 h 8462359"/>
              <a:gd name="connsiteX5084" fmla="*/ 3332969 w 7162800"/>
              <a:gd name="connsiteY5084" fmla="*/ 3344279 h 8462359"/>
              <a:gd name="connsiteX5085" fmla="*/ 3329552 w 7162800"/>
              <a:gd name="connsiteY5085" fmla="*/ 3344762 h 8462359"/>
              <a:gd name="connsiteX5086" fmla="*/ 3325648 w 7162800"/>
              <a:gd name="connsiteY5086" fmla="*/ 3344762 h 8462359"/>
              <a:gd name="connsiteX5087" fmla="*/ 3324183 w 7162800"/>
              <a:gd name="connsiteY5087" fmla="*/ 3345728 h 8462359"/>
              <a:gd name="connsiteX5088" fmla="*/ 3321743 w 7162800"/>
              <a:gd name="connsiteY5088" fmla="*/ 3346694 h 8462359"/>
              <a:gd name="connsiteX5089" fmla="*/ 3319302 w 7162800"/>
              <a:gd name="connsiteY5089" fmla="*/ 3348143 h 8462359"/>
              <a:gd name="connsiteX5090" fmla="*/ 3316374 w 7162800"/>
              <a:gd name="connsiteY5090" fmla="*/ 3348626 h 8462359"/>
              <a:gd name="connsiteX5091" fmla="*/ 3313445 w 7162800"/>
              <a:gd name="connsiteY5091" fmla="*/ 3349109 h 8462359"/>
              <a:gd name="connsiteX5092" fmla="*/ 3311005 w 7162800"/>
              <a:gd name="connsiteY5092" fmla="*/ 3350075 h 8462359"/>
              <a:gd name="connsiteX5093" fmla="*/ 3308564 w 7162800"/>
              <a:gd name="connsiteY5093" fmla="*/ 3351040 h 8462359"/>
              <a:gd name="connsiteX5094" fmla="*/ 3307100 w 7162800"/>
              <a:gd name="connsiteY5094" fmla="*/ 3352006 h 8462359"/>
              <a:gd name="connsiteX5095" fmla="*/ 3303683 w 7162800"/>
              <a:gd name="connsiteY5095" fmla="*/ 3352489 h 8462359"/>
              <a:gd name="connsiteX5096" fmla="*/ 3299291 w 7162800"/>
              <a:gd name="connsiteY5096" fmla="*/ 3354421 h 8462359"/>
              <a:gd name="connsiteX5097" fmla="*/ 3294898 w 7162800"/>
              <a:gd name="connsiteY5097" fmla="*/ 3356836 h 8462359"/>
              <a:gd name="connsiteX5098" fmla="*/ 3291969 w 7162800"/>
              <a:gd name="connsiteY5098" fmla="*/ 3359733 h 8462359"/>
              <a:gd name="connsiteX5099" fmla="*/ 3286112 w 7162800"/>
              <a:gd name="connsiteY5099" fmla="*/ 3365045 h 8462359"/>
              <a:gd name="connsiteX5100" fmla="*/ 3280743 w 7162800"/>
              <a:gd name="connsiteY5100" fmla="*/ 3370840 h 8462359"/>
              <a:gd name="connsiteX5101" fmla="*/ 3280255 w 7162800"/>
              <a:gd name="connsiteY5101" fmla="*/ 3373255 h 8462359"/>
              <a:gd name="connsiteX5102" fmla="*/ 3278790 w 7162800"/>
              <a:gd name="connsiteY5102" fmla="*/ 3375670 h 8462359"/>
              <a:gd name="connsiteX5103" fmla="*/ 3277326 w 7162800"/>
              <a:gd name="connsiteY5103" fmla="*/ 3377119 h 8462359"/>
              <a:gd name="connsiteX5104" fmla="*/ 3276838 w 7162800"/>
              <a:gd name="connsiteY5104" fmla="*/ 3378084 h 8462359"/>
              <a:gd name="connsiteX5105" fmla="*/ 3273910 w 7162800"/>
              <a:gd name="connsiteY5105" fmla="*/ 3381465 h 8462359"/>
              <a:gd name="connsiteX5106" fmla="*/ 3270981 w 7162800"/>
              <a:gd name="connsiteY5106" fmla="*/ 3384362 h 8462359"/>
              <a:gd name="connsiteX5107" fmla="*/ 3269517 w 7162800"/>
              <a:gd name="connsiteY5107" fmla="*/ 3385328 h 8462359"/>
              <a:gd name="connsiteX5108" fmla="*/ 3268540 w 7162800"/>
              <a:gd name="connsiteY5108" fmla="*/ 3385811 h 8462359"/>
              <a:gd name="connsiteX5109" fmla="*/ 3266588 w 7162800"/>
              <a:gd name="connsiteY5109" fmla="*/ 3385811 h 8462359"/>
              <a:gd name="connsiteX5110" fmla="*/ 3265612 w 7162800"/>
              <a:gd name="connsiteY5110" fmla="*/ 3385328 h 8462359"/>
              <a:gd name="connsiteX5111" fmla="*/ 3264148 w 7162800"/>
              <a:gd name="connsiteY5111" fmla="*/ 3384845 h 8462359"/>
              <a:gd name="connsiteX5112" fmla="*/ 3263171 w 7162800"/>
              <a:gd name="connsiteY5112" fmla="*/ 3383397 h 8462359"/>
              <a:gd name="connsiteX5113" fmla="*/ 3262683 w 7162800"/>
              <a:gd name="connsiteY5113" fmla="*/ 3381948 h 8462359"/>
              <a:gd name="connsiteX5114" fmla="*/ 3262195 w 7162800"/>
              <a:gd name="connsiteY5114" fmla="*/ 3379050 h 8462359"/>
              <a:gd name="connsiteX5115" fmla="*/ 3262195 w 7162800"/>
              <a:gd name="connsiteY5115" fmla="*/ 3374221 h 8462359"/>
              <a:gd name="connsiteX5116" fmla="*/ 3261219 w 7162800"/>
              <a:gd name="connsiteY5116" fmla="*/ 3370840 h 8462359"/>
              <a:gd name="connsiteX5117" fmla="*/ 3262195 w 7162800"/>
              <a:gd name="connsiteY5117" fmla="*/ 3368909 h 8462359"/>
              <a:gd name="connsiteX5118" fmla="*/ 3263171 w 7162800"/>
              <a:gd name="connsiteY5118" fmla="*/ 3366977 h 8462359"/>
              <a:gd name="connsiteX5119" fmla="*/ 3264148 w 7162800"/>
              <a:gd name="connsiteY5119" fmla="*/ 3365528 h 8462359"/>
              <a:gd name="connsiteX5120" fmla="*/ 3265612 w 7162800"/>
              <a:gd name="connsiteY5120" fmla="*/ 3363114 h 8462359"/>
              <a:gd name="connsiteX5121" fmla="*/ 3269517 w 7162800"/>
              <a:gd name="connsiteY5121" fmla="*/ 3359250 h 8462359"/>
              <a:gd name="connsiteX5122" fmla="*/ 3273421 w 7162800"/>
              <a:gd name="connsiteY5122" fmla="*/ 3355870 h 8462359"/>
              <a:gd name="connsiteX5123" fmla="*/ 3274886 w 7162800"/>
              <a:gd name="connsiteY5123" fmla="*/ 3348626 h 8462359"/>
              <a:gd name="connsiteX5124" fmla="*/ 3276838 w 7162800"/>
              <a:gd name="connsiteY5124" fmla="*/ 3340899 h 8462359"/>
              <a:gd name="connsiteX5125" fmla="*/ 3280743 w 7162800"/>
              <a:gd name="connsiteY5125" fmla="*/ 3338001 h 8462359"/>
              <a:gd name="connsiteX5126" fmla="*/ 3285624 w 7162800"/>
              <a:gd name="connsiteY5126" fmla="*/ 3333655 h 8462359"/>
              <a:gd name="connsiteX5127" fmla="*/ 3288064 w 7162800"/>
              <a:gd name="connsiteY5127" fmla="*/ 3331723 h 8462359"/>
              <a:gd name="connsiteX5128" fmla="*/ 3290017 w 7162800"/>
              <a:gd name="connsiteY5128" fmla="*/ 3329792 h 8462359"/>
              <a:gd name="connsiteX5129" fmla="*/ 3291481 w 7162800"/>
              <a:gd name="connsiteY5129" fmla="*/ 3327860 h 8462359"/>
              <a:gd name="connsiteX5130" fmla="*/ 3291969 w 7162800"/>
              <a:gd name="connsiteY5130" fmla="*/ 3326411 h 8462359"/>
              <a:gd name="connsiteX5131" fmla="*/ 3292945 w 7162800"/>
              <a:gd name="connsiteY5131" fmla="*/ 3324479 h 8462359"/>
              <a:gd name="connsiteX5132" fmla="*/ 3293921 w 7162800"/>
              <a:gd name="connsiteY5132" fmla="*/ 3323031 h 8462359"/>
              <a:gd name="connsiteX5133" fmla="*/ 3294410 w 7162800"/>
              <a:gd name="connsiteY5133" fmla="*/ 3321099 h 8462359"/>
              <a:gd name="connsiteX5134" fmla="*/ 3294898 w 7162800"/>
              <a:gd name="connsiteY5134" fmla="*/ 3318201 h 8462359"/>
              <a:gd name="connsiteX5135" fmla="*/ 3295874 w 7162800"/>
              <a:gd name="connsiteY5135" fmla="*/ 3313372 h 8462359"/>
              <a:gd name="connsiteX5136" fmla="*/ 3295874 w 7162800"/>
              <a:gd name="connsiteY5136" fmla="*/ 3307577 h 8462359"/>
              <a:gd name="connsiteX5137" fmla="*/ 3294898 w 7162800"/>
              <a:gd name="connsiteY5137" fmla="*/ 3304196 h 8462359"/>
              <a:gd name="connsiteX5138" fmla="*/ 3293433 w 7162800"/>
              <a:gd name="connsiteY5138" fmla="*/ 3298884 h 8462359"/>
              <a:gd name="connsiteX5139" fmla="*/ 3290993 w 7162800"/>
              <a:gd name="connsiteY5139" fmla="*/ 3293572 h 8462359"/>
              <a:gd name="connsiteX5140" fmla="*/ 3288064 w 7162800"/>
              <a:gd name="connsiteY5140" fmla="*/ 3289709 h 8462359"/>
              <a:gd name="connsiteX5141" fmla="*/ 3287576 w 7162800"/>
              <a:gd name="connsiteY5141" fmla="*/ 3283431 h 8462359"/>
              <a:gd name="connsiteX5142" fmla="*/ 3286112 w 7162800"/>
              <a:gd name="connsiteY5142" fmla="*/ 3276670 h 8462359"/>
              <a:gd name="connsiteX5143" fmla="*/ 3285136 w 7162800"/>
              <a:gd name="connsiteY5143" fmla="*/ 3269909 h 8462359"/>
              <a:gd name="connsiteX5144" fmla="*/ 3284648 w 7162800"/>
              <a:gd name="connsiteY5144" fmla="*/ 3263631 h 8462359"/>
              <a:gd name="connsiteX5145" fmla="*/ 3283183 w 7162800"/>
              <a:gd name="connsiteY5145" fmla="*/ 3262665 h 8462359"/>
              <a:gd name="connsiteX5146" fmla="*/ 3281231 w 7162800"/>
              <a:gd name="connsiteY5146" fmla="*/ 3259767 h 8462359"/>
              <a:gd name="connsiteX5147" fmla="*/ 3280255 w 7162800"/>
              <a:gd name="connsiteY5147" fmla="*/ 3257835 h 8462359"/>
              <a:gd name="connsiteX5148" fmla="*/ 3279767 w 7162800"/>
              <a:gd name="connsiteY5148" fmla="*/ 3255904 h 8462359"/>
              <a:gd name="connsiteX5149" fmla="*/ 3279767 w 7162800"/>
              <a:gd name="connsiteY5149" fmla="*/ 3254455 h 8462359"/>
              <a:gd name="connsiteX5150" fmla="*/ 4938889 w 7162800"/>
              <a:gd name="connsiteY5150" fmla="*/ 3208695 h 8462359"/>
              <a:gd name="connsiteX5151" fmla="*/ 4938275 w 7162800"/>
              <a:gd name="connsiteY5151" fmla="*/ 3209310 h 8462359"/>
              <a:gd name="connsiteX5152" fmla="*/ 4937462 w 7162800"/>
              <a:gd name="connsiteY5152" fmla="*/ 3210529 h 8462359"/>
              <a:gd name="connsiteX5153" fmla="*/ 4937465 w 7162800"/>
              <a:gd name="connsiteY5153" fmla="*/ 3210528 h 8462359"/>
              <a:gd name="connsiteX5154" fmla="*/ 4259091 w 7162800"/>
              <a:gd name="connsiteY5154" fmla="*/ 2870044 h 8462359"/>
              <a:gd name="connsiteX5155" fmla="*/ 4264884 w 7162800"/>
              <a:gd name="connsiteY5155" fmla="*/ 2870044 h 8462359"/>
              <a:gd name="connsiteX5156" fmla="*/ 4270194 w 7162800"/>
              <a:gd name="connsiteY5156" fmla="*/ 2870044 h 8462359"/>
              <a:gd name="connsiteX5157" fmla="*/ 4275022 w 7162800"/>
              <a:gd name="connsiteY5157" fmla="*/ 2871011 h 8462359"/>
              <a:gd name="connsiteX5158" fmla="*/ 4280815 w 7162800"/>
              <a:gd name="connsiteY5158" fmla="*/ 2874395 h 8462359"/>
              <a:gd name="connsiteX5159" fmla="*/ 4286125 w 7162800"/>
              <a:gd name="connsiteY5159" fmla="*/ 2878262 h 8462359"/>
              <a:gd name="connsiteX5160" fmla="*/ 4291918 w 7162800"/>
              <a:gd name="connsiteY5160" fmla="*/ 2882612 h 8462359"/>
              <a:gd name="connsiteX5161" fmla="*/ 4297229 w 7162800"/>
              <a:gd name="connsiteY5161" fmla="*/ 2886479 h 8462359"/>
              <a:gd name="connsiteX5162" fmla="*/ 4301091 w 7162800"/>
              <a:gd name="connsiteY5162" fmla="*/ 2888896 h 8462359"/>
              <a:gd name="connsiteX5163" fmla="*/ 4304470 w 7162800"/>
              <a:gd name="connsiteY5163" fmla="*/ 2892279 h 8462359"/>
              <a:gd name="connsiteX5164" fmla="*/ 4309298 w 7162800"/>
              <a:gd name="connsiteY5164" fmla="*/ 2895179 h 8462359"/>
              <a:gd name="connsiteX5165" fmla="*/ 4314608 w 7162800"/>
              <a:gd name="connsiteY5165" fmla="*/ 2898563 h 8462359"/>
              <a:gd name="connsiteX5166" fmla="*/ 4319918 w 7162800"/>
              <a:gd name="connsiteY5166" fmla="*/ 2901463 h 8462359"/>
              <a:gd name="connsiteX5167" fmla="*/ 4325229 w 7162800"/>
              <a:gd name="connsiteY5167" fmla="*/ 2904363 h 8462359"/>
              <a:gd name="connsiteX5168" fmla="*/ 4330056 w 7162800"/>
              <a:gd name="connsiteY5168" fmla="*/ 2906780 h 8462359"/>
              <a:gd name="connsiteX5169" fmla="*/ 4334884 w 7162800"/>
              <a:gd name="connsiteY5169" fmla="*/ 2908713 h 8462359"/>
              <a:gd name="connsiteX5170" fmla="*/ 4346470 w 7162800"/>
              <a:gd name="connsiteY5170" fmla="*/ 2911131 h 8462359"/>
              <a:gd name="connsiteX5171" fmla="*/ 4363366 w 7162800"/>
              <a:gd name="connsiteY5171" fmla="*/ 2913547 h 8462359"/>
              <a:gd name="connsiteX5172" fmla="*/ 4380263 w 7162800"/>
              <a:gd name="connsiteY5172" fmla="*/ 2916931 h 8462359"/>
              <a:gd name="connsiteX5173" fmla="*/ 4394746 w 7162800"/>
              <a:gd name="connsiteY5173" fmla="*/ 2919831 h 8462359"/>
              <a:gd name="connsiteX5174" fmla="*/ 4404883 w 7162800"/>
              <a:gd name="connsiteY5174" fmla="*/ 2923698 h 8462359"/>
              <a:gd name="connsiteX5175" fmla="*/ 4418883 w 7162800"/>
              <a:gd name="connsiteY5175" fmla="*/ 2929015 h 8462359"/>
              <a:gd name="connsiteX5176" fmla="*/ 4433849 w 7162800"/>
              <a:gd name="connsiteY5176" fmla="*/ 2934332 h 8462359"/>
              <a:gd name="connsiteX5177" fmla="*/ 4446400 w 7162800"/>
              <a:gd name="connsiteY5177" fmla="*/ 2938199 h 8462359"/>
              <a:gd name="connsiteX5178" fmla="*/ 4460400 w 7162800"/>
              <a:gd name="connsiteY5178" fmla="*/ 2942549 h 8462359"/>
              <a:gd name="connsiteX5179" fmla="*/ 4478262 w 7162800"/>
              <a:gd name="connsiteY5179" fmla="*/ 2947866 h 8462359"/>
              <a:gd name="connsiteX5180" fmla="*/ 4496124 w 7162800"/>
              <a:gd name="connsiteY5180" fmla="*/ 2953183 h 8462359"/>
              <a:gd name="connsiteX5181" fmla="*/ 4509641 w 7162800"/>
              <a:gd name="connsiteY5181" fmla="*/ 2957050 h 8462359"/>
              <a:gd name="connsiteX5182" fmla="*/ 4517365 w 7162800"/>
              <a:gd name="connsiteY5182" fmla="*/ 2959950 h 8462359"/>
              <a:gd name="connsiteX5183" fmla="*/ 4527020 w 7162800"/>
              <a:gd name="connsiteY5183" fmla="*/ 2962367 h 8462359"/>
              <a:gd name="connsiteX5184" fmla="*/ 4537641 w 7162800"/>
              <a:gd name="connsiteY5184" fmla="*/ 2965268 h 8462359"/>
              <a:gd name="connsiteX5185" fmla="*/ 4547296 w 7162800"/>
              <a:gd name="connsiteY5185" fmla="*/ 2968168 h 8462359"/>
              <a:gd name="connsiteX5186" fmla="*/ 4560331 w 7162800"/>
              <a:gd name="connsiteY5186" fmla="*/ 2972035 h 8462359"/>
              <a:gd name="connsiteX5187" fmla="*/ 4576744 w 7162800"/>
              <a:gd name="connsiteY5187" fmla="*/ 2977835 h 8462359"/>
              <a:gd name="connsiteX5188" fmla="*/ 4584468 w 7162800"/>
              <a:gd name="connsiteY5188" fmla="*/ 2981219 h 8462359"/>
              <a:gd name="connsiteX5189" fmla="*/ 4591710 w 7162800"/>
              <a:gd name="connsiteY5189" fmla="*/ 2984602 h 8462359"/>
              <a:gd name="connsiteX5190" fmla="*/ 4597986 w 7162800"/>
              <a:gd name="connsiteY5190" fmla="*/ 2987986 h 8462359"/>
              <a:gd name="connsiteX5191" fmla="*/ 4603296 w 7162800"/>
              <a:gd name="connsiteY5191" fmla="*/ 2990402 h 8462359"/>
              <a:gd name="connsiteX5192" fmla="*/ 4607641 w 7162800"/>
              <a:gd name="connsiteY5192" fmla="*/ 2993786 h 8462359"/>
              <a:gd name="connsiteX5193" fmla="*/ 4612468 w 7162800"/>
              <a:gd name="connsiteY5193" fmla="*/ 2998136 h 8462359"/>
              <a:gd name="connsiteX5194" fmla="*/ 4617296 w 7162800"/>
              <a:gd name="connsiteY5194" fmla="*/ 3002487 h 8462359"/>
              <a:gd name="connsiteX5195" fmla="*/ 4621158 w 7162800"/>
              <a:gd name="connsiteY5195" fmla="*/ 3007804 h 8462359"/>
              <a:gd name="connsiteX5196" fmla="*/ 4629848 w 7162800"/>
              <a:gd name="connsiteY5196" fmla="*/ 3018438 h 8462359"/>
              <a:gd name="connsiteX5197" fmla="*/ 4636606 w 7162800"/>
              <a:gd name="connsiteY5197" fmla="*/ 3028105 h 8462359"/>
              <a:gd name="connsiteX5198" fmla="*/ 4639985 w 7162800"/>
              <a:gd name="connsiteY5198" fmla="*/ 3031489 h 8462359"/>
              <a:gd name="connsiteX5199" fmla="*/ 4642882 w 7162800"/>
              <a:gd name="connsiteY5199" fmla="*/ 3035839 h 8462359"/>
              <a:gd name="connsiteX5200" fmla="*/ 4646261 w 7162800"/>
              <a:gd name="connsiteY5200" fmla="*/ 3041156 h 8462359"/>
              <a:gd name="connsiteX5201" fmla="*/ 4648675 w 7162800"/>
              <a:gd name="connsiteY5201" fmla="*/ 3046956 h 8462359"/>
              <a:gd name="connsiteX5202" fmla="*/ 4651572 w 7162800"/>
              <a:gd name="connsiteY5202" fmla="*/ 3053240 h 8462359"/>
              <a:gd name="connsiteX5203" fmla="*/ 4653502 w 7162800"/>
              <a:gd name="connsiteY5203" fmla="*/ 3059041 h 8462359"/>
              <a:gd name="connsiteX5204" fmla="*/ 4654951 w 7162800"/>
              <a:gd name="connsiteY5204" fmla="*/ 3064357 h 8462359"/>
              <a:gd name="connsiteX5205" fmla="*/ 4655916 w 7162800"/>
              <a:gd name="connsiteY5205" fmla="*/ 3068708 h 8462359"/>
              <a:gd name="connsiteX5206" fmla="*/ 4656399 w 7162800"/>
              <a:gd name="connsiteY5206" fmla="*/ 3073542 h 8462359"/>
              <a:gd name="connsiteX5207" fmla="*/ 4656399 w 7162800"/>
              <a:gd name="connsiteY5207" fmla="*/ 3078859 h 8462359"/>
              <a:gd name="connsiteX5208" fmla="*/ 4655916 w 7162800"/>
              <a:gd name="connsiteY5208" fmla="*/ 3085143 h 8462359"/>
              <a:gd name="connsiteX5209" fmla="*/ 4654951 w 7162800"/>
              <a:gd name="connsiteY5209" fmla="*/ 3091426 h 8462359"/>
              <a:gd name="connsiteX5210" fmla="*/ 4653020 w 7162800"/>
              <a:gd name="connsiteY5210" fmla="*/ 3105444 h 8462359"/>
              <a:gd name="connsiteX5211" fmla="*/ 4652054 w 7162800"/>
              <a:gd name="connsiteY5211" fmla="*/ 3117528 h 8462359"/>
              <a:gd name="connsiteX5212" fmla="*/ 4651089 w 7162800"/>
              <a:gd name="connsiteY5212" fmla="*/ 3122362 h 8462359"/>
              <a:gd name="connsiteX5213" fmla="*/ 4651089 w 7162800"/>
              <a:gd name="connsiteY5213" fmla="*/ 3127678 h 8462359"/>
              <a:gd name="connsiteX5214" fmla="*/ 4651089 w 7162800"/>
              <a:gd name="connsiteY5214" fmla="*/ 3133479 h 8462359"/>
              <a:gd name="connsiteX5215" fmla="*/ 4652054 w 7162800"/>
              <a:gd name="connsiteY5215" fmla="*/ 3139763 h 8462359"/>
              <a:gd name="connsiteX5216" fmla="*/ 4652537 w 7162800"/>
              <a:gd name="connsiteY5216" fmla="*/ 3146046 h 8462359"/>
              <a:gd name="connsiteX5217" fmla="*/ 4652537 w 7162800"/>
              <a:gd name="connsiteY5217" fmla="*/ 3151847 h 8462359"/>
              <a:gd name="connsiteX5218" fmla="*/ 4652537 w 7162800"/>
              <a:gd name="connsiteY5218" fmla="*/ 3157647 h 8462359"/>
              <a:gd name="connsiteX5219" fmla="*/ 4652054 w 7162800"/>
              <a:gd name="connsiteY5219" fmla="*/ 3161997 h 8462359"/>
              <a:gd name="connsiteX5220" fmla="*/ 4651572 w 7162800"/>
              <a:gd name="connsiteY5220" fmla="*/ 3170215 h 8462359"/>
              <a:gd name="connsiteX5221" fmla="*/ 4650123 w 7162800"/>
              <a:gd name="connsiteY5221" fmla="*/ 3178916 h 8462359"/>
              <a:gd name="connsiteX5222" fmla="*/ 4647709 w 7162800"/>
              <a:gd name="connsiteY5222" fmla="*/ 3189066 h 8462359"/>
              <a:gd name="connsiteX5223" fmla="*/ 4645296 w 7162800"/>
              <a:gd name="connsiteY5223" fmla="*/ 3199700 h 8462359"/>
              <a:gd name="connsiteX5224" fmla="*/ 4642399 w 7162800"/>
              <a:gd name="connsiteY5224" fmla="*/ 3210334 h 8462359"/>
              <a:gd name="connsiteX5225" fmla="*/ 4639502 w 7162800"/>
              <a:gd name="connsiteY5225" fmla="*/ 3220485 h 8462359"/>
              <a:gd name="connsiteX5226" fmla="*/ 4636123 w 7162800"/>
              <a:gd name="connsiteY5226" fmla="*/ 3229185 h 8462359"/>
              <a:gd name="connsiteX5227" fmla="*/ 4632744 w 7162800"/>
              <a:gd name="connsiteY5227" fmla="*/ 3236919 h 8462359"/>
              <a:gd name="connsiteX5228" fmla="*/ 4631296 w 7162800"/>
              <a:gd name="connsiteY5228" fmla="*/ 3244653 h 8462359"/>
              <a:gd name="connsiteX5229" fmla="*/ 4628882 w 7162800"/>
              <a:gd name="connsiteY5229" fmla="*/ 3253836 h 8462359"/>
              <a:gd name="connsiteX5230" fmla="*/ 4625020 w 7162800"/>
              <a:gd name="connsiteY5230" fmla="*/ 3263503 h 8462359"/>
              <a:gd name="connsiteX5231" fmla="*/ 4621158 w 7162800"/>
              <a:gd name="connsiteY5231" fmla="*/ 3273654 h 8462359"/>
              <a:gd name="connsiteX5232" fmla="*/ 4613916 w 7162800"/>
              <a:gd name="connsiteY5232" fmla="*/ 3293472 h 8462359"/>
              <a:gd name="connsiteX5233" fmla="*/ 4607158 w 7162800"/>
              <a:gd name="connsiteY5233" fmla="*/ 3307490 h 8462359"/>
              <a:gd name="connsiteX5234" fmla="*/ 4602330 w 7162800"/>
              <a:gd name="connsiteY5234" fmla="*/ 3317157 h 8462359"/>
              <a:gd name="connsiteX5235" fmla="*/ 4596537 w 7162800"/>
              <a:gd name="connsiteY5235" fmla="*/ 3326824 h 8462359"/>
              <a:gd name="connsiteX5236" fmla="*/ 4589779 w 7162800"/>
              <a:gd name="connsiteY5236" fmla="*/ 3337458 h 8462359"/>
              <a:gd name="connsiteX5237" fmla="*/ 4582537 w 7162800"/>
              <a:gd name="connsiteY5237" fmla="*/ 3348092 h 8462359"/>
              <a:gd name="connsiteX5238" fmla="*/ 4569020 w 7162800"/>
              <a:gd name="connsiteY5238" fmla="*/ 3367910 h 8462359"/>
              <a:gd name="connsiteX5239" fmla="*/ 4558400 w 7162800"/>
              <a:gd name="connsiteY5239" fmla="*/ 3382895 h 8462359"/>
              <a:gd name="connsiteX5240" fmla="*/ 4552606 w 7162800"/>
              <a:gd name="connsiteY5240" fmla="*/ 3391112 h 8462359"/>
              <a:gd name="connsiteX5241" fmla="*/ 4545848 w 7162800"/>
              <a:gd name="connsiteY5241" fmla="*/ 3400779 h 8462359"/>
              <a:gd name="connsiteX5242" fmla="*/ 4540055 w 7162800"/>
              <a:gd name="connsiteY5242" fmla="*/ 3409480 h 8462359"/>
              <a:gd name="connsiteX5243" fmla="*/ 4536193 w 7162800"/>
              <a:gd name="connsiteY5243" fmla="*/ 3416247 h 8462359"/>
              <a:gd name="connsiteX5244" fmla="*/ 4526538 w 7162800"/>
              <a:gd name="connsiteY5244" fmla="*/ 3425914 h 8462359"/>
              <a:gd name="connsiteX5245" fmla="*/ 4514952 w 7162800"/>
              <a:gd name="connsiteY5245" fmla="*/ 3435582 h 8462359"/>
              <a:gd name="connsiteX5246" fmla="*/ 4509158 w 7162800"/>
              <a:gd name="connsiteY5246" fmla="*/ 3440415 h 8462359"/>
              <a:gd name="connsiteX5247" fmla="*/ 4502883 w 7162800"/>
              <a:gd name="connsiteY5247" fmla="*/ 3444766 h 8462359"/>
              <a:gd name="connsiteX5248" fmla="*/ 4497090 w 7162800"/>
              <a:gd name="connsiteY5248" fmla="*/ 3448149 h 8462359"/>
              <a:gd name="connsiteX5249" fmla="*/ 4491297 w 7162800"/>
              <a:gd name="connsiteY5249" fmla="*/ 3449599 h 8462359"/>
              <a:gd name="connsiteX5250" fmla="*/ 4488400 w 7162800"/>
              <a:gd name="connsiteY5250" fmla="*/ 3451049 h 8462359"/>
              <a:gd name="connsiteX5251" fmla="*/ 4485021 w 7162800"/>
              <a:gd name="connsiteY5251" fmla="*/ 3452016 h 8462359"/>
              <a:gd name="connsiteX5252" fmla="*/ 4481642 w 7162800"/>
              <a:gd name="connsiteY5252" fmla="*/ 3452500 h 8462359"/>
              <a:gd name="connsiteX5253" fmla="*/ 4478262 w 7162800"/>
              <a:gd name="connsiteY5253" fmla="*/ 3453950 h 8462359"/>
              <a:gd name="connsiteX5254" fmla="*/ 4470055 w 7162800"/>
              <a:gd name="connsiteY5254" fmla="*/ 3454433 h 8462359"/>
              <a:gd name="connsiteX5255" fmla="*/ 4462331 w 7162800"/>
              <a:gd name="connsiteY5255" fmla="*/ 3454916 h 8462359"/>
              <a:gd name="connsiteX5256" fmla="*/ 4454124 w 7162800"/>
              <a:gd name="connsiteY5256" fmla="*/ 3455400 h 8462359"/>
              <a:gd name="connsiteX5257" fmla="*/ 4446883 w 7162800"/>
              <a:gd name="connsiteY5257" fmla="*/ 3455400 h 8462359"/>
              <a:gd name="connsiteX5258" fmla="*/ 4440607 w 7162800"/>
              <a:gd name="connsiteY5258" fmla="*/ 3456366 h 8462359"/>
              <a:gd name="connsiteX5259" fmla="*/ 4435297 w 7162800"/>
              <a:gd name="connsiteY5259" fmla="*/ 3457333 h 8462359"/>
              <a:gd name="connsiteX5260" fmla="*/ 4419366 w 7162800"/>
              <a:gd name="connsiteY5260" fmla="*/ 3461200 h 8462359"/>
              <a:gd name="connsiteX5261" fmla="*/ 4400538 w 7162800"/>
              <a:gd name="connsiteY5261" fmla="*/ 3467001 h 8462359"/>
              <a:gd name="connsiteX5262" fmla="*/ 4382194 w 7162800"/>
              <a:gd name="connsiteY5262" fmla="*/ 3473284 h 8462359"/>
              <a:gd name="connsiteX5263" fmla="*/ 4368194 w 7162800"/>
              <a:gd name="connsiteY5263" fmla="*/ 3479568 h 8462359"/>
              <a:gd name="connsiteX5264" fmla="*/ 4360470 w 7162800"/>
              <a:gd name="connsiteY5264" fmla="*/ 3482952 h 8462359"/>
              <a:gd name="connsiteX5265" fmla="*/ 4352746 w 7162800"/>
              <a:gd name="connsiteY5265" fmla="*/ 3487302 h 8462359"/>
              <a:gd name="connsiteX5266" fmla="*/ 4343573 w 7162800"/>
              <a:gd name="connsiteY5266" fmla="*/ 3491169 h 8462359"/>
              <a:gd name="connsiteX5267" fmla="*/ 4335366 w 7162800"/>
              <a:gd name="connsiteY5267" fmla="*/ 3496486 h 8462359"/>
              <a:gd name="connsiteX5268" fmla="*/ 4318470 w 7162800"/>
              <a:gd name="connsiteY5268" fmla="*/ 3505670 h 8462359"/>
              <a:gd name="connsiteX5269" fmla="*/ 4304470 w 7162800"/>
              <a:gd name="connsiteY5269" fmla="*/ 3512920 h 8462359"/>
              <a:gd name="connsiteX5270" fmla="*/ 4296746 w 7162800"/>
              <a:gd name="connsiteY5270" fmla="*/ 3519687 h 8462359"/>
              <a:gd name="connsiteX5271" fmla="*/ 4286125 w 7162800"/>
              <a:gd name="connsiteY5271" fmla="*/ 3528388 h 8462359"/>
              <a:gd name="connsiteX5272" fmla="*/ 4275505 w 7162800"/>
              <a:gd name="connsiteY5272" fmla="*/ 3536122 h 8462359"/>
              <a:gd name="connsiteX5273" fmla="*/ 4267781 w 7162800"/>
              <a:gd name="connsiteY5273" fmla="*/ 3543372 h 8462359"/>
              <a:gd name="connsiteX5274" fmla="*/ 4261505 w 7162800"/>
              <a:gd name="connsiteY5274" fmla="*/ 3549656 h 8462359"/>
              <a:gd name="connsiteX5275" fmla="*/ 4254746 w 7162800"/>
              <a:gd name="connsiteY5275" fmla="*/ 3556423 h 8462359"/>
              <a:gd name="connsiteX5276" fmla="*/ 4251850 w 7162800"/>
              <a:gd name="connsiteY5276" fmla="*/ 3560774 h 8462359"/>
              <a:gd name="connsiteX5277" fmla="*/ 4248953 w 7162800"/>
              <a:gd name="connsiteY5277" fmla="*/ 3564157 h 8462359"/>
              <a:gd name="connsiteX5278" fmla="*/ 4247022 w 7162800"/>
              <a:gd name="connsiteY5278" fmla="*/ 3568507 h 8462359"/>
              <a:gd name="connsiteX5279" fmla="*/ 4245574 w 7162800"/>
              <a:gd name="connsiteY5279" fmla="*/ 3572858 h 8462359"/>
              <a:gd name="connsiteX5280" fmla="*/ 4244126 w 7162800"/>
              <a:gd name="connsiteY5280" fmla="*/ 3576241 h 8462359"/>
              <a:gd name="connsiteX5281" fmla="*/ 4243160 w 7162800"/>
              <a:gd name="connsiteY5281" fmla="*/ 3580108 h 8462359"/>
              <a:gd name="connsiteX5282" fmla="*/ 4243160 w 7162800"/>
              <a:gd name="connsiteY5282" fmla="*/ 3584942 h 8462359"/>
              <a:gd name="connsiteX5283" fmla="*/ 4243160 w 7162800"/>
              <a:gd name="connsiteY5283" fmla="*/ 3589776 h 8462359"/>
              <a:gd name="connsiteX5284" fmla="*/ 4243160 w 7162800"/>
              <a:gd name="connsiteY5284" fmla="*/ 3594609 h 8462359"/>
              <a:gd name="connsiteX5285" fmla="*/ 4243160 w 7162800"/>
              <a:gd name="connsiteY5285" fmla="*/ 3599443 h 8462359"/>
              <a:gd name="connsiteX5286" fmla="*/ 4242677 w 7162800"/>
              <a:gd name="connsiteY5286" fmla="*/ 3602826 h 8462359"/>
              <a:gd name="connsiteX5287" fmla="*/ 4241712 w 7162800"/>
              <a:gd name="connsiteY5287" fmla="*/ 3606693 h 8462359"/>
              <a:gd name="connsiteX5288" fmla="*/ 4237850 w 7162800"/>
              <a:gd name="connsiteY5288" fmla="*/ 3610077 h 8462359"/>
              <a:gd name="connsiteX5289" fmla="*/ 4233988 w 7162800"/>
              <a:gd name="connsiteY5289" fmla="*/ 3613460 h 8462359"/>
              <a:gd name="connsiteX5290" fmla="*/ 4231574 w 7162800"/>
              <a:gd name="connsiteY5290" fmla="*/ 3615394 h 8462359"/>
              <a:gd name="connsiteX5291" fmla="*/ 4230126 w 7162800"/>
              <a:gd name="connsiteY5291" fmla="*/ 3616361 h 8462359"/>
              <a:gd name="connsiteX5292" fmla="*/ 4228195 w 7162800"/>
              <a:gd name="connsiteY5292" fmla="*/ 3617327 h 8462359"/>
              <a:gd name="connsiteX5293" fmla="*/ 4226264 w 7162800"/>
              <a:gd name="connsiteY5293" fmla="*/ 3617811 h 8462359"/>
              <a:gd name="connsiteX5294" fmla="*/ 4217091 w 7162800"/>
              <a:gd name="connsiteY5294" fmla="*/ 3619744 h 8462359"/>
              <a:gd name="connsiteX5295" fmla="*/ 4206471 w 7162800"/>
              <a:gd name="connsiteY5295" fmla="*/ 3621678 h 8462359"/>
              <a:gd name="connsiteX5296" fmla="*/ 4201643 w 7162800"/>
              <a:gd name="connsiteY5296" fmla="*/ 3622161 h 8462359"/>
              <a:gd name="connsiteX5297" fmla="*/ 4196816 w 7162800"/>
              <a:gd name="connsiteY5297" fmla="*/ 3623128 h 8462359"/>
              <a:gd name="connsiteX5298" fmla="*/ 4192471 w 7162800"/>
              <a:gd name="connsiteY5298" fmla="*/ 3624095 h 8462359"/>
              <a:gd name="connsiteX5299" fmla="*/ 4189574 w 7162800"/>
              <a:gd name="connsiteY5299" fmla="*/ 3625061 h 8462359"/>
              <a:gd name="connsiteX5300" fmla="*/ 4176540 w 7162800"/>
              <a:gd name="connsiteY5300" fmla="*/ 3624578 h 8462359"/>
              <a:gd name="connsiteX5301" fmla="*/ 4163506 w 7162800"/>
              <a:gd name="connsiteY5301" fmla="*/ 3623611 h 8462359"/>
              <a:gd name="connsiteX5302" fmla="*/ 4157230 w 7162800"/>
              <a:gd name="connsiteY5302" fmla="*/ 3623611 h 8462359"/>
              <a:gd name="connsiteX5303" fmla="*/ 4150954 w 7162800"/>
              <a:gd name="connsiteY5303" fmla="*/ 3623611 h 8462359"/>
              <a:gd name="connsiteX5304" fmla="*/ 4145644 w 7162800"/>
              <a:gd name="connsiteY5304" fmla="*/ 3624095 h 8462359"/>
              <a:gd name="connsiteX5305" fmla="*/ 4140816 w 7162800"/>
              <a:gd name="connsiteY5305" fmla="*/ 3625061 h 8462359"/>
              <a:gd name="connsiteX5306" fmla="*/ 4136471 w 7162800"/>
              <a:gd name="connsiteY5306" fmla="*/ 3626995 h 8462359"/>
              <a:gd name="connsiteX5307" fmla="*/ 4132126 w 7162800"/>
              <a:gd name="connsiteY5307" fmla="*/ 3629412 h 8462359"/>
              <a:gd name="connsiteX5308" fmla="*/ 4128747 w 7162800"/>
              <a:gd name="connsiteY5308" fmla="*/ 3632312 h 8462359"/>
              <a:gd name="connsiteX5309" fmla="*/ 4124885 w 7162800"/>
              <a:gd name="connsiteY5309" fmla="*/ 3634729 h 8462359"/>
              <a:gd name="connsiteX5310" fmla="*/ 4121506 w 7162800"/>
              <a:gd name="connsiteY5310" fmla="*/ 3638596 h 8462359"/>
              <a:gd name="connsiteX5311" fmla="*/ 4118609 w 7162800"/>
              <a:gd name="connsiteY5311" fmla="*/ 3641496 h 8462359"/>
              <a:gd name="connsiteX5312" fmla="*/ 4116195 w 7162800"/>
              <a:gd name="connsiteY5312" fmla="*/ 3644879 h 8462359"/>
              <a:gd name="connsiteX5313" fmla="*/ 4114747 w 7162800"/>
              <a:gd name="connsiteY5313" fmla="*/ 3647296 h 8462359"/>
              <a:gd name="connsiteX5314" fmla="*/ 4112333 w 7162800"/>
              <a:gd name="connsiteY5314" fmla="*/ 3650680 h 8462359"/>
              <a:gd name="connsiteX5315" fmla="*/ 4109437 w 7162800"/>
              <a:gd name="connsiteY5315" fmla="*/ 3654547 h 8462359"/>
              <a:gd name="connsiteX5316" fmla="*/ 4107506 w 7162800"/>
              <a:gd name="connsiteY5316" fmla="*/ 3658414 h 8462359"/>
              <a:gd name="connsiteX5317" fmla="*/ 4105575 w 7162800"/>
              <a:gd name="connsiteY5317" fmla="*/ 3662764 h 8462359"/>
              <a:gd name="connsiteX5318" fmla="*/ 4102678 w 7162800"/>
              <a:gd name="connsiteY5318" fmla="*/ 3672431 h 8462359"/>
              <a:gd name="connsiteX5319" fmla="*/ 4099299 w 7162800"/>
              <a:gd name="connsiteY5319" fmla="*/ 3681615 h 8462359"/>
              <a:gd name="connsiteX5320" fmla="*/ 4101230 w 7162800"/>
              <a:gd name="connsiteY5320" fmla="*/ 3688866 h 8462359"/>
              <a:gd name="connsiteX5321" fmla="*/ 4103161 w 7162800"/>
              <a:gd name="connsiteY5321" fmla="*/ 3697566 h 8462359"/>
              <a:gd name="connsiteX5322" fmla="*/ 4105575 w 7162800"/>
              <a:gd name="connsiteY5322" fmla="*/ 3707234 h 8462359"/>
              <a:gd name="connsiteX5323" fmla="*/ 4107506 w 7162800"/>
              <a:gd name="connsiteY5323" fmla="*/ 3714967 h 8462359"/>
              <a:gd name="connsiteX5324" fmla="*/ 4108471 w 7162800"/>
              <a:gd name="connsiteY5324" fmla="*/ 3721251 h 8462359"/>
              <a:gd name="connsiteX5325" fmla="*/ 4109437 w 7162800"/>
              <a:gd name="connsiteY5325" fmla="*/ 3728018 h 8462359"/>
              <a:gd name="connsiteX5326" fmla="*/ 4109920 w 7162800"/>
              <a:gd name="connsiteY5326" fmla="*/ 3735269 h 8462359"/>
              <a:gd name="connsiteX5327" fmla="*/ 4110402 w 7162800"/>
              <a:gd name="connsiteY5327" fmla="*/ 3743003 h 8462359"/>
              <a:gd name="connsiteX5328" fmla="*/ 4110402 w 7162800"/>
              <a:gd name="connsiteY5328" fmla="*/ 3757504 h 8462359"/>
              <a:gd name="connsiteX5329" fmla="*/ 4110885 w 7162800"/>
              <a:gd name="connsiteY5329" fmla="*/ 3771038 h 8462359"/>
              <a:gd name="connsiteX5330" fmla="*/ 4107506 w 7162800"/>
              <a:gd name="connsiteY5330" fmla="*/ 3781189 h 8462359"/>
              <a:gd name="connsiteX5331" fmla="*/ 4103161 w 7162800"/>
              <a:gd name="connsiteY5331" fmla="*/ 3795206 h 8462359"/>
              <a:gd name="connsiteX5332" fmla="*/ 4099299 w 7162800"/>
              <a:gd name="connsiteY5332" fmla="*/ 3808257 h 8462359"/>
              <a:gd name="connsiteX5333" fmla="*/ 4095920 w 7162800"/>
              <a:gd name="connsiteY5333" fmla="*/ 3819374 h 8462359"/>
              <a:gd name="connsiteX5334" fmla="*/ 4092540 w 7162800"/>
              <a:gd name="connsiteY5334" fmla="*/ 3825658 h 8462359"/>
              <a:gd name="connsiteX5335" fmla="*/ 4087713 w 7162800"/>
              <a:gd name="connsiteY5335" fmla="*/ 3833392 h 8462359"/>
              <a:gd name="connsiteX5336" fmla="*/ 4082403 w 7162800"/>
              <a:gd name="connsiteY5336" fmla="*/ 3841609 h 8462359"/>
              <a:gd name="connsiteX5337" fmla="*/ 4076127 w 7162800"/>
              <a:gd name="connsiteY5337" fmla="*/ 3850793 h 8462359"/>
              <a:gd name="connsiteX5338" fmla="*/ 4069851 w 7162800"/>
              <a:gd name="connsiteY5338" fmla="*/ 3859011 h 8462359"/>
              <a:gd name="connsiteX5339" fmla="*/ 4063575 w 7162800"/>
              <a:gd name="connsiteY5339" fmla="*/ 3867228 h 8462359"/>
              <a:gd name="connsiteX5340" fmla="*/ 4057299 w 7162800"/>
              <a:gd name="connsiteY5340" fmla="*/ 3873995 h 8462359"/>
              <a:gd name="connsiteX5341" fmla="*/ 4051506 w 7162800"/>
              <a:gd name="connsiteY5341" fmla="*/ 3878829 h 8462359"/>
              <a:gd name="connsiteX5342" fmla="*/ 4047644 w 7162800"/>
              <a:gd name="connsiteY5342" fmla="*/ 3882212 h 8462359"/>
              <a:gd name="connsiteX5343" fmla="*/ 4043299 w 7162800"/>
              <a:gd name="connsiteY5343" fmla="*/ 3885112 h 8462359"/>
              <a:gd name="connsiteX5344" fmla="*/ 4037506 w 7162800"/>
              <a:gd name="connsiteY5344" fmla="*/ 3888979 h 8462359"/>
              <a:gd name="connsiteX5345" fmla="*/ 4032196 w 7162800"/>
              <a:gd name="connsiteY5345" fmla="*/ 3891879 h 8462359"/>
              <a:gd name="connsiteX5346" fmla="*/ 4020127 w 7162800"/>
              <a:gd name="connsiteY5346" fmla="*/ 3899130 h 8462359"/>
              <a:gd name="connsiteX5347" fmla="*/ 4009989 w 7162800"/>
              <a:gd name="connsiteY5347" fmla="*/ 3905414 h 8462359"/>
              <a:gd name="connsiteX5348" fmla="*/ 3993576 w 7162800"/>
              <a:gd name="connsiteY5348" fmla="*/ 3912664 h 8462359"/>
              <a:gd name="connsiteX5349" fmla="*/ 3974265 w 7162800"/>
              <a:gd name="connsiteY5349" fmla="*/ 3921848 h 8462359"/>
              <a:gd name="connsiteX5350" fmla="*/ 3964127 w 7162800"/>
              <a:gd name="connsiteY5350" fmla="*/ 3925715 h 8462359"/>
              <a:gd name="connsiteX5351" fmla="*/ 3953990 w 7162800"/>
              <a:gd name="connsiteY5351" fmla="*/ 3929582 h 8462359"/>
              <a:gd name="connsiteX5352" fmla="*/ 3944334 w 7162800"/>
              <a:gd name="connsiteY5352" fmla="*/ 3932966 h 8462359"/>
              <a:gd name="connsiteX5353" fmla="*/ 3935645 w 7162800"/>
              <a:gd name="connsiteY5353" fmla="*/ 3934899 h 8462359"/>
              <a:gd name="connsiteX5354" fmla="*/ 3929369 w 7162800"/>
              <a:gd name="connsiteY5354" fmla="*/ 3936349 h 8462359"/>
              <a:gd name="connsiteX5355" fmla="*/ 3921162 w 7162800"/>
              <a:gd name="connsiteY5355" fmla="*/ 3936832 h 8462359"/>
              <a:gd name="connsiteX5356" fmla="*/ 3912955 w 7162800"/>
              <a:gd name="connsiteY5356" fmla="*/ 3937799 h 8462359"/>
              <a:gd name="connsiteX5357" fmla="*/ 3903783 w 7162800"/>
              <a:gd name="connsiteY5357" fmla="*/ 3937799 h 8462359"/>
              <a:gd name="connsiteX5358" fmla="*/ 3894611 w 7162800"/>
              <a:gd name="connsiteY5358" fmla="*/ 3937799 h 8462359"/>
              <a:gd name="connsiteX5359" fmla="*/ 3886404 w 7162800"/>
              <a:gd name="connsiteY5359" fmla="*/ 3936832 h 8462359"/>
              <a:gd name="connsiteX5360" fmla="*/ 3878680 w 7162800"/>
              <a:gd name="connsiteY5360" fmla="*/ 3936349 h 8462359"/>
              <a:gd name="connsiteX5361" fmla="*/ 3871921 w 7162800"/>
              <a:gd name="connsiteY5361" fmla="*/ 3934899 h 8462359"/>
              <a:gd name="connsiteX5362" fmla="*/ 3861300 w 7162800"/>
              <a:gd name="connsiteY5362" fmla="*/ 3930549 h 8462359"/>
              <a:gd name="connsiteX5363" fmla="*/ 3847783 w 7162800"/>
              <a:gd name="connsiteY5363" fmla="*/ 3924748 h 8462359"/>
              <a:gd name="connsiteX5364" fmla="*/ 3841025 w 7162800"/>
              <a:gd name="connsiteY5364" fmla="*/ 3921365 h 8462359"/>
              <a:gd name="connsiteX5365" fmla="*/ 3834749 w 7162800"/>
              <a:gd name="connsiteY5365" fmla="*/ 3917014 h 8462359"/>
              <a:gd name="connsiteX5366" fmla="*/ 3828956 w 7162800"/>
              <a:gd name="connsiteY5366" fmla="*/ 3913148 h 8462359"/>
              <a:gd name="connsiteX5367" fmla="*/ 3823646 w 7162800"/>
              <a:gd name="connsiteY5367" fmla="*/ 3908797 h 8462359"/>
              <a:gd name="connsiteX5368" fmla="*/ 3819301 w 7162800"/>
              <a:gd name="connsiteY5368" fmla="*/ 3905414 h 8462359"/>
              <a:gd name="connsiteX5369" fmla="*/ 3814473 w 7162800"/>
              <a:gd name="connsiteY5369" fmla="*/ 3900580 h 8462359"/>
              <a:gd name="connsiteX5370" fmla="*/ 3809646 w 7162800"/>
              <a:gd name="connsiteY5370" fmla="*/ 3894780 h 8462359"/>
              <a:gd name="connsiteX5371" fmla="*/ 3804818 w 7162800"/>
              <a:gd name="connsiteY5371" fmla="*/ 3888496 h 8462359"/>
              <a:gd name="connsiteX5372" fmla="*/ 3799990 w 7162800"/>
              <a:gd name="connsiteY5372" fmla="*/ 3882212 h 8462359"/>
              <a:gd name="connsiteX5373" fmla="*/ 3795646 w 7162800"/>
              <a:gd name="connsiteY5373" fmla="*/ 3876412 h 8462359"/>
              <a:gd name="connsiteX5374" fmla="*/ 3790818 w 7162800"/>
              <a:gd name="connsiteY5374" fmla="*/ 3871578 h 8462359"/>
              <a:gd name="connsiteX5375" fmla="*/ 3786473 w 7162800"/>
              <a:gd name="connsiteY5375" fmla="*/ 3867711 h 8462359"/>
              <a:gd name="connsiteX5376" fmla="*/ 3775370 w 7162800"/>
              <a:gd name="connsiteY5376" fmla="*/ 3857560 h 8462359"/>
              <a:gd name="connsiteX5377" fmla="*/ 3761370 w 7162800"/>
              <a:gd name="connsiteY5377" fmla="*/ 3845476 h 8462359"/>
              <a:gd name="connsiteX5378" fmla="*/ 3746887 w 7162800"/>
              <a:gd name="connsiteY5378" fmla="*/ 3833392 h 8462359"/>
              <a:gd name="connsiteX5379" fmla="*/ 3734336 w 7162800"/>
              <a:gd name="connsiteY5379" fmla="*/ 3823241 h 8462359"/>
              <a:gd name="connsiteX5380" fmla="*/ 3729508 w 7162800"/>
              <a:gd name="connsiteY5380" fmla="*/ 3819858 h 8462359"/>
              <a:gd name="connsiteX5381" fmla="*/ 3723715 w 7162800"/>
              <a:gd name="connsiteY5381" fmla="*/ 3817441 h 8462359"/>
              <a:gd name="connsiteX5382" fmla="*/ 3716474 w 7162800"/>
              <a:gd name="connsiteY5382" fmla="*/ 3814541 h 8462359"/>
              <a:gd name="connsiteX5383" fmla="*/ 3709715 w 7162800"/>
              <a:gd name="connsiteY5383" fmla="*/ 3812124 h 8462359"/>
              <a:gd name="connsiteX5384" fmla="*/ 3702957 w 7162800"/>
              <a:gd name="connsiteY5384" fmla="*/ 3808740 h 8462359"/>
              <a:gd name="connsiteX5385" fmla="*/ 3696681 w 7162800"/>
              <a:gd name="connsiteY5385" fmla="*/ 3806324 h 8462359"/>
              <a:gd name="connsiteX5386" fmla="*/ 3690405 w 7162800"/>
              <a:gd name="connsiteY5386" fmla="*/ 3803423 h 8462359"/>
              <a:gd name="connsiteX5387" fmla="*/ 3685577 w 7162800"/>
              <a:gd name="connsiteY5387" fmla="*/ 3800523 h 8462359"/>
              <a:gd name="connsiteX5388" fmla="*/ 3672060 w 7162800"/>
              <a:gd name="connsiteY5388" fmla="*/ 3793273 h 8462359"/>
              <a:gd name="connsiteX5389" fmla="*/ 3655647 w 7162800"/>
              <a:gd name="connsiteY5389" fmla="*/ 3783605 h 8462359"/>
              <a:gd name="connsiteX5390" fmla="*/ 3639233 w 7162800"/>
              <a:gd name="connsiteY5390" fmla="*/ 3772971 h 8462359"/>
              <a:gd name="connsiteX5391" fmla="*/ 3625716 w 7162800"/>
              <a:gd name="connsiteY5391" fmla="*/ 3763304 h 8462359"/>
              <a:gd name="connsiteX5392" fmla="*/ 3616061 w 7162800"/>
              <a:gd name="connsiteY5392" fmla="*/ 3756537 h 8462359"/>
              <a:gd name="connsiteX5393" fmla="*/ 3605440 w 7162800"/>
              <a:gd name="connsiteY5393" fmla="*/ 3748803 h 8462359"/>
              <a:gd name="connsiteX5394" fmla="*/ 3594337 w 7162800"/>
              <a:gd name="connsiteY5394" fmla="*/ 3740102 h 8462359"/>
              <a:gd name="connsiteX5395" fmla="*/ 3585164 w 7162800"/>
              <a:gd name="connsiteY5395" fmla="*/ 3733335 h 8462359"/>
              <a:gd name="connsiteX5396" fmla="*/ 3580337 w 7162800"/>
              <a:gd name="connsiteY5396" fmla="*/ 3730435 h 8462359"/>
              <a:gd name="connsiteX5397" fmla="*/ 3574544 w 7162800"/>
              <a:gd name="connsiteY5397" fmla="*/ 3728502 h 8462359"/>
              <a:gd name="connsiteX5398" fmla="*/ 3567785 w 7162800"/>
              <a:gd name="connsiteY5398" fmla="*/ 3726568 h 8462359"/>
              <a:gd name="connsiteX5399" fmla="*/ 3560544 w 7162800"/>
              <a:gd name="connsiteY5399" fmla="*/ 3724151 h 8462359"/>
              <a:gd name="connsiteX5400" fmla="*/ 3553785 w 7162800"/>
              <a:gd name="connsiteY5400" fmla="*/ 3722218 h 8462359"/>
              <a:gd name="connsiteX5401" fmla="*/ 3547027 w 7162800"/>
              <a:gd name="connsiteY5401" fmla="*/ 3719801 h 8462359"/>
              <a:gd name="connsiteX5402" fmla="*/ 3541233 w 7162800"/>
              <a:gd name="connsiteY5402" fmla="*/ 3717384 h 8462359"/>
              <a:gd name="connsiteX5403" fmla="*/ 3536406 w 7162800"/>
              <a:gd name="connsiteY5403" fmla="*/ 3714967 h 8462359"/>
              <a:gd name="connsiteX5404" fmla="*/ 3532061 w 7162800"/>
              <a:gd name="connsiteY5404" fmla="*/ 3713034 h 8462359"/>
              <a:gd name="connsiteX5405" fmla="*/ 3527234 w 7162800"/>
              <a:gd name="connsiteY5405" fmla="*/ 3710617 h 8462359"/>
              <a:gd name="connsiteX5406" fmla="*/ 3522406 w 7162800"/>
              <a:gd name="connsiteY5406" fmla="*/ 3707234 h 8462359"/>
              <a:gd name="connsiteX5407" fmla="*/ 3518544 w 7162800"/>
              <a:gd name="connsiteY5407" fmla="*/ 3703850 h 8462359"/>
              <a:gd name="connsiteX5408" fmla="*/ 3509854 w 7162800"/>
              <a:gd name="connsiteY5408" fmla="*/ 3696599 h 8462359"/>
              <a:gd name="connsiteX5409" fmla="*/ 3503096 w 7162800"/>
              <a:gd name="connsiteY5409" fmla="*/ 3692733 h 8462359"/>
              <a:gd name="connsiteX5410" fmla="*/ 3498268 w 7162800"/>
              <a:gd name="connsiteY5410" fmla="*/ 3690799 h 8462359"/>
              <a:gd name="connsiteX5411" fmla="*/ 3492475 w 7162800"/>
              <a:gd name="connsiteY5411" fmla="*/ 3689832 h 8462359"/>
              <a:gd name="connsiteX5412" fmla="*/ 3486682 w 7162800"/>
              <a:gd name="connsiteY5412" fmla="*/ 3688866 h 8462359"/>
              <a:gd name="connsiteX5413" fmla="*/ 3480406 w 7162800"/>
              <a:gd name="connsiteY5413" fmla="*/ 3687899 h 8462359"/>
              <a:gd name="connsiteX5414" fmla="*/ 3474130 w 7162800"/>
              <a:gd name="connsiteY5414" fmla="*/ 3687416 h 8462359"/>
              <a:gd name="connsiteX5415" fmla="*/ 3468337 w 7162800"/>
              <a:gd name="connsiteY5415" fmla="*/ 3687416 h 8462359"/>
              <a:gd name="connsiteX5416" fmla="*/ 3463027 w 7162800"/>
              <a:gd name="connsiteY5416" fmla="*/ 3687899 h 8462359"/>
              <a:gd name="connsiteX5417" fmla="*/ 3458200 w 7162800"/>
              <a:gd name="connsiteY5417" fmla="*/ 3688866 h 8462359"/>
              <a:gd name="connsiteX5418" fmla="*/ 3454820 w 7162800"/>
              <a:gd name="connsiteY5418" fmla="*/ 3689349 h 8462359"/>
              <a:gd name="connsiteX5419" fmla="*/ 3451924 w 7162800"/>
              <a:gd name="connsiteY5419" fmla="*/ 3690316 h 8462359"/>
              <a:gd name="connsiteX5420" fmla="*/ 3448544 w 7162800"/>
              <a:gd name="connsiteY5420" fmla="*/ 3692733 h 8462359"/>
              <a:gd name="connsiteX5421" fmla="*/ 3444682 w 7162800"/>
              <a:gd name="connsiteY5421" fmla="*/ 3694666 h 8462359"/>
              <a:gd name="connsiteX5422" fmla="*/ 3437924 w 7162800"/>
              <a:gd name="connsiteY5422" fmla="*/ 3699983 h 8462359"/>
              <a:gd name="connsiteX5423" fmla="*/ 3432131 w 7162800"/>
              <a:gd name="connsiteY5423" fmla="*/ 3703850 h 8462359"/>
              <a:gd name="connsiteX5424" fmla="*/ 3429234 w 7162800"/>
              <a:gd name="connsiteY5424" fmla="*/ 3706267 h 8462359"/>
              <a:gd name="connsiteX5425" fmla="*/ 3426338 w 7162800"/>
              <a:gd name="connsiteY5425" fmla="*/ 3708684 h 8462359"/>
              <a:gd name="connsiteX5426" fmla="*/ 3423924 w 7162800"/>
              <a:gd name="connsiteY5426" fmla="*/ 3710617 h 8462359"/>
              <a:gd name="connsiteX5427" fmla="*/ 3420545 w 7162800"/>
              <a:gd name="connsiteY5427" fmla="*/ 3711100 h 8462359"/>
              <a:gd name="connsiteX5428" fmla="*/ 3414269 w 7162800"/>
              <a:gd name="connsiteY5428" fmla="*/ 3713517 h 8462359"/>
              <a:gd name="connsiteX5429" fmla="*/ 3405579 w 7162800"/>
              <a:gd name="connsiteY5429" fmla="*/ 3716417 h 8462359"/>
              <a:gd name="connsiteX5430" fmla="*/ 3397855 w 7162800"/>
              <a:gd name="connsiteY5430" fmla="*/ 3717868 h 8462359"/>
              <a:gd name="connsiteX5431" fmla="*/ 3391096 w 7162800"/>
              <a:gd name="connsiteY5431" fmla="*/ 3718351 h 8462359"/>
              <a:gd name="connsiteX5432" fmla="*/ 3386269 w 7162800"/>
              <a:gd name="connsiteY5432" fmla="*/ 3719318 h 8462359"/>
              <a:gd name="connsiteX5433" fmla="*/ 3380476 w 7162800"/>
              <a:gd name="connsiteY5433" fmla="*/ 3720768 h 8462359"/>
              <a:gd name="connsiteX5434" fmla="*/ 3374200 w 7162800"/>
              <a:gd name="connsiteY5434" fmla="*/ 3720768 h 8462359"/>
              <a:gd name="connsiteX5435" fmla="*/ 3366959 w 7162800"/>
              <a:gd name="connsiteY5435" fmla="*/ 3720768 h 8462359"/>
              <a:gd name="connsiteX5436" fmla="*/ 3360683 w 7162800"/>
              <a:gd name="connsiteY5436" fmla="*/ 3719318 h 8462359"/>
              <a:gd name="connsiteX5437" fmla="*/ 3354890 w 7162800"/>
              <a:gd name="connsiteY5437" fmla="*/ 3717384 h 8462359"/>
              <a:gd name="connsiteX5438" fmla="*/ 3352476 w 7162800"/>
              <a:gd name="connsiteY5438" fmla="*/ 3716417 h 8462359"/>
              <a:gd name="connsiteX5439" fmla="*/ 3349579 w 7162800"/>
              <a:gd name="connsiteY5439" fmla="*/ 3714967 h 8462359"/>
              <a:gd name="connsiteX5440" fmla="*/ 3347648 w 7162800"/>
              <a:gd name="connsiteY5440" fmla="*/ 3713034 h 8462359"/>
              <a:gd name="connsiteX5441" fmla="*/ 3346200 w 7162800"/>
              <a:gd name="connsiteY5441" fmla="*/ 3711100 h 8462359"/>
              <a:gd name="connsiteX5442" fmla="*/ 3344752 w 7162800"/>
              <a:gd name="connsiteY5442" fmla="*/ 3710134 h 8462359"/>
              <a:gd name="connsiteX5443" fmla="*/ 3343786 w 7162800"/>
              <a:gd name="connsiteY5443" fmla="*/ 3708684 h 8462359"/>
              <a:gd name="connsiteX5444" fmla="*/ 3342821 w 7162800"/>
              <a:gd name="connsiteY5444" fmla="*/ 3707234 h 8462359"/>
              <a:gd name="connsiteX5445" fmla="*/ 3342338 w 7162800"/>
              <a:gd name="connsiteY5445" fmla="*/ 3705783 h 8462359"/>
              <a:gd name="connsiteX5446" fmla="*/ 3341855 w 7162800"/>
              <a:gd name="connsiteY5446" fmla="*/ 3701916 h 8462359"/>
              <a:gd name="connsiteX5447" fmla="*/ 3341373 w 7162800"/>
              <a:gd name="connsiteY5447" fmla="*/ 3697566 h 8462359"/>
              <a:gd name="connsiteX5448" fmla="*/ 3340890 w 7162800"/>
              <a:gd name="connsiteY5448" fmla="*/ 3693216 h 8462359"/>
              <a:gd name="connsiteX5449" fmla="*/ 3340407 w 7162800"/>
              <a:gd name="connsiteY5449" fmla="*/ 3688382 h 8462359"/>
              <a:gd name="connsiteX5450" fmla="*/ 3339442 w 7162800"/>
              <a:gd name="connsiteY5450" fmla="*/ 3684515 h 8462359"/>
              <a:gd name="connsiteX5451" fmla="*/ 3338476 w 7162800"/>
              <a:gd name="connsiteY5451" fmla="*/ 3681615 h 8462359"/>
              <a:gd name="connsiteX5452" fmla="*/ 3337993 w 7162800"/>
              <a:gd name="connsiteY5452" fmla="*/ 3678232 h 8462359"/>
              <a:gd name="connsiteX5453" fmla="*/ 3336545 w 7162800"/>
              <a:gd name="connsiteY5453" fmla="*/ 3675331 h 8462359"/>
              <a:gd name="connsiteX5454" fmla="*/ 3333649 w 7162800"/>
              <a:gd name="connsiteY5454" fmla="*/ 3672915 h 8462359"/>
              <a:gd name="connsiteX5455" fmla="*/ 3331235 w 7162800"/>
              <a:gd name="connsiteY5455" fmla="*/ 3670498 h 8462359"/>
              <a:gd name="connsiteX5456" fmla="*/ 3328338 w 7162800"/>
              <a:gd name="connsiteY5456" fmla="*/ 3667114 h 8462359"/>
              <a:gd name="connsiteX5457" fmla="*/ 3325924 w 7162800"/>
              <a:gd name="connsiteY5457" fmla="*/ 3664214 h 8462359"/>
              <a:gd name="connsiteX5458" fmla="*/ 3324476 w 7162800"/>
              <a:gd name="connsiteY5458" fmla="*/ 3661797 h 8462359"/>
              <a:gd name="connsiteX5459" fmla="*/ 3323993 w 7162800"/>
              <a:gd name="connsiteY5459" fmla="*/ 3658414 h 8462359"/>
              <a:gd name="connsiteX5460" fmla="*/ 3321097 w 7162800"/>
              <a:gd name="connsiteY5460" fmla="*/ 3655513 h 8462359"/>
              <a:gd name="connsiteX5461" fmla="*/ 3319166 w 7162800"/>
              <a:gd name="connsiteY5461" fmla="*/ 3650680 h 8462359"/>
              <a:gd name="connsiteX5462" fmla="*/ 3316752 w 7162800"/>
              <a:gd name="connsiteY5462" fmla="*/ 3645846 h 8462359"/>
              <a:gd name="connsiteX5463" fmla="*/ 3314821 w 7162800"/>
              <a:gd name="connsiteY5463" fmla="*/ 3640046 h 8462359"/>
              <a:gd name="connsiteX5464" fmla="*/ 3311442 w 7162800"/>
              <a:gd name="connsiteY5464" fmla="*/ 3629412 h 8462359"/>
              <a:gd name="connsiteX5465" fmla="*/ 3309028 w 7162800"/>
              <a:gd name="connsiteY5465" fmla="*/ 3621678 h 8462359"/>
              <a:gd name="connsiteX5466" fmla="*/ 3309028 w 7162800"/>
              <a:gd name="connsiteY5466" fmla="*/ 3614911 h 8462359"/>
              <a:gd name="connsiteX5467" fmla="*/ 3309028 w 7162800"/>
              <a:gd name="connsiteY5467" fmla="*/ 3606693 h 8462359"/>
              <a:gd name="connsiteX5468" fmla="*/ 3309028 w 7162800"/>
              <a:gd name="connsiteY5468" fmla="*/ 3598476 h 8462359"/>
              <a:gd name="connsiteX5469" fmla="*/ 3309028 w 7162800"/>
              <a:gd name="connsiteY5469" fmla="*/ 3591226 h 8462359"/>
              <a:gd name="connsiteX5470" fmla="*/ 3310476 w 7162800"/>
              <a:gd name="connsiteY5470" fmla="*/ 3588809 h 8462359"/>
              <a:gd name="connsiteX5471" fmla="*/ 3313373 w 7162800"/>
              <a:gd name="connsiteY5471" fmla="*/ 3585909 h 8462359"/>
              <a:gd name="connsiteX5472" fmla="*/ 3316269 w 7162800"/>
              <a:gd name="connsiteY5472" fmla="*/ 3583492 h 8462359"/>
              <a:gd name="connsiteX5473" fmla="*/ 3320131 w 7162800"/>
              <a:gd name="connsiteY5473" fmla="*/ 3580592 h 8462359"/>
              <a:gd name="connsiteX5474" fmla="*/ 3326407 w 7162800"/>
              <a:gd name="connsiteY5474" fmla="*/ 3576725 h 8462359"/>
              <a:gd name="connsiteX5475" fmla="*/ 3331235 w 7162800"/>
              <a:gd name="connsiteY5475" fmla="*/ 3572858 h 8462359"/>
              <a:gd name="connsiteX5476" fmla="*/ 3337511 w 7162800"/>
              <a:gd name="connsiteY5476" fmla="*/ 3567057 h 8462359"/>
              <a:gd name="connsiteX5477" fmla="*/ 3344269 w 7162800"/>
              <a:gd name="connsiteY5477" fmla="*/ 3560290 h 8462359"/>
              <a:gd name="connsiteX5478" fmla="*/ 3351510 w 7162800"/>
              <a:gd name="connsiteY5478" fmla="*/ 3554490 h 8462359"/>
              <a:gd name="connsiteX5479" fmla="*/ 3357304 w 7162800"/>
              <a:gd name="connsiteY5479" fmla="*/ 3550623 h 8462359"/>
              <a:gd name="connsiteX5480" fmla="*/ 3364062 w 7162800"/>
              <a:gd name="connsiteY5480" fmla="*/ 3544822 h 8462359"/>
              <a:gd name="connsiteX5481" fmla="*/ 3372269 w 7162800"/>
              <a:gd name="connsiteY5481" fmla="*/ 3539505 h 8462359"/>
              <a:gd name="connsiteX5482" fmla="*/ 3380476 w 7162800"/>
              <a:gd name="connsiteY5482" fmla="*/ 3533705 h 8462359"/>
              <a:gd name="connsiteX5483" fmla="*/ 3387234 w 7162800"/>
              <a:gd name="connsiteY5483" fmla="*/ 3528388 h 8462359"/>
              <a:gd name="connsiteX5484" fmla="*/ 3388200 w 7162800"/>
              <a:gd name="connsiteY5484" fmla="*/ 3526455 h 8462359"/>
              <a:gd name="connsiteX5485" fmla="*/ 3389165 w 7162800"/>
              <a:gd name="connsiteY5485" fmla="*/ 3524038 h 8462359"/>
              <a:gd name="connsiteX5486" fmla="*/ 3390614 w 7162800"/>
              <a:gd name="connsiteY5486" fmla="*/ 3521621 h 8462359"/>
              <a:gd name="connsiteX5487" fmla="*/ 3391096 w 7162800"/>
              <a:gd name="connsiteY5487" fmla="*/ 3518721 h 8462359"/>
              <a:gd name="connsiteX5488" fmla="*/ 3391579 w 7162800"/>
              <a:gd name="connsiteY5488" fmla="*/ 3516304 h 8462359"/>
              <a:gd name="connsiteX5489" fmla="*/ 3392545 w 7162800"/>
              <a:gd name="connsiteY5489" fmla="*/ 3513404 h 8462359"/>
              <a:gd name="connsiteX5490" fmla="*/ 3393510 w 7162800"/>
              <a:gd name="connsiteY5490" fmla="*/ 3511470 h 8462359"/>
              <a:gd name="connsiteX5491" fmla="*/ 3394476 w 7162800"/>
              <a:gd name="connsiteY5491" fmla="*/ 3509537 h 8462359"/>
              <a:gd name="connsiteX5492" fmla="*/ 3396890 w 7162800"/>
              <a:gd name="connsiteY5492" fmla="*/ 3507603 h 8462359"/>
              <a:gd name="connsiteX5493" fmla="*/ 3399786 w 7162800"/>
              <a:gd name="connsiteY5493" fmla="*/ 3506153 h 8462359"/>
              <a:gd name="connsiteX5494" fmla="*/ 3402683 w 7162800"/>
              <a:gd name="connsiteY5494" fmla="*/ 3504703 h 8462359"/>
              <a:gd name="connsiteX5495" fmla="*/ 3406062 w 7162800"/>
              <a:gd name="connsiteY5495" fmla="*/ 3503736 h 8462359"/>
              <a:gd name="connsiteX5496" fmla="*/ 3413303 w 7162800"/>
              <a:gd name="connsiteY5496" fmla="*/ 3501803 h 8462359"/>
              <a:gd name="connsiteX5497" fmla="*/ 3421027 w 7162800"/>
              <a:gd name="connsiteY5497" fmla="*/ 3500836 h 8462359"/>
              <a:gd name="connsiteX5498" fmla="*/ 3436958 w 7162800"/>
              <a:gd name="connsiteY5498" fmla="*/ 3499869 h 8462359"/>
              <a:gd name="connsiteX5499" fmla="*/ 3450475 w 7162800"/>
              <a:gd name="connsiteY5499" fmla="*/ 3498419 h 8462359"/>
              <a:gd name="connsiteX5500" fmla="*/ 3457234 w 7162800"/>
              <a:gd name="connsiteY5500" fmla="*/ 3490685 h 8462359"/>
              <a:gd name="connsiteX5501" fmla="*/ 3463993 w 7162800"/>
              <a:gd name="connsiteY5501" fmla="*/ 3481501 h 8462359"/>
              <a:gd name="connsiteX5502" fmla="*/ 3470751 w 7162800"/>
              <a:gd name="connsiteY5502" fmla="*/ 3472318 h 8462359"/>
              <a:gd name="connsiteX5503" fmla="*/ 3476544 w 7162800"/>
              <a:gd name="connsiteY5503" fmla="*/ 3465067 h 8462359"/>
              <a:gd name="connsiteX5504" fmla="*/ 3481372 w 7162800"/>
              <a:gd name="connsiteY5504" fmla="*/ 3461683 h 8462359"/>
              <a:gd name="connsiteX5505" fmla="*/ 3487648 w 7162800"/>
              <a:gd name="connsiteY5505" fmla="*/ 3459267 h 8462359"/>
              <a:gd name="connsiteX5506" fmla="*/ 3493923 w 7162800"/>
              <a:gd name="connsiteY5506" fmla="*/ 3456366 h 8462359"/>
              <a:gd name="connsiteX5507" fmla="*/ 3501165 w 7162800"/>
              <a:gd name="connsiteY5507" fmla="*/ 3453950 h 8462359"/>
              <a:gd name="connsiteX5508" fmla="*/ 3507923 w 7162800"/>
              <a:gd name="connsiteY5508" fmla="*/ 3450566 h 8462359"/>
              <a:gd name="connsiteX5509" fmla="*/ 3514682 w 7162800"/>
              <a:gd name="connsiteY5509" fmla="*/ 3448149 h 8462359"/>
              <a:gd name="connsiteX5510" fmla="*/ 3520475 w 7162800"/>
              <a:gd name="connsiteY5510" fmla="*/ 3445249 h 8462359"/>
              <a:gd name="connsiteX5511" fmla="*/ 3525303 w 7162800"/>
              <a:gd name="connsiteY5511" fmla="*/ 3441865 h 8462359"/>
              <a:gd name="connsiteX5512" fmla="*/ 3535923 w 7162800"/>
              <a:gd name="connsiteY5512" fmla="*/ 3436065 h 8462359"/>
              <a:gd name="connsiteX5513" fmla="*/ 3548958 w 7162800"/>
              <a:gd name="connsiteY5513" fmla="*/ 3428815 h 8462359"/>
              <a:gd name="connsiteX5514" fmla="*/ 3555233 w 7162800"/>
              <a:gd name="connsiteY5514" fmla="*/ 3424464 h 8462359"/>
              <a:gd name="connsiteX5515" fmla="*/ 3561026 w 7162800"/>
              <a:gd name="connsiteY5515" fmla="*/ 3421081 h 8462359"/>
              <a:gd name="connsiteX5516" fmla="*/ 3566337 w 7162800"/>
              <a:gd name="connsiteY5516" fmla="*/ 3416730 h 8462359"/>
              <a:gd name="connsiteX5517" fmla="*/ 3570199 w 7162800"/>
              <a:gd name="connsiteY5517" fmla="*/ 3412380 h 8462359"/>
              <a:gd name="connsiteX5518" fmla="*/ 3574544 w 7162800"/>
              <a:gd name="connsiteY5518" fmla="*/ 3408513 h 8462359"/>
              <a:gd name="connsiteX5519" fmla="*/ 3577923 w 7162800"/>
              <a:gd name="connsiteY5519" fmla="*/ 3404646 h 8462359"/>
              <a:gd name="connsiteX5520" fmla="*/ 3582268 w 7162800"/>
              <a:gd name="connsiteY5520" fmla="*/ 3399329 h 8462359"/>
              <a:gd name="connsiteX5521" fmla="*/ 3586130 w 7162800"/>
              <a:gd name="connsiteY5521" fmla="*/ 3393529 h 8462359"/>
              <a:gd name="connsiteX5522" fmla="*/ 3593371 w 7162800"/>
              <a:gd name="connsiteY5522" fmla="*/ 3381445 h 8462359"/>
              <a:gd name="connsiteX5523" fmla="*/ 3599647 w 7162800"/>
              <a:gd name="connsiteY5523" fmla="*/ 3371294 h 8462359"/>
              <a:gd name="connsiteX5524" fmla="*/ 3607371 w 7162800"/>
              <a:gd name="connsiteY5524" fmla="*/ 3365494 h 8462359"/>
              <a:gd name="connsiteX5525" fmla="*/ 3617026 w 7162800"/>
              <a:gd name="connsiteY5525" fmla="*/ 3358243 h 8462359"/>
              <a:gd name="connsiteX5526" fmla="*/ 3627647 w 7162800"/>
              <a:gd name="connsiteY5526" fmla="*/ 3351476 h 8462359"/>
              <a:gd name="connsiteX5527" fmla="*/ 3637302 w 7162800"/>
              <a:gd name="connsiteY5527" fmla="*/ 3345192 h 8462359"/>
              <a:gd name="connsiteX5528" fmla="*/ 3647440 w 7162800"/>
              <a:gd name="connsiteY5528" fmla="*/ 3335525 h 8462359"/>
              <a:gd name="connsiteX5529" fmla="*/ 3659509 w 7162800"/>
              <a:gd name="connsiteY5529" fmla="*/ 3324407 h 8462359"/>
              <a:gd name="connsiteX5530" fmla="*/ 3671578 w 7162800"/>
              <a:gd name="connsiteY5530" fmla="*/ 3313290 h 8462359"/>
              <a:gd name="connsiteX5531" fmla="*/ 3681715 w 7162800"/>
              <a:gd name="connsiteY5531" fmla="*/ 3304106 h 8462359"/>
              <a:gd name="connsiteX5532" fmla="*/ 3690888 w 7162800"/>
              <a:gd name="connsiteY5532" fmla="*/ 3296856 h 8462359"/>
              <a:gd name="connsiteX5533" fmla="*/ 3701026 w 7162800"/>
              <a:gd name="connsiteY5533" fmla="*/ 3288155 h 8462359"/>
              <a:gd name="connsiteX5534" fmla="*/ 3705370 w 7162800"/>
              <a:gd name="connsiteY5534" fmla="*/ 3283321 h 8462359"/>
              <a:gd name="connsiteX5535" fmla="*/ 3710198 w 7162800"/>
              <a:gd name="connsiteY5535" fmla="*/ 3279454 h 8462359"/>
              <a:gd name="connsiteX5536" fmla="*/ 3715026 w 7162800"/>
              <a:gd name="connsiteY5536" fmla="*/ 3276554 h 8462359"/>
              <a:gd name="connsiteX5537" fmla="*/ 3719370 w 7162800"/>
              <a:gd name="connsiteY5537" fmla="*/ 3274137 h 8462359"/>
              <a:gd name="connsiteX5538" fmla="*/ 3725163 w 7162800"/>
              <a:gd name="connsiteY5538" fmla="*/ 3270270 h 8462359"/>
              <a:gd name="connsiteX5539" fmla="*/ 3731922 w 7162800"/>
              <a:gd name="connsiteY5539" fmla="*/ 3266404 h 8462359"/>
              <a:gd name="connsiteX5540" fmla="*/ 3739163 w 7162800"/>
              <a:gd name="connsiteY5540" fmla="*/ 3263020 h 8462359"/>
              <a:gd name="connsiteX5541" fmla="*/ 3746887 w 7162800"/>
              <a:gd name="connsiteY5541" fmla="*/ 3260120 h 8462359"/>
              <a:gd name="connsiteX5542" fmla="*/ 3760405 w 7162800"/>
              <a:gd name="connsiteY5542" fmla="*/ 3253836 h 8462359"/>
              <a:gd name="connsiteX5543" fmla="*/ 3771508 w 7162800"/>
              <a:gd name="connsiteY5543" fmla="*/ 3248519 h 8462359"/>
              <a:gd name="connsiteX5544" fmla="*/ 3787439 w 7162800"/>
              <a:gd name="connsiteY5544" fmla="*/ 3241269 h 8462359"/>
              <a:gd name="connsiteX5545" fmla="*/ 3806749 w 7162800"/>
              <a:gd name="connsiteY5545" fmla="*/ 3233052 h 8462359"/>
              <a:gd name="connsiteX5546" fmla="*/ 3824611 w 7162800"/>
              <a:gd name="connsiteY5546" fmla="*/ 3224835 h 8462359"/>
              <a:gd name="connsiteX5547" fmla="*/ 3838611 w 7162800"/>
              <a:gd name="connsiteY5547" fmla="*/ 3218068 h 8462359"/>
              <a:gd name="connsiteX5548" fmla="*/ 3852128 w 7162800"/>
              <a:gd name="connsiteY5548" fmla="*/ 3208884 h 8462359"/>
              <a:gd name="connsiteX5549" fmla="*/ 3868542 w 7162800"/>
              <a:gd name="connsiteY5549" fmla="*/ 3197767 h 8462359"/>
              <a:gd name="connsiteX5550" fmla="*/ 3876749 w 7162800"/>
              <a:gd name="connsiteY5550" fmla="*/ 3190999 h 8462359"/>
              <a:gd name="connsiteX5551" fmla="*/ 3884956 w 7162800"/>
              <a:gd name="connsiteY5551" fmla="*/ 3185199 h 8462359"/>
              <a:gd name="connsiteX5552" fmla="*/ 3892197 w 7162800"/>
              <a:gd name="connsiteY5552" fmla="*/ 3178916 h 8462359"/>
              <a:gd name="connsiteX5553" fmla="*/ 3897990 w 7162800"/>
              <a:gd name="connsiteY5553" fmla="*/ 3173598 h 8462359"/>
              <a:gd name="connsiteX5554" fmla="*/ 3904266 w 7162800"/>
              <a:gd name="connsiteY5554" fmla="*/ 3166348 h 8462359"/>
              <a:gd name="connsiteX5555" fmla="*/ 3911024 w 7162800"/>
              <a:gd name="connsiteY5555" fmla="*/ 3156197 h 8462359"/>
              <a:gd name="connsiteX5556" fmla="*/ 3918266 w 7162800"/>
              <a:gd name="connsiteY5556" fmla="*/ 3145563 h 8462359"/>
              <a:gd name="connsiteX5557" fmla="*/ 3924541 w 7162800"/>
              <a:gd name="connsiteY5557" fmla="*/ 3135896 h 8462359"/>
              <a:gd name="connsiteX5558" fmla="*/ 3927438 w 7162800"/>
              <a:gd name="connsiteY5558" fmla="*/ 3121878 h 8462359"/>
              <a:gd name="connsiteX5559" fmla="*/ 3931783 w 7162800"/>
              <a:gd name="connsiteY5559" fmla="*/ 3104477 h 8462359"/>
              <a:gd name="connsiteX5560" fmla="*/ 3936128 w 7162800"/>
              <a:gd name="connsiteY5560" fmla="*/ 3087076 h 8462359"/>
              <a:gd name="connsiteX5561" fmla="*/ 3939024 w 7162800"/>
              <a:gd name="connsiteY5561" fmla="*/ 3072575 h 8462359"/>
              <a:gd name="connsiteX5562" fmla="*/ 3939024 w 7162800"/>
              <a:gd name="connsiteY5562" fmla="*/ 3062424 h 8462359"/>
              <a:gd name="connsiteX5563" fmla="*/ 3939990 w 7162800"/>
              <a:gd name="connsiteY5563" fmla="*/ 3050340 h 8462359"/>
              <a:gd name="connsiteX5564" fmla="*/ 3940472 w 7162800"/>
              <a:gd name="connsiteY5564" fmla="*/ 3044056 h 8462359"/>
              <a:gd name="connsiteX5565" fmla="*/ 3940955 w 7162800"/>
              <a:gd name="connsiteY5565" fmla="*/ 3038256 h 8462359"/>
              <a:gd name="connsiteX5566" fmla="*/ 3941921 w 7162800"/>
              <a:gd name="connsiteY5566" fmla="*/ 3032455 h 8462359"/>
              <a:gd name="connsiteX5567" fmla="*/ 3942886 w 7162800"/>
              <a:gd name="connsiteY5567" fmla="*/ 3028105 h 8462359"/>
              <a:gd name="connsiteX5568" fmla="*/ 3947231 w 7162800"/>
              <a:gd name="connsiteY5568" fmla="*/ 3024238 h 8462359"/>
              <a:gd name="connsiteX5569" fmla="*/ 3953024 w 7162800"/>
              <a:gd name="connsiteY5569" fmla="*/ 3020854 h 8462359"/>
              <a:gd name="connsiteX5570" fmla="*/ 3956403 w 7162800"/>
              <a:gd name="connsiteY5570" fmla="*/ 3018921 h 8462359"/>
              <a:gd name="connsiteX5571" fmla="*/ 3959300 w 7162800"/>
              <a:gd name="connsiteY5571" fmla="*/ 3017954 h 8462359"/>
              <a:gd name="connsiteX5572" fmla="*/ 3962679 w 7162800"/>
              <a:gd name="connsiteY5572" fmla="*/ 3016988 h 8462359"/>
              <a:gd name="connsiteX5573" fmla="*/ 3965093 w 7162800"/>
              <a:gd name="connsiteY5573" fmla="*/ 3016504 h 8462359"/>
              <a:gd name="connsiteX5574" fmla="*/ 3969920 w 7162800"/>
              <a:gd name="connsiteY5574" fmla="*/ 3015538 h 8462359"/>
              <a:gd name="connsiteX5575" fmla="*/ 3975231 w 7162800"/>
              <a:gd name="connsiteY5575" fmla="*/ 3015054 h 8462359"/>
              <a:gd name="connsiteX5576" fmla="*/ 3980541 w 7162800"/>
              <a:gd name="connsiteY5576" fmla="*/ 3015054 h 8462359"/>
              <a:gd name="connsiteX5577" fmla="*/ 3985851 w 7162800"/>
              <a:gd name="connsiteY5577" fmla="*/ 3015538 h 8462359"/>
              <a:gd name="connsiteX5578" fmla="*/ 3996955 w 7162800"/>
              <a:gd name="connsiteY5578" fmla="*/ 3016021 h 8462359"/>
              <a:gd name="connsiteX5579" fmla="*/ 4006610 w 7162800"/>
              <a:gd name="connsiteY5579" fmla="*/ 3016504 h 8462359"/>
              <a:gd name="connsiteX5580" fmla="*/ 4016748 w 7162800"/>
              <a:gd name="connsiteY5580" fmla="*/ 3016988 h 8462359"/>
              <a:gd name="connsiteX5581" fmla="*/ 4030265 w 7162800"/>
              <a:gd name="connsiteY5581" fmla="*/ 3017954 h 8462359"/>
              <a:gd name="connsiteX5582" fmla="*/ 4036541 w 7162800"/>
              <a:gd name="connsiteY5582" fmla="*/ 3018438 h 8462359"/>
              <a:gd name="connsiteX5583" fmla="*/ 4042334 w 7162800"/>
              <a:gd name="connsiteY5583" fmla="*/ 3017954 h 8462359"/>
              <a:gd name="connsiteX5584" fmla="*/ 4047644 w 7162800"/>
              <a:gd name="connsiteY5584" fmla="*/ 3017471 h 8462359"/>
              <a:gd name="connsiteX5585" fmla="*/ 4051506 w 7162800"/>
              <a:gd name="connsiteY5585" fmla="*/ 3016504 h 8462359"/>
              <a:gd name="connsiteX5586" fmla="*/ 4053920 w 7162800"/>
              <a:gd name="connsiteY5586" fmla="*/ 3015054 h 8462359"/>
              <a:gd name="connsiteX5587" fmla="*/ 4056816 w 7162800"/>
              <a:gd name="connsiteY5587" fmla="*/ 3012154 h 8462359"/>
              <a:gd name="connsiteX5588" fmla="*/ 4059230 w 7162800"/>
              <a:gd name="connsiteY5588" fmla="*/ 3009254 h 8462359"/>
              <a:gd name="connsiteX5589" fmla="*/ 4062127 w 7162800"/>
              <a:gd name="connsiteY5589" fmla="*/ 3005387 h 8462359"/>
              <a:gd name="connsiteX5590" fmla="*/ 4065989 w 7162800"/>
              <a:gd name="connsiteY5590" fmla="*/ 2999103 h 8462359"/>
              <a:gd name="connsiteX5591" fmla="*/ 4069851 w 7162800"/>
              <a:gd name="connsiteY5591" fmla="*/ 2994269 h 8462359"/>
              <a:gd name="connsiteX5592" fmla="*/ 4073713 w 7162800"/>
              <a:gd name="connsiteY5592" fmla="*/ 2987502 h 8462359"/>
              <a:gd name="connsiteX5593" fmla="*/ 4079506 w 7162800"/>
              <a:gd name="connsiteY5593" fmla="*/ 2979285 h 8462359"/>
              <a:gd name="connsiteX5594" fmla="*/ 4084816 w 7162800"/>
              <a:gd name="connsiteY5594" fmla="*/ 2971068 h 8462359"/>
              <a:gd name="connsiteX5595" fmla="*/ 4088196 w 7162800"/>
              <a:gd name="connsiteY5595" fmla="*/ 2964784 h 8462359"/>
              <a:gd name="connsiteX5596" fmla="*/ 4097851 w 7162800"/>
              <a:gd name="connsiteY5596" fmla="*/ 2954633 h 8462359"/>
              <a:gd name="connsiteX5597" fmla="*/ 4108954 w 7162800"/>
              <a:gd name="connsiteY5597" fmla="*/ 2942549 h 8462359"/>
              <a:gd name="connsiteX5598" fmla="*/ 4114747 w 7162800"/>
              <a:gd name="connsiteY5598" fmla="*/ 2936749 h 8462359"/>
              <a:gd name="connsiteX5599" fmla="*/ 4120058 w 7162800"/>
              <a:gd name="connsiteY5599" fmla="*/ 2931432 h 8462359"/>
              <a:gd name="connsiteX5600" fmla="*/ 4124885 w 7162800"/>
              <a:gd name="connsiteY5600" fmla="*/ 2927081 h 8462359"/>
              <a:gd name="connsiteX5601" fmla="*/ 4129713 w 7162800"/>
              <a:gd name="connsiteY5601" fmla="*/ 2923215 h 8462359"/>
              <a:gd name="connsiteX5602" fmla="*/ 4131644 w 7162800"/>
              <a:gd name="connsiteY5602" fmla="*/ 2921281 h 8462359"/>
              <a:gd name="connsiteX5603" fmla="*/ 4135023 w 7162800"/>
              <a:gd name="connsiteY5603" fmla="*/ 2919831 h 8462359"/>
              <a:gd name="connsiteX5604" fmla="*/ 4137919 w 7162800"/>
              <a:gd name="connsiteY5604" fmla="*/ 2917414 h 8462359"/>
              <a:gd name="connsiteX5605" fmla="*/ 4141299 w 7162800"/>
              <a:gd name="connsiteY5605" fmla="*/ 2915964 h 8462359"/>
              <a:gd name="connsiteX5606" fmla="*/ 4149023 w 7162800"/>
              <a:gd name="connsiteY5606" fmla="*/ 2912097 h 8462359"/>
              <a:gd name="connsiteX5607" fmla="*/ 4157712 w 7162800"/>
              <a:gd name="connsiteY5607" fmla="*/ 2909680 h 8462359"/>
              <a:gd name="connsiteX5608" fmla="*/ 4173643 w 7162800"/>
              <a:gd name="connsiteY5608" fmla="*/ 2904363 h 8462359"/>
              <a:gd name="connsiteX5609" fmla="*/ 4185712 w 7162800"/>
              <a:gd name="connsiteY5609" fmla="*/ 2900979 h 8462359"/>
              <a:gd name="connsiteX5610" fmla="*/ 4197298 w 7162800"/>
              <a:gd name="connsiteY5610" fmla="*/ 2894213 h 8462359"/>
              <a:gd name="connsiteX5611" fmla="*/ 4209850 w 7162800"/>
              <a:gd name="connsiteY5611" fmla="*/ 2886479 h 8462359"/>
              <a:gd name="connsiteX5612" fmla="*/ 4215643 w 7162800"/>
              <a:gd name="connsiteY5612" fmla="*/ 2882612 h 8462359"/>
              <a:gd name="connsiteX5613" fmla="*/ 4221919 w 7162800"/>
              <a:gd name="connsiteY5613" fmla="*/ 2879229 h 8462359"/>
              <a:gd name="connsiteX5614" fmla="*/ 4228678 w 7162800"/>
              <a:gd name="connsiteY5614" fmla="*/ 2876811 h 8462359"/>
              <a:gd name="connsiteX5615" fmla="*/ 4233988 w 7162800"/>
              <a:gd name="connsiteY5615" fmla="*/ 2874395 h 8462359"/>
              <a:gd name="connsiteX5616" fmla="*/ 4237367 w 7162800"/>
              <a:gd name="connsiteY5616" fmla="*/ 2873428 h 8462359"/>
              <a:gd name="connsiteX5617" fmla="*/ 4241712 w 7162800"/>
              <a:gd name="connsiteY5617" fmla="*/ 2871978 h 8462359"/>
              <a:gd name="connsiteX5618" fmla="*/ 4247505 w 7162800"/>
              <a:gd name="connsiteY5618" fmla="*/ 2871011 h 8462359"/>
              <a:gd name="connsiteX5619" fmla="*/ 4253298 w 7162800"/>
              <a:gd name="connsiteY5619" fmla="*/ 2870527 h 8462359"/>
              <a:gd name="connsiteX5620" fmla="*/ 5875428 w 7162800"/>
              <a:gd name="connsiteY5620" fmla="*/ 2835605 h 8462359"/>
              <a:gd name="connsiteX5621" fmla="*/ 5879606 w 7162800"/>
              <a:gd name="connsiteY5621" fmla="*/ 2836571 h 8462359"/>
              <a:gd name="connsiteX5622" fmla="*/ 5885882 w 7162800"/>
              <a:gd name="connsiteY5622" fmla="*/ 2837536 h 8462359"/>
              <a:gd name="connsiteX5623" fmla="*/ 5887100 w 7162800"/>
              <a:gd name="connsiteY5623" fmla="*/ 2836724 h 8462359"/>
              <a:gd name="connsiteX5624" fmla="*/ 5885839 w 7162800"/>
              <a:gd name="connsiteY5624" fmla="*/ 2836724 h 8462359"/>
              <a:gd name="connsiteX5625" fmla="*/ 5879558 w 7162800"/>
              <a:gd name="connsiteY5625" fmla="*/ 2836241 h 8462359"/>
              <a:gd name="connsiteX5626" fmla="*/ 5794822 w 7162800"/>
              <a:gd name="connsiteY5626" fmla="*/ 2832970 h 8462359"/>
              <a:gd name="connsiteX5627" fmla="*/ 5792583 w 7162800"/>
              <a:gd name="connsiteY5627" fmla="*/ 2833344 h 8462359"/>
              <a:gd name="connsiteX5628" fmla="*/ 5789684 w 7162800"/>
              <a:gd name="connsiteY5628" fmla="*/ 2834310 h 8462359"/>
              <a:gd name="connsiteX5629" fmla="*/ 5786301 w 7162800"/>
              <a:gd name="connsiteY5629" fmla="*/ 2834792 h 8462359"/>
              <a:gd name="connsiteX5630" fmla="*/ 5784461 w 7162800"/>
              <a:gd name="connsiteY5630" fmla="*/ 2834792 h 8462359"/>
              <a:gd name="connsiteX5631" fmla="*/ 5786438 w 7162800"/>
              <a:gd name="connsiteY5631" fmla="*/ 2835122 h 8462359"/>
              <a:gd name="connsiteX5632" fmla="*/ 5789818 w 7162800"/>
              <a:gd name="connsiteY5632" fmla="*/ 2834639 h 8462359"/>
              <a:gd name="connsiteX5633" fmla="*/ 5792714 w 7162800"/>
              <a:gd name="connsiteY5633" fmla="*/ 2833673 h 8462359"/>
              <a:gd name="connsiteX5634" fmla="*/ 5861563 w 7162800"/>
              <a:gd name="connsiteY5634" fmla="*/ 2832465 h 8462359"/>
              <a:gd name="connsiteX5635" fmla="*/ 5863676 w 7162800"/>
              <a:gd name="connsiteY5635" fmla="*/ 2833673 h 8462359"/>
              <a:gd name="connsiteX5636" fmla="*/ 5867538 w 7162800"/>
              <a:gd name="connsiteY5636" fmla="*/ 2834156 h 8462359"/>
              <a:gd name="connsiteX5637" fmla="*/ 5871323 w 7162800"/>
              <a:gd name="connsiteY5637" fmla="*/ 2834787 h 8462359"/>
              <a:gd name="connsiteX5638" fmla="*/ 5867478 w 7162800"/>
              <a:gd name="connsiteY5638" fmla="*/ 2833826 h 8462359"/>
              <a:gd name="connsiteX5639" fmla="*/ 5863612 w 7162800"/>
              <a:gd name="connsiteY5639" fmla="*/ 2833344 h 8462359"/>
              <a:gd name="connsiteX5640" fmla="*/ 5678758 w 7162800"/>
              <a:gd name="connsiteY5640" fmla="*/ 2832110 h 8462359"/>
              <a:gd name="connsiteX5641" fmla="*/ 5672751 w 7162800"/>
              <a:gd name="connsiteY5641" fmla="*/ 2832861 h 8462359"/>
              <a:gd name="connsiteX5642" fmla="*/ 5665503 w 7162800"/>
              <a:gd name="connsiteY5642" fmla="*/ 2833344 h 8462359"/>
              <a:gd name="connsiteX5643" fmla="*/ 5663660 w 7162800"/>
              <a:gd name="connsiteY5643" fmla="*/ 2832975 h 8462359"/>
              <a:gd name="connsiteX5644" fmla="*/ 5665755 w 7162800"/>
              <a:gd name="connsiteY5644" fmla="*/ 2833673 h 8462359"/>
              <a:gd name="connsiteX5645" fmla="*/ 5672996 w 7162800"/>
              <a:gd name="connsiteY5645" fmla="*/ 2833191 h 8462359"/>
              <a:gd name="connsiteX5646" fmla="*/ 5695914 w 7162800"/>
              <a:gd name="connsiteY5646" fmla="*/ 2829482 h 8462359"/>
              <a:gd name="connsiteX5647" fmla="*/ 5689179 w 7162800"/>
              <a:gd name="connsiteY5647" fmla="*/ 2829963 h 8462359"/>
              <a:gd name="connsiteX5648" fmla="*/ 5682518 w 7162800"/>
              <a:gd name="connsiteY5648" fmla="*/ 2831443 h 8462359"/>
              <a:gd name="connsiteX5649" fmla="*/ 5689409 w 7162800"/>
              <a:gd name="connsiteY5649" fmla="*/ 2830294 h 8462359"/>
              <a:gd name="connsiteX5650" fmla="*/ 5695684 w 7162800"/>
              <a:gd name="connsiteY5650" fmla="*/ 2829811 h 8462359"/>
              <a:gd name="connsiteX5651" fmla="*/ 5765913 w 7162800"/>
              <a:gd name="connsiteY5651" fmla="*/ 2828711 h 8462359"/>
              <a:gd name="connsiteX5652" fmla="*/ 5766646 w 7162800"/>
              <a:gd name="connsiteY5652" fmla="*/ 2829811 h 8462359"/>
              <a:gd name="connsiteX5653" fmla="*/ 5772922 w 7162800"/>
              <a:gd name="connsiteY5653" fmla="*/ 2832707 h 8462359"/>
              <a:gd name="connsiteX5654" fmla="*/ 5776953 w 7162800"/>
              <a:gd name="connsiteY5654" fmla="*/ 2833572 h 8462359"/>
              <a:gd name="connsiteX5655" fmla="*/ 5772772 w 7162800"/>
              <a:gd name="connsiteY5655" fmla="*/ 2832377 h 8462359"/>
              <a:gd name="connsiteX5656" fmla="*/ 5766490 w 7162800"/>
              <a:gd name="connsiteY5656" fmla="*/ 2829480 h 8462359"/>
              <a:gd name="connsiteX5657" fmla="*/ 5898433 w 7162800"/>
              <a:gd name="connsiteY5657" fmla="*/ 2828483 h 8462359"/>
              <a:gd name="connsiteX5658" fmla="*/ 5896952 w 7162800"/>
              <a:gd name="connsiteY5658" fmla="*/ 2829963 h 8462359"/>
              <a:gd name="connsiteX5659" fmla="*/ 5895463 w 7162800"/>
              <a:gd name="connsiteY5659" fmla="*/ 2832196 h 8462359"/>
              <a:gd name="connsiteX5660" fmla="*/ 5896984 w 7162800"/>
              <a:gd name="connsiteY5660" fmla="*/ 2830294 h 8462359"/>
              <a:gd name="connsiteX5661" fmla="*/ 5851598 w 7162800"/>
              <a:gd name="connsiteY5661" fmla="*/ 2823525 h 8462359"/>
              <a:gd name="connsiteX5662" fmla="*/ 5852090 w 7162800"/>
              <a:gd name="connsiteY5662" fmla="*/ 2824016 h 8462359"/>
              <a:gd name="connsiteX5663" fmla="*/ 5853904 w 7162800"/>
              <a:gd name="connsiteY5663" fmla="*/ 2825573 h 8462359"/>
              <a:gd name="connsiteX5664" fmla="*/ 5852499 w 7162800"/>
              <a:gd name="connsiteY5664" fmla="*/ 2824168 h 8462359"/>
              <a:gd name="connsiteX5665" fmla="*/ 5700047 w 7162800"/>
              <a:gd name="connsiteY5665" fmla="*/ 2823263 h 8462359"/>
              <a:gd name="connsiteX5666" fmla="*/ 5698843 w 7162800"/>
              <a:gd name="connsiteY5666" fmla="*/ 2825134 h 8462359"/>
              <a:gd name="connsiteX5667" fmla="*/ 5696517 w 7162800"/>
              <a:gd name="connsiteY5667" fmla="*/ 2828620 h 8462359"/>
              <a:gd name="connsiteX5668" fmla="*/ 5699064 w 7162800"/>
              <a:gd name="connsiteY5668" fmla="*/ 2824983 h 8462359"/>
              <a:gd name="connsiteX5669" fmla="*/ 5804723 w 7162800"/>
              <a:gd name="connsiteY5669" fmla="*/ 2822126 h 8462359"/>
              <a:gd name="connsiteX5670" fmla="*/ 5803696 w 7162800"/>
              <a:gd name="connsiteY5670" fmla="*/ 2825617 h 8462359"/>
              <a:gd name="connsiteX5671" fmla="*/ 5801280 w 7162800"/>
              <a:gd name="connsiteY5671" fmla="*/ 2828515 h 8462359"/>
              <a:gd name="connsiteX5672" fmla="*/ 5799350 w 7162800"/>
              <a:gd name="connsiteY5672" fmla="*/ 2829892 h 8462359"/>
              <a:gd name="connsiteX5673" fmla="*/ 5800920 w 7162800"/>
              <a:gd name="connsiteY5673" fmla="*/ 2828845 h 8462359"/>
              <a:gd name="connsiteX5674" fmla="*/ 5803817 w 7162800"/>
              <a:gd name="connsiteY5674" fmla="*/ 2826431 h 8462359"/>
              <a:gd name="connsiteX5675" fmla="*/ 5901206 w 7162800"/>
              <a:gd name="connsiteY5675" fmla="*/ 2821848 h 8462359"/>
              <a:gd name="connsiteX5676" fmla="*/ 5900818 w 7162800"/>
              <a:gd name="connsiteY5676" fmla="*/ 2822236 h 8462359"/>
              <a:gd name="connsiteX5677" fmla="*/ 5900358 w 7162800"/>
              <a:gd name="connsiteY5677" fmla="*/ 2824994 h 8462359"/>
              <a:gd name="connsiteX5678" fmla="*/ 5900364 w 7162800"/>
              <a:gd name="connsiteY5678" fmla="*/ 2824983 h 8462359"/>
              <a:gd name="connsiteX5679" fmla="*/ 5900846 w 7162800"/>
              <a:gd name="connsiteY5679" fmla="*/ 2822568 h 8462359"/>
              <a:gd name="connsiteX5680" fmla="*/ 5645758 w 7162800"/>
              <a:gd name="connsiteY5680" fmla="*/ 2819018 h 8462359"/>
              <a:gd name="connsiteX5681" fmla="*/ 5645963 w 7162800"/>
              <a:gd name="connsiteY5681" fmla="*/ 2819189 h 8462359"/>
              <a:gd name="connsiteX5682" fmla="*/ 5652721 w 7162800"/>
              <a:gd name="connsiteY5682" fmla="*/ 2825465 h 8462359"/>
              <a:gd name="connsiteX5683" fmla="*/ 5654929 w 7162800"/>
              <a:gd name="connsiteY5683" fmla="*/ 2827122 h 8462359"/>
              <a:gd name="connsiteX5684" fmla="*/ 5652940 w 7162800"/>
              <a:gd name="connsiteY5684" fmla="*/ 2825134 h 8462359"/>
              <a:gd name="connsiteX5685" fmla="*/ 5646175 w 7162800"/>
              <a:gd name="connsiteY5685" fmla="*/ 2819339 h 8462359"/>
              <a:gd name="connsiteX5686" fmla="*/ 5842089 w 7162800"/>
              <a:gd name="connsiteY5686" fmla="*/ 2815188 h 8462359"/>
              <a:gd name="connsiteX5687" fmla="*/ 5845859 w 7162800"/>
              <a:gd name="connsiteY5687" fmla="*/ 2818016 h 8462359"/>
              <a:gd name="connsiteX5688" fmla="*/ 5844284 w 7162800"/>
              <a:gd name="connsiteY5688" fmla="*/ 2816441 h 8462359"/>
              <a:gd name="connsiteX5689" fmla="*/ 5903260 w 7162800"/>
              <a:gd name="connsiteY5689" fmla="*/ 2813845 h 8462359"/>
              <a:gd name="connsiteX5690" fmla="*/ 5903234 w 7162800"/>
              <a:gd name="connsiteY5690" fmla="*/ 2814027 h 8462359"/>
              <a:gd name="connsiteX5691" fmla="*/ 5902765 w 7162800"/>
              <a:gd name="connsiteY5691" fmla="*/ 2817776 h 8462359"/>
              <a:gd name="connsiteX5692" fmla="*/ 5902777 w 7162800"/>
              <a:gd name="connsiteY5692" fmla="*/ 2817740 h 8462359"/>
              <a:gd name="connsiteX5693" fmla="*/ 5903260 w 7162800"/>
              <a:gd name="connsiteY5693" fmla="*/ 2814361 h 8462359"/>
              <a:gd name="connsiteX5694" fmla="*/ 5756865 w 7162800"/>
              <a:gd name="connsiteY5694" fmla="*/ 2813359 h 8462359"/>
              <a:gd name="connsiteX5695" fmla="*/ 5757957 w 7162800"/>
              <a:gd name="connsiteY5695" fmla="*/ 2815326 h 8462359"/>
              <a:gd name="connsiteX5696" fmla="*/ 5759628 w 7162800"/>
              <a:gd name="connsiteY5696" fmla="*/ 2817953 h 8462359"/>
              <a:gd name="connsiteX5697" fmla="*/ 5758276 w 7162800"/>
              <a:gd name="connsiteY5697" fmla="*/ 2815475 h 8462359"/>
              <a:gd name="connsiteX5698" fmla="*/ 5707550 w 7162800"/>
              <a:gd name="connsiteY5698" fmla="*/ 2811480 h 8462359"/>
              <a:gd name="connsiteX5699" fmla="*/ 5707058 w 7162800"/>
              <a:gd name="connsiteY5699" fmla="*/ 2812095 h 8462359"/>
              <a:gd name="connsiteX5700" fmla="*/ 5706174 w 7162800"/>
              <a:gd name="connsiteY5700" fmla="*/ 2813530 h 8462359"/>
              <a:gd name="connsiteX5701" fmla="*/ 5707270 w 7162800"/>
              <a:gd name="connsiteY5701" fmla="*/ 2811947 h 8462359"/>
              <a:gd name="connsiteX5702" fmla="*/ 5807652 w 7162800"/>
              <a:gd name="connsiteY5702" fmla="*/ 2811069 h 8462359"/>
              <a:gd name="connsiteX5703" fmla="*/ 5807562 w 7162800"/>
              <a:gd name="connsiteY5703" fmla="*/ 2811129 h 8462359"/>
              <a:gd name="connsiteX5704" fmla="*/ 5807347 w 7162800"/>
              <a:gd name="connsiteY5704" fmla="*/ 2812062 h 8462359"/>
              <a:gd name="connsiteX5705" fmla="*/ 5823640 w 7162800"/>
              <a:gd name="connsiteY5705" fmla="*/ 2807403 h 8462359"/>
              <a:gd name="connsiteX5706" fmla="*/ 5826023 w 7162800"/>
              <a:gd name="connsiteY5706" fmla="*/ 2808084 h 8462359"/>
              <a:gd name="connsiteX5707" fmla="*/ 5831816 w 7162800"/>
              <a:gd name="connsiteY5707" fmla="*/ 2810016 h 8462359"/>
              <a:gd name="connsiteX5708" fmla="*/ 5835040 w 7162800"/>
              <a:gd name="connsiteY5708" fmla="*/ 2811188 h 8462359"/>
              <a:gd name="connsiteX5709" fmla="*/ 5831721 w 7162800"/>
              <a:gd name="connsiteY5709" fmla="*/ 2809681 h 8462359"/>
              <a:gd name="connsiteX5710" fmla="*/ 5826406 w 7162800"/>
              <a:gd name="connsiteY5710" fmla="*/ 2807748 h 8462359"/>
              <a:gd name="connsiteX5711" fmla="*/ 5902683 w 7162800"/>
              <a:gd name="connsiteY5711" fmla="*/ 2802444 h 8462359"/>
              <a:gd name="connsiteX5712" fmla="*/ 5902751 w 7162800"/>
              <a:gd name="connsiteY5712" fmla="*/ 2802918 h 8462359"/>
              <a:gd name="connsiteX5713" fmla="*/ 5903234 w 7162800"/>
              <a:gd name="connsiteY5713" fmla="*/ 2806783 h 8462359"/>
              <a:gd name="connsiteX5714" fmla="*/ 5903260 w 7162800"/>
              <a:gd name="connsiteY5714" fmla="*/ 2806990 h 8462359"/>
              <a:gd name="connsiteX5715" fmla="*/ 5903260 w 7162800"/>
              <a:gd name="connsiteY5715" fmla="*/ 2806635 h 8462359"/>
              <a:gd name="connsiteX5716" fmla="*/ 5902777 w 7162800"/>
              <a:gd name="connsiteY5716" fmla="*/ 2802773 h 8462359"/>
              <a:gd name="connsiteX5717" fmla="*/ 5744240 w 7162800"/>
              <a:gd name="connsiteY5717" fmla="*/ 2801111 h 8462359"/>
              <a:gd name="connsiteX5718" fmla="*/ 5745889 w 7162800"/>
              <a:gd name="connsiteY5718" fmla="*/ 2802290 h 8462359"/>
              <a:gd name="connsiteX5719" fmla="*/ 5748011 w 7162800"/>
              <a:gd name="connsiteY5719" fmla="*/ 2804059 h 8462359"/>
              <a:gd name="connsiteX5720" fmla="*/ 5745713 w 7162800"/>
              <a:gd name="connsiteY5720" fmla="*/ 2801953 h 8462359"/>
              <a:gd name="connsiteX5721" fmla="*/ 5735986 w 7162800"/>
              <a:gd name="connsiteY5721" fmla="*/ 2796631 h 8462359"/>
              <a:gd name="connsiteX5722" fmla="*/ 5739130 w 7162800"/>
              <a:gd name="connsiteY5722" fmla="*/ 2798428 h 8462359"/>
              <a:gd name="connsiteX5723" fmla="*/ 5741781 w 7162800"/>
              <a:gd name="connsiteY5723" fmla="*/ 2799563 h 8462359"/>
              <a:gd name="connsiteX5724" fmla="*/ 5739432 w 7162800"/>
              <a:gd name="connsiteY5724" fmla="*/ 2797607 h 8462359"/>
              <a:gd name="connsiteX5725" fmla="*/ 5736049 w 7162800"/>
              <a:gd name="connsiteY5725" fmla="*/ 2796641 h 8462359"/>
              <a:gd name="connsiteX5726" fmla="*/ 5620768 w 7162800"/>
              <a:gd name="connsiteY5726" fmla="*/ 2783781 h 8462359"/>
              <a:gd name="connsiteX5727" fmla="*/ 5624722 w 7162800"/>
              <a:gd name="connsiteY5727" fmla="*/ 2790702 h 8462359"/>
              <a:gd name="connsiteX5728" fmla="*/ 5629199 w 7162800"/>
              <a:gd name="connsiteY5728" fmla="*/ 2797667 h 8462359"/>
              <a:gd name="connsiteX5729" fmla="*/ 5624915 w 7162800"/>
              <a:gd name="connsiteY5729" fmla="*/ 2790363 h 8462359"/>
              <a:gd name="connsiteX5730" fmla="*/ 5895623 w 7162800"/>
              <a:gd name="connsiteY5730" fmla="*/ 2773939 h 8462359"/>
              <a:gd name="connsiteX5731" fmla="*/ 5896952 w 7162800"/>
              <a:gd name="connsiteY5731" fmla="*/ 2779255 h 8462359"/>
              <a:gd name="connsiteX5732" fmla="*/ 5899852 w 7162800"/>
              <a:gd name="connsiteY5732" fmla="*/ 2788914 h 8462359"/>
              <a:gd name="connsiteX5733" fmla="*/ 5900818 w 7162800"/>
              <a:gd name="connsiteY5733" fmla="*/ 2796159 h 8462359"/>
              <a:gd name="connsiteX5734" fmla="*/ 5901026 w 7162800"/>
              <a:gd name="connsiteY5734" fmla="*/ 2796643 h 8462359"/>
              <a:gd name="connsiteX5735" fmla="*/ 5900846 w 7162800"/>
              <a:gd name="connsiteY5735" fmla="*/ 2796014 h 8462359"/>
              <a:gd name="connsiteX5736" fmla="*/ 5899881 w 7162800"/>
              <a:gd name="connsiteY5736" fmla="*/ 2788771 h 8462359"/>
              <a:gd name="connsiteX5737" fmla="*/ 5896984 w 7162800"/>
              <a:gd name="connsiteY5737" fmla="*/ 2779115 h 8462359"/>
              <a:gd name="connsiteX5738" fmla="*/ 5896085 w 7162800"/>
              <a:gd name="connsiteY5738" fmla="*/ 2755502 h 8462359"/>
              <a:gd name="connsiteX5739" fmla="*/ 5893087 w 7162800"/>
              <a:gd name="connsiteY5739" fmla="*/ 2762353 h 8462359"/>
              <a:gd name="connsiteX5740" fmla="*/ 5893145 w 7162800"/>
              <a:gd name="connsiteY5740" fmla="*/ 2762644 h 8462359"/>
              <a:gd name="connsiteX5741" fmla="*/ 5592258 w 7162800"/>
              <a:gd name="connsiteY5741" fmla="*/ 2742562 h 8462359"/>
              <a:gd name="connsiteX5742" fmla="*/ 5592862 w 7162800"/>
              <a:gd name="connsiteY5742" fmla="*/ 2743385 h 8462359"/>
              <a:gd name="connsiteX5743" fmla="*/ 5595637 w 7162800"/>
              <a:gd name="connsiteY5743" fmla="*/ 2747318 h 8462359"/>
              <a:gd name="connsiteX5744" fmla="*/ 5593024 w 7162800"/>
              <a:gd name="connsiteY5744" fmla="*/ 2743519 h 8462359"/>
              <a:gd name="connsiteX5745" fmla="*/ 5902998 w 7162800"/>
              <a:gd name="connsiteY5745" fmla="*/ 2734164 h 8462359"/>
              <a:gd name="connsiteX5746" fmla="*/ 5900335 w 7162800"/>
              <a:gd name="connsiteY5746" fmla="*/ 2743036 h 8462359"/>
              <a:gd name="connsiteX5747" fmla="*/ 5896801 w 7162800"/>
              <a:gd name="connsiteY5747" fmla="*/ 2753632 h 8462359"/>
              <a:gd name="connsiteX5748" fmla="*/ 5900364 w 7162800"/>
              <a:gd name="connsiteY5748" fmla="*/ 2743385 h 8462359"/>
              <a:gd name="connsiteX5749" fmla="*/ 5579804 w 7162800"/>
              <a:gd name="connsiteY5749" fmla="*/ 2728935 h 8462359"/>
              <a:gd name="connsiteX5750" fmla="*/ 5580794 w 7162800"/>
              <a:gd name="connsiteY5750" fmla="*/ 2729867 h 8462359"/>
              <a:gd name="connsiteX5751" fmla="*/ 5581073 w 7162800"/>
              <a:gd name="connsiteY5751" fmla="*/ 2730126 h 8462359"/>
              <a:gd name="connsiteX5752" fmla="*/ 5580461 w 7162800"/>
              <a:gd name="connsiteY5752" fmla="*/ 2729514 h 8462359"/>
              <a:gd name="connsiteX5753" fmla="*/ 5906579 w 7162800"/>
              <a:gd name="connsiteY5753" fmla="*/ 2728080 h 8462359"/>
              <a:gd name="connsiteX5754" fmla="*/ 5905027 w 7162800"/>
              <a:gd name="connsiteY5754" fmla="*/ 2728701 h 8462359"/>
              <a:gd name="connsiteX5755" fmla="*/ 5906156 w 7162800"/>
              <a:gd name="connsiteY5755" fmla="*/ 2728418 h 8462359"/>
              <a:gd name="connsiteX5756" fmla="*/ 5910822 w 7162800"/>
              <a:gd name="connsiteY5756" fmla="*/ 2723483 h 8462359"/>
              <a:gd name="connsiteX5757" fmla="*/ 5908549 w 7162800"/>
              <a:gd name="connsiteY5757" fmla="*/ 2726134 h 8462359"/>
              <a:gd name="connsiteX5758" fmla="*/ 5906691 w 7162800"/>
              <a:gd name="connsiteY5758" fmla="*/ 2727990 h 8462359"/>
              <a:gd name="connsiteX5759" fmla="*/ 5908570 w 7162800"/>
              <a:gd name="connsiteY5759" fmla="*/ 2726487 h 8462359"/>
              <a:gd name="connsiteX5760" fmla="*/ 5555027 w 7162800"/>
              <a:gd name="connsiteY5760" fmla="*/ 2711061 h 8462359"/>
              <a:gd name="connsiteX5761" fmla="*/ 5558588 w 7162800"/>
              <a:gd name="connsiteY5761" fmla="*/ 2712485 h 8462359"/>
              <a:gd name="connsiteX5762" fmla="*/ 5562933 w 7162800"/>
              <a:gd name="connsiteY5762" fmla="*/ 2715382 h 8462359"/>
              <a:gd name="connsiteX5763" fmla="*/ 5565525 w 7162800"/>
              <a:gd name="connsiteY5763" fmla="*/ 2716937 h 8462359"/>
              <a:gd name="connsiteX5764" fmla="*/ 5563066 w 7162800"/>
              <a:gd name="connsiteY5764" fmla="*/ 2715026 h 8462359"/>
              <a:gd name="connsiteX5765" fmla="*/ 5558234 w 7162800"/>
              <a:gd name="connsiteY5765" fmla="*/ 2712129 h 8462359"/>
              <a:gd name="connsiteX5766" fmla="*/ 5922676 w 7162800"/>
              <a:gd name="connsiteY5766" fmla="*/ 2707836 h 8462359"/>
              <a:gd name="connsiteX5767" fmla="*/ 5920629 w 7162800"/>
              <a:gd name="connsiteY5767" fmla="*/ 2710196 h 8462359"/>
              <a:gd name="connsiteX5768" fmla="*/ 5915761 w 7162800"/>
              <a:gd name="connsiteY5768" fmla="*/ 2716933 h 8462359"/>
              <a:gd name="connsiteX5769" fmla="*/ 5920638 w 7162800"/>
              <a:gd name="connsiteY5769" fmla="*/ 2710553 h 8462359"/>
              <a:gd name="connsiteX5770" fmla="*/ 5544507 w 7162800"/>
              <a:gd name="connsiteY5770" fmla="*/ 2702763 h 8462359"/>
              <a:gd name="connsiteX5771" fmla="*/ 5549416 w 7162800"/>
              <a:gd name="connsiteY5771" fmla="*/ 2706691 h 8462359"/>
              <a:gd name="connsiteX5772" fmla="*/ 5552383 w 7162800"/>
              <a:gd name="connsiteY5772" fmla="*/ 2709329 h 8462359"/>
              <a:gd name="connsiteX5773" fmla="*/ 5549053 w 7162800"/>
              <a:gd name="connsiteY5773" fmla="*/ 2706333 h 8462359"/>
              <a:gd name="connsiteX5774" fmla="*/ 6190757 w 7162800"/>
              <a:gd name="connsiteY5774" fmla="*/ 2699101 h 8462359"/>
              <a:gd name="connsiteX5775" fmla="*/ 6191452 w 7162800"/>
              <a:gd name="connsiteY5775" fmla="*/ 2699449 h 8462359"/>
              <a:gd name="connsiteX5776" fmla="*/ 6191453 w 7162800"/>
              <a:gd name="connsiteY5776" fmla="*/ 2699449 h 8462359"/>
              <a:gd name="connsiteX5777" fmla="*/ 5933157 w 7162800"/>
              <a:gd name="connsiteY5777" fmla="*/ 2697909 h 8462359"/>
              <a:gd name="connsiteX5778" fmla="*/ 5930293 w 7162800"/>
              <a:gd name="connsiteY5778" fmla="*/ 2700055 h 8462359"/>
              <a:gd name="connsiteX5779" fmla="*/ 5928741 w 7162800"/>
              <a:gd name="connsiteY5779" fmla="*/ 2701385 h 8462359"/>
              <a:gd name="connsiteX5780" fmla="*/ 5930293 w 7162800"/>
              <a:gd name="connsiteY5780" fmla="*/ 2700414 h 8462359"/>
              <a:gd name="connsiteX5781" fmla="*/ 5526418 w 7162800"/>
              <a:gd name="connsiteY5781" fmla="*/ 2690970 h 8462359"/>
              <a:gd name="connsiteX5782" fmla="*/ 5528176 w 7162800"/>
              <a:gd name="connsiteY5782" fmla="*/ 2691723 h 8462359"/>
              <a:gd name="connsiteX5783" fmla="*/ 5529797 w 7162800"/>
              <a:gd name="connsiteY5783" fmla="*/ 2692651 h 8462359"/>
              <a:gd name="connsiteX5784" fmla="*/ 5527793 w 7162800"/>
              <a:gd name="connsiteY5784" fmla="*/ 2691363 h 8462359"/>
              <a:gd name="connsiteX5785" fmla="*/ 5951689 w 7162800"/>
              <a:gd name="connsiteY5785" fmla="*/ 2688507 h 8462359"/>
              <a:gd name="connsiteX5786" fmla="*/ 5943339 w 7162800"/>
              <a:gd name="connsiteY5786" fmla="*/ 2691846 h 8462359"/>
              <a:gd name="connsiteX5787" fmla="*/ 5939559 w 7162800"/>
              <a:gd name="connsiteY5787" fmla="*/ 2694364 h 8462359"/>
              <a:gd name="connsiteX5788" fmla="*/ 5943327 w 7162800"/>
              <a:gd name="connsiteY5788" fmla="*/ 2692689 h 8462359"/>
              <a:gd name="connsiteX5789" fmla="*/ 5516779 w 7162800"/>
              <a:gd name="connsiteY5789" fmla="*/ 2688439 h 8462359"/>
              <a:gd name="connsiteX5790" fmla="*/ 5519969 w 7162800"/>
              <a:gd name="connsiteY5790" fmla="*/ 2689309 h 8462359"/>
              <a:gd name="connsiteX5791" fmla="*/ 5522418 w 7162800"/>
              <a:gd name="connsiteY5791" fmla="*/ 2689799 h 8462359"/>
              <a:gd name="connsiteX5792" fmla="*/ 5519579 w 7162800"/>
              <a:gd name="connsiteY5792" fmla="*/ 2688948 h 8462359"/>
              <a:gd name="connsiteX5793" fmla="*/ 5419227 w 7162800"/>
              <a:gd name="connsiteY5793" fmla="*/ 2687778 h 8462359"/>
              <a:gd name="connsiteX5794" fmla="*/ 5420043 w 7162800"/>
              <a:gd name="connsiteY5794" fmla="*/ 2688344 h 8462359"/>
              <a:gd name="connsiteX5795" fmla="*/ 5429698 w 7162800"/>
              <a:gd name="connsiteY5795" fmla="*/ 2690758 h 8462359"/>
              <a:gd name="connsiteX5796" fmla="*/ 5440318 w 7162800"/>
              <a:gd name="connsiteY5796" fmla="*/ 2693172 h 8462359"/>
              <a:gd name="connsiteX5797" fmla="*/ 5446111 w 7162800"/>
              <a:gd name="connsiteY5797" fmla="*/ 2693655 h 8462359"/>
              <a:gd name="connsiteX5798" fmla="*/ 5451421 w 7162800"/>
              <a:gd name="connsiteY5798" fmla="*/ 2693655 h 8462359"/>
              <a:gd name="connsiteX5799" fmla="*/ 5456731 w 7162800"/>
              <a:gd name="connsiteY5799" fmla="*/ 2693172 h 8462359"/>
              <a:gd name="connsiteX5800" fmla="*/ 5460593 w 7162800"/>
              <a:gd name="connsiteY5800" fmla="*/ 2691723 h 8462359"/>
              <a:gd name="connsiteX5801" fmla="*/ 5463119 w 7162800"/>
              <a:gd name="connsiteY5801" fmla="*/ 2691363 h 8462359"/>
              <a:gd name="connsiteX5802" fmla="*/ 5460146 w 7162800"/>
              <a:gd name="connsiteY5802" fmla="*/ 2691363 h 8462359"/>
              <a:gd name="connsiteX5803" fmla="*/ 5456280 w 7162800"/>
              <a:gd name="connsiteY5803" fmla="*/ 2692811 h 8462359"/>
              <a:gd name="connsiteX5804" fmla="*/ 5450965 w 7162800"/>
              <a:gd name="connsiteY5804" fmla="*/ 2693295 h 8462359"/>
              <a:gd name="connsiteX5805" fmla="*/ 5445650 w 7162800"/>
              <a:gd name="connsiteY5805" fmla="*/ 2693295 h 8462359"/>
              <a:gd name="connsiteX5806" fmla="*/ 5440335 w 7162800"/>
              <a:gd name="connsiteY5806" fmla="*/ 2692811 h 8462359"/>
              <a:gd name="connsiteX5807" fmla="*/ 5429221 w 7162800"/>
              <a:gd name="connsiteY5807" fmla="*/ 2690397 h 8462359"/>
              <a:gd name="connsiteX5808" fmla="*/ 5419558 w 7162800"/>
              <a:gd name="connsiteY5808" fmla="*/ 2687982 h 8462359"/>
              <a:gd name="connsiteX5809" fmla="*/ 5486721 w 7162800"/>
              <a:gd name="connsiteY5809" fmla="*/ 2684119 h 8462359"/>
              <a:gd name="connsiteX5810" fmla="*/ 5481889 w 7162800"/>
              <a:gd name="connsiteY5810" fmla="*/ 2685568 h 8462359"/>
              <a:gd name="connsiteX5811" fmla="*/ 5475125 w 7162800"/>
              <a:gd name="connsiteY5811" fmla="*/ 2687982 h 8462359"/>
              <a:gd name="connsiteX5812" fmla="*/ 5470776 w 7162800"/>
              <a:gd name="connsiteY5812" fmla="*/ 2689431 h 8462359"/>
              <a:gd name="connsiteX5813" fmla="*/ 5467394 w 7162800"/>
              <a:gd name="connsiteY5813" fmla="*/ 2690397 h 8462359"/>
              <a:gd name="connsiteX5814" fmla="*/ 5464060 w 7162800"/>
              <a:gd name="connsiteY5814" fmla="*/ 2691230 h 8462359"/>
              <a:gd name="connsiteX5815" fmla="*/ 5467834 w 7162800"/>
              <a:gd name="connsiteY5815" fmla="*/ 2690758 h 8462359"/>
              <a:gd name="connsiteX5816" fmla="*/ 5471213 w 7162800"/>
              <a:gd name="connsiteY5816" fmla="*/ 2689309 h 8462359"/>
              <a:gd name="connsiteX5817" fmla="*/ 5475075 w 7162800"/>
              <a:gd name="connsiteY5817" fmla="*/ 2688344 h 8462359"/>
              <a:gd name="connsiteX5818" fmla="*/ 5482316 w 7162800"/>
              <a:gd name="connsiteY5818" fmla="*/ 2685447 h 8462359"/>
              <a:gd name="connsiteX5819" fmla="*/ 5486661 w 7162800"/>
              <a:gd name="connsiteY5819" fmla="*/ 2684481 h 8462359"/>
              <a:gd name="connsiteX5820" fmla="*/ 5494066 w 7162800"/>
              <a:gd name="connsiteY5820" fmla="*/ 2684818 h 8462359"/>
              <a:gd name="connsiteX5821" fmla="*/ 6155617 w 7162800"/>
              <a:gd name="connsiteY5821" fmla="*/ 2683701 h 8462359"/>
              <a:gd name="connsiteX5822" fmla="*/ 6160075 w 7162800"/>
              <a:gd name="connsiteY5822" fmla="*/ 2685929 h 8462359"/>
              <a:gd name="connsiteX5823" fmla="*/ 6166709 w 7162800"/>
              <a:gd name="connsiteY5823" fmla="*/ 2688773 h 8462359"/>
              <a:gd name="connsiteX5824" fmla="*/ 6161259 w 7162800"/>
              <a:gd name="connsiteY5824" fmla="*/ 2686050 h 8462359"/>
              <a:gd name="connsiteX5825" fmla="*/ 5962406 w 7162800"/>
              <a:gd name="connsiteY5825" fmla="*/ 2680426 h 8462359"/>
              <a:gd name="connsiteX5826" fmla="*/ 5960251 w 7162800"/>
              <a:gd name="connsiteY5826" fmla="*/ 2684119 h 8462359"/>
              <a:gd name="connsiteX5827" fmla="*/ 5954980 w 7162800"/>
              <a:gd name="connsiteY5827" fmla="*/ 2686928 h 8462359"/>
              <a:gd name="connsiteX5828" fmla="*/ 5960223 w 7162800"/>
              <a:gd name="connsiteY5828" fmla="*/ 2684481 h 8462359"/>
              <a:gd name="connsiteX5829" fmla="*/ 6141153 w 7162800"/>
              <a:gd name="connsiteY5829" fmla="*/ 2677088 h 8462359"/>
              <a:gd name="connsiteX5830" fmla="*/ 6150420 w 7162800"/>
              <a:gd name="connsiteY5830" fmla="*/ 2680618 h 8462359"/>
              <a:gd name="connsiteX5831" fmla="*/ 6155247 w 7162800"/>
              <a:gd name="connsiteY5831" fmla="*/ 2683515 h 8462359"/>
              <a:gd name="connsiteX5832" fmla="*/ 6155414 w 7162800"/>
              <a:gd name="connsiteY5832" fmla="*/ 2683599 h 8462359"/>
              <a:gd name="connsiteX5833" fmla="*/ 6151112 w 7162800"/>
              <a:gd name="connsiteY5833" fmla="*/ 2680255 h 8462359"/>
              <a:gd name="connsiteX5834" fmla="*/ 6106972 w 7162800"/>
              <a:gd name="connsiteY5834" fmla="*/ 2662223 h 8462359"/>
              <a:gd name="connsiteX5835" fmla="*/ 6115663 w 7162800"/>
              <a:gd name="connsiteY5835" fmla="*/ 2666134 h 8462359"/>
              <a:gd name="connsiteX5836" fmla="*/ 6127401 w 7162800"/>
              <a:gd name="connsiteY5836" fmla="*/ 2671101 h 8462359"/>
              <a:gd name="connsiteX5837" fmla="*/ 6115839 w 7162800"/>
              <a:gd name="connsiteY5837" fmla="*/ 2665767 h 8462359"/>
              <a:gd name="connsiteX5838" fmla="*/ 6083948 w 7162800"/>
              <a:gd name="connsiteY5838" fmla="*/ 2660455 h 8462359"/>
              <a:gd name="connsiteX5839" fmla="*/ 6074155 w 7162800"/>
              <a:gd name="connsiteY5839" fmla="*/ 2661180 h 8462359"/>
              <a:gd name="connsiteX5840" fmla="*/ 6083803 w 7162800"/>
              <a:gd name="connsiteY5840" fmla="*/ 2660823 h 8462359"/>
              <a:gd name="connsiteX5841" fmla="*/ 6088216 w 7162800"/>
              <a:gd name="connsiteY5841" fmla="*/ 2660455 h 8462359"/>
              <a:gd name="connsiteX5842" fmla="*/ 4829949 w 7162800"/>
              <a:gd name="connsiteY5842" fmla="*/ 2659857 h 8462359"/>
              <a:gd name="connsiteX5843" fmla="*/ 4828922 w 7162800"/>
              <a:gd name="connsiteY5843" fmla="*/ 2661228 h 8462359"/>
              <a:gd name="connsiteX5844" fmla="*/ 4827957 w 7162800"/>
              <a:gd name="connsiteY5844" fmla="*/ 2663157 h 8462359"/>
              <a:gd name="connsiteX5845" fmla="*/ 4827517 w 7162800"/>
              <a:gd name="connsiteY5845" fmla="*/ 2664038 h 8462359"/>
              <a:gd name="connsiteX5846" fmla="*/ 4828694 w 7162800"/>
              <a:gd name="connsiteY5846" fmla="*/ 2662272 h 8462359"/>
              <a:gd name="connsiteX5847" fmla="*/ 4829660 w 7162800"/>
              <a:gd name="connsiteY5847" fmla="*/ 2660340 h 8462359"/>
              <a:gd name="connsiteX5848" fmla="*/ 5385207 w 7162800"/>
              <a:gd name="connsiteY5848" fmla="*/ 2659777 h 8462359"/>
              <a:gd name="connsiteX5849" fmla="*/ 5386735 w 7162800"/>
              <a:gd name="connsiteY5849" fmla="*/ 2661306 h 8462359"/>
              <a:gd name="connsiteX5850" fmla="*/ 5390597 w 7162800"/>
              <a:gd name="connsiteY5850" fmla="*/ 2663720 h 8462359"/>
              <a:gd name="connsiteX5851" fmla="*/ 5392653 w 7162800"/>
              <a:gd name="connsiteY5851" fmla="*/ 2665091 h 8462359"/>
              <a:gd name="connsiteX5852" fmla="*/ 5390566 w 7162800"/>
              <a:gd name="connsiteY5852" fmla="*/ 2663353 h 8462359"/>
              <a:gd name="connsiteX5853" fmla="*/ 5386700 w 7162800"/>
              <a:gd name="connsiteY5853" fmla="*/ 2660938 h 8462359"/>
              <a:gd name="connsiteX5854" fmla="*/ 5296879 w 7162800"/>
              <a:gd name="connsiteY5854" fmla="*/ 2658256 h 8462359"/>
              <a:gd name="connsiteX5855" fmla="*/ 5294514 w 7162800"/>
              <a:gd name="connsiteY5855" fmla="*/ 2659436 h 8462359"/>
              <a:gd name="connsiteX5856" fmla="*/ 5295015 w 7162800"/>
              <a:gd name="connsiteY5856" fmla="*/ 2659375 h 8462359"/>
              <a:gd name="connsiteX5857" fmla="*/ 4831108 w 7162800"/>
              <a:gd name="connsiteY5857" fmla="*/ 2657081 h 8462359"/>
              <a:gd name="connsiteX5858" fmla="*/ 4830851 w 7162800"/>
              <a:gd name="connsiteY5858" fmla="*/ 2657852 h 8462359"/>
              <a:gd name="connsiteX5859" fmla="*/ 4830473 w 7162800"/>
              <a:gd name="connsiteY5859" fmla="*/ 2658985 h 8462359"/>
              <a:gd name="connsiteX5860" fmla="*/ 4831108 w 7162800"/>
              <a:gd name="connsiteY5860" fmla="*/ 2657926 h 8462359"/>
              <a:gd name="connsiteX5861" fmla="*/ 4831767 w 7162800"/>
              <a:gd name="connsiteY5861" fmla="*/ 2655971 h 8462359"/>
              <a:gd name="connsiteX5862" fmla="*/ 4831333 w 7162800"/>
              <a:gd name="connsiteY5862" fmla="*/ 2656405 h 8462359"/>
              <a:gd name="connsiteX5863" fmla="*/ 4831188 w 7162800"/>
              <a:gd name="connsiteY5863" fmla="*/ 2656840 h 8462359"/>
              <a:gd name="connsiteX5864" fmla="*/ 5275591 w 7162800"/>
              <a:gd name="connsiteY5864" fmla="*/ 2655879 h 8462359"/>
              <a:gd name="connsiteX5865" fmla="*/ 5275706 w 7162800"/>
              <a:gd name="connsiteY5865" fmla="*/ 2655994 h 8462359"/>
              <a:gd name="connsiteX5866" fmla="*/ 5276513 w 7162800"/>
              <a:gd name="connsiteY5866" fmla="*/ 2656340 h 8462359"/>
              <a:gd name="connsiteX5867" fmla="*/ 5315258 w 7162800"/>
              <a:gd name="connsiteY5867" fmla="*/ 2635773 h 8462359"/>
              <a:gd name="connsiteX5868" fmla="*/ 5315188 w 7162800"/>
              <a:gd name="connsiteY5868" fmla="*/ 2635826 h 8462359"/>
              <a:gd name="connsiteX5869" fmla="*/ 5312289 w 7162800"/>
              <a:gd name="connsiteY5869" fmla="*/ 2639689 h 8462359"/>
              <a:gd name="connsiteX5870" fmla="*/ 5309389 w 7162800"/>
              <a:gd name="connsiteY5870" fmla="*/ 2645001 h 8462359"/>
              <a:gd name="connsiteX5871" fmla="*/ 5306973 w 7162800"/>
              <a:gd name="connsiteY5871" fmla="*/ 2650314 h 8462359"/>
              <a:gd name="connsiteX5872" fmla="*/ 5303591 w 7162800"/>
              <a:gd name="connsiteY5872" fmla="*/ 2654660 h 8462359"/>
              <a:gd name="connsiteX5873" fmla="*/ 5302142 w 7162800"/>
              <a:gd name="connsiteY5873" fmla="*/ 2656109 h 8462359"/>
              <a:gd name="connsiteX5874" fmla="*/ 5301631 w 7162800"/>
              <a:gd name="connsiteY5874" fmla="*/ 2656364 h 8462359"/>
              <a:gd name="connsiteX5875" fmla="*/ 5302739 w 7162800"/>
              <a:gd name="connsiteY5875" fmla="*/ 2655994 h 8462359"/>
              <a:gd name="connsiteX5876" fmla="*/ 5304187 w 7162800"/>
              <a:gd name="connsiteY5876" fmla="*/ 2654546 h 8462359"/>
              <a:gd name="connsiteX5877" fmla="*/ 5307084 w 7162800"/>
              <a:gd name="connsiteY5877" fmla="*/ 2650684 h 8462359"/>
              <a:gd name="connsiteX5878" fmla="*/ 5309980 w 7162800"/>
              <a:gd name="connsiteY5878" fmla="*/ 2645373 h 8462359"/>
              <a:gd name="connsiteX5879" fmla="*/ 5312876 w 7162800"/>
              <a:gd name="connsiteY5879" fmla="*/ 2640061 h 8462359"/>
              <a:gd name="connsiteX5880" fmla="*/ 5355285 w 7162800"/>
              <a:gd name="connsiteY5880" fmla="*/ 2634858 h 8462359"/>
              <a:gd name="connsiteX5881" fmla="*/ 5357288 w 7162800"/>
              <a:gd name="connsiteY5881" fmla="*/ 2635716 h 8462359"/>
              <a:gd name="connsiteX5882" fmla="*/ 5357432 w 7162800"/>
              <a:gd name="connsiteY5882" fmla="*/ 2635803 h 8462359"/>
              <a:gd name="connsiteX5883" fmla="*/ 5356742 w 7162800"/>
              <a:gd name="connsiteY5883" fmla="*/ 2635343 h 8462359"/>
              <a:gd name="connsiteX5884" fmla="*/ 5254108 w 7162800"/>
              <a:gd name="connsiteY5884" fmla="*/ 2634062 h 8462359"/>
              <a:gd name="connsiteX5885" fmla="*/ 5255431 w 7162800"/>
              <a:gd name="connsiteY5885" fmla="*/ 2635716 h 8462359"/>
              <a:gd name="connsiteX5886" fmla="*/ 5262189 w 7162800"/>
              <a:gd name="connsiteY5886" fmla="*/ 2642958 h 8462359"/>
              <a:gd name="connsiteX5887" fmla="*/ 5263090 w 7162800"/>
              <a:gd name="connsiteY5887" fmla="*/ 2643860 h 8462359"/>
              <a:gd name="connsiteX5888" fmla="*/ 5261553 w 7162800"/>
              <a:gd name="connsiteY5888" fmla="*/ 2642104 h 8462359"/>
              <a:gd name="connsiteX5889" fmla="*/ 5255755 w 7162800"/>
              <a:gd name="connsiteY5889" fmla="*/ 2635826 h 8462359"/>
              <a:gd name="connsiteX5890" fmla="*/ 5321118 w 7162800"/>
              <a:gd name="connsiteY5890" fmla="*/ 2633016 h 8462359"/>
              <a:gd name="connsiteX5891" fmla="*/ 5319536 w 7162800"/>
              <a:gd name="connsiteY5891" fmla="*/ 2633411 h 8462359"/>
              <a:gd name="connsiteX5892" fmla="*/ 5317121 w 7162800"/>
              <a:gd name="connsiteY5892" fmla="*/ 2634377 h 8462359"/>
              <a:gd name="connsiteX5893" fmla="*/ 5315512 w 7162800"/>
              <a:gd name="connsiteY5893" fmla="*/ 2635583 h 8462359"/>
              <a:gd name="connsiteX5894" fmla="*/ 5317704 w 7162800"/>
              <a:gd name="connsiteY5894" fmla="*/ 2634267 h 8462359"/>
              <a:gd name="connsiteX5895" fmla="*/ 5320117 w 7162800"/>
              <a:gd name="connsiteY5895" fmla="*/ 2633302 h 8462359"/>
              <a:gd name="connsiteX5896" fmla="*/ 5231839 w 7162800"/>
              <a:gd name="connsiteY5896" fmla="*/ 2598012 h 8462359"/>
              <a:gd name="connsiteX5897" fmla="*/ 5233225 w 7162800"/>
              <a:gd name="connsiteY5897" fmla="*/ 2602401 h 8462359"/>
              <a:gd name="connsiteX5898" fmla="*/ 5234961 w 7162800"/>
              <a:gd name="connsiteY5898" fmla="*/ 2605295 h 8462359"/>
              <a:gd name="connsiteX5899" fmla="*/ 5233528 w 7162800"/>
              <a:gd name="connsiteY5899" fmla="*/ 2602021 h 8462359"/>
              <a:gd name="connsiteX5900" fmla="*/ 4555816 w 7162800"/>
              <a:gd name="connsiteY5900" fmla="*/ 2278943 h 8462359"/>
              <a:gd name="connsiteX5901" fmla="*/ 4554986 w 7162800"/>
              <a:gd name="connsiteY5901" fmla="*/ 2279856 h 8462359"/>
              <a:gd name="connsiteX5902" fmla="*/ 4559324 w 7162800"/>
              <a:gd name="connsiteY5902" fmla="*/ 2285062 h 8462359"/>
              <a:gd name="connsiteX5903" fmla="*/ 4563182 w 7162800"/>
              <a:gd name="connsiteY5903" fmla="*/ 2289884 h 8462359"/>
              <a:gd name="connsiteX5904" fmla="*/ 4565111 w 7162800"/>
              <a:gd name="connsiteY5904" fmla="*/ 2293260 h 8462359"/>
              <a:gd name="connsiteX5905" fmla="*/ 4565594 w 7162800"/>
              <a:gd name="connsiteY5905" fmla="*/ 2294706 h 8462359"/>
              <a:gd name="connsiteX5906" fmla="*/ 4567523 w 7162800"/>
              <a:gd name="connsiteY5906" fmla="*/ 2295671 h 8462359"/>
              <a:gd name="connsiteX5907" fmla="*/ 4569934 w 7162800"/>
              <a:gd name="connsiteY5907" fmla="*/ 2298565 h 8462359"/>
              <a:gd name="connsiteX5908" fmla="*/ 4572828 w 7162800"/>
              <a:gd name="connsiteY5908" fmla="*/ 2302905 h 8462359"/>
              <a:gd name="connsiteX5909" fmla="*/ 4575239 w 7162800"/>
              <a:gd name="connsiteY5909" fmla="*/ 2307728 h 8462359"/>
              <a:gd name="connsiteX5910" fmla="*/ 4579098 w 7162800"/>
              <a:gd name="connsiteY5910" fmla="*/ 2313032 h 8462359"/>
              <a:gd name="connsiteX5911" fmla="*/ 4581991 w 7162800"/>
              <a:gd name="connsiteY5911" fmla="*/ 2317855 h 8462359"/>
              <a:gd name="connsiteX5912" fmla="*/ 4585367 w 7162800"/>
              <a:gd name="connsiteY5912" fmla="*/ 2321713 h 8462359"/>
              <a:gd name="connsiteX5913" fmla="*/ 4587779 w 7162800"/>
              <a:gd name="connsiteY5913" fmla="*/ 2324125 h 8462359"/>
              <a:gd name="connsiteX5914" fmla="*/ 4589708 w 7162800"/>
              <a:gd name="connsiteY5914" fmla="*/ 2326536 h 8462359"/>
              <a:gd name="connsiteX5915" fmla="*/ 4591637 w 7162800"/>
              <a:gd name="connsiteY5915" fmla="*/ 2328465 h 8462359"/>
              <a:gd name="connsiteX5916" fmla="*/ 4594048 w 7162800"/>
              <a:gd name="connsiteY5916" fmla="*/ 2329912 h 8462359"/>
              <a:gd name="connsiteX5917" fmla="*/ 4596460 w 7162800"/>
              <a:gd name="connsiteY5917" fmla="*/ 2331841 h 8462359"/>
              <a:gd name="connsiteX5918" fmla="*/ 4602730 w 7162800"/>
              <a:gd name="connsiteY5918" fmla="*/ 2335217 h 8462359"/>
              <a:gd name="connsiteX5919" fmla="*/ 4608999 w 7162800"/>
              <a:gd name="connsiteY5919" fmla="*/ 2338111 h 8462359"/>
              <a:gd name="connsiteX5920" fmla="*/ 4622021 w 7162800"/>
              <a:gd name="connsiteY5920" fmla="*/ 2343415 h 8462359"/>
              <a:gd name="connsiteX5921" fmla="*/ 4632631 w 7162800"/>
              <a:gd name="connsiteY5921" fmla="*/ 2346309 h 8462359"/>
              <a:gd name="connsiteX5922" fmla="*/ 4643242 w 7162800"/>
              <a:gd name="connsiteY5922" fmla="*/ 2350167 h 8462359"/>
              <a:gd name="connsiteX5923" fmla="*/ 4657228 w 7162800"/>
              <a:gd name="connsiteY5923" fmla="*/ 2354025 h 8462359"/>
              <a:gd name="connsiteX5924" fmla="*/ 4670250 w 7162800"/>
              <a:gd name="connsiteY5924" fmla="*/ 2357883 h 8462359"/>
              <a:gd name="connsiteX5925" fmla="*/ 4681342 w 7162800"/>
              <a:gd name="connsiteY5925" fmla="*/ 2361259 h 8462359"/>
              <a:gd name="connsiteX5926" fmla="*/ 4685683 w 7162800"/>
              <a:gd name="connsiteY5926" fmla="*/ 2363188 h 8462359"/>
              <a:gd name="connsiteX5927" fmla="*/ 4690988 w 7162800"/>
              <a:gd name="connsiteY5927" fmla="*/ 2366082 h 8462359"/>
              <a:gd name="connsiteX5928" fmla="*/ 4696293 w 7162800"/>
              <a:gd name="connsiteY5928" fmla="*/ 2368976 h 8462359"/>
              <a:gd name="connsiteX5929" fmla="*/ 4701598 w 7162800"/>
              <a:gd name="connsiteY5929" fmla="*/ 2372834 h 8462359"/>
              <a:gd name="connsiteX5930" fmla="*/ 4710762 w 7162800"/>
              <a:gd name="connsiteY5930" fmla="*/ 2379103 h 8462359"/>
              <a:gd name="connsiteX5931" fmla="*/ 4718478 w 7162800"/>
              <a:gd name="connsiteY5931" fmla="*/ 2383926 h 8462359"/>
              <a:gd name="connsiteX5932" fmla="*/ 4728606 w 7162800"/>
              <a:gd name="connsiteY5932" fmla="*/ 2387301 h 8462359"/>
              <a:gd name="connsiteX5933" fmla="*/ 4740663 w 7162800"/>
              <a:gd name="connsiteY5933" fmla="*/ 2391642 h 8462359"/>
              <a:gd name="connsiteX5934" fmla="*/ 4746451 w 7162800"/>
              <a:gd name="connsiteY5934" fmla="*/ 2394053 h 8462359"/>
              <a:gd name="connsiteX5935" fmla="*/ 4751756 w 7162800"/>
              <a:gd name="connsiteY5935" fmla="*/ 2396465 h 8462359"/>
              <a:gd name="connsiteX5936" fmla="*/ 4756096 w 7162800"/>
              <a:gd name="connsiteY5936" fmla="*/ 2399841 h 8462359"/>
              <a:gd name="connsiteX5937" fmla="*/ 4759472 w 7162800"/>
              <a:gd name="connsiteY5937" fmla="*/ 2402252 h 8462359"/>
              <a:gd name="connsiteX5938" fmla="*/ 4765260 w 7162800"/>
              <a:gd name="connsiteY5938" fmla="*/ 2407557 h 8462359"/>
              <a:gd name="connsiteX5939" fmla="*/ 4771047 w 7162800"/>
              <a:gd name="connsiteY5939" fmla="*/ 2414791 h 8462359"/>
              <a:gd name="connsiteX5940" fmla="*/ 4776835 w 7162800"/>
              <a:gd name="connsiteY5940" fmla="*/ 2422507 h 8462359"/>
              <a:gd name="connsiteX5941" fmla="*/ 4782622 w 7162800"/>
              <a:gd name="connsiteY5941" fmla="*/ 2431670 h 8462359"/>
              <a:gd name="connsiteX5942" fmla="*/ 4787927 w 7162800"/>
              <a:gd name="connsiteY5942" fmla="*/ 2440351 h 8462359"/>
              <a:gd name="connsiteX5943" fmla="*/ 4792750 w 7162800"/>
              <a:gd name="connsiteY5943" fmla="*/ 2449514 h 8462359"/>
              <a:gd name="connsiteX5944" fmla="*/ 4797091 w 7162800"/>
              <a:gd name="connsiteY5944" fmla="*/ 2457712 h 8462359"/>
              <a:gd name="connsiteX5945" fmla="*/ 4800949 w 7162800"/>
              <a:gd name="connsiteY5945" fmla="*/ 2465910 h 8462359"/>
              <a:gd name="connsiteX5946" fmla="*/ 4807219 w 7162800"/>
              <a:gd name="connsiteY5946" fmla="*/ 2477002 h 8462359"/>
              <a:gd name="connsiteX5947" fmla="*/ 4815418 w 7162800"/>
              <a:gd name="connsiteY5947" fmla="*/ 2492917 h 8462359"/>
              <a:gd name="connsiteX5948" fmla="*/ 4823616 w 7162800"/>
              <a:gd name="connsiteY5948" fmla="*/ 2509796 h 8462359"/>
              <a:gd name="connsiteX5949" fmla="*/ 4830368 w 7162800"/>
              <a:gd name="connsiteY5949" fmla="*/ 2525711 h 8462359"/>
              <a:gd name="connsiteX5950" fmla="*/ 4834709 w 7162800"/>
              <a:gd name="connsiteY5950" fmla="*/ 2531499 h 8462359"/>
              <a:gd name="connsiteX5951" fmla="*/ 4839532 w 7162800"/>
              <a:gd name="connsiteY5951" fmla="*/ 2538733 h 8462359"/>
              <a:gd name="connsiteX5952" fmla="*/ 4843390 w 7162800"/>
              <a:gd name="connsiteY5952" fmla="*/ 2546449 h 8462359"/>
              <a:gd name="connsiteX5953" fmla="*/ 4848213 w 7162800"/>
              <a:gd name="connsiteY5953" fmla="*/ 2555130 h 8462359"/>
              <a:gd name="connsiteX5954" fmla="*/ 4852071 w 7162800"/>
              <a:gd name="connsiteY5954" fmla="*/ 2563328 h 8462359"/>
              <a:gd name="connsiteX5955" fmla="*/ 4855930 w 7162800"/>
              <a:gd name="connsiteY5955" fmla="*/ 2571527 h 8462359"/>
              <a:gd name="connsiteX5956" fmla="*/ 4858341 w 7162800"/>
              <a:gd name="connsiteY5956" fmla="*/ 2578761 h 8462359"/>
              <a:gd name="connsiteX5957" fmla="*/ 4860270 w 7162800"/>
              <a:gd name="connsiteY5957" fmla="*/ 2584548 h 8462359"/>
              <a:gd name="connsiteX5958" fmla="*/ 4861717 w 7162800"/>
              <a:gd name="connsiteY5958" fmla="*/ 2589370 h 8462359"/>
              <a:gd name="connsiteX5959" fmla="*/ 4863164 w 7162800"/>
              <a:gd name="connsiteY5959" fmla="*/ 2595640 h 8462359"/>
              <a:gd name="connsiteX5960" fmla="*/ 4864128 w 7162800"/>
              <a:gd name="connsiteY5960" fmla="*/ 2601909 h 8462359"/>
              <a:gd name="connsiteX5961" fmla="*/ 4864611 w 7162800"/>
              <a:gd name="connsiteY5961" fmla="*/ 2609144 h 8462359"/>
              <a:gd name="connsiteX5962" fmla="*/ 4865093 w 7162800"/>
              <a:gd name="connsiteY5962" fmla="*/ 2615895 h 8462359"/>
              <a:gd name="connsiteX5963" fmla="*/ 4865093 w 7162800"/>
              <a:gd name="connsiteY5963" fmla="*/ 2622647 h 8462359"/>
              <a:gd name="connsiteX5964" fmla="*/ 4865093 w 7162800"/>
              <a:gd name="connsiteY5964" fmla="*/ 2628434 h 8462359"/>
              <a:gd name="connsiteX5965" fmla="*/ 4864298 w 7162800"/>
              <a:gd name="connsiteY5965" fmla="*/ 2632406 h 8462359"/>
              <a:gd name="connsiteX5966" fmla="*/ 4864416 w 7162800"/>
              <a:gd name="connsiteY5966" fmla="*/ 2632336 h 8462359"/>
              <a:gd name="connsiteX5967" fmla="*/ 4865382 w 7162800"/>
              <a:gd name="connsiteY5967" fmla="*/ 2627508 h 8462359"/>
              <a:gd name="connsiteX5968" fmla="*/ 4865865 w 7162800"/>
              <a:gd name="connsiteY5968" fmla="*/ 2621714 h 8462359"/>
              <a:gd name="connsiteX5969" fmla="*/ 4865865 w 7162800"/>
              <a:gd name="connsiteY5969" fmla="*/ 2614955 h 8462359"/>
              <a:gd name="connsiteX5970" fmla="*/ 4865382 w 7162800"/>
              <a:gd name="connsiteY5970" fmla="*/ 2607713 h 8462359"/>
              <a:gd name="connsiteX5971" fmla="*/ 4864416 w 7162800"/>
              <a:gd name="connsiteY5971" fmla="*/ 2600952 h 8462359"/>
              <a:gd name="connsiteX5972" fmla="*/ 4863451 w 7162800"/>
              <a:gd name="connsiteY5972" fmla="*/ 2594676 h 8462359"/>
              <a:gd name="connsiteX5973" fmla="*/ 4862486 w 7162800"/>
              <a:gd name="connsiteY5973" fmla="*/ 2588399 h 8462359"/>
              <a:gd name="connsiteX5974" fmla="*/ 4860555 w 7162800"/>
              <a:gd name="connsiteY5974" fmla="*/ 2583572 h 8462359"/>
              <a:gd name="connsiteX5975" fmla="*/ 4858624 w 7162800"/>
              <a:gd name="connsiteY5975" fmla="*/ 2577777 h 8462359"/>
              <a:gd name="connsiteX5976" fmla="*/ 4855727 w 7162800"/>
              <a:gd name="connsiteY5976" fmla="*/ 2570534 h 8462359"/>
              <a:gd name="connsiteX5977" fmla="*/ 4852831 w 7162800"/>
              <a:gd name="connsiteY5977" fmla="*/ 2562327 h 8462359"/>
              <a:gd name="connsiteX5978" fmla="*/ 4848486 w 7162800"/>
              <a:gd name="connsiteY5978" fmla="*/ 2554119 h 8462359"/>
              <a:gd name="connsiteX5979" fmla="*/ 4844142 w 7162800"/>
              <a:gd name="connsiteY5979" fmla="*/ 2545428 h 8462359"/>
              <a:gd name="connsiteX5980" fmla="*/ 4839797 w 7162800"/>
              <a:gd name="connsiteY5980" fmla="*/ 2537703 h 8462359"/>
              <a:gd name="connsiteX5981" fmla="*/ 4835452 w 7162800"/>
              <a:gd name="connsiteY5981" fmla="*/ 2529977 h 8462359"/>
              <a:gd name="connsiteX5982" fmla="*/ 4831108 w 7162800"/>
              <a:gd name="connsiteY5982" fmla="*/ 2524184 h 8462359"/>
              <a:gd name="connsiteX5983" fmla="*/ 4824350 w 7162800"/>
              <a:gd name="connsiteY5983" fmla="*/ 2508250 h 8462359"/>
              <a:gd name="connsiteX5984" fmla="*/ 4815660 w 7162800"/>
              <a:gd name="connsiteY5984" fmla="*/ 2491352 h 8462359"/>
              <a:gd name="connsiteX5985" fmla="*/ 4807937 w 7162800"/>
              <a:gd name="connsiteY5985" fmla="*/ 2475418 h 8462359"/>
              <a:gd name="connsiteX5986" fmla="*/ 4801178 w 7162800"/>
              <a:gd name="connsiteY5986" fmla="*/ 2464314 h 8462359"/>
              <a:gd name="connsiteX5987" fmla="*/ 4797799 w 7162800"/>
              <a:gd name="connsiteY5987" fmla="*/ 2456588 h 8462359"/>
              <a:gd name="connsiteX5988" fmla="*/ 4793455 w 7162800"/>
              <a:gd name="connsiteY5988" fmla="*/ 2448380 h 8462359"/>
              <a:gd name="connsiteX5989" fmla="*/ 4788627 w 7162800"/>
              <a:gd name="connsiteY5989" fmla="*/ 2439207 h 8462359"/>
              <a:gd name="connsiteX5990" fmla="*/ 4783317 w 7162800"/>
              <a:gd name="connsiteY5990" fmla="*/ 2430034 h 8462359"/>
              <a:gd name="connsiteX5991" fmla="*/ 4777524 w 7162800"/>
              <a:gd name="connsiteY5991" fmla="*/ 2421342 h 8462359"/>
              <a:gd name="connsiteX5992" fmla="*/ 4771732 w 7162800"/>
              <a:gd name="connsiteY5992" fmla="*/ 2413134 h 8462359"/>
              <a:gd name="connsiteX5993" fmla="*/ 4765456 w 7162800"/>
              <a:gd name="connsiteY5993" fmla="*/ 2406375 h 8462359"/>
              <a:gd name="connsiteX5994" fmla="*/ 4760146 w 7162800"/>
              <a:gd name="connsiteY5994" fmla="*/ 2401064 h 8462359"/>
              <a:gd name="connsiteX5995" fmla="*/ 4756767 w 7162800"/>
              <a:gd name="connsiteY5995" fmla="*/ 2398650 h 8462359"/>
              <a:gd name="connsiteX5996" fmla="*/ 4752422 w 7162800"/>
              <a:gd name="connsiteY5996" fmla="*/ 2395270 h 8462359"/>
              <a:gd name="connsiteX5997" fmla="*/ 4747112 w 7162800"/>
              <a:gd name="connsiteY5997" fmla="*/ 2392856 h 8462359"/>
              <a:gd name="connsiteX5998" fmla="*/ 4741319 w 7162800"/>
              <a:gd name="connsiteY5998" fmla="*/ 2390442 h 8462359"/>
              <a:gd name="connsiteX5999" fmla="*/ 4729251 w 7162800"/>
              <a:gd name="connsiteY5999" fmla="*/ 2385614 h 8462359"/>
              <a:gd name="connsiteX6000" fmla="*/ 4719114 w 7162800"/>
              <a:gd name="connsiteY6000" fmla="*/ 2382717 h 8462359"/>
              <a:gd name="connsiteX6001" fmla="*/ 4711390 w 7162800"/>
              <a:gd name="connsiteY6001" fmla="*/ 2377888 h 8462359"/>
              <a:gd name="connsiteX6002" fmla="*/ 4702218 w 7162800"/>
              <a:gd name="connsiteY6002" fmla="*/ 2371611 h 8462359"/>
              <a:gd name="connsiteX6003" fmla="*/ 4696425 w 7162800"/>
              <a:gd name="connsiteY6003" fmla="*/ 2367749 h 8462359"/>
              <a:gd name="connsiteX6004" fmla="*/ 4691598 w 7162800"/>
              <a:gd name="connsiteY6004" fmla="*/ 2364369 h 8462359"/>
              <a:gd name="connsiteX6005" fmla="*/ 4686288 w 7162800"/>
              <a:gd name="connsiteY6005" fmla="*/ 2361955 h 8462359"/>
              <a:gd name="connsiteX6006" fmla="*/ 4681943 w 7162800"/>
              <a:gd name="connsiteY6006" fmla="*/ 2360024 h 8462359"/>
              <a:gd name="connsiteX6007" fmla="*/ 4670840 w 7162800"/>
              <a:gd name="connsiteY6007" fmla="*/ 2356644 h 8462359"/>
              <a:gd name="connsiteX6008" fmla="*/ 4657806 w 7162800"/>
              <a:gd name="connsiteY6008" fmla="*/ 2352299 h 8462359"/>
              <a:gd name="connsiteX6009" fmla="*/ 4643807 w 7162800"/>
              <a:gd name="connsiteY6009" fmla="*/ 2348919 h 8462359"/>
              <a:gd name="connsiteX6010" fmla="*/ 4633187 w 7162800"/>
              <a:gd name="connsiteY6010" fmla="*/ 2345057 h 8462359"/>
              <a:gd name="connsiteX6011" fmla="*/ 4622567 w 7162800"/>
              <a:gd name="connsiteY6011" fmla="*/ 2341677 h 8462359"/>
              <a:gd name="connsiteX6012" fmla="*/ 4609533 w 7162800"/>
              <a:gd name="connsiteY6012" fmla="*/ 2336366 h 8462359"/>
              <a:gd name="connsiteX6013" fmla="*/ 4603257 w 7162800"/>
              <a:gd name="connsiteY6013" fmla="*/ 2333952 h 8462359"/>
              <a:gd name="connsiteX6014" fmla="*/ 4597465 w 7162800"/>
              <a:gd name="connsiteY6014" fmla="*/ 2330089 h 8462359"/>
              <a:gd name="connsiteX6015" fmla="*/ 4594568 w 7162800"/>
              <a:gd name="connsiteY6015" fmla="*/ 2328640 h 8462359"/>
              <a:gd name="connsiteX6016" fmla="*/ 4592155 w 7162800"/>
              <a:gd name="connsiteY6016" fmla="*/ 2326709 h 8462359"/>
              <a:gd name="connsiteX6017" fmla="*/ 4590224 w 7162800"/>
              <a:gd name="connsiteY6017" fmla="*/ 2324777 h 8462359"/>
              <a:gd name="connsiteX6018" fmla="*/ 4588293 w 7162800"/>
              <a:gd name="connsiteY6018" fmla="*/ 2322846 h 8462359"/>
              <a:gd name="connsiteX6019" fmla="*/ 4585879 w 7162800"/>
              <a:gd name="connsiteY6019" fmla="*/ 2319949 h 8462359"/>
              <a:gd name="connsiteX6020" fmla="*/ 4582500 w 7162800"/>
              <a:gd name="connsiteY6020" fmla="*/ 2316569 h 8462359"/>
              <a:gd name="connsiteX6021" fmla="*/ 4579603 w 7162800"/>
              <a:gd name="connsiteY6021" fmla="*/ 2311741 h 8462359"/>
              <a:gd name="connsiteX6022" fmla="*/ 4576224 w 7162800"/>
              <a:gd name="connsiteY6022" fmla="*/ 2306430 h 8462359"/>
              <a:gd name="connsiteX6023" fmla="*/ 4573328 w 7162800"/>
              <a:gd name="connsiteY6023" fmla="*/ 2301119 h 8462359"/>
              <a:gd name="connsiteX6024" fmla="*/ 4570431 w 7162800"/>
              <a:gd name="connsiteY6024" fmla="*/ 2296775 h 8462359"/>
              <a:gd name="connsiteX6025" fmla="*/ 4568018 w 7162800"/>
              <a:gd name="connsiteY6025" fmla="*/ 2294360 h 8462359"/>
              <a:gd name="connsiteX6026" fmla="*/ 4566087 w 7162800"/>
              <a:gd name="connsiteY6026" fmla="*/ 2292912 h 8462359"/>
              <a:gd name="connsiteX6027" fmla="*/ 4565604 w 7162800"/>
              <a:gd name="connsiteY6027" fmla="*/ 2291464 h 8462359"/>
              <a:gd name="connsiteX6028" fmla="*/ 4563673 w 7162800"/>
              <a:gd name="connsiteY6028" fmla="*/ 2288567 h 8462359"/>
              <a:gd name="connsiteX6029" fmla="*/ 4559811 w 7162800"/>
              <a:gd name="connsiteY6029" fmla="*/ 2283738 h 8462359"/>
              <a:gd name="connsiteX6030" fmla="*/ 5318571 w 7162800"/>
              <a:gd name="connsiteY6030" fmla="*/ 2276625 h 8462359"/>
              <a:gd name="connsiteX6031" fmla="*/ 5319635 w 7162800"/>
              <a:gd name="connsiteY6031" fmla="*/ 2279393 h 8462359"/>
              <a:gd name="connsiteX6032" fmla="*/ 5320158 w 7162800"/>
              <a:gd name="connsiteY6032" fmla="*/ 2280961 h 8462359"/>
              <a:gd name="connsiteX6033" fmla="*/ 5319536 w 7162800"/>
              <a:gd name="connsiteY6033" fmla="*/ 2278942 h 8462359"/>
              <a:gd name="connsiteX6034" fmla="*/ 5311004 w 7162800"/>
              <a:gd name="connsiteY6034" fmla="*/ 2261421 h 8462359"/>
              <a:gd name="connsiteX6035" fmla="*/ 5311911 w 7162800"/>
              <a:gd name="connsiteY6035" fmla="*/ 2262976 h 8462359"/>
              <a:gd name="connsiteX6036" fmla="*/ 5314325 w 7162800"/>
              <a:gd name="connsiteY6036" fmla="*/ 2267804 h 8462359"/>
              <a:gd name="connsiteX6037" fmla="*/ 5315820 w 7162800"/>
              <a:gd name="connsiteY6037" fmla="*/ 2270547 h 8462359"/>
              <a:gd name="connsiteX6038" fmla="*/ 5314221 w 7162800"/>
              <a:gd name="connsiteY6038" fmla="*/ 2267350 h 8462359"/>
              <a:gd name="connsiteX6039" fmla="*/ 5311805 w 7162800"/>
              <a:gd name="connsiteY6039" fmla="*/ 2262521 h 8462359"/>
              <a:gd name="connsiteX6040" fmla="*/ 5282266 w 7162800"/>
              <a:gd name="connsiteY6040" fmla="*/ 2230757 h 8462359"/>
              <a:gd name="connsiteX6041" fmla="*/ 5290232 w 7162800"/>
              <a:gd name="connsiteY6041" fmla="*/ 2237727 h 8462359"/>
              <a:gd name="connsiteX6042" fmla="*/ 5286196 w 7162800"/>
              <a:gd name="connsiteY6042" fmla="*/ 2234029 h 8462359"/>
              <a:gd name="connsiteX6043" fmla="*/ 5270693 w 7162800"/>
              <a:gd name="connsiteY6043" fmla="*/ 2222220 h 8462359"/>
              <a:gd name="connsiteX6044" fmla="*/ 5270878 w 7162800"/>
              <a:gd name="connsiteY6044" fmla="*/ 2222419 h 8462359"/>
              <a:gd name="connsiteX6045" fmla="*/ 5280571 w 7162800"/>
              <a:gd name="connsiteY6045" fmla="*/ 2229343 h 8462359"/>
              <a:gd name="connsiteX6046" fmla="*/ 5280398 w 7162800"/>
              <a:gd name="connsiteY6046" fmla="*/ 2229199 h 8462359"/>
              <a:gd name="connsiteX6047" fmla="*/ 5275083 w 7162800"/>
              <a:gd name="connsiteY6047" fmla="*/ 2224853 h 8462359"/>
              <a:gd name="connsiteX6048" fmla="*/ 5257513 w 7162800"/>
              <a:gd name="connsiteY6048" fmla="*/ 2208156 h 8462359"/>
              <a:gd name="connsiteX6049" fmla="*/ 5264120 w 7162800"/>
              <a:gd name="connsiteY6049" fmla="*/ 2215176 h 8462359"/>
              <a:gd name="connsiteX6050" fmla="*/ 5268934 w 7162800"/>
              <a:gd name="connsiteY6050" fmla="*/ 2220336 h 8462359"/>
              <a:gd name="connsiteX6051" fmla="*/ 5263969 w 7162800"/>
              <a:gd name="connsiteY6051" fmla="*/ 2214229 h 8462359"/>
              <a:gd name="connsiteX6052" fmla="*/ 5229116 w 7162800"/>
              <a:gd name="connsiteY6052" fmla="*/ 2183776 h 8462359"/>
              <a:gd name="connsiteX6053" fmla="*/ 5237087 w 7162800"/>
              <a:gd name="connsiteY6053" fmla="*/ 2190553 h 8462359"/>
              <a:gd name="connsiteX6054" fmla="*/ 5243390 w 7162800"/>
              <a:gd name="connsiteY6054" fmla="*/ 2195911 h 8462359"/>
              <a:gd name="connsiteX6055" fmla="*/ 5236910 w 7162800"/>
              <a:gd name="connsiteY6055" fmla="*/ 2190082 h 8462359"/>
              <a:gd name="connsiteX6056" fmla="*/ 5207292 w 7162800"/>
              <a:gd name="connsiteY6056" fmla="*/ 2163012 h 8462359"/>
              <a:gd name="connsiteX6057" fmla="*/ 5210054 w 7162800"/>
              <a:gd name="connsiteY6057" fmla="*/ 2166412 h 8462359"/>
              <a:gd name="connsiteX6058" fmla="*/ 5214967 w 7162800"/>
              <a:gd name="connsiteY6058" fmla="*/ 2170748 h 8462359"/>
              <a:gd name="connsiteX6059" fmla="*/ 5209852 w 7162800"/>
              <a:gd name="connsiteY6059" fmla="*/ 2165936 h 8462359"/>
              <a:gd name="connsiteX6060" fmla="*/ 6934113 w 7162800"/>
              <a:gd name="connsiteY6060" fmla="*/ 2156442 h 8462359"/>
              <a:gd name="connsiteX6061" fmla="*/ 6934368 w 7162800"/>
              <a:gd name="connsiteY6061" fmla="*/ 2156760 h 8462359"/>
              <a:gd name="connsiteX6062" fmla="*/ 6938468 w 7162800"/>
              <a:gd name="connsiteY6062" fmla="*/ 2161769 h 8462359"/>
              <a:gd name="connsiteX6063" fmla="*/ 6935880 w 7162800"/>
              <a:gd name="connsiteY6063" fmla="*/ 2158210 h 8462359"/>
              <a:gd name="connsiteX6064" fmla="*/ 5196275 w 7162800"/>
              <a:gd name="connsiteY6064" fmla="*/ 2151401 h 8462359"/>
              <a:gd name="connsiteX6065" fmla="*/ 5199434 w 7162800"/>
              <a:gd name="connsiteY6065" fmla="*/ 2154824 h 8462359"/>
              <a:gd name="connsiteX6066" fmla="*/ 5201844 w 7162800"/>
              <a:gd name="connsiteY6066" fmla="*/ 2156967 h 8462359"/>
              <a:gd name="connsiteX6067" fmla="*/ 5199221 w 7162800"/>
              <a:gd name="connsiteY6067" fmla="*/ 2154346 h 8462359"/>
              <a:gd name="connsiteX6068" fmla="*/ 6887758 w 7162800"/>
              <a:gd name="connsiteY6068" fmla="*/ 2090254 h 8462359"/>
              <a:gd name="connsiteX6069" fmla="*/ 6892814 w 7162800"/>
              <a:gd name="connsiteY6069" fmla="*/ 2094946 h 8462359"/>
              <a:gd name="connsiteX6070" fmla="*/ 6895713 w 7162800"/>
              <a:gd name="connsiteY6070" fmla="*/ 2098809 h 8462359"/>
              <a:gd name="connsiteX6071" fmla="*/ 6898612 w 7162800"/>
              <a:gd name="connsiteY6071" fmla="*/ 2102672 h 8462359"/>
              <a:gd name="connsiteX6072" fmla="*/ 6901511 w 7162800"/>
              <a:gd name="connsiteY6072" fmla="*/ 2107985 h 8462359"/>
              <a:gd name="connsiteX6073" fmla="*/ 6903927 w 7162800"/>
              <a:gd name="connsiteY6073" fmla="*/ 2113780 h 8462359"/>
              <a:gd name="connsiteX6074" fmla="*/ 6909726 w 7162800"/>
              <a:gd name="connsiteY6074" fmla="*/ 2126336 h 8462359"/>
              <a:gd name="connsiteX6075" fmla="*/ 6915041 w 7162800"/>
              <a:gd name="connsiteY6075" fmla="*/ 2135994 h 8462359"/>
              <a:gd name="connsiteX6076" fmla="*/ 6922289 w 7162800"/>
              <a:gd name="connsiteY6076" fmla="*/ 2143239 h 8462359"/>
              <a:gd name="connsiteX6077" fmla="*/ 6925050 w 7162800"/>
              <a:gd name="connsiteY6077" fmla="*/ 2146161 h 8462359"/>
              <a:gd name="connsiteX6078" fmla="*/ 6923810 w 7162800"/>
              <a:gd name="connsiteY6078" fmla="*/ 2144687 h 8462359"/>
              <a:gd name="connsiteX6079" fmla="*/ 6917051 w 7162800"/>
              <a:gd name="connsiteY6079" fmla="*/ 2137927 h 8462359"/>
              <a:gd name="connsiteX6080" fmla="*/ 6911257 w 7162800"/>
              <a:gd name="connsiteY6080" fmla="*/ 2127785 h 8462359"/>
              <a:gd name="connsiteX6081" fmla="*/ 6905946 w 7162800"/>
              <a:gd name="connsiteY6081" fmla="*/ 2115712 h 8462359"/>
              <a:gd name="connsiteX6082" fmla="*/ 6902567 w 7162800"/>
              <a:gd name="connsiteY6082" fmla="*/ 2109916 h 8462359"/>
              <a:gd name="connsiteX6083" fmla="*/ 6900152 w 7162800"/>
              <a:gd name="connsiteY6083" fmla="*/ 2104604 h 8462359"/>
              <a:gd name="connsiteX6084" fmla="*/ 6897256 w 7162800"/>
              <a:gd name="connsiteY6084" fmla="*/ 2100258 h 8462359"/>
              <a:gd name="connsiteX6085" fmla="*/ 6894842 w 7162800"/>
              <a:gd name="connsiteY6085" fmla="*/ 2096395 h 8462359"/>
              <a:gd name="connsiteX6086" fmla="*/ 6885957 w 7162800"/>
              <a:gd name="connsiteY6086" fmla="*/ 2088570 h 8462359"/>
              <a:gd name="connsiteX6087" fmla="*/ 6886049 w 7162800"/>
              <a:gd name="connsiteY6087" fmla="*/ 2088668 h 8462359"/>
              <a:gd name="connsiteX6088" fmla="*/ 6886878 w 7162800"/>
              <a:gd name="connsiteY6088" fmla="*/ 2089437 h 8462359"/>
              <a:gd name="connsiteX6089" fmla="*/ 6862011 w 7162800"/>
              <a:gd name="connsiteY6089" fmla="*/ 1922058 h 8462359"/>
              <a:gd name="connsiteX6090" fmla="*/ 6862373 w 7162800"/>
              <a:gd name="connsiteY6090" fmla="*/ 1923506 h 8462359"/>
              <a:gd name="connsiteX6091" fmla="*/ 6862373 w 7162800"/>
              <a:gd name="connsiteY6091" fmla="*/ 1925438 h 8462359"/>
              <a:gd name="connsiteX6092" fmla="*/ 6862373 w 7162800"/>
              <a:gd name="connsiteY6092" fmla="*/ 1928335 h 8462359"/>
              <a:gd name="connsiteX6093" fmla="*/ 6861890 w 7162800"/>
              <a:gd name="connsiteY6093" fmla="*/ 1930750 h 8462359"/>
              <a:gd name="connsiteX6094" fmla="*/ 6860923 w 7162800"/>
              <a:gd name="connsiteY6094" fmla="*/ 1933165 h 8462359"/>
              <a:gd name="connsiteX6095" fmla="*/ 6859474 w 7162800"/>
              <a:gd name="connsiteY6095" fmla="*/ 1934613 h 8462359"/>
              <a:gd name="connsiteX6096" fmla="*/ 6858990 w 7162800"/>
              <a:gd name="connsiteY6096" fmla="*/ 1937511 h 8462359"/>
              <a:gd name="connsiteX6097" fmla="*/ 6857541 w 7162800"/>
              <a:gd name="connsiteY6097" fmla="*/ 1939926 h 8462359"/>
              <a:gd name="connsiteX6098" fmla="*/ 6855608 w 7162800"/>
              <a:gd name="connsiteY6098" fmla="*/ 1943306 h 8462359"/>
              <a:gd name="connsiteX6099" fmla="*/ 6852709 w 7162800"/>
              <a:gd name="connsiteY6099" fmla="*/ 1945721 h 8462359"/>
              <a:gd name="connsiteX6100" fmla="*/ 6846911 w 7162800"/>
              <a:gd name="connsiteY6100" fmla="*/ 1951516 h 8462359"/>
              <a:gd name="connsiteX6101" fmla="*/ 6840629 w 7162800"/>
              <a:gd name="connsiteY6101" fmla="*/ 1956828 h 8462359"/>
              <a:gd name="connsiteX6102" fmla="*/ 6836764 w 7162800"/>
              <a:gd name="connsiteY6102" fmla="*/ 1961175 h 8462359"/>
              <a:gd name="connsiteX6103" fmla="*/ 6831448 w 7162800"/>
              <a:gd name="connsiteY6103" fmla="*/ 1966970 h 8462359"/>
              <a:gd name="connsiteX6104" fmla="*/ 6826133 w 7162800"/>
              <a:gd name="connsiteY6104" fmla="*/ 1973248 h 8462359"/>
              <a:gd name="connsiteX6105" fmla="*/ 6822268 w 7162800"/>
              <a:gd name="connsiteY6105" fmla="*/ 1979525 h 8462359"/>
              <a:gd name="connsiteX6106" fmla="*/ 6819368 w 7162800"/>
              <a:gd name="connsiteY6106" fmla="*/ 1988218 h 8462359"/>
              <a:gd name="connsiteX6107" fmla="*/ 6816953 w 7162800"/>
              <a:gd name="connsiteY6107" fmla="*/ 2000292 h 8462359"/>
              <a:gd name="connsiteX6108" fmla="*/ 6813570 w 7162800"/>
              <a:gd name="connsiteY6108" fmla="*/ 2013330 h 8462359"/>
              <a:gd name="connsiteX6109" fmla="*/ 6811154 w 7162800"/>
              <a:gd name="connsiteY6109" fmla="*/ 2023955 h 8462359"/>
              <a:gd name="connsiteX6110" fmla="*/ 6810188 w 7162800"/>
              <a:gd name="connsiteY6110" fmla="*/ 2030233 h 8462359"/>
              <a:gd name="connsiteX6111" fmla="*/ 6809222 w 7162800"/>
              <a:gd name="connsiteY6111" fmla="*/ 2037477 h 8462359"/>
              <a:gd name="connsiteX6112" fmla="*/ 6809222 w 7162800"/>
              <a:gd name="connsiteY6112" fmla="*/ 2040375 h 8462359"/>
              <a:gd name="connsiteX6113" fmla="*/ 6809222 w 7162800"/>
              <a:gd name="connsiteY6113" fmla="*/ 2044238 h 8462359"/>
              <a:gd name="connsiteX6114" fmla="*/ 6809705 w 7162800"/>
              <a:gd name="connsiteY6114" fmla="*/ 2047136 h 8462359"/>
              <a:gd name="connsiteX6115" fmla="*/ 6811154 w 7162800"/>
              <a:gd name="connsiteY6115" fmla="*/ 2050516 h 8462359"/>
              <a:gd name="connsiteX6116" fmla="*/ 6813087 w 7162800"/>
              <a:gd name="connsiteY6116" fmla="*/ 2052931 h 8462359"/>
              <a:gd name="connsiteX6117" fmla="*/ 6813336 w 7162800"/>
              <a:gd name="connsiteY6117" fmla="*/ 2053109 h 8462359"/>
              <a:gd name="connsiteX6118" fmla="*/ 6812764 w 7162800"/>
              <a:gd name="connsiteY6118" fmla="*/ 2051965 h 8462359"/>
              <a:gd name="connsiteX6119" fmla="*/ 6811316 w 7162800"/>
              <a:gd name="connsiteY6119" fmla="*/ 2049068 h 8462359"/>
              <a:gd name="connsiteX6120" fmla="*/ 6811316 w 7162800"/>
              <a:gd name="connsiteY6120" fmla="*/ 2045687 h 8462359"/>
              <a:gd name="connsiteX6121" fmla="*/ 6810833 w 7162800"/>
              <a:gd name="connsiteY6121" fmla="*/ 2042789 h 8462359"/>
              <a:gd name="connsiteX6122" fmla="*/ 6811316 w 7162800"/>
              <a:gd name="connsiteY6122" fmla="*/ 2038926 h 8462359"/>
              <a:gd name="connsiteX6123" fmla="*/ 6812282 w 7162800"/>
              <a:gd name="connsiteY6123" fmla="*/ 2032165 h 8462359"/>
              <a:gd name="connsiteX6124" fmla="*/ 6812764 w 7162800"/>
              <a:gd name="connsiteY6124" fmla="*/ 2025887 h 8462359"/>
              <a:gd name="connsiteX6125" fmla="*/ 6815178 w 7162800"/>
              <a:gd name="connsiteY6125" fmla="*/ 2015263 h 8462359"/>
              <a:gd name="connsiteX6126" fmla="*/ 6818075 w 7162800"/>
              <a:gd name="connsiteY6126" fmla="*/ 2002223 h 8462359"/>
              <a:gd name="connsiteX6127" fmla="*/ 6820489 w 7162800"/>
              <a:gd name="connsiteY6127" fmla="*/ 1989667 h 8462359"/>
              <a:gd name="connsiteX6128" fmla="*/ 6823869 w 7162800"/>
              <a:gd name="connsiteY6128" fmla="*/ 1981457 h 8462359"/>
              <a:gd name="connsiteX6129" fmla="*/ 6827731 w 7162800"/>
              <a:gd name="connsiteY6129" fmla="*/ 1974697 h 8462359"/>
              <a:gd name="connsiteX6130" fmla="*/ 6833042 w 7162800"/>
              <a:gd name="connsiteY6130" fmla="*/ 1968418 h 8462359"/>
              <a:gd name="connsiteX6131" fmla="*/ 6838353 w 7162800"/>
              <a:gd name="connsiteY6131" fmla="*/ 1962624 h 8462359"/>
              <a:gd name="connsiteX6132" fmla="*/ 6842216 w 7162800"/>
              <a:gd name="connsiteY6132" fmla="*/ 1959243 h 8462359"/>
              <a:gd name="connsiteX6133" fmla="*/ 6848009 w 7162800"/>
              <a:gd name="connsiteY6133" fmla="*/ 1953447 h 8462359"/>
              <a:gd name="connsiteX6134" fmla="*/ 6854286 w 7162800"/>
              <a:gd name="connsiteY6134" fmla="*/ 1947170 h 8462359"/>
              <a:gd name="connsiteX6135" fmla="*/ 6857183 w 7162800"/>
              <a:gd name="connsiteY6135" fmla="*/ 1944755 h 8462359"/>
              <a:gd name="connsiteX6136" fmla="*/ 6859114 w 7162800"/>
              <a:gd name="connsiteY6136" fmla="*/ 1942340 h 8462359"/>
              <a:gd name="connsiteX6137" fmla="*/ 6860562 w 7162800"/>
              <a:gd name="connsiteY6137" fmla="*/ 1939443 h 8462359"/>
              <a:gd name="connsiteX6138" fmla="*/ 6861045 w 7162800"/>
              <a:gd name="connsiteY6138" fmla="*/ 1936062 h 8462359"/>
              <a:gd name="connsiteX6139" fmla="*/ 6862011 w 7162800"/>
              <a:gd name="connsiteY6139" fmla="*/ 1934613 h 8462359"/>
              <a:gd name="connsiteX6140" fmla="*/ 6862976 w 7162800"/>
              <a:gd name="connsiteY6140" fmla="*/ 1932682 h 8462359"/>
              <a:gd name="connsiteX6141" fmla="*/ 6863459 w 7162800"/>
              <a:gd name="connsiteY6141" fmla="*/ 1929784 h 8462359"/>
              <a:gd name="connsiteX6142" fmla="*/ 6863459 w 7162800"/>
              <a:gd name="connsiteY6142" fmla="*/ 1927853 h 8462359"/>
              <a:gd name="connsiteX6143" fmla="*/ 6863459 w 7162800"/>
              <a:gd name="connsiteY6143" fmla="*/ 1924955 h 8462359"/>
              <a:gd name="connsiteX6144" fmla="*/ 6862976 w 7162800"/>
              <a:gd name="connsiteY6144" fmla="*/ 1923507 h 8462359"/>
              <a:gd name="connsiteX6145" fmla="*/ 6795945 w 7162800"/>
              <a:gd name="connsiteY6145" fmla="*/ 1886091 h 8462359"/>
              <a:gd name="connsiteX6146" fmla="*/ 6798108 w 7162800"/>
              <a:gd name="connsiteY6146" fmla="*/ 1888253 h 8462359"/>
              <a:gd name="connsiteX6147" fmla="*/ 6799946 w 7162800"/>
              <a:gd name="connsiteY6147" fmla="*/ 1889477 h 8462359"/>
              <a:gd name="connsiteX6148" fmla="*/ 6741885 w 7162800"/>
              <a:gd name="connsiteY6148" fmla="*/ 1797927 h 8462359"/>
              <a:gd name="connsiteX6149" fmla="*/ 6743507 w 7162800"/>
              <a:gd name="connsiteY6149" fmla="*/ 1800360 h 8462359"/>
              <a:gd name="connsiteX6150" fmla="*/ 6746890 w 7162800"/>
              <a:gd name="connsiteY6150" fmla="*/ 1807603 h 8462359"/>
              <a:gd name="connsiteX6151" fmla="*/ 6750272 w 7162800"/>
              <a:gd name="connsiteY6151" fmla="*/ 1817261 h 8462359"/>
              <a:gd name="connsiteX6152" fmla="*/ 6751722 w 7162800"/>
              <a:gd name="connsiteY6152" fmla="*/ 1822091 h 8462359"/>
              <a:gd name="connsiteX6153" fmla="*/ 6753654 w 7162800"/>
              <a:gd name="connsiteY6153" fmla="*/ 1826920 h 8462359"/>
              <a:gd name="connsiteX6154" fmla="*/ 6756070 w 7162800"/>
              <a:gd name="connsiteY6154" fmla="*/ 1830301 h 8462359"/>
              <a:gd name="connsiteX6155" fmla="*/ 6758486 w 7162800"/>
              <a:gd name="connsiteY6155" fmla="*/ 1834164 h 8462359"/>
              <a:gd name="connsiteX6156" fmla="*/ 6762352 w 7162800"/>
              <a:gd name="connsiteY6156" fmla="*/ 1839959 h 8462359"/>
              <a:gd name="connsiteX6157" fmla="*/ 6765734 w 7162800"/>
              <a:gd name="connsiteY6157" fmla="*/ 1846237 h 8462359"/>
              <a:gd name="connsiteX6158" fmla="*/ 6770566 w 7162800"/>
              <a:gd name="connsiteY6158" fmla="*/ 1852515 h 8462359"/>
              <a:gd name="connsiteX6159" fmla="*/ 6775398 w 7162800"/>
              <a:gd name="connsiteY6159" fmla="*/ 1859759 h 8462359"/>
              <a:gd name="connsiteX6160" fmla="*/ 6785062 w 7162800"/>
              <a:gd name="connsiteY6160" fmla="*/ 1872315 h 8462359"/>
              <a:gd name="connsiteX6161" fmla="*/ 6792310 w 7162800"/>
              <a:gd name="connsiteY6161" fmla="*/ 1882457 h 8462359"/>
              <a:gd name="connsiteX6162" fmla="*/ 6793116 w 7162800"/>
              <a:gd name="connsiteY6162" fmla="*/ 1883263 h 8462359"/>
              <a:gd name="connsiteX6163" fmla="*/ 6786210 w 7162800"/>
              <a:gd name="connsiteY6163" fmla="*/ 1873764 h 8462359"/>
              <a:gd name="connsiteX6164" fmla="*/ 6777519 w 7162800"/>
              <a:gd name="connsiteY6164" fmla="*/ 1861692 h 8462359"/>
              <a:gd name="connsiteX6165" fmla="*/ 6772208 w 7162800"/>
              <a:gd name="connsiteY6165" fmla="*/ 1854930 h 8462359"/>
              <a:gd name="connsiteX6166" fmla="*/ 6767863 w 7162800"/>
              <a:gd name="connsiteY6166" fmla="*/ 1848169 h 8462359"/>
              <a:gd name="connsiteX6167" fmla="*/ 6763518 w 7162800"/>
              <a:gd name="connsiteY6167" fmla="*/ 1841408 h 8462359"/>
              <a:gd name="connsiteX6168" fmla="*/ 6760621 w 7162800"/>
              <a:gd name="connsiteY6168" fmla="*/ 1835613 h 8462359"/>
              <a:gd name="connsiteX6169" fmla="*/ 6757724 w 7162800"/>
              <a:gd name="connsiteY6169" fmla="*/ 1832716 h 8462359"/>
              <a:gd name="connsiteX6170" fmla="*/ 6755793 w 7162800"/>
              <a:gd name="connsiteY6170" fmla="*/ 1828369 h 8462359"/>
              <a:gd name="connsiteX6171" fmla="*/ 6753379 w 7162800"/>
              <a:gd name="connsiteY6171" fmla="*/ 1824023 h 8462359"/>
              <a:gd name="connsiteX6172" fmla="*/ 6751448 w 7162800"/>
              <a:gd name="connsiteY6172" fmla="*/ 1818711 h 8462359"/>
              <a:gd name="connsiteX6173" fmla="*/ 6748068 w 7162800"/>
              <a:gd name="connsiteY6173" fmla="*/ 1810018 h 8462359"/>
              <a:gd name="connsiteX6174" fmla="*/ 6745654 w 7162800"/>
              <a:gd name="connsiteY6174" fmla="*/ 1802291 h 8462359"/>
              <a:gd name="connsiteX6175" fmla="*/ 6742274 w 7162800"/>
              <a:gd name="connsiteY6175" fmla="*/ 1798428 h 8462359"/>
              <a:gd name="connsiteX6176" fmla="*/ 6738849 w 7162800"/>
              <a:gd name="connsiteY6176" fmla="*/ 1794036 h 8462359"/>
              <a:gd name="connsiteX6177" fmla="*/ 6738930 w 7162800"/>
              <a:gd name="connsiteY6177" fmla="*/ 1794126 h 8462359"/>
              <a:gd name="connsiteX6178" fmla="*/ 6738895 w 7162800"/>
              <a:gd name="connsiteY6178" fmla="*/ 1794082 h 8462359"/>
              <a:gd name="connsiteX6179" fmla="*/ 6710762 w 7162800"/>
              <a:gd name="connsiteY6179" fmla="*/ 1765634 h 8462359"/>
              <a:gd name="connsiteX6180" fmla="*/ 6714032 w 7162800"/>
              <a:gd name="connsiteY6180" fmla="*/ 1770901 h 8462359"/>
              <a:gd name="connsiteX6181" fmla="*/ 6714590 w 7162800"/>
              <a:gd name="connsiteY6181" fmla="*/ 1771379 h 8462359"/>
              <a:gd name="connsiteX6182" fmla="*/ 6674777 w 7162800"/>
              <a:gd name="connsiteY6182" fmla="*/ 1709369 h 8462359"/>
              <a:gd name="connsiteX6183" fmla="*/ 6676343 w 7162800"/>
              <a:gd name="connsiteY6183" fmla="*/ 1711017 h 8462359"/>
              <a:gd name="connsiteX6184" fmla="*/ 6685524 w 7162800"/>
              <a:gd name="connsiteY6184" fmla="*/ 1724056 h 8462359"/>
              <a:gd name="connsiteX6185" fmla="*/ 6691517 w 7162800"/>
              <a:gd name="connsiteY6185" fmla="*/ 1733754 h 8462359"/>
              <a:gd name="connsiteX6186" fmla="*/ 6687234 w 7162800"/>
              <a:gd name="connsiteY6186" fmla="*/ 1726472 h 8462359"/>
              <a:gd name="connsiteX6187" fmla="*/ 6678544 w 7162800"/>
              <a:gd name="connsiteY6187" fmla="*/ 1712949 h 8462359"/>
              <a:gd name="connsiteX6188" fmla="*/ 5592899 w 7162800"/>
              <a:gd name="connsiteY6188" fmla="*/ 1597902 h 8462359"/>
              <a:gd name="connsiteX6189" fmla="*/ 5593282 w 7162800"/>
              <a:gd name="connsiteY6189" fmla="*/ 1599280 h 8462359"/>
              <a:gd name="connsiteX6190" fmla="*/ 5596180 w 7162800"/>
              <a:gd name="connsiteY6190" fmla="*/ 1606043 h 8462359"/>
              <a:gd name="connsiteX6191" fmla="*/ 5601009 w 7162800"/>
              <a:gd name="connsiteY6191" fmla="*/ 1611839 h 8462359"/>
              <a:gd name="connsiteX6192" fmla="*/ 5607287 w 7162800"/>
              <a:gd name="connsiteY6192" fmla="*/ 1618602 h 8462359"/>
              <a:gd name="connsiteX6193" fmla="*/ 5614531 w 7162800"/>
              <a:gd name="connsiteY6193" fmla="*/ 1626331 h 8462359"/>
              <a:gd name="connsiteX6194" fmla="*/ 5622741 w 7162800"/>
              <a:gd name="connsiteY6194" fmla="*/ 1633094 h 8462359"/>
              <a:gd name="connsiteX6195" fmla="*/ 5638677 w 7162800"/>
              <a:gd name="connsiteY6195" fmla="*/ 1647102 h 8462359"/>
              <a:gd name="connsiteX6196" fmla="*/ 5652199 w 7162800"/>
              <a:gd name="connsiteY6196" fmla="*/ 1657730 h 8462359"/>
              <a:gd name="connsiteX6197" fmla="*/ 5655580 w 7162800"/>
              <a:gd name="connsiteY6197" fmla="*/ 1662077 h 8462359"/>
              <a:gd name="connsiteX6198" fmla="*/ 5659443 w 7162800"/>
              <a:gd name="connsiteY6198" fmla="*/ 1666908 h 8462359"/>
              <a:gd name="connsiteX6199" fmla="*/ 5664273 w 7162800"/>
              <a:gd name="connsiteY6199" fmla="*/ 1671738 h 8462359"/>
              <a:gd name="connsiteX6200" fmla="*/ 5669102 w 7162800"/>
              <a:gd name="connsiteY6200" fmla="*/ 1676569 h 8462359"/>
              <a:gd name="connsiteX6201" fmla="*/ 5679726 w 7162800"/>
              <a:gd name="connsiteY6201" fmla="*/ 1684781 h 8462359"/>
              <a:gd name="connsiteX6202" fmla="*/ 5689385 w 7162800"/>
              <a:gd name="connsiteY6202" fmla="*/ 1691544 h 8462359"/>
              <a:gd name="connsiteX6203" fmla="*/ 5694214 w 7162800"/>
              <a:gd name="connsiteY6203" fmla="*/ 1695891 h 8462359"/>
              <a:gd name="connsiteX6204" fmla="*/ 5699526 w 7162800"/>
              <a:gd name="connsiteY6204" fmla="*/ 1699755 h 8462359"/>
              <a:gd name="connsiteX6205" fmla="*/ 5705322 w 7162800"/>
              <a:gd name="connsiteY6205" fmla="*/ 1704103 h 8462359"/>
              <a:gd name="connsiteX6206" fmla="*/ 5711600 w 7162800"/>
              <a:gd name="connsiteY6206" fmla="*/ 1707967 h 8462359"/>
              <a:gd name="connsiteX6207" fmla="*/ 5717395 w 7162800"/>
              <a:gd name="connsiteY6207" fmla="*/ 1712315 h 8462359"/>
              <a:gd name="connsiteX6208" fmla="*/ 5722707 w 7162800"/>
              <a:gd name="connsiteY6208" fmla="*/ 1716662 h 8462359"/>
              <a:gd name="connsiteX6209" fmla="*/ 5726570 w 7162800"/>
              <a:gd name="connsiteY6209" fmla="*/ 1721010 h 8462359"/>
              <a:gd name="connsiteX6210" fmla="*/ 5730173 w 7162800"/>
              <a:gd name="connsiteY6210" fmla="*/ 1724614 h 8462359"/>
              <a:gd name="connsiteX6211" fmla="*/ 5729284 w 7162800"/>
              <a:gd name="connsiteY6211" fmla="*/ 1722125 h 8462359"/>
              <a:gd name="connsiteX6212" fmla="*/ 5725419 w 7162800"/>
              <a:gd name="connsiteY6212" fmla="*/ 1717778 h 8462359"/>
              <a:gd name="connsiteX6213" fmla="*/ 5721070 w 7162800"/>
              <a:gd name="connsiteY6213" fmla="*/ 1713432 h 8462359"/>
              <a:gd name="connsiteX6214" fmla="*/ 5715755 w 7162800"/>
              <a:gd name="connsiteY6214" fmla="*/ 1709568 h 8462359"/>
              <a:gd name="connsiteX6215" fmla="*/ 5709957 w 7162800"/>
              <a:gd name="connsiteY6215" fmla="*/ 1705222 h 8462359"/>
              <a:gd name="connsiteX6216" fmla="*/ 5704158 w 7162800"/>
              <a:gd name="connsiteY6216" fmla="*/ 1700876 h 8462359"/>
              <a:gd name="connsiteX6217" fmla="*/ 5698360 w 7162800"/>
              <a:gd name="connsiteY6217" fmla="*/ 1696530 h 8462359"/>
              <a:gd name="connsiteX6218" fmla="*/ 5692562 w 7162800"/>
              <a:gd name="connsiteY6218" fmla="*/ 1692667 h 8462359"/>
              <a:gd name="connsiteX6219" fmla="*/ 5687730 w 7162800"/>
              <a:gd name="connsiteY6219" fmla="*/ 1688319 h 8462359"/>
              <a:gd name="connsiteX6220" fmla="*/ 5679032 w 7162800"/>
              <a:gd name="connsiteY6220" fmla="*/ 1682041 h 8462359"/>
              <a:gd name="connsiteX6221" fmla="*/ 5668402 w 7162800"/>
              <a:gd name="connsiteY6221" fmla="*/ 1672866 h 8462359"/>
              <a:gd name="connsiteX6222" fmla="*/ 5663087 w 7162800"/>
              <a:gd name="connsiteY6222" fmla="*/ 1668520 h 8462359"/>
              <a:gd name="connsiteX6223" fmla="*/ 5658255 w 7162800"/>
              <a:gd name="connsiteY6223" fmla="*/ 1663691 h 8462359"/>
              <a:gd name="connsiteX6224" fmla="*/ 5653906 w 7162800"/>
              <a:gd name="connsiteY6224" fmla="*/ 1659344 h 8462359"/>
              <a:gd name="connsiteX6225" fmla="*/ 5651007 w 7162800"/>
              <a:gd name="connsiteY6225" fmla="*/ 1654998 h 8462359"/>
              <a:gd name="connsiteX6226" fmla="*/ 5637478 w 7162800"/>
              <a:gd name="connsiteY6226" fmla="*/ 1644372 h 8462359"/>
              <a:gd name="connsiteX6227" fmla="*/ 5621049 w 7162800"/>
              <a:gd name="connsiteY6227" fmla="*/ 1629886 h 8462359"/>
              <a:gd name="connsiteX6228" fmla="*/ 5613801 w 7162800"/>
              <a:gd name="connsiteY6228" fmla="*/ 1622642 h 8462359"/>
              <a:gd name="connsiteX6229" fmla="*/ 5606553 w 7162800"/>
              <a:gd name="connsiteY6229" fmla="*/ 1615880 h 8462359"/>
              <a:gd name="connsiteX6230" fmla="*/ 5600272 w 7162800"/>
              <a:gd name="connsiteY6230" fmla="*/ 1608636 h 8462359"/>
              <a:gd name="connsiteX6231" fmla="*/ 5594957 w 7162800"/>
              <a:gd name="connsiteY6231" fmla="*/ 1602358 h 8462359"/>
              <a:gd name="connsiteX6232" fmla="*/ 6537949 w 7162800"/>
              <a:gd name="connsiteY6232" fmla="*/ 1575788 h 8462359"/>
              <a:gd name="connsiteX6233" fmla="*/ 6542982 w 7162800"/>
              <a:gd name="connsiteY6233" fmla="*/ 1581592 h 8462359"/>
              <a:gd name="connsiteX6234" fmla="*/ 6548780 w 7162800"/>
              <a:gd name="connsiteY6234" fmla="*/ 1589802 h 8462359"/>
              <a:gd name="connsiteX6235" fmla="*/ 6555545 w 7162800"/>
              <a:gd name="connsiteY6235" fmla="*/ 1598978 h 8462359"/>
              <a:gd name="connsiteX6236" fmla="*/ 6561826 w 7162800"/>
              <a:gd name="connsiteY6236" fmla="*/ 1607670 h 8462359"/>
              <a:gd name="connsiteX6237" fmla="*/ 6566322 w 7162800"/>
              <a:gd name="connsiteY6237" fmla="*/ 1613893 h 8462359"/>
              <a:gd name="connsiteX6238" fmla="*/ 6563636 w 7162800"/>
              <a:gd name="connsiteY6238" fmla="*/ 1610085 h 8462359"/>
              <a:gd name="connsiteX6239" fmla="*/ 6557359 w 7162800"/>
              <a:gd name="connsiteY6239" fmla="*/ 1600909 h 8462359"/>
              <a:gd name="connsiteX6240" fmla="*/ 6551082 w 7162800"/>
              <a:gd name="connsiteY6240" fmla="*/ 1592217 h 8462359"/>
              <a:gd name="connsiteX6241" fmla="*/ 6544806 w 7162800"/>
              <a:gd name="connsiteY6241" fmla="*/ 1583524 h 8462359"/>
              <a:gd name="connsiteX6242" fmla="*/ 6539012 w 7162800"/>
              <a:gd name="connsiteY6242" fmla="*/ 1576762 h 8462359"/>
              <a:gd name="connsiteX6243" fmla="*/ 6416308 w 7162800"/>
              <a:gd name="connsiteY6243" fmla="*/ 1459003 h 8462359"/>
              <a:gd name="connsiteX6244" fmla="*/ 6419768 w 7162800"/>
              <a:gd name="connsiteY6244" fmla="*/ 1463757 h 8462359"/>
              <a:gd name="connsiteX6245" fmla="*/ 6430881 w 7162800"/>
              <a:gd name="connsiteY6245" fmla="*/ 1476314 h 8462359"/>
              <a:gd name="connsiteX6246" fmla="*/ 6442478 w 7162800"/>
              <a:gd name="connsiteY6246" fmla="*/ 1489836 h 8462359"/>
              <a:gd name="connsiteX6247" fmla="*/ 6451898 w 7162800"/>
              <a:gd name="connsiteY6247" fmla="*/ 1501044 h 8462359"/>
              <a:gd name="connsiteX6248" fmla="*/ 6444865 w 7162800"/>
              <a:gd name="connsiteY6248" fmla="*/ 1492251 h 8462359"/>
              <a:gd name="connsiteX6249" fmla="*/ 6433277 w 7162800"/>
              <a:gd name="connsiteY6249" fmla="*/ 1478728 h 8462359"/>
              <a:gd name="connsiteX6250" fmla="*/ 6422173 w 7162800"/>
              <a:gd name="connsiteY6250" fmla="*/ 1466173 h 8462359"/>
              <a:gd name="connsiteX6251" fmla="*/ 5493687 w 7162800"/>
              <a:gd name="connsiteY6251" fmla="*/ 1422145 h 8462359"/>
              <a:gd name="connsiteX6252" fmla="*/ 5494282 w 7162800"/>
              <a:gd name="connsiteY6252" fmla="*/ 1423931 h 8462359"/>
              <a:gd name="connsiteX6253" fmla="*/ 5495248 w 7162800"/>
              <a:gd name="connsiteY6253" fmla="*/ 1426829 h 8462359"/>
              <a:gd name="connsiteX6254" fmla="*/ 5496696 w 7162800"/>
              <a:gd name="connsiteY6254" fmla="*/ 1429727 h 8462359"/>
              <a:gd name="connsiteX6255" fmla="*/ 5499594 w 7162800"/>
              <a:gd name="connsiteY6255" fmla="*/ 1433109 h 8462359"/>
              <a:gd name="connsiteX6256" fmla="*/ 5502008 w 7162800"/>
              <a:gd name="connsiteY6256" fmla="*/ 1436007 h 8462359"/>
              <a:gd name="connsiteX6257" fmla="*/ 5505389 w 7162800"/>
              <a:gd name="connsiteY6257" fmla="*/ 1439389 h 8462359"/>
              <a:gd name="connsiteX6258" fmla="*/ 5508287 w 7162800"/>
              <a:gd name="connsiteY6258" fmla="*/ 1442770 h 8462359"/>
              <a:gd name="connsiteX6259" fmla="*/ 5511667 w 7162800"/>
              <a:gd name="connsiteY6259" fmla="*/ 1445185 h 8462359"/>
              <a:gd name="connsiteX6260" fmla="*/ 5514565 w 7162800"/>
              <a:gd name="connsiteY6260" fmla="*/ 1447117 h 8462359"/>
              <a:gd name="connsiteX6261" fmla="*/ 5517945 w 7162800"/>
              <a:gd name="connsiteY6261" fmla="*/ 1449533 h 8462359"/>
              <a:gd name="connsiteX6262" fmla="*/ 5525189 w 7162800"/>
              <a:gd name="connsiteY6262" fmla="*/ 1452431 h 8462359"/>
              <a:gd name="connsiteX6263" fmla="*/ 5534848 w 7162800"/>
              <a:gd name="connsiteY6263" fmla="*/ 1457261 h 8462359"/>
              <a:gd name="connsiteX6264" fmla="*/ 5545472 w 7162800"/>
              <a:gd name="connsiteY6264" fmla="*/ 1462092 h 8462359"/>
              <a:gd name="connsiteX6265" fmla="*/ 5555131 w 7162800"/>
              <a:gd name="connsiteY6265" fmla="*/ 1467889 h 8462359"/>
              <a:gd name="connsiteX6266" fmla="*/ 5558028 w 7162800"/>
              <a:gd name="connsiteY6266" fmla="*/ 1467889 h 8462359"/>
              <a:gd name="connsiteX6267" fmla="*/ 5561892 w 7162800"/>
              <a:gd name="connsiteY6267" fmla="*/ 1468855 h 8462359"/>
              <a:gd name="connsiteX6268" fmla="*/ 5565272 w 7162800"/>
              <a:gd name="connsiteY6268" fmla="*/ 1470787 h 8462359"/>
              <a:gd name="connsiteX6269" fmla="*/ 5569136 w 7162800"/>
              <a:gd name="connsiteY6269" fmla="*/ 1472236 h 8462359"/>
              <a:gd name="connsiteX6270" fmla="*/ 5576380 w 7162800"/>
              <a:gd name="connsiteY6270" fmla="*/ 1476101 h 8462359"/>
              <a:gd name="connsiteX6271" fmla="*/ 5581209 w 7162800"/>
              <a:gd name="connsiteY6271" fmla="*/ 1478999 h 8462359"/>
              <a:gd name="connsiteX6272" fmla="*/ 5583624 w 7162800"/>
              <a:gd name="connsiteY6272" fmla="*/ 1480448 h 8462359"/>
              <a:gd name="connsiteX6273" fmla="*/ 5586038 w 7162800"/>
              <a:gd name="connsiteY6273" fmla="*/ 1482380 h 8462359"/>
              <a:gd name="connsiteX6274" fmla="*/ 5588453 w 7162800"/>
              <a:gd name="connsiteY6274" fmla="*/ 1484313 h 8462359"/>
              <a:gd name="connsiteX6275" fmla="*/ 5589902 w 7162800"/>
              <a:gd name="connsiteY6275" fmla="*/ 1487211 h 8462359"/>
              <a:gd name="connsiteX6276" fmla="*/ 5592799 w 7162800"/>
              <a:gd name="connsiteY6276" fmla="*/ 1492525 h 8462359"/>
              <a:gd name="connsiteX6277" fmla="*/ 5594866 w 7162800"/>
              <a:gd name="connsiteY6277" fmla="*/ 1495478 h 8462359"/>
              <a:gd name="connsiteX6278" fmla="*/ 5594957 w 7162800"/>
              <a:gd name="connsiteY6278" fmla="*/ 1494665 h 8462359"/>
              <a:gd name="connsiteX6279" fmla="*/ 5592058 w 7162800"/>
              <a:gd name="connsiteY6279" fmla="*/ 1488870 h 8462359"/>
              <a:gd name="connsiteX6280" fmla="*/ 5589158 w 7162800"/>
              <a:gd name="connsiteY6280" fmla="*/ 1484040 h 8462359"/>
              <a:gd name="connsiteX6281" fmla="*/ 5586742 w 7162800"/>
              <a:gd name="connsiteY6281" fmla="*/ 1481626 h 8462359"/>
              <a:gd name="connsiteX6282" fmla="*/ 5584810 w 7162800"/>
              <a:gd name="connsiteY6282" fmla="*/ 1479211 h 8462359"/>
              <a:gd name="connsiteX6283" fmla="*/ 5582394 w 7162800"/>
              <a:gd name="connsiteY6283" fmla="*/ 1477763 h 8462359"/>
              <a:gd name="connsiteX6284" fmla="*/ 5579978 w 7162800"/>
              <a:gd name="connsiteY6284" fmla="*/ 1476314 h 8462359"/>
              <a:gd name="connsiteX6285" fmla="*/ 5575146 w 7162800"/>
              <a:gd name="connsiteY6285" fmla="*/ 1472450 h 8462359"/>
              <a:gd name="connsiteX6286" fmla="*/ 5568381 w 7162800"/>
              <a:gd name="connsiteY6286" fmla="*/ 1468587 h 8462359"/>
              <a:gd name="connsiteX6287" fmla="*/ 5564516 w 7162800"/>
              <a:gd name="connsiteY6287" fmla="*/ 1467138 h 8462359"/>
              <a:gd name="connsiteX6288" fmla="*/ 5560167 w 7162800"/>
              <a:gd name="connsiteY6288" fmla="*/ 1466173 h 8462359"/>
              <a:gd name="connsiteX6289" fmla="*/ 5557268 w 7162800"/>
              <a:gd name="connsiteY6289" fmla="*/ 1465206 h 8462359"/>
              <a:gd name="connsiteX6290" fmla="*/ 5553885 w 7162800"/>
              <a:gd name="connsiteY6290" fmla="*/ 1464241 h 8462359"/>
              <a:gd name="connsiteX6291" fmla="*/ 5544705 w 7162800"/>
              <a:gd name="connsiteY6291" fmla="*/ 1459411 h 8462359"/>
              <a:gd name="connsiteX6292" fmla="*/ 5534074 w 7162800"/>
              <a:gd name="connsiteY6292" fmla="*/ 1454099 h 8462359"/>
              <a:gd name="connsiteX6293" fmla="*/ 5523927 w 7162800"/>
              <a:gd name="connsiteY6293" fmla="*/ 1449753 h 8462359"/>
              <a:gd name="connsiteX6294" fmla="*/ 5516679 w 7162800"/>
              <a:gd name="connsiteY6294" fmla="*/ 1445889 h 8462359"/>
              <a:gd name="connsiteX6295" fmla="*/ 5513780 w 7162800"/>
              <a:gd name="connsiteY6295" fmla="*/ 1444440 h 8462359"/>
              <a:gd name="connsiteX6296" fmla="*/ 5510881 w 7162800"/>
              <a:gd name="connsiteY6296" fmla="*/ 1442026 h 8462359"/>
              <a:gd name="connsiteX6297" fmla="*/ 5507499 w 7162800"/>
              <a:gd name="connsiteY6297" fmla="*/ 1439128 h 8462359"/>
              <a:gd name="connsiteX6298" fmla="*/ 5503633 w 7162800"/>
              <a:gd name="connsiteY6298" fmla="*/ 1436231 h 8462359"/>
              <a:gd name="connsiteX6299" fmla="*/ 5501217 w 7162800"/>
              <a:gd name="connsiteY6299" fmla="*/ 1433333 h 8462359"/>
              <a:gd name="connsiteX6300" fmla="*/ 5498318 w 7162800"/>
              <a:gd name="connsiteY6300" fmla="*/ 1429470 h 8462359"/>
              <a:gd name="connsiteX6301" fmla="*/ 5495902 w 7162800"/>
              <a:gd name="connsiteY6301" fmla="*/ 1426572 h 8462359"/>
              <a:gd name="connsiteX6302" fmla="*/ 5494452 w 7162800"/>
              <a:gd name="connsiteY6302" fmla="*/ 1423675 h 8462359"/>
              <a:gd name="connsiteX6303" fmla="*/ 6378843 w 7162800"/>
              <a:gd name="connsiteY6303" fmla="*/ 1406111 h 8462359"/>
              <a:gd name="connsiteX6304" fmla="*/ 6382079 w 7162800"/>
              <a:gd name="connsiteY6304" fmla="*/ 1410153 h 8462359"/>
              <a:gd name="connsiteX6305" fmla="*/ 6386427 w 7162800"/>
              <a:gd name="connsiteY6305" fmla="*/ 1415948 h 8462359"/>
              <a:gd name="connsiteX6306" fmla="*/ 6390776 w 7162800"/>
              <a:gd name="connsiteY6306" fmla="*/ 1422226 h 8462359"/>
              <a:gd name="connsiteX6307" fmla="*/ 6395125 w 7162800"/>
              <a:gd name="connsiteY6307" fmla="*/ 1428987 h 8462359"/>
              <a:gd name="connsiteX6308" fmla="*/ 6398990 w 7162800"/>
              <a:gd name="connsiteY6308" fmla="*/ 1436231 h 8462359"/>
              <a:gd name="connsiteX6309" fmla="*/ 6403339 w 7162800"/>
              <a:gd name="connsiteY6309" fmla="*/ 1442991 h 8462359"/>
              <a:gd name="connsiteX6310" fmla="*/ 6407688 w 7162800"/>
              <a:gd name="connsiteY6310" fmla="*/ 1448787 h 8462359"/>
              <a:gd name="connsiteX6311" fmla="*/ 6409618 w 7162800"/>
              <a:gd name="connsiteY6311" fmla="*/ 1450716 h 8462359"/>
              <a:gd name="connsiteX6312" fmla="*/ 6405757 w 7162800"/>
              <a:gd name="connsiteY6312" fmla="*/ 1444924 h 8462359"/>
              <a:gd name="connsiteX6313" fmla="*/ 6401412 w 7162800"/>
              <a:gd name="connsiteY6313" fmla="*/ 1438645 h 8462359"/>
              <a:gd name="connsiteX6314" fmla="*/ 6397067 w 7162800"/>
              <a:gd name="connsiteY6314" fmla="*/ 1431885 h 8462359"/>
              <a:gd name="connsiteX6315" fmla="*/ 6392722 w 7162800"/>
              <a:gd name="connsiteY6315" fmla="*/ 1424641 h 8462359"/>
              <a:gd name="connsiteX6316" fmla="*/ 6388859 w 7162800"/>
              <a:gd name="connsiteY6316" fmla="*/ 1417879 h 8462359"/>
              <a:gd name="connsiteX6317" fmla="*/ 6384514 w 7162800"/>
              <a:gd name="connsiteY6317" fmla="*/ 1412084 h 8462359"/>
              <a:gd name="connsiteX6318" fmla="*/ 6380168 w 7162800"/>
              <a:gd name="connsiteY6318" fmla="*/ 1407255 h 8462359"/>
              <a:gd name="connsiteX6319" fmla="*/ 6173448 w 7162800"/>
              <a:gd name="connsiteY6319" fmla="*/ 1327493 h 8462359"/>
              <a:gd name="connsiteX6320" fmla="*/ 6174789 w 7162800"/>
              <a:gd name="connsiteY6320" fmla="*/ 1329504 h 8462359"/>
              <a:gd name="connsiteX6321" fmla="*/ 6176721 w 7162800"/>
              <a:gd name="connsiteY6321" fmla="*/ 1331918 h 8462359"/>
              <a:gd name="connsiteX6322" fmla="*/ 6177183 w 7162800"/>
              <a:gd name="connsiteY6322" fmla="*/ 1332195 h 8462359"/>
              <a:gd name="connsiteX6323" fmla="*/ 6176906 w 7162800"/>
              <a:gd name="connsiteY6323" fmla="*/ 1331918 h 8462359"/>
              <a:gd name="connsiteX6324" fmla="*/ 6174975 w 7162800"/>
              <a:gd name="connsiteY6324" fmla="*/ 1329021 h 8462359"/>
              <a:gd name="connsiteX6325" fmla="*/ 6069886 w 7162800"/>
              <a:gd name="connsiteY6325" fmla="*/ 1308187 h 8462359"/>
              <a:gd name="connsiteX6326" fmla="*/ 6069936 w 7162800"/>
              <a:gd name="connsiteY6326" fmla="*/ 1308254 h 8462359"/>
              <a:gd name="connsiteX6327" fmla="*/ 6069939 w 7162800"/>
              <a:gd name="connsiteY6327" fmla="*/ 1308257 h 8462359"/>
              <a:gd name="connsiteX6328" fmla="*/ 6011243 w 7162800"/>
              <a:gd name="connsiteY6328" fmla="*/ 1222501 h 8462359"/>
              <a:gd name="connsiteX6329" fmla="*/ 6013885 w 7162800"/>
              <a:gd name="connsiteY6329" fmla="*/ 1226157 h 8462359"/>
              <a:gd name="connsiteX6330" fmla="*/ 6020167 w 7162800"/>
              <a:gd name="connsiteY6330" fmla="*/ 1234850 h 8462359"/>
              <a:gd name="connsiteX6331" fmla="*/ 6026932 w 7162800"/>
              <a:gd name="connsiteY6331" fmla="*/ 1244991 h 8462359"/>
              <a:gd name="connsiteX6332" fmla="*/ 6039978 w 7162800"/>
              <a:gd name="connsiteY6332" fmla="*/ 1265274 h 8462359"/>
              <a:gd name="connsiteX6333" fmla="*/ 6050125 w 7162800"/>
              <a:gd name="connsiteY6333" fmla="*/ 1282177 h 8462359"/>
              <a:gd name="connsiteX6334" fmla="*/ 6055923 w 7162800"/>
              <a:gd name="connsiteY6334" fmla="*/ 1289421 h 8462359"/>
              <a:gd name="connsiteX6335" fmla="*/ 6061721 w 7162800"/>
              <a:gd name="connsiteY6335" fmla="*/ 1298596 h 8462359"/>
              <a:gd name="connsiteX6336" fmla="*/ 6064621 w 7162800"/>
              <a:gd name="connsiteY6336" fmla="*/ 1302459 h 8462359"/>
              <a:gd name="connsiteX6337" fmla="*/ 6068260 w 7162800"/>
              <a:gd name="connsiteY6337" fmla="*/ 1306097 h 8462359"/>
              <a:gd name="connsiteX6338" fmla="*/ 6067309 w 7162800"/>
              <a:gd name="connsiteY6338" fmla="*/ 1304874 h 8462359"/>
              <a:gd name="connsiteX6339" fmla="*/ 6063929 w 7162800"/>
              <a:gd name="connsiteY6339" fmla="*/ 1300528 h 8462359"/>
              <a:gd name="connsiteX6340" fmla="*/ 6058136 w 7162800"/>
              <a:gd name="connsiteY6340" fmla="*/ 1291353 h 8462359"/>
              <a:gd name="connsiteX6341" fmla="*/ 6052342 w 7162800"/>
              <a:gd name="connsiteY6341" fmla="*/ 1284108 h 8462359"/>
              <a:gd name="connsiteX6342" fmla="*/ 6042203 w 7162800"/>
              <a:gd name="connsiteY6342" fmla="*/ 1267205 h 8462359"/>
              <a:gd name="connsiteX6343" fmla="*/ 6029650 w 7162800"/>
              <a:gd name="connsiteY6343" fmla="*/ 1247889 h 8462359"/>
              <a:gd name="connsiteX6344" fmla="*/ 6022891 w 7162800"/>
              <a:gd name="connsiteY6344" fmla="*/ 1237747 h 8462359"/>
              <a:gd name="connsiteX6345" fmla="*/ 6016131 w 7162800"/>
              <a:gd name="connsiteY6345" fmla="*/ 1228088 h 8462359"/>
              <a:gd name="connsiteX6346" fmla="*/ 5997179 w 7162800"/>
              <a:gd name="connsiteY6346" fmla="*/ 1207223 h 8462359"/>
              <a:gd name="connsiteX6347" fmla="*/ 5997383 w 7162800"/>
              <a:gd name="connsiteY6347" fmla="*/ 1207398 h 8462359"/>
              <a:gd name="connsiteX6348" fmla="*/ 5997302 w 7162800"/>
              <a:gd name="connsiteY6348" fmla="*/ 1207323 h 8462359"/>
              <a:gd name="connsiteX6349" fmla="*/ 5986908 w 7162800"/>
              <a:gd name="connsiteY6349" fmla="*/ 1199176 h 8462359"/>
              <a:gd name="connsiteX6350" fmla="*/ 5993099 w 7162800"/>
              <a:gd name="connsiteY6350" fmla="*/ 1203907 h 8462359"/>
              <a:gd name="connsiteX6351" fmla="*/ 5989577 w 7162800"/>
              <a:gd name="connsiteY6351" fmla="*/ 1201044 h 8462359"/>
              <a:gd name="connsiteX6352" fmla="*/ 2837828 w 7162800"/>
              <a:gd name="connsiteY6352" fmla="*/ 1143094 h 8462359"/>
              <a:gd name="connsiteX6353" fmla="*/ 2842169 w 7162800"/>
              <a:gd name="connsiteY6353" fmla="*/ 1143094 h 8462359"/>
              <a:gd name="connsiteX6354" fmla="*/ 2847474 w 7162800"/>
              <a:gd name="connsiteY6354" fmla="*/ 1143094 h 8462359"/>
              <a:gd name="connsiteX6355" fmla="*/ 2852779 w 7162800"/>
              <a:gd name="connsiteY6355" fmla="*/ 1143094 h 8462359"/>
              <a:gd name="connsiteX6356" fmla="*/ 2857120 w 7162800"/>
              <a:gd name="connsiteY6356" fmla="*/ 1143094 h 8462359"/>
              <a:gd name="connsiteX6357" fmla="*/ 2862908 w 7162800"/>
              <a:gd name="connsiteY6357" fmla="*/ 1145994 h 8462359"/>
              <a:gd name="connsiteX6358" fmla="*/ 2869660 w 7162800"/>
              <a:gd name="connsiteY6358" fmla="*/ 1150827 h 8462359"/>
              <a:gd name="connsiteX6359" fmla="*/ 2872072 w 7162800"/>
              <a:gd name="connsiteY6359" fmla="*/ 1153726 h 8462359"/>
              <a:gd name="connsiteX6360" fmla="*/ 2874965 w 7162800"/>
              <a:gd name="connsiteY6360" fmla="*/ 1156143 h 8462359"/>
              <a:gd name="connsiteX6361" fmla="*/ 2877377 w 7162800"/>
              <a:gd name="connsiteY6361" fmla="*/ 1159043 h 8462359"/>
              <a:gd name="connsiteX6362" fmla="*/ 2879306 w 7162800"/>
              <a:gd name="connsiteY6362" fmla="*/ 1161460 h 8462359"/>
              <a:gd name="connsiteX6363" fmla="*/ 2880271 w 7162800"/>
              <a:gd name="connsiteY6363" fmla="*/ 1162909 h 8462359"/>
              <a:gd name="connsiteX6364" fmla="*/ 2881235 w 7162800"/>
              <a:gd name="connsiteY6364" fmla="*/ 1165326 h 8462359"/>
              <a:gd name="connsiteX6365" fmla="*/ 2881718 w 7162800"/>
              <a:gd name="connsiteY6365" fmla="*/ 1167259 h 8462359"/>
              <a:gd name="connsiteX6366" fmla="*/ 2882200 w 7162800"/>
              <a:gd name="connsiteY6366" fmla="*/ 1169676 h 8462359"/>
              <a:gd name="connsiteX6367" fmla="*/ 2882682 w 7162800"/>
              <a:gd name="connsiteY6367" fmla="*/ 1174992 h 8462359"/>
              <a:gd name="connsiteX6368" fmla="*/ 2882682 w 7162800"/>
              <a:gd name="connsiteY6368" fmla="*/ 1179825 h 8462359"/>
              <a:gd name="connsiteX6369" fmla="*/ 2881235 w 7162800"/>
              <a:gd name="connsiteY6369" fmla="*/ 1187559 h 8462359"/>
              <a:gd name="connsiteX6370" fmla="*/ 2879306 w 7162800"/>
              <a:gd name="connsiteY6370" fmla="*/ 1194809 h 8462359"/>
              <a:gd name="connsiteX6371" fmla="*/ 2879306 w 7162800"/>
              <a:gd name="connsiteY6371" fmla="*/ 1199159 h 8462359"/>
              <a:gd name="connsiteX6372" fmla="*/ 2879788 w 7162800"/>
              <a:gd name="connsiteY6372" fmla="*/ 1204475 h 8462359"/>
              <a:gd name="connsiteX6373" fmla="*/ 2880271 w 7162800"/>
              <a:gd name="connsiteY6373" fmla="*/ 1206892 h 8462359"/>
              <a:gd name="connsiteX6374" fmla="*/ 2880753 w 7162800"/>
              <a:gd name="connsiteY6374" fmla="*/ 1209792 h 8462359"/>
              <a:gd name="connsiteX6375" fmla="*/ 2881718 w 7162800"/>
              <a:gd name="connsiteY6375" fmla="*/ 1211725 h 8462359"/>
              <a:gd name="connsiteX6376" fmla="*/ 2882682 w 7162800"/>
              <a:gd name="connsiteY6376" fmla="*/ 1214142 h 8462359"/>
              <a:gd name="connsiteX6377" fmla="*/ 2888952 w 7162800"/>
              <a:gd name="connsiteY6377" fmla="*/ 1215591 h 8462359"/>
              <a:gd name="connsiteX6378" fmla="*/ 2897634 w 7162800"/>
              <a:gd name="connsiteY6378" fmla="*/ 1217525 h 8462359"/>
              <a:gd name="connsiteX6379" fmla="*/ 2901975 w 7162800"/>
              <a:gd name="connsiteY6379" fmla="*/ 1220424 h 8462359"/>
              <a:gd name="connsiteX6380" fmla="*/ 2907280 w 7162800"/>
              <a:gd name="connsiteY6380" fmla="*/ 1223325 h 8462359"/>
              <a:gd name="connsiteX6381" fmla="*/ 2909691 w 7162800"/>
              <a:gd name="connsiteY6381" fmla="*/ 1225741 h 8462359"/>
              <a:gd name="connsiteX6382" fmla="*/ 2912585 w 7162800"/>
              <a:gd name="connsiteY6382" fmla="*/ 1227191 h 8462359"/>
              <a:gd name="connsiteX6383" fmla="*/ 2914997 w 7162800"/>
              <a:gd name="connsiteY6383" fmla="*/ 1229608 h 8462359"/>
              <a:gd name="connsiteX6384" fmla="*/ 2916444 w 7162800"/>
              <a:gd name="connsiteY6384" fmla="*/ 1232508 h 8462359"/>
              <a:gd name="connsiteX6385" fmla="*/ 2919337 w 7162800"/>
              <a:gd name="connsiteY6385" fmla="*/ 1236374 h 8462359"/>
              <a:gd name="connsiteX6386" fmla="*/ 2921749 w 7162800"/>
              <a:gd name="connsiteY6386" fmla="*/ 1241691 h 8462359"/>
              <a:gd name="connsiteX6387" fmla="*/ 2925125 w 7162800"/>
              <a:gd name="connsiteY6387" fmla="*/ 1247491 h 8462359"/>
              <a:gd name="connsiteX6388" fmla="*/ 2927537 w 7162800"/>
              <a:gd name="connsiteY6388" fmla="*/ 1250874 h 8462359"/>
              <a:gd name="connsiteX6389" fmla="*/ 2931395 w 7162800"/>
              <a:gd name="connsiteY6389" fmla="*/ 1257641 h 8462359"/>
              <a:gd name="connsiteX6390" fmla="*/ 2936700 w 7162800"/>
              <a:gd name="connsiteY6390" fmla="*/ 1265857 h 8462359"/>
              <a:gd name="connsiteX6391" fmla="*/ 2938630 w 7162800"/>
              <a:gd name="connsiteY6391" fmla="*/ 1270207 h 8462359"/>
              <a:gd name="connsiteX6392" fmla="*/ 2941041 w 7162800"/>
              <a:gd name="connsiteY6392" fmla="*/ 1274074 h 8462359"/>
              <a:gd name="connsiteX6393" fmla="*/ 2942006 w 7162800"/>
              <a:gd name="connsiteY6393" fmla="*/ 1277457 h 8462359"/>
              <a:gd name="connsiteX6394" fmla="*/ 2942488 w 7162800"/>
              <a:gd name="connsiteY6394" fmla="*/ 1280840 h 8462359"/>
              <a:gd name="connsiteX6395" fmla="*/ 2943453 w 7162800"/>
              <a:gd name="connsiteY6395" fmla="*/ 1285674 h 8462359"/>
              <a:gd name="connsiteX6396" fmla="*/ 2943935 w 7162800"/>
              <a:gd name="connsiteY6396" fmla="*/ 1292923 h 8462359"/>
              <a:gd name="connsiteX6397" fmla="*/ 2943935 w 7162800"/>
              <a:gd name="connsiteY6397" fmla="*/ 1300173 h 8462359"/>
              <a:gd name="connsiteX6398" fmla="*/ 2943453 w 7162800"/>
              <a:gd name="connsiteY6398" fmla="*/ 1308873 h 8462359"/>
              <a:gd name="connsiteX6399" fmla="*/ 2942488 w 7162800"/>
              <a:gd name="connsiteY6399" fmla="*/ 1317089 h 8462359"/>
              <a:gd name="connsiteX6400" fmla="*/ 2941523 w 7162800"/>
              <a:gd name="connsiteY6400" fmla="*/ 1324340 h 8462359"/>
              <a:gd name="connsiteX6401" fmla="*/ 2940559 w 7162800"/>
              <a:gd name="connsiteY6401" fmla="*/ 1331589 h 8462359"/>
              <a:gd name="connsiteX6402" fmla="*/ 2938630 w 7162800"/>
              <a:gd name="connsiteY6402" fmla="*/ 1336906 h 8462359"/>
              <a:gd name="connsiteX6403" fmla="*/ 2937183 w 7162800"/>
              <a:gd name="connsiteY6403" fmla="*/ 1345606 h 8462359"/>
              <a:gd name="connsiteX6404" fmla="*/ 2935736 w 7162800"/>
              <a:gd name="connsiteY6404" fmla="*/ 1355756 h 8462359"/>
              <a:gd name="connsiteX6405" fmla="*/ 2933324 w 7162800"/>
              <a:gd name="connsiteY6405" fmla="*/ 1366388 h 8462359"/>
              <a:gd name="connsiteX6406" fmla="*/ 2930913 w 7162800"/>
              <a:gd name="connsiteY6406" fmla="*/ 1377505 h 8462359"/>
              <a:gd name="connsiteX6407" fmla="*/ 2928019 w 7162800"/>
              <a:gd name="connsiteY6407" fmla="*/ 1388621 h 8462359"/>
              <a:gd name="connsiteX6408" fmla="*/ 2925607 w 7162800"/>
              <a:gd name="connsiteY6408" fmla="*/ 1399738 h 8462359"/>
              <a:gd name="connsiteX6409" fmla="*/ 2922714 w 7162800"/>
              <a:gd name="connsiteY6409" fmla="*/ 1409887 h 8462359"/>
              <a:gd name="connsiteX6410" fmla="*/ 2920302 w 7162800"/>
              <a:gd name="connsiteY6410" fmla="*/ 1418588 h 8462359"/>
              <a:gd name="connsiteX6411" fmla="*/ 2918373 w 7162800"/>
              <a:gd name="connsiteY6411" fmla="*/ 1425354 h 8462359"/>
              <a:gd name="connsiteX6412" fmla="*/ 2915479 w 7162800"/>
              <a:gd name="connsiteY6412" fmla="*/ 1432604 h 8462359"/>
              <a:gd name="connsiteX6413" fmla="*/ 2912585 w 7162800"/>
              <a:gd name="connsiteY6413" fmla="*/ 1440821 h 8462359"/>
              <a:gd name="connsiteX6414" fmla="*/ 2908727 w 7162800"/>
              <a:gd name="connsiteY6414" fmla="*/ 1450003 h 8462359"/>
              <a:gd name="connsiteX6415" fmla="*/ 2900528 w 7162800"/>
              <a:gd name="connsiteY6415" fmla="*/ 1467887 h 8462359"/>
              <a:gd name="connsiteX6416" fmla="*/ 2893775 w 7162800"/>
              <a:gd name="connsiteY6416" fmla="*/ 1481903 h 8462359"/>
              <a:gd name="connsiteX6417" fmla="*/ 2887988 w 7162800"/>
              <a:gd name="connsiteY6417" fmla="*/ 1495920 h 8462359"/>
              <a:gd name="connsiteX6418" fmla="*/ 2880753 w 7162800"/>
              <a:gd name="connsiteY6418" fmla="*/ 1512836 h 8462359"/>
              <a:gd name="connsiteX6419" fmla="*/ 2876412 w 7162800"/>
              <a:gd name="connsiteY6419" fmla="*/ 1521536 h 8462359"/>
              <a:gd name="connsiteX6420" fmla="*/ 2872554 w 7162800"/>
              <a:gd name="connsiteY6420" fmla="*/ 1529269 h 8462359"/>
              <a:gd name="connsiteX6421" fmla="*/ 2868696 w 7162800"/>
              <a:gd name="connsiteY6421" fmla="*/ 1536518 h 8462359"/>
              <a:gd name="connsiteX6422" fmla="*/ 2864355 w 7162800"/>
              <a:gd name="connsiteY6422" fmla="*/ 1541351 h 8462359"/>
              <a:gd name="connsiteX6423" fmla="*/ 2860496 w 7162800"/>
              <a:gd name="connsiteY6423" fmla="*/ 1547635 h 8462359"/>
              <a:gd name="connsiteX6424" fmla="*/ 2855191 w 7162800"/>
              <a:gd name="connsiteY6424" fmla="*/ 1553435 h 8462359"/>
              <a:gd name="connsiteX6425" fmla="*/ 2849403 w 7162800"/>
              <a:gd name="connsiteY6425" fmla="*/ 1559235 h 8462359"/>
              <a:gd name="connsiteX6426" fmla="*/ 2842651 w 7162800"/>
              <a:gd name="connsiteY6426" fmla="*/ 1565034 h 8462359"/>
              <a:gd name="connsiteX6427" fmla="*/ 2835899 w 7162800"/>
              <a:gd name="connsiteY6427" fmla="*/ 1570351 h 8462359"/>
              <a:gd name="connsiteX6428" fmla="*/ 2828182 w 7162800"/>
              <a:gd name="connsiteY6428" fmla="*/ 1574701 h 8462359"/>
              <a:gd name="connsiteX6429" fmla="*/ 2821430 w 7162800"/>
              <a:gd name="connsiteY6429" fmla="*/ 1579051 h 8462359"/>
              <a:gd name="connsiteX6430" fmla="*/ 2815642 w 7162800"/>
              <a:gd name="connsiteY6430" fmla="*/ 1582434 h 8462359"/>
              <a:gd name="connsiteX6431" fmla="*/ 2810819 w 7162800"/>
              <a:gd name="connsiteY6431" fmla="*/ 1584851 h 8462359"/>
              <a:gd name="connsiteX6432" fmla="*/ 2805031 w 7162800"/>
              <a:gd name="connsiteY6432" fmla="*/ 1587751 h 8462359"/>
              <a:gd name="connsiteX6433" fmla="*/ 2798761 w 7162800"/>
              <a:gd name="connsiteY6433" fmla="*/ 1589684 h 8462359"/>
              <a:gd name="connsiteX6434" fmla="*/ 2792009 w 7162800"/>
              <a:gd name="connsiteY6434" fmla="*/ 1592101 h 8462359"/>
              <a:gd name="connsiteX6435" fmla="*/ 2785739 w 7162800"/>
              <a:gd name="connsiteY6435" fmla="*/ 1594034 h 8462359"/>
              <a:gd name="connsiteX6436" fmla="*/ 2779469 w 7162800"/>
              <a:gd name="connsiteY6436" fmla="*/ 1595967 h 8462359"/>
              <a:gd name="connsiteX6437" fmla="*/ 2774646 w 7162800"/>
              <a:gd name="connsiteY6437" fmla="*/ 1598385 h 8462359"/>
              <a:gd name="connsiteX6438" fmla="*/ 2770788 w 7162800"/>
              <a:gd name="connsiteY6438" fmla="*/ 1600800 h 8462359"/>
              <a:gd name="connsiteX6439" fmla="*/ 2766447 w 7162800"/>
              <a:gd name="connsiteY6439" fmla="*/ 1604667 h 8462359"/>
              <a:gd name="connsiteX6440" fmla="*/ 2761142 w 7162800"/>
              <a:gd name="connsiteY6440" fmla="*/ 1608051 h 8462359"/>
              <a:gd name="connsiteX6441" fmla="*/ 2756319 w 7162800"/>
              <a:gd name="connsiteY6441" fmla="*/ 1612884 h 8462359"/>
              <a:gd name="connsiteX6442" fmla="*/ 2751496 w 7162800"/>
              <a:gd name="connsiteY6442" fmla="*/ 1617718 h 8462359"/>
              <a:gd name="connsiteX6443" fmla="*/ 2746672 w 7162800"/>
              <a:gd name="connsiteY6443" fmla="*/ 1622551 h 8462359"/>
              <a:gd name="connsiteX6444" fmla="*/ 2742332 w 7162800"/>
              <a:gd name="connsiteY6444" fmla="*/ 1627384 h 8462359"/>
              <a:gd name="connsiteX6445" fmla="*/ 2738956 w 7162800"/>
              <a:gd name="connsiteY6445" fmla="*/ 1631250 h 8462359"/>
              <a:gd name="connsiteX6446" fmla="*/ 2737509 w 7162800"/>
              <a:gd name="connsiteY6446" fmla="*/ 1634633 h 8462359"/>
              <a:gd name="connsiteX6447" fmla="*/ 2734133 w 7162800"/>
              <a:gd name="connsiteY6447" fmla="*/ 1640916 h 8462359"/>
              <a:gd name="connsiteX6448" fmla="*/ 2731721 w 7162800"/>
              <a:gd name="connsiteY6448" fmla="*/ 1649616 h 8462359"/>
              <a:gd name="connsiteX6449" fmla="*/ 2729310 w 7162800"/>
              <a:gd name="connsiteY6449" fmla="*/ 1657350 h 8462359"/>
              <a:gd name="connsiteX6450" fmla="*/ 2725933 w 7162800"/>
              <a:gd name="connsiteY6450" fmla="*/ 1664599 h 8462359"/>
              <a:gd name="connsiteX6451" fmla="*/ 2725451 w 7162800"/>
              <a:gd name="connsiteY6451" fmla="*/ 1667500 h 8462359"/>
              <a:gd name="connsiteX6452" fmla="*/ 2724004 w 7162800"/>
              <a:gd name="connsiteY6452" fmla="*/ 1671849 h 8462359"/>
              <a:gd name="connsiteX6453" fmla="*/ 2721110 w 7162800"/>
              <a:gd name="connsiteY6453" fmla="*/ 1676199 h 8462359"/>
              <a:gd name="connsiteX6454" fmla="*/ 2718699 w 7162800"/>
              <a:gd name="connsiteY6454" fmla="*/ 1679099 h 8462359"/>
              <a:gd name="connsiteX6455" fmla="*/ 2716770 w 7162800"/>
              <a:gd name="connsiteY6455" fmla="*/ 1680066 h 8462359"/>
              <a:gd name="connsiteX6456" fmla="*/ 2715323 w 7162800"/>
              <a:gd name="connsiteY6456" fmla="*/ 1681032 h 8462359"/>
              <a:gd name="connsiteX6457" fmla="*/ 2713394 w 7162800"/>
              <a:gd name="connsiteY6457" fmla="*/ 1681032 h 8462359"/>
              <a:gd name="connsiteX6458" fmla="*/ 2710982 w 7162800"/>
              <a:gd name="connsiteY6458" fmla="*/ 1680066 h 8462359"/>
              <a:gd name="connsiteX6459" fmla="*/ 2707124 w 7162800"/>
              <a:gd name="connsiteY6459" fmla="*/ 1678133 h 8462359"/>
              <a:gd name="connsiteX6460" fmla="*/ 2703747 w 7162800"/>
              <a:gd name="connsiteY6460" fmla="*/ 1675715 h 8462359"/>
              <a:gd name="connsiteX6461" fmla="*/ 2697477 w 7162800"/>
              <a:gd name="connsiteY6461" fmla="*/ 1674749 h 8462359"/>
              <a:gd name="connsiteX6462" fmla="*/ 2691207 w 7162800"/>
              <a:gd name="connsiteY6462" fmla="*/ 1673300 h 8462359"/>
              <a:gd name="connsiteX6463" fmla="*/ 2687831 w 7162800"/>
              <a:gd name="connsiteY6463" fmla="*/ 1672333 h 8462359"/>
              <a:gd name="connsiteX6464" fmla="*/ 2685420 w 7162800"/>
              <a:gd name="connsiteY6464" fmla="*/ 1670882 h 8462359"/>
              <a:gd name="connsiteX6465" fmla="*/ 2683008 w 7162800"/>
              <a:gd name="connsiteY6465" fmla="*/ 1669916 h 8462359"/>
              <a:gd name="connsiteX6466" fmla="*/ 2681079 w 7162800"/>
              <a:gd name="connsiteY6466" fmla="*/ 1667983 h 8462359"/>
              <a:gd name="connsiteX6467" fmla="*/ 2680114 w 7162800"/>
              <a:gd name="connsiteY6467" fmla="*/ 1667500 h 8462359"/>
              <a:gd name="connsiteX6468" fmla="*/ 2678668 w 7162800"/>
              <a:gd name="connsiteY6468" fmla="*/ 1667016 h 8462359"/>
              <a:gd name="connsiteX6469" fmla="*/ 2678185 w 7162800"/>
              <a:gd name="connsiteY6469" fmla="*/ 1665566 h 8462359"/>
              <a:gd name="connsiteX6470" fmla="*/ 2677221 w 7162800"/>
              <a:gd name="connsiteY6470" fmla="*/ 1663633 h 8462359"/>
              <a:gd name="connsiteX6471" fmla="*/ 2676256 w 7162800"/>
              <a:gd name="connsiteY6471" fmla="*/ 1660249 h 8462359"/>
              <a:gd name="connsiteX6472" fmla="*/ 2673845 w 7162800"/>
              <a:gd name="connsiteY6472" fmla="*/ 1656866 h 8462359"/>
              <a:gd name="connsiteX6473" fmla="*/ 2668539 w 7162800"/>
              <a:gd name="connsiteY6473" fmla="*/ 1654933 h 8462359"/>
              <a:gd name="connsiteX6474" fmla="*/ 2662752 w 7162800"/>
              <a:gd name="connsiteY6474" fmla="*/ 1653483 h 8462359"/>
              <a:gd name="connsiteX6475" fmla="*/ 2659375 w 7162800"/>
              <a:gd name="connsiteY6475" fmla="*/ 1656382 h 8462359"/>
              <a:gd name="connsiteX6476" fmla="*/ 2655517 w 7162800"/>
              <a:gd name="connsiteY6476" fmla="*/ 1660732 h 8462359"/>
              <a:gd name="connsiteX6477" fmla="*/ 2654070 w 7162800"/>
              <a:gd name="connsiteY6477" fmla="*/ 1662667 h 8462359"/>
              <a:gd name="connsiteX6478" fmla="*/ 2652623 w 7162800"/>
              <a:gd name="connsiteY6478" fmla="*/ 1665083 h 8462359"/>
              <a:gd name="connsiteX6479" fmla="*/ 2652141 w 7162800"/>
              <a:gd name="connsiteY6479" fmla="*/ 1666533 h 8462359"/>
              <a:gd name="connsiteX6480" fmla="*/ 2651659 w 7162800"/>
              <a:gd name="connsiteY6480" fmla="*/ 1667983 h 8462359"/>
              <a:gd name="connsiteX6481" fmla="*/ 2650212 w 7162800"/>
              <a:gd name="connsiteY6481" fmla="*/ 1669916 h 8462359"/>
              <a:gd name="connsiteX6482" fmla="*/ 2649247 w 7162800"/>
              <a:gd name="connsiteY6482" fmla="*/ 1671849 h 8462359"/>
              <a:gd name="connsiteX6483" fmla="*/ 2648765 w 7162800"/>
              <a:gd name="connsiteY6483" fmla="*/ 1674266 h 8462359"/>
              <a:gd name="connsiteX6484" fmla="*/ 2648765 w 7162800"/>
              <a:gd name="connsiteY6484" fmla="*/ 1677650 h 8462359"/>
              <a:gd name="connsiteX6485" fmla="*/ 2648765 w 7162800"/>
              <a:gd name="connsiteY6485" fmla="*/ 1680066 h 8462359"/>
              <a:gd name="connsiteX6486" fmla="*/ 2649247 w 7162800"/>
              <a:gd name="connsiteY6486" fmla="*/ 1682967 h 8462359"/>
              <a:gd name="connsiteX6487" fmla="*/ 2650212 w 7162800"/>
              <a:gd name="connsiteY6487" fmla="*/ 1684899 h 8462359"/>
              <a:gd name="connsiteX6488" fmla="*/ 2651659 w 7162800"/>
              <a:gd name="connsiteY6488" fmla="*/ 1686832 h 8462359"/>
              <a:gd name="connsiteX6489" fmla="*/ 2652141 w 7162800"/>
              <a:gd name="connsiteY6489" fmla="*/ 1688283 h 8462359"/>
              <a:gd name="connsiteX6490" fmla="*/ 2653105 w 7162800"/>
              <a:gd name="connsiteY6490" fmla="*/ 1689249 h 8462359"/>
              <a:gd name="connsiteX6491" fmla="*/ 2655035 w 7162800"/>
              <a:gd name="connsiteY6491" fmla="*/ 1690699 h 8462359"/>
              <a:gd name="connsiteX6492" fmla="*/ 2657446 w 7162800"/>
              <a:gd name="connsiteY6492" fmla="*/ 1692632 h 8462359"/>
              <a:gd name="connsiteX6493" fmla="*/ 2662752 w 7162800"/>
              <a:gd name="connsiteY6493" fmla="*/ 1695049 h 8462359"/>
              <a:gd name="connsiteX6494" fmla="*/ 2666128 w 7162800"/>
              <a:gd name="connsiteY6494" fmla="*/ 1697950 h 8462359"/>
              <a:gd name="connsiteX6495" fmla="*/ 2666610 w 7162800"/>
              <a:gd name="connsiteY6495" fmla="*/ 1701815 h 8462359"/>
              <a:gd name="connsiteX6496" fmla="*/ 2667575 w 7162800"/>
              <a:gd name="connsiteY6496" fmla="*/ 1707132 h 8462359"/>
              <a:gd name="connsiteX6497" fmla="*/ 2667575 w 7162800"/>
              <a:gd name="connsiteY6497" fmla="*/ 1710032 h 8462359"/>
              <a:gd name="connsiteX6498" fmla="*/ 2667575 w 7162800"/>
              <a:gd name="connsiteY6498" fmla="*/ 1712449 h 8462359"/>
              <a:gd name="connsiteX6499" fmla="*/ 2667092 w 7162800"/>
              <a:gd name="connsiteY6499" fmla="*/ 1714865 h 8462359"/>
              <a:gd name="connsiteX6500" fmla="*/ 2666128 w 7162800"/>
              <a:gd name="connsiteY6500" fmla="*/ 1716315 h 8462359"/>
              <a:gd name="connsiteX6501" fmla="*/ 2666128 w 7162800"/>
              <a:gd name="connsiteY6501" fmla="*/ 1717766 h 8462359"/>
              <a:gd name="connsiteX6502" fmla="*/ 2665163 w 7162800"/>
              <a:gd name="connsiteY6502" fmla="*/ 1720181 h 8462359"/>
              <a:gd name="connsiteX6503" fmla="*/ 2663716 w 7162800"/>
              <a:gd name="connsiteY6503" fmla="*/ 1722115 h 8462359"/>
              <a:gd name="connsiteX6504" fmla="*/ 2661787 w 7162800"/>
              <a:gd name="connsiteY6504" fmla="*/ 1724049 h 8462359"/>
              <a:gd name="connsiteX6505" fmla="*/ 2658411 w 7162800"/>
              <a:gd name="connsiteY6505" fmla="*/ 1727916 h 8462359"/>
              <a:gd name="connsiteX6506" fmla="*/ 2655035 w 7162800"/>
              <a:gd name="connsiteY6506" fmla="*/ 1731781 h 8462359"/>
              <a:gd name="connsiteX6507" fmla="*/ 2652141 w 7162800"/>
              <a:gd name="connsiteY6507" fmla="*/ 1732748 h 8462359"/>
              <a:gd name="connsiteX6508" fmla="*/ 2647800 w 7162800"/>
              <a:gd name="connsiteY6508" fmla="*/ 1733715 h 8462359"/>
              <a:gd name="connsiteX6509" fmla="*/ 2642977 w 7162800"/>
              <a:gd name="connsiteY6509" fmla="*/ 1734199 h 8462359"/>
              <a:gd name="connsiteX6510" fmla="*/ 2638154 w 7162800"/>
              <a:gd name="connsiteY6510" fmla="*/ 1734199 h 8462359"/>
              <a:gd name="connsiteX6511" fmla="*/ 2633331 w 7162800"/>
              <a:gd name="connsiteY6511" fmla="*/ 1734199 h 8462359"/>
              <a:gd name="connsiteX6512" fmla="*/ 2628508 w 7162800"/>
              <a:gd name="connsiteY6512" fmla="*/ 1733715 h 8462359"/>
              <a:gd name="connsiteX6513" fmla="*/ 2625132 w 7162800"/>
              <a:gd name="connsiteY6513" fmla="*/ 1732748 h 8462359"/>
              <a:gd name="connsiteX6514" fmla="*/ 2621273 w 7162800"/>
              <a:gd name="connsiteY6514" fmla="*/ 1731781 h 8462359"/>
              <a:gd name="connsiteX6515" fmla="*/ 2615003 w 7162800"/>
              <a:gd name="connsiteY6515" fmla="*/ 1728399 h 8462359"/>
              <a:gd name="connsiteX6516" fmla="*/ 2607287 w 7162800"/>
              <a:gd name="connsiteY6516" fmla="*/ 1725498 h 8462359"/>
              <a:gd name="connsiteX6517" fmla="*/ 2603428 w 7162800"/>
              <a:gd name="connsiteY6517" fmla="*/ 1723566 h 8462359"/>
              <a:gd name="connsiteX6518" fmla="*/ 2600052 w 7162800"/>
              <a:gd name="connsiteY6518" fmla="*/ 1721631 h 8462359"/>
              <a:gd name="connsiteX6519" fmla="*/ 2597640 w 7162800"/>
              <a:gd name="connsiteY6519" fmla="*/ 1718732 h 8462359"/>
              <a:gd name="connsiteX6520" fmla="*/ 2595229 w 7162800"/>
              <a:gd name="connsiteY6520" fmla="*/ 1716315 h 8462359"/>
              <a:gd name="connsiteX6521" fmla="*/ 2592817 w 7162800"/>
              <a:gd name="connsiteY6521" fmla="*/ 1713416 h 8462359"/>
              <a:gd name="connsiteX6522" fmla="*/ 2589441 w 7162800"/>
              <a:gd name="connsiteY6522" fmla="*/ 1710032 h 8462359"/>
              <a:gd name="connsiteX6523" fmla="*/ 2587030 w 7162800"/>
              <a:gd name="connsiteY6523" fmla="*/ 1705682 h 8462359"/>
              <a:gd name="connsiteX6524" fmla="*/ 2585101 w 7162800"/>
              <a:gd name="connsiteY6524" fmla="*/ 1700848 h 8462359"/>
              <a:gd name="connsiteX6525" fmla="*/ 2580277 w 7162800"/>
              <a:gd name="connsiteY6525" fmla="*/ 1692149 h 8462359"/>
              <a:gd name="connsiteX6526" fmla="*/ 2576901 w 7162800"/>
              <a:gd name="connsiteY6526" fmla="*/ 1682967 h 8462359"/>
              <a:gd name="connsiteX6527" fmla="*/ 2575454 w 7162800"/>
              <a:gd name="connsiteY6527" fmla="*/ 1678133 h 8462359"/>
              <a:gd name="connsiteX6528" fmla="*/ 2574008 w 7162800"/>
              <a:gd name="connsiteY6528" fmla="*/ 1672817 h 8462359"/>
              <a:gd name="connsiteX6529" fmla="*/ 2572561 w 7162800"/>
              <a:gd name="connsiteY6529" fmla="*/ 1667016 h 8462359"/>
              <a:gd name="connsiteX6530" fmla="*/ 2572078 w 7162800"/>
              <a:gd name="connsiteY6530" fmla="*/ 1660732 h 8462359"/>
              <a:gd name="connsiteX6531" fmla="*/ 2571596 w 7162800"/>
              <a:gd name="connsiteY6531" fmla="*/ 1654450 h 8462359"/>
              <a:gd name="connsiteX6532" fmla="*/ 2571596 w 7162800"/>
              <a:gd name="connsiteY6532" fmla="*/ 1648650 h 8462359"/>
              <a:gd name="connsiteX6533" fmla="*/ 2571596 w 7162800"/>
              <a:gd name="connsiteY6533" fmla="*/ 1643334 h 8462359"/>
              <a:gd name="connsiteX6534" fmla="*/ 2573043 w 7162800"/>
              <a:gd name="connsiteY6534" fmla="*/ 1638501 h 8462359"/>
              <a:gd name="connsiteX6535" fmla="*/ 2574008 w 7162800"/>
              <a:gd name="connsiteY6535" fmla="*/ 1633667 h 8462359"/>
              <a:gd name="connsiteX6536" fmla="*/ 2575454 w 7162800"/>
              <a:gd name="connsiteY6536" fmla="*/ 1628834 h 8462359"/>
              <a:gd name="connsiteX6537" fmla="*/ 2577384 w 7162800"/>
              <a:gd name="connsiteY6537" fmla="*/ 1623517 h 8462359"/>
              <a:gd name="connsiteX6538" fmla="*/ 2580760 w 7162800"/>
              <a:gd name="connsiteY6538" fmla="*/ 1617718 h 8462359"/>
              <a:gd name="connsiteX6539" fmla="*/ 2583171 w 7162800"/>
              <a:gd name="connsiteY6539" fmla="*/ 1612401 h 8462359"/>
              <a:gd name="connsiteX6540" fmla="*/ 2585583 w 7162800"/>
              <a:gd name="connsiteY6540" fmla="*/ 1606601 h 8462359"/>
              <a:gd name="connsiteX6541" fmla="*/ 2587512 w 7162800"/>
              <a:gd name="connsiteY6541" fmla="*/ 1601767 h 8462359"/>
              <a:gd name="connsiteX6542" fmla="*/ 2587994 w 7162800"/>
              <a:gd name="connsiteY6542" fmla="*/ 1596934 h 8462359"/>
              <a:gd name="connsiteX6543" fmla="*/ 2588477 w 7162800"/>
              <a:gd name="connsiteY6543" fmla="*/ 1593068 h 8462359"/>
              <a:gd name="connsiteX6544" fmla="*/ 2588959 w 7162800"/>
              <a:gd name="connsiteY6544" fmla="*/ 1587268 h 8462359"/>
              <a:gd name="connsiteX6545" fmla="*/ 2588477 w 7162800"/>
              <a:gd name="connsiteY6545" fmla="*/ 1581468 h 8462359"/>
              <a:gd name="connsiteX6546" fmla="*/ 2587512 w 7162800"/>
              <a:gd name="connsiteY6546" fmla="*/ 1574701 h 8462359"/>
              <a:gd name="connsiteX6547" fmla="*/ 2585583 w 7162800"/>
              <a:gd name="connsiteY6547" fmla="*/ 1562618 h 8462359"/>
              <a:gd name="connsiteX6548" fmla="*/ 2584136 w 7162800"/>
              <a:gd name="connsiteY6548" fmla="*/ 1552468 h 8462359"/>
              <a:gd name="connsiteX6549" fmla="*/ 2586065 w 7162800"/>
              <a:gd name="connsiteY6549" fmla="*/ 1544735 h 8462359"/>
              <a:gd name="connsiteX6550" fmla="*/ 2588477 w 7162800"/>
              <a:gd name="connsiteY6550" fmla="*/ 1535552 h 8462359"/>
              <a:gd name="connsiteX6551" fmla="*/ 2592335 w 7162800"/>
              <a:gd name="connsiteY6551" fmla="*/ 1526369 h 8462359"/>
              <a:gd name="connsiteX6552" fmla="*/ 2596194 w 7162800"/>
              <a:gd name="connsiteY6552" fmla="*/ 1515735 h 8462359"/>
              <a:gd name="connsiteX6553" fmla="*/ 2603428 w 7162800"/>
              <a:gd name="connsiteY6553" fmla="*/ 1496402 h 8462359"/>
              <a:gd name="connsiteX6554" fmla="*/ 2610180 w 7162800"/>
              <a:gd name="connsiteY6554" fmla="*/ 1481903 h 8462359"/>
              <a:gd name="connsiteX6555" fmla="*/ 2614039 w 7162800"/>
              <a:gd name="connsiteY6555" fmla="*/ 1474170 h 8462359"/>
              <a:gd name="connsiteX6556" fmla="*/ 2618862 w 7162800"/>
              <a:gd name="connsiteY6556" fmla="*/ 1464987 h 8462359"/>
              <a:gd name="connsiteX6557" fmla="*/ 2625132 w 7162800"/>
              <a:gd name="connsiteY6557" fmla="*/ 1455320 h 8462359"/>
              <a:gd name="connsiteX6558" fmla="*/ 2631402 w 7162800"/>
              <a:gd name="connsiteY6558" fmla="*/ 1445170 h 8462359"/>
              <a:gd name="connsiteX6559" fmla="*/ 2644424 w 7162800"/>
              <a:gd name="connsiteY6559" fmla="*/ 1425837 h 8462359"/>
              <a:gd name="connsiteX6560" fmla="*/ 2655035 w 7162800"/>
              <a:gd name="connsiteY6560" fmla="*/ 1411338 h 8462359"/>
              <a:gd name="connsiteX6561" fmla="*/ 2659858 w 7162800"/>
              <a:gd name="connsiteY6561" fmla="*/ 1403604 h 8462359"/>
              <a:gd name="connsiteX6562" fmla="*/ 2666128 w 7162800"/>
              <a:gd name="connsiteY6562" fmla="*/ 1394905 h 8462359"/>
              <a:gd name="connsiteX6563" fmla="*/ 2673845 w 7162800"/>
              <a:gd name="connsiteY6563" fmla="*/ 1385239 h 8462359"/>
              <a:gd name="connsiteX6564" fmla="*/ 2681079 w 7162800"/>
              <a:gd name="connsiteY6564" fmla="*/ 1376054 h 8462359"/>
              <a:gd name="connsiteX6565" fmla="*/ 2688796 w 7162800"/>
              <a:gd name="connsiteY6565" fmla="*/ 1365905 h 8462359"/>
              <a:gd name="connsiteX6566" fmla="*/ 2696513 w 7162800"/>
              <a:gd name="connsiteY6566" fmla="*/ 1356722 h 8462359"/>
              <a:gd name="connsiteX6567" fmla="*/ 2702300 w 7162800"/>
              <a:gd name="connsiteY6567" fmla="*/ 1348023 h 8462359"/>
              <a:gd name="connsiteX6568" fmla="*/ 2707606 w 7162800"/>
              <a:gd name="connsiteY6568" fmla="*/ 1340289 h 8462359"/>
              <a:gd name="connsiteX6569" fmla="*/ 2714358 w 7162800"/>
              <a:gd name="connsiteY6569" fmla="*/ 1326756 h 8462359"/>
              <a:gd name="connsiteX6570" fmla="*/ 2722557 w 7162800"/>
              <a:gd name="connsiteY6570" fmla="*/ 1310806 h 8462359"/>
              <a:gd name="connsiteX6571" fmla="*/ 2727380 w 7162800"/>
              <a:gd name="connsiteY6571" fmla="*/ 1302107 h 8462359"/>
              <a:gd name="connsiteX6572" fmla="*/ 2732203 w 7162800"/>
              <a:gd name="connsiteY6572" fmla="*/ 1294373 h 8462359"/>
              <a:gd name="connsiteX6573" fmla="*/ 2736544 w 7162800"/>
              <a:gd name="connsiteY6573" fmla="*/ 1287124 h 8462359"/>
              <a:gd name="connsiteX6574" fmla="*/ 2741367 w 7162800"/>
              <a:gd name="connsiteY6574" fmla="*/ 1280840 h 8462359"/>
              <a:gd name="connsiteX6575" fmla="*/ 2744261 w 7162800"/>
              <a:gd name="connsiteY6575" fmla="*/ 1271657 h 8462359"/>
              <a:gd name="connsiteX6576" fmla="*/ 2748602 w 7162800"/>
              <a:gd name="connsiteY6576" fmla="*/ 1261024 h 8462359"/>
              <a:gd name="connsiteX6577" fmla="*/ 2753425 w 7162800"/>
              <a:gd name="connsiteY6577" fmla="*/ 1249908 h 8462359"/>
              <a:gd name="connsiteX6578" fmla="*/ 2758248 w 7162800"/>
              <a:gd name="connsiteY6578" fmla="*/ 1238308 h 8462359"/>
              <a:gd name="connsiteX6579" fmla="*/ 2763553 w 7162800"/>
              <a:gd name="connsiteY6579" fmla="*/ 1227191 h 8462359"/>
              <a:gd name="connsiteX6580" fmla="*/ 2768858 w 7162800"/>
              <a:gd name="connsiteY6580" fmla="*/ 1216559 h 8462359"/>
              <a:gd name="connsiteX6581" fmla="*/ 2774164 w 7162800"/>
              <a:gd name="connsiteY6581" fmla="*/ 1206892 h 8462359"/>
              <a:gd name="connsiteX6582" fmla="*/ 2778022 w 7162800"/>
              <a:gd name="connsiteY6582" fmla="*/ 1198675 h 8462359"/>
              <a:gd name="connsiteX6583" fmla="*/ 2784775 w 7162800"/>
              <a:gd name="connsiteY6583" fmla="*/ 1189492 h 8462359"/>
              <a:gd name="connsiteX6584" fmla="*/ 2792009 w 7162800"/>
              <a:gd name="connsiteY6584" fmla="*/ 1178859 h 8462359"/>
              <a:gd name="connsiteX6585" fmla="*/ 2795868 w 7162800"/>
              <a:gd name="connsiteY6585" fmla="*/ 1173542 h 8462359"/>
              <a:gd name="connsiteX6586" fmla="*/ 2799726 w 7162800"/>
              <a:gd name="connsiteY6586" fmla="*/ 1168709 h 8462359"/>
              <a:gd name="connsiteX6587" fmla="*/ 2804067 w 7162800"/>
              <a:gd name="connsiteY6587" fmla="*/ 1164843 h 8462359"/>
              <a:gd name="connsiteX6588" fmla="*/ 2808407 w 7162800"/>
              <a:gd name="connsiteY6588" fmla="*/ 1161460 h 8462359"/>
              <a:gd name="connsiteX6589" fmla="*/ 2813230 w 7162800"/>
              <a:gd name="connsiteY6589" fmla="*/ 1157110 h 8462359"/>
              <a:gd name="connsiteX6590" fmla="*/ 2820465 w 7162800"/>
              <a:gd name="connsiteY6590" fmla="*/ 1150827 h 8462359"/>
              <a:gd name="connsiteX6591" fmla="*/ 2824806 w 7162800"/>
              <a:gd name="connsiteY6591" fmla="*/ 1147927 h 8462359"/>
              <a:gd name="connsiteX6592" fmla="*/ 2829629 w 7162800"/>
              <a:gd name="connsiteY6592" fmla="*/ 1145027 h 8462359"/>
              <a:gd name="connsiteX6593" fmla="*/ 2833487 w 7162800"/>
              <a:gd name="connsiteY6593" fmla="*/ 1143577 h 8462359"/>
              <a:gd name="connsiteX6594" fmla="*/ 5906781 w 7162800"/>
              <a:gd name="connsiteY6594" fmla="*/ 1112433 h 8462359"/>
              <a:gd name="connsiteX6595" fmla="*/ 5907583 w 7162800"/>
              <a:gd name="connsiteY6595" fmla="*/ 1113634 h 8462359"/>
              <a:gd name="connsiteX6596" fmla="*/ 5912415 w 7162800"/>
              <a:gd name="connsiteY6596" fmla="*/ 1120878 h 8462359"/>
              <a:gd name="connsiteX6597" fmla="*/ 5915314 w 7162800"/>
              <a:gd name="connsiteY6597" fmla="*/ 1125225 h 8462359"/>
              <a:gd name="connsiteX6598" fmla="*/ 5919663 w 7162800"/>
              <a:gd name="connsiteY6598" fmla="*/ 1132951 h 8462359"/>
              <a:gd name="connsiteX6599" fmla="*/ 5924978 w 7162800"/>
              <a:gd name="connsiteY6599" fmla="*/ 1141644 h 8462359"/>
              <a:gd name="connsiteX6600" fmla="*/ 5930293 w 7162800"/>
              <a:gd name="connsiteY6600" fmla="*/ 1151303 h 8462359"/>
              <a:gd name="connsiteX6601" fmla="*/ 5934642 w 7162800"/>
              <a:gd name="connsiteY6601" fmla="*/ 1158547 h 8462359"/>
              <a:gd name="connsiteX6602" fmla="*/ 5935244 w 7162800"/>
              <a:gd name="connsiteY6602" fmla="*/ 1159149 h 8462359"/>
              <a:gd name="connsiteX6603" fmla="*/ 5932606 w 7162800"/>
              <a:gd name="connsiteY6603" fmla="*/ 1154201 h 8462359"/>
              <a:gd name="connsiteX6604" fmla="*/ 5927295 w 7162800"/>
              <a:gd name="connsiteY6604" fmla="*/ 1144542 h 8462359"/>
              <a:gd name="connsiteX6605" fmla="*/ 5922467 w 7162800"/>
              <a:gd name="connsiteY6605" fmla="*/ 1134883 h 8462359"/>
              <a:gd name="connsiteX6606" fmla="*/ 5918121 w 7162800"/>
              <a:gd name="connsiteY6606" fmla="*/ 1127639 h 8462359"/>
              <a:gd name="connsiteX6607" fmla="*/ 5914742 w 7162800"/>
              <a:gd name="connsiteY6607" fmla="*/ 1123293 h 8462359"/>
              <a:gd name="connsiteX6608" fmla="*/ 5909914 w 7162800"/>
              <a:gd name="connsiteY6608" fmla="*/ 1116532 h 8462359"/>
              <a:gd name="connsiteX6609" fmla="*/ 5907500 w 7162800"/>
              <a:gd name="connsiteY6609" fmla="*/ 1113151 h 8462359"/>
              <a:gd name="connsiteX6610" fmla="*/ 5790085 w 7162800"/>
              <a:gd name="connsiteY6610" fmla="*/ 1062222 h 8462359"/>
              <a:gd name="connsiteX6611" fmla="*/ 5792583 w 7162800"/>
              <a:gd name="connsiteY6611" fmla="*/ 1065342 h 8462359"/>
              <a:gd name="connsiteX6612" fmla="*/ 5796448 w 7162800"/>
              <a:gd name="connsiteY6612" fmla="*/ 1069205 h 8462359"/>
              <a:gd name="connsiteX6613" fmla="*/ 5796682 w 7162800"/>
              <a:gd name="connsiteY6613" fmla="*/ 1069291 h 8462359"/>
              <a:gd name="connsiteX6614" fmla="*/ 5795488 w 7162800"/>
              <a:gd name="connsiteY6614" fmla="*/ 1067756 h 8462359"/>
              <a:gd name="connsiteX6615" fmla="*/ 5791143 w 7162800"/>
              <a:gd name="connsiteY6615" fmla="*/ 1062927 h 8462359"/>
              <a:gd name="connsiteX6616" fmla="*/ 5351287 w 7162800"/>
              <a:gd name="connsiteY6616" fmla="*/ 932062 h 8462359"/>
              <a:gd name="connsiteX6617" fmla="*/ 5346505 w 7162800"/>
              <a:gd name="connsiteY6617" fmla="*/ 934112 h 8462359"/>
              <a:gd name="connsiteX6618" fmla="*/ 5339262 w 7162800"/>
              <a:gd name="connsiteY6618" fmla="*/ 938460 h 8462359"/>
              <a:gd name="connsiteX6619" fmla="*/ 5331535 w 7162800"/>
              <a:gd name="connsiteY6619" fmla="*/ 942807 h 8462359"/>
              <a:gd name="connsiteX6620" fmla="*/ 5327671 w 7162800"/>
              <a:gd name="connsiteY6620" fmla="*/ 945705 h 8462359"/>
              <a:gd name="connsiteX6621" fmla="*/ 5323808 w 7162800"/>
              <a:gd name="connsiteY6621" fmla="*/ 950536 h 8462359"/>
              <a:gd name="connsiteX6622" fmla="*/ 5319944 w 7162800"/>
              <a:gd name="connsiteY6622" fmla="*/ 957299 h 8462359"/>
              <a:gd name="connsiteX6623" fmla="*/ 5318496 w 7162800"/>
              <a:gd name="connsiteY6623" fmla="*/ 961646 h 8462359"/>
              <a:gd name="connsiteX6624" fmla="*/ 5317530 w 7162800"/>
              <a:gd name="connsiteY6624" fmla="*/ 965511 h 8462359"/>
              <a:gd name="connsiteX6625" fmla="*/ 5316564 w 7162800"/>
              <a:gd name="connsiteY6625" fmla="*/ 968892 h 8462359"/>
              <a:gd name="connsiteX6626" fmla="*/ 5315598 w 7162800"/>
              <a:gd name="connsiteY6626" fmla="*/ 972273 h 8462359"/>
              <a:gd name="connsiteX6627" fmla="*/ 5316564 w 7162800"/>
              <a:gd name="connsiteY6627" fmla="*/ 973240 h 8462359"/>
              <a:gd name="connsiteX6628" fmla="*/ 5317047 w 7162800"/>
              <a:gd name="connsiteY6628" fmla="*/ 974689 h 8462359"/>
              <a:gd name="connsiteX6629" fmla="*/ 5318013 w 7162800"/>
              <a:gd name="connsiteY6629" fmla="*/ 976621 h 8462359"/>
              <a:gd name="connsiteX6630" fmla="*/ 5319461 w 7162800"/>
              <a:gd name="connsiteY6630" fmla="*/ 978070 h 8462359"/>
              <a:gd name="connsiteX6631" fmla="*/ 5323325 w 7162800"/>
              <a:gd name="connsiteY6631" fmla="*/ 981935 h 8462359"/>
              <a:gd name="connsiteX6632" fmla="*/ 5327671 w 7162800"/>
              <a:gd name="connsiteY6632" fmla="*/ 985316 h 8462359"/>
              <a:gd name="connsiteX6633" fmla="*/ 5331052 w 7162800"/>
              <a:gd name="connsiteY6633" fmla="*/ 989663 h 8462359"/>
              <a:gd name="connsiteX6634" fmla="*/ 5334915 w 7162800"/>
              <a:gd name="connsiteY6634" fmla="*/ 993528 h 8462359"/>
              <a:gd name="connsiteX6635" fmla="*/ 5336364 w 7162800"/>
              <a:gd name="connsiteY6635" fmla="*/ 995460 h 8462359"/>
              <a:gd name="connsiteX6636" fmla="*/ 5337330 w 7162800"/>
              <a:gd name="connsiteY6636" fmla="*/ 997875 h 8462359"/>
              <a:gd name="connsiteX6637" fmla="*/ 5337813 w 7162800"/>
              <a:gd name="connsiteY6637" fmla="*/ 999808 h 8462359"/>
              <a:gd name="connsiteX6638" fmla="*/ 5338779 w 7162800"/>
              <a:gd name="connsiteY6638" fmla="*/ 1001740 h 8462359"/>
              <a:gd name="connsiteX6639" fmla="*/ 5339744 w 7162800"/>
              <a:gd name="connsiteY6639" fmla="*/ 1005121 h 8462359"/>
              <a:gd name="connsiteX6640" fmla="*/ 5340227 w 7162800"/>
              <a:gd name="connsiteY6640" fmla="*/ 1009469 h 8462359"/>
              <a:gd name="connsiteX6641" fmla="*/ 5340227 w 7162800"/>
              <a:gd name="connsiteY6641" fmla="*/ 1013816 h 8462359"/>
              <a:gd name="connsiteX6642" fmla="*/ 5339744 w 7162800"/>
              <a:gd name="connsiteY6642" fmla="*/ 1019130 h 8462359"/>
              <a:gd name="connsiteX6643" fmla="*/ 5337330 w 7162800"/>
              <a:gd name="connsiteY6643" fmla="*/ 1029274 h 8462359"/>
              <a:gd name="connsiteX6644" fmla="*/ 5334915 w 7162800"/>
              <a:gd name="connsiteY6644" fmla="*/ 1038935 h 8462359"/>
              <a:gd name="connsiteX6645" fmla="*/ 5334432 w 7162800"/>
              <a:gd name="connsiteY6645" fmla="*/ 1042317 h 8462359"/>
              <a:gd name="connsiteX6646" fmla="*/ 5333466 w 7162800"/>
              <a:gd name="connsiteY6646" fmla="*/ 1045698 h 8462359"/>
              <a:gd name="connsiteX6647" fmla="*/ 5332018 w 7162800"/>
              <a:gd name="connsiteY6647" fmla="*/ 1050045 h 8462359"/>
              <a:gd name="connsiteX6648" fmla="*/ 5330569 w 7162800"/>
              <a:gd name="connsiteY6648" fmla="*/ 1054393 h 8462359"/>
              <a:gd name="connsiteX6649" fmla="*/ 5326705 w 7162800"/>
              <a:gd name="connsiteY6649" fmla="*/ 1062122 h 8462359"/>
              <a:gd name="connsiteX6650" fmla="*/ 5323808 w 7162800"/>
              <a:gd name="connsiteY6650" fmla="*/ 1068885 h 8462359"/>
              <a:gd name="connsiteX6651" fmla="*/ 5319944 w 7162800"/>
              <a:gd name="connsiteY6651" fmla="*/ 1074681 h 8462359"/>
              <a:gd name="connsiteX6652" fmla="*/ 5315598 w 7162800"/>
              <a:gd name="connsiteY6652" fmla="*/ 1081927 h 8462359"/>
              <a:gd name="connsiteX6653" fmla="*/ 5310286 w 7162800"/>
              <a:gd name="connsiteY6653" fmla="*/ 1088690 h 8462359"/>
              <a:gd name="connsiteX6654" fmla="*/ 5304491 w 7162800"/>
              <a:gd name="connsiteY6654" fmla="*/ 1094970 h 8462359"/>
              <a:gd name="connsiteX6655" fmla="*/ 5301593 w 7162800"/>
              <a:gd name="connsiteY6655" fmla="*/ 1102215 h 8462359"/>
              <a:gd name="connsiteX6656" fmla="*/ 5297247 w 7162800"/>
              <a:gd name="connsiteY6656" fmla="*/ 1111877 h 8462359"/>
              <a:gd name="connsiteX6657" fmla="*/ 5292900 w 7162800"/>
              <a:gd name="connsiteY6657" fmla="*/ 1121538 h 8462359"/>
              <a:gd name="connsiteX6658" fmla="*/ 5290003 w 7162800"/>
              <a:gd name="connsiteY6658" fmla="*/ 1128784 h 8462359"/>
              <a:gd name="connsiteX6659" fmla="*/ 5282276 w 7162800"/>
              <a:gd name="connsiteY6659" fmla="*/ 1136029 h 8462359"/>
              <a:gd name="connsiteX6660" fmla="*/ 5273100 w 7162800"/>
              <a:gd name="connsiteY6660" fmla="*/ 1145691 h 8462359"/>
              <a:gd name="connsiteX6661" fmla="*/ 5263442 w 7162800"/>
              <a:gd name="connsiteY6661" fmla="*/ 1156318 h 8462359"/>
              <a:gd name="connsiteX6662" fmla="*/ 5256681 w 7162800"/>
              <a:gd name="connsiteY6662" fmla="*/ 1165979 h 8462359"/>
              <a:gd name="connsiteX6663" fmla="*/ 5250403 w 7162800"/>
              <a:gd name="connsiteY6663" fmla="*/ 1176123 h 8462359"/>
              <a:gd name="connsiteX6664" fmla="*/ 5243642 w 7162800"/>
              <a:gd name="connsiteY6664" fmla="*/ 1188200 h 8462359"/>
              <a:gd name="connsiteX6665" fmla="*/ 5237846 w 7162800"/>
              <a:gd name="connsiteY6665" fmla="*/ 1200276 h 8462359"/>
              <a:gd name="connsiteX6666" fmla="*/ 5233983 w 7162800"/>
              <a:gd name="connsiteY6666" fmla="*/ 1210903 h 8462359"/>
              <a:gd name="connsiteX6667" fmla="*/ 5232534 w 7162800"/>
              <a:gd name="connsiteY6667" fmla="*/ 1216700 h 8462359"/>
              <a:gd name="connsiteX6668" fmla="*/ 5231568 w 7162800"/>
              <a:gd name="connsiteY6668" fmla="*/ 1223462 h 8462359"/>
              <a:gd name="connsiteX6669" fmla="*/ 5231086 w 7162800"/>
              <a:gd name="connsiteY6669" fmla="*/ 1231191 h 8462359"/>
              <a:gd name="connsiteX6670" fmla="*/ 5231086 w 7162800"/>
              <a:gd name="connsiteY6670" fmla="*/ 1238437 h 8462359"/>
              <a:gd name="connsiteX6671" fmla="*/ 5231086 w 7162800"/>
              <a:gd name="connsiteY6671" fmla="*/ 1245200 h 8462359"/>
              <a:gd name="connsiteX6672" fmla="*/ 5231568 w 7162800"/>
              <a:gd name="connsiteY6672" fmla="*/ 1251963 h 8462359"/>
              <a:gd name="connsiteX6673" fmla="*/ 5232534 w 7162800"/>
              <a:gd name="connsiteY6673" fmla="*/ 1257759 h 8462359"/>
              <a:gd name="connsiteX6674" fmla="*/ 5233983 w 7162800"/>
              <a:gd name="connsiteY6674" fmla="*/ 1262590 h 8462359"/>
              <a:gd name="connsiteX6675" fmla="*/ 5234466 w 7162800"/>
              <a:gd name="connsiteY6675" fmla="*/ 1267421 h 8462359"/>
              <a:gd name="connsiteX6676" fmla="*/ 5235915 w 7162800"/>
              <a:gd name="connsiteY6676" fmla="*/ 1272251 h 8462359"/>
              <a:gd name="connsiteX6677" fmla="*/ 5237364 w 7162800"/>
              <a:gd name="connsiteY6677" fmla="*/ 1277565 h 8462359"/>
              <a:gd name="connsiteX6678" fmla="*/ 5240261 w 7162800"/>
              <a:gd name="connsiteY6678" fmla="*/ 1283361 h 8462359"/>
              <a:gd name="connsiteX6679" fmla="*/ 5245090 w 7162800"/>
              <a:gd name="connsiteY6679" fmla="*/ 1294472 h 8462359"/>
              <a:gd name="connsiteX6680" fmla="*/ 5248471 w 7162800"/>
              <a:gd name="connsiteY6680" fmla="*/ 1304133 h 8462359"/>
              <a:gd name="connsiteX6681" fmla="*/ 5254749 w 7162800"/>
              <a:gd name="connsiteY6681" fmla="*/ 1310896 h 8462359"/>
              <a:gd name="connsiteX6682" fmla="*/ 5262476 w 7162800"/>
              <a:gd name="connsiteY6682" fmla="*/ 1320557 h 8462359"/>
              <a:gd name="connsiteX6683" fmla="*/ 5265856 w 7162800"/>
              <a:gd name="connsiteY6683" fmla="*/ 1324421 h 8462359"/>
              <a:gd name="connsiteX6684" fmla="*/ 5270203 w 7162800"/>
              <a:gd name="connsiteY6684" fmla="*/ 1328286 h 8462359"/>
              <a:gd name="connsiteX6685" fmla="*/ 5274549 w 7162800"/>
              <a:gd name="connsiteY6685" fmla="*/ 1331667 h 8462359"/>
              <a:gd name="connsiteX6686" fmla="*/ 5278895 w 7162800"/>
              <a:gd name="connsiteY6686" fmla="*/ 1333599 h 8462359"/>
              <a:gd name="connsiteX6687" fmla="*/ 5280827 w 7162800"/>
              <a:gd name="connsiteY6687" fmla="*/ 1335048 h 8462359"/>
              <a:gd name="connsiteX6688" fmla="*/ 5283725 w 7162800"/>
              <a:gd name="connsiteY6688" fmla="*/ 1335532 h 8462359"/>
              <a:gd name="connsiteX6689" fmla="*/ 5286139 w 7162800"/>
              <a:gd name="connsiteY6689" fmla="*/ 1336981 h 8462359"/>
              <a:gd name="connsiteX6690" fmla="*/ 5289037 w 7162800"/>
              <a:gd name="connsiteY6690" fmla="*/ 1337464 h 8462359"/>
              <a:gd name="connsiteX6691" fmla="*/ 5294832 w 7162800"/>
              <a:gd name="connsiteY6691" fmla="*/ 1337947 h 8462359"/>
              <a:gd name="connsiteX6692" fmla="*/ 5301110 w 7162800"/>
              <a:gd name="connsiteY6692" fmla="*/ 1337947 h 8462359"/>
              <a:gd name="connsiteX6693" fmla="*/ 5307388 w 7162800"/>
              <a:gd name="connsiteY6693" fmla="*/ 1337464 h 8462359"/>
              <a:gd name="connsiteX6694" fmla="*/ 5313183 w 7162800"/>
              <a:gd name="connsiteY6694" fmla="*/ 1336015 h 8462359"/>
              <a:gd name="connsiteX6695" fmla="*/ 5318978 w 7162800"/>
              <a:gd name="connsiteY6695" fmla="*/ 1335048 h 8462359"/>
              <a:gd name="connsiteX6696" fmla="*/ 5323808 w 7162800"/>
              <a:gd name="connsiteY6696" fmla="*/ 1333599 h 8462359"/>
              <a:gd name="connsiteX6697" fmla="*/ 5329603 w 7162800"/>
              <a:gd name="connsiteY6697" fmla="*/ 1333116 h 8462359"/>
              <a:gd name="connsiteX6698" fmla="*/ 5336364 w 7162800"/>
              <a:gd name="connsiteY6698" fmla="*/ 1332150 h 8462359"/>
              <a:gd name="connsiteX6699" fmla="*/ 5343125 w 7162800"/>
              <a:gd name="connsiteY6699" fmla="*/ 1330218 h 8462359"/>
              <a:gd name="connsiteX6700" fmla="*/ 5349886 w 7162800"/>
              <a:gd name="connsiteY6700" fmla="*/ 1329735 h 8462359"/>
              <a:gd name="connsiteX6701" fmla="*/ 5359062 w 7162800"/>
              <a:gd name="connsiteY6701" fmla="*/ 1329735 h 8462359"/>
              <a:gd name="connsiteX6702" fmla="*/ 5370169 w 7162800"/>
              <a:gd name="connsiteY6702" fmla="*/ 1329735 h 8462359"/>
              <a:gd name="connsiteX6703" fmla="*/ 5381276 w 7162800"/>
              <a:gd name="connsiteY6703" fmla="*/ 1329735 h 8462359"/>
              <a:gd name="connsiteX6704" fmla="*/ 5390935 w 7162800"/>
              <a:gd name="connsiteY6704" fmla="*/ 1329735 h 8462359"/>
              <a:gd name="connsiteX6705" fmla="*/ 5396730 w 7162800"/>
              <a:gd name="connsiteY6705" fmla="*/ 1332633 h 8462359"/>
              <a:gd name="connsiteX6706" fmla="*/ 5403491 w 7162800"/>
              <a:gd name="connsiteY6706" fmla="*/ 1335532 h 8462359"/>
              <a:gd name="connsiteX6707" fmla="*/ 5410735 w 7162800"/>
              <a:gd name="connsiteY6707" fmla="*/ 1338430 h 8462359"/>
              <a:gd name="connsiteX6708" fmla="*/ 5417013 w 7162800"/>
              <a:gd name="connsiteY6708" fmla="*/ 1340845 h 8462359"/>
              <a:gd name="connsiteX6709" fmla="*/ 5423291 w 7162800"/>
              <a:gd name="connsiteY6709" fmla="*/ 1348091 h 8462359"/>
              <a:gd name="connsiteX6710" fmla="*/ 5430052 w 7162800"/>
              <a:gd name="connsiteY6710" fmla="*/ 1355820 h 8462359"/>
              <a:gd name="connsiteX6711" fmla="*/ 5436813 w 7162800"/>
              <a:gd name="connsiteY6711" fmla="*/ 1364032 h 8462359"/>
              <a:gd name="connsiteX6712" fmla="*/ 5442608 w 7162800"/>
              <a:gd name="connsiteY6712" fmla="*/ 1371277 h 8462359"/>
              <a:gd name="connsiteX6713" fmla="*/ 5451784 w 7162800"/>
              <a:gd name="connsiteY6713" fmla="*/ 1377074 h 8462359"/>
              <a:gd name="connsiteX6714" fmla="*/ 5461925 w 7162800"/>
              <a:gd name="connsiteY6714" fmla="*/ 1383354 h 8462359"/>
              <a:gd name="connsiteX6715" fmla="*/ 5466755 w 7162800"/>
              <a:gd name="connsiteY6715" fmla="*/ 1386252 h 8462359"/>
              <a:gd name="connsiteX6716" fmla="*/ 5471101 w 7162800"/>
              <a:gd name="connsiteY6716" fmla="*/ 1389151 h 8462359"/>
              <a:gd name="connsiteX6717" fmla="*/ 5475930 w 7162800"/>
              <a:gd name="connsiteY6717" fmla="*/ 1391566 h 8462359"/>
              <a:gd name="connsiteX6718" fmla="*/ 5480277 w 7162800"/>
              <a:gd name="connsiteY6718" fmla="*/ 1393498 h 8462359"/>
              <a:gd name="connsiteX6719" fmla="*/ 5483657 w 7162800"/>
              <a:gd name="connsiteY6719" fmla="*/ 1395430 h 8462359"/>
              <a:gd name="connsiteX6720" fmla="*/ 5487038 w 7162800"/>
              <a:gd name="connsiteY6720" fmla="*/ 1396879 h 8462359"/>
              <a:gd name="connsiteX6721" fmla="*/ 5488969 w 7162800"/>
              <a:gd name="connsiteY6721" fmla="*/ 1397363 h 8462359"/>
              <a:gd name="connsiteX6722" fmla="*/ 5490418 w 7162800"/>
              <a:gd name="connsiteY6722" fmla="*/ 1398812 h 8462359"/>
              <a:gd name="connsiteX6723" fmla="*/ 5491384 w 7162800"/>
              <a:gd name="connsiteY6723" fmla="*/ 1399778 h 8462359"/>
              <a:gd name="connsiteX6724" fmla="*/ 5491384 w 7162800"/>
              <a:gd name="connsiteY6724" fmla="*/ 1400744 h 8462359"/>
              <a:gd name="connsiteX6725" fmla="*/ 5493316 w 7162800"/>
              <a:gd name="connsiteY6725" fmla="*/ 1400744 h 8462359"/>
              <a:gd name="connsiteX6726" fmla="*/ 5494765 w 7162800"/>
              <a:gd name="connsiteY6726" fmla="*/ 1401227 h 8462359"/>
              <a:gd name="connsiteX6727" fmla="*/ 5494881 w 7162800"/>
              <a:gd name="connsiteY6727" fmla="*/ 1401460 h 8462359"/>
              <a:gd name="connsiteX6728" fmla="*/ 5497113 w 7162800"/>
              <a:gd name="connsiteY6728" fmla="*/ 1401460 h 8462359"/>
              <a:gd name="connsiteX6729" fmla="*/ 5496630 w 7162800"/>
              <a:gd name="connsiteY6729" fmla="*/ 1400494 h 8462359"/>
              <a:gd name="connsiteX6730" fmla="*/ 5495664 w 7162800"/>
              <a:gd name="connsiteY6730" fmla="*/ 1400012 h 8462359"/>
              <a:gd name="connsiteX6731" fmla="*/ 5493250 w 7162800"/>
              <a:gd name="connsiteY6731" fmla="*/ 1400012 h 8462359"/>
              <a:gd name="connsiteX6732" fmla="*/ 5492768 w 7162800"/>
              <a:gd name="connsiteY6732" fmla="*/ 1398563 h 8462359"/>
              <a:gd name="connsiteX6733" fmla="*/ 5492285 w 7162800"/>
              <a:gd name="connsiteY6733" fmla="*/ 1398079 h 8462359"/>
              <a:gd name="connsiteX6734" fmla="*/ 5490836 w 7162800"/>
              <a:gd name="connsiteY6734" fmla="*/ 1396631 h 8462359"/>
              <a:gd name="connsiteX6735" fmla="*/ 5489388 w 7162800"/>
              <a:gd name="connsiteY6735" fmla="*/ 1396147 h 8462359"/>
              <a:gd name="connsiteX6736" fmla="*/ 5485526 w 7162800"/>
              <a:gd name="connsiteY6736" fmla="*/ 1394698 h 8462359"/>
              <a:gd name="connsiteX6737" fmla="*/ 5482146 w 7162800"/>
              <a:gd name="connsiteY6737" fmla="*/ 1392767 h 8462359"/>
              <a:gd name="connsiteX6738" fmla="*/ 5477318 w 7162800"/>
              <a:gd name="connsiteY6738" fmla="*/ 1390352 h 8462359"/>
              <a:gd name="connsiteX6739" fmla="*/ 5473455 w 7162800"/>
              <a:gd name="connsiteY6739" fmla="*/ 1388420 h 8462359"/>
              <a:gd name="connsiteX6740" fmla="*/ 5468627 w 7162800"/>
              <a:gd name="connsiteY6740" fmla="*/ 1385523 h 8462359"/>
              <a:gd name="connsiteX6741" fmla="*/ 5463316 w 7162800"/>
              <a:gd name="connsiteY6741" fmla="*/ 1382626 h 8462359"/>
              <a:gd name="connsiteX6742" fmla="*/ 5453660 w 7162800"/>
              <a:gd name="connsiteY6742" fmla="*/ 1376348 h 8462359"/>
              <a:gd name="connsiteX6743" fmla="*/ 5444970 w 7162800"/>
              <a:gd name="connsiteY6743" fmla="*/ 1370070 h 8462359"/>
              <a:gd name="connsiteX6744" fmla="*/ 5438693 w 7162800"/>
              <a:gd name="connsiteY6744" fmla="*/ 1363309 h 8462359"/>
              <a:gd name="connsiteX6745" fmla="*/ 5431934 w 7162800"/>
              <a:gd name="connsiteY6745" fmla="*/ 1355098 h 8462359"/>
              <a:gd name="connsiteX6746" fmla="*/ 5425175 w 7162800"/>
              <a:gd name="connsiteY6746" fmla="*/ 1346889 h 8462359"/>
              <a:gd name="connsiteX6747" fmla="*/ 5418898 w 7162800"/>
              <a:gd name="connsiteY6747" fmla="*/ 1340128 h 8462359"/>
              <a:gd name="connsiteX6748" fmla="*/ 5412622 w 7162800"/>
              <a:gd name="connsiteY6748" fmla="*/ 1337713 h 8462359"/>
              <a:gd name="connsiteX6749" fmla="*/ 5405379 w 7162800"/>
              <a:gd name="connsiteY6749" fmla="*/ 1334333 h 8462359"/>
              <a:gd name="connsiteX6750" fmla="*/ 5398620 w 7162800"/>
              <a:gd name="connsiteY6750" fmla="*/ 1331918 h 8462359"/>
              <a:gd name="connsiteX6751" fmla="*/ 5392826 w 7162800"/>
              <a:gd name="connsiteY6751" fmla="*/ 1329021 h 8462359"/>
              <a:gd name="connsiteX6752" fmla="*/ 5382687 w 7162800"/>
              <a:gd name="connsiteY6752" fmla="*/ 1329021 h 8462359"/>
              <a:gd name="connsiteX6753" fmla="*/ 5372066 w 7162800"/>
              <a:gd name="connsiteY6753" fmla="*/ 1329021 h 8462359"/>
              <a:gd name="connsiteX6754" fmla="*/ 5360961 w 7162800"/>
              <a:gd name="connsiteY6754" fmla="*/ 1329021 h 8462359"/>
              <a:gd name="connsiteX6755" fmla="*/ 5351788 w 7162800"/>
              <a:gd name="connsiteY6755" fmla="*/ 1329021 h 8462359"/>
              <a:gd name="connsiteX6756" fmla="*/ 5345511 w 7162800"/>
              <a:gd name="connsiteY6756" fmla="*/ 1329504 h 8462359"/>
              <a:gd name="connsiteX6757" fmla="*/ 5338269 w 7162800"/>
              <a:gd name="connsiteY6757" fmla="*/ 1330470 h 8462359"/>
              <a:gd name="connsiteX6758" fmla="*/ 5331510 w 7162800"/>
              <a:gd name="connsiteY6758" fmla="*/ 1332402 h 8462359"/>
              <a:gd name="connsiteX6759" fmla="*/ 5325716 w 7162800"/>
              <a:gd name="connsiteY6759" fmla="*/ 1332884 h 8462359"/>
              <a:gd name="connsiteX6760" fmla="*/ 5320888 w 7162800"/>
              <a:gd name="connsiteY6760" fmla="*/ 1334333 h 8462359"/>
              <a:gd name="connsiteX6761" fmla="*/ 5315577 w 7162800"/>
              <a:gd name="connsiteY6761" fmla="*/ 1335299 h 8462359"/>
              <a:gd name="connsiteX6762" fmla="*/ 5309301 w 7162800"/>
              <a:gd name="connsiteY6762" fmla="*/ 1336748 h 8462359"/>
              <a:gd name="connsiteX6763" fmla="*/ 5303024 w 7162800"/>
              <a:gd name="connsiteY6763" fmla="*/ 1337230 h 8462359"/>
              <a:gd name="connsiteX6764" fmla="*/ 5297230 w 7162800"/>
              <a:gd name="connsiteY6764" fmla="*/ 1337230 h 8462359"/>
              <a:gd name="connsiteX6765" fmla="*/ 5290954 w 7162800"/>
              <a:gd name="connsiteY6765" fmla="*/ 1336748 h 8462359"/>
              <a:gd name="connsiteX6766" fmla="*/ 5288057 w 7162800"/>
              <a:gd name="connsiteY6766" fmla="*/ 1335781 h 8462359"/>
              <a:gd name="connsiteX6767" fmla="*/ 5285643 w 7162800"/>
              <a:gd name="connsiteY6767" fmla="*/ 1334816 h 8462359"/>
              <a:gd name="connsiteX6768" fmla="*/ 5282746 w 7162800"/>
              <a:gd name="connsiteY6768" fmla="*/ 1333850 h 8462359"/>
              <a:gd name="connsiteX6769" fmla="*/ 5280815 w 7162800"/>
              <a:gd name="connsiteY6769" fmla="*/ 1332884 h 8462359"/>
              <a:gd name="connsiteX6770" fmla="*/ 5276470 w 7162800"/>
              <a:gd name="connsiteY6770" fmla="*/ 1330470 h 8462359"/>
              <a:gd name="connsiteX6771" fmla="*/ 5272124 w 7162800"/>
              <a:gd name="connsiteY6771" fmla="*/ 1327572 h 8462359"/>
              <a:gd name="connsiteX6772" fmla="*/ 5268745 w 7162800"/>
              <a:gd name="connsiteY6772" fmla="*/ 1323709 h 8462359"/>
              <a:gd name="connsiteX6773" fmla="*/ 5264400 w 7162800"/>
              <a:gd name="connsiteY6773" fmla="*/ 1318880 h 8462359"/>
              <a:gd name="connsiteX6774" fmla="*/ 5257640 w 7162800"/>
              <a:gd name="connsiteY6774" fmla="*/ 1310186 h 8462359"/>
              <a:gd name="connsiteX6775" fmla="*/ 5251364 w 7162800"/>
              <a:gd name="connsiteY6775" fmla="*/ 1303425 h 8462359"/>
              <a:gd name="connsiteX6776" fmla="*/ 5247018 w 7162800"/>
              <a:gd name="connsiteY6776" fmla="*/ 1293767 h 8462359"/>
              <a:gd name="connsiteX6777" fmla="*/ 5242190 w 7162800"/>
              <a:gd name="connsiteY6777" fmla="*/ 1282659 h 8462359"/>
              <a:gd name="connsiteX6778" fmla="*/ 5240259 w 7162800"/>
              <a:gd name="connsiteY6778" fmla="*/ 1276864 h 8462359"/>
              <a:gd name="connsiteX6779" fmla="*/ 5237845 w 7162800"/>
              <a:gd name="connsiteY6779" fmla="*/ 1271552 h 8462359"/>
              <a:gd name="connsiteX6780" fmla="*/ 5236879 w 7162800"/>
              <a:gd name="connsiteY6780" fmla="*/ 1266722 h 8462359"/>
              <a:gd name="connsiteX6781" fmla="*/ 5236397 w 7162800"/>
              <a:gd name="connsiteY6781" fmla="*/ 1261894 h 8462359"/>
              <a:gd name="connsiteX6782" fmla="*/ 5234948 w 7162800"/>
              <a:gd name="connsiteY6782" fmla="*/ 1257064 h 8462359"/>
              <a:gd name="connsiteX6783" fmla="*/ 5234465 w 7162800"/>
              <a:gd name="connsiteY6783" fmla="*/ 1251269 h 8462359"/>
              <a:gd name="connsiteX6784" fmla="*/ 5233500 w 7162800"/>
              <a:gd name="connsiteY6784" fmla="*/ 1244508 h 8462359"/>
              <a:gd name="connsiteX6785" fmla="*/ 5233017 w 7162800"/>
              <a:gd name="connsiteY6785" fmla="*/ 1237264 h 8462359"/>
              <a:gd name="connsiteX6786" fmla="*/ 5233500 w 7162800"/>
              <a:gd name="connsiteY6786" fmla="*/ 1229537 h 8462359"/>
              <a:gd name="connsiteX6787" fmla="*/ 5234465 w 7162800"/>
              <a:gd name="connsiteY6787" fmla="*/ 1222776 h 8462359"/>
              <a:gd name="connsiteX6788" fmla="*/ 5234948 w 7162800"/>
              <a:gd name="connsiteY6788" fmla="*/ 1216015 h 8462359"/>
              <a:gd name="connsiteX6789" fmla="*/ 5236397 w 7162800"/>
              <a:gd name="connsiteY6789" fmla="*/ 1209737 h 8462359"/>
              <a:gd name="connsiteX6790" fmla="*/ 5240259 w 7162800"/>
              <a:gd name="connsiteY6790" fmla="*/ 1199596 h 8462359"/>
              <a:gd name="connsiteX6791" fmla="*/ 5246053 w 7162800"/>
              <a:gd name="connsiteY6791" fmla="*/ 1187522 h 8462359"/>
              <a:gd name="connsiteX6792" fmla="*/ 5252329 w 7162800"/>
              <a:gd name="connsiteY6792" fmla="*/ 1175449 h 8462359"/>
              <a:gd name="connsiteX6793" fmla="*/ 5258606 w 7162800"/>
              <a:gd name="connsiteY6793" fmla="*/ 1165307 h 8462359"/>
              <a:gd name="connsiteX6794" fmla="*/ 5265848 w 7162800"/>
              <a:gd name="connsiteY6794" fmla="*/ 1155649 h 8462359"/>
              <a:gd name="connsiteX6795" fmla="*/ 5275504 w 7162800"/>
              <a:gd name="connsiteY6795" fmla="*/ 1145025 h 8462359"/>
              <a:gd name="connsiteX6796" fmla="*/ 5284677 w 7162800"/>
              <a:gd name="connsiteY6796" fmla="*/ 1134883 h 8462359"/>
              <a:gd name="connsiteX6797" fmla="*/ 5291920 w 7162800"/>
              <a:gd name="connsiteY6797" fmla="*/ 1127639 h 8462359"/>
              <a:gd name="connsiteX6798" fmla="*/ 5295782 w 7162800"/>
              <a:gd name="connsiteY6798" fmla="*/ 1120878 h 8462359"/>
              <a:gd name="connsiteX6799" fmla="*/ 5299162 w 7162800"/>
              <a:gd name="connsiteY6799" fmla="*/ 1111220 h 8462359"/>
              <a:gd name="connsiteX6800" fmla="*/ 5303507 w 7162800"/>
              <a:gd name="connsiteY6800" fmla="*/ 1101561 h 8462359"/>
              <a:gd name="connsiteX6801" fmla="*/ 5306887 w 7162800"/>
              <a:gd name="connsiteY6801" fmla="*/ 1094317 h 8462359"/>
              <a:gd name="connsiteX6802" fmla="*/ 5312680 w 7162800"/>
              <a:gd name="connsiteY6802" fmla="*/ 1088039 h 8462359"/>
              <a:gd name="connsiteX6803" fmla="*/ 5317991 w 7162800"/>
              <a:gd name="connsiteY6803" fmla="*/ 1081278 h 8462359"/>
              <a:gd name="connsiteX6804" fmla="*/ 5321854 w 7162800"/>
              <a:gd name="connsiteY6804" fmla="*/ 1074034 h 8462359"/>
              <a:gd name="connsiteX6805" fmla="*/ 5325716 w 7162800"/>
              <a:gd name="connsiteY6805" fmla="*/ 1068239 h 8462359"/>
              <a:gd name="connsiteX6806" fmla="*/ 5329096 w 7162800"/>
              <a:gd name="connsiteY6806" fmla="*/ 1061478 h 8462359"/>
              <a:gd name="connsiteX6807" fmla="*/ 5332475 w 7162800"/>
              <a:gd name="connsiteY6807" fmla="*/ 1053268 h 8462359"/>
              <a:gd name="connsiteX6808" fmla="*/ 5334407 w 7162800"/>
              <a:gd name="connsiteY6808" fmla="*/ 1049405 h 8462359"/>
              <a:gd name="connsiteX6809" fmla="*/ 5335855 w 7162800"/>
              <a:gd name="connsiteY6809" fmla="*/ 1045059 h 8462359"/>
              <a:gd name="connsiteX6810" fmla="*/ 5336338 w 7162800"/>
              <a:gd name="connsiteY6810" fmla="*/ 1041195 h 8462359"/>
              <a:gd name="connsiteX6811" fmla="*/ 5336821 w 7162800"/>
              <a:gd name="connsiteY6811" fmla="*/ 1038297 h 8462359"/>
              <a:gd name="connsiteX6812" fmla="*/ 5339718 w 7162800"/>
              <a:gd name="connsiteY6812" fmla="*/ 1028639 h 8462359"/>
              <a:gd name="connsiteX6813" fmla="*/ 5341649 w 7162800"/>
              <a:gd name="connsiteY6813" fmla="*/ 1018015 h 8462359"/>
              <a:gd name="connsiteX6814" fmla="*/ 5342132 w 7162800"/>
              <a:gd name="connsiteY6814" fmla="*/ 1013185 h 8462359"/>
              <a:gd name="connsiteX6815" fmla="*/ 5342132 w 7162800"/>
              <a:gd name="connsiteY6815" fmla="*/ 1008839 h 8462359"/>
              <a:gd name="connsiteX6816" fmla="*/ 5341649 w 7162800"/>
              <a:gd name="connsiteY6816" fmla="*/ 1004492 h 8462359"/>
              <a:gd name="connsiteX6817" fmla="*/ 5340683 w 7162800"/>
              <a:gd name="connsiteY6817" fmla="*/ 1001112 h 8462359"/>
              <a:gd name="connsiteX6818" fmla="*/ 5340200 w 7162800"/>
              <a:gd name="connsiteY6818" fmla="*/ 999180 h 8462359"/>
              <a:gd name="connsiteX6819" fmla="*/ 5339718 w 7162800"/>
              <a:gd name="connsiteY6819" fmla="*/ 996766 h 8462359"/>
              <a:gd name="connsiteX6820" fmla="*/ 5338269 w 7162800"/>
              <a:gd name="connsiteY6820" fmla="*/ 994834 h 8462359"/>
              <a:gd name="connsiteX6821" fmla="*/ 5336821 w 7162800"/>
              <a:gd name="connsiteY6821" fmla="*/ 992902 h 8462359"/>
              <a:gd name="connsiteX6822" fmla="*/ 5332958 w 7162800"/>
              <a:gd name="connsiteY6822" fmla="*/ 988556 h 8462359"/>
              <a:gd name="connsiteX6823" fmla="*/ 5329579 w 7162800"/>
              <a:gd name="connsiteY6823" fmla="*/ 984693 h 8462359"/>
              <a:gd name="connsiteX6824" fmla="*/ 5325233 w 7162800"/>
              <a:gd name="connsiteY6824" fmla="*/ 981312 h 8462359"/>
              <a:gd name="connsiteX6825" fmla="*/ 5321371 w 7162800"/>
              <a:gd name="connsiteY6825" fmla="*/ 977448 h 8462359"/>
              <a:gd name="connsiteX6826" fmla="*/ 5319922 w 7162800"/>
              <a:gd name="connsiteY6826" fmla="*/ 976000 h 8462359"/>
              <a:gd name="connsiteX6827" fmla="*/ 5318957 w 7162800"/>
              <a:gd name="connsiteY6827" fmla="*/ 974068 h 8462359"/>
              <a:gd name="connsiteX6828" fmla="*/ 5318474 w 7162800"/>
              <a:gd name="connsiteY6828" fmla="*/ 972619 h 8462359"/>
              <a:gd name="connsiteX6829" fmla="*/ 5318474 w 7162800"/>
              <a:gd name="connsiteY6829" fmla="*/ 971170 h 8462359"/>
              <a:gd name="connsiteX6830" fmla="*/ 5318474 w 7162800"/>
              <a:gd name="connsiteY6830" fmla="*/ 968273 h 8462359"/>
              <a:gd name="connsiteX6831" fmla="*/ 5319440 w 7162800"/>
              <a:gd name="connsiteY6831" fmla="*/ 964892 h 8462359"/>
              <a:gd name="connsiteX6832" fmla="*/ 5320405 w 7162800"/>
              <a:gd name="connsiteY6832" fmla="*/ 961029 h 8462359"/>
              <a:gd name="connsiteX6833" fmla="*/ 5322336 w 7162800"/>
              <a:gd name="connsiteY6833" fmla="*/ 956682 h 8462359"/>
              <a:gd name="connsiteX6834" fmla="*/ 5325716 w 7162800"/>
              <a:gd name="connsiteY6834" fmla="*/ 949921 h 8462359"/>
              <a:gd name="connsiteX6835" fmla="*/ 5329579 w 7162800"/>
              <a:gd name="connsiteY6835" fmla="*/ 945092 h 8462359"/>
              <a:gd name="connsiteX6836" fmla="*/ 5333441 w 7162800"/>
              <a:gd name="connsiteY6836" fmla="*/ 942195 h 8462359"/>
              <a:gd name="connsiteX6837" fmla="*/ 5341166 w 7162800"/>
              <a:gd name="connsiteY6837" fmla="*/ 937848 h 8462359"/>
              <a:gd name="connsiteX6838" fmla="*/ 5348408 w 7162800"/>
              <a:gd name="connsiteY6838" fmla="*/ 933502 h 8462359"/>
              <a:gd name="connsiteX6839" fmla="*/ 5403860 w 7162800"/>
              <a:gd name="connsiteY6839" fmla="*/ 810990 h 8462359"/>
              <a:gd name="connsiteX6840" fmla="*/ 5402042 w 7162800"/>
              <a:gd name="connsiteY6840" fmla="*/ 811899 h 8462359"/>
              <a:gd name="connsiteX6841" fmla="*/ 5398179 w 7162800"/>
              <a:gd name="connsiteY6841" fmla="*/ 819145 h 8462359"/>
              <a:gd name="connsiteX6842" fmla="*/ 5394798 w 7162800"/>
              <a:gd name="connsiteY6842" fmla="*/ 828806 h 8462359"/>
              <a:gd name="connsiteX6843" fmla="*/ 5390452 w 7162800"/>
              <a:gd name="connsiteY6843" fmla="*/ 839433 h 8462359"/>
              <a:gd name="connsiteX6844" fmla="*/ 5387072 w 7162800"/>
              <a:gd name="connsiteY6844" fmla="*/ 849094 h 8462359"/>
              <a:gd name="connsiteX6845" fmla="*/ 5383691 w 7162800"/>
              <a:gd name="connsiteY6845" fmla="*/ 856823 h 8462359"/>
              <a:gd name="connsiteX6846" fmla="*/ 5379345 w 7162800"/>
              <a:gd name="connsiteY6846" fmla="*/ 867933 h 8462359"/>
              <a:gd name="connsiteX6847" fmla="*/ 5375481 w 7162800"/>
              <a:gd name="connsiteY6847" fmla="*/ 879527 h 8462359"/>
              <a:gd name="connsiteX6848" fmla="*/ 5372101 w 7162800"/>
              <a:gd name="connsiteY6848" fmla="*/ 889671 h 8462359"/>
              <a:gd name="connsiteX6849" fmla="*/ 5368720 w 7162800"/>
              <a:gd name="connsiteY6849" fmla="*/ 899815 h 8462359"/>
              <a:gd name="connsiteX6850" fmla="*/ 5363891 w 7162800"/>
              <a:gd name="connsiteY6850" fmla="*/ 910442 h 8462359"/>
              <a:gd name="connsiteX6851" fmla="*/ 5358579 w 7162800"/>
              <a:gd name="connsiteY6851" fmla="*/ 921553 h 8462359"/>
              <a:gd name="connsiteX6852" fmla="*/ 5353373 w 7162800"/>
              <a:gd name="connsiteY6852" fmla="*/ 931019 h 8462359"/>
              <a:gd name="connsiteX6853" fmla="*/ 5355167 w 7162800"/>
              <a:gd name="connsiteY6853" fmla="*/ 930122 h 8462359"/>
              <a:gd name="connsiteX6854" fmla="*/ 5360961 w 7162800"/>
              <a:gd name="connsiteY6854" fmla="*/ 920946 h 8462359"/>
              <a:gd name="connsiteX6855" fmla="*/ 5365789 w 7162800"/>
              <a:gd name="connsiteY6855" fmla="*/ 909839 h 8462359"/>
              <a:gd name="connsiteX6856" fmla="*/ 5370617 w 7162800"/>
              <a:gd name="connsiteY6856" fmla="*/ 898731 h 8462359"/>
              <a:gd name="connsiteX6857" fmla="*/ 5373997 w 7162800"/>
              <a:gd name="connsiteY6857" fmla="*/ 889072 h 8462359"/>
              <a:gd name="connsiteX6858" fmla="*/ 5377377 w 7162800"/>
              <a:gd name="connsiteY6858" fmla="*/ 878931 h 8462359"/>
              <a:gd name="connsiteX6859" fmla="*/ 5381239 w 7162800"/>
              <a:gd name="connsiteY6859" fmla="*/ 867341 h 8462359"/>
              <a:gd name="connsiteX6860" fmla="*/ 5385584 w 7162800"/>
              <a:gd name="connsiteY6860" fmla="*/ 856233 h 8462359"/>
              <a:gd name="connsiteX6861" fmla="*/ 5389447 w 7162800"/>
              <a:gd name="connsiteY6861" fmla="*/ 848507 h 8462359"/>
              <a:gd name="connsiteX6862" fmla="*/ 5392344 w 7162800"/>
              <a:gd name="connsiteY6862" fmla="*/ 838848 h 8462359"/>
              <a:gd name="connsiteX6863" fmla="*/ 5396689 w 7162800"/>
              <a:gd name="connsiteY6863" fmla="*/ 828223 h 8462359"/>
              <a:gd name="connsiteX6864" fmla="*/ 5400551 w 7162800"/>
              <a:gd name="connsiteY6864" fmla="*/ 818082 h 8462359"/>
              <a:gd name="connsiteX6865" fmla="*/ 5417345 w 7162800"/>
              <a:gd name="connsiteY6865" fmla="*/ 804854 h 8462359"/>
              <a:gd name="connsiteX6866" fmla="*/ 5415124 w 7162800"/>
              <a:gd name="connsiteY6866" fmla="*/ 805863 h 8462359"/>
              <a:gd name="connsiteX6867" fmla="*/ 5416001 w 7162800"/>
              <a:gd name="connsiteY6867" fmla="*/ 805526 h 8462359"/>
              <a:gd name="connsiteX6868" fmla="*/ 3274741 w 7162800"/>
              <a:gd name="connsiteY6868" fmla="*/ 760610 h 8462359"/>
              <a:gd name="connsiteX6869" fmla="*/ 3280536 w 7162800"/>
              <a:gd name="connsiteY6869" fmla="*/ 760610 h 8462359"/>
              <a:gd name="connsiteX6870" fmla="*/ 3285848 w 7162800"/>
              <a:gd name="connsiteY6870" fmla="*/ 761095 h 8462359"/>
              <a:gd name="connsiteX6871" fmla="*/ 3288263 w 7162800"/>
              <a:gd name="connsiteY6871" fmla="*/ 762064 h 8462359"/>
              <a:gd name="connsiteX6872" fmla="*/ 3290678 w 7162800"/>
              <a:gd name="connsiteY6872" fmla="*/ 762548 h 8462359"/>
              <a:gd name="connsiteX6873" fmla="*/ 3292609 w 7162800"/>
              <a:gd name="connsiteY6873" fmla="*/ 764002 h 8462359"/>
              <a:gd name="connsiteX6874" fmla="*/ 3294058 w 7162800"/>
              <a:gd name="connsiteY6874" fmla="*/ 764971 h 8462359"/>
              <a:gd name="connsiteX6875" fmla="*/ 3294541 w 7162800"/>
              <a:gd name="connsiteY6875" fmla="*/ 767878 h 8462359"/>
              <a:gd name="connsiteX6876" fmla="*/ 3294541 w 7162800"/>
              <a:gd name="connsiteY6876" fmla="*/ 771270 h 8462359"/>
              <a:gd name="connsiteX6877" fmla="*/ 3294058 w 7162800"/>
              <a:gd name="connsiteY6877" fmla="*/ 774178 h 8462359"/>
              <a:gd name="connsiteX6878" fmla="*/ 3293092 w 7162800"/>
              <a:gd name="connsiteY6878" fmla="*/ 777569 h 8462359"/>
              <a:gd name="connsiteX6879" fmla="*/ 3289712 w 7162800"/>
              <a:gd name="connsiteY6879" fmla="*/ 783384 h 8462359"/>
              <a:gd name="connsiteX6880" fmla="*/ 3286331 w 7162800"/>
              <a:gd name="connsiteY6880" fmla="*/ 787260 h 8462359"/>
              <a:gd name="connsiteX6881" fmla="*/ 3283434 w 7162800"/>
              <a:gd name="connsiteY6881" fmla="*/ 791137 h 8462359"/>
              <a:gd name="connsiteX6882" fmla="*/ 3280536 w 7162800"/>
              <a:gd name="connsiteY6882" fmla="*/ 795982 h 8462359"/>
              <a:gd name="connsiteX6883" fmla="*/ 3278121 w 7162800"/>
              <a:gd name="connsiteY6883" fmla="*/ 798405 h 8462359"/>
              <a:gd name="connsiteX6884" fmla="*/ 3276190 w 7162800"/>
              <a:gd name="connsiteY6884" fmla="*/ 800343 h 8462359"/>
              <a:gd name="connsiteX6885" fmla="*/ 3274258 w 7162800"/>
              <a:gd name="connsiteY6885" fmla="*/ 801312 h 8462359"/>
              <a:gd name="connsiteX6886" fmla="*/ 3271360 w 7162800"/>
              <a:gd name="connsiteY6886" fmla="*/ 801797 h 8462359"/>
              <a:gd name="connsiteX6887" fmla="*/ 3268463 w 7162800"/>
              <a:gd name="connsiteY6887" fmla="*/ 803250 h 8462359"/>
              <a:gd name="connsiteX6888" fmla="*/ 3264599 w 7162800"/>
              <a:gd name="connsiteY6888" fmla="*/ 803250 h 8462359"/>
              <a:gd name="connsiteX6889" fmla="*/ 3260253 w 7162800"/>
              <a:gd name="connsiteY6889" fmla="*/ 802281 h 8462359"/>
              <a:gd name="connsiteX6890" fmla="*/ 3255907 w 7162800"/>
              <a:gd name="connsiteY6890" fmla="*/ 801797 h 8462359"/>
              <a:gd name="connsiteX6891" fmla="*/ 3252526 w 7162800"/>
              <a:gd name="connsiteY6891" fmla="*/ 801312 h 8462359"/>
              <a:gd name="connsiteX6892" fmla="*/ 3248180 w 7162800"/>
              <a:gd name="connsiteY6892" fmla="*/ 800827 h 8462359"/>
              <a:gd name="connsiteX6893" fmla="*/ 3244316 w 7162800"/>
              <a:gd name="connsiteY6893" fmla="*/ 800827 h 8462359"/>
              <a:gd name="connsiteX6894" fmla="*/ 3241419 w 7162800"/>
              <a:gd name="connsiteY6894" fmla="*/ 801797 h 8462359"/>
              <a:gd name="connsiteX6895" fmla="*/ 3232243 w 7162800"/>
              <a:gd name="connsiteY6895" fmla="*/ 802281 h 8462359"/>
              <a:gd name="connsiteX6896" fmla="*/ 3222585 w 7162800"/>
              <a:gd name="connsiteY6896" fmla="*/ 804704 h 8462359"/>
              <a:gd name="connsiteX6897" fmla="*/ 3214375 w 7162800"/>
              <a:gd name="connsiteY6897" fmla="*/ 806642 h 8462359"/>
              <a:gd name="connsiteX6898" fmla="*/ 3207614 w 7162800"/>
              <a:gd name="connsiteY6898" fmla="*/ 809549 h 8462359"/>
              <a:gd name="connsiteX6899" fmla="*/ 3201819 w 7162800"/>
              <a:gd name="connsiteY6899" fmla="*/ 816333 h 8462359"/>
              <a:gd name="connsiteX6900" fmla="*/ 3196989 w 7162800"/>
              <a:gd name="connsiteY6900" fmla="*/ 823601 h 8462359"/>
              <a:gd name="connsiteX6901" fmla="*/ 3192160 w 7162800"/>
              <a:gd name="connsiteY6901" fmla="*/ 830869 h 8462359"/>
              <a:gd name="connsiteX6902" fmla="*/ 3188297 w 7162800"/>
              <a:gd name="connsiteY6902" fmla="*/ 835230 h 8462359"/>
              <a:gd name="connsiteX6903" fmla="*/ 3182501 w 7162800"/>
              <a:gd name="connsiteY6903" fmla="*/ 840560 h 8462359"/>
              <a:gd name="connsiteX6904" fmla="*/ 3175740 w 7162800"/>
              <a:gd name="connsiteY6904" fmla="*/ 845890 h 8462359"/>
              <a:gd name="connsiteX6905" fmla="*/ 3168496 w 7162800"/>
              <a:gd name="connsiteY6905" fmla="*/ 850735 h 8462359"/>
              <a:gd name="connsiteX6906" fmla="*/ 3162218 w 7162800"/>
              <a:gd name="connsiteY6906" fmla="*/ 854127 h 8462359"/>
              <a:gd name="connsiteX6907" fmla="*/ 3159321 w 7162800"/>
              <a:gd name="connsiteY6907" fmla="*/ 856550 h 8462359"/>
              <a:gd name="connsiteX6908" fmla="*/ 3156423 w 7162800"/>
              <a:gd name="connsiteY6908" fmla="*/ 859457 h 8462359"/>
              <a:gd name="connsiteX6909" fmla="*/ 3154009 w 7162800"/>
              <a:gd name="connsiteY6909" fmla="*/ 860911 h 8462359"/>
              <a:gd name="connsiteX6910" fmla="*/ 3150628 w 7162800"/>
              <a:gd name="connsiteY6910" fmla="*/ 861395 h 8462359"/>
              <a:gd name="connsiteX6911" fmla="*/ 3141452 w 7162800"/>
              <a:gd name="connsiteY6911" fmla="*/ 861395 h 8462359"/>
              <a:gd name="connsiteX6912" fmla="*/ 3130828 w 7162800"/>
              <a:gd name="connsiteY6912" fmla="*/ 861395 h 8462359"/>
              <a:gd name="connsiteX6913" fmla="*/ 3120686 w 7162800"/>
              <a:gd name="connsiteY6913" fmla="*/ 861395 h 8462359"/>
              <a:gd name="connsiteX6914" fmla="*/ 3113442 w 7162800"/>
              <a:gd name="connsiteY6914" fmla="*/ 861395 h 8462359"/>
              <a:gd name="connsiteX6915" fmla="*/ 3106199 w 7162800"/>
              <a:gd name="connsiteY6915" fmla="*/ 864303 h 8462359"/>
              <a:gd name="connsiteX6916" fmla="*/ 3098472 w 7162800"/>
              <a:gd name="connsiteY6916" fmla="*/ 866725 h 8462359"/>
              <a:gd name="connsiteX6917" fmla="*/ 3089779 w 7162800"/>
              <a:gd name="connsiteY6917" fmla="*/ 870117 h 8462359"/>
              <a:gd name="connsiteX6918" fmla="*/ 3083018 w 7162800"/>
              <a:gd name="connsiteY6918" fmla="*/ 872540 h 8462359"/>
              <a:gd name="connsiteX6919" fmla="*/ 3081569 w 7162800"/>
              <a:gd name="connsiteY6919" fmla="*/ 873509 h 8462359"/>
              <a:gd name="connsiteX6920" fmla="*/ 3079637 w 7162800"/>
              <a:gd name="connsiteY6920" fmla="*/ 874478 h 8462359"/>
              <a:gd name="connsiteX6921" fmla="*/ 3076740 w 7162800"/>
              <a:gd name="connsiteY6921" fmla="*/ 875932 h 8462359"/>
              <a:gd name="connsiteX6922" fmla="*/ 3074325 w 7162800"/>
              <a:gd name="connsiteY6922" fmla="*/ 876416 h 8462359"/>
              <a:gd name="connsiteX6923" fmla="*/ 3070945 w 7162800"/>
              <a:gd name="connsiteY6923" fmla="*/ 876901 h 8462359"/>
              <a:gd name="connsiteX6924" fmla="*/ 3068530 w 7162800"/>
              <a:gd name="connsiteY6924" fmla="*/ 877870 h 8462359"/>
              <a:gd name="connsiteX6925" fmla="*/ 3066115 w 7162800"/>
              <a:gd name="connsiteY6925" fmla="*/ 878839 h 8462359"/>
              <a:gd name="connsiteX6926" fmla="*/ 3064667 w 7162800"/>
              <a:gd name="connsiteY6926" fmla="*/ 879808 h 8462359"/>
              <a:gd name="connsiteX6927" fmla="*/ 3064184 w 7162800"/>
              <a:gd name="connsiteY6927" fmla="*/ 883684 h 8462359"/>
              <a:gd name="connsiteX6928" fmla="*/ 3062252 w 7162800"/>
              <a:gd name="connsiteY6928" fmla="*/ 889014 h 8462359"/>
              <a:gd name="connsiteX6929" fmla="*/ 3061286 w 7162800"/>
              <a:gd name="connsiteY6929" fmla="*/ 894344 h 8462359"/>
              <a:gd name="connsiteX6930" fmla="*/ 3060803 w 7162800"/>
              <a:gd name="connsiteY6930" fmla="*/ 898705 h 8462359"/>
              <a:gd name="connsiteX6931" fmla="*/ 3061286 w 7162800"/>
              <a:gd name="connsiteY6931" fmla="*/ 901128 h 8462359"/>
              <a:gd name="connsiteX6932" fmla="*/ 3063218 w 7162800"/>
              <a:gd name="connsiteY6932" fmla="*/ 904035 h 8462359"/>
              <a:gd name="connsiteX6933" fmla="*/ 3065632 w 7162800"/>
              <a:gd name="connsiteY6933" fmla="*/ 906942 h 8462359"/>
              <a:gd name="connsiteX6934" fmla="*/ 3068530 w 7162800"/>
              <a:gd name="connsiteY6934" fmla="*/ 909850 h 8462359"/>
              <a:gd name="connsiteX6935" fmla="*/ 3070945 w 7162800"/>
              <a:gd name="connsiteY6935" fmla="*/ 912272 h 8462359"/>
              <a:gd name="connsiteX6936" fmla="*/ 3073359 w 7162800"/>
              <a:gd name="connsiteY6936" fmla="*/ 915180 h 8462359"/>
              <a:gd name="connsiteX6937" fmla="*/ 3075291 w 7162800"/>
              <a:gd name="connsiteY6937" fmla="*/ 918087 h 8462359"/>
              <a:gd name="connsiteX6938" fmla="*/ 3075774 w 7162800"/>
              <a:gd name="connsiteY6938" fmla="*/ 920994 h 8462359"/>
              <a:gd name="connsiteX6939" fmla="*/ 3075291 w 7162800"/>
              <a:gd name="connsiteY6939" fmla="*/ 924386 h 8462359"/>
              <a:gd name="connsiteX6940" fmla="*/ 3073359 w 7162800"/>
              <a:gd name="connsiteY6940" fmla="*/ 929716 h 8462359"/>
              <a:gd name="connsiteX6941" fmla="*/ 3070945 w 7162800"/>
              <a:gd name="connsiteY6941" fmla="*/ 935046 h 8462359"/>
              <a:gd name="connsiteX6942" fmla="*/ 3068530 w 7162800"/>
              <a:gd name="connsiteY6942" fmla="*/ 939407 h 8462359"/>
              <a:gd name="connsiteX6943" fmla="*/ 3066598 w 7162800"/>
              <a:gd name="connsiteY6943" fmla="*/ 942314 h 8462359"/>
              <a:gd name="connsiteX6944" fmla="*/ 3064184 w 7162800"/>
              <a:gd name="connsiteY6944" fmla="*/ 944737 h 8462359"/>
              <a:gd name="connsiteX6945" fmla="*/ 3061286 w 7162800"/>
              <a:gd name="connsiteY6945" fmla="*/ 947160 h 8462359"/>
              <a:gd name="connsiteX6946" fmla="*/ 3058871 w 7162800"/>
              <a:gd name="connsiteY6946" fmla="*/ 950067 h 8462359"/>
              <a:gd name="connsiteX6947" fmla="*/ 3053559 w 7162800"/>
              <a:gd name="connsiteY6947" fmla="*/ 954428 h 8462359"/>
              <a:gd name="connsiteX6948" fmla="*/ 3049213 w 7162800"/>
              <a:gd name="connsiteY6948" fmla="*/ 957820 h 8462359"/>
              <a:gd name="connsiteX6949" fmla="*/ 3044866 w 7162800"/>
              <a:gd name="connsiteY6949" fmla="*/ 961211 h 8462359"/>
              <a:gd name="connsiteX6950" fmla="*/ 3040037 w 7162800"/>
              <a:gd name="connsiteY6950" fmla="*/ 965088 h 8462359"/>
              <a:gd name="connsiteX6951" fmla="*/ 3035691 w 7162800"/>
              <a:gd name="connsiteY6951" fmla="*/ 969449 h 8462359"/>
              <a:gd name="connsiteX6952" fmla="*/ 3031344 w 7162800"/>
              <a:gd name="connsiteY6952" fmla="*/ 974294 h 8462359"/>
              <a:gd name="connsiteX6953" fmla="*/ 3022169 w 7162800"/>
              <a:gd name="connsiteY6953" fmla="*/ 983985 h 8462359"/>
              <a:gd name="connsiteX6954" fmla="*/ 3015408 w 7162800"/>
              <a:gd name="connsiteY6954" fmla="*/ 991253 h 8462359"/>
              <a:gd name="connsiteX6955" fmla="*/ 3008164 w 7162800"/>
              <a:gd name="connsiteY6955" fmla="*/ 998521 h 8462359"/>
              <a:gd name="connsiteX6956" fmla="*/ 2998505 w 7162800"/>
              <a:gd name="connsiteY6956" fmla="*/ 1007727 h 8462359"/>
              <a:gd name="connsiteX6957" fmla="*/ 2988847 w 7162800"/>
              <a:gd name="connsiteY6957" fmla="*/ 1017418 h 8462359"/>
              <a:gd name="connsiteX6958" fmla="*/ 2981603 w 7162800"/>
              <a:gd name="connsiteY6958" fmla="*/ 1024202 h 8462359"/>
              <a:gd name="connsiteX6959" fmla="*/ 2975808 w 7162800"/>
              <a:gd name="connsiteY6959" fmla="*/ 1028563 h 8462359"/>
              <a:gd name="connsiteX6960" fmla="*/ 2969047 w 7162800"/>
              <a:gd name="connsiteY6960" fmla="*/ 1033893 h 8462359"/>
              <a:gd name="connsiteX6961" fmla="*/ 2963251 w 7162800"/>
              <a:gd name="connsiteY6961" fmla="*/ 1039223 h 8462359"/>
              <a:gd name="connsiteX6962" fmla="*/ 2959388 w 7162800"/>
              <a:gd name="connsiteY6962" fmla="*/ 1043099 h 8462359"/>
              <a:gd name="connsiteX6963" fmla="*/ 2953110 w 7162800"/>
              <a:gd name="connsiteY6963" fmla="*/ 1043099 h 8462359"/>
              <a:gd name="connsiteX6964" fmla="*/ 2945866 w 7162800"/>
              <a:gd name="connsiteY6964" fmla="*/ 1043099 h 8462359"/>
              <a:gd name="connsiteX6965" fmla="*/ 2939105 w 7162800"/>
              <a:gd name="connsiteY6965" fmla="*/ 1043099 h 8462359"/>
              <a:gd name="connsiteX6966" fmla="*/ 2932827 w 7162800"/>
              <a:gd name="connsiteY6966" fmla="*/ 1043099 h 8462359"/>
              <a:gd name="connsiteX6967" fmla="*/ 2928480 w 7162800"/>
              <a:gd name="connsiteY6967" fmla="*/ 1043584 h 8462359"/>
              <a:gd name="connsiteX6968" fmla="*/ 2923168 w 7162800"/>
              <a:gd name="connsiteY6968" fmla="*/ 1045037 h 8462359"/>
              <a:gd name="connsiteX6969" fmla="*/ 2917856 w 7162800"/>
              <a:gd name="connsiteY6969" fmla="*/ 1046006 h 8462359"/>
              <a:gd name="connsiteX6970" fmla="*/ 2913993 w 7162800"/>
              <a:gd name="connsiteY6970" fmla="*/ 1046491 h 8462359"/>
              <a:gd name="connsiteX6971" fmla="*/ 2904334 w 7162800"/>
              <a:gd name="connsiteY6971" fmla="*/ 1046976 h 8462359"/>
              <a:gd name="connsiteX6972" fmla="*/ 2893227 w 7162800"/>
              <a:gd name="connsiteY6972" fmla="*/ 1048914 h 8462359"/>
              <a:gd name="connsiteX6973" fmla="*/ 2882119 w 7162800"/>
              <a:gd name="connsiteY6973" fmla="*/ 1049883 h 8462359"/>
              <a:gd name="connsiteX6974" fmla="*/ 2872461 w 7162800"/>
              <a:gd name="connsiteY6974" fmla="*/ 1050367 h 8462359"/>
              <a:gd name="connsiteX6975" fmla="*/ 2866183 w 7162800"/>
              <a:gd name="connsiteY6975" fmla="*/ 1046976 h 8462359"/>
              <a:gd name="connsiteX6976" fmla="*/ 2859905 w 7162800"/>
              <a:gd name="connsiteY6976" fmla="*/ 1042615 h 8462359"/>
              <a:gd name="connsiteX6977" fmla="*/ 2856524 w 7162800"/>
              <a:gd name="connsiteY6977" fmla="*/ 1040192 h 8462359"/>
              <a:gd name="connsiteX6978" fmla="*/ 2854109 w 7162800"/>
              <a:gd name="connsiteY6978" fmla="*/ 1037769 h 8462359"/>
              <a:gd name="connsiteX6979" fmla="*/ 2852178 w 7162800"/>
              <a:gd name="connsiteY6979" fmla="*/ 1034862 h 8462359"/>
              <a:gd name="connsiteX6980" fmla="*/ 2849763 w 7162800"/>
              <a:gd name="connsiteY6980" fmla="*/ 1031955 h 8462359"/>
              <a:gd name="connsiteX6981" fmla="*/ 2849763 w 7162800"/>
              <a:gd name="connsiteY6981" fmla="*/ 1027594 h 8462359"/>
              <a:gd name="connsiteX6982" fmla="*/ 2850246 w 7162800"/>
              <a:gd name="connsiteY6982" fmla="*/ 1020810 h 8462359"/>
              <a:gd name="connsiteX6983" fmla="*/ 2850729 w 7162800"/>
              <a:gd name="connsiteY6983" fmla="*/ 1017418 h 8462359"/>
              <a:gd name="connsiteX6984" fmla="*/ 2851212 w 7162800"/>
              <a:gd name="connsiteY6984" fmla="*/ 1014027 h 8462359"/>
              <a:gd name="connsiteX6985" fmla="*/ 2852661 w 7162800"/>
              <a:gd name="connsiteY6985" fmla="*/ 1011604 h 8462359"/>
              <a:gd name="connsiteX6986" fmla="*/ 2853626 w 7162800"/>
              <a:gd name="connsiteY6986" fmla="*/ 1009666 h 8462359"/>
              <a:gd name="connsiteX6987" fmla="*/ 2855558 w 7162800"/>
              <a:gd name="connsiteY6987" fmla="*/ 1009181 h 8462359"/>
              <a:gd name="connsiteX6988" fmla="*/ 2858939 w 7162800"/>
              <a:gd name="connsiteY6988" fmla="*/ 1008212 h 8462359"/>
              <a:gd name="connsiteX6989" fmla="*/ 2863285 w 7162800"/>
              <a:gd name="connsiteY6989" fmla="*/ 1009181 h 8462359"/>
              <a:gd name="connsiteX6990" fmla="*/ 2867148 w 7162800"/>
              <a:gd name="connsiteY6990" fmla="*/ 1009666 h 8462359"/>
              <a:gd name="connsiteX6991" fmla="*/ 2871978 w 7162800"/>
              <a:gd name="connsiteY6991" fmla="*/ 1010635 h 8462359"/>
              <a:gd name="connsiteX6992" fmla="*/ 2876324 w 7162800"/>
              <a:gd name="connsiteY6992" fmla="*/ 1010635 h 8462359"/>
              <a:gd name="connsiteX6993" fmla="*/ 2880670 w 7162800"/>
              <a:gd name="connsiteY6993" fmla="*/ 1010635 h 8462359"/>
              <a:gd name="connsiteX6994" fmla="*/ 2883568 w 7162800"/>
              <a:gd name="connsiteY6994" fmla="*/ 1009666 h 8462359"/>
              <a:gd name="connsiteX6995" fmla="*/ 2886466 w 7162800"/>
              <a:gd name="connsiteY6995" fmla="*/ 1007727 h 8462359"/>
              <a:gd name="connsiteX6996" fmla="*/ 2888880 w 7162800"/>
              <a:gd name="connsiteY6996" fmla="*/ 1005305 h 8462359"/>
              <a:gd name="connsiteX6997" fmla="*/ 2891295 w 7162800"/>
              <a:gd name="connsiteY6997" fmla="*/ 1001913 h 8462359"/>
              <a:gd name="connsiteX6998" fmla="*/ 2892744 w 7162800"/>
              <a:gd name="connsiteY6998" fmla="*/ 999006 h 8462359"/>
              <a:gd name="connsiteX6999" fmla="*/ 2895641 w 7162800"/>
              <a:gd name="connsiteY6999" fmla="*/ 991738 h 8462359"/>
              <a:gd name="connsiteX7000" fmla="*/ 2899022 w 7162800"/>
              <a:gd name="connsiteY7000" fmla="*/ 987861 h 8462359"/>
              <a:gd name="connsiteX7001" fmla="*/ 2903851 w 7162800"/>
              <a:gd name="connsiteY7001" fmla="*/ 983500 h 8462359"/>
              <a:gd name="connsiteX7002" fmla="*/ 2911095 w 7162800"/>
              <a:gd name="connsiteY7002" fmla="*/ 978655 h 8462359"/>
              <a:gd name="connsiteX7003" fmla="*/ 2915441 w 7162800"/>
              <a:gd name="connsiteY7003" fmla="*/ 976717 h 8462359"/>
              <a:gd name="connsiteX7004" fmla="*/ 2920271 w 7162800"/>
              <a:gd name="connsiteY7004" fmla="*/ 974294 h 8462359"/>
              <a:gd name="connsiteX7005" fmla="*/ 2924617 w 7162800"/>
              <a:gd name="connsiteY7005" fmla="*/ 973325 h 8462359"/>
              <a:gd name="connsiteX7006" fmla="*/ 2928963 w 7162800"/>
              <a:gd name="connsiteY7006" fmla="*/ 972840 h 8462359"/>
              <a:gd name="connsiteX7007" fmla="*/ 2936690 w 7162800"/>
              <a:gd name="connsiteY7007" fmla="*/ 969449 h 8462359"/>
              <a:gd name="connsiteX7008" fmla="*/ 2945866 w 7162800"/>
              <a:gd name="connsiteY7008" fmla="*/ 967026 h 8462359"/>
              <a:gd name="connsiteX7009" fmla="*/ 2955525 w 7162800"/>
              <a:gd name="connsiteY7009" fmla="*/ 964603 h 8462359"/>
              <a:gd name="connsiteX7010" fmla="*/ 2963251 w 7162800"/>
              <a:gd name="connsiteY7010" fmla="*/ 961696 h 8462359"/>
              <a:gd name="connsiteX7011" fmla="*/ 2969047 w 7162800"/>
              <a:gd name="connsiteY7011" fmla="*/ 957335 h 8462359"/>
              <a:gd name="connsiteX7012" fmla="*/ 2976291 w 7162800"/>
              <a:gd name="connsiteY7012" fmla="*/ 952490 h 8462359"/>
              <a:gd name="connsiteX7013" fmla="*/ 2979188 w 7162800"/>
              <a:gd name="connsiteY7013" fmla="*/ 950551 h 8462359"/>
              <a:gd name="connsiteX7014" fmla="*/ 2983052 w 7162800"/>
              <a:gd name="connsiteY7014" fmla="*/ 948613 h 8462359"/>
              <a:gd name="connsiteX7015" fmla="*/ 2986432 w 7162800"/>
              <a:gd name="connsiteY7015" fmla="*/ 947160 h 8462359"/>
              <a:gd name="connsiteX7016" fmla="*/ 2989330 w 7162800"/>
              <a:gd name="connsiteY7016" fmla="*/ 946675 h 8462359"/>
              <a:gd name="connsiteX7017" fmla="*/ 2993193 w 7162800"/>
              <a:gd name="connsiteY7017" fmla="*/ 943768 h 8462359"/>
              <a:gd name="connsiteX7018" fmla="*/ 2998505 w 7162800"/>
              <a:gd name="connsiteY7018" fmla="*/ 940861 h 8462359"/>
              <a:gd name="connsiteX7019" fmla="*/ 3004300 w 7162800"/>
              <a:gd name="connsiteY7019" fmla="*/ 938438 h 8462359"/>
              <a:gd name="connsiteX7020" fmla="*/ 3008164 w 7162800"/>
              <a:gd name="connsiteY7020" fmla="*/ 935531 h 8462359"/>
              <a:gd name="connsiteX7021" fmla="*/ 3010578 w 7162800"/>
              <a:gd name="connsiteY7021" fmla="*/ 934077 h 8462359"/>
              <a:gd name="connsiteX7022" fmla="*/ 3013959 w 7162800"/>
              <a:gd name="connsiteY7022" fmla="*/ 931654 h 8462359"/>
              <a:gd name="connsiteX7023" fmla="*/ 3015891 w 7162800"/>
              <a:gd name="connsiteY7023" fmla="*/ 928747 h 8462359"/>
              <a:gd name="connsiteX7024" fmla="*/ 3018788 w 7162800"/>
              <a:gd name="connsiteY7024" fmla="*/ 925840 h 8462359"/>
              <a:gd name="connsiteX7025" fmla="*/ 3020237 w 7162800"/>
              <a:gd name="connsiteY7025" fmla="*/ 922448 h 8462359"/>
              <a:gd name="connsiteX7026" fmla="*/ 3021686 w 7162800"/>
              <a:gd name="connsiteY7026" fmla="*/ 919056 h 8462359"/>
              <a:gd name="connsiteX7027" fmla="*/ 3022652 w 7162800"/>
              <a:gd name="connsiteY7027" fmla="*/ 916149 h 8462359"/>
              <a:gd name="connsiteX7028" fmla="*/ 3023135 w 7162800"/>
              <a:gd name="connsiteY7028" fmla="*/ 913242 h 8462359"/>
              <a:gd name="connsiteX7029" fmla="*/ 3024583 w 7162800"/>
              <a:gd name="connsiteY7029" fmla="*/ 910334 h 8462359"/>
              <a:gd name="connsiteX7030" fmla="*/ 3025066 w 7162800"/>
              <a:gd name="connsiteY7030" fmla="*/ 906942 h 8462359"/>
              <a:gd name="connsiteX7031" fmla="*/ 3025066 w 7162800"/>
              <a:gd name="connsiteY7031" fmla="*/ 904035 h 8462359"/>
              <a:gd name="connsiteX7032" fmla="*/ 3025066 w 7162800"/>
              <a:gd name="connsiteY7032" fmla="*/ 900643 h 8462359"/>
              <a:gd name="connsiteX7033" fmla="*/ 3025066 w 7162800"/>
              <a:gd name="connsiteY7033" fmla="*/ 898221 h 8462359"/>
              <a:gd name="connsiteX7034" fmla="*/ 3025549 w 7162800"/>
              <a:gd name="connsiteY7034" fmla="*/ 894829 h 8462359"/>
              <a:gd name="connsiteX7035" fmla="*/ 3026032 w 7162800"/>
              <a:gd name="connsiteY7035" fmla="*/ 892891 h 8462359"/>
              <a:gd name="connsiteX7036" fmla="*/ 3026998 w 7162800"/>
              <a:gd name="connsiteY7036" fmla="*/ 890953 h 8462359"/>
              <a:gd name="connsiteX7037" fmla="*/ 3027481 w 7162800"/>
              <a:gd name="connsiteY7037" fmla="*/ 889014 h 8462359"/>
              <a:gd name="connsiteX7038" fmla="*/ 3028930 w 7162800"/>
              <a:gd name="connsiteY7038" fmla="*/ 887076 h 8462359"/>
              <a:gd name="connsiteX7039" fmla="*/ 3030862 w 7162800"/>
              <a:gd name="connsiteY7039" fmla="*/ 884653 h 8462359"/>
              <a:gd name="connsiteX7040" fmla="*/ 3032793 w 7162800"/>
              <a:gd name="connsiteY7040" fmla="*/ 882715 h 8462359"/>
              <a:gd name="connsiteX7041" fmla="*/ 3037140 w 7162800"/>
              <a:gd name="connsiteY7041" fmla="*/ 878839 h 8462359"/>
              <a:gd name="connsiteX7042" fmla="*/ 3042452 w 7162800"/>
              <a:gd name="connsiteY7042" fmla="*/ 874478 h 8462359"/>
              <a:gd name="connsiteX7043" fmla="*/ 3053076 w 7162800"/>
              <a:gd name="connsiteY7043" fmla="*/ 867694 h 8462359"/>
              <a:gd name="connsiteX7044" fmla="*/ 3060803 w 7162800"/>
              <a:gd name="connsiteY7044" fmla="*/ 861395 h 8462359"/>
              <a:gd name="connsiteX7045" fmla="*/ 3070462 w 7162800"/>
              <a:gd name="connsiteY7045" fmla="*/ 854127 h 8462359"/>
              <a:gd name="connsiteX7046" fmla="*/ 3081086 w 7162800"/>
              <a:gd name="connsiteY7046" fmla="*/ 844921 h 8462359"/>
              <a:gd name="connsiteX7047" fmla="*/ 3091228 w 7162800"/>
              <a:gd name="connsiteY7047" fmla="*/ 835230 h 8462359"/>
              <a:gd name="connsiteX7048" fmla="*/ 3098472 w 7162800"/>
              <a:gd name="connsiteY7048" fmla="*/ 827962 h 8462359"/>
              <a:gd name="connsiteX7049" fmla="*/ 3111028 w 7162800"/>
              <a:gd name="connsiteY7049" fmla="*/ 820694 h 8462359"/>
              <a:gd name="connsiteX7050" fmla="*/ 3125999 w 7162800"/>
              <a:gd name="connsiteY7050" fmla="*/ 811488 h 8462359"/>
              <a:gd name="connsiteX7051" fmla="*/ 3140004 w 7162800"/>
              <a:gd name="connsiteY7051" fmla="*/ 801797 h 8462359"/>
              <a:gd name="connsiteX7052" fmla="*/ 3150628 w 7162800"/>
              <a:gd name="connsiteY7052" fmla="*/ 794528 h 8462359"/>
              <a:gd name="connsiteX7053" fmla="*/ 3164150 w 7162800"/>
              <a:gd name="connsiteY7053" fmla="*/ 788714 h 8462359"/>
              <a:gd name="connsiteX7054" fmla="*/ 3179604 w 7162800"/>
              <a:gd name="connsiteY7054" fmla="*/ 782415 h 8462359"/>
              <a:gd name="connsiteX7055" fmla="*/ 3194092 w 7162800"/>
              <a:gd name="connsiteY7055" fmla="*/ 776600 h 8462359"/>
              <a:gd name="connsiteX7056" fmla="*/ 3207614 w 7162800"/>
              <a:gd name="connsiteY7056" fmla="*/ 772239 h 8462359"/>
              <a:gd name="connsiteX7057" fmla="*/ 3217272 w 7162800"/>
              <a:gd name="connsiteY7057" fmla="*/ 769817 h 8462359"/>
              <a:gd name="connsiteX7058" fmla="*/ 3230311 w 7162800"/>
              <a:gd name="connsiteY7058" fmla="*/ 767394 h 8462359"/>
              <a:gd name="connsiteX7059" fmla="*/ 3242385 w 7162800"/>
              <a:gd name="connsiteY7059" fmla="*/ 765940 h 8462359"/>
              <a:gd name="connsiteX7060" fmla="*/ 3252526 w 7162800"/>
              <a:gd name="connsiteY7060" fmla="*/ 764971 h 8462359"/>
              <a:gd name="connsiteX7061" fmla="*/ 3257355 w 7162800"/>
              <a:gd name="connsiteY7061" fmla="*/ 764002 h 8462359"/>
              <a:gd name="connsiteX7062" fmla="*/ 3263151 w 7162800"/>
              <a:gd name="connsiteY7062" fmla="*/ 762064 h 8462359"/>
              <a:gd name="connsiteX7063" fmla="*/ 3268946 w 7162800"/>
              <a:gd name="connsiteY7063" fmla="*/ 761579 h 8462359"/>
              <a:gd name="connsiteX7064" fmla="*/ 4122764 w 7162800"/>
              <a:gd name="connsiteY7064" fmla="*/ 321628 h 8462359"/>
              <a:gd name="connsiteX7065" fmla="*/ 4128559 w 7162800"/>
              <a:gd name="connsiteY7065" fmla="*/ 321628 h 8462359"/>
              <a:gd name="connsiteX7066" fmla="*/ 4133871 w 7162800"/>
              <a:gd name="connsiteY7066" fmla="*/ 322593 h 8462359"/>
              <a:gd name="connsiteX7067" fmla="*/ 4136286 w 7162800"/>
              <a:gd name="connsiteY7067" fmla="*/ 323075 h 8462359"/>
              <a:gd name="connsiteX7068" fmla="*/ 4138218 w 7162800"/>
              <a:gd name="connsiteY7068" fmla="*/ 323557 h 8462359"/>
              <a:gd name="connsiteX7069" fmla="*/ 4140149 w 7162800"/>
              <a:gd name="connsiteY7069" fmla="*/ 324521 h 8462359"/>
              <a:gd name="connsiteX7070" fmla="*/ 4141598 w 7162800"/>
              <a:gd name="connsiteY7070" fmla="*/ 326450 h 8462359"/>
              <a:gd name="connsiteX7071" fmla="*/ 4142081 w 7162800"/>
              <a:gd name="connsiteY7071" fmla="*/ 326933 h 8462359"/>
              <a:gd name="connsiteX7072" fmla="*/ 4142081 w 7162800"/>
              <a:gd name="connsiteY7072" fmla="*/ 327897 h 8462359"/>
              <a:gd name="connsiteX7073" fmla="*/ 4142081 w 7162800"/>
              <a:gd name="connsiteY7073" fmla="*/ 329344 h 8462359"/>
              <a:gd name="connsiteX7074" fmla="*/ 4142081 w 7162800"/>
              <a:gd name="connsiteY7074" fmla="*/ 330308 h 8462359"/>
              <a:gd name="connsiteX7075" fmla="*/ 4140632 w 7162800"/>
              <a:gd name="connsiteY7075" fmla="*/ 334166 h 8462359"/>
              <a:gd name="connsiteX7076" fmla="*/ 4138700 w 7162800"/>
              <a:gd name="connsiteY7076" fmla="*/ 338024 h 8462359"/>
              <a:gd name="connsiteX7077" fmla="*/ 4134354 w 7162800"/>
              <a:gd name="connsiteY7077" fmla="*/ 345257 h 8462359"/>
              <a:gd name="connsiteX7078" fmla="*/ 4130491 w 7162800"/>
              <a:gd name="connsiteY7078" fmla="*/ 352008 h 8462359"/>
              <a:gd name="connsiteX7079" fmla="*/ 4126627 w 7162800"/>
              <a:gd name="connsiteY7079" fmla="*/ 355383 h 8462359"/>
              <a:gd name="connsiteX7080" fmla="*/ 4121798 w 7162800"/>
              <a:gd name="connsiteY7080" fmla="*/ 359241 h 8462359"/>
              <a:gd name="connsiteX7081" fmla="*/ 4116003 w 7162800"/>
              <a:gd name="connsiteY7081" fmla="*/ 362617 h 8462359"/>
              <a:gd name="connsiteX7082" fmla="*/ 4109242 w 7162800"/>
              <a:gd name="connsiteY7082" fmla="*/ 366957 h 8462359"/>
              <a:gd name="connsiteX7083" fmla="*/ 4096686 w 7162800"/>
              <a:gd name="connsiteY7083" fmla="*/ 374672 h 8462359"/>
              <a:gd name="connsiteX7084" fmla="*/ 4086061 w 7162800"/>
              <a:gd name="connsiteY7084" fmla="*/ 381905 h 8462359"/>
              <a:gd name="connsiteX7085" fmla="*/ 4076886 w 7162800"/>
              <a:gd name="connsiteY7085" fmla="*/ 384317 h 8462359"/>
              <a:gd name="connsiteX7086" fmla="*/ 4067227 w 7162800"/>
              <a:gd name="connsiteY7086" fmla="*/ 387210 h 8462359"/>
              <a:gd name="connsiteX7087" fmla="*/ 4057568 w 7162800"/>
              <a:gd name="connsiteY7087" fmla="*/ 388656 h 8462359"/>
              <a:gd name="connsiteX7088" fmla="*/ 4048393 w 7162800"/>
              <a:gd name="connsiteY7088" fmla="*/ 389139 h 8462359"/>
              <a:gd name="connsiteX7089" fmla="*/ 4045495 w 7162800"/>
              <a:gd name="connsiteY7089" fmla="*/ 388656 h 8462359"/>
              <a:gd name="connsiteX7090" fmla="*/ 4041632 w 7162800"/>
              <a:gd name="connsiteY7090" fmla="*/ 387692 h 8462359"/>
              <a:gd name="connsiteX7091" fmla="*/ 4037768 w 7162800"/>
              <a:gd name="connsiteY7091" fmla="*/ 385763 h 8462359"/>
              <a:gd name="connsiteX7092" fmla="*/ 4033905 w 7162800"/>
              <a:gd name="connsiteY7092" fmla="*/ 384317 h 8462359"/>
              <a:gd name="connsiteX7093" fmla="*/ 4029558 w 7162800"/>
              <a:gd name="connsiteY7093" fmla="*/ 382870 h 8462359"/>
              <a:gd name="connsiteX7094" fmla="*/ 4025695 w 7162800"/>
              <a:gd name="connsiteY7094" fmla="*/ 381423 h 8462359"/>
              <a:gd name="connsiteX7095" fmla="*/ 4023763 w 7162800"/>
              <a:gd name="connsiteY7095" fmla="*/ 381423 h 8462359"/>
              <a:gd name="connsiteX7096" fmla="*/ 4021832 w 7162800"/>
              <a:gd name="connsiteY7096" fmla="*/ 381423 h 8462359"/>
              <a:gd name="connsiteX7097" fmla="*/ 4020383 w 7162800"/>
              <a:gd name="connsiteY7097" fmla="*/ 381423 h 8462359"/>
              <a:gd name="connsiteX7098" fmla="*/ 4018934 w 7162800"/>
              <a:gd name="connsiteY7098" fmla="*/ 381905 h 8462359"/>
              <a:gd name="connsiteX7099" fmla="*/ 4017485 w 7162800"/>
              <a:gd name="connsiteY7099" fmla="*/ 382870 h 8462359"/>
              <a:gd name="connsiteX7100" fmla="*/ 4016036 w 7162800"/>
              <a:gd name="connsiteY7100" fmla="*/ 383834 h 8462359"/>
              <a:gd name="connsiteX7101" fmla="*/ 4015071 w 7162800"/>
              <a:gd name="connsiteY7101" fmla="*/ 385281 h 8462359"/>
              <a:gd name="connsiteX7102" fmla="*/ 4014588 w 7162800"/>
              <a:gd name="connsiteY7102" fmla="*/ 387210 h 8462359"/>
              <a:gd name="connsiteX7103" fmla="*/ 4013139 w 7162800"/>
              <a:gd name="connsiteY7103" fmla="*/ 390585 h 8462359"/>
              <a:gd name="connsiteX7104" fmla="*/ 4012173 w 7162800"/>
              <a:gd name="connsiteY7104" fmla="*/ 394925 h 8462359"/>
              <a:gd name="connsiteX7105" fmla="*/ 4010724 w 7162800"/>
              <a:gd name="connsiteY7105" fmla="*/ 399265 h 8462359"/>
              <a:gd name="connsiteX7106" fmla="*/ 4009758 w 7162800"/>
              <a:gd name="connsiteY7106" fmla="*/ 402641 h 8462359"/>
              <a:gd name="connsiteX7107" fmla="*/ 4008793 w 7162800"/>
              <a:gd name="connsiteY7107" fmla="*/ 406016 h 8462359"/>
              <a:gd name="connsiteX7108" fmla="*/ 4007827 w 7162800"/>
              <a:gd name="connsiteY7108" fmla="*/ 407463 h 8462359"/>
              <a:gd name="connsiteX7109" fmla="*/ 3997685 w 7162800"/>
              <a:gd name="connsiteY7109" fmla="*/ 417107 h 8462359"/>
              <a:gd name="connsiteX7110" fmla="*/ 3985129 w 7162800"/>
              <a:gd name="connsiteY7110" fmla="*/ 427716 h 8462359"/>
              <a:gd name="connsiteX7111" fmla="*/ 3978368 w 7162800"/>
              <a:gd name="connsiteY7111" fmla="*/ 433021 h 8462359"/>
              <a:gd name="connsiteX7112" fmla="*/ 3971124 w 7162800"/>
              <a:gd name="connsiteY7112" fmla="*/ 437843 h 8462359"/>
              <a:gd name="connsiteX7113" fmla="*/ 3964846 w 7162800"/>
              <a:gd name="connsiteY7113" fmla="*/ 441218 h 8462359"/>
              <a:gd name="connsiteX7114" fmla="*/ 3959051 w 7162800"/>
              <a:gd name="connsiteY7114" fmla="*/ 445076 h 8462359"/>
              <a:gd name="connsiteX7115" fmla="*/ 3948909 w 7162800"/>
              <a:gd name="connsiteY7115" fmla="*/ 448934 h 8462359"/>
              <a:gd name="connsiteX7116" fmla="*/ 3936836 w 7162800"/>
              <a:gd name="connsiteY7116" fmla="*/ 454238 h 8462359"/>
              <a:gd name="connsiteX7117" fmla="*/ 3924763 w 7162800"/>
              <a:gd name="connsiteY7117" fmla="*/ 459543 h 8462359"/>
              <a:gd name="connsiteX7118" fmla="*/ 3914621 w 7162800"/>
              <a:gd name="connsiteY7118" fmla="*/ 463400 h 8462359"/>
              <a:gd name="connsiteX7119" fmla="*/ 3909792 w 7162800"/>
              <a:gd name="connsiteY7119" fmla="*/ 464847 h 8462359"/>
              <a:gd name="connsiteX7120" fmla="*/ 3904480 w 7162800"/>
              <a:gd name="connsiteY7120" fmla="*/ 465811 h 8462359"/>
              <a:gd name="connsiteX7121" fmla="*/ 3898202 w 7162800"/>
              <a:gd name="connsiteY7121" fmla="*/ 466294 h 8462359"/>
              <a:gd name="connsiteX7122" fmla="*/ 3892407 w 7162800"/>
              <a:gd name="connsiteY7122" fmla="*/ 466776 h 8462359"/>
              <a:gd name="connsiteX7123" fmla="*/ 3880333 w 7162800"/>
              <a:gd name="connsiteY7123" fmla="*/ 467258 h 8462359"/>
              <a:gd name="connsiteX7124" fmla="*/ 3869709 w 7162800"/>
              <a:gd name="connsiteY7124" fmla="*/ 467258 h 8462359"/>
              <a:gd name="connsiteX7125" fmla="*/ 3859085 w 7162800"/>
              <a:gd name="connsiteY7125" fmla="*/ 466776 h 8462359"/>
              <a:gd name="connsiteX7126" fmla="*/ 3846045 w 7162800"/>
              <a:gd name="connsiteY7126" fmla="*/ 465811 h 8462359"/>
              <a:gd name="connsiteX7127" fmla="*/ 3838802 w 7162800"/>
              <a:gd name="connsiteY7127" fmla="*/ 465811 h 8462359"/>
              <a:gd name="connsiteX7128" fmla="*/ 3832040 w 7162800"/>
              <a:gd name="connsiteY7128" fmla="*/ 465811 h 8462359"/>
              <a:gd name="connsiteX7129" fmla="*/ 3826245 w 7162800"/>
              <a:gd name="connsiteY7129" fmla="*/ 466294 h 8462359"/>
              <a:gd name="connsiteX7130" fmla="*/ 3821416 w 7162800"/>
              <a:gd name="connsiteY7130" fmla="*/ 467258 h 8462359"/>
              <a:gd name="connsiteX7131" fmla="*/ 3811757 w 7162800"/>
              <a:gd name="connsiteY7131" fmla="*/ 471116 h 8462359"/>
              <a:gd name="connsiteX7132" fmla="*/ 3798718 w 7162800"/>
              <a:gd name="connsiteY7132" fmla="*/ 476902 h 8462359"/>
              <a:gd name="connsiteX7133" fmla="*/ 3785679 w 7162800"/>
              <a:gd name="connsiteY7133" fmla="*/ 483171 h 8462359"/>
              <a:gd name="connsiteX7134" fmla="*/ 3773123 w 7162800"/>
              <a:gd name="connsiteY7134" fmla="*/ 489440 h 8462359"/>
              <a:gd name="connsiteX7135" fmla="*/ 3762982 w 7162800"/>
              <a:gd name="connsiteY7135" fmla="*/ 497156 h 8462359"/>
              <a:gd name="connsiteX7136" fmla="*/ 3749943 w 7162800"/>
              <a:gd name="connsiteY7136" fmla="*/ 507764 h 8462359"/>
              <a:gd name="connsiteX7137" fmla="*/ 3743664 w 7162800"/>
              <a:gd name="connsiteY7137" fmla="*/ 513551 h 8462359"/>
              <a:gd name="connsiteX7138" fmla="*/ 3736903 w 7162800"/>
              <a:gd name="connsiteY7138" fmla="*/ 518373 h 8462359"/>
              <a:gd name="connsiteX7139" fmla="*/ 3730625 w 7162800"/>
              <a:gd name="connsiteY7139" fmla="*/ 523195 h 8462359"/>
              <a:gd name="connsiteX7140" fmla="*/ 3724830 w 7162800"/>
              <a:gd name="connsiteY7140" fmla="*/ 526571 h 8462359"/>
              <a:gd name="connsiteX7141" fmla="*/ 3713723 w 7162800"/>
              <a:gd name="connsiteY7141" fmla="*/ 533322 h 8462359"/>
              <a:gd name="connsiteX7142" fmla="*/ 3698269 w 7162800"/>
              <a:gd name="connsiteY7142" fmla="*/ 541037 h 8462359"/>
              <a:gd name="connsiteX7143" fmla="*/ 3690542 w 7162800"/>
              <a:gd name="connsiteY7143" fmla="*/ 544895 h 8462359"/>
              <a:gd name="connsiteX7144" fmla="*/ 3682332 w 7162800"/>
              <a:gd name="connsiteY7144" fmla="*/ 548271 h 8462359"/>
              <a:gd name="connsiteX7145" fmla="*/ 3675089 w 7162800"/>
              <a:gd name="connsiteY7145" fmla="*/ 550682 h 8462359"/>
              <a:gd name="connsiteX7146" fmla="*/ 3668810 w 7162800"/>
              <a:gd name="connsiteY7146" fmla="*/ 552611 h 8462359"/>
              <a:gd name="connsiteX7147" fmla="*/ 3661084 w 7162800"/>
              <a:gd name="connsiteY7147" fmla="*/ 554057 h 8462359"/>
              <a:gd name="connsiteX7148" fmla="*/ 3652874 w 7162800"/>
              <a:gd name="connsiteY7148" fmla="*/ 554057 h 8462359"/>
              <a:gd name="connsiteX7149" fmla="*/ 3643215 w 7162800"/>
              <a:gd name="connsiteY7149" fmla="*/ 554539 h 8462359"/>
              <a:gd name="connsiteX7150" fmla="*/ 3634040 w 7162800"/>
              <a:gd name="connsiteY7150" fmla="*/ 554057 h 8462359"/>
              <a:gd name="connsiteX7151" fmla="*/ 3614722 w 7162800"/>
              <a:gd name="connsiteY7151" fmla="*/ 553575 h 8462359"/>
              <a:gd name="connsiteX7152" fmla="*/ 3598303 w 7162800"/>
              <a:gd name="connsiteY7152" fmla="*/ 552611 h 8462359"/>
              <a:gd name="connsiteX7153" fmla="*/ 3590576 w 7162800"/>
              <a:gd name="connsiteY7153" fmla="*/ 551646 h 8462359"/>
              <a:gd name="connsiteX7154" fmla="*/ 3579952 w 7162800"/>
              <a:gd name="connsiteY7154" fmla="*/ 550682 h 8462359"/>
              <a:gd name="connsiteX7155" fmla="*/ 3568844 w 7162800"/>
              <a:gd name="connsiteY7155" fmla="*/ 549717 h 8462359"/>
              <a:gd name="connsiteX7156" fmla="*/ 3560634 w 7162800"/>
              <a:gd name="connsiteY7156" fmla="*/ 548753 h 8462359"/>
              <a:gd name="connsiteX7157" fmla="*/ 3556771 w 7162800"/>
              <a:gd name="connsiteY7157" fmla="*/ 550682 h 8462359"/>
              <a:gd name="connsiteX7158" fmla="*/ 3551942 w 7162800"/>
              <a:gd name="connsiteY7158" fmla="*/ 552611 h 8462359"/>
              <a:gd name="connsiteX7159" fmla="*/ 3546629 w 7162800"/>
              <a:gd name="connsiteY7159" fmla="*/ 555986 h 8462359"/>
              <a:gd name="connsiteX7160" fmla="*/ 3541317 w 7162800"/>
              <a:gd name="connsiteY7160" fmla="*/ 559362 h 8462359"/>
              <a:gd name="connsiteX7161" fmla="*/ 3536971 w 7162800"/>
              <a:gd name="connsiteY7161" fmla="*/ 562737 h 8462359"/>
              <a:gd name="connsiteX7162" fmla="*/ 3532624 w 7162800"/>
              <a:gd name="connsiteY7162" fmla="*/ 566595 h 8462359"/>
              <a:gd name="connsiteX7163" fmla="*/ 3529727 w 7162800"/>
              <a:gd name="connsiteY7163" fmla="*/ 570935 h 8462359"/>
              <a:gd name="connsiteX7164" fmla="*/ 3527312 w 7162800"/>
              <a:gd name="connsiteY7164" fmla="*/ 574793 h 8462359"/>
              <a:gd name="connsiteX7165" fmla="*/ 3526346 w 7162800"/>
              <a:gd name="connsiteY7165" fmla="*/ 576721 h 8462359"/>
              <a:gd name="connsiteX7166" fmla="*/ 3524898 w 7162800"/>
              <a:gd name="connsiteY7166" fmla="*/ 578168 h 8462359"/>
              <a:gd name="connsiteX7167" fmla="*/ 3523932 w 7162800"/>
              <a:gd name="connsiteY7167" fmla="*/ 581061 h 8462359"/>
              <a:gd name="connsiteX7168" fmla="*/ 3523449 w 7162800"/>
              <a:gd name="connsiteY7168" fmla="*/ 583473 h 8462359"/>
              <a:gd name="connsiteX7169" fmla="*/ 3521517 w 7162800"/>
              <a:gd name="connsiteY7169" fmla="*/ 589259 h 8462359"/>
              <a:gd name="connsiteX7170" fmla="*/ 3520068 w 7162800"/>
              <a:gd name="connsiteY7170" fmla="*/ 595046 h 8462359"/>
              <a:gd name="connsiteX7171" fmla="*/ 3518620 w 7162800"/>
              <a:gd name="connsiteY7171" fmla="*/ 601315 h 8462359"/>
              <a:gd name="connsiteX7172" fmla="*/ 3516688 w 7162800"/>
              <a:gd name="connsiteY7172" fmla="*/ 607101 h 8462359"/>
              <a:gd name="connsiteX7173" fmla="*/ 3515239 w 7162800"/>
              <a:gd name="connsiteY7173" fmla="*/ 611923 h 8462359"/>
              <a:gd name="connsiteX7174" fmla="*/ 3512824 w 7162800"/>
              <a:gd name="connsiteY7174" fmla="*/ 615781 h 8462359"/>
              <a:gd name="connsiteX7175" fmla="*/ 3505097 w 7162800"/>
              <a:gd name="connsiteY7175" fmla="*/ 622532 h 8462359"/>
              <a:gd name="connsiteX7176" fmla="*/ 3495922 w 7162800"/>
              <a:gd name="connsiteY7176" fmla="*/ 629765 h 8462359"/>
              <a:gd name="connsiteX7177" fmla="*/ 3486263 w 7162800"/>
              <a:gd name="connsiteY7177" fmla="*/ 637481 h 8462359"/>
              <a:gd name="connsiteX7178" fmla="*/ 3479502 w 7162800"/>
              <a:gd name="connsiteY7178" fmla="*/ 641339 h 8462359"/>
              <a:gd name="connsiteX7179" fmla="*/ 3469844 w 7162800"/>
              <a:gd name="connsiteY7179" fmla="*/ 644232 h 8462359"/>
              <a:gd name="connsiteX7180" fmla="*/ 3459219 w 7162800"/>
              <a:gd name="connsiteY7180" fmla="*/ 646643 h 8462359"/>
              <a:gd name="connsiteX7181" fmla="*/ 3449078 w 7162800"/>
              <a:gd name="connsiteY7181" fmla="*/ 648572 h 8462359"/>
              <a:gd name="connsiteX7182" fmla="*/ 3441834 w 7162800"/>
              <a:gd name="connsiteY7182" fmla="*/ 649054 h 8462359"/>
              <a:gd name="connsiteX7183" fmla="*/ 3438453 w 7162800"/>
              <a:gd name="connsiteY7183" fmla="*/ 649054 h 8462359"/>
              <a:gd name="connsiteX7184" fmla="*/ 3435556 w 7162800"/>
              <a:gd name="connsiteY7184" fmla="*/ 648090 h 8462359"/>
              <a:gd name="connsiteX7185" fmla="*/ 3431209 w 7162800"/>
              <a:gd name="connsiteY7185" fmla="*/ 646161 h 8462359"/>
              <a:gd name="connsiteX7186" fmla="*/ 3427346 w 7162800"/>
              <a:gd name="connsiteY7186" fmla="*/ 644714 h 8462359"/>
              <a:gd name="connsiteX7187" fmla="*/ 3420585 w 7162800"/>
              <a:gd name="connsiteY7187" fmla="*/ 640856 h 8462359"/>
              <a:gd name="connsiteX7188" fmla="*/ 3415756 w 7162800"/>
              <a:gd name="connsiteY7188" fmla="*/ 637963 h 8462359"/>
              <a:gd name="connsiteX7189" fmla="*/ 3411892 w 7162800"/>
              <a:gd name="connsiteY7189" fmla="*/ 634588 h 8462359"/>
              <a:gd name="connsiteX7190" fmla="*/ 3407546 w 7162800"/>
              <a:gd name="connsiteY7190" fmla="*/ 631212 h 8462359"/>
              <a:gd name="connsiteX7191" fmla="*/ 3403682 w 7162800"/>
              <a:gd name="connsiteY7191" fmla="*/ 627354 h 8462359"/>
              <a:gd name="connsiteX7192" fmla="*/ 3399819 w 7162800"/>
              <a:gd name="connsiteY7192" fmla="*/ 622532 h 8462359"/>
              <a:gd name="connsiteX7193" fmla="*/ 3396921 w 7162800"/>
              <a:gd name="connsiteY7193" fmla="*/ 618192 h 8462359"/>
              <a:gd name="connsiteX7194" fmla="*/ 3393541 w 7162800"/>
              <a:gd name="connsiteY7194" fmla="*/ 613370 h 8462359"/>
              <a:gd name="connsiteX7195" fmla="*/ 3391609 w 7162800"/>
              <a:gd name="connsiteY7195" fmla="*/ 609030 h 8462359"/>
              <a:gd name="connsiteX7196" fmla="*/ 3390160 w 7162800"/>
              <a:gd name="connsiteY7196" fmla="*/ 604690 h 8462359"/>
              <a:gd name="connsiteX7197" fmla="*/ 3388229 w 7162800"/>
              <a:gd name="connsiteY7197" fmla="*/ 601315 h 8462359"/>
              <a:gd name="connsiteX7198" fmla="*/ 3387263 w 7162800"/>
              <a:gd name="connsiteY7198" fmla="*/ 596975 h 8462359"/>
              <a:gd name="connsiteX7199" fmla="*/ 3386297 w 7162800"/>
              <a:gd name="connsiteY7199" fmla="*/ 592635 h 8462359"/>
              <a:gd name="connsiteX7200" fmla="*/ 3385814 w 7162800"/>
              <a:gd name="connsiteY7200" fmla="*/ 587812 h 8462359"/>
              <a:gd name="connsiteX7201" fmla="*/ 3385814 w 7162800"/>
              <a:gd name="connsiteY7201" fmla="*/ 582990 h 8462359"/>
              <a:gd name="connsiteX7202" fmla="*/ 3386297 w 7162800"/>
              <a:gd name="connsiteY7202" fmla="*/ 578650 h 8462359"/>
              <a:gd name="connsiteX7203" fmla="*/ 3386780 w 7162800"/>
              <a:gd name="connsiteY7203" fmla="*/ 576721 h 8462359"/>
              <a:gd name="connsiteX7204" fmla="*/ 3387263 w 7162800"/>
              <a:gd name="connsiteY7204" fmla="*/ 574310 h 8462359"/>
              <a:gd name="connsiteX7205" fmla="*/ 3388229 w 7162800"/>
              <a:gd name="connsiteY7205" fmla="*/ 572864 h 8462359"/>
              <a:gd name="connsiteX7206" fmla="*/ 3390160 w 7162800"/>
              <a:gd name="connsiteY7206" fmla="*/ 571417 h 8462359"/>
              <a:gd name="connsiteX7207" fmla="*/ 3391126 w 7162800"/>
              <a:gd name="connsiteY7207" fmla="*/ 569006 h 8462359"/>
              <a:gd name="connsiteX7208" fmla="*/ 3392092 w 7162800"/>
              <a:gd name="connsiteY7208" fmla="*/ 567077 h 8462359"/>
              <a:gd name="connsiteX7209" fmla="*/ 3394024 w 7162800"/>
              <a:gd name="connsiteY7209" fmla="*/ 565630 h 8462359"/>
              <a:gd name="connsiteX7210" fmla="*/ 3396921 w 7162800"/>
              <a:gd name="connsiteY7210" fmla="*/ 563702 h 8462359"/>
              <a:gd name="connsiteX7211" fmla="*/ 3402717 w 7162800"/>
              <a:gd name="connsiteY7211" fmla="*/ 561291 h 8462359"/>
              <a:gd name="connsiteX7212" fmla="*/ 3409478 w 7162800"/>
              <a:gd name="connsiteY7212" fmla="*/ 558879 h 8462359"/>
              <a:gd name="connsiteX7213" fmla="*/ 3416239 w 7162800"/>
              <a:gd name="connsiteY7213" fmla="*/ 555986 h 8462359"/>
              <a:gd name="connsiteX7214" fmla="*/ 3423482 w 7162800"/>
              <a:gd name="connsiteY7214" fmla="*/ 554057 h 8462359"/>
              <a:gd name="connsiteX7215" fmla="*/ 3429761 w 7162800"/>
              <a:gd name="connsiteY7215" fmla="*/ 551164 h 8462359"/>
              <a:gd name="connsiteX7216" fmla="*/ 3434590 w 7162800"/>
              <a:gd name="connsiteY7216" fmla="*/ 548753 h 8462359"/>
              <a:gd name="connsiteX7217" fmla="*/ 3441834 w 7162800"/>
              <a:gd name="connsiteY7217" fmla="*/ 544895 h 8462359"/>
              <a:gd name="connsiteX7218" fmla="*/ 3451009 w 7162800"/>
              <a:gd name="connsiteY7218" fmla="*/ 538626 h 8462359"/>
              <a:gd name="connsiteX7219" fmla="*/ 3454873 w 7162800"/>
              <a:gd name="connsiteY7219" fmla="*/ 534769 h 8462359"/>
              <a:gd name="connsiteX7220" fmla="*/ 3459219 w 7162800"/>
              <a:gd name="connsiteY7220" fmla="*/ 531393 h 8462359"/>
              <a:gd name="connsiteX7221" fmla="*/ 3462600 w 7162800"/>
              <a:gd name="connsiteY7221" fmla="*/ 527053 h 8462359"/>
              <a:gd name="connsiteX7222" fmla="*/ 3464049 w 7162800"/>
              <a:gd name="connsiteY7222" fmla="*/ 522713 h 8462359"/>
              <a:gd name="connsiteX7223" fmla="*/ 3465014 w 7162800"/>
              <a:gd name="connsiteY7223" fmla="*/ 519338 h 8462359"/>
              <a:gd name="connsiteX7224" fmla="*/ 3465980 w 7162800"/>
              <a:gd name="connsiteY7224" fmla="*/ 515480 h 8462359"/>
              <a:gd name="connsiteX7225" fmla="*/ 3465980 w 7162800"/>
              <a:gd name="connsiteY7225" fmla="*/ 511140 h 8462359"/>
              <a:gd name="connsiteX7226" fmla="*/ 3465980 w 7162800"/>
              <a:gd name="connsiteY7226" fmla="*/ 506318 h 8462359"/>
              <a:gd name="connsiteX7227" fmla="*/ 3465980 w 7162800"/>
              <a:gd name="connsiteY7227" fmla="*/ 501495 h 8462359"/>
              <a:gd name="connsiteX7228" fmla="*/ 3465980 w 7162800"/>
              <a:gd name="connsiteY7228" fmla="*/ 496673 h 8462359"/>
              <a:gd name="connsiteX7229" fmla="*/ 3466463 w 7162800"/>
              <a:gd name="connsiteY7229" fmla="*/ 492816 h 8462359"/>
              <a:gd name="connsiteX7230" fmla="*/ 3467912 w 7162800"/>
              <a:gd name="connsiteY7230" fmla="*/ 489440 h 8462359"/>
              <a:gd name="connsiteX7231" fmla="*/ 3471775 w 7162800"/>
              <a:gd name="connsiteY7231" fmla="*/ 487029 h 8462359"/>
              <a:gd name="connsiteX7232" fmla="*/ 3477571 w 7162800"/>
              <a:gd name="connsiteY7232" fmla="*/ 483653 h 8462359"/>
              <a:gd name="connsiteX7233" fmla="*/ 3484332 w 7162800"/>
              <a:gd name="connsiteY7233" fmla="*/ 481242 h 8462359"/>
              <a:gd name="connsiteX7234" fmla="*/ 3490610 w 7162800"/>
              <a:gd name="connsiteY7234" fmla="*/ 478349 h 8462359"/>
              <a:gd name="connsiteX7235" fmla="*/ 3501717 w 7162800"/>
              <a:gd name="connsiteY7235" fmla="*/ 474973 h 8462359"/>
              <a:gd name="connsiteX7236" fmla="*/ 3516688 w 7162800"/>
              <a:gd name="connsiteY7236" fmla="*/ 471116 h 8462359"/>
              <a:gd name="connsiteX7237" fmla="*/ 3532624 w 7162800"/>
              <a:gd name="connsiteY7237" fmla="*/ 466776 h 8462359"/>
              <a:gd name="connsiteX7238" fmla="*/ 3546146 w 7162800"/>
              <a:gd name="connsiteY7238" fmla="*/ 463400 h 8462359"/>
              <a:gd name="connsiteX7239" fmla="*/ 3563049 w 7162800"/>
              <a:gd name="connsiteY7239" fmla="*/ 463400 h 8462359"/>
              <a:gd name="connsiteX7240" fmla="*/ 3583332 w 7162800"/>
              <a:gd name="connsiteY7240" fmla="*/ 463400 h 8462359"/>
              <a:gd name="connsiteX7241" fmla="*/ 3603615 w 7162800"/>
              <a:gd name="connsiteY7241" fmla="*/ 463400 h 8462359"/>
              <a:gd name="connsiteX7242" fmla="*/ 3620518 w 7162800"/>
              <a:gd name="connsiteY7242" fmla="*/ 463400 h 8462359"/>
              <a:gd name="connsiteX7243" fmla="*/ 3631142 w 7162800"/>
              <a:gd name="connsiteY7243" fmla="*/ 463400 h 8462359"/>
              <a:gd name="connsiteX7244" fmla="*/ 3645147 w 7162800"/>
              <a:gd name="connsiteY7244" fmla="*/ 463400 h 8462359"/>
              <a:gd name="connsiteX7245" fmla="*/ 3658186 w 7162800"/>
              <a:gd name="connsiteY7245" fmla="*/ 463400 h 8462359"/>
              <a:gd name="connsiteX7246" fmla="*/ 3668810 w 7162800"/>
              <a:gd name="connsiteY7246" fmla="*/ 463400 h 8462359"/>
              <a:gd name="connsiteX7247" fmla="*/ 3679435 w 7162800"/>
              <a:gd name="connsiteY7247" fmla="*/ 459543 h 8462359"/>
              <a:gd name="connsiteX7248" fmla="*/ 3691508 w 7162800"/>
              <a:gd name="connsiteY7248" fmla="*/ 454238 h 8462359"/>
              <a:gd name="connsiteX7249" fmla="*/ 3703581 w 7162800"/>
              <a:gd name="connsiteY7249" fmla="*/ 448934 h 8462359"/>
              <a:gd name="connsiteX7250" fmla="*/ 3713723 w 7162800"/>
              <a:gd name="connsiteY7250" fmla="*/ 445076 h 8462359"/>
              <a:gd name="connsiteX7251" fmla="*/ 3724347 w 7162800"/>
              <a:gd name="connsiteY7251" fmla="*/ 440254 h 8462359"/>
              <a:gd name="connsiteX7252" fmla="*/ 3737869 w 7162800"/>
              <a:gd name="connsiteY7252" fmla="*/ 433985 h 8462359"/>
              <a:gd name="connsiteX7253" fmla="*/ 3751391 w 7162800"/>
              <a:gd name="connsiteY7253" fmla="*/ 427234 h 8462359"/>
              <a:gd name="connsiteX7254" fmla="*/ 3762016 w 7162800"/>
              <a:gd name="connsiteY7254" fmla="*/ 422412 h 8462359"/>
              <a:gd name="connsiteX7255" fmla="*/ 3778918 w 7162800"/>
              <a:gd name="connsiteY7255" fmla="*/ 418554 h 8462359"/>
              <a:gd name="connsiteX7256" fmla="*/ 3799684 w 7162800"/>
              <a:gd name="connsiteY7256" fmla="*/ 413250 h 8462359"/>
              <a:gd name="connsiteX7257" fmla="*/ 3820933 w 7162800"/>
              <a:gd name="connsiteY7257" fmla="*/ 407945 h 8462359"/>
              <a:gd name="connsiteX7258" fmla="*/ 3840250 w 7162800"/>
              <a:gd name="connsiteY7258" fmla="*/ 404087 h 8462359"/>
              <a:gd name="connsiteX7259" fmla="*/ 3849426 w 7162800"/>
              <a:gd name="connsiteY7259" fmla="*/ 402159 h 8462359"/>
              <a:gd name="connsiteX7260" fmla="*/ 3860533 w 7162800"/>
              <a:gd name="connsiteY7260" fmla="*/ 400712 h 8462359"/>
              <a:gd name="connsiteX7261" fmla="*/ 3873572 w 7162800"/>
              <a:gd name="connsiteY7261" fmla="*/ 398783 h 8462359"/>
              <a:gd name="connsiteX7262" fmla="*/ 3886612 w 7162800"/>
              <a:gd name="connsiteY7262" fmla="*/ 395890 h 8462359"/>
              <a:gd name="connsiteX7263" fmla="*/ 3899651 w 7162800"/>
              <a:gd name="connsiteY7263" fmla="*/ 393961 h 8462359"/>
              <a:gd name="connsiteX7264" fmla="*/ 3912690 w 7162800"/>
              <a:gd name="connsiteY7264" fmla="*/ 391068 h 8462359"/>
              <a:gd name="connsiteX7265" fmla="*/ 3923797 w 7162800"/>
              <a:gd name="connsiteY7265" fmla="*/ 388174 h 8462359"/>
              <a:gd name="connsiteX7266" fmla="*/ 3932973 w 7162800"/>
              <a:gd name="connsiteY7266" fmla="*/ 385281 h 8462359"/>
              <a:gd name="connsiteX7267" fmla="*/ 3948909 w 7162800"/>
              <a:gd name="connsiteY7267" fmla="*/ 378530 h 8462359"/>
              <a:gd name="connsiteX7268" fmla="*/ 3966295 w 7162800"/>
              <a:gd name="connsiteY7268" fmla="*/ 370814 h 8462359"/>
              <a:gd name="connsiteX7269" fmla="*/ 3982714 w 7162800"/>
              <a:gd name="connsiteY7269" fmla="*/ 362617 h 8462359"/>
              <a:gd name="connsiteX7270" fmla="*/ 3996719 w 7162800"/>
              <a:gd name="connsiteY7270" fmla="*/ 355866 h 8462359"/>
              <a:gd name="connsiteX7271" fmla="*/ 4009276 w 7162800"/>
              <a:gd name="connsiteY7271" fmla="*/ 349115 h 8462359"/>
              <a:gd name="connsiteX7272" fmla="*/ 4024246 w 7162800"/>
              <a:gd name="connsiteY7272" fmla="*/ 341399 h 8462359"/>
              <a:gd name="connsiteX7273" fmla="*/ 4031973 w 7162800"/>
              <a:gd name="connsiteY7273" fmla="*/ 338024 h 8462359"/>
              <a:gd name="connsiteX7274" fmla="*/ 4039700 w 7162800"/>
              <a:gd name="connsiteY7274" fmla="*/ 334166 h 8462359"/>
              <a:gd name="connsiteX7275" fmla="*/ 4046461 w 7162800"/>
              <a:gd name="connsiteY7275" fmla="*/ 331755 h 8462359"/>
              <a:gd name="connsiteX7276" fmla="*/ 4052256 w 7162800"/>
              <a:gd name="connsiteY7276" fmla="*/ 329826 h 8462359"/>
              <a:gd name="connsiteX7277" fmla="*/ 4057086 w 7162800"/>
              <a:gd name="connsiteY7277" fmla="*/ 328379 h 8462359"/>
              <a:gd name="connsiteX7278" fmla="*/ 4062881 w 7162800"/>
              <a:gd name="connsiteY7278" fmla="*/ 327897 h 8462359"/>
              <a:gd name="connsiteX7279" fmla="*/ 4069642 w 7162800"/>
              <a:gd name="connsiteY7279" fmla="*/ 326933 h 8462359"/>
              <a:gd name="connsiteX7280" fmla="*/ 4076403 w 7162800"/>
              <a:gd name="connsiteY7280" fmla="*/ 326450 h 8462359"/>
              <a:gd name="connsiteX7281" fmla="*/ 4083164 w 7162800"/>
              <a:gd name="connsiteY7281" fmla="*/ 325004 h 8462359"/>
              <a:gd name="connsiteX7282" fmla="*/ 4089925 w 7162800"/>
              <a:gd name="connsiteY7282" fmla="*/ 324521 h 8462359"/>
              <a:gd name="connsiteX7283" fmla="*/ 4096203 w 7162800"/>
              <a:gd name="connsiteY7283" fmla="*/ 323557 h 8462359"/>
              <a:gd name="connsiteX7284" fmla="*/ 4101032 w 7162800"/>
              <a:gd name="connsiteY7284" fmla="*/ 322593 h 8462359"/>
              <a:gd name="connsiteX7285" fmla="*/ 4110691 w 7162800"/>
              <a:gd name="connsiteY7285" fmla="*/ 322110 h 8462359"/>
              <a:gd name="connsiteX7286" fmla="*/ 5008455 w 7162800"/>
              <a:gd name="connsiteY7286" fmla="*/ 291205 h 8462359"/>
              <a:gd name="connsiteX7287" fmla="*/ 5013285 w 7162800"/>
              <a:gd name="connsiteY7287" fmla="*/ 291205 h 8462359"/>
              <a:gd name="connsiteX7288" fmla="*/ 5016665 w 7162800"/>
              <a:gd name="connsiteY7288" fmla="*/ 291679 h 8462359"/>
              <a:gd name="connsiteX7289" fmla="*/ 5018597 w 7162800"/>
              <a:gd name="connsiteY7289" fmla="*/ 292628 h 8462359"/>
              <a:gd name="connsiteX7290" fmla="*/ 5020528 w 7162800"/>
              <a:gd name="connsiteY7290" fmla="*/ 294051 h 8462359"/>
              <a:gd name="connsiteX7291" fmla="*/ 5022943 w 7162800"/>
              <a:gd name="connsiteY7291" fmla="*/ 295000 h 8462359"/>
              <a:gd name="connsiteX7292" fmla="*/ 5024392 w 7162800"/>
              <a:gd name="connsiteY7292" fmla="*/ 296423 h 8462359"/>
              <a:gd name="connsiteX7293" fmla="*/ 5025841 w 7162800"/>
              <a:gd name="connsiteY7293" fmla="*/ 298320 h 8462359"/>
              <a:gd name="connsiteX7294" fmla="*/ 5027772 w 7162800"/>
              <a:gd name="connsiteY7294" fmla="*/ 298795 h 8462359"/>
              <a:gd name="connsiteX7295" fmla="*/ 5029221 w 7162800"/>
              <a:gd name="connsiteY7295" fmla="*/ 299269 h 8462359"/>
              <a:gd name="connsiteX7296" fmla="*/ 5035016 w 7162800"/>
              <a:gd name="connsiteY7296" fmla="*/ 296897 h 8462359"/>
              <a:gd name="connsiteX7297" fmla="*/ 5040812 w 7162800"/>
              <a:gd name="connsiteY7297" fmla="*/ 295474 h 8462359"/>
              <a:gd name="connsiteX7298" fmla="*/ 5041777 w 7162800"/>
              <a:gd name="connsiteY7298" fmla="*/ 295474 h 8462359"/>
              <a:gd name="connsiteX7299" fmla="*/ 5042743 w 7162800"/>
              <a:gd name="connsiteY7299" fmla="*/ 296423 h 8462359"/>
              <a:gd name="connsiteX7300" fmla="*/ 5043226 w 7162800"/>
              <a:gd name="connsiteY7300" fmla="*/ 298320 h 8462359"/>
              <a:gd name="connsiteX7301" fmla="*/ 5043709 w 7162800"/>
              <a:gd name="connsiteY7301" fmla="*/ 299744 h 8462359"/>
              <a:gd name="connsiteX7302" fmla="*/ 5044675 w 7162800"/>
              <a:gd name="connsiteY7302" fmla="*/ 303539 h 8462359"/>
              <a:gd name="connsiteX7303" fmla="*/ 5044675 w 7162800"/>
              <a:gd name="connsiteY7303" fmla="*/ 306859 h 8462359"/>
              <a:gd name="connsiteX7304" fmla="*/ 5043709 w 7162800"/>
              <a:gd name="connsiteY7304" fmla="*/ 307808 h 8462359"/>
              <a:gd name="connsiteX7305" fmla="*/ 5042743 w 7162800"/>
              <a:gd name="connsiteY7305" fmla="*/ 309706 h 8462359"/>
              <a:gd name="connsiteX7306" fmla="*/ 5040812 w 7162800"/>
              <a:gd name="connsiteY7306" fmla="*/ 311129 h 8462359"/>
              <a:gd name="connsiteX7307" fmla="*/ 5037914 w 7162800"/>
              <a:gd name="connsiteY7307" fmla="*/ 312078 h 8462359"/>
              <a:gd name="connsiteX7308" fmla="*/ 5033568 w 7162800"/>
              <a:gd name="connsiteY7308" fmla="*/ 313501 h 8462359"/>
              <a:gd name="connsiteX7309" fmla="*/ 5029221 w 7162800"/>
              <a:gd name="connsiteY7309" fmla="*/ 314450 h 8462359"/>
              <a:gd name="connsiteX7310" fmla="*/ 5029221 w 7162800"/>
              <a:gd name="connsiteY7310" fmla="*/ 318245 h 8462359"/>
              <a:gd name="connsiteX7311" fmla="*/ 5029221 w 7162800"/>
              <a:gd name="connsiteY7311" fmla="*/ 323937 h 8462359"/>
              <a:gd name="connsiteX7312" fmla="*/ 5029221 w 7162800"/>
              <a:gd name="connsiteY7312" fmla="*/ 329156 h 8462359"/>
              <a:gd name="connsiteX7313" fmla="*/ 5029221 w 7162800"/>
              <a:gd name="connsiteY7313" fmla="*/ 333425 h 8462359"/>
              <a:gd name="connsiteX7314" fmla="*/ 5026807 w 7162800"/>
              <a:gd name="connsiteY7314" fmla="*/ 334848 h 8462359"/>
              <a:gd name="connsiteX7315" fmla="*/ 5023909 w 7162800"/>
              <a:gd name="connsiteY7315" fmla="*/ 337220 h 8462359"/>
              <a:gd name="connsiteX7316" fmla="*/ 5019563 w 7162800"/>
              <a:gd name="connsiteY7316" fmla="*/ 338644 h 8462359"/>
              <a:gd name="connsiteX7317" fmla="*/ 5014733 w 7162800"/>
              <a:gd name="connsiteY7317" fmla="*/ 340541 h 8462359"/>
              <a:gd name="connsiteX7318" fmla="*/ 5009904 w 7162800"/>
              <a:gd name="connsiteY7318" fmla="*/ 342439 h 8462359"/>
              <a:gd name="connsiteX7319" fmla="*/ 5005558 w 7162800"/>
              <a:gd name="connsiteY7319" fmla="*/ 343862 h 8462359"/>
              <a:gd name="connsiteX7320" fmla="*/ 5001211 w 7162800"/>
              <a:gd name="connsiteY7320" fmla="*/ 344811 h 8462359"/>
              <a:gd name="connsiteX7321" fmla="*/ 4997831 w 7162800"/>
              <a:gd name="connsiteY7321" fmla="*/ 344811 h 8462359"/>
              <a:gd name="connsiteX7322" fmla="*/ 4994450 w 7162800"/>
              <a:gd name="connsiteY7322" fmla="*/ 342439 h 8462359"/>
              <a:gd name="connsiteX7323" fmla="*/ 4990587 w 7162800"/>
              <a:gd name="connsiteY7323" fmla="*/ 339118 h 8462359"/>
              <a:gd name="connsiteX7324" fmla="*/ 4989138 w 7162800"/>
              <a:gd name="connsiteY7324" fmla="*/ 337695 h 8462359"/>
              <a:gd name="connsiteX7325" fmla="*/ 4987206 w 7162800"/>
              <a:gd name="connsiteY7325" fmla="*/ 336746 h 8462359"/>
              <a:gd name="connsiteX7326" fmla="*/ 4986240 w 7162800"/>
              <a:gd name="connsiteY7326" fmla="*/ 334848 h 8462359"/>
              <a:gd name="connsiteX7327" fmla="*/ 4986240 w 7162800"/>
              <a:gd name="connsiteY7327" fmla="*/ 333425 h 8462359"/>
              <a:gd name="connsiteX7328" fmla="*/ 4987206 w 7162800"/>
              <a:gd name="connsiteY7328" fmla="*/ 329156 h 8462359"/>
              <a:gd name="connsiteX7329" fmla="*/ 4989621 w 7162800"/>
              <a:gd name="connsiteY7329" fmla="*/ 323937 h 8462359"/>
              <a:gd name="connsiteX7330" fmla="*/ 4990587 w 7162800"/>
              <a:gd name="connsiteY7330" fmla="*/ 321091 h 8462359"/>
              <a:gd name="connsiteX7331" fmla="*/ 4991070 w 7162800"/>
              <a:gd name="connsiteY7331" fmla="*/ 318245 h 8462359"/>
              <a:gd name="connsiteX7332" fmla="*/ 4991070 w 7162800"/>
              <a:gd name="connsiteY7332" fmla="*/ 316347 h 8462359"/>
              <a:gd name="connsiteX7333" fmla="*/ 4990104 w 7162800"/>
              <a:gd name="connsiteY7333" fmla="*/ 314450 h 8462359"/>
              <a:gd name="connsiteX7334" fmla="*/ 4989621 w 7162800"/>
              <a:gd name="connsiteY7334" fmla="*/ 314450 h 8462359"/>
              <a:gd name="connsiteX7335" fmla="*/ 4987689 w 7162800"/>
              <a:gd name="connsiteY7335" fmla="*/ 313501 h 8462359"/>
              <a:gd name="connsiteX7336" fmla="*/ 4985275 w 7162800"/>
              <a:gd name="connsiteY7336" fmla="*/ 312552 h 8462359"/>
              <a:gd name="connsiteX7337" fmla="*/ 4982377 w 7162800"/>
              <a:gd name="connsiteY7337" fmla="*/ 310655 h 8462359"/>
              <a:gd name="connsiteX7338" fmla="*/ 4983343 w 7162800"/>
              <a:gd name="connsiteY7338" fmla="*/ 306385 h 8462359"/>
              <a:gd name="connsiteX7339" fmla="*/ 4984792 w 7162800"/>
              <a:gd name="connsiteY7339" fmla="*/ 301167 h 8462359"/>
              <a:gd name="connsiteX7340" fmla="*/ 4985758 w 7162800"/>
              <a:gd name="connsiteY7340" fmla="*/ 299269 h 8462359"/>
              <a:gd name="connsiteX7341" fmla="*/ 4987206 w 7162800"/>
              <a:gd name="connsiteY7341" fmla="*/ 296897 h 8462359"/>
              <a:gd name="connsiteX7342" fmla="*/ 4988172 w 7162800"/>
              <a:gd name="connsiteY7342" fmla="*/ 295948 h 8462359"/>
              <a:gd name="connsiteX7343" fmla="*/ 4990104 w 7162800"/>
              <a:gd name="connsiteY7343" fmla="*/ 295474 h 8462359"/>
              <a:gd name="connsiteX7344" fmla="*/ 4992036 w 7162800"/>
              <a:gd name="connsiteY7344" fmla="*/ 294051 h 8462359"/>
              <a:gd name="connsiteX7345" fmla="*/ 4994933 w 7162800"/>
              <a:gd name="connsiteY7345" fmla="*/ 293102 h 8462359"/>
              <a:gd name="connsiteX7346" fmla="*/ 4997831 w 7162800"/>
              <a:gd name="connsiteY7346" fmla="*/ 292628 h 8462359"/>
              <a:gd name="connsiteX7347" fmla="*/ 5001694 w 7162800"/>
              <a:gd name="connsiteY7347" fmla="*/ 291679 h 8462359"/>
              <a:gd name="connsiteX7348" fmla="*/ 4836532 w 7162800"/>
              <a:gd name="connsiteY7348" fmla="*/ 265126 h 8462359"/>
              <a:gd name="connsiteX7349" fmla="*/ 4839912 w 7162800"/>
              <a:gd name="connsiteY7349" fmla="*/ 265126 h 8462359"/>
              <a:gd name="connsiteX7350" fmla="*/ 4842810 w 7162800"/>
              <a:gd name="connsiteY7350" fmla="*/ 265609 h 8462359"/>
              <a:gd name="connsiteX7351" fmla="*/ 4845708 w 7162800"/>
              <a:gd name="connsiteY7351" fmla="*/ 266092 h 8462359"/>
              <a:gd name="connsiteX7352" fmla="*/ 4847639 w 7162800"/>
              <a:gd name="connsiteY7352" fmla="*/ 267540 h 8462359"/>
              <a:gd name="connsiteX7353" fmla="*/ 4851020 w 7162800"/>
              <a:gd name="connsiteY7353" fmla="*/ 268023 h 8462359"/>
              <a:gd name="connsiteX7354" fmla="*/ 4853917 w 7162800"/>
              <a:gd name="connsiteY7354" fmla="*/ 268989 h 8462359"/>
              <a:gd name="connsiteX7355" fmla="*/ 4856815 w 7162800"/>
              <a:gd name="connsiteY7355" fmla="*/ 271404 h 8462359"/>
              <a:gd name="connsiteX7356" fmla="*/ 4859230 w 7162800"/>
              <a:gd name="connsiteY7356" fmla="*/ 273335 h 8462359"/>
              <a:gd name="connsiteX7357" fmla="*/ 4862127 w 7162800"/>
              <a:gd name="connsiteY7357" fmla="*/ 276233 h 8462359"/>
              <a:gd name="connsiteX7358" fmla="*/ 4863093 w 7162800"/>
              <a:gd name="connsiteY7358" fmla="*/ 278648 h 8462359"/>
              <a:gd name="connsiteX7359" fmla="*/ 4863576 w 7162800"/>
              <a:gd name="connsiteY7359" fmla="*/ 279614 h 8462359"/>
              <a:gd name="connsiteX7360" fmla="*/ 4863576 w 7162800"/>
              <a:gd name="connsiteY7360" fmla="*/ 281062 h 8462359"/>
              <a:gd name="connsiteX7361" fmla="*/ 4863576 w 7162800"/>
              <a:gd name="connsiteY7361" fmla="*/ 282028 h 8462359"/>
              <a:gd name="connsiteX7362" fmla="*/ 4863093 w 7162800"/>
              <a:gd name="connsiteY7362" fmla="*/ 282511 h 8462359"/>
              <a:gd name="connsiteX7363" fmla="*/ 4862127 w 7162800"/>
              <a:gd name="connsiteY7363" fmla="*/ 285409 h 8462359"/>
              <a:gd name="connsiteX7364" fmla="*/ 4860196 w 7162800"/>
              <a:gd name="connsiteY7364" fmla="*/ 288789 h 8462359"/>
              <a:gd name="connsiteX7365" fmla="*/ 4857781 w 7162800"/>
              <a:gd name="connsiteY7365" fmla="*/ 292170 h 8462359"/>
              <a:gd name="connsiteX7366" fmla="*/ 4854400 w 7162800"/>
              <a:gd name="connsiteY7366" fmla="*/ 294584 h 8462359"/>
              <a:gd name="connsiteX7367" fmla="*/ 4851020 w 7162800"/>
              <a:gd name="connsiteY7367" fmla="*/ 296999 h 8462359"/>
              <a:gd name="connsiteX7368" fmla="*/ 4847156 w 7162800"/>
              <a:gd name="connsiteY7368" fmla="*/ 299414 h 8462359"/>
              <a:gd name="connsiteX7369" fmla="*/ 4843293 w 7162800"/>
              <a:gd name="connsiteY7369" fmla="*/ 300862 h 8462359"/>
              <a:gd name="connsiteX7370" fmla="*/ 4840395 w 7162800"/>
              <a:gd name="connsiteY7370" fmla="*/ 301345 h 8462359"/>
              <a:gd name="connsiteX7371" fmla="*/ 4836532 w 7162800"/>
              <a:gd name="connsiteY7371" fmla="*/ 302311 h 8462359"/>
              <a:gd name="connsiteX7372" fmla="*/ 4832669 w 7162800"/>
              <a:gd name="connsiteY7372" fmla="*/ 303760 h 8462359"/>
              <a:gd name="connsiteX7373" fmla="*/ 4828805 w 7162800"/>
              <a:gd name="connsiteY7373" fmla="*/ 304243 h 8462359"/>
              <a:gd name="connsiteX7374" fmla="*/ 4823976 w 7162800"/>
              <a:gd name="connsiteY7374" fmla="*/ 304726 h 8462359"/>
              <a:gd name="connsiteX7375" fmla="*/ 4814800 w 7162800"/>
              <a:gd name="connsiteY7375" fmla="*/ 304726 h 8462359"/>
              <a:gd name="connsiteX7376" fmla="*/ 4805142 w 7162800"/>
              <a:gd name="connsiteY7376" fmla="*/ 304243 h 8462359"/>
              <a:gd name="connsiteX7377" fmla="*/ 4787273 w 7162800"/>
              <a:gd name="connsiteY7377" fmla="*/ 302311 h 8462359"/>
              <a:gd name="connsiteX7378" fmla="*/ 4773268 w 7162800"/>
              <a:gd name="connsiteY7378" fmla="*/ 301345 h 8462359"/>
              <a:gd name="connsiteX7379" fmla="*/ 4762644 w 7162800"/>
              <a:gd name="connsiteY7379" fmla="*/ 303760 h 8462359"/>
              <a:gd name="connsiteX7380" fmla="*/ 4751536 w 7162800"/>
              <a:gd name="connsiteY7380" fmla="*/ 306175 h 8462359"/>
              <a:gd name="connsiteX7381" fmla="*/ 4738980 w 7162800"/>
              <a:gd name="connsiteY7381" fmla="*/ 309555 h 8462359"/>
              <a:gd name="connsiteX7382" fmla="*/ 4726907 w 7162800"/>
              <a:gd name="connsiteY7382" fmla="*/ 312936 h 8462359"/>
              <a:gd name="connsiteX7383" fmla="*/ 4714834 w 7162800"/>
              <a:gd name="connsiteY7383" fmla="*/ 317282 h 8462359"/>
              <a:gd name="connsiteX7384" fmla="*/ 4703244 w 7162800"/>
              <a:gd name="connsiteY7384" fmla="*/ 321145 h 8462359"/>
              <a:gd name="connsiteX7385" fmla="*/ 4692619 w 7162800"/>
              <a:gd name="connsiteY7385" fmla="*/ 324526 h 8462359"/>
              <a:gd name="connsiteX7386" fmla="*/ 4683444 w 7162800"/>
              <a:gd name="connsiteY7386" fmla="*/ 327906 h 8462359"/>
              <a:gd name="connsiteX7387" fmla="*/ 4674751 w 7162800"/>
              <a:gd name="connsiteY7387" fmla="*/ 331770 h 8462359"/>
              <a:gd name="connsiteX7388" fmla="*/ 4664126 w 7162800"/>
              <a:gd name="connsiteY7388" fmla="*/ 335633 h 8462359"/>
              <a:gd name="connsiteX7389" fmla="*/ 4653502 w 7162800"/>
              <a:gd name="connsiteY7389" fmla="*/ 340945 h 8462359"/>
              <a:gd name="connsiteX7390" fmla="*/ 4642395 w 7162800"/>
              <a:gd name="connsiteY7390" fmla="*/ 346258 h 8462359"/>
              <a:gd name="connsiteX7391" fmla="*/ 4631287 w 7162800"/>
              <a:gd name="connsiteY7391" fmla="*/ 351570 h 8462359"/>
              <a:gd name="connsiteX7392" fmla="*/ 4620180 w 7162800"/>
              <a:gd name="connsiteY7392" fmla="*/ 355916 h 8462359"/>
              <a:gd name="connsiteX7393" fmla="*/ 4610038 w 7162800"/>
              <a:gd name="connsiteY7393" fmla="*/ 359780 h 8462359"/>
              <a:gd name="connsiteX7394" fmla="*/ 4601346 w 7162800"/>
              <a:gd name="connsiteY7394" fmla="*/ 361711 h 8462359"/>
              <a:gd name="connsiteX7395" fmla="*/ 4587824 w 7162800"/>
              <a:gd name="connsiteY7395" fmla="*/ 361711 h 8462359"/>
              <a:gd name="connsiteX7396" fmla="*/ 4571404 w 7162800"/>
              <a:gd name="connsiteY7396" fmla="*/ 361228 h 8462359"/>
              <a:gd name="connsiteX7397" fmla="*/ 4563194 w 7162800"/>
              <a:gd name="connsiteY7397" fmla="*/ 361228 h 8462359"/>
              <a:gd name="connsiteX7398" fmla="*/ 4554984 w 7162800"/>
              <a:gd name="connsiteY7398" fmla="*/ 360263 h 8462359"/>
              <a:gd name="connsiteX7399" fmla="*/ 4547741 w 7162800"/>
              <a:gd name="connsiteY7399" fmla="*/ 359780 h 8462359"/>
              <a:gd name="connsiteX7400" fmla="*/ 4541462 w 7162800"/>
              <a:gd name="connsiteY7400" fmla="*/ 357848 h 8462359"/>
              <a:gd name="connsiteX7401" fmla="*/ 4527940 w 7162800"/>
              <a:gd name="connsiteY7401" fmla="*/ 357365 h 8462359"/>
              <a:gd name="connsiteX7402" fmla="*/ 4511521 w 7162800"/>
              <a:gd name="connsiteY7402" fmla="*/ 356399 h 8462359"/>
              <a:gd name="connsiteX7403" fmla="*/ 4495584 w 7162800"/>
              <a:gd name="connsiteY7403" fmla="*/ 354950 h 8462359"/>
              <a:gd name="connsiteX7404" fmla="*/ 4481579 w 7162800"/>
              <a:gd name="connsiteY7404" fmla="*/ 354467 h 8462359"/>
              <a:gd name="connsiteX7405" fmla="*/ 4471438 w 7162800"/>
              <a:gd name="connsiteY7405" fmla="*/ 353984 h 8462359"/>
              <a:gd name="connsiteX7406" fmla="*/ 4459365 w 7162800"/>
              <a:gd name="connsiteY7406" fmla="*/ 352536 h 8462359"/>
              <a:gd name="connsiteX7407" fmla="*/ 4453086 w 7162800"/>
              <a:gd name="connsiteY7407" fmla="*/ 352536 h 8462359"/>
              <a:gd name="connsiteX7408" fmla="*/ 4447291 w 7162800"/>
              <a:gd name="connsiteY7408" fmla="*/ 352536 h 8462359"/>
              <a:gd name="connsiteX7409" fmla="*/ 4441496 w 7162800"/>
              <a:gd name="connsiteY7409" fmla="*/ 353502 h 8462359"/>
              <a:gd name="connsiteX7410" fmla="*/ 4436667 w 7162800"/>
              <a:gd name="connsiteY7410" fmla="*/ 354467 h 8462359"/>
              <a:gd name="connsiteX7411" fmla="*/ 4430872 w 7162800"/>
              <a:gd name="connsiteY7411" fmla="*/ 356399 h 8462359"/>
              <a:gd name="connsiteX7412" fmla="*/ 4425077 w 7162800"/>
              <a:gd name="connsiteY7412" fmla="*/ 359780 h 8462359"/>
              <a:gd name="connsiteX7413" fmla="*/ 4418799 w 7162800"/>
              <a:gd name="connsiteY7413" fmla="*/ 363643 h 8462359"/>
              <a:gd name="connsiteX7414" fmla="*/ 4412520 w 7162800"/>
              <a:gd name="connsiteY7414" fmla="*/ 367989 h 8462359"/>
              <a:gd name="connsiteX7415" fmla="*/ 4406725 w 7162800"/>
              <a:gd name="connsiteY7415" fmla="*/ 372819 h 8462359"/>
              <a:gd name="connsiteX7416" fmla="*/ 4399964 w 7162800"/>
              <a:gd name="connsiteY7416" fmla="*/ 377165 h 8462359"/>
              <a:gd name="connsiteX7417" fmla="*/ 4393686 w 7162800"/>
              <a:gd name="connsiteY7417" fmla="*/ 381511 h 8462359"/>
              <a:gd name="connsiteX7418" fmla="*/ 4388374 w 7162800"/>
              <a:gd name="connsiteY7418" fmla="*/ 384409 h 8462359"/>
              <a:gd name="connsiteX7419" fmla="*/ 4383062 w 7162800"/>
              <a:gd name="connsiteY7419" fmla="*/ 385858 h 8462359"/>
              <a:gd name="connsiteX7420" fmla="*/ 4376784 w 7162800"/>
              <a:gd name="connsiteY7420" fmla="*/ 387306 h 8462359"/>
              <a:gd name="connsiteX7421" fmla="*/ 4369540 w 7162800"/>
              <a:gd name="connsiteY7421" fmla="*/ 388755 h 8462359"/>
              <a:gd name="connsiteX7422" fmla="*/ 4361330 w 7162800"/>
              <a:gd name="connsiteY7422" fmla="*/ 389721 h 8462359"/>
              <a:gd name="connsiteX7423" fmla="*/ 4345876 w 7162800"/>
              <a:gd name="connsiteY7423" fmla="*/ 391170 h 8462359"/>
              <a:gd name="connsiteX7424" fmla="*/ 4332354 w 7162800"/>
              <a:gd name="connsiteY7424" fmla="*/ 392619 h 8462359"/>
              <a:gd name="connsiteX7425" fmla="*/ 4315935 w 7162800"/>
              <a:gd name="connsiteY7425" fmla="*/ 391170 h 8462359"/>
              <a:gd name="connsiteX7426" fmla="*/ 4297100 w 7162800"/>
              <a:gd name="connsiteY7426" fmla="*/ 389721 h 8462359"/>
              <a:gd name="connsiteX7427" fmla="*/ 4279232 w 7162800"/>
              <a:gd name="connsiteY7427" fmla="*/ 387306 h 8462359"/>
              <a:gd name="connsiteX7428" fmla="*/ 4264744 w 7162800"/>
              <a:gd name="connsiteY7428" fmla="*/ 384409 h 8462359"/>
              <a:gd name="connsiteX7429" fmla="*/ 4255086 w 7162800"/>
              <a:gd name="connsiteY7429" fmla="*/ 381994 h 8462359"/>
              <a:gd name="connsiteX7430" fmla="*/ 4244461 w 7162800"/>
              <a:gd name="connsiteY7430" fmla="*/ 378614 h 8462359"/>
              <a:gd name="connsiteX7431" fmla="*/ 4240115 w 7162800"/>
              <a:gd name="connsiteY7431" fmla="*/ 376682 h 8462359"/>
              <a:gd name="connsiteX7432" fmla="*/ 4235286 w 7162800"/>
              <a:gd name="connsiteY7432" fmla="*/ 374267 h 8462359"/>
              <a:gd name="connsiteX7433" fmla="*/ 4230939 w 7162800"/>
              <a:gd name="connsiteY7433" fmla="*/ 372336 h 8462359"/>
              <a:gd name="connsiteX7434" fmla="*/ 4227559 w 7162800"/>
              <a:gd name="connsiteY7434" fmla="*/ 369921 h 8462359"/>
              <a:gd name="connsiteX7435" fmla="*/ 4226110 w 7162800"/>
              <a:gd name="connsiteY7435" fmla="*/ 367506 h 8462359"/>
              <a:gd name="connsiteX7436" fmla="*/ 4225144 w 7162800"/>
              <a:gd name="connsiteY7436" fmla="*/ 365575 h 8462359"/>
              <a:gd name="connsiteX7437" fmla="*/ 4224178 w 7162800"/>
              <a:gd name="connsiteY7437" fmla="*/ 362677 h 8462359"/>
              <a:gd name="connsiteX7438" fmla="*/ 4222729 w 7162800"/>
              <a:gd name="connsiteY7438" fmla="*/ 359780 h 8462359"/>
              <a:gd name="connsiteX7439" fmla="*/ 4220798 w 7162800"/>
              <a:gd name="connsiteY7439" fmla="*/ 352053 h 8462359"/>
              <a:gd name="connsiteX7440" fmla="*/ 4219832 w 7162800"/>
              <a:gd name="connsiteY7440" fmla="*/ 344326 h 8462359"/>
              <a:gd name="connsiteX7441" fmla="*/ 4218866 w 7162800"/>
              <a:gd name="connsiteY7441" fmla="*/ 336599 h 8462359"/>
              <a:gd name="connsiteX7442" fmla="*/ 4218866 w 7162800"/>
              <a:gd name="connsiteY7442" fmla="*/ 328389 h 8462359"/>
              <a:gd name="connsiteX7443" fmla="*/ 4219349 w 7162800"/>
              <a:gd name="connsiteY7443" fmla="*/ 321628 h 8462359"/>
              <a:gd name="connsiteX7444" fmla="*/ 4220315 w 7162800"/>
              <a:gd name="connsiteY7444" fmla="*/ 316799 h 8462359"/>
              <a:gd name="connsiteX7445" fmla="*/ 4220798 w 7162800"/>
              <a:gd name="connsiteY7445" fmla="*/ 307140 h 8462359"/>
              <a:gd name="connsiteX7446" fmla="*/ 4222247 w 7162800"/>
              <a:gd name="connsiteY7446" fmla="*/ 298448 h 8462359"/>
              <a:gd name="connsiteX7447" fmla="*/ 4225144 w 7162800"/>
              <a:gd name="connsiteY7447" fmla="*/ 289272 h 8462359"/>
              <a:gd name="connsiteX7448" fmla="*/ 4227559 w 7162800"/>
              <a:gd name="connsiteY7448" fmla="*/ 282511 h 8462359"/>
              <a:gd name="connsiteX7449" fmla="*/ 4232388 w 7162800"/>
              <a:gd name="connsiteY7449" fmla="*/ 279614 h 8462359"/>
              <a:gd name="connsiteX7450" fmla="*/ 4238183 w 7162800"/>
              <a:gd name="connsiteY7450" fmla="*/ 276716 h 8462359"/>
              <a:gd name="connsiteX7451" fmla="*/ 4244944 w 7162800"/>
              <a:gd name="connsiteY7451" fmla="*/ 273335 h 8462359"/>
              <a:gd name="connsiteX7452" fmla="*/ 4252188 w 7162800"/>
              <a:gd name="connsiteY7452" fmla="*/ 270921 h 8462359"/>
              <a:gd name="connsiteX7453" fmla="*/ 4258949 w 7162800"/>
              <a:gd name="connsiteY7453" fmla="*/ 268506 h 8462359"/>
              <a:gd name="connsiteX7454" fmla="*/ 4265227 w 7162800"/>
              <a:gd name="connsiteY7454" fmla="*/ 267057 h 8462359"/>
              <a:gd name="connsiteX7455" fmla="*/ 4268608 w 7162800"/>
              <a:gd name="connsiteY7455" fmla="*/ 266574 h 8462359"/>
              <a:gd name="connsiteX7456" fmla="*/ 4271022 w 7162800"/>
              <a:gd name="connsiteY7456" fmla="*/ 266574 h 8462359"/>
              <a:gd name="connsiteX7457" fmla="*/ 4273920 w 7162800"/>
              <a:gd name="connsiteY7457" fmla="*/ 267057 h 8462359"/>
              <a:gd name="connsiteX7458" fmla="*/ 4276335 w 7162800"/>
              <a:gd name="connsiteY7458" fmla="*/ 267540 h 8462359"/>
              <a:gd name="connsiteX7459" fmla="*/ 4279232 w 7162800"/>
              <a:gd name="connsiteY7459" fmla="*/ 267540 h 8462359"/>
              <a:gd name="connsiteX7460" fmla="*/ 4282130 w 7162800"/>
              <a:gd name="connsiteY7460" fmla="*/ 268023 h 8462359"/>
              <a:gd name="connsiteX7461" fmla="*/ 4285510 w 7162800"/>
              <a:gd name="connsiteY7461" fmla="*/ 269955 h 8462359"/>
              <a:gd name="connsiteX7462" fmla="*/ 4288891 w 7162800"/>
              <a:gd name="connsiteY7462" fmla="*/ 270921 h 8462359"/>
              <a:gd name="connsiteX7463" fmla="*/ 4296618 w 7162800"/>
              <a:gd name="connsiteY7463" fmla="*/ 274784 h 8462359"/>
              <a:gd name="connsiteX7464" fmla="*/ 4304344 w 7162800"/>
              <a:gd name="connsiteY7464" fmla="*/ 279131 h 8462359"/>
              <a:gd name="connsiteX7465" fmla="*/ 4311588 w 7162800"/>
              <a:gd name="connsiteY7465" fmla="*/ 283960 h 8462359"/>
              <a:gd name="connsiteX7466" fmla="*/ 4319315 w 7162800"/>
              <a:gd name="connsiteY7466" fmla="*/ 288306 h 8462359"/>
              <a:gd name="connsiteX7467" fmla="*/ 4326076 w 7162800"/>
              <a:gd name="connsiteY7467" fmla="*/ 291204 h 8462359"/>
              <a:gd name="connsiteX7468" fmla="*/ 4332354 w 7162800"/>
              <a:gd name="connsiteY7468" fmla="*/ 294101 h 8462359"/>
              <a:gd name="connsiteX7469" fmla="*/ 4338149 w 7162800"/>
              <a:gd name="connsiteY7469" fmla="*/ 296516 h 8462359"/>
              <a:gd name="connsiteX7470" fmla="*/ 4344910 w 7162800"/>
              <a:gd name="connsiteY7470" fmla="*/ 298931 h 8462359"/>
              <a:gd name="connsiteX7471" fmla="*/ 4352637 w 7162800"/>
              <a:gd name="connsiteY7471" fmla="*/ 300862 h 8462359"/>
              <a:gd name="connsiteX7472" fmla="*/ 4360364 w 7162800"/>
              <a:gd name="connsiteY7472" fmla="*/ 303277 h 8462359"/>
              <a:gd name="connsiteX7473" fmla="*/ 4375335 w 7162800"/>
              <a:gd name="connsiteY7473" fmla="*/ 306175 h 8462359"/>
              <a:gd name="connsiteX7474" fmla="*/ 4388374 w 7162800"/>
              <a:gd name="connsiteY7474" fmla="*/ 309072 h 8462359"/>
              <a:gd name="connsiteX7475" fmla="*/ 4397550 w 7162800"/>
              <a:gd name="connsiteY7475" fmla="*/ 309072 h 8462359"/>
              <a:gd name="connsiteX7476" fmla="*/ 4408174 w 7162800"/>
              <a:gd name="connsiteY7476" fmla="*/ 308106 h 8462359"/>
              <a:gd name="connsiteX7477" fmla="*/ 4419281 w 7162800"/>
              <a:gd name="connsiteY7477" fmla="*/ 307623 h 8462359"/>
              <a:gd name="connsiteX7478" fmla="*/ 4430872 w 7162800"/>
              <a:gd name="connsiteY7478" fmla="*/ 306657 h 8462359"/>
              <a:gd name="connsiteX7479" fmla="*/ 4441979 w 7162800"/>
              <a:gd name="connsiteY7479" fmla="*/ 305692 h 8462359"/>
              <a:gd name="connsiteX7480" fmla="*/ 4453086 w 7162800"/>
              <a:gd name="connsiteY7480" fmla="*/ 304243 h 8462359"/>
              <a:gd name="connsiteX7481" fmla="*/ 4462745 w 7162800"/>
              <a:gd name="connsiteY7481" fmla="*/ 303277 h 8462359"/>
              <a:gd name="connsiteX7482" fmla="*/ 4470472 w 7162800"/>
              <a:gd name="connsiteY7482" fmla="*/ 301345 h 8462359"/>
              <a:gd name="connsiteX7483" fmla="*/ 4481096 w 7162800"/>
              <a:gd name="connsiteY7483" fmla="*/ 301345 h 8462359"/>
              <a:gd name="connsiteX7484" fmla="*/ 4494618 w 7162800"/>
              <a:gd name="connsiteY7484" fmla="*/ 301345 h 8462359"/>
              <a:gd name="connsiteX7485" fmla="*/ 4508140 w 7162800"/>
              <a:gd name="connsiteY7485" fmla="*/ 301345 h 8462359"/>
              <a:gd name="connsiteX7486" fmla="*/ 4519248 w 7162800"/>
              <a:gd name="connsiteY7486" fmla="*/ 301345 h 8462359"/>
              <a:gd name="connsiteX7487" fmla="*/ 4531804 w 7162800"/>
              <a:gd name="connsiteY7487" fmla="*/ 301828 h 8462359"/>
              <a:gd name="connsiteX7488" fmla="*/ 4546775 w 7162800"/>
              <a:gd name="connsiteY7488" fmla="*/ 303760 h 8462359"/>
              <a:gd name="connsiteX7489" fmla="*/ 4560297 w 7162800"/>
              <a:gd name="connsiteY7489" fmla="*/ 304726 h 8462359"/>
              <a:gd name="connsiteX7490" fmla="*/ 4571404 w 7162800"/>
              <a:gd name="connsiteY7490" fmla="*/ 305209 h 8462359"/>
              <a:gd name="connsiteX7491" fmla="*/ 4577199 w 7162800"/>
              <a:gd name="connsiteY7491" fmla="*/ 304726 h 8462359"/>
              <a:gd name="connsiteX7492" fmla="*/ 4584926 w 7162800"/>
              <a:gd name="connsiteY7492" fmla="*/ 304243 h 8462359"/>
              <a:gd name="connsiteX7493" fmla="*/ 4592653 w 7162800"/>
              <a:gd name="connsiteY7493" fmla="*/ 302311 h 8462359"/>
              <a:gd name="connsiteX7494" fmla="*/ 4601346 w 7162800"/>
              <a:gd name="connsiteY7494" fmla="*/ 300862 h 8462359"/>
              <a:gd name="connsiteX7495" fmla="*/ 4617765 w 7162800"/>
              <a:gd name="connsiteY7495" fmla="*/ 296999 h 8462359"/>
              <a:gd name="connsiteX7496" fmla="*/ 4631287 w 7162800"/>
              <a:gd name="connsiteY7496" fmla="*/ 294101 h 8462359"/>
              <a:gd name="connsiteX7497" fmla="*/ 4641429 w 7162800"/>
              <a:gd name="connsiteY7497" fmla="*/ 289755 h 8462359"/>
              <a:gd name="connsiteX7498" fmla="*/ 4653502 w 7162800"/>
              <a:gd name="connsiteY7498" fmla="*/ 284443 h 8462359"/>
              <a:gd name="connsiteX7499" fmla="*/ 4665575 w 7162800"/>
              <a:gd name="connsiteY7499" fmla="*/ 278648 h 8462359"/>
              <a:gd name="connsiteX7500" fmla="*/ 4675717 w 7162800"/>
              <a:gd name="connsiteY7500" fmla="*/ 274784 h 8462359"/>
              <a:gd name="connsiteX7501" fmla="*/ 4681995 w 7162800"/>
              <a:gd name="connsiteY7501" fmla="*/ 273818 h 8462359"/>
              <a:gd name="connsiteX7502" fmla="*/ 4688273 w 7162800"/>
              <a:gd name="connsiteY7502" fmla="*/ 272853 h 8462359"/>
              <a:gd name="connsiteX7503" fmla="*/ 4694551 w 7162800"/>
              <a:gd name="connsiteY7503" fmla="*/ 271887 h 8462359"/>
              <a:gd name="connsiteX7504" fmla="*/ 4701795 w 7162800"/>
              <a:gd name="connsiteY7504" fmla="*/ 271887 h 8462359"/>
              <a:gd name="connsiteX7505" fmla="*/ 4714351 w 7162800"/>
              <a:gd name="connsiteY7505" fmla="*/ 271404 h 8462359"/>
              <a:gd name="connsiteX7506" fmla="*/ 4724492 w 7162800"/>
              <a:gd name="connsiteY7506" fmla="*/ 271404 h 8462359"/>
              <a:gd name="connsiteX7507" fmla="*/ 4740912 w 7162800"/>
              <a:gd name="connsiteY7507" fmla="*/ 271404 h 8462359"/>
              <a:gd name="connsiteX7508" fmla="*/ 4759746 w 7162800"/>
              <a:gd name="connsiteY7508" fmla="*/ 271404 h 8462359"/>
              <a:gd name="connsiteX7509" fmla="*/ 4777615 w 7162800"/>
              <a:gd name="connsiteY7509" fmla="*/ 271404 h 8462359"/>
              <a:gd name="connsiteX7510" fmla="*/ 4791620 w 7162800"/>
              <a:gd name="connsiteY7510" fmla="*/ 271404 h 8462359"/>
              <a:gd name="connsiteX7511" fmla="*/ 4805142 w 7162800"/>
              <a:gd name="connsiteY7511" fmla="*/ 269955 h 8462359"/>
              <a:gd name="connsiteX7512" fmla="*/ 4821078 w 7162800"/>
              <a:gd name="connsiteY7512" fmla="*/ 266574 h 8462359"/>
              <a:gd name="connsiteX7513" fmla="*/ 4829288 w 7162800"/>
              <a:gd name="connsiteY7513" fmla="*/ 265609 h 8462359"/>
              <a:gd name="connsiteX7514" fmla="*/ 6216014 w 7162800"/>
              <a:gd name="connsiteY7514" fmla="*/ 252089 h 8462359"/>
              <a:gd name="connsiteX7515" fmla="*/ 6222773 w 7162800"/>
              <a:gd name="connsiteY7515" fmla="*/ 252572 h 8462359"/>
              <a:gd name="connsiteX7516" fmla="*/ 6230498 w 7162800"/>
              <a:gd name="connsiteY7516" fmla="*/ 254021 h 8462359"/>
              <a:gd name="connsiteX7517" fmla="*/ 6239189 w 7162800"/>
              <a:gd name="connsiteY7517" fmla="*/ 255953 h 8462359"/>
              <a:gd name="connsiteX7518" fmla="*/ 6247879 w 7162800"/>
              <a:gd name="connsiteY7518" fmla="*/ 257884 h 8462359"/>
              <a:gd name="connsiteX7519" fmla="*/ 6265260 w 7162800"/>
              <a:gd name="connsiteY7519" fmla="*/ 262714 h 8462359"/>
              <a:gd name="connsiteX7520" fmla="*/ 6279744 w 7162800"/>
              <a:gd name="connsiteY7520" fmla="*/ 267060 h 8462359"/>
              <a:gd name="connsiteX7521" fmla="*/ 6285538 w 7162800"/>
              <a:gd name="connsiteY7521" fmla="*/ 267543 h 8462359"/>
              <a:gd name="connsiteX7522" fmla="*/ 6292297 w 7162800"/>
              <a:gd name="connsiteY7522" fmla="*/ 268509 h 8462359"/>
              <a:gd name="connsiteX7523" fmla="*/ 6300022 w 7162800"/>
              <a:gd name="connsiteY7523" fmla="*/ 270441 h 8462359"/>
              <a:gd name="connsiteX7524" fmla="*/ 6307747 w 7162800"/>
              <a:gd name="connsiteY7524" fmla="*/ 272372 h 8462359"/>
              <a:gd name="connsiteX7525" fmla="*/ 6314989 w 7162800"/>
              <a:gd name="connsiteY7525" fmla="*/ 274304 h 8462359"/>
              <a:gd name="connsiteX7526" fmla="*/ 6322714 w 7162800"/>
              <a:gd name="connsiteY7526" fmla="*/ 276719 h 8462359"/>
              <a:gd name="connsiteX7527" fmla="*/ 6329474 w 7162800"/>
              <a:gd name="connsiteY7527" fmla="*/ 277684 h 8462359"/>
              <a:gd name="connsiteX7528" fmla="*/ 6335267 w 7162800"/>
              <a:gd name="connsiteY7528" fmla="*/ 278167 h 8462359"/>
              <a:gd name="connsiteX7529" fmla="*/ 6340095 w 7162800"/>
              <a:gd name="connsiteY7529" fmla="*/ 277684 h 8462359"/>
              <a:gd name="connsiteX7530" fmla="*/ 6345889 w 7162800"/>
              <a:gd name="connsiteY7530" fmla="*/ 277201 h 8462359"/>
              <a:gd name="connsiteX7531" fmla="*/ 6351683 w 7162800"/>
              <a:gd name="connsiteY7531" fmla="*/ 275753 h 8462359"/>
              <a:gd name="connsiteX7532" fmla="*/ 6357959 w 7162800"/>
              <a:gd name="connsiteY7532" fmla="*/ 273821 h 8462359"/>
              <a:gd name="connsiteX7533" fmla="*/ 6370030 w 7162800"/>
              <a:gd name="connsiteY7533" fmla="*/ 270441 h 8462359"/>
              <a:gd name="connsiteX7534" fmla="*/ 6380168 w 7162800"/>
              <a:gd name="connsiteY7534" fmla="*/ 267060 h 8462359"/>
              <a:gd name="connsiteX7535" fmla="*/ 6384996 w 7162800"/>
              <a:gd name="connsiteY7535" fmla="*/ 266094 h 8462359"/>
              <a:gd name="connsiteX7536" fmla="*/ 6391756 w 7162800"/>
              <a:gd name="connsiteY7536" fmla="*/ 263197 h 8462359"/>
              <a:gd name="connsiteX7537" fmla="*/ 6395618 w 7162800"/>
              <a:gd name="connsiteY7537" fmla="*/ 261748 h 8462359"/>
              <a:gd name="connsiteX7538" fmla="*/ 6399964 w 7162800"/>
              <a:gd name="connsiteY7538" fmla="*/ 260782 h 8462359"/>
              <a:gd name="connsiteX7539" fmla="*/ 6403343 w 7162800"/>
              <a:gd name="connsiteY7539" fmla="*/ 259816 h 8462359"/>
              <a:gd name="connsiteX7540" fmla="*/ 6406240 w 7162800"/>
              <a:gd name="connsiteY7540" fmla="*/ 259816 h 8462359"/>
              <a:gd name="connsiteX7541" fmla="*/ 6409137 w 7162800"/>
              <a:gd name="connsiteY7541" fmla="*/ 261265 h 8462359"/>
              <a:gd name="connsiteX7542" fmla="*/ 6412999 w 7162800"/>
              <a:gd name="connsiteY7542" fmla="*/ 263679 h 8462359"/>
              <a:gd name="connsiteX7543" fmla="*/ 6416862 w 7162800"/>
              <a:gd name="connsiteY7543" fmla="*/ 267543 h 8462359"/>
              <a:gd name="connsiteX7544" fmla="*/ 6420724 w 7162800"/>
              <a:gd name="connsiteY7544" fmla="*/ 271407 h 8462359"/>
              <a:gd name="connsiteX7545" fmla="*/ 6424587 w 7162800"/>
              <a:gd name="connsiteY7545" fmla="*/ 274787 h 8462359"/>
              <a:gd name="connsiteX7546" fmla="*/ 6427966 w 7162800"/>
              <a:gd name="connsiteY7546" fmla="*/ 278650 h 8462359"/>
              <a:gd name="connsiteX7547" fmla="*/ 6430380 w 7162800"/>
              <a:gd name="connsiteY7547" fmla="*/ 282514 h 8462359"/>
              <a:gd name="connsiteX7548" fmla="*/ 6432312 w 7162800"/>
              <a:gd name="connsiteY7548" fmla="*/ 285411 h 8462359"/>
              <a:gd name="connsiteX7549" fmla="*/ 6442451 w 7162800"/>
              <a:gd name="connsiteY7549" fmla="*/ 292655 h 8462359"/>
              <a:gd name="connsiteX7550" fmla="*/ 6454038 w 7162800"/>
              <a:gd name="connsiteY7550" fmla="*/ 300865 h 8462359"/>
              <a:gd name="connsiteX7551" fmla="*/ 6459832 w 7162800"/>
              <a:gd name="connsiteY7551" fmla="*/ 305694 h 8462359"/>
              <a:gd name="connsiteX7552" fmla="*/ 6465143 w 7162800"/>
              <a:gd name="connsiteY7552" fmla="*/ 310524 h 8462359"/>
              <a:gd name="connsiteX7553" fmla="*/ 6469971 w 7162800"/>
              <a:gd name="connsiteY7553" fmla="*/ 314870 h 8462359"/>
              <a:gd name="connsiteX7554" fmla="*/ 6473350 w 7162800"/>
              <a:gd name="connsiteY7554" fmla="*/ 318733 h 8462359"/>
              <a:gd name="connsiteX7555" fmla="*/ 6479627 w 7162800"/>
              <a:gd name="connsiteY7555" fmla="*/ 325977 h 8462359"/>
              <a:gd name="connsiteX7556" fmla="*/ 6485903 w 7162800"/>
              <a:gd name="connsiteY7556" fmla="*/ 334187 h 8462359"/>
              <a:gd name="connsiteX7557" fmla="*/ 6489283 w 7162800"/>
              <a:gd name="connsiteY7557" fmla="*/ 339016 h 8462359"/>
              <a:gd name="connsiteX7558" fmla="*/ 6491697 w 7162800"/>
              <a:gd name="connsiteY7558" fmla="*/ 343846 h 8462359"/>
              <a:gd name="connsiteX7559" fmla="*/ 6493628 w 7162800"/>
              <a:gd name="connsiteY7559" fmla="*/ 348675 h 8462359"/>
              <a:gd name="connsiteX7560" fmla="*/ 6496042 w 7162800"/>
              <a:gd name="connsiteY7560" fmla="*/ 352539 h 8462359"/>
              <a:gd name="connsiteX7561" fmla="*/ 6496525 w 7162800"/>
              <a:gd name="connsiteY7561" fmla="*/ 360265 h 8462359"/>
              <a:gd name="connsiteX7562" fmla="*/ 6497491 w 7162800"/>
              <a:gd name="connsiteY7562" fmla="*/ 369924 h 8462359"/>
              <a:gd name="connsiteX7563" fmla="*/ 6498456 w 7162800"/>
              <a:gd name="connsiteY7563" fmla="*/ 378617 h 8462359"/>
              <a:gd name="connsiteX7564" fmla="*/ 6499905 w 7162800"/>
              <a:gd name="connsiteY7564" fmla="*/ 385860 h 8462359"/>
              <a:gd name="connsiteX7565" fmla="*/ 6502802 w 7162800"/>
              <a:gd name="connsiteY7565" fmla="*/ 402280 h 8462359"/>
              <a:gd name="connsiteX7566" fmla="*/ 6506664 w 7162800"/>
              <a:gd name="connsiteY7566" fmla="*/ 421114 h 8462359"/>
              <a:gd name="connsiteX7567" fmla="*/ 6508112 w 7162800"/>
              <a:gd name="connsiteY7567" fmla="*/ 430290 h 8462359"/>
              <a:gd name="connsiteX7568" fmla="*/ 6509078 w 7162800"/>
              <a:gd name="connsiteY7568" fmla="*/ 438982 h 8462359"/>
              <a:gd name="connsiteX7569" fmla="*/ 6510044 w 7162800"/>
              <a:gd name="connsiteY7569" fmla="*/ 446710 h 8462359"/>
              <a:gd name="connsiteX7570" fmla="*/ 6511009 w 7162800"/>
              <a:gd name="connsiteY7570" fmla="*/ 453470 h 8462359"/>
              <a:gd name="connsiteX7571" fmla="*/ 6513906 w 7162800"/>
              <a:gd name="connsiteY7571" fmla="*/ 466510 h 8462359"/>
              <a:gd name="connsiteX7572" fmla="*/ 6518252 w 7162800"/>
              <a:gd name="connsiteY7572" fmla="*/ 481481 h 8462359"/>
              <a:gd name="connsiteX7573" fmla="*/ 6522597 w 7162800"/>
              <a:gd name="connsiteY7573" fmla="*/ 495968 h 8462359"/>
              <a:gd name="connsiteX7574" fmla="*/ 6525494 w 7162800"/>
              <a:gd name="connsiteY7574" fmla="*/ 509491 h 8462359"/>
              <a:gd name="connsiteX7575" fmla="*/ 6531770 w 7162800"/>
              <a:gd name="connsiteY7575" fmla="*/ 523012 h 8462359"/>
              <a:gd name="connsiteX7576" fmla="*/ 6539012 w 7162800"/>
              <a:gd name="connsiteY7576" fmla="*/ 540881 h 8462359"/>
              <a:gd name="connsiteX7577" fmla="*/ 6542875 w 7162800"/>
              <a:gd name="connsiteY7577" fmla="*/ 550056 h 8462359"/>
              <a:gd name="connsiteX7578" fmla="*/ 6547220 w 7162800"/>
              <a:gd name="connsiteY7578" fmla="*/ 558749 h 8462359"/>
              <a:gd name="connsiteX7579" fmla="*/ 6551082 w 7162800"/>
              <a:gd name="connsiteY7579" fmla="*/ 565993 h 8462359"/>
              <a:gd name="connsiteX7580" fmla="*/ 6555428 w 7162800"/>
              <a:gd name="connsiteY7580" fmla="*/ 572271 h 8462359"/>
              <a:gd name="connsiteX7581" fmla="*/ 6566532 w 7162800"/>
              <a:gd name="connsiteY7581" fmla="*/ 589174 h 8462359"/>
              <a:gd name="connsiteX7582" fmla="*/ 6580051 w 7162800"/>
              <a:gd name="connsiteY7582" fmla="*/ 609457 h 8462359"/>
              <a:gd name="connsiteX7583" fmla="*/ 6587293 w 7162800"/>
              <a:gd name="connsiteY7583" fmla="*/ 619115 h 8462359"/>
              <a:gd name="connsiteX7584" fmla="*/ 6595018 w 7162800"/>
              <a:gd name="connsiteY7584" fmla="*/ 628774 h 8462359"/>
              <a:gd name="connsiteX7585" fmla="*/ 6601294 w 7162800"/>
              <a:gd name="connsiteY7585" fmla="*/ 636984 h 8462359"/>
              <a:gd name="connsiteX7586" fmla="*/ 6607571 w 7162800"/>
              <a:gd name="connsiteY7586" fmla="*/ 643262 h 8462359"/>
              <a:gd name="connsiteX7587" fmla="*/ 6610951 w 7162800"/>
              <a:gd name="connsiteY7587" fmla="*/ 648091 h 8462359"/>
              <a:gd name="connsiteX7588" fmla="*/ 6614813 w 7162800"/>
              <a:gd name="connsiteY7588" fmla="*/ 651954 h 8462359"/>
              <a:gd name="connsiteX7589" fmla="*/ 6619641 w 7162800"/>
              <a:gd name="connsiteY7589" fmla="*/ 656784 h 8462359"/>
              <a:gd name="connsiteX7590" fmla="*/ 6624952 w 7162800"/>
              <a:gd name="connsiteY7590" fmla="*/ 661130 h 8462359"/>
              <a:gd name="connsiteX7591" fmla="*/ 6630263 w 7162800"/>
              <a:gd name="connsiteY7591" fmla="*/ 664994 h 8462359"/>
              <a:gd name="connsiteX7592" fmla="*/ 6635091 w 7162800"/>
              <a:gd name="connsiteY7592" fmla="*/ 668374 h 8462359"/>
              <a:gd name="connsiteX7593" fmla="*/ 6640402 w 7162800"/>
              <a:gd name="connsiteY7593" fmla="*/ 671272 h 8462359"/>
              <a:gd name="connsiteX7594" fmla="*/ 6644747 w 7162800"/>
              <a:gd name="connsiteY7594" fmla="*/ 673203 h 8462359"/>
              <a:gd name="connsiteX7595" fmla="*/ 6651506 w 7162800"/>
              <a:gd name="connsiteY7595" fmla="*/ 677549 h 8462359"/>
              <a:gd name="connsiteX7596" fmla="*/ 6659231 w 7162800"/>
              <a:gd name="connsiteY7596" fmla="*/ 682379 h 8462359"/>
              <a:gd name="connsiteX7597" fmla="*/ 6668405 w 7162800"/>
              <a:gd name="connsiteY7597" fmla="*/ 686725 h 8462359"/>
              <a:gd name="connsiteX7598" fmla="*/ 6678544 w 7162800"/>
              <a:gd name="connsiteY7598" fmla="*/ 691072 h 8462359"/>
              <a:gd name="connsiteX7599" fmla="*/ 6697373 w 7162800"/>
              <a:gd name="connsiteY7599" fmla="*/ 699764 h 8462359"/>
              <a:gd name="connsiteX7600" fmla="*/ 6711858 w 7162800"/>
              <a:gd name="connsiteY7600" fmla="*/ 706525 h 8462359"/>
              <a:gd name="connsiteX7601" fmla="*/ 6721996 w 7162800"/>
              <a:gd name="connsiteY7601" fmla="*/ 710389 h 8462359"/>
              <a:gd name="connsiteX7602" fmla="*/ 6734067 w 7162800"/>
              <a:gd name="connsiteY7602" fmla="*/ 714252 h 8462359"/>
              <a:gd name="connsiteX7603" fmla="*/ 6745171 w 7162800"/>
              <a:gd name="connsiteY7603" fmla="*/ 718116 h 8462359"/>
              <a:gd name="connsiteX7604" fmla="*/ 6752896 w 7162800"/>
              <a:gd name="connsiteY7604" fmla="*/ 721496 h 8462359"/>
              <a:gd name="connsiteX7605" fmla="*/ 6766415 w 7162800"/>
              <a:gd name="connsiteY7605" fmla="*/ 725843 h 8462359"/>
              <a:gd name="connsiteX7606" fmla="*/ 6781865 w 7162800"/>
              <a:gd name="connsiteY7606" fmla="*/ 730189 h 8462359"/>
              <a:gd name="connsiteX7607" fmla="*/ 6790072 w 7162800"/>
              <a:gd name="connsiteY7607" fmla="*/ 732604 h 8462359"/>
              <a:gd name="connsiteX7608" fmla="*/ 6797314 w 7162800"/>
              <a:gd name="connsiteY7608" fmla="*/ 734535 h 8462359"/>
              <a:gd name="connsiteX7609" fmla="*/ 6803591 w 7162800"/>
              <a:gd name="connsiteY7609" fmla="*/ 736467 h 8462359"/>
              <a:gd name="connsiteX7610" fmla="*/ 6808419 w 7162800"/>
              <a:gd name="connsiteY7610" fmla="*/ 736950 h 8462359"/>
              <a:gd name="connsiteX7611" fmla="*/ 6820972 w 7162800"/>
              <a:gd name="connsiteY7611" fmla="*/ 736467 h 8462359"/>
              <a:gd name="connsiteX7612" fmla="*/ 6834491 w 7162800"/>
              <a:gd name="connsiteY7612" fmla="*/ 735018 h 8462359"/>
              <a:gd name="connsiteX7613" fmla="*/ 6840767 w 7162800"/>
              <a:gd name="connsiteY7613" fmla="*/ 734535 h 8462359"/>
              <a:gd name="connsiteX7614" fmla="*/ 6847044 w 7162800"/>
              <a:gd name="connsiteY7614" fmla="*/ 735018 h 8462359"/>
              <a:gd name="connsiteX7615" fmla="*/ 6852354 w 7162800"/>
              <a:gd name="connsiteY7615" fmla="*/ 735501 h 8462359"/>
              <a:gd name="connsiteX7616" fmla="*/ 6857183 w 7162800"/>
              <a:gd name="connsiteY7616" fmla="*/ 736950 h 8462359"/>
              <a:gd name="connsiteX7617" fmla="*/ 6864425 w 7162800"/>
              <a:gd name="connsiteY7617" fmla="*/ 737433 h 8462359"/>
              <a:gd name="connsiteX7618" fmla="*/ 6874081 w 7162800"/>
              <a:gd name="connsiteY7618" fmla="*/ 739364 h 8462359"/>
              <a:gd name="connsiteX7619" fmla="*/ 6878909 w 7162800"/>
              <a:gd name="connsiteY7619" fmla="*/ 740813 h 8462359"/>
              <a:gd name="connsiteX7620" fmla="*/ 6883737 w 7162800"/>
              <a:gd name="connsiteY7620" fmla="*/ 742745 h 8462359"/>
              <a:gd name="connsiteX7621" fmla="*/ 6887117 w 7162800"/>
              <a:gd name="connsiteY7621" fmla="*/ 745160 h 8462359"/>
              <a:gd name="connsiteX7622" fmla="*/ 6890979 w 7162800"/>
              <a:gd name="connsiteY7622" fmla="*/ 748057 h 8462359"/>
              <a:gd name="connsiteX7623" fmla="*/ 6891945 w 7162800"/>
              <a:gd name="connsiteY7623" fmla="*/ 750955 h 8462359"/>
              <a:gd name="connsiteX7624" fmla="*/ 6892910 w 7162800"/>
              <a:gd name="connsiteY7624" fmla="*/ 755784 h 8462359"/>
              <a:gd name="connsiteX7625" fmla="*/ 6893876 w 7162800"/>
              <a:gd name="connsiteY7625" fmla="*/ 761096 h 8462359"/>
              <a:gd name="connsiteX7626" fmla="*/ 6894359 w 7162800"/>
              <a:gd name="connsiteY7626" fmla="*/ 766891 h 8462359"/>
              <a:gd name="connsiteX7627" fmla="*/ 6894359 w 7162800"/>
              <a:gd name="connsiteY7627" fmla="*/ 778482 h 8462359"/>
              <a:gd name="connsiteX7628" fmla="*/ 6894842 w 7162800"/>
              <a:gd name="connsiteY7628" fmla="*/ 788623 h 8462359"/>
              <a:gd name="connsiteX7629" fmla="*/ 6892910 w 7162800"/>
              <a:gd name="connsiteY7629" fmla="*/ 798282 h 8462359"/>
              <a:gd name="connsiteX7630" fmla="*/ 6890979 w 7162800"/>
              <a:gd name="connsiteY7630" fmla="*/ 809389 h 8462359"/>
              <a:gd name="connsiteX7631" fmla="*/ 6890496 w 7162800"/>
              <a:gd name="connsiteY7631" fmla="*/ 814701 h 8462359"/>
              <a:gd name="connsiteX7632" fmla="*/ 6890014 w 7162800"/>
              <a:gd name="connsiteY7632" fmla="*/ 820497 h 8462359"/>
              <a:gd name="connsiteX7633" fmla="*/ 6890014 w 7162800"/>
              <a:gd name="connsiteY7633" fmla="*/ 824843 h 8462359"/>
              <a:gd name="connsiteX7634" fmla="*/ 6890979 w 7162800"/>
              <a:gd name="connsiteY7634" fmla="*/ 829672 h 8462359"/>
              <a:gd name="connsiteX7635" fmla="*/ 6892428 w 7162800"/>
              <a:gd name="connsiteY7635" fmla="*/ 834985 h 8462359"/>
              <a:gd name="connsiteX7636" fmla="*/ 6895807 w 7162800"/>
              <a:gd name="connsiteY7636" fmla="*/ 840780 h 8462359"/>
              <a:gd name="connsiteX7637" fmla="*/ 6900152 w 7162800"/>
              <a:gd name="connsiteY7637" fmla="*/ 846092 h 8462359"/>
              <a:gd name="connsiteX7638" fmla="*/ 6904015 w 7162800"/>
              <a:gd name="connsiteY7638" fmla="*/ 851404 h 8462359"/>
              <a:gd name="connsiteX7639" fmla="*/ 6913188 w 7162800"/>
              <a:gd name="connsiteY7639" fmla="*/ 861545 h 8462359"/>
              <a:gd name="connsiteX7640" fmla="*/ 6920430 w 7162800"/>
              <a:gd name="connsiteY7640" fmla="*/ 870721 h 8462359"/>
              <a:gd name="connsiteX7641" fmla="*/ 6928155 w 7162800"/>
              <a:gd name="connsiteY7641" fmla="*/ 877482 h 8462359"/>
              <a:gd name="connsiteX7642" fmla="*/ 6937329 w 7162800"/>
              <a:gd name="connsiteY7642" fmla="*/ 885209 h 8462359"/>
              <a:gd name="connsiteX7643" fmla="*/ 6946502 w 7162800"/>
              <a:gd name="connsiteY7643" fmla="*/ 893902 h 8462359"/>
              <a:gd name="connsiteX7644" fmla="*/ 6953744 w 7162800"/>
              <a:gd name="connsiteY7644" fmla="*/ 900663 h 8462359"/>
              <a:gd name="connsiteX7645" fmla="*/ 6963400 w 7162800"/>
              <a:gd name="connsiteY7645" fmla="*/ 906458 h 8462359"/>
              <a:gd name="connsiteX7646" fmla="*/ 6974505 w 7162800"/>
              <a:gd name="connsiteY7646" fmla="*/ 912736 h 8462359"/>
              <a:gd name="connsiteX7647" fmla="*/ 6985610 w 7162800"/>
              <a:gd name="connsiteY7647" fmla="*/ 918531 h 8462359"/>
              <a:gd name="connsiteX7648" fmla="*/ 6995266 w 7162800"/>
              <a:gd name="connsiteY7648" fmla="*/ 922878 h 8462359"/>
              <a:gd name="connsiteX7649" fmla="*/ 7002991 w 7162800"/>
              <a:gd name="connsiteY7649" fmla="*/ 925775 h 8462359"/>
              <a:gd name="connsiteX7650" fmla="*/ 7012647 w 7162800"/>
              <a:gd name="connsiteY7650" fmla="*/ 927707 h 8462359"/>
              <a:gd name="connsiteX7651" fmla="*/ 7023268 w 7162800"/>
              <a:gd name="connsiteY7651" fmla="*/ 929639 h 8462359"/>
              <a:gd name="connsiteX7652" fmla="*/ 7034373 w 7162800"/>
              <a:gd name="connsiteY7652" fmla="*/ 932053 h 8462359"/>
              <a:gd name="connsiteX7653" fmla="*/ 7056100 w 7162800"/>
              <a:gd name="connsiteY7653" fmla="*/ 934951 h 8462359"/>
              <a:gd name="connsiteX7654" fmla="*/ 7073480 w 7162800"/>
              <a:gd name="connsiteY7654" fmla="*/ 937848 h 8462359"/>
              <a:gd name="connsiteX7655" fmla="*/ 7083620 w 7162800"/>
              <a:gd name="connsiteY7655" fmla="*/ 937365 h 8462359"/>
              <a:gd name="connsiteX7656" fmla="*/ 7095690 w 7162800"/>
              <a:gd name="connsiteY7656" fmla="*/ 935916 h 8462359"/>
              <a:gd name="connsiteX7657" fmla="*/ 7101966 w 7162800"/>
              <a:gd name="connsiteY7657" fmla="*/ 935916 h 8462359"/>
              <a:gd name="connsiteX7658" fmla="*/ 7107760 w 7162800"/>
              <a:gd name="connsiteY7658" fmla="*/ 935916 h 8462359"/>
              <a:gd name="connsiteX7659" fmla="*/ 7113554 w 7162800"/>
              <a:gd name="connsiteY7659" fmla="*/ 936882 h 8462359"/>
              <a:gd name="connsiteX7660" fmla="*/ 7117899 w 7162800"/>
              <a:gd name="connsiteY7660" fmla="*/ 937848 h 8462359"/>
              <a:gd name="connsiteX7661" fmla="*/ 7120796 w 7162800"/>
              <a:gd name="connsiteY7661" fmla="*/ 942195 h 8462359"/>
              <a:gd name="connsiteX7662" fmla="*/ 7123693 w 7162800"/>
              <a:gd name="connsiteY7662" fmla="*/ 947990 h 8462359"/>
              <a:gd name="connsiteX7663" fmla="*/ 7126107 w 7162800"/>
              <a:gd name="connsiteY7663" fmla="*/ 954268 h 8462359"/>
              <a:gd name="connsiteX7664" fmla="*/ 7129486 w 7162800"/>
              <a:gd name="connsiteY7664" fmla="*/ 960063 h 8462359"/>
              <a:gd name="connsiteX7665" fmla="*/ 7130452 w 7162800"/>
              <a:gd name="connsiteY7665" fmla="*/ 963443 h 8462359"/>
              <a:gd name="connsiteX7666" fmla="*/ 7130935 w 7162800"/>
              <a:gd name="connsiteY7666" fmla="*/ 967307 h 8462359"/>
              <a:gd name="connsiteX7667" fmla="*/ 7130935 w 7162800"/>
              <a:gd name="connsiteY7667" fmla="*/ 972136 h 8462359"/>
              <a:gd name="connsiteX7668" fmla="*/ 7130452 w 7162800"/>
              <a:gd name="connsiteY7668" fmla="*/ 977448 h 8462359"/>
              <a:gd name="connsiteX7669" fmla="*/ 7129969 w 7162800"/>
              <a:gd name="connsiteY7669" fmla="*/ 988073 h 8462359"/>
              <a:gd name="connsiteX7670" fmla="*/ 7129486 w 7162800"/>
              <a:gd name="connsiteY7670" fmla="*/ 997731 h 8462359"/>
              <a:gd name="connsiteX7671" fmla="*/ 7128521 w 7162800"/>
              <a:gd name="connsiteY7671" fmla="*/ 1007390 h 8462359"/>
              <a:gd name="connsiteX7672" fmla="*/ 7127555 w 7162800"/>
              <a:gd name="connsiteY7672" fmla="*/ 1019946 h 8462359"/>
              <a:gd name="connsiteX7673" fmla="*/ 7126107 w 7162800"/>
              <a:gd name="connsiteY7673" fmla="*/ 1032020 h 8462359"/>
              <a:gd name="connsiteX7674" fmla="*/ 7125624 w 7162800"/>
              <a:gd name="connsiteY7674" fmla="*/ 1042161 h 8462359"/>
              <a:gd name="connsiteX7675" fmla="*/ 7129004 w 7162800"/>
              <a:gd name="connsiteY7675" fmla="*/ 1053751 h 8462359"/>
              <a:gd name="connsiteX7676" fmla="*/ 7132866 w 7162800"/>
              <a:gd name="connsiteY7676" fmla="*/ 1068239 h 8462359"/>
              <a:gd name="connsiteX7677" fmla="*/ 7134314 w 7162800"/>
              <a:gd name="connsiteY7677" fmla="*/ 1075966 h 8462359"/>
              <a:gd name="connsiteX7678" fmla="*/ 7135280 w 7162800"/>
              <a:gd name="connsiteY7678" fmla="*/ 1083210 h 8462359"/>
              <a:gd name="connsiteX7679" fmla="*/ 7136246 w 7162800"/>
              <a:gd name="connsiteY7679" fmla="*/ 1089488 h 8462359"/>
              <a:gd name="connsiteX7680" fmla="*/ 7136728 w 7162800"/>
              <a:gd name="connsiteY7680" fmla="*/ 1094317 h 8462359"/>
              <a:gd name="connsiteX7681" fmla="*/ 7134797 w 7162800"/>
              <a:gd name="connsiteY7681" fmla="*/ 1100113 h 8462359"/>
              <a:gd name="connsiteX7682" fmla="*/ 7131900 w 7162800"/>
              <a:gd name="connsiteY7682" fmla="*/ 1106874 h 8462359"/>
              <a:gd name="connsiteX7683" fmla="*/ 7129004 w 7162800"/>
              <a:gd name="connsiteY7683" fmla="*/ 1114600 h 8462359"/>
              <a:gd name="connsiteX7684" fmla="*/ 7125624 w 7162800"/>
              <a:gd name="connsiteY7684" fmla="*/ 1122327 h 8462359"/>
              <a:gd name="connsiteX7685" fmla="*/ 7122244 w 7162800"/>
              <a:gd name="connsiteY7685" fmla="*/ 1129571 h 8462359"/>
              <a:gd name="connsiteX7686" fmla="*/ 7118864 w 7162800"/>
              <a:gd name="connsiteY7686" fmla="*/ 1137298 h 8462359"/>
              <a:gd name="connsiteX7687" fmla="*/ 7116450 w 7162800"/>
              <a:gd name="connsiteY7687" fmla="*/ 1144059 h 8462359"/>
              <a:gd name="connsiteX7688" fmla="*/ 7114036 w 7162800"/>
              <a:gd name="connsiteY7688" fmla="*/ 1150337 h 8462359"/>
              <a:gd name="connsiteX7689" fmla="*/ 7111622 w 7162800"/>
              <a:gd name="connsiteY7689" fmla="*/ 1162894 h 8462359"/>
              <a:gd name="connsiteX7690" fmla="*/ 7108243 w 7162800"/>
              <a:gd name="connsiteY7690" fmla="*/ 1178347 h 8462359"/>
              <a:gd name="connsiteX7691" fmla="*/ 7106312 w 7162800"/>
              <a:gd name="connsiteY7691" fmla="*/ 1185591 h 8462359"/>
              <a:gd name="connsiteX7692" fmla="*/ 7104863 w 7162800"/>
              <a:gd name="connsiteY7692" fmla="*/ 1193317 h 8462359"/>
              <a:gd name="connsiteX7693" fmla="*/ 7101966 w 7162800"/>
              <a:gd name="connsiteY7693" fmla="*/ 1200079 h 8462359"/>
              <a:gd name="connsiteX7694" fmla="*/ 7099552 w 7162800"/>
              <a:gd name="connsiteY7694" fmla="*/ 1205874 h 8462359"/>
              <a:gd name="connsiteX7695" fmla="*/ 7095690 w 7162800"/>
              <a:gd name="connsiteY7695" fmla="*/ 1213118 h 8462359"/>
              <a:gd name="connsiteX7696" fmla="*/ 7090379 w 7162800"/>
              <a:gd name="connsiteY7696" fmla="*/ 1222776 h 8462359"/>
              <a:gd name="connsiteX7697" fmla="*/ 7088448 w 7162800"/>
              <a:gd name="connsiteY7697" fmla="*/ 1227606 h 8462359"/>
              <a:gd name="connsiteX7698" fmla="*/ 7086034 w 7162800"/>
              <a:gd name="connsiteY7698" fmla="*/ 1232435 h 8462359"/>
              <a:gd name="connsiteX7699" fmla="*/ 7085068 w 7162800"/>
              <a:gd name="connsiteY7699" fmla="*/ 1236781 h 8462359"/>
              <a:gd name="connsiteX7700" fmla="*/ 7084585 w 7162800"/>
              <a:gd name="connsiteY7700" fmla="*/ 1239679 h 8462359"/>
              <a:gd name="connsiteX7701" fmla="*/ 7085068 w 7162800"/>
              <a:gd name="connsiteY7701" fmla="*/ 1244025 h 8462359"/>
              <a:gd name="connsiteX7702" fmla="*/ 7086516 w 7162800"/>
              <a:gd name="connsiteY7702" fmla="*/ 1249337 h 8462359"/>
              <a:gd name="connsiteX7703" fmla="*/ 7089413 w 7162800"/>
              <a:gd name="connsiteY7703" fmla="*/ 1254650 h 8462359"/>
              <a:gd name="connsiteX7704" fmla="*/ 7092310 w 7162800"/>
              <a:gd name="connsiteY7704" fmla="*/ 1259962 h 8462359"/>
              <a:gd name="connsiteX7705" fmla="*/ 7098586 w 7162800"/>
              <a:gd name="connsiteY7705" fmla="*/ 1269137 h 8462359"/>
              <a:gd name="connsiteX7706" fmla="*/ 7102932 w 7162800"/>
              <a:gd name="connsiteY7706" fmla="*/ 1276864 h 8462359"/>
              <a:gd name="connsiteX7707" fmla="*/ 7106312 w 7162800"/>
              <a:gd name="connsiteY7707" fmla="*/ 1283142 h 8462359"/>
              <a:gd name="connsiteX7708" fmla="*/ 7108726 w 7162800"/>
              <a:gd name="connsiteY7708" fmla="*/ 1290869 h 8462359"/>
              <a:gd name="connsiteX7709" fmla="*/ 7111622 w 7162800"/>
              <a:gd name="connsiteY7709" fmla="*/ 1299562 h 8462359"/>
              <a:gd name="connsiteX7710" fmla="*/ 7113554 w 7162800"/>
              <a:gd name="connsiteY7710" fmla="*/ 1308254 h 8462359"/>
              <a:gd name="connsiteX7711" fmla="*/ 7118382 w 7162800"/>
              <a:gd name="connsiteY7711" fmla="*/ 1326123 h 8462359"/>
              <a:gd name="connsiteX7712" fmla="*/ 7121761 w 7162800"/>
              <a:gd name="connsiteY7712" fmla="*/ 1340128 h 8462359"/>
              <a:gd name="connsiteX7713" fmla="*/ 7124658 w 7162800"/>
              <a:gd name="connsiteY7713" fmla="*/ 1351235 h 8462359"/>
              <a:gd name="connsiteX7714" fmla="*/ 7128038 w 7162800"/>
              <a:gd name="connsiteY7714" fmla="*/ 1363791 h 8462359"/>
              <a:gd name="connsiteX7715" fmla="*/ 7131418 w 7162800"/>
              <a:gd name="connsiteY7715" fmla="*/ 1377796 h 8462359"/>
              <a:gd name="connsiteX7716" fmla="*/ 7134797 w 7162800"/>
              <a:gd name="connsiteY7716" fmla="*/ 1392767 h 8462359"/>
              <a:gd name="connsiteX7717" fmla="*/ 7138660 w 7162800"/>
              <a:gd name="connsiteY7717" fmla="*/ 1406772 h 8462359"/>
              <a:gd name="connsiteX7718" fmla="*/ 7141556 w 7162800"/>
              <a:gd name="connsiteY7718" fmla="*/ 1421260 h 8462359"/>
              <a:gd name="connsiteX7719" fmla="*/ 7144936 w 7162800"/>
              <a:gd name="connsiteY7719" fmla="*/ 1433816 h 8462359"/>
              <a:gd name="connsiteX7720" fmla="*/ 7147833 w 7162800"/>
              <a:gd name="connsiteY7720" fmla="*/ 1444440 h 8462359"/>
              <a:gd name="connsiteX7721" fmla="*/ 7149764 w 7162800"/>
              <a:gd name="connsiteY7721" fmla="*/ 1455548 h 8462359"/>
              <a:gd name="connsiteX7722" fmla="*/ 7151695 w 7162800"/>
              <a:gd name="connsiteY7722" fmla="*/ 1468104 h 8462359"/>
              <a:gd name="connsiteX7723" fmla="*/ 7154110 w 7162800"/>
              <a:gd name="connsiteY7723" fmla="*/ 1482109 h 8462359"/>
              <a:gd name="connsiteX7724" fmla="*/ 7157006 w 7162800"/>
              <a:gd name="connsiteY7724" fmla="*/ 1496597 h 8462359"/>
              <a:gd name="connsiteX7725" fmla="*/ 7158938 w 7162800"/>
              <a:gd name="connsiteY7725" fmla="*/ 1511085 h 8462359"/>
              <a:gd name="connsiteX7726" fmla="*/ 7161352 w 7162800"/>
              <a:gd name="connsiteY7726" fmla="*/ 1525572 h 8462359"/>
              <a:gd name="connsiteX7727" fmla="*/ 7162317 w 7162800"/>
              <a:gd name="connsiteY7727" fmla="*/ 1538129 h 8462359"/>
              <a:gd name="connsiteX7728" fmla="*/ 7162800 w 7162800"/>
              <a:gd name="connsiteY7728" fmla="*/ 1549236 h 8462359"/>
              <a:gd name="connsiteX7729" fmla="*/ 7162317 w 7162800"/>
              <a:gd name="connsiteY7729" fmla="*/ 1565655 h 8462359"/>
              <a:gd name="connsiteX7730" fmla="*/ 7160869 w 7162800"/>
              <a:gd name="connsiteY7730" fmla="*/ 1585939 h 8462359"/>
              <a:gd name="connsiteX7731" fmla="*/ 7157972 w 7162800"/>
              <a:gd name="connsiteY7731" fmla="*/ 1606704 h 8462359"/>
              <a:gd name="connsiteX7732" fmla="*/ 7155558 w 7162800"/>
              <a:gd name="connsiteY7732" fmla="*/ 1623125 h 8462359"/>
              <a:gd name="connsiteX7733" fmla="*/ 7152661 w 7162800"/>
              <a:gd name="connsiteY7733" fmla="*/ 1629886 h 8462359"/>
              <a:gd name="connsiteX7734" fmla="*/ 7149764 w 7162800"/>
              <a:gd name="connsiteY7734" fmla="*/ 1638095 h 8462359"/>
              <a:gd name="connsiteX7735" fmla="*/ 7146867 w 7162800"/>
              <a:gd name="connsiteY7735" fmla="*/ 1644855 h 8462359"/>
              <a:gd name="connsiteX7736" fmla="*/ 7144453 w 7162800"/>
              <a:gd name="connsiteY7736" fmla="*/ 1649685 h 8462359"/>
              <a:gd name="connsiteX7737" fmla="*/ 7142039 w 7162800"/>
              <a:gd name="connsiteY7737" fmla="*/ 1652100 h 8462359"/>
              <a:gd name="connsiteX7738" fmla="*/ 7139625 w 7162800"/>
              <a:gd name="connsiteY7738" fmla="*/ 1654998 h 8462359"/>
              <a:gd name="connsiteX7739" fmla="*/ 7136246 w 7162800"/>
              <a:gd name="connsiteY7739" fmla="*/ 1657896 h 8462359"/>
              <a:gd name="connsiteX7740" fmla="*/ 7133349 w 7162800"/>
              <a:gd name="connsiteY7740" fmla="*/ 1660793 h 8462359"/>
              <a:gd name="connsiteX7741" fmla="*/ 7129486 w 7162800"/>
              <a:gd name="connsiteY7741" fmla="*/ 1663208 h 8462359"/>
              <a:gd name="connsiteX7742" fmla="*/ 7126107 w 7162800"/>
              <a:gd name="connsiteY7742" fmla="*/ 1666588 h 8462359"/>
              <a:gd name="connsiteX7743" fmla="*/ 7123693 w 7162800"/>
              <a:gd name="connsiteY7743" fmla="*/ 1669003 h 8462359"/>
              <a:gd name="connsiteX7744" fmla="*/ 7121761 w 7162800"/>
              <a:gd name="connsiteY7744" fmla="*/ 1671900 h 8462359"/>
              <a:gd name="connsiteX7745" fmla="*/ 7118864 w 7162800"/>
              <a:gd name="connsiteY7745" fmla="*/ 1677212 h 8462359"/>
              <a:gd name="connsiteX7746" fmla="*/ 7116450 w 7162800"/>
              <a:gd name="connsiteY7746" fmla="*/ 1683490 h 8462359"/>
              <a:gd name="connsiteX7747" fmla="*/ 7113554 w 7162800"/>
              <a:gd name="connsiteY7747" fmla="*/ 1690252 h 8462359"/>
              <a:gd name="connsiteX7748" fmla="*/ 7111622 w 7162800"/>
              <a:gd name="connsiteY7748" fmla="*/ 1698462 h 8462359"/>
              <a:gd name="connsiteX7749" fmla="*/ 7109208 w 7162800"/>
              <a:gd name="connsiteY7749" fmla="*/ 1706671 h 8462359"/>
              <a:gd name="connsiteX7750" fmla="*/ 7108243 w 7162800"/>
              <a:gd name="connsiteY7750" fmla="*/ 1714397 h 8462359"/>
              <a:gd name="connsiteX7751" fmla="*/ 7107277 w 7162800"/>
              <a:gd name="connsiteY7751" fmla="*/ 1721641 h 8462359"/>
              <a:gd name="connsiteX7752" fmla="*/ 7106794 w 7162800"/>
              <a:gd name="connsiteY7752" fmla="*/ 1727921 h 8462359"/>
              <a:gd name="connsiteX7753" fmla="*/ 7107277 w 7162800"/>
              <a:gd name="connsiteY7753" fmla="*/ 1735164 h 8462359"/>
              <a:gd name="connsiteX7754" fmla="*/ 7108243 w 7162800"/>
              <a:gd name="connsiteY7754" fmla="*/ 1744339 h 8462359"/>
              <a:gd name="connsiteX7755" fmla="*/ 7110657 w 7162800"/>
              <a:gd name="connsiteY7755" fmla="*/ 1753515 h 8462359"/>
              <a:gd name="connsiteX7756" fmla="*/ 7112105 w 7162800"/>
              <a:gd name="connsiteY7756" fmla="*/ 1763174 h 8462359"/>
              <a:gd name="connsiteX7757" fmla="*/ 7113554 w 7162800"/>
              <a:gd name="connsiteY7757" fmla="*/ 1772832 h 8462359"/>
              <a:gd name="connsiteX7758" fmla="*/ 7114519 w 7162800"/>
              <a:gd name="connsiteY7758" fmla="*/ 1782491 h 8462359"/>
              <a:gd name="connsiteX7759" fmla="*/ 7115002 w 7162800"/>
              <a:gd name="connsiteY7759" fmla="*/ 1786837 h 8462359"/>
              <a:gd name="connsiteX7760" fmla="*/ 7115002 w 7162800"/>
              <a:gd name="connsiteY7760" fmla="*/ 1790700 h 8462359"/>
              <a:gd name="connsiteX7761" fmla="*/ 7114519 w 7162800"/>
              <a:gd name="connsiteY7761" fmla="*/ 1795047 h 8462359"/>
              <a:gd name="connsiteX7762" fmla="*/ 7114036 w 7162800"/>
              <a:gd name="connsiteY7762" fmla="*/ 1798911 h 8462359"/>
              <a:gd name="connsiteX7763" fmla="*/ 7113554 w 7162800"/>
              <a:gd name="connsiteY7763" fmla="*/ 1804706 h 8462359"/>
              <a:gd name="connsiteX7764" fmla="*/ 7112105 w 7162800"/>
              <a:gd name="connsiteY7764" fmla="*/ 1811950 h 8462359"/>
              <a:gd name="connsiteX7765" fmla="*/ 7109208 w 7162800"/>
              <a:gd name="connsiteY7765" fmla="*/ 1820159 h 8462359"/>
              <a:gd name="connsiteX7766" fmla="*/ 7106312 w 7162800"/>
              <a:gd name="connsiteY7766" fmla="*/ 1828369 h 8462359"/>
              <a:gd name="connsiteX7767" fmla="*/ 7098586 w 7162800"/>
              <a:gd name="connsiteY7767" fmla="*/ 1844788 h 8462359"/>
              <a:gd name="connsiteX7768" fmla="*/ 7091827 w 7162800"/>
              <a:gd name="connsiteY7768" fmla="*/ 1857827 h 8462359"/>
              <a:gd name="connsiteX7769" fmla="*/ 7088448 w 7162800"/>
              <a:gd name="connsiteY7769" fmla="*/ 1868935 h 8462359"/>
              <a:gd name="connsiteX7770" fmla="*/ 7082654 w 7162800"/>
              <a:gd name="connsiteY7770" fmla="*/ 1882457 h 8462359"/>
              <a:gd name="connsiteX7771" fmla="*/ 7075412 w 7162800"/>
              <a:gd name="connsiteY7771" fmla="*/ 1895979 h 8462359"/>
              <a:gd name="connsiteX7772" fmla="*/ 7069618 w 7162800"/>
              <a:gd name="connsiteY7772" fmla="*/ 1906603 h 8462359"/>
              <a:gd name="connsiteX7773" fmla="*/ 7058514 w 7162800"/>
              <a:gd name="connsiteY7773" fmla="*/ 1920126 h 8462359"/>
              <a:gd name="connsiteX7774" fmla="*/ 7044995 w 7162800"/>
              <a:gd name="connsiteY7774" fmla="*/ 1935579 h 8462359"/>
              <a:gd name="connsiteX7775" fmla="*/ 7037270 w 7162800"/>
              <a:gd name="connsiteY7775" fmla="*/ 1943789 h 8462359"/>
              <a:gd name="connsiteX7776" fmla="*/ 7030028 w 7162800"/>
              <a:gd name="connsiteY7776" fmla="*/ 1951033 h 8462359"/>
              <a:gd name="connsiteX7777" fmla="*/ 7023751 w 7162800"/>
              <a:gd name="connsiteY7777" fmla="*/ 1957311 h 8462359"/>
              <a:gd name="connsiteX7778" fmla="*/ 7017475 w 7162800"/>
              <a:gd name="connsiteY7778" fmla="*/ 1962624 h 8462359"/>
              <a:gd name="connsiteX7779" fmla="*/ 7012647 w 7162800"/>
              <a:gd name="connsiteY7779" fmla="*/ 1968901 h 8462359"/>
              <a:gd name="connsiteX7780" fmla="*/ 7005888 w 7162800"/>
              <a:gd name="connsiteY7780" fmla="*/ 1977594 h 8462359"/>
              <a:gd name="connsiteX7781" fmla="*/ 6997680 w 7162800"/>
              <a:gd name="connsiteY7781" fmla="*/ 1985321 h 8462359"/>
              <a:gd name="connsiteX7782" fmla="*/ 6991403 w 7162800"/>
              <a:gd name="connsiteY7782" fmla="*/ 1992565 h 8462359"/>
              <a:gd name="connsiteX7783" fmla="*/ 6987058 w 7162800"/>
              <a:gd name="connsiteY7783" fmla="*/ 1992565 h 8462359"/>
              <a:gd name="connsiteX7784" fmla="*/ 6981747 w 7162800"/>
              <a:gd name="connsiteY7784" fmla="*/ 1993048 h 8462359"/>
              <a:gd name="connsiteX7785" fmla="*/ 6979333 w 7162800"/>
              <a:gd name="connsiteY7785" fmla="*/ 1993531 h 8462359"/>
              <a:gd name="connsiteX7786" fmla="*/ 6976436 w 7162800"/>
              <a:gd name="connsiteY7786" fmla="*/ 1994014 h 8462359"/>
              <a:gd name="connsiteX7787" fmla="*/ 6974505 w 7162800"/>
              <a:gd name="connsiteY7787" fmla="*/ 1994980 h 8462359"/>
              <a:gd name="connsiteX7788" fmla="*/ 6973056 w 7162800"/>
              <a:gd name="connsiteY7788" fmla="*/ 1995945 h 8462359"/>
              <a:gd name="connsiteX7789" fmla="*/ 6969677 w 7162800"/>
              <a:gd name="connsiteY7789" fmla="*/ 2002706 h 8462359"/>
              <a:gd name="connsiteX7790" fmla="*/ 6967746 w 7162800"/>
              <a:gd name="connsiteY7790" fmla="*/ 2010916 h 8462359"/>
              <a:gd name="connsiteX7791" fmla="*/ 6966297 w 7162800"/>
              <a:gd name="connsiteY7791" fmla="*/ 2019126 h 8462359"/>
              <a:gd name="connsiteX7792" fmla="*/ 6964849 w 7162800"/>
              <a:gd name="connsiteY7792" fmla="*/ 2025887 h 8462359"/>
              <a:gd name="connsiteX7793" fmla="*/ 6963883 w 7162800"/>
              <a:gd name="connsiteY7793" fmla="*/ 2028785 h 8462359"/>
              <a:gd name="connsiteX7794" fmla="*/ 6963400 w 7162800"/>
              <a:gd name="connsiteY7794" fmla="*/ 2032648 h 8462359"/>
              <a:gd name="connsiteX7795" fmla="*/ 6963400 w 7162800"/>
              <a:gd name="connsiteY7795" fmla="*/ 2036994 h 8462359"/>
              <a:gd name="connsiteX7796" fmla="*/ 6963883 w 7162800"/>
              <a:gd name="connsiteY7796" fmla="*/ 2040858 h 8462359"/>
              <a:gd name="connsiteX7797" fmla="*/ 6964366 w 7162800"/>
              <a:gd name="connsiteY7797" fmla="*/ 2049068 h 8462359"/>
              <a:gd name="connsiteX7798" fmla="*/ 6964849 w 7162800"/>
              <a:gd name="connsiteY7798" fmla="*/ 2055829 h 8462359"/>
              <a:gd name="connsiteX7799" fmla="*/ 6964849 w 7162800"/>
              <a:gd name="connsiteY7799" fmla="*/ 2060658 h 8462359"/>
              <a:gd name="connsiteX7800" fmla="*/ 6963400 w 7162800"/>
              <a:gd name="connsiteY7800" fmla="*/ 2065970 h 8462359"/>
              <a:gd name="connsiteX7801" fmla="*/ 6961952 w 7162800"/>
              <a:gd name="connsiteY7801" fmla="*/ 2071765 h 8462359"/>
              <a:gd name="connsiteX7802" fmla="*/ 6959538 w 7162800"/>
              <a:gd name="connsiteY7802" fmla="*/ 2078043 h 8462359"/>
              <a:gd name="connsiteX7803" fmla="*/ 6957607 w 7162800"/>
              <a:gd name="connsiteY7803" fmla="*/ 2084321 h 8462359"/>
              <a:gd name="connsiteX7804" fmla="*/ 6956158 w 7162800"/>
              <a:gd name="connsiteY7804" fmla="*/ 2090117 h 8462359"/>
              <a:gd name="connsiteX7805" fmla="*/ 6954227 w 7162800"/>
              <a:gd name="connsiteY7805" fmla="*/ 2095912 h 8462359"/>
              <a:gd name="connsiteX7806" fmla="*/ 6953744 w 7162800"/>
              <a:gd name="connsiteY7806" fmla="*/ 2100258 h 8462359"/>
              <a:gd name="connsiteX7807" fmla="*/ 6953261 w 7162800"/>
              <a:gd name="connsiteY7807" fmla="*/ 2102673 h 8462359"/>
              <a:gd name="connsiteX7808" fmla="*/ 6953261 w 7162800"/>
              <a:gd name="connsiteY7808" fmla="*/ 2105570 h 8462359"/>
              <a:gd name="connsiteX7809" fmla="*/ 6953261 w 7162800"/>
              <a:gd name="connsiteY7809" fmla="*/ 2107985 h 8462359"/>
              <a:gd name="connsiteX7810" fmla="*/ 6953261 w 7162800"/>
              <a:gd name="connsiteY7810" fmla="*/ 2111365 h 8462359"/>
              <a:gd name="connsiteX7811" fmla="*/ 6954227 w 7162800"/>
              <a:gd name="connsiteY7811" fmla="*/ 2117644 h 8462359"/>
              <a:gd name="connsiteX7812" fmla="*/ 6956158 w 7162800"/>
              <a:gd name="connsiteY7812" fmla="*/ 2124887 h 8462359"/>
              <a:gd name="connsiteX7813" fmla="*/ 6957124 w 7162800"/>
              <a:gd name="connsiteY7813" fmla="*/ 2132614 h 8462359"/>
              <a:gd name="connsiteX7814" fmla="*/ 6958090 w 7162800"/>
              <a:gd name="connsiteY7814" fmla="*/ 2139858 h 8462359"/>
              <a:gd name="connsiteX7815" fmla="*/ 6958572 w 7162800"/>
              <a:gd name="connsiteY7815" fmla="*/ 2146619 h 8462359"/>
              <a:gd name="connsiteX7816" fmla="*/ 6957607 w 7162800"/>
              <a:gd name="connsiteY7816" fmla="*/ 2152414 h 8462359"/>
              <a:gd name="connsiteX7817" fmla="*/ 6956641 w 7162800"/>
              <a:gd name="connsiteY7817" fmla="*/ 2156760 h 8462359"/>
              <a:gd name="connsiteX7818" fmla="*/ 6953261 w 7162800"/>
              <a:gd name="connsiteY7818" fmla="*/ 2162556 h 8462359"/>
              <a:gd name="connsiteX7819" fmla="*/ 6950364 w 7162800"/>
              <a:gd name="connsiteY7819" fmla="*/ 2168834 h 8462359"/>
              <a:gd name="connsiteX7820" fmla="*/ 6946502 w 7162800"/>
              <a:gd name="connsiteY7820" fmla="*/ 2174629 h 8462359"/>
              <a:gd name="connsiteX7821" fmla="*/ 6943122 w 7162800"/>
              <a:gd name="connsiteY7821" fmla="*/ 2169317 h 8462359"/>
              <a:gd name="connsiteX7822" fmla="*/ 6939743 w 7162800"/>
              <a:gd name="connsiteY7822" fmla="*/ 2163522 h 8462359"/>
              <a:gd name="connsiteX7823" fmla="*/ 6938830 w 7162800"/>
              <a:gd name="connsiteY7823" fmla="*/ 2162266 h 8462359"/>
              <a:gd name="connsiteX7824" fmla="*/ 6942100 w 7162800"/>
              <a:gd name="connsiteY7824" fmla="*/ 2167868 h 8462359"/>
              <a:gd name="connsiteX7825" fmla="*/ 6945482 w 7162800"/>
              <a:gd name="connsiteY7825" fmla="*/ 2173180 h 8462359"/>
              <a:gd name="connsiteX7826" fmla="*/ 6945482 w 7162800"/>
              <a:gd name="connsiteY7826" fmla="*/ 2174629 h 8462359"/>
              <a:gd name="connsiteX7827" fmla="*/ 6944999 w 7162800"/>
              <a:gd name="connsiteY7827" fmla="*/ 2175112 h 8462359"/>
              <a:gd name="connsiteX7828" fmla="*/ 6944516 w 7162800"/>
              <a:gd name="connsiteY7828" fmla="*/ 2176561 h 8462359"/>
              <a:gd name="connsiteX7829" fmla="*/ 6943066 w 7162800"/>
              <a:gd name="connsiteY7829" fmla="*/ 2176561 h 8462359"/>
              <a:gd name="connsiteX7830" fmla="*/ 6942100 w 7162800"/>
              <a:gd name="connsiteY7830" fmla="*/ 2177044 h 8462359"/>
              <a:gd name="connsiteX7831" fmla="*/ 6941616 w 7162800"/>
              <a:gd name="connsiteY7831" fmla="*/ 2177044 h 8462359"/>
              <a:gd name="connsiteX7832" fmla="*/ 6939684 w 7162800"/>
              <a:gd name="connsiteY7832" fmla="*/ 2180907 h 8462359"/>
              <a:gd name="connsiteX7833" fmla="*/ 6936784 w 7162800"/>
              <a:gd name="connsiteY7833" fmla="*/ 2185253 h 8462359"/>
              <a:gd name="connsiteX7834" fmla="*/ 6933885 w 7162800"/>
              <a:gd name="connsiteY7834" fmla="*/ 2189599 h 8462359"/>
              <a:gd name="connsiteX7835" fmla="*/ 6930503 w 7162800"/>
              <a:gd name="connsiteY7835" fmla="*/ 2193946 h 8462359"/>
              <a:gd name="connsiteX7836" fmla="*/ 6926638 w 7162800"/>
              <a:gd name="connsiteY7836" fmla="*/ 2198292 h 8462359"/>
              <a:gd name="connsiteX7837" fmla="*/ 6923738 w 7162800"/>
              <a:gd name="connsiteY7837" fmla="*/ 2202155 h 8462359"/>
              <a:gd name="connsiteX7838" fmla="*/ 6920839 w 7162800"/>
              <a:gd name="connsiteY7838" fmla="*/ 2206502 h 8462359"/>
              <a:gd name="connsiteX7839" fmla="*/ 6919390 w 7162800"/>
              <a:gd name="connsiteY7839" fmla="*/ 2210849 h 8462359"/>
              <a:gd name="connsiteX7840" fmla="*/ 6916490 w 7162800"/>
              <a:gd name="connsiteY7840" fmla="*/ 2213747 h 8462359"/>
              <a:gd name="connsiteX7841" fmla="*/ 6913591 w 7162800"/>
              <a:gd name="connsiteY7841" fmla="*/ 2217610 h 8462359"/>
              <a:gd name="connsiteX7842" fmla="*/ 6911175 w 7162800"/>
              <a:gd name="connsiteY7842" fmla="*/ 2221473 h 8462359"/>
              <a:gd name="connsiteX7843" fmla="*/ 6908759 w 7162800"/>
              <a:gd name="connsiteY7843" fmla="*/ 2226302 h 8462359"/>
              <a:gd name="connsiteX7844" fmla="*/ 6907310 w 7162800"/>
              <a:gd name="connsiteY7844" fmla="*/ 2230648 h 8462359"/>
              <a:gd name="connsiteX7845" fmla="*/ 6905860 w 7162800"/>
              <a:gd name="connsiteY7845" fmla="*/ 2234994 h 8462359"/>
              <a:gd name="connsiteX7846" fmla="*/ 6904411 w 7162800"/>
              <a:gd name="connsiteY7846" fmla="*/ 2239824 h 8462359"/>
              <a:gd name="connsiteX7847" fmla="*/ 6903927 w 7162800"/>
              <a:gd name="connsiteY7847" fmla="*/ 2244171 h 8462359"/>
              <a:gd name="connsiteX7848" fmla="*/ 6904411 w 7162800"/>
              <a:gd name="connsiteY7848" fmla="*/ 2255761 h 8462359"/>
              <a:gd name="connsiteX7849" fmla="*/ 6906343 w 7162800"/>
              <a:gd name="connsiteY7849" fmla="*/ 2270731 h 8462359"/>
              <a:gd name="connsiteX7850" fmla="*/ 6907310 w 7162800"/>
              <a:gd name="connsiteY7850" fmla="*/ 2286669 h 8462359"/>
              <a:gd name="connsiteX7851" fmla="*/ 6907793 w 7162800"/>
              <a:gd name="connsiteY7851" fmla="*/ 2300190 h 8462359"/>
              <a:gd name="connsiteX7852" fmla="*/ 6906826 w 7162800"/>
              <a:gd name="connsiteY7852" fmla="*/ 2313713 h 8462359"/>
              <a:gd name="connsiteX7853" fmla="*/ 6903927 w 7162800"/>
              <a:gd name="connsiteY7853" fmla="*/ 2329649 h 8462359"/>
              <a:gd name="connsiteX7854" fmla="*/ 6901511 w 7162800"/>
              <a:gd name="connsiteY7854" fmla="*/ 2346069 h 8462359"/>
              <a:gd name="connsiteX7855" fmla="*/ 6900545 w 7162800"/>
              <a:gd name="connsiteY7855" fmla="*/ 2360074 h 8462359"/>
              <a:gd name="connsiteX7856" fmla="*/ 6901028 w 7162800"/>
              <a:gd name="connsiteY7856" fmla="*/ 2371181 h 8462359"/>
              <a:gd name="connsiteX7857" fmla="*/ 6902478 w 7162800"/>
              <a:gd name="connsiteY7857" fmla="*/ 2384220 h 8462359"/>
              <a:gd name="connsiteX7858" fmla="*/ 6903927 w 7162800"/>
              <a:gd name="connsiteY7858" fmla="*/ 2398708 h 8462359"/>
              <a:gd name="connsiteX7859" fmla="*/ 6906343 w 7162800"/>
              <a:gd name="connsiteY7859" fmla="*/ 2413679 h 8462359"/>
              <a:gd name="connsiteX7860" fmla="*/ 6908276 w 7162800"/>
              <a:gd name="connsiteY7860" fmla="*/ 2429132 h 8462359"/>
              <a:gd name="connsiteX7861" fmla="*/ 6909726 w 7162800"/>
              <a:gd name="connsiteY7861" fmla="*/ 2444103 h 8462359"/>
              <a:gd name="connsiteX7862" fmla="*/ 6911658 w 7162800"/>
              <a:gd name="connsiteY7862" fmla="*/ 2456659 h 8462359"/>
              <a:gd name="connsiteX7863" fmla="*/ 6911658 w 7162800"/>
              <a:gd name="connsiteY7863" fmla="*/ 2467767 h 8462359"/>
              <a:gd name="connsiteX7864" fmla="*/ 6911658 w 7162800"/>
              <a:gd name="connsiteY7864" fmla="*/ 2486601 h 8462359"/>
              <a:gd name="connsiteX7865" fmla="*/ 6911658 w 7162800"/>
              <a:gd name="connsiteY7865" fmla="*/ 2508333 h 8462359"/>
              <a:gd name="connsiteX7866" fmla="*/ 6911175 w 7162800"/>
              <a:gd name="connsiteY7866" fmla="*/ 2518957 h 8462359"/>
              <a:gd name="connsiteX7867" fmla="*/ 6909726 w 7162800"/>
              <a:gd name="connsiteY7867" fmla="*/ 2529099 h 8462359"/>
              <a:gd name="connsiteX7868" fmla="*/ 6909242 w 7162800"/>
              <a:gd name="connsiteY7868" fmla="*/ 2538757 h 8462359"/>
              <a:gd name="connsiteX7869" fmla="*/ 6907793 w 7162800"/>
              <a:gd name="connsiteY7869" fmla="*/ 2546001 h 8462359"/>
              <a:gd name="connsiteX7870" fmla="*/ 6903444 w 7162800"/>
              <a:gd name="connsiteY7870" fmla="*/ 2559524 h 8462359"/>
              <a:gd name="connsiteX7871" fmla="*/ 6897163 w 7162800"/>
              <a:gd name="connsiteY7871" fmla="*/ 2574011 h 8462359"/>
              <a:gd name="connsiteX7872" fmla="*/ 6894264 w 7162800"/>
              <a:gd name="connsiteY7872" fmla="*/ 2582221 h 8462359"/>
              <a:gd name="connsiteX7873" fmla="*/ 6891848 w 7162800"/>
              <a:gd name="connsiteY7873" fmla="*/ 2589465 h 8462359"/>
              <a:gd name="connsiteX7874" fmla="*/ 6889915 w 7162800"/>
              <a:gd name="connsiteY7874" fmla="*/ 2596226 h 8462359"/>
              <a:gd name="connsiteX7875" fmla="*/ 6889432 w 7162800"/>
              <a:gd name="connsiteY7875" fmla="*/ 2602021 h 8462359"/>
              <a:gd name="connsiteX7876" fmla="*/ 6888948 w 7162800"/>
              <a:gd name="connsiteY7876" fmla="*/ 2605401 h 8462359"/>
              <a:gd name="connsiteX7877" fmla="*/ 6888948 w 7162800"/>
              <a:gd name="connsiteY7877" fmla="*/ 2608299 h 8462359"/>
              <a:gd name="connsiteX7878" fmla="*/ 6888948 w 7162800"/>
              <a:gd name="connsiteY7878" fmla="*/ 2611680 h 8462359"/>
              <a:gd name="connsiteX7879" fmla="*/ 6888948 w 7162800"/>
              <a:gd name="connsiteY7879" fmla="*/ 2615543 h 8462359"/>
              <a:gd name="connsiteX7880" fmla="*/ 6889915 w 7162800"/>
              <a:gd name="connsiteY7880" fmla="*/ 2622304 h 8462359"/>
              <a:gd name="connsiteX7881" fmla="*/ 6891364 w 7162800"/>
              <a:gd name="connsiteY7881" fmla="*/ 2629547 h 8462359"/>
              <a:gd name="connsiteX7882" fmla="*/ 6892331 w 7162800"/>
              <a:gd name="connsiteY7882" fmla="*/ 2637275 h 8462359"/>
              <a:gd name="connsiteX7883" fmla="*/ 6893297 w 7162800"/>
              <a:gd name="connsiteY7883" fmla="*/ 2644036 h 8462359"/>
              <a:gd name="connsiteX7884" fmla="*/ 6893297 w 7162800"/>
              <a:gd name="connsiteY7884" fmla="*/ 2646450 h 8462359"/>
              <a:gd name="connsiteX7885" fmla="*/ 6894264 w 7162800"/>
              <a:gd name="connsiteY7885" fmla="*/ 2649831 h 8462359"/>
              <a:gd name="connsiteX7886" fmla="*/ 6893297 w 7162800"/>
              <a:gd name="connsiteY7886" fmla="*/ 2652246 h 8462359"/>
              <a:gd name="connsiteX7887" fmla="*/ 6892814 w 7162800"/>
              <a:gd name="connsiteY7887" fmla="*/ 2654660 h 8462359"/>
              <a:gd name="connsiteX7888" fmla="*/ 6892814 w 7162800"/>
              <a:gd name="connsiteY7888" fmla="*/ 2661903 h 8462359"/>
              <a:gd name="connsiteX7889" fmla="*/ 6892331 w 7162800"/>
              <a:gd name="connsiteY7889" fmla="*/ 2670597 h 8462359"/>
              <a:gd name="connsiteX7890" fmla="*/ 6891364 w 7162800"/>
              <a:gd name="connsiteY7890" fmla="*/ 2678807 h 8462359"/>
              <a:gd name="connsiteX7891" fmla="*/ 6890398 w 7162800"/>
              <a:gd name="connsiteY7891" fmla="*/ 2687499 h 8462359"/>
              <a:gd name="connsiteX7892" fmla="*/ 6888948 w 7162800"/>
              <a:gd name="connsiteY7892" fmla="*/ 2696192 h 8462359"/>
              <a:gd name="connsiteX7893" fmla="*/ 6886532 w 7162800"/>
              <a:gd name="connsiteY7893" fmla="*/ 2704402 h 8462359"/>
              <a:gd name="connsiteX7894" fmla="*/ 6884600 w 7162800"/>
              <a:gd name="connsiteY7894" fmla="*/ 2711645 h 8462359"/>
              <a:gd name="connsiteX7895" fmla="*/ 6881700 w 7162800"/>
              <a:gd name="connsiteY7895" fmla="*/ 2717923 h 8462359"/>
              <a:gd name="connsiteX7896" fmla="*/ 6874936 w 7162800"/>
              <a:gd name="connsiteY7896" fmla="*/ 2727582 h 8462359"/>
              <a:gd name="connsiteX7897" fmla="*/ 6866722 w 7162800"/>
              <a:gd name="connsiteY7897" fmla="*/ 2737724 h 8462359"/>
              <a:gd name="connsiteX7898" fmla="*/ 6861890 w 7162800"/>
              <a:gd name="connsiteY7898" fmla="*/ 2742070 h 8462359"/>
              <a:gd name="connsiteX7899" fmla="*/ 6857058 w 7162800"/>
              <a:gd name="connsiteY7899" fmla="*/ 2745934 h 8462359"/>
              <a:gd name="connsiteX7900" fmla="*/ 6852709 w 7162800"/>
              <a:gd name="connsiteY7900" fmla="*/ 2749314 h 8462359"/>
              <a:gd name="connsiteX7901" fmla="*/ 6848360 w 7162800"/>
              <a:gd name="connsiteY7901" fmla="*/ 2751245 h 8462359"/>
              <a:gd name="connsiteX7902" fmla="*/ 6846911 w 7162800"/>
              <a:gd name="connsiteY7902" fmla="*/ 2751729 h 8462359"/>
              <a:gd name="connsiteX7903" fmla="*/ 6844978 w 7162800"/>
              <a:gd name="connsiteY7903" fmla="*/ 2752212 h 8462359"/>
              <a:gd name="connsiteX7904" fmla="*/ 6843045 w 7162800"/>
              <a:gd name="connsiteY7904" fmla="*/ 2752212 h 8462359"/>
              <a:gd name="connsiteX7905" fmla="*/ 6841112 w 7162800"/>
              <a:gd name="connsiteY7905" fmla="*/ 2751729 h 8462359"/>
              <a:gd name="connsiteX7906" fmla="*/ 6836280 w 7162800"/>
              <a:gd name="connsiteY7906" fmla="*/ 2750763 h 8462359"/>
              <a:gd name="connsiteX7907" fmla="*/ 6831448 w 7162800"/>
              <a:gd name="connsiteY7907" fmla="*/ 2748831 h 8462359"/>
              <a:gd name="connsiteX7908" fmla="*/ 6822268 w 7162800"/>
              <a:gd name="connsiteY7908" fmla="*/ 2744001 h 8462359"/>
              <a:gd name="connsiteX7909" fmla="*/ 6814537 w 7162800"/>
              <a:gd name="connsiteY7909" fmla="*/ 2740138 h 8462359"/>
              <a:gd name="connsiteX7910" fmla="*/ 6805839 w 7162800"/>
              <a:gd name="connsiteY7910" fmla="*/ 2733860 h 8462359"/>
              <a:gd name="connsiteX7911" fmla="*/ 6796658 w 7162800"/>
              <a:gd name="connsiteY7911" fmla="*/ 2726616 h 8462359"/>
              <a:gd name="connsiteX7912" fmla="*/ 6791826 w 7162800"/>
              <a:gd name="connsiteY7912" fmla="*/ 2722753 h 8462359"/>
              <a:gd name="connsiteX7913" fmla="*/ 6787961 w 7162800"/>
              <a:gd name="connsiteY7913" fmla="*/ 2719855 h 8462359"/>
              <a:gd name="connsiteX7914" fmla="*/ 6784579 w 7162800"/>
              <a:gd name="connsiteY7914" fmla="*/ 2718407 h 8462359"/>
              <a:gd name="connsiteX7915" fmla="*/ 6781196 w 7162800"/>
              <a:gd name="connsiteY7915" fmla="*/ 2717923 h 8462359"/>
              <a:gd name="connsiteX7916" fmla="*/ 6774915 w 7162800"/>
              <a:gd name="connsiteY7916" fmla="*/ 2718407 h 8462359"/>
              <a:gd name="connsiteX7917" fmla="*/ 6768150 w 7162800"/>
              <a:gd name="connsiteY7917" fmla="*/ 2719855 h 8462359"/>
              <a:gd name="connsiteX7918" fmla="*/ 6761385 w 7162800"/>
              <a:gd name="connsiteY7918" fmla="*/ 2722753 h 8462359"/>
              <a:gd name="connsiteX7919" fmla="*/ 6753654 w 7162800"/>
              <a:gd name="connsiteY7919" fmla="*/ 2726134 h 8462359"/>
              <a:gd name="connsiteX7920" fmla="*/ 6739642 w 7162800"/>
              <a:gd name="connsiteY7920" fmla="*/ 2732412 h 8462359"/>
              <a:gd name="connsiteX7921" fmla="*/ 6729011 w 7162800"/>
              <a:gd name="connsiteY7921" fmla="*/ 2736275 h 8462359"/>
              <a:gd name="connsiteX7922" fmla="*/ 6716932 w 7162800"/>
              <a:gd name="connsiteY7922" fmla="*/ 2743036 h 8462359"/>
              <a:gd name="connsiteX7923" fmla="*/ 6703402 w 7162800"/>
              <a:gd name="connsiteY7923" fmla="*/ 2749314 h 8462359"/>
              <a:gd name="connsiteX7924" fmla="*/ 6690839 w 7162800"/>
              <a:gd name="connsiteY7924" fmla="*/ 2755109 h 8462359"/>
              <a:gd name="connsiteX7925" fmla="*/ 6680209 w 7162800"/>
              <a:gd name="connsiteY7925" fmla="*/ 2758490 h 8462359"/>
              <a:gd name="connsiteX7926" fmla="*/ 6670545 w 7162800"/>
              <a:gd name="connsiteY7926" fmla="*/ 2758007 h 8462359"/>
              <a:gd name="connsiteX7927" fmla="*/ 6659915 w 7162800"/>
              <a:gd name="connsiteY7927" fmla="*/ 2756558 h 8462359"/>
              <a:gd name="connsiteX7928" fmla="*/ 6648801 w 7162800"/>
              <a:gd name="connsiteY7928" fmla="*/ 2754143 h 8462359"/>
              <a:gd name="connsiteX7929" fmla="*/ 6639621 w 7162800"/>
              <a:gd name="connsiteY7929" fmla="*/ 2751245 h 8462359"/>
              <a:gd name="connsiteX7930" fmla="*/ 6634789 w 7162800"/>
              <a:gd name="connsiteY7930" fmla="*/ 2749314 h 8462359"/>
              <a:gd name="connsiteX7931" fmla="*/ 6629474 w 7162800"/>
              <a:gd name="connsiteY7931" fmla="*/ 2745450 h 8462359"/>
              <a:gd name="connsiteX7932" fmla="*/ 6623192 w 7162800"/>
              <a:gd name="connsiteY7932" fmla="*/ 2741104 h 8462359"/>
              <a:gd name="connsiteX7933" fmla="*/ 6617394 w 7162800"/>
              <a:gd name="connsiteY7933" fmla="*/ 2735792 h 8462359"/>
              <a:gd name="connsiteX7934" fmla="*/ 6604348 w 7162800"/>
              <a:gd name="connsiteY7934" fmla="*/ 2726134 h 8462359"/>
              <a:gd name="connsiteX7935" fmla="*/ 6594684 w 7162800"/>
              <a:gd name="connsiteY7935" fmla="*/ 2717923 h 8462359"/>
              <a:gd name="connsiteX7936" fmla="*/ 6587436 w 7162800"/>
              <a:gd name="connsiteY7936" fmla="*/ 2713577 h 8462359"/>
              <a:gd name="connsiteX7937" fmla="*/ 6579705 w 7162800"/>
              <a:gd name="connsiteY7937" fmla="*/ 2708748 h 8462359"/>
              <a:gd name="connsiteX7938" fmla="*/ 6575356 w 7162800"/>
              <a:gd name="connsiteY7938" fmla="*/ 2706816 h 8462359"/>
              <a:gd name="connsiteX7939" fmla="*/ 6571974 w 7162800"/>
              <a:gd name="connsiteY7939" fmla="*/ 2704885 h 8462359"/>
              <a:gd name="connsiteX7940" fmla="*/ 6568108 w 7162800"/>
              <a:gd name="connsiteY7940" fmla="*/ 2703919 h 8462359"/>
              <a:gd name="connsiteX7941" fmla="*/ 6564726 w 7162800"/>
              <a:gd name="connsiteY7941" fmla="*/ 2702953 h 8462359"/>
              <a:gd name="connsiteX7942" fmla="*/ 6559894 w 7162800"/>
              <a:gd name="connsiteY7942" fmla="*/ 2701987 h 8462359"/>
              <a:gd name="connsiteX7943" fmla="*/ 6555545 w 7162800"/>
              <a:gd name="connsiteY7943" fmla="*/ 2701504 h 8462359"/>
              <a:gd name="connsiteX7944" fmla="*/ 6550230 w 7162800"/>
              <a:gd name="connsiteY7944" fmla="*/ 2701021 h 8462359"/>
              <a:gd name="connsiteX7945" fmla="*/ 6544432 w 7162800"/>
              <a:gd name="connsiteY7945" fmla="*/ 2701504 h 8462359"/>
              <a:gd name="connsiteX7946" fmla="*/ 6533318 w 7162800"/>
              <a:gd name="connsiteY7946" fmla="*/ 2702470 h 8462359"/>
              <a:gd name="connsiteX7947" fmla="*/ 6523654 w 7162800"/>
              <a:gd name="connsiteY7947" fmla="*/ 2702953 h 8462359"/>
              <a:gd name="connsiteX7948" fmla="*/ 6519306 w 7162800"/>
              <a:gd name="connsiteY7948" fmla="*/ 2704885 h 8462359"/>
              <a:gd name="connsiteX7949" fmla="*/ 6513990 w 7162800"/>
              <a:gd name="connsiteY7949" fmla="*/ 2707782 h 8462359"/>
              <a:gd name="connsiteX7950" fmla="*/ 6508675 w 7162800"/>
              <a:gd name="connsiteY7950" fmla="*/ 2711645 h 8462359"/>
              <a:gd name="connsiteX7951" fmla="*/ 6503360 w 7162800"/>
              <a:gd name="connsiteY7951" fmla="*/ 2715509 h 8462359"/>
              <a:gd name="connsiteX7952" fmla="*/ 6497562 w 7162800"/>
              <a:gd name="connsiteY7952" fmla="*/ 2718890 h 8462359"/>
              <a:gd name="connsiteX7953" fmla="*/ 6492247 w 7162800"/>
              <a:gd name="connsiteY7953" fmla="*/ 2722270 h 8462359"/>
              <a:gd name="connsiteX7954" fmla="*/ 6489831 w 7162800"/>
              <a:gd name="connsiteY7954" fmla="*/ 2723718 h 8462359"/>
              <a:gd name="connsiteX7955" fmla="*/ 6486932 w 7162800"/>
              <a:gd name="connsiteY7955" fmla="*/ 2724202 h 8462359"/>
              <a:gd name="connsiteX7956" fmla="*/ 6484999 w 7162800"/>
              <a:gd name="connsiteY7956" fmla="*/ 2725167 h 8462359"/>
              <a:gd name="connsiteX7957" fmla="*/ 6482583 w 7162800"/>
              <a:gd name="connsiteY7957" fmla="*/ 2725167 h 8462359"/>
              <a:gd name="connsiteX7958" fmla="*/ 6478234 w 7162800"/>
              <a:gd name="connsiteY7958" fmla="*/ 2726616 h 8462359"/>
              <a:gd name="connsiteX7959" fmla="*/ 6472436 w 7162800"/>
              <a:gd name="connsiteY7959" fmla="*/ 2727099 h 8462359"/>
              <a:gd name="connsiteX7960" fmla="*/ 6465188 w 7162800"/>
              <a:gd name="connsiteY7960" fmla="*/ 2727099 h 8462359"/>
              <a:gd name="connsiteX7961" fmla="*/ 6458423 w 7162800"/>
              <a:gd name="connsiteY7961" fmla="*/ 2726616 h 8462359"/>
              <a:gd name="connsiteX7962" fmla="*/ 6451658 w 7162800"/>
              <a:gd name="connsiteY7962" fmla="*/ 2725167 h 8462359"/>
              <a:gd name="connsiteX7963" fmla="*/ 6444894 w 7162800"/>
              <a:gd name="connsiteY7963" fmla="*/ 2724202 h 8462359"/>
              <a:gd name="connsiteX7964" fmla="*/ 6439095 w 7162800"/>
              <a:gd name="connsiteY7964" fmla="*/ 2722753 h 8462359"/>
              <a:gd name="connsiteX7965" fmla="*/ 6434264 w 7162800"/>
              <a:gd name="connsiteY7965" fmla="*/ 2721787 h 8462359"/>
              <a:gd name="connsiteX7966" fmla="*/ 6429915 w 7162800"/>
              <a:gd name="connsiteY7966" fmla="*/ 2721304 h 8462359"/>
              <a:gd name="connsiteX7967" fmla="*/ 6424600 w 7162800"/>
              <a:gd name="connsiteY7967" fmla="*/ 2719855 h 8462359"/>
              <a:gd name="connsiteX7968" fmla="*/ 6419284 w 7162800"/>
              <a:gd name="connsiteY7968" fmla="*/ 2717923 h 8462359"/>
              <a:gd name="connsiteX7969" fmla="*/ 6413486 w 7162800"/>
              <a:gd name="connsiteY7969" fmla="*/ 2715992 h 8462359"/>
              <a:gd name="connsiteX7970" fmla="*/ 6408171 w 7162800"/>
              <a:gd name="connsiteY7970" fmla="*/ 2713577 h 8462359"/>
              <a:gd name="connsiteX7971" fmla="*/ 6402856 w 7162800"/>
              <a:gd name="connsiteY7971" fmla="*/ 2712129 h 8462359"/>
              <a:gd name="connsiteX7972" fmla="*/ 6397541 w 7162800"/>
              <a:gd name="connsiteY7972" fmla="*/ 2711163 h 8462359"/>
              <a:gd name="connsiteX7973" fmla="*/ 6393192 w 7162800"/>
              <a:gd name="connsiteY7973" fmla="*/ 2710680 h 8462359"/>
              <a:gd name="connsiteX7974" fmla="*/ 6384011 w 7162800"/>
              <a:gd name="connsiteY7974" fmla="*/ 2707782 h 8462359"/>
              <a:gd name="connsiteX7975" fmla="*/ 6372898 w 7162800"/>
              <a:gd name="connsiteY7975" fmla="*/ 2705368 h 8462359"/>
              <a:gd name="connsiteX7976" fmla="*/ 6361784 w 7162800"/>
              <a:gd name="connsiteY7976" fmla="*/ 2703919 h 8462359"/>
              <a:gd name="connsiteX7977" fmla="*/ 6352121 w 7162800"/>
              <a:gd name="connsiteY7977" fmla="*/ 2702953 h 8462359"/>
              <a:gd name="connsiteX7978" fmla="*/ 6345839 w 7162800"/>
              <a:gd name="connsiteY7978" fmla="*/ 2705850 h 8462359"/>
              <a:gd name="connsiteX7979" fmla="*/ 6339074 w 7162800"/>
              <a:gd name="connsiteY7979" fmla="*/ 2708748 h 8462359"/>
              <a:gd name="connsiteX7980" fmla="*/ 6335692 w 7162800"/>
              <a:gd name="connsiteY7980" fmla="*/ 2711163 h 8462359"/>
              <a:gd name="connsiteX7981" fmla="*/ 6331826 w 7162800"/>
              <a:gd name="connsiteY7981" fmla="*/ 2712612 h 8462359"/>
              <a:gd name="connsiteX7982" fmla="*/ 6328927 w 7162800"/>
              <a:gd name="connsiteY7982" fmla="*/ 2715509 h 8462359"/>
              <a:gd name="connsiteX7983" fmla="*/ 6326028 w 7162800"/>
              <a:gd name="connsiteY7983" fmla="*/ 2717923 h 8462359"/>
              <a:gd name="connsiteX7984" fmla="*/ 6323129 w 7162800"/>
              <a:gd name="connsiteY7984" fmla="*/ 2721304 h 8462359"/>
              <a:gd name="connsiteX7985" fmla="*/ 6319747 w 7162800"/>
              <a:gd name="connsiteY7985" fmla="*/ 2726134 h 8462359"/>
              <a:gd name="connsiteX7986" fmla="*/ 6316848 w 7162800"/>
              <a:gd name="connsiteY7986" fmla="*/ 2730963 h 8462359"/>
              <a:gd name="connsiteX7987" fmla="*/ 6312982 w 7162800"/>
              <a:gd name="connsiteY7987" fmla="*/ 2737241 h 8462359"/>
              <a:gd name="connsiteX7988" fmla="*/ 6306217 w 7162800"/>
              <a:gd name="connsiteY7988" fmla="*/ 2748831 h 8462359"/>
              <a:gd name="connsiteX7989" fmla="*/ 6299936 w 7162800"/>
              <a:gd name="connsiteY7989" fmla="*/ 2758490 h 8462359"/>
              <a:gd name="connsiteX7990" fmla="*/ 6296070 w 7162800"/>
              <a:gd name="connsiteY7990" fmla="*/ 2762353 h 8462359"/>
              <a:gd name="connsiteX7991" fmla="*/ 6290755 w 7162800"/>
              <a:gd name="connsiteY7991" fmla="*/ 2766216 h 8462359"/>
              <a:gd name="connsiteX7992" fmla="*/ 6285440 w 7162800"/>
              <a:gd name="connsiteY7992" fmla="*/ 2770080 h 8462359"/>
              <a:gd name="connsiteX7993" fmla="*/ 6281091 w 7162800"/>
              <a:gd name="connsiteY7993" fmla="*/ 2773943 h 8462359"/>
              <a:gd name="connsiteX7994" fmla="*/ 6278675 w 7162800"/>
              <a:gd name="connsiteY7994" fmla="*/ 2777324 h 8462359"/>
              <a:gd name="connsiteX7995" fmla="*/ 6275776 w 7162800"/>
              <a:gd name="connsiteY7995" fmla="*/ 2782153 h 8462359"/>
              <a:gd name="connsiteX7996" fmla="*/ 6272877 w 7162800"/>
              <a:gd name="connsiteY7996" fmla="*/ 2786499 h 8462359"/>
              <a:gd name="connsiteX7997" fmla="*/ 6269978 w 7162800"/>
              <a:gd name="connsiteY7997" fmla="*/ 2792294 h 8462359"/>
              <a:gd name="connsiteX7998" fmla="*/ 6268528 w 7162800"/>
              <a:gd name="connsiteY7998" fmla="*/ 2789880 h 8462359"/>
              <a:gd name="connsiteX7999" fmla="*/ 6266595 w 7162800"/>
              <a:gd name="connsiteY7999" fmla="*/ 2787466 h 8462359"/>
              <a:gd name="connsiteX8000" fmla="*/ 6263696 w 7162800"/>
              <a:gd name="connsiteY8000" fmla="*/ 2785534 h 8462359"/>
              <a:gd name="connsiteX8001" fmla="*/ 6260314 w 7162800"/>
              <a:gd name="connsiteY8001" fmla="*/ 2783602 h 8462359"/>
              <a:gd name="connsiteX8002" fmla="*/ 6255482 w 7162800"/>
              <a:gd name="connsiteY8002" fmla="*/ 2780222 h 8462359"/>
              <a:gd name="connsiteX8003" fmla="*/ 6251616 w 7162800"/>
              <a:gd name="connsiteY8003" fmla="*/ 2777807 h 8462359"/>
              <a:gd name="connsiteX8004" fmla="*/ 6247268 w 7162800"/>
              <a:gd name="connsiteY8004" fmla="*/ 2771529 h 8462359"/>
              <a:gd name="connsiteX8005" fmla="*/ 6243402 w 7162800"/>
              <a:gd name="connsiteY8005" fmla="*/ 2763802 h 8462359"/>
              <a:gd name="connsiteX8006" fmla="*/ 6240020 w 7162800"/>
              <a:gd name="connsiteY8006" fmla="*/ 2756075 h 8462359"/>
              <a:gd name="connsiteX8007" fmla="*/ 6236637 w 7162800"/>
              <a:gd name="connsiteY8007" fmla="*/ 2747865 h 8462359"/>
              <a:gd name="connsiteX8008" fmla="*/ 6233255 w 7162800"/>
              <a:gd name="connsiteY8008" fmla="*/ 2740138 h 8462359"/>
              <a:gd name="connsiteX8009" fmla="*/ 6229390 w 7162800"/>
              <a:gd name="connsiteY8009" fmla="*/ 2732895 h 8462359"/>
              <a:gd name="connsiteX8010" fmla="*/ 6225524 w 7162800"/>
              <a:gd name="connsiteY8010" fmla="*/ 2726616 h 8462359"/>
              <a:gd name="connsiteX8011" fmla="*/ 6221175 w 7162800"/>
              <a:gd name="connsiteY8011" fmla="*/ 2721787 h 8462359"/>
              <a:gd name="connsiteX8012" fmla="*/ 6219726 w 7162800"/>
              <a:gd name="connsiteY8012" fmla="*/ 2718407 h 8462359"/>
              <a:gd name="connsiteX8013" fmla="*/ 6217310 w 7162800"/>
              <a:gd name="connsiteY8013" fmla="*/ 2715509 h 8462359"/>
              <a:gd name="connsiteX8014" fmla="*/ 6213444 w 7162800"/>
              <a:gd name="connsiteY8014" fmla="*/ 2712129 h 8462359"/>
              <a:gd name="connsiteX8015" fmla="*/ 6209579 w 7162800"/>
              <a:gd name="connsiteY8015" fmla="*/ 2708748 h 8462359"/>
              <a:gd name="connsiteX8016" fmla="*/ 6204747 w 7162800"/>
              <a:gd name="connsiteY8016" fmla="*/ 2705850 h 8462359"/>
              <a:gd name="connsiteX8017" fmla="*/ 6200881 w 7162800"/>
              <a:gd name="connsiteY8017" fmla="*/ 2702953 h 8462359"/>
              <a:gd name="connsiteX8018" fmla="*/ 6200669 w 7162800"/>
              <a:gd name="connsiteY8018" fmla="*/ 2702868 h 8462359"/>
              <a:gd name="connsiteX8019" fmla="*/ 6204486 w 7162800"/>
              <a:gd name="connsiteY8019" fmla="*/ 2706208 h 8462359"/>
              <a:gd name="connsiteX8020" fmla="*/ 6208831 w 7162800"/>
              <a:gd name="connsiteY8020" fmla="*/ 2708623 h 8462359"/>
              <a:gd name="connsiteX8021" fmla="*/ 6213175 w 7162800"/>
              <a:gd name="connsiteY8021" fmla="*/ 2712002 h 8462359"/>
              <a:gd name="connsiteX8022" fmla="*/ 6217037 w 7162800"/>
              <a:gd name="connsiteY8022" fmla="*/ 2715865 h 8462359"/>
              <a:gd name="connsiteX8023" fmla="*/ 6219451 w 7162800"/>
              <a:gd name="connsiteY8023" fmla="*/ 2718762 h 8462359"/>
              <a:gd name="connsiteX8024" fmla="*/ 6220899 w 7162800"/>
              <a:gd name="connsiteY8024" fmla="*/ 2721659 h 8462359"/>
              <a:gd name="connsiteX8025" fmla="*/ 6225244 w 7162800"/>
              <a:gd name="connsiteY8025" fmla="*/ 2726970 h 8462359"/>
              <a:gd name="connsiteX8026" fmla="*/ 6229106 w 7162800"/>
              <a:gd name="connsiteY8026" fmla="*/ 2733246 h 8462359"/>
              <a:gd name="connsiteX8027" fmla="*/ 6232967 w 7162800"/>
              <a:gd name="connsiteY8027" fmla="*/ 2740488 h 8462359"/>
              <a:gd name="connsiteX8028" fmla="*/ 6236346 w 7162800"/>
              <a:gd name="connsiteY8028" fmla="*/ 2747731 h 8462359"/>
              <a:gd name="connsiteX8029" fmla="*/ 6239726 w 7162800"/>
              <a:gd name="connsiteY8029" fmla="*/ 2756422 h 8462359"/>
              <a:gd name="connsiteX8030" fmla="*/ 6243105 w 7162800"/>
              <a:gd name="connsiteY8030" fmla="*/ 2763664 h 8462359"/>
              <a:gd name="connsiteX8031" fmla="*/ 6246967 w 7162800"/>
              <a:gd name="connsiteY8031" fmla="*/ 2771389 h 8462359"/>
              <a:gd name="connsiteX8032" fmla="*/ 6251311 w 7162800"/>
              <a:gd name="connsiteY8032" fmla="*/ 2777666 h 8462359"/>
              <a:gd name="connsiteX8033" fmla="*/ 6255173 w 7162800"/>
              <a:gd name="connsiteY8033" fmla="*/ 2780080 h 8462359"/>
              <a:gd name="connsiteX8034" fmla="*/ 6260000 w 7162800"/>
              <a:gd name="connsiteY8034" fmla="*/ 2783460 h 8462359"/>
              <a:gd name="connsiteX8035" fmla="*/ 6263380 w 7162800"/>
              <a:gd name="connsiteY8035" fmla="*/ 2785391 h 8462359"/>
              <a:gd name="connsiteX8036" fmla="*/ 6266276 w 7162800"/>
              <a:gd name="connsiteY8036" fmla="*/ 2787805 h 8462359"/>
              <a:gd name="connsiteX8037" fmla="*/ 6268207 w 7162800"/>
              <a:gd name="connsiteY8037" fmla="*/ 2789736 h 8462359"/>
              <a:gd name="connsiteX8038" fmla="*/ 6269655 w 7162800"/>
              <a:gd name="connsiteY8038" fmla="*/ 2792151 h 8462359"/>
              <a:gd name="connsiteX8039" fmla="*/ 6269655 w 7162800"/>
              <a:gd name="connsiteY8039" fmla="*/ 2797462 h 8462359"/>
              <a:gd name="connsiteX8040" fmla="*/ 6269655 w 7162800"/>
              <a:gd name="connsiteY8040" fmla="*/ 2799876 h 8462359"/>
              <a:gd name="connsiteX8041" fmla="*/ 6269172 w 7162800"/>
              <a:gd name="connsiteY8041" fmla="*/ 2802290 h 8462359"/>
              <a:gd name="connsiteX8042" fmla="*/ 6269172 w 7162800"/>
              <a:gd name="connsiteY8042" fmla="*/ 2805187 h 8462359"/>
              <a:gd name="connsiteX8043" fmla="*/ 6269172 w 7162800"/>
              <a:gd name="connsiteY8043" fmla="*/ 2808084 h 8462359"/>
              <a:gd name="connsiteX8044" fmla="*/ 6269172 w 7162800"/>
              <a:gd name="connsiteY8044" fmla="*/ 2811464 h 8462359"/>
              <a:gd name="connsiteX8045" fmla="*/ 6270138 w 7162800"/>
              <a:gd name="connsiteY8045" fmla="*/ 2818706 h 8462359"/>
              <a:gd name="connsiteX8046" fmla="*/ 6272069 w 7162800"/>
              <a:gd name="connsiteY8046" fmla="*/ 2826431 h 8462359"/>
              <a:gd name="connsiteX8047" fmla="*/ 6275448 w 7162800"/>
              <a:gd name="connsiteY8047" fmla="*/ 2839467 h 8462359"/>
              <a:gd name="connsiteX8048" fmla="*/ 6277379 w 7162800"/>
              <a:gd name="connsiteY8048" fmla="*/ 2844779 h 8462359"/>
              <a:gd name="connsiteX8049" fmla="*/ 6274482 w 7162800"/>
              <a:gd name="connsiteY8049" fmla="*/ 2850573 h 8462359"/>
              <a:gd name="connsiteX8050" fmla="*/ 6268207 w 7162800"/>
              <a:gd name="connsiteY8050" fmla="*/ 2860229 h 8462359"/>
              <a:gd name="connsiteX8051" fmla="*/ 6264345 w 7162800"/>
              <a:gd name="connsiteY8051" fmla="*/ 2865539 h 8462359"/>
              <a:gd name="connsiteX8052" fmla="*/ 6261449 w 7162800"/>
              <a:gd name="connsiteY8052" fmla="*/ 2869885 h 8462359"/>
              <a:gd name="connsiteX8053" fmla="*/ 6259035 w 7162800"/>
              <a:gd name="connsiteY8053" fmla="*/ 2874714 h 8462359"/>
              <a:gd name="connsiteX8054" fmla="*/ 6258552 w 7162800"/>
              <a:gd name="connsiteY8054" fmla="*/ 2878093 h 8462359"/>
              <a:gd name="connsiteX8055" fmla="*/ 6259035 w 7162800"/>
              <a:gd name="connsiteY8055" fmla="*/ 2882921 h 8462359"/>
              <a:gd name="connsiteX8056" fmla="*/ 6261449 w 7162800"/>
              <a:gd name="connsiteY8056" fmla="*/ 2887750 h 8462359"/>
              <a:gd name="connsiteX8057" fmla="*/ 6263862 w 7162800"/>
              <a:gd name="connsiteY8057" fmla="*/ 2893060 h 8462359"/>
              <a:gd name="connsiteX8058" fmla="*/ 6267242 w 7162800"/>
              <a:gd name="connsiteY8058" fmla="*/ 2898372 h 8462359"/>
              <a:gd name="connsiteX8059" fmla="*/ 6274482 w 7162800"/>
              <a:gd name="connsiteY8059" fmla="*/ 2908029 h 8462359"/>
              <a:gd name="connsiteX8060" fmla="*/ 6280758 w 7162800"/>
              <a:gd name="connsiteY8060" fmla="*/ 2915754 h 8462359"/>
              <a:gd name="connsiteX8061" fmla="*/ 6283172 w 7162800"/>
              <a:gd name="connsiteY8061" fmla="*/ 2918168 h 8462359"/>
              <a:gd name="connsiteX8062" fmla="*/ 6285585 w 7162800"/>
              <a:gd name="connsiteY8062" fmla="*/ 2921547 h 8462359"/>
              <a:gd name="connsiteX8063" fmla="*/ 6288964 w 7162800"/>
              <a:gd name="connsiteY8063" fmla="*/ 2924444 h 8462359"/>
              <a:gd name="connsiteX8064" fmla="*/ 6292344 w 7162800"/>
              <a:gd name="connsiteY8064" fmla="*/ 2928307 h 8462359"/>
              <a:gd name="connsiteX8065" fmla="*/ 6300550 w 7162800"/>
              <a:gd name="connsiteY8065" fmla="*/ 2933618 h 8462359"/>
              <a:gd name="connsiteX8066" fmla="*/ 6307308 w 7162800"/>
              <a:gd name="connsiteY8066" fmla="*/ 2937964 h 8462359"/>
              <a:gd name="connsiteX8067" fmla="*/ 6316963 w 7162800"/>
              <a:gd name="connsiteY8067" fmla="*/ 2940861 h 8462359"/>
              <a:gd name="connsiteX8068" fmla="*/ 6326618 w 7162800"/>
              <a:gd name="connsiteY8068" fmla="*/ 2945206 h 8462359"/>
              <a:gd name="connsiteX8069" fmla="*/ 6336755 w 7162800"/>
              <a:gd name="connsiteY8069" fmla="*/ 2949552 h 8462359"/>
              <a:gd name="connsiteX8070" fmla="*/ 6344479 w 7162800"/>
              <a:gd name="connsiteY8070" fmla="*/ 2952449 h 8462359"/>
              <a:gd name="connsiteX8071" fmla="*/ 6350272 w 7162800"/>
              <a:gd name="connsiteY8071" fmla="*/ 2958725 h 8462359"/>
              <a:gd name="connsiteX8072" fmla="*/ 6356547 w 7162800"/>
              <a:gd name="connsiteY8072" fmla="*/ 2965967 h 8462359"/>
              <a:gd name="connsiteX8073" fmla="*/ 6358961 w 7162800"/>
              <a:gd name="connsiteY8073" fmla="*/ 2968864 h 8462359"/>
              <a:gd name="connsiteX8074" fmla="*/ 6361375 w 7162800"/>
              <a:gd name="connsiteY8074" fmla="*/ 2972727 h 8462359"/>
              <a:gd name="connsiteX8075" fmla="*/ 6362340 w 7162800"/>
              <a:gd name="connsiteY8075" fmla="*/ 2976107 h 8462359"/>
              <a:gd name="connsiteX8076" fmla="*/ 6362823 w 7162800"/>
              <a:gd name="connsiteY8076" fmla="*/ 2979003 h 8462359"/>
              <a:gd name="connsiteX8077" fmla="*/ 6361375 w 7162800"/>
              <a:gd name="connsiteY8077" fmla="*/ 2981900 h 8462359"/>
              <a:gd name="connsiteX8078" fmla="*/ 6358961 w 7162800"/>
              <a:gd name="connsiteY8078" fmla="*/ 2983832 h 8462359"/>
              <a:gd name="connsiteX8079" fmla="*/ 6356547 w 7162800"/>
              <a:gd name="connsiteY8079" fmla="*/ 2985280 h 8462359"/>
              <a:gd name="connsiteX8080" fmla="*/ 6353168 w 7162800"/>
              <a:gd name="connsiteY8080" fmla="*/ 2987212 h 8462359"/>
              <a:gd name="connsiteX8081" fmla="*/ 6350272 w 7162800"/>
              <a:gd name="connsiteY8081" fmla="*/ 2988660 h 8462359"/>
              <a:gd name="connsiteX8082" fmla="*/ 6346893 w 7162800"/>
              <a:gd name="connsiteY8082" fmla="*/ 2989142 h 8462359"/>
              <a:gd name="connsiteX8083" fmla="*/ 6343996 w 7162800"/>
              <a:gd name="connsiteY8083" fmla="*/ 2989626 h 8462359"/>
              <a:gd name="connsiteX8084" fmla="*/ 6340617 w 7162800"/>
              <a:gd name="connsiteY8084" fmla="*/ 2990109 h 8462359"/>
              <a:gd name="connsiteX8085" fmla="*/ 6338686 w 7162800"/>
              <a:gd name="connsiteY8085" fmla="*/ 2991074 h 8462359"/>
              <a:gd name="connsiteX8086" fmla="*/ 6335790 w 7162800"/>
              <a:gd name="connsiteY8086" fmla="*/ 2991557 h 8462359"/>
              <a:gd name="connsiteX8087" fmla="*/ 6332893 w 7162800"/>
              <a:gd name="connsiteY8087" fmla="*/ 2991074 h 8462359"/>
              <a:gd name="connsiteX8088" fmla="*/ 6329032 w 7162800"/>
              <a:gd name="connsiteY8088" fmla="*/ 2990591 h 8462359"/>
              <a:gd name="connsiteX8089" fmla="*/ 6320825 w 7162800"/>
              <a:gd name="connsiteY8089" fmla="*/ 2989142 h 8462359"/>
              <a:gd name="connsiteX8090" fmla="*/ 6314550 w 7162800"/>
              <a:gd name="connsiteY8090" fmla="*/ 2986245 h 8462359"/>
              <a:gd name="connsiteX8091" fmla="*/ 6307308 w 7162800"/>
              <a:gd name="connsiteY8091" fmla="*/ 2980452 h 8462359"/>
              <a:gd name="connsiteX8092" fmla="*/ 6299585 w 7162800"/>
              <a:gd name="connsiteY8092" fmla="*/ 2975141 h 8462359"/>
              <a:gd name="connsiteX8093" fmla="*/ 6296206 w 7162800"/>
              <a:gd name="connsiteY8093" fmla="*/ 2975141 h 8462359"/>
              <a:gd name="connsiteX8094" fmla="*/ 6291861 w 7162800"/>
              <a:gd name="connsiteY8094" fmla="*/ 2977072 h 8462359"/>
              <a:gd name="connsiteX8095" fmla="*/ 6286551 w 7162800"/>
              <a:gd name="connsiteY8095" fmla="*/ 2979003 h 8462359"/>
              <a:gd name="connsiteX8096" fmla="*/ 6281241 w 7162800"/>
              <a:gd name="connsiteY8096" fmla="*/ 2981900 h 8462359"/>
              <a:gd name="connsiteX8097" fmla="*/ 6275931 w 7162800"/>
              <a:gd name="connsiteY8097" fmla="*/ 2984315 h 8462359"/>
              <a:gd name="connsiteX8098" fmla="*/ 6272069 w 7162800"/>
              <a:gd name="connsiteY8098" fmla="*/ 2987694 h 8462359"/>
              <a:gd name="connsiteX8099" fmla="*/ 6268207 w 7162800"/>
              <a:gd name="connsiteY8099" fmla="*/ 2990591 h 8462359"/>
              <a:gd name="connsiteX8100" fmla="*/ 6266276 w 7162800"/>
              <a:gd name="connsiteY8100" fmla="*/ 2993971 h 8462359"/>
              <a:gd name="connsiteX8101" fmla="*/ 6266759 w 7162800"/>
              <a:gd name="connsiteY8101" fmla="*/ 2996385 h 8462359"/>
              <a:gd name="connsiteX8102" fmla="*/ 6267724 w 7162800"/>
              <a:gd name="connsiteY8102" fmla="*/ 2999765 h 8462359"/>
              <a:gd name="connsiteX8103" fmla="*/ 6269655 w 7162800"/>
              <a:gd name="connsiteY8103" fmla="*/ 3003145 h 8462359"/>
              <a:gd name="connsiteX8104" fmla="*/ 6272069 w 7162800"/>
              <a:gd name="connsiteY8104" fmla="*/ 3006524 h 8462359"/>
              <a:gd name="connsiteX8105" fmla="*/ 6275448 w 7162800"/>
              <a:gd name="connsiteY8105" fmla="*/ 3011835 h 8462359"/>
              <a:gd name="connsiteX8106" fmla="*/ 6277379 w 7162800"/>
              <a:gd name="connsiteY8106" fmla="*/ 3016181 h 8462359"/>
              <a:gd name="connsiteX8107" fmla="*/ 6275448 w 7162800"/>
              <a:gd name="connsiteY8107" fmla="*/ 3018595 h 8462359"/>
              <a:gd name="connsiteX8108" fmla="*/ 6274000 w 7162800"/>
              <a:gd name="connsiteY8108" fmla="*/ 3021009 h 8462359"/>
              <a:gd name="connsiteX8109" fmla="*/ 6272069 w 7162800"/>
              <a:gd name="connsiteY8109" fmla="*/ 3022941 h 8462359"/>
              <a:gd name="connsiteX8110" fmla="*/ 6269172 w 7162800"/>
              <a:gd name="connsiteY8110" fmla="*/ 3024872 h 8462359"/>
              <a:gd name="connsiteX8111" fmla="*/ 6263862 w 7162800"/>
              <a:gd name="connsiteY8111" fmla="*/ 3028251 h 8462359"/>
              <a:gd name="connsiteX8112" fmla="*/ 6258552 w 7162800"/>
              <a:gd name="connsiteY8112" fmla="*/ 3030665 h 8462359"/>
              <a:gd name="connsiteX8113" fmla="*/ 6253725 w 7162800"/>
              <a:gd name="connsiteY8113" fmla="*/ 3030665 h 8462359"/>
              <a:gd name="connsiteX8114" fmla="*/ 6247449 w 7162800"/>
              <a:gd name="connsiteY8114" fmla="*/ 3030665 h 8462359"/>
              <a:gd name="connsiteX8115" fmla="*/ 6240691 w 7162800"/>
              <a:gd name="connsiteY8115" fmla="*/ 3030665 h 8462359"/>
              <a:gd name="connsiteX8116" fmla="*/ 6236346 w 7162800"/>
              <a:gd name="connsiteY8116" fmla="*/ 3030665 h 8462359"/>
              <a:gd name="connsiteX8117" fmla="*/ 6233450 w 7162800"/>
              <a:gd name="connsiteY8117" fmla="*/ 3027769 h 8462359"/>
              <a:gd name="connsiteX8118" fmla="*/ 6230554 w 7162800"/>
              <a:gd name="connsiteY8118" fmla="*/ 3023906 h 8462359"/>
              <a:gd name="connsiteX8119" fmla="*/ 6229106 w 7162800"/>
              <a:gd name="connsiteY8119" fmla="*/ 3022458 h 8462359"/>
              <a:gd name="connsiteX8120" fmla="*/ 6228140 w 7162800"/>
              <a:gd name="connsiteY8120" fmla="*/ 3021009 h 8462359"/>
              <a:gd name="connsiteX8121" fmla="*/ 6226209 w 7162800"/>
              <a:gd name="connsiteY8121" fmla="*/ 3020526 h 8462359"/>
              <a:gd name="connsiteX8122" fmla="*/ 6224761 w 7162800"/>
              <a:gd name="connsiteY8122" fmla="*/ 3019560 h 8462359"/>
              <a:gd name="connsiteX8123" fmla="*/ 6222347 w 7162800"/>
              <a:gd name="connsiteY8123" fmla="*/ 3018595 h 8462359"/>
              <a:gd name="connsiteX8124" fmla="*/ 6218968 w 7162800"/>
              <a:gd name="connsiteY8124" fmla="*/ 3018112 h 8462359"/>
              <a:gd name="connsiteX8125" fmla="*/ 6215589 w 7162800"/>
              <a:gd name="connsiteY8125" fmla="*/ 3018112 h 8462359"/>
              <a:gd name="connsiteX8126" fmla="*/ 6212693 w 7162800"/>
              <a:gd name="connsiteY8126" fmla="*/ 3018595 h 8462359"/>
              <a:gd name="connsiteX8127" fmla="*/ 6209314 w 7162800"/>
              <a:gd name="connsiteY8127" fmla="*/ 3019560 h 8462359"/>
              <a:gd name="connsiteX8128" fmla="*/ 6206900 w 7162800"/>
              <a:gd name="connsiteY8128" fmla="*/ 3021009 h 8462359"/>
              <a:gd name="connsiteX8129" fmla="*/ 6204003 w 7162800"/>
              <a:gd name="connsiteY8129" fmla="*/ 3022458 h 8462359"/>
              <a:gd name="connsiteX8130" fmla="*/ 6202555 w 7162800"/>
              <a:gd name="connsiteY8130" fmla="*/ 3023423 h 8462359"/>
              <a:gd name="connsiteX8131" fmla="*/ 6201590 w 7162800"/>
              <a:gd name="connsiteY8131" fmla="*/ 3026803 h 8462359"/>
              <a:gd name="connsiteX8132" fmla="*/ 6201107 w 7162800"/>
              <a:gd name="connsiteY8132" fmla="*/ 3029700 h 8462359"/>
              <a:gd name="connsiteX8133" fmla="*/ 6201107 w 7162800"/>
              <a:gd name="connsiteY8133" fmla="*/ 3033080 h 8462359"/>
              <a:gd name="connsiteX8134" fmla="*/ 6201590 w 7162800"/>
              <a:gd name="connsiteY8134" fmla="*/ 3035977 h 8462359"/>
              <a:gd name="connsiteX8135" fmla="*/ 6202555 w 7162800"/>
              <a:gd name="connsiteY8135" fmla="*/ 3039356 h 8462359"/>
              <a:gd name="connsiteX8136" fmla="*/ 6203521 w 7162800"/>
              <a:gd name="connsiteY8136" fmla="*/ 3041771 h 8462359"/>
              <a:gd name="connsiteX8137" fmla="*/ 6205452 w 7162800"/>
              <a:gd name="connsiteY8137" fmla="*/ 3044185 h 8462359"/>
              <a:gd name="connsiteX8138" fmla="*/ 6206417 w 7162800"/>
              <a:gd name="connsiteY8138" fmla="*/ 3045633 h 8462359"/>
              <a:gd name="connsiteX8139" fmla="*/ 6208348 w 7162800"/>
              <a:gd name="connsiteY8139" fmla="*/ 3048530 h 8462359"/>
              <a:gd name="connsiteX8140" fmla="*/ 6211244 w 7162800"/>
              <a:gd name="connsiteY8140" fmla="*/ 3050944 h 8462359"/>
              <a:gd name="connsiteX8141" fmla="*/ 6214141 w 7162800"/>
              <a:gd name="connsiteY8141" fmla="*/ 3052876 h 8462359"/>
              <a:gd name="connsiteX8142" fmla="*/ 6217520 w 7162800"/>
              <a:gd name="connsiteY8142" fmla="*/ 3055289 h 8462359"/>
              <a:gd name="connsiteX8143" fmla="*/ 6220899 w 7162800"/>
              <a:gd name="connsiteY8143" fmla="*/ 3057221 h 8462359"/>
              <a:gd name="connsiteX8144" fmla="*/ 6224278 w 7162800"/>
              <a:gd name="connsiteY8144" fmla="*/ 3059634 h 8462359"/>
              <a:gd name="connsiteX8145" fmla="*/ 6226692 w 7162800"/>
              <a:gd name="connsiteY8145" fmla="*/ 3062049 h 8462359"/>
              <a:gd name="connsiteX8146" fmla="*/ 6229106 w 7162800"/>
              <a:gd name="connsiteY8146" fmla="*/ 3064945 h 8462359"/>
              <a:gd name="connsiteX8147" fmla="*/ 6231519 w 7162800"/>
              <a:gd name="connsiteY8147" fmla="*/ 3067843 h 8462359"/>
              <a:gd name="connsiteX8148" fmla="*/ 6234416 w 7162800"/>
              <a:gd name="connsiteY8148" fmla="*/ 3072188 h 8462359"/>
              <a:gd name="connsiteX8149" fmla="*/ 6236829 w 7162800"/>
              <a:gd name="connsiteY8149" fmla="*/ 3077016 h 8462359"/>
              <a:gd name="connsiteX8150" fmla="*/ 6239243 w 7162800"/>
              <a:gd name="connsiteY8150" fmla="*/ 3081845 h 8462359"/>
              <a:gd name="connsiteX8151" fmla="*/ 6240691 w 7162800"/>
              <a:gd name="connsiteY8151" fmla="*/ 3087156 h 8462359"/>
              <a:gd name="connsiteX8152" fmla="*/ 6242139 w 7162800"/>
              <a:gd name="connsiteY8152" fmla="*/ 3091985 h 8462359"/>
              <a:gd name="connsiteX8153" fmla="*/ 6243105 w 7162800"/>
              <a:gd name="connsiteY8153" fmla="*/ 3097295 h 8462359"/>
              <a:gd name="connsiteX8154" fmla="*/ 6244070 w 7162800"/>
              <a:gd name="connsiteY8154" fmla="*/ 3101640 h 8462359"/>
              <a:gd name="connsiteX8155" fmla="*/ 6242622 w 7162800"/>
              <a:gd name="connsiteY8155" fmla="*/ 3105021 h 8462359"/>
              <a:gd name="connsiteX8156" fmla="*/ 6241174 w 7162800"/>
              <a:gd name="connsiteY8156" fmla="*/ 3107917 h 8462359"/>
              <a:gd name="connsiteX8157" fmla="*/ 6239243 w 7162800"/>
              <a:gd name="connsiteY8157" fmla="*/ 3111297 h 8462359"/>
              <a:gd name="connsiteX8158" fmla="*/ 6236346 w 7162800"/>
              <a:gd name="connsiteY8158" fmla="*/ 3115160 h 8462359"/>
              <a:gd name="connsiteX8159" fmla="*/ 6233450 w 7162800"/>
              <a:gd name="connsiteY8159" fmla="*/ 3118057 h 8462359"/>
              <a:gd name="connsiteX8160" fmla="*/ 6231036 w 7162800"/>
              <a:gd name="connsiteY8160" fmla="*/ 3121919 h 8462359"/>
              <a:gd name="connsiteX8161" fmla="*/ 6229588 w 7162800"/>
              <a:gd name="connsiteY8161" fmla="*/ 3124816 h 8462359"/>
              <a:gd name="connsiteX8162" fmla="*/ 6229106 w 7162800"/>
              <a:gd name="connsiteY8162" fmla="*/ 3128196 h 8462359"/>
              <a:gd name="connsiteX8163" fmla="*/ 6229106 w 7162800"/>
              <a:gd name="connsiteY8163" fmla="*/ 3133990 h 8462359"/>
              <a:gd name="connsiteX8164" fmla="*/ 6230071 w 7162800"/>
              <a:gd name="connsiteY8164" fmla="*/ 3141232 h 8462359"/>
              <a:gd name="connsiteX8165" fmla="*/ 6231036 w 7162800"/>
              <a:gd name="connsiteY8165" fmla="*/ 3149440 h 8462359"/>
              <a:gd name="connsiteX8166" fmla="*/ 6232967 w 7162800"/>
              <a:gd name="connsiteY8166" fmla="*/ 3157648 h 8462359"/>
              <a:gd name="connsiteX8167" fmla="*/ 6236346 w 7162800"/>
              <a:gd name="connsiteY8167" fmla="*/ 3174064 h 8462359"/>
              <a:gd name="connsiteX8168" fmla="*/ 6240208 w 7162800"/>
              <a:gd name="connsiteY8168" fmla="*/ 3187583 h 8462359"/>
              <a:gd name="connsiteX8169" fmla="*/ 6242139 w 7162800"/>
              <a:gd name="connsiteY8169" fmla="*/ 3194343 h 8462359"/>
              <a:gd name="connsiteX8170" fmla="*/ 6244070 w 7162800"/>
              <a:gd name="connsiteY8170" fmla="*/ 3202551 h 8462359"/>
              <a:gd name="connsiteX8171" fmla="*/ 6245518 w 7162800"/>
              <a:gd name="connsiteY8171" fmla="*/ 3210758 h 8462359"/>
              <a:gd name="connsiteX8172" fmla="*/ 6247449 w 7162800"/>
              <a:gd name="connsiteY8172" fmla="*/ 3217518 h 8462359"/>
              <a:gd name="connsiteX8173" fmla="*/ 6250829 w 7162800"/>
              <a:gd name="connsiteY8173" fmla="*/ 3219449 h 8462359"/>
              <a:gd name="connsiteX8174" fmla="*/ 6255173 w 7162800"/>
              <a:gd name="connsiteY8174" fmla="*/ 3221863 h 8462359"/>
              <a:gd name="connsiteX8175" fmla="*/ 6259035 w 7162800"/>
              <a:gd name="connsiteY8175" fmla="*/ 3223312 h 8462359"/>
              <a:gd name="connsiteX8176" fmla="*/ 6263862 w 7162800"/>
              <a:gd name="connsiteY8176" fmla="*/ 3224278 h 8462359"/>
              <a:gd name="connsiteX8177" fmla="*/ 6273517 w 7162800"/>
              <a:gd name="connsiteY8177" fmla="*/ 3226692 h 8462359"/>
              <a:gd name="connsiteX8178" fmla="*/ 6280758 w 7162800"/>
              <a:gd name="connsiteY8178" fmla="*/ 3228623 h 8462359"/>
              <a:gd name="connsiteX8179" fmla="*/ 6287034 w 7162800"/>
              <a:gd name="connsiteY8179" fmla="*/ 3232486 h 8462359"/>
              <a:gd name="connsiteX8180" fmla="*/ 6294275 w 7162800"/>
              <a:gd name="connsiteY8180" fmla="*/ 3238280 h 8462359"/>
              <a:gd name="connsiteX8181" fmla="*/ 6301033 w 7162800"/>
              <a:gd name="connsiteY8181" fmla="*/ 3245039 h 8462359"/>
              <a:gd name="connsiteX8182" fmla="*/ 6307308 w 7162800"/>
              <a:gd name="connsiteY8182" fmla="*/ 3250830 h 8462359"/>
              <a:gd name="connsiteX8183" fmla="*/ 6318894 w 7162800"/>
              <a:gd name="connsiteY8183" fmla="*/ 3260969 h 8462359"/>
              <a:gd name="connsiteX8184" fmla="*/ 6330962 w 7162800"/>
              <a:gd name="connsiteY8184" fmla="*/ 3273040 h 8462359"/>
              <a:gd name="connsiteX8185" fmla="*/ 6337238 w 7162800"/>
              <a:gd name="connsiteY8185" fmla="*/ 3278834 h 8462359"/>
              <a:gd name="connsiteX8186" fmla="*/ 6343996 w 7162800"/>
              <a:gd name="connsiteY8186" fmla="*/ 3284145 h 8462359"/>
              <a:gd name="connsiteX8187" fmla="*/ 6349789 w 7162800"/>
              <a:gd name="connsiteY8187" fmla="*/ 3288490 h 8462359"/>
              <a:gd name="connsiteX8188" fmla="*/ 6355582 w 7162800"/>
              <a:gd name="connsiteY8188" fmla="*/ 3291870 h 8462359"/>
              <a:gd name="connsiteX8189" fmla="*/ 6359926 w 7162800"/>
              <a:gd name="connsiteY8189" fmla="*/ 3294767 h 8462359"/>
              <a:gd name="connsiteX8190" fmla="*/ 6366202 w 7162800"/>
              <a:gd name="connsiteY8190" fmla="*/ 3297181 h 8462359"/>
              <a:gd name="connsiteX8191" fmla="*/ 6372960 w 7162800"/>
              <a:gd name="connsiteY8191" fmla="*/ 3300078 h 8462359"/>
              <a:gd name="connsiteX8192" fmla="*/ 6379718 w 7162800"/>
              <a:gd name="connsiteY8192" fmla="*/ 3302009 h 8462359"/>
              <a:gd name="connsiteX8193" fmla="*/ 6386477 w 7162800"/>
              <a:gd name="connsiteY8193" fmla="*/ 3304423 h 8462359"/>
              <a:gd name="connsiteX8194" fmla="*/ 6393235 w 7162800"/>
              <a:gd name="connsiteY8194" fmla="*/ 3305872 h 8462359"/>
              <a:gd name="connsiteX8195" fmla="*/ 6399511 w 7162800"/>
              <a:gd name="connsiteY8195" fmla="*/ 3306355 h 8462359"/>
              <a:gd name="connsiteX8196" fmla="*/ 6403855 w 7162800"/>
              <a:gd name="connsiteY8196" fmla="*/ 3306838 h 8462359"/>
              <a:gd name="connsiteX8197" fmla="*/ 6410614 w 7162800"/>
              <a:gd name="connsiteY8197" fmla="*/ 3307803 h 8462359"/>
              <a:gd name="connsiteX8198" fmla="*/ 6417372 w 7162800"/>
              <a:gd name="connsiteY8198" fmla="*/ 3307803 h 8462359"/>
              <a:gd name="connsiteX8199" fmla="*/ 6425578 w 7162800"/>
              <a:gd name="connsiteY8199" fmla="*/ 3307320 h 8462359"/>
              <a:gd name="connsiteX8200" fmla="*/ 6433785 w 7162800"/>
              <a:gd name="connsiteY8200" fmla="*/ 3306355 h 8462359"/>
              <a:gd name="connsiteX8201" fmla="*/ 6450198 w 7162800"/>
              <a:gd name="connsiteY8201" fmla="*/ 3304423 h 8462359"/>
              <a:gd name="connsiteX8202" fmla="*/ 6463714 w 7162800"/>
              <a:gd name="connsiteY8202" fmla="*/ 3302975 h 8462359"/>
              <a:gd name="connsiteX8203" fmla="*/ 6479162 w 7162800"/>
              <a:gd name="connsiteY8203" fmla="*/ 3302975 h 8462359"/>
              <a:gd name="connsiteX8204" fmla="*/ 6496540 w 7162800"/>
              <a:gd name="connsiteY8204" fmla="*/ 3303941 h 8462359"/>
              <a:gd name="connsiteX8205" fmla="*/ 6505229 w 7162800"/>
              <a:gd name="connsiteY8205" fmla="*/ 3304423 h 8462359"/>
              <a:gd name="connsiteX8206" fmla="*/ 6513436 w 7162800"/>
              <a:gd name="connsiteY8206" fmla="*/ 3304906 h 8462359"/>
              <a:gd name="connsiteX8207" fmla="*/ 6520677 w 7162800"/>
              <a:gd name="connsiteY8207" fmla="*/ 3305872 h 8462359"/>
              <a:gd name="connsiteX8208" fmla="*/ 6527435 w 7162800"/>
              <a:gd name="connsiteY8208" fmla="*/ 3306838 h 8462359"/>
              <a:gd name="connsiteX8209" fmla="*/ 6540469 w 7162800"/>
              <a:gd name="connsiteY8209" fmla="*/ 3311666 h 8462359"/>
              <a:gd name="connsiteX8210" fmla="*/ 6556882 w 7162800"/>
              <a:gd name="connsiteY8210" fmla="*/ 3317942 h 8462359"/>
              <a:gd name="connsiteX8211" fmla="*/ 6573295 w 7162800"/>
              <a:gd name="connsiteY8211" fmla="*/ 3324702 h 8462359"/>
              <a:gd name="connsiteX8212" fmla="*/ 6586329 w 7162800"/>
              <a:gd name="connsiteY8212" fmla="*/ 3329047 h 8462359"/>
              <a:gd name="connsiteX8213" fmla="*/ 6599845 w 7162800"/>
              <a:gd name="connsiteY8213" fmla="*/ 3336290 h 8462359"/>
              <a:gd name="connsiteX8214" fmla="*/ 6614327 w 7162800"/>
              <a:gd name="connsiteY8214" fmla="*/ 3345463 h 8462359"/>
              <a:gd name="connsiteX8215" fmla="*/ 6622534 w 7162800"/>
              <a:gd name="connsiteY8215" fmla="*/ 3349809 h 8462359"/>
              <a:gd name="connsiteX8216" fmla="*/ 6629775 w 7162800"/>
              <a:gd name="connsiteY8216" fmla="*/ 3354154 h 8462359"/>
              <a:gd name="connsiteX8217" fmla="*/ 6636533 w 7162800"/>
              <a:gd name="connsiteY8217" fmla="*/ 3357051 h 8462359"/>
              <a:gd name="connsiteX8218" fmla="*/ 6642326 w 7162800"/>
              <a:gd name="connsiteY8218" fmla="*/ 3359465 h 8462359"/>
              <a:gd name="connsiteX8219" fmla="*/ 6652946 w 7162800"/>
              <a:gd name="connsiteY8219" fmla="*/ 3362845 h 8462359"/>
              <a:gd name="connsiteX8220" fmla="*/ 6666945 w 7162800"/>
              <a:gd name="connsiteY8220" fmla="*/ 3367190 h 8462359"/>
              <a:gd name="connsiteX8221" fmla="*/ 6673704 w 7162800"/>
              <a:gd name="connsiteY8221" fmla="*/ 3369122 h 8462359"/>
              <a:gd name="connsiteX8222" fmla="*/ 6679979 w 7162800"/>
              <a:gd name="connsiteY8222" fmla="*/ 3370570 h 8462359"/>
              <a:gd name="connsiteX8223" fmla="*/ 6683358 w 7162800"/>
              <a:gd name="connsiteY8223" fmla="*/ 3371053 h 8462359"/>
              <a:gd name="connsiteX8224" fmla="*/ 6686255 w 7162800"/>
              <a:gd name="connsiteY8224" fmla="*/ 3371053 h 8462359"/>
              <a:gd name="connsiteX8225" fmla="*/ 6688668 w 7162800"/>
              <a:gd name="connsiteY8225" fmla="*/ 3371053 h 8462359"/>
              <a:gd name="connsiteX8226" fmla="*/ 6691082 w 7162800"/>
              <a:gd name="connsiteY8226" fmla="*/ 3370570 h 8462359"/>
              <a:gd name="connsiteX8227" fmla="*/ 6693496 w 7162800"/>
              <a:gd name="connsiteY8227" fmla="*/ 3369122 h 8462359"/>
              <a:gd name="connsiteX8228" fmla="*/ 6695426 w 7162800"/>
              <a:gd name="connsiteY8228" fmla="*/ 3367673 h 8462359"/>
              <a:gd name="connsiteX8229" fmla="*/ 6697840 w 7162800"/>
              <a:gd name="connsiteY8229" fmla="*/ 3366225 h 8462359"/>
              <a:gd name="connsiteX8230" fmla="*/ 6700737 w 7162800"/>
              <a:gd name="connsiteY8230" fmla="*/ 3363811 h 8462359"/>
              <a:gd name="connsiteX8231" fmla="*/ 6706047 w 7162800"/>
              <a:gd name="connsiteY8231" fmla="*/ 3358500 h 8462359"/>
              <a:gd name="connsiteX8232" fmla="*/ 6711357 w 7162800"/>
              <a:gd name="connsiteY8232" fmla="*/ 3352223 h 8462359"/>
              <a:gd name="connsiteX8233" fmla="*/ 6720529 w 7162800"/>
              <a:gd name="connsiteY8233" fmla="*/ 3339669 h 8462359"/>
              <a:gd name="connsiteX8234" fmla="*/ 6728252 w 7162800"/>
              <a:gd name="connsiteY8234" fmla="*/ 3329047 h 8462359"/>
              <a:gd name="connsiteX8235" fmla="*/ 6731149 w 7162800"/>
              <a:gd name="connsiteY8235" fmla="*/ 3325185 h 8462359"/>
              <a:gd name="connsiteX8236" fmla="*/ 6734045 w 7162800"/>
              <a:gd name="connsiteY8236" fmla="*/ 3320839 h 8462359"/>
              <a:gd name="connsiteX8237" fmla="*/ 6736459 w 7162800"/>
              <a:gd name="connsiteY8237" fmla="*/ 3315046 h 8462359"/>
              <a:gd name="connsiteX8238" fmla="*/ 6739838 w 7162800"/>
              <a:gd name="connsiteY8238" fmla="*/ 3308286 h 8462359"/>
              <a:gd name="connsiteX8239" fmla="*/ 6742734 w 7162800"/>
              <a:gd name="connsiteY8239" fmla="*/ 3302492 h 8462359"/>
              <a:gd name="connsiteX8240" fmla="*/ 6746596 w 7162800"/>
              <a:gd name="connsiteY8240" fmla="*/ 3296698 h 8462359"/>
              <a:gd name="connsiteX8241" fmla="*/ 6748044 w 7162800"/>
              <a:gd name="connsiteY8241" fmla="*/ 3294284 h 8462359"/>
              <a:gd name="connsiteX8242" fmla="*/ 6750458 w 7162800"/>
              <a:gd name="connsiteY8242" fmla="*/ 3291387 h 8462359"/>
              <a:gd name="connsiteX8243" fmla="*/ 6752389 w 7162800"/>
              <a:gd name="connsiteY8243" fmla="*/ 3289939 h 8462359"/>
              <a:gd name="connsiteX8244" fmla="*/ 6754803 w 7162800"/>
              <a:gd name="connsiteY8244" fmla="*/ 3288490 h 8462359"/>
              <a:gd name="connsiteX8245" fmla="*/ 6757699 w 7162800"/>
              <a:gd name="connsiteY8245" fmla="*/ 3285110 h 8462359"/>
              <a:gd name="connsiteX8246" fmla="*/ 6762526 w 7162800"/>
              <a:gd name="connsiteY8246" fmla="*/ 3282214 h 8462359"/>
              <a:gd name="connsiteX8247" fmla="*/ 6767354 w 7162800"/>
              <a:gd name="connsiteY8247" fmla="*/ 3279317 h 8462359"/>
              <a:gd name="connsiteX8248" fmla="*/ 6773147 w 7162800"/>
              <a:gd name="connsiteY8248" fmla="*/ 3276902 h 8462359"/>
              <a:gd name="connsiteX8249" fmla="*/ 6778457 w 7162800"/>
              <a:gd name="connsiteY8249" fmla="*/ 3274488 h 8462359"/>
              <a:gd name="connsiteX8250" fmla="*/ 6783767 w 7162800"/>
              <a:gd name="connsiteY8250" fmla="*/ 3273040 h 8462359"/>
              <a:gd name="connsiteX8251" fmla="*/ 6786180 w 7162800"/>
              <a:gd name="connsiteY8251" fmla="*/ 3272557 h 8462359"/>
              <a:gd name="connsiteX8252" fmla="*/ 6788594 w 7162800"/>
              <a:gd name="connsiteY8252" fmla="*/ 3272557 h 8462359"/>
              <a:gd name="connsiteX8253" fmla="*/ 6790042 w 7162800"/>
              <a:gd name="connsiteY8253" fmla="*/ 3272557 h 8462359"/>
              <a:gd name="connsiteX8254" fmla="*/ 6791491 w 7162800"/>
              <a:gd name="connsiteY8254" fmla="*/ 3273040 h 8462359"/>
              <a:gd name="connsiteX8255" fmla="*/ 6793904 w 7162800"/>
              <a:gd name="connsiteY8255" fmla="*/ 3274006 h 8462359"/>
              <a:gd name="connsiteX8256" fmla="*/ 6795352 w 7162800"/>
              <a:gd name="connsiteY8256" fmla="*/ 3275454 h 8462359"/>
              <a:gd name="connsiteX8257" fmla="*/ 6797284 w 7162800"/>
              <a:gd name="connsiteY8257" fmla="*/ 3277868 h 8462359"/>
              <a:gd name="connsiteX8258" fmla="*/ 6799214 w 7162800"/>
              <a:gd name="connsiteY8258" fmla="*/ 3280282 h 8462359"/>
              <a:gd name="connsiteX8259" fmla="*/ 6801628 w 7162800"/>
              <a:gd name="connsiteY8259" fmla="*/ 3286076 h 8462359"/>
              <a:gd name="connsiteX8260" fmla="*/ 6803559 w 7162800"/>
              <a:gd name="connsiteY8260" fmla="*/ 3292836 h 8462359"/>
              <a:gd name="connsiteX8261" fmla="*/ 6807421 w 7162800"/>
              <a:gd name="connsiteY8261" fmla="*/ 3306838 h 8462359"/>
              <a:gd name="connsiteX8262" fmla="*/ 6810317 w 7162800"/>
              <a:gd name="connsiteY8262" fmla="*/ 3317942 h 8462359"/>
              <a:gd name="connsiteX8263" fmla="*/ 6811283 w 7162800"/>
              <a:gd name="connsiteY8263" fmla="*/ 3323254 h 8462359"/>
              <a:gd name="connsiteX8264" fmla="*/ 6811283 w 7162800"/>
              <a:gd name="connsiteY8264" fmla="*/ 3329047 h 8462359"/>
              <a:gd name="connsiteX8265" fmla="*/ 6811283 w 7162800"/>
              <a:gd name="connsiteY8265" fmla="*/ 3336290 h 8462359"/>
              <a:gd name="connsiteX8266" fmla="*/ 6810800 w 7162800"/>
              <a:gd name="connsiteY8266" fmla="*/ 3344015 h 8462359"/>
              <a:gd name="connsiteX8267" fmla="*/ 6810800 w 7162800"/>
              <a:gd name="connsiteY8267" fmla="*/ 3351740 h 8462359"/>
              <a:gd name="connsiteX8268" fmla="*/ 6810800 w 7162800"/>
              <a:gd name="connsiteY8268" fmla="*/ 3358500 h 8462359"/>
              <a:gd name="connsiteX8269" fmla="*/ 6811283 w 7162800"/>
              <a:gd name="connsiteY8269" fmla="*/ 3362362 h 8462359"/>
              <a:gd name="connsiteX8270" fmla="*/ 6811766 w 7162800"/>
              <a:gd name="connsiteY8270" fmla="*/ 3365259 h 8462359"/>
              <a:gd name="connsiteX8271" fmla="*/ 6812731 w 7162800"/>
              <a:gd name="connsiteY8271" fmla="*/ 3367673 h 8462359"/>
              <a:gd name="connsiteX8272" fmla="*/ 6813696 w 7162800"/>
              <a:gd name="connsiteY8272" fmla="*/ 3370570 h 8462359"/>
              <a:gd name="connsiteX8273" fmla="*/ 6816110 w 7162800"/>
              <a:gd name="connsiteY8273" fmla="*/ 3372984 h 8462359"/>
              <a:gd name="connsiteX8274" fmla="*/ 6818041 w 7162800"/>
              <a:gd name="connsiteY8274" fmla="*/ 3374916 h 8462359"/>
              <a:gd name="connsiteX8275" fmla="*/ 6821420 w 7162800"/>
              <a:gd name="connsiteY8275" fmla="*/ 3377813 h 8462359"/>
              <a:gd name="connsiteX8276" fmla="*/ 6824316 w 7162800"/>
              <a:gd name="connsiteY8276" fmla="*/ 3379744 h 8462359"/>
              <a:gd name="connsiteX8277" fmla="*/ 6831558 w 7162800"/>
              <a:gd name="connsiteY8277" fmla="*/ 3383606 h 8462359"/>
              <a:gd name="connsiteX8278" fmla="*/ 6840247 w 7162800"/>
              <a:gd name="connsiteY8278" fmla="*/ 3387469 h 8462359"/>
              <a:gd name="connsiteX8279" fmla="*/ 6847970 w 7162800"/>
              <a:gd name="connsiteY8279" fmla="*/ 3390366 h 8462359"/>
              <a:gd name="connsiteX8280" fmla="*/ 6856177 w 7162800"/>
              <a:gd name="connsiteY8280" fmla="*/ 3394229 h 8462359"/>
              <a:gd name="connsiteX8281" fmla="*/ 6859074 w 7162800"/>
              <a:gd name="connsiteY8281" fmla="*/ 3396160 h 8462359"/>
              <a:gd name="connsiteX8282" fmla="*/ 6861970 w 7162800"/>
              <a:gd name="connsiteY8282" fmla="*/ 3399057 h 8462359"/>
              <a:gd name="connsiteX8283" fmla="*/ 6864384 w 7162800"/>
              <a:gd name="connsiteY8283" fmla="*/ 3400988 h 8462359"/>
              <a:gd name="connsiteX8284" fmla="*/ 6866314 w 7162800"/>
              <a:gd name="connsiteY8284" fmla="*/ 3403885 h 8462359"/>
              <a:gd name="connsiteX8285" fmla="*/ 6867280 w 7162800"/>
              <a:gd name="connsiteY8285" fmla="*/ 3406782 h 8462359"/>
              <a:gd name="connsiteX8286" fmla="*/ 6866797 w 7162800"/>
              <a:gd name="connsiteY8286" fmla="*/ 3411127 h 8462359"/>
              <a:gd name="connsiteX8287" fmla="*/ 6865832 w 7162800"/>
              <a:gd name="connsiteY8287" fmla="*/ 3415956 h 8462359"/>
              <a:gd name="connsiteX8288" fmla="*/ 6864384 w 7162800"/>
              <a:gd name="connsiteY8288" fmla="*/ 3420784 h 8462359"/>
              <a:gd name="connsiteX8289" fmla="*/ 6863901 w 7162800"/>
              <a:gd name="connsiteY8289" fmla="*/ 3425129 h 8462359"/>
              <a:gd name="connsiteX8290" fmla="*/ 6863418 w 7162800"/>
              <a:gd name="connsiteY8290" fmla="*/ 3429957 h 8462359"/>
              <a:gd name="connsiteX8291" fmla="*/ 6863418 w 7162800"/>
              <a:gd name="connsiteY8291" fmla="*/ 3432372 h 8462359"/>
              <a:gd name="connsiteX8292" fmla="*/ 6863901 w 7162800"/>
              <a:gd name="connsiteY8292" fmla="*/ 3433820 h 8462359"/>
              <a:gd name="connsiteX8293" fmla="*/ 6864866 w 7162800"/>
              <a:gd name="connsiteY8293" fmla="*/ 3435751 h 8462359"/>
              <a:gd name="connsiteX8294" fmla="*/ 6866314 w 7162800"/>
              <a:gd name="connsiteY8294" fmla="*/ 3437683 h 8462359"/>
              <a:gd name="connsiteX8295" fmla="*/ 6867762 w 7162800"/>
              <a:gd name="connsiteY8295" fmla="*/ 3439614 h 8462359"/>
              <a:gd name="connsiteX8296" fmla="*/ 6869694 w 7162800"/>
              <a:gd name="connsiteY8296" fmla="*/ 3441062 h 8462359"/>
              <a:gd name="connsiteX8297" fmla="*/ 6872590 w 7162800"/>
              <a:gd name="connsiteY8297" fmla="*/ 3443477 h 8462359"/>
              <a:gd name="connsiteX8298" fmla="*/ 6875004 w 7162800"/>
              <a:gd name="connsiteY8298" fmla="*/ 3444925 h 8462359"/>
              <a:gd name="connsiteX8299" fmla="*/ 6882245 w 7162800"/>
              <a:gd name="connsiteY8299" fmla="*/ 3448788 h 8462359"/>
              <a:gd name="connsiteX8300" fmla="*/ 6889003 w 7162800"/>
              <a:gd name="connsiteY8300" fmla="*/ 3451685 h 8462359"/>
              <a:gd name="connsiteX8301" fmla="*/ 6903002 w 7162800"/>
              <a:gd name="connsiteY8301" fmla="*/ 3457478 h 8462359"/>
              <a:gd name="connsiteX8302" fmla="*/ 6914588 w 7162800"/>
              <a:gd name="connsiteY8302" fmla="*/ 3463272 h 8462359"/>
              <a:gd name="connsiteX8303" fmla="*/ 6918932 w 7162800"/>
              <a:gd name="connsiteY8303" fmla="*/ 3468101 h 8462359"/>
              <a:gd name="connsiteX8304" fmla="*/ 6922794 w 7162800"/>
              <a:gd name="connsiteY8304" fmla="*/ 3472929 h 8462359"/>
              <a:gd name="connsiteX8305" fmla="*/ 6927139 w 7162800"/>
              <a:gd name="connsiteY8305" fmla="*/ 3478240 h 8462359"/>
              <a:gd name="connsiteX8306" fmla="*/ 6930518 w 7162800"/>
              <a:gd name="connsiteY8306" fmla="*/ 3484034 h 8462359"/>
              <a:gd name="connsiteX8307" fmla="*/ 6933897 w 7162800"/>
              <a:gd name="connsiteY8307" fmla="*/ 3489345 h 8462359"/>
              <a:gd name="connsiteX8308" fmla="*/ 6936311 w 7162800"/>
              <a:gd name="connsiteY8308" fmla="*/ 3495139 h 8462359"/>
              <a:gd name="connsiteX8309" fmla="*/ 6939207 w 7162800"/>
              <a:gd name="connsiteY8309" fmla="*/ 3499967 h 8462359"/>
              <a:gd name="connsiteX8310" fmla="*/ 6940656 w 7162800"/>
              <a:gd name="connsiteY8310" fmla="*/ 3504795 h 8462359"/>
              <a:gd name="connsiteX8311" fmla="*/ 6943552 w 7162800"/>
              <a:gd name="connsiteY8311" fmla="*/ 3513969 h 8462359"/>
              <a:gd name="connsiteX8312" fmla="*/ 6945000 w 7162800"/>
              <a:gd name="connsiteY8312" fmla="*/ 3525074 h 8462359"/>
              <a:gd name="connsiteX8313" fmla="*/ 6945966 w 7162800"/>
              <a:gd name="connsiteY8313" fmla="*/ 3538110 h 8462359"/>
              <a:gd name="connsiteX8314" fmla="*/ 6946931 w 7162800"/>
              <a:gd name="connsiteY8314" fmla="*/ 3551146 h 8462359"/>
              <a:gd name="connsiteX8315" fmla="*/ 6946931 w 7162800"/>
              <a:gd name="connsiteY8315" fmla="*/ 3564182 h 8462359"/>
              <a:gd name="connsiteX8316" fmla="*/ 6946448 w 7162800"/>
              <a:gd name="connsiteY8316" fmla="*/ 3576736 h 8462359"/>
              <a:gd name="connsiteX8317" fmla="*/ 6945483 w 7162800"/>
              <a:gd name="connsiteY8317" fmla="*/ 3588324 h 8462359"/>
              <a:gd name="connsiteX8318" fmla="*/ 6944517 w 7162800"/>
              <a:gd name="connsiteY8318" fmla="*/ 3597497 h 8462359"/>
              <a:gd name="connsiteX8319" fmla="*/ 6941138 w 7162800"/>
              <a:gd name="connsiteY8319" fmla="*/ 3614879 h 8462359"/>
              <a:gd name="connsiteX8320" fmla="*/ 6936311 w 7162800"/>
              <a:gd name="connsiteY8320" fmla="*/ 3634675 h 8462359"/>
              <a:gd name="connsiteX8321" fmla="*/ 6933897 w 7162800"/>
              <a:gd name="connsiteY8321" fmla="*/ 3645297 h 8462359"/>
              <a:gd name="connsiteX8322" fmla="*/ 6931001 w 7162800"/>
              <a:gd name="connsiteY8322" fmla="*/ 3655436 h 8462359"/>
              <a:gd name="connsiteX8323" fmla="*/ 6928587 w 7162800"/>
              <a:gd name="connsiteY8323" fmla="*/ 3664127 h 8462359"/>
              <a:gd name="connsiteX8324" fmla="*/ 6925691 w 7162800"/>
              <a:gd name="connsiteY8324" fmla="*/ 3672335 h 8462359"/>
              <a:gd name="connsiteX8325" fmla="*/ 6922312 w 7162800"/>
              <a:gd name="connsiteY8325" fmla="*/ 3678129 h 8462359"/>
              <a:gd name="connsiteX8326" fmla="*/ 6917002 w 7162800"/>
              <a:gd name="connsiteY8326" fmla="*/ 3684888 h 8462359"/>
              <a:gd name="connsiteX8327" fmla="*/ 6910243 w 7162800"/>
              <a:gd name="connsiteY8327" fmla="*/ 3692613 h 8462359"/>
              <a:gd name="connsiteX8328" fmla="*/ 6903002 w 7162800"/>
              <a:gd name="connsiteY8328" fmla="*/ 3700339 h 8462359"/>
              <a:gd name="connsiteX8329" fmla="*/ 6888520 w 7162800"/>
              <a:gd name="connsiteY8329" fmla="*/ 3715306 h 8462359"/>
              <a:gd name="connsiteX8330" fmla="*/ 6877417 w 7162800"/>
              <a:gd name="connsiteY8330" fmla="*/ 3728342 h 8462359"/>
              <a:gd name="connsiteX8331" fmla="*/ 6873073 w 7162800"/>
              <a:gd name="connsiteY8331" fmla="*/ 3734619 h 8462359"/>
              <a:gd name="connsiteX8332" fmla="*/ 6868245 w 7162800"/>
              <a:gd name="connsiteY8332" fmla="*/ 3741861 h 8462359"/>
              <a:gd name="connsiteX8333" fmla="*/ 6863901 w 7162800"/>
              <a:gd name="connsiteY8333" fmla="*/ 3751035 h 8462359"/>
              <a:gd name="connsiteX8334" fmla="*/ 6860039 w 7162800"/>
              <a:gd name="connsiteY8334" fmla="*/ 3760209 h 8462359"/>
              <a:gd name="connsiteX8335" fmla="*/ 6855694 w 7162800"/>
              <a:gd name="connsiteY8335" fmla="*/ 3769382 h 8462359"/>
              <a:gd name="connsiteX8336" fmla="*/ 6852315 w 7162800"/>
              <a:gd name="connsiteY8336" fmla="*/ 3779039 h 8462359"/>
              <a:gd name="connsiteX8337" fmla="*/ 6849419 w 7162800"/>
              <a:gd name="connsiteY8337" fmla="*/ 3787730 h 8462359"/>
              <a:gd name="connsiteX8338" fmla="*/ 6847488 w 7162800"/>
              <a:gd name="connsiteY8338" fmla="*/ 3794972 h 8462359"/>
              <a:gd name="connsiteX8339" fmla="*/ 6847488 w 7162800"/>
              <a:gd name="connsiteY8339" fmla="*/ 3801249 h 8462359"/>
              <a:gd name="connsiteX8340" fmla="*/ 6847970 w 7162800"/>
              <a:gd name="connsiteY8340" fmla="*/ 3808491 h 8462359"/>
              <a:gd name="connsiteX8341" fmla="*/ 6849419 w 7162800"/>
              <a:gd name="connsiteY8341" fmla="*/ 3816699 h 8462359"/>
              <a:gd name="connsiteX8342" fmla="*/ 6850384 w 7162800"/>
              <a:gd name="connsiteY8342" fmla="*/ 3824424 h 8462359"/>
              <a:gd name="connsiteX8343" fmla="*/ 6851832 w 7162800"/>
              <a:gd name="connsiteY8343" fmla="*/ 3832632 h 8462359"/>
              <a:gd name="connsiteX8344" fmla="*/ 6853763 w 7162800"/>
              <a:gd name="connsiteY8344" fmla="*/ 3839874 h 8462359"/>
              <a:gd name="connsiteX8345" fmla="*/ 6856177 w 7162800"/>
              <a:gd name="connsiteY8345" fmla="*/ 3846151 h 8462359"/>
              <a:gd name="connsiteX8346" fmla="*/ 6858591 w 7162800"/>
              <a:gd name="connsiteY8346" fmla="*/ 3850979 h 8462359"/>
              <a:gd name="connsiteX8347" fmla="*/ 6862935 w 7162800"/>
              <a:gd name="connsiteY8347" fmla="*/ 3857739 h 8462359"/>
              <a:gd name="connsiteX8348" fmla="*/ 6868245 w 7162800"/>
              <a:gd name="connsiteY8348" fmla="*/ 3865947 h 8462359"/>
              <a:gd name="connsiteX8349" fmla="*/ 6875004 w 7162800"/>
              <a:gd name="connsiteY8349" fmla="*/ 3874155 h 8462359"/>
              <a:gd name="connsiteX8350" fmla="*/ 6880796 w 7162800"/>
              <a:gd name="connsiteY8350" fmla="*/ 3880914 h 8462359"/>
              <a:gd name="connsiteX8351" fmla="*/ 6891899 w 7162800"/>
              <a:gd name="connsiteY8351" fmla="*/ 3890088 h 8462359"/>
              <a:gd name="connsiteX8352" fmla="*/ 6906381 w 7162800"/>
              <a:gd name="connsiteY8352" fmla="*/ 3900227 h 8462359"/>
              <a:gd name="connsiteX8353" fmla="*/ 6913140 w 7162800"/>
              <a:gd name="connsiteY8353" fmla="*/ 3905538 h 8462359"/>
              <a:gd name="connsiteX8354" fmla="*/ 6918932 w 7162800"/>
              <a:gd name="connsiteY8354" fmla="*/ 3910849 h 8462359"/>
              <a:gd name="connsiteX8355" fmla="*/ 6921346 w 7162800"/>
              <a:gd name="connsiteY8355" fmla="*/ 3913264 h 8462359"/>
              <a:gd name="connsiteX8356" fmla="*/ 6923277 w 7162800"/>
              <a:gd name="connsiteY8356" fmla="*/ 3916643 h 8462359"/>
              <a:gd name="connsiteX8357" fmla="*/ 6924725 w 7162800"/>
              <a:gd name="connsiteY8357" fmla="*/ 3919057 h 8462359"/>
              <a:gd name="connsiteX8358" fmla="*/ 6925691 w 7162800"/>
              <a:gd name="connsiteY8358" fmla="*/ 3921954 h 8462359"/>
              <a:gd name="connsiteX8359" fmla="*/ 6927139 w 7162800"/>
              <a:gd name="connsiteY8359" fmla="*/ 3925334 h 8462359"/>
              <a:gd name="connsiteX8360" fmla="*/ 6928104 w 7162800"/>
              <a:gd name="connsiteY8360" fmla="*/ 3929680 h 8462359"/>
              <a:gd name="connsiteX8361" fmla="*/ 6928587 w 7162800"/>
              <a:gd name="connsiteY8361" fmla="*/ 3934025 h 8462359"/>
              <a:gd name="connsiteX8362" fmla="*/ 6928587 w 7162800"/>
              <a:gd name="connsiteY8362" fmla="*/ 3938853 h 8462359"/>
              <a:gd name="connsiteX8363" fmla="*/ 6928587 w 7162800"/>
              <a:gd name="connsiteY8363" fmla="*/ 3943681 h 8462359"/>
              <a:gd name="connsiteX8364" fmla="*/ 6928587 w 7162800"/>
              <a:gd name="connsiteY8364" fmla="*/ 3948510 h 8462359"/>
              <a:gd name="connsiteX8365" fmla="*/ 6927622 w 7162800"/>
              <a:gd name="connsiteY8365" fmla="*/ 3953821 h 8462359"/>
              <a:gd name="connsiteX8366" fmla="*/ 6927139 w 7162800"/>
              <a:gd name="connsiteY8366" fmla="*/ 3958166 h 8462359"/>
              <a:gd name="connsiteX8367" fmla="*/ 6925208 w 7162800"/>
              <a:gd name="connsiteY8367" fmla="*/ 3962994 h 8462359"/>
              <a:gd name="connsiteX8368" fmla="*/ 6924242 w 7162800"/>
              <a:gd name="connsiteY8368" fmla="*/ 3967823 h 8462359"/>
              <a:gd name="connsiteX8369" fmla="*/ 6922794 w 7162800"/>
              <a:gd name="connsiteY8369" fmla="*/ 3972168 h 8462359"/>
              <a:gd name="connsiteX8370" fmla="*/ 6920381 w 7162800"/>
              <a:gd name="connsiteY8370" fmla="*/ 3976513 h 8462359"/>
              <a:gd name="connsiteX8371" fmla="*/ 6918450 w 7162800"/>
              <a:gd name="connsiteY8371" fmla="*/ 3979893 h 8462359"/>
              <a:gd name="connsiteX8372" fmla="*/ 6916519 w 7162800"/>
              <a:gd name="connsiteY8372" fmla="*/ 3983756 h 8462359"/>
              <a:gd name="connsiteX8373" fmla="*/ 6913622 w 7162800"/>
              <a:gd name="connsiteY8373" fmla="*/ 3986170 h 8462359"/>
              <a:gd name="connsiteX8374" fmla="*/ 6911209 w 7162800"/>
              <a:gd name="connsiteY8374" fmla="*/ 3989067 h 8462359"/>
              <a:gd name="connsiteX8375" fmla="*/ 6908795 w 7162800"/>
              <a:gd name="connsiteY8375" fmla="*/ 3990033 h 8462359"/>
              <a:gd name="connsiteX8376" fmla="*/ 6905898 w 7162800"/>
              <a:gd name="connsiteY8376" fmla="*/ 3990515 h 8462359"/>
              <a:gd name="connsiteX8377" fmla="*/ 6902037 w 7162800"/>
              <a:gd name="connsiteY8377" fmla="*/ 3990515 h 8462359"/>
              <a:gd name="connsiteX8378" fmla="*/ 6897692 w 7162800"/>
              <a:gd name="connsiteY8378" fmla="*/ 3990515 h 8462359"/>
              <a:gd name="connsiteX8379" fmla="*/ 6889968 w 7162800"/>
              <a:gd name="connsiteY8379" fmla="*/ 3989550 h 8462359"/>
              <a:gd name="connsiteX8380" fmla="*/ 6884658 w 7162800"/>
              <a:gd name="connsiteY8380" fmla="*/ 3989067 h 8462359"/>
              <a:gd name="connsiteX8381" fmla="*/ 6878383 w 7162800"/>
              <a:gd name="connsiteY8381" fmla="*/ 3986170 h 8462359"/>
              <a:gd name="connsiteX8382" fmla="*/ 6869694 w 7162800"/>
              <a:gd name="connsiteY8382" fmla="*/ 3983273 h 8462359"/>
              <a:gd name="connsiteX8383" fmla="*/ 6861970 w 7162800"/>
              <a:gd name="connsiteY8383" fmla="*/ 3980376 h 8462359"/>
              <a:gd name="connsiteX8384" fmla="*/ 6855212 w 7162800"/>
              <a:gd name="connsiteY8384" fmla="*/ 3977962 h 8462359"/>
              <a:gd name="connsiteX8385" fmla="*/ 6847970 w 7162800"/>
              <a:gd name="connsiteY8385" fmla="*/ 3974582 h 8462359"/>
              <a:gd name="connsiteX8386" fmla="*/ 6839764 w 7162800"/>
              <a:gd name="connsiteY8386" fmla="*/ 3971202 h 8462359"/>
              <a:gd name="connsiteX8387" fmla="*/ 6834937 w 7162800"/>
              <a:gd name="connsiteY8387" fmla="*/ 3969271 h 8462359"/>
              <a:gd name="connsiteX8388" fmla="*/ 6830109 w 7162800"/>
              <a:gd name="connsiteY8388" fmla="*/ 3967823 h 8462359"/>
              <a:gd name="connsiteX8389" fmla="*/ 6825765 w 7162800"/>
              <a:gd name="connsiteY8389" fmla="*/ 3966857 h 8462359"/>
              <a:gd name="connsiteX8390" fmla="*/ 6821903 w 7162800"/>
              <a:gd name="connsiteY8390" fmla="*/ 3966857 h 8462359"/>
              <a:gd name="connsiteX8391" fmla="*/ 6818524 w 7162800"/>
              <a:gd name="connsiteY8391" fmla="*/ 3967340 h 8462359"/>
              <a:gd name="connsiteX8392" fmla="*/ 6815627 w 7162800"/>
              <a:gd name="connsiteY8392" fmla="*/ 3968305 h 8462359"/>
              <a:gd name="connsiteX8393" fmla="*/ 6812248 w 7162800"/>
              <a:gd name="connsiteY8393" fmla="*/ 3970720 h 8462359"/>
              <a:gd name="connsiteX8394" fmla="*/ 6808869 w 7162800"/>
              <a:gd name="connsiteY8394" fmla="*/ 3972651 h 8462359"/>
              <a:gd name="connsiteX8395" fmla="*/ 6803076 w 7162800"/>
              <a:gd name="connsiteY8395" fmla="*/ 3977479 h 8462359"/>
              <a:gd name="connsiteX8396" fmla="*/ 6799214 w 7162800"/>
              <a:gd name="connsiteY8396" fmla="*/ 3981825 h 8462359"/>
              <a:gd name="connsiteX8397" fmla="*/ 6795352 w 7162800"/>
              <a:gd name="connsiteY8397" fmla="*/ 3986170 h 8462359"/>
              <a:gd name="connsiteX8398" fmla="*/ 6791491 w 7162800"/>
              <a:gd name="connsiteY8398" fmla="*/ 3991964 h 8462359"/>
              <a:gd name="connsiteX8399" fmla="*/ 6788112 w 7162800"/>
              <a:gd name="connsiteY8399" fmla="*/ 3999206 h 8462359"/>
              <a:gd name="connsiteX8400" fmla="*/ 6785215 w 7162800"/>
              <a:gd name="connsiteY8400" fmla="*/ 4006449 h 8462359"/>
              <a:gd name="connsiteX8401" fmla="*/ 6779905 w 7162800"/>
              <a:gd name="connsiteY8401" fmla="*/ 4020933 h 8462359"/>
              <a:gd name="connsiteX8402" fmla="*/ 6777009 w 7162800"/>
              <a:gd name="connsiteY8402" fmla="*/ 4033969 h 8462359"/>
              <a:gd name="connsiteX8403" fmla="*/ 6770250 w 7162800"/>
              <a:gd name="connsiteY8403" fmla="*/ 4047006 h 8462359"/>
              <a:gd name="connsiteX8404" fmla="*/ 6763492 w 7162800"/>
              <a:gd name="connsiteY8404" fmla="*/ 4062939 h 8462359"/>
              <a:gd name="connsiteX8405" fmla="*/ 6756734 w 7162800"/>
              <a:gd name="connsiteY8405" fmla="*/ 4078389 h 8462359"/>
              <a:gd name="connsiteX8406" fmla="*/ 6750941 w 7162800"/>
              <a:gd name="connsiteY8406" fmla="*/ 4089494 h 8462359"/>
              <a:gd name="connsiteX8407" fmla="*/ 6747079 w 7162800"/>
              <a:gd name="connsiteY8407" fmla="*/ 4094322 h 8462359"/>
              <a:gd name="connsiteX8408" fmla="*/ 6742252 w 7162800"/>
              <a:gd name="connsiteY8408" fmla="*/ 4098668 h 8462359"/>
              <a:gd name="connsiteX8409" fmla="*/ 6736942 w 7162800"/>
              <a:gd name="connsiteY8409" fmla="*/ 4103013 h 8462359"/>
              <a:gd name="connsiteX8410" fmla="*/ 6731149 w 7162800"/>
              <a:gd name="connsiteY8410" fmla="*/ 4107359 h 8462359"/>
              <a:gd name="connsiteX8411" fmla="*/ 6725356 w 7162800"/>
              <a:gd name="connsiteY8411" fmla="*/ 4111221 h 8462359"/>
              <a:gd name="connsiteX8412" fmla="*/ 6719563 w 7162800"/>
              <a:gd name="connsiteY8412" fmla="*/ 4115084 h 8462359"/>
              <a:gd name="connsiteX8413" fmla="*/ 6714253 w 7162800"/>
              <a:gd name="connsiteY8413" fmla="*/ 4117498 h 8462359"/>
              <a:gd name="connsiteX8414" fmla="*/ 6709426 w 7162800"/>
              <a:gd name="connsiteY8414" fmla="*/ 4119429 h 8462359"/>
              <a:gd name="connsiteX8415" fmla="*/ 6705081 w 7162800"/>
              <a:gd name="connsiteY8415" fmla="*/ 4120395 h 8462359"/>
              <a:gd name="connsiteX8416" fmla="*/ 6699288 w 7162800"/>
              <a:gd name="connsiteY8416" fmla="*/ 4120878 h 8462359"/>
              <a:gd name="connsiteX8417" fmla="*/ 6692048 w 7162800"/>
              <a:gd name="connsiteY8417" fmla="*/ 4120395 h 8462359"/>
              <a:gd name="connsiteX8418" fmla="*/ 6685289 w 7162800"/>
              <a:gd name="connsiteY8418" fmla="*/ 4120395 h 8462359"/>
              <a:gd name="connsiteX8419" fmla="*/ 6678531 w 7162800"/>
              <a:gd name="connsiteY8419" fmla="*/ 4119429 h 8462359"/>
              <a:gd name="connsiteX8420" fmla="*/ 6672255 w 7162800"/>
              <a:gd name="connsiteY8420" fmla="*/ 4120395 h 8462359"/>
              <a:gd name="connsiteX8421" fmla="*/ 6668876 w 7162800"/>
              <a:gd name="connsiteY8421" fmla="*/ 4120878 h 8462359"/>
              <a:gd name="connsiteX8422" fmla="*/ 6665980 w 7162800"/>
              <a:gd name="connsiteY8422" fmla="*/ 4121360 h 8462359"/>
              <a:gd name="connsiteX8423" fmla="*/ 6663566 w 7162800"/>
              <a:gd name="connsiteY8423" fmla="*/ 4121843 h 8462359"/>
              <a:gd name="connsiteX8424" fmla="*/ 6661152 w 7162800"/>
              <a:gd name="connsiteY8424" fmla="*/ 4123292 h 8462359"/>
              <a:gd name="connsiteX8425" fmla="*/ 6658739 w 7162800"/>
              <a:gd name="connsiteY8425" fmla="*/ 4124740 h 8462359"/>
              <a:gd name="connsiteX8426" fmla="*/ 6656808 w 7162800"/>
              <a:gd name="connsiteY8426" fmla="*/ 4127154 h 8462359"/>
              <a:gd name="connsiteX8427" fmla="*/ 6654877 w 7162800"/>
              <a:gd name="connsiteY8427" fmla="*/ 4129568 h 8462359"/>
              <a:gd name="connsiteX8428" fmla="*/ 6652946 w 7162800"/>
              <a:gd name="connsiteY8428" fmla="*/ 4132465 h 8462359"/>
              <a:gd name="connsiteX8429" fmla="*/ 6649084 w 7162800"/>
              <a:gd name="connsiteY8429" fmla="*/ 4138742 h 8462359"/>
              <a:gd name="connsiteX8430" fmla="*/ 6644740 w 7162800"/>
              <a:gd name="connsiteY8430" fmla="*/ 4145984 h 8462359"/>
              <a:gd name="connsiteX8431" fmla="*/ 6637981 w 7162800"/>
              <a:gd name="connsiteY8431" fmla="*/ 4160469 h 8462359"/>
              <a:gd name="connsiteX8432" fmla="*/ 6631223 w 7162800"/>
              <a:gd name="connsiteY8432" fmla="*/ 4171574 h 8462359"/>
              <a:gd name="connsiteX8433" fmla="*/ 6623982 w 7162800"/>
              <a:gd name="connsiteY8433" fmla="*/ 4174471 h 8462359"/>
              <a:gd name="connsiteX8434" fmla="*/ 6614810 w 7162800"/>
              <a:gd name="connsiteY8434" fmla="*/ 4177851 h 8462359"/>
              <a:gd name="connsiteX8435" fmla="*/ 6610948 w 7162800"/>
              <a:gd name="connsiteY8435" fmla="*/ 4179299 h 8462359"/>
              <a:gd name="connsiteX8436" fmla="*/ 6606604 w 7162800"/>
              <a:gd name="connsiteY8436" fmla="*/ 4181713 h 8462359"/>
              <a:gd name="connsiteX8437" fmla="*/ 6603224 w 7162800"/>
              <a:gd name="connsiteY8437" fmla="*/ 4184127 h 8462359"/>
              <a:gd name="connsiteX8438" fmla="*/ 6601294 w 7162800"/>
              <a:gd name="connsiteY8438" fmla="*/ 4187024 h 8462359"/>
              <a:gd name="connsiteX8439" fmla="*/ 6598397 w 7162800"/>
              <a:gd name="connsiteY8439" fmla="*/ 4189921 h 8462359"/>
              <a:gd name="connsiteX8440" fmla="*/ 6595983 w 7162800"/>
              <a:gd name="connsiteY8440" fmla="*/ 4194267 h 8462359"/>
              <a:gd name="connsiteX8441" fmla="*/ 6593570 w 7162800"/>
              <a:gd name="connsiteY8441" fmla="*/ 4198612 h 8462359"/>
              <a:gd name="connsiteX8442" fmla="*/ 6591156 w 7162800"/>
              <a:gd name="connsiteY8442" fmla="*/ 4202958 h 8462359"/>
              <a:gd name="connsiteX8443" fmla="*/ 6589708 w 7162800"/>
              <a:gd name="connsiteY8443" fmla="*/ 4208269 h 8462359"/>
              <a:gd name="connsiteX8444" fmla="*/ 6588260 w 7162800"/>
              <a:gd name="connsiteY8444" fmla="*/ 4212614 h 8462359"/>
              <a:gd name="connsiteX8445" fmla="*/ 6586811 w 7162800"/>
              <a:gd name="connsiteY8445" fmla="*/ 4216959 h 8462359"/>
              <a:gd name="connsiteX8446" fmla="*/ 6586329 w 7162800"/>
              <a:gd name="connsiteY8446" fmla="*/ 4220339 h 8462359"/>
              <a:gd name="connsiteX8447" fmla="*/ 6587294 w 7162800"/>
              <a:gd name="connsiteY8447" fmla="*/ 4229513 h 8462359"/>
              <a:gd name="connsiteX8448" fmla="*/ 6590191 w 7162800"/>
              <a:gd name="connsiteY8448" fmla="*/ 4240135 h 8462359"/>
              <a:gd name="connsiteX8449" fmla="*/ 6590673 w 7162800"/>
              <a:gd name="connsiteY8449" fmla="*/ 4245446 h 8462359"/>
              <a:gd name="connsiteX8450" fmla="*/ 6591156 w 7162800"/>
              <a:gd name="connsiteY8450" fmla="*/ 4250274 h 8462359"/>
              <a:gd name="connsiteX8451" fmla="*/ 6591156 w 7162800"/>
              <a:gd name="connsiteY8451" fmla="*/ 4254137 h 8462359"/>
              <a:gd name="connsiteX8452" fmla="*/ 6590191 w 7162800"/>
              <a:gd name="connsiteY8452" fmla="*/ 4257517 h 8462359"/>
              <a:gd name="connsiteX8453" fmla="*/ 6589708 w 7162800"/>
              <a:gd name="connsiteY8453" fmla="*/ 4261862 h 8462359"/>
              <a:gd name="connsiteX8454" fmla="*/ 6588260 w 7162800"/>
              <a:gd name="connsiteY8454" fmla="*/ 4267656 h 8462359"/>
              <a:gd name="connsiteX8455" fmla="*/ 6584880 w 7162800"/>
              <a:gd name="connsiteY8455" fmla="*/ 4273450 h 8462359"/>
              <a:gd name="connsiteX8456" fmla="*/ 6581501 w 7162800"/>
              <a:gd name="connsiteY8456" fmla="*/ 4279244 h 8462359"/>
              <a:gd name="connsiteX8457" fmla="*/ 6577640 w 7162800"/>
              <a:gd name="connsiteY8457" fmla="*/ 4285038 h 8462359"/>
              <a:gd name="connsiteX8458" fmla="*/ 6573295 w 7162800"/>
              <a:gd name="connsiteY8458" fmla="*/ 4290349 h 8462359"/>
              <a:gd name="connsiteX8459" fmla="*/ 6568468 w 7162800"/>
              <a:gd name="connsiteY8459" fmla="*/ 4295177 h 8462359"/>
              <a:gd name="connsiteX8460" fmla="*/ 6564123 w 7162800"/>
              <a:gd name="connsiteY8460" fmla="*/ 4298557 h 8462359"/>
              <a:gd name="connsiteX8461" fmla="*/ 6562192 w 7162800"/>
              <a:gd name="connsiteY8461" fmla="*/ 4300005 h 8462359"/>
              <a:gd name="connsiteX8462" fmla="*/ 6558813 w 7162800"/>
              <a:gd name="connsiteY8462" fmla="*/ 4300971 h 8462359"/>
              <a:gd name="connsiteX8463" fmla="*/ 6555434 w 7162800"/>
              <a:gd name="connsiteY8463" fmla="*/ 4302419 h 8462359"/>
              <a:gd name="connsiteX8464" fmla="*/ 6550606 w 7162800"/>
              <a:gd name="connsiteY8464" fmla="*/ 4303868 h 8462359"/>
              <a:gd name="connsiteX8465" fmla="*/ 6541434 w 7162800"/>
              <a:gd name="connsiteY8465" fmla="*/ 4305316 h 8462359"/>
              <a:gd name="connsiteX8466" fmla="*/ 6534676 w 7162800"/>
              <a:gd name="connsiteY8466" fmla="*/ 4305799 h 8462359"/>
              <a:gd name="connsiteX8467" fmla="*/ 6528401 w 7162800"/>
              <a:gd name="connsiteY8467" fmla="*/ 4306765 h 8462359"/>
              <a:gd name="connsiteX8468" fmla="*/ 6520194 w 7162800"/>
              <a:gd name="connsiteY8468" fmla="*/ 4307247 h 8462359"/>
              <a:gd name="connsiteX8469" fmla="*/ 6511988 w 7162800"/>
              <a:gd name="connsiteY8469" fmla="*/ 4307247 h 8462359"/>
              <a:gd name="connsiteX8470" fmla="*/ 6502816 w 7162800"/>
              <a:gd name="connsiteY8470" fmla="*/ 4306765 h 8462359"/>
              <a:gd name="connsiteX8471" fmla="*/ 6494126 w 7162800"/>
              <a:gd name="connsiteY8471" fmla="*/ 4305799 h 8462359"/>
              <a:gd name="connsiteX8472" fmla="*/ 6484954 w 7162800"/>
              <a:gd name="connsiteY8472" fmla="*/ 4304833 h 8462359"/>
              <a:gd name="connsiteX8473" fmla="*/ 6477714 w 7162800"/>
              <a:gd name="connsiteY8473" fmla="*/ 4303868 h 8462359"/>
              <a:gd name="connsiteX8474" fmla="*/ 6470955 w 7162800"/>
              <a:gd name="connsiteY8474" fmla="*/ 4301936 h 8462359"/>
              <a:gd name="connsiteX8475" fmla="*/ 6461783 w 7162800"/>
              <a:gd name="connsiteY8475" fmla="*/ 4300971 h 8462359"/>
              <a:gd name="connsiteX8476" fmla="*/ 6450680 w 7162800"/>
              <a:gd name="connsiteY8476" fmla="*/ 4299039 h 8462359"/>
              <a:gd name="connsiteX8477" fmla="*/ 6444888 w 7162800"/>
              <a:gd name="connsiteY8477" fmla="*/ 4297591 h 8462359"/>
              <a:gd name="connsiteX8478" fmla="*/ 6439578 w 7162800"/>
              <a:gd name="connsiteY8478" fmla="*/ 4297108 h 8462359"/>
              <a:gd name="connsiteX8479" fmla="*/ 6434750 w 7162800"/>
              <a:gd name="connsiteY8479" fmla="*/ 4297108 h 8462359"/>
              <a:gd name="connsiteX8480" fmla="*/ 6429923 w 7162800"/>
              <a:gd name="connsiteY8480" fmla="*/ 4298557 h 8462359"/>
              <a:gd name="connsiteX8481" fmla="*/ 6423647 w 7162800"/>
              <a:gd name="connsiteY8481" fmla="*/ 4298557 h 8462359"/>
              <a:gd name="connsiteX8482" fmla="*/ 6416889 w 7162800"/>
              <a:gd name="connsiteY8482" fmla="*/ 4299039 h 8462359"/>
              <a:gd name="connsiteX8483" fmla="*/ 6408683 w 7162800"/>
              <a:gd name="connsiteY8483" fmla="*/ 4300005 h 8462359"/>
              <a:gd name="connsiteX8484" fmla="*/ 6400959 w 7162800"/>
              <a:gd name="connsiteY8484" fmla="*/ 4300971 h 8462359"/>
              <a:gd name="connsiteX8485" fmla="*/ 6392752 w 7162800"/>
              <a:gd name="connsiteY8485" fmla="*/ 4302419 h 8462359"/>
              <a:gd name="connsiteX8486" fmla="*/ 6385511 w 7162800"/>
              <a:gd name="connsiteY8486" fmla="*/ 4304833 h 8462359"/>
              <a:gd name="connsiteX8487" fmla="*/ 6379236 w 7162800"/>
              <a:gd name="connsiteY8487" fmla="*/ 4306765 h 8462359"/>
              <a:gd name="connsiteX8488" fmla="*/ 6373926 w 7162800"/>
              <a:gd name="connsiteY8488" fmla="*/ 4309661 h 8462359"/>
              <a:gd name="connsiteX8489" fmla="*/ 6371029 w 7162800"/>
              <a:gd name="connsiteY8489" fmla="*/ 4312558 h 8462359"/>
              <a:gd name="connsiteX8490" fmla="*/ 6368616 w 7162800"/>
              <a:gd name="connsiteY8490" fmla="*/ 4316421 h 8462359"/>
              <a:gd name="connsiteX8491" fmla="*/ 6366202 w 7162800"/>
              <a:gd name="connsiteY8491" fmla="*/ 4320766 h 8462359"/>
              <a:gd name="connsiteX8492" fmla="*/ 6363306 w 7162800"/>
              <a:gd name="connsiteY8492" fmla="*/ 4324629 h 8462359"/>
              <a:gd name="connsiteX8493" fmla="*/ 6358961 w 7162800"/>
              <a:gd name="connsiteY8493" fmla="*/ 4334285 h 8462359"/>
              <a:gd name="connsiteX8494" fmla="*/ 6356249 w 7162800"/>
              <a:gd name="connsiteY8494" fmla="*/ 4341649 h 8462359"/>
              <a:gd name="connsiteX8495" fmla="*/ 6357759 w 7162800"/>
              <a:gd name="connsiteY8495" fmla="*/ 4341775 h 8462359"/>
              <a:gd name="connsiteX8496" fmla="*/ 6357759 w 7162800"/>
              <a:gd name="connsiteY8496" fmla="*/ 4345639 h 8462359"/>
              <a:gd name="connsiteX8497" fmla="*/ 6357759 w 7162800"/>
              <a:gd name="connsiteY8497" fmla="*/ 4349503 h 8462359"/>
              <a:gd name="connsiteX8498" fmla="*/ 6353895 w 7162800"/>
              <a:gd name="connsiteY8498" fmla="*/ 4357231 h 8462359"/>
              <a:gd name="connsiteX8499" fmla="*/ 6350998 w 7162800"/>
              <a:gd name="connsiteY8499" fmla="*/ 4368341 h 8462359"/>
              <a:gd name="connsiteX8500" fmla="*/ 6349549 w 7162800"/>
              <a:gd name="connsiteY8500" fmla="*/ 4374137 h 8462359"/>
              <a:gd name="connsiteX8501" fmla="*/ 6349066 w 7162800"/>
              <a:gd name="connsiteY8501" fmla="*/ 4379934 h 8462359"/>
              <a:gd name="connsiteX8502" fmla="*/ 6349066 w 7162800"/>
              <a:gd name="connsiteY8502" fmla="*/ 4385730 h 8462359"/>
              <a:gd name="connsiteX8503" fmla="*/ 6349549 w 7162800"/>
              <a:gd name="connsiteY8503" fmla="*/ 4390077 h 8462359"/>
              <a:gd name="connsiteX8504" fmla="*/ 6350515 w 7162800"/>
              <a:gd name="connsiteY8504" fmla="*/ 4393459 h 8462359"/>
              <a:gd name="connsiteX8505" fmla="*/ 6351964 w 7162800"/>
              <a:gd name="connsiteY8505" fmla="*/ 4396840 h 8462359"/>
              <a:gd name="connsiteX8506" fmla="*/ 6353412 w 7162800"/>
              <a:gd name="connsiteY8506" fmla="*/ 4401187 h 8462359"/>
              <a:gd name="connsiteX8507" fmla="*/ 6354861 w 7162800"/>
              <a:gd name="connsiteY8507" fmla="*/ 4405534 h 8462359"/>
              <a:gd name="connsiteX8508" fmla="*/ 6356793 w 7162800"/>
              <a:gd name="connsiteY8508" fmla="*/ 4409881 h 8462359"/>
              <a:gd name="connsiteX8509" fmla="*/ 6357759 w 7162800"/>
              <a:gd name="connsiteY8509" fmla="*/ 4413263 h 8462359"/>
              <a:gd name="connsiteX8510" fmla="*/ 6358242 w 7162800"/>
              <a:gd name="connsiteY8510" fmla="*/ 4415678 h 8462359"/>
              <a:gd name="connsiteX8511" fmla="*/ 6358242 w 7162800"/>
              <a:gd name="connsiteY8511" fmla="*/ 4417127 h 8462359"/>
              <a:gd name="connsiteX8512" fmla="*/ 6357759 w 7162800"/>
              <a:gd name="connsiteY8512" fmla="*/ 4418576 h 8462359"/>
              <a:gd name="connsiteX8513" fmla="*/ 6357759 w 7162800"/>
              <a:gd name="connsiteY8513" fmla="*/ 4420508 h 8462359"/>
              <a:gd name="connsiteX8514" fmla="*/ 6357276 w 7162800"/>
              <a:gd name="connsiteY8514" fmla="*/ 4423406 h 8462359"/>
              <a:gd name="connsiteX8515" fmla="*/ 6355827 w 7162800"/>
              <a:gd name="connsiteY8515" fmla="*/ 4427270 h 8462359"/>
              <a:gd name="connsiteX8516" fmla="*/ 6353412 w 7162800"/>
              <a:gd name="connsiteY8516" fmla="*/ 4430652 h 8462359"/>
              <a:gd name="connsiteX8517" fmla="*/ 6350998 w 7162800"/>
              <a:gd name="connsiteY8517" fmla="*/ 4434516 h 8462359"/>
              <a:gd name="connsiteX8518" fmla="*/ 6348100 w 7162800"/>
              <a:gd name="connsiteY8518" fmla="*/ 4438380 h 8462359"/>
              <a:gd name="connsiteX8519" fmla="*/ 6345202 w 7162800"/>
              <a:gd name="connsiteY8519" fmla="*/ 4441761 h 8462359"/>
              <a:gd name="connsiteX8520" fmla="*/ 6341822 w 7162800"/>
              <a:gd name="connsiteY8520" fmla="*/ 4444659 h 8462359"/>
              <a:gd name="connsiteX8521" fmla="*/ 6338442 w 7162800"/>
              <a:gd name="connsiteY8521" fmla="*/ 4446109 h 8462359"/>
              <a:gd name="connsiteX8522" fmla="*/ 6335544 w 7162800"/>
              <a:gd name="connsiteY8522" fmla="*/ 4447075 h 8462359"/>
              <a:gd name="connsiteX8523" fmla="*/ 6331198 w 7162800"/>
              <a:gd name="connsiteY8523" fmla="*/ 4447075 h 8462359"/>
              <a:gd name="connsiteX8524" fmla="*/ 6326368 w 7162800"/>
              <a:gd name="connsiteY8524" fmla="*/ 4447075 h 8462359"/>
              <a:gd name="connsiteX8525" fmla="*/ 6321539 w 7162800"/>
              <a:gd name="connsiteY8525" fmla="*/ 4446109 h 8462359"/>
              <a:gd name="connsiteX8526" fmla="*/ 6316227 w 7162800"/>
              <a:gd name="connsiteY8526" fmla="*/ 4445625 h 8462359"/>
              <a:gd name="connsiteX8527" fmla="*/ 6311398 w 7162800"/>
              <a:gd name="connsiteY8527" fmla="*/ 4445142 h 8462359"/>
              <a:gd name="connsiteX8528" fmla="*/ 6306085 w 7162800"/>
              <a:gd name="connsiteY8528" fmla="*/ 4445625 h 8462359"/>
              <a:gd name="connsiteX8529" fmla="*/ 6301739 w 7162800"/>
              <a:gd name="connsiteY8529" fmla="*/ 4446109 h 8462359"/>
              <a:gd name="connsiteX8530" fmla="*/ 6296910 w 7162800"/>
              <a:gd name="connsiteY8530" fmla="*/ 4448524 h 8462359"/>
              <a:gd name="connsiteX8531" fmla="*/ 6292080 w 7162800"/>
              <a:gd name="connsiteY8531" fmla="*/ 4450456 h 8462359"/>
              <a:gd name="connsiteX8532" fmla="*/ 6286768 w 7162800"/>
              <a:gd name="connsiteY8532" fmla="*/ 4452871 h 8462359"/>
              <a:gd name="connsiteX8533" fmla="*/ 6281939 w 7162800"/>
              <a:gd name="connsiteY8533" fmla="*/ 4456252 h 8462359"/>
              <a:gd name="connsiteX8534" fmla="*/ 6277110 w 7162800"/>
              <a:gd name="connsiteY8534" fmla="*/ 4459633 h 8462359"/>
              <a:gd name="connsiteX8535" fmla="*/ 6273246 w 7162800"/>
              <a:gd name="connsiteY8535" fmla="*/ 4462531 h 8462359"/>
              <a:gd name="connsiteX8536" fmla="*/ 6269866 w 7162800"/>
              <a:gd name="connsiteY8536" fmla="*/ 4465913 h 8462359"/>
              <a:gd name="connsiteX8537" fmla="*/ 6267934 w 7162800"/>
              <a:gd name="connsiteY8537" fmla="*/ 4468811 h 8462359"/>
              <a:gd name="connsiteX8538" fmla="*/ 6265036 w 7162800"/>
              <a:gd name="connsiteY8538" fmla="*/ 4473641 h 8462359"/>
              <a:gd name="connsiteX8539" fmla="*/ 6262622 w 7162800"/>
              <a:gd name="connsiteY8539" fmla="*/ 4479437 h 8462359"/>
              <a:gd name="connsiteX8540" fmla="*/ 6259724 w 7162800"/>
              <a:gd name="connsiteY8540" fmla="*/ 4486200 h 8462359"/>
              <a:gd name="connsiteX8541" fmla="*/ 6257792 w 7162800"/>
              <a:gd name="connsiteY8541" fmla="*/ 4493928 h 8462359"/>
              <a:gd name="connsiteX8542" fmla="*/ 6255861 w 7162800"/>
              <a:gd name="connsiteY8542" fmla="*/ 4501174 h 8462359"/>
              <a:gd name="connsiteX8543" fmla="*/ 6254412 w 7162800"/>
              <a:gd name="connsiteY8543" fmla="*/ 4507936 h 8462359"/>
              <a:gd name="connsiteX8544" fmla="*/ 6253446 w 7162800"/>
              <a:gd name="connsiteY8544" fmla="*/ 4515181 h 8462359"/>
              <a:gd name="connsiteX8545" fmla="*/ 6252963 w 7162800"/>
              <a:gd name="connsiteY8545" fmla="*/ 4521461 h 8462359"/>
              <a:gd name="connsiteX8546" fmla="*/ 6253446 w 7162800"/>
              <a:gd name="connsiteY8546" fmla="*/ 4526291 h 8462359"/>
              <a:gd name="connsiteX8547" fmla="*/ 6254412 w 7162800"/>
              <a:gd name="connsiteY8547" fmla="*/ 4532087 h 8462359"/>
              <a:gd name="connsiteX8548" fmla="*/ 6255861 w 7162800"/>
              <a:gd name="connsiteY8548" fmla="*/ 4538367 h 8462359"/>
              <a:gd name="connsiteX8549" fmla="*/ 6257792 w 7162800"/>
              <a:gd name="connsiteY8549" fmla="*/ 4545129 h 8462359"/>
              <a:gd name="connsiteX8550" fmla="*/ 6259724 w 7162800"/>
              <a:gd name="connsiteY8550" fmla="*/ 4551408 h 8462359"/>
              <a:gd name="connsiteX8551" fmla="*/ 6262622 w 7162800"/>
              <a:gd name="connsiteY8551" fmla="*/ 4557205 h 8462359"/>
              <a:gd name="connsiteX8552" fmla="*/ 6265036 w 7162800"/>
              <a:gd name="connsiteY8552" fmla="*/ 4562518 h 8462359"/>
              <a:gd name="connsiteX8553" fmla="*/ 6267934 w 7162800"/>
              <a:gd name="connsiteY8553" fmla="*/ 4565899 h 8462359"/>
              <a:gd name="connsiteX8554" fmla="*/ 6270832 w 7162800"/>
              <a:gd name="connsiteY8554" fmla="*/ 4567831 h 8462359"/>
              <a:gd name="connsiteX8555" fmla="*/ 6274212 w 7162800"/>
              <a:gd name="connsiteY8555" fmla="*/ 4568797 h 8462359"/>
              <a:gd name="connsiteX8556" fmla="*/ 6278076 w 7162800"/>
              <a:gd name="connsiteY8556" fmla="*/ 4570247 h 8462359"/>
              <a:gd name="connsiteX8557" fmla="*/ 6281939 w 7162800"/>
              <a:gd name="connsiteY8557" fmla="*/ 4570247 h 8462359"/>
              <a:gd name="connsiteX8558" fmla="*/ 6290632 w 7162800"/>
              <a:gd name="connsiteY8558" fmla="*/ 4570247 h 8462359"/>
              <a:gd name="connsiteX8559" fmla="*/ 6299324 w 7162800"/>
              <a:gd name="connsiteY8559" fmla="*/ 4568797 h 8462359"/>
              <a:gd name="connsiteX8560" fmla="*/ 6308500 w 7162800"/>
              <a:gd name="connsiteY8560" fmla="*/ 4567348 h 8462359"/>
              <a:gd name="connsiteX8561" fmla="*/ 6317676 w 7162800"/>
              <a:gd name="connsiteY8561" fmla="*/ 4565899 h 8462359"/>
              <a:gd name="connsiteX8562" fmla="*/ 6321056 w 7162800"/>
              <a:gd name="connsiteY8562" fmla="*/ 4565899 h 8462359"/>
              <a:gd name="connsiteX8563" fmla="*/ 6324920 w 7162800"/>
              <a:gd name="connsiteY8563" fmla="*/ 4565416 h 8462359"/>
              <a:gd name="connsiteX8564" fmla="*/ 6328300 w 7162800"/>
              <a:gd name="connsiteY8564" fmla="*/ 4565416 h 8462359"/>
              <a:gd name="connsiteX8565" fmla="*/ 6331198 w 7162800"/>
              <a:gd name="connsiteY8565" fmla="*/ 4565899 h 8462359"/>
              <a:gd name="connsiteX8566" fmla="*/ 6336993 w 7162800"/>
              <a:gd name="connsiteY8566" fmla="*/ 4569280 h 8462359"/>
              <a:gd name="connsiteX8567" fmla="*/ 6343271 w 7162800"/>
              <a:gd name="connsiteY8567" fmla="*/ 4573145 h 8462359"/>
              <a:gd name="connsiteX8568" fmla="*/ 6350515 w 7162800"/>
              <a:gd name="connsiteY8568" fmla="*/ 4577975 h 8462359"/>
              <a:gd name="connsiteX8569" fmla="*/ 6357276 w 7162800"/>
              <a:gd name="connsiteY8569" fmla="*/ 4582805 h 8462359"/>
              <a:gd name="connsiteX8570" fmla="*/ 6369832 w 7162800"/>
              <a:gd name="connsiteY8570" fmla="*/ 4592466 h 8462359"/>
              <a:gd name="connsiteX8571" fmla="*/ 6379974 w 7162800"/>
              <a:gd name="connsiteY8571" fmla="*/ 4599711 h 8462359"/>
              <a:gd name="connsiteX8572" fmla="*/ 6392530 w 7162800"/>
              <a:gd name="connsiteY8572" fmla="*/ 4608406 h 8462359"/>
              <a:gd name="connsiteX8573" fmla="*/ 6407983 w 7162800"/>
              <a:gd name="connsiteY8573" fmla="*/ 4618066 h 8462359"/>
              <a:gd name="connsiteX8574" fmla="*/ 6422954 w 7162800"/>
              <a:gd name="connsiteY8574" fmla="*/ 4627727 h 8462359"/>
              <a:gd name="connsiteX8575" fmla="*/ 6435993 w 7162800"/>
              <a:gd name="connsiteY8575" fmla="*/ 4636904 h 8462359"/>
              <a:gd name="connsiteX8576" fmla="*/ 6441788 w 7162800"/>
              <a:gd name="connsiteY8576" fmla="*/ 4641735 h 8462359"/>
              <a:gd name="connsiteX8577" fmla="*/ 6448066 w 7162800"/>
              <a:gd name="connsiteY8577" fmla="*/ 4648497 h 8462359"/>
              <a:gd name="connsiteX8578" fmla="*/ 6454828 w 7162800"/>
              <a:gd name="connsiteY8578" fmla="*/ 4655259 h 8462359"/>
              <a:gd name="connsiteX8579" fmla="*/ 6462072 w 7162800"/>
              <a:gd name="connsiteY8579" fmla="*/ 4662988 h 8462359"/>
              <a:gd name="connsiteX8580" fmla="*/ 6468832 w 7162800"/>
              <a:gd name="connsiteY8580" fmla="*/ 4670716 h 8462359"/>
              <a:gd name="connsiteX8581" fmla="*/ 6475594 w 7162800"/>
              <a:gd name="connsiteY8581" fmla="*/ 4677962 h 8462359"/>
              <a:gd name="connsiteX8582" fmla="*/ 6481872 w 7162800"/>
              <a:gd name="connsiteY8582" fmla="*/ 4684241 h 8462359"/>
              <a:gd name="connsiteX8583" fmla="*/ 6487666 w 7162800"/>
              <a:gd name="connsiteY8583" fmla="*/ 4689071 h 8462359"/>
              <a:gd name="connsiteX8584" fmla="*/ 6492979 w 7162800"/>
              <a:gd name="connsiteY8584" fmla="*/ 4694868 h 8462359"/>
              <a:gd name="connsiteX8585" fmla="*/ 6498774 w 7162800"/>
              <a:gd name="connsiteY8585" fmla="*/ 4701147 h 8462359"/>
              <a:gd name="connsiteX8586" fmla="*/ 6506018 w 7162800"/>
              <a:gd name="connsiteY8586" fmla="*/ 4706943 h 8462359"/>
              <a:gd name="connsiteX8587" fmla="*/ 6513262 w 7162800"/>
              <a:gd name="connsiteY8587" fmla="*/ 4713223 h 8462359"/>
              <a:gd name="connsiteX8588" fmla="*/ 6519540 w 7162800"/>
              <a:gd name="connsiteY8588" fmla="*/ 4719502 h 8462359"/>
              <a:gd name="connsiteX8589" fmla="*/ 6525335 w 7162800"/>
              <a:gd name="connsiteY8589" fmla="*/ 4726264 h 8462359"/>
              <a:gd name="connsiteX8590" fmla="*/ 6528233 w 7162800"/>
              <a:gd name="connsiteY8590" fmla="*/ 4729162 h 8462359"/>
              <a:gd name="connsiteX8591" fmla="*/ 6530164 w 7162800"/>
              <a:gd name="connsiteY8591" fmla="*/ 4732061 h 8462359"/>
              <a:gd name="connsiteX8592" fmla="*/ 6531613 w 7162800"/>
              <a:gd name="connsiteY8592" fmla="*/ 4734959 h 8462359"/>
              <a:gd name="connsiteX8593" fmla="*/ 6532579 w 7162800"/>
              <a:gd name="connsiteY8593" fmla="*/ 4737857 h 8462359"/>
              <a:gd name="connsiteX8594" fmla="*/ 6532096 w 7162800"/>
              <a:gd name="connsiteY8594" fmla="*/ 4742687 h 8462359"/>
              <a:gd name="connsiteX8595" fmla="*/ 6531130 w 7162800"/>
              <a:gd name="connsiteY8595" fmla="*/ 4747518 h 8462359"/>
              <a:gd name="connsiteX8596" fmla="*/ 6529682 w 7162800"/>
              <a:gd name="connsiteY8596" fmla="*/ 4753797 h 8462359"/>
              <a:gd name="connsiteX8597" fmla="*/ 6528233 w 7162800"/>
              <a:gd name="connsiteY8597" fmla="*/ 4759593 h 8462359"/>
              <a:gd name="connsiteX8598" fmla="*/ 6525818 w 7162800"/>
              <a:gd name="connsiteY8598" fmla="*/ 4764907 h 8462359"/>
              <a:gd name="connsiteX8599" fmla="*/ 6523403 w 7162800"/>
              <a:gd name="connsiteY8599" fmla="*/ 4769254 h 8462359"/>
              <a:gd name="connsiteX8600" fmla="*/ 6520506 w 7162800"/>
              <a:gd name="connsiteY8600" fmla="*/ 4772635 h 8462359"/>
              <a:gd name="connsiteX8601" fmla="*/ 6517608 w 7162800"/>
              <a:gd name="connsiteY8601" fmla="*/ 4775050 h 8462359"/>
              <a:gd name="connsiteX8602" fmla="*/ 6516160 w 7162800"/>
              <a:gd name="connsiteY8602" fmla="*/ 4776499 h 8462359"/>
              <a:gd name="connsiteX8603" fmla="*/ 6514228 w 7162800"/>
              <a:gd name="connsiteY8603" fmla="*/ 4777465 h 8462359"/>
              <a:gd name="connsiteX8604" fmla="*/ 6512296 w 7162800"/>
              <a:gd name="connsiteY8604" fmla="*/ 4777948 h 8462359"/>
              <a:gd name="connsiteX8605" fmla="*/ 6509881 w 7162800"/>
              <a:gd name="connsiteY8605" fmla="*/ 4778431 h 8462359"/>
              <a:gd name="connsiteX8606" fmla="*/ 6504569 w 7162800"/>
              <a:gd name="connsiteY8606" fmla="*/ 4778431 h 8462359"/>
              <a:gd name="connsiteX8607" fmla="*/ 6498774 w 7162800"/>
              <a:gd name="connsiteY8607" fmla="*/ 4778431 h 8462359"/>
              <a:gd name="connsiteX8608" fmla="*/ 6493462 w 7162800"/>
              <a:gd name="connsiteY8608" fmla="*/ 4777948 h 8462359"/>
              <a:gd name="connsiteX8609" fmla="*/ 6488150 w 7162800"/>
              <a:gd name="connsiteY8609" fmla="*/ 4777948 h 8462359"/>
              <a:gd name="connsiteX8610" fmla="*/ 6484286 w 7162800"/>
              <a:gd name="connsiteY8610" fmla="*/ 4777948 h 8462359"/>
              <a:gd name="connsiteX8611" fmla="*/ 6480423 w 7162800"/>
              <a:gd name="connsiteY8611" fmla="*/ 4778914 h 8462359"/>
              <a:gd name="connsiteX8612" fmla="*/ 6476076 w 7162800"/>
              <a:gd name="connsiteY8612" fmla="*/ 4782295 h 8462359"/>
              <a:gd name="connsiteX8613" fmla="*/ 6473179 w 7162800"/>
              <a:gd name="connsiteY8613" fmla="*/ 4786160 h 8462359"/>
              <a:gd name="connsiteX8614" fmla="*/ 6469315 w 7162800"/>
              <a:gd name="connsiteY8614" fmla="*/ 4790507 h 8462359"/>
              <a:gd name="connsiteX8615" fmla="*/ 6466901 w 7162800"/>
              <a:gd name="connsiteY8615" fmla="*/ 4795337 h 8462359"/>
              <a:gd name="connsiteX8616" fmla="*/ 6461588 w 7162800"/>
              <a:gd name="connsiteY8616" fmla="*/ 4804998 h 8462359"/>
              <a:gd name="connsiteX8617" fmla="*/ 6458208 w 7162800"/>
              <a:gd name="connsiteY8617" fmla="*/ 4812243 h 8462359"/>
              <a:gd name="connsiteX8618" fmla="*/ 6455793 w 7162800"/>
              <a:gd name="connsiteY8618" fmla="*/ 4818523 h 8462359"/>
              <a:gd name="connsiteX8619" fmla="*/ 6453862 w 7162800"/>
              <a:gd name="connsiteY8619" fmla="*/ 4826251 h 8462359"/>
              <a:gd name="connsiteX8620" fmla="*/ 6453379 w 7162800"/>
              <a:gd name="connsiteY8620" fmla="*/ 4833979 h 8462359"/>
              <a:gd name="connsiteX8621" fmla="*/ 6452413 w 7162800"/>
              <a:gd name="connsiteY8621" fmla="*/ 4842674 h 8462359"/>
              <a:gd name="connsiteX8622" fmla="*/ 6451930 w 7162800"/>
              <a:gd name="connsiteY8622" fmla="*/ 4850402 h 8462359"/>
              <a:gd name="connsiteX8623" fmla="*/ 6450964 w 7162800"/>
              <a:gd name="connsiteY8623" fmla="*/ 4858614 h 8462359"/>
              <a:gd name="connsiteX8624" fmla="*/ 6449032 w 7162800"/>
              <a:gd name="connsiteY8624" fmla="*/ 4865859 h 8462359"/>
              <a:gd name="connsiteX8625" fmla="*/ 6447100 w 7162800"/>
              <a:gd name="connsiteY8625" fmla="*/ 4872139 h 8462359"/>
              <a:gd name="connsiteX8626" fmla="*/ 6443237 w 7162800"/>
              <a:gd name="connsiteY8626" fmla="*/ 4878418 h 8462359"/>
              <a:gd name="connsiteX8627" fmla="*/ 6439857 w 7162800"/>
              <a:gd name="connsiteY8627" fmla="*/ 4885663 h 8462359"/>
              <a:gd name="connsiteX8628" fmla="*/ 6434544 w 7162800"/>
              <a:gd name="connsiteY8628" fmla="*/ 4893392 h 8462359"/>
              <a:gd name="connsiteX8629" fmla="*/ 6429232 w 7162800"/>
              <a:gd name="connsiteY8629" fmla="*/ 4901603 h 8462359"/>
              <a:gd name="connsiteX8630" fmla="*/ 6423437 w 7162800"/>
              <a:gd name="connsiteY8630" fmla="*/ 4909815 h 8462359"/>
              <a:gd name="connsiteX8631" fmla="*/ 6417642 w 7162800"/>
              <a:gd name="connsiteY8631" fmla="*/ 4917060 h 8462359"/>
              <a:gd name="connsiteX8632" fmla="*/ 6411847 w 7162800"/>
              <a:gd name="connsiteY8632" fmla="*/ 4923339 h 8462359"/>
              <a:gd name="connsiteX8633" fmla="*/ 6406052 w 7162800"/>
              <a:gd name="connsiteY8633" fmla="*/ 4928170 h 8462359"/>
              <a:gd name="connsiteX8634" fmla="*/ 6395427 w 7162800"/>
              <a:gd name="connsiteY8634" fmla="*/ 4934449 h 8462359"/>
              <a:gd name="connsiteX8635" fmla="*/ 6380939 w 7162800"/>
              <a:gd name="connsiteY8635" fmla="*/ 4941211 h 8462359"/>
              <a:gd name="connsiteX8636" fmla="*/ 6366934 w 7162800"/>
              <a:gd name="connsiteY8636" fmla="*/ 4948457 h 8462359"/>
              <a:gd name="connsiteX8637" fmla="*/ 6353412 w 7162800"/>
              <a:gd name="connsiteY8637" fmla="*/ 4954253 h 8462359"/>
              <a:gd name="connsiteX8638" fmla="*/ 6347134 w 7162800"/>
              <a:gd name="connsiteY8638" fmla="*/ 4957634 h 8462359"/>
              <a:gd name="connsiteX8639" fmla="*/ 6337959 w 7162800"/>
              <a:gd name="connsiteY8639" fmla="*/ 4961499 h 8462359"/>
              <a:gd name="connsiteX8640" fmla="*/ 6334095 w 7162800"/>
              <a:gd name="connsiteY8640" fmla="*/ 4962948 h 8462359"/>
              <a:gd name="connsiteX8641" fmla="*/ 6329266 w 7162800"/>
              <a:gd name="connsiteY8641" fmla="*/ 4963914 h 8462359"/>
              <a:gd name="connsiteX8642" fmla="*/ 6324437 w 7162800"/>
              <a:gd name="connsiteY8642" fmla="*/ 4965363 h 8462359"/>
              <a:gd name="connsiteX8643" fmla="*/ 6320090 w 7162800"/>
              <a:gd name="connsiteY8643" fmla="*/ 4965846 h 8462359"/>
              <a:gd name="connsiteX8644" fmla="*/ 6316227 w 7162800"/>
              <a:gd name="connsiteY8644" fmla="*/ 4963914 h 8462359"/>
              <a:gd name="connsiteX8645" fmla="*/ 6310432 w 7162800"/>
              <a:gd name="connsiteY8645" fmla="*/ 4961499 h 8462359"/>
              <a:gd name="connsiteX8646" fmla="*/ 6305120 w 7162800"/>
              <a:gd name="connsiteY8646" fmla="*/ 4957634 h 8462359"/>
              <a:gd name="connsiteX8647" fmla="*/ 6301739 w 7162800"/>
              <a:gd name="connsiteY8647" fmla="*/ 4954253 h 8462359"/>
              <a:gd name="connsiteX8648" fmla="*/ 6298358 w 7162800"/>
              <a:gd name="connsiteY8648" fmla="*/ 4952321 h 8462359"/>
              <a:gd name="connsiteX8649" fmla="*/ 6295944 w 7162800"/>
              <a:gd name="connsiteY8649" fmla="*/ 4950389 h 8462359"/>
              <a:gd name="connsiteX8650" fmla="*/ 6293046 w 7162800"/>
              <a:gd name="connsiteY8650" fmla="*/ 4947491 h 8462359"/>
              <a:gd name="connsiteX8651" fmla="*/ 6291114 w 7162800"/>
              <a:gd name="connsiteY8651" fmla="*/ 4945076 h 8462359"/>
              <a:gd name="connsiteX8652" fmla="*/ 6286285 w 7162800"/>
              <a:gd name="connsiteY8652" fmla="*/ 4939762 h 8462359"/>
              <a:gd name="connsiteX8653" fmla="*/ 6282905 w 7162800"/>
              <a:gd name="connsiteY8653" fmla="*/ 4935415 h 8462359"/>
              <a:gd name="connsiteX8654" fmla="*/ 6279524 w 7162800"/>
              <a:gd name="connsiteY8654" fmla="*/ 4934449 h 8462359"/>
              <a:gd name="connsiteX8655" fmla="*/ 6275661 w 7162800"/>
              <a:gd name="connsiteY8655" fmla="*/ 4933483 h 8462359"/>
              <a:gd name="connsiteX8656" fmla="*/ 6270832 w 7162800"/>
              <a:gd name="connsiteY8656" fmla="*/ 4933000 h 8462359"/>
              <a:gd name="connsiteX8657" fmla="*/ 6266002 w 7162800"/>
              <a:gd name="connsiteY8657" fmla="*/ 4932517 h 8462359"/>
              <a:gd name="connsiteX8658" fmla="*/ 6256826 w 7162800"/>
              <a:gd name="connsiteY8658" fmla="*/ 4932034 h 8462359"/>
              <a:gd name="connsiteX8659" fmla="*/ 6249100 w 7162800"/>
              <a:gd name="connsiteY8659" fmla="*/ 4932034 h 8462359"/>
              <a:gd name="connsiteX8660" fmla="*/ 6244753 w 7162800"/>
              <a:gd name="connsiteY8660" fmla="*/ 4932517 h 8462359"/>
              <a:gd name="connsiteX8661" fmla="*/ 6237992 w 7162800"/>
              <a:gd name="connsiteY8661" fmla="*/ 4933000 h 8462359"/>
              <a:gd name="connsiteX8662" fmla="*/ 6230748 w 7162800"/>
              <a:gd name="connsiteY8662" fmla="*/ 4934449 h 8462359"/>
              <a:gd name="connsiteX8663" fmla="*/ 6223504 w 7162800"/>
              <a:gd name="connsiteY8663" fmla="*/ 4935898 h 8462359"/>
              <a:gd name="connsiteX8664" fmla="*/ 6208534 w 7162800"/>
              <a:gd name="connsiteY8664" fmla="*/ 4939762 h 8462359"/>
              <a:gd name="connsiteX8665" fmla="*/ 6196944 w 7162800"/>
              <a:gd name="connsiteY8665" fmla="*/ 4943144 h 8462359"/>
              <a:gd name="connsiteX8666" fmla="*/ 6189700 w 7162800"/>
              <a:gd name="connsiteY8666" fmla="*/ 4946525 h 8462359"/>
              <a:gd name="connsiteX8667" fmla="*/ 6181490 w 7162800"/>
              <a:gd name="connsiteY8667" fmla="*/ 4950389 h 8462359"/>
              <a:gd name="connsiteX8668" fmla="*/ 6173280 w 7162800"/>
              <a:gd name="connsiteY8668" fmla="*/ 4955219 h 8462359"/>
              <a:gd name="connsiteX8669" fmla="*/ 6164104 w 7162800"/>
              <a:gd name="connsiteY8669" fmla="*/ 4960533 h 8462359"/>
              <a:gd name="connsiteX8670" fmla="*/ 6147202 w 7162800"/>
              <a:gd name="connsiteY8670" fmla="*/ 4971159 h 8462359"/>
              <a:gd name="connsiteX8671" fmla="*/ 6134163 w 7162800"/>
              <a:gd name="connsiteY8671" fmla="*/ 4980337 h 8462359"/>
              <a:gd name="connsiteX8672" fmla="*/ 6124021 w 7162800"/>
              <a:gd name="connsiteY8672" fmla="*/ 4987099 h 8462359"/>
              <a:gd name="connsiteX8673" fmla="*/ 6111948 w 7162800"/>
              <a:gd name="connsiteY8673" fmla="*/ 4993861 h 8462359"/>
              <a:gd name="connsiteX8674" fmla="*/ 6106153 w 7162800"/>
              <a:gd name="connsiteY8674" fmla="*/ 4996760 h 8462359"/>
              <a:gd name="connsiteX8675" fmla="*/ 6100840 w 7162800"/>
              <a:gd name="connsiteY8675" fmla="*/ 5000624 h 8462359"/>
              <a:gd name="connsiteX8676" fmla="*/ 6096494 w 7162800"/>
              <a:gd name="connsiteY8676" fmla="*/ 5004005 h 8462359"/>
              <a:gd name="connsiteX8677" fmla="*/ 6092631 w 7162800"/>
              <a:gd name="connsiteY8677" fmla="*/ 5006420 h 8462359"/>
              <a:gd name="connsiteX8678" fmla="*/ 6080558 w 7162800"/>
              <a:gd name="connsiteY8678" fmla="*/ 5013183 h 8462359"/>
              <a:gd name="connsiteX8679" fmla="*/ 6067518 w 7162800"/>
              <a:gd name="connsiteY8679" fmla="*/ 5021394 h 8462359"/>
              <a:gd name="connsiteX8680" fmla="*/ 6054479 w 7162800"/>
              <a:gd name="connsiteY8680" fmla="*/ 5028156 h 8462359"/>
              <a:gd name="connsiteX8681" fmla="*/ 6044821 w 7162800"/>
              <a:gd name="connsiteY8681" fmla="*/ 5032987 h 8462359"/>
              <a:gd name="connsiteX8682" fmla="*/ 6039508 w 7162800"/>
              <a:gd name="connsiteY8682" fmla="*/ 5033953 h 8462359"/>
              <a:gd name="connsiteX8683" fmla="*/ 6033714 w 7162800"/>
              <a:gd name="connsiteY8683" fmla="*/ 5034436 h 8462359"/>
              <a:gd name="connsiteX8684" fmla="*/ 6026952 w 7162800"/>
              <a:gd name="connsiteY8684" fmla="*/ 5034436 h 8462359"/>
              <a:gd name="connsiteX8685" fmla="*/ 6020192 w 7162800"/>
              <a:gd name="connsiteY8685" fmla="*/ 5034436 h 8462359"/>
              <a:gd name="connsiteX8686" fmla="*/ 6013430 w 7162800"/>
              <a:gd name="connsiteY8686" fmla="*/ 5034436 h 8462359"/>
              <a:gd name="connsiteX8687" fmla="*/ 6006670 w 7162800"/>
              <a:gd name="connsiteY8687" fmla="*/ 5034919 h 8462359"/>
              <a:gd name="connsiteX8688" fmla="*/ 6000874 w 7162800"/>
              <a:gd name="connsiteY8688" fmla="*/ 5035402 h 8462359"/>
              <a:gd name="connsiteX8689" fmla="*/ 5996045 w 7162800"/>
              <a:gd name="connsiteY8689" fmla="*/ 5036368 h 8462359"/>
              <a:gd name="connsiteX8690" fmla="*/ 5988318 w 7162800"/>
              <a:gd name="connsiteY8690" fmla="*/ 5038300 h 8462359"/>
              <a:gd name="connsiteX8691" fmla="*/ 5979626 w 7162800"/>
              <a:gd name="connsiteY8691" fmla="*/ 5041198 h 8462359"/>
              <a:gd name="connsiteX8692" fmla="*/ 5969967 w 7162800"/>
              <a:gd name="connsiteY8692" fmla="*/ 5044579 h 8462359"/>
              <a:gd name="connsiteX8693" fmla="*/ 5960308 w 7162800"/>
              <a:gd name="connsiteY8693" fmla="*/ 5048927 h 8462359"/>
              <a:gd name="connsiteX8694" fmla="*/ 5951132 w 7162800"/>
              <a:gd name="connsiteY8694" fmla="*/ 5052791 h 8462359"/>
              <a:gd name="connsiteX8695" fmla="*/ 5941474 w 7162800"/>
              <a:gd name="connsiteY8695" fmla="*/ 5057621 h 8462359"/>
              <a:gd name="connsiteX8696" fmla="*/ 5932298 w 7162800"/>
              <a:gd name="connsiteY8696" fmla="*/ 5061968 h 8462359"/>
              <a:gd name="connsiteX8697" fmla="*/ 5925054 w 7162800"/>
              <a:gd name="connsiteY8697" fmla="*/ 5066316 h 8462359"/>
              <a:gd name="connsiteX8698" fmla="*/ 5921191 w 7162800"/>
              <a:gd name="connsiteY8698" fmla="*/ 5069697 h 8462359"/>
              <a:gd name="connsiteX8699" fmla="*/ 5915396 w 7162800"/>
              <a:gd name="connsiteY8699" fmla="*/ 5074044 h 8462359"/>
              <a:gd name="connsiteX8700" fmla="*/ 5912981 w 7162800"/>
              <a:gd name="connsiteY8700" fmla="*/ 5076942 h 8462359"/>
              <a:gd name="connsiteX8701" fmla="*/ 5910084 w 7162800"/>
              <a:gd name="connsiteY8701" fmla="*/ 5079357 h 8462359"/>
              <a:gd name="connsiteX8702" fmla="*/ 5908152 w 7162800"/>
              <a:gd name="connsiteY8702" fmla="*/ 5082255 h 8462359"/>
              <a:gd name="connsiteX8703" fmla="*/ 5906703 w 7162800"/>
              <a:gd name="connsiteY8703" fmla="*/ 5085154 h 8462359"/>
              <a:gd name="connsiteX8704" fmla="*/ 5905254 w 7162800"/>
              <a:gd name="connsiteY8704" fmla="*/ 5088535 h 8462359"/>
              <a:gd name="connsiteX8705" fmla="*/ 5905254 w 7162800"/>
              <a:gd name="connsiteY8705" fmla="*/ 5091916 h 8462359"/>
              <a:gd name="connsiteX8706" fmla="*/ 5906220 w 7162800"/>
              <a:gd name="connsiteY8706" fmla="*/ 5096746 h 8462359"/>
              <a:gd name="connsiteX8707" fmla="*/ 5906703 w 7162800"/>
              <a:gd name="connsiteY8707" fmla="*/ 5101094 h 8462359"/>
              <a:gd name="connsiteX8708" fmla="*/ 5907186 w 7162800"/>
              <a:gd name="connsiteY8708" fmla="*/ 5105924 h 8462359"/>
              <a:gd name="connsiteX8709" fmla="*/ 5907669 w 7162800"/>
              <a:gd name="connsiteY8709" fmla="*/ 5109788 h 8462359"/>
              <a:gd name="connsiteX8710" fmla="*/ 5907669 w 7162800"/>
              <a:gd name="connsiteY8710" fmla="*/ 5112686 h 8462359"/>
              <a:gd name="connsiteX8711" fmla="*/ 5906703 w 7162800"/>
              <a:gd name="connsiteY8711" fmla="*/ 5115101 h 8462359"/>
              <a:gd name="connsiteX8712" fmla="*/ 5904772 w 7162800"/>
              <a:gd name="connsiteY8712" fmla="*/ 5117516 h 8462359"/>
              <a:gd name="connsiteX8713" fmla="*/ 5902357 w 7162800"/>
              <a:gd name="connsiteY8713" fmla="*/ 5119449 h 8462359"/>
              <a:gd name="connsiteX8714" fmla="*/ 5899459 w 7162800"/>
              <a:gd name="connsiteY8714" fmla="*/ 5121864 h 8462359"/>
              <a:gd name="connsiteX8715" fmla="*/ 5897044 w 7162800"/>
              <a:gd name="connsiteY8715" fmla="*/ 5123313 h 8462359"/>
              <a:gd name="connsiteX8716" fmla="*/ 5891732 w 7162800"/>
              <a:gd name="connsiteY8716" fmla="*/ 5125245 h 8462359"/>
              <a:gd name="connsiteX8717" fmla="*/ 5887869 w 7162800"/>
              <a:gd name="connsiteY8717" fmla="*/ 5126211 h 8462359"/>
              <a:gd name="connsiteX8718" fmla="*/ 5884971 w 7162800"/>
              <a:gd name="connsiteY8718" fmla="*/ 5124279 h 8462359"/>
              <a:gd name="connsiteX8719" fmla="*/ 5882074 w 7162800"/>
              <a:gd name="connsiteY8719" fmla="*/ 5122347 h 8462359"/>
              <a:gd name="connsiteX8720" fmla="*/ 5879659 w 7162800"/>
              <a:gd name="connsiteY8720" fmla="*/ 5119449 h 8462359"/>
              <a:gd name="connsiteX8721" fmla="*/ 5876278 w 7162800"/>
              <a:gd name="connsiteY8721" fmla="*/ 5117033 h 8462359"/>
              <a:gd name="connsiteX8722" fmla="*/ 5870966 w 7162800"/>
              <a:gd name="connsiteY8722" fmla="*/ 5111237 h 8462359"/>
              <a:gd name="connsiteX8723" fmla="*/ 5865171 w 7162800"/>
              <a:gd name="connsiteY8723" fmla="*/ 5107373 h 8462359"/>
              <a:gd name="connsiteX8724" fmla="*/ 5855996 w 7162800"/>
              <a:gd name="connsiteY8724" fmla="*/ 5104958 h 8462359"/>
              <a:gd name="connsiteX8725" fmla="*/ 5845371 w 7162800"/>
              <a:gd name="connsiteY8725" fmla="*/ 5102060 h 8462359"/>
              <a:gd name="connsiteX8726" fmla="*/ 5834264 w 7162800"/>
              <a:gd name="connsiteY8726" fmla="*/ 5100610 h 8462359"/>
              <a:gd name="connsiteX8727" fmla="*/ 5824605 w 7162800"/>
              <a:gd name="connsiteY8727" fmla="*/ 5100127 h 8462359"/>
              <a:gd name="connsiteX8728" fmla="*/ 5818327 w 7162800"/>
              <a:gd name="connsiteY8728" fmla="*/ 5100610 h 8462359"/>
              <a:gd name="connsiteX8729" fmla="*/ 5812049 w 7162800"/>
              <a:gd name="connsiteY8729" fmla="*/ 5101577 h 8462359"/>
              <a:gd name="connsiteX8730" fmla="*/ 5806254 w 7162800"/>
              <a:gd name="connsiteY8730" fmla="*/ 5103026 h 8462359"/>
              <a:gd name="connsiteX8731" fmla="*/ 5802390 w 7162800"/>
              <a:gd name="connsiteY8731" fmla="*/ 5103992 h 8462359"/>
              <a:gd name="connsiteX8732" fmla="*/ 5797561 w 7162800"/>
              <a:gd name="connsiteY8732" fmla="*/ 5103026 h 8462359"/>
              <a:gd name="connsiteX8733" fmla="*/ 5793215 w 7162800"/>
              <a:gd name="connsiteY8733" fmla="*/ 5102543 h 8462359"/>
              <a:gd name="connsiteX8734" fmla="*/ 5788386 w 7162800"/>
              <a:gd name="connsiteY8734" fmla="*/ 5101094 h 8462359"/>
              <a:gd name="connsiteX8735" fmla="*/ 5784039 w 7162800"/>
              <a:gd name="connsiteY8735" fmla="*/ 5099644 h 8462359"/>
              <a:gd name="connsiteX8736" fmla="*/ 5775346 w 7162800"/>
              <a:gd name="connsiteY8736" fmla="*/ 5095780 h 8462359"/>
              <a:gd name="connsiteX8737" fmla="*/ 5768586 w 7162800"/>
              <a:gd name="connsiteY8737" fmla="*/ 5092882 h 8462359"/>
              <a:gd name="connsiteX8738" fmla="*/ 5765205 w 7162800"/>
              <a:gd name="connsiteY8738" fmla="*/ 5088052 h 8462359"/>
              <a:gd name="connsiteX8739" fmla="*/ 5760376 w 7162800"/>
              <a:gd name="connsiteY8739" fmla="*/ 5080806 h 8462359"/>
              <a:gd name="connsiteX8740" fmla="*/ 5757961 w 7162800"/>
              <a:gd name="connsiteY8740" fmla="*/ 5077908 h 8462359"/>
              <a:gd name="connsiteX8741" fmla="*/ 5755064 w 7162800"/>
              <a:gd name="connsiteY8741" fmla="*/ 5074527 h 8462359"/>
              <a:gd name="connsiteX8742" fmla="*/ 5752649 w 7162800"/>
              <a:gd name="connsiteY8742" fmla="*/ 5072112 h 8462359"/>
              <a:gd name="connsiteX8743" fmla="*/ 5749751 w 7162800"/>
              <a:gd name="connsiteY8743" fmla="*/ 5069697 h 8462359"/>
              <a:gd name="connsiteX8744" fmla="*/ 5745405 w 7162800"/>
              <a:gd name="connsiteY8744" fmla="*/ 5069214 h 8462359"/>
              <a:gd name="connsiteX8745" fmla="*/ 5738644 w 7162800"/>
              <a:gd name="connsiteY8745" fmla="*/ 5068248 h 8462359"/>
              <a:gd name="connsiteX8746" fmla="*/ 5731883 w 7162800"/>
              <a:gd name="connsiteY8746" fmla="*/ 5066799 h 8462359"/>
              <a:gd name="connsiteX8747" fmla="*/ 5727536 w 7162800"/>
              <a:gd name="connsiteY8747" fmla="*/ 5066316 h 8462359"/>
              <a:gd name="connsiteX8748" fmla="*/ 5721258 w 7162800"/>
              <a:gd name="connsiteY8748" fmla="*/ 5069697 h 8462359"/>
              <a:gd name="connsiteX8749" fmla="*/ 5714980 w 7162800"/>
              <a:gd name="connsiteY8749" fmla="*/ 5074044 h 8462359"/>
              <a:gd name="connsiteX8750" fmla="*/ 5712083 w 7162800"/>
              <a:gd name="connsiteY8750" fmla="*/ 5076942 h 8462359"/>
              <a:gd name="connsiteX8751" fmla="*/ 5709185 w 7162800"/>
              <a:gd name="connsiteY8751" fmla="*/ 5079357 h 8462359"/>
              <a:gd name="connsiteX8752" fmla="*/ 5707254 w 7162800"/>
              <a:gd name="connsiteY8752" fmla="*/ 5082255 h 8462359"/>
              <a:gd name="connsiteX8753" fmla="*/ 5704839 w 7162800"/>
              <a:gd name="connsiteY8753" fmla="*/ 5085154 h 8462359"/>
              <a:gd name="connsiteX8754" fmla="*/ 5703873 w 7162800"/>
              <a:gd name="connsiteY8754" fmla="*/ 5088052 h 8462359"/>
              <a:gd name="connsiteX8755" fmla="*/ 5703873 w 7162800"/>
              <a:gd name="connsiteY8755" fmla="*/ 5091433 h 8462359"/>
              <a:gd name="connsiteX8756" fmla="*/ 5703873 w 7162800"/>
              <a:gd name="connsiteY8756" fmla="*/ 5095780 h 8462359"/>
              <a:gd name="connsiteX8757" fmla="*/ 5704356 w 7162800"/>
              <a:gd name="connsiteY8757" fmla="*/ 5099644 h 8462359"/>
              <a:gd name="connsiteX8758" fmla="*/ 5706288 w 7162800"/>
              <a:gd name="connsiteY8758" fmla="*/ 5103026 h 8462359"/>
              <a:gd name="connsiteX8759" fmla="*/ 5707736 w 7162800"/>
              <a:gd name="connsiteY8759" fmla="*/ 5106407 h 8462359"/>
              <a:gd name="connsiteX8760" fmla="*/ 5709668 w 7162800"/>
              <a:gd name="connsiteY8760" fmla="*/ 5109305 h 8462359"/>
              <a:gd name="connsiteX8761" fmla="*/ 5712566 w 7162800"/>
              <a:gd name="connsiteY8761" fmla="*/ 5111237 h 8462359"/>
              <a:gd name="connsiteX8762" fmla="*/ 5713532 w 7162800"/>
              <a:gd name="connsiteY8762" fmla="*/ 5112203 h 8462359"/>
              <a:gd name="connsiteX8763" fmla="*/ 5714980 w 7162800"/>
              <a:gd name="connsiteY8763" fmla="*/ 5113652 h 8462359"/>
              <a:gd name="connsiteX8764" fmla="*/ 5716429 w 7162800"/>
              <a:gd name="connsiteY8764" fmla="*/ 5115101 h 8462359"/>
              <a:gd name="connsiteX8765" fmla="*/ 5718361 w 7162800"/>
              <a:gd name="connsiteY8765" fmla="*/ 5115584 h 8462359"/>
              <a:gd name="connsiteX8766" fmla="*/ 5722707 w 7162800"/>
              <a:gd name="connsiteY8766" fmla="*/ 5117033 h 8462359"/>
              <a:gd name="connsiteX8767" fmla="*/ 5727536 w 7162800"/>
              <a:gd name="connsiteY8767" fmla="*/ 5118482 h 8462359"/>
              <a:gd name="connsiteX8768" fmla="*/ 5732366 w 7162800"/>
              <a:gd name="connsiteY8768" fmla="*/ 5120415 h 8462359"/>
              <a:gd name="connsiteX8769" fmla="*/ 5736712 w 7162800"/>
              <a:gd name="connsiteY8769" fmla="*/ 5121864 h 8462359"/>
              <a:gd name="connsiteX8770" fmla="*/ 5738644 w 7162800"/>
              <a:gd name="connsiteY8770" fmla="*/ 5122830 h 8462359"/>
              <a:gd name="connsiteX8771" fmla="*/ 5740576 w 7162800"/>
              <a:gd name="connsiteY8771" fmla="*/ 5123796 h 8462359"/>
              <a:gd name="connsiteX8772" fmla="*/ 5741542 w 7162800"/>
              <a:gd name="connsiteY8772" fmla="*/ 5124762 h 8462359"/>
              <a:gd name="connsiteX8773" fmla="*/ 5742507 w 7162800"/>
              <a:gd name="connsiteY8773" fmla="*/ 5126211 h 8462359"/>
              <a:gd name="connsiteX8774" fmla="*/ 5744922 w 7162800"/>
              <a:gd name="connsiteY8774" fmla="*/ 5130558 h 8462359"/>
              <a:gd name="connsiteX8775" fmla="*/ 5746854 w 7162800"/>
              <a:gd name="connsiteY8775" fmla="*/ 5135871 h 8462359"/>
              <a:gd name="connsiteX8776" fmla="*/ 5747820 w 7162800"/>
              <a:gd name="connsiteY8776" fmla="*/ 5142634 h 8462359"/>
              <a:gd name="connsiteX8777" fmla="*/ 5748302 w 7162800"/>
              <a:gd name="connsiteY8777" fmla="*/ 5148913 h 8462359"/>
              <a:gd name="connsiteX8778" fmla="*/ 5748302 w 7162800"/>
              <a:gd name="connsiteY8778" fmla="*/ 5154710 h 8462359"/>
              <a:gd name="connsiteX8779" fmla="*/ 5748302 w 7162800"/>
              <a:gd name="connsiteY8779" fmla="*/ 5160989 h 8462359"/>
              <a:gd name="connsiteX8780" fmla="*/ 5747336 w 7162800"/>
              <a:gd name="connsiteY8780" fmla="*/ 5166302 h 8462359"/>
              <a:gd name="connsiteX8781" fmla="*/ 5746371 w 7162800"/>
              <a:gd name="connsiteY8781" fmla="*/ 5171132 h 8462359"/>
              <a:gd name="connsiteX8782" fmla="*/ 5745888 w 7162800"/>
              <a:gd name="connsiteY8782" fmla="*/ 5176929 h 8462359"/>
              <a:gd name="connsiteX8783" fmla="*/ 5743956 w 7162800"/>
              <a:gd name="connsiteY8783" fmla="*/ 5183208 h 8462359"/>
              <a:gd name="connsiteX8784" fmla="*/ 5742024 w 7162800"/>
              <a:gd name="connsiteY8784" fmla="*/ 5189488 h 8462359"/>
              <a:gd name="connsiteX8785" fmla="*/ 5739610 w 7162800"/>
              <a:gd name="connsiteY8785" fmla="*/ 5196250 h 8462359"/>
              <a:gd name="connsiteX8786" fmla="*/ 5735746 w 7162800"/>
              <a:gd name="connsiteY8786" fmla="*/ 5202046 h 8462359"/>
              <a:gd name="connsiteX8787" fmla="*/ 5731883 w 7162800"/>
              <a:gd name="connsiteY8787" fmla="*/ 5207360 h 8462359"/>
              <a:gd name="connsiteX8788" fmla="*/ 5727536 w 7162800"/>
              <a:gd name="connsiteY8788" fmla="*/ 5212190 h 8462359"/>
              <a:gd name="connsiteX8789" fmla="*/ 5724156 w 7162800"/>
              <a:gd name="connsiteY8789" fmla="*/ 5216054 h 8462359"/>
              <a:gd name="connsiteX8790" fmla="*/ 5720776 w 7162800"/>
              <a:gd name="connsiteY8790" fmla="*/ 5217020 h 8462359"/>
              <a:gd name="connsiteX8791" fmla="*/ 5717395 w 7162800"/>
              <a:gd name="connsiteY8791" fmla="*/ 5217503 h 8462359"/>
              <a:gd name="connsiteX8792" fmla="*/ 5713048 w 7162800"/>
              <a:gd name="connsiteY8792" fmla="*/ 5217503 h 8462359"/>
              <a:gd name="connsiteX8793" fmla="*/ 5708702 w 7162800"/>
              <a:gd name="connsiteY8793" fmla="*/ 5217020 h 8462359"/>
              <a:gd name="connsiteX8794" fmla="*/ 5700976 w 7162800"/>
              <a:gd name="connsiteY8794" fmla="*/ 5216537 h 8462359"/>
              <a:gd name="connsiteX8795" fmla="*/ 5693732 w 7162800"/>
              <a:gd name="connsiteY8795" fmla="*/ 5216054 h 8462359"/>
              <a:gd name="connsiteX8796" fmla="*/ 5690834 w 7162800"/>
              <a:gd name="connsiteY8796" fmla="*/ 5213639 h 8462359"/>
              <a:gd name="connsiteX8797" fmla="*/ 5686970 w 7162800"/>
              <a:gd name="connsiteY8797" fmla="*/ 5210741 h 8462359"/>
              <a:gd name="connsiteX8798" fmla="*/ 5683107 w 7162800"/>
              <a:gd name="connsiteY8798" fmla="*/ 5206393 h 8462359"/>
              <a:gd name="connsiteX8799" fmla="*/ 5679244 w 7162800"/>
              <a:gd name="connsiteY8799" fmla="*/ 5202046 h 8462359"/>
              <a:gd name="connsiteX8800" fmla="*/ 5671034 w 7162800"/>
              <a:gd name="connsiteY8800" fmla="*/ 5193352 h 8462359"/>
              <a:gd name="connsiteX8801" fmla="*/ 5664273 w 7162800"/>
              <a:gd name="connsiteY8801" fmla="*/ 5185623 h 8462359"/>
              <a:gd name="connsiteX8802" fmla="*/ 5662824 w 7162800"/>
              <a:gd name="connsiteY8802" fmla="*/ 5184174 h 8462359"/>
              <a:gd name="connsiteX8803" fmla="*/ 5660892 w 7162800"/>
              <a:gd name="connsiteY8803" fmla="*/ 5180793 h 8462359"/>
              <a:gd name="connsiteX8804" fmla="*/ 5659926 w 7162800"/>
              <a:gd name="connsiteY8804" fmla="*/ 5177895 h 8462359"/>
              <a:gd name="connsiteX8805" fmla="*/ 5658478 w 7162800"/>
              <a:gd name="connsiteY8805" fmla="*/ 5174031 h 8462359"/>
              <a:gd name="connsiteX8806" fmla="*/ 5656063 w 7162800"/>
              <a:gd name="connsiteY8806" fmla="*/ 5166302 h 8462359"/>
              <a:gd name="connsiteX8807" fmla="*/ 5653166 w 7162800"/>
              <a:gd name="connsiteY8807" fmla="*/ 5160023 h 8462359"/>
              <a:gd name="connsiteX8808" fmla="*/ 5649302 w 7162800"/>
              <a:gd name="connsiteY8808" fmla="*/ 5155676 h 8462359"/>
              <a:gd name="connsiteX8809" fmla="*/ 5645922 w 7162800"/>
              <a:gd name="connsiteY8809" fmla="*/ 5150362 h 8462359"/>
              <a:gd name="connsiteX8810" fmla="*/ 5641575 w 7162800"/>
              <a:gd name="connsiteY8810" fmla="*/ 5145049 h 8462359"/>
              <a:gd name="connsiteX8811" fmla="*/ 5637712 w 7162800"/>
              <a:gd name="connsiteY8811" fmla="*/ 5140702 h 8462359"/>
              <a:gd name="connsiteX8812" fmla="*/ 5634331 w 7162800"/>
              <a:gd name="connsiteY8812" fmla="*/ 5139736 h 8462359"/>
              <a:gd name="connsiteX8813" fmla="*/ 5628536 w 7162800"/>
              <a:gd name="connsiteY8813" fmla="*/ 5137321 h 8462359"/>
              <a:gd name="connsiteX8814" fmla="*/ 5625156 w 7162800"/>
              <a:gd name="connsiteY8814" fmla="*/ 5135871 h 8462359"/>
              <a:gd name="connsiteX8815" fmla="*/ 5621775 w 7162800"/>
              <a:gd name="connsiteY8815" fmla="*/ 5134905 h 8462359"/>
              <a:gd name="connsiteX8816" fmla="*/ 5618878 w 7162800"/>
              <a:gd name="connsiteY8816" fmla="*/ 5133939 h 8462359"/>
              <a:gd name="connsiteX8817" fmla="*/ 5615497 w 7162800"/>
              <a:gd name="connsiteY8817" fmla="*/ 5133456 h 8462359"/>
              <a:gd name="connsiteX8818" fmla="*/ 5608736 w 7162800"/>
              <a:gd name="connsiteY8818" fmla="*/ 5134905 h 8462359"/>
              <a:gd name="connsiteX8819" fmla="*/ 5600526 w 7162800"/>
              <a:gd name="connsiteY8819" fmla="*/ 5137321 h 8462359"/>
              <a:gd name="connsiteX8820" fmla="*/ 5595697 w 7162800"/>
              <a:gd name="connsiteY8820" fmla="*/ 5138770 h 8462359"/>
              <a:gd name="connsiteX8821" fmla="*/ 5591350 w 7162800"/>
              <a:gd name="connsiteY8821" fmla="*/ 5139736 h 8462359"/>
              <a:gd name="connsiteX8822" fmla="*/ 5586521 w 7162800"/>
              <a:gd name="connsiteY8822" fmla="*/ 5140702 h 8462359"/>
              <a:gd name="connsiteX8823" fmla="*/ 5582175 w 7162800"/>
              <a:gd name="connsiteY8823" fmla="*/ 5140702 h 8462359"/>
              <a:gd name="connsiteX8824" fmla="*/ 5577346 w 7162800"/>
              <a:gd name="connsiteY8824" fmla="*/ 5140219 h 8462359"/>
              <a:gd name="connsiteX8825" fmla="*/ 5571068 w 7162800"/>
              <a:gd name="connsiteY8825" fmla="*/ 5138770 h 8462359"/>
              <a:gd name="connsiteX8826" fmla="*/ 5567687 w 7162800"/>
              <a:gd name="connsiteY8826" fmla="*/ 5137804 h 8462359"/>
              <a:gd name="connsiteX8827" fmla="*/ 5564306 w 7162800"/>
              <a:gd name="connsiteY8827" fmla="*/ 5135871 h 8462359"/>
              <a:gd name="connsiteX8828" fmla="*/ 5561892 w 7162800"/>
              <a:gd name="connsiteY8828" fmla="*/ 5134905 h 8462359"/>
              <a:gd name="connsiteX8829" fmla="*/ 5559477 w 7162800"/>
              <a:gd name="connsiteY8829" fmla="*/ 5133456 h 8462359"/>
              <a:gd name="connsiteX8830" fmla="*/ 5555131 w 7162800"/>
              <a:gd name="connsiteY8830" fmla="*/ 5132007 h 8462359"/>
              <a:gd name="connsiteX8831" fmla="*/ 5551268 w 7162800"/>
              <a:gd name="connsiteY8831" fmla="*/ 5129592 h 8462359"/>
              <a:gd name="connsiteX8832" fmla="*/ 5546438 w 7162800"/>
              <a:gd name="connsiteY8832" fmla="*/ 5127177 h 8462359"/>
              <a:gd name="connsiteX8833" fmla="*/ 5542092 w 7162800"/>
              <a:gd name="connsiteY8833" fmla="*/ 5123796 h 8462359"/>
              <a:gd name="connsiteX8834" fmla="*/ 5537746 w 7162800"/>
              <a:gd name="connsiteY8834" fmla="*/ 5120898 h 8462359"/>
              <a:gd name="connsiteX8835" fmla="*/ 5534848 w 7162800"/>
              <a:gd name="connsiteY8835" fmla="*/ 5117516 h 8462359"/>
              <a:gd name="connsiteX8836" fmla="*/ 5531950 w 7162800"/>
              <a:gd name="connsiteY8836" fmla="*/ 5114135 h 8462359"/>
              <a:gd name="connsiteX8837" fmla="*/ 5530018 w 7162800"/>
              <a:gd name="connsiteY8837" fmla="*/ 5111237 h 8462359"/>
              <a:gd name="connsiteX8838" fmla="*/ 5527121 w 7162800"/>
              <a:gd name="connsiteY8838" fmla="*/ 5107856 h 8462359"/>
              <a:gd name="connsiteX8839" fmla="*/ 5525672 w 7162800"/>
              <a:gd name="connsiteY8839" fmla="*/ 5104475 h 8462359"/>
              <a:gd name="connsiteX8840" fmla="*/ 5524224 w 7162800"/>
              <a:gd name="connsiteY8840" fmla="*/ 5100610 h 8462359"/>
              <a:gd name="connsiteX8841" fmla="*/ 5522774 w 7162800"/>
              <a:gd name="connsiteY8841" fmla="*/ 5096746 h 8462359"/>
              <a:gd name="connsiteX8842" fmla="*/ 5520843 w 7162800"/>
              <a:gd name="connsiteY8842" fmla="*/ 5093365 h 8462359"/>
              <a:gd name="connsiteX8843" fmla="*/ 5519394 w 7162800"/>
              <a:gd name="connsiteY8843" fmla="*/ 5089501 h 8462359"/>
              <a:gd name="connsiteX8844" fmla="*/ 5517945 w 7162800"/>
              <a:gd name="connsiteY8844" fmla="*/ 5087086 h 8462359"/>
              <a:gd name="connsiteX8845" fmla="*/ 5515048 w 7162800"/>
              <a:gd name="connsiteY8845" fmla="*/ 5085154 h 8462359"/>
              <a:gd name="connsiteX8846" fmla="*/ 5513599 w 7162800"/>
              <a:gd name="connsiteY8846" fmla="*/ 5082738 h 8462359"/>
              <a:gd name="connsiteX8847" fmla="*/ 5510702 w 7162800"/>
              <a:gd name="connsiteY8847" fmla="*/ 5079840 h 8462359"/>
              <a:gd name="connsiteX8848" fmla="*/ 5508287 w 7162800"/>
              <a:gd name="connsiteY8848" fmla="*/ 5078391 h 8462359"/>
              <a:gd name="connsiteX8849" fmla="*/ 5504906 w 7162800"/>
              <a:gd name="connsiteY8849" fmla="*/ 5076942 h 8462359"/>
              <a:gd name="connsiteX8850" fmla="*/ 5502009 w 7162800"/>
              <a:gd name="connsiteY8850" fmla="*/ 5075010 h 8462359"/>
              <a:gd name="connsiteX8851" fmla="*/ 5498628 w 7162800"/>
              <a:gd name="connsiteY8851" fmla="*/ 5074527 h 8462359"/>
              <a:gd name="connsiteX8852" fmla="*/ 5495730 w 7162800"/>
              <a:gd name="connsiteY8852" fmla="*/ 5074044 h 8462359"/>
              <a:gd name="connsiteX8853" fmla="*/ 5492833 w 7162800"/>
              <a:gd name="connsiteY8853" fmla="*/ 5073561 h 8462359"/>
              <a:gd name="connsiteX8854" fmla="*/ 5490901 w 7162800"/>
              <a:gd name="connsiteY8854" fmla="*/ 5072595 h 8462359"/>
              <a:gd name="connsiteX8855" fmla="*/ 5488487 w 7162800"/>
              <a:gd name="connsiteY8855" fmla="*/ 5071629 h 8462359"/>
              <a:gd name="connsiteX8856" fmla="*/ 5486072 w 7162800"/>
              <a:gd name="connsiteY8856" fmla="*/ 5071146 h 8462359"/>
              <a:gd name="connsiteX8857" fmla="*/ 5482692 w 7162800"/>
              <a:gd name="connsiteY8857" fmla="*/ 5071146 h 8462359"/>
              <a:gd name="connsiteX8858" fmla="*/ 5479794 w 7162800"/>
              <a:gd name="connsiteY8858" fmla="*/ 5071146 h 8462359"/>
              <a:gd name="connsiteX8859" fmla="*/ 5476414 w 7162800"/>
              <a:gd name="connsiteY8859" fmla="*/ 5071629 h 8462359"/>
              <a:gd name="connsiteX8860" fmla="*/ 5473516 w 7162800"/>
              <a:gd name="connsiteY8860" fmla="*/ 5072595 h 8462359"/>
              <a:gd name="connsiteX8861" fmla="*/ 5470135 w 7162800"/>
              <a:gd name="connsiteY8861" fmla="*/ 5073561 h 8462359"/>
              <a:gd name="connsiteX8862" fmla="*/ 5467721 w 7162800"/>
              <a:gd name="connsiteY8862" fmla="*/ 5074527 h 8462359"/>
              <a:gd name="connsiteX8863" fmla="*/ 5464823 w 7162800"/>
              <a:gd name="connsiteY8863" fmla="*/ 5076459 h 8462359"/>
              <a:gd name="connsiteX8864" fmla="*/ 5462408 w 7162800"/>
              <a:gd name="connsiteY8864" fmla="*/ 5078874 h 8462359"/>
              <a:gd name="connsiteX8865" fmla="*/ 5459511 w 7162800"/>
              <a:gd name="connsiteY8865" fmla="*/ 5081772 h 8462359"/>
              <a:gd name="connsiteX8866" fmla="*/ 5455164 w 7162800"/>
              <a:gd name="connsiteY8866" fmla="*/ 5088052 h 8462359"/>
              <a:gd name="connsiteX8867" fmla="*/ 5451784 w 7162800"/>
              <a:gd name="connsiteY8867" fmla="*/ 5092882 h 8462359"/>
              <a:gd name="connsiteX8868" fmla="*/ 5441642 w 7162800"/>
              <a:gd name="connsiteY8868" fmla="*/ 5095297 h 8462359"/>
              <a:gd name="connsiteX8869" fmla="*/ 5429569 w 7162800"/>
              <a:gd name="connsiteY8869" fmla="*/ 5097229 h 8462359"/>
              <a:gd name="connsiteX8870" fmla="*/ 5417496 w 7162800"/>
              <a:gd name="connsiteY8870" fmla="*/ 5099644 h 8462359"/>
              <a:gd name="connsiteX8871" fmla="*/ 5407354 w 7162800"/>
              <a:gd name="connsiteY8871" fmla="*/ 5100127 h 8462359"/>
              <a:gd name="connsiteX8872" fmla="*/ 5396247 w 7162800"/>
              <a:gd name="connsiteY8872" fmla="*/ 5095780 h 8462359"/>
              <a:gd name="connsiteX8873" fmla="*/ 5383208 w 7162800"/>
              <a:gd name="connsiteY8873" fmla="*/ 5089984 h 8462359"/>
              <a:gd name="connsiteX8874" fmla="*/ 5376447 w 7162800"/>
              <a:gd name="connsiteY8874" fmla="*/ 5087086 h 8462359"/>
              <a:gd name="connsiteX8875" fmla="*/ 5370652 w 7162800"/>
              <a:gd name="connsiteY8875" fmla="*/ 5083705 h 8462359"/>
              <a:gd name="connsiteX8876" fmla="*/ 5365823 w 7162800"/>
              <a:gd name="connsiteY8876" fmla="*/ 5080323 h 8462359"/>
              <a:gd name="connsiteX8877" fmla="*/ 5362442 w 7162800"/>
              <a:gd name="connsiteY8877" fmla="*/ 5077425 h 8462359"/>
              <a:gd name="connsiteX8878" fmla="*/ 5359545 w 7162800"/>
              <a:gd name="connsiteY8878" fmla="*/ 5074044 h 8462359"/>
              <a:gd name="connsiteX8879" fmla="*/ 5357130 w 7162800"/>
              <a:gd name="connsiteY8879" fmla="*/ 5070663 h 8462359"/>
              <a:gd name="connsiteX8880" fmla="*/ 5354232 w 7162800"/>
              <a:gd name="connsiteY8880" fmla="*/ 5065833 h 8462359"/>
              <a:gd name="connsiteX8881" fmla="*/ 5351818 w 7162800"/>
              <a:gd name="connsiteY8881" fmla="*/ 5061485 h 8462359"/>
              <a:gd name="connsiteX8882" fmla="*/ 5346988 w 7162800"/>
              <a:gd name="connsiteY8882" fmla="*/ 5052791 h 8462359"/>
              <a:gd name="connsiteX8883" fmla="*/ 5343608 w 7162800"/>
              <a:gd name="connsiteY8883" fmla="*/ 5047477 h 8462359"/>
              <a:gd name="connsiteX8884" fmla="*/ 5343608 w 7162800"/>
              <a:gd name="connsiteY8884" fmla="*/ 5043130 h 8462359"/>
              <a:gd name="connsiteX8885" fmla="*/ 5342642 w 7162800"/>
              <a:gd name="connsiteY8885" fmla="*/ 5032021 h 8462359"/>
              <a:gd name="connsiteX8886" fmla="*/ 5341676 w 7162800"/>
              <a:gd name="connsiteY8886" fmla="*/ 5025258 h 8462359"/>
              <a:gd name="connsiteX8887" fmla="*/ 5340710 w 7162800"/>
              <a:gd name="connsiteY8887" fmla="*/ 5018979 h 8462359"/>
              <a:gd name="connsiteX8888" fmla="*/ 5339744 w 7162800"/>
              <a:gd name="connsiteY8888" fmla="*/ 5016564 h 8462359"/>
              <a:gd name="connsiteX8889" fmla="*/ 5338296 w 7162800"/>
              <a:gd name="connsiteY8889" fmla="*/ 5013666 h 8462359"/>
              <a:gd name="connsiteX8890" fmla="*/ 5337330 w 7162800"/>
              <a:gd name="connsiteY8890" fmla="*/ 5012216 h 8462359"/>
              <a:gd name="connsiteX8891" fmla="*/ 5336364 w 7162800"/>
              <a:gd name="connsiteY8891" fmla="*/ 5010284 h 8462359"/>
              <a:gd name="connsiteX8892" fmla="*/ 5335881 w 7162800"/>
              <a:gd name="connsiteY8892" fmla="*/ 5007386 h 8462359"/>
              <a:gd name="connsiteX8893" fmla="*/ 5334432 w 7162800"/>
              <a:gd name="connsiteY8893" fmla="*/ 5004488 h 8462359"/>
              <a:gd name="connsiteX8894" fmla="*/ 5332018 w 7162800"/>
              <a:gd name="connsiteY8894" fmla="*/ 5001107 h 8462359"/>
              <a:gd name="connsiteX8895" fmla="*/ 5329603 w 7162800"/>
              <a:gd name="connsiteY8895" fmla="*/ 4998209 h 8462359"/>
              <a:gd name="connsiteX8896" fmla="*/ 5326706 w 7162800"/>
              <a:gd name="connsiteY8896" fmla="*/ 4995794 h 8462359"/>
              <a:gd name="connsiteX8897" fmla="*/ 5323808 w 7162800"/>
              <a:gd name="connsiteY8897" fmla="*/ 4993861 h 8462359"/>
              <a:gd name="connsiteX8898" fmla="*/ 5320428 w 7162800"/>
              <a:gd name="connsiteY8898" fmla="*/ 4991929 h 8462359"/>
              <a:gd name="connsiteX8899" fmla="*/ 5317530 w 7162800"/>
              <a:gd name="connsiteY8899" fmla="*/ 4991446 h 8462359"/>
              <a:gd name="connsiteX8900" fmla="*/ 5313184 w 7162800"/>
              <a:gd name="connsiteY8900" fmla="*/ 4989031 h 8462359"/>
              <a:gd name="connsiteX8901" fmla="*/ 5307388 w 7162800"/>
              <a:gd name="connsiteY8901" fmla="*/ 4986133 h 8462359"/>
              <a:gd name="connsiteX8902" fmla="*/ 5301593 w 7162800"/>
              <a:gd name="connsiteY8902" fmla="*/ 4983718 h 8462359"/>
              <a:gd name="connsiteX8903" fmla="*/ 5295315 w 7162800"/>
              <a:gd name="connsiteY8903" fmla="*/ 4981786 h 8462359"/>
              <a:gd name="connsiteX8904" fmla="*/ 5288554 w 7162800"/>
              <a:gd name="connsiteY8904" fmla="*/ 4979371 h 8462359"/>
              <a:gd name="connsiteX8905" fmla="*/ 5282759 w 7162800"/>
              <a:gd name="connsiteY8905" fmla="*/ 4977922 h 8462359"/>
              <a:gd name="connsiteX8906" fmla="*/ 5277447 w 7162800"/>
              <a:gd name="connsiteY8906" fmla="*/ 4976955 h 8462359"/>
              <a:gd name="connsiteX8907" fmla="*/ 5273100 w 7162800"/>
              <a:gd name="connsiteY8907" fmla="*/ 4976955 h 8462359"/>
              <a:gd name="connsiteX8908" fmla="*/ 5268271 w 7162800"/>
              <a:gd name="connsiteY8908" fmla="*/ 4976955 h 8462359"/>
              <a:gd name="connsiteX8909" fmla="*/ 5263442 w 7162800"/>
              <a:gd name="connsiteY8909" fmla="*/ 4977922 h 8462359"/>
              <a:gd name="connsiteX8910" fmla="*/ 5258130 w 7162800"/>
              <a:gd name="connsiteY8910" fmla="*/ 4979371 h 8462359"/>
              <a:gd name="connsiteX8911" fmla="*/ 5252817 w 7162800"/>
              <a:gd name="connsiteY8911" fmla="*/ 4980820 h 8462359"/>
              <a:gd name="connsiteX8912" fmla="*/ 5242676 w 7162800"/>
              <a:gd name="connsiteY8912" fmla="*/ 4984684 h 8462359"/>
              <a:gd name="connsiteX8913" fmla="*/ 5235432 w 7162800"/>
              <a:gd name="connsiteY8913" fmla="*/ 4988065 h 8462359"/>
              <a:gd name="connsiteX8914" fmla="*/ 5224808 w 7162800"/>
              <a:gd name="connsiteY8914" fmla="*/ 4989997 h 8462359"/>
              <a:gd name="connsiteX8915" fmla="*/ 5212251 w 7162800"/>
              <a:gd name="connsiteY8915" fmla="*/ 4991929 h 8462359"/>
              <a:gd name="connsiteX8916" fmla="*/ 5206456 w 7162800"/>
              <a:gd name="connsiteY8916" fmla="*/ 4993378 h 8462359"/>
              <a:gd name="connsiteX8917" fmla="*/ 5201144 w 7162800"/>
              <a:gd name="connsiteY8917" fmla="*/ 4994828 h 8462359"/>
              <a:gd name="connsiteX8918" fmla="*/ 5198729 w 7162800"/>
              <a:gd name="connsiteY8918" fmla="*/ 4995794 h 8462359"/>
              <a:gd name="connsiteX8919" fmla="*/ 5196798 w 7162800"/>
              <a:gd name="connsiteY8919" fmla="*/ 4996760 h 8462359"/>
              <a:gd name="connsiteX8920" fmla="*/ 5195832 w 7162800"/>
              <a:gd name="connsiteY8920" fmla="*/ 4998209 h 8462359"/>
              <a:gd name="connsiteX8921" fmla="*/ 5194383 w 7162800"/>
              <a:gd name="connsiteY8921" fmla="*/ 4999175 h 8462359"/>
              <a:gd name="connsiteX8922" fmla="*/ 5193417 w 7162800"/>
              <a:gd name="connsiteY8922" fmla="*/ 5002073 h 8462359"/>
              <a:gd name="connsiteX8923" fmla="*/ 5192451 w 7162800"/>
              <a:gd name="connsiteY8923" fmla="*/ 5005454 h 8462359"/>
              <a:gd name="connsiteX8924" fmla="*/ 5191968 w 7162800"/>
              <a:gd name="connsiteY8924" fmla="*/ 5008352 h 8462359"/>
              <a:gd name="connsiteX8925" fmla="*/ 5191485 w 7162800"/>
              <a:gd name="connsiteY8925" fmla="*/ 5011733 h 8462359"/>
              <a:gd name="connsiteX8926" fmla="*/ 5191002 w 7162800"/>
              <a:gd name="connsiteY8926" fmla="*/ 5017530 h 8462359"/>
              <a:gd name="connsiteX8927" fmla="*/ 5191002 w 7162800"/>
              <a:gd name="connsiteY8927" fmla="*/ 5021877 h 8462359"/>
              <a:gd name="connsiteX8928" fmla="*/ 5192451 w 7162800"/>
              <a:gd name="connsiteY8928" fmla="*/ 5024292 h 8462359"/>
              <a:gd name="connsiteX8929" fmla="*/ 5195349 w 7162800"/>
              <a:gd name="connsiteY8929" fmla="*/ 5027190 h 8462359"/>
              <a:gd name="connsiteX8930" fmla="*/ 5198246 w 7162800"/>
              <a:gd name="connsiteY8930" fmla="*/ 5029605 h 8462359"/>
              <a:gd name="connsiteX8931" fmla="*/ 5202110 w 7162800"/>
              <a:gd name="connsiteY8931" fmla="*/ 5032504 h 8462359"/>
              <a:gd name="connsiteX8932" fmla="*/ 5208871 w 7162800"/>
              <a:gd name="connsiteY8932" fmla="*/ 5036368 h 8462359"/>
              <a:gd name="connsiteX8933" fmla="*/ 5213217 w 7162800"/>
              <a:gd name="connsiteY8933" fmla="*/ 5040232 h 8462359"/>
              <a:gd name="connsiteX8934" fmla="*/ 5219978 w 7162800"/>
              <a:gd name="connsiteY8934" fmla="*/ 5043130 h 8462359"/>
              <a:gd name="connsiteX8935" fmla="*/ 5227705 w 7162800"/>
              <a:gd name="connsiteY8935" fmla="*/ 5045545 h 8462359"/>
              <a:gd name="connsiteX8936" fmla="*/ 5236398 w 7162800"/>
              <a:gd name="connsiteY8936" fmla="*/ 5048927 h 8462359"/>
              <a:gd name="connsiteX8937" fmla="*/ 5243159 w 7162800"/>
              <a:gd name="connsiteY8937" fmla="*/ 5051342 h 8462359"/>
              <a:gd name="connsiteX8938" fmla="*/ 5249437 w 7162800"/>
              <a:gd name="connsiteY8938" fmla="*/ 5058587 h 8462359"/>
              <a:gd name="connsiteX8939" fmla="*/ 5257647 w 7162800"/>
              <a:gd name="connsiteY8939" fmla="*/ 5068731 h 8462359"/>
              <a:gd name="connsiteX8940" fmla="*/ 5261027 w 7162800"/>
              <a:gd name="connsiteY8940" fmla="*/ 5074044 h 8462359"/>
              <a:gd name="connsiteX8941" fmla="*/ 5264408 w 7162800"/>
              <a:gd name="connsiteY8941" fmla="*/ 5079357 h 8462359"/>
              <a:gd name="connsiteX8942" fmla="*/ 5266822 w 7162800"/>
              <a:gd name="connsiteY8942" fmla="*/ 5084188 h 8462359"/>
              <a:gd name="connsiteX8943" fmla="*/ 5269237 w 7162800"/>
              <a:gd name="connsiteY8943" fmla="*/ 5089018 h 8462359"/>
              <a:gd name="connsiteX8944" fmla="*/ 5275515 w 7162800"/>
              <a:gd name="connsiteY8944" fmla="*/ 5099161 h 8462359"/>
              <a:gd name="connsiteX8945" fmla="*/ 5282759 w 7162800"/>
              <a:gd name="connsiteY8945" fmla="*/ 5111237 h 8462359"/>
              <a:gd name="connsiteX8946" fmla="*/ 5286140 w 7162800"/>
              <a:gd name="connsiteY8946" fmla="*/ 5117516 h 8462359"/>
              <a:gd name="connsiteX8947" fmla="*/ 5289037 w 7162800"/>
              <a:gd name="connsiteY8947" fmla="*/ 5123313 h 8462359"/>
              <a:gd name="connsiteX8948" fmla="*/ 5290969 w 7162800"/>
              <a:gd name="connsiteY8948" fmla="*/ 5128626 h 8462359"/>
              <a:gd name="connsiteX8949" fmla="*/ 5291452 w 7162800"/>
              <a:gd name="connsiteY8949" fmla="*/ 5133456 h 8462359"/>
              <a:gd name="connsiteX8950" fmla="*/ 5290003 w 7162800"/>
              <a:gd name="connsiteY8950" fmla="*/ 5138287 h 8462359"/>
              <a:gd name="connsiteX8951" fmla="*/ 5287588 w 7162800"/>
              <a:gd name="connsiteY8951" fmla="*/ 5142634 h 8462359"/>
              <a:gd name="connsiteX8952" fmla="*/ 5284691 w 7162800"/>
              <a:gd name="connsiteY8952" fmla="*/ 5146981 h 8462359"/>
              <a:gd name="connsiteX8953" fmla="*/ 5281793 w 7162800"/>
              <a:gd name="connsiteY8953" fmla="*/ 5151328 h 8462359"/>
              <a:gd name="connsiteX8954" fmla="*/ 5278896 w 7162800"/>
              <a:gd name="connsiteY8954" fmla="*/ 5155193 h 8462359"/>
              <a:gd name="connsiteX8955" fmla="*/ 5275032 w 7162800"/>
              <a:gd name="connsiteY8955" fmla="*/ 5158574 h 8462359"/>
              <a:gd name="connsiteX8956" fmla="*/ 5271652 w 7162800"/>
              <a:gd name="connsiteY8956" fmla="*/ 5161472 h 8462359"/>
              <a:gd name="connsiteX8957" fmla="*/ 5269237 w 7162800"/>
              <a:gd name="connsiteY8957" fmla="*/ 5163404 h 8462359"/>
              <a:gd name="connsiteX8958" fmla="*/ 5264890 w 7162800"/>
              <a:gd name="connsiteY8958" fmla="*/ 5162921 h 8462359"/>
              <a:gd name="connsiteX8959" fmla="*/ 5260061 w 7162800"/>
              <a:gd name="connsiteY8959" fmla="*/ 5162438 h 8462359"/>
              <a:gd name="connsiteX8960" fmla="*/ 5255232 w 7162800"/>
              <a:gd name="connsiteY8960" fmla="*/ 5160989 h 8462359"/>
              <a:gd name="connsiteX8961" fmla="*/ 5250886 w 7162800"/>
              <a:gd name="connsiteY8961" fmla="*/ 5160023 h 8462359"/>
              <a:gd name="connsiteX8962" fmla="*/ 5245574 w 7162800"/>
              <a:gd name="connsiteY8962" fmla="*/ 5158091 h 8462359"/>
              <a:gd name="connsiteX8963" fmla="*/ 5240744 w 7162800"/>
              <a:gd name="connsiteY8963" fmla="*/ 5157125 h 8462359"/>
              <a:gd name="connsiteX8964" fmla="*/ 5236398 w 7162800"/>
              <a:gd name="connsiteY8964" fmla="*/ 5156159 h 8462359"/>
              <a:gd name="connsiteX8965" fmla="*/ 5231568 w 7162800"/>
              <a:gd name="connsiteY8965" fmla="*/ 5156159 h 8462359"/>
              <a:gd name="connsiteX8966" fmla="*/ 5220944 w 7162800"/>
              <a:gd name="connsiteY8966" fmla="*/ 5157125 h 8462359"/>
              <a:gd name="connsiteX8967" fmla="*/ 5207905 w 7162800"/>
              <a:gd name="connsiteY8967" fmla="*/ 5160023 h 8462359"/>
              <a:gd name="connsiteX8968" fmla="*/ 5193900 w 7162800"/>
              <a:gd name="connsiteY8968" fmla="*/ 5162438 h 8462359"/>
              <a:gd name="connsiteX8969" fmla="*/ 5183276 w 7162800"/>
              <a:gd name="connsiteY8969" fmla="*/ 5163404 h 8462359"/>
              <a:gd name="connsiteX8970" fmla="*/ 5176032 w 7162800"/>
              <a:gd name="connsiteY8970" fmla="*/ 5158574 h 8462359"/>
              <a:gd name="connsiteX8971" fmla="*/ 5166373 w 7162800"/>
              <a:gd name="connsiteY8971" fmla="*/ 5152294 h 8462359"/>
              <a:gd name="connsiteX8972" fmla="*/ 5157197 w 7162800"/>
              <a:gd name="connsiteY8972" fmla="*/ 5145532 h 8462359"/>
              <a:gd name="connsiteX8973" fmla="*/ 5149470 w 7162800"/>
              <a:gd name="connsiteY8973" fmla="*/ 5140702 h 8462359"/>
              <a:gd name="connsiteX8974" fmla="*/ 5146573 w 7162800"/>
              <a:gd name="connsiteY8974" fmla="*/ 5134905 h 8462359"/>
              <a:gd name="connsiteX8975" fmla="*/ 5141744 w 7162800"/>
              <a:gd name="connsiteY8975" fmla="*/ 5128626 h 8462359"/>
              <a:gd name="connsiteX8976" fmla="*/ 5139812 w 7162800"/>
              <a:gd name="connsiteY8976" fmla="*/ 5125245 h 8462359"/>
              <a:gd name="connsiteX8977" fmla="*/ 5136914 w 7162800"/>
              <a:gd name="connsiteY8977" fmla="*/ 5122830 h 8462359"/>
              <a:gd name="connsiteX8978" fmla="*/ 5133534 w 7162800"/>
              <a:gd name="connsiteY8978" fmla="*/ 5120415 h 8462359"/>
              <a:gd name="connsiteX8979" fmla="*/ 5131119 w 7162800"/>
              <a:gd name="connsiteY8979" fmla="*/ 5118482 h 8462359"/>
              <a:gd name="connsiteX8980" fmla="*/ 5127739 w 7162800"/>
              <a:gd name="connsiteY8980" fmla="*/ 5117516 h 8462359"/>
              <a:gd name="connsiteX8981" fmla="*/ 5123875 w 7162800"/>
              <a:gd name="connsiteY8981" fmla="*/ 5116550 h 8462359"/>
              <a:gd name="connsiteX8982" fmla="*/ 5119529 w 7162800"/>
              <a:gd name="connsiteY8982" fmla="*/ 5116067 h 8462359"/>
              <a:gd name="connsiteX8983" fmla="*/ 5114217 w 7162800"/>
              <a:gd name="connsiteY8983" fmla="*/ 5115584 h 8462359"/>
              <a:gd name="connsiteX8984" fmla="*/ 5105041 w 7162800"/>
              <a:gd name="connsiteY8984" fmla="*/ 5115101 h 8462359"/>
              <a:gd name="connsiteX8985" fmla="*/ 5097797 w 7162800"/>
              <a:gd name="connsiteY8985" fmla="*/ 5115101 h 8462359"/>
              <a:gd name="connsiteX8986" fmla="*/ 5090553 w 7162800"/>
              <a:gd name="connsiteY8986" fmla="*/ 5117999 h 8462359"/>
              <a:gd name="connsiteX8987" fmla="*/ 5080895 w 7162800"/>
              <a:gd name="connsiteY8987" fmla="*/ 5122347 h 8462359"/>
              <a:gd name="connsiteX8988" fmla="*/ 5071236 w 7162800"/>
              <a:gd name="connsiteY8988" fmla="*/ 5126694 h 8462359"/>
              <a:gd name="connsiteX8989" fmla="*/ 5063992 w 7162800"/>
              <a:gd name="connsiteY8989" fmla="*/ 5129592 h 8462359"/>
              <a:gd name="connsiteX8990" fmla="*/ 5058197 w 7162800"/>
              <a:gd name="connsiteY8990" fmla="*/ 5136355 h 8462359"/>
              <a:gd name="connsiteX8991" fmla="*/ 5051436 w 7162800"/>
              <a:gd name="connsiteY8991" fmla="*/ 5145049 h 8462359"/>
              <a:gd name="connsiteX8992" fmla="*/ 5044192 w 7162800"/>
              <a:gd name="connsiteY8992" fmla="*/ 5152777 h 8462359"/>
              <a:gd name="connsiteX8993" fmla="*/ 5037914 w 7162800"/>
              <a:gd name="connsiteY8993" fmla="*/ 5160023 h 8462359"/>
              <a:gd name="connsiteX8994" fmla="*/ 5035499 w 7162800"/>
              <a:gd name="connsiteY8994" fmla="*/ 5167268 h 8462359"/>
              <a:gd name="connsiteX8995" fmla="*/ 5032119 w 7162800"/>
              <a:gd name="connsiteY8995" fmla="*/ 5176929 h 8462359"/>
              <a:gd name="connsiteX8996" fmla="*/ 5030187 w 7162800"/>
              <a:gd name="connsiteY8996" fmla="*/ 5181759 h 8462359"/>
              <a:gd name="connsiteX8997" fmla="*/ 5027772 w 7162800"/>
              <a:gd name="connsiteY8997" fmla="*/ 5185623 h 8462359"/>
              <a:gd name="connsiteX8998" fmla="*/ 5025841 w 7162800"/>
              <a:gd name="connsiteY8998" fmla="*/ 5189971 h 8462359"/>
              <a:gd name="connsiteX8999" fmla="*/ 5023426 w 7162800"/>
              <a:gd name="connsiteY8999" fmla="*/ 5193352 h 8462359"/>
              <a:gd name="connsiteX9000" fmla="*/ 5013285 w 7162800"/>
              <a:gd name="connsiteY9000" fmla="*/ 5195767 h 8462359"/>
              <a:gd name="connsiteX9001" fmla="*/ 5000246 w 7162800"/>
              <a:gd name="connsiteY9001" fmla="*/ 5198665 h 8462359"/>
              <a:gd name="connsiteX9002" fmla="*/ 4988172 w 7162800"/>
              <a:gd name="connsiteY9002" fmla="*/ 5200114 h 8462359"/>
              <a:gd name="connsiteX9003" fmla="*/ 4978031 w 7162800"/>
              <a:gd name="connsiteY9003" fmla="*/ 5200597 h 8462359"/>
              <a:gd name="connsiteX9004" fmla="*/ 4964992 w 7162800"/>
              <a:gd name="connsiteY9004" fmla="*/ 5199631 h 8462359"/>
              <a:gd name="connsiteX9005" fmla="*/ 4948572 w 7162800"/>
              <a:gd name="connsiteY9005" fmla="*/ 5197216 h 8462359"/>
              <a:gd name="connsiteX9006" fmla="*/ 4940362 w 7162800"/>
              <a:gd name="connsiteY9006" fmla="*/ 5196250 h 8462359"/>
              <a:gd name="connsiteX9007" fmla="*/ 4932152 w 7162800"/>
              <a:gd name="connsiteY9007" fmla="*/ 5195767 h 8462359"/>
              <a:gd name="connsiteX9008" fmla="*/ 4924909 w 7162800"/>
              <a:gd name="connsiteY9008" fmla="*/ 5196250 h 8462359"/>
              <a:gd name="connsiteX9009" fmla="*/ 4918630 w 7162800"/>
              <a:gd name="connsiteY9009" fmla="*/ 5196733 h 8462359"/>
              <a:gd name="connsiteX9010" fmla="*/ 4912835 w 7162800"/>
              <a:gd name="connsiteY9010" fmla="*/ 5198182 h 8462359"/>
              <a:gd name="connsiteX9011" fmla="*/ 4906557 w 7162800"/>
              <a:gd name="connsiteY9011" fmla="*/ 5199631 h 8462359"/>
              <a:gd name="connsiteX9012" fmla="*/ 4903177 w 7162800"/>
              <a:gd name="connsiteY9012" fmla="*/ 5200597 h 8462359"/>
              <a:gd name="connsiteX9013" fmla="*/ 4900279 w 7162800"/>
              <a:gd name="connsiteY9013" fmla="*/ 5201563 h 8462359"/>
              <a:gd name="connsiteX9014" fmla="*/ 4897865 w 7162800"/>
              <a:gd name="connsiteY9014" fmla="*/ 5203012 h 8462359"/>
              <a:gd name="connsiteX9015" fmla="*/ 4896416 w 7162800"/>
              <a:gd name="connsiteY9015" fmla="*/ 5204461 h 8462359"/>
              <a:gd name="connsiteX9016" fmla="*/ 4893518 w 7162800"/>
              <a:gd name="connsiteY9016" fmla="*/ 5206393 h 8462359"/>
              <a:gd name="connsiteX9017" fmla="*/ 4891104 w 7162800"/>
              <a:gd name="connsiteY9017" fmla="*/ 5209775 h 8462359"/>
              <a:gd name="connsiteX9018" fmla="*/ 4888206 w 7162800"/>
              <a:gd name="connsiteY9018" fmla="*/ 5213639 h 8462359"/>
              <a:gd name="connsiteX9019" fmla="*/ 4886274 w 7162800"/>
              <a:gd name="connsiteY9019" fmla="*/ 5217986 h 8462359"/>
              <a:gd name="connsiteX9020" fmla="*/ 4884343 w 7162800"/>
              <a:gd name="connsiteY9020" fmla="*/ 5222816 h 8462359"/>
              <a:gd name="connsiteX9021" fmla="*/ 4882411 w 7162800"/>
              <a:gd name="connsiteY9021" fmla="*/ 5227164 h 8462359"/>
              <a:gd name="connsiteX9022" fmla="*/ 4881928 w 7162800"/>
              <a:gd name="connsiteY9022" fmla="*/ 5231028 h 8462359"/>
              <a:gd name="connsiteX9023" fmla="*/ 4881445 w 7162800"/>
              <a:gd name="connsiteY9023" fmla="*/ 5234409 h 8462359"/>
              <a:gd name="connsiteX9024" fmla="*/ 4881928 w 7162800"/>
              <a:gd name="connsiteY9024" fmla="*/ 5238756 h 8462359"/>
              <a:gd name="connsiteX9025" fmla="*/ 4882411 w 7162800"/>
              <a:gd name="connsiteY9025" fmla="*/ 5243586 h 8462359"/>
              <a:gd name="connsiteX9026" fmla="*/ 4884343 w 7162800"/>
              <a:gd name="connsiteY9026" fmla="*/ 5248417 h 8462359"/>
              <a:gd name="connsiteX9027" fmla="*/ 4886274 w 7162800"/>
              <a:gd name="connsiteY9027" fmla="*/ 5252281 h 8462359"/>
              <a:gd name="connsiteX9028" fmla="*/ 4888206 w 7162800"/>
              <a:gd name="connsiteY9028" fmla="*/ 5257111 h 8462359"/>
              <a:gd name="connsiteX9029" fmla="*/ 4891104 w 7162800"/>
              <a:gd name="connsiteY9029" fmla="*/ 5261459 h 8462359"/>
              <a:gd name="connsiteX9030" fmla="*/ 4893518 w 7162800"/>
              <a:gd name="connsiteY9030" fmla="*/ 5265323 h 8462359"/>
              <a:gd name="connsiteX9031" fmla="*/ 4896416 w 7162800"/>
              <a:gd name="connsiteY9031" fmla="*/ 5267738 h 8462359"/>
              <a:gd name="connsiteX9032" fmla="*/ 4898348 w 7162800"/>
              <a:gd name="connsiteY9032" fmla="*/ 5271119 h 8462359"/>
              <a:gd name="connsiteX9033" fmla="*/ 4901728 w 7162800"/>
              <a:gd name="connsiteY9033" fmla="*/ 5274017 h 8462359"/>
              <a:gd name="connsiteX9034" fmla="*/ 4905108 w 7162800"/>
              <a:gd name="connsiteY9034" fmla="*/ 5277881 h 8462359"/>
              <a:gd name="connsiteX9035" fmla="*/ 4909938 w 7162800"/>
              <a:gd name="connsiteY9035" fmla="*/ 5280780 h 8462359"/>
              <a:gd name="connsiteX9036" fmla="*/ 4919114 w 7162800"/>
              <a:gd name="connsiteY9036" fmla="*/ 5288025 h 8462359"/>
              <a:gd name="connsiteX9037" fmla="*/ 4926357 w 7162800"/>
              <a:gd name="connsiteY9037" fmla="*/ 5294304 h 8462359"/>
              <a:gd name="connsiteX9038" fmla="*/ 4932152 w 7162800"/>
              <a:gd name="connsiteY9038" fmla="*/ 5301550 h 8462359"/>
              <a:gd name="connsiteX9039" fmla="*/ 4938431 w 7162800"/>
              <a:gd name="connsiteY9039" fmla="*/ 5311210 h 8462359"/>
              <a:gd name="connsiteX9040" fmla="*/ 4944226 w 7162800"/>
              <a:gd name="connsiteY9040" fmla="*/ 5320871 h 8462359"/>
              <a:gd name="connsiteX9041" fmla="*/ 4948572 w 7162800"/>
              <a:gd name="connsiteY9041" fmla="*/ 5327633 h 8462359"/>
              <a:gd name="connsiteX9042" fmla="*/ 4952436 w 7162800"/>
              <a:gd name="connsiteY9042" fmla="*/ 5337777 h 8462359"/>
              <a:gd name="connsiteX9043" fmla="*/ 4957748 w 7162800"/>
              <a:gd name="connsiteY9043" fmla="*/ 5348403 h 8462359"/>
              <a:gd name="connsiteX9044" fmla="*/ 4959680 w 7162800"/>
              <a:gd name="connsiteY9044" fmla="*/ 5354200 h 8462359"/>
              <a:gd name="connsiteX9045" fmla="*/ 4962094 w 7162800"/>
              <a:gd name="connsiteY9045" fmla="*/ 5359513 h 8462359"/>
              <a:gd name="connsiteX9046" fmla="*/ 4963060 w 7162800"/>
              <a:gd name="connsiteY9046" fmla="*/ 5364343 h 8462359"/>
              <a:gd name="connsiteX9047" fmla="*/ 4963543 w 7162800"/>
              <a:gd name="connsiteY9047" fmla="*/ 5368691 h 8462359"/>
              <a:gd name="connsiteX9048" fmla="*/ 4963060 w 7162800"/>
              <a:gd name="connsiteY9048" fmla="*/ 5372072 h 8462359"/>
              <a:gd name="connsiteX9049" fmla="*/ 4962577 w 7162800"/>
              <a:gd name="connsiteY9049" fmla="*/ 5374970 h 8462359"/>
              <a:gd name="connsiteX9050" fmla="*/ 4960645 w 7162800"/>
              <a:gd name="connsiteY9050" fmla="*/ 5378351 h 8462359"/>
              <a:gd name="connsiteX9051" fmla="*/ 4959197 w 7162800"/>
              <a:gd name="connsiteY9051" fmla="*/ 5382215 h 8462359"/>
              <a:gd name="connsiteX9052" fmla="*/ 4955333 w 7162800"/>
              <a:gd name="connsiteY9052" fmla="*/ 5388978 h 8462359"/>
              <a:gd name="connsiteX9053" fmla="*/ 4952436 w 7162800"/>
              <a:gd name="connsiteY9053" fmla="*/ 5394774 h 8462359"/>
              <a:gd name="connsiteX9054" fmla="*/ 4945674 w 7162800"/>
              <a:gd name="connsiteY9054" fmla="*/ 5401053 h 8462359"/>
              <a:gd name="connsiteX9055" fmla="*/ 4937465 w 7162800"/>
              <a:gd name="connsiteY9055" fmla="*/ 5407816 h 8462359"/>
              <a:gd name="connsiteX9056" fmla="*/ 4929255 w 7162800"/>
              <a:gd name="connsiteY9056" fmla="*/ 5415061 h 8462359"/>
              <a:gd name="connsiteX9057" fmla="*/ 4922494 w 7162800"/>
              <a:gd name="connsiteY9057" fmla="*/ 5421341 h 8462359"/>
              <a:gd name="connsiteX9058" fmla="*/ 4916216 w 7162800"/>
              <a:gd name="connsiteY9058" fmla="*/ 5423756 h 8462359"/>
              <a:gd name="connsiteX9059" fmla="*/ 4909455 w 7162800"/>
              <a:gd name="connsiteY9059" fmla="*/ 5426654 h 8462359"/>
              <a:gd name="connsiteX9060" fmla="*/ 4902694 w 7162800"/>
              <a:gd name="connsiteY9060" fmla="*/ 5429552 h 8462359"/>
              <a:gd name="connsiteX9061" fmla="*/ 4896416 w 7162800"/>
              <a:gd name="connsiteY9061" fmla="*/ 5432450 h 8462359"/>
              <a:gd name="connsiteX9062" fmla="*/ 4893035 w 7162800"/>
              <a:gd name="connsiteY9062" fmla="*/ 5439696 h 8462359"/>
              <a:gd name="connsiteX9063" fmla="*/ 4889172 w 7162800"/>
              <a:gd name="connsiteY9063" fmla="*/ 5449356 h 8462359"/>
              <a:gd name="connsiteX9064" fmla="*/ 4887723 w 7162800"/>
              <a:gd name="connsiteY9064" fmla="*/ 5454186 h 8462359"/>
              <a:gd name="connsiteX9065" fmla="*/ 4886274 w 7162800"/>
              <a:gd name="connsiteY9065" fmla="*/ 5458534 h 8462359"/>
              <a:gd name="connsiteX9066" fmla="*/ 4885791 w 7162800"/>
              <a:gd name="connsiteY9066" fmla="*/ 5462398 h 8462359"/>
              <a:gd name="connsiteX9067" fmla="*/ 4885308 w 7162800"/>
              <a:gd name="connsiteY9067" fmla="*/ 5466262 h 8462359"/>
              <a:gd name="connsiteX9068" fmla="*/ 4885308 w 7162800"/>
              <a:gd name="connsiteY9068" fmla="*/ 5468677 h 8462359"/>
              <a:gd name="connsiteX9069" fmla="*/ 4885791 w 7162800"/>
              <a:gd name="connsiteY9069" fmla="*/ 5471092 h 8462359"/>
              <a:gd name="connsiteX9070" fmla="*/ 4886757 w 7162800"/>
              <a:gd name="connsiteY9070" fmla="*/ 5473024 h 8462359"/>
              <a:gd name="connsiteX9071" fmla="*/ 4887240 w 7162800"/>
              <a:gd name="connsiteY9071" fmla="*/ 5474957 h 8462359"/>
              <a:gd name="connsiteX9072" fmla="*/ 4890138 w 7162800"/>
              <a:gd name="connsiteY9072" fmla="*/ 5479304 h 8462359"/>
              <a:gd name="connsiteX9073" fmla="*/ 4891588 w 7162800"/>
              <a:gd name="connsiteY9073" fmla="*/ 5482494 h 8462359"/>
              <a:gd name="connsiteX9074" fmla="*/ 4893036 w 7162800"/>
              <a:gd name="connsiteY9074" fmla="*/ 5482205 h 8462359"/>
              <a:gd name="connsiteX9075" fmla="*/ 4898348 w 7162800"/>
              <a:gd name="connsiteY9075" fmla="*/ 5487517 h 8462359"/>
              <a:gd name="connsiteX9076" fmla="*/ 4900279 w 7162800"/>
              <a:gd name="connsiteY9076" fmla="*/ 5489449 h 8462359"/>
              <a:gd name="connsiteX9077" fmla="*/ 4904143 w 7162800"/>
              <a:gd name="connsiteY9077" fmla="*/ 5490898 h 8462359"/>
              <a:gd name="connsiteX9078" fmla="*/ 4908489 w 7162800"/>
              <a:gd name="connsiteY9078" fmla="*/ 5491863 h 8462359"/>
              <a:gd name="connsiteX9079" fmla="*/ 4913801 w 7162800"/>
              <a:gd name="connsiteY9079" fmla="*/ 5493795 h 8462359"/>
              <a:gd name="connsiteX9080" fmla="*/ 4919597 w 7162800"/>
              <a:gd name="connsiteY9080" fmla="*/ 5494761 h 8462359"/>
              <a:gd name="connsiteX9081" fmla="*/ 4930221 w 7162800"/>
              <a:gd name="connsiteY9081" fmla="*/ 5496210 h 8462359"/>
              <a:gd name="connsiteX9082" fmla="*/ 4937948 w 7162800"/>
              <a:gd name="connsiteY9082" fmla="*/ 5496693 h 8462359"/>
              <a:gd name="connsiteX9083" fmla="*/ 4941328 w 7162800"/>
              <a:gd name="connsiteY9083" fmla="*/ 5496210 h 8462359"/>
              <a:gd name="connsiteX9084" fmla="*/ 4944226 w 7162800"/>
              <a:gd name="connsiteY9084" fmla="*/ 5495244 h 8462359"/>
              <a:gd name="connsiteX9085" fmla="*/ 4947606 w 7162800"/>
              <a:gd name="connsiteY9085" fmla="*/ 5493795 h 8462359"/>
              <a:gd name="connsiteX9086" fmla="*/ 4951470 w 7162800"/>
              <a:gd name="connsiteY9086" fmla="*/ 5491381 h 8462359"/>
              <a:gd name="connsiteX9087" fmla="*/ 4954368 w 7162800"/>
              <a:gd name="connsiteY9087" fmla="*/ 5489932 h 8462359"/>
              <a:gd name="connsiteX9088" fmla="*/ 4958231 w 7162800"/>
              <a:gd name="connsiteY9088" fmla="*/ 5488966 h 8462359"/>
              <a:gd name="connsiteX9089" fmla="*/ 4959680 w 7162800"/>
              <a:gd name="connsiteY9089" fmla="*/ 5488966 h 8462359"/>
              <a:gd name="connsiteX9090" fmla="*/ 4961128 w 7162800"/>
              <a:gd name="connsiteY9090" fmla="*/ 5488966 h 8462359"/>
              <a:gd name="connsiteX9091" fmla="*/ 4963060 w 7162800"/>
              <a:gd name="connsiteY9091" fmla="*/ 5488966 h 8462359"/>
              <a:gd name="connsiteX9092" fmla="*/ 4964026 w 7162800"/>
              <a:gd name="connsiteY9092" fmla="*/ 5489449 h 8462359"/>
              <a:gd name="connsiteX9093" fmla="*/ 4965958 w 7162800"/>
              <a:gd name="connsiteY9093" fmla="*/ 5489449 h 8462359"/>
              <a:gd name="connsiteX9094" fmla="*/ 4968855 w 7162800"/>
              <a:gd name="connsiteY9094" fmla="*/ 5490415 h 8462359"/>
              <a:gd name="connsiteX9095" fmla="*/ 4971270 w 7162800"/>
              <a:gd name="connsiteY9095" fmla="*/ 5490898 h 8462359"/>
              <a:gd name="connsiteX9096" fmla="*/ 4973685 w 7162800"/>
              <a:gd name="connsiteY9096" fmla="*/ 5492829 h 8462359"/>
              <a:gd name="connsiteX9097" fmla="*/ 4979480 w 7162800"/>
              <a:gd name="connsiteY9097" fmla="*/ 5495727 h 8462359"/>
              <a:gd name="connsiteX9098" fmla="*/ 4984792 w 7162800"/>
              <a:gd name="connsiteY9098" fmla="*/ 5499590 h 8462359"/>
              <a:gd name="connsiteX9099" fmla="*/ 4995899 w 7162800"/>
              <a:gd name="connsiteY9099" fmla="*/ 5508283 h 8462359"/>
              <a:gd name="connsiteX9100" fmla="*/ 5005075 w 7162800"/>
              <a:gd name="connsiteY9100" fmla="*/ 5515527 h 8462359"/>
              <a:gd name="connsiteX9101" fmla="*/ 5018114 w 7162800"/>
              <a:gd name="connsiteY9101" fmla="*/ 5521322 h 8462359"/>
              <a:gd name="connsiteX9102" fmla="*/ 5032119 w 7162800"/>
              <a:gd name="connsiteY9102" fmla="*/ 5527117 h 8462359"/>
              <a:gd name="connsiteX9103" fmla="*/ 5038880 w 7162800"/>
              <a:gd name="connsiteY9103" fmla="*/ 5530498 h 8462359"/>
              <a:gd name="connsiteX9104" fmla="*/ 5044675 w 7162800"/>
              <a:gd name="connsiteY9104" fmla="*/ 5533878 h 8462359"/>
              <a:gd name="connsiteX9105" fmla="*/ 5047573 w 7162800"/>
              <a:gd name="connsiteY9105" fmla="*/ 5535810 h 8462359"/>
              <a:gd name="connsiteX9106" fmla="*/ 5049987 w 7162800"/>
              <a:gd name="connsiteY9106" fmla="*/ 5537742 h 8462359"/>
              <a:gd name="connsiteX9107" fmla="*/ 5052402 w 7162800"/>
              <a:gd name="connsiteY9107" fmla="*/ 5539673 h 8462359"/>
              <a:gd name="connsiteX9108" fmla="*/ 5053851 w 7162800"/>
              <a:gd name="connsiteY9108" fmla="*/ 5541605 h 8462359"/>
              <a:gd name="connsiteX9109" fmla="*/ 5056748 w 7162800"/>
              <a:gd name="connsiteY9109" fmla="*/ 5548849 h 8462359"/>
              <a:gd name="connsiteX9110" fmla="*/ 5058680 w 7162800"/>
              <a:gd name="connsiteY9110" fmla="*/ 5556576 h 8462359"/>
              <a:gd name="connsiteX9111" fmla="*/ 5058680 w 7162800"/>
              <a:gd name="connsiteY9111" fmla="*/ 5560922 h 8462359"/>
              <a:gd name="connsiteX9112" fmla="*/ 5059163 w 7162800"/>
              <a:gd name="connsiteY9112" fmla="*/ 5564303 h 8462359"/>
              <a:gd name="connsiteX9113" fmla="*/ 5058680 w 7162800"/>
              <a:gd name="connsiteY9113" fmla="*/ 5568166 h 8462359"/>
              <a:gd name="connsiteX9114" fmla="*/ 5057714 w 7162800"/>
              <a:gd name="connsiteY9114" fmla="*/ 5571547 h 8462359"/>
              <a:gd name="connsiteX9115" fmla="*/ 5056748 w 7162800"/>
              <a:gd name="connsiteY9115" fmla="*/ 5573478 h 8462359"/>
              <a:gd name="connsiteX9116" fmla="*/ 5054817 w 7162800"/>
              <a:gd name="connsiteY9116" fmla="*/ 5574927 h 8462359"/>
              <a:gd name="connsiteX9117" fmla="*/ 5053368 w 7162800"/>
              <a:gd name="connsiteY9117" fmla="*/ 5577342 h 8462359"/>
              <a:gd name="connsiteX9118" fmla="*/ 5051436 w 7162800"/>
              <a:gd name="connsiteY9118" fmla="*/ 5578791 h 8462359"/>
              <a:gd name="connsiteX9119" fmla="*/ 5046124 w 7162800"/>
              <a:gd name="connsiteY9119" fmla="*/ 5581688 h 8462359"/>
              <a:gd name="connsiteX9120" fmla="*/ 5040812 w 7162800"/>
              <a:gd name="connsiteY9120" fmla="*/ 5584103 h 8462359"/>
              <a:gd name="connsiteX9121" fmla="*/ 5035500 w 7162800"/>
              <a:gd name="connsiteY9121" fmla="*/ 5586035 h 8462359"/>
              <a:gd name="connsiteX9122" fmla="*/ 5030187 w 7162800"/>
              <a:gd name="connsiteY9122" fmla="*/ 5588932 h 8462359"/>
              <a:gd name="connsiteX9123" fmla="*/ 5027773 w 7162800"/>
              <a:gd name="connsiteY9123" fmla="*/ 5589898 h 8462359"/>
              <a:gd name="connsiteX9124" fmla="*/ 5026324 w 7162800"/>
              <a:gd name="connsiteY9124" fmla="*/ 5590864 h 8462359"/>
              <a:gd name="connsiteX9125" fmla="*/ 5024875 w 7162800"/>
              <a:gd name="connsiteY9125" fmla="*/ 5592796 h 8462359"/>
              <a:gd name="connsiteX9126" fmla="*/ 5023909 w 7162800"/>
              <a:gd name="connsiteY9126" fmla="*/ 5593761 h 8462359"/>
              <a:gd name="connsiteX9127" fmla="*/ 5024875 w 7162800"/>
              <a:gd name="connsiteY9127" fmla="*/ 5600522 h 8462359"/>
              <a:gd name="connsiteX9128" fmla="*/ 5027290 w 7162800"/>
              <a:gd name="connsiteY9128" fmla="*/ 5608732 h 8462359"/>
              <a:gd name="connsiteX9129" fmla="*/ 5030187 w 7162800"/>
              <a:gd name="connsiteY9129" fmla="*/ 5616942 h 8462359"/>
              <a:gd name="connsiteX9130" fmla="*/ 5031153 w 7162800"/>
              <a:gd name="connsiteY9130" fmla="*/ 5623703 h 8462359"/>
              <a:gd name="connsiteX9131" fmla="*/ 5030670 w 7162800"/>
              <a:gd name="connsiteY9131" fmla="*/ 5630947 h 8462359"/>
              <a:gd name="connsiteX9132" fmla="*/ 5030187 w 7162800"/>
              <a:gd name="connsiteY9132" fmla="*/ 5640606 h 8462359"/>
              <a:gd name="connsiteX9133" fmla="*/ 5029704 w 7162800"/>
              <a:gd name="connsiteY9133" fmla="*/ 5646401 h 8462359"/>
              <a:gd name="connsiteX9134" fmla="*/ 5029704 w 7162800"/>
              <a:gd name="connsiteY9134" fmla="*/ 5651230 h 8462359"/>
              <a:gd name="connsiteX9135" fmla="*/ 5030187 w 7162800"/>
              <a:gd name="connsiteY9135" fmla="*/ 5656542 h 8462359"/>
              <a:gd name="connsiteX9136" fmla="*/ 5031153 w 7162800"/>
              <a:gd name="connsiteY9136" fmla="*/ 5660889 h 8462359"/>
              <a:gd name="connsiteX9137" fmla="*/ 5033085 w 7162800"/>
              <a:gd name="connsiteY9137" fmla="*/ 5665718 h 8462359"/>
              <a:gd name="connsiteX9138" fmla="*/ 5035500 w 7162800"/>
              <a:gd name="connsiteY9138" fmla="*/ 5670547 h 8462359"/>
              <a:gd name="connsiteX9139" fmla="*/ 5037914 w 7162800"/>
              <a:gd name="connsiteY9139" fmla="*/ 5675376 h 8462359"/>
              <a:gd name="connsiteX9140" fmla="*/ 5041295 w 7162800"/>
              <a:gd name="connsiteY9140" fmla="*/ 5680689 h 8462359"/>
              <a:gd name="connsiteX9141" fmla="*/ 5044192 w 7162800"/>
              <a:gd name="connsiteY9141" fmla="*/ 5686001 h 8462359"/>
              <a:gd name="connsiteX9142" fmla="*/ 5047573 w 7162800"/>
              <a:gd name="connsiteY9142" fmla="*/ 5690830 h 8462359"/>
              <a:gd name="connsiteX9143" fmla="*/ 5050953 w 7162800"/>
              <a:gd name="connsiteY9143" fmla="*/ 5695177 h 8462359"/>
              <a:gd name="connsiteX9144" fmla="*/ 5053851 w 7162800"/>
              <a:gd name="connsiteY9144" fmla="*/ 5698557 h 8462359"/>
              <a:gd name="connsiteX9145" fmla="*/ 5060612 w 7162800"/>
              <a:gd name="connsiteY9145" fmla="*/ 5701455 h 8462359"/>
              <a:gd name="connsiteX9146" fmla="*/ 5069305 w 7162800"/>
              <a:gd name="connsiteY9146" fmla="*/ 5705801 h 8462359"/>
              <a:gd name="connsiteX9147" fmla="*/ 5077997 w 7162800"/>
              <a:gd name="connsiteY9147" fmla="*/ 5710147 h 8462359"/>
              <a:gd name="connsiteX9148" fmla="*/ 5087173 w 7162800"/>
              <a:gd name="connsiteY9148" fmla="*/ 5713045 h 8462359"/>
              <a:gd name="connsiteX9149" fmla="*/ 5093451 w 7162800"/>
              <a:gd name="connsiteY9149" fmla="*/ 5714011 h 8462359"/>
              <a:gd name="connsiteX9150" fmla="*/ 5101661 w 7162800"/>
              <a:gd name="connsiteY9150" fmla="*/ 5714977 h 8462359"/>
              <a:gd name="connsiteX9151" fmla="*/ 5109871 w 7162800"/>
              <a:gd name="connsiteY9151" fmla="*/ 5715460 h 8462359"/>
              <a:gd name="connsiteX9152" fmla="*/ 5119046 w 7162800"/>
              <a:gd name="connsiteY9152" fmla="*/ 5715942 h 8462359"/>
              <a:gd name="connsiteX9153" fmla="*/ 5127739 w 7162800"/>
              <a:gd name="connsiteY9153" fmla="*/ 5715942 h 8462359"/>
              <a:gd name="connsiteX9154" fmla="*/ 5136915 w 7162800"/>
              <a:gd name="connsiteY9154" fmla="*/ 5716908 h 8462359"/>
              <a:gd name="connsiteX9155" fmla="*/ 5140778 w 7162800"/>
              <a:gd name="connsiteY9155" fmla="*/ 5717391 h 8462359"/>
              <a:gd name="connsiteX9156" fmla="*/ 5144159 w 7162800"/>
              <a:gd name="connsiteY9156" fmla="*/ 5718357 h 8462359"/>
              <a:gd name="connsiteX9157" fmla="*/ 5148022 w 7162800"/>
              <a:gd name="connsiteY9157" fmla="*/ 5719323 h 8462359"/>
              <a:gd name="connsiteX9158" fmla="*/ 5150920 w 7162800"/>
              <a:gd name="connsiteY9158" fmla="*/ 5720772 h 8462359"/>
              <a:gd name="connsiteX9159" fmla="*/ 5156715 w 7162800"/>
              <a:gd name="connsiteY9159" fmla="*/ 5723669 h 8462359"/>
              <a:gd name="connsiteX9160" fmla="*/ 5162993 w 7162800"/>
              <a:gd name="connsiteY9160" fmla="*/ 5728016 h 8462359"/>
              <a:gd name="connsiteX9161" fmla="*/ 5169754 w 7162800"/>
              <a:gd name="connsiteY9161" fmla="*/ 5733328 h 8462359"/>
              <a:gd name="connsiteX9162" fmla="*/ 5176032 w 7162800"/>
              <a:gd name="connsiteY9162" fmla="*/ 5738640 h 8462359"/>
              <a:gd name="connsiteX9163" fmla="*/ 5181827 w 7162800"/>
              <a:gd name="connsiteY9163" fmla="*/ 5744435 h 8462359"/>
              <a:gd name="connsiteX9164" fmla="*/ 5187622 w 7162800"/>
              <a:gd name="connsiteY9164" fmla="*/ 5750230 h 8462359"/>
              <a:gd name="connsiteX9165" fmla="*/ 5191969 w 7162800"/>
              <a:gd name="connsiteY9165" fmla="*/ 5756026 h 8462359"/>
              <a:gd name="connsiteX9166" fmla="*/ 5195832 w 7162800"/>
              <a:gd name="connsiteY9166" fmla="*/ 5761821 h 8462359"/>
              <a:gd name="connsiteX9167" fmla="*/ 5196798 w 7162800"/>
              <a:gd name="connsiteY9167" fmla="*/ 5765201 h 8462359"/>
              <a:gd name="connsiteX9168" fmla="*/ 5197281 w 7162800"/>
              <a:gd name="connsiteY9168" fmla="*/ 5769548 h 8462359"/>
              <a:gd name="connsiteX9169" fmla="*/ 5197281 w 7162800"/>
              <a:gd name="connsiteY9169" fmla="*/ 5774860 h 8462359"/>
              <a:gd name="connsiteX9170" fmla="*/ 5197281 w 7162800"/>
              <a:gd name="connsiteY9170" fmla="*/ 5780655 h 8462359"/>
              <a:gd name="connsiteX9171" fmla="*/ 5196315 w 7162800"/>
              <a:gd name="connsiteY9171" fmla="*/ 5792245 h 8462359"/>
              <a:gd name="connsiteX9172" fmla="*/ 5195832 w 7162800"/>
              <a:gd name="connsiteY9172" fmla="*/ 5802387 h 8462359"/>
              <a:gd name="connsiteX9173" fmla="*/ 5191969 w 7162800"/>
              <a:gd name="connsiteY9173" fmla="*/ 5808665 h 8462359"/>
              <a:gd name="connsiteX9174" fmla="*/ 5186656 w 7162800"/>
              <a:gd name="connsiteY9174" fmla="*/ 5815909 h 8462359"/>
              <a:gd name="connsiteX9175" fmla="*/ 5184725 w 7162800"/>
              <a:gd name="connsiteY9175" fmla="*/ 5819289 h 8462359"/>
              <a:gd name="connsiteX9176" fmla="*/ 5182310 w 7162800"/>
              <a:gd name="connsiteY9176" fmla="*/ 5822670 h 8462359"/>
              <a:gd name="connsiteX9177" fmla="*/ 5181344 w 7162800"/>
              <a:gd name="connsiteY9177" fmla="*/ 5825567 h 8462359"/>
              <a:gd name="connsiteX9178" fmla="*/ 5180861 w 7162800"/>
              <a:gd name="connsiteY9178" fmla="*/ 5828948 h 8462359"/>
              <a:gd name="connsiteX9179" fmla="*/ 5177481 w 7162800"/>
              <a:gd name="connsiteY9179" fmla="*/ 5833777 h 8462359"/>
              <a:gd name="connsiteX9180" fmla="*/ 5174583 w 7162800"/>
              <a:gd name="connsiteY9180" fmla="*/ 5839572 h 8462359"/>
              <a:gd name="connsiteX9181" fmla="*/ 5171203 w 7162800"/>
              <a:gd name="connsiteY9181" fmla="*/ 5845850 h 8462359"/>
              <a:gd name="connsiteX9182" fmla="*/ 5168788 w 7162800"/>
              <a:gd name="connsiteY9182" fmla="*/ 5853094 h 8462359"/>
              <a:gd name="connsiteX9183" fmla="*/ 5165890 w 7162800"/>
              <a:gd name="connsiteY9183" fmla="*/ 5860338 h 8462359"/>
              <a:gd name="connsiteX9184" fmla="*/ 5163959 w 7162800"/>
              <a:gd name="connsiteY9184" fmla="*/ 5866616 h 8462359"/>
              <a:gd name="connsiteX9185" fmla="*/ 5162510 w 7162800"/>
              <a:gd name="connsiteY9185" fmla="*/ 5872411 h 8462359"/>
              <a:gd name="connsiteX9186" fmla="*/ 5162027 w 7162800"/>
              <a:gd name="connsiteY9186" fmla="*/ 5877241 h 8462359"/>
              <a:gd name="connsiteX9187" fmla="*/ 5162510 w 7162800"/>
              <a:gd name="connsiteY9187" fmla="*/ 5882070 h 8462359"/>
              <a:gd name="connsiteX9188" fmla="*/ 5163476 w 7162800"/>
              <a:gd name="connsiteY9188" fmla="*/ 5887865 h 8462359"/>
              <a:gd name="connsiteX9189" fmla="*/ 5164925 w 7162800"/>
              <a:gd name="connsiteY9189" fmla="*/ 5894626 h 8462359"/>
              <a:gd name="connsiteX9190" fmla="*/ 5166373 w 7162800"/>
              <a:gd name="connsiteY9190" fmla="*/ 5900904 h 8462359"/>
              <a:gd name="connsiteX9191" fmla="*/ 5168788 w 7162800"/>
              <a:gd name="connsiteY9191" fmla="*/ 5907665 h 8462359"/>
              <a:gd name="connsiteX9192" fmla="*/ 5171203 w 7162800"/>
              <a:gd name="connsiteY9192" fmla="*/ 5913460 h 8462359"/>
              <a:gd name="connsiteX9193" fmla="*/ 5174100 w 7162800"/>
              <a:gd name="connsiteY9193" fmla="*/ 5918290 h 8462359"/>
              <a:gd name="connsiteX9194" fmla="*/ 5176998 w 7162800"/>
              <a:gd name="connsiteY9194" fmla="*/ 5922153 h 8462359"/>
              <a:gd name="connsiteX9195" fmla="*/ 5180378 w 7162800"/>
              <a:gd name="connsiteY9195" fmla="*/ 5926499 h 8462359"/>
              <a:gd name="connsiteX9196" fmla="*/ 5184725 w 7162800"/>
              <a:gd name="connsiteY9196" fmla="*/ 5930846 h 8462359"/>
              <a:gd name="connsiteX9197" fmla="*/ 5188588 w 7162800"/>
              <a:gd name="connsiteY9197" fmla="*/ 5935675 h 8462359"/>
              <a:gd name="connsiteX9198" fmla="*/ 5193417 w 7162800"/>
              <a:gd name="connsiteY9198" fmla="*/ 5940021 h 8462359"/>
              <a:gd name="connsiteX9199" fmla="*/ 5203076 w 7162800"/>
              <a:gd name="connsiteY9199" fmla="*/ 5949197 h 8462359"/>
              <a:gd name="connsiteX9200" fmla="*/ 5210320 w 7162800"/>
              <a:gd name="connsiteY9200" fmla="*/ 5955475 h 8462359"/>
              <a:gd name="connsiteX9201" fmla="*/ 5217564 w 7162800"/>
              <a:gd name="connsiteY9201" fmla="*/ 5961270 h 8462359"/>
              <a:gd name="connsiteX9202" fmla="*/ 5225291 w 7162800"/>
              <a:gd name="connsiteY9202" fmla="*/ 5967066 h 8462359"/>
              <a:gd name="connsiteX9203" fmla="*/ 5233500 w 7162800"/>
              <a:gd name="connsiteY9203" fmla="*/ 5972378 h 8462359"/>
              <a:gd name="connsiteX9204" fmla="*/ 5240744 w 7162800"/>
              <a:gd name="connsiteY9204" fmla="*/ 5978173 h 8462359"/>
              <a:gd name="connsiteX9205" fmla="*/ 5244608 w 7162800"/>
              <a:gd name="connsiteY9205" fmla="*/ 5982036 h 8462359"/>
              <a:gd name="connsiteX9206" fmla="*/ 5248471 w 7162800"/>
              <a:gd name="connsiteY9206" fmla="*/ 5986383 h 8462359"/>
              <a:gd name="connsiteX9207" fmla="*/ 5252818 w 7162800"/>
              <a:gd name="connsiteY9207" fmla="*/ 5992178 h 8462359"/>
              <a:gd name="connsiteX9208" fmla="*/ 5257164 w 7162800"/>
              <a:gd name="connsiteY9208" fmla="*/ 5998939 h 8462359"/>
              <a:gd name="connsiteX9209" fmla="*/ 5261027 w 7162800"/>
              <a:gd name="connsiteY9209" fmla="*/ 6004734 h 8462359"/>
              <a:gd name="connsiteX9210" fmla="*/ 5265374 w 7162800"/>
              <a:gd name="connsiteY9210" fmla="*/ 6010529 h 8462359"/>
              <a:gd name="connsiteX9211" fmla="*/ 5269720 w 7162800"/>
              <a:gd name="connsiteY9211" fmla="*/ 6015841 h 8462359"/>
              <a:gd name="connsiteX9212" fmla="*/ 5274066 w 7162800"/>
              <a:gd name="connsiteY9212" fmla="*/ 6018739 h 8462359"/>
              <a:gd name="connsiteX9213" fmla="*/ 5277447 w 7162800"/>
              <a:gd name="connsiteY9213" fmla="*/ 6024534 h 8462359"/>
              <a:gd name="connsiteX9214" fmla="*/ 5282276 w 7162800"/>
              <a:gd name="connsiteY9214" fmla="*/ 6030329 h 8462359"/>
              <a:gd name="connsiteX9215" fmla="*/ 5288554 w 7162800"/>
              <a:gd name="connsiteY9215" fmla="*/ 6036607 h 8462359"/>
              <a:gd name="connsiteX9216" fmla="*/ 5295315 w 7162800"/>
              <a:gd name="connsiteY9216" fmla="*/ 6042885 h 8462359"/>
              <a:gd name="connsiteX9217" fmla="*/ 5308354 w 7162800"/>
              <a:gd name="connsiteY9217" fmla="*/ 6054476 h 8462359"/>
              <a:gd name="connsiteX9218" fmla="*/ 5318979 w 7162800"/>
              <a:gd name="connsiteY9218" fmla="*/ 6063651 h 8462359"/>
              <a:gd name="connsiteX9219" fmla="*/ 5325740 w 7162800"/>
              <a:gd name="connsiteY9219" fmla="*/ 6071861 h 8462359"/>
              <a:gd name="connsiteX9220" fmla="*/ 5333467 w 7162800"/>
              <a:gd name="connsiteY9220" fmla="*/ 6082968 h 8462359"/>
              <a:gd name="connsiteX9221" fmla="*/ 5341677 w 7162800"/>
              <a:gd name="connsiteY9221" fmla="*/ 6094559 h 8462359"/>
              <a:gd name="connsiteX9222" fmla="*/ 5348438 w 7162800"/>
              <a:gd name="connsiteY9222" fmla="*/ 6104700 h 8462359"/>
              <a:gd name="connsiteX9223" fmla="*/ 5351818 w 7162800"/>
              <a:gd name="connsiteY9223" fmla="*/ 6110012 h 8462359"/>
              <a:gd name="connsiteX9224" fmla="*/ 5354716 w 7162800"/>
              <a:gd name="connsiteY9224" fmla="*/ 6115808 h 8462359"/>
              <a:gd name="connsiteX9225" fmla="*/ 5358096 w 7162800"/>
              <a:gd name="connsiteY9225" fmla="*/ 6122569 h 8462359"/>
              <a:gd name="connsiteX9226" fmla="*/ 5360994 w 7162800"/>
              <a:gd name="connsiteY9226" fmla="*/ 6129330 h 8462359"/>
              <a:gd name="connsiteX9227" fmla="*/ 5366789 w 7162800"/>
              <a:gd name="connsiteY9227" fmla="*/ 6144300 h 8462359"/>
              <a:gd name="connsiteX9228" fmla="*/ 5371135 w 7162800"/>
              <a:gd name="connsiteY9228" fmla="*/ 6156857 h 8462359"/>
              <a:gd name="connsiteX9229" fmla="*/ 5373550 w 7162800"/>
              <a:gd name="connsiteY9229" fmla="*/ 6162169 h 8462359"/>
              <a:gd name="connsiteX9230" fmla="*/ 5375482 w 7162800"/>
              <a:gd name="connsiteY9230" fmla="*/ 6168447 h 8462359"/>
              <a:gd name="connsiteX9231" fmla="*/ 5376930 w 7162800"/>
              <a:gd name="connsiteY9231" fmla="*/ 6176174 h 8462359"/>
              <a:gd name="connsiteX9232" fmla="*/ 5378862 w 7162800"/>
              <a:gd name="connsiteY9232" fmla="*/ 6183418 h 8462359"/>
              <a:gd name="connsiteX9233" fmla="*/ 5379828 w 7162800"/>
              <a:gd name="connsiteY9233" fmla="*/ 6191627 h 8462359"/>
              <a:gd name="connsiteX9234" fmla="*/ 5381277 w 7162800"/>
              <a:gd name="connsiteY9234" fmla="*/ 6199354 h 8462359"/>
              <a:gd name="connsiteX9235" fmla="*/ 5383208 w 7162800"/>
              <a:gd name="connsiteY9235" fmla="*/ 6206598 h 8462359"/>
              <a:gd name="connsiteX9236" fmla="*/ 5386106 w 7162800"/>
              <a:gd name="connsiteY9236" fmla="*/ 6212876 h 8462359"/>
              <a:gd name="connsiteX9237" fmla="*/ 5390452 w 7162800"/>
              <a:gd name="connsiteY9237" fmla="*/ 6228813 h 8462359"/>
              <a:gd name="connsiteX9238" fmla="*/ 5396730 w 7162800"/>
              <a:gd name="connsiteY9238" fmla="*/ 6246198 h 8462359"/>
              <a:gd name="connsiteX9239" fmla="*/ 5399628 w 7162800"/>
              <a:gd name="connsiteY9239" fmla="*/ 6255857 h 8462359"/>
              <a:gd name="connsiteX9240" fmla="*/ 5402526 w 7162800"/>
              <a:gd name="connsiteY9240" fmla="*/ 6264067 h 8462359"/>
              <a:gd name="connsiteX9241" fmla="*/ 5403974 w 7162800"/>
              <a:gd name="connsiteY9241" fmla="*/ 6272760 h 8462359"/>
              <a:gd name="connsiteX9242" fmla="*/ 5404457 w 7162800"/>
              <a:gd name="connsiteY9242" fmla="*/ 6280003 h 8462359"/>
              <a:gd name="connsiteX9243" fmla="*/ 5405423 w 7162800"/>
              <a:gd name="connsiteY9243" fmla="*/ 6285799 h 8462359"/>
              <a:gd name="connsiteX9244" fmla="*/ 5406389 w 7162800"/>
              <a:gd name="connsiteY9244" fmla="*/ 6293043 h 8462359"/>
              <a:gd name="connsiteX9245" fmla="*/ 5406389 w 7162800"/>
              <a:gd name="connsiteY9245" fmla="*/ 6300286 h 8462359"/>
              <a:gd name="connsiteX9246" fmla="*/ 5405423 w 7162800"/>
              <a:gd name="connsiteY9246" fmla="*/ 6308013 h 8462359"/>
              <a:gd name="connsiteX9247" fmla="*/ 5403492 w 7162800"/>
              <a:gd name="connsiteY9247" fmla="*/ 6322984 h 8462359"/>
              <a:gd name="connsiteX9248" fmla="*/ 5401077 w 7162800"/>
              <a:gd name="connsiteY9248" fmla="*/ 6336023 h 8462359"/>
              <a:gd name="connsiteX9249" fmla="*/ 5400594 w 7162800"/>
              <a:gd name="connsiteY9249" fmla="*/ 6344233 h 8462359"/>
              <a:gd name="connsiteX9250" fmla="*/ 5398662 w 7162800"/>
              <a:gd name="connsiteY9250" fmla="*/ 6354857 h 8462359"/>
              <a:gd name="connsiteX9251" fmla="*/ 5397696 w 7162800"/>
              <a:gd name="connsiteY9251" fmla="*/ 6360170 h 8462359"/>
              <a:gd name="connsiteX9252" fmla="*/ 5396248 w 7162800"/>
              <a:gd name="connsiteY9252" fmla="*/ 6365482 h 8462359"/>
              <a:gd name="connsiteX9253" fmla="*/ 5395282 w 7162800"/>
              <a:gd name="connsiteY9253" fmla="*/ 6369828 h 8462359"/>
              <a:gd name="connsiteX9254" fmla="*/ 5393350 w 7162800"/>
              <a:gd name="connsiteY9254" fmla="*/ 6373209 h 8462359"/>
              <a:gd name="connsiteX9255" fmla="*/ 5393350 w 7162800"/>
              <a:gd name="connsiteY9255" fmla="*/ 6386731 h 8462359"/>
              <a:gd name="connsiteX9256" fmla="*/ 5392867 w 7162800"/>
              <a:gd name="connsiteY9256" fmla="*/ 6403150 h 8462359"/>
              <a:gd name="connsiteX9257" fmla="*/ 5392384 w 7162800"/>
              <a:gd name="connsiteY9257" fmla="*/ 6411360 h 8462359"/>
              <a:gd name="connsiteX9258" fmla="*/ 5391901 w 7162800"/>
              <a:gd name="connsiteY9258" fmla="*/ 6419087 h 8462359"/>
              <a:gd name="connsiteX9259" fmla="*/ 5390935 w 7162800"/>
              <a:gd name="connsiteY9259" fmla="*/ 6426814 h 8462359"/>
              <a:gd name="connsiteX9260" fmla="*/ 5389970 w 7162800"/>
              <a:gd name="connsiteY9260" fmla="*/ 6433092 h 8462359"/>
              <a:gd name="connsiteX9261" fmla="*/ 5387555 w 7162800"/>
              <a:gd name="connsiteY9261" fmla="*/ 6437438 h 8462359"/>
              <a:gd name="connsiteX9262" fmla="*/ 5384174 w 7162800"/>
              <a:gd name="connsiteY9262" fmla="*/ 6442268 h 8462359"/>
              <a:gd name="connsiteX9263" fmla="*/ 5379828 w 7162800"/>
              <a:gd name="connsiteY9263" fmla="*/ 6447580 h 8462359"/>
              <a:gd name="connsiteX9264" fmla="*/ 5375482 w 7162800"/>
              <a:gd name="connsiteY9264" fmla="*/ 6453375 h 8462359"/>
              <a:gd name="connsiteX9265" fmla="*/ 5370652 w 7162800"/>
              <a:gd name="connsiteY9265" fmla="*/ 6458687 h 8462359"/>
              <a:gd name="connsiteX9266" fmla="*/ 5366789 w 7162800"/>
              <a:gd name="connsiteY9266" fmla="*/ 6463999 h 8462359"/>
              <a:gd name="connsiteX9267" fmla="*/ 5365340 w 7162800"/>
              <a:gd name="connsiteY9267" fmla="*/ 6466897 h 8462359"/>
              <a:gd name="connsiteX9268" fmla="*/ 5364374 w 7162800"/>
              <a:gd name="connsiteY9268" fmla="*/ 6469312 h 8462359"/>
              <a:gd name="connsiteX9269" fmla="*/ 5363891 w 7162800"/>
              <a:gd name="connsiteY9269" fmla="*/ 6471726 h 8462359"/>
              <a:gd name="connsiteX9270" fmla="*/ 5363891 w 7162800"/>
              <a:gd name="connsiteY9270" fmla="*/ 6474141 h 8462359"/>
              <a:gd name="connsiteX9271" fmla="*/ 5363891 w 7162800"/>
              <a:gd name="connsiteY9271" fmla="*/ 6477521 h 8462359"/>
              <a:gd name="connsiteX9272" fmla="*/ 5364857 w 7162800"/>
              <a:gd name="connsiteY9272" fmla="*/ 6480902 h 8462359"/>
              <a:gd name="connsiteX9273" fmla="*/ 5366306 w 7162800"/>
              <a:gd name="connsiteY9273" fmla="*/ 6485731 h 8462359"/>
              <a:gd name="connsiteX9274" fmla="*/ 5368238 w 7162800"/>
              <a:gd name="connsiteY9274" fmla="*/ 6490077 h 8462359"/>
              <a:gd name="connsiteX9275" fmla="*/ 5370652 w 7162800"/>
              <a:gd name="connsiteY9275" fmla="*/ 6494907 h 8462359"/>
              <a:gd name="connsiteX9276" fmla="*/ 5373067 w 7162800"/>
              <a:gd name="connsiteY9276" fmla="*/ 6498770 h 8462359"/>
              <a:gd name="connsiteX9277" fmla="*/ 5375482 w 7162800"/>
              <a:gd name="connsiteY9277" fmla="*/ 6501668 h 8462359"/>
              <a:gd name="connsiteX9278" fmla="*/ 5378862 w 7162800"/>
              <a:gd name="connsiteY9278" fmla="*/ 6504082 h 8462359"/>
              <a:gd name="connsiteX9279" fmla="*/ 5381760 w 7162800"/>
              <a:gd name="connsiteY9279" fmla="*/ 6502151 h 8462359"/>
              <a:gd name="connsiteX9280" fmla="*/ 5386589 w 7162800"/>
              <a:gd name="connsiteY9280" fmla="*/ 6498770 h 8462359"/>
              <a:gd name="connsiteX9281" fmla="*/ 5389486 w 7162800"/>
              <a:gd name="connsiteY9281" fmla="*/ 6496838 h 8462359"/>
              <a:gd name="connsiteX9282" fmla="*/ 5391901 w 7162800"/>
              <a:gd name="connsiteY9282" fmla="*/ 6495873 h 8462359"/>
              <a:gd name="connsiteX9283" fmla="*/ 5394316 w 7162800"/>
              <a:gd name="connsiteY9283" fmla="*/ 6495390 h 8462359"/>
              <a:gd name="connsiteX9284" fmla="*/ 5397213 w 7162800"/>
              <a:gd name="connsiteY9284" fmla="*/ 6496356 h 8462359"/>
              <a:gd name="connsiteX9285" fmla="*/ 5398662 w 7162800"/>
              <a:gd name="connsiteY9285" fmla="*/ 6496356 h 8462359"/>
              <a:gd name="connsiteX9286" fmla="*/ 5399628 w 7162800"/>
              <a:gd name="connsiteY9286" fmla="*/ 6497321 h 8462359"/>
              <a:gd name="connsiteX9287" fmla="*/ 5401077 w 7162800"/>
              <a:gd name="connsiteY9287" fmla="*/ 6498770 h 8462359"/>
              <a:gd name="connsiteX9288" fmla="*/ 5402043 w 7162800"/>
              <a:gd name="connsiteY9288" fmla="*/ 6500219 h 8462359"/>
              <a:gd name="connsiteX9289" fmla="*/ 5403974 w 7162800"/>
              <a:gd name="connsiteY9289" fmla="*/ 6504082 h 8462359"/>
              <a:gd name="connsiteX9290" fmla="*/ 5405423 w 7162800"/>
              <a:gd name="connsiteY9290" fmla="*/ 6508429 h 8462359"/>
              <a:gd name="connsiteX9291" fmla="*/ 5407838 w 7162800"/>
              <a:gd name="connsiteY9291" fmla="*/ 6518087 h 8462359"/>
              <a:gd name="connsiteX9292" fmla="*/ 5408321 w 7162800"/>
              <a:gd name="connsiteY9292" fmla="*/ 6526297 h 8462359"/>
              <a:gd name="connsiteX9293" fmla="*/ 5404457 w 7162800"/>
              <a:gd name="connsiteY9293" fmla="*/ 6533541 h 8462359"/>
              <a:gd name="connsiteX9294" fmla="*/ 5401077 w 7162800"/>
              <a:gd name="connsiteY9294" fmla="*/ 6540785 h 8462359"/>
              <a:gd name="connsiteX9295" fmla="*/ 5399628 w 7162800"/>
              <a:gd name="connsiteY9295" fmla="*/ 6544166 h 8462359"/>
              <a:gd name="connsiteX9296" fmla="*/ 5399145 w 7162800"/>
              <a:gd name="connsiteY9296" fmla="*/ 6546580 h 8462359"/>
              <a:gd name="connsiteX9297" fmla="*/ 5399145 w 7162800"/>
              <a:gd name="connsiteY9297" fmla="*/ 6549478 h 8462359"/>
              <a:gd name="connsiteX9298" fmla="*/ 5399628 w 7162800"/>
              <a:gd name="connsiteY9298" fmla="*/ 6552375 h 8462359"/>
              <a:gd name="connsiteX9299" fmla="*/ 5402043 w 7162800"/>
              <a:gd name="connsiteY9299" fmla="*/ 6557688 h 8462359"/>
              <a:gd name="connsiteX9300" fmla="*/ 5404457 w 7162800"/>
              <a:gd name="connsiteY9300" fmla="*/ 6563483 h 8462359"/>
              <a:gd name="connsiteX9301" fmla="*/ 5406872 w 7162800"/>
              <a:gd name="connsiteY9301" fmla="*/ 6566380 h 8462359"/>
              <a:gd name="connsiteX9302" fmla="*/ 5409287 w 7162800"/>
              <a:gd name="connsiteY9302" fmla="*/ 6569278 h 8462359"/>
              <a:gd name="connsiteX9303" fmla="*/ 5412667 w 7162800"/>
              <a:gd name="connsiteY9303" fmla="*/ 6573141 h 8462359"/>
              <a:gd name="connsiteX9304" fmla="*/ 5415565 w 7162800"/>
              <a:gd name="connsiteY9304" fmla="*/ 6576522 h 8462359"/>
              <a:gd name="connsiteX9305" fmla="*/ 5419428 w 7162800"/>
              <a:gd name="connsiteY9305" fmla="*/ 6579902 h 8462359"/>
              <a:gd name="connsiteX9306" fmla="*/ 5422809 w 7162800"/>
              <a:gd name="connsiteY9306" fmla="*/ 6583283 h 8462359"/>
              <a:gd name="connsiteX9307" fmla="*/ 5425223 w 7162800"/>
              <a:gd name="connsiteY9307" fmla="*/ 6586180 h 8462359"/>
              <a:gd name="connsiteX9308" fmla="*/ 5427155 w 7162800"/>
              <a:gd name="connsiteY9308" fmla="*/ 6589561 h 8462359"/>
              <a:gd name="connsiteX9309" fmla="*/ 5426189 w 7162800"/>
              <a:gd name="connsiteY9309" fmla="*/ 6596805 h 8462359"/>
              <a:gd name="connsiteX9310" fmla="*/ 5424257 w 7162800"/>
              <a:gd name="connsiteY9310" fmla="*/ 6606463 h 8462359"/>
              <a:gd name="connsiteX9311" fmla="*/ 5422809 w 7162800"/>
              <a:gd name="connsiteY9311" fmla="*/ 6611293 h 8462359"/>
              <a:gd name="connsiteX9312" fmla="*/ 5420877 w 7162800"/>
              <a:gd name="connsiteY9312" fmla="*/ 6616122 h 8462359"/>
              <a:gd name="connsiteX9313" fmla="*/ 5418462 w 7162800"/>
              <a:gd name="connsiteY9313" fmla="*/ 6619502 h 8462359"/>
              <a:gd name="connsiteX9314" fmla="*/ 5415565 w 7162800"/>
              <a:gd name="connsiteY9314" fmla="*/ 6623366 h 8462359"/>
              <a:gd name="connsiteX9315" fmla="*/ 5412184 w 7162800"/>
              <a:gd name="connsiteY9315" fmla="*/ 6627229 h 8462359"/>
              <a:gd name="connsiteX9316" fmla="*/ 5406872 w 7162800"/>
              <a:gd name="connsiteY9316" fmla="*/ 6632542 h 8462359"/>
              <a:gd name="connsiteX9317" fmla="*/ 5401560 w 7162800"/>
              <a:gd name="connsiteY9317" fmla="*/ 6637854 h 8462359"/>
              <a:gd name="connsiteX9318" fmla="*/ 5397213 w 7162800"/>
              <a:gd name="connsiteY9318" fmla="*/ 6641717 h 8462359"/>
              <a:gd name="connsiteX9319" fmla="*/ 5390452 w 7162800"/>
              <a:gd name="connsiteY9319" fmla="*/ 6647029 h 8462359"/>
              <a:gd name="connsiteX9320" fmla="*/ 5383208 w 7162800"/>
              <a:gd name="connsiteY9320" fmla="*/ 6652825 h 8462359"/>
              <a:gd name="connsiteX9321" fmla="*/ 5379828 w 7162800"/>
              <a:gd name="connsiteY9321" fmla="*/ 6655722 h 8462359"/>
              <a:gd name="connsiteX9322" fmla="*/ 5376930 w 7162800"/>
              <a:gd name="connsiteY9322" fmla="*/ 6658620 h 8462359"/>
              <a:gd name="connsiteX9323" fmla="*/ 5375482 w 7162800"/>
              <a:gd name="connsiteY9323" fmla="*/ 6661517 h 8462359"/>
              <a:gd name="connsiteX9324" fmla="*/ 5374999 w 7162800"/>
              <a:gd name="connsiteY9324" fmla="*/ 6663932 h 8462359"/>
              <a:gd name="connsiteX9325" fmla="*/ 5373550 w 7162800"/>
              <a:gd name="connsiteY9325" fmla="*/ 6665864 h 8462359"/>
              <a:gd name="connsiteX9326" fmla="*/ 5373067 w 7162800"/>
              <a:gd name="connsiteY9326" fmla="*/ 6667795 h 8462359"/>
              <a:gd name="connsiteX9327" fmla="*/ 5371618 w 7162800"/>
              <a:gd name="connsiteY9327" fmla="*/ 6669727 h 8462359"/>
              <a:gd name="connsiteX9328" fmla="*/ 5371618 w 7162800"/>
              <a:gd name="connsiteY9328" fmla="*/ 6672142 h 8462359"/>
              <a:gd name="connsiteX9329" fmla="*/ 5371135 w 7162800"/>
              <a:gd name="connsiteY9329" fmla="*/ 6677454 h 8462359"/>
              <a:gd name="connsiteX9330" fmla="*/ 5371618 w 7162800"/>
              <a:gd name="connsiteY9330" fmla="*/ 6682766 h 8462359"/>
              <a:gd name="connsiteX9331" fmla="*/ 5371618 w 7162800"/>
              <a:gd name="connsiteY9331" fmla="*/ 6688561 h 8462359"/>
              <a:gd name="connsiteX9332" fmla="*/ 5372101 w 7162800"/>
              <a:gd name="connsiteY9332" fmla="*/ 6693873 h 8462359"/>
              <a:gd name="connsiteX9333" fmla="*/ 5371618 w 7162800"/>
              <a:gd name="connsiteY9333" fmla="*/ 6697737 h 8462359"/>
              <a:gd name="connsiteX9334" fmla="*/ 5371135 w 7162800"/>
              <a:gd name="connsiteY9334" fmla="*/ 6701600 h 8462359"/>
              <a:gd name="connsiteX9335" fmla="*/ 5369686 w 7162800"/>
              <a:gd name="connsiteY9335" fmla="*/ 6702566 h 8462359"/>
              <a:gd name="connsiteX9336" fmla="*/ 5367755 w 7162800"/>
              <a:gd name="connsiteY9336" fmla="*/ 6704015 h 8462359"/>
              <a:gd name="connsiteX9337" fmla="*/ 5365340 w 7162800"/>
              <a:gd name="connsiteY9337" fmla="*/ 6704981 h 8462359"/>
              <a:gd name="connsiteX9338" fmla="*/ 5363408 w 7162800"/>
              <a:gd name="connsiteY9338" fmla="*/ 6705464 h 8462359"/>
              <a:gd name="connsiteX9339" fmla="*/ 5358096 w 7162800"/>
              <a:gd name="connsiteY9339" fmla="*/ 6705947 h 8462359"/>
              <a:gd name="connsiteX9340" fmla="*/ 5352301 w 7162800"/>
              <a:gd name="connsiteY9340" fmla="*/ 6706430 h 8462359"/>
              <a:gd name="connsiteX9341" fmla="*/ 5346989 w 7162800"/>
              <a:gd name="connsiteY9341" fmla="*/ 6706913 h 8462359"/>
              <a:gd name="connsiteX9342" fmla="*/ 5341677 w 7162800"/>
              <a:gd name="connsiteY9342" fmla="*/ 6707396 h 8462359"/>
              <a:gd name="connsiteX9343" fmla="*/ 5337330 w 7162800"/>
              <a:gd name="connsiteY9343" fmla="*/ 6707878 h 8462359"/>
              <a:gd name="connsiteX9344" fmla="*/ 5333467 w 7162800"/>
              <a:gd name="connsiteY9344" fmla="*/ 6708844 h 8462359"/>
              <a:gd name="connsiteX9345" fmla="*/ 5327189 w 7162800"/>
              <a:gd name="connsiteY9345" fmla="*/ 6716571 h 8462359"/>
              <a:gd name="connsiteX9346" fmla="*/ 5320428 w 7162800"/>
              <a:gd name="connsiteY9346" fmla="*/ 6725264 h 8462359"/>
              <a:gd name="connsiteX9347" fmla="*/ 5313667 w 7162800"/>
              <a:gd name="connsiteY9347" fmla="*/ 6734922 h 8462359"/>
              <a:gd name="connsiteX9348" fmla="*/ 5307872 w 7162800"/>
              <a:gd name="connsiteY9348" fmla="*/ 6742166 h 8462359"/>
              <a:gd name="connsiteX9349" fmla="*/ 5303525 w 7162800"/>
              <a:gd name="connsiteY9349" fmla="*/ 6749893 h 8462359"/>
              <a:gd name="connsiteX9350" fmla="*/ 5298213 w 7162800"/>
              <a:gd name="connsiteY9350" fmla="*/ 6759069 h 8462359"/>
              <a:gd name="connsiteX9351" fmla="*/ 5292901 w 7162800"/>
              <a:gd name="connsiteY9351" fmla="*/ 6768727 h 8462359"/>
              <a:gd name="connsiteX9352" fmla="*/ 5288554 w 7162800"/>
              <a:gd name="connsiteY9352" fmla="*/ 6776454 h 8462359"/>
              <a:gd name="connsiteX9353" fmla="*/ 5282759 w 7162800"/>
              <a:gd name="connsiteY9353" fmla="*/ 6789493 h 8462359"/>
              <a:gd name="connsiteX9354" fmla="*/ 5275998 w 7162800"/>
              <a:gd name="connsiteY9354" fmla="*/ 6805430 h 8462359"/>
              <a:gd name="connsiteX9355" fmla="*/ 5269237 w 7162800"/>
              <a:gd name="connsiteY9355" fmla="*/ 6820884 h 8462359"/>
              <a:gd name="connsiteX9356" fmla="*/ 5262959 w 7162800"/>
              <a:gd name="connsiteY9356" fmla="*/ 6831991 h 8462359"/>
              <a:gd name="connsiteX9357" fmla="*/ 5256681 w 7162800"/>
              <a:gd name="connsiteY9357" fmla="*/ 6838269 h 8462359"/>
              <a:gd name="connsiteX9358" fmla="*/ 5249437 w 7162800"/>
              <a:gd name="connsiteY9358" fmla="*/ 6845030 h 8462359"/>
              <a:gd name="connsiteX9359" fmla="*/ 5242676 w 7162800"/>
              <a:gd name="connsiteY9359" fmla="*/ 6851791 h 8462359"/>
              <a:gd name="connsiteX9360" fmla="*/ 5236881 w 7162800"/>
              <a:gd name="connsiteY9360" fmla="*/ 6858069 h 8462359"/>
              <a:gd name="connsiteX9361" fmla="*/ 5230120 w 7162800"/>
              <a:gd name="connsiteY9361" fmla="*/ 6871108 h 8462359"/>
              <a:gd name="connsiteX9362" fmla="*/ 5221427 w 7162800"/>
              <a:gd name="connsiteY9362" fmla="*/ 6886079 h 8462359"/>
              <a:gd name="connsiteX9363" fmla="*/ 5213700 w 7162800"/>
              <a:gd name="connsiteY9363" fmla="*/ 6901050 h 8462359"/>
              <a:gd name="connsiteX9364" fmla="*/ 5206939 w 7162800"/>
              <a:gd name="connsiteY9364" fmla="*/ 6913606 h 8462359"/>
              <a:gd name="connsiteX9365" fmla="*/ 5199212 w 7162800"/>
              <a:gd name="connsiteY9365" fmla="*/ 6921333 h 8462359"/>
              <a:gd name="connsiteX9366" fmla="*/ 5190037 w 7162800"/>
              <a:gd name="connsiteY9366" fmla="*/ 6930509 h 8462359"/>
              <a:gd name="connsiteX9367" fmla="*/ 5180378 w 7162800"/>
              <a:gd name="connsiteY9367" fmla="*/ 6940167 h 8462359"/>
              <a:gd name="connsiteX9368" fmla="*/ 5173617 w 7162800"/>
              <a:gd name="connsiteY9368" fmla="*/ 6947411 h 8462359"/>
              <a:gd name="connsiteX9369" fmla="*/ 5166373 w 7162800"/>
              <a:gd name="connsiteY9369" fmla="*/ 6950792 h 8462359"/>
              <a:gd name="connsiteX9370" fmla="*/ 5158646 w 7162800"/>
              <a:gd name="connsiteY9370" fmla="*/ 6955621 h 8462359"/>
              <a:gd name="connsiteX9371" fmla="*/ 5154783 w 7162800"/>
              <a:gd name="connsiteY9371" fmla="*/ 6958036 h 8462359"/>
              <a:gd name="connsiteX9372" fmla="*/ 5151885 w 7162800"/>
              <a:gd name="connsiteY9372" fmla="*/ 6960933 h 8462359"/>
              <a:gd name="connsiteX9373" fmla="*/ 5148988 w 7162800"/>
              <a:gd name="connsiteY9373" fmla="*/ 6963348 h 8462359"/>
              <a:gd name="connsiteX9374" fmla="*/ 5147056 w 7162800"/>
              <a:gd name="connsiteY9374" fmla="*/ 6966245 h 8462359"/>
              <a:gd name="connsiteX9375" fmla="*/ 5144159 w 7162800"/>
              <a:gd name="connsiteY9375" fmla="*/ 6968177 h 8462359"/>
              <a:gd name="connsiteX9376" fmla="*/ 5141744 w 7162800"/>
              <a:gd name="connsiteY9376" fmla="*/ 6971075 h 8462359"/>
              <a:gd name="connsiteX9377" fmla="*/ 5138846 w 7162800"/>
              <a:gd name="connsiteY9377" fmla="*/ 6973972 h 8462359"/>
              <a:gd name="connsiteX9378" fmla="*/ 5137398 w 7162800"/>
              <a:gd name="connsiteY9378" fmla="*/ 6977836 h 8462359"/>
              <a:gd name="connsiteX9379" fmla="*/ 5135949 w 7162800"/>
              <a:gd name="connsiteY9379" fmla="*/ 6982182 h 8462359"/>
              <a:gd name="connsiteX9380" fmla="*/ 5134983 w 7162800"/>
              <a:gd name="connsiteY9380" fmla="*/ 6985563 h 8462359"/>
              <a:gd name="connsiteX9381" fmla="*/ 5134983 w 7162800"/>
              <a:gd name="connsiteY9381" fmla="*/ 6989426 h 8462359"/>
              <a:gd name="connsiteX9382" fmla="*/ 5135949 w 7162800"/>
              <a:gd name="connsiteY9382" fmla="*/ 6992324 h 8462359"/>
              <a:gd name="connsiteX9383" fmla="*/ 5136432 w 7162800"/>
              <a:gd name="connsiteY9383" fmla="*/ 6995221 h 8462359"/>
              <a:gd name="connsiteX9384" fmla="*/ 5137880 w 7162800"/>
              <a:gd name="connsiteY9384" fmla="*/ 6997636 h 8462359"/>
              <a:gd name="connsiteX9385" fmla="*/ 5140778 w 7162800"/>
              <a:gd name="connsiteY9385" fmla="*/ 7000533 h 8462359"/>
              <a:gd name="connsiteX9386" fmla="*/ 5143193 w 7162800"/>
              <a:gd name="connsiteY9386" fmla="*/ 7003431 h 8462359"/>
              <a:gd name="connsiteX9387" fmla="*/ 5146090 w 7162800"/>
              <a:gd name="connsiteY9387" fmla="*/ 7006329 h 8462359"/>
              <a:gd name="connsiteX9388" fmla="*/ 5148505 w 7162800"/>
              <a:gd name="connsiteY9388" fmla="*/ 7008743 h 8462359"/>
              <a:gd name="connsiteX9389" fmla="*/ 5149954 w 7162800"/>
              <a:gd name="connsiteY9389" fmla="*/ 7012124 h 8462359"/>
              <a:gd name="connsiteX9390" fmla="*/ 5150920 w 7162800"/>
              <a:gd name="connsiteY9390" fmla="*/ 7014538 h 8462359"/>
              <a:gd name="connsiteX9391" fmla="*/ 5152368 w 7162800"/>
              <a:gd name="connsiteY9391" fmla="*/ 7016470 h 8462359"/>
              <a:gd name="connsiteX9392" fmla="*/ 5153334 w 7162800"/>
              <a:gd name="connsiteY9392" fmla="*/ 7018402 h 8462359"/>
              <a:gd name="connsiteX9393" fmla="*/ 5154783 w 7162800"/>
              <a:gd name="connsiteY9393" fmla="*/ 7021782 h 8462359"/>
              <a:gd name="connsiteX9394" fmla="*/ 5155749 w 7162800"/>
              <a:gd name="connsiteY9394" fmla="*/ 7024197 h 8462359"/>
              <a:gd name="connsiteX9395" fmla="*/ 5157681 w 7162800"/>
              <a:gd name="connsiteY9395" fmla="*/ 7030958 h 8462359"/>
              <a:gd name="connsiteX9396" fmla="*/ 5158164 w 7162800"/>
              <a:gd name="connsiteY9396" fmla="*/ 7036753 h 8462359"/>
              <a:gd name="connsiteX9397" fmla="*/ 5154300 w 7162800"/>
              <a:gd name="connsiteY9397" fmla="*/ 7043997 h 8462359"/>
              <a:gd name="connsiteX9398" fmla="*/ 5148988 w 7162800"/>
              <a:gd name="connsiteY9398" fmla="*/ 7051724 h 8462359"/>
              <a:gd name="connsiteX9399" fmla="*/ 5143676 w 7162800"/>
              <a:gd name="connsiteY9399" fmla="*/ 7060417 h 8462359"/>
              <a:gd name="connsiteX9400" fmla="*/ 5139812 w 7162800"/>
              <a:gd name="connsiteY9400" fmla="*/ 7067178 h 8462359"/>
              <a:gd name="connsiteX9401" fmla="*/ 5135466 w 7162800"/>
              <a:gd name="connsiteY9401" fmla="*/ 7073456 h 8462359"/>
              <a:gd name="connsiteX9402" fmla="*/ 5129188 w 7162800"/>
              <a:gd name="connsiteY9402" fmla="*/ 7082148 h 8462359"/>
              <a:gd name="connsiteX9403" fmla="*/ 5125807 w 7162800"/>
              <a:gd name="connsiteY9403" fmla="*/ 7086012 h 8462359"/>
              <a:gd name="connsiteX9404" fmla="*/ 5123393 w 7162800"/>
              <a:gd name="connsiteY9404" fmla="*/ 7089875 h 8462359"/>
              <a:gd name="connsiteX9405" fmla="*/ 5121461 w 7162800"/>
              <a:gd name="connsiteY9405" fmla="*/ 7093739 h 8462359"/>
              <a:gd name="connsiteX9406" fmla="*/ 5120978 w 7162800"/>
              <a:gd name="connsiteY9406" fmla="*/ 7096636 h 8462359"/>
              <a:gd name="connsiteX9407" fmla="*/ 5120495 w 7162800"/>
              <a:gd name="connsiteY9407" fmla="*/ 7099051 h 8462359"/>
              <a:gd name="connsiteX9408" fmla="*/ 5120012 w 7162800"/>
              <a:gd name="connsiteY9408" fmla="*/ 7101466 h 8462359"/>
              <a:gd name="connsiteX9409" fmla="*/ 5120012 w 7162800"/>
              <a:gd name="connsiteY9409" fmla="*/ 7104363 h 8462359"/>
              <a:gd name="connsiteX9410" fmla="*/ 5120495 w 7162800"/>
              <a:gd name="connsiteY9410" fmla="*/ 7106778 h 8462359"/>
              <a:gd name="connsiteX9411" fmla="*/ 5121461 w 7162800"/>
              <a:gd name="connsiteY9411" fmla="*/ 7112573 h 8462359"/>
              <a:gd name="connsiteX9412" fmla="*/ 5123876 w 7162800"/>
              <a:gd name="connsiteY9412" fmla="*/ 7118851 h 8462359"/>
              <a:gd name="connsiteX9413" fmla="*/ 5128705 w 7162800"/>
              <a:gd name="connsiteY9413" fmla="*/ 7130924 h 8462359"/>
              <a:gd name="connsiteX9414" fmla="*/ 5132085 w 7162800"/>
              <a:gd name="connsiteY9414" fmla="*/ 7141549 h 8462359"/>
              <a:gd name="connsiteX9415" fmla="*/ 5134983 w 7162800"/>
              <a:gd name="connsiteY9415" fmla="*/ 7148793 h 8462359"/>
              <a:gd name="connsiteX9416" fmla="*/ 5137880 w 7162800"/>
              <a:gd name="connsiteY9416" fmla="*/ 7157968 h 8462359"/>
              <a:gd name="connsiteX9417" fmla="*/ 5140295 w 7162800"/>
              <a:gd name="connsiteY9417" fmla="*/ 7163280 h 8462359"/>
              <a:gd name="connsiteX9418" fmla="*/ 5142227 w 7162800"/>
              <a:gd name="connsiteY9418" fmla="*/ 7167627 h 8462359"/>
              <a:gd name="connsiteX9419" fmla="*/ 5144159 w 7162800"/>
              <a:gd name="connsiteY9419" fmla="*/ 7171973 h 8462359"/>
              <a:gd name="connsiteX9420" fmla="*/ 5147056 w 7162800"/>
              <a:gd name="connsiteY9420" fmla="*/ 7174871 h 8462359"/>
              <a:gd name="connsiteX9421" fmla="*/ 5151403 w 7162800"/>
              <a:gd name="connsiteY9421" fmla="*/ 7179217 h 8462359"/>
              <a:gd name="connsiteX9422" fmla="*/ 5157198 w 7162800"/>
              <a:gd name="connsiteY9422" fmla="*/ 7184529 h 8462359"/>
              <a:gd name="connsiteX9423" fmla="*/ 5163476 w 7162800"/>
              <a:gd name="connsiteY9423" fmla="*/ 7189841 h 8462359"/>
              <a:gd name="connsiteX9424" fmla="*/ 5169754 w 7162800"/>
              <a:gd name="connsiteY9424" fmla="*/ 7193705 h 8462359"/>
              <a:gd name="connsiteX9425" fmla="*/ 5176032 w 7162800"/>
              <a:gd name="connsiteY9425" fmla="*/ 7193705 h 8462359"/>
              <a:gd name="connsiteX9426" fmla="*/ 5184725 w 7162800"/>
              <a:gd name="connsiteY9426" fmla="*/ 7193222 h 8462359"/>
              <a:gd name="connsiteX9427" fmla="*/ 5188588 w 7162800"/>
              <a:gd name="connsiteY9427" fmla="*/ 7193222 h 8462359"/>
              <a:gd name="connsiteX9428" fmla="*/ 5192452 w 7162800"/>
              <a:gd name="connsiteY9428" fmla="*/ 7191773 h 8462359"/>
              <a:gd name="connsiteX9429" fmla="*/ 5196315 w 7162800"/>
              <a:gd name="connsiteY9429" fmla="*/ 7191290 h 8462359"/>
              <a:gd name="connsiteX9430" fmla="*/ 5199212 w 7162800"/>
              <a:gd name="connsiteY9430" fmla="*/ 7189841 h 8462359"/>
              <a:gd name="connsiteX9431" fmla="*/ 5206456 w 7162800"/>
              <a:gd name="connsiteY9431" fmla="*/ 7185978 h 8462359"/>
              <a:gd name="connsiteX9432" fmla="*/ 5214183 w 7162800"/>
              <a:gd name="connsiteY9432" fmla="*/ 7180666 h 8462359"/>
              <a:gd name="connsiteX9433" fmla="*/ 5222393 w 7162800"/>
              <a:gd name="connsiteY9433" fmla="*/ 7175354 h 8462359"/>
              <a:gd name="connsiteX9434" fmla="*/ 5229154 w 7162800"/>
              <a:gd name="connsiteY9434" fmla="*/ 7171490 h 8462359"/>
              <a:gd name="connsiteX9435" fmla="*/ 5232052 w 7162800"/>
              <a:gd name="connsiteY9435" fmla="*/ 7165212 h 8462359"/>
              <a:gd name="connsiteX9436" fmla="*/ 5235432 w 7162800"/>
              <a:gd name="connsiteY9436" fmla="*/ 7158451 h 8462359"/>
              <a:gd name="connsiteX9437" fmla="*/ 5236881 w 7162800"/>
              <a:gd name="connsiteY9437" fmla="*/ 7155554 h 8462359"/>
              <a:gd name="connsiteX9438" fmla="*/ 5238813 w 7162800"/>
              <a:gd name="connsiteY9438" fmla="*/ 7152656 h 8462359"/>
              <a:gd name="connsiteX9439" fmla="*/ 5241710 w 7162800"/>
              <a:gd name="connsiteY9439" fmla="*/ 7150724 h 8462359"/>
              <a:gd name="connsiteX9440" fmla="*/ 5244125 w 7162800"/>
              <a:gd name="connsiteY9440" fmla="*/ 7149275 h 8462359"/>
              <a:gd name="connsiteX9441" fmla="*/ 5248471 w 7162800"/>
              <a:gd name="connsiteY9441" fmla="*/ 7144446 h 8462359"/>
              <a:gd name="connsiteX9442" fmla="*/ 5256681 w 7162800"/>
              <a:gd name="connsiteY9442" fmla="*/ 7138168 h 8462359"/>
              <a:gd name="connsiteX9443" fmla="*/ 5260544 w 7162800"/>
              <a:gd name="connsiteY9443" fmla="*/ 7135271 h 8462359"/>
              <a:gd name="connsiteX9444" fmla="*/ 5264891 w 7162800"/>
              <a:gd name="connsiteY9444" fmla="*/ 7132856 h 8462359"/>
              <a:gd name="connsiteX9445" fmla="*/ 5269720 w 7162800"/>
              <a:gd name="connsiteY9445" fmla="*/ 7130924 h 8462359"/>
              <a:gd name="connsiteX9446" fmla="*/ 5274066 w 7162800"/>
              <a:gd name="connsiteY9446" fmla="*/ 7129958 h 8462359"/>
              <a:gd name="connsiteX9447" fmla="*/ 5278896 w 7162800"/>
              <a:gd name="connsiteY9447" fmla="*/ 7128992 h 8462359"/>
              <a:gd name="connsiteX9448" fmla="*/ 5284208 w 7162800"/>
              <a:gd name="connsiteY9448" fmla="*/ 7128992 h 8462359"/>
              <a:gd name="connsiteX9449" fmla="*/ 5290003 w 7162800"/>
              <a:gd name="connsiteY9449" fmla="*/ 7128992 h 8462359"/>
              <a:gd name="connsiteX9450" fmla="*/ 5296281 w 7162800"/>
              <a:gd name="connsiteY9450" fmla="*/ 7129958 h 8462359"/>
              <a:gd name="connsiteX9451" fmla="*/ 5302076 w 7162800"/>
              <a:gd name="connsiteY9451" fmla="*/ 7130924 h 8462359"/>
              <a:gd name="connsiteX9452" fmla="*/ 5307389 w 7162800"/>
              <a:gd name="connsiteY9452" fmla="*/ 7132856 h 8462359"/>
              <a:gd name="connsiteX9453" fmla="*/ 5311252 w 7162800"/>
              <a:gd name="connsiteY9453" fmla="*/ 7135271 h 8462359"/>
              <a:gd name="connsiteX9454" fmla="*/ 5315116 w 7162800"/>
              <a:gd name="connsiteY9454" fmla="*/ 7138168 h 8462359"/>
              <a:gd name="connsiteX9455" fmla="*/ 5318496 w 7162800"/>
              <a:gd name="connsiteY9455" fmla="*/ 7142032 h 8462359"/>
              <a:gd name="connsiteX9456" fmla="*/ 5321876 w 7162800"/>
              <a:gd name="connsiteY9456" fmla="*/ 7149758 h 8462359"/>
              <a:gd name="connsiteX9457" fmla="*/ 5323808 w 7162800"/>
              <a:gd name="connsiteY9457" fmla="*/ 7153139 h 8462359"/>
              <a:gd name="connsiteX9458" fmla="*/ 5325257 w 7162800"/>
              <a:gd name="connsiteY9458" fmla="*/ 7157002 h 8462359"/>
              <a:gd name="connsiteX9459" fmla="*/ 5325740 w 7162800"/>
              <a:gd name="connsiteY9459" fmla="*/ 7160866 h 8462359"/>
              <a:gd name="connsiteX9460" fmla="*/ 5326223 w 7162800"/>
              <a:gd name="connsiteY9460" fmla="*/ 7163763 h 8462359"/>
              <a:gd name="connsiteX9461" fmla="*/ 5324291 w 7162800"/>
              <a:gd name="connsiteY9461" fmla="*/ 7166661 h 8462359"/>
              <a:gd name="connsiteX9462" fmla="*/ 5320428 w 7162800"/>
              <a:gd name="connsiteY9462" fmla="*/ 7169076 h 8462359"/>
              <a:gd name="connsiteX9463" fmla="*/ 5316081 w 7162800"/>
              <a:gd name="connsiteY9463" fmla="*/ 7171490 h 8462359"/>
              <a:gd name="connsiteX9464" fmla="*/ 5311252 w 7162800"/>
              <a:gd name="connsiteY9464" fmla="*/ 7173422 h 8462359"/>
              <a:gd name="connsiteX9465" fmla="*/ 5306906 w 7162800"/>
              <a:gd name="connsiteY9465" fmla="*/ 7176319 h 8462359"/>
              <a:gd name="connsiteX9466" fmla="*/ 5302076 w 7162800"/>
              <a:gd name="connsiteY9466" fmla="*/ 7179217 h 8462359"/>
              <a:gd name="connsiteX9467" fmla="*/ 5300145 w 7162800"/>
              <a:gd name="connsiteY9467" fmla="*/ 7180666 h 8462359"/>
              <a:gd name="connsiteX9468" fmla="*/ 5298696 w 7162800"/>
              <a:gd name="connsiteY9468" fmla="*/ 7182598 h 8462359"/>
              <a:gd name="connsiteX9469" fmla="*/ 5297247 w 7162800"/>
              <a:gd name="connsiteY9469" fmla="*/ 7184046 h 8462359"/>
              <a:gd name="connsiteX9470" fmla="*/ 5296281 w 7162800"/>
              <a:gd name="connsiteY9470" fmla="*/ 7185978 h 8462359"/>
              <a:gd name="connsiteX9471" fmla="*/ 5295315 w 7162800"/>
              <a:gd name="connsiteY9471" fmla="*/ 7188393 h 8462359"/>
              <a:gd name="connsiteX9472" fmla="*/ 5294350 w 7162800"/>
              <a:gd name="connsiteY9472" fmla="*/ 7190807 h 8462359"/>
              <a:gd name="connsiteX9473" fmla="*/ 5293384 w 7162800"/>
              <a:gd name="connsiteY9473" fmla="*/ 7194188 h 8462359"/>
              <a:gd name="connsiteX9474" fmla="*/ 5293384 w 7162800"/>
              <a:gd name="connsiteY9474" fmla="*/ 7197085 h 8462359"/>
              <a:gd name="connsiteX9475" fmla="*/ 5293384 w 7162800"/>
              <a:gd name="connsiteY9475" fmla="*/ 7200949 h 8462359"/>
              <a:gd name="connsiteX9476" fmla="*/ 5294350 w 7162800"/>
              <a:gd name="connsiteY9476" fmla="*/ 7204329 h 8462359"/>
              <a:gd name="connsiteX9477" fmla="*/ 5295315 w 7162800"/>
              <a:gd name="connsiteY9477" fmla="*/ 7206744 h 8462359"/>
              <a:gd name="connsiteX9478" fmla="*/ 5296281 w 7162800"/>
              <a:gd name="connsiteY9478" fmla="*/ 7208193 h 8462359"/>
              <a:gd name="connsiteX9479" fmla="*/ 5297247 w 7162800"/>
              <a:gd name="connsiteY9479" fmla="*/ 7210125 h 8462359"/>
              <a:gd name="connsiteX9480" fmla="*/ 5298213 w 7162800"/>
              <a:gd name="connsiteY9480" fmla="*/ 7211090 h 8462359"/>
              <a:gd name="connsiteX9481" fmla="*/ 5299179 w 7162800"/>
              <a:gd name="connsiteY9481" fmla="*/ 7212056 h 8462359"/>
              <a:gd name="connsiteX9482" fmla="*/ 5301110 w 7162800"/>
              <a:gd name="connsiteY9482" fmla="*/ 7212539 h 8462359"/>
              <a:gd name="connsiteX9483" fmla="*/ 5304008 w 7162800"/>
              <a:gd name="connsiteY9483" fmla="*/ 7213505 h 8462359"/>
              <a:gd name="connsiteX9484" fmla="*/ 5307872 w 7162800"/>
              <a:gd name="connsiteY9484" fmla="*/ 7213988 h 8462359"/>
              <a:gd name="connsiteX9485" fmla="*/ 5310769 w 7162800"/>
              <a:gd name="connsiteY9485" fmla="*/ 7215437 h 8462359"/>
              <a:gd name="connsiteX9486" fmla="*/ 5314150 w 7162800"/>
              <a:gd name="connsiteY9486" fmla="*/ 7215920 h 8462359"/>
              <a:gd name="connsiteX9487" fmla="*/ 5315598 w 7162800"/>
              <a:gd name="connsiteY9487" fmla="*/ 7216886 h 8462359"/>
              <a:gd name="connsiteX9488" fmla="*/ 5316564 w 7162800"/>
              <a:gd name="connsiteY9488" fmla="*/ 7217368 h 8462359"/>
              <a:gd name="connsiteX9489" fmla="*/ 5318013 w 7162800"/>
              <a:gd name="connsiteY9489" fmla="*/ 7218334 h 8462359"/>
              <a:gd name="connsiteX9490" fmla="*/ 5318979 w 7162800"/>
              <a:gd name="connsiteY9490" fmla="*/ 7219783 h 8462359"/>
              <a:gd name="connsiteX9491" fmla="*/ 5319462 w 7162800"/>
              <a:gd name="connsiteY9491" fmla="*/ 7221715 h 8462359"/>
              <a:gd name="connsiteX9492" fmla="*/ 5319462 w 7162800"/>
              <a:gd name="connsiteY9492" fmla="*/ 7223164 h 8462359"/>
              <a:gd name="connsiteX9493" fmla="*/ 5318979 w 7162800"/>
              <a:gd name="connsiteY9493" fmla="*/ 7225095 h 8462359"/>
              <a:gd name="connsiteX9494" fmla="*/ 5318496 w 7162800"/>
              <a:gd name="connsiteY9494" fmla="*/ 7227510 h 8462359"/>
              <a:gd name="connsiteX9495" fmla="*/ 5316081 w 7162800"/>
              <a:gd name="connsiteY9495" fmla="*/ 7231373 h 8462359"/>
              <a:gd name="connsiteX9496" fmla="*/ 5313667 w 7162800"/>
              <a:gd name="connsiteY9496" fmla="*/ 7236203 h 8462359"/>
              <a:gd name="connsiteX9497" fmla="*/ 5306906 w 7162800"/>
              <a:gd name="connsiteY9497" fmla="*/ 7245861 h 8462359"/>
              <a:gd name="connsiteX9498" fmla="*/ 5300145 w 7162800"/>
              <a:gd name="connsiteY9498" fmla="*/ 7253105 h 8462359"/>
              <a:gd name="connsiteX9499" fmla="*/ 5296764 w 7162800"/>
              <a:gd name="connsiteY9499" fmla="*/ 7256003 h 8462359"/>
              <a:gd name="connsiteX9500" fmla="*/ 5292418 w 7162800"/>
              <a:gd name="connsiteY9500" fmla="*/ 7258417 h 8462359"/>
              <a:gd name="connsiteX9501" fmla="*/ 5287106 w 7162800"/>
              <a:gd name="connsiteY9501" fmla="*/ 7260832 h 8462359"/>
              <a:gd name="connsiteX9502" fmla="*/ 5281310 w 7162800"/>
              <a:gd name="connsiteY9502" fmla="*/ 7262764 h 8462359"/>
              <a:gd name="connsiteX9503" fmla="*/ 5275998 w 7162800"/>
              <a:gd name="connsiteY9503" fmla="*/ 7264695 h 8462359"/>
              <a:gd name="connsiteX9504" fmla="*/ 5270686 w 7162800"/>
              <a:gd name="connsiteY9504" fmla="*/ 7267110 h 8462359"/>
              <a:gd name="connsiteX9505" fmla="*/ 5265857 w 7162800"/>
              <a:gd name="connsiteY9505" fmla="*/ 7269042 h 8462359"/>
              <a:gd name="connsiteX9506" fmla="*/ 5262959 w 7162800"/>
              <a:gd name="connsiteY9506" fmla="*/ 7271939 h 8462359"/>
              <a:gd name="connsiteX9507" fmla="*/ 5256681 w 7162800"/>
              <a:gd name="connsiteY9507" fmla="*/ 7275803 h 8462359"/>
              <a:gd name="connsiteX9508" fmla="*/ 5248954 w 7162800"/>
              <a:gd name="connsiteY9508" fmla="*/ 7281115 h 8462359"/>
              <a:gd name="connsiteX9509" fmla="*/ 5245574 w 7162800"/>
              <a:gd name="connsiteY9509" fmla="*/ 7284013 h 8462359"/>
              <a:gd name="connsiteX9510" fmla="*/ 5241227 w 7162800"/>
              <a:gd name="connsiteY9510" fmla="*/ 7286427 h 8462359"/>
              <a:gd name="connsiteX9511" fmla="*/ 5236881 w 7162800"/>
              <a:gd name="connsiteY9511" fmla="*/ 7288842 h 8462359"/>
              <a:gd name="connsiteX9512" fmla="*/ 5233018 w 7162800"/>
              <a:gd name="connsiteY9512" fmla="*/ 7290774 h 8462359"/>
              <a:gd name="connsiteX9513" fmla="*/ 5230120 w 7162800"/>
              <a:gd name="connsiteY9513" fmla="*/ 7291739 h 8462359"/>
              <a:gd name="connsiteX9514" fmla="*/ 5226739 w 7162800"/>
              <a:gd name="connsiteY9514" fmla="*/ 7292222 h 8462359"/>
              <a:gd name="connsiteX9515" fmla="*/ 5223359 w 7162800"/>
              <a:gd name="connsiteY9515" fmla="*/ 7292222 h 8462359"/>
              <a:gd name="connsiteX9516" fmla="*/ 5219978 w 7162800"/>
              <a:gd name="connsiteY9516" fmla="*/ 7292222 h 8462359"/>
              <a:gd name="connsiteX9517" fmla="*/ 5216115 w 7162800"/>
              <a:gd name="connsiteY9517" fmla="*/ 7292222 h 8462359"/>
              <a:gd name="connsiteX9518" fmla="*/ 5213217 w 7162800"/>
              <a:gd name="connsiteY9518" fmla="*/ 7293188 h 8462359"/>
              <a:gd name="connsiteX9519" fmla="*/ 5209837 w 7162800"/>
              <a:gd name="connsiteY9519" fmla="*/ 7293671 h 8462359"/>
              <a:gd name="connsiteX9520" fmla="*/ 5206939 w 7162800"/>
              <a:gd name="connsiteY9520" fmla="*/ 7294637 h 8462359"/>
              <a:gd name="connsiteX9521" fmla="*/ 5197764 w 7162800"/>
              <a:gd name="connsiteY9521" fmla="*/ 7297052 h 8462359"/>
              <a:gd name="connsiteX9522" fmla="*/ 5188588 w 7162800"/>
              <a:gd name="connsiteY9522" fmla="*/ 7300432 h 8462359"/>
              <a:gd name="connsiteX9523" fmla="*/ 5184242 w 7162800"/>
              <a:gd name="connsiteY9523" fmla="*/ 7302364 h 8462359"/>
              <a:gd name="connsiteX9524" fmla="*/ 5179895 w 7162800"/>
              <a:gd name="connsiteY9524" fmla="*/ 7304779 h 8462359"/>
              <a:gd name="connsiteX9525" fmla="*/ 5176032 w 7162800"/>
              <a:gd name="connsiteY9525" fmla="*/ 7306710 h 8462359"/>
              <a:gd name="connsiteX9526" fmla="*/ 5173617 w 7162800"/>
              <a:gd name="connsiteY9526" fmla="*/ 7309125 h 8462359"/>
              <a:gd name="connsiteX9527" fmla="*/ 5170237 w 7162800"/>
              <a:gd name="connsiteY9527" fmla="*/ 7316852 h 8462359"/>
              <a:gd name="connsiteX9528" fmla="*/ 5167822 w 7162800"/>
              <a:gd name="connsiteY9528" fmla="*/ 7326993 h 8462359"/>
              <a:gd name="connsiteX9529" fmla="*/ 5164925 w 7162800"/>
              <a:gd name="connsiteY9529" fmla="*/ 7336652 h 8462359"/>
              <a:gd name="connsiteX9530" fmla="*/ 5162027 w 7162800"/>
              <a:gd name="connsiteY9530" fmla="*/ 7346310 h 8462359"/>
              <a:gd name="connsiteX9531" fmla="*/ 5155749 w 7162800"/>
              <a:gd name="connsiteY9531" fmla="*/ 7353554 h 8462359"/>
              <a:gd name="connsiteX9532" fmla="*/ 5148988 w 7162800"/>
              <a:gd name="connsiteY9532" fmla="*/ 7363213 h 8462359"/>
              <a:gd name="connsiteX9533" fmla="*/ 5142227 w 7162800"/>
              <a:gd name="connsiteY9533" fmla="*/ 7372872 h 8462359"/>
              <a:gd name="connsiteX9534" fmla="*/ 5135949 w 7162800"/>
              <a:gd name="connsiteY9534" fmla="*/ 7380115 h 8462359"/>
              <a:gd name="connsiteX9535" fmla="*/ 5129671 w 7162800"/>
              <a:gd name="connsiteY9535" fmla="*/ 7384462 h 8462359"/>
              <a:gd name="connsiteX9536" fmla="*/ 5121944 w 7162800"/>
              <a:gd name="connsiteY9536" fmla="*/ 7389291 h 8462359"/>
              <a:gd name="connsiteX9537" fmla="*/ 5114217 w 7162800"/>
              <a:gd name="connsiteY9537" fmla="*/ 7394120 h 8462359"/>
              <a:gd name="connsiteX9538" fmla="*/ 5106490 w 7162800"/>
              <a:gd name="connsiteY9538" fmla="*/ 7397984 h 8462359"/>
              <a:gd name="connsiteX9539" fmla="*/ 5090071 w 7162800"/>
              <a:gd name="connsiteY9539" fmla="*/ 7406677 h 8462359"/>
              <a:gd name="connsiteX9540" fmla="*/ 5076066 w 7162800"/>
              <a:gd name="connsiteY9540" fmla="*/ 7413438 h 8462359"/>
              <a:gd name="connsiteX9541" fmla="*/ 5066407 w 7162800"/>
              <a:gd name="connsiteY9541" fmla="*/ 7417301 h 8462359"/>
              <a:gd name="connsiteX9542" fmla="*/ 5055783 w 7162800"/>
              <a:gd name="connsiteY9542" fmla="*/ 7421164 h 8462359"/>
              <a:gd name="connsiteX9543" fmla="*/ 5046124 w 7162800"/>
              <a:gd name="connsiteY9543" fmla="*/ 7425028 h 8462359"/>
              <a:gd name="connsiteX9544" fmla="*/ 5038880 w 7162800"/>
              <a:gd name="connsiteY9544" fmla="*/ 7428891 h 8462359"/>
              <a:gd name="connsiteX9545" fmla="*/ 5032119 w 7162800"/>
              <a:gd name="connsiteY9545" fmla="*/ 7432272 h 8462359"/>
              <a:gd name="connsiteX9546" fmla="*/ 5023909 w 7162800"/>
              <a:gd name="connsiteY9546" fmla="*/ 7436135 h 8462359"/>
              <a:gd name="connsiteX9547" fmla="*/ 5015700 w 7162800"/>
              <a:gd name="connsiteY9547" fmla="*/ 7439999 h 8462359"/>
              <a:gd name="connsiteX9548" fmla="*/ 5008938 w 7162800"/>
              <a:gd name="connsiteY9548" fmla="*/ 7443862 h 8462359"/>
              <a:gd name="connsiteX9549" fmla="*/ 5002660 w 7162800"/>
              <a:gd name="connsiteY9549" fmla="*/ 7447242 h 8462359"/>
              <a:gd name="connsiteX9550" fmla="*/ 4996382 w 7162800"/>
              <a:gd name="connsiteY9550" fmla="*/ 7452555 h 8462359"/>
              <a:gd name="connsiteX9551" fmla="*/ 4990587 w 7162800"/>
              <a:gd name="connsiteY9551" fmla="*/ 7458350 h 8462359"/>
              <a:gd name="connsiteX9552" fmla="*/ 4986724 w 7162800"/>
              <a:gd name="connsiteY9552" fmla="*/ 7462213 h 8462359"/>
              <a:gd name="connsiteX9553" fmla="*/ 4984309 w 7162800"/>
              <a:gd name="connsiteY9553" fmla="*/ 7467042 h 8462359"/>
              <a:gd name="connsiteX9554" fmla="*/ 4981894 w 7162800"/>
              <a:gd name="connsiteY9554" fmla="*/ 7472838 h 8462359"/>
              <a:gd name="connsiteX9555" fmla="*/ 4980929 w 7162800"/>
              <a:gd name="connsiteY9555" fmla="*/ 7479599 h 8462359"/>
              <a:gd name="connsiteX9556" fmla="*/ 4979480 w 7162800"/>
              <a:gd name="connsiteY9556" fmla="*/ 7486360 h 8462359"/>
              <a:gd name="connsiteX9557" fmla="*/ 4977548 w 7162800"/>
              <a:gd name="connsiteY9557" fmla="*/ 7499882 h 8462359"/>
              <a:gd name="connsiteX9558" fmla="*/ 4975616 w 7162800"/>
              <a:gd name="connsiteY9558" fmla="*/ 7510989 h 8462359"/>
              <a:gd name="connsiteX9559" fmla="*/ 4971753 w 7162800"/>
              <a:gd name="connsiteY9559" fmla="*/ 7521130 h 8462359"/>
              <a:gd name="connsiteX9560" fmla="*/ 4966924 w 7162800"/>
              <a:gd name="connsiteY9560" fmla="*/ 7532721 h 8462359"/>
              <a:gd name="connsiteX9561" fmla="*/ 4964992 w 7162800"/>
              <a:gd name="connsiteY9561" fmla="*/ 7538516 h 8462359"/>
              <a:gd name="connsiteX9562" fmla="*/ 4962577 w 7162800"/>
              <a:gd name="connsiteY9562" fmla="*/ 7543828 h 8462359"/>
              <a:gd name="connsiteX9563" fmla="*/ 4959197 w 7162800"/>
              <a:gd name="connsiteY9563" fmla="*/ 7548658 h 8462359"/>
              <a:gd name="connsiteX9564" fmla="*/ 4956782 w 7162800"/>
              <a:gd name="connsiteY9564" fmla="*/ 7551555 h 8462359"/>
              <a:gd name="connsiteX9565" fmla="*/ 4953402 w 7162800"/>
              <a:gd name="connsiteY9565" fmla="*/ 7555902 h 8462359"/>
              <a:gd name="connsiteX9566" fmla="*/ 4949055 w 7162800"/>
              <a:gd name="connsiteY9566" fmla="*/ 7560731 h 8462359"/>
              <a:gd name="connsiteX9567" fmla="*/ 4944226 w 7162800"/>
              <a:gd name="connsiteY9567" fmla="*/ 7565560 h 8462359"/>
              <a:gd name="connsiteX9568" fmla="*/ 4939880 w 7162800"/>
              <a:gd name="connsiteY9568" fmla="*/ 7569906 h 8462359"/>
              <a:gd name="connsiteX9569" fmla="*/ 4929255 w 7162800"/>
              <a:gd name="connsiteY9569" fmla="*/ 7578599 h 8462359"/>
              <a:gd name="connsiteX9570" fmla="*/ 4919597 w 7162800"/>
              <a:gd name="connsiteY9570" fmla="*/ 7585360 h 8462359"/>
              <a:gd name="connsiteX9571" fmla="*/ 4913319 w 7162800"/>
              <a:gd name="connsiteY9571" fmla="*/ 7588740 h 8462359"/>
              <a:gd name="connsiteX9572" fmla="*/ 4907040 w 7162800"/>
              <a:gd name="connsiteY9572" fmla="*/ 7591638 h 8462359"/>
              <a:gd name="connsiteX9573" fmla="*/ 4903660 w 7162800"/>
              <a:gd name="connsiteY9573" fmla="*/ 7593087 h 8462359"/>
              <a:gd name="connsiteX9574" fmla="*/ 4901245 w 7162800"/>
              <a:gd name="connsiteY9574" fmla="*/ 7594053 h 8462359"/>
              <a:gd name="connsiteX9575" fmla="*/ 4898831 w 7162800"/>
              <a:gd name="connsiteY9575" fmla="*/ 7594053 h 8462359"/>
              <a:gd name="connsiteX9576" fmla="*/ 4896899 w 7162800"/>
              <a:gd name="connsiteY9576" fmla="*/ 7593087 h 8462359"/>
              <a:gd name="connsiteX9577" fmla="*/ 4892553 w 7162800"/>
              <a:gd name="connsiteY9577" fmla="*/ 7592121 h 8462359"/>
              <a:gd name="connsiteX9578" fmla="*/ 4888689 w 7162800"/>
              <a:gd name="connsiteY9578" fmla="*/ 7590672 h 8462359"/>
              <a:gd name="connsiteX9579" fmla="*/ 4884826 w 7162800"/>
              <a:gd name="connsiteY9579" fmla="*/ 7588740 h 8462359"/>
              <a:gd name="connsiteX9580" fmla="*/ 4880479 w 7162800"/>
              <a:gd name="connsiteY9580" fmla="*/ 7585843 h 8462359"/>
              <a:gd name="connsiteX9581" fmla="*/ 4873718 w 7162800"/>
              <a:gd name="connsiteY9581" fmla="*/ 7580048 h 8462359"/>
              <a:gd name="connsiteX9582" fmla="*/ 4866957 w 7162800"/>
              <a:gd name="connsiteY9582" fmla="*/ 7574253 h 8462359"/>
              <a:gd name="connsiteX9583" fmla="*/ 4866957 w 7162800"/>
              <a:gd name="connsiteY9583" fmla="*/ 7569906 h 8462359"/>
              <a:gd name="connsiteX9584" fmla="*/ 4866957 w 7162800"/>
              <a:gd name="connsiteY9584" fmla="*/ 7564594 h 8462359"/>
              <a:gd name="connsiteX9585" fmla="*/ 4866957 w 7162800"/>
              <a:gd name="connsiteY9585" fmla="*/ 7559765 h 8462359"/>
              <a:gd name="connsiteX9586" fmla="*/ 4866957 w 7162800"/>
              <a:gd name="connsiteY9586" fmla="*/ 7555418 h 8462359"/>
              <a:gd name="connsiteX9587" fmla="*/ 4860679 w 7162800"/>
              <a:gd name="connsiteY9587" fmla="*/ 7545760 h 8462359"/>
              <a:gd name="connsiteX9588" fmla="*/ 4853435 w 7162800"/>
              <a:gd name="connsiteY9588" fmla="*/ 7535618 h 8462359"/>
              <a:gd name="connsiteX9589" fmla="*/ 4849572 w 7162800"/>
              <a:gd name="connsiteY9589" fmla="*/ 7530789 h 8462359"/>
              <a:gd name="connsiteX9590" fmla="*/ 4845708 w 7162800"/>
              <a:gd name="connsiteY9590" fmla="*/ 7527408 h 8462359"/>
              <a:gd name="connsiteX9591" fmla="*/ 4841362 w 7162800"/>
              <a:gd name="connsiteY9591" fmla="*/ 7524028 h 8462359"/>
              <a:gd name="connsiteX9592" fmla="*/ 4837016 w 7162800"/>
              <a:gd name="connsiteY9592" fmla="*/ 7522096 h 8462359"/>
              <a:gd name="connsiteX9593" fmla="*/ 4835567 w 7162800"/>
              <a:gd name="connsiteY9593" fmla="*/ 7520165 h 8462359"/>
              <a:gd name="connsiteX9594" fmla="*/ 4832669 w 7162800"/>
              <a:gd name="connsiteY9594" fmla="*/ 7519199 h 8462359"/>
              <a:gd name="connsiteX9595" fmla="*/ 4829772 w 7162800"/>
              <a:gd name="connsiteY9595" fmla="*/ 7517750 h 8462359"/>
              <a:gd name="connsiteX9596" fmla="*/ 4825908 w 7162800"/>
              <a:gd name="connsiteY9596" fmla="*/ 7516784 h 8462359"/>
              <a:gd name="connsiteX9597" fmla="*/ 4819630 w 7162800"/>
              <a:gd name="connsiteY9597" fmla="*/ 7515336 h 8462359"/>
              <a:gd name="connsiteX9598" fmla="*/ 4814801 w 7162800"/>
              <a:gd name="connsiteY9598" fmla="*/ 7514370 h 8462359"/>
              <a:gd name="connsiteX9599" fmla="*/ 4813835 w 7162800"/>
              <a:gd name="connsiteY9599" fmla="*/ 7516784 h 8462359"/>
              <a:gd name="connsiteX9600" fmla="*/ 4813352 w 7162800"/>
              <a:gd name="connsiteY9600" fmla="*/ 7519199 h 8462359"/>
              <a:gd name="connsiteX9601" fmla="*/ 4813352 w 7162800"/>
              <a:gd name="connsiteY9601" fmla="*/ 7523545 h 8462359"/>
              <a:gd name="connsiteX9602" fmla="*/ 4812869 w 7162800"/>
              <a:gd name="connsiteY9602" fmla="*/ 7527408 h 8462359"/>
              <a:gd name="connsiteX9603" fmla="*/ 4812869 w 7162800"/>
              <a:gd name="connsiteY9603" fmla="*/ 7531272 h 8462359"/>
              <a:gd name="connsiteX9604" fmla="*/ 4812869 w 7162800"/>
              <a:gd name="connsiteY9604" fmla="*/ 7535136 h 8462359"/>
              <a:gd name="connsiteX9605" fmla="*/ 4812386 w 7162800"/>
              <a:gd name="connsiteY9605" fmla="*/ 7538516 h 8462359"/>
              <a:gd name="connsiteX9606" fmla="*/ 4810938 w 7162800"/>
              <a:gd name="connsiteY9606" fmla="*/ 7540448 h 8462359"/>
              <a:gd name="connsiteX9607" fmla="*/ 4809489 w 7162800"/>
              <a:gd name="connsiteY9607" fmla="*/ 7543828 h 8462359"/>
              <a:gd name="connsiteX9608" fmla="*/ 4807074 w 7162800"/>
              <a:gd name="connsiteY9608" fmla="*/ 7546726 h 8462359"/>
              <a:gd name="connsiteX9609" fmla="*/ 4804177 w 7162800"/>
              <a:gd name="connsiteY9609" fmla="*/ 7550106 h 8462359"/>
              <a:gd name="connsiteX9610" fmla="*/ 4801279 w 7162800"/>
              <a:gd name="connsiteY9610" fmla="*/ 7553004 h 8462359"/>
              <a:gd name="connsiteX9611" fmla="*/ 4797898 w 7162800"/>
              <a:gd name="connsiteY9611" fmla="*/ 7556384 h 8462359"/>
              <a:gd name="connsiteX9612" fmla="*/ 4794518 w 7162800"/>
              <a:gd name="connsiteY9612" fmla="*/ 7558799 h 8462359"/>
              <a:gd name="connsiteX9613" fmla="*/ 4791620 w 7162800"/>
              <a:gd name="connsiteY9613" fmla="*/ 7561214 h 8462359"/>
              <a:gd name="connsiteX9614" fmla="*/ 4788723 w 7162800"/>
              <a:gd name="connsiteY9614" fmla="*/ 7562662 h 8462359"/>
              <a:gd name="connsiteX9615" fmla="*/ 4780996 w 7162800"/>
              <a:gd name="connsiteY9615" fmla="*/ 7561214 h 8462359"/>
              <a:gd name="connsiteX9616" fmla="*/ 4773752 w 7162800"/>
              <a:gd name="connsiteY9616" fmla="*/ 7558799 h 8462359"/>
              <a:gd name="connsiteX9617" fmla="*/ 4765542 w 7162800"/>
              <a:gd name="connsiteY9617" fmla="*/ 7561696 h 8462359"/>
              <a:gd name="connsiteX9618" fmla="*/ 4754918 w 7162800"/>
              <a:gd name="connsiteY9618" fmla="*/ 7563145 h 8462359"/>
              <a:gd name="connsiteX9619" fmla="*/ 4749606 w 7162800"/>
              <a:gd name="connsiteY9619" fmla="*/ 7564111 h 8462359"/>
              <a:gd name="connsiteX9620" fmla="*/ 4744293 w 7162800"/>
              <a:gd name="connsiteY9620" fmla="*/ 7566043 h 8462359"/>
              <a:gd name="connsiteX9621" fmla="*/ 4739947 w 7162800"/>
              <a:gd name="connsiteY9621" fmla="*/ 7567975 h 8462359"/>
              <a:gd name="connsiteX9622" fmla="*/ 4736567 w 7162800"/>
              <a:gd name="connsiteY9622" fmla="*/ 7569906 h 8462359"/>
              <a:gd name="connsiteX9623" fmla="*/ 4735601 w 7162800"/>
              <a:gd name="connsiteY9623" fmla="*/ 7573287 h 8462359"/>
              <a:gd name="connsiteX9624" fmla="*/ 4735118 w 7162800"/>
              <a:gd name="connsiteY9624" fmla="*/ 7576667 h 8462359"/>
              <a:gd name="connsiteX9625" fmla="*/ 4735118 w 7162800"/>
              <a:gd name="connsiteY9625" fmla="*/ 7579565 h 8462359"/>
              <a:gd name="connsiteX9626" fmla="*/ 4735118 w 7162800"/>
              <a:gd name="connsiteY9626" fmla="*/ 7582946 h 8462359"/>
              <a:gd name="connsiteX9627" fmla="*/ 4736084 w 7162800"/>
              <a:gd name="connsiteY9627" fmla="*/ 7588740 h 8462359"/>
              <a:gd name="connsiteX9628" fmla="*/ 4736567 w 7162800"/>
              <a:gd name="connsiteY9628" fmla="*/ 7593087 h 8462359"/>
              <a:gd name="connsiteX9629" fmla="*/ 4738015 w 7162800"/>
              <a:gd name="connsiteY9629" fmla="*/ 7595502 h 8462359"/>
              <a:gd name="connsiteX9630" fmla="*/ 4740913 w 7162800"/>
              <a:gd name="connsiteY9630" fmla="*/ 7597433 h 8462359"/>
              <a:gd name="connsiteX9631" fmla="*/ 4743810 w 7162800"/>
              <a:gd name="connsiteY9631" fmla="*/ 7599848 h 8462359"/>
              <a:gd name="connsiteX9632" fmla="*/ 4747674 w 7162800"/>
              <a:gd name="connsiteY9632" fmla="*/ 7601780 h 8462359"/>
              <a:gd name="connsiteX9633" fmla="*/ 4751537 w 7162800"/>
              <a:gd name="connsiteY9633" fmla="*/ 7604194 h 8462359"/>
              <a:gd name="connsiteX9634" fmla="*/ 4754435 w 7162800"/>
              <a:gd name="connsiteY9634" fmla="*/ 7606609 h 8462359"/>
              <a:gd name="connsiteX9635" fmla="*/ 4757332 w 7162800"/>
              <a:gd name="connsiteY9635" fmla="*/ 7608541 h 8462359"/>
              <a:gd name="connsiteX9636" fmla="*/ 4758781 w 7162800"/>
              <a:gd name="connsiteY9636" fmla="*/ 7611438 h 8462359"/>
              <a:gd name="connsiteX9637" fmla="*/ 4758781 w 7162800"/>
              <a:gd name="connsiteY9637" fmla="*/ 7616268 h 8462359"/>
              <a:gd name="connsiteX9638" fmla="*/ 4758781 w 7162800"/>
              <a:gd name="connsiteY9638" fmla="*/ 7622546 h 8462359"/>
              <a:gd name="connsiteX9639" fmla="*/ 4758781 w 7162800"/>
              <a:gd name="connsiteY9639" fmla="*/ 7629306 h 8462359"/>
              <a:gd name="connsiteX9640" fmla="*/ 4758781 w 7162800"/>
              <a:gd name="connsiteY9640" fmla="*/ 7633653 h 8462359"/>
              <a:gd name="connsiteX9641" fmla="*/ 4762162 w 7162800"/>
              <a:gd name="connsiteY9641" fmla="*/ 7642346 h 8462359"/>
              <a:gd name="connsiteX9642" fmla="*/ 4765059 w 7162800"/>
              <a:gd name="connsiteY9642" fmla="*/ 7652004 h 8462359"/>
              <a:gd name="connsiteX9643" fmla="*/ 4766508 w 7162800"/>
              <a:gd name="connsiteY9643" fmla="*/ 7656351 h 8462359"/>
              <a:gd name="connsiteX9644" fmla="*/ 4768923 w 7162800"/>
              <a:gd name="connsiteY9644" fmla="*/ 7660697 h 8462359"/>
              <a:gd name="connsiteX9645" fmla="*/ 4770854 w 7162800"/>
              <a:gd name="connsiteY9645" fmla="*/ 7664078 h 8462359"/>
              <a:gd name="connsiteX9646" fmla="*/ 4773752 w 7162800"/>
              <a:gd name="connsiteY9646" fmla="*/ 7667458 h 8462359"/>
              <a:gd name="connsiteX9647" fmla="*/ 4777616 w 7162800"/>
              <a:gd name="connsiteY9647" fmla="*/ 7673253 h 8462359"/>
              <a:gd name="connsiteX9648" fmla="*/ 4782928 w 7162800"/>
              <a:gd name="connsiteY9648" fmla="*/ 7680014 h 8462359"/>
              <a:gd name="connsiteX9649" fmla="*/ 4788240 w 7162800"/>
              <a:gd name="connsiteY9649" fmla="*/ 7685809 h 8462359"/>
              <a:gd name="connsiteX9650" fmla="*/ 4792586 w 7162800"/>
              <a:gd name="connsiteY9650" fmla="*/ 7689673 h 8462359"/>
              <a:gd name="connsiteX9651" fmla="*/ 4795484 w 7162800"/>
              <a:gd name="connsiteY9651" fmla="*/ 7693053 h 8462359"/>
              <a:gd name="connsiteX9652" fmla="*/ 4798381 w 7162800"/>
              <a:gd name="connsiteY9652" fmla="*/ 7696917 h 8462359"/>
              <a:gd name="connsiteX9653" fmla="*/ 4801762 w 7162800"/>
              <a:gd name="connsiteY9653" fmla="*/ 7701746 h 8462359"/>
              <a:gd name="connsiteX9654" fmla="*/ 4805142 w 7162800"/>
              <a:gd name="connsiteY9654" fmla="*/ 7707058 h 8462359"/>
              <a:gd name="connsiteX9655" fmla="*/ 4808040 w 7162800"/>
              <a:gd name="connsiteY9655" fmla="*/ 7712370 h 8462359"/>
              <a:gd name="connsiteX9656" fmla="*/ 4810455 w 7162800"/>
              <a:gd name="connsiteY9656" fmla="*/ 7717682 h 8462359"/>
              <a:gd name="connsiteX9657" fmla="*/ 4813352 w 7162800"/>
              <a:gd name="connsiteY9657" fmla="*/ 7722512 h 8462359"/>
              <a:gd name="connsiteX9658" fmla="*/ 4814801 w 7162800"/>
              <a:gd name="connsiteY9658" fmla="*/ 7727341 h 8462359"/>
              <a:gd name="connsiteX9659" fmla="*/ 4815767 w 7162800"/>
              <a:gd name="connsiteY9659" fmla="*/ 7730239 h 8462359"/>
              <a:gd name="connsiteX9660" fmla="*/ 4816733 w 7162800"/>
              <a:gd name="connsiteY9660" fmla="*/ 7734585 h 8462359"/>
              <a:gd name="connsiteX9661" fmla="*/ 4817699 w 7162800"/>
              <a:gd name="connsiteY9661" fmla="*/ 7738932 h 8462359"/>
              <a:gd name="connsiteX9662" fmla="*/ 4817699 w 7162800"/>
              <a:gd name="connsiteY9662" fmla="*/ 7743761 h 8462359"/>
              <a:gd name="connsiteX9663" fmla="*/ 4817699 w 7162800"/>
              <a:gd name="connsiteY9663" fmla="*/ 7749073 h 8462359"/>
              <a:gd name="connsiteX9664" fmla="*/ 4816733 w 7162800"/>
              <a:gd name="connsiteY9664" fmla="*/ 7752936 h 8462359"/>
              <a:gd name="connsiteX9665" fmla="*/ 4815767 w 7162800"/>
              <a:gd name="connsiteY9665" fmla="*/ 7757283 h 8462359"/>
              <a:gd name="connsiteX9666" fmla="*/ 4814801 w 7162800"/>
              <a:gd name="connsiteY9666" fmla="*/ 7760663 h 8462359"/>
              <a:gd name="connsiteX9667" fmla="*/ 4805625 w 7162800"/>
              <a:gd name="connsiteY9667" fmla="*/ 7769356 h 8462359"/>
              <a:gd name="connsiteX9668" fmla="*/ 4799830 w 7162800"/>
              <a:gd name="connsiteY9668" fmla="*/ 7775151 h 8462359"/>
              <a:gd name="connsiteX9669" fmla="*/ 4799830 w 7162800"/>
              <a:gd name="connsiteY9669" fmla="*/ 7778532 h 8462359"/>
              <a:gd name="connsiteX9670" fmla="*/ 4801279 w 7162800"/>
              <a:gd name="connsiteY9670" fmla="*/ 7780946 h 8462359"/>
              <a:gd name="connsiteX9671" fmla="*/ 4802728 w 7162800"/>
              <a:gd name="connsiteY9671" fmla="*/ 7783844 h 8462359"/>
              <a:gd name="connsiteX9672" fmla="*/ 4804660 w 7162800"/>
              <a:gd name="connsiteY9672" fmla="*/ 7786258 h 8462359"/>
              <a:gd name="connsiteX9673" fmla="*/ 4807074 w 7162800"/>
              <a:gd name="connsiteY9673" fmla="*/ 7788673 h 8462359"/>
              <a:gd name="connsiteX9674" fmla="*/ 4809489 w 7162800"/>
              <a:gd name="connsiteY9674" fmla="*/ 7790605 h 8462359"/>
              <a:gd name="connsiteX9675" fmla="*/ 4812386 w 7162800"/>
              <a:gd name="connsiteY9675" fmla="*/ 7792536 h 8462359"/>
              <a:gd name="connsiteX9676" fmla="*/ 4814801 w 7162800"/>
              <a:gd name="connsiteY9676" fmla="*/ 7794468 h 8462359"/>
              <a:gd name="connsiteX9677" fmla="*/ 4816733 w 7162800"/>
              <a:gd name="connsiteY9677" fmla="*/ 7795434 h 8462359"/>
              <a:gd name="connsiteX9678" fmla="*/ 4819630 w 7162800"/>
              <a:gd name="connsiteY9678" fmla="*/ 7796883 h 8462359"/>
              <a:gd name="connsiteX9679" fmla="*/ 4822528 w 7162800"/>
              <a:gd name="connsiteY9679" fmla="*/ 7797849 h 8462359"/>
              <a:gd name="connsiteX9680" fmla="*/ 4826391 w 7162800"/>
              <a:gd name="connsiteY9680" fmla="*/ 7799298 h 8462359"/>
              <a:gd name="connsiteX9681" fmla="*/ 4834601 w 7162800"/>
              <a:gd name="connsiteY9681" fmla="*/ 7800746 h 8462359"/>
              <a:gd name="connsiteX9682" fmla="*/ 4840879 w 7162800"/>
              <a:gd name="connsiteY9682" fmla="*/ 7801712 h 8462359"/>
              <a:gd name="connsiteX9683" fmla="*/ 4847157 w 7162800"/>
              <a:gd name="connsiteY9683" fmla="*/ 7797849 h 8462359"/>
              <a:gd name="connsiteX9684" fmla="*/ 4853435 w 7162800"/>
              <a:gd name="connsiteY9684" fmla="*/ 7794468 h 8462359"/>
              <a:gd name="connsiteX9685" fmla="*/ 4859230 w 7162800"/>
              <a:gd name="connsiteY9685" fmla="*/ 7790122 h 8462359"/>
              <a:gd name="connsiteX9686" fmla="*/ 4863577 w 7162800"/>
              <a:gd name="connsiteY9686" fmla="*/ 7786258 h 8462359"/>
              <a:gd name="connsiteX9687" fmla="*/ 4866474 w 7162800"/>
              <a:gd name="connsiteY9687" fmla="*/ 7782878 h 8462359"/>
              <a:gd name="connsiteX9688" fmla="*/ 4870821 w 7162800"/>
              <a:gd name="connsiteY9688" fmla="*/ 7777566 h 8462359"/>
              <a:gd name="connsiteX9689" fmla="*/ 4875167 w 7162800"/>
              <a:gd name="connsiteY9689" fmla="*/ 7772254 h 8462359"/>
              <a:gd name="connsiteX9690" fmla="*/ 4878065 w 7162800"/>
              <a:gd name="connsiteY9690" fmla="*/ 7767907 h 8462359"/>
              <a:gd name="connsiteX9691" fmla="*/ 4881445 w 7162800"/>
              <a:gd name="connsiteY9691" fmla="*/ 7766941 h 8462359"/>
              <a:gd name="connsiteX9692" fmla="*/ 4886274 w 7162800"/>
              <a:gd name="connsiteY9692" fmla="*/ 7765976 h 8462359"/>
              <a:gd name="connsiteX9693" fmla="*/ 4891587 w 7162800"/>
              <a:gd name="connsiteY9693" fmla="*/ 7765492 h 8462359"/>
              <a:gd name="connsiteX9694" fmla="*/ 4896899 w 7162800"/>
              <a:gd name="connsiteY9694" fmla="*/ 7764527 h 8462359"/>
              <a:gd name="connsiteX9695" fmla="*/ 4908006 w 7162800"/>
              <a:gd name="connsiteY9695" fmla="*/ 7764044 h 8462359"/>
              <a:gd name="connsiteX9696" fmla="*/ 4915733 w 7162800"/>
              <a:gd name="connsiteY9696" fmla="*/ 7764044 h 8462359"/>
              <a:gd name="connsiteX9697" fmla="*/ 4924909 w 7162800"/>
              <a:gd name="connsiteY9697" fmla="*/ 7768390 h 8462359"/>
              <a:gd name="connsiteX9698" fmla="*/ 4934567 w 7162800"/>
              <a:gd name="connsiteY9698" fmla="*/ 7773702 h 8462359"/>
              <a:gd name="connsiteX9699" fmla="*/ 4943743 w 7162800"/>
              <a:gd name="connsiteY9699" fmla="*/ 7779014 h 8462359"/>
              <a:gd name="connsiteX9700" fmla="*/ 4952919 w 7162800"/>
              <a:gd name="connsiteY9700" fmla="*/ 7782878 h 8462359"/>
              <a:gd name="connsiteX9701" fmla="*/ 4955816 w 7162800"/>
              <a:gd name="connsiteY9701" fmla="*/ 7782878 h 8462359"/>
              <a:gd name="connsiteX9702" fmla="*/ 4959680 w 7162800"/>
              <a:gd name="connsiteY9702" fmla="*/ 7781429 h 8462359"/>
              <a:gd name="connsiteX9703" fmla="*/ 4963543 w 7162800"/>
              <a:gd name="connsiteY9703" fmla="*/ 7780463 h 8462359"/>
              <a:gd name="connsiteX9704" fmla="*/ 4967890 w 7162800"/>
              <a:gd name="connsiteY9704" fmla="*/ 7778532 h 8462359"/>
              <a:gd name="connsiteX9705" fmla="*/ 4974650 w 7162800"/>
              <a:gd name="connsiteY9705" fmla="*/ 7775151 h 8462359"/>
              <a:gd name="connsiteX9706" fmla="*/ 4979480 w 7162800"/>
              <a:gd name="connsiteY9706" fmla="*/ 7771771 h 8462359"/>
              <a:gd name="connsiteX9707" fmla="*/ 4980929 w 7162800"/>
              <a:gd name="connsiteY9707" fmla="*/ 7771288 h 8462359"/>
              <a:gd name="connsiteX9708" fmla="*/ 4982377 w 7162800"/>
              <a:gd name="connsiteY9708" fmla="*/ 7769839 h 8462359"/>
              <a:gd name="connsiteX9709" fmla="*/ 4984792 w 7162800"/>
              <a:gd name="connsiteY9709" fmla="*/ 7767907 h 8462359"/>
              <a:gd name="connsiteX9710" fmla="*/ 4986724 w 7162800"/>
              <a:gd name="connsiteY9710" fmla="*/ 7765976 h 8462359"/>
              <a:gd name="connsiteX9711" fmla="*/ 4990587 w 7162800"/>
              <a:gd name="connsiteY9711" fmla="*/ 7760663 h 8462359"/>
              <a:gd name="connsiteX9712" fmla="*/ 4993968 w 7162800"/>
              <a:gd name="connsiteY9712" fmla="*/ 7756800 h 8462359"/>
              <a:gd name="connsiteX9713" fmla="*/ 4998797 w 7162800"/>
              <a:gd name="connsiteY9713" fmla="*/ 7753419 h 8462359"/>
              <a:gd name="connsiteX9714" fmla="*/ 5005558 w 7162800"/>
              <a:gd name="connsiteY9714" fmla="*/ 7750039 h 8462359"/>
              <a:gd name="connsiteX9715" fmla="*/ 5009421 w 7162800"/>
              <a:gd name="connsiteY9715" fmla="*/ 7748107 h 8462359"/>
              <a:gd name="connsiteX9716" fmla="*/ 5013285 w 7162800"/>
              <a:gd name="connsiteY9716" fmla="*/ 7746658 h 8462359"/>
              <a:gd name="connsiteX9717" fmla="*/ 5016665 w 7162800"/>
              <a:gd name="connsiteY9717" fmla="*/ 7745692 h 8462359"/>
              <a:gd name="connsiteX9718" fmla="*/ 5020046 w 7162800"/>
              <a:gd name="connsiteY9718" fmla="*/ 7745692 h 8462359"/>
              <a:gd name="connsiteX9719" fmla="*/ 5026807 w 7162800"/>
              <a:gd name="connsiteY9719" fmla="*/ 7746176 h 8462359"/>
              <a:gd name="connsiteX9720" fmla="*/ 5035017 w 7162800"/>
              <a:gd name="connsiteY9720" fmla="*/ 7747624 h 8462359"/>
              <a:gd name="connsiteX9721" fmla="*/ 5043226 w 7162800"/>
              <a:gd name="connsiteY9721" fmla="*/ 7750522 h 8462359"/>
              <a:gd name="connsiteX9722" fmla="*/ 5049987 w 7162800"/>
              <a:gd name="connsiteY9722" fmla="*/ 7752936 h 8462359"/>
              <a:gd name="connsiteX9723" fmla="*/ 5058197 w 7162800"/>
              <a:gd name="connsiteY9723" fmla="*/ 7757283 h 8462359"/>
              <a:gd name="connsiteX9724" fmla="*/ 5068339 w 7162800"/>
              <a:gd name="connsiteY9724" fmla="*/ 7763078 h 8462359"/>
              <a:gd name="connsiteX9725" fmla="*/ 5073651 w 7162800"/>
              <a:gd name="connsiteY9725" fmla="*/ 7766941 h 8462359"/>
              <a:gd name="connsiteX9726" fmla="*/ 5077514 w 7162800"/>
              <a:gd name="connsiteY9726" fmla="*/ 7771288 h 8462359"/>
              <a:gd name="connsiteX9727" fmla="*/ 5079929 w 7162800"/>
              <a:gd name="connsiteY9727" fmla="*/ 7773220 h 8462359"/>
              <a:gd name="connsiteX9728" fmla="*/ 5081378 w 7162800"/>
              <a:gd name="connsiteY9728" fmla="*/ 7774668 h 8462359"/>
              <a:gd name="connsiteX9729" fmla="*/ 5082344 w 7162800"/>
              <a:gd name="connsiteY9729" fmla="*/ 7777083 h 8462359"/>
              <a:gd name="connsiteX9730" fmla="*/ 5083310 w 7162800"/>
              <a:gd name="connsiteY9730" fmla="*/ 7779014 h 8462359"/>
              <a:gd name="connsiteX9731" fmla="*/ 5082827 w 7162800"/>
              <a:gd name="connsiteY9731" fmla="*/ 7782395 h 8462359"/>
              <a:gd name="connsiteX9732" fmla="*/ 5081861 w 7162800"/>
              <a:gd name="connsiteY9732" fmla="*/ 7785293 h 8462359"/>
              <a:gd name="connsiteX9733" fmla="*/ 5079929 w 7162800"/>
              <a:gd name="connsiteY9733" fmla="*/ 7788673 h 8462359"/>
              <a:gd name="connsiteX9734" fmla="*/ 5077032 w 7162800"/>
              <a:gd name="connsiteY9734" fmla="*/ 7791571 h 8462359"/>
              <a:gd name="connsiteX9735" fmla="*/ 5074134 w 7162800"/>
              <a:gd name="connsiteY9735" fmla="*/ 7794951 h 8462359"/>
              <a:gd name="connsiteX9736" fmla="*/ 5070753 w 7162800"/>
              <a:gd name="connsiteY9736" fmla="*/ 7797366 h 8462359"/>
              <a:gd name="connsiteX9737" fmla="*/ 5067856 w 7162800"/>
              <a:gd name="connsiteY9737" fmla="*/ 7799780 h 8462359"/>
              <a:gd name="connsiteX9738" fmla="*/ 5064958 w 7162800"/>
              <a:gd name="connsiteY9738" fmla="*/ 7801712 h 8462359"/>
              <a:gd name="connsiteX9739" fmla="*/ 5063026 w 7162800"/>
              <a:gd name="connsiteY9739" fmla="*/ 7802678 h 8462359"/>
              <a:gd name="connsiteX9740" fmla="*/ 5059646 w 7162800"/>
              <a:gd name="connsiteY9740" fmla="*/ 7804610 h 8462359"/>
              <a:gd name="connsiteX9741" fmla="*/ 5055783 w 7162800"/>
              <a:gd name="connsiteY9741" fmla="*/ 7806058 h 8462359"/>
              <a:gd name="connsiteX9742" fmla="*/ 5051919 w 7162800"/>
              <a:gd name="connsiteY9742" fmla="*/ 7807024 h 8462359"/>
              <a:gd name="connsiteX9743" fmla="*/ 5047573 w 7162800"/>
              <a:gd name="connsiteY9743" fmla="*/ 7808473 h 8462359"/>
              <a:gd name="connsiteX9744" fmla="*/ 5043709 w 7162800"/>
              <a:gd name="connsiteY9744" fmla="*/ 7810405 h 8462359"/>
              <a:gd name="connsiteX9745" fmla="*/ 5040812 w 7162800"/>
              <a:gd name="connsiteY9745" fmla="*/ 7811371 h 8462359"/>
              <a:gd name="connsiteX9746" fmla="*/ 5038880 w 7162800"/>
              <a:gd name="connsiteY9746" fmla="*/ 7812820 h 8462359"/>
              <a:gd name="connsiteX9747" fmla="*/ 5035500 w 7162800"/>
              <a:gd name="connsiteY9747" fmla="*/ 7820064 h 8462359"/>
              <a:gd name="connsiteX9748" fmla="*/ 5031636 w 7162800"/>
              <a:gd name="connsiteY9748" fmla="*/ 7829722 h 8462359"/>
              <a:gd name="connsiteX9749" fmla="*/ 5030187 w 7162800"/>
              <a:gd name="connsiteY9749" fmla="*/ 7834552 h 8462359"/>
              <a:gd name="connsiteX9750" fmla="*/ 5029222 w 7162800"/>
              <a:gd name="connsiteY9750" fmla="*/ 7838898 h 8462359"/>
              <a:gd name="connsiteX9751" fmla="*/ 5027773 w 7162800"/>
              <a:gd name="connsiteY9751" fmla="*/ 7843244 h 8462359"/>
              <a:gd name="connsiteX9752" fmla="*/ 5027290 w 7162800"/>
              <a:gd name="connsiteY9752" fmla="*/ 7846142 h 8462359"/>
              <a:gd name="connsiteX9753" fmla="*/ 5029704 w 7162800"/>
              <a:gd name="connsiteY9753" fmla="*/ 7849522 h 8462359"/>
              <a:gd name="connsiteX9754" fmla="*/ 5031636 w 7162800"/>
              <a:gd name="connsiteY9754" fmla="*/ 7851937 h 8462359"/>
              <a:gd name="connsiteX9755" fmla="*/ 5034534 w 7162800"/>
              <a:gd name="connsiteY9755" fmla="*/ 7854834 h 8462359"/>
              <a:gd name="connsiteX9756" fmla="*/ 5036948 w 7162800"/>
              <a:gd name="connsiteY9756" fmla="*/ 7856766 h 8462359"/>
              <a:gd name="connsiteX9757" fmla="*/ 5042261 w 7162800"/>
              <a:gd name="connsiteY9757" fmla="*/ 7861596 h 8462359"/>
              <a:gd name="connsiteX9758" fmla="*/ 5046607 w 7162800"/>
              <a:gd name="connsiteY9758" fmla="*/ 7864493 h 8462359"/>
              <a:gd name="connsiteX9759" fmla="*/ 5047573 w 7162800"/>
              <a:gd name="connsiteY9759" fmla="*/ 7868839 h 8462359"/>
              <a:gd name="connsiteX9760" fmla="*/ 5050953 w 7162800"/>
              <a:gd name="connsiteY9760" fmla="*/ 7874152 h 8462359"/>
              <a:gd name="connsiteX9761" fmla="*/ 5053851 w 7162800"/>
              <a:gd name="connsiteY9761" fmla="*/ 7879464 h 8462359"/>
              <a:gd name="connsiteX9762" fmla="*/ 5057714 w 7162800"/>
              <a:gd name="connsiteY9762" fmla="*/ 7883810 h 8462359"/>
              <a:gd name="connsiteX9763" fmla="*/ 5056748 w 7162800"/>
              <a:gd name="connsiteY9763" fmla="*/ 7890571 h 8462359"/>
              <a:gd name="connsiteX9764" fmla="*/ 5054334 w 7162800"/>
              <a:gd name="connsiteY9764" fmla="*/ 7898781 h 8462359"/>
              <a:gd name="connsiteX9765" fmla="*/ 5053368 w 7162800"/>
              <a:gd name="connsiteY9765" fmla="*/ 7902644 h 8462359"/>
              <a:gd name="connsiteX9766" fmla="*/ 5052885 w 7162800"/>
              <a:gd name="connsiteY9766" fmla="*/ 7906508 h 8462359"/>
              <a:gd name="connsiteX9767" fmla="*/ 5052885 w 7162800"/>
              <a:gd name="connsiteY9767" fmla="*/ 7910371 h 8462359"/>
              <a:gd name="connsiteX9768" fmla="*/ 5053851 w 7162800"/>
              <a:gd name="connsiteY9768" fmla="*/ 7913269 h 8462359"/>
              <a:gd name="connsiteX9769" fmla="*/ 5053851 w 7162800"/>
              <a:gd name="connsiteY9769" fmla="*/ 7914718 h 8462359"/>
              <a:gd name="connsiteX9770" fmla="*/ 5054817 w 7162800"/>
              <a:gd name="connsiteY9770" fmla="*/ 7917615 h 8462359"/>
              <a:gd name="connsiteX9771" fmla="*/ 5056748 w 7162800"/>
              <a:gd name="connsiteY9771" fmla="*/ 7920030 h 8462359"/>
              <a:gd name="connsiteX9772" fmla="*/ 5058680 w 7162800"/>
              <a:gd name="connsiteY9772" fmla="*/ 7922928 h 8462359"/>
              <a:gd name="connsiteX9773" fmla="*/ 5060612 w 7162800"/>
              <a:gd name="connsiteY9773" fmla="*/ 7925342 h 8462359"/>
              <a:gd name="connsiteX9774" fmla="*/ 5063509 w 7162800"/>
              <a:gd name="connsiteY9774" fmla="*/ 7928240 h 8462359"/>
              <a:gd name="connsiteX9775" fmla="*/ 5065924 w 7162800"/>
              <a:gd name="connsiteY9775" fmla="*/ 7930171 h 8462359"/>
              <a:gd name="connsiteX9776" fmla="*/ 5068822 w 7162800"/>
              <a:gd name="connsiteY9776" fmla="*/ 7932103 h 8462359"/>
              <a:gd name="connsiteX9777" fmla="*/ 5070753 w 7162800"/>
              <a:gd name="connsiteY9777" fmla="*/ 7933069 h 8462359"/>
              <a:gd name="connsiteX9778" fmla="*/ 5073651 w 7162800"/>
              <a:gd name="connsiteY9778" fmla="*/ 7933552 h 8462359"/>
              <a:gd name="connsiteX9779" fmla="*/ 5076549 w 7162800"/>
              <a:gd name="connsiteY9779" fmla="*/ 7934035 h 8462359"/>
              <a:gd name="connsiteX9780" fmla="*/ 5080412 w 7162800"/>
              <a:gd name="connsiteY9780" fmla="*/ 7933552 h 8462359"/>
              <a:gd name="connsiteX9781" fmla="*/ 5088139 w 7162800"/>
              <a:gd name="connsiteY9781" fmla="*/ 7932586 h 8462359"/>
              <a:gd name="connsiteX9782" fmla="*/ 5094417 w 7162800"/>
              <a:gd name="connsiteY9782" fmla="*/ 7932103 h 8462359"/>
              <a:gd name="connsiteX9783" fmla="*/ 5102144 w 7162800"/>
              <a:gd name="connsiteY9783" fmla="*/ 7935484 h 8462359"/>
              <a:gd name="connsiteX9784" fmla="*/ 5112285 w 7162800"/>
              <a:gd name="connsiteY9784" fmla="*/ 7939830 h 8462359"/>
              <a:gd name="connsiteX9785" fmla="*/ 5122427 w 7162800"/>
              <a:gd name="connsiteY9785" fmla="*/ 7945142 h 8462359"/>
              <a:gd name="connsiteX9786" fmla="*/ 5132085 w 7162800"/>
              <a:gd name="connsiteY9786" fmla="*/ 7950937 h 8462359"/>
              <a:gd name="connsiteX9787" fmla="*/ 5138846 w 7162800"/>
              <a:gd name="connsiteY9787" fmla="*/ 7955284 h 8462359"/>
              <a:gd name="connsiteX9788" fmla="*/ 5147056 w 7162800"/>
              <a:gd name="connsiteY9788" fmla="*/ 7962528 h 8462359"/>
              <a:gd name="connsiteX9789" fmla="*/ 5155266 w 7162800"/>
              <a:gd name="connsiteY9789" fmla="*/ 7969772 h 8462359"/>
              <a:gd name="connsiteX9790" fmla="*/ 5162027 w 7162800"/>
              <a:gd name="connsiteY9790" fmla="*/ 7977016 h 8462359"/>
              <a:gd name="connsiteX9791" fmla="*/ 5163476 w 7162800"/>
              <a:gd name="connsiteY9791" fmla="*/ 7979913 h 8462359"/>
              <a:gd name="connsiteX9792" fmla="*/ 5163959 w 7162800"/>
              <a:gd name="connsiteY9792" fmla="*/ 7983776 h 8462359"/>
              <a:gd name="connsiteX9793" fmla="*/ 5164925 w 7162800"/>
              <a:gd name="connsiteY9793" fmla="*/ 7987640 h 8462359"/>
              <a:gd name="connsiteX9794" fmla="*/ 5165408 w 7162800"/>
              <a:gd name="connsiteY9794" fmla="*/ 7991503 h 8462359"/>
              <a:gd name="connsiteX9795" fmla="*/ 5165408 w 7162800"/>
              <a:gd name="connsiteY9795" fmla="*/ 8000196 h 8462359"/>
              <a:gd name="connsiteX9796" fmla="*/ 5165408 w 7162800"/>
              <a:gd name="connsiteY9796" fmla="*/ 8006474 h 8462359"/>
              <a:gd name="connsiteX9797" fmla="*/ 5165408 w 7162800"/>
              <a:gd name="connsiteY9797" fmla="*/ 8013718 h 8462359"/>
              <a:gd name="connsiteX9798" fmla="*/ 5165408 w 7162800"/>
              <a:gd name="connsiteY9798" fmla="*/ 8023376 h 8462359"/>
              <a:gd name="connsiteX9799" fmla="*/ 5164925 w 7162800"/>
              <a:gd name="connsiteY9799" fmla="*/ 8028206 h 8462359"/>
              <a:gd name="connsiteX9800" fmla="*/ 5163959 w 7162800"/>
              <a:gd name="connsiteY9800" fmla="*/ 8033035 h 8462359"/>
              <a:gd name="connsiteX9801" fmla="*/ 5163476 w 7162800"/>
              <a:gd name="connsiteY9801" fmla="*/ 8036899 h 8462359"/>
              <a:gd name="connsiteX9802" fmla="*/ 5162027 w 7162800"/>
              <a:gd name="connsiteY9802" fmla="*/ 8040279 h 8462359"/>
              <a:gd name="connsiteX9803" fmla="*/ 5161061 w 7162800"/>
              <a:gd name="connsiteY9803" fmla="*/ 8041728 h 8462359"/>
              <a:gd name="connsiteX9804" fmla="*/ 5160095 w 7162800"/>
              <a:gd name="connsiteY9804" fmla="*/ 8043660 h 8462359"/>
              <a:gd name="connsiteX9805" fmla="*/ 5158646 w 7162800"/>
              <a:gd name="connsiteY9805" fmla="*/ 8045591 h 8462359"/>
              <a:gd name="connsiteX9806" fmla="*/ 5156715 w 7162800"/>
              <a:gd name="connsiteY9806" fmla="*/ 8048006 h 8462359"/>
              <a:gd name="connsiteX9807" fmla="*/ 5154300 w 7162800"/>
              <a:gd name="connsiteY9807" fmla="*/ 8050904 h 8462359"/>
              <a:gd name="connsiteX9808" fmla="*/ 5152851 w 7162800"/>
              <a:gd name="connsiteY9808" fmla="*/ 8053318 h 8462359"/>
              <a:gd name="connsiteX9809" fmla="*/ 5151403 w 7162800"/>
              <a:gd name="connsiteY9809" fmla="*/ 8056216 h 8462359"/>
              <a:gd name="connsiteX9810" fmla="*/ 5150920 w 7162800"/>
              <a:gd name="connsiteY9810" fmla="*/ 8058630 h 8462359"/>
              <a:gd name="connsiteX9811" fmla="*/ 5149471 w 7162800"/>
              <a:gd name="connsiteY9811" fmla="*/ 8060562 h 8462359"/>
              <a:gd name="connsiteX9812" fmla="*/ 5148505 w 7162800"/>
              <a:gd name="connsiteY9812" fmla="*/ 8062977 h 8462359"/>
              <a:gd name="connsiteX9813" fmla="*/ 5148022 w 7162800"/>
              <a:gd name="connsiteY9813" fmla="*/ 8065874 h 8462359"/>
              <a:gd name="connsiteX9814" fmla="*/ 5147539 w 7162800"/>
              <a:gd name="connsiteY9814" fmla="*/ 8068289 h 8462359"/>
              <a:gd name="connsiteX9815" fmla="*/ 5147056 w 7162800"/>
              <a:gd name="connsiteY9815" fmla="*/ 8073601 h 8462359"/>
              <a:gd name="connsiteX9816" fmla="*/ 5147056 w 7162800"/>
              <a:gd name="connsiteY9816" fmla="*/ 8077465 h 8462359"/>
              <a:gd name="connsiteX9817" fmla="*/ 5148988 w 7162800"/>
              <a:gd name="connsiteY9817" fmla="*/ 8079879 h 8462359"/>
              <a:gd name="connsiteX9818" fmla="*/ 5152368 w 7162800"/>
              <a:gd name="connsiteY9818" fmla="*/ 8082777 h 8462359"/>
              <a:gd name="connsiteX9819" fmla="*/ 5155749 w 7162800"/>
              <a:gd name="connsiteY9819" fmla="*/ 8084708 h 8462359"/>
              <a:gd name="connsiteX9820" fmla="*/ 5160095 w 7162800"/>
              <a:gd name="connsiteY9820" fmla="*/ 8086640 h 8462359"/>
              <a:gd name="connsiteX9821" fmla="*/ 5164442 w 7162800"/>
              <a:gd name="connsiteY9821" fmla="*/ 8089055 h 8462359"/>
              <a:gd name="connsiteX9822" fmla="*/ 5168305 w 7162800"/>
              <a:gd name="connsiteY9822" fmla="*/ 8090987 h 8462359"/>
              <a:gd name="connsiteX9823" fmla="*/ 5171203 w 7162800"/>
              <a:gd name="connsiteY9823" fmla="*/ 8093884 h 8462359"/>
              <a:gd name="connsiteX9824" fmla="*/ 5173617 w 7162800"/>
              <a:gd name="connsiteY9824" fmla="*/ 8096299 h 8462359"/>
              <a:gd name="connsiteX9825" fmla="*/ 5174583 w 7162800"/>
              <a:gd name="connsiteY9825" fmla="*/ 8099196 h 8462359"/>
              <a:gd name="connsiteX9826" fmla="*/ 5175066 w 7162800"/>
              <a:gd name="connsiteY9826" fmla="*/ 8102094 h 8462359"/>
              <a:gd name="connsiteX9827" fmla="*/ 5175066 w 7162800"/>
              <a:gd name="connsiteY9827" fmla="*/ 8105474 h 8462359"/>
              <a:gd name="connsiteX9828" fmla="*/ 5174583 w 7162800"/>
              <a:gd name="connsiteY9828" fmla="*/ 8108372 h 8462359"/>
              <a:gd name="connsiteX9829" fmla="*/ 5174100 w 7162800"/>
              <a:gd name="connsiteY9829" fmla="*/ 8114167 h 8462359"/>
              <a:gd name="connsiteX9830" fmla="*/ 5173617 w 7162800"/>
              <a:gd name="connsiteY9830" fmla="*/ 8118514 h 8462359"/>
              <a:gd name="connsiteX9831" fmla="*/ 5171203 w 7162800"/>
              <a:gd name="connsiteY9831" fmla="*/ 8121411 h 8462359"/>
              <a:gd name="connsiteX9832" fmla="*/ 5169271 w 7162800"/>
              <a:gd name="connsiteY9832" fmla="*/ 8123343 h 8462359"/>
              <a:gd name="connsiteX9833" fmla="*/ 5166373 w 7162800"/>
              <a:gd name="connsiteY9833" fmla="*/ 8125758 h 8462359"/>
              <a:gd name="connsiteX9834" fmla="*/ 5163959 w 7162800"/>
              <a:gd name="connsiteY9834" fmla="*/ 8128172 h 8462359"/>
              <a:gd name="connsiteX9835" fmla="*/ 5161061 w 7162800"/>
              <a:gd name="connsiteY9835" fmla="*/ 8130104 h 8462359"/>
              <a:gd name="connsiteX9836" fmla="*/ 5158646 w 7162800"/>
              <a:gd name="connsiteY9836" fmla="*/ 8132518 h 8462359"/>
              <a:gd name="connsiteX9837" fmla="*/ 5156715 w 7162800"/>
              <a:gd name="connsiteY9837" fmla="*/ 8134450 h 8462359"/>
              <a:gd name="connsiteX9838" fmla="*/ 5154300 w 7162800"/>
              <a:gd name="connsiteY9838" fmla="*/ 8136865 h 8462359"/>
              <a:gd name="connsiteX9839" fmla="*/ 5154783 w 7162800"/>
              <a:gd name="connsiteY9839" fmla="*/ 8141694 h 8462359"/>
              <a:gd name="connsiteX9840" fmla="*/ 5155749 w 7162800"/>
              <a:gd name="connsiteY9840" fmla="*/ 8147972 h 8462359"/>
              <a:gd name="connsiteX9841" fmla="*/ 5155749 w 7162800"/>
              <a:gd name="connsiteY9841" fmla="*/ 8151836 h 8462359"/>
              <a:gd name="connsiteX9842" fmla="*/ 5155749 w 7162800"/>
              <a:gd name="connsiteY9842" fmla="*/ 8155216 h 8462359"/>
              <a:gd name="connsiteX9843" fmla="*/ 5155266 w 7162800"/>
              <a:gd name="connsiteY9843" fmla="*/ 8157631 h 8462359"/>
              <a:gd name="connsiteX9844" fmla="*/ 5154300 w 7162800"/>
              <a:gd name="connsiteY9844" fmla="*/ 8159080 h 8462359"/>
              <a:gd name="connsiteX9845" fmla="*/ 5152851 w 7162800"/>
              <a:gd name="connsiteY9845" fmla="*/ 8161011 h 8462359"/>
              <a:gd name="connsiteX9846" fmla="*/ 5149954 w 7162800"/>
              <a:gd name="connsiteY9846" fmla="*/ 8161977 h 8462359"/>
              <a:gd name="connsiteX9847" fmla="*/ 5147056 w 7162800"/>
              <a:gd name="connsiteY9847" fmla="*/ 8162460 h 8462359"/>
              <a:gd name="connsiteX9848" fmla="*/ 5143193 w 7162800"/>
              <a:gd name="connsiteY9848" fmla="*/ 8162943 h 8462359"/>
              <a:gd name="connsiteX9849" fmla="*/ 5136915 w 7162800"/>
              <a:gd name="connsiteY9849" fmla="*/ 8162943 h 8462359"/>
              <a:gd name="connsiteX9850" fmla="*/ 5132085 w 7162800"/>
              <a:gd name="connsiteY9850" fmla="*/ 8163426 h 8462359"/>
              <a:gd name="connsiteX9851" fmla="*/ 5129671 w 7162800"/>
              <a:gd name="connsiteY9851" fmla="*/ 8161494 h 8462359"/>
              <a:gd name="connsiteX9852" fmla="*/ 5126773 w 7162800"/>
              <a:gd name="connsiteY9852" fmla="*/ 8158597 h 8462359"/>
              <a:gd name="connsiteX9853" fmla="*/ 5124841 w 7162800"/>
              <a:gd name="connsiteY9853" fmla="*/ 8155699 h 8462359"/>
              <a:gd name="connsiteX9854" fmla="*/ 5122427 w 7162800"/>
              <a:gd name="connsiteY9854" fmla="*/ 8152319 h 8462359"/>
              <a:gd name="connsiteX9855" fmla="*/ 5120495 w 7162800"/>
              <a:gd name="connsiteY9855" fmla="*/ 8149904 h 8462359"/>
              <a:gd name="connsiteX9856" fmla="*/ 5118563 w 7162800"/>
              <a:gd name="connsiteY9856" fmla="*/ 8147006 h 8462359"/>
              <a:gd name="connsiteX9857" fmla="*/ 5117598 w 7162800"/>
              <a:gd name="connsiteY9857" fmla="*/ 8146040 h 8462359"/>
              <a:gd name="connsiteX9858" fmla="*/ 5116149 w 7162800"/>
              <a:gd name="connsiteY9858" fmla="*/ 8145558 h 8462359"/>
              <a:gd name="connsiteX9859" fmla="*/ 5114700 w 7162800"/>
              <a:gd name="connsiteY9859" fmla="*/ 8145075 h 8462359"/>
              <a:gd name="connsiteX9860" fmla="*/ 5113734 w 7162800"/>
              <a:gd name="connsiteY9860" fmla="*/ 8144592 h 8462359"/>
              <a:gd name="connsiteX9861" fmla="*/ 5111319 w 7162800"/>
              <a:gd name="connsiteY9861" fmla="*/ 8144109 h 8462359"/>
              <a:gd name="connsiteX9862" fmla="*/ 5108905 w 7162800"/>
              <a:gd name="connsiteY9862" fmla="*/ 8144109 h 8462359"/>
              <a:gd name="connsiteX9863" fmla="*/ 5105524 w 7162800"/>
              <a:gd name="connsiteY9863" fmla="*/ 8144592 h 8462359"/>
              <a:gd name="connsiteX9864" fmla="*/ 5102144 w 7162800"/>
              <a:gd name="connsiteY9864" fmla="*/ 8145558 h 8462359"/>
              <a:gd name="connsiteX9865" fmla="*/ 5095866 w 7162800"/>
              <a:gd name="connsiteY9865" fmla="*/ 8148938 h 8462359"/>
              <a:gd name="connsiteX9866" fmla="*/ 5091036 w 7162800"/>
              <a:gd name="connsiteY9866" fmla="*/ 8151836 h 8462359"/>
              <a:gd name="connsiteX9867" fmla="*/ 5088139 w 7162800"/>
              <a:gd name="connsiteY9867" fmla="*/ 8156182 h 8462359"/>
              <a:gd name="connsiteX9868" fmla="*/ 5085724 w 7162800"/>
              <a:gd name="connsiteY9868" fmla="*/ 8161494 h 8462359"/>
              <a:gd name="connsiteX9869" fmla="*/ 5082344 w 7162800"/>
              <a:gd name="connsiteY9869" fmla="*/ 8166806 h 8462359"/>
              <a:gd name="connsiteX9870" fmla="*/ 5079929 w 7162800"/>
              <a:gd name="connsiteY9870" fmla="*/ 8171153 h 8462359"/>
              <a:gd name="connsiteX9871" fmla="*/ 5076549 w 7162800"/>
              <a:gd name="connsiteY9871" fmla="*/ 8173084 h 8462359"/>
              <a:gd name="connsiteX9872" fmla="*/ 5071719 w 7162800"/>
              <a:gd name="connsiteY9872" fmla="*/ 8175016 h 8462359"/>
              <a:gd name="connsiteX9873" fmla="*/ 5066890 w 7162800"/>
              <a:gd name="connsiteY9873" fmla="*/ 8176948 h 8462359"/>
              <a:gd name="connsiteX9874" fmla="*/ 5062061 w 7162800"/>
              <a:gd name="connsiteY9874" fmla="*/ 8178397 h 8462359"/>
              <a:gd name="connsiteX9875" fmla="*/ 5056748 w 7162800"/>
              <a:gd name="connsiteY9875" fmla="*/ 8179363 h 8462359"/>
              <a:gd name="connsiteX9876" fmla="*/ 5052402 w 7162800"/>
              <a:gd name="connsiteY9876" fmla="*/ 8180812 h 8462359"/>
              <a:gd name="connsiteX9877" fmla="*/ 5049987 w 7162800"/>
              <a:gd name="connsiteY9877" fmla="*/ 8182260 h 8462359"/>
              <a:gd name="connsiteX9878" fmla="*/ 5048539 w 7162800"/>
              <a:gd name="connsiteY9878" fmla="*/ 8183226 h 8462359"/>
              <a:gd name="connsiteX9879" fmla="*/ 5047090 w 7162800"/>
              <a:gd name="connsiteY9879" fmla="*/ 8184192 h 8462359"/>
              <a:gd name="connsiteX9880" fmla="*/ 5046607 w 7162800"/>
              <a:gd name="connsiteY9880" fmla="*/ 8185641 h 8462359"/>
              <a:gd name="connsiteX9881" fmla="*/ 5045641 w 7162800"/>
              <a:gd name="connsiteY9881" fmla="*/ 8190470 h 8462359"/>
              <a:gd name="connsiteX9882" fmla="*/ 5045641 w 7162800"/>
              <a:gd name="connsiteY9882" fmla="*/ 8195782 h 8462359"/>
              <a:gd name="connsiteX9883" fmla="*/ 5046124 w 7162800"/>
              <a:gd name="connsiteY9883" fmla="*/ 8201578 h 8462359"/>
              <a:gd name="connsiteX9884" fmla="*/ 5047090 w 7162800"/>
              <a:gd name="connsiteY9884" fmla="*/ 8207856 h 8462359"/>
              <a:gd name="connsiteX9885" fmla="*/ 5050953 w 7162800"/>
              <a:gd name="connsiteY9885" fmla="*/ 8219929 h 8462359"/>
              <a:gd name="connsiteX9886" fmla="*/ 5053851 w 7162800"/>
              <a:gd name="connsiteY9886" fmla="*/ 8230070 h 8462359"/>
              <a:gd name="connsiteX9887" fmla="*/ 5054334 w 7162800"/>
              <a:gd name="connsiteY9887" fmla="*/ 8233451 h 8462359"/>
              <a:gd name="connsiteX9888" fmla="*/ 5055783 w 7162800"/>
              <a:gd name="connsiteY9888" fmla="*/ 8236831 h 8462359"/>
              <a:gd name="connsiteX9889" fmla="*/ 5058680 w 7162800"/>
              <a:gd name="connsiteY9889" fmla="*/ 8241178 h 8462359"/>
              <a:gd name="connsiteX9890" fmla="*/ 5062061 w 7162800"/>
              <a:gd name="connsiteY9890" fmla="*/ 8245524 h 8462359"/>
              <a:gd name="connsiteX9891" fmla="*/ 5068339 w 7162800"/>
              <a:gd name="connsiteY9891" fmla="*/ 8253251 h 8462359"/>
              <a:gd name="connsiteX9892" fmla="*/ 5072202 w 7162800"/>
              <a:gd name="connsiteY9892" fmla="*/ 8260495 h 8462359"/>
              <a:gd name="connsiteX9893" fmla="*/ 5072202 w 7162800"/>
              <a:gd name="connsiteY9893" fmla="*/ 8270153 h 8462359"/>
              <a:gd name="connsiteX9894" fmla="*/ 5071236 w 7162800"/>
              <a:gd name="connsiteY9894" fmla="*/ 8282226 h 8462359"/>
              <a:gd name="connsiteX9895" fmla="*/ 5070753 w 7162800"/>
              <a:gd name="connsiteY9895" fmla="*/ 8288022 h 8462359"/>
              <a:gd name="connsiteX9896" fmla="*/ 5069305 w 7162800"/>
              <a:gd name="connsiteY9896" fmla="*/ 8293334 h 8462359"/>
              <a:gd name="connsiteX9897" fmla="*/ 5067856 w 7162800"/>
              <a:gd name="connsiteY9897" fmla="*/ 8297680 h 8462359"/>
              <a:gd name="connsiteX9898" fmla="*/ 5064958 w 7162800"/>
              <a:gd name="connsiteY9898" fmla="*/ 8301061 h 8462359"/>
              <a:gd name="connsiteX9899" fmla="*/ 5064475 w 7162800"/>
              <a:gd name="connsiteY9899" fmla="*/ 8302510 h 8462359"/>
              <a:gd name="connsiteX9900" fmla="*/ 5062544 w 7162800"/>
              <a:gd name="connsiteY9900" fmla="*/ 8304441 h 8462359"/>
              <a:gd name="connsiteX9901" fmla="*/ 5060129 w 7162800"/>
              <a:gd name="connsiteY9901" fmla="*/ 8305407 h 8462359"/>
              <a:gd name="connsiteX9902" fmla="*/ 5057231 w 7162800"/>
              <a:gd name="connsiteY9902" fmla="*/ 8306373 h 8462359"/>
              <a:gd name="connsiteX9903" fmla="*/ 5050953 w 7162800"/>
              <a:gd name="connsiteY9903" fmla="*/ 8307822 h 8462359"/>
              <a:gd name="connsiteX9904" fmla="*/ 5046607 w 7162800"/>
              <a:gd name="connsiteY9904" fmla="*/ 8308788 h 8462359"/>
              <a:gd name="connsiteX9905" fmla="*/ 5039846 w 7162800"/>
              <a:gd name="connsiteY9905" fmla="*/ 8307822 h 8462359"/>
              <a:gd name="connsiteX9906" fmla="*/ 5031153 w 7162800"/>
              <a:gd name="connsiteY9906" fmla="*/ 8306373 h 8462359"/>
              <a:gd name="connsiteX9907" fmla="*/ 5023426 w 7162800"/>
              <a:gd name="connsiteY9907" fmla="*/ 8304441 h 8462359"/>
              <a:gd name="connsiteX9908" fmla="*/ 5016182 w 7162800"/>
              <a:gd name="connsiteY9908" fmla="*/ 8301061 h 8462359"/>
              <a:gd name="connsiteX9909" fmla="*/ 5008456 w 7162800"/>
              <a:gd name="connsiteY9909" fmla="*/ 8300578 h 8462359"/>
              <a:gd name="connsiteX9910" fmla="*/ 4997831 w 7162800"/>
              <a:gd name="connsiteY9910" fmla="*/ 8299612 h 8462359"/>
              <a:gd name="connsiteX9911" fmla="*/ 4987207 w 7162800"/>
              <a:gd name="connsiteY9911" fmla="*/ 8297680 h 8462359"/>
              <a:gd name="connsiteX9912" fmla="*/ 4979480 w 7162800"/>
              <a:gd name="connsiteY9912" fmla="*/ 8297197 h 8462359"/>
              <a:gd name="connsiteX9913" fmla="*/ 4971753 w 7162800"/>
              <a:gd name="connsiteY9913" fmla="*/ 8300578 h 8462359"/>
              <a:gd name="connsiteX9914" fmla="*/ 4963543 w 7162800"/>
              <a:gd name="connsiteY9914" fmla="*/ 8303476 h 8462359"/>
              <a:gd name="connsiteX9915" fmla="*/ 4959197 w 7162800"/>
              <a:gd name="connsiteY9915" fmla="*/ 8305407 h 8462359"/>
              <a:gd name="connsiteX9916" fmla="*/ 4955816 w 7162800"/>
              <a:gd name="connsiteY9916" fmla="*/ 8307339 h 8462359"/>
              <a:gd name="connsiteX9917" fmla="*/ 4954368 w 7162800"/>
              <a:gd name="connsiteY9917" fmla="*/ 8308305 h 8462359"/>
              <a:gd name="connsiteX9918" fmla="*/ 4953885 w 7162800"/>
              <a:gd name="connsiteY9918" fmla="*/ 8310236 h 8462359"/>
              <a:gd name="connsiteX9919" fmla="*/ 4953402 w 7162800"/>
              <a:gd name="connsiteY9919" fmla="*/ 8311202 h 8462359"/>
              <a:gd name="connsiteX9920" fmla="*/ 4952919 w 7162800"/>
              <a:gd name="connsiteY9920" fmla="*/ 8312651 h 8462359"/>
              <a:gd name="connsiteX9921" fmla="*/ 4951953 w 7162800"/>
              <a:gd name="connsiteY9921" fmla="*/ 8315548 h 8462359"/>
              <a:gd name="connsiteX9922" fmla="*/ 4951953 w 7162800"/>
              <a:gd name="connsiteY9922" fmla="*/ 8318446 h 8462359"/>
              <a:gd name="connsiteX9923" fmla="*/ 4952919 w 7162800"/>
              <a:gd name="connsiteY9923" fmla="*/ 8322310 h 8462359"/>
              <a:gd name="connsiteX9924" fmla="*/ 4953885 w 7162800"/>
              <a:gd name="connsiteY9924" fmla="*/ 8325207 h 8462359"/>
              <a:gd name="connsiteX9925" fmla="*/ 4957265 w 7162800"/>
              <a:gd name="connsiteY9925" fmla="*/ 8332451 h 8462359"/>
              <a:gd name="connsiteX9926" fmla="*/ 4960163 w 7162800"/>
              <a:gd name="connsiteY9926" fmla="*/ 8338729 h 8462359"/>
              <a:gd name="connsiteX9927" fmla="*/ 4964992 w 7162800"/>
              <a:gd name="connsiteY9927" fmla="*/ 8341627 h 8462359"/>
              <a:gd name="connsiteX9928" fmla="*/ 4971753 w 7162800"/>
              <a:gd name="connsiteY9928" fmla="*/ 8345490 h 8462359"/>
              <a:gd name="connsiteX9929" fmla="*/ 4976099 w 7162800"/>
              <a:gd name="connsiteY9929" fmla="*/ 8346939 h 8462359"/>
              <a:gd name="connsiteX9930" fmla="*/ 4979963 w 7162800"/>
              <a:gd name="connsiteY9930" fmla="*/ 8348871 h 8462359"/>
              <a:gd name="connsiteX9931" fmla="*/ 4983343 w 7162800"/>
              <a:gd name="connsiteY9931" fmla="*/ 8349354 h 8462359"/>
              <a:gd name="connsiteX9932" fmla="*/ 4986724 w 7162800"/>
              <a:gd name="connsiteY9932" fmla="*/ 8349836 h 8462359"/>
              <a:gd name="connsiteX9933" fmla="*/ 4990587 w 7162800"/>
              <a:gd name="connsiteY9933" fmla="*/ 8348871 h 8462359"/>
              <a:gd name="connsiteX9934" fmla="*/ 4995899 w 7162800"/>
              <a:gd name="connsiteY9934" fmla="*/ 8345973 h 8462359"/>
              <a:gd name="connsiteX9935" fmla="*/ 5001212 w 7162800"/>
              <a:gd name="connsiteY9935" fmla="*/ 8343558 h 8462359"/>
              <a:gd name="connsiteX9936" fmla="*/ 5005075 w 7162800"/>
              <a:gd name="connsiteY9936" fmla="*/ 8342110 h 8462359"/>
              <a:gd name="connsiteX9937" fmla="*/ 5008456 w 7162800"/>
              <a:gd name="connsiteY9937" fmla="*/ 8342593 h 8462359"/>
              <a:gd name="connsiteX9938" fmla="*/ 5011353 w 7162800"/>
              <a:gd name="connsiteY9938" fmla="*/ 8345007 h 8462359"/>
              <a:gd name="connsiteX9939" fmla="*/ 5014734 w 7162800"/>
              <a:gd name="connsiteY9939" fmla="*/ 8346939 h 8462359"/>
              <a:gd name="connsiteX9940" fmla="*/ 5018114 w 7162800"/>
              <a:gd name="connsiteY9940" fmla="*/ 8350320 h 8462359"/>
              <a:gd name="connsiteX9941" fmla="*/ 5023909 w 7162800"/>
              <a:gd name="connsiteY9941" fmla="*/ 8356598 h 8462359"/>
              <a:gd name="connsiteX9942" fmla="*/ 5027290 w 7162800"/>
              <a:gd name="connsiteY9942" fmla="*/ 8360944 h 8462359"/>
              <a:gd name="connsiteX9943" fmla="*/ 5030187 w 7162800"/>
              <a:gd name="connsiteY9943" fmla="*/ 8368188 h 8462359"/>
              <a:gd name="connsiteX9944" fmla="*/ 5031636 w 7162800"/>
              <a:gd name="connsiteY9944" fmla="*/ 8377846 h 8462359"/>
              <a:gd name="connsiteX9945" fmla="*/ 5032602 w 7162800"/>
              <a:gd name="connsiteY9945" fmla="*/ 8382676 h 8462359"/>
              <a:gd name="connsiteX9946" fmla="*/ 5034534 w 7162800"/>
              <a:gd name="connsiteY9946" fmla="*/ 8387022 h 8462359"/>
              <a:gd name="connsiteX9947" fmla="*/ 5036465 w 7162800"/>
              <a:gd name="connsiteY9947" fmla="*/ 8391368 h 8462359"/>
              <a:gd name="connsiteX9948" fmla="*/ 5038880 w 7162800"/>
              <a:gd name="connsiteY9948" fmla="*/ 8394749 h 8462359"/>
              <a:gd name="connsiteX9949" fmla="*/ 5040812 w 7162800"/>
              <a:gd name="connsiteY9949" fmla="*/ 8395715 h 8462359"/>
              <a:gd name="connsiteX9950" fmla="*/ 5042261 w 7162800"/>
              <a:gd name="connsiteY9950" fmla="*/ 8396681 h 8462359"/>
              <a:gd name="connsiteX9951" fmla="*/ 5044675 w 7162800"/>
              <a:gd name="connsiteY9951" fmla="*/ 8397164 h 8462359"/>
              <a:gd name="connsiteX9952" fmla="*/ 5047090 w 7162800"/>
              <a:gd name="connsiteY9952" fmla="*/ 8397646 h 8462359"/>
              <a:gd name="connsiteX9953" fmla="*/ 5052885 w 7162800"/>
              <a:gd name="connsiteY9953" fmla="*/ 8398130 h 8462359"/>
              <a:gd name="connsiteX9954" fmla="*/ 5058680 w 7162800"/>
              <a:gd name="connsiteY9954" fmla="*/ 8399095 h 8462359"/>
              <a:gd name="connsiteX9955" fmla="*/ 5064475 w 7162800"/>
              <a:gd name="connsiteY9955" fmla="*/ 8399578 h 8462359"/>
              <a:gd name="connsiteX9956" fmla="*/ 5069788 w 7162800"/>
              <a:gd name="connsiteY9956" fmla="*/ 8400544 h 8462359"/>
              <a:gd name="connsiteX9957" fmla="*/ 5071719 w 7162800"/>
              <a:gd name="connsiteY9957" fmla="*/ 8401027 h 8462359"/>
              <a:gd name="connsiteX9958" fmla="*/ 5074134 w 7162800"/>
              <a:gd name="connsiteY9958" fmla="*/ 8401993 h 8462359"/>
              <a:gd name="connsiteX9959" fmla="*/ 5075100 w 7162800"/>
              <a:gd name="connsiteY9959" fmla="*/ 8403442 h 8462359"/>
              <a:gd name="connsiteX9960" fmla="*/ 5076066 w 7162800"/>
              <a:gd name="connsiteY9960" fmla="*/ 8405856 h 8462359"/>
              <a:gd name="connsiteX9961" fmla="*/ 5076549 w 7162800"/>
              <a:gd name="connsiteY9961" fmla="*/ 8407305 h 8462359"/>
              <a:gd name="connsiteX9962" fmla="*/ 5076549 w 7162800"/>
              <a:gd name="connsiteY9962" fmla="*/ 8408754 h 8462359"/>
              <a:gd name="connsiteX9963" fmla="*/ 5076066 w 7162800"/>
              <a:gd name="connsiteY9963" fmla="*/ 8411168 h 8462359"/>
              <a:gd name="connsiteX9964" fmla="*/ 5075583 w 7162800"/>
              <a:gd name="connsiteY9964" fmla="*/ 8413100 h 8462359"/>
              <a:gd name="connsiteX9965" fmla="*/ 5073168 w 7162800"/>
              <a:gd name="connsiteY9965" fmla="*/ 8417446 h 8462359"/>
              <a:gd name="connsiteX9966" fmla="*/ 5069788 w 7162800"/>
              <a:gd name="connsiteY9966" fmla="*/ 8422276 h 8462359"/>
              <a:gd name="connsiteX9967" fmla="*/ 5062544 w 7162800"/>
              <a:gd name="connsiteY9967" fmla="*/ 8430486 h 8462359"/>
              <a:gd name="connsiteX9968" fmla="*/ 5057714 w 7162800"/>
              <a:gd name="connsiteY9968" fmla="*/ 8435315 h 8462359"/>
              <a:gd name="connsiteX9969" fmla="*/ 5053851 w 7162800"/>
              <a:gd name="connsiteY9969" fmla="*/ 8440144 h 8462359"/>
              <a:gd name="connsiteX9970" fmla="*/ 5049504 w 7162800"/>
              <a:gd name="connsiteY9970" fmla="*/ 8444491 h 8462359"/>
              <a:gd name="connsiteX9971" fmla="*/ 5044192 w 7162800"/>
              <a:gd name="connsiteY9971" fmla="*/ 8448837 h 8462359"/>
              <a:gd name="connsiteX9972" fmla="*/ 5038397 w 7162800"/>
              <a:gd name="connsiteY9972" fmla="*/ 8452700 h 8462359"/>
              <a:gd name="connsiteX9973" fmla="*/ 5032119 w 7162800"/>
              <a:gd name="connsiteY9973" fmla="*/ 8456564 h 8462359"/>
              <a:gd name="connsiteX9974" fmla="*/ 5026324 w 7162800"/>
              <a:gd name="connsiteY9974" fmla="*/ 8458978 h 8462359"/>
              <a:gd name="connsiteX9975" fmla="*/ 5021012 w 7162800"/>
              <a:gd name="connsiteY9975" fmla="*/ 8460910 h 8462359"/>
              <a:gd name="connsiteX9976" fmla="*/ 5016182 w 7162800"/>
              <a:gd name="connsiteY9976" fmla="*/ 8461876 h 8462359"/>
              <a:gd name="connsiteX9977" fmla="*/ 5015700 w 7162800"/>
              <a:gd name="connsiteY9977" fmla="*/ 8462359 h 8462359"/>
              <a:gd name="connsiteX9978" fmla="*/ 5014734 w 7162800"/>
              <a:gd name="connsiteY9978" fmla="*/ 8462359 h 8462359"/>
              <a:gd name="connsiteX9979" fmla="*/ 5013285 w 7162800"/>
              <a:gd name="connsiteY9979" fmla="*/ 8462359 h 8462359"/>
              <a:gd name="connsiteX9980" fmla="*/ 5012319 w 7162800"/>
              <a:gd name="connsiteY9980" fmla="*/ 8461876 h 8462359"/>
              <a:gd name="connsiteX9981" fmla="*/ 5008456 w 7162800"/>
              <a:gd name="connsiteY9981" fmla="*/ 8460910 h 8462359"/>
              <a:gd name="connsiteX9982" fmla="*/ 5005075 w 7162800"/>
              <a:gd name="connsiteY9982" fmla="*/ 8458496 h 8462359"/>
              <a:gd name="connsiteX9983" fmla="*/ 4998314 w 7162800"/>
              <a:gd name="connsiteY9983" fmla="*/ 8454632 h 8462359"/>
              <a:gd name="connsiteX9984" fmla="*/ 4993968 w 7162800"/>
              <a:gd name="connsiteY9984" fmla="*/ 8450286 h 8462359"/>
              <a:gd name="connsiteX9985" fmla="*/ 4991070 w 7162800"/>
              <a:gd name="connsiteY9985" fmla="*/ 8448837 h 8462359"/>
              <a:gd name="connsiteX9986" fmla="*/ 4988172 w 7162800"/>
              <a:gd name="connsiteY9986" fmla="*/ 8445940 h 8462359"/>
              <a:gd name="connsiteX9987" fmla="*/ 4985758 w 7162800"/>
              <a:gd name="connsiteY9987" fmla="*/ 8442559 h 8462359"/>
              <a:gd name="connsiteX9988" fmla="*/ 4982860 w 7162800"/>
              <a:gd name="connsiteY9988" fmla="*/ 8439178 h 8462359"/>
              <a:gd name="connsiteX9989" fmla="*/ 4979963 w 7162800"/>
              <a:gd name="connsiteY9989" fmla="*/ 8435798 h 8462359"/>
              <a:gd name="connsiteX9990" fmla="*/ 4977065 w 7162800"/>
              <a:gd name="connsiteY9990" fmla="*/ 8432900 h 8462359"/>
              <a:gd name="connsiteX9991" fmla="*/ 4974650 w 7162800"/>
              <a:gd name="connsiteY9991" fmla="*/ 8430003 h 8462359"/>
              <a:gd name="connsiteX9992" fmla="*/ 4971270 w 7162800"/>
              <a:gd name="connsiteY9992" fmla="*/ 8428071 h 8462359"/>
              <a:gd name="connsiteX9993" fmla="*/ 4968855 w 7162800"/>
              <a:gd name="connsiteY9993" fmla="*/ 8427588 h 8462359"/>
              <a:gd name="connsiteX9994" fmla="*/ 4965475 w 7162800"/>
              <a:gd name="connsiteY9994" fmla="*/ 8427588 h 8462359"/>
              <a:gd name="connsiteX9995" fmla="*/ 4962577 w 7162800"/>
              <a:gd name="connsiteY9995" fmla="*/ 8427588 h 8462359"/>
              <a:gd name="connsiteX9996" fmla="*/ 4958714 w 7162800"/>
              <a:gd name="connsiteY9996" fmla="*/ 8428071 h 8462359"/>
              <a:gd name="connsiteX9997" fmla="*/ 4951470 w 7162800"/>
              <a:gd name="connsiteY9997" fmla="*/ 8429037 h 8462359"/>
              <a:gd name="connsiteX9998" fmla="*/ 4943743 w 7162800"/>
              <a:gd name="connsiteY9998" fmla="*/ 8430486 h 8462359"/>
              <a:gd name="connsiteX9999" fmla="*/ 4928772 w 7162800"/>
              <a:gd name="connsiteY9999" fmla="*/ 8435315 h 8462359"/>
              <a:gd name="connsiteX10000" fmla="*/ 4915733 w 7162800"/>
              <a:gd name="connsiteY10000" fmla="*/ 8439178 h 8462359"/>
              <a:gd name="connsiteX10001" fmla="*/ 4908972 w 7162800"/>
              <a:gd name="connsiteY10001" fmla="*/ 8439178 h 8462359"/>
              <a:gd name="connsiteX10002" fmla="*/ 4900279 w 7162800"/>
              <a:gd name="connsiteY10002" fmla="*/ 8439178 h 8462359"/>
              <a:gd name="connsiteX10003" fmla="*/ 4892553 w 7162800"/>
              <a:gd name="connsiteY10003" fmla="*/ 8439178 h 8462359"/>
              <a:gd name="connsiteX10004" fmla="*/ 4885792 w 7162800"/>
              <a:gd name="connsiteY10004" fmla="*/ 8439178 h 8462359"/>
              <a:gd name="connsiteX10005" fmla="*/ 4879514 w 7162800"/>
              <a:gd name="connsiteY10005" fmla="*/ 8443525 h 8462359"/>
              <a:gd name="connsiteX10006" fmla="*/ 4872270 w 7162800"/>
              <a:gd name="connsiteY10006" fmla="*/ 8448837 h 8462359"/>
              <a:gd name="connsiteX10007" fmla="*/ 4865509 w 7162800"/>
              <a:gd name="connsiteY10007" fmla="*/ 8453666 h 8462359"/>
              <a:gd name="connsiteX10008" fmla="*/ 4859713 w 7162800"/>
              <a:gd name="connsiteY10008" fmla="*/ 8458013 h 8462359"/>
              <a:gd name="connsiteX10009" fmla="*/ 4852952 w 7162800"/>
              <a:gd name="connsiteY10009" fmla="*/ 8458496 h 8462359"/>
              <a:gd name="connsiteX10010" fmla="*/ 4844260 w 7162800"/>
              <a:gd name="connsiteY10010" fmla="*/ 8459944 h 8462359"/>
              <a:gd name="connsiteX10011" fmla="*/ 4836533 w 7162800"/>
              <a:gd name="connsiteY10011" fmla="*/ 8461393 h 8462359"/>
              <a:gd name="connsiteX10012" fmla="*/ 4829772 w 7162800"/>
              <a:gd name="connsiteY10012" fmla="*/ 8461876 h 8462359"/>
              <a:gd name="connsiteX10013" fmla="*/ 4824460 w 7162800"/>
              <a:gd name="connsiteY10013" fmla="*/ 8458496 h 8462359"/>
              <a:gd name="connsiteX10014" fmla="*/ 4819147 w 7162800"/>
              <a:gd name="connsiteY10014" fmla="*/ 8456081 h 8462359"/>
              <a:gd name="connsiteX10015" fmla="*/ 4814318 w 7162800"/>
              <a:gd name="connsiteY10015" fmla="*/ 8453183 h 8462359"/>
              <a:gd name="connsiteX10016" fmla="*/ 4810938 w 7162800"/>
              <a:gd name="connsiteY10016" fmla="*/ 8450286 h 8462359"/>
              <a:gd name="connsiteX10017" fmla="*/ 4809972 w 7162800"/>
              <a:gd name="connsiteY10017" fmla="*/ 8448837 h 8462359"/>
              <a:gd name="connsiteX10018" fmla="*/ 4809972 w 7162800"/>
              <a:gd name="connsiteY10018" fmla="*/ 8445940 h 8462359"/>
              <a:gd name="connsiteX10019" fmla="*/ 4810455 w 7162800"/>
              <a:gd name="connsiteY10019" fmla="*/ 8442559 h 8462359"/>
              <a:gd name="connsiteX10020" fmla="*/ 4811420 w 7162800"/>
              <a:gd name="connsiteY10020" fmla="*/ 8439178 h 8462359"/>
              <a:gd name="connsiteX10021" fmla="*/ 4813835 w 7162800"/>
              <a:gd name="connsiteY10021" fmla="*/ 8432900 h 8462359"/>
              <a:gd name="connsiteX10022" fmla="*/ 4814801 w 7162800"/>
              <a:gd name="connsiteY10022" fmla="*/ 8428071 h 8462359"/>
              <a:gd name="connsiteX10023" fmla="*/ 4814318 w 7162800"/>
              <a:gd name="connsiteY10023" fmla="*/ 8425174 h 8462359"/>
              <a:gd name="connsiteX10024" fmla="*/ 4813835 w 7162800"/>
              <a:gd name="connsiteY10024" fmla="*/ 8422276 h 8462359"/>
              <a:gd name="connsiteX10025" fmla="*/ 4812386 w 7162800"/>
              <a:gd name="connsiteY10025" fmla="*/ 8418412 h 8462359"/>
              <a:gd name="connsiteX10026" fmla="*/ 4809972 w 7162800"/>
              <a:gd name="connsiteY10026" fmla="*/ 8415515 h 8462359"/>
              <a:gd name="connsiteX10027" fmla="*/ 4808040 w 7162800"/>
              <a:gd name="connsiteY10027" fmla="*/ 8412617 h 8462359"/>
              <a:gd name="connsiteX10028" fmla="*/ 4805142 w 7162800"/>
              <a:gd name="connsiteY10028" fmla="*/ 8409237 h 8462359"/>
              <a:gd name="connsiteX10029" fmla="*/ 4802728 w 7162800"/>
              <a:gd name="connsiteY10029" fmla="*/ 8407305 h 8462359"/>
              <a:gd name="connsiteX10030" fmla="*/ 4799830 w 7162800"/>
              <a:gd name="connsiteY10030" fmla="*/ 8405856 h 8462359"/>
              <a:gd name="connsiteX10031" fmla="*/ 4798381 w 7162800"/>
              <a:gd name="connsiteY10031" fmla="*/ 8404890 h 8462359"/>
              <a:gd name="connsiteX10032" fmla="*/ 4795967 w 7162800"/>
              <a:gd name="connsiteY10032" fmla="*/ 8403442 h 8462359"/>
              <a:gd name="connsiteX10033" fmla="*/ 4793069 w 7162800"/>
              <a:gd name="connsiteY10033" fmla="*/ 8402959 h 8462359"/>
              <a:gd name="connsiteX10034" fmla="*/ 4790655 w 7162800"/>
              <a:gd name="connsiteY10034" fmla="*/ 8402959 h 8462359"/>
              <a:gd name="connsiteX10035" fmla="*/ 4787757 w 7162800"/>
              <a:gd name="connsiteY10035" fmla="*/ 8402959 h 8462359"/>
              <a:gd name="connsiteX10036" fmla="*/ 4785342 w 7162800"/>
              <a:gd name="connsiteY10036" fmla="*/ 8403442 h 8462359"/>
              <a:gd name="connsiteX10037" fmla="*/ 4782928 w 7162800"/>
              <a:gd name="connsiteY10037" fmla="*/ 8404890 h 8462359"/>
              <a:gd name="connsiteX10038" fmla="*/ 4780996 w 7162800"/>
              <a:gd name="connsiteY10038" fmla="*/ 8405856 h 8462359"/>
              <a:gd name="connsiteX10039" fmla="*/ 4778098 w 7162800"/>
              <a:gd name="connsiteY10039" fmla="*/ 8407305 h 8462359"/>
              <a:gd name="connsiteX10040" fmla="*/ 4775684 w 7162800"/>
              <a:gd name="connsiteY10040" fmla="*/ 8410203 h 8462359"/>
              <a:gd name="connsiteX10041" fmla="*/ 4773269 w 7162800"/>
              <a:gd name="connsiteY10041" fmla="*/ 8413583 h 8462359"/>
              <a:gd name="connsiteX10042" fmla="*/ 4769889 w 7162800"/>
              <a:gd name="connsiteY10042" fmla="*/ 8416964 h 8462359"/>
              <a:gd name="connsiteX10043" fmla="*/ 4766991 w 7162800"/>
              <a:gd name="connsiteY10043" fmla="*/ 8420344 h 8462359"/>
              <a:gd name="connsiteX10044" fmla="*/ 4764576 w 7162800"/>
              <a:gd name="connsiteY10044" fmla="*/ 8423725 h 8462359"/>
              <a:gd name="connsiteX10045" fmla="*/ 4761196 w 7162800"/>
              <a:gd name="connsiteY10045" fmla="*/ 8426622 h 8462359"/>
              <a:gd name="connsiteX10046" fmla="*/ 4758781 w 7162800"/>
              <a:gd name="connsiteY10046" fmla="*/ 8428071 h 8462359"/>
              <a:gd name="connsiteX10047" fmla="*/ 4756850 w 7162800"/>
              <a:gd name="connsiteY10047" fmla="*/ 8429520 h 8462359"/>
              <a:gd name="connsiteX10048" fmla="*/ 4753469 w 7162800"/>
              <a:gd name="connsiteY10048" fmla="*/ 8430486 h 8462359"/>
              <a:gd name="connsiteX10049" fmla="*/ 4749606 w 7162800"/>
              <a:gd name="connsiteY10049" fmla="*/ 8431452 h 8462359"/>
              <a:gd name="connsiteX10050" fmla="*/ 4745742 w 7162800"/>
              <a:gd name="connsiteY10050" fmla="*/ 8432900 h 8462359"/>
              <a:gd name="connsiteX10051" fmla="*/ 4740913 w 7162800"/>
              <a:gd name="connsiteY10051" fmla="*/ 8433383 h 8462359"/>
              <a:gd name="connsiteX10052" fmla="*/ 4736084 w 7162800"/>
              <a:gd name="connsiteY10052" fmla="*/ 8433383 h 8462359"/>
              <a:gd name="connsiteX10053" fmla="*/ 4732220 w 7162800"/>
              <a:gd name="connsiteY10053" fmla="*/ 8432900 h 8462359"/>
              <a:gd name="connsiteX10054" fmla="*/ 4729323 w 7162800"/>
              <a:gd name="connsiteY10054" fmla="*/ 8431452 h 8462359"/>
              <a:gd name="connsiteX10055" fmla="*/ 4726425 w 7162800"/>
              <a:gd name="connsiteY10055" fmla="*/ 8428554 h 8462359"/>
              <a:gd name="connsiteX10056" fmla="*/ 4725459 w 7162800"/>
              <a:gd name="connsiteY10056" fmla="*/ 8424690 h 8462359"/>
              <a:gd name="connsiteX10057" fmla="*/ 4724493 w 7162800"/>
              <a:gd name="connsiteY10057" fmla="*/ 8423242 h 8462359"/>
              <a:gd name="connsiteX10058" fmla="*/ 4724010 w 7162800"/>
              <a:gd name="connsiteY10058" fmla="*/ 8421793 h 8462359"/>
              <a:gd name="connsiteX10059" fmla="*/ 4722562 w 7162800"/>
              <a:gd name="connsiteY10059" fmla="*/ 8421310 h 8462359"/>
              <a:gd name="connsiteX10060" fmla="*/ 4721596 w 7162800"/>
              <a:gd name="connsiteY10060" fmla="*/ 8420344 h 8462359"/>
              <a:gd name="connsiteX10061" fmla="*/ 4714352 w 7162800"/>
              <a:gd name="connsiteY10061" fmla="*/ 8417930 h 8462359"/>
              <a:gd name="connsiteX10062" fmla="*/ 4704693 w 7162800"/>
              <a:gd name="connsiteY10062" fmla="*/ 8415515 h 8462359"/>
              <a:gd name="connsiteX10063" fmla="*/ 4695518 w 7162800"/>
              <a:gd name="connsiteY10063" fmla="*/ 8413583 h 8462359"/>
              <a:gd name="connsiteX10064" fmla="*/ 4687791 w 7162800"/>
              <a:gd name="connsiteY10064" fmla="*/ 8413100 h 8462359"/>
              <a:gd name="connsiteX10065" fmla="*/ 4681030 w 7162800"/>
              <a:gd name="connsiteY10065" fmla="*/ 8417446 h 8462359"/>
              <a:gd name="connsiteX10066" fmla="*/ 4673303 w 7162800"/>
              <a:gd name="connsiteY10066" fmla="*/ 8423725 h 8462359"/>
              <a:gd name="connsiteX10067" fmla="*/ 4668956 w 7162800"/>
              <a:gd name="connsiteY10067" fmla="*/ 8427105 h 8462359"/>
              <a:gd name="connsiteX10068" fmla="*/ 4664610 w 7162800"/>
              <a:gd name="connsiteY10068" fmla="*/ 8429520 h 8462359"/>
              <a:gd name="connsiteX10069" fmla="*/ 4660747 w 7162800"/>
              <a:gd name="connsiteY10069" fmla="*/ 8430968 h 8462359"/>
              <a:gd name="connsiteX10070" fmla="*/ 4658332 w 7162800"/>
              <a:gd name="connsiteY10070" fmla="*/ 8431452 h 8462359"/>
              <a:gd name="connsiteX10071" fmla="*/ 4654952 w 7162800"/>
              <a:gd name="connsiteY10071" fmla="*/ 8432900 h 8462359"/>
              <a:gd name="connsiteX10072" fmla="*/ 4651571 w 7162800"/>
              <a:gd name="connsiteY10072" fmla="*/ 8433383 h 8462359"/>
              <a:gd name="connsiteX10073" fmla="*/ 4647225 w 7162800"/>
              <a:gd name="connsiteY10073" fmla="*/ 8433383 h 8462359"/>
              <a:gd name="connsiteX10074" fmla="*/ 4642878 w 7162800"/>
              <a:gd name="connsiteY10074" fmla="*/ 8432900 h 8462359"/>
              <a:gd name="connsiteX10075" fmla="*/ 4638532 w 7162800"/>
              <a:gd name="connsiteY10075" fmla="*/ 8431452 h 8462359"/>
              <a:gd name="connsiteX10076" fmla="*/ 4635151 w 7162800"/>
              <a:gd name="connsiteY10076" fmla="*/ 8430486 h 8462359"/>
              <a:gd name="connsiteX10077" fmla="*/ 4631288 w 7162800"/>
              <a:gd name="connsiteY10077" fmla="*/ 8429520 h 8462359"/>
              <a:gd name="connsiteX10078" fmla="*/ 4627908 w 7162800"/>
              <a:gd name="connsiteY10078" fmla="*/ 8428071 h 8462359"/>
              <a:gd name="connsiteX10079" fmla="*/ 4621146 w 7162800"/>
              <a:gd name="connsiteY10079" fmla="*/ 8424208 h 8462359"/>
              <a:gd name="connsiteX10080" fmla="*/ 4613903 w 7162800"/>
              <a:gd name="connsiteY10080" fmla="*/ 8418412 h 8462359"/>
              <a:gd name="connsiteX10081" fmla="*/ 4610039 w 7162800"/>
              <a:gd name="connsiteY10081" fmla="*/ 8415515 h 8462359"/>
              <a:gd name="connsiteX10082" fmla="*/ 4606659 w 7162800"/>
              <a:gd name="connsiteY10082" fmla="*/ 8411652 h 8462359"/>
              <a:gd name="connsiteX10083" fmla="*/ 4603761 w 7162800"/>
              <a:gd name="connsiteY10083" fmla="*/ 8408271 h 8462359"/>
              <a:gd name="connsiteX10084" fmla="*/ 4602312 w 7162800"/>
              <a:gd name="connsiteY10084" fmla="*/ 8405856 h 8462359"/>
              <a:gd name="connsiteX10085" fmla="*/ 4601346 w 7162800"/>
              <a:gd name="connsiteY10085" fmla="*/ 8403442 h 8462359"/>
              <a:gd name="connsiteX10086" fmla="*/ 4600381 w 7162800"/>
              <a:gd name="connsiteY10086" fmla="*/ 8401027 h 8462359"/>
              <a:gd name="connsiteX10087" fmla="*/ 4599898 w 7162800"/>
              <a:gd name="connsiteY10087" fmla="*/ 8397646 h 8462359"/>
              <a:gd name="connsiteX10088" fmla="*/ 4599415 w 7162800"/>
              <a:gd name="connsiteY10088" fmla="*/ 8394749 h 8462359"/>
              <a:gd name="connsiteX10089" fmla="*/ 4598932 w 7162800"/>
              <a:gd name="connsiteY10089" fmla="*/ 8390886 h 8462359"/>
              <a:gd name="connsiteX10090" fmla="*/ 4598449 w 7162800"/>
              <a:gd name="connsiteY10090" fmla="*/ 8387988 h 8462359"/>
              <a:gd name="connsiteX10091" fmla="*/ 4597966 w 7162800"/>
              <a:gd name="connsiteY10091" fmla="*/ 8386539 h 8462359"/>
              <a:gd name="connsiteX10092" fmla="*/ 4597000 w 7162800"/>
              <a:gd name="connsiteY10092" fmla="*/ 8385090 h 8462359"/>
              <a:gd name="connsiteX10093" fmla="*/ 4596034 w 7162800"/>
              <a:gd name="connsiteY10093" fmla="*/ 8384124 h 8462359"/>
              <a:gd name="connsiteX10094" fmla="*/ 4594585 w 7162800"/>
              <a:gd name="connsiteY10094" fmla="*/ 8383642 h 8462359"/>
              <a:gd name="connsiteX10095" fmla="*/ 4592171 w 7162800"/>
              <a:gd name="connsiteY10095" fmla="*/ 8382193 h 8462359"/>
              <a:gd name="connsiteX10096" fmla="*/ 4588790 w 7162800"/>
              <a:gd name="connsiteY10096" fmla="*/ 8380261 h 8462359"/>
              <a:gd name="connsiteX10097" fmla="*/ 4584444 w 7162800"/>
              <a:gd name="connsiteY10097" fmla="*/ 8379295 h 8462359"/>
              <a:gd name="connsiteX10098" fmla="*/ 4579132 w 7162800"/>
              <a:gd name="connsiteY10098" fmla="*/ 8378812 h 8462359"/>
              <a:gd name="connsiteX10099" fmla="*/ 4573819 w 7162800"/>
              <a:gd name="connsiteY10099" fmla="*/ 8378329 h 8462359"/>
              <a:gd name="connsiteX10100" fmla="*/ 4568990 w 7162800"/>
              <a:gd name="connsiteY10100" fmla="*/ 8378329 h 8462359"/>
              <a:gd name="connsiteX10101" fmla="*/ 4564644 w 7162800"/>
              <a:gd name="connsiteY10101" fmla="*/ 8378329 h 8462359"/>
              <a:gd name="connsiteX10102" fmla="*/ 4560780 w 7162800"/>
              <a:gd name="connsiteY10102" fmla="*/ 8379295 h 8462359"/>
              <a:gd name="connsiteX10103" fmla="*/ 4558366 w 7162800"/>
              <a:gd name="connsiteY10103" fmla="*/ 8381227 h 8462359"/>
              <a:gd name="connsiteX10104" fmla="*/ 4554985 w 7162800"/>
              <a:gd name="connsiteY10104" fmla="*/ 8384124 h 8462359"/>
              <a:gd name="connsiteX10105" fmla="*/ 4551605 w 7162800"/>
              <a:gd name="connsiteY10105" fmla="*/ 8387988 h 8462359"/>
              <a:gd name="connsiteX10106" fmla="*/ 4548224 w 7162800"/>
              <a:gd name="connsiteY10106" fmla="*/ 8391368 h 8462359"/>
              <a:gd name="connsiteX10107" fmla="*/ 4542429 w 7162800"/>
              <a:gd name="connsiteY10107" fmla="*/ 8399095 h 8462359"/>
              <a:gd name="connsiteX10108" fmla="*/ 4538566 w 7162800"/>
              <a:gd name="connsiteY10108" fmla="*/ 8405856 h 8462359"/>
              <a:gd name="connsiteX10109" fmla="*/ 4537600 w 7162800"/>
              <a:gd name="connsiteY10109" fmla="*/ 8409237 h 8462359"/>
              <a:gd name="connsiteX10110" fmla="*/ 4536634 w 7162800"/>
              <a:gd name="connsiteY10110" fmla="*/ 8414066 h 8462359"/>
              <a:gd name="connsiteX10111" fmla="*/ 4536634 w 7162800"/>
              <a:gd name="connsiteY10111" fmla="*/ 8419861 h 8462359"/>
              <a:gd name="connsiteX10112" fmla="*/ 4536151 w 7162800"/>
              <a:gd name="connsiteY10112" fmla="*/ 8426622 h 8462359"/>
              <a:gd name="connsiteX10113" fmla="*/ 4535668 w 7162800"/>
              <a:gd name="connsiteY10113" fmla="*/ 8432418 h 8462359"/>
              <a:gd name="connsiteX10114" fmla="*/ 4535185 w 7162800"/>
              <a:gd name="connsiteY10114" fmla="*/ 8438212 h 8462359"/>
              <a:gd name="connsiteX10115" fmla="*/ 4534702 w 7162800"/>
              <a:gd name="connsiteY10115" fmla="*/ 8440627 h 8462359"/>
              <a:gd name="connsiteX10116" fmla="*/ 4533253 w 7162800"/>
              <a:gd name="connsiteY10116" fmla="*/ 8443525 h 8462359"/>
              <a:gd name="connsiteX10117" fmla="*/ 4532288 w 7162800"/>
              <a:gd name="connsiteY10117" fmla="*/ 8444974 h 8462359"/>
              <a:gd name="connsiteX10118" fmla="*/ 4531322 w 7162800"/>
              <a:gd name="connsiteY10118" fmla="*/ 8446422 h 8462359"/>
              <a:gd name="connsiteX10119" fmla="*/ 4527458 w 7162800"/>
              <a:gd name="connsiteY10119" fmla="*/ 8447871 h 8462359"/>
              <a:gd name="connsiteX10120" fmla="*/ 4524078 w 7162800"/>
              <a:gd name="connsiteY10120" fmla="*/ 8449320 h 8462359"/>
              <a:gd name="connsiteX10121" fmla="*/ 4519248 w 7162800"/>
              <a:gd name="connsiteY10121" fmla="*/ 8450769 h 8462359"/>
              <a:gd name="connsiteX10122" fmla="*/ 4514419 w 7162800"/>
              <a:gd name="connsiteY10122" fmla="*/ 8451252 h 8462359"/>
              <a:gd name="connsiteX10123" fmla="*/ 4509590 w 7162800"/>
              <a:gd name="connsiteY10123" fmla="*/ 8451734 h 8462359"/>
              <a:gd name="connsiteX10124" fmla="*/ 4504761 w 7162800"/>
              <a:gd name="connsiteY10124" fmla="*/ 8451734 h 8462359"/>
              <a:gd name="connsiteX10125" fmla="*/ 4500414 w 7162800"/>
              <a:gd name="connsiteY10125" fmla="*/ 8451252 h 8462359"/>
              <a:gd name="connsiteX10126" fmla="*/ 4497517 w 7162800"/>
              <a:gd name="connsiteY10126" fmla="*/ 8450286 h 8462359"/>
              <a:gd name="connsiteX10127" fmla="*/ 4496068 w 7162800"/>
              <a:gd name="connsiteY10127" fmla="*/ 8450286 h 8462359"/>
              <a:gd name="connsiteX10128" fmla="*/ 4494136 w 7162800"/>
              <a:gd name="connsiteY10128" fmla="*/ 8449803 h 8462359"/>
              <a:gd name="connsiteX10129" fmla="*/ 4492687 w 7162800"/>
              <a:gd name="connsiteY10129" fmla="*/ 8448837 h 8462359"/>
              <a:gd name="connsiteX10130" fmla="*/ 4491239 w 7162800"/>
              <a:gd name="connsiteY10130" fmla="*/ 8447388 h 8462359"/>
              <a:gd name="connsiteX10131" fmla="*/ 4487858 w 7162800"/>
              <a:gd name="connsiteY10131" fmla="*/ 8444491 h 8462359"/>
              <a:gd name="connsiteX10132" fmla="*/ 4484478 w 7162800"/>
              <a:gd name="connsiteY10132" fmla="*/ 8441110 h 8462359"/>
              <a:gd name="connsiteX10133" fmla="*/ 4481097 w 7162800"/>
              <a:gd name="connsiteY10133" fmla="*/ 8437730 h 8462359"/>
              <a:gd name="connsiteX10134" fmla="*/ 4477234 w 7162800"/>
              <a:gd name="connsiteY10134" fmla="*/ 8434832 h 8462359"/>
              <a:gd name="connsiteX10135" fmla="*/ 4474336 w 7162800"/>
              <a:gd name="connsiteY10135" fmla="*/ 8432900 h 8462359"/>
              <a:gd name="connsiteX10136" fmla="*/ 4471438 w 7162800"/>
              <a:gd name="connsiteY10136" fmla="*/ 8431452 h 8462359"/>
              <a:gd name="connsiteX10137" fmla="*/ 4468541 w 7162800"/>
              <a:gd name="connsiteY10137" fmla="*/ 8432418 h 8462359"/>
              <a:gd name="connsiteX10138" fmla="*/ 4465160 w 7162800"/>
              <a:gd name="connsiteY10138" fmla="*/ 8433866 h 8462359"/>
              <a:gd name="connsiteX10139" fmla="*/ 4462263 w 7162800"/>
              <a:gd name="connsiteY10139" fmla="*/ 8435315 h 8462359"/>
              <a:gd name="connsiteX10140" fmla="*/ 4458399 w 7162800"/>
              <a:gd name="connsiteY10140" fmla="*/ 8438212 h 8462359"/>
              <a:gd name="connsiteX10141" fmla="*/ 4451638 w 7162800"/>
              <a:gd name="connsiteY10141" fmla="*/ 8442559 h 8462359"/>
              <a:gd name="connsiteX10142" fmla="*/ 4444877 w 7162800"/>
              <a:gd name="connsiteY10142" fmla="*/ 8446422 h 8462359"/>
              <a:gd name="connsiteX10143" fmla="*/ 4437633 w 7162800"/>
              <a:gd name="connsiteY10143" fmla="*/ 8448837 h 8462359"/>
              <a:gd name="connsiteX10144" fmla="*/ 4430390 w 7162800"/>
              <a:gd name="connsiteY10144" fmla="*/ 8450286 h 8462359"/>
              <a:gd name="connsiteX10145" fmla="*/ 4427492 w 7162800"/>
              <a:gd name="connsiteY10145" fmla="*/ 8448837 h 8462359"/>
              <a:gd name="connsiteX10146" fmla="*/ 4425560 w 7162800"/>
              <a:gd name="connsiteY10146" fmla="*/ 8446422 h 8462359"/>
              <a:gd name="connsiteX10147" fmla="*/ 4423629 w 7162800"/>
              <a:gd name="connsiteY10147" fmla="*/ 8444008 h 8462359"/>
              <a:gd name="connsiteX10148" fmla="*/ 4421214 w 7162800"/>
              <a:gd name="connsiteY10148" fmla="*/ 8441110 h 8462359"/>
              <a:gd name="connsiteX10149" fmla="*/ 4418316 w 7162800"/>
              <a:gd name="connsiteY10149" fmla="*/ 8435798 h 8462359"/>
              <a:gd name="connsiteX10150" fmla="*/ 4415419 w 7162800"/>
              <a:gd name="connsiteY10150" fmla="*/ 8431452 h 8462359"/>
              <a:gd name="connsiteX10151" fmla="*/ 4415419 w 7162800"/>
              <a:gd name="connsiteY10151" fmla="*/ 8426622 h 8462359"/>
              <a:gd name="connsiteX10152" fmla="*/ 4415419 w 7162800"/>
              <a:gd name="connsiteY10152" fmla="*/ 8421310 h 8462359"/>
              <a:gd name="connsiteX10153" fmla="*/ 4415419 w 7162800"/>
              <a:gd name="connsiteY10153" fmla="*/ 8416481 h 8462359"/>
              <a:gd name="connsiteX10154" fmla="*/ 4415419 w 7162800"/>
              <a:gd name="connsiteY10154" fmla="*/ 8413100 h 8462359"/>
              <a:gd name="connsiteX10155" fmla="*/ 4418799 w 7162800"/>
              <a:gd name="connsiteY10155" fmla="*/ 8404408 h 8462359"/>
              <a:gd name="connsiteX10156" fmla="*/ 4422663 w 7162800"/>
              <a:gd name="connsiteY10156" fmla="*/ 8395232 h 8462359"/>
              <a:gd name="connsiteX10157" fmla="*/ 4427009 w 7162800"/>
              <a:gd name="connsiteY10157" fmla="*/ 8386056 h 8462359"/>
              <a:gd name="connsiteX10158" fmla="*/ 4430390 w 7162800"/>
              <a:gd name="connsiteY10158" fmla="*/ 8379295 h 8462359"/>
              <a:gd name="connsiteX10159" fmla="*/ 4429424 w 7162800"/>
              <a:gd name="connsiteY10159" fmla="*/ 8375432 h 8462359"/>
              <a:gd name="connsiteX10160" fmla="*/ 4426526 w 7162800"/>
              <a:gd name="connsiteY10160" fmla="*/ 8369637 h 8462359"/>
              <a:gd name="connsiteX10161" fmla="*/ 4425077 w 7162800"/>
              <a:gd name="connsiteY10161" fmla="*/ 8366739 h 8462359"/>
              <a:gd name="connsiteX10162" fmla="*/ 4424111 w 7162800"/>
              <a:gd name="connsiteY10162" fmla="*/ 8363358 h 8462359"/>
              <a:gd name="connsiteX10163" fmla="*/ 4423629 w 7162800"/>
              <a:gd name="connsiteY10163" fmla="*/ 8360461 h 8462359"/>
              <a:gd name="connsiteX10164" fmla="*/ 4422663 w 7162800"/>
              <a:gd name="connsiteY10164" fmla="*/ 8357080 h 8462359"/>
              <a:gd name="connsiteX10165" fmla="*/ 4424111 w 7162800"/>
              <a:gd name="connsiteY10165" fmla="*/ 8350320 h 8462359"/>
              <a:gd name="connsiteX10166" fmla="*/ 4426526 w 7162800"/>
              <a:gd name="connsiteY10166" fmla="*/ 8342110 h 8462359"/>
              <a:gd name="connsiteX10167" fmla="*/ 4429424 w 7162800"/>
              <a:gd name="connsiteY10167" fmla="*/ 8334383 h 8462359"/>
              <a:gd name="connsiteX10168" fmla="*/ 4430390 w 7162800"/>
              <a:gd name="connsiteY10168" fmla="*/ 8327622 h 8462359"/>
              <a:gd name="connsiteX10169" fmla="*/ 4430390 w 7162800"/>
              <a:gd name="connsiteY10169" fmla="*/ 8320378 h 8462359"/>
              <a:gd name="connsiteX10170" fmla="*/ 4429907 w 7162800"/>
              <a:gd name="connsiteY10170" fmla="*/ 8312651 h 8462359"/>
              <a:gd name="connsiteX10171" fmla="*/ 4429424 w 7162800"/>
              <a:gd name="connsiteY10171" fmla="*/ 8308305 h 8462359"/>
              <a:gd name="connsiteX10172" fmla="*/ 4428941 w 7162800"/>
              <a:gd name="connsiteY10172" fmla="*/ 8304441 h 8462359"/>
              <a:gd name="connsiteX10173" fmla="*/ 4427492 w 7162800"/>
              <a:gd name="connsiteY10173" fmla="*/ 8300578 h 8462359"/>
              <a:gd name="connsiteX10174" fmla="*/ 4426526 w 7162800"/>
              <a:gd name="connsiteY10174" fmla="*/ 8297197 h 8462359"/>
              <a:gd name="connsiteX10175" fmla="*/ 4419765 w 7162800"/>
              <a:gd name="connsiteY10175" fmla="*/ 8291402 h 8462359"/>
              <a:gd name="connsiteX10176" fmla="*/ 4411072 w 7162800"/>
              <a:gd name="connsiteY10176" fmla="*/ 8285124 h 8462359"/>
              <a:gd name="connsiteX10177" fmla="*/ 4406726 w 7162800"/>
              <a:gd name="connsiteY10177" fmla="*/ 8282226 h 8462359"/>
              <a:gd name="connsiteX10178" fmla="*/ 4401897 w 7162800"/>
              <a:gd name="connsiteY10178" fmla="*/ 8279329 h 8462359"/>
              <a:gd name="connsiteX10179" fmla="*/ 4397550 w 7162800"/>
              <a:gd name="connsiteY10179" fmla="*/ 8276914 h 8462359"/>
              <a:gd name="connsiteX10180" fmla="*/ 4392721 w 7162800"/>
              <a:gd name="connsiteY10180" fmla="*/ 8274982 h 8462359"/>
              <a:gd name="connsiteX10181" fmla="*/ 4386443 w 7162800"/>
              <a:gd name="connsiteY10181" fmla="*/ 8274982 h 8462359"/>
              <a:gd name="connsiteX10182" fmla="*/ 4377750 w 7162800"/>
              <a:gd name="connsiteY10182" fmla="*/ 8274500 h 8462359"/>
              <a:gd name="connsiteX10183" fmla="*/ 4373887 w 7162800"/>
              <a:gd name="connsiteY10183" fmla="*/ 8274017 h 8462359"/>
              <a:gd name="connsiteX10184" fmla="*/ 4370023 w 7162800"/>
              <a:gd name="connsiteY10184" fmla="*/ 8273534 h 8462359"/>
              <a:gd name="connsiteX10185" fmla="*/ 4366160 w 7162800"/>
              <a:gd name="connsiteY10185" fmla="*/ 8272568 h 8462359"/>
              <a:gd name="connsiteX10186" fmla="*/ 4363262 w 7162800"/>
              <a:gd name="connsiteY10186" fmla="*/ 8271602 h 8462359"/>
              <a:gd name="connsiteX10187" fmla="*/ 4360848 w 7162800"/>
              <a:gd name="connsiteY10187" fmla="*/ 8269670 h 8462359"/>
              <a:gd name="connsiteX10188" fmla="*/ 4359399 w 7162800"/>
              <a:gd name="connsiteY10188" fmla="*/ 8267739 h 8462359"/>
              <a:gd name="connsiteX10189" fmla="*/ 4357467 w 7162800"/>
              <a:gd name="connsiteY10189" fmla="*/ 8265807 h 8462359"/>
              <a:gd name="connsiteX10190" fmla="*/ 4355536 w 7162800"/>
              <a:gd name="connsiteY10190" fmla="*/ 8262909 h 8462359"/>
              <a:gd name="connsiteX10191" fmla="*/ 4353121 w 7162800"/>
              <a:gd name="connsiteY10191" fmla="*/ 8257114 h 8462359"/>
              <a:gd name="connsiteX10192" fmla="*/ 4350223 w 7162800"/>
              <a:gd name="connsiteY10192" fmla="*/ 8250353 h 8462359"/>
              <a:gd name="connsiteX10193" fmla="*/ 4348292 w 7162800"/>
              <a:gd name="connsiteY10193" fmla="*/ 8244075 h 8462359"/>
              <a:gd name="connsiteX10194" fmla="*/ 4345877 w 7162800"/>
              <a:gd name="connsiteY10194" fmla="*/ 8237797 h 8462359"/>
              <a:gd name="connsiteX10195" fmla="*/ 4343462 w 7162800"/>
              <a:gd name="connsiteY10195" fmla="*/ 8231519 h 8462359"/>
              <a:gd name="connsiteX10196" fmla="*/ 4341048 w 7162800"/>
              <a:gd name="connsiteY10196" fmla="*/ 8226690 h 8462359"/>
              <a:gd name="connsiteX10197" fmla="*/ 4335735 w 7162800"/>
              <a:gd name="connsiteY10197" fmla="*/ 8216065 h 8462359"/>
              <a:gd name="connsiteX10198" fmla="*/ 4327526 w 7162800"/>
              <a:gd name="connsiteY10198" fmla="*/ 8202060 h 8462359"/>
              <a:gd name="connsiteX10199" fmla="*/ 4323662 w 7162800"/>
              <a:gd name="connsiteY10199" fmla="*/ 8194816 h 8462359"/>
              <a:gd name="connsiteX10200" fmla="*/ 4319799 w 7162800"/>
              <a:gd name="connsiteY10200" fmla="*/ 8187572 h 8462359"/>
              <a:gd name="connsiteX10201" fmla="*/ 4316418 w 7162800"/>
              <a:gd name="connsiteY10201" fmla="*/ 8180328 h 8462359"/>
              <a:gd name="connsiteX10202" fmla="*/ 4314487 w 7162800"/>
              <a:gd name="connsiteY10202" fmla="*/ 8174533 h 8462359"/>
              <a:gd name="connsiteX10203" fmla="*/ 4313521 w 7162800"/>
              <a:gd name="connsiteY10203" fmla="*/ 8169704 h 8462359"/>
              <a:gd name="connsiteX10204" fmla="*/ 4313038 w 7162800"/>
              <a:gd name="connsiteY10204" fmla="*/ 8163426 h 8462359"/>
              <a:gd name="connsiteX10205" fmla="*/ 4313521 w 7162800"/>
              <a:gd name="connsiteY10205" fmla="*/ 8157148 h 8462359"/>
              <a:gd name="connsiteX10206" fmla="*/ 4314004 w 7162800"/>
              <a:gd name="connsiteY10206" fmla="*/ 8150387 h 8462359"/>
              <a:gd name="connsiteX10207" fmla="*/ 4315452 w 7162800"/>
              <a:gd name="connsiteY10207" fmla="*/ 8143626 h 8462359"/>
              <a:gd name="connsiteX10208" fmla="*/ 4316901 w 7162800"/>
              <a:gd name="connsiteY10208" fmla="*/ 8136382 h 8462359"/>
              <a:gd name="connsiteX10209" fmla="*/ 4319316 w 7162800"/>
              <a:gd name="connsiteY10209" fmla="*/ 8130587 h 8462359"/>
              <a:gd name="connsiteX10210" fmla="*/ 4321730 w 7162800"/>
              <a:gd name="connsiteY10210" fmla="*/ 8125758 h 8462359"/>
              <a:gd name="connsiteX10211" fmla="*/ 4324145 w 7162800"/>
              <a:gd name="connsiteY10211" fmla="*/ 8122860 h 8462359"/>
              <a:gd name="connsiteX10212" fmla="*/ 4326560 w 7162800"/>
              <a:gd name="connsiteY10212" fmla="*/ 8118996 h 8462359"/>
              <a:gd name="connsiteX10213" fmla="*/ 4329940 w 7162800"/>
              <a:gd name="connsiteY10213" fmla="*/ 8115616 h 8462359"/>
              <a:gd name="connsiteX10214" fmla="*/ 4333321 w 7162800"/>
              <a:gd name="connsiteY10214" fmla="*/ 8111752 h 8462359"/>
              <a:gd name="connsiteX10215" fmla="*/ 4337667 w 7162800"/>
              <a:gd name="connsiteY10215" fmla="*/ 8107889 h 8462359"/>
              <a:gd name="connsiteX10216" fmla="*/ 4341531 w 7162800"/>
              <a:gd name="connsiteY10216" fmla="*/ 8104509 h 8462359"/>
              <a:gd name="connsiteX10217" fmla="*/ 4344911 w 7162800"/>
              <a:gd name="connsiteY10217" fmla="*/ 8101611 h 8462359"/>
              <a:gd name="connsiteX10218" fmla="*/ 4348292 w 7162800"/>
              <a:gd name="connsiteY10218" fmla="*/ 8100162 h 8462359"/>
              <a:gd name="connsiteX10219" fmla="*/ 4352638 w 7162800"/>
              <a:gd name="connsiteY10219" fmla="*/ 8099196 h 8462359"/>
              <a:gd name="connsiteX10220" fmla="*/ 4357950 w 7162800"/>
              <a:gd name="connsiteY10220" fmla="*/ 8099196 h 8462359"/>
              <a:gd name="connsiteX10221" fmla="*/ 4363262 w 7162800"/>
              <a:gd name="connsiteY10221" fmla="*/ 8099196 h 8462359"/>
              <a:gd name="connsiteX10222" fmla="*/ 4368575 w 7162800"/>
              <a:gd name="connsiteY10222" fmla="*/ 8100162 h 8462359"/>
              <a:gd name="connsiteX10223" fmla="*/ 4373404 w 7162800"/>
              <a:gd name="connsiteY10223" fmla="*/ 8100645 h 8462359"/>
              <a:gd name="connsiteX10224" fmla="*/ 4377750 w 7162800"/>
              <a:gd name="connsiteY10224" fmla="*/ 8101128 h 8462359"/>
              <a:gd name="connsiteX10225" fmla="*/ 4382097 w 7162800"/>
              <a:gd name="connsiteY10225" fmla="*/ 8100645 h 8462359"/>
              <a:gd name="connsiteX10226" fmla="*/ 4385477 w 7162800"/>
              <a:gd name="connsiteY10226" fmla="*/ 8100162 h 8462359"/>
              <a:gd name="connsiteX10227" fmla="*/ 4391755 w 7162800"/>
              <a:gd name="connsiteY10227" fmla="*/ 8096299 h 8462359"/>
              <a:gd name="connsiteX10228" fmla="*/ 4398033 w 7162800"/>
              <a:gd name="connsiteY10228" fmla="*/ 8091952 h 8462359"/>
              <a:gd name="connsiteX10229" fmla="*/ 4401414 w 7162800"/>
              <a:gd name="connsiteY10229" fmla="*/ 8089538 h 8462359"/>
              <a:gd name="connsiteX10230" fmla="*/ 4403828 w 7162800"/>
              <a:gd name="connsiteY10230" fmla="*/ 8086640 h 8462359"/>
              <a:gd name="connsiteX10231" fmla="*/ 4405760 w 7162800"/>
              <a:gd name="connsiteY10231" fmla="*/ 8084226 h 8462359"/>
              <a:gd name="connsiteX10232" fmla="*/ 4408175 w 7162800"/>
              <a:gd name="connsiteY10232" fmla="*/ 8080845 h 8462359"/>
              <a:gd name="connsiteX10233" fmla="*/ 4410589 w 7162800"/>
              <a:gd name="connsiteY10233" fmla="*/ 8074084 h 8462359"/>
              <a:gd name="connsiteX10234" fmla="*/ 4413004 w 7162800"/>
              <a:gd name="connsiteY10234" fmla="*/ 8064426 h 8462359"/>
              <a:gd name="connsiteX10235" fmla="*/ 4414936 w 7162800"/>
              <a:gd name="connsiteY10235" fmla="*/ 8055250 h 8462359"/>
              <a:gd name="connsiteX10236" fmla="*/ 4415419 w 7162800"/>
              <a:gd name="connsiteY10236" fmla="*/ 8047523 h 8462359"/>
              <a:gd name="connsiteX10237" fmla="*/ 4414453 w 7162800"/>
              <a:gd name="connsiteY10237" fmla="*/ 8043660 h 8462359"/>
              <a:gd name="connsiteX10238" fmla="*/ 4411555 w 7162800"/>
              <a:gd name="connsiteY10238" fmla="*/ 8038348 h 8462359"/>
              <a:gd name="connsiteX10239" fmla="*/ 4409141 w 7162800"/>
              <a:gd name="connsiteY10239" fmla="*/ 8033035 h 8462359"/>
              <a:gd name="connsiteX10240" fmla="*/ 4408175 w 7162800"/>
              <a:gd name="connsiteY10240" fmla="*/ 8029172 h 8462359"/>
              <a:gd name="connsiteX10241" fmla="*/ 4411555 w 7162800"/>
              <a:gd name="connsiteY10241" fmla="*/ 8022411 h 8462359"/>
              <a:gd name="connsiteX10242" fmla="*/ 4417833 w 7162800"/>
              <a:gd name="connsiteY10242" fmla="*/ 8014201 h 8462359"/>
              <a:gd name="connsiteX10243" fmla="*/ 4420731 w 7162800"/>
              <a:gd name="connsiteY10243" fmla="*/ 8010820 h 8462359"/>
              <a:gd name="connsiteX10244" fmla="*/ 4424111 w 7162800"/>
              <a:gd name="connsiteY10244" fmla="*/ 8007440 h 8462359"/>
              <a:gd name="connsiteX10245" fmla="*/ 4427009 w 7162800"/>
              <a:gd name="connsiteY10245" fmla="*/ 8005025 h 8462359"/>
              <a:gd name="connsiteX10246" fmla="*/ 4430390 w 7162800"/>
              <a:gd name="connsiteY10246" fmla="*/ 8002611 h 8462359"/>
              <a:gd name="connsiteX10247" fmla="*/ 4431838 w 7162800"/>
              <a:gd name="connsiteY10247" fmla="*/ 8002128 h 8462359"/>
              <a:gd name="connsiteX10248" fmla="*/ 4433287 w 7162800"/>
              <a:gd name="connsiteY10248" fmla="*/ 8002128 h 8462359"/>
              <a:gd name="connsiteX10249" fmla="*/ 4435219 w 7162800"/>
              <a:gd name="connsiteY10249" fmla="*/ 8002128 h 8462359"/>
              <a:gd name="connsiteX10250" fmla="*/ 4437151 w 7162800"/>
              <a:gd name="connsiteY10250" fmla="*/ 8002611 h 8462359"/>
              <a:gd name="connsiteX10251" fmla="*/ 4441014 w 7162800"/>
              <a:gd name="connsiteY10251" fmla="*/ 8003576 h 8462359"/>
              <a:gd name="connsiteX10252" fmla="*/ 4444877 w 7162800"/>
              <a:gd name="connsiteY10252" fmla="*/ 8005508 h 8462359"/>
              <a:gd name="connsiteX10253" fmla="*/ 4449224 w 7162800"/>
              <a:gd name="connsiteY10253" fmla="*/ 8006957 h 8462359"/>
              <a:gd name="connsiteX10254" fmla="*/ 4453570 w 7162800"/>
              <a:gd name="connsiteY10254" fmla="*/ 8008406 h 8462359"/>
              <a:gd name="connsiteX10255" fmla="*/ 4457434 w 7162800"/>
              <a:gd name="connsiteY10255" fmla="*/ 8010338 h 8462359"/>
              <a:gd name="connsiteX10256" fmla="*/ 4460331 w 7162800"/>
              <a:gd name="connsiteY10256" fmla="*/ 8010338 h 8462359"/>
              <a:gd name="connsiteX10257" fmla="*/ 4467092 w 7162800"/>
              <a:gd name="connsiteY10257" fmla="*/ 8006957 h 8462359"/>
              <a:gd name="connsiteX10258" fmla="*/ 4476268 w 7162800"/>
              <a:gd name="connsiteY10258" fmla="*/ 8002611 h 8462359"/>
              <a:gd name="connsiteX10259" fmla="*/ 4484960 w 7162800"/>
              <a:gd name="connsiteY10259" fmla="*/ 7999230 h 8462359"/>
              <a:gd name="connsiteX10260" fmla="*/ 4490273 w 7162800"/>
              <a:gd name="connsiteY10260" fmla="*/ 7995367 h 8462359"/>
              <a:gd name="connsiteX10261" fmla="*/ 4492687 w 7162800"/>
              <a:gd name="connsiteY10261" fmla="*/ 7991986 h 8462359"/>
              <a:gd name="connsiteX10262" fmla="*/ 4494136 w 7162800"/>
              <a:gd name="connsiteY10262" fmla="*/ 7988123 h 8462359"/>
              <a:gd name="connsiteX10263" fmla="*/ 4496068 w 7162800"/>
              <a:gd name="connsiteY10263" fmla="*/ 7983776 h 8462359"/>
              <a:gd name="connsiteX10264" fmla="*/ 4496551 w 7162800"/>
              <a:gd name="connsiteY10264" fmla="*/ 7978947 h 8462359"/>
              <a:gd name="connsiteX10265" fmla="*/ 4497517 w 7162800"/>
              <a:gd name="connsiteY10265" fmla="*/ 7969288 h 8462359"/>
              <a:gd name="connsiteX10266" fmla="*/ 4497517 w 7162800"/>
              <a:gd name="connsiteY10266" fmla="*/ 7962045 h 8462359"/>
              <a:gd name="connsiteX10267" fmla="*/ 4501863 w 7162800"/>
              <a:gd name="connsiteY10267" fmla="*/ 7955284 h 8462359"/>
              <a:gd name="connsiteX10268" fmla="*/ 4507175 w 7162800"/>
              <a:gd name="connsiteY10268" fmla="*/ 7947074 h 8462359"/>
              <a:gd name="connsiteX10269" fmla="*/ 4512487 w 7162800"/>
              <a:gd name="connsiteY10269" fmla="*/ 7938864 h 8462359"/>
              <a:gd name="connsiteX10270" fmla="*/ 4515868 w 7162800"/>
              <a:gd name="connsiteY10270" fmla="*/ 7932103 h 8462359"/>
              <a:gd name="connsiteX10271" fmla="*/ 4519731 w 7162800"/>
              <a:gd name="connsiteY10271" fmla="*/ 7924376 h 8462359"/>
              <a:gd name="connsiteX10272" fmla="*/ 4523595 w 7162800"/>
              <a:gd name="connsiteY10272" fmla="*/ 7914718 h 8462359"/>
              <a:gd name="connsiteX10273" fmla="*/ 4527458 w 7162800"/>
              <a:gd name="connsiteY10273" fmla="*/ 7904576 h 8462359"/>
              <a:gd name="connsiteX10274" fmla="*/ 4531322 w 7162800"/>
              <a:gd name="connsiteY10274" fmla="*/ 7894918 h 8462359"/>
              <a:gd name="connsiteX10275" fmla="*/ 4535185 w 7162800"/>
              <a:gd name="connsiteY10275" fmla="*/ 7888640 h 8462359"/>
              <a:gd name="connsiteX10276" fmla="*/ 4540497 w 7162800"/>
              <a:gd name="connsiteY10276" fmla="*/ 7881396 h 8462359"/>
              <a:gd name="connsiteX10277" fmla="*/ 4545810 w 7162800"/>
              <a:gd name="connsiteY10277" fmla="*/ 7874634 h 8462359"/>
              <a:gd name="connsiteX10278" fmla="*/ 4549673 w 7162800"/>
              <a:gd name="connsiteY10278" fmla="*/ 7868839 h 8462359"/>
              <a:gd name="connsiteX10279" fmla="*/ 4550156 w 7162800"/>
              <a:gd name="connsiteY10279" fmla="*/ 7862078 h 8462359"/>
              <a:gd name="connsiteX10280" fmla="*/ 4551122 w 7162800"/>
              <a:gd name="connsiteY10280" fmla="*/ 7854352 h 8462359"/>
              <a:gd name="connsiteX10281" fmla="*/ 4550156 w 7162800"/>
              <a:gd name="connsiteY10281" fmla="*/ 7850488 h 8462359"/>
              <a:gd name="connsiteX10282" fmla="*/ 4549673 w 7162800"/>
              <a:gd name="connsiteY10282" fmla="*/ 7847108 h 8462359"/>
              <a:gd name="connsiteX10283" fmla="*/ 4549190 w 7162800"/>
              <a:gd name="connsiteY10283" fmla="*/ 7845659 h 8462359"/>
              <a:gd name="connsiteX10284" fmla="*/ 4548224 w 7162800"/>
              <a:gd name="connsiteY10284" fmla="*/ 7844693 h 8462359"/>
              <a:gd name="connsiteX10285" fmla="*/ 4547258 w 7162800"/>
              <a:gd name="connsiteY10285" fmla="*/ 7843727 h 8462359"/>
              <a:gd name="connsiteX10286" fmla="*/ 4546292 w 7162800"/>
              <a:gd name="connsiteY10286" fmla="*/ 7842278 h 8462359"/>
              <a:gd name="connsiteX10287" fmla="*/ 4544844 w 7162800"/>
              <a:gd name="connsiteY10287" fmla="*/ 7841312 h 8462359"/>
              <a:gd name="connsiteX10288" fmla="*/ 4543878 w 7162800"/>
              <a:gd name="connsiteY10288" fmla="*/ 7840346 h 8462359"/>
              <a:gd name="connsiteX10289" fmla="*/ 4542912 w 7162800"/>
              <a:gd name="connsiteY10289" fmla="*/ 7839381 h 8462359"/>
              <a:gd name="connsiteX10290" fmla="*/ 4541463 w 7162800"/>
              <a:gd name="connsiteY10290" fmla="*/ 7838898 h 8462359"/>
              <a:gd name="connsiteX10291" fmla="*/ 4538083 w 7162800"/>
              <a:gd name="connsiteY10291" fmla="*/ 7838415 h 8462359"/>
              <a:gd name="connsiteX10292" fmla="*/ 4534702 w 7162800"/>
              <a:gd name="connsiteY10292" fmla="*/ 7837932 h 8462359"/>
              <a:gd name="connsiteX10293" fmla="*/ 4526492 w 7162800"/>
              <a:gd name="connsiteY10293" fmla="*/ 7838415 h 8462359"/>
              <a:gd name="connsiteX10294" fmla="*/ 4519731 w 7162800"/>
              <a:gd name="connsiteY10294" fmla="*/ 7838898 h 8462359"/>
              <a:gd name="connsiteX10295" fmla="*/ 4516834 w 7162800"/>
              <a:gd name="connsiteY10295" fmla="*/ 7839381 h 8462359"/>
              <a:gd name="connsiteX10296" fmla="*/ 4513453 w 7162800"/>
              <a:gd name="connsiteY10296" fmla="*/ 7840346 h 8462359"/>
              <a:gd name="connsiteX10297" fmla="*/ 4509107 w 7162800"/>
              <a:gd name="connsiteY10297" fmla="*/ 7841795 h 8462359"/>
              <a:gd name="connsiteX10298" fmla="*/ 4504761 w 7162800"/>
              <a:gd name="connsiteY10298" fmla="*/ 7844210 h 8462359"/>
              <a:gd name="connsiteX10299" fmla="*/ 4500414 w 7162800"/>
              <a:gd name="connsiteY10299" fmla="*/ 7845659 h 8462359"/>
              <a:gd name="connsiteX10300" fmla="*/ 4497034 w 7162800"/>
              <a:gd name="connsiteY10300" fmla="*/ 7846625 h 8462359"/>
              <a:gd name="connsiteX10301" fmla="*/ 4494619 w 7162800"/>
              <a:gd name="connsiteY10301" fmla="*/ 7847108 h 8462359"/>
              <a:gd name="connsiteX10302" fmla="*/ 4493170 w 7162800"/>
              <a:gd name="connsiteY10302" fmla="*/ 7847108 h 8462359"/>
              <a:gd name="connsiteX10303" fmla="*/ 4491722 w 7162800"/>
              <a:gd name="connsiteY10303" fmla="*/ 7846625 h 8462359"/>
              <a:gd name="connsiteX10304" fmla="*/ 4490273 w 7162800"/>
              <a:gd name="connsiteY10304" fmla="*/ 7846142 h 8462359"/>
              <a:gd name="connsiteX10305" fmla="*/ 4486892 w 7162800"/>
              <a:gd name="connsiteY10305" fmla="*/ 7844210 h 8462359"/>
              <a:gd name="connsiteX10306" fmla="*/ 4483512 w 7162800"/>
              <a:gd name="connsiteY10306" fmla="*/ 7840830 h 8462359"/>
              <a:gd name="connsiteX10307" fmla="*/ 4481097 w 7162800"/>
              <a:gd name="connsiteY10307" fmla="*/ 7836966 h 8462359"/>
              <a:gd name="connsiteX10308" fmla="*/ 4477717 w 7162800"/>
              <a:gd name="connsiteY10308" fmla="*/ 7833102 h 8462359"/>
              <a:gd name="connsiteX10309" fmla="*/ 4475302 w 7162800"/>
              <a:gd name="connsiteY10309" fmla="*/ 7828273 h 8462359"/>
              <a:gd name="connsiteX10310" fmla="*/ 4473370 w 7162800"/>
              <a:gd name="connsiteY10310" fmla="*/ 7823927 h 8462359"/>
              <a:gd name="connsiteX10311" fmla="*/ 4471921 w 7162800"/>
              <a:gd name="connsiteY10311" fmla="*/ 7819580 h 8462359"/>
              <a:gd name="connsiteX10312" fmla="*/ 4471438 w 7162800"/>
              <a:gd name="connsiteY10312" fmla="*/ 7816683 h 8462359"/>
              <a:gd name="connsiteX10313" fmla="*/ 4475302 w 7162800"/>
              <a:gd name="connsiteY10313" fmla="*/ 7809922 h 8462359"/>
              <a:gd name="connsiteX10314" fmla="*/ 4481097 w 7162800"/>
              <a:gd name="connsiteY10314" fmla="*/ 7801712 h 8462359"/>
              <a:gd name="connsiteX10315" fmla="*/ 4487375 w 7162800"/>
              <a:gd name="connsiteY10315" fmla="*/ 7793502 h 8462359"/>
              <a:gd name="connsiteX10316" fmla="*/ 4493653 w 7162800"/>
              <a:gd name="connsiteY10316" fmla="*/ 7786258 h 8462359"/>
              <a:gd name="connsiteX10317" fmla="*/ 4498000 w 7162800"/>
              <a:gd name="connsiteY10317" fmla="*/ 7779498 h 8462359"/>
              <a:gd name="connsiteX10318" fmla="*/ 4503795 w 7162800"/>
              <a:gd name="connsiteY10318" fmla="*/ 7770322 h 8462359"/>
              <a:gd name="connsiteX10319" fmla="*/ 4507175 w 7162800"/>
              <a:gd name="connsiteY10319" fmla="*/ 7765976 h 8462359"/>
              <a:gd name="connsiteX10320" fmla="*/ 4510073 w 7162800"/>
              <a:gd name="connsiteY10320" fmla="*/ 7762112 h 8462359"/>
              <a:gd name="connsiteX10321" fmla="*/ 4513453 w 7162800"/>
              <a:gd name="connsiteY10321" fmla="*/ 7758732 h 8462359"/>
              <a:gd name="connsiteX10322" fmla="*/ 4515868 w 7162800"/>
              <a:gd name="connsiteY10322" fmla="*/ 7756800 h 8462359"/>
              <a:gd name="connsiteX10323" fmla="*/ 4521180 w 7162800"/>
              <a:gd name="connsiteY10323" fmla="*/ 7751005 h 8462359"/>
              <a:gd name="connsiteX10324" fmla="*/ 4526975 w 7162800"/>
              <a:gd name="connsiteY10324" fmla="*/ 7745210 h 8462359"/>
              <a:gd name="connsiteX10325" fmla="*/ 4533253 w 7162800"/>
              <a:gd name="connsiteY10325" fmla="*/ 7738932 h 8462359"/>
              <a:gd name="connsiteX10326" fmla="*/ 4540497 w 7162800"/>
              <a:gd name="connsiteY10326" fmla="*/ 7733136 h 8462359"/>
              <a:gd name="connsiteX10327" fmla="*/ 4554019 w 7162800"/>
              <a:gd name="connsiteY10327" fmla="*/ 7722029 h 8462359"/>
              <a:gd name="connsiteX10328" fmla="*/ 4564644 w 7162800"/>
              <a:gd name="connsiteY10328" fmla="*/ 7711888 h 8462359"/>
              <a:gd name="connsiteX10329" fmla="*/ 4569473 w 7162800"/>
              <a:gd name="connsiteY10329" fmla="*/ 7705610 h 8462359"/>
              <a:gd name="connsiteX10330" fmla="*/ 4575268 w 7162800"/>
              <a:gd name="connsiteY10330" fmla="*/ 7696917 h 8462359"/>
              <a:gd name="connsiteX10331" fmla="*/ 4578166 w 7162800"/>
              <a:gd name="connsiteY10331" fmla="*/ 7693053 h 8462359"/>
              <a:gd name="connsiteX10332" fmla="*/ 4581063 w 7162800"/>
              <a:gd name="connsiteY10332" fmla="*/ 7689190 h 8462359"/>
              <a:gd name="connsiteX10333" fmla="*/ 4582512 w 7162800"/>
              <a:gd name="connsiteY10333" fmla="*/ 7685326 h 8462359"/>
              <a:gd name="connsiteX10334" fmla="*/ 4582995 w 7162800"/>
              <a:gd name="connsiteY10334" fmla="*/ 7682429 h 8462359"/>
              <a:gd name="connsiteX10335" fmla="*/ 4583478 w 7162800"/>
              <a:gd name="connsiteY10335" fmla="*/ 7680014 h 8462359"/>
              <a:gd name="connsiteX10336" fmla="*/ 4584444 w 7162800"/>
              <a:gd name="connsiteY10336" fmla="*/ 7677600 h 8462359"/>
              <a:gd name="connsiteX10337" fmla="*/ 4584444 w 7162800"/>
              <a:gd name="connsiteY10337" fmla="*/ 7674702 h 8462359"/>
              <a:gd name="connsiteX10338" fmla="*/ 4583478 w 7162800"/>
              <a:gd name="connsiteY10338" fmla="*/ 7672287 h 8462359"/>
              <a:gd name="connsiteX10339" fmla="*/ 4582029 w 7162800"/>
              <a:gd name="connsiteY10339" fmla="*/ 7666492 h 8462359"/>
              <a:gd name="connsiteX10340" fmla="*/ 4580098 w 7162800"/>
              <a:gd name="connsiteY10340" fmla="*/ 7660214 h 8462359"/>
              <a:gd name="connsiteX10341" fmla="*/ 4577200 w 7162800"/>
              <a:gd name="connsiteY10341" fmla="*/ 7653453 h 8462359"/>
              <a:gd name="connsiteX10342" fmla="*/ 4574785 w 7162800"/>
              <a:gd name="connsiteY10342" fmla="*/ 7647658 h 8462359"/>
              <a:gd name="connsiteX10343" fmla="*/ 4571405 w 7162800"/>
              <a:gd name="connsiteY10343" fmla="*/ 7641863 h 8462359"/>
              <a:gd name="connsiteX10344" fmla="*/ 4568507 w 7162800"/>
              <a:gd name="connsiteY10344" fmla="*/ 7637516 h 8462359"/>
              <a:gd name="connsiteX10345" fmla="*/ 4563195 w 7162800"/>
              <a:gd name="connsiteY10345" fmla="*/ 7634136 h 8462359"/>
              <a:gd name="connsiteX10346" fmla="*/ 4554985 w 7162800"/>
              <a:gd name="connsiteY10346" fmla="*/ 7629306 h 8462359"/>
              <a:gd name="connsiteX10347" fmla="*/ 4551605 w 7162800"/>
              <a:gd name="connsiteY10347" fmla="*/ 7627375 h 8462359"/>
              <a:gd name="connsiteX10348" fmla="*/ 4547258 w 7162800"/>
              <a:gd name="connsiteY10348" fmla="*/ 7624477 h 8462359"/>
              <a:gd name="connsiteX10349" fmla="*/ 4544361 w 7162800"/>
              <a:gd name="connsiteY10349" fmla="*/ 7621580 h 8462359"/>
              <a:gd name="connsiteX10350" fmla="*/ 4542429 w 7162800"/>
              <a:gd name="connsiteY10350" fmla="*/ 7618682 h 8462359"/>
              <a:gd name="connsiteX10351" fmla="*/ 4538566 w 7162800"/>
              <a:gd name="connsiteY10351" fmla="*/ 7615302 h 8462359"/>
              <a:gd name="connsiteX10352" fmla="*/ 4535668 w 7162800"/>
              <a:gd name="connsiteY10352" fmla="*/ 7609990 h 8462359"/>
              <a:gd name="connsiteX10353" fmla="*/ 4532288 w 7162800"/>
              <a:gd name="connsiteY10353" fmla="*/ 7604194 h 8462359"/>
              <a:gd name="connsiteX10354" fmla="*/ 4531322 w 7162800"/>
              <a:gd name="connsiteY10354" fmla="*/ 7600331 h 8462359"/>
              <a:gd name="connsiteX10355" fmla="*/ 4532770 w 7162800"/>
              <a:gd name="connsiteY10355" fmla="*/ 7597433 h 8462359"/>
              <a:gd name="connsiteX10356" fmla="*/ 4535668 w 7162800"/>
              <a:gd name="connsiteY10356" fmla="*/ 7594536 h 8462359"/>
              <a:gd name="connsiteX10357" fmla="*/ 4539049 w 7162800"/>
              <a:gd name="connsiteY10357" fmla="*/ 7591638 h 8462359"/>
              <a:gd name="connsiteX10358" fmla="*/ 4542912 w 7162800"/>
              <a:gd name="connsiteY10358" fmla="*/ 7589706 h 8462359"/>
              <a:gd name="connsiteX10359" fmla="*/ 4550156 w 7162800"/>
              <a:gd name="connsiteY10359" fmla="*/ 7584877 h 8462359"/>
              <a:gd name="connsiteX10360" fmla="*/ 4557400 w 7162800"/>
              <a:gd name="connsiteY10360" fmla="*/ 7581980 h 8462359"/>
              <a:gd name="connsiteX10361" fmla="*/ 4559814 w 7162800"/>
              <a:gd name="connsiteY10361" fmla="*/ 7574253 h 8462359"/>
              <a:gd name="connsiteX10362" fmla="*/ 4563195 w 7162800"/>
              <a:gd name="connsiteY10362" fmla="*/ 7564594 h 8462359"/>
              <a:gd name="connsiteX10363" fmla="*/ 4565127 w 7162800"/>
              <a:gd name="connsiteY10363" fmla="*/ 7560248 h 8462359"/>
              <a:gd name="connsiteX10364" fmla="*/ 4567058 w 7162800"/>
              <a:gd name="connsiteY10364" fmla="*/ 7555418 h 8462359"/>
              <a:gd name="connsiteX10365" fmla="*/ 4569473 w 7162800"/>
              <a:gd name="connsiteY10365" fmla="*/ 7551072 h 8462359"/>
              <a:gd name="connsiteX10366" fmla="*/ 4571888 w 7162800"/>
              <a:gd name="connsiteY10366" fmla="*/ 7547692 h 8462359"/>
              <a:gd name="connsiteX10367" fmla="*/ 4574302 w 7162800"/>
              <a:gd name="connsiteY10367" fmla="*/ 7546726 h 8462359"/>
              <a:gd name="connsiteX10368" fmla="*/ 4577200 w 7162800"/>
              <a:gd name="connsiteY10368" fmla="*/ 7545277 h 8462359"/>
              <a:gd name="connsiteX10369" fmla="*/ 4581063 w 7162800"/>
              <a:gd name="connsiteY10369" fmla="*/ 7543828 h 8462359"/>
              <a:gd name="connsiteX10370" fmla="*/ 4585893 w 7162800"/>
              <a:gd name="connsiteY10370" fmla="*/ 7542380 h 8462359"/>
              <a:gd name="connsiteX10371" fmla="*/ 4594585 w 7162800"/>
              <a:gd name="connsiteY10371" fmla="*/ 7539482 h 8462359"/>
              <a:gd name="connsiteX10372" fmla="*/ 4602312 w 7162800"/>
              <a:gd name="connsiteY10372" fmla="*/ 7536584 h 8462359"/>
              <a:gd name="connsiteX10373" fmla="*/ 4604727 w 7162800"/>
              <a:gd name="connsiteY10373" fmla="*/ 7536584 h 8462359"/>
              <a:gd name="connsiteX10374" fmla="*/ 4608107 w 7162800"/>
              <a:gd name="connsiteY10374" fmla="*/ 7536101 h 8462359"/>
              <a:gd name="connsiteX10375" fmla="*/ 4611005 w 7162800"/>
              <a:gd name="connsiteY10375" fmla="*/ 7535136 h 8462359"/>
              <a:gd name="connsiteX10376" fmla="*/ 4614385 w 7162800"/>
              <a:gd name="connsiteY10376" fmla="*/ 7534170 h 8462359"/>
              <a:gd name="connsiteX10377" fmla="*/ 4616800 w 7162800"/>
              <a:gd name="connsiteY10377" fmla="*/ 7532721 h 8462359"/>
              <a:gd name="connsiteX10378" fmla="*/ 4618732 w 7162800"/>
              <a:gd name="connsiteY10378" fmla="*/ 7530306 h 8462359"/>
              <a:gd name="connsiteX10379" fmla="*/ 4620181 w 7162800"/>
              <a:gd name="connsiteY10379" fmla="*/ 7528374 h 8462359"/>
              <a:gd name="connsiteX10380" fmla="*/ 4620664 w 7162800"/>
              <a:gd name="connsiteY10380" fmla="*/ 7525477 h 8462359"/>
              <a:gd name="connsiteX10381" fmla="*/ 4621629 w 7162800"/>
              <a:gd name="connsiteY10381" fmla="*/ 7524028 h 8462359"/>
              <a:gd name="connsiteX10382" fmla="*/ 4622595 w 7162800"/>
              <a:gd name="connsiteY10382" fmla="*/ 7522579 h 8462359"/>
              <a:gd name="connsiteX10383" fmla="*/ 4623561 w 7162800"/>
              <a:gd name="connsiteY10383" fmla="*/ 7520165 h 8462359"/>
              <a:gd name="connsiteX10384" fmla="*/ 4624044 w 7162800"/>
              <a:gd name="connsiteY10384" fmla="*/ 7518233 h 8462359"/>
              <a:gd name="connsiteX10385" fmla="*/ 4624044 w 7162800"/>
              <a:gd name="connsiteY10385" fmla="*/ 7513404 h 8462359"/>
              <a:gd name="connsiteX10386" fmla="*/ 4622595 w 7162800"/>
              <a:gd name="connsiteY10386" fmla="*/ 7508092 h 8462359"/>
              <a:gd name="connsiteX10387" fmla="*/ 4620181 w 7162800"/>
              <a:gd name="connsiteY10387" fmla="*/ 7497467 h 8462359"/>
              <a:gd name="connsiteX10388" fmla="*/ 4616800 w 7162800"/>
              <a:gd name="connsiteY10388" fmla="*/ 7488292 h 8462359"/>
              <a:gd name="connsiteX10389" fmla="*/ 4616800 w 7162800"/>
              <a:gd name="connsiteY10389" fmla="*/ 7482013 h 8462359"/>
              <a:gd name="connsiteX10390" fmla="*/ 4617766 w 7162800"/>
              <a:gd name="connsiteY10390" fmla="*/ 7473320 h 8462359"/>
              <a:gd name="connsiteX10391" fmla="*/ 4618249 w 7162800"/>
              <a:gd name="connsiteY10391" fmla="*/ 7468974 h 8462359"/>
              <a:gd name="connsiteX10392" fmla="*/ 4618732 w 7162800"/>
              <a:gd name="connsiteY10392" fmla="*/ 7465594 h 8462359"/>
              <a:gd name="connsiteX10393" fmla="*/ 4619698 w 7162800"/>
              <a:gd name="connsiteY10393" fmla="*/ 7461730 h 8462359"/>
              <a:gd name="connsiteX10394" fmla="*/ 4620664 w 7162800"/>
              <a:gd name="connsiteY10394" fmla="*/ 7458350 h 8462359"/>
              <a:gd name="connsiteX10395" fmla="*/ 4621146 w 7162800"/>
              <a:gd name="connsiteY10395" fmla="*/ 7455935 h 8462359"/>
              <a:gd name="connsiteX10396" fmla="*/ 4621629 w 7162800"/>
              <a:gd name="connsiteY10396" fmla="*/ 7452555 h 8462359"/>
              <a:gd name="connsiteX10397" fmla="*/ 4623561 w 7162800"/>
              <a:gd name="connsiteY10397" fmla="*/ 7450140 h 8462359"/>
              <a:gd name="connsiteX10398" fmla="*/ 4625010 w 7162800"/>
              <a:gd name="connsiteY10398" fmla="*/ 7447725 h 8462359"/>
              <a:gd name="connsiteX10399" fmla="*/ 4628873 w 7162800"/>
              <a:gd name="connsiteY10399" fmla="*/ 7443379 h 8462359"/>
              <a:gd name="connsiteX10400" fmla="*/ 4631771 w 7162800"/>
              <a:gd name="connsiteY10400" fmla="*/ 7439999 h 8462359"/>
              <a:gd name="connsiteX10401" fmla="*/ 4635634 w 7162800"/>
              <a:gd name="connsiteY10401" fmla="*/ 7436618 h 8462359"/>
              <a:gd name="connsiteX10402" fmla="*/ 4639981 w 7162800"/>
              <a:gd name="connsiteY10402" fmla="*/ 7434204 h 8462359"/>
              <a:gd name="connsiteX10403" fmla="*/ 4644810 w 7162800"/>
              <a:gd name="connsiteY10403" fmla="*/ 7431306 h 8462359"/>
              <a:gd name="connsiteX10404" fmla="*/ 4650122 w 7162800"/>
              <a:gd name="connsiteY10404" fmla="*/ 7428891 h 8462359"/>
              <a:gd name="connsiteX10405" fmla="*/ 4654952 w 7162800"/>
              <a:gd name="connsiteY10405" fmla="*/ 7425511 h 8462359"/>
              <a:gd name="connsiteX10406" fmla="*/ 4659781 w 7162800"/>
              <a:gd name="connsiteY10406" fmla="*/ 7423096 h 8462359"/>
              <a:gd name="connsiteX10407" fmla="*/ 4663161 w 7162800"/>
              <a:gd name="connsiteY10407" fmla="*/ 7420199 h 8462359"/>
              <a:gd name="connsiteX10408" fmla="*/ 4665576 w 7162800"/>
              <a:gd name="connsiteY10408" fmla="*/ 7417301 h 8462359"/>
              <a:gd name="connsiteX10409" fmla="*/ 4666542 w 7162800"/>
              <a:gd name="connsiteY10409" fmla="*/ 7413921 h 8462359"/>
              <a:gd name="connsiteX10410" fmla="*/ 4667025 w 7162800"/>
              <a:gd name="connsiteY10410" fmla="*/ 7411023 h 8462359"/>
              <a:gd name="connsiteX10411" fmla="*/ 4667025 w 7162800"/>
              <a:gd name="connsiteY10411" fmla="*/ 7406677 h 8462359"/>
              <a:gd name="connsiteX10412" fmla="*/ 4666542 w 7162800"/>
              <a:gd name="connsiteY10412" fmla="*/ 7402330 h 8462359"/>
              <a:gd name="connsiteX10413" fmla="*/ 4666059 w 7162800"/>
              <a:gd name="connsiteY10413" fmla="*/ 7394603 h 8462359"/>
              <a:gd name="connsiteX10414" fmla="*/ 4665576 w 7162800"/>
              <a:gd name="connsiteY10414" fmla="*/ 7387842 h 8462359"/>
              <a:gd name="connsiteX10415" fmla="*/ 4663644 w 7162800"/>
              <a:gd name="connsiteY10415" fmla="*/ 7384462 h 8462359"/>
              <a:gd name="connsiteX10416" fmla="*/ 4660264 w 7162800"/>
              <a:gd name="connsiteY10416" fmla="*/ 7381081 h 8462359"/>
              <a:gd name="connsiteX10417" fmla="*/ 4656883 w 7162800"/>
              <a:gd name="connsiteY10417" fmla="*/ 7378184 h 8462359"/>
              <a:gd name="connsiteX10418" fmla="*/ 4652537 w 7162800"/>
              <a:gd name="connsiteY10418" fmla="*/ 7373837 h 8462359"/>
              <a:gd name="connsiteX10419" fmla="*/ 4648190 w 7162800"/>
              <a:gd name="connsiteY10419" fmla="*/ 7369974 h 8462359"/>
              <a:gd name="connsiteX10420" fmla="*/ 4644327 w 7162800"/>
              <a:gd name="connsiteY10420" fmla="*/ 7366111 h 8462359"/>
              <a:gd name="connsiteX10421" fmla="*/ 4641430 w 7162800"/>
              <a:gd name="connsiteY10421" fmla="*/ 7362247 h 8462359"/>
              <a:gd name="connsiteX10422" fmla="*/ 4639015 w 7162800"/>
              <a:gd name="connsiteY10422" fmla="*/ 7357901 h 8462359"/>
              <a:gd name="connsiteX10423" fmla="*/ 4639981 w 7162800"/>
              <a:gd name="connsiteY10423" fmla="*/ 7355003 h 8462359"/>
              <a:gd name="connsiteX10424" fmla="*/ 4640947 w 7162800"/>
              <a:gd name="connsiteY10424" fmla="*/ 7351140 h 8462359"/>
              <a:gd name="connsiteX10425" fmla="*/ 4641912 w 7162800"/>
              <a:gd name="connsiteY10425" fmla="*/ 7347276 h 8462359"/>
              <a:gd name="connsiteX10426" fmla="*/ 4643844 w 7162800"/>
              <a:gd name="connsiteY10426" fmla="*/ 7343413 h 8462359"/>
              <a:gd name="connsiteX10427" fmla="*/ 4646259 w 7162800"/>
              <a:gd name="connsiteY10427" fmla="*/ 7339549 h 8462359"/>
              <a:gd name="connsiteX10428" fmla="*/ 4648673 w 7162800"/>
              <a:gd name="connsiteY10428" fmla="*/ 7336169 h 8462359"/>
              <a:gd name="connsiteX10429" fmla="*/ 4651571 w 7162800"/>
              <a:gd name="connsiteY10429" fmla="*/ 7333754 h 8462359"/>
              <a:gd name="connsiteX10430" fmla="*/ 4654469 w 7162800"/>
              <a:gd name="connsiteY10430" fmla="*/ 7331340 h 8462359"/>
              <a:gd name="connsiteX10431" fmla="*/ 4655917 w 7162800"/>
              <a:gd name="connsiteY10431" fmla="*/ 7327476 h 8462359"/>
              <a:gd name="connsiteX10432" fmla="*/ 4659298 w 7162800"/>
              <a:gd name="connsiteY10432" fmla="*/ 7323130 h 8462359"/>
              <a:gd name="connsiteX10433" fmla="*/ 4663644 w 7162800"/>
              <a:gd name="connsiteY10433" fmla="*/ 7319266 h 8462359"/>
              <a:gd name="connsiteX10434" fmla="*/ 4667991 w 7162800"/>
              <a:gd name="connsiteY10434" fmla="*/ 7315403 h 8462359"/>
              <a:gd name="connsiteX10435" fmla="*/ 4676683 w 7162800"/>
              <a:gd name="connsiteY10435" fmla="*/ 7308159 h 8462359"/>
              <a:gd name="connsiteX10436" fmla="*/ 4684410 w 7162800"/>
              <a:gd name="connsiteY10436" fmla="*/ 7301881 h 8462359"/>
              <a:gd name="connsiteX10437" fmla="*/ 4690688 w 7162800"/>
              <a:gd name="connsiteY10437" fmla="*/ 7295120 h 8462359"/>
              <a:gd name="connsiteX10438" fmla="*/ 4696966 w 7162800"/>
              <a:gd name="connsiteY10438" fmla="*/ 7286910 h 8462359"/>
              <a:gd name="connsiteX10439" fmla="*/ 4702762 w 7162800"/>
              <a:gd name="connsiteY10439" fmla="*/ 7278700 h 8462359"/>
              <a:gd name="connsiteX10440" fmla="*/ 4706625 w 7162800"/>
              <a:gd name="connsiteY10440" fmla="*/ 7271939 h 8462359"/>
              <a:gd name="connsiteX10441" fmla="*/ 4706625 w 7162800"/>
              <a:gd name="connsiteY10441" fmla="*/ 7267593 h 8462359"/>
              <a:gd name="connsiteX10442" fmla="*/ 4705659 w 7162800"/>
              <a:gd name="connsiteY10442" fmla="*/ 7261798 h 8462359"/>
              <a:gd name="connsiteX10443" fmla="*/ 4704693 w 7162800"/>
              <a:gd name="connsiteY10443" fmla="*/ 7256003 h 8462359"/>
              <a:gd name="connsiteX10444" fmla="*/ 4703727 w 7162800"/>
              <a:gd name="connsiteY10444" fmla="*/ 7250208 h 8462359"/>
              <a:gd name="connsiteX10445" fmla="*/ 4702279 w 7162800"/>
              <a:gd name="connsiteY10445" fmla="*/ 7244412 h 8462359"/>
              <a:gd name="connsiteX10446" fmla="*/ 4699864 w 7162800"/>
              <a:gd name="connsiteY10446" fmla="*/ 7239100 h 8462359"/>
              <a:gd name="connsiteX10447" fmla="*/ 4697932 w 7162800"/>
              <a:gd name="connsiteY10447" fmla="*/ 7234271 h 8462359"/>
              <a:gd name="connsiteX10448" fmla="*/ 4695518 w 7162800"/>
              <a:gd name="connsiteY10448" fmla="*/ 7230890 h 8462359"/>
              <a:gd name="connsiteX10449" fmla="*/ 4692137 w 7162800"/>
              <a:gd name="connsiteY10449" fmla="*/ 7227993 h 8462359"/>
              <a:gd name="connsiteX10450" fmla="*/ 4687308 w 7162800"/>
              <a:gd name="connsiteY10450" fmla="*/ 7224612 h 8462359"/>
              <a:gd name="connsiteX10451" fmla="*/ 4681996 w 7162800"/>
              <a:gd name="connsiteY10451" fmla="*/ 7221715 h 8462359"/>
              <a:gd name="connsiteX10452" fmla="*/ 4676200 w 7162800"/>
              <a:gd name="connsiteY10452" fmla="*/ 7218817 h 8462359"/>
              <a:gd name="connsiteX10453" fmla="*/ 4670405 w 7162800"/>
              <a:gd name="connsiteY10453" fmla="*/ 7216403 h 8462359"/>
              <a:gd name="connsiteX10454" fmla="*/ 4664610 w 7162800"/>
              <a:gd name="connsiteY10454" fmla="*/ 7213988 h 8462359"/>
              <a:gd name="connsiteX10455" fmla="*/ 4658815 w 7162800"/>
              <a:gd name="connsiteY10455" fmla="*/ 7212539 h 8462359"/>
              <a:gd name="connsiteX10456" fmla="*/ 4654469 w 7162800"/>
              <a:gd name="connsiteY10456" fmla="*/ 7212539 h 8462359"/>
              <a:gd name="connsiteX10457" fmla="*/ 4651571 w 7162800"/>
              <a:gd name="connsiteY10457" fmla="*/ 7212539 h 8462359"/>
              <a:gd name="connsiteX10458" fmla="*/ 4647708 w 7162800"/>
              <a:gd name="connsiteY10458" fmla="*/ 7213022 h 8462359"/>
              <a:gd name="connsiteX10459" fmla="*/ 4643844 w 7162800"/>
              <a:gd name="connsiteY10459" fmla="*/ 7213988 h 8462359"/>
              <a:gd name="connsiteX10460" fmla="*/ 4639981 w 7162800"/>
              <a:gd name="connsiteY10460" fmla="*/ 7215437 h 8462359"/>
              <a:gd name="connsiteX10461" fmla="*/ 4636117 w 7162800"/>
              <a:gd name="connsiteY10461" fmla="*/ 7216886 h 8462359"/>
              <a:gd name="connsiteX10462" fmla="*/ 4632737 w 7162800"/>
              <a:gd name="connsiteY10462" fmla="*/ 7218334 h 8462359"/>
              <a:gd name="connsiteX10463" fmla="*/ 4630322 w 7162800"/>
              <a:gd name="connsiteY10463" fmla="*/ 7221232 h 8462359"/>
              <a:gd name="connsiteX10464" fmla="*/ 4627908 w 7162800"/>
              <a:gd name="connsiteY10464" fmla="*/ 7223647 h 8462359"/>
              <a:gd name="connsiteX10465" fmla="*/ 4625493 w 7162800"/>
              <a:gd name="connsiteY10465" fmla="*/ 7225578 h 8462359"/>
              <a:gd name="connsiteX10466" fmla="*/ 4622595 w 7162800"/>
              <a:gd name="connsiteY10466" fmla="*/ 7228476 h 8462359"/>
              <a:gd name="connsiteX10467" fmla="*/ 4619698 w 7162800"/>
              <a:gd name="connsiteY10467" fmla="*/ 7232822 h 8462359"/>
              <a:gd name="connsiteX10468" fmla="*/ 4616800 w 7162800"/>
              <a:gd name="connsiteY10468" fmla="*/ 7236203 h 8462359"/>
              <a:gd name="connsiteX10469" fmla="*/ 4614385 w 7162800"/>
              <a:gd name="connsiteY10469" fmla="*/ 7240549 h 8462359"/>
              <a:gd name="connsiteX10470" fmla="*/ 4611005 w 7162800"/>
              <a:gd name="connsiteY10470" fmla="*/ 7244412 h 8462359"/>
              <a:gd name="connsiteX10471" fmla="*/ 4608590 w 7162800"/>
              <a:gd name="connsiteY10471" fmla="*/ 7247310 h 8462359"/>
              <a:gd name="connsiteX10472" fmla="*/ 4605693 w 7162800"/>
              <a:gd name="connsiteY10472" fmla="*/ 7249725 h 8462359"/>
              <a:gd name="connsiteX10473" fmla="*/ 4602795 w 7162800"/>
              <a:gd name="connsiteY10473" fmla="*/ 7249242 h 8462359"/>
              <a:gd name="connsiteX10474" fmla="*/ 4598932 w 7162800"/>
              <a:gd name="connsiteY10474" fmla="*/ 7248759 h 8462359"/>
              <a:gd name="connsiteX10475" fmla="*/ 4594585 w 7162800"/>
              <a:gd name="connsiteY10475" fmla="*/ 7246827 h 8462359"/>
              <a:gd name="connsiteX10476" fmla="*/ 4591205 w 7162800"/>
              <a:gd name="connsiteY10476" fmla="*/ 7244895 h 8462359"/>
              <a:gd name="connsiteX10477" fmla="*/ 4586859 w 7162800"/>
              <a:gd name="connsiteY10477" fmla="*/ 7242481 h 8462359"/>
              <a:gd name="connsiteX10478" fmla="*/ 4582512 w 7162800"/>
              <a:gd name="connsiteY10478" fmla="*/ 7240066 h 8462359"/>
              <a:gd name="connsiteX10479" fmla="*/ 4579132 w 7162800"/>
              <a:gd name="connsiteY10479" fmla="*/ 7237651 h 8462359"/>
              <a:gd name="connsiteX10480" fmla="*/ 4575751 w 7162800"/>
              <a:gd name="connsiteY10480" fmla="*/ 7234754 h 8462359"/>
              <a:gd name="connsiteX10481" fmla="*/ 4573336 w 7162800"/>
              <a:gd name="connsiteY10481" fmla="*/ 7232822 h 8462359"/>
              <a:gd name="connsiteX10482" fmla="*/ 4570439 w 7162800"/>
              <a:gd name="connsiteY10482" fmla="*/ 7229925 h 8462359"/>
              <a:gd name="connsiteX10483" fmla="*/ 4568024 w 7162800"/>
              <a:gd name="connsiteY10483" fmla="*/ 7227027 h 8462359"/>
              <a:gd name="connsiteX10484" fmla="*/ 4565127 w 7162800"/>
              <a:gd name="connsiteY10484" fmla="*/ 7223164 h 8462359"/>
              <a:gd name="connsiteX10485" fmla="*/ 4560780 w 7162800"/>
              <a:gd name="connsiteY10485" fmla="*/ 7215437 h 8462359"/>
              <a:gd name="connsiteX10486" fmla="*/ 4557400 w 7162800"/>
              <a:gd name="connsiteY10486" fmla="*/ 7208193 h 8462359"/>
              <a:gd name="connsiteX10487" fmla="*/ 4555951 w 7162800"/>
              <a:gd name="connsiteY10487" fmla="*/ 7205778 h 8462359"/>
              <a:gd name="connsiteX10488" fmla="*/ 4555468 w 7162800"/>
              <a:gd name="connsiteY10488" fmla="*/ 7201915 h 8462359"/>
              <a:gd name="connsiteX10489" fmla="*/ 4555468 w 7162800"/>
              <a:gd name="connsiteY10489" fmla="*/ 7197568 h 8462359"/>
              <a:gd name="connsiteX10490" fmla="*/ 4555468 w 7162800"/>
              <a:gd name="connsiteY10490" fmla="*/ 7193705 h 8462359"/>
              <a:gd name="connsiteX10491" fmla="*/ 4554985 w 7162800"/>
              <a:gd name="connsiteY10491" fmla="*/ 7189359 h 8462359"/>
              <a:gd name="connsiteX10492" fmla="*/ 4554985 w 7162800"/>
              <a:gd name="connsiteY10492" fmla="*/ 7185495 h 8462359"/>
              <a:gd name="connsiteX10493" fmla="*/ 4554502 w 7162800"/>
              <a:gd name="connsiteY10493" fmla="*/ 7182115 h 8462359"/>
              <a:gd name="connsiteX10494" fmla="*/ 4553536 w 7162800"/>
              <a:gd name="connsiteY10494" fmla="*/ 7178734 h 8462359"/>
              <a:gd name="connsiteX10495" fmla="*/ 4553054 w 7162800"/>
              <a:gd name="connsiteY10495" fmla="*/ 7176319 h 8462359"/>
              <a:gd name="connsiteX10496" fmla="*/ 4552571 w 7162800"/>
              <a:gd name="connsiteY10496" fmla="*/ 7172939 h 8462359"/>
              <a:gd name="connsiteX10497" fmla="*/ 4551122 w 7162800"/>
              <a:gd name="connsiteY10497" fmla="*/ 7169558 h 8462359"/>
              <a:gd name="connsiteX10498" fmla="*/ 4548707 w 7162800"/>
              <a:gd name="connsiteY10498" fmla="*/ 7166661 h 8462359"/>
              <a:gd name="connsiteX10499" fmla="*/ 4546775 w 7162800"/>
              <a:gd name="connsiteY10499" fmla="*/ 7163763 h 8462359"/>
              <a:gd name="connsiteX10500" fmla="*/ 4543878 w 7162800"/>
              <a:gd name="connsiteY10500" fmla="*/ 7161832 h 8462359"/>
              <a:gd name="connsiteX10501" fmla="*/ 4541463 w 7162800"/>
              <a:gd name="connsiteY10501" fmla="*/ 7160866 h 8462359"/>
              <a:gd name="connsiteX10502" fmla="*/ 4538566 w 7162800"/>
              <a:gd name="connsiteY10502" fmla="*/ 7160383 h 8462359"/>
              <a:gd name="connsiteX10503" fmla="*/ 4537600 w 7162800"/>
              <a:gd name="connsiteY10503" fmla="*/ 7159900 h 8462359"/>
              <a:gd name="connsiteX10504" fmla="*/ 4536634 w 7162800"/>
              <a:gd name="connsiteY10504" fmla="*/ 7158934 h 8462359"/>
              <a:gd name="connsiteX10505" fmla="*/ 4535668 w 7162800"/>
              <a:gd name="connsiteY10505" fmla="*/ 7159900 h 8462359"/>
              <a:gd name="connsiteX10506" fmla="*/ 4533736 w 7162800"/>
              <a:gd name="connsiteY10506" fmla="*/ 7159900 h 8462359"/>
              <a:gd name="connsiteX10507" fmla="*/ 4530839 w 7162800"/>
              <a:gd name="connsiteY10507" fmla="*/ 7161349 h 8462359"/>
              <a:gd name="connsiteX10508" fmla="*/ 4526975 w 7162800"/>
              <a:gd name="connsiteY10508" fmla="*/ 7162797 h 8462359"/>
              <a:gd name="connsiteX10509" fmla="*/ 4519248 w 7162800"/>
              <a:gd name="connsiteY10509" fmla="*/ 7167627 h 8462359"/>
              <a:gd name="connsiteX10510" fmla="*/ 4512487 w 7162800"/>
              <a:gd name="connsiteY10510" fmla="*/ 7171490 h 8462359"/>
              <a:gd name="connsiteX10511" fmla="*/ 4505244 w 7162800"/>
              <a:gd name="connsiteY10511" fmla="*/ 7171490 h 8462359"/>
              <a:gd name="connsiteX10512" fmla="*/ 4497034 w 7162800"/>
              <a:gd name="connsiteY10512" fmla="*/ 7171007 h 8462359"/>
              <a:gd name="connsiteX10513" fmla="*/ 4492204 w 7162800"/>
              <a:gd name="connsiteY10513" fmla="*/ 7170041 h 8462359"/>
              <a:gd name="connsiteX10514" fmla="*/ 4487858 w 7162800"/>
              <a:gd name="connsiteY10514" fmla="*/ 7169558 h 8462359"/>
              <a:gd name="connsiteX10515" fmla="*/ 4483029 w 7162800"/>
              <a:gd name="connsiteY10515" fmla="*/ 7168593 h 8462359"/>
              <a:gd name="connsiteX10516" fmla="*/ 4479165 w 7162800"/>
              <a:gd name="connsiteY10516" fmla="*/ 7167627 h 8462359"/>
              <a:gd name="connsiteX10517" fmla="*/ 4471438 w 7162800"/>
              <a:gd name="connsiteY10517" fmla="*/ 7167627 h 8462359"/>
              <a:gd name="connsiteX10518" fmla="*/ 4461297 w 7162800"/>
              <a:gd name="connsiteY10518" fmla="*/ 7167627 h 8462359"/>
              <a:gd name="connsiteX10519" fmla="*/ 4451155 w 7162800"/>
              <a:gd name="connsiteY10519" fmla="*/ 7167627 h 8462359"/>
              <a:gd name="connsiteX10520" fmla="*/ 4441497 w 7162800"/>
              <a:gd name="connsiteY10520" fmla="*/ 7167627 h 8462359"/>
              <a:gd name="connsiteX10521" fmla="*/ 4430872 w 7162800"/>
              <a:gd name="connsiteY10521" fmla="*/ 7168593 h 8462359"/>
              <a:gd name="connsiteX10522" fmla="*/ 4416385 w 7162800"/>
              <a:gd name="connsiteY10522" fmla="*/ 7171007 h 8462359"/>
              <a:gd name="connsiteX10523" fmla="*/ 4409141 w 7162800"/>
              <a:gd name="connsiteY10523" fmla="*/ 7171973 h 8462359"/>
              <a:gd name="connsiteX10524" fmla="*/ 4402380 w 7162800"/>
              <a:gd name="connsiteY10524" fmla="*/ 7172456 h 8462359"/>
              <a:gd name="connsiteX10525" fmla="*/ 4395619 w 7162800"/>
              <a:gd name="connsiteY10525" fmla="*/ 7172456 h 8462359"/>
              <a:gd name="connsiteX10526" fmla="*/ 4388858 w 7162800"/>
              <a:gd name="connsiteY10526" fmla="*/ 7171490 h 8462359"/>
              <a:gd name="connsiteX10527" fmla="*/ 4385960 w 7162800"/>
              <a:gd name="connsiteY10527" fmla="*/ 7171007 h 8462359"/>
              <a:gd name="connsiteX10528" fmla="*/ 4382097 w 7162800"/>
              <a:gd name="connsiteY10528" fmla="*/ 7170041 h 8462359"/>
              <a:gd name="connsiteX10529" fmla="*/ 4377267 w 7162800"/>
              <a:gd name="connsiteY10529" fmla="*/ 7168593 h 8462359"/>
              <a:gd name="connsiteX10530" fmla="*/ 4372438 w 7162800"/>
              <a:gd name="connsiteY10530" fmla="*/ 7166661 h 8462359"/>
              <a:gd name="connsiteX10531" fmla="*/ 4367126 w 7162800"/>
              <a:gd name="connsiteY10531" fmla="*/ 7164246 h 8462359"/>
              <a:gd name="connsiteX10532" fmla="*/ 4363262 w 7162800"/>
              <a:gd name="connsiteY10532" fmla="*/ 7161832 h 8462359"/>
              <a:gd name="connsiteX10533" fmla="*/ 4358916 w 7162800"/>
              <a:gd name="connsiteY10533" fmla="*/ 7158934 h 8462359"/>
              <a:gd name="connsiteX10534" fmla="*/ 4355536 w 7162800"/>
              <a:gd name="connsiteY10534" fmla="*/ 7156519 h 8462359"/>
              <a:gd name="connsiteX10535" fmla="*/ 4354087 w 7162800"/>
              <a:gd name="connsiteY10535" fmla="*/ 7154588 h 8462359"/>
              <a:gd name="connsiteX10536" fmla="*/ 4353121 w 7162800"/>
              <a:gd name="connsiteY10536" fmla="*/ 7151690 h 8462359"/>
              <a:gd name="connsiteX10537" fmla="*/ 4351672 w 7162800"/>
              <a:gd name="connsiteY10537" fmla="*/ 7148793 h 8462359"/>
              <a:gd name="connsiteX10538" fmla="*/ 4349740 w 7162800"/>
              <a:gd name="connsiteY10538" fmla="*/ 7144929 h 8462359"/>
              <a:gd name="connsiteX10539" fmla="*/ 4347326 w 7162800"/>
              <a:gd name="connsiteY10539" fmla="*/ 7136719 h 8462359"/>
              <a:gd name="connsiteX10540" fmla="*/ 4344428 w 7162800"/>
              <a:gd name="connsiteY10540" fmla="*/ 7129958 h 8462359"/>
              <a:gd name="connsiteX10541" fmla="*/ 4340565 w 7162800"/>
              <a:gd name="connsiteY10541" fmla="*/ 7123680 h 8462359"/>
              <a:gd name="connsiteX10542" fmla="*/ 4335253 w 7162800"/>
              <a:gd name="connsiteY10542" fmla="*/ 7115953 h 8462359"/>
              <a:gd name="connsiteX10543" fmla="*/ 4329940 w 7162800"/>
              <a:gd name="connsiteY10543" fmla="*/ 7108709 h 8462359"/>
              <a:gd name="connsiteX10544" fmla="*/ 4325594 w 7162800"/>
              <a:gd name="connsiteY10544" fmla="*/ 7104363 h 8462359"/>
              <a:gd name="connsiteX10545" fmla="*/ 4319316 w 7162800"/>
              <a:gd name="connsiteY10545" fmla="*/ 7101948 h 8462359"/>
              <a:gd name="connsiteX10546" fmla="*/ 4310623 w 7162800"/>
              <a:gd name="connsiteY10546" fmla="*/ 7100500 h 8462359"/>
              <a:gd name="connsiteX10547" fmla="*/ 4302896 w 7162800"/>
              <a:gd name="connsiteY10547" fmla="*/ 7099051 h 8462359"/>
              <a:gd name="connsiteX10548" fmla="*/ 4296135 w 7162800"/>
              <a:gd name="connsiteY10548" fmla="*/ 7096636 h 8462359"/>
              <a:gd name="connsiteX10549" fmla="*/ 4283579 w 7162800"/>
              <a:gd name="connsiteY10549" fmla="*/ 7093256 h 8462359"/>
              <a:gd name="connsiteX10550" fmla="*/ 4270057 w 7162800"/>
              <a:gd name="connsiteY10550" fmla="*/ 7087461 h 8462359"/>
              <a:gd name="connsiteX10551" fmla="*/ 4255569 w 7162800"/>
              <a:gd name="connsiteY10551" fmla="*/ 7082148 h 8462359"/>
              <a:gd name="connsiteX10552" fmla="*/ 4243496 w 7162800"/>
              <a:gd name="connsiteY10552" fmla="*/ 7078285 h 8462359"/>
              <a:gd name="connsiteX10553" fmla="*/ 4246394 w 7162800"/>
              <a:gd name="connsiteY10553" fmla="*/ 7069592 h 8462359"/>
              <a:gd name="connsiteX10554" fmla="*/ 4249291 w 7162800"/>
              <a:gd name="connsiteY10554" fmla="*/ 7061865 h 8462359"/>
              <a:gd name="connsiteX10555" fmla="*/ 4252189 w 7162800"/>
              <a:gd name="connsiteY10555" fmla="*/ 7054621 h 8462359"/>
              <a:gd name="connsiteX10556" fmla="*/ 4254603 w 7162800"/>
              <a:gd name="connsiteY10556" fmla="*/ 7047860 h 8462359"/>
              <a:gd name="connsiteX10557" fmla="*/ 4257984 w 7162800"/>
              <a:gd name="connsiteY10557" fmla="*/ 7040134 h 8462359"/>
              <a:gd name="connsiteX10558" fmla="*/ 4260399 w 7162800"/>
              <a:gd name="connsiteY10558" fmla="*/ 7029992 h 8462359"/>
              <a:gd name="connsiteX10559" fmla="*/ 4263296 w 7162800"/>
              <a:gd name="connsiteY10559" fmla="*/ 7018885 h 8462359"/>
              <a:gd name="connsiteX10560" fmla="*/ 4265711 w 7162800"/>
              <a:gd name="connsiteY10560" fmla="*/ 7006811 h 8462359"/>
              <a:gd name="connsiteX10561" fmla="*/ 4268125 w 7162800"/>
              <a:gd name="connsiteY10561" fmla="*/ 6994738 h 8462359"/>
              <a:gd name="connsiteX10562" fmla="*/ 4270057 w 7162800"/>
              <a:gd name="connsiteY10562" fmla="*/ 6982665 h 8462359"/>
              <a:gd name="connsiteX10563" fmla="*/ 4271989 w 7162800"/>
              <a:gd name="connsiteY10563" fmla="*/ 6972041 h 8462359"/>
              <a:gd name="connsiteX10564" fmla="*/ 4273921 w 7162800"/>
              <a:gd name="connsiteY10564" fmla="*/ 6962382 h 8462359"/>
              <a:gd name="connsiteX10565" fmla="*/ 4274886 w 7162800"/>
              <a:gd name="connsiteY10565" fmla="*/ 6956104 h 8462359"/>
              <a:gd name="connsiteX10566" fmla="*/ 4275852 w 7162800"/>
              <a:gd name="connsiteY10566" fmla="*/ 6947894 h 8462359"/>
              <a:gd name="connsiteX10567" fmla="*/ 4276335 w 7162800"/>
              <a:gd name="connsiteY10567" fmla="*/ 6939684 h 8462359"/>
              <a:gd name="connsiteX10568" fmla="*/ 4277301 w 7162800"/>
              <a:gd name="connsiteY10568" fmla="*/ 6930026 h 8462359"/>
              <a:gd name="connsiteX10569" fmla="*/ 4279233 w 7162800"/>
              <a:gd name="connsiteY10569" fmla="*/ 6911674 h 8462359"/>
              <a:gd name="connsiteX10570" fmla="*/ 4281164 w 7162800"/>
              <a:gd name="connsiteY10570" fmla="*/ 6895255 h 8462359"/>
              <a:gd name="connsiteX10571" fmla="*/ 4284545 w 7162800"/>
              <a:gd name="connsiteY10571" fmla="*/ 6884147 h 8462359"/>
              <a:gd name="connsiteX10572" fmla="*/ 4289374 w 7162800"/>
              <a:gd name="connsiteY10572" fmla="*/ 6869177 h 8462359"/>
              <a:gd name="connsiteX10573" fmla="*/ 4292272 w 7162800"/>
              <a:gd name="connsiteY10573" fmla="*/ 6861933 h 8462359"/>
              <a:gd name="connsiteX10574" fmla="*/ 4295652 w 7162800"/>
              <a:gd name="connsiteY10574" fmla="*/ 6854689 h 8462359"/>
              <a:gd name="connsiteX10575" fmla="*/ 4299033 w 7162800"/>
              <a:gd name="connsiteY10575" fmla="*/ 6847928 h 8462359"/>
              <a:gd name="connsiteX10576" fmla="*/ 4303379 w 7162800"/>
              <a:gd name="connsiteY10576" fmla="*/ 6843581 h 8462359"/>
              <a:gd name="connsiteX10577" fmla="*/ 4306760 w 7162800"/>
              <a:gd name="connsiteY10577" fmla="*/ 6839718 h 8462359"/>
              <a:gd name="connsiteX10578" fmla="*/ 4310140 w 7162800"/>
              <a:gd name="connsiteY10578" fmla="*/ 6835855 h 8462359"/>
              <a:gd name="connsiteX10579" fmla="*/ 4314487 w 7162800"/>
              <a:gd name="connsiteY10579" fmla="*/ 6832474 h 8462359"/>
              <a:gd name="connsiteX10580" fmla="*/ 4318833 w 7162800"/>
              <a:gd name="connsiteY10580" fmla="*/ 6828611 h 8462359"/>
              <a:gd name="connsiteX10581" fmla="*/ 4324106 w 7162800"/>
              <a:gd name="connsiteY10581" fmla="*/ 6824844 h 8462359"/>
              <a:gd name="connsiteX10582" fmla="*/ 4315660 w 7162800"/>
              <a:gd name="connsiteY10582" fmla="*/ 6830478 h 8462359"/>
              <a:gd name="connsiteX10583" fmla="*/ 4310832 w 7162800"/>
              <a:gd name="connsiteY10583" fmla="*/ 6834342 h 8462359"/>
              <a:gd name="connsiteX10584" fmla="*/ 4307453 w 7162800"/>
              <a:gd name="connsiteY10584" fmla="*/ 6838207 h 8462359"/>
              <a:gd name="connsiteX10585" fmla="*/ 4303590 w 7162800"/>
              <a:gd name="connsiteY10585" fmla="*/ 6841588 h 8462359"/>
              <a:gd name="connsiteX10586" fmla="*/ 4300694 w 7162800"/>
              <a:gd name="connsiteY10586" fmla="*/ 6845452 h 8462359"/>
              <a:gd name="connsiteX10587" fmla="*/ 4296348 w 7162800"/>
              <a:gd name="connsiteY10587" fmla="*/ 6850283 h 8462359"/>
              <a:gd name="connsiteX10588" fmla="*/ 4292486 w 7162800"/>
              <a:gd name="connsiteY10588" fmla="*/ 6856563 h 8462359"/>
              <a:gd name="connsiteX10589" fmla="*/ 4289590 w 7162800"/>
              <a:gd name="connsiteY10589" fmla="*/ 6863808 h 8462359"/>
              <a:gd name="connsiteX10590" fmla="*/ 4286693 w 7162800"/>
              <a:gd name="connsiteY10590" fmla="*/ 6871537 h 8462359"/>
              <a:gd name="connsiteX10591" fmla="*/ 4281382 w 7162800"/>
              <a:gd name="connsiteY10591" fmla="*/ 6886029 h 8462359"/>
              <a:gd name="connsiteX10592" fmla="*/ 4278485 w 7162800"/>
              <a:gd name="connsiteY10592" fmla="*/ 6897139 h 8462359"/>
              <a:gd name="connsiteX10593" fmla="*/ 4275588 w 7162800"/>
              <a:gd name="connsiteY10593" fmla="*/ 6913563 h 8462359"/>
              <a:gd name="connsiteX10594" fmla="*/ 4274623 w 7162800"/>
              <a:gd name="connsiteY10594" fmla="*/ 6932402 h 8462359"/>
              <a:gd name="connsiteX10595" fmla="*/ 4273657 w 7162800"/>
              <a:gd name="connsiteY10595" fmla="*/ 6941580 h 8462359"/>
              <a:gd name="connsiteX10596" fmla="*/ 4273174 w 7162800"/>
              <a:gd name="connsiteY10596" fmla="*/ 6950275 h 8462359"/>
              <a:gd name="connsiteX10597" fmla="*/ 4271726 w 7162800"/>
              <a:gd name="connsiteY10597" fmla="*/ 6958004 h 8462359"/>
              <a:gd name="connsiteX10598" fmla="*/ 4270760 w 7162800"/>
              <a:gd name="connsiteY10598" fmla="*/ 6964284 h 8462359"/>
              <a:gd name="connsiteX10599" fmla="*/ 4269312 w 7162800"/>
              <a:gd name="connsiteY10599" fmla="*/ 6973945 h 8462359"/>
              <a:gd name="connsiteX10600" fmla="*/ 4267381 w 7162800"/>
              <a:gd name="connsiteY10600" fmla="*/ 6984572 h 8462359"/>
              <a:gd name="connsiteX10601" fmla="*/ 4264967 w 7162800"/>
              <a:gd name="connsiteY10601" fmla="*/ 6996649 h 8462359"/>
              <a:gd name="connsiteX10602" fmla="*/ 4263036 w 7162800"/>
              <a:gd name="connsiteY10602" fmla="*/ 7008725 h 8462359"/>
              <a:gd name="connsiteX10603" fmla="*/ 4260139 w 7162800"/>
              <a:gd name="connsiteY10603" fmla="*/ 7021284 h 8462359"/>
              <a:gd name="connsiteX10604" fmla="*/ 4257725 w 7162800"/>
              <a:gd name="connsiteY10604" fmla="*/ 7032395 h 8462359"/>
              <a:gd name="connsiteX10605" fmla="*/ 4254828 w 7162800"/>
              <a:gd name="connsiteY10605" fmla="*/ 7042056 h 8462359"/>
              <a:gd name="connsiteX10606" fmla="*/ 4251931 w 7162800"/>
              <a:gd name="connsiteY10606" fmla="*/ 7050268 h 8462359"/>
              <a:gd name="connsiteX10607" fmla="*/ 4249034 w 7162800"/>
              <a:gd name="connsiteY10607" fmla="*/ 7056547 h 8462359"/>
              <a:gd name="connsiteX10608" fmla="*/ 4246620 w 7162800"/>
              <a:gd name="connsiteY10608" fmla="*/ 7063793 h 8462359"/>
              <a:gd name="connsiteX10609" fmla="*/ 4243241 w 7162800"/>
              <a:gd name="connsiteY10609" fmla="*/ 7072005 h 8462359"/>
              <a:gd name="connsiteX10610" fmla="*/ 4240827 w 7162800"/>
              <a:gd name="connsiteY10610" fmla="*/ 7080217 h 8462359"/>
              <a:gd name="connsiteX10611" fmla="*/ 4231171 w 7162800"/>
              <a:gd name="connsiteY10611" fmla="*/ 7077802 h 8462359"/>
              <a:gd name="connsiteX10612" fmla="*/ 4220067 w 7162800"/>
              <a:gd name="connsiteY10612" fmla="*/ 7076836 h 8462359"/>
              <a:gd name="connsiteX10613" fmla="*/ 4209445 w 7162800"/>
              <a:gd name="connsiteY10613" fmla="*/ 7074904 h 8462359"/>
              <a:gd name="connsiteX10614" fmla="*/ 4199789 w 7162800"/>
              <a:gd name="connsiteY10614" fmla="*/ 7072971 h 8462359"/>
              <a:gd name="connsiteX10615" fmla="*/ 4195444 w 7162800"/>
              <a:gd name="connsiteY10615" fmla="*/ 7070073 h 8462359"/>
              <a:gd name="connsiteX10616" fmla="*/ 4190134 w 7162800"/>
              <a:gd name="connsiteY10616" fmla="*/ 7067175 h 8462359"/>
              <a:gd name="connsiteX10617" fmla="*/ 4184340 w 7162800"/>
              <a:gd name="connsiteY10617" fmla="*/ 7062344 h 8462359"/>
              <a:gd name="connsiteX10618" fmla="*/ 4177581 w 7162800"/>
              <a:gd name="connsiteY10618" fmla="*/ 7057031 h 8462359"/>
              <a:gd name="connsiteX10619" fmla="*/ 4171787 w 7162800"/>
              <a:gd name="connsiteY10619" fmla="*/ 7051234 h 8462359"/>
              <a:gd name="connsiteX10620" fmla="*/ 4166476 w 7162800"/>
              <a:gd name="connsiteY10620" fmla="*/ 7045437 h 8462359"/>
              <a:gd name="connsiteX10621" fmla="*/ 4162614 w 7162800"/>
              <a:gd name="connsiteY10621" fmla="*/ 7040124 h 8462359"/>
              <a:gd name="connsiteX10622" fmla="*/ 4158752 w 7162800"/>
              <a:gd name="connsiteY10622" fmla="*/ 7035293 h 8462359"/>
              <a:gd name="connsiteX10623" fmla="*/ 4156338 w 7162800"/>
              <a:gd name="connsiteY10623" fmla="*/ 7025632 h 8462359"/>
              <a:gd name="connsiteX10624" fmla="*/ 4153441 w 7162800"/>
              <a:gd name="connsiteY10624" fmla="*/ 7014522 h 8462359"/>
              <a:gd name="connsiteX10625" fmla="*/ 4150061 w 7162800"/>
              <a:gd name="connsiteY10625" fmla="*/ 7003894 h 8462359"/>
              <a:gd name="connsiteX10626" fmla="*/ 4147647 w 7162800"/>
              <a:gd name="connsiteY10626" fmla="*/ 6994233 h 8462359"/>
              <a:gd name="connsiteX10627" fmla="*/ 4147647 w 7162800"/>
              <a:gd name="connsiteY10627" fmla="*/ 6984089 h 8462359"/>
              <a:gd name="connsiteX10628" fmla="*/ 4147647 w 7162800"/>
              <a:gd name="connsiteY10628" fmla="*/ 6972496 h 8462359"/>
              <a:gd name="connsiteX10629" fmla="*/ 4147647 w 7162800"/>
              <a:gd name="connsiteY10629" fmla="*/ 6961386 h 8462359"/>
              <a:gd name="connsiteX10630" fmla="*/ 4147647 w 7162800"/>
              <a:gd name="connsiteY10630" fmla="*/ 6953174 h 8462359"/>
              <a:gd name="connsiteX10631" fmla="*/ 4147647 w 7162800"/>
              <a:gd name="connsiteY10631" fmla="*/ 6946411 h 8462359"/>
              <a:gd name="connsiteX10632" fmla="*/ 4147164 w 7162800"/>
              <a:gd name="connsiteY10632" fmla="*/ 6938682 h 8462359"/>
              <a:gd name="connsiteX10633" fmla="*/ 4146682 w 7162800"/>
              <a:gd name="connsiteY10633" fmla="*/ 6934335 h 8462359"/>
              <a:gd name="connsiteX10634" fmla="*/ 4146199 w 7162800"/>
              <a:gd name="connsiteY10634" fmla="*/ 6929987 h 8462359"/>
              <a:gd name="connsiteX10635" fmla="*/ 4145234 w 7162800"/>
              <a:gd name="connsiteY10635" fmla="*/ 6927089 h 8462359"/>
              <a:gd name="connsiteX10636" fmla="*/ 4143785 w 7162800"/>
              <a:gd name="connsiteY10636" fmla="*/ 6923707 h 8462359"/>
              <a:gd name="connsiteX10637" fmla="*/ 4140888 w 7162800"/>
              <a:gd name="connsiteY10637" fmla="*/ 6918877 h 8462359"/>
              <a:gd name="connsiteX10638" fmla="*/ 4136543 w 7162800"/>
              <a:gd name="connsiteY10638" fmla="*/ 6914529 h 8462359"/>
              <a:gd name="connsiteX10639" fmla="*/ 4131715 w 7162800"/>
              <a:gd name="connsiteY10639" fmla="*/ 6910182 h 8462359"/>
              <a:gd name="connsiteX10640" fmla="*/ 4126887 w 7162800"/>
              <a:gd name="connsiteY10640" fmla="*/ 6904868 h 8462359"/>
              <a:gd name="connsiteX10641" fmla="*/ 4122059 w 7162800"/>
              <a:gd name="connsiteY10641" fmla="*/ 6900038 h 8462359"/>
              <a:gd name="connsiteX10642" fmla="*/ 4117714 w 7162800"/>
              <a:gd name="connsiteY10642" fmla="*/ 6895207 h 8462359"/>
              <a:gd name="connsiteX10643" fmla="*/ 4113852 w 7162800"/>
              <a:gd name="connsiteY10643" fmla="*/ 6890376 h 8462359"/>
              <a:gd name="connsiteX10644" fmla="*/ 4109989 w 7162800"/>
              <a:gd name="connsiteY10644" fmla="*/ 6886029 h 8462359"/>
              <a:gd name="connsiteX10645" fmla="*/ 4104196 w 7162800"/>
              <a:gd name="connsiteY10645" fmla="*/ 6875885 h 8462359"/>
              <a:gd name="connsiteX10646" fmla="*/ 4097436 w 7162800"/>
              <a:gd name="connsiteY10646" fmla="*/ 6863808 h 8462359"/>
              <a:gd name="connsiteX10647" fmla="*/ 4090678 w 7162800"/>
              <a:gd name="connsiteY10647" fmla="*/ 6851732 h 8462359"/>
              <a:gd name="connsiteX10648" fmla="*/ 4084401 w 7162800"/>
              <a:gd name="connsiteY10648" fmla="*/ 6841588 h 8462359"/>
              <a:gd name="connsiteX10649" fmla="*/ 4077642 w 7162800"/>
              <a:gd name="connsiteY10649" fmla="*/ 6836757 h 8462359"/>
              <a:gd name="connsiteX10650" fmla="*/ 4070883 w 7162800"/>
              <a:gd name="connsiteY10650" fmla="*/ 6829995 h 8462359"/>
              <a:gd name="connsiteX10651" fmla="*/ 4066538 w 7162800"/>
              <a:gd name="connsiteY10651" fmla="*/ 6827096 h 8462359"/>
              <a:gd name="connsiteX10652" fmla="*/ 4063158 w 7162800"/>
              <a:gd name="connsiteY10652" fmla="*/ 6823715 h 8462359"/>
              <a:gd name="connsiteX10653" fmla="*/ 4058813 w 7162800"/>
              <a:gd name="connsiteY10653" fmla="*/ 6821300 h 8462359"/>
              <a:gd name="connsiteX10654" fmla="*/ 4054468 w 7162800"/>
              <a:gd name="connsiteY10654" fmla="*/ 6818884 h 8462359"/>
              <a:gd name="connsiteX10655" fmla="*/ 4051088 w 7162800"/>
              <a:gd name="connsiteY10655" fmla="*/ 6817918 h 8462359"/>
              <a:gd name="connsiteX10656" fmla="*/ 4046260 w 7162800"/>
              <a:gd name="connsiteY10656" fmla="*/ 6816469 h 8462359"/>
              <a:gd name="connsiteX10657" fmla="*/ 4039984 w 7162800"/>
              <a:gd name="connsiteY10657" fmla="*/ 6815020 h 8462359"/>
              <a:gd name="connsiteX10658" fmla="*/ 4033225 w 7162800"/>
              <a:gd name="connsiteY10658" fmla="*/ 6814054 h 8462359"/>
              <a:gd name="connsiteX10659" fmla="*/ 4026948 w 7162800"/>
              <a:gd name="connsiteY10659" fmla="*/ 6814054 h 8462359"/>
              <a:gd name="connsiteX10660" fmla="*/ 4020189 w 7162800"/>
              <a:gd name="connsiteY10660" fmla="*/ 6813571 h 8462359"/>
              <a:gd name="connsiteX10661" fmla="*/ 4014396 w 7162800"/>
              <a:gd name="connsiteY10661" fmla="*/ 6814054 h 8462359"/>
              <a:gd name="connsiteX10662" fmla="*/ 4009568 w 7162800"/>
              <a:gd name="connsiteY10662" fmla="*/ 6815020 h 8462359"/>
              <a:gd name="connsiteX10663" fmla="*/ 4003774 w 7162800"/>
              <a:gd name="connsiteY10663" fmla="*/ 6819367 h 8462359"/>
              <a:gd name="connsiteX10664" fmla="*/ 3997015 w 7162800"/>
              <a:gd name="connsiteY10664" fmla="*/ 6824681 h 8462359"/>
              <a:gd name="connsiteX10665" fmla="*/ 3991704 w 7162800"/>
              <a:gd name="connsiteY10665" fmla="*/ 6829995 h 8462359"/>
              <a:gd name="connsiteX10666" fmla="*/ 3987359 w 7162800"/>
              <a:gd name="connsiteY10666" fmla="*/ 6833859 h 8462359"/>
              <a:gd name="connsiteX10667" fmla="*/ 3984945 w 7162800"/>
              <a:gd name="connsiteY10667" fmla="*/ 6836757 h 8462359"/>
              <a:gd name="connsiteX10668" fmla="*/ 3982531 w 7162800"/>
              <a:gd name="connsiteY10668" fmla="*/ 6840139 h 8462359"/>
              <a:gd name="connsiteX10669" fmla="*/ 3980600 w 7162800"/>
              <a:gd name="connsiteY10669" fmla="*/ 6843520 h 8462359"/>
              <a:gd name="connsiteX10670" fmla="*/ 3978669 w 7162800"/>
              <a:gd name="connsiteY10670" fmla="*/ 6846418 h 8462359"/>
              <a:gd name="connsiteX10671" fmla="*/ 3975289 w 7162800"/>
              <a:gd name="connsiteY10671" fmla="*/ 6852215 h 8462359"/>
              <a:gd name="connsiteX10672" fmla="*/ 3972392 w 7162800"/>
              <a:gd name="connsiteY10672" fmla="*/ 6856563 h 8462359"/>
              <a:gd name="connsiteX10673" fmla="*/ 3970944 w 7162800"/>
              <a:gd name="connsiteY10673" fmla="*/ 6857529 h 8462359"/>
              <a:gd name="connsiteX10674" fmla="*/ 3969496 w 7162800"/>
              <a:gd name="connsiteY10674" fmla="*/ 6858495 h 8462359"/>
              <a:gd name="connsiteX10675" fmla="*/ 3967564 w 7162800"/>
              <a:gd name="connsiteY10675" fmla="*/ 6858978 h 8462359"/>
              <a:gd name="connsiteX10676" fmla="*/ 3965150 w 7162800"/>
              <a:gd name="connsiteY10676" fmla="*/ 6859461 h 8462359"/>
              <a:gd name="connsiteX10677" fmla="*/ 3960322 w 7162800"/>
              <a:gd name="connsiteY10677" fmla="*/ 6859461 h 8462359"/>
              <a:gd name="connsiteX10678" fmla="*/ 3955012 w 7162800"/>
              <a:gd name="connsiteY10678" fmla="*/ 6859461 h 8462359"/>
              <a:gd name="connsiteX10679" fmla="*/ 3949701 w 7162800"/>
              <a:gd name="connsiteY10679" fmla="*/ 6858978 h 8462359"/>
              <a:gd name="connsiteX10680" fmla="*/ 3944390 w 7162800"/>
              <a:gd name="connsiteY10680" fmla="*/ 6858978 h 8462359"/>
              <a:gd name="connsiteX10681" fmla="*/ 3940045 w 7162800"/>
              <a:gd name="connsiteY10681" fmla="*/ 6858978 h 8462359"/>
              <a:gd name="connsiteX10682" fmla="*/ 3935217 w 7162800"/>
              <a:gd name="connsiteY10682" fmla="*/ 6860427 h 8462359"/>
              <a:gd name="connsiteX10683" fmla="*/ 3932320 w 7162800"/>
              <a:gd name="connsiteY10683" fmla="*/ 6862359 h 8462359"/>
              <a:gd name="connsiteX10684" fmla="*/ 3929424 w 7162800"/>
              <a:gd name="connsiteY10684" fmla="*/ 6865741 h 8462359"/>
              <a:gd name="connsiteX10685" fmla="*/ 3925561 w 7162800"/>
              <a:gd name="connsiteY10685" fmla="*/ 6869122 h 8462359"/>
              <a:gd name="connsiteX10686" fmla="*/ 3922182 w 7162800"/>
              <a:gd name="connsiteY10686" fmla="*/ 6873470 h 8462359"/>
              <a:gd name="connsiteX10687" fmla="*/ 3915422 w 7162800"/>
              <a:gd name="connsiteY10687" fmla="*/ 6882648 h 8462359"/>
              <a:gd name="connsiteX10688" fmla="*/ 3909146 w 7162800"/>
              <a:gd name="connsiteY10688" fmla="*/ 6889893 h 8462359"/>
              <a:gd name="connsiteX10689" fmla="*/ 3905766 w 7162800"/>
              <a:gd name="connsiteY10689" fmla="*/ 6896656 h 8462359"/>
              <a:gd name="connsiteX10690" fmla="*/ 3901904 w 7162800"/>
              <a:gd name="connsiteY10690" fmla="*/ 6903902 h 8462359"/>
              <a:gd name="connsiteX10691" fmla="*/ 3897559 w 7162800"/>
              <a:gd name="connsiteY10691" fmla="*/ 6911631 h 8462359"/>
              <a:gd name="connsiteX10692" fmla="*/ 3894180 w 7162800"/>
              <a:gd name="connsiteY10692" fmla="*/ 6915978 h 8462359"/>
              <a:gd name="connsiteX10693" fmla="*/ 3889834 w 7162800"/>
              <a:gd name="connsiteY10693" fmla="*/ 6918394 h 8462359"/>
              <a:gd name="connsiteX10694" fmla="*/ 3883075 w 7162800"/>
              <a:gd name="connsiteY10694" fmla="*/ 6921292 h 8462359"/>
              <a:gd name="connsiteX10695" fmla="*/ 3876799 w 7162800"/>
              <a:gd name="connsiteY10695" fmla="*/ 6922741 h 8462359"/>
              <a:gd name="connsiteX10696" fmla="*/ 3870040 w 7162800"/>
              <a:gd name="connsiteY10696" fmla="*/ 6924190 h 8462359"/>
              <a:gd name="connsiteX10697" fmla="*/ 3863280 w 7162800"/>
              <a:gd name="connsiteY10697" fmla="*/ 6925640 h 8462359"/>
              <a:gd name="connsiteX10698" fmla="*/ 3856521 w 7162800"/>
              <a:gd name="connsiteY10698" fmla="*/ 6926123 h 8462359"/>
              <a:gd name="connsiteX10699" fmla="*/ 3850245 w 7162800"/>
              <a:gd name="connsiteY10699" fmla="*/ 6927089 h 8462359"/>
              <a:gd name="connsiteX10700" fmla="*/ 3845900 w 7162800"/>
              <a:gd name="connsiteY10700" fmla="*/ 6927572 h 8462359"/>
              <a:gd name="connsiteX10701" fmla="*/ 3838175 w 7162800"/>
              <a:gd name="connsiteY10701" fmla="*/ 6923707 h 8462359"/>
              <a:gd name="connsiteX10702" fmla="*/ 3829485 w 7162800"/>
              <a:gd name="connsiteY10702" fmla="*/ 6919843 h 8462359"/>
              <a:gd name="connsiteX10703" fmla="*/ 3821277 w 7162800"/>
              <a:gd name="connsiteY10703" fmla="*/ 6915978 h 8462359"/>
              <a:gd name="connsiteX10704" fmla="*/ 3815966 w 7162800"/>
              <a:gd name="connsiteY10704" fmla="*/ 6912114 h 8462359"/>
              <a:gd name="connsiteX10705" fmla="*/ 3813070 w 7162800"/>
              <a:gd name="connsiteY10705" fmla="*/ 6910665 h 8462359"/>
              <a:gd name="connsiteX10706" fmla="*/ 3809690 w 7162800"/>
              <a:gd name="connsiteY10706" fmla="*/ 6907766 h 8462359"/>
              <a:gd name="connsiteX10707" fmla="*/ 3806793 w 7162800"/>
              <a:gd name="connsiteY10707" fmla="*/ 6904868 h 8462359"/>
              <a:gd name="connsiteX10708" fmla="*/ 3802931 w 7162800"/>
              <a:gd name="connsiteY10708" fmla="*/ 6901004 h 8462359"/>
              <a:gd name="connsiteX10709" fmla="*/ 3799068 w 7162800"/>
              <a:gd name="connsiteY10709" fmla="*/ 6897622 h 8462359"/>
              <a:gd name="connsiteX10710" fmla="*/ 3796172 w 7162800"/>
              <a:gd name="connsiteY10710" fmla="*/ 6894724 h 8462359"/>
              <a:gd name="connsiteX10711" fmla="*/ 3792792 w 7162800"/>
              <a:gd name="connsiteY10711" fmla="*/ 6891826 h 8462359"/>
              <a:gd name="connsiteX10712" fmla="*/ 3789896 w 7162800"/>
              <a:gd name="connsiteY10712" fmla="*/ 6889893 h 8462359"/>
              <a:gd name="connsiteX10713" fmla="*/ 3786516 w 7162800"/>
              <a:gd name="connsiteY10713" fmla="*/ 6886995 h 8462359"/>
              <a:gd name="connsiteX10714" fmla="*/ 3782654 w 7162800"/>
              <a:gd name="connsiteY10714" fmla="*/ 6885063 h 8462359"/>
              <a:gd name="connsiteX10715" fmla="*/ 3777826 w 7162800"/>
              <a:gd name="connsiteY10715" fmla="*/ 6883614 h 8462359"/>
              <a:gd name="connsiteX10716" fmla="*/ 3773480 w 7162800"/>
              <a:gd name="connsiteY10716" fmla="*/ 6881681 h 8462359"/>
              <a:gd name="connsiteX10717" fmla="*/ 3768170 w 7162800"/>
              <a:gd name="connsiteY10717" fmla="*/ 6881198 h 8462359"/>
              <a:gd name="connsiteX10718" fmla="*/ 3763824 w 7162800"/>
              <a:gd name="connsiteY10718" fmla="*/ 6880715 h 8462359"/>
              <a:gd name="connsiteX10719" fmla="*/ 3759479 w 7162800"/>
              <a:gd name="connsiteY10719" fmla="*/ 6881198 h 8462359"/>
              <a:gd name="connsiteX10720" fmla="*/ 3756582 w 7162800"/>
              <a:gd name="connsiteY10720" fmla="*/ 6882648 h 8462359"/>
              <a:gd name="connsiteX10721" fmla="*/ 3753686 w 7162800"/>
              <a:gd name="connsiteY10721" fmla="*/ 6886995 h 8462359"/>
              <a:gd name="connsiteX10722" fmla="*/ 3750306 w 7162800"/>
              <a:gd name="connsiteY10722" fmla="*/ 6893758 h 8462359"/>
              <a:gd name="connsiteX10723" fmla="*/ 3747892 w 7162800"/>
              <a:gd name="connsiteY10723" fmla="*/ 6900521 h 8462359"/>
              <a:gd name="connsiteX10724" fmla="*/ 3745478 w 7162800"/>
              <a:gd name="connsiteY10724" fmla="*/ 6904868 h 8462359"/>
              <a:gd name="connsiteX10725" fmla="*/ 3740650 w 7162800"/>
              <a:gd name="connsiteY10725" fmla="*/ 6908250 h 8462359"/>
              <a:gd name="connsiteX10726" fmla="*/ 3733408 w 7162800"/>
              <a:gd name="connsiteY10726" fmla="*/ 6912114 h 8462359"/>
              <a:gd name="connsiteX10727" fmla="*/ 3725684 w 7162800"/>
              <a:gd name="connsiteY10727" fmla="*/ 6916461 h 8462359"/>
              <a:gd name="connsiteX10728" fmla="*/ 3719407 w 7162800"/>
              <a:gd name="connsiteY10728" fmla="*/ 6919843 h 8462359"/>
              <a:gd name="connsiteX10729" fmla="*/ 3708786 w 7162800"/>
              <a:gd name="connsiteY10729" fmla="*/ 6923224 h 8462359"/>
              <a:gd name="connsiteX10730" fmla="*/ 3696233 w 7162800"/>
              <a:gd name="connsiteY10730" fmla="*/ 6927089 h 8462359"/>
              <a:gd name="connsiteX10731" fmla="*/ 3689956 w 7162800"/>
              <a:gd name="connsiteY10731" fmla="*/ 6928538 h 8462359"/>
              <a:gd name="connsiteX10732" fmla="*/ 3682715 w 7162800"/>
              <a:gd name="connsiteY10732" fmla="*/ 6929504 h 8462359"/>
              <a:gd name="connsiteX10733" fmla="*/ 3676438 w 7162800"/>
              <a:gd name="connsiteY10733" fmla="*/ 6930470 h 8462359"/>
              <a:gd name="connsiteX10734" fmla="*/ 3670645 w 7162800"/>
              <a:gd name="connsiteY10734" fmla="*/ 6930953 h 8462359"/>
              <a:gd name="connsiteX10735" fmla="*/ 3660506 w 7162800"/>
              <a:gd name="connsiteY10735" fmla="*/ 6930953 h 8462359"/>
              <a:gd name="connsiteX10736" fmla="*/ 3647953 w 7162800"/>
              <a:gd name="connsiteY10736" fmla="*/ 6930470 h 8462359"/>
              <a:gd name="connsiteX10737" fmla="*/ 3641194 w 7162800"/>
              <a:gd name="connsiteY10737" fmla="*/ 6929987 h 8462359"/>
              <a:gd name="connsiteX10738" fmla="*/ 3634435 w 7162800"/>
              <a:gd name="connsiteY10738" fmla="*/ 6929504 h 8462359"/>
              <a:gd name="connsiteX10739" fmla="*/ 3627676 w 7162800"/>
              <a:gd name="connsiteY10739" fmla="*/ 6928538 h 8462359"/>
              <a:gd name="connsiteX10740" fmla="*/ 3621882 w 7162800"/>
              <a:gd name="connsiteY10740" fmla="*/ 6927572 h 8462359"/>
              <a:gd name="connsiteX10741" fmla="*/ 3618503 w 7162800"/>
              <a:gd name="connsiteY10741" fmla="*/ 6925640 h 8462359"/>
              <a:gd name="connsiteX10742" fmla="*/ 3612709 w 7162800"/>
              <a:gd name="connsiteY10742" fmla="*/ 6923707 h 8462359"/>
              <a:gd name="connsiteX10743" fmla="*/ 3609330 w 7162800"/>
              <a:gd name="connsiteY10743" fmla="*/ 6922258 h 8462359"/>
              <a:gd name="connsiteX10744" fmla="*/ 3605950 w 7162800"/>
              <a:gd name="connsiteY10744" fmla="*/ 6921292 h 8462359"/>
              <a:gd name="connsiteX10745" fmla="*/ 3603053 w 7162800"/>
              <a:gd name="connsiteY10745" fmla="*/ 6919843 h 8462359"/>
              <a:gd name="connsiteX10746" fmla="*/ 3599674 w 7162800"/>
              <a:gd name="connsiteY10746" fmla="*/ 6919843 h 8462359"/>
              <a:gd name="connsiteX10747" fmla="*/ 3592915 w 7162800"/>
              <a:gd name="connsiteY10747" fmla="*/ 6921292 h 8462359"/>
              <a:gd name="connsiteX10748" fmla="*/ 3584707 w 7162800"/>
              <a:gd name="connsiteY10748" fmla="*/ 6923707 h 8462359"/>
              <a:gd name="connsiteX10749" fmla="*/ 3579879 w 7162800"/>
              <a:gd name="connsiteY10749" fmla="*/ 6924673 h 8462359"/>
              <a:gd name="connsiteX10750" fmla="*/ 3575051 w 7162800"/>
              <a:gd name="connsiteY10750" fmla="*/ 6925640 h 8462359"/>
              <a:gd name="connsiteX10751" fmla="*/ 3570706 w 7162800"/>
              <a:gd name="connsiteY10751" fmla="*/ 6927089 h 8462359"/>
              <a:gd name="connsiteX10752" fmla="*/ 3566361 w 7162800"/>
              <a:gd name="connsiteY10752" fmla="*/ 6927572 h 8462359"/>
              <a:gd name="connsiteX10753" fmla="*/ 3559119 w 7162800"/>
              <a:gd name="connsiteY10753" fmla="*/ 6928538 h 8462359"/>
              <a:gd name="connsiteX10754" fmla="*/ 3549463 w 7162800"/>
              <a:gd name="connsiteY10754" fmla="*/ 6929987 h 8462359"/>
              <a:gd name="connsiteX10755" fmla="*/ 3544635 w 7162800"/>
              <a:gd name="connsiteY10755" fmla="*/ 6930470 h 8462359"/>
              <a:gd name="connsiteX10756" fmla="*/ 3540290 w 7162800"/>
              <a:gd name="connsiteY10756" fmla="*/ 6930470 h 8462359"/>
              <a:gd name="connsiteX10757" fmla="*/ 3537876 w 7162800"/>
              <a:gd name="connsiteY10757" fmla="*/ 6929987 h 8462359"/>
              <a:gd name="connsiteX10758" fmla="*/ 3535945 w 7162800"/>
              <a:gd name="connsiteY10758" fmla="*/ 6929504 h 8462359"/>
              <a:gd name="connsiteX10759" fmla="*/ 3534496 w 7162800"/>
              <a:gd name="connsiteY10759" fmla="*/ 6928538 h 8462359"/>
              <a:gd name="connsiteX10760" fmla="*/ 3532565 w 7162800"/>
              <a:gd name="connsiteY10760" fmla="*/ 6927572 h 8462359"/>
              <a:gd name="connsiteX10761" fmla="*/ 3530151 w 7162800"/>
              <a:gd name="connsiteY10761" fmla="*/ 6925156 h 8462359"/>
              <a:gd name="connsiteX10762" fmla="*/ 3527737 w 7162800"/>
              <a:gd name="connsiteY10762" fmla="*/ 6922258 h 8462359"/>
              <a:gd name="connsiteX10763" fmla="*/ 3525806 w 7162800"/>
              <a:gd name="connsiteY10763" fmla="*/ 6917911 h 8462359"/>
              <a:gd name="connsiteX10764" fmla="*/ 3524358 w 7162800"/>
              <a:gd name="connsiteY10764" fmla="*/ 6913563 h 8462359"/>
              <a:gd name="connsiteX10765" fmla="*/ 3523392 w 7162800"/>
              <a:gd name="connsiteY10765" fmla="*/ 6908733 h 8462359"/>
              <a:gd name="connsiteX10766" fmla="*/ 3521944 w 7162800"/>
              <a:gd name="connsiteY10766" fmla="*/ 6904868 h 8462359"/>
              <a:gd name="connsiteX10767" fmla="*/ 3521461 w 7162800"/>
              <a:gd name="connsiteY10767" fmla="*/ 6900521 h 8462359"/>
              <a:gd name="connsiteX10768" fmla="*/ 3521461 w 7162800"/>
              <a:gd name="connsiteY10768" fmla="*/ 6897139 h 8462359"/>
              <a:gd name="connsiteX10769" fmla="*/ 3520495 w 7162800"/>
              <a:gd name="connsiteY10769" fmla="*/ 6894241 h 8462359"/>
              <a:gd name="connsiteX10770" fmla="*/ 3520012 w 7162800"/>
              <a:gd name="connsiteY10770" fmla="*/ 6890376 h 8462359"/>
              <a:gd name="connsiteX10771" fmla="*/ 3520012 w 7162800"/>
              <a:gd name="connsiteY10771" fmla="*/ 6886512 h 8462359"/>
              <a:gd name="connsiteX10772" fmla="*/ 3520495 w 7162800"/>
              <a:gd name="connsiteY10772" fmla="*/ 6882648 h 8462359"/>
              <a:gd name="connsiteX10773" fmla="*/ 3521461 w 7162800"/>
              <a:gd name="connsiteY10773" fmla="*/ 6878300 h 8462359"/>
              <a:gd name="connsiteX10774" fmla="*/ 3522426 w 7162800"/>
              <a:gd name="connsiteY10774" fmla="*/ 6874436 h 8462359"/>
              <a:gd name="connsiteX10775" fmla="*/ 3523875 w 7162800"/>
              <a:gd name="connsiteY10775" fmla="*/ 6870571 h 8462359"/>
              <a:gd name="connsiteX10776" fmla="*/ 3525323 w 7162800"/>
              <a:gd name="connsiteY10776" fmla="*/ 6867673 h 8462359"/>
              <a:gd name="connsiteX10777" fmla="*/ 3529186 w 7162800"/>
              <a:gd name="connsiteY10777" fmla="*/ 6864775 h 8462359"/>
              <a:gd name="connsiteX10778" fmla="*/ 3534979 w 7162800"/>
              <a:gd name="connsiteY10778" fmla="*/ 6861393 h 8462359"/>
              <a:gd name="connsiteX10779" fmla="*/ 3537393 w 7162800"/>
              <a:gd name="connsiteY10779" fmla="*/ 6859461 h 8462359"/>
              <a:gd name="connsiteX10780" fmla="*/ 3540290 w 7162800"/>
              <a:gd name="connsiteY10780" fmla="*/ 6857529 h 8462359"/>
              <a:gd name="connsiteX10781" fmla="*/ 3542221 w 7162800"/>
              <a:gd name="connsiteY10781" fmla="*/ 6855597 h 8462359"/>
              <a:gd name="connsiteX10782" fmla="*/ 3543669 w 7162800"/>
              <a:gd name="connsiteY10782" fmla="*/ 6852698 h 8462359"/>
              <a:gd name="connsiteX10783" fmla="*/ 3545600 w 7162800"/>
              <a:gd name="connsiteY10783" fmla="*/ 6850766 h 8462359"/>
              <a:gd name="connsiteX10784" fmla="*/ 3546566 w 7162800"/>
              <a:gd name="connsiteY10784" fmla="*/ 6847868 h 8462359"/>
              <a:gd name="connsiteX10785" fmla="*/ 3548014 w 7162800"/>
              <a:gd name="connsiteY10785" fmla="*/ 6844969 h 8462359"/>
              <a:gd name="connsiteX10786" fmla="*/ 3548980 w 7162800"/>
              <a:gd name="connsiteY10786" fmla="*/ 6841105 h 8462359"/>
              <a:gd name="connsiteX10787" fmla="*/ 3550428 w 7162800"/>
              <a:gd name="connsiteY10787" fmla="*/ 6833376 h 8462359"/>
              <a:gd name="connsiteX10788" fmla="*/ 3551394 w 7162800"/>
              <a:gd name="connsiteY10788" fmla="*/ 6826130 h 8462359"/>
              <a:gd name="connsiteX10789" fmla="*/ 3551394 w 7162800"/>
              <a:gd name="connsiteY10789" fmla="*/ 6819367 h 8462359"/>
              <a:gd name="connsiteX10790" fmla="*/ 3550428 w 7162800"/>
              <a:gd name="connsiteY10790" fmla="*/ 6810189 h 8462359"/>
              <a:gd name="connsiteX10791" fmla="*/ 3550428 w 7162800"/>
              <a:gd name="connsiteY10791" fmla="*/ 6805359 h 8462359"/>
              <a:gd name="connsiteX10792" fmla="*/ 3549463 w 7162800"/>
              <a:gd name="connsiteY10792" fmla="*/ 6800528 h 8462359"/>
              <a:gd name="connsiteX10793" fmla="*/ 3548980 w 7162800"/>
              <a:gd name="connsiteY10793" fmla="*/ 6796181 h 8462359"/>
              <a:gd name="connsiteX10794" fmla="*/ 3547532 w 7162800"/>
              <a:gd name="connsiteY10794" fmla="*/ 6792799 h 8462359"/>
              <a:gd name="connsiteX10795" fmla="*/ 3541255 w 7162800"/>
              <a:gd name="connsiteY10795" fmla="*/ 6788935 h 8462359"/>
              <a:gd name="connsiteX10796" fmla="*/ 3532565 w 7162800"/>
              <a:gd name="connsiteY10796" fmla="*/ 6783621 h 8462359"/>
              <a:gd name="connsiteX10797" fmla="*/ 3524840 w 7162800"/>
              <a:gd name="connsiteY10797" fmla="*/ 6778308 h 8462359"/>
              <a:gd name="connsiteX10798" fmla="*/ 3518081 w 7162800"/>
              <a:gd name="connsiteY10798" fmla="*/ 6774443 h 8462359"/>
              <a:gd name="connsiteX10799" fmla="*/ 3509874 w 7162800"/>
              <a:gd name="connsiteY10799" fmla="*/ 6774443 h 8462359"/>
              <a:gd name="connsiteX10800" fmla="*/ 3498769 w 7162800"/>
              <a:gd name="connsiteY10800" fmla="*/ 6774443 h 8462359"/>
              <a:gd name="connsiteX10801" fmla="*/ 3486699 w 7162800"/>
              <a:gd name="connsiteY10801" fmla="*/ 6774443 h 8462359"/>
              <a:gd name="connsiteX10802" fmla="*/ 3476561 w 7162800"/>
              <a:gd name="connsiteY10802" fmla="*/ 6774443 h 8462359"/>
              <a:gd name="connsiteX10803" fmla="*/ 3474147 w 7162800"/>
              <a:gd name="connsiteY10803" fmla="*/ 6772994 h 8462359"/>
              <a:gd name="connsiteX10804" fmla="*/ 3470284 w 7162800"/>
              <a:gd name="connsiteY10804" fmla="*/ 6772028 h 8462359"/>
              <a:gd name="connsiteX10805" fmla="*/ 3465939 w 7162800"/>
              <a:gd name="connsiteY10805" fmla="*/ 6770579 h 8462359"/>
              <a:gd name="connsiteX10806" fmla="*/ 3461111 w 7162800"/>
              <a:gd name="connsiteY10806" fmla="*/ 6769613 h 8462359"/>
              <a:gd name="connsiteX10807" fmla="*/ 3457249 w 7162800"/>
              <a:gd name="connsiteY10807" fmla="*/ 6769130 h 8462359"/>
              <a:gd name="connsiteX10808" fmla="*/ 3452421 w 7162800"/>
              <a:gd name="connsiteY10808" fmla="*/ 6769130 h 8462359"/>
              <a:gd name="connsiteX10809" fmla="*/ 3447593 w 7162800"/>
              <a:gd name="connsiteY10809" fmla="*/ 6769613 h 8462359"/>
              <a:gd name="connsiteX10810" fmla="*/ 3443248 w 7162800"/>
              <a:gd name="connsiteY10810" fmla="*/ 6770579 h 8462359"/>
              <a:gd name="connsiteX10811" fmla="*/ 3436489 w 7162800"/>
              <a:gd name="connsiteY10811" fmla="*/ 6771545 h 8462359"/>
              <a:gd name="connsiteX10812" fmla="*/ 3428281 w 7162800"/>
              <a:gd name="connsiteY10812" fmla="*/ 6772511 h 8462359"/>
              <a:gd name="connsiteX10813" fmla="*/ 3420074 w 7162800"/>
              <a:gd name="connsiteY10813" fmla="*/ 6773960 h 8462359"/>
              <a:gd name="connsiteX10814" fmla="*/ 3413797 w 7162800"/>
              <a:gd name="connsiteY10814" fmla="*/ 6774443 h 8462359"/>
              <a:gd name="connsiteX10815" fmla="*/ 3406072 w 7162800"/>
              <a:gd name="connsiteY10815" fmla="*/ 6773960 h 8462359"/>
              <a:gd name="connsiteX10816" fmla="*/ 3397382 w 7162800"/>
              <a:gd name="connsiteY10816" fmla="*/ 6772028 h 8462359"/>
              <a:gd name="connsiteX10817" fmla="*/ 3392554 w 7162800"/>
              <a:gd name="connsiteY10817" fmla="*/ 6770579 h 8462359"/>
              <a:gd name="connsiteX10818" fmla="*/ 3388692 w 7162800"/>
              <a:gd name="connsiteY10818" fmla="*/ 6769613 h 8462359"/>
              <a:gd name="connsiteX10819" fmla="*/ 3385795 w 7162800"/>
              <a:gd name="connsiteY10819" fmla="*/ 6768164 h 8462359"/>
              <a:gd name="connsiteX10820" fmla="*/ 3383381 w 7162800"/>
              <a:gd name="connsiteY10820" fmla="*/ 6767197 h 8462359"/>
              <a:gd name="connsiteX10821" fmla="*/ 3374691 w 7162800"/>
              <a:gd name="connsiteY10821" fmla="*/ 6763333 h 8462359"/>
              <a:gd name="connsiteX10822" fmla="*/ 3366000 w 7162800"/>
              <a:gd name="connsiteY10822" fmla="*/ 6758985 h 8462359"/>
              <a:gd name="connsiteX10823" fmla="*/ 3361655 w 7162800"/>
              <a:gd name="connsiteY10823" fmla="*/ 6756570 h 8462359"/>
              <a:gd name="connsiteX10824" fmla="*/ 3358758 w 7162800"/>
              <a:gd name="connsiteY10824" fmla="*/ 6753672 h 8462359"/>
              <a:gd name="connsiteX10825" fmla="*/ 3355379 w 7162800"/>
              <a:gd name="connsiteY10825" fmla="*/ 6751257 h 8462359"/>
              <a:gd name="connsiteX10826" fmla="*/ 3353930 w 7162800"/>
              <a:gd name="connsiteY10826" fmla="*/ 6747875 h 8462359"/>
              <a:gd name="connsiteX10827" fmla="*/ 3352965 w 7162800"/>
              <a:gd name="connsiteY10827" fmla="*/ 6744977 h 8462359"/>
              <a:gd name="connsiteX10828" fmla="*/ 3351999 w 7162800"/>
              <a:gd name="connsiteY10828" fmla="*/ 6741595 h 8462359"/>
              <a:gd name="connsiteX10829" fmla="*/ 3350551 w 7162800"/>
              <a:gd name="connsiteY10829" fmla="*/ 6737248 h 8462359"/>
              <a:gd name="connsiteX10830" fmla="*/ 3350551 w 7162800"/>
              <a:gd name="connsiteY10830" fmla="*/ 6732900 h 8462359"/>
              <a:gd name="connsiteX10831" fmla="*/ 3350068 w 7162800"/>
              <a:gd name="connsiteY10831" fmla="*/ 6723722 h 8462359"/>
              <a:gd name="connsiteX10832" fmla="*/ 3350068 w 7162800"/>
              <a:gd name="connsiteY10832" fmla="*/ 6714544 h 8462359"/>
              <a:gd name="connsiteX10833" fmla="*/ 3349585 w 7162800"/>
              <a:gd name="connsiteY10833" fmla="*/ 6707299 h 8462359"/>
              <a:gd name="connsiteX10834" fmla="*/ 3347654 w 7162800"/>
              <a:gd name="connsiteY10834" fmla="*/ 6697637 h 8462359"/>
              <a:gd name="connsiteX10835" fmla="*/ 3345723 w 7162800"/>
              <a:gd name="connsiteY10835" fmla="*/ 6688459 h 8462359"/>
              <a:gd name="connsiteX10836" fmla="*/ 3342826 w 7162800"/>
              <a:gd name="connsiteY10836" fmla="*/ 6681214 h 8462359"/>
              <a:gd name="connsiteX10837" fmla="*/ 3336067 w 7162800"/>
              <a:gd name="connsiteY10837" fmla="*/ 6671069 h 8462359"/>
              <a:gd name="connsiteX10838" fmla="*/ 3327860 w 7162800"/>
              <a:gd name="connsiteY10838" fmla="*/ 6658993 h 8462359"/>
              <a:gd name="connsiteX10839" fmla="*/ 3319652 w 7162800"/>
              <a:gd name="connsiteY10839" fmla="*/ 6647883 h 8462359"/>
              <a:gd name="connsiteX10840" fmla="*/ 3312893 w 7162800"/>
              <a:gd name="connsiteY10840" fmla="*/ 6640154 h 8462359"/>
              <a:gd name="connsiteX10841" fmla="*/ 3309030 w 7162800"/>
              <a:gd name="connsiteY10841" fmla="*/ 6633391 h 8462359"/>
              <a:gd name="connsiteX10842" fmla="*/ 3303720 w 7162800"/>
              <a:gd name="connsiteY10842" fmla="*/ 6625179 h 8462359"/>
              <a:gd name="connsiteX10843" fmla="*/ 3298409 w 7162800"/>
              <a:gd name="connsiteY10843" fmla="*/ 6616967 h 8462359"/>
              <a:gd name="connsiteX10844" fmla="*/ 3294064 w 7162800"/>
              <a:gd name="connsiteY10844" fmla="*/ 6610688 h 8462359"/>
              <a:gd name="connsiteX10845" fmla="*/ 3284891 w 7162800"/>
              <a:gd name="connsiteY10845" fmla="*/ 6604891 h 8462359"/>
              <a:gd name="connsiteX10846" fmla="*/ 3274269 w 7162800"/>
              <a:gd name="connsiteY10846" fmla="*/ 6599094 h 8462359"/>
              <a:gd name="connsiteX10847" fmla="*/ 3269441 w 7162800"/>
              <a:gd name="connsiteY10847" fmla="*/ 6596196 h 8462359"/>
              <a:gd name="connsiteX10848" fmla="*/ 3264613 w 7162800"/>
              <a:gd name="connsiteY10848" fmla="*/ 6593781 h 8462359"/>
              <a:gd name="connsiteX10849" fmla="*/ 3260268 w 7162800"/>
              <a:gd name="connsiteY10849" fmla="*/ 6590882 h 8462359"/>
              <a:gd name="connsiteX10850" fmla="*/ 3257371 w 7162800"/>
              <a:gd name="connsiteY10850" fmla="*/ 6587984 h 8462359"/>
              <a:gd name="connsiteX10851" fmla="*/ 3253509 w 7162800"/>
              <a:gd name="connsiteY10851" fmla="*/ 6580738 h 8462359"/>
              <a:gd name="connsiteX10852" fmla="*/ 3249164 w 7162800"/>
              <a:gd name="connsiteY10852" fmla="*/ 6572526 h 8462359"/>
              <a:gd name="connsiteX10853" fmla="*/ 3245784 w 7162800"/>
              <a:gd name="connsiteY10853" fmla="*/ 6563348 h 8462359"/>
              <a:gd name="connsiteX10854" fmla="*/ 3241922 w 7162800"/>
              <a:gd name="connsiteY10854" fmla="*/ 6554653 h 8462359"/>
              <a:gd name="connsiteX10855" fmla="*/ 3241439 w 7162800"/>
              <a:gd name="connsiteY10855" fmla="*/ 6547407 h 8462359"/>
              <a:gd name="connsiteX10856" fmla="*/ 3240956 w 7162800"/>
              <a:gd name="connsiteY10856" fmla="*/ 6539678 h 8462359"/>
              <a:gd name="connsiteX10857" fmla="*/ 3240473 w 7162800"/>
              <a:gd name="connsiteY10857" fmla="*/ 6535331 h 8462359"/>
              <a:gd name="connsiteX10858" fmla="*/ 3240473 w 7162800"/>
              <a:gd name="connsiteY10858" fmla="*/ 6530983 h 8462359"/>
              <a:gd name="connsiteX10859" fmla="*/ 3240956 w 7162800"/>
              <a:gd name="connsiteY10859" fmla="*/ 6527602 h 8462359"/>
              <a:gd name="connsiteX10860" fmla="*/ 3241922 w 7162800"/>
              <a:gd name="connsiteY10860" fmla="*/ 6524704 h 8462359"/>
              <a:gd name="connsiteX10861" fmla="*/ 3242405 w 7162800"/>
              <a:gd name="connsiteY10861" fmla="*/ 6522771 h 8462359"/>
              <a:gd name="connsiteX10862" fmla="*/ 3243853 w 7162800"/>
              <a:gd name="connsiteY10862" fmla="*/ 6520356 h 8462359"/>
              <a:gd name="connsiteX10863" fmla="*/ 3245784 w 7162800"/>
              <a:gd name="connsiteY10863" fmla="*/ 6517941 h 8462359"/>
              <a:gd name="connsiteX10864" fmla="*/ 3247715 w 7162800"/>
              <a:gd name="connsiteY10864" fmla="*/ 6515526 h 8462359"/>
              <a:gd name="connsiteX10865" fmla="*/ 3251578 w 7162800"/>
              <a:gd name="connsiteY10865" fmla="*/ 6510212 h 8462359"/>
              <a:gd name="connsiteX10866" fmla="*/ 3253509 w 7162800"/>
              <a:gd name="connsiteY10866" fmla="*/ 6505865 h 8462359"/>
              <a:gd name="connsiteX10867" fmla="*/ 3259785 w 7162800"/>
              <a:gd name="connsiteY10867" fmla="*/ 6498136 h 8462359"/>
              <a:gd name="connsiteX10868" fmla="*/ 3267993 w 7162800"/>
              <a:gd name="connsiteY10868" fmla="*/ 6489441 h 8462359"/>
              <a:gd name="connsiteX10869" fmla="*/ 3274752 w 7162800"/>
              <a:gd name="connsiteY10869" fmla="*/ 6479780 h 8462359"/>
              <a:gd name="connsiteX10870" fmla="*/ 3279580 w 7162800"/>
              <a:gd name="connsiteY10870" fmla="*/ 6472534 h 8462359"/>
              <a:gd name="connsiteX10871" fmla="*/ 3281994 w 7162800"/>
              <a:gd name="connsiteY10871" fmla="*/ 6461907 h 8462359"/>
              <a:gd name="connsiteX10872" fmla="*/ 3284891 w 7162800"/>
              <a:gd name="connsiteY10872" fmla="*/ 6447898 h 8462359"/>
              <a:gd name="connsiteX10873" fmla="*/ 3286339 w 7162800"/>
              <a:gd name="connsiteY10873" fmla="*/ 6434372 h 8462359"/>
              <a:gd name="connsiteX10874" fmla="*/ 3286822 w 7162800"/>
              <a:gd name="connsiteY10874" fmla="*/ 6423745 h 8462359"/>
              <a:gd name="connsiteX10875" fmla="*/ 3286339 w 7162800"/>
              <a:gd name="connsiteY10875" fmla="*/ 6419398 h 8462359"/>
              <a:gd name="connsiteX10876" fmla="*/ 3285373 w 7162800"/>
              <a:gd name="connsiteY10876" fmla="*/ 6414567 h 8462359"/>
              <a:gd name="connsiteX10877" fmla="*/ 3282960 w 7162800"/>
              <a:gd name="connsiteY10877" fmla="*/ 6410703 h 8462359"/>
              <a:gd name="connsiteX10878" fmla="*/ 3281028 w 7162800"/>
              <a:gd name="connsiteY10878" fmla="*/ 6405872 h 8462359"/>
              <a:gd name="connsiteX10879" fmla="*/ 3279097 w 7162800"/>
              <a:gd name="connsiteY10879" fmla="*/ 6401525 h 8462359"/>
              <a:gd name="connsiteX10880" fmla="*/ 3277166 w 7162800"/>
              <a:gd name="connsiteY10880" fmla="*/ 6397177 h 8462359"/>
              <a:gd name="connsiteX10881" fmla="*/ 3276200 w 7162800"/>
              <a:gd name="connsiteY10881" fmla="*/ 6393796 h 8462359"/>
              <a:gd name="connsiteX10882" fmla="*/ 3275718 w 7162800"/>
              <a:gd name="connsiteY10882" fmla="*/ 6390414 h 8462359"/>
              <a:gd name="connsiteX10883" fmla="*/ 3274269 w 7162800"/>
              <a:gd name="connsiteY10883" fmla="*/ 6385584 h 8462359"/>
              <a:gd name="connsiteX10884" fmla="*/ 3273786 w 7162800"/>
              <a:gd name="connsiteY10884" fmla="*/ 6379787 h 8462359"/>
              <a:gd name="connsiteX10885" fmla="*/ 3272338 w 7162800"/>
              <a:gd name="connsiteY10885" fmla="*/ 6373024 h 8462359"/>
              <a:gd name="connsiteX10886" fmla="*/ 3271855 w 7162800"/>
              <a:gd name="connsiteY10886" fmla="*/ 6366262 h 8462359"/>
              <a:gd name="connsiteX10887" fmla="*/ 3270890 w 7162800"/>
              <a:gd name="connsiteY10887" fmla="*/ 6359016 h 8462359"/>
              <a:gd name="connsiteX10888" fmla="*/ 3270407 w 7162800"/>
              <a:gd name="connsiteY10888" fmla="*/ 6352253 h 8462359"/>
              <a:gd name="connsiteX10889" fmla="*/ 3269441 w 7162800"/>
              <a:gd name="connsiteY10889" fmla="*/ 6346456 h 8462359"/>
              <a:gd name="connsiteX10890" fmla="*/ 3268476 w 7162800"/>
              <a:gd name="connsiteY10890" fmla="*/ 6341626 h 8462359"/>
              <a:gd name="connsiteX10891" fmla="*/ 3267993 w 7162800"/>
              <a:gd name="connsiteY10891" fmla="*/ 6338727 h 8462359"/>
              <a:gd name="connsiteX10892" fmla="*/ 3266544 w 7162800"/>
              <a:gd name="connsiteY10892" fmla="*/ 6335346 h 8462359"/>
              <a:gd name="connsiteX10893" fmla="*/ 3265579 w 7162800"/>
              <a:gd name="connsiteY10893" fmla="*/ 6330999 h 8462359"/>
              <a:gd name="connsiteX10894" fmla="*/ 3263648 w 7162800"/>
              <a:gd name="connsiteY10894" fmla="*/ 6327617 h 8462359"/>
              <a:gd name="connsiteX10895" fmla="*/ 3261234 w 7162800"/>
              <a:gd name="connsiteY10895" fmla="*/ 6323753 h 8462359"/>
              <a:gd name="connsiteX10896" fmla="*/ 3258820 w 7162800"/>
              <a:gd name="connsiteY10896" fmla="*/ 6320371 h 8462359"/>
              <a:gd name="connsiteX10897" fmla="*/ 3255923 w 7162800"/>
              <a:gd name="connsiteY10897" fmla="*/ 6317473 h 8462359"/>
              <a:gd name="connsiteX10898" fmla="*/ 3253509 w 7162800"/>
              <a:gd name="connsiteY10898" fmla="*/ 6316024 h 8462359"/>
              <a:gd name="connsiteX10899" fmla="*/ 3249646 w 7162800"/>
              <a:gd name="connsiteY10899" fmla="*/ 6314575 h 8462359"/>
              <a:gd name="connsiteX10900" fmla="*/ 3246267 w 7162800"/>
              <a:gd name="connsiteY10900" fmla="*/ 6313609 h 8462359"/>
              <a:gd name="connsiteX10901" fmla="*/ 3241439 w 7162800"/>
              <a:gd name="connsiteY10901" fmla="*/ 6312642 h 8462359"/>
              <a:gd name="connsiteX10902" fmla="*/ 3236611 w 7162800"/>
              <a:gd name="connsiteY10902" fmla="*/ 6312159 h 8462359"/>
              <a:gd name="connsiteX10903" fmla="*/ 3231783 w 7162800"/>
              <a:gd name="connsiteY10903" fmla="*/ 6311193 h 8462359"/>
              <a:gd name="connsiteX10904" fmla="*/ 3226955 w 7162800"/>
              <a:gd name="connsiteY10904" fmla="*/ 6310710 h 8462359"/>
              <a:gd name="connsiteX10905" fmla="*/ 3222610 w 7162800"/>
              <a:gd name="connsiteY10905" fmla="*/ 6309261 h 8462359"/>
              <a:gd name="connsiteX10906" fmla="*/ 3219713 w 7162800"/>
              <a:gd name="connsiteY10906" fmla="*/ 6308295 h 8462359"/>
              <a:gd name="connsiteX10907" fmla="*/ 3216334 w 7162800"/>
              <a:gd name="connsiteY10907" fmla="*/ 6307812 h 8462359"/>
              <a:gd name="connsiteX10908" fmla="*/ 3212954 w 7162800"/>
              <a:gd name="connsiteY10908" fmla="*/ 6307329 h 8462359"/>
              <a:gd name="connsiteX10909" fmla="*/ 3209092 w 7162800"/>
              <a:gd name="connsiteY10909" fmla="*/ 6306846 h 8462359"/>
              <a:gd name="connsiteX10910" fmla="*/ 3205229 w 7162800"/>
              <a:gd name="connsiteY10910" fmla="*/ 6305397 h 8462359"/>
              <a:gd name="connsiteX10911" fmla="*/ 3201850 w 7162800"/>
              <a:gd name="connsiteY10911" fmla="*/ 6304431 h 8462359"/>
              <a:gd name="connsiteX10912" fmla="*/ 3197987 w 7162800"/>
              <a:gd name="connsiteY10912" fmla="*/ 6302015 h 8462359"/>
              <a:gd name="connsiteX10913" fmla="*/ 3195090 w 7162800"/>
              <a:gd name="connsiteY10913" fmla="*/ 6300083 h 8462359"/>
              <a:gd name="connsiteX10914" fmla="*/ 3193642 w 7162800"/>
              <a:gd name="connsiteY10914" fmla="*/ 6297185 h 8462359"/>
              <a:gd name="connsiteX10915" fmla="*/ 3191228 w 7162800"/>
              <a:gd name="connsiteY10915" fmla="*/ 6295252 h 8462359"/>
              <a:gd name="connsiteX10916" fmla="*/ 3188331 w 7162800"/>
              <a:gd name="connsiteY10916" fmla="*/ 6292354 h 8462359"/>
              <a:gd name="connsiteX10917" fmla="*/ 3186883 w 7162800"/>
              <a:gd name="connsiteY10917" fmla="*/ 6289456 h 8462359"/>
              <a:gd name="connsiteX10918" fmla="*/ 3184952 w 7162800"/>
              <a:gd name="connsiteY10918" fmla="*/ 6285591 h 8462359"/>
              <a:gd name="connsiteX10919" fmla="*/ 3181572 w 7162800"/>
              <a:gd name="connsiteY10919" fmla="*/ 6279312 h 8462359"/>
              <a:gd name="connsiteX10920" fmla="*/ 3179158 w 7162800"/>
              <a:gd name="connsiteY10920" fmla="*/ 6274481 h 8462359"/>
              <a:gd name="connsiteX10921" fmla="*/ 3175296 w 7162800"/>
              <a:gd name="connsiteY10921" fmla="*/ 6272066 h 8462359"/>
              <a:gd name="connsiteX10922" fmla="*/ 3171434 w 7162800"/>
              <a:gd name="connsiteY10922" fmla="*/ 6269651 h 8462359"/>
              <a:gd name="connsiteX10923" fmla="*/ 3166606 w 7162800"/>
              <a:gd name="connsiteY10923" fmla="*/ 6268201 h 8462359"/>
              <a:gd name="connsiteX10924" fmla="*/ 3161778 w 7162800"/>
              <a:gd name="connsiteY10924" fmla="*/ 6266752 h 8462359"/>
              <a:gd name="connsiteX10925" fmla="*/ 3157432 w 7162800"/>
              <a:gd name="connsiteY10925" fmla="*/ 6266269 h 8462359"/>
              <a:gd name="connsiteX10926" fmla="*/ 3152604 w 7162800"/>
              <a:gd name="connsiteY10926" fmla="*/ 6265786 h 8462359"/>
              <a:gd name="connsiteX10927" fmla="*/ 3148259 w 7162800"/>
              <a:gd name="connsiteY10927" fmla="*/ 6266269 h 8462359"/>
              <a:gd name="connsiteX10928" fmla="*/ 3144880 w 7162800"/>
              <a:gd name="connsiteY10928" fmla="*/ 6267235 h 8462359"/>
              <a:gd name="connsiteX10929" fmla="*/ 3142466 w 7162800"/>
              <a:gd name="connsiteY10929" fmla="*/ 6267718 h 8462359"/>
              <a:gd name="connsiteX10930" fmla="*/ 3139569 w 7162800"/>
              <a:gd name="connsiteY10930" fmla="*/ 6269651 h 8462359"/>
              <a:gd name="connsiteX10931" fmla="*/ 3136672 w 7162800"/>
              <a:gd name="connsiteY10931" fmla="*/ 6272549 h 8462359"/>
              <a:gd name="connsiteX10932" fmla="*/ 3133776 w 7162800"/>
              <a:gd name="connsiteY10932" fmla="*/ 6274964 h 8462359"/>
              <a:gd name="connsiteX10933" fmla="*/ 3131362 w 7162800"/>
              <a:gd name="connsiteY10933" fmla="*/ 6278346 h 8462359"/>
              <a:gd name="connsiteX10934" fmla="*/ 3127982 w 7162800"/>
              <a:gd name="connsiteY10934" fmla="*/ 6281244 h 8462359"/>
              <a:gd name="connsiteX10935" fmla="*/ 3125568 w 7162800"/>
              <a:gd name="connsiteY10935" fmla="*/ 6284142 h 8462359"/>
              <a:gd name="connsiteX10936" fmla="*/ 3122671 w 7162800"/>
              <a:gd name="connsiteY10936" fmla="*/ 6285591 h 8462359"/>
              <a:gd name="connsiteX10937" fmla="*/ 3118809 w 7162800"/>
              <a:gd name="connsiteY10937" fmla="*/ 6288490 h 8462359"/>
              <a:gd name="connsiteX10938" fmla="*/ 3113498 w 7162800"/>
              <a:gd name="connsiteY10938" fmla="*/ 6289939 h 8462359"/>
              <a:gd name="connsiteX10939" fmla="*/ 3110601 w 7162800"/>
              <a:gd name="connsiteY10939" fmla="*/ 6291388 h 8462359"/>
              <a:gd name="connsiteX10940" fmla="*/ 3108187 w 7162800"/>
              <a:gd name="connsiteY10940" fmla="*/ 6292354 h 8462359"/>
              <a:gd name="connsiteX10941" fmla="*/ 3105773 w 7162800"/>
              <a:gd name="connsiteY10941" fmla="*/ 6294769 h 8462359"/>
              <a:gd name="connsiteX10942" fmla="*/ 3104325 w 7162800"/>
              <a:gd name="connsiteY10942" fmla="*/ 6297185 h 8462359"/>
              <a:gd name="connsiteX10943" fmla="*/ 3101911 w 7162800"/>
              <a:gd name="connsiteY10943" fmla="*/ 6300566 h 8462359"/>
              <a:gd name="connsiteX10944" fmla="*/ 3099980 w 7162800"/>
              <a:gd name="connsiteY10944" fmla="*/ 6305397 h 8462359"/>
              <a:gd name="connsiteX10945" fmla="*/ 3098531 w 7162800"/>
              <a:gd name="connsiteY10945" fmla="*/ 6310227 h 8462359"/>
              <a:gd name="connsiteX10946" fmla="*/ 3097566 w 7162800"/>
              <a:gd name="connsiteY10946" fmla="*/ 6316024 h 8462359"/>
              <a:gd name="connsiteX10947" fmla="*/ 3097083 w 7162800"/>
              <a:gd name="connsiteY10947" fmla="*/ 6326651 h 8462359"/>
              <a:gd name="connsiteX10948" fmla="*/ 3097083 w 7162800"/>
              <a:gd name="connsiteY10948" fmla="*/ 6334380 h 8462359"/>
              <a:gd name="connsiteX10949" fmla="*/ 3098048 w 7162800"/>
              <a:gd name="connsiteY10949" fmla="*/ 6345007 h 8462359"/>
              <a:gd name="connsiteX10950" fmla="*/ 3100462 w 7162800"/>
              <a:gd name="connsiteY10950" fmla="*/ 6358533 h 8462359"/>
              <a:gd name="connsiteX10951" fmla="*/ 3102876 w 7162800"/>
              <a:gd name="connsiteY10951" fmla="*/ 6372058 h 8462359"/>
              <a:gd name="connsiteX10952" fmla="*/ 3104325 w 7162800"/>
              <a:gd name="connsiteY10952" fmla="*/ 6383169 h 8462359"/>
              <a:gd name="connsiteX10953" fmla="*/ 3100462 w 7162800"/>
              <a:gd name="connsiteY10953" fmla="*/ 6390414 h 8462359"/>
              <a:gd name="connsiteX10954" fmla="*/ 3097083 w 7162800"/>
              <a:gd name="connsiteY10954" fmla="*/ 6399592 h 8462359"/>
              <a:gd name="connsiteX10955" fmla="*/ 3092738 w 7162800"/>
              <a:gd name="connsiteY10955" fmla="*/ 6408770 h 8462359"/>
              <a:gd name="connsiteX10956" fmla="*/ 3088875 w 7162800"/>
              <a:gd name="connsiteY10956" fmla="*/ 6416499 h 8462359"/>
              <a:gd name="connsiteX10957" fmla="*/ 3085979 w 7162800"/>
              <a:gd name="connsiteY10957" fmla="*/ 6420364 h 8462359"/>
              <a:gd name="connsiteX10958" fmla="*/ 3082116 w 7162800"/>
              <a:gd name="connsiteY10958" fmla="*/ 6425194 h 8462359"/>
              <a:gd name="connsiteX10959" fmla="*/ 3077288 w 7162800"/>
              <a:gd name="connsiteY10959" fmla="*/ 6430025 h 8462359"/>
              <a:gd name="connsiteX10960" fmla="*/ 3072460 w 7162800"/>
              <a:gd name="connsiteY10960" fmla="*/ 6434372 h 8462359"/>
              <a:gd name="connsiteX10961" fmla="*/ 3063287 w 7162800"/>
              <a:gd name="connsiteY10961" fmla="*/ 6443550 h 8462359"/>
              <a:gd name="connsiteX10962" fmla="*/ 3055562 w 7162800"/>
              <a:gd name="connsiteY10962" fmla="*/ 6450313 h 8462359"/>
              <a:gd name="connsiteX10963" fmla="*/ 3045906 w 7162800"/>
              <a:gd name="connsiteY10963" fmla="*/ 6460457 h 8462359"/>
              <a:gd name="connsiteX10964" fmla="*/ 3033354 w 7162800"/>
              <a:gd name="connsiteY10964" fmla="*/ 6472534 h 8462359"/>
              <a:gd name="connsiteX10965" fmla="*/ 3021284 w 7162800"/>
              <a:gd name="connsiteY10965" fmla="*/ 6484610 h 8462359"/>
              <a:gd name="connsiteX10966" fmla="*/ 3010662 w 7162800"/>
              <a:gd name="connsiteY10966" fmla="*/ 6494754 h 8462359"/>
              <a:gd name="connsiteX10967" fmla="*/ 3007766 w 7162800"/>
              <a:gd name="connsiteY10967" fmla="*/ 6499585 h 8462359"/>
              <a:gd name="connsiteX10968" fmla="*/ 3002938 w 7162800"/>
              <a:gd name="connsiteY10968" fmla="*/ 6504415 h 8462359"/>
              <a:gd name="connsiteX10969" fmla="*/ 2997627 w 7162800"/>
              <a:gd name="connsiteY10969" fmla="*/ 6509246 h 8462359"/>
              <a:gd name="connsiteX10970" fmla="*/ 2991833 w 7162800"/>
              <a:gd name="connsiteY10970" fmla="*/ 6514076 h 8462359"/>
              <a:gd name="connsiteX10971" fmla="*/ 2986040 w 7162800"/>
              <a:gd name="connsiteY10971" fmla="*/ 6518907 h 8462359"/>
              <a:gd name="connsiteX10972" fmla="*/ 2980246 w 7162800"/>
              <a:gd name="connsiteY10972" fmla="*/ 6523255 h 8462359"/>
              <a:gd name="connsiteX10973" fmla="*/ 2974936 w 7162800"/>
              <a:gd name="connsiteY10973" fmla="*/ 6526636 h 8462359"/>
              <a:gd name="connsiteX10974" fmla="*/ 2970108 w 7162800"/>
              <a:gd name="connsiteY10974" fmla="*/ 6528568 h 8462359"/>
              <a:gd name="connsiteX10975" fmla="*/ 2968659 w 7162800"/>
              <a:gd name="connsiteY10975" fmla="*/ 6529534 h 8462359"/>
              <a:gd name="connsiteX10976" fmla="*/ 2965762 w 7162800"/>
              <a:gd name="connsiteY10976" fmla="*/ 6530500 h 8462359"/>
              <a:gd name="connsiteX10977" fmla="*/ 2963348 w 7162800"/>
              <a:gd name="connsiteY10977" fmla="*/ 6530983 h 8462359"/>
              <a:gd name="connsiteX10978" fmla="*/ 2959969 w 7162800"/>
              <a:gd name="connsiteY10978" fmla="*/ 6531466 h 8462359"/>
              <a:gd name="connsiteX10979" fmla="*/ 2953692 w 7162800"/>
              <a:gd name="connsiteY10979" fmla="*/ 6532433 h 8462359"/>
              <a:gd name="connsiteX10980" fmla="*/ 2947899 w 7162800"/>
              <a:gd name="connsiteY10980" fmla="*/ 6532433 h 8462359"/>
              <a:gd name="connsiteX10981" fmla="*/ 2944519 w 7162800"/>
              <a:gd name="connsiteY10981" fmla="*/ 6531466 h 8462359"/>
              <a:gd name="connsiteX10982" fmla="*/ 2941623 w 7162800"/>
              <a:gd name="connsiteY10982" fmla="*/ 6530500 h 8462359"/>
              <a:gd name="connsiteX10983" fmla="*/ 2938243 w 7162800"/>
              <a:gd name="connsiteY10983" fmla="*/ 6529534 h 8462359"/>
              <a:gd name="connsiteX10984" fmla="*/ 2935346 w 7162800"/>
              <a:gd name="connsiteY10984" fmla="*/ 6528085 h 8462359"/>
              <a:gd name="connsiteX10985" fmla="*/ 2929553 w 7162800"/>
              <a:gd name="connsiteY10985" fmla="*/ 6524221 h 8462359"/>
              <a:gd name="connsiteX10986" fmla="*/ 2925208 w 7162800"/>
              <a:gd name="connsiteY10986" fmla="*/ 6520356 h 8462359"/>
              <a:gd name="connsiteX10987" fmla="*/ 2922311 w 7162800"/>
              <a:gd name="connsiteY10987" fmla="*/ 6517941 h 8462359"/>
              <a:gd name="connsiteX10988" fmla="*/ 2920380 w 7162800"/>
              <a:gd name="connsiteY10988" fmla="*/ 6514076 h 8462359"/>
              <a:gd name="connsiteX10989" fmla="*/ 2918448 w 7162800"/>
              <a:gd name="connsiteY10989" fmla="*/ 6510695 h 8462359"/>
              <a:gd name="connsiteX10990" fmla="*/ 2916034 w 7162800"/>
              <a:gd name="connsiteY10990" fmla="*/ 6506348 h 8462359"/>
              <a:gd name="connsiteX10991" fmla="*/ 2914103 w 7162800"/>
              <a:gd name="connsiteY10991" fmla="*/ 6502483 h 8462359"/>
              <a:gd name="connsiteX10992" fmla="*/ 2911689 w 7162800"/>
              <a:gd name="connsiteY10992" fmla="*/ 6499585 h 8462359"/>
              <a:gd name="connsiteX10993" fmla="*/ 2909275 w 7162800"/>
              <a:gd name="connsiteY10993" fmla="*/ 6496686 h 8462359"/>
              <a:gd name="connsiteX10994" fmla="*/ 2906378 w 7162800"/>
              <a:gd name="connsiteY10994" fmla="*/ 6494754 h 8462359"/>
              <a:gd name="connsiteX10995" fmla="*/ 2903482 w 7162800"/>
              <a:gd name="connsiteY10995" fmla="*/ 6491856 h 8462359"/>
              <a:gd name="connsiteX10996" fmla="*/ 2898654 w 7162800"/>
              <a:gd name="connsiteY10996" fmla="*/ 6489441 h 8462359"/>
              <a:gd name="connsiteX10997" fmla="*/ 2893343 w 7162800"/>
              <a:gd name="connsiteY10997" fmla="*/ 6486542 h 8462359"/>
              <a:gd name="connsiteX10998" fmla="*/ 2887549 w 7162800"/>
              <a:gd name="connsiteY10998" fmla="*/ 6484610 h 8462359"/>
              <a:gd name="connsiteX10999" fmla="*/ 2881756 w 7162800"/>
              <a:gd name="connsiteY10999" fmla="*/ 6482678 h 8462359"/>
              <a:gd name="connsiteX11000" fmla="*/ 2875962 w 7162800"/>
              <a:gd name="connsiteY11000" fmla="*/ 6480746 h 8462359"/>
              <a:gd name="connsiteX11001" fmla="*/ 2870169 w 7162800"/>
              <a:gd name="connsiteY11001" fmla="*/ 6480263 h 8462359"/>
              <a:gd name="connsiteX11002" fmla="*/ 2865824 w 7162800"/>
              <a:gd name="connsiteY11002" fmla="*/ 6479780 h 8462359"/>
              <a:gd name="connsiteX11003" fmla="*/ 2862927 w 7162800"/>
              <a:gd name="connsiteY11003" fmla="*/ 6478813 h 8462359"/>
              <a:gd name="connsiteX11004" fmla="*/ 2859064 w 7162800"/>
              <a:gd name="connsiteY11004" fmla="*/ 6477847 h 8462359"/>
              <a:gd name="connsiteX11005" fmla="*/ 2854719 w 7162800"/>
              <a:gd name="connsiteY11005" fmla="*/ 6477364 h 8462359"/>
              <a:gd name="connsiteX11006" fmla="*/ 2850374 w 7162800"/>
              <a:gd name="connsiteY11006" fmla="*/ 6476881 h 8462359"/>
              <a:gd name="connsiteX11007" fmla="*/ 2842649 w 7162800"/>
              <a:gd name="connsiteY11007" fmla="*/ 6475915 h 8462359"/>
              <a:gd name="connsiteX11008" fmla="*/ 2835890 w 7162800"/>
              <a:gd name="connsiteY11008" fmla="*/ 6475915 h 8462359"/>
              <a:gd name="connsiteX11009" fmla="*/ 2831545 w 7162800"/>
              <a:gd name="connsiteY11009" fmla="*/ 6476881 h 8462359"/>
              <a:gd name="connsiteX11010" fmla="*/ 2826234 w 7162800"/>
              <a:gd name="connsiteY11010" fmla="*/ 6477364 h 8462359"/>
              <a:gd name="connsiteX11011" fmla="*/ 2820924 w 7162800"/>
              <a:gd name="connsiteY11011" fmla="*/ 6478330 h 8462359"/>
              <a:gd name="connsiteX11012" fmla="*/ 2815130 w 7162800"/>
              <a:gd name="connsiteY11012" fmla="*/ 6479780 h 8462359"/>
              <a:gd name="connsiteX11013" fmla="*/ 2809819 w 7162800"/>
              <a:gd name="connsiteY11013" fmla="*/ 6481229 h 8462359"/>
              <a:gd name="connsiteX11014" fmla="*/ 2804508 w 7162800"/>
              <a:gd name="connsiteY11014" fmla="*/ 6482678 h 8462359"/>
              <a:gd name="connsiteX11015" fmla="*/ 2799198 w 7162800"/>
              <a:gd name="connsiteY11015" fmla="*/ 6483161 h 8462359"/>
              <a:gd name="connsiteX11016" fmla="*/ 2794852 w 7162800"/>
              <a:gd name="connsiteY11016" fmla="*/ 6483644 h 8462359"/>
              <a:gd name="connsiteX11017" fmla="*/ 2785679 w 7162800"/>
              <a:gd name="connsiteY11017" fmla="*/ 6483161 h 8462359"/>
              <a:gd name="connsiteX11018" fmla="*/ 2774575 w 7162800"/>
              <a:gd name="connsiteY11018" fmla="*/ 6481229 h 8462359"/>
              <a:gd name="connsiteX11019" fmla="*/ 2763471 w 7162800"/>
              <a:gd name="connsiteY11019" fmla="*/ 6480263 h 8462359"/>
              <a:gd name="connsiteX11020" fmla="*/ 2753815 w 7162800"/>
              <a:gd name="connsiteY11020" fmla="*/ 6479780 h 8462359"/>
              <a:gd name="connsiteX11021" fmla="*/ 2748987 w 7162800"/>
              <a:gd name="connsiteY11021" fmla="*/ 6480263 h 8462359"/>
              <a:gd name="connsiteX11022" fmla="*/ 2743676 w 7162800"/>
              <a:gd name="connsiteY11022" fmla="*/ 6481229 h 8462359"/>
              <a:gd name="connsiteX11023" fmla="*/ 2737883 w 7162800"/>
              <a:gd name="connsiteY11023" fmla="*/ 6483161 h 8462359"/>
              <a:gd name="connsiteX11024" fmla="*/ 2731606 w 7162800"/>
              <a:gd name="connsiteY11024" fmla="*/ 6485093 h 8462359"/>
              <a:gd name="connsiteX11025" fmla="*/ 2725330 w 7162800"/>
              <a:gd name="connsiteY11025" fmla="*/ 6486542 h 8462359"/>
              <a:gd name="connsiteX11026" fmla="*/ 2719536 w 7162800"/>
              <a:gd name="connsiteY11026" fmla="*/ 6487991 h 8462359"/>
              <a:gd name="connsiteX11027" fmla="*/ 2716157 w 7162800"/>
              <a:gd name="connsiteY11027" fmla="*/ 6487991 h 8462359"/>
              <a:gd name="connsiteX11028" fmla="*/ 2713743 w 7162800"/>
              <a:gd name="connsiteY11028" fmla="*/ 6487991 h 8462359"/>
              <a:gd name="connsiteX11029" fmla="*/ 2711329 w 7162800"/>
              <a:gd name="connsiteY11029" fmla="*/ 6487991 h 8462359"/>
              <a:gd name="connsiteX11030" fmla="*/ 2709398 w 7162800"/>
              <a:gd name="connsiteY11030" fmla="*/ 6487025 h 8462359"/>
              <a:gd name="connsiteX11031" fmla="*/ 2702638 w 7162800"/>
              <a:gd name="connsiteY11031" fmla="*/ 6486542 h 8462359"/>
              <a:gd name="connsiteX11032" fmla="*/ 2693948 w 7162800"/>
              <a:gd name="connsiteY11032" fmla="*/ 6485093 h 8462359"/>
              <a:gd name="connsiteX11033" fmla="*/ 2686223 w 7162800"/>
              <a:gd name="connsiteY11033" fmla="*/ 6482678 h 8462359"/>
              <a:gd name="connsiteX11034" fmla="*/ 2678982 w 7162800"/>
              <a:gd name="connsiteY11034" fmla="*/ 6479780 h 8462359"/>
              <a:gd name="connsiteX11035" fmla="*/ 2676568 w 7162800"/>
              <a:gd name="connsiteY11035" fmla="*/ 6478330 h 8462359"/>
              <a:gd name="connsiteX11036" fmla="*/ 2673188 w 7162800"/>
              <a:gd name="connsiteY11036" fmla="*/ 6475432 h 8462359"/>
              <a:gd name="connsiteX11037" fmla="*/ 2669808 w 7162800"/>
              <a:gd name="connsiteY11037" fmla="*/ 6473017 h 8462359"/>
              <a:gd name="connsiteX11038" fmla="*/ 2666429 w 7162800"/>
              <a:gd name="connsiteY11038" fmla="*/ 6469635 h 8462359"/>
              <a:gd name="connsiteX11039" fmla="*/ 2664015 w 7162800"/>
              <a:gd name="connsiteY11039" fmla="*/ 6466737 h 8462359"/>
              <a:gd name="connsiteX11040" fmla="*/ 2661118 w 7162800"/>
              <a:gd name="connsiteY11040" fmla="*/ 6463356 h 8462359"/>
              <a:gd name="connsiteX11041" fmla="*/ 2658704 w 7162800"/>
              <a:gd name="connsiteY11041" fmla="*/ 6460457 h 8462359"/>
              <a:gd name="connsiteX11042" fmla="*/ 2656773 w 7162800"/>
              <a:gd name="connsiteY11042" fmla="*/ 6457559 h 8462359"/>
              <a:gd name="connsiteX11043" fmla="*/ 2656773 w 7162800"/>
              <a:gd name="connsiteY11043" fmla="*/ 6452728 h 8462359"/>
              <a:gd name="connsiteX11044" fmla="*/ 2657738 w 7162800"/>
              <a:gd name="connsiteY11044" fmla="*/ 6446449 h 8462359"/>
              <a:gd name="connsiteX11045" fmla="*/ 2658221 w 7162800"/>
              <a:gd name="connsiteY11045" fmla="*/ 6442584 h 8462359"/>
              <a:gd name="connsiteX11046" fmla="*/ 2658704 w 7162800"/>
              <a:gd name="connsiteY11046" fmla="*/ 6439686 h 8462359"/>
              <a:gd name="connsiteX11047" fmla="*/ 2659670 w 7162800"/>
              <a:gd name="connsiteY11047" fmla="*/ 6436788 h 8462359"/>
              <a:gd name="connsiteX11048" fmla="*/ 2660635 w 7162800"/>
              <a:gd name="connsiteY11048" fmla="*/ 6434855 h 8462359"/>
              <a:gd name="connsiteX11049" fmla="*/ 2662084 w 7162800"/>
              <a:gd name="connsiteY11049" fmla="*/ 6433889 h 8462359"/>
              <a:gd name="connsiteX11050" fmla="*/ 2664498 w 7162800"/>
              <a:gd name="connsiteY11050" fmla="*/ 6432923 h 8462359"/>
              <a:gd name="connsiteX11051" fmla="*/ 2666429 w 7162800"/>
              <a:gd name="connsiteY11051" fmla="*/ 6432440 h 8462359"/>
              <a:gd name="connsiteX11052" fmla="*/ 2669326 w 7162800"/>
              <a:gd name="connsiteY11052" fmla="*/ 6430991 h 8462359"/>
              <a:gd name="connsiteX11053" fmla="*/ 2675119 w 7162800"/>
              <a:gd name="connsiteY11053" fmla="*/ 6430508 h 8462359"/>
              <a:gd name="connsiteX11054" fmla="*/ 2681396 w 7162800"/>
              <a:gd name="connsiteY11054" fmla="*/ 6430508 h 8462359"/>
              <a:gd name="connsiteX11055" fmla="*/ 2687672 w 7162800"/>
              <a:gd name="connsiteY11055" fmla="*/ 6431474 h 8462359"/>
              <a:gd name="connsiteX11056" fmla="*/ 2692982 w 7162800"/>
              <a:gd name="connsiteY11056" fmla="*/ 6432440 h 8462359"/>
              <a:gd name="connsiteX11057" fmla="*/ 2698293 w 7162800"/>
              <a:gd name="connsiteY11057" fmla="*/ 6433889 h 8462359"/>
              <a:gd name="connsiteX11058" fmla="*/ 2702156 w 7162800"/>
              <a:gd name="connsiteY11058" fmla="*/ 6434855 h 8462359"/>
              <a:gd name="connsiteX11059" fmla="*/ 2710846 w 7162800"/>
              <a:gd name="connsiteY11059" fmla="*/ 6435822 h 8462359"/>
              <a:gd name="connsiteX11060" fmla="*/ 2721468 w 7162800"/>
              <a:gd name="connsiteY11060" fmla="*/ 6437754 h 8462359"/>
              <a:gd name="connsiteX11061" fmla="*/ 2731606 w 7162800"/>
              <a:gd name="connsiteY11061" fmla="*/ 6439686 h 8462359"/>
              <a:gd name="connsiteX11062" fmla="*/ 2738848 w 7162800"/>
              <a:gd name="connsiteY11062" fmla="*/ 6442101 h 8462359"/>
              <a:gd name="connsiteX11063" fmla="*/ 2742228 w 7162800"/>
              <a:gd name="connsiteY11063" fmla="*/ 6442584 h 8462359"/>
              <a:gd name="connsiteX11064" fmla="*/ 2745607 w 7162800"/>
              <a:gd name="connsiteY11064" fmla="*/ 6444517 h 8462359"/>
              <a:gd name="connsiteX11065" fmla="*/ 2749470 w 7162800"/>
              <a:gd name="connsiteY11065" fmla="*/ 6445966 h 8462359"/>
              <a:gd name="connsiteX11066" fmla="*/ 2753815 w 7162800"/>
              <a:gd name="connsiteY11066" fmla="*/ 6447415 h 8462359"/>
              <a:gd name="connsiteX11067" fmla="*/ 2758160 w 7162800"/>
              <a:gd name="connsiteY11067" fmla="*/ 6449347 h 8462359"/>
              <a:gd name="connsiteX11068" fmla="*/ 2762022 w 7162800"/>
              <a:gd name="connsiteY11068" fmla="*/ 6450313 h 8462359"/>
              <a:gd name="connsiteX11069" fmla="*/ 2763954 w 7162800"/>
              <a:gd name="connsiteY11069" fmla="*/ 6450796 h 8462359"/>
              <a:gd name="connsiteX11070" fmla="*/ 2765402 w 7162800"/>
              <a:gd name="connsiteY11070" fmla="*/ 6450796 h 8462359"/>
              <a:gd name="connsiteX11071" fmla="*/ 2767333 w 7162800"/>
              <a:gd name="connsiteY11071" fmla="*/ 6450796 h 8462359"/>
              <a:gd name="connsiteX11072" fmla="*/ 2768782 w 7162800"/>
              <a:gd name="connsiteY11072" fmla="*/ 6450313 h 8462359"/>
              <a:gd name="connsiteX11073" fmla="*/ 2771196 w 7162800"/>
              <a:gd name="connsiteY11073" fmla="*/ 6449830 h 8462359"/>
              <a:gd name="connsiteX11074" fmla="*/ 2774092 w 7162800"/>
              <a:gd name="connsiteY11074" fmla="*/ 6447898 h 8462359"/>
              <a:gd name="connsiteX11075" fmla="*/ 2775541 w 7162800"/>
              <a:gd name="connsiteY11075" fmla="*/ 6445966 h 8462359"/>
              <a:gd name="connsiteX11076" fmla="*/ 2776989 w 7162800"/>
              <a:gd name="connsiteY11076" fmla="*/ 6443550 h 8462359"/>
              <a:gd name="connsiteX11077" fmla="*/ 2778438 w 7162800"/>
              <a:gd name="connsiteY11077" fmla="*/ 6440652 h 8462359"/>
              <a:gd name="connsiteX11078" fmla="*/ 2778920 w 7162800"/>
              <a:gd name="connsiteY11078" fmla="*/ 6437754 h 8462359"/>
              <a:gd name="connsiteX11079" fmla="*/ 2779886 w 7162800"/>
              <a:gd name="connsiteY11079" fmla="*/ 6434372 h 8462359"/>
              <a:gd name="connsiteX11080" fmla="*/ 2780369 w 7162800"/>
              <a:gd name="connsiteY11080" fmla="*/ 6430991 h 8462359"/>
              <a:gd name="connsiteX11081" fmla="*/ 2780852 w 7162800"/>
              <a:gd name="connsiteY11081" fmla="*/ 6430025 h 8462359"/>
              <a:gd name="connsiteX11082" fmla="*/ 2780852 w 7162800"/>
              <a:gd name="connsiteY11082" fmla="*/ 6428093 h 8462359"/>
              <a:gd name="connsiteX11083" fmla="*/ 2780852 w 7162800"/>
              <a:gd name="connsiteY11083" fmla="*/ 6426643 h 8462359"/>
              <a:gd name="connsiteX11084" fmla="*/ 2780369 w 7162800"/>
              <a:gd name="connsiteY11084" fmla="*/ 6424711 h 8462359"/>
              <a:gd name="connsiteX11085" fmla="*/ 2778920 w 7162800"/>
              <a:gd name="connsiteY11085" fmla="*/ 6420364 h 8462359"/>
              <a:gd name="connsiteX11086" fmla="*/ 2777472 w 7162800"/>
              <a:gd name="connsiteY11086" fmla="*/ 6416499 h 8462359"/>
              <a:gd name="connsiteX11087" fmla="*/ 2776024 w 7162800"/>
              <a:gd name="connsiteY11087" fmla="*/ 6412152 h 8462359"/>
              <a:gd name="connsiteX11088" fmla="*/ 2774575 w 7162800"/>
              <a:gd name="connsiteY11088" fmla="*/ 6408287 h 8462359"/>
              <a:gd name="connsiteX11089" fmla="*/ 2772644 w 7162800"/>
              <a:gd name="connsiteY11089" fmla="*/ 6404906 h 8462359"/>
              <a:gd name="connsiteX11090" fmla="*/ 2772161 w 7162800"/>
              <a:gd name="connsiteY11090" fmla="*/ 6401525 h 8462359"/>
              <a:gd name="connsiteX11091" fmla="*/ 2772644 w 7162800"/>
              <a:gd name="connsiteY11091" fmla="*/ 6398143 h 8462359"/>
              <a:gd name="connsiteX11092" fmla="*/ 2774092 w 7162800"/>
              <a:gd name="connsiteY11092" fmla="*/ 6394279 h 8462359"/>
              <a:gd name="connsiteX11093" fmla="*/ 2775058 w 7162800"/>
              <a:gd name="connsiteY11093" fmla="*/ 6389448 h 8462359"/>
              <a:gd name="connsiteX11094" fmla="*/ 2776506 w 7162800"/>
              <a:gd name="connsiteY11094" fmla="*/ 6384618 h 8462359"/>
              <a:gd name="connsiteX11095" fmla="*/ 2780369 w 7162800"/>
              <a:gd name="connsiteY11095" fmla="*/ 6374957 h 8462359"/>
              <a:gd name="connsiteX11096" fmla="*/ 2783748 w 7162800"/>
              <a:gd name="connsiteY11096" fmla="*/ 6368194 h 8462359"/>
              <a:gd name="connsiteX11097" fmla="*/ 2787611 w 7162800"/>
              <a:gd name="connsiteY11097" fmla="*/ 6364812 h 8462359"/>
              <a:gd name="connsiteX11098" fmla="*/ 2792921 w 7162800"/>
              <a:gd name="connsiteY11098" fmla="*/ 6362397 h 8462359"/>
              <a:gd name="connsiteX11099" fmla="*/ 2798232 w 7162800"/>
              <a:gd name="connsiteY11099" fmla="*/ 6359982 h 8462359"/>
              <a:gd name="connsiteX11100" fmla="*/ 2802577 w 7162800"/>
              <a:gd name="connsiteY11100" fmla="*/ 6356600 h 8462359"/>
              <a:gd name="connsiteX11101" fmla="*/ 2803543 w 7162800"/>
              <a:gd name="connsiteY11101" fmla="*/ 6353219 h 8462359"/>
              <a:gd name="connsiteX11102" fmla="*/ 2804508 w 7162800"/>
              <a:gd name="connsiteY11102" fmla="*/ 6350321 h 8462359"/>
              <a:gd name="connsiteX11103" fmla="*/ 2804991 w 7162800"/>
              <a:gd name="connsiteY11103" fmla="*/ 6345973 h 8462359"/>
              <a:gd name="connsiteX11104" fmla="*/ 2805474 w 7162800"/>
              <a:gd name="connsiteY11104" fmla="*/ 6341626 h 8462359"/>
              <a:gd name="connsiteX11105" fmla="*/ 2805957 w 7162800"/>
              <a:gd name="connsiteY11105" fmla="*/ 6333897 h 8462359"/>
              <a:gd name="connsiteX11106" fmla="*/ 2805957 w 7162800"/>
              <a:gd name="connsiteY11106" fmla="*/ 6327134 h 8462359"/>
              <a:gd name="connsiteX11107" fmla="*/ 2803060 w 7162800"/>
              <a:gd name="connsiteY11107" fmla="*/ 6320371 h 8462359"/>
              <a:gd name="connsiteX11108" fmla="*/ 2799198 w 7162800"/>
              <a:gd name="connsiteY11108" fmla="*/ 6313609 h 8462359"/>
              <a:gd name="connsiteX11109" fmla="*/ 2797749 w 7162800"/>
              <a:gd name="connsiteY11109" fmla="*/ 6310710 h 8462359"/>
              <a:gd name="connsiteX11110" fmla="*/ 2796301 w 7162800"/>
              <a:gd name="connsiteY11110" fmla="*/ 6306846 h 8462359"/>
              <a:gd name="connsiteX11111" fmla="*/ 2794852 w 7162800"/>
              <a:gd name="connsiteY11111" fmla="*/ 6303464 h 8462359"/>
              <a:gd name="connsiteX11112" fmla="*/ 2794852 w 7162800"/>
              <a:gd name="connsiteY11112" fmla="*/ 6301049 h 8462359"/>
              <a:gd name="connsiteX11113" fmla="*/ 2796301 w 7162800"/>
              <a:gd name="connsiteY11113" fmla="*/ 6296219 h 8462359"/>
              <a:gd name="connsiteX11114" fmla="*/ 2798715 w 7162800"/>
              <a:gd name="connsiteY11114" fmla="*/ 6289456 h 8462359"/>
              <a:gd name="connsiteX11115" fmla="*/ 2799680 w 7162800"/>
              <a:gd name="connsiteY11115" fmla="*/ 6285108 h 8462359"/>
              <a:gd name="connsiteX11116" fmla="*/ 2801129 w 7162800"/>
              <a:gd name="connsiteY11116" fmla="*/ 6281244 h 8462359"/>
              <a:gd name="connsiteX11117" fmla="*/ 2802094 w 7162800"/>
              <a:gd name="connsiteY11117" fmla="*/ 6277862 h 8462359"/>
              <a:gd name="connsiteX11118" fmla="*/ 2802577 w 7162800"/>
              <a:gd name="connsiteY11118" fmla="*/ 6274481 h 8462359"/>
              <a:gd name="connsiteX11119" fmla="*/ 2797749 w 7162800"/>
              <a:gd name="connsiteY11119" fmla="*/ 6271583 h 8462359"/>
              <a:gd name="connsiteX11120" fmla="*/ 2790990 w 7162800"/>
              <a:gd name="connsiteY11120" fmla="*/ 6267235 h 8462359"/>
              <a:gd name="connsiteX11121" fmla="*/ 2782783 w 7162800"/>
              <a:gd name="connsiteY11121" fmla="*/ 6263371 h 8462359"/>
              <a:gd name="connsiteX11122" fmla="*/ 2776024 w 7162800"/>
              <a:gd name="connsiteY11122" fmla="*/ 6259989 h 8462359"/>
              <a:gd name="connsiteX11123" fmla="*/ 2772644 w 7162800"/>
              <a:gd name="connsiteY11123" fmla="*/ 6255642 h 8462359"/>
              <a:gd name="connsiteX11124" fmla="*/ 2767816 w 7162800"/>
              <a:gd name="connsiteY11124" fmla="*/ 6248879 h 8462359"/>
              <a:gd name="connsiteX11125" fmla="*/ 2765885 w 7162800"/>
              <a:gd name="connsiteY11125" fmla="*/ 6245498 h 8462359"/>
              <a:gd name="connsiteX11126" fmla="*/ 2763471 w 7162800"/>
              <a:gd name="connsiteY11126" fmla="*/ 6241633 h 8462359"/>
              <a:gd name="connsiteX11127" fmla="*/ 2760091 w 7162800"/>
              <a:gd name="connsiteY11127" fmla="*/ 6239218 h 8462359"/>
              <a:gd name="connsiteX11128" fmla="*/ 2757677 w 7162800"/>
              <a:gd name="connsiteY11128" fmla="*/ 6237769 h 8462359"/>
              <a:gd name="connsiteX11129" fmla="*/ 2755746 w 7162800"/>
              <a:gd name="connsiteY11129" fmla="*/ 6236320 h 8462359"/>
              <a:gd name="connsiteX11130" fmla="*/ 2753815 w 7162800"/>
              <a:gd name="connsiteY11130" fmla="*/ 6235354 h 8462359"/>
              <a:gd name="connsiteX11131" fmla="*/ 2750918 w 7162800"/>
              <a:gd name="connsiteY11131" fmla="*/ 6234871 h 8462359"/>
              <a:gd name="connsiteX11132" fmla="*/ 2748504 w 7162800"/>
              <a:gd name="connsiteY11132" fmla="*/ 6234388 h 8462359"/>
              <a:gd name="connsiteX11133" fmla="*/ 2742710 w 7162800"/>
              <a:gd name="connsiteY11133" fmla="*/ 6233904 h 8462359"/>
              <a:gd name="connsiteX11134" fmla="*/ 2738848 w 7162800"/>
              <a:gd name="connsiteY11134" fmla="*/ 6233904 h 8462359"/>
              <a:gd name="connsiteX11135" fmla="*/ 2732089 w 7162800"/>
              <a:gd name="connsiteY11135" fmla="*/ 6230040 h 8462359"/>
              <a:gd name="connsiteX11136" fmla="*/ 2723399 w 7162800"/>
              <a:gd name="connsiteY11136" fmla="*/ 6226659 h 8462359"/>
              <a:gd name="connsiteX11137" fmla="*/ 2714226 w 7162800"/>
              <a:gd name="connsiteY11137" fmla="*/ 6222311 h 8462359"/>
              <a:gd name="connsiteX11138" fmla="*/ 2705535 w 7162800"/>
              <a:gd name="connsiteY11138" fmla="*/ 6218930 h 8462359"/>
              <a:gd name="connsiteX11139" fmla="*/ 2694914 w 7162800"/>
              <a:gd name="connsiteY11139" fmla="*/ 6218930 h 8462359"/>
              <a:gd name="connsiteX11140" fmla="*/ 2682844 w 7162800"/>
              <a:gd name="connsiteY11140" fmla="*/ 6218930 h 8462359"/>
              <a:gd name="connsiteX11141" fmla="*/ 2676568 w 7162800"/>
              <a:gd name="connsiteY11141" fmla="*/ 6219413 h 8462359"/>
              <a:gd name="connsiteX11142" fmla="*/ 2670774 w 7162800"/>
              <a:gd name="connsiteY11142" fmla="*/ 6220862 h 8462359"/>
              <a:gd name="connsiteX11143" fmla="*/ 2665463 w 7162800"/>
              <a:gd name="connsiteY11143" fmla="*/ 6221345 h 8462359"/>
              <a:gd name="connsiteX11144" fmla="*/ 2660635 w 7162800"/>
              <a:gd name="connsiteY11144" fmla="*/ 6222794 h 8462359"/>
              <a:gd name="connsiteX11145" fmla="*/ 2657738 w 7162800"/>
              <a:gd name="connsiteY11145" fmla="*/ 6223277 h 8462359"/>
              <a:gd name="connsiteX11146" fmla="*/ 2653876 w 7162800"/>
              <a:gd name="connsiteY11146" fmla="*/ 6224243 h 8462359"/>
              <a:gd name="connsiteX11147" fmla="*/ 2650014 w 7162800"/>
              <a:gd name="connsiteY11147" fmla="*/ 6226659 h 8462359"/>
              <a:gd name="connsiteX11148" fmla="*/ 2645668 w 7162800"/>
              <a:gd name="connsiteY11148" fmla="*/ 6228591 h 8462359"/>
              <a:gd name="connsiteX11149" fmla="*/ 2637461 w 7162800"/>
              <a:gd name="connsiteY11149" fmla="*/ 6233421 h 8462359"/>
              <a:gd name="connsiteX11150" fmla="*/ 2631185 w 7162800"/>
              <a:gd name="connsiteY11150" fmla="*/ 6237769 h 8462359"/>
              <a:gd name="connsiteX11151" fmla="*/ 2622977 w 7162800"/>
              <a:gd name="connsiteY11151" fmla="*/ 6240184 h 8462359"/>
              <a:gd name="connsiteX11152" fmla="*/ 2611873 w 7162800"/>
              <a:gd name="connsiteY11152" fmla="*/ 6242599 h 8462359"/>
              <a:gd name="connsiteX11153" fmla="*/ 2601251 w 7162800"/>
              <a:gd name="connsiteY11153" fmla="*/ 6245981 h 8462359"/>
              <a:gd name="connsiteX11154" fmla="*/ 2593527 w 7162800"/>
              <a:gd name="connsiteY11154" fmla="*/ 6248879 h 8462359"/>
              <a:gd name="connsiteX11155" fmla="*/ 2589181 w 7162800"/>
              <a:gd name="connsiteY11155" fmla="*/ 6251778 h 8462359"/>
              <a:gd name="connsiteX11156" fmla="*/ 2584353 w 7162800"/>
              <a:gd name="connsiteY11156" fmla="*/ 6256125 h 8462359"/>
              <a:gd name="connsiteX11157" fmla="*/ 2580008 w 7162800"/>
              <a:gd name="connsiteY11157" fmla="*/ 6260956 h 8462359"/>
              <a:gd name="connsiteX11158" fmla="*/ 2575663 w 7162800"/>
              <a:gd name="connsiteY11158" fmla="*/ 6266269 h 8462359"/>
              <a:gd name="connsiteX11159" fmla="*/ 2566973 w 7162800"/>
              <a:gd name="connsiteY11159" fmla="*/ 6276896 h 8462359"/>
              <a:gd name="connsiteX11160" fmla="*/ 2560214 w 7162800"/>
              <a:gd name="connsiteY11160" fmla="*/ 6285591 h 8462359"/>
              <a:gd name="connsiteX11161" fmla="*/ 2554420 w 7162800"/>
              <a:gd name="connsiteY11161" fmla="*/ 6296702 h 8462359"/>
              <a:gd name="connsiteX11162" fmla="*/ 2548626 w 7162800"/>
              <a:gd name="connsiteY11162" fmla="*/ 6309261 h 8462359"/>
              <a:gd name="connsiteX11163" fmla="*/ 2545247 w 7162800"/>
              <a:gd name="connsiteY11163" fmla="*/ 6316507 h 8462359"/>
              <a:gd name="connsiteX11164" fmla="*/ 2541867 w 7162800"/>
              <a:gd name="connsiteY11164" fmla="*/ 6322304 h 8462359"/>
              <a:gd name="connsiteX11165" fmla="*/ 2539936 w 7162800"/>
              <a:gd name="connsiteY11165" fmla="*/ 6324719 h 8462359"/>
              <a:gd name="connsiteX11166" fmla="*/ 2538005 w 7162800"/>
              <a:gd name="connsiteY11166" fmla="*/ 6327134 h 8462359"/>
              <a:gd name="connsiteX11167" fmla="*/ 2536074 w 7162800"/>
              <a:gd name="connsiteY11167" fmla="*/ 6329066 h 8462359"/>
              <a:gd name="connsiteX11168" fmla="*/ 2533660 w 7162800"/>
              <a:gd name="connsiteY11168" fmla="*/ 6330515 h 8462359"/>
              <a:gd name="connsiteX11169" fmla="*/ 2530763 w 7162800"/>
              <a:gd name="connsiteY11169" fmla="*/ 6334863 h 8462359"/>
              <a:gd name="connsiteX11170" fmla="*/ 2525935 w 7162800"/>
              <a:gd name="connsiteY11170" fmla="*/ 6338727 h 8462359"/>
              <a:gd name="connsiteX11171" fmla="*/ 2521107 w 7162800"/>
              <a:gd name="connsiteY11171" fmla="*/ 6341626 h 8462359"/>
              <a:gd name="connsiteX11172" fmla="*/ 2515314 w 7162800"/>
              <a:gd name="connsiteY11172" fmla="*/ 6344524 h 8462359"/>
              <a:gd name="connsiteX11173" fmla="*/ 2504692 w 7162800"/>
              <a:gd name="connsiteY11173" fmla="*/ 6349838 h 8462359"/>
              <a:gd name="connsiteX11174" fmla="*/ 2496967 w 7162800"/>
              <a:gd name="connsiteY11174" fmla="*/ 6352736 h 8462359"/>
              <a:gd name="connsiteX11175" fmla="*/ 2487311 w 7162800"/>
              <a:gd name="connsiteY11175" fmla="*/ 6356117 h 8462359"/>
              <a:gd name="connsiteX11176" fmla="*/ 2477173 w 7162800"/>
              <a:gd name="connsiteY11176" fmla="*/ 6359016 h 8462359"/>
              <a:gd name="connsiteX11177" fmla="*/ 2472345 w 7162800"/>
              <a:gd name="connsiteY11177" fmla="*/ 6360948 h 8462359"/>
              <a:gd name="connsiteX11178" fmla="*/ 2468000 w 7162800"/>
              <a:gd name="connsiteY11178" fmla="*/ 6362880 h 8462359"/>
              <a:gd name="connsiteX11179" fmla="*/ 2465103 w 7162800"/>
              <a:gd name="connsiteY11179" fmla="*/ 6365779 h 8462359"/>
              <a:gd name="connsiteX11180" fmla="*/ 2463172 w 7162800"/>
              <a:gd name="connsiteY11180" fmla="*/ 6368194 h 8462359"/>
              <a:gd name="connsiteX11181" fmla="*/ 2461723 w 7162800"/>
              <a:gd name="connsiteY11181" fmla="*/ 6371575 h 8462359"/>
              <a:gd name="connsiteX11182" fmla="*/ 2461240 w 7162800"/>
              <a:gd name="connsiteY11182" fmla="*/ 6374957 h 8462359"/>
              <a:gd name="connsiteX11183" fmla="*/ 2461240 w 7162800"/>
              <a:gd name="connsiteY11183" fmla="*/ 6379787 h 8462359"/>
              <a:gd name="connsiteX11184" fmla="*/ 2461723 w 7162800"/>
              <a:gd name="connsiteY11184" fmla="*/ 6384618 h 8462359"/>
              <a:gd name="connsiteX11185" fmla="*/ 2462206 w 7162800"/>
              <a:gd name="connsiteY11185" fmla="*/ 6394279 h 8462359"/>
              <a:gd name="connsiteX11186" fmla="*/ 2463172 w 7162800"/>
              <a:gd name="connsiteY11186" fmla="*/ 6401525 h 8462359"/>
              <a:gd name="connsiteX11187" fmla="*/ 2463654 w 7162800"/>
              <a:gd name="connsiteY11187" fmla="*/ 6408770 h 8462359"/>
              <a:gd name="connsiteX11188" fmla="*/ 2464620 w 7162800"/>
              <a:gd name="connsiteY11188" fmla="*/ 6418915 h 8462359"/>
              <a:gd name="connsiteX11189" fmla="*/ 2465103 w 7162800"/>
              <a:gd name="connsiteY11189" fmla="*/ 6424228 h 8462359"/>
              <a:gd name="connsiteX11190" fmla="*/ 2464620 w 7162800"/>
              <a:gd name="connsiteY11190" fmla="*/ 6429059 h 8462359"/>
              <a:gd name="connsiteX11191" fmla="*/ 2464137 w 7162800"/>
              <a:gd name="connsiteY11191" fmla="*/ 6434372 h 8462359"/>
              <a:gd name="connsiteX11192" fmla="*/ 2463172 w 7162800"/>
              <a:gd name="connsiteY11192" fmla="*/ 6438720 h 8462359"/>
              <a:gd name="connsiteX11193" fmla="*/ 2461240 w 7162800"/>
              <a:gd name="connsiteY11193" fmla="*/ 6441618 h 8462359"/>
              <a:gd name="connsiteX11194" fmla="*/ 2458344 w 7162800"/>
              <a:gd name="connsiteY11194" fmla="*/ 6444517 h 8462359"/>
              <a:gd name="connsiteX11195" fmla="*/ 2453998 w 7162800"/>
              <a:gd name="connsiteY11195" fmla="*/ 6446932 h 8462359"/>
              <a:gd name="connsiteX11196" fmla="*/ 2449653 w 7162800"/>
              <a:gd name="connsiteY11196" fmla="*/ 6449830 h 8462359"/>
              <a:gd name="connsiteX11197" fmla="*/ 2440963 w 7162800"/>
              <a:gd name="connsiteY11197" fmla="*/ 6453695 h 8462359"/>
              <a:gd name="connsiteX11198" fmla="*/ 2433238 w 7162800"/>
              <a:gd name="connsiteY11198" fmla="*/ 6457559 h 8462359"/>
              <a:gd name="connsiteX11199" fmla="*/ 2428410 w 7162800"/>
              <a:gd name="connsiteY11199" fmla="*/ 6457076 h 8462359"/>
              <a:gd name="connsiteX11200" fmla="*/ 2422617 w 7162800"/>
              <a:gd name="connsiteY11200" fmla="*/ 6455627 h 8462359"/>
              <a:gd name="connsiteX11201" fmla="*/ 2415858 w 7162800"/>
              <a:gd name="connsiteY11201" fmla="*/ 6453212 h 8462359"/>
              <a:gd name="connsiteX11202" fmla="*/ 2409098 w 7162800"/>
              <a:gd name="connsiteY11202" fmla="*/ 6450796 h 8462359"/>
              <a:gd name="connsiteX11203" fmla="*/ 2402339 w 7162800"/>
              <a:gd name="connsiteY11203" fmla="*/ 6447898 h 8462359"/>
              <a:gd name="connsiteX11204" fmla="*/ 2395580 w 7162800"/>
              <a:gd name="connsiteY11204" fmla="*/ 6445000 h 8462359"/>
              <a:gd name="connsiteX11205" fmla="*/ 2389787 w 7162800"/>
              <a:gd name="connsiteY11205" fmla="*/ 6441618 h 8462359"/>
              <a:gd name="connsiteX11206" fmla="*/ 2384476 w 7162800"/>
              <a:gd name="connsiteY11206" fmla="*/ 6438720 h 8462359"/>
              <a:gd name="connsiteX11207" fmla="*/ 2382062 w 7162800"/>
              <a:gd name="connsiteY11207" fmla="*/ 6438720 h 8462359"/>
              <a:gd name="connsiteX11208" fmla="*/ 2378199 w 7162800"/>
              <a:gd name="connsiteY11208" fmla="*/ 6437754 h 8462359"/>
              <a:gd name="connsiteX11209" fmla="*/ 2374337 w 7162800"/>
              <a:gd name="connsiteY11209" fmla="*/ 6436305 h 8462359"/>
              <a:gd name="connsiteX11210" fmla="*/ 2369992 w 7162800"/>
              <a:gd name="connsiteY11210" fmla="*/ 6434372 h 8462359"/>
              <a:gd name="connsiteX11211" fmla="*/ 2361784 w 7162800"/>
              <a:gd name="connsiteY11211" fmla="*/ 6430991 h 8462359"/>
              <a:gd name="connsiteX11212" fmla="*/ 2355025 w 7162800"/>
              <a:gd name="connsiteY11212" fmla="*/ 6427610 h 8462359"/>
              <a:gd name="connsiteX11213" fmla="*/ 2348749 w 7162800"/>
              <a:gd name="connsiteY11213" fmla="*/ 6423745 h 8462359"/>
              <a:gd name="connsiteX11214" fmla="*/ 2341990 w 7162800"/>
              <a:gd name="connsiteY11214" fmla="*/ 6418432 h 8462359"/>
              <a:gd name="connsiteX11215" fmla="*/ 2337645 w 7162800"/>
              <a:gd name="connsiteY11215" fmla="*/ 6415533 h 8462359"/>
              <a:gd name="connsiteX11216" fmla="*/ 2333299 w 7162800"/>
              <a:gd name="connsiteY11216" fmla="*/ 6413118 h 8462359"/>
              <a:gd name="connsiteX11217" fmla="*/ 2329920 w 7162800"/>
              <a:gd name="connsiteY11217" fmla="*/ 6410703 h 8462359"/>
              <a:gd name="connsiteX11218" fmla="*/ 2325575 w 7162800"/>
              <a:gd name="connsiteY11218" fmla="*/ 6408770 h 8462359"/>
              <a:gd name="connsiteX11219" fmla="*/ 2322195 w 7162800"/>
              <a:gd name="connsiteY11219" fmla="*/ 6407804 h 8462359"/>
              <a:gd name="connsiteX11220" fmla="*/ 2318816 w 7162800"/>
              <a:gd name="connsiteY11220" fmla="*/ 6406838 h 8462359"/>
              <a:gd name="connsiteX11221" fmla="*/ 2314470 w 7162800"/>
              <a:gd name="connsiteY11221" fmla="*/ 6406355 h 8462359"/>
              <a:gd name="connsiteX11222" fmla="*/ 2310608 w 7162800"/>
              <a:gd name="connsiteY11222" fmla="*/ 6405872 h 8462359"/>
              <a:gd name="connsiteX11223" fmla="*/ 2302400 w 7162800"/>
              <a:gd name="connsiteY11223" fmla="*/ 6405389 h 8462359"/>
              <a:gd name="connsiteX11224" fmla="*/ 2295158 w 7162800"/>
              <a:gd name="connsiteY11224" fmla="*/ 6405389 h 8462359"/>
              <a:gd name="connsiteX11225" fmla="*/ 2292262 w 7162800"/>
              <a:gd name="connsiteY11225" fmla="*/ 6405872 h 8462359"/>
              <a:gd name="connsiteX11226" fmla="*/ 2287917 w 7162800"/>
              <a:gd name="connsiteY11226" fmla="*/ 6406355 h 8462359"/>
              <a:gd name="connsiteX11227" fmla="*/ 2283571 w 7162800"/>
              <a:gd name="connsiteY11227" fmla="*/ 6407804 h 8462359"/>
              <a:gd name="connsiteX11228" fmla="*/ 2278743 w 7162800"/>
              <a:gd name="connsiteY11228" fmla="*/ 6410220 h 8462359"/>
              <a:gd name="connsiteX11229" fmla="*/ 2273433 w 7162800"/>
              <a:gd name="connsiteY11229" fmla="*/ 6412152 h 8462359"/>
              <a:gd name="connsiteX11230" fmla="*/ 2269570 w 7162800"/>
              <a:gd name="connsiteY11230" fmla="*/ 6414567 h 8462359"/>
              <a:gd name="connsiteX11231" fmla="*/ 2265225 w 7162800"/>
              <a:gd name="connsiteY11231" fmla="*/ 6417465 h 8462359"/>
              <a:gd name="connsiteX11232" fmla="*/ 2261846 w 7162800"/>
              <a:gd name="connsiteY11232" fmla="*/ 6419881 h 8462359"/>
              <a:gd name="connsiteX11233" fmla="*/ 2259432 w 7162800"/>
              <a:gd name="connsiteY11233" fmla="*/ 6422296 h 8462359"/>
              <a:gd name="connsiteX11234" fmla="*/ 2256535 w 7162800"/>
              <a:gd name="connsiteY11234" fmla="*/ 6425194 h 8462359"/>
              <a:gd name="connsiteX11235" fmla="*/ 2254604 w 7162800"/>
              <a:gd name="connsiteY11235" fmla="*/ 6429059 h 8462359"/>
              <a:gd name="connsiteX11236" fmla="*/ 2252672 w 7162800"/>
              <a:gd name="connsiteY11236" fmla="*/ 6433406 h 8462359"/>
              <a:gd name="connsiteX11237" fmla="*/ 2250258 w 7162800"/>
              <a:gd name="connsiteY11237" fmla="*/ 6437754 h 8462359"/>
              <a:gd name="connsiteX11238" fmla="*/ 2248327 w 7162800"/>
              <a:gd name="connsiteY11238" fmla="*/ 6441135 h 8462359"/>
              <a:gd name="connsiteX11239" fmla="*/ 2245913 w 7162800"/>
              <a:gd name="connsiteY11239" fmla="*/ 6444517 h 8462359"/>
              <a:gd name="connsiteX11240" fmla="*/ 2243499 w 7162800"/>
              <a:gd name="connsiteY11240" fmla="*/ 6446449 h 8462359"/>
              <a:gd name="connsiteX11241" fmla="*/ 2241568 w 7162800"/>
              <a:gd name="connsiteY11241" fmla="*/ 6447415 h 8462359"/>
              <a:gd name="connsiteX11242" fmla="*/ 2238671 w 7162800"/>
              <a:gd name="connsiteY11242" fmla="*/ 6448864 h 8462359"/>
              <a:gd name="connsiteX11243" fmla="*/ 2235775 w 7162800"/>
              <a:gd name="connsiteY11243" fmla="*/ 6449347 h 8462359"/>
              <a:gd name="connsiteX11244" fmla="*/ 2232395 w 7162800"/>
              <a:gd name="connsiteY11244" fmla="*/ 6449347 h 8462359"/>
              <a:gd name="connsiteX11245" fmla="*/ 2228533 w 7162800"/>
              <a:gd name="connsiteY11245" fmla="*/ 6449347 h 8462359"/>
              <a:gd name="connsiteX11246" fmla="*/ 2225636 w 7162800"/>
              <a:gd name="connsiteY11246" fmla="*/ 6448864 h 8462359"/>
              <a:gd name="connsiteX11247" fmla="*/ 2222739 w 7162800"/>
              <a:gd name="connsiteY11247" fmla="*/ 6447415 h 8462359"/>
              <a:gd name="connsiteX11248" fmla="*/ 2220808 w 7162800"/>
              <a:gd name="connsiteY11248" fmla="*/ 6446449 h 8462359"/>
              <a:gd name="connsiteX11249" fmla="*/ 2217911 w 7162800"/>
              <a:gd name="connsiteY11249" fmla="*/ 6442101 h 8462359"/>
              <a:gd name="connsiteX11250" fmla="*/ 2215497 w 7162800"/>
              <a:gd name="connsiteY11250" fmla="*/ 6436305 h 8462359"/>
              <a:gd name="connsiteX11251" fmla="*/ 2212118 w 7162800"/>
              <a:gd name="connsiteY11251" fmla="*/ 6430025 h 8462359"/>
              <a:gd name="connsiteX11252" fmla="*/ 2209704 w 7162800"/>
              <a:gd name="connsiteY11252" fmla="*/ 6423745 h 8462359"/>
              <a:gd name="connsiteX11253" fmla="*/ 2209704 w 7162800"/>
              <a:gd name="connsiteY11253" fmla="*/ 6421330 h 8462359"/>
              <a:gd name="connsiteX11254" fmla="*/ 2208738 w 7162800"/>
              <a:gd name="connsiteY11254" fmla="*/ 6417948 h 8462359"/>
              <a:gd name="connsiteX11255" fmla="*/ 2207772 w 7162800"/>
              <a:gd name="connsiteY11255" fmla="*/ 6414084 h 8462359"/>
              <a:gd name="connsiteX11256" fmla="*/ 2205841 w 7162800"/>
              <a:gd name="connsiteY11256" fmla="*/ 6411186 h 8462359"/>
              <a:gd name="connsiteX11257" fmla="*/ 2204876 w 7162800"/>
              <a:gd name="connsiteY11257" fmla="*/ 6407321 h 8462359"/>
              <a:gd name="connsiteX11258" fmla="*/ 2203427 w 7162800"/>
              <a:gd name="connsiteY11258" fmla="*/ 6404423 h 8462359"/>
              <a:gd name="connsiteX11259" fmla="*/ 2202944 w 7162800"/>
              <a:gd name="connsiteY11259" fmla="*/ 6401042 h 8462359"/>
              <a:gd name="connsiteX11260" fmla="*/ 2202462 w 7162800"/>
              <a:gd name="connsiteY11260" fmla="*/ 6397660 h 8462359"/>
              <a:gd name="connsiteX11261" fmla="*/ 2202944 w 7162800"/>
              <a:gd name="connsiteY11261" fmla="*/ 6393796 h 8462359"/>
              <a:gd name="connsiteX11262" fmla="*/ 2204393 w 7162800"/>
              <a:gd name="connsiteY11262" fmla="*/ 6388965 h 8462359"/>
              <a:gd name="connsiteX11263" fmla="*/ 2205841 w 7162800"/>
              <a:gd name="connsiteY11263" fmla="*/ 6384135 h 8462359"/>
              <a:gd name="connsiteX11264" fmla="*/ 2208738 w 7162800"/>
              <a:gd name="connsiteY11264" fmla="*/ 6379787 h 8462359"/>
              <a:gd name="connsiteX11265" fmla="*/ 2213566 w 7162800"/>
              <a:gd name="connsiteY11265" fmla="*/ 6371092 h 8462359"/>
              <a:gd name="connsiteX11266" fmla="*/ 2216946 w 7162800"/>
              <a:gd name="connsiteY11266" fmla="*/ 6363846 h 8462359"/>
              <a:gd name="connsiteX11267" fmla="*/ 2220325 w 7162800"/>
              <a:gd name="connsiteY11267" fmla="*/ 6357084 h 8462359"/>
              <a:gd name="connsiteX11268" fmla="*/ 2222739 w 7162800"/>
              <a:gd name="connsiteY11268" fmla="*/ 6347422 h 8462359"/>
              <a:gd name="connsiteX11269" fmla="*/ 2225636 w 7162800"/>
              <a:gd name="connsiteY11269" fmla="*/ 6338244 h 8462359"/>
              <a:gd name="connsiteX11270" fmla="*/ 2228050 w 7162800"/>
              <a:gd name="connsiteY11270" fmla="*/ 6330515 h 8462359"/>
              <a:gd name="connsiteX11271" fmla="*/ 2232395 w 7162800"/>
              <a:gd name="connsiteY11271" fmla="*/ 6326651 h 8462359"/>
              <a:gd name="connsiteX11272" fmla="*/ 2237223 w 7162800"/>
              <a:gd name="connsiteY11272" fmla="*/ 6321337 h 8462359"/>
              <a:gd name="connsiteX11273" fmla="*/ 2239637 w 7162800"/>
              <a:gd name="connsiteY11273" fmla="*/ 6317473 h 8462359"/>
              <a:gd name="connsiteX11274" fmla="*/ 2241568 w 7162800"/>
              <a:gd name="connsiteY11274" fmla="*/ 6314092 h 8462359"/>
              <a:gd name="connsiteX11275" fmla="*/ 2243017 w 7162800"/>
              <a:gd name="connsiteY11275" fmla="*/ 6311193 h 8462359"/>
              <a:gd name="connsiteX11276" fmla="*/ 2243499 w 7162800"/>
              <a:gd name="connsiteY11276" fmla="*/ 6308295 h 8462359"/>
              <a:gd name="connsiteX11277" fmla="*/ 2243017 w 7162800"/>
              <a:gd name="connsiteY11277" fmla="*/ 6305397 h 8462359"/>
              <a:gd name="connsiteX11278" fmla="*/ 2241568 w 7162800"/>
              <a:gd name="connsiteY11278" fmla="*/ 6301532 h 8462359"/>
              <a:gd name="connsiteX11279" fmla="*/ 2239154 w 7162800"/>
              <a:gd name="connsiteY11279" fmla="*/ 6297668 h 8462359"/>
              <a:gd name="connsiteX11280" fmla="*/ 2236740 w 7162800"/>
              <a:gd name="connsiteY11280" fmla="*/ 6293803 h 8462359"/>
              <a:gd name="connsiteX11281" fmla="*/ 2233843 w 7162800"/>
              <a:gd name="connsiteY11281" fmla="*/ 6289939 h 8462359"/>
              <a:gd name="connsiteX11282" fmla="*/ 2230947 w 7162800"/>
              <a:gd name="connsiteY11282" fmla="*/ 6286557 h 8462359"/>
              <a:gd name="connsiteX11283" fmla="*/ 2227567 w 7162800"/>
              <a:gd name="connsiteY11283" fmla="*/ 6284142 h 8462359"/>
              <a:gd name="connsiteX11284" fmla="*/ 2224670 w 7162800"/>
              <a:gd name="connsiteY11284" fmla="*/ 6282210 h 8462359"/>
              <a:gd name="connsiteX11285" fmla="*/ 2222739 w 7162800"/>
              <a:gd name="connsiteY11285" fmla="*/ 6279312 h 8462359"/>
              <a:gd name="connsiteX11286" fmla="*/ 2220325 w 7162800"/>
              <a:gd name="connsiteY11286" fmla="*/ 6277379 h 8462359"/>
              <a:gd name="connsiteX11287" fmla="*/ 2216463 w 7162800"/>
              <a:gd name="connsiteY11287" fmla="*/ 6274964 h 8462359"/>
              <a:gd name="connsiteX11288" fmla="*/ 2212600 w 7162800"/>
              <a:gd name="connsiteY11288" fmla="*/ 6273515 h 8462359"/>
              <a:gd name="connsiteX11289" fmla="*/ 2205358 w 7162800"/>
              <a:gd name="connsiteY11289" fmla="*/ 6270134 h 8462359"/>
              <a:gd name="connsiteX11290" fmla="*/ 2198599 w 7162800"/>
              <a:gd name="connsiteY11290" fmla="*/ 6267235 h 8462359"/>
              <a:gd name="connsiteX11291" fmla="*/ 2195220 w 7162800"/>
              <a:gd name="connsiteY11291" fmla="*/ 6266269 h 8462359"/>
              <a:gd name="connsiteX11292" fmla="*/ 2191357 w 7162800"/>
              <a:gd name="connsiteY11292" fmla="*/ 6264820 h 8462359"/>
              <a:gd name="connsiteX11293" fmla="*/ 2186529 w 7162800"/>
              <a:gd name="connsiteY11293" fmla="*/ 6264337 h 8462359"/>
              <a:gd name="connsiteX11294" fmla="*/ 2181219 w 7162800"/>
              <a:gd name="connsiteY11294" fmla="*/ 6263854 h 8462359"/>
              <a:gd name="connsiteX11295" fmla="*/ 2171080 w 7162800"/>
              <a:gd name="connsiteY11295" fmla="*/ 6263371 h 8462359"/>
              <a:gd name="connsiteX11296" fmla="*/ 2161424 w 7162800"/>
              <a:gd name="connsiteY11296" fmla="*/ 6263371 h 8462359"/>
              <a:gd name="connsiteX11297" fmla="*/ 2150802 w 7162800"/>
              <a:gd name="connsiteY11297" fmla="*/ 6263854 h 8462359"/>
              <a:gd name="connsiteX11298" fmla="*/ 2138733 w 7162800"/>
              <a:gd name="connsiteY11298" fmla="*/ 6266269 h 8462359"/>
              <a:gd name="connsiteX11299" fmla="*/ 2126663 w 7162800"/>
              <a:gd name="connsiteY11299" fmla="*/ 6268201 h 8462359"/>
              <a:gd name="connsiteX11300" fmla="*/ 2116524 w 7162800"/>
              <a:gd name="connsiteY11300" fmla="*/ 6271100 h 8462359"/>
              <a:gd name="connsiteX11301" fmla="*/ 2106868 w 7162800"/>
              <a:gd name="connsiteY11301" fmla="*/ 6274481 h 8462359"/>
              <a:gd name="connsiteX11302" fmla="*/ 2095764 w 7162800"/>
              <a:gd name="connsiteY11302" fmla="*/ 6278346 h 8462359"/>
              <a:gd name="connsiteX11303" fmla="*/ 2085625 w 7162800"/>
              <a:gd name="connsiteY11303" fmla="*/ 6282693 h 8462359"/>
              <a:gd name="connsiteX11304" fmla="*/ 2075486 w 7162800"/>
              <a:gd name="connsiteY11304" fmla="*/ 6285591 h 8462359"/>
              <a:gd name="connsiteX11305" fmla="*/ 2065348 w 7162800"/>
              <a:gd name="connsiteY11305" fmla="*/ 6289939 h 8462359"/>
              <a:gd name="connsiteX11306" fmla="*/ 2053278 w 7162800"/>
              <a:gd name="connsiteY11306" fmla="*/ 6295736 h 8462359"/>
              <a:gd name="connsiteX11307" fmla="*/ 2041208 w 7162800"/>
              <a:gd name="connsiteY11307" fmla="*/ 6302015 h 8462359"/>
              <a:gd name="connsiteX11308" fmla="*/ 2031069 w 7162800"/>
              <a:gd name="connsiteY11308" fmla="*/ 6308295 h 8462359"/>
              <a:gd name="connsiteX11309" fmla="*/ 2026241 w 7162800"/>
              <a:gd name="connsiteY11309" fmla="*/ 6310710 h 8462359"/>
              <a:gd name="connsiteX11310" fmla="*/ 2021413 w 7162800"/>
              <a:gd name="connsiteY11310" fmla="*/ 6313125 h 8462359"/>
              <a:gd name="connsiteX11311" fmla="*/ 2016102 w 7162800"/>
              <a:gd name="connsiteY11311" fmla="*/ 6317473 h 8462359"/>
              <a:gd name="connsiteX11312" fmla="*/ 2010309 w 7162800"/>
              <a:gd name="connsiteY11312" fmla="*/ 6321337 h 8462359"/>
              <a:gd name="connsiteX11313" fmla="*/ 2004998 w 7162800"/>
              <a:gd name="connsiteY11313" fmla="*/ 6325202 h 8462359"/>
              <a:gd name="connsiteX11314" fmla="*/ 1999204 w 7162800"/>
              <a:gd name="connsiteY11314" fmla="*/ 6329066 h 8462359"/>
              <a:gd name="connsiteX11315" fmla="*/ 1994377 w 7162800"/>
              <a:gd name="connsiteY11315" fmla="*/ 6332448 h 8462359"/>
              <a:gd name="connsiteX11316" fmla="*/ 1989549 w 7162800"/>
              <a:gd name="connsiteY11316" fmla="*/ 6334380 h 8462359"/>
              <a:gd name="connsiteX11317" fmla="*/ 1984721 w 7162800"/>
              <a:gd name="connsiteY11317" fmla="*/ 6335346 h 8462359"/>
              <a:gd name="connsiteX11318" fmla="*/ 1978927 w 7162800"/>
              <a:gd name="connsiteY11318" fmla="*/ 6335829 h 8462359"/>
              <a:gd name="connsiteX11319" fmla="*/ 1972651 w 7162800"/>
              <a:gd name="connsiteY11319" fmla="*/ 6336312 h 8462359"/>
              <a:gd name="connsiteX11320" fmla="*/ 1965892 w 7162800"/>
              <a:gd name="connsiteY11320" fmla="*/ 6336795 h 8462359"/>
              <a:gd name="connsiteX11321" fmla="*/ 1958650 w 7162800"/>
              <a:gd name="connsiteY11321" fmla="*/ 6336795 h 8462359"/>
              <a:gd name="connsiteX11322" fmla="*/ 1952373 w 7162800"/>
              <a:gd name="connsiteY11322" fmla="*/ 6338244 h 8462359"/>
              <a:gd name="connsiteX11323" fmla="*/ 1948994 w 7162800"/>
              <a:gd name="connsiteY11323" fmla="*/ 6338727 h 8462359"/>
              <a:gd name="connsiteX11324" fmla="*/ 1946097 w 7162800"/>
              <a:gd name="connsiteY11324" fmla="*/ 6339694 h 8462359"/>
              <a:gd name="connsiteX11325" fmla="*/ 1943683 w 7162800"/>
              <a:gd name="connsiteY11325" fmla="*/ 6340660 h 8462359"/>
              <a:gd name="connsiteX11326" fmla="*/ 1941752 w 7162800"/>
              <a:gd name="connsiteY11326" fmla="*/ 6341626 h 8462359"/>
              <a:gd name="connsiteX11327" fmla="*/ 1938372 w 7162800"/>
              <a:gd name="connsiteY11327" fmla="*/ 6345973 h 8462359"/>
              <a:gd name="connsiteX11328" fmla="*/ 1934510 w 7162800"/>
              <a:gd name="connsiteY11328" fmla="*/ 6351287 h 8462359"/>
              <a:gd name="connsiteX11329" fmla="*/ 1931613 w 7162800"/>
              <a:gd name="connsiteY11329" fmla="*/ 6356600 h 8462359"/>
              <a:gd name="connsiteX11330" fmla="*/ 1930647 w 7162800"/>
              <a:gd name="connsiteY11330" fmla="*/ 6360465 h 8462359"/>
              <a:gd name="connsiteX11331" fmla="*/ 1931130 w 7162800"/>
              <a:gd name="connsiteY11331" fmla="*/ 6366745 h 8462359"/>
              <a:gd name="connsiteX11332" fmla="*/ 1932579 w 7162800"/>
              <a:gd name="connsiteY11332" fmla="*/ 6373024 h 8462359"/>
              <a:gd name="connsiteX11333" fmla="*/ 1933544 w 7162800"/>
              <a:gd name="connsiteY11333" fmla="*/ 6375923 h 8462359"/>
              <a:gd name="connsiteX11334" fmla="*/ 1934993 w 7162800"/>
              <a:gd name="connsiteY11334" fmla="*/ 6378821 h 8462359"/>
              <a:gd name="connsiteX11335" fmla="*/ 1936441 w 7162800"/>
              <a:gd name="connsiteY11335" fmla="*/ 6380753 h 8462359"/>
              <a:gd name="connsiteX11336" fmla="*/ 1937889 w 7162800"/>
              <a:gd name="connsiteY11336" fmla="*/ 6383169 h 8462359"/>
              <a:gd name="connsiteX11337" fmla="*/ 1939338 w 7162800"/>
              <a:gd name="connsiteY11337" fmla="*/ 6385584 h 8462359"/>
              <a:gd name="connsiteX11338" fmla="*/ 1942235 w 7162800"/>
              <a:gd name="connsiteY11338" fmla="*/ 6387999 h 8462359"/>
              <a:gd name="connsiteX11339" fmla="*/ 1945131 w 7162800"/>
              <a:gd name="connsiteY11339" fmla="*/ 6389931 h 8462359"/>
              <a:gd name="connsiteX11340" fmla="*/ 1948511 w 7162800"/>
              <a:gd name="connsiteY11340" fmla="*/ 6391863 h 8462359"/>
              <a:gd name="connsiteX11341" fmla="*/ 1951408 w 7162800"/>
              <a:gd name="connsiteY11341" fmla="*/ 6394279 h 8462359"/>
              <a:gd name="connsiteX11342" fmla="*/ 1953822 w 7162800"/>
              <a:gd name="connsiteY11342" fmla="*/ 6396211 h 8462359"/>
              <a:gd name="connsiteX11343" fmla="*/ 1954787 w 7162800"/>
              <a:gd name="connsiteY11343" fmla="*/ 6397660 h 8462359"/>
              <a:gd name="connsiteX11344" fmla="*/ 1955753 w 7162800"/>
              <a:gd name="connsiteY11344" fmla="*/ 6399109 h 8462359"/>
              <a:gd name="connsiteX11345" fmla="*/ 1956236 w 7162800"/>
              <a:gd name="connsiteY11345" fmla="*/ 6400075 h 8462359"/>
              <a:gd name="connsiteX11346" fmla="*/ 1956236 w 7162800"/>
              <a:gd name="connsiteY11346" fmla="*/ 6401525 h 8462359"/>
              <a:gd name="connsiteX11347" fmla="*/ 1957201 w 7162800"/>
              <a:gd name="connsiteY11347" fmla="*/ 6404906 h 8462359"/>
              <a:gd name="connsiteX11348" fmla="*/ 1958167 w 7162800"/>
              <a:gd name="connsiteY11348" fmla="*/ 6408287 h 8462359"/>
              <a:gd name="connsiteX11349" fmla="*/ 1958167 w 7162800"/>
              <a:gd name="connsiteY11349" fmla="*/ 6412152 h 8462359"/>
              <a:gd name="connsiteX11350" fmla="*/ 1957201 w 7162800"/>
              <a:gd name="connsiteY11350" fmla="*/ 6416499 h 8462359"/>
              <a:gd name="connsiteX11351" fmla="*/ 1956236 w 7162800"/>
              <a:gd name="connsiteY11351" fmla="*/ 6420364 h 8462359"/>
              <a:gd name="connsiteX11352" fmla="*/ 1955270 w 7162800"/>
              <a:gd name="connsiteY11352" fmla="*/ 6424711 h 8462359"/>
              <a:gd name="connsiteX11353" fmla="*/ 1954304 w 7162800"/>
              <a:gd name="connsiteY11353" fmla="*/ 6428093 h 8462359"/>
              <a:gd name="connsiteX11354" fmla="*/ 1952856 w 7162800"/>
              <a:gd name="connsiteY11354" fmla="*/ 6430991 h 8462359"/>
              <a:gd name="connsiteX11355" fmla="*/ 1945131 w 7162800"/>
              <a:gd name="connsiteY11355" fmla="*/ 6436788 h 8462359"/>
              <a:gd name="connsiteX11356" fmla="*/ 1937889 w 7162800"/>
              <a:gd name="connsiteY11356" fmla="*/ 6442101 h 8462359"/>
              <a:gd name="connsiteX11357" fmla="*/ 1936441 w 7162800"/>
              <a:gd name="connsiteY11357" fmla="*/ 6445966 h 8462359"/>
              <a:gd name="connsiteX11358" fmla="*/ 1935958 w 7162800"/>
              <a:gd name="connsiteY11358" fmla="*/ 6449830 h 8462359"/>
              <a:gd name="connsiteX11359" fmla="*/ 1934993 w 7162800"/>
              <a:gd name="connsiteY11359" fmla="*/ 6454661 h 8462359"/>
              <a:gd name="connsiteX11360" fmla="*/ 1934510 w 7162800"/>
              <a:gd name="connsiteY11360" fmla="*/ 6459008 h 8462359"/>
              <a:gd name="connsiteX11361" fmla="*/ 1934993 w 7162800"/>
              <a:gd name="connsiteY11361" fmla="*/ 6463839 h 8462359"/>
              <a:gd name="connsiteX11362" fmla="*/ 1935958 w 7162800"/>
              <a:gd name="connsiteY11362" fmla="*/ 6468669 h 8462359"/>
              <a:gd name="connsiteX11363" fmla="*/ 1936441 w 7162800"/>
              <a:gd name="connsiteY11363" fmla="*/ 6473017 h 8462359"/>
              <a:gd name="connsiteX11364" fmla="*/ 1937889 w 7162800"/>
              <a:gd name="connsiteY11364" fmla="*/ 6475915 h 8462359"/>
              <a:gd name="connsiteX11365" fmla="*/ 1938372 w 7162800"/>
              <a:gd name="connsiteY11365" fmla="*/ 6483644 h 8462359"/>
              <a:gd name="connsiteX11366" fmla="*/ 1939821 w 7162800"/>
              <a:gd name="connsiteY11366" fmla="*/ 6492339 h 8462359"/>
              <a:gd name="connsiteX11367" fmla="*/ 1941269 w 7162800"/>
              <a:gd name="connsiteY11367" fmla="*/ 6496686 h 8462359"/>
              <a:gd name="connsiteX11368" fmla="*/ 1942717 w 7162800"/>
              <a:gd name="connsiteY11368" fmla="*/ 6500551 h 8462359"/>
              <a:gd name="connsiteX11369" fmla="*/ 1943683 w 7162800"/>
              <a:gd name="connsiteY11369" fmla="*/ 6503449 h 8462359"/>
              <a:gd name="connsiteX11370" fmla="*/ 1945131 w 7162800"/>
              <a:gd name="connsiteY11370" fmla="*/ 6505865 h 8462359"/>
              <a:gd name="connsiteX11371" fmla="*/ 1948994 w 7162800"/>
              <a:gd name="connsiteY11371" fmla="*/ 6509246 h 8462359"/>
              <a:gd name="connsiteX11372" fmla="*/ 1954304 w 7162800"/>
              <a:gd name="connsiteY11372" fmla="*/ 6513110 h 8462359"/>
              <a:gd name="connsiteX11373" fmla="*/ 1960098 w 7162800"/>
              <a:gd name="connsiteY11373" fmla="*/ 6517458 h 8462359"/>
              <a:gd name="connsiteX11374" fmla="*/ 1963960 w 7162800"/>
              <a:gd name="connsiteY11374" fmla="*/ 6520356 h 8462359"/>
              <a:gd name="connsiteX11375" fmla="*/ 1966857 w 7162800"/>
              <a:gd name="connsiteY11375" fmla="*/ 6525670 h 8462359"/>
              <a:gd name="connsiteX11376" fmla="*/ 1971202 w 7162800"/>
              <a:gd name="connsiteY11376" fmla="*/ 6533882 h 8462359"/>
              <a:gd name="connsiteX11377" fmla="*/ 1975547 w 7162800"/>
              <a:gd name="connsiteY11377" fmla="*/ 6541611 h 8462359"/>
              <a:gd name="connsiteX11378" fmla="*/ 1978444 w 7162800"/>
              <a:gd name="connsiteY11378" fmla="*/ 6546924 h 8462359"/>
              <a:gd name="connsiteX11379" fmla="*/ 1984721 w 7162800"/>
              <a:gd name="connsiteY11379" fmla="*/ 6551755 h 8462359"/>
              <a:gd name="connsiteX11380" fmla="*/ 1991480 w 7162800"/>
              <a:gd name="connsiteY11380" fmla="*/ 6556102 h 8462359"/>
              <a:gd name="connsiteX11381" fmla="*/ 1997273 w 7162800"/>
              <a:gd name="connsiteY11381" fmla="*/ 6559001 h 8462359"/>
              <a:gd name="connsiteX11382" fmla="*/ 2001136 w 7162800"/>
              <a:gd name="connsiteY11382" fmla="*/ 6561899 h 8462359"/>
              <a:gd name="connsiteX11383" fmla="*/ 2004032 w 7162800"/>
              <a:gd name="connsiteY11383" fmla="*/ 6569145 h 8462359"/>
              <a:gd name="connsiteX11384" fmla="*/ 2005964 w 7162800"/>
              <a:gd name="connsiteY11384" fmla="*/ 6578806 h 8462359"/>
              <a:gd name="connsiteX11385" fmla="*/ 2007895 w 7162800"/>
              <a:gd name="connsiteY11385" fmla="*/ 6588467 h 8462359"/>
              <a:gd name="connsiteX11386" fmla="*/ 2008860 w 7162800"/>
              <a:gd name="connsiteY11386" fmla="*/ 6595230 h 8462359"/>
              <a:gd name="connsiteX11387" fmla="*/ 2007895 w 7162800"/>
              <a:gd name="connsiteY11387" fmla="*/ 6601509 h 8462359"/>
              <a:gd name="connsiteX11388" fmla="*/ 2005964 w 7162800"/>
              <a:gd name="connsiteY11388" fmla="*/ 6608272 h 8462359"/>
              <a:gd name="connsiteX11389" fmla="*/ 2004032 w 7162800"/>
              <a:gd name="connsiteY11389" fmla="*/ 6615518 h 8462359"/>
              <a:gd name="connsiteX11390" fmla="*/ 2001136 w 7162800"/>
              <a:gd name="connsiteY11390" fmla="*/ 6621798 h 8462359"/>
              <a:gd name="connsiteX11391" fmla="*/ 1997273 w 7162800"/>
              <a:gd name="connsiteY11391" fmla="*/ 6624696 h 8462359"/>
              <a:gd name="connsiteX11392" fmla="*/ 1991963 w 7162800"/>
              <a:gd name="connsiteY11392" fmla="*/ 6629044 h 8462359"/>
              <a:gd name="connsiteX11393" fmla="*/ 1986652 w 7162800"/>
              <a:gd name="connsiteY11393" fmla="*/ 6633391 h 8462359"/>
              <a:gd name="connsiteX11394" fmla="*/ 1982307 w 7162800"/>
              <a:gd name="connsiteY11394" fmla="*/ 6636289 h 8462359"/>
              <a:gd name="connsiteX11395" fmla="*/ 1978927 w 7162800"/>
              <a:gd name="connsiteY11395" fmla="*/ 6637739 h 8462359"/>
              <a:gd name="connsiteX11396" fmla="*/ 1975065 w 7162800"/>
              <a:gd name="connsiteY11396" fmla="*/ 6638705 h 8462359"/>
              <a:gd name="connsiteX11397" fmla="*/ 1970720 w 7162800"/>
              <a:gd name="connsiteY11397" fmla="*/ 6639671 h 8462359"/>
              <a:gd name="connsiteX11398" fmla="*/ 1965892 w 7162800"/>
              <a:gd name="connsiteY11398" fmla="*/ 6640154 h 8462359"/>
              <a:gd name="connsiteX11399" fmla="*/ 1960581 w 7162800"/>
              <a:gd name="connsiteY11399" fmla="*/ 6640637 h 8462359"/>
              <a:gd name="connsiteX11400" fmla="*/ 1956236 w 7162800"/>
              <a:gd name="connsiteY11400" fmla="*/ 6641603 h 8462359"/>
              <a:gd name="connsiteX11401" fmla="*/ 1952373 w 7162800"/>
              <a:gd name="connsiteY11401" fmla="*/ 6642569 h 8462359"/>
              <a:gd name="connsiteX11402" fmla="*/ 1948994 w 7162800"/>
              <a:gd name="connsiteY11402" fmla="*/ 6644018 h 8462359"/>
              <a:gd name="connsiteX11403" fmla="*/ 1942717 w 7162800"/>
              <a:gd name="connsiteY11403" fmla="*/ 6648849 h 8462359"/>
              <a:gd name="connsiteX11404" fmla="*/ 1935958 w 7162800"/>
              <a:gd name="connsiteY11404" fmla="*/ 6654646 h 8462359"/>
              <a:gd name="connsiteX11405" fmla="*/ 1932579 w 7162800"/>
              <a:gd name="connsiteY11405" fmla="*/ 6657544 h 8462359"/>
              <a:gd name="connsiteX11406" fmla="*/ 1928716 w 7162800"/>
              <a:gd name="connsiteY11406" fmla="*/ 6660442 h 8462359"/>
              <a:gd name="connsiteX11407" fmla="*/ 1925819 w 7162800"/>
              <a:gd name="connsiteY11407" fmla="*/ 6661891 h 8462359"/>
              <a:gd name="connsiteX11408" fmla="*/ 1922923 w 7162800"/>
              <a:gd name="connsiteY11408" fmla="*/ 6662374 h 8462359"/>
              <a:gd name="connsiteX11409" fmla="*/ 1919543 w 7162800"/>
              <a:gd name="connsiteY11409" fmla="*/ 6663341 h 8462359"/>
              <a:gd name="connsiteX11410" fmla="*/ 1915681 w 7162800"/>
              <a:gd name="connsiteY11410" fmla="*/ 6663824 h 8462359"/>
              <a:gd name="connsiteX11411" fmla="*/ 1910853 w 7162800"/>
              <a:gd name="connsiteY11411" fmla="*/ 6663824 h 8462359"/>
              <a:gd name="connsiteX11412" fmla="*/ 1905542 w 7162800"/>
              <a:gd name="connsiteY11412" fmla="*/ 6663341 h 8462359"/>
              <a:gd name="connsiteX11413" fmla="*/ 1894920 w 7162800"/>
              <a:gd name="connsiteY11413" fmla="*/ 6661408 h 8462359"/>
              <a:gd name="connsiteX11414" fmla="*/ 1885747 w 7162800"/>
              <a:gd name="connsiteY11414" fmla="*/ 6658510 h 8462359"/>
              <a:gd name="connsiteX11415" fmla="*/ 1880437 w 7162800"/>
              <a:gd name="connsiteY11415" fmla="*/ 6655612 h 8462359"/>
              <a:gd name="connsiteX11416" fmla="*/ 1874643 w 7162800"/>
              <a:gd name="connsiteY11416" fmla="*/ 6651264 h 8462359"/>
              <a:gd name="connsiteX11417" fmla="*/ 1868367 w 7162800"/>
              <a:gd name="connsiteY11417" fmla="*/ 6646917 h 8462359"/>
              <a:gd name="connsiteX11418" fmla="*/ 1863539 w 7162800"/>
              <a:gd name="connsiteY11418" fmla="*/ 6644018 h 8462359"/>
              <a:gd name="connsiteX11419" fmla="*/ 1856297 w 7162800"/>
              <a:gd name="connsiteY11419" fmla="*/ 6639671 h 8462359"/>
              <a:gd name="connsiteX11420" fmla="*/ 1849055 w 7162800"/>
              <a:gd name="connsiteY11420" fmla="*/ 6634357 h 8462359"/>
              <a:gd name="connsiteX11421" fmla="*/ 1845675 w 7162800"/>
              <a:gd name="connsiteY11421" fmla="*/ 6630493 h 8462359"/>
              <a:gd name="connsiteX11422" fmla="*/ 1843261 w 7162800"/>
              <a:gd name="connsiteY11422" fmla="*/ 6627594 h 8462359"/>
              <a:gd name="connsiteX11423" fmla="*/ 1841813 w 7162800"/>
              <a:gd name="connsiteY11423" fmla="*/ 6624213 h 8462359"/>
              <a:gd name="connsiteX11424" fmla="*/ 1841330 w 7162800"/>
              <a:gd name="connsiteY11424" fmla="*/ 6621798 h 8462359"/>
              <a:gd name="connsiteX11425" fmla="*/ 1839882 w 7162800"/>
              <a:gd name="connsiteY11425" fmla="*/ 6619383 h 8462359"/>
              <a:gd name="connsiteX11426" fmla="*/ 1839882 w 7162800"/>
              <a:gd name="connsiteY11426" fmla="*/ 6616967 h 8462359"/>
              <a:gd name="connsiteX11427" fmla="*/ 1840365 w 7162800"/>
              <a:gd name="connsiteY11427" fmla="*/ 6613586 h 8462359"/>
              <a:gd name="connsiteX11428" fmla="*/ 1841330 w 7162800"/>
              <a:gd name="connsiteY11428" fmla="*/ 6610688 h 8462359"/>
              <a:gd name="connsiteX11429" fmla="*/ 1843261 w 7162800"/>
              <a:gd name="connsiteY11429" fmla="*/ 6603442 h 8462359"/>
              <a:gd name="connsiteX11430" fmla="*/ 1844710 w 7162800"/>
              <a:gd name="connsiteY11430" fmla="*/ 6599094 h 8462359"/>
              <a:gd name="connsiteX11431" fmla="*/ 1842779 w 7162800"/>
              <a:gd name="connsiteY11431" fmla="*/ 6596196 h 8462359"/>
              <a:gd name="connsiteX11432" fmla="*/ 1840365 w 7162800"/>
              <a:gd name="connsiteY11432" fmla="*/ 6593298 h 8462359"/>
              <a:gd name="connsiteX11433" fmla="*/ 1837951 w 7162800"/>
              <a:gd name="connsiteY11433" fmla="*/ 6589916 h 8462359"/>
              <a:gd name="connsiteX11434" fmla="*/ 1834571 w 7162800"/>
              <a:gd name="connsiteY11434" fmla="*/ 6586535 h 8462359"/>
              <a:gd name="connsiteX11435" fmla="*/ 1831674 w 7162800"/>
              <a:gd name="connsiteY11435" fmla="*/ 6583636 h 8462359"/>
              <a:gd name="connsiteX11436" fmla="*/ 1828295 w 7162800"/>
              <a:gd name="connsiteY11436" fmla="*/ 6580738 h 8462359"/>
              <a:gd name="connsiteX11437" fmla="*/ 1825398 w 7162800"/>
              <a:gd name="connsiteY11437" fmla="*/ 6578323 h 8462359"/>
              <a:gd name="connsiteX11438" fmla="*/ 1822018 w 7162800"/>
              <a:gd name="connsiteY11438" fmla="*/ 6576874 h 8462359"/>
              <a:gd name="connsiteX11439" fmla="*/ 1815742 w 7162800"/>
              <a:gd name="connsiteY11439" fmla="*/ 6577357 h 8462359"/>
              <a:gd name="connsiteX11440" fmla="*/ 1807052 w 7162800"/>
              <a:gd name="connsiteY11440" fmla="*/ 6578806 h 8462359"/>
              <a:gd name="connsiteX11441" fmla="*/ 1799327 w 7162800"/>
              <a:gd name="connsiteY11441" fmla="*/ 6579772 h 8462359"/>
              <a:gd name="connsiteX11442" fmla="*/ 1792568 w 7162800"/>
              <a:gd name="connsiteY11442" fmla="*/ 6580255 h 8462359"/>
              <a:gd name="connsiteX11443" fmla="*/ 1782912 w 7162800"/>
              <a:gd name="connsiteY11443" fmla="*/ 6580255 h 8462359"/>
              <a:gd name="connsiteX11444" fmla="*/ 1771808 w 7162800"/>
              <a:gd name="connsiteY11444" fmla="*/ 6580738 h 8462359"/>
              <a:gd name="connsiteX11445" fmla="*/ 1766497 w 7162800"/>
              <a:gd name="connsiteY11445" fmla="*/ 6581221 h 8462359"/>
              <a:gd name="connsiteX11446" fmla="*/ 1760703 w 7162800"/>
              <a:gd name="connsiteY11446" fmla="*/ 6582187 h 8462359"/>
              <a:gd name="connsiteX11447" fmla="*/ 1755875 w 7162800"/>
              <a:gd name="connsiteY11447" fmla="*/ 6583153 h 8462359"/>
              <a:gd name="connsiteX11448" fmla="*/ 1751047 w 7162800"/>
              <a:gd name="connsiteY11448" fmla="*/ 6584119 h 8462359"/>
              <a:gd name="connsiteX11449" fmla="*/ 1743805 w 7162800"/>
              <a:gd name="connsiteY11449" fmla="*/ 6584119 h 8462359"/>
              <a:gd name="connsiteX11450" fmla="*/ 1733667 w 7162800"/>
              <a:gd name="connsiteY11450" fmla="*/ 6584119 h 8462359"/>
              <a:gd name="connsiteX11451" fmla="*/ 1722079 w 7162800"/>
              <a:gd name="connsiteY11451" fmla="*/ 6584119 h 8462359"/>
              <a:gd name="connsiteX11452" fmla="*/ 1713959 w 7162800"/>
              <a:gd name="connsiteY11452" fmla="*/ 6584119 h 8462359"/>
              <a:gd name="connsiteX11453" fmla="*/ 1713915 w 7162800"/>
              <a:gd name="connsiteY11453" fmla="*/ 6584732 h 8462359"/>
              <a:gd name="connsiteX11454" fmla="*/ 1708603 w 7162800"/>
              <a:gd name="connsiteY11454" fmla="*/ 6584732 h 8462359"/>
              <a:gd name="connsiteX11455" fmla="*/ 1706188 w 7162800"/>
              <a:gd name="connsiteY11455" fmla="*/ 6584732 h 8462359"/>
              <a:gd name="connsiteX11456" fmla="*/ 1698944 w 7162800"/>
              <a:gd name="connsiteY11456" fmla="*/ 6584732 h 8462359"/>
              <a:gd name="connsiteX11457" fmla="*/ 1689769 w 7162800"/>
              <a:gd name="connsiteY11457" fmla="*/ 6583768 h 8462359"/>
              <a:gd name="connsiteX11458" fmla="*/ 1685422 w 7162800"/>
              <a:gd name="connsiteY11458" fmla="*/ 6582803 h 8462359"/>
              <a:gd name="connsiteX11459" fmla="*/ 1681559 w 7162800"/>
              <a:gd name="connsiteY11459" fmla="*/ 6581839 h 8462359"/>
              <a:gd name="connsiteX11460" fmla="*/ 1679627 w 7162800"/>
              <a:gd name="connsiteY11460" fmla="*/ 6580392 h 8462359"/>
              <a:gd name="connsiteX11461" fmla="*/ 1678178 w 7162800"/>
              <a:gd name="connsiteY11461" fmla="*/ 6579428 h 8462359"/>
              <a:gd name="connsiteX11462" fmla="*/ 1677212 w 7162800"/>
              <a:gd name="connsiteY11462" fmla="*/ 6578463 h 8462359"/>
              <a:gd name="connsiteX11463" fmla="*/ 1676247 w 7162800"/>
              <a:gd name="connsiteY11463" fmla="*/ 6577499 h 8462359"/>
              <a:gd name="connsiteX11464" fmla="*/ 1675281 w 7162800"/>
              <a:gd name="connsiteY11464" fmla="*/ 6576534 h 8462359"/>
              <a:gd name="connsiteX11465" fmla="*/ 1673832 w 7162800"/>
              <a:gd name="connsiteY11465" fmla="*/ 6575087 h 8462359"/>
              <a:gd name="connsiteX11466" fmla="*/ 1672866 w 7162800"/>
              <a:gd name="connsiteY11466" fmla="*/ 6573641 h 8462359"/>
              <a:gd name="connsiteX11467" fmla="*/ 1671900 w 7162800"/>
              <a:gd name="connsiteY11467" fmla="*/ 6572194 h 8462359"/>
              <a:gd name="connsiteX11468" fmla="*/ 1670452 w 7162800"/>
              <a:gd name="connsiteY11468" fmla="*/ 6567854 h 8462359"/>
              <a:gd name="connsiteX11469" fmla="*/ 1669486 w 7162800"/>
              <a:gd name="connsiteY11469" fmla="*/ 6563514 h 8462359"/>
              <a:gd name="connsiteX11470" fmla="*/ 1667071 w 7162800"/>
              <a:gd name="connsiteY11470" fmla="*/ 6554833 h 8462359"/>
              <a:gd name="connsiteX11471" fmla="*/ 1665139 w 7162800"/>
              <a:gd name="connsiteY11471" fmla="*/ 6547117 h 8462359"/>
              <a:gd name="connsiteX11472" fmla="*/ 1662725 w 7162800"/>
              <a:gd name="connsiteY11472" fmla="*/ 6536026 h 8462359"/>
              <a:gd name="connsiteX11473" fmla="*/ 1660310 w 7162800"/>
              <a:gd name="connsiteY11473" fmla="*/ 6522041 h 8462359"/>
              <a:gd name="connsiteX11474" fmla="*/ 1658861 w 7162800"/>
              <a:gd name="connsiteY11474" fmla="*/ 6515772 h 8462359"/>
              <a:gd name="connsiteX11475" fmla="*/ 1656446 w 7162800"/>
              <a:gd name="connsiteY11475" fmla="*/ 6509985 h 8462359"/>
              <a:gd name="connsiteX11476" fmla="*/ 1655481 w 7162800"/>
              <a:gd name="connsiteY11476" fmla="*/ 6507091 h 8462359"/>
              <a:gd name="connsiteX11477" fmla="*/ 1654032 w 7162800"/>
              <a:gd name="connsiteY11477" fmla="*/ 6505162 h 8462359"/>
              <a:gd name="connsiteX11478" fmla="*/ 1652100 w 7162800"/>
              <a:gd name="connsiteY11478" fmla="*/ 6503716 h 8462359"/>
              <a:gd name="connsiteX11479" fmla="*/ 1650168 w 7162800"/>
              <a:gd name="connsiteY11479" fmla="*/ 6502269 h 8462359"/>
              <a:gd name="connsiteX11480" fmla="*/ 1648720 w 7162800"/>
              <a:gd name="connsiteY11480" fmla="*/ 6501304 h 8462359"/>
              <a:gd name="connsiteX11481" fmla="*/ 1647271 w 7162800"/>
              <a:gd name="connsiteY11481" fmla="*/ 6500340 h 8462359"/>
              <a:gd name="connsiteX11482" fmla="*/ 1644856 w 7162800"/>
              <a:gd name="connsiteY11482" fmla="*/ 6499858 h 8462359"/>
              <a:gd name="connsiteX11483" fmla="*/ 1642924 w 7162800"/>
              <a:gd name="connsiteY11483" fmla="*/ 6499375 h 8462359"/>
              <a:gd name="connsiteX11484" fmla="*/ 1638095 w 7162800"/>
              <a:gd name="connsiteY11484" fmla="*/ 6499375 h 8462359"/>
              <a:gd name="connsiteX11485" fmla="*/ 1632783 w 7162800"/>
              <a:gd name="connsiteY11485" fmla="*/ 6499858 h 8462359"/>
              <a:gd name="connsiteX11486" fmla="*/ 1622159 w 7162800"/>
              <a:gd name="connsiteY11486" fmla="*/ 6501304 h 8462359"/>
              <a:gd name="connsiteX11487" fmla="*/ 1612983 w 7162800"/>
              <a:gd name="connsiteY11487" fmla="*/ 6502269 h 8462359"/>
              <a:gd name="connsiteX11488" fmla="*/ 1605256 w 7162800"/>
              <a:gd name="connsiteY11488" fmla="*/ 6504680 h 8462359"/>
              <a:gd name="connsiteX11489" fmla="*/ 1598012 w 7162800"/>
              <a:gd name="connsiteY11489" fmla="*/ 6506127 h 8462359"/>
              <a:gd name="connsiteX11490" fmla="*/ 1592217 w 7162800"/>
              <a:gd name="connsiteY11490" fmla="*/ 6505645 h 8462359"/>
              <a:gd name="connsiteX11491" fmla="*/ 1584973 w 7162800"/>
              <a:gd name="connsiteY11491" fmla="*/ 6504198 h 8462359"/>
              <a:gd name="connsiteX11492" fmla="*/ 1578212 w 7162800"/>
              <a:gd name="connsiteY11492" fmla="*/ 6501304 h 8462359"/>
              <a:gd name="connsiteX11493" fmla="*/ 1571934 w 7162800"/>
              <a:gd name="connsiteY11493" fmla="*/ 6498893 h 8462359"/>
              <a:gd name="connsiteX11494" fmla="*/ 1561310 w 7162800"/>
              <a:gd name="connsiteY11494" fmla="*/ 6498411 h 8462359"/>
              <a:gd name="connsiteX11495" fmla="*/ 1547788 w 7162800"/>
              <a:gd name="connsiteY11495" fmla="*/ 6497446 h 8462359"/>
              <a:gd name="connsiteX11496" fmla="*/ 1540544 w 7162800"/>
              <a:gd name="connsiteY11496" fmla="*/ 6498411 h 8462359"/>
              <a:gd name="connsiteX11497" fmla="*/ 1534266 w 7162800"/>
              <a:gd name="connsiteY11497" fmla="*/ 6498893 h 8462359"/>
              <a:gd name="connsiteX11498" fmla="*/ 1531368 w 7162800"/>
              <a:gd name="connsiteY11498" fmla="*/ 6499375 h 8462359"/>
              <a:gd name="connsiteX11499" fmla="*/ 1527988 w 7162800"/>
              <a:gd name="connsiteY11499" fmla="*/ 6500340 h 8462359"/>
              <a:gd name="connsiteX11500" fmla="*/ 1526056 w 7162800"/>
              <a:gd name="connsiteY11500" fmla="*/ 6501304 h 8462359"/>
              <a:gd name="connsiteX11501" fmla="*/ 1523158 w 7162800"/>
              <a:gd name="connsiteY11501" fmla="*/ 6502269 h 8462359"/>
              <a:gd name="connsiteX11502" fmla="*/ 1522192 w 7162800"/>
              <a:gd name="connsiteY11502" fmla="*/ 6503716 h 8462359"/>
              <a:gd name="connsiteX11503" fmla="*/ 1520744 w 7162800"/>
              <a:gd name="connsiteY11503" fmla="*/ 6504680 h 8462359"/>
              <a:gd name="connsiteX11504" fmla="*/ 1519778 w 7162800"/>
              <a:gd name="connsiteY11504" fmla="*/ 6506609 h 8462359"/>
              <a:gd name="connsiteX11505" fmla="*/ 1518329 w 7162800"/>
              <a:gd name="connsiteY11505" fmla="*/ 6508056 h 8462359"/>
              <a:gd name="connsiteX11506" fmla="*/ 1516397 w 7162800"/>
              <a:gd name="connsiteY11506" fmla="*/ 6512878 h 8462359"/>
              <a:gd name="connsiteX11507" fmla="*/ 1514466 w 7162800"/>
              <a:gd name="connsiteY11507" fmla="*/ 6517701 h 8462359"/>
              <a:gd name="connsiteX11508" fmla="*/ 1512051 w 7162800"/>
              <a:gd name="connsiteY11508" fmla="*/ 6523005 h 8462359"/>
              <a:gd name="connsiteX11509" fmla="*/ 1509636 w 7162800"/>
              <a:gd name="connsiteY11509" fmla="*/ 6528310 h 8462359"/>
              <a:gd name="connsiteX11510" fmla="*/ 1507222 w 7162800"/>
              <a:gd name="connsiteY11510" fmla="*/ 6532650 h 8462359"/>
              <a:gd name="connsiteX11511" fmla="*/ 1504807 w 7162800"/>
              <a:gd name="connsiteY11511" fmla="*/ 6536026 h 8462359"/>
              <a:gd name="connsiteX11512" fmla="*/ 1500944 w 7162800"/>
              <a:gd name="connsiteY11512" fmla="*/ 6537473 h 8462359"/>
              <a:gd name="connsiteX11513" fmla="*/ 1496597 w 7162800"/>
              <a:gd name="connsiteY11513" fmla="*/ 6537955 h 8462359"/>
              <a:gd name="connsiteX11514" fmla="*/ 1491768 w 7162800"/>
              <a:gd name="connsiteY11514" fmla="*/ 6537955 h 8462359"/>
              <a:gd name="connsiteX11515" fmla="*/ 1486456 w 7162800"/>
              <a:gd name="connsiteY11515" fmla="*/ 6537473 h 8462359"/>
              <a:gd name="connsiteX11516" fmla="*/ 1480660 w 7162800"/>
              <a:gd name="connsiteY11516" fmla="*/ 6536026 h 8462359"/>
              <a:gd name="connsiteX11517" fmla="*/ 1475348 w 7162800"/>
              <a:gd name="connsiteY11517" fmla="*/ 6535061 h 8462359"/>
              <a:gd name="connsiteX11518" fmla="*/ 1471002 w 7162800"/>
              <a:gd name="connsiteY11518" fmla="*/ 6533615 h 8462359"/>
              <a:gd name="connsiteX11519" fmla="*/ 1467621 w 7162800"/>
              <a:gd name="connsiteY11519" fmla="*/ 6532650 h 8462359"/>
              <a:gd name="connsiteX11520" fmla="*/ 1457480 w 7162800"/>
              <a:gd name="connsiteY11520" fmla="*/ 6532168 h 8462359"/>
              <a:gd name="connsiteX11521" fmla="*/ 1447338 w 7162800"/>
              <a:gd name="connsiteY11521" fmla="*/ 6529757 h 8462359"/>
              <a:gd name="connsiteX11522" fmla="*/ 1436231 w 7162800"/>
              <a:gd name="connsiteY11522" fmla="*/ 6527828 h 8462359"/>
              <a:gd name="connsiteX11523" fmla="*/ 1426572 w 7162800"/>
              <a:gd name="connsiteY11523" fmla="*/ 6524934 h 8462359"/>
              <a:gd name="connsiteX11524" fmla="*/ 1419811 w 7162800"/>
              <a:gd name="connsiteY11524" fmla="*/ 6523970 h 8462359"/>
              <a:gd name="connsiteX11525" fmla="*/ 1411602 w 7162800"/>
              <a:gd name="connsiteY11525" fmla="*/ 6522523 h 8462359"/>
              <a:gd name="connsiteX11526" fmla="*/ 1403392 w 7162800"/>
              <a:gd name="connsiteY11526" fmla="*/ 6520594 h 8462359"/>
              <a:gd name="connsiteX11527" fmla="*/ 1396631 w 7162800"/>
              <a:gd name="connsiteY11527" fmla="*/ 6517218 h 8462359"/>
              <a:gd name="connsiteX11528" fmla="*/ 1386489 w 7162800"/>
              <a:gd name="connsiteY11528" fmla="*/ 6511431 h 8462359"/>
              <a:gd name="connsiteX11529" fmla="*/ 1374416 w 7162800"/>
              <a:gd name="connsiteY11529" fmla="*/ 6504198 h 8462359"/>
              <a:gd name="connsiteX11530" fmla="*/ 1368621 w 7162800"/>
              <a:gd name="connsiteY11530" fmla="*/ 6499858 h 8462359"/>
              <a:gd name="connsiteX11531" fmla="*/ 1363309 w 7162800"/>
              <a:gd name="connsiteY11531" fmla="*/ 6496000 h 8462359"/>
              <a:gd name="connsiteX11532" fmla="*/ 1358962 w 7162800"/>
              <a:gd name="connsiteY11532" fmla="*/ 6491660 h 8462359"/>
              <a:gd name="connsiteX11533" fmla="*/ 1355582 w 7162800"/>
              <a:gd name="connsiteY11533" fmla="*/ 6487802 h 8462359"/>
              <a:gd name="connsiteX11534" fmla="*/ 1350753 w 7162800"/>
              <a:gd name="connsiteY11534" fmla="*/ 6483944 h 8462359"/>
              <a:gd name="connsiteX11535" fmla="*/ 1345923 w 7162800"/>
              <a:gd name="connsiteY11535" fmla="*/ 6479604 h 8462359"/>
              <a:gd name="connsiteX11536" fmla="*/ 1340611 w 7162800"/>
              <a:gd name="connsiteY11536" fmla="*/ 6474299 h 8462359"/>
              <a:gd name="connsiteX11537" fmla="*/ 1334816 w 7162800"/>
              <a:gd name="connsiteY11537" fmla="*/ 6468512 h 8462359"/>
              <a:gd name="connsiteX11538" fmla="*/ 1323709 w 7162800"/>
              <a:gd name="connsiteY11538" fmla="*/ 6456456 h 8462359"/>
              <a:gd name="connsiteX11539" fmla="*/ 1314533 w 7162800"/>
              <a:gd name="connsiteY11539" fmla="*/ 6446329 h 8462359"/>
              <a:gd name="connsiteX11540" fmla="*/ 1310670 w 7162800"/>
              <a:gd name="connsiteY11540" fmla="*/ 6441506 h 8462359"/>
              <a:gd name="connsiteX11541" fmla="*/ 1305357 w 7162800"/>
              <a:gd name="connsiteY11541" fmla="*/ 6435237 h 8462359"/>
              <a:gd name="connsiteX11542" fmla="*/ 1300045 w 7162800"/>
              <a:gd name="connsiteY11542" fmla="*/ 6428486 h 8462359"/>
              <a:gd name="connsiteX11543" fmla="*/ 1295699 w 7162800"/>
              <a:gd name="connsiteY11543" fmla="*/ 6424146 h 8462359"/>
              <a:gd name="connsiteX11544" fmla="*/ 1288455 w 7162800"/>
              <a:gd name="connsiteY11544" fmla="*/ 6420770 h 8462359"/>
              <a:gd name="connsiteX11545" fmla="*/ 1278796 w 7162800"/>
              <a:gd name="connsiteY11545" fmla="*/ 6416430 h 8462359"/>
              <a:gd name="connsiteX11546" fmla="*/ 1270104 w 7162800"/>
              <a:gd name="connsiteY11546" fmla="*/ 6412572 h 8462359"/>
              <a:gd name="connsiteX11547" fmla="*/ 1262377 w 7162800"/>
              <a:gd name="connsiteY11547" fmla="*/ 6408714 h 8462359"/>
              <a:gd name="connsiteX11548" fmla="*/ 1256582 w 7162800"/>
              <a:gd name="connsiteY11548" fmla="*/ 6402445 h 8462359"/>
              <a:gd name="connsiteX11549" fmla="*/ 1250786 w 7162800"/>
              <a:gd name="connsiteY11549" fmla="*/ 6394729 h 8462359"/>
              <a:gd name="connsiteX11550" fmla="*/ 1248372 w 7162800"/>
              <a:gd name="connsiteY11550" fmla="*/ 6390871 h 8462359"/>
              <a:gd name="connsiteX11551" fmla="*/ 1245474 w 7162800"/>
              <a:gd name="connsiteY11551" fmla="*/ 6387978 h 8462359"/>
              <a:gd name="connsiteX11552" fmla="*/ 1243060 w 7162800"/>
              <a:gd name="connsiteY11552" fmla="*/ 6384602 h 8462359"/>
              <a:gd name="connsiteX11553" fmla="*/ 1239679 w 7162800"/>
              <a:gd name="connsiteY11553" fmla="*/ 6383155 h 8462359"/>
              <a:gd name="connsiteX11554" fmla="*/ 1235333 w 7162800"/>
              <a:gd name="connsiteY11554" fmla="*/ 6379779 h 8462359"/>
              <a:gd name="connsiteX11555" fmla="*/ 1228089 w 7162800"/>
              <a:gd name="connsiteY11555" fmla="*/ 6377368 h 8462359"/>
              <a:gd name="connsiteX11556" fmla="*/ 1220845 w 7162800"/>
              <a:gd name="connsiteY11556" fmla="*/ 6374475 h 8462359"/>
              <a:gd name="connsiteX11557" fmla="*/ 1214084 w 7162800"/>
              <a:gd name="connsiteY11557" fmla="*/ 6372064 h 8462359"/>
              <a:gd name="connsiteX11558" fmla="*/ 1207323 w 7162800"/>
              <a:gd name="connsiteY11558" fmla="*/ 6368688 h 8462359"/>
              <a:gd name="connsiteX11559" fmla="*/ 1201045 w 7162800"/>
              <a:gd name="connsiteY11559" fmla="*/ 6366277 h 8462359"/>
              <a:gd name="connsiteX11560" fmla="*/ 1195250 w 7162800"/>
              <a:gd name="connsiteY11560" fmla="*/ 6363383 h 8462359"/>
              <a:gd name="connsiteX11561" fmla="*/ 1191869 w 7162800"/>
              <a:gd name="connsiteY11561" fmla="*/ 6360490 h 8462359"/>
              <a:gd name="connsiteX11562" fmla="*/ 1188972 w 7162800"/>
              <a:gd name="connsiteY11562" fmla="*/ 6358561 h 8462359"/>
              <a:gd name="connsiteX11563" fmla="*/ 1186557 w 7162800"/>
              <a:gd name="connsiteY11563" fmla="*/ 6356150 h 8462359"/>
              <a:gd name="connsiteX11564" fmla="*/ 1184142 w 7162800"/>
              <a:gd name="connsiteY11564" fmla="*/ 6352774 h 8462359"/>
              <a:gd name="connsiteX11565" fmla="*/ 1182210 w 7162800"/>
              <a:gd name="connsiteY11565" fmla="*/ 6349398 h 8462359"/>
              <a:gd name="connsiteX11566" fmla="*/ 1179796 w 7162800"/>
              <a:gd name="connsiteY11566" fmla="*/ 6346023 h 8462359"/>
              <a:gd name="connsiteX11567" fmla="*/ 1177864 w 7162800"/>
              <a:gd name="connsiteY11567" fmla="*/ 6342165 h 8462359"/>
              <a:gd name="connsiteX11568" fmla="*/ 1175450 w 7162800"/>
              <a:gd name="connsiteY11568" fmla="*/ 6339753 h 8462359"/>
              <a:gd name="connsiteX11569" fmla="*/ 1172552 w 7162800"/>
              <a:gd name="connsiteY11569" fmla="*/ 6338307 h 8462359"/>
              <a:gd name="connsiteX11570" fmla="*/ 1169654 w 7162800"/>
              <a:gd name="connsiteY11570" fmla="*/ 6337342 h 8462359"/>
              <a:gd name="connsiteX11571" fmla="*/ 1164825 w 7162800"/>
              <a:gd name="connsiteY11571" fmla="*/ 6335895 h 8462359"/>
              <a:gd name="connsiteX11572" fmla="*/ 1159996 w 7162800"/>
              <a:gd name="connsiteY11572" fmla="*/ 6335413 h 8462359"/>
              <a:gd name="connsiteX11573" fmla="*/ 1154201 w 7162800"/>
              <a:gd name="connsiteY11573" fmla="*/ 6334931 h 8462359"/>
              <a:gd name="connsiteX11574" fmla="*/ 1143576 w 7162800"/>
              <a:gd name="connsiteY11574" fmla="*/ 6334449 h 8462359"/>
              <a:gd name="connsiteX11575" fmla="*/ 1135366 w 7162800"/>
              <a:gd name="connsiteY11575" fmla="*/ 6334449 h 8462359"/>
              <a:gd name="connsiteX11576" fmla="*/ 1129571 w 7162800"/>
              <a:gd name="connsiteY11576" fmla="*/ 6337342 h 8462359"/>
              <a:gd name="connsiteX11577" fmla="*/ 1124259 w 7162800"/>
              <a:gd name="connsiteY11577" fmla="*/ 6339753 h 8462359"/>
              <a:gd name="connsiteX11578" fmla="*/ 1118464 w 7162800"/>
              <a:gd name="connsiteY11578" fmla="*/ 6343129 h 8462359"/>
              <a:gd name="connsiteX11579" fmla="*/ 1113152 w 7162800"/>
              <a:gd name="connsiteY11579" fmla="*/ 6345540 h 8462359"/>
              <a:gd name="connsiteX11580" fmla="*/ 1106391 w 7162800"/>
              <a:gd name="connsiteY11580" fmla="*/ 6349880 h 8462359"/>
              <a:gd name="connsiteX11581" fmla="*/ 1098181 w 7162800"/>
              <a:gd name="connsiteY11581" fmla="*/ 6355185 h 8462359"/>
              <a:gd name="connsiteX11582" fmla="*/ 1089971 w 7162800"/>
              <a:gd name="connsiteY11582" fmla="*/ 6360490 h 8462359"/>
              <a:gd name="connsiteX11583" fmla="*/ 1083210 w 7162800"/>
              <a:gd name="connsiteY11583" fmla="*/ 6363865 h 8462359"/>
              <a:gd name="connsiteX11584" fmla="*/ 1076449 w 7162800"/>
              <a:gd name="connsiteY11584" fmla="*/ 6370617 h 8462359"/>
              <a:gd name="connsiteX11585" fmla="*/ 1068722 w 7162800"/>
              <a:gd name="connsiteY11585" fmla="*/ 6377368 h 8462359"/>
              <a:gd name="connsiteX11586" fmla="*/ 1065342 w 7162800"/>
              <a:gd name="connsiteY11586" fmla="*/ 6380744 h 8462359"/>
              <a:gd name="connsiteX11587" fmla="*/ 1061478 w 7162800"/>
              <a:gd name="connsiteY11587" fmla="*/ 6384120 h 8462359"/>
              <a:gd name="connsiteX11588" fmla="*/ 1059064 w 7162800"/>
              <a:gd name="connsiteY11588" fmla="*/ 6387495 h 8462359"/>
              <a:gd name="connsiteX11589" fmla="*/ 1057132 w 7162800"/>
              <a:gd name="connsiteY11589" fmla="*/ 6390389 h 8462359"/>
              <a:gd name="connsiteX11590" fmla="*/ 1055683 w 7162800"/>
              <a:gd name="connsiteY11590" fmla="*/ 6393764 h 8462359"/>
              <a:gd name="connsiteX11591" fmla="*/ 1055200 w 7162800"/>
              <a:gd name="connsiteY11591" fmla="*/ 6397622 h 8462359"/>
              <a:gd name="connsiteX11592" fmla="*/ 1054234 w 7162800"/>
              <a:gd name="connsiteY11592" fmla="*/ 6402445 h 8462359"/>
              <a:gd name="connsiteX11593" fmla="*/ 1053751 w 7162800"/>
              <a:gd name="connsiteY11593" fmla="*/ 6407267 h 8462359"/>
              <a:gd name="connsiteX11594" fmla="*/ 1052303 w 7162800"/>
              <a:gd name="connsiteY11594" fmla="*/ 6412090 h 8462359"/>
              <a:gd name="connsiteX11595" fmla="*/ 1051820 w 7162800"/>
              <a:gd name="connsiteY11595" fmla="*/ 6416912 h 8462359"/>
              <a:gd name="connsiteX11596" fmla="*/ 1050854 w 7162800"/>
              <a:gd name="connsiteY11596" fmla="*/ 6420770 h 8462359"/>
              <a:gd name="connsiteX11597" fmla="*/ 1049888 w 7162800"/>
              <a:gd name="connsiteY11597" fmla="*/ 6424146 h 8462359"/>
              <a:gd name="connsiteX11598" fmla="*/ 1045059 w 7162800"/>
              <a:gd name="connsiteY11598" fmla="*/ 6434273 h 8462359"/>
              <a:gd name="connsiteX11599" fmla="*/ 1038781 w 7162800"/>
              <a:gd name="connsiteY11599" fmla="*/ 6446329 h 8462359"/>
              <a:gd name="connsiteX11600" fmla="*/ 1032020 w 7162800"/>
              <a:gd name="connsiteY11600" fmla="*/ 6458385 h 8462359"/>
              <a:gd name="connsiteX11601" fmla="*/ 1027190 w 7162800"/>
              <a:gd name="connsiteY11601" fmla="*/ 6468512 h 8462359"/>
              <a:gd name="connsiteX11602" fmla="*/ 1026224 w 7162800"/>
              <a:gd name="connsiteY11602" fmla="*/ 6473817 h 8462359"/>
              <a:gd name="connsiteX11603" fmla="*/ 1025742 w 7162800"/>
              <a:gd name="connsiteY11603" fmla="*/ 6479604 h 8462359"/>
              <a:gd name="connsiteX11604" fmla="*/ 1025742 w 7162800"/>
              <a:gd name="connsiteY11604" fmla="*/ 6485873 h 8462359"/>
              <a:gd name="connsiteX11605" fmla="*/ 1025259 w 7162800"/>
              <a:gd name="connsiteY11605" fmla="*/ 6493106 h 8462359"/>
              <a:gd name="connsiteX11606" fmla="*/ 1024293 w 7162800"/>
              <a:gd name="connsiteY11606" fmla="*/ 6499375 h 8462359"/>
              <a:gd name="connsiteX11607" fmla="*/ 1023327 w 7162800"/>
              <a:gd name="connsiteY11607" fmla="*/ 6505162 h 8462359"/>
              <a:gd name="connsiteX11608" fmla="*/ 1022844 w 7162800"/>
              <a:gd name="connsiteY11608" fmla="*/ 6507574 h 8462359"/>
              <a:gd name="connsiteX11609" fmla="*/ 1022361 w 7162800"/>
              <a:gd name="connsiteY11609" fmla="*/ 6510467 h 8462359"/>
              <a:gd name="connsiteX11610" fmla="*/ 1021395 w 7162800"/>
              <a:gd name="connsiteY11610" fmla="*/ 6511914 h 8462359"/>
              <a:gd name="connsiteX11611" fmla="*/ 1019946 w 7162800"/>
              <a:gd name="connsiteY11611" fmla="*/ 6513360 h 8462359"/>
              <a:gd name="connsiteX11612" fmla="*/ 1018015 w 7162800"/>
              <a:gd name="connsiteY11612" fmla="*/ 6516254 h 8462359"/>
              <a:gd name="connsiteX11613" fmla="*/ 1016083 w 7162800"/>
              <a:gd name="connsiteY11613" fmla="*/ 6518665 h 8462359"/>
              <a:gd name="connsiteX11614" fmla="*/ 1013185 w 7162800"/>
              <a:gd name="connsiteY11614" fmla="*/ 6520594 h 8462359"/>
              <a:gd name="connsiteX11615" fmla="*/ 1010771 w 7162800"/>
              <a:gd name="connsiteY11615" fmla="*/ 6522041 h 8462359"/>
              <a:gd name="connsiteX11616" fmla="*/ 1005458 w 7162800"/>
              <a:gd name="connsiteY11616" fmla="*/ 6523970 h 8462359"/>
              <a:gd name="connsiteX11617" fmla="*/ 1001112 w 7162800"/>
              <a:gd name="connsiteY11617" fmla="*/ 6524934 h 8462359"/>
              <a:gd name="connsiteX11618" fmla="*/ 998215 w 7162800"/>
              <a:gd name="connsiteY11618" fmla="*/ 6525899 h 8462359"/>
              <a:gd name="connsiteX11619" fmla="*/ 994351 w 7162800"/>
              <a:gd name="connsiteY11619" fmla="*/ 6526381 h 8462359"/>
              <a:gd name="connsiteX11620" fmla="*/ 990488 w 7162800"/>
              <a:gd name="connsiteY11620" fmla="*/ 6525899 h 8462359"/>
              <a:gd name="connsiteX11621" fmla="*/ 986624 w 7162800"/>
              <a:gd name="connsiteY11621" fmla="*/ 6524452 h 8462359"/>
              <a:gd name="connsiteX11622" fmla="*/ 977932 w 7162800"/>
              <a:gd name="connsiteY11622" fmla="*/ 6522523 h 8462359"/>
              <a:gd name="connsiteX11623" fmla="*/ 971654 w 7162800"/>
              <a:gd name="connsiteY11623" fmla="*/ 6521559 h 8462359"/>
              <a:gd name="connsiteX11624" fmla="*/ 961029 w 7162800"/>
              <a:gd name="connsiteY11624" fmla="*/ 6522041 h 8462359"/>
              <a:gd name="connsiteX11625" fmla="*/ 948956 w 7162800"/>
              <a:gd name="connsiteY11625" fmla="*/ 6523488 h 8462359"/>
              <a:gd name="connsiteX11626" fmla="*/ 936883 w 7162800"/>
              <a:gd name="connsiteY11626" fmla="*/ 6526381 h 8462359"/>
              <a:gd name="connsiteX11627" fmla="*/ 926741 w 7162800"/>
              <a:gd name="connsiteY11627" fmla="*/ 6528792 h 8462359"/>
              <a:gd name="connsiteX11628" fmla="*/ 920463 w 7162800"/>
              <a:gd name="connsiteY11628" fmla="*/ 6532168 h 8462359"/>
              <a:gd name="connsiteX11629" fmla="*/ 913219 w 7162800"/>
              <a:gd name="connsiteY11629" fmla="*/ 6535544 h 8462359"/>
              <a:gd name="connsiteX11630" fmla="*/ 910322 w 7162800"/>
              <a:gd name="connsiteY11630" fmla="*/ 6537473 h 8462359"/>
              <a:gd name="connsiteX11631" fmla="*/ 906458 w 7162800"/>
              <a:gd name="connsiteY11631" fmla="*/ 6538919 h 8462359"/>
              <a:gd name="connsiteX11632" fmla="*/ 903560 w 7162800"/>
              <a:gd name="connsiteY11632" fmla="*/ 6539401 h 8462359"/>
              <a:gd name="connsiteX11633" fmla="*/ 900663 w 7162800"/>
              <a:gd name="connsiteY11633" fmla="*/ 6539884 h 8462359"/>
              <a:gd name="connsiteX11634" fmla="*/ 893902 w 7162800"/>
              <a:gd name="connsiteY11634" fmla="*/ 6542777 h 8462359"/>
              <a:gd name="connsiteX11635" fmla="*/ 885209 w 7162800"/>
              <a:gd name="connsiteY11635" fmla="*/ 6545188 h 8462359"/>
              <a:gd name="connsiteX11636" fmla="*/ 877482 w 7162800"/>
              <a:gd name="connsiteY11636" fmla="*/ 6546635 h 8462359"/>
              <a:gd name="connsiteX11637" fmla="*/ 870721 w 7162800"/>
              <a:gd name="connsiteY11637" fmla="*/ 6547117 h 8462359"/>
              <a:gd name="connsiteX11638" fmla="*/ 867824 w 7162800"/>
              <a:gd name="connsiteY11638" fmla="*/ 6548564 h 8462359"/>
              <a:gd name="connsiteX11639" fmla="*/ 864926 w 7162800"/>
              <a:gd name="connsiteY11639" fmla="*/ 6549046 h 8462359"/>
              <a:gd name="connsiteX11640" fmla="*/ 861063 w 7162800"/>
              <a:gd name="connsiteY11640" fmla="*/ 6549046 h 8462359"/>
              <a:gd name="connsiteX11641" fmla="*/ 857682 w 7162800"/>
              <a:gd name="connsiteY11641" fmla="*/ 6549046 h 8462359"/>
              <a:gd name="connsiteX11642" fmla="*/ 850438 w 7162800"/>
              <a:gd name="connsiteY11642" fmla="*/ 6548082 h 8462359"/>
              <a:gd name="connsiteX11643" fmla="*/ 844643 w 7162800"/>
              <a:gd name="connsiteY11643" fmla="*/ 6547117 h 8462359"/>
              <a:gd name="connsiteX11644" fmla="*/ 842229 w 7162800"/>
              <a:gd name="connsiteY11644" fmla="*/ 6543742 h 8462359"/>
              <a:gd name="connsiteX11645" fmla="*/ 838848 w 7162800"/>
              <a:gd name="connsiteY11645" fmla="*/ 6537955 h 8462359"/>
              <a:gd name="connsiteX11646" fmla="*/ 836433 w 7162800"/>
              <a:gd name="connsiteY11646" fmla="*/ 6532650 h 8462359"/>
              <a:gd name="connsiteX11647" fmla="*/ 833536 w 7162800"/>
              <a:gd name="connsiteY11647" fmla="*/ 6528792 h 8462359"/>
              <a:gd name="connsiteX11648" fmla="*/ 828707 w 7162800"/>
              <a:gd name="connsiteY11648" fmla="*/ 6525899 h 8462359"/>
              <a:gd name="connsiteX11649" fmla="*/ 821946 w 7162800"/>
              <a:gd name="connsiteY11649" fmla="*/ 6523005 h 8462359"/>
              <a:gd name="connsiteX11650" fmla="*/ 814219 w 7162800"/>
              <a:gd name="connsiteY11650" fmla="*/ 6520594 h 8462359"/>
              <a:gd name="connsiteX11651" fmla="*/ 806975 w 7162800"/>
              <a:gd name="connsiteY11651" fmla="*/ 6517218 h 8462359"/>
              <a:gd name="connsiteX11652" fmla="*/ 803111 w 7162800"/>
              <a:gd name="connsiteY11652" fmla="*/ 6514807 h 8462359"/>
              <a:gd name="connsiteX11653" fmla="*/ 795867 w 7162800"/>
              <a:gd name="connsiteY11653" fmla="*/ 6511914 h 8462359"/>
              <a:gd name="connsiteX11654" fmla="*/ 789589 w 7162800"/>
              <a:gd name="connsiteY11654" fmla="*/ 6509502 h 8462359"/>
              <a:gd name="connsiteX11655" fmla="*/ 784760 w 7162800"/>
              <a:gd name="connsiteY11655" fmla="*/ 6506127 h 8462359"/>
              <a:gd name="connsiteX11656" fmla="*/ 782345 w 7162800"/>
              <a:gd name="connsiteY11656" fmla="*/ 6502269 h 8462359"/>
              <a:gd name="connsiteX11657" fmla="*/ 778965 w 7162800"/>
              <a:gd name="connsiteY11657" fmla="*/ 6496482 h 8462359"/>
              <a:gd name="connsiteX11658" fmla="*/ 774619 w 7162800"/>
              <a:gd name="connsiteY11658" fmla="*/ 6489731 h 8462359"/>
              <a:gd name="connsiteX11659" fmla="*/ 770272 w 7162800"/>
              <a:gd name="connsiteY11659" fmla="*/ 6483944 h 8462359"/>
              <a:gd name="connsiteX11660" fmla="*/ 769789 w 7162800"/>
              <a:gd name="connsiteY11660" fmla="*/ 6482497 h 8462359"/>
              <a:gd name="connsiteX11661" fmla="*/ 768823 w 7162800"/>
              <a:gd name="connsiteY11661" fmla="*/ 6480568 h 8462359"/>
              <a:gd name="connsiteX11662" fmla="*/ 767375 w 7162800"/>
              <a:gd name="connsiteY11662" fmla="*/ 6478639 h 8462359"/>
              <a:gd name="connsiteX11663" fmla="*/ 765926 w 7162800"/>
              <a:gd name="connsiteY11663" fmla="*/ 6477192 h 8462359"/>
              <a:gd name="connsiteX11664" fmla="*/ 763511 w 7162800"/>
              <a:gd name="connsiteY11664" fmla="*/ 6475263 h 8462359"/>
              <a:gd name="connsiteX11665" fmla="*/ 762062 w 7162800"/>
              <a:gd name="connsiteY11665" fmla="*/ 6473817 h 8462359"/>
              <a:gd name="connsiteX11666" fmla="*/ 760614 w 7162800"/>
              <a:gd name="connsiteY11666" fmla="*/ 6472852 h 8462359"/>
              <a:gd name="connsiteX11667" fmla="*/ 759165 w 7162800"/>
              <a:gd name="connsiteY11667" fmla="*/ 6472852 h 8462359"/>
              <a:gd name="connsiteX11668" fmla="*/ 755301 w 7162800"/>
              <a:gd name="connsiteY11668" fmla="*/ 6471888 h 8462359"/>
              <a:gd name="connsiteX11669" fmla="*/ 751438 w 7162800"/>
              <a:gd name="connsiteY11669" fmla="*/ 6471888 h 8462359"/>
              <a:gd name="connsiteX11670" fmla="*/ 746609 w 7162800"/>
              <a:gd name="connsiteY11670" fmla="*/ 6472370 h 8462359"/>
              <a:gd name="connsiteX11671" fmla="*/ 742262 w 7162800"/>
              <a:gd name="connsiteY11671" fmla="*/ 6472852 h 8462359"/>
              <a:gd name="connsiteX11672" fmla="*/ 732604 w 7162800"/>
              <a:gd name="connsiteY11672" fmla="*/ 6475263 h 8462359"/>
              <a:gd name="connsiteX11673" fmla="*/ 725360 w 7162800"/>
              <a:gd name="connsiteY11673" fmla="*/ 6476710 h 8462359"/>
              <a:gd name="connsiteX11674" fmla="*/ 718116 w 7162800"/>
              <a:gd name="connsiteY11674" fmla="*/ 6476710 h 8462359"/>
              <a:gd name="connsiteX11675" fmla="*/ 710389 w 7162800"/>
              <a:gd name="connsiteY11675" fmla="*/ 6476228 h 8462359"/>
              <a:gd name="connsiteX11676" fmla="*/ 706043 w 7162800"/>
              <a:gd name="connsiteY11676" fmla="*/ 6475263 h 8462359"/>
              <a:gd name="connsiteX11677" fmla="*/ 702179 w 7162800"/>
              <a:gd name="connsiteY11677" fmla="*/ 6474781 h 8462359"/>
              <a:gd name="connsiteX11678" fmla="*/ 698799 w 7162800"/>
              <a:gd name="connsiteY11678" fmla="*/ 6473817 h 8462359"/>
              <a:gd name="connsiteX11679" fmla="*/ 695418 w 7162800"/>
              <a:gd name="connsiteY11679" fmla="*/ 6472852 h 8462359"/>
              <a:gd name="connsiteX11680" fmla="*/ 692521 w 7162800"/>
              <a:gd name="connsiteY11680" fmla="*/ 6470923 h 8462359"/>
              <a:gd name="connsiteX11681" fmla="*/ 689140 w 7162800"/>
              <a:gd name="connsiteY11681" fmla="*/ 6468512 h 8462359"/>
              <a:gd name="connsiteX11682" fmla="*/ 685760 w 7162800"/>
              <a:gd name="connsiteY11682" fmla="*/ 6466101 h 8462359"/>
              <a:gd name="connsiteX11683" fmla="*/ 683345 w 7162800"/>
              <a:gd name="connsiteY11683" fmla="*/ 6462725 h 8462359"/>
              <a:gd name="connsiteX11684" fmla="*/ 680930 w 7162800"/>
              <a:gd name="connsiteY11684" fmla="*/ 6459832 h 8462359"/>
              <a:gd name="connsiteX11685" fmla="*/ 678516 w 7162800"/>
              <a:gd name="connsiteY11685" fmla="*/ 6456456 h 8462359"/>
              <a:gd name="connsiteX11686" fmla="*/ 677067 w 7162800"/>
              <a:gd name="connsiteY11686" fmla="*/ 6453080 h 8462359"/>
              <a:gd name="connsiteX11687" fmla="*/ 677067 w 7162800"/>
              <a:gd name="connsiteY11687" fmla="*/ 6450187 h 8462359"/>
              <a:gd name="connsiteX11688" fmla="*/ 676101 w 7162800"/>
              <a:gd name="connsiteY11688" fmla="*/ 6445847 h 8462359"/>
              <a:gd name="connsiteX11689" fmla="*/ 676101 w 7162800"/>
              <a:gd name="connsiteY11689" fmla="*/ 6440542 h 8462359"/>
              <a:gd name="connsiteX11690" fmla="*/ 676101 w 7162800"/>
              <a:gd name="connsiteY11690" fmla="*/ 6435237 h 8462359"/>
              <a:gd name="connsiteX11691" fmla="*/ 677067 w 7162800"/>
              <a:gd name="connsiteY11691" fmla="*/ 6429933 h 8462359"/>
              <a:gd name="connsiteX11692" fmla="*/ 677550 w 7162800"/>
              <a:gd name="connsiteY11692" fmla="*/ 6424628 h 8462359"/>
              <a:gd name="connsiteX11693" fmla="*/ 678033 w 7162800"/>
              <a:gd name="connsiteY11693" fmla="*/ 6419806 h 8462359"/>
              <a:gd name="connsiteX11694" fmla="*/ 677550 w 7162800"/>
              <a:gd name="connsiteY11694" fmla="*/ 6416430 h 8462359"/>
              <a:gd name="connsiteX11695" fmla="*/ 677067 w 7162800"/>
              <a:gd name="connsiteY11695" fmla="*/ 6412572 h 8462359"/>
              <a:gd name="connsiteX11696" fmla="*/ 674652 w 7162800"/>
              <a:gd name="connsiteY11696" fmla="*/ 6408232 h 8462359"/>
              <a:gd name="connsiteX11697" fmla="*/ 671755 w 7162800"/>
              <a:gd name="connsiteY11697" fmla="*/ 6403892 h 8462359"/>
              <a:gd name="connsiteX11698" fmla="*/ 667408 w 7162800"/>
              <a:gd name="connsiteY11698" fmla="*/ 6398587 h 8462359"/>
              <a:gd name="connsiteX11699" fmla="*/ 662579 w 7162800"/>
              <a:gd name="connsiteY11699" fmla="*/ 6393282 h 8462359"/>
              <a:gd name="connsiteX11700" fmla="*/ 657750 w 7162800"/>
              <a:gd name="connsiteY11700" fmla="*/ 6388460 h 8462359"/>
              <a:gd name="connsiteX11701" fmla="*/ 652438 w 7162800"/>
              <a:gd name="connsiteY11701" fmla="*/ 6384602 h 8462359"/>
              <a:gd name="connsiteX11702" fmla="*/ 648091 w 7162800"/>
              <a:gd name="connsiteY11702" fmla="*/ 6381708 h 8462359"/>
              <a:gd name="connsiteX11703" fmla="*/ 643262 w 7162800"/>
              <a:gd name="connsiteY11703" fmla="*/ 6379297 h 8462359"/>
              <a:gd name="connsiteX11704" fmla="*/ 641330 w 7162800"/>
              <a:gd name="connsiteY11704" fmla="*/ 6377850 h 8462359"/>
              <a:gd name="connsiteX11705" fmla="*/ 639398 w 7162800"/>
              <a:gd name="connsiteY11705" fmla="*/ 6377368 h 8462359"/>
              <a:gd name="connsiteX11706" fmla="*/ 636984 w 7162800"/>
              <a:gd name="connsiteY11706" fmla="*/ 6376404 h 8462359"/>
              <a:gd name="connsiteX11707" fmla="*/ 633603 w 7162800"/>
              <a:gd name="connsiteY11707" fmla="*/ 6375439 h 8462359"/>
              <a:gd name="connsiteX11708" fmla="*/ 631189 w 7162800"/>
              <a:gd name="connsiteY11708" fmla="*/ 6374475 h 8462359"/>
              <a:gd name="connsiteX11709" fmla="*/ 628291 w 7162800"/>
              <a:gd name="connsiteY11709" fmla="*/ 6373993 h 8462359"/>
              <a:gd name="connsiteX11710" fmla="*/ 626359 w 7162800"/>
              <a:gd name="connsiteY11710" fmla="*/ 6373028 h 8462359"/>
              <a:gd name="connsiteX11711" fmla="*/ 624428 w 7162800"/>
              <a:gd name="connsiteY11711" fmla="*/ 6372064 h 8462359"/>
              <a:gd name="connsiteX11712" fmla="*/ 621530 w 7162800"/>
              <a:gd name="connsiteY11712" fmla="*/ 6369652 h 8462359"/>
              <a:gd name="connsiteX11713" fmla="*/ 618150 w 7162800"/>
              <a:gd name="connsiteY11713" fmla="*/ 6367241 h 8462359"/>
              <a:gd name="connsiteX11714" fmla="*/ 615252 w 7162800"/>
              <a:gd name="connsiteY11714" fmla="*/ 6363865 h 8462359"/>
              <a:gd name="connsiteX11715" fmla="*/ 612354 w 7162800"/>
              <a:gd name="connsiteY11715" fmla="*/ 6360008 h 8462359"/>
              <a:gd name="connsiteX11716" fmla="*/ 609940 w 7162800"/>
              <a:gd name="connsiteY11716" fmla="*/ 6356150 h 8462359"/>
              <a:gd name="connsiteX11717" fmla="*/ 607525 w 7162800"/>
              <a:gd name="connsiteY11717" fmla="*/ 6352292 h 8462359"/>
              <a:gd name="connsiteX11718" fmla="*/ 606076 w 7162800"/>
              <a:gd name="connsiteY11718" fmla="*/ 6348916 h 8462359"/>
              <a:gd name="connsiteX11719" fmla="*/ 606076 w 7162800"/>
              <a:gd name="connsiteY11719" fmla="*/ 6345540 h 8462359"/>
              <a:gd name="connsiteX11720" fmla="*/ 606076 w 7162800"/>
              <a:gd name="connsiteY11720" fmla="*/ 6343129 h 8462359"/>
              <a:gd name="connsiteX11721" fmla="*/ 607525 w 7162800"/>
              <a:gd name="connsiteY11721" fmla="*/ 6340236 h 8462359"/>
              <a:gd name="connsiteX11722" fmla="*/ 609457 w 7162800"/>
              <a:gd name="connsiteY11722" fmla="*/ 6337342 h 8462359"/>
              <a:gd name="connsiteX11723" fmla="*/ 610906 w 7162800"/>
              <a:gd name="connsiteY11723" fmla="*/ 6334931 h 8462359"/>
              <a:gd name="connsiteX11724" fmla="*/ 612354 w 7162800"/>
              <a:gd name="connsiteY11724" fmla="*/ 6332520 h 8462359"/>
              <a:gd name="connsiteX11725" fmla="*/ 613320 w 7162800"/>
              <a:gd name="connsiteY11725" fmla="*/ 6330109 h 8462359"/>
              <a:gd name="connsiteX11726" fmla="*/ 614286 w 7162800"/>
              <a:gd name="connsiteY11726" fmla="*/ 6329144 h 8462359"/>
              <a:gd name="connsiteX11727" fmla="*/ 614286 w 7162800"/>
              <a:gd name="connsiteY11727" fmla="*/ 6328662 h 8462359"/>
              <a:gd name="connsiteX11728" fmla="*/ 614286 w 7162800"/>
              <a:gd name="connsiteY11728" fmla="*/ 6327697 h 8462359"/>
              <a:gd name="connsiteX11729" fmla="*/ 613320 w 7162800"/>
              <a:gd name="connsiteY11729" fmla="*/ 6327215 h 8462359"/>
              <a:gd name="connsiteX11730" fmla="*/ 612837 w 7162800"/>
              <a:gd name="connsiteY11730" fmla="*/ 6324322 h 8462359"/>
              <a:gd name="connsiteX11731" fmla="*/ 611389 w 7162800"/>
              <a:gd name="connsiteY11731" fmla="*/ 6322393 h 8462359"/>
              <a:gd name="connsiteX11732" fmla="*/ 609457 w 7162800"/>
              <a:gd name="connsiteY11732" fmla="*/ 6321428 h 8462359"/>
              <a:gd name="connsiteX11733" fmla="*/ 606559 w 7162800"/>
              <a:gd name="connsiteY11733" fmla="*/ 6319981 h 8462359"/>
              <a:gd name="connsiteX11734" fmla="*/ 600764 w 7162800"/>
              <a:gd name="connsiteY11734" fmla="*/ 6319499 h 8462359"/>
              <a:gd name="connsiteX11735" fmla="*/ 594486 w 7162800"/>
              <a:gd name="connsiteY11735" fmla="*/ 6319017 h 8462359"/>
              <a:gd name="connsiteX11736" fmla="*/ 590623 w 7162800"/>
              <a:gd name="connsiteY11736" fmla="*/ 6319017 h 8462359"/>
              <a:gd name="connsiteX11737" fmla="*/ 585310 w 7162800"/>
              <a:gd name="connsiteY11737" fmla="*/ 6319017 h 8462359"/>
              <a:gd name="connsiteX11738" fmla="*/ 579998 w 7162800"/>
              <a:gd name="connsiteY11738" fmla="*/ 6319017 h 8462359"/>
              <a:gd name="connsiteX11739" fmla="*/ 576135 w 7162800"/>
              <a:gd name="connsiteY11739" fmla="*/ 6319017 h 8462359"/>
              <a:gd name="connsiteX11740" fmla="*/ 573237 w 7162800"/>
              <a:gd name="connsiteY11740" fmla="*/ 6321428 h 8462359"/>
              <a:gd name="connsiteX11741" fmla="*/ 570823 w 7162800"/>
              <a:gd name="connsiteY11741" fmla="*/ 6323839 h 8462359"/>
              <a:gd name="connsiteX11742" fmla="*/ 567442 w 7162800"/>
              <a:gd name="connsiteY11742" fmla="*/ 6327215 h 8462359"/>
              <a:gd name="connsiteX11743" fmla="*/ 565027 w 7162800"/>
              <a:gd name="connsiteY11743" fmla="*/ 6330591 h 8462359"/>
              <a:gd name="connsiteX11744" fmla="*/ 562130 w 7162800"/>
              <a:gd name="connsiteY11744" fmla="*/ 6333966 h 8462359"/>
              <a:gd name="connsiteX11745" fmla="*/ 559232 w 7162800"/>
              <a:gd name="connsiteY11745" fmla="*/ 6337342 h 8462359"/>
              <a:gd name="connsiteX11746" fmla="*/ 556335 w 7162800"/>
              <a:gd name="connsiteY11746" fmla="*/ 6339753 h 8462359"/>
              <a:gd name="connsiteX11747" fmla="*/ 553920 w 7162800"/>
              <a:gd name="connsiteY11747" fmla="*/ 6341682 h 8462359"/>
              <a:gd name="connsiteX11748" fmla="*/ 549574 w 7162800"/>
              <a:gd name="connsiteY11748" fmla="*/ 6349398 h 8462359"/>
              <a:gd name="connsiteX11749" fmla="*/ 543779 w 7162800"/>
              <a:gd name="connsiteY11749" fmla="*/ 6358079 h 8462359"/>
              <a:gd name="connsiteX11750" fmla="*/ 540398 w 7162800"/>
              <a:gd name="connsiteY11750" fmla="*/ 6362419 h 8462359"/>
              <a:gd name="connsiteX11751" fmla="*/ 537500 w 7162800"/>
              <a:gd name="connsiteY11751" fmla="*/ 6366759 h 8462359"/>
              <a:gd name="connsiteX11752" fmla="*/ 534120 w 7162800"/>
              <a:gd name="connsiteY11752" fmla="*/ 6369652 h 8462359"/>
              <a:gd name="connsiteX11753" fmla="*/ 531705 w 7162800"/>
              <a:gd name="connsiteY11753" fmla="*/ 6372064 h 8462359"/>
              <a:gd name="connsiteX11754" fmla="*/ 526393 w 7162800"/>
              <a:gd name="connsiteY11754" fmla="*/ 6373993 h 8462359"/>
              <a:gd name="connsiteX11755" fmla="*/ 520115 w 7162800"/>
              <a:gd name="connsiteY11755" fmla="*/ 6376404 h 8462359"/>
              <a:gd name="connsiteX11756" fmla="*/ 512871 w 7162800"/>
              <a:gd name="connsiteY11756" fmla="*/ 6377850 h 8462359"/>
              <a:gd name="connsiteX11757" fmla="*/ 505144 w 7162800"/>
              <a:gd name="connsiteY11757" fmla="*/ 6378815 h 8462359"/>
              <a:gd name="connsiteX11758" fmla="*/ 490173 w 7162800"/>
              <a:gd name="connsiteY11758" fmla="*/ 6380262 h 8462359"/>
              <a:gd name="connsiteX11759" fmla="*/ 479066 w 7162800"/>
              <a:gd name="connsiteY11759" fmla="*/ 6383155 h 8462359"/>
              <a:gd name="connsiteX11760" fmla="*/ 462647 w 7162800"/>
              <a:gd name="connsiteY11760" fmla="*/ 6383155 h 8462359"/>
              <a:gd name="connsiteX11761" fmla="*/ 443812 w 7162800"/>
              <a:gd name="connsiteY11761" fmla="*/ 6382673 h 8462359"/>
              <a:gd name="connsiteX11762" fmla="*/ 433671 w 7162800"/>
              <a:gd name="connsiteY11762" fmla="*/ 6382191 h 8462359"/>
              <a:gd name="connsiteX11763" fmla="*/ 424495 w 7162800"/>
              <a:gd name="connsiteY11763" fmla="*/ 6381708 h 8462359"/>
              <a:gd name="connsiteX11764" fmla="*/ 415802 w 7162800"/>
              <a:gd name="connsiteY11764" fmla="*/ 6380262 h 8462359"/>
              <a:gd name="connsiteX11765" fmla="*/ 408076 w 7162800"/>
              <a:gd name="connsiteY11765" fmla="*/ 6379297 h 8462359"/>
              <a:gd name="connsiteX11766" fmla="*/ 400832 w 7162800"/>
              <a:gd name="connsiteY11766" fmla="*/ 6374957 h 8462359"/>
              <a:gd name="connsiteX11767" fmla="*/ 390690 w 7162800"/>
              <a:gd name="connsiteY11767" fmla="*/ 6369652 h 8462359"/>
              <a:gd name="connsiteX11768" fmla="*/ 380066 w 7162800"/>
              <a:gd name="connsiteY11768" fmla="*/ 6364348 h 8462359"/>
              <a:gd name="connsiteX11769" fmla="*/ 370890 w 7162800"/>
              <a:gd name="connsiteY11769" fmla="*/ 6360490 h 8462359"/>
              <a:gd name="connsiteX11770" fmla="*/ 365095 w 7162800"/>
              <a:gd name="connsiteY11770" fmla="*/ 6355185 h 8462359"/>
              <a:gd name="connsiteX11771" fmla="*/ 357851 w 7162800"/>
              <a:gd name="connsiteY11771" fmla="*/ 6349398 h 8462359"/>
              <a:gd name="connsiteX11772" fmla="*/ 351090 w 7162800"/>
              <a:gd name="connsiteY11772" fmla="*/ 6343611 h 8462359"/>
              <a:gd name="connsiteX11773" fmla="*/ 344812 w 7162800"/>
              <a:gd name="connsiteY11773" fmla="*/ 6338307 h 8462359"/>
              <a:gd name="connsiteX11774" fmla="*/ 338051 w 7162800"/>
              <a:gd name="connsiteY11774" fmla="*/ 6331073 h 8462359"/>
              <a:gd name="connsiteX11775" fmla="*/ 329841 w 7162800"/>
              <a:gd name="connsiteY11775" fmla="*/ 6323357 h 8462359"/>
              <a:gd name="connsiteX11776" fmla="*/ 321631 w 7162800"/>
              <a:gd name="connsiteY11776" fmla="*/ 6315159 h 8462359"/>
              <a:gd name="connsiteX11777" fmla="*/ 315353 w 7162800"/>
              <a:gd name="connsiteY11777" fmla="*/ 6307925 h 8462359"/>
              <a:gd name="connsiteX11778" fmla="*/ 308109 w 7162800"/>
              <a:gd name="connsiteY11778" fmla="*/ 6297316 h 8462359"/>
              <a:gd name="connsiteX11779" fmla="*/ 299900 w 7162800"/>
              <a:gd name="connsiteY11779" fmla="*/ 6283331 h 8462359"/>
              <a:gd name="connsiteX11780" fmla="*/ 291690 w 7162800"/>
              <a:gd name="connsiteY11780" fmla="*/ 6268864 h 8462359"/>
              <a:gd name="connsiteX11781" fmla="*/ 284929 w 7162800"/>
              <a:gd name="connsiteY11781" fmla="*/ 6255843 h 8462359"/>
              <a:gd name="connsiteX11782" fmla="*/ 282514 w 7162800"/>
              <a:gd name="connsiteY11782" fmla="*/ 6249092 h 8462359"/>
              <a:gd name="connsiteX11783" fmla="*/ 279616 w 7162800"/>
              <a:gd name="connsiteY11783" fmla="*/ 6240412 h 8462359"/>
              <a:gd name="connsiteX11784" fmla="*/ 278168 w 7162800"/>
              <a:gd name="connsiteY11784" fmla="*/ 6230767 h 8462359"/>
              <a:gd name="connsiteX11785" fmla="*/ 277685 w 7162800"/>
              <a:gd name="connsiteY11785" fmla="*/ 6222086 h 8462359"/>
              <a:gd name="connsiteX11786" fmla="*/ 275753 w 7162800"/>
              <a:gd name="connsiteY11786" fmla="*/ 6213888 h 8462359"/>
              <a:gd name="connsiteX11787" fmla="*/ 273338 w 7162800"/>
              <a:gd name="connsiteY11787" fmla="*/ 6203279 h 8462359"/>
              <a:gd name="connsiteX11788" fmla="*/ 272373 w 7162800"/>
              <a:gd name="connsiteY11788" fmla="*/ 6198457 h 8462359"/>
              <a:gd name="connsiteX11789" fmla="*/ 270924 w 7162800"/>
              <a:gd name="connsiteY11789" fmla="*/ 6193152 h 8462359"/>
              <a:gd name="connsiteX11790" fmla="*/ 268509 w 7162800"/>
              <a:gd name="connsiteY11790" fmla="*/ 6188329 h 8462359"/>
              <a:gd name="connsiteX11791" fmla="*/ 266577 w 7162800"/>
              <a:gd name="connsiteY11791" fmla="*/ 6184954 h 8462359"/>
              <a:gd name="connsiteX11792" fmla="*/ 261265 w 7162800"/>
              <a:gd name="connsiteY11792" fmla="*/ 6181096 h 8462359"/>
              <a:gd name="connsiteX11793" fmla="*/ 252090 w 7162800"/>
              <a:gd name="connsiteY11793" fmla="*/ 6177720 h 8462359"/>
              <a:gd name="connsiteX11794" fmla="*/ 242431 w 7162800"/>
              <a:gd name="connsiteY11794" fmla="*/ 6173380 h 8462359"/>
              <a:gd name="connsiteX11795" fmla="*/ 232772 w 7162800"/>
              <a:gd name="connsiteY11795" fmla="*/ 6169522 h 8462359"/>
              <a:gd name="connsiteX11796" fmla="*/ 228426 w 7162800"/>
              <a:gd name="connsiteY11796" fmla="*/ 6168558 h 8462359"/>
              <a:gd name="connsiteX11797" fmla="*/ 223114 w 7162800"/>
              <a:gd name="connsiteY11797" fmla="*/ 6167593 h 8462359"/>
              <a:gd name="connsiteX11798" fmla="*/ 217802 w 7162800"/>
              <a:gd name="connsiteY11798" fmla="*/ 6167111 h 8462359"/>
              <a:gd name="connsiteX11799" fmla="*/ 212489 w 7162800"/>
              <a:gd name="connsiteY11799" fmla="*/ 6166629 h 8462359"/>
              <a:gd name="connsiteX11800" fmla="*/ 201382 w 7162800"/>
              <a:gd name="connsiteY11800" fmla="*/ 6166146 h 8462359"/>
              <a:gd name="connsiteX11801" fmla="*/ 191723 w 7162800"/>
              <a:gd name="connsiteY11801" fmla="*/ 6166146 h 8462359"/>
              <a:gd name="connsiteX11802" fmla="*/ 182065 w 7162800"/>
              <a:gd name="connsiteY11802" fmla="*/ 6162771 h 8462359"/>
              <a:gd name="connsiteX11803" fmla="*/ 169509 w 7162800"/>
              <a:gd name="connsiteY11803" fmla="*/ 6157948 h 8462359"/>
              <a:gd name="connsiteX11804" fmla="*/ 163231 w 7162800"/>
              <a:gd name="connsiteY11804" fmla="*/ 6155537 h 8462359"/>
              <a:gd name="connsiteX11805" fmla="*/ 156953 w 7162800"/>
              <a:gd name="connsiteY11805" fmla="*/ 6152644 h 8462359"/>
              <a:gd name="connsiteX11806" fmla="*/ 151640 w 7162800"/>
              <a:gd name="connsiteY11806" fmla="*/ 6150232 h 8462359"/>
              <a:gd name="connsiteX11807" fmla="*/ 146811 w 7162800"/>
              <a:gd name="connsiteY11807" fmla="*/ 6147339 h 8462359"/>
              <a:gd name="connsiteX11808" fmla="*/ 144396 w 7162800"/>
              <a:gd name="connsiteY11808" fmla="*/ 6140588 h 8462359"/>
              <a:gd name="connsiteX11809" fmla="*/ 141499 w 7162800"/>
              <a:gd name="connsiteY11809" fmla="*/ 6132872 h 8462359"/>
              <a:gd name="connsiteX11810" fmla="*/ 138601 w 7162800"/>
              <a:gd name="connsiteY11810" fmla="*/ 6124191 h 8462359"/>
              <a:gd name="connsiteX11811" fmla="*/ 135704 w 7162800"/>
              <a:gd name="connsiteY11811" fmla="*/ 6117440 h 8462359"/>
              <a:gd name="connsiteX11812" fmla="*/ 132323 w 7162800"/>
              <a:gd name="connsiteY11812" fmla="*/ 6114546 h 8462359"/>
              <a:gd name="connsiteX11813" fmla="*/ 127011 w 7162800"/>
              <a:gd name="connsiteY11813" fmla="*/ 6112135 h 8462359"/>
              <a:gd name="connsiteX11814" fmla="*/ 124596 w 7162800"/>
              <a:gd name="connsiteY11814" fmla="*/ 6110689 h 8462359"/>
              <a:gd name="connsiteX11815" fmla="*/ 122665 w 7162800"/>
              <a:gd name="connsiteY11815" fmla="*/ 6108760 h 8462359"/>
              <a:gd name="connsiteX11816" fmla="*/ 121699 w 7162800"/>
              <a:gd name="connsiteY11816" fmla="*/ 6107795 h 8462359"/>
              <a:gd name="connsiteX11817" fmla="*/ 121216 w 7162800"/>
              <a:gd name="connsiteY11817" fmla="*/ 6106348 h 8462359"/>
              <a:gd name="connsiteX11818" fmla="*/ 120250 w 7162800"/>
              <a:gd name="connsiteY11818" fmla="*/ 6102973 h 8462359"/>
              <a:gd name="connsiteX11819" fmla="*/ 120250 w 7162800"/>
              <a:gd name="connsiteY11819" fmla="*/ 6099115 h 8462359"/>
              <a:gd name="connsiteX11820" fmla="*/ 120733 w 7162800"/>
              <a:gd name="connsiteY11820" fmla="*/ 6094775 h 8462359"/>
              <a:gd name="connsiteX11821" fmla="*/ 122182 w 7162800"/>
              <a:gd name="connsiteY11821" fmla="*/ 6089952 h 8462359"/>
              <a:gd name="connsiteX11822" fmla="*/ 123148 w 7162800"/>
              <a:gd name="connsiteY11822" fmla="*/ 6085612 h 8462359"/>
              <a:gd name="connsiteX11823" fmla="*/ 125079 w 7162800"/>
              <a:gd name="connsiteY11823" fmla="*/ 6081272 h 8462359"/>
              <a:gd name="connsiteX11824" fmla="*/ 127011 w 7162800"/>
              <a:gd name="connsiteY11824" fmla="*/ 6078378 h 8462359"/>
              <a:gd name="connsiteX11825" fmla="*/ 128460 w 7162800"/>
              <a:gd name="connsiteY11825" fmla="*/ 6076449 h 8462359"/>
              <a:gd name="connsiteX11826" fmla="*/ 131840 w 7162800"/>
              <a:gd name="connsiteY11826" fmla="*/ 6071145 h 8462359"/>
              <a:gd name="connsiteX11827" fmla="*/ 135704 w 7162800"/>
              <a:gd name="connsiteY11827" fmla="*/ 6065840 h 8462359"/>
              <a:gd name="connsiteX11828" fmla="*/ 140050 w 7162800"/>
              <a:gd name="connsiteY11828" fmla="*/ 6061500 h 8462359"/>
              <a:gd name="connsiteX11829" fmla="*/ 143431 w 7162800"/>
              <a:gd name="connsiteY11829" fmla="*/ 6057642 h 8462359"/>
              <a:gd name="connsiteX11830" fmla="*/ 146328 w 7162800"/>
              <a:gd name="connsiteY11830" fmla="*/ 6055231 h 8462359"/>
              <a:gd name="connsiteX11831" fmla="*/ 150192 w 7162800"/>
              <a:gd name="connsiteY11831" fmla="*/ 6052820 h 8462359"/>
              <a:gd name="connsiteX11832" fmla="*/ 154055 w 7162800"/>
              <a:gd name="connsiteY11832" fmla="*/ 6050891 h 8462359"/>
              <a:gd name="connsiteX11833" fmla="*/ 157918 w 7162800"/>
              <a:gd name="connsiteY11833" fmla="*/ 6048962 h 8462359"/>
              <a:gd name="connsiteX11834" fmla="*/ 166611 w 7162800"/>
              <a:gd name="connsiteY11834" fmla="*/ 6045586 h 8462359"/>
              <a:gd name="connsiteX11835" fmla="*/ 173372 w 7162800"/>
              <a:gd name="connsiteY11835" fmla="*/ 6043175 h 8462359"/>
              <a:gd name="connsiteX11836" fmla="*/ 179650 w 7162800"/>
              <a:gd name="connsiteY11836" fmla="*/ 6040763 h 8462359"/>
              <a:gd name="connsiteX11837" fmla="*/ 188343 w 7162800"/>
              <a:gd name="connsiteY11837" fmla="*/ 6039317 h 8462359"/>
              <a:gd name="connsiteX11838" fmla="*/ 196070 w 7162800"/>
              <a:gd name="connsiteY11838" fmla="*/ 6037870 h 8462359"/>
              <a:gd name="connsiteX11839" fmla="*/ 202831 w 7162800"/>
              <a:gd name="connsiteY11839" fmla="*/ 6035459 h 8462359"/>
              <a:gd name="connsiteX11840" fmla="*/ 206211 w 7162800"/>
              <a:gd name="connsiteY11840" fmla="*/ 6032083 h 8462359"/>
              <a:gd name="connsiteX11841" fmla="*/ 210558 w 7162800"/>
              <a:gd name="connsiteY11841" fmla="*/ 6028225 h 8462359"/>
              <a:gd name="connsiteX11842" fmla="*/ 212489 w 7162800"/>
              <a:gd name="connsiteY11842" fmla="*/ 6026778 h 8462359"/>
              <a:gd name="connsiteX11843" fmla="*/ 214904 w 7162800"/>
              <a:gd name="connsiteY11843" fmla="*/ 6025332 h 8462359"/>
              <a:gd name="connsiteX11844" fmla="*/ 216353 w 7162800"/>
              <a:gd name="connsiteY11844" fmla="*/ 6024367 h 8462359"/>
              <a:gd name="connsiteX11845" fmla="*/ 217802 w 7162800"/>
              <a:gd name="connsiteY11845" fmla="*/ 6023885 h 8462359"/>
              <a:gd name="connsiteX11846" fmla="*/ 227460 w 7162800"/>
              <a:gd name="connsiteY11846" fmla="*/ 6018580 h 8462359"/>
              <a:gd name="connsiteX11847" fmla="*/ 238568 w 7162800"/>
              <a:gd name="connsiteY11847" fmla="*/ 6012793 h 8462359"/>
              <a:gd name="connsiteX11848" fmla="*/ 249675 w 7162800"/>
              <a:gd name="connsiteY11848" fmla="*/ 6007489 h 8462359"/>
              <a:gd name="connsiteX11849" fmla="*/ 259334 w 7162800"/>
              <a:gd name="connsiteY11849" fmla="*/ 6001702 h 8462359"/>
              <a:gd name="connsiteX11850" fmla="*/ 270441 w 7162800"/>
              <a:gd name="connsiteY11850" fmla="*/ 5995433 h 8462359"/>
              <a:gd name="connsiteX11851" fmla="*/ 284929 w 7162800"/>
              <a:gd name="connsiteY11851" fmla="*/ 5988681 h 8462359"/>
              <a:gd name="connsiteX11852" fmla="*/ 299900 w 7162800"/>
              <a:gd name="connsiteY11852" fmla="*/ 5981448 h 8462359"/>
              <a:gd name="connsiteX11853" fmla="*/ 311007 w 7162800"/>
              <a:gd name="connsiteY11853" fmla="*/ 5975179 h 8462359"/>
              <a:gd name="connsiteX11854" fmla="*/ 317768 w 7162800"/>
              <a:gd name="connsiteY11854" fmla="*/ 5969392 h 8462359"/>
              <a:gd name="connsiteX11855" fmla="*/ 326461 w 7162800"/>
              <a:gd name="connsiteY11855" fmla="*/ 5963123 h 8462359"/>
              <a:gd name="connsiteX11856" fmla="*/ 334187 w 7162800"/>
              <a:gd name="connsiteY11856" fmla="*/ 5957336 h 8462359"/>
              <a:gd name="connsiteX11857" fmla="*/ 340948 w 7162800"/>
              <a:gd name="connsiteY11857" fmla="*/ 5952995 h 8462359"/>
              <a:gd name="connsiteX11858" fmla="*/ 348192 w 7162800"/>
              <a:gd name="connsiteY11858" fmla="*/ 5946726 h 8462359"/>
              <a:gd name="connsiteX11859" fmla="*/ 355919 w 7162800"/>
              <a:gd name="connsiteY11859" fmla="*/ 5939975 h 8462359"/>
              <a:gd name="connsiteX11860" fmla="*/ 364612 w 7162800"/>
              <a:gd name="connsiteY11860" fmla="*/ 5933224 h 8462359"/>
              <a:gd name="connsiteX11861" fmla="*/ 370890 w 7162800"/>
              <a:gd name="connsiteY11861" fmla="*/ 5926954 h 8462359"/>
              <a:gd name="connsiteX11862" fmla="*/ 375719 w 7162800"/>
              <a:gd name="connsiteY11862" fmla="*/ 5923096 h 8462359"/>
              <a:gd name="connsiteX11863" fmla="*/ 382963 w 7162800"/>
              <a:gd name="connsiteY11863" fmla="*/ 5917792 h 8462359"/>
              <a:gd name="connsiteX11864" fmla="*/ 387310 w 7162800"/>
              <a:gd name="connsiteY11864" fmla="*/ 5914416 h 8462359"/>
              <a:gd name="connsiteX11865" fmla="*/ 391656 w 7162800"/>
              <a:gd name="connsiteY11865" fmla="*/ 5912487 h 8462359"/>
              <a:gd name="connsiteX11866" fmla="*/ 396002 w 7162800"/>
              <a:gd name="connsiteY11866" fmla="*/ 5910076 h 8462359"/>
              <a:gd name="connsiteX11867" fmla="*/ 400832 w 7162800"/>
              <a:gd name="connsiteY11867" fmla="*/ 5908147 h 8462359"/>
              <a:gd name="connsiteX11868" fmla="*/ 404212 w 7162800"/>
              <a:gd name="connsiteY11868" fmla="*/ 5907182 h 8462359"/>
              <a:gd name="connsiteX11869" fmla="*/ 408076 w 7162800"/>
              <a:gd name="connsiteY11869" fmla="*/ 5906700 h 8462359"/>
              <a:gd name="connsiteX11870" fmla="*/ 412905 w 7162800"/>
              <a:gd name="connsiteY11870" fmla="*/ 5906700 h 8462359"/>
              <a:gd name="connsiteX11871" fmla="*/ 417734 w 7162800"/>
              <a:gd name="connsiteY11871" fmla="*/ 5906700 h 8462359"/>
              <a:gd name="connsiteX11872" fmla="*/ 428359 w 7162800"/>
              <a:gd name="connsiteY11872" fmla="*/ 5907665 h 8462359"/>
              <a:gd name="connsiteX11873" fmla="*/ 438017 w 7162800"/>
              <a:gd name="connsiteY11873" fmla="*/ 5908147 h 8462359"/>
              <a:gd name="connsiteX11874" fmla="*/ 444778 w 7162800"/>
              <a:gd name="connsiteY11874" fmla="*/ 5912487 h 8462359"/>
              <a:gd name="connsiteX11875" fmla="*/ 452505 w 7162800"/>
              <a:gd name="connsiteY11875" fmla="*/ 5917792 h 8462359"/>
              <a:gd name="connsiteX11876" fmla="*/ 461198 w 7162800"/>
              <a:gd name="connsiteY11876" fmla="*/ 5923096 h 8462359"/>
              <a:gd name="connsiteX11877" fmla="*/ 467959 w 7162800"/>
              <a:gd name="connsiteY11877" fmla="*/ 5926954 h 8462359"/>
              <a:gd name="connsiteX11878" fmla="*/ 473271 w 7162800"/>
              <a:gd name="connsiteY11878" fmla="*/ 5927919 h 8462359"/>
              <a:gd name="connsiteX11879" fmla="*/ 479066 w 7162800"/>
              <a:gd name="connsiteY11879" fmla="*/ 5928883 h 8462359"/>
              <a:gd name="connsiteX11880" fmla="*/ 484378 w 7162800"/>
              <a:gd name="connsiteY11880" fmla="*/ 5929848 h 8462359"/>
              <a:gd name="connsiteX11881" fmla="*/ 490173 w 7162800"/>
              <a:gd name="connsiteY11881" fmla="*/ 5930330 h 8462359"/>
              <a:gd name="connsiteX11882" fmla="*/ 494037 w 7162800"/>
              <a:gd name="connsiteY11882" fmla="*/ 5929848 h 8462359"/>
              <a:gd name="connsiteX11883" fmla="*/ 499832 w 7162800"/>
              <a:gd name="connsiteY11883" fmla="*/ 5928883 h 8462359"/>
              <a:gd name="connsiteX11884" fmla="*/ 505144 w 7162800"/>
              <a:gd name="connsiteY11884" fmla="*/ 5927919 h 8462359"/>
              <a:gd name="connsiteX11885" fmla="*/ 509008 w 7162800"/>
              <a:gd name="connsiteY11885" fmla="*/ 5926954 h 8462359"/>
              <a:gd name="connsiteX11886" fmla="*/ 510456 w 7162800"/>
              <a:gd name="connsiteY11886" fmla="*/ 5928401 h 8462359"/>
              <a:gd name="connsiteX11887" fmla="*/ 510939 w 7162800"/>
              <a:gd name="connsiteY11887" fmla="*/ 5930330 h 8462359"/>
              <a:gd name="connsiteX11888" fmla="*/ 511905 w 7162800"/>
              <a:gd name="connsiteY11888" fmla="*/ 5932741 h 8462359"/>
              <a:gd name="connsiteX11889" fmla="*/ 511905 w 7162800"/>
              <a:gd name="connsiteY11889" fmla="*/ 5934670 h 8462359"/>
              <a:gd name="connsiteX11890" fmla="*/ 512388 w 7162800"/>
              <a:gd name="connsiteY11890" fmla="*/ 5938528 h 8462359"/>
              <a:gd name="connsiteX11891" fmla="*/ 512388 w 7162800"/>
              <a:gd name="connsiteY11891" fmla="*/ 5941904 h 8462359"/>
              <a:gd name="connsiteX11892" fmla="*/ 511905 w 7162800"/>
              <a:gd name="connsiteY11892" fmla="*/ 5947691 h 8462359"/>
              <a:gd name="connsiteX11893" fmla="*/ 510456 w 7162800"/>
              <a:gd name="connsiteY11893" fmla="*/ 5954924 h 8462359"/>
              <a:gd name="connsiteX11894" fmla="*/ 507559 w 7162800"/>
              <a:gd name="connsiteY11894" fmla="*/ 5962158 h 8462359"/>
              <a:gd name="connsiteX11895" fmla="*/ 505144 w 7162800"/>
              <a:gd name="connsiteY11895" fmla="*/ 5967945 h 8462359"/>
              <a:gd name="connsiteX11896" fmla="*/ 505627 w 7162800"/>
              <a:gd name="connsiteY11896" fmla="*/ 5972767 h 8462359"/>
              <a:gd name="connsiteX11897" fmla="*/ 507559 w 7162800"/>
              <a:gd name="connsiteY11897" fmla="*/ 5979037 h 8462359"/>
              <a:gd name="connsiteX11898" fmla="*/ 509008 w 7162800"/>
              <a:gd name="connsiteY11898" fmla="*/ 5982894 h 8462359"/>
              <a:gd name="connsiteX11899" fmla="*/ 509974 w 7162800"/>
              <a:gd name="connsiteY11899" fmla="*/ 5985788 h 8462359"/>
              <a:gd name="connsiteX11900" fmla="*/ 511422 w 7162800"/>
              <a:gd name="connsiteY11900" fmla="*/ 5988681 h 8462359"/>
              <a:gd name="connsiteX11901" fmla="*/ 512388 w 7162800"/>
              <a:gd name="connsiteY11901" fmla="*/ 5990610 h 8462359"/>
              <a:gd name="connsiteX11902" fmla="*/ 516735 w 7162800"/>
              <a:gd name="connsiteY11902" fmla="*/ 5996397 h 8462359"/>
              <a:gd name="connsiteX11903" fmla="*/ 522047 w 7162800"/>
              <a:gd name="connsiteY11903" fmla="*/ 6003149 h 8462359"/>
              <a:gd name="connsiteX11904" fmla="*/ 527359 w 7162800"/>
              <a:gd name="connsiteY11904" fmla="*/ 6008936 h 8462359"/>
              <a:gd name="connsiteX11905" fmla="*/ 531705 w 7162800"/>
              <a:gd name="connsiteY11905" fmla="*/ 6012793 h 8462359"/>
              <a:gd name="connsiteX11906" fmla="*/ 537018 w 7162800"/>
              <a:gd name="connsiteY11906" fmla="*/ 6014722 h 8462359"/>
              <a:gd name="connsiteX11907" fmla="*/ 542330 w 7162800"/>
              <a:gd name="connsiteY11907" fmla="*/ 6016651 h 8462359"/>
              <a:gd name="connsiteX11908" fmla="*/ 546193 w 7162800"/>
              <a:gd name="connsiteY11908" fmla="*/ 6018098 h 8462359"/>
              <a:gd name="connsiteX11909" fmla="*/ 550057 w 7162800"/>
              <a:gd name="connsiteY11909" fmla="*/ 6020027 h 8462359"/>
              <a:gd name="connsiteX11910" fmla="*/ 552471 w 7162800"/>
              <a:gd name="connsiteY11910" fmla="*/ 6022438 h 8462359"/>
              <a:gd name="connsiteX11911" fmla="*/ 554886 w 7162800"/>
              <a:gd name="connsiteY11911" fmla="*/ 6024849 h 8462359"/>
              <a:gd name="connsiteX11912" fmla="*/ 556818 w 7162800"/>
              <a:gd name="connsiteY11912" fmla="*/ 6028225 h 8462359"/>
              <a:gd name="connsiteX11913" fmla="*/ 559232 w 7162800"/>
              <a:gd name="connsiteY11913" fmla="*/ 6032083 h 8462359"/>
              <a:gd name="connsiteX11914" fmla="*/ 562130 w 7162800"/>
              <a:gd name="connsiteY11914" fmla="*/ 6038352 h 8462359"/>
              <a:gd name="connsiteX11915" fmla="*/ 565027 w 7162800"/>
              <a:gd name="connsiteY11915" fmla="*/ 6043175 h 8462359"/>
              <a:gd name="connsiteX11916" fmla="*/ 566959 w 7162800"/>
              <a:gd name="connsiteY11916" fmla="*/ 6046550 h 8462359"/>
              <a:gd name="connsiteX11917" fmla="*/ 568408 w 7162800"/>
              <a:gd name="connsiteY11917" fmla="*/ 6051855 h 8462359"/>
              <a:gd name="connsiteX11918" fmla="*/ 568891 w 7162800"/>
              <a:gd name="connsiteY11918" fmla="*/ 6054266 h 8462359"/>
              <a:gd name="connsiteX11919" fmla="*/ 570340 w 7162800"/>
              <a:gd name="connsiteY11919" fmla="*/ 6056195 h 8462359"/>
              <a:gd name="connsiteX11920" fmla="*/ 571306 w 7162800"/>
              <a:gd name="connsiteY11920" fmla="*/ 6057160 h 8462359"/>
              <a:gd name="connsiteX11921" fmla="*/ 572271 w 7162800"/>
              <a:gd name="connsiteY11921" fmla="*/ 6057642 h 8462359"/>
              <a:gd name="connsiteX11922" fmla="*/ 574203 w 7162800"/>
              <a:gd name="connsiteY11922" fmla="*/ 6060535 h 8462359"/>
              <a:gd name="connsiteX11923" fmla="*/ 577101 w 7162800"/>
              <a:gd name="connsiteY11923" fmla="*/ 6062947 h 8462359"/>
              <a:gd name="connsiteX11924" fmla="*/ 579998 w 7162800"/>
              <a:gd name="connsiteY11924" fmla="*/ 6064393 h 8462359"/>
              <a:gd name="connsiteX11925" fmla="*/ 583379 w 7162800"/>
              <a:gd name="connsiteY11925" fmla="*/ 6066805 h 8462359"/>
              <a:gd name="connsiteX11926" fmla="*/ 590140 w 7162800"/>
              <a:gd name="connsiteY11926" fmla="*/ 6069698 h 8462359"/>
              <a:gd name="connsiteX11927" fmla="*/ 594486 w 7162800"/>
              <a:gd name="connsiteY11927" fmla="*/ 6072591 h 8462359"/>
              <a:gd name="connsiteX11928" fmla="*/ 596901 w 7162800"/>
              <a:gd name="connsiteY11928" fmla="*/ 6076449 h 8462359"/>
              <a:gd name="connsiteX11929" fmla="*/ 599315 w 7162800"/>
              <a:gd name="connsiteY11929" fmla="*/ 6081272 h 8462359"/>
              <a:gd name="connsiteX11930" fmla="*/ 600764 w 7162800"/>
              <a:gd name="connsiteY11930" fmla="*/ 6087541 h 8462359"/>
              <a:gd name="connsiteX11931" fmla="*/ 602213 w 7162800"/>
              <a:gd name="connsiteY11931" fmla="*/ 6093328 h 8462359"/>
              <a:gd name="connsiteX11932" fmla="*/ 603662 w 7162800"/>
              <a:gd name="connsiteY11932" fmla="*/ 6099597 h 8462359"/>
              <a:gd name="connsiteX11933" fmla="*/ 605111 w 7162800"/>
              <a:gd name="connsiteY11933" fmla="*/ 6105384 h 8462359"/>
              <a:gd name="connsiteX11934" fmla="*/ 606076 w 7162800"/>
              <a:gd name="connsiteY11934" fmla="*/ 6107795 h 8462359"/>
              <a:gd name="connsiteX11935" fmla="*/ 607042 w 7162800"/>
              <a:gd name="connsiteY11935" fmla="*/ 6110206 h 8462359"/>
              <a:gd name="connsiteX11936" fmla="*/ 608008 w 7162800"/>
              <a:gd name="connsiteY11936" fmla="*/ 6112135 h 8462359"/>
              <a:gd name="connsiteX11937" fmla="*/ 609940 w 7162800"/>
              <a:gd name="connsiteY11937" fmla="*/ 6113582 h 8462359"/>
              <a:gd name="connsiteX11938" fmla="*/ 612837 w 7162800"/>
              <a:gd name="connsiteY11938" fmla="*/ 6120816 h 8462359"/>
              <a:gd name="connsiteX11939" fmla="*/ 617667 w 7162800"/>
              <a:gd name="connsiteY11939" fmla="*/ 6128531 h 8462359"/>
              <a:gd name="connsiteX11940" fmla="*/ 620081 w 7162800"/>
              <a:gd name="connsiteY11940" fmla="*/ 6132389 h 8462359"/>
              <a:gd name="connsiteX11941" fmla="*/ 622496 w 7162800"/>
              <a:gd name="connsiteY11941" fmla="*/ 6135283 h 8462359"/>
              <a:gd name="connsiteX11942" fmla="*/ 625876 w 7162800"/>
              <a:gd name="connsiteY11942" fmla="*/ 6138176 h 8462359"/>
              <a:gd name="connsiteX11943" fmla="*/ 628291 w 7162800"/>
              <a:gd name="connsiteY11943" fmla="*/ 6140105 h 8462359"/>
              <a:gd name="connsiteX11944" fmla="*/ 631672 w 7162800"/>
              <a:gd name="connsiteY11944" fmla="*/ 6141070 h 8462359"/>
              <a:gd name="connsiteX11945" fmla="*/ 635052 w 7162800"/>
              <a:gd name="connsiteY11945" fmla="*/ 6142034 h 8462359"/>
              <a:gd name="connsiteX11946" fmla="*/ 638916 w 7162800"/>
              <a:gd name="connsiteY11946" fmla="*/ 6142999 h 8462359"/>
              <a:gd name="connsiteX11947" fmla="*/ 643262 w 7162800"/>
              <a:gd name="connsiteY11947" fmla="*/ 6143481 h 8462359"/>
              <a:gd name="connsiteX11948" fmla="*/ 650989 w 7162800"/>
              <a:gd name="connsiteY11948" fmla="*/ 6143963 h 8462359"/>
              <a:gd name="connsiteX11949" fmla="*/ 657750 w 7162800"/>
              <a:gd name="connsiteY11949" fmla="*/ 6143963 h 8462359"/>
              <a:gd name="connsiteX11950" fmla="*/ 664511 w 7162800"/>
              <a:gd name="connsiteY11950" fmla="*/ 6141070 h 8462359"/>
              <a:gd name="connsiteX11951" fmla="*/ 670789 w 7162800"/>
              <a:gd name="connsiteY11951" fmla="*/ 6138176 h 8462359"/>
              <a:gd name="connsiteX11952" fmla="*/ 676584 w 7162800"/>
              <a:gd name="connsiteY11952" fmla="*/ 6135283 h 8462359"/>
              <a:gd name="connsiteX11953" fmla="*/ 680930 w 7162800"/>
              <a:gd name="connsiteY11953" fmla="*/ 6132872 h 8462359"/>
              <a:gd name="connsiteX11954" fmla="*/ 683345 w 7162800"/>
              <a:gd name="connsiteY11954" fmla="*/ 6130460 h 8462359"/>
              <a:gd name="connsiteX11955" fmla="*/ 685760 w 7162800"/>
              <a:gd name="connsiteY11955" fmla="*/ 6127567 h 8462359"/>
              <a:gd name="connsiteX11956" fmla="*/ 688657 w 7162800"/>
              <a:gd name="connsiteY11956" fmla="*/ 6123227 h 8462359"/>
              <a:gd name="connsiteX11957" fmla="*/ 692038 w 7162800"/>
              <a:gd name="connsiteY11957" fmla="*/ 6118887 h 8462359"/>
              <a:gd name="connsiteX11958" fmla="*/ 696867 w 7162800"/>
              <a:gd name="connsiteY11958" fmla="*/ 6110206 h 8462359"/>
              <a:gd name="connsiteX11959" fmla="*/ 703145 w 7162800"/>
              <a:gd name="connsiteY11959" fmla="*/ 6102490 h 8462359"/>
              <a:gd name="connsiteX11960" fmla="*/ 706043 w 7162800"/>
              <a:gd name="connsiteY11960" fmla="*/ 6098632 h 8462359"/>
              <a:gd name="connsiteX11961" fmla="*/ 710389 w 7162800"/>
              <a:gd name="connsiteY11961" fmla="*/ 6092363 h 8462359"/>
              <a:gd name="connsiteX11962" fmla="*/ 714735 w 7162800"/>
              <a:gd name="connsiteY11962" fmla="*/ 6086094 h 8462359"/>
              <a:gd name="connsiteX11963" fmla="*/ 717633 w 7162800"/>
              <a:gd name="connsiteY11963" fmla="*/ 6080307 h 8462359"/>
              <a:gd name="connsiteX11964" fmla="*/ 723911 w 7162800"/>
              <a:gd name="connsiteY11964" fmla="*/ 6077414 h 8462359"/>
              <a:gd name="connsiteX11965" fmla="*/ 731155 w 7162800"/>
              <a:gd name="connsiteY11965" fmla="*/ 6074520 h 8462359"/>
              <a:gd name="connsiteX11966" fmla="*/ 737916 w 7162800"/>
              <a:gd name="connsiteY11966" fmla="*/ 6072109 h 8462359"/>
              <a:gd name="connsiteX11967" fmla="*/ 743711 w 7162800"/>
              <a:gd name="connsiteY11967" fmla="*/ 6068733 h 8462359"/>
              <a:gd name="connsiteX11968" fmla="*/ 753370 w 7162800"/>
              <a:gd name="connsiteY11968" fmla="*/ 6068733 h 8462359"/>
              <a:gd name="connsiteX11969" fmla="*/ 763511 w 7162800"/>
              <a:gd name="connsiteY11969" fmla="*/ 6068733 h 8462359"/>
              <a:gd name="connsiteX11970" fmla="*/ 773653 w 7162800"/>
              <a:gd name="connsiteY11970" fmla="*/ 6068733 h 8462359"/>
              <a:gd name="connsiteX11971" fmla="*/ 781380 w 7162800"/>
              <a:gd name="connsiteY11971" fmla="*/ 6068733 h 8462359"/>
              <a:gd name="connsiteX11972" fmla="*/ 791038 w 7162800"/>
              <a:gd name="connsiteY11972" fmla="*/ 6069216 h 8462359"/>
              <a:gd name="connsiteX11973" fmla="*/ 803594 w 7162800"/>
              <a:gd name="connsiteY11973" fmla="*/ 6071145 h 8462359"/>
              <a:gd name="connsiteX11974" fmla="*/ 815668 w 7162800"/>
              <a:gd name="connsiteY11974" fmla="*/ 6072109 h 8462359"/>
              <a:gd name="connsiteX11975" fmla="*/ 826292 w 7162800"/>
              <a:gd name="connsiteY11975" fmla="*/ 6072591 h 8462359"/>
              <a:gd name="connsiteX11976" fmla="*/ 829190 w 7162800"/>
              <a:gd name="connsiteY11976" fmla="*/ 6072591 h 8462359"/>
              <a:gd name="connsiteX11977" fmla="*/ 832570 w 7162800"/>
              <a:gd name="connsiteY11977" fmla="*/ 6071627 h 8462359"/>
              <a:gd name="connsiteX11978" fmla="*/ 836916 w 7162800"/>
              <a:gd name="connsiteY11978" fmla="*/ 6070180 h 8462359"/>
              <a:gd name="connsiteX11979" fmla="*/ 840780 w 7162800"/>
              <a:gd name="connsiteY11979" fmla="*/ 6068251 h 8462359"/>
              <a:gd name="connsiteX11980" fmla="*/ 848990 w 7162800"/>
              <a:gd name="connsiteY11980" fmla="*/ 6065358 h 8462359"/>
              <a:gd name="connsiteX11981" fmla="*/ 855751 w 7162800"/>
              <a:gd name="connsiteY11981" fmla="*/ 6061500 h 8462359"/>
              <a:gd name="connsiteX11982" fmla="*/ 860580 w 7162800"/>
              <a:gd name="connsiteY11982" fmla="*/ 6057642 h 8462359"/>
              <a:gd name="connsiteX11983" fmla="*/ 867341 w 7162800"/>
              <a:gd name="connsiteY11983" fmla="*/ 6052820 h 8462359"/>
              <a:gd name="connsiteX11984" fmla="*/ 871204 w 7162800"/>
              <a:gd name="connsiteY11984" fmla="*/ 6051373 h 8462359"/>
              <a:gd name="connsiteX11985" fmla="*/ 875551 w 7162800"/>
              <a:gd name="connsiteY11985" fmla="*/ 6049926 h 8462359"/>
              <a:gd name="connsiteX11986" fmla="*/ 876999 w 7162800"/>
              <a:gd name="connsiteY11986" fmla="*/ 6049926 h 8462359"/>
              <a:gd name="connsiteX11987" fmla="*/ 878448 w 7162800"/>
              <a:gd name="connsiteY11987" fmla="*/ 6049926 h 8462359"/>
              <a:gd name="connsiteX11988" fmla="*/ 880863 w 7162800"/>
              <a:gd name="connsiteY11988" fmla="*/ 6049926 h 8462359"/>
              <a:gd name="connsiteX11989" fmla="*/ 881829 w 7162800"/>
              <a:gd name="connsiteY11989" fmla="*/ 6050408 h 8462359"/>
              <a:gd name="connsiteX11990" fmla="*/ 884726 w 7162800"/>
              <a:gd name="connsiteY11990" fmla="*/ 6050891 h 8462359"/>
              <a:gd name="connsiteX11991" fmla="*/ 888590 w 7162800"/>
              <a:gd name="connsiteY11991" fmla="*/ 6052337 h 8462359"/>
              <a:gd name="connsiteX11992" fmla="*/ 892936 w 7162800"/>
              <a:gd name="connsiteY11992" fmla="*/ 6055231 h 8462359"/>
              <a:gd name="connsiteX11993" fmla="*/ 896800 w 7162800"/>
              <a:gd name="connsiteY11993" fmla="*/ 6058124 h 8462359"/>
              <a:gd name="connsiteX11994" fmla="*/ 905009 w 7162800"/>
              <a:gd name="connsiteY11994" fmla="*/ 6064393 h 8462359"/>
              <a:gd name="connsiteX11995" fmla="*/ 911770 w 7162800"/>
              <a:gd name="connsiteY11995" fmla="*/ 6068733 h 8462359"/>
              <a:gd name="connsiteX11996" fmla="*/ 918531 w 7162800"/>
              <a:gd name="connsiteY11996" fmla="*/ 6072591 h 8462359"/>
              <a:gd name="connsiteX11997" fmla="*/ 926741 w 7162800"/>
              <a:gd name="connsiteY11997" fmla="*/ 6076449 h 8462359"/>
              <a:gd name="connsiteX11998" fmla="*/ 931088 w 7162800"/>
              <a:gd name="connsiteY11998" fmla="*/ 6077896 h 8462359"/>
              <a:gd name="connsiteX11999" fmla="*/ 934468 w 7162800"/>
              <a:gd name="connsiteY11999" fmla="*/ 6078861 h 8462359"/>
              <a:gd name="connsiteX12000" fmla="*/ 938331 w 7162800"/>
              <a:gd name="connsiteY12000" fmla="*/ 6079825 h 8462359"/>
              <a:gd name="connsiteX12001" fmla="*/ 941229 w 7162800"/>
              <a:gd name="connsiteY12001" fmla="*/ 6080307 h 8462359"/>
              <a:gd name="connsiteX12002" fmla="*/ 950405 w 7162800"/>
              <a:gd name="connsiteY12002" fmla="*/ 6080307 h 8462359"/>
              <a:gd name="connsiteX12003" fmla="*/ 960063 w 7162800"/>
              <a:gd name="connsiteY12003" fmla="*/ 6080307 h 8462359"/>
              <a:gd name="connsiteX12004" fmla="*/ 970205 w 7162800"/>
              <a:gd name="connsiteY12004" fmla="*/ 6080307 h 8462359"/>
              <a:gd name="connsiteX12005" fmla="*/ 978897 w 7162800"/>
              <a:gd name="connsiteY12005" fmla="*/ 6080307 h 8462359"/>
              <a:gd name="connsiteX12006" fmla="*/ 982278 w 7162800"/>
              <a:gd name="connsiteY12006" fmla="*/ 6078861 h 8462359"/>
              <a:gd name="connsiteX12007" fmla="*/ 985658 w 7162800"/>
              <a:gd name="connsiteY12007" fmla="*/ 6077896 h 8462359"/>
              <a:gd name="connsiteX12008" fmla="*/ 989522 w 7162800"/>
              <a:gd name="connsiteY12008" fmla="*/ 6077414 h 8462359"/>
              <a:gd name="connsiteX12009" fmla="*/ 993868 w 7162800"/>
              <a:gd name="connsiteY12009" fmla="*/ 6076932 h 8462359"/>
              <a:gd name="connsiteX12010" fmla="*/ 1001595 w 7162800"/>
              <a:gd name="connsiteY12010" fmla="*/ 6076932 h 8462359"/>
              <a:gd name="connsiteX12011" fmla="*/ 1008839 w 7162800"/>
              <a:gd name="connsiteY12011" fmla="*/ 6076449 h 8462359"/>
              <a:gd name="connsiteX12012" fmla="*/ 1015117 w 7162800"/>
              <a:gd name="connsiteY12012" fmla="*/ 6073074 h 8462359"/>
              <a:gd name="connsiteX12013" fmla="*/ 1021395 w 7162800"/>
              <a:gd name="connsiteY12013" fmla="*/ 6069216 h 8462359"/>
              <a:gd name="connsiteX12014" fmla="*/ 1027190 w 7162800"/>
              <a:gd name="connsiteY12014" fmla="*/ 6066805 h 8462359"/>
              <a:gd name="connsiteX12015" fmla="*/ 1031054 w 7162800"/>
              <a:gd name="connsiteY12015" fmla="*/ 6065358 h 8462359"/>
              <a:gd name="connsiteX12016" fmla="*/ 1033951 w 7162800"/>
              <a:gd name="connsiteY12016" fmla="*/ 6063911 h 8462359"/>
              <a:gd name="connsiteX12017" fmla="*/ 1037815 w 7162800"/>
              <a:gd name="connsiteY12017" fmla="*/ 6062947 h 8462359"/>
              <a:gd name="connsiteX12018" fmla="*/ 1042161 w 7162800"/>
              <a:gd name="connsiteY12018" fmla="*/ 6062464 h 8462359"/>
              <a:gd name="connsiteX12019" fmla="*/ 1046024 w 7162800"/>
              <a:gd name="connsiteY12019" fmla="*/ 6061982 h 8462359"/>
              <a:gd name="connsiteX12020" fmla="*/ 1054234 w 7162800"/>
              <a:gd name="connsiteY12020" fmla="*/ 6061500 h 8462359"/>
              <a:gd name="connsiteX12021" fmla="*/ 1060995 w 7162800"/>
              <a:gd name="connsiteY12021" fmla="*/ 6061500 h 8462359"/>
              <a:gd name="connsiteX12022" fmla="*/ 1064859 w 7162800"/>
              <a:gd name="connsiteY12022" fmla="*/ 6064393 h 8462359"/>
              <a:gd name="connsiteX12023" fmla="*/ 1070171 w 7162800"/>
              <a:gd name="connsiteY12023" fmla="*/ 6067287 h 8462359"/>
              <a:gd name="connsiteX12024" fmla="*/ 1075966 w 7162800"/>
              <a:gd name="connsiteY12024" fmla="*/ 6069698 h 8462359"/>
              <a:gd name="connsiteX12025" fmla="*/ 1079347 w 7162800"/>
              <a:gd name="connsiteY12025" fmla="*/ 6072591 h 8462359"/>
              <a:gd name="connsiteX12026" fmla="*/ 1082244 w 7162800"/>
              <a:gd name="connsiteY12026" fmla="*/ 6078861 h 8462359"/>
              <a:gd name="connsiteX12027" fmla="*/ 1084659 w 7162800"/>
              <a:gd name="connsiteY12027" fmla="*/ 6085612 h 8462359"/>
              <a:gd name="connsiteX12028" fmla="*/ 1086591 w 7162800"/>
              <a:gd name="connsiteY12028" fmla="*/ 6092363 h 8462359"/>
              <a:gd name="connsiteX12029" fmla="*/ 1087074 w 7162800"/>
              <a:gd name="connsiteY12029" fmla="*/ 6099115 h 8462359"/>
              <a:gd name="connsiteX12030" fmla="*/ 1089488 w 7162800"/>
              <a:gd name="connsiteY12030" fmla="*/ 6102490 h 8462359"/>
              <a:gd name="connsiteX12031" fmla="*/ 1092869 w 7162800"/>
              <a:gd name="connsiteY12031" fmla="*/ 6107795 h 8462359"/>
              <a:gd name="connsiteX12032" fmla="*/ 1093834 w 7162800"/>
              <a:gd name="connsiteY12032" fmla="*/ 6110206 h 8462359"/>
              <a:gd name="connsiteX12033" fmla="*/ 1095283 w 7162800"/>
              <a:gd name="connsiteY12033" fmla="*/ 6112135 h 8462359"/>
              <a:gd name="connsiteX12034" fmla="*/ 1096732 w 7162800"/>
              <a:gd name="connsiteY12034" fmla="*/ 6113100 h 8462359"/>
              <a:gd name="connsiteX12035" fmla="*/ 1098181 w 7162800"/>
              <a:gd name="connsiteY12035" fmla="*/ 6113582 h 8462359"/>
              <a:gd name="connsiteX12036" fmla="*/ 1101561 w 7162800"/>
              <a:gd name="connsiteY12036" fmla="*/ 6116475 h 8462359"/>
              <a:gd name="connsiteX12037" fmla="*/ 1105425 w 7162800"/>
              <a:gd name="connsiteY12037" fmla="*/ 6118404 h 8462359"/>
              <a:gd name="connsiteX12038" fmla="*/ 1110254 w 7162800"/>
              <a:gd name="connsiteY12038" fmla="*/ 6119369 h 8462359"/>
              <a:gd name="connsiteX12039" fmla="*/ 1115083 w 7162800"/>
              <a:gd name="connsiteY12039" fmla="*/ 6121298 h 8462359"/>
              <a:gd name="connsiteX12040" fmla="*/ 1124259 w 7162800"/>
              <a:gd name="connsiteY12040" fmla="*/ 6122745 h 8462359"/>
              <a:gd name="connsiteX12041" fmla="*/ 1131986 w 7162800"/>
              <a:gd name="connsiteY12041" fmla="*/ 6124674 h 8462359"/>
              <a:gd name="connsiteX12042" fmla="*/ 1141162 w 7162800"/>
              <a:gd name="connsiteY12042" fmla="*/ 6125638 h 8462359"/>
              <a:gd name="connsiteX12043" fmla="*/ 1152269 w 7162800"/>
              <a:gd name="connsiteY12043" fmla="*/ 6127567 h 8462359"/>
              <a:gd name="connsiteX12044" fmla="*/ 1162893 w 7162800"/>
              <a:gd name="connsiteY12044" fmla="*/ 6129496 h 8462359"/>
              <a:gd name="connsiteX12045" fmla="*/ 1172552 w 7162800"/>
              <a:gd name="connsiteY12045" fmla="*/ 6132872 h 8462359"/>
              <a:gd name="connsiteX12046" fmla="*/ 1183176 w 7162800"/>
              <a:gd name="connsiteY12046" fmla="*/ 6136247 h 8462359"/>
              <a:gd name="connsiteX12047" fmla="*/ 1195250 w 7162800"/>
              <a:gd name="connsiteY12047" fmla="*/ 6142034 h 8462359"/>
              <a:gd name="connsiteX12048" fmla="*/ 1207323 w 7162800"/>
              <a:gd name="connsiteY12048" fmla="*/ 6148786 h 8462359"/>
              <a:gd name="connsiteX12049" fmla="*/ 1217464 w 7162800"/>
              <a:gd name="connsiteY12049" fmla="*/ 6155055 h 8462359"/>
              <a:gd name="connsiteX12050" fmla="*/ 1228572 w 7162800"/>
              <a:gd name="connsiteY12050" fmla="*/ 6158913 h 8462359"/>
              <a:gd name="connsiteX12051" fmla="*/ 1243542 w 7162800"/>
              <a:gd name="connsiteY12051" fmla="*/ 6165182 h 8462359"/>
              <a:gd name="connsiteX12052" fmla="*/ 1251269 w 7162800"/>
              <a:gd name="connsiteY12052" fmla="*/ 6168075 h 8462359"/>
              <a:gd name="connsiteX12053" fmla="*/ 1258513 w 7162800"/>
              <a:gd name="connsiteY12053" fmla="*/ 6171451 h 8462359"/>
              <a:gd name="connsiteX12054" fmla="*/ 1264791 w 7162800"/>
              <a:gd name="connsiteY12054" fmla="*/ 6174344 h 8462359"/>
              <a:gd name="connsiteX12055" fmla="*/ 1270104 w 7162800"/>
              <a:gd name="connsiteY12055" fmla="*/ 6177720 h 8462359"/>
              <a:gd name="connsiteX12056" fmla="*/ 1273967 w 7162800"/>
              <a:gd name="connsiteY12056" fmla="*/ 6182543 h 8462359"/>
              <a:gd name="connsiteX12057" fmla="*/ 1278796 w 7162800"/>
              <a:gd name="connsiteY12057" fmla="*/ 6188329 h 8462359"/>
              <a:gd name="connsiteX12058" fmla="*/ 1283626 w 7162800"/>
              <a:gd name="connsiteY12058" fmla="*/ 6194599 h 8462359"/>
              <a:gd name="connsiteX12059" fmla="*/ 1288455 w 7162800"/>
              <a:gd name="connsiteY12059" fmla="*/ 6201832 h 8462359"/>
              <a:gd name="connsiteX12060" fmla="*/ 1293284 w 7162800"/>
              <a:gd name="connsiteY12060" fmla="*/ 6208584 h 8462359"/>
              <a:gd name="connsiteX12061" fmla="*/ 1298113 w 7162800"/>
              <a:gd name="connsiteY12061" fmla="*/ 6215335 h 8462359"/>
              <a:gd name="connsiteX12062" fmla="*/ 1302943 w 7162800"/>
              <a:gd name="connsiteY12062" fmla="*/ 6221122 h 8462359"/>
              <a:gd name="connsiteX12063" fmla="*/ 1306806 w 7162800"/>
              <a:gd name="connsiteY12063" fmla="*/ 6226427 h 8462359"/>
              <a:gd name="connsiteX12064" fmla="*/ 1316465 w 7162800"/>
              <a:gd name="connsiteY12064" fmla="*/ 6239447 h 8462359"/>
              <a:gd name="connsiteX12065" fmla="*/ 1327572 w 7162800"/>
              <a:gd name="connsiteY12065" fmla="*/ 6255843 h 8462359"/>
              <a:gd name="connsiteX12066" fmla="*/ 1338679 w 7162800"/>
              <a:gd name="connsiteY12066" fmla="*/ 6272240 h 8462359"/>
              <a:gd name="connsiteX12067" fmla="*/ 1348338 w 7162800"/>
              <a:gd name="connsiteY12067" fmla="*/ 6285742 h 8462359"/>
              <a:gd name="connsiteX12068" fmla="*/ 1355099 w 7162800"/>
              <a:gd name="connsiteY12068" fmla="*/ 6298763 h 8462359"/>
              <a:gd name="connsiteX12069" fmla="*/ 1362826 w 7162800"/>
              <a:gd name="connsiteY12069" fmla="*/ 6313230 h 8462359"/>
              <a:gd name="connsiteX12070" fmla="*/ 1371036 w 7162800"/>
              <a:gd name="connsiteY12070" fmla="*/ 6327215 h 8462359"/>
              <a:gd name="connsiteX12071" fmla="*/ 1377797 w 7162800"/>
              <a:gd name="connsiteY12071" fmla="*/ 6338307 h 8462359"/>
              <a:gd name="connsiteX12072" fmla="*/ 1382143 w 7162800"/>
              <a:gd name="connsiteY12072" fmla="*/ 6348916 h 8462359"/>
              <a:gd name="connsiteX12073" fmla="*/ 1387938 w 7162800"/>
              <a:gd name="connsiteY12073" fmla="*/ 6361937 h 8462359"/>
              <a:gd name="connsiteX12074" fmla="*/ 1390836 w 7162800"/>
              <a:gd name="connsiteY12074" fmla="*/ 6368206 h 8462359"/>
              <a:gd name="connsiteX12075" fmla="*/ 1394216 w 7162800"/>
              <a:gd name="connsiteY12075" fmla="*/ 6374475 h 8462359"/>
              <a:gd name="connsiteX12076" fmla="*/ 1397597 w 7162800"/>
              <a:gd name="connsiteY12076" fmla="*/ 6379297 h 8462359"/>
              <a:gd name="connsiteX12077" fmla="*/ 1400494 w 7162800"/>
              <a:gd name="connsiteY12077" fmla="*/ 6383155 h 8462359"/>
              <a:gd name="connsiteX12078" fmla="*/ 1404841 w 7162800"/>
              <a:gd name="connsiteY12078" fmla="*/ 6387495 h 8462359"/>
              <a:gd name="connsiteX12079" fmla="*/ 1410636 w 7162800"/>
              <a:gd name="connsiteY12079" fmla="*/ 6391353 h 8462359"/>
              <a:gd name="connsiteX12080" fmla="*/ 1416431 w 7162800"/>
              <a:gd name="connsiteY12080" fmla="*/ 6395211 h 8462359"/>
              <a:gd name="connsiteX12081" fmla="*/ 1423192 w 7162800"/>
              <a:gd name="connsiteY12081" fmla="*/ 6399069 h 8462359"/>
              <a:gd name="connsiteX12082" fmla="*/ 1429470 w 7162800"/>
              <a:gd name="connsiteY12082" fmla="*/ 6401963 h 8462359"/>
              <a:gd name="connsiteX12083" fmla="*/ 1436714 w 7162800"/>
              <a:gd name="connsiteY12083" fmla="*/ 6405338 h 8462359"/>
              <a:gd name="connsiteX12084" fmla="*/ 1442992 w 7162800"/>
              <a:gd name="connsiteY12084" fmla="*/ 6407267 h 8462359"/>
              <a:gd name="connsiteX12085" fmla="*/ 1448787 w 7162800"/>
              <a:gd name="connsiteY12085" fmla="*/ 6408714 h 8462359"/>
              <a:gd name="connsiteX12086" fmla="*/ 1455548 w 7162800"/>
              <a:gd name="connsiteY12086" fmla="*/ 6412090 h 8462359"/>
              <a:gd name="connsiteX12087" fmla="*/ 1463275 w 7162800"/>
              <a:gd name="connsiteY12087" fmla="*/ 6414019 h 8462359"/>
              <a:gd name="connsiteX12088" fmla="*/ 1471968 w 7162800"/>
              <a:gd name="connsiteY12088" fmla="*/ 6415948 h 8462359"/>
              <a:gd name="connsiteX12089" fmla="*/ 1478729 w 7162800"/>
              <a:gd name="connsiteY12089" fmla="*/ 6416430 h 8462359"/>
              <a:gd name="connsiteX12090" fmla="*/ 1484041 w 7162800"/>
              <a:gd name="connsiteY12090" fmla="*/ 6413536 h 8462359"/>
              <a:gd name="connsiteX12091" fmla="*/ 1489836 w 7162800"/>
              <a:gd name="connsiteY12091" fmla="*/ 6411607 h 8462359"/>
              <a:gd name="connsiteX12092" fmla="*/ 1495148 w 7162800"/>
              <a:gd name="connsiteY12092" fmla="*/ 6410161 h 8462359"/>
              <a:gd name="connsiteX12093" fmla="*/ 1500944 w 7162800"/>
              <a:gd name="connsiteY12093" fmla="*/ 6408714 h 8462359"/>
              <a:gd name="connsiteX12094" fmla="*/ 1504324 w 7162800"/>
              <a:gd name="connsiteY12094" fmla="*/ 6405821 h 8462359"/>
              <a:gd name="connsiteX12095" fmla="*/ 1509153 w 7162800"/>
              <a:gd name="connsiteY12095" fmla="*/ 6401480 h 8462359"/>
              <a:gd name="connsiteX12096" fmla="*/ 1514466 w 7162800"/>
              <a:gd name="connsiteY12096" fmla="*/ 6397140 h 8462359"/>
              <a:gd name="connsiteX12097" fmla="*/ 1519778 w 7162800"/>
              <a:gd name="connsiteY12097" fmla="*/ 6394247 h 8462359"/>
              <a:gd name="connsiteX12098" fmla="*/ 1522675 w 7162800"/>
              <a:gd name="connsiteY12098" fmla="*/ 6393282 h 8462359"/>
              <a:gd name="connsiteX12099" fmla="*/ 1527022 w 7162800"/>
              <a:gd name="connsiteY12099" fmla="*/ 6391836 h 8462359"/>
              <a:gd name="connsiteX12100" fmla="*/ 1531851 w 7162800"/>
              <a:gd name="connsiteY12100" fmla="*/ 6391353 h 8462359"/>
              <a:gd name="connsiteX12101" fmla="*/ 1536680 w 7162800"/>
              <a:gd name="connsiteY12101" fmla="*/ 6390871 h 8462359"/>
              <a:gd name="connsiteX12102" fmla="*/ 1545856 w 7162800"/>
              <a:gd name="connsiteY12102" fmla="*/ 6390389 h 8462359"/>
              <a:gd name="connsiteX12103" fmla="*/ 1553583 w 7162800"/>
              <a:gd name="connsiteY12103" fmla="*/ 6390389 h 8462359"/>
              <a:gd name="connsiteX12104" fmla="*/ 1560827 w 7162800"/>
              <a:gd name="connsiteY12104" fmla="*/ 6394247 h 8462359"/>
              <a:gd name="connsiteX12105" fmla="*/ 1568071 w 7162800"/>
              <a:gd name="connsiteY12105" fmla="*/ 6397622 h 8462359"/>
              <a:gd name="connsiteX12106" fmla="*/ 1575797 w 7162800"/>
              <a:gd name="connsiteY12106" fmla="*/ 6400516 h 8462359"/>
              <a:gd name="connsiteX12107" fmla="*/ 1584973 w 7162800"/>
              <a:gd name="connsiteY12107" fmla="*/ 6402927 h 8462359"/>
              <a:gd name="connsiteX12108" fmla="*/ 1594149 w 7162800"/>
              <a:gd name="connsiteY12108" fmla="*/ 6404856 h 8462359"/>
              <a:gd name="connsiteX12109" fmla="*/ 1601393 w 7162800"/>
              <a:gd name="connsiteY12109" fmla="*/ 6405338 h 8462359"/>
              <a:gd name="connsiteX12110" fmla="*/ 1608637 w 7162800"/>
              <a:gd name="connsiteY12110" fmla="*/ 6404856 h 8462359"/>
              <a:gd name="connsiteX12111" fmla="*/ 1616846 w 7162800"/>
              <a:gd name="connsiteY12111" fmla="*/ 6403892 h 8462359"/>
              <a:gd name="connsiteX12112" fmla="*/ 1625056 w 7162800"/>
              <a:gd name="connsiteY12112" fmla="*/ 6401963 h 8462359"/>
              <a:gd name="connsiteX12113" fmla="*/ 1631817 w 7162800"/>
              <a:gd name="connsiteY12113" fmla="*/ 6401480 h 8462359"/>
              <a:gd name="connsiteX12114" fmla="*/ 1635198 w 7162800"/>
              <a:gd name="connsiteY12114" fmla="*/ 6401480 h 8462359"/>
              <a:gd name="connsiteX12115" fmla="*/ 1640510 w 7162800"/>
              <a:gd name="connsiteY12115" fmla="*/ 6401480 h 8462359"/>
              <a:gd name="connsiteX12116" fmla="*/ 1646305 w 7162800"/>
              <a:gd name="connsiteY12116" fmla="*/ 6401480 h 8462359"/>
              <a:gd name="connsiteX12117" fmla="*/ 1650168 w 7162800"/>
              <a:gd name="connsiteY12117" fmla="*/ 6401480 h 8462359"/>
              <a:gd name="connsiteX12118" fmla="*/ 1653549 w 7162800"/>
              <a:gd name="connsiteY12118" fmla="*/ 6401480 h 8462359"/>
              <a:gd name="connsiteX12119" fmla="*/ 1656930 w 7162800"/>
              <a:gd name="connsiteY12119" fmla="*/ 6400516 h 8462359"/>
              <a:gd name="connsiteX12120" fmla="*/ 1660793 w 7162800"/>
              <a:gd name="connsiteY12120" fmla="*/ 6399069 h 8462359"/>
              <a:gd name="connsiteX12121" fmla="*/ 1665139 w 7162800"/>
              <a:gd name="connsiteY12121" fmla="*/ 6397140 h 8462359"/>
              <a:gd name="connsiteX12122" fmla="*/ 1673349 w 7162800"/>
              <a:gd name="connsiteY12122" fmla="*/ 6393764 h 8462359"/>
              <a:gd name="connsiteX12123" fmla="*/ 1679627 w 7162800"/>
              <a:gd name="connsiteY12123" fmla="*/ 6390389 h 8462359"/>
              <a:gd name="connsiteX12124" fmla="*/ 1685422 w 7162800"/>
              <a:gd name="connsiteY12124" fmla="*/ 6384602 h 8462359"/>
              <a:gd name="connsiteX12125" fmla="*/ 1691700 w 7162800"/>
              <a:gd name="connsiteY12125" fmla="*/ 6379297 h 8462359"/>
              <a:gd name="connsiteX12126" fmla="*/ 1693149 w 7162800"/>
              <a:gd name="connsiteY12126" fmla="*/ 6377850 h 8462359"/>
              <a:gd name="connsiteX12127" fmla="*/ 1695564 w 7162800"/>
              <a:gd name="connsiteY12127" fmla="*/ 6377368 h 8462359"/>
              <a:gd name="connsiteX12128" fmla="*/ 1698944 w 7162800"/>
              <a:gd name="connsiteY12128" fmla="*/ 6376404 h 8462359"/>
              <a:gd name="connsiteX12129" fmla="*/ 1702808 w 7162800"/>
              <a:gd name="connsiteY12129" fmla="*/ 6376404 h 8462359"/>
              <a:gd name="connsiteX12130" fmla="*/ 1709086 w 7162800"/>
              <a:gd name="connsiteY12130" fmla="*/ 6375439 h 8462359"/>
              <a:gd name="connsiteX12131" fmla="*/ 1713915 w 7162800"/>
              <a:gd name="connsiteY12131" fmla="*/ 6375439 h 8462359"/>
              <a:gd name="connsiteX12132" fmla="*/ 1717296 w 7162800"/>
              <a:gd name="connsiteY12132" fmla="*/ 6377368 h 8462359"/>
              <a:gd name="connsiteX12133" fmla="*/ 1721159 w 7162800"/>
              <a:gd name="connsiteY12133" fmla="*/ 6379297 h 8462359"/>
              <a:gd name="connsiteX12134" fmla="*/ 1720395 w 7162800"/>
              <a:gd name="connsiteY12134" fmla="*/ 6381586 h 8462359"/>
              <a:gd name="connsiteX12135" fmla="*/ 1721114 w 7162800"/>
              <a:gd name="connsiteY12135" fmla="*/ 6382202 h 8462359"/>
              <a:gd name="connsiteX12136" fmla="*/ 1725459 w 7162800"/>
              <a:gd name="connsiteY12136" fmla="*/ 6384135 h 8462359"/>
              <a:gd name="connsiteX12137" fmla="*/ 1729321 w 7162800"/>
              <a:gd name="connsiteY12137" fmla="*/ 6386067 h 8462359"/>
              <a:gd name="connsiteX12138" fmla="*/ 1732701 w 7162800"/>
              <a:gd name="connsiteY12138" fmla="*/ 6386550 h 8462359"/>
              <a:gd name="connsiteX12139" fmla="*/ 1737046 w 7162800"/>
              <a:gd name="connsiteY12139" fmla="*/ 6384618 h 8462359"/>
              <a:gd name="connsiteX12140" fmla="*/ 1741874 w 7162800"/>
              <a:gd name="connsiteY12140" fmla="*/ 6382685 h 8462359"/>
              <a:gd name="connsiteX12141" fmla="*/ 1745736 w 7162800"/>
              <a:gd name="connsiteY12141" fmla="*/ 6379787 h 8462359"/>
              <a:gd name="connsiteX12142" fmla="*/ 1750564 w 7162800"/>
              <a:gd name="connsiteY12142" fmla="*/ 6375923 h 8462359"/>
              <a:gd name="connsiteX12143" fmla="*/ 1754427 w 7162800"/>
              <a:gd name="connsiteY12143" fmla="*/ 6372541 h 8462359"/>
              <a:gd name="connsiteX12144" fmla="*/ 1758289 w 7162800"/>
              <a:gd name="connsiteY12144" fmla="*/ 6368677 h 8462359"/>
              <a:gd name="connsiteX12145" fmla="*/ 1760703 w 7162800"/>
              <a:gd name="connsiteY12145" fmla="*/ 6364329 h 8462359"/>
              <a:gd name="connsiteX12146" fmla="*/ 1762634 w 7162800"/>
              <a:gd name="connsiteY12146" fmla="*/ 6360465 h 8462359"/>
              <a:gd name="connsiteX12147" fmla="*/ 1762634 w 7162800"/>
              <a:gd name="connsiteY12147" fmla="*/ 6356600 h 8462359"/>
              <a:gd name="connsiteX12148" fmla="*/ 1762634 w 7162800"/>
              <a:gd name="connsiteY12148" fmla="*/ 6351287 h 8462359"/>
              <a:gd name="connsiteX12149" fmla="*/ 1762634 w 7162800"/>
              <a:gd name="connsiteY12149" fmla="*/ 6345973 h 8462359"/>
              <a:gd name="connsiteX12150" fmla="*/ 1762634 w 7162800"/>
              <a:gd name="connsiteY12150" fmla="*/ 6341626 h 8462359"/>
              <a:gd name="connsiteX12151" fmla="*/ 1758772 w 7162800"/>
              <a:gd name="connsiteY12151" fmla="*/ 6331482 h 8462359"/>
              <a:gd name="connsiteX12152" fmla="*/ 1753461 w 7162800"/>
              <a:gd name="connsiteY12152" fmla="*/ 6319888 h 8462359"/>
              <a:gd name="connsiteX12153" fmla="*/ 1748150 w 7162800"/>
              <a:gd name="connsiteY12153" fmla="*/ 6308778 h 8462359"/>
              <a:gd name="connsiteX12154" fmla="*/ 1743805 w 7162800"/>
              <a:gd name="connsiteY12154" fmla="*/ 6301049 h 8462359"/>
              <a:gd name="connsiteX12155" fmla="*/ 1736563 w 7162800"/>
              <a:gd name="connsiteY12155" fmla="*/ 6293803 h 8462359"/>
              <a:gd name="connsiteX12156" fmla="*/ 1728839 w 7162800"/>
              <a:gd name="connsiteY12156" fmla="*/ 6285591 h 8462359"/>
              <a:gd name="connsiteX12157" fmla="*/ 1725459 w 7162800"/>
              <a:gd name="connsiteY12157" fmla="*/ 6282693 h 8462359"/>
              <a:gd name="connsiteX12158" fmla="*/ 1719666 w 7162800"/>
              <a:gd name="connsiteY12158" fmla="*/ 6278346 h 8462359"/>
              <a:gd name="connsiteX12159" fmla="*/ 1716769 w 7162800"/>
              <a:gd name="connsiteY12159" fmla="*/ 6275447 h 8462359"/>
              <a:gd name="connsiteX12160" fmla="*/ 1714355 w 7162800"/>
              <a:gd name="connsiteY12160" fmla="*/ 6273032 h 8462359"/>
              <a:gd name="connsiteX12161" fmla="*/ 1711941 w 7162800"/>
              <a:gd name="connsiteY12161" fmla="*/ 6270134 h 8462359"/>
              <a:gd name="connsiteX12162" fmla="*/ 1710492 w 7162800"/>
              <a:gd name="connsiteY12162" fmla="*/ 6267235 h 8462359"/>
              <a:gd name="connsiteX12163" fmla="*/ 1706147 w 7162800"/>
              <a:gd name="connsiteY12163" fmla="*/ 6263854 h 8462359"/>
              <a:gd name="connsiteX12164" fmla="*/ 1701319 w 7162800"/>
              <a:gd name="connsiteY12164" fmla="*/ 6259023 h 8462359"/>
              <a:gd name="connsiteX12165" fmla="*/ 1699388 w 7162800"/>
              <a:gd name="connsiteY12165" fmla="*/ 6256608 h 8462359"/>
              <a:gd name="connsiteX12166" fmla="*/ 1697457 w 7162800"/>
              <a:gd name="connsiteY12166" fmla="*/ 6253710 h 8462359"/>
              <a:gd name="connsiteX12167" fmla="*/ 1696008 w 7162800"/>
              <a:gd name="connsiteY12167" fmla="*/ 6251294 h 8462359"/>
              <a:gd name="connsiteX12168" fmla="*/ 1695526 w 7162800"/>
              <a:gd name="connsiteY12168" fmla="*/ 6248879 h 8462359"/>
              <a:gd name="connsiteX12169" fmla="*/ 1694560 w 7162800"/>
              <a:gd name="connsiteY12169" fmla="*/ 6245498 h 8462359"/>
              <a:gd name="connsiteX12170" fmla="*/ 1694077 w 7162800"/>
              <a:gd name="connsiteY12170" fmla="*/ 6242116 h 8462359"/>
              <a:gd name="connsiteX12171" fmla="*/ 1694077 w 7162800"/>
              <a:gd name="connsiteY12171" fmla="*/ 6239218 h 8462359"/>
              <a:gd name="connsiteX12172" fmla="*/ 1694077 w 7162800"/>
              <a:gd name="connsiteY12172" fmla="*/ 6235837 h 8462359"/>
              <a:gd name="connsiteX12173" fmla="*/ 1695043 w 7162800"/>
              <a:gd name="connsiteY12173" fmla="*/ 6230040 h 8462359"/>
              <a:gd name="connsiteX12174" fmla="*/ 1695526 w 7162800"/>
              <a:gd name="connsiteY12174" fmla="*/ 6226659 h 8462359"/>
              <a:gd name="connsiteX12175" fmla="*/ 1698905 w 7162800"/>
              <a:gd name="connsiteY12175" fmla="*/ 6222311 h 8462359"/>
              <a:gd name="connsiteX12176" fmla="*/ 1702768 w 7162800"/>
              <a:gd name="connsiteY12176" fmla="*/ 6216998 h 8462359"/>
              <a:gd name="connsiteX12177" fmla="*/ 1705182 w 7162800"/>
              <a:gd name="connsiteY12177" fmla="*/ 6211684 h 8462359"/>
              <a:gd name="connsiteX12178" fmla="*/ 1706630 w 7162800"/>
              <a:gd name="connsiteY12178" fmla="*/ 6207336 h 8462359"/>
              <a:gd name="connsiteX12179" fmla="*/ 1705664 w 7162800"/>
              <a:gd name="connsiteY12179" fmla="*/ 6206370 h 8462359"/>
              <a:gd name="connsiteX12180" fmla="*/ 1704699 w 7162800"/>
              <a:gd name="connsiteY12180" fmla="*/ 6205404 h 8462359"/>
              <a:gd name="connsiteX12181" fmla="*/ 1703733 w 7162800"/>
              <a:gd name="connsiteY12181" fmla="*/ 6204921 h 8462359"/>
              <a:gd name="connsiteX12182" fmla="*/ 1701802 w 7162800"/>
              <a:gd name="connsiteY12182" fmla="*/ 6203472 h 8462359"/>
              <a:gd name="connsiteX12183" fmla="*/ 1698905 w 7162800"/>
              <a:gd name="connsiteY12183" fmla="*/ 6202989 h 8462359"/>
              <a:gd name="connsiteX12184" fmla="*/ 1695043 w 7162800"/>
              <a:gd name="connsiteY12184" fmla="*/ 6202506 h 8462359"/>
              <a:gd name="connsiteX12185" fmla="*/ 1690698 w 7162800"/>
              <a:gd name="connsiteY12185" fmla="*/ 6202023 h 8462359"/>
              <a:gd name="connsiteX12186" fmla="*/ 1687318 w 7162800"/>
              <a:gd name="connsiteY12186" fmla="*/ 6202023 h 8462359"/>
              <a:gd name="connsiteX12187" fmla="*/ 1683456 w 7162800"/>
              <a:gd name="connsiteY12187" fmla="*/ 6201057 h 8462359"/>
              <a:gd name="connsiteX12188" fmla="*/ 1680559 w 7162800"/>
              <a:gd name="connsiteY12188" fmla="*/ 6200091 h 8462359"/>
              <a:gd name="connsiteX12189" fmla="*/ 1673800 w 7162800"/>
              <a:gd name="connsiteY12189" fmla="*/ 6197192 h 8462359"/>
              <a:gd name="connsiteX12190" fmla="*/ 1666075 w 7162800"/>
              <a:gd name="connsiteY12190" fmla="*/ 6194777 h 8462359"/>
              <a:gd name="connsiteX12191" fmla="*/ 1662213 w 7162800"/>
              <a:gd name="connsiteY12191" fmla="*/ 6193328 h 8462359"/>
              <a:gd name="connsiteX12192" fmla="*/ 1659316 w 7162800"/>
              <a:gd name="connsiteY12192" fmla="*/ 6191879 h 8462359"/>
              <a:gd name="connsiteX12193" fmla="*/ 1656419 w 7162800"/>
              <a:gd name="connsiteY12193" fmla="*/ 6190430 h 8462359"/>
              <a:gd name="connsiteX12194" fmla="*/ 1654488 w 7162800"/>
              <a:gd name="connsiteY12194" fmla="*/ 6188980 h 8462359"/>
              <a:gd name="connsiteX12195" fmla="*/ 1651108 w 7162800"/>
              <a:gd name="connsiteY12195" fmla="*/ 6185116 h 8462359"/>
              <a:gd name="connsiteX12196" fmla="*/ 1647729 w 7162800"/>
              <a:gd name="connsiteY12196" fmla="*/ 6179802 h 8462359"/>
              <a:gd name="connsiteX12197" fmla="*/ 1644349 w 7162800"/>
              <a:gd name="connsiteY12197" fmla="*/ 6174489 h 8462359"/>
              <a:gd name="connsiteX12198" fmla="*/ 1643384 w 7162800"/>
              <a:gd name="connsiteY12198" fmla="*/ 6170141 h 8462359"/>
              <a:gd name="connsiteX12199" fmla="*/ 1640487 w 7162800"/>
              <a:gd name="connsiteY12199" fmla="*/ 6167243 h 8462359"/>
              <a:gd name="connsiteX12200" fmla="*/ 1638073 w 7162800"/>
              <a:gd name="connsiteY12200" fmla="*/ 6163378 h 8462359"/>
              <a:gd name="connsiteX12201" fmla="*/ 1635176 w 7162800"/>
              <a:gd name="connsiteY12201" fmla="*/ 6159997 h 8462359"/>
              <a:gd name="connsiteX12202" fmla="*/ 1633245 w 7162800"/>
              <a:gd name="connsiteY12202" fmla="*/ 6155650 h 8462359"/>
              <a:gd name="connsiteX12203" fmla="*/ 1631314 w 7162800"/>
              <a:gd name="connsiteY12203" fmla="*/ 6151302 h 8462359"/>
              <a:gd name="connsiteX12204" fmla="*/ 1629383 w 7162800"/>
              <a:gd name="connsiteY12204" fmla="*/ 6146955 h 8462359"/>
              <a:gd name="connsiteX12205" fmla="*/ 1628417 w 7162800"/>
              <a:gd name="connsiteY12205" fmla="*/ 6144056 h 8462359"/>
              <a:gd name="connsiteX12206" fmla="*/ 1628417 w 7162800"/>
              <a:gd name="connsiteY12206" fmla="*/ 6140675 h 8462359"/>
              <a:gd name="connsiteX12207" fmla="*/ 1628417 w 7162800"/>
              <a:gd name="connsiteY12207" fmla="*/ 6137776 h 8462359"/>
              <a:gd name="connsiteX12208" fmla="*/ 1629383 w 7162800"/>
              <a:gd name="connsiteY12208" fmla="*/ 6133912 h 8462359"/>
              <a:gd name="connsiteX12209" fmla="*/ 1631314 w 7162800"/>
              <a:gd name="connsiteY12209" fmla="*/ 6130048 h 8462359"/>
              <a:gd name="connsiteX12210" fmla="*/ 1632762 w 7162800"/>
              <a:gd name="connsiteY12210" fmla="*/ 6125700 h 8462359"/>
              <a:gd name="connsiteX12211" fmla="*/ 1636625 w 7162800"/>
              <a:gd name="connsiteY12211" fmla="*/ 6118937 h 8462359"/>
              <a:gd name="connsiteX12212" fmla="*/ 1639521 w 7162800"/>
              <a:gd name="connsiteY12212" fmla="*/ 6114107 h 8462359"/>
              <a:gd name="connsiteX12213" fmla="*/ 1642901 w 7162800"/>
              <a:gd name="connsiteY12213" fmla="*/ 6108793 h 8462359"/>
              <a:gd name="connsiteX12214" fmla="*/ 1647246 w 7162800"/>
              <a:gd name="connsiteY12214" fmla="*/ 6103480 h 8462359"/>
              <a:gd name="connsiteX12215" fmla="*/ 1651108 w 7162800"/>
              <a:gd name="connsiteY12215" fmla="*/ 6099615 h 8462359"/>
              <a:gd name="connsiteX12216" fmla="*/ 1654488 w 7162800"/>
              <a:gd name="connsiteY12216" fmla="*/ 6095751 h 8462359"/>
              <a:gd name="connsiteX12217" fmla="*/ 1658833 w 7162800"/>
              <a:gd name="connsiteY12217" fmla="*/ 6092369 h 8462359"/>
              <a:gd name="connsiteX12218" fmla="*/ 1664144 w 7162800"/>
              <a:gd name="connsiteY12218" fmla="*/ 6088022 h 8462359"/>
              <a:gd name="connsiteX12219" fmla="*/ 1666558 w 7162800"/>
              <a:gd name="connsiteY12219" fmla="*/ 6085123 h 8462359"/>
              <a:gd name="connsiteX12220" fmla="*/ 1669455 w 7162800"/>
              <a:gd name="connsiteY12220" fmla="*/ 6082708 h 8462359"/>
              <a:gd name="connsiteX12221" fmla="*/ 1671386 w 7162800"/>
              <a:gd name="connsiteY12221" fmla="*/ 6079810 h 8462359"/>
              <a:gd name="connsiteX12222" fmla="*/ 1672834 w 7162800"/>
              <a:gd name="connsiteY12222" fmla="*/ 6077395 h 8462359"/>
              <a:gd name="connsiteX12223" fmla="*/ 1673317 w 7162800"/>
              <a:gd name="connsiteY12223" fmla="*/ 6071115 h 8462359"/>
              <a:gd name="connsiteX12224" fmla="*/ 1675248 w 7162800"/>
              <a:gd name="connsiteY12224" fmla="*/ 6063869 h 8462359"/>
              <a:gd name="connsiteX12225" fmla="*/ 1676214 w 7162800"/>
              <a:gd name="connsiteY12225" fmla="*/ 6057106 h 8462359"/>
              <a:gd name="connsiteX12226" fmla="*/ 1676697 w 7162800"/>
              <a:gd name="connsiteY12226" fmla="*/ 6050827 h 8462359"/>
              <a:gd name="connsiteX12227" fmla="*/ 1677179 w 7162800"/>
              <a:gd name="connsiteY12227" fmla="*/ 6045030 h 8462359"/>
              <a:gd name="connsiteX12228" fmla="*/ 1678145 w 7162800"/>
              <a:gd name="connsiteY12228" fmla="*/ 6038750 h 8462359"/>
              <a:gd name="connsiteX12229" fmla="*/ 1678145 w 7162800"/>
              <a:gd name="connsiteY12229" fmla="*/ 6035369 h 8462359"/>
              <a:gd name="connsiteX12230" fmla="*/ 1678145 w 7162800"/>
              <a:gd name="connsiteY12230" fmla="*/ 6032953 h 8462359"/>
              <a:gd name="connsiteX12231" fmla="*/ 1677662 w 7162800"/>
              <a:gd name="connsiteY12231" fmla="*/ 6030055 h 8462359"/>
              <a:gd name="connsiteX12232" fmla="*/ 1676697 w 7162800"/>
              <a:gd name="connsiteY12232" fmla="*/ 6028606 h 8462359"/>
              <a:gd name="connsiteX12233" fmla="*/ 1675248 w 7162800"/>
              <a:gd name="connsiteY12233" fmla="*/ 6025225 h 8462359"/>
              <a:gd name="connsiteX12234" fmla="*/ 1672351 w 7162800"/>
              <a:gd name="connsiteY12234" fmla="*/ 6022326 h 8462359"/>
              <a:gd name="connsiteX12235" fmla="*/ 1668489 w 7162800"/>
              <a:gd name="connsiteY12235" fmla="*/ 6017979 h 8462359"/>
              <a:gd name="connsiteX12236" fmla="*/ 1665110 w 7162800"/>
              <a:gd name="connsiteY12236" fmla="*/ 6014114 h 8462359"/>
              <a:gd name="connsiteX12237" fmla="*/ 1661247 w 7162800"/>
              <a:gd name="connsiteY12237" fmla="*/ 6010733 h 8462359"/>
              <a:gd name="connsiteX12238" fmla="*/ 1657385 w 7162800"/>
              <a:gd name="connsiteY12238" fmla="*/ 6007352 h 8462359"/>
              <a:gd name="connsiteX12239" fmla="*/ 1654005 w 7162800"/>
              <a:gd name="connsiteY12239" fmla="*/ 6004453 h 8462359"/>
              <a:gd name="connsiteX12240" fmla="*/ 1650626 w 7162800"/>
              <a:gd name="connsiteY12240" fmla="*/ 6002521 h 8462359"/>
              <a:gd name="connsiteX12241" fmla="*/ 1643384 w 7162800"/>
              <a:gd name="connsiteY12241" fmla="*/ 6000106 h 8462359"/>
              <a:gd name="connsiteX12242" fmla="*/ 1633728 w 7162800"/>
              <a:gd name="connsiteY12242" fmla="*/ 5996724 h 8462359"/>
              <a:gd name="connsiteX12243" fmla="*/ 1625037 w 7162800"/>
              <a:gd name="connsiteY12243" fmla="*/ 5994309 h 8462359"/>
              <a:gd name="connsiteX12244" fmla="*/ 1617313 w 7162800"/>
              <a:gd name="connsiteY12244" fmla="*/ 5991411 h 8462359"/>
              <a:gd name="connsiteX12245" fmla="*/ 1614416 w 7162800"/>
              <a:gd name="connsiteY12245" fmla="*/ 5988512 h 8462359"/>
              <a:gd name="connsiteX12246" fmla="*/ 1611519 w 7162800"/>
              <a:gd name="connsiteY12246" fmla="*/ 5984648 h 8462359"/>
              <a:gd name="connsiteX12247" fmla="*/ 1609105 w 7162800"/>
              <a:gd name="connsiteY12247" fmla="*/ 5980300 h 8462359"/>
              <a:gd name="connsiteX12248" fmla="*/ 1606208 w 7162800"/>
              <a:gd name="connsiteY12248" fmla="*/ 5976919 h 8462359"/>
              <a:gd name="connsiteX12249" fmla="*/ 1601863 w 7162800"/>
              <a:gd name="connsiteY12249" fmla="*/ 5968224 h 8462359"/>
              <a:gd name="connsiteX12250" fmla="*/ 1598484 w 7162800"/>
              <a:gd name="connsiteY12250" fmla="*/ 5961461 h 8462359"/>
              <a:gd name="connsiteX12251" fmla="*/ 1597518 w 7162800"/>
              <a:gd name="connsiteY12251" fmla="*/ 5957114 h 8462359"/>
              <a:gd name="connsiteX12252" fmla="*/ 1596552 w 7162800"/>
              <a:gd name="connsiteY12252" fmla="*/ 5951317 h 8462359"/>
              <a:gd name="connsiteX12253" fmla="*/ 1596552 w 7162800"/>
              <a:gd name="connsiteY12253" fmla="*/ 5945521 h 8462359"/>
              <a:gd name="connsiteX12254" fmla="*/ 1597518 w 7162800"/>
              <a:gd name="connsiteY12254" fmla="*/ 5939241 h 8462359"/>
              <a:gd name="connsiteX12255" fmla="*/ 1598001 w 7162800"/>
              <a:gd name="connsiteY12255" fmla="*/ 5927164 h 8462359"/>
              <a:gd name="connsiteX12256" fmla="*/ 1598484 w 7162800"/>
              <a:gd name="connsiteY12256" fmla="*/ 5917020 h 8462359"/>
              <a:gd name="connsiteX12257" fmla="*/ 1595587 w 7162800"/>
              <a:gd name="connsiteY12257" fmla="*/ 5910257 h 8462359"/>
              <a:gd name="connsiteX12258" fmla="*/ 1593173 w 7162800"/>
              <a:gd name="connsiteY12258" fmla="*/ 5902046 h 8462359"/>
              <a:gd name="connsiteX12259" fmla="*/ 1590276 w 7162800"/>
              <a:gd name="connsiteY12259" fmla="*/ 5893834 h 8462359"/>
              <a:gd name="connsiteX12260" fmla="*/ 1587379 w 7162800"/>
              <a:gd name="connsiteY12260" fmla="*/ 5886588 h 8462359"/>
              <a:gd name="connsiteX12261" fmla="*/ 1587379 w 7162800"/>
              <a:gd name="connsiteY12261" fmla="*/ 5885139 h 8462359"/>
              <a:gd name="connsiteX12262" fmla="*/ 1586414 w 7162800"/>
              <a:gd name="connsiteY12262" fmla="*/ 5882723 h 8462359"/>
              <a:gd name="connsiteX12263" fmla="*/ 1584483 w 7162800"/>
              <a:gd name="connsiteY12263" fmla="*/ 5879342 h 8462359"/>
              <a:gd name="connsiteX12264" fmla="*/ 1582551 w 7162800"/>
              <a:gd name="connsiteY12264" fmla="*/ 5875477 h 8462359"/>
              <a:gd name="connsiteX12265" fmla="*/ 1580620 w 7162800"/>
              <a:gd name="connsiteY12265" fmla="*/ 5872579 h 8462359"/>
              <a:gd name="connsiteX12266" fmla="*/ 1577723 w 7162800"/>
              <a:gd name="connsiteY12266" fmla="*/ 5869198 h 8462359"/>
              <a:gd name="connsiteX12267" fmla="*/ 1575309 w 7162800"/>
              <a:gd name="connsiteY12267" fmla="*/ 5866783 h 8462359"/>
              <a:gd name="connsiteX12268" fmla="*/ 1572413 w 7162800"/>
              <a:gd name="connsiteY12268" fmla="*/ 5864367 h 8462359"/>
              <a:gd name="connsiteX12269" fmla="*/ 1565171 w 7162800"/>
              <a:gd name="connsiteY12269" fmla="*/ 5864367 h 8462359"/>
              <a:gd name="connsiteX12270" fmla="*/ 1557446 w 7162800"/>
              <a:gd name="connsiteY12270" fmla="*/ 5864367 h 8462359"/>
              <a:gd name="connsiteX12271" fmla="*/ 1559377 w 7162800"/>
              <a:gd name="connsiteY12271" fmla="*/ 5855672 h 8462359"/>
              <a:gd name="connsiteX12272" fmla="*/ 1561308 w 7162800"/>
              <a:gd name="connsiteY12272" fmla="*/ 5849876 h 8462359"/>
              <a:gd name="connsiteX12273" fmla="*/ 1562757 w 7162800"/>
              <a:gd name="connsiteY12273" fmla="*/ 5846977 h 8462359"/>
              <a:gd name="connsiteX12274" fmla="*/ 1566136 w 7162800"/>
              <a:gd name="connsiteY12274" fmla="*/ 5844562 h 8462359"/>
              <a:gd name="connsiteX12275" fmla="*/ 1569516 w 7162800"/>
              <a:gd name="connsiteY12275" fmla="*/ 5842147 h 8462359"/>
              <a:gd name="connsiteX12276" fmla="*/ 1572413 w 7162800"/>
              <a:gd name="connsiteY12276" fmla="*/ 5840214 h 8462359"/>
              <a:gd name="connsiteX12277" fmla="*/ 1576275 w 7162800"/>
              <a:gd name="connsiteY12277" fmla="*/ 5838282 h 8462359"/>
              <a:gd name="connsiteX12278" fmla="*/ 1579172 w 7162800"/>
              <a:gd name="connsiteY12278" fmla="*/ 5835867 h 8462359"/>
              <a:gd name="connsiteX12279" fmla="*/ 1582069 w 7162800"/>
              <a:gd name="connsiteY12279" fmla="*/ 5833935 h 8462359"/>
              <a:gd name="connsiteX12280" fmla="*/ 1583517 w 7162800"/>
              <a:gd name="connsiteY12280" fmla="*/ 5831036 h 8462359"/>
              <a:gd name="connsiteX12281" fmla="*/ 1583517 w 7162800"/>
              <a:gd name="connsiteY12281" fmla="*/ 5827172 h 8462359"/>
              <a:gd name="connsiteX12282" fmla="*/ 1584000 w 7162800"/>
              <a:gd name="connsiteY12282" fmla="*/ 5821858 h 8462359"/>
              <a:gd name="connsiteX12283" fmla="*/ 1584483 w 7162800"/>
              <a:gd name="connsiteY12283" fmla="*/ 5818960 h 8462359"/>
              <a:gd name="connsiteX12284" fmla="*/ 1584965 w 7162800"/>
              <a:gd name="connsiteY12284" fmla="*/ 5816545 h 8462359"/>
              <a:gd name="connsiteX12285" fmla="*/ 1586414 w 7162800"/>
              <a:gd name="connsiteY12285" fmla="*/ 5814129 h 8462359"/>
              <a:gd name="connsiteX12286" fmla="*/ 1587379 w 7162800"/>
              <a:gd name="connsiteY12286" fmla="*/ 5812197 h 8462359"/>
              <a:gd name="connsiteX12287" fmla="*/ 1587862 w 7162800"/>
              <a:gd name="connsiteY12287" fmla="*/ 5810748 h 8462359"/>
              <a:gd name="connsiteX12288" fmla="*/ 1588828 w 7162800"/>
              <a:gd name="connsiteY12288" fmla="*/ 5808816 h 8462359"/>
              <a:gd name="connsiteX12289" fmla="*/ 1589793 w 7162800"/>
              <a:gd name="connsiteY12289" fmla="*/ 5806884 h 8462359"/>
              <a:gd name="connsiteX12290" fmla="*/ 1591725 w 7162800"/>
              <a:gd name="connsiteY12290" fmla="*/ 5804951 h 8462359"/>
              <a:gd name="connsiteX12291" fmla="*/ 1595104 w 7162800"/>
              <a:gd name="connsiteY12291" fmla="*/ 5801087 h 8462359"/>
              <a:gd name="connsiteX12292" fmla="*/ 1598484 w 7162800"/>
              <a:gd name="connsiteY12292" fmla="*/ 5797223 h 8462359"/>
              <a:gd name="connsiteX12293" fmla="*/ 1606691 w 7162800"/>
              <a:gd name="connsiteY12293" fmla="*/ 5799638 h 8462359"/>
              <a:gd name="connsiteX12294" fmla="*/ 1614416 w 7162800"/>
              <a:gd name="connsiteY12294" fmla="*/ 5801087 h 8462359"/>
              <a:gd name="connsiteX12295" fmla="*/ 1617796 w 7162800"/>
              <a:gd name="connsiteY12295" fmla="*/ 5802053 h 8462359"/>
              <a:gd name="connsiteX12296" fmla="*/ 1620692 w 7162800"/>
              <a:gd name="connsiteY12296" fmla="*/ 5802536 h 8462359"/>
              <a:gd name="connsiteX12297" fmla="*/ 1622623 w 7162800"/>
              <a:gd name="connsiteY12297" fmla="*/ 5803502 h 8462359"/>
              <a:gd name="connsiteX12298" fmla="*/ 1625037 w 7162800"/>
              <a:gd name="connsiteY12298" fmla="*/ 5804951 h 8462359"/>
              <a:gd name="connsiteX12299" fmla="*/ 1638073 w 7162800"/>
              <a:gd name="connsiteY12299" fmla="*/ 5805434 h 8462359"/>
              <a:gd name="connsiteX12300" fmla="*/ 1654488 w 7162800"/>
              <a:gd name="connsiteY12300" fmla="*/ 5806884 h 8462359"/>
              <a:gd name="connsiteX12301" fmla="*/ 1670903 w 7162800"/>
              <a:gd name="connsiteY12301" fmla="*/ 5807850 h 8462359"/>
              <a:gd name="connsiteX12302" fmla="*/ 1684421 w 7162800"/>
              <a:gd name="connsiteY12302" fmla="*/ 5808333 h 8462359"/>
              <a:gd name="connsiteX12303" fmla="*/ 1698422 w 7162800"/>
              <a:gd name="connsiteY12303" fmla="*/ 5808333 h 8462359"/>
              <a:gd name="connsiteX12304" fmla="*/ 1716286 w 7162800"/>
              <a:gd name="connsiteY12304" fmla="*/ 5807850 h 8462359"/>
              <a:gd name="connsiteX12305" fmla="*/ 1725942 w 7162800"/>
              <a:gd name="connsiteY12305" fmla="*/ 5807850 h 8462359"/>
              <a:gd name="connsiteX12306" fmla="*/ 1735115 w 7162800"/>
              <a:gd name="connsiteY12306" fmla="*/ 5806884 h 8462359"/>
              <a:gd name="connsiteX12307" fmla="*/ 1743805 w 7162800"/>
              <a:gd name="connsiteY12307" fmla="*/ 5806401 h 8462359"/>
              <a:gd name="connsiteX12308" fmla="*/ 1751047 w 7162800"/>
              <a:gd name="connsiteY12308" fmla="*/ 5804951 h 8462359"/>
              <a:gd name="connsiteX12309" fmla="*/ 1755875 w 7162800"/>
              <a:gd name="connsiteY12309" fmla="*/ 5804951 h 8462359"/>
              <a:gd name="connsiteX12310" fmla="*/ 1761669 w 7162800"/>
              <a:gd name="connsiteY12310" fmla="*/ 5803502 h 8462359"/>
              <a:gd name="connsiteX12311" fmla="*/ 1767462 w 7162800"/>
              <a:gd name="connsiteY12311" fmla="*/ 5802536 h 8462359"/>
              <a:gd name="connsiteX12312" fmla="*/ 1773739 w 7162800"/>
              <a:gd name="connsiteY12312" fmla="*/ 5800604 h 8462359"/>
              <a:gd name="connsiteX12313" fmla="*/ 1786291 w 7162800"/>
              <a:gd name="connsiteY12313" fmla="*/ 5797223 h 8462359"/>
              <a:gd name="connsiteX12314" fmla="*/ 1795947 w 7162800"/>
              <a:gd name="connsiteY12314" fmla="*/ 5793841 h 8462359"/>
              <a:gd name="connsiteX12315" fmla="*/ 1800775 w 7162800"/>
              <a:gd name="connsiteY12315" fmla="*/ 5790943 h 8462359"/>
              <a:gd name="connsiteX12316" fmla="*/ 1806569 w 7162800"/>
              <a:gd name="connsiteY12316" fmla="*/ 5788528 h 8462359"/>
              <a:gd name="connsiteX12317" fmla="*/ 1813811 w 7162800"/>
              <a:gd name="connsiteY12317" fmla="*/ 5785146 h 8462359"/>
              <a:gd name="connsiteX12318" fmla="*/ 1820570 w 7162800"/>
              <a:gd name="connsiteY12318" fmla="*/ 5782731 h 8462359"/>
              <a:gd name="connsiteX12319" fmla="*/ 1827329 w 7162800"/>
              <a:gd name="connsiteY12319" fmla="*/ 5779833 h 8462359"/>
              <a:gd name="connsiteX12320" fmla="*/ 1833605 w 7162800"/>
              <a:gd name="connsiteY12320" fmla="*/ 5776934 h 8462359"/>
              <a:gd name="connsiteX12321" fmla="*/ 1839399 w 7162800"/>
              <a:gd name="connsiteY12321" fmla="*/ 5774036 h 8462359"/>
              <a:gd name="connsiteX12322" fmla="*/ 1844710 w 7162800"/>
              <a:gd name="connsiteY12322" fmla="*/ 5771621 h 8462359"/>
              <a:gd name="connsiteX12323" fmla="*/ 1858228 w 7162800"/>
              <a:gd name="connsiteY12323" fmla="*/ 5764375 h 8462359"/>
              <a:gd name="connsiteX12324" fmla="*/ 1874643 w 7162800"/>
              <a:gd name="connsiteY12324" fmla="*/ 5756163 h 8462359"/>
              <a:gd name="connsiteX12325" fmla="*/ 1882851 w 7162800"/>
              <a:gd name="connsiteY12325" fmla="*/ 5751332 h 8462359"/>
              <a:gd name="connsiteX12326" fmla="*/ 1890575 w 7162800"/>
              <a:gd name="connsiteY12326" fmla="*/ 5746502 h 8462359"/>
              <a:gd name="connsiteX12327" fmla="*/ 1898300 w 7162800"/>
              <a:gd name="connsiteY12327" fmla="*/ 5742154 h 8462359"/>
              <a:gd name="connsiteX12328" fmla="*/ 1904094 w 7162800"/>
              <a:gd name="connsiteY12328" fmla="*/ 5737807 h 8462359"/>
              <a:gd name="connsiteX12329" fmla="*/ 1909887 w 7162800"/>
              <a:gd name="connsiteY12329" fmla="*/ 5734425 h 8462359"/>
              <a:gd name="connsiteX12330" fmla="*/ 1915198 w 7162800"/>
              <a:gd name="connsiteY12330" fmla="*/ 5730078 h 8462359"/>
              <a:gd name="connsiteX12331" fmla="*/ 1919543 w 7162800"/>
              <a:gd name="connsiteY12331" fmla="*/ 5724764 h 8462359"/>
              <a:gd name="connsiteX12332" fmla="*/ 1922923 w 7162800"/>
              <a:gd name="connsiteY12332" fmla="*/ 5718968 h 8462359"/>
              <a:gd name="connsiteX12333" fmla="*/ 1925819 w 7162800"/>
              <a:gd name="connsiteY12333" fmla="*/ 5717035 h 8462359"/>
              <a:gd name="connsiteX12334" fmla="*/ 1928233 w 7162800"/>
              <a:gd name="connsiteY12334" fmla="*/ 5713654 h 8462359"/>
              <a:gd name="connsiteX12335" fmla="*/ 1931130 w 7162800"/>
              <a:gd name="connsiteY12335" fmla="*/ 5710273 h 8462359"/>
              <a:gd name="connsiteX12336" fmla="*/ 1933544 w 7162800"/>
              <a:gd name="connsiteY12336" fmla="*/ 5705925 h 8462359"/>
              <a:gd name="connsiteX12337" fmla="*/ 1937889 w 7162800"/>
              <a:gd name="connsiteY12337" fmla="*/ 5696747 h 8462359"/>
              <a:gd name="connsiteX12338" fmla="*/ 1941752 w 7162800"/>
              <a:gd name="connsiteY12338" fmla="*/ 5689501 h 8462359"/>
              <a:gd name="connsiteX12339" fmla="*/ 1947545 w 7162800"/>
              <a:gd name="connsiteY12339" fmla="*/ 5682738 h 8462359"/>
              <a:gd name="connsiteX12340" fmla="*/ 1954304 w 7162800"/>
              <a:gd name="connsiteY12340" fmla="*/ 5674527 h 8462359"/>
              <a:gd name="connsiteX12341" fmla="*/ 1961064 w 7162800"/>
              <a:gd name="connsiteY12341" fmla="*/ 5666315 h 8462359"/>
              <a:gd name="connsiteX12342" fmla="*/ 1967340 w 7162800"/>
              <a:gd name="connsiteY12342" fmla="*/ 5659552 h 8462359"/>
              <a:gd name="connsiteX12343" fmla="*/ 1972168 w 7162800"/>
              <a:gd name="connsiteY12343" fmla="*/ 5655687 h 8462359"/>
              <a:gd name="connsiteX12344" fmla="*/ 1978444 w 7162800"/>
              <a:gd name="connsiteY12344" fmla="*/ 5650857 h 8462359"/>
              <a:gd name="connsiteX12345" fmla="*/ 1982307 w 7162800"/>
              <a:gd name="connsiteY12345" fmla="*/ 5648442 h 8462359"/>
              <a:gd name="connsiteX12346" fmla="*/ 1985686 w 7162800"/>
              <a:gd name="connsiteY12346" fmla="*/ 5646509 h 8462359"/>
              <a:gd name="connsiteX12347" fmla="*/ 1988100 w 7162800"/>
              <a:gd name="connsiteY12347" fmla="*/ 5645060 h 8462359"/>
              <a:gd name="connsiteX12348" fmla="*/ 1989549 w 7162800"/>
              <a:gd name="connsiteY12348" fmla="*/ 5644577 h 8462359"/>
              <a:gd name="connsiteX12349" fmla="*/ 1994377 w 7162800"/>
              <a:gd name="connsiteY12349" fmla="*/ 5641679 h 8462359"/>
              <a:gd name="connsiteX12350" fmla="*/ 1999204 w 7162800"/>
              <a:gd name="connsiteY12350" fmla="*/ 5639264 h 8462359"/>
              <a:gd name="connsiteX12351" fmla="*/ 2004515 w 7162800"/>
              <a:gd name="connsiteY12351" fmla="*/ 5636365 h 8462359"/>
              <a:gd name="connsiteX12352" fmla="*/ 2009826 w 7162800"/>
              <a:gd name="connsiteY12352" fmla="*/ 5634433 h 8462359"/>
              <a:gd name="connsiteX12353" fmla="*/ 2015137 w 7162800"/>
              <a:gd name="connsiteY12353" fmla="*/ 5632501 h 8462359"/>
              <a:gd name="connsiteX12354" fmla="*/ 2019965 w 7162800"/>
              <a:gd name="connsiteY12354" fmla="*/ 5631052 h 8462359"/>
              <a:gd name="connsiteX12355" fmla="*/ 2023827 w 7162800"/>
              <a:gd name="connsiteY12355" fmla="*/ 5630085 h 8462359"/>
              <a:gd name="connsiteX12356" fmla="*/ 2027207 w 7162800"/>
              <a:gd name="connsiteY12356" fmla="*/ 5629602 h 8462359"/>
              <a:gd name="connsiteX12357" fmla="*/ 2032035 w 7162800"/>
              <a:gd name="connsiteY12357" fmla="*/ 5628636 h 8462359"/>
              <a:gd name="connsiteX12358" fmla="*/ 2037828 w 7162800"/>
              <a:gd name="connsiteY12358" fmla="*/ 5628153 h 8462359"/>
              <a:gd name="connsiteX12359" fmla="*/ 2044587 w 7162800"/>
              <a:gd name="connsiteY12359" fmla="*/ 5628153 h 8462359"/>
              <a:gd name="connsiteX12360" fmla="*/ 2051346 w 7162800"/>
              <a:gd name="connsiteY12360" fmla="*/ 5628636 h 8462359"/>
              <a:gd name="connsiteX12361" fmla="*/ 2058588 w 7162800"/>
              <a:gd name="connsiteY12361" fmla="*/ 5629602 h 8462359"/>
              <a:gd name="connsiteX12362" fmla="*/ 2064865 w 7162800"/>
              <a:gd name="connsiteY12362" fmla="*/ 5630569 h 8462359"/>
              <a:gd name="connsiteX12363" fmla="*/ 2070658 w 7162800"/>
              <a:gd name="connsiteY12363" fmla="*/ 5632501 h 8462359"/>
              <a:gd name="connsiteX12364" fmla="*/ 2075486 w 7162800"/>
              <a:gd name="connsiteY12364" fmla="*/ 5633467 h 8462359"/>
              <a:gd name="connsiteX12365" fmla="*/ 2082245 w 7162800"/>
              <a:gd name="connsiteY12365" fmla="*/ 5637814 h 8462359"/>
              <a:gd name="connsiteX12366" fmla="*/ 2090453 w 7162800"/>
              <a:gd name="connsiteY12366" fmla="*/ 5643128 h 8462359"/>
              <a:gd name="connsiteX12367" fmla="*/ 2098660 w 7162800"/>
              <a:gd name="connsiteY12367" fmla="*/ 5648442 h 8462359"/>
              <a:gd name="connsiteX12368" fmla="*/ 2105420 w 7162800"/>
              <a:gd name="connsiteY12368" fmla="*/ 5651823 h 8462359"/>
              <a:gd name="connsiteX12369" fmla="*/ 2110248 w 7162800"/>
              <a:gd name="connsiteY12369" fmla="*/ 5655204 h 8462359"/>
              <a:gd name="connsiteX12370" fmla="*/ 2116041 w 7162800"/>
              <a:gd name="connsiteY12370" fmla="*/ 5657620 h 8462359"/>
              <a:gd name="connsiteX12371" fmla="*/ 2122800 w 7162800"/>
              <a:gd name="connsiteY12371" fmla="*/ 5660518 h 8462359"/>
              <a:gd name="connsiteX12372" fmla="*/ 2130525 w 7162800"/>
              <a:gd name="connsiteY12372" fmla="*/ 5662450 h 8462359"/>
              <a:gd name="connsiteX12373" fmla="*/ 2137767 w 7162800"/>
              <a:gd name="connsiteY12373" fmla="*/ 5663899 h 8462359"/>
              <a:gd name="connsiteX12374" fmla="*/ 2144526 w 7162800"/>
              <a:gd name="connsiteY12374" fmla="*/ 5665832 h 8462359"/>
              <a:gd name="connsiteX12375" fmla="*/ 2151285 w 7162800"/>
              <a:gd name="connsiteY12375" fmla="*/ 5666798 h 8462359"/>
              <a:gd name="connsiteX12376" fmla="*/ 2158044 w 7162800"/>
              <a:gd name="connsiteY12376" fmla="*/ 5667281 h 8462359"/>
              <a:gd name="connsiteX12377" fmla="*/ 2163838 w 7162800"/>
              <a:gd name="connsiteY12377" fmla="*/ 5668247 h 8462359"/>
              <a:gd name="connsiteX12378" fmla="*/ 2170597 w 7162800"/>
              <a:gd name="connsiteY12378" fmla="*/ 5669213 h 8462359"/>
              <a:gd name="connsiteX12379" fmla="*/ 2177839 w 7162800"/>
              <a:gd name="connsiteY12379" fmla="*/ 5669696 h 8462359"/>
              <a:gd name="connsiteX12380" fmla="*/ 2185564 w 7162800"/>
              <a:gd name="connsiteY12380" fmla="*/ 5669696 h 8462359"/>
              <a:gd name="connsiteX12381" fmla="*/ 2193289 w 7162800"/>
              <a:gd name="connsiteY12381" fmla="*/ 5669696 h 8462359"/>
              <a:gd name="connsiteX12382" fmla="*/ 2200530 w 7162800"/>
              <a:gd name="connsiteY12382" fmla="*/ 5669213 h 8462359"/>
              <a:gd name="connsiteX12383" fmla="*/ 2207772 w 7162800"/>
              <a:gd name="connsiteY12383" fmla="*/ 5668247 h 8462359"/>
              <a:gd name="connsiteX12384" fmla="*/ 2213566 w 7162800"/>
              <a:gd name="connsiteY12384" fmla="*/ 5667281 h 8462359"/>
              <a:gd name="connsiteX12385" fmla="*/ 2229981 w 7162800"/>
              <a:gd name="connsiteY12385" fmla="*/ 5662933 h 8462359"/>
              <a:gd name="connsiteX12386" fmla="*/ 2248327 w 7162800"/>
              <a:gd name="connsiteY12386" fmla="*/ 5657620 h 8462359"/>
              <a:gd name="connsiteX12387" fmla="*/ 2266191 w 7162800"/>
              <a:gd name="connsiteY12387" fmla="*/ 5652306 h 8462359"/>
              <a:gd name="connsiteX12388" fmla="*/ 2280675 w 7162800"/>
              <a:gd name="connsiteY12388" fmla="*/ 5648442 h 8462359"/>
              <a:gd name="connsiteX12389" fmla="*/ 2294676 w 7162800"/>
              <a:gd name="connsiteY12389" fmla="*/ 5641679 h 8462359"/>
              <a:gd name="connsiteX12390" fmla="*/ 2312056 w 7162800"/>
              <a:gd name="connsiteY12390" fmla="*/ 5633467 h 8462359"/>
              <a:gd name="connsiteX12391" fmla="*/ 2329920 w 7162800"/>
              <a:gd name="connsiteY12391" fmla="*/ 5625255 h 8462359"/>
              <a:gd name="connsiteX12392" fmla="*/ 2343921 w 7162800"/>
              <a:gd name="connsiteY12392" fmla="*/ 5618492 h 8462359"/>
              <a:gd name="connsiteX12393" fmla="*/ 2358405 w 7162800"/>
              <a:gd name="connsiteY12393" fmla="*/ 5610763 h 8462359"/>
              <a:gd name="connsiteX12394" fmla="*/ 2376268 w 7162800"/>
              <a:gd name="connsiteY12394" fmla="*/ 5599653 h 8462359"/>
              <a:gd name="connsiteX12395" fmla="*/ 2394614 w 7162800"/>
              <a:gd name="connsiteY12395" fmla="*/ 5588060 h 8462359"/>
              <a:gd name="connsiteX12396" fmla="*/ 2411030 w 7162800"/>
              <a:gd name="connsiteY12396" fmla="*/ 5577432 h 8462359"/>
              <a:gd name="connsiteX12397" fmla="*/ 2417789 w 7162800"/>
              <a:gd name="connsiteY12397" fmla="*/ 5574051 h 8462359"/>
              <a:gd name="connsiteX12398" fmla="*/ 2425996 w 7162800"/>
              <a:gd name="connsiteY12398" fmla="*/ 5569704 h 8462359"/>
              <a:gd name="connsiteX12399" fmla="*/ 2433721 w 7162800"/>
              <a:gd name="connsiteY12399" fmla="*/ 5566322 h 8462359"/>
              <a:gd name="connsiteX12400" fmla="*/ 2440963 w 7162800"/>
              <a:gd name="connsiteY12400" fmla="*/ 5562458 h 8462359"/>
              <a:gd name="connsiteX12401" fmla="*/ 2450619 w 7162800"/>
              <a:gd name="connsiteY12401" fmla="*/ 5560042 h 8462359"/>
              <a:gd name="connsiteX12402" fmla="*/ 2463172 w 7162800"/>
              <a:gd name="connsiteY12402" fmla="*/ 5557627 h 8462359"/>
              <a:gd name="connsiteX12403" fmla="*/ 2475724 w 7162800"/>
              <a:gd name="connsiteY12403" fmla="*/ 5555695 h 8462359"/>
              <a:gd name="connsiteX12404" fmla="*/ 2485863 w 7162800"/>
              <a:gd name="connsiteY12404" fmla="*/ 5555212 h 8462359"/>
              <a:gd name="connsiteX12405" fmla="*/ 2493105 w 7162800"/>
              <a:gd name="connsiteY12405" fmla="*/ 5554246 h 8462359"/>
              <a:gd name="connsiteX12406" fmla="*/ 2502278 w 7162800"/>
              <a:gd name="connsiteY12406" fmla="*/ 5552797 h 8462359"/>
              <a:gd name="connsiteX12407" fmla="*/ 2510968 w 7162800"/>
              <a:gd name="connsiteY12407" fmla="*/ 5552314 h 8462359"/>
              <a:gd name="connsiteX12408" fmla="*/ 2521107 w 7162800"/>
              <a:gd name="connsiteY12408" fmla="*/ 5551831 h 8462359"/>
              <a:gd name="connsiteX12409" fmla="*/ 2539936 w 7162800"/>
              <a:gd name="connsiteY12409" fmla="*/ 5551347 h 8462359"/>
              <a:gd name="connsiteX12410" fmla="*/ 2556351 w 7162800"/>
              <a:gd name="connsiteY12410" fmla="*/ 5551347 h 8462359"/>
              <a:gd name="connsiteX12411" fmla="*/ 2562145 w 7162800"/>
              <a:gd name="connsiteY12411" fmla="*/ 5552314 h 8462359"/>
              <a:gd name="connsiteX12412" fmla="*/ 2569870 w 7162800"/>
              <a:gd name="connsiteY12412" fmla="*/ 5553280 h 8462359"/>
              <a:gd name="connsiteX12413" fmla="*/ 2577594 w 7162800"/>
              <a:gd name="connsiteY12413" fmla="*/ 5554729 h 8462359"/>
              <a:gd name="connsiteX12414" fmla="*/ 2586285 w 7162800"/>
              <a:gd name="connsiteY12414" fmla="*/ 5554729 h 8462359"/>
              <a:gd name="connsiteX12415" fmla="*/ 2602700 w 7162800"/>
              <a:gd name="connsiteY12415" fmla="*/ 5555212 h 8462359"/>
              <a:gd name="connsiteX12416" fmla="*/ 2615735 w 7162800"/>
              <a:gd name="connsiteY12416" fmla="*/ 5555212 h 8462359"/>
              <a:gd name="connsiteX12417" fmla="*/ 2623460 w 7162800"/>
              <a:gd name="connsiteY12417" fmla="*/ 5557627 h 8462359"/>
              <a:gd name="connsiteX12418" fmla="*/ 2635530 w 7162800"/>
              <a:gd name="connsiteY12418" fmla="*/ 5561009 h 8462359"/>
              <a:gd name="connsiteX12419" fmla="*/ 2647117 w 7162800"/>
              <a:gd name="connsiteY12419" fmla="*/ 5563424 h 8462359"/>
              <a:gd name="connsiteX12420" fmla="*/ 2656773 w 7162800"/>
              <a:gd name="connsiteY12420" fmla="*/ 5566322 h 8462359"/>
              <a:gd name="connsiteX12421" fmla="*/ 2667877 w 7162800"/>
              <a:gd name="connsiteY12421" fmla="*/ 5570670 h 8462359"/>
              <a:gd name="connsiteX12422" fmla="*/ 2682844 w 7162800"/>
              <a:gd name="connsiteY12422" fmla="*/ 5575500 h 8462359"/>
              <a:gd name="connsiteX12423" fmla="*/ 2697810 w 7162800"/>
              <a:gd name="connsiteY12423" fmla="*/ 5580814 h 8462359"/>
              <a:gd name="connsiteX12424" fmla="*/ 2709398 w 7162800"/>
              <a:gd name="connsiteY12424" fmla="*/ 5585161 h 8462359"/>
              <a:gd name="connsiteX12425" fmla="*/ 2722433 w 7162800"/>
              <a:gd name="connsiteY12425" fmla="*/ 5585161 h 8462359"/>
              <a:gd name="connsiteX12426" fmla="*/ 2738365 w 7162800"/>
              <a:gd name="connsiteY12426" fmla="*/ 5585161 h 8462359"/>
              <a:gd name="connsiteX12427" fmla="*/ 2753815 w 7162800"/>
              <a:gd name="connsiteY12427" fmla="*/ 5585161 h 8462359"/>
              <a:gd name="connsiteX12428" fmla="*/ 2764919 w 7162800"/>
              <a:gd name="connsiteY12428" fmla="*/ 5585161 h 8462359"/>
              <a:gd name="connsiteX12429" fmla="*/ 2777955 w 7162800"/>
              <a:gd name="connsiteY12429" fmla="*/ 5585161 h 8462359"/>
              <a:gd name="connsiteX12430" fmla="*/ 2792438 w 7162800"/>
              <a:gd name="connsiteY12430" fmla="*/ 5585161 h 8462359"/>
              <a:gd name="connsiteX12431" fmla="*/ 2799680 w 7162800"/>
              <a:gd name="connsiteY12431" fmla="*/ 5584678 h 8462359"/>
              <a:gd name="connsiteX12432" fmla="*/ 2806440 w 7162800"/>
              <a:gd name="connsiteY12432" fmla="*/ 5583712 h 8462359"/>
              <a:gd name="connsiteX12433" fmla="*/ 2809336 w 7162800"/>
              <a:gd name="connsiteY12433" fmla="*/ 5582746 h 8462359"/>
              <a:gd name="connsiteX12434" fmla="*/ 2812233 w 7162800"/>
              <a:gd name="connsiteY12434" fmla="*/ 5580814 h 8462359"/>
              <a:gd name="connsiteX12435" fmla="*/ 2815130 w 7162800"/>
              <a:gd name="connsiteY12435" fmla="*/ 5579365 h 8462359"/>
              <a:gd name="connsiteX12436" fmla="*/ 2817061 w 7162800"/>
              <a:gd name="connsiteY12436" fmla="*/ 5577432 h 8462359"/>
              <a:gd name="connsiteX12437" fmla="*/ 2818992 w 7162800"/>
              <a:gd name="connsiteY12437" fmla="*/ 5573568 h 8462359"/>
              <a:gd name="connsiteX12438" fmla="*/ 2820924 w 7162800"/>
              <a:gd name="connsiteY12438" fmla="*/ 5566322 h 8462359"/>
              <a:gd name="connsiteX12439" fmla="*/ 2815130 w 7162800"/>
              <a:gd name="connsiteY12439" fmla="*/ 5561009 h 8462359"/>
              <a:gd name="connsiteX12440" fmla="*/ 2809819 w 7162800"/>
              <a:gd name="connsiteY12440" fmla="*/ 5555212 h 8462359"/>
              <a:gd name="connsiteX12441" fmla="*/ 2809819 w 7162800"/>
              <a:gd name="connsiteY12441" fmla="*/ 5547483 h 8462359"/>
              <a:gd name="connsiteX12442" fmla="*/ 2809819 w 7162800"/>
              <a:gd name="connsiteY12442" fmla="*/ 5540237 h 8462359"/>
              <a:gd name="connsiteX12443" fmla="*/ 2816578 w 7162800"/>
              <a:gd name="connsiteY12443" fmla="*/ 5540237 h 8462359"/>
              <a:gd name="connsiteX12444" fmla="*/ 2820924 w 7162800"/>
              <a:gd name="connsiteY12444" fmla="*/ 5540237 h 8462359"/>
              <a:gd name="connsiteX12445" fmla="*/ 2822372 w 7162800"/>
              <a:gd name="connsiteY12445" fmla="*/ 5539754 h 8462359"/>
              <a:gd name="connsiteX12446" fmla="*/ 2823338 w 7162800"/>
              <a:gd name="connsiteY12446" fmla="*/ 5539271 h 8462359"/>
              <a:gd name="connsiteX12447" fmla="*/ 2825269 w 7162800"/>
              <a:gd name="connsiteY12447" fmla="*/ 5537822 h 8462359"/>
              <a:gd name="connsiteX12448" fmla="*/ 2826234 w 7162800"/>
              <a:gd name="connsiteY12448" fmla="*/ 5535890 h 8462359"/>
              <a:gd name="connsiteX12449" fmla="*/ 2827683 w 7162800"/>
              <a:gd name="connsiteY12449" fmla="*/ 5532508 h 8462359"/>
              <a:gd name="connsiteX12450" fmla="*/ 2828166 w 7162800"/>
              <a:gd name="connsiteY12450" fmla="*/ 5529127 h 8462359"/>
              <a:gd name="connsiteX12451" fmla="*/ 2831545 w 7162800"/>
              <a:gd name="connsiteY12451" fmla="*/ 5528161 h 8462359"/>
              <a:gd name="connsiteX12452" fmla="*/ 2834442 w 7162800"/>
              <a:gd name="connsiteY12452" fmla="*/ 5527678 h 8462359"/>
              <a:gd name="connsiteX12453" fmla="*/ 2837339 w 7162800"/>
              <a:gd name="connsiteY12453" fmla="*/ 5527195 h 8462359"/>
              <a:gd name="connsiteX12454" fmla="*/ 2840718 w 7162800"/>
              <a:gd name="connsiteY12454" fmla="*/ 5527195 h 8462359"/>
              <a:gd name="connsiteX12455" fmla="*/ 2843132 w 7162800"/>
              <a:gd name="connsiteY12455" fmla="*/ 5527195 h 8462359"/>
              <a:gd name="connsiteX12456" fmla="*/ 2845063 w 7162800"/>
              <a:gd name="connsiteY12456" fmla="*/ 5527195 h 8462359"/>
              <a:gd name="connsiteX12457" fmla="*/ 2846512 w 7162800"/>
              <a:gd name="connsiteY12457" fmla="*/ 5526712 h 8462359"/>
              <a:gd name="connsiteX12458" fmla="*/ 2846994 w 7162800"/>
              <a:gd name="connsiteY12458" fmla="*/ 5525262 h 8462359"/>
              <a:gd name="connsiteX12459" fmla="*/ 2848443 w 7162800"/>
              <a:gd name="connsiteY12459" fmla="*/ 5523813 h 8462359"/>
              <a:gd name="connsiteX12460" fmla="*/ 2848926 w 7162800"/>
              <a:gd name="connsiteY12460" fmla="*/ 5521881 h 8462359"/>
              <a:gd name="connsiteX12461" fmla="*/ 2849408 w 7162800"/>
              <a:gd name="connsiteY12461" fmla="*/ 5519949 h 8462359"/>
              <a:gd name="connsiteX12462" fmla="*/ 2849891 w 7162800"/>
              <a:gd name="connsiteY12462" fmla="*/ 5518500 h 8462359"/>
              <a:gd name="connsiteX12463" fmla="*/ 2849408 w 7162800"/>
              <a:gd name="connsiteY12463" fmla="*/ 5516567 h 8462359"/>
              <a:gd name="connsiteX12464" fmla="*/ 2848926 w 7162800"/>
              <a:gd name="connsiteY12464" fmla="*/ 5515601 h 8462359"/>
              <a:gd name="connsiteX12465" fmla="*/ 2848443 w 7162800"/>
              <a:gd name="connsiteY12465" fmla="*/ 5514152 h 8462359"/>
              <a:gd name="connsiteX12466" fmla="*/ 2846994 w 7162800"/>
              <a:gd name="connsiteY12466" fmla="*/ 5514152 h 8462359"/>
              <a:gd name="connsiteX12467" fmla="*/ 2846994 w 7162800"/>
              <a:gd name="connsiteY12467" fmla="*/ 5512703 h 8462359"/>
              <a:gd name="connsiteX12468" fmla="*/ 2845546 w 7162800"/>
              <a:gd name="connsiteY12468" fmla="*/ 5511254 h 8462359"/>
              <a:gd name="connsiteX12469" fmla="*/ 2844580 w 7162800"/>
              <a:gd name="connsiteY12469" fmla="*/ 5510288 h 8462359"/>
              <a:gd name="connsiteX12470" fmla="*/ 2842649 w 7162800"/>
              <a:gd name="connsiteY12470" fmla="*/ 5508839 h 8462359"/>
              <a:gd name="connsiteX12471" fmla="*/ 2839270 w 7162800"/>
              <a:gd name="connsiteY12471" fmla="*/ 5507389 h 8462359"/>
              <a:gd name="connsiteX12472" fmla="*/ 2835890 w 7162800"/>
              <a:gd name="connsiteY12472" fmla="*/ 5506906 h 8462359"/>
              <a:gd name="connsiteX12473" fmla="*/ 2833959 w 7162800"/>
              <a:gd name="connsiteY12473" fmla="*/ 5505940 h 8462359"/>
              <a:gd name="connsiteX12474" fmla="*/ 2832511 w 7162800"/>
              <a:gd name="connsiteY12474" fmla="*/ 5505457 h 8462359"/>
              <a:gd name="connsiteX12475" fmla="*/ 2830580 w 7162800"/>
              <a:gd name="connsiteY12475" fmla="*/ 5504974 h 8462359"/>
              <a:gd name="connsiteX12476" fmla="*/ 2827683 w 7162800"/>
              <a:gd name="connsiteY12476" fmla="*/ 5505457 h 8462359"/>
              <a:gd name="connsiteX12477" fmla="*/ 2822372 w 7162800"/>
              <a:gd name="connsiteY12477" fmla="*/ 5506423 h 8462359"/>
              <a:gd name="connsiteX12478" fmla="*/ 2817061 w 7162800"/>
              <a:gd name="connsiteY12478" fmla="*/ 5506906 h 8462359"/>
              <a:gd name="connsiteX12479" fmla="*/ 2809819 w 7162800"/>
              <a:gd name="connsiteY12479" fmla="*/ 5506906 h 8462359"/>
              <a:gd name="connsiteX12480" fmla="*/ 2808854 w 7162800"/>
              <a:gd name="connsiteY12480" fmla="*/ 5505457 h 8462359"/>
              <a:gd name="connsiteX12481" fmla="*/ 2807888 w 7162800"/>
              <a:gd name="connsiteY12481" fmla="*/ 5503042 h 8462359"/>
              <a:gd name="connsiteX12482" fmla="*/ 2807405 w 7162800"/>
              <a:gd name="connsiteY12482" fmla="*/ 5501110 h 8462359"/>
              <a:gd name="connsiteX12483" fmla="*/ 2807405 w 7162800"/>
              <a:gd name="connsiteY12483" fmla="*/ 5499177 h 8462359"/>
              <a:gd name="connsiteX12484" fmla="*/ 2807405 w 7162800"/>
              <a:gd name="connsiteY12484" fmla="*/ 5497245 h 8462359"/>
              <a:gd name="connsiteX12485" fmla="*/ 2807888 w 7162800"/>
              <a:gd name="connsiteY12485" fmla="*/ 5495313 h 8462359"/>
              <a:gd name="connsiteX12486" fmla="*/ 2808854 w 7162800"/>
              <a:gd name="connsiteY12486" fmla="*/ 5493381 h 8462359"/>
              <a:gd name="connsiteX12487" fmla="*/ 2809819 w 7162800"/>
              <a:gd name="connsiteY12487" fmla="*/ 5491449 h 8462359"/>
              <a:gd name="connsiteX12488" fmla="*/ 2811268 w 7162800"/>
              <a:gd name="connsiteY12488" fmla="*/ 5490483 h 8462359"/>
              <a:gd name="connsiteX12489" fmla="*/ 2813682 w 7162800"/>
              <a:gd name="connsiteY12489" fmla="*/ 5489516 h 8462359"/>
              <a:gd name="connsiteX12490" fmla="*/ 2816578 w 7162800"/>
              <a:gd name="connsiteY12490" fmla="*/ 5489033 h 8462359"/>
              <a:gd name="connsiteX12491" fmla="*/ 2819475 w 7162800"/>
              <a:gd name="connsiteY12491" fmla="*/ 5488067 h 8462359"/>
              <a:gd name="connsiteX12492" fmla="*/ 2826234 w 7162800"/>
              <a:gd name="connsiteY12492" fmla="*/ 5486135 h 8462359"/>
              <a:gd name="connsiteX12493" fmla="*/ 2832028 w 7162800"/>
              <a:gd name="connsiteY12493" fmla="*/ 5484203 h 8462359"/>
              <a:gd name="connsiteX12494" fmla="*/ 2836373 w 7162800"/>
              <a:gd name="connsiteY12494" fmla="*/ 5479855 h 8462359"/>
              <a:gd name="connsiteX12495" fmla="*/ 2843132 w 7162800"/>
              <a:gd name="connsiteY12495" fmla="*/ 5473093 h 8462359"/>
              <a:gd name="connsiteX12496" fmla="*/ 2842649 w 7162800"/>
              <a:gd name="connsiteY12496" fmla="*/ 5469711 h 8462359"/>
              <a:gd name="connsiteX12497" fmla="*/ 2841201 w 7162800"/>
              <a:gd name="connsiteY12497" fmla="*/ 5465847 h 8462359"/>
              <a:gd name="connsiteX12498" fmla="*/ 2838304 w 7162800"/>
              <a:gd name="connsiteY12498" fmla="*/ 5461499 h 8462359"/>
              <a:gd name="connsiteX12499" fmla="*/ 2835890 w 7162800"/>
              <a:gd name="connsiteY12499" fmla="*/ 5458118 h 8462359"/>
              <a:gd name="connsiteX12500" fmla="*/ 2833959 w 7162800"/>
              <a:gd name="connsiteY12500" fmla="*/ 5457152 h 8462359"/>
              <a:gd name="connsiteX12501" fmla="*/ 2832511 w 7162800"/>
              <a:gd name="connsiteY12501" fmla="*/ 5456186 h 8462359"/>
              <a:gd name="connsiteX12502" fmla="*/ 2830580 w 7162800"/>
              <a:gd name="connsiteY12502" fmla="*/ 5455703 h 8462359"/>
              <a:gd name="connsiteX12503" fmla="*/ 2828166 w 7162800"/>
              <a:gd name="connsiteY12503" fmla="*/ 5455219 h 8462359"/>
              <a:gd name="connsiteX12504" fmla="*/ 2824303 w 7162800"/>
              <a:gd name="connsiteY12504" fmla="*/ 5454736 h 8462359"/>
              <a:gd name="connsiteX12505" fmla="*/ 2820924 w 7162800"/>
              <a:gd name="connsiteY12505" fmla="*/ 5454736 h 8462359"/>
              <a:gd name="connsiteX12506" fmla="*/ 2818992 w 7162800"/>
              <a:gd name="connsiteY12506" fmla="*/ 5453287 h 8462359"/>
              <a:gd name="connsiteX12507" fmla="*/ 2816096 w 7162800"/>
              <a:gd name="connsiteY12507" fmla="*/ 5452321 h 8462359"/>
              <a:gd name="connsiteX12508" fmla="*/ 2813199 w 7162800"/>
              <a:gd name="connsiteY12508" fmla="*/ 5451838 h 8462359"/>
              <a:gd name="connsiteX12509" fmla="*/ 2809819 w 7162800"/>
              <a:gd name="connsiteY12509" fmla="*/ 5451355 h 8462359"/>
              <a:gd name="connsiteX12510" fmla="*/ 2803060 w 7162800"/>
              <a:gd name="connsiteY12510" fmla="*/ 5450872 h 8462359"/>
              <a:gd name="connsiteX12511" fmla="*/ 2798715 w 7162800"/>
              <a:gd name="connsiteY12511" fmla="*/ 5450872 h 8462359"/>
              <a:gd name="connsiteX12512" fmla="*/ 2795335 w 7162800"/>
              <a:gd name="connsiteY12512" fmla="*/ 5454253 h 8462359"/>
              <a:gd name="connsiteX12513" fmla="*/ 2792438 w 7162800"/>
              <a:gd name="connsiteY12513" fmla="*/ 5458118 h 8462359"/>
              <a:gd name="connsiteX12514" fmla="*/ 2790990 w 7162800"/>
              <a:gd name="connsiteY12514" fmla="*/ 5460533 h 8462359"/>
              <a:gd name="connsiteX12515" fmla="*/ 2788576 w 7162800"/>
              <a:gd name="connsiteY12515" fmla="*/ 5462465 h 8462359"/>
              <a:gd name="connsiteX12516" fmla="*/ 2786162 w 7162800"/>
              <a:gd name="connsiteY12516" fmla="*/ 5463914 h 8462359"/>
              <a:gd name="connsiteX12517" fmla="*/ 2783748 w 7162800"/>
              <a:gd name="connsiteY12517" fmla="*/ 5465847 h 8462359"/>
              <a:gd name="connsiteX12518" fmla="*/ 2779886 w 7162800"/>
              <a:gd name="connsiteY12518" fmla="*/ 5467779 h 8462359"/>
              <a:gd name="connsiteX12519" fmla="*/ 2772161 w 7162800"/>
              <a:gd name="connsiteY12519" fmla="*/ 5469228 h 8462359"/>
              <a:gd name="connsiteX12520" fmla="*/ 2771196 w 7162800"/>
              <a:gd name="connsiteY12520" fmla="*/ 5467779 h 8462359"/>
              <a:gd name="connsiteX12521" fmla="*/ 2770230 w 7162800"/>
              <a:gd name="connsiteY12521" fmla="*/ 5466330 h 8462359"/>
              <a:gd name="connsiteX12522" fmla="*/ 2769747 w 7162800"/>
              <a:gd name="connsiteY12522" fmla="*/ 5463914 h 8462359"/>
              <a:gd name="connsiteX12523" fmla="*/ 2769747 w 7162800"/>
              <a:gd name="connsiteY12523" fmla="*/ 5461982 h 8462359"/>
              <a:gd name="connsiteX12524" fmla="*/ 2769747 w 7162800"/>
              <a:gd name="connsiteY12524" fmla="*/ 5460050 h 8462359"/>
              <a:gd name="connsiteX12525" fmla="*/ 2770230 w 7162800"/>
              <a:gd name="connsiteY12525" fmla="*/ 5457635 h 8462359"/>
              <a:gd name="connsiteX12526" fmla="*/ 2771196 w 7162800"/>
              <a:gd name="connsiteY12526" fmla="*/ 5456186 h 8462359"/>
              <a:gd name="connsiteX12527" fmla="*/ 2772161 w 7162800"/>
              <a:gd name="connsiteY12527" fmla="*/ 5454736 h 8462359"/>
              <a:gd name="connsiteX12528" fmla="*/ 2777955 w 7162800"/>
              <a:gd name="connsiteY12528" fmla="*/ 5448940 h 8462359"/>
              <a:gd name="connsiteX12529" fmla="*/ 2783748 w 7162800"/>
              <a:gd name="connsiteY12529" fmla="*/ 5443626 h 8462359"/>
              <a:gd name="connsiteX12530" fmla="*/ 2784231 w 7162800"/>
              <a:gd name="connsiteY12530" fmla="*/ 5439762 h 8462359"/>
              <a:gd name="connsiteX12531" fmla="*/ 2785197 w 7162800"/>
              <a:gd name="connsiteY12531" fmla="*/ 5436380 h 8462359"/>
              <a:gd name="connsiteX12532" fmla="*/ 2785679 w 7162800"/>
              <a:gd name="connsiteY12532" fmla="*/ 5434448 h 8462359"/>
              <a:gd name="connsiteX12533" fmla="*/ 2785679 w 7162800"/>
              <a:gd name="connsiteY12533" fmla="*/ 5433482 h 8462359"/>
              <a:gd name="connsiteX12534" fmla="*/ 2785197 w 7162800"/>
              <a:gd name="connsiteY12534" fmla="*/ 5432516 h 8462359"/>
              <a:gd name="connsiteX12535" fmla="*/ 2783748 w 7162800"/>
              <a:gd name="connsiteY12535" fmla="*/ 5432516 h 8462359"/>
              <a:gd name="connsiteX12536" fmla="*/ 2781817 w 7162800"/>
              <a:gd name="connsiteY12536" fmla="*/ 5431067 h 8462359"/>
              <a:gd name="connsiteX12537" fmla="*/ 2779886 w 7162800"/>
              <a:gd name="connsiteY12537" fmla="*/ 5431067 h 8462359"/>
              <a:gd name="connsiteX12538" fmla="*/ 2776989 w 7162800"/>
              <a:gd name="connsiteY12538" fmla="*/ 5432033 h 8462359"/>
              <a:gd name="connsiteX12539" fmla="*/ 2774092 w 7162800"/>
              <a:gd name="connsiteY12539" fmla="*/ 5432516 h 8462359"/>
              <a:gd name="connsiteX12540" fmla="*/ 2767333 w 7162800"/>
              <a:gd name="connsiteY12540" fmla="*/ 5434931 h 8462359"/>
              <a:gd name="connsiteX12541" fmla="*/ 2761057 w 7162800"/>
              <a:gd name="connsiteY12541" fmla="*/ 5435897 h 8462359"/>
              <a:gd name="connsiteX12542" fmla="*/ 2757677 w 7162800"/>
              <a:gd name="connsiteY12542" fmla="*/ 5437346 h 8462359"/>
              <a:gd name="connsiteX12543" fmla="*/ 2751884 w 7162800"/>
              <a:gd name="connsiteY12543" fmla="*/ 5439762 h 8462359"/>
              <a:gd name="connsiteX12544" fmla="*/ 2748504 w 7162800"/>
              <a:gd name="connsiteY12544" fmla="*/ 5440728 h 8462359"/>
              <a:gd name="connsiteX12545" fmla="*/ 2745124 w 7162800"/>
              <a:gd name="connsiteY12545" fmla="*/ 5442177 h 8462359"/>
              <a:gd name="connsiteX12546" fmla="*/ 2742228 w 7162800"/>
              <a:gd name="connsiteY12546" fmla="*/ 5443143 h 8462359"/>
              <a:gd name="connsiteX12547" fmla="*/ 2738848 w 7162800"/>
              <a:gd name="connsiteY12547" fmla="*/ 5443626 h 8462359"/>
              <a:gd name="connsiteX12548" fmla="*/ 2732089 w 7162800"/>
              <a:gd name="connsiteY12548" fmla="*/ 5443143 h 8462359"/>
              <a:gd name="connsiteX12549" fmla="*/ 2724364 w 7162800"/>
              <a:gd name="connsiteY12549" fmla="*/ 5441694 h 8462359"/>
              <a:gd name="connsiteX12550" fmla="*/ 2720019 w 7162800"/>
              <a:gd name="connsiteY12550" fmla="*/ 5441694 h 8462359"/>
              <a:gd name="connsiteX12551" fmla="*/ 2715674 w 7162800"/>
              <a:gd name="connsiteY12551" fmla="*/ 5441694 h 8462359"/>
              <a:gd name="connsiteX12552" fmla="*/ 2711812 w 7162800"/>
              <a:gd name="connsiteY12552" fmla="*/ 5442177 h 8462359"/>
              <a:gd name="connsiteX12553" fmla="*/ 2709398 w 7162800"/>
              <a:gd name="connsiteY12553" fmla="*/ 5443626 h 8462359"/>
              <a:gd name="connsiteX12554" fmla="*/ 2706018 w 7162800"/>
              <a:gd name="connsiteY12554" fmla="*/ 5445075 h 8462359"/>
              <a:gd name="connsiteX12555" fmla="*/ 2703604 w 7162800"/>
              <a:gd name="connsiteY12555" fmla="*/ 5447008 h 8462359"/>
              <a:gd name="connsiteX12556" fmla="*/ 2700707 w 7162800"/>
              <a:gd name="connsiteY12556" fmla="*/ 5449906 h 8462359"/>
              <a:gd name="connsiteX12557" fmla="*/ 2698293 w 7162800"/>
              <a:gd name="connsiteY12557" fmla="*/ 5452321 h 8462359"/>
              <a:gd name="connsiteX12558" fmla="*/ 2693948 w 7162800"/>
              <a:gd name="connsiteY12558" fmla="*/ 5457635 h 8462359"/>
              <a:gd name="connsiteX12559" fmla="*/ 2690086 w 7162800"/>
              <a:gd name="connsiteY12559" fmla="*/ 5461982 h 8462359"/>
              <a:gd name="connsiteX12560" fmla="*/ 2687189 w 7162800"/>
              <a:gd name="connsiteY12560" fmla="*/ 5465364 h 8462359"/>
              <a:gd name="connsiteX12561" fmla="*/ 2682844 w 7162800"/>
              <a:gd name="connsiteY12561" fmla="*/ 5468262 h 8462359"/>
              <a:gd name="connsiteX12562" fmla="*/ 2680913 w 7162800"/>
              <a:gd name="connsiteY12562" fmla="*/ 5469711 h 8462359"/>
              <a:gd name="connsiteX12563" fmla="*/ 2678982 w 7162800"/>
              <a:gd name="connsiteY12563" fmla="*/ 5470677 h 8462359"/>
              <a:gd name="connsiteX12564" fmla="*/ 2677050 w 7162800"/>
              <a:gd name="connsiteY12564" fmla="*/ 5470677 h 8462359"/>
              <a:gd name="connsiteX12565" fmla="*/ 2675602 w 7162800"/>
              <a:gd name="connsiteY12565" fmla="*/ 5469228 h 8462359"/>
              <a:gd name="connsiteX12566" fmla="*/ 2674636 w 7162800"/>
              <a:gd name="connsiteY12566" fmla="*/ 5468745 h 8462359"/>
              <a:gd name="connsiteX12567" fmla="*/ 2673188 w 7162800"/>
              <a:gd name="connsiteY12567" fmla="*/ 5468262 h 8462359"/>
              <a:gd name="connsiteX12568" fmla="*/ 2672705 w 7162800"/>
              <a:gd name="connsiteY12568" fmla="*/ 5466813 h 8462359"/>
              <a:gd name="connsiteX12569" fmla="*/ 2672222 w 7162800"/>
              <a:gd name="connsiteY12569" fmla="*/ 5465364 h 8462359"/>
              <a:gd name="connsiteX12570" fmla="*/ 2671740 w 7162800"/>
              <a:gd name="connsiteY12570" fmla="*/ 5461499 h 8462359"/>
              <a:gd name="connsiteX12571" fmla="*/ 2671740 w 7162800"/>
              <a:gd name="connsiteY12571" fmla="*/ 5458118 h 8462359"/>
              <a:gd name="connsiteX12572" fmla="*/ 2670774 w 7162800"/>
              <a:gd name="connsiteY12572" fmla="*/ 5456669 h 8462359"/>
              <a:gd name="connsiteX12573" fmla="*/ 2670291 w 7162800"/>
              <a:gd name="connsiteY12573" fmla="*/ 5455219 h 8462359"/>
              <a:gd name="connsiteX12574" fmla="*/ 2670291 w 7162800"/>
              <a:gd name="connsiteY12574" fmla="*/ 5452804 h 8462359"/>
              <a:gd name="connsiteX12575" fmla="*/ 2670291 w 7162800"/>
              <a:gd name="connsiteY12575" fmla="*/ 5450872 h 8462359"/>
              <a:gd name="connsiteX12576" fmla="*/ 2671257 w 7162800"/>
              <a:gd name="connsiteY12576" fmla="*/ 5446524 h 8462359"/>
              <a:gd name="connsiteX12577" fmla="*/ 2671740 w 7162800"/>
              <a:gd name="connsiteY12577" fmla="*/ 5443626 h 8462359"/>
              <a:gd name="connsiteX12578" fmla="*/ 2678982 w 7162800"/>
              <a:gd name="connsiteY12578" fmla="*/ 5439762 h 8462359"/>
              <a:gd name="connsiteX12579" fmla="*/ 2686706 w 7162800"/>
              <a:gd name="connsiteY12579" fmla="*/ 5435897 h 8462359"/>
              <a:gd name="connsiteX12580" fmla="*/ 2686706 w 7162800"/>
              <a:gd name="connsiteY12580" fmla="*/ 5428651 h 8462359"/>
              <a:gd name="connsiteX12581" fmla="*/ 2686706 w 7162800"/>
              <a:gd name="connsiteY12581" fmla="*/ 5420923 h 8462359"/>
              <a:gd name="connsiteX12582" fmla="*/ 2687189 w 7162800"/>
              <a:gd name="connsiteY12582" fmla="*/ 5417541 h 8462359"/>
              <a:gd name="connsiteX12583" fmla="*/ 2688155 w 7162800"/>
              <a:gd name="connsiteY12583" fmla="*/ 5413194 h 8462359"/>
              <a:gd name="connsiteX12584" fmla="*/ 2688155 w 7162800"/>
              <a:gd name="connsiteY12584" fmla="*/ 5411261 h 8462359"/>
              <a:gd name="connsiteX12585" fmla="*/ 2688155 w 7162800"/>
              <a:gd name="connsiteY12585" fmla="*/ 5409812 h 8462359"/>
              <a:gd name="connsiteX12586" fmla="*/ 2687672 w 7162800"/>
              <a:gd name="connsiteY12586" fmla="*/ 5407397 h 8462359"/>
              <a:gd name="connsiteX12587" fmla="*/ 2686706 w 7162800"/>
              <a:gd name="connsiteY12587" fmla="*/ 5405948 h 8462359"/>
              <a:gd name="connsiteX12588" fmla="*/ 2685258 w 7162800"/>
              <a:gd name="connsiteY12588" fmla="*/ 5404982 h 8462359"/>
              <a:gd name="connsiteX12589" fmla="*/ 2683327 w 7162800"/>
              <a:gd name="connsiteY12589" fmla="*/ 5404499 h 8462359"/>
              <a:gd name="connsiteX12590" fmla="*/ 2681396 w 7162800"/>
              <a:gd name="connsiteY12590" fmla="*/ 5404499 h 8462359"/>
              <a:gd name="connsiteX12591" fmla="*/ 2678982 w 7162800"/>
              <a:gd name="connsiteY12591" fmla="*/ 5404982 h 8462359"/>
              <a:gd name="connsiteX12592" fmla="*/ 2675602 w 7162800"/>
              <a:gd name="connsiteY12592" fmla="*/ 5405465 h 8462359"/>
              <a:gd name="connsiteX12593" fmla="*/ 2671740 w 7162800"/>
              <a:gd name="connsiteY12593" fmla="*/ 5405948 h 8462359"/>
              <a:gd name="connsiteX12594" fmla="*/ 2670291 w 7162800"/>
              <a:gd name="connsiteY12594" fmla="*/ 5406431 h 8462359"/>
              <a:gd name="connsiteX12595" fmla="*/ 2668843 w 7162800"/>
              <a:gd name="connsiteY12595" fmla="*/ 5407880 h 8462359"/>
              <a:gd name="connsiteX12596" fmla="*/ 2666429 w 7162800"/>
              <a:gd name="connsiteY12596" fmla="*/ 5409812 h 8462359"/>
              <a:gd name="connsiteX12597" fmla="*/ 2664498 w 7162800"/>
              <a:gd name="connsiteY12597" fmla="*/ 5412228 h 8462359"/>
              <a:gd name="connsiteX12598" fmla="*/ 2660152 w 7162800"/>
              <a:gd name="connsiteY12598" fmla="*/ 5417058 h 8462359"/>
              <a:gd name="connsiteX12599" fmla="*/ 2656773 w 7162800"/>
              <a:gd name="connsiteY12599" fmla="*/ 5420923 h 8462359"/>
              <a:gd name="connsiteX12600" fmla="*/ 2653393 w 7162800"/>
              <a:gd name="connsiteY12600" fmla="*/ 5424787 h 8462359"/>
              <a:gd name="connsiteX12601" fmla="*/ 2649048 w 7162800"/>
              <a:gd name="connsiteY12601" fmla="*/ 5430101 h 8462359"/>
              <a:gd name="connsiteX12602" fmla="*/ 2646634 w 7162800"/>
              <a:gd name="connsiteY12602" fmla="*/ 5432999 h 8462359"/>
              <a:gd name="connsiteX12603" fmla="*/ 2643737 w 7162800"/>
              <a:gd name="connsiteY12603" fmla="*/ 5435414 h 8462359"/>
              <a:gd name="connsiteX12604" fmla="*/ 2641323 w 7162800"/>
              <a:gd name="connsiteY12604" fmla="*/ 5437829 h 8462359"/>
              <a:gd name="connsiteX12605" fmla="*/ 2638427 w 7162800"/>
              <a:gd name="connsiteY12605" fmla="*/ 5439762 h 8462359"/>
              <a:gd name="connsiteX12606" fmla="*/ 2637944 w 7162800"/>
              <a:gd name="connsiteY12606" fmla="*/ 5441211 h 8462359"/>
              <a:gd name="connsiteX12607" fmla="*/ 2636978 w 7162800"/>
              <a:gd name="connsiteY12607" fmla="*/ 5443143 h 8462359"/>
              <a:gd name="connsiteX12608" fmla="*/ 2636013 w 7162800"/>
              <a:gd name="connsiteY12608" fmla="*/ 5445075 h 8462359"/>
              <a:gd name="connsiteX12609" fmla="*/ 2634081 w 7162800"/>
              <a:gd name="connsiteY12609" fmla="*/ 5447008 h 8462359"/>
              <a:gd name="connsiteX12610" fmla="*/ 2630702 w 7162800"/>
              <a:gd name="connsiteY12610" fmla="*/ 5450872 h 8462359"/>
              <a:gd name="connsiteX12611" fmla="*/ 2627322 w 7162800"/>
              <a:gd name="connsiteY12611" fmla="*/ 5454736 h 8462359"/>
              <a:gd name="connsiteX12612" fmla="*/ 2624908 w 7162800"/>
              <a:gd name="connsiteY12612" fmla="*/ 5461499 h 8462359"/>
              <a:gd name="connsiteX12613" fmla="*/ 2622977 w 7162800"/>
              <a:gd name="connsiteY12613" fmla="*/ 5469228 h 8462359"/>
              <a:gd name="connsiteX12614" fmla="*/ 2622012 w 7162800"/>
              <a:gd name="connsiteY12614" fmla="*/ 5477440 h 8462359"/>
              <a:gd name="connsiteX12615" fmla="*/ 2619598 w 7162800"/>
              <a:gd name="connsiteY12615" fmla="*/ 5484203 h 8462359"/>
              <a:gd name="connsiteX12616" fmla="*/ 2619598 w 7162800"/>
              <a:gd name="connsiteY12616" fmla="*/ 5485652 h 8462359"/>
              <a:gd name="connsiteX12617" fmla="*/ 2618632 w 7162800"/>
              <a:gd name="connsiteY12617" fmla="*/ 5488067 h 8462359"/>
              <a:gd name="connsiteX12618" fmla="*/ 2617184 w 7162800"/>
              <a:gd name="connsiteY12618" fmla="*/ 5489516 h 8462359"/>
              <a:gd name="connsiteX12619" fmla="*/ 2615735 w 7162800"/>
              <a:gd name="connsiteY12619" fmla="*/ 5491449 h 8462359"/>
              <a:gd name="connsiteX12620" fmla="*/ 2611873 w 7162800"/>
              <a:gd name="connsiteY12620" fmla="*/ 5495796 h 8462359"/>
              <a:gd name="connsiteX12621" fmla="*/ 2608493 w 7162800"/>
              <a:gd name="connsiteY12621" fmla="*/ 5499177 h 8462359"/>
              <a:gd name="connsiteX12622" fmla="*/ 2600768 w 7162800"/>
              <a:gd name="connsiteY12622" fmla="*/ 5499177 h 8462359"/>
              <a:gd name="connsiteX12623" fmla="*/ 2593527 w 7162800"/>
              <a:gd name="connsiteY12623" fmla="*/ 5499177 h 8462359"/>
              <a:gd name="connsiteX12624" fmla="*/ 2593527 w 7162800"/>
              <a:gd name="connsiteY12624" fmla="*/ 5491449 h 8462359"/>
              <a:gd name="connsiteX12625" fmla="*/ 2593527 w 7162800"/>
              <a:gd name="connsiteY12625" fmla="*/ 5484203 h 8462359"/>
              <a:gd name="connsiteX12626" fmla="*/ 2595458 w 7162800"/>
              <a:gd name="connsiteY12626" fmla="*/ 5478889 h 8462359"/>
              <a:gd name="connsiteX12627" fmla="*/ 2597389 w 7162800"/>
              <a:gd name="connsiteY12627" fmla="*/ 5473093 h 8462359"/>
              <a:gd name="connsiteX12628" fmla="*/ 2600286 w 7162800"/>
              <a:gd name="connsiteY12628" fmla="*/ 5470677 h 8462359"/>
              <a:gd name="connsiteX12629" fmla="*/ 2604148 w 7162800"/>
              <a:gd name="connsiteY12629" fmla="*/ 5467779 h 8462359"/>
              <a:gd name="connsiteX12630" fmla="*/ 2606079 w 7162800"/>
              <a:gd name="connsiteY12630" fmla="*/ 5466330 h 8462359"/>
              <a:gd name="connsiteX12631" fmla="*/ 2607528 w 7162800"/>
              <a:gd name="connsiteY12631" fmla="*/ 5464398 h 8462359"/>
              <a:gd name="connsiteX12632" fmla="*/ 2608493 w 7162800"/>
              <a:gd name="connsiteY12632" fmla="*/ 5463431 h 8462359"/>
              <a:gd name="connsiteX12633" fmla="*/ 2608493 w 7162800"/>
              <a:gd name="connsiteY12633" fmla="*/ 5461982 h 8462359"/>
              <a:gd name="connsiteX12634" fmla="*/ 2610907 w 7162800"/>
              <a:gd name="connsiteY12634" fmla="*/ 5457635 h 8462359"/>
              <a:gd name="connsiteX12635" fmla="*/ 2613804 w 7162800"/>
              <a:gd name="connsiteY12635" fmla="*/ 5452321 h 8462359"/>
              <a:gd name="connsiteX12636" fmla="*/ 2615252 w 7162800"/>
              <a:gd name="connsiteY12636" fmla="*/ 5447008 h 8462359"/>
              <a:gd name="connsiteX12637" fmla="*/ 2615735 w 7162800"/>
              <a:gd name="connsiteY12637" fmla="*/ 5443626 h 8462359"/>
              <a:gd name="connsiteX12638" fmla="*/ 2619598 w 7162800"/>
              <a:gd name="connsiteY12638" fmla="*/ 5439762 h 8462359"/>
              <a:gd name="connsiteX12639" fmla="*/ 2622977 w 7162800"/>
              <a:gd name="connsiteY12639" fmla="*/ 5435897 h 8462359"/>
              <a:gd name="connsiteX12640" fmla="*/ 2624908 w 7162800"/>
              <a:gd name="connsiteY12640" fmla="*/ 5433965 h 8462359"/>
              <a:gd name="connsiteX12641" fmla="*/ 2625874 w 7162800"/>
              <a:gd name="connsiteY12641" fmla="*/ 5432033 h 8462359"/>
              <a:gd name="connsiteX12642" fmla="*/ 2626840 w 7162800"/>
              <a:gd name="connsiteY12642" fmla="*/ 5430101 h 8462359"/>
              <a:gd name="connsiteX12643" fmla="*/ 2627322 w 7162800"/>
              <a:gd name="connsiteY12643" fmla="*/ 5428651 h 8462359"/>
              <a:gd name="connsiteX12644" fmla="*/ 2628288 w 7162800"/>
              <a:gd name="connsiteY12644" fmla="*/ 5427202 h 8462359"/>
              <a:gd name="connsiteX12645" fmla="*/ 2629736 w 7162800"/>
              <a:gd name="connsiteY12645" fmla="*/ 5424787 h 8462359"/>
              <a:gd name="connsiteX12646" fmla="*/ 2630219 w 7162800"/>
              <a:gd name="connsiteY12646" fmla="*/ 5422855 h 8462359"/>
              <a:gd name="connsiteX12647" fmla="*/ 2630702 w 7162800"/>
              <a:gd name="connsiteY12647" fmla="*/ 5420923 h 8462359"/>
              <a:gd name="connsiteX12648" fmla="*/ 2630702 w 7162800"/>
              <a:gd name="connsiteY12648" fmla="*/ 5417058 h 8462359"/>
              <a:gd name="connsiteX12649" fmla="*/ 2631185 w 7162800"/>
              <a:gd name="connsiteY12649" fmla="*/ 5413194 h 8462359"/>
              <a:gd name="connsiteX12650" fmla="*/ 2627322 w 7162800"/>
              <a:gd name="connsiteY12650" fmla="*/ 5409812 h 8462359"/>
              <a:gd name="connsiteX12651" fmla="*/ 2631185 w 7162800"/>
              <a:gd name="connsiteY12651" fmla="*/ 5405948 h 8462359"/>
              <a:gd name="connsiteX12652" fmla="*/ 2632150 w 7162800"/>
              <a:gd name="connsiteY12652" fmla="*/ 5404499 h 8462359"/>
              <a:gd name="connsiteX12653" fmla="*/ 2633116 w 7162800"/>
              <a:gd name="connsiteY12653" fmla="*/ 5402083 h 8462359"/>
              <a:gd name="connsiteX12654" fmla="*/ 2633599 w 7162800"/>
              <a:gd name="connsiteY12654" fmla="*/ 5399668 h 8462359"/>
              <a:gd name="connsiteX12655" fmla="*/ 2634081 w 7162800"/>
              <a:gd name="connsiteY12655" fmla="*/ 5396770 h 8462359"/>
              <a:gd name="connsiteX12656" fmla="*/ 2634564 w 7162800"/>
              <a:gd name="connsiteY12656" fmla="*/ 5391456 h 8462359"/>
              <a:gd name="connsiteX12657" fmla="*/ 2634564 w 7162800"/>
              <a:gd name="connsiteY12657" fmla="*/ 5387592 h 8462359"/>
              <a:gd name="connsiteX12658" fmla="*/ 2637461 w 7162800"/>
              <a:gd name="connsiteY12658" fmla="*/ 5382278 h 8462359"/>
              <a:gd name="connsiteX12659" fmla="*/ 2639875 w 7162800"/>
              <a:gd name="connsiteY12659" fmla="*/ 5376965 h 8462359"/>
              <a:gd name="connsiteX12660" fmla="*/ 2642772 w 7162800"/>
              <a:gd name="connsiteY12660" fmla="*/ 5372134 h 8462359"/>
              <a:gd name="connsiteX12661" fmla="*/ 2645668 w 7162800"/>
              <a:gd name="connsiteY12661" fmla="*/ 5368753 h 8462359"/>
              <a:gd name="connsiteX12662" fmla="*/ 2647600 w 7162800"/>
              <a:gd name="connsiteY12662" fmla="*/ 5367303 h 8462359"/>
              <a:gd name="connsiteX12663" fmla="*/ 2649048 w 7162800"/>
              <a:gd name="connsiteY12663" fmla="*/ 5366820 h 8462359"/>
              <a:gd name="connsiteX12664" fmla="*/ 2650336 w 7162800"/>
              <a:gd name="connsiteY12664" fmla="*/ 5366176 h 8462359"/>
              <a:gd name="connsiteX12665" fmla="*/ 2649831 w 7162800"/>
              <a:gd name="connsiteY12665" fmla="*/ 5366302 h 8462359"/>
              <a:gd name="connsiteX12666" fmla="*/ 2647899 w 7162800"/>
              <a:gd name="connsiteY12666" fmla="*/ 5366785 h 8462359"/>
              <a:gd name="connsiteX12667" fmla="*/ 2646450 w 7162800"/>
              <a:gd name="connsiteY12667" fmla="*/ 5367751 h 8462359"/>
              <a:gd name="connsiteX12668" fmla="*/ 2644518 w 7162800"/>
              <a:gd name="connsiteY12668" fmla="*/ 5368717 h 8462359"/>
              <a:gd name="connsiteX12669" fmla="*/ 2642104 w 7162800"/>
              <a:gd name="connsiteY12669" fmla="*/ 5372097 h 8462359"/>
              <a:gd name="connsiteX12670" fmla="*/ 2638723 w 7162800"/>
              <a:gd name="connsiteY12670" fmla="*/ 5376927 h 8462359"/>
              <a:gd name="connsiteX12671" fmla="*/ 2636309 w 7162800"/>
              <a:gd name="connsiteY12671" fmla="*/ 5382239 h 8462359"/>
              <a:gd name="connsiteX12672" fmla="*/ 2633411 w 7162800"/>
              <a:gd name="connsiteY12672" fmla="*/ 5387551 h 8462359"/>
              <a:gd name="connsiteX12673" fmla="*/ 2633411 w 7162800"/>
              <a:gd name="connsiteY12673" fmla="*/ 5391414 h 8462359"/>
              <a:gd name="connsiteX12674" fmla="*/ 2632928 w 7162800"/>
              <a:gd name="connsiteY12674" fmla="*/ 5396727 h 8462359"/>
              <a:gd name="connsiteX12675" fmla="*/ 2632445 w 7162800"/>
              <a:gd name="connsiteY12675" fmla="*/ 5399624 h 8462359"/>
              <a:gd name="connsiteX12676" fmla="*/ 2631962 w 7162800"/>
              <a:gd name="connsiteY12676" fmla="*/ 5402039 h 8462359"/>
              <a:gd name="connsiteX12677" fmla="*/ 2630996 w 7162800"/>
              <a:gd name="connsiteY12677" fmla="*/ 5404454 h 8462359"/>
              <a:gd name="connsiteX12678" fmla="*/ 2630031 w 7162800"/>
              <a:gd name="connsiteY12678" fmla="*/ 5405902 h 8462359"/>
              <a:gd name="connsiteX12679" fmla="*/ 2626167 w 7162800"/>
              <a:gd name="connsiteY12679" fmla="*/ 5409766 h 8462359"/>
              <a:gd name="connsiteX12680" fmla="*/ 2623752 w 7162800"/>
              <a:gd name="connsiteY12680" fmla="*/ 5410249 h 8462359"/>
              <a:gd name="connsiteX12681" fmla="*/ 2620372 w 7162800"/>
              <a:gd name="connsiteY12681" fmla="*/ 5411697 h 8462359"/>
              <a:gd name="connsiteX12682" fmla="*/ 2617957 w 7162800"/>
              <a:gd name="connsiteY12682" fmla="*/ 5413629 h 8462359"/>
              <a:gd name="connsiteX12683" fmla="*/ 2615543 w 7162800"/>
              <a:gd name="connsiteY12683" fmla="*/ 5416044 h 8462359"/>
              <a:gd name="connsiteX12684" fmla="*/ 2610714 w 7162800"/>
              <a:gd name="connsiteY12684" fmla="*/ 5420873 h 8462359"/>
              <a:gd name="connsiteX12685" fmla="*/ 2607816 w 7162800"/>
              <a:gd name="connsiteY12685" fmla="*/ 5424737 h 8462359"/>
              <a:gd name="connsiteX12686" fmla="*/ 2602021 w 7162800"/>
              <a:gd name="connsiteY12686" fmla="*/ 5430532 h 8462359"/>
              <a:gd name="connsiteX12687" fmla="*/ 2596708 w 7162800"/>
              <a:gd name="connsiteY12687" fmla="*/ 5437293 h 8462359"/>
              <a:gd name="connsiteX12688" fmla="*/ 2593328 w 7162800"/>
              <a:gd name="connsiteY12688" fmla="*/ 5440190 h 8462359"/>
              <a:gd name="connsiteX12689" fmla="*/ 2590913 w 7162800"/>
              <a:gd name="connsiteY12689" fmla="*/ 5443088 h 8462359"/>
              <a:gd name="connsiteX12690" fmla="*/ 2588016 w 7162800"/>
              <a:gd name="connsiteY12690" fmla="*/ 5445503 h 8462359"/>
              <a:gd name="connsiteX12691" fmla="*/ 2585601 w 7162800"/>
              <a:gd name="connsiteY12691" fmla="*/ 5446951 h 8462359"/>
              <a:gd name="connsiteX12692" fmla="*/ 2580772 w 7162800"/>
              <a:gd name="connsiteY12692" fmla="*/ 5450332 h 8462359"/>
              <a:gd name="connsiteX12693" fmla="*/ 2574011 w 7162800"/>
              <a:gd name="connsiteY12693" fmla="*/ 5454678 h 8462359"/>
              <a:gd name="connsiteX12694" fmla="*/ 2567250 w 7162800"/>
              <a:gd name="connsiteY12694" fmla="*/ 5459025 h 8462359"/>
              <a:gd name="connsiteX12695" fmla="*/ 2562904 w 7162800"/>
              <a:gd name="connsiteY12695" fmla="*/ 5461922 h 8462359"/>
              <a:gd name="connsiteX12696" fmla="*/ 2557108 w 7162800"/>
              <a:gd name="connsiteY12696" fmla="*/ 5465303 h 8462359"/>
              <a:gd name="connsiteX12697" fmla="*/ 2549864 w 7162800"/>
              <a:gd name="connsiteY12697" fmla="*/ 5467717 h 8462359"/>
              <a:gd name="connsiteX12698" fmla="*/ 2543103 w 7162800"/>
              <a:gd name="connsiteY12698" fmla="*/ 5470615 h 8462359"/>
              <a:gd name="connsiteX12699" fmla="*/ 2536825 w 7162800"/>
              <a:gd name="connsiteY12699" fmla="*/ 5473029 h 8462359"/>
              <a:gd name="connsiteX12700" fmla="*/ 2532962 w 7162800"/>
              <a:gd name="connsiteY12700" fmla="*/ 5477859 h 8462359"/>
              <a:gd name="connsiteX12701" fmla="*/ 2527167 w 7162800"/>
              <a:gd name="connsiteY12701" fmla="*/ 5484620 h 8462359"/>
              <a:gd name="connsiteX12702" fmla="*/ 2521855 w 7162800"/>
              <a:gd name="connsiteY12702" fmla="*/ 5492830 h 8462359"/>
              <a:gd name="connsiteX12703" fmla="*/ 2518474 w 7162800"/>
              <a:gd name="connsiteY12703" fmla="*/ 5499591 h 8462359"/>
              <a:gd name="connsiteX12704" fmla="*/ 2514128 w 7162800"/>
              <a:gd name="connsiteY12704" fmla="*/ 5503454 h 8462359"/>
              <a:gd name="connsiteX12705" fmla="*/ 2508816 w 7162800"/>
              <a:gd name="connsiteY12705" fmla="*/ 5508283 h 8462359"/>
              <a:gd name="connsiteX12706" fmla="*/ 2503503 w 7162800"/>
              <a:gd name="connsiteY12706" fmla="*/ 5514561 h 8462359"/>
              <a:gd name="connsiteX12707" fmla="*/ 2499640 w 7162800"/>
              <a:gd name="connsiteY12707" fmla="*/ 5517942 h 8462359"/>
              <a:gd name="connsiteX12708" fmla="*/ 2492879 w 7162800"/>
              <a:gd name="connsiteY12708" fmla="*/ 5517459 h 8462359"/>
              <a:gd name="connsiteX12709" fmla="*/ 2485635 w 7162800"/>
              <a:gd name="connsiteY12709" fmla="*/ 5516010 h 8462359"/>
              <a:gd name="connsiteX12710" fmla="*/ 2481288 w 7162800"/>
              <a:gd name="connsiteY12710" fmla="*/ 5514561 h 8462359"/>
              <a:gd name="connsiteX12711" fmla="*/ 2477908 w 7162800"/>
              <a:gd name="connsiteY12711" fmla="*/ 5513113 h 8462359"/>
              <a:gd name="connsiteX12712" fmla="*/ 2475493 w 7162800"/>
              <a:gd name="connsiteY12712" fmla="*/ 5512147 h 8462359"/>
              <a:gd name="connsiteX12713" fmla="*/ 2474045 w 7162800"/>
              <a:gd name="connsiteY12713" fmla="*/ 5510698 h 8462359"/>
              <a:gd name="connsiteX12714" fmla="*/ 2472113 w 7162800"/>
              <a:gd name="connsiteY12714" fmla="*/ 5507317 h 8462359"/>
              <a:gd name="connsiteX12715" fmla="*/ 2471630 w 7162800"/>
              <a:gd name="connsiteY12715" fmla="*/ 5504420 h 8462359"/>
              <a:gd name="connsiteX12716" fmla="*/ 2471147 w 7162800"/>
              <a:gd name="connsiteY12716" fmla="*/ 5501039 h 8462359"/>
              <a:gd name="connsiteX12717" fmla="*/ 2470664 w 7162800"/>
              <a:gd name="connsiteY12717" fmla="*/ 5498142 h 8462359"/>
              <a:gd name="connsiteX12718" fmla="*/ 2471147 w 7162800"/>
              <a:gd name="connsiteY12718" fmla="*/ 5494761 h 8462359"/>
              <a:gd name="connsiteX12719" fmla="*/ 2471630 w 7162800"/>
              <a:gd name="connsiteY12719" fmla="*/ 5492347 h 8462359"/>
              <a:gd name="connsiteX12720" fmla="*/ 2472113 w 7162800"/>
              <a:gd name="connsiteY12720" fmla="*/ 5489932 h 8462359"/>
              <a:gd name="connsiteX12721" fmla="*/ 2474045 w 7162800"/>
              <a:gd name="connsiteY12721" fmla="*/ 5488483 h 8462359"/>
              <a:gd name="connsiteX12722" fmla="*/ 2475010 w 7162800"/>
              <a:gd name="connsiteY12722" fmla="*/ 5487034 h 8462359"/>
              <a:gd name="connsiteX12723" fmla="*/ 2476942 w 7162800"/>
              <a:gd name="connsiteY12723" fmla="*/ 5486069 h 8462359"/>
              <a:gd name="connsiteX12724" fmla="*/ 2479357 w 7162800"/>
              <a:gd name="connsiteY12724" fmla="*/ 5485103 h 8462359"/>
              <a:gd name="connsiteX12725" fmla="*/ 2481288 w 7162800"/>
              <a:gd name="connsiteY12725" fmla="*/ 5484620 h 8462359"/>
              <a:gd name="connsiteX12726" fmla="*/ 2485152 w 7162800"/>
              <a:gd name="connsiteY12726" fmla="*/ 5484620 h 8462359"/>
              <a:gd name="connsiteX12727" fmla="*/ 2488532 w 7162800"/>
              <a:gd name="connsiteY12727" fmla="*/ 5484620 h 8462359"/>
              <a:gd name="connsiteX12728" fmla="*/ 2489498 w 7162800"/>
              <a:gd name="connsiteY12728" fmla="*/ 5482688 h 8462359"/>
              <a:gd name="connsiteX12729" fmla="*/ 2490947 w 7162800"/>
              <a:gd name="connsiteY12729" fmla="*/ 5480273 h 8462359"/>
              <a:gd name="connsiteX12730" fmla="*/ 2491430 w 7162800"/>
              <a:gd name="connsiteY12730" fmla="*/ 5477859 h 8462359"/>
              <a:gd name="connsiteX12731" fmla="*/ 2491913 w 7162800"/>
              <a:gd name="connsiteY12731" fmla="*/ 5474478 h 8462359"/>
              <a:gd name="connsiteX12732" fmla="*/ 2492396 w 7162800"/>
              <a:gd name="connsiteY12732" fmla="*/ 5468200 h 8462359"/>
              <a:gd name="connsiteX12733" fmla="*/ 2492396 w 7162800"/>
              <a:gd name="connsiteY12733" fmla="*/ 5461922 h 8462359"/>
              <a:gd name="connsiteX12734" fmla="*/ 2491430 w 7162800"/>
              <a:gd name="connsiteY12734" fmla="*/ 5458059 h 8462359"/>
              <a:gd name="connsiteX12735" fmla="*/ 2489498 w 7162800"/>
              <a:gd name="connsiteY12735" fmla="*/ 5452746 h 8462359"/>
              <a:gd name="connsiteX12736" fmla="*/ 2487567 w 7162800"/>
              <a:gd name="connsiteY12736" fmla="*/ 5446951 h 8462359"/>
              <a:gd name="connsiteX12737" fmla="*/ 2485152 w 7162800"/>
              <a:gd name="connsiteY12737" fmla="*/ 5443571 h 8462359"/>
              <a:gd name="connsiteX12738" fmla="*/ 2481288 w 7162800"/>
              <a:gd name="connsiteY12738" fmla="*/ 5443088 h 8462359"/>
              <a:gd name="connsiteX12739" fmla="*/ 2476942 w 7162800"/>
              <a:gd name="connsiteY12739" fmla="*/ 5441639 h 8462359"/>
              <a:gd name="connsiteX12740" fmla="*/ 2474528 w 7162800"/>
              <a:gd name="connsiteY12740" fmla="*/ 5441639 h 8462359"/>
              <a:gd name="connsiteX12741" fmla="*/ 2471630 w 7162800"/>
              <a:gd name="connsiteY12741" fmla="*/ 5441639 h 8462359"/>
              <a:gd name="connsiteX12742" fmla="*/ 2469215 w 7162800"/>
              <a:gd name="connsiteY12742" fmla="*/ 5442605 h 8462359"/>
              <a:gd name="connsiteX12743" fmla="*/ 2465835 w 7162800"/>
              <a:gd name="connsiteY12743" fmla="*/ 5443571 h 8462359"/>
              <a:gd name="connsiteX12744" fmla="*/ 2464386 w 7162800"/>
              <a:gd name="connsiteY12744" fmla="*/ 5444054 h 8462359"/>
              <a:gd name="connsiteX12745" fmla="*/ 2462937 w 7162800"/>
              <a:gd name="connsiteY12745" fmla="*/ 5445503 h 8462359"/>
              <a:gd name="connsiteX12746" fmla="*/ 2460523 w 7162800"/>
              <a:gd name="connsiteY12746" fmla="*/ 5448400 h 8462359"/>
              <a:gd name="connsiteX12747" fmla="*/ 2458591 w 7162800"/>
              <a:gd name="connsiteY12747" fmla="*/ 5451298 h 8462359"/>
              <a:gd name="connsiteX12748" fmla="*/ 2454728 w 7162800"/>
              <a:gd name="connsiteY12748" fmla="*/ 5457576 h 8462359"/>
              <a:gd name="connsiteX12749" fmla="*/ 2451347 w 7162800"/>
              <a:gd name="connsiteY12749" fmla="*/ 5461922 h 8462359"/>
              <a:gd name="connsiteX12750" fmla="*/ 2447966 w 7162800"/>
              <a:gd name="connsiteY12750" fmla="*/ 5466751 h 8462359"/>
              <a:gd name="connsiteX12751" fmla="*/ 2443137 w 7162800"/>
              <a:gd name="connsiteY12751" fmla="*/ 5473029 h 8462359"/>
              <a:gd name="connsiteX12752" fmla="*/ 2441206 w 7162800"/>
              <a:gd name="connsiteY12752" fmla="*/ 5476893 h 8462359"/>
              <a:gd name="connsiteX12753" fmla="*/ 2438308 w 7162800"/>
              <a:gd name="connsiteY12753" fmla="*/ 5479790 h 8462359"/>
              <a:gd name="connsiteX12754" fmla="*/ 2435410 w 7162800"/>
              <a:gd name="connsiteY12754" fmla="*/ 5482688 h 8462359"/>
              <a:gd name="connsiteX12755" fmla="*/ 2432513 w 7162800"/>
              <a:gd name="connsiteY12755" fmla="*/ 5484620 h 8462359"/>
              <a:gd name="connsiteX12756" fmla="*/ 2429615 w 7162800"/>
              <a:gd name="connsiteY12756" fmla="*/ 5487517 h 8462359"/>
              <a:gd name="connsiteX12757" fmla="*/ 2425269 w 7162800"/>
              <a:gd name="connsiteY12757" fmla="*/ 5489932 h 8462359"/>
              <a:gd name="connsiteX12758" fmla="*/ 2420922 w 7162800"/>
              <a:gd name="connsiteY12758" fmla="*/ 5492830 h 8462359"/>
              <a:gd name="connsiteX12759" fmla="*/ 2416093 w 7162800"/>
              <a:gd name="connsiteY12759" fmla="*/ 5495727 h 8462359"/>
              <a:gd name="connsiteX12760" fmla="*/ 2410781 w 7162800"/>
              <a:gd name="connsiteY12760" fmla="*/ 5498625 h 8462359"/>
              <a:gd name="connsiteX12761" fmla="*/ 2406918 w 7162800"/>
              <a:gd name="connsiteY12761" fmla="*/ 5501039 h 8462359"/>
              <a:gd name="connsiteX12762" fmla="*/ 2402571 w 7162800"/>
              <a:gd name="connsiteY12762" fmla="*/ 5504420 h 8462359"/>
              <a:gd name="connsiteX12763" fmla="*/ 2399191 w 7162800"/>
              <a:gd name="connsiteY12763" fmla="*/ 5506834 h 8462359"/>
              <a:gd name="connsiteX12764" fmla="*/ 2392913 w 7162800"/>
              <a:gd name="connsiteY12764" fmla="*/ 5510698 h 8462359"/>
              <a:gd name="connsiteX12765" fmla="*/ 2386634 w 7162800"/>
              <a:gd name="connsiteY12765" fmla="*/ 5515527 h 8462359"/>
              <a:gd name="connsiteX12766" fmla="*/ 2379391 w 7162800"/>
              <a:gd name="connsiteY12766" fmla="*/ 5521322 h 8462359"/>
              <a:gd name="connsiteX12767" fmla="*/ 2371664 w 7162800"/>
              <a:gd name="connsiteY12767" fmla="*/ 5528083 h 8462359"/>
              <a:gd name="connsiteX12768" fmla="*/ 2358142 w 7162800"/>
              <a:gd name="connsiteY12768" fmla="*/ 5540640 h 8462359"/>
              <a:gd name="connsiteX12769" fmla="*/ 2347034 w 7162800"/>
              <a:gd name="connsiteY12769" fmla="*/ 5551264 h 8462359"/>
              <a:gd name="connsiteX12770" fmla="*/ 2333512 w 7162800"/>
              <a:gd name="connsiteY12770" fmla="*/ 5561405 h 8462359"/>
              <a:gd name="connsiteX12771" fmla="*/ 2317093 w 7162800"/>
              <a:gd name="connsiteY12771" fmla="*/ 5572996 h 8462359"/>
              <a:gd name="connsiteX12772" fmla="*/ 2308883 w 7162800"/>
              <a:gd name="connsiteY12772" fmla="*/ 5578308 h 8462359"/>
              <a:gd name="connsiteX12773" fmla="*/ 2300673 w 7162800"/>
              <a:gd name="connsiteY12773" fmla="*/ 5583137 h 8462359"/>
              <a:gd name="connsiteX12774" fmla="*/ 2293912 w 7162800"/>
              <a:gd name="connsiteY12774" fmla="*/ 5587001 h 8462359"/>
              <a:gd name="connsiteX12775" fmla="*/ 2287634 w 7162800"/>
              <a:gd name="connsiteY12775" fmla="*/ 5588932 h 8462359"/>
              <a:gd name="connsiteX12776" fmla="*/ 2281356 w 7162800"/>
              <a:gd name="connsiteY12776" fmla="*/ 5591347 h 8462359"/>
              <a:gd name="connsiteX12777" fmla="*/ 2274112 w 7162800"/>
              <a:gd name="connsiteY12777" fmla="*/ 5594245 h 8462359"/>
              <a:gd name="connsiteX12778" fmla="*/ 2265902 w 7162800"/>
              <a:gd name="connsiteY12778" fmla="*/ 5596659 h 8462359"/>
              <a:gd name="connsiteX12779" fmla="*/ 2258175 w 7162800"/>
              <a:gd name="connsiteY12779" fmla="*/ 5599074 h 8462359"/>
              <a:gd name="connsiteX12780" fmla="*/ 2249483 w 7162800"/>
              <a:gd name="connsiteY12780" fmla="*/ 5601006 h 8462359"/>
              <a:gd name="connsiteX12781" fmla="*/ 2241756 w 7162800"/>
              <a:gd name="connsiteY12781" fmla="*/ 5602454 h 8462359"/>
              <a:gd name="connsiteX12782" fmla="*/ 2234029 w 7162800"/>
              <a:gd name="connsiteY12782" fmla="*/ 5603903 h 8462359"/>
              <a:gd name="connsiteX12783" fmla="*/ 2227751 w 7162800"/>
              <a:gd name="connsiteY12783" fmla="*/ 5603903 h 8462359"/>
              <a:gd name="connsiteX12784" fmla="*/ 2217126 w 7162800"/>
              <a:gd name="connsiteY12784" fmla="*/ 5603903 h 8462359"/>
              <a:gd name="connsiteX12785" fmla="*/ 2204087 w 7162800"/>
              <a:gd name="connsiteY12785" fmla="*/ 5603420 h 8462359"/>
              <a:gd name="connsiteX12786" fmla="*/ 2197326 w 7162800"/>
              <a:gd name="connsiteY12786" fmla="*/ 5603420 h 8462359"/>
              <a:gd name="connsiteX12787" fmla="*/ 2190565 w 7162800"/>
              <a:gd name="connsiteY12787" fmla="*/ 5601971 h 8462359"/>
              <a:gd name="connsiteX12788" fmla="*/ 2184770 w 7162800"/>
              <a:gd name="connsiteY12788" fmla="*/ 5601489 h 8462359"/>
              <a:gd name="connsiteX12789" fmla="*/ 2179941 w 7162800"/>
              <a:gd name="connsiteY12789" fmla="*/ 5600040 h 8462359"/>
              <a:gd name="connsiteX12790" fmla="*/ 2172214 w 7162800"/>
              <a:gd name="connsiteY12790" fmla="*/ 5600040 h 8462359"/>
              <a:gd name="connsiteX12791" fmla="*/ 2163038 w 7162800"/>
              <a:gd name="connsiteY12791" fmla="*/ 5599557 h 8462359"/>
              <a:gd name="connsiteX12792" fmla="*/ 2158209 w 7162800"/>
              <a:gd name="connsiteY12792" fmla="*/ 5599074 h 8462359"/>
              <a:gd name="connsiteX12793" fmla="*/ 2153863 w 7162800"/>
              <a:gd name="connsiteY12793" fmla="*/ 5598591 h 8462359"/>
              <a:gd name="connsiteX12794" fmla="*/ 2149516 w 7162800"/>
              <a:gd name="connsiteY12794" fmla="*/ 5597142 h 8462359"/>
              <a:gd name="connsiteX12795" fmla="*/ 2146619 w 7162800"/>
              <a:gd name="connsiteY12795" fmla="*/ 5596176 h 8462359"/>
              <a:gd name="connsiteX12796" fmla="*/ 2140341 w 7162800"/>
              <a:gd name="connsiteY12796" fmla="*/ 5592796 h 8462359"/>
              <a:gd name="connsiteX12797" fmla="*/ 2133097 w 7162800"/>
              <a:gd name="connsiteY12797" fmla="*/ 5587001 h 8462359"/>
              <a:gd name="connsiteX12798" fmla="*/ 2126336 w 7162800"/>
              <a:gd name="connsiteY12798" fmla="*/ 5581688 h 8462359"/>
              <a:gd name="connsiteX12799" fmla="*/ 2120058 w 7162800"/>
              <a:gd name="connsiteY12799" fmla="*/ 5577825 h 8462359"/>
              <a:gd name="connsiteX12800" fmla="*/ 2115712 w 7162800"/>
              <a:gd name="connsiteY12800" fmla="*/ 5574927 h 8462359"/>
              <a:gd name="connsiteX12801" fmla="*/ 2109916 w 7162800"/>
              <a:gd name="connsiteY12801" fmla="*/ 5572030 h 8462359"/>
              <a:gd name="connsiteX12802" fmla="*/ 2104121 w 7162800"/>
              <a:gd name="connsiteY12802" fmla="*/ 5569132 h 8462359"/>
              <a:gd name="connsiteX12803" fmla="*/ 2097843 w 7162800"/>
              <a:gd name="connsiteY12803" fmla="*/ 5567201 h 8462359"/>
              <a:gd name="connsiteX12804" fmla="*/ 2085770 w 7162800"/>
              <a:gd name="connsiteY12804" fmla="*/ 5562371 h 8462359"/>
              <a:gd name="connsiteX12805" fmla="*/ 2075628 w 7162800"/>
              <a:gd name="connsiteY12805" fmla="*/ 5559474 h 8462359"/>
              <a:gd name="connsiteX12806" fmla="*/ 2058726 w 7162800"/>
              <a:gd name="connsiteY12806" fmla="*/ 5556576 h 8462359"/>
              <a:gd name="connsiteX12807" fmla="*/ 2038926 w 7162800"/>
              <a:gd name="connsiteY12807" fmla="*/ 5555610 h 8462359"/>
              <a:gd name="connsiteX12808" fmla="*/ 2029267 w 7162800"/>
              <a:gd name="connsiteY12808" fmla="*/ 5554644 h 8462359"/>
              <a:gd name="connsiteX12809" fmla="*/ 2019609 w 7162800"/>
              <a:gd name="connsiteY12809" fmla="*/ 5554162 h 8462359"/>
              <a:gd name="connsiteX12810" fmla="*/ 2011399 w 7162800"/>
              <a:gd name="connsiteY12810" fmla="*/ 5552713 h 8462359"/>
              <a:gd name="connsiteX12811" fmla="*/ 2004638 w 7162800"/>
              <a:gd name="connsiteY12811" fmla="*/ 5551264 h 8462359"/>
              <a:gd name="connsiteX12812" fmla="*/ 1994979 w 7162800"/>
              <a:gd name="connsiteY12812" fmla="*/ 5548849 h 8462359"/>
              <a:gd name="connsiteX12813" fmla="*/ 1984838 w 7162800"/>
              <a:gd name="connsiteY12813" fmla="*/ 5545952 h 8462359"/>
              <a:gd name="connsiteX12814" fmla="*/ 1973730 w 7162800"/>
              <a:gd name="connsiteY12814" fmla="*/ 5543537 h 8462359"/>
              <a:gd name="connsiteX12815" fmla="*/ 1964072 w 7162800"/>
              <a:gd name="connsiteY12815" fmla="*/ 5540157 h 8462359"/>
              <a:gd name="connsiteX12816" fmla="*/ 1958277 w 7162800"/>
              <a:gd name="connsiteY12816" fmla="*/ 5537259 h 8462359"/>
              <a:gd name="connsiteX12817" fmla="*/ 1952482 w 7162800"/>
              <a:gd name="connsiteY12817" fmla="*/ 5532430 h 8462359"/>
              <a:gd name="connsiteX12818" fmla="*/ 1946204 w 7162800"/>
              <a:gd name="connsiteY12818" fmla="*/ 5527600 h 8462359"/>
              <a:gd name="connsiteX12819" fmla="*/ 1939442 w 7162800"/>
              <a:gd name="connsiteY12819" fmla="*/ 5521805 h 8462359"/>
              <a:gd name="connsiteX12820" fmla="*/ 1933164 w 7162800"/>
              <a:gd name="connsiteY12820" fmla="*/ 5516493 h 8462359"/>
              <a:gd name="connsiteX12821" fmla="*/ 1927369 w 7162800"/>
              <a:gd name="connsiteY12821" fmla="*/ 5511181 h 8462359"/>
              <a:gd name="connsiteX12822" fmla="*/ 1921091 w 7162800"/>
              <a:gd name="connsiteY12822" fmla="*/ 5506352 h 8462359"/>
              <a:gd name="connsiteX12823" fmla="*/ 1915779 w 7162800"/>
              <a:gd name="connsiteY12823" fmla="*/ 5503454 h 8462359"/>
              <a:gd name="connsiteX12824" fmla="*/ 1909018 w 7162800"/>
              <a:gd name="connsiteY12824" fmla="*/ 5499108 h 8462359"/>
              <a:gd name="connsiteX12825" fmla="*/ 1900325 w 7162800"/>
              <a:gd name="connsiteY12825" fmla="*/ 5494278 h 8462359"/>
              <a:gd name="connsiteX12826" fmla="*/ 1890667 w 7162800"/>
              <a:gd name="connsiteY12826" fmla="*/ 5489449 h 8462359"/>
              <a:gd name="connsiteX12827" fmla="*/ 1880525 w 7162800"/>
              <a:gd name="connsiteY12827" fmla="*/ 5484620 h 8462359"/>
              <a:gd name="connsiteX12828" fmla="*/ 1860242 w 7162800"/>
              <a:gd name="connsiteY12828" fmla="*/ 5476410 h 8462359"/>
              <a:gd name="connsiteX12829" fmla="*/ 1844788 w 7162800"/>
              <a:gd name="connsiteY12829" fmla="*/ 5469166 h 8462359"/>
              <a:gd name="connsiteX12830" fmla="*/ 1832232 w 7162800"/>
              <a:gd name="connsiteY12830" fmla="*/ 5463371 h 8462359"/>
              <a:gd name="connsiteX12831" fmla="*/ 1816779 w 7162800"/>
              <a:gd name="connsiteY12831" fmla="*/ 5456610 h 8462359"/>
              <a:gd name="connsiteX12832" fmla="*/ 1802291 w 7162800"/>
              <a:gd name="connsiteY12832" fmla="*/ 5449849 h 8462359"/>
              <a:gd name="connsiteX12833" fmla="*/ 1789252 w 7162800"/>
              <a:gd name="connsiteY12833" fmla="*/ 5443571 h 8462359"/>
              <a:gd name="connsiteX12834" fmla="*/ 1782491 w 7162800"/>
              <a:gd name="connsiteY12834" fmla="*/ 5440673 h 8462359"/>
              <a:gd name="connsiteX12835" fmla="*/ 1774764 w 7162800"/>
              <a:gd name="connsiteY12835" fmla="*/ 5437776 h 8462359"/>
              <a:gd name="connsiteX12836" fmla="*/ 1765588 w 7162800"/>
              <a:gd name="connsiteY12836" fmla="*/ 5434878 h 8462359"/>
              <a:gd name="connsiteX12837" fmla="*/ 1755447 w 7162800"/>
              <a:gd name="connsiteY12837" fmla="*/ 5432463 h 8462359"/>
              <a:gd name="connsiteX12838" fmla="*/ 1746271 w 7162800"/>
              <a:gd name="connsiteY12838" fmla="*/ 5429566 h 8462359"/>
              <a:gd name="connsiteX12839" fmla="*/ 1737095 w 7162800"/>
              <a:gd name="connsiteY12839" fmla="*/ 5426668 h 8462359"/>
              <a:gd name="connsiteX12840" fmla="*/ 1728403 w 7162800"/>
              <a:gd name="connsiteY12840" fmla="*/ 5423771 h 8462359"/>
              <a:gd name="connsiteX12841" fmla="*/ 1722125 w 7162800"/>
              <a:gd name="connsiteY12841" fmla="*/ 5421356 h 8462359"/>
              <a:gd name="connsiteX12842" fmla="*/ 1711983 w 7162800"/>
              <a:gd name="connsiteY12842" fmla="*/ 5415561 h 8462359"/>
              <a:gd name="connsiteX12843" fmla="*/ 1700393 w 7162800"/>
              <a:gd name="connsiteY12843" fmla="*/ 5409766 h 8462359"/>
              <a:gd name="connsiteX12844" fmla="*/ 1694598 w 7162800"/>
              <a:gd name="connsiteY12844" fmla="*/ 5405902 h 8462359"/>
              <a:gd name="connsiteX12845" fmla="*/ 1689285 w 7162800"/>
              <a:gd name="connsiteY12845" fmla="*/ 5402522 h 8462359"/>
              <a:gd name="connsiteX12846" fmla="*/ 1684456 w 7162800"/>
              <a:gd name="connsiteY12846" fmla="*/ 5399141 h 8462359"/>
              <a:gd name="connsiteX12847" fmla="*/ 1681559 w 7162800"/>
              <a:gd name="connsiteY12847" fmla="*/ 5394795 h 8462359"/>
              <a:gd name="connsiteX12848" fmla="*/ 1679627 w 7162800"/>
              <a:gd name="connsiteY12848" fmla="*/ 5393346 h 8462359"/>
              <a:gd name="connsiteX12849" fmla="*/ 1677212 w 7162800"/>
              <a:gd name="connsiteY12849" fmla="*/ 5390932 h 8462359"/>
              <a:gd name="connsiteX12850" fmla="*/ 1675763 w 7162800"/>
              <a:gd name="connsiteY12850" fmla="*/ 5389000 h 8462359"/>
              <a:gd name="connsiteX12851" fmla="*/ 1674315 w 7162800"/>
              <a:gd name="connsiteY12851" fmla="*/ 5386102 h 8462359"/>
              <a:gd name="connsiteX12852" fmla="*/ 1671417 w 7162800"/>
              <a:gd name="connsiteY12852" fmla="*/ 5380307 h 8462359"/>
              <a:gd name="connsiteX12853" fmla="*/ 1669002 w 7162800"/>
              <a:gd name="connsiteY12853" fmla="*/ 5374029 h 8462359"/>
              <a:gd name="connsiteX12854" fmla="*/ 1666105 w 7162800"/>
              <a:gd name="connsiteY12854" fmla="*/ 5367268 h 8462359"/>
              <a:gd name="connsiteX12855" fmla="*/ 1664173 w 7162800"/>
              <a:gd name="connsiteY12855" fmla="*/ 5360990 h 8462359"/>
              <a:gd name="connsiteX12856" fmla="*/ 1661276 w 7162800"/>
              <a:gd name="connsiteY12856" fmla="*/ 5355195 h 8462359"/>
              <a:gd name="connsiteX12857" fmla="*/ 1658861 w 7162800"/>
              <a:gd name="connsiteY12857" fmla="*/ 5350366 h 8462359"/>
              <a:gd name="connsiteX12858" fmla="*/ 1653066 w 7162800"/>
              <a:gd name="connsiteY12858" fmla="*/ 5341190 h 8462359"/>
              <a:gd name="connsiteX12859" fmla="*/ 1646305 w 7162800"/>
              <a:gd name="connsiteY12859" fmla="*/ 5332014 h 8462359"/>
              <a:gd name="connsiteX12860" fmla="*/ 1639061 w 7162800"/>
              <a:gd name="connsiteY12860" fmla="*/ 5323322 h 8462359"/>
              <a:gd name="connsiteX12861" fmla="*/ 1632783 w 7162800"/>
              <a:gd name="connsiteY12861" fmla="*/ 5316561 h 8462359"/>
              <a:gd name="connsiteX12862" fmla="*/ 1629885 w 7162800"/>
              <a:gd name="connsiteY12862" fmla="*/ 5315595 h 8462359"/>
              <a:gd name="connsiteX12863" fmla="*/ 1625539 w 7162800"/>
              <a:gd name="connsiteY12863" fmla="*/ 5315595 h 8462359"/>
              <a:gd name="connsiteX12864" fmla="*/ 1620710 w 7162800"/>
              <a:gd name="connsiteY12864" fmla="*/ 5316078 h 8462359"/>
              <a:gd name="connsiteX12865" fmla="*/ 1615880 w 7162800"/>
              <a:gd name="connsiteY12865" fmla="*/ 5316561 h 8462359"/>
              <a:gd name="connsiteX12866" fmla="*/ 1610568 w 7162800"/>
              <a:gd name="connsiteY12866" fmla="*/ 5317043 h 8462359"/>
              <a:gd name="connsiteX12867" fmla="*/ 1605256 w 7162800"/>
              <a:gd name="connsiteY12867" fmla="*/ 5317526 h 8462359"/>
              <a:gd name="connsiteX12868" fmla="*/ 1599944 w 7162800"/>
              <a:gd name="connsiteY12868" fmla="*/ 5317526 h 8462359"/>
              <a:gd name="connsiteX12869" fmla="*/ 1595597 w 7162800"/>
              <a:gd name="connsiteY12869" fmla="*/ 5316561 h 8462359"/>
              <a:gd name="connsiteX12870" fmla="*/ 1588836 w 7162800"/>
              <a:gd name="connsiteY12870" fmla="*/ 5312697 h 8462359"/>
              <a:gd name="connsiteX12871" fmla="*/ 1581109 w 7162800"/>
              <a:gd name="connsiteY12871" fmla="*/ 5306902 h 8462359"/>
              <a:gd name="connsiteX12872" fmla="*/ 1572417 w 7162800"/>
              <a:gd name="connsiteY12872" fmla="*/ 5300141 h 8462359"/>
              <a:gd name="connsiteX12873" fmla="*/ 1566139 w 7162800"/>
              <a:gd name="connsiteY12873" fmla="*/ 5294346 h 8462359"/>
              <a:gd name="connsiteX12874" fmla="*/ 1563241 w 7162800"/>
              <a:gd name="connsiteY12874" fmla="*/ 5292414 h 8462359"/>
              <a:gd name="connsiteX12875" fmla="*/ 1559860 w 7162800"/>
              <a:gd name="connsiteY12875" fmla="*/ 5289034 h 8462359"/>
              <a:gd name="connsiteX12876" fmla="*/ 1556480 w 7162800"/>
              <a:gd name="connsiteY12876" fmla="*/ 5285170 h 8462359"/>
              <a:gd name="connsiteX12877" fmla="*/ 1553099 w 7162800"/>
              <a:gd name="connsiteY12877" fmla="*/ 5280341 h 8462359"/>
              <a:gd name="connsiteX12878" fmla="*/ 1546338 w 7162800"/>
              <a:gd name="connsiteY12878" fmla="*/ 5271648 h 8462359"/>
              <a:gd name="connsiteX12879" fmla="*/ 1539577 w 7162800"/>
              <a:gd name="connsiteY12879" fmla="*/ 5263921 h 8462359"/>
              <a:gd name="connsiteX12880" fmla="*/ 1533782 w 7162800"/>
              <a:gd name="connsiteY12880" fmla="*/ 5260541 h 8462359"/>
              <a:gd name="connsiteX12881" fmla="*/ 1527021 w 7162800"/>
              <a:gd name="connsiteY12881" fmla="*/ 5255711 h 8462359"/>
              <a:gd name="connsiteX12882" fmla="*/ 1523158 w 7162800"/>
              <a:gd name="connsiteY12882" fmla="*/ 5252814 h 8462359"/>
              <a:gd name="connsiteX12883" fmla="*/ 1520260 w 7162800"/>
              <a:gd name="connsiteY12883" fmla="*/ 5251365 h 8462359"/>
              <a:gd name="connsiteX12884" fmla="*/ 1516880 w 7162800"/>
              <a:gd name="connsiteY12884" fmla="*/ 5249916 h 8462359"/>
              <a:gd name="connsiteX12885" fmla="*/ 1513982 w 7162800"/>
              <a:gd name="connsiteY12885" fmla="*/ 5249433 h 8462359"/>
              <a:gd name="connsiteX12886" fmla="*/ 1510119 w 7162800"/>
              <a:gd name="connsiteY12886" fmla="*/ 5246053 h 8462359"/>
              <a:gd name="connsiteX12887" fmla="*/ 1504324 w 7162800"/>
              <a:gd name="connsiteY12887" fmla="*/ 5242672 h 8462359"/>
              <a:gd name="connsiteX12888" fmla="*/ 1500943 w 7162800"/>
              <a:gd name="connsiteY12888" fmla="*/ 5240741 h 8462359"/>
              <a:gd name="connsiteX12889" fmla="*/ 1497563 w 7162800"/>
              <a:gd name="connsiteY12889" fmla="*/ 5239292 h 8462359"/>
              <a:gd name="connsiteX12890" fmla="*/ 1494182 w 7162800"/>
              <a:gd name="connsiteY12890" fmla="*/ 5238809 h 8462359"/>
              <a:gd name="connsiteX12891" fmla="*/ 1491768 w 7162800"/>
              <a:gd name="connsiteY12891" fmla="*/ 5238326 h 8462359"/>
              <a:gd name="connsiteX12892" fmla="*/ 1484524 w 7162800"/>
              <a:gd name="connsiteY12892" fmla="*/ 5239292 h 8462359"/>
              <a:gd name="connsiteX12893" fmla="*/ 1476797 w 7162800"/>
              <a:gd name="connsiteY12893" fmla="*/ 5241707 h 8462359"/>
              <a:gd name="connsiteX12894" fmla="*/ 1468587 w 7162800"/>
              <a:gd name="connsiteY12894" fmla="*/ 5244604 h 8462359"/>
              <a:gd name="connsiteX12895" fmla="*/ 1461826 w 7162800"/>
              <a:gd name="connsiteY12895" fmla="*/ 5245570 h 8462359"/>
              <a:gd name="connsiteX12896" fmla="*/ 1457962 w 7162800"/>
              <a:gd name="connsiteY12896" fmla="*/ 5245087 h 8462359"/>
              <a:gd name="connsiteX12897" fmla="*/ 1452167 w 7162800"/>
              <a:gd name="connsiteY12897" fmla="*/ 5243638 h 8462359"/>
              <a:gd name="connsiteX12898" fmla="*/ 1445406 w 7162800"/>
              <a:gd name="connsiteY12898" fmla="*/ 5240741 h 8462359"/>
              <a:gd name="connsiteX12899" fmla="*/ 1439128 w 7162800"/>
              <a:gd name="connsiteY12899" fmla="*/ 5238326 h 8462359"/>
              <a:gd name="connsiteX12900" fmla="*/ 1436231 w 7162800"/>
              <a:gd name="connsiteY12900" fmla="*/ 5234946 h 8462359"/>
              <a:gd name="connsiteX12901" fmla="*/ 1431401 w 7162800"/>
              <a:gd name="connsiteY12901" fmla="*/ 5230599 h 8462359"/>
              <a:gd name="connsiteX12902" fmla="*/ 1426572 w 7162800"/>
              <a:gd name="connsiteY12902" fmla="*/ 5226736 h 8462359"/>
              <a:gd name="connsiteX12903" fmla="*/ 1420777 w 7162800"/>
              <a:gd name="connsiteY12903" fmla="*/ 5223355 h 8462359"/>
              <a:gd name="connsiteX12904" fmla="*/ 1416914 w 7162800"/>
              <a:gd name="connsiteY12904" fmla="*/ 5222872 h 8462359"/>
              <a:gd name="connsiteX12905" fmla="*/ 1411601 w 7162800"/>
              <a:gd name="connsiteY12905" fmla="*/ 5221424 h 8462359"/>
              <a:gd name="connsiteX12906" fmla="*/ 1406289 w 7162800"/>
              <a:gd name="connsiteY12906" fmla="*/ 5220458 h 8462359"/>
              <a:gd name="connsiteX12907" fmla="*/ 1402426 w 7162800"/>
              <a:gd name="connsiteY12907" fmla="*/ 5219975 h 8462359"/>
              <a:gd name="connsiteX12908" fmla="*/ 1394699 w 7162800"/>
              <a:gd name="connsiteY12908" fmla="*/ 5212248 h 8462359"/>
              <a:gd name="connsiteX12909" fmla="*/ 1387455 w 7162800"/>
              <a:gd name="connsiteY12909" fmla="*/ 5205004 h 8462359"/>
              <a:gd name="connsiteX12910" fmla="*/ 1381660 w 7162800"/>
              <a:gd name="connsiteY12910" fmla="*/ 5196794 h 8462359"/>
              <a:gd name="connsiteX12911" fmla="*/ 1376348 w 7162800"/>
              <a:gd name="connsiteY12911" fmla="*/ 5189550 h 8462359"/>
              <a:gd name="connsiteX12912" fmla="*/ 1374416 w 7162800"/>
              <a:gd name="connsiteY12912" fmla="*/ 5188584 h 8462359"/>
              <a:gd name="connsiteX12913" fmla="*/ 1371518 w 7162800"/>
              <a:gd name="connsiteY12913" fmla="*/ 5187619 h 8462359"/>
              <a:gd name="connsiteX12914" fmla="*/ 1368621 w 7162800"/>
              <a:gd name="connsiteY12914" fmla="*/ 5187136 h 8462359"/>
              <a:gd name="connsiteX12915" fmla="*/ 1365240 w 7162800"/>
              <a:gd name="connsiteY12915" fmla="*/ 5186653 h 8462359"/>
              <a:gd name="connsiteX12916" fmla="*/ 1358479 w 7162800"/>
              <a:gd name="connsiteY12916" fmla="*/ 5185687 h 8462359"/>
              <a:gd name="connsiteX12917" fmla="*/ 1354133 w 7162800"/>
              <a:gd name="connsiteY12917" fmla="*/ 5185687 h 8462359"/>
              <a:gd name="connsiteX12918" fmla="*/ 1350752 w 7162800"/>
              <a:gd name="connsiteY12918" fmla="*/ 5186653 h 8462359"/>
              <a:gd name="connsiteX12919" fmla="*/ 1347855 w 7162800"/>
              <a:gd name="connsiteY12919" fmla="*/ 5187619 h 8462359"/>
              <a:gd name="connsiteX12920" fmla="*/ 1344474 w 7162800"/>
              <a:gd name="connsiteY12920" fmla="*/ 5189550 h 8462359"/>
              <a:gd name="connsiteX12921" fmla="*/ 1341577 w 7162800"/>
              <a:gd name="connsiteY12921" fmla="*/ 5190999 h 8462359"/>
              <a:gd name="connsiteX12922" fmla="*/ 1338196 w 7162800"/>
              <a:gd name="connsiteY12922" fmla="*/ 5192931 h 8462359"/>
              <a:gd name="connsiteX12923" fmla="*/ 1335782 w 7162800"/>
              <a:gd name="connsiteY12923" fmla="*/ 5193897 h 8462359"/>
              <a:gd name="connsiteX12924" fmla="*/ 1334333 w 7162800"/>
              <a:gd name="connsiteY12924" fmla="*/ 5194380 h 8462359"/>
              <a:gd name="connsiteX12925" fmla="*/ 1333367 w 7162800"/>
              <a:gd name="connsiteY12925" fmla="*/ 5194380 h 8462359"/>
              <a:gd name="connsiteX12926" fmla="*/ 1332401 w 7162800"/>
              <a:gd name="connsiteY12926" fmla="*/ 5193897 h 8462359"/>
              <a:gd name="connsiteX12927" fmla="*/ 1331918 w 7162800"/>
              <a:gd name="connsiteY12927" fmla="*/ 5193414 h 8462359"/>
              <a:gd name="connsiteX12928" fmla="*/ 1329021 w 7162800"/>
              <a:gd name="connsiteY12928" fmla="*/ 5191482 h 8462359"/>
              <a:gd name="connsiteX12929" fmla="*/ 1326606 w 7162800"/>
              <a:gd name="connsiteY12929" fmla="*/ 5189550 h 8462359"/>
              <a:gd name="connsiteX12930" fmla="*/ 1325157 w 7162800"/>
              <a:gd name="connsiteY12930" fmla="*/ 5187136 h 8462359"/>
              <a:gd name="connsiteX12931" fmla="*/ 1323225 w 7162800"/>
              <a:gd name="connsiteY12931" fmla="*/ 5184238 h 8462359"/>
              <a:gd name="connsiteX12932" fmla="*/ 1321294 w 7162800"/>
              <a:gd name="connsiteY12932" fmla="*/ 5178926 h 8462359"/>
              <a:gd name="connsiteX12933" fmla="*/ 1320328 w 7162800"/>
              <a:gd name="connsiteY12933" fmla="*/ 5174579 h 8462359"/>
              <a:gd name="connsiteX12934" fmla="*/ 1322260 w 7162800"/>
              <a:gd name="connsiteY12934" fmla="*/ 5172165 h 8462359"/>
              <a:gd name="connsiteX12935" fmla="*/ 1325157 w 7162800"/>
              <a:gd name="connsiteY12935" fmla="*/ 5170716 h 8462359"/>
              <a:gd name="connsiteX12936" fmla="*/ 1328055 w 7162800"/>
              <a:gd name="connsiteY12936" fmla="*/ 5168784 h 8462359"/>
              <a:gd name="connsiteX12937" fmla="*/ 1331435 w 7162800"/>
              <a:gd name="connsiteY12937" fmla="*/ 5167818 h 8462359"/>
              <a:gd name="connsiteX12938" fmla="*/ 1333850 w 7162800"/>
              <a:gd name="connsiteY12938" fmla="*/ 5166853 h 8462359"/>
              <a:gd name="connsiteX12939" fmla="*/ 1336747 w 7162800"/>
              <a:gd name="connsiteY12939" fmla="*/ 5165887 h 8462359"/>
              <a:gd name="connsiteX12940" fmla="*/ 1338196 w 7162800"/>
              <a:gd name="connsiteY12940" fmla="*/ 5164921 h 8462359"/>
              <a:gd name="connsiteX12941" fmla="*/ 1339162 w 7162800"/>
              <a:gd name="connsiteY12941" fmla="*/ 5163472 h 8462359"/>
              <a:gd name="connsiteX12942" fmla="*/ 1340128 w 7162800"/>
              <a:gd name="connsiteY12942" fmla="*/ 5162023 h 8462359"/>
              <a:gd name="connsiteX12943" fmla="*/ 1342060 w 7162800"/>
              <a:gd name="connsiteY12943" fmla="*/ 5159609 h 8462359"/>
              <a:gd name="connsiteX12944" fmla="*/ 1343025 w 7162800"/>
              <a:gd name="connsiteY12944" fmla="*/ 5156711 h 8462359"/>
              <a:gd name="connsiteX12945" fmla="*/ 1343991 w 7162800"/>
              <a:gd name="connsiteY12945" fmla="*/ 5153813 h 8462359"/>
              <a:gd name="connsiteX12946" fmla="*/ 1345440 w 7162800"/>
              <a:gd name="connsiteY12946" fmla="*/ 5147052 h 8462359"/>
              <a:gd name="connsiteX12947" fmla="*/ 1346889 w 7162800"/>
              <a:gd name="connsiteY12947" fmla="*/ 5141257 h 8462359"/>
              <a:gd name="connsiteX12948" fmla="*/ 1347372 w 7162800"/>
              <a:gd name="connsiteY12948" fmla="*/ 5133530 h 8462359"/>
              <a:gd name="connsiteX12949" fmla="*/ 1347855 w 7162800"/>
              <a:gd name="connsiteY12949" fmla="*/ 5122423 h 8462359"/>
              <a:gd name="connsiteX12950" fmla="*/ 1348338 w 7162800"/>
              <a:gd name="connsiteY12950" fmla="*/ 5117111 h 8462359"/>
              <a:gd name="connsiteX12951" fmla="*/ 1348338 w 7162800"/>
              <a:gd name="connsiteY12951" fmla="*/ 5111799 h 8462359"/>
              <a:gd name="connsiteX12952" fmla="*/ 1347855 w 7162800"/>
              <a:gd name="connsiteY12952" fmla="*/ 5107452 h 8462359"/>
              <a:gd name="connsiteX12953" fmla="*/ 1346889 w 7162800"/>
              <a:gd name="connsiteY12953" fmla="*/ 5104072 h 8462359"/>
              <a:gd name="connsiteX12954" fmla="*/ 1344474 w 7162800"/>
              <a:gd name="connsiteY12954" fmla="*/ 5102623 h 8462359"/>
              <a:gd name="connsiteX12955" fmla="*/ 1342060 w 7162800"/>
              <a:gd name="connsiteY12955" fmla="*/ 5101657 h 8462359"/>
              <a:gd name="connsiteX12956" fmla="*/ 1338679 w 7162800"/>
              <a:gd name="connsiteY12956" fmla="*/ 5100691 h 8462359"/>
              <a:gd name="connsiteX12957" fmla="*/ 1335782 w 7162800"/>
              <a:gd name="connsiteY12957" fmla="*/ 5100208 h 8462359"/>
              <a:gd name="connsiteX12958" fmla="*/ 1331918 w 7162800"/>
              <a:gd name="connsiteY12958" fmla="*/ 5099725 h 8462359"/>
              <a:gd name="connsiteX12959" fmla="*/ 1328538 w 7162800"/>
              <a:gd name="connsiteY12959" fmla="*/ 5098760 h 8462359"/>
              <a:gd name="connsiteX12960" fmla="*/ 1326123 w 7162800"/>
              <a:gd name="connsiteY12960" fmla="*/ 5097794 h 8462359"/>
              <a:gd name="connsiteX12961" fmla="*/ 1324191 w 7162800"/>
              <a:gd name="connsiteY12961" fmla="*/ 5096345 h 8462359"/>
              <a:gd name="connsiteX12962" fmla="*/ 1320328 w 7162800"/>
              <a:gd name="connsiteY12962" fmla="*/ 5092964 h 8462359"/>
              <a:gd name="connsiteX12963" fmla="*/ 1315981 w 7162800"/>
              <a:gd name="connsiteY12963" fmla="*/ 5088135 h 8462359"/>
              <a:gd name="connsiteX12964" fmla="*/ 1311635 w 7162800"/>
              <a:gd name="connsiteY12964" fmla="*/ 5081857 h 8462359"/>
              <a:gd name="connsiteX12965" fmla="*/ 1308255 w 7162800"/>
              <a:gd name="connsiteY12965" fmla="*/ 5074613 h 8462359"/>
              <a:gd name="connsiteX12966" fmla="*/ 1300528 w 7162800"/>
              <a:gd name="connsiteY12966" fmla="*/ 5061091 h 8462359"/>
              <a:gd name="connsiteX12967" fmla="*/ 1294250 w 7162800"/>
              <a:gd name="connsiteY12967" fmla="*/ 5048052 h 8462359"/>
              <a:gd name="connsiteX12968" fmla="*/ 1293767 w 7162800"/>
              <a:gd name="connsiteY12968" fmla="*/ 5041291 h 8462359"/>
              <a:gd name="connsiteX12969" fmla="*/ 1293284 w 7162800"/>
              <a:gd name="connsiteY12969" fmla="*/ 5033081 h 8462359"/>
              <a:gd name="connsiteX12970" fmla="*/ 1292801 w 7162800"/>
              <a:gd name="connsiteY12970" fmla="*/ 5028735 h 8462359"/>
              <a:gd name="connsiteX12971" fmla="*/ 1292801 w 7162800"/>
              <a:gd name="connsiteY12971" fmla="*/ 5024871 h 8462359"/>
              <a:gd name="connsiteX12972" fmla="*/ 1293284 w 7162800"/>
              <a:gd name="connsiteY12972" fmla="*/ 5021491 h 8462359"/>
              <a:gd name="connsiteX12973" fmla="*/ 1294250 w 7162800"/>
              <a:gd name="connsiteY12973" fmla="*/ 5018110 h 8462359"/>
              <a:gd name="connsiteX12974" fmla="*/ 1294733 w 7162800"/>
              <a:gd name="connsiteY12974" fmla="*/ 5015213 h 8462359"/>
              <a:gd name="connsiteX12975" fmla="*/ 1296664 w 7162800"/>
              <a:gd name="connsiteY12975" fmla="*/ 5011349 h 8462359"/>
              <a:gd name="connsiteX12976" fmla="*/ 1298113 w 7162800"/>
              <a:gd name="connsiteY12976" fmla="*/ 5007003 h 8462359"/>
              <a:gd name="connsiteX12977" fmla="*/ 1300528 w 7162800"/>
              <a:gd name="connsiteY12977" fmla="*/ 5002657 h 8462359"/>
              <a:gd name="connsiteX12978" fmla="*/ 1305357 w 7162800"/>
              <a:gd name="connsiteY12978" fmla="*/ 4993481 h 8462359"/>
              <a:gd name="connsiteX12979" fmla="*/ 1309220 w 7162800"/>
              <a:gd name="connsiteY12979" fmla="*/ 4984305 h 8462359"/>
              <a:gd name="connsiteX12980" fmla="*/ 1313567 w 7162800"/>
              <a:gd name="connsiteY12980" fmla="*/ 4977062 h 8462359"/>
              <a:gd name="connsiteX12981" fmla="*/ 1317430 w 7162800"/>
              <a:gd name="connsiteY12981" fmla="*/ 4967403 h 8462359"/>
              <a:gd name="connsiteX12982" fmla="*/ 1319845 w 7162800"/>
              <a:gd name="connsiteY12982" fmla="*/ 4962091 h 8462359"/>
              <a:gd name="connsiteX12983" fmla="*/ 1320811 w 7162800"/>
              <a:gd name="connsiteY12983" fmla="*/ 4956779 h 8462359"/>
              <a:gd name="connsiteX12984" fmla="*/ 1321294 w 7162800"/>
              <a:gd name="connsiteY12984" fmla="*/ 4954364 h 8462359"/>
              <a:gd name="connsiteX12985" fmla="*/ 1321294 w 7162800"/>
              <a:gd name="connsiteY12985" fmla="*/ 4951466 h 8462359"/>
              <a:gd name="connsiteX12986" fmla="*/ 1320811 w 7162800"/>
              <a:gd name="connsiteY12986" fmla="*/ 4949535 h 8462359"/>
              <a:gd name="connsiteX12987" fmla="*/ 1320328 w 7162800"/>
              <a:gd name="connsiteY12987" fmla="*/ 4947120 h 8462359"/>
              <a:gd name="connsiteX12988" fmla="*/ 1316947 w 7162800"/>
              <a:gd name="connsiteY12988" fmla="*/ 4944705 h 8462359"/>
              <a:gd name="connsiteX12989" fmla="*/ 1311635 w 7162800"/>
              <a:gd name="connsiteY12989" fmla="*/ 4943257 h 8462359"/>
              <a:gd name="connsiteX12990" fmla="*/ 1305840 w 7162800"/>
              <a:gd name="connsiteY12990" fmla="*/ 4941325 h 8462359"/>
              <a:gd name="connsiteX12991" fmla="*/ 1300045 w 7162800"/>
              <a:gd name="connsiteY12991" fmla="*/ 4939876 h 8462359"/>
              <a:gd name="connsiteX12992" fmla="*/ 1293767 w 7162800"/>
              <a:gd name="connsiteY12992" fmla="*/ 4938427 h 8462359"/>
              <a:gd name="connsiteX12993" fmla="*/ 1287972 w 7162800"/>
              <a:gd name="connsiteY12993" fmla="*/ 4936978 h 8462359"/>
              <a:gd name="connsiteX12994" fmla="*/ 1285557 w 7162800"/>
              <a:gd name="connsiteY12994" fmla="*/ 4935530 h 8462359"/>
              <a:gd name="connsiteX12995" fmla="*/ 1283142 w 7162800"/>
              <a:gd name="connsiteY12995" fmla="*/ 4934564 h 8462359"/>
              <a:gd name="connsiteX12996" fmla="*/ 1281211 w 7162800"/>
              <a:gd name="connsiteY12996" fmla="*/ 4933598 h 8462359"/>
              <a:gd name="connsiteX12997" fmla="*/ 1279762 w 7162800"/>
              <a:gd name="connsiteY12997" fmla="*/ 4932632 h 8462359"/>
              <a:gd name="connsiteX12998" fmla="*/ 1278313 w 7162800"/>
              <a:gd name="connsiteY12998" fmla="*/ 4929252 h 8462359"/>
              <a:gd name="connsiteX12999" fmla="*/ 1278313 w 7162800"/>
              <a:gd name="connsiteY12999" fmla="*/ 4925871 h 8462359"/>
              <a:gd name="connsiteX13000" fmla="*/ 1278796 w 7162800"/>
              <a:gd name="connsiteY13000" fmla="*/ 4921525 h 8462359"/>
              <a:gd name="connsiteX13001" fmla="*/ 1279762 w 7162800"/>
              <a:gd name="connsiteY13001" fmla="*/ 4917178 h 8462359"/>
              <a:gd name="connsiteX13002" fmla="*/ 1280245 w 7162800"/>
              <a:gd name="connsiteY13002" fmla="*/ 4913315 h 8462359"/>
              <a:gd name="connsiteX13003" fmla="*/ 1280728 w 7162800"/>
              <a:gd name="connsiteY13003" fmla="*/ 4909451 h 8462359"/>
              <a:gd name="connsiteX13004" fmla="*/ 1280728 w 7162800"/>
              <a:gd name="connsiteY13004" fmla="*/ 4905588 h 8462359"/>
              <a:gd name="connsiteX13005" fmla="*/ 1279762 w 7162800"/>
              <a:gd name="connsiteY13005" fmla="*/ 4902208 h 8462359"/>
              <a:gd name="connsiteX13006" fmla="*/ 1279762 w 7162800"/>
              <a:gd name="connsiteY13006" fmla="*/ 4892549 h 8462359"/>
              <a:gd name="connsiteX13007" fmla="*/ 1278796 w 7162800"/>
              <a:gd name="connsiteY13007" fmla="*/ 4879993 h 8462359"/>
              <a:gd name="connsiteX13008" fmla="*/ 1278313 w 7162800"/>
              <a:gd name="connsiteY13008" fmla="*/ 4873715 h 8462359"/>
              <a:gd name="connsiteX13009" fmla="*/ 1277830 w 7162800"/>
              <a:gd name="connsiteY13009" fmla="*/ 4867920 h 8462359"/>
              <a:gd name="connsiteX13010" fmla="*/ 1276864 w 7162800"/>
              <a:gd name="connsiteY13010" fmla="*/ 4862124 h 8462359"/>
              <a:gd name="connsiteX13011" fmla="*/ 1275898 w 7162800"/>
              <a:gd name="connsiteY13011" fmla="*/ 4857778 h 8462359"/>
              <a:gd name="connsiteX13012" fmla="*/ 1272518 w 7162800"/>
              <a:gd name="connsiteY13012" fmla="*/ 4851017 h 8462359"/>
              <a:gd name="connsiteX13013" fmla="*/ 1269137 w 7162800"/>
              <a:gd name="connsiteY13013" fmla="*/ 4842807 h 8462359"/>
              <a:gd name="connsiteX13014" fmla="*/ 1267206 w 7162800"/>
              <a:gd name="connsiteY13014" fmla="*/ 4838944 h 8462359"/>
              <a:gd name="connsiteX13015" fmla="*/ 1265757 w 7162800"/>
              <a:gd name="connsiteY13015" fmla="*/ 4834598 h 8462359"/>
              <a:gd name="connsiteX13016" fmla="*/ 1265274 w 7162800"/>
              <a:gd name="connsiteY13016" fmla="*/ 4831217 h 8462359"/>
              <a:gd name="connsiteX13017" fmla="*/ 1264791 w 7162800"/>
              <a:gd name="connsiteY13017" fmla="*/ 4827837 h 8462359"/>
              <a:gd name="connsiteX13018" fmla="*/ 1265274 w 7162800"/>
              <a:gd name="connsiteY13018" fmla="*/ 4823007 h 8462359"/>
              <a:gd name="connsiteX13019" fmla="*/ 1265757 w 7162800"/>
              <a:gd name="connsiteY13019" fmla="*/ 4817695 h 8462359"/>
              <a:gd name="connsiteX13020" fmla="*/ 1267206 w 7162800"/>
              <a:gd name="connsiteY13020" fmla="*/ 4811900 h 8462359"/>
              <a:gd name="connsiteX13021" fmla="*/ 1269620 w 7162800"/>
              <a:gd name="connsiteY13021" fmla="*/ 4805622 h 8462359"/>
              <a:gd name="connsiteX13022" fmla="*/ 1271552 w 7162800"/>
              <a:gd name="connsiteY13022" fmla="*/ 4799344 h 8462359"/>
              <a:gd name="connsiteX13023" fmla="*/ 1274450 w 7162800"/>
              <a:gd name="connsiteY13023" fmla="*/ 4793549 h 8462359"/>
              <a:gd name="connsiteX13024" fmla="*/ 1276864 w 7162800"/>
              <a:gd name="connsiteY13024" fmla="*/ 4787753 h 8462359"/>
              <a:gd name="connsiteX13025" fmla="*/ 1279762 w 7162800"/>
              <a:gd name="connsiteY13025" fmla="*/ 4783407 h 8462359"/>
              <a:gd name="connsiteX13026" fmla="*/ 1283142 w 7162800"/>
              <a:gd name="connsiteY13026" fmla="*/ 4776646 h 8462359"/>
              <a:gd name="connsiteX13027" fmla="*/ 1287489 w 7162800"/>
              <a:gd name="connsiteY13027" fmla="*/ 4768436 h 8462359"/>
              <a:gd name="connsiteX13028" fmla="*/ 1289903 w 7162800"/>
              <a:gd name="connsiteY13028" fmla="*/ 4765056 h 8462359"/>
              <a:gd name="connsiteX13029" fmla="*/ 1292801 w 7162800"/>
              <a:gd name="connsiteY13029" fmla="*/ 4761675 h 8462359"/>
              <a:gd name="connsiteX13030" fmla="*/ 1295216 w 7162800"/>
              <a:gd name="connsiteY13030" fmla="*/ 4759261 h 8462359"/>
              <a:gd name="connsiteX13031" fmla="*/ 1298113 w 7162800"/>
              <a:gd name="connsiteY13031" fmla="*/ 4756846 h 8462359"/>
              <a:gd name="connsiteX13032" fmla="*/ 1301011 w 7162800"/>
              <a:gd name="connsiteY13032" fmla="*/ 4754431 h 8462359"/>
              <a:gd name="connsiteX13033" fmla="*/ 1304874 w 7162800"/>
              <a:gd name="connsiteY13033" fmla="*/ 4751534 h 8462359"/>
              <a:gd name="connsiteX13034" fmla="*/ 1309220 w 7162800"/>
              <a:gd name="connsiteY13034" fmla="*/ 4749119 h 8462359"/>
              <a:gd name="connsiteX13035" fmla="*/ 1313567 w 7162800"/>
              <a:gd name="connsiteY13035" fmla="*/ 4746704 h 8462359"/>
              <a:gd name="connsiteX13036" fmla="*/ 1317913 w 7162800"/>
              <a:gd name="connsiteY13036" fmla="*/ 4744773 h 8462359"/>
              <a:gd name="connsiteX13037" fmla="*/ 1322742 w 7162800"/>
              <a:gd name="connsiteY13037" fmla="*/ 4743324 h 8462359"/>
              <a:gd name="connsiteX13038" fmla="*/ 1327089 w 7162800"/>
              <a:gd name="connsiteY13038" fmla="*/ 4742841 h 8462359"/>
              <a:gd name="connsiteX13039" fmla="*/ 1331918 w 7162800"/>
              <a:gd name="connsiteY13039" fmla="*/ 4742358 h 8462359"/>
              <a:gd name="connsiteX13040" fmla="*/ 1341094 w 7162800"/>
              <a:gd name="connsiteY13040" fmla="*/ 4745256 h 8462359"/>
              <a:gd name="connsiteX13041" fmla="*/ 1351235 w 7162800"/>
              <a:gd name="connsiteY13041" fmla="*/ 4750085 h 8462359"/>
              <a:gd name="connsiteX13042" fmla="*/ 1356547 w 7162800"/>
              <a:gd name="connsiteY13042" fmla="*/ 4752500 h 8462359"/>
              <a:gd name="connsiteX13043" fmla="*/ 1361377 w 7162800"/>
              <a:gd name="connsiteY13043" fmla="*/ 4755397 h 8462359"/>
              <a:gd name="connsiteX13044" fmla="*/ 1365723 w 7162800"/>
              <a:gd name="connsiteY13044" fmla="*/ 4757812 h 8462359"/>
              <a:gd name="connsiteX13045" fmla="*/ 1369104 w 7162800"/>
              <a:gd name="connsiteY13045" fmla="*/ 4760709 h 8462359"/>
              <a:gd name="connsiteX13046" fmla="*/ 1372001 w 7162800"/>
              <a:gd name="connsiteY13046" fmla="*/ 4763607 h 8462359"/>
              <a:gd name="connsiteX13047" fmla="*/ 1376348 w 7162800"/>
              <a:gd name="connsiteY13047" fmla="*/ 4766987 h 8462359"/>
              <a:gd name="connsiteX13048" fmla="*/ 1378279 w 7162800"/>
              <a:gd name="connsiteY13048" fmla="*/ 4768436 h 8462359"/>
              <a:gd name="connsiteX13049" fmla="*/ 1380694 w 7162800"/>
              <a:gd name="connsiteY13049" fmla="*/ 4770851 h 8462359"/>
              <a:gd name="connsiteX13050" fmla="*/ 1382143 w 7162800"/>
              <a:gd name="connsiteY13050" fmla="*/ 4772783 h 8462359"/>
              <a:gd name="connsiteX13051" fmla="*/ 1383591 w 7162800"/>
              <a:gd name="connsiteY13051" fmla="*/ 4775680 h 8462359"/>
              <a:gd name="connsiteX13052" fmla="*/ 1383109 w 7162800"/>
              <a:gd name="connsiteY13052" fmla="*/ 4779061 h 8462359"/>
              <a:gd name="connsiteX13053" fmla="*/ 1381660 w 7162800"/>
              <a:gd name="connsiteY13053" fmla="*/ 4783407 h 8462359"/>
              <a:gd name="connsiteX13054" fmla="*/ 1378762 w 7162800"/>
              <a:gd name="connsiteY13054" fmla="*/ 4787270 h 8462359"/>
              <a:gd name="connsiteX13055" fmla="*/ 1376348 w 7162800"/>
              <a:gd name="connsiteY13055" fmla="*/ 4790651 h 8462359"/>
              <a:gd name="connsiteX13056" fmla="*/ 1375865 w 7162800"/>
              <a:gd name="connsiteY13056" fmla="*/ 4791617 h 8462359"/>
              <a:gd name="connsiteX13057" fmla="*/ 1374416 w 7162800"/>
              <a:gd name="connsiteY13057" fmla="*/ 4792583 h 8462359"/>
              <a:gd name="connsiteX13058" fmla="*/ 1372484 w 7162800"/>
              <a:gd name="connsiteY13058" fmla="*/ 4792583 h 8462359"/>
              <a:gd name="connsiteX13059" fmla="*/ 1370069 w 7162800"/>
              <a:gd name="connsiteY13059" fmla="*/ 4791617 h 8462359"/>
              <a:gd name="connsiteX13060" fmla="*/ 1365240 w 7162800"/>
              <a:gd name="connsiteY13060" fmla="*/ 4791134 h 8462359"/>
              <a:gd name="connsiteX13061" fmla="*/ 1361377 w 7162800"/>
              <a:gd name="connsiteY13061" fmla="*/ 4790651 h 8462359"/>
              <a:gd name="connsiteX13062" fmla="*/ 1360894 w 7162800"/>
              <a:gd name="connsiteY13062" fmla="*/ 4791134 h 8462359"/>
              <a:gd name="connsiteX13063" fmla="*/ 1359445 w 7162800"/>
              <a:gd name="connsiteY13063" fmla="*/ 4793066 h 8462359"/>
              <a:gd name="connsiteX13064" fmla="*/ 1358479 w 7162800"/>
              <a:gd name="connsiteY13064" fmla="*/ 4795480 h 8462359"/>
              <a:gd name="connsiteX13065" fmla="*/ 1357996 w 7162800"/>
              <a:gd name="connsiteY13065" fmla="*/ 4798378 h 8462359"/>
              <a:gd name="connsiteX13066" fmla="*/ 1356547 w 7162800"/>
              <a:gd name="connsiteY13066" fmla="*/ 4800792 h 8462359"/>
              <a:gd name="connsiteX13067" fmla="*/ 1356065 w 7162800"/>
              <a:gd name="connsiteY13067" fmla="*/ 4804173 h 8462359"/>
              <a:gd name="connsiteX13068" fmla="*/ 1356065 w 7162800"/>
              <a:gd name="connsiteY13068" fmla="*/ 4807553 h 8462359"/>
              <a:gd name="connsiteX13069" fmla="*/ 1356065 w 7162800"/>
              <a:gd name="connsiteY13069" fmla="*/ 4810934 h 8462359"/>
              <a:gd name="connsiteX13070" fmla="*/ 1357513 w 7162800"/>
              <a:gd name="connsiteY13070" fmla="*/ 4817695 h 8462359"/>
              <a:gd name="connsiteX13071" fmla="*/ 1357996 w 7162800"/>
              <a:gd name="connsiteY13071" fmla="*/ 4823973 h 8462359"/>
              <a:gd name="connsiteX13072" fmla="*/ 1360894 w 7162800"/>
              <a:gd name="connsiteY13072" fmla="*/ 4827837 h 8462359"/>
              <a:gd name="connsiteX13073" fmla="*/ 1364757 w 7162800"/>
              <a:gd name="connsiteY13073" fmla="*/ 4831700 h 8462359"/>
              <a:gd name="connsiteX13074" fmla="*/ 1366206 w 7162800"/>
              <a:gd name="connsiteY13074" fmla="*/ 4833632 h 8462359"/>
              <a:gd name="connsiteX13075" fmla="*/ 1367655 w 7162800"/>
              <a:gd name="connsiteY13075" fmla="*/ 4835563 h 8462359"/>
              <a:gd name="connsiteX13076" fmla="*/ 1368621 w 7162800"/>
              <a:gd name="connsiteY13076" fmla="*/ 4837495 h 8462359"/>
              <a:gd name="connsiteX13077" fmla="*/ 1369104 w 7162800"/>
              <a:gd name="connsiteY13077" fmla="*/ 4838944 h 8462359"/>
              <a:gd name="connsiteX13078" fmla="*/ 1368621 w 7162800"/>
              <a:gd name="connsiteY13078" fmla="*/ 4842324 h 8462359"/>
              <a:gd name="connsiteX13079" fmla="*/ 1367655 w 7162800"/>
              <a:gd name="connsiteY13079" fmla="*/ 4844739 h 8462359"/>
              <a:gd name="connsiteX13080" fmla="*/ 1366206 w 7162800"/>
              <a:gd name="connsiteY13080" fmla="*/ 4847154 h 8462359"/>
              <a:gd name="connsiteX13081" fmla="*/ 1364757 w 7162800"/>
              <a:gd name="connsiteY13081" fmla="*/ 4850051 h 8462359"/>
              <a:gd name="connsiteX13082" fmla="*/ 1360894 w 7162800"/>
              <a:gd name="connsiteY13082" fmla="*/ 4854398 h 8462359"/>
              <a:gd name="connsiteX13083" fmla="*/ 1357996 w 7162800"/>
              <a:gd name="connsiteY13083" fmla="*/ 4857778 h 8462359"/>
              <a:gd name="connsiteX13084" fmla="*/ 1350269 w 7162800"/>
              <a:gd name="connsiteY13084" fmla="*/ 4865505 h 8462359"/>
              <a:gd name="connsiteX13085" fmla="*/ 1343025 w 7162800"/>
              <a:gd name="connsiteY13085" fmla="*/ 4872749 h 8462359"/>
              <a:gd name="connsiteX13086" fmla="*/ 1343025 w 7162800"/>
              <a:gd name="connsiteY13086" fmla="*/ 4879993 h 8462359"/>
              <a:gd name="connsiteX13087" fmla="*/ 1343025 w 7162800"/>
              <a:gd name="connsiteY13087" fmla="*/ 4887720 h 8462359"/>
              <a:gd name="connsiteX13088" fmla="*/ 1345440 w 7162800"/>
              <a:gd name="connsiteY13088" fmla="*/ 4888686 h 8462359"/>
              <a:gd name="connsiteX13089" fmla="*/ 1349304 w 7162800"/>
              <a:gd name="connsiteY13089" fmla="*/ 4889168 h 8462359"/>
              <a:gd name="connsiteX13090" fmla="*/ 1353650 w 7162800"/>
              <a:gd name="connsiteY13090" fmla="*/ 4889168 h 8462359"/>
              <a:gd name="connsiteX13091" fmla="*/ 1357996 w 7162800"/>
              <a:gd name="connsiteY13091" fmla="*/ 4889168 h 8462359"/>
              <a:gd name="connsiteX13092" fmla="*/ 1365723 w 7162800"/>
              <a:gd name="connsiteY13092" fmla="*/ 4888203 h 8462359"/>
              <a:gd name="connsiteX13093" fmla="*/ 1372484 w 7162800"/>
              <a:gd name="connsiteY13093" fmla="*/ 4887720 h 8462359"/>
              <a:gd name="connsiteX13094" fmla="*/ 1376348 w 7162800"/>
              <a:gd name="connsiteY13094" fmla="*/ 4890134 h 8462359"/>
              <a:gd name="connsiteX13095" fmla="*/ 1381660 w 7162800"/>
              <a:gd name="connsiteY13095" fmla="*/ 4893032 h 8462359"/>
              <a:gd name="connsiteX13096" fmla="*/ 1387455 w 7162800"/>
              <a:gd name="connsiteY13096" fmla="*/ 4894481 h 8462359"/>
              <a:gd name="connsiteX13097" fmla="*/ 1391318 w 7162800"/>
              <a:gd name="connsiteY13097" fmla="*/ 4894964 h 8462359"/>
              <a:gd name="connsiteX13098" fmla="*/ 1392767 w 7162800"/>
              <a:gd name="connsiteY13098" fmla="*/ 4894964 h 8462359"/>
              <a:gd name="connsiteX13099" fmla="*/ 1394216 w 7162800"/>
              <a:gd name="connsiteY13099" fmla="*/ 4893998 h 8462359"/>
              <a:gd name="connsiteX13100" fmla="*/ 1396631 w 7162800"/>
              <a:gd name="connsiteY13100" fmla="*/ 4892549 h 8462359"/>
              <a:gd name="connsiteX13101" fmla="*/ 1398079 w 7162800"/>
              <a:gd name="connsiteY13101" fmla="*/ 4890617 h 8462359"/>
              <a:gd name="connsiteX13102" fmla="*/ 1399528 w 7162800"/>
              <a:gd name="connsiteY13102" fmla="*/ 4889168 h 8462359"/>
              <a:gd name="connsiteX13103" fmla="*/ 1400977 w 7162800"/>
              <a:gd name="connsiteY13103" fmla="*/ 4887237 h 8462359"/>
              <a:gd name="connsiteX13104" fmla="*/ 1402426 w 7162800"/>
              <a:gd name="connsiteY13104" fmla="*/ 4885305 h 8462359"/>
              <a:gd name="connsiteX13105" fmla="*/ 1402426 w 7162800"/>
              <a:gd name="connsiteY13105" fmla="*/ 4883856 h 8462359"/>
              <a:gd name="connsiteX13106" fmla="*/ 1403392 w 7162800"/>
              <a:gd name="connsiteY13106" fmla="*/ 4880476 h 8462359"/>
              <a:gd name="connsiteX13107" fmla="*/ 1404357 w 7162800"/>
              <a:gd name="connsiteY13107" fmla="*/ 4877578 h 8462359"/>
              <a:gd name="connsiteX13108" fmla="*/ 1404840 w 7162800"/>
              <a:gd name="connsiteY13108" fmla="*/ 4874198 h 8462359"/>
              <a:gd name="connsiteX13109" fmla="*/ 1405323 w 7162800"/>
              <a:gd name="connsiteY13109" fmla="*/ 4870817 h 8462359"/>
              <a:gd name="connsiteX13110" fmla="*/ 1405806 w 7162800"/>
              <a:gd name="connsiteY13110" fmla="*/ 4863573 h 8462359"/>
              <a:gd name="connsiteX13111" fmla="*/ 1405806 w 7162800"/>
              <a:gd name="connsiteY13111" fmla="*/ 4857778 h 8462359"/>
              <a:gd name="connsiteX13112" fmla="*/ 1405806 w 7162800"/>
              <a:gd name="connsiteY13112" fmla="*/ 4854881 h 8462359"/>
              <a:gd name="connsiteX13113" fmla="*/ 1404840 w 7162800"/>
              <a:gd name="connsiteY13113" fmla="*/ 4851983 h 8462359"/>
              <a:gd name="connsiteX13114" fmla="*/ 1403874 w 7162800"/>
              <a:gd name="connsiteY13114" fmla="*/ 4849568 h 8462359"/>
              <a:gd name="connsiteX13115" fmla="*/ 1402426 w 7162800"/>
              <a:gd name="connsiteY13115" fmla="*/ 4846671 h 8462359"/>
              <a:gd name="connsiteX13116" fmla="*/ 1399528 w 7162800"/>
              <a:gd name="connsiteY13116" fmla="*/ 4842807 h 8462359"/>
              <a:gd name="connsiteX13117" fmla="*/ 1398562 w 7162800"/>
              <a:gd name="connsiteY13117" fmla="*/ 4838944 h 8462359"/>
              <a:gd name="connsiteX13118" fmla="*/ 1399045 w 7162800"/>
              <a:gd name="connsiteY13118" fmla="*/ 4835563 h 8462359"/>
              <a:gd name="connsiteX13119" fmla="*/ 1399528 w 7162800"/>
              <a:gd name="connsiteY13119" fmla="*/ 4832666 h 8462359"/>
              <a:gd name="connsiteX13120" fmla="*/ 1400977 w 7162800"/>
              <a:gd name="connsiteY13120" fmla="*/ 4828319 h 8462359"/>
              <a:gd name="connsiteX13121" fmla="*/ 1402909 w 7162800"/>
              <a:gd name="connsiteY13121" fmla="*/ 4823973 h 8462359"/>
              <a:gd name="connsiteX13122" fmla="*/ 1406289 w 7162800"/>
              <a:gd name="connsiteY13122" fmla="*/ 4816246 h 8462359"/>
              <a:gd name="connsiteX13123" fmla="*/ 1409670 w 7162800"/>
              <a:gd name="connsiteY13123" fmla="*/ 4809485 h 8462359"/>
              <a:gd name="connsiteX13124" fmla="*/ 1410153 w 7162800"/>
              <a:gd name="connsiteY13124" fmla="*/ 4807553 h 8462359"/>
              <a:gd name="connsiteX13125" fmla="*/ 1410635 w 7162800"/>
              <a:gd name="connsiteY13125" fmla="*/ 4806588 h 8462359"/>
              <a:gd name="connsiteX13126" fmla="*/ 1412084 w 7162800"/>
              <a:gd name="connsiteY13126" fmla="*/ 4805139 h 8462359"/>
              <a:gd name="connsiteX13127" fmla="*/ 1414016 w 7162800"/>
              <a:gd name="connsiteY13127" fmla="*/ 4804173 h 8462359"/>
              <a:gd name="connsiteX13128" fmla="*/ 1417396 w 7162800"/>
              <a:gd name="connsiteY13128" fmla="*/ 4802241 h 8462359"/>
              <a:gd name="connsiteX13129" fmla="*/ 1420777 w 7162800"/>
              <a:gd name="connsiteY13129" fmla="*/ 4801758 h 8462359"/>
              <a:gd name="connsiteX13130" fmla="*/ 1424157 w 7162800"/>
              <a:gd name="connsiteY13130" fmla="*/ 4802241 h 8462359"/>
              <a:gd name="connsiteX13131" fmla="*/ 1427055 w 7162800"/>
              <a:gd name="connsiteY13131" fmla="*/ 4803690 h 8462359"/>
              <a:gd name="connsiteX13132" fmla="*/ 1430436 w 7162800"/>
              <a:gd name="connsiteY13132" fmla="*/ 4805622 h 8462359"/>
              <a:gd name="connsiteX13133" fmla="*/ 1433816 w 7162800"/>
              <a:gd name="connsiteY13133" fmla="*/ 4807553 h 8462359"/>
              <a:gd name="connsiteX13134" fmla="*/ 1441060 w 7162800"/>
              <a:gd name="connsiteY13134" fmla="*/ 4812866 h 8462359"/>
              <a:gd name="connsiteX13135" fmla="*/ 1447338 w 7162800"/>
              <a:gd name="connsiteY13135" fmla="*/ 4816729 h 8462359"/>
              <a:gd name="connsiteX13136" fmla="*/ 1449753 w 7162800"/>
              <a:gd name="connsiteY13136" fmla="*/ 4823007 h 8462359"/>
              <a:gd name="connsiteX13137" fmla="*/ 1452650 w 7162800"/>
              <a:gd name="connsiteY13137" fmla="*/ 4829768 h 8462359"/>
              <a:gd name="connsiteX13138" fmla="*/ 1455065 w 7162800"/>
              <a:gd name="connsiteY13138" fmla="*/ 4837012 h 8462359"/>
              <a:gd name="connsiteX13139" fmla="*/ 1458445 w 7162800"/>
              <a:gd name="connsiteY13139" fmla="*/ 4842807 h 8462359"/>
              <a:gd name="connsiteX13140" fmla="*/ 1458928 w 7162800"/>
              <a:gd name="connsiteY13140" fmla="*/ 4849568 h 8462359"/>
              <a:gd name="connsiteX13141" fmla="*/ 1459894 w 7162800"/>
              <a:gd name="connsiteY13141" fmla="*/ 4857295 h 8462359"/>
              <a:gd name="connsiteX13142" fmla="*/ 1461343 w 7162800"/>
              <a:gd name="connsiteY13142" fmla="*/ 4864539 h 8462359"/>
              <a:gd name="connsiteX13143" fmla="*/ 1461826 w 7162800"/>
              <a:gd name="connsiteY13143" fmla="*/ 4868885 h 8462359"/>
              <a:gd name="connsiteX13144" fmla="*/ 1461343 w 7162800"/>
              <a:gd name="connsiteY13144" fmla="*/ 4876129 h 8462359"/>
              <a:gd name="connsiteX13145" fmla="*/ 1459894 w 7162800"/>
              <a:gd name="connsiteY13145" fmla="*/ 4883856 h 8462359"/>
              <a:gd name="connsiteX13146" fmla="*/ 1458928 w 7162800"/>
              <a:gd name="connsiteY13146" fmla="*/ 4891583 h 8462359"/>
              <a:gd name="connsiteX13147" fmla="*/ 1458445 w 7162800"/>
              <a:gd name="connsiteY13147" fmla="*/ 4898827 h 8462359"/>
              <a:gd name="connsiteX13148" fmla="*/ 1461826 w 7162800"/>
              <a:gd name="connsiteY13148" fmla="*/ 4902208 h 8462359"/>
              <a:gd name="connsiteX13149" fmla="*/ 1467138 w 7162800"/>
              <a:gd name="connsiteY13149" fmla="*/ 4906071 h 8462359"/>
              <a:gd name="connsiteX13150" fmla="*/ 1472450 w 7162800"/>
              <a:gd name="connsiteY13150" fmla="*/ 4910417 h 8462359"/>
              <a:gd name="connsiteX13151" fmla="*/ 1476797 w 7162800"/>
              <a:gd name="connsiteY13151" fmla="*/ 4913315 h 8462359"/>
              <a:gd name="connsiteX13152" fmla="*/ 1482592 w 7162800"/>
              <a:gd name="connsiteY13152" fmla="*/ 4912832 h 8462359"/>
              <a:gd name="connsiteX13153" fmla="*/ 1489353 w 7162800"/>
              <a:gd name="connsiteY13153" fmla="*/ 4911383 h 8462359"/>
              <a:gd name="connsiteX13154" fmla="*/ 1492250 w 7162800"/>
              <a:gd name="connsiteY13154" fmla="*/ 4910417 h 8462359"/>
              <a:gd name="connsiteX13155" fmla="*/ 1494665 w 7162800"/>
              <a:gd name="connsiteY13155" fmla="*/ 4908969 h 8462359"/>
              <a:gd name="connsiteX13156" fmla="*/ 1497563 w 7162800"/>
              <a:gd name="connsiteY13156" fmla="*/ 4907520 h 8462359"/>
              <a:gd name="connsiteX13157" fmla="*/ 1499011 w 7162800"/>
              <a:gd name="connsiteY13157" fmla="*/ 4906071 h 8462359"/>
              <a:gd name="connsiteX13158" fmla="*/ 1499977 w 7162800"/>
              <a:gd name="connsiteY13158" fmla="*/ 4904622 h 8462359"/>
              <a:gd name="connsiteX13159" fmla="*/ 1500943 w 7162800"/>
              <a:gd name="connsiteY13159" fmla="*/ 4902208 h 8462359"/>
              <a:gd name="connsiteX13160" fmla="*/ 1501909 w 7162800"/>
              <a:gd name="connsiteY13160" fmla="*/ 4899793 h 8462359"/>
              <a:gd name="connsiteX13161" fmla="*/ 1502392 w 7162800"/>
              <a:gd name="connsiteY13161" fmla="*/ 4896895 h 8462359"/>
              <a:gd name="connsiteX13162" fmla="*/ 1502875 w 7162800"/>
              <a:gd name="connsiteY13162" fmla="*/ 4891583 h 8462359"/>
              <a:gd name="connsiteX13163" fmla="*/ 1502875 w 7162800"/>
              <a:gd name="connsiteY13163" fmla="*/ 4887720 h 8462359"/>
              <a:gd name="connsiteX13164" fmla="*/ 1499494 w 7162800"/>
              <a:gd name="connsiteY13164" fmla="*/ 4884822 h 8462359"/>
              <a:gd name="connsiteX13165" fmla="*/ 1495631 w 7162800"/>
              <a:gd name="connsiteY13165" fmla="*/ 4881925 h 8462359"/>
              <a:gd name="connsiteX13166" fmla="*/ 1494182 w 7162800"/>
              <a:gd name="connsiteY13166" fmla="*/ 4880476 h 8462359"/>
              <a:gd name="connsiteX13167" fmla="*/ 1492733 w 7162800"/>
              <a:gd name="connsiteY13167" fmla="*/ 4879027 h 8462359"/>
              <a:gd name="connsiteX13168" fmla="*/ 1492250 w 7162800"/>
              <a:gd name="connsiteY13168" fmla="*/ 4878061 h 8462359"/>
              <a:gd name="connsiteX13169" fmla="*/ 1491768 w 7162800"/>
              <a:gd name="connsiteY13169" fmla="*/ 4876612 h 8462359"/>
              <a:gd name="connsiteX13170" fmla="*/ 1489836 w 7162800"/>
              <a:gd name="connsiteY13170" fmla="*/ 4874198 h 8462359"/>
              <a:gd name="connsiteX13171" fmla="*/ 1488870 w 7162800"/>
              <a:gd name="connsiteY13171" fmla="*/ 4871783 h 8462359"/>
              <a:gd name="connsiteX13172" fmla="*/ 1487904 w 7162800"/>
              <a:gd name="connsiteY13172" fmla="*/ 4868403 h 8462359"/>
              <a:gd name="connsiteX13173" fmla="*/ 1486938 w 7162800"/>
              <a:gd name="connsiteY13173" fmla="*/ 4865505 h 8462359"/>
              <a:gd name="connsiteX13174" fmla="*/ 1486455 w 7162800"/>
              <a:gd name="connsiteY13174" fmla="*/ 4861642 h 8462359"/>
              <a:gd name="connsiteX13175" fmla="*/ 1486455 w 7162800"/>
              <a:gd name="connsiteY13175" fmla="*/ 4858261 h 8462359"/>
              <a:gd name="connsiteX13176" fmla="*/ 1486938 w 7162800"/>
              <a:gd name="connsiteY13176" fmla="*/ 4855846 h 8462359"/>
              <a:gd name="connsiteX13177" fmla="*/ 1487904 w 7162800"/>
              <a:gd name="connsiteY13177" fmla="*/ 4854398 h 8462359"/>
              <a:gd name="connsiteX13178" fmla="*/ 1489353 w 7162800"/>
              <a:gd name="connsiteY13178" fmla="*/ 4852466 h 8462359"/>
              <a:gd name="connsiteX13179" fmla="*/ 1491285 w 7162800"/>
              <a:gd name="connsiteY13179" fmla="*/ 4851983 h 8462359"/>
              <a:gd name="connsiteX13180" fmla="*/ 1493216 w 7162800"/>
              <a:gd name="connsiteY13180" fmla="*/ 4851500 h 8462359"/>
              <a:gd name="connsiteX13181" fmla="*/ 1495148 w 7162800"/>
              <a:gd name="connsiteY13181" fmla="*/ 4851017 h 8462359"/>
              <a:gd name="connsiteX13182" fmla="*/ 1497563 w 7162800"/>
              <a:gd name="connsiteY13182" fmla="*/ 4851500 h 8462359"/>
              <a:gd name="connsiteX13183" fmla="*/ 1499494 w 7162800"/>
              <a:gd name="connsiteY13183" fmla="*/ 4851983 h 8462359"/>
              <a:gd name="connsiteX13184" fmla="*/ 1500943 w 7162800"/>
              <a:gd name="connsiteY13184" fmla="*/ 4852466 h 8462359"/>
              <a:gd name="connsiteX13185" fmla="*/ 1502875 w 7162800"/>
              <a:gd name="connsiteY13185" fmla="*/ 4854398 h 8462359"/>
              <a:gd name="connsiteX13186" fmla="*/ 1510119 w 7162800"/>
              <a:gd name="connsiteY13186" fmla="*/ 4855846 h 8462359"/>
              <a:gd name="connsiteX13187" fmla="*/ 1517363 w 7162800"/>
              <a:gd name="connsiteY13187" fmla="*/ 4857778 h 8462359"/>
              <a:gd name="connsiteX13188" fmla="*/ 1524124 w 7162800"/>
              <a:gd name="connsiteY13188" fmla="*/ 4861642 h 8462359"/>
              <a:gd name="connsiteX13189" fmla="*/ 1530402 w 7162800"/>
              <a:gd name="connsiteY13189" fmla="*/ 4866954 h 8462359"/>
              <a:gd name="connsiteX13190" fmla="*/ 1536197 w 7162800"/>
              <a:gd name="connsiteY13190" fmla="*/ 4872266 h 8462359"/>
              <a:gd name="connsiteX13191" fmla="*/ 1539577 w 7162800"/>
              <a:gd name="connsiteY13191" fmla="*/ 4876612 h 8462359"/>
              <a:gd name="connsiteX13192" fmla="*/ 1543441 w 7162800"/>
              <a:gd name="connsiteY13192" fmla="*/ 4882890 h 8462359"/>
              <a:gd name="connsiteX13193" fmla="*/ 1547304 w 7162800"/>
              <a:gd name="connsiteY13193" fmla="*/ 4889651 h 8462359"/>
              <a:gd name="connsiteX13194" fmla="*/ 1551168 w 7162800"/>
              <a:gd name="connsiteY13194" fmla="*/ 4896412 h 8462359"/>
              <a:gd name="connsiteX13195" fmla="*/ 1554548 w 7162800"/>
              <a:gd name="connsiteY13195" fmla="*/ 4902208 h 8462359"/>
              <a:gd name="connsiteX13196" fmla="*/ 1561792 w 7162800"/>
              <a:gd name="connsiteY13196" fmla="*/ 4908969 h 8462359"/>
              <a:gd name="connsiteX13197" fmla="*/ 1571451 w 7162800"/>
              <a:gd name="connsiteY13197" fmla="*/ 4916212 h 8462359"/>
              <a:gd name="connsiteX13198" fmla="*/ 1576280 w 7162800"/>
              <a:gd name="connsiteY13198" fmla="*/ 4920076 h 8462359"/>
              <a:gd name="connsiteX13199" fmla="*/ 1581109 w 7162800"/>
              <a:gd name="connsiteY13199" fmla="*/ 4923939 h 8462359"/>
              <a:gd name="connsiteX13200" fmla="*/ 1585456 w 7162800"/>
              <a:gd name="connsiteY13200" fmla="*/ 4928286 h 8462359"/>
              <a:gd name="connsiteX13201" fmla="*/ 1588353 w 7162800"/>
              <a:gd name="connsiteY13201" fmla="*/ 4932632 h 8462359"/>
              <a:gd name="connsiteX13202" fmla="*/ 1595597 w 7162800"/>
              <a:gd name="connsiteY13202" fmla="*/ 4939876 h 8462359"/>
              <a:gd name="connsiteX13203" fmla="*/ 1604773 w 7162800"/>
              <a:gd name="connsiteY13203" fmla="*/ 4949535 h 8462359"/>
              <a:gd name="connsiteX13204" fmla="*/ 1614431 w 7162800"/>
              <a:gd name="connsiteY13204" fmla="*/ 4960159 h 8462359"/>
              <a:gd name="connsiteX13205" fmla="*/ 1621675 w 7162800"/>
              <a:gd name="connsiteY13205" fmla="*/ 4969335 h 8462359"/>
              <a:gd name="connsiteX13206" fmla="*/ 1625539 w 7162800"/>
              <a:gd name="connsiteY13206" fmla="*/ 4977062 h 8462359"/>
              <a:gd name="connsiteX13207" fmla="*/ 1629885 w 7162800"/>
              <a:gd name="connsiteY13207" fmla="*/ 4985754 h 8462359"/>
              <a:gd name="connsiteX13208" fmla="*/ 1632300 w 7162800"/>
              <a:gd name="connsiteY13208" fmla="*/ 4990101 h 8462359"/>
              <a:gd name="connsiteX13209" fmla="*/ 1635197 w 7162800"/>
              <a:gd name="connsiteY13209" fmla="*/ 4994447 h 8462359"/>
              <a:gd name="connsiteX13210" fmla="*/ 1637612 w 7162800"/>
              <a:gd name="connsiteY13210" fmla="*/ 4997827 h 8462359"/>
              <a:gd name="connsiteX13211" fmla="*/ 1640027 w 7162800"/>
              <a:gd name="connsiteY13211" fmla="*/ 4999759 h 8462359"/>
              <a:gd name="connsiteX13212" fmla="*/ 1644373 w 7162800"/>
              <a:gd name="connsiteY13212" fmla="*/ 5002657 h 8462359"/>
              <a:gd name="connsiteX13213" fmla="*/ 1649685 w 7162800"/>
              <a:gd name="connsiteY13213" fmla="*/ 5006037 h 8462359"/>
              <a:gd name="connsiteX13214" fmla="*/ 1652583 w 7162800"/>
              <a:gd name="connsiteY13214" fmla="*/ 5007003 h 8462359"/>
              <a:gd name="connsiteX13215" fmla="*/ 1654997 w 7162800"/>
              <a:gd name="connsiteY13215" fmla="*/ 5007969 h 8462359"/>
              <a:gd name="connsiteX13216" fmla="*/ 1657412 w 7162800"/>
              <a:gd name="connsiteY13216" fmla="*/ 5007486 h 8462359"/>
              <a:gd name="connsiteX13217" fmla="*/ 1658861 w 7162800"/>
              <a:gd name="connsiteY13217" fmla="*/ 5007003 h 8462359"/>
              <a:gd name="connsiteX13218" fmla="*/ 1660310 w 7162800"/>
              <a:gd name="connsiteY13218" fmla="*/ 5006520 h 8462359"/>
              <a:gd name="connsiteX13219" fmla="*/ 1661758 w 7162800"/>
              <a:gd name="connsiteY13219" fmla="*/ 5005071 h 8462359"/>
              <a:gd name="connsiteX13220" fmla="*/ 1663207 w 7162800"/>
              <a:gd name="connsiteY13220" fmla="*/ 5003623 h 8462359"/>
              <a:gd name="connsiteX13221" fmla="*/ 1664173 w 7162800"/>
              <a:gd name="connsiteY13221" fmla="*/ 5001208 h 8462359"/>
              <a:gd name="connsiteX13222" fmla="*/ 1665622 w 7162800"/>
              <a:gd name="connsiteY13222" fmla="*/ 4997827 h 8462359"/>
              <a:gd name="connsiteX13223" fmla="*/ 1666105 w 7162800"/>
              <a:gd name="connsiteY13223" fmla="*/ 4995896 h 8462359"/>
              <a:gd name="connsiteX13224" fmla="*/ 1664656 w 7162800"/>
              <a:gd name="connsiteY13224" fmla="*/ 4993481 h 8462359"/>
              <a:gd name="connsiteX13225" fmla="*/ 1662241 w 7162800"/>
              <a:gd name="connsiteY13225" fmla="*/ 4990584 h 8462359"/>
              <a:gd name="connsiteX13226" fmla="*/ 1659827 w 7162800"/>
              <a:gd name="connsiteY13226" fmla="*/ 4988652 h 8462359"/>
              <a:gd name="connsiteX13227" fmla="*/ 1657412 w 7162800"/>
              <a:gd name="connsiteY13227" fmla="*/ 4987203 h 8462359"/>
              <a:gd name="connsiteX13228" fmla="*/ 1652100 w 7162800"/>
              <a:gd name="connsiteY13228" fmla="*/ 4983823 h 8462359"/>
              <a:gd name="connsiteX13229" fmla="*/ 1647754 w 7162800"/>
              <a:gd name="connsiteY13229" fmla="*/ 4980442 h 8462359"/>
              <a:gd name="connsiteX13230" fmla="*/ 1644373 w 7162800"/>
              <a:gd name="connsiteY13230" fmla="*/ 4977544 h 8462359"/>
              <a:gd name="connsiteX13231" fmla="*/ 1640992 w 7162800"/>
              <a:gd name="connsiteY13231" fmla="*/ 4972715 h 8462359"/>
              <a:gd name="connsiteX13232" fmla="*/ 1639061 w 7162800"/>
              <a:gd name="connsiteY13232" fmla="*/ 4970783 h 8462359"/>
              <a:gd name="connsiteX13233" fmla="*/ 1638095 w 7162800"/>
              <a:gd name="connsiteY13233" fmla="*/ 4967886 h 8462359"/>
              <a:gd name="connsiteX13234" fmla="*/ 1637129 w 7162800"/>
              <a:gd name="connsiteY13234" fmla="*/ 4964988 h 8462359"/>
              <a:gd name="connsiteX13235" fmla="*/ 1636646 w 7162800"/>
              <a:gd name="connsiteY13235" fmla="*/ 4962091 h 8462359"/>
              <a:gd name="connsiteX13236" fmla="*/ 1637129 w 7162800"/>
              <a:gd name="connsiteY13236" fmla="*/ 4959193 h 8462359"/>
              <a:gd name="connsiteX13237" fmla="*/ 1639061 w 7162800"/>
              <a:gd name="connsiteY13237" fmla="*/ 4955330 h 8462359"/>
              <a:gd name="connsiteX13238" fmla="*/ 1640027 w 7162800"/>
              <a:gd name="connsiteY13238" fmla="*/ 4953881 h 8462359"/>
              <a:gd name="connsiteX13239" fmla="*/ 1641475 w 7162800"/>
              <a:gd name="connsiteY13239" fmla="*/ 4951949 h 8462359"/>
              <a:gd name="connsiteX13240" fmla="*/ 1642924 w 7162800"/>
              <a:gd name="connsiteY13240" fmla="*/ 4951466 h 8462359"/>
              <a:gd name="connsiteX13241" fmla="*/ 1643890 w 7162800"/>
              <a:gd name="connsiteY13241" fmla="*/ 4950983 h 8462359"/>
              <a:gd name="connsiteX13242" fmla="*/ 1647271 w 7162800"/>
              <a:gd name="connsiteY13242" fmla="*/ 4951466 h 8462359"/>
              <a:gd name="connsiteX13243" fmla="*/ 1649685 w 7162800"/>
              <a:gd name="connsiteY13243" fmla="*/ 4951949 h 8462359"/>
              <a:gd name="connsiteX13244" fmla="*/ 1652583 w 7162800"/>
              <a:gd name="connsiteY13244" fmla="*/ 4953881 h 8462359"/>
              <a:gd name="connsiteX13245" fmla="*/ 1654997 w 7162800"/>
              <a:gd name="connsiteY13245" fmla="*/ 4955330 h 8462359"/>
              <a:gd name="connsiteX13246" fmla="*/ 1660793 w 7162800"/>
              <a:gd name="connsiteY13246" fmla="*/ 4959193 h 8462359"/>
              <a:gd name="connsiteX13247" fmla="*/ 1666105 w 7162800"/>
              <a:gd name="connsiteY13247" fmla="*/ 4962091 h 8462359"/>
              <a:gd name="connsiteX13248" fmla="*/ 1672383 w 7162800"/>
              <a:gd name="connsiteY13248" fmla="*/ 4968369 h 8462359"/>
              <a:gd name="connsiteX13249" fmla="*/ 1679627 w 7162800"/>
              <a:gd name="connsiteY13249" fmla="*/ 4975613 h 8462359"/>
              <a:gd name="connsiteX13250" fmla="*/ 1686388 w 7162800"/>
              <a:gd name="connsiteY13250" fmla="*/ 4982374 h 8462359"/>
              <a:gd name="connsiteX13251" fmla="*/ 1692666 w 7162800"/>
              <a:gd name="connsiteY13251" fmla="*/ 4988169 h 8462359"/>
              <a:gd name="connsiteX13252" fmla="*/ 1698944 w 7162800"/>
              <a:gd name="connsiteY13252" fmla="*/ 4992515 h 8462359"/>
              <a:gd name="connsiteX13253" fmla="*/ 1707637 w 7162800"/>
              <a:gd name="connsiteY13253" fmla="*/ 4997827 h 8462359"/>
              <a:gd name="connsiteX13254" fmla="*/ 1715364 w 7162800"/>
              <a:gd name="connsiteY13254" fmla="*/ 5002657 h 8462359"/>
              <a:gd name="connsiteX13255" fmla="*/ 1722125 w 7162800"/>
              <a:gd name="connsiteY13255" fmla="*/ 5007003 h 8462359"/>
              <a:gd name="connsiteX13256" fmla="*/ 1732266 w 7162800"/>
              <a:gd name="connsiteY13256" fmla="*/ 5009418 h 8462359"/>
              <a:gd name="connsiteX13257" fmla="*/ 1744339 w 7162800"/>
              <a:gd name="connsiteY13257" fmla="*/ 5010867 h 8462359"/>
              <a:gd name="connsiteX13258" fmla="*/ 1756412 w 7162800"/>
              <a:gd name="connsiteY13258" fmla="*/ 5012315 h 8462359"/>
              <a:gd name="connsiteX13259" fmla="*/ 1766554 w 7162800"/>
              <a:gd name="connsiteY13259" fmla="*/ 5014730 h 8462359"/>
              <a:gd name="connsiteX13260" fmla="*/ 1776213 w 7162800"/>
              <a:gd name="connsiteY13260" fmla="*/ 5017145 h 8462359"/>
              <a:gd name="connsiteX13261" fmla="*/ 1786837 w 7162800"/>
              <a:gd name="connsiteY13261" fmla="*/ 5020042 h 8462359"/>
              <a:gd name="connsiteX13262" fmla="*/ 1796978 w 7162800"/>
              <a:gd name="connsiteY13262" fmla="*/ 5022940 h 8462359"/>
              <a:gd name="connsiteX13263" fmla="*/ 1804222 w 7162800"/>
              <a:gd name="connsiteY13263" fmla="*/ 5025837 h 8462359"/>
              <a:gd name="connsiteX13264" fmla="*/ 1807603 w 7162800"/>
              <a:gd name="connsiteY13264" fmla="*/ 5026320 h 8462359"/>
              <a:gd name="connsiteX13265" fmla="*/ 1810500 w 7162800"/>
              <a:gd name="connsiteY13265" fmla="*/ 5027286 h 8462359"/>
              <a:gd name="connsiteX13266" fmla="*/ 1814847 w 7162800"/>
              <a:gd name="connsiteY13266" fmla="*/ 5028735 h 8462359"/>
              <a:gd name="connsiteX13267" fmla="*/ 1818710 w 7162800"/>
              <a:gd name="connsiteY13267" fmla="*/ 5031150 h 8462359"/>
              <a:gd name="connsiteX13268" fmla="*/ 1822091 w 7162800"/>
              <a:gd name="connsiteY13268" fmla="*/ 5032598 h 8462359"/>
              <a:gd name="connsiteX13269" fmla="*/ 1825471 w 7162800"/>
              <a:gd name="connsiteY13269" fmla="*/ 5033564 h 8462359"/>
              <a:gd name="connsiteX13270" fmla="*/ 1826920 w 7162800"/>
              <a:gd name="connsiteY13270" fmla="*/ 5033564 h 8462359"/>
              <a:gd name="connsiteX13271" fmla="*/ 1827886 w 7162800"/>
              <a:gd name="connsiteY13271" fmla="*/ 5034047 h 8462359"/>
              <a:gd name="connsiteX13272" fmla="*/ 1829335 w 7162800"/>
              <a:gd name="connsiteY13272" fmla="*/ 5033564 h 8462359"/>
              <a:gd name="connsiteX13273" fmla="*/ 1830301 w 7162800"/>
              <a:gd name="connsiteY13273" fmla="*/ 5033081 h 8462359"/>
              <a:gd name="connsiteX13274" fmla="*/ 1831266 w 7162800"/>
              <a:gd name="connsiteY13274" fmla="*/ 5032598 h 8462359"/>
              <a:gd name="connsiteX13275" fmla="*/ 1832232 w 7162800"/>
              <a:gd name="connsiteY13275" fmla="*/ 5031632 h 8462359"/>
              <a:gd name="connsiteX13276" fmla="*/ 1833198 w 7162800"/>
              <a:gd name="connsiteY13276" fmla="*/ 5029701 h 8462359"/>
              <a:gd name="connsiteX13277" fmla="*/ 1833681 w 7162800"/>
              <a:gd name="connsiteY13277" fmla="*/ 5028735 h 8462359"/>
              <a:gd name="connsiteX13278" fmla="*/ 1834164 w 7162800"/>
              <a:gd name="connsiteY13278" fmla="*/ 5024871 h 8462359"/>
              <a:gd name="connsiteX13279" fmla="*/ 1834164 w 7162800"/>
              <a:gd name="connsiteY13279" fmla="*/ 5021974 h 8462359"/>
              <a:gd name="connsiteX13280" fmla="*/ 1833681 w 7162800"/>
              <a:gd name="connsiteY13280" fmla="*/ 5018110 h 8462359"/>
              <a:gd name="connsiteX13281" fmla="*/ 1832715 w 7162800"/>
              <a:gd name="connsiteY13281" fmla="*/ 5015213 h 8462359"/>
              <a:gd name="connsiteX13282" fmla="*/ 1831266 w 7162800"/>
              <a:gd name="connsiteY13282" fmla="*/ 5012315 h 8462359"/>
              <a:gd name="connsiteX13283" fmla="*/ 1830301 w 7162800"/>
              <a:gd name="connsiteY13283" fmla="*/ 5010867 h 8462359"/>
              <a:gd name="connsiteX13284" fmla="*/ 1829818 w 7162800"/>
              <a:gd name="connsiteY13284" fmla="*/ 5007969 h 8462359"/>
              <a:gd name="connsiteX13285" fmla="*/ 1827403 w 7162800"/>
              <a:gd name="connsiteY13285" fmla="*/ 5005071 h 8462359"/>
              <a:gd name="connsiteX13286" fmla="*/ 1825471 w 7162800"/>
              <a:gd name="connsiteY13286" fmla="*/ 5002657 h 8462359"/>
              <a:gd name="connsiteX13287" fmla="*/ 1822091 w 7162800"/>
              <a:gd name="connsiteY13287" fmla="*/ 5000242 h 8462359"/>
              <a:gd name="connsiteX13288" fmla="*/ 1819193 w 7162800"/>
              <a:gd name="connsiteY13288" fmla="*/ 4998793 h 8462359"/>
              <a:gd name="connsiteX13289" fmla="*/ 1815813 w 7162800"/>
              <a:gd name="connsiteY13289" fmla="*/ 4996862 h 8462359"/>
              <a:gd name="connsiteX13290" fmla="*/ 1813398 w 7162800"/>
              <a:gd name="connsiteY13290" fmla="*/ 4995896 h 8462359"/>
              <a:gd name="connsiteX13291" fmla="*/ 1811466 w 7162800"/>
              <a:gd name="connsiteY13291" fmla="*/ 4995896 h 8462359"/>
              <a:gd name="connsiteX13292" fmla="*/ 1805188 w 7162800"/>
              <a:gd name="connsiteY13292" fmla="*/ 4992998 h 8462359"/>
              <a:gd name="connsiteX13293" fmla="*/ 1798427 w 7162800"/>
              <a:gd name="connsiteY13293" fmla="*/ 4990101 h 8462359"/>
              <a:gd name="connsiteX13294" fmla="*/ 1791183 w 7162800"/>
              <a:gd name="connsiteY13294" fmla="*/ 4987686 h 8462359"/>
              <a:gd name="connsiteX13295" fmla="*/ 1783456 w 7162800"/>
              <a:gd name="connsiteY13295" fmla="*/ 4984788 h 8462359"/>
              <a:gd name="connsiteX13296" fmla="*/ 1768969 w 7162800"/>
              <a:gd name="connsiteY13296" fmla="*/ 4980442 h 8462359"/>
              <a:gd name="connsiteX13297" fmla="*/ 1755447 w 7162800"/>
              <a:gd name="connsiteY13297" fmla="*/ 4977062 h 8462359"/>
              <a:gd name="connsiteX13298" fmla="*/ 1739510 w 7162800"/>
              <a:gd name="connsiteY13298" fmla="*/ 4971266 h 8462359"/>
              <a:gd name="connsiteX13299" fmla="*/ 1720676 w 7162800"/>
              <a:gd name="connsiteY13299" fmla="*/ 4964505 h 8462359"/>
              <a:gd name="connsiteX13300" fmla="*/ 1702807 w 7162800"/>
              <a:gd name="connsiteY13300" fmla="*/ 4957261 h 8462359"/>
              <a:gd name="connsiteX13301" fmla="*/ 1688802 w 7162800"/>
              <a:gd name="connsiteY13301" fmla="*/ 4950983 h 8462359"/>
              <a:gd name="connsiteX13302" fmla="*/ 1679627 w 7162800"/>
              <a:gd name="connsiteY13302" fmla="*/ 4945671 h 8462359"/>
              <a:gd name="connsiteX13303" fmla="*/ 1669485 w 7162800"/>
              <a:gd name="connsiteY13303" fmla="*/ 4938910 h 8462359"/>
              <a:gd name="connsiteX13304" fmla="*/ 1657895 w 7162800"/>
              <a:gd name="connsiteY13304" fmla="*/ 4931183 h 8462359"/>
              <a:gd name="connsiteX13305" fmla="*/ 1646788 w 7162800"/>
              <a:gd name="connsiteY13305" fmla="*/ 4922491 h 8462359"/>
              <a:gd name="connsiteX13306" fmla="*/ 1635197 w 7162800"/>
              <a:gd name="connsiteY13306" fmla="*/ 4913798 h 8462359"/>
              <a:gd name="connsiteX13307" fmla="*/ 1624573 w 7162800"/>
              <a:gd name="connsiteY13307" fmla="*/ 4905588 h 8462359"/>
              <a:gd name="connsiteX13308" fmla="*/ 1614914 w 7162800"/>
              <a:gd name="connsiteY13308" fmla="*/ 4897861 h 8462359"/>
              <a:gd name="connsiteX13309" fmla="*/ 1606705 w 7162800"/>
              <a:gd name="connsiteY13309" fmla="*/ 4891100 h 8462359"/>
              <a:gd name="connsiteX13310" fmla="*/ 1589802 w 7162800"/>
              <a:gd name="connsiteY13310" fmla="*/ 4877578 h 8462359"/>
              <a:gd name="connsiteX13311" fmla="*/ 1570002 w 7162800"/>
              <a:gd name="connsiteY13311" fmla="*/ 4861159 h 8462359"/>
              <a:gd name="connsiteX13312" fmla="*/ 1549236 w 7162800"/>
              <a:gd name="connsiteY13312" fmla="*/ 4843773 h 8462359"/>
              <a:gd name="connsiteX13313" fmla="*/ 1532334 w 7162800"/>
              <a:gd name="connsiteY13313" fmla="*/ 4827837 h 8462359"/>
              <a:gd name="connsiteX13314" fmla="*/ 1519777 w 7162800"/>
              <a:gd name="connsiteY13314" fmla="*/ 4817695 h 8462359"/>
              <a:gd name="connsiteX13315" fmla="*/ 1504807 w 7162800"/>
              <a:gd name="connsiteY13315" fmla="*/ 4806105 h 8462359"/>
              <a:gd name="connsiteX13316" fmla="*/ 1497080 w 7162800"/>
              <a:gd name="connsiteY13316" fmla="*/ 4800310 h 8462359"/>
              <a:gd name="connsiteX13317" fmla="*/ 1489353 w 7162800"/>
              <a:gd name="connsiteY13317" fmla="*/ 4794997 h 8462359"/>
              <a:gd name="connsiteX13318" fmla="*/ 1482592 w 7162800"/>
              <a:gd name="connsiteY13318" fmla="*/ 4790168 h 8462359"/>
              <a:gd name="connsiteX13319" fmla="*/ 1476797 w 7162800"/>
              <a:gd name="connsiteY13319" fmla="*/ 4787270 h 8462359"/>
              <a:gd name="connsiteX13320" fmla="*/ 1470036 w 7162800"/>
              <a:gd name="connsiteY13320" fmla="*/ 4780509 h 8462359"/>
              <a:gd name="connsiteX13321" fmla="*/ 1461826 w 7162800"/>
              <a:gd name="connsiteY13321" fmla="*/ 4774231 h 8462359"/>
              <a:gd name="connsiteX13322" fmla="*/ 1453616 w 7162800"/>
              <a:gd name="connsiteY13322" fmla="*/ 4768436 h 8462359"/>
              <a:gd name="connsiteX13323" fmla="*/ 1447338 w 7162800"/>
              <a:gd name="connsiteY13323" fmla="*/ 4764573 h 8462359"/>
              <a:gd name="connsiteX13324" fmla="*/ 1441060 w 7162800"/>
              <a:gd name="connsiteY13324" fmla="*/ 4764573 h 8462359"/>
              <a:gd name="connsiteX13325" fmla="*/ 1434299 w 7162800"/>
              <a:gd name="connsiteY13325" fmla="*/ 4763607 h 8462359"/>
              <a:gd name="connsiteX13326" fmla="*/ 1431401 w 7162800"/>
              <a:gd name="connsiteY13326" fmla="*/ 4762641 h 8462359"/>
              <a:gd name="connsiteX13327" fmla="*/ 1428504 w 7162800"/>
              <a:gd name="connsiteY13327" fmla="*/ 4761192 h 8462359"/>
              <a:gd name="connsiteX13328" fmla="*/ 1426572 w 7162800"/>
              <a:gd name="connsiteY13328" fmla="*/ 4759744 h 8462359"/>
              <a:gd name="connsiteX13329" fmla="*/ 1424640 w 7162800"/>
              <a:gd name="connsiteY13329" fmla="*/ 4756846 h 8462359"/>
              <a:gd name="connsiteX13330" fmla="*/ 1423192 w 7162800"/>
              <a:gd name="connsiteY13330" fmla="*/ 4756363 h 8462359"/>
              <a:gd name="connsiteX13331" fmla="*/ 1422226 w 7162800"/>
              <a:gd name="connsiteY13331" fmla="*/ 4754914 h 8462359"/>
              <a:gd name="connsiteX13332" fmla="*/ 1421260 w 7162800"/>
              <a:gd name="connsiteY13332" fmla="*/ 4753948 h 8462359"/>
              <a:gd name="connsiteX13333" fmla="*/ 1420294 w 7162800"/>
              <a:gd name="connsiteY13333" fmla="*/ 4751534 h 8462359"/>
              <a:gd name="connsiteX13334" fmla="*/ 1419328 w 7162800"/>
              <a:gd name="connsiteY13334" fmla="*/ 4748153 h 8462359"/>
              <a:gd name="connsiteX13335" fmla="*/ 1418845 w 7162800"/>
              <a:gd name="connsiteY13335" fmla="*/ 4743807 h 8462359"/>
              <a:gd name="connsiteX13336" fmla="*/ 1418845 w 7162800"/>
              <a:gd name="connsiteY13336" fmla="*/ 4738978 h 8462359"/>
              <a:gd name="connsiteX13337" fmla="*/ 1418845 w 7162800"/>
              <a:gd name="connsiteY13337" fmla="*/ 4734631 h 8462359"/>
              <a:gd name="connsiteX13338" fmla="*/ 1419811 w 7162800"/>
              <a:gd name="connsiteY13338" fmla="*/ 4730285 h 8462359"/>
              <a:gd name="connsiteX13339" fmla="*/ 1420777 w 7162800"/>
              <a:gd name="connsiteY13339" fmla="*/ 4727387 h 8462359"/>
              <a:gd name="connsiteX13340" fmla="*/ 1422709 w 7162800"/>
              <a:gd name="connsiteY13340" fmla="*/ 4724007 h 8462359"/>
              <a:gd name="connsiteX13341" fmla="*/ 1426089 w 7162800"/>
              <a:gd name="connsiteY13341" fmla="*/ 4721592 h 8462359"/>
              <a:gd name="connsiteX13342" fmla="*/ 1429953 w 7162800"/>
              <a:gd name="connsiteY13342" fmla="*/ 4718695 h 8462359"/>
              <a:gd name="connsiteX13343" fmla="*/ 1434299 w 7162800"/>
              <a:gd name="connsiteY13343" fmla="*/ 4716280 h 8462359"/>
              <a:gd name="connsiteX13344" fmla="*/ 1443475 w 7162800"/>
              <a:gd name="connsiteY13344" fmla="*/ 4711934 h 8462359"/>
              <a:gd name="connsiteX13345" fmla="*/ 1450719 w 7162800"/>
              <a:gd name="connsiteY13345" fmla="*/ 4708070 h 8462359"/>
              <a:gd name="connsiteX13346" fmla="*/ 1457480 w 7162800"/>
              <a:gd name="connsiteY13346" fmla="*/ 4706138 h 8462359"/>
              <a:gd name="connsiteX13347" fmla="*/ 1465206 w 7162800"/>
              <a:gd name="connsiteY13347" fmla="*/ 4704690 h 8462359"/>
              <a:gd name="connsiteX13348" fmla="*/ 1469070 w 7162800"/>
              <a:gd name="connsiteY13348" fmla="*/ 4704207 h 8462359"/>
              <a:gd name="connsiteX13349" fmla="*/ 1471967 w 7162800"/>
              <a:gd name="connsiteY13349" fmla="*/ 4703724 h 8462359"/>
              <a:gd name="connsiteX13350" fmla="*/ 1474865 w 7162800"/>
              <a:gd name="connsiteY13350" fmla="*/ 4702275 h 8462359"/>
              <a:gd name="connsiteX13351" fmla="*/ 1476797 w 7162800"/>
              <a:gd name="connsiteY13351" fmla="*/ 4700826 h 8462359"/>
              <a:gd name="connsiteX13352" fmla="*/ 1478246 w 7162800"/>
              <a:gd name="connsiteY13352" fmla="*/ 4700343 h 8462359"/>
              <a:gd name="connsiteX13353" fmla="*/ 1480177 w 7162800"/>
              <a:gd name="connsiteY13353" fmla="*/ 4699377 h 8462359"/>
              <a:gd name="connsiteX13354" fmla="*/ 1482109 w 7162800"/>
              <a:gd name="connsiteY13354" fmla="*/ 4696963 h 8462359"/>
              <a:gd name="connsiteX13355" fmla="*/ 1484041 w 7162800"/>
              <a:gd name="connsiteY13355" fmla="*/ 4695031 h 8462359"/>
              <a:gd name="connsiteX13356" fmla="*/ 1488387 w 7162800"/>
              <a:gd name="connsiteY13356" fmla="*/ 4690202 h 8462359"/>
              <a:gd name="connsiteX13357" fmla="*/ 1491768 w 7162800"/>
              <a:gd name="connsiteY13357" fmla="*/ 4685855 h 8462359"/>
              <a:gd name="connsiteX13358" fmla="*/ 1494665 w 7162800"/>
              <a:gd name="connsiteY13358" fmla="*/ 4678612 h 8462359"/>
              <a:gd name="connsiteX13359" fmla="*/ 1499494 w 7162800"/>
              <a:gd name="connsiteY13359" fmla="*/ 4668953 h 8462359"/>
              <a:gd name="connsiteX13360" fmla="*/ 1502392 w 7162800"/>
              <a:gd name="connsiteY13360" fmla="*/ 4664607 h 8462359"/>
              <a:gd name="connsiteX13361" fmla="*/ 1504807 w 7162800"/>
              <a:gd name="connsiteY13361" fmla="*/ 4660260 h 8462359"/>
              <a:gd name="connsiteX13362" fmla="*/ 1507704 w 7162800"/>
              <a:gd name="connsiteY13362" fmla="*/ 4655914 h 8462359"/>
              <a:gd name="connsiteX13363" fmla="*/ 1510119 w 7162800"/>
              <a:gd name="connsiteY13363" fmla="*/ 4652533 h 8462359"/>
              <a:gd name="connsiteX13364" fmla="*/ 1519777 w 7162800"/>
              <a:gd name="connsiteY13364" fmla="*/ 4640460 h 8462359"/>
              <a:gd name="connsiteX13365" fmla="*/ 1531851 w 7162800"/>
              <a:gd name="connsiteY13365" fmla="*/ 4626938 h 8462359"/>
              <a:gd name="connsiteX13366" fmla="*/ 1544890 w 7162800"/>
              <a:gd name="connsiteY13366" fmla="*/ 4611967 h 8462359"/>
              <a:gd name="connsiteX13367" fmla="*/ 1558895 w 7162800"/>
              <a:gd name="connsiteY13367" fmla="*/ 4596997 h 8462359"/>
              <a:gd name="connsiteX13368" fmla="*/ 1572900 w 7162800"/>
              <a:gd name="connsiteY13368" fmla="*/ 4582509 h 8462359"/>
              <a:gd name="connsiteX13369" fmla="*/ 1586904 w 7162800"/>
              <a:gd name="connsiteY13369" fmla="*/ 4568021 h 8462359"/>
              <a:gd name="connsiteX13370" fmla="*/ 1599461 w 7162800"/>
              <a:gd name="connsiteY13370" fmla="*/ 4555465 h 8462359"/>
              <a:gd name="connsiteX13371" fmla="*/ 1610568 w 7162800"/>
              <a:gd name="connsiteY13371" fmla="*/ 4544357 h 8462359"/>
              <a:gd name="connsiteX13372" fmla="*/ 1622641 w 7162800"/>
              <a:gd name="connsiteY13372" fmla="*/ 4530352 h 8462359"/>
              <a:gd name="connsiteX13373" fmla="*/ 1637612 w 7162800"/>
              <a:gd name="connsiteY13373" fmla="*/ 4514416 h 8462359"/>
              <a:gd name="connsiteX13374" fmla="*/ 1653549 w 7162800"/>
              <a:gd name="connsiteY13374" fmla="*/ 4496064 h 8462359"/>
              <a:gd name="connsiteX13375" fmla="*/ 1669968 w 7162800"/>
              <a:gd name="connsiteY13375" fmla="*/ 4477230 h 8462359"/>
              <a:gd name="connsiteX13376" fmla="*/ 1686871 w 7162800"/>
              <a:gd name="connsiteY13376" fmla="*/ 4458879 h 8462359"/>
              <a:gd name="connsiteX13377" fmla="*/ 1702807 w 7162800"/>
              <a:gd name="connsiteY13377" fmla="*/ 4440528 h 8462359"/>
              <a:gd name="connsiteX13378" fmla="*/ 1716812 w 7162800"/>
              <a:gd name="connsiteY13378" fmla="*/ 4424108 h 8462359"/>
              <a:gd name="connsiteX13379" fmla="*/ 1729851 w 7162800"/>
              <a:gd name="connsiteY13379" fmla="*/ 4410103 h 8462359"/>
              <a:gd name="connsiteX13380" fmla="*/ 1738544 w 7162800"/>
              <a:gd name="connsiteY13380" fmla="*/ 4400444 h 8462359"/>
              <a:gd name="connsiteX13381" fmla="*/ 1749169 w 7162800"/>
              <a:gd name="connsiteY13381" fmla="*/ 4388854 h 8462359"/>
              <a:gd name="connsiteX13382" fmla="*/ 1760759 w 7162800"/>
              <a:gd name="connsiteY13382" fmla="*/ 4374849 h 8462359"/>
              <a:gd name="connsiteX13383" fmla="*/ 1772349 w 7162800"/>
              <a:gd name="connsiteY13383" fmla="*/ 4361327 h 8462359"/>
              <a:gd name="connsiteX13384" fmla="*/ 1783939 w 7162800"/>
              <a:gd name="connsiteY13384" fmla="*/ 4346839 h 8462359"/>
              <a:gd name="connsiteX13385" fmla="*/ 1796013 w 7162800"/>
              <a:gd name="connsiteY13385" fmla="*/ 4332834 h 8462359"/>
              <a:gd name="connsiteX13386" fmla="*/ 1805671 w 7162800"/>
              <a:gd name="connsiteY13386" fmla="*/ 4320278 h 8462359"/>
              <a:gd name="connsiteX13387" fmla="*/ 1815330 w 7162800"/>
              <a:gd name="connsiteY13387" fmla="*/ 4309654 h 8462359"/>
              <a:gd name="connsiteX13388" fmla="*/ 1826437 w 7162800"/>
              <a:gd name="connsiteY13388" fmla="*/ 4296615 h 8462359"/>
              <a:gd name="connsiteX13389" fmla="*/ 1838993 w 7162800"/>
              <a:gd name="connsiteY13389" fmla="*/ 4281161 h 8462359"/>
              <a:gd name="connsiteX13390" fmla="*/ 1853964 w 7162800"/>
              <a:gd name="connsiteY13390" fmla="*/ 4263776 h 8462359"/>
              <a:gd name="connsiteX13391" fmla="*/ 1869418 w 7162800"/>
              <a:gd name="connsiteY13391" fmla="*/ 4245424 h 8462359"/>
              <a:gd name="connsiteX13392" fmla="*/ 1883906 w 7162800"/>
              <a:gd name="connsiteY13392" fmla="*/ 4227073 h 8462359"/>
              <a:gd name="connsiteX13393" fmla="*/ 1898876 w 7162800"/>
              <a:gd name="connsiteY13393" fmla="*/ 4209205 h 8462359"/>
              <a:gd name="connsiteX13394" fmla="*/ 1911916 w 7162800"/>
              <a:gd name="connsiteY13394" fmla="*/ 4192785 h 8462359"/>
              <a:gd name="connsiteX13395" fmla="*/ 1923023 w 7162800"/>
              <a:gd name="connsiteY13395" fmla="*/ 4178780 h 8462359"/>
              <a:gd name="connsiteX13396" fmla="*/ 1929301 w 7162800"/>
              <a:gd name="connsiteY13396" fmla="*/ 4169122 h 8462359"/>
              <a:gd name="connsiteX13397" fmla="*/ 1936062 w 7162800"/>
              <a:gd name="connsiteY13397" fmla="*/ 4158014 h 8462359"/>
              <a:gd name="connsiteX13398" fmla="*/ 1942823 w 7162800"/>
              <a:gd name="connsiteY13398" fmla="*/ 4146907 h 8462359"/>
              <a:gd name="connsiteX13399" fmla="*/ 1949101 w 7162800"/>
              <a:gd name="connsiteY13399" fmla="*/ 4137731 h 8462359"/>
              <a:gd name="connsiteX13400" fmla="*/ 1954896 w 7162800"/>
              <a:gd name="connsiteY13400" fmla="*/ 4128556 h 8462359"/>
              <a:gd name="connsiteX13401" fmla="*/ 1961174 w 7162800"/>
              <a:gd name="connsiteY13401" fmla="*/ 4117448 h 8462359"/>
              <a:gd name="connsiteX13402" fmla="*/ 1968418 w 7162800"/>
              <a:gd name="connsiteY13402" fmla="*/ 4105375 h 8462359"/>
              <a:gd name="connsiteX13403" fmla="*/ 1974696 w 7162800"/>
              <a:gd name="connsiteY13403" fmla="*/ 4092819 h 8462359"/>
              <a:gd name="connsiteX13404" fmla="*/ 1981457 w 7162800"/>
              <a:gd name="connsiteY13404" fmla="*/ 4079297 h 8462359"/>
              <a:gd name="connsiteX13405" fmla="*/ 1987252 w 7162800"/>
              <a:gd name="connsiteY13405" fmla="*/ 4066741 h 8462359"/>
              <a:gd name="connsiteX13406" fmla="*/ 1992565 w 7162800"/>
              <a:gd name="connsiteY13406" fmla="*/ 4055150 h 8462359"/>
              <a:gd name="connsiteX13407" fmla="*/ 1997394 w 7162800"/>
              <a:gd name="connsiteY13407" fmla="*/ 4044526 h 8462359"/>
              <a:gd name="connsiteX13408" fmla="*/ 2003672 w 7162800"/>
              <a:gd name="connsiteY13408" fmla="*/ 4033419 h 8462359"/>
              <a:gd name="connsiteX13409" fmla="*/ 2010916 w 7162800"/>
              <a:gd name="connsiteY13409" fmla="*/ 4020379 h 8462359"/>
              <a:gd name="connsiteX13410" fmla="*/ 2019126 w 7162800"/>
              <a:gd name="connsiteY13410" fmla="*/ 4005409 h 8462359"/>
              <a:gd name="connsiteX13411" fmla="*/ 2027336 w 7162800"/>
              <a:gd name="connsiteY13411" fmla="*/ 3989955 h 8462359"/>
              <a:gd name="connsiteX13412" fmla="*/ 2035545 w 7162800"/>
              <a:gd name="connsiteY13412" fmla="*/ 3974018 h 8462359"/>
              <a:gd name="connsiteX13413" fmla="*/ 2043272 w 7162800"/>
              <a:gd name="connsiteY13413" fmla="*/ 3959048 h 8462359"/>
              <a:gd name="connsiteX13414" fmla="*/ 2050516 w 7162800"/>
              <a:gd name="connsiteY13414" fmla="*/ 3945043 h 8462359"/>
              <a:gd name="connsiteX13415" fmla="*/ 2057277 w 7162800"/>
              <a:gd name="connsiteY13415" fmla="*/ 3932486 h 8462359"/>
              <a:gd name="connsiteX13416" fmla="*/ 2065004 w 7162800"/>
              <a:gd name="connsiteY13416" fmla="*/ 3915584 h 8462359"/>
              <a:gd name="connsiteX13417" fmla="*/ 2074663 w 7162800"/>
              <a:gd name="connsiteY13417" fmla="*/ 3895301 h 8462359"/>
              <a:gd name="connsiteX13418" fmla="*/ 2085287 w 7162800"/>
              <a:gd name="connsiteY13418" fmla="*/ 3873569 h 8462359"/>
              <a:gd name="connsiteX13419" fmla="*/ 2096877 w 7162800"/>
              <a:gd name="connsiteY13419" fmla="*/ 3850389 h 8462359"/>
              <a:gd name="connsiteX13420" fmla="*/ 2107985 w 7162800"/>
              <a:gd name="connsiteY13420" fmla="*/ 3827691 h 8462359"/>
              <a:gd name="connsiteX13421" fmla="*/ 2119575 w 7162800"/>
              <a:gd name="connsiteY13421" fmla="*/ 3805476 h 8462359"/>
              <a:gd name="connsiteX13422" fmla="*/ 2129716 w 7162800"/>
              <a:gd name="connsiteY13422" fmla="*/ 3785676 h 8462359"/>
              <a:gd name="connsiteX13423" fmla="*/ 2138892 w 7162800"/>
              <a:gd name="connsiteY13423" fmla="*/ 3768291 h 8462359"/>
              <a:gd name="connsiteX13424" fmla="*/ 2144687 w 7162800"/>
              <a:gd name="connsiteY13424" fmla="*/ 3759598 h 8462359"/>
              <a:gd name="connsiteX13425" fmla="*/ 2151931 w 7162800"/>
              <a:gd name="connsiteY13425" fmla="*/ 3748973 h 8462359"/>
              <a:gd name="connsiteX13426" fmla="*/ 2155312 w 7162800"/>
              <a:gd name="connsiteY13426" fmla="*/ 3743178 h 8462359"/>
              <a:gd name="connsiteX13427" fmla="*/ 2158692 w 7162800"/>
              <a:gd name="connsiteY13427" fmla="*/ 3737383 h 8462359"/>
              <a:gd name="connsiteX13428" fmla="*/ 2161590 w 7162800"/>
              <a:gd name="connsiteY13428" fmla="*/ 3730139 h 8462359"/>
              <a:gd name="connsiteX13429" fmla="*/ 2164970 w 7162800"/>
              <a:gd name="connsiteY13429" fmla="*/ 3723378 h 8462359"/>
              <a:gd name="connsiteX13430" fmla="*/ 2172214 w 7162800"/>
              <a:gd name="connsiteY13430" fmla="*/ 3729173 h 8462359"/>
              <a:gd name="connsiteX13431" fmla="*/ 2179941 w 7162800"/>
              <a:gd name="connsiteY13431" fmla="*/ 3734969 h 8462359"/>
              <a:gd name="connsiteX13432" fmla="*/ 2191048 w 7162800"/>
              <a:gd name="connsiteY13432" fmla="*/ 3741247 h 8462359"/>
              <a:gd name="connsiteX13433" fmla="*/ 2206019 w 7162800"/>
              <a:gd name="connsiteY13433" fmla="*/ 3749939 h 8462359"/>
              <a:gd name="connsiteX13434" fmla="*/ 2221956 w 7162800"/>
              <a:gd name="connsiteY13434" fmla="*/ 3757666 h 8462359"/>
              <a:gd name="connsiteX13435" fmla="*/ 2235478 w 7162800"/>
              <a:gd name="connsiteY13435" fmla="*/ 3764910 h 8462359"/>
              <a:gd name="connsiteX13436" fmla="*/ 2246585 w 7162800"/>
              <a:gd name="connsiteY13436" fmla="*/ 3767808 h 8462359"/>
              <a:gd name="connsiteX13437" fmla="*/ 2260107 w 7162800"/>
              <a:gd name="connsiteY13437" fmla="*/ 3771671 h 8462359"/>
              <a:gd name="connsiteX13438" fmla="*/ 2267351 w 7162800"/>
              <a:gd name="connsiteY13438" fmla="*/ 3773120 h 8462359"/>
              <a:gd name="connsiteX13439" fmla="*/ 2275078 w 7162800"/>
              <a:gd name="connsiteY13439" fmla="*/ 3774569 h 8462359"/>
              <a:gd name="connsiteX13440" fmla="*/ 2281356 w 7162800"/>
              <a:gd name="connsiteY13440" fmla="*/ 3776017 h 8462359"/>
              <a:gd name="connsiteX13441" fmla="*/ 2287634 w 7162800"/>
              <a:gd name="connsiteY13441" fmla="*/ 3776017 h 8462359"/>
              <a:gd name="connsiteX13442" fmla="*/ 2294395 w 7162800"/>
              <a:gd name="connsiteY13442" fmla="*/ 3774569 h 8462359"/>
              <a:gd name="connsiteX13443" fmla="*/ 2302605 w 7162800"/>
              <a:gd name="connsiteY13443" fmla="*/ 3772154 h 8462359"/>
              <a:gd name="connsiteX13444" fmla="*/ 2310332 w 7162800"/>
              <a:gd name="connsiteY13444" fmla="*/ 3769256 h 8462359"/>
              <a:gd name="connsiteX13445" fmla="*/ 2317093 w 7162800"/>
              <a:gd name="connsiteY13445" fmla="*/ 3768291 h 8462359"/>
              <a:gd name="connsiteX13446" fmla="*/ 2324337 w 7162800"/>
              <a:gd name="connsiteY13446" fmla="*/ 3765876 h 8462359"/>
              <a:gd name="connsiteX13447" fmla="*/ 2332064 w 7162800"/>
              <a:gd name="connsiteY13447" fmla="*/ 3762978 h 8462359"/>
              <a:gd name="connsiteX13448" fmla="*/ 2340756 w 7162800"/>
              <a:gd name="connsiteY13448" fmla="*/ 3761530 h 8462359"/>
              <a:gd name="connsiteX13449" fmla="*/ 2347034 w 7162800"/>
              <a:gd name="connsiteY13449" fmla="*/ 3761047 h 8462359"/>
              <a:gd name="connsiteX13450" fmla="*/ 2352830 w 7162800"/>
              <a:gd name="connsiteY13450" fmla="*/ 3764427 h 8462359"/>
              <a:gd name="connsiteX13451" fmla="*/ 2358142 w 7162800"/>
              <a:gd name="connsiteY13451" fmla="*/ 3768291 h 8462359"/>
              <a:gd name="connsiteX13452" fmla="*/ 2362488 w 7162800"/>
              <a:gd name="connsiteY13452" fmla="*/ 3772637 h 8462359"/>
              <a:gd name="connsiteX13453" fmla="*/ 2365869 w 7162800"/>
              <a:gd name="connsiteY13453" fmla="*/ 3776017 h 8462359"/>
              <a:gd name="connsiteX13454" fmla="*/ 2366834 w 7162800"/>
              <a:gd name="connsiteY13454" fmla="*/ 3780364 h 8462359"/>
              <a:gd name="connsiteX13455" fmla="*/ 2368283 w 7162800"/>
              <a:gd name="connsiteY13455" fmla="*/ 3785676 h 8462359"/>
              <a:gd name="connsiteX13456" fmla="*/ 2368766 w 7162800"/>
              <a:gd name="connsiteY13456" fmla="*/ 3792437 h 8462359"/>
              <a:gd name="connsiteX13457" fmla="*/ 2368766 w 7162800"/>
              <a:gd name="connsiteY13457" fmla="*/ 3798715 h 8462359"/>
              <a:gd name="connsiteX13458" fmla="*/ 2368766 w 7162800"/>
              <a:gd name="connsiteY13458" fmla="*/ 3804510 h 8462359"/>
              <a:gd name="connsiteX13459" fmla="*/ 2368421 w 7162800"/>
              <a:gd name="connsiteY13459" fmla="*/ 3808995 h 8462359"/>
              <a:gd name="connsiteX13460" fmla="*/ 2368766 w 7162800"/>
              <a:gd name="connsiteY13460" fmla="*/ 3807616 h 8462359"/>
              <a:gd name="connsiteX13461" fmla="*/ 2369249 w 7162800"/>
              <a:gd name="connsiteY13461" fmla="*/ 3801824 h 8462359"/>
              <a:gd name="connsiteX13462" fmla="*/ 2369249 w 7162800"/>
              <a:gd name="connsiteY13462" fmla="*/ 3795549 h 8462359"/>
              <a:gd name="connsiteX13463" fmla="*/ 2369249 w 7162800"/>
              <a:gd name="connsiteY13463" fmla="*/ 3789275 h 8462359"/>
              <a:gd name="connsiteX13464" fmla="*/ 2368766 w 7162800"/>
              <a:gd name="connsiteY13464" fmla="*/ 3783483 h 8462359"/>
              <a:gd name="connsiteX13465" fmla="*/ 2367317 w 7162800"/>
              <a:gd name="connsiteY13465" fmla="*/ 3778173 h 8462359"/>
              <a:gd name="connsiteX13466" fmla="*/ 2366351 w 7162800"/>
              <a:gd name="connsiteY13466" fmla="*/ 3773347 h 8462359"/>
              <a:gd name="connsiteX13467" fmla="*/ 2362971 w 7162800"/>
              <a:gd name="connsiteY13467" fmla="*/ 3769485 h 8462359"/>
              <a:gd name="connsiteX13468" fmla="*/ 2358624 w 7162800"/>
              <a:gd name="connsiteY13468" fmla="*/ 3766107 h 8462359"/>
              <a:gd name="connsiteX13469" fmla="*/ 2353312 w 7162800"/>
              <a:gd name="connsiteY13469" fmla="*/ 3761763 h 8462359"/>
              <a:gd name="connsiteX13470" fmla="*/ 2347517 w 7162800"/>
              <a:gd name="connsiteY13470" fmla="*/ 3758384 h 8462359"/>
              <a:gd name="connsiteX13471" fmla="*/ 2340756 w 7162800"/>
              <a:gd name="connsiteY13471" fmla="*/ 3759349 h 8462359"/>
              <a:gd name="connsiteX13472" fmla="*/ 2332546 w 7162800"/>
              <a:gd name="connsiteY13472" fmla="*/ 3760797 h 8462359"/>
              <a:gd name="connsiteX13473" fmla="*/ 2324819 w 7162800"/>
              <a:gd name="connsiteY13473" fmla="*/ 3763211 h 8462359"/>
              <a:gd name="connsiteX13474" fmla="*/ 2317575 w 7162800"/>
              <a:gd name="connsiteY13474" fmla="*/ 3766107 h 8462359"/>
              <a:gd name="connsiteX13475" fmla="*/ 2310814 w 7162800"/>
              <a:gd name="connsiteY13475" fmla="*/ 3767072 h 8462359"/>
              <a:gd name="connsiteX13476" fmla="*/ 2303088 w 7162800"/>
              <a:gd name="connsiteY13476" fmla="*/ 3769485 h 8462359"/>
              <a:gd name="connsiteX13477" fmla="*/ 2294395 w 7162800"/>
              <a:gd name="connsiteY13477" fmla="*/ 3772381 h 8462359"/>
              <a:gd name="connsiteX13478" fmla="*/ 2287634 w 7162800"/>
              <a:gd name="connsiteY13478" fmla="*/ 3773347 h 8462359"/>
              <a:gd name="connsiteX13479" fmla="*/ 2281839 w 7162800"/>
              <a:gd name="connsiteY13479" fmla="*/ 3772864 h 8462359"/>
              <a:gd name="connsiteX13480" fmla="*/ 2275078 w 7162800"/>
              <a:gd name="connsiteY13480" fmla="*/ 3772381 h 8462359"/>
              <a:gd name="connsiteX13481" fmla="*/ 2267351 w 7162800"/>
              <a:gd name="connsiteY13481" fmla="*/ 3770933 h 8462359"/>
              <a:gd name="connsiteX13482" fmla="*/ 2260107 w 7162800"/>
              <a:gd name="connsiteY13482" fmla="*/ 3769003 h 8462359"/>
              <a:gd name="connsiteX13483" fmla="*/ 2246585 w 7162800"/>
              <a:gd name="connsiteY13483" fmla="*/ 3765624 h 8462359"/>
              <a:gd name="connsiteX13484" fmla="*/ 2235478 w 7162800"/>
              <a:gd name="connsiteY13484" fmla="*/ 3762245 h 8462359"/>
              <a:gd name="connsiteX13485" fmla="*/ 2221956 w 7162800"/>
              <a:gd name="connsiteY13485" fmla="*/ 3755488 h 8462359"/>
              <a:gd name="connsiteX13486" fmla="*/ 2206019 w 7162800"/>
              <a:gd name="connsiteY13486" fmla="*/ 3746800 h 8462359"/>
              <a:gd name="connsiteX13487" fmla="*/ 2191048 w 7162800"/>
              <a:gd name="connsiteY13487" fmla="*/ 3739077 h 8462359"/>
              <a:gd name="connsiteX13488" fmla="*/ 2178975 w 7162800"/>
              <a:gd name="connsiteY13488" fmla="*/ 3732320 h 8462359"/>
              <a:gd name="connsiteX13489" fmla="*/ 2171731 w 7162800"/>
              <a:gd name="connsiteY13489" fmla="*/ 3727011 h 8462359"/>
              <a:gd name="connsiteX13490" fmla="*/ 2164487 w 7162800"/>
              <a:gd name="connsiteY13490" fmla="*/ 3721219 h 8462359"/>
              <a:gd name="connsiteX13491" fmla="*/ 2175594 w 7162800"/>
              <a:gd name="connsiteY13491" fmla="*/ 3704808 h 8462359"/>
              <a:gd name="connsiteX13492" fmla="*/ 2186219 w 7162800"/>
              <a:gd name="connsiteY13492" fmla="*/ 3688398 h 8462359"/>
              <a:gd name="connsiteX13493" fmla="*/ 2194912 w 7162800"/>
              <a:gd name="connsiteY13493" fmla="*/ 3673918 h 8462359"/>
              <a:gd name="connsiteX13494" fmla="*/ 2202155 w 7162800"/>
              <a:gd name="connsiteY13494" fmla="*/ 3661368 h 8462359"/>
              <a:gd name="connsiteX13495" fmla="*/ 2209399 w 7162800"/>
              <a:gd name="connsiteY13495" fmla="*/ 3647854 h 8462359"/>
              <a:gd name="connsiteX13496" fmla="*/ 2218575 w 7162800"/>
              <a:gd name="connsiteY13496" fmla="*/ 3629513 h 8462359"/>
              <a:gd name="connsiteX13497" fmla="*/ 2227751 w 7162800"/>
              <a:gd name="connsiteY13497" fmla="*/ 3610689 h 8462359"/>
              <a:gd name="connsiteX13498" fmla="*/ 2235478 w 7162800"/>
              <a:gd name="connsiteY13498" fmla="*/ 3594278 h 8462359"/>
              <a:gd name="connsiteX13499" fmla="*/ 2238375 w 7162800"/>
              <a:gd name="connsiteY13499" fmla="*/ 3586073 h 8462359"/>
              <a:gd name="connsiteX13500" fmla="*/ 2242239 w 7162800"/>
              <a:gd name="connsiteY13500" fmla="*/ 3576419 h 8462359"/>
              <a:gd name="connsiteX13501" fmla="*/ 2246585 w 7162800"/>
              <a:gd name="connsiteY13501" fmla="*/ 3565318 h 8462359"/>
              <a:gd name="connsiteX13502" fmla="*/ 2250448 w 7162800"/>
              <a:gd name="connsiteY13502" fmla="*/ 3553734 h 8462359"/>
              <a:gd name="connsiteX13503" fmla="*/ 2254312 w 7162800"/>
              <a:gd name="connsiteY13503" fmla="*/ 3541668 h 8462359"/>
              <a:gd name="connsiteX13504" fmla="*/ 2258658 w 7162800"/>
              <a:gd name="connsiteY13504" fmla="*/ 3530566 h 8462359"/>
              <a:gd name="connsiteX13505" fmla="*/ 2262039 w 7162800"/>
              <a:gd name="connsiteY13505" fmla="*/ 3520913 h 8462359"/>
              <a:gd name="connsiteX13506" fmla="*/ 2265419 w 7162800"/>
              <a:gd name="connsiteY13506" fmla="*/ 3512225 h 8462359"/>
              <a:gd name="connsiteX13507" fmla="*/ 2267834 w 7162800"/>
              <a:gd name="connsiteY13507" fmla="*/ 3498710 h 8462359"/>
              <a:gd name="connsiteX13508" fmla="*/ 2271214 w 7162800"/>
              <a:gd name="connsiteY13508" fmla="*/ 3480369 h 8462359"/>
              <a:gd name="connsiteX13509" fmla="*/ 2273146 w 7162800"/>
              <a:gd name="connsiteY13509" fmla="*/ 3471681 h 8462359"/>
              <a:gd name="connsiteX13510" fmla="*/ 2275561 w 7162800"/>
              <a:gd name="connsiteY13510" fmla="*/ 3462993 h 8462359"/>
              <a:gd name="connsiteX13511" fmla="*/ 2277492 w 7162800"/>
              <a:gd name="connsiteY13511" fmla="*/ 3455753 h 8462359"/>
              <a:gd name="connsiteX13512" fmla="*/ 2280390 w 7162800"/>
              <a:gd name="connsiteY13512" fmla="*/ 3449479 h 8462359"/>
              <a:gd name="connsiteX13513" fmla="*/ 2283288 w 7162800"/>
              <a:gd name="connsiteY13513" fmla="*/ 3435481 h 8462359"/>
              <a:gd name="connsiteX13514" fmla="*/ 2287634 w 7162800"/>
              <a:gd name="connsiteY13514" fmla="*/ 3419071 h 8462359"/>
              <a:gd name="connsiteX13515" fmla="*/ 2291980 w 7162800"/>
              <a:gd name="connsiteY13515" fmla="*/ 3402660 h 8462359"/>
              <a:gd name="connsiteX13516" fmla="*/ 2294878 w 7162800"/>
              <a:gd name="connsiteY13516" fmla="*/ 3389628 h 8462359"/>
              <a:gd name="connsiteX13517" fmla="*/ 2298258 w 7162800"/>
              <a:gd name="connsiteY13517" fmla="*/ 3382871 h 8462359"/>
              <a:gd name="connsiteX13518" fmla="*/ 2300190 w 7162800"/>
              <a:gd name="connsiteY13518" fmla="*/ 3374666 h 8462359"/>
              <a:gd name="connsiteX13519" fmla="*/ 2302122 w 7162800"/>
              <a:gd name="connsiteY13519" fmla="*/ 3366460 h 8462359"/>
              <a:gd name="connsiteX13520" fmla="*/ 2302605 w 7162800"/>
              <a:gd name="connsiteY13520" fmla="*/ 3359703 h 8462359"/>
              <a:gd name="connsiteX13521" fmla="*/ 2305985 w 7162800"/>
              <a:gd name="connsiteY13521" fmla="*/ 3352946 h 8462359"/>
              <a:gd name="connsiteX13522" fmla="*/ 2310332 w 7162800"/>
              <a:gd name="connsiteY13522" fmla="*/ 3344740 h 8462359"/>
              <a:gd name="connsiteX13523" fmla="*/ 2314195 w 7162800"/>
              <a:gd name="connsiteY13523" fmla="*/ 3337018 h 8462359"/>
              <a:gd name="connsiteX13524" fmla="*/ 2317575 w 7162800"/>
              <a:gd name="connsiteY13524" fmla="*/ 3329778 h 8462359"/>
              <a:gd name="connsiteX13525" fmla="*/ 2320473 w 7162800"/>
              <a:gd name="connsiteY13525" fmla="*/ 3326882 h 8462359"/>
              <a:gd name="connsiteX13526" fmla="*/ 2323371 w 7162800"/>
              <a:gd name="connsiteY13526" fmla="*/ 3323021 h 8462359"/>
              <a:gd name="connsiteX13527" fmla="*/ 2325785 w 7162800"/>
              <a:gd name="connsiteY13527" fmla="*/ 3321573 h 8462359"/>
              <a:gd name="connsiteX13528" fmla="*/ 2327717 w 7162800"/>
              <a:gd name="connsiteY13528" fmla="*/ 3319642 h 8462359"/>
              <a:gd name="connsiteX13529" fmla="*/ 2330132 w 7162800"/>
              <a:gd name="connsiteY13529" fmla="*/ 3318677 h 8462359"/>
              <a:gd name="connsiteX13530" fmla="*/ 2332546 w 7162800"/>
              <a:gd name="connsiteY13530" fmla="*/ 3318677 h 8462359"/>
              <a:gd name="connsiteX13531" fmla="*/ 2337984 w 7162800"/>
              <a:gd name="connsiteY13531" fmla="*/ 3316347 h 8462359"/>
              <a:gd name="connsiteX13532" fmla="*/ 2333026 w 7162800"/>
              <a:gd name="connsiteY13532" fmla="*/ 3313454 h 8462359"/>
              <a:gd name="connsiteX13533" fmla="*/ 2328198 w 7162800"/>
              <a:gd name="connsiteY13533" fmla="*/ 3309109 h 8462359"/>
              <a:gd name="connsiteX13534" fmla="*/ 2326750 w 7162800"/>
              <a:gd name="connsiteY13534" fmla="*/ 3307178 h 8462359"/>
              <a:gd name="connsiteX13535" fmla="*/ 2325302 w 7162800"/>
              <a:gd name="connsiteY13535" fmla="*/ 3305247 h 8462359"/>
              <a:gd name="connsiteX13536" fmla="*/ 2324336 w 7162800"/>
              <a:gd name="connsiteY13536" fmla="*/ 3303316 h 8462359"/>
              <a:gd name="connsiteX13537" fmla="*/ 2324336 w 7162800"/>
              <a:gd name="connsiteY13537" fmla="*/ 3301867 h 8462359"/>
              <a:gd name="connsiteX13538" fmla="*/ 2322888 w 7162800"/>
              <a:gd name="connsiteY13538" fmla="*/ 3298488 h 8462359"/>
              <a:gd name="connsiteX13539" fmla="*/ 2322405 w 7162800"/>
              <a:gd name="connsiteY13539" fmla="*/ 3295108 h 8462359"/>
              <a:gd name="connsiteX13540" fmla="*/ 2322405 w 7162800"/>
              <a:gd name="connsiteY13540" fmla="*/ 3291246 h 8462359"/>
              <a:gd name="connsiteX13541" fmla="*/ 2322888 w 7162800"/>
              <a:gd name="connsiteY13541" fmla="*/ 3286900 h 8462359"/>
              <a:gd name="connsiteX13542" fmla="*/ 2323853 w 7162800"/>
              <a:gd name="connsiteY13542" fmla="*/ 3283038 h 8462359"/>
              <a:gd name="connsiteX13543" fmla="*/ 2325302 w 7162800"/>
              <a:gd name="connsiteY13543" fmla="*/ 3278693 h 8462359"/>
              <a:gd name="connsiteX13544" fmla="*/ 2326267 w 7162800"/>
              <a:gd name="connsiteY13544" fmla="*/ 3274831 h 8462359"/>
              <a:gd name="connsiteX13545" fmla="*/ 2327715 w 7162800"/>
              <a:gd name="connsiteY13545" fmla="*/ 3271934 h 8462359"/>
              <a:gd name="connsiteX13546" fmla="*/ 2332543 w 7162800"/>
              <a:gd name="connsiteY13546" fmla="*/ 3265175 h 8462359"/>
              <a:gd name="connsiteX13547" fmla="*/ 2340267 w 7162800"/>
              <a:gd name="connsiteY13547" fmla="*/ 3256484 h 8462359"/>
              <a:gd name="connsiteX13548" fmla="*/ 2343646 w 7162800"/>
              <a:gd name="connsiteY13548" fmla="*/ 3252139 h 8462359"/>
              <a:gd name="connsiteX13549" fmla="*/ 2347025 w 7162800"/>
              <a:gd name="connsiteY13549" fmla="*/ 3247314 h 8462359"/>
              <a:gd name="connsiteX13550" fmla="*/ 2347991 w 7162800"/>
              <a:gd name="connsiteY13550" fmla="*/ 3245382 h 8462359"/>
              <a:gd name="connsiteX13551" fmla="*/ 2348956 w 7162800"/>
              <a:gd name="connsiteY13551" fmla="*/ 3242486 h 8462359"/>
              <a:gd name="connsiteX13552" fmla="*/ 2349439 w 7162800"/>
              <a:gd name="connsiteY13552" fmla="*/ 3240555 h 8462359"/>
              <a:gd name="connsiteX13553" fmla="*/ 2349922 w 7162800"/>
              <a:gd name="connsiteY13553" fmla="*/ 3238624 h 8462359"/>
              <a:gd name="connsiteX13554" fmla="*/ 2351370 w 7162800"/>
              <a:gd name="connsiteY13554" fmla="*/ 3235244 h 8462359"/>
              <a:gd name="connsiteX13555" fmla="*/ 2351853 w 7162800"/>
              <a:gd name="connsiteY13555" fmla="*/ 3230416 h 8462359"/>
              <a:gd name="connsiteX13556" fmla="*/ 2351853 w 7162800"/>
              <a:gd name="connsiteY13556" fmla="*/ 3225105 h 8462359"/>
              <a:gd name="connsiteX13557" fmla="*/ 2351370 w 7162800"/>
              <a:gd name="connsiteY13557" fmla="*/ 3219311 h 8462359"/>
              <a:gd name="connsiteX13558" fmla="*/ 2350405 w 7162800"/>
              <a:gd name="connsiteY13558" fmla="*/ 3207724 h 8462359"/>
              <a:gd name="connsiteX13559" fmla="*/ 2349922 w 7162800"/>
              <a:gd name="connsiteY13559" fmla="*/ 3197103 h 8462359"/>
              <a:gd name="connsiteX13560" fmla="*/ 2349922 w 7162800"/>
              <a:gd name="connsiteY13560" fmla="*/ 3183584 h 8462359"/>
              <a:gd name="connsiteX13561" fmla="*/ 2349922 w 7162800"/>
              <a:gd name="connsiteY13561" fmla="*/ 3166204 h 8462359"/>
              <a:gd name="connsiteX13562" fmla="*/ 2349922 w 7162800"/>
              <a:gd name="connsiteY13562" fmla="*/ 3147857 h 8462359"/>
              <a:gd name="connsiteX13563" fmla="*/ 2349922 w 7162800"/>
              <a:gd name="connsiteY13563" fmla="*/ 3134339 h 8462359"/>
              <a:gd name="connsiteX13564" fmla="*/ 2351853 w 7162800"/>
              <a:gd name="connsiteY13564" fmla="*/ 3126132 h 8462359"/>
              <a:gd name="connsiteX13565" fmla="*/ 2354267 w 7162800"/>
              <a:gd name="connsiteY13565" fmla="*/ 3118406 h 8462359"/>
              <a:gd name="connsiteX13566" fmla="*/ 2357646 w 7162800"/>
              <a:gd name="connsiteY13566" fmla="*/ 3109234 h 8462359"/>
              <a:gd name="connsiteX13567" fmla="*/ 2361025 w 7162800"/>
              <a:gd name="connsiteY13567" fmla="*/ 3100543 h 8462359"/>
              <a:gd name="connsiteX13568" fmla="*/ 2364404 w 7162800"/>
              <a:gd name="connsiteY13568" fmla="*/ 3091370 h 8462359"/>
              <a:gd name="connsiteX13569" fmla="*/ 2367301 w 7162800"/>
              <a:gd name="connsiteY13569" fmla="*/ 3082196 h 8462359"/>
              <a:gd name="connsiteX13570" fmla="*/ 2370197 w 7162800"/>
              <a:gd name="connsiteY13570" fmla="*/ 3074472 h 8462359"/>
              <a:gd name="connsiteX13571" fmla="*/ 2372128 w 7162800"/>
              <a:gd name="connsiteY13571" fmla="*/ 3067230 h 8462359"/>
              <a:gd name="connsiteX13572" fmla="*/ 2375025 w 7162800"/>
              <a:gd name="connsiteY13572" fmla="*/ 3056126 h 8462359"/>
              <a:gd name="connsiteX13573" fmla="*/ 2377439 w 7162800"/>
              <a:gd name="connsiteY13573" fmla="*/ 3043090 h 8462359"/>
              <a:gd name="connsiteX13574" fmla="*/ 2380818 w 7162800"/>
              <a:gd name="connsiteY13574" fmla="*/ 3029089 h 8462359"/>
              <a:gd name="connsiteX13575" fmla="*/ 2383232 w 7162800"/>
              <a:gd name="connsiteY13575" fmla="*/ 3014605 h 8462359"/>
              <a:gd name="connsiteX13576" fmla="*/ 2386128 w 7162800"/>
              <a:gd name="connsiteY13576" fmla="*/ 3000121 h 8462359"/>
              <a:gd name="connsiteX13577" fmla="*/ 2389025 w 7162800"/>
              <a:gd name="connsiteY13577" fmla="*/ 2986120 h 8462359"/>
              <a:gd name="connsiteX13578" fmla="*/ 2391921 w 7162800"/>
              <a:gd name="connsiteY13578" fmla="*/ 2973567 h 8462359"/>
              <a:gd name="connsiteX13579" fmla="*/ 2394335 w 7162800"/>
              <a:gd name="connsiteY13579" fmla="*/ 2962463 h 8462359"/>
              <a:gd name="connsiteX13580" fmla="*/ 2397714 w 7162800"/>
              <a:gd name="connsiteY13580" fmla="*/ 2948462 h 8462359"/>
              <a:gd name="connsiteX13581" fmla="*/ 2401576 w 7162800"/>
              <a:gd name="connsiteY13581" fmla="*/ 2932047 h 8462359"/>
              <a:gd name="connsiteX13582" fmla="*/ 2403025 w 7162800"/>
              <a:gd name="connsiteY13582" fmla="*/ 2923355 h 8462359"/>
              <a:gd name="connsiteX13583" fmla="*/ 2404473 w 7162800"/>
              <a:gd name="connsiteY13583" fmla="*/ 2914665 h 8462359"/>
              <a:gd name="connsiteX13584" fmla="*/ 2405438 w 7162800"/>
              <a:gd name="connsiteY13584" fmla="*/ 2906458 h 8462359"/>
              <a:gd name="connsiteX13585" fmla="*/ 2405438 w 7162800"/>
              <a:gd name="connsiteY13585" fmla="*/ 2898733 h 8462359"/>
              <a:gd name="connsiteX13586" fmla="*/ 2406887 w 7162800"/>
              <a:gd name="connsiteY13586" fmla="*/ 2892457 h 8462359"/>
              <a:gd name="connsiteX13587" fmla="*/ 2406887 w 7162800"/>
              <a:gd name="connsiteY13587" fmla="*/ 2885698 h 8462359"/>
              <a:gd name="connsiteX13588" fmla="*/ 2405921 w 7162800"/>
              <a:gd name="connsiteY13588" fmla="*/ 2877490 h 8462359"/>
              <a:gd name="connsiteX13589" fmla="*/ 2405438 w 7162800"/>
              <a:gd name="connsiteY13589" fmla="*/ 2869282 h 8462359"/>
              <a:gd name="connsiteX13590" fmla="*/ 2404956 w 7162800"/>
              <a:gd name="connsiteY13590" fmla="*/ 2861075 h 8462359"/>
              <a:gd name="connsiteX13591" fmla="*/ 2404473 w 7162800"/>
              <a:gd name="connsiteY13591" fmla="*/ 2852868 h 8462359"/>
              <a:gd name="connsiteX13592" fmla="*/ 2404473 w 7162800"/>
              <a:gd name="connsiteY13592" fmla="*/ 2845626 h 8462359"/>
              <a:gd name="connsiteX13593" fmla="*/ 2405438 w 7162800"/>
              <a:gd name="connsiteY13593" fmla="*/ 2839349 h 8462359"/>
              <a:gd name="connsiteX13594" fmla="*/ 2405921 w 7162800"/>
              <a:gd name="connsiteY13594" fmla="*/ 2834521 h 8462359"/>
              <a:gd name="connsiteX13595" fmla="*/ 2407369 w 7162800"/>
              <a:gd name="connsiteY13595" fmla="*/ 2828727 h 8462359"/>
              <a:gd name="connsiteX13596" fmla="*/ 2409300 w 7162800"/>
              <a:gd name="connsiteY13596" fmla="*/ 2822451 h 8462359"/>
              <a:gd name="connsiteX13597" fmla="*/ 2411231 w 7162800"/>
              <a:gd name="connsiteY13597" fmla="*/ 2814726 h 8462359"/>
              <a:gd name="connsiteX13598" fmla="*/ 2413645 w 7162800"/>
              <a:gd name="connsiteY13598" fmla="*/ 2807967 h 8462359"/>
              <a:gd name="connsiteX13599" fmla="*/ 2415093 w 7162800"/>
              <a:gd name="connsiteY13599" fmla="*/ 2801691 h 8462359"/>
              <a:gd name="connsiteX13600" fmla="*/ 2416059 w 7162800"/>
              <a:gd name="connsiteY13600" fmla="*/ 2795898 h 8462359"/>
              <a:gd name="connsiteX13601" fmla="*/ 2416542 w 7162800"/>
              <a:gd name="connsiteY13601" fmla="*/ 2791069 h 8462359"/>
              <a:gd name="connsiteX13602" fmla="*/ 2418473 w 7162800"/>
              <a:gd name="connsiteY13602" fmla="*/ 2784792 h 8462359"/>
              <a:gd name="connsiteX13603" fmla="*/ 2418955 w 7162800"/>
              <a:gd name="connsiteY13603" fmla="*/ 2778033 h 8462359"/>
              <a:gd name="connsiteX13604" fmla="*/ 2419921 w 7162800"/>
              <a:gd name="connsiteY13604" fmla="*/ 2770309 h 8462359"/>
              <a:gd name="connsiteX13605" fmla="*/ 2419921 w 7162800"/>
              <a:gd name="connsiteY13605" fmla="*/ 2763067 h 8462359"/>
              <a:gd name="connsiteX13606" fmla="*/ 2420404 w 7162800"/>
              <a:gd name="connsiteY13606" fmla="*/ 2747617 h 8462359"/>
              <a:gd name="connsiteX13607" fmla="*/ 2420404 w 7162800"/>
              <a:gd name="connsiteY13607" fmla="*/ 2735065 h 8462359"/>
              <a:gd name="connsiteX13608" fmla="*/ 2420404 w 7162800"/>
              <a:gd name="connsiteY13608" fmla="*/ 2725409 h 8462359"/>
              <a:gd name="connsiteX13609" fmla="*/ 2419921 w 7162800"/>
              <a:gd name="connsiteY13609" fmla="*/ 2714787 h 8462359"/>
              <a:gd name="connsiteX13610" fmla="*/ 2419438 w 7162800"/>
              <a:gd name="connsiteY13610" fmla="*/ 2702718 h 8462359"/>
              <a:gd name="connsiteX13611" fmla="*/ 2419438 w 7162800"/>
              <a:gd name="connsiteY13611" fmla="*/ 2690647 h 8462359"/>
              <a:gd name="connsiteX13612" fmla="*/ 2418955 w 7162800"/>
              <a:gd name="connsiteY13612" fmla="*/ 2678577 h 8462359"/>
              <a:gd name="connsiteX13613" fmla="*/ 2418955 w 7162800"/>
              <a:gd name="connsiteY13613" fmla="*/ 2667473 h 8462359"/>
              <a:gd name="connsiteX13614" fmla="*/ 2419438 w 7162800"/>
              <a:gd name="connsiteY13614" fmla="*/ 2657334 h 8462359"/>
              <a:gd name="connsiteX13615" fmla="*/ 2420404 w 7162800"/>
              <a:gd name="connsiteY13615" fmla="*/ 2649609 h 8462359"/>
              <a:gd name="connsiteX13616" fmla="*/ 2420886 w 7162800"/>
              <a:gd name="connsiteY13616" fmla="*/ 2644781 h 8462359"/>
              <a:gd name="connsiteX13617" fmla="*/ 2422335 w 7162800"/>
              <a:gd name="connsiteY13617" fmla="*/ 2639953 h 8462359"/>
              <a:gd name="connsiteX13618" fmla="*/ 2424266 w 7162800"/>
              <a:gd name="connsiteY13618" fmla="*/ 2634642 h 8462359"/>
              <a:gd name="connsiteX13619" fmla="*/ 2426679 w 7162800"/>
              <a:gd name="connsiteY13619" fmla="*/ 2629332 h 8462359"/>
              <a:gd name="connsiteX13620" fmla="*/ 2431507 w 7162800"/>
              <a:gd name="connsiteY13620" fmla="*/ 2619193 h 8462359"/>
              <a:gd name="connsiteX13621" fmla="*/ 2435369 w 7162800"/>
              <a:gd name="connsiteY13621" fmla="*/ 2611951 h 8462359"/>
              <a:gd name="connsiteX13622" fmla="*/ 2438265 w 7162800"/>
              <a:gd name="connsiteY13622" fmla="*/ 2601812 h 8462359"/>
              <a:gd name="connsiteX13623" fmla="*/ 2440679 w 7162800"/>
              <a:gd name="connsiteY13623" fmla="*/ 2589259 h 8462359"/>
              <a:gd name="connsiteX13624" fmla="*/ 2442127 w 7162800"/>
              <a:gd name="connsiteY13624" fmla="*/ 2575741 h 8462359"/>
              <a:gd name="connsiteX13625" fmla="*/ 2442610 w 7162800"/>
              <a:gd name="connsiteY13625" fmla="*/ 2563188 h 8462359"/>
              <a:gd name="connsiteX13626" fmla="*/ 2445989 w 7162800"/>
              <a:gd name="connsiteY13626" fmla="*/ 2552084 h 8462359"/>
              <a:gd name="connsiteX13627" fmla="*/ 2448403 w 7162800"/>
              <a:gd name="connsiteY13627" fmla="*/ 2536634 h 8462359"/>
              <a:gd name="connsiteX13628" fmla="*/ 2451300 w 7162800"/>
              <a:gd name="connsiteY13628" fmla="*/ 2520702 h 8462359"/>
              <a:gd name="connsiteX13629" fmla="*/ 2454196 w 7162800"/>
              <a:gd name="connsiteY13629" fmla="*/ 2507183 h 8462359"/>
              <a:gd name="connsiteX13630" fmla="*/ 2456127 w 7162800"/>
              <a:gd name="connsiteY13630" fmla="*/ 2490768 h 8462359"/>
              <a:gd name="connsiteX13631" fmla="*/ 2458058 w 7162800"/>
              <a:gd name="connsiteY13631" fmla="*/ 2470008 h 8462359"/>
              <a:gd name="connsiteX13632" fmla="*/ 2459024 w 7162800"/>
              <a:gd name="connsiteY13632" fmla="*/ 2449730 h 8462359"/>
              <a:gd name="connsiteX13633" fmla="*/ 2461438 w 7162800"/>
              <a:gd name="connsiteY13633" fmla="*/ 2432349 h 8462359"/>
              <a:gd name="connsiteX13634" fmla="*/ 2463369 w 7162800"/>
              <a:gd name="connsiteY13634" fmla="*/ 2425108 h 8462359"/>
              <a:gd name="connsiteX13635" fmla="*/ 2466265 w 7162800"/>
              <a:gd name="connsiteY13635" fmla="*/ 2416900 h 8462359"/>
              <a:gd name="connsiteX13636" fmla="*/ 2470610 w 7162800"/>
              <a:gd name="connsiteY13636" fmla="*/ 2407244 h 8462359"/>
              <a:gd name="connsiteX13637" fmla="*/ 2474955 w 7162800"/>
              <a:gd name="connsiteY13637" fmla="*/ 2397106 h 8462359"/>
              <a:gd name="connsiteX13638" fmla="*/ 2483644 w 7162800"/>
              <a:gd name="connsiteY13638" fmla="*/ 2378276 h 8462359"/>
              <a:gd name="connsiteX13639" fmla="*/ 2491368 w 7162800"/>
              <a:gd name="connsiteY13639" fmla="*/ 2361862 h 8462359"/>
              <a:gd name="connsiteX13640" fmla="*/ 2494265 w 7162800"/>
              <a:gd name="connsiteY13640" fmla="*/ 2352688 h 8462359"/>
              <a:gd name="connsiteX13641" fmla="*/ 2498609 w 7162800"/>
              <a:gd name="connsiteY13641" fmla="*/ 2341583 h 8462359"/>
              <a:gd name="connsiteX13642" fmla="*/ 2503437 w 7162800"/>
              <a:gd name="connsiteY13642" fmla="*/ 2329514 h 8462359"/>
              <a:gd name="connsiteX13643" fmla="*/ 2508264 w 7162800"/>
              <a:gd name="connsiteY13643" fmla="*/ 2317444 h 8462359"/>
              <a:gd name="connsiteX13644" fmla="*/ 2513575 w 7162800"/>
              <a:gd name="connsiteY13644" fmla="*/ 2304408 h 8462359"/>
              <a:gd name="connsiteX13645" fmla="*/ 2518885 w 7162800"/>
              <a:gd name="connsiteY13645" fmla="*/ 2292822 h 8462359"/>
              <a:gd name="connsiteX13646" fmla="*/ 2524195 w 7162800"/>
              <a:gd name="connsiteY13646" fmla="*/ 2281716 h 8462359"/>
              <a:gd name="connsiteX13647" fmla="*/ 2528057 w 7162800"/>
              <a:gd name="connsiteY13647" fmla="*/ 2272543 h 8462359"/>
              <a:gd name="connsiteX13648" fmla="*/ 2531437 w 7162800"/>
              <a:gd name="connsiteY13648" fmla="*/ 2261440 h 8462359"/>
              <a:gd name="connsiteX13649" fmla="*/ 2535781 w 7162800"/>
              <a:gd name="connsiteY13649" fmla="*/ 2247438 h 8462359"/>
              <a:gd name="connsiteX13650" fmla="*/ 2540609 w 7162800"/>
              <a:gd name="connsiteY13650" fmla="*/ 2231987 h 8462359"/>
              <a:gd name="connsiteX13651" fmla="*/ 2544954 w 7162800"/>
              <a:gd name="connsiteY13651" fmla="*/ 2215573 h 8462359"/>
              <a:gd name="connsiteX13652" fmla="*/ 2549781 w 7162800"/>
              <a:gd name="connsiteY13652" fmla="*/ 2199640 h 8462359"/>
              <a:gd name="connsiteX13653" fmla="*/ 2554126 w 7162800"/>
              <a:gd name="connsiteY13653" fmla="*/ 2183708 h 8462359"/>
              <a:gd name="connsiteX13654" fmla="*/ 2558471 w 7162800"/>
              <a:gd name="connsiteY13654" fmla="*/ 2169224 h 8462359"/>
              <a:gd name="connsiteX13655" fmla="*/ 2561367 w 7162800"/>
              <a:gd name="connsiteY13655" fmla="*/ 2156672 h 8462359"/>
              <a:gd name="connsiteX13656" fmla="*/ 2564746 w 7162800"/>
              <a:gd name="connsiteY13656" fmla="*/ 2142670 h 8462359"/>
              <a:gd name="connsiteX13657" fmla="*/ 2568608 w 7162800"/>
              <a:gd name="connsiteY13657" fmla="*/ 2126255 h 8462359"/>
              <a:gd name="connsiteX13658" fmla="*/ 2571988 w 7162800"/>
              <a:gd name="connsiteY13658" fmla="*/ 2108392 h 8462359"/>
              <a:gd name="connsiteX13659" fmla="*/ 2576332 w 7162800"/>
              <a:gd name="connsiteY13659" fmla="*/ 2089563 h 8462359"/>
              <a:gd name="connsiteX13660" fmla="*/ 2580194 w 7162800"/>
              <a:gd name="connsiteY13660" fmla="*/ 2070733 h 8462359"/>
              <a:gd name="connsiteX13661" fmla="*/ 2583091 w 7162800"/>
              <a:gd name="connsiteY13661" fmla="*/ 2052870 h 8462359"/>
              <a:gd name="connsiteX13662" fmla="*/ 2585988 w 7162800"/>
              <a:gd name="connsiteY13662" fmla="*/ 2036455 h 8462359"/>
              <a:gd name="connsiteX13663" fmla="*/ 2587918 w 7162800"/>
              <a:gd name="connsiteY13663" fmla="*/ 2022936 h 8462359"/>
              <a:gd name="connsiteX13664" fmla="*/ 2588884 w 7162800"/>
              <a:gd name="connsiteY13664" fmla="*/ 2016660 h 8462359"/>
              <a:gd name="connsiteX13665" fmla="*/ 2590332 w 7162800"/>
              <a:gd name="connsiteY13665" fmla="*/ 2009419 h 8462359"/>
              <a:gd name="connsiteX13666" fmla="*/ 2590815 w 7162800"/>
              <a:gd name="connsiteY13666" fmla="*/ 2002176 h 8462359"/>
              <a:gd name="connsiteX13667" fmla="*/ 2591298 w 7162800"/>
              <a:gd name="connsiteY13667" fmla="*/ 1995417 h 8462359"/>
              <a:gd name="connsiteX13668" fmla="*/ 2591298 w 7162800"/>
              <a:gd name="connsiteY13668" fmla="*/ 1980933 h 8462359"/>
              <a:gd name="connsiteX13669" fmla="*/ 2591781 w 7162800"/>
              <a:gd name="connsiteY13669" fmla="*/ 1970311 h 8462359"/>
              <a:gd name="connsiteX13670" fmla="*/ 2590332 w 7162800"/>
              <a:gd name="connsiteY13670" fmla="*/ 1956310 h 8462359"/>
              <a:gd name="connsiteX13671" fmla="*/ 2587918 w 7162800"/>
              <a:gd name="connsiteY13671" fmla="*/ 1937964 h 8462359"/>
              <a:gd name="connsiteX13672" fmla="*/ 2587436 w 7162800"/>
              <a:gd name="connsiteY13672" fmla="*/ 1928790 h 8462359"/>
              <a:gd name="connsiteX13673" fmla="*/ 2586953 w 7162800"/>
              <a:gd name="connsiteY13673" fmla="*/ 1919617 h 8462359"/>
              <a:gd name="connsiteX13674" fmla="*/ 2586953 w 7162800"/>
              <a:gd name="connsiteY13674" fmla="*/ 1910927 h 8462359"/>
              <a:gd name="connsiteX13675" fmla="*/ 2587918 w 7162800"/>
              <a:gd name="connsiteY13675" fmla="*/ 1903202 h 8462359"/>
              <a:gd name="connsiteX13676" fmla="*/ 2587918 w 7162800"/>
              <a:gd name="connsiteY13676" fmla="*/ 1897892 h 8462359"/>
              <a:gd name="connsiteX13677" fmla="*/ 2589367 w 7162800"/>
              <a:gd name="connsiteY13677" fmla="*/ 1891615 h 8462359"/>
              <a:gd name="connsiteX13678" fmla="*/ 2591781 w 7162800"/>
              <a:gd name="connsiteY13678" fmla="*/ 1884373 h 8462359"/>
              <a:gd name="connsiteX13679" fmla="*/ 2593712 w 7162800"/>
              <a:gd name="connsiteY13679" fmla="*/ 1876648 h 8462359"/>
              <a:gd name="connsiteX13680" fmla="*/ 2596608 w 7162800"/>
              <a:gd name="connsiteY13680" fmla="*/ 1869407 h 8462359"/>
              <a:gd name="connsiteX13681" fmla="*/ 2598539 w 7162800"/>
              <a:gd name="connsiteY13681" fmla="*/ 1863613 h 8462359"/>
              <a:gd name="connsiteX13682" fmla="*/ 2599505 w 7162800"/>
              <a:gd name="connsiteY13682" fmla="*/ 1861682 h 8462359"/>
              <a:gd name="connsiteX13683" fmla="*/ 2600470 w 7162800"/>
              <a:gd name="connsiteY13683" fmla="*/ 1859750 h 8462359"/>
              <a:gd name="connsiteX13684" fmla="*/ 2601918 w 7162800"/>
              <a:gd name="connsiteY13684" fmla="*/ 1858785 h 8462359"/>
              <a:gd name="connsiteX13685" fmla="*/ 2602884 w 7162800"/>
              <a:gd name="connsiteY13685" fmla="*/ 1858302 h 8462359"/>
              <a:gd name="connsiteX13686" fmla="*/ 2603367 w 7162800"/>
              <a:gd name="connsiteY13686" fmla="*/ 1856854 h 8462359"/>
              <a:gd name="connsiteX13687" fmla="*/ 2605298 w 7162800"/>
              <a:gd name="connsiteY13687" fmla="*/ 1853957 h 8462359"/>
              <a:gd name="connsiteX13688" fmla="*/ 2608677 w 7162800"/>
              <a:gd name="connsiteY13688" fmla="*/ 1851060 h 8462359"/>
              <a:gd name="connsiteX13689" fmla="*/ 2613022 w 7162800"/>
              <a:gd name="connsiteY13689" fmla="*/ 1847197 h 8462359"/>
              <a:gd name="connsiteX13690" fmla="*/ 2621228 w 7162800"/>
              <a:gd name="connsiteY13690" fmla="*/ 1840438 h 8462359"/>
              <a:gd name="connsiteX13691" fmla="*/ 2628952 w 7162800"/>
              <a:gd name="connsiteY13691" fmla="*/ 1836093 h 8462359"/>
              <a:gd name="connsiteX13692" fmla="*/ 2638607 w 7162800"/>
              <a:gd name="connsiteY13692" fmla="*/ 1833680 h 8462359"/>
              <a:gd name="connsiteX13693" fmla="*/ 2651159 w 7162800"/>
              <a:gd name="connsiteY13693" fmla="*/ 1830783 h 8462359"/>
              <a:gd name="connsiteX13694" fmla="*/ 2663228 w 7162800"/>
              <a:gd name="connsiteY13694" fmla="*/ 1829334 h 8462359"/>
              <a:gd name="connsiteX13695" fmla="*/ 2673366 w 7162800"/>
              <a:gd name="connsiteY13695" fmla="*/ 1828851 h 8462359"/>
              <a:gd name="connsiteX13696" fmla="*/ 2681090 w 7162800"/>
              <a:gd name="connsiteY13696" fmla="*/ 1828369 h 8462359"/>
              <a:gd name="connsiteX13697" fmla="*/ 2692193 w 7162800"/>
              <a:gd name="connsiteY13697" fmla="*/ 1826920 h 8462359"/>
              <a:gd name="connsiteX13698" fmla="*/ 2697986 w 7162800"/>
              <a:gd name="connsiteY13698" fmla="*/ 1826920 h 8462359"/>
              <a:gd name="connsiteX13699" fmla="*/ 2703779 w 7162800"/>
              <a:gd name="connsiteY13699" fmla="*/ 1826920 h 8462359"/>
              <a:gd name="connsiteX13700" fmla="*/ 2709572 w 7162800"/>
              <a:gd name="connsiteY13700" fmla="*/ 1827886 h 8462359"/>
              <a:gd name="connsiteX13701" fmla="*/ 2713917 w 7162800"/>
              <a:gd name="connsiteY13701" fmla="*/ 1828851 h 8462359"/>
              <a:gd name="connsiteX13702" fmla="*/ 2721158 w 7162800"/>
              <a:gd name="connsiteY13702" fmla="*/ 1832231 h 8462359"/>
              <a:gd name="connsiteX13703" fmla="*/ 2730330 w 7162800"/>
              <a:gd name="connsiteY13703" fmla="*/ 1838025 h 8462359"/>
              <a:gd name="connsiteX13704" fmla="*/ 2735158 w 7162800"/>
              <a:gd name="connsiteY13704" fmla="*/ 1841404 h 8462359"/>
              <a:gd name="connsiteX13705" fmla="*/ 2738537 w 7162800"/>
              <a:gd name="connsiteY13705" fmla="*/ 1844784 h 8462359"/>
              <a:gd name="connsiteX13706" fmla="*/ 2741916 w 7162800"/>
              <a:gd name="connsiteY13706" fmla="*/ 1847680 h 8462359"/>
              <a:gd name="connsiteX13707" fmla="*/ 2743847 w 7162800"/>
              <a:gd name="connsiteY13707" fmla="*/ 1851060 h 8462359"/>
              <a:gd name="connsiteX13708" fmla="*/ 2744813 w 7162800"/>
              <a:gd name="connsiteY13708" fmla="*/ 1853957 h 8462359"/>
              <a:gd name="connsiteX13709" fmla="*/ 2745778 w 7162800"/>
              <a:gd name="connsiteY13709" fmla="*/ 1857819 h 8462359"/>
              <a:gd name="connsiteX13710" fmla="*/ 2744813 w 7162800"/>
              <a:gd name="connsiteY13710" fmla="*/ 1861682 h 8462359"/>
              <a:gd name="connsiteX13711" fmla="*/ 2744330 w 7162800"/>
              <a:gd name="connsiteY13711" fmla="*/ 1865544 h 8462359"/>
              <a:gd name="connsiteX13712" fmla="*/ 2742882 w 7162800"/>
              <a:gd name="connsiteY13712" fmla="*/ 1874234 h 8462359"/>
              <a:gd name="connsiteX13713" fmla="*/ 2740468 w 7162800"/>
              <a:gd name="connsiteY13713" fmla="*/ 1880993 h 8462359"/>
              <a:gd name="connsiteX13714" fmla="*/ 2739985 w 7162800"/>
              <a:gd name="connsiteY13714" fmla="*/ 1883408 h 8462359"/>
              <a:gd name="connsiteX13715" fmla="*/ 2739020 w 7162800"/>
              <a:gd name="connsiteY13715" fmla="*/ 1885339 h 8462359"/>
              <a:gd name="connsiteX13716" fmla="*/ 2738054 w 7162800"/>
              <a:gd name="connsiteY13716" fmla="*/ 1887269 h 8462359"/>
              <a:gd name="connsiteX13717" fmla="*/ 2737089 w 7162800"/>
              <a:gd name="connsiteY13717" fmla="*/ 1889684 h 8462359"/>
              <a:gd name="connsiteX13718" fmla="*/ 2733710 w 7162800"/>
              <a:gd name="connsiteY13718" fmla="*/ 1894512 h 8462359"/>
              <a:gd name="connsiteX13719" fmla="*/ 2730330 w 7162800"/>
              <a:gd name="connsiteY13719" fmla="*/ 1898857 h 8462359"/>
              <a:gd name="connsiteX13720" fmla="*/ 2722606 w 7162800"/>
              <a:gd name="connsiteY13720" fmla="*/ 1907548 h 8462359"/>
              <a:gd name="connsiteX13721" fmla="*/ 2717779 w 7162800"/>
              <a:gd name="connsiteY13721" fmla="*/ 1914306 h 8462359"/>
              <a:gd name="connsiteX13722" fmla="*/ 2716330 w 7162800"/>
              <a:gd name="connsiteY13722" fmla="*/ 1919135 h 8462359"/>
              <a:gd name="connsiteX13723" fmla="*/ 2714882 w 7162800"/>
              <a:gd name="connsiteY13723" fmla="*/ 1924928 h 8462359"/>
              <a:gd name="connsiteX13724" fmla="*/ 2713917 w 7162800"/>
              <a:gd name="connsiteY13724" fmla="*/ 1931687 h 8462359"/>
              <a:gd name="connsiteX13725" fmla="*/ 2713434 w 7162800"/>
              <a:gd name="connsiteY13725" fmla="*/ 1938930 h 8462359"/>
              <a:gd name="connsiteX13726" fmla="*/ 2712951 w 7162800"/>
              <a:gd name="connsiteY13726" fmla="*/ 1945688 h 8462359"/>
              <a:gd name="connsiteX13727" fmla="*/ 2712951 w 7162800"/>
              <a:gd name="connsiteY13727" fmla="*/ 1951965 h 8462359"/>
              <a:gd name="connsiteX13728" fmla="*/ 2712951 w 7162800"/>
              <a:gd name="connsiteY13728" fmla="*/ 1958241 h 8462359"/>
              <a:gd name="connsiteX13729" fmla="*/ 2713917 w 7162800"/>
              <a:gd name="connsiteY13729" fmla="*/ 1963069 h 8462359"/>
              <a:gd name="connsiteX13730" fmla="*/ 2715848 w 7162800"/>
              <a:gd name="connsiteY13730" fmla="*/ 1965483 h 8462359"/>
              <a:gd name="connsiteX13731" fmla="*/ 2718262 w 7162800"/>
              <a:gd name="connsiteY13731" fmla="*/ 1968863 h 8462359"/>
              <a:gd name="connsiteX13732" fmla="*/ 2720192 w 7162800"/>
              <a:gd name="connsiteY13732" fmla="*/ 1971277 h 8462359"/>
              <a:gd name="connsiteX13733" fmla="*/ 2723572 w 7162800"/>
              <a:gd name="connsiteY13733" fmla="*/ 1974657 h 8462359"/>
              <a:gd name="connsiteX13734" fmla="*/ 2729848 w 7162800"/>
              <a:gd name="connsiteY13734" fmla="*/ 1980450 h 8462359"/>
              <a:gd name="connsiteX13735" fmla="*/ 2737089 w 7162800"/>
              <a:gd name="connsiteY13735" fmla="*/ 1986244 h 8462359"/>
              <a:gd name="connsiteX13736" fmla="*/ 2744813 w 7162800"/>
              <a:gd name="connsiteY13736" fmla="*/ 1991555 h 8462359"/>
              <a:gd name="connsiteX13737" fmla="*/ 2753020 w 7162800"/>
              <a:gd name="connsiteY13737" fmla="*/ 1996382 h 8462359"/>
              <a:gd name="connsiteX13738" fmla="*/ 2759778 w 7162800"/>
              <a:gd name="connsiteY13738" fmla="*/ 2000728 h 8462359"/>
              <a:gd name="connsiteX13739" fmla="*/ 2766054 w 7162800"/>
              <a:gd name="connsiteY13739" fmla="*/ 2003624 h 8462359"/>
              <a:gd name="connsiteX13740" fmla="*/ 2773778 w 7162800"/>
              <a:gd name="connsiteY13740" fmla="*/ 2011349 h 8462359"/>
              <a:gd name="connsiteX13741" fmla="*/ 2782950 w 7162800"/>
              <a:gd name="connsiteY13741" fmla="*/ 2020039 h 8462359"/>
              <a:gd name="connsiteX13742" fmla="*/ 2788261 w 7162800"/>
              <a:gd name="connsiteY13742" fmla="*/ 2024385 h 8462359"/>
              <a:gd name="connsiteX13743" fmla="*/ 2793571 w 7162800"/>
              <a:gd name="connsiteY13743" fmla="*/ 2028730 h 8462359"/>
              <a:gd name="connsiteX13744" fmla="*/ 2798881 w 7162800"/>
              <a:gd name="connsiteY13744" fmla="*/ 2031627 h 8462359"/>
              <a:gd name="connsiteX13745" fmla="*/ 2803226 w 7162800"/>
              <a:gd name="connsiteY13745" fmla="*/ 2034041 h 8462359"/>
              <a:gd name="connsiteX13746" fmla="*/ 2810950 w 7162800"/>
              <a:gd name="connsiteY13746" fmla="*/ 2036455 h 8462359"/>
              <a:gd name="connsiteX13747" fmla="*/ 2820605 w 7162800"/>
              <a:gd name="connsiteY13747" fmla="*/ 2039351 h 8462359"/>
              <a:gd name="connsiteX13748" fmla="*/ 2831225 w 7162800"/>
              <a:gd name="connsiteY13748" fmla="*/ 2041765 h 8462359"/>
              <a:gd name="connsiteX13749" fmla="*/ 2842329 w 7162800"/>
              <a:gd name="connsiteY13749" fmla="*/ 2044179 h 8462359"/>
              <a:gd name="connsiteX13750" fmla="*/ 2853432 w 7162800"/>
              <a:gd name="connsiteY13750" fmla="*/ 2046111 h 8462359"/>
              <a:gd name="connsiteX13751" fmla="*/ 2864053 w 7162800"/>
              <a:gd name="connsiteY13751" fmla="*/ 2047076 h 8462359"/>
              <a:gd name="connsiteX13752" fmla="*/ 2873708 w 7162800"/>
              <a:gd name="connsiteY13752" fmla="*/ 2048042 h 8462359"/>
              <a:gd name="connsiteX13753" fmla="*/ 2881432 w 7162800"/>
              <a:gd name="connsiteY13753" fmla="*/ 2048524 h 8462359"/>
              <a:gd name="connsiteX13754" fmla="*/ 2894466 w 7162800"/>
              <a:gd name="connsiteY13754" fmla="*/ 2048042 h 8462359"/>
              <a:gd name="connsiteX13755" fmla="*/ 2910397 w 7162800"/>
              <a:gd name="connsiteY13755" fmla="*/ 2046111 h 8462359"/>
              <a:gd name="connsiteX13756" fmla="*/ 2918604 w 7162800"/>
              <a:gd name="connsiteY13756" fmla="*/ 2045145 h 8462359"/>
              <a:gd name="connsiteX13757" fmla="*/ 2925845 w 7162800"/>
              <a:gd name="connsiteY13757" fmla="*/ 2044179 h 8462359"/>
              <a:gd name="connsiteX13758" fmla="*/ 2932121 w 7162800"/>
              <a:gd name="connsiteY13758" fmla="*/ 2042248 h 8462359"/>
              <a:gd name="connsiteX13759" fmla="*/ 2936948 w 7162800"/>
              <a:gd name="connsiteY13759" fmla="*/ 2041282 h 8462359"/>
              <a:gd name="connsiteX13760" fmla="*/ 2949500 w 7162800"/>
              <a:gd name="connsiteY13760" fmla="*/ 2035006 h 8462359"/>
              <a:gd name="connsiteX13761" fmla="*/ 2963982 w 7162800"/>
              <a:gd name="connsiteY13761" fmla="*/ 2027765 h 8462359"/>
              <a:gd name="connsiteX13762" fmla="*/ 2970741 w 7162800"/>
              <a:gd name="connsiteY13762" fmla="*/ 2023902 h 8462359"/>
              <a:gd name="connsiteX13763" fmla="*/ 2976534 w 7162800"/>
              <a:gd name="connsiteY13763" fmla="*/ 2019557 h 8462359"/>
              <a:gd name="connsiteX13764" fmla="*/ 2981844 w 7162800"/>
              <a:gd name="connsiteY13764" fmla="*/ 2015212 h 8462359"/>
              <a:gd name="connsiteX13765" fmla="*/ 2985706 w 7162800"/>
              <a:gd name="connsiteY13765" fmla="*/ 2011349 h 8462359"/>
              <a:gd name="connsiteX13766" fmla="*/ 2986672 w 7162800"/>
              <a:gd name="connsiteY13766" fmla="*/ 2009419 h 8462359"/>
              <a:gd name="connsiteX13767" fmla="*/ 2987637 w 7162800"/>
              <a:gd name="connsiteY13767" fmla="*/ 2007004 h 8462359"/>
              <a:gd name="connsiteX13768" fmla="*/ 2988120 w 7162800"/>
              <a:gd name="connsiteY13768" fmla="*/ 2003624 h 8462359"/>
              <a:gd name="connsiteX13769" fmla="*/ 2989568 w 7162800"/>
              <a:gd name="connsiteY13769" fmla="*/ 2000245 h 8462359"/>
              <a:gd name="connsiteX13770" fmla="*/ 2990051 w 7162800"/>
              <a:gd name="connsiteY13770" fmla="*/ 1996865 h 8462359"/>
              <a:gd name="connsiteX13771" fmla="*/ 2990534 w 7162800"/>
              <a:gd name="connsiteY13771" fmla="*/ 1993486 h 8462359"/>
              <a:gd name="connsiteX13772" fmla="*/ 2991499 w 7162800"/>
              <a:gd name="connsiteY13772" fmla="*/ 1991072 h 8462359"/>
              <a:gd name="connsiteX13773" fmla="*/ 2992947 w 7162800"/>
              <a:gd name="connsiteY13773" fmla="*/ 1989141 h 8462359"/>
              <a:gd name="connsiteX13774" fmla="*/ 2994396 w 7162800"/>
              <a:gd name="connsiteY13774" fmla="*/ 1984795 h 8462359"/>
              <a:gd name="connsiteX13775" fmla="*/ 2997292 w 7162800"/>
              <a:gd name="connsiteY13775" fmla="*/ 1979967 h 8462359"/>
              <a:gd name="connsiteX13776" fmla="*/ 3001154 w 7162800"/>
              <a:gd name="connsiteY13776" fmla="*/ 1975140 h 8462359"/>
              <a:gd name="connsiteX13777" fmla="*/ 3004533 w 7162800"/>
              <a:gd name="connsiteY13777" fmla="*/ 1970794 h 8462359"/>
              <a:gd name="connsiteX13778" fmla="*/ 3012257 w 7162800"/>
              <a:gd name="connsiteY13778" fmla="*/ 1962104 h 8462359"/>
              <a:gd name="connsiteX13779" fmla="*/ 3019016 w 7162800"/>
              <a:gd name="connsiteY13779" fmla="*/ 1955827 h 8462359"/>
              <a:gd name="connsiteX13780" fmla="*/ 3022878 w 7162800"/>
              <a:gd name="connsiteY13780" fmla="*/ 1948585 h 8462359"/>
              <a:gd name="connsiteX13781" fmla="*/ 3028671 w 7162800"/>
              <a:gd name="connsiteY13781" fmla="*/ 1940861 h 8462359"/>
              <a:gd name="connsiteX13782" fmla="*/ 3031567 w 7162800"/>
              <a:gd name="connsiteY13782" fmla="*/ 1936998 h 8462359"/>
              <a:gd name="connsiteX13783" fmla="*/ 3034947 w 7162800"/>
              <a:gd name="connsiteY13783" fmla="*/ 1934101 h 8462359"/>
              <a:gd name="connsiteX13784" fmla="*/ 3037843 w 7162800"/>
              <a:gd name="connsiteY13784" fmla="*/ 1931204 h 8462359"/>
              <a:gd name="connsiteX13785" fmla="*/ 3041222 w 7162800"/>
              <a:gd name="connsiteY13785" fmla="*/ 1929273 h 8462359"/>
              <a:gd name="connsiteX13786" fmla="*/ 3042671 w 7162800"/>
              <a:gd name="connsiteY13786" fmla="*/ 1928308 h 8462359"/>
              <a:gd name="connsiteX13787" fmla="*/ 3046050 w 7162800"/>
              <a:gd name="connsiteY13787" fmla="*/ 1926377 h 8462359"/>
              <a:gd name="connsiteX13788" fmla="*/ 3048946 w 7162800"/>
              <a:gd name="connsiteY13788" fmla="*/ 1925411 h 8462359"/>
              <a:gd name="connsiteX13789" fmla="*/ 3052808 w 7162800"/>
              <a:gd name="connsiteY13789" fmla="*/ 1923962 h 8462359"/>
              <a:gd name="connsiteX13790" fmla="*/ 3060533 w 7162800"/>
              <a:gd name="connsiteY13790" fmla="*/ 1922514 h 8462359"/>
              <a:gd name="connsiteX13791" fmla="*/ 3067291 w 7162800"/>
              <a:gd name="connsiteY13791" fmla="*/ 1922031 h 8462359"/>
              <a:gd name="connsiteX13792" fmla="*/ 3073084 w 7162800"/>
              <a:gd name="connsiteY13792" fmla="*/ 1919135 h 8462359"/>
              <a:gd name="connsiteX13793" fmla="*/ 3078394 w 7162800"/>
              <a:gd name="connsiteY13793" fmla="*/ 1916720 h 8462359"/>
              <a:gd name="connsiteX13794" fmla="*/ 3084187 w 7162800"/>
              <a:gd name="connsiteY13794" fmla="*/ 1913341 h 8462359"/>
              <a:gd name="connsiteX13795" fmla="*/ 3089498 w 7162800"/>
              <a:gd name="connsiteY13795" fmla="*/ 1910927 h 8462359"/>
              <a:gd name="connsiteX13796" fmla="*/ 3093842 w 7162800"/>
              <a:gd name="connsiteY13796" fmla="*/ 1911410 h 8462359"/>
              <a:gd name="connsiteX13797" fmla="*/ 3098670 w 7162800"/>
              <a:gd name="connsiteY13797" fmla="*/ 1911893 h 8462359"/>
              <a:gd name="connsiteX13798" fmla="*/ 3103980 w 7162800"/>
              <a:gd name="connsiteY13798" fmla="*/ 1913341 h 8462359"/>
              <a:gd name="connsiteX13799" fmla="*/ 3109773 w 7162800"/>
              <a:gd name="connsiteY13799" fmla="*/ 1914789 h 8462359"/>
              <a:gd name="connsiteX13800" fmla="*/ 3120877 w 7162800"/>
              <a:gd name="connsiteY13800" fmla="*/ 1918652 h 8462359"/>
              <a:gd name="connsiteX13801" fmla="*/ 3130532 w 7162800"/>
              <a:gd name="connsiteY13801" fmla="*/ 1922031 h 8462359"/>
              <a:gd name="connsiteX13802" fmla="*/ 3137290 w 7162800"/>
              <a:gd name="connsiteY13802" fmla="*/ 1921066 h 8462359"/>
              <a:gd name="connsiteX13803" fmla="*/ 3146945 w 7162800"/>
              <a:gd name="connsiteY13803" fmla="*/ 1920100 h 8462359"/>
              <a:gd name="connsiteX13804" fmla="*/ 3151773 w 7162800"/>
              <a:gd name="connsiteY13804" fmla="*/ 1920100 h 8462359"/>
              <a:gd name="connsiteX13805" fmla="*/ 3156600 w 7162800"/>
              <a:gd name="connsiteY13805" fmla="*/ 1920100 h 8462359"/>
              <a:gd name="connsiteX13806" fmla="*/ 3160462 w 7162800"/>
              <a:gd name="connsiteY13806" fmla="*/ 1920583 h 8462359"/>
              <a:gd name="connsiteX13807" fmla="*/ 3163841 w 7162800"/>
              <a:gd name="connsiteY13807" fmla="*/ 1922031 h 8462359"/>
              <a:gd name="connsiteX13808" fmla="*/ 3166255 w 7162800"/>
              <a:gd name="connsiteY13808" fmla="*/ 1923962 h 8462359"/>
              <a:gd name="connsiteX13809" fmla="*/ 3169152 w 7162800"/>
              <a:gd name="connsiteY13809" fmla="*/ 1926377 h 8462359"/>
              <a:gd name="connsiteX13810" fmla="*/ 3171566 w 7162800"/>
              <a:gd name="connsiteY13810" fmla="*/ 1929756 h 8462359"/>
              <a:gd name="connsiteX13811" fmla="*/ 3174462 w 7162800"/>
              <a:gd name="connsiteY13811" fmla="*/ 1933619 h 8462359"/>
              <a:gd name="connsiteX13812" fmla="*/ 3179290 w 7162800"/>
              <a:gd name="connsiteY13812" fmla="*/ 1941343 h 8462359"/>
              <a:gd name="connsiteX13813" fmla="*/ 3182186 w 7162800"/>
              <a:gd name="connsiteY13813" fmla="*/ 1947620 h 8462359"/>
              <a:gd name="connsiteX13814" fmla="*/ 3183152 w 7162800"/>
              <a:gd name="connsiteY13814" fmla="*/ 1951482 h 8462359"/>
              <a:gd name="connsiteX13815" fmla="*/ 3184600 w 7162800"/>
              <a:gd name="connsiteY13815" fmla="*/ 1955345 h 8462359"/>
              <a:gd name="connsiteX13816" fmla="*/ 3185565 w 7162800"/>
              <a:gd name="connsiteY13816" fmla="*/ 1959690 h 8462359"/>
              <a:gd name="connsiteX13817" fmla="*/ 3186048 w 7162800"/>
              <a:gd name="connsiteY13817" fmla="*/ 1964517 h 8462359"/>
              <a:gd name="connsiteX13818" fmla="*/ 3186531 w 7162800"/>
              <a:gd name="connsiteY13818" fmla="*/ 1969346 h 8462359"/>
              <a:gd name="connsiteX13819" fmla="*/ 3187496 w 7162800"/>
              <a:gd name="connsiteY13819" fmla="*/ 1974174 h 8462359"/>
              <a:gd name="connsiteX13820" fmla="*/ 3188462 w 7162800"/>
              <a:gd name="connsiteY13820" fmla="*/ 1978519 h 8462359"/>
              <a:gd name="connsiteX13821" fmla="*/ 3189910 w 7162800"/>
              <a:gd name="connsiteY13821" fmla="*/ 1981415 h 8462359"/>
              <a:gd name="connsiteX13822" fmla="*/ 3190393 w 7162800"/>
              <a:gd name="connsiteY13822" fmla="*/ 1985761 h 8462359"/>
              <a:gd name="connsiteX13823" fmla="*/ 3190876 w 7162800"/>
              <a:gd name="connsiteY13823" fmla="*/ 1991072 h 8462359"/>
              <a:gd name="connsiteX13824" fmla="*/ 3192324 w 7162800"/>
              <a:gd name="connsiteY13824" fmla="*/ 1996382 h 8462359"/>
              <a:gd name="connsiteX13825" fmla="*/ 3194255 w 7162800"/>
              <a:gd name="connsiteY13825" fmla="*/ 2001693 h 8462359"/>
              <a:gd name="connsiteX13826" fmla="*/ 3196669 w 7162800"/>
              <a:gd name="connsiteY13826" fmla="*/ 2007004 h 8462359"/>
              <a:gd name="connsiteX13827" fmla="*/ 3199082 w 7162800"/>
              <a:gd name="connsiteY13827" fmla="*/ 2011349 h 8462359"/>
              <a:gd name="connsiteX13828" fmla="*/ 3201979 w 7162800"/>
              <a:gd name="connsiteY13828" fmla="*/ 2015212 h 8462359"/>
              <a:gd name="connsiteX13829" fmla="*/ 3204393 w 7162800"/>
              <a:gd name="connsiteY13829" fmla="*/ 2018591 h 8462359"/>
              <a:gd name="connsiteX13830" fmla="*/ 3209220 w 7162800"/>
              <a:gd name="connsiteY13830" fmla="*/ 2022936 h 8462359"/>
              <a:gd name="connsiteX13831" fmla="*/ 3215979 w 7162800"/>
              <a:gd name="connsiteY13831" fmla="*/ 2028730 h 8462359"/>
              <a:gd name="connsiteX13832" fmla="*/ 3224185 w 7162800"/>
              <a:gd name="connsiteY13832" fmla="*/ 2035006 h 8462359"/>
              <a:gd name="connsiteX13833" fmla="*/ 3230461 w 7162800"/>
              <a:gd name="connsiteY13833" fmla="*/ 2041282 h 8462359"/>
              <a:gd name="connsiteX13834" fmla="*/ 3234323 w 7162800"/>
              <a:gd name="connsiteY13834" fmla="*/ 2048042 h 8462359"/>
              <a:gd name="connsiteX13835" fmla="*/ 3237702 w 7162800"/>
              <a:gd name="connsiteY13835" fmla="*/ 2056732 h 8462359"/>
              <a:gd name="connsiteX13836" fmla="*/ 3242047 w 7162800"/>
              <a:gd name="connsiteY13836" fmla="*/ 2065423 h 8462359"/>
              <a:gd name="connsiteX13837" fmla="*/ 3245426 w 7162800"/>
              <a:gd name="connsiteY13837" fmla="*/ 2074596 h 8462359"/>
              <a:gd name="connsiteX13838" fmla="*/ 3246392 w 7162800"/>
              <a:gd name="connsiteY13838" fmla="*/ 2078941 h 8462359"/>
              <a:gd name="connsiteX13839" fmla="*/ 3247358 w 7162800"/>
              <a:gd name="connsiteY13839" fmla="*/ 2084251 h 8462359"/>
              <a:gd name="connsiteX13840" fmla="*/ 3248323 w 7162800"/>
              <a:gd name="connsiteY13840" fmla="*/ 2089563 h 8462359"/>
              <a:gd name="connsiteX13841" fmla="*/ 3249288 w 7162800"/>
              <a:gd name="connsiteY13841" fmla="*/ 2093425 h 8462359"/>
              <a:gd name="connsiteX13842" fmla="*/ 3256530 w 7162800"/>
              <a:gd name="connsiteY13842" fmla="*/ 2099702 h 8462359"/>
              <a:gd name="connsiteX13843" fmla="*/ 3265219 w 7162800"/>
              <a:gd name="connsiteY13843" fmla="*/ 2106461 h 8462359"/>
              <a:gd name="connsiteX13844" fmla="*/ 3270047 w 7162800"/>
              <a:gd name="connsiteY13844" fmla="*/ 2109840 h 8462359"/>
              <a:gd name="connsiteX13845" fmla="*/ 3273909 w 7162800"/>
              <a:gd name="connsiteY13845" fmla="*/ 2113220 h 8462359"/>
              <a:gd name="connsiteX13846" fmla="*/ 3276805 w 7162800"/>
              <a:gd name="connsiteY13846" fmla="*/ 2116599 h 8462359"/>
              <a:gd name="connsiteX13847" fmla="*/ 3279219 w 7162800"/>
              <a:gd name="connsiteY13847" fmla="*/ 2119496 h 8462359"/>
              <a:gd name="connsiteX13848" fmla="*/ 3285495 w 7162800"/>
              <a:gd name="connsiteY13848" fmla="*/ 2129152 h 8462359"/>
              <a:gd name="connsiteX13849" fmla="*/ 3293219 w 7162800"/>
              <a:gd name="connsiteY13849" fmla="*/ 2140739 h 8462359"/>
              <a:gd name="connsiteX13850" fmla="*/ 3297081 w 7162800"/>
              <a:gd name="connsiteY13850" fmla="*/ 2146533 h 8462359"/>
              <a:gd name="connsiteX13851" fmla="*/ 3300460 w 7162800"/>
              <a:gd name="connsiteY13851" fmla="*/ 2152326 h 8462359"/>
              <a:gd name="connsiteX13852" fmla="*/ 3302874 w 7162800"/>
              <a:gd name="connsiteY13852" fmla="*/ 2158603 h 8462359"/>
              <a:gd name="connsiteX13853" fmla="*/ 3304805 w 7162800"/>
              <a:gd name="connsiteY13853" fmla="*/ 2164396 h 8462359"/>
              <a:gd name="connsiteX13854" fmla="*/ 3306253 w 7162800"/>
              <a:gd name="connsiteY13854" fmla="*/ 2166327 h 8462359"/>
              <a:gd name="connsiteX13855" fmla="*/ 3307219 w 7162800"/>
              <a:gd name="connsiteY13855" fmla="*/ 2168259 h 8462359"/>
              <a:gd name="connsiteX13856" fmla="*/ 3307702 w 7162800"/>
              <a:gd name="connsiteY13856" fmla="*/ 2170673 h 8462359"/>
              <a:gd name="connsiteX13857" fmla="*/ 3308184 w 7162800"/>
              <a:gd name="connsiteY13857" fmla="*/ 2173569 h 8462359"/>
              <a:gd name="connsiteX13858" fmla="*/ 3308667 w 7162800"/>
              <a:gd name="connsiteY13858" fmla="*/ 2178880 h 8462359"/>
              <a:gd name="connsiteX13859" fmla="*/ 3308667 w 7162800"/>
              <a:gd name="connsiteY13859" fmla="*/ 2183226 h 8462359"/>
              <a:gd name="connsiteX13860" fmla="*/ 3309150 w 7162800"/>
              <a:gd name="connsiteY13860" fmla="*/ 2187088 h 8462359"/>
              <a:gd name="connsiteX13861" fmla="*/ 3309632 w 7162800"/>
              <a:gd name="connsiteY13861" fmla="*/ 2192399 h 8462359"/>
              <a:gd name="connsiteX13862" fmla="*/ 3310598 w 7162800"/>
              <a:gd name="connsiteY13862" fmla="*/ 2197709 h 8462359"/>
              <a:gd name="connsiteX13863" fmla="*/ 3312529 w 7162800"/>
              <a:gd name="connsiteY13863" fmla="*/ 2203019 h 8462359"/>
              <a:gd name="connsiteX13864" fmla="*/ 3314943 w 7162800"/>
              <a:gd name="connsiteY13864" fmla="*/ 2212676 h 8462359"/>
              <a:gd name="connsiteX13865" fmla="*/ 3315908 w 7162800"/>
              <a:gd name="connsiteY13865" fmla="*/ 2219919 h 8462359"/>
              <a:gd name="connsiteX13866" fmla="*/ 3316391 w 7162800"/>
              <a:gd name="connsiteY13866" fmla="*/ 2233436 h 8462359"/>
              <a:gd name="connsiteX13867" fmla="*/ 3317839 w 7162800"/>
              <a:gd name="connsiteY13867" fmla="*/ 2247921 h 8462359"/>
              <a:gd name="connsiteX13868" fmla="*/ 3317839 w 7162800"/>
              <a:gd name="connsiteY13868" fmla="*/ 2256129 h 8462359"/>
              <a:gd name="connsiteX13869" fmla="*/ 3317839 w 7162800"/>
              <a:gd name="connsiteY13869" fmla="*/ 2263370 h 8462359"/>
              <a:gd name="connsiteX13870" fmla="*/ 3317356 w 7162800"/>
              <a:gd name="connsiteY13870" fmla="*/ 2270129 h 8462359"/>
              <a:gd name="connsiteX13871" fmla="*/ 3315908 w 7162800"/>
              <a:gd name="connsiteY13871" fmla="*/ 2275923 h 8462359"/>
              <a:gd name="connsiteX13872" fmla="*/ 3312529 w 7162800"/>
              <a:gd name="connsiteY13872" fmla="*/ 2283165 h 8462359"/>
              <a:gd name="connsiteX13873" fmla="*/ 3306736 w 7162800"/>
              <a:gd name="connsiteY13873" fmla="*/ 2290890 h 8462359"/>
              <a:gd name="connsiteX13874" fmla="*/ 3301426 w 7162800"/>
              <a:gd name="connsiteY13874" fmla="*/ 2299097 h 8462359"/>
              <a:gd name="connsiteX13875" fmla="*/ 3297564 w 7162800"/>
              <a:gd name="connsiteY13875" fmla="*/ 2306338 h 8462359"/>
              <a:gd name="connsiteX13876" fmla="*/ 3296598 w 7162800"/>
              <a:gd name="connsiteY13876" fmla="*/ 2310201 h 8462359"/>
              <a:gd name="connsiteX13877" fmla="*/ 3295633 w 7162800"/>
              <a:gd name="connsiteY13877" fmla="*/ 2316478 h 8462359"/>
              <a:gd name="connsiteX13878" fmla="*/ 3295150 w 7162800"/>
              <a:gd name="connsiteY13878" fmla="*/ 2322272 h 8462359"/>
              <a:gd name="connsiteX13879" fmla="*/ 3294184 w 7162800"/>
              <a:gd name="connsiteY13879" fmla="*/ 2328549 h 8462359"/>
              <a:gd name="connsiteX13880" fmla="*/ 3293702 w 7162800"/>
              <a:gd name="connsiteY13880" fmla="*/ 2340617 h 8462359"/>
              <a:gd name="connsiteX13881" fmla="*/ 3293702 w 7162800"/>
              <a:gd name="connsiteY13881" fmla="*/ 2350756 h 8462359"/>
              <a:gd name="connsiteX13882" fmla="*/ 3294184 w 7162800"/>
              <a:gd name="connsiteY13882" fmla="*/ 2357999 h 8462359"/>
              <a:gd name="connsiteX13883" fmla="*/ 3295633 w 7162800"/>
              <a:gd name="connsiteY13883" fmla="*/ 2368138 h 8462359"/>
              <a:gd name="connsiteX13884" fmla="*/ 3297081 w 7162800"/>
              <a:gd name="connsiteY13884" fmla="*/ 2378759 h 8462359"/>
              <a:gd name="connsiteX13885" fmla="*/ 3297564 w 7162800"/>
              <a:gd name="connsiteY13885" fmla="*/ 2387932 h 8462359"/>
              <a:gd name="connsiteX13886" fmla="*/ 3297081 w 7162800"/>
              <a:gd name="connsiteY13886" fmla="*/ 2392760 h 8462359"/>
              <a:gd name="connsiteX13887" fmla="*/ 3296115 w 7162800"/>
              <a:gd name="connsiteY13887" fmla="*/ 2398071 h 8462359"/>
              <a:gd name="connsiteX13888" fmla="*/ 3294184 w 7162800"/>
              <a:gd name="connsiteY13888" fmla="*/ 2403865 h 8462359"/>
              <a:gd name="connsiteX13889" fmla="*/ 3292253 w 7162800"/>
              <a:gd name="connsiteY13889" fmla="*/ 2410141 h 8462359"/>
              <a:gd name="connsiteX13890" fmla="*/ 3290805 w 7162800"/>
              <a:gd name="connsiteY13890" fmla="*/ 2416900 h 8462359"/>
              <a:gd name="connsiteX13891" fmla="*/ 3289840 w 7162800"/>
              <a:gd name="connsiteY13891" fmla="*/ 2422693 h 8462359"/>
              <a:gd name="connsiteX13892" fmla="*/ 3289357 w 7162800"/>
              <a:gd name="connsiteY13892" fmla="*/ 2425590 h 8462359"/>
              <a:gd name="connsiteX13893" fmla="*/ 3289357 w 7162800"/>
              <a:gd name="connsiteY13893" fmla="*/ 2428487 h 8462359"/>
              <a:gd name="connsiteX13894" fmla="*/ 3289840 w 7162800"/>
              <a:gd name="connsiteY13894" fmla="*/ 2430419 h 8462359"/>
              <a:gd name="connsiteX13895" fmla="*/ 3290322 w 7162800"/>
              <a:gd name="connsiteY13895" fmla="*/ 2432349 h 8462359"/>
              <a:gd name="connsiteX13896" fmla="*/ 3290805 w 7162800"/>
              <a:gd name="connsiteY13896" fmla="*/ 2435730 h 8462359"/>
              <a:gd name="connsiteX13897" fmla="*/ 3292253 w 7162800"/>
              <a:gd name="connsiteY13897" fmla="*/ 2439591 h 8462359"/>
              <a:gd name="connsiteX13898" fmla="*/ 3295150 w 7162800"/>
              <a:gd name="connsiteY13898" fmla="*/ 2442971 h 8462359"/>
              <a:gd name="connsiteX13899" fmla="*/ 3298046 w 7162800"/>
              <a:gd name="connsiteY13899" fmla="*/ 2447316 h 8462359"/>
              <a:gd name="connsiteX13900" fmla="*/ 3303840 w 7162800"/>
              <a:gd name="connsiteY13900" fmla="*/ 2454076 h 8462359"/>
              <a:gd name="connsiteX13901" fmla="*/ 3308667 w 7162800"/>
              <a:gd name="connsiteY13901" fmla="*/ 2458904 h 8462359"/>
              <a:gd name="connsiteX13902" fmla="*/ 3315426 w 7162800"/>
              <a:gd name="connsiteY13902" fmla="*/ 2464214 h 8462359"/>
              <a:gd name="connsiteX13903" fmla="*/ 3323150 w 7162800"/>
              <a:gd name="connsiteY13903" fmla="*/ 2469525 h 8462359"/>
              <a:gd name="connsiteX13904" fmla="*/ 3330391 w 7162800"/>
              <a:gd name="connsiteY13904" fmla="*/ 2474353 h 8462359"/>
              <a:gd name="connsiteX13905" fmla="*/ 3334736 w 7162800"/>
              <a:gd name="connsiteY13905" fmla="*/ 2477733 h 8462359"/>
              <a:gd name="connsiteX13906" fmla="*/ 3338598 w 7162800"/>
              <a:gd name="connsiteY13906" fmla="*/ 2481112 h 8462359"/>
              <a:gd name="connsiteX13907" fmla="*/ 3342460 w 7162800"/>
              <a:gd name="connsiteY13907" fmla="*/ 2485457 h 8462359"/>
              <a:gd name="connsiteX13908" fmla="*/ 3346322 w 7162800"/>
              <a:gd name="connsiteY13908" fmla="*/ 2490768 h 8462359"/>
              <a:gd name="connsiteX13909" fmla="*/ 3349218 w 7162800"/>
              <a:gd name="connsiteY13909" fmla="*/ 2496079 h 8462359"/>
              <a:gd name="connsiteX13910" fmla="*/ 3353080 w 7162800"/>
              <a:gd name="connsiteY13910" fmla="*/ 2501873 h 8462359"/>
              <a:gd name="connsiteX13911" fmla="*/ 3356942 w 7162800"/>
              <a:gd name="connsiteY13911" fmla="*/ 2507183 h 8462359"/>
              <a:gd name="connsiteX13912" fmla="*/ 3360321 w 7162800"/>
              <a:gd name="connsiteY13912" fmla="*/ 2511529 h 8462359"/>
              <a:gd name="connsiteX13913" fmla="*/ 3364183 w 7162800"/>
              <a:gd name="connsiteY13913" fmla="*/ 2514908 h 8462359"/>
              <a:gd name="connsiteX13914" fmla="*/ 3367563 w 7162800"/>
              <a:gd name="connsiteY13914" fmla="*/ 2516356 h 8462359"/>
              <a:gd name="connsiteX13915" fmla="*/ 3370942 w 7162800"/>
              <a:gd name="connsiteY13915" fmla="*/ 2517805 h 8462359"/>
              <a:gd name="connsiteX13916" fmla="*/ 3375287 w 7162800"/>
              <a:gd name="connsiteY13916" fmla="*/ 2518770 h 8462359"/>
              <a:gd name="connsiteX13917" fmla="*/ 3379149 w 7162800"/>
              <a:gd name="connsiteY13917" fmla="*/ 2519253 h 8462359"/>
              <a:gd name="connsiteX13918" fmla="*/ 3383011 w 7162800"/>
              <a:gd name="connsiteY13918" fmla="*/ 2519736 h 8462359"/>
              <a:gd name="connsiteX13919" fmla="*/ 3387356 w 7162800"/>
              <a:gd name="connsiteY13919" fmla="*/ 2520219 h 8462359"/>
              <a:gd name="connsiteX13920" fmla="*/ 3391218 w 7162800"/>
              <a:gd name="connsiteY13920" fmla="*/ 2519736 h 8462359"/>
              <a:gd name="connsiteX13921" fmla="*/ 3394114 w 7162800"/>
              <a:gd name="connsiteY13921" fmla="*/ 2518770 h 8462359"/>
              <a:gd name="connsiteX13922" fmla="*/ 3401838 w 7162800"/>
              <a:gd name="connsiteY13922" fmla="*/ 2514908 h 8462359"/>
              <a:gd name="connsiteX13923" fmla="*/ 3409079 w 7162800"/>
              <a:gd name="connsiteY13923" fmla="*/ 2511529 h 8462359"/>
              <a:gd name="connsiteX13924" fmla="*/ 3412941 w 7162800"/>
              <a:gd name="connsiteY13924" fmla="*/ 2512011 h 8462359"/>
              <a:gd name="connsiteX13925" fmla="*/ 3417769 w 7162800"/>
              <a:gd name="connsiteY13925" fmla="*/ 2512495 h 8462359"/>
              <a:gd name="connsiteX13926" fmla="*/ 3420183 w 7162800"/>
              <a:gd name="connsiteY13926" fmla="*/ 2512977 h 8462359"/>
              <a:gd name="connsiteX13927" fmla="*/ 3421631 w 7162800"/>
              <a:gd name="connsiteY13927" fmla="*/ 2512977 h 8462359"/>
              <a:gd name="connsiteX13928" fmla="*/ 3423562 w 7162800"/>
              <a:gd name="connsiteY13928" fmla="*/ 2512495 h 8462359"/>
              <a:gd name="connsiteX13929" fmla="*/ 3424045 w 7162800"/>
              <a:gd name="connsiteY13929" fmla="*/ 2511529 h 8462359"/>
              <a:gd name="connsiteX13930" fmla="*/ 3425010 w 7162800"/>
              <a:gd name="connsiteY13930" fmla="*/ 2511046 h 8462359"/>
              <a:gd name="connsiteX13931" fmla="*/ 3425976 w 7162800"/>
              <a:gd name="connsiteY13931" fmla="*/ 2509114 h 8462359"/>
              <a:gd name="connsiteX13932" fmla="*/ 3426458 w 7162800"/>
              <a:gd name="connsiteY13932" fmla="*/ 2507183 h 8462359"/>
              <a:gd name="connsiteX13933" fmla="*/ 3426941 w 7162800"/>
              <a:gd name="connsiteY13933" fmla="*/ 2505252 h 8462359"/>
              <a:gd name="connsiteX13934" fmla="*/ 3427424 w 7162800"/>
              <a:gd name="connsiteY13934" fmla="*/ 2500424 h 8462359"/>
              <a:gd name="connsiteX13935" fmla="*/ 3427424 w 7162800"/>
              <a:gd name="connsiteY13935" fmla="*/ 2496079 h 8462359"/>
              <a:gd name="connsiteX13936" fmla="*/ 3435148 w 7162800"/>
              <a:gd name="connsiteY13936" fmla="*/ 2488837 h 8462359"/>
              <a:gd name="connsiteX13937" fmla="*/ 3442389 w 7162800"/>
              <a:gd name="connsiteY13937" fmla="*/ 2481112 h 8462359"/>
              <a:gd name="connsiteX13938" fmla="*/ 3449630 w 7162800"/>
              <a:gd name="connsiteY13938" fmla="*/ 2477733 h 8462359"/>
              <a:gd name="connsiteX13939" fmla="*/ 3457354 w 7162800"/>
              <a:gd name="connsiteY13939" fmla="*/ 2473870 h 8462359"/>
              <a:gd name="connsiteX13940" fmla="*/ 3460251 w 7162800"/>
              <a:gd name="connsiteY13940" fmla="*/ 2470008 h 8462359"/>
              <a:gd name="connsiteX13941" fmla="*/ 3464596 w 7162800"/>
              <a:gd name="connsiteY13941" fmla="*/ 2464214 h 8462359"/>
              <a:gd name="connsiteX13942" fmla="*/ 3468941 w 7162800"/>
              <a:gd name="connsiteY13942" fmla="*/ 2458904 h 8462359"/>
              <a:gd name="connsiteX13943" fmla="*/ 3471837 w 7162800"/>
              <a:gd name="connsiteY13943" fmla="*/ 2455524 h 8462359"/>
              <a:gd name="connsiteX13944" fmla="*/ 3475216 w 7162800"/>
              <a:gd name="connsiteY13944" fmla="*/ 2455524 h 8462359"/>
              <a:gd name="connsiteX13945" fmla="*/ 3478596 w 7162800"/>
              <a:gd name="connsiteY13945" fmla="*/ 2456489 h 8462359"/>
              <a:gd name="connsiteX13946" fmla="*/ 3481492 w 7162800"/>
              <a:gd name="connsiteY13946" fmla="*/ 2457938 h 8462359"/>
              <a:gd name="connsiteX13947" fmla="*/ 3484871 w 7162800"/>
              <a:gd name="connsiteY13947" fmla="*/ 2459386 h 8462359"/>
              <a:gd name="connsiteX13948" fmla="*/ 3490664 w 7162800"/>
              <a:gd name="connsiteY13948" fmla="*/ 2463249 h 8462359"/>
              <a:gd name="connsiteX13949" fmla="*/ 3494044 w 7162800"/>
              <a:gd name="connsiteY13949" fmla="*/ 2466628 h 8462359"/>
              <a:gd name="connsiteX13950" fmla="*/ 3500320 w 7162800"/>
              <a:gd name="connsiteY13950" fmla="*/ 2472422 h 8462359"/>
              <a:gd name="connsiteX13951" fmla="*/ 3505147 w 7162800"/>
              <a:gd name="connsiteY13951" fmla="*/ 2479181 h 8462359"/>
              <a:gd name="connsiteX13952" fmla="*/ 3508526 w 7162800"/>
              <a:gd name="connsiteY13952" fmla="*/ 2481595 h 8462359"/>
              <a:gd name="connsiteX13953" fmla="*/ 3511423 w 7162800"/>
              <a:gd name="connsiteY13953" fmla="*/ 2484975 h 8462359"/>
              <a:gd name="connsiteX13954" fmla="*/ 3513836 w 7162800"/>
              <a:gd name="connsiteY13954" fmla="*/ 2486905 h 8462359"/>
              <a:gd name="connsiteX13955" fmla="*/ 3517216 w 7162800"/>
              <a:gd name="connsiteY13955" fmla="*/ 2488837 h 8462359"/>
              <a:gd name="connsiteX13956" fmla="*/ 3520595 w 7162800"/>
              <a:gd name="connsiteY13956" fmla="*/ 2492216 h 8462359"/>
              <a:gd name="connsiteX13957" fmla="*/ 3526388 w 7162800"/>
              <a:gd name="connsiteY13957" fmla="*/ 2495596 h 8462359"/>
              <a:gd name="connsiteX13958" fmla="*/ 3529767 w 7162800"/>
              <a:gd name="connsiteY13958" fmla="*/ 2497528 h 8462359"/>
              <a:gd name="connsiteX13959" fmla="*/ 3532664 w 7162800"/>
              <a:gd name="connsiteY13959" fmla="*/ 2498493 h 8462359"/>
              <a:gd name="connsiteX13960" fmla="*/ 3536043 w 7162800"/>
              <a:gd name="connsiteY13960" fmla="*/ 2499942 h 8462359"/>
              <a:gd name="connsiteX13961" fmla="*/ 3539422 w 7162800"/>
              <a:gd name="connsiteY13961" fmla="*/ 2499942 h 8462359"/>
              <a:gd name="connsiteX13962" fmla="*/ 3545215 w 7162800"/>
              <a:gd name="connsiteY13962" fmla="*/ 2498976 h 8462359"/>
              <a:gd name="connsiteX13963" fmla="*/ 3551974 w 7162800"/>
              <a:gd name="connsiteY13963" fmla="*/ 2498010 h 8462359"/>
              <a:gd name="connsiteX13964" fmla="*/ 3558732 w 7162800"/>
              <a:gd name="connsiteY13964" fmla="*/ 2496561 h 8462359"/>
              <a:gd name="connsiteX13965" fmla="*/ 3565008 w 7162800"/>
              <a:gd name="connsiteY13965" fmla="*/ 2496079 h 8462359"/>
              <a:gd name="connsiteX13966" fmla="*/ 3568388 w 7162800"/>
              <a:gd name="connsiteY13966" fmla="*/ 2496561 h 8462359"/>
              <a:gd name="connsiteX13967" fmla="*/ 3571767 w 7162800"/>
              <a:gd name="connsiteY13967" fmla="*/ 2497528 h 8462359"/>
              <a:gd name="connsiteX13968" fmla="*/ 3575629 w 7162800"/>
              <a:gd name="connsiteY13968" fmla="*/ 2498493 h 8462359"/>
              <a:gd name="connsiteX13969" fmla="*/ 3579974 w 7162800"/>
              <a:gd name="connsiteY13969" fmla="*/ 2500424 h 8462359"/>
              <a:gd name="connsiteX13970" fmla="*/ 3587698 w 7162800"/>
              <a:gd name="connsiteY13970" fmla="*/ 2503804 h 8462359"/>
              <a:gd name="connsiteX13971" fmla="*/ 3594939 w 7162800"/>
              <a:gd name="connsiteY13971" fmla="*/ 2507183 h 8462359"/>
              <a:gd name="connsiteX13972" fmla="*/ 3601215 w 7162800"/>
              <a:gd name="connsiteY13972" fmla="*/ 2513942 h 8462359"/>
              <a:gd name="connsiteX13973" fmla="*/ 3607008 w 7162800"/>
              <a:gd name="connsiteY13973" fmla="*/ 2522633 h 8462359"/>
              <a:gd name="connsiteX13974" fmla="*/ 3609421 w 7162800"/>
              <a:gd name="connsiteY13974" fmla="*/ 2526495 h 8462359"/>
              <a:gd name="connsiteX13975" fmla="*/ 3611835 w 7162800"/>
              <a:gd name="connsiteY13975" fmla="*/ 2530358 h 8462359"/>
              <a:gd name="connsiteX13976" fmla="*/ 3612801 w 7162800"/>
              <a:gd name="connsiteY13976" fmla="*/ 2534220 h 8462359"/>
              <a:gd name="connsiteX13977" fmla="*/ 3613283 w 7162800"/>
              <a:gd name="connsiteY13977" fmla="*/ 2537117 h 8462359"/>
              <a:gd name="connsiteX13978" fmla="*/ 3614249 w 7162800"/>
              <a:gd name="connsiteY13978" fmla="*/ 2541462 h 8462359"/>
              <a:gd name="connsiteX13979" fmla="*/ 3614249 w 7162800"/>
              <a:gd name="connsiteY13979" fmla="*/ 2546774 h 8462359"/>
              <a:gd name="connsiteX13980" fmla="*/ 3613766 w 7162800"/>
              <a:gd name="connsiteY13980" fmla="*/ 2552084 h 8462359"/>
              <a:gd name="connsiteX13981" fmla="*/ 3612801 w 7162800"/>
              <a:gd name="connsiteY13981" fmla="*/ 2557394 h 8462359"/>
              <a:gd name="connsiteX13982" fmla="*/ 3610387 w 7162800"/>
              <a:gd name="connsiteY13982" fmla="*/ 2567051 h 8462359"/>
              <a:gd name="connsiteX13983" fmla="*/ 3609421 w 7162800"/>
              <a:gd name="connsiteY13983" fmla="*/ 2574776 h 8462359"/>
              <a:gd name="connsiteX13984" fmla="*/ 3609904 w 7162800"/>
              <a:gd name="connsiteY13984" fmla="*/ 2577672 h 8462359"/>
              <a:gd name="connsiteX13985" fmla="*/ 3611352 w 7162800"/>
              <a:gd name="connsiteY13985" fmla="*/ 2581052 h 8462359"/>
              <a:gd name="connsiteX13986" fmla="*/ 3612318 w 7162800"/>
              <a:gd name="connsiteY13986" fmla="*/ 2585397 h 8462359"/>
              <a:gd name="connsiteX13987" fmla="*/ 3613766 w 7162800"/>
              <a:gd name="connsiteY13987" fmla="*/ 2589742 h 8462359"/>
              <a:gd name="connsiteX13988" fmla="*/ 3617628 w 7162800"/>
              <a:gd name="connsiteY13988" fmla="*/ 2597467 h 8462359"/>
              <a:gd name="connsiteX13989" fmla="*/ 3620525 w 7162800"/>
              <a:gd name="connsiteY13989" fmla="*/ 2604227 h 8462359"/>
              <a:gd name="connsiteX13990" fmla="*/ 3624870 w 7162800"/>
              <a:gd name="connsiteY13990" fmla="*/ 2607606 h 8462359"/>
              <a:gd name="connsiteX13991" fmla="*/ 3630180 w 7162800"/>
              <a:gd name="connsiteY13991" fmla="*/ 2612434 h 8462359"/>
              <a:gd name="connsiteX13992" fmla="*/ 3632594 w 7162800"/>
              <a:gd name="connsiteY13992" fmla="*/ 2614847 h 8462359"/>
              <a:gd name="connsiteX13993" fmla="*/ 3635490 w 7162800"/>
              <a:gd name="connsiteY13993" fmla="*/ 2617744 h 8462359"/>
              <a:gd name="connsiteX13994" fmla="*/ 3637421 w 7162800"/>
              <a:gd name="connsiteY13994" fmla="*/ 2620159 h 8462359"/>
              <a:gd name="connsiteX13995" fmla="*/ 3639352 w 7162800"/>
              <a:gd name="connsiteY13995" fmla="*/ 2623055 h 8462359"/>
              <a:gd name="connsiteX13996" fmla="*/ 3639352 w 7162800"/>
              <a:gd name="connsiteY13996" fmla="*/ 2625952 h 8462359"/>
              <a:gd name="connsiteX13997" fmla="*/ 3638386 w 7162800"/>
              <a:gd name="connsiteY13997" fmla="*/ 2630297 h 8462359"/>
              <a:gd name="connsiteX13998" fmla="*/ 3637421 w 7162800"/>
              <a:gd name="connsiteY13998" fmla="*/ 2634642 h 8462359"/>
              <a:gd name="connsiteX13999" fmla="*/ 3636456 w 7162800"/>
              <a:gd name="connsiteY13999" fmla="*/ 2639471 h 8462359"/>
              <a:gd name="connsiteX14000" fmla="*/ 3635007 w 7162800"/>
              <a:gd name="connsiteY14000" fmla="*/ 2643332 h 8462359"/>
              <a:gd name="connsiteX14001" fmla="*/ 3633559 w 7162800"/>
              <a:gd name="connsiteY14001" fmla="*/ 2647678 h 8462359"/>
              <a:gd name="connsiteX14002" fmla="*/ 3630662 w 7162800"/>
              <a:gd name="connsiteY14002" fmla="*/ 2651058 h 8462359"/>
              <a:gd name="connsiteX14003" fmla="*/ 3628249 w 7162800"/>
              <a:gd name="connsiteY14003" fmla="*/ 2652989 h 8462359"/>
              <a:gd name="connsiteX14004" fmla="*/ 3627283 w 7162800"/>
              <a:gd name="connsiteY14004" fmla="*/ 2653954 h 8462359"/>
              <a:gd name="connsiteX14005" fmla="*/ 3625835 w 7162800"/>
              <a:gd name="connsiteY14005" fmla="*/ 2655403 h 8462359"/>
              <a:gd name="connsiteX14006" fmla="*/ 3624870 w 7162800"/>
              <a:gd name="connsiteY14006" fmla="*/ 2655885 h 8462359"/>
              <a:gd name="connsiteX14007" fmla="*/ 3623421 w 7162800"/>
              <a:gd name="connsiteY14007" fmla="*/ 2656368 h 8462359"/>
              <a:gd name="connsiteX14008" fmla="*/ 3619076 w 7162800"/>
              <a:gd name="connsiteY14008" fmla="*/ 2656368 h 8462359"/>
              <a:gd name="connsiteX14009" fmla="*/ 3614732 w 7162800"/>
              <a:gd name="connsiteY14009" fmla="*/ 2656368 h 8462359"/>
              <a:gd name="connsiteX14010" fmla="*/ 3609904 w 7162800"/>
              <a:gd name="connsiteY14010" fmla="*/ 2655885 h 8462359"/>
              <a:gd name="connsiteX14011" fmla="*/ 3606042 w 7162800"/>
              <a:gd name="connsiteY14011" fmla="*/ 2655885 h 8462359"/>
              <a:gd name="connsiteX14012" fmla="*/ 3601697 w 7162800"/>
              <a:gd name="connsiteY14012" fmla="*/ 2655885 h 8462359"/>
              <a:gd name="connsiteX14013" fmla="*/ 3598318 w 7162800"/>
              <a:gd name="connsiteY14013" fmla="*/ 2656851 h 8462359"/>
              <a:gd name="connsiteX14014" fmla="*/ 3595422 w 7162800"/>
              <a:gd name="connsiteY14014" fmla="*/ 2656851 h 8462359"/>
              <a:gd name="connsiteX14015" fmla="*/ 3591560 w 7162800"/>
              <a:gd name="connsiteY14015" fmla="*/ 2657817 h 8462359"/>
              <a:gd name="connsiteX14016" fmla="*/ 3587698 w 7162800"/>
              <a:gd name="connsiteY14016" fmla="*/ 2659265 h 8462359"/>
              <a:gd name="connsiteX14017" fmla="*/ 3583836 w 7162800"/>
              <a:gd name="connsiteY14017" fmla="*/ 2661196 h 8462359"/>
              <a:gd name="connsiteX14018" fmla="*/ 3575629 w 7162800"/>
              <a:gd name="connsiteY14018" fmla="*/ 2664576 h 8462359"/>
              <a:gd name="connsiteX14019" fmla="*/ 3568870 w 7162800"/>
              <a:gd name="connsiteY14019" fmla="*/ 2667956 h 8462359"/>
              <a:gd name="connsiteX14020" fmla="*/ 3562112 w 7162800"/>
              <a:gd name="connsiteY14020" fmla="*/ 2670369 h 8462359"/>
              <a:gd name="connsiteX14021" fmla="*/ 3553905 w 7162800"/>
              <a:gd name="connsiteY14021" fmla="*/ 2673749 h 8462359"/>
              <a:gd name="connsiteX14022" fmla="*/ 3549560 w 7162800"/>
              <a:gd name="connsiteY14022" fmla="*/ 2675680 h 8462359"/>
              <a:gd name="connsiteX14023" fmla="*/ 3545698 w 7162800"/>
              <a:gd name="connsiteY14023" fmla="*/ 2678094 h 8462359"/>
              <a:gd name="connsiteX14024" fmla="*/ 3542319 w 7162800"/>
              <a:gd name="connsiteY14024" fmla="*/ 2680026 h 8462359"/>
              <a:gd name="connsiteX14025" fmla="*/ 3539422 w 7162800"/>
              <a:gd name="connsiteY14025" fmla="*/ 2682923 h 8462359"/>
              <a:gd name="connsiteX14026" fmla="*/ 3537491 w 7162800"/>
              <a:gd name="connsiteY14026" fmla="*/ 2685819 h 8462359"/>
              <a:gd name="connsiteX14027" fmla="*/ 3537009 w 7162800"/>
              <a:gd name="connsiteY14027" fmla="*/ 2689682 h 8462359"/>
              <a:gd name="connsiteX14028" fmla="*/ 3536043 w 7162800"/>
              <a:gd name="connsiteY14028" fmla="*/ 2693061 h 8462359"/>
              <a:gd name="connsiteX14029" fmla="*/ 3536043 w 7162800"/>
              <a:gd name="connsiteY14029" fmla="*/ 2697407 h 8462359"/>
              <a:gd name="connsiteX14030" fmla="*/ 3535560 w 7162800"/>
              <a:gd name="connsiteY14030" fmla="*/ 2706097 h 8462359"/>
              <a:gd name="connsiteX14031" fmla="*/ 3535560 w 7162800"/>
              <a:gd name="connsiteY14031" fmla="*/ 2712373 h 8462359"/>
              <a:gd name="connsiteX14032" fmla="*/ 3535078 w 7162800"/>
              <a:gd name="connsiteY14032" fmla="*/ 2719615 h 8462359"/>
              <a:gd name="connsiteX14033" fmla="*/ 3533629 w 7162800"/>
              <a:gd name="connsiteY14033" fmla="*/ 2729271 h 8462359"/>
              <a:gd name="connsiteX14034" fmla="*/ 3532181 w 7162800"/>
              <a:gd name="connsiteY14034" fmla="*/ 2738927 h 8462359"/>
              <a:gd name="connsiteX14035" fmla="*/ 3531698 w 7162800"/>
              <a:gd name="connsiteY14035" fmla="*/ 2746169 h 8462359"/>
              <a:gd name="connsiteX14036" fmla="*/ 3529767 w 7162800"/>
              <a:gd name="connsiteY14036" fmla="*/ 2750997 h 8462359"/>
              <a:gd name="connsiteX14037" fmla="*/ 3527354 w 7162800"/>
              <a:gd name="connsiteY14037" fmla="*/ 2755825 h 8462359"/>
              <a:gd name="connsiteX14038" fmla="*/ 3524940 w 7162800"/>
              <a:gd name="connsiteY14038" fmla="*/ 2761136 h 8462359"/>
              <a:gd name="connsiteX14039" fmla="*/ 3521560 w 7162800"/>
              <a:gd name="connsiteY14039" fmla="*/ 2766446 h 8462359"/>
              <a:gd name="connsiteX14040" fmla="*/ 3518664 w 7162800"/>
              <a:gd name="connsiteY14040" fmla="*/ 2771757 h 8462359"/>
              <a:gd name="connsiteX14041" fmla="*/ 3515285 w 7162800"/>
              <a:gd name="connsiteY14041" fmla="*/ 2775620 h 8462359"/>
              <a:gd name="connsiteX14042" fmla="*/ 3512388 w 7162800"/>
              <a:gd name="connsiteY14042" fmla="*/ 2779965 h 8462359"/>
              <a:gd name="connsiteX14043" fmla="*/ 3509009 w 7162800"/>
              <a:gd name="connsiteY14043" fmla="*/ 2783344 h 8462359"/>
              <a:gd name="connsiteX14044" fmla="*/ 3506595 w 7162800"/>
              <a:gd name="connsiteY14044" fmla="*/ 2786241 h 8462359"/>
              <a:gd name="connsiteX14045" fmla="*/ 3502733 w 7162800"/>
              <a:gd name="connsiteY14045" fmla="*/ 2789138 h 8462359"/>
              <a:gd name="connsiteX14046" fmla="*/ 3498388 w 7162800"/>
              <a:gd name="connsiteY14046" fmla="*/ 2791552 h 8462359"/>
              <a:gd name="connsiteX14047" fmla="*/ 3494044 w 7162800"/>
              <a:gd name="connsiteY14047" fmla="*/ 2794449 h 8462359"/>
              <a:gd name="connsiteX14048" fmla="*/ 3486320 w 7162800"/>
              <a:gd name="connsiteY14048" fmla="*/ 2798311 h 8462359"/>
              <a:gd name="connsiteX14049" fmla="*/ 3479561 w 7162800"/>
              <a:gd name="connsiteY14049" fmla="*/ 2802173 h 8462359"/>
              <a:gd name="connsiteX14050" fmla="*/ 3473768 w 7162800"/>
              <a:gd name="connsiteY14050" fmla="*/ 2808450 h 8462359"/>
              <a:gd name="connsiteX14051" fmla="*/ 3467010 w 7162800"/>
              <a:gd name="connsiteY14051" fmla="*/ 2816658 h 8462359"/>
              <a:gd name="connsiteX14052" fmla="*/ 3463148 w 7162800"/>
              <a:gd name="connsiteY14052" fmla="*/ 2820037 h 8462359"/>
              <a:gd name="connsiteX14053" fmla="*/ 3459768 w 7162800"/>
              <a:gd name="connsiteY14053" fmla="*/ 2823417 h 8462359"/>
              <a:gd name="connsiteX14054" fmla="*/ 3456872 w 7162800"/>
              <a:gd name="connsiteY14054" fmla="*/ 2826313 h 8462359"/>
              <a:gd name="connsiteX14055" fmla="*/ 3453492 w 7162800"/>
              <a:gd name="connsiteY14055" fmla="*/ 2828245 h 8462359"/>
              <a:gd name="connsiteX14056" fmla="*/ 3446734 w 7162800"/>
              <a:gd name="connsiteY14056" fmla="*/ 2827762 h 8462359"/>
              <a:gd name="connsiteX14057" fmla="*/ 3438527 w 7162800"/>
              <a:gd name="connsiteY14057" fmla="*/ 2826313 h 8462359"/>
              <a:gd name="connsiteX14058" fmla="*/ 3434665 w 7162800"/>
              <a:gd name="connsiteY14058" fmla="*/ 2826313 h 8462359"/>
              <a:gd name="connsiteX14059" fmla="*/ 3430803 w 7162800"/>
              <a:gd name="connsiteY14059" fmla="*/ 2826313 h 8462359"/>
              <a:gd name="connsiteX14060" fmla="*/ 3426941 w 7162800"/>
              <a:gd name="connsiteY14060" fmla="*/ 2826796 h 8462359"/>
              <a:gd name="connsiteX14061" fmla="*/ 3424045 w 7162800"/>
              <a:gd name="connsiteY14061" fmla="*/ 2828245 h 8462359"/>
              <a:gd name="connsiteX14062" fmla="*/ 3420665 w 7162800"/>
              <a:gd name="connsiteY14062" fmla="*/ 2830176 h 8462359"/>
              <a:gd name="connsiteX14063" fmla="*/ 3417769 w 7162800"/>
              <a:gd name="connsiteY14063" fmla="*/ 2834038 h 8462359"/>
              <a:gd name="connsiteX14064" fmla="*/ 3414390 w 7162800"/>
              <a:gd name="connsiteY14064" fmla="*/ 2838866 h 8462359"/>
              <a:gd name="connsiteX14065" fmla="*/ 3410528 w 7162800"/>
              <a:gd name="connsiteY14065" fmla="*/ 2843211 h 8462359"/>
              <a:gd name="connsiteX14066" fmla="*/ 3403769 w 7162800"/>
              <a:gd name="connsiteY14066" fmla="*/ 2853833 h 8462359"/>
              <a:gd name="connsiteX14067" fmla="*/ 3397976 w 7162800"/>
              <a:gd name="connsiteY14067" fmla="*/ 2862040 h 8462359"/>
              <a:gd name="connsiteX14068" fmla="*/ 3391218 w 7162800"/>
              <a:gd name="connsiteY14068" fmla="*/ 2866385 h 8462359"/>
              <a:gd name="connsiteX14069" fmla="*/ 3382528 w 7162800"/>
              <a:gd name="connsiteY14069" fmla="*/ 2872662 h 8462359"/>
              <a:gd name="connsiteX14070" fmla="*/ 3378183 w 7162800"/>
              <a:gd name="connsiteY14070" fmla="*/ 2875559 h 8462359"/>
              <a:gd name="connsiteX14071" fmla="*/ 3373356 w 7162800"/>
              <a:gd name="connsiteY14071" fmla="*/ 2877972 h 8462359"/>
              <a:gd name="connsiteX14072" fmla="*/ 3369011 w 7162800"/>
              <a:gd name="connsiteY14072" fmla="*/ 2879904 h 8462359"/>
              <a:gd name="connsiteX14073" fmla="*/ 3364183 w 7162800"/>
              <a:gd name="connsiteY14073" fmla="*/ 2880387 h 8462359"/>
              <a:gd name="connsiteX14074" fmla="*/ 3362252 w 7162800"/>
              <a:gd name="connsiteY14074" fmla="*/ 2880869 h 8462359"/>
              <a:gd name="connsiteX14075" fmla="*/ 3359839 w 7162800"/>
              <a:gd name="connsiteY14075" fmla="*/ 2880869 h 8462359"/>
              <a:gd name="connsiteX14076" fmla="*/ 3357425 w 7162800"/>
              <a:gd name="connsiteY14076" fmla="*/ 2880387 h 8462359"/>
              <a:gd name="connsiteX14077" fmla="*/ 3354528 w 7162800"/>
              <a:gd name="connsiteY14077" fmla="*/ 2879904 h 8462359"/>
              <a:gd name="connsiteX14078" fmla="*/ 3349701 w 7162800"/>
              <a:gd name="connsiteY14078" fmla="*/ 2878456 h 8462359"/>
              <a:gd name="connsiteX14079" fmla="*/ 3344873 w 7162800"/>
              <a:gd name="connsiteY14079" fmla="*/ 2875076 h 8462359"/>
              <a:gd name="connsiteX14080" fmla="*/ 3339563 w 7162800"/>
              <a:gd name="connsiteY14080" fmla="*/ 2872179 h 8462359"/>
              <a:gd name="connsiteX14081" fmla="*/ 3334736 w 7162800"/>
              <a:gd name="connsiteY14081" fmla="*/ 2868317 h 8462359"/>
              <a:gd name="connsiteX14082" fmla="*/ 3330391 w 7162800"/>
              <a:gd name="connsiteY14082" fmla="*/ 2864455 h 8462359"/>
              <a:gd name="connsiteX14083" fmla="*/ 3327012 w 7162800"/>
              <a:gd name="connsiteY14083" fmla="*/ 2862040 h 8462359"/>
              <a:gd name="connsiteX14084" fmla="*/ 3327494 w 7162800"/>
              <a:gd name="connsiteY14084" fmla="*/ 2857213 h 8462359"/>
              <a:gd name="connsiteX14085" fmla="*/ 3328943 w 7162800"/>
              <a:gd name="connsiteY14085" fmla="*/ 2850453 h 8462359"/>
              <a:gd name="connsiteX14086" fmla="*/ 3328943 w 7162800"/>
              <a:gd name="connsiteY14086" fmla="*/ 2847074 h 8462359"/>
              <a:gd name="connsiteX14087" fmla="*/ 3328943 w 7162800"/>
              <a:gd name="connsiteY14087" fmla="*/ 2844177 h 8462359"/>
              <a:gd name="connsiteX14088" fmla="*/ 3328460 w 7162800"/>
              <a:gd name="connsiteY14088" fmla="*/ 2841280 h 8462359"/>
              <a:gd name="connsiteX14089" fmla="*/ 3327012 w 7162800"/>
              <a:gd name="connsiteY14089" fmla="*/ 2839349 h 8462359"/>
              <a:gd name="connsiteX14090" fmla="*/ 3325563 w 7162800"/>
              <a:gd name="connsiteY14090" fmla="*/ 2837900 h 8462359"/>
              <a:gd name="connsiteX14091" fmla="*/ 3324115 w 7162800"/>
              <a:gd name="connsiteY14091" fmla="*/ 2836935 h 8462359"/>
              <a:gd name="connsiteX14092" fmla="*/ 3321701 w 7162800"/>
              <a:gd name="connsiteY14092" fmla="*/ 2836451 h 8462359"/>
              <a:gd name="connsiteX14093" fmla="*/ 3319770 w 7162800"/>
              <a:gd name="connsiteY14093" fmla="*/ 2835969 h 8462359"/>
              <a:gd name="connsiteX14094" fmla="*/ 3315426 w 7162800"/>
              <a:gd name="connsiteY14094" fmla="*/ 2835969 h 8462359"/>
              <a:gd name="connsiteX14095" fmla="*/ 3310115 w 7162800"/>
              <a:gd name="connsiteY14095" fmla="*/ 2835969 h 8462359"/>
              <a:gd name="connsiteX14096" fmla="*/ 3305288 w 7162800"/>
              <a:gd name="connsiteY14096" fmla="*/ 2836451 h 8462359"/>
              <a:gd name="connsiteX14097" fmla="*/ 3301426 w 7162800"/>
              <a:gd name="connsiteY14097" fmla="*/ 2836451 h 8462359"/>
              <a:gd name="connsiteX14098" fmla="*/ 3297081 w 7162800"/>
              <a:gd name="connsiteY14098" fmla="*/ 2836451 h 8462359"/>
              <a:gd name="connsiteX14099" fmla="*/ 3293702 w 7162800"/>
              <a:gd name="connsiteY14099" fmla="*/ 2835487 h 8462359"/>
              <a:gd name="connsiteX14100" fmla="*/ 3286943 w 7162800"/>
              <a:gd name="connsiteY14100" fmla="*/ 2830658 h 8462359"/>
              <a:gd name="connsiteX14101" fmla="*/ 3282598 w 7162800"/>
              <a:gd name="connsiteY14101" fmla="*/ 2828245 h 8462359"/>
              <a:gd name="connsiteX14102" fmla="*/ 3276323 w 7162800"/>
              <a:gd name="connsiteY14102" fmla="*/ 2823899 h 8462359"/>
              <a:gd name="connsiteX14103" fmla="*/ 3269564 w 7162800"/>
              <a:gd name="connsiteY14103" fmla="*/ 2817623 h 8462359"/>
              <a:gd name="connsiteX14104" fmla="*/ 3266185 w 7162800"/>
              <a:gd name="connsiteY14104" fmla="*/ 2814244 h 8462359"/>
              <a:gd name="connsiteX14105" fmla="*/ 3262806 w 7162800"/>
              <a:gd name="connsiteY14105" fmla="*/ 2811830 h 8462359"/>
              <a:gd name="connsiteX14106" fmla="*/ 3259426 w 7162800"/>
              <a:gd name="connsiteY14106" fmla="*/ 2809899 h 8462359"/>
              <a:gd name="connsiteX14107" fmla="*/ 3257013 w 7162800"/>
              <a:gd name="connsiteY14107" fmla="*/ 2809415 h 8462359"/>
              <a:gd name="connsiteX14108" fmla="*/ 3253633 w 7162800"/>
              <a:gd name="connsiteY14108" fmla="*/ 2809899 h 8462359"/>
              <a:gd name="connsiteX14109" fmla="*/ 3251220 w 7162800"/>
              <a:gd name="connsiteY14109" fmla="*/ 2811347 h 8462359"/>
              <a:gd name="connsiteX14110" fmla="*/ 3248323 w 7162800"/>
              <a:gd name="connsiteY14110" fmla="*/ 2813278 h 8462359"/>
              <a:gd name="connsiteX14111" fmla="*/ 3245426 w 7162800"/>
              <a:gd name="connsiteY14111" fmla="*/ 2814726 h 8462359"/>
              <a:gd name="connsiteX14112" fmla="*/ 3242530 w 7162800"/>
              <a:gd name="connsiteY14112" fmla="*/ 2817140 h 8462359"/>
              <a:gd name="connsiteX14113" fmla="*/ 3240116 w 7162800"/>
              <a:gd name="connsiteY14113" fmla="*/ 2819071 h 8462359"/>
              <a:gd name="connsiteX14114" fmla="*/ 3237220 w 7162800"/>
              <a:gd name="connsiteY14114" fmla="*/ 2820037 h 8462359"/>
              <a:gd name="connsiteX14115" fmla="*/ 3234323 w 7162800"/>
              <a:gd name="connsiteY14115" fmla="*/ 2820520 h 8462359"/>
              <a:gd name="connsiteX14116" fmla="*/ 3230944 w 7162800"/>
              <a:gd name="connsiteY14116" fmla="*/ 2821968 h 8462359"/>
              <a:gd name="connsiteX14117" fmla="*/ 3227082 w 7162800"/>
              <a:gd name="connsiteY14117" fmla="*/ 2822934 h 8462359"/>
              <a:gd name="connsiteX14118" fmla="*/ 3222737 w 7162800"/>
              <a:gd name="connsiteY14118" fmla="*/ 2823417 h 8462359"/>
              <a:gd name="connsiteX14119" fmla="*/ 3217910 w 7162800"/>
              <a:gd name="connsiteY14119" fmla="*/ 2823417 h 8462359"/>
              <a:gd name="connsiteX14120" fmla="*/ 3213082 w 7162800"/>
              <a:gd name="connsiteY14120" fmla="*/ 2823417 h 8462359"/>
              <a:gd name="connsiteX14121" fmla="*/ 3208255 w 7162800"/>
              <a:gd name="connsiteY14121" fmla="*/ 2822934 h 8462359"/>
              <a:gd name="connsiteX14122" fmla="*/ 3203910 w 7162800"/>
              <a:gd name="connsiteY14122" fmla="*/ 2821968 h 8462359"/>
              <a:gd name="connsiteX14123" fmla="*/ 3201013 w 7162800"/>
              <a:gd name="connsiteY14123" fmla="*/ 2820520 h 8462359"/>
              <a:gd name="connsiteX14124" fmla="*/ 3198117 w 7162800"/>
              <a:gd name="connsiteY14124" fmla="*/ 2820037 h 8462359"/>
              <a:gd name="connsiteX14125" fmla="*/ 3195703 w 7162800"/>
              <a:gd name="connsiteY14125" fmla="*/ 2819554 h 8462359"/>
              <a:gd name="connsiteX14126" fmla="*/ 3192324 w 7162800"/>
              <a:gd name="connsiteY14126" fmla="*/ 2818589 h 8462359"/>
              <a:gd name="connsiteX14127" fmla="*/ 3189910 w 7162800"/>
              <a:gd name="connsiteY14127" fmla="*/ 2817140 h 8462359"/>
              <a:gd name="connsiteX14128" fmla="*/ 3187014 w 7162800"/>
              <a:gd name="connsiteY14128" fmla="*/ 2815209 h 8462359"/>
              <a:gd name="connsiteX14129" fmla="*/ 3184600 w 7162800"/>
              <a:gd name="connsiteY14129" fmla="*/ 2814244 h 8462359"/>
              <a:gd name="connsiteX14130" fmla="*/ 3181220 w 7162800"/>
              <a:gd name="connsiteY14130" fmla="*/ 2813760 h 8462359"/>
              <a:gd name="connsiteX14131" fmla="*/ 3178807 w 7162800"/>
              <a:gd name="connsiteY14131" fmla="*/ 2813278 h 8462359"/>
              <a:gd name="connsiteX14132" fmla="*/ 3172048 w 7162800"/>
              <a:gd name="connsiteY14132" fmla="*/ 2817623 h 8462359"/>
              <a:gd name="connsiteX14133" fmla="*/ 3165290 w 7162800"/>
              <a:gd name="connsiteY14133" fmla="*/ 2822934 h 8462359"/>
              <a:gd name="connsiteX14134" fmla="*/ 3158531 w 7162800"/>
              <a:gd name="connsiteY14134" fmla="*/ 2829693 h 8462359"/>
              <a:gd name="connsiteX14135" fmla="*/ 3152738 w 7162800"/>
              <a:gd name="connsiteY14135" fmla="*/ 2835487 h 8462359"/>
              <a:gd name="connsiteX14136" fmla="*/ 3151290 w 7162800"/>
              <a:gd name="connsiteY14136" fmla="*/ 2837418 h 8462359"/>
              <a:gd name="connsiteX14137" fmla="*/ 3149842 w 7162800"/>
              <a:gd name="connsiteY14137" fmla="*/ 2840315 h 8462359"/>
              <a:gd name="connsiteX14138" fmla="*/ 3148393 w 7162800"/>
              <a:gd name="connsiteY14138" fmla="*/ 2843211 h 8462359"/>
              <a:gd name="connsiteX14139" fmla="*/ 3146945 w 7162800"/>
              <a:gd name="connsiteY14139" fmla="*/ 2847074 h 8462359"/>
              <a:gd name="connsiteX14140" fmla="*/ 3144049 w 7162800"/>
              <a:gd name="connsiteY14140" fmla="*/ 2855281 h 8462359"/>
              <a:gd name="connsiteX14141" fmla="*/ 3141635 w 7162800"/>
              <a:gd name="connsiteY14141" fmla="*/ 2862040 h 8462359"/>
              <a:gd name="connsiteX14142" fmla="*/ 3139704 w 7162800"/>
              <a:gd name="connsiteY14142" fmla="*/ 2864455 h 8462359"/>
              <a:gd name="connsiteX14143" fmla="*/ 3136325 w 7162800"/>
              <a:gd name="connsiteY14143" fmla="*/ 2866869 h 8462359"/>
              <a:gd name="connsiteX14144" fmla="*/ 3132463 w 7162800"/>
              <a:gd name="connsiteY14144" fmla="*/ 2868799 h 8462359"/>
              <a:gd name="connsiteX14145" fmla="*/ 3128601 w 7162800"/>
              <a:gd name="connsiteY14145" fmla="*/ 2870730 h 8462359"/>
              <a:gd name="connsiteX14146" fmla="*/ 3124256 w 7162800"/>
              <a:gd name="connsiteY14146" fmla="*/ 2873145 h 8462359"/>
              <a:gd name="connsiteX14147" fmla="*/ 3120394 w 7162800"/>
              <a:gd name="connsiteY14147" fmla="*/ 2875076 h 8462359"/>
              <a:gd name="connsiteX14148" fmla="*/ 3117497 w 7162800"/>
              <a:gd name="connsiteY14148" fmla="*/ 2877972 h 8462359"/>
              <a:gd name="connsiteX14149" fmla="*/ 3115566 w 7162800"/>
              <a:gd name="connsiteY14149" fmla="*/ 2880387 h 8462359"/>
              <a:gd name="connsiteX14150" fmla="*/ 3114601 w 7162800"/>
              <a:gd name="connsiteY14150" fmla="*/ 2884732 h 8462359"/>
              <a:gd name="connsiteX14151" fmla="*/ 3114601 w 7162800"/>
              <a:gd name="connsiteY14151" fmla="*/ 2890043 h 8462359"/>
              <a:gd name="connsiteX14152" fmla="*/ 3115084 w 7162800"/>
              <a:gd name="connsiteY14152" fmla="*/ 2895354 h 8462359"/>
              <a:gd name="connsiteX14153" fmla="*/ 3116049 w 7162800"/>
              <a:gd name="connsiteY14153" fmla="*/ 2901147 h 8462359"/>
              <a:gd name="connsiteX14154" fmla="*/ 3119428 w 7162800"/>
              <a:gd name="connsiteY14154" fmla="*/ 2911768 h 8462359"/>
              <a:gd name="connsiteX14155" fmla="*/ 3123290 w 7162800"/>
              <a:gd name="connsiteY14155" fmla="*/ 2920942 h 8462359"/>
              <a:gd name="connsiteX14156" fmla="*/ 3124739 w 7162800"/>
              <a:gd name="connsiteY14156" fmla="*/ 2927701 h 8462359"/>
              <a:gd name="connsiteX14157" fmla="*/ 3126670 w 7162800"/>
              <a:gd name="connsiteY14157" fmla="*/ 2933978 h 8462359"/>
              <a:gd name="connsiteX14158" fmla="*/ 3129566 w 7162800"/>
              <a:gd name="connsiteY14158" fmla="*/ 2940736 h 8462359"/>
              <a:gd name="connsiteX14159" fmla="*/ 3132463 w 7162800"/>
              <a:gd name="connsiteY14159" fmla="*/ 2947496 h 8462359"/>
              <a:gd name="connsiteX14160" fmla="*/ 3138738 w 7162800"/>
              <a:gd name="connsiteY14160" fmla="*/ 2961497 h 8462359"/>
              <a:gd name="connsiteX14161" fmla="*/ 3145497 w 7162800"/>
              <a:gd name="connsiteY14161" fmla="*/ 2973567 h 8462359"/>
              <a:gd name="connsiteX14162" fmla="*/ 3148393 w 7162800"/>
              <a:gd name="connsiteY14162" fmla="*/ 2980809 h 8462359"/>
              <a:gd name="connsiteX14163" fmla="*/ 3152255 w 7162800"/>
              <a:gd name="connsiteY14163" fmla="*/ 2990465 h 8462359"/>
              <a:gd name="connsiteX14164" fmla="*/ 3153704 w 7162800"/>
              <a:gd name="connsiteY14164" fmla="*/ 2995293 h 8462359"/>
              <a:gd name="connsiteX14165" fmla="*/ 3154669 w 7162800"/>
              <a:gd name="connsiteY14165" fmla="*/ 3000121 h 8462359"/>
              <a:gd name="connsiteX14166" fmla="*/ 3156117 w 7162800"/>
              <a:gd name="connsiteY14166" fmla="*/ 3003983 h 8462359"/>
              <a:gd name="connsiteX14167" fmla="*/ 3156600 w 7162800"/>
              <a:gd name="connsiteY14167" fmla="*/ 3007363 h 8462359"/>
              <a:gd name="connsiteX14168" fmla="*/ 3157566 w 7162800"/>
              <a:gd name="connsiteY14168" fmla="*/ 3010742 h 8462359"/>
              <a:gd name="connsiteX14169" fmla="*/ 3158048 w 7162800"/>
              <a:gd name="connsiteY14169" fmla="*/ 3014122 h 8462359"/>
              <a:gd name="connsiteX14170" fmla="*/ 3158048 w 7162800"/>
              <a:gd name="connsiteY14170" fmla="*/ 3017984 h 8462359"/>
              <a:gd name="connsiteX14171" fmla="*/ 3158048 w 7162800"/>
              <a:gd name="connsiteY14171" fmla="*/ 3022329 h 8462359"/>
              <a:gd name="connsiteX14172" fmla="*/ 3158048 w 7162800"/>
              <a:gd name="connsiteY14172" fmla="*/ 3026192 h 8462359"/>
              <a:gd name="connsiteX14173" fmla="*/ 3158531 w 7162800"/>
              <a:gd name="connsiteY14173" fmla="*/ 3030055 h 8462359"/>
              <a:gd name="connsiteX14174" fmla="*/ 3159014 w 7162800"/>
              <a:gd name="connsiteY14174" fmla="*/ 3033917 h 8462359"/>
              <a:gd name="connsiteX14175" fmla="*/ 3159979 w 7162800"/>
              <a:gd name="connsiteY14175" fmla="*/ 3036814 h 8462359"/>
              <a:gd name="connsiteX14176" fmla="*/ 3159979 w 7162800"/>
              <a:gd name="connsiteY14176" fmla="*/ 3038745 h 8462359"/>
              <a:gd name="connsiteX14177" fmla="*/ 3160945 w 7162800"/>
              <a:gd name="connsiteY14177" fmla="*/ 3040676 h 8462359"/>
              <a:gd name="connsiteX14178" fmla="*/ 3162876 w 7162800"/>
              <a:gd name="connsiteY14178" fmla="*/ 3042124 h 8462359"/>
              <a:gd name="connsiteX14179" fmla="*/ 3164324 w 7162800"/>
              <a:gd name="connsiteY14179" fmla="*/ 3044539 h 8462359"/>
              <a:gd name="connsiteX14180" fmla="*/ 3168186 w 7162800"/>
              <a:gd name="connsiteY14180" fmla="*/ 3048401 h 8462359"/>
              <a:gd name="connsiteX14181" fmla="*/ 3171083 w 7162800"/>
              <a:gd name="connsiteY14181" fmla="*/ 3051781 h 8462359"/>
              <a:gd name="connsiteX14182" fmla="*/ 3174945 w 7162800"/>
              <a:gd name="connsiteY14182" fmla="*/ 3055160 h 8462359"/>
              <a:gd name="connsiteX14183" fmla="*/ 3180255 w 7162800"/>
              <a:gd name="connsiteY14183" fmla="*/ 3057574 h 8462359"/>
              <a:gd name="connsiteX14184" fmla="*/ 3186048 w 7162800"/>
              <a:gd name="connsiteY14184" fmla="*/ 3059988 h 8462359"/>
              <a:gd name="connsiteX14185" fmla="*/ 3189910 w 7162800"/>
              <a:gd name="connsiteY14185" fmla="*/ 3063368 h 8462359"/>
              <a:gd name="connsiteX14186" fmla="*/ 3192324 w 7162800"/>
              <a:gd name="connsiteY14186" fmla="*/ 3067712 h 8462359"/>
              <a:gd name="connsiteX14187" fmla="*/ 3195703 w 7162800"/>
              <a:gd name="connsiteY14187" fmla="*/ 3074472 h 8462359"/>
              <a:gd name="connsiteX14188" fmla="*/ 3198117 w 7162800"/>
              <a:gd name="connsiteY14188" fmla="*/ 3080748 h 8462359"/>
              <a:gd name="connsiteX14189" fmla="*/ 3201013 w 7162800"/>
              <a:gd name="connsiteY14189" fmla="*/ 3085577 h 8462359"/>
              <a:gd name="connsiteX14190" fmla="*/ 3201013 w 7162800"/>
              <a:gd name="connsiteY14190" fmla="*/ 3092818 h 8462359"/>
              <a:gd name="connsiteX14191" fmla="*/ 3201496 w 7162800"/>
              <a:gd name="connsiteY14191" fmla="*/ 3102474 h 8462359"/>
              <a:gd name="connsiteX14192" fmla="*/ 3201979 w 7162800"/>
              <a:gd name="connsiteY14192" fmla="*/ 3107303 h 8462359"/>
              <a:gd name="connsiteX14193" fmla="*/ 3202462 w 7162800"/>
              <a:gd name="connsiteY14193" fmla="*/ 3111648 h 8462359"/>
              <a:gd name="connsiteX14194" fmla="*/ 3203427 w 7162800"/>
              <a:gd name="connsiteY14194" fmla="*/ 3115510 h 8462359"/>
              <a:gd name="connsiteX14195" fmla="*/ 3204393 w 7162800"/>
              <a:gd name="connsiteY14195" fmla="*/ 3118890 h 8462359"/>
              <a:gd name="connsiteX14196" fmla="*/ 3204875 w 7162800"/>
              <a:gd name="connsiteY14196" fmla="*/ 3129028 h 8462359"/>
              <a:gd name="connsiteX14197" fmla="*/ 3207289 w 7162800"/>
              <a:gd name="connsiteY14197" fmla="*/ 3141098 h 8462359"/>
              <a:gd name="connsiteX14198" fmla="*/ 3208255 w 7162800"/>
              <a:gd name="connsiteY14198" fmla="*/ 3146891 h 8462359"/>
              <a:gd name="connsiteX14199" fmla="*/ 3209220 w 7162800"/>
              <a:gd name="connsiteY14199" fmla="*/ 3152202 h 8462359"/>
              <a:gd name="connsiteX14200" fmla="*/ 3210668 w 7162800"/>
              <a:gd name="connsiteY14200" fmla="*/ 3156547 h 8462359"/>
              <a:gd name="connsiteX14201" fmla="*/ 3212117 w 7162800"/>
              <a:gd name="connsiteY14201" fmla="*/ 3159927 h 8462359"/>
              <a:gd name="connsiteX14202" fmla="*/ 3212599 w 7162800"/>
              <a:gd name="connsiteY14202" fmla="*/ 3163307 h 8462359"/>
              <a:gd name="connsiteX14203" fmla="*/ 3213565 w 7162800"/>
              <a:gd name="connsiteY14203" fmla="*/ 3166686 h 8462359"/>
              <a:gd name="connsiteX14204" fmla="*/ 3214530 w 7162800"/>
              <a:gd name="connsiteY14204" fmla="*/ 3169583 h 8462359"/>
              <a:gd name="connsiteX14205" fmla="*/ 3215979 w 7162800"/>
              <a:gd name="connsiteY14205" fmla="*/ 3173446 h 8462359"/>
              <a:gd name="connsiteX14206" fmla="*/ 3219841 w 7162800"/>
              <a:gd name="connsiteY14206" fmla="*/ 3180205 h 8462359"/>
              <a:gd name="connsiteX14207" fmla="*/ 3223220 w 7162800"/>
              <a:gd name="connsiteY14207" fmla="*/ 3185999 h 8462359"/>
              <a:gd name="connsiteX14208" fmla="*/ 3227082 w 7162800"/>
              <a:gd name="connsiteY14208" fmla="*/ 3190344 h 8462359"/>
              <a:gd name="connsiteX14209" fmla="*/ 3232392 w 7162800"/>
              <a:gd name="connsiteY14209" fmla="*/ 3196137 h 8462359"/>
              <a:gd name="connsiteX14210" fmla="*/ 3237702 w 7162800"/>
              <a:gd name="connsiteY14210" fmla="*/ 3202413 h 8462359"/>
              <a:gd name="connsiteX14211" fmla="*/ 3241564 w 7162800"/>
              <a:gd name="connsiteY14211" fmla="*/ 3208690 h 8462359"/>
              <a:gd name="connsiteX14212" fmla="*/ 3244944 w 7162800"/>
              <a:gd name="connsiteY14212" fmla="*/ 3214966 h 8462359"/>
              <a:gd name="connsiteX14213" fmla="*/ 3246875 w 7162800"/>
              <a:gd name="connsiteY14213" fmla="*/ 3223656 h 8462359"/>
              <a:gd name="connsiteX14214" fmla="*/ 3248323 w 7162800"/>
              <a:gd name="connsiteY14214" fmla="*/ 3231382 h 8462359"/>
              <a:gd name="connsiteX14215" fmla="*/ 3249288 w 7162800"/>
              <a:gd name="connsiteY14215" fmla="*/ 3238624 h 8462359"/>
              <a:gd name="connsiteX14216" fmla="*/ 3241564 w 7162800"/>
              <a:gd name="connsiteY14216" fmla="*/ 3245866 h 8462359"/>
              <a:gd name="connsiteX14217" fmla="*/ 3234323 w 7162800"/>
              <a:gd name="connsiteY14217" fmla="*/ 3253105 h 8462359"/>
              <a:gd name="connsiteX14218" fmla="*/ 3230944 w 7162800"/>
              <a:gd name="connsiteY14218" fmla="*/ 3257933 h 8462359"/>
              <a:gd name="connsiteX14219" fmla="*/ 3226599 w 7162800"/>
              <a:gd name="connsiteY14219" fmla="*/ 3264209 h 8462359"/>
              <a:gd name="connsiteX14220" fmla="*/ 3223220 w 7162800"/>
              <a:gd name="connsiteY14220" fmla="*/ 3270968 h 8462359"/>
              <a:gd name="connsiteX14221" fmla="*/ 3219358 w 7162800"/>
              <a:gd name="connsiteY14221" fmla="*/ 3275796 h 8462359"/>
              <a:gd name="connsiteX14222" fmla="*/ 3215979 w 7162800"/>
              <a:gd name="connsiteY14222" fmla="*/ 3279658 h 8462359"/>
              <a:gd name="connsiteX14223" fmla="*/ 3212117 w 7162800"/>
              <a:gd name="connsiteY14223" fmla="*/ 3284969 h 8462359"/>
              <a:gd name="connsiteX14224" fmla="*/ 3208255 w 7162800"/>
              <a:gd name="connsiteY14224" fmla="*/ 3290280 h 8462359"/>
              <a:gd name="connsiteX14225" fmla="*/ 3204393 w 7162800"/>
              <a:gd name="connsiteY14225" fmla="*/ 3294625 h 8462359"/>
              <a:gd name="connsiteX14226" fmla="*/ 3204393 w 7162800"/>
              <a:gd name="connsiteY14226" fmla="*/ 3301867 h 8462359"/>
              <a:gd name="connsiteX14227" fmla="*/ 3204393 w 7162800"/>
              <a:gd name="connsiteY14227" fmla="*/ 3309109 h 8462359"/>
              <a:gd name="connsiteX14228" fmla="*/ 3208737 w 7162800"/>
              <a:gd name="connsiteY14228" fmla="*/ 3314903 h 8462359"/>
              <a:gd name="connsiteX14229" fmla="*/ 3213565 w 7162800"/>
              <a:gd name="connsiteY14229" fmla="*/ 3319731 h 8462359"/>
              <a:gd name="connsiteX14230" fmla="*/ 3215496 w 7162800"/>
              <a:gd name="connsiteY14230" fmla="*/ 3322628 h 8462359"/>
              <a:gd name="connsiteX14231" fmla="*/ 3217910 w 7162800"/>
              <a:gd name="connsiteY14231" fmla="*/ 3324559 h 8462359"/>
              <a:gd name="connsiteX14232" fmla="*/ 3218875 w 7162800"/>
              <a:gd name="connsiteY14232" fmla="*/ 3326007 h 8462359"/>
              <a:gd name="connsiteX14233" fmla="*/ 3219358 w 7162800"/>
              <a:gd name="connsiteY14233" fmla="*/ 3327938 h 8462359"/>
              <a:gd name="connsiteX14234" fmla="*/ 3218392 w 7162800"/>
              <a:gd name="connsiteY14234" fmla="*/ 3331318 h 8462359"/>
              <a:gd name="connsiteX14235" fmla="*/ 3215496 w 7162800"/>
              <a:gd name="connsiteY14235" fmla="*/ 3335180 h 8462359"/>
              <a:gd name="connsiteX14236" fmla="*/ 3213082 w 7162800"/>
              <a:gd name="connsiteY14236" fmla="*/ 3337594 h 8462359"/>
              <a:gd name="connsiteX14237" fmla="*/ 3212117 w 7162800"/>
              <a:gd name="connsiteY14237" fmla="*/ 3339526 h 8462359"/>
              <a:gd name="connsiteX14238" fmla="*/ 3208737 w 7162800"/>
              <a:gd name="connsiteY14238" fmla="*/ 3341940 h 8462359"/>
              <a:gd name="connsiteX14239" fmla="*/ 3204393 w 7162800"/>
              <a:gd name="connsiteY14239" fmla="*/ 3344354 h 8462359"/>
              <a:gd name="connsiteX14240" fmla="*/ 3200531 w 7162800"/>
              <a:gd name="connsiteY14240" fmla="*/ 3345802 h 8462359"/>
              <a:gd name="connsiteX14241" fmla="*/ 3197151 w 7162800"/>
              <a:gd name="connsiteY14241" fmla="*/ 3346768 h 8462359"/>
              <a:gd name="connsiteX14242" fmla="*/ 3193289 w 7162800"/>
              <a:gd name="connsiteY14242" fmla="*/ 3346285 h 8462359"/>
              <a:gd name="connsiteX14243" fmla="*/ 3187979 w 7162800"/>
              <a:gd name="connsiteY14243" fmla="*/ 3345319 h 8462359"/>
              <a:gd name="connsiteX14244" fmla="*/ 3185082 w 7162800"/>
              <a:gd name="connsiteY14244" fmla="*/ 3345319 h 8462359"/>
              <a:gd name="connsiteX14245" fmla="*/ 3182186 w 7162800"/>
              <a:gd name="connsiteY14245" fmla="*/ 3345319 h 8462359"/>
              <a:gd name="connsiteX14246" fmla="*/ 3180255 w 7162800"/>
              <a:gd name="connsiteY14246" fmla="*/ 3345802 h 8462359"/>
              <a:gd name="connsiteX14247" fmla="*/ 3178807 w 7162800"/>
              <a:gd name="connsiteY14247" fmla="*/ 3346768 h 8462359"/>
              <a:gd name="connsiteX14248" fmla="*/ 3176876 w 7162800"/>
              <a:gd name="connsiteY14248" fmla="*/ 3346768 h 8462359"/>
              <a:gd name="connsiteX14249" fmla="*/ 3175428 w 7162800"/>
              <a:gd name="connsiteY14249" fmla="*/ 3347250 h 8462359"/>
              <a:gd name="connsiteX14250" fmla="*/ 3173496 w 7162800"/>
              <a:gd name="connsiteY14250" fmla="*/ 3348216 h 8462359"/>
              <a:gd name="connsiteX14251" fmla="*/ 3171566 w 7162800"/>
              <a:gd name="connsiteY14251" fmla="*/ 3349664 h 8462359"/>
              <a:gd name="connsiteX14252" fmla="*/ 3170117 w 7162800"/>
              <a:gd name="connsiteY14252" fmla="*/ 3351113 h 8462359"/>
              <a:gd name="connsiteX14253" fmla="*/ 3168669 w 7162800"/>
              <a:gd name="connsiteY14253" fmla="*/ 3353044 h 8462359"/>
              <a:gd name="connsiteX14254" fmla="*/ 3168186 w 7162800"/>
              <a:gd name="connsiteY14254" fmla="*/ 3355458 h 8462359"/>
              <a:gd name="connsiteX14255" fmla="*/ 3167703 w 7162800"/>
              <a:gd name="connsiteY14255" fmla="*/ 3357872 h 8462359"/>
              <a:gd name="connsiteX14256" fmla="*/ 3168186 w 7162800"/>
              <a:gd name="connsiteY14256" fmla="*/ 3362217 h 8462359"/>
              <a:gd name="connsiteX14257" fmla="*/ 3169634 w 7162800"/>
              <a:gd name="connsiteY14257" fmla="*/ 3368976 h 8462359"/>
              <a:gd name="connsiteX14258" fmla="*/ 3170600 w 7162800"/>
              <a:gd name="connsiteY14258" fmla="*/ 3372356 h 8462359"/>
              <a:gd name="connsiteX14259" fmla="*/ 3172048 w 7162800"/>
              <a:gd name="connsiteY14259" fmla="*/ 3375735 h 8462359"/>
              <a:gd name="connsiteX14260" fmla="*/ 3173496 w 7162800"/>
              <a:gd name="connsiteY14260" fmla="*/ 3378632 h 8462359"/>
              <a:gd name="connsiteX14261" fmla="*/ 3174945 w 7162800"/>
              <a:gd name="connsiteY14261" fmla="*/ 3380081 h 8462359"/>
              <a:gd name="connsiteX14262" fmla="*/ 3178324 w 7162800"/>
              <a:gd name="connsiteY14262" fmla="*/ 3385874 h 8462359"/>
              <a:gd name="connsiteX14263" fmla="*/ 3182186 w 7162800"/>
              <a:gd name="connsiteY14263" fmla="*/ 3391185 h 8462359"/>
              <a:gd name="connsiteX14264" fmla="*/ 3186531 w 7162800"/>
              <a:gd name="connsiteY14264" fmla="*/ 3396979 h 8462359"/>
              <a:gd name="connsiteX14265" fmla="*/ 3189910 w 7162800"/>
              <a:gd name="connsiteY14265" fmla="*/ 3402289 h 8462359"/>
              <a:gd name="connsiteX14266" fmla="*/ 3192324 w 7162800"/>
              <a:gd name="connsiteY14266" fmla="*/ 3404221 h 8462359"/>
              <a:gd name="connsiteX14267" fmla="*/ 3195703 w 7162800"/>
              <a:gd name="connsiteY14267" fmla="*/ 3407117 h 8462359"/>
              <a:gd name="connsiteX14268" fmla="*/ 3198117 w 7162800"/>
              <a:gd name="connsiteY14268" fmla="*/ 3410014 h 8462359"/>
              <a:gd name="connsiteX14269" fmla="*/ 3201013 w 7162800"/>
              <a:gd name="connsiteY14269" fmla="*/ 3413877 h 8462359"/>
              <a:gd name="connsiteX14270" fmla="*/ 3203427 w 7162800"/>
              <a:gd name="connsiteY14270" fmla="*/ 3417256 h 8462359"/>
              <a:gd name="connsiteX14271" fmla="*/ 3206806 w 7162800"/>
              <a:gd name="connsiteY14271" fmla="*/ 3420153 h 8462359"/>
              <a:gd name="connsiteX14272" fmla="*/ 3209220 w 7162800"/>
              <a:gd name="connsiteY14272" fmla="*/ 3423050 h 8462359"/>
              <a:gd name="connsiteX14273" fmla="*/ 3212117 w 7162800"/>
              <a:gd name="connsiteY14273" fmla="*/ 3424981 h 8462359"/>
              <a:gd name="connsiteX14274" fmla="*/ 3218875 w 7162800"/>
              <a:gd name="connsiteY14274" fmla="*/ 3427395 h 8462359"/>
              <a:gd name="connsiteX14275" fmla="*/ 3226599 w 7162800"/>
              <a:gd name="connsiteY14275" fmla="*/ 3428843 h 8462359"/>
              <a:gd name="connsiteX14276" fmla="*/ 3235289 w 7162800"/>
              <a:gd name="connsiteY14276" fmla="*/ 3430292 h 8462359"/>
              <a:gd name="connsiteX14277" fmla="*/ 3241564 w 7162800"/>
              <a:gd name="connsiteY14277" fmla="*/ 3432223 h 8462359"/>
              <a:gd name="connsiteX14278" fmla="*/ 3242530 w 7162800"/>
              <a:gd name="connsiteY14278" fmla="*/ 3435120 h 8462359"/>
              <a:gd name="connsiteX14279" fmla="*/ 3243496 w 7162800"/>
              <a:gd name="connsiteY14279" fmla="*/ 3437534 h 8462359"/>
              <a:gd name="connsiteX14280" fmla="*/ 3244944 w 7162800"/>
              <a:gd name="connsiteY14280" fmla="*/ 3439465 h 8462359"/>
              <a:gd name="connsiteX14281" fmla="*/ 3245426 w 7162800"/>
              <a:gd name="connsiteY14281" fmla="*/ 3439948 h 8462359"/>
              <a:gd name="connsiteX14282" fmla="*/ 3246392 w 7162800"/>
              <a:gd name="connsiteY14282" fmla="*/ 3441396 h 8462359"/>
              <a:gd name="connsiteX14283" fmla="*/ 3246392 w 7162800"/>
              <a:gd name="connsiteY14283" fmla="*/ 3442844 h 8462359"/>
              <a:gd name="connsiteX14284" fmla="*/ 3245909 w 7162800"/>
              <a:gd name="connsiteY14284" fmla="*/ 3445258 h 8462359"/>
              <a:gd name="connsiteX14285" fmla="*/ 3244944 w 7162800"/>
              <a:gd name="connsiteY14285" fmla="*/ 3447190 h 8462359"/>
              <a:gd name="connsiteX14286" fmla="*/ 3241564 w 7162800"/>
              <a:gd name="connsiteY14286" fmla="*/ 3451535 h 8462359"/>
              <a:gd name="connsiteX14287" fmla="*/ 3237702 w 7162800"/>
              <a:gd name="connsiteY14287" fmla="*/ 3454432 h 8462359"/>
              <a:gd name="connsiteX14288" fmla="*/ 3234806 w 7162800"/>
              <a:gd name="connsiteY14288" fmla="*/ 3459260 h 8462359"/>
              <a:gd name="connsiteX14289" fmla="*/ 3230461 w 7162800"/>
              <a:gd name="connsiteY14289" fmla="*/ 3466502 h 8462359"/>
              <a:gd name="connsiteX14290" fmla="*/ 3226599 w 7162800"/>
              <a:gd name="connsiteY14290" fmla="*/ 3474226 h 8462359"/>
              <a:gd name="connsiteX14291" fmla="*/ 3223220 w 7162800"/>
              <a:gd name="connsiteY14291" fmla="*/ 3480986 h 8462359"/>
              <a:gd name="connsiteX14292" fmla="*/ 3223703 w 7162800"/>
              <a:gd name="connsiteY14292" fmla="*/ 3485331 h 8462359"/>
              <a:gd name="connsiteX14293" fmla="*/ 3224668 w 7162800"/>
              <a:gd name="connsiteY14293" fmla="*/ 3492090 h 8462359"/>
              <a:gd name="connsiteX14294" fmla="*/ 3224668 w 7162800"/>
              <a:gd name="connsiteY14294" fmla="*/ 3495470 h 8462359"/>
              <a:gd name="connsiteX14295" fmla="*/ 3224668 w 7162800"/>
              <a:gd name="connsiteY14295" fmla="*/ 3498366 h 8462359"/>
              <a:gd name="connsiteX14296" fmla="*/ 3224185 w 7162800"/>
              <a:gd name="connsiteY14296" fmla="*/ 3501263 h 8462359"/>
              <a:gd name="connsiteX14297" fmla="*/ 3223220 w 7162800"/>
              <a:gd name="connsiteY14297" fmla="*/ 3503194 h 8462359"/>
              <a:gd name="connsiteX14298" fmla="*/ 3219358 w 7162800"/>
              <a:gd name="connsiteY14298" fmla="*/ 3506091 h 8462359"/>
              <a:gd name="connsiteX14299" fmla="*/ 3214048 w 7162800"/>
              <a:gd name="connsiteY14299" fmla="*/ 3508505 h 8462359"/>
              <a:gd name="connsiteX14300" fmla="*/ 3208737 w 7162800"/>
              <a:gd name="connsiteY14300" fmla="*/ 3511885 h 8462359"/>
              <a:gd name="connsiteX14301" fmla="*/ 3204393 w 7162800"/>
              <a:gd name="connsiteY14301" fmla="*/ 3514299 h 8462359"/>
              <a:gd name="connsiteX14302" fmla="*/ 3197151 w 7162800"/>
              <a:gd name="connsiteY14302" fmla="*/ 3514781 h 8462359"/>
              <a:gd name="connsiteX14303" fmla="*/ 3187979 w 7162800"/>
              <a:gd name="connsiteY14303" fmla="*/ 3516713 h 8462359"/>
              <a:gd name="connsiteX14304" fmla="*/ 3184117 w 7162800"/>
              <a:gd name="connsiteY14304" fmla="*/ 3518161 h 8462359"/>
              <a:gd name="connsiteX14305" fmla="*/ 3180255 w 7162800"/>
              <a:gd name="connsiteY14305" fmla="*/ 3519127 h 8462359"/>
              <a:gd name="connsiteX14306" fmla="*/ 3176876 w 7162800"/>
              <a:gd name="connsiteY14306" fmla="*/ 3520575 h 8462359"/>
              <a:gd name="connsiteX14307" fmla="*/ 3174945 w 7162800"/>
              <a:gd name="connsiteY14307" fmla="*/ 3522023 h 8462359"/>
              <a:gd name="connsiteX14308" fmla="*/ 3173014 w 7162800"/>
              <a:gd name="connsiteY14308" fmla="*/ 3523472 h 8462359"/>
              <a:gd name="connsiteX14309" fmla="*/ 3171083 w 7162800"/>
              <a:gd name="connsiteY14309" fmla="*/ 3525403 h 8462359"/>
              <a:gd name="connsiteX14310" fmla="*/ 3169152 w 7162800"/>
              <a:gd name="connsiteY14310" fmla="*/ 3527817 h 8462359"/>
              <a:gd name="connsiteX14311" fmla="*/ 3167703 w 7162800"/>
              <a:gd name="connsiteY14311" fmla="*/ 3529748 h 8462359"/>
              <a:gd name="connsiteX14312" fmla="*/ 3164807 w 7162800"/>
              <a:gd name="connsiteY14312" fmla="*/ 3535059 h 8462359"/>
              <a:gd name="connsiteX14313" fmla="*/ 3162393 w 7162800"/>
              <a:gd name="connsiteY14313" fmla="*/ 3540370 h 8462359"/>
              <a:gd name="connsiteX14314" fmla="*/ 3159979 w 7162800"/>
              <a:gd name="connsiteY14314" fmla="*/ 3546163 h 8462359"/>
              <a:gd name="connsiteX14315" fmla="*/ 3157566 w 7162800"/>
              <a:gd name="connsiteY14315" fmla="*/ 3551474 h 8462359"/>
              <a:gd name="connsiteX14316" fmla="*/ 3155152 w 7162800"/>
              <a:gd name="connsiteY14316" fmla="*/ 3555819 h 8462359"/>
              <a:gd name="connsiteX14317" fmla="*/ 3152738 w 7162800"/>
              <a:gd name="connsiteY14317" fmla="*/ 3559199 h 8462359"/>
              <a:gd name="connsiteX14318" fmla="*/ 3145980 w 7162800"/>
              <a:gd name="connsiteY14318" fmla="*/ 3568372 h 8462359"/>
              <a:gd name="connsiteX14319" fmla="*/ 3137773 w 7162800"/>
              <a:gd name="connsiteY14319" fmla="*/ 3578028 h 8462359"/>
              <a:gd name="connsiteX14320" fmla="*/ 3129566 w 7162800"/>
              <a:gd name="connsiteY14320" fmla="*/ 3587201 h 8462359"/>
              <a:gd name="connsiteX14321" fmla="*/ 3123290 w 7162800"/>
              <a:gd name="connsiteY14321" fmla="*/ 3596374 h 8462359"/>
              <a:gd name="connsiteX14322" fmla="*/ 3121359 w 7162800"/>
              <a:gd name="connsiteY14322" fmla="*/ 3600720 h 8462359"/>
              <a:gd name="connsiteX14323" fmla="*/ 3118946 w 7162800"/>
              <a:gd name="connsiteY14323" fmla="*/ 3606030 h 8462359"/>
              <a:gd name="connsiteX14324" fmla="*/ 3115084 w 7162800"/>
              <a:gd name="connsiteY14324" fmla="*/ 3611341 h 8462359"/>
              <a:gd name="connsiteX14325" fmla="*/ 3111704 w 7162800"/>
              <a:gd name="connsiteY14325" fmla="*/ 3614721 h 8462359"/>
              <a:gd name="connsiteX14326" fmla="*/ 3105428 w 7162800"/>
              <a:gd name="connsiteY14326" fmla="*/ 3616169 h 8462359"/>
              <a:gd name="connsiteX14327" fmla="*/ 3098187 w 7162800"/>
              <a:gd name="connsiteY14327" fmla="*/ 3616169 h 8462359"/>
              <a:gd name="connsiteX14328" fmla="*/ 3090463 w 7162800"/>
              <a:gd name="connsiteY14328" fmla="*/ 3615204 h 8462359"/>
              <a:gd name="connsiteX14329" fmla="*/ 3081774 w 7162800"/>
              <a:gd name="connsiteY14329" fmla="*/ 3614238 h 8462359"/>
              <a:gd name="connsiteX14330" fmla="*/ 3068305 w 7162800"/>
              <a:gd name="connsiteY14330" fmla="*/ 3611789 h 8462359"/>
              <a:gd name="connsiteX14331" fmla="*/ 3069013 w 7162800"/>
              <a:gd name="connsiteY14331" fmla="*/ 3617446 h 8462359"/>
              <a:gd name="connsiteX14332" fmla="*/ 3069013 w 7162800"/>
              <a:gd name="connsiteY14332" fmla="*/ 3624203 h 8462359"/>
              <a:gd name="connsiteX14333" fmla="*/ 3075291 w 7162800"/>
              <a:gd name="connsiteY14333" fmla="*/ 3631926 h 8462359"/>
              <a:gd name="connsiteX14334" fmla="*/ 3082052 w 7162800"/>
              <a:gd name="connsiteY14334" fmla="*/ 3640614 h 8462359"/>
              <a:gd name="connsiteX14335" fmla="*/ 3085915 w 7162800"/>
              <a:gd name="connsiteY14335" fmla="*/ 3644958 h 8462359"/>
              <a:gd name="connsiteX14336" fmla="*/ 3088813 w 7162800"/>
              <a:gd name="connsiteY14336" fmla="*/ 3648819 h 8462359"/>
              <a:gd name="connsiteX14337" fmla="*/ 3092194 w 7162800"/>
              <a:gd name="connsiteY14337" fmla="*/ 3651715 h 8462359"/>
              <a:gd name="connsiteX14338" fmla="*/ 3095091 w 7162800"/>
              <a:gd name="connsiteY14338" fmla="*/ 3654128 h 8462359"/>
              <a:gd name="connsiteX14339" fmla="*/ 3097506 w 7162800"/>
              <a:gd name="connsiteY14339" fmla="*/ 3656542 h 8462359"/>
              <a:gd name="connsiteX14340" fmla="*/ 3099920 w 7162800"/>
              <a:gd name="connsiteY14340" fmla="*/ 3658955 h 8462359"/>
              <a:gd name="connsiteX14341" fmla="*/ 3104267 w 7162800"/>
              <a:gd name="connsiteY14341" fmla="*/ 3660886 h 8462359"/>
              <a:gd name="connsiteX14342" fmla="*/ 3108613 w 7162800"/>
              <a:gd name="connsiteY14342" fmla="*/ 3662334 h 8462359"/>
              <a:gd name="connsiteX14343" fmla="*/ 3113442 w 7162800"/>
              <a:gd name="connsiteY14343" fmla="*/ 3663299 h 8462359"/>
              <a:gd name="connsiteX14344" fmla="*/ 3117306 w 7162800"/>
              <a:gd name="connsiteY14344" fmla="*/ 3664747 h 8462359"/>
              <a:gd name="connsiteX14345" fmla="*/ 3121652 w 7162800"/>
              <a:gd name="connsiteY14345" fmla="*/ 3665230 h 8462359"/>
              <a:gd name="connsiteX14346" fmla="*/ 3125033 w 7162800"/>
              <a:gd name="connsiteY14346" fmla="*/ 3665230 h 8462359"/>
              <a:gd name="connsiteX14347" fmla="*/ 3126964 w 7162800"/>
              <a:gd name="connsiteY14347" fmla="*/ 3666678 h 8462359"/>
              <a:gd name="connsiteX14348" fmla="*/ 3129862 w 7162800"/>
              <a:gd name="connsiteY14348" fmla="*/ 3667643 h 8462359"/>
              <a:gd name="connsiteX14349" fmla="*/ 3132760 w 7162800"/>
              <a:gd name="connsiteY14349" fmla="*/ 3668126 h 8462359"/>
              <a:gd name="connsiteX14350" fmla="*/ 3136140 w 7162800"/>
              <a:gd name="connsiteY14350" fmla="*/ 3668608 h 8462359"/>
              <a:gd name="connsiteX14351" fmla="*/ 3139521 w 7162800"/>
              <a:gd name="connsiteY14351" fmla="*/ 3670056 h 8462359"/>
              <a:gd name="connsiteX14352" fmla="*/ 3142901 w 7162800"/>
              <a:gd name="connsiteY14352" fmla="*/ 3670539 h 8462359"/>
              <a:gd name="connsiteX14353" fmla="*/ 3145799 w 7162800"/>
              <a:gd name="connsiteY14353" fmla="*/ 3671504 h 8462359"/>
              <a:gd name="connsiteX14354" fmla="*/ 3147730 w 7162800"/>
              <a:gd name="connsiteY14354" fmla="*/ 3672470 h 8462359"/>
              <a:gd name="connsiteX14355" fmla="*/ 3150145 w 7162800"/>
              <a:gd name="connsiteY14355" fmla="*/ 3674400 h 8462359"/>
              <a:gd name="connsiteX14356" fmla="*/ 3153043 w 7162800"/>
              <a:gd name="connsiteY14356" fmla="*/ 3677779 h 8462359"/>
              <a:gd name="connsiteX14357" fmla="*/ 3155457 w 7162800"/>
              <a:gd name="connsiteY14357" fmla="*/ 3681640 h 8462359"/>
              <a:gd name="connsiteX14358" fmla="*/ 3158838 w 7162800"/>
              <a:gd name="connsiteY14358" fmla="*/ 3685502 h 8462359"/>
              <a:gd name="connsiteX14359" fmla="*/ 3161252 w 7162800"/>
              <a:gd name="connsiteY14359" fmla="*/ 3689846 h 8462359"/>
              <a:gd name="connsiteX14360" fmla="*/ 3164150 w 7162800"/>
              <a:gd name="connsiteY14360" fmla="*/ 3693707 h 8462359"/>
              <a:gd name="connsiteX14361" fmla="*/ 3167048 w 7162800"/>
              <a:gd name="connsiteY14361" fmla="*/ 3696603 h 8462359"/>
              <a:gd name="connsiteX14362" fmla="*/ 3169945 w 7162800"/>
              <a:gd name="connsiteY14362" fmla="*/ 3699016 h 8462359"/>
              <a:gd name="connsiteX14363" fmla="*/ 3172843 w 7162800"/>
              <a:gd name="connsiteY14363" fmla="*/ 3699982 h 8462359"/>
              <a:gd name="connsiteX14364" fmla="*/ 3177189 w 7162800"/>
              <a:gd name="connsiteY14364" fmla="*/ 3700947 h 8462359"/>
              <a:gd name="connsiteX14365" fmla="*/ 3181535 w 7162800"/>
              <a:gd name="connsiteY14365" fmla="*/ 3701430 h 8462359"/>
              <a:gd name="connsiteX14366" fmla="*/ 3186365 w 7162800"/>
              <a:gd name="connsiteY14366" fmla="*/ 3701912 h 8462359"/>
              <a:gd name="connsiteX14367" fmla="*/ 3194574 w 7162800"/>
              <a:gd name="connsiteY14367" fmla="*/ 3702395 h 8462359"/>
              <a:gd name="connsiteX14368" fmla="*/ 3199887 w 7162800"/>
              <a:gd name="connsiteY14368" fmla="*/ 3702395 h 8462359"/>
              <a:gd name="connsiteX14369" fmla="*/ 3201818 w 7162800"/>
              <a:gd name="connsiteY14369" fmla="*/ 3701912 h 8462359"/>
              <a:gd name="connsiteX14370" fmla="*/ 3204233 w 7162800"/>
              <a:gd name="connsiteY14370" fmla="*/ 3700464 h 8462359"/>
              <a:gd name="connsiteX14371" fmla="*/ 3207614 w 7162800"/>
              <a:gd name="connsiteY14371" fmla="*/ 3699016 h 8462359"/>
              <a:gd name="connsiteX14372" fmla="*/ 3210994 w 7162800"/>
              <a:gd name="connsiteY14372" fmla="*/ 3696120 h 8462359"/>
              <a:gd name="connsiteX14373" fmla="*/ 3217272 w 7162800"/>
              <a:gd name="connsiteY14373" fmla="*/ 3691294 h 8462359"/>
              <a:gd name="connsiteX14374" fmla="*/ 3222101 w 7162800"/>
              <a:gd name="connsiteY14374" fmla="*/ 3687915 h 8462359"/>
              <a:gd name="connsiteX14375" fmla="*/ 3229345 w 7162800"/>
              <a:gd name="connsiteY14375" fmla="*/ 3685019 h 8462359"/>
              <a:gd name="connsiteX14376" fmla="*/ 3236589 w 7162800"/>
              <a:gd name="connsiteY14376" fmla="*/ 3682606 h 8462359"/>
              <a:gd name="connsiteX14377" fmla="*/ 3243833 w 7162800"/>
              <a:gd name="connsiteY14377" fmla="*/ 3681158 h 8462359"/>
              <a:gd name="connsiteX14378" fmla="*/ 3248180 w 7162800"/>
              <a:gd name="connsiteY14378" fmla="*/ 3680192 h 8462359"/>
              <a:gd name="connsiteX14379" fmla="*/ 3253009 w 7162800"/>
              <a:gd name="connsiteY14379" fmla="*/ 3679227 h 8462359"/>
              <a:gd name="connsiteX14380" fmla="*/ 3257838 w 7162800"/>
              <a:gd name="connsiteY14380" fmla="*/ 3679227 h 8462359"/>
              <a:gd name="connsiteX14381" fmla="*/ 3263150 w 7162800"/>
              <a:gd name="connsiteY14381" fmla="*/ 3679710 h 8462359"/>
              <a:gd name="connsiteX14382" fmla="*/ 3268463 w 7162800"/>
              <a:gd name="connsiteY14382" fmla="*/ 3681158 h 8462359"/>
              <a:gd name="connsiteX14383" fmla="*/ 3278121 w 7162800"/>
              <a:gd name="connsiteY14383" fmla="*/ 3684536 h 8462359"/>
              <a:gd name="connsiteX14384" fmla="*/ 3285848 w 7162800"/>
              <a:gd name="connsiteY14384" fmla="*/ 3687915 h 8462359"/>
              <a:gd name="connsiteX14385" fmla="*/ 3290194 w 7162800"/>
              <a:gd name="connsiteY14385" fmla="*/ 3689363 h 8462359"/>
              <a:gd name="connsiteX14386" fmla="*/ 3294058 w 7162800"/>
              <a:gd name="connsiteY14386" fmla="*/ 3692259 h 8462359"/>
              <a:gd name="connsiteX14387" fmla="*/ 3297921 w 7162800"/>
              <a:gd name="connsiteY14387" fmla="*/ 3695155 h 8462359"/>
              <a:gd name="connsiteX14388" fmla="*/ 3301785 w 7162800"/>
              <a:gd name="connsiteY14388" fmla="*/ 3699016 h 8462359"/>
              <a:gd name="connsiteX14389" fmla="*/ 3308063 w 7162800"/>
              <a:gd name="connsiteY14389" fmla="*/ 3705291 h 8462359"/>
              <a:gd name="connsiteX14390" fmla="*/ 3312409 w 7162800"/>
              <a:gd name="connsiteY14390" fmla="*/ 3710118 h 8462359"/>
              <a:gd name="connsiteX14391" fmla="*/ 3320619 w 7162800"/>
              <a:gd name="connsiteY14391" fmla="*/ 3719288 h 8462359"/>
              <a:gd name="connsiteX14392" fmla="*/ 3330278 w 7162800"/>
              <a:gd name="connsiteY14392" fmla="*/ 3729907 h 8462359"/>
              <a:gd name="connsiteX14393" fmla="*/ 3338487 w 7162800"/>
              <a:gd name="connsiteY14393" fmla="*/ 3740043 h 8462359"/>
              <a:gd name="connsiteX14394" fmla="*/ 3345731 w 7162800"/>
              <a:gd name="connsiteY14394" fmla="*/ 3746800 h 8462359"/>
              <a:gd name="connsiteX14395" fmla="*/ 3352492 w 7162800"/>
              <a:gd name="connsiteY14395" fmla="*/ 3754040 h 8462359"/>
              <a:gd name="connsiteX14396" fmla="*/ 3360702 w 7162800"/>
              <a:gd name="connsiteY14396" fmla="*/ 3761763 h 8462359"/>
              <a:gd name="connsiteX14397" fmla="*/ 3365531 w 7162800"/>
              <a:gd name="connsiteY14397" fmla="*/ 3765624 h 8462359"/>
              <a:gd name="connsiteX14398" fmla="*/ 3370361 w 7162800"/>
              <a:gd name="connsiteY14398" fmla="*/ 3768520 h 8462359"/>
              <a:gd name="connsiteX14399" fmla="*/ 3375190 w 7162800"/>
              <a:gd name="connsiteY14399" fmla="*/ 3771416 h 8462359"/>
              <a:gd name="connsiteX14400" fmla="*/ 3379536 w 7162800"/>
              <a:gd name="connsiteY14400" fmla="*/ 3773347 h 8462359"/>
              <a:gd name="connsiteX14401" fmla="*/ 3386297 w 7162800"/>
              <a:gd name="connsiteY14401" fmla="*/ 3776725 h 8462359"/>
              <a:gd name="connsiteX14402" fmla="*/ 3394024 w 7162800"/>
              <a:gd name="connsiteY14402" fmla="*/ 3780104 h 8462359"/>
              <a:gd name="connsiteX14403" fmla="*/ 3398370 w 7162800"/>
              <a:gd name="connsiteY14403" fmla="*/ 3782035 h 8462359"/>
              <a:gd name="connsiteX14404" fmla="*/ 3402234 w 7162800"/>
              <a:gd name="connsiteY14404" fmla="*/ 3783483 h 8462359"/>
              <a:gd name="connsiteX14405" fmla="*/ 3405614 w 7162800"/>
              <a:gd name="connsiteY14405" fmla="*/ 3783965 h 8462359"/>
              <a:gd name="connsiteX14406" fmla="*/ 3408995 w 7162800"/>
              <a:gd name="connsiteY14406" fmla="*/ 3784448 h 8462359"/>
              <a:gd name="connsiteX14407" fmla="*/ 3412375 w 7162800"/>
              <a:gd name="connsiteY14407" fmla="*/ 3785413 h 8462359"/>
              <a:gd name="connsiteX14408" fmla="*/ 3415756 w 7162800"/>
              <a:gd name="connsiteY14408" fmla="*/ 3785896 h 8462359"/>
              <a:gd name="connsiteX14409" fmla="*/ 3420102 w 7162800"/>
              <a:gd name="connsiteY14409" fmla="*/ 3785896 h 8462359"/>
              <a:gd name="connsiteX14410" fmla="*/ 3424449 w 7162800"/>
              <a:gd name="connsiteY14410" fmla="*/ 3785896 h 8462359"/>
              <a:gd name="connsiteX14411" fmla="*/ 3433624 w 7162800"/>
              <a:gd name="connsiteY14411" fmla="*/ 3784931 h 8462359"/>
              <a:gd name="connsiteX14412" fmla="*/ 3442800 w 7162800"/>
              <a:gd name="connsiteY14412" fmla="*/ 3784448 h 8462359"/>
              <a:gd name="connsiteX14413" fmla="*/ 3445698 w 7162800"/>
              <a:gd name="connsiteY14413" fmla="*/ 3783965 h 8462359"/>
              <a:gd name="connsiteX14414" fmla="*/ 3449078 w 7162800"/>
              <a:gd name="connsiteY14414" fmla="*/ 3783483 h 8462359"/>
              <a:gd name="connsiteX14415" fmla="*/ 3452458 w 7162800"/>
              <a:gd name="connsiteY14415" fmla="*/ 3782517 h 8462359"/>
              <a:gd name="connsiteX14416" fmla="*/ 3455839 w 7162800"/>
              <a:gd name="connsiteY14416" fmla="*/ 3780587 h 8462359"/>
              <a:gd name="connsiteX14417" fmla="*/ 3459220 w 7162800"/>
              <a:gd name="connsiteY14417" fmla="*/ 3779139 h 8462359"/>
              <a:gd name="connsiteX14418" fmla="*/ 3463083 w 7162800"/>
              <a:gd name="connsiteY14418" fmla="*/ 3778173 h 8462359"/>
              <a:gd name="connsiteX14419" fmla="*/ 3465980 w 7162800"/>
              <a:gd name="connsiteY14419" fmla="*/ 3777208 h 8462359"/>
              <a:gd name="connsiteX14420" fmla="*/ 3468878 w 7162800"/>
              <a:gd name="connsiteY14420" fmla="*/ 3777208 h 8462359"/>
              <a:gd name="connsiteX14421" fmla="*/ 3473707 w 7162800"/>
              <a:gd name="connsiteY14421" fmla="*/ 3776243 h 8462359"/>
              <a:gd name="connsiteX14422" fmla="*/ 3478054 w 7162800"/>
              <a:gd name="connsiteY14422" fmla="*/ 3774795 h 8462359"/>
              <a:gd name="connsiteX14423" fmla="*/ 3483366 w 7162800"/>
              <a:gd name="connsiteY14423" fmla="*/ 3774312 h 8462359"/>
              <a:gd name="connsiteX14424" fmla="*/ 3488678 w 7162800"/>
              <a:gd name="connsiteY14424" fmla="*/ 3773829 h 8462359"/>
              <a:gd name="connsiteX14425" fmla="*/ 3498820 w 7162800"/>
              <a:gd name="connsiteY14425" fmla="*/ 3773347 h 8462359"/>
              <a:gd name="connsiteX14426" fmla="*/ 3506064 w 7162800"/>
              <a:gd name="connsiteY14426" fmla="*/ 3773347 h 8462359"/>
              <a:gd name="connsiteX14427" fmla="*/ 3519586 w 7162800"/>
              <a:gd name="connsiteY14427" fmla="*/ 3773347 h 8462359"/>
              <a:gd name="connsiteX14428" fmla="*/ 3534556 w 7162800"/>
              <a:gd name="connsiteY14428" fmla="*/ 3773829 h 8462359"/>
              <a:gd name="connsiteX14429" fmla="*/ 3542283 w 7162800"/>
              <a:gd name="connsiteY14429" fmla="*/ 3774312 h 8462359"/>
              <a:gd name="connsiteX14430" fmla="*/ 3549527 w 7162800"/>
              <a:gd name="connsiteY14430" fmla="*/ 3774795 h 8462359"/>
              <a:gd name="connsiteX14431" fmla="*/ 3556771 w 7162800"/>
              <a:gd name="connsiteY14431" fmla="*/ 3776243 h 8462359"/>
              <a:gd name="connsiteX14432" fmla="*/ 3562566 w 7162800"/>
              <a:gd name="connsiteY14432" fmla="*/ 3777208 h 8462359"/>
              <a:gd name="connsiteX14433" fmla="*/ 3572708 w 7162800"/>
              <a:gd name="connsiteY14433" fmla="*/ 3777691 h 8462359"/>
              <a:gd name="connsiteX14434" fmla="*/ 3586713 w 7162800"/>
              <a:gd name="connsiteY14434" fmla="*/ 3779139 h 8462359"/>
              <a:gd name="connsiteX14435" fmla="*/ 3600235 w 7162800"/>
              <a:gd name="connsiteY14435" fmla="*/ 3782035 h 8462359"/>
              <a:gd name="connsiteX14436" fmla="*/ 3610859 w 7162800"/>
              <a:gd name="connsiteY14436" fmla="*/ 3784448 h 8462359"/>
              <a:gd name="connsiteX14437" fmla="*/ 3618586 w 7162800"/>
              <a:gd name="connsiteY14437" fmla="*/ 3789275 h 8462359"/>
              <a:gd name="connsiteX14438" fmla="*/ 3627279 w 7162800"/>
              <a:gd name="connsiteY14438" fmla="*/ 3796032 h 8462359"/>
              <a:gd name="connsiteX14439" fmla="*/ 3631625 w 7162800"/>
              <a:gd name="connsiteY14439" fmla="*/ 3799893 h 8462359"/>
              <a:gd name="connsiteX14440" fmla="*/ 3635972 w 7162800"/>
              <a:gd name="connsiteY14440" fmla="*/ 3804237 h 8462359"/>
              <a:gd name="connsiteX14441" fmla="*/ 3638869 w 7162800"/>
              <a:gd name="connsiteY14441" fmla="*/ 3807133 h 8462359"/>
              <a:gd name="connsiteX14442" fmla="*/ 3640801 w 7162800"/>
              <a:gd name="connsiteY14442" fmla="*/ 3810512 h 8462359"/>
              <a:gd name="connsiteX14443" fmla="*/ 3643698 w 7162800"/>
              <a:gd name="connsiteY14443" fmla="*/ 3812442 h 8462359"/>
              <a:gd name="connsiteX14444" fmla="*/ 3647079 w 7162800"/>
              <a:gd name="connsiteY14444" fmla="*/ 3814856 h 8462359"/>
              <a:gd name="connsiteX14445" fmla="*/ 3649976 w 7162800"/>
              <a:gd name="connsiteY14445" fmla="*/ 3817269 h 8462359"/>
              <a:gd name="connsiteX14446" fmla="*/ 3653357 w 7162800"/>
              <a:gd name="connsiteY14446" fmla="*/ 3820648 h 8462359"/>
              <a:gd name="connsiteX14447" fmla="*/ 3656738 w 7162800"/>
              <a:gd name="connsiteY14447" fmla="*/ 3823544 h 8462359"/>
              <a:gd name="connsiteX14448" fmla="*/ 3659152 w 7162800"/>
              <a:gd name="connsiteY14448" fmla="*/ 3826922 h 8462359"/>
              <a:gd name="connsiteX14449" fmla="*/ 3661567 w 7162800"/>
              <a:gd name="connsiteY14449" fmla="*/ 3829818 h 8462359"/>
              <a:gd name="connsiteX14450" fmla="*/ 3663498 w 7162800"/>
              <a:gd name="connsiteY14450" fmla="*/ 3833197 h 8462359"/>
              <a:gd name="connsiteX14451" fmla="*/ 3663498 w 7162800"/>
              <a:gd name="connsiteY14451" fmla="*/ 3842368 h 8462359"/>
              <a:gd name="connsiteX14452" fmla="*/ 3663981 w 7162800"/>
              <a:gd name="connsiteY14452" fmla="*/ 3851538 h 8462359"/>
              <a:gd name="connsiteX14453" fmla="*/ 3664464 w 7162800"/>
              <a:gd name="connsiteY14453" fmla="*/ 3856365 h 8462359"/>
              <a:gd name="connsiteX14454" fmla="*/ 3664947 w 7162800"/>
              <a:gd name="connsiteY14454" fmla="*/ 3861192 h 8462359"/>
              <a:gd name="connsiteX14455" fmla="*/ 3665913 w 7162800"/>
              <a:gd name="connsiteY14455" fmla="*/ 3866018 h 8462359"/>
              <a:gd name="connsiteX14456" fmla="*/ 3666879 w 7162800"/>
              <a:gd name="connsiteY14456" fmla="*/ 3870362 h 8462359"/>
              <a:gd name="connsiteX14457" fmla="*/ 3658186 w 7162800"/>
              <a:gd name="connsiteY14457" fmla="*/ 3867466 h 8462359"/>
              <a:gd name="connsiteX14458" fmla="*/ 3648528 w 7162800"/>
              <a:gd name="connsiteY14458" fmla="*/ 3865536 h 8462359"/>
              <a:gd name="connsiteX14459" fmla="*/ 3644181 w 7162800"/>
              <a:gd name="connsiteY14459" fmla="*/ 3865053 h 8462359"/>
              <a:gd name="connsiteX14460" fmla="*/ 3640318 w 7162800"/>
              <a:gd name="connsiteY14460" fmla="*/ 3865053 h 8462359"/>
              <a:gd name="connsiteX14461" fmla="*/ 3636454 w 7162800"/>
              <a:gd name="connsiteY14461" fmla="*/ 3865536 h 8462359"/>
              <a:gd name="connsiteX14462" fmla="*/ 3633074 w 7162800"/>
              <a:gd name="connsiteY14462" fmla="*/ 3866501 h 8462359"/>
              <a:gd name="connsiteX14463" fmla="*/ 3629210 w 7162800"/>
              <a:gd name="connsiteY14463" fmla="*/ 3868432 h 8462359"/>
              <a:gd name="connsiteX14464" fmla="*/ 3623898 w 7162800"/>
              <a:gd name="connsiteY14464" fmla="*/ 3871328 h 8462359"/>
              <a:gd name="connsiteX14465" fmla="*/ 3618586 w 7162800"/>
              <a:gd name="connsiteY14465" fmla="*/ 3874224 h 8462359"/>
              <a:gd name="connsiteX14466" fmla="*/ 3613274 w 7162800"/>
              <a:gd name="connsiteY14466" fmla="*/ 3878085 h 8462359"/>
              <a:gd name="connsiteX14467" fmla="*/ 3603615 w 7162800"/>
              <a:gd name="connsiteY14467" fmla="*/ 3885807 h 8462359"/>
              <a:gd name="connsiteX14468" fmla="*/ 3596371 w 7162800"/>
              <a:gd name="connsiteY14468" fmla="*/ 3892565 h 8462359"/>
              <a:gd name="connsiteX14469" fmla="*/ 3589127 w 7162800"/>
              <a:gd name="connsiteY14469" fmla="*/ 3903666 h 8462359"/>
              <a:gd name="connsiteX14470" fmla="*/ 3581401 w 7162800"/>
              <a:gd name="connsiteY14470" fmla="*/ 3917181 h 8462359"/>
              <a:gd name="connsiteX14471" fmla="*/ 3577537 w 7162800"/>
              <a:gd name="connsiteY14471" fmla="*/ 3924421 h 8462359"/>
              <a:gd name="connsiteX14472" fmla="*/ 3574640 w 7162800"/>
              <a:gd name="connsiteY14472" fmla="*/ 3932143 h 8462359"/>
              <a:gd name="connsiteX14473" fmla="*/ 3571742 w 7162800"/>
              <a:gd name="connsiteY14473" fmla="*/ 3938901 h 8462359"/>
              <a:gd name="connsiteX14474" fmla="*/ 3569810 w 7162800"/>
              <a:gd name="connsiteY14474" fmla="*/ 3944693 h 8462359"/>
              <a:gd name="connsiteX14475" fmla="*/ 3566913 w 7162800"/>
              <a:gd name="connsiteY14475" fmla="*/ 3950967 h 8462359"/>
              <a:gd name="connsiteX14476" fmla="*/ 3564981 w 7162800"/>
              <a:gd name="connsiteY14476" fmla="*/ 3959172 h 8462359"/>
              <a:gd name="connsiteX14477" fmla="*/ 3563049 w 7162800"/>
              <a:gd name="connsiteY14477" fmla="*/ 3967378 h 8462359"/>
              <a:gd name="connsiteX14478" fmla="*/ 3560635 w 7162800"/>
              <a:gd name="connsiteY14478" fmla="*/ 3976548 h 8462359"/>
              <a:gd name="connsiteX14479" fmla="*/ 3557737 w 7162800"/>
              <a:gd name="connsiteY14479" fmla="*/ 3993924 h 8462359"/>
              <a:gd name="connsiteX14480" fmla="*/ 3554840 w 7162800"/>
              <a:gd name="connsiteY14480" fmla="*/ 4007922 h 8462359"/>
              <a:gd name="connsiteX14481" fmla="*/ 3552425 w 7162800"/>
              <a:gd name="connsiteY14481" fmla="*/ 4014679 h 8462359"/>
              <a:gd name="connsiteX14482" fmla="*/ 3549044 w 7162800"/>
              <a:gd name="connsiteY14482" fmla="*/ 4022884 h 8462359"/>
              <a:gd name="connsiteX14483" fmla="*/ 3546630 w 7162800"/>
              <a:gd name="connsiteY14483" fmla="*/ 4032055 h 8462359"/>
              <a:gd name="connsiteX14484" fmla="*/ 3543732 w 7162800"/>
              <a:gd name="connsiteY14484" fmla="*/ 4041225 h 8462359"/>
              <a:gd name="connsiteX14485" fmla="*/ 3540834 w 7162800"/>
              <a:gd name="connsiteY14485" fmla="*/ 4051361 h 8462359"/>
              <a:gd name="connsiteX14486" fmla="*/ 3537937 w 7162800"/>
              <a:gd name="connsiteY14486" fmla="*/ 4060532 h 8462359"/>
              <a:gd name="connsiteX14487" fmla="*/ 3535522 w 7162800"/>
              <a:gd name="connsiteY14487" fmla="*/ 4068255 h 8462359"/>
              <a:gd name="connsiteX14488" fmla="*/ 3532625 w 7162800"/>
              <a:gd name="connsiteY14488" fmla="*/ 4075495 h 8462359"/>
              <a:gd name="connsiteX14489" fmla="*/ 3529727 w 7162800"/>
              <a:gd name="connsiteY14489" fmla="*/ 4082252 h 8462359"/>
              <a:gd name="connsiteX14490" fmla="*/ 3526830 w 7162800"/>
              <a:gd name="connsiteY14490" fmla="*/ 4089975 h 8462359"/>
              <a:gd name="connsiteX14491" fmla="*/ 3524415 w 7162800"/>
              <a:gd name="connsiteY14491" fmla="*/ 4098180 h 8462359"/>
              <a:gd name="connsiteX14492" fmla="*/ 3521034 w 7162800"/>
              <a:gd name="connsiteY14492" fmla="*/ 4104937 h 8462359"/>
              <a:gd name="connsiteX14493" fmla="*/ 3515239 w 7162800"/>
              <a:gd name="connsiteY14493" fmla="*/ 4115073 h 8462359"/>
              <a:gd name="connsiteX14494" fmla="*/ 3508478 w 7162800"/>
              <a:gd name="connsiteY14494" fmla="*/ 4127140 h 8462359"/>
              <a:gd name="connsiteX14495" fmla="*/ 3504615 w 7162800"/>
              <a:gd name="connsiteY14495" fmla="*/ 4132932 h 8462359"/>
              <a:gd name="connsiteX14496" fmla="*/ 3501717 w 7162800"/>
              <a:gd name="connsiteY14496" fmla="*/ 4138241 h 8462359"/>
              <a:gd name="connsiteX14497" fmla="*/ 3497854 w 7162800"/>
              <a:gd name="connsiteY14497" fmla="*/ 4142585 h 8462359"/>
              <a:gd name="connsiteX14498" fmla="*/ 3494956 w 7162800"/>
              <a:gd name="connsiteY14498" fmla="*/ 4145964 h 8462359"/>
              <a:gd name="connsiteX14499" fmla="*/ 3487712 w 7162800"/>
              <a:gd name="connsiteY14499" fmla="*/ 4151756 h 8462359"/>
              <a:gd name="connsiteX14500" fmla="*/ 3477571 w 7162800"/>
              <a:gd name="connsiteY14500" fmla="*/ 4158996 h 8462359"/>
              <a:gd name="connsiteX14501" fmla="*/ 3466946 w 7162800"/>
              <a:gd name="connsiteY14501" fmla="*/ 4165753 h 8462359"/>
              <a:gd name="connsiteX14502" fmla="*/ 3457771 w 7162800"/>
              <a:gd name="connsiteY14502" fmla="*/ 4172028 h 8462359"/>
              <a:gd name="connsiteX14503" fmla="*/ 3447629 w 7162800"/>
              <a:gd name="connsiteY14503" fmla="*/ 4175406 h 8462359"/>
              <a:gd name="connsiteX14504" fmla="*/ 3435556 w 7162800"/>
              <a:gd name="connsiteY14504" fmla="*/ 4179268 h 8462359"/>
              <a:gd name="connsiteX14505" fmla="*/ 3423483 w 7162800"/>
              <a:gd name="connsiteY14505" fmla="*/ 4183612 h 8462359"/>
              <a:gd name="connsiteX14506" fmla="*/ 3412858 w 7162800"/>
              <a:gd name="connsiteY14506" fmla="*/ 4186990 h 8462359"/>
              <a:gd name="connsiteX14507" fmla="*/ 3408512 w 7162800"/>
              <a:gd name="connsiteY14507" fmla="*/ 4186990 h 8462359"/>
              <a:gd name="connsiteX14508" fmla="*/ 3402717 w 7162800"/>
              <a:gd name="connsiteY14508" fmla="*/ 4186508 h 8462359"/>
              <a:gd name="connsiteX14509" fmla="*/ 3396922 w 7162800"/>
              <a:gd name="connsiteY14509" fmla="*/ 4185060 h 8462359"/>
              <a:gd name="connsiteX14510" fmla="*/ 3391127 w 7162800"/>
              <a:gd name="connsiteY14510" fmla="*/ 4184094 h 8462359"/>
              <a:gd name="connsiteX14511" fmla="*/ 3385331 w 7162800"/>
              <a:gd name="connsiteY14511" fmla="*/ 4182646 h 8462359"/>
              <a:gd name="connsiteX14512" fmla="*/ 3380019 w 7162800"/>
              <a:gd name="connsiteY14512" fmla="*/ 4180233 h 8462359"/>
              <a:gd name="connsiteX14513" fmla="*/ 3375190 w 7162800"/>
              <a:gd name="connsiteY14513" fmla="*/ 4178302 h 8462359"/>
              <a:gd name="connsiteX14514" fmla="*/ 3371809 w 7162800"/>
              <a:gd name="connsiteY14514" fmla="*/ 4175889 h 8462359"/>
              <a:gd name="connsiteX14515" fmla="*/ 3369395 w 7162800"/>
              <a:gd name="connsiteY14515" fmla="*/ 4173958 h 8462359"/>
              <a:gd name="connsiteX14516" fmla="*/ 3366497 w 7162800"/>
              <a:gd name="connsiteY14516" fmla="*/ 4171545 h 8462359"/>
              <a:gd name="connsiteX14517" fmla="*/ 3365048 w 7162800"/>
              <a:gd name="connsiteY14517" fmla="*/ 4168166 h 8462359"/>
              <a:gd name="connsiteX14518" fmla="*/ 3363600 w 7162800"/>
              <a:gd name="connsiteY14518" fmla="*/ 4164788 h 8462359"/>
              <a:gd name="connsiteX14519" fmla="*/ 3361185 w 7162800"/>
              <a:gd name="connsiteY14519" fmla="*/ 4157548 h 8462359"/>
              <a:gd name="connsiteX14520" fmla="*/ 3361149 w 7162800"/>
              <a:gd name="connsiteY14520" fmla="*/ 4157402 h 8462359"/>
              <a:gd name="connsiteX14521" fmla="*/ 3360909 w 7162800"/>
              <a:gd name="connsiteY14521" fmla="*/ 4157813 h 8462359"/>
              <a:gd name="connsiteX14522" fmla="*/ 3361392 w 7162800"/>
              <a:gd name="connsiteY14522" fmla="*/ 4162647 h 8462359"/>
              <a:gd name="connsiteX14523" fmla="*/ 3363807 w 7162800"/>
              <a:gd name="connsiteY14523" fmla="*/ 4168931 h 8462359"/>
              <a:gd name="connsiteX14524" fmla="*/ 3365256 w 7162800"/>
              <a:gd name="connsiteY14524" fmla="*/ 4172798 h 8462359"/>
              <a:gd name="connsiteX14525" fmla="*/ 3366706 w 7162800"/>
              <a:gd name="connsiteY14525" fmla="*/ 4176181 h 8462359"/>
              <a:gd name="connsiteX14526" fmla="*/ 3369604 w 7162800"/>
              <a:gd name="connsiteY14526" fmla="*/ 4178598 h 8462359"/>
              <a:gd name="connsiteX14527" fmla="*/ 3372019 w 7162800"/>
              <a:gd name="connsiteY14527" fmla="*/ 4180048 h 8462359"/>
              <a:gd name="connsiteX14528" fmla="*/ 3375401 w 7162800"/>
              <a:gd name="connsiteY14528" fmla="*/ 4182949 h 8462359"/>
              <a:gd name="connsiteX14529" fmla="*/ 3380232 w 7162800"/>
              <a:gd name="connsiteY14529" fmla="*/ 4185365 h 8462359"/>
              <a:gd name="connsiteX14530" fmla="*/ 3385546 w 7162800"/>
              <a:gd name="connsiteY14530" fmla="*/ 4187299 h 8462359"/>
              <a:gd name="connsiteX14531" fmla="*/ 3391342 w 7162800"/>
              <a:gd name="connsiteY14531" fmla="*/ 4188749 h 8462359"/>
              <a:gd name="connsiteX14532" fmla="*/ 3397139 w 7162800"/>
              <a:gd name="connsiteY14532" fmla="*/ 4190199 h 8462359"/>
              <a:gd name="connsiteX14533" fmla="*/ 3402936 w 7162800"/>
              <a:gd name="connsiteY14533" fmla="*/ 4190683 h 8462359"/>
              <a:gd name="connsiteX14534" fmla="*/ 3408250 w 7162800"/>
              <a:gd name="connsiteY14534" fmla="*/ 4191166 h 8462359"/>
              <a:gd name="connsiteX14535" fmla="*/ 3413081 w 7162800"/>
              <a:gd name="connsiteY14535" fmla="*/ 4191166 h 8462359"/>
              <a:gd name="connsiteX14536" fmla="*/ 3422742 w 7162800"/>
              <a:gd name="connsiteY14536" fmla="*/ 4188266 h 8462359"/>
              <a:gd name="connsiteX14537" fmla="*/ 3435302 w 7162800"/>
              <a:gd name="connsiteY14537" fmla="*/ 4183915 h 8462359"/>
              <a:gd name="connsiteX14538" fmla="*/ 3447862 w 7162800"/>
              <a:gd name="connsiteY14538" fmla="*/ 4180048 h 8462359"/>
              <a:gd name="connsiteX14539" fmla="*/ 3458007 w 7162800"/>
              <a:gd name="connsiteY14539" fmla="*/ 4176665 h 8462359"/>
              <a:gd name="connsiteX14540" fmla="*/ 3467186 w 7162800"/>
              <a:gd name="connsiteY14540" fmla="*/ 4170864 h 8462359"/>
              <a:gd name="connsiteX14541" fmla="*/ 3477813 w 7162800"/>
              <a:gd name="connsiteY14541" fmla="*/ 4163613 h 8462359"/>
              <a:gd name="connsiteX14542" fmla="*/ 3487475 w 7162800"/>
              <a:gd name="connsiteY14542" fmla="*/ 4156846 h 8462359"/>
              <a:gd name="connsiteX14543" fmla="*/ 3494721 w 7162800"/>
              <a:gd name="connsiteY14543" fmla="*/ 4150562 h 8462359"/>
              <a:gd name="connsiteX14544" fmla="*/ 3498103 w 7162800"/>
              <a:gd name="connsiteY14544" fmla="*/ 4147178 h 8462359"/>
              <a:gd name="connsiteX14545" fmla="*/ 3501484 w 7162800"/>
              <a:gd name="connsiteY14545" fmla="*/ 4142828 h 8462359"/>
              <a:gd name="connsiteX14546" fmla="*/ 3504383 w 7162800"/>
              <a:gd name="connsiteY14546" fmla="*/ 4137511 h 8462359"/>
              <a:gd name="connsiteX14547" fmla="*/ 3508247 w 7162800"/>
              <a:gd name="connsiteY14547" fmla="*/ 4131710 h 8462359"/>
              <a:gd name="connsiteX14548" fmla="*/ 3515010 w 7162800"/>
              <a:gd name="connsiteY14548" fmla="*/ 4120109 h 8462359"/>
              <a:gd name="connsiteX14549" fmla="*/ 3521290 w 7162800"/>
              <a:gd name="connsiteY14549" fmla="*/ 4109958 h 8462359"/>
              <a:gd name="connsiteX14550" fmla="*/ 3524189 w 7162800"/>
              <a:gd name="connsiteY14550" fmla="*/ 4102707 h 8462359"/>
              <a:gd name="connsiteX14551" fmla="*/ 3526604 w 7162800"/>
              <a:gd name="connsiteY14551" fmla="*/ 4094490 h 8462359"/>
              <a:gd name="connsiteX14552" fmla="*/ 3529503 w 7162800"/>
              <a:gd name="connsiteY14552" fmla="*/ 4086756 h 8462359"/>
              <a:gd name="connsiteX14553" fmla="*/ 3532401 w 7162800"/>
              <a:gd name="connsiteY14553" fmla="*/ 4079505 h 8462359"/>
              <a:gd name="connsiteX14554" fmla="*/ 3535300 w 7162800"/>
              <a:gd name="connsiteY14554" fmla="*/ 4073221 h 8462359"/>
              <a:gd name="connsiteX14555" fmla="*/ 3537715 w 7162800"/>
              <a:gd name="connsiteY14555" fmla="*/ 4065487 h 8462359"/>
              <a:gd name="connsiteX14556" fmla="*/ 3540613 w 7162800"/>
              <a:gd name="connsiteY14556" fmla="*/ 4055819 h 8462359"/>
              <a:gd name="connsiteX14557" fmla="*/ 3543512 w 7162800"/>
              <a:gd name="connsiteY14557" fmla="*/ 4046152 h 8462359"/>
              <a:gd name="connsiteX14558" fmla="*/ 3546410 w 7162800"/>
              <a:gd name="connsiteY14558" fmla="*/ 4036967 h 8462359"/>
              <a:gd name="connsiteX14559" fmla="*/ 3548826 w 7162800"/>
              <a:gd name="connsiteY14559" fmla="*/ 4027300 h 8462359"/>
              <a:gd name="connsiteX14560" fmla="*/ 3552207 w 7162800"/>
              <a:gd name="connsiteY14560" fmla="*/ 4019082 h 8462359"/>
              <a:gd name="connsiteX14561" fmla="*/ 3554623 w 7162800"/>
              <a:gd name="connsiteY14561" fmla="*/ 4012315 h 8462359"/>
              <a:gd name="connsiteX14562" fmla="*/ 3557521 w 7162800"/>
              <a:gd name="connsiteY14562" fmla="*/ 3998780 h 8462359"/>
              <a:gd name="connsiteX14563" fmla="*/ 3560420 w 7162800"/>
              <a:gd name="connsiteY14563" fmla="*/ 3981379 h 8462359"/>
              <a:gd name="connsiteX14564" fmla="*/ 3562835 w 7162800"/>
              <a:gd name="connsiteY14564" fmla="*/ 3972194 h 8462359"/>
              <a:gd name="connsiteX14565" fmla="*/ 3564767 w 7162800"/>
              <a:gd name="connsiteY14565" fmla="*/ 3963010 h 8462359"/>
              <a:gd name="connsiteX14566" fmla="*/ 3566700 w 7162800"/>
              <a:gd name="connsiteY14566" fmla="*/ 3955759 h 8462359"/>
              <a:gd name="connsiteX14567" fmla="*/ 3569598 w 7162800"/>
              <a:gd name="connsiteY14567" fmla="*/ 3949475 h 8462359"/>
              <a:gd name="connsiteX14568" fmla="*/ 3571530 w 7162800"/>
              <a:gd name="connsiteY14568" fmla="*/ 3943191 h 8462359"/>
              <a:gd name="connsiteX14569" fmla="*/ 3574429 w 7162800"/>
              <a:gd name="connsiteY14569" fmla="*/ 3935941 h 8462359"/>
              <a:gd name="connsiteX14570" fmla="*/ 3577327 w 7162800"/>
              <a:gd name="connsiteY14570" fmla="*/ 3929173 h 8462359"/>
              <a:gd name="connsiteX14571" fmla="*/ 3581192 w 7162800"/>
              <a:gd name="connsiteY14571" fmla="*/ 3921923 h 8462359"/>
              <a:gd name="connsiteX14572" fmla="*/ 3588921 w 7162800"/>
              <a:gd name="connsiteY14572" fmla="*/ 3907905 h 8462359"/>
              <a:gd name="connsiteX14573" fmla="*/ 3595201 w 7162800"/>
              <a:gd name="connsiteY14573" fmla="*/ 3896787 h 8462359"/>
              <a:gd name="connsiteX14574" fmla="*/ 3602930 w 7162800"/>
              <a:gd name="connsiteY14574" fmla="*/ 3890503 h 8462359"/>
              <a:gd name="connsiteX14575" fmla="*/ 3613075 w 7162800"/>
              <a:gd name="connsiteY14575" fmla="*/ 3882769 h 8462359"/>
              <a:gd name="connsiteX14576" fmla="*/ 3618389 w 7162800"/>
              <a:gd name="connsiteY14576" fmla="*/ 3878902 h 8462359"/>
              <a:gd name="connsiteX14577" fmla="*/ 3623703 w 7162800"/>
              <a:gd name="connsiteY14577" fmla="*/ 3876001 h 8462359"/>
              <a:gd name="connsiteX14578" fmla="*/ 3628050 w 7162800"/>
              <a:gd name="connsiteY14578" fmla="*/ 3872618 h 8462359"/>
              <a:gd name="connsiteX14579" fmla="*/ 3632881 w 7162800"/>
              <a:gd name="connsiteY14579" fmla="*/ 3871168 h 8462359"/>
              <a:gd name="connsiteX14580" fmla="*/ 3636263 w 7162800"/>
              <a:gd name="connsiteY14580" fmla="*/ 3870201 h 8462359"/>
              <a:gd name="connsiteX14581" fmla="*/ 3639644 w 7162800"/>
              <a:gd name="connsiteY14581" fmla="*/ 3869234 h 8462359"/>
              <a:gd name="connsiteX14582" fmla="*/ 3643992 w 7162800"/>
              <a:gd name="connsiteY14582" fmla="*/ 3869234 h 8462359"/>
              <a:gd name="connsiteX14583" fmla="*/ 3648340 w 7162800"/>
              <a:gd name="connsiteY14583" fmla="*/ 3870201 h 8462359"/>
              <a:gd name="connsiteX14584" fmla="*/ 3657518 w 7162800"/>
              <a:gd name="connsiteY14584" fmla="*/ 3872134 h 8462359"/>
              <a:gd name="connsiteX14585" fmla="*/ 3666213 w 7162800"/>
              <a:gd name="connsiteY14585" fmla="*/ 3874551 h 8462359"/>
              <a:gd name="connsiteX14586" fmla="*/ 3670561 w 7162800"/>
              <a:gd name="connsiteY14586" fmla="*/ 3878902 h 8462359"/>
              <a:gd name="connsiteX14587" fmla="*/ 3676358 w 7162800"/>
              <a:gd name="connsiteY14587" fmla="*/ 3885186 h 8462359"/>
              <a:gd name="connsiteX14588" fmla="*/ 3679740 w 7162800"/>
              <a:gd name="connsiteY14588" fmla="*/ 3888569 h 8462359"/>
              <a:gd name="connsiteX14589" fmla="*/ 3682638 w 7162800"/>
              <a:gd name="connsiteY14589" fmla="*/ 3890986 h 8462359"/>
              <a:gd name="connsiteX14590" fmla="*/ 3686020 w 7162800"/>
              <a:gd name="connsiteY14590" fmla="*/ 3892920 h 8462359"/>
              <a:gd name="connsiteX14591" fmla="*/ 3688918 w 7162800"/>
              <a:gd name="connsiteY14591" fmla="*/ 3893403 h 8462359"/>
              <a:gd name="connsiteX14592" fmla="*/ 3693266 w 7162800"/>
              <a:gd name="connsiteY14592" fmla="*/ 3894370 h 8462359"/>
              <a:gd name="connsiteX14593" fmla="*/ 3699063 w 7162800"/>
              <a:gd name="connsiteY14593" fmla="*/ 3894370 h 8462359"/>
              <a:gd name="connsiteX14594" fmla="*/ 3704860 w 7162800"/>
              <a:gd name="connsiteY14594" fmla="*/ 3893886 h 8462359"/>
              <a:gd name="connsiteX14595" fmla="*/ 3710656 w 7162800"/>
              <a:gd name="connsiteY14595" fmla="*/ 3892920 h 8462359"/>
              <a:gd name="connsiteX14596" fmla="*/ 3721767 w 7162800"/>
              <a:gd name="connsiteY14596" fmla="*/ 3890503 h 8462359"/>
              <a:gd name="connsiteX14597" fmla="*/ 3729980 w 7162800"/>
              <a:gd name="connsiteY14597" fmla="*/ 3889536 h 8462359"/>
              <a:gd name="connsiteX14598" fmla="*/ 3738675 w 7162800"/>
              <a:gd name="connsiteY14598" fmla="*/ 3889536 h 8462359"/>
              <a:gd name="connsiteX14599" fmla="*/ 3747853 w 7162800"/>
              <a:gd name="connsiteY14599" fmla="*/ 3890019 h 8462359"/>
              <a:gd name="connsiteX14600" fmla="*/ 3752684 w 7162800"/>
              <a:gd name="connsiteY14600" fmla="*/ 3890503 h 8462359"/>
              <a:gd name="connsiteX14601" fmla="*/ 3757032 w 7162800"/>
              <a:gd name="connsiteY14601" fmla="*/ 3890986 h 8462359"/>
              <a:gd name="connsiteX14602" fmla="*/ 3760413 w 7162800"/>
              <a:gd name="connsiteY14602" fmla="*/ 3892436 h 8462359"/>
              <a:gd name="connsiteX14603" fmla="*/ 3763795 w 7162800"/>
              <a:gd name="connsiteY14603" fmla="*/ 3893403 h 8462359"/>
              <a:gd name="connsiteX14604" fmla="*/ 3766210 w 7162800"/>
              <a:gd name="connsiteY14604" fmla="*/ 3895337 h 8462359"/>
              <a:gd name="connsiteX14605" fmla="*/ 3770075 w 7162800"/>
              <a:gd name="connsiteY14605" fmla="*/ 3898237 h 8462359"/>
              <a:gd name="connsiteX14606" fmla="*/ 3773940 w 7162800"/>
              <a:gd name="connsiteY14606" fmla="*/ 3901137 h 8462359"/>
              <a:gd name="connsiteX14607" fmla="*/ 3777804 w 7162800"/>
              <a:gd name="connsiteY14607" fmla="*/ 3905004 h 8462359"/>
              <a:gd name="connsiteX14608" fmla="*/ 3781669 w 7162800"/>
              <a:gd name="connsiteY14608" fmla="*/ 3909355 h 8462359"/>
              <a:gd name="connsiteX14609" fmla="*/ 3785050 w 7162800"/>
              <a:gd name="connsiteY14609" fmla="*/ 3912738 h 8462359"/>
              <a:gd name="connsiteX14610" fmla="*/ 3787466 w 7162800"/>
              <a:gd name="connsiteY14610" fmla="*/ 3916605 h 8462359"/>
              <a:gd name="connsiteX14611" fmla="*/ 3789398 w 7162800"/>
              <a:gd name="connsiteY14611" fmla="*/ 3919022 h 8462359"/>
              <a:gd name="connsiteX14612" fmla="*/ 3796644 w 7162800"/>
              <a:gd name="connsiteY14612" fmla="*/ 3927240 h 8462359"/>
              <a:gd name="connsiteX14613" fmla="*/ 3804373 w 7162800"/>
              <a:gd name="connsiteY14613" fmla="*/ 3938358 h 8462359"/>
              <a:gd name="connsiteX14614" fmla="*/ 3812586 w 7162800"/>
              <a:gd name="connsiteY14614" fmla="*/ 3948992 h 8462359"/>
              <a:gd name="connsiteX14615" fmla="*/ 3819349 w 7162800"/>
              <a:gd name="connsiteY14615" fmla="*/ 3956726 h 8462359"/>
              <a:gd name="connsiteX14616" fmla="*/ 3828527 w 7162800"/>
              <a:gd name="connsiteY14616" fmla="*/ 3962527 h 8462359"/>
              <a:gd name="connsiteX14617" fmla="*/ 3839155 w 7162800"/>
              <a:gd name="connsiteY14617" fmla="*/ 3968811 h 8462359"/>
              <a:gd name="connsiteX14618" fmla="*/ 3844469 w 7162800"/>
              <a:gd name="connsiteY14618" fmla="*/ 3971711 h 8462359"/>
              <a:gd name="connsiteX14619" fmla="*/ 3849300 w 7162800"/>
              <a:gd name="connsiteY14619" fmla="*/ 3973644 h 8462359"/>
              <a:gd name="connsiteX14620" fmla="*/ 3853164 w 7162800"/>
              <a:gd name="connsiteY14620" fmla="*/ 3974611 h 8462359"/>
              <a:gd name="connsiteX14621" fmla="*/ 3857029 w 7162800"/>
              <a:gd name="connsiteY14621" fmla="*/ 3975578 h 8462359"/>
              <a:gd name="connsiteX14622" fmla="*/ 3858542 w 7162800"/>
              <a:gd name="connsiteY14622" fmla="*/ 3975578 h 8462359"/>
              <a:gd name="connsiteX14623" fmla="*/ 3860050 w 7162800"/>
              <a:gd name="connsiteY14623" fmla="*/ 3972259 h 8462359"/>
              <a:gd name="connsiteX14624" fmla="*/ 3866328 w 7162800"/>
              <a:gd name="connsiteY14624" fmla="*/ 3971776 h 8462359"/>
              <a:gd name="connsiteX14625" fmla="*/ 3873089 w 7162800"/>
              <a:gd name="connsiteY14625" fmla="*/ 3970327 h 8462359"/>
              <a:gd name="connsiteX14626" fmla="*/ 3880333 w 7162800"/>
              <a:gd name="connsiteY14626" fmla="*/ 3968878 h 8462359"/>
              <a:gd name="connsiteX14627" fmla="*/ 3886611 w 7162800"/>
              <a:gd name="connsiteY14627" fmla="*/ 3968395 h 8462359"/>
              <a:gd name="connsiteX14628" fmla="*/ 3891441 w 7162800"/>
              <a:gd name="connsiteY14628" fmla="*/ 3966945 h 8462359"/>
              <a:gd name="connsiteX14629" fmla="*/ 3897236 w 7162800"/>
              <a:gd name="connsiteY14629" fmla="*/ 3966462 h 8462359"/>
              <a:gd name="connsiteX14630" fmla="*/ 3903514 w 7162800"/>
              <a:gd name="connsiteY14630" fmla="*/ 3965496 h 8462359"/>
              <a:gd name="connsiteX14631" fmla="*/ 3910275 w 7162800"/>
              <a:gd name="connsiteY14631" fmla="*/ 3965496 h 8462359"/>
              <a:gd name="connsiteX14632" fmla="*/ 3924280 w 7162800"/>
              <a:gd name="connsiteY14632" fmla="*/ 3965013 h 8462359"/>
              <a:gd name="connsiteX14633" fmla="*/ 3934904 w 7162800"/>
              <a:gd name="connsiteY14633" fmla="*/ 3965013 h 8462359"/>
              <a:gd name="connsiteX14634" fmla="*/ 3944563 w 7162800"/>
              <a:gd name="connsiteY14634" fmla="*/ 3961149 h 8462359"/>
              <a:gd name="connsiteX14635" fmla="*/ 3957119 w 7162800"/>
              <a:gd name="connsiteY14635" fmla="*/ 3957285 h 8462359"/>
              <a:gd name="connsiteX14636" fmla="*/ 3969192 w 7162800"/>
              <a:gd name="connsiteY14636" fmla="*/ 3953421 h 8462359"/>
              <a:gd name="connsiteX14637" fmla="*/ 3979817 w 7162800"/>
              <a:gd name="connsiteY14637" fmla="*/ 3949556 h 8462359"/>
              <a:gd name="connsiteX14638" fmla="*/ 3987061 w 7162800"/>
              <a:gd name="connsiteY14638" fmla="*/ 3948107 h 8462359"/>
              <a:gd name="connsiteX14639" fmla="*/ 3995270 w 7162800"/>
              <a:gd name="connsiteY14639" fmla="*/ 3944726 h 8462359"/>
              <a:gd name="connsiteX14640" fmla="*/ 4004929 w 7162800"/>
              <a:gd name="connsiteY14640" fmla="*/ 3940379 h 8462359"/>
              <a:gd name="connsiteX14641" fmla="*/ 4015070 w 7162800"/>
              <a:gd name="connsiteY14641" fmla="*/ 3936032 h 8462359"/>
              <a:gd name="connsiteX14642" fmla="*/ 4033905 w 7162800"/>
              <a:gd name="connsiteY14642" fmla="*/ 3927337 h 8462359"/>
              <a:gd name="connsiteX14643" fmla="*/ 4050324 w 7162800"/>
              <a:gd name="connsiteY14643" fmla="*/ 3920092 h 8462359"/>
              <a:gd name="connsiteX14644" fmla="*/ 4058534 w 7162800"/>
              <a:gd name="connsiteY14644" fmla="*/ 3916711 h 8462359"/>
              <a:gd name="connsiteX14645" fmla="*/ 4069159 w 7162800"/>
              <a:gd name="connsiteY14645" fmla="*/ 3912363 h 8462359"/>
              <a:gd name="connsiteX14646" fmla="*/ 4079783 w 7162800"/>
              <a:gd name="connsiteY14646" fmla="*/ 3908016 h 8462359"/>
              <a:gd name="connsiteX14647" fmla="*/ 4087510 w 7162800"/>
              <a:gd name="connsiteY14647" fmla="*/ 3905118 h 8462359"/>
              <a:gd name="connsiteX14648" fmla="*/ 4097168 w 7162800"/>
              <a:gd name="connsiteY14648" fmla="*/ 3897873 h 8462359"/>
              <a:gd name="connsiteX14649" fmla="*/ 4108276 w 7162800"/>
              <a:gd name="connsiteY14649" fmla="*/ 3888212 h 8462359"/>
              <a:gd name="connsiteX14650" fmla="*/ 4118900 w 7162800"/>
              <a:gd name="connsiteY14650" fmla="*/ 3878551 h 8462359"/>
              <a:gd name="connsiteX14651" fmla="*/ 4128559 w 7162800"/>
              <a:gd name="connsiteY14651" fmla="*/ 3871306 h 8462359"/>
              <a:gd name="connsiteX14652" fmla="*/ 4131456 w 7162800"/>
              <a:gd name="connsiteY14652" fmla="*/ 3867442 h 8462359"/>
              <a:gd name="connsiteX14653" fmla="*/ 4133871 w 7162800"/>
              <a:gd name="connsiteY14653" fmla="*/ 3862129 h 8462359"/>
              <a:gd name="connsiteX14654" fmla="*/ 4136769 w 7162800"/>
              <a:gd name="connsiteY14654" fmla="*/ 3856332 h 8462359"/>
              <a:gd name="connsiteX14655" fmla="*/ 4139666 w 7162800"/>
              <a:gd name="connsiteY14655" fmla="*/ 3852468 h 8462359"/>
              <a:gd name="connsiteX14656" fmla="*/ 4141115 w 7162800"/>
              <a:gd name="connsiteY14656" fmla="*/ 3848121 h 8462359"/>
              <a:gd name="connsiteX14657" fmla="*/ 4141598 w 7162800"/>
              <a:gd name="connsiteY14657" fmla="*/ 3842807 h 8462359"/>
              <a:gd name="connsiteX14658" fmla="*/ 4141598 w 7162800"/>
              <a:gd name="connsiteY14658" fmla="*/ 3836045 h 8462359"/>
              <a:gd name="connsiteX14659" fmla="*/ 4141598 w 7162800"/>
              <a:gd name="connsiteY14659" fmla="*/ 3830249 h 8462359"/>
              <a:gd name="connsiteX14660" fmla="*/ 4141598 w 7162800"/>
              <a:gd name="connsiteY14660" fmla="*/ 3823969 h 8462359"/>
              <a:gd name="connsiteX14661" fmla="*/ 4142081 w 7162800"/>
              <a:gd name="connsiteY14661" fmla="*/ 3817690 h 8462359"/>
              <a:gd name="connsiteX14662" fmla="*/ 4142564 w 7162800"/>
              <a:gd name="connsiteY14662" fmla="*/ 3812377 h 8462359"/>
              <a:gd name="connsiteX14663" fmla="*/ 4143530 w 7162800"/>
              <a:gd name="connsiteY14663" fmla="*/ 3807546 h 8462359"/>
              <a:gd name="connsiteX14664" fmla="*/ 4144013 w 7162800"/>
              <a:gd name="connsiteY14664" fmla="*/ 3801267 h 8462359"/>
              <a:gd name="connsiteX14665" fmla="*/ 4145944 w 7162800"/>
              <a:gd name="connsiteY14665" fmla="*/ 3793539 h 8462359"/>
              <a:gd name="connsiteX14666" fmla="*/ 4146910 w 7162800"/>
              <a:gd name="connsiteY14666" fmla="*/ 3789674 h 8462359"/>
              <a:gd name="connsiteX14667" fmla="*/ 4148359 w 7162800"/>
              <a:gd name="connsiteY14667" fmla="*/ 3786776 h 8462359"/>
              <a:gd name="connsiteX14668" fmla="*/ 4149325 w 7162800"/>
              <a:gd name="connsiteY14668" fmla="*/ 3783395 h 8462359"/>
              <a:gd name="connsiteX14669" fmla="*/ 4150774 w 7162800"/>
              <a:gd name="connsiteY14669" fmla="*/ 3781946 h 8462359"/>
              <a:gd name="connsiteX14670" fmla="*/ 4151739 w 7162800"/>
              <a:gd name="connsiteY14670" fmla="*/ 3772285 h 8462359"/>
              <a:gd name="connsiteX14671" fmla="*/ 4153188 w 7162800"/>
              <a:gd name="connsiteY14671" fmla="*/ 3761659 h 8462359"/>
              <a:gd name="connsiteX14672" fmla="*/ 4155603 w 7162800"/>
              <a:gd name="connsiteY14672" fmla="*/ 3751515 h 8462359"/>
              <a:gd name="connsiteX14673" fmla="*/ 4158500 w 7162800"/>
              <a:gd name="connsiteY14673" fmla="*/ 3744270 h 8462359"/>
              <a:gd name="connsiteX14674" fmla="*/ 4164778 w 7162800"/>
              <a:gd name="connsiteY14674" fmla="*/ 3737024 h 8462359"/>
              <a:gd name="connsiteX14675" fmla="*/ 4171540 w 7162800"/>
              <a:gd name="connsiteY14675" fmla="*/ 3727364 h 8462359"/>
              <a:gd name="connsiteX14676" fmla="*/ 4178300 w 7162800"/>
              <a:gd name="connsiteY14676" fmla="*/ 3718186 h 8462359"/>
              <a:gd name="connsiteX14677" fmla="*/ 4184579 w 7162800"/>
              <a:gd name="connsiteY14677" fmla="*/ 3710941 h 8462359"/>
              <a:gd name="connsiteX14678" fmla="*/ 4191822 w 7162800"/>
              <a:gd name="connsiteY14678" fmla="*/ 3703696 h 8462359"/>
              <a:gd name="connsiteX14679" fmla="*/ 4201964 w 7162800"/>
              <a:gd name="connsiteY14679" fmla="*/ 3694035 h 8462359"/>
              <a:gd name="connsiteX14680" fmla="*/ 4212588 w 7162800"/>
              <a:gd name="connsiteY14680" fmla="*/ 3684374 h 8462359"/>
              <a:gd name="connsiteX14681" fmla="*/ 4221764 w 7162800"/>
              <a:gd name="connsiteY14681" fmla="*/ 3677129 h 8462359"/>
              <a:gd name="connsiteX14682" fmla="*/ 4228042 w 7162800"/>
              <a:gd name="connsiteY14682" fmla="*/ 3670367 h 8462359"/>
              <a:gd name="connsiteX14683" fmla="*/ 4236735 w 7162800"/>
              <a:gd name="connsiteY14683" fmla="*/ 3662155 h 8462359"/>
              <a:gd name="connsiteX14684" fmla="*/ 4244462 w 7162800"/>
              <a:gd name="connsiteY14684" fmla="*/ 3654427 h 8462359"/>
              <a:gd name="connsiteX14685" fmla="*/ 4251706 w 7162800"/>
              <a:gd name="connsiteY14685" fmla="*/ 3647664 h 8462359"/>
              <a:gd name="connsiteX14686" fmla="*/ 4258467 w 7162800"/>
              <a:gd name="connsiteY14686" fmla="*/ 3641385 h 8462359"/>
              <a:gd name="connsiteX14687" fmla="*/ 4266194 w 7162800"/>
              <a:gd name="connsiteY14687" fmla="*/ 3636555 h 8462359"/>
              <a:gd name="connsiteX14688" fmla="*/ 4274886 w 7162800"/>
              <a:gd name="connsiteY14688" fmla="*/ 3630275 h 8462359"/>
              <a:gd name="connsiteX14689" fmla="*/ 4281164 w 7162800"/>
              <a:gd name="connsiteY14689" fmla="*/ 3624479 h 8462359"/>
              <a:gd name="connsiteX14690" fmla="*/ 4285028 w 7162800"/>
              <a:gd name="connsiteY14690" fmla="*/ 3620615 h 8462359"/>
              <a:gd name="connsiteX14691" fmla="*/ 4288891 w 7162800"/>
              <a:gd name="connsiteY14691" fmla="*/ 3614336 h 8462359"/>
              <a:gd name="connsiteX14692" fmla="*/ 4290823 w 7162800"/>
              <a:gd name="connsiteY14692" fmla="*/ 3610954 h 8462359"/>
              <a:gd name="connsiteX14693" fmla="*/ 4292755 w 7162800"/>
              <a:gd name="connsiteY14693" fmla="*/ 3609022 h 8462359"/>
              <a:gd name="connsiteX14694" fmla="*/ 4294686 w 7162800"/>
              <a:gd name="connsiteY14694" fmla="*/ 3606607 h 8462359"/>
              <a:gd name="connsiteX14695" fmla="*/ 4296618 w 7162800"/>
              <a:gd name="connsiteY14695" fmla="*/ 3606124 h 8462359"/>
              <a:gd name="connsiteX14696" fmla="*/ 4302413 w 7162800"/>
              <a:gd name="connsiteY14696" fmla="*/ 3604192 h 8462359"/>
              <a:gd name="connsiteX14697" fmla="*/ 4309174 w 7162800"/>
              <a:gd name="connsiteY14697" fmla="*/ 3602260 h 8462359"/>
              <a:gd name="connsiteX14698" fmla="*/ 4315935 w 7162800"/>
              <a:gd name="connsiteY14698" fmla="*/ 3600811 h 8462359"/>
              <a:gd name="connsiteX14699" fmla="*/ 4322213 w 7162800"/>
              <a:gd name="connsiteY14699" fmla="*/ 3598879 h 8462359"/>
              <a:gd name="connsiteX14700" fmla="*/ 4329457 w 7162800"/>
              <a:gd name="connsiteY14700" fmla="*/ 3594048 h 8462359"/>
              <a:gd name="connsiteX14701" fmla="*/ 4337184 w 7162800"/>
              <a:gd name="connsiteY14701" fmla="*/ 3587286 h 8462359"/>
              <a:gd name="connsiteX14702" fmla="*/ 4345877 w 7162800"/>
              <a:gd name="connsiteY14702" fmla="*/ 3579075 h 8462359"/>
              <a:gd name="connsiteX14703" fmla="*/ 4352155 w 7162800"/>
              <a:gd name="connsiteY14703" fmla="*/ 3572795 h 8462359"/>
              <a:gd name="connsiteX14704" fmla="*/ 4363745 w 7162800"/>
              <a:gd name="connsiteY14704" fmla="*/ 3566033 h 8462359"/>
              <a:gd name="connsiteX14705" fmla="*/ 4379199 w 7162800"/>
              <a:gd name="connsiteY14705" fmla="*/ 3557338 h 8462359"/>
              <a:gd name="connsiteX14706" fmla="*/ 4394653 w 7162800"/>
              <a:gd name="connsiteY14706" fmla="*/ 3549610 h 8462359"/>
              <a:gd name="connsiteX14707" fmla="*/ 4408175 w 7162800"/>
              <a:gd name="connsiteY14707" fmla="*/ 3542848 h 8462359"/>
              <a:gd name="connsiteX14708" fmla="*/ 4425560 w 7162800"/>
              <a:gd name="connsiteY14708" fmla="*/ 3533187 h 8462359"/>
              <a:gd name="connsiteX14709" fmla="*/ 4446809 w 7162800"/>
              <a:gd name="connsiteY14709" fmla="*/ 3521594 h 8462359"/>
              <a:gd name="connsiteX14710" fmla="*/ 4457433 w 7162800"/>
              <a:gd name="connsiteY14710" fmla="*/ 3515798 h 8462359"/>
              <a:gd name="connsiteX14711" fmla="*/ 4467092 w 7162800"/>
              <a:gd name="connsiteY14711" fmla="*/ 3509519 h 8462359"/>
              <a:gd name="connsiteX14712" fmla="*/ 4475785 w 7162800"/>
              <a:gd name="connsiteY14712" fmla="*/ 3503722 h 8462359"/>
              <a:gd name="connsiteX14713" fmla="*/ 4482546 w 7162800"/>
              <a:gd name="connsiteY14713" fmla="*/ 3497926 h 8462359"/>
              <a:gd name="connsiteX14714" fmla="*/ 4491721 w 7162800"/>
              <a:gd name="connsiteY14714" fmla="*/ 3491164 h 8462359"/>
              <a:gd name="connsiteX14715" fmla="*/ 4501863 w 7162800"/>
              <a:gd name="connsiteY14715" fmla="*/ 3484401 h 8462359"/>
              <a:gd name="connsiteX14716" fmla="*/ 4512487 w 7162800"/>
              <a:gd name="connsiteY14716" fmla="*/ 3476190 h 8462359"/>
              <a:gd name="connsiteX14717" fmla="*/ 4522629 w 7162800"/>
              <a:gd name="connsiteY14717" fmla="*/ 3467495 h 8462359"/>
              <a:gd name="connsiteX14718" fmla="*/ 4532770 w 7162800"/>
              <a:gd name="connsiteY14718" fmla="*/ 3458801 h 8462359"/>
              <a:gd name="connsiteX14719" fmla="*/ 4542429 w 7162800"/>
              <a:gd name="connsiteY14719" fmla="*/ 3450106 h 8462359"/>
              <a:gd name="connsiteX14720" fmla="*/ 4550156 w 7162800"/>
              <a:gd name="connsiteY14720" fmla="*/ 3441412 h 8462359"/>
              <a:gd name="connsiteX14721" fmla="*/ 4557400 w 7162800"/>
              <a:gd name="connsiteY14721" fmla="*/ 3434166 h 8462359"/>
              <a:gd name="connsiteX14722" fmla="*/ 4563678 w 7162800"/>
              <a:gd name="connsiteY14722" fmla="*/ 3426438 h 8462359"/>
              <a:gd name="connsiteX14723" fmla="*/ 4570439 w 7162800"/>
              <a:gd name="connsiteY14723" fmla="*/ 3415811 h 8462359"/>
              <a:gd name="connsiteX14724" fmla="*/ 4577200 w 7162800"/>
              <a:gd name="connsiteY14724" fmla="*/ 3405185 h 8462359"/>
              <a:gd name="connsiteX14725" fmla="*/ 4582995 w 7162800"/>
              <a:gd name="connsiteY14725" fmla="*/ 3396973 h 8462359"/>
              <a:gd name="connsiteX14726" fmla="*/ 4593136 w 7162800"/>
              <a:gd name="connsiteY14726" fmla="*/ 3382965 h 8462359"/>
              <a:gd name="connsiteX14727" fmla="*/ 4605210 w 7162800"/>
              <a:gd name="connsiteY14727" fmla="*/ 3365577 h 8462359"/>
              <a:gd name="connsiteX14728" fmla="*/ 4616317 w 7162800"/>
              <a:gd name="connsiteY14728" fmla="*/ 3347704 h 8462359"/>
              <a:gd name="connsiteX14729" fmla="*/ 4624527 w 7162800"/>
              <a:gd name="connsiteY14729" fmla="*/ 3333697 h 8462359"/>
              <a:gd name="connsiteX14730" fmla="*/ 4631288 w 7162800"/>
              <a:gd name="connsiteY14730" fmla="*/ 3320655 h 8462359"/>
              <a:gd name="connsiteX14731" fmla="*/ 4639015 w 7162800"/>
              <a:gd name="connsiteY14731" fmla="*/ 3305681 h 8462359"/>
              <a:gd name="connsiteX14732" fmla="*/ 4647224 w 7162800"/>
              <a:gd name="connsiteY14732" fmla="*/ 3290224 h 8462359"/>
              <a:gd name="connsiteX14733" fmla="*/ 4653986 w 7162800"/>
              <a:gd name="connsiteY14733" fmla="*/ 3277666 h 8462359"/>
              <a:gd name="connsiteX14734" fmla="*/ 4660264 w 7162800"/>
              <a:gd name="connsiteY14734" fmla="*/ 3260277 h 8462359"/>
              <a:gd name="connsiteX14735" fmla="*/ 4666542 w 7162800"/>
              <a:gd name="connsiteY14735" fmla="*/ 3238543 h 8462359"/>
              <a:gd name="connsiteX14736" fmla="*/ 4672337 w 7162800"/>
              <a:gd name="connsiteY14736" fmla="*/ 3216807 h 8462359"/>
              <a:gd name="connsiteX14737" fmla="*/ 4676200 w 7162800"/>
              <a:gd name="connsiteY14737" fmla="*/ 3199418 h 8462359"/>
              <a:gd name="connsiteX14738" fmla="*/ 4679581 w 7162800"/>
              <a:gd name="connsiteY14738" fmla="*/ 3189274 h 8462359"/>
              <a:gd name="connsiteX14739" fmla="*/ 4681995 w 7162800"/>
              <a:gd name="connsiteY14739" fmla="*/ 3178648 h 8462359"/>
              <a:gd name="connsiteX14740" fmla="*/ 4684893 w 7162800"/>
              <a:gd name="connsiteY14740" fmla="*/ 3167538 h 8462359"/>
              <a:gd name="connsiteX14741" fmla="*/ 4687790 w 7162800"/>
              <a:gd name="connsiteY14741" fmla="*/ 3157878 h 8462359"/>
              <a:gd name="connsiteX14742" fmla="*/ 4687790 w 7162800"/>
              <a:gd name="connsiteY14742" fmla="*/ 3154014 h 8462359"/>
              <a:gd name="connsiteX14743" fmla="*/ 4687790 w 7162800"/>
              <a:gd name="connsiteY14743" fmla="*/ 3148217 h 8462359"/>
              <a:gd name="connsiteX14744" fmla="*/ 4688273 w 7162800"/>
              <a:gd name="connsiteY14744" fmla="*/ 3144836 h 8462359"/>
              <a:gd name="connsiteX14745" fmla="*/ 4689239 w 7162800"/>
              <a:gd name="connsiteY14745" fmla="*/ 3141938 h 8462359"/>
              <a:gd name="connsiteX14746" fmla="*/ 4689992 w 7162800"/>
              <a:gd name="connsiteY14746" fmla="*/ 3139301 h 8462359"/>
              <a:gd name="connsiteX14747" fmla="*/ 4689184 w 7162800"/>
              <a:gd name="connsiteY14747" fmla="*/ 3139301 h 8462359"/>
              <a:gd name="connsiteX14748" fmla="*/ 4689184 w 7162800"/>
              <a:gd name="connsiteY14748" fmla="*/ 3130127 h 8462359"/>
              <a:gd name="connsiteX14749" fmla="*/ 4689184 w 7162800"/>
              <a:gd name="connsiteY14749" fmla="*/ 3120954 h 8462359"/>
              <a:gd name="connsiteX14750" fmla="*/ 4689184 w 7162800"/>
              <a:gd name="connsiteY14750" fmla="*/ 3112263 h 8462359"/>
              <a:gd name="connsiteX14751" fmla="*/ 4689184 w 7162800"/>
              <a:gd name="connsiteY14751" fmla="*/ 3105503 h 8462359"/>
              <a:gd name="connsiteX14752" fmla="*/ 4690632 w 7162800"/>
              <a:gd name="connsiteY14752" fmla="*/ 3100675 h 8462359"/>
              <a:gd name="connsiteX14753" fmla="*/ 4691115 w 7162800"/>
              <a:gd name="connsiteY14753" fmla="*/ 3094882 h 8462359"/>
              <a:gd name="connsiteX14754" fmla="*/ 4691115 w 7162800"/>
              <a:gd name="connsiteY14754" fmla="*/ 3088604 h 8462359"/>
              <a:gd name="connsiteX14755" fmla="*/ 4690632 w 7162800"/>
              <a:gd name="connsiteY14755" fmla="*/ 3080879 h 8462359"/>
              <a:gd name="connsiteX14756" fmla="*/ 4690150 w 7162800"/>
              <a:gd name="connsiteY14756" fmla="*/ 3067843 h 8462359"/>
              <a:gd name="connsiteX14757" fmla="*/ 4689184 w 7162800"/>
              <a:gd name="connsiteY14757" fmla="*/ 3057221 h 8462359"/>
              <a:gd name="connsiteX14758" fmla="*/ 4682426 w 7162800"/>
              <a:gd name="connsiteY14758" fmla="*/ 3043701 h 8462359"/>
              <a:gd name="connsiteX14759" fmla="*/ 4674702 w 7162800"/>
              <a:gd name="connsiteY14759" fmla="*/ 3027286 h 8462359"/>
              <a:gd name="connsiteX14760" fmla="*/ 4666013 w 7162800"/>
              <a:gd name="connsiteY14760" fmla="*/ 3010869 h 8462359"/>
              <a:gd name="connsiteX14761" fmla="*/ 4659255 w 7162800"/>
              <a:gd name="connsiteY14761" fmla="*/ 2997351 h 8462359"/>
              <a:gd name="connsiteX14762" fmla="*/ 4652014 w 7162800"/>
              <a:gd name="connsiteY14762" fmla="*/ 2990109 h 8462359"/>
              <a:gd name="connsiteX14763" fmla="*/ 4642842 w 7162800"/>
              <a:gd name="connsiteY14763" fmla="*/ 2979969 h 8462359"/>
              <a:gd name="connsiteX14764" fmla="*/ 4633187 w 7162800"/>
              <a:gd name="connsiteY14764" fmla="*/ 2969347 h 8462359"/>
              <a:gd name="connsiteX14765" fmla="*/ 4625946 w 7162800"/>
              <a:gd name="connsiteY14765" fmla="*/ 2960173 h 8462359"/>
              <a:gd name="connsiteX14766" fmla="*/ 4620636 w 7162800"/>
              <a:gd name="connsiteY14766" fmla="*/ 2956794 h 8462359"/>
              <a:gd name="connsiteX14767" fmla="*/ 4613878 w 7162800"/>
              <a:gd name="connsiteY14767" fmla="*/ 2951965 h 8462359"/>
              <a:gd name="connsiteX14768" fmla="*/ 4610498 w 7162800"/>
              <a:gd name="connsiteY14768" fmla="*/ 2950035 h 8462359"/>
              <a:gd name="connsiteX14769" fmla="*/ 4608085 w 7162800"/>
              <a:gd name="connsiteY14769" fmla="*/ 2947137 h 8462359"/>
              <a:gd name="connsiteX14770" fmla="*/ 4607602 w 7162800"/>
              <a:gd name="connsiteY14770" fmla="*/ 2945689 h 8462359"/>
              <a:gd name="connsiteX14771" fmla="*/ 4607119 w 7162800"/>
              <a:gd name="connsiteY14771" fmla="*/ 2944240 h 8462359"/>
              <a:gd name="connsiteX14772" fmla="*/ 4607119 w 7162800"/>
              <a:gd name="connsiteY14772" fmla="*/ 2943274 h 8462359"/>
              <a:gd name="connsiteX14773" fmla="*/ 4607602 w 7162800"/>
              <a:gd name="connsiteY14773" fmla="*/ 2941343 h 8462359"/>
              <a:gd name="connsiteX14774" fmla="*/ 4608085 w 7162800"/>
              <a:gd name="connsiteY14774" fmla="*/ 2940377 h 8462359"/>
              <a:gd name="connsiteX14775" fmla="*/ 4609533 w 7162800"/>
              <a:gd name="connsiteY14775" fmla="*/ 2939412 h 8462359"/>
              <a:gd name="connsiteX14776" fmla="*/ 4612429 w 7162800"/>
              <a:gd name="connsiteY14776" fmla="*/ 2938929 h 8462359"/>
              <a:gd name="connsiteX14777" fmla="*/ 4615326 w 7162800"/>
              <a:gd name="connsiteY14777" fmla="*/ 2938446 h 8462359"/>
              <a:gd name="connsiteX14778" fmla="*/ 4621119 w 7162800"/>
              <a:gd name="connsiteY14778" fmla="*/ 2937964 h 8462359"/>
              <a:gd name="connsiteX14779" fmla="*/ 4625946 w 7162800"/>
              <a:gd name="connsiteY14779" fmla="*/ 2937964 h 8462359"/>
              <a:gd name="connsiteX14780" fmla="*/ 4629325 w 7162800"/>
              <a:gd name="connsiteY14780" fmla="*/ 2938446 h 8462359"/>
              <a:gd name="connsiteX14781" fmla="*/ 4632704 w 7162800"/>
              <a:gd name="connsiteY14781" fmla="*/ 2939412 h 8462359"/>
              <a:gd name="connsiteX14782" fmla="*/ 4634635 w 7162800"/>
              <a:gd name="connsiteY14782" fmla="*/ 2939412 h 8462359"/>
              <a:gd name="connsiteX14783" fmla="*/ 4636083 w 7162800"/>
              <a:gd name="connsiteY14783" fmla="*/ 2939412 h 8462359"/>
              <a:gd name="connsiteX14784" fmla="*/ 4636566 w 7162800"/>
              <a:gd name="connsiteY14784" fmla="*/ 2938929 h 8462359"/>
              <a:gd name="connsiteX14785" fmla="*/ 4637049 w 7162800"/>
              <a:gd name="connsiteY14785" fmla="*/ 2937964 h 8462359"/>
              <a:gd name="connsiteX14786" fmla="*/ 4637532 w 7162800"/>
              <a:gd name="connsiteY14786" fmla="*/ 2937480 h 8462359"/>
              <a:gd name="connsiteX14787" fmla="*/ 4637532 w 7162800"/>
              <a:gd name="connsiteY14787" fmla="*/ 2936032 h 8462359"/>
              <a:gd name="connsiteX14788" fmla="*/ 4637532 w 7162800"/>
              <a:gd name="connsiteY14788" fmla="*/ 2935067 h 8462359"/>
              <a:gd name="connsiteX14789" fmla="*/ 4637532 w 7162800"/>
              <a:gd name="connsiteY14789" fmla="*/ 2934101 h 8462359"/>
              <a:gd name="connsiteX14790" fmla="*/ 4636566 w 7162800"/>
              <a:gd name="connsiteY14790" fmla="*/ 2931686 h 8462359"/>
              <a:gd name="connsiteX14791" fmla="*/ 4635118 w 7162800"/>
              <a:gd name="connsiteY14791" fmla="*/ 2928307 h 8462359"/>
              <a:gd name="connsiteX14792" fmla="*/ 4631256 w 7162800"/>
              <a:gd name="connsiteY14792" fmla="*/ 2922995 h 8462359"/>
              <a:gd name="connsiteX14793" fmla="*/ 4629808 w 7162800"/>
              <a:gd name="connsiteY14793" fmla="*/ 2919134 h 8462359"/>
              <a:gd name="connsiteX14794" fmla="*/ 4630291 w 7162800"/>
              <a:gd name="connsiteY14794" fmla="*/ 2915271 h 8462359"/>
              <a:gd name="connsiteX14795" fmla="*/ 4630773 w 7162800"/>
              <a:gd name="connsiteY14795" fmla="*/ 2910443 h 8462359"/>
              <a:gd name="connsiteX14796" fmla="*/ 4632221 w 7162800"/>
              <a:gd name="connsiteY14796" fmla="*/ 2905614 h 8462359"/>
              <a:gd name="connsiteX14797" fmla="*/ 4633670 w 7162800"/>
              <a:gd name="connsiteY14797" fmla="*/ 2900787 h 8462359"/>
              <a:gd name="connsiteX14798" fmla="*/ 4637532 w 7162800"/>
              <a:gd name="connsiteY14798" fmla="*/ 2892095 h 8462359"/>
              <a:gd name="connsiteX14799" fmla="*/ 4640911 w 7162800"/>
              <a:gd name="connsiteY14799" fmla="*/ 2885335 h 8462359"/>
              <a:gd name="connsiteX14800" fmla="*/ 4646703 w 7162800"/>
              <a:gd name="connsiteY14800" fmla="*/ 2880024 h 8462359"/>
              <a:gd name="connsiteX14801" fmla="*/ 4652014 w 7162800"/>
              <a:gd name="connsiteY14801" fmla="*/ 2874230 h 8462359"/>
              <a:gd name="connsiteX14802" fmla="*/ 4652615 w 7162800"/>
              <a:gd name="connsiteY14802" fmla="*/ 2874831 h 8462359"/>
              <a:gd name="connsiteX14803" fmla="*/ 4653508 w 7162800"/>
              <a:gd name="connsiteY14803" fmla="*/ 2872459 h 8462359"/>
              <a:gd name="connsiteX14804" fmla="*/ 4655448 w 7162800"/>
              <a:gd name="connsiteY14804" fmla="*/ 2865698 h 8462359"/>
              <a:gd name="connsiteX14805" fmla="*/ 4659326 w 7162800"/>
              <a:gd name="connsiteY14805" fmla="*/ 2865698 h 8462359"/>
              <a:gd name="connsiteX14806" fmla="*/ 4663205 w 7162800"/>
              <a:gd name="connsiteY14806" fmla="*/ 2865215 h 8462359"/>
              <a:gd name="connsiteX14807" fmla="*/ 4665144 w 7162800"/>
              <a:gd name="connsiteY14807" fmla="*/ 2864732 h 8462359"/>
              <a:gd name="connsiteX14808" fmla="*/ 4667568 w 7162800"/>
              <a:gd name="connsiteY14808" fmla="*/ 2864249 h 8462359"/>
              <a:gd name="connsiteX14809" fmla="*/ 4669507 w 7162800"/>
              <a:gd name="connsiteY14809" fmla="*/ 2862800 h 8462359"/>
              <a:gd name="connsiteX14810" fmla="*/ 4670962 w 7162800"/>
              <a:gd name="connsiteY14810" fmla="*/ 2861834 h 8462359"/>
              <a:gd name="connsiteX14811" fmla="*/ 4676779 w 7162800"/>
              <a:gd name="connsiteY14811" fmla="*/ 2861352 h 8462359"/>
              <a:gd name="connsiteX14812" fmla="*/ 4684536 w 7162800"/>
              <a:gd name="connsiteY14812" fmla="*/ 2859903 h 8462359"/>
              <a:gd name="connsiteX14813" fmla="*/ 4691324 w 7162800"/>
              <a:gd name="connsiteY14813" fmla="*/ 2857488 h 8462359"/>
              <a:gd name="connsiteX14814" fmla="*/ 4697626 w 7162800"/>
              <a:gd name="connsiteY14814" fmla="*/ 2855073 h 8462359"/>
              <a:gd name="connsiteX14815" fmla="*/ 4704898 w 7162800"/>
              <a:gd name="connsiteY14815" fmla="*/ 2853141 h 8462359"/>
              <a:gd name="connsiteX14816" fmla="*/ 4712655 w 7162800"/>
              <a:gd name="connsiteY14816" fmla="*/ 2851210 h 8462359"/>
              <a:gd name="connsiteX14817" fmla="*/ 4716534 w 7162800"/>
              <a:gd name="connsiteY14817" fmla="*/ 2848795 h 8462359"/>
              <a:gd name="connsiteX14818" fmla="*/ 4721867 w 7162800"/>
              <a:gd name="connsiteY14818" fmla="*/ 2845898 h 8462359"/>
              <a:gd name="connsiteX14819" fmla="*/ 4727199 w 7162800"/>
              <a:gd name="connsiteY14819" fmla="*/ 2844449 h 8462359"/>
              <a:gd name="connsiteX14820" fmla="*/ 4731563 w 7162800"/>
              <a:gd name="connsiteY14820" fmla="*/ 2843966 h 8462359"/>
              <a:gd name="connsiteX14821" fmla="*/ 4738835 w 7162800"/>
              <a:gd name="connsiteY14821" fmla="*/ 2843966 h 8462359"/>
              <a:gd name="connsiteX14822" fmla="*/ 4746592 w 7162800"/>
              <a:gd name="connsiteY14822" fmla="*/ 2843966 h 8462359"/>
              <a:gd name="connsiteX14823" fmla="*/ 4752410 w 7162800"/>
              <a:gd name="connsiteY14823" fmla="*/ 2843966 h 8462359"/>
              <a:gd name="connsiteX14824" fmla="*/ 4758227 w 7162800"/>
              <a:gd name="connsiteY14824" fmla="*/ 2843966 h 8462359"/>
              <a:gd name="connsiteX14825" fmla="*/ 4762591 w 7162800"/>
              <a:gd name="connsiteY14825" fmla="*/ 2843966 h 8462359"/>
              <a:gd name="connsiteX14826" fmla="*/ 4768893 w 7162800"/>
              <a:gd name="connsiteY14826" fmla="*/ 2843966 h 8462359"/>
              <a:gd name="connsiteX14827" fmla="*/ 4773471 w 7162800"/>
              <a:gd name="connsiteY14827" fmla="*/ 2843966 h 8462359"/>
              <a:gd name="connsiteX14828" fmla="*/ 4773662 w 7162800"/>
              <a:gd name="connsiteY14828" fmla="*/ 2843813 h 8462359"/>
              <a:gd name="connsiteX14829" fmla="*/ 4775111 w 7162800"/>
              <a:gd name="connsiteY14829" fmla="*/ 2840916 h 8462359"/>
              <a:gd name="connsiteX14830" fmla="*/ 4784283 w 7162800"/>
              <a:gd name="connsiteY14830" fmla="*/ 2841398 h 8462359"/>
              <a:gd name="connsiteX14831" fmla="*/ 4792972 w 7162800"/>
              <a:gd name="connsiteY14831" fmla="*/ 2842847 h 8462359"/>
              <a:gd name="connsiteX14832" fmla="*/ 4801661 w 7162800"/>
              <a:gd name="connsiteY14832" fmla="*/ 2844295 h 8462359"/>
              <a:gd name="connsiteX14833" fmla="*/ 4808419 w 7162800"/>
              <a:gd name="connsiteY14833" fmla="*/ 2844779 h 8462359"/>
              <a:gd name="connsiteX14834" fmla="*/ 4824832 w 7162800"/>
              <a:gd name="connsiteY14834" fmla="*/ 2842847 h 8462359"/>
              <a:gd name="connsiteX14835" fmla="*/ 4843659 w 7162800"/>
              <a:gd name="connsiteY14835" fmla="*/ 2840916 h 8462359"/>
              <a:gd name="connsiteX14836" fmla="*/ 4862968 w 7162800"/>
              <a:gd name="connsiteY14836" fmla="*/ 2839467 h 8462359"/>
              <a:gd name="connsiteX14837" fmla="*/ 4879381 w 7162800"/>
              <a:gd name="connsiteY14837" fmla="*/ 2837536 h 8462359"/>
              <a:gd name="connsiteX14838" fmla="*/ 4884209 w 7162800"/>
              <a:gd name="connsiteY14838" fmla="*/ 2836571 h 8462359"/>
              <a:gd name="connsiteX14839" fmla="*/ 4890484 w 7162800"/>
              <a:gd name="connsiteY14839" fmla="*/ 2835605 h 8462359"/>
              <a:gd name="connsiteX14840" fmla="*/ 4896760 w 7162800"/>
              <a:gd name="connsiteY14840" fmla="*/ 2834639 h 8462359"/>
              <a:gd name="connsiteX14841" fmla="*/ 4903518 w 7162800"/>
              <a:gd name="connsiteY14841" fmla="*/ 2833191 h 8462359"/>
              <a:gd name="connsiteX14842" fmla="*/ 4917517 w 7162800"/>
              <a:gd name="connsiteY14842" fmla="*/ 2829328 h 8462359"/>
              <a:gd name="connsiteX14843" fmla="*/ 4927655 w 7162800"/>
              <a:gd name="connsiteY14843" fmla="*/ 2826431 h 8462359"/>
              <a:gd name="connsiteX14844" fmla="*/ 4933447 w 7162800"/>
              <a:gd name="connsiteY14844" fmla="*/ 2824016 h 8462359"/>
              <a:gd name="connsiteX14845" fmla="*/ 4940688 w 7162800"/>
              <a:gd name="connsiteY14845" fmla="*/ 2822086 h 8462359"/>
              <a:gd name="connsiteX14846" fmla="*/ 4947929 w 7162800"/>
              <a:gd name="connsiteY14846" fmla="*/ 2818706 h 8462359"/>
              <a:gd name="connsiteX14847" fmla="*/ 4955170 w 7162800"/>
              <a:gd name="connsiteY14847" fmla="*/ 2815809 h 8462359"/>
              <a:gd name="connsiteX14848" fmla="*/ 4962894 w 7162800"/>
              <a:gd name="connsiteY14848" fmla="*/ 2811947 h 8462359"/>
              <a:gd name="connsiteX14849" fmla="*/ 4969170 w 7162800"/>
              <a:gd name="connsiteY14849" fmla="*/ 2808084 h 8462359"/>
              <a:gd name="connsiteX14850" fmla="*/ 4974963 w 7162800"/>
              <a:gd name="connsiteY14850" fmla="*/ 2804221 h 8462359"/>
              <a:gd name="connsiteX14851" fmla="*/ 4980273 w 7162800"/>
              <a:gd name="connsiteY14851" fmla="*/ 2799876 h 8462359"/>
              <a:gd name="connsiteX14852" fmla="*/ 4981238 w 7162800"/>
              <a:gd name="connsiteY14852" fmla="*/ 2798428 h 8462359"/>
              <a:gd name="connsiteX14853" fmla="*/ 4982686 w 7162800"/>
              <a:gd name="connsiteY14853" fmla="*/ 2795530 h 8462359"/>
              <a:gd name="connsiteX14854" fmla="*/ 4984135 w 7162800"/>
              <a:gd name="connsiteY14854" fmla="*/ 2791668 h 8462359"/>
              <a:gd name="connsiteX14855" fmla="*/ 4985100 w 7162800"/>
              <a:gd name="connsiteY14855" fmla="*/ 2788288 h 8462359"/>
              <a:gd name="connsiteX14856" fmla="*/ 4987031 w 7162800"/>
              <a:gd name="connsiteY14856" fmla="*/ 2780563 h 8462359"/>
              <a:gd name="connsiteX14857" fmla="*/ 4987514 w 7162800"/>
              <a:gd name="connsiteY14857" fmla="*/ 2773803 h 8462359"/>
              <a:gd name="connsiteX14858" fmla="*/ 4987031 w 7162800"/>
              <a:gd name="connsiteY14858" fmla="*/ 2770906 h 8462359"/>
              <a:gd name="connsiteX14859" fmla="*/ 4986065 w 7162800"/>
              <a:gd name="connsiteY14859" fmla="*/ 2767044 h 8462359"/>
              <a:gd name="connsiteX14860" fmla="*/ 4985100 w 7162800"/>
              <a:gd name="connsiteY14860" fmla="*/ 2763182 h 8462359"/>
              <a:gd name="connsiteX14861" fmla="*/ 4983169 w 7162800"/>
              <a:gd name="connsiteY14861" fmla="*/ 2758836 h 8462359"/>
              <a:gd name="connsiteX14862" fmla="*/ 4979790 w 7162800"/>
              <a:gd name="connsiteY14862" fmla="*/ 2750628 h 8462359"/>
              <a:gd name="connsiteX14863" fmla="*/ 4976411 w 7162800"/>
              <a:gd name="connsiteY14863" fmla="*/ 2743868 h 8462359"/>
              <a:gd name="connsiteX14864" fmla="*/ 4973032 w 7162800"/>
              <a:gd name="connsiteY14864" fmla="*/ 2740972 h 8462359"/>
              <a:gd name="connsiteX14865" fmla="*/ 4968687 w 7162800"/>
              <a:gd name="connsiteY14865" fmla="*/ 2738557 h 8462359"/>
              <a:gd name="connsiteX14866" fmla="*/ 4962894 w 7162800"/>
              <a:gd name="connsiteY14866" fmla="*/ 2735660 h 8462359"/>
              <a:gd name="connsiteX14867" fmla="*/ 4957101 w 7162800"/>
              <a:gd name="connsiteY14867" fmla="*/ 2733729 h 8462359"/>
              <a:gd name="connsiteX14868" fmla="*/ 4951309 w 7162800"/>
              <a:gd name="connsiteY14868" fmla="*/ 2731798 h 8462359"/>
              <a:gd name="connsiteX14869" fmla="*/ 4945516 w 7162800"/>
              <a:gd name="connsiteY14869" fmla="*/ 2730349 h 8462359"/>
              <a:gd name="connsiteX14870" fmla="*/ 4940206 w 7162800"/>
              <a:gd name="connsiteY14870" fmla="*/ 2729383 h 8462359"/>
              <a:gd name="connsiteX14871" fmla="*/ 4935378 w 7162800"/>
              <a:gd name="connsiteY14871" fmla="*/ 2728900 h 8462359"/>
              <a:gd name="connsiteX14872" fmla="*/ 4933447 w 7162800"/>
              <a:gd name="connsiteY14872" fmla="*/ 2727935 h 8462359"/>
              <a:gd name="connsiteX14873" fmla="*/ 4931517 w 7162800"/>
              <a:gd name="connsiteY14873" fmla="*/ 2726487 h 8462359"/>
              <a:gd name="connsiteX14874" fmla="*/ 4929103 w 7162800"/>
              <a:gd name="connsiteY14874" fmla="*/ 2725038 h 8462359"/>
              <a:gd name="connsiteX14875" fmla="*/ 4925724 w 7162800"/>
              <a:gd name="connsiteY14875" fmla="*/ 2724073 h 8462359"/>
              <a:gd name="connsiteX14876" fmla="*/ 4923310 w 7162800"/>
              <a:gd name="connsiteY14876" fmla="*/ 2723590 h 8462359"/>
              <a:gd name="connsiteX14877" fmla="*/ 4920414 w 7162800"/>
              <a:gd name="connsiteY14877" fmla="*/ 2723590 h 8462359"/>
              <a:gd name="connsiteX14878" fmla="*/ 4918483 w 7162800"/>
              <a:gd name="connsiteY14878" fmla="*/ 2724073 h 8462359"/>
              <a:gd name="connsiteX14879" fmla="*/ 4916552 w 7162800"/>
              <a:gd name="connsiteY14879" fmla="*/ 2725038 h 8462359"/>
              <a:gd name="connsiteX14880" fmla="*/ 4912690 w 7162800"/>
              <a:gd name="connsiteY14880" fmla="*/ 2722141 h 8462359"/>
              <a:gd name="connsiteX14881" fmla="*/ 4906897 w 7162800"/>
              <a:gd name="connsiteY14881" fmla="*/ 2717796 h 8462359"/>
              <a:gd name="connsiteX14882" fmla="*/ 4900139 w 7162800"/>
              <a:gd name="connsiteY14882" fmla="*/ 2713451 h 8462359"/>
              <a:gd name="connsiteX14883" fmla="*/ 4894346 w 7162800"/>
              <a:gd name="connsiteY14883" fmla="*/ 2710553 h 8462359"/>
              <a:gd name="connsiteX14884" fmla="*/ 4887588 w 7162800"/>
              <a:gd name="connsiteY14884" fmla="*/ 2707174 h 8462359"/>
              <a:gd name="connsiteX14885" fmla="*/ 4879381 w 7162800"/>
              <a:gd name="connsiteY14885" fmla="*/ 2703794 h 8462359"/>
              <a:gd name="connsiteX14886" fmla="*/ 4875037 w 7162800"/>
              <a:gd name="connsiteY14886" fmla="*/ 2701863 h 8462359"/>
              <a:gd name="connsiteX14887" fmla="*/ 4871175 w 7162800"/>
              <a:gd name="connsiteY14887" fmla="*/ 2700414 h 8462359"/>
              <a:gd name="connsiteX14888" fmla="*/ 4867796 w 7162800"/>
              <a:gd name="connsiteY14888" fmla="*/ 2699449 h 8462359"/>
              <a:gd name="connsiteX14889" fmla="*/ 4864416 w 7162800"/>
              <a:gd name="connsiteY14889" fmla="*/ 2699449 h 8462359"/>
              <a:gd name="connsiteX14890" fmla="*/ 4861037 w 7162800"/>
              <a:gd name="connsiteY14890" fmla="*/ 2698483 h 8462359"/>
              <a:gd name="connsiteX14891" fmla="*/ 4857658 w 7162800"/>
              <a:gd name="connsiteY14891" fmla="*/ 2697517 h 8462359"/>
              <a:gd name="connsiteX14892" fmla="*/ 4853796 w 7162800"/>
              <a:gd name="connsiteY14892" fmla="*/ 2697035 h 8462359"/>
              <a:gd name="connsiteX14893" fmla="*/ 4849934 w 7162800"/>
              <a:gd name="connsiteY14893" fmla="*/ 2697035 h 8462359"/>
              <a:gd name="connsiteX14894" fmla="*/ 4846555 w 7162800"/>
              <a:gd name="connsiteY14894" fmla="*/ 2697035 h 8462359"/>
              <a:gd name="connsiteX14895" fmla="*/ 4842693 w 7162800"/>
              <a:gd name="connsiteY14895" fmla="*/ 2697035 h 8462359"/>
              <a:gd name="connsiteX14896" fmla="*/ 4840280 w 7162800"/>
              <a:gd name="connsiteY14896" fmla="*/ 2696552 h 8462359"/>
              <a:gd name="connsiteX14897" fmla="*/ 4838349 w 7162800"/>
              <a:gd name="connsiteY14897" fmla="*/ 2695586 h 8462359"/>
              <a:gd name="connsiteX14898" fmla="*/ 4834970 w 7162800"/>
              <a:gd name="connsiteY14898" fmla="*/ 2691241 h 8462359"/>
              <a:gd name="connsiteX14899" fmla="*/ 4831591 w 7162800"/>
              <a:gd name="connsiteY14899" fmla="*/ 2685929 h 8462359"/>
              <a:gd name="connsiteX14900" fmla="*/ 4828694 w 7162800"/>
              <a:gd name="connsiteY14900" fmla="*/ 2680618 h 8462359"/>
              <a:gd name="connsiteX14901" fmla="*/ 4827246 w 7162800"/>
              <a:gd name="connsiteY14901" fmla="*/ 2677239 h 8462359"/>
              <a:gd name="connsiteX14902" fmla="*/ 4826280 w 7162800"/>
              <a:gd name="connsiteY14902" fmla="*/ 2674825 h 8462359"/>
              <a:gd name="connsiteX14903" fmla="*/ 4825798 w 7162800"/>
              <a:gd name="connsiteY14903" fmla="*/ 2672893 h 8462359"/>
              <a:gd name="connsiteX14904" fmla="*/ 4825798 w 7162800"/>
              <a:gd name="connsiteY14904" fmla="*/ 2670480 h 8462359"/>
              <a:gd name="connsiteX14905" fmla="*/ 4826280 w 7162800"/>
              <a:gd name="connsiteY14905" fmla="*/ 2667583 h 8462359"/>
              <a:gd name="connsiteX14906" fmla="*/ 4826637 w 7162800"/>
              <a:gd name="connsiteY14906" fmla="*/ 2665796 h 8462359"/>
              <a:gd name="connsiteX14907" fmla="*/ 4826510 w 7162800"/>
              <a:gd name="connsiteY14907" fmla="*/ 2666050 h 8462359"/>
              <a:gd name="connsiteX14908" fmla="*/ 4825546 w 7162800"/>
              <a:gd name="connsiteY14908" fmla="*/ 2668462 h 8462359"/>
              <a:gd name="connsiteX14909" fmla="*/ 4825063 w 7162800"/>
              <a:gd name="connsiteY14909" fmla="*/ 2671355 h 8462359"/>
              <a:gd name="connsiteX14910" fmla="*/ 4825063 w 7162800"/>
              <a:gd name="connsiteY14910" fmla="*/ 2673767 h 8462359"/>
              <a:gd name="connsiteX14911" fmla="*/ 4825546 w 7162800"/>
              <a:gd name="connsiteY14911" fmla="*/ 2676178 h 8462359"/>
              <a:gd name="connsiteX14912" fmla="*/ 4826510 w 7162800"/>
              <a:gd name="connsiteY14912" fmla="*/ 2678107 h 8462359"/>
              <a:gd name="connsiteX14913" fmla="*/ 4827957 w 7162800"/>
              <a:gd name="connsiteY14913" fmla="*/ 2681965 h 8462359"/>
              <a:gd name="connsiteX14914" fmla="*/ 4830851 w 7162800"/>
              <a:gd name="connsiteY14914" fmla="*/ 2687270 h 8462359"/>
              <a:gd name="connsiteX14915" fmla="*/ 4834709 w 7162800"/>
              <a:gd name="connsiteY14915" fmla="*/ 2692575 h 8462359"/>
              <a:gd name="connsiteX14916" fmla="*/ 4837603 w 7162800"/>
              <a:gd name="connsiteY14916" fmla="*/ 2696433 h 8462359"/>
              <a:gd name="connsiteX14917" fmla="*/ 4840014 w 7162800"/>
              <a:gd name="connsiteY14917" fmla="*/ 2697880 h 8462359"/>
              <a:gd name="connsiteX14918" fmla="*/ 4842426 w 7162800"/>
              <a:gd name="connsiteY14918" fmla="*/ 2698362 h 8462359"/>
              <a:gd name="connsiteX14919" fmla="*/ 4845802 w 7162800"/>
              <a:gd name="connsiteY14919" fmla="*/ 2698362 h 8462359"/>
              <a:gd name="connsiteX14920" fmla="*/ 4849178 w 7162800"/>
              <a:gd name="connsiteY14920" fmla="*/ 2698362 h 8462359"/>
              <a:gd name="connsiteX14921" fmla="*/ 4853518 w 7162800"/>
              <a:gd name="connsiteY14921" fmla="*/ 2698362 h 8462359"/>
              <a:gd name="connsiteX14922" fmla="*/ 4857376 w 7162800"/>
              <a:gd name="connsiteY14922" fmla="*/ 2698845 h 8462359"/>
              <a:gd name="connsiteX14923" fmla="*/ 4861235 w 7162800"/>
              <a:gd name="connsiteY14923" fmla="*/ 2699327 h 8462359"/>
              <a:gd name="connsiteX14924" fmla="*/ 4864128 w 7162800"/>
              <a:gd name="connsiteY14924" fmla="*/ 2700292 h 8462359"/>
              <a:gd name="connsiteX14925" fmla="*/ 4867022 w 7162800"/>
              <a:gd name="connsiteY14925" fmla="*/ 2700292 h 8462359"/>
              <a:gd name="connsiteX14926" fmla="*/ 4870398 w 7162800"/>
              <a:gd name="connsiteY14926" fmla="*/ 2701256 h 8462359"/>
              <a:gd name="connsiteX14927" fmla="*/ 4874739 w 7162800"/>
              <a:gd name="connsiteY14927" fmla="*/ 2703185 h 8462359"/>
              <a:gd name="connsiteX14928" fmla="*/ 4879079 w 7162800"/>
              <a:gd name="connsiteY14928" fmla="*/ 2704632 h 8462359"/>
              <a:gd name="connsiteX14929" fmla="*/ 4886796 w 7162800"/>
              <a:gd name="connsiteY14929" fmla="*/ 2708008 h 8462359"/>
              <a:gd name="connsiteX14930" fmla="*/ 4893548 w 7162800"/>
              <a:gd name="connsiteY14930" fmla="*/ 2711383 h 8462359"/>
              <a:gd name="connsiteX14931" fmla="*/ 4900300 w 7162800"/>
              <a:gd name="connsiteY14931" fmla="*/ 2714759 h 8462359"/>
              <a:gd name="connsiteX14932" fmla="*/ 4906570 w 7162800"/>
              <a:gd name="connsiteY14932" fmla="*/ 2718617 h 8462359"/>
              <a:gd name="connsiteX14933" fmla="*/ 4912357 w 7162800"/>
              <a:gd name="connsiteY14933" fmla="*/ 2722957 h 8462359"/>
              <a:gd name="connsiteX14934" fmla="*/ 4915733 w 7162800"/>
              <a:gd name="connsiteY14934" fmla="*/ 2726334 h 8462359"/>
              <a:gd name="connsiteX14935" fmla="*/ 4910428 w 7162800"/>
              <a:gd name="connsiteY14935" fmla="*/ 2733568 h 8462359"/>
              <a:gd name="connsiteX14936" fmla="*/ 4904640 w 7162800"/>
              <a:gd name="connsiteY14936" fmla="*/ 2740802 h 8462359"/>
              <a:gd name="connsiteX14937" fmla="*/ 4901747 w 7162800"/>
              <a:gd name="connsiteY14937" fmla="*/ 2748036 h 8462359"/>
              <a:gd name="connsiteX14938" fmla="*/ 4896924 w 7162800"/>
              <a:gd name="connsiteY14938" fmla="*/ 2756234 h 8462359"/>
              <a:gd name="connsiteX14939" fmla="*/ 4894512 w 7162800"/>
              <a:gd name="connsiteY14939" fmla="*/ 2760092 h 8462359"/>
              <a:gd name="connsiteX14940" fmla="*/ 4891619 w 7162800"/>
              <a:gd name="connsiteY14940" fmla="*/ 2764433 h 8462359"/>
              <a:gd name="connsiteX14941" fmla="*/ 4889207 w 7162800"/>
              <a:gd name="connsiteY14941" fmla="*/ 2767808 h 8462359"/>
              <a:gd name="connsiteX14942" fmla="*/ 4886314 w 7162800"/>
              <a:gd name="connsiteY14942" fmla="*/ 2771184 h 8462359"/>
              <a:gd name="connsiteX14943" fmla="*/ 4879562 w 7162800"/>
              <a:gd name="connsiteY14943" fmla="*/ 2777454 h 8462359"/>
              <a:gd name="connsiteX14944" fmla="*/ 4871363 w 7162800"/>
              <a:gd name="connsiteY14944" fmla="*/ 2785170 h 8462359"/>
              <a:gd name="connsiteX14945" fmla="*/ 4867504 w 7162800"/>
              <a:gd name="connsiteY14945" fmla="*/ 2789028 h 8462359"/>
              <a:gd name="connsiteX14946" fmla="*/ 4863164 w 7162800"/>
              <a:gd name="connsiteY14946" fmla="*/ 2792404 h 8462359"/>
              <a:gd name="connsiteX14947" fmla="*/ 4859306 w 7162800"/>
              <a:gd name="connsiteY14947" fmla="*/ 2794815 h 8462359"/>
              <a:gd name="connsiteX14948" fmla="*/ 4856412 w 7162800"/>
              <a:gd name="connsiteY14948" fmla="*/ 2796745 h 8462359"/>
              <a:gd name="connsiteX14949" fmla="*/ 4850624 w 7162800"/>
              <a:gd name="connsiteY14949" fmla="*/ 2799638 h 8462359"/>
              <a:gd name="connsiteX14950" fmla="*/ 4842908 w 7162800"/>
              <a:gd name="connsiteY14950" fmla="*/ 2802049 h 8462359"/>
              <a:gd name="connsiteX14951" fmla="*/ 4835191 w 7162800"/>
              <a:gd name="connsiteY14951" fmla="*/ 2804943 h 8462359"/>
              <a:gd name="connsiteX14952" fmla="*/ 4826510 w 7162800"/>
              <a:gd name="connsiteY14952" fmla="*/ 2806872 h 8462359"/>
              <a:gd name="connsiteX14953" fmla="*/ 4818311 w 7162800"/>
              <a:gd name="connsiteY14953" fmla="*/ 2809283 h 8462359"/>
              <a:gd name="connsiteX14954" fmla="*/ 4810112 w 7162800"/>
              <a:gd name="connsiteY14954" fmla="*/ 2810730 h 8462359"/>
              <a:gd name="connsiteX14955" fmla="*/ 4802878 w 7162800"/>
              <a:gd name="connsiteY14955" fmla="*/ 2811695 h 8462359"/>
              <a:gd name="connsiteX14956" fmla="*/ 4797091 w 7162800"/>
              <a:gd name="connsiteY14956" fmla="*/ 2811695 h 8462359"/>
              <a:gd name="connsiteX14957" fmla="*/ 4787445 w 7162800"/>
              <a:gd name="connsiteY14957" fmla="*/ 2813142 h 8462359"/>
              <a:gd name="connsiteX14958" fmla="*/ 4776835 w 7162800"/>
              <a:gd name="connsiteY14958" fmla="*/ 2813624 h 8462359"/>
              <a:gd name="connsiteX14959" fmla="*/ 4765742 w 7162800"/>
              <a:gd name="connsiteY14959" fmla="*/ 2815070 h 8462359"/>
              <a:gd name="connsiteX14960" fmla="*/ 4754167 w 7162800"/>
              <a:gd name="connsiteY14960" fmla="*/ 2815553 h 8462359"/>
              <a:gd name="connsiteX14961" fmla="*/ 4743075 w 7162800"/>
              <a:gd name="connsiteY14961" fmla="*/ 2816517 h 8462359"/>
              <a:gd name="connsiteX14962" fmla="*/ 4731982 w 7162800"/>
              <a:gd name="connsiteY14962" fmla="*/ 2817000 h 8462359"/>
              <a:gd name="connsiteX14963" fmla="*/ 4722819 w 7162800"/>
              <a:gd name="connsiteY14963" fmla="*/ 2817964 h 8462359"/>
              <a:gd name="connsiteX14964" fmla="*/ 4714620 w 7162800"/>
              <a:gd name="connsiteY14964" fmla="*/ 2818928 h 8462359"/>
              <a:gd name="connsiteX14965" fmla="*/ 4704010 w 7162800"/>
              <a:gd name="connsiteY14965" fmla="*/ 2820375 h 8462359"/>
              <a:gd name="connsiteX14966" fmla="*/ 4692435 w 7162800"/>
              <a:gd name="connsiteY14966" fmla="*/ 2821822 h 8462359"/>
              <a:gd name="connsiteX14967" fmla="*/ 4679895 w 7162800"/>
              <a:gd name="connsiteY14967" fmla="*/ 2824233 h 8462359"/>
              <a:gd name="connsiteX14968" fmla="*/ 4666391 w 7162800"/>
              <a:gd name="connsiteY14968" fmla="*/ 2827609 h 8462359"/>
              <a:gd name="connsiteX14969" fmla="*/ 4653852 w 7162800"/>
              <a:gd name="connsiteY14969" fmla="*/ 2831468 h 8462359"/>
              <a:gd name="connsiteX14970" fmla="*/ 4641795 w 7162800"/>
              <a:gd name="connsiteY14970" fmla="*/ 2834843 h 8462359"/>
              <a:gd name="connsiteX14971" fmla="*/ 4631184 w 7162800"/>
              <a:gd name="connsiteY14971" fmla="*/ 2838701 h 8462359"/>
              <a:gd name="connsiteX14972" fmla="*/ 4621539 w 7162800"/>
              <a:gd name="connsiteY14972" fmla="*/ 2842077 h 8462359"/>
              <a:gd name="connsiteX14973" fmla="*/ 4609964 w 7162800"/>
              <a:gd name="connsiteY14973" fmla="*/ 2844489 h 8462359"/>
              <a:gd name="connsiteX14974" fmla="*/ 4595495 w 7162800"/>
              <a:gd name="connsiteY14974" fmla="*/ 2846900 h 8462359"/>
              <a:gd name="connsiteX14975" fmla="*/ 4580544 w 7162800"/>
              <a:gd name="connsiteY14975" fmla="*/ 2849793 h 8462359"/>
              <a:gd name="connsiteX14976" fmla="*/ 4569452 w 7162800"/>
              <a:gd name="connsiteY14976" fmla="*/ 2853169 h 8462359"/>
              <a:gd name="connsiteX14977" fmla="*/ 4563182 w 7162800"/>
              <a:gd name="connsiteY14977" fmla="*/ 2856545 h 8462359"/>
              <a:gd name="connsiteX14978" fmla="*/ 4556430 w 7162800"/>
              <a:gd name="connsiteY14978" fmla="*/ 2861850 h 8462359"/>
              <a:gd name="connsiteX14979" fmla="*/ 4549196 w 7162800"/>
              <a:gd name="connsiteY14979" fmla="*/ 2867637 h 8462359"/>
              <a:gd name="connsiteX14980" fmla="*/ 4543408 w 7162800"/>
              <a:gd name="connsiteY14980" fmla="*/ 2871495 h 8462359"/>
              <a:gd name="connsiteX14981" fmla="*/ 4535210 w 7162800"/>
              <a:gd name="connsiteY14981" fmla="*/ 2872460 h 8462359"/>
              <a:gd name="connsiteX14982" fmla="*/ 4525082 w 7162800"/>
              <a:gd name="connsiteY14982" fmla="*/ 2872942 h 8462359"/>
              <a:gd name="connsiteX14983" fmla="*/ 4513989 w 7162800"/>
              <a:gd name="connsiteY14983" fmla="*/ 2872942 h 8462359"/>
              <a:gd name="connsiteX14984" fmla="*/ 4502414 w 7162800"/>
              <a:gd name="connsiteY14984" fmla="*/ 2872942 h 8462359"/>
              <a:gd name="connsiteX14985" fmla="*/ 4490839 w 7162800"/>
              <a:gd name="connsiteY14985" fmla="*/ 2872460 h 8462359"/>
              <a:gd name="connsiteX14986" fmla="*/ 4479747 w 7162800"/>
              <a:gd name="connsiteY14986" fmla="*/ 2871978 h 8462359"/>
              <a:gd name="connsiteX14987" fmla="*/ 4469619 w 7162800"/>
              <a:gd name="connsiteY14987" fmla="*/ 2871495 h 8462359"/>
              <a:gd name="connsiteX14988" fmla="*/ 4460938 w 7162800"/>
              <a:gd name="connsiteY14988" fmla="*/ 2871495 h 8462359"/>
              <a:gd name="connsiteX14989" fmla="*/ 4445987 w 7162800"/>
              <a:gd name="connsiteY14989" fmla="*/ 2871495 h 8462359"/>
              <a:gd name="connsiteX14990" fmla="*/ 4427660 w 7162800"/>
              <a:gd name="connsiteY14990" fmla="*/ 2871013 h 8462359"/>
              <a:gd name="connsiteX14991" fmla="*/ 4418979 w 7162800"/>
              <a:gd name="connsiteY14991" fmla="*/ 2870531 h 8462359"/>
              <a:gd name="connsiteX14992" fmla="*/ 4409815 w 7162800"/>
              <a:gd name="connsiteY14992" fmla="*/ 2870049 h 8462359"/>
              <a:gd name="connsiteX14993" fmla="*/ 4401617 w 7162800"/>
              <a:gd name="connsiteY14993" fmla="*/ 2868602 h 8462359"/>
              <a:gd name="connsiteX14994" fmla="*/ 4393900 w 7162800"/>
              <a:gd name="connsiteY14994" fmla="*/ 2867637 h 8462359"/>
              <a:gd name="connsiteX14995" fmla="*/ 4382807 w 7162800"/>
              <a:gd name="connsiteY14995" fmla="*/ 2867637 h 8462359"/>
              <a:gd name="connsiteX14996" fmla="*/ 4368339 w 7162800"/>
              <a:gd name="connsiteY14996" fmla="*/ 2866673 h 8462359"/>
              <a:gd name="connsiteX14997" fmla="*/ 4360140 w 7162800"/>
              <a:gd name="connsiteY14997" fmla="*/ 2866190 h 8462359"/>
              <a:gd name="connsiteX14998" fmla="*/ 4353388 w 7162800"/>
              <a:gd name="connsiteY14998" fmla="*/ 2864744 h 8462359"/>
              <a:gd name="connsiteX14999" fmla="*/ 4347118 w 7162800"/>
              <a:gd name="connsiteY14999" fmla="*/ 2862815 h 8462359"/>
              <a:gd name="connsiteX15000" fmla="*/ 4341813 w 7162800"/>
              <a:gd name="connsiteY15000" fmla="*/ 2860403 h 8462359"/>
              <a:gd name="connsiteX15001" fmla="*/ 4338919 w 7162800"/>
              <a:gd name="connsiteY15001" fmla="*/ 2859439 h 8462359"/>
              <a:gd name="connsiteX15002" fmla="*/ 4336508 w 7162800"/>
              <a:gd name="connsiteY15002" fmla="*/ 2857992 h 8462359"/>
              <a:gd name="connsiteX15003" fmla="*/ 4333132 w 7162800"/>
              <a:gd name="connsiteY15003" fmla="*/ 2856545 h 8462359"/>
              <a:gd name="connsiteX15004" fmla="*/ 4330238 w 7162800"/>
              <a:gd name="connsiteY15004" fmla="*/ 2854616 h 8462359"/>
              <a:gd name="connsiteX15005" fmla="*/ 4324451 w 7162800"/>
              <a:gd name="connsiteY15005" fmla="*/ 2849793 h 8462359"/>
              <a:gd name="connsiteX15006" fmla="*/ 4318181 w 7162800"/>
              <a:gd name="connsiteY15006" fmla="*/ 2844971 h 8462359"/>
              <a:gd name="connsiteX15007" fmla="*/ 4307089 w 7162800"/>
              <a:gd name="connsiteY15007" fmla="*/ 2834361 h 8462359"/>
              <a:gd name="connsiteX15008" fmla="*/ 4297443 w 7162800"/>
              <a:gd name="connsiteY15008" fmla="*/ 2826645 h 8462359"/>
              <a:gd name="connsiteX15009" fmla="*/ 4287797 w 7162800"/>
              <a:gd name="connsiteY15009" fmla="*/ 2819893 h 8462359"/>
              <a:gd name="connsiteX15010" fmla="*/ 4277187 w 7162800"/>
              <a:gd name="connsiteY15010" fmla="*/ 2810247 h 8462359"/>
              <a:gd name="connsiteX15011" fmla="*/ 4267059 w 7162800"/>
              <a:gd name="connsiteY15011" fmla="*/ 2800603 h 8462359"/>
              <a:gd name="connsiteX15012" fmla="*/ 4259825 w 7162800"/>
              <a:gd name="connsiteY15012" fmla="*/ 2793368 h 8462359"/>
              <a:gd name="connsiteX15013" fmla="*/ 4256931 w 7162800"/>
              <a:gd name="connsiteY15013" fmla="*/ 2788546 h 8462359"/>
              <a:gd name="connsiteX15014" fmla="*/ 4252590 w 7162800"/>
              <a:gd name="connsiteY15014" fmla="*/ 2783723 h 8462359"/>
              <a:gd name="connsiteX15015" fmla="*/ 4247767 w 7162800"/>
              <a:gd name="connsiteY15015" fmla="*/ 2778418 h 8462359"/>
              <a:gd name="connsiteX15016" fmla="*/ 4242945 w 7162800"/>
              <a:gd name="connsiteY15016" fmla="*/ 2773113 h 8462359"/>
              <a:gd name="connsiteX15017" fmla="*/ 4237639 w 7162800"/>
              <a:gd name="connsiteY15017" fmla="*/ 2767808 h 8462359"/>
              <a:gd name="connsiteX15018" fmla="*/ 4232334 w 7162800"/>
              <a:gd name="connsiteY15018" fmla="*/ 2762986 h 8462359"/>
              <a:gd name="connsiteX15019" fmla="*/ 4227029 w 7162800"/>
              <a:gd name="connsiteY15019" fmla="*/ 2759610 h 8462359"/>
              <a:gd name="connsiteX15020" fmla="*/ 4222689 w 7162800"/>
              <a:gd name="connsiteY15020" fmla="*/ 2756234 h 8462359"/>
              <a:gd name="connsiteX15021" fmla="*/ 4218348 w 7162800"/>
              <a:gd name="connsiteY15021" fmla="*/ 2749482 h 8462359"/>
              <a:gd name="connsiteX15022" fmla="*/ 4211114 w 7162800"/>
              <a:gd name="connsiteY15022" fmla="*/ 2740802 h 8462359"/>
              <a:gd name="connsiteX15023" fmla="*/ 4204844 w 7162800"/>
              <a:gd name="connsiteY15023" fmla="*/ 2733086 h 8462359"/>
              <a:gd name="connsiteX15024" fmla="*/ 4200021 w 7162800"/>
              <a:gd name="connsiteY15024" fmla="*/ 2726334 h 8462359"/>
              <a:gd name="connsiteX15025" fmla="*/ 4198574 w 7162800"/>
              <a:gd name="connsiteY15025" fmla="*/ 2722476 h 8462359"/>
              <a:gd name="connsiteX15026" fmla="*/ 4197127 w 7162800"/>
              <a:gd name="connsiteY15026" fmla="*/ 2718135 h 8462359"/>
              <a:gd name="connsiteX15027" fmla="*/ 4195681 w 7162800"/>
              <a:gd name="connsiteY15027" fmla="*/ 2713313 h 8462359"/>
              <a:gd name="connsiteX15028" fmla="*/ 4194234 w 7162800"/>
              <a:gd name="connsiteY15028" fmla="*/ 2708972 h 8462359"/>
              <a:gd name="connsiteX15029" fmla="*/ 4192787 w 7162800"/>
              <a:gd name="connsiteY15029" fmla="*/ 2698362 h 8462359"/>
              <a:gd name="connsiteX15030" fmla="*/ 4192305 w 7162800"/>
              <a:gd name="connsiteY15030" fmla="*/ 2686788 h 8462359"/>
              <a:gd name="connsiteX15031" fmla="*/ 4192305 w 7162800"/>
              <a:gd name="connsiteY15031" fmla="*/ 2674731 h 8462359"/>
              <a:gd name="connsiteX15032" fmla="*/ 4192305 w 7162800"/>
              <a:gd name="connsiteY15032" fmla="*/ 2663639 h 8462359"/>
              <a:gd name="connsiteX15033" fmla="*/ 4192787 w 7162800"/>
              <a:gd name="connsiteY15033" fmla="*/ 2653512 h 8462359"/>
              <a:gd name="connsiteX15034" fmla="*/ 4192787 w 7162800"/>
              <a:gd name="connsiteY15034" fmla="*/ 2644349 h 8462359"/>
              <a:gd name="connsiteX15035" fmla="*/ 4191822 w 7162800"/>
              <a:gd name="connsiteY15035" fmla="*/ 2634703 h 8462359"/>
              <a:gd name="connsiteX15036" fmla="*/ 4191340 w 7162800"/>
              <a:gd name="connsiteY15036" fmla="*/ 2623611 h 8462359"/>
              <a:gd name="connsiteX15037" fmla="*/ 4191340 w 7162800"/>
              <a:gd name="connsiteY15037" fmla="*/ 2611073 h 8462359"/>
              <a:gd name="connsiteX15038" fmla="*/ 4191822 w 7162800"/>
              <a:gd name="connsiteY15038" fmla="*/ 2597086 h 8462359"/>
              <a:gd name="connsiteX15039" fmla="*/ 4191822 w 7162800"/>
              <a:gd name="connsiteY15039" fmla="*/ 2583583 h 8462359"/>
              <a:gd name="connsiteX15040" fmla="*/ 4192305 w 7162800"/>
              <a:gd name="connsiteY15040" fmla="*/ 2570562 h 8462359"/>
              <a:gd name="connsiteX15041" fmla="*/ 4192787 w 7162800"/>
              <a:gd name="connsiteY15041" fmla="*/ 2558023 h 8462359"/>
              <a:gd name="connsiteX15042" fmla="*/ 4192787 w 7162800"/>
              <a:gd name="connsiteY15042" fmla="*/ 2547896 h 8462359"/>
              <a:gd name="connsiteX15043" fmla="*/ 4193751 w 7162800"/>
              <a:gd name="connsiteY15043" fmla="*/ 2538251 h 8462359"/>
              <a:gd name="connsiteX15044" fmla="*/ 4194716 w 7162800"/>
              <a:gd name="connsiteY15044" fmla="*/ 2526676 h 8462359"/>
              <a:gd name="connsiteX15045" fmla="*/ 4195681 w 7162800"/>
              <a:gd name="connsiteY15045" fmla="*/ 2513655 h 8462359"/>
              <a:gd name="connsiteX15046" fmla="*/ 4196163 w 7162800"/>
              <a:gd name="connsiteY15046" fmla="*/ 2500634 h 8462359"/>
              <a:gd name="connsiteX15047" fmla="*/ 4196645 w 7162800"/>
              <a:gd name="connsiteY15047" fmla="*/ 2487131 h 8462359"/>
              <a:gd name="connsiteX15048" fmla="*/ 4196645 w 7162800"/>
              <a:gd name="connsiteY15048" fmla="*/ 2473627 h 8462359"/>
              <a:gd name="connsiteX15049" fmla="*/ 4196645 w 7162800"/>
              <a:gd name="connsiteY15049" fmla="*/ 2461570 h 8462359"/>
              <a:gd name="connsiteX15050" fmla="*/ 4196645 w 7162800"/>
              <a:gd name="connsiteY15050" fmla="*/ 2450960 h 8462359"/>
              <a:gd name="connsiteX15051" fmla="*/ 4196645 w 7162800"/>
              <a:gd name="connsiteY15051" fmla="*/ 2439868 h 8462359"/>
              <a:gd name="connsiteX15052" fmla="*/ 4197127 w 7162800"/>
              <a:gd name="connsiteY15052" fmla="*/ 2426365 h 8462359"/>
              <a:gd name="connsiteX15053" fmla="*/ 4197610 w 7162800"/>
              <a:gd name="connsiteY15053" fmla="*/ 2418649 h 8462359"/>
              <a:gd name="connsiteX15054" fmla="*/ 4198092 w 7162800"/>
              <a:gd name="connsiteY15054" fmla="*/ 2411415 h 8462359"/>
              <a:gd name="connsiteX15055" fmla="*/ 4199057 w 7162800"/>
              <a:gd name="connsiteY15055" fmla="*/ 2404663 h 8462359"/>
              <a:gd name="connsiteX15056" fmla="*/ 4200021 w 7162800"/>
              <a:gd name="connsiteY15056" fmla="*/ 2398876 h 8462359"/>
              <a:gd name="connsiteX15057" fmla="*/ 4200503 w 7162800"/>
              <a:gd name="connsiteY15057" fmla="*/ 2394053 h 8462359"/>
              <a:gd name="connsiteX15058" fmla="*/ 4201950 w 7162800"/>
              <a:gd name="connsiteY15058" fmla="*/ 2389231 h 8462359"/>
              <a:gd name="connsiteX15059" fmla="*/ 4202915 w 7162800"/>
              <a:gd name="connsiteY15059" fmla="*/ 2383926 h 8462359"/>
              <a:gd name="connsiteX15060" fmla="*/ 4204844 w 7162800"/>
              <a:gd name="connsiteY15060" fmla="*/ 2378621 h 8462359"/>
              <a:gd name="connsiteX15061" fmla="*/ 4207255 w 7162800"/>
              <a:gd name="connsiteY15061" fmla="*/ 2373316 h 8462359"/>
              <a:gd name="connsiteX15062" fmla="*/ 4209667 w 7162800"/>
              <a:gd name="connsiteY15062" fmla="*/ 2368493 h 8462359"/>
              <a:gd name="connsiteX15063" fmla="*/ 4212561 w 7162800"/>
              <a:gd name="connsiteY15063" fmla="*/ 2365118 h 8462359"/>
              <a:gd name="connsiteX15064" fmla="*/ 4215454 w 7162800"/>
              <a:gd name="connsiteY15064" fmla="*/ 2361259 h 8462359"/>
              <a:gd name="connsiteX15065" fmla="*/ 4215937 w 7162800"/>
              <a:gd name="connsiteY15065" fmla="*/ 2359812 h 8462359"/>
              <a:gd name="connsiteX15066" fmla="*/ 4216901 w 7162800"/>
              <a:gd name="connsiteY15066" fmla="*/ 2357401 h 8462359"/>
              <a:gd name="connsiteX15067" fmla="*/ 4218830 w 7162800"/>
              <a:gd name="connsiteY15067" fmla="*/ 2355472 h 8462359"/>
              <a:gd name="connsiteX15068" fmla="*/ 4220277 w 7162800"/>
              <a:gd name="connsiteY15068" fmla="*/ 2354025 h 8462359"/>
              <a:gd name="connsiteX15069" fmla="*/ 4224618 w 7162800"/>
              <a:gd name="connsiteY15069" fmla="*/ 2350167 h 8462359"/>
              <a:gd name="connsiteX15070" fmla="*/ 4228958 w 7162800"/>
              <a:gd name="connsiteY15070" fmla="*/ 2346791 h 8462359"/>
              <a:gd name="connsiteX15071" fmla="*/ 4237639 w 7162800"/>
              <a:gd name="connsiteY15071" fmla="*/ 2341004 h 8462359"/>
              <a:gd name="connsiteX15072" fmla="*/ 4244874 w 7162800"/>
              <a:gd name="connsiteY15072" fmla="*/ 2335217 h 8462359"/>
              <a:gd name="connsiteX15073" fmla="*/ 4247767 w 7162800"/>
              <a:gd name="connsiteY15073" fmla="*/ 2332323 h 8462359"/>
              <a:gd name="connsiteX15074" fmla="*/ 4251143 w 7162800"/>
              <a:gd name="connsiteY15074" fmla="*/ 2327983 h 8462359"/>
              <a:gd name="connsiteX15075" fmla="*/ 4253555 w 7162800"/>
              <a:gd name="connsiteY15075" fmla="*/ 2323160 h 8462359"/>
              <a:gd name="connsiteX15076" fmla="*/ 4255966 w 7162800"/>
              <a:gd name="connsiteY15076" fmla="*/ 2317855 h 8462359"/>
              <a:gd name="connsiteX15077" fmla="*/ 4262236 w 7162800"/>
              <a:gd name="connsiteY15077" fmla="*/ 2307728 h 8462359"/>
              <a:gd name="connsiteX15078" fmla="*/ 4267059 w 7162800"/>
              <a:gd name="connsiteY15078" fmla="*/ 2298565 h 8462359"/>
              <a:gd name="connsiteX15079" fmla="*/ 4270435 w 7162800"/>
              <a:gd name="connsiteY15079" fmla="*/ 2289884 h 8462359"/>
              <a:gd name="connsiteX15080" fmla="*/ 4273329 w 7162800"/>
              <a:gd name="connsiteY15080" fmla="*/ 2278792 h 8462359"/>
              <a:gd name="connsiteX15081" fmla="*/ 4275740 w 7162800"/>
              <a:gd name="connsiteY15081" fmla="*/ 2267218 h 8462359"/>
              <a:gd name="connsiteX15082" fmla="*/ 4279116 w 7162800"/>
              <a:gd name="connsiteY15082" fmla="*/ 2257090 h 8462359"/>
              <a:gd name="connsiteX15083" fmla="*/ 4285386 w 7162800"/>
              <a:gd name="connsiteY15083" fmla="*/ 2247445 h 8462359"/>
              <a:gd name="connsiteX15084" fmla="*/ 4293585 w 7162800"/>
              <a:gd name="connsiteY15084" fmla="*/ 2236353 h 8462359"/>
              <a:gd name="connsiteX15085" fmla="*/ 4301783 w 7162800"/>
              <a:gd name="connsiteY15085" fmla="*/ 2226225 h 8462359"/>
              <a:gd name="connsiteX15086" fmla="*/ 4308535 w 7162800"/>
              <a:gd name="connsiteY15086" fmla="*/ 2216580 h 8462359"/>
              <a:gd name="connsiteX15087" fmla="*/ 4312394 w 7162800"/>
              <a:gd name="connsiteY15087" fmla="*/ 2210793 h 8462359"/>
              <a:gd name="connsiteX15088" fmla="*/ 4315770 w 7162800"/>
              <a:gd name="connsiteY15088" fmla="*/ 2205006 h 8462359"/>
              <a:gd name="connsiteX15089" fmla="*/ 4319146 w 7162800"/>
              <a:gd name="connsiteY15089" fmla="*/ 2204041 h 8462359"/>
              <a:gd name="connsiteX15090" fmla="*/ 4323486 w 7162800"/>
              <a:gd name="connsiteY15090" fmla="*/ 2203076 h 8462359"/>
              <a:gd name="connsiteX15091" fmla="*/ 4327827 w 7162800"/>
              <a:gd name="connsiteY15091" fmla="*/ 2203076 h 8462359"/>
              <a:gd name="connsiteX15092" fmla="*/ 4332650 w 7162800"/>
              <a:gd name="connsiteY15092" fmla="*/ 2203076 h 8462359"/>
              <a:gd name="connsiteX15093" fmla="*/ 4337473 w 7162800"/>
              <a:gd name="connsiteY15093" fmla="*/ 2203076 h 8462359"/>
              <a:gd name="connsiteX15094" fmla="*/ 4342295 w 7162800"/>
              <a:gd name="connsiteY15094" fmla="*/ 2202594 h 8462359"/>
              <a:gd name="connsiteX15095" fmla="*/ 4346154 w 7162800"/>
              <a:gd name="connsiteY15095" fmla="*/ 2202112 h 8462359"/>
              <a:gd name="connsiteX15096" fmla="*/ 4349530 w 7162800"/>
              <a:gd name="connsiteY15096" fmla="*/ 2201148 h 8462359"/>
              <a:gd name="connsiteX15097" fmla="*/ 4358211 w 7162800"/>
              <a:gd name="connsiteY15097" fmla="*/ 2201148 h 8462359"/>
              <a:gd name="connsiteX15098" fmla="*/ 4367857 w 7162800"/>
              <a:gd name="connsiteY15098" fmla="*/ 2201148 h 8462359"/>
              <a:gd name="connsiteX15099" fmla="*/ 4376055 w 7162800"/>
              <a:gd name="connsiteY15099" fmla="*/ 2201148 h 8462359"/>
              <a:gd name="connsiteX15100" fmla="*/ 4382807 w 7162800"/>
              <a:gd name="connsiteY15100" fmla="*/ 2201148 h 8462359"/>
              <a:gd name="connsiteX15101" fmla="*/ 4390042 w 7162800"/>
              <a:gd name="connsiteY15101" fmla="*/ 2199218 h 8462359"/>
              <a:gd name="connsiteX15102" fmla="*/ 4397276 w 7162800"/>
              <a:gd name="connsiteY15102" fmla="*/ 2197289 h 8462359"/>
              <a:gd name="connsiteX15103" fmla="*/ 4401134 w 7162800"/>
              <a:gd name="connsiteY15103" fmla="*/ 2196807 h 8462359"/>
              <a:gd name="connsiteX15104" fmla="*/ 4404510 w 7162800"/>
              <a:gd name="connsiteY15104" fmla="*/ 2195842 h 8462359"/>
              <a:gd name="connsiteX15105" fmla="*/ 4407404 w 7162800"/>
              <a:gd name="connsiteY15105" fmla="*/ 2195360 h 8462359"/>
              <a:gd name="connsiteX15106" fmla="*/ 4409333 w 7162800"/>
              <a:gd name="connsiteY15106" fmla="*/ 2193914 h 8462359"/>
              <a:gd name="connsiteX15107" fmla="*/ 4412709 w 7162800"/>
              <a:gd name="connsiteY15107" fmla="*/ 2190537 h 8462359"/>
              <a:gd name="connsiteX15108" fmla="*/ 4416085 w 7162800"/>
              <a:gd name="connsiteY15108" fmla="*/ 2186198 h 8462359"/>
              <a:gd name="connsiteX15109" fmla="*/ 4418014 w 7162800"/>
              <a:gd name="connsiteY15109" fmla="*/ 2184268 h 8462359"/>
              <a:gd name="connsiteX15110" fmla="*/ 4418979 w 7162800"/>
              <a:gd name="connsiteY15110" fmla="*/ 2182339 h 8462359"/>
              <a:gd name="connsiteX15111" fmla="*/ 4419943 w 7162800"/>
              <a:gd name="connsiteY15111" fmla="*/ 2180410 h 8462359"/>
              <a:gd name="connsiteX15112" fmla="*/ 4420426 w 7162800"/>
              <a:gd name="connsiteY15112" fmla="*/ 2178963 h 8462359"/>
              <a:gd name="connsiteX15113" fmla="*/ 4420426 w 7162800"/>
              <a:gd name="connsiteY15113" fmla="*/ 2176650 h 8462359"/>
              <a:gd name="connsiteX15114" fmla="*/ 4420248 w 7162800"/>
              <a:gd name="connsiteY15114" fmla="*/ 2176531 h 8462359"/>
              <a:gd name="connsiteX15115" fmla="*/ 4420426 w 7162800"/>
              <a:gd name="connsiteY15115" fmla="*/ 2175107 h 8462359"/>
              <a:gd name="connsiteX15116" fmla="*/ 4420426 w 7162800"/>
              <a:gd name="connsiteY15116" fmla="*/ 2175105 h 8462359"/>
              <a:gd name="connsiteX15117" fmla="*/ 4420426 w 7162800"/>
              <a:gd name="connsiteY15117" fmla="*/ 2175105 h 8462359"/>
              <a:gd name="connsiteX15118" fmla="*/ 4420731 w 7162800"/>
              <a:gd name="connsiteY15118" fmla="*/ 2172667 h 8462359"/>
              <a:gd name="connsiteX15119" fmla="*/ 4421214 w 7162800"/>
              <a:gd name="connsiteY15119" fmla="*/ 2168802 h 8462359"/>
              <a:gd name="connsiteX15120" fmla="*/ 4421697 w 7162800"/>
              <a:gd name="connsiteY15120" fmla="*/ 2167353 h 8462359"/>
              <a:gd name="connsiteX15121" fmla="*/ 4421697 w 7162800"/>
              <a:gd name="connsiteY15121" fmla="*/ 2166387 h 8462359"/>
              <a:gd name="connsiteX15122" fmla="*/ 4421214 w 7162800"/>
              <a:gd name="connsiteY15122" fmla="*/ 2165421 h 8462359"/>
              <a:gd name="connsiteX15123" fmla="*/ 4420248 w 7162800"/>
              <a:gd name="connsiteY15123" fmla="*/ 2165421 h 8462359"/>
              <a:gd name="connsiteX15124" fmla="*/ 4418316 w 7162800"/>
              <a:gd name="connsiteY15124" fmla="*/ 2162523 h 8462359"/>
              <a:gd name="connsiteX15125" fmla="*/ 4415902 w 7162800"/>
              <a:gd name="connsiteY15125" fmla="*/ 2160590 h 8462359"/>
              <a:gd name="connsiteX15126" fmla="*/ 4413487 w 7162800"/>
              <a:gd name="connsiteY15126" fmla="*/ 2159624 h 8462359"/>
              <a:gd name="connsiteX15127" fmla="*/ 4410589 w 7162800"/>
              <a:gd name="connsiteY15127" fmla="*/ 2158175 h 8462359"/>
              <a:gd name="connsiteX15128" fmla="*/ 4405760 w 7162800"/>
              <a:gd name="connsiteY15128" fmla="*/ 2157692 h 8462359"/>
              <a:gd name="connsiteX15129" fmla="*/ 4401414 w 7162800"/>
              <a:gd name="connsiteY15129" fmla="*/ 2157209 h 8462359"/>
              <a:gd name="connsiteX15130" fmla="*/ 4391755 w 7162800"/>
              <a:gd name="connsiteY15130" fmla="*/ 2158175 h 8462359"/>
              <a:gd name="connsiteX15131" fmla="*/ 4381131 w 7162800"/>
              <a:gd name="connsiteY15131" fmla="*/ 2160107 h 8462359"/>
              <a:gd name="connsiteX15132" fmla="*/ 4370023 w 7162800"/>
              <a:gd name="connsiteY15132" fmla="*/ 2162040 h 8462359"/>
              <a:gd name="connsiteX15133" fmla="*/ 4360365 w 7162800"/>
              <a:gd name="connsiteY15133" fmla="*/ 2165421 h 8462359"/>
              <a:gd name="connsiteX15134" fmla="*/ 4356018 w 7162800"/>
              <a:gd name="connsiteY15134" fmla="*/ 2166387 h 8462359"/>
              <a:gd name="connsiteX15135" fmla="*/ 4348774 w 7162800"/>
              <a:gd name="connsiteY15135" fmla="*/ 2168319 h 8462359"/>
              <a:gd name="connsiteX15136" fmla="*/ 4344911 w 7162800"/>
              <a:gd name="connsiteY15136" fmla="*/ 2168802 h 8462359"/>
              <a:gd name="connsiteX15137" fmla="*/ 4341048 w 7162800"/>
              <a:gd name="connsiteY15137" fmla="*/ 2169286 h 8462359"/>
              <a:gd name="connsiteX15138" fmla="*/ 4337184 w 7162800"/>
              <a:gd name="connsiteY15138" fmla="*/ 2169286 h 8462359"/>
              <a:gd name="connsiteX15139" fmla="*/ 4334287 w 7162800"/>
              <a:gd name="connsiteY15139" fmla="*/ 2168802 h 8462359"/>
              <a:gd name="connsiteX15140" fmla="*/ 4328008 w 7162800"/>
              <a:gd name="connsiteY15140" fmla="*/ 2167836 h 8462359"/>
              <a:gd name="connsiteX15141" fmla="*/ 4319316 w 7162800"/>
              <a:gd name="connsiteY15141" fmla="*/ 2166387 h 8462359"/>
              <a:gd name="connsiteX15142" fmla="*/ 4311589 w 7162800"/>
              <a:gd name="connsiteY15142" fmla="*/ 2163972 h 8462359"/>
              <a:gd name="connsiteX15143" fmla="*/ 4304345 w 7162800"/>
              <a:gd name="connsiteY15143" fmla="*/ 2161557 h 8462359"/>
              <a:gd name="connsiteX15144" fmla="*/ 4302413 w 7162800"/>
              <a:gd name="connsiteY15144" fmla="*/ 2154794 h 8462359"/>
              <a:gd name="connsiteX15145" fmla="*/ 4300964 w 7162800"/>
              <a:gd name="connsiteY15145" fmla="*/ 2146582 h 8462359"/>
              <a:gd name="connsiteX15146" fmla="*/ 4300482 w 7162800"/>
              <a:gd name="connsiteY15146" fmla="*/ 2143201 h 8462359"/>
              <a:gd name="connsiteX15147" fmla="*/ 4299033 w 7162800"/>
              <a:gd name="connsiteY15147" fmla="*/ 2139819 h 8462359"/>
              <a:gd name="connsiteX15148" fmla="*/ 4298067 w 7162800"/>
              <a:gd name="connsiteY15148" fmla="*/ 2137404 h 8462359"/>
              <a:gd name="connsiteX15149" fmla="*/ 4297101 w 7162800"/>
              <a:gd name="connsiteY15149" fmla="*/ 2134988 h 8462359"/>
              <a:gd name="connsiteX15150" fmla="*/ 4296618 w 7162800"/>
              <a:gd name="connsiteY15150" fmla="*/ 2132573 h 8462359"/>
              <a:gd name="connsiteX15151" fmla="*/ 4296135 w 7162800"/>
              <a:gd name="connsiteY15151" fmla="*/ 2129675 h 8462359"/>
              <a:gd name="connsiteX15152" fmla="*/ 4294686 w 7162800"/>
              <a:gd name="connsiteY15152" fmla="*/ 2127260 h 8462359"/>
              <a:gd name="connsiteX15153" fmla="*/ 4292755 w 7162800"/>
              <a:gd name="connsiteY15153" fmla="*/ 2124361 h 8462359"/>
              <a:gd name="connsiteX15154" fmla="*/ 4289374 w 7162800"/>
              <a:gd name="connsiteY15154" fmla="*/ 2119531 h 8462359"/>
              <a:gd name="connsiteX15155" fmla="*/ 4285994 w 7162800"/>
              <a:gd name="connsiteY15155" fmla="*/ 2116632 h 8462359"/>
              <a:gd name="connsiteX15156" fmla="*/ 4281647 w 7162800"/>
              <a:gd name="connsiteY15156" fmla="*/ 2117115 h 8462359"/>
              <a:gd name="connsiteX15157" fmla="*/ 4276335 w 7162800"/>
              <a:gd name="connsiteY15157" fmla="*/ 2118082 h 8462359"/>
              <a:gd name="connsiteX15158" fmla="*/ 4271023 w 7162800"/>
              <a:gd name="connsiteY15158" fmla="*/ 2119531 h 8462359"/>
              <a:gd name="connsiteX15159" fmla="*/ 4267160 w 7162800"/>
              <a:gd name="connsiteY15159" fmla="*/ 2120497 h 8462359"/>
              <a:gd name="connsiteX15160" fmla="*/ 4261847 w 7162800"/>
              <a:gd name="connsiteY15160" fmla="*/ 2123878 h 8462359"/>
              <a:gd name="connsiteX15161" fmla="*/ 4256052 w 7162800"/>
              <a:gd name="connsiteY15161" fmla="*/ 2129675 h 8462359"/>
              <a:gd name="connsiteX15162" fmla="*/ 4253155 w 7162800"/>
              <a:gd name="connsiteY15162" fmla="*/ 2132573 h 8462359"/>
              <a:gd name="connsiteX15163" fmla="*/ 4250740 w 7162800"/>
              <a:gd name="connsiteY15163" fmla="*/ 2134988 h 8462359"/>
              <a:gd name="connsiteX15164" fmla="*/ 4247359 w 7162800"/>
              <a:gd name="connsiteY15164" fmla="*/ 2137404 h 8462359"/>
              <a:gd name="connsiteX15165" fmla="*/ 4244945 w 7162800"/>
              <a:gd name="connsiteY15165" fmla="*/ 2138853 h 8462359"/>
              <a:gd name="connsiteX15166" fmla="*/ 4237218 w 7162800"/>
              <a:gd name="connsiteY15166" fmla="*/ 2142717 h 8462359"/>
              <a:gd name="connsiteX15167" fmla="*/ 4229974 w 7162800"/>
              <a:gd name="connsiteY15167" fmla="*/ 2146099 h 8462359"/>
              <a:gd name="connsiteX15168" fmla="*/ 4224179 w 7162800"/>
              <a:gd name="connsiteY15168" fmla="*/ 2145616 h 8462359"/>
              <a:gd name="connsiteX15169" fmla="*/ 4218867 w 7162800"/>
              <a:gd name="connsiteY15169" fmla="*/ 2144650 h 8462359"/>
              <a:gd name="connsiteX15170" fmla="*/ 4213071 w 7162800"/>
              <a:gd name="connsiteY15170" fmla="*/ 2143201 h 8462359"/>
              <a:gd name="connsiteX15171" fmla="*/ 4207276 w 7162800"/>
              <a:gd name="connsiteY15171" fmla="*/ 2142717 h 8462359"/>
              <a:gd name="connsiteX15172" fmla="*/ 4206310 w 7162800"/>
              <a:gd name="connsiteY15172" fmla="*/ 2141268 h 8462359"/>
              <a:gd name="connsiteX15173" fmla="*/ 4203896 w 7162800"/>
              <a:gd name="connsiteY15173" fmla="*/ 2140302 h 8462359"/>
              <a:gd name="connsiteX15174" fmla="*/ 4201964 w 7162800"/>
              <a:gd name="connsiteY15174" fmla="*/ 2139819 h 8462359"/>
              <a:gd name="connsiteX15175" fmla="*/ 4199549 w 7162800"/>
              <a:gd name="connsiteY15175" fmla="*/ 2139336 h 8462359"/>
              <a:gd name="connsiteX15176" fmla="*/ 4196169 w 7162800"/>
              <a:gd name="connsiteY15176" fmla="*/ 2138853 h 8462359"/>
              <a:gd name="connsiteX15177" fmla="*/ 4192306 w 7162800"/>
              <a:gd name="connsiteY15177" fmla="*/ 2138853 h 8462359"/>
              <a:gd name="connsiteX15178" fmla="*/ 4189891 w 7162800"/>
              <a:gd name="connsiteY15178" fmla="*/ 2140785 h 8462359"/>
              <a:gd name="connsiteX15179" fmla="*/ 4187476 w 7162800"/>
              <a:gd name="connsiteY15179" fmla="*/ 2144167 h 8462359"/>
              <a:gd name="connsiteX15180" fmla="*/ 4185545 w 7162800"/>
              <a:gd name="connsiteY15180" fmla="*/ 2147548 h 8462359"/>
              <a:gd name="connsiteX15181" fmla="*/ 4183613 w 7162800"/>
              <a:gd name="connsiteY15181" fmla="*/ 2151895 h 8462359"/>
              <a:gd name="connsiteX15182" fmla="*/ 4181198 w 7162800"/>
              <a:gd name="connsiteY15182" fmla="*/ 2156243 h 8462359"/>
              <a:gd name="connsiteX15183" fmla="*/ 4178784 w 7162800"/>
              <a:gd name="connsiteY15183" fmla="*/ 2160107 h 8462359"/>
              <a:gd name="connsiteX15184" fmla="*/ 4176369 w 7162800"/>
              <a:gd name="connsiteY15184" fmla="*/ 2163006 h 8462359"/>
              <a:gd name="connsiteX15185" fmla="*/ 4173954 w 7162800"/>
              <a:gd name="connsiteY15185" fmla="*/ 2165421 h 8462359"/>
              <a:gd name="connsiteX15186" fmla="*/ 4172022 w 7162800"/>
              <a:gd name="connsiteY15186" fmla="*/ 2167836 h 8462359"/>
              <a:gd name="connsiteX15187" fmla="*/ 4169608 w 7162800"/>
              <a:gd name="connsiteY15187" fmla="*/ 2171218 h 8462359"/>
              <a:gd name="connsiteX15188" fmla="*/ 4167193 w 7162800"/>
              <a:gd name="connsiteY15188" fmla="*/ 2174116 h 8462359"/>
              <a:gd name="connsiteX15189" fmla="*/ 4163813 w 7162800"/>
              <a:gd name="connsiteY15189" fmla="*/ 2177497 h 8462359"/>
              <a:gd name="connsiteX15190" fmla="*/ 4160432 w 7162800"/>
              <a:gd name="connsiteY15190" fmla="*/ 2180396 h 8462359"/>
              <a:gd name="connsiteX15191" fmla="*/ 4157535 w 7162800"/>
              <a:gd name="connsiteY15191" fmla="*/ 2183294 h 8462359"/>
              <a:gd name="connsiteX15192" fmla="*/ 4154154 w 7162800"/>
              <a:gd name="connsiteY15192" fmla="*/ 2185709 h 8462359"/>
              <a:gd name="connsiteX15193" fmla="*/ 4151740 w 7162800"/>
              <a:gd name="connsiteY15193" fmla="*/ 2187642 h 8462359"/>
              <a:gd name="connsiteX15194" fmla="*/ 4146427 w 7162800"/>
              <a:gd name="connsiteY15194" fmla="*/ 2188608 h 8462359"/>
              <a:gd name="connsiteX15195" fmla="*/ 4140632 w 7162800"/>
              <a:gd name="connsiteY15195" fmla="*/ 2189091 h 8462359"/>
              <a:gd name="connsiteX15196" fmla="*/ 4134354 w 7162800"/>
              <a:gd name="connsiteY15196" fmla="*/ 2189091 h 8462359"/>
              <a:gd name="connsiteX15197" fmla="*/ 4127110 w 7162800"/>
              <a:gd name="connsiteY15197" fmla="*/ 2188608 h 8462359"/>
              <a:gd name="connsiteX15198" fmla="*/ 4113588 w 7162800"/>
              <a:gd name="connsiteY15198" fmla="*/ 2188125 h 8462359"/>
              <a:gd name="connsiteX15199" fmla="*/ 4102964 w 7162800"/>
              <a:gd name="connsiteY15199" fmla="*/ 2187642 h 8462359"/>
              <a:gd name="connsiteX15200" fmla="*/ 4095720 w 7162800"/>
              <a:gd name="connsiteY15200" fmla="*/ 2187159 h 8462359"/>
              <a:gd name="connsiteX15201" fmla="*/ 4085578 w 7162800"/>
              <a:gd name="connsiteY15201" fmla="*/ 2184743 h 8462359"/>
              <a:gd name="connsiteX15202" fmla="*/ 4074954 w 7162800"/>
              <a:gd name="connsiteY15202" fmla="*/ 2182811 h 8462359"/>
              <a:gd name="connsiteX15203" fmla="*/ 4065295 w 7162800"/>
              <a:gd name="connsiteY15203" fmla="*/ 2179913 h 8462359"/>
              <a:gd name="connsiteX15204" fmla="*/ 4056120 w 7162800"/>
              <a:gd name="connsiteY15204" fmla="*/ 2172184 h 8462359"/>
              <a:gd name="connsiteX15205" fmla="*/ 4045012 w 7162800"/>
              <a:gd name="connsiteY15205" fmla="*/ 2161557 h 8462359"/>
              <a:gd name="connsiteX15206" fmla="*/ 4038251 w 7162800"/>
              <a:gd name="connsiteY15206" fmla="*/ 2155760 h 8462359"/>
              <a:gd name="connsiteX15207" fmla="*/ 4032456 w 7162800"/>
              <a:gd name="connsiteY15207" fmla="*/ 2150446 h 8462359"/>
              <a:gd name="connsiteX15208" fmla="*/ 4026178 w 7162800"/>
              <a:gd name="connsiteY15208" fmla="*/ 2146099 h 8462359"/>
              <a:gd name="connsiteX15209" fmla="*/ 4020866 w 7162800"/>
              <a:gd name="connsiteY15209" fmla="*/ 2142717 h 8462359"/>
              <a:gd name="connsiteX15210" fmla="*/ 4014105 w 7162800"/>
              <a:gd name="connsiteY15210" fmla="*/ 2139336 h 8462359"/>
              <a:gd name="connsiteX15211" fmla="*/ 4005412 w 7162800"/>
              <a:gd name="connsiteY15211" fmla="*/ 2134988 h 8462359"/>
              <a:gd name="connsiteX15212" fmla="*/ 3996236 w 7162800"/>
              <a:gd name="connsiteY15212" fmla="*/ 2131607 h 8462359"/>
              <a:gd name="connsiteX15213" fmla="*/ 3987061 w 7162800"/>
              <a:gd name="connsiteY15213" fmla="*/ 2127743 h 8462359"/>
              <a:gd name="connsiteX15214" fmla="*/ 3979817 w 7162800"/>
              <a:gd name="connsiteY15214" fmla="*/ 2127260 h 8462359"/>
              <a:gd name="connsiteX15215" fmla="*/ 3969675 w 7162800"/>
              <a:gd name="connsiteY15215" fmla="*/ 2126293 h 8462359"/>
              <a:gd name="connsiteX15216" fmla="*/ 3959534 w 7162800"/>
              <a:gd name="connsiteY15216" fmla="*/ 2124361 h 8462359"/>
              <a:gd name="connsiteX15217" fmla="*/ 3949875 w 7162800"/>
              <a:gd name="connsiteY15217" fmla="*/ 2123878 h 8462359"/>
              <a:gd name="connsiteX15218" fmla="*/ 3946495 w 7162800"/>
              <a:gd name="connsiteY15218" fmla="*/ 2124361 h 8462359"/>
              <a:gd name="connsiteX15219" fmla="*/ 3942631 w 7162800"/>
              <a:gd name="connsiteY15219" fmla="*/ 2125327 h 8462359"/>
              <a:gd name="connsiteX15220" fmla="*/ 3937802 w 7162800"/>
              <a:gd name="connsiteY15220" fmla="*/ 2127743 h 8462359"/>
              <a:gd name="connsiteX15221" fmla="*/ 3932973 w 7162800"/>
              <a:gd name="connsiteY15221" fmla="*/ 2130158 h 8462359"/>
              <a:gd name="connsiteX15222" fmla="*/ 3923797 w 7162800"/>
              <a:gd name="connsiteY15222" fmla="*/ 2134988 h 8462359"/>
              <a:gd name="connsiteX15223" fmla="*/ 3916070 w 7162800"/>
              <a:gd name="connsiteY15223" fmla="*/ 2138853 h 8462359"/>
              <a:gd name="connsiteX15224" fmla="*/ 3909309 w 7162800"/>
              <a:gd name="connsiteY15224" fmla="*/ 2139819 h 8462359"/>
              <a:gd name="connsiteX15225" fmla="*/ 3901582 w 7162800"/>
              <a:gd name="connsiteY15225" fmla="*/ 2142717 h 8462359"/>
              <a:gd name="connsiteX15226" fmla="*/ 3892890 w 7162800"/>
              <a:gd name="connsiteY15226" fmla="*/ 2145133 h 8462359"/>
              <a:gd name="connsiteX15227" fmla="*/ 3886612 w 7162800"/>
              <a:gd name="connsiteY15227" fmla="*/ 2146099 h 8462359"/>
              <a:gd name="connsiteX15228" fmla="*/ 3878885 w 7162800"/>
              <a:gd name="connsiteY15228" fmla="*/ 2145616 h 8462359"/>
              <a:gd name="connsiteX15229" fmla="*/ 3867777 w 7162800"/>
              <a:gd name="connsiteY15229" fmla="*/ 2144650 h 8462359"/>
              <a:gd name="connsiteX15230" fmla="*/ 3857153 w 7162800"/>
              <a:gd name="connsiteY15230" fmla="*/ 2143201 h 8462359"/>
              <a:gd name="connsiteX15231" fmla="*/ 3848943 w 7162800"/>
              <a:gd name="connsiteY15231" fmla="*/ 2142717 h 8462359"/>
              <a:gd name="connsiteX15232" fmla="*/ 3845080 w 7162800"/>
              <a:gd name="connsiteY15232" fmla="*/ 2140785 h 8462359"/>
              <a:gd name="connsiteX15233" fmla="*/ 3840250 w 7162800"/>
              <a:gd name="connsiteY15233" fmla="*/ 2138853 h 8462359"/>
              <a:gd name="connsiteX15234" fmla="*/ 3835421 w 7162800"/>
              <a:gd name="connsiteY15234" fmla="*/ 2135955 h 8462359"/>
              <a:gd name="connsiteX15235" fmla="*/ 3831075 w 7162800"/>
              <a:gd name="connsiteY15235" fmla="*/ 2133539 h 8462359"/>
              <a:gd name="connsiteX15236" fmla="*/ 3821899 w 7162800"/>
              <a:gd name="connsiteY15236" fmla="*/ 2128226 h 8462359"/>
              <a:gd name="connsiteX15237" fmla="*/ 3815138 w 7162800"/>
              <a:gd name="connsiteY15237" fmla="*/ 2123878 h 8462359"/>
              <a:gd name="connsiteX15238" fmla="*/ 3809343 w 7162800"/>
              <a:gd name="connsiteY15238" fmla="*/ 2119048 h 8462359"/>
              <a:gd name="connsiteX15239" fmla="*/ 3802582 w 7162800"/>
              <a:gd name="connsiteY15239" fmla="*/ 2113251 h 8462359"/>
              <a:gd name="connsiteX15240" fmla="*/ 3795821 w 7162800"/>
              <a:gd name="connsiteY15240" fmla="*/ 2106488 h 8462359"/>
              <a:gd name="connsiteX15241" fmla="*/ 3788094 w 7162800"/>
              <a:gd name="connsiteY15241" fmla="*/ 2099726 h 8462359"/>
              <a:gd name="connsiteX15242" fmla="*/ 3781816 w 7162800"/>
              <a:gd name="connsiteY15242" fmla="*/ 2092963 h 8462359"/>
              <a:gd name="connsiteX15243" fmla="*/ 3775538 w 7162800"/>
              <a:gd name="connsiteY15243" fmla="*/ 2086200 h 8462359"/>
              <a:gd name="connsiteX15244" fmla="*/ 3770709 w 7162800"/>
              <a:gd name="connsiteY15244" fmla="*/ 2080403 h 8462359"/>
              <a:gd name="connsiteX15245" fmla="*/ 3767328 w 7162800"/>
              <a:gd name="connsiteY15245" fmla="*/ 2075090 h 8462359"/>
              <a:gd name="connsiteX15246" fmla="*/ 3763948 w 7162800"/>
              <a:gd name="connsiteY15246" fmla="*/ 2072191 h 8462359"/>
              <a:gd name="connsiteX15247" fmla="*/ 3761050 w 7162800"/>
              <a:gd name="connsiteY15247" fmla="*/ 2068327 h 8462359"/>
              <a:gd name="connsiteX15248" fmla="*/ 3758635 w 7162800"/>
              <a:gd name="connsiteY15248" fmla="*/ 2063496 h 8462359"/>
              <a:gd name="connsiteX15249" fmla="*/ 3756221 w 7162800"/>
              <a:gd name="connsiteY15249" fmla="*/ 2058666 h 8462359"/>
              <a:gd name="connsiteX15250" fmla="*/ 3751874 w 7162800"/>
              <a:gd name="connsiteY15250" fmla="*/ 2049488 h 8462359"/>
              <a:gd name="connsiteX15251" fmla="*/ 3748011 w 7162800"/>
              <a:gd name="connsiteY15251" fmla="*/ 2041759 h 8462359"/>
              <a:gd name="connsiteX15252" fmla="*/ 3748494 w 7162800"/>
              <a:gd name="connsiteY15252" fmla="*/ 2034513 h 8462359"/>
              <a:gd name="connsiteX15253" fmla="*/ 3748494 w 7162800"/>
              <a:gd name="connsiteY15253" fmla="*/ 2024852 h 8462359"/>
              <a:gd name="connsiteX15254" fmla="*/ 3748977 w 7162800"/>
              <a:gd name="connsiteY15254" fmla="*/ 2020504 h 8462359"/>
              <a:gd name="connsiteX15255" fmla="*/ 3749460 w 7162800"/>
              <a:gd name="connsiteY15255" fmla="*/ 2015674 h 8462359"/>
              <a:gd name="connsiteX15256" fmla="*/ 3750909 w 7162800"/>
              <a:gd name="connsiteY15256" fmla="*/ 2011809 h 8462359"/>
              <a:gd name="connsiteX15257" fmla="*/ 3752357 w 7162800"/>
              <a:gd name="connsiteY15257" fmla="*/ 2008428 h 8462359"/>
              <a:gd name="connsiteX15258" fmla="*/ 3755255 w 7162800"/>
              <a:gd name="connsiteY15258" fmla="*/ 2006013 h 8462359"/>
              <a:gd name="connsiteX15259" fmla="*/ 3759601 w 7162800"/>
              <a:gd name="connsiteY15259" fmla="*/ 2003114 h 8462359"/>
              <a:gd name="connsiteX15260" fmla="*/ 3763948 w 7162800"/>
              <a:gd name="connsiteY15260" fmla="*/ 2001182 h 8462359"/>
              <a:gd name="connsiteX15261" fmla="*/ 3769260 w 7162800"/>
              <a:gd name="connsiteY15261" fmla="*/ 1999733 h 8462359"/>
              <a:gd name="connsiteX15262" fmla="*/ 3779884 w 7162800"/>
              <a:gd name="connsiteY15262" fmla="*/ 1996351 h 8462359"/>
              <a:gd name="connsiteX15263" fmla="*/ 3789543 w 7162800"/>
              <a:gd name="connsiteY15263" fmla="*/ 1993453 h 8462359"/>
              <a:gd name="connsiteX15264" fmla="*/ 3797270 w 7162800"/>
              <a:gd name="connsiteY15264" fmla="*/ 1990072 h 8462359"/>
              <a:gd name="connsiteX15265" fmla="*/ 3807894 w 7162800"/>
              <a:gd name="connsiteY15265" fmla="*/ 1985724 h 8462359"/>
              <a:gd name="connsiteX15266" fmla="*/ 3819002 w 7162800"/>
              <a:gd name="connsiteY15266" fmla="*/ 1982343 h 8462359"/>
              <a:gd name="connsiteX15267" fmla="*/ 3826728 w 7162800"/>
              <a:gd name="connsiteY15267" fmla="*/ 1978478 h 8462359"/>
              <a:gd name="connsiteX15268" fmla="*/ 3829626 w 7162800"/>
              <a:gd name="connsiteY15268" fmla="*/ 1977029 h 8462359"/>
              <a:gd name="connsiteX15269" fmla="*/ 3832524 w 7162800"/>
              <a:gd name="connsiteY15269" fmla="*/ 1974131 h 8462359"/>
              <a:gd name="connsiteX15270" fmla="*/ 3835904 w 7162800"/>
              <a:gd name="connsiteY15270" fmla="*/ 1970750 h 8462359"/>
              <a:gd name="connsiteX15271" fmla="*/ 3838802 w 7162800"/>
              <a:gd name="connsiteY15271" fmla="*/ 1966885 h 8462359"/>
              <a:gd name="connsiteX15272" fmla="*/ 3845080 w 7162800"/>
              <a:gd name="connsiteY15272" fmla="*/ 1959639 h 8462359"/>
              <a:gd name="connsiteX15273" fmla="*/ 3848943 w 7162800"/>
              <a:gd name="connsiteY15273" fmla="*/ 1952393 h 8462359"/>
              <a:gd name="connsiteX15274" fmla="*/ 3849909 w 7162800"/>
              <a:gd name="connsiteY15274" fmla="*/ 1949495 h 8462359"/>
              <a:gd name="connsiteX15275" fmla="*/ 3851358 w 7162800"/>
              <a:gd name="connsiteY15275" fmla="*/ 1945631 h 8462359"/>
              <a:gd name="connsiteX15276" fmla="*/ 3851841 w 7162800"/>
              <a:gd name="connsiteY15276" fmla="*/ 1941283 h 8462359"/>
              <a:gd name="connsiteX15277" fmla="*/ 3852324 w 7162800"/>
              <a:gd name="connsiteY15277" fmla="*/ 1937419 h 8462359"/>
              <a:gd name="connsiteX15278" fmla="*/ 3852807 w 7162800"/>
              <a:gd name="connsiteY15278" fmla="*/ 1927758 h 8462359"/>
              <a:gd name="connsiteX15279" fmla="*/ 3852807 w 7162800"/>
              <a:gd name="connsiteY15279" fmla="*/ 1918580 h 8462359"/>
              <a:gd name="connsiteX15280" fmla="*/ 3851358 w 7162800"/>
              <a:gd name="connsiteY15280" fmla="*/ 1917130 h 8462359"/>
              <a:gd name="connsiteX15281" fmla="*/ 3849909 w 7162800"/>
              <a:gd name="connsiteY15281" fmla="*/ 1914232 h 8462359"/>
              <a:gd name="connsiteX15282" fmla="*/ 3848460 w 7162800"/>
              <a:gd name="connsiteY15282" fmla="*/ 1910851 h 8462359"/>
              <a:gd name="connsiteX15283" fmla="*/ 3847494 w 7162800"/>
              <a:gd name="connsiteY15283" fmla="*/ 1906986 h 8462359"/>
              <a:gd name="connsiteX15284" fmla="*/ 3846046 w 7162800"/>
              <a:gd name="connsiteY15284" fmla="*/ 1899740 h 8462359"/>
              <a:gd name="connsiteX15285" fmla="*/ 3845563 w 7162800"/>
              <a:gd name="connsiteY15285" fmla="*/ 1892978 h 8462359"/>
              <a:gd name="connsiteX15286" fmla="*/ 3841216 w 7162800"/>
              <a:gd name="connsiteY15286" fmla="*/ 1889113 h 8462359"/>
              <a:gd name="connsiteX15287" fmla="*/ 3835904 w 7162800"/>
              <a:gd name="connsiteY15287" fmla="*/ 1883800 h 8462359"/>
              <a:gd name="connsiteX15288" fmla="*/ 3830592 w 7162800"/>
              <a:gd name="connsiteY15288" fmla="*/ 1878003 h 8462359"/>
              <a:gd name="connsiteX15289" fmla="*/ 3826728 w 7162800"/>
              <a:gd name="connsiteY15289" fmla="*/ 1874138 h 8462359"/>
              <a:gd name="connsiteX15290" fmla="*/ 3824314 w 7162800"/>
              <a:gd name="connsiteY15290" fmla="*/ 1867376 h 8462359"/>
              <a:gd name="connsiteX15291" fmla="*/ 3821899 w 7162800"/>
              <a:gd name="connsiteY15291" fmla="*/ 1860130 h 8462359"/>
              <a:gd name="connsiteX15292" fmla="*/ 3821416 w 7162800"/>
              <a:gd name="connsiteY15292" fmla="*/ 1856265 h 8462359"/>
              <a:gd name="connsiteX15293" fmla="*/ 3821416 w 7162800"/>
              <a:gd name="connsiteY15293" fmla="*/ 1852401 h 8462359"/>
              <a:gd name="connsiteX15294" fmla="*/ 3821899 w 7162800"/>
              <a:gd name="connsiteY15294" fmla="*/ 1849986 h 8462359"/>
              <a:gd name="connsiteX15295" fmla="*/ 3823348 w 7162800"/>
              <a:gd name="connsiteY15295" fmla="*/ 1848536 h 8462359"/>
              <a:gd name="connsiteX15296" fmla="*/ 3823831 w 7162800"/>
              <a:gd name="connsiteY15296" fmla="*/ 1847570 h 8462359"/>
              <a:gd name="connsiteX15297" fmla="*/ 3824797 w 7162800"/>
              <a:gd name="connsiteY15297" fmla="*/ 1847087 h 8462359"/>
              <a:gd name="connsiteX15298" fmla="*/ 3825763 w 7162800"/>
              <a:gd name="connsiteY15298" fmla="*/ 1847087 h 8462359"/>
              <a:gd name="connsiteX15299" fmla="*/ 3826728 w 7162800"/>
              <a:gd name="connsiteY15299" fmla="*/ 1847570 h 8462359"/>
              <a:gd name="connsiteX15300" fmla="*/ 3829626 w 7162800"/>
              <a:gd name="connsiteY15300" fmla="*/ 1849020 h 8462359"/>
              <a:gd name="connsiteX15301" fmla="*/ 3832041 w 7162800"/>
              <a:gd name="connsiteY15301" fmla="*/ 1850469 h 8462359"/>
              <a:gd name="connsiteX15302" fmla="*/ 3837353 w 7162800"/>
              <a:gd name="connsiteY15302" fmla="*/ 1853850 h 8462359"/>
              <a:gd name="connsiteX15303" fmla="*/ 3841699 w 7162800"/>
              <a:gd name="connsiteY15303" fmla="*/ 1855782 h 8462359"/>
              <a:gd name="connsiteX15304" fmla="*/ 3847494 w 7162800"/>
              <a:gd name="connsiteY15304" fmla="*/ 1855782 h 8462359"/>
              <a:gd name="connsiteX15305" fmla="*/ 3853772 w 7162800"/>
              <a:gd name="connsiteY15305" fmla="*/ 1855299 h 8462359"/>
              <a:gd name="connsiteX15306" fmla="*/ 3856670 w 7162800"/>
              <a:gd name="connsiteY15306" fmla="*/ 1854816 h 8462359"/>
              <a:gd name="connsiteX15307" fmla="*/ 3858602 w 7162800"/>
              <a:gd name="connsiteY15307" fmla="*/ 1854333 h 8462359"/>
              <a:gd name="connsiteX15308" fmla="*/ 3859568 w 7162800"/>
              <a:gd name="connsiteY15308" fmla="*/ 1852884 h 8462359"/>
              <a:gd name="connsiteX15309" fmla="*/ 3860050 w 7162800"/>
              <a:gd name="connsiteY15309" fmla="*/ 1851918 h 8462359"/>
              <a:gd name="connsiteX15310" fmla="*/ 3861016 w 7162800"/>
              <a:gd name="connsiteY15310" fmla="*/ 1850952 h 8462359"/>
              <a:gd name="connsiteX15311" fmla="*/ 3862465 w 7162800"/>
              <a:gd name="connsiteY15311" fmla="*/ 1849986 h 8462359"/>
              <a:gd name="connsiteX15312" fmla="*/ 3862948 w 7162800"/>
              <a:gd name="connsiteY15312" fmla="*/ 1849020 h 8462359"/>
              <a:gd name="connsiteX15313" fmla="*/ 3862948 w 7162800"/>
              <a:gd name="connsiteY15313" fmla="*/ 1847087 h 8462359"/>
              <a:gd name="connsiteX15314" fmla="*/ 3862465 w 7162800"/>
              <a:gd name="connsiteY15314" fmla="*/ 1844189 h 8462359"/>
              <a:gd name="connsiteX15315" fmla="*/ 3861016 w 7162800"/>
              <a:gd name="connsiteY15315" fmla="*/ 1840325 h 8462359"/>
              <a:gd name="connsiteX15316" fmla="*/ 3858119 w 7162800"/>
              <a:gd name="connsiteY15316" fmla="*/ 1834045 h 8462359"/>
              <a:gd name="connsiteX15317" fmla="*/ 3856670 w 7162800"/>
              <a:gd name="connsiteY15317" fmla="*/ 1829214 h 8462359"/>
              <a:gd name="connsiteX15318" fmla="*/ 3857153 w 7162800"/>
              <a:gd name="connsiteY15318" fmla="*/ 1819070 h 8462359"/>
              <a:gd name="connsiteX15319" fmla="*/ 3858602 w 7162800"/>
              <a:gd name="connsiteY15319" fmla="*/ 1807477 h 8462359"/>
              <a:gd name="connsiteX15320" fmla="*/ 3859568 w 7162800"/>
              <a:gd name="connsiteY15320" fmla="*/ 1796366 h 8462359"/>
              <a:gd name="connsiteX15321" fmla="*/ 3860050 w 7162800"/>
              <a:gd name="connsiteY15321" fmla="*/ 1788638 h 8462359"/>
              <a:gd name="connsiteX15322" fmla="*/ 3858602 w 7162800"/>
              <a:gd name="connsiteY15322" fmla="*/ 1782841 h 8462359"/>
              <a:gd name="connsiteX15323" fmla="*/ 3856670 w 7162800"/>
              <a:gd name="connsiteY15323" fmla="*/ 1777044 h 8462359"/>
              <a:gd name="connsiteX15324" fmla="*/ 3853772 w 7162800"/>
              <a:gd name="connsiteY15324" fmla="*/ 1770765 h 8462359"/>
              <a:gd name="connsiteX15325" fmla="*/ 3851358 w 7162800"/>
              <a:gd name="connsiteY15325" fmla="*/ 1764968 h 8462359"/>
              <a:gd name="connsiteX15326" fmla="*/ 3845563 w 7162800"/>
              <a:gd name="connsiteY15326" fmla="*/ 1752892 h 8462359"/>
              <a:gd name="connsiteX15327" fmla="*/ 3841699 w 7162800"/>
              <a:gd name="connsiteY15327" fmla="*/ 1743714 h 8462359"/>
              <a:gd name="connsiteX15328" fmla="*/ 3838319 w 7162800"/>
              <a:gd name="connsiteY15328" fmla="*/ 1734535 h 8462359"/>
              <a:gd name="connsiteX15329" fmla="*/ 3834938 w 7162800"/>
              <a:gd name="connsiteY15329" fmla="*/ 1724874 h 8462359"/>
              <a:gd name="connsiteX15330" fmla="*/ 3833006 w 7162800"/>
              <a:gd name="connsiteY15330" fmla="*/ 1720527 h 8462359"/>
              <a:gd name="connsiteX15331" fmla="*/ 3831558 w 7162800"/>
              <a:gd name="connsiteY15331" fmla="*/ 1715696 h 8462359"/>
              <a:gd name="connsiteX15332" fmla="*/ 3830592 w 7162800"/>
              <a:gd name="connsiteY15332" fmla="*/ 1710866 h 8462359"/>
              <a:gd name="connsiteX15333" fmla="*/ 3830592 w 7162800"/>
              <a:gd name="connsiteY15333" fmla="*/ 1706518 h 8462359"/>
              <a:gd name="connsiteX15334" fmla="*/ 3831558 w 7162800"/>
              <a:gd name="connsiteY15334" fmla="*/ 1699755 h 8462359"/>
              <a:gd name="connsiteX15335" fmla="*/ 3834455 w 7162800"/>
              <a:gd name="connsiteY15335" fmla="*/ 1691544 h 8462359"/>
              <a:gd name="connsiteX15336" fmla="*/ 3836870 w 7162800"/>
              <a:gd name="connsiteY15336" fmla="*/ 1683331 h 8462359"/>
              <a:gd name="connsiteX15337" fmla="*/ 3837836 w 7162800"/>
              <a:gd name="connsiteY15337" fmla="*/ 1676569 h 8462359"/>
              <a:gd name="connsiteX15338" fmla="*/ 3841216 w 7162800"/>
              <a:gd name="connsiteY15338" fmla="*/ 1669323 h 8462359"/>
              <a:gd name="connsiteX15339" fmla="*/ 3845080 w 7162800"/>
              <a:gd name="connsiteY15339" fmla="*/ 1660145 h 8462359"/>
              <a:gd name="connsiteX15340" fmla="*/ 3846528 w 7162800"/>
              <a:gd name="connsiteY15340" fmla="*/ 1655314 h 8462359"/>
              <a:gd name="connsiteX15341" fmla="*/ 3847977 w 7162800"/>
              <a:gd name="connsiteY15341" fmla="*/ 1650484 h 8462359"/>
              <a:gd name="connsiteX15342" fmla="*/ 3848460 w 7162800"/>
              <a:gd name="connsiteY15342" fmla="*/ 1646136 h 8462359"/>
              <a:gd name="connsiteX15343" fmla="*/ 3848943 w 7162800"/>
              <a:gd name="connsiteY15343" fmla="*/ 1643238 h 8462359"/>
              <a:gd name="connsiteX15344" fmla="*/ 3848460 w 7162800"/>
              <a:gd name="connsiteY15344" fmla="*/ 1635992 h 8462359"/>
              <a:gd name="connsiteX15345" fmla="*/ 3847011 w 7162800"/>
              <a:gd name="connsiteY15345" fmla="*/ 1628746 h 8462359"/>
              <a:gd name="connsiteX15346" fmla="*/ 3845563 w 7162800"/>
              <a:gd name="connsiteY15346" fmla="*/ 1624882 h 8462359"/>
              <a:gd name="connsiteX15347" fmla="*/ 3844114 w 7162800"/>
              <a:gd name="connsiteY15347" fmla="*/ 1621500 h 8462359"/>
              <a:gd name="connsiteX15348" fmla="*/ 3843148 w 7162800"/>
              <a:gd name="connsiteY15348" fmla="*/ 1618602 h 8462359"/>
              <a:gd name="connsiteX15349" fmla="*/ 3841699 w 7162800"/>
              <a:gd name="connsiteY15349" fmla="*/ 1617153 h 8462359"/>
              <a:gd name="connsiteX15350" fmla="*/ 3834455 w 7162800"/>
              <a:gd name="connsiteY15350" fmla="*/ 1613289 h 8462359"/>
              <a:gd name="connsiteX15351" fmla="*/ 3826728 w 7162800"/>
              <a:gd name="connsiteY15351" fmla="*/ 1609907 h 8462359"/>
              <a:gd name="connsiteX15352" fmla="*/ 3825280 w 7162800"/>
              <a:gd name="connsiteY15352" fmla="*/ 1607492 h 8462359"/>
              <a:gd name="connsiteX15353" fmla="*/ 3824314 w 7162800"/>
              <a:gd name="connsiteY15353" fmla="*/ 1605077 h 8462359"/>
              <a:gd name="connsiteX15354" fmla="*/ 3823831 w 7162800"/>
              <a:gd name="connsiteY15354" fmla="*/ 1601695 h 8462359"/>
              <a:gd name="connsiteX15355" fmla="*/ 3823348 w 7162800"/>
              <a:gd name="connsiteY15355" fmla="*/ 1598314 h 8462359"/>
              <a:gd name="connsiteX15356" fmla="*/ 3821899 w 7162800"/>
              <a:gd name="connsiteY15356" fmla="*/ 1594932 h 8462359"/>
              <a:gd name="connsiteX15357" fmla="*/ 3821416 w 7162800"/>
              <a:gd name="connsiteY15357" fmla="*/ 1591551 h 8462359"/>
              <a:gd name="connsiteX15358" fmla="*/ 3820450 w 7162800"/>
              <a:gd name="connsiteY15358" fmla="*/ 1589136 h 8462359"/>
              <a:gd name="connsiteX15359" fmla="*/ 3819484 w 7162800"/>
              <a:gd name="connsiteY15359" fmla="*/ 1587204 h 8462359"/>
              <a:gd name="connsiteX15360" fmla="*/ 3811758 w 7162800"/>
              <a:gd name="connsiteY15360" fmla="*/ 1579475 h 8462359"/>
              <a:gd name="connsiteX15361" fmla="*/ 3804031 w 7162800"/>
              <a:gd name="connsiteY15361" fmla="*/ 1572229 h 8462359"/>
              <a:gd name="connsiteX15362" fmla="*/ 3801133 w 7162800"/>
              <a:gd name="connsiteY15362" fmla="*/ 1564983 h 8462359"/>
              <a:gd name="connsiteX15363" fmla="*/ 3796787 w 7162800"/>
              <a:gd name="connsiteY15363" fmla="*/ 1555322 h 8462359"/>
              <a:gd name="connsiteX15364" fmla="*/ 3792440 w 7162800"/>
              <a:gd name="connsiteY15364" fmla="*/ 1546144 h 8462359"/>
              <a:gd name="connsiteX15365" fmla="*/ 3789543 w 7162800"/>
              <a:gd name="connsiteY15365" fmla="*/ 1538898 h 8462359"/>
              <a:gd name="connsiteX15366" fmla="*/ 3782299 w 7162800"/>
              <a:gd name="connsiteY15366" fmla="*/ 1529237 h 8462359"/>
              <a:gd name="connsiteX15367" fmla="*/ 3775055 w 7162800"/>
              <a:gd name="connsiteY15367" fmla="*/ 1518127 h 8462359"/>
              <a:gd name="connsiteX15368" fmla="*/ 3771192 w 7162800"/>
              <a:gd name="connsiteY15368" fmla="*/ 1512330 h 8462359"/>
              <a:gd name="connsiteX15369" fmla="*/ 3767811 w 7162800"/>
              <a:gd name="connsiteY15369" fmla="*/ 1507016 h 8462359"/>
              <a:gd name="connsiteX15370" fmla="*/ 3764914 w 7162800"/>
              <a:gd name="connsiteY15370" fmla="*/ 1502186 h 8462359"/>
              <a:gd name="connsiteX15371" fmla="*/ 3763465 w 7162800"/>
              <a:gd name="connsiteY15371" fmla="*/ 1497355 h 8462359"/>
              <a:gd name="connsiteX15372" fmla="*/ 3760567 w 7162800"/>
              <a:gd name="connsiteY15372" fmla="*/ 1494457 h 8462359"/>
              <a:gd name="connsiteX15373" fmla="*/ 3758153 w 7162800"/>
              <a:gd name="connsiteY15373" fmla="*/ 1490592 h 8462359"/>
              <a:gd name="connsiteX15374" fmla="*/ 3756704 w 7162800"/>
              <a:gd name="connsiteY15374" fmla="*/ 1487211 h 8462359"/>
              <a:gd name="connsiteX15375" fmla="*/ 3754772 w 7162800"/>
              <a:gd name="connsiteY15375" fmla="*/ 1482863 h 8462359"/>
              <a:gd name="connsiteX15376" fmla="*/ 3753323 w 7162800"/>
              <a:gd name="connsiteY15376" fmla="*/ 1478516 h 8462359"/>
              <a:gd name="connsiteX15377" fmla="*/ 3752840 w 7162800"/>
              <a:gd name="connsiteY15377" fmla="*/ 1474652 h 8462359"/>
              <a:gd name="connsiteX15378" fmla="*/ 3752357 w 7162800"/>
              <a:gd name="connsiteY15378" fmla="*/ 1471270 h 8462359"/>
              <a:gd name="connsiteX15379" fmla="*/ 3752357 w 7162800"/>
              <a:gd name="connsiteY15379" fmla="*/ 1467889 h 8462359"/>
              <a:gd name="connsiteX15380" fmla="*/ 3750909 w 7162800"/>
              <a:gd name="connsiteY15380" fmla="*/ 1466440 h 8462359"/>
              <a:gd name="connsiteX15381" fmla="*/ 3749943 w 7162800"/>
              <a:gd name="connsiteY15381" fmla="*/ 1463541 h 8462359"/>
              <a:gd name="connsiteX15382" fmla="*/ 3749460 w 7162800"/>
              <a:gd name="connsiteY15382" fmla="*/ 1461126 h 8462359"/>
              <a:gd name="connsiteX15383" fmla="*/ 3748977 w 7162800"/>
              <a:gd name="connsiteY15383" fmla="*/ 1458228 h 8462359"/>
              <a:gd name="connsiteX15384" fmla="*/ 3749460 w 7162800"/>
              <a:gd name="connsiteY15384" fmla="*/ 1455812 h 8462359"/>
              <a:gd name="connsiteX15385" fmla="*/ 3749943 w 7162800"/>
              <a:gd name="connsiteY15385" fmla="*/ 1452914 h 8462359"/>
              <a:gd name="connsiteX15386" fmla="*/ 3750909 w 7162800"/>
              <a:gd name="connsiteY15386" fmla="*/ 1450982 h 8462359"/>
              <a:gd name="connsiteX15387" fmla="*/ 3752357 w 7162800"/>
              <a:gd name="connsiteY15387" fmla="*/ 1449533 h 8462359"/>
              <a:gd name="connsiteX15388" fmla="*/ 3755255 w 7162800"/>
              <a:gd name="connsiteY15388" fmla="*/ 1450016 h 8462359"/>
              <a:gd name="connsiteX15389" fmla="*/ 3759601 w 7162800"/>
              <a:gd name="connsiteY15389" fmla="*/ 1451465 h 8462359"/>
              <a:gd name="connsiteX15390" fmla="*/ 3763465 w 7162800"/>
              <a:gd name="connsiteY15390" fmla="*/ 1453880 h 8462359"/>
              <a:gd name="connsiteX15391" fmla="*/ 3767328 w 7162800"/>
              <a:gd name="connsiteY15391" fmla="*/ 1456778 h 8462359"/>
              <a:gd name="connsiteX15392" fmla="*/ 3770709 w 7162800"/>
              <a:gd name="connsiteY15392" fmla="*/ 1461126 h 8462359"/>
              <a:gd name="connsiteX15393" fmla="*/ 3776021 w 7162800"/>
              <a:gd name="connsiteY15393" fmla="*/ 1468372 h 8462359"/>
              <a:gd name="connsiteX15394" fmla="*/ 3781816 w 7162800"/>
              <a:gd name="connsiteY15394" fmla="*/ 1476101 h 8462359"/>
              <a:gd name="connsiteX15395" fmla="*/ 3785679 w 7162800"/>
              <a:gd name="connsiteY15395" fmla="*/ 1482863 h 8462359"/>
              <a:gd name="connsiteX15396" fmla="*/ 3792440 w 7162800"/>
              <a:gd name="connsiteY15396" fmla="*/ 1490109 h 8462359"/>
              <a:gd name="connsiteX15397" fmla="*/ 3801133 w 7162800"/>
              <a:gd name="connsiteY15397" fmla="*/ 1499770 h 8462359"/>
              <a:gd name="connsiteX15398" fmla="*/ 3805480 w 7162800"/>
              <a:gd name="connsiteY15398" fmla="*/ 1504601 h 8462359"/>
              <a:gd name="connsiteX15399" fmla="*/ 3810309 w 7162800"/>
              <a:gd name="connsiteY15399" fmla="*/ 1509431 h 8462359"/>
              <a:gd name="connsiteX15400" fmla="*/ 3814655 w 7162800"/>
              <a:gd name="connsiteY15400" fmla="*/ 1512813 h 8462359"/>
              <a:gd name="connsiteX15401" fmla="*/ 3819484 w 7162800"/>
              <a:gd name="connsiteY15401" fmla="*/ 1516194 h 8462359"/>
              <a:gd name="connsiteX15402" fmla="*/ 3822865 w 7162800"/>
              <a:gd name="connsiteY15402" fmla="*/ 1520542 h 8462359"/>
              <a:gd name="connsiteX15403" fmla="*/ 3826728 w 7162800"/>
              <a:gd name="connsiteY15403" fmla="*/ 1524406 h 8462359"/>
              <a:gd name="connsiteX15404" fmla="*/ 3829143 w 7162800"/>
              <a:gd name="connsiteY15404" fmla="*/ 1526822 h 8462359"/>
              <a:gd name="connsiteX15405" fmla="*/ 3830592 w 7162800"/>
              <a:gd name="connsiteY15405" fmla="*/ 1527788 h 8462359"/>
              <a:gd name="connsiteX15406" fmla="*/ 3831558 w 7162800"/>
              <a:gd name="connsiteY15406" fmla="*/ 1528271 h 8462359"/>
              <a:gd name="connsiteX15407" fmla="*/ 3832524 w 7162800"/>
              <a:gd name="connsiteY15407" fmla="*/ 1528271 h 8462359"/>
              <a:gd name="connsiteX15408" fmla="*/ 3833006 w 7162800"/>
              <a:gd name="connsiteY15408" fmla="*/ 1528271 h 8462359"/>
              <a:gd name="connsiteX15409" fmla="*/ 3834455 w 7162800"/>
              <a:gd name="connsiteY15409" fmla="*/ 1527788 h 8462359"/>
              <a:gd name="connsiteX15410" fmla="*/ 3835421 w 7162800"/>
              <a:gd name="connsiteY15410" fmla="*/ 1526822 h 8462359"/>
              <a:gd name="connsiteX15411" fmla="*/ 3836387 w 7162800"/>
              <a:gd name="connsiteY15411" fmla="*/ 1525855 h 8462359"/>
              <a:gd name="connsiteX15412" fmla="*/ 3837353 w 7162800"/>
              <a:gd name="connsiteY15412" fmla="*/ 1524406 h 8462359"/>
              <a:gd name="connsiteX15413" fmla="*/ 3837836 w 7162800"/>
              <a:gd name="connsiteY15413" fmla="*/ 1522957 h 8462359"/>
              <a:gd name="connsiteX15414" fmla="*/ 3838319 w 7162800"/>
              <a:gd name="connsiteY15414" fmla="*/ 1519576 h 8462359"/>
              <a:gd name="connsiteX15415" fmla="*/ 3838319 w 7162800"/>
              <a:gd name="connsiteY15415" fmla="*/ 1516194 h 8462359"/>
              <a:gd name="connsiteX15416" fmla="*/ 3837836 w 7162800"/>
              <a:gd name="connsiteY15416" fmla="*/ 1511847 h 8462359"/>
              <a:gd name="connsiteX15417" fmla="*/ 3836870 w 7162800"/>
              <a:gd name="connsiteY15417" fmla="*/ 1507982 h 8462359"/>
              <a:gd name="connsiteX15418" fmla="*/ 3835421 w 7162800"/>
              <a:gd name="connsiteY15418" fmla="*/ 1504601 h 8462359"/>
              <a:gd name="connsiteX15419" fmla="*/ 3834455 w 7162800"/>
              <a:gd name="connsiteY15419" fmla="*/ 1501220 h 8462359"/>
              <a:gd name="connsiteX15420" fmla="*/ 3830592 w 7162800"/>
              <a:gd name="connsiteY15420" fmla="*/ 1495423 h 8462359"/>
              <a:gd name="connsiteX15421" fmla="*/ 3826728 w 7162800"/>
              <a:gd name="connsiteY15421" fmla="*/ 1488660 h 8462359"/>
              <a:gd name="connsiteX15422" fmla="*/ 3822865 w 7162800"/>
              <a:gd name="connsiteY15422" fmla="*/ 1483347 h 8462359"/>
              <a:gd name="connsiteX15423" fmla="*/ 3819484 w 7162800"/>
              <a:gd name="connsiteY15423" fmla="*/ 1478999 h 8462359"/>
              <a:gd name="connsiteX15424" fmla="*/ 3812723 w 7162800"/>
              <a:gd name="connsiteY15424" fmla="*/ 1470304 h 8462359"/>
              <a:gd name="connsiteX15425" fmla="*/ 3804514 w 7162800"/>
              <a:gd name="connsiteY15425" fmla="*/ 1460643 h 8462359"/>
              <a:gd name="connsiteX15426" fmla="*/ 3801133 w 7162800"/>
              <a:gd name="connsiteY15426" fmla="*/ 1455329 h 8462359"/>
              <a:gd name="connsiteX15427" fmla="*/ 3797753 w 7162800"/>
              <a:gd name="connsiteY15427" fmla="*/ 1450499 h 8462359"/>
              <a:gd name="connsiteX15428" fmla="*/ 3795338 w 7162800"/>
              <a:gd name="connsiteY15428" fmla="*/ 1446151 h 8462359"/>
              <a:gd name="connsiteX15429" fmla="*/ 3792923 w 7162800"/>
              <a:gd name="connsiteY15429" fmla="*/ 1441321 h 8462359"/>
              <a:gd name="connsiteX15430" fmla="*/ 3792923 w 7162800"/>
              <a:gd name="connsiteY15430" fmla="*/ 1434558 h 8462359"/>
              <a:gd name="connsiteX15431" fmla="*/ 3793406 w 7162800"/>
              <a:gd name="connsiteY15431" fmla="*/ 1424897 h 8462359"/>
              <a:gd name="connsiteX15432" fmla="*/ 3793889 w 7162800"/>
              <a:gd name="connsiteY15432" fmla="*/ 1420549 h 8462359"/>
              <a:gd name="connsiteX15433" fmla="*/ 3794372 w 7162800"/>
              <a:gd name="connsiteY15433" fmla="*/ 1415719 h 8462359"/>
              <a:gd name="connsiteX15434" fmla="*/ 3795821 w 7162800"/>
              <a:gd name="connsiteY15434" fmla="*/ 1411371 h 8462359"/>
              <a:gd name="connsiteX15435" fmla="*/ 3796787 w 7162800"/>
              <a:gd name="connsiteY15435" fmla="*/ 1407990 h 8462359"/>
              <a:gd name="connsiteX15436" fmla="*/ 3798719 w 7162800"/>
              <a:gd name="connsiteY15436" fmla="*/ 1403642 h 8462359"/>
              <a:gd name="connsiteX15437" fmla="*/ 3801616 w 7162800"/>
              <a:gd name="connsiteY15437" fmla="*/ 1398329 h 8462359"/>
              <a:gd name="connsiteX15438" fmla="*/ 3804514 w 7162800"/>
              <a:gd name="connsiteY15438" fmla="*/ 1392532 h 8462359"/>
              <a:gd name="connsiteX15439" fmla="*/ 3808377 w 7162800"/>
              <a:gd name="connsiteY15439" fmla="*/ 1386252 h 8462359"/>
              <a:gd name="connsiteX15440" fmla="*/ 3812723 w 7162800"/>
              <a:gd name="connsiteY15440" fmla="*/ 1380456 h 8462359"/>
              <a:gd name="connsiteX15441" fmla="*/ 3816104 w 7162800"/>
              <a:gd name="connsiteY15441" fmla="*/ 1375142 h 8462359"/>
              <a:gd name="connsiteX15442" fmla="*/ 3819967 w 7162800"/>
              <a:gd name="connsiteY15442" fmla="*/ 1370794 h 8462359"/>
              <a:gd name="connsiteX15443" fmla="*/ 3823348 w 7162800"/>
              <a:gd name="connsiteY15443" fmla="*/ 1366930 h 8462359"/>
              <a:gd name="connsiteX15444" fmla="*/ 3826728 w 7162800"/>
              <a:gd name="connsiteY15444" fmla="*/ 1360650 h 8462359"/>
              <a:gd name="connsiteX15445" fmla="*/ 3832041 w 7162800"/>
              <a:gd name="connsiteY15445" fmla="*/ 1351472 h 8462359"/>
              <a:gd name="connsiteX15446" fmla="*/ 3834938 w 7162800"/>
              <a:gd name="connsiteY15446" fmla="*/ 1347125 h 8462359"/>
              <a:gd name="connsiteX15447" fmla="*/ 3837353 w 7162800"/>
              <a:gd name="connsiteY15447" fmla="*/ 1342777 h 8462359"/>
              <a:gd name="connsiteX15448" fmla="*/ 3840250 w 7162800"/>
              <a:gd name="connsiteY15448" fmla="*/ 1337947 h 8462359"/>
              <a:gd name="connsiteX15449" fmla="*/ 3841699 w 7162800"/>
              <a:gd name="connsiteY15449" fmla="*/ 1333599 h 8462359"/>
              <a:gd name="connsiteX15450" fmla="*/ 3844114 w 7162800"/>
              <a:gd name="connsiteY15450" fmla="*/ 1328769 h 8462359"/>
              <a:gd name="connsiteX15451" fmla="*/ 3847011 w 7162800"/>
              <a:gd name="connsiteY15451" fmla="*/ 1322489 h 8462359"/>
              <a:gd name="connsiteX15452" fmla="*/ 3849426 w 7162800"/>
              <a:gd name="connsiteY15452" fmla="*/ 1314760 h 8462359"/>
              <a:gd name="connsiteX15453" fmla="*/ 3852324 w 7162800"/>
              <a:gd name="connsiteY15453" fmla="*/ 1306548 h 8462359"/>
              <a:gd name="connsiteX15454" fmla="*/ 3857153 w 7162800"/>
              <a:gd name="connsiteY15454" fmla="*/ 1289641 h 8462359"/>
              <a:gd name="connsiteX15455" fmla="*/ 3860050 w 7162800"/>
              <a:gd name="connsiteY15455" fmla="*/ 1273700 h 8462359"/>
              <a:gd name="connsiteX15456" fmla="*/ 3862948 w 7162800"/>
              <a:gd name="connsiteY15456" fmla="*/ 1267421 h 8462359"/>
              <a:gd name="connsiteX15457" fmla="*/ 3865846 w 7162800"/>
              <a:gd name="connsiteY15457" fmla="*/ 1260175 h 8462359"/>
              <a:gd name="connsiteX15458" fmla="*/ 3868260 w 7162800"/>
              <a:gd name="connsiteY15458" fmla="*/ 1251480 h 8462359"/>
              <a:gd name="connsiteX15459" fmla="*/ 3870675 w 7162800"/>
              <a:gd name="connsiteY15459" fmla="*/ 1242302 h 8462359"/>
              <a:gd name="connsiteX15460" fmla="*/ 3872124 w 7162800"/>
              <a:gd name="connsiteY15460" fmla="*/ 1233124 h 8462359"/>
              <a:gd name="connsiteX15461" fmla="*/ 3874055 w 7162800"/>
              <a:gd name="connsiteY15461" fmla="*/ 1224429 h 8462359"/>
              <a:gd name="connsiteX15462" fmla="*/ 3875021 w 7162800"/>
              <a:gd name="connsiteY15462" fmla="*/ 1217183 h 8462359"/>
              <a:gd name="connsiteX15463" fmla="*/ 3875021 w 7162800"/>
              <a:gd name="connsiteY15463" fmla="*/ 1210903 h 8462359"/>
              <a:gd name="connsiteX15464" fmla="*/ 3875021 w 7162800"/>
              <a:gd name="connsiteY15464" fmla="*/ 1194962 h 8462359"/>
              <a:gd name="connsiteX15465" fmla="*/ 3875021 w 7162800"/>
              <a:gd name="connsiteY15465" fmla="*/ 1177572 h 8462359"/>
              <a:gd name="connsiteX15466" fmla="*/ 3875021 w 7162800"/>
              <a:gd name="connsiteY15466" fmla="*/ 1160665 h 8462359"/>
              <a:gd name="connsiteX15467" fmla="*/ 3875021 w 7162800"/>
              <a:gd name="connsiteY15467" fmla="*/ 1147140 h 8462359"/>
              <a:gd name="connsiteX15468" fmla="*/ 3875021 w 7162800"/>
              <a:gd name="connsiteY15468" fmla="*/ 1136995 h 8462359"/>
              <a:gd name="connsiteX15469" fmla="*/ 3875504 w 7162800"/>
              <a:gd name="connsiteY15469" fmla="*/ 1122987 h 8462359"/>
              <a:gd name="connsiteX15470" fmla="*/ 3875987 w 7162800"/>
              <a:gd name="connsiteY15470" fmla="*/ 1116224 h 8462359"/>
              <a:gd name="connsiteX15471" fmla="*/ 3876470 w 7162800"/>
              <a:gd name="connsiteY15471" fmla="*/ 1109461 h 8462359"/>
              <a:gd name="connsiteX15472" fmla="*/ 3877436 w 7162800"/>
              <a:gd name="connsiteY15472" fmla="*/ 1103665 h 8462359"/>
              <a:gd name="connsiteX15473" fmla="*/ 3878885 w 7162800"/>
              <a:gd name="connsiteY15473" fmla="*/ 1098834 h 8462359"/>
              <a:gd name="connsiteX15474" fmla="*/ 3886129 w 7162800"/>
              <a:gd name="connsiteY15474" fmla="*/ 1085792 h 8462359"/>
              <a:gd name="connsiteX15475" fmla="*/ 3895787 w 7162800"/>
              <a:gd name="connsiteY15475" fmla="*/ 1070817 h 8462359"/>
              <a:gd name="connsiteX15476" fmla="*/ 3904963 w 7162800"/>
              <a:gd name="connsiteY15476" fmla="*/ 1055842 h 8462359"/>
              <a:gd name="connsiteX15477" fmla="*/ 3912690 w 7162800"/>
              <a:gd name="connsiteY15477" fmla="*/ 1042800 h 8462359"/>
              <a:gd name="connsiteX15478" fmla="*/ 3918968 w 7162800"/>
              <a:gd name="connsiteY15478" fmla="*/ 1035554 h 8462359"/>
              <a:gd name="connsiteX15479" fmla="*/ 3925729 w 7162800"/>
              <a:gd name="connsiteY15479" fmla="*/ 1026376 h 8462359"/>
              <a:gd name="connsiteX15480" fmla="*/ 3932490 w 7162800"/>
              <a:gd name="connsiteY15480" fmla="*/ 1016715 h 8462359"/>
              <a:gd name="connsiteX15481" fmla="*/ 3938285 w 7162800"/>
              <a:gd name="connsiteY15481" fmla="*/ 1009469 h 8462359"/>
              <a:gd name="connsiteX15482" fmla="*/ 3945529 w 7162800"/>
              <a:gd name="connsiteY15482" fmla="*/ 999325 h 8462359"/>
              <a:gd name="connsiteX15483" fmla="*/ 3953739 w 7162800"/>
              <a:gd name="connsiteY15483" fmla="*/ 987731 h 8462359"/>
              <a:gd name="connsiteX15484" fmla="*/ 3958568 w 7162800"/>
              <a:gd name="connsiteY15484" fmla="*/ 981935 h 8462359"/>
              <a:gd name="connsiteX15485" fmla="*/ 3963397 w 7162800"/>
              <a:gd name="connsiteY15485" fmla="*/ 976621 h 8462359"/>
              <a:gd name="connsiteX15486" fmla="*/ 3968227 w 7162800"/>
              <a:gd name="connsiteY15486" fmla="*/ 971790 h 8462359"/>
              <a:gd name="connsiteX15487" fmla="*/ 3972090 w 7162800"/>
              <a:gd name="connsiteY15487" fmla="*/ 967926 h 8462359"/>
              <a:gd name="connsiteX15488" fmla="*/ 3976919 w 7162800"/>
              <a:gd name="connsiteY15488" fmla="*/ 964545 h 8462359"/>
              <a:gd name="connsiteX15489" fmla="*/ 3982714 w 7162800"/>
              <a:gd name="connsiteY15489" fmla="*/ 960680 h 8462359"/>
              <a:gd name="connsiteX15490" fmla="*/ 3989958 w 7162800"/>
              <a:gd name="connsiteY15490" fmla="*/ 957299 h 8462359"/>
              <a:gd name="connsiteX15491" fmla="*/ 3997202 w 7162800"/>
              <a:gd name="connsiteY15491" fmla="*/ 954400 h 8462359"/>
              <a:gd name="connsiteX15492" fmla="*/ 4011690 w 7162800"/>
              <a:gd name="connsiteY15492" fmla="*/ 949570 h 8462359"/>
              <a:gd name="connsiteX15493" fmla="*/ 4024729 w 7162800"/>
              <a:gd name="connsiteY15493" fmla="*/ 945705 h 8462359"/>
              <a:gd name="connsiteX15494" fmla="*/ 4035354 w 7162800"/>
              <a:gd name="connsiteY15494" fmla="*/ 938460 h 8462359"/>
              <a:gd name="connsiteX15495" fmla="*/ 4048876 w 7162800"/>
              <a:gd name="connsiteY15495" fmla="*/ 929282 h 8462359"/>
              <a:gd name="connsiteX15496" fmla="*/ 4063846 w 7162800"/>
              <a:gd name="connsiteY15496" fmla="*/ 920103 h 8462359"/>
              <a:gd name="connsiteX15497" fmla="*/ 4076886 w 7162800"/>
              <a:gd name="connsiteY15497" fmla="*/ 912375 h 8462359"/>
              <a:gd name="connsiteX15498" fmla="*/ 4087027 w 7162800"/>
              <a:gd name="connsiteY15498" fmla="*/ 902713 h 8462359"/>
              <a:gd name="connsiteX15499" fmla="*/ 4099100 w 7162800"/>
              <a:gd name="connsiteY15499" fmla="*/ 891603 h 8462359"/>
              <a:gd name="connsiteX15500" fmla="*/ 4111656 w 7162800"/>
              <a:gd name="connsiteY15500" fmla="*/ 880493 h 8462359"/>
              <a:gd name="connsiteX15501" fmla="*/ 4121315 w 7162800"/>
              <a:gd name="connsiteY15501" fmla="*/ 871315 h 8462359"/>
              <a:gd name="connsiteX15502" fmla="*/ 4125661 w 7162800"/>
              <a:gd name="connsiteY15502" fmla="*/ 866484 h 8462359"/>
              <a:gd name="connsiteX15503" fmla="*/ 4129525 w 7162800"/>
              <a:gd name="connsiteY15503" fmla="*/ 860205 h 8462359"/>
              <a:gd name="connsiteX15504" fmla="*/ 4132905 w 7162800"/>
              <a:gd name="connsiteY15504" fmla="*/ 852476 h 8462359"/>
              <a:gd name="connsiteX15505" fmla="*/ 4136286 w 7162800"/>
              <a:gd name="connsiteY15505" fmla="*/ 845230 h 8462359"/>
              <a:gd name="connsiteX15506" fmla="*/ 4140149 w 7162800"/>
              <a:gd name="connsiteY15506" fmla="*/ 837984 h 8462359"/>
              <a:gd name="connsiteX15507" fmla="*/ 4143530 w 7162800"/>
              <a:gd name="connsiteY15507" fmla="*/ 830255 h 8462359"/>
              <a:gd name="connsiteX15508" fmla="*/ 4147393 w 7162800"/>
              <a:gd name="connsiteY15508" fmla="*/ 823975 h 8462359"/>
              <a:gd name="connsiteX15509" fmla="*/ 4151740 w 7162800"/>
              <a:gd name="connsiteY15509" fmla="*/ 819145 h 8462359"/>
              <a:gd name="connsiteX15510" fmla="*/ 4156086 w 7162800"/>
              <a:gd name="connsiteY15510" fmla="*/ 811899 h 8462359"/>
              <a:gd name="connsiteX15511" fmla="*/ 4163813 w 7162800"/>
              <a:gd name="connsiteY15511" fmla="*/ 802238 h 8462359"/>
              <a:gd name="connsiteX15512" fmla="*/ 4168159 w 7162800"/>
              <a:gd name="connsiteY15512" fmla="*/ 797890 h 8462359"/>
              <a:gd name="connsiteX15513" fmla="*/ 4172022 w 7162800"/>
              <a:gd name="connsiteY15513" fmla="*/ 793060 h 8462359"/>
              <a:gd name="connsiteX15514" fmla="*/ 4176852 w 7162800"/>
              <a:gd name="connsiteY15514" fmla="*/ 788712 h 8462359"/>
              <a:gd name="connsiteX15515" fmla="*/ 4181198 w 7162800"/>
              <a:gd name="connsiteY15515" fmla="*/ 785331 h 8462359"/>
              <a:gd name="connsiteX15516" fmla="*/ 4189408 w 7162800"/>
              <a:gd name="connsiteY15516" fmla="*/ 782433 h 8462359"/>
              <a:gd name="connsiteX15517" fmla="*/ 4200515 w 7162800"/>
              <a:gd name="connsiteY15517" fmla="*/ 778568 h 8462359"/>
              <a:gd name="connsiteX15518" fmla="*/ 4206793 w 7162800"/>
              <a:gd name="connsiteY15518" fmla="*/ 777119 h 8462359"/>
              <a:gd name="connsiteX15519" fmla="*/ 4212589 w 7162800"/>
              <a:gd name="connsiteY15519" fmla="*/ 775670 h 8462359"/>
              <a:gd name="connsiteX15520" fmla="*/ 4217901 w 7162800"/>
              <a:gd name="connsiteY15520" fmla="*/ 774704 h 8462359"/>
              <a:gd name="connsiteX15521" fmla="*/ 4222730 w 7162800"/>
              <a:gd name="connsiteY15521" fmla="*/ 774221 h 8462359"/>
              <a:gd name="connsiteX15522" fmla="*/ 4232389 w 7162800"/>
              <a:gd name="connsiteY15522" fmla="*/ 771805 h 8462359"/>
              <a:gd name="connsiteX15523" fmla="*/ 4244945 w 7162800"/>
              <a:gd name="connsiteY15523" fmla="*/ 768907 h 8462359"/>
              <a:gd name="connsiteX15524" fmla="*/ 4257018 w 7162800"/>
              <a:gd name="connsiteY15524" fmla="*/ 767458 h 8462359"/>
              <a:gd name="connsiteX15525" fmla="*/ 4267160 w 7162800"/>
              <a:gd name="connsiteY15525" fmla="*/ 766975 h 8462359"/>
              <a:gd name="connsiteX15526" fmla="*/ 4270057 w 7162800"/>
              <a:gd name="connsiteY15526" fmla="*/ 766009 h 8462359"/>
              <a:gd name="connsiteX15527" fmla="*/ 4273920 w 7162800"/>
              <a:gd name="connsiteY15527" fmla="*/ 765526 h 8462359"/>
              <a:gd name="connsiteX15528" fmla="*/ 4277301 w 7162800"/>
              <a:gd name="connsiteY15528" fmla="*/ 765526 h 8462359"/>
              <a:gd name="connsiteX15529" fmla="*/ 4281647 w 7162800"/>
              <a:gd name="connsiteY15529" fmla="*/ 765526 h 8462359"/>
              <a:gd name="connsiteX15530" fmla="*/ 4288408 w 7162800"/>
              <a:gd name="connsiteY15530" fmla="*/ 766492 h 8462359"/>
              <a:gd name="connsiteX15531" fmla="*/ 4293238 w 7162800"/>
              <a:gd name="connsiteY15531" fmla="*/ 766975 h 8462359"/>
              <a:gd name="connsiteX15532" fmla="*/ 4296135 w 7162800"/>
              <a:gd name="connsiteY15532" fmla="*/ 766492 h 8462359"/>
              <a:gd name="connsiteX15533" fmla="*/ 4299033 w 7162800"/>
              <a:gd name="connsiteY15533" fmla="*/ 766009 h 8462359"/>
              <a:gd name="connsiteX15534" fmla="*/ 4302896 w 7162800"/>
              <a:gd name="connsiteY15534" fmla="*/ 765043 h 8462359"/>
              <a:gd name="connsiteX15535" fmla="*/ 4306277 w 7162800"/>
              <a:gd name="connsiteY15535" fmla="*/ 763110 h 8462359"/>
              <a:gd name="connsiteX15536" fmla="*/ 4312072 w 7162800"/>
              <a:gd name="connsiteY15536" fmla="*/ 760695 h 8462359"/>
              <a:gd name="connsiteX15537" fmla="*/ 4315452 w 7162800"/>
              <a:gd name="connsiteY15537" fmla="*/ 759729 h 8462359"/>
              <a:gd name="connsiteX15538" fmla="*/ 4319799 w 7162800"/>
              <a:gd name="connsiteY15538" fmla="*/ 755382 h 8462359"/>
              <a:gd name="connsiteX15539" fmla="*/ 4325111 w 7162800"/>
              <a:gd name="connsiteY15539" fmla="*/ 750068 h 8462359"/>
              <a:gd name="connsiteX15540" fmla="*/ 4330423 w 7162800"/>
              <a:gd name="connsiteY15540" fmla="*/ 744754 h 8462359"/>
              <a:gd name="connsiteX15541" fmla="*/ 4334287 w 7162800"/>
              <a:gd name="connsiteY15541" fmla="*/ 740890 h 8462359"/>
              <a:gd name="connsiteX15542" fmla="*/ 4343945 w 7162800"/>
              <a:gd name="connsiteY15542" fmla="*/ 737025 h 8462359"/>
              <a:gd name="connsiteX15543" fmla="*/ 4354570 w 7162800"/>
              <a:gd name="connsiteY15543" fmla="*/ 731229 h 8462359"/>
              <a:gd name="connsiteX15544" fmla="*/ 4365677 w 7162800"/>
              <a:gd name="connsiteY15544" fmla="*/ 724466 h 8462359"/>
              <a:gd name="connsiteX15545" fmla="*/ 4375336 w 7162800"/>
              <a:gd name="connsiteY15545" fmla="*/ 718186 h 8462359"/>
              <a:gd name="connsiteX15546" fmla="*/ 4385960 w 7162800"/>
              <a:gd name="connsiteY15546" fmla="*/ 711906 h 8462359"/>
              <a:gd name="connsiteX15547" fmla="*/ 4400448 w 7162800"/>
              <a:gd name="connsiteY15547" fmla="*/ 703695 h 8462359"/>
              <a:gd name="connsiteX15548" fmla="*/ 4414453 w 7162800"/>
              <a:gd name="connsiteY15548" fmla="*/ 695483 h 8462359"/>
              <a:gd name="connsiteX15549" fmla="*/ 4427975 w 7162800"/>
              <a:gd name="connsiteY15549" fmla="*/ 688720 h 8462359"/>
              <a:gd name="connsiteX15550" fmla="*/ 4441014 w 7162800"/>
              <a:gd name="connsiteY15550" fmla="*/ 681957 h 8462359"/>
              <a:gd name="connsiteX15551" fmla="*/ 4457433 w 7162800"/>
              <a:gd name="connsiteY15551" fmla="*/ 673745 h 8462359"/>
              <a:gd name="connsiteX15552" fmla="*/ 4473853 w 7162800"/>
              <a:gd name="connsiteY15552" fmla="*/ 665533 h 8462359"/>
              <a:gd name="connsiteX15553" fmla="*/ 4487375 w 7162800"/>
              <a:gd name="connsiteY15553" fmla="*/ 659253 h 8462359"/>
              <a:gd name="connsiteX15554" fmla="*/ 4495102 w 7162800"/>
              <a:gd name="connsiteY15554" fmla="*/ 655389 h 8462359"/>
              <a:gd name="connsiteX15555" fmla="*/ 4504278 w 7162800"/>
              <a:gd name="connsiteY15555" fmla="*/ 651041 h 8462359"/>
              <a:gd name="connsiteX15556" fmla="*/ 4514419 w 7162800"/>
              <a:gd name="connsiteY15556" fmla="*/ 645245 h 8462359"/>
              <a:gd name="connsiteX15557" fmla="*/ 4524561 w 7162800"/>
              <a:gd name="connsiteY15557" fmla="*/ 639448 h 8462359"/>
              <a:gd name="connsiteX15558" fmla="*/ 4545326 w 7162800"/>
              <a:gd name="connsiteY15558" fmla="*/ 627855 h 8462359"/>
              <a:gd name="connsiteX15559" fmla="*/ 4562229 w 7162800"/>
              <a:gd name="connsiteY15559" fmla="*/ 617711 h 8462359"/>
              <a:gd name="connsiteX15560" fmla="*/ 4576234 w 7162800"/>
              <a:gd name="connsiteY15560" fmla="*/ 610465 h 8462359"/>
              <a:gd name="connsiteX15561" fmla="*/ 4594585 w 7162800"/>
              <a:gd name="connsiteY15561" fmla="*/ 600321 h 8462359"/>
              <a:gd name="connsiteX15562" fmla="*/ 4612937 w 7162800"/>
              <a:gd name="connsiteY15562" fmla="*/ 590176 h 8462359"/>
              <a:gd name="connsiteX15563" fmla="*/ 4629356 w 7162800"/>
              <a:gd name="connsiteY15563" fmla="*/ 580998 h 8462359"/>
              <a:gd name="connsiteX15564" fmla="*/ 4637083 w 7162800"/>
              <a:gd name="connsiteY15564" fmla="*/ 576168 h 8462359"/>
              <a:gd name="connsiteX15565" fmla="*/ 4646742 w 7162800"/>
              <a:gd name="connsiteY15565" fmla="*/ 570854 h 8462359"/>
              <a:gd name="connsiteX15566" fmla="*/ 4657366 w 7162800"/>
              <a:gd name="connsiteY15566" fmla="*/ 565058 h 8462359"/>
              <a:gd name="connsiteX15567" fmla="*/ 4668956 w 7162800"/>
              <a:gd name="connsiteY15567" fmla="*/ 558778 h 8462359"/>
              <a:gd name="connsiteX15568" fmla="*/ 4680547 w 7162800"/>
              <a:gd name="connsiteY15568" fmla="*/ 552498 h 8462359"/>
              <a:gd name="connsiteX15569" fmla="*/ 4691654 w 7162800"/>
              <a:gd name="connsiteY15569" fmla="*/ 547668 h 8462359"/>
              <a:gd name="connsiteX15570" fmla="*/ 4702278 w 7162800"/>
              <a:gd name="connsiteY15570" fmla="*/ 543320 h 8462359"/>
              <a:gd name="connsiteX15571" fmla="*/ 4711454 w 7162800"/>
              <a:gd name="connsiteY15571" fmla="*/ 539456 h 8462359"/>
              <a:gd name="connsiteX15572" fmla="*/ 4724976 w 7162800"/>
              <a:gd name="connsiteY15572" fmla="*/ 534142 h 8462359"/>
              <a:gd name="connsiteX15573" fmla="*/ 4741396 w 7162800"/>
              <a:gd name="connsiteY15573" fmla="*/ 528345 h 8462359"/>
              <a:gd name="connsiteX15574" fmla="*/ 4757815 w 7162800"/>
              <a:gd name="connsiteY15574" fmla="*/ 522549 h 8462359"/>
              <a:gd name="connsiteX15575" fmla="*/ 4770854 w 7162800"/>
              <a:gd name="connsiteY15575" fmla="*/ 517235 h 8462359"/>
              <a:gd name="connsiteX15576" fmla="*/ 4780030 w 7162800"/>
              <a:gd name="connsiteY15576" fmla="*/ 514337 h 8462359"/>
              <a:gd name="connsiteX15577" fmla="*/ 4790171 w 7162800"/>
              <a:gd name="connsiteY15577" fmla="*/ 510472 h 8462359"/>
              <a:gd name="connsiteX15578" fmla="*/ 4801279 w 7162800"/>
              <a:gd name="connsiteY15578" fmla="*/ 506608 h 8462359"/>
              <a:gd name="connsiteX15579" fmla="*/ 4812386 w 7162800"/>
              <a:gd name="connsiteY15579" fmla="*/ 503226 h 8462359"/>
              <a:gd name="connsiteX15580" fmla="*/ 4823494 w 7162800"/>
              <a:gd name="connsiteY15580" fmla="*/ 498879 h 8462359"/>
              <a:gd name="connsiteX15581" fmla="*/ 4834118 w 7162800"/>
              <a:gd name="connsiteY15581" fmla="*/ 495498 h 8462359"/>
              <a:gd name="connsiteX15582" fmla="*/ 4843776 w 7162800"/>
              <a:gd name="connsiteY15582" fmla="*/ 493082 h 8462359"/>
              <a:gd name="connsiteX15583" fmla="*/ 4852952 w 7162800"/>
              <a:gd name="connsiteY15583" fmla="*/ 490667 h 8462359"/>
              <a:gd name="connsiteX15584" fmla="*/ 4867923 w 7162800"/>
              <a:gd name="connsiteY15584" fmla="*/ 487769 h 8462359"/>
              <a:gd name="connsiteX15585" fmla="*/ 4887240 w 7162800"/>
              <a:gd name="connsiteY15585" fmla="*/ 483421 h 8462359"/>
              <a:gd name="connsiteX15586" fmla="*/ 4907523 w 7162800"/>
              <a:gd name="connsiteY15586" fmla="*/ 479557 h 8462359"/>
              <a:gd name="connsiteX15587" fmla="*/ 4923943 w 7162800"/>
              <a:gd name="connsiteY15587" fmla="*/ 476175 h 8462359"/>
              <a:gd name="connsiteX15588" fmla="*/ 4936982 w 7162800"/>
              <a:gd name="connsiteY15588" fmla="*/ 473277 h 8462359"/>
              <a:gd name="connsiteX15589" fmla="*/ 4951953 w 7162800"/>
              <a:gd name="connsiteY15589" fmla="*/ 470862 h 8462359"/>
              <a:gd name="connsiteX15590" fmla="*/ 4965475 w 7162800"/>
              <a:gd name="connsiteY15590" fmla="*/ 467480 h 8462359"/>
              <a:gd name="connsiteX15591" fmla="*/ 4976099 w 7162800"/>
              <a:gd name="connsiteY15591" fmla="*/ 465065 h 8462359"/>
              <a:gd name="connsiteX15592" fmla="*/ 4986240 w 7162800"/>
              <a:gd name="connsiteY15592" fmla="*/ 461684 h 8462359"/>
              <a:gd name="connsiteX15593" fmla="*/ 4998797 w 7162800"/>
              <a:gd name="connsiteY15593" fmla="*/ 457819 h 8462359"/>
              <a:gd name="connsiteX15594" fmla="*/ 5004592 w 7162800"/>
              <a:gd name="connsiteY15594" fmla="*/ 456370 h 8462359"/>
              <a:gd name="connsiteX15595" fmla="*/ 5011353 w 7162800"/>
              <a:gd name="connsiteY15595" fmla="*/ 454921 h 8462359"/>
              <a:gd name="connsiteX15596" fmla="*/ 5016665 w 7162800"/>
              <a:gd name="connsiteY15596" fmla="*/ 454438 h 8462359"/>
              <a:gd name="connsiteX15597" fmla="*/ 5021011 w 7162800"/>
              <a:gd name="connsiteY15597" fmla="*/ 453955 h 8462359"/>
              <a:gd name="connsiteX15598" fmla="*/ 5024392 w 7162800"/>
              <a:gd name="connsiteY15598" fmla="*/ 452506 h 8462359"/>
              <a:gd name="connsiteX15599" fmla="*/ 5028738 w 7162800"/>
              <a:gd name="connsiteY15599" fmla="*/ 452023 h 8462359"/>
              <a:gd name="connsiteX15600" fmla="*/ 5033568 w 7162800"/>
              <a:gd name="connsiteY15600" fmla="*/ 452023 h 8462359"/>
              <a:gd name="connsiteX15601" fmla="*/ 5038880 w 7162800"/>
              <a:gd name="connsiteY15601" fmla="*/ 452023 h 8462359"/>
              <a:gd name="connsiteX15602" fmla="*/ 5049021 w 7162800"/>
              <a:gd name="connsiteY15602" fmla="*/ 453472 h 8462359"/>
              <a:gd name="connsiteX15603" fmla="*/ 5058680 w 7162800"/>
              <a:gd name="connsiteY15603" fmla="*/ 453955 h 8462359"/>
              <a:gd name="connsiteX15604" fmla="*/ 5065441 w 7162800"/>
              <a:gd name="connsiteY15604" fmla="*/ 453955 h 8462359"/>
              <a:gd name="connsiteX15605" fmla="*/ 5075582 w 7162800"/>
              <a:gd name="connsiteY15605" fmla="*/ 453472 h 8462359"/>
              <a:gd name="connsiteX15606" fmla="*/ 5080895 w 7162800"/>
              <a:gd name="connsiteY15606" fmla="*/ 452506 h 8462359"/>
              <a:gd name="connsiteX15607" fmla="*/ 5086207 w 7162800"/>
              <a:gd name="connsiteY15607" fmla="*/ 452023 h 8462359"/>
              <a:gd name="connsiteX15608" fmla="*/ 5091519 w 7162800"/>
              <a:gd name="connsiteY15608" fmla="*/ 451056 h 8462359"/>
              <a:gd name="connsiteX15609" fmla="*/ 5095865 w 7162800"/>
              <a:gd name="connsiteY15609" fmla="*/ 450090 h 8462359"/>
              <a:gd name="connsiteX15610" fmla="*/ 5102144 w 7162800"/>
              <a:gd name="connsiteY15610" fmla="*/ 449607 h 8462359"/>
              <a:gd name="connsiteX15611" fmla="*/ 5108904 w 7162800"/>
              <a:gd name="connsiteY15611" fmla="*/ 448158 h 8462359"/>
              <a:gd name="connsiteX15612" fmla="*/ 5115666 w 7162800"/>
              <a:gd name="connsiteY15612" fmla="*/ 446709 h 8462359"/>
              <a:gd name="connsiteX15613" fmla="*/ 5121461 w 7162800"/>
              <a:gd name="connsiteY15613" fmla="*/ 446226 h 8462359"/>
              <a:gd name="connsiteX15614" fmla="*/ 5128704 w 7162800"/>
              <a:gd name="connsiteY15614" fmla="*/ 446709 h 8462359"/>
              <a:gd name="connsiteX15615" fmla="*/ 5136914 w 7162800"/>
              <a:gd name="connsiteY15615" fmla="*/ 448641 h 8462359"/>
              <a:gd name="connsiteX15616" fmla="*/ 5145124 w 7162800"/>
              <a:gd name="connsiteY15616" fmla="*/ 451056 h 8462359"/>
              <a:gd name="connsiteX15617" fmla="*/ 5151885 w 7162800"/>
              <a:gd name="connsiteY15617" fmla="*/ 453955 h 8462359"/>
              <a:gd name="connsiteX15618" fmla="*/ 5158163 w 7162800"/>
              <a:gd name="connsiteY15618" fmla="*/ 454921 h 8462359"/>
              <a:gd name="connsiteX15619" fmla="*/ 5164441 w 7162800"/>
              <a:gd name="connsiteY15619" fmla="*/ 456853 h 8462359"/>
              <a:gd name="connsiteX15620" fmla="*/ 5167339 w 7162800"/>
              <a:gd name="connsiteY15620" fmla="*/ 457819 h 8462359"/>
              <a:gd name="connsiteX15621" fmla="*/ 5170236 w 7162800"/>
              <a:gd name="connsiteY15621" fmla="*/ 458785 h 8462359"/>
              <a:gd name="connsiteX15622" fmla="*/ 5172651 w 7162800"/>
              <a:gd name="connsiteY15622" fmla="*/ 458785 h 8462359"/>
              <a:gd name="connsiteX15623" fmla="*/ 5174100 w 7162800"/>
              <a:gd name="connsiteY15623" fmla="*/ 457336 h 8462359"/>
              <a:gd name="connsiteX15624" fmla="*/ 5180861 w 7162800"/>
              <a:gd name="connsiteY15624" fmla="*/ 456853 h 8462359"/>
              <a:gd name="connsiteX15625" fmla="*/ 5189071 w 7162800"/>
              <a:gd name="connsiteY15625" fmla="*/ 455404 h 8462359"/>
              <a:gd name="connsiteX15626" fmla="*/ 5197280 w 7162800"/>
              <a:gd name="connsiteY15626" fmla="*/ 452506 h 8462359"/>
              <a:gd name="connsiteX15627" fmla="*/ 5204041 w 7162800"/>
              <a:gd name="connsiteY15627" fmla="*/ 450090 h 8462359"/>
              <a:gd name="connsiteX15628" fmla="*/ 5207422 w 7162800"/>
              <a:gd name="connsiteY15628" fmla="*/ 446709 h 8462359"/>
              <a:gd name="connsiteX15629" fmla="*/ 5211768 w 7162800"/>
              <a:gd name="connsiteY15629" fmla="*/ 443328 h 8462359"/>
              <a:gd name="connsiteX15630" fmla="*/ 5213700 w 7162800"/>
              <a:gd name="connsiteY15630" fmla="*/ 441395 h 8462359"/>
              <a:gd name="connsiteX15631" fmla="*/ 5215632 w 7162800"/>
              <a:gd name="connsiteY15631" fmla="*/ 439946 h 8462359"/>
              <a:gd name="connsiteX15632" fmla="*/ 5217563 w 7162800"/>
              <a:gd name="connsiteY15632" fmla="*/ 438980 h 8462359"/>
              <a:gd name="connsiteX15633" fmla="*/ 5219012 w 7162800"/>
              <a:gd name="connsiteY15633" fmla="*/ 438980 h 8462359"/>
              <a:gd name="connsiteX15634" fmla="*/ 5224807 w 7162800"/>
              <a:gd name="connsiteY15634" fmla="*/ 439463 h 8462359"/>
              <a:gd name="connsiteX15635" fmla="*/ 5231086 w 7162800"/>
              <a:gd name="connsiteY15635" fmla="*/ 440912 h 8462359"/>
              <a:gd name="connsiteX15636" fmla="*/ 5233983 w 7162800"/>
              <a:gd name="connsiteY15636" fmla="*/ 442361 h 8462359"/>
              <a:gd name="connsiteX15637" fmla="*/ 5235915 w 7162800"/>
              <a:gd name="connsiteY15637" fmla="*/ 443811 h 8462359"/>
              <a:gd name="connsiteX15638" fmla="*/ 5236881 w 7162800"/>
              <a:gd name="connsiteY15638" fmla="*/ 444777 h 8462359"/>
              <a:gd name="connsiteX15639" fmla="*/ 5237364 w 7162800"/>
              <a:gd name="connsiteY15639" fmla="*/ 446226 h 8462359"/>
              <a:gd name="connsiteX15640" fmla="*/ 5237846 w 7162800"/>
              <a:gd name="connsiteY15640" fmla="*/ 448158 h 8462359"/>
              <a:gd name="connsiteX15641" fmla="*/ 5238812 w 7162800"/>
              <a:gd name="connsiteY15641" fmla="*/ 449124 h 8462359"/>
              <a:gd name="connsiteX15642" fmla="*/ 5238812 w 7162800"/>
              <a:gd name="connsiteY15642" fmla="*/ 450573 h 8462359"/>
              <a:gd name="connsiteX15643" fmla="*/ 5237846 w 7162800"/>
              <a:gd name="connsiteY15643" fmla="*/ 452023 h 8462359"/>
              <a:gd name="connsiteX15644" fmla="*/ 5236398 w 7162800"/>
              <a:gd name="connsiteY15644" fmla="*/ 455887 h 8462359"/>
              <a:gd name="connsiteX15645" fmla="*/ 5234949 w 7162800"/>
              <a:gd name="connsiteY15645" fmla="*/ 459268 h 8462359"/>
              <a:gd name="connsiteX15646" fmla="*/ 5230120 w 7162800"/>
              <a:gd name="connsiteY15646" fmla="*/ 465065 h 8462359"/>
              <a:gd name="connsiteX15647" fmla="*/ 5226256 w 7162800"/>
              <a:gd name="connsiteY15647" fmla="*/ 468446 h 8462359"/>
              <a:gd name="connsiteX15648" fmla="*/ 5219012 w 7162800"/>
              <a:gd name="connsiteY15648" fmla="*/ 476175 h 8462359"/>
              <a:gd name="connsiteX15649" fmla="*/ 5211768 w 7162800"/>
              <a:gd name="connsiteY15649" fmla="*/ 483421 h 8462359"/>
              <a:gd name="connsiteX15650" fmla="*/ 5211285 w 7162800"/>
              <a:gd name="connsiteY15650" fmla="*/ 490184 h 8462359"/>
              <a:gd name="connsiteX15651" fmla="*/ 5209354 w 7162800"/>
              <a:gd name="connsiteY15651" fmla="*/ 498879 h 8462359"/>
              <a:gd name="connsiteX15652" fmla="*/ 5208388 w 7162800"/>
              <a:gd name="connsiteY15652" fmla="*/ 506608 h 8462359"/>
              <a:gd name="connsiteX15653" fmla="*/ 5207905 w 7162800"/>
              <a:gd name="connsiteY15653" fmla="*/ 513371 h 8462359"/>
              <a:gd name="connsiteX15654" fmla="*/ 5208388 w 7162800"/>
              <a:gd name="connsiteY15654" fmla="*/ 523032 h 8462359"/>
              <a:gd name="connsiteX15655" fmla="*/ 5209354 w 7162800"/>
              <a:gd name="connsiteY15655" fmla="*/ 533659 h 8462359"/>
              <a:gd name="connsiteX15656" fmla="*/ 5211285 w 7162800"/>
              <a:gd name="connsiteY15656" fmla="*/ 543320 h 8462359"/>
              <a:gd name="connsiteX15657" fmla="*/ 5211768 w 7162800"/>
              <a:gd name="connsiteY15657" fmla="*/ 550566 h 8462359"/>
              <a:gd name="connsiteX15658" fmla="*/ 5214183 w 7162800"/>
              <a:gd name="connsiteY15658" fmla="*/ 560710 h 8462359"/>
              <a:gd name="connsiteX15659" fmla="*/ 5217080 w 7162800"/>
              <a:gd name="connsiteY15659" fmla="*/ 573270 h 8462359"/>
              <a:gd name="connsiteX15660" fmla="*/ 5218529 w 7162800"/>
              <a:gd name="connsiteY15660" fmla="*/ 585346 h 8462359"/>
              <a:gd name="connsiteX15661" fmla="*/ 5219012 w 7162800"/>
              <a:gd name="connsiteY15661" fmla="*/ 595490 h 8462359"/>
              <a:gd name="connsiteX15662" fmla="*/ 5218529 w 7162800"/>
              <a:gd name="connsiteY15662" fmla="*/ 606117 h 8462359"/>
              <a:gd name="connsiteX15663" fmla="*/ 5217563 w 7162800"/>
              <a:gd name="connsiteY15663" fmla="*/ 619160 h 8462359"/>
              <a:gd name="connsiteX15664" fmla="*/ 5217563 w 7162800"/>
              <a:gd name="connsiteY15664" fmla="*/ 625923 h 8462359"/>
              <a:gd name="connsiteX15665" fmla="*/ 5217563 w 7162800"/>
              <a:gd name="connsiteY15665" fmla="*/ 631719 h 8462359"/>
              <a:gd name="connsiteX15666" fmla="*/ 5218046 w 7162800"/>
              <a:gd name="connsiteY15666" fmla="*/ 637033 h 8462359"/>
              <a:gd name="connsiteX15667" fmla="*/ 5219012 w 7162800"/>
              <a:gd name="connsiteY15667" fmla="*/ 639931 h 8462359"/>
              <a:gd name="connsiteX15668" fmla="*/ 5220944 w 7162800"/>
              <a:gd name="connsiteY15668" fmla="*/ 644762 h 8462359"/>
              <a:gd name="connsiteX15669" fmla="*/ 5223842 w 7162800"/>
              <a:gd name="connsiteY15669" fmla="*/ 649109 h 8462359"/>
              <a:gd name="connsiteX15670" fmla="*/ 5226739 w 7162800"/>
              <a:gd name="connsiteY15670" fmla="*/ 653940 h 8462359"/>
              <a:gd name="connsiteX15671" fmla="*/ 5230602 w 7162800"/>
              <a:gd name="connsiteY15671" fmla="*/ 657804 h 8462359"/>
              <a:gd name="connsiteX15672" fmla="*/ 5234466 w 7162800"/>
              <a:gd name="connsiteY15672" fmla="*/ 661669 h 8462359"/>
              <a:gd name="connsiteX15673" fmla="*/ 5238812 w 7162800"/>
              <a:gd name="connsiteY15673" fmla="*/ 665533 h 8462359"/>
              <a:gd name="connsiteX15674" fmla="*/ 5241710 w 7162800"/>
              <a:gd name="connsiteY15674" fmla="*/ 667948 h 8462359"/>
              <a:gd name="connsiteX15675" fmla="*/ 5245090 w 7162800"/>
              <a:gd name="connsiteY15675" fmla="*/ 670364 h 8462359"/>
              <a:gd name="connsiteX15676" fmla="*/ 5251851 w 7162800"/>
              <a:gd name="connsiteY15676" fmla="*/ 672779 h 8462359"/>
              <a:gd name="connsiteX15677" fmla="*/ 5260061 w 7162800"/>
              <a:gd name="connsiteY15677" fmla="*/ 675677 h 8462359"/>
              <a:gd name="connsiteX15678" fmla="*/ 5268271 w 7162800"/>
              <a:gd name="connsiteY15678" fmla="*/ 678576 h 8462359"/>
              <a:gd name="connsiteX15679" fmla="*/ 5275032 w 7162800"/>
              <a:gd name="connsiteY15679" fmla="*/ 681474 h 8462359"/>
              <a:gd name="connsiteX15680" fmla="*/ 5278412 w 7162800"/>
              <a:gd name="connsiteY15680" fmla="*/ 681957 h 8462359"/>
              <a:gd name="connsiteX15681" fmla="*/ 5282276 w 7162800"/>
              <a:gd name="connsiteY15681" fmla="*/ 682923 h 8462359"/>
              <a:gd name="connsiteX15682" fmla="*/ 5284690 w 7162800"/>
              <a:gd name="connsiteY15682" fmla="*/ 682923 h 8462359"/>
              <a:gd name="connsiteX15683" fmla="*/ 5286622 w 7162800"/>
              <a:gd name="connsiteY15683" fmla="*/ 682923 h 8462359"/>
              <a:gd name="connsiteX15684" fmla="*/ 5288071 w 7162800"/>
              <a:gd name="connsiteY15684" fmla="*/ 682440 h 8462359"/>
              <a:gd name="connsiteX15685" fmla="*/ 5290003 w 7162800"/>
              <a:gd name="connsiteY15685" fmla="*/ 681474 h 8462359"/>
              <a:gd name="connsiteX15686" fmla="*/ 5290969 w 7162800"/>
              <a:gd name="connsiteY15686" fmla="*/ 679542 h 8462359"/>
              <a:gd name="connsiteX15687" fmla="*/ 5290969 w 7162800"/>
              <a:gd name="connsiteY15687" fmla="*/ 678093 h 8462359"/>
              <a:gd name="connsiteX15688" fmla="*/ 5290486 w 7162800"/>
              <a:gd name="connsiteY15688" fmla="*/ 676160 h 8462359"/>
              <a:gd name="connsiteX15689" fmla="*/ 5289520 w 7162800"/>
              <a:gd name="connsiteY15689" fmla="*/ 673745 h 8462359"/>
              <a:gd name="connsiteX15690" fmla="*/ 5287105 w 7162800"/>
              <a:gd name="connsiteY15690" fmla="*/ 669881 h 8462359"/>
              <a:gd name="connsiteX15691" fmla="*/ 5286139 w 7162800"/>
              <a:gd name="connsiteY15691" fmla="*/ 666499 h 8462359"/>
              <a:gd name="connsiteX15692" fmla="*/ 5281793 w 7162800"/>
              <a:gd name="connsiteY15692" fmla="*/ 660220 h 8462359"/>
              <a:gd name="connsiteX15693" fmla="*/ 5276481 w 7162800"/>
              <a:gd name="connsiteY15693" fmla="*/ 653457 h 8462359"/>
              <a:gd name="connsiteX15694" fmla="*/ 5271168 w 7162800"/>
              <a:gd name="connsiteY15694" fmla="*/ 646211 h 8462359"/>
              <a:gd name="connsiteX15695" fmla="*/ 5267788 w 7162800"/>
              <a:gd name="connsiteY15695" fmla="*/ 639931 h 8462359"/>
              <a:gd name="connsiteX15696" fmla="*/ 5263925 w 7162800"/>
              <a:gd name="connsiteY15696" fmla="*/ 637033 h 8462359"/>
              <a:gd name="connsiteX15697" fmla="*/ 5260061 w 7162800"/>
              <a:gd name="connsiteY15697" fmla="*/ 632202 h 8462359"/>
              <a:gd name="connsiteX15698" fmla="*/ 5258612 w 7162800"/>
              <a:gd name="connsiteY15698" fmla="*/ 629787 h 8462359"/>
              <a:gd name="connsiteX15699" fmla="*/ 5257646 w 7162800"/>
              <a:gd name="connsiteY15699" fmla="*/ 627372 h 8462359"/>
              <a:gd name="connsiteX15700" fmla="*/ 5256681 w 7162800"/>
              <a:gd name="connsiteY15700" fmla="*/ 623990 h 8462359"/>
              <a:gd name="connsiteX15701" fmla="*/ 5256681 w 7162800"/>
              <a:gd name="connsiteY15701" fmla="*/ 621575 h 8462359"/>
              <a:gd name="connsiteX15702" fmla="*/ 5254749 w 7162800"/>
              <a:gd name="connsiteY15702" fmla="*/ 620126 h 8462359"/>
              <a:gd name="connsiteX15703" fmla="*/ 5254266 w 7162800"/>
              <a:gd name="connsiteY15703" fmla="*/ 617711 h 8462359"/>
              <a:gd name="connsiteX15704" fmla="*/ 5253783 w 7162800"/>
              <a:gd name="connsiteY15704" fmla="*/ 614812 h 8462359"/>
              <a:gd name="connsiteX15705" fmla="*/ 5253300 w 7162800"/>
              <a:gd name="connsiteY15705" fmla="*/ 611914 h 8462359"/>
              <a:gd name="connsiteX15706" fmla="*/ 5253783 w 7162800"/>
              <a:gd name="connsiteY15706" fmla="*/ 609016 h 8462359"/>
              <a:gd name="connsiteX15707" fmla="*/ 5254266 w 7162800"/>
              <a:gd name="connsiteY15707" fmla="*/ 605151 h 8462359"/>
              <a:gd name="connsiteX15708" fmla="*/ 5254749 w 7162800"/>
              <a:gd name="connsiteY15708" fmla="*/ 601770 h 8462359"/>
              <a:gd name="connsiteX15709" fmla="*/ 5256681 w 7162800"/>
              <a:gd name="connsiteY15709" fmla="*/ 599355 h 8462359"/>
              <a:gd name="connsiteX15710" fmla="*/ 5260061 w 7162800"/>
              <a:gd name="connsiteY15710" fmla="*/ 599355 h 8462359"/>
              <a:gd name="connsiteX15711" fmla="*/ 5267788 w 7162800"/>
              <a:gd name="connsiteY15711" fmla="*/ 599355 h 8462359"/>
              <a:gd name="connsiteX15712" fmla="*/ 5273100 w 7162800"/>
              <a:gd name="connsiteY15712" fmla="*/ 599355 h 8462359"/>
              <a:gd name="connsiteX15713" fmla="*/ 5278895 w 7162800"/>
              <a:gd name="connsiteY15713" fmla="*/ 599355 h 8462359"/>
              <a:gd name="connsiteX15714" fmla="*/ 5279861 w 7162800"/>
              <a:gd name="connsiteY15714" fmla="*/ 600804 h 8462359"/>
              <a:gd name="connsiteX15715" fmla="*/ 5280344 w 7162800"/>
              <a:gd name="connsiteY15715" fmla="*/ 602253 h 8462359"/>
              <a:gd name="connsiteX15716" fmla="*/ 5280344 w 7162800"/>
              <a:gd name="connsiteY15716" fmla="*/ 604668 h 8462359"/>
              <a:gd name="connsiteX15717" fmla="*/ 5280344 w 7162800"/>
              <a:gd name="connsiteY15717" fmla="*/ 606600 h 8462359"/>
              <a:gd name="connsiteX15718" fmla="*/ 5279378 w 7162800"/>
              <a:gd name="connsiteY15718" fmla="*/ 610948 h 8462359"/>
              <a:gd name="connsiteX15719" fmla="*/ 5278895 w 7162800"/>
              <a:gd name="connsiteY15719" fmla="*/ 614329 h 8462359"/>
              <a:gd name="connsiteX15720" fmla="*/ 5279378 w 7162800"/>
              <a:gd name="connsiteY15720" fmla="*/ 618194 h 8462359"/>
              <a:gd name="connsiteX15721" fmla="*/ 5280827 w 7162800"/>
              <a:gd name="connsiteY15721" fmla="*/ 623990 h 8462359"/>
              <a:gd name="connsiteX15722" fmla="*/ 5283725 w 7162800"/>
              <a:gd name="connsiteY15722" fmla="*/ 630270 h 8462359"/>
              <a:gd name="connsiteX15723" fmla="*/ 5286139 w 7162800"/>
              <a:gd name="connsiteY15723" fmla="*/ 636550 h 8462359"/>
              <a:gd name="connsiteX15724" fmla="*/ 5293383 w 7162800"/>
              <a:gd name="connsiteY15724" fmla="*/ 643796 h 8462359"/>
              <a:gd name="connsiteX15725" fmla="*/ 5299178 w 7162800"/>
              <a:gd name="connsiteY15725" fmla="*/ 642346 h 8462359"/>
              <a:gd name="connsiteX15726" fmla="*/ 5304491 w 7162800"/>
              <a:gd name="connsiteY15726" fmla="*/ 639931 h 8462359"/>
              <a:gd name="connsiteX15727" fmla="*/ 5304008 w 7162800"/>
              <a:gd name="connsiteY15727" fmla="*/ 636550 h 8462359"/>
              <a:gd name="connsiteX15728" fmla="*/ 5303042 w 7162800"/>
              <a:gd name="connsiteY15728" fmla="*/ 630270 h 8462359"/>
              <a:gd name="connsiteX15729" fmla="*/ 5301593 w 7162800"/>
              <a:gd name="connsiteY15729" fmla="*/ 623990 h 8462359"/>
              <a:gd name="connsiteX15730" fmla="*/ 5301110 w 7162800"/>
              <a:gd name="connsiteY15730" fmla="*/ 617711 h 8462359"/>
              <a:gd name="connsiteX15731" fmla="*/ 5301593 w 7162800"/>
              <a:gd name="connsiteY15731" fmla="*/ 614329 h 8462359"/>
              <a:gd name="connsiteX15732" fmla="*/ 5303525 w 7162800"/>
              <a:gd name="connsiteY15732" fmla="*/ 609016 h 8462359"/>
              <a:gd name="connsiteX15733" fmla="*/ 5304491 w 7162800"/>
              <a:gd name="connsiteY15733" fmla="*/ 606600 h 8462359"/>
              <a:gd name="connsiteX15734" fmla="*/ 5305939 w 7162800"/>
              <a:gd name="connsiteY15734" fmla="*/ 604668 h 8462359"/>
              <a:gd name="connsiteX15735" fmla="*/ 5307388 w 7162800"/>
              <a:gd name="connsiteY15735" fmla="*/ 603702 h 8462359"/>
              <a:gd name="connsiteX15736" fmla="*/ 5308354 w 7162800"/>
              <a:gd name="connsiteY15736" fmla="*/ 603219 h 8462359"/>
              <a:gd name="connsiteX15737" fmla="*/ 5309803 w 7162800"/>
              <a:gd name="connsiteY15737" fmla="*/ 601770 h 8462359"/>
              <a:gd name="connsiteX15738" fmla="*/ 5311734 w 7162800"/>
              <a:gd name="connsiteY15738" fmla="*/ 600804 h 8462359"/>
              <a:gd name="connsiteX15739" fmla="*/ 5312700 w 7162800"/>
              <a:gd name="connsiteY15739" fmla="*/ 600321 h 8462359"/>
              <a:gd name="connsiteX15740" fmla="*/ 5314149 w 7162800"/>
              <a:gd name="connsiteY15740" fmla="*/ 600321 h 8462359"/>
              <a:gd name="connsiteX15741" fmla="*/ 5315598 w 7162800"/>
              <a:gd name="connsiteY15741" fmla="*/ 600321 h 8462359"/>
              <a:gd name="connsiteX15742" fmla="*/ 5317047 w 7162800"/>
              <a:gd name="connsiteY15742" fmla="*/ 600804 h 8462359"/>
              <a:gd name="connsiteX15743" fmla="*/ 5318496 w 7162800"/>
              <a:gd name="connsiteY15743" fmla="*/ 601770 h 8462359"/>
              <a:gd name="connsiteX15744" fmla="*/ 5319944 w 7162800"/>
              <a:gd name="connsiteY15744" fmla="*/ 603219 h 8462359"/>
              <a:gd name="connsiteX15745" fmla="*/ 5320910 w 7162800"/>
              <a:gd name="connsiteY15745" fmla="*/ 603702 h 8462359"/>
              <a:gd name="connsiteX15746" fmla="*/ 5322359 w 7162800"/>
              <a:gd name="connsiteY15746" fmla="*/ 604668 h 8462359"/>
              <a:gd name="connsiteX15747" fmla="*/ 5322842 w 7162800"/>
              <a:gd name="connsiteY15747" fmla="*/ 606117 h 8462359"/>
              <a:gd name="connsiteX15748" fmla="*/ 5323808 w 7162800"/>
              <a:gd name="connsiteY15748" fmla="*/ 607566 h 8462359"/>
              <a:gd name="connsiteX15749" fmla="*/ 5324291 w 7162800"/>
              <a:gd name="connsiteY15749" fmla="*/ 610948 h 8462359"/>
              <a:gd name="connsiteX15750" fmla="*/ 5324774 w 7162800"/>
              <a:gd name="connsiteY15750" fmla="*/ 614812 h 8462359"/>
              <a:gd name="connsiteX15751" fmla="*/ 5325256 w 7162800"/>
              <a:gd name="connsiteY15751" fmla="*/ 618194 h 8462359"/>
              <a:gd name="connsiteX15752" fmla="*/ 5325256 w 7162800"/>
              <a:gd name="connsiteY15752" fmla="*/ 622541 h 8462359"/>
              <a:gd name="connsiteX15753" fmla="*/ 5326222 w 7162800"/>
              <a:gd name="connsiteY15753" fmla="*/ 625923 h 8462359"/>
              <a:gd name="connsiteX15754" fmla="*/ 5327671 w 7162800"/>
              <a:gd name="connsiteY15754" fmla="*/ 628821 h 8462359"/>
              <a:gd name="connsiteX15755" fmla="*/ 5330569 w 7162800"/>
              <a:gd name="connsiteY15755" fmla="*/ 633168 h 8462359"/>
              <a:gd name="connsiteX15756" fmla="*/ 5334432 w 7162800"/>
              <a:gd name="connsiteY15756" fmla="*/ 638965 h 8462359"/>
              <a:gd name="connsiteX15757" fmla="*/ 5335881 w 7162800"/>
              <a:gd name="connsiteY15757" fmla="*/ 642346 h 8462359"/>
              <a:gd name="connsiteX15758" fmla="*/ 5336847 w 7162800"/>
              <a:gd name="connsiteY15758" fmla="*/ 645245 h 8462359"/>
              <a:gd name="connsiteX15759" fmla="*/ 5337813 w 7162800"/>
              <a:gd name="connsiteY15759" fmla="*/ 648626 h 8462359"/>
              <a:gd name="connsiteX15760" fmla="*/ 5338779 w 7162800"/>
              <a:gd name="connsiteY15760" fmla="*/ 651525 h 8462359"/>
              <a:gd name="connsiteX15761" fmla="*/ 5339744 w 7162800"/>
              <a:gd name="connsiteY15761" fmla="*/ 653457 h 8462359"/>
              <a:gd name="connsiteX15762" fmla="*/ 5340227 w 7162800"/>
              <a:gd name="connsiteY15762" fmla="*/ 655389 h 8462359"/>
              <a:gd name="connsiteX15763" fmla="*/ 5340227 w 7162800"/>
              <a:gd name="connsiteY15763" fmla="*/ 657804 h 8462359"/>
              <a:gd name="connsiteX15764" fmla="*/ 5340227 w 7162800"/>
              <a:gd name="connsiteY15764" fmla="*/ 661186 h 8462359"/>
              <a:gd name="connsiteX15765" fmla="*/ 5340227 w 7162800"/>
              <a:gd name="connsiteY15765" fmla="*/ 664567 h 8462359"/>
              <a:gd name="connsiteX15766" fmla="*/ 5340710 w 7162800"/>
              <a:gd name="connsiteY15766" fmla="*/ 667465 h 8462359"/>
              <a:gd name="connsiteX15767" fmla="*/ 5341193 w 7162800"/>
              <a:gd name="connsiteY15767" fmla="*/ 670847 h 8462359"/>
              <a:gd name="connsiteX15768" fmla="*/ 5342159 w 7162800"/>
              <a:gd name="connsiteY15768" fmla="*/ 673745 h 8462359"/>
              <a:gd name="connsiteX15769" fmla="*/ 5342159 w 7162800"/>
              <a:gd name="connsiteY15769" fmla="*/ 675677 h 8462359"/>
              <a:gd name="connsiteX15770" fmla="*/ 5343125 w 7162800"/>
              <a:gd name="connsiteY15770" fmla="*/ 677610 h 8462359"/>
              <a:gd name="connsiteX15771" fmla="*/ 5345057 w 7162800"/>
              <a:gd name="connsiteY15771" fmla="*/ 679542 h 8462359"/>
              <a:gd name="connsiteX15772" fmla="*/ 5346505 w 7162800"/>
              <a:gd name="connsiteY15772" fmla="*/ 682440 h 8462359"/>
              <a:gd name="connsiteX15773" fmla="*/ 5347954 w 7162800"/>
              <a:gd name="connsiteY15773" fmla="*/ 683889 h 8462359"/>
              <a:gd name="connsiteX15774" fmla="*/ 5350369 w 7162800"/>
              <a:gd name="connsiteY15774" fmla="*/ 685338 h 8462359"/>
              <a:gd name="connsiteX15775" fmla="*/ 5350852 w 7162800"/>
              <a:gd name="connsiteY15775" fmla="*/ 685338 h 8462359"/>
              <a:gd name="connsiteX15776" fmla="*/ 5351818 w 7162800"/>
              <a:gd name="connsiteY15776" fmla="*/ 685338 h 8462359"/>
              <a:gd name="connsiteX15777" fmla="*/ 5352784 w 7162800"/>
              <a:gd name="connsiteY15777" fmla="*/ 685338 h 8462359"/>
              <a:gd name="connsiteX15778" fmla="*/ 5353266 w 7162800"/>
              <a:gd name="connsiteY15778" fmla="*/ 684855 h 8462359"/>
              <a:gd name="connsiteX15779" fmla="*/ 5357130 w 7162800"/>
              <a:gd name="connsiteY15779" fmla="*/ 681474 h 8462359"/>
              <a:gd name="connsiteX15780" fmla="*/ 5360993 w 7162800"/>
              <a:gd name="connsiteY15780" fmla="*/ 677610 h 8462359"/>
              <a:gd name="connsiteX15781" fmla="*/ 5359544 w 7162800"/>
              <a:gd name="connsiteY15781" fmla="*/ 671813 h 8462359"/>
              <a:gd name="connsiteX15782" fmla="*/ 5357613 w 7162800"/>
              <a:gd name="connsiteY15782" fmla="*/ 666499 h 8462359"/>
              <a:gd name="connsiteX15783" fmla="*/ 5356647 w 7162800"/>
              <a:gd name="connsiteY15783" fmla="*/ 663118 h 8462359"/>
              <a:gd name="connsiteX15784" fmla="*/ 5356164 w 7162800"/>
              <a:gd name="connsiteY15784" fmla="*/ 660703 h 8462359"/>
              <a:gd name="connsiteX15785" fmla="*/ 5356164 w 7162800"/>
              <a:gd name="connsiteY15785" fmla="*/ 657804 h 8462359"/>
              <a:gd name="connsiteX15786" fmla="*/ 5357130 w 7162800"/>
              <a:gd name="connsiteY15786" fmla="*/ 655389 h 8462359"/>
              <a:gd name="connsiteX15787" fmla="*/ 5359062 w 7162800"/>
              <a:gd name="connsiteY15787" fmla="*/ 648143 h 8462359"/>
              <a:gd name="connsiteX15788" fmla="*/ 5360993 w 7162800"/>
              <a:gd name="connsiteY15788" fmla="*/ 643796 h 8462359"/>
              <a:gd name="connsiteX15789" fmla="*/ 5362442 w 7162800"/>
              <a:gd name="connsiteY15789" fmla="*/ 642830 h 8462359"/>
              <a:gd name="connsiteX15790" fmla="*/ 5364374 w 7162800"/>
              <a:gd name="connsiteY15790" fmla="*/ 641380 h 8462359"/>
              <a:gd name="connsiteX15791" fmla="*/ 5365823 w 7162800"/>
              <a:gd name="connsiteY15791" fmla="*/ 640897 h 8462359"/>
              <a:gd name="connsiteX15792" fmla="*/ 5368237 w 7162800"/>
              <a:gd name="connsiteY15792" fmla="*/ 640414 h 8462359"/>
              <a:gd name="connsiteX15793" fmla="*/ 5372584 w 7162800"/>
              <a:gd name="connsiteY15793" fmla="*/ 639931 h 8462359"/>
              <a:gd name="connsiteX15794" fmla="*/ 5375481 w 7162800"/>
              <a:gd name="connsiteY15794" fmla="*/ 639931 h 8462359"/>
              <a:gd name="connsiteX15795" fmla="*/ 5378862 w 7162800"/>
              <a:gd name="connsiteY15795" fmla="*/ 638965 h 8462359"/>
              <a:gd name="connsiteX15796" fmla="*/ 5382242 w 7162800"/>
              <a:gd name="connsiteY15796" fmla="*/ 638482 h 8462359"/>
              <a:gd name="connsiteX15797" fmla="*/ 5386588 w 7162800"/>
              <a:gd name="connsiteY15797" fmla="*/ 638482 h 8462359"/>
              <a:gd name="connsiteX15798" fmla="*/ 5390935 w 7162800"/>
              <a:gd name="connsiteY15798" fmla="*/ 638965 h 8462359"/>
              <a:gd name="connsiteX15799" fmla="*/ 5398662 w 7162800"/>
              <a:gd name="connsiteY15799" fmla="*/ 639448 h 8462359"/>
              <a:gd name="connsiteX15800" fmla="*/ 5405906 w 7162800"/>
              <a:gd name="connsiteY15800" fmla="*/ 639931 h 8462359"/>
              <a:gd name="connsiteX15801" fmla="*/ 5411218 w 7162800"/>
              <a:gd name="connsiteY15801" fmla="*/ 640414 h 8462359"/>
              <a:gd name="connsiteX15802" fmla="*/ 5416530 w 7162800"/>
              <a:gd name="connsiteY15802" fmla="*/ 642346 h 8462359"/>
              <a:gd name="connsiteX15803" fmla="*/ 5420876 w 7162800"/>
              <a:gd name="connsiteY15803" fmla="*/ 643313 h 8462359"/>
              <a:gd name="connsiteX15804" fmla="*/ 5424257 w 7162800"/>
              <a:gd name="connsiteY15804" fmla="*/ 643796 h 8462359"/>
              <a:gd name="connsiteX15805" fmla="*/ 5430052 w 7162800"/>
              <a:gd name="connsiteY15805" fmla="*/ 647660 h 8462359"/>
              <a:gd name="connsiteX15806" fmla="*/ 5435364 w 7162800"/>
              <a:gd name="connsiteY15806" fmla="*/ 651525 h 8462359"/>
              <a:gd name="connsiteX15807" fmla="*/ 5441160 w 7162800"/>
              <a:gd name="connsiteY15807" fmla="*/ 656838 h 8462359"/>
              <a:gd name="connsiteX15808" fmla="*/ 5446472 w 7162800"/>
              <a:gd name="connsiteY15808" fmla="*/ 662635 h 8462359"/>
              <a:gd name="connsiteX15809" fmla="*/ 5446472 w 7162800"/>
              <a:gd name="connsiteY15809" fmla="*/ 667948 h 8462359"/>
              <a:gd name="connsiteX15810" fmla="*/ 5446472 w 7162800"/>
              <a:gd name="connsiteY15810" fmla="*/ 673745 h 8462359"/>
              <a:gd name="connsiteX15811" fmla="*/ 5445506 w 7162800"/>
              <a:gd name="connsiteY15811" fmla="*/ 680991 h 8462359"/>
              <a:gd name="connsiteX15812" fmla="*/ 5442608 w 7162800"/>
              <a:gd name="connsiteY15812" fmla="*/ 688720 h 8462359"/>
              <a:gd name="connsiteX15813" fmla="*/ 5440676 w 7162800"/>
              <a:gd name="connsiteY15813" fmla="*/ 696449 h 8462359"/>
              <a:gd name="connsiteX15814" fmla="*/ 5439228 w 7162800"/>
              <a:gd name="connsiteY15814" fmla="*/ 703695 h 8462359"/>
              <a:gd name="connsiteX15815" fmla="*/ 5439711 w 7162800"/>
              <a:gd name="connsiteY15815" fmla="*/ 708042 h 8462359"/>
              <a:gd name="connsiteX15816" fmla="*/ 5441160 w 7162800"/>
              <a:gd name="connsiteY15816" fmla="*/ 714322 h 8462359"/>
              <a:gd name="connsiteX15817" fmla="*/ 5442608 w 7162800"/>
              <a:gd name="connsiteY15817" fmla="*/ 721085 h 8462359"/>
              <a:gd name="connsiteX15818" fmla="*/ 5445023 w 7162800"/>
              <a:gd name="connsiteY15818" fmla="*/ 727847 h 8462359"/>
              <a:gd name="connsiteX15819" fmla="*/ 5446955 w 7162800"/>
              <a:gd name="connsiteY15819" fmla="*/ 734610 h 8462359"/>
              <a:gd name="connsiteX15820" fmla="*/ 5448403 w 7162800"/>
              <a:gd name="connsiteY15820" fmla="*/ 741373 h 8462359"/>
              <a:gd name="connsiteX15821" fmla="*/ 5450335 w 7162800"/>
              <a:gd name="connsiteY15821" fmla="*/ 747170 h 8462359"/>
              <a:gd name="connsiteX15822" fmla="*/ 5450818 w 7162800"/>
              <a:gd name="connsiteY15822" fmla="*/ 752000 h 8462359"/>
              <a:gd name="connsiteX15823" fmla="*/ 5447438 w 7162800"/>
              <a:gd name="connsiteY15823" fmla="*/ 759246 h 8462359"/>
              <a:gd name="connsiteX15824" fmla="*/ 5445023 w 7162800"/>
              <a:gd name="connsiteY15824" fmla="*/ 766975 h 8462359"/>
              <a:gd name="connsiteX15825" fmla="*/ 5442125 w 7162800"/>
              <a:gd name="connsiteY15825" fmla="*/ 774704 h 8462359"/>
              <a:gd name="connsiteX15826" fmla="*/ 5439228 w 7162800"/>
              <a:gd name="connsiteY15826" fmla="*/ 781950 h 8462359"/>
              <a:gd name="connsiteX15827" fmla="*/ 5438745 w 7162800"/>
              <a:gd name="connsiteY15827" fmla="*/ 783399 h 8462359"/>
              <a:gd name="connsiteX15828" fmla="*/ 5437296 w 7162800"/>
              <a:gd name="connsiteY15828" fmla="*/ 785814 h 8462359"/>
              <a:gd name="connsiteX15829" fmla="*/ 5435364 w 7162800"/>
              <a:gd name="connsiteY15829" fmla="*/ 788712 h 8462359"/>
              <a:gd name="connsiteX15830" fmla="*/ 5433433 w 7162800"/>
              <a:gd name="connsiteY15830" fmla="*/ 791128 h 8462359"/>
              <a:gd name="connsiteX15831" fmla="*/ 5428120 w 7162800"/>
              <a:gd name="connsiteY15831" fmla="*/ 796441 h 8462359"/>
              <a:gd name="connsiteX15832" fmla="*/ 5424257 w 7162800"/>
              <a:gd name="connsiteY15832" fmla="*/ 800306 h 8462359"/>
              <a:gd name="connsiteX15833" fmla="*/ 5420332 w 7162800"/>
              <a:gd name="connsiteY15833" fmla="*/ 803360 h 8462359"/>
              <a:gd name="connsiteX15834" fmla="*/ 5421795 w 7162800"/>
              <a:gd name="connsiteY15834" fmla="*/ 802628 h 8462359"/>
              <a:gd name="connsiteX15835" fmla="*/ 5426140 w 7162800"/>
              <a:gd name="connsiteY15835" fmla="*/ 799730 h 8462359"/>
              <a:gd name="connsiteX15836" fmla="*/ 5430003 w 7162800"/>
              <a:gd name="connsiteY15836" fmla="*/ 795867 h 8462359"/>
              <a:gd name="connsiteX15837" fmla="*/ 5435313 w 7162800"/>
              <a:gd name="connsiteY15837" fmla="*/ 790555 h 8462359"/>
              <a:gd name="connsiteX15838" fmla="*/ 5437245 w 7162800"/>
              <a:gd name="connsiteY15838" fmla="*/ 788140 h 8462359"/>
              <a:gd name="connsiteX15839" fmla="*/ 5439659 w 7162800"/>
              <a:gd name="connsiteY15839" fmla="*/ 785243 h 8462359"/>
              <a:gd name="connsiteX15840" fmla="*/ 5440624 w 7162800"/>
              <a:gd name="connsiteY15840" fmla="*/ 782828 h 8462359"/>
              <a:gd name="connsiteX15841" fmla="*/ 5441107 w 7162800"/>
              <a:gd name="connsiteY15841" fmla="*/ 781379 h 8462359"/>
              <a:gd name="connsiteX15842" fmla="*/ 5443521 w 7162800"/>
              <a:gd name="connsiteY15842" fmla="*/ 774136 h 8462359"/>
              <a:gd name="connsiteX15843" fmla="*/ 5446901 w 7162800"/>
              <a:gd name="connsiteY15843" fmla="*/ 766408 h 8462359"/>
              <a:gd name="connsiteX15844" fmla="*/ 5449315 w 7162800"/>
              <a:gd name="connsiteY15844" fmla="*/ 758199 h 8462359"/>
              <a:gd name="connsiteX15845" fmla="*/ 5452212 w 7162800"/>
              <a:gd name="connsiteY15845" fmla="*/ 751438 h 8462359"/>
              <a:gd name="connsiteX15846" fmla="*/ 5451729 w 7162800"/>
              <a:gd name="connsiteY15846" fmla="*/ 746609 h 8462359"/>
              <a:gd name="connsiteX15847" fmla="*/ 5450763 w 7162800"/>
              <a:gd name="connsiteY15847" fmla="*/ 740331 h 8462359"/>
              <a:gd name="connsiteX15848" fmla="*/ 5448832 w 7162800"/>
              <a:gd name="connsiteY15848" fmla="*/ 734052 h 8462359"/>
              <a:gd name="connsiteX15849" fmla="*/ 5446901 w 7162800"/>
              <a:gd name="connsiteY15849" fmla="*/ 727291 h 8462359"/>
              <a:gd name="connsiteX15850" fmla="*/ 5444970 w 7162800"/>
              <a:gd name="connsiteY15850" fmla="*/ 720530 h 8462359"/>
              <a:gd name="connsiteX15851" fmla="*/ 5442556 w 7162800"/>
              <a:gd name="connsiteY15851" fmla="*/ 713286 h 8462359"/>
              <a:gd name="connsiteX15852" fmla="*/ 5441590 w 7162800"/>
              <a:gd name="connsiteY15852" fmla="*/ 707491 h 8462359"/>
              <a:gd name="connsiteX15853" fmla="*/ 5441107 w 7162800"/>
              <a:gd name="connsiteY15853" fmla="*/ 703145 h 8462359"/>
              <a:gd name="connsiteX15854" fmla="*/ 5442073 w 7162800"/>
              <a:gd name="connsiteY15854" fmla="*/ 695901 h 8462359"/>
              <a:gd name="connsiteX15855" fmla="*/ 5444970 w 7162800"/>
              <a:gd name="connsiteY15855" fmla="*/ 688174 h 8462359"/>
              <a:gd name="connsiteX15856" fmla="*/ 5447384 w 7162800"/>
              <a:gd name="connsiteY15856" fmla="*/ 679964 h 8462359"/>
              <a:gd name="connsiteX15857" fmla="*/ 5448349 w 7162800"/>
              <a:gd name="connsiteY15857" fmla="*/ 673203 h 8462359"/>
              <a:gd name="connsiteX15858" fmla="*/ 5448349 w 7162800"/>
              <a:gd name="connsiteY15858" fmla="*/ 667408 h 8462359"/>
              <a:gd name="connsiteX15859" fmla="*/ 5448349 w 7162800"/>
              <a:gd name="connsiteY15859" fmla="*/ 662096 h 8462359"/>
              <a:gd name="connsiteX15860" fmla="*/ 5451246 w 7162800"/>
              <a:gd name="connsiteY15860" fmla="*/ 662579 h 8462359"/>
              <a:gd name="connsiteX15861" fmla="*/ 5453660 w 7162800"/>
              <a:gd name="connsiteY15861" fmla="*/ 663545 h 8462359"/>
              <a:gd name="connsiteX15862" fmla="*/ 5455109 w 7162800"/>
              <a:gd name="connsiteY15862" fmla="*/ 665476 h 8462359"/>
              <a:gd name="connsiteX15863" fmla="*/ 5456074 w 7162800"/>
              <a:gd name="connsiteY15863" fmla="*/ 665959 h 8462359"/>
              <a:gd name="connsiteX15864" fmla="*/ 5462834 w 7162800"/>
              <a:gd name="connsiteY15864" fmla="*/ 667891 h 8462359"/>
              <a:gd name="connsiteX15865" fmla="*/ 5470558 w 7162800"/>
              <a:gd name="connsiteY15865" fmla="*/ 670306 h 8462359"/>
              <a:gd name="connsiteX15866" fmla="*/ 5474421 w 7162800"/>
              <a:gd name="connsiteY15866" fmla="*/ 671272 h 8462359"/>
              <a:gd name="connsiteX15867" fmla="*/ 5477318 w 7162800"/>
              <a:gd name="connsiteY15867" fmla="*/ 672720 h 8462359"/>
              <a:gd name="connsiteX15868" fmla="*/ 5480215 w 7162800"/>
              <a:gd name="connsiteY15868" fmla="*/ 674169 h 8462359"/>
              <a:gd name="connsiteX15869" fmla="*/ 5482146 w 7162800"/>
              <a:gd name="connsiteY15869" fmla="*/ 677067 h 8462359"/>
              <a:gd name="connsiteX15870" fmla="*/ 5485043 w 7162800"/>
              <a:gd name="connsiteY15870" fmla="*/ 679964 h 8462359"/>
              <a:gd name="connsiteX15871" fmla="*/ 5486974 w 7162800"/>
              <a:gd name="connsiteY15871" fmla="*/ 684794 h 8462359"/>
              <a:gd name="connsiteX15872" fmla="*/ 5489388 w 7162800"/>
              <a:gd name="connsiteY15872" fmla="*/ 690106 h 8462359"/>
              <a:gd name="connsiteX15873" fmla="*/ 5490836 w 7162800"/>
              <a:gd name="connsiteY15873" fmla="*/ 695418 h 8462359"/>
              <a:gd name="connsiteX15874" fmla="*/ 5493733 w 7162800"/>
              <a:gd name="connsiteY15874" fmla="*/ 706042 h 8462359"/>
              <a:gd name="connsiteX15875" fmla="*/ 5497113 w 7162800"/>
              <a:gd name="connsiteY15875" fmla="*/ 714252 h 8462359"/>
              <a:gd name="connsiteX15876" fmla="*/ 5500493 w 7162800"/>
              <a:gd name="connsiteY15876" fmla="*/ 720530 h 8462359"/>
              <a:gd name="connsiteX15877" fmla="*/ 5504838 w 7162800"/>
              <a:gd name="connsiteY15877" fmla="*/ 726326 h 8462359"/>
              <a:gd name="connsiteX15878" fmla="*/ 5507735 w 7162800"/>
              <a:gd name="connsiteY15878" fmla="*/ 728740 h 8462359"/>
              <a:gd name="connsiteX15879" fmla="*/ 5510149 w 7162800"/>
              <a:gd name="connsiteY15879" fmla="*/ 731155 h 8462359"/>
              <a:gd name="connsiteX15880" fmla="*/ 5513046 w 7162800"/>
              <a:gd name="connsiteY15880" fmla="*/ 732604 h 8462359"/>
              <a:gd name="connsiteX15881" fmla="*/ 5515460 w 7162800"/>
              <a:gd name="connsiteY15881" fmla="*/ 733086 h 8462359"/>
              <a:gd name="connsiteX15882" fmla="*/ 5519322 w 7162800"/>
              <a:gd name="connsiteY15882" fmla="*/ 734052 h 8462359"/>
              <a:gd name="connsiteX15883" fmla="*/ 5523667 w 7162800"/>
              <a:gd name="connsiteY15883" fmla="*/ 734535 h 8462359"/>
              <a:gd name="connsiteX15884" fmla="*/ 5528978 w 7162800"/>
              <a:gd name="connsiteY15884" fmla="*/ 735018 h 8462359"/>
              <a:gd name="connsiteX15885" fmla="*/ 5534772 w 7162800"/>
              <a:gd name="connsiteY15885" fmla="*/ 735501 h 8462359"/>
              <a:gd name="connsiteX15886" fmla="*/ 5541048 w 7162800"/>
              <a:gd name="connsiteY15886" fmla="*/ 735018 h 8462359"/>
              <a:gd name="connsiteX15887" fmla="*/ 5546842 w 7162800"/>
              <a:gd name="connsiteY15887" fmla="*/ 734535 h 8462359"/>
              <a:gd name="connsiteX15888" fmla="*/ 5552153 w 7162800"/>
              <a:gd name="connsiteY15888" fmla="*/ 734052 h 8462359"/>
              <a:gd name="connsiteX15889" fmla="*/ 5556981 w 7162800"/>
              <a:gd name="connsiteY15889" fmla="*/ 733086 h 8462359"/>
              <a:gd name="connsiteX15890" fmla="*/ 5559395 w 7162800"/>
              <a:gd name="connsiteY15890" fmla="*/ 729223 h 8462359"/>
              <a:gd name="connsiteX15891" fmla="*/ 5561809 w 7162800"/>
              <a:gd name="connsiteY15891" fmla="*/ 725360 h 8462359"/>
              <a:gd name="connsiteX15892" fmla="*/ 5562775 w 7162800"/>
              <a:gd name="connsiteY15892" fmla="*/ 722462 h 8462359"/>
              <a:gd name="connsiteX15893" fmla="*/ 5563258 w 7162800"/>
              <a:gd name="connsiteY15893" fmla="*/ 720047 h 8462359"/>
              <a:gd name="connsiteX15894" fmla="*/ 5563740 w 7162800"/>
              <a:gd name="connsiteY15894" fmla="*/ 717150 h 8462359"/>
              <a:gd name="connsiteX15895" fmla="*/ 5564223 w 7162800"/>
              <a:gd name="connsiteY15895" fmla="*/ 714252 h 8462359"/>
              <a:gd name="connsiteX15896" fmla="*/ 5563740 w 7162800"/>
              <a:gd name="connsiteY15896" fmla="*/ 712804 h 8462359"/>
              <a:gd name="connsiteX15897" fmla="*/ 5563258 w 7162800"/>
              <a:gd name="connsiteY15897" fmla="*/ 711355 h 8462359"/>
              <a:gd name="connsiteX15898" fmla="*/ 5562775 w 7162800"/>
              <a:gd name="connsiteY15898" fmla="*/ 710389 h 8462359"/>
              <a:gd name="connsiteX15899" fmla="*/ 5561809 w 7162800"/>
              <a:gd name="connsiteY15899" fmla="*/ 709423 h 8462359"/>
              <a:gd name="connsiteX15900" fmla="*/ 5560361 w 7162800"/>
              <a:gd name="connsiteY15900" fmla="*/ 707974 h 8462359"/>
              <a:gd name="connsiteX15901" fmla="*/ 5559395 w 7162800"/>
              <a:gd name="connsiteY15901" fmla="*/ 707008 h 8462359"/>
              <a:gd name="connsiteX15902" fmla="*/ 5557947 w 7162800"/>
              <a:gd name="connsiteY15902" fmla="*/ 706525 h 8462359"/>
              <a:gd name="connsiteX15903" fmla="*/ 5556981 w 7162800"/>
              <a:gd name="connsiteY15903" fmla="*/ 706525 h 8462359"/>
              <a:gd name="connsiteX15904" fmla="*/ 5554567 w 7162800"/>
              <a:gd name="connsiteY15904" fmla="*/ 705559 h 8462359"/>
              <a:gd name="connsiteX15905" fmla="*/ 5552636 w 7162800"/>
              <a:gd name="connsiteY15905" fmla="*/ 705076 h 8462359"/>
              <a:gd name="connsiteX15906" fmla="*/ 5549739 w 7162800"/>
              <a:gd name="connsiteY15906" fmla="*/ 705076 h 8462359"/>
              <a:gd name="connsiteX15907" fmla="*/ 5546842 w 7162800"/>
              <a:gd name="connsiteY15907" fmla="*/ 705559 h 8462359"/>
              <a:gd name="connsiteX15908" fmla="*/ 5540566 w 7162800"/>
              <a:gd name="connsiteY15908" fmla="*/ 706042 h 8462359"/>
              <a:gd name="connsiteX15909" fmla="*/ 5534289 w 7162800"/>
              <a:gd name="connsiteY15909" fmla="*/ 706525 h 8462359"/>
              <a:gd name="connsiteX15910" fmla="*/ 5532358 w 7162800"/>
              <a:gd name="connsiteY15910" fmla="*/ 707491 h 8462359"/>
              <a:gd name="connsiteX15911" fmla="*/ 5530909 w 7162800"/>
              <a:gd name="connsiteY15911" fmla="*/ 708940 h 8462359"/>
              <a:gd name="connsiteX15912" fmla="*/ 5528978 w 7162800"/>
              <a:gd name="connsiteY15912" fmla="*/ 709423 h 8462359"/>
              <a:gd name="connsiteX15913" fmla="*/ 5526564 w 7162800"/>
              <a:gd name="connsiteY15913" fmla="*/ 709423 h 8462359"/>
              <a:gd name="connsiteX15914" fmla="*/ 5524633 w 7162800"/>
              <a:gd name="connsiteY15914" fmla="*/ 709423 h 8462359"/>
              <a:gd name="connsiteX15915" fmla="*/ 5523185 w 7162800"/>
              <a:gd name="connsiteY15915" fmla="*/ 708940 h 8462359"/>
              <a:gd name="connsiteX15916" fmla="*/ 5520770 w 7162800"/>
              <a:gd name="connsiteY15916" fmla="*/ 707491 h 8462359"/>
              <a:gd name="connsiteX15917" fmla="*/ 5519322 w 7162800"/>
              <a:gd name="connsiteY15917" fmla="*/ 706525 h 8462359"/>
              <a:gd name="connsiteX15918" fmla="*/ 5516425 w 7162800"/>
              <a:gd name="connsiteY15918" fmla="*/ 704594 h 8462359"/>
              <a:gd name="connsiteX15919" fmla="*/ 5514494 w 7162800"/>
              <a:gd name="connsiteY15919" fmla="*/ 701213 h 8462359"/>
              <a:gd name="connsiteX15920" fmla="*/ 5512563 w 7162800"/>
              <a:gd name="connsiteY15920" fmla="*/ 697833 h 8462359"/>
              <a:gd name="connsiteX15921" fmla="*/ 5510149 w 7162800"/>
              <a:gd name="connsiteY15921" fmla="*/ 693486 h 8462359"/>
              <a:gd name="connsiteX15922" fmla="*/ 5507252 w 7162800"/>
              <a:gd name="connsiteY15922" fmla="*/ 684311 h 8462359"/>
              <a:gd name="connsiteX15923" fmla="*/ 5504355 w 7162800"/>
              <a:gd name="connsiteY15923" fmla="*/ 677067 h 8462359"/>
              <a:gd name="connsiteX15924" fmla="*/ 5501458 w 7162800"/>
              <a:gd name="connsiteY15924" fmla="*/ 671272 h 8462359"/>
              <a:gd name="connsiteX15925" fmla="*/ 5497113 w 7162800"/>
              <a:gd name="connsiteY15925" fmla="*/ 664994 h 8462359"/>
              <a:gd name="connsiteX15926" fmla="*/ 5492285 w 7162800"/>
              <a:gd name="connsiteY15926" fmla="*/ 657749 h 8462359"/>
              <a:gd name="connsiteX15927" fmla="*/ 5486974 w 7162800"/>
              <a:gd name="connsiteY15927" fmla="*/ 651472 h 8462359"/>
              <a:gd name="connsiteX15928" fmla="*/ 5481663 w 7162800"/>
              <a:gd name="connsiteY15928" fmla="*/ 645676 h 8462359"/>
              <a:gd name="connsiteX15929" fmla="*/ 5476352 w 7162800"/>
              <a:gd name="connsiteY15929" fmla="*/ 639881 h 8462359"/>
              <a:gd name="connsiteX15930" fmla="*/ 5471524 w 7162800"/>
              <a:gd name="connsiteY15930" fmla="*/ 635535 h 8462359"/>
              <a:gd name="connsiteX15931" fmla="*/ 5467662 w 7162800"/>
              <a:gd name="connsiteY15931" fmla="*/ 632154 h 8462359"/>
              <a:gd name="connsiteX15932" fmla="*/ 5460420 w 7162800"/>
              <a:gd name="connsiteY15932" fmla="*/ 628774 h 8462359"/>
              <a:gd name="connsiteX15933" fmla="*/ 5451729 w 7162800"/>
              <a:gd name="connsiteY15933" fmla="*/ 625393 h 8462359"/>
              <a:gd name="connsiteX15934" fmla="*/ 5447384 w 7162800"/>
              <a:gd name="connsiteY15934" fmla="*/ 623462 h 8462359"/>
              <a:gd name="connsiteX15935" fmla="*/ 5442556 w 7162800"/>
              <a:gd name="connsiteY15935" fmla="*/ 622013 h 8462359"/>
              <a:gd name="connsiteX15936" fmla="*/ 5437728 w 7162800"/>
              <a:gd name="connsiteY15936" fmla="*/ 621530 h 8462359"/>
              <a:gd name="connsiteX15937" fmla="*/ 5433865 w 7162800"/>
              <a:gd name="connsiteY15937" fmla="*/ 621047 h 8462359"/>
              <a:gd name="connsiteX15938" fmla="*/ 5430485 w 7162800"/>
              <a:gd name="connsiteY15938" fmla="*/ 620081 h 8462359"/>
              <a:gd name="connsiteX15939" fmla="*/ 5426140 w 7162800"/>
              <a:gd name="connsiteY15939" fmla="*/ 618632 h 8462359"/>
              <a:gd name="connsiteX15940" fmla="*/ 5421795 w 7162800"/>
              <a:gd name="connsiteY15940" fmla="*/ 618150 h 8462359"/>
              <a:gd name="connsiteX15941" fmla="*/ 5416484 w 7162800"/>
              <a:gd name="connsiteY15941" fmla="*/ 617666 h 8462359"/>
              <a:gd name="connsiteX15942" fmla="*/ 5407793 w 7162800"/>
              <a:gd name="connsiteY15942" fmla="*/ 617184 h 8462359"/>
              <a:gd name="connsiteX15943" fmla="*/ 5400551 w 7162800"/>
              <a:gd name="connsiteY15943" fmla="*/ 617184 h 8462359"/>
              <a:gd name="connsiteX15944" fmla="*/ 5391378 w 7162800"/>
              <a:gd name="connsiteY15944" fmla="*/ 618150 h 8462359"/>
              <a:gd name="connsiteX15945" fmla="*/ 5381722 w 7162800"/>
              <a:gd name="connsiteY15945" fmla="*/ 620564 h 8462359"/>
              <a:gd name="connsiteX15946" fmla="*/ 5377377 w 7162800"/>
              <a:gd name="connsiteY15946" fmla="*/ 621530 h 8462359"/>
              <a:gd name="connsiteX15947" fmla="*/ 5373514 w 7162800"/>
              <a:gd name="connsiteY15947" fmla="*/ 622013 h 8462359"/>
              <a:gd name="connsiteX15948" fmla="*/ 5369652 w 7162800"/>
              <a:gd name="connsiteY15948" fmla="*/ 622013 h 8462359"/>
              <a:gd name="connsiteX15949" fmla="*/ 5366272 w 7162800"/>
              <a:gd name="connsiteY15949" fmla="*/ 621047 h 8462359"/>
              <a:gd name="connsiteX15950" fmla="*/ 5364824 w 7162800"/>
              <a:gd name="connsiteY15950" fmla="*/ 621047 h 8462359"/>
              <a:gd name="connsiteX15951" fmla="*/ 5363375 w 7162800"/>
              <a:gd name="connsiteY15951" fmla="*/ 620081 h 8462359"/>
              <a:gd name="connsiteX15952" fmla="*/ 5361927 w 7162800"/>
              <a:gd name="connsiteY15952" fmla="*/ 618150 h 8462359"/>
              <a:gd name="connsiteX15953" fmla="*/ 5359995 w 7162800"/>
              <a:gd name="connsiteY15953" fmla="*/ 616700 h 8462359"/>
              <a:gd name="connsiteX15954" fmla="*/ 5359030 w 7162800"/>
              <a:gd name="connsiteY15954" fmla="*/ 615252 h 8462359"/>
              <a:gd name="connsiteX15955" fmla="*/ 5358064 w 7162800"/>
              <a:gd name="connsiteY15955" fmla="*/ 612837 h 8462359"/>
              <a:gd name="connsiteX15956" fmla="*/ 5358064 w 7162800"/>
              <a:gd name="connsiteY15956" fmla="*/ 611388 h 8462359"/>
              <a:gd name="connsiteX15957" fmla="*/ 5359030 w 7162800"/>
              <a:gd name="connsiteY15957" fmla="*/ 609940 h 8462359"/>
              <a:gd name="connsiteX15958" fmla="*/ 5359513 w 7162800"/>
              <a:gd name="connsiteY15958" fmla="*/ 608974 h 8462359"/>
              <a:gd name="connsiteX15959" fmla="*/ 5359995 w 7162800"/>
              <a:gd name="connsiteY15959" fmla="*/ 607525 h 8462359"/>
              <a:gd name="connsiteX15960" fmla="*/ 5361927 w 7162800"/>
              <a:gd name="connsiteY15960" fmla="*/ 607042 h 8462359"/>
              <a:gd name="connsiteX15961" fmla="*/ 5362892 w 7162800"/>
              <a:gd name="connsiteY15961" fmla="*/ 606559 h 8462359"/>
              <a:gd name="connsiteX15962" fmla="*/ 5365306 w 7162800"/>
              <a:gd name="connsiteY15962" fmla="*/ 606076 h 8462359"/>
              <a:gd name="connsiteX15963" fmla="*/ 5366272 w 7162800"/>
              <a:gd name="connsiteY15963" fmla="*/ 606076 h 8462359"/>
              <a:gd name="connsiteX15964" fmla="*/ 5369169 w 7162800"/>
              <a:gd name="connsiteY15964" fmla="*/ 603179 h 8462359"/>
              <a:gd name="connsiteX15965" fmla="*/ 5370617 w 7162800"/>
              <a:gd name="connsiteY15965" fmla="*/ 598832 h 8462359"/>
              <a:gd name="connsiteX15966" fmla="*/ 5372066 w 7162800"/>
              <a:gd name="connsiteY15966" fmla="*/ 594003 h 8462359"/>
              <a:gd name="connsiteX15967" fmla="*/ 5373514 w 7162800"/>
              <a:gd name="connsiteY15967" fmla="*/ 589174 h 8462359"/>
              <a:gd name="connsiteX15968" fmla="*/ 5373997 w 7162800"/>
              <a:gd name="connsiteY15968" fmla="*/ 579515 h 8462359"/>
              <a:gd name="connsiteX15969" fmla="*/ 5373997 w 7162800"/>
              <a:gd name="connsiteY15969" fmla="*/ 572271 h 8462359"/>
              <a:gd name="connsiteX15970" fmla="*/ 5373997 w 7162800"/>
              <a:gd name="connsiteY15970" fmla="*/ 566959 h 8462359"/>
              <a:gd name="connsiteX15971" fmla="*/ 5373997 w 7162800"/>
              <a:gd name="connsiteY15971" fmla="*/ 561647 h 8462359"/>
              <a:gd name="connsiteX15972" fmla="*/ 5373997 w 7162800"/>
              <a:gd name="connsiteY15972" fmla="*/ 557300 h 8462359"/>
              <a:gd name="connsiteX15973" fmla="*/ 5373997 w 7162800"/>
              <a:gd name="connsiteY15973" fmla="*/ 553920 h 8462359"/>
              <a:gd name="connsiteX15974" fmla="*/ 5372066 w 7162800"/>
              <a:gd name="connsiteY15974" fmla="*/ 552471 h 8462359"/>
              <a:gd name="connsiteX15975" fmla="*/ 5370617 w 7162800"/>
              <a:gd name="connsiteY15975" fmla="*/ 551505 h 8462359"/>
              <a:gd name="connsiteX15976" fmla="*/ 5368686 w 7162800"/>
              <a:gd name="connsiteY15976" fmla="*/ 550539 h 8462359"/>
              <a:gd name="connsiteX15977" fmla="*/ 5366272 w 7162800"/>
              <a:gd name="connsiteY15977" fmla="*/ 550056 h 8462359"/>
              <a:gd name="connsiteX15978" fmla="*/ 5362410 w 7162800"/>
              <a:gd name="connsiteY15978" fmla="*/ 549574 h 8462359"/>
              <a:gd name="connsiteX15979" fmla="*/ 5357581 w 7162800"/>
              <a:gd name="connsiteY15979" fmla="*/ 549091 h 8462359"/>
              <a:gd name="connsiteX15980" fmla="*/ 5347925 w 7162800"/>
              <a:gd name="connsiteY15980" fmla="*/ 549574 h 8462359"/>
              <a:gd name="connsiteX15981" fmla="*/ 5340683 w 7162800"/>
              <a:gd name="connsiteY15981" fmla="*/ 550056 h 8462359"/>
              <a:gd name="connsiteX15982" fmla="*/ 5334407 w 7162800"/>
              <a:gd name="connsiteY15982" fmla="*/ 550539 h 8462359"/>
              <a:gd name="connsiteX15983" fmla="*/ 5327647 w 7162800"/>
              <a:gd name="connsiteY15983" fmla="*/ 551988 h 8462359"/>
              <a:gd name="connsiteX15984" fmla="*/ 5321854 w 7162800"/>
              <a:gd name="connsiteY15984" fmla="*/ 553437 h 8462359"/>
              <a:gd name="connsiteX15985" fmla="*/ 5318474 w 7162800"/>
              <a:gd name="connsiteY15985" fmla="*/ 553920 h 8462359"/>
              <a:gd name="connsiteX15986" fmla="*/ 5315094 w 7162800"/>
              <a:gd name="connsiteY15986" fmla="*/ 553920 h 8462359"/>
              <a:gd name="connsiteX15987" fmla="*/ 5312197 w 7162800"/>
              <a:gd name="connsiteY15987" fmla="*/ 552471 h 8462359"/>
              <a:gd name="connsiteX15988" fmla="*/ 5308818 w 7162800"/>
              <a:gd name="connsiteY15988" fmla="*/ 551022 h 8462359"/>
              <a:gd name="connsiteX15989" fmla="*/ 5305438 w 7162800"/>
              <a:gd name="connsiteY15989" fmla="*/ 549574 h 8462359"/>
              <a:gd name="connsiteX15990" fmla="*/ 5299644 w 7162800"/>
              <a:gd name="connsiteY15990" fmla="*/ 545710 h 8462359"/>
              <a:gd name="connsiteX15991" fmla="*/ 5295782 w 7162800"/>
              <a:gd name="connsiteY15991" fmla="*/ 542813 h 8462359"/>
              <a:gd name="connsiteX15992" fmla="*/ 5293368 w 7162800"/>
              <a:gd name="connsiteY15992" fmla="*/ 537500 h 8462359"/>
              <a:gd name="connsiteX15993" fmla="*/ 5291920 w 7162800"/>
              <a:gd name="connsiteY15993" fmla="*/ 532188 h 8462359"/>
              <a:gd name="connsiteX15994" fmla="*/ 5290471 w 7162800"/>
              <a:gd name="connsiteY15994" fmla="*/ 527359 h 8462359"/>
              <a:gd name="connsiteX15995" fmla="*/ 5288057 w 7162800"/>
              <a:gd name="connsiteY15995" fmla="*/ 523978 h 8462359"/>
              <a:gd name="connsiteX15996" fmla="*/ 5284677 w 7162800"/>
              <a:gd name="connsiteY15996" fmla="*/ 521564 h 8462359"/>
              <a:gd name="connsiteX15997" fmla="*/ 5279367 w 7162800"/>
              <a:gd name="connsiteY15997" fmla="*/ 518183 h 8462359"/>
              <a:gd name="connsiteX15998" fmla="*/ 5273573 w 7162800"/>
              <a:gd name="connsiteY15998" fmla="*/ 515769 h 8462359"/>
              <a:gd name="connsiteX15999" fmla="*/ 5269710 w 7162800"/>
              <a:gd name="connsiteY15999" fmla="*/ 512871 h 8462359"/>
              <a:gd name="connsiteX16000" fmla="*/ 5268745 w 7162800"/>
              <a:gd name="connsiteY16000" fmla="*/ 511422 h 8462359"/>
              <a:gd name="connsiteX16001" fmla="*/ 5268262 w 7162800"/>
              <a:gd name="connsiteY16001" fmla="*/ 509491 h 8462359"/>
              <a:gd name="connsiteX16002" fmla="*/ 5268262 w 7162800"/>
              <a:gd name="connsiteY16002" fmla="*/ 507559 h 8462359"/>
              <a:gd name="connsiteX16003" fmla="*/ 5268262 w 7162800"/>
              <a:gd name="connsiteY16003" fmla="*/ 505627 h 8462359"/>
              <a:gd name="connsiteX16004" fmla="*/ 5269228 w 7162800"/>
              <a:gd name="connsiteY16004" fmla="*/ 501280 h 8462359"/>
              <a:gd name="connsiteX16005" fmla="*/ 5269710 w 7162800"/>
              <a:gd name="connsiteY16005" fmla="*/ 498383 h 8462359"/>
              <a:gd name="connsiteX16006" fmla="*/ 5265848 w 7162800"/>
              <a:gd name="connsiteY16006" fmla="*/ 492588 h 8462359"/>
              <a:gd name="connsiteX16007" fmla="*/ 5262468 w 7162800"/>
              <a:gd name="connsiteY16007" fmla="*/ 486793 h 8462359"/>
              <a:gd name="connsiteX16008" fmla="*/ 5262468 w 7162800"/>
              <a:gd name="connsiteY16008" fmla="*/ 479066 h 8462359"/>
              <a:gd name="connsiteX16009" fmla="*/ 5262468 w 7162800"/>
              <a:gd name="connsiteY16009" fmla="*/ 471822 h 8462359"/>
              <a:gd name="connsiteX16010" fmla="*/ 5263917 w 7162800"/>
              <a:gd name="connsiteY16010" fmla="*/ 470856 h 8462359"/>
              <a:gd name="connsiteX16011" fmla="*/ 5266331 w 7162800"/>
              <a:gd name="connsiteY16011" fmla="*/ 469890 h 8462359"/>
              <a:gd name="connsiteX16012" fmla="*/ 5270193 w 7162800"/>
              <a:gd name="connsiteY16012" fmla="*/ 468924 h 8462359"/>
              <a:gd name="connsiteX16013" fmla="*/ 5273573 w 7162800"/>
              <a:gd name="connsiteY16013" fmla="*/ 468924 h 8462359"/>
              <a:gd name="connsiteX16014" fmla="*/ 5276953 w 7162800"/>
              <a:gd name="connsiteY16014" fmla="*/ 468924 h 8462359"/>
              <a:gd name="connsiteX16015" fmla="*/ 5280332 w 7162800"/>
              <a:gd name="connsiteY16015" fmla="*/ 469890 h 8462359"/>
              <a:gd name="connsiteX16016" fmla="*/ 5282746 w 7162800"/>
              <a:gd name="connsiteY16016" fmla="*/ 470856 h 8462359"/>
              <a:gd name="connsiteX16017" fmla="*/ 5284677 w 7162800"/>
              <a:gd name="connsiteY16017" fmla="*/ 471822 h 8462359"/>
              <a:gd name="connsiteX16018" fmla="*/ 5286126 w 7162800"/>
              <a:gd name="connsiteY16018" fmla="*/ 472305 h 8462359"/>
              <a:gd name="connsiteX16019" fmla="*/ 5288540 w 7162800"/>
              <a:gd name="connsiteY16019" fmla="*/ 473754 h 8462359"/>
              <a:gd name="connsiteX16020" fmla="*/ 5291437 w 7162800"/>
              <a:gd name="connsiteY16020" fmla="*/ 475685 h 8462359"/>
              <a:gd name="connsiteX16021" fmla="*/ 5293851 w 7162800"/>
              <a:gd name="connsiteY16021" fmla="*/ 477617 h 8462359"/>
              <a:gd name="connsiteX16022" fmla="*/ 5296748 w 7162800"/>
              <a:gd name="connsiteY16022" fmla="*/ 479549 h 8462359"/>
              <a:gd name="connsiteX16023" fmla="*/ 5299162 w 7162800"/>
              <a:gd name="connsiteY16023" fmla="*/ 481481 h 8462359"/>
              <a:gd name="connsiteX16024" fmla="*/ 5301576 w 7162800"/>
              <a:gd name="connsiteY16024" fmla="*/ 482929 h 8462359"/>
              <a:gd name="connsiteX16025" fmla="*/ 5303024 w 7162800"/>
              <a:gd name="connsiteY16025" fmla="*/ 482929 h 8462359"/>
              <a:gd name="connsiteX16026" fmla="*/ 5304955 w 7162800"/>
              <a:gd name="connsiteY16026" fmla="*/ 485827 h 8462359"/>
              <a:gd name="connsiteX16027" fmla="*/ 5307852 w 7162800"/>
              <a:gd name="connsiteY16027" fmla="*/ 488724 h 8462359"/>
              <a:gd name="connsiteX16028" fmla="*/ 5310749 w 7162800"/>
              <a:gd name="connsiteY16028" fmla="*/ 491139 h 8462359"/>
              <a:gd name="connsiteX16029" fmla="*/ 5314612 w 7162800"/>
              <a:gd name="connsiteY16029" fmla="*/ 494036 h 8462359"/>
              <a:gd name="connsiteX16030" fmla="*/ 5320888 w 7162800"/>
              <a:gd name="connsiteY16030" fmla="*/ 498383 h 8462359"/>
              <a:gd name="connsiteX16031" fmla="*/ 5325716 w 7162800"/>
              <a:gd name="connsiteY16031" fmla="*/ 501764 h 8462359"/>
              <a:gd name="connsiteX16032" fmla="*/ 5331993 w 7162800"/>
              <a:gd name="connsiteY16032" fmla="*/ 501764 h 8462359"/>
              <a:gd name="connsiteX16033" fmla="*/ 5340683 w 7162800"/>
              <a:gd name="connsiteY16033" fmla="*/ 501764 h 8462359"/>
              <a:gd name="connsiteX16034" fmla="*/ 5348408 w 7162800"/>
              <a:gd name="connsiteY16034" fmla="*/ 501764 h 8462359"/>
              <a:gd name="connsiteX16035" fmla="*/ 5355167 w 7162800"/>
              <a:gd name="connsiteY16035" fmla="*/ 501764 h 8462359"/>
              <a:gd name="connsiteX16036" fmla="*/ 5358547 w 7162800"/>
              <a:gd name="connsiteY16036" fmla="*/ 501764 h 8462359"/>
              <a:gd name="connsiteX16037" fmla="*/ 5362410 w 7162800"/>
              <a:gd name="connsiteY16037" fmla="*/ 501280 h 8462359"/>
              <a:gd name="connsiteX16038" fmla="*/ 5363858 w 7162800"/>
              <a:gd name="connsiteY16038" fmla="*/ 500798 h 8462359"/>
              <a:gd name="connsiteX16039" fmla="*/ 5365306 w 7162800"/>
              <a:gd name="connsiteY16039" fmla="*/ 500315 h 8462359"/>
              <a:gd name="connsiteX16040" fmla="*/ 5366272 w 7162800"/>
              <a:gd name="connsiteY16040" fmla="*/ 499349 h 8462359"/>
              <a:gd name="connsiteX16041" fmla="*/ 5366272 w 7162800"/>
              <a:gd name="connsiteY16041" fmla="*/ 498383 h 8462359"/>
              <a:gd name="connsiteX16042" fmla="*/ 5367720 w 7162800"/>
              <a:gd name="connsiteY16042" fmla="*/ 496451 h 8462359"/>
              <a:gd name="connsiteX16043" fmla="*/ 5368203 w 7162800"/>
              <a:gd name="connsiteY16043" fmla="*/ 494519 h 8462359"/>
              <a:gd name="connsiteX16044" fmla="*/ 5368203 w 7162800"/>
              <a:gd name="connsiteY16044" fmla="*/ 492588 h 8462359"/>
              <a:gd name="connsiteX16045" fmla="*/ 5367720 w 7162800"/>
              <a:gd name="connsiteY16045" fmla="*/ 490656 h 8462359"/>
              <a:gd name="connsiteX16046" fmla="*/ 5365306 w 7162800"/>
              <a:gd name="connsiteY16046" fmla="*/ 486793 h 8462359"/>
              <a:gd name="connsiteX16047" fmla="*/ 5362892 w 7162800"/>
              <a:gd name="connsiteY16047" fmla="*/ 482929 h 8462359"/>
              <a:gd name="connsiteX16048" fmla="*/ 5362410 w 7162800"/>
              <a:gd name="connsiteY16048" fmla="*/ 481964 h 8462359"/>
              <a:gd name="connsiteX16049" fmla="*/ 5360478 w 7162800"/>
              <a:gd name="connsiteY16049" fmla="*/ 480998 h 8462359"/>
              <a:gd name="connsiteX16050" fmla="*/ 5359513 w 7162800"/>
              <a:gd name="connsiteY16050" fmla="*/ 479549 h 8462359"/>
              <a:gd name="connsiteX16051" fmla="*/ 5357581 w 7162800"/>
              <a:gd name="connsiteY16051" fmla="*/ 479066 h 8462359"/>
              <a:gd name="connsiteX16052" fmla="*/ 5353719 w 7162800"/>
              <a:gd name="connsiteY16052" fmla="*/ 478583 h 8462359"/>
              <a:gd name="connsiteX16053" fmla="*/ 5349374 w 7162800"/>
              <a:gd name="connsiteY16053" fmla="*/ 478100 h 8462359"/>
              <a:gd name="connsiteX16054" fmla="*/ 5344546 w 7162800"/>
              <a:gd name="connsiteY16054" fmla="*/ 477617 h 8462359"/>
              <a:gd name="connsiteX16055" fmla="*/ 5340683 w 7162800"/>
              <a:gd name="connsiteY16055" fmla="*/ 477617 h 8462359"/>
              <a:gd name="connsiteX16056" fmla="*/ 5336338 w 7162800"/>
              <a:gd name="connsiteY16056" fmla="*/ 476651 h 8462359"/>
              <a:gd name="connsiteX16057" fmla="*/ 5332958 w 7162800"/>
              <a:gd name="connsiteY16057" fmla="*/ 475685 h 8462359"/>
              <a:gd name="connsiteX16058" fmla="*/ 5326682 w 7162800"/>
              <a:gd name="connsiteY16058" fmla="*/ 472305 h 8462359"/>
              <a:gd name="connsiteX16059" fmla="*/ 5320405 w 7162800"/>
              <a:gd name="connsiteY16059" fmla="*/ 467958 h 8462359"/>
              <a:gd name="connsiteX16060" fmla="*/ 5314612 w 7162800"/>
              <a:gd name="connsiteY16060" fmla="*/ 464578 h 8462359"/>
              <a:gd name="connsiteX16061" fmla="*/ 5310749 w 7162800"/>
              <a:gd name="connsiteY16061" fmla="*/ 460714 h 8462359"/>
              <a:gd name="connsiteX16062" fmla="*/ 5309301 w 7162800"/>
              <a:gd name="connsiteY16062" fmla="*/ 459266 h 8462359"/>
              <a:gd name="connsiteX16063" fmla="*/ 5307852 w 7162800"/>
              <a:gd name="connsiteY16063" fmla="*/ 456852 h 8462359"/>
              <a:gd name="connsiteX16064" fmla="*/ 5306887 w 7162800"/>
              <a:gd name="connsiteY16064" fmla="*/ 454437 h 8462359"/>
              <a:gd name="connsiteX16065" fmla="*/ 5306404 w 7162800"/>
              <a:gd name="connsiteY16065" fmla="*/ 451539 h 8462359"/>
              <a:gd name="connsiteX16066" fmla="*/ 5305438 w 7162800"/>
              <a:gd name="connsiteY16066" fmla="*/ 448641 h 8462359"/>
              <a:gd name="connsiteX16067" fmla="*/ 5305438 w 7162800"/>
              <a:gd name="connsiteY16067" fmla="*/ 445744 h 8462359"/>
              <a:gd name="connsiteX16068" fmla="*/ 5305438 w 7162800"/>
              <a:gd name="connsiteY16068" fmla="*/ 443812 h 8462359"/>
              <a:gd name="connsiteX16069" fmla="*/ 5306887 w 7162800"/>
              <a:gd name="connsiteY16069" fmla="*/ 442363 h 8462359"/>
              <a:gd name="connsiteX16070" fmla="*/ 5308818 w 7162800"/>
              <a:gd name="connsiteY16070" fmla="*/ 439466 h 8462359"/>
              <a:gd name="connsiteX16071" fmla="*/ 5312197 w 7162800"/>
              <a:gd name="connsiteY16071" fmla="*/ 437534 h 8462359"/>
              <a:gd name="connsiteX16072" fmla="*/ 5316060 w 7162800"/>
              <a:gd name="connsiteY16072" fmla="*/ 435119 h 8462359"/>
              <a:gd name="connsiteX16073" fmla="*/ 5320405 w 7162800"/>
              <a:gd name="connsiteY16073" fmla="*/ 433670 h 8462359"/>
              <a:gd name="connsiteX16074" fmla="*/ 5329579 w 7162800"/>
              <a:gd name="connsiteY16074" fmla="*/ 431739 h 8462359"/>
              <a:gd name="connsiteX16075" fmla="*/ 5336821 w 7162800"/>
              <a:gd name="connsiteY16075" fmla="*/ 431256 h 8462359"/>
              <a:gd name="connsiteX16076" fmla="*/ 5341649 w 7162800"/>
              <a:gd name="connsiteY16076" fmla="*/ 429807 h 8462359"/>
              <a:gd name="connsiteX16077" fmla="*/ 5347442 w 7162800"/>
              <a:gd name="connsiteY16077" fmla="*/ 429324 h 8462359"/>
              <a:gd name="connsiteX16078" fmla="*/ 5354202 w 7162800"/>
              <a:gd name="connsiteY16078" fmla="*/ 429324 h 8462359"/>
              <a:gd name="connsiteX16079" fmla="*/ 5360961 w 7162800"/>
              <a:gd name="connsiteY16079" fmla="*/ 429324 h 8462359"/>
              <a:gd name="connsiteX16080" fmla="*/ 5374480 w 7162800"/>
              <a:gd name="connsiteY16080" fmla="*/ 430290 h 8462359"/>
              <a:gd name="connsiteX16081" fmla="*/ 5385101 w 7162800"/>
              <a:gd name="connsiteY16081" fmla="*/ 431256 h 8462359"/>
              <a:gd name="connsiteX16082" fmla="*/ 5394275 w 7162800"/>
              <a:gd name="connsiteY16082" fmla="*/ 434636 h 8462359"/>
              <a:gd name="connsiteX16083" fmla="*/ 5404897 w 7162800"/>
              <a:gd name="connsiteY16083" fmla="*/ 439466 h 8462359"/>
              <a:gd name="connsiteX16084" fmla="*/ 5416001 w 7162800"/>
              <a:gd name="connsiteY16084" fmla="*/ 444778 h 8462359"/>
              <a:gd name="connsiteX16085" fmla="*/ 5427589 w 7162800"/>
              <a:gd name="connsiteY16085" fmla="*/ 451056 h 8462359"/>
              <a:gd name="connsiteX16086" fmla="*/ 5440142 w 7162800"/>
              <a:gd name="connsiteY16086" fmla="*/ 456852 h 8462359"/>
              <a:gd name="connsiteX16087" fmla="*/ 5451246 w 7162800"/>
              <a:gd name="connsiteY16087" fmla="*/ 461681 h 8462359"/>
              <a:gd name="connsiteX16088" fmla="*/ 5456557 w 7162800"/>
              <a:gd name="connsiteY16088" fmla="*/ 463612 h 8462359"/>
              <a:gd name="connsiteX16089" fmla="*/ 5461868 w 7162800"/>
              <a:gd name="connsiteY16089" fmla="*/ 466027 h 8462359"/>
              <a:gd name="connsiteX16090" fmla="*/ 5466213 w 7162800"/>
              <a:gd name="connsiteY16090" fmla="*/ 466993 h 8462359"/>
              <a:gd name="connsiteX16091" fmla="*/ 5471041 w 7162800"/>
              <a:gd name="connsiteY16091" fmla="*/ 467958 h 8462359"/>
              <a:gd name="connsiteX16092" fmla="*/ 5478766 w 7162800"/>
              <a:gd name="connsiteY16092" fmla="*/ 469890 h 8462359"/>
              <a:gd name="connsiteX16093" fmla="*/ 5486974 w 7162800"/>
              <a:gd name="connsiteY16093" fmla="*/ 470373 h 8462359"/>
              <a:gd name="connsiteX16094" fmla="*/ 5496630 w 7162800"/>
              <a:gd name="connsiteY16094" fmla="*/ 470856 h 8462359"/>
              <a:gd name="connsiteX16095" fmla="*/ 5506286 w 7162800"/>
              <a:gd name="connsiteY16095" fmla="*/ 471339 h 8462359"/>
              <a:gd name="connsiteX16096" fmla="*/ 5514977 w 7162800"/>
              <a:gd name="connsiteY16096" fmla="*/ 470856 h 8462359"/>
              <a:gd name="connsiteX16097" fmla="*/ 5524150 w 7162800"/>
              <a:gd name="connsiteY16097" fmla="*/ 470373 h 8462359"/>
              <a:gd name="connsiteX16098" fmla="*/ 5531392 w 7162800"/>
              <a:gd name="connsiteY16098" fmla="*/ 469890 h 8462359"/>
              <a:gd name="connsiteX16099" fmla="*/ 5537669 w 7162800"/>
              <a:gd name="connsiteY16099" fmla="*/ 467958 h 8462359"/>
              <a:gd name="connsiteX16100" fmla="*/ 5541048 w 7162800"/>
              <a:gd name="connsiteY16100" fmla="*/ 467476 h 8462359"/>
              <a:gd name="connsiteX16101" fmla="*/ 5543462 w 7162800"/>
              <a:gd name="connsiteY16101" fmla="*/ 466027 h 8462359"/>
              <a:gd name="connsiteX16102" fmla="*/ 5546359 w 7162800"/>
              <a:gd name="connsiteY16102" fmla="*/ 464578 h 8462359"/>
              <a:gd name="connsiteX16103" fmla="*/ 5548773 w 7162800"/>
              <a:gd name="connsiteY16103" fmla="*/ 462163 h 8462359"/>
              <a:gd name="connsiteX16104" fmla="*/ 5554567 w 7162800"/>
              <a:gd name="connsiteY16104" fmla="*/ 457817 h 8462359"/>
              <a:gd name="connsiteX16105" fmla="*/ 5559878 w 7162800"/>
              <a:gd name="connsiteY16105" fmla="*/ 453470 h 8462359"/>
              <a:gd name="connsiteX16106" fmla="*/ 5565189 w 7162800"/>
              <a:gd name="connsiteY16106" fmla="*/ 448641 h 8462359"/>
              <a:gd name="connsiteX16107" fmla="*/ 5570017 w 7162800"/>
              <a:gd name="connsiteY16107" fmla="*/ 444295 h 8462359"/>
              <a:gd name="connsiteX16108" fmla="*/ 5574845 w 7162800"/>
              <a:gd name="connsiteY16108" fmla="*/ 440432 h 8462359"/>
              <a:gd name="connsiteX16109" fmla="*/ 5579190 w 7162800"/>
              <a:gd name="connsiteY16109" fmla="*/ 438500 h 8462359"/>
              <a:gd name="connsiteX16110" fmla="*/ 5584018 w 7162800"/>
              <a:gd name="connsiteY16110" fmla="*/ 435602 h 8462359"/>
              <a:gd name="connsiteX16111" fmla="*/ 5589812 w 7162800"/>
              <a:gd name="connsiteY16111" fmla="*/ 432705 h 8462359"/>
              <a:gd name="connsiteX16112" fmla="*/ 5596571 w 7162800"/>
              <a:gd name="connsiteY16112" fmla="*/ 429807 h 8462359"/>
              <a:gd name="connsiteX16113" fmla="*/ 5603331 w 7162800"/>
              <a:gd name="connsiteY16113" fmla="*/ 427875 h 8462359"/>
              <a:gd name="connsiteX16114" fmla="*/ 5616366 w 7162800"/>
              <a:gd name="connsiteY16114" fmla="*/ 423046 h 8462359"/>
              <a:gd name="connsiteX16115" fmla="*/ 5627471 w 7162800"/>
              <a:gd name="connsiteY16115" fmla="*/ 420148 h 8462359"/>
              <a:gd name="connsiteX16116" fmla="*/ 5636644 w 7162800"/>
              <a:gd name="connsiteY16116" fmla="*/ 416285 h 8462359"/>
              <a:gd name="connsiteX16117" fmla="*/ 5647266 w 7162800"/>
              <a:gd name="connsiteY16117" fmla="*/ 412422 h 8462359"/>
              <a:gd name="connsiteX16118" fmla="*/ 5658854 w 7162800"/>
              <a:gd name="connsiteY16118" fmla="*/ 407593 h 8462359"/>
              <a:gd name="connsiteX16119" fmla="*/ 5670441 w 7162800"/>
              <a:gd name="connsiteY16119" fmla="*/ 403729 h 8462359"/>
              <a:gd name="connsiteX16120" fmla="*/ 5682994 w 7162800"/>
              <a:gd name="connsiteY16120" fmla="*/ 398900 h 8462359"/>
              <a:gd name="connsiteX16121" fmla="*/ 5695064 w 7162800"/>
              <a:gd name="connsiteY16121" fmla="*/ 395036 h 8462359"/>
              <a:gd name="connsiteX16122" fmla="*/ 5706652 w 7162800"/>
              <a:gd name="connsiteY16122" fmla="*/ 392139 h 8462359"/>
              <a:gd name="connsiteX16123" fmla="*/ 5717273 w 7162800"/>
              <a:gd name="connsiteY16123" fmla="*/ 389724 h 8462359"/>
              <a:gd name="connsiteX16124" fmla="*/ 5724515 w 7162800"/>
              <a:gd name="connsiteY16124" fmla="*/ 389241 h 8462359"/>
              <a:gd name="connsiteX16125" fmla="*/ 5734172 w 7162800"/>
              <a:gd name="connsiteY16125" fmla="*/ 388758 h 8462359"/>
              <a:gd name="connsiteX16126" fmla="*/ 5743345 w 7162800"/>
              <a:gd name="connsiteY16126" fmla="*/ 389241 h 8462359"/>
              <a:gd name="connsiteX16127" fmla="*/ 5753967 w 7162800"/>
              <a:gd name="connsiteY16127" fmla="*/ 389724 h 8462359"/>
              <a:gd name="connsiteX16128" fmla="*/ 5764588 w 7162800"/>
              <a:gd name="connsiteY16128" fmla="*/ 390690 h 8462359"/>
              <a:gd name="connsiteX16129" fmla="*/ 5774727 w 7162800"/>
              <a:gd name="connsiteY16129" fmla="*/ 390690 h 8462359"/>
              <a:gd name="connsiteX16130" fmla="*/ 5783901 w 7162800"/>
              <a:gd name="connsiteY16130" fmla="*/ 390690 h 8462359"/>
              <a:gd name="connsiteX16131" fmla="*/ 5791626 w 7162800"/>
              <a:gd name="connsiteY16131" fmla="*/ 389724 h 8462359"/>
              <a:gd name="connsiteX16132" fmla="*/ 5800799 w 7162800"/>
              <a:gd name="connsiteY16132" fmla="*/ 389724 h 8462359"/>
              <a:gd name="connsiteX16133" fmla="*/ 5811904 w 7162800"/>
              <a:gd name="connsiteY16133" fmla="*/ 388758 h 8462359"/>
              <a:gd name="connsiteX16134" fmla="*/ 5823974 w 7162800"/>
              <a:gd name="connsiteY16134" fmla="*/ 387310 h 8462359"/>
              <a:gd name="connsiteX16135" fmla="*/ 5836044 w 7162800"/>
              <a:gd name="connsiteY16135" fmla="*/ 385378 h 8462359"/>
              <a:gd name="connsiteX16136" fmla="*/ 5848597 w 7162800"/>
              <a:gd name="connsiteY16136" fmla="*/ 383929 h 8462359"/>
              <a:gd name="connsiteX16137" fmla="*/ 5860184 w 7162800"/>
              <a:gd name="connsiteY16137" fmla="*/ 381997 h 8462359"/>
              <a:gd name="connsiteX16138" fmla="*/ 5871289 w 7162800"/>
              <a:gd name="connsiteY16138" fmla="*/ 380065 h 8462359"/>
              <a:gd name="connsiteX16139" fmla="*/ 5880945 w 7162800"/>
              <a:gd name="connsiteY16139" fmla="*/ 378617 h 8462359"/>
              <a:gd name="connsiteX16140" fmla="*/ 5888187 w 7162800"/>
              <a:gd name="connsiteY16140" fmla="*/ 378617 h 8462359"/>
              <a:gd name="connsiteX16141" fmla="*/ 5897843 w 7162800"/>
              <a:gd name="connsiteY16141" fmla="*/ 377651 h 8462359"/>
              <a:gd name="connsiteX16142" fmla="*/ 5907982 w 7162800"/>
              <a:gd name="connsiteY16142" fmla="*/ 376202 h 8462359"/>
              <a:gd name="connsiteX16143" fmla="*/ 5918121 w 7162800"/>
              <a:gd name="connsiteY16143" fmla="*/ 374270 h 8462359"/>
              <a:gd name="connsiteX16144" fmla="*/ 5938399 w 7162800"/>
              <a:gd name="connsiteY16144" fmla="*/ 370890 h 8462359"/>
              <a:gd name="connsiteX16145" fmla="*/ 5955780 w 7162800"/>
              <a:gd name="connsiteY16145" fmla="*/ 367509 h 8462359"/>
              <a:gd name="connsiteX16146" fmla="*/ 5972679 w 7162800"/>
              <a:gd name="connsiteY16146" fmla="*/ 360748 h 8462359"/>
              <a:gd name="connsiteX16147" fmla="*/ 5992474 w 7162800"/>
              <a:gd name="connsiteY16147" fmla="*/ 352539 h 8462359"/>
              <a:gd name="connsiteX16148" fmla="*/ 6013234 w 7162800"/>
              <a:gd name="connsiteY16148" fmla="*/ 344329 h 8462359"/>
              <a:gd name="connsiteX16149" fmla="*/ 6030133 w 7162800"/>
              <a:gd name="connsiteY16149" fmla="*/ 338051 h 8462359"/>
              <a:gd name="connsiteX16150" fmla="*/ 6040272 w 7162800"/>
              <a:gd name="connsiteY16150" fmla="*/ 332738 h 8462359"/>
              <a:gd name="connsiteX16151" fmla="*/ 6051859 w 7162800"/>
              <a:gd name="connsiteY16151" fmla="*/ 325977 h 8462359"/>
              <a:gd name="connsiteX16152" fmla="*/ 6063929 w 7162800"/>
              <a:gd name="connsiteY16152" fmla="*/ 317768 h 8462359"/>
              <a:gd name="connsiteX16153" fmla="*/ 6076000 w 7162800"/>
              <a:gd name="connsiteY16153" fmla="*/ 310041 h 8462359"/>
              <a:gd name="connsiteX16154" fmla="*/ 6088070 w 7162800"/>
              <a:gd name="connsiteY16154" fmla="*/ 301348 h 8462359"/>
              <a:gd name="connsiteX16155" fmla="*/ 6099174 w 7162800"/>
              <a:gd name="connsiteY16155" fmla="*/ 293621 h 8462359"/>
              <a:gd name="connsiteX16156" fmla="*/ 6109796 w 7162800"/>
              <a:gd name="connsiteY16156" fmla="*/ 287343 h 8462359"/>
              <a:gd name="connsiteX16157" fmla="*/ 6119452 w 7162800"/>
              <a:gd name="connsiteY16157" fmla="*/ 282031 h 8462359"/>
              <a:gd name="connsiteX16158" fmla="*/ 6132005 w 7162800"/>
              <a:gd name="connsiteY16158" fmla="*/ 275753 h 8462359"/>
              <a:gd name="connsiteX16159" fmla="*/ 6147455 w 7162800"/>
              <a:gd name="connsiteY16159" fmla="*/ 268992 h 8462359"/>
              <a:gd name="connsiteX16160" fmla="*/ 6162422 w 7162800"/>
              <a:gd name="connsiteY16160" fmla="*/ 263197 h 8462359"/>
              <a:gd name="connsiteX16161" fmla="*/ 6175458 w 7162800"/>
              <a:gd name="connsiteY16161" fmla="*/ 259816 h 8462359"/>
              <a:gd name="connsiteX16162" fmla="*/ 6178838 w 7162800"/>
              <a:gd name="connsiteY16162" fmla="*/ 257884 h 8462359"/>
              <a:gd name="connsiteX16163" fmla="*/ 6183666 w 7162800"/>
              <a:gd name="connsiteY16163" fmla="*/ 256436 h 8462359"/>
              <a:gd name="connsiteX16164" fmla="*/ 6188977 w 7162800"/>
              <a:gd name="connsiteY16164" fmla="*/ 255470 h 8462359"/>
              <a:gd name="connsiteX16165" fmla="*/ 6194770 w 7162800"/>
              <a:gd name="connsiteY16165" fmla="*/ 254504 h 8462359"/>
              <a:gd name="connsiteX16166" fmla="*/ 6206358 w 7162800"/>
              <a:gd name="connsiteY16166" fmla="*/ 252572 h 8462359"/>
              <a:gd name="connsiteX16167" fmla="*/ 5471040 w 7162800"/>
              <a:gd name="connsiteY16167" fmla="*/ 121695 h 8462359"/>
              <a:gd name="connsiteX16168" fmla="*/ 5475392 w 7162800"/>
              <a:gd name="connsiteY16168" fmla="*/ 121695 h 8462359"/>
              <a:gd name="connsiteX16169" fmla="*/ 5480710 w 7162800"/>
              <a:gd name="connsiteY16169" fmla="*/ 121695 h 8462359"/>
              <a:gd name="connsiteX16170" fmla="*/ 5486029 w 7162800"/>
              <a:gd name="connsiteY16170" fmla="*/ 122178 h 8462359"/>
              <a:gd name="connsiteX16171" fmla="*/ 5491832 w 7162800"/>
              <a:gd name="connsiteY16171" fmla="*/ 122661 h 8462359"/>
              <a:gd name="connsiteX16172" fmla="*/ 5497151 w 7162800"/>
              <a:gd name="connsiteY16172" fmla="*/ 123627 h 8462359"/>
              <a:gd name="connsiteX16173" fmla="*/ 5501503 w 7162800"/>
              <a:gd name="connsiteY16173" fmla="*/ 125559 h 8462359"/>
              <a:gd name="connsiteX16174" fmla="*/ 5504887 w 7162800"/>
              <a:gd name="connsiteY16174" fmla="*/ 126525 h 8462359"/>
              <a:gd name="connsiteX16175" fmla="*/ 5508756 w 7162800"/>
              <a:gd name="connsiteY16175" fmla="*/ 130388 h 8462359"/>
              <a:gd name="connsiteX16176" fmla="*/ 5514075 w 7162800"/>
              <a:gd name="connsiteY16176" fmla="*/ 134734 h 8462359"/>
              <a:gd name="connsiteX16177" fmla="*/ 5516009 w 7162800"/>
              <a:gd name="connsiteY16177" fmla="*/ 137149 h 8462359"/>
              <a:gd name="connsiteX16178" fmla="*/ 5518426 w 7162800"/>
              <a:gd name="connsiteY16178" fmla="*/ 139564 h 8462359"/>
              <a:gd name="connsiteX16179" fmla="*/ 5519393 w 7162800"/>
              <a:gd name="connsiteY16179" fmla="*/ 142944 h 8462359"/>
              <a:gd name="connsiteX16180" fmla="*/ 5519877 w 7162800"/>
              <a:gd name="connsiteY16180" fmla="*/ 145359 h 8462359"/>
              <a:gd name="connsiteX16181" fmla="*/ 5519393 w 7162800"/>
              <a:gd name="connsiteY16181" fmla="*/ 148739 h 8462359"/>
              <a:gd name="connsiteX16182" fmla="*/ 5518426 w 7162800"/>
              <a:gd name="connsiteY16182" fmla="*/ 152603 h 8462359"/>
              <a:gd name="connsiteX16183" fmla="*/ 5516009 w 7162800"/>
              <a:gd name="connsiteY16183" fmla="*/ 155983 h 8462359"/>
              <a:gd name="connsiteX16184" fmla="*/ 5513591 w 7162800"/>
              <a:gd name="connsiteY16184" fmla="*/ 159847 h 8462359"/>
              <a:gd name="connsiteX16185" fmla="*/ 5510206 w 7162800"/>
              <a:gd name="connsiteY16185" fmla="*/ 163710 h 8462359"/>
              <a:gd name="connsiteX16186" fmla="*/ 5507305 w 7162800"/>
              <a:gd name="connsiteY16186" fmla="*/ 167091 h 8462359"/>
              <a:gd name="connsiteX16187" fmla="*/ 5503920 w 7162800"/>
              <a:gd name="connsiteY16187" fmla="*/ 169988 h 8462359"/>
              <a:gd name="connsiteX16188" fmla="*/ 5501503 w 7162800"/>
              <a:gd name="connsiteY16188" fmla="*/ 171437 h 8462359"/>
              <a:gd name="connsiteX16189" fmla="*/ 5498118 w 7162800"/>
              <a:gd name="connsiteY16189" fmla="*/ 174818 h 8462359"/>
              <a:gd name="connsiteX16190" fmla="*/ 5493766 w 7162800"/>
              <a:gd name="connsiteY16190" fmla="*/ 177232 h 8462359"/>
              <a:gd name="connsiteX16191" fmla="*/ 5489414 w 7162800"/>
              <a:gd name="connsiteY16191" fmla="*/ 179647 h 8462359"/>
              <a:gd name="connsiteX16192" fmla="*/ 5484095 w 7162800"/>
              <a:gd name="connsiteY16192" fmla="*/ 182544 h 8462359"/>
              <a:gd name="connsiteX16193" fmla="*/ 5473457 w 7162800"/>
              <a:gd name="connsiteY16193" fmla="*/ 186891 h 8462359"/>
              <a:gd name="connsiteX16194" fmla="*/ 5463787 w 7162800"/>
              <a:gd name="connsiteY16194" fmla="*/ 190271 h 8462359"/>
              <a:gd name="connsiteX16195" fmla="*/ 5457501 w 7162800"/>
              <a:gd name="connsiteY16195" fmla="*/ 190271 h 8462359"/>
              <a:gd name="connsiteX16196" fmla="*/ 5450731 w 7162800"/>
              <a:gd name="connsiteY16196" fmla="*/ 190271 h 8462359"/>
              <a:gd name="connsiteX16197" fmla="*/ 5443478 w 7162800"/>
              <a:gd name="connsiteY16197" fmla="*/ 190271 h 8462359"/>
              <a:gd name="connsiteX16198" fmla="*/ 5437676 w 7162800"/>
              <a:gd name="connsiteY16198" fmla="*/ 190271 h 8462359"/>
              <a:gd name="connsiteX16199" fmla="*/ 5430906 w 7162800"/>
              <a:gd name="connsiteY16199" fmla="*/ 193169 h 8462359"/>
              <a:gd name="connsiteX16200" fmla="*/ 5422686 w 7162800"/>
              <a:gd name="connsiteY16200" fmla="*/ 196066 h 8462359"/>
              <a:gd name="connsiteX16201" fmla="*/ 5414466 w 7162800"/>
              <a:gd name="connsiteY16201" fmla="*/ 198964 h 8462359"/>
              <a:gd name="connsiteX16202" fmla="*/ 5407696 w 7162800"/>
              <a:gd name="connsiteY16202" fmla="*/ 201379 h 8462359"/>
              <a:gd name="connsiteX16203" fmla="*/ 5404311 w 7162800"/>
              <a:gd name="connsiteY16203" fmla="*/ 203793 h 8462359"/>
              <a:gd name="connsiteX16204" fmla="*/ 5400443 w 7162800"/>
              <a:gd name="connsiteY16204" fmla="*/ 207174 h 8462359"/>
              <a:gd name="connsiteX16205" fmla="*/ 5396091 w 7162800"/>
              <a:gd name="connsiteY16205" fmla="*/ 211520 h 8462359"/>
              <a:gd name="connsiteX16206" fmla="*/ 5391256 w 7162800"/>
              <a:gd name="connsiteY16206" fmla="*/ 216349 h 8462359"/>
              <a:gd name="connsiteX16207" fmla="*/ 5386904 w 7162800"/>
              <a:gd name="connsiteY16207" fmla="*/ 220696 h 8462359"/>
              <a:gd name="connsiteX16208" fmla="*/ 5382552 w 7162800"/>
              <a:gd name="connsiteY16208" fmla="*/ 224076 h 8462359"/>
              <a:gd name="connsiteX16209" fmla="*/ 5379651 w 7162800"/>
              <a:gd name="connsiteY16209" fmla="*/ 226974 h 8462359"/>
              <a:gd name="connsiteX16210" fmla="*/ 5377717 w 7162800"/>
              <a:gd name="connsiteY16210" fmla="*/ 227940 h 8462359"/>
              <a:gd name="connsiteX16211" fmla="*/ 5376266 w 7162800"/>
              <a:gd name="connsiteY16211" fmla="*/ 229388 h 8462359"/>
              <a:gd name="connsiteX16212" fmla="*/ 5373849 w 7162800"/>
              <a:gd name="connsiteY16212" fmla="*/ 232286 h 8462359"/>
              <a:gd name="connsiteX16213" fmla="*/ 5369980 w 7162800"/>
              <a:gd name="connsiteY16213" fmla="*/ 235183 h 8462359"/>
              <a:gd name="connsiteX16214" fmla="*/ 5364661 w 7162800"/>
              <a:gd name="connsiteY16214" fmla="*/ 239047 h 8462359"/>
              <a:gd name="connsiteX16215" fmla="*/ 5359342 w 7162800"/>
              <a:gd name="connsiteY16215" fmla="*/ 242910 h 8462359"/>
              <a:gd name="connsiteX16216" fmla="*/ 5354024 w 7162800"/>
              <a:gd name="connsiteY16216" fmla="*/ 245808 h 8462359"/>
              <a:gd name="connsiteX16217" fmla="*/ 5348221 w 7162800"/>
              <a:gd name="connsiteY16217" fmla="*/ 248705 h 8462359"/>
              <a:gd name="connsiteX16218" fmla="*/ 5343869 w 7162800"/>
              <a:gd name="connsiteY16218" fmla="*/ 250154 h 8462359"/>
              <a:gd name="connsiteX16219" fmla="*/ 5337100 w 7162800"/>
              <a:gd name="connsiteY16219" fmla="*/ 250154 h 8462359"/>
              <a:gd name="connsiteX16220" fmla="*/ 5328880 w 7162800"/>
              <a:gd name="connsiteY16220" fmla="*/ 250154 h 8462359"/>
              <a:gd name="connsiteX16221" fmla="*/ 5320659 w 7162800"/>
              <a:gd name="connsiteY16221" fmla="*/ 250154 h 8462359"/>
              <a:gd name="connsiteX16222" fmla="*/ 5313890 w 7162800"/>
              <a:gd name="connsiteY16222" fmla="*/ 250154 h 8462359"/>
              <a:gd name="connsiteX16223" fmla="*/ 5301801 w 7162800"/>
              <a:gd name="connsiteY16223" fmla="*/ 249671 h 8462359"/>
              <a:gd name="connsiteX16224" fmla="*/ 5287779 w 7162800"/>
              <a:gd name="connsiteY16224" fmla="*/ 249188 h 8462359"/>
              <a:gd name="connsiteX16225" fmla="*/ 5281493 w 7162800"/>
              <a:gd name="connsiteY16225" fmla="*/ 248705 h 8462359"/>
              <a:gd name="connsiteX16226" fmla="*/ 5275207 w 7162800"/>
              <a:gd name="connsiteY16226" fmla="*/ 248705 h 8462359"/>
              <a:gd name="connsiteX16227" fmla="*/ 5269888 w 7162800"/>
              <a:gd name="connsiteY16227" fmla="*/ 249188 h 8462359"/>
              <a:gd name="connsiteX16228" fmla="*/ 5265053 w 7162800"/>
              <a:gd name="connsiteY16228" fmla="*/ 250154 h 8462359"/>
              <a:gd name="connsiteX16229" fmla="*/ 5257800 w 7162800"/>
              <a:gd name="connsiteY16229" fmla="*/ 250154 h 8462359"/>
              <a:gd name="connsiteX16230" fmla="*/ 5247645 w 7162800"/>
              <a:gd name="connsiteY16230" fmla="*/ 250637 h 8462359"/>
              <a:gd name="connsiteX16231" fmla="*/ 5242326 w 7162800"/>
              <a:gd name="connsiteY16231" fmla="*/ 251120 h 8462359"/>
              <a:gd name="connsiteX16232" fmla="*/ 5237007 w 7162800"/>
              <a:gd name="connsiteY16232" fmla="*/ 251603 h 8462359"/>
              <a:gd name="connsiteX16233" fmla="*/ 5232172 w 7162800"/>
              <a:gd name="connsiteY16233" fmla="*/ 253052 h 8462359"/>
              <a:gd name="connsiteX16234" fmla="*/ 5227820 w 7162800"/>
              <a:gd name="connsiteY16234" fmla="*/ 254018 h 8462359"/>
              <a:gd name="connsiteX16235" fmla="*/ 5224919 w 7162800"/>
              <a:gd name="connsiteY16235" fmla="*/ 254501 h 8462359"/>
              <a:gd name="connsiteX16236" fmla="*/ 5221051 w 7162800"/>
              <a:gd name="connsiteY16236" fmla="*/ 255466 h 8462359"/>
              <a:gd name="connsiteX16237" fmla="*/ 5217182 w 7162800"/>
              <a:gd name="connsiteY16237" fmla="*/ 256432 h 8462359"/>
              <a:gd name="connsiteX16238" fmla="*/ 5213314 w 7162800"/>
              <a:gd name="connsiteY16238" fmla="*/ 258364 h 8462359"/>
              <a:gd name="connsiteX16239" fmla="*/ 5206545 w 7162800"/>
              <a:gd name="connsiteY16239" fmla="*/ 261745 h 8462359"/>
              <a:gd name="connsiteX16240" fmla="*/ 5201709 w 7162800"/>
              <a:gd name="connsiteY16240" fmla="*/ 265608 h 8462359"/>
              <a:gd name="connsiteX16241" fmla="*/ 5198808 w 7162800"/>
              <a:gd name="connsiteY16241" fmla="*/ 265608 h 8462359"/>
              <a:gd name="connsiteX16242" fmla="*/ 5195907 w 7162800"/>
              <a:gd name="connsiteY16242" fmla="*/ 266574 h 8462359"/>
              <a:gd name="connsiteX16243" fmla="*/ 5193005 w 7162800"/>
              <a:gd name="connsiteY16243" fmla="*/ 267540 h 8462359"/>
              <a:gd name="connsiteX16244" fmla="*/ 5191071 w 7162800"/>
              <a:gd name="connsiteY16244" fmla="*/ 269954 h 8462359"/>
              <a:gd name="connsiteX16245" fmla="*/ 5186236 w 7162800"/>
              <a:gd name="connsiteY16245" fmla="*/ 272852 h 8462359"/>
              <a:gd name="connsiteX16246" fmla="*/ 5183335 w 7162800"/>
              <a:gd name="connsiteY16246" fmla="*/ 276715 h 8462359"/>
              <a:gd name="connsiteX16247" fmla="*/ 5181401 w 7162800"/>
              <a:gd name="connsiteY16247" fmla="*/ 278164 h 8462359"/>
              <a:gd name="connsiteX16248" fmla="*/ 5180917 w 7162800"/>
              <a:gd name="connsiteY16248" fmla="*/ 281062 h 8462359"/>
              <a:gd name="connsiteX16249" fmla="*/ 5180917 w 7162800"/>
              <a:gd name="connsiteY16249" fmla="*/ 283959 h 8462359"/>
              <a:gd name="connsiteX16250" fmla="*/ 5180917 w 7162800"/>
              <a:gd name="connsiteY16250" fmla="*/ 287823 h 8462359"/>
              <a:gd name="connsiteX16251" fmla="*/ 5180917 w 7162800"/>
              <a:gd name="connsiteY16251" fmla="*/ 291686 h 8462359"/>
              <a:gd name="connsiteX16252" fmla="*/ 5180917 w 7162800"/>
              <a:gd name="connsiteY16252" fmla="*/ 294584 h 8462359"/>
              <a:gd name="connsiteX16253" fmla="*/ 5179950 w 7162800"/>
              <a:gd name="connsiteY16253" fmla="*/ 297481 h 8462359"/>
              <a:gd name="connsiteX16254" fmla="*/ 5178983 w 7162800"/>
              <a:gd name="connsiteY16254" fmla="*/ 298930 h 8462359"/>
              <a:gd name="connsiteX16255" fmla="*/ 5178499 w 7162800"/>
              <a:gd name="connsiteY16255" fmla="*/ 302793 h 8462359"/>
              <a:gd name="connsiteX16256" fmla="*/ 5176565 w 7162800"/>
              <a:gd name="connsiteY16256" fmla="*/ 306174 h 8462359"/>
              <a:gd name="connsiteX16257" fmla="*/ 5174147 w 7162800"/>
              <a:gd name="connsiteY16257" fmla="*/ 310520 h 8462359"/>
              <a:gd name="connsiteX16258" fmla="*/ 5171246 w 7162800"/>
              <a:gd name="connsiteY16258" fmla="*/ 314384 h 8462359"/>
              <a:gd name="connsiteX16259" fmla="*/ 5168345 w 7162800"/>
              <a:gd name="connsiteY16259" fmla="*/ 314867 h 8462359"/>
              <a:gd name="connsiteX16260" fmla="*/ 5163993 w 7162800"/>
              <a:gd name="connsiteY16260" fmla="*/ 315350 h 8462359"/>
              <a:gd name="connsiteX16261" fmla="*/ 5162059 w 7162800"/>
              <a:gd name="connsiteY16261" fmla="*/ 315833 h 8462359"/>
              <a:gd name="connsiteX16262" fmla="*/ 5159641 w 7162800"/>
              <a:gd name="connsiteY16262" fmla="*/ 315833 h 8462359"/>
              <a:gd name="connsiteX16263" fmla="*/ 5158191 w 7162800"/>
              <a:gd name="connsiteY16263" fmla="*/ 315350 h 8462359"/>
              <a:gd name="connsiteX16264" fmla="*/ 5156740 w 7162800"/>
              <a:gd name="connsiteY16264" fmla="*/ 314384 h 8462359"/>
              <a:gd name="connsiteX16265" fmla="*/ 5153839 w 7162800"/>
              <a:gd name="connsiteY16265" fmla="*/ 312935 h 8462359"/>
              <a:gd name="connsiteX16266" fmla="*/ 5150938 w 7162800"/>
              <a:gd name="connsiteY16266" fmla="*/ 311486 h 8462359"/>
              <a:gd name="connsiteX16267" fmla="*/ 5148036 w 7162800"/>
              <a:gd name="connsiteY16267" fmla="*/ 309554 h 8462359"/>
              <a:gd name="connsiteX16268" fmla="*/ 5145619 w 7162800"/>
              <a:gd name="connsiteY16268" fmla="*/ 306174 h 8462359"/>
              <a:gd name="connsiteX16269" fmla="*/ 5145619 w 7162800"/>
              <a:gd name="connsiteY16269" fmla="*/ 301828 h 8462359"/>
              <a:gd name="connsiteX16270" fmla="*/ 5145619 w 7162800"/>
              <a:gd name="connsiteY16270" fmla="*/ 295067 h 8462359"/>
              <a:gd name="connsiteX16271" fmla="*/ 5149004 w 7162800"/>
              <a:gd name="connsiteY16271" fmla="*/ 289754 h 8462359"/>
              <a:gd name="connsiteX16272" fmla="*/ 5152872 w 7162800"/>
              <a:gd name="connsiteY16272" fmla="*/ 283959 h 8462359"/>
              <a:gd name="connsiteX16273" fmla="*/ 5156257 w 7162800"/>
              <a:gd name="connsiteY16273" fmla="*/ 283476 h 8462359"/>
              <a:gd name="connsiteX16274" fmla="*/ 5159641 w 7162800"/>
              <a:gd name="connsiteY16274" fmla="*/ 282027 h 8462359"/>
              <a:gd name="connsiteX16275" fmla="*/ 5161576 w 7162800"/>
              <a:gd name="connsiteY16275" fmla="*/ 280579 h 8462359"/>
              <a:gd name="connsiteX16276" fmla="*/ 5163026 w 7162800"/>
              <a:gd name="connsiteY16276" fmla="*/ 279130 h 8462359"/>
              <a:gd name="connsiteX16277" fmla="*/ 5163993 w 7162800"/>
              <a:gd name="connsiteY16277" fmla="*/ 277681 h 8462359"/>
              <a:gd name="connsiteX16278" fmla="*/ 5163993 w 7162800"/>
              <a:gd name="connsiteY16278" fmla="*/ 276715 h 8462359"/>
              <a:gd name="connsiteX16279" fmla="*/ 5163993 w 7162800"/>
              <a:gd name="connsiteY16279" fmla="*/ 276232 h 8462359"/>
              <a:gd name="connsiteX16280" fmla="*/ 5163510 w 7162800"/>
              <a:gd name="connsiteY16280" fmla="*/ 274301 h 8462359"/>
              <a:gd name="connsiteX16281" fmla="*/ 5163026 w 7162800"/>
              <a:gd name="connsiteY16281" fmla="*/ 273818 h 8462359"/>
              <a:gd name="connsiteX16282" fmla="*/ 5162543 w 7162800"/>
              <a:gd name="connsiteY16282" fmla="*/ 273335 h 8462359"/>
              <a:gd name="connsiteX16283" fmla="*/ 5161576 w 7162800"/>
              <a:gd name="connsiteY16283" fmla="*/ 272852 h 8462359"/>
              <a:gd name="connsiteX16284" fmla="*/ 5160125 w 7162800"/>
              <a:gd name="connsiteY16284" fmla="*/ 272852 h 8462359"/>
              <a:gd name="connsiteX16285" fmla="*/ 5155773 w 7162800"/>
              <a:gd name="connsiteY16285" fmla="*/ 273818 h 8462359"/>
              <a:gd name="connsiteX16286" fmla="*/ 5149004 w 7162800"/>
              <a:gd name="connsiteY16286" fmla="*/ 276232 h 8462359"/>
              <a:gd name="connsiteX16287" fmla="*/ 5145619 w 7162800"/>
              <a:gd name="connsiteY16287" fmla="*/ 277198 h 8462359"/>
              <a:gd name="connsiteX16288" fmla="*/ 5142234 w 7162800"/>
              <a:gd name="connsiteY16288" fmla="*/ 277681 h 8462359"/>
              <a:gd name="connsiteX16289" fmla="*/ 5139816 w 7162800"/>
              <a:gd name="connsiteY16289" fmla="*/ 277681 h 8462359"/>
              <a:gd name="connsiteX16290" fmla="*/ 5137882 w 7162800"/>
              <a:gd name="connsiteY16290" fmla="*/ 276715 h 8462359"/>
              <a:gd name="connsiteX16291" fmla="*/ 5136915 w 7162800"/>
              <a:gd name="connsiteY16291" fmla="*/ 274301 h 8462359"/>
              <a:gd name="connsiteX16292" fmla="*/ 5136432 w 7162800"/>
              <a:gd name="connsiteY16292" fmla="*/ 272369 h 8462359"/>
              <a:gd name="connsiteX16293" fmla="*/ 5135948 w 7162800"/>
              <a:gd name="connsiteY16293" fmla="*/ 269954 h 8462359"/>
              <a:gd name="connsiteX16294" fmla="*/ 5136432 w 7162800"/>
              <a:gd name="connsiteY16294" fmla="*/ 266574 h 8462359"/>
              <a:gd name="connsiteX16295" fmla="*/ 5137399 w 7162800"/>
              <a:gd name="connsiteY16295" fmla="*/ 260296 h 8462359"/>
              <a:gd name="connsiteX16296" fmla="*/ 5137882 w 7162800"/>
              <a:gd name="connsiteY16296" fmla="*/ 254018 h 8462359"/>
              <a:gd name="connsiteX16297" fmla="*/ 5141750 w 7162800"/>
              <a:gd name="connsiteY16297" fmla="*/ 246291 h 8462359"/>
              <a:gd name="connsiteX16298" fmla="*/ 5147553 w 7162800"/>
              <a:gd name="connsiteY16298" fmla="*/ 237115 h 8462359"/>
              <a:gd name="connsiteX16299" fmla="*/ 5153839 w 7162800"/>
              <a:gd name="connsiteY16299" fmla="*/ 226491 h 8462359"/>
              <a:gd name="connsiteX16300" fmla="*/ 5160125 w 7162800"/>
              <a:gd name="connsiteY16300" fmla="*/ 216349 h 8462359"/>
              <a:gd name="connsiteX16301" fmla="*/ 5167861 w 7162800"/>
              <a:gd name="connsiteY16301" fmla="*/ 209106 h 8462359"/>
              <a:gd name="connsiteX16302" fmla="*/ 5178016 w 7162800"/>
              <a:gd name="connsiteY16302" fmla="*/ 198481 h 8462359"/>
              <a:gd name="connsiteX16303" fmla="*/ 5183335 w 7162800"/>
              <a:gd name="connsiteY16303" fmla="*/ 193169 h 8462359"/>
              <a:gd name="connsiteX16304" fmla="*/ 5188170 w 7162800"/>
              <a:gd name="connsiteY16304" fmla="*/ 188822 h 8462359"/>
              <a:gd name="connsiteX16305" fmla="*/ 5193005 w 7162800"/>
              <a:gd name="connsiteY16305" fmla="*/ 184959 h 8462359"/>
              <a:gd name="connsiteX16306" fmla="*/ 5197841 w 7162800"/>
              <a:gd name="connsiteY16306" fmla="*/ 183027 h 8462359"/>
              <a:gd name="connsiteX16307" fmla="*/ 5202676 w 7162800"/>
              <a:gd name="connsiteY16307" fmla="*/ 180613 h 8462359"/>
              <a:gd name="connsiteX16308" fmla="*/ 5208479 w 7162800"/>
              <a:gd name="connsiteY16308" fmla="*/ 178198 h 8462359"/>
              <a:gd name="connsiteX16309" fmla="*/ 5215248 w 7162800"/>
              <a:gd name="connsiteY16309" fmla="*/ 177232 h 8462359"/>
              <a:gd name="connsiteX16310" fmla="*/ 5222501 w 7162800"/>
              <a:gd name="connsiteY16310" fmla="*/ 175783 h 8462359"/>
              <a:gd name="connsiteX16311" fmla="*/ 5235557 w 7162800"/>
              <a:gd name="connsiteY16311" fmla="*/ 173852 h 8462359"/>
              <a:gd name="connsiteX16312" fmla="*/ 5246678 w 7162800"/>
              <a:gd name="connsiteY16312" fmla="*/ 171437 h 8462359"/>
              <a:gd name="connsiteX16313" fmla="*/ 5259250 w 7162800"/>
              <a:gd name="connsiteY16313" fmla="*/ 167574 h 8462359"/>
              <a:gd name="connsiteX16314" fmla="*/ 5274240 w 7162800"/>
              <a:gd name="connsiteY16314" fmla="*/ 162261 h 8462359"/>
              <a:gd name="connsiteX16315" fmla="*/ 5287779 w 7162800"/>
              <a:gd name="connsiteY16315" fmla="*/ 156949 h 8462359"/>
              <a:gd name="connsiteX16316" fmla="*/ 5298900 w 7162800"/>
              <a:gd name="connsiteY16316" fmla="*/ 153086 h 8462359"/>
              <a:gd name="connsiteX16317" fmla="*/ 5309055 w 7162800"/>
              <a:gd name="connsiteY16317" fmla="*/ 153086 h 8462359"/>
              <a:gd name="connsiteX16318" fmla="*/ 5320659 w 7162800"/>
              <a:gd name="connsiteY16318" fmla="*/ 153086 h 8462359"/>
              <a:gd name="connsiteX16319" fmla="*/ 5331781 w 7162800"/>
              <a:gd name="connsiteY16319" fmla="*/ 153086 h 8462359"/>
              <a:gd name="connsiteX16320" fmla="*/ 5340484 w 7162800"/>
              <a:gd name="connsiteY16320" fmla="*/ 153086 h 8462359"/>
              <a:gd name="connsiteX16321" fmla="*/ 5353056 w 7162800"/>
              <a:gd name="connsiteY16321" fmla="*/ 152603 h 8462359"/>
              <a:gd name="connsiteX16322" fmla="*/ 5368530 w 7162800"/>
              <a:gd name="connsiteY16322" fmla="*/ 151154 h 8462359"/>
              <a:gd name="connsiteX16323" fmla="*/ 5383519 w 7162800"/>
              <a:gd name="connsiteY16323" fmla="*/ 149705 h 8462359"/>
              <a:gd name="connsiteX16324" fmla="*/ 5396575 w 7162800"/>
              <a:gd name="connsiteY16324" fmla="*/ 149222 h 8462359"/>
              <a:gd name="connsiteX16325" fmla="*/ 5406246 w 7162800"/>
              <a:gd name="connsiteY16325" fmla="*/ 147291 h 8462359"/>
              <a:gd name="connsiteX16326" fmla="*/ 5416883 w 7162800"/>
              <a:gd name="connsiteY16326" fmla="*/ 145359 h 8462359"/>
              <a:gd name="connsiteX16327" fmla="*/ 5421235 w 7162800"/>
              <a:gd name="connsiteY16327" fmla="*/ 144876 h 8462359"/>
              <a:gd name="connsiteX16328" fmla="*/ 5426071 w 7162800"/>
              <a:gd name="connsiteY16328" fmla="*/ 143910 h 8462359"/>
              <a:gd name="connsiteX16329" fmla="*/ 5430422 w 7162800"/>
              <a:gd name="connsiteY16329" fmla="*/ 142944 h 8462359"/>
              <a:gd name="connsiteX16330" fmla="*/ 5433807 w 7162800"/>
              <a:gd name="connsiteY16330" fmla="*/ 141978 h 8462359"/>
              <a:gd name="connsiteX16331" fmla="*/ 5438159 w 7162800"/>
              <a:gd name="connsiteY16331" fmla="*/ 139564 h 8462359"/>
              <a:gd name="connsiteX16332" fmla="*/ 5442511 w 7162800"/>
              <a:gd name="connsiteY16332" fmla="*/ 137149 h 8462359"/>
              <a:gd name="connsiteX16333" fmla="*/ 5447346 w 7162800"/>
              <a:gd name="connsiteY16333" fmla="*/ 134252 h 8462359"/>
              <a:gd name="connsiteX16334" fmla="*/ 5452182 w 7162800"/>
              <a:gd name="connsiteY16334" fmla="*/ 130871 h 8462359"/>
              <a:gd name="connsiteX16335" fmla="*/ 5456534 w 7162800"/>
              <a:gd name="connsiteY16335" fmla="*/ 127973 h 8462359"/>
              <a:gd name="connsiteX16336" fmla="*/ 5460402 w 7162800"/>
              <a:gd name="connsiteY16336" fmla="*/ 125559 h 8462359"/>
              <a:gd name="connsiteX16337" fmla="*/ 5464270 w 7162800"/>
              <a:gd name="connsiteY16337" fmla="*/ 123627 h 8462359"/>
              <a:gd name="connsiteX16338" fmla="*/ 5467655 w 7162800"/>
              <a:gd name="connsiteY16338" fmla="*/ 122661 h 8462359"/>
              <a:gd name="connsiteX16339" fmla="*/ 6006186 w 7162800"/>
              <a:gd name="connsiteY16339" fmla="*/ 2898 h 8462359"/>
              <a:gd name="connsiteX16340" fmla="*/ 6011981 w 7162800"/>
              <a:gd name="connsiteY16340" fmla="*/ 2898 h 8462359"/>
              <a:gd name="connsiteX16341" fmla="*/ 6017776 w 7162800"/>
              <a:gd name="connsiteY16341" fmla="*/ 3864 h 8462359"/>
              <a:gd name="connsiteX16342" fmla="*/ 6020191 w 7162800"/>
              <a:gd name="connsiteY16342" fmla="*/ 4347 h 8462359"/>
              <a:gd name="connsiteX16343" fmla="*/ 6022606 w 7162800"/>
              <a:gd name="connsiteY16343" fmla="*/ 4830 h 8462359"/>
              <a:gd name="connsiteX16344" fmla="*/ 6024537 w 7162800"/>
              <a:gd name="connsiteY16344" fmla="*/ 5795 h 8462359"/>
              <a:gd name="connsiteX16345" fmla="*/ 6025986 w 7162800"/>
              <a:gd name="connsiteY16345" fmla="*/ 7244 h 8462359"/>
              <a:gd name="connsiteX16346" fmla="*/ 6026952 w 7162800"/>
              <a:gd name="connsiteY16346" fmla="*/ 10625 h 8462359"/>
              <a:gd name="connsiteX16347" fmla="*/ 6026952 w 7162800"/>
              <a:gd name="connsiteY16347" fmla="*/ 13522 h 8462359"/>
              <a:gd name="connsiteX16348" fmla="*/ 6026469 w 7162800"/>
              <a:gd name="connsiteY16348" fmla="*/ 16903 h 8462359"/>
              <a:gd name="connsiteX16349" fmla="*/ 6025020 w 7162800"/>
              <a:gd name="connsiteY16349" fmla="*/ 20766 h 8462359"/>
              <a:gd name="connsiteX16350" fmla="*/ 6022123 w 7162800"/>
              <a:gd name="connsiteY16350" fmla="*/ 26561 h 8462359"/>
              <a:gd name="connsiteX16351" fmla="*/ 6018742 w 7162800"/>
              <a:gd name="connsiteY16351" fmla="*/ 30425 h 8462359"/>
              <a:gd name="connsiteX16352" fmla="*/ 6018259 w 7162800"/>
              <a:gd name="connsiteY16352" fmla="*/ 32357 h 8462359"/>
              <a:gd name="connsiteX16353" fmla="*/ 6017293 w 7162800"/>
              <a:gd name="connsiteY16353" fmla="*/ 33323 h 8462359"/>
              <a:gd name="connsiteX16354" fmla="*/ 6015362 w 7162800"/>
              <a:gd name="connsiteY16354" fmla="*/ 33805 h 8462359"/>
              <a:gd name="connsiteX16355" fmla="*/ 6013913 w 7162800"/>
              <a:gd name="connsiteY16355" fmla="*/ 34771 h 8462359"/>
              <a:gd name="connsiteX16356" fmla="*/ 6011015 w 7162800"/>
              <a:gd name="connsiteY16356" fmla="*/ 35254 h 8462359"/>
              <a:gd name="connsiteX16357" fmla="*/ 6007152 w 7162800"/>
              <a:gd name="connsiteY16357" fmla="*/ 35737 h 8462359"/>
              <a:gd name="connsiteX16358" fmla="*/ 6003288 w 7162800"/>
              <a:gd name="connsiteY16358" fmla="*/ 36220 h 8462359"/>
              <a:gd name="connsiteX16359" fmla="*/ 5999908 w 7162800"/>
              <a:gd name="connsiteY16359" fmla="*/ 36220 h 8462359"/>
              <a:gd name="connsiteX16360" fmla="*/ 5996044 w 7162800"/>
              <a:gd name="connsiteY16360" fmla="*/ 37669 h 8462359"/>
              <a:gd name="connsiteX16361" fmla="*/ 5992664 w 7162800"/>
              <a:gd name="connsiteY16361" fmla="*/ 38635 h 8462359"/>
              <a:gd name="connsiteX16362" fmla="*/ 5990249 w 7162800"/>
              <a:gd name="connsiteY16362" fmla="*/ 40084 h 8462359"/>
              <a:gd name="connsiteX16363" fmla="*/ 5986869 w 7162800"/>
              <a:gd name="connsiteY16363" fmla="*/ 42981 h 8462359"/>
              <a:gd name="connsiteX16364" fmla="*/ 5984454 w 7162800"/>
              <a:gd name="connsiteY16364" fmla="*/ 45396 h 8462359"/>
              <a:gd name="connsiteX16365" fmla="*/ 5981557 w 7162800"/>
              <a:gd name="connsiteY16365" fmla="*/ 48293 h 8462359"/>
              <a:gd name="connsiteX16366" fmla="*/ 5978659 w 7162800"/>
              <a:gd name="connsiteY16366" fmla="*/ 51191 h 8462359"/>
              <a:gd name="connsiteX16367" fmla="*/ 5975761 w 7162800"/>
              <a:gd name="connsiteY16367" fmla="*/ 54089 h 8462359"/>
              <a:gd name="connsiteX16368" fmla="*/ 5973347 w 7162800"/>
              <a:gd name="connsiteY16368" fmla="*/ 56020 h 8462359"/>
              <a:gd name="connsiteX16369" fmla="*/ 5970449 w 7162800"/>
              <a:gd name="connsiteY16369" fmla="*/ 57952 h 8462359"/>
              <a:gd name="connsiteX16370" fmla="*/ 5963205 w 7162800"/>
              <a:gd name="connsiteY16370" fmla="*/ 57952 h 8462359"/>
              <a:gd name="connsiteX16371" fmla="*/ 5959342 w 7162800"/>
              <a:gd name="connsiteY16371" fmla="*/ 57952 h 8462359"/>
              <a:gd name="connsiteX16372" fmla="*/ 5957893 w 7162800"/>
              <a:gd name="connsiteY16372" fmla="*/ 57469 h 8462359"/>
              <a:gd name="connsiteX16373" fmla="*/ 5955961 w 7162800"/>
              <a:gd name="connsiteY16373" fmla="*/ 56503 h 8462359"/>
              <a:gd name="connsiteX16374" fmla="*/ 5953547 w 7162800"/>
              <a:gd name="connsiteY16374" fmla="*/ 55537 h 8462359"/>
              <a:gd name="connsiteX16375" fmla="*/ 5951615 w 7162800"/>
              <a:gd name="connsiteY16375" fmla="*/ 53606 h 8462359"/>
              <a:gd name="connsiteX16376" fmla="*/ 5947752 w 7162800"/>
              <a:gd name="connsiteY16376" fmla="*/ 49742 h 8462359"/>
              <a:gd name="connsiteX16377" fmla="*/ 5944371 w 7162800"/>
              <a:gd name="connsiteY16377" fmla="*/ 45879 h 8462359"/>
              <a:gd name="connsiteX16378" fmla="*/ 5944854 w 7162800"/>
              <a:gd name="connsiteY16378" fmla="*/ 42981 h 8462359"/>
              <a:gd name="connsiteX16379" fmla="*/ 5946303 w 7162800"/>
              <a:gd name="connsiteY16379" fmla="*/ 39118 h 8462359"/>
              <a:gd name="connsiteX16380" fmla="*/ 5948234 w 7162800"/>
              <a:gd name="connsiteY16380" fmla="*/ 35254 h 8462359"/>
              <a:gd name="connsiteX16381" fmla="*/ 5951132 w 7162800"/>
              <a:gd name="connsiteY16381" fmla="*/ 31391 h 8462359"/>
              <a:gd name="connsiteX16382" fmla="*/ 5953547 w 7162800"/>
              <a:gd name="connsiteY16382" fmla="*/ 27527 h 8462359"/>
              <a:gd name="connsiteX16383" fmla="*/ 5956927 w 7162800"/>
              <a:gd name="connsiteY16383" fmla="*/ 23664 h 8462359"/>
              <a:gd name="connsiteX16384" fmla="*/ 5959825 w 7162800"/>
              <a:gd name="connsiteY16384" fmla="*/ 21249 h 8462359"/>
              <a:gd name="connsiteX16385" fmla="*/ 5963205 w 7162800"/>
              <a:gd name="connsiteY16385" fmla="*/ 18835 h 8462359"/>
              <a:gd name="connsiteX16386" fmla="*/ 5967069 w 7162800"/>
              <a:gd name="connsiteY16386" fmla="*/ 15454 h 8462359"/>
              <a:gd name="connsiteX16387" fmla="*/ 5972864 w 7162800"/>
              <a:gd name="connsiteY16387" fmla="*/ 11591 h 8462359"/>
              <a:gd name="connsiteX16388" fmla="*/ 5975761 w 7162800"/>
              <a:gd name="connsiteY16388" fmla="*/ 10142 h 8462359"/>
              <a:gd name="connsiteX16389" fmla="*/ 5979142 w 7162800"/>
              <a:gd name="connsiteY16389" fmla="*/ 8210 h 8462359"/>
              <a:gd name="connsiteX16390" fmla="*/ 5982040 w 7162800"/>
              <a:gd name="connsiteY16390" fmla="*/ 7727 h 8462359"/>
              <a:gd name="connsiteX16391" fmla="*/ 5985420 w 7162800"/>
              <a:gd name="connsiteY16391" fmla="*/ 7244 h 8462359"/>
              <a:gd name="connsiteX16392" fmla="*/ 5989283 w 7162800"/>
              <a:gd name="connsiteY16392" fmla="*/ 5795 h 8462359"/>
              <a:gd name="connsiteX16393" fmla="*/ 5993630 w 7162800"/>
              <a:gd name="connsiteY16393" fmla="*/ 4830 h 8462359"/>
              <a:gd name="connsiteX16394" fmla="*/ 5999908 w 7162800"/>
              <a:gd name="connsiteY16394" fmla="*/ 3864 h 8462359"/>
              <a:gd name="connsiteX16395" fmla="*/ 5740091 w 7162800"/>
              <a:gd name="connsiteY16395" fmla="*/ 0 h 8462359"/>
              <a:gd name="connsiteX16396" fmla="*/ 5744921 w 7162800"/>
              <a:gd name="connsiteY16396" fmla="*/ 0 h 8462359"/>
              <a:gd name="connsiteX16397" fmla="*/ 5748784 w 7162800"/>
              <a:gd name="connsiteY16397" fmla="*/ 0 h 8462359"/>
              <a:gd name="connsiteX16398" fmla="*/ 5753613 w 7162800"/>
              <a:gd name="connsiteY16398" fmla="*/ 487 h 8462359"/>
              <a:gd name="connsiteX16399" fmla="*/ 5757477 w 7162800"/>
              <a:gd name="connsiteY16399" fmla="*/ 1461 h 8462359"/>
              <a:gd name="connsiteX16400" fmla="*/ 5760857 w 7162800"/>
              <a:gd name="connsiteY16400" fmla="*/ 3409 h 8462359"/>
              <a:gd name="connsiteX16401" fmla="*/ 5766652 w 7162800"/>
              <a:gd name="connsiteY16401" fmla="*/ 6818 h 8462359"/>
              <a:gd name="connsiteX16402" fmla="*/ 5770999 w 7162800"/>
              <a:gd name="connsiteY16402" fmla="*/ 12175 h 8462359"/>
              <a:gd name="connsiteX16403" fmla="*/ 5773896 w 7162800"/>
              <a:gd name="connsiteY16403" fmla="*/ 15097 h 8462359"/>
              <a:gd name="connsiteX16404" fmla="*/ 5775345 w 7162800"/>
              <a:gd name="connsiteY16404" fmla="*/ 16557 h 8462359"/>
              <a:gd name="connsiteX16405" fmla="*/ 5777760 w 7162800"/>
              <a:gd name="connsiteY16405" fmla="*/ 18018 h 8462359"/>
              <a:gd name="connsiteX16406" fmla="*/ 5779208 w 7162800"/>
              <a:gd name="connsiteY16406" fmla="*/ 18505 h 8462359"/>
              <a:gd name="connsiteX16407" fmla="*/ 5785486 w 7162800"/>
              <a:gd name="connsiteY16407" fmla="*/ 20940 h 8462359"/>
              <a:gd name="connsiteX16408" fmla="*/ 5792730 w 7162800"/>
              <a:gd name="connsiteY16408" fmla="*/ 22401 h 8462359"/>
              <a:gd name="connsiteX16409" fmla="*/ 5796594 w 7162800"/>
              <a:gd name="connsiteY16409" fmla="*/ 23375 h 8462359"/>
              <a:gd name="connsiteX16410" fmla="*/ 5799974 w 7162800"/>
              <a:gd name="connsiteY16410" fmla="*/ 23862 h 8462359"/>
              <a:gd name="connsiteX16411" fmla="*/ 5802389 w 7162800"/>
              <a:gd name="connsiteY16411" fmla="*/ 24836 h 8462359"/>
              <a:gd name="connsiteX16412" fmla="*/ 5804321 w 7162800"/>
              <a:gd name="connsiteY16412" fmla="*/ 26784 h 8462359"/>
              <a:gd name="connsiteX16413" fmla="*/ 5807701 w 7162800"/>
              <a:gd name="connsiteY16413" fmla="*/ 31167 h 8462359"/>
              <a:gd name="connsiteX16414" fmla="*/ 5811565 w 7162800"/>
              <a:gd name="connsiteY16414" fmla="*/ 36037 h 8462359"/>
              <a:gd name="connsiteX16415" fmla="*/ 5813979 w 7162800"/>
              <a:gd name="connsiteY16415" fmla="*/ 42368 h 8462359"/>
              <a:gd name="connsiteX16416" fmla="*/ 5815428 w 7162800"/>
              <a:gd name="connsiteY16416" fmla="*/ 45776 h 8462359"/>
              <a:gd name="connsiteX16417" fmla="*/ 5814462 w 7162800"/>
              <a:gd name="connsiteY16417" fmla="*/ 49185 h 8462359"/>
              <a:gd name="connsiteX16418" fmla="*/ 5813013 w 7162800"/>
              <a:gd name="connsiteY16418" fmla="*/ 52107 h 8462359"/>
              <a:gd name="connsiteX16419" fmla="*/ 5811082 w 7162800"/>
              <a:gd name="connsiteY16419" fmla="*/ 55029 h 8462359"/>
              <a:gd name="connsiteX16420" fmla="*/ 5808184 w 7162800"/>
              <a:gd name="connsiteY16420" fmla="*/ 57951 h 8462359"/>
              <a:gd name="connsiteX16421" fmla="*/ 5800940 w 7162800"/>
              <a:gd name="connsiteY16421" fmla="*/ 57951 h 8462359"/>
              <a:gd name="connsiteX16422" fmla="*/ 5793213 w 7162800"/>
              <a:gd name="connsiteY16422" fmla="*/ 57951 h 8462359"/>
              <a:gd name="connsiteX16423" fmla="*/ 5789833 w 7162800"/>
              <a:gd name="connsiteY16423" fmla="*/ 57951 h 8462359"/>
              <a:gd name="connsiteX16424" fmla="*/ 5784521 w 7162800"/>
              <a:gd name="connsiteY16424" fmla="*/ 57951 h 8462359"/>
              <a:gd name="connsiteX16425" fmla="*/ 5779208 w 7162800"/>
              <a:gd name="connsiteY16425" fmla="*/ 57951 h 8462359"/>
              <a:gd name="connsiteX16426" fmla="*/ 5775345 w 7162800"/>
              <a:gd name="connsiteY16426" fmla="*/ 57951 h 8462359"/>
              <a:gd name="connsiteX16427" fmla="*/ 5772447 w 7162800"/>
              <a:gd name="connsiteY16427" fmla="*/ 54542 h 8462359"/>
              <a:gd name="connsiteX16428" fmla="*/ 5768101 w 7162800"/>
              <a:gd name="connsiteY16428" fmla="*/ 50646 h 8462359"/>
              <a:gd name="connsiteX16429" fmla="*/ 5766169 w 7162800"/>
              <a:gd name="connsiteY16429" fmla="*/ 49185 h 8462359"/>
              <a:gd name="connsiteX16430" fmla="*/ 5764238 w 7162800"/>
              <a:gd name="connsiteY16430" fmla="*/ 47237 h 8462359"/>
              <a:gd name="connsiteX16431" fmla="*/ 5762306 w 7162800"/>
              <a:gd name="connsiteY16431" fmla="*/ 46263 h 8462359"/>
              <a:gd name="connsiteX16432" fmla="*/ 5760857 w 7162800"/>
              <a:gd name="connsiteY16432" fmla="*/ 45776 h 8462359"/>
              <a:gd name="connsiteX16433" fmla="*/ 5757960 w 7162800"/>
              <a:gd name="connsiteY16433" fmla="*/ 45289 h 8462359"/>
              <a:gd name="connsiteX16434" fmla="*/ 5755062 w 7162800"/>
              <a:gd name="connsiteY16434" fmla="*/ 45289 h 8462359"/>
              <a:gd name="connsiteX16435" fmla="*/ 5751682 w 7162800"/>
              <a:gd name="connsiteY16435" fmla="*/ 45776 h 8462359"/>
              <a:gd name="connsiteX16436" fmla="*/ 5747818 w 7162800"/>
              <a:gd name="connsiteY16436" fmla="*/ 46263 h 8462359"/>
              <a:gd name="connsiteX16437" fmla="*/ 5741540 w 7162800"/>
              <a:gd name="connsiteY16437" fmla="*/ 49185 h 8462359"/>
              <a:gd name="connsiteX16438" fmla="*/ 5735262 w 7162800"/>
              <a:gd name="connsiteY16438" fmla="*/ 50159 h 8462359"/>
              <a:gd name="connsiteX16439" fmla="*/ 5733813 w 7162800"/>
              <a:gd name="connsiteY16439" fmla="*/ 51133 h 8462359"/>
              <a:gd name="connsiteX16440" fmla="*/ 5730916 w 7162800"/>
              <a:gd name="connsiteY16440" fmla="*/ 52107 h 8462359"/>
              <a:gd name="connsiteX16441" fmla="*/ 5728018 w 7162800"/>
              <a:gd name="connsiteY16441" fmla="*/ 52594 h 8462359"/>
              <a:gd name="connsiteX16442" fmla="*/ 5724155 w 7162800"/>
              <a:gd name="connsiteY16442" fmla="*/ 52594 h 8462359"/>
              <a:gd name="connsiteX16443" fmla="*/ 5720291 w 7162800"/>
              <a:gd name="connsiteY16443" fmla="*/ 52594 h 8462359"/>
              <a:gd name="connsiteX16444" fmla="*/ 5716911 w 7162800"/>
              <a:gd name="connsiteY16444" fmla="*/ 52107 h 8462359"/>
              <a:gd name="connsiteX16445" fmla="*/ 5713047 w 7162800"/>
              <a:gd name="connsiteY16445" fmla="*/ 51133 h 8462359"/>
              <a:gd name="connsiteX16446" fmla="*/ 5709667 w 7162800"/>
              <a:gd name="connsiteY16446" fmla="*/ 50159 h 8462359"/>
              <a:gd name="connsiteX16447" fmla="*/ 5708701 w 7162800"/>
              <a:gd name="connsiteY16447" fmla="*/ 48211 h 8462359"/>
              <a:gd name="connsiteX16448" fmla="*/ 5708218 w 7162800"/>
              <a:gd name="connsiteY16448" fmla="*/ 45289 h 8462359"/>
              <a:gd name="connsiteX16449" fmla="*/ 5708218 w 7162800"/>
              <a:gd name="connsiteY16449" fmla="*/ 42368 h 8462359"/>
              <a:gd name="connsiteX16450" fmla="*/ 5708701 w 7162800"/>
              <a:gd name="connsiteY16450" fmla="*/ 38472 h 8462359"/>
              <a:gd name="connsiteX16451" fmla="*/ 5709184 w 7162800"/>
              <a:gd name="connsiteY16451" fmla="*/ 31654 h 8462359"/>
              <a:gd name="connsiteX16452" fmla="*/ 5709667 w 7162800"/>
              <a:gd name="connsiteY16452" fmla="*/ 26784 h 8462359"/>
              <a:gd name="connsiteX16453" fmla="*/ 5713530 w 7162800"/>
              <a:gd name="connsiteY16453" fmla="*/ 20453 h 8462359"/>
              <a:gd name="connsiteX16454" fmla="*/ 5717877 w 7162800"/>
              <a:gd name="connsiteY16454" fmla="*/ 13149 h 8462359"/>
              <a:gd name="connsiteX16455" fmla="*/ 5720291 w 7162800"/>
              <a:gd name="connsiteY16455" fmla="*/ 10227 h 8462359"/>
              <a:gd name="connsiteX16456" fmla="*/ 5722706 w 7162800"/>
              <a:gd name="connsiteY16456" fmla="*/ 6818 h 8462359"/>
              <a:gd name="connsiteX16457" fmla="*/ 5725120 w 7162800"/>
              <a:gd name="connsiteY16457" fmla="*/ 4870 h 8462359"/>
              <a:gd name="connsiteX16458" fmla="*/ 5728501 w 7162800"/>
              <a:gd name="connsiteY16458" fmla="*/ 3409 h 8462359"/>
              <a:gd name="connsiteX16459" fmla="*/ 5731399 w 7162800"/>
              <a:gd name="connsiteY16459" fmla="*/ 1461 h 8462359"/>
              <a:gd name="connsiteX16460" fmla="*/ 5735262 w 7162800"/>
              <a:gd name="connsiteY16460" fmla="*/ 487 h 84623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</a:cxnLst>
            <a:rect l="l" t="t" r="r" b="b"/>
            <a:pathLst>
              <a:path w="7162800" h="8462359">
                <a:moveTo>
                  <a:pt x="4760378" y="6665443"/>
                </a:moveTo>
                <a:lnTo>
                  <a:pt x="4758867" y="6666239"/>
                </a:lnTo>
                <a:lnTo>
                  <a:pt x="4751229" y="6670606"/>
                </a:lnTo>
                <a:lnTo>
                  <a:pt x="4752986" y="6669727"/>
                </a:lnTo>
                <a:lnTo>
                  <a:pt x="4758298" y="6666829"/>
                </a:lnTo>
                <a:close/>
                <a:moveTo>
                  <a:pt x="281548" y="6465931"/>
                </a:moveTo>
                <a:lnTo>
                  <a:pt x="287343" y="6465931"/>
                </a:lnTo>
                <a:lnTo>
                  <a:pt x="293621" y="6465931"/>
                </a:lnTo>
                <a:lnTo>
                  <a:pt x="299416" y="6466415"/>
                </a:lnTo>
                <a:lnTo>
                  <a:pt x="304728" y="6467381"/>
                </a:lnTo>
                <a:lnTo>
                  <a:pt x="309557" y="6468348"/>
                </a:lnTo>
                <a:lnTo>
                  <a:pt x="314387" y="6468831"/>
                </a:lnTo>
                <a:lnTo>
                  <a:pt x="320182" y="6469798"/>
                </a:lnTo>
                <a:lnTo>
                  <a:pt x="326943" y="6472214"/>
                </a:lnTo>
                <a:lnTo>
                  <a:pt x="333704" y="6474631"/>
                </a:lnTo>
                <a:lnTo>
                  <a:pt x="348675" y="6480914"/>
                </a:lnTo>
                <a:lnTo>
                  <a:pt x="361231" y="6486713"/>
                </a:lnTo>
                <a:lnTo>
                  <a:pt x="372338" y="6491063"/>
                </a:lnTo>
                <a:lnTo>
                  <a:pt x="385377" y="6496862"/>
                </a:lnTo>
                <a:lnTo>
                  <a:pt x="399382" y="6503145"/>
                </a:lnTo>
                <a:lnTo>
                  <a:pt x="410007" y="6508945"/>
                </a:lnTo>
                <a:lnTo>
                  <a:pt x="416768" y="6513778"/>
                </a:lnTo>
                <a:lnTo>
                  <a:pt x="424012" y="6519578"/>
                </a:lnTo>
                <a:lnTo>
                  <a:pt x="432221" y="6525377"/>
                </a:lnTo>
                <a:lnTo>
                  <a:pt x="439465" y="6532143"/>
                </a:lnTo>
                <a:lnTo>
                  <a:pt x="447675" y="6538426"/>
                </a:lnTo>
                <a:lnTo>
                  <a:pt x="454919" y="6544226"/>
                </a:lnTo>
                <a:lnTo>
                  <a:pt x="462163" y="6549542"/>
                </a:lnTo>
                <a:lnTo>
                  <a:pt x="469890" y="6554375"/>
                </a:lnTo>
                <a:lnTo>
                  <a:pt x="480031" y="6557758"/>
                </a:lnTo>
                <a:lnTo>
                  <a:pt x="493553" y="6561625"/>
                </a:lnTo>
                <a:lnTo>
                  <a:pt x="507075" y="6565974"/>
                </a:lnTo>
                <a:lnTo>
                  <a:pt x="517700" y="6568874"/>
                </a:lnTo>
                <a:lnTo>
                  <a:pt x="528807" y="6572257"/>
                </a:lnTo>
                <a:lnTo>
                  <a:pt x="542812" y="6574674"/>
                </a:lnTo>
                <a:lnTo>
                  <a:pt x="557300" y="6577574"/>
                </a:lnTo>
                <a:lnTo>
                  <a:pt x="570339" y="6580473"/>
                </a:lnTo>
                <a:lnTo>
                  <a:pt x="579998" y="6583373"/>
                </a:lnTo>
                <a:lnTo>
                  <a:pt x="592071" y="6586273"/>
                </a:lnTo>
                <a:lnTo>
                  <a:pt x="597866" y="6588206"/>
                </a:lnTo>
                <a:lnTo>
                  <a:pt x="603178" y="6590139"/>
                </a:lnTo>
                <a:lnTo>
                  <a:pt x="607525" y="6593039"/>
                </a:lnTo>
                <a:lnTo>
                  <a:pt x="610905" y="6595456"/>
                </a:lnTo>
                <a:lnTo>
                  <a:pt x="615734" y="6597389"/>
                </a:lnTo>
                <a:lnTo>
                  <a:pt x="620081" y="6601255"/>
                </a:lnTo>
                <a:lnTo>
                  <a:pt x="624910" y="6606088"/>
                </a:lnTo>
                <a:lnTo>
                  <a:pt x="629739" y="6611404"/>
                </a:lnTo>
                <a:lnTo>
                  <a:pt x="639398" y="6622520"/>
                </a:lnTo>
                <a:lnTo>
                  <a:pt x="648574" y="6632670"/>
                </a:lnTo>
                <a:lnTo>
                  <a:pt x="658232" y="6640402"/>
                </a:lnTo>
                <a:lnTo>
                  <a:pt x="669340" y="6651035"/>
                </a:lnTo>
                <a:lnTo>
                  <a:pt x="675618" y="6655868"/>
                </a:lnTo>
                <a:lnTo>
                  <a:pt x="681413" y="6660701"/>
                </a:lnTo>
                <a:lnTo>
                  <a:pt x="684310" y="6662634"/>
                </a:lnTo>
                <a:lnTo>
                  <a:pt x="687208" y="6664084"/>
                </a:lnTo>
                <a:lnTo>
                  <a:pt x="690105" y="6665534"/>
                </a:lnTo>
                <a:lnTo>
                  <a:pt x="693003" y="6666501"/>
                </a:lnTo>
                <a:lnTo>
                  <a:pt x="700247" y="6668917"/>
                </a:lnTo>
                <a:lnTo>
                  <a:pt x="710388" y="6671817"/>
                </a:lnTo>
                <a:lnTo>
                  <a:pt x="721013" y="6673267"/>
                </a:lnTo>
                <a:lnTo>
                  <a:pt x="730672" y="6673750"/>
                </a:lnTo>
                <a:lnTo>
                  <a:pt x="733086" y="6673267"/>
                </a:lnTo>
                <a:lnTo>
                  <a:pt x="736467" y="6672300"/>
                </a:lnTo>
                <a:lnTo>
                  <a:pt x="739364" y="6669884"/>
                </a:lnTo>
                <a:lnTo>
                  <a:pt x="743228" y="6667467"/>
                </a:lnTo>
                <a:lnTo>
                  <a:pt x="748540" y="6662634"/>
                </a:lnTo>
                <a:lnTo>
                  <a:pt x="752886" y="6658768"/>
                </a:lnTo>
                <a:lnTo>
                  <a:pt x="755301" y="6658285"/>
                </a:lnTo>
                <a:lnTo>
                  <a:pt x="758681" y="6656835"/>
                </a:lnTo>
                <a:lnTo>
                  <a:pt x="761096" y="6655385"/>
                </a:lnTo>
                <a:lnTo>
                  <a:pt x="763994" y="6652485"/>
                </a:lnTo>
                <a:lnTo>
                  <a:pt x="769789" y="6647652"/>
                </a:lnTo>
                <a:lnTo>
                  <a:pt x="775101" y="6643786"/>
                </a:lnTo>
                <a:lnTo>
                  <a:pt x="778481" y="6643302"/>
                </a:lnTo>
                <a:lnTo>
                  <a:pt x="782828" y="6643302"/>
                </a:lnTo>
                <a:lnTo>
                  <a:pt x="788140" y="6643786"/>
                </a:lnTo>
                <a:lnTo>
                  <a:pt x="793935" y="6644752"/>
                </a:lnTo>
                <a:lnTo>
                  <a:pt x="806008" y="6647652"/>
                </a:lnTo>
                <a:lnTo>
                  <a:pt x="816150" y="6651518"/>
                </a:lnTo>
                <a:lnTo>
                  <a:pt x="818565" y="6652968"/>
                </a:lnTo>
                <a:lnTo>
                  <a:pt x="821945" y="6655868"/>
                </a:lnTo>
                <a:lnTo>
                  <a:pt x="825808" y="6658768"/>
                </a:lnTo>
                <a:lnTo>
                  <a:pt x="828706" y="6662634"/>
                </a:lnTo>
                <a:lnTo>
                  <a:pt x="832570" y="6666017"/>
                </a:lnTo>
                <a:lnTo>
                  <a:pt x="835950" y="6668917"/>
                </a:lnTo>
                <a:lnTo>
                  <a:pt x="839330" y="6671817"/>
                </a:lnTo>
                <a:lnTo>
                  <a:pt x="842228" y="6673750"/>
                </a:lnTo>
                <a:lnTo>
                  <a:pt x="848506" y="6676650"/>
                </a:lnTo>
                <a:lnTo>
                  <a:pt x="855267" y="6679550"/>
                </a:lnTo>
                <a:lnTo>
                  <a:pt x="862028" y="6682450"/>
                </a:lnTo>
                <a:lnTo>
                  <a:pt x="867823" y="6684866"/>
                </a:lnTo>
                <a:lnTo>
                  <a:pt x="874101" y="6684866"/>
                </a:lnTo>
                <a:lnTo>
                  <a:pt x="881345" y="6684866"/>
                </a:lnTo>
                <a:lnTo>
                  <a:pt x="888106" y="6684866"/>
                </a:lnTo>
                <a:lnTo>
                  <a:pt x="894384" y="6684866"/>
                </a:lnTo>
                <a:lnTo>
                  <a:pt x="901145" y="6688249"/>
                </a:lnTo>
                <a:lnTo>
                  <a:pt x="909838" y="6691632"/>
                </a:lnTo>
                <a:lnTo>
                  <a:pt x="914184" y="6693565"/>
                </a:lnTo>
                <a:lnTo>
                  <a:pt x="918531" y="6695015"/>
                </a:lnTo>
                <a:lnTo>
                  <a:pt x="923360" y="6695982"/>
                </a:lnTo>
                <a:lnTo>
                  <a:pt x="927706" y="6695982"/>
                </a:lnTo>
                <a:lnTo>
                  <a:pt x="932536" y="6693565"/>
                </a:lnTo>
                <a:lnTo>
                  <a:pt x="938814" y="6690666"/>
                </a:lnTo>
                <a:lnTo>
                  <a:pt x="945575" y="6687766"/>
                </a:lnTo>
                <a:lnTo>
                  <a:pt x="949921" y="6684866"/>
                </a:lnTo>
                <a:lnTo>
                  <a:pt x="954750" y="6683416"/>
                </a:lnTo>
                <a:lnTo>
                  <a:pt x="959580" y="6681000"/>
                </a:lnTo>
                <a:lnTo>
                  <a:pt x="964892" y="6678100"/>
                </a:lnTo>
                <a:lnTo>
                  <a:pt x="970204" y="6675200"/>
                </a:lnTo>
                <a:lnTo>
                  <a:pt x="975516" y="6672300"/>
                </a:lnTo>
                <a:lnTo>
                  <a:pt x="980346" y="6668434"/>
                </a:lnTo>
                <a:lnTo>
                  <a:pt x="984209" y="6665534"/>
                </a:lnTo>
                <a:lnTo>
                  <a:pt x="987590" y="6662634"/>
                </a:lnTo>
                <a:lnTo>
                  <a:pt x="990004" y="6659734"/>
                </a:lnTo>
                <a:lnTo>
                  <a:pt x="991936" y="6655868"/>
                </a:lnTo>
                <a:lnTo>
                  <a:pt x="993385" y="6651518"/>
                </a:lnTo>
                <a:lnTo>
                  <a:pt x="994351" y="6647652"/>
                </a:lnTo>
                <a:lnTo>
                  <a:pt x="996282" y="6639436"/>
                </a:lnTo>
                <a:lnTo>
                  <a:pt x="998697" y="6632670"/>
                </a:lnTo>
                <a:lnTo>
                  <a:pt x="1003043" y="6629770"/>
                </a:lnTo>
                <a:lnTo>
                  <a:pt x="1008356" y="6627353"/>
                </a:lnTo>
                <a:lnTo>
                  <a:pt x="1013668" y="6623970"/>
                </a:lnTo>
                <a:lnTo>
                  <a:pt x="1017048" y="6621554"/>
                </a:lnTo>
                <a:lnTo>
                  <a:pt x="1026707" y="6618654"/>
                </a:lnTo>
                <a:lnTo>
                  <a:pt x="1037814" y="6616237"/>
                </a:lnTo>
                <a:lnTo>
                  <a:pt x="1048922" y="6614304"/>
                </a:lnTo>
                <a:lnTo>
                  <a:pt x="1058580" y="6613821"/>
                </a:lnTo>
                <a:lnTo>
                  <a:pt x="1065824" y="6615271"/>
                </a:lnTo>
                <a:lnTo>
                  <a:pt x="1075000" y="6617687"/>
                </a:lnTo>
                <a:lnTo>
                  <a:pt x="1084176" y="6620104"/>
                </a:lnTo>
                <a:lnTo>
                  <a:pt x="1091902" y="6621554"/>
                </a:lnTo>
                <a:lnTo>
                  <a:pt x="1099146" y="6621554"/>
                </a:lnTo>
                <a:lnTo>
                  <a:pt x="1108322" y="6620104"/>
                </a:lnTo>
                <a:lnTo>
                  <a:pt x="1112185" y="6619621"/>
                </a:lnTo>
                <a:lnTo>
                  <a:pt x="1116532" y="6618171"/>
                </a:lnTo>
                <a:lnTo>
                  <a:pt x="1117980" y="6617687"/>
                </a:lnTo>
                <a:lnTo>
                  <a:pt x="1119912" y="6616721"/>
                </a:lnTo>
                <a:lnTo>
                  <a:pt x="1120878" y="6615754"/>
                </a:lnTo>
                <a:lnTo>
                  <a:pt x="1121361" y="6613821"/>
                </a:lnTo>
                <a:lnTo>
                  <a:pt x="1123776" y="6612371"/>
                </a:lnTo>
                <a:lnTo>
                  <a:pt x="1126673" y="6609955"/>
                </a:lnTo>
                <a:lnTo>
                  <a:pt x="1128605" y="6607055"/>
                </a:lnTo>
                <a:lnTo>
                  <a:pt x="1130537" y="6604638"/>
                </a:lnTo>
                <a:lnTo>
                  <a:pt x="1133434" y="6597389"/>
                </a:lnTo>
                <a:lnTo>
                  <a:pt x="1136815" y="6591589"/>
                </a:lnTo>
                <a:lnTo>
                  <a:pt x="1136332" y="6584340"/>
                </a:lnTo>
                <a:lnTo>
                  <a:pt x="1134400" y="6574674"/>
                </a:lnTo>
                <a:lnTo>
                  <a:pt x="1133434" y="6565491"/>
                </a:lnTo>
                <a:lnTo>
                  <a:pt x="1132951" y="6557758"/>
                </a:lnTo>
                <a:lnTo>
                  <a:pt x="1132468" y="6550992"/>
                </a:lnTo>
                <a:lnTo>
                  <a:pt x="1131502" y="6543259"/>
                </a:lnTo>
                <a:lnTo>
                  <a:pt x="1131020" y="6538910"/>
                </a:lnTo>
                <a:lnTo>
                  <a:pt x="1131502" y="6535043"/>
                </a:lnTo>
                <a:lnTo>
                  <a:pt x="1131986" y="6531177"/>
                </a:lnTo>
                <a:lnTo>
                  <a:pt x="1132951" y="6528277"/>
                </a:lnTo>
                <a:lnTo>
                  <a:pt x="1134400" y="6523444"/>
                </a:lnTo>
                <a:lnTo>
                  <a:pt x="1136815" y="6518611"/>
                </a:lnTo>
                <a:lnTo>
                  <a:pt x="1139229" y="6513295"/>
                </a:lnTo>
                <a:lnTo>
                  <a:pt x="1142610" y="6508462"/>
                </a:lnTo>
                <a:lnTo>
                  <a:pt x="1145508" y="6504112"/>
                </a:lnTo>
                <a:lnTo>
                  <a:pt x="1148888" y="6499762"/>
                </a:lnTo>
                <a:lnTo>
                  <a:pt x="1151786" y="6496379"/>
                </a:lnTo>
                <a:lnTo>
                  <a:pt x="1155166" y="6494446"/>
                </a:lnTo>
                <a:lnTo>
                  <a:pt x="1158546" y="6493963"/>
                </a:lnTo>
                <a:lnTo>
                  <a:pt x="1162410" y="6493479"/>
                </a:lnTo>
                <a:lnTo>
                  <a:pt x="1166756" y="6494446"/>
                </a:lnTo>
                <a:lnTo>
                  <a:pt x="1172068" y="6495413"/>
                </a:lnTo>
                <a:lnTo>
                  <a:pt x="1181244" y="6498796"/>
                </a:lnTo>
                <a:lnTo>
                  <a:pt x="1188488" y="6501695"/>
                </a:lnTo>
                <a:lnTo>
                  <a:pt x="1191869" y="6502179"/>
                </a:lnTo>
                <a:lnTo>
                  <a:pt x="1195249" y="6504112"/>
                </a:lnTo>
                <a:lnTo>
                  <a:pt x="1199113" y="6505562"/>
                </a:lnTo>
                <a:lnTo>
                  <a:pt x="1203459" y="6507978"/>
                </a:lnTo>
                <a:lnTo>
                  <a:pt x="1210220" y="6512811"/>
                </a:lnTo>
                <a:lnTo>
                  <a:pt x="1215049" y="6517161"/>
                </a:lnTo>
                <a:lnTo>
                  <a:pt x="1221327" y="6521027"/>
                </a:lnTo>
                <a:lnTo>
                  <a:pt x="1229537" y="6526827"/>
                </a:lnTo>
                <a:lnTo>
                  <a:pt x="1237747" y="6533110"/>
                </a:lnTo>
                <a:lnTo>
                  <a:pt x="1244508" y="6539393"/>
                </a:lnTo>
                <a:lnTo>
                  <a:pt x="1247406" y="6542293"/>
                </a:lnTo>
                <a:lnTo>
                  <a:pt x="1250303" y="6547126"/>
                </a:lnTo>
                <a:lnTo>
                  <a:pt x="1253201" y="6552442"/>
                </a:lnTo>
                <a:lnTo>
                  <a:pt x="1255615" y="6558242"/>
                </a:lnTo>
                <a:lnTo>
                  <a:pt x="1261410" y="6569841"/>
                </a:lnTo>
                <a:lnTo>
                  <a:pt x="1266723" y="6580473"/>
                </a:lnTo>
                <a:lnTo>
                  <a:pt x="1269137" y="6583373"/>
                </a:lnTo>
                <a:lnTo>
                  <a:pt x="1271552" y="6586756"/>
                </a:lnTo>
                <a:lnTo>
                  <a:pt x="1275415" y="6591106"/>
                </a:lnTo>
                <a:lnTo>
                  <a:pt x="1278796" y="6594972"/>
                </a:lnTo>
                <a:lnTo>
                  <a:pt x="1283142" y="6598839"/>
                </a:lnTo>
                <a:lnTo>
                  <a:pt x="1287972" y="6601738"/>
                </a:lnTo>
                <a:lnTo>
                  <a:pt x="1292318" y="6604638"/>
                </a:lnTo>
                <a:lnTo>
                  <a:pt x="1297147" y="6606571"/>
                </a:lnTo>
                <a:lnTo>
                  <a:pt x="1303425" y="6609955"/>
                </a:lnTo>
                <a:lnTo>
                  <a:pt x="1311635" y="6613338"/>
                </a:lnTo>
                <a:lnTo>
                  <a:pt x="1315981" y="6615271"/>
                </a:lnTo>
                <a:lnTo>
                  <a:pt x="1319845" y="6616721"/>
                </a:lnTo>
                <a:lnTo>
                  <a:pt x="1323225" y="6617204"/>
                </a:lnTo>
                <a:lnTo>
                  <a:pt x="1326606" y="6617687"/>
                </a:lnTo>
                <a:lnTo>
                  <a:pt x="1332401" y="6617204"/>
                </a:lnTo>
                <a:lnTo>
                  <a:pt x="1337713" y="6616237"/>
                </a:lnTo>
                <a:lnTo>
                  <a:pt x="1343508" y="6614304"/>
                </a:lnTo>
                <a:lnTo>
                  <a:pt x="1348820" y="6613821"/>
                </a:lnTo>
                <a:lnTo>
                  <a:pt x="1353650" y="6615271"/>
                </a:lnTo>
                <a:lnTo>
                  <a:pt x="1360411" y="6618171"/>
                </a:lnTo>
                <a:lnTo>
                  <a:pt x="1368138" y="6622037"/>
                </a:lnTo>
                <a:lnTo>
                  <a:pt x="1375382" y="6624937"/>
                </a:lnTo>
                <a:lnTo>
                  <a:pt x="1379245" y="6628803"/>
                </a:lnTo>
                <a:lnTo>
                  <a:pt x="1386489" y="6633153"/>
                </a:lnTo>
                <a:lnTo>
                  <a:pt x="1389387" y="6635569"/>
                </a:lnTo>
                <a:lnTo>
                  <a:pt x="1392767" y="6638469"/>
                </a:lnTo>
                <a:lnTo>
                  <a:pt x="1395182" y="6640886"/>
                </a:lnTo>
                <a:lnTo>
                  <a:pt x="1397596" y="6643786"/>
                </a:lnTo>
                <a:lnTo>
                  <a:pt x="1400011" y="6645719"/>
                </a:lnTo>
                <a:lnTo>
                  <a:pt x="1402426" y="6647652"/>
                </a:lnTo>
                <a:lnTo>
                  <a:pt x="1404357" y="6650552"/>
                </a:lnTo>
                <a:lnTo>
                  <a:pt x="1406289" y="6652968"/>
                </a:lnTo>
                <a:lnTo>
                  <a:pt x="1408704" y="6655868"/>
                </a:lnTo>
                <a:lnTo>
                  <a:pt x="1411118" y="6658285"/>
                </a:lnTo>
                <a:lnTo>
                  <a:pt x="1413533" y="6661184"/>
                </a:lnTo>
                <a:lnTo>
                  <a:pt x="1415948" y="6662634"/>
                </a:lnTo>
                <a:lnTo>
                  <a:pt x="1419811" y="6665534"/>
                </a:lnTo>
                <a:lnTo>
                  <a:pt x="1423674" y="6667951"/>
                </a:lnTo>
                <a:lnTo>
                  <a:pt x="1428987" y="6671334"/>
                </a:lnTo>
                <a:lnTo>
                  <a:pt x="1434299" y="6673750"/>
                </a:lnTo>
                <a:lnTo>
                  <a:pt x="1438162" y="6680516"/>
                </a:lnTo>
                <a:lnTo>
                  <a:pt x="1442026" y="6688249"/>
                </a:lnTo>
                <a:lnTo>
                  <a:pt x="1445889" y="6695499"/>
                </a:lnTo>
                <a:lnTo>
                  <a:pt x="1449270" y="6699848"/>
                </a:lnTo>
                <a:lnTo>
                  <a:pt x="1451202" y="6701298"/>
                </a:lnTo>
                <a:lnTo>
                  <a:pt x="1453616" y="6701782"/>
                </a:lnTo>
                <a:lnTo>
                  <a:pt x="1456031" y="6702265"/>
                </a:lnTo>
                <a:lnTo>
                  <a:pt x="1458928" y="6702748"/>
                </a:lnTo>
                <a:lnTo>
                  <a:pt x="1461343" y="6702265"/>
                </a:lnTo>
                <a:lnTo>
                  <a:pt x="1464241" y="6701782"/>
                </a:lnTo>
                <a:lnTo>
                  <a:pt x="1466172" y="6701298"/>
                </a:lnTo>
                <a:lnTo>
                  <a:pt x="1468104" y="6699848"/>
                </a:lnTo>
                <a:lnTo>
                  <a:pt x="1469553" y="6699365"/>
                </a:lnTo>
                <a:lnTo>
                  <a:pt x="1470519" y="6697915"/>
                </a:lnTo>
                <a:lnTo>
                  <a:pt x="1471002" y="6695982"/>
                </a:lnTo>
                <a:lnTo>
                  <a:pt x="1471002" y="6694049"/>
                </a:lnTo>
                <a:lnTo>
                  <a:pt x="1471002" y="6691149"/>
                </a:lnTo>
                <a:lnTo>
                  <a:pt x="1470519" y="6689216"/>
                </a:lnTo>
                <a:lnTo>
                  <a:pt x="1469553" y="6686316"/>
                </a:lnTo>
                <a:lnTo>
                  <a:pt x="1468104" y="6684866"/>
                </a:lnTo>
                <a:lnTo>
                  <a:pt x="1467621" y="6683416"/>
                </a:lnTo>
                <a:lnTo>
                  <a:pt x="1466172" y="6681966"/>
                </a:lnTo>
                <a:lnTo>
                  <a:pt x="1464724" y="6679550"/>
                </a:lnTo>
                <a:lnTo>
                  <a:pt x="1461826" y="6677617"/>
                </a:lnTo>
                <a:lnTo>
                  <a:pt x="1456997" y="6673267"/>
                </a:lnTo>
                <a:lnTo>
                  <a:pt x="1453133" y="6669884"/>
                </a:lnTo>
                <a:lnTo>
                  <a:pt x="1449753" y="6666984"/>
                </a:lnTo>
                <a:lnTo>
                  <a:pt x="1445889" y="6662634"/>
                </a:lnTo>
                <a:lnTo>
                  <a:pt x="1444440" y="6660701"/>
                </a:lnTo>
                <a:lnTo>
                  <a:pt x="1443475" y="6658285"/>
                </a:lnTo>
                <a:lnTo>
                  <a:pt x="1442509" y="6656835"/>
                </a:lnTo>
                <a:lnTo>
                  <a:pt x="1442026" y="6655385"/>
                </a:lnTo>
                <a:lnTo>
                  <a:pt x="1441543" y="6649102"/>
                </a:lnTo>
                <a:lnTo>
                  <a:pt x="1440577" y="6642336"/>
                </a:lnTo>
                <a:lnTo>
                  <a:pt x="1440094" y="6639436"/>
                </a:lnTo>
                <a:lnTo>
                  <a:pt x="1440094" y="6636536"/>
                </a:lnTo>
                <a:lnTo>
                  <a:pt x="1440577" y="6634603"/>
                </a:lnTo>
                <a:lnTo>
                  <a:pt x="1442026" y="6632670"/>
                </a:lnTo>
                <a:lnTo>
                  <a:pt x="1445889" y="6630736"/>
                </a:lnTo>
                <a:lnTo>
                  <a:pt x="1453133" y="6628803"/>
                </a:lnTo>
                <a:lnTo>
                  <a:pt x="1454582" y="6629287"/>
                </a:lnTo>
                <a:lnTo>
                  <a:pt x="1456031" y="6630253"/>
                </a:lnTo>
                <a:lnTo>
                  <a:pt x="1456997" y="6631220"/>
                </a:lnTo>
                <a:lnTo>
                  <a:pt x="1458445" y="6633153"/>
                </a:lnTo>
                <a:lnTo>
                  <a:pt x="1459894" y="6636536"/>
                </a:lnTo>
                <a:lnTo>
                  <a:pt x="1460860" y="6639919"/>
                </a:lnTo>
                <a:lnTo>
                  <a:pt x="1464241" y="6644269"/>
                </a:lnTo>
                <a:lnTo>
                  <a:pt x="1468104" y="6649585"/>
                </a:lnTo>
                <a:lnTo>
                  <a:pt x="1471967" y="6654901"/>
                </a:lnTo>
                <a:lnTo>
                  <a:pt x="1475831" y="6658768"/>
                </a:lnTo>
                <a:lnTo>
                  <a:pt x="1483075" y="6661668"/>
                </a:lnTo>
                <a:lnTo>
                  <a:pt x="1492250" y="6663601"/>
                </a:lnTo>
                <a:lnTo>
                  <a:pt x="1501426" y="6666017"/>
                </a:lnTo>
                <a:lnTo>
                  <a:pt x="1509153" y="6666501"/>
                </a:lnTo>
                <a:lnTo>
                  <a:pt x="1513499" y="6666984"/>
                </a:lnTo>
                <a:lnTo>
                  <a:pt x="1519294" y="6667951"/>
                </a:lnTo>
                <a:lnTo>
                  <a:pt x="1525572" y="6669400"/>
                </a:lnTo>
                <a:lnTo>
                  <a:pt x="1531368" y="6669884"/>
                </a:lnTo>
                <a:lnTo>
                  <a:pt x="1532816" y="6669400"/>
                </a:lnTo>
                <a:lnTo>
                  <a:pt x="1534748" y="6668917"/>
                </a:lnTo>
                <a:lnTo>
                  <a:pt x="1537163" y="6667467"/>
                </a:lnTo>
                <a:lnTo>
                  <a:pt x="1538612" y="6666017"/>
                </a:lnTo>
                <a:lnTo>
                  <a:pt x="1542958" y="6662151"/>
                </a:lnTo>
                <a:lnTo>
                  <a:pt x="1546821" y="6658768"/>
                </a:lnTo>
                <a:lnTo>
                  <a:pt x="1545856" y="6657318"/>
                </a:lnTo>
                <a:lnTo>
                  <a:pt x="1545856" y="6654901"/>
                </a:lnTo>
                <a:lnTo>
                  <a:pt x="1545373" y="6652485"/>
                </a:lnTo>
                <a:lnTo>
                  <a:pt x="1544890" y="6651035"/>
                </a:lnTo>
                <a:lnTo>
                  <a:pt x="1543924" y="6649102"/>
                </a:lnTo>
                <a:lnTo>
                  <a:pt x="1542958" y="6647652"/>
                </a:lnTo>
                <a:lnTo>
                  <a:pt x="1540543" y="6646685"/>
                </a:lnTo>
                <a:lnTo>
                  <a:pt x="1537646" y="6645719"/>
                </a:lnTo>
                <a:lnTo>
                  <a:pt x="1533299" y="6645719"/>
                </a:lnTo>
                <a:lnTo>
                  <a:pt x="1528953" y="6645719"/>
                </a:lnTo>
                <a:lnTo>
                  <a:pt x="1524607" y="6645719"/>
                </a:lnTo>
                <a:lnTo>
                  <a:pt x="1520260" y="6645719"/>
                </a:lnTo>
                <a:lnTo>
                  <a:pt x="1515914" y="6645235"/>
                </a:lnTo>
                <a:lnTo>
                  <a:pt x="1512534" y="6643786"/>
                </a:lnTo>
                <a:lnTo>
                  <a:pt x="1509636" y="6640886"/>
                </a:lnTo>
                <a:lnTo>
                  <a:pt x="1505772" y="6638469"/>
                </a:lnTo>
                <a:lnTo>
                  <a:pt x="1504324" y="6636536"/>
                </a:lnTo>
                <a:lnTo>
                  <a:pt x="1502875" y="6635569"/>
                </a:lnTo>
                <a:lnTo>
                  <a:pt x="1502392" y="6634120"/>
                </a:lnTo>
                <a:lnTo>
                  <a:pt x="1501426" y="6632670"/>
                </a:lnTo>
                <a:lnTo>
                  <a:pt x="1498528" y="6628320"/>
                </a:lnTo>
                <a:lnTo>
                  <a:pt x="1494665" y="6621070"/>
                </a:lnTo>
                <a:lnTo>
                  <a:pt x="1493216" y="6617204"/>
                </a:lnTo>
                <a:lnTo>
                  <a:pt x="1491768" y="6613338"/>
                </a:lnTo>
                <a:lnTo>
                  <a:pt x="1491285" y="6609955"/>
                </a:lnTo>
                <a:lnTo>
                  <a:pt x="1490319" y="6606571"/>
                </a:lnTo>
                <a:lnTo>
                  <a:pt x="1493216" y="6606088"/>
                </a:lnTo>
                <a:lnTo>
                  <a:pt x="1495631" y="6604638"/>
                </a:lnTo>
                <a:lnTo>
                  <a:pt x="1497563" y="6603188"/>
                </a:lnTo>
                <a:lnTo>
                  <a:pt x="1498046" y="6602705"/>
                </a:lnTo>
                <a:lnTo>
                  <a:pt x="1500943" y="6603188"/>
                </a:lnTo>
                <a:lnTo>
                  <a:pt x="1505290" y="6605122"/>
                </a:lnTo>
                <a:lnTo>
                  <a:pt x="1509636" y="6607538"/>
                </a:lnTo>
                <a:lnTo>
                  <a:pt x="1512534" y="6610438"/>
                </a:lnTo>
                <a:lnTo>
                  <a:pt x="1515914" y="6610921"/>
                </a:lnTo>
                <a:lnTo>
                  <a:pt x="1519294" y="6611404"/>
                </a:lnTo>
                <a:lnTo>
                  <a:pt x="1522192" y="6612371"/>
                </a:lnTo>
                <a:lnTo>
                  <a:pt x="1526056" y="6613821"/>
                </a:lnTo>
                <a:lnTo>
                  <a:pt x="1528953" y="6615754"/>
                </a:lnTo>
                <a:lnTo>
                  <a:pt x="1532816" y="6616721"/>
                </a:lnTo>
                <a:lnTo>
                  <a:pt x="1536197" y="6617687"/>
                </a:lnTo>
                <a:lnTo>
                  <a:pt x="1538612" y="6617687"/>
                </a:lnTo>
                <a:lnTo>
                  <a:pt x="1541992" y="6617204"/>
                </a:lnTo>
                <a:lnTo>
                  <a:pt x="1544407" y="6615754"/>
                </a:lnTo>
                <a:lnTo>
                  <a:pt x="1547304" y="6612854"/>
                </a:lnTo>
                <a:lnTo>
                  <a:pt x="1550202" y="6610438"/>
                </a:lnTo>
                <a:lnTo>
                  <a:pt x="1555514" y="6607055"/>
                </a:lnTo>
                <a:lnTo>
                  <a:pt x="1560826" y="6602705"/>
                </a:lnTo>
                <a:lnTo>
                  <a:pt x="1565173" y="6598839"/>
                </a:lnTo>
                <a:lnTo>
                  <a:pt x="1569036" y="6595456"/>
                </a:lnTo>
                <a:lnTo>
                  <a:pt x="1572417" y="6595939"/>
                </a:lnTo>
                <a:lnTo>
                  <a:pt x="1577729" y="6597389"/>
                </a:lnTo>
                <a:lnTo>
                  <a:pt x="1583524" y="6600289"/>
                </a:lnTo>
                <a:lnTo>
                  <a:pt x="1587388" y="6602705"/>
                </a:lnTo>
                <a:lnTo>
                  <a:pt x="1589802" y="6606571"/>
                </a:lnTo>
                <a:lnTo>
                  <a:pt x="1593183" y="6612371"/>
                </a:lnTo>
                <a:lnTo>
                  <a:pt x="1595597" y="6617687"/>
                </a:lnTo>
                <a:lnTo>
                  <a:pt x="1598495" y="6621554"/>
                </a:lnTo>
                <a:lnTo>
                  <a:pt x="1605739" y="6624454"/>
                </a:lnTo>
                <a:lnTo>
                  <a:pt x="1615397" y="6627837"/>
                </a:lnTo>
                <a:lnTo>
                  <a:pt x="1620227" y="6629287"/>
                </a:lnTo>
                <a:lnTo>
                  <a:pt x="1625056" y="6631220"/>
                </a:lnTo>
                <a:lnTo>
                  <a:pt x="1628436" y="6633636"/>
                </a:lnTo>
                <a:lnTo>
                  <a:pt x="1632300" y="6636053"/>
                </a:lnTo>
                <a:lnTo>
                  <a:pt x="1634714" y="6640402"/>
                </a:lnTo>
                <a:lnTo>
                  <a:pt x="1637612" y="6645719"/>
                </a:lnTo>
                <a:lnTo>
                  <a:pt x="1640027" y="6651035"/>
                </a:lnTo>
                <a:lnTo>
                  <a:pt x="1643407" y="6655385"/>
                </a:lnTo>
                <a:lnTo>
                  <a:pt x="1646788" y="6660701"/>
                </a:lnTo>
                <a:lnTo>
                  <a:pt x="1649685" y="6666501"/>
                </a:lnTo>
                <a:lnTo>
                  <a:pt x="1650651" y="6668917"/>
                </a:lnTo>
                <a:lnTo>
                  <a:pt x="1651617" y="6671817"/>
                </a:lnTo>
                <a:lnTo>
                  <a:pt x="1651617" y="6674717"/>
                </a:lnTo>
                <a:lnTo>
                  <a:pt x="1650651" y="6677617"/>
                </a:lnTo>
                <a:lnTo>
                  <a:pt x="1650168" y="6681000"/>
                </a:lnTo>
                <a:lnTo>
                  <a:pt x="1649202" y="6684866"/>
                </a:lnTo>
                <a:lnTo>
                  <a:pt x="1647271" y="6689216"/>
                </a:lnTo>
                <a:lnTo>
                  <a:pt x="1644373" y="6693565"/>
                </a:lnTo>
                <a:lnTo>
                  <a:pt x="1638095" y="6701782"/>
                </a:lnTo>
                <a:lnTo>
                  <a:pt x="1630368" y="6710964"/>
                </a:lnTo>
                <a:lnTo>
                  <a:pt x="1613466" y="6727396"/>
                </a:lnTo>
                <a:lnTo>
                  <a:pt x="1598495" y="6740929"/>
                </a:lnTo>
                <a:lnTo>
                  <a:pt x="1584973" y="6757361"/>
                </a:lnTo>
                <a:lnTo>
                  <a:pt x="1569036" y="6775726"/>
                </a:lnTo>
                <a:lnTo>
                  <a:pt x="1552617" y="6794092"/>
                </a:lnTo>
                <a:lnTo>
                  <a:pt x="1538612" y="6808108"/>
                </a:lnTo>
                <a:lnTo>
                  <a:pt x="1527987" y="6821157"/>
                </a:lnTo>
                <a:lnTo>
                  <a:pt x="1514465" y="6836139"/>
                </a:lnTo>
                <a:lnTo>
                  <a:pt x="1499494" y="6851121"/>
                </a:lnTo>
                <a:lnTo>
                  <a:pt x="1486938" y="6864170"/>
                </a:lnTo>
                <a:lnTo>
                  <a:pt x="1476314" y="6870453"/>
                </a:lnTo>
                <a:lnTo>
                  <a:pt x="1462309" y="6877703"/>
                </a:lnTo>
                <a:lnTo>
                  <a:pt x="1449270" y="6884469"/>
                </a:lnTo>
                <a:lnTo>
                  <a:pt x="1438162" y="6890268"/>
                </a:lnTo>
                <a:lnTo>
                  <a:pt x="1430918" y="6896551"/>
                </a:lnTo>
                <a:lnTo>
                  <a:pt x="1421260" y="6903318"/>
                </a:lnTo>
                <a:lnTo>
                  <a:pt x="1410636" y="6910567"/>
                </a:lnTo>
                <a:lnTo>
                  <a:pt x="1400977" y="6916850"/>
                </a:lnTo>
                <a:lnTo>
                  <a:pt x="1398079" y="6920233"/>
                </a:lnTo>
                <a:lnTo>
                  <a:pt x="1394699" y="6925549"/>
                </a:lnTo>
                <a:lnTo>
                  <a:pt x="1391318" y="6932316"/>
                </a:lnTo>
                <a:lnTo>
                  <a:pt x="1387455" y="6938598"/>
                </a:lnTo>
                <a:lnTo>
                  <a:pt x="1383591" y="6944881"/>
                </a:lnTo>
                <a:lnTo>
                  <a:pt x="1379245" y="6950681"/>
                </a:lnTo>
                <a:lnTo>
                  <a:pt x="1377313" y="6953097"/>
                </a:lnTo>
                <a:lnTo>
                  <a:pt x="1375382" y="6955031"/>
                </a:lnTo>
                <a:lnTo>
                  <a:pt x="1372967" y="6956481"/>
                </a:lnTo>
                <a:lnTo>
                  <a:pt x="1371035" y="6957447"/>
                </a:lnTo>
                <a:lnTo>
                  <a:pt x="1367655" y="6960347"/>
                </a:lnTo>
                <a:lnTo>
                  <a:pt x="1363791" y="6961797"/>
                </a:lnTo>
                <a:lnTo>
                  <a:pt x="1358479" y="6963247"/>
                </a:lnTo>
                <a:lnTo>
                  <a:pt x="1352684" y="6964213"/>
                </a:lnTo>
                <a:lnTo>
                  <a:pt x="1342060" y="6964697"/>
                </a:lnTo>
                <a:lnTo>
                  <a:pt x="1333850" y="6964697"/>
                </a:lnTo>
                <a:lnTo>
                  <a:pt x="1321294" y="6964697"/>
                </a:lnTo>
                <a:lnTo>
                  <a:pt x="1306323" y="6965663"/>
                </a:lnTo>
                <a:lnTo>
                  <a:pt x="1299079" y="6966147"/>
                </a:lnTo>
                <a:lnTo>
                  <a:pt x="1292801" y="6966630"/>
                </a:lnTo>
                <a:lnTo>
                  <a:pt x="1287006" y="6967596"/>
                </a:lnTo>
                <a:lnTo>
                  <a:pt x="1281693" y="6968563"/>
                </a:lnTo>
                <a:lnTo>
                  <a:pt x="1272035" y="6968563"/>
                </a:lnTo>
                <a:lnTo>
                  <a:pt x="1261893" y="6968563"/>
                </a:lnTo>
                <a:lnTo>
                  <a:pt x="1251752" y="6968563"/>
                </a:lnTo>
                <a:lnTo>
                  <a:pt x="1244508" y="6968563"/>
                </a:lnTo>
                <a:lnTo>
                  <a:pt x="1234366" y="6972429"/>
                </a:lnTo>
                <a:lnTo>
                  <a:pt x="1222293" y="6976779"/>
                </a:lnTo>
                <a:lnTo>
                  <a:pt x="1210220" y="6980162"/>
                </a:lnTo>
                <a:lnTo>
                  <a:pt x="1199596" y="6984029"/>
                </a:lnTo>
                <a:lnTo>
                  <a:pt x="1193317" y="6989828"/>
                </a:lnTo>
                <a:lnTo>
                  <a:pt x="1184625" y="6996594"/>
                </a:lnTo>
                <a:lnTo>
                  <a:pt x="1176898" y="7003361"/>
                </a:lnTo>
                <a:lnTo>
                  <a:pt x="1170137" y="7010127"/>
                </a:lnTo>
                <a:lnTo>
                  <a:pt x="1165790" y="7014477"/>
                </a:lnTo>
                <a:lnTo>
                  <a:pt x="1160961" y="7020276"/>
                </a:lnTo>
                <a:lnTo>
                  <a:pt x="1156132" y="7027526"/>
                </a:lnTo>
                <a:lnTo>
                  <a:pt x="1151303" y="7034292"/>
                </a:lnTo>
                <a:lnTo>
                  <a:pt x="1146956" y="7041058"/>
                </a:lnTo>
                <a:lnTo>
                  <a:pt x="1142127" y="7047824"/>
                </a:lnTo>
                <a:lnTo>
                  <a:pt x="1137298" y="7053624"/>
                </a:lnTo>
                <a:lnTo>
                  <a:pt x="1132951" y="7058457"/>
                </a:lnTo>
                <a:lnTo>
                  <a:pt x="1125707" y="7062323"/>
                </a:lnTo>
                <a:lnTo>
                  <a:pt x="1115566" y="7067640"/>
                </a:lnTo>
                <a:lnTo>
                  <a:pt x="1104941" y="7073439"/>
                </a:lnTo>
                <a:lnTo>
                  <a:pt x="1095283" y="7077306"/>
                </a:lnTo>
                <a:lnTo>
                  <a:pt x="1086107" y="7076822"/>
                </a:lnTo>
                <a:lnTo>
                  <a:pt x="1075000" y="7075372"/>
                </a:lnTo>
                <a:lnTo>
                  <a:pt x="1069688" y="7075372"/>
                </a:lnTo>
                <a:lnTo>
                  <a:pt x="1064375" y="7075372"/>
                </a:lnTo>
                <a:lnTo>
                  <a:pt x="1059063" y="7075856"/>
                </a:lnTo>
                <a:lnTo>
                  <a:pt x="1054717" y="7077306"/>
                </a:lnTo>
                <a:lnTo>
                  <a:pt x="1052785" y="7077306"/>
                </a:lnTo>
                <a:lnTo>
                  <a:pt x="1050370" y="7078272"/>
                </a:lnTo>
                <a:lnTo>
                  <a:pt x="1048439" y="7078755"/>
                </a:lnTo>
                <a:lnTo>
                  <a:pt x="1046024" y="7080205"/>
                </a:lnTo>
                <a:lnTo>
                  <a:pt x="1042161" y="7083105"/>
                </a:lnTo>
                <a:lnTo>
                  <a:pt x="1037814" y="7086488"/>
                </a:lnTo>
                <a:lnTo>
                  <a:pt x="1033468" y="7089871"/>
                </a:lnTo>
                <a:lnTo>
                  <a:pt x="1029122" y="7092771"/>
                </a:lnTo>
                <a:lnTo>
                  <a:pt x="1027190" y="7094221"/>
                </a:lnTo>
                <a:lnTo>
                  <a:pt x="1025258" y="7095188"/>
                </a:lnTo>
                <a:lnTo>
                  <a:pt x="1022844" y="7095671"/>
                </a:lnTo>
                <a:lnTo>
                  <a:pt x="1020912" y="7095671"/>
                </a:lnTo>
                <a:lnTo>
                  <a:pt x="1018497" y="7096154"/>
                </a:lnTo>
                <a:lnTo>
                  <a:pt x="1016565" y="7096154"/>
                </a:lnTo>
                <a:lnTo>
                  <a:pt x="1014151" y="7096154"/>
                </a:lnTo>
                <a:lnTo>
                  <a:pt x="1011253" y="7095671"/>
                </a:lnTo>
                <a:lnTo>
                  <a:pt x="1005941" y="7093738"/>
                </a:lnTo>
                <a:lnTo>
                  <a:pt x="1000629" y="7090838"/>
                </a:lnTo>
                <a:lnTo>
                  <a:pt x="995800" y="7086972"/>
                </a:lnTo>
                <a:lnTo>
                  <a:pt x="991453" y="7084072"/>
                </a:lnTo>
                <a:lnTo>
                  <a:pt x="987107" y="7080205"/>
                </a:lnTo>
                <a:lnTo>
                  <a:pt x="983726" y="7077306"/>
                </a:lnTo>
                <a:lnTo>
                  <a:pt x="982278" y="7076822"/>
                </a:lnTo>
                <a:lnTo>
                  <a:pt x="980346" y="7075372"/>
                </a:lnTo>
                <a:lnTo>
                  <a:pt x="978414" y="7073439"/>
                </a:lnTo>
                <a:lnTo>
                  <a:pt x="976482" y="7071506"/>
                </a:lnTo>
                <a:lnTo>
                  <a:pt x="972136" y="7066190"/>
                </a:lnTo>
                <a:lnTo>
                  <a:pt x="969238" y="7062323"/>
                </a:lnTo>
                <a:lnTo>
                  <a:pt x="961994" y="7062807"/>
                </a:lnTo>
                <a:lnTo>
                  <a:pt x="954268" y="7063773"/>
                </a:lnTo>
                <a:lnTo>
                  <a:pt x="947507" y="7065706"/>
                </a:lnTo>
                <a:lnTo>
                  <a:pt x="942677" y="7066190"/>
                </a:lnTo>
                <a:lnTo>
                  <a:pt x="933502" y="7065706"/>
                </a:lnTo>
                <a:lnTo>
                  <a:pt x="924809" y="7063773"/>
                </a:lnTo>
                <a:lnTo>
                  <a:pt x="916116" y="7062807"/>
                </a:lnTo>
                <a:lnTo>
                  <a:pt x="909355" y="7062323"/>
                </a:lnTo>
                <a:lnTo>
                  <a:pt x="900180" y="7062807"/>
                </a:lnTo>
                <a:lnTo>
                  <a:pt x="890521" y="7063773"/>
                </a:lnTo>
                <a:lnTo>
                  <a:pt x="880862" y="7065706"/>
                </a:lnTo>
                <a:lnTo>
                  <a:pt x="871687" y="7066190"/>
                </a:lnTo>
                <a:lnTo>
                  <a:pt x="864926" y="7065706"/>
                </a:lnTo>
                <a:lnTo>
                  <a:pt x="855267" y="7063290"/>
                </a:lnTo>
                <a:lnTo>
                  <a:pt x="845609" y="7061357"/>
                </a:lnTo>
                <a:lnTo>
                  <a:pt x="838365" y="7058457"/>
                </a:lnTo>
                <a:lnTo>
                  <a:pt x="831604" y="7054590"/>
                </a:lnTo>
                <a:lnTo>
                  <a:pt x="823877" y="7048308"/>
                </a:lnTo>
                <a:lnTo>
                  <a:pt x="820496" y="7045408"/>
                </a:lnTo>
                <a:lnTo>
                  <a:pt x="816633" y="7042025"/>
                </a:lnTo>
                <a:lnTo>
                  <a:pt x="814218" y="7039125"/>
                </a:lnTo>
                <a:lnTo>
                  <a:pt x="812286" y="7035742"/>
                </a:lnTo>
                <a:lnTo>
                  <a:pt x="809389" y="7028976"/>
                </a:lnTo>
                <a:lnTo>
                  <a:pt x="806491" y="7019310"/>
                </a:lnTo>
                <a:lnTo>
                  <a:pt x="804077" y="7010127"/>
                </a:lnTo>
                <a:lnTo>
                  <a:pt x="801179" y="7002394"/>
                </a:lnTo>
                <a:lnTo>
                  <a:pt x="797799" y="6996111"/>
                </a:lnTo>
                <a:lnTo>
                  <a:pt x="793935" y="6989345"/>
                </a:lnTo>
                <a:lnTo>
                  <a:pt x="792486" y="6985962"/>
                </a:lnTo>
                <a:lnTo>
                  <a:pt x="791521" y="6982579"/>
                </a:lnTo>
                <a:lnTo>
                  <a:pt x="790072" y="6979196"/>
                </a:lnTo>
                <a:lnTo>
                  <a:pt x="789589" y="6975813"/>
                </a:lnTo>
                <a:lnTo>
                  <a:pt x="790555" y="6969530"/>
                </a:lnTo>
                <a:lnTo>
                  <a:pt x="792004" y="6961314"/>
                </a:lnTo>
                <a:lnTo>
                  <a:pt x="792969" y="6953097"/>
                </a:lnTo>
                <a:lnTo>
                  <a:pt x="793935" y="6946331"/>
                </a:lnTo>
                <a:lnTo>
                  <a:pt x="792969" y="6939565"/>
                </a:lnTo>
                <a:lnTo>
                  <a:pt x="791521" y="6931349"/>
                </a:lnTo>
                <a:lnTo>
                  <a:pt x="789106" y="6923133"/>
                </a:lnTo>
                <a:lnTo>
                  <a:pt x="786208" y="6916850"/>
                </a:lnTo>
                <a:lnTo>
                  <a:pt x="786208" y="6914917"/>
                </a:lnTo>
                <a:lnTo>
                  <a:pt x="784760" y="6912984"/>
                </a:lnTo>
                <a:lnTo>
                  <a:pt x="783311" y="6911050"/>
                </a:lnTo>
                <a:lnTo>
                  <a:pt x="781862" y="6909117"/>
                </a:lnTo>
                <a:lnTo>
                  <a:pt x="777033" y="6905251"/>
                </a:lnTo>
                <a:lnTo>
                  <a:pt x="771238" y="6901384"/>
                </a:lnTo>
                <a:lnTo>
                  <a:pt x="764476" y="6901868"/>
                </a:lnTo>
                <a:lnTo>
                  <a:pt x="756267" y="6903318"/>
                </a:lnTo>
                <a:lnTo>
                  <a:pt x="748540" y="6904767"/>
                </a:lnTo>
                <a:lnTo>
                  <a:pt x="741779" y="6905251"/>
                </a:lnTo>
                <a:lnTo>
                  <a:pt x="738398" y="6906701"/>
                </a:lnTo>
                <a:lnTo>
                  <a:pt x="734052" y="6908151"/>
                </a:lnTo>
                <a:lnTo>
                  <a:pt x="729223" y="6909117"/>
                </a:lnTo>
                <a:lnTo>
                  <a:pt x="724876" y="6910084"/>
                </a:lnTo>
                <a:lnTo>
                  <a:pt x="720047" y="6910567"/>
                </a:lnTo>
                <a:lnTo>
                  <a:pt x="715218" y="6910567"/>
                </a:lnTo>
                <a:lnTo>
                  <a:pt x="711354" y="6910567"/>
                </a:lnTo>
                <a:lnTo>
                  <a:pt x="707491" y="6908634"/>
                </a:lnTo>
                <a:lnTo>
                  <a:pt x="703628" y="6908634"/>
                </a:lnTo>
                <a:lnTo>
                  <a:pt x="698315" y="6907667"/>
                </a:lnTo>
                <a:lnTo>
                  <a:pt x="693003" y="6906701"/>
                </a:lnTo>
                <a:lnTo>
                  <a:pt x="687691" y="6905251"/>
                </a:lnTo>
                <a:lnTo>
                  <a:pt x="676583" y="6901384"/>
                </a:lnTo>
                <a:lnTo>
                  <a:pt x="666925" y="6897518"/>
                </a:lnTo>
                <a:lnTo>
                  <a:pt x="660647" y="6894618"/>
                </a:lnTo>
                <a:lnTo>
                  <a:pt x="653886" y="6890268"/>
                </a:lnTo>
                <a:lnTo>
                  <a:pt x="647125" y="6886402"/>
                </a:lnTo>
                <a:lnTo>
                  <a:pt x="640847" y="6883019"/>
                </a:lnTo>
                <a:lnTo>
                  <a:pt x="634569" y="6879636"/>
                </a:lnTo>
                <a:lnTo>
                  <a:pt x="627808" y="6875286"/>
                </a:lnTo>
                <a:lnTo>
                  <a:pt x="621047" y="6871420"/>
                </a:lnTo>
                <a:lnTo>
                  <a:pt x="614769" y="6868037"/>
                </a:lnTo>
                <a:lnTo>
                  <a:pt x="604627" y="6861754"/>
                </a:lnTo>
                <a:lnTo>
                  <a:pt x="593037" y="6855471"/>
                </a:lnTo>
                <a:lnTo>
                  <a:pt x="581929" y="6849671"/>
                </a:lnTo>
                <a:lnTo>
                  <a:pt x="573720" y="6845805"/>
                </a:lnTo>
                <a:lnTo>
                  <a:pt x="566959" y="6841939"/>
                </a:lnTo>
                <a:lnTo>
                  <a:pt x="559232" y="6838555"/>
                </a:lnTo>
                <a:lnTo>
                  <a:pt x="554885" y="6836622"/>
                </a:lnTo>
                <a:lnTo>
                  <a:pt x="550539" y="6835656"/>
                </a:lnTo>
                <a:lnTo>
                  <a:pt x="546676" y="6834689"/>
                </a:lnTo>
                <a:lnTo>
                  <a:pt x="544261" y="6834206"/>
                </a:lnTo>
                <a:lnTo>
                  <a:pt x="539915" y="6830823"/>
                </a:lnTo>
                <a:lnTo>
                  <a:pt x="534602" y="6826956"/>
                </a:lnTo>
                <a:lnTo>
                  <a:pt x="529290" y="6823090"/>
                </a:lnTo>
                <a:lnTo>
                  <a:pt x="525427" y="6819223"/>
                </a:lnTo>
                <a:lnTo>
                  <a:pt x="522529" y="6817774"/>
                </a:lnTo>
                <a:lnTo>
                  <a:pt x="520114" y="6814874"/>
                </a:lnTo>
                <a:lnTo>
                  <a:pt x="516734" y="6811974"/>
                </a:lnTo>
                <a:lnTo>
                  <a:pt x="514319" y="6808108"/>
                </a:lnTo>
                <a:lnTo>
                  <a:pt x="511422" y="6804724"/>
                </a:lnTo>
                <a:lnTo>
                  <a:pt x="509007" y="6801341"/>
                </a:lnTo>
                <a:lnTo>
                  <a:pt x="505627" y="6798925"/>
                </a:lnTo>
                <a:lnTo>
                  <a:pt x="503212" y="6796992"/>
                </a:lnTo>
                <a:lnTo>
                  <a:pt x="499831" y="6794575"/>
                </a:lnTo>
                <a:lnTo>
                  <a:pt x="495968" y="6791675"/>
                </a:lnTo>
                <a:lnTo>
                  <a:pt x="492588" y="6790225"/>
                </a:lnTo>
                <a:lnTo>
                  <a:pt x="488241" y="6788292"/>
                </a:lnTo>
                <a:lnTo>
                  <a:pt x="479548" y="6784909"/>
                </a:lnTo>
                <a:lnTo>
                  <a:pt x="473270" y="6782493"/>
                </a:lnTo>
                <a:lnTo>
                  <a:pt x="466509" y="6781526"/>
                </a:lnTo>
                <a:lnTo>
                  <a:pt x="458782" y="6780559"/>
                </a:lnTo>
                <a:lnTo>
                  <a:pt x="454919" y="6780076"/>
                </a:lnTo>
                <a:lnTo>
                  <a:pt x="451539" y="6780559"/>
                </a:lnTo>
                <a:lnTo>
                  <a:pt x="449124" y="6781043"/>
                </a:lnTo>
                <a:lnTo>
                  <a:pt x="446709" y="6782493"/>
                </a:lnTo>
                <a:lnTo>
                  <a:pt x="444295" y="6783943"/>
                </a:lnTo>
                <a:lnTo>
                  <a:pt x="441880" y="6786359"/>
                </a:lnTo>
                <a:lnTo>
                  <a:pt x="438982" y="6789742"/>
                </a:lnTo>
                <a:lnTo>
                  <a:pt x="436568" y="6793609"/>
                </a:lnTo>
                <a:lnTo>
                  <a:pt x="432221" y="6799891"/>
                </a:lnTo>
                <a:lnTo>
                  <a:pt x="428358" y="6804724"/>
                </a:lnTo>
                <a:lnTo>
                  <a:pt x="422080" y="6810041"/>
                </a:lnTo>
                <a:lnTo>
                  <a:pt x="415319" y="6814390"/>
                </a:lnTo>
                <a:lnTo>
                  <a:pt x="411938" y="6816807"/>
                </a:lnTo>
                <a:lnTo>
                  <a:pt x="408558" y="6818257"/>
                </a:lnTo>
                <a:lnTo>
                  <a:pt x="405177" y="6819223"/>
                </a:lnTo>
                <a:lnTo>
                  <a:pt x="402280" y="6819223"/>
                </a:lnTo>
                <a:lnTo>
                  <a:pt x="395519" y="6821640"/>
                </a:lnTo>
                <a:lnTo>
                  <a:pt x="387792" y="6823090"/>
                </a:lnTo>
                <a:lnTo>
                  <a:pt x="379099" y="6824540"/>
                </a:lnTo>
                <a:lnTo>
                  <a:pt x="372821" y="6826956"/>
                </a:lnTo>
                <a:lnTo>
                  <a:pt x="367026" y="6830339"/>
                </a:lnTo>
                <a:lnTo>
                  <a:pt x="361231" y="6833722"/>
                </a:lnTo>
                <a:lnTo>
                  <a:pt x="358816" y="6835656"/>
                </a:lnTo>
                <a:lnTo>
                  <a:pt x="355919" y="6836622"/>
                </a:lnTo>
                <a:lnTo>
                  <a:pt x="353021" y="6838072"/>
                </a:lnTo>
                <a:lnTo>
                  <a:pt x="350124" y="6838072"/>
                </a:lnTo>
                <a:lnTo>
                  <a:pt x="343362" y="6836622"/>
                </a:lnTo>
                <a:lnTo>
                  <a:pt x="335153" y="6834206"/>
                </a:lnTo>
                <a:lnTo>
                  <a:pt x="327426" y="6832273"/>
                </a:lnTo>
                <a:lnTo>
                  <a:pt x="320665" y="6830339"/>
                </a:lnTo>
                <a:lnTo>
                  <a:pt x="317284" y="6830823"/>
                </a:lnTo>
                <a:lnTo>
                  <a:pt x="313421" y="6832756"/>
                </a:lnTo>
                <a:lnTo>
                  <a:pt x="310040" y="6834689"/>
                </a:lnTo>
                <a:lnTo>
                  <a:pt x="306177" y="6837106"/>
                </a:lnTo>
                <a:lnTo>
                  <a:pt x="302314" y="6840005"/>
                </a:lnTo>
                <a:lnTo>
                  <a:pt x="298933" y="6843388"/>
                </a:lnTo>
                <a:lnTo>
                  <a:pt x="296035" y="6846288"/>
                </a:lnTo>
                <a:lnTo>
                  <a:pt x="294587" y="6849671"/>
                </a:lnTo>
                <a:lnTo>
                  <a:pt x="293138" y="6851121"/>
                </a:lnTo>
                <a:lnTo>
                  <a:pt x="292172" y="6852571"/>
                </a:lnTo>
                <a:lnTo>
                  <a:pt x="291206" y="6854988"/>
                </a:lnTo>
                <a:lnTo>
                  <a:pt x="290240" y="6857404"/>
                </a:lnTo>
                <a:lnTo>
                  <a:pt x="289757" y="6862720"/>
                </a:lnTo>
                <a:lnTo>
                  <a:pt x="289757" y="6868520"/>
                </a:lnTo>
                <a:lnTo>
                  <a:pt x="290240" y="6880119"/>
                </a:lnTo>
                <a:lnTo>
                  <a:pt x="290723" y="6890268"/>
                </a:lnTo>
                <a:lnTo>
                  <a:pt x="292655" y="6894618"/>
                </a:lnTo>
                <a:lnTo>
                  <a:pt x="295070" y="6899451"/>
                </a:lnTo>
                <a:lnTo>
                  <a:pt x="298450" y="6903801"/>
                </a:lnTo>
                <a:lnTo>
                  <a:pt x="301348" y="6909117"/>
                </a:lnTo>
                <a:lnTo>
                  <a:pt x="304245" y="6913950"/>
                </a:lnTo>
                <a:lnTo>
                  <a:pt x="306660" y="6918783"/>
                </a:lnTo>
                <a:lnTo>
                  <a:pt x="308592" y="6923616"/>
                </a:lnTo>
                <a:lnTo>
                  <a:pt x="309557" y="6927966"/>
                </a:lnTo>
                <a:lnTo>
                  <a:pt x="307143" y="6932316"/>
                </a:lnTo>
                <a:lnTo>
                  <a:pt x="305211" y="6936665"/>
                </a:lnTo>
                <a:lnTo>
                  <a:pt x="302314" y="6941015"/>
                </a:lnTo>
                <a:lnTo>
                  <a:pt x="299416" y="6945365"/>
                </a:lnTo>
                <a:lnTo>
                  <a:pt x="296035" y="6949714"/>
                </a:lnTo>
                <a:lnTo>
                  <a:pt x="293138" y="6952614"/>
                </a:lnTo>
                <a:lnTo>
                  <a:pt x="289757" y="6955997"/>
                </a:lnTo>
                <a:lnTo>
                  <a:pt x="286860" y="6957447"/>
                </a:lnTo>
                <a:lnTo>
                  <a:pt x="283962" y="6958414"/>
                </a:lnTo>
                <a:lnTo>
                  <a:pt x="280099" y="6958897"/>
                </a:lnTo>
                <a:lnTo>
                  <a:pt x="276235" y="6959380"/>
                </a:lnTo>
                <a:lnTo>
                  <a:pt x="272372" y="6959380"/>
                </a:lnTo>
                <a:lnTo>
                  <a:pt x="268508" y="6959380"/>
                </a:lnTo>
                <a:lnTo>
                  <a:pt x="265611" y="6959380"/>
                </a:lnTo>
                <a:lnTo>
                  <a:pt x="262713" y="6960347"/>
                </a:lnTo>
                <a:lnTo>
                  <a:pt x="260782" y="6961314"/>
                </a:lnTo>
                <a:lnTo>
                  <a:pt x="257884" y="6961797"/>
                </a:lnTo>
                <a:lnTo>
                  <a:pt x="255952" y="6963247"/>
                </a:lnTo>
                <a:lnTo>
                  <a:pt x="254021" y="6964697"/>
                </a:lnTo>
                <a:lnTo>
                  <a:pt x="251606" y="6967113"/>
                </a:lnTo>
                <a:lnTo>
                  <a:pt x="249674" y="6969046"/>
                </a:lnTo>
                <a:lnTo>
                  <a:pt x="246777" y="6970496"/>
                </a:lnTo>
                <a:lnTo>
                  <a:pt x="244845" y="6972429"/>
                </a:lnTo>
                <a:lnTo>
                  <a:pt x="242430" y="6972429"/>
                </a:lnTo>
                <a:lnTo>
                  <a:pt x="240016" y="6973396"/>
                </a:lnTo>
                <a:lnTo>
                  <a:pt x="237601" y="6973396"/>
                </a:lnTo>
                <a:lnTo>
                  <a:pt x="234221" y="6972913"/>
                </a:lnTo>
                <a:lnTo>
                  <a:pt x="230840" y="6972429"/>
                </a:lnTo>
                <a:lnTo>
                  <a:pt x="222630" y="6969530"/>
                </a:lnTo>
                <a:lnTo>
                  <a:pt x="216352" y="6968563"/>
                </a:lnTo>
                <a:lnTo>
                  <a:pt x="211523" y="6970496"/>
                </a:lnTo>
                <a:lnTo>
                  <a:pt x="204762" y="6974363"/>
                </a:lnTo>
                <a:lnTo>
                  <a:pt x="198484" y="6978229"/>
                </a:lnTo>
                <a:lnTo>
                  <a:pt x="193655" y="6980162"/>
                </a:lnTo>
                <a:lnTo>
                  <a:pt x="183996" y="6980162"/>
                </a:lnTo>
                <a:lnTo>
                  <a:pt x="173371" y="6979679"/>
                </a:lnTo>
                <a:lnTo>
                  <a:pt x="168542" y="6979196"/>
                </a:lnTo>
                <a:lnTo>
                  <a:pt x="164196" y="6978712"/>
                </a:lnTo>
                <a:lnTo>
                  <a:pt x="159849" y="6977746"/>
                </a:lnTo>
                <a:lnTo>
                  <a:pt x="156469" y="6975813"/>
                </a:lnTo>
                <a:lnTo>
                  <a:pt x="152123" y="6974363"/>
                </a:lnTo>
                <a:lnTo>
                  <a:pt x="148259" y="6971946"/>
                </a:lnTo>
                <a:lnTo>
                  <a:pt x="143913" y="6968563"/>
                </a:lnTo>
                <a:lnTo>
                  <a:pt x="140049" y="6964213"/>
                </a:lnTo>
                <a:lnTo>
                  <a:pt x="132805" y="6956964"/>
                </a:lnTo>
                <a:lnTo>
                  <a:pt x="126527" y="6950198"/>
                </a:lnTo>
                <a:lnTo>
                  <a:pt x="120249" y="6943915"/>
                </a:lnTo>
                <a:lnTo>
                  <a:pt x="111557" y="6936665"/>
                </a:lnTo>
                <a:lnTo>
                  <a:pt x="103830" y="6929899"/>
                </a:lnTo>
                <a:lnTo>
                  <a:pt x="96586" y="6924099"/>
                </a:lnTo>
                <a:lnTo>
                  <a:pt x="89825" y="6921200"/>
                </a:lnTo>
                <a:lnTo>
                  <a:pt x="82098" y="6918300"/>
                </a:lnTo>
                <a:lnTo>
                  <a:pt x="73888" y="6915883"/>
                </a:lnTo>
                <a:lnTo>
                  <a:pt x="67127" y="6912984"/>
                </a:lnTo>
                <a:lnTo>
                  <a:pt x="64712" y="6909117"/>
                </a:lnTo>
                <a:lnTo>
                  <a:pt x="61332" y="6905734"/>
                </a:lnTo>
                <a:lnTo>
                  <a:pt x="58917" y="6900901"/>
                </a:lnTo>
                <a:lnTo>
                  <a:pt x="56020" y="6896068"/>
                </a:lnTo>
                <a:lnTo>
                  <a:pt x="53122" y="6891235"/>
                </a:lnTo>
                <a:lnTo>
                  <a:pt x="50225" y="6886402"/>
                </a:lnTo>
                <a:lnTo>
                  <a:pt x="47810" y="6882536"/>
                </a:lnTo>
                <a:lnTo>
                  <a:pt x="44912" y="6879153"/>
                </a:lnTo>
                <a:lnTo>
                  <a:pt x="41049" y="6875286"/>
                </a:lnTo>
                <a:lnTo>
                  <a:pt x="37668" y="6869487"/>
                </a:lnTo>
                <a:lnTo>
                  <a:pt x="34771" y="6864170"/>
                </a:lnTo>
                <a:lnTo>
                  <a:pt x="33322" y="6860787"/>
                </a:lnTo>
                <a:lnTo>
                  <a:pt x="30907" y="6850155"/>
                </a:lnTo>
                <a:lnTo>
                  <a:pt x="28493" y="6838072"/>
                </a:lnTo>
                <a:lnTo>
                  <a:pt x="27044" y="6824056"/>
                </a:lnTo>
                <a:lnTo>
                  <a:pt x="26078" y="6811974"/>
                </a:lnTo>
                <a:lnTo>
                  <a:pt x="27044" y="6805208"/>
                </a:lnTo>
                <a:lnTo>
                  <a:pt x="28976" y="6796508"/>
                </a:lnTo>
                <a:lnTo>
                  <a:pt x="29942" y="6791675"/>
                </a:lnTo>
                <a:lnTo>
                  <a:pt x="30907" y="6786842"/>
                </a:lnTo>
                <a:lnTo>
                  <a:pt x="30907" y="6782976"/>
                </a:lnTo>
                <a:lnTo>
                  <a:pt x="29459" y="6778626"/>
                </a:lnTo>
                <a:lnTo>
                  <a:pt x="26078" y="6770410"/>
                </a:lnTo>
                <a:lnTo>
                  <a:pt x="22215" y="6763161"/>
                </a:lnTo>
                <a:lnTo>
                  <a:pt x="17868" y="6760744"/>
                </a:lnTo>
                <a:lnTo>
                  <a:pt x="11590" y="6757361"/>
                </a:lnTo>
                <a:lnTo>
                  <a:pt x="8693" y="6755428"/>
                </a:lnTo>
                <a:lnTo>
                  <a:pt x="6278" y="6753011"/>
                </a:lnTo>
                <a:lnTo>
                  <a:pt x="5312" y="6752045"/>
                </a:lnTo>
                <a:lnTo>
                  <a:pt x="4346" y="6751078"/>
                </a:lnTo>
                <a:lnTo>
                  <a:pt x="3863" y="6750112"/>
                </a:lnTo>
                <a:lnTo>
                  <a:pt x="3863" y="6748178"/>
                </a:lnTo>
                <a:lnTo>
                  <a:pt x="2415" y="6746728"/>
                </a:lnTo>
                <a:lnTo>
                  <a:pt x="1449" y="6744795"/>
                </a:lnTo>
                <a:lnTo>
                  <a:pt x="966" y="6741412"/>
                </a:lnTo>
                <a:lnTo>
                  <a:pt x="483" y="6738996"/>
                </a:lnTo>
                <a:lnTo>
                  <a:pt x="0" y="6732229"/>
                </a:lnTo>
                <a:lnTo>
                  <a:pt x="0" y="6725947"/>
                </a:lnTo>
                <a:lnTo>
                  <a:pt x="1449" y="6723047"/>
                </a:lnTo>
                <a:lnTo>
                  <a:pt x="3863" y="6720147"/>
                </a:lnTo>
                <a:lnTo>
                  <a:pt x="6278" y="6717730"/>
                </a:lnTo>
                <a:lnTo>
                  <a:pt x="9659" y="6715314"/>
                </a:lnTo>
                <a:lnTo>
                  <a:pt x="14971" y="6710964"/>
                </a:lnTo>
                <a:lnTo>
                  <a:pt x="18351" y="6707098"/>
                </a:lnTo>
                <a:lnTo>
                  <a:pt x="22698" y="6703231"/>
                </a:lnTo>
                <a:lnTo>
                  <a:pt x="27527" y="6697915"/>
                </a:lnTo>
                <a:lnTo>
                  <a:pt x="29459" y="6695499"/>
                </a:lnTo>
                <a:lnTo>
                  <a:pt x="31873" y="6693082"/>
                </a:lnTo>
                <a:lnTo>
                  <a:pt x="32839" y="6690182"/>
                </a:lnTo>
                <a:lnTo>
                  <a:pt x="33322" y="6688732"/>
                </a:lnTo>
                <a:lnTo>
                  <a:pt x="34288" y="6684383"/>
                </a:lnTo>
                <a:lnTo>
                  <a:pt x="34771" y="6679550"/>
                </a:lnTo>
                <a:lnTo>
                  <a:pt x="35254" y="6674717"/>
                </a:lnTo>
                <a:lnTo>
                  <a:pt x="35254" y="6669884"/>
                </a:lnTo>
                <a:lnTo>
                  <a:pt x="35254" y="6665534"/>
                </a:lnTo>
                <a:lnTo>
                  <a:pt x="35254" y="6660701"/>
                </a:lnTo>
                <a:lnTo>
                  <a:pt x="35737" y="6655868"/>
                </a:lnTo>
                <a:lnTo>
                  <a:pt x="37186" y="6651518"/>
                </a:lnTo>
                <a:lnTo>
                  <a:pt x="37668" y="6644269"/>
                </a:lnTo>
                <a:lnTo>
                  <a:pt x="38634" y="6634603"/>
                </a:lnTo>
                <a:lnTo>
                  <a:pt x="39117" y="6629770"/>
                </a:lnTo>
                <a:lnTo>
                  <a:pt x="38634" y="6624937"/>
                </a:lnTo>
                <a:lnTo>
                  <a:pt x="38151" y="6621070"/>
                </a:lnTo>
                <a:lnTo>
                  <a:pt x="37186" y="6617687"/>
                </a:lnTo>
                <a:lnTo>
                  <a:pt x="35254" y="6613338"/>
                </a:lnTo>
                <a:lnTo>
                  <a:pt x="32839" y="6608988"/>
                </a:lnTo>
                <a:lnTo>
                  <a:pt x="29459" y="6605122"/>
                </a:lnTo>
                <a:lnTo>
                  <a:pt x="26078" y="6600772"/>
                </a:lnTo>
                <a:lnTo>
                  <a:pt x="22698" y="6596422"/>
                </a:lnTo>
                <a:lnTo>
                  <a:pt x="19800" y="6592073"/>
                </a:lnTo>
                <a:lnTo>
                  <a:pt x="16903" y="6588689"/>
                </a:lnTo>
                <a:lnTo>
                  <a:pt x="14971" y="6584340"/>
                </a:lnTo>
                <a:lnTo>
                  <a:pt x="11590" y="6580473"/>
                </a:lnTo>
                <a:lnTo>
                  <a:pt x="7727" y="6576607"/>
                </a:lnTo>
                <a:lnTo>
                  <a:pt x="6278" y="6573707"/>
                </a:lnTo>
                <a:lnTo>
                  <a:pt x="4829" y="6571291"/>
                </a:lnTo>
                <a:lnTo>
                  <a:pt x="4346" y="6568391"/>
                </a:lnTo>
                <a:lnTo>
                  <a:pt x="3863" y="6565491"/>
                </a:lnTo>
                <a:lnTo>
                  <a:pt x="4829" y="6563075"/>
                </a:lnTo>
                <a:lnTo>
                  <a:pt x="5795" y="6561141"/>
                </a:lnTo>
                <a:lnTo>
                  <a:pt x="7727" y="6559691"/>
                </a:lnTo>
                <a:lnTo>
                  <a:pt x="10142" y="6557275"/>
                </a:lnTo>
                <a:lnTo>
                  <a:pt x="15454" y="6552925"/>
                </a:lnTo>
                <a:lnTo>
                  <a:pt x="21249" y="6549542"/>
                </a:lnTo>
                <a:lnTo>
                  <a:pt x="32839" y="6543743"/>
                </a:lnTo>
                <a:lnTo>
                  <a:pt x="41049" y="6539393"/>
                </a:lnTo>
                <a:lnTo>
                  <a:pt x="44429" y="6536493"/>
                </a:lnTo>
                <a:lnTo>
                  <a:pt x="48293" y="6534077"/>
                </a:lnTo>
                <a:lnTo>
                  <a:pt x="53122" y="6531177"/>
                </a:lnTo>
                <a:lnTo>
                  <a:pt x="57469" y="6528760"/>
                </a:lnTo>
                <a:lnTo>
                  <a:pt x="62298" y="6527310"/>
                </a:lnTo>
                <a:lnTo>
                  <a:pt x="67127" y="6525377"/>
                </a:lnTo>
                <a:lnTo>
                  <a:pt x="71473" y="6524411"/>
                </a:lnTo>
                <a:lnTo>
                  <a:pt x="74371" y="6524411"/>
                </a:lnTo>
                <a:lnTo>
                  <a:pt x="81132" y="6521994"/>
                </a:lnTo>
                <a:lnTo>
                  <a:pt x="87893" y="6519578"/>
                </a:lnTo>
                <a:lnTo>
                  <a:pt x="96103" y="6518611"/>
                </a:lnTo>
                <a:lnTo>
                  <a:pt x="104313" y="6517161"/>
                </a:lnTo>
                <a:lnTo>
                  <a:pt x="120732" y="6515711"/>
                </a:lnTo>
                <a:lnTo>
                  <a:pt x="134254" y="6512811"/>
                </a:lnTo>
                <a:lnTo>
                  <a:pt x="144396" y="6513295"/>
                </a:lnTo>
                <a:lnTo>
                  <a:pt x="156469" y="6514261"/>
                </a:lnTo>
                <a:lnTo>
                  <a:pt x="162747" y="6515228"/>
                </a:lnTo>
                <a:lnTo>
                  <a:pt x="168542" y="6514261"/>
                </a:lnTo>
                <a:lnTo>
                  <a:pt x="173854" y="6514261"/>
                </a:lnTo>
                <a:lnTo>
                  <a:pt x="178684" y="6512811"/>
                </a:lnTo>
                <a:lnTo>
                  <a:pt x="183513" y="6511361"/>
                </a:lnTo>
                <a:lnTo>
                  <a:pt x="188342" y="6508462"/>
                </a:lnTo>
                <a:lnTo>
                  <a:pt x="193655" y="6505562"/>
                </a:lnTo>
                <a:lnTo>
                  <a:pt x="199450" y="6501695"/>
                </a:lnTo>
                <a:lnTo>
                  <a:pt x="204762" y="6498796"/>
                </a:lnTo>
                <a:lnTo>
                  <a:pt x="210557" y="6495413"/>
                </a:lnTo>
                <a:lnTo>
                  <a:pt x="215386" y="6492996"/>
                </a:lnTo>
                <a:lnTo>
                  <a:pt x="220216" y="6490580"/>
                </a:lnTo>
                <a:lnTo>
                  <a:pt x="229874" y="6484780"/>
                </a:lnTo>
                <a:lnTo>
                  <a:pt x="242913" y="6478014"/>
                </a:lnTo>
                <a:lnTo>
                  <a:pt x="249191" y="6475114"/>
                </a:lnTo>
                <a:lnTo>
                  <a:pt x="255952" y="6472214"/>
                </a:lnTo>
                <a:lnTo>
                  <a:pt x="262230" y="6469798"/>
                </a:lnTo>
                <a:lnTo>
                  <a:pt x="268026" y="6468348"/>
                </a:lnTo>
                <a:lnTo>
                  <a:pt x="271889" y="6467381"/>
                </a:lnTo>
                <a:lnTo>
                  <a:pt x="276235" y="6466415"/>
                </a:lnTo>
                <a:close/>
                <a:moveTo>
                  <a:pt x="4703831" y="6024465"/>
                </a:moveTo>
                <a:lnTo>
                  <a:pt x="4702863" y="6024742"/>
                </a:lnTo>
                <a:lnTo>
                  <a:pt x="4700449" y="6027157"/>
                </a:lnTo>
                <a:lnTo>
                  <a:pt x="4697552" y="6030055"/>
                </a:lnTo>
                <a:lnTo>
                  <a:pt x="4695138" y="6033920"/>
                </a:lnTo>
                <a:lnTo>
                  <a:pt x="4692242" y="6038750"/>
                </a:lnTo>
                <a:lnTo>
                  <a:pt x="4687414" y="6047445"/>
                </a:lnTo>
                <a:lnTo>
                  <a:pt x="4684517" y="6055174"/>
                </a:lnTo>
                <a:lnTo>
                  <a:pt x="4684034" y="6065318"/>
                </a:lnTo>
                <a:lnTo>
                  <a:pt x="4682103" y="6077395"/>
                </a:lnTo>
                <a:lnTo>
                  <a:pt x="4681137" y="6089471"/>
                </a:lnTo>
                <a:lnTo>
                  <a:pt x="4680654" y="6099615"/>
                </a:lnTo>
                <a:lnTo>
                  <a:pt x="4680654" y="6103480"/>
                </a:lnTo>
                <a:lnTo>
                  <a:pt x="4681620" y="6108310"/>
                </a:lnTo>
                <a:lnTo>
                  <a:pt x="4682586" y="6113624"/>
                </a:lnTo>
                <a:lnTo>
                  <a:pt x="4684517" y="6118454"/>
                </a:lnTo>
                <a:lnTo>
                  <a:pt x="4687896" y="6129565"/>
                </a:lnTo>
                <a:lnTo>
                  <a:pt x="4692242" y="6140675"/>
                </a:lnTo>
                <a:lnTo>
                  <a:pt x="4696586" y="6151785"/>
                </a:lnTo>
                <a:lnTo>
                  <a:pt x="4700932" y="6162412"/>
                </a:lnTo>
                <a:lnTo>
                  <a:pt x="4704311" y="6172556"/>
                </a:lnTo>
                <a:lnTo>
                  <a:pt x="4706725" y="6181251"/>
                </a:lnTo>
                <a:lnTo>
                  <a:pt x="4709139" y="6189463"/>
                </a:lnTo>
                <a:lnTo>
                  <a:pt x="4712036" y="6199608"/>
                </a:lnTo>
                <a:lnTo>
                  <a:pt x="4714450" y="6211201"/>
                </a:lnTo>
                <a:lnTo>
                  <a:pt x="4717347" y="6223277"/>
                </a:lnTo>
                <a:lnTo>
                  <a:pt x="4718795" y="6235354"/>
                </a:lnTo>
                <a:lnTo>
                  <a:pt x="4720244" y="6246947"/>
                </a:lnTo>
                <a:lnTo>
                  <a:pt x="4721209" y="6258057"/>
                </a:lnTo>
                <a:lnTo>
                  <a:pt x="4721209" y="6267235"/>
                </a:lnTo>
                <a:lnTo>
                  <a:pt x="4720726" y="6274481"/>
                </a:lnTo>
                <a:lnTo>
                  <a:pt x="4719761" y="6283176"/>
                </a:lnTo>
                <a:lnTo>
                  <a:pt x="4718312" y="6291871"/>
                </a:lnTo>
                <a:lnTo>
                  <a:pt x="4716864" y="6301049"/>
                </a:lnTo>
                <a:lnTo>
                  <a:pt x="4714933" y="6310227"/>
                </a:lnTo>
                <a:lnTo>
                  <a:pt x="4713484" y="6318439"/>
                </a:lnTo>
                <a:lnTo>
                  <a:pt x="4713484" y="6322787"/>
                </a:lnTo>
                <a:lnTo>
                  <a:pt x="4713484" y="6327134"/>
                </a:lnTo>
                <a:lnTo>
                  <a:pt x="4713484" y="6330515"/>
                </a:lnTo>
                <a:lnTo>
                  <a:pt x="4713967" y="6334380"/>
                </a:lnTo>
                <a:lnTo>
                  <a:pt x="4714450" y="6340660"/>
                </a:lnTo>
                <a:lnTo>
                  <a:pt x="4716864" y="6347905"/>
                </a:lnTo>
                <a:lnTo>
                  <a:pt x="4719278" y="6355634"/>
                </a:lnTo>
                <a:lnTo>
                  <a:pt x="4722658" y="6363846"/>
                </a:lnTo>
                <a:lnTo>
                  <a:pt x="4726037" y="6371575"/>
                </a:lnTo>
                <a:lnTo>
                  <a:pt x="4729900" y="6378821"/>
                </a:lnTo>
                <a:lnTo>
                  <a:pt x="4733762" y="6385101"/>
                </a:lnTo>
                <a:lnTo>
                  <a:pt x="4736176" y="6390414"/>
                </a:lnTo>
                <a:lnTo>
                  <a:pt x="4743418" y="6400558"/>
                </a:lnTo>
                <a:lnTo>
                  <a:pt x="4752108" y="6411186"/>
                </a:lnTo>
                <a:lnTo>
                  <a:pt x="4759350" y="6419881"/>
                </a:lnTo>
                <a:lnTo>
                  <a:pt x="4762730" y="6423745"/>
                </a:lnTo>
                <a:lnTo>
                  <a:pt x="4764178" y="6426643"/>
                </a:lnTo>
                <a:lnTo>
                  <a:pt x="4768040" y="6430025"/>
                </a:lnTo>
                <a:lnTo>
                  <a:pt x="4773834" y="6435338"/>
                </a:lnTo>
                <a:lnTo>
                  <a:pt x="4780110" y="6441618"/>
                </a:lnTo>
                <a:lnTo>
                  <a:pt x="4787352" y="6447898"/>
                </a:lnTo>
                <a:lnTo>
                  <a:pt x="4793628" y="6454661"/>
                </a:lnTo>
                <a:lnTo>
                  <a:pt x="4799422" y="6460457"/>
                </a:lnTo>
                <a:lnTo>
                  <a:pt x="4803284" y="6464805"/>
                </a:lnTo>
                <a:lnTo>
                  <a:pt x="4807630" y="6469635"/>
                </a:lnTo>
                <a:lnTo>
                  <a:pt x="4811975" y="6475915"/>
                </a:lnTo>
                <a:lnTo>
                  <a:pt x="4815354" y="6483644"/>
                </a:lnTo>
                <a:lnTo>
                  <a:pt x="4819217" y="6491373"/>
                </a:lnTo>
                <a:lnTo>
                  <a:pt x="4823079" y="6499585"/>
                </a:lnTo>
                <a:lnTo>
                  <a:pt x="4825493" y="6507314"/>
                </a:lnTo>
                <a:lnTo>
                  <a:pt x="4827907" y="6514560"/>
                </a:lnTo>
                <a:lnTo>
                  <a:pt x="4829838" y="6520356"/>
                </a:lnTo>
                <a:lnTo>
                  <a:pt x="4832735" y="6528568"/>
                </a:lnTo>
                <a:lnTo>
                  <a:pt x="4836598" y="6539678"/>
                </a:lnTo>
                <a:lnTo>
                  <a:pt x="4838046" y="6544992"/>
                </a:lnTo>
                <a:lnTo>
                  <a:pt x="4839977" y="6550306"/>
                </a:lnTo>
                <a:lnTo>
                  <a:pt x="4840460" y="6554653"/>
                </a:lnTo>
                <a:lnTo>
                  <a:pt x="4840943" y="6558034"/>
                </a:lnTo>
                <a:lnTo>
                  <a:pt x="4840460" y="6563831"/>
                </a:lnTo>
                <a:lnTo>
                  <a:pt x="4839494" y="6571077"/>
                </a:lnTo>
                <a:lnTo>
                  <a:pt x="4838046" y="6578323"/>
                </a:lnTo>
                <a:lnTo>
                  <a:pt x="4836115" y="6585086"/>
                </a:lnTo>
                <a:lnTo>
                  <a:pt x="4834184" y="6591848"/>
                </a:lnTo>
                <a:lnTo>
                  <a:pt x="4831287" y="6597645"/>
                </a:lnTo>
                <a:lnTo>
                  <a:pt x="4828873" y="6602959"/>
                </a:lnTo>
                <a:lnTo>
                  <a:pt x="4825976" y="6606823"/>
                </a:lnTo>
                <a:lnTo>
                  <a:pt x="4823562" y="6611171"/>
                </a:lnTo>
                <a:lnTo>
                  <a:pt x="4820665" y="6615518"/>
                </a:lnTo>
                <a:lnTo>
                  <a:pt x="4817768" y="6619383"/>
                </a:lnTo>
                <a:lnTo>
                  <a:pt x="4813906" y="6623730"/>
                </a:lnTo>
                <a:lnTo>
                  <a:pt x="4805698" y="6632425"/>
                </a:lnTo>
                <a:lnTo>
                  <a:pt x="4796526" y="6640637"/>
                </a:lnTo>
                <a:lnTo>
                  <a:pt x="4786870" y="6648849"/>
                </a:lnTo>
                <a:lnTo>
                  <a:pt x="4776731" y="6655612"/>
                </a:lnTo>
                <a:lnTo>
                  <a:pt x="4769081" y="6660714"/>
                </a:lnTo>
                <a:lnTo>
                  <a:pt x="4771337" y="6659586"/>
                </a:lnTo>
                <a:lnTo>
                  <a:pt x="4780996" y="6653307"/>
                </a:lnTo>
                <a:lnTo>
                  <a:pt x="4790655" y="6646064"/>
                </a:lnTo>
                <a:lnTo>
                  <a:pt x="4800313" y="6638820"/>
                </a:lnTo>
                <a:lnTo>
                  <a:pt x="4809489" y="6630127"/>
                </a:lnTo>
                <a:lnTo>
                  <a:pt x="4817699" y="6621917"/>
                </a:lnTo>
                <a:lnTo>
                  <a:pt x="4821079" y="6617571"/>
                </a:lnTo>
                <a:lnTo>
                  <a:pt x="4824460" y="6612741"/>
                </a:lnTo>
                <a:lnTo>
                  <a:pt x="4827357" y="6608395"/>
                </a:lnTo>
                <a:lnTo>
                  <a:pt x="4829772" y="6604532"/>
                </a:lnTo>
                <a:lnTo>
                  <a:pt x="4832669" y="6600668"/>
                </a:lnTo>
                <a:lnTo>
                  <a:pt x="4835567" y="6595839"/>
                </a:lnTo>
                <a:lnTo>
                  <a:pt x="4837499" y="6590044"/>
                </a:lnTo>
                <a:lnTo>
                  <a:pt x="4840396" y="6583283"/>
                </a:lnTo>
                <a:lnTo>
                  <a:pt x="4841845" y="6575556"/>
                </a:lnTo>
                <a:lnTo>
                  <a:pt x="4843294" y="6568795"/>
                </a:lnTo>
                <a:lnTo>
                  <a:pt x="4844260" y="6562034"/>
                </a:lnTo>
                <a:lnTo>
                  <a:pt x="4844743" y="6556239"/>
                </a:lnTo>
                <a:lnTo>
                  <a:pt x="4844260" y="6552375"/>
                </a:lnTo>
                <a:lnTo>
                  <a:pt x="4843294" y="6548512"/>
                </a:lnTo>
                <a:lnTo>
                  <a:pt x="4842328" y="6543200"/>
                </a:lnTo>
                <a:lnTo>
                  <a:pt x="4840879" y="6537405"/>
                </a:lnTo>
                <a:lnTo>
                  <a:pt x="4837016" y="6526780"/>
                </a:lnTo>
                <a:lnTo>
                  <a:pt x="4833152" y="6518570"/>
                </a:lnTo>
                <a:lnTo>
                  <a:pt x="4831704" y="6512292"/>
                </a:lnTo>
                <a:lnTo>
                  <a:pt x="4829772" y="6505531"/>
                </a:lnTo>
                <a:lnTo>
                  <a:pt x="4826391" y="6497321"/>
                </a:lnTo>
                <a:lnTo>
                  <a:pt x="4823494" y="6489595"/>
                </a:lnTo>
                <a:lnTo>
                  <a:pt x="4819630" y="6481868"/>
                </a:lnTo>
                <a:lnTo>
                  <a:pt x="4815767" y="6474141"/>
                </a:lnTo>
                <a:lnTo>
                  <a:pt x="4811420" y="6467863"/>
                </a:lnTo>
                <a:lnTo>
                  <a:pt x="4807557" y="6462551"/>
                </a:lnTo>
                <a:lnTo>
                  <a:pt x="4803211" y="6457721"/>
                </a:lnTo>
                <a:lnTo>
                  <a:pt x="4797898" y="6451926"/>
                </a:lnTo>
                <a:lnTo>
                  <a:pt x="4791138" y="6445648"/>
                </a:lnTo>
                <a:lnTo>
                  <a:pt x="4784376" y="6439370"/>
                </a:lnTo>
                <a:lnTo>
                  <a:pt x="4777133" y="6433575"/>
                </a:lnTo>
                <a:lnTo>
                  <a:pt x="4771337" y="6428263"/>
                </a:lnTo>
                <a:lnTo>
                  <a:pt x="4767957" y="6423916"/>
                </a:lnTo>
                <a:lnTo>
                  <a:pt x="4766025" y="6421985"/>
                </a:lnTo>
                <a:lnTo>
                  <a:pt x="4763611" y="6418121"/>
                </a:lnTo>
                <a:lnTo>
                  <a:pt x="4755884" y="6408945"/>
                </a:lnTo>
                <a:lnTo>
                  <a:pt x="4747674" y="6397838"/>
                </a:lnTo>
                <a:lnTo>
                  <a:pt x="4740430" y="6388180"/>
                </a:lnTo>
                <a:lnTo>
                  <a:pt x="4737049" y="6383350"/>
                </a:lnTo>
                <a:lnTo>
                  <a:pt x="4733186" y="6377072"/>
                </a:lnTo>
                <a:lnTo>
                  <a:pt x="4729806" y="6369345"/>
                </a:lnTo>
                <a:lnTo>
                  <a:pt x="4725942" y="6361618"/>
                </a:lnTo>
                <a:lnTo>
                  <a:pt x="4722562" y="6353409"/>
                </a:lnTo>
                <a:lnTo>
                  <a:pt x="4720147" y="6345682"/>
                </a:lnTo>
                <a:lnTo>
                  <a:pt x="4718698" y="6338438"/>
                </a:lnTo>
                <a:lnTo>
                  <a:pt x="4718215" y="6332643"/>
                </a:lnTo>
                <a:lnTo>
                  <a:pt x="4716766" y="6328779"/>
                </a:lnTo>
                <a:lnTo>
                  <a:pt x="4716766" y="6324433"/>
                </a:lnTo>
                <a:lnTo>
                  <a:pt x="4716766" y="6321052"/>
                </a:lnTo>
                <a:lnTo>
                  <a:pt x="4717732" y="6316706"/>
                </a:lnTo>
                <a:lnTo>
                  <a:pt x="4718698" y="6307530"/>
                </a:lnTo>
                <a:lnTo>
                  <a:pt x="4720147" y="6298838"/>
                </a:lnTo>
                <a:lnTo>
                  <a:pt x="4721596" y="6289662"/>
                </a:lnTo>
                <a:lnTo>
                  <a:pt x="4723527" y="6280486"/>
                </a:lnTo>
                <a:lnTo>
                  <a:pt x="4724976" y="6272760"/>
                </a:lnTo>
                <a:lnTo>
                  <a:pt x="4725459" y="6265516"/>
                </a:lnTo>
                <a:lnTo>
                  <a:pt x="4724976" y="6255857"/>
                </a:lnTo>
                <a:lnTo>
                  <a:pt x="4724010" y="6244750"/>
                </a:lnTo>
                <a:lnTo>
                  <a:pt x="4722079" y="6233159"/>
                </a:lnTo>
                <a:lnTo>
                  <a:pt x="4720630" y="6221086"/>
                </a:lnTo>
                <a:lnTo>
                  <a:pt x="4718698" y="6208530"/>
                </a:lnTo>
                <a:lnTo>
                  <a:pt x="4715801" y="6197423"/>
                </a:lnTo>
                <a:lnTo>
                  <a:pt x="4713386" y="6187764"/>
                </a:lnTo>
                <a:lnTo>
                  <a:pt x="4710005" y="6179071"/>
                </a:lnTo>
                <a:lnTo>
                  <a:pt x="4708074" y="6169896"/>
                </a:lnTo>
                <a:lnTo>
                  <a:pt x="4704693" y="6160237"/>
                </a:lnTo>
                <a:lnTo>
                  <a:pt x="4700347" y="6149613"/>
                </a:lnTo>
                <a:lnTo>
                  <a:pt x="4696000" y="6138505"/>
                </a:lnTo>
                <a:lnTo>
                  <a:pt x="4691654" y="6127398"/>
                </a:lnTo>
                <a:lnTo>
                  <a:pt x="4687791" y="6116773"/>
                </a:lnTo>
                <a:lnTo>
                  <a:pt x="4686342" y="6111461"/>
                </a:lnTo>
                <a:lnTo>
                  <a:pt x="4685376" y="6106149"/>
                </a:lnTo>
                <a:lnTo>
                  <a:pt x="4684410" y="6101803"/>
                </a:lnTo>
                <a:lnTo>
                  <a:pt x="4684410" y="6096973"/>
                </a:lnTo>
                <a:lnTo>
                  <a:pt x="4684893" y="6087315"/>
                </a:lnTo>
                <a:lnTo>
                  <a:pt x="4685859" y="6074759"/>
                </a:lnTo>
                <a:lnTo>
                  <a:pt x="4687308" y="6062685"/>
                </a:lnTo>
                <a:lnTo>
                  <a:pt x="4687791" y="6052544"/>
                </a:lnTo>
                <a:lnTo>
                  <a:pt x="4691654" y="6045300"/>
                </a:lnTo>
                <a:lnTo>
                  <a:pt x="4696000" y="6036124"/>
                </a:lnTo>
                <a:lnTo>
                  <a:pt x="4698415" y="6032261"/>
                </a:lnTo>
                <a:lnTo>
                  <a:pt x="4701313" y="6027915"/>
                </a:lnTo>
                <a:lnTo>
                  <a:pt x="4703727" y="6024534"/>
                </a:lnTo>
                <a:close/>
                <a:moveTo>
                  <a:pt x="4934908" y="6022398"/>
                </a:moveTo>
                <a:lnTo>
                  <a:pt x="4932674" y="6023292"/>
                </a:lnTo>
                <a:lnTo>
                  <a:pt x="4928329" y="6026674"/>
                </a:lnTo>
                <a:lnTo>
                  <a:pt x="4923018" y="6030055"/>
                </a:lnTo>
                <a:lnTo>
                  <a:pt x="4917224" y="6034886"/>
                </a:lnTo>
                <a:lnTo>
                  <a:pt x="4906603" y="6044064"/>
                </a:lnTo>
                <a:lnTo>
                  <a:pt x="4897472" y="6050459"/>
                </a:lnTo>
                <a:lnTo>
                  <a:pt x="4900279" y="6049163"/>
                </a:lnTo>
                <a:lnTo>
                  <a:pt x="4909938" y="6041437"/>
                </a:lnTo>
                <a:lnTo>
                  <a:pt x="4921045" y="6032744"/>
                </a:lnTo>
                <a:lnTo>
                  <a:pt x="4926841" y="6028397"/>
                </a:lnTo>
                <a:lnTo>
                  <a:pt x="4932153" y="6024051"/>
                </a:lnTo>
                <a:close/>
                <a:moveTo>
                  <a:pt x="893056" y="5880622"/>
                </a:moveTo>
                <a:lnTo>
                  <a:pt x="900293" y="5882558"/>
                </a:lnTo>
                <a:lnTo>
                  <a:pt x="908013" y="5884494"/>
                </a:lnTo>
                <a:lnTo>
                  <a:pt x="913802" y="5886430"/>
                </a:lnTo>
                <a:lnTo>
                  <a:pt x="919109" y="5887881"/>
                </a:lnTo>
                <a:lnTo>
                  <a:pt x="924898" y="5888365"/>
                </a:lnTo>
                <a:lnTo>
                  <a:pt x="930206" y="5888365"/>
                </a:lnTo>
                <a:lnTo>
                  <a:pt x="937442" y="5888365"/>
                </a:lnTo>
                <a:lnTo>
                  <a:pt x="944679" y="5888365"/>
                </a:lnTo>
                <a:lnTo>
                  <a:pt x="949021" y="5890785"/>
                </a:lnTo>
                <a:lnTo>
                  <a:pt x="954328" y="5894173"/>
                </a:lnTo>
                <a:lnTo>
                  <a:pt x="956740" y="5896108"/>
                </a:lnTo>
                <a:lnTo>
                  <a:pt x="959635" y="5898528"/>
                </a:lnTo>
                <a:lnTo>
                  <a:pt x="961565" y="5900464"/>
                </a:lnTo>
                <a:lnTo>
                  <a:pt x="963977" y="5902884"/>
                </a:lnTo>
                <a:lnTo>
                  <a:pt x="964942" y="5904819"/>
                </a:lnTo>
                <a:lnTo>
                  <a:pt x="965907" y="5906755"/>
                </a:lnTo>
                <a:lnTo>
                  <a:pt x="966390" y="5909659"/>
                </a:lnTo>
                <a:lnTo>
                  <a:pt x="966872" y="5912079"/>
                </a:lnTo>
                <a:lnTo>
                  <a:pt x="966872" y="5917402"/>
                </a:lnTo>
                <a:lnTo>
                  <a:pt x="967355" y="5921757"/>
                </a:lnTo>
                <a:lnTo>
                  <a:pt x="969767" y="5927565"/>
                </a:lnTo>
                <a:lnTo>
                  <a:pt x="971214" y="5933856"/>
                </a:lnTo>
                <a:lnTo>
                  <a:pt x="971697" y="5936760"/>
                </a:lnTo>
                <a:lnTo>
                  <a:pt x="972179" y="5939663"/>
                </a:lnTo>
                <a:lnTo>
                  <a:pt x="973144" y="5942083"/>
                </a:lnTo>
                <a:lnTo>
                  <a:pt x="975074" y="5944019"/>
                </a:lnTo>
                <a:lnTo>
                  <a:pt x="982311" y="5951278"/>
                </a:lnTo>
                <a:lnTo>
                  <a:pt x="989547" y="5958537"/>
                </a:lnTo>
                <a:lnTo>
                  <a:pt x="990995" y="5960473"/>
                </a:lnTo>
                <a:lnTo>
                  <a:pt x="991960" y="5962409"/>
                </a:lnTo>
                <a:lnTo>
                  <a:pt x="992442" y="5965796"/>
                </a:lnTo>
                <a:lnTo>
                  <a:pt x="993407" y="5968216"/>
                </a:lnTo>
                <a:lnTo>
                  <a:pt x="994854" y="5974507"/>
                </a:lnTo>
                <a:lnTo>
                  <a:pt x="997267" y="5980799"/>
                </a:lnTo>
                <a:lnTo>
                  <a:pt x="1000644" y="5983702"/>
                </a:lnTo>
                <a:lnTo>
                  <a:pt x="1005468" y="5986122"/>
                </a:lnTo>
                <a:lnTo>
                  <a:pt x="1008363" y="5988058"/>
                </a:lnTo>
                <a:lnTo>
                  <a:pt x="1009811" y="5989509"/>
                </a:lnTo>
                <a:lnTo>
                  <a:pt x="1011258" y="5990477"/>
                </a:lnTo>
                <a:lnTo>
                  <a:pt x="1011740" y="5991929"/>
                </a:lnTo>
                <a:lnTo>
                  <a:pt x="1013188" y="5993865"/>
                </a:lnTo>
                <a:lnTo>
                  <a:pt x="1014153" y="5995801"/>
                </a:lnTo>
                <a:lnTo>
                  <a:pt x="1014635" y="5999188"/>
                </a:lnTo>
                <a:lnTo>
                  <a:pt x="1015118" y="6001608"/>
                </a:lnTo>
                <a:lnTo>
                  <a:pt x="1015600" y="6007899"/>
                </a:lnTo>
                <a:lnTo>
                  <a:pt x="1015600" y="6014191"/>
                </a:lnTo>
                <a:lnTo>
                  <a:pt x="1015118" y="6017578"/>
                </a:lnTo>
                <a:lnTo>
                  <a:pt x="1013188" y="6021934"/>
                </a:lnTo>
                <a:lnTo>
                  <a:pt x="1010775" y="6025805"/>
                </a:lnTo>
                <a:lnTo>
                  <a:pt x="1008363" y="6029193"/>
                </a:lnTo>
                <a:lnTo>
                  <a:pt x="1005951" y="6030161"/>
                </a:lnTo>
                <a:lnTo>
                  <a:pt x="1003539" y="6030645"/>
                </a:lnTo>
                <a:lnTo>
                  <a:pt x="1000161" y="6030645"/>
                </a:lnTo>
                <a:lnTo>
                  <a:pt x="997267" y="6030645"/>
                </a:lnTo>
                <a:lnTo>
                  <a:pt x="990030" y="6029677"/>
                </a:lnTo>
                <a:lnTo>
                  <a:pt x="986170" y="6029193"/>
                </a:lnTo>
                <a:lnTo>
                  <a:pt x="980381" y="6036452"/>
                </a:lnTo>
                <a:lnTo>
                  <a:pt x="975074" y="6044195"/>
                </a:lnTo>
                <a:lnTo>
                  <a:pt x="974591" y="6045647"/>
                </a:lnTo>
                <a:lnTo>
                  <a:pt x="973144" y="6047099"/>
                </a:lnTo>
                <a:lnTo>
                  <a:pt x="972179" y="6049518"/>
                </a:lnTo>
                <a:lnTo>
                  <a:pt x="970732" y="6050970"/>
                </a:lnTo>
                <a:lnTo>
                  <a:pt x="968802" y="6052422"/>
                </a:lnTo>
                <a:lnTo>
                  <a:pt x="966872" y="6054358"/>
                </a:lnTo>
                <a:lnTo>
                  <a:pt x="964942" y="6054842"/>
                </a:lnTo>
                <a:lnTo>
                  <a:pt x="963977" y="6055326"/>
                </a:lnTo>
                <a:lnTo>
                  <a:pt x="960600" y="6056294"/>
                </a:lnTo>
                <a:lnTo>
                  <a:pt x="957705" y="6057262"/>
                </a:lnTo>
                <a:lnTo>
                  <a:pt x="953846" y="6057745"/>
                </a:lnTo>
                <a:lnTo>
                  <a:pt x="950469" y="6058229"/>
                </a:lnTo>
                <a:lnTo>
                  <a:pt x="943714" y="6058713"/>
                </a:lnTo>
                <a:lnTo>
                  <a:pt x="937442" y="6058713"/>
                </a:lnTo>
                <a:lnTo>
                  <a:pt x="935995" y="6058229"/>
                </a:lnTo>
                <a:lnTo>
                  <a:pt x="934065" y="6057745"/>
                </a:lnTo>
                <a:lnTo>
                  <a:pt x="932135" y="6056294"/>
                </a:lnTo>
                <a:lnTo>
                  <a:pt x="929241" y="6054842"/>
                </a:lnTo>
                <a:lnTo>
                  <a:pt x="924898" y="6050970"/>
                </a:lnTo>
                <a:lnTo>
                  <a:pt x="919109" y="6047583"/>
                </a:lnTo>
                <a:lnTo>
                  <a:pt x="917179" y="6046615"/>
                </a:lnTo>
                <a:lnTo>
                  <a:pt x="915732" y="6045647"/>
                </a:lnTo>
                <a:lnTo>
                  <a:pt x="913802" y="6045163"/>
                </a:lnTo>
                <a:lnTo>
                  <a:pt x="910907" y="6044679"/>
                </a:lnTo>
                <a:lnTo>
                  <a:pt x="905600" y="6044195"/>
                </a:lnTo>
                <a:lnTo>
                  <a:pt x="900293" y="6044195"/>
                </a:lnTo>
                <a:lnTo>
                  <a:pt x="897881" y="6040807"/>
                </a:lnTo>
                <a:lnTo>
                  <a:pt x="894504" y="6036936"/>
                </a:lnTo>
                <a:lnTo>
                  <a:pt x="893539" y="6035484"/>
                </a:lnTo>
                <a:lnTo>
                  <a:pt x="892092" y="6034032"/>
                </a:lnTo>
                <a:lnTo>
                  <a:pt x="891127" y="6033548"/>
                </a:lnTo>
                <a:lnTo>
                  <a:pt x="889197" y="6033064"/>
                </a:lnTo>
                <a:lnTo>
                  <a:pt x="887749" y="6032096"/>
                </a:lnTo>
                <a:lnTo>
                  <a:pt x="885820" y="6030645"/>
                </a:lnTo>
                <a:lnTo>
                  <a:pt x="883407" y="6030161"/>
                </a:lnTo>
                <a:lnTo>
                  <a:pt x="881478" y="6029677"/>
                </a:lnTo>
                <a:lnTo>
                  <a:pt x="876171" y="6029193"/>
                </a:lnTo>
                <a:lnTo>
                  <a:pt x="870864" y="6029193"/>
                </a:lnTo>
                <a:lnTo>
                  <a:pt x="869416" y="6028225"/>
                </a:lnTo>
                <a:lnTo>
                  <a:pt x="866521" y="6027257"/>
                </a:lnTo>
                <a:lnTo>
                  <a:pt x="864109" y="6026773"/>
                </a:lnTo>
                <a:lnTo>
                  <a:pt x="860732" y="6025805"/>
                </a:lnTo>
                <a:lnTo>
                  <a:pt x="854460" y="6025321"/>
                </a:lnTo>
                <a:lnTo>
                  <a:pt x="848671" y="6025321"/>
                </a:lnTo>
                <a:lnTo>
                  <a:pt x="841916" y="6025321"/>
                </a:lnTo>
                <a:lnTo>
                  <a:pt x="833715" y="6025321"/>
                </a:lnTo>
                <a:lnTo>
                  <a:pt x="825513" y="6025321"/>
                </a:lnTo>
                <a:lnTo>
                  <a:pt x="818276" y="6025321"/>
                </a:lnTo>
                <a:lnTo>
                  <a:pt x="812004" y="6028225"/>
                </a:lnTo>
                <a:lnTo>
                  <a:pt x="803320" y="6030645"/>
                </a:lnTo>
                <a:lnTo>
                  <a:pt x="794153" y="6032580"/>
                </a:lnTo>
                <a:lnTo>
                  <a:pt x="784987" y="6033064"/>
                </a:lnTo>
                <a:lnTo>
                  <a:pt x="781609" y="6032580"/>
                </a:lnTo>
                <a:lnTo>
                  <a:pt x="775820" y="6030645"/>
                </a:lnTo>
                <a:lnTo>
                  <a:pt x="769548" y="6029677"/>
                </a:lnTo>
                <a:lnTo>
                  <a:pt x="762794" y="6029193"/>
                </a:lnTo>
                <a:lnTo>
                  <a:pt x="756039" y="6029677"/>
                </a:lnTo>
                <a:lnTo>
                  <a:pt x="748320" y="6031129"/>
                </a:lnTo>
                <a:lnTo>
                  <a:pt x="740118" y="6034032"/>
                </a:lnTo>
                <a:lnTo>
                  <a:pt x="733364" y="6036452"/>
                </a:lnTo>
                <a:lnTo>
                  <a:pt x="729022" y="6037904"/>
                </a:lnTo>
                <a:lnTo>
                  <a:pt x="723715" y="6040807"/>
                </a:lnTo>
                <a:lnTo>
                  <a:pt x="718408" y="6044679"/>
                </a:lnTo>
                <a:lnTo>
                  <a:pt x="715031" y="6047583"/>
                </a:lnTo>
                <a:lnTo>
                  <a:pt x="707311" y="6050486"/>
                </a:lnTo>
                <a:lnTo>
                  <a:pt x="698627" y="6053390"/>
                </a:lnTo>
                <a:lnTo>
                  <a:pt x="694285" y="6055810"/>
                </a:lnTo>
                <a:lnTo>
                  <a:pt x="689943" y="6057745"/>
                </a:lnTo>
                <a:lnTo>
                  <a:pt x="687048" y="6060165"/>
                </a:lnTo>
                <a:lnTo>
                  <a:pt x="684636" y="6062585"/>
                </a:lnTo>
                <a:lnTo>
                  <a:pt x="683671" y="6063069"/>
                </a:lnTo>
                <a:lnTo>
                  <a:pt x="682706" y="6063553"/>
                </a:lnTo>
                <a:lnTo>
                  <a:pt x="682224" y="6065489"/>
                </a:lnTo>
                <a:lnTo>
                  <a:pt x="681741" y="6066940"/>
                </a:lnTo>
                <a:lnTo>
                  <a:pt x="681259" y="6070328"/>
                </a:lnTo>
                <a:lnTo>
                  <a:pt x="681259" y="6073716"/>
                </a:lnTo>
                <a:lnTo>
                  <a:pt x="680776" y="6077103"/>
                </a:lnTo>
                <a:lnTo>
                  <a:pt x="678847" y="6080975"/>
                </a:lnTo>
                <a:lnTo>
                  <a:pt x="676917" y="6085330"/>
                </a:lnTo>
                <a:lnTo>
                  <a:pt x="673540" y="6088718"/>
                </a:lnTo>
                <a:lnTo>
                  <a:pt x="673540" y="6090170"/>
                </a:lnTo>
                <a:lnTo>
                  <a:pt x="672575" y="6091622"/>
                </a:lnTo>
                <a:lnTo>
                  <a:pt x="671610" y="6094041"/>
                </a:lnTo>
                <a:lnTo>
                  <a:pt x="669680" y="6095493"/>
                </a:lnTo>
                <a:lnTo>
                  <a:pt x="667750" y="6096945"/>
                </a:lnTo>
                <a:lnTo>
                  <a:pt x="665820" y="6098881"/>
                </a:lnTo>
                <a:lnTo>
                  <a:pt x="664373" y="6099365"/>
                </a:lnTo>
                <a:lnTo>
                  <a:pt x="662443" y="6099849"/>
                </a:lnTo>
                <a:lnTo>
                  <a:pt x="661961" y="6102268"/>
                </a:lnTo>
                <a:lnTo>
                  <a:pt x="660996" y="6105172"/>
                </a:lnTo>
                <a:lnTo>
                  <a:pt x="659548" y="6106624"/>
                </a:lnTo>
                <a:lnTo>
                  <a:pt x="659066" y="6107108"/>
                </a:lnTo>
                <a:lnTo>
                  <a:pt x="656171" y="6109043"/>
                </a:lnTo>
                <a:lnTo>
                  <a:pt x="653759" y="6110495"/>
                </a:lnTo>
                <a:lnTo>
                  <a:pt x="650382" y="6110979"/>
                </a:lnTo>
                <a:lnTo>
                  <a:pt x="647969" y="6110979"/>
                </a:lnTo>
                <a:lnTo>
                  <a:pt x="644592" y="6110979"/>
                </a:lnTo>
                <a:lnTo>
                  <a:pt x="640733" y="6110495"/>
                </a:lnTo>
                <a:lnTo>
                  <a:pt x="639285" y="6110011"/>
                </a:lnTo>
                <a:lnTo>
                  <a:pt x="637838" y="6109043"/>
                </a:lnTo>
                <a:lnTo>
                  <a:pt x="637355" y="6108076"/>
                </a:lnTo>
                <a:lnTo>
                  <a:pt x="636873" y="6107108"/>
                </a:lnTo>
                <a:lnTo>
                  <a:pt x="636873" y="6105172"/>
                </a:lnTo>
                <a:lnTo>
                  <a:pt x="636873" y="6099849"/>
                </a:lnTo>
                <a:lnTo>
                  <a:pt x="639285" y="6095977"/>
                </a:lnTo>
                <a:lnTo>
                  <a:pt x="642662" y="6090654"/>
                </a:lnTo>
                <a:lnTo>
                  <a:pt x="645075" y="6084846"/>
                </a:lnTo>
                <a:lnTo>
                  <a:pt x="647969" y="6080975"/>
                </a:lnTo>
                <a:lnTo>
                  <a:pt x="648452" y="6073716"/>
                </a:lnTo>
                <a:lnTo>
                  <a:pt x="649417" y="6064037"/>
                </a:lnTo>
                <a:lnTo>
                  <a:pt x="649417" y="6059197"/>
                </a:lnTo>
                <a:lnTo>
                  <a:pt x="649417" y="6055326"/>
                </a:lnTo>
                <a:lnTo>
                  <a:pt x="648934" y="6050970"/>
                </a:lnTo>
                <a:lnTo>
                  <a:pt x="647969" y="6047583"/>
                </a:lnTo>
                <a:lnTo>
                  <a:pt x="647487" y="6045163"/>
                </a:lnTo>
                <a:lnTo>
                  <a:pt x="646040" y="6042259"/>
                </a:lnTo>
                <a:lnTo>
                  <a:pt x="644110" y="6039840"/>
                </a:lnTo>
                <a:lnTo>
                  <a:pt x="642180" y="6036936"/>
                </a:lnTo>
                <a:lnTo>
                  <a:pt x="636873" y="6032580"/>
                </a:lnTo>
                <a:lnTo>
                  <a:pt x="633013" y="6029193"/>
                </a:lnTo>
                <a:lnTo>
                  <a:pt x="628189" y="6026773"/>
                </a:lnTo>
                <a:lnTo>
                  <a:pt x="621917" y="6023386"/>
                </a:lnTo>
                <a:lnTo>
                  <a:pt x="618057" y="6021450"/>
                </a:lnTo>
                <a:lnTo>
                  <a:pt x="615163" y="6019030"/>
                </a:lnTo>
                <a:lnTo>
                  <a:pt x="612268" y="6017094"/>
                </a:lnTo>
                <a:lnTo>
                  <a:pt x="610820" y="6014191"/>
                </a:lnTo>
                <a:lnTo>
                  <a:pt x="608891" y="6010319"/>
                </a:lnTo>
                <a:lnTo>
                  <a:pt x="606478" y="6004996"/>
                </a:lnTo>
                <a:lnTo>
                  <a:pt x="605513" y="6002092"/>
                </a:lnTo>
                <a:lnTo>
                  <a:pt x="604066" y="5999672"/>
                </a:lnTo>
                <a:lnTo>
                  <a:pt x="601654" y="5997253"/>
                </a:lnTo>
                <a:lnTo>
                  <a:pt x="599724" y="5995801"/>
                </a:lnTo>
                <a:lnTo>
                  <a:pt x="597794" y="5993381"/>
                </a:lnTo>
                <a:lnTo>
                  <a:pt x="594417" y="5991445"/>
                </a:lnTo>
                <a:lnTo>
                  <a:pt x="590557" y="5989993"/>
                </a:lnTo>
                <a:lnTo>
                  <a:pt x="586698" y="5988542"/>
                </a:lnTo>
                <a:lnTo>
                  <a:pt x="582356" y="5986606"/>
                </a:lnTo>
                <a:lnTo>
                  <a:pt x="578496" y="5985154"/>
                </a:lnTo>
                <a:lnTo>
                  <a:pt x="577049" y="5984670"/>
                </a:lnTo>
                <a:lnTo>
                  <a:pt x="575601" y="5983702"/>
                </a:lnTo>
                <a:lnTo>
                  <a:pt x="574154" y="5982250"/>
                </a:lnTo>
                <a:lnTo>
                  <a:pt x="573671" y="5980799"/>
                </a:lnTo>
                <a:lnTo>
                  <a:pt x="570777" y="5977411"/>
                </a:lnTo>
                <a:lnTo>
                  <a:pt x="567882" y="5973055"/>
                </a:lnTo>
                <a:lnTo>
                  <a:pt x="565470" y="5967732"/>
                </a:lnTo>
                <a:lnTo>
                  <a:pt x="562575" y="5962409"/>
                </a:lnTo>
                <a:lnTo>
                  <a:pt x="562092" y="5960957"/>
                </a:lnTo>
                <a:lnTo>
                  <a:pt x="561128" y="5959021"/>
                </a:lnTo>
                <a:lnTo>
                  <a:pt x="560163" y="5957085"/>
                </a:lnTo>
                <a:lnTo>
                  <a:pt x="558715" y="5955633"/>
                </a:lnTo>
                <a:lnTo>
                  <a:pt x="556303" y="5954182"/>
                </a:lnTo>
                <a:lnTo>
                  <a:pt x="554856" y="5952246"/>
                </a:lnTo>
                <a:lnTo>
                  <a:pt x="552926" y="5951278"/>
                </a:lnTo>
                <a:lnTo>
                  <a:pt x="550996" y="5951278"/>
                </a:lnTo>
                <a:lnTo>
                  <a:pt x="543759" y="5945471"/>
                </a:lnTo>
                <a:lnTo>
                  <a:pt x="536522" y="5940147"/>
                </a:lnTo>
                <a:lnTo>
                  <a:pt x="534593" y="5939663"/>
                </a:lnTo>
                <a:lnTo>
                  <a:pt x="532663" y="5939179"/>
                </a:lnTo>
                <a:lnTo>
                  <a:pt x="530733" y="5937728"/>
                </a:lnTo>
                <a:lnTo>
                  <a:pt x="528321" y="5935792"/>
                </a:lnTo>
                <a:lnTo>
                  <a:pt x="526391" y="5934340"/>
                </a:lnTo>
                <a:lnTo>
                  <a:pt x="525426" y="5932404"/>
                </a:lnTo>
                <a:lnTo>
                  <a:pt x="524461" y="5930952"/>
                </a:lnTo>
                <a:lnTo>
                  <a:pt x="524461" y="5930468"/>
                </a:lnTo>
                <a:lnTo>
                  <a:pt x="524461" y="5929501"/>
                </a:lnTo>
                <a:lnTo>
                  <a:pt x="525426" y="5929017"/>
                </a:lnTo>
                <a:lnTo>
                  <a:pt x="525908" y="5927565"/>
                </a:lnTo>
                <a:lnTo>
                  <a:pt x="526873" y="5926597"/>
                </a:lnTo>
                <a:lnTo>
                  <a:pt x="527838" y="5924661"/>
                </a:lnTo>
                <a:lnTo>
                  <a:pt x="529286" y="5923693"/>
                </a:lnTo>
                <a:lnTo>
                  <a:pt x="533145" y="5922241"/>
                </a:lnTo>
                <a:lnTo>
                  <a:pt x="536522" y="5921757"/>
                </a:lnTo>
                <a:lnTo>
                  <a:pt x="540382" y="5921757"/>
                </a:lnTo>
                <a:lnTo>
                  <a:pt x="545689" y="5921273"/>
                </a:lnTo>
                <a:lnTo>
                  <a:pt x="548584" y="5920790"/>
                </a:lnTo>
                <a:lnTo>
                  <a:pt x="550996" y="5919822"/>
                </a:lnTo>
                <a:lnTo>
                  <a:pt x="553408" y="5918854"/>
                </a:lnTo>
                <a:lnTo>
                  <a:pt x="554856" y="5917886"/>
                </a:lnTo>
                <a:lnTo>
                  <a:pt x="556303" y="5917402"/>
                </a:lnTo>
                <a:lnTo>
                  <a:pt x="558715" y="5916918"/>
                </a:lnTo>
                <a:lnTo>
                  <a:pt x="560645" y="5915466"/>
                </a:lnTo>
                <a:lnTo>
                  <a:pt x="562575" y="5913530"/>
                </a:lnTo>
                <a:lnTo>
                  <a:pt x="566435" y="5910143"/>
                </a:lnTo>
                <a:lnTo>
                  <a:pt x="570294" y="5906755"/>
                </a:lnTo>
                <a:lnTo>
                  <a:pt x="576566" y="5905787"/>
                </a:lnTo>
                <a:lnTo>
                  <a:pt x="584768" y="5902884"/>
                </a:lnTo>
                <a:lnTo>
                  <a:pt x="592970" y="5900464"/>
                </a:lnTo>
                <a:lnTo>
                  <a:pt x="599724" y="5899496"/>
                </a:lnTo>
                <a:lnTo>
                  <a:pt x="603584" y="5899980"/>
                </a:lnTo>
                <a:lnTo>
                  <a:pt x="608891" y="5901432"/>
                </a:lnTo>
                <a:lnTo>
                  <a:pt x="614198" y="5904335"/>
                </a:lnTo>
                <a:lnTo>
                  <a:pt x="618057" y="5906755"/>
                </a:lnTo>
                <a:lnTo>
                  <a:pt x="625294" y="5906755"/>
                </a:lnTo>
                <a:lnTo>
                  <a:pt x="633013" y="5906755"/>
                </a:lnTo>
                <a:lnTo>
                  <a:pt x="640733" y="5906755"/>
                </a:lnTo>
                <a:lnTo>
                  <a:pt x="647969" y="5906755"/>
                </a:lnTo>
                <a:lnTo>
                  <a:pt x="651829" y="5910143"/>
                </a:lnTo>
                <a:lnTo>
                  <a:pt x="657136" y="5913530"/>
                </a:lnTo>
                <a:lnTo>
                  <a:pt x="662443" y="5916918"/>
                </a:lnTo>
                <a:lnTo>
                  <a:pt x="666303" y="5917886"/>
                </a:lnTo>
                <a:lnTo>
                  <a:pt x="669680" y="5918854"/>
                </a:lnTo>
                <a:lnTo>
                  <a:pt x="673057" y="5919822"/>
                </a:lnTo>
                <a:lnTo>
                  <a:pt x="676917" y="5920790"/>
                </a:lnTo>
                <a:lnTo>
                  <a:pt x="681259" y="5921273"/>
                </a:lnTo>
                <a:lnTo>
                  <a:pt x="688013" y="5921757"/>
                </a:lnTo>
                <a:lnTo>
                  <a:pt x="692355" y="5921757"/>
                </a:lnTo>
                <a:lnTo>
                  <a:pt x="701039" y="5921273"/>
                </a:lnTo>
                <a:lnTo>
                  <a:pt x="711171" y="5919338"/>
                </a:lnTo>
                <a:lnTo>
                  <a:pt x="720820" y="5918370"/>
                </a:lnTo>
                <a:lnTo>
                  <a:pt x="729504" y="5917886"/>
                </a:lnTo>
                <a:lnTo>
                  <a:pt x="731434" y="5916918"/>
                </a:lnTo>
                <a:lnTo>
                  <a:pt x="733846" y="5915950"/>
                </a:lnTo>
                <a:lnTo>
                  <a:pt x="737706" y="5914498"/>
                </a:lnTo>
                <a:lnTo>
                  <a:pt x="741566" y="5914014"/>
                </a:lnTo>
                <a:lnTo>
                  <a:pt x="748802" y="5912563"/>
                </a:lnTo>
                <a:lnTo>
                  <a:pt x="755557" y="5910627"/>
                </a:lnTo>
                <a:lnTo>
                  <a:pt x="759899" y="5906755"/>
                </a:lnTo>
                <a:lnTo>
                  <a:pt x="765206" y="5902884"/>
                </a:lnTo>
                <a:lnTo>
                  <a:pt x="771960" y="5899012"/>
                </a:lnTo>
                <a:lnTo>
                  <a:pt x="777750" y="5895624"/>
                </a:lnTo>
                <a:lnTo>
                  <a:pt x="781609" y="5895141"/>
                </a:lnTo>
                <a:lnTo>
                  <a:pt x="785952" y="5893689"/>
                </a:lnTo>
                <a:lnTo>
                  <a:pt x="791258" y="5892237"/>
                </a:lnTo>
                <a:lnTo>
                  <a:pt x="796083" y="5891753"/>
                </a:lnTo>
                <a:lnTo>
                  <a:pt x="800425" y="5891753"/>
                </a:lnTo>
                <a:lnTo>
                  <a:pt x="806215" y="5891753"/>
                </a:lnTo>
                <a:lnTo>
                  <a:pt x="812487" y="5891753"/>
                </a:lnTo>
                <a:lnTo>
                  <a:pt x="818276" y="5891753"/>
                </a:lnTo>
                <a:lnTo>
                  <a:pt x="822136" y="5889333"/>
                </a:lnTo>
                <a:lnTo>
                  <a:pt x="825995" y="5886430"/>
                </a:lnTo>
                <a:lnTo>
                  <a:pt x="830337" y="5884978"/>
                </a:lnTo>
                <a:lnTo>
                  <a:pt x="833715" y="5884494"/>
                </a:lnTo>
                <a:lnTo>
                  <a:pt x="835644" y="5883526"/>
                </a:lnTo>
                <a:lnTo>
                  <a:pt x="838057" y="5883042"/>
                </a:lnTo>
                <a:lnTo>
                  <a:pt x="841434" y="5883042"/>
                </a:lnTo>
                <a:lnTo>
                  <a:pt x="844811" y="5883042"/>
                </a:lnTo>
                <a:lnTo>
                  <a:pt x="851083" y="5884010"/>
                </a:lnTo>
                <a:lnTo>
                  <a:pt x="855907" y="5884494"/>
                </a:lnTo>
                <a:lnTo>
                  <a:pt x="865557" y="5884010"/>
                </a:lnTo>
                <a:lnTo>
                  <a:pt x="876171" y="5882558"/>
                </a:lnTo>
                <a:lnTo>
                  <a:pt x="885820" y="5881106"/>
                </a:lnTo>
                <a:close/>
                <a:moveTo>
                  <a:pt x="1343339" y="5861787"/>
                </a:moveTo>
                <a:lnTo>
                  <a:pt x="1350093" y="5861787"/>
                </a:lnTo>
                <a:lnTo>
                  <a:pt x="1357330" y="5863713"/>
                </a:lnTo>
                <a:lnTo>
                  <a:pt x="1365048" y="5865639"/>
                </a:lnTo>
                <a:lnTo>
                  <a:pt x="1369390" y="5868046"/>
                </a:lnTo>
                <a:lnTo>
                  <a:pt x="1375179" y="5871416"/>
                </a:lnTo>
                <a:lnTo>
                  <a:pt x="1381451" y="5873824"/>
                </a:lnTo>
                <a:lnTo>
                  <a:pt x="1387240" y="5876712"/>
                </a:lnTo>
                <a:lnTo>
                  <a:pt x="1388687" y="5877194"/>
                </a:lnTo>
                <a:lnTo>
                  <a:pt x="1390617" y="5878157"/>
                </a:lnTo>
                <a:lnTo>
                  <a:pt x="1392546" y="5880082"/>
                </a:lnTo>
                <a:lnTo>
                  <a:pt x="1394476" y="5882490"/>
                </a:lnTo>
                <a:lnTo>
                  <a:pt x="1398818" y="5887786"/>
                </a:lnTo>
                <a:lnTo>
                  <a:pt x="1401712" y="5891156"/>
                </a:lnTo>
                <a:lnTo>
                  <a:pt x="1404125" y="5894526"/>
                </a:lnTo>
                <a:lnTo>
                  <a:pt x="1406537" y="5896933"/>
                </a:lnTo>
                <a:lnTo>
                  <a:pt x="1409914" y="5900303"/>
                </a:lnTo>
                <a:lnTo>
                  <a:pt x="1413773" y="5903192"/>
                </a:lnTo>
                <a:lnTo>
                  <a:pt x="1417632" y="5906081"/>
                </a:lnTo>
                <a:lnTo>
                  <a:pt x="1421492" y="5908006"/>
                </a:lnTo>
                <a:lnTo>
                  <a:pt x="1425351" y="5908969"/>
                </a:lnTo>
                <a:lnTo>
                  <a:pt x="1427763" y="5909932"/>
                </a:lnTo>
                <a:lnTo>
                  <a:pt x="1429211" y="5910895"/>
                </a:lnTo>
                <a:lnTo>
                  <a:pt x="1431623" y="5911858"/>
                </a:lnTo>
                <a:lnTo>
                  <a:pt x="1433552" y="5912340"/>
                </a:lnTo>
                <a:lnTo>
                  <a:pt x="1435965" y="5912821"/>
                </a:lnTo>
                <a:lnTo>
                  <a:pt x="1440789" y="5913302"/>
                </a:lnTo>
                <a:lnTo>
                  <a:pt x="1446095" y="5913302"/>
                </a:lnTo>
                <a:lnTo>
                  <a:pt x="1453814" y="5908006"/>
                </a:lnTo>
                <a:lnTo>
                  <a:pt x="1461050" y="5902229"/>
                </a:lnTo>
                <a:lnTo>
                  <a:pt x="1464427" y="5901266"/>
                </a:lnTo>
                <a:lnTo>
                  <a:pt x="1467322" y="5900785"/>
                </a:lnTo>
                <a:lnTo>
                  <a:pt x="1470699" y="5900785"/>
                </a:lnTo>
                <a:lnTo>
                  <a:pt x="1474076" y="5900785"/>
                </a:lnTo>
                <a:lnTo>
                  <a:pt x="1481312" y="5901748"/>
                </a:lnTo>
                <a:lnTo>
                  <a:pt x="1487584" y="5902229"/>
                </a:lnTo>
                <a:lnTo>
                  <a:pt x="1491926" y="5901266"/>
                </a:lnTo>
                <a:lnTo>
                  <a:pt x="1496267" y="5900303"/>
                </a:lnTo>
                <a:lnTo>
                  <a:pt x="1501574" y="5899822"/>
                </a:lnTo>
                <a:lnTo>
                  <a:pt x="1506881" y="5899822"/>
                </a:lnTo>
                <a:lnTo>
                  <a:pt x="1512187" y="5899822"/>
                </a:lnTo>
                <a:lnTo>
                  <a:pt x="1517012" y="5900303"/>
                </a:lnTo>
                <a:lnTo>
                  <a:pt x="1520871" y="5901266"/>
                </a:lnTo>
                <a:lnTo>
                  <a:pt x="1524730" y="5902229"/>
                </a:lnTo>
                <a:lnTo>
                  <a:pt x="1527625" y="5902711"/>
                </a:lnTo>
                <a:lnTo>
                  <a:pt x="1531967" y="5905118"/>
                </a:lnTo>
                <a:lnTo>
                  <a:pt x="1535826" y="5907044"/>
                </a:lnTo>
                <a:lnTo>
                  <a:pt x="1539203" y="5909932"/>
                </a:lnTo>
                <a:lnTo>
                  <a:pt x="1544992" y="5913302"/>
                </a:lnTo>
                <a:lnTo>
                  <a:pt x="1551264" y="5917635"/>
                </a:lnTo>
                <a:lnTo>
                  <a:pt x="1554641" y="5920043"/>
                </a:lnTo>
                <a:lnTo>
                  <a:pt x="1557053" y="5922931"/>
                </a:lnTo>
                <a:lnTo>
                  <a:pt x="1559465" y="5925339"/>
                </a:lnTo>
                <a:lnTo>
                  <a:pt x="1561394" y="5928227"/>
                </a:lnTo>
                <a:lnTo>
                  <a:pt x="1562359" y="5931116"/>
                </a:lnTo>
                <a:lnTo>
                  <a:pt x="1563807" y="5935449"/>
                </a:lnTo>
                <a:lnTo>
                  <a:pt x="1564289" y="5940264"/>
                </a:lnTo>
                <a:lnTo>
                  <a:pt x="1565254" y="5945078"/>
                </a:lnTo>
                <a:lnTo>
                  <a:pt x="1565736" y="5949893"/>
                </a:lnTo>
                <a:lnTo>
                  <a:pt x="1566219" y="5954707"/>
                </a:lnTo>
                <a:lnTo>
                  <a:pt x="1567184" y="5958077"/>
                </a:lnTo>
                <a:lnTo>
                  <a:pt x="1569113" y="5961447"/>
                </a:lnTo>
                <a:lnTo>
                  <a:pt x="1572008" y="5967225"/>
                </a:lnTo>
                <a:lnTo>
                  <a:pt x="1576350" y="5972521"/>
                </a:lnTo>
                <a:lnTo>
                  <a:pt x="1580209" y="5976854"/>
                </a:lnTo>
                <a:lnTo>
                  <a:pt x="1583586" y="5979743"/>
                </a:lnTo>
                <a:lnTo>
                  <a:pt x="1586480" y="5984076"/>
                </a:lnTo>
                <a:lnTo>
                  <a:pt x="1588893" y="5989372"/>
                </a:lnTo>
                <a:lnTo>
                  <a:pt x="1591787" y="5994668"/>
                </a:lnTo>
                <a:lnTo>
                  <a:pt x="1594682" y="5999001"/>
                </a:lnTo>
                <a:lnTo>
                  <a:pt x="1600471" y="6001889"/>
                </a:lnTo>
                <a:lnTo>
                  <a:pt x="1606742" y="6006222"/>
                </a:lnTo>
                <a:lnTo>
                  <a:pt x="1612531" y="6010074"/>
                </a:lnTo>
                <a:lnTo>
                  <a:pt x="1616873" y="6013444"/>
                </a:lnTo>
                <a:lnTo>
                  <a:pt x="1620250" y="6016814"/>
                </a:lnTo>
                <a:lnTo>
                  <a:pt x="1624592" y="6020666"/>
                </a:lnTo>
                <a:lnTo>
                  <a:pt x="1626522" y="6022110"/>
                </a:lnTo>
                <a:lnTo>
                  <a:pt x="1627969" y="6023073"/>
                </a:lnTo>
                <a:lnTo>
                  <a:pt x="1630381" y="6024036"/>
                </a:lnTo>
                <a:lnTo>
                  <a:pt x="1631828" y="6024517"/>
                </a:lnTo>
                <a:lnTo>
                  <a:pt x="1634723" y="6028369"/>
                </a:lnTo>
                <a:lnTo>
                  <a:pt x="1638582" y="6033665"/>
                </a:lnTo>
                <a:lnTo>
                  <a:pt x="1641959" y="6038961"/>
                </a:lnTo>
                <a:lnTo>
                  <a:pt x="1642924" y="6043294"/>
                </a:lnTo>
                <a:lnTo>
                  <a:pt x="1642442" y="6046183"/>
                </a:lnTo>
                <a:lnTo>
                  <a:pt x="1640029" y="6050034"/>
                </a:lnTo>
                <a:lnTo>
                  <a:pt x="1639065" y="6051479"/>
                </a:lnTo>
                <a:lnTo>
                  <a:pt x="1638100" y="6052442"/>
                </a:lnTo>
                <a:lnTo>
                  <a:pt x="1636652" y="6053886"/>
                </a:lnTo>
                <a:lnTo>
                  <a:pt x="1635688" y="6054367"/>
                </a:lnTo>
                <a:lnTo>
                  <a:pt x="1633276" y="6056775"/>
                </a:lnTo>
                <a:lnTo>
                  <a:pt x="1630863" y="6058700"/>
                </a:lnTo>
                <a:lnTo>
                  <a:pt x="1627969" y="6061108"/>
                </a:lnTo>
                <a:lnTo>
                  <a:pt x="1625074" y="6063033"/>
                </a:lnTo>
                <a:lnTo>
                  <a:pt x="1621697" y="6065441"/>
                </a:lnTo>
                <a:lnTo>
                  <a:pt x="1619285" y="6067366"/>
                </a:lnTo>
                <a:lnTo>
                  <a:pt x="1617838" y="6068811"/>
                </a:lnTo>
                <a:lnTo>
                  <a:pt x="1617356" y="6069774"/>
                </a:lnTo>
                <a:lnTo>
                  <a:pt x="1616873" y="6071218"/>
                </a:lnTo>
                <a:lnTo>
                  <a:pt x="1616873" y="6072662"/>
                </a:lnTo>
                <a:lnTo>
                  <a:pt x="1615908" y="6074107"/>
                </a:lnTo>
                <a:lnTo>
                  <a:pt x="1615426" y="6076514"/>
                </a:lnTo>
                <a:lnTo>
                  <a:pt x="1615426" y="6078921"/>
                </a:lnTo>
                <a:lnTo>
                  <a:pt x="1615426" y="6082291"/>
                </a:lnTo>
                <a:lnTo>
                  <a:pt x="1616391" y="6088550"/>
                </a:lnTo>
                <a:lnTo>
                  <a:pt x="1616873" y="6094809"/>
                </a:lnTo>
                <a:lnTo>
                  <a:pt x="1616873" y="6098661"/>
                </a:lnTo>
                <a:lnTo>
                  <a:pt x="1616873" y="6104438"/>
                </a:lnTo>
                <a:lnTo>
                  <a:pt x="1616873" y="6110697"/>
                </a:lnTo>
                <a:lnTo>
                  <a:pt x="1616873" y="6116956"/>
                </a:lnTo>
                <a:lnTo>
                  <a:pt x="1614461" y="6119363"/>
                </a:lnTo>
                <a:lnTo>
                  <a:pt x="1611566" y="6122252"/>
                </a:lnTo>
                <a:lnTo>
                  <a:pt x="1610119" y="6125141"/>
                </a:lnTo>
                <a:lnTo>
                  <a:pt x="1609637" y="6128029"/>
                </a:lnTo>
                <a:lnTo>
                  <a:pt x="1606742" y="6134288"/>
                </a:lnTo>
                <a:lnTo>
                  <a:pt x="1604330" y="6140547"/>
                </a:lnTo>
                <a:lnTo>
                  <a:pt x="1602883" y="6146324"/>
                </a:lnTo>
                <a:lnTo>
                  <a:pt x="1602400" y="6150176"/>
                </a:lnTo>
                <a:lnTo>
                  <a:pt x="1599506" y="6156435"/>
                </a:lnTo>
                <a:lnTo>
                  <a:pt x="1598059" y="6162694"/>
                </a:lnTo>
                <a:lnTo>
                  <a:pt x="1597094" y="6165582"/>
                </a:lnTo>
                <a:lnTo>
                  <a:pt x="1595164" y="6168471"/>
                </a:lnTo>
                <a:lnTo>
                  <a:pt x="1593234" y="6170878"/>
                </a:lnTo>
                <a:lnTo>
                  <a:pt x="1591305" y="6172323"/>
                </a:lnTo>
                <a:lnTo>
                  <a:pt x="1590340" y="6173286"/>
                </a:lnTo>
                <a:lnTo>
                  <a:pt x="1589375" y="6174248"/>
                </a:lnTo>
                <a:lnTo>
                  <a:pt x="1588410" y="6174730"/>
                </a:lnTo>
                <a:lnTo>
                  <a:pt x="1586963" y="6175693"/>
                </a:lnTo>
                <a:lnTo>
                  <a:pt x="1583104" y="6176174"/>
                </a:lnTo>
                <a:lnTo>
                  <a:pt x="1580209" y="6176174"/>
                </a:lnTo>
                <a:lnTo>
                  <a:pt x="1572973" y="6175693"/>
                </a:lnTo>
                <a:lnTo>
                  <a:pt x="1565736" y="6173767"/>
                </a:lnTo>
                <a:lnTo>
                  <a:pt x="1561877" y="6172804"/>
                </a:lnTo>
                <a:lnTo>
                  <a:pt x="1558500" y="6171360"/>
                </a:lnTo>
                <a:lnTo>
                  <a:pt x="1555605" y="6170397"/>
                </a:lnTo>
                <a:lnTo>
                  <a:pt x="1554158" y="6168471"/>
                </a:lnTo>
                <a:lnTo>
                  <a:pt x="1551264" y="6167027"/>
                </a:lnTo>
                <a:lnTo>
                  <a:pt x="1548852" y="6165101"/>
                </a:lnTo>
                <a:lnTo>
                  <a:pt x="1546922" y="6162212"/>
                </a:lnTo>
                <a:lnTo>
                  <a:pt x="1544992" y="6159805"/>
                </a:lnTo>
                <a:lnTo>
                  <a:pt x="1542098" y="6154028"/>
                </a:lnTo>
                <a:lnTo>
                  <a:pt x="1539203" y="6150176"/>
                </a:lnTo>
                <a:lnTo>
                  <a:pt x="1531967" y="6144399"/>
                </a:lnTo>
                <a:lnTo>
                  <a:pt x="1522318" y="6137658"/>
                </a:lnTo>
                <a:lnTo>
                  <a:pt x="1512670" y="6132362"/>
                </a:lnTo>
                <a:lnTo>
                  <a:pt x="1505916" y="6128029"/>
                </a:lnTo>
                <a:lnTo>
                  <a:pt x="1499162" y="6128511"/>
                </a:lnTo>
                <a:lnTo>
                  <a:pt x="1491443" y="6129474"/>
                </a:lnTo>
                <a:lnTo>
                  <a:pt x="1482760" y="6131399"/>
                </a:lnTo>
                <a:lnTo>
                  <a:pt x="1476488" y="6131881"/>
                </a:lnTo>
                <a:lnTo>
                  <a:pt x="1469734" y="6131399"/>
                </a:lnTo>
                <a:lnTo>
                  <a:pt x="1461533" y="6129474"/>
                </a:lnTo>
                <a:lnTo>
                  <a:pt x="1453332" y="6127066"/>
                </a:lnTo>
                <a:lnTo>
                  <a:pt x="1446095" y="6124178"/>
                </a:lnTo>
                <a:lnTo>
                  <a:pt x="1439824" y="6124659"/>
                </a:lnTo>
                <a:lnTo>
                  <a:pt x="1431623" y="6126103"/>
                </a:lnTo>
                <a:lnTo>
                  <a:pt x="1421974" y="6127548"/>
                </a:lnTo>
                <a:lnTo>
                  <a:pt x="1412808" y="6128029"/>
                </a:lnTo>
                <a:lnTo>
                  <a:pt x="1406054" y="6129474"/>
                </a:lnTo>
                <a:lnTo>
                  <a:pt x="1395923" y="6133325"/>
                </a:lnTo>
                <a:lnTo>
                  <a:pt x="1390617" y="6134770"/>
                </a:lnTo>
                <a:lnTo>
                  <a:pt x="1385310" y="6135732"/>
                </a:lnTo>
                <a:lnTo>
                  <a:pt x="1382898" y="6135732"/>
                </a:lnTo>
                <a:lnTo>
                  <a:pt x="1380968" y="6135732"/>
                </a:lnTo>
                <a:lnTo>
                  <a:pt x="1378074" y="6135732"/>
                </a:lnTo>
                <a:lnTo>
                  <a:pt x="1376144" y="6135251"/>
                </a:lnTo>
                <a:lnTo>
                  <a:pt x="1372767" y="6134770"/>
                </a:lnTo>
                <a:lnTo>
                  <a:pt x="1369873" y="6134288"/>
                </a:lnTo>
                <a:lnTo>
                  <a:pt x="1365531" y="6132844"/>
                </a:lnTo>
                <a:lnTo>
                  <a:pt x="1361189" y="6131399"/>
                </a:lnTo>
                <a:lnTo>
                  <a:pt x="1353470" y="6127548"/>
                </a:lnTo>
                <a:lnTo>
                  <a:pt x="1346234" y="6124178"/>
                </a:lnTo>
                <a:lnTo>
                  <a:pt x="1342857" y="6124178"/>
                </a:lnTo>
                <a:lnTo>
                  <a:pt x="1337550" y="6123696"/>
                </a:lnTo>
                <a:lnTo>
                  <a:pt x="1334656" y="6123215"/>
                </a:lnTo>
                <a:lnTo>
                  <a:pt x="1332244" y="6122733"/>
                </a:lnTo>
                <a:lnTo>
                  <a:pt x="1329349" y="6121770"/>
                </a:lnTo>
                <a:lnTo>
                  <a:pt x="1327902" y="6120807"/>
                </a:lnTo>
                <a:lnTo>
                  <a:pt x="1324042" y="6117437"/>
                </a:lnTo>
                <a:lnTo>
                  <a:pt x="1320665" y="6113104"/>
                </a:lnTo>
                <a:lnTo>
                  <a:pt x="1316806" y="6109253"/>
                </a:lnTo>
                <a:lnTo>
                  <a:pt x="1313911" y="6103957"/>
                </a:lnTo>
                <a:lnTo>
                  <a:pt x="1307640" y="6094809"/>
                </a:lnTo>
                <a:lnTo>
                  <a:pt x="1301851" y="6087587"/>
                </a:lnTo>
                <a:lnTo>
                  <a:pt x="1300404" y="6084217"/>
                </a:lnTo>
                <a:lnTo>
                  <a:pt x="1297992" y="6080847"/>
                </a:lnTo>
                <a:lnTo>
                  <a:pt x="1294615" y="6077958"/>
                </a:lnTo>
                <a:lnTo>
                  <a:pt x="1290755" y="6074107"/>
                </a:lnTo>
                <a:lnTo>
                  <a:pt x="1287861" y="6071218"/>
                </a:lnTo>
                <a:lnTo>
                  <a:pt x="1284484" y="6067366"/>
                </a:lnTo>
                <a:lnTo>
                  <a:pt x="1282072" y="6063996"/>
                </a:lnTo>
                <a:lnTo>
                  <a:pt x="1279659" y="6061589"/>
                </a:lnTo>
                <a:lnTo>
                  <a:pt x="1277247" y="6054367"/>
                </a:lnTo>
                <a:lnTo>
                  <a:pt x="1273870" y="6044738"/>
                </a:lnTo>
                <a:lnTo>
                  <a:pt x="1271941" y="6039924"/>
                </a:lnTo>
                <a:lnTo>
                  <a:pt x="1270011" y="6035109"/>
                </a:lnTo>
                <a:lnTo>
                  <a:pt x="1267599" y="6031739"/>
                </a:lnTo>
                <a:lnTo>
                  <a:pt x="1265187" y="6028369"/>
                </a:lnTo>
                <a:lnTo>
                  <a:pt x="1263257" y="6024999"/>
                </a:lnTo>
                <a:lnTo>
                  <a:pt x="1261327" y="6022592"/>
                </a:lnTo>
                <a:lnTo>
                  <a:pt x="1258433" y="6019703"/>
                </a:lnTo>
                <a:lnTo>
                  <a:pt x="1255538" y="6017296"/>
                </a:lnTo>
                <a:lnTo>
                  <a:pt x="1249267" y="6012963"/>
                </a:lnTo>
                <a:lnTo>
                  <a:pt x="1242995" y="6010074"/>
                </a:lnTo>
                <a:lnTo>
                  <a:pt x="1240101" y="6005741"/>
                </a:lnTo>
                <a:lnTo>
                  <a:pt x="1237689" y="5999963"/>
                </a:lnTo>
                <a:lnTo>
                  <a:pt x="1234312" y="5993705"/>
                </a:lnTo>
                <a:lnTo>
                  <a:pt x="1231900" y="5987446"/>
                </a:lnTo>
                <a:lnTo>
                  <a:pt x="1228523" y="5986483"/>
                </a:lnTo>
                <a:lnTo>
                  <a:pt x="1224181" y="5985039"/>
                </a:lnTo>
                <a:lnTo>
                  <a:pt x="1220321" y="5983113"/>
                </a:lnTo>
                <a:lnTo>
                  <a:pt x="1216944" y="5979743"/>
                </a:lnTo>
                <a:lnTo>
                  <a:pt x="1213085" y="5980705"/>
                </a:lnTo>
                <a:lnTo>
                  <a:pt x="1207778" y="5982150"/>
                </a:lnTo>
                <a:lnTo>
                  <a:pt x="1201989" y="5983113"/>
                </a:lnTo>
                <a:lnTo>
                  <a:pt x="1198612" y="5983594"/>
                </a:lnTo>
                <a:lnTo>
                  <a:pt x="1196683" y="5983594"/>
                </a:lnTo>
                <a:lnTo>
                  <a:pt x="1194753" y="5982631"/>
                </a:lnTo>
                <a:lnTo>
                  <a:pt x="1192341" y="5981187"/>
                </a:lnTo>
                <a:lnTo>
                  <a:pt x="1189446" y="5979743"/>
                </a:lnTo>
                <a:lnTo>
                  <a:pt x="1187517" y="5977817"/>
                </a:lnTo>
                <a:lnTo>
                  <a:pt x="1185105" y="5976372"/>
                </a:lnTo>
                <a:lnTo>
                  <a:pt x="1184140" y="5973965"/>
                </a:lnTo>
                <a:lnTo>
                  <a:pt x="1183657" y="5972521"/>
                </a:lnTo>
                <a:lnTo>
                  <a:pt x="1182692" y="5969632"/>
                </a:lnTo>
                <a:lnTo>
                  <a:pt x="1182210" y="5967225"/>
                </a:lnTo>
                <a:lnTo>
                  <a:pt x="1182210" y="5964336"/>
                </a:lnTo>
                <a:lnTo>
                  <a:pt x="1182210" y="5961447"/>
                </a:lnTo>
                <a:lnTo>
                  <a:pt x="1183175" y="5956151"/>
                </a:lnTo>
                <a:lnTo>
                  <a:pt x="1183657" y="5950374"/>
                </a:lnTo>
                <a:lnTo>
                  <a:pt x="1184622" y="5946522"/>
                </a:lnTo>
                <a:lnTo>
                  <a:pt x="1187999" y="5941227"/>
                </a:lnTo>
                <a:lnTo>
                  <a:pt x="1191858" y="5935931"/>
                </a:lnTo>
                <a:lnTo>
                  <a:pt x="1194753" y="5932079"/>
                </a:lnTo>
                <a:lnTo>
                  <a:pt x="1198130" y="5929190"/>
                </a:lnTo>
                <a:lnTo>
                  <a:pt x="1201507" y="5927264"/>
                </a:lnTo>
                <a:lnTo>
                  <a:pt x="1205366" y="5924857"/>
                </a:lnTo>
                <a:lnTo>
                  <a:pt x="1209708" y="5923413"/>
                </a:lnTo>
                <a:lnTo>
                  <a:pt x="1214050" y="5922450"/>
                </a:lnTo>
                <a:lnTo>
                  <a:pt x="1217427" y="5921969"/>
                </a:lnTo>
                <a:lnTo>
                  <a:pt x="1221286" y="5921487"/>
                </a:lnTo>
                <a:lnTo>
                  <a:pt x="1224181" y="5921006"/>
                </a:lnTo>
                <a:lnTo>
                  <a:pt x="1229005" y="5919561"/>
                </a:lnTo>
                <a:lnTo>
                  <a:pt x="1233829" y="5919080"/>
                </a:lnTo>
                <a:lnTo>
                  <a:pt x="1239136" y="5919080"/>
                </a:lnTo>
                <a:lnTo>
                  <a:pt x="1244443" y="5919561"/>
                </a:lnTo>
                <a:lnTo>
                  <a:pt x="1254091" y="5920043"/>
                </a:lnTo>
                <a:lnTo>
                  <a:pt x="1261327" y="5921006"/>
                </a:lnTo>
                <a:lnTo>
                  <a:pt x="1273870" y="5918598"/>
                </a:lnTo>
                <a:lnTo>
                  <a:pt x="1288343" y="5916191"/>
                </a:lnTo>
                <a:lnTo>
                  <a:pt x="1295097" y="5914265"/>
                </a:lnTo>
                <a:lnTo>
                  <a:pt x="1300886" y="5912340"/>
                </a:lnTo>
                <a:lnTo>
                  <a:pt x="1303781" y="5911377"/>
                </a:lnTo>
                <a:lnTo>
                  <a:pt x="1305710" y="5909932"/>
                </a:lnTo>
                <a:lnTo>
                  <a:pt x="1307640" y="5908006"/>
                </a:lnTo>
                <a:lnTo>
                  <a:pt x="1309570" y="5906081"/>
                </a:lnTo>
                <a:lnTo>
                  <a:pt x="1311982" y="5902229"/>
                </a:lnTo>
                <a:lnTo>
                  <a:pt x="1315359" y="5896933"/>
                </a:lnTo>
                <a:lnTo>
                  <a:pt x="1317771" y="5891637"/>
                </a:lnTo>
                <a:lnTo>
                  <a:pt x="1320665" y="5887786"/>
                </a:lnTo>
                <a:lnTo>
                  <a:pt x="1320183" y="5882490"/>
                </a:lnTo>
                <a:lnTo>
                  <a:pt x="1319701" y="5877194"/>
                </a:lnTo>
                <a:lnTo>
                  <a:pt x="1318736" y="5874305"/>
                </a:lnTo>
                <a:lnTo>
                  <a:pt x="1318736" y="5872379"/>
                </a:lnTo>
                <a:lnTo>
                  <a:pt x="1319701" y="5870453"/>
                </a:lnTo>
                <a:lnTo>
                  <a:pt x="1320665" y="5869009"/>
                </a:lnTo>
                <a:lnTo>
                  <a:pt x="1321630" y="5868046"/>
                </a:lnTo>
                <a:lnTo>
                  <a:pt x="1322595" y="5866602"/>
                </a:lnTo>
                <a:lnTo>
                  <a:pt x="1324042" y="5866120"/>
                </a:lnTo>
                <a:lnTo>
                  <a:pt x="1325972" y="5864676"/>
                </a:lnTo>
                <a:lnTo>
                  <a:pt x="1329349" y="5863232"/>
                </a:lnTo>
                <a:lnTo>
                  <a:pt x="1334173" y="5862750"/>
                </a:lnTo>
                <a:close/>
                <a:moveTo>
                  <a:pt x="580273" y="5795143"/>
                </a:moveTo>
                <a:lnTo>
                  <a:pt x="588045" y="5796592"/>
                </a:lnTo>
                <a:lnTo>
                  <a:pt x="595817" y="5799007"/>
                </a:lnTo>
                <a:lnTo>
                  <a:pt x="600189" y="5799007"/>
                </a:lnTo>
                <a:lnTo>
                  <a:pt x="607476" y="5799007"/>
                </a:lnTo>
                <a:lnTo>
                  <a:pt x="610876" y="5801421"/>
                </a:lnTo>
                <a:lnTo>
                  <a:pt x="612819" y="5804319"/>
                </a:lnTo>
                <a:lnTo>
                  <a:pt x="615248" y="5806734"/>
                </a:lnTo>
                <a:lnTo>
                  <a:pt x="615734" y="5809631"/>
                </a:lnTo>
                <a:lnTo>
                  <a:pt x="613305" y="5816875"/>
                </a:lnTo>
                <a:lnTo>
                  <a:pt x="611362" y="5824119"/>
                </a:lnTo>
                <a:lnTo>
                  <a:pt x="611362" y="5827500"/>
                </a:lnTo>
                <a:lnTo>
                  <a:pt x="611362" y="5830397"/>
                </a:lnTo>
                <a:lnTo>
                  <a:pt x="610876" y="5832329"/>
                </a:lnTo>
                <a:lnTo>
                  <a:pt x="609905" y="5833778"/>
                </a:lnTo>
                <a:lnTo>
                  <a:pt x="609419" y="5834261"/>
                </a:lnTo>
                <a:lnTo>
                  <a:pt x="607476" y="5834744"/>
                </a:lnTo>
                <a:lnTo>
                  <a:pt x="606990" y="5836193"/>
                </a:lnTo>
                <a:lnTo>
                  <a:pt x="606504" y="5837641"/>
                </a:lnTo>
                <a:lnTo>
                  <a:pt x="605047" y="5839090"/>
                </a:lnTo>
                <a:lnTo>
                  <a:pt x="603590" y="5840056"/>
                </a:lnTo>
                <a:lnTo>
                  <a:pt x="599704" y="5842954"/>
                </a:lnTo>
                <a:lnTo>
                  <a:pt x="595817" y="5845851"/>
                </a:lnTo>
                <a:lnTo>
                  <a:pt x="591445" y="5845368"/>
                </a:lnTo>
                <a:lnTo>
                  <a:pt x="585616" y="5845368"/>
                </a:lnTo>
                <a:lnTo>
                  <a:pt x="582216" y="5844885"/>
                </a:lnTo>
                <a:lnTo>
                  <a:pt x="578815" y="5844402"/>
                </a:lnTo>
                <a:lnTo>
                  <a:pt x="575901" y="5843437"/>
                </a:lnTo>
                <a:lnTo>
                  <a:pt x="572500" y="5841988"/>
                </a:lnTo>
                <a:lnTo>
                  <a:pt x="569100" y="5841022"/>
                </a:lnTo>
                <a:lnTo>
                  <a:pt x="566185" y="5838607"/>
                </a:lnTo>
                <a:lnTo>
                  <a:pt x="564242" y="5836676"/>
                </a:lnTo>
                <a:lnTo>
                  <a:pt x="561813" y="5835710"/>
                </a:lnTo>
                <a:lnTo>
                  <a:pt x="559870" y="5835227"/>
                </a:lnTo>
                <a:lnTo>
                  <a:pt x="556470" y="5834744"/>
                </a:lnTo>
                <a:lnTo>
                  <a:pt x="553070" y="5834744"/>
                </a:lnTo>
                <a:lnTo>
                  <a:pt x="546755" y="5834261"/>
                </a:lnTo>
                <a:lnTo>
                  <a:pt x="544326" y="5833778"/>
                </a:lnTo>
                <a:lnTo>
                  <a:pt x="540925" y="5833295"/>
                </a:lnTo>
                <a:lnTo>
                  <a:pt x="538982" y="5832329"/>
                </a:lnTo>
                <a:lnTo>
                  <a:pt x="537525" y="5830880"/>
                </a:lnTo>
                <a:lnTo>
                  <a:pt x="535582" y="5830880"/>
                </a:lnTo>
                <a:lnTo>
                  <a:pt x="534610" y="5829914"/>
                </a:lnTo>
                <a:lnTo>
                  <a:pt x="534125" y="5828466"/>
                </a:lnTo>
                <a:lnTo>
                  <a:pt x="533639" y="5827017"/>
                </a:lnTo>
                <a:lnTo>
                  <a:pt x="533153" y="5822188"/>
                </a:lnTo>
                <a:lnTo>
                  <a:pt x="533153" y="5816875"/>
                </a:lnTo>
                <a:lnTo>
                  <a:pt x="535096" y="5812529"/>
                </a:lnTo>
                <a:lnTo>
                  <a:pt x="537525" y="5805768"/>
                </a:lnTo>
                <a:lnTo>
                  <a:pt x="540925" y="5805768"/>
                </a:lnTo>
                <a:lnTo>
                  <a:pt x="546755" y="5805768"/>
                </a:lnTo>
                <a:lnTo>
                  <a:pt x="549669" y="5805285"/>
                </a:lnTo>
                <a:lnTo>
                  <a:pt x="553070" y="5804802"/>
                </a:lnTo>
                <a:lnTo>
                  <a:pt x="555013" y="5803353"/>
                </a:lnTo>
                <a:lnTo>
                  <a:pt x="556470" y="5802387"/>
                </a:lnTo>
                <a:lnTo>
                  <a:pt x="557442" y="5801421"/>
                </a:lnTo>
                <a:lnTo>
                  <a:pt x="559385" y="5800456"/>
                </a:lnTo>
                <a:lnTo>
                  <a:pt x="561813" y="5799490"/>
                </a:lnTo>
                <a:lnTo>
                  <a:pt x="564728" y="5799007"/>
                </a:lnTo>
                <a:lnTo>
                  <a:pt x="572500" y="5796592"/>
                </a:lnTo>
                <a:close/>
                <a:moveTo>
                  <a:pt x="1441665" y="5744436"/>
                </a:moveTo>
                <a:lnTo>
                  <a:pt x="1445538" y="5744917"/>
                </a:lnTo>
                <a:lnTo>
                  <a:pt x="1450378" y="5745880"/>
                </a:lnTo>
                <a:lnTo>
                  <a:pt x="1454735" y="5746842"/>
                </a:lnTo>
                <a:lnTo>
                  <a:pt x="1459575" y="5748767"/>
                </a:lnTo>
                <a:lnTo>
                  <a:pt x="1467804" y="5752135"/>
                </a:lnTo>
                <a:lnTo>
                  <a:pt x="1475065" y="5755984"/>
                </a:lnTo>
                <a:lnTo>
                  <a:pt x="1478454" y="5755503"/>
                </a:lnTo>
                <a:lnTo>
                  <a:pt x="1483778" y="5754541"/>
                </a:lnTo>
                <a:lnTo>
                  <a:pt x="1486683" y="5754541"/>
                </a:lnTo>
                <a:lnTo>
                  <a:pt x="1489103" y="5754541"/>
                </a:lnTo>
                <a:lnTo>
                  <a:pt x="1491523" y="5755022"/>
                </a:lnTo>
                <a:lnTo>
                  <a:pt x="1492976" y="5755984"/>
                </a:lnTo>
                <a:lnTo>
                  <a:pt x="1495880" y="5755984"/>
                </a:lnTo>
                <a:lnTo>
                  <a:pt x="1499752" y="5756947"/>
                </a:lnTo>
                <a:lnTo>
                  <a:pt x="1504109" y="5758390"/>
                </a:lnTo>
                <a:lnTo>
                  <a:pt x="1507497" y="5760796"/>
                </a:lnTo>
                <a:lnTo>
                  <a:pt x="1511854" y="5762721"/>
                </a:lnTo>
                <a:lnTo>
                  <a:pt x="1516210" y="5765608"/>
                </a:lnTo>
                <a:lnTo>
                  <a:pt x="1519599" y="5768013"/>
                </a:lnTo>
                <a:lnTo>
                  <a:pt x="1522503" y="5770900"/>
                </a:lnTo>
                <a:lnTo>
                  <a:pt x="1528796" y="5774269"/>
                </a:lnTo>
                <a:lnTo>
                  <a:pt x="1536057" y="5778599"/>
                </a:lnTo>
                <a:lnTo>
                  <a:pt x="1542349" y="5782449"/>
                </a:lnTo>
                <a:lnTo>
                  <a:pt x="1548642" y="5785817"/>
                </a:lnTo>
                <a:lnTo>
                  <a:pt x="1551547" y="5787260"/>
                </a:lnTo>
                <a:lnTo>
                  <a:pt x="1555419" y="5788223"/>
                </a:lnTo>
                <a:lnTo>
                  <a:pt x="1559292" y="5789185"/>
                </a:lnTo>
                <a:lnTo>
                  <a:pt x="1564132" y="5789666"/>
                </a:lnTo>
                <a:lnTo>
                  <a:pt x="1572845" y="5791110"/>
                </a:lnTo>
                <a:lnTo>
                  <a:pt x="1582042" y="5793515"/>
                </a:lnTo>
                <a:lnTo>
                  <a:pt x="1584947" y="5793515"/>
                </a:lnTo>
                <a:lnTo>
                  <a:pt x="1589303" y="5793997"/>
                </a:lnTo>
                <a:lnTo>
                  <a:pt x="1590755" y="5794478"/>
                </a:lnTo>
                <a:lnTo>
                  <a:pt x="1593176" y="5794959"/>
                </a:lnTo>
                <a:lnTo>
                  <a:pt x="1595112" y="5795921"/>
                </a:lnTo>
                <a:lnTo>
                  <a:pt x="1596564" y="5796884"/>
                </a:lnTo>
                <a:lnTo>
                  <a:pt x="1593176" y="5800733"/>
                </a:lnTo>
                <a:lnTo>
                  <a:pt x="1589303" y="5805063"/>
                </a:lnTo>
                <a:lnTo>
                  <a:pt x="1587851" y="5806988"/>
                </a:lnTo>
                <a:lnTo>
                  <a:pt x="1586883" y="5808432"/>
                </a:lnTo>
                <a:lnTo>
                  <a:pt x="1585431" y="5810837"/>
                </a:lnTo>
                <a:lnTo>
                  <a:pt x="1585431" y="5812281"/>
                </a:lnTo>
                <a:lnTo>
                  <a:pt x="1583978" y="5813724"/>
                </a:lnTo>
                <a:lnTo>
                  <a:pt x="1583494" y="5816611"/>
                </a:lnTo>
                <a:lnTo>
                  <a:pt x="1582526" y="5818536"/>
                </a:lnTo>
                <a:lnTo>
                  <a:pt x="1582526" y="5821904"/>
                </a:lnTo>
                <a:lnTo>
                  <a:pt x="1582042" y="5827197"/>
                </a:lnTo>
                <a:lnTo>
                  <a:pt x="1582042" y="5831528"/>
                </a:lnTo>
                <a:lnTo>
                  <a:pt x="1579622" y="5833933"/>
                </a:lnTo>
                <a:lnTo>
                  <a:pt x="1577202" y="5835858"/>
                </a:lnTo>
                <a:lnTo>
                  <a:pt x="1573813" y="5838264"/>
                </a:lnTo>
                <a:lnTo>
                  <a:pt x="1570909" y="5840670"/>
                </a:lnTo>
                <a:lnTo>
                  <a:pt x="1567036" y="5843076"/>
                </a:lnTo>
                <a:lnTo>
                  <a:pt x="1564132" y="5845000"/>
                </a:lnTo>
                <a:lnTo>
                  <a:pt x="1561228" y="5846925"/>
                </a:lnTo>
                <a:lnTo>
                  <a:pt x="1559776" y="5849812"/>
                </a:lnTo>
                <a:lnTo>
                  <a:pt x="1557355" y="5856067"/>
                </a:lnTo>
                <a:lnTo>
                  <a:pt x="1555903" y="5865209"/>
                </a:lnTo>
                <a:lnTo>
                  <a:pt x="1549126" y="5865209"/>
                </a:lnTo>
                <a:lnTo>
                  <a:pt x="1544770" y="5865209"/>
                </a:lnTo>
                <a:lnTo>
                  <a:pt x="1540413" y="5863766"/>
                </a:lnTo>
                <a:lnTo>
                  <a:pt x="1535089" y="5862804"/>
                </a:lnTo>
                <a:lnTo>
                  <a:pt x="1529764" y="5862322"/>
                </a:lnTo>
                <a:lnTo>
                  <a:pt x="1525407" y="5862322"/>
                </a:lnTo>
                <a:lnTo>
                  <a:pt x="1520083" y="5862322"/>
                </a:lnTo>
                <a:lnTo>
                  <a:pt x="1515242" y="5862804"/>
                </a:lnTo>
                <a:lnTo>
                  <a:pt x="1510886" y="5863766"/>
                </a:lnTo>
                <a:lnTo>
                  <a:pt x="1507497" y="5865209"/>
                </a:lnTo>
                <a:lnTo>
                  <a:pt x="1505077" y="5865691"/>
                </a:lnTo>
                <a:lnTo>
                  <a:pt x="1501689" y="5866653"/>
                </a:lnTo>
                <a:lnTo>
                  <a:pt x="1498300" y="5868578"/>
                </a:lnTo>
                <a:lnTo>
                  <a:pt x="1494912" y="5870983"/>
                </a:lnTo>
                <a:lnTo>
                  <a:pt x="1491523" y="5872908"/>
                </a:lnTo>
                <a:lnTo>
                  <a:pt x="1488135" y="5874352"/>
                </a:lnTo>
                <a:lnTo>
                  <a:pt x="1484747" y="5876276"/>
                </a:lnTo>
                <a:lnTo>
                  <a:pt x="1482326" y="5876276"/>
                </a:lnTo>
                <a:lnTo>
                  <a:pt x="1475065" y="5876276"/>
                </a:lnTo>
                <a:lnTo>
                  <a:pt x="1465868" y="5876276"/>
                </a:lnTo>
                <a:lnTo>
                  <a:pt x="1461512" y="5875795"/>
                </a:lnTo>
                <a:lnTo>
                  <a:pt x="1458123" y="5874352"/>
                </a:lnTo>
                <a:lnTo>
                  <a:pt x="1454735" y="5873870"/>
                </a:lnTo>
                <a:lnTo>
                  <a:pt x="1452799" y="5872427"/>
                </a:lnTo>
                <a:lnTo>
                  <a:pt x="1449894" y="5870983"/>
                </a:lnTo>
                <a:lnTo>
                  <a:pt x="1447958" y="5868578"/>
                </a:lnTo>
                <a:lnTo>
                  <a:pt x="1445538" y="5866172"/>
                </a:lnTo>
                <a:lnTo>
                  <a:pt x="1443602" y="5862804"/>
                </a:lnTo>
                <a:lnTo>
                  <a:pt x="1440213" y="5857511"/>
                </a:lnTo>
                <a:lnTo>
                  <a:pt x="1437793" y="5854143"/>
                </a:lnTo>
                <a:lnTo>
                  <a:pt x="1438277" y="5849812"/>
                </a:lnTo>
                <a:lnTo>
                  <a:pt x="1439245" y="5844519"/>
                </a:lnTo>
                <a:lnTo>
                  <a:pt x="1439245" y="5841151"/>
                </a:lnTo>
                <a:lnTo>
                  <a:pt x="1439245" y="5838745"/>
                </a:lnTo>
                <a:lnTo>
                  <a:pt x="1438761" y="5836339"/>
                </a:lnTo>
                <a:lnTo>
                  <a:pt x="1437793" y="5834896"/>
                </a:lnTo>
                <a:lnTo>
                  <a:pt x="1437309" y="5832009"/>
                </a:lnTo>
                <a:lnTo>
                  <a:pt x="1436825" y="5829122"/>
                </a:lnTo>
                <a:lnTo>
                  <a:pt x="1434888" y="5826716"/>
                </a:lnTo>
                <a:lnTo>
                  <a:pt x="1433436" y="5823829"/>
                </a:lnTo>
                <a:lnTo>
                  <a:pt x="1429564" y="5819498"/>
                </a:lnTo>
                <a:lnTo>
                  <a:pt x="1426659" y="5816130"/>
                </a:lnTo>
                <a:lnTo>
                  <a:pt x="1425207" y="5815168"/>
                </a:lnTo>
                <a:lnTo>
                  <a:pt x="1421819" y="5814206"/>
                </a:lnTo>
                <a:lnTo>
                  <a:pt x="1418431" y="5814206"/>
                </a:lnTo>
                <a:lnTo>
                  <a:pt x="1415042" y="5813724"/>
                </a:lnTo>
                <a:lnTo>
                  <a:pt x="1411170" y="5813724"/>
                </a:lnTo>
                <a:lnTo>
                  <a:pt x="1407297" y="5813724"/>
                </a:lnTo>
                <a:lnTo>
                  <a:pt x="1403909" y="5813243"/>
                </a:lnTo>
                <a:lnTo>
                  <a:pt x="1400520" y="5812281"/>
                </a:lnTo>
                <a:lnTo>
                  <a:pt x="1397616" y="5808432"/>
                </a:lnTo>
                <a:lnTo>
                  <a:pt x="1393744" y="5805063"/>
                </a:lnTo>
                <a:lnTo>
                  <a:pt x="1392291" y="5802658"/>
                </a:lnTo>
                <a:lnTo>
                  <a:pt x="1391323" y="5800733"/>
                </a:lnTo>
                <a:lnTo>
                  <a:pt x="1389871" y="5798808"/>
                </a:lnTo>
                <a:lnTo>
                  <a:pt x="1389387" y="5796884"/>
                </a:lnTo>
                <a:lnTo>
                  <a:pt x="1389871" y="5794478"/>
                </a:lnTo>
                <a:lnTo>
                  <a:pt x="1391807" y="5791591"/>
                </a:lnTo>
                <a:lnTo>
                  <a:pt x="1393259" y="5789185"/>
                </a:lnTo>
                <a:lnTo>
                  <a:pt x="1395196" y="5786298"/>
                </a:lnTo>
                <a:lnTo>
                  <a:pt x="1397616" y="5783892"/>
                </a:lnTo>
                <a:lnTo>
                  <a:pt x="1399068" y="5781967"/>
                </a:lnTo>
                <a:lnTo>
                  <a:pt x="1400036" y="5780043"/>
                </a:lnTo>
                <a:lnTo>
                  <a:pt x="1400520" y="5778599"/>
                </a:lnTo>
                <a:lnTo>
                  <a:pt x="1403909" y="5776674"/>
                </a:lnTo>
                <a:lnTo>
                  <a:pt x="1406329" y="5774269"/>
                </a:lnTo>
                <a:lnTo>
                  <a:pt x="1409233" y="5771863"/>
                </a:lnTo>
                <a:lnTo>
                  <a:pt x="1411170" y="5768976"/>
                </a:lnTo>
                <a:lnTo>
                  <a:pt x="1416010" y="5763202"/>
                </a:lnTo>
                <a:lnTo>
                  <a:pt x="1419399" y="5759834"/>
                </a:lnTo>
                <a:lnTo>
                  <a:pt x="1421335" y="5756465"/>
                </a:lnTo>
                <a:lnTo>
                  <a:pt x="1423755" y="5754060"/>
                </a:lnTo>
                <a:lnTo>
                  <a:pt x="1427144" y="5751173"/>
                </a:lnTo>
                <a:lnTo>
                  <a:pt x="1430532" y="5749248"/>
                </a:lnTo>
                <a:lnTo>
                  <a:pt x="1433436" y="5746842"/>
                </a:lnTo>
                <a:lnTo>
                  <a:pt x="1436825" y="5745880"/>
                </a:lnTo>
                <a:lnTo>
                  <a:pt x="1439245" y="5744917"/>
                </a:lnTo>
                <a:close/>
                <a:moveTo>
                  <a:pt x="3390067" y="5502489"/>
                </a:moveTo>
                <a:lnTo>
                  <a:pt x="3390623" y="5502559"/>
                </a:lnTo>
                <a:lnTo>
                  <a:pt x="3391180" y="5502489"/>
                </a:lnTo>
                <a:close/>
                <a:moveTo>
                  <a:pt x="4550119" y="5466745"/>
                </a:moveTo>
                <a:lnTo>
                  <a:pt x="4551265" y="5466813"/>
                </a:lnTo>
                <a:lnTo>
                  <a:pt x="4553153" y="5466745"/>
                </a:lnTo>
                <a:close/>
                <a:moveTo>
                  <a:pt x="1006907" y="5460474"/>
                </a:moveTo>
                <a:lnTo>
                  <a:pt x="1010287" y="5460474"/>
                </a:lnTo>
                <a:lnTo>
                  <a:pt x="1014151" y="5460957"/>
                </a:lnTo>
                <a:lnTo>
                  <a:pt x="1017531" y="5461921"/>
                </a:lnTo>
                <a:lnTo>
                  <a:pt x="1021878" y="5462886"/>
                </a:lnTo>
                <a:lnTo>
                  <a:pt x="1026224" y="5464333"/>
                </a:lnTo>
                <a:lnTo>
                  <a:pt x="1029604" y="5466745"/>
                </a:lnTo>
                <a:lnTo>
                  <a:pt x="1033468" y="5468674"/>
                </a:lnTo>
                <a:lnTo>
                  <a:pt x="1036848" y="5471568"/>
                </a:lnTo>
                <a:lnTo>
                  <a:pt x="1036366" y="5475427"/>
                </a:lnTo>
                <a:lnTo>
                  <a:pt x="1035400" y="5480733"/>
                </a:lnTo>
                <a:lnTo>
                  <a:pt x="1034917" y="5483627"/>
                </a:lnTo>
                <a:lnTo>
                  <a:pt x="1034917" y="5486039"/>
                </a:lnTo>
                <a:lnTo>
                  <a:pt x="1035400" y="5488451"/>
                </a:lnTo>
                <a:lnTo>
                  <a:pt x="1036848" y="5490380"/>
                </a:lnTo>
                <a:lnTo>
                  <a:pt x="1038297" y="5493274"/>
                </a:lnTo>
                <a:lnTo>
                  <a:pt x="1040712" y="5496168"/>
                </a:lnTo>
                <a:lnTo>
                  <a:pt x="1043609" y="5499545"/>
                </a:lnTo>
                <a:lnTo>
                  <a:pt x="1046024" y="5502439"/>
                </a:lnTo>
                <a:lnTo>
                  <a:pt x="1048922" y="5505333"/>
                </a:lnTo>
                <a:lnTo>
                  <a:pt x="1051336" y="5507263"/>
                </a:lnTo>
                <a:lnTo>
                  <a:pt x="1053751" y="5508227"/>
                </a:lnTo>
                <a:lnTo>
                  <a:pt x="1055200" y="5508710"/>
                </a:lnTo>
                <a:lnTo>
                  <a:pt x="1060029" y="5511604"/>
                </a:lnTo>
                <a:lnTo>
                  <a:pt x="1065824" y="5513533"/>
                </a:lnTo>
                <a:lnTo>
                  <a:pt x="1071619" y="5515945"/>
                </a:lnTo>
                <a:lnTo>
                  <a:pt x="1077897" y="5516910"/>
                </a:lnTo>
                <a:lnTo>
                  <a:pt x="1084175" y="5517874"/>
                </a:lnTo>
                <a:lnTo>
                  <a:pt x="1089971" y="5517874"/>
                </a:lnTo>
                <a:lnTo>
                  <a:pt x="1095283" y="5517392"/>
                </a:lnTo>
                <a:lnTo>
                  <a:pt x="1100112" y="5516427"/>
                </a:lnTo>
                <a:lnTo>
                  <a:pt x="1101561" y="5515945"/>
                </a:lnTo>
                <a:lnTo>
                  <a:pt x="1103493" y="5514015"/>
                </a:lnTo>
                <a:lnTo>
                  <a:pt x="1105424" y="5511604"/>
                </a:lnTo>
                <a:lnTo>
                  <a:pt x="1107356" y="5508227"/>
                </a:lnTo>
                <a:lnTo>
                  <a:pt x="1111702" y="5501957"/>
                </a:lnTo>
                <a:lnTo>
                  <a:pt x="1115083" y="5497615"/>
                </a:lnTo>
                <a:lnTo>
                  <a:pt x="1117980" y="5496168"/>
                </a:lnTo>
                <a:lnTo>
                  <a:pt x="1121844" y="5495686"/>
                </a:lnTo>
                <a:lnTo>
                  <a:pt x="1126190" y="5494721"/>
                </a:lnTo>
                <a:lnTo>
                  <a:pt x="1129571" y="5494721"/>
                </a:lnTo>
                <a:lnTo>
                  <a:pt x="1138264" y="5494239"/>
                </a:lnTo>
                <a:lnTo>
                  <a:pt x="1145024" y="5494239"/>
                </a:lnTo>
                <a:lnTo>
                  <a:pt x="1156615" y="5494239"/>
                </a:lnTo>
                <a:lnTo>
                  <a:pt x="1172551" y="5494721"/>
                </a:lnTo>
                <a:lnTo>
                  <a:pt x="1180761" y="5495686"/>
                </a:lnTo>
                <a:lnTo>
                  <a:pt x="1187522" y="5497133"/>
                </a:lnTo>
                <a:lnTo>
                  <a:pt x="1190420" y="5497615"/>
                </a:lnTo>
                <a:lnTo>
                  <a:pt x="1193317" y="5499063"/>
                </a:lnTo>
                <a:lnTo>
                  <a:pt x="1195249" y="5500027"/>
                </a:lnTo>
                <a:lnTo>
                  <a:pt x="1196698" y="5501474"/>
                </a:lnTo>
                <a:lnTo>
                  <a:pt x="1199596" y="5504851"/>
                </a:lnTo>
                <a:lnTo>
                  <a:pt x="1200561" y="5508227"/>
                </a:lnTo>
                <a:lnTo>
                  <a:pt x="1201527" y="5512086"/>
                </a:lnTo>
                <a:lnTo>
                  <a:pt x="1201527" y="5516427"/>
                </a:lnTo>
                <a:lnTo>
                  <a:pt x="1201044" y="5524627"/>
                </a:lnTo>
                <a:lnTo>
                  <a:pt x="1200561" y="5531863"/>
                </a:lnTo>
                <a:lnTo>
                  <a:pt x="1204908" y="5541992"/>
                </a:lnTo>
                <a:lnTo>
                  <a:pt x="1210220" y="5555980"/>
                </a:lnTo>
                <a:lnTo>
                  <a:pt x="1215532" y="5569004"/>
                </a:lnTo>
                <a:lnTo>
                  <a:pt x="1219878" y="5580098"/>
                </a:lnTo>
                <a:lnTo>
                  <a:pt x="1226157" y="5589745"/>
                </a:lnTo>
                <a:lnTo>
                  <a:pt x="1234366" y="5600839"/>
                </a:lnTo>
                <a:lnTo>
                  <a:pt x="1242576" y="5611933"/>
                </a:lnTo>
                <a:lnTo>
                  <a:pt x="1249337" y="5621580"/>
                </a:lnTo>
                <a:lnTo>
                  <a:pt x="1251752" y="5626404"/>
                </a:lnTo>
                <a:lnTo>
                  <a:pt x="1255615" y="5634604"/>
                </a:lnTo>
                <a:lnTo>
                  <a:pt x="1257064" y="5638463"/>
                </a:lnTo>
                <a:lnTo>
                  <a:pt x="1259479" y="5642804"/>
                </a:lnTo>
                <a:lnTo>
                  <a:pt x="1261410" y="5645216"/>
                </a:lnTo>
                <a:lnTo>
                  <a:pt x="1264308" y="5647145"/>
                </a:lnTo>
                <a:lnTo>
                  <a:pt x="1267206" y="5648592"/>
                </a:lnTo>
                <a:lnTo>
                  <a:pt x="1271552" y="5648592"/>
                </a:lnTo>
                <a:lnTo>
                  <a:pt x="1276381" y="5648110"/>
                </a:lnTo>
                <a:lnTo>
                  <a:pt x="1281210" y="5646663"/>
                </a:lnTo>
                <a:lnTo>
                  <a:pt x="1290386" y="5644733"/>
                </a:lnTo>
                <a:lnTo>
                  <a:pt x="1298113" y="5643768"/>
                </a:lnTo>
                <a:lnTo>
                  <a:pt x="1310669" y="5648110"/>
                </a:lnTo>
                <a:lnTo>
                  <a:pt x="1325640" y="5653898"/>
                </a:lnTo>
                <a:lnTo>
                  <a:pt x="1332401" y="5656792"/>
                </a:lnTo>
                <a:lnTo>
                  <a:pt x="1339162" y="5660168"/>
                </a:lnTo>
                <a:lnTo>
                  <a:pt x="1344957" y="5663063"/>
                </a:lnTo>
                <a:lnTo>
                  <a:pt x="1349786" y="5666439"/>
                </a:lnTo>
                <a:lnTo>
                  <a:pt x="1356064" y="5670298"/>
                </a:lnTo>
                <a:lnTo>
                  <a:pt x="1362825" y="5675121"/>
                </a:lnTo>
                <a:lnTo>
                  <a:pt x="1370069" y="5681392"/>
                </a:lnTo>
                <a:lnTo>
                  <a:pt x="1376348" y="5684768"/>
                </a:lnTo>
                <a:lnTo>
                  <a:pt x="1382143" y="5687663"/>
                </a:lnTo>
                <a:lnTo>
                  <a:pt x="1388904" y="5690557"/>
                </a:lnTo>
                <a:lnTo>
                  <a:pt x="1394216" y="5693451"/>
                </a:lnTo>
                <a:lnTo>
                  <a:pt x="1398562" y="5695863"/>
                </a:lnTo>
                <a:lnTo>
                  <a:pt x="1401460" y="5700204"/>
                </a:lnTo>
                <a:lnTo>
                  <a:pt x="1404840" y="5705510"/>
                </a:lnTo>
                <a:lnTo>
                  <a:pt x="1406289" y="5707921"/>
                </a:lnTo>
                <a:lnTo>
                  <a:pt x="1406772" y="5710816"/>
                </a:lnTo>
                <a:lnTo>
                  <a:pt x="1406772" y="5713227"/>
                </a:lnTo>
                <a:lnTo>
                  <a:pt x="1405806" y="5715157"/>
                </a:lnTo>
                <a:lnTo>
                  <a:pt x="1405806" y="5717569"/>
                </a:lnTo>
                <a:lnTo>
                  <a:pt x="1404840" y="5721427"/>
                </a:lnTo>
                <a:lnTo>
                  <a:pt x="1403392" y="5724321"/>
                </a:lnTo>
                <a:lnTo>
                  <a:pt x="1401460" y="5728180"/>
                </a:lnTo>
                <a:lnTo>
                  <a:pt x="1398079" y="5734933"/>
                </a:lnTo>
                <a:lnTo>
                  <a:pt x="1394699" y="5740721"/>
                </a:lnTo>
                <a:lnTo>
                  <a:pt x="1390835" y="5744580"/>
                </a:lnTo>
                <a:lnTo>
                  <a:pt x="1385523" y="5748921"/>
                </a:lnTo>
                <a:lnTo>
                  <a:pt x="1383591" y="5750851"/>
                </a:lnTo>
                <a:lnTo>
                  <a:pt x="1381660" y="5752298"/>
                </a:lnTo>
                <a:lnTo>
                  <a:pt x="1380694" y="5754710"/>
                </a:lnTo>
                <a:lnTo>
                  <a:pt x="1379728" y="5756157"/>
                </a:lnTo>
                <a:lnTo>
                  <a:pt x="1380694" y="5760016"/>
                </a:lnTo>
                <a:lnTo>
                  <a:pt x="1381660" y="5765804"/>
                </a:lnTo>
                <a:lnTo>
                  <a:pt x="1383108" y="5771110"/>
                </a:lnTo>
                <a:lnTo>
                  <a:pt x="1383591" y="5774486"/>
                </a:lnTo>
                <a:lnTo>
                  <a:pt x="1383108" y="5778827"/>
                </a:lnTo>
                <a:lnTo>
                  <a:pt x="1381177" y="5784133"/>
                </a:lnTo>
                <a:lnTo>
                  <a:pt x="1378762" y="5789439"/>
                </a:lnTo>
                <a:lnTo>
                  <a:pt x="1376348" y="5793780"/>
                </a:lnTo>
                <a:lnTo>
                  <a:pt x="1372967" y="5796192"/>
                </a:lnTo>
                <a:lnTo>
                  <a:pt x="1369586" y="5799086"/>
                </a:lnTo>
                <a:lnTo>
                  <a:pt x="1365240" y="5801498"/>
                </a:lnTo>
                <a:lnTo>
                  <a:pt x="1360894" y="5804392"/>
                </a:lnTo>
                <a:lnTo>
                  <a:pt x="1351235" y="5809216"/>
                </a:lnTo>
                <a:lnTo>
                  <a:pt x="1342542" y="5812110"/>
                </a:lnTo>
                <a:lnTo>
                  <a:pt x="1335298" y="5815004"/>
                </a:lnTo>
                <a:lnTo>
                  <a:pt x="1327089" y="5817898"/>
                </a:lnTo>
                <a:lnTo>
                  <a:pt x="1317913" y="5820792"/>
                </a:lnTo>
                <a:lnTo>
                  <a:pt x="1309220" y="5823204"/>
                </a:lnTo>
                <a:lnTo>
                  <a:pt x="1301976" y="5827545"/>
                </a:lnTo>
                <a:lnTo>
                  <a:pt x="1294250" y="5832851"/>
                </a:lnTo>
                <a:lnTo>
                  <a:pt x="1285557" y="5838157"/>
                </a:lnTo>
                <a:lnTo>
                  <a:pt x="1278796" y="5842498"/>
                </a:lnTo>
                <a:lnTo>
                  <a:pt x="1267206" y="5845392"/>
                </a:lnTo>
                <a:lnTo>
                  <a:pt x="1251752" y="5849251"/>
                </a:lnTo>
                <a:lnTo>
                  <a:pt x="1238230" y="5852145"/>
                </a:lnTo>
                <a:lnTo>
                  <a:pt x="1230986" y="5853592"/>
                </a:lnTo>
                <a:lnTo>
                  <a:pt x="1227605" y="5855039"/>
                </a:lnTo>
                <a:lnTo>
                  <a:pt x="1220361" y="5859380"/>
                </a:lnTo>
                <a:lnTo>
                  <a:pt x="1216015" y="5861310"/>
                </a:lnTo>
                <a:lnTo>
                  <a:pt x="1211669" y="5862757"/>
                </a:lnTo>
                <a:lnTo>
                  <a:pt x="1207805" y="5863722"/>
                </a:lnTo>
                <a:lnTo>
                  <a:pt x="1204908" y="5864686"/>
                </a:lnTo>
                <a:lnTo>
                  <a:pt x="1194283" y="5863722"/>
                </a:lnTo>
                <a:lnTo>
                  <a:pt x="1182210" y="5862274"/>
                </a:lnTo>
                <a:lnTo>
                  <a:pt x="1170137" y="5859863"/>
                </a:lnTo>
                <a:lnTo>
                  <a:pt x="1159995" y="5856969"/>
                </a:lnTo>
                <a:lnTo>
                  <a:pt x="1155649" y="5856969"/>
                </a:lnTo>
                <a:lnTo>
                  <a:pt x="1150820" y="5856004"/>
                </a:lnTo>
                <a:lnTo>
                  <a:pt x="1145990" y="5854557"/>
                </a:lnTo>
                <a:lnTo>
                  <a:pt x="1141161" y="5852627"/>
                </a:lnTo>
                <a:lnTo>
                  <a:pt x="1132951" y="5849251"/>
                </a:lnTo>
                <a:lnTo>
                  <a:pt x="1126190" y="5845874"/>
                </a:lnTo>
                <a:lnTo>
                  <a:pt x="1123293" y="5842498"/>
                </a:lnTo>
                <a:lnTo>
                  <a:pt x="1121361" y="5838157"/>
                </a:lnTo>
                <a:lnTo>
                  <a:pt x="1120395" y="5835263"/>
                </a:lnTo>
                <a:lnTo>
                  <a:pt x="1119912" y="5832851"/>
                </a:lnTo>
                <a:lnTo>
                  <a:pt x="1118946" y="5829957"/>
                </a:lnTo>
                <a:lnTo>
                  <a:pt x="1118463" y="5827063"/>
                </a:lnTo>
                <a:lnTo>
                  <a:pt x="1117498" y="5825133"/>
                </a:lnTo>
                <a:lnTo>
                  <a:pt x="1117015" y="5822239"/>
                </a:lnTo>
                <a:lnTo>
                  <a:pt x="1117015" y="5818380"/>
                </a:lnTo>
                <a:lnTo>
                  <a:pt x="1117015" y="5814039"/>
                </a:lnTo>
                <a:lnTo>
                  <a:pt x="1117015" y="5810180"/>
                </a:lnTo>
                <a:lnTo>
                  <a:pt x="1116532" y="5806321"/>
                </a:lnTo>
                <a:lnTo>
                  <a:pt x="1116049" y="5802945"/>
                </a:lnTo>
                <a:lnTo>
                  <a:pt x="1115083" y="5801016"/>
                </a:lnTo>
                <a:lnTo>
                  <a:pt x="1113151" y="5800051"/>
                </a:lnTo>
                <a:lnTo>
                  <a:pt x="1110737" y="5799086"/>
                </a:lnTo>
                <a:lnTo>
                  <a:pt x="1107356" y="5798604"/>
                </a:lnTo>
                <a:lnTo>
                  <a:pt x="1103976" y="5798604"/>
                </a:lnTo>
                <a:lnTo>
                  <a:pt x="1100595" y="5798604"/>
                </a:lnTo>
                <a:lnTo>
                  <a:pt x="1097697" y="5799086"/>
                </a:lnTo>
                <a:lnTo>
                  <a:pt x="1094800" y="5800051"/>
                </a:lnTo>
                <a:lnTo>
                  <a:pt x="1092868" y="5801016"/>
                </a:lnTo>
                <a:lnTo>
                  <a:pt x="1091902" y="5802945"/>
                </a:lnTo>
                <a:lnTo>
                  <a:pt x="1091902" y="5806321"/>
                </a:lnTo>
                <a:lnTo>
                  <a:pt x="1092385" y="5810180"/>
                </a:lnTo>
                <a:lnTo>
                  <a:pt x="1092868" y="5814039"/>
                </a:lnTo>
                <a:lnTo>
                  <a:pt x="1093351" y="5818380"/>
                </a:lnTo>
                <a:lnTo>
                  <a:pt x="1093834" y="5822239"/>
                </a:lnTo>
                <a:lnTo>
                  <a:pt x="1093834" y="5825133"/>
                </a:lnTo>
                <a:lnTo>
                  <a:pt x="1092868" y="5827063"/>
                </a:lnTo>
                <a:lnTo>
                  <a:pt x="1090454" y="5828510"/>
                </a:lnTo>
                <a:lnTo>
                  <a:pt x="1087556" y="5828992"/>
                </a:lnTo>
                <a:lnTo>
                  <a:pt x="1083693" y="5829474"/>
                </a:lnTo>
                <a:lnTo>
                  <a:pt x="1078863" y="5829957"/>
                </a:lnTo>
                <a:lnTo>
                  <a:pt x="1074517" y="5829474"/>
                </a:lnTo>
                <a:lnTo>
                  <a:pt x="1070170" y="5828992"/>
                </a:lnTo>
                <a:lnTo>
                  <a:pt x="1066307" y="5828510"/>
                </a:lnTo>
                <a:lnTo>
                  <a:pt x="1062927" y="5827063"/>
                </a:lnTo>
                <a:lnTo>
                  <a:pt x="1059063" y="5825133"/>
                </a:lnTo>
                <a:lnTo>
                  <a:pt x="1055200" y="5822722"/>
                </a:lnTo>
                <a:lnTo>
                  <a:pt x="1051336" y="5819345"/>
                </a:lnTo>
                <a:lnTo>
                  <a:pt x="1048439" y="5815969"/>
                </a:lnTo>
                <a:lnTo>
                  <a:pt x="1045058" y="5812592"/>
                </a:lnTo>
                <a:lnTo>
                  <a:pt x="1042644" y="5809698"/>
                </a:lnTo>
                <a:lnTo>
                  <a:pt x="1039746" y="5806804"/>
                </a:lnTo>
                <a:lnTo>
                  <a:pt x="1036848" y="5804874"/>
                </a:lnTo>
                <a:lnTo>
                  <a:pt x="1033468" y="5803910"/>
                </a:lnTo>
                <a:lnTo>
                  <a:pt x="1029604" y="5802945"/>
                </a:lnTo>
                <a:lnTo>
                  <a:pt x="1025258" y="5802945"/>
                </a:lnTo>
                <a:lnTo>
                  <a:pt x="1020912" y="5802463"/>
                </a:lnTo>
                <a:lnTo>
                  <a:pt x="1017048" y="5802463"/>
                </a:lnTo>
                <a:lnTo>
                  <a:pt x="1014151" y="5802463"/>
                </a:lnTo>
                <a:lnTo>
                  <a:pt x="1012219" y="5802463"/>
                </a:lnTo>
                <a:lnTo>
                  <a:pt x="1011253" y="5801980"/>
                </a:lnTo>
                <a:lnTo>
                  <a:pt x="1010770" y="5801498"/>
                </a:lnTo>
                <a:lnTo>
                  <a:pt x="1010770" y="5801016"/>
                </a:lnTo>
                <a:lnTo>
                  <a:pt x="1009804" y="5797157"/>
                </a:lnTo>
                <a:lnTo>
                  <a:pt x="1006907" y="5788957"/>
                </a:lnTo>
                <a:lnTo>
                  <a:pt x="1004492" y="5778827"/>
                </a:lnTo>
                <a:lnTo>
                  <a:pt x="1003526" y="5771110"/>
                </a:lnTo>
                <a:lnTo>
                  <a:pt x="999180" y="5760498"/>
                </a:lnTo>
                <a:lnTo>
                  <a:pt x="993868" y="5746510"/>
                </a:lnTo>
                <a:lnTo>
                  <a:pt x="988556" y="5733004"/>
                </a:lnTo>
                <a:lnTo>
                  <a:pt x="984209" y="5722392"/>
                </a:lnTo>
                <a:lnTo>
                  <a:pt x="984692" y="5715639"/>
                </a:lnTo>
                <a:lnTo>
                  <a:pt x="985658" y="5707439"/>
                </a:lnTo>
                <a:lnTo>
                  <a:pt x="986624" y="5703580"/>
                </a:lnTo>
                <a:lnTo>
                  <a:pt x="985658" y="5699239"/>
                </a:lnTo>
                <a:lnTo>
                  <a:pt x="985175" y="5695380"/>
                </a:lnTo>
                <a:lnTo>
                  <a:pt x="984209" y="5692486"/>
                </a:lnTo>
                <a:lnTo>
                  <a:pt x="984209" y="5689110"/>
                </a:lnTo>
                <a:lnTo>
                  <a:pt x="983243" y="5685733"/>
                </a:lnTo>
                <a:lnTo>
                  <a:pt x="981794" y="5681874"/>
                </a:lnTo>
                <a:lnTo>
                  <a:pt x="979863" y="5678016"/>
                </a:lnTo>
                <a:lnTo>
                  <a:pt x="977448" y="5674157"/>
                </a:lnTo>
                <a:lnTo>
                  <a:pt x="975516" y="5671263"/>
                </a:lnTo>
                <a:lnTo>
                  <a:pt x="972619" y="5667886"/>
                </a:lnTo>
                <a:lnTo>
                  <a:pt x="969721" y="5666439"/>
                </a:lnTo>
                <a:lnTo>
                  <a:pt x="966341" y="5665957"/>
                </a:lnTo>
                <a:lnTo>
                  <a:pt x="961994" y="5663545"/>
                </a:lnTo>
                <a:lnTo>
                  <a:pt x="958614" y="5661616"/>
                </a:lnTo>
                <a:lnTo>
                  <a:pt x="954750" y="5659204"/>
                </a:lnTo>
                <a:lnTo>
                  <a:pt x="951370" y="5659686"/>
                </a:lnTo>
                <a:lnTo>
                  <a:pt x="946541" y="5660651"/>
                </a:lnTo>
                <a:lnTo>
                  <a:pt x="941228" y="5662098"/>
                </a:lnTo>
                <a:lnTo>
                  <a:pt x="936399" y="5662580"/>
                </a:lnTo>
                <a:lnTo>
                  <a:pt x="935433" y="5663545"/>
                </a:lnTo>
                <a:lnTo>
                  <a:pt x="934950" y="5665474"/>
                </a:lnTo>
                <a:lnTo>
                  <a:pt x="933502" y="5666439"/>
                </a:lnTo>
                <a:lnTo>
                  <a:pt x="932053" y="5667404"/>
                </a:lnTo>
                <a:lnTo>
                  <a:pt x="928189" y="5669333"/>
                </a:lnTo>
                <a:lnTo>
                  <a:pt x="925292" y="5670298"/>
                </a:lnTo>
                <a:lnTo>
                  <a:pt x="921911" y="5671263"/>
                </a:lnTo>
                <a:lnTo>
                  <a:pt x="918048" y="5671745"/>
                </a:lnTo>
                <a:lnTo>
                  <a:pt x="914184" y="5671745"/>
                </a:lnTo>
                <a:lnTo>
                  <a:pt x="909838" y="5671745"/>
                </a:lnTo>
                <a:lnTo>
                  <a:pt x="901628" y="5670780"/>
                </a:lnTo>
                <a:lnTo>
                  <a:pt x="894867" y="5670298"/>
                </a:lnTo>
                <a:lnTo>
                  <a:pt x="891970" y="5665957"/>
                </a:lnTo>
                <a:lnTo>
                  <a:pt x="887623" y="5660651"/>
                </a:lnTo>
                <a:lnTo>
                  <a:pt x="883277" y="5655345"/>
                </a:lnTo>
                <a:lnTo>
                  <a:pt x="879896" y="5651004"/>
                </a:lnTo>
                <a:lnTo>
                  <a:pt x="877482" y="5649557"/>
                </a:lnTo>
                <a:lnTo>
                  <a:pt x="873618" y="5646180"/>
                </a:lnTo>
                <a:lnTo>
                  <a:pt x="870721" y="5641839"/>
                </a:lnTo>
                <a:lnTo>
                  <a:pt x="866857" y="5638463"/>
                </a:lnTo>
                <a:lnTo>
                  <a:pt x="863477" y="5634121"/>
                </a:lnTo>
                <a:lnTo>
                  <a:pt x="860096" y="5630263"/>
                </a:lnTo>
                <a:lnTo>
                  <a:pt x="856716" y="5627368"/>
                </a:lnTo>
                <a:lnTo>
                  <a:pt x="854301" y="5624957"/>
                </a:lnTo>
                <a:lnTo>
                  <a:pt x="850438" y="5623510"/>
                </a:lnTo>
                <a:lnTo>
                  <a:pt x="846091" y="5623027"/>
                </a:lnTo>
                <a:lnTo>
                  <a:pt x="840779" y="5622545"/>
                </a:lnTo>
                <a:lnTo>
                  <a:pt x="834984" y="5622063"/>
                </a:lnTo>
                <a:lnTo>
                  <a:pt x="828706" y="5622545"/>
                </a:lnTo>
                <a:lnTo>
                  <a:pt x="822911" y="5623027"/>
                </a:lnTo>
                <a:lnTo>
                  <a:pt x="817599" y="5623510"/>
                </a:lnTo>
                <a:lnTo>
                  <a:pt x="812769" y="5624957"/>
                </a:lnTo>
                <a:lnTo>
                  <a:pt x="810355" y="5625921"/>
                </a:lnTo>
                <a:lnTo>
                  <a:pt x="807457" y="5626886"/>
                </a:lnTo>
                <a:lnTo>
                  <a:pt x="804560" y="5628816"/>
                </a:lnTo>
                <a:lnTo>
                  <a:pt x="801662" y="5630745"/>
                </a:lnTo>
                <a:lnTo>
                  <a:pt x="795867" y="5636051"/>
                </a:lnTo>
                <a:lnTo>
                  <a:pt x="790555" y="5639910"/>
                </a:lnTo>
                <a:lnTo>
                  <a:pt x="785725" y="5641839"/>
                </a:lnTo>
                <a:lnTo>
                  <a:pt x="781379" y="5644733"/>
                </a:lnTo>
                <a:lnTo>
                  <a:pt x="776067" y="5648110"/>
                </a:lnTo>
                <a:lnTo>
                  <a:pt x="770272" y="5651486"/>
                </a:lnTo>
                <a:lnTo>
                  <a:pt x="759164" y="5659686"/>
                </a:lnTo>
                <a:lnTo>
                  <a:pt x="749506" y="5666439"/>
                </a:lnTo>
                <a:lnTo>
                  <a:pt x="743711" y="5669333"/>
                </a:lnTo>
                <a:lnTo>
                  <a:pt x="736950" y="5673674"/>
                </a:lnTo>
                <a:lnTo>
                  <a:pt x="729706" y="5678016"/>
                </a:lnTo>
                <a:lnTo>
                  <a:pt x="723428" y="5681392"/>
                </a:lnTo>
                <a:lnTo>
                  <a:pt x="716667" y="5683804"/>
                </a:lnTo>
                <a:lnTo>
                  <a:pt x="708940" y="5686216"/>
                </a:lnTo>
                <a:lnTo>
                  <a:pt x="700247" y="5688145"/>
                </a:lnTo>
                <a:lnTo>
                  <a:pt x="693969" y="5688627"/>
                </a:lnTo>
                <a:lnTo>
                  <a:pt x="689622" y="5688145"/>
                </a:lnTo>
                <a:lnTo>
                  <a:pt x="684310" y="5687180"/>
                </a:lnTo>
                <a:lnTo>
                  <a:pt x="678998" y="5685251"/>
                </a:lnTo>
                <a:lnTo>
                  <a:pt x="674652" y="5684768"/>
                </a:lnTo>
                <a:lnTo>
                  <a:pt x="669822" y="5684768"/>
                </a:lnTo>
                <a:lnTo>
                  <a:pt x="663544" y="5684768"/>
                </a:lnTo>
                <a:lnTo>
                  <a:pt x="656783" y="5681874"/>
                </a:lnTo>
                <a:lnTo>
                  <a:pt x="649539" y="5677533"/>
                </a:lnTo>
                <a:lnTo>
                  <a:pt x="642778" y="5673192"/>
                </a:lnTo>
                <a:lnTo>
                  <a:pt x="637949" y="5670298"/>
                </a:lnTo>
                <a:lnTo>
                  <a:pt x="635052" y="5667886"/>
                </a:lnTo>
                <a:lnTo>
                  <a:pt x="632154" y="5665474"/>
                </a:lnTo>
                <a:lnTo>
                  <a:pt x="629256" y="5662098"/>
                </a:lnTo>
                <a:lnTo>
                  <a:pt x="627325" y="5658239"/>
                </a:lnTo>
                <a:lnTo>
                  <a:pt x="622495" y="5650521"/>
                </a:lnTo>
                <a:lnTo>
                  <a:pt x="619115" y="5643768"/>
                </a:lnTo>
                <a:lnTo>
                  <a:pt x="616217" y="5637016"/>
                </a:lnTo>
                <a:lnTo>
                  <a:pt x="614286" y="5628816"/>
                </a:lnTo>
                <a:lnTo>
                  <a:pt x="612354" y="5620616"/>
                </a:lnTo>
                <a:lnTo>
                  <a:pt x="611388" y="5613863"/>
                </a:lnTo>
                <a:lnTo>
                  <a:pt x="612354" y="5606145"/>
                </a:lnTo>
                <a:lnTo>
                  <a:pt x="614286" y="5596498"/>
                </a:lnTo>
                <a:lnTo>
                  <a:pt x="616217" y="5585886"/>
                </a:lnTo>
                <a:lnTo>
                  <a:pt x="619115" y="5576721"/>
                </a:lnTo>
                <a:lnTo>
                  <a:pt x="622495" y="5565627"/>
                </a:lnTo>
                <a:lnTo>
                  <a:pt x="627325" y="5552121"/>
                </a:lnTo>
                <a:lnTo>
                  <a:pt x="629256" y="5545851"/>
                </a:lnTo>
                <a:lnTo>
                  <a:pt x="632154" y="5540063"/>
                </a:lnTo>
                <a:lnTo>
                  <a:pt x="635052" y="5534757"/>
                </a:lnTo>
                <a:lnTo>
                  <a:pt x="637949" y="5531863"/>
                </a:lnTo>
                <a:lnTo>
                  <a:pt x="642778" y="5526074"/>
                </a:lnTo>
                <a:lnTo>
                  <a:pt x="649056" y="5519321"/>
                </a:lnTo>
                <a:lnTo>
                  <a:pt x="656300" y="5513533"/>
                </a:lnTo>
                <a:lnTo>
                  <a:pt x="664510" y="5507745"/>
                </a:lnTo>
                <a:lnTo>
                  <a:pt x="672237" y="5502439"/>
                </a:lnTo>
                <a:lnTo>
                  <a:pt x="679964" y="5497615"/>
                </a:lnTo>
                <a:lnTo>
                  <a:pt x="687691" y="5493757"/>
                </a:lnTo>
                <a:lnTo>
                  <a:pt x="693969" y="5490380"/>
                </a:lnTo>
                <a:lnTo>
                  <a:pt x="696866" y="5487486"/>
                </a:lnTo>
                <a:lnTo>
                  <a:pt x="702179" y="5484592"/>
                </a:lnTo>
                <a:lnTo>
                  <a:pt x="707974" y="5482180"/>
                </a:lnTo>
                <a:lnTo>
                  <a:pt x="714735" y="5479286"/>
                </a:lnTo>
                <a:lnTo>
                  <a:pt x="727774" y="5474945"/>
                </a:lnTo>
                <a:lnTo>
                  <a:pt x="738398" y="5471568"/>
                </a:lnTo>
                <a:lnTo>
                  <a:pt x="748540" y="5471568"/>
                </a:lnTo>
                <a:lnTo>
                  <a:pt x="760613" y="5471568"/>
                </a:lnTo>
                <a:lnTo>
                  <a:pt x="773169" y="5471568"/>
                </a:lnTo>
                <a:lnTo>
                  <a:pt x="783311" y="5471568"/>
                </a:lnTo>
                <a:lnTo>
                  <a:pt x="795867" y="5471086"/>
                </a:lnTo>
                <a:lnTo>
                  <a:pt x="811321" y="5470604"/>
                </a:lnTo>
                <a:lnTo>
                  <a:pt x="818565" y="5469639"/>
                </a:lnTo>
                <a:lnTo>
                  <a:pt x="826291" y="5469639"/>
                </a:lnTo>
                <a:lnTo>
                  <a:pt x="833052" y="5470604"/>
                </a:lnTo>
                <a:lnTo>
                  <a:pt x="839330" y="5471568"/>
                </a:lnTo>
                <a:lnTo>
                  <a:pt x="842228" y="5472051"/>
                </a:lnTo>
                <a:lnTo>
                  <a:pt x="845126" y="5473015"/>
                </a:lnTo>
                <a:lnTo>
                  <a:pt x="848989" y="5473980"/>
                </a:lnTo>
                <a:lnTo>
                  <a:pt x="851887" y="5475427"/>
                </a:lnTo>
                <a:lnTo>
                  <a:pt x="859131" y="5479286"/>
                </a:lnTo>
                <a:lnTo>
                  <a:pt x="865409" y="5482662"/>
                </a:lnTo>
                <a:lnTo>
                  <a:pt x="868306" y="5484110"/>
                </a:lnTo>
                <a:lnTo>
                  <a:pt x="873136" y="5485074"/>
                </a:lnTo>
                <a:lnTo>
                  <a:pt x="878448" y="5485557"/>
                </a:lnTo>
                <a:lnTo>
                  <a:pt x="883760" y="5486039"/>
                </a:lnTo>
                <a:lnTo>
                  <a:pt x="894384" y="5486039"/>
                </a:lnTo>
                <a:lnTo>
                  <a:pt x="902111" y="5486521"/>
                </a:lnTo>
                <a:lnTo>
                  <a:pt x="907423" y="5487968"/>
                </a:lnTo>
                <a:lnTo>
                  <a:pt x="913219" y="5488933"/>
                </a:lnTo>
                <a:lnTo>
                  <a:pt x="919980" y="5489415"/>
                </a:lnTo>
                <a:lnTo>
                  <a:pt x="926741" y="5489415"/>
                </a:lnTo>
                <a:lnTo>
                  <a:pt x="933502" y="5489415"/>
                </a:lnTo>
                <a:lnTo>
                  <a:pt x="940263" y="5488933"/>
                </a:lnTo>
                <a:lnTo>
                  <a:pt x="946058" y="5487968"/>
                </a:lnTo>
                <a:lnTo>
                  <a:pt x="950887" y="5486521"/>
                </a:lnTo>
                <a:lnTo>
                  <a:pt x="954268" y="5486039"/>
                </a:lnTo>
                <a:lnTo>
                  <a:pt x="957165" y="5484592"/>
                </a:lnTo>
                <a:lnTo>
                  <a:pt x="960546" y="5482662"/>
                </a:lnTo>
                <a:lnTo>
                  <a:pt x="964409" y="5480251"/>
                </a:lnTo>
                <a:lnTo>
                  <a:pt x="971170" y="5475427"/>
                </a:lnTo>
                <a:lnTo>
                  <a:pt x="976965" y="5471568"/>
                </a:lnTo>
                <a:lnTo>
                  <a:pt x="983243" y="5468192"/>
                </a:lnTo>
                <a:lnTo>
                  <a:pt x="990487" y="5464333"/>
                </a:lnTo>
                <a:lnTo>
                  <a:pt x="994351" y="5462886"/>
                </a:lnTo>
                <a:lnTo>
                  <a:pt x="998697" y="5461439"/>
                </a:lnTo>
                <a:lnTo>
                  <a:pt x="1003043" y="5460957"/>
                </a:lnTo>
                <a:close/>
                <a:moveTo>
                  <a:pt x="1727417" y="5447434"/>
                </a:moveTo>
                <a:lnTo>
                  <a:pt x="1730787" y="5447434"/>
                </a:lnTo>
                <a:lnTo>
                  <a:pt x="1733675" y="5448400"/>
                </a:lnTo>
                <a:lnTo>
                  <a:pt x="1737045" y="5449366"/>
                </a:lnTo>
                <a:lnTo>
                  <a:pt x="1742822" y="5452264"/>
                </a:lnTo>
                <a:lnTo>
                  <a:pt x="1746192" y="5456127"/>
                </a:lnTo>
                <a:lnTo>
                  <a:pt x="1752932" y="5460473"/>
                </a:lnTo>
                <a:lnTo>
                  <a:pt x="1761117" y="5467234"/>
                </a:lnTo>
                <a:lnTo>
                  <a:pt x="1765931" y="5470615"/>
                </a:lnTo>
                <a:lnTo>
                  <a:pt x="1770264" y="5473512"/>
                </a:lnTo>
                <a:lnTo>
                  <a:pt x="1775078" y="5476410"/>
                </a:lnTo>
                <a:lnTo>
                  <a:pt x="1778930" y="5478342"/>
                </a:lnTo>
                <a:lnTo>
                  <a:pt x="1782300" y="5479308"/>
                </a:lnTo>
                <a:lnTo>
                  <a:pt x="1786151" y="5479791"/>
                </a:lnTo>
                <a:lnTo>
                  <a:pt x="1790484" y="5479791"/>
                </a:lnTo>
                <a:lnTo>
                  <a:pt x="1795298" y="5479791"/>
                </a:lnTo>
                <a:lnTo>
                  <a:pt x="1800594" y="5479791"/>
                </a:lnTo>
                <a:lnTo>
                  <a:pt x="1805890" y="5480273"/>
                </a:lnTo>
                <a:lnTo>
                  <a:pt x="1810704" y="5480756"/>
                </a:lnTo>
                <a:lnTo>
                  <a:pt x="1815037" y="5482205"/>
                </a:lnTo>
                <a:lnTo>
                  <a:pt x="1820814" y="5482688"/>
                </a:lnTo>
                <a:lnTo>
                  <a:pt x="1827073" y="5483654"/>
                </a:lnTo>
                <a:lnTo>
                  <a:pt x="1832850" y="5485103"/>
                </a:lnTo>
                <a:lnTo>
                  <a:pt x="1836702" y="5485586"/>
                </a:lnTo>
                <a:lnTo>
                  <a:pt x="1845849" y="5488483"/>
                </a:lnTo>
                <a:lnTo>
                  <a:pt x="1855959" y="5491381"/>
                </a:lnTo>
                <a:lnTo>
                  <a:pt x="1860773" y="5493796"/>
                </a:lnTo>
                <a:lnTo>
                  <a:pt x="1865588" y="5495727"/>
                </a:lnTo>
                <a:lnTo>
                  <a:pt x="1869920" y="5497659"/>
                </a:lnTo>
                <a:lnTo>
                  <a:pt x="1872809" y="5500557"/>
                </a:lnTo>
                <a:lnTo>
                  <a:pt x="1874253" y="5502005"/>
                </a:lnTo>
                <a:lnTo>
                  <a:pt x="1874735" y="5503937"/>
                </a:lnTo>
                <a:lnTo>
                  <a:pt x="1875698" y="5505869"/>
                </a:lnTo>
                <a:lnTo>
                  <a:pt x="1876179" y="5507800"/>
                </a:lnTo>
                <a:lnTo>
                  <a:pt x="1876179" y="5512147"/>
                </a:lnTo>
                <a:lnTo>
                  <a:pt x="1876179" y="5515527"/>
                </a:lnTo>
                <a:lnTo>
                  <a:pt x="1874735" y="5517942"/>
                </a:lnTo>
                <a:lnTo>
                  <a:pt x="1871846" y="5520840"/>
                </a:lnTo>
                <a:lnTo>
                  <a:pt x="1868958" y="5522771"/>
                </a:lnTo>
                <a:lnTo>
                  <a:pt x="1865106" y="5524220"/>
                </a:lnTo>
                <a:lnTo>
                  <a:pt x="1857885" y="5527601"/>
                </a:lnTo>
                <a:lnTo>
                  <a:pt x="1851145" y="5530015"/>
                </a:lnTo>
                <a:lnTo>
                  <a:pt x="1844886" y="5529532"/>
                </a:lnTo>
                <a:lnTo>
                  <a:pt x="1838146" y="5528566"/>
                </a:lnTo>
                <a:lnTo>
                  <a:pt x="1831887" y="5527118"/>
                </a:lnTo>
                <a:lnTo>
                  <a:pt x="1826110" y="5526635"/>
                </a:lnTo>
                <a:lnTo>
                  <a:pt x="1818889" y="5526635"/>
                </a:lnTo>
                <a:lnTo>
                  <a:pt x="1811186" y="5526635"/>
                </a:lnTo>
                <a:lnTo>
                  <a:pt x="1803964" y="5526635"/>
                </a:lnTo>
                <a:lnTo>
                  <a:pt x="1797224" y="5526635"/>
                </a:lnTo>
                <a:lnTo>
                  <a:pt x="1787596" y="5522771"/>
                </a:lnTo>
                <a:lnTo>
                  <a:pt x="1777004" y="5516976"/>
                </a:lnTo>
                <a:lnTo>
                  <a:pt x="1766413" y="5510698"/>
                </a:lnTo>
                <a:lnTo>
                  <a:pt x="1756784" y="5504420"/>
                </a:lnTo>
                <a:lnTo>
                  <a:pt x="1751007" y="5500557"/>
                </a:lnTo>
                <a:lnTo>
                  <a:pt x="1744748" y="5494761"/>
                </a:lnTo>
                <a:lnTo>
                  <a:pt x="1738008" y="5488000"/>
                </a:lnTo>
                <a:lnTo>
                  <a:pt x="1732231" y="5482205"/>
                </a:lnTo>
                <a:lnTo>
                  <a:pt x="1728861" y="5478342"/>
                </a:lnTo>
                <a:lnTo>
                  <a:pt x="1726454" y="5473995"/>
                </a:lnTo>
                <a:lnTo>
                  <a:pt x="1723565" y="5468683"/>
                </a:lnTo>
                <a:lnTo>
                  <a:pt x="1721158" y="5463371"/>
                </a:lnTo>
                <a:lnTo>
                  <a:pt x="1721158" y="5459990"/>
                </a:lnTo>
                <a:lnTo>
                  <a:pt x="1721639" y="5456127"/>
                </a:lnTo>
                <a:lnTo>
                  <a:pt x="1722121" y="5454195"/>
                </a:lnTo>
                <a:lnTo>
                  <a:pt x="1722602" y="5451781"/>
                </a:lnTo>
                <a:lnTo>
                  <a:pt x="1723565" y="5449849"/>
                </a:lnTo>
                <a:lnTo>
                  <a:pt x="1725009" y="5448883"/>
                </a:lnTo>
                <a:close/>
                <a:moveTo>
                  <a:pt x="4712578" y="5416035"/>
                </a:moveTo>
                <a:lnTo>
                  <a:pt x="4712420" y="5416510"/>
                </a:lnTo>
                <a:lnTo>
                  <a:pt x="4712420" y="5417959"/>
                </a:lnTo>
                <a:lnTo>
                  <a:pt x="4712420" y="5418925"/>
                </a:lnTo>
                <a:lnTo>
                  <a:pt x="4713386" y="5422307"/>
                </a:lnTo>
                <a:lnTo>
                  <a:pt x="4713869" y="5424722"/>
                </a:lnTo>
                <a:lnTo>
                  <a:pt x="4710105" y="5426170"/>
                </a:lnTo>
                <a:lnTo>
                  <a:pt x="4710105" y="5429618"/>
                </a:lnTo>
                <a:lnTo>
                  <a:pt x="4710105" y="5432516"/>
                </a:lnTo>
                <a:lnTo>
                  <a:pt x="4712519" y="5434931"/>
                </a:lnTo>
                <a:lnTo>
                  <a:pt x="4714933" y="5438313"/>
                </a:lnTo>
                <a:lnTo>
                  <a:pt x="4718312" y="5441694"/>
                </a:lnTo>
                <a:lnTo>
                  <a:pt x="4721209" y="5445075"/>
                </a:lnTo>
                <a:lnTo>
                  <a:pt x="4725072" y="5448940"/>
                </a:lnTo>
                <a:lnTo>
                  <a:pt x="4728451" y="5451838"/>
                </a:lnTo>
                <a:lnTo>
                  <a:pt x="4730865" y="5455219"/>
                </a:lnTo>
                <a:lnTo>
                  <a:pt x="4732314" y="5458118"/>
                </a:lnTo>
                <a:lnTo>
                  <a:pt x="4732796" y="5462948"/>
                </a:lnTo>
                <a:lnTo>
                  <a:pt x="4732796" y="5469711"/>
                </a:lnTo>
                <a:lnTo>
                  <a:pt x="4733762" y="5473576"/>
                </a:lnTo>
                <a:lnTo>
                  <a:pt x="4734245" y="5477923"/>
                </a:lnTo>
                <a:lnTo>
                  <a:pt x="4735210" y="5480821"/>
                </a:lnTo>
                <a:lnTo>
                  <a:pt x="4736176" y="5484203"/>
                </a:lnTo>
                <a:lnTo>
                  <a:pt x="4741004" y="5490966"/>
                </a:lnTo>
                <a:lnTo>
                  <a:pt x="4747763" y="5499661"/>
                </a:lnTo>
                <a:lnTo>
                  <a:pt x="4751142" y="5504491"/>
                </a:lnTo>
                <a:lnTo>
                  <a:pt x="4754039" y="5508839"/>
                </a:lnTo>
                <a:lnTo>
                  <a:pt x="4756936" y="5513186"/>
                </a:lnTo>
                <a:lnTo>
                  <a:pt x="4758867" y="5518017"/>
                </a:lnTo>
                <a:lnTo>
                  <a:pt x="4761764" y="5524296"/>
                </a:lnTo>
                <a:lnTo>
                  <a:pt x="4764661" y="5532991"/>
                </a:lnTo>
                <a:lnTo>
                  <a:pt x="4767075" y="5537339"/>
                </a:lnTo>
                <a:lnTo>
                  <a:pt x="4769006" y="5540720"/>
                </a:lnTo>
                <a:lnTo>
                  <a:pt x="4770937" y="5544585"/>
                </a:lnTo>
                <a:lnTo>
                  <a:pt x="4773834" y="5547483"/>
                </a:lnTo>
                <a:lnTo>
                  <a:pt x="4775282" y="5549898"/>
                </a:lnTo>
                <a:lnTo>
                  <a:pt x="4777214" y="5551831"/>
                </a:lnTo>
                <a:lnTo>
                  <a:pt x="4780110" y="5553280"/>
                </a:lnTo>
                <a:lnTo>
                  <a:pt x="4782524" y="5555695"/>
                </a:lnTo>
                <a:lnTo>
                  <a:pt x="4789766" y="5558593"/>
                </a:lnTo>
                <a:lnTo>
                  <a:pt x="4797008" y="5561492"/>
                </a:lnTo>
                <a:lnTo>
                  <a:pt x="4812458" y="5566805"/>
                </a:lnTo>
                <a:lnTo>
                  <a:pt x="4825976" y="5569704"/>
                </a:lnTo>
                <a:lnTo>
                  <a:pt x="4829356" y="5571636"/>
                </a:lnTo>
                <a:lnTo>
                  <a:pt x="4832735" y="5572602"/>
                </a:lnTo>
                <a:lnTo>
                  <a:pt x="4837563" y="5573085"/>
                </a:lnTo>
                <a:lnTo>
                  <a:pt x="4842391" y="5573568"/>
                </a:lnTo>
                <a:lnTo>
                  <a:pt x="4847219" y="5574534"/>
                </a:lnTo>
                <a:lnTo>
                  <a:pt x="4852047" y="5575017"/>
                </a:lnTo>
                <a:lnTo>
                  <a:pt x="4856392" y="5576466"/>
                </a:lnTo>
                <a:lnTo>
                  <a:pt x="4859289" y="5577432"/>
                </a:lnTo>
                <a:lnTo>
                  <a:pt x="4863634" y="5580331"/>
                </a:lnTo>
                <a:lnTo>
                  <a:pt x="4867979" y="5584195"/>
                </a:lnTo>
                <a:lnTo>
                  <a:pt x="4871359" y="5588543"/>
                </a:lnTo>
                <a:lnTo>
                  <a:pt x="4875221" y="5592890"/>
                </a:lnTo>
                <a:lnTo>
                  <a:pt x="4881498" y="5600619"/>
                </a:lnTo>
                <a:lnTo>
                  <a:pt x="4885360" y="5607382"/>
                </a:lnTo>
                <a:lnTo>
                  <a:pt x="4888257" y="5610763"/>
                </a:lnTo>
                <a:lnTo>
                  <a:pt x="4891154" y="5614145"/>
                </a:lnTo>
                <a:lnTo>
                  <a:pt x="4893085" y="5618492"/>
                </a:lnTo>
                <a:lnTo>
                  <a:pt x="4895982" y="5622840"/>
                </a:lnTo>
                <a:lnTo>
                  <a:pt x="4897430" y="5627670"/>
                </a:lnTo>
                <a:lnTo>
                  <a:pt x="4898878" y="5632018"/>
                </a:lnTo>
                <a:lnTo>
                  <a:pt x="4900326" y="5636365"/>
                </a:lnTo>
                <a:lnTo>
                  <a:pt x="4900809" y="5640713"/>
                </a:lnTo>
                <a:lnTo>
                  <a:pt x="4903223" y="5648442"/>
                </a:lnTo>
                <a:lnTo>
                  <a:pt x="4905637" y="5657620"/>
                </a:lnTo>
                <a:lnTo>
                  <a:pt x="4907086" y="5667281"/>
                </a:lnTo>
                <a:lnTo>
                  <a:pt x="4908051" y="5674527"/>
                </a:lnTo>
                <a:lnTo>
                  <a:pt x="4907568" y="5680323"/>
                </a:lnTo>
                <a:lnTo>
                  <a:pt x="4906120" y="5686603"/>
                </a:lnTo>
                <a:lnTo>
                  <a:pt x="4904672" y="5692883"/>
                </a:lnTo>
                <a:lnTo>
                  <a:pt x="4904189" y="5696747"/>
                </a:lnTo>
                <a:lnTo>
                  <a:pt x="4906120" y="5699645"/>
                </a:lnTo>
                <a:lnTo>
                  <a:pt x="4908051" y="5702061"/>
                </a:lnTo>
                <a:lnTo>
                  <a:pt x="4910465" y="5704959"/>
                </a:lnTo>
                <a:lnTo>
                  <a:pt x="4913362" y="5707374"/>
                </a:lnTo>
                <a:lnTo>
                  <a:pt x="4918673" y="5712205"/>
                </a:lnTo>
                <a:lnTo>
                  <a:pt x="4923018" y="5715586"/>
                </a:lnTo>
                <a:lnTo>
                  <a:pt x="4926880" y="5718968"/>
                </a:lnTo>
                <a:lnTo>
                  <a:pt x="4933640" y="5723315"/>
                </a:lnTo>
                <a:lnTo>
                  <a:pt x="4936536" y="5725730"/>
                </a:lnTo>
                <a:lnTo>
                  <a:pt x="4939433" y="5728629"/>
                </a:lnTo>
                <a:lnTo>
                  <a:pt x="4940882" y="5731044"/>
                </a:lnTo>
                <a:lnTo>
                  <a:pt x="4941364" y="5733942"/>
                </a:lnTo>
                <a:lnTo>
                  <a:pt x="4942330" y="5737807"/>
                </a:lnTo>
                <a:lnTo>
                  <a:pt x="4942813" y="5741188"/>
                </a:lnTo>
                <a:lnTo>
                  <a:pt x="4942813" y="5746019"/>
                </a:lnTo>
                <a:lnTo>
                  <a:pt x="4942813" y="5751332"/>
                </a:lnTo>
                <a:lnTo>
                  <a:pt x="4941847" y="5761960"/>
                </a:lnTo>
                <a:lnTo>
                  <a:pt x="4941364" y="5771621"/>
                </a:lnTo>
                <a:lnTo>
                  <a:pt x="4940882" y="5775002"/>
                </a:lnTo>
                <a:lnTo>
                  <a:pt x="4939916" y="5780799"/>
                </a:lnTo>
                <a:lnTo>
                  <a:pt x="4937985" y="5788045"/>
                </a:lnTo>
                <a:lnTo>
                  <a:pt x="4937502" y="5793841"/>
                </a:lnTo>
                <a:lnTo>
                  <a:pt x="4939916" y="5796739"/>
                </a:lnTo>
                <a:lnTo>
                  <a:pt x="4942813" y="5800121"/>
                </a:lnTo>
                <a:lnTo>
                  <a:pt x="4946675" y="5803019"/>
                </a:lnTo>
                <a:lnTo>
                  <a:pt x="4951503" y="5806401"/>
                </a:lnTo>
                <a:lnTo>
                  <a:pt x="4960193" y="5812197"/>
                </a:lnTo>
                <a:lnTo>
                  <a:pt x="4967435" y="5816062"/>
                </a:lnTo>
                <a:lnTo>
                  <a:pt x="4974194" y="5821858"/>
                </a:lnTo>
                <a:lnTo>
                  <a:pt x="4982402" y="5827655"/>
                </a:lnTo>
                <a:lnTo>
                  <a:pt x="4990610" y="5832969"/>
                </a:lnTo>
                <a:lnTo>
                  <a:pt x="4997368" y="5838765"/>
                </a:lnTo>
                <a:lnTo>
                  <a:pt x="5000748" y="5842147"/>
                </a:lnTo>
                <a:lnTo>
                  <a:pt x="5004610" y="5847943"/>
                </a:lnTo>
                <a:lnTo>
                  <a:pt x="5008956" y="5854706"/>
                </a:lnTo>
                <a:lnTo>
                  <a:pt x="5012335" y="5860986"/>
                </a:lnTo>
                <a:lnTo>
                  <a:pt x="5014749" y="5871130"/>
                </a:lnTo>
                <a:lnTo>
                  <a:pt x="5018129" y="5883206"/>
                </a:lnTo>
                <a:lnTo>
                  <a:pt x="5020543" y="5895283"/>
                </a:lnTo>
                <a:lnTo>
                  <a:pt x="5023440" y="5905910"/>
                </a:lnTo>
                <a:lnTo>
                  <a:pt x="5027785" y="5913156"/>
                </a:lnTo>
                <a:lnTo>
                  <a:pt x="5032613" y="5922334"/>
                </a:lnTo>
                <a:lnTo>
                  <a:pt x="5037924" y="5931995"/>
                </a:lnTo>
                <a:lnTo>
                  <a:pt x="5041786" y="5939241"/>
                </a:lnTo>
                <a:lnTo>
                  <a:pt x="5045648" y="5943105"/>
                </a:lnTo>
                <a:lnTo>
                  <a:pt x="5049028" y="5946970"/>
                </a:lnTo>
                <a:lnTo>
                  <a:pt x="5053373" y="5952283"/>
                </a:lnTo>
                <a:lnTo>
                  <a:pt x="5057235" y="5957597"/>
                </a:lnTo>
                <a:lnTo>
                  <a:pt x="5059649" y="5961461"/>
                </a:lnTo>
                <a:lnTo>
                  <a:pt x="5062546" y="5965326"/>
                </a:lnTo>
                <a:lnTo>
                  <a:pt x="5064960" y="5969673"/>
                </a:lnTo>
                <a:lnTo>
                  <a:pt x="5067374" y="5974504"/>
                </a:lnTo>
                <a:lnTo>
                  <a:pt x="5069305" y="5979334"/>
                </a:lnTo>
                <a:lnTo>
                  <a:pt x="5070271" y="5984165"/>
                </a:lnTo>
                <a:lnTo>
                  <a:pt x="5071236" y="5988512"/>
                </a:lnTo>
                <a:lnTo>
                  <a:pt x="5072202" y="5991411"/>
                </a:lnTo>
                <a:lnTo>
                  <a:pt x="5071236" y="5995758"/>
                </a:lnTo>
                <a:lnTo>
                  <a:pt x="5070271" y="6001072"/>
                </a:lnTo>
                <a:lnTo>
                  <a:pt x="5069305" y="6006385"/>
                </a:lnTo>
                <a:lnTo>
                  <a:pt x="5067374" y="6011699"/>
                </a:lnTo>
                <a:lnTo>
                  <a:pt x="5064960" y="6016530"/>
                </a:lnTo>
                <a:lnTo>
                  <a:pt x="5062546" y="6021360"/>
                </a:lnTo>
                <a:lnTo>
                  <a:pt x="5059649" y="6025225"/>
                </a:lnTo>
                <a:lnTo>
                  <a:pt x="5057235" y="6028606"/>
                </a:lnTo>
                <a:lnTo>
                  <a:pt x="5056752" y="6030055"/>
                </a:lnTo>
                <a:lnTo>
                  <a:pt x="5054821" y="6031021"/>
                </a:lnTo>
                <a:lnTo>
                  <a:pt x="5054090" y="6031996"/>
                </a:lnTo>
                <a:lnTo>
                  <a:pt x="5054817" y="6031778"/>
                </a:lnTo>
                <a:lnTo>
                  <a:pt x="5057714" y="6030329"/>
                </a:lnTo>
                <a:lnTo>
                  <a:pt x="5059163" y="6029363"/>
                </a:lnTo>
                <a:lnTo>
                  <a:pt x="5060612" y="6027915"/>
                </a:lnTo>
                <a:lnTo>
                  <a:pt x="5061095" y="6026466"/>
                </a:lnTo>
                <a:lnTo>
                  <a:pt x="5063992" y="6023085"/>
                </a:lnTo>
                <a:lnTo>
                  <a:pt x="5066407" y="6018739"/>
                </a:lnTo>
                <a:lnTo>
                  <a:pt x="5069305" y="6013910"/>
                </a:lnTo>
                <a:lnTo>
                  <a:pt x="5071236" y="6009563"/>
                </a:lnTo>
                <a:lnTo>
                  <a:pt x="5073651" y="6004251"/>
                </a:lnTo>
                <a:lnTo>
                  <a:pt x="5075100" y="5998939"/>
                </a:lnTo>
                <a:lnTo>
                  <a:pt x="5075583" y="5993627"/>
                </a:lnTo>
                <a:lnTo>
                  <a:pt x="5076066" y="5989280"/>
                </a:lnTo>
                <a:lnTo>
                  <a:pt x="5075583" y="5985900"/>
                </a:lnTo>
                <a:lnTo>
                  <a:pt x="5075100" y="5982036"/>
                </a:lnTo>
                <a:lnTo>
                  <a:pt x="5073651" y="5977207"/>
                </a:lnTo>
                <a:lnTo>
                  <a:pt x="5071236" y="5972378"/>
                </a:lnTo>
                <a:lnTo>
                  <a:pt x="5069305" y="5967548"/>
                </a:lnTo>
                <a:lnTo>
                  <a:pt x="5066407" y="5962719"/>
                </a:lnTo>
                <a:lnTo>
                  <a:pt x="5063992" y="5958856"/>
                </a:lnTo>
                <a:lnTo>
                  <a:pt x="5061095" y="5955475"/>
                </a:lnTo>
                <a:lnTo>
                  <a:pt x="5057714" y="5950163"/>
                </a:lnTo>
                <a:lnTo>
                  <a:pt x="5053851" y="5944851"/>
                </a:lnTo>
                <a:lnTo>
                  <a:pt x="5049504" y="5940504"/>
                </a:lnTo>
                <a:lnTo>
                  <a:pt x="5046607" y="5936641"/>
                </a:lnTo>
                <a:lnTo>
                  <a:pt x="5042261" y="5929397"/>
                </a:lnTo>
                <a:lnTo>
                  <a:pt x="5036948" y="5919738"/>
                </a:lnTo>
                <a:lnTo>
                  <a:pt x="5031636" y="5911046"/>
                </a:lnTo>
                <a:lnTo>
                  <a:pt x="5027290" y="5903319"/>
                </a:lnTo>
                <a:lnTo>
                  <a:pt x="5024875" y="5893660"/>
                </a:lnTo>
                <a:lnTo>
                  <a:pt x="5021978" y="5880621"/>
                </a:lnTo>
                <a:lnTo>
                  <a:pt x="5019080" y="5868548"/>
                </a:lnTo>
                <a:lnTo>
                  <a:pt x="5016182" y="5858407"/>
                </a:lnTo>
                <a:lnTo>
                  <a:pt x="5013285" y="5852611"/>
                </a:lnTo>
                <a:lnTo>
                  <a:pt x="5008938" y="5845850"/>
                </a:lnTo>
                <a:lnTo>
                  <a:pt x="5004592" y="5840055"/>
                </a:lnTo>
                <a:lnTo>
                  <a:pt x="5001695" y="5836192"/>
                </a:lnTo>
                <a:lnTo>
                  <a:pt x="4994451" y="5830397"/>
                </a:lnTo>
                <a:lnTo>
                  <a:pt x="4986724" y="5825084"/>
                </a:lnTo>
                <a:lnTo>
                  <a:pt x="4978031" y="5819289"/>
                </a:lnTo>
                <a:lnTo>
                  <a:pt x="4971270" y="5813494"/>
                </a:lnTo>
                <a:lnTo>
                  <a:pt x="4964509" y="5810114"/>
                </a:lnTo>
                <a:lnTo>
                  <a:pt x="4955333" y="5804318"/>
                </a:lnTo>
                <a:lnTo>
                  <a:pt x="4950987" y="5800938"/>
                </a:lnTo>
                <a:lnTo>
                  <a:pt x="4947124" y="5797557"/>
                </a:lnTo>
                <a:lnTo>
                  <a:pt x="4943743" y="5794660"/>
                </a:lnTo>
                <a:lnTo>
                  <a:pt x="4941811" y="5791279"/>
                </a:lnTo>
                <a:lnTo>
                  <a:pt x="4942294" y="5785484"/>
                </a:lnTo>
                <a:lnTo>
                  <a:pt x="4943743" y="5778723"/>
                </a:lnTo>
                <a:lnTo>
                  <a:pt x="4944709" y="5772928"/>
                </a:lnTo>
                <a:lnTo>
                  <a:pt x="4945675" y="5769065"/>
                </a:lnTo>
                <a:lnTo>
                  <a:pt x="4946158" y="5759889"/>
                </a:lnTo>
                <a:lnTo>
                  <a:pt x="4947124" y="5749265"/>
                </a:lnTo>
                <a:lnTo>
                  <a:pt x="4947124" y="5743952"/>
                </a:lnTo>
                <a:lnTo>
                  <a:pt x="4947124" y="5739123"/>
                </a:lnTo>
                <a:lnTo>
                  <a:pt x="4946641" y="5735260"/>
                </a:lnTo>
                <a:lnTo>
                  <a:pt x="4945675" y="5731879"/>
                </a:lnTo>
                <a:lnTo>
                  <a:pt x="4944709" y="5728982"/>
                </a:lnTo>
                <a:lnTo>
                  <a:pt x="4943260" y="5726567"/>
                </a:lnTo>
                <a:lnTo>
                  <a:pt x="4940846" y="5723669"/>
                </a:lnTo>
                <a:lnTo>
                  <a:pt x="4937465" y="5721255"/>
                </a:lnTo>
                <a:lnTo>
                  <a:pt x="4931187" y="5716908"/>
                </a:lnTo>
                <a:lnTo>
                  <a:pt x="4926841" y="5713045"/>
                </a:lnTo>
                <a:lnTo>
                  <a:pt x="4922494" y="5710147"/>
                </a:lnTo>
                <a:lnTo>
                  <a:pt x="4917665" y="5705318"/>
                </a:lnTo>
                <a:lnTo>
                  <a:pt x="4914767" y="5702420"/>
                </a:lnTo>
                <a:lnTo>
                  <a:pt x="4912353" y="5700006"/>
                </a:lnTo>
                <a:lnTo>
                  <a:pt x="4909938" y="5697108"/>
                </a:lnTo>
                <a:lnTo>
                  <a:pt x="4908006" y="5694694"/>
                </a:lnTo>
                <a:lnTo>
                  <a:pt x="4908972" y="5690347"/>
                </a:lnTo>
                <a:lnTo>
                  <a:pt x="4909938" y="5684552"/>
                </a:lnTo>
                <a:lnTo>
                  <a:pt x="4910904" y="5678274"/>
                </a:lnTo>
                <a:lnTo>
                  <a:pt x="4912353" y="5672479"/>
                </a:lnTo>
                <a:lnTo>
                  <a:pt x="4910904" y="5665235"/>
                </a:lnTo>
                <a:lnTo>
                  <a:pt x="4909455" y="5655576"/>
                </a:lnTo>
                <a:lnTo>
                  <a:pt x="4907523" y="5645918"/>
                </a:lnTo>
                <a:lnTo>
                  <a:pt x="4904143" y="5638674"/>
                </a:lnTo>
                <a:lnTo>
                  <a:pt x="4904143" y="5634328"/>
                </a:lnTo>
                <a:lnTo>
                  <a:pt x="4903177" y="5629498"/>
                </a:lnTo>
                <a:lnTo>
                  <a:pt x="4901728" y="5624669"/>
                </a:lnTo>
                <a:lnTo>
                  <a:pt x="4899796" y="5620805"/>
                </a:lnTo>
                <a:lnTo>
                  <a:pt x="4897382" y="5615976"/>
                </a:lnTo>
                <a:lnTo>
                  <a:pt x="4895450" y="5612113"/>
                </a:lnTo>
                <a:lnTo>
                  <a:pt x="4892070" y="5608249"/>
                </a:lnTo>
                <a:lnTo>
                  <a:pt x="4889172" y="5605352"/>
                </a:lnTo>
                <a:lnTo>
                  <a:pt x="4885309" y="5598591"/>
                </a:lnTo>
                <a:lnTo>
                  <a:pt x="4879514" y="5589898"/>
                </a:lnTo>
                <a:lnTo>
                  <a:pt x="4875650" y="5586035"/>
                </a:lnTo>
                <a:lnTo>
                  <a:pt x="4871304" y="5582171"/>
                </a:lnTo>
                <a:lnTo>
                  <a:pt x="4867923" y="5578308"/>
                </a:lnTo>
                <a:lnTo>
                  <a:pt x="4863577" y="5574927"/>
                </a:lnTo>
                <a:lnTo>
                  <a:pt x="4860196" y="5573961"/>
                </a:lnTo>
                <a:lnTo>
                  <a:pt x="4855850" y="5572996"/>
                </a:lnTo>
                <a:lnTo>
                  <a:pt x="4851504" y="5572513"/>
                </a:lnTo>
                <a:lnTo>
                  <a:pt x="4846674" y="5571547"/>
                </a:lnTo>
                <a:lnTo>
                  <a:pt x="4841845" y="5571064"/>
                </a:lnTo>
                <a:lnTo>
                  <a:pt x="4837016" y="5569615"/>
                </a:lnTo>
                <a:lnTo>
                  <a:pt x="4832669" y="5568649"/>
                </a:lnTo>
                <a:lnTo>
                  <a:pt x="4829772" y="5567683"/>
                </a:lnTo>
                <a:lnTo>
                  <a:pt x="4816250" y="5563820"/>
                </a:lnTo>
                <a:lnTo>
                  <a:pt x="4801279" y="5559474"/>
                </a:lnTo>
                <a:lnTo>
                  <a:pt x="4793069" y="5556576"/>
                </a:lnTo>
                <a:lnTo>
                  <a:pt x="4786791" y="5552713"/>
                </a:lnTo>
                <a:lnTo>
                  <a:pt x="4783411" y="5551264"/>
                </a:lnTo>
                <a:lnTo>
                  <a:pt x="4781479" y="5549332"/>
                </a:lnTo>
                <a:lnTo>
                  <a:pt x="4779547" y="5547400"/>
                </a:lnTo>
                <a:lnTo>
                  <a:pt x="4777133" y="5545469"/>
                </a:lnTo>
                <a:lnTo>
                  <a:pt x="4774718" y="5542088"/>
                </a:lnTo>
                <a:lnTo>
                  <a:pt x="4772303" y="5538708"/>
                </a:lnTo>
                <a:lnTo>
                  <a:pt x="4770372" y="5534844"/>
                </a:lnTo>
                <a:lnTo>
                  <a:pt x="4768923" y="5530498"/>
                </a:lnTo>
                <a:lnTo>
                  <a:pt x="4765542" y="5522288"/>
                </a:lnTo>
                <a:lnTo>
                  <a:pt x="4762645" y="5515527"/>
                </a:lnTo>
                <a:lnTo>
                  <a:pt x="4760713" y="5511181"/>
                </a:lnTo>
                <a:lnTo>
                  <a:pt x="4758298" y="5506834"/>
                </a:lnTo>
                <a:lnTo>
                  <a:pt x="4754918" y="5502005"/>
                </a:lnTo>
                <a:lnTo>
                  <a:pt x="4751537" y="5497176"/>
                </a:lnTo>
                <a:lnTo>
                  <a:pt x="4744293" y="5488966"/>
                </a:lnTo>
                <a:lnTo>
                  <a:pt x="4740430" y="5482205"/>
                </a:lnTo>
                <a:lnTo>
                  <a:pt x="4738981" y="5478824"/>
                </a:lnTo>
                <a:lnTo>
                  <a:pt x="4738015" y="5474961"/>
                </a:lnTo>
                <a:lnTo>
                  <a:pt x="4737049" y="5471580"/>
                </a:lnTo>
                <a:lnTo>
                  <a:pt x="4737049" y="5467717"/>
                </a:lnTo>
                <a:lnTo>
                  <a:pt x="4736567" y="5460473"/>
                </a:lnTo>
                <a:lnTo>
                  <a:pt x="4736567" y="5456127"/>
                </a:lnTo>
                <a:lnTo>
                  <a:pt x="4734635" y="5452746"/>
                </a:lnTo>
                <a:lnTo>
                  <a:pt x="4731737" y="5449849"/>
                </a:lnTo>
                <a:lnTo>
                  <a:pt x="4728840" y="5445985"/>
                </a:lnTo>
                <a:lnTo>
                  <a:pt x="4725459" y="5443088"/>
                </a:lnTo>
                <a:lnTo>
                  <a:pt x="4721596" y="5439224"/>
                </a:lnTo>
                <a:lnTo>
                  <a:pt x="4718698" y="5435844"/>
                </a:lnTo>
                <a:lnTo>
                  <a:pt x="4715801" y="5432946"/>
                </a:lnTo>
                <a:lnTo>
                  <a:pt x="4713869" y="5429566"/>
                </a:lnTo>
                <a:lnTo>
                  <a:pt x="4713869" y="5427634"/>
                </a:lnTo>
                <a:lnTo>
                  <a:pt x="4713869" y="5424722"/>
                </a:lnTo>
                <a:lnTo>
                  <a:pt x="4713869" y="5422322"/>
                </a:lnTo>
                <a:lnTo>
                  <a:pt x="4713386" y="5419424"/>
                </a:lnTo>
                <a:lnTo>
                  <a:pt x="4712903" y="5417010"/>
                </a:lnTo>
                <a:close/>
                <a:moveTo>
                  <a:pt x="4714596" y="5399087"/>
                </a:moveTo>
                <a:lnTo>
                  <a:pt x="4713869" y="5406367"/>
                </a:lnTo>
                <a:lnTo>
                  <a:pt x="4713869" y="5411214"/>
                </a:lnTo>
                <a:lnTo>
                  <a:pt x="4714352" y="5403970"/>
                </a:lnTo>
                <a:close/>
                <a:moveTo>
                  <a:pt x="916909" y="5393829"/>
                </a:moveTo>
                <a:lnTo>
                  <a:pt x="926037" y="5393829"/>
                </a:lnTo>
                <a:lnTo>
                  <a:pt x="936126" y="5393829"/>
                </a:lnTo>
                <a:lnTo>
                  <a:pt x="945254" y="5393829"/>
                </a:lnTo>
                <a:lnTo>
                  <a:pt x="954382" y="5393829"/>
                </a:lnTo>
                <a:lnTo>
                  <a:pt x="961589" y="5397242"/>
                </a:lnTo>
                <a:lnTo>
                  <a:pt x="969276" y="5400655"/>
                </a:lnTo>
                <a:lnTo>
                  <a:pt x="970717" y="5402606"/>
                </a:lnTo>
                <a:lnTo>
                  <a:pt x="971678" y="5405531"/>
                </a:lnTo>
                <a:lnTo>
                  <a:pt x="973119" y="5408457"/>
                </a:lnTo>
                <a:lnTo>
                  <a:pt x="974560" y="5411870"/>
                </a:lnTo>
                <a:lnTo>
                  <a:pt x="976002" y="5418208"/>
                </a:lnTo>
                <a:lnTo>
                  <a:pt x="976482" y="5422596"/>
                </a:lnTo>
                <a:lnTo>
                  <a:pt x="976482" y="5426497"/>
                </a:lnTo>
                <a:lnTo>
                  <a:pt x="976002" y="5429910"/>
                </a:lnTo>
                <a:lnTo>
                  <a:pt x="976002" y="5432348"/>
                </a:lnTo>
                <a:lnTo>
                  <a:pt x="975041" y="5434298"/>
                </a:lnTo>
                <a:lnTo>
                  <a:pt x="974560" y="5435761"/>
                </a:lnTo>
                <a:lnTo>
                  <a:pt x="972639" y="5437711"/>
                </a:lnTo>
                <a:lnTo>
                  <a:pt x="971197" y="5438686"/>
                </a:lnTo>
                <a:lnTo>
                  <a:pt x="969276" y="5440149"/>
                </a:lnTo>
                <a:lnTo>
                  <a:pt x="965913" y="5441124"/>
                </a:lnTo>
                <a:lnTo>
                  <a:pt x="963511" y="5442099"/>
                </a:lnTo>
                <a:lnTo>
                  <a:pt x="956304" y="5444050"/>
                </a:lnTo>
                <a:lnTo>
                  <a:pt x="950539" y="5444537"/>
                </a:lnTo>
                <a:lnTo>
                  <a:pt x="945735" y="5441124"/>
                </a:lnTo>
                <a:lnTo>
                  <a:pt x="939489" y="5437711"/>
                </a:lnTo>
                <a:lnTo>
                  <a:pt x="932763" y="5433323"/>
                </a:lnTo>
                <a:lnTo>
                  <a:pt x="927959" y="5429910"/>
                </a:lnTo>
                <a:lnTo>
                  <a:pt x="930361" y="5423084"/>
                </a:lnTo>
                <a:lnTo>
                  <a:pt x="932283" y="5419183"/>
                </a:lnTo>
                <a:lnTo>
                  <a:pt x="930361" y="5417721"/>
                </a:lnTo>
                <a:lnTo>
                  <a:pt x="927959" y="5417233"/>
                </a:lnTo>
                <a:lnTo>
                  <a:pt x="925557" y="5416745"/>
                </a:lnTo>
                <a:lnTo>
                  <a:pt x="922194" y="5416745"/>
                </a:lnTo>
                <a:lnTo>
                  <a:pt x="919311" y="5416745"/>
                </a:lnTo>
                <a:lnTo>
                  <a:pt x="915948" y="5417233"/>
                </a:lnTo>
                <a:lnTo>
                  <a:pt x="912585" y="5417721"/>
                </a:lnTo>
                <a:lnTo>
                  <a:pt x="909703" y="5419183"/>
                </a:lnTo>
                <a:lnTo>
                  <a:pt x="908262" y="5423084"/>
                </a:lnTo>
                <a:lnTo>
                  <a:pt x="905860" y="5429910"/>
                </a:lnTo>
                <a:lnTo>
                  <a:pt x="902977" y="5432835"/>
                </a:lnTo>
                <a:lnTo>
                  <a:pt x="898173" y="5435273"/>
                </a:lnTo>
                <a:lnTo>
                  <a:pt x="895290" y="5435761"/>
                </a:lnTo>
                <a:lnTo>
                  <a:pt x="892888" y="5437224"/>
                </a:lnTo>
                <a:lnTo>
                  <a:pt x="890006" y="5437711"/>
                </a:lnTo>
                <a:lnTo>
                  <a:pt x="887603" y="5437711"/>
                </a:lnTo>
                <a:lnTo>
                  <a:pt x="885201" y="5433323"/>
                </a:lnTo>
                <a:lnTo>
                  <a:pt x="883760" y="5426497"/>
                </a:lnTo>
                <a:lnTo>
                  <a:pt x="883760" y="5423571"/>
                </a:lnTo>
                <a:lnTo>
                  <a:pt x="884721" y="5420646"/>
                </a:lnTo>
                <a:lnTo>
                  <a:pt x="886162" y="5417233"/>
                </a:lnTo>
                <a:lnTo>
                  <a:pt x="888084" y="5413820"/>
                </a:lnTo>
                <a:lnTo>
                  <a:pt x="891927" y="5408457"/>
                </a:lnTo>
                <a:lnTo>
                  <a:pt x="894810" y="5404556"/>
                </a:lnTo>
                <a:lnTo>
                  <a:pt x="899134" y="5401630"/>
                </a:lnTo>
                <a:lnTo>
                  <a:pt x="905860" y="5399193"/>
                </a:lnTo>
                <a:lnTo>
                  <a:pt x="912585" y="5396267"/>
                </a:lnTo>
                <a:close/>
                <a:moveTo>
                  <a:pt x="4715328" y="5391845"/>
                </a:moveTo>
                <a:lnTo>
                  <a:pt x="4715318" y="5391876"/>
                </a:lnTo>
                <a:lnTo>
                  <a:pt x="4715314" y="5391918"/>
                </a:lnTo>
                <a:close/>
                <a:moveTo>
                  <a:pt x="3293575" y="5357581"/>
                </a:moveTo>
                <a:lnTo>
                  <a:pt x="3292843" y="5357642"/>
                </a:lnTo>
                <a:lnTo>
                  <a:pt x="3294064" y="5357642"/>
                </a:lnTo>
                <a:lnTo>
                  <a:pt x="3298409" y="5359575"/>
                </a:lnTo>
                <a:lnTo>
                  <a:pt x="3302754" y="5361507"/>
                </a:lnTo>
                <a:lnTo>
                  <a:pt x="3306134" y="5363922"/>
                </a:lnTo>
                <a:lnTo>
                  <a:pt x="3310479" y="5366820"/>
                </a:lnTo>
                <a:lnTo>
                  <a:pt x="3318204" y="5372134"/>
                </a:lnTo>
                <a:lnTo>
                  <a:pt x="3323997" y="5376481"/>
                </a:lnTo>
                <a:lnTo>
                  <a:pt x="3330756" y="5384210"/>
                </a:lnTo>
                <a:lnTo>
                  <a:pt x="3338481" y="5395321"/>
                </a:lnTo>
                <a:lnTo>
                  <a:pt x="3342343" y="5401117"/>
                </a:lnTo>
                <a:lnTo>
                  <a:pt x="3345723" y="5406914"/>
                </a:lnTo>
                <a:lnTo>
                  <a:pt x="3348137" y="5412711"/>
                </a:lnTo>
                <a:lnTo>
                  <a:pt x="3350068" y="5417058"/>
                </a:lnTo>
                <a:lnTo>
                  <a:pt x="3352965" y="5424787"/>
                </a:lnTo>
                <a:lnTo>
                  <a:pt x="3355379" y="5436380"/>
                </a:lnTo>
                <a:lnTo>
                  <a:pt x="3358758" y="5448457"/>
                </a:lnTo>
                <a:lnTo>
                  <a:pt x="3361172" y="5458118"/>
                </a:lnTo>
                <a:lnTo>
                  <a:pt x="3364069" y="5468745"/>
                </a:lnTo>
                <a:lnTo>
                  <a:pt x="3367932" y="5481788"/>
                </a:lnTo>
                <a:lnTo>
                  <a:pt x="3370346" y="5487584"/>
                </a:lnTo>
                <a:lnTo>
                  <a:pt x="3372760" y="5492898"/>
                </a:lnTo>
                <a:lnTo>
                  <a:pt x="3374691" y="5495313"/>
                </a:lnTo>
                <a:lnTo>
                  <a:pt x="3376139" y="5496762"/>
                </a:lnTo>
                <a:lnTo>
                  <a:pt x="3377588" y="5498694"/>
                </a:lnTo>
                <a:lnTo>
                  <a:pt x="3380002" y="5499177"/>
                </a:lnTo>
                <a:lnTo>
                  <a:pt x="3381450" y="5500627"/>
                </a:lnTo>
                <a:lnTo>
                  <a:pt x="3382898" y="5501593"/>
                </a:lnTo>
                <a:lnTo>
                  <a:pt x="3384830" y="5502076"/>
                </a:lnTo>
                <a:lnTo>
                  <a:pt x="3386761" y="5502076"/>
                </a:lnTo>
                <a:lnTo>
                  <a:pt x="3389289" y="5502392"/>
                </a:lnTo>
                <a:lnTo>
                  <a:pt x="3387746" y="5502006"/>
                </a:lnTo>
                <a:lnTo>
                  <a:pt x="3386297" y="5501523"/>
                </a:lnTo>
                <a:lnTo>
                  <a:pt x="3384365" y="5500557"/>
                </a:lnTo>
                <a:lnTo>
                  <a:pt x="3382917" y="5499591"/>
                </a:lnTo>
                <a:lnTo>
                  <a:pt x="3380985" y="5498625"/>
                </a:lnTo>
                <a:lnTo>
                  <a:pt x="3379536" y="5497176"/>
                </a:lnTo>
                <a:lnTo>
                  <a:pt x="3377604" y="5495244"/>
                </a:lnTo>
                <a:lnTo>
                  <a:pt x="3376156" y="5493312"/>
                </a:lnTo>
                <a:lnTo>
                  <a:pt x="3373258" y="5487998"/>
                </a:lnTo>
                <a:lnTo>
                  <a:pt x="3370843" y="5482202"/>
                </a:lnTo>
                <a:lnTo>
                  <a:pt x="3366980" y="5469160"/>
                </a:lnTo>
                <a:lnTo>
                  <a:pt x="3364565" y="5458051"/>
                </a:lnTo>
                <a:lnTo>
                  <a:pt x="3361668" y="5448390"/>
                </a:lnTo>
                <a:lnTo>
                  <a:pt x="3358770" y="5436314"/>
                </a:lnTo>
                <a:lnTo>
                  <a:pt x="3355873" y="5425205"/>
                </a:lnTo>
                <a:lnTo>
                  <a:pt x="3353458" y="5417476"/>
                </a:lnTo>
                <a:lnTo>
                  <a:pt x="3351043" y="5412646"/>
                </a:lnTo>
                <a:lnTo>
                  <a:pt x="3348629" y="5407333"/>
                </a:lnTo>
                <a:lnTo>
                  <a:pt x="3345248" y="5401536"/>
                </a:lnTo>
                <a:lnTo>
                  <a:pt x="3341868" y="5395257"/>
                </a:lnTo>
                <a:lnTo>
                  <a:pt x="3333658" y="5384147"/>
                </a:lnTo>
                <a:lnTo>
                  <a:pt x="3326897" y="5376419"/>
                </a:lnTo>
                <a:lnTo>
                  <a:pt x="3321102" y="5372555"/>
                </a:lnTo>
                <a:lnTo>
                  <a:pt x="3313858" y="5367241"/>
                </a:lnTo>
                <a:lnTo>
                  <a:pt x="3309511" y="5363860"/>
                </a:lnTo>
                <a:lnTo>
                  <a:pt x="3305648" y="5361445"/>
                </a:lnTo>
                <a:lnTo>
                  <a:pt x="3301784" y="5359513"/>
                </a:lnTo>
                <a:lnTo>
                  <a:pt x="3297438" y="5357581"/>
                </a:lnTo>
                <a:close/>
                <a:moveTo>
                  <a:pt x="1095489" y="5340224"/>
                </a:moveTo>
                <a:lnTo>
                  <a:pt x="1102300" y="5340224"/>
                </a:lnTo>
                <a:lnTo>
                  <a:pt x="1108625" y="5340224"/>
                </a:lnTo>
                <a:lnTo>
                  <a:pt x="1113977" y="5340224"/>
                </a:lnTo>
                <a:lnTo>
                  <a:pt x="1117869" y="5340224"/>
                </a:lnTo>
                <a:lnTo>
                  <a:pt x="1121275" y="5340702"/>
                </a:lnTo>
                <a:lnTo>
                  <a:pt x="1125654" y="5342615"/>
                </a:lnTo>
                <a:lnTo>
                  <a:pt x="1129060" y="5345483"/>
                </a:lnTo>
                <a:lnTo>
                  <a:pt x="1132952" y="5348830"/>
                </a:lnTo>
                <a:lnTo>
                  <a:pt x="1132952" y="5355045"/>
                </a:lnTo>
                <a:lnTo>
                  <a:pt x="1132465" y="5361261"/>
                </a:lnTo>
                <a:lnTo>
                  <a:pt x="1131492" y="5367476"/>
                </a:lnTo>
                <a:lnTo>
                  <a:pt x="1129060" y="5373691"/>
                </a:lnTo>
                <a:lnTo>
                  <a:pt x="1128573" y="5375126"/>
                </a:lnTo>
                <a:lnTo>
                  <a:pt x="1127600" y="5377516"/>
                </a:lnTo>
                <a:lnTo>
                  <a:pt x="1126627" y="5379428"/>
                </a:lnTo>
                <a:lnTo>
                  <a:pt x="1125167" y="5381819"/>
                </a:lnTo>
                <a:lnTo>
                  <a:pt x="1123221" y="5383253"/>
                </a:lnTo>
                <a:lnTo>
                  <a:pt x="1121275" y="5384688"/>
                </a:lnTo>
                <a:lnTo>
                  <a:pt x="1119815" y="5385644"/>
                </a:lnTo>
                <a:lnTo>
                  <a:pt x="1117869" y="5385644"/>
                </a:lnTo>
                <a:lnTo>
                  <a:pt x="1114950" y="5387556"/>
                </a:lnTo>
                <a:lnTo>
                  <a:pt x="1111544" y="5388034"/>
                </a:lnTo>
                <a:lnTo>
                  <a:pt x="1108625" y="5388034"/>
                </a:lnTo>
                <a:lnTo>
                  <a:pt x="1105219" y="5387556"/>
                </a:lnTo>
                <a:lnTo>
                  <a:pt x="1098408" y="5386600"/>
                </a:lnTo>
                <a:lnTo>
                  <a:pt x="1092083" y="5385644"/>
                </a:lnTo>
                <a:lnTo>
                  <a:pt x="1087704" y="5385644"/>
                </a:lnTo>
                <a:lnTo>
                  <a:pt x="1080893" y="5385166"/>
                </a:lnTo>
                <a:lnTo>
                  <a:pt x="1077487" y="5385166"/>
                </a:lnTo>
                <a:lnTo>
                  <a:pt x="1074568" y="5384209"/>
                </a:lnTo>
                <a:lnTo>
                  <a:pt x="1071648" y="5383253"/>
                </a:lnTo>
                <a:lnTo>
                  <a:pt x="1070189" y="5381819"/>
                </a:lnTo>
                <a:lnTo>
                  <a:pt x="1069702" y="5377516"/>
                </a:lnTo>
                <a:lnTo>
                  <a:pt x="1068729" y="5371779"/>
                </a:lnTo>
                <a:lnTo>
                  <a:pt x="1067756" y="5368432"/>
                </a:lnTo>
                <a:lnTo>
                  <a:pt x="1068729" y="5365564"/>
                </a:lnTo>
                <a:lnTo>
                  <a:pt x="1068729" y="5362695"/>
                </a:lnTo>
                <a:lnTo>
                  <a:pt x="1070189" y="5361261"/>
                </a:lnTo>
                <a:lnTo>
                  <a:pt x="1070189" y="5358870"/>
                </a:lnTo>
                <a:lnTo>
                  <a:pt x="1071162" y="5357436"/>
                </a:lnTo>
                <a:lnTo>
                  <a:pt x="1072135" y="5355523"/>
                </a:lnTo>
                <a:lnTo>
                  <a:pt x="1073594" y="5353133"/>
                </a:lnTo>
                <a:lnTo>
                  <a:pt x="1076027" y="5351221"/>
                </a:lnTo>
                <a:lnTo>
                  <a:pt x="1077487" y="5349786"/>
                </a:lnTo>
                <a:lnTo>
                  <a:pt x="1078946" y="5348830"/>
                </a:lnTo>
                <a:lnTo>
                  <a:pt x="1080893" y="5348830"/>
                </a:lnTo>
                <a:lnTo>
                  <a:pt x="1084298" y="5345483"/>
                </a:lnTo>
                <a:lnTo>
                  <a:pt x="1088191" y="5342615"/>
                </a:lnTo>
                <a:lnTo>
                  <a:pt x="1092569" y="5340702"/>
                </a:lnTo>
                <a:close/>
                <a:moveTo>
                  <a:pt x="2726616" y="5323804"/>
                </a:moveTo>
                <a:lnTo>
                  <a:pt x="2723719" y="5324287"/>
                </a:lnTo>
                <a:lnTo>
                  <a:pt x="2720338" y="5326219"/>
                </a:lnTo>
                <a:lnTo>
                  <a:pt x="2716958" y="5327668"/>
                </a:lnTo>
                <a:lnTo>
                  <a:pt x="2713577" y="5330083"/>
                </a:lnTo>
                <a:lnTo>
                  <a:pt x="2706816" y="5334912"/>
                </a:lnTo>
                <a:lnTo>
                  <a:pt x="2700538" y="5338775"/>
                </a:lnTo>
                <a:lnTo>
                  <a:pt x="2696192" y="5338775"/>
                </a:lnTo>
                <a:lnTo>
                  <a:pt x="2688948" y="5338775"/>
                </a:lnTo>
                <a:lnTo>
                  <a:pt x="2682670" y="5338775"/>
                </a:lnTo>
                <a:lnTo>
                  <a:pt x="2677840" y="5338775"/>
                </a:lnTo>
                <a:lnTo>
                  <a:pt x="2675426" y="5341673"/>
                </a:lnTo>
                <a:lnTo>
                  <a:pt x="2673494" y="5344570"/>
                </a:lnTo>
                <a:lnTo>
                  <a:pt x="2671080" y="5346985"/>
                </a:lnTo>
                <a:lnTo>
                  <a:pt x="2670597" y="5350366"/>
                </a:lnTo>
                <a:lnTo>
                  <a:pt x="2663353" y="5357609"/>
                </a:lnTo>
                <a:lnTo>
                  <a:pt x="2655626" y="5365336"/>
                </a:lnTo>
                <a:lnTo>
                  <a:pt x="2654660" y="5365336"/>
                </a:lnTo>
                <a:lnTo>
                  <a:pt x="2651762" y="5365819"/>
                </a:lnTo>
                <a:lnTo>
                  <a:pt x="2651622" y="5365854"/>
                </a:lnTo>
                <a:lnTo>
                  <a:pt x="2652910" y="5365854"/>
                </a:lnTo>
                <a:lnTo>
                  <a:pt x="2655807" y="5365371"/>
                </a:lnTo>
                <a:lnTo>
                  <a:pt x="2656773" y="5365371"/>
                </a:lnTo>
                <a:lnTo>
                  <a:pt x="2664498" y="5357642"/>
                </a:lnTo>
                <a:lnTo>
                  <a:pt x="2671740" y="5350396"/>
                </a:lnTo>
                <a:lnTo>
                  <a:pt x="2672222" y="5347015"/>
                </a:lnTo>
                <a:lnTo>
                  <a:pt x="2674636" y="5344600"/>
                </a:lnTo>
                <a:lnTo>
                  <a:pt x="2676568" y="5341702"/>
                </a:lnTo>
                <a:lnTo>
                  <a:pt x="2678982" y="5338803"/>
                </a:lnTo>
                <a:lnTo>
                  <a:pt x="2683809" y="5338803"/>
                </a:lnTo>
                <a:lnTo>
                  <a:pt x="2690086" y="5338803"/>
                </a:lnTo>
                <a:lnTo>
                  <a:pt x="2697328" y="5338803"/>
                </a:lnTo>
                <a:lnTo>
                  <a:pt x="2702156" y="5338803"/>
                </a:lnTo>
                <a:lnTo>
                  <a:pt x="2707949" y="5334939"/>
                </a:lnTo>
                <a:lnTo>
                  <a:pt x="2714708" y="5330108"/>
                </a:lnTo>
                <a:lnTo>
                  <a:pt x="2718571" y="5327693"/>
                </a:lnTo>
                <a:lnTo>
                  <a:pt x="2721468" y="5326244"/>
                </a:lnTo>
                <a:lnTo>
                  <a:pt x="2724847" y="5324312"/>
                </a:lnTo>
                <a:lnTo>
                  <a:pt x="2727464" y="5323875"/>
                </a:lnTo>
                <a:close/>
                <a:moveTo>
                  <a:pt x="3867294" y="5272085"/>
                </a:moveTo>
                <a:lnTo>
                  <a:pt x="3864954" y="5272378"/>
                </a:lnTo>
                <a:lnTo>
                  <a:pt x="3868591" y="5273591"/>
                </a:lnTo>
                <a:lnTo>
                  <a:pt x="3872454" y="5275523"/>
                </a:lnTo>
                <a:lnTo>
                  <a:pt x="3876799" y="5278421"/>
                </a:lnTo>
                <a:lnTo>
                  <a:pt x="3881144" y="5280837"/>
                </a:lnTo>
                <a:lnTo>
                  <a:pt x="3885489" y="5283735"/>
                </a:lnTo>
                <a:lnTo>
                  <a:pt x="3889834" y="5286150"/>
                </a:lnTo>
                <a:lnTo>
                  <a:pt x="3893696" y="5289048"/>
                </a:lnTo>
                <a:lnTo>
                  <a:pt x="3898042" y="5290498"/>
                </a:lnTo>
                <a:lnTo>
                  <a:pt x="3905284" y="5293396"/>
                </a:lnTo>
                <a:lnTo>
                  <a:pt x="3914457" y="5295328"/>
                </a:lnTo>
                <a:lnTo>
                  <a:pt x="3924113" y="5297260"/>
                </a:lnTo>
                <a:lnTo>
                  <a:pt x="3931355" y="5297743"/>
                </a:lnTo>
                <a:lnTo>
                  <a:pt x="3932715" y="5297549"/>
                </a:lnTo>
                <a:lnTo>
                  <a:pt x="3927177" y="5297203"/>
                </a:lnTo>
                <a:lnTo>
                  <a:pt x="3917519" y="5295753"/>
                </a:lnTo>
                <a:lnTo>
                  <a:pt x="3908826" y="5293338"/>
                </a:lnTo>
                <a:lnTo>
                  <a:pt x="3901582" y="5290440"/>
                </a:lnTo>
                <a:lnTo>
                  <a:pt x="3897236" y="5288991"/>
                </a:lnTo>
                <a:lnTo>
                  <a:pt x="3892890" y="5286093"/>
                </a:lnTo>
                <a:lnTo>
                  <a:pt x="3888543" y="5283678"/>
                </a:lnTo>
                <a:lnTo>
                  <a:pt x="3884197" y="5280780"/>
                </a:lnTo>
                <a:lnTo>
                  <a:pt x="3880333" y="5278364"/>
                </a:lnTo>
                <a:lnTo>
                  <a:pt x="3875987" y="5275466"/>
                </a:lnTo>
                <a:lnTo>
                  <a:pt x="3871641" y="5273534"/>
                </a:lnTo>
                <a:close/>
                <a:moveTo>
                  <a:pt x="3090289" y="5260766"/>
                </a:moveTo>
                <a:lnTo>
                  <a:pt x="3095152" y="5261514"/>
                </a:lnTo>
                <a:lnTo>
                  <a:pt x="3097985" y="5261892"/>
                </a:lnTo>
                <a:lnTo>
                  <a:pt x="3093642" y="5261024"/>
                </a:lnTo>
                <a:close/>
                <a:moveTo>
                  <a:pt x="3072449" y="5260541"/>
                </a:moveTo>
                <a:lnTo>
                  <a:pt x="3072460" y="5260548"/>
                </a:lnTo>
                <a:lnTo>
                  <a:pt x="3074392" y="5260548"/>
                </a:lnTo>
                <a:lnTo>
                  <a:pt x="3081634" y="5260548"/>
                </a:lnTo>
                <a:lnTo>
                  <a:pt x="3087461" y="5260548"/>
                </a:lnTo>
                <a:lnTo>
                  <a:pt x="3087364" y="5260541"/>
                </a:lnTo>
                <a:lnTo>
                  <a:pt x="3080120" y="5260541"/>
                </a:lnTo>
                <a:close/>
                <a:moveTo>
                  <a:pt x="3033340" y="5249433"/>
                </a:moveTo>
                <a:lnTo>
                  <a:pt x="3033354" y="5249438"/>
                </a:lnTo>
                <a:lnTo>
                  <a:pt x="3039147" y="5249438"/>
                </a:lnTo>
                <a:lnTo>
                  <a:pt x="3046389" y="5249438"/>
                </a:lnTo>
                <a:lnTo>
                  <a:pt x="3053148" y="5249438"/>
                </a:lnTo>
                <a:lnTo>
                  <a:pt x="3057911" y="5249438"/>
                </a:lnTo>
                <a:lnTo>
                  <a:pt x="3057906" y="5249433"/>
                </a:lnTo>
                <a:lnTo>
                  <a:pt x="3051627" y="5249433"/>
                </a:lnTo>
                <a:lnTo>
                  <a:pt x="3044384" y="5249433"/>
                </a:lnTo>
                <a:lnTo>
                  <a:pt x="3037622" y="5249433"/>
                </a:lnTo>
                <a:close/>
                <a:moveTo>
                  <a:pt x="3021686" y="5247985"/>
                </a:moveTo>
                <a:lnTo>
                  <a:pt x="3018788" y="5248468"/>
                </a:lnTo>
                <a:lnTo>
                  <a:pt x="3012027" y="5248950"/>
                </a:lnTo>
                <a:lnTo>
                  <a:pt x="3007102" y="5249302"/>
                </a:lnTo>
                <a:lnTo>
                  <a:pt x="3007283" y="5249438"/>
                </a:lnTo>
                <a:lnTo>
                  <a:pt x="3013559" y="5248955"/>
                </a:lnTo>
                <a:lnTo>
                  <a:pt x="3020318" y="5248472"/>
                </a:lnTo>
                <a:lnTo>
                  <a:pt x="3022265" y="5247985"/>
                </a:lnTo>
                <a:close/>
                <a:moveTo>
                  <a:pt x="2946574" y="5242709"/>
                </a:moveTo>
                <a:lnTo>
                  <a:pt x="2943451" y="5243155"/>
                </a:lnTo>
                <a:lnTo>
                  <a:pt x="2940554" y="5244604"/>
                </a:lnTo>
                <a:lnTo>
                  <a:pt x="2936690" y="5246053"/>
                </a:lnTo>
                <a:lnTo>
                  <a:pt x="2929929" y="5249916"/>
                </a:lnTo>
                <a:lnTo>
                  <a:pt x="2923651" y="5252814"/>
                </a:lnTo>
                <a:lnTo>
                  <a:pt x="2915924" y="5260541"/>
                </a:lnTo>
                <a:lnTo>
                  <a:pt x="2908680" y="5267785"/>
                </a:lnTo>
                <a:lnTo>
                  <a:pt x="2902885" y="5271165"/>
                </a:lnTo>
                <a:lnTo>
                  <a:pt x="2896124" y="5273580"/>
                </a:lnTo>
                <a:lnTo>
                  <a:pt x="2888880" y="5276477"/>
                </a:lnTo>
                <a:lnTo>
                  <a:pt x="2882602" y="5279375"/>
                </a:lnTo>
                <a:lnTo>
                  <a:pt x="2879222" y="5283238"/>
                </a:lnTo>
                <a:lnTo>
                  <a:pt x="2873910" y="5288551"/>
                </a:lnTo>
                <a:lnTo>
                  <a:pt x="2868114" y="5293863"/>
                </a:lnTo>
                <a:lnTo>
                  <a:pt x="2864251" y="5298209"/>
                </a:lnTo>
                <a:lnTo>
                  <a:pt x="2857973" y="5300624"/>
                </a:lnTo>
                <a:lnTo>
                  <a:pt x="2851212" y="5303521"/>
                </a:lnTo>
                <a:lnTo>
                  <a:pt x="2843968" y="5306419"/>
                </a:lnTo>
                <a:lnTo>
                  <a:pt x="2838173" y="5309317"/>
                </a:lnTo>
                <a:lnTo>
                  <a:pt x="2831412" y="5312214"/>
                </a:lnTo>
                <a:lnTo>
                  <a:pt x="2823685" y="5316561"/>
                </a:lnTo>
                <a:lnTo>
                  <a:pt x="2814992" y="5320907"/>
                </a:lnTo>
                <a:lnTo>
                  <a:pt x="2808231" y="5323804"/>
                </a:lnTo>
                <a:lnTo>
                  <a:pt x="2804368" y="5327668"/>
                </a:lnTo>
                <a:lnTo>
                  <a:pt x="2799056" y="5330565"/>
                </a:lnTo>
                <a:lnTo>
                  <a:pt x="2793744" y="5333946"/>
                </a:lnTo>
                <a:lnTo>
                  <a:pt x="2789397" y="5334912"/>
                </a:lnTo>
                <a:lnTo>
                  <a:pt x="2785534" y="5335878"/>
                </a:lnTo>
                <a:lnTo>
                  <a:pt x="2781493" y="5335878"/>
                </a:lnTo>
                <a:lnTo>
                  <a:pt x="2781817" y="5335905"/>
                </a:lnTo>
                <a:lnTo>
                  <a:pt x="2786645" y="5335905"/>
                </a:lnTo>
                <a:lnTo>
                  <a:pt x="2791473" y="5334939"/>
                </a:lnTo>
                <a:lnTo>
                  <a:pt x="2794852" y="5333973"/>
                </a:lnTo>
                <a:lnTo>
                  <a:pt x="2800163" y="5330591"/>
                </a:lnTo>
                <a:lnTo>
                  <a:pt x="2805474" y="5327693"/>
                </a:lnTo>
                <a:lnTo>
                  <a:pt x="2809819" y="5323828"/>
                </a:lnTo>
                <a:lnTo>
                  <a:pt x="2816578" y="5320930"/>
                </a:lnTo>
                <a:lnTo>
                  <a:pt x="2824786" y="5316583"/>
                </a:lnTo>
                <a:lnTo>
                  <a:pt x="2832511" y="5312235"/>
                </a:lnTo>
                <a:lnTo>
                  <a:pt x="2839270" y="5308854"/>
                </a:lnTo>
                <a:lnTo>
                  <a:pt x="2845546" y="5306438"/>
                </a:lnTo>
                <a:lnTo>
                  <a:pt x="2852788" y="5303057"/>
                </a:lnTo>
                <a:lnTo>
                  <a:pt x="2859547" y="5300642"/>
                </a:lnTo>
                <a:lnTo>
                  <a:pt x="2865824" y="5297743"/>
                </a:lnTo>
                <a:lnTo>
                  <a:pt x="2869686" y="5293879"/>
                </a:lnTo>
                <a:lnTo>
                  <a:pt x="2874997" y="5288565"/>
                </a:lnTo>
                <a:lnTo>
                  <a:pt x="2880308" y="5283252"/>
                </a:lnTo>
                <a:lnTo>
                  <a:pt x="2884170" y="5279387"/>
                </a:lnTo>
                <a:lnTo>
                  <a:pt x="2890929" y="5276489"/>
                </a:lnTo>
                <a:lnTo>
                  <a:pt x="2897688" y="5273591"/>
                </a:lnTo>
                <a:lnTo>
                  <a:pt x="2904447" y="5271175"/>
                </a:lnTo>
                <a:lnTo>
                  <a:pt x="2910241" y="5268277"/>
                </a:lnTo>
                <a:lnTo>
                  <a:pt x="2917483" y="5260548"/>
                </a:lnTo>
                <a:lnTo>
                  <a:pt x="2925208" y="5252819"/>
                </a:lnTo>
                <a:lnTo>
                  <a:pt x="2931484" y="5249921"/>
                </a:lnTo>
                <a:lnTo>
                  <a:pt x="2938243" y="5246057"/>
                </a:lnTo>
                <a:lnTo>
                  <a:pt x="2942105" y="5244607"/>
                </a:lnTo>
                <a:lnTo>
                  <a:pt x="2945002" y="5243158"/>
                </a:lnTo>
                <a:close/>
                <a:moveTo>
                  <a:pt x="2977256" y="5238326"/>
                </a:moveTo>
                <a:lnTo>
                  <a:pt x="2966632" y="5238809"/>
                </a:lnTo>
                <a:lnTo>
                  <a:pt x="2962286" y="5239292"/>
                </a:lnTo>
                <a:lnTo>
                  <a:pt x="2957456" y="5239775"/>
                </a:lnTo>
                <a:lnTo>
                  <a:pt x="2953110" y="5240741"/>
                </a:lnTo>
                <a:lnTo>
                  <a:pt x="2949730" y="5241707"/>
                </a:lnTo>
                <a:lnTo>
                  <a:pt x="2947613" y="5242412"/>
                </a:lnTo>
                <a:lnTo>
                  <a:pt x="2948382" y="5242192"/>
                </a:lnTo>
                <a:lnTo>
                  <a:pt x="2951761" y="5241709"/>
                </a:lnTo>
                <a:lnTo>
                  <a:pt x="2954658" y="5240743"/>
                </a:lnTo>
                <a:lnTo>
                  <a:pt x="2959003" y="5239777"/>
                </a:lnTo>
                <a:lnTo>
                  <a:pt x="2963831" y="5239294"/>
                </a:lnTo>
                <a:lnTo>
                  <a:pt x="2968659" y="5238811"/>
                </a:lnTo>
                <a:lnTo>
                  <a:pt x="2978798" y="5238328"/>
                </a:lnTo>
                <a:lnTo>
                  <a:pt x="2986918" y="5238328"/>
                </a:lnTo>
                <a:lnTo>
                  <a:pt x="2986915" y="5238326"/>
                </a:lnTo>
                <a:close/>
                <a:moveTo>
                  <a:pt x="4175886" y="5238273"/>
                </a:moveTo>
                <a:lnTo>
                  <a:pt x="4175232" y="5238328"/>
                </a:lnTo>
                <a:lnTo>
                  <a:pt x="4177098" y="5238328"/>
                </a:lnTo>
                <a:lnTo>
                  <a:pt x="4191582" y="5238811"/>
                </a:lnTo>
                <a:lnTo>
                  <a:pt x="4209445" y="5240743"/>
                </a:lnTo>
                <a:lnTo>
                  <a:pt x="4228274" y="5243158"/>
                </a:lnTo>
                <a:lnTo>
                  <a:pt x="4244206" y="5245574"/>
                </a:lnTo>
                <a:lnTo>
                  <a:pt x="4259173" y="5251853"/>
                </a:lnTo>
                <a:lnTo>
                  <a:pt x="4278485" y="5259582"/>
                </a:lnTo>
                <a:lnTo>
                  <a:pt x="4287658" y="5262964"/>
                </a:lnTo>
                <a:lnTo>
                  <a:pt x="4296832" y="5267311"/>
                </a:lnTo>
                <a:lnTo>
                  <a:pt x="4305039" y="5271659"/>
                </a:lnTo>
                <a:lnTo>
                  <a:pt x="4311798" y="5275523"/>
                </a:lnTo>
                <a:lnTo>
                  <a:pt x="4321454" y="5283252"/>
                </a:lnTo>
                <a:lnTo>
                  <a:pt x="4333041" y="5292913"/>
                </a:lnTo>
                <a:lnTo>
                  <a:pt x="4339318" y="5297743"/>
                </a:lnTo>
                <a:lnTo>
                  <a:pt x="4345111" y="5303057"/>
                </a:lnTo>
                <a:lnTo>
                  <a:pt x="4348973" y="5308371"/>
                </a:lnTo>
                <a:lnTo>
                  <a:pt x="4352836" y="5312718"/>
                </a:lnTo>
                <a:lnTo>
                  <a:pt x="4360560" y="5322862"/>
                </a:lnTo>
                <a:lnTo>
                  <a:pt x="4369251" y="5334456"/>
                </a:lnTo>
                <a:lnTo>
                  <a:pt x="4373596" y="5340252"/>
                </a:lnTo>
                <a:lnTo>
                  <a:pt x="4377458" y="5345566"/>
                </a:lnTo>
                <a:lnTo>
                  <a:pt x="4381804" y="5350396"/>
                </a:lnTo>
                <a:lnTo>
                  <a:pt x="4386149" y="5354261"/>
                </a:lnTo>
                <a:lnTo>
                  <a:pt x="4389528" y="5356676"/>
                </a:lnTo>
                <a:lnTo>
                  <a:pt x="4392908" y="5358608"/>
                </a:lnTo>
                <a:lnTo>
                  <a:pt x="4397253" y="5361024"/>
                </a:lnTo>
                <a:lnTo>
                  <a:pt x="4401598" y="5362473"/>
                </a:lnTo>
                <a:lnTo>
                  <a:pt x="4410771" y="5365854"/>
                </a:lnTo>
                <a:lnTo>
                  <a:pt x="4419462" y="5368753"/>
                </a:lnTo>
                <a:lnTo>
                  <a:pt x="4426221" y="5372134"/>
                </a:lnTo>
                <a:lnTo>
                  <a:pt x="4434428" y="5376481"/>
                </a:lnTo>
                <a:lnTo>
                  <a:pt x="4441188" y="5380346"/>
                </a:lnTo>
                <a:lnTo>
                  <a:pt x="4446016" y="5383727"/>
                </a:lnTo>
                <a:lnTo>
                  <a:pt x="4450360" y="5387592"/>
                </a:lnTo>
                <a:lnTo>
                  <a:pt x="4454706" y="5391456"/>
                </a:lnTo>
                <a:lnTo>
                  <a:pt x="4459051" y="5396770"/>
                </a:lnTo>
                <a:lnTo>
                  <a:pt x="4463879" y="5402083"/>
                </a:lnTo>
                <a:lnTo>
                  <a:pt x="4472569" y="5412711"/>
                </a:lnTo>
                <a:lnTo>
                  <a:pt x="4479328" y="5420923"/>
                </a:lnTo>
                <a:lnTo>
                  <a:pt x="4488502" y="5432033"/>
                </a:lnTo>
                <a:lnTo>
                  <a:pt x="4500571" y="5444592"/>
                </a:lnTo>
                <a:lnTo>
                  <a:pt x="4506365" y="5450389"/>
                </a:lnTo>
                <a:lnTo>
                  <a:pt x="4512641" y="5455703"/>
                </a:lnTo>
                <a:lnTo>
                  <a:pt x="4515055" y="5457635"/>
                </a:lnTo>
                <a:lnTo>
                  <a:pt x="4518435" y="5460050"/>
                </a:lnTo>
                <a:lnTo>
                  <a:pt x="4520849" y="5461016"/>
                </a:lnTo>
                <a:lnTo>
                  <a:pt x="4524228" y="5461982"/>
                </a:lnTo>
                <a:lnTo>
                  <a:pt x="4526160" y="5462948"/>
                </a:lnTo>
                <a:lnTo>
                  <a:pt x="4529056" y="5463914"/>
                </a:lnTo>
                <a:lnTo>
                  <a:pt x="4531953" y="5465364"/>
                </a:lnTo>
                <a:lnTo>
                  <a:pt x="4535816" y="5465847"/>
                </a:lnTo>
                <a:lnTo>
                  <a:pt x="4538136" y="5466001"/>
                </a:lnTo>
                <a:lnTo>
                  <a:pt x="4535668" y="5465296"/>
                </a:lnTo>
                <a:lnTo>
                  <a:pt x="4532287" y="5464330"/>
                </a:lnTo>
                <a:lnTo>
                  <a:pt x="4529873" y="5463364"/>
                </a:lnTo>
                <a:lnTo>
                  <a:pt x="4527458" y="5462398"/>
                </a:lnTo>
                <a:lnTo>
                  <a:pt x="4524560" y="5461432"/>
                </a:lnTo>
                <a:lnTo>
                  <a:pt x="4521663" y="5459983"/>
                </a:lnTo>
                <a:lnTo>
                  <a:pt x="4518765" y="5458051"/>
                </a:lnTo>
                <a:lnTo>
                  <a:pt x="4515385" y="5455635"/>
                </a:lnTo>
                <a:lnTo>
                  <a:pt x="4509590" y="5450322"/>
                </a:lnTo>
                <a:lnTo>
                  <a:pt x="4503795" y="5444526"/>
                </a:lnTo>
                <a:lnTo>
                  <a:pt x="4492204" y="5431967"/>
                </a:lnTo>
                <a:lnTo>
                  <a:pt x="4482546" y="5421341"/>
                </a:lnTo>
                <a:lnTo>
                  <a:pt x="4475785" y="5413129"/>
                </a:lnTo>
                <a:lnTo>
                  <a:pt x="4467092" y="5402502"/>
                </a:lnTo>
                <a:lnTo>
                  <a:pt x="4462746" y="5396706"/>
                </a:lnTo>
                <a:lnTo>
                  <a:pt x="4457916" y="5391393"/>
                </a:lnTo>
                <a:lnTo>
                  <a:pt x="4453570" y="5387529"/>
                </a:lnTo>
                <a:lnTo>
                  <a:pt x="4449224" y="5383664"/>
                </a:lnTo>
                <a:lnTo>
                  <a:pt x="4444394" y="5380283"/>
                </a:lnTo>
                <a:lnTo>
                  <a:pt x="4437633" y="5376419"/>
                </a:lnTo>
                <a:lnTo>
                  <a:pt x="4429906" y="5372072"/>
                </a:lnTo>
                <a:lnTo>
                  <a:pt x="4422662" y="5368691"/>
                </a:lnTo>
                <a:lnTo>
                  <a:pt x="4413970" y="5366275"/>
                </a:lnTo>
                <a:lnTo>
                  <a:pt x="4404794" y="5362894"/>
                </a:lnTo>
                <a:lnTo>
                  <a:pt x="4399965" y="5360962"/>
                </a:lnTo>
                <a:lnTo>
                  <a:pt x="4396584" y="5358547"/>
                </a:lnTo>
                <a:lnTo>
                  <a:pt x="4392721" y="5356615"/>
                </a:lnTo>
                <a:lnTo>
                  <a:pt x="4389340" y="5354200"/>
                </a:lnTo>
                <a:lnTo>
                  <a:pt x="4385477" y="5350336"/>
                </a:lnTo>
                <a:lnTo>
                  <a:pt x="4381131" y="5345988"/>
                </a:lnTo>
                <a:lnTo>
                  <a:pt x="4376784" y="5340675"/>
                </a:lnTo>
                <a:lnTo>
                  <a:pt x="4372438" y="5334879"/>
                </a:lnTo>
                <a:lnTo>
                  <a:pt x="4364228" y="5322803"/>
                </a:lnTo>
                <a:lnTo>
                  <a:pt x="4355535" y="5312659"/>
                </a:lnTo>
                <a:lnTo>
                  <a:pt x="4352638" y="5308312"/>
                </a:lnTo>
                <a:lnTo>
                  <a:pt x="4347808" y="5302999"/>
                </a:lnTo>
                <a:lnTo>
                  <a:pt x="4342496" y="5297686"/>
                </a:lnTo>
                <a:lnTo>
                  <a:pt x="4336701" y="5292855"/>
                </a:lnTo>
                <a:lnTo>
                  <a:pt x="4325111" y="5283195"/>
                </a:lnTo>
                <a:lnTo>
                  <a:pt x="4314969" y="5275466"/>
                </a:lnTo>
                <a:lnTo>
                  <a:pt x="4308208" y="5271602"/>
                </a:lnTo>
                <a:lnTo>
                  <a:pt x="4299999" y="5267255"/>
                </a:lnTo>
                <a:lnTo>
                  <a:pt x="4291306" y="5262908"/>
                </a:lnTo>
                <a:lnTo>
                  <a:pt x="4281164" y="5259526"/>
                </a:lnTo>
                <a:lnTo>
                  <a:pt x="4262813" y="5251798"/>
                </a:lnTo>
                <a:lnTo>
                  <a:pt x="4247842" y="5245519"/>
                </a:lnTo>
                <a:lnTo>
                  <a:pt x="4231423" y="5243103"/>
                </a:lnTo>
                <a:lnTo>
                  <a:pt x="4213071" y="5240205"/>
                </a:lnTo>
                <a:lnTo>
                  <a:pt x="4194720" y="5238756"/>
                </a:lnTo>
                <a:lnTo>
                  <a:pt x="4180715" y="5238273"/>
                </a:lnTo>
                <a:close/>
                <a:moveTo>
                  <a:pt x="4035354" y="5234409"/>
                </a:moveTo>
                <a:lnTo>
                  <a:pt x="4032551" y="5234609"/>
                </a:lnTo>
                <a:lnTo>
                  <a:pt x="4036122" y="5236395"/>
                </a:lnTo>
                <a:lnTo>
                  <a:pt x="4040466" y="5239294"/>
                </a:lnTo>
                <a:lnTo>
                  <a:pt x="4044329" y="5241709"/>
                </a:lnTo>
                <a:lnTo>
                  <a:pt x="4048191" y="5245090"/>
                </a:lnTo>
                <a:lnTo>
                  <a:pt x="4052054" y="5248472"/>
                </a:lnTo>
                <a:lnTo>
                  <a:pt x="4055433" y="5250887"/>
                </a:lnTo>
                <a:lnTo>
                  <a:pt x="4058813" y="5252336"/>
                </a:lnTo>
                <a:lnTo>
                  <a:pt x="4062192" y="5252819"/>
                </a:lnTo>
                <a:lnTo>
                  <a:pt x="4066538" y="5256201"/>
                </a:lnTo>
                <a:lnTo>
                  <a:pt x="4071848" y="5258616"/>
                </a:lnTo>
                <a:lnTo>
                  <a:pt x="4077642" y="5261031"/>
                </a:lnTo>
                <a:lnTo>
                  <a:pt x="4084401" y="5262964"/>
                </a:lnTo>
                <a:lnTo>
                  <a:pt x="4090678" y="5264413"/>
                </a:lnTo>
                <a:lnTo>
                  <a:pt x="4096471" y="5265379"/>
                </a:lnTo>
                <a:lnTo>
                  <a:pt x="4102264" y="5265379"/>
                </a:lnTo>
                <a:lnTo>
                  <a:pt x="4102432" y="5265323"/>
                </a:lnTo>
                <a:lnTo>
                  <a:pt x="4099583" y="5265323"/>
                </a:lnTo>
                <a:lnTo>
                  <a:pt x="4093788" y="5264357"/>
                </a:lnTo>
                <a:lnTo>
                  <a:pt x="4087510" y="5262908"/>
                </a:lnTo>
                <a:lnTo>
                  <a:pt x="4081232" y="5260975"/>
                </a:lnTo>
                <a:lnTo>
                  <a:pt x="4075437" y="5258077"/>
                </a:lnTo>
                <a:lnTo>
                  <a:pt x="4070124" y="5255662"/>
                </a:lnTo>
                <a:lnTo>
                  <a:pt x="4065295" y="5252764"/>
                </a:lnTo>
                <a:lnTo>
                  <a:pt x="4061915" y="5252281"/>
                </a:lnTo>
                <a:lnTo>
                  <a:pt x="4059017" y="5250832"/>
                </a:lnTo>
                <a:lnTo>
                  <a:pt x="4055154" y="5248417"/>
                </a:lnTo>
                <a:lnTo>
                  <a:pt x="4051773" y="5245036"/>
                </a:lnTo>
                <a:lnTo>
                  <a:pt x="4047910" y="5241654"/>
                </a:lnTo>
                <a:lnTo>
                  <a:pt x="4043563" y="5238756"/>
                </a:lnTo>
                <a:lnTo>
                  <a:pt x="4039217" y="5235858"/>
                </a:lnTo>
                <a:close/>
                <a:moveTo>
                  <a:pt x="1187262" y="5160574"/>
                </a:moveTo>
                <a:lnTo>
                  <a:pt x="1190163" y="5160574"/>
                </a:lnTo>
                <a:lnTo>
                  <a:pt x="1194030" y="5160574"/>
                </a:lnTo>
                <a:lnTo>
                  <a:pt x="1197414" y="5160574"/>
                </a:lnTo>
                <a:lnTo>
                  <a:pt x="1199831" y="5161056"/>
                </a:lnTo>
                <a:lnTo>
                  <a:pt x="1203214" y="5161538"/>
                </a:lnTo>
                <a:lnTo>
                  <a:pt x="1206598" y="5162503"/>
                </a:lnTo>
                <a:lnTo>
                  <a:pt x="1210949" y="5164431"/>
                </a:lnTo>
                <a:lnTo>
                  <a:pt x="1214816" y="5166842"/>
                </a:lnTo>
                <a:lnTo>
                  <a:pt x="1223034" y="5172145"/>
                </a:lnTo>
                <a:lnTo>
                  <a:pt x="1230285" y="5175520"/>
                </a:lnTo>
                <a:lnTo>
                  <a:pt x="1233668" y="5182269"/>
                </a:lnTo>
                <a:lnTo>
                  <a:pt x="1238986" y="5189019"/>
                </a:lnTo>
                <a:lnTo>
                  <a:pt x="1244303" y="5195768"/>
                </a:lnTo>
                <a:lnTo>
                  <a:pt x="1248654" y="5202036"/>
                </a:lnTo>
                <a:lnTo>
                  <a:pt x="1251554" y="5205893"/>
                </a:lnTo>
                <a:lnTo>
                  <a:pt x="1255905" y="5211196"/>
                </a:lnTo>
                <a:lnTo>
                  <a:pt x="1260255" y="5216981"/>
                </a:lnTo>
                <a:lnTo>
                  <a:pt x="1263639" y="5220838"/>
                </a:lnTo>
                <a:lnTo>
                  <a:pt x="1265089" y="5221802"/>
                </a:lnTo>
                <a:lnTo>
                  <a:pt x="1267023" y="5222767"/>
                </a:lnTo>
                <a:lnTo>
                  <a:pt x="1268956" y="5223249"/>
                </a:lnTo>
                <a:lnTo>
                  <a:pt x="1270890" y="5223731"/>
                </a:lnTo>
                <a:lnTo>
                  <a:pt x="1275241" y="5224213"/>
                </a:lnTo>
                <a:lnTo>
                  <a:pt x="1278141" y="5224213"/>
                </a:lnTo>
                <a:lnTo>
                  <a:pt x="1282008" y="5221802"/>
                </a:lnTo>
                <a:lnTo>
                  <a:pt x="1285875" y="5218910"/>
                </a:lnTo>
                <a:lnTo>
                  <a:pt x="1289743" y="5217463"/>
                </a:lnTo>
                <a:lnTo>
                  <a:pt x="1293610" y="5216981"/>
                </a:lnTo>
                <a:lnTo>
                  <a:pt x="1296994" y="5216981"/>
                </a:lnTo>
                <a:lnTo>
                  <a:pt x="1300861" y="5217463"/>
                </a:lnTo>
                <a:lnTo>
                  <a:pt x="1303278" y="5217946"/>
                </a:lnTo>
                <a:lnTo>
                  <a:pt x="1304728" y="5218428"/>
                </a:lnTo>
                <a:lnTo>
                  <a:pt x="1306662" y="5219392"/>
                </a:lnTo>
                <a:lnTo>
                  <a:pt x="1308595" y="5220838"/>
                </a:lnTo>
                <a:lnTo>
                  <a:pt x="1311012" y="5222767"/>
                </a:lnTo>
                <a:lnTo>
                  <a:pt x="1313912" y="5226624"/>
                </a:lnTo>
                <a:lnTo>
                  <a:pt x="1316813" y="5230480"/>
                </a:lnTo>
                <a:lnTo>
                  <a:pt x="1319713" y="5235302"/>
                </a:lnTo>
                <a:lnTo>
                  <a:pt x="1322130" y="5240605"/>
                </a:lnTo>
                <a:lnTo>
                  <a:pt x="1325514" y="5244944"/>
                </a:lnTo>
                <a:lnTo>
                  <a:pt x="1327931" y="5248801"/>
                </a:lnTo>
                <a:lnTo>
                  <a:pt x="1330831" y="5250729"/>
                </a:lnTo>
                <a:lnTo>
                  <a:pt x="1336149" y="5255068"/>
                </a:lnTo>
                <a:lnTo>
                  <a:pt x="1342433" y="5259889"/>
                </a:lnTo>
                <a:lnTo>
                  <a:pt x="1349201" y="5263746"/>
                </a:lnTo>
                <a:lnTo>
                  <a:pt x="1356935" y="5268567"/>
                </a:lnTo>
                <a:lnTo>
                  <a:pt x="1373370" y="5277245"/>
                </a:lnTo>
                <a:lnTo>
                  <a:pt x="1386906" y="5283995"/>
                </a:lnTo>
                <a:lnTo>
                  <a:pt x="1390289" y="5286888"/>
                </a:lnTo>
                <a:lnTo>
                  <a:pt x="1394640" y="5290262"/>
                </a:lnTo>
                <a:lnTo>
                  <a:pt x="1399957" y="5293637"/>
                </a:lnTo>
                <a:lnTo>
                  <a:pt x="1405275" y="5296530"/>
                </a:lnTo>
                <a:lnTo>
                  <a:pt x="1416393" y="5302315"/>
                </a:lnTo>
                <a:lnTo>
                  <a:pt x="1424611" y="5306654"/>
                </a:lnTo>
                <a:lnTo>
                  <a:pt x="1433312" y="5313404"/>
                </a:lnTo>
                <a:lnTo>
                  <a:pt x="1442980" y="5321117"/>
                </a:lnTo>
                <a:lnTo>
                  <a:pt x="1447814" y="5324492"/>
                </a:lnTo>
                <a:lnTo>
                  <a:pt x="1452648" y="5328349"/>
                </a:lnTo>
                <a:lnTo>
                  <a:pt x="1456998" y="5330760"/>
                </a:lnTo>
                <a:lnTo>
                  <a:pt x="1461349" y="5332688"/>
                </a:lnTo>
                <a:lnTo>
                  <a:pt x="1471017" y="5339920"/>
                </a:lnTo>
                <a:lnTo>
                  <a:pt x="1482618" y="5349080"/>
                </a:lnTo>
                <a:lnTo>
                  <a:pt x="1488419" y="5353419"/>
                </a:lnTo>
                <a:lnTo>
                  <a:pt x="1494703" y="5357276"/>
                </a:lnTo>
                <a:lnTo>
                  <a:pt x="1500504" y="5360651"/>
                </a:lnTo>
                <a:lnTo>
                  <a:pt x="1506305" y="5362579"/>
                </a:lnTo>
                <a:lnTo>
                  <a:pt x="1509689" y="5365472"/>
                </a:lnTo>
                <a:lnTo>
                  <a:pt x="1514523" y="5367882"/>
                </a:lnTo>
                <a:lnTo>
                  <a:pt x="1519840" y="5370775"/>
                </a:lnTo>
                <a:lnTo>
                  <a:pt x="1525641" y="5373186"/>
                </a:lnTo>
                <a:lnTo>
                  <a:pt x="1537242" y="5378007"/>
                </a:lnTo>
                <a:lnTo>
                  <a:pt x="1547394" y="5380899"/>
                </a:lnTo>
                <a:lnTo>
                  <a:pt x="1550778" y="5380899"/>
                </a:lnTo>
                <a:lnTo>
                  <a:pt x="1555128" y="5380417"/>
                </a:lnTo>
                <a:lnTo>
                  <a:pt x="1560446" y="5379453"/>
                </a:lnTo>
                <a:lnTo>
                  <a:pt x="1566246" y="5377525"/>
                </a:lnTo>
                <a:lnTo>
                  <a:pt x="1571564" y="5372221"/>
                </a:lnTo>
                <a:lnTo>
                  <a:pt x="1577365" y="5366436"/>
                </a:lnTo>
                <a:lnTo>
                  <a:pt x="1578331" y="5366918"/>
                </a:lnTo>
                <a:lnTo>
                  <a:pt x="1579298" y="5367882"/>
                </a:lnTo>
                <a:lnTo>
                  <a:pt x="1580748" y="5369811"/>
                </a:lnTo>
                <a:lnTo>
                  <a:pt x="1581232" y="5372221"/>
                </a:lnTo>
                <a:lnTo>
                  <a:pt x="1581715" y="5374632"/>
                </a:lnTo>
                <a:lnTo>
                  <a:pt x="1582682" y="5377525"/>
                </a:lnTo>
                <a:lnTo>
                  <a:pt x="1583649" y="5379453"/>
                </a:lnTo>
                <a:lnTo>
                  <a:pt x="1584616" y="5380899"/>
                </a:lnTo>
                <a:lnTo>
                  <a:pt x="1587999" y="5386685"/>
                </a:lnTo>
                <a:lnTo>
                  <a:pt x="1592350" y="5391988"/>
                </a:lnTo>
                <a:lnTo>
                  <a:pt x="1596217" y="5397773"/>
                </a:lnTo>
                <a:lnTo>
                  <a:pt x="1599601" y="5404041"/>
                </a:lnTo>
                <a:lnTo>
                  <a:pt x="1605402" y="5413683"/>
                </a:lnTo>
                <a:lnTo>
                  <a:pt x="1610719" y="5425254"/>
                </a:lnTo>
                <a:lnTo>
                  <a:pt x="1614103" y="5431039"/>
                </a:lnTo>
                <a:lnTo>
                  <a:pt x="1616520" y="5436342"/>
                </a:lnTo>
                <a:lnTo>
                  <a:pt x="1619420" y="5441163"/>
                </a:lnTo>
                <a:lnTo>
                  <a:pt x="1622321" y="5444538"/>
                </a:lnTo>
                <a:lnTo>
                  <a:pt x="1625704" y="5448877"/>
                </a:lnTo>
                <a:lnTo>
                  <a:pt x="1630538" y="5452734"/>
                </a:lnTo>
                <a:lnTo>
                  <a:pt x="1634889" y="5457073"/>
                </a:lnTo>
                <a:lnTo>
                  <a:pt x="1640690" y="5460930"/>
                </a:lnTo>
                <a:lnTo>
                  <a:pt x="1651324" y="5468162"/>
                </a:lnTo>
                <a:lnTo>
                  <a:pt x="1659542" y="5474429"/>
                </a:lnTo>
                <a:lnTo>
                  <a:pt x="1663893" y="5477804"/>
                </a:lnTo>
                <a:lnTo>
                  <a:pt x="1668243" y="5482143"/>
                </a:lnTo>
                <a:lnTo>
                  <a:pt x="1673077" y="5486482"/>
                </a:lnTo>
                <a:lnTo>
                  <a:pt x="1677911" y="5491303"/>
                </a:lnTo>
                <a:lnTo>
                  <a:pt x="1683229" y="5496124"/>
                </a:lnTo>
                <a:lnTo>
                  <a:pt x="1688063" y="5500945"/>
                </a:lnTo>
                <a:lnTo>
                  <a:pt x="1692413" y="5505284"/>
                </a:lnTo>
                <a:lnTo>
                  <a:pt x="1697247" y="5508177"/>
                </a:lnTo>
                <a:lnTo>
                  <a:pt x="1710299" y="5515408"/>
                </a:lnTo>
                <a:lnTo>
                  <a:pt x="1726735" y="5523604"/>
                </a:lnTo>
                <a:lnTo>
                  <a:pt x="1734952" y="5528426"/>
                </a:lnTo>
                <a:lnTo>
                  <a:pt x="1743170" y="5533247"/>
                </a:lnTo>
                <a:lnTo>
                  <a:pt x="1750421" y="5537586"/>
                </a:lnTo>
                <a:lnTo>
                  <a:pt x="1756705" y="5541443"/>
                </a:lnTo>
                <a:lnTo>
                  <a:pt x="1762990" y="5549156"/>
                </a:lnTo>
                <a:lnTo>
                  <a:pt x="1771691" y="5557834"/>
                </a:lnTo>
                <a:lnTo>
                  <a:pt x="1776041" y="5562655"/>
                </a:lnTo>
                <a:lnTo>
                  <a:pt x="1779425" y="5566512"/>
                </a:lnTo>
                <a:lnTo>
                  <a:pt x="1783292" y="5569405"/>
                </a:lnTo>
                <a:lnTo>
                  <a:pt x="1786676" y="5571816"/>
                </a:lnTo>
                <a:lnTo>
                  <a:pt x="1790060" y="5573262"/>
                </a:lnTo>
                <a:lnTo>
                  <a:pt x="1794410" y="5574226"/>
                </a:lnTo>
                <a:lnTo>
                  <a:pt x="1799728" y="5576155"/>
                </a:lnTo>
                <a:lnTo>
                  <a:pt x="1805045" y="5577119"/>
                </a:lnTo>
                <a:lnTo>
                  <a:pt x="1816163" y="5578565"/>
                </a:lnTo>
                <a:lnTo>
                  <a:pt x="1823898" y="5579047"/>
                </a:lnTo>
                <a:lnTo>
                  <a:pt x="1828732" y="5580011"/>
                </a:lnTo>
                <a:lnTo>
                  <a:pt x="1834532" y="5580494"/>
                </a:lnTo>
                <a:lnTo>
                  <a:pt x="1841783" y="5580494"/>
                </a:lnTo>
                <a:lnTo>
                  <a:pt x="1848551" y="5580494"/>
                </a:lnTo>
                <a:lnTo>
                  <a:pt x="1863536" y="5579529"/>
                </a:lnTo>
                <a:lnTo>
                  <a:pt x="1876105" y="5579047"/>
                </a:lnTo>
                <a:lnTo>
                  <a:pt x="1882872" y="5579529"/>
                </a:lnTo>
                <a:lnTo>
                  <a:pt x="1892057" y="5581458"/>
                </a:lnTo>
                <a:lnTo>
                  <a:pt x="1900758" y="5582422"/>
                </a:lnTo>
                <a:lnTo>
                  <a:pt x="1909943" y="5582904"/>
                </a:lnTo>
                <a:lnTo>
                  <a:pt x="1918160" y="5582904"/>
                </a:lnTo>
                <a:lnTo>
                  <a:pt x="1930729" y="5583868"/>
                </a:lnTo>
                <a:lnTo>
                  <a:pt x="1936529" y="5584833"/>
                </a:lnTo>
                <a:lnTo>
                  <a:pt x="1942330" y="5585797"/>
                </a:lnTo>
                <a:lnTo>
                  <a:pt x="1944747" y="5587243"/>
                </a:lnTo>
                <a:lnTo>
                  <a:pt x="1947648" y="5588207"/>
                </a:lnTo>
                <a:lnTo>
                  <a:pt x="1949581" y="5589172"/>
                </a:lnTo>
                <a:lnTo>
                  <a:pt x="1951031" y="5590136"/>
                </a:lnTo>
                <a:lnTo>
                  <a:pt x="1952482" y="5593993"/>
                </a:lnTo>
                <a:lnTo>
                  <a:pt x="1952965" y="5597367"/>
                </a:lnTo>
                <a:lnTo>
                  <a:pt x="1952965" y="5602189"/>
                </a:lnTo>
                <a:lnTo>
                  <a:pt x="1952482" y="5606528"/>
                </a:lnTo>
                <a:lnTo>
                  <a:pt x="1951515" y="5615206"/>
                </a:lnTo>
                <a:lnTo>
                  <a:pt x="1951031" y="5620509"/>
                </a:lnTo>
                <a:lnTo>
                  <a:pt x="1949098" y="5622919"/>
                </a:lnTo>
                <a:lnTo>
                  <a:pt x="1945714" y="5626294"/>
                </a:lnTo>
                <a:lnTo>
                  <a:pt x="1941847" y="5628705"/>
                </a:lnTo>
                <a:lnTo>
                  <a:pt x="1937496" y="5631597"/>
                </a:lnTo>
                <a:lnTo>
                  <a:pt x="1928312" y="5637383"/>
                </a:lnTo>
                <a:lnTo>
                  <a:pt x="1921061" y="5642686"/>
                </a:lnTo>
                <a:lnTo>
                  <a:pt x="1917677" y="5644614"/>
                </a:lnTo>
                <a:lnTo>
                  <a:pt x="1914777" y="5647025"/>
                </a:lnTo>
                <a:lnTo>
                  <a:pt x="1911393" y="5650400"/>
                </a:lnTo>
                <a:lnTo>
                  <a:pt x="1908009" y="5654257"/>
                </a:lnTo>
                <a:lnTo>
                  <a:pt x="1900758" y="5661970"/>
                </a:lnTo>
                <a:lnTo>
                  <a:pt x="1894957" y="5668720"/>
                </a:lnTo>
                <a:lnTo>
                  <a:pt x="1890123" y="5676434"/>
                </a:lnTo>
                <a:lnTo>
                  <a:pt x="1883356" y="5685112"/>
                </a:lnTo>
                <a:lnTo>
                  <a:pt x="1879005" y="5689451"/>
                </a:lnTo>
                <a:lnTo>
                  <a:pt x="1875621" y="5693790"/>
                </a:lnTo>
                <a:lnTo>
                  <a:pt x="1871754" y="5696683"/>
                </a:lnTo>
                <a:lnTo>
                  <a:pt x="1868370" y="5698611"/>
                </a:lnTo>
                <a:lnTo>
                  <a:pt x="1865470" y="5701504"/>
                </a:lnTo>
                <a:lnTo>
                  <a:pt x="1860636" y="5704878"/>
                </a:lnTo>
                <a:lnTo>
                  <a:pt x="1855319" y="5707771"/>
                </a:lnTo>
                <a:lnTo>
                  <a:pt x="1849518" y="5711146"/>
                </a:lnTo>
                <a:lnTo>
                  <a:pt x="1837916" y="5716931"/>
                </a:lnTo>
                <a:lnTo>
                  <a:pt x="1827765" y="5721270"/>
                </a:lnTo>
                <a:lnTo>
                  <a:pt x="1814713" y="5723681"/>
                </a:lnTo>
                <a:lnTo>
                  <a:pt x="1800211" y="5726573"/>
                </a:lnTo>
                <a:lnTo>
                  <a:pt x="1786193" y="5728020"/>
                </a:lnTo>
                <a:lnTo>
                  <a:pt x="1775558" y="5728502"/>
                </a:lnTo>
                <a:lnTo>
                  <a:pt x="1769274" y="5729466"/>
                </a:lnTo>
                <a:lnTo>
                  <a:pt x="1761539" y="5729948"/>
                </a:lnTo>
                <a:lnTo>
                  <a:pt x="1753805" y="5729948"/>
                </a:lnTo>
                <a:lnTo>
                  <a:pt x="1745104" y="5729466"/>
                </a:lnTo>
                <a:lnTo>
                  <a:pt x="1737369" y="5728502"/>
                </a:lnTo>
                <a:lnTo>
                  <a:pt x="1729152" y="5727538"/>
                </a:lnTo>
                <a:lnTo>
                  <a:pt x="1721901" y="5726573"/>
                </a:lnTo>
                <a:lnTo>
                  <a:pt x="1715616" y="5724645"/>
                </a:lnTo>
                <a:lnTo>
                  <a:pt x="1705465" y="5720788"/>
                </a:lnTo>
                <a:lnTo>
                  <a:pt x="1693380" y="5715003"/>
                </a:lnTo>
                <a:lnTo>
                  <a:pt x="1680812" y="5708253"/>
                </a:lnTo>
                <a:lnTo>
                  <a:pt x="1670660" y="5702468"/>
                </a:lnTo>
                <a:lnTo>
                  <a:pt x="1660509" y="5695718"/>
                </a:lnTo>
                <a:lnTo>
                  <a:pt x="1648424" y="5687522"/>
                </a:lnTo>
                <a:lnTo>
                  <a:pt x="1636339" y="5679326"/>
                </a:lnTo>
                <a:lnTo>
                  <a:pt x="1626188" y="5672577"/>
                </a:lnTo>
                <a:lnTo>
                  <a:pt x="1617970" y="5665345"/>
                </a:lnTo>
                <a:lnTo>
                  <a:pt x="1610719" y="5657631"/>
                </a:lnTo>
                <a:lnTo>
                  <a:pt x="1598151" y="5654739"/>
                </a:lnTo>
                <a:lnTo>
                  <a:pt x="1582682" y="5652328"/>
                </a:lnTo>
                <a:lnTo>
                  <a:pt x="1567697" y="5650882"/>
                </a:lnTo>
                <a:lnTo>
                  <a:pt x="1555128" y="5649918"/>
                </a:lnTo>
                <a:lnTo>
                  <a:pt x="1550294" y="5648953"/>
                </a:lnTo>
                <a:lnTo>
                  <a:pt x="1544494" y="5648471"/>
                </a:lnTo>
                <a:lnTo>
                  <a:pt x="1538693" y="5648471"/>
                </a:lnTo>
                <a:lnTo>
                  <a:pt x="1532892" y="5647989"/>
                </a:lnTo>
                <a:lnTo>
                  <a:pt x="1527091" y="5647025"/>
                </a:lnTo>
                <a:lnTo>
                  <a:pt x="1521774" y="5646543"/>
                </a:lnTo>
                <a:lnTo>
                  <a:pt x="1519357" y="5645579"/>
                </a:lnTo>
                <a:lnTo>
                  <a:pt x="1516940" y="5645097"/>
                </a:lnTo>
                <a:lnTo>
                  <a:pt x="1515490" y="5644132"/>
                </a:lnTo>
                <a:lnTo>
                  <a:pt x="1514039" y="5642686"/>
                </a:lnTo>
                <a:lnTo>
                  <a:pt x="1511622" y="5641722"/>
                </a:lnTo>
                <a:lnTo>
                  <a:pt x="1509689" y="5640758"/>
                </a:lnTo>
                <a:lnTo>
                  <a:pt x="1508239" y="5639311"/>
                </a:lnTo>
                <a:lnTo>
                  <a:pt x="1505822" y="5637865"/>
                </a:lnTo>
                <a:lnTo>
                  <a:pt x="1502921" y="5633526"/>
                </a:lnTo>
                <a:lnTo>
                  <a:pt x="1499537" y="5629187"/>
                </a:lnTo>
                <a:lnTo>
                  <a:pt x="1494703" y="5620509"/>
                </a:lnTo>
                <a:lnTo>
                  <a:pt x="1491803" y="5612795"/>
                </a:lnTo>
                <a:lnTo>
                  <a:pt x="1487936" y="5606046"/>
                </a:lnTo>
                <a:lnTo>
                  <a:pt x="1483585" y="5598332"/>
                </a:lnTo>
                <a:lnTo>
                  <a:pt x="1481168" y="5594475"/>
                </a:lnTo>
                <a:lnTo>
                  <a:pt x="1478268" y="5591100"/>
                </a:lnTo>
                <a:lnTo>
                  <a:pt x="1475851" y="5588689"/>
                </a:lnTo>
                <a:lnTo>
                  <a:pt x="1472467" y="5586279"/>
                </a:lnTo>
                <a:lnTo>
                  <a:pt x="1465216" y="5583868"/>
                </a:lnTo>
                <a:lnTo>
                  <a:pt x="1456032" y="5581940"/>
                </a:lnTo>
                <a:lnTo>
                  <a:pt x="1446847" y="5579529"/>
                </a:lnTo>
                <a:lnTo>
                  <a:pt x="1439113" y="5579047"/>
                </a:lnTo>
                <a:lnTo>
                  <a:pt x="1434279" y="5579529"/>
                </a:lnTo>
                <a:lnTo>
                  <a:pt x="1429445" y="5580011"/>
                </a:lnTo>
                <a:lnTo>
                  <a:pt x="1423644" y="5581940"/>
                </a:lnTo>
                <a:lnTo>
                  <a:pt x="1418327" y="5582904"/>
                </a:lnTo>
                <a:lnTo>
                  <a:pt x="1412526" y="5584350"/>
                </a:lnTo>
                <a:lnTo>
                  <a:pt x="1407208" y="5585315"/>
                </a:lnTo>
                <a:lnTo>
                  <a:pt x="1402858" y="5586279"/>
                </a:lnTo>
                <a:lnTo>
                  <a:pt x="1398024" y="5586279"/>
                </a:lnTo>
                <a:lnTo>
                  <a:pt x="1387872" y="5586279"/>
                </a:lnTo>
                <a:lnTo>
                  <a:pt x="1375788" y="5585797"/>
                </a:lnTo>
                <a:lnTo>
                  <a:pt x="1369503" y="5585797"/>
                </a:lnTo>
                <a:lnTo>
                  <a:pt x="1363703" y="5584833"/>
                </a:lnTo>
                <a:lnTo>
                  <a:pt x="1357902" y="5584350"/>
                </a:lnTo>
                <a:lnTo>
                  <a:pt x="1353551" y="5582904"/>
                </a:lnTo>
                <a:lnTo>
                  <a:pt x="1349201" y="5581940"/>
                </a:lnTo>
                <a:lnTo>
                  <a:pt x="1343883" y="5578565"/>
                </a:lnTo>
                <a:lnTo>
                  <a:pt x="1338566" y="5574708"/>
                </a:lnTo>
                <a:lnTo>
                  <a:pt x="1334215" y="5571816"/>
                </a:lnTo>
                <a:lnTo>
                  <a:pt x="1330831" y="5567959"/>
                </a:lnTo>
                <a:lnTo>
                  <a:pt x="1325514" y="5563620"/>
                </a:lnTo>
                <a:lnTo>
                  <a:pt x="1322130" y="5561209"/>
                </a:lnTo>
                <a:lnTo>
                  <a:pt x="1319713" y="5558316"/>
                </a:lnTo>
                <a:lnTo>
                  <a:pt x="1317296" y="5555906"/>
                </a:lnTo>
                <a:lnTo>
                  <a:pt x="1315846" y="5553013"/>
                </a:lnTo>
                <a:lnTo>
                  <a:pt x="1313912" y="5550603"/>
                </a:lnTo>
                <a:lnTo>
                  <a:pt x="1311979" y="5548192"/>
                </a:lnTo>
                <a:lnTo>
                  <a:pt x="1310529" y="5544817"/>
                </a:lnTo>
                <a:lnTo>
                  <a:pt x="1309079" y="5540960"/>
                </a:lnTo>
                <a:lnTo>
                  <a:pt x="1306662" y="5533247"/>
                </a:lnTo>
                <a:lnTo>
                  <a:pt x="1305211" y="5525051"/>
                </a:lnTo>
                <a:lnTo>
                  <a:pt x="1303278" y="5516855"/>
                </a:lnTo>
                <a:lnTo>
                  <a:pt x="1301344" y="5508659"/>
                </a:lnTo>
                <a:lnTo>
                  <a:pt x="1299411" y="5501909"/>
                </a:lnTo>
                <a:lnTo>
                  <a:pt x="1297477" y="5497088"/>
                </a:lnTo>
                <a:lnTo>
                  <a:pt x="1290226" y="5494678"/>
                </a:lnTo>
                <a:lnTo>
                  <a:pt x="1282492" y="5493231"/>
                </a:lnTo>
                <a:lnTo>
                  <a:pt x="1278624" y="5491303"/>
                </a:lnTo>
                <a:lnTo>
                  <a:pt x="1275724" y="5490339"/>
                </a:lnTo>
                <a:lnTo>
                  <a:pt x="1272824" y="5488410"/>
                </a:lnTo>
                <a:lnTo>
                  <a:pt x="1270890" y="5485518"/>
                </a:lnTo>
                <a:lnTo>
                  <a:pt x="1267990" y="5483589"/>
                </a:lnTo>
                <a:lnTo>
                  <a:pt x="1265573" y="5480214"/>
                </a:lnTo>
                <a:lnTo>
                  <a:pt x="1262672" y="5476840"/>
                </a:lnTo>
                <a:lnTo>
                  <a:pt x="1260739" y="5472501"/>
                </a:lnTo>
                <a:lnTo>
                  <a:pt x="1258805" y="5467679"/>
                </a:lnTo>
                <a:lnTo>
                  <a:pt x="1256872" y="5463340"/>
                </a:lnTo>
                <a:lnTo>
                  <a:pt x="1256388" y="5459484"/>
                </a:lnTo>
                <a:lnTo>
                  <a:pt x="1255905" y="5456109"/>
                </a:lnTo>
                <a:lnTo>
                  <a:pt x="1254938" y="5452252"/>
                </a:lnTo>
                <a:lnTo>
                  <a:pt x="1253971" y="5448877"/>
                </a:lnTo>
                <a:lnTo>
                  <a:pt x="1253488" y="5444056"/>
                </a:lnTo>
                <a:lnTo>
                  <a:pt x="1253488" y="5439235"/>
                </a:lnTo>
                <a:lnTo>
                  <a:pt x="1253488" y="5434414"/>
                </a:lnTo>
                <a:lnTo>
                  <a:pt x="1253971" y="5429593"/>
                </a:lnTo>
                <a:lnTo>
                  <a:pt x="1254938" y="5425254"/>
                </a:lnTo>
                <a:lnTo>
                  <a:pt x="1255905" y="5422361"/>
                </a:lnTo>
                <a:lnTo>
                  <a:pt x="1256388" y="5418986"/>
                </a:lnTo>
                <a:lnTo>
                  <a:pt x="1256872" y="5416093"/>
                </a:lnTo>
                <a:lnTo>
                  <a:pt x="1258805" y="5412719"/>
                </a:lnTo>
                <a:lnTo>
                  <a:pt x="1260255" y="5409826"/>
                </a:lnTo>
                <a:lnTo>
                  <a:pt x="1264122" y="5404041"/>
                </a:lnTo>
                <a:lnTo>
                  <a:pt x="1267023" y="5400184"/>
                </a:lnTo>
                <a:lnTo>
                  <a:pt x="1267023" y="5390542"/>
                </a:lnTo>
                <a:lnTo>
                  <a:pt x="1266539" y="5379935"/>
                </a:lnTo>
                <a:lnTo>
                  <a:pt x="1266056" y="5374632"/>
                </a:lnTo>
                <a:lnTo>
                  <a:pt x="1265573" y="5369811"/>
                </a:lnTo>
                <a:lnTo>
                  <a:pt x="1264606" y="5365954"/>
                </a:lnTo>
                <a:lnTo>
                  <a:pt x="1263639" y="5362579"/>
                </a:lnTo>
                <a:lnTo>
                  <a:pt x="1261706" y="5357758"/>
                </a:lnTo>
                <a:lnTo>
                  <a:pt x="1258805" y="5352455"/>
                </a:lnTo>
                <a:lnTo>
                  <a:pt x="1255421" y="5346669"/>
                </a:lnTo>
                <a:lnTo>
                  <a:pt x="1251554" y="5340402"/>
                </a:lnTo>
                <a:lnTo>
                  <a:pt x="1243820" y="5329313"/>
                </a:lnTo>
                <a:lnTo>
                  <a:pt x="1237536" y="5321600"/>
                </a:lnTo>
                <a:lnTo>
                  <a:pt x="1230285" y="5313886"/>
                </a:lnTo>
                <a:lnTo>
                  <a:pt x="1220133" y="5305208"/>
                </a:lnTo>
                <a:lnTo>
                  <a:pt x="1214816" y="5300869"/>
                </a:lnTo>
                <a:lnTo>
                  <a:pt x="1209498" y="5296530"/>
                </a:lnTo>
                <a:lnTo>
                  <a:pt x="1204664" y="5293637"/>
                </a:lnTo>
                <a:lnTo>
                  <a:pt x="1199831" y="5291227"/>
                </a:lnTo>
                <a:lnTo>
                  <a:pt x="1192580" y="5288334"/>
                </a:lnTo>
                <a:lnTo>
                  <a:pt x="1182912" y="5284477"/>
                </a:lnTo>
                <a:lnTo>
                  <a:pt x="1178078" y="5283031"/>
                </a:lnTo>
                <a:lnTo>
                  <a:pt x="1173727" y="5282066"/>
                </a:lnTo>
                <a:lnTo>
                  <a:pt x="1169860" y="5280620"/>
                </a:lnTo>
                <a:lnTo>
                  <a:pt x="1166476" y="5280138"/>
                </a:lnTo>
                <a:lnTo>
                  <a:pt x="1155358" y="5279656"/>
                </a:lnTo>
                <a:lnTo>
                  <a:pt x="1142790" y="5279174"/>
                </a:lnTo>
                <a:lnTo>
                  <a:pt x="1136022" y="5278692"/>
                </a:lnTo>
                <a:lnTo>
                  <a:pt x="1130221" y="5278692"/>
                </a:lnTo>
                <a:lnTo>
                  <a:pt x="1125387" y="5279174"/>
                </a:lnTo>
                <a:lnTo>
                  <a:pt x="1121520" y="5280138"/>
                </a:lnTo>
                <a:lnTo>
                  <a:pt x="1119103" y="5282549"/>
                </a:lnTo>
                <a:lnTo>
                  <a:pt x="1115719" y="5284959"/>
                </a:lnTo>
                <a:lnTo>
                  <a:pt x="1113302" y="5288334"/>
                </a:lnTo>
                <a:lnTo>
                  <a:pt x="1110885" y="5291227"/>
                </a:lnTo>
                <a:lnTo>
                  <a:pt x="1106051" y="5297976"/>
                </a:lnTo>
                <a:lnTo>
                  <a:pt x="1103151" y="5302797"/>
                </a:lnTo>
                <a:lnTo>
                  <a:pt x="1099284" y="5306654"/>
                </a:lnTo>
                <a:lnTo>
                  <a:pt x="1094933" y="5311957"/>
                </a:lnTo>
                <a:lnTo>
                  <a:pt x="1092516" y="5315332"/>
                </a:lnTo>
                <a:lnTo>
                  <a:pt x="1089616" y="5317743"/>
                </a:lnTo>
                <a:lnTo>
                  <a:pt x="1087199" y="5319671"/>
                </a:lnTo>
                <a:lnTo>
                  <a:pt x="1083815" y="5321600"/>
                </a:lnTo>
                <a:lnTo>
                  <a:pt x="1080915" y="5322564"/>
                </a:lnTo>
                <a:lnTo>
                  <a:pt x="1077047" y="5323046"/>
                </a:lnTo>
                <a:lnTo>
                  <a:pt x="1072213" y="5323528"/>
                </a:lnTo>
                <a:lnTo>
                  <a:pt x="1067379" y="5323528"/>
                </a:lnTo>
                <a:lnTo>
                  <a:pt x="1062062" y="5323528"/>
                </a:lnTo>
                <a:lnTo>
                  <a:pt x="1058195" y="5323528"/>
                </a:lnTo>
                <a:lnTo>
                  <a:pt x="1053844" y="5324010"/>
                </a:lnTo>
                <a:lnTo>
                  <a:pt x="1050460" y="5324974"/>
                </a:lnTo>
                <a:lnTo>
                  <a:pt x="1048043" y="5325456"/>
                </a:lnTo>
                <a:lnTo>
                  <a:pt x="1044660" y="5327385"/>
                </a:lnTo>
                <a:lnTo>
                  <a:pt x="1042243" y="5328831"/>
                </a:lnTo>
                <a:lnTo>
                  <a:pt x="1039826" y="5331242"/>
                </a:lnTo>
                <a:lnTo>
                  <a:pt x="1035475" y="5336063"/>
                </a:lnTo>
                <a:lnTo>
                  <a:pt x="1032091" y="5339920"/>
                </a:lnTo>
                <a:lnTo>
                  <a:pt x="1025324" y="5343295"/>
                </a:lnTo>
                <a:lnTo>
                  <a:pt x="1017106" y="5345223"/>
                </a:lnTo>
                <a:lnTo>
                  <a:pt x="1010338" y="5346669"/>
                </a:lnTo>
                <a:lnTo>
                  <a:pt x="1005504" y="5347634"/>
                </a:lnTo>
                <a:lnTo>
                  <a:pt x="1000187" y="5349562"/>
                </a:lnTo>
                <a:lnTo>
                  <a:pt x="994386" y="5351491"/>
                </a:lnTo>
                <a:lnTo>
                  <a:pt x="992936" y="5351008"/>
                </a:lnTo>
                <a:lnTo>
                  <a:pt x="991486" y="5350044"/>
                </a:lnTo>
                <a:lnTo>
                  <a:pt x="989069" y="5349080"/>
                </a:lnTo>
                <a:lnTo>
                  <a:pt x="987135" y="5347151"/>
                </a:lnTo>
                <a:lnTo>
                  <a:pt x="982785" y="5343777"/>
                </a:lnTo>
                <a:lnTo>
                  <a:pt x="979884" y="5339920"/>
                </a:lnTo>
                <a:lnTo>
                  <a:pt x="976984" y="5338473"/>
                </a:lnTo>
                <a:lnTo>
                  <a:pt x="973600" y="5335581"/>
                </a:lnTo>
                <a:lnTo>
                  <a:pt x="971183" y="5332206"/>
                </a:lnTo>
                <a:lnTo>
                  <a:pt x="969250" y="5328349"/>
                </a:lnTo>
                <a:lnTo>
                  <a:pt x="964416" y="5321117"/>
                </a:lnTo>
                <a:lnTo>
                  <a:pt x="961032" y="5313886"/>
                </a:lnTo>
                <a:lnTo>
                  <a:pt x="960065" y="5307136"/>
                </a:lnTo>
                <a:lnTo>
                  <a:pt x="959098" y="5299422"/>
                </a:lnTo>
                <a:lnTo>
                  <a:pt x="958131" y="5290744"/>
                </a:lnTo>
                <a:lnTo>
                  <a:pt x="957648" y="5283995"/>
                </a:lnTo>
                <a:lnTo>
                  <a:pt x="957648" y="5279656"/>
                </a:lnTo>
                <a:lnTo>
                  <a:pt x="958131" y="5274353"/>
                </a:lnTo>
                <a:lnTo>
                  <a:pt x="958615" y="5269049"/>
                </a:lnTo>
                <a:lnTo>
                  <a:pt x="960065" y="5263264"/>
                </a:lnTo>
                <a:lnTo>
                  <a:pt x="961515" y="5257961"/>
                </a:lnTo>
                <a:lnTo>
                  <a:pt x="963449" y="5252658"/>
                </a:lnTo>
                <a:lnTo>
                  <a:pt x="965866" y="5247354"/>
                </a:lnTo>
                <a:lnTo>
                  <a:pt x="968766" y="5243497"/>
                </a:lnTo>
                <a:lnTo>
                  <a:pt x="972150" y="5240123"/>
                </a:lnTo>
                <a:lnTo>
                  <a:pt x="977467" y="5236748"/>
                </a:lnTo>
                <a:lnTo>
                  <a:pt x="983752" y="5233855"/>
                </a:lnTo>
                <a:lnTo>
                  <a:pt x="991486" y="5230480"/>
                </a:lnTo>
                <a:lnTo>
                  <a:pt x="1005504" y="5224695"/>
                </a:lnTo>
                <a:lnTo>
                  <a:pt x="1016623" y="5220838"/>
                </a:lnTo>
                <a:lnTo>
                  <a:pt x="1033058" y="5213124"/>
                </a:lnTo>
                <a:lnTo>
                  <a:pt x="1052394" y="5203482"/>
                </a:lnTo>
                <a:lnTo>
                  <a:pt x="1070280" y="5194322"/>
                </a:lnTo>
                <a:lnTo>
                  <a:pt x="1083815" y="5186608"/>
                </a:lnTo>
                <a:lnTo>
                  <a:pt x="1098317" y="5183234"/>
                </a:lnTo>
                <a:lnTo>
                  <a:pt x="1115719" y="5177930"/>
                </a:lnTo>
                <a:lnTo>
                  <a:pt x="1133605" y="5172627"/>
                </a:lnTo>
                <a:lnTo>
                  <a:pt x="1147624" y="5168288"/>
                </a:lnTo>
                <a:lnTo>
                  <a:pt x="1152941" y="5167806"/>
                </a:lnTo>
                <a:lnTo>
                  <a:pt x="1158742" y="5166842"/>
                </a:lnTo>
                <a:lnTo>
                  <a:pt x="1165026" y="5165395"/>
                </a:lnTo>
                <a:lnTo>
                  <a:pt x="1172277" y="5162985"/>
                </a:lnTo>
                <a:lnTo>
                  <a:pt x="1180011" y="5161538"/>
                </a:lnTo>
                <a:close/>
                <a:moveTo>
                  <a:pt x="3436403" y="4825362"/>
                </a:moveTo>
                <a:lnTo>
                  <a:pt x="3437488" y="4825905"/>
                </a:lnTo>
                <a:lnTo>
                  <a:pt x="3438936" y="4826871"/>
                </a:lnTo>
                <a:lnTo>
                  <a:pt x="3440868" y="4827837"/>
                </a:lnTo>
                <a:lnTo>
                  <a:pt x="3436522" y="4829768"/>
                </a:lnTo>
                <a:lnTo>
                  <a:pt x="3432175" y="4832666"/>
                </a:lnTo>
                <a:lnTo>
                  <a:pt x="3428795" y="4835563"/>
                </a:lnTo>
                <a:lnTo>
                  <a:pt x="3424931" y="4839427"/>
                </a:lnTo>
                <a:lnTo>
                  <a:pt x="3421551" y="4843773"/>
                </a:lnTo>
                <a:lnTo>
                  <a:pt x="3418653" y="4847154"/>
                </a:lnTo>
                <a:lnTo>
                  <a:pt x="3416239" y="4851017"/>
                </a:lnTo>
                <a:lnTo>
                  <a:pt x="3414790" y="4854398"/>
                </a:lnTo>
                <a:lnTo>
                  <a:pt x="3410444" y="4860676"/>
                </a:lnTo>
                <a:lnTo>
                  <a:pt x="3407063" y="4868403"/>
                </a:lnTo>
                <a:lnTo>
                  <a:pt x="3403682" y="4878061"/>
                </a:lnTo>
                <a:lnTo>
                  <a:pt x="3400785" y="4887720"/>
                </a:lnTo>
                <a:lnTo>
                  <a:pt x="3394024" y="4906554"/>
                </a:lnTo>
                <a:lnTo>
                  <a:pt x="3388712" y="4921042"/>
                </a:lnTo>
                <a:lnTo>
                  <a:pt x="3386780" y="4927320"/>
                </a:lnTo>
                <a:lnTo>
                  <a:pt x="3384848" y="4933598"/>
                </a:lnTo>
                <a:lnTo>
                  <a:pt x="3381951" y="4939876"/>
                </a:lnTo>
                <a:lnTo>
                  <a:pt x="3379053" y="4946154"/>
                </a:lnTo>
                <a:lnTo>
                  <a:pt x="3375672" y="4952432"/>
                </a:lnTo>
                <a:lnTo>
                  <a:pt x="3372292" y="4957744"/>
                </a:lnTo>
                <a:lnTo>
                  <a:pt x="3369394" y="4962574"/>
                </a:lnTo>
                <a:lnTo>
                  <a:pt x="3366014" y="4965954"/>
                </a:lnTo>
                <a:lnTo>
                  <a:pt x="3363116" y="4972232"/>
                </a:lnTo>
                <a:lnTo>
                  <a:pt x="3358287" y="4978993"/>
                </a:lnTo>
                <a:lnTo>
                  <a:pt x="3352975" y="4986720"/>
                </a:lnTo>
                <a:lnTo>
                  <a:pt x="3347180" y="4993964"/>
                </a:lnTo>
                <a:lnTo>
                  <a:pt x="3335590" y="5008935"/>
                </a:lnTo>
                <a:lnTo>
                  <a:pt x="3325448" y="5021974"/>
                </a:lnTo>
                <a:lnTo>
                  <a:pt x="3321585" y="5026803"/>
                </a:lnTo>
                <a:lnTo>
                  <a:pt x="3316272" y="5033564"/>
                </a:lnTo>
                <a:lnTo>
                  <a:pt x="3314341" y="5037428"/>
                </a:lnTo>
                <a:lnTo>
                  <a:pt x="3312409" y="5041291"/>
                </a:lnTo>
                <a:lnTo>
                  <a:pt x="3310960" y="5044672"/>
                </a:lnTo>
                <a:lnTo>
                  <a:pt x="3310477" y="5048052"/>
                </a:lnTo>
                <a:lnTo>
                  <a:pt x="3310960" y="5049501"/>
                </a:lnTo>
                <a:lnTo>
                  <a:pt x="3312409" y="5051433"/>
                </a:lnTo>
                <a:lnTo>
                  <a:pt x="3314341" y="5053847"/>
                </a:lnTo>
                <a:lnTo>
                  <a:pt x="3316272" y="5055779"/>
                </a:lnTo>
                <a:lnTo>
                  <a:pt x="3321585" y="5061091"/>
                </a:lnTo>
                <a:lnTo>
                  <a:pt x="3325448" y="5066886"/>
                </a:lnTo>
                <a:lnTo>
                  <a:pt x="3325931" y="5071233"/>
                </a:lnTo>
                <a:lnTo>
                  <a:pt x="3326897" y="5077994"/>
                </a:lnTo>
                <a:lnTo>
                  <a:pt x="3326897" y="5081374"/>
                </a:lnTo>
                <a:lnTo>
                  <a:pt x="3326897" y="5084272"/>
                </a:lnTo>
                <a:lnTo>
                  <a:pt x="3326414" y="5087169"/>
                </a:lnTo>
                <a:lnTo>
                  <a:pt x="3325448" y="5089101"/>
                </a:lnTo>
                <a:lnTo>
                  <a:pt x="3324482" y="5091033"/>
                </a:lnTo>
                <a:lnTo>
                  <a:pt x="3323516" y="5093447"/>
                </a:lnTo>
                <a:lnTo>
                  <a:pt x="3321585" y="5094896"/>
                </a:lnTo>
                <a:lnTo>
                  <a:pt x="3320136" y="5096828"/>
                </a:lnTo>
                <a:lnTo>
                  <a:pt x="3316272" y="5100208"/>
                </a:lnTo>
                <a:lnTo>
                  <a:pt x="3312409" y="5103589"/>
                </a:lnTo>
                <a:lnTo>
                  <a:pt x="3302750" y="5109867"/>
                </a:lnTo>
                <a:lnTo>
                  <a:pt x="3295989" y="5115179"/>
                </a:lnTo>
                <a:lnTo>
                  <a:pt x="3279087" y="5121940"/>
                </a:lnTo>
                <a:lnTo>
                  <a:pt x="3258804" y="5129667"/>
                </a:lnTo>
                <a:lnTo>
                  <a:pt x="3239970" y="5138360"/>
                </a:lnTo>
                <a:lnTo>
                  <a:pt x="3224999" y="5145121"/>
                </a:lnTo>
                <a:lnTo>
                  <a:pt x="3211960" y="5148018"/>
                </a:lnTo>
                <a:lnTo>
                  <a:pt x="3196023" y="5150916"/>
                </a:lnTo>
                <a:lnTo>
                  <a:pt x="3187813" y="5153331"/>
                </a:lnTo>
                <a:lnTo>
                  <a:pt x="3180569" y="5155262"/>
                </a:lnTo>
                <a:lnTo>
                  <a:pt x="3174291" y="5157194"/>
                </a:lnTo>
                <a:lnTo>
                  <a:pt x="3169462" y="5160092"/>
                </a:lnTo>
                <a:lnTo>
                  <a:pt x="3163184" y="5162989"/>
                </a:lnTo>
                <a:lnTo>
                  <a:pt x="3157389" y="5167335"/>
                </a:lnTo>
                <a:lnTo>
                  <a:pt x="3150145" y="5172165"/>
                </a:lnTo>
                <a:lnTo>
                  <a:pt x="3143867" y="5177477"/>
                </a:lnTo>
                <a:lnTo>
                  <a:pt x="3138072" y="5182789"/>
                </a:lnTo>
                <a:lnTo>
                  <a:pt x="3132276" y="5187619"/>
                </a:lnTo>
                <a:lnTo>
                  <a:pt x="3127930" y="5192931"/>
                </a:lnTo>
                <a:lnTo>
                  <a:pt x="3124550" y="5196794"/>
                </a:lnTo>
                <a:lnTo>
                  <a:pt x="3121652" y="5200658"/>
                </a:lnTo>
                <a:lnTo>
                  <a:pt x="3119720" y="5205004"/>
                </a:lnTo>
                <a:lnTo>
                  <a:pt x="3117789" y="5208867"/>
                </a:lnTo>
                <a:lnTo>
                  <a:pt x="3116823" y="5212248"/>
                </a:lnTo>
                <a:lnTo>
                  <a:pt x="3114408" y="5219975"/>
                </a:lnTo>
                <a:lnTo>
                  <a:pt x="3112476" y="5228667"/>
                </a:lnTo>
                <a:lnTo>
                  <a:pt x="3110062" y="5238326"/>
                </a:lnTo>
                <a:lnTo>
                  <a:pt x="3109579" y="5245570"/>
                </a:lnTo>
                <a:lnTo>
                  <a:pt x="3109579" y="5249433"/>
                </a:lnTo>
                <a:lnTo>
                  <a:pt x="3110062" y="5253780"/>
                </a:lnTo>
                <a:lnTo>
                  <a:pt x="3111028" y="5259092"/>
                </a:lnTo>
                <a:lnTo>
                  <a:pt x="3113367" y="5263771"/>
                </a:lnTo>
                <a:lnTo>
                  <a:pt x="3115429" y="5263930"/>
                </a:lnTo>
                <a:lnTo>
                  <a:pt x="3119292" y="5269726"/>
                </a:lnTo>
                <a:lnTo>
                  <a:pt x="3122671" y="5275523"/>
                </a:lnTo>
                <a:lnTo>
                  <a:pt x="3126051" y="5282769"/>
                </a:lnTo>
                <a:lnTo>
                  <a:pt x="3130396" y="5291947"/>
                </a:lnTo>
                <a:lnTo>
                  <a:pt x="3134741" y="5301608"/>
                </a:lnTo>
                <a:lnTo>
                  <a:pt x="3137638" y="5308854"/>
                </a:lnTo>
                <a:lnTo>
                  <a:pt x="3148259" y="5319481"/>
                </a:lnTo>
                <a:lnTo>
                  <a:pt x="3161778" y="5333490"/>
                </a:lnTo>
                <a:lnTo>
                  <a:pt x="3175296" y="5346532"/>
                </a:lnTo>
                <a:lnTo>
                  <a:pt x="3186400" y="5357642"/>
                </a:lnTo>
                <a:lnTo>
                  <a:pt x="3195090" y="5363439"/>
                </a:lnTo>
                <a:lnTo>
                  <a:pt x="3204746" y="5370685"/>
                </a:lnTo>
                <a:lnTo>
                  <a:pt x="3214402" y="5377448"/>
                </a:lnTo>
                <a:lnTo>
                  <a:pt x="3223576" y="5383727"/>
                </a:lnTo>
                <a:lnTo>
                  <a:pt x="3225024" y="5385176"/>
                </a:lnTo>
                <a:lnTo>
                  <a:pt x="3227438" y="5386143"/>
                </a:lnTo>
                <a:lnTo>
                  <a:pt x="3230335" y="5388075"/>
                </a:lnTo>
                <a:lnTo>
                  <a:pt x="3233232" y="5389041"/>
                </a:lnTo>
                <a:lnTo>
                  <a:pt x="3239508" y="5390490"/>
                </a:lnTo>
                <a:lnTo>
                  <a:pt x="3245784" y="5390973"/>
                </a:lnTo>
                <a:lnTo>
                  <a:pt x="3246064" y="5390694"/>
                </a:lnTo>
                <a:lnTo>
                  <a:pt x="3242867" y="5390427"/>
                </a:lnTo>
                <a:lnTo>
                  <a:pt x="3236589" y="5388978"/>
                </a:lnTo>
                <a:lnTo>
                  <a:pt x="3233209" y="5388012"/>
                </a:lnTo>
                <a:lnTo>
                  <a:pt x="3230794" y="5386080"/>
                </a:lnTo>
                <a:lnTo>
                  <a:pt x="3227896" y="5385113"/>
                </a:lnTo>
                <a:lnTo>
                  <a:pt x="3226448" y="5383664"/>
                </a:lnTo>
                <a:lnTo>
                  <a:pt x="3217272" y="5377868"/>
                </a:lnTo>
                <a:lnTo>
                  <a:pt x="3208096" y="5371106"/>
                </a:lnTo>
                <a:lnTo>
                  <a:pt x="3198438" y="5363860"/>
                </a:lnTo>
                <a:lnTo>
                  <a:pt x="3189262" y="5357581"/>
                </a:lnTo>
                <a:lnTo>
                  <a:pt x="3178155" y="5346954"/>
                </a:lnTo>
                <a:lnTo>
                  <a:pt x="3165116" y="5333430"/>
                </a:lnTo>
                <a:lnTo>
                  <a:pt x="3151111" y="5319422"/>
                </a:lnTo>
                <a:lnTo>
                  <a:pt x="3140969" y="5308795"/>
                </a:lnTo>
                <a:lnTo>
                  <a:pt x="3137589" y="5301550"/>
                </a:lnTo>
                <a:lnTo>
                  <a:pt x="3133242" y="5291889"/>
                </a:lnTo>
                <a:lnTo>
                  <a:pt x="3128896" y="5282712"/>
                </a:lnTo>
                <a:lnTo>
                  <a:pt x="3125998" y="5275466"/>
                </a:lnTo>
                <a:lnTo>
                  <a:pt x="3122135" y="5269670"/>
                </a:lnTo>
                <a:lnTo>
                  <a:pt x="3118754" y="5263874"/>
                </a:lnTo>
                <a:lnTo>
                  <a:pt x="3116340" y="5258560"/>
                </a:lnTo>
                <a:lnTo>
                  <a:pt x="3115374" y="5253247"/>
                </a:lnTo>
                <a:lnTo>
                  <a:pt x="3114891" y="5249383"/>
                </a:lnTo>
                <a:lnTo>
                  <a:pt x="3114891" y="5245519"/>
                </a:lnTo>
                <a:lnTo>
                  <a:pt x="3115374" y="5238273"/>
                </a:lnTo>
                <a:lnTo>
                  <a:pt x="3116823" y="5228613"/>
                </a:lnTo>
                <a:lnTo>
                  <a:pt x="3119720" y="5218952"/>
                </a:lnTo>
                <a:lnTo>
                  <a:pt x="3122135" y="5212190"/>
                </a:lnTo>
                <a:lnTo>
                  <a:pt x="3122618" y="5208326"/>
                </a:lnTo>
                <a:lnTo>
                  <a:pt x="3124550" y="5204461"/>
                </a:lnTo>
                <a:lnTo>
                  <a:pt x="3126964" y="5200597"/>
                </a:lnTo>
                <a:lnTo>
                  <a:pt x="3129862" y="5196733"/>
                </a:lnTo>
                <a:lnTo>
                  <a:pt x="3133242" y="5192869"/>
                </a:lnTo>
                <a:lnTo>
                  <a:pt x="3137589" y="5187555"/>
                </a:lnTo>
                <a:lnTo>
                  <a:pt x="3142901" y="5182242"/>
                </a:lnTo>
                <a:lnTo>
                  <a:pt x="3149179" y="5176929"/>
                </a:lnTo>
                <a:lnTo>
                  <a:pt x="3155457" y="5172099"/>
                </a:lnTo>
                <a:lnTo>
                  <a:pt x="3161735" y="5167268"/>
                </a:lnTo>
                <a:lnTo>
                  <a:pt x="3168496" y="5162921"/>
                </a:lnTo>
                <a:lnTo>
                  <a:pt x="3174774" y="5160023"/>
                </a:lnTo>
                <a:lnTo>
                  <a:pt x="3179603" y="5157125"/>
                </a:lnTo>
                <a:lnTo>
                  <a:pt x="3185882" y="5154710"/>
                </a:lnTo>
                <a:lnTo>
                  <a:pt x="3193125" y="5152777"/>
                </a:lnTo>
                <a:lnTo>
                  <a:pt x="3200852" y="5150845"/>
                </a:lnTo>
                <a:lnTo>
                  <a:pt x="3216789" y="5147464"/>
                </a:lnTo>
                <a:lnTo>
                  <a:pt x="3230311" y="5145049"/>
                </a:lnTo>
                <a:lnTo>
                  <a:pt x="3244799" y="5138287"/>
                </a:lnTo>
                <a:lnTo>
                  <a:pt x="3264599" y="5129592"/>
                </a:lnTo>
                <a:lnTo>
                  <a:pt x="3283916" y="5121864"/>
                </a:lnTo>
                <a:lnTo>
                  <a:pt x="3300819" y="5115101"/>
                </a:lnTo>
                <a:lnTo>
                  <a:pt x="3308546" y="5109305"/>
                </a:lnTo>
                <a:lnTo>
                  <a:pt x="3317238" y="5103026"/>
                </a:lnTo>
                <a:lnTo>
                  <a:pt x="3321585" y="5100127"/>
                </a:lnTo>
                <a:lnTo>
                  <a:pt x="3325931" y="5096263"/>
                </a:lnTo>
                <a:lnTo>
                  <a:pt x="3327380" y="5094814"/>
                </a:lnTo>
                <a:lnTo>
                  <a:pt x="3328829" y="5092882"/>
                </a:lnTo>
                <a:lnTo>
                  <a:pt x="3330277" y="5090950"/>
                </a:lnTo>
                <a:lnTo>
                  <a:pt x="3331243" y="5089018"/>
                </a:lnTo>
                <a:lnTo>
                  <a:pt x="3332209" y="5087086"/>
                </a:lnTo>
                <a:lnTo>
                  <a:pt x="3332692" y="5084188"/>
                </a:lnTo>
                <a:lnTo>
                  <a:pt x="3332692" y="5080806"/>
                </a:lnTo>
                <a:lnTo>
                  <a:pt x="3332209" y="5077425"/>
                </a:lnTo>
                <a:lnTo>
                  <a:pt x="3331726" y="5071146"/>
                </a:lnTo>
                <a:lnTo>
                  <a:pt x="3331243" y="5066316"/>
                </a:lnTo>
                <a:lnTo>
                  <a:pt x="3326897" y="5061002"/>
                </a:lnTo>
                <a:lnTo>
                  <a:pt x="3322068" y="5055689"/>
                </a:lnTo>
                <a:lnTo>
                  <a:pt x="3319653" y="5053757"/>
                </a:lnTo>
                <a:lnTo>
                  <a:pt x="3317721" y="5050859"/>
                </a:lnTo>
                <a:lnTo>
                  <a:pt x="3316272" y="5049410"/>
                </a:lnTo>
                <a:lnTo>
                  <a:pt x="3315789" y="5047477"/>
                </a:lnTo>
                <a:lnTo>
                  <a:pt x="3316272" y="5044579"/>
                </a:lnTo>
                <a:lnTo>
                  <a:pt x="3317721" y="5040715"/>
                </a:lnTo>
                <a:lnTo>
                  <a:pt x="3319653" y="5037334"/>
                </a:lnTo>
                <a:lnTo>
                  <a:pt x="3322068" y="5033470"/>
                </a:lnTo>
                <a:lnTo>
                  <a:pt x="3326897" y="5026224"/>
                </a:lnTo>
                <a:lnTo>
                  <a:pt x="3331243" y="5021877"/>
                </a:lnTo>
                <a:lnTo>
                  <a:pt x="3341385" y="5008352"/>
                </a:lnTo>
                <a:lnTo>
                  <a:pt x="3352975" y="4993861"/>
                </a:lnTo>
                <a:lnTo>
                  <a:pt x="3358770" y="4985650"/>
                </a:lnTo>
                <a:lnTo>
                  <a:pt x="3364082" y="4978405"/>
                </a:lnTo>
                <a:lnTo>
                  <a:pt x="3368912" y="4971642"/>
                </a:lnTo>
                <a:lnTo>
                  <a:pt x="3371809" y="4965846"/>
                </a:lnTo>
                <a:lnTo>
                  <a:pt x="3375190" y="4961982"/>
                </a:lnTo>
                <a:lnTo>
                  <a:pt x="3378087" y="4957151"/>
                </a:lnTo>
                <a:lnTo>
                  <a:pt x="3381468" y="4951838"/>
                </a:lnTo>
                <a:lnTo>
                  <a:pt x="3384365" y="4946042"/>
                </a:lnTo>
                <a:lnTo>
                  <a:pt x="3387746" y="4939279"/>
                </a:lnTo>
                <a:lnTo>
                  <a:pt x="3390643" y="4933000"/>
                </a:lnTo>
                <a:lnTo>
                  <a:pt x="3392575" y="4926721"/>
                </a:lnTo>
                <a:lnTo>
                  <a:pt x="3394024" y="4920924"/>
                </a:lnTo>
                <a:lnTo>
                  <a:pt x="3399819" y="4905950"/>
                </a:lnTo>
                <a:lnTo>
                  <a:pt x="3405614" y="4887112"/>
                </a:lnTo>
                <a:lnTo>
                  <a:pt x="3408995" y="4877452"/>
                </a:lnTo>
                <a:lnTo>
                  <a:pt x="3412858" y="4868274"/>
                </a:lnTo>
                <a:lnTo>
                  <a:pt x="3416239" y="4860063"/>
                </a:lnTo>
                <a:lnTo>
                  <a:pt x="3420585" y="4853784"/>
                </a:lnTo>
                <a:lnTo>
                  <a:pt x="3422034" y="4850402"/>
                </a:lnTo>
                <a:lnTo>
                  <a:pt x="3424448" y="4846538"/>
                </a:lnTo>
                <a:lnTo>
                  <a:pt x="3427346" y="4843157"/>
                </a:lnTo>
                <a:lnTo>
                  <a:pt x="3430727" y="4839293"/>
                </a:lnTo>
                <a:lnTo>
                  <a:pt x="3434107" y="4834945"/>
                </a:lnTo>
                <a:lnTo>
                  <a:pt x="3437970" y="4832047"/>
                </a:lnTo>
                <a:lnTo>
                  <a:pt x="3442317" y="4829149"/>
                </a:lnTo>
                <a:lnTo>
                  <a:pt x="3444657" y="4828109"/>
                </a:lnTo>
                <a:lnTo>
                  <a:pt x="3443032" y="4827296"/>
                </a:lnTo>
                <a:lnTo>
                  <a:pt x="3439167" y="4825846"/>
                </a:lnTo>
                <a:lnTo>
                  <a:pt x="3436752" y="4825362"/>
                </a:lnTo>
                <a:close/>
                <a:moveTo>
                  <a:pt x="4258213" y="4804441"/>
                </a:moveTo>
                <a:lnTo>
                  <a:pt x="4258466" y="4807477"/>
                </a:lnTo>
                <a:lnTo>
                  <a:pt x="4258949" y="4813278"/>
                </a:lnTo>
                <a:lnTo>
                  <a:pt x="4258950" y="4813288"/>
                </a:lnTo>
                <a:lnTo>
                  <a:pt x="4258950" y="4811277"/>
                </a:lnTo>
                <a:lnTo>
                  <a:pt x="4258467" y="4805964"/>
                </a:lnTo>
                <a:close/>
                <a:moveTo>
                  <a:pt x="3137244" y="4791526"/>
                </a:moveTo>
                <a:lnTo>
                  <a:pt x="3136617" y="4791615"/>
                </a:lnTo>
                <a:lnTo>
                  <a:pt x="3136623" y="4791617"/>
                </a:lnTo>
                <a:lnTo>
                  <a:pt x="3143384" y="4794514"/>
                </a:lnTo>
                <a:lnTo>
                  <a:pt x="3147730" y="4795480"/>
                </a:lnTo>
                <a:lnTo>
                  <a:pt x="3151594" y="4796929"/>
                </a:lnTo>
                <a:lnTo>
                  <a:pt x="3154974" y="4797895"/>
                </a:lnTo>
                <a:lnTo>
                  <a:pt x="3157133" y="4798203"/>
                </a:lnTo>
                <a:lnTo>
                  <a:pt x="3156084" y="4797810"/>
                </a:lnTo>
                <a:lnTo>
                  <a:pt x="3152702" y="4796843"/>
                </a:lnTo>
                <a:lnTo>
                  <a:pt x="3148838" y="4795393"/>
                </a:lnTo>
                <a:lnTo>
                  <a:pt x="3141592" y="4792493"/>
                </a:lnTo>
                <a:close/>
                <a:moveTo>
                  <a:pt x="3319448" y="4719502"/>
                </a:moveTo>
                <a:lnTo>
                  <a:pt x="3321585" y="4720143"/>
                </a:lnTo>
                <a:lnTo>
                  <a:pt x="3326414" y="4721592"/>
                </a:lnTo>
                <a:lnTo>
                  <a:pt x="3331726" y="4723524"/>
                </a:lnTo>
                <a:lnTo>
                  <a:pt x="3337521" y="4726904"/>
                </a:lnTo>
                <a:lnTo>
                  <a:pt x="3342834" y="4729802"/>
                </a:lnTo>
                <a:lnTo>
                  <a:pt x="3348629" y="4733665"/>
                </a:lnTo>
                <a:lnTo>
                  <a:pt x="3352975" y="4737529"/>
                </a:lnTo>
                <a:lnTo>
                  <a:pt x="3354907" y="4739461"/>
                </a:lnTo>
                <a:lnTo>
                  <a:pt x="3356838" y="4741392"/>
                </a:lnTo>
                <a:lnTo>
                  <a:pt x="3358287" y="4743807"/>
                </a:lnTo>
                <a:lnTo>
                  <a:pt x="3358770" y="4745739"/>
                </a:lnTo>
                <a:lnTo>
                  <a:pt x="3360219" y="4747187"/>
                </a:lnTo>
                <a:lnTo>
                  <a:pt x="3361185" y="4749119"/>
                </a:lnTo>
                <a:lnTo>
                  <a:pt x="3362150" y="4751051"/>
                </a:lnTo>
                <a:lnTo>
                  <a:pt x="3362634" y="4753465"/>
                </a:lnTo>
                <a:lnTo>
                  <a:pt x="3363600" y="4757812"/>
                </a:lnTo>
                <a:lnTo>
                  <a:pt x="3364082" y="4762641"/>
                </a:lnTo>
                <a:lnTo>
                  <a:pt x="3364565" y="4767470"/>
                </a:lnTo>
                <a:lnTo>
                  <a:pt x="3364565" y="4772300"/>
                </a:lnTo>
                <a:lnTo>
                  <a:pt x="3365048" y="4776163"/>
                </a:lnTo>
                <a:lnTo>
                  <a:pt x="3366014" y="4779061"/>
                </a:lnTo>
                <a:lnTo>
                  <a:pt x="3372292" y="4787753"/>
                </a:lnTo>
                <a:lnTo>
                  <a:pt x="3379536" y="4795480"/>
                </a:lnTo>
                <a:lnTo>
                  <a:pt x="3386297" y="4802724"/>
                </a:lnTo>
                <a:lnTo>
                  <a:pt x="3392575" y="4809485"/>
                </a:lnTo>
                <a:lnTo>
                  <a:pt x="3399819" y="4812383"/>
                </a:lnTo>
                <a:lnTo>
                  <a:pt x="3409478" y="4816729"/>
                </a:lnTo>
                <a:lnTo>
                  <a:pt x="3420102" y="4821075"/>
                </a:lnTo>
                <a:lnTo>
                  <a:pt x="3429761" y="4823973"/>
                </a:lnTo>
                <a:lnTo>
                  <a:pt x="3430726" y="4823973"/>
                </a:lnTo>
                <a:lnTo>
                  <a:pt x="3431756" y="4824120"/>
                </a:lnTo>
                <a:lnTo>
                  <a:pt x="3425641" y="4821979"/>
                </a:lnTo>
                <a:lnTo>
                  <a:pt x="3415496" y="4818112"/>
                </a:lnTo>
                <a:lnTo>
                  <a:pt x="3405352" y="4813761"/>
                </a:lnTo>
                <a:lnTo>
                  <a:pt x="3398106" y="4810378"/>
                </a:lnTo>
                <a:lnTo>
                  <a:pt x="3391826" y="4804577"/>
                </a:lnTo>
                <a:lnTo>
                  <a:pt x="3385062" y="4796843"/>
                </a:lnTo>
                <a:lnTo>
                  <a:pt x="3377816" y="4789109"/>
                </a:lnTo>
                <a:lnTo>
                  <a:pt x="3372019" y="4780408"/>
                </a:lnTo>
                <a:lnTo>
                  <a:pt x="3371053" y="4777508"/>
                </a:lnTo>
                <a:lnTo>
                  <a:pt x="3370087" y="4773157"/>
                </a:lnTo>
                <a:lnTo>
                  <a:pt x="3370087" y="4768807"/>
                </a:lnTo>
                <a:lnTo>
                  <a:pt x="3369604" y="4763490"/>
                </a:lnTo>
                <a:lnTo>
                  <a:pt x="3369121" y="4758656"/>
                </a:lnTo>
                <a:lnTo>
                  <a:pt x="3368638" y="4754789"/>
                </a:lnTo>
                <a:lnTo>
                  <a:pt x="3367189" y="4752372"/>
                </a:lnTo>
                <a:lnTo>
                  <a:pt x="3366706" y="4750438"/>
                </a:lnTo>
                <a:lnTo>
                  <a:pt x="3365739" y="4748988"/>
                </a:lnTo>
                <a:lnTo>
                  <a:pt x="3364773" y="4747055"/>
                </a:lnTo>
                <a:lnTo>
                  <a:pt x="3363807" y="4745121"/>
                </a:lnTo>
                <a:lnTo>
                  <a:pt x="3361875" y="4743188"/>
                </a:lnTo>
                <a:lnTo>
                  <a:pt x="3360426" y="4740771"/>
                </a:lnTo>
                <a:lnTo>
                  <a:pt x="3358976" y="4738837"/>
                </a:lnTo>
                <a:lnTo>
                  <a:pt x="3354146" y="4734970"/>
                </a:lnTo>
                <a:lnTo>
                  <a:pt x="3348832" y="4731103"/>
                </a:lnTo>
                <a:lnTo>
                  <a:pt x="3343035" y="4728203"/>
                </a:lnTo>
                <a:lnTo>
                  <a:pt x="3337238" y="4724819"/>
                </a:lnTo>
                <a:lnTo>
                  <a:pt x="3331924" y="4722886"/>
                </a:lnTo>
                <a:lnTo>
                  <a:pt x="3327093" y="4720952"/>
                </a:lnTo>
                <a:lnTo>
                  <a:pt x="3322262" y="4719502"/>
                </a:lnTo>
                <a:close/>
                <a:moveTo>
                  <a:pt x="4164296" y="4666483"/>
                </a:moveTo>
                <a:lnTo>
                  <a:pt x="4164266" y="4666813"/>
                </a:lnTo>
                <a:lnTo>
                  <a:pt x="4164266" y="4672131"/>
                </a:lnTo>
                <a:lnTo>
                  <a:pt x="4164749" y="4676964"/>
                </a:lnTo>
                <a:lnTo>
                  <a:pt x="4165715" y="4679865"/>
                </a:lnTo>
                <a:lnTo>
                  <a:pt x="4170063" y="4686632"/>
                </a:lnTo>
                <a:lnTo>
                  <a:pt x="4175860" y="4694849"/>
                </a:lnTo>
                <a:lnTo>
                  <a:pt x="4182140" y="4703067"/>
                </a:lnTo>
                <a:lnTo>
                  <a:pt x="4188420" y="4709834"/>
                </a:lnTo>
                <a:lnTo>
                  <a:pt x="4196149" y="4716118"/>
                </a:lnTo>
                <a:lnTo>
                  <a:pt x="4204844" y="4722886"/>
                </a:lnTo>
                <a:lnTo>
                  <a:pt x="4214506" y="4729653"/>
                </a:lnTo>
                <a:lnTo>
                  <a:pt x="4221752" y="4735937"/>
                </a:lnTo>
                <a:lnTo>
                  <a:pt x="4228998" y="4743671"/>
                </a:lnTo>
                <a:lnTo>
                  <a:pt x="4236244" y="4752855"/>
                </a:lnTo>
                <a:lnTo>
                  <a:pt x="4240109" y="4758172"/>
                </a:lnTo>
                <a:lnTo>
                  <a:pt x="4243490" y="4763490"/>
                </a:lnTo>
                <a:lnTo>
                  <a:pt x="4246389" y="4768807"/>
                </a:lnTo>
                <a:lnTo>
                  <a:pt x="4247838" y="4773157"/>
                </a:lnTo>
                <a:lnTo>
                  <a:pt x="4250254" y="4777991"/>
                </a:lnTo>
                <a:lnTo>
                  <a:pt x="4253152" y="4783308"/>
                </a:lnTo>
                <a:lnTo>
                  <a:pt x="4254601" y="4789592"/>
                </a:lnTo>
                <a:lnTo>
                  <a:pt x="4256050" y="4795393"/>
                </a:lnTo>
                <a:lnTo>
                  <a:pt x="4257448" y="4799936"/>
                </a:lnTo>
                <a:lnTo>
                  <a:pt x="4256052" y="4793888"/>
                </a:lnTo>
                <a:lnTo>
                  <a:pt x="4254603" y="4787609"/>
                </a:lnTo>
                <a:lnTo>
                  <a:pt x="4252672" y="4781812"/>
                </a:lnTo>
                <a:lnTo>
                  <a:pt x="4250257" y="4776016"/>
                </a:lnTo>
                <a:lnTo>
                  <a:pt x="4247842" y="4771669"/>
                </a:lnTo>
                <a:lnTo>
                  <a:pt x="4245910" y="4766839"/>
                </a:lnTo>
                <a:lnTo>
                  <a:pt x="4243013" y="4762008"/>
                </a:lnTo>
                <a:lnTo>
                  <a:pt x="4240115" y="4756695"/>
                </a:lnTo>
                <a:lnTo>
                  <a:pt x="4236252" y="4751382"/>
                </a:lnTo>
                <a:lnTo>
                  <a:pt x="4228042" y="4741238"/>
                </a:lnTo>
                <a:lnTo>
                  <a:pt x="4221764" y="4733993"/>
                </a:lnTo>
                <a:lnTo>
                  <a:pt x="4214520" y="4727713"/>
                </a:lnTo>
                <a:lnTo>
                  <a:pt x="4204862" y="4720951"/>
                </a:lnTo>
                <a:lnTo>
                  <a:pt x="4195686" y="4713706"/>
                </a:lnTo>
                <a:lnTo>
                  <a:pt x="4187959" y="4707909"/>
                </a:lnTo>
                <a:lnTo>
                  <a:pt x="4182164" y="4701147"/>
                </a:lnTo>
                <a:lnTo>
                  <a:pt x="4175403" y="4692935"/>
                </a:lnTo>
                <a:lnTo>
                  <a:pt x="4170091" y="4684724"/>
                </a:lnTo>
                <a:lnTo>
                  <a:pt x="4165744" y="4677962"/>
                </a:lnTo>
                <a:lnTo>
                  <a:pt x="4164778" y="4674580"/>
                </a:lnTo>
                <a:lnTo>
                  <a:pt x="4164296" y="4670233"/>
                </a:lnTo>
                <a:close/>
                <a:moveTo>
                  <a:pt x="4155782" y="4609863"/>
                </a:moveTo>
                <a:lnTo>
                  <a:pt x="4156054" y="4611225"/>
                </a:lnTo>
                <a:lnTo>
                  <a:pt x="4157503" y="4616542"/>
                </a:lnTo>
                <a:lnTo>
                  <a:pt x="4158952" y="4622342"/>
                </a:lnTo>
                <a:lnTo>
                  <a:pt x="4162817" y="4633460"/>
                </a:lnTo>
                <a:lnTo>
                  <a:pt x="4165606" y="4642765"/>
                </a:lnTo>
                <a:lnTo>
                  <a:pt x="4165744" y="4640285"/>
                </a:lnTo>
                <a:lnTo>
                  <a:pt x="4162847" y="4630625"/>
                </a:lnTo>
                <a:lnTo>
                  <a:pt x="4158983" y="4620481"/>
                </a:lnTo>
                <a:lnTo>
                  <a:pt x="4157535" y="4614685"/>
                </a:lnTo>
                <a:close/>
                <a:moveTo>
                  <a:pt x="4152462" y="4579524"/>
                </a:moveTo>
                <a:lnTo>
                  <a:pt x="4152672" y="4584155"/>
                </a:lnTo>
                <a:lnTo>
                  <a:pt x="4153638" y="4593823"/>
                </a:lnTo>
                <a:lnTo>
                  <a:pt x="4154604" y="4601557"/>
                </a:lnTo>
                <a:lnTo>
                  <a:pt x="4154637" y="4601887"/>
                </a:lnTo>
                <a:lnTo>
                  <a:pt x="4154637" y="4599711"/>
                </a:lnTo>
                <a:lnTo>
                  <a:pt x="4153671" y="4591500"/>
                </a:lnTo>
                <a:lnTo>
                  <a:pt x="4152705" y="4582322"/>
                </a:lnTo>
                <a:close/>
                <a:moveTo>
                  <a:pt x="4151706" y="4559707"/>
                </a:moveTo>
                <a:lnTo>
                  <a:pt x="4151706" y="4561920"/>
                </a:lnTo>
                <a:lnTo>
                  <a:pt x="4151739" y="4562712"/>
                </a:lnTo>
                <a:lnTo>
                  <a:pt x="4151739" y="4560103"/>
                </a:lnTo>
                <a:close/>
                <a:moveTo>
                  <a:pt x="4150774" y="4519076"/>
                </a:moveTo>
                <a:lnTo>
                  <a:pt x="4150740" y="4519382"/>
                </a:lnTo>
                <a:lnTo>
                  <a:pt x="4150740" y="4529050"/>
                </a:lnTo>
                <a:lnTo>
                  <a:pt x="4150740" y="4539201"/>
                </a:lnTo>
                <a:lnTo>
                  <a:pt x="4150774" y="4539593"/>
                </a:lnTo>
                <a:lnTo>
                  <a:pt x="4150774" y="4537401"/>
                </a:lnTo>
                <a:lnTo>
                  <a:pt x="4150774" y="4526774"/>
                </a:lnTo>
                <a:close/>
                <a:moveTo>
                  <a:pt x="4154121" y="4437017"/>
                </a:moveTo>
                <a:lnTo>
                  <a:pt x="4154121" y="4439624"/>
                </a:lnTo>
                <a:lnTo>
                  <a:pt x="4154604" y="4450742"/>
                </a:lnTo>
                <a:lnTo>
                  <a:pt x="4154604" y="4460409"/>
                </a:lnTo>
                <a:lnTo>
                  <a:pt x="4155570" y="4466210"/>
                </a:lnTo>
                <a:lnTo>
                  <a:pt x="4155570" y="4471754"/>
                </a:lnTo>
                <a:lnTo>
                  <a:pt x="4155603" y="4471226"/>
                </a:lnTo>
                <a:lnTo>
                  <a:pt x="4155603" y="4463497"/>
                </a:lnTo>
                <a:lnTo>
                  <a:pt x="4154637" y="4457701"/>
                </a:lnTo>
                <a:lnTo>
                  <a:pt x="4154637" y="4448041"/>
                </a:lnTo>
                <a:lnTo>
                  <a:pt x="4154154" y="4437414"/>
                </a:lnTo>
                <a:close/>
                <a:moveTo>
                  <a:pt x="2823589" y="4427094"/>
                </a:moveTo>
                <a:lnTo>
                  <a:pt x="2827066" y="4428454"/>
                </a:lnTo>
                <a:lnTo>
                  <a:pt x="2827358" y="4428465"/>
                </a:lnTo>
                <a:close/>
                <a:moveTo>
                  <a:pt x="4152682" y="4423776"/>
                </a:moveTo>
                <a:lnTo>
                  <a:pt x="4153155" y="4428506"/>
                </a:lnTo>
                <a:lnTo>
                  <a:pt x="4153622" y="4431076"/>
                </a:lnTo>
                <a:lnTo>
                  <a:pt x="4153188" y="4426304"/>
                </a:lnTo>
                <a:close/>
                <a:moveTo>
                  <a:pt x="2778625" y="4402604"/>
                </a:moveTo>
                <a:lnTo>
                  <a:pt x="2788914" y="4409620"/>
                </a:lnTo>
                <a:lnTo>
                  <a:pt x="2802919" y="4416864"/>
                </a:lnTo>
                <a:lnTo>
                  <a:pt x="2815958" y="4424108"/>
                </a:lnTo>
                <a:lnTo>
                  <a:pt x="2820409" y="4425850"/>
                </a:lnTo>
                <a:lnTo>
                  <a:pt x="2807302" y="4418355"/>
                </a:lnTo>
                <a:lnTo>
                  <a:pt x="2793776" y="4411105"/>
                </a:lnTo>
                <a:lnTo>
                  <a:pt x="2782665" y="4404337"/>
                </a:lnTo>
                <a:close/>
                <a:moveTo>
                  <a:pt x="2969198" y="4399503"/>
                </a:moveTo>
                <a:lnTo>
                  <a:pt x="2970978" y="4400927"/>
                </a:lnTo>
                <a:lnTo>
                  <a:pt x="2972427" y="4403825"/>
                </a:lnTo>
                <a:lnTo>
                  <a:pt x="2974359" y="4406723"/>
                </a:lnTo>
                <a:lnTo>
                  <a:pt x="2974842" y="4410586"/>
                </a:lnTo>
                <a:lnTo>
                  <a:pt x="2975808" y="4418313"/>
                </a:lnTo>
                <a:lnTo>
                  <a:pt x="2975808" y="4424591"/>
                </a:lnTo>
                <a:lnTo>
                  <a:pt x="2975325" y="4431352"/>
                </a:lnTo>
                <a:lnTo>
                  <a:pt x="2973876" y="4437630"/>
                </a:lnTo>
                <a:lnTo>
                  <a:pt x="2972427" y="4443425"/>
                </a:lnTo>
                <a:lnTo>
                  <a:pt x="2971944" y="4447772"/>
                </a:lnTo>
                <a:lnTo>
                  <a:pt x="2968564" y="4452601"/>
                </a:lnTo>
                <a:lnTo>
                  <a:pt x="2964217" y="4457913"/>
                </a:lnTo>
                <a:lnTo>
                  <a:pt x="2961320" y="4460811"/>
                </a:lnTo>
                <a:lnTo>
                  <a:pt x="2958905" y="4462742"/>
                </a:lnTo>
                <a:lnTo>
                  <a:pt x="2956008" y="4464674"/>
                </a:lnTo>
                <a:lnTo>
                  <a:pt x="2953593" y="4466123"/>
                </a:lnTo>
                <a:lnTo>
                  <a:pt x="2949730" y="4466123"/>
                </a:lnTo>
                <a:lnTo>
                  <a:pt x="2945866" y="4466606"/>
                </a:lnTo>
                <a:lnTo>
                  <a:pt x="2940554" y="4467572"/>
                </a:lnTo>
                <a:lnTo>
                  <a:pt x="2935242" y="4469986"/>
                </a:lnTo>
                <a:lnTo>
                  <a:pt x="2931861" y="4471918"/>
                </a:lnTo>
                <a:lnTo>
                  <a:pt x="2928964" y="4474333"/>
                </a:lnTo>
                <a:lnTo>
                  <a:pt x="2925583" y="4477713"/>
                </a:lnTo>
                <a:lnTo>
                  <a:pt x="2922202" y="4481094"/>
                </a:lnTo>
                <a:lnTo>
                  <a:pt x="2916407" y="4487855"/>
                </a:lnTo>
                <a:lnTo>
                  <a:pt x="2912544" y="4492201"/>
                </a:lnTo>
                <a:lnTo>
                  <a:pt x="2905783" y="4497996"/>
                </a:lnTo>
                <a:lnTo>
                  <a:pt x="2898056" y="4503791"/>
                </a:lnTo>
                <a:lnTo>
                  <a:pt x="2894193" y="4506206"/>
                </a:lnTo>
                <a:lnTo>
                  <a:pt x="2891295" y="4509103"/>
                </a:lnTo>
                <a:lnTo>
                  <a:pt x="2888398" y="4511518"/>
                </a:lnTo>
                <a:lnTo>
                  <a:pt x="2886466" y="4514899"/>
                </a:lnTo>
                <a:lnTo>
                  <a:pt x="2885500" y="4517796"/>
                </a:lnTo>
                <a:lnTo>
                  <a:pt x="2885017" y="4521660"/>
                </a:lnTo>
                <a:lnTo>
                  <a:pt x="2885017" y="4525523"/>
                </a:lnTo>
                <a:lnTo>
                  <a:pt x="2885500" y="4529386"/>
                </a:lnTo>
                <a:lnTo>
                  <a:pt x="2885983" y="4537596"/>
                </a:lnTo>
                <a:lnTo>
                  <a:pt x="2886466" y="4544357"/>
                </a:lnTo>
                <a:lnTo>
                  <a:pt x="2886466" y="4554016"/>
                </a:lnTo>
                <a:lnTo>
                  <a:pt x="2885983" y="4564640"/>
                </a:lnTo>
                <a:lnTo>
                  <a:pt x="2885500" y="4569953"/>
                </a:lnTo>
                <a:lnTo>
                  <a:pt x="2885017" y="4574299"/>
                </a:lnTo>
                <a:lnTo>
                  <a:pt x="2883568" y="4578162"/>
                </a:lnTo>
                <a:lnTo>
                  <a:pt x="2882602" y="4582026"/>
                </a:lnTo>
                <a:lnTo>
                  <a:pt x="2879705" y="4587338"/>
                </a:lnTo>
                <a:lnTo>
                  <a:pt x="2875358" y="4593133"/>
                </a:lnTo>
                <a:lnTo>
                  <a:pt x="2871012" y="4598445"/>
                </a:lnTo>
                <a:lnTo>
                  <a:pt x="2868114" y="4604240"/>
                </a:lnTo>
                <a:lnTo>
                  <a:pt x="2864734" y="4610519"/>
                </a:lnTo>
                <a:lnTo>
                  <a:pt x="2860388" y="4617280"/>
                </a:lnTo>
                <a:lnTo>
                  <a:pt x="2856041" y="4624041"/>
                </a:lnTo>
                <a:lnTo>
                  <a:pt x="2853144" y="4629836"/>
                </a:lnTo>
                <a:lnTo>
                  <a:pt x="2848797" y="4633699"/>
                </a:lnTo>
                <a:lnTo>
                  <a:pt x="2843485" y="4637563"/>
                </a:lnTo>
                <a:lnTo>
                  <a:pt x="2838173" y="4641426"/>
                </a:lnTo>
                <a:lnTo>
                  <a:pt x="2834792" y="4645289"/>
                </a:lnTo>
                <a:lnTo>
                  <a:pt x="2830929" y="4649153"/>
                </a:lnTo>
                <a:lnTo>
                  <a:pt x="2827066" y="4654465"/>
                </a:lnTo>
                <a:lnTo>
                  <a:pt x="2822719" y="4659777"/>
                </a:lnTo>
                <a:lnTo>
                  <a:pt x="2819822" y="4663641"/>
                </a:lnTo>
                <a:lnTo>
                  <a:pt x="2820788" y="4671368"/>
                </a:lnTo>
                <a:lnTo>
                  <a:pt x="2822719" y="4681026"/>
                </a:lnTo>
                <a:lnTo>
                  <a:pt x="2823685" y="4685373"/>
                </a:lnTo>
                <a:lnTo>
                  <a:pt x="2824168" y="4689719"/>
                </a:lnTo>
                <a:lnTo>
                  <a:pt x="2824168" y="4694065"/>
                </a:lnTo>
                <a:lnTo>
                  <a:pt x="2823685" y="4696963"/>
                </a:lnTo>
                <a:lnTo>
                  <a:pt x="2822236" y="4700343"/>
                </a:lnTo>
                <a:lnTo>
                  <a:pt x="2820788" y="4703241"/>
                </a:lnTo>
                <a:lnTo>
                  <a:pt x="2818373" y="4705656"/>
                </a:lnTo>
                <a:lnTo>
                  <a:pt x="2815475" y="4708070"/>
                </a:lnTo>
                <a:lnTo>
                  <a:pt x="2809197" y="4712417"/>
                </a:lnTo>
                <a:lnTo>
                  <a:pt x="2804368" y="4716280"/>
                </a:lnTo>
                <a:lnTo>
                  <a:pt x="2798573" y="4718695"/>
                </a:lnTo>
                <a:lnTo>
                  <a:pt x="2791812" y="4721592"/>
                </a:lnTo>
                <a:lnTo>
                  <a:pt x="2785051" y="4724007"/>
                </a:lnTo>
                <a:lnTo>
                  <a:pt x="2778290" y="4727387"/>
                </a:lnTo>
                <a:lnTo>
                  <a:pt x="2777324" y="4730285"/>
                </a:lnTo>
                <a:lnTo>
                  <a:pt x="2775875" y="4734631"/>
                </a:lnTo>
                <a:lnTo>
                  <a:pt x="2774909" y="4739461"/>
                </a:lnTo>
                <a:lnTo>
                  <a:pt x="2773943" y="4744290"/>
                </a:lnTo>
                <a:lnTo>
                  <a:pt x="2773460" y="4749602"/>
                </a:lnTo>
                <a:lnTo>
                  <a:pt x="2773460" y="4754914"/>
                </a:lnTo>
                <a:lnTo>
                  <a:pt x="2773943" y="4760226"/>
                </a:lnTo>
                <a:lnTo>
                  <a:pt x="2774909" y="4764573"/>
                </a:lnTo>
                <a:lnTo>
                  <a:pt x="2776841" y="4767470"/>
                </a:lnTo>
                <a:lnTo>
                  <a:pt x="2780222" y="4770851"/>
                </a:lnTo>
                <a:lnTo>
                  <a:pt x="2783602" y="4774231"/>
                </a:lnTo>
                <a:lnTo>
                  <a:pt x="2788431" y="4778095"/>
                </a:lnTo>
                <a:lnTo>
                  <a:pt x="2792778" y="4781958"/>
                </a:lnTo>
                <a:lnTo>
                  <a:pt x="2797607" y="4785822"/>
                </a:lnTo>
                <a:lnTo>
                  <a:pt x="2801470" y="4790168"/>
                </a:lnTo>
                <a:lnTo>
                  <a:pt x="2804368" y="4794514"/>
                </a:lnTo>
                <a:lnTo>
                  <a:pt x="2805817" y="4795963"/>
                </a:lnTo>
                <a:lnTo>
                  <a:pt x="2807266" y="4798861"/>
                </a:lnTo>
                <a:lnTo>
                  <a:pt x="2807748" y="4802241"/>
                </a:lnTo>
                <a:lnTo>
                  <a:pt x="2808231" y="4806105"/>
                </a:lnTo>
                <a:lnTo>
                  <a:pt x="2809680" y="4813349"/>
                </a:lnTo>
                <a:lnTo>
                  <a:pt x="2812578" y="4820593"/>
                </a:lnTo>
                <a:lnTo>
                  <a:pt x="2819339" y="4827837"/>
                </a:lnTo>
                <a:lnTo>
                  <a:pt x="2828997" y="4837495"/>
                </a:lnTo>
                <a:lnTo>
                  <a:pt x="2838173" y="4846671"/>
                </a:lnTo>
                <a:lnTo>
                  <a:pt x="2845900" y="4854398"/>
                </a:lnTo>
                <a:lnTo>
                  <a:pt x="2853144" y="4861642"/>
                </a:lnTo>
                <a:lnTo>
                  <a:pt x="2862802" y="4872266"/>
                </a:lnTo>
                <a:lnTo>
                  <a:pt x="2868114" y="4877578"/>
                </a:lnTo>
                <a:lnTo>
                  <a:pt x="2873427" y="4881925"/>
                </a:lnTo>
                <a:lnTo>
                  <a:pt x="2878256" y="4885305"/>
                </a:lnTo>
                <a:lnTo>
                  <a:pt x="2882602" y="4887720"/>
                </a:lnTo>
                <a:lnTo>
                  <a:pt x="2887432" y="4888686"/>
                </a:lnTo>
                <a:lnTo>
                  <a:pt x="2887496" y="4888686"/>
                </a:lnTo>
                <a:lnTo>
                  <a:pt x="2887493" y="4888685"/>
                </a:lnTo>
                <a:lnTo>
                  <a:pt x="2882662" y="4886269"/>
                </a:lnTo>
                <a:lnTo>
                  <a:pt x="2877832" y="4883368"/>
                </a:lnTo>
                <a:lnTo>
                  <a:pt x="2872518" y="4878534"/>
                </a:lnTo>
                <a:lnTo>
                  <a:pt x="2867204" y="4873217"/>
                </a:lnTo>
                <a:lnTo>
                  <a:pt x="2857542" y="4863066"/>
                </a:lnTo>
                <a:lnTo>
                  <a:pt x="2849813" y="4855332"/>
                </a:lnTo>
                <a:lnTo>
                  <a:pt x="2842567" y="4847598"/>
                </a:lnTo>
                <a:lnTo>
                  <a:pt x="2833388" y="4838414"/>
                </a:lnTo>
                <a:lnTo>
                  <a:pt x="2824210" y="4828746"/>
                </a:lnTo>
                <a:lnTo>
                  <a:pt x="2816481" y="4821979"/>
                </a:lnTo>
                <a:lnTo>
                  <a:pt x="2814548" y="4814728"/>
                </a:lnTo>
                <a:lnTo>
                  <a:pt x="2813099" y="4806994"/>
                </a:lnTo>
                <a:lnTo>
                  <a:pt x="2811650" y="4803127"/>
                </a:lnTo>
                <a:lnTo>
                  <a:pt x="2811167" y="4800227"/>
                </a:lnTo>
                <a:lnTo>
                  <a:pt x="2810201" y="4797326"/>
                </a:lnTo>
                <a:lnTo>
                  <a:pt x="2809235" y="4795393"/>
                </a:lnTo>
                <a:lnTo>
                  <a:pt x="2805853" y="4791042"/>
                </a:lnTo>
                <a:lnTo>
                  <a:pt x="2801988" y="4787659"/>
                </a:lnTo>
                <a:lnTo>
                  <a:pt x="2797641" y="4783308"/>
                </a:lnTo>
                <a:lnTo>
                  <a:pt x="2792810" y="4779441"/>
                </a:lnTo>
                <a:lnTo>
                  <a:pt x="2788462" y="4775091"/>
                </a:lnTo>
                <a:lnTo>
                  <a:pt x="2784115" y="4772191"/>
                </a:lnTo>
                <a:lnTo>
                  <a:pt x="2781216" y="4768807"/>
                </a:lnTo>
                <a:lnTo>
                  <a:pt x="2778801" y="4765907"/>
                </a:lnTo>
                <a:lnTo>
                  <a:pt x="2777835" y="4761073"/>
                </a:lnTo>
                <a:lnTo>
                  <a:pt x="2777835" y="4756239"/>
                </a:lnTo>
                <a:lnTo>
                  <a:pt x="2777835" y="4750922"/>
                </a:lnTo>
                <a:lnTo>
                  <a:pt x="2778318" y="4745605"/>
                </a:lnTo>
                <a:lnTo>
                  <a:pt x="2778801" y="4740287"/>
                </a:lnTo>
                <a:lnTo>
                  <a:pt x="2780250" y="4735937"/>
                </a:lnTo>
                <a:lnTo>
                  <a:pt x="2781699" y="4732070"/>
                </a:lnTo>
                <a:lnTo>
                  <a:pt x="2782665" y="4728686"/>
                </a:lnTo>
                <a:lnTo>
                  <a:pt x="2788945" y="4725303"/>
                </a:lnTo>
                <a:lnTo>
                  <a:pt x="2796192" y="4722886"/>
                </a:lnTo>
                <a:lnTo>
                  <a:pt x="2802955" y="4719985"/>
                </a:lnTo>
                <a:lnTo>
                  <a:pt x="2809235" y="4717085"/>
                </a:lnTo>
                <a:lnTo>
                  <a:pt x="2813582" y="4713701"/>
                </a:lnTo>
                <a:lnTo>
                  <a:pt x="2819862" y="4708868"/>
                </a:lnTo>
                <a:lnTo>
                  <a:pt x="2822761" y="4706934"/>
                </a:lnTo>
                <a:lnTo>
                  <a:pt x="2825176" y="4704517"/>
                </a:lnTo>
                <a:lnTo>
                  <a:pt x="2827108" y="4701617"/>
                </a:lnTo>
                <a:lnTo>
                  <a:pt x="2827592" y="4698717"/>
                </a:lnTo>
                <a:lnTo>
                  <a:pt x="2828558" y="4695333"/>
                </a:lnTo>
                <a:lnTo>
                  <a:pt x="2828558" y="4690982"/>
                </a:lnTo>
                <a:lnTo>
                  <a:pt x="2828075" y="4686632"/>
                </a:lnTo>
                <a:lnTo>
                  <a:pt x="2827108" y="4682282"/>
                </a:lnTo>
                <a:lnTo>
                  <a:pt x="2825176" y="4672614"/>
                </a:lnTo>
                <a:lnTo>
                  <a:pt x="2824210" y="4665363"/>
                </a:lnTo>
                <a:lnTo>
                  <a:pt x="2827108" y="4661013"/>
                </a:lnTo>
                <a:lnTo>
                  <a:pt x="2831456" y="4655696"/>
                </a:lnTo>
                <a:lnTo>
                  <a:pt x="2835804" y="4650378"/>
                </a:lnTo>
                <a:lnTo>
                  <a:pt x="2838702" y="4646511"/>
                </a:lnTo>
                <a:lnTo>
                  <a:pt x="2843050" y="4643128"/>
                </a:lnTo>
                <a:lnTo>
                  <a:pt x="2848364" y="4639261"/>
                </a:lnTo>
                <a:lnTo>
                  <a:pt x="2853678" y="4634910"/>
                </a:lnTo>
                <a:lnTo>
                  <a:pt x="2857542" y="4631043"/>
                </a:lnTo>
                <a:lnTo>
                  <a:pt x="2860924" y="4625243"/>
                </a:lnTo>
                <a:lnTo>
                  <a:pt x="2864789" y="4618475"/>
                </a:lnTo>
                <a:lnTo>
                  <a:pt x="2869136" y="4611708"/>
                </a:lnTo>
                <a:lnTo>
                  <a:pt x="2872518" y="4605424"/>
                </a:lnTo>
                <a:lnTo>
                  <a:pt x="2875899" y="4600107"/>
                </a:lnTo>
                <a:lnTo>
                  <a:pt x="2880247" y="4594306"/>
                </a:lnTo>
                <a:lnTo>
                  <a:pt x="2883629" y="4588506"/>
                </a:lnTo>
                <a:lnTo>
                  <a:pt x="2887493" y="4583188"/>
                </a:lnTo>
                <a:lnTo>
                  <a:pt x="2888459" y="4579805"/>
                </a:lnTo>
                <a:lnTo>
                  <a:pt x="2889425" y="4575454"/>
                </a:lnTo>
                <a:lnTo>
                  <a:pt x="2889909" y="4571104"/>
                </a:lnTo>
                <a:lnTo>
                  <a:pt x="2890875" y="4565787"/>
                </a:lnTo>
                <a:lnTo>
                  <a:pt x="2891358" y="4555152"/>
                </a:lnTo>
                <a:lnTo>
                  <a:pt x="2891358" y="4545485"/>
                </a:lnTo>
                <a:lnTo>
                  <a:pt x="2890875" y="4539201"/>
                </a:lnTo>
                <a:lnTo>
                  <a:pt x="2889425" y="4530500"/>
                </a:lnTo>
                <a:lnTo>
                  <a:pt x="2889425" y="4526633"/>
                </a:lnTo>
                <a:lnTo>
                  <a:pt x="2889425" y="4522766"/>
                </a:lnTo>
                <a:lnTo>
                  <a:pt x="2889909" y="4518899"/>
                </a:lnTo>
                <a:lnTo>
                  <a:pt x="2891358" y="4515998"/>
                </a:lnTo>
                <a:lnTo>
                  <a:pt x="2892807" y="4513098"/>
                </a:lnTo>
                <a:lnTo>
                  <a:pt x="2895222" y="4510681"/>
                </a:lnTo>
                <a:lnTo>
                  <a:pt x="2899087" y="4507297"/>
                </a:lnTo>
                <a:lnTo>
                  <a:pt x="2902952" y="4504881"/>
                </a:lnTo>
                <a:lnTo>
                  <a:pt x="2910198" y="4499563"/>
                </a:lnTo>
                <a:lnTo>
                  <a:pt x="2916961" y="4493763"/>
                </a:lnTo>
                <a:lnTo>
                  <a:pt x="2921309" y="4488929"/>
                </a:lnTo>
                <a:lnTo>
                  <a:pt x="2927105" y="4482645"/>
                </a:lnTo>
                <a:lnTo>
                  <a:pt x="2930487" y="4478778"/>
                </a:lnTo>
                <a:lnTo>
                  <a:pt x="2933385" y="4475394"/>
                </a:lnTo>
                <a:lnTo>
                  <a:pt x="2936767" y="4472977"/>
                </a:lnTo>
                <a:lnTo>
                  <a:pt x="2939182" y="4471527"/>
                </a:lnTo>
                <a:lnTo>
                  <a:pt x="2944979" y="4469110"/>
                </a:lnTo>
                <a:lnTo>
                  <a:pt x="2950293" y="4467660"/>
                </a:lnTo>
                <a:lnTo>
                  <a:pt x="2954641" y="4467660"/>
                </a:lnTo>
                <a:lnTo>
                  <a:pt x="2958505" y="4467660"/>
                </a:lnTo>
                <a:lnTo>
                  <a:pt x="2963819" y="4463793"/>
                </a:lnTo>
                <a:lnTo>
                  <a:pt x="2969133" y="4459926"/>
                </a:lnTo>
                <a:lnTo>
                  <a:pt x="2972998" y="4454609"/>
                </a:lnTo>
                <a:lnTo>
                  <a:pt x="2976862" y="4448808"/>
                </a:lnTo>
                <a:lnTo>
                  <a:pt x="2977345" y="4444941"/>
                </a:lnTo>
                <a:lnTo>
                  <a:pt x="2978312" y="4439141"/>
                </a:lnTo>
                <a:lnTo>
                  <a:pt x="2980244" y="4432857"/>
                </a:lnTo>
                <a:lnTo>
                  <a:pt x="2980727" y="4426573"/>
                </a:lnTo>
                <a:lnTo>
                  <a:pt x="2980727" y="4419805"/>
                </a:lnTo>
                <a:lnTo>
                  <a:pt x="2979761" y="4412071"/>
                </a:lnTo>
                <a:lnTo>
                  <a:pt x="2978312" y="4408204"/>
                </a:lnTo>
                <a:lnTo>
                  <a:pt x="2977345" y="4405304"/>
                </a:lnTo>
                <a:lnTo>
                  <a:pt x="2975413" y="4401920"/>
                </a:lnTo>
                <a:lnTo>
                  <a:pt x="2972998" y="4400470"/>
                </a:lnTo>
                <a:lnTo>
                  <a:pt x="2970099" y="4399503"/>
                </a:lnTo>
                <a:close/>
                <a:moveTo>
                  <a:pt x="4116968" y="4394425"/>
                </a:moveTo>
                <a:lnTo>
                  <a:pt x="4114554" y="4397323"/>
                </a:lnTo>
                <a:lnTo>
                  <a:pt x="4111656" y="4401187"/>
                </a:lnTo>
                <a:lnTo>
                  <a:pt x="4110208" y="4402636"/>
                </a:lnTo>
                <a:lnTo>
                  <a:pt x="4108759" y="4404085"/>
                </a:lnTo>
                <a:lnTo>
                  <a:pt x="4107793" y="4405051"/>
                </a:lnTo>
                <a:lnTo>
                  <a:pt x="4105861" y="4405534"/>
                </a:lnTo>
                <a:lnTo>
                  <a:pt x="4102964" y="4411331"/>
                </a:lnTo>
                <a:lnTo>
                  <a:pt x="4099100" y="4418093"/>
                </a:lnTo>
                <a:lnTo>
                  <a:pt x="4097651" y="4421957"/>
                </a:lnTo>
                <a:lnTo>
                  <a:pt x="4096203" y="4424855"/>
                </a:lnTo>
                <a:lnTo>
                  <a:pt x="4095237" y="4428720"/>
                </a:lnTo>
                <a:lnTo>
                  <a:pt x="4094754" y="4431618"/>
                </a:lnTo>
                <a:lnTo>
                  <a:pt x="4092822" y="4438380"/>
                </a:lnTo>
                <a:lnTo>
                  <a:pt x="4091373" y="4446109"/>
                </a:lnTo>
                <a:lnTo>
                  <a:pt x="4089442" y="4454803"/>
                </a:lnTo>
                <a:lnTo>
                  <a:pt x="4087510" y="4461565"/>
                </a:lnTo>
                <a:lnTo>
                  <a:pt x="4084129" y="4467845"/>
                </a:lnTo>
                <a:lnTo>
                  <a:pt x="4079783" y="4476539"/>
                </a:lnTo>
                <a:lnTo>
                  <a:pt x="4076885" y="4480403"/>
                </a:lnTo>
                <a:lnTo>
                  <a:pt x="4074471" y="4484268"/>
                </a:lnTo>
                <a:lnTo>
                  <a:pt x="4071573" y="4488132"/>
                </a:lnTo>
                <a:lnTo>
                  <a:pt x="4069159" y="4491030"/>
                </a:lnTo>
                <a:lnTo>
                  <a:pt x="4059500" y="4494411"/>
                </a:lnTo>
                <a:lnTo>
                  <a:pt x="4048876" y="4498275"/>
                </a:lnTo>
                <a:lnTo>
                  <a:pt x="4043563" y="4499725"/>
                </a:lnTo>
                <a:lnTo>
                  <a:pt x="4038734" y="4501174"/>
                </a:lnTo>
                <a:lnTo>
                  <a:pt x="4034871" y="4502140"/>
                </a:lnTo>
                <a:lnTo>
                  <a:pt x="4031490" y="4502140"/>
                </a:lnTo>
                <a:lnTo>
                  <a:pt x="4021832" y="4501657"/>
                </a:lnTo>
                <a:lnTo>
                  <a:pt x="4011207" y="4500208"/>
                </a:lnTo>
                <a:lnTo>
                  <a:pt x="4000100" y="4497309"/>
                </a:lnTo>
                <a:lnTo>
                  <a:pt x="3990924" y="4494894"/>
                </a:lnTo>
                <a:lnTo>
                  <a:pt x="3987061" y="4487649"/>
                </a:lnTo>
                <a:lnTo>
                  <a:pt x="3983197" y="4479920"/>
                </a:lnTo>
                <a:lnTo>
                  <a:pt x="3982714" y="4477988"/>
                </a:lnTo>
                <a:lnTo>
                  <a:pt x="3982629" y="4477648"/>
                </a:lnTo>
                <a:lnTo>
                  <a:pt x="3982629" y="4478295"/>
                </a:lnTo>
                <a:lnTo>
                  <a:pt x="3982629" y="4480228"/>
                </a:lnTo>
                <a:lnTo>
                  <a:pt x="3983112" y="4482645"/>
                </a:lnTo>
                <a:lnTo>
                  <a:pt x="3986976" y="4489896"/>
                </a:lnTo>
                <a:lnTo>
                  <a:pt x="3990841" y="4497146"/>
                </a:lnTo>
                <a:lnTo>
                  <a:pt x="4000020" y="4500047"/>
                </a:lnTo>
                <a:lnTo>
                  <a:pt x="4011130" y="4502464"/>
                </a:lnTo>
                <a:lnTo>
                  <a:pt x="4022241" y="4504397"/>
                </a:lnTo>
                <a:lnTo>
                  <a:pt x="4031903" y="4504881"/>
                </a:lnTo>
                <a:lnTo>
                  <a:pt x="4035284" y="4504397"/>
                </a:lnTo>
                <a:lnTo>
                  <a:pt x="4039149" y="4503914"/>
                </a:lnTo>
                <a:lnTo>
                  <a:pt x="4043980" y="4501980"/>
                </a:lnTo>
                <a:lnTo>
                  <a:pt x="4048810" y="4500530"/>
                </a:lnTo>
                <a:lnTo>
                  <a:pt x="4059438" y="4496663"/>
                </a:lnTo>
                <a:lnTo>
                  <a:pt x="4069100" y="4493763"/>
                </a:lnTo>
                <a:lnTo>
                  <a:pt x="4071515" y="4490379"/>
                </a:lnTo>
                <a:lnTo>
                  <a:pt x="4074896" y="4486512"/>
                </a:lnTo>
                <a:lnTo>
                  <a:pt x="4077312" y="4483128"/>
                </a:lnTo>
                <a:lnTo>
                  <a:pt x="4080210" y="4478778"/>
                </a:lnTo>
                <a:lnTo>
                  <a:pt x="4084075" y="4470561"/>
                </a:lnTo>
                <a:lnTo>
                  <a:pt x="4087457" y="4463793"/>
                </a:lnTo>
                <a:lnTo>
                  <a:pt x="4090355" y="4457026"/>
                </a:lnTo>
                <a:lnTo>
                  <a:pt x="4091321" y="4448808"/>
                </a:lnTo>
                <a:lnTo>
                  <a:pt x="4092770" y="4440591"/>
                </a:lnTo>
                <a:lnTo>
                  <a:pt x="4095186" y="4433824"/>
                </a:lnTo>
                <a:lnTo>
                  <a:pt x="4095186" y="4430923"/>
                </a:lnTo>
                <a:lnTo>
                  <a:pt x="4096635" y="4428023"/>
                </a:lnTo>
                <a:lnTo>
                  <a:pt x="4097601" y="4424156"/>
                </a:lnTo>
                <a:lnTo>
                  <a:pt x="4099050" y="4421256"/>
                </a:lnTo>
                <a:lnTo>
                  <a:pt x="4102915" y="4414005"/>
                </a:lnTo>
                <a:lnTo>
                  <a:pt x="4106297" y="4407721"/>
                </a:lnTo>
                <a:lnTo>
                  <a:pt x="4107746" y="4407238"/>
                </a:lnTo>
                <a:lnTo>
                  <a:pt x="4109195" y="4406754"/>
                </a:lnTo>
                <a:lnTo>
                  <a:pt x="4110644" y="4405304"/>
                </a:lnTo>
                <a:lnTo>
                  <a:pt x="4111610" y="4403854"/>
                </a:lnTo>
                <a:lnTo>
                  <a:pt x="4114992" y="4399987"/>
                </a:lnTo>
                <a:lnTo>
                  <a:pt x="4117407" y="4396603"/>
                </a:lnTo>
                <a:lnTo>
                  <a:pt x="4121272" y="4396603"/>
                </a:lnTo>
                <a:lnTo>
                  <a:pt x="4126586" y="4397087"/>
                </a:lnTo>
                <a:lnTo>
                  <a:pt x="4129967" y="4397570"/>
                </a:lnTo>
                <a:lnTo>
                  <a:pt x="4132383" y="4398537"/>
                </a:lnTo>
                <a:lnTo>
                  <a:pt x="4134798" y="4399503"/>
                </a:lnTo>
                <a:lnTo>
                  <a:pt x="4136247" y="4400470"/>
                </a:lnTo>
                <a:lnTo>
                  <a:pt x="4138663" y="4401920"/>
                </a:lnTo>
                <a:lnTo>
                  <a:pt x="4141078" y="4404337"/>
                </a:lnTo>
                <a:lnTo>
                  <a:pt x="4143010" y="4406754"/>
                </a:lnTo>
                <a:lnTo>
                  <a:pt x="4144943" y="4409654"/>
                </a:lnTo>
                <a:lnTo>
                  <a:pt x="4148324" y="4415455"/>
                </a:lnTo>
                <a:lnTo>
                  <a:pt x="4150740" y="4418839"/>
                </a:lnTo>
                <a:lnTo>
                  <a:pt x="4152651" y="4423621"/>
                </a:lnTo>
                <a:lnTo>
                  <a:pt x="4152222" y="4421474"/>
                </a:lnTo>
                <a:lnTo>
                  <a:pt x="4150774" y="4416644"/>
                </a:lnTo>
                <a:lnTo>
                  <a:pt x="4147876" y="4412297"/>
                </a:lnTo>
                <a:lnTo>
                  <a:pt x="4144495" y="4406983"/>
                </a:lnTo>
                <a:lnTo>
                  <a:pt x="4143047" y="4404568"/>
                </a:lnTo>
                <a:lnTo>
                  <a:pt x="4141115" y="4401670"/>
                </a:lnTo>
                <a:lnTo>
                  <a:pt x="4138700" y="4399738"/>
                </a:lnTo>
                <a:lnTo>
                  <a:pt x="4136286" y="4398289"/>
                </a:lnTo>
                <a:lnTo>
                  <a:pt x="4133871" y="4396357"/>
                </a:lnTo>
                <a:lnTo>
                  <a:pt x="4131939" y="4395874"/>
                </a:lnTo>
                <a:lnTo>
                  <a:pt x="4129525" y="4394908"/>
                </a:lnTo>
                <a:lnTo>
                  <a:pt x="4126627" y="4394425"/>
                </a:lnTo>
                <a:lnTo>
                  <a:pt x="4121315" y="4394425"/>
                </a:lnTo>
                <a:close/>
                <a:moveTo>
                  <a:pt x="2767182" y="4298546"/>
                </a:moveTo>
                <a:lnTo>
                  <a:pt x="2758490" y="4299995"/>
                </a:lnTo>
                <a:lnTo>
                  <a:pt x="2752694" y="4301927"/>
                </a:lnTo>
                <a:lnTo>
                  <a:pt x="2749797" y="4303859"/>
                </a:lnTo>
                <a:lnTo>
                  <a:pt x="2747865" y="4305308"/>
                </a:lnTo>
                <a:lnTo>
                  <a:pt x="2745934" y="4307239"/>
                </a:lnTo>
                <a:lnTo>
                  <a:pt x="2743519" y="4309654"/>
                </a:lnTo>
                <a:lnTo>
                  <a:pt x="2740621" y="4313517"/>
                </a:lnTo>
                <a:lnTo>
                  <a:pt x="2737724" y="4316898"/>
                </a:lnTo>
                <a:lnTo>
                  <a:pt x="2735792" y="4319312"/>
                </a:lnTo>
                <a:lnTo>
                  <a:pt x="2732894" y="4321727"/>
                </a:lnTo>
                <a:lnTo>
                  <a:pt x="2729997" y="4323659"/>
                </a:lnTo>
                <a:lnTo>
                  <a:pt x="2726616" y="4326073"/>
                </a:lnTo>
                <a:lnTo>
                  <a:pt x="2719855" y="4328971"/>
                </a:lnTo>
                <a:lnTo>
                  <a:pt x="2715509" y="4331869"/>
                </a:lnTo>
                <a:lnTo>
                  <a:pt x="2714060" y="4333317"/>
                </a:lnTo>
                <a:lnTo>
                  <a:pt x="2713577" y="4335732"/>
                </a:lnTo>
                <a:lnTo>
                  <a:pt x="2712611" y="4338630"/>
                </a:lnTo>
                <a:lnTo>
                  <a:pt x="2711646" y="4341044"/>
                </a:lnTo>
                <a:lnTo>
                  <a:pt x="2711646" y="4346356"/>
                </a:lnTo>
                <a:lnTo>
                  <a:pt x="2711646" y="4350220"/>
                </a:lnTo>
                <a:lnTo>
                  <a:pt x="2713577" y="4355049"/>
                </a:lnTo>
                <a:lnTo>
                  <a:pt x="2715509" y="4359396"/>
                </a:lnTo>
                <a:lnTo>
                  <a:pt x="2718407" y="4363742"/>
                </a:lnTo>
                <a:lnTo>
                  <a:pt x="2721304" y="4368088"/>
                </a:lnTo>
                <a:lnTo>
                  <a:pt x="2724685" y="4371952"/>
                </a:lnTo>
                <a:lnTo>
                  <a:pt x="2727582" y="4375815"/>
                </a:lnTo>
                <a:lnTo>
                  <a:pt x="2730963" y="4378230"/>
                </a:lnTo>
                <a:lnTo>
                  <a:pt x="2733860" y="4380161"/>
                </a:lnTo>
                <a:lnTo>
                  <a:pt x="2744002" y="4385957"/>
                </a:lnTo>
                <a:lnTo>
                  <a:pt x="2756075" y="4393201"/>
                </a:lnTo>
                <a:lnTo>
                  <a:pt x="2768631" y="4398996"/>
                </a:lnTo>
                <a:lnTo>
                  <a:pt x="2777217" y="4402001"/>
                </a:lnTo>
                <a:lnTo>
                  <a:pt x="2772521" y="4399987"/>
                </a:lnTo>
                <a:lnTo>
                  <a:pt x="2760444" y="4394186"/>
                </a:lnTo>
                <a:lnTo>
                  <a:pt x="2748367" y="4387902"/>
                </a:lnTo>
                <a:lnTo>
                  <a:pt x="2738222" y="4382102"/>
                </a:lnTo>
                <a:lnTo>
                  <a:pt x="2735324" y="4379685"/>
                </a:lnTo>
                <a:lnTo>
                  <a:pt x="2731942" y="4377268"/>
                </a:lnTo>
                <a:lnTo>
                  <a:pt x="2728561" y="4373401"/>
                </a:lnTo>
                <a:lnTo>
                  <a:pt x="2725662" y="4369534"/>
                </a:lnTo>
                <a:lnTo>
                  <a:pt x="2722281" y="4365667"/>
                </a:lnTo>
                <a:lnTo>
                  <a:pt x="2719865" y="4360833"/>
                </a:lnTo>
                <a:lnTo>
                  <a:pt x="2717450" y="4356483"/>
                </a:lnTo>
                <a:lnTo>
                  <a:pt x="2716001" y="4351649"/>
                </a:lnTo>
                <a:lnTo>
                  <a:pt x="2716001" y="4348265"/>
                </a:lnTo>
                <a:lnTo>
                  <a:pt x="2716001" y="4342948"/>
                </a:lnTo>
                <a:lnTo>
                  <a:pt x="2716484" y="4339564"/>
                </a:lnTo>
                <a:lnTo>
                  <a:pt x="2717450" y="4337631"/>
                </a:lnTo>
                <a:lnTo>
                  <a:pt x="2718416" y="4334730"/>
                </a:lnTo>
                <a:lnTo>
                  <a:pt x="2719865" y="4333280"/>
                </a:lnTo>
                <a:lnTo>
                  <a:pt x="2724213" y="4330380"/>
                </a:lnTo>
                <a:lnTo>
                  <a:pt x="2730976" y="4327480"/>
                </a:lnTo>
                <a:lnTo>
                  <a:pt x="2733875" y="4325063"/>
                </a:lnTo>
                <a:lnTo>
                  <a:pt x="2737256" y="4323129"/>
                </a:lnTo>
                <a:lnTo>
                  <a:pt x="2739672" y="4321196"/>
                </a:lnTo>
                <a:lnTo>
                  <a:pt x="2742087" y="4318295"/>
                </a:lnTo>
                <a:lnTo>
                  <a:pt x="2744502" y="4315395"/>
                </a:lnTo>
                <a:lnTo>
                  <a:pt x="2747884" y="4311045"/>
                </a:lnTo>
                <a:lnTo>
                  <a:pt x="2749816" y="4308628"/>
                </a:lnTo>
                <a:lnTo>
                  <a:pt x="2752232" y="4306694"/>
                </a:lnTo>
                <a:lnTo>
                  <a:pt x="2754164" y="4305244"/>
                </a:lnTo>
                <a:lnTo>
                  <a:pt x="2756579" y="4303794"/>
                </a:lnTo>
                <a:lnTo>
                  <a:pt x="2763342" y="4301377"/>
                </a:lnTo>
                <a:lnTo>
                  <a:pt x="2771555" y="4299927"/>
                </a:lnTo>
                <a:lnTo>
                  <a:pt x="2776385" y="4300410"/>
                </a:lnTo>
                <a:lnTo>
                  <a:pt x="2783148" y="4301377"/>
                </a:lnTo>
                <a:lnTo>
                  <a:pt x="2791361" y="4302827"/>
                </a:lnTo>
                <a:lnTo>
                  <a:pt x="2795995" y="4303489"/>
                </a:lnTo>
                <a:lnTo>
                  <a:pt x="2793260" y="4301927"/>
                </a:lnTo>
                <a:lnTo>
                  <a:pt x="2786982" y="4301444"/>
                </a:lnTo>
                <a:lnTo>
                  <a:pt x="2779256" y="4299995"/>
                </a:lnTo>
                <a:lnTo>
                  <a:pt x="2772012" y="4299029"/>
                </a:lnTo>
                <a:close/>
                <a:moveTo>
                  <a:pt x="3882725" y="4204965"/>
                </a:moveTo>
                <a:lnTo>
                  <a:pt x="3882632" y="4206634"/>
                </a:lnTo>
                <a:lnTo>
                  <a:pt x="3885530" y="4212918"/>
                </a:lnTo>
                <a:lnTo>
                  <a:pt x="3888429" y="4221619"/>
                </a:lnTo>
                <a:lnTo>
                  <a:pt x="3891327" y="4229353"/>
                </a:lnTo>
                <a:lnTo>
                  <a:pt x="3893743" y="4236121"/>
                </a:lnTo>
                <a:lnTo>
                  <a:pt x="3901472" y="4243371"/>
                </a:lnTo>
                <a:lnTo>
                  <a:pt x="3911133" y="4251105"/>
                </a:lnTo>
                <a:lnTo>
                  <a:pt x="3921761" y="4259806"/>
                </a:lnTo>
                <a:lnTo>
                  <a:pt x="3931423" y="4266090"/>
                </a:lnTo>
                <a:lnTo>
                  <a:pt x="3935770" y="4268024"/>
                </a:lnTo>
                <a:lnTo>
                  <a:pt x="3941084" y="4270924"/>
                </a:lnTo>
                <a:lnTo>
                  <a:pt x="3946398" y="4273824"/>
                </a:lnTo>
                <a:lnTo>
                  <a:pt x="3951712" y="4277691"/>
                </a:lnTo>
                <a:lnTo>
                  <a:pt x="3962823" y="4285425"/>
                </a:lnTo>
                <a:lnTo>
                  <a:pt x="3972001" y="4292676"/>
                </a:lnTo>
                <a:lnTo>
                  <a:pt x="3979730" y="4295576"/>
                </a:lnTo>
                <a:lnTo>
                  <a:pt x="3988909" y="4299927"/>
                </a:lnTo>
                <a:lnTo>
                  <a:pt x="3998570" y="4303794"/>
                </a:lnTo>
                <a:lnTo>
                  <a:pt x="4005334" y="4307178"/>
                </a:lnTo>
                <a:lnTo>
                  <a:pt x="4013063" y="4311528"/>
                </a:lnTo>
                <a:lnTo>
                  <a:pt x="4021758" y="4317329"/>
                </a:lnTo>
                <a:lnTo>
                  <a:pt x="4026589" y="4321196"/>
                </a:lnTo>
                <a:lnTo>
                  <a:pt x="4030454" y="4324579"/>
                </a:lnTo>
                <a:lnTo>
                  <a:pt x="4033352" y="4328930"/>
                </a:lnTo>
                <a:lnTo>
                  <a:pt x="4035767" y="4333280"/>
                </a:lnTo>
                <a:lnTo>
                  <a:pt x="4038183" y="4336180"/>
                </a:lnTo>
                <a:lnTo>
                  <a:pt x="4040598" y="4340531"/>
                </a:lnTo>
                <a:lnTo>
                  <a:pt x="4042530" y="4345365"/>
                </a:lnTo>
                <a:lnTo>
                  <a:pt x="4043980" y="4350682"/>
                </a:lnTo>
                <a:lnTo>
                  <a:pt x="4044946" y="4355999"/>
                </a:lnTo>
                <a:lnTo>
                  <a:pt x="4046195" y="4360581"/>
                </a:lnTo>
                <a:lnTo>
                  <a:pt x="4045978" y="4358198"/>
                </a:lnTo>
                <a:lnTo>
                  <a:pt x="4045012" y="4352884"/>
                </a:lnTo>
                <a:lnTo>
                  <a:pt x="4043563" y="4348054"/>
                </a:lnTo>
                <a:lnTo>
                  <a:pt x="4042115" y="4343224"/>
                </a:lnTo>
                <a:lnTo>
                  <a:pt x="4040666" y="4338393"/>
                </a:lnTo>
                <a:lnTo>
                  <a:pt x="4037768" y="4334046"/>
                </a:lnTo>
                <a:lnTo>
                  <a:pt x="4035354" y="4330665"/>
                </a:lnTo>
                <a:lnTo>
                  <a:pt x="4032939" y="4326801"/>
                </a:lnTo>
                <a:lnTo>
                  <a:pt x="4030524" y="4322454"/>
                </a:lnTo>
                <a:lnTo>
                  <a:pt x="4026178" y="4318106"/>
                </a:lnTo>
                <a:lnTo>
                  <a:pt x="4021832" y="4315208"/>
                </a:lnTo>
                <a:lnTo>
                  <a:pt x="4013139" y="4308446"/>
                </a:lnTo>
                <a:lnTo>
                  <a:pt x="4005412" y="4304582"/>
                </a:lnTo>
                <a:lnTo>
                  <a:pt x="3998168" y="4301200"/>
                </a:lnTo>
                <a:lnTo>
                  <a:pt x="3988509" y="4296853"/>
                </a:lnTo>
                <a:lnTo>
                  <a:pt x="3979334" y="4292989"/>
                </a:lnTo>
                <a:lnTo>
                  <a:pt x="3972090" y="4289608"/>
                </a:lnTo>
                <a:lnTo>
                  <a:pt x="3962914" y="4282845"/>
                </a:lnTo>
                <a:lnTo>
                  <a:pt x="3951807" y="4275117"/>
                </a:lnTo>
                <a:lnTo>
                  <a:pt x="3946012" y="4271736"/>
                </a:lnTo>
                <a:lnTo>
                  <a:pt x="3940699" y="4267871"/>
                </a:lnTo>
                <a:lnTo>
                  <a:pt x="3935870" y="4265456"/>
                </a:lnTo>
                <a:lnTo>
                  <a:pt x="3931041" y="4263041"/>
                </a:lnTo>
                <a:lnTo>
                  <a:pt x="3921382" y="4256762"/>
                </a:lnTo>
                <a:lnTo>
                  <a:pt x="3910758" y="4248550"/>
                </a:lnTo>
                <a:lnTo>
                  <a:pt x="3901582" y="4240339"/>
                </a:lnTo>
                <a:lnTo>
                  <a:pt x="3893855" y="4233576"/>
                </a:lnTo>
                <a:lnTo>
                  <a:pt x="3890958" y="4226814"/>
                </a:lnTo>
                <a:lnTo>
                  <a:pt x="3888060" y="4218603"/>
                </a:lnTo>
                <a:lnTo>
                  <a:pt x="3885646" y="4210391"/>
                </a:lnTo>
                <a:close/>
                <a:moveTo>
                  <a:pt x="6122492" y="4182161"/>
                </a:moveTo>
                <a:lnTo>
                  <a:pt x="6120490" y="4183162"/>
                </a:lnTo>
                <a:lnTo>
                  <a:pt x="6118560" y="4187024"/>
                </a:lnTo>
                <a:lnTo>
                  <a:pt x="6114568" y="4192469"/>
                </a:lnTo>
                <a:lnTo>
                  <a:pt x="6114846" y="4192519"/>
                </a:lnTo>
                <a:lnTo>
                  <a:pt x="6120158" y="4185274"/>
                </a:lnTo>
                <a:close/>
                <a:moveTo>
                  <a:pt x="2792046" y="4157315"/>
                </a:moveTo>
                <a:lnTo>
                  <a:pt x="2794709" y="4158980"/>
                </a:lnTo>
                <a:lnTo>
                  <a:pt x="2797124" y="4159946"/>
                </a:lnTo>
                <a:lnTo>
                  <a:pt x="2798573" y="4161395"/>
                </a:lnTo>
                <a:lnTo>
                  <a:pt x="2800022" y="4162361"/>
                </a:lnTo>
                <a:lnTo>
                  <a:pt x="2800504" y="4164292"/>
                </a:lnTo>
                <a:lnTo>
                  <a:pt x="2802436" y="4166224"/>
                </a:lnTo>
                <a:lnTo>
                  <a:pt x="2802919" y="4168639"/>
                </a:lnTo>
                <a:lnTo>
                  <a:pt x="2803885" y="4171536"/>
                </a:lnTo>
                <a:lnTo>
                  <a:pt x="2804368" y="4174434"/>
                </a:lnTo>
                <a:lnTo>
                  <a:pt x="2804368" y="4181195"/>
                </a:lnTo>
                <a:lnTo>
                  <a:pt x="2804368" y="4187956"/>
                </a:lnTo>
                <a:lnTo>
                  <a:pt x="2804851" y="4194234"/>
                </a:lnTo>
                <a:lnTo>
                  <a:pt x="2804851" y="4200029"/>
                </a:lnTo>
                <a:lnTo>
                  <a:pt x="2805334" y="4202444"/>
                </a:lnTo>
                <a:lnTo>
                  <a:pt x="2805817" y="4205341"/>
                </a:lnTo>
                <a:lnTo>
                  <a:pt x="2807266" y="4206790"/>
                </a:lnTo>
                <a:lnTo>
                  <a:pt x="2808231" y="4208722"/>
                </a:lnTo>
                <a:lnTo>
                  <a:pt x="2809197" y="4211619"/>
                </a:lnTo>
                <a:lnTo>
                  <a:pt x="2810646" y="4214517"/>
                </a:lnTo>
                <a:lnTo>
                  <a:pt x="2812578" y="4217414"/>
                </a:lnTo>
                <a:lnTo>
                  <a:pt x="2814509" y="4220795"/>
                </a:lnTo>
                <a:lnTo>
                  <a:pt x="2819822" y="4226590"/>
                </a:lnTo>
                <a:lnTo>
                  <a:pt x="2825134" y="4232868"/>
                </a:lnTo>
                <a:lnTo>
                  <a:pt x="2830446" y="4239146"/>
                </a:lnTo>
                <a:lnTo>
                  <a:pt x="2835758" y="4245424"/>
                </a:lnTo>
                <a:lnTo>
                  <a:pt x="2837690" y="4248805"/>
                </a:lnTo>
                <a:lnTo>
                  <a:pt x="2839139" y="4251219"/>
                </a:lnTo>
                <a:lnTo>
                  <a:pt x="2841070" y="4254600"/>
                </a:lnTo>
                <a:lnTo>
                  <a:pt x="2842036" y="4257015"/>
                </a:lnTo>
                <a:lnTo>
                  <a:pt x="2844451" y="4262327"/>
                </a:lnTo>
                <a:lnTo>
                  <a:pt x="2846866" y="4268605"/>
                </a:lnTo>
                <a:lnTo>
                  <a:pt x="2848314" y="4275849"/>
                </a:lnTo>
                <a:lnTo>
                  <a:pt x="2849280" y="4283576"/>
                </a:lnTo>
                <a:lnTo>
                  <a:pt x="2849280" y="4292268"/>
                </a:lnTo>
                <a:lnTo>
                  <a:pt x="2849280" y="4299512"/>
                </a:lnTo>
                <a:lnTo>
                  <a:pt x="2848797" y="4303376"/>
                </a:lnTo>
                <a:lnTo>
                  <a:pt x="2847832" y="4306756"/>
                </a:lnTo>
                <a:lnTo>
                  <a:pt x="2846866" y="4310137"/>
                </a:lnTo>
                <a:lnTo>
                  <a:pt x="2845900" y="4313034"/>
                </a:lnTo>
                <a:lnTo>
                  <a:pt x="2844934" y="4315932"/>
                </a:lnTo>
                <a:lnTo>
                  <a:pt x="2843002" y="4318347"/>
                </a:lnTo>
                <a:lnTo>
                  <a:pt x="2841070" y="4321727"/>
                </a:lnTo>
                <a:lnTo>
                  <a:pt x="2838173" y="4324142"/>
                </a:lnTo>
                <a:lnTo>
                  <a:pt x="2831895" y="4324142"/>
                </a:lnTo>
                <a:lnTo>
                  <a:pt x="2825617" y="4324142"/>
                </a:lnTo>
                <a:lnTo>
                  <a:pt x="2819822" y="4324142"/>
                </a:lnTo>
                <a:lnTo>
                  <a:pt x="2817516" y="4324142"/>
                </a:lnTo>
                <a:lnTo>
                  <a:pt x="2820345" y="4326029"/>
                </a:lnTo>
                <a:lnTo>
                  <a:pt x="2824210" y="4326029"/>
                </a:lnTo>
                <a:lnTo>
                  <a:pt x="2830007" y="4326029"/>
                </a:lnTo>
                <a:lnTo>
                  <a:pt x="2836770" y="4326029"/>
                </a:lnTo>
                <a:lnTo>
                  <a:pt x="2842567" y="4326029"/>
                </a:lnTo>
                <a:lnTo>
                  <a:pt x="2844982" y="4323129"/>
                </a:lnTo>
                <a:lnTo>
                  <a:pt x="2847881" y="4319746"/>
                </a:lnTo>
                <a:lnTo>
                  <a:pt x="2849330" y="4317329"/>
                </a:lnTo>
                <a:lnTo>
                  <a:pt x="2849813" y="4314912"/>
                </a:lnTo>
                <a:lnTo>
                  <a:pt x="2851745" y="4311528"/>
                </a:lnTo>
                <a:lnTo>
                  <a:pt x="2852712" y="4308144"/>
                </a:lnTo>
                <a:lnTo>
                  <a:pt x="2853195" y="4304761"/>
                </a:lnTo>
                <a:lnTo>
                  <a:pt x="2853678" y="4300894"/>
                </a:lnTo>
                <a:lnTo>
                  <a:pt x="2854161" y="4293643"/>
                </a:lnTo>
                <a:lnTo>
                  <a:pt x="2853678" y="4284942"/>
                </a:lnTo>
                <a:lnTo>
                  <a:pt x="2852712" y="4277691"/>
                </a:lnTo>
                <a:lnTo>
                  <a:pt x="2850779" y="4270441"/>
                </a:lnTo>
                <a:lnTo>
                  <a:pt x="2848847" y="4263673"/>
                </a:lnTo>
                <a:lnTo>
                  <a:pt x="2846432" y="4258356"/>
                </a:lnTo>
                <a:lnTo>
                  <a:pt x="2844982" y="4255939"/>
                </a:lnTo>
                <a:lnTo>
                  <a:pt x="2844016" y="4252555"/>
                </a:lnTo>
                <a:lnTo>
                  <a:pt x="2842084" y="4250139"/>
                </a:lnTo>
                <a:lnTo>
                  <a:pt x="2839668" y="4246755"/>
                </a:lnTo>
                <a:lnTo>
                  <a:pt x="2835321" y="4240471"/>
                </a:lnTo>
                <a:lnTo>
                  <a:pt x="2829524" y="4234670"/>
                </a:lnTo>
                <a:lnTo>
                  <a:pt x="2824210" y="4228386"/>
                </a:lnTo>
                <a:lnTo>
                  <a:pt x="2819379" y="4222102"/>
                </a:lnTo>
                <a:lnTo>
                  <a:pt x="2816964" y="4218719"/>
                </a:lnTo>
                <a:lnTo>
                  <a:pt x="2815032" y="4216302"/>
                </a:lnTo>
                <a:lnTo>
                  <a:pt x="2814065" y="4212918"/>
                </a:lnTo>
                <a:lnTo>
                  <a:pt x="2813099" y="4210501"/>
                </a:lnTo>
                <a:lnTo>
                  <a:pt x="2811167" y="4209051"/>
                </a:lnTo>
                <a:lnTo>
                  <a:pt x="2810684" y="4206634"/>
                </a:lnTo>
                <a:lnTo>
                  <a:pt x="2809718" y="4204701"/>
                </a:lnTo>
                <a:lnTo>
                  <a:pt x="2809718" y="4201800"/>
                </a:lnTo>
                <a:lnTo>
                  <a:pt x="2809235" y="4195516"/>
                </a:lnTo>
                <a:lnTo>
                  <a:pt x="2809235" y="4189233"/>
                </a:lnTo>
                <a:lnTo>
                  <a:pt x="2809235" y="4182949"/>
                </a:lnTo>
                <a:lnTo>
                  <a:pt x="2808752" y="4176181"/>
                </a:lnTo>
                <a:lnTo>
                  <a:pt x="2808268" y="4173281"/>
                </a:lnTo>
                <a:lnTo>
                  <a:pt x="2807785" y="4170381"/>
                </a:lnTo>
                <a:lnTo>
                  <a:pt x="2806336" y="4167480"/>
                </a:lnTo>
                <a:lnTo>
                  <a:pt x="2805370" y="4165547"/>
                </a:lnTo>
                <a:lnTo>
                  <a:pt x="2804404" y="4164580"/>
                </a:lnTo>
                <a:lnTo>
                  <a:pt x="2802955" y="4162647"/>
                </a:lnTo>
                <a:lnTo>
                  <a:pt x="2801022" y="4161680"/>
                </a:lnTo>
                <a:lnTo>
                  <a:pt x="2799573" y="4160713"/>
                </a:lnTo>
                <a:lnTo>
                  <a:pt x="2794742" y="4158296"/>
                </a:lnTo>
                <a:close/>
                <a:moveTo>
                  <a:pt x="6038801" y="4155622"/>
                </a:moveTo>
                <a:lnTo>
                  <a:pt x="6038101" y="4156067"/>
                </a:lnTo>
                <a:lnTo>
                  <a:pt x="6038543" y="4155809"/>
                </a:lnTo>
                <a:close/>
                <a:moveTo>
                  <a:pt x="3842053" y="4036174"/>
                </a:moveTo>
                <a:lnTo>
                  <a:pt x="3842053" y="4042768"/>
                </a:lnTo>
                <a:lnTo>
                  <a:pt x="3842536" y="4049052"/>
                </a:lnTo>
                <a:lnTo>
                  <a:pt x="3843020" y="4054852"/>
                </a:lnTo>
                <a:lnTo>
                  <a:pt x="3843986" y="4060170"/>
                </a:lnTo>
                <a:lnTo>
                  <a:pt x="3844952" y="4065003"/>
                </a:lnTo>
                <a:lnTo>
                  <a:pt x="3849300" y="4071287"/>
                </a:lnTo>
                <a:lnTo>
                  <a:pt x="3854613" y="4077571"/>
                </a:lnTo>
                <a:lnTo>
                  <a:pt x="3859927" y="4083372"/>
                </a:lnTo>
                <a:lnTo>
                  <a:pt x="3864275" y="4087239"/>
                </a:lnTo>
                <a:lnTo>
                  <a:pt x="3871521" y="4090623"/>
                </a:lnTo>
                <a:lnTo>
                  <a:pt x="3880700" y="4094490"/>
                </a:lnTo>
                <a:lnTo>
                  <a:pt x="3890361" y="4098840"/>
                </a:lnTo>
                <a:lnTo>
                  <a:pt x="3897607" y="4101740"/>
                </a:lnTo>
                <a:lnTo>
                  <a:pt x="3901955" y="4105608"/>
                </a:lnTo>
                <a:lnTo>
                  <a:pt x="3906303" y="4109958"/>
                </a:lnTo>
                <a:lnTo>
                  <a:pt x="3908718" y="4111891"/>
                </a:lnTo>
                <a:lnTo>
                  <a:pt x="3910650" y="4113342"/>
                </a:lnTo>
                <a:lnTo>
                  <a:pt x="3911616" y="4115759"/>
                </a:lnTo>
                <a:lnTo>
                  <a:pt x="3912583" y="4117209"/>
                </a:lnTo>
                <a:lnTo>
                  <a:pt x="3914032" y="4121559"/>
                </a:lnTo>
                <a:lnTo>
                  <a:pt x="3914515" y="4126876"/>
                </a:lnTo>
                <a:lnTo>
                  <a:pt x="3914998" y="4132194"/>
                </a:lnTo>
                <a:lnTo>
                  <a:pt x="3915104" y="4133360"/>
                </a:lnTo>
                <a:lnTo>
                  <a:pt x="3915104" y="4128760"/>
                </a:lnTo>
                <a:lnTo>
                  <a:pt x="3914621" y="4123446"/>
                </a:lnTo>
                <a:lnTo>
                  <a:pt x="3913655" y="4118616"/>
                </a:lnTo>
                <a:lnTo>
                  <a:pt x="3912690" y="4113786"/>
                </a:lnTo>
                <a:lnTo>
                  <a:pt x="3911724" y="4112337"/>
                </a:lnTo>
                <a:lnTo>
                  <a:pt x="3910275" y="4110888"/>
                </a:lnTo>
                <a:lnTo>
                  <a:pt x="3908826" y="4108955"/>
                </a:lnTo>
                <a:lnTo>
                  <a:pt x="3905929" y="4106540"/>
                </a:lnTo>
                <a:lnTo>
                  <a:pt x="3901582" y="4102193"/>
                </a:lnTo>
                <a:lnTo>
                  <a:pt x="3897719" y="4099295"/>
                </a:lnTo>
                <a:lnTo>
                  <a:pt x="3890475" y="4095431"/>
                </a:lnTo>
                <a:lnTo>
                  <a:pt x="3880816" y="4091567"/>
                </a:lnTo>
                <a:lnTo>
                  <a:pt x="3871158" y="4087702"/>
                </a:lnTo>
                <a:lnTo>
                  <a:pt x="3863914" y="4084321"/>
                </a:lnTo>
                <a:lnTo>
                  <a:pt x="3860050" y="4079974"/>
                </a:lnTo>
                <a:lnTo>
                  <a:pt x="3854738" y="4074178"/>
                </a:lnTo>
                <a:lnTo>
                  <a:pt x="3848943" y="4067898"/>
                </a:lnTo>
                <a:lnTo>
                  <a:pt x="3845080" y="4061619"/>
                </a:lnTo>
                <a:lnTo>
                  <a:pt x="3844114" y="4056789"/>
                </a:lnTo>
                <a:lnTo>
                  <a:pt x="3843148" y="4051475"/>
                </a:lnTo>
                <a:lnTo>
                  <a:pt x="3842665" y="4045679"/>
                </a:lnTo>
                <a:lnTo>
                  <a:pt x="3842182" y="4039400"/>
                </a:lnTo>
                <a:close/>
                <a:moveTo>
                  <a:pt x="3211085" y="4026915"/>
                </a:moveTo>
                <a:lnTo>
                  <a:pt x="3211155" y="4027300"/>
                </a:lnTo>
                <a:lnTo>
                  <a:pt x="3211638" y="4031650"/>
                </a:lnTo>
                <a:lnTo>
                  <a:pt x="3215019" y="4037451"/>
                </a:lnTo>
                <a:lnTo>
                  <a:pt x="3219367" y="4044218"/>
                </a:lnTo>
                <a:lnTo>
                  <a:pt x="3222749" y="4050985"/>
                </a:lnTo>
                <a:lnTo>
                  <a:pt x="3226613" y="4057269"/>
                </a:lnTo>
                <a:lnTo>
                  <a:pt x="3227096" y="4060170"/>
                </a:lnTo>
                <a:lnTo>
                  <a:pt x="3228546" y="4063070"/>
                </a:lnTo>
                <a:lnTo>
                  <a:pt x="3231444" y="4065970"/>
                </a:lnTo>
                <a:lnTo>
                  <a:pt x="3233859" y="4068387"/>
                </a:lnTo>
                <a:lnTo>
                  <a:pt x="3237724" y="4068387"/>
                </a:lnTo>
                <a:lnTo>
                  <a:pt x="3243521" y="4068387"/>
                </a:lnTo>
                <a:lnTo>
                  <a:pt x="3248835" y="4068387"/>
                </a:lnTo>
                <a:lnTo>
                  <a:pt x="3252699" y="4068387"/>
                </a:lnTo>
                <a:lnTo>
                  <a:pt x="3259462" y="4069354"/>
                </a:lnTo>
                <a:lnTo>
                  <a:pt x="3267192" y="4072254"/>
                </a:lnTo>
                <a:lnTo>
                  <a:pt x="3275887" y="4074671"/>
                </a:lnTo>
                <a:lnTo>
                  <a:pt x="3282650" y="4076121"/>
                </a:lnTo>
                <a:lnTo>
                  <a:pt x="3290862" y="4074671"/>
                </a:lnTo>
                <a:lnTo>
                  <a:pt x="3301490" y="4072254"/>
                </a:lnTo>
                <a:lnTo>
                  <a:pt x="3311635" y="4069354"/>
                </a:lnTo>
                <a:lnTo>
                  <a:pt x="3319847" y="4068387"/>
                </a:lnTo>
                <a:lnTo>
                  <a:pt x="3327093" y="4068871"/>
                </a:lnTo>
                <a:lnTo>
                  <a:pt x="3336755" y="4071287"/>
                </a:lnTo>
                <a:lnTo>
                  <a:pt x="3346416" y="4073221"/>
                </a:lnTo>
                <a:lnTo>
                  <a:pt x="3353179" y="4076121"/>
                </a:lnTo>
                <a:lnTo>
                  <a:pt x="3358010" y="4077571"/>
                </a:lnTo>
                <a:lnTo>
                  <a:pt x="3364773" y="4079988"/>
                </a:lnTo>
                <a:lnTo>
                  <a:pt x="3371053" y="4083855"/>
                </a:lnTo>
                <a:lnTo>
                  <a:pt x="3375884" y="4087239"/>
                </a:lnTo>
                <a:lnTo>
                  <a:pt x="3378299" y="4089173"/>
                </a:lnTo>
                <a:lnTo>
                  <a:pt x="3381681" y="4091106"/>
                </a:lnTo>
                <a:lnTo>
                  <a:pt x="3385062" y="4094006"/>
                </a:lnTo>
                <a:lnTo>
                  <a:pt x="3387961" y="4096907"/>
                </a:lnTo>
                <a:lnTo>
                  <a:pt x="3390859" y="4100290"/>
                </a:lnTo>
                <a:lnTo>
                  <a:pt x="3392309" y="4103674"/>
                </a:lnTo>
                <a:lnTo>
                  <a:pt x="3393758" y="4106574"/>
                </a:lnTo>
                <a:lnTo>
                  <a:pt x="3394241" y="4109958"/>
                </a:lnTo>
                <a:lnTo>
                  <a:pt x="3395207" y="4112375"/>
                </a:lnTo>
                <a:lnTo>
                  <a:pt x="3396656" y="4115759"/>
                </a:lnTo>
                <a:lnTo>
                  <a:pt x="3396692" y="4115972"/>
                </a:lnTo>
                <a:lnTo>
                  <a:pt x="3396922" y="4114591"/>
                </a:lnTo>
                <a:lnTo>
                  <a:pt x="3396439" y="4111212"/>
                </a:lnTo>
                <a:lnTo>
                  <a:pt x="3394990" y="4107833"/>
                </a:lnTo>
                <a:lnTo>
                  <a:pt x="3394024" y="4104937"/>
                </a:lnTo>
                <a:lnTo>
                  <a:pt x="3393541" y="4102041"/>
                </a:lnTo>
                <a:lnTo>
                  <a:pt x="3392575" y="4099145"/>
                </a:lnTo>
                <a:lnTo>
                  <a:pt x="3390644" y="4095767"/>
                </a:lnTo>
                <a:lnTo>
                  <a:pt x="3387746" y="4092388"/>
                </a:lnTo>
                <a:lnTo>
                  <a:pt x="3384848" y="4089492"/>
                </a:lnTo>
                <a:lnTo>
                  <a:pt x="3381468" y="4087079"/>
                </a:lnTo>
                <a:lnTo>
                  <a:pt x="3378088" y="4084183"/>
                </a:lnTo>
                <a:lnTo>
                  <a:pt x="3375673" y="4082735"/>
                </a:lnTo>
                <a:lnTo>
                  <a:pt x="3370844" y="4079356"/>
                </a:lnTo>
                <a:lnTo>
                  <a:pt x="3364082" y="4075977"/>
                </a:lnTo>
                <a:lnTo>
                  <a:pt x="3357804" y="4072599"/>
                </a:lnTo>
                <a:lnTo>
                  <a:pt x="3352975" y="4071633"/>
                </a:lnTo>
                <a:lnTo>
                  <a:pt x="3345731" y="4068737"/>
                </a:lnTo>
                <a:lnTo>
                  <a:pt x="3336073" y="4066324"/>
                </a:lnTo>
                <a:lnTo>
                  <a:pt x="3326897" y="4064876"/>
                </a:lnTo>
                <a:lnTo>
                  <a:pt x="3319653" y="4064393"/>
                </a:lnTo>
                <a:lnTo>
                  <a:pt x="3311443" y="4065359"/>
                </a:lnTo>
                <a:lnTo>
                  <a:pt x="3300336" y="4067772"/>
                </a:lnTo>
                <a:lnTo>
                  <a:pt x="3290194" y="4070668"/>
                </a:lnTo>
                <a:lnTo>
                  <a:pt x="3281985" y="4071633"/>
                </a:lnTo>
                <a:lnTo>
                  <a:pt x="3275224" y="4070668"/>
                </a:lnTo>
                <a:lnTo>
                  <a:pt x="3267014" y="4067772"/>
                </a:lnTo>
                <a:lnTo>
                  <a:pt x="3258804" y="4065359"/>
                </a:lnTo>
                <a:lnTo>
                  <a:pt x="3252043" y="4064393"/>
                </a:lnTo>
                <a:lnTo>
                  <a:pt x="3248180" y="4064393"/>
                </a:lnTo>
                <a:lnTo>
                  <a:pt x="3242867" y="4064393"/>
                </a:lnTo>
                <a:lnTo>
                  <a:pt x="3237555" y="4064393"/>
                </a:lnTo>
                <a:lnTo>
                  <a:pt x="3233209" y="4064393"/>
                </a:lnTo>
                <a:lnTo>
                  <a:pt x="3230794" y="4061015"/>
                </a:lnTo>
                <a:lnTo>
                  <a:pt x="3227897" y="4058119"/>
                </a:lnTo>
                <a:lnTo>
                  <a:pt x="3226448" y="4055705"/>
                </a:lnTo>
                <a:lnTo>
                  <a:pt x="3225965" y="4053292"/>
                </a:lnTo>
                <a:lnTo>
                  <a:pt x="3222584" y="4046535"/>
                </a:lnTo>
                <a:lnTo>
                  <a:pt x="3218721" y="4039777"/>
                </a:lnTo>
                <a:lnTo>
                  <a:pt x="3214375" y="4033020"/>
                </a:lnTo>
                <a:close/>
                <a:moveTo>
                  <a:pt x="3210189" y="4021114"/>
                </a:moveTo>
                <a:lnTo>
                  <a:pt x="3210189" y="4021983"/>
                </a:lnTo>
                <a:lnTo>
                  <a:pt x="3210861" y="4025680"/>
                </a:lnTo>
                <a:lnTo>
                  <a:pt x="3210511" y="4022884"/>
                </a:lnTo>
                <a:close/>
                <a:moveTo>
                  <a:pt x="3841699" y="4019629"/>
                </a:moveTo>
                <a:lnTo>
                  <a:pt x="3841570" y="4020532"/>
                </a:lnTo>
                <a:lnTo>
                  <a:pt x="3841699" y="4023114"/>
                </a:lnTo>
                <a:close/>
                <a:moveTo>
                  <a:pt x="2282322" y="4018540"/>
                </a:moveTo>
                <a:lnTo>
                  <a:pt x="2282322" y="4021828"/>
                </a:lnTo>
                <a:lnTo>
                  <a:pt x="2282322" y="4025692"/>
                </a:lnTo>
                <a:lnTo>
                  <a:pt x="2283288" y="4032453"/>
                </a:lnTo>
                <a:lnTo>
                  <a:pt x="2283496" y="4034533"/>
                </a:lnTo>
                <a:lnTo>
                  <a:pt x="2283770" y="4033986"/>
                </a:lnTo>
                <a:lnTo>
                  <a:pt x="2283288" y="4029642"/>
                </a:lnTo>
                <a:lnTo>
                  <a:pt x="2282805" y="4022402"/>
                </a:lnTo>
                <a:close/>
                <a:moveTo>
                  <a:pt x="5611320" y="3966204"/>
                </a:moveTo>
                <a:lnTo>
                  <a:pt x="5609275" y="3967340"/>
                </a:lnTo>
                <a:lnTo>
                  <a:pt x="5608557" y="3968177"/>
                </a:lnTo>
                <a:close/>
                <a:moveTo>
                  <a:pt x="3178019" y="3922219"/>
                </a:moveTo>
                <a:lnTo>
                  <a:pt x="3177822" y="3922889"/>
                </a:lnTo>
                <a:lnTo>
                  <a:pt x="3178306" y="3926273"/>
                </a:lnTo>
                <a:lnTo>
                  <a:pt x="3179755" y="3929173"/>
                </a:lnTo>
                <a:lnTo>
                  <a:pt x="3180721" y="3933040"/>
                </a:lnTo>
                <a:lnTo>
                  <a:pt x="3182653" y="3935941"/>
                </a:lnTo>
                <a:lnTo>
                  <a:pt x="3187484" y="3943191"/>
                </a:lnTo>
                <a:lnTo>
                  <a:pt x="3192798" y="3949475"/>
                </a:lnTo>
                <a:lnTo>
                  <a:pt x="3198595" y="3952376"/>
                </a:lnTo>
                <a:lnTo>
                  <a:pt x="3208256" y="3957209"/>
                </a:lnTo>
                <a:lnTo>
                  <a:pt x="3213087" y="3960110"/>
                </a:lnTo>
                <a:lnTo>
                  <a:pt x="3216952" y="3962527"/>
                </a:lnTo>
                <a:lnTo>
                  <a:pt x="3220816" y="3965427"/>
                </a:lnTo>
                <a:lnTo>
                  <a:pt x="3222101" y="3967033"/>
                </a:lnTo>
                <a:lnTo>
                  <a:pt x="3222101" y="3963034"/>
                </a:lnTo>
                <a:lnTo>
                  <a:pt x="3220170" y="3960620"/>
                </a:lnTo>
                <a:lnTo>
                  <a:pt x="3216306" y="3957725"/>
                </a:lnTo>
                <a:lnTo>
                  <a:pt x="3212443" y="3955311"/>
                </a:lnTo>
                <a:lnTo>
                  <a:pt x="3207614" y="3952415"/>
                </a:lnTo>
                <a:lnTo>
                  <a:pt x="3197955" y="3948554"/>
                </a:lnTo>
                <a:lnTo>
                  <a:pt x="3192160" y="3944693"/>
                </a:lnTo>
                <a:lnTo>
                  <a:pt x="3186848" y="3938418"/>
                </a:lnTo>
                <a:lnTo>
                  <a:pt x="3182018" y="3931661"/>
                </a:lnTo>
                <a:lnTo>
                  <a:pt x="3180087" y="3928282"/>
                </a:lnTo>
                <a:lnTo>
                  <a:pt x="3179121" y="3924421"/>
                </a:lnTo>
                <a:close/>
                <a:moveTo>
                  <a:pt x="2283771" y="3915251"/>
                </a:moveTo>
                <a:lnTo>
                  <a:pt x="2283771" y="3917516"/>
                </a:lnTo>
                <a:lnTo>
                  <a:pt x="2285702" y="3920896"/>
                </a:lnTo>
                <a:lnTo>
                  <a:pt x="2288117" y="3923794"/>
                </a:lnTo>
                <a:lnTo>
                  <a:pt x="2291498" y="3927174"/>
                </a:lnTo>
                <a:lnTo>
                  <a:pt x="2294878" y="3931038"/>
                </a:lnTo>
                <a:lnTo>
                  <a:pt x="2298259" y="3934418"/>
                </a:lnTo>
                <a:lnTo>
                  <a:pt x="2301639" y="3937799"/>
                </a:lnTo>
                <a:lnTo>
                  <a:pt x="2304537" y="3940696"/>
                </a:lnTo>
                <a:lnTo>
                  <a:pt x="2305985" y="3944077"/>
                </a:lnTo>
                <a:lnTo>
                  <a:pt x="2308400" y="3949389"/>
                </a:lnTo>
                <a:lnTo>
                  <a:pt x="2309366" y="3955184"/>
                </a:lnTo>
                <a:lnTo>
                  <a:pt x="2309849" y="3960496"/>
                </a:lnTo>
                <a:lnTo>
                  <a:pt x="2309849" y="3966291"/>
                </a:lnTo>
                <a:lnTo>
                  <a:pt x="2309809" y="3966533"/>
                </a:lnTo>
                <a:lnTo>
                  <a:pt x="2309849" y="3966412"/>
                </a:lnTo>
                <a:lnTo>
                  <a:pt x="2310332" y="3963034"/>
                </a:lnTo>
                <a:lnTo>
                  <a:pt x="2310332" y="3957725"/>
                </a:lnTo>
                <a:lnTo>
                  <a:pt x="2309849" y="3951933"/>
                </a:lnTo>
                <a:lnTo>
                  <a:pt x="2308883" y="3946623"/>
                </a:lnTo>
                <a:lnTo>
                  <a:pt x="2306468" y="3940831"/>
                </a:lnTo>
                <a:lnTo>
                  <a:pt x="2304536" y="3937935"/>
                </a:lnTo>
                <a:lnTo>
                  <a:pt x="2302122" y="3934557"/>
                </a:lnTo>
                <a:lnTo>
                  <a:pt x="2298741" y="3931661"/>
                </a:lnTo>
                <a:lnTo>
                  <a:pt x="2294878" y="3927799"/>
                </a:lnTo>
                <a:lnTo>
                  <a:pt x="2291980" y="3924421"/>
                </a:lnTo>
                <a:lnTo>
                  <a:pt x="2288600" y="3921042"/>
                </a:lnTo>
                <a:lnTo>
                  <a:pt x="2286185" y="3917663"/>
                </a:lnTo>
                <a:close/>
                <a:moveTo>
                  <a:pt x="2284098" y="3911970"/>
                </a:moveTo>
                <a:lnTo>
                  <a:pt x="2283771" y="3913169"/>
                </a:lnTo>
                <a:lnTo>
                  <a:pt x="2283771" y="3915240"/>
                </a:lnTo>
                <a:close/>
                <a:moveTo>
                  <a:pt x="3194092" y="3853952"/>
                </a:moveTo>
                <a:lnTo>
                  <a:pt x="3187331" y="3854917"/>
                </a:lnTo>
                <a:lnTo>
                  <a:pt x="3181052" y="3855400"/>
                </a:lnTo>
                <a:lnTo>
                  <a:pt x="3174291" y="3857330"/>
                </a:lnTo>
                <a:lnTo>
                  <a:pt x="3166082" y="3859261"/>
                </a:lnTo>
                <a:lnTo>
                  <a:pt x="3157872" y="3860709"/>
                </a:lnTo>
                <a:lnTo>
                  <a:pt x="3151594" y="3862640"/>
                </a:lnTo>
                <a:lnTo>
                  <a:pt x="3147247" y="3866018"/>
                </a:lnTo>
                <a:lnTo>
                  <a:pt x="3141935" y="3870362"/>
                </a:lnTo>
                <a:lnTo>
                  <a:pt x="3136623" y="3874224"/>
                </a:lnTo>
                <a:lnTo>
                  <a:pt x="3132277" y="3877602"/>
                </a:lnTo>
                <a:lnTo>
                  <a:pt x="3126482" y="3878085"/>
                </a:lnTo>
                <a:lnTo>
                  <a:pt x="3120203" y="3879050"/>
                </a:lnTo>
                <a:lnTo>
                  <a:pt x="3116823" y="3879050"/>
                </a:lnTo>
                <a:lnTo>
                  <a:pt x="3114408" y="3879050"/>
                </a:lnTo>
                <a:lnTo>
                  <a:pt x="3111511" y="3878568"/>
                </a:lnTo>
                <a:lnTo>
                  <a:pt x="3110062" y="3877602"/>
                </a:lnTo>
                <a:lnTo>
                  <a:pt x="3109226" y="3876349"/>
                </a:lnTo>
                <a:lnTo>
                  <a:pt x="3109226" y="3877452"/>
                </a:lnTo>
                <a:lnTo>
                  <a:pt x="3109709" y="3879868"/>
                </a:lnTo>
                <a:lnTo>
                  <a:pt x="3110675" y="3882285"/>
                </a:lnTo>
                <a:lnTo>
                  <a:pt x="3113090" y="3883252"/>
                </a:lnTo>
                <a:lnTo>
                  <a:pt x="3115022" y="3883735"/>
                </a:lnTo>
                <a:lnTo>
                  <a:pt x="3117438" y="3883735"/>
                </a:lnTo>
                <a:lnTo>
                  <a:pt x="3120819" y="3883735"/>
                </a:lnTo>
                <a:lnTo>
                  <a:pt x="3127099" y="3882769"/>
                </a:lnTo>
                <a:lnTo>
                  <a:pt x="3133379" y="3882285"/>
                </a:lnTo>
                <a:lnTo>
                  <a:pt x="3137244" y="3878902"/>
                </a:lnTo>
                <a:lnTo>
                  <a:pt x="3142558" y="3874551"/>
                </a:lnTo>
                <a:lnTo>
                  <a:pt x="3147872" y="3870684"/>
                </a:lnTo>
                <a:lnTo>
                  <a:pt x="3152219" y="3867300"/>
                </a:lnTo>
                <a:lnTo>
                  <a:pt x="3158982" y="3865367"/>
                </a:lnTo>
                <a:lnTo>
                  <a:pt x="3166712" y="3863433"/>
                </a:lnTo>
                <a:lnTo>
                  <a:pt x="3175407" y="3861983"/>
                </a:lnTo>
                <a:lnTo>
                  <a:pt x="3181687" y="3860050"/>
                </a:lnTo>
                <a:lnTo>
                  <a:pt x="3187967" y="3859566"/>
                </a:lnTo>
                <a:lnTo>
                  <a:pt x="3194730" y="3858116"/>
                </a:lnTo>
                <a:lnTo>
                  <a:pt x="3198595" y="3858116"/>
                </a:lnTo>
                <a:lnTo>
                  <a:pt x="3201976" y="3858116"/>
                </a:lnTo>
                <a:lnTo>
                  <a:pt x="3204875" y="3859083"/>
                </a:lnTo>
                <a:lnTo>
                  <a:pt x="3208256" y="3860050"/>
                </a:lnTo>
                <a:lnTo>
                  <a:pt x="3211155" y="3862950"/>
                </a:lnTo>
                <a:lnTo>
                  <a:pt x="3215019" y="3867300"/>
                </a:lnTo>
                <a:lnTo>
                  <a:pt x="3216469" y="3869234"/>
                </a:lnTo>
                <a:lnTo>
                  <a:pt x="3217435" y="3871651"/>
                </a:lnTo>
                <a:lnTo>
                  <a:pt x="3218353" y="3872570"/>
                </a:lnTo>
                <a:lnTo>
                  <a:pt x="3218721" y="3870362"/>
                </a:lnTo>
                <a:lnTo>
                  <a:pt x="3218238" y="3868432"/>
                </a:lnTo>
                <a:lnTo>
                  <a:pt x="3217272" y="3866984"/>
                </a:lnTo>
                <a:lnTo>
                  <a:pt x="3215823" y="3865053"/>
                </a:lnTo>
                <a:lnTo>
                  <a:pt x="3214375" y="3862640"/>
                </a:lnTo>
                <a:lnTo>
                  <a:pt x="3210511" y="3858296"/>
                </a:lnTo>
                <a:lnTo>
                  <a:pt x="3207614" y="3855400"/>
                </a:lnTo>
                <a:lnTo>
                  <a:pt x="3204233" y="3854434"/>
                </a:lnTo>
                <a:lnTo>
                  <a:pt x="3201336" y="3853952"/>
                </a:lnTo>
                <a:lnTo>
                  <a:pt x="3197955" y="3853952"/>
                </a:lnTo>
                <a:close/>
                <a:moveTo>
                  <a:pt x="3091711" y="3853952"/>
                </a:moveTo>
                <a:lnTo>
                  <a:pt x="3083018" y="3854917"/>
                </a:lnTo>
                <a:lnTo>
                  <a:pt x="3076257" y="3855400"/>
                </a:lnTo>
                <a:lnTo>
                  <a:pt x="3066115" y="3855882"/>
                </a:lnTo>
                <a:lnTo>
                  <a:pt x="3054042" y="3856848"/>
                </a:lnTo>
                <a:lnTo>
                  <a:pt x="3041969" y="3858296"/>
                </a:lnTo>
                <a:lnTo>
                  <a:pt x="3031827" y="3859261"/>
                </a:lnTo>
                <a:lnTo>
                  <a:pt x="3025066" y="3861674"/>
                </a:lnTo>
                <a:lnTo>
                  <a:pt x="3016857" y="3865053"/>
                </a:lnTo>
                <a:lnTo>
                  <a:pt x="3010096" y="3867466"/>
                </a:lnTo>
                <a:lnTo>
                  <a:pt x="3005266" y="3870362"/>
                </a:lnTo>
                <a:lnTo>
                  <a:pt x="2998988" y="3872776"/>
                </a:lnTo>
                <a:lnTo>
                  <a:pt x="2992710" y="3876154"/>
                </a:lnTo>
                <a:lnTo>
                  <a:pt x="2986915" y="3878568"/>
                </a:lnTo>
                <a:lnTo>
                  <a:pt x="2983052" y="3881463"/>
                </a:lnTo>
                <a:lnTo>
                  <a:pt x="2982086" y="3884359"/>
                </a:lnTo>
                <a:lnTo>
                  <a:pt x="2981603" y="3888221"/>
                </a:lnTo>
                <a:lnTo>
                  <a:pt x="2981120" y="3891599"/>
                </a:lnTo>
                <a:lnTo>
                  <a:pt x="2981120" y="3895943"/>
                </a:lnTo>
                <a:lnTo>
                  <a:pt x="2981120" y="3899805"/>
                </a:lnTo>
                <a:lnTo>
                  <a:pt x="2981120" y="3902701"/>
                </a:lnTo>
                <a:lnTo>
                  <a:pt x="2980637" y="3905597"/>
                </a:lnTo>
                <a:lnTo>
                  <a:pt x="2979671" y="3907527"/>
                </a:lnTo>
                <a:lnTo>
                  <a:pt x="2977256" y="3911871"/>
                </a:lnTo>
                <a:lnTo>
                  <a:pt x="2974359" y="3916215"/>
                </a:lnTo>
                <a:lnTo>
                  <a:pt x="2970012" y="3921042"/>
                </a:lnTo>
                <a:lnTo>
                  <a:pt x="2965666" y="3924903"/>
                </a:lnTo>
                <a:lnTo>
                  <a:pt x="2960837" y="3929247"/>
                </a:lnTo>
                <a:lnTo>
                  <a:pt x="2956490" y="3932626"/>
                </a:lnTo>
                <a:lnTo>
                  <a:pt x="2952627" y="3935039"/>
                </a:lnTo>
                <a:lnTo>
                  <a:pt x="2949247" y="3937453"/>
                </a:lnTo>
                <a:lnTo>
                  <a:pt x="2944417" y="3939866"/>
                </a:lnTo>
                <a:lnTo>
                  <a:pt x="2939105" y="3942279"/>
                </a:lnTo>
                <a:lnTo>
                  <a:pt x="2932827" y="3944210"/>
                </a:lnTo>
                <a:lnTo>
                  <a:pt x="2927032" y="3946141"/>
                </a:lnTo>
                <a:lnTo>
                  <a:pt x="2914476" y="3949519"/>
                </a:lnTo>
                <a:lnTo>
                  <a:pt x="2904334" y="3951933"/>
                </a:lnTo>
                <a:lnTo>
                  <a:pt x="2896607" y="3951933"/>
                </a:lnTo>
                <a:lnTo>
                  <a:pt x="2885500" y="3951933"/>
                </a:lnTo>
                <a:lnTo>
                  <a:pt x="2873910" y="3951933"/>
                </a:lnTo>
                <a:lnTo>
                  <a:pt x="2863768" y="3951933"/>
                </a:lnTo>
                <a:lnTo>
                  <a:pt x="2857490" y="3955794"/>
                </a:lnTo>
                <a:lnTo>
                  <a:pt x="2850246" y="3959655"/>
                </a:lnTo>
                <a:lnTo>
                  <a:pt x="2843485" y="3963516"/>
                </a:lnTo>
                <a:lnTo>
                  <a:pt x="2837207" y="3966895"/>
                </a:lnTo>
                <a:lnTo>
                  <a:pt x="2833827" y="3973170"/>
                </a:lnTo>
                <a:lnTo>
                  <a:pt x="2829480" y="3979444"/>
                </a:lnTo>
                <a:lnTo>
                  <a:pt x="2826583" y="3982823"/>
                </a:lnTo>
                <a:lnTo>
                  <a:pt x="2824168" y="3985236"/>
                </a:lnTo>
                <a:lnTo>
                  <a:pt x="2821270" y="3987650"/>
                </a:lnTo>
                <a:lnTo>
                  <a:pt x="2818856" y="3989580"/>
                </a:lnTo>
                <a:lnTo>
                  <a:pt x="2811612" y="3995855"/>
                </a:lnTo>
                <a:lnTo>
                  <a:pt x="2803402" y="4004060"/>
                </a:lnTo>
                <a:lnTo>
                  <a:pt x="2798573" y="4007439"/>
                </a:lnTo>
                <a:lnTo>
                  <a:pt x="2793743" y="4010818"/>
                </a:lnTo>
                <a:lnTo>
                  <a:pt x="2788914" y="4013231"/>
                </a:lnTo>
                <a:lnTo>
                  <a:pt x="2785051" y="4015644"/>
                </a:lnTo>
                <a:lnTo>
                  <a:pt x="2776841" y="4018540"/>
                </a:lnTo>
                <a:lnTo>
                  <a:pt x="2766216" y="4022884"/>
                </a:lnTo>
                <a:lnTo>
                  <a:pt x="2755109" y="4027228"/>
                </a:lnTo>
                <a:lnTo>
                  <a:pt x="2747382" y="4030124"/>
                </a:lnTo>
                <a:lnTo>
                  <a:pt x="2740621" y="4033503"/>
                </a:lnTo>
                <a:lnTo>
                  <a:pt x="2730963" y="4035916"/>
                </a:lnTo>
                <a:lnTo>
                  <a:pt x="2721304" y="4038812"/>
                </a:lnTo>
                <a:lnTo>
                  <a:pt x="2714060" y="4041225"/>
                </a:lnTo>
                <a:lnTo>
                  <a:pt x="2710680" y="4042191"/>
                </a:lnTo>
                <a:lnTo>
                  <a:pt x="2707782" y="4043639"/>
                </a:lnTo>
                <a:lnTo>
                  <a:pt x="2704402" y="4045087"/>
                </a:lnTo>
                <a:lnTo>
                  <a:pt x="2700538" y="4047017"/>
                </a:lnTo>
                <a:lnTo>
                  <a:pt x="2697641" y="4049431"/>
                </a:lnTo>
                <a:lnTo>
                  <a:pt x="2693777" y="4050879"/>
                </a:lnTo>
                <a:lnTo>
                  <a:pt x="2690880" y="4052327"/>
                </a:lnTo>
                <a:lnTo>
                  <a:pt x="2687499" y="4053292"/>
                </a:lnTo>
                <a:lnTo>
                  <a:pt x="2683636" y="4053292"/>
                </a:lnTo>
                <a:lnTo>
                  <a:pt x="2677358" y="4051844"/>
                </a:lnTo>
                <a:lnTo>
                  <a:pt x="2669148" y="4050879"/>
                </a:lnTo>
                <a:lnTo>
                  <a:pt x="2660938" y="4049913"/>
                </a:lnTo>
                <a:lnTo>
                  <a:pt x="2654177" y="4048948"/>
                </a:lnTo>
                <a:lnTo>
                  <a:pt x="2647416" y="4053292"/>
                </a:lnTo>
                <a:lnTo>
                  <a:pt x="2638723" y="4058119"/>
                </a:lnTo>
                <a:lnTo>
                  <a:pt x="2633894" y="4061015"/>
                </a:lnTo>
                <a:lnTo>
                  <a:pt x="2629548" y="4063428"/>
                </a:lnTo>
                <a:lnTo>
                  <a:pt x="2624718" y="4065841"/>
                </a:lnTo>
                <a:lnTo>
                  <a:pt x="2620372" y="4067772"/>
                </a:lnTo>
                <a:lnTo>
                  <a:pt x="2618923" y="4069220"/>
                </a:lnTo>
                <a:lnTo>
                  <a:pt x="2615543" y="4071151"/>
                </a:lnTo>
                <a:lnTo>
                  <a:pt x="2612162" y="4072599"/>
                </a:lnTo>
                <a:lnTo>
                  <a:pt x="2608782" y="4074047"/>
                </a:lnTo>
                <a:lnTo>
                  <a:pt x="2604918" y="4075495"/>
                </a:lnTo>
                <a:lnTo>
                  <a:pt x="2600572" y="4076460"/>
                </a:lnTo>
                <a:lnTo>
                  <a:pt x="2597674" y="4076460"/>
                </a:lnTo>
                <a:lnTo>
                  <a:pt x="2594294" y="4075495"/>
                </a:lnTo>
                <a:lnTo>
                  <a:pt x="2591396" y="4073081"/>
                </a:lnTo>
                <a:lnTo>
                  <a:pt x="2588499" y="4070185"/>
                </a:lnTo>
                <a:lnTo>
                  <a:pt x="2586567" y="4066324"/>
                </a:lnTo>
                <a:lnTo>
                  <a:pt x="2583669" y="4061497"/>
                </a:lnTo>
                <a:lnTo>
                  <a:pt x="2582221" y="4057153"/>
                </a:lnTo>
                <a:lnTo>
                  <a:pt x="2580772" y="4052327"/>
                </a:lnTo>
                <a:lnTo>
                  <a:pt x="2579806" y="4048948"/>
                </a:lnTo>
                <a:lnTo>
                  <a:pt x="2578840" y="4045087"/>
                </a:lnTo>
                <a:lnTo>
                  <a:pt x="2580772" y="4039295"/>
                </a:lnTo>
                <a:lnTo>
                  <a:pt x="2582703" y="4032538"/>
                </a:lnTo>
                <a:lnTo>
                  <a:pt x="2583186" y="4028676"/>
                </a:lnTo>
                <a:lnTo>
                  <a:pt x="2583669" y="4025780"/>
                </a:lnTo>
                <a:lnTo>
                  <a:pt x="2583669" y="4022402"/>
                </a:lnTo>
                <a:lnTo>
                  <a:pt x="2583186" y="4019023"/>
                </a:lnTo>
                <a:lnTo>
                  <a:pt x="2581255" y="4016610"/>
                </a:lnTo>
                <a:lnTo>
                  <a:pt x="2577874" y="4014679"/>
                </a:lnTo>
                <a:lnTo>
                  <a:pt x="2574011" y="4012266"/>
                </a:lnTo>
                <a:lnTo>
                  <a:pt x="2569664" y="4010818"/>
                </a:lnTo>
                <a:lnTo>
                  <a:pt x="2564835" y="4009852"/>
                </a:lnTo>
                <a:lnTo>
                  <a:pt x="2560489" y="4008887"/>
                </a:lnTo>
                <a:lnTo>
                  <a:pt x="2556142" y="4007922"/>
                </a:lnTo>
                <a:lnTo>
                  <a:pt x="2553245" y="4007922"/>
                </a:lnTo>
                <a:lnTo>
                  <a:pt x="2543586" y="4007439"/>
                </a:lnTo>
                <a:lnTo>
                  <a:pt x="2532962" y="4006474"/>
                </a:lnTo>
                <a:lnTo>
                  <a:pt x="2527650" y="4006474"/>
                </a:lnTo>
                <a:lnTo>
                  <a:pt x="2522820" y="4006474"/>
                </a:lnTo>
                <a:lnTo>
                  <a:pt x="2519440" y="4006956"/>
                </a:lnTo>
                <a:lnTo>
                  <a:pt x="2515576" y="4007922"/>
                </a:lnTo>
                <a:lnTo>
                  <a:pt x="2509781" y="4011783"/>
                </a:lnTo>
                <a:lnTo>
                  <a:pt x="2503020" y="4017575"/>
                </a:lnTo>
                <a:lnTo>
                  <a:pt x="2496259" y="4022884"/>
                </a:lnTo>
                <a:lnTo>
                  <a:pt x="2489498" y="4026746"/>
                </a:lnTo>
                <a:lnTo>
                  <a:pt x="2481771" y="4031090"/>
                </a:lnTo>
                <a:lnTo>
                  <a:pt x="2471147" y="4035916"/>
                </a:lnTo>
                <a:lnTo>
                  <a:pt x="2460040" y="4041225"/>
                </a:lnTo>
                <a:lnTo>
                  <a:pt x="2452313" y="4045087"/>
                </a:lnTo>
                <a:lnTo>
                  <a:pt x="2442654" y="4048465"/>
                </a:lnTo>
                <a:lnTo>
                  <a:pt x="2431547" y="4050879"/>
                </a:lnTo>
                <a:lnTo>
                  <a:pt x="2420922" y="4053775"/>
                </a:lnTo>
                <a:lnTo>
                  <a:pt x="2410781" y="4056671"/>
                </a:lnTo>
                <a:lnTo>
                  <a:pt x="2404503" y="4057153"/>
                </a:lnTo>
                <a:lnTo>
                  <a:pt x="2396776" y="4058119"/>
                </a:lnTo>
                <a:lnTo>
                  <a:pt x="2389532" y="4059567"/>
                </a:lnTo>
                <a:lnTo>
                  <a:pt x="2385186" y="4060532"/>
                </a:lnTo>
                <a:lnTo>
                  <a:pt x="2380356" y="4061015"/>
                </a:lnTo>
                <a:lnTo>
                  <a:pt x="2375527" y="4061497"/>
                </a:lnTo>
                <a:lnTo>
                  <a:pt x="2370215" y="4061015"/>
                </a:lnTo>
                <a:lnTo>
                  <a:pt x="2364420" y="4060532"/>
                </a:lnTo>
                <a:lnTo>
                  <a:pt x="2359107" y="4059567"/>
                </a:lnTo>
                <a:lnTo>
                  <a:pt x="2353312" y="4059567"/>
                </a:lnTo>
                <a:lnTo>
                  <a:pt x="2348483" y="4059567"/>
                </a:lnTo>
                <a:lnTo>
                  <a:pt x="2343654" y="4060532"/>
                </a:lnTo>
                <a:lnTo>
                  <a:pt x="2340756" y="4063428"/>
                </a:lnTo>
                <a:lnTo>
                  <a:pt x="2336410" y="4067289"/>
                </a:lnTo>
                <a:lnTo>
                  <a:pt x="2333995" y="4068737"/>
                </a:lnTo>
                <a:lnTo>
                  <a:pt x="2332063" y="4070185"/>
                </a:lnTo>
                <a:lnTo>
                  <a:pt x="2330615" y="4071151"/>
                </a:lnTo>
                <a:lnTo>
                  <a:pt x="2328683" y="4071633"/>
                </a:lnTo>
                <a:lnTo>
                  <a:pt x="2326751" y="4072599"/>
                </a:lnTo>
                <a:lnTo>
                  <a:pt x="2324336" y="4074047"/>
                </a:lnTo>
                <a:lnTo>
                  <a:pt x="2320956" y="4075495"/>
                </a:lnTo>
                <a:lnTo>
                  <a:pt x="2317093" y="4076460"/>
                </a:lnTo>
                <a:lnTo>
                  <a:pt x="2309366" y="4078391"/>
                </a:lnTo>
                <a:lnTo>
                  <a:pt x="2302605" y="4078873"/>
                </a:lnTo>
                <a:lnTo>
                  <a:pt x="2294878" y="4080321"/>
                </a:lnTo>
                <a:lnTo>
                  <a:pt x="2287634" y="4082735"/>
                </a:lnTo>
                <a:lnTo>
                  <a:pt x="2285219" y="4083217"/>
                </a:lnTo>
                <a:lnTo>
                  <a:pt x="2281839" y="4084183"/>
                </a:lnTo>
                <a:lnTo>
                  <a:pt x="2277975" y="4086596"/>
                </a:lnTo>
                <a:lnTo>
                  <a:pt x="2275078" y="4089009"/>
                </a:lnTo>
                <a:lnTo>
                  <a:pt x="2272180" y="4092388"/>
                </a:lnTo>
                <a:lnTo>
                  <a:pt x="2269283" y="4095284"/>
                </a:lnTo>
                <a:lnTo>
                  <a:pt x="2266868" y="4098663"/>
                </a:lnTo>
                <a:lnTo>
                  <a:pt x="2265419" y="4101076"/>
                </a:lnTo>
                <a:lnTo>
                  <a:pt x="2263005" y="4105420"/>
                </a:lnTo>
                <a:lnTo>
                  <a:pt x="2259624" y="4110729"/>
                </a:lnTo>
                <a:lnTo>
                  <a:pt x="2256726" y="4116039"/>
                </a:lnTo>
                <a:lnTo>
                  <a:pt x="2254312" y="4119900"/>
                </a:lnTo>
                <a:lnTo>
                  <a:pt x="2250448" y="4121348"/>
                </a:lnTo>
                <a:lnTo>
                  <a:pt x="2247068" y="4121830"/>
                </a:lnTo>
                <a:lnTo>
                  <a:pt x="2242239" y="4122796"/>
                </a:lnTo>
                <a:lnTo>
                  <a:pt x="2236926" y="4123278"/>
                </a:lnTo>
                <a:lnTo>
                  <a:pt x="2226302" y="4123278"/>
                </a:lnTo>
                <a:lnTo>
                  <a:pt x="2216643" y="4123278"/>
                </a:lnTo>
                <a:lnTo>
                  <a:pt x="2212297" y="4122796"/>
                </a:lnTo>
                <a:lnTo>
                  <a:pt x="2207468" y="4121348"/>
                </a:lnTo>
                <a:lnTo>
                  <a:pt x="2202155" y="4118935"/>
                </a:lnTo>
                <a:lnTo>
                  <a:pt x="2198292" y="4116039"/>
                </a:lnTo>
                <a:lnTo>
                  <a:pt x="2196843" y="4112660"/>
                </a:lnTo>
                <a:lnTo>
                  <a:pt x="2196360" y="4109764"/>
                </a:lnTo>
                <a:lnTo>
                  <a:pt x="2195878" y="4107596"/>
                </a:lnTo>
                <a:lnTo>
                  <a:pt x="2195878" y="4108755"/>
                </a:lnTo>
                <a:lnTo>
                  <a:pt x="2196361" y="4112136"/>
                </a:lnTo>
                <a:lnTo>
                  <a:pt x="2197326" y="4115999"/>
                </a:lnTo>
                <a:lnTo>
                  <a:pt x="2198292" y="4118897"/>
                </a:lnTo>
                <a:lnTo>
                  <a:pt x="2202639" y="4121795"/>
                </a:lnTo>
                <a:lnTo>
                  <a:pt x="2207951" y="4124209"/>
                </a:lnTo>
                <a:lnTo>
                  <a:pt x="2213263" y="4126141"/>
                </a:lnTo>
                <a:lnTo>
                  <a:pt x="2216644" y="4126624"/>
                </a:lnTo>
                <a:lnTo>
                  <a:pt x="2226302" y="4126624"/>
                </a:lnTo>
                <a:lnTo>
                  <a:pt x="2236927" y="4126141"/>
                </a:lnTo>
                <a:lnTo>
                  <a:pt x="2242239" y="4125658"/>
                </a:lnTo>
                <a:lnTo>
                  <a:pt x="2247068" y="4124692"/>
                </a:lnTo>
                <a:lnTo>
                  <a:pt x="2250449" y="4123726"/>
                </a:lnTo>
                <a:lnTo>
                  <a:pt x="2254312" y="4122760"/>
                </a:lnTo>
                <a:lnTo>
                  <a:pt x="2257210" y="4118897"/>
                </a:lnTo>
                <a:lnTo>
                  <a:pt x="2259624" y="4113585"/>
                </a:lnTo>
                <a:lnTo>
                  <a:pt x="2262522" y="4107790"/>
                </a:lnTo>
                <a:lnTo>
                  <a:pt x="2265419" y="4104409"/>
                </a:lnTo>
                <a:lnTo>
                  <a:pt x="2266868" y="4101029"/>
                </a:lnTo>
                <a:lnTo>
                  <a:pt x="2269283" y="4098131"/>
                </a:lnTo>
                <a:lnTo>
                  <a:pt x="2271697" y="4095233"/>
                </a:lnTo>
                <a:lnTo>
                  <a:pt x="2275078" y="4092336"/>
                </a:lnTo>
                <a:lnTo>
                  <a:pt x="2277976" y="4089438"/>
                </a:lnTo>
                <a:lnTo>
                  <a:pt x="2281356" y="4087507"/>
                </a:lnTo>
                <a:lnTo>
                  <a:pt x="2284737" y="4086541"/>
                </a:lnTo>
                <a:lnTo>
                  <a:pt x="2287634" y="4085575"/>
                </a:lnTo>
                <a:lnTo>
                  <a:pt x="2294878" y="4083643"/>
                </a:lnTo>
                <a:lnTo>
                  <a:pt x="2302605" y="4082194"/>
                </a:lnTo>
                <a:lnTo>
                  <a:pt x="2309366" y="4081229"/>
                </a:lnTo>
                <a:lnTo>
                  <a:pt x="2316610" y="4079297"/>
                </a:lnTo>
                <a:lnTo>
                  <a:pt x="2320473" y="4078331"/>
                </a:lnTo>
                <a:lnTo>
                  <a:pt x="2324337" y="4077365"/>
                </a:lnTo>
                <a:lnTo>
                  <a:pt x="2326751" y="4075916"/>
                </a:lnTo>
                <a:lnTo>
                  <a:pt x="2328200" y="4073985"/>
                </a:lnTo>
                <a:lnTo>
                  <a:pt x="2330132" y="4073985"/>
                </a:lnTo>
                <a:lnTo>
                  <a:pt x="2332064" y="4073019"/>
                </a:lnTo>
                <a:lnTo>
                  <a:pt x="2333512" y="4072053"/>
                </a:lnTo>
                <a:lnTo>
                  <a:pt x="2335927" y="4070604"/>
                </a:lnTo>
                <a:lnTo>
                  <a:pt x="2340273" y="4066741"/>
                </a:lnTo>
                <a:lnTo>
                  <a:pt x="2343171" y="4062877"/>
                </a:lnTo>
                <a:lnTo>
                  <a:pt x="2348000" y="4062394"/>
                </a:lnTo>
                <a:lnTo>
                  <a:pt x="2352830" y="4061911"/>
                </a:lnTo>
                <a:lnTo>
                  <a:pt x="2358625" y="4062394"/>
                </a:lnTo>
                <a:lnTo>
                  <a:pt x="2363937" y="4062877"/>
                </a:lnTo>
                <a:lnTo>
                  <a:pt x="2369732" y="4064326"/>
                </a:lnTo>
                <a:lnTo>
                  <a:pt x="2375044" y="4064326"/>
                </a:lnTo>
                <a:lnTo>
                  <a:pt x="2379874" y="4064326"/>
                </a:lnTo>
                <a:lnTo>
                  <a:pt x="2384703" y="4062877"/>
                </a:lnTo>
                <a:lnTo>
                  <a:pt x="2388566" y="4062394"/>
                </a:lnTo>
                <a:lnTo>
                  <a:pt x="2396293" y="4061428"/>
                </a:lnTo>
                <a:lnTo>
                  <a:pt x="2403537" y="4059980"/>
                </a:lnTo>
                <a:lnTo>
                  <a:pt x="2410298" y="4059497"/>
                </a:lnTo>
                <a:lnTo>
                  <a:pt x="2419957" y="4056599"/>
                </a:lnTo>
                <a:lnTo>
                  <a:pt x="2431064" y="4054185"/>
                </a:lnTo>
                <a:lnTo>
                  <a:pt x="2441688" y="4050804"/>
                </a:lnTo>
                <a:lnTo>
                  <a:pt x="2451347" y="4048389"/>
                </a:lnTo>
                <a:lnTo>
                  <a:pt x="2459074" y="4044526"/>
                </a:lnTo>
                <a:lnTo>
                  <a:pt x="2470181" y="4038731"/>
                </a:lnTo>
                <a:lnTo>
                  <a:pt x="2480806" y="4033419"/>
                </a:lnTo>
                <a:lnTo>
                  <a:pt x="2488532" y="4029555"/>
                </a:lnTo>
                <a:lnTo>
                  <a:pt x="2494328" y="4025692"/>
                </a:lnTo>
                <a:lnTo>
                  <a:pt x="2501572" y="4020379"/>
                </a:lnTo>
                <a:lnTo>
                  <a:pt x="2508332" y="4015067"/>
                </a:lnTo>
                <a:lnTo>
                  <a:pt x="2514611" y="4011204"/>
                </a:lnTo>
                <a:lnTo>
                  <a:pt x="2517991" y="4010238"/>
                </a:lnTo>
                <a:lnTo>
                  <a:pt x="2521855" y="4009755"/>
                </a:lnTo>
                <a:lnTo>
                  <a:pt x="2526684" y="4009272"/>
                </a:lnTo>
                <a:lnTo>
                  <a:pt x="2531513" y="4009755"/>
                </a:lnTo>
                <a:lnTo>
                  <a:pt x="2542138" y="4010721"/>
                </a:lnTo>
                <a:lnTo>
                  <a:pt x="2551796" y="4011204"/>
                </a:lnTo>
                <a:lnTo>
                  <a:pt x="2554694" y="4011204"/>
                </a:lnTo>
                <a:lnTo>
                  <a:pt x="2559040" y="4011687"/>
                </a:lnTo>
                <a:lnTo>
                  <a:pt x="2563386" y="4012653"/>
                </a:lnTo>
                <a:lnTo>
                  <a:pt x="2568216" y="4013618"/>
                </a:lnTo>
                <a:lnTo>
                  <a:pt x="2572079" y="4015550"/>
                </a:lnTo>
                <a:lnTo>
                  <a:pt x="2576426" y="4016999"/>
                </a:lnTo>
                <a:lnTo>
                  <a:pt x="2579806" y="4019897"/>
                </a:lnTo>
                <a:lnTo>
                  <a:pt x="2581255" y="4022311"/>
                </a:lnTo>
                <a:lnTo>
                  <a:pt x="2582221" y="4024726"/>
                </a:lnTo>
                <a:lnTo>
                  <a:pt x="2582221" y="4028106"/>
                </a:lnTo>
                <a:lnTo>
                  <a:pt x="2581738" y="4031970"/>
                </a:lnTo>
                <a:lnTo>
                  <a:pt x="2581255" y="4034867"/>
                </a:lnTo>
                <a:lnTo>
                  <a:pt x="2579323" y="4042111"/>
                </a:lnTo>
                <a:lnTo>
                  <a:pt x="2577391" y="4048389"/>
                </a:lnTo>
                <a:lnTo>
                  <a:pt x="2577874" y="4051287"/>
                </a:lnTo>
                <a:lnTo>
                  <a:pt x="2579323" y="4055633"/>
                </a:lnTo>
                <a:lnTo>
                  <a:pt x="2580772" y="4059980"/>
                </a:lnTo>
                <a:lnTo>
                  <a:pt x="2582221" y="4064809"/>
                </a:lnTo>
                <a:lnTo>
                  <a:pt x="2584635" y="4068672"/>
                </a:lnTo>
                <a:lnTo>
                  <a:pt x="2587050" y="4073019"/>
                </a:lnTo>
                <a:lnTo>
                  <a:pt x="2589465" y="4076399"/>
                </a:lnTo>
                <a:lnTo>
                  <a:pt x="2592845" y="4077848"/>
                </a:lnTo>
                <a:lnTo>
                  <a:pt x="2595743" y="4078814"/>
                </a:lnTo>
                <a:lnTo>
                  <a:pt x="2599123" y="4078814"/>
                </a:lnTo>
                <a:lnTo>
                  <a:pt x="2602987" y="4078331"/>
                </a:lnTo>
                <a:lnTo>
                  <a:pt x="2607333" y="4077365"/>
                </a:lnTo>
                <a:lnTo>
                  <a:pt x="2610714" y="4075916"/>
                </a:lnTo>
                <a:lnTo>
                  <a:pt x="2614094" y="4073985"/>
                </a:lnTo>
                <a:lnTo>
                  <a:pt x="2616509" y="4072053"/>
                </a:lnTo>
                <a:lnTo>
                  <a:pt x="2618923" y="4070604"/>
                </a:lnTo>
                <a:lnTo>
                  <a:pt x="2622787" y="4068672"/>
                </a:lnTo>
                <a:lnTo>
                  <a:pt x="2627616" y="4066741"/>
                </a:lnTo>
                <a:lnTo>
                  <a:pt x="2631962" y="4064326"/>
                </a:lnTo>
                <a:lnTo>
                  <a:pt x="2636792" y="4061428"/>
                </a:lnTo>
                <a:lnTo>
                  <a:pt x="2645001" y="4056116"/>
                </a:lnTo>
                <a:lnTo>
                  <a:pt x="2652245" y="4051770"/>
                </a:lnTo>
                <a:lnTo>
                  <a:pt x="2659006" y="4052253"/>
                </a:lnTo>
                <a:lnTo>
                  <a:pt x="2666733" y="4054185"/>
                </a:lnTo>
                <a:lnTo>
                  <a:pt x="2675426" y="4055150"/>
                </a:lnTo>
                <a:lnTo>
                  <a:pt x="2681704" y="4055633"/>
                </a:lnTo>
                <a:lnTo>
                  <a:pt x="2682187" y="4063360"/>
                </a:lnTo>
                <a:lnTo>
                  <a:pt x="2683636" y="4070604"/>
                </a:lnTo>
                <a:lnTo>
                  <a:pt x="2685084" y="4076399"/>
                </a:lnTo>
                <a:lnTo>
                  <a:pt x="2685567" y="4082194"/>
                </a:lnTo>
                <a:lnTo>
                  <a:pt x="2688948" y="4086541"/>
                </a:lnTo>
                <a:lnTo>
                  <a:pt x="2692811" y="4090404"/>
                </a:lnTo>
                <a:lnTo>
                  <a:pt x="2697641" y="4095233"/>
                </a:lnTo>
                <a:lnTo>
                  <a:pt x="2702953" y="4100063"/>
                </a:lnTo>
                <a:lnTo>
                  <a:pt x="2713577" y="4108755"/>
                </a:lnTo>
                <a:lnTo>
                  <a:pt x="2722753" y="4115516"/>
                </a:lnTo>
                <a:lnTo>
                  <a:pt x="2732412" y="4122277"/>
                </a:lnTo>
                <a:lnTo>
                  <a:pt x="2743036" y="4130004"/>
                </a:lnTo>
                <a:lnTo>
                  <a:pt x="2754143" y="4138697"/>
                </a:lnTo>
                <a:lnTo>
                  <a:pt x="2763802" y="4144975"/>
                </a:lnTo>
                <a:lnTo>
                  <a:pt x="2768631" y="4147873"/>
                </a:lnTo>
                <a:lnTo>
                  <a:pt x="2773943" y="4150287"/>
                </a:lnTo>
                <a:lnTo>
                  <a:pt x="2778170" y="4151697"/>
                </a:lnTo>
                <a:lnTo>
                  <a:pt x="2777835" y="4151529"/>
                </a:lnTo>
                <a:lnTo>
                  <a:pt x="2772521" y="4149595"/>
                </a:lnTo>
                <a:lnTo>
                  <a:pt x="2767690" y="4146695"/>
                </a:lnTo>
                <a:lnTo>
                  <a:pt x="2758512" y="4139928"/>
                </a:lnTo>
                <a:lnTo>
                  <a:pt x="2747401" y="4132194"/>
                </a:lnTo>
                <a:lnTo>
                  <a:pt x="2736773" y="4123493"/>
                </a:lnTo>
                <a:lnTo>
                  <a:pt x="2727112" y="4117209"/>
                </a:lnTo>
                <a:lnTo>
                  <a:pt x="2717450" y="4110441"/>
                </a:lnTo>
                <a:lnTo>
                  <a:pt x="2707305" y="4101740"/>
                </a:lnTo>
                <a:lnTo>
                  <a:pt x="2701992" y="4096907"/>
                </a:lnTo>
                <a:lnTo>
                  <a:pt x="2697161" y="4092556"/>
                </a:lnTo>
                <a:lnTo>
                  <a:pt x="2692813" y="4088206"/>
                </a:lnTo>
                <a:lnTo>
                  <a:pt x="2689432" y="4083372"/>
                </a:lnTo>
                <a:lnTo>
                  <a:pt x="2688948" y="4078055"/>
                </a:lnTo>
                <a:lnTo>
                  <a:pt x="2687982" y="4071771"/>
                </a:lnTo>
                <a:lnTo>
                  <a:pt x="2686533" y="4065487"/>
                </a:lnTo>
                <a:lnTo>
                  <a:pt x="2686050" y="4057269"/>
                </a:lnTo>
                <a:lnTo>
                  <a:pt x="2689432" y="4057269"/>
                </a:lnTo>
                <a:lnTo>
                  <a:pt x="2692813" y="4056786"/>
                </a:lnTo>
                <a:lnTo>
                  <a:pt x="2696195" y="4055819"/>
                </a:lnTo>
                <a:lnTo>
                  <a:pt x="2699093" y="4053886"/>
                </a:lnTo>
                <a:lnTo>
                  <a:pt x="2702958" y="4051469"/>
                </a:lnTo>
                <a:lnTo>
                  <a:pt x="2706339" y="4050019"/>
                </a:lnTo>
                <a:lnTo>
                  <a:pt x="2709721" y="4048085"/>
                </a:lnTo>
                <a:lnTo>
                  <a:pt x="2713102" y="4046635"/>
                </a:lnTo>
                <a:lnTo>
                  <a:pt x="2716001" y="4046152"/>
                </a:lnTo>
                <a:lnTo>
                  <a:pt x="2722764" y="4043735"/>
                </a:lnTo>
                <a:lnTo>
                  <a:pt x="2732425" y="4040351"/>
                </a:lnTo>
                <a:lnTo>
                  <a:pt x="2742087" y="4037934"/>
                </a:lnTo>
                <a:lnTo>
                  <a:pt x="2749333" y="4035034"/>
                </a:lnTo>
                <a:lnTo>
                  <a:pt x="2757545" y="4031650"/>
                </a:lnTo>
                <a:lnTo>
                  <a:pt x="2767690" y="4027783"/>
                </a:lnTo>
                <a:lnTo>
                  <a:pt x="2778801" y="4023433"/>
                </a:lnTo>
                <a:lnTo>
                  <a:pt x="2786530" y="4020532"/>
                </a:lnTo>
                <a:lnTo>
                  <a:pt x="2791361" y="4018115"/>
                </a:lnTo>
                <a:lnTo>
                  <a:pt x="2795225" y="4015699"/>
                </a:lnTo>
                <a:lnTo>
                  <a:pt x="2800056" y="4012315"/>
                </a:lnTo>
                <a:lnTo>
                  <a:pt x="2804887" y="4008931"/>
                </a:lnTo>
                <a:lnTo>
                  <a:pt x="2813582" y="4000714"/>
                </a:lnTo>
                <a:lnTo>
                  <a:pt x="2820345" y="3993946"/>
                </a:lnTo>
                <a:lnTo>
                  <a:pt x="2822761" y="3992496"/>
                </a:lnTo>
                <a:lnTo>
                  <a:pt x="2825659" y="3990079"/>
                </a:lnTo>
                <a:lnTo>
                  <a:pt x="2828075" y="3987662"/>
                </a:lnTo>
                <a:lnTo>
                  <a:pt x="2830973" y="3984279"/>
                </a:lnTo>
                <a:lnTo>
                  <a:pt x="2835804" y="3977995"/>
                </a:lnTo>
                <a:lnTo>
                  <a:pt x="2838702" y="3971711"/>
                </a:lnTo>
                <a:lnTo>
                  <a:pt x="2844982" y="3968327"/>
                </a:lnTo>
                <a:lnTo>
                  <a:pt x="2852229" y="3964460"/>
                </a:lnTo>
                <a:lnTo>
                  <a:pt x="2858992" y="3960110"/>
                </a:lnTo>
                <a:lnTo>
                  <a:pt x="2864789" y="3956726"/>
                </a:lnTo>
                <a:lnTo>
                  <a:pt x="2874933" y="3956726"/>
                </a:lnTo>
                <a:lnTo>
                  <a:pt x="2887010" y="3956726"/>
                </a:lnTo>
                <a:lnTo>
                  <a:pt x="2898121" y="3956726"/>
                </a:lnTo>
                <a:lnTo>
                  <a:pt x="2905850" y="3956726"/>
                </a:lnTo>
                <a:lnTo>
                  <a:pt x="2915995" y="3953826"/>
                </a:lnTo>
                <a:lnTo>
                  <a:pt x="2928072" y="3950442"/>
                </a:lnTo>
                <a:lnTo>
                  <a:pt x="2934352" y="3948992"/>
                </a:lnTo>
                <a:lnTo>
                  <a:pt x="2940632" y="3946575"/>
                </a:lnTo>
                <a:lnTo>
                  <a:pt x="2946429" y="3944642"/>
                </a:lnTo>
                <a:lnTo>
                  <a:pt x="2950776" y="3942225"/>
                </a:lnTo>
                <a:lnTo>
                  <a:pt x="2954158" y="3939808"/>
                </a:lnTo>
                <a:lnTo>
                  <a:pt x="2958022" y="3937391"/>
                </a:lnTo>
                <a:lnTo>
                  <a:pt x="2962853" y="3933524"/>
                </a:lnTo>
                <a:lnTo>
                  <a:pt x="2966718" y="3929657"/>
                </a:lnTo>
                <a:lnTo>
                  <a:pt x="2971549" y="3925790"/>
                </a:lnTo>
                <a:lnTo>
                  <a:pt x="2975413" y="3920956"/>
                </a:lnTo>
                <a:lnTo>
                  <a:pt x="2978312" y="3916605"/>
                </a:lnTo>
                <a:lnTo>
                  <a:pt x="2980727" y="3911772"/>
                </a:lnTo>
                <a:lnTo>
                  <a:pt x="2981693" y="3910321"/>
                </a:lnTo>
                <a:lnTo>
                  <a:pt x="2982176" y="3907421"/>
                </a:lnTo>
                <a:lnTo>
                  <a:pt x="2982176" y="3904037"/>
                </a:lnTo>
                <a:lnTo>
                  <a:pt x="2982176" y="3900170"/>
                </a:lnTo>
                <a:lnTo>
                  <a:pt x="2982176" y="3896303"/>
                </a:lnTo>
                <a:lnTo>
                  <a:pt x="2982659" y="3892920"/>
                </a:lnTo>
                <a:lnTo>
                  <a:pt x="2983142" y="3889053"/>
                </a:lnTo>
                <a:lnTo>
                  <a:pt x="2984109" y="3885669"/>
                </a:lnTo>
                <a:lnTo>
                  <a:pt x="2987973" y="3883252"/>
                </a:lnTo>
                <a:lnTo>
                  <a:pt x="2993770" y="3879868"/>
                </a:lnTo>
                <a:lnTo>
                  <a:pt x="3000533" y="3877452"/>
                </a:lnTo>
                <a:lnTo>
                  <a:pt x="3006330" y="3874551"/>
                </a:lnTo>
                <a:lnTo>
                  <a:pt x="3011161" y="3872134"/>
                </a:lnTo>
                <a:lnTo>
                  <a:pt x="3018407" y="3868751"/>
                </a:lnTo>
                <a:lnTo>
                  <a:pt x="3026136" y="3866334"/>
                </a:lnTo>
                <a:lnTo>
                  <a:pt x="3032899" y="3863433"/>
                </a:lnTo>
                <a:lnTo>
                  <a:pt x="3043044" y="3862950"/>
                </a:lnTo>
                <a:lnTo>
                  <a:pt x="3055121" y="3861500"/>
                </a:lnTo>
                <a:lnTo>
                  <a:pt x="3067198" y="3860533"/>
                </a:lnTo>
                <a:lnTo>
                  <a:pt x="3077342" y="3860050"/>
                </a:lnTo>
                <a:lnTo>
                  <a:pt x="3084106" y="3859566"/>
                </a:lnTo>
                <a:lnTo>
                  <a:pt x="3092318" y="3858116"/>
                </a:lnTo>
                <a:lnTo>
                  <a:pt x="3096666" y="3858116"/>
                </a:lnTo>
                <a:lnTo>
                  <a:pt x="3100530" y="3858116"/>
                </a:lnTo>
                <a:lnTo>
                  <a:pt x="3104395" y="3859083"/>
                </a:lnTo>
                <a:lnTo>
                  <a:pt x="3107293" y="3860050"/>
                </a:lnTo>
                <a:lnTo>
                  <a:pt x="3108130" y="3861306"/>
                </a:lnTo>
                <a:lnTo>
                  <a:pt x="3108130" y="3860226"/>
                </a:lnTo>
                <a:lnTo>
                  <a:pt x="3107647" y="3856848"/>
                </a:lnTo>
                <a:lnTo>
                  <a:pt x="3106198" y="3855400"/>
                </a:lnTo>
                <a:lnTo>
                  <a:pt x="3103301" y="3854434"/>
                </a:lnTo>
                <a:lnTo>
                  <a:pt x="3099438" y="3853952"/>
                </a:lnTo>
                <a:lnTo>
                  <a:pt x="3095091" y="3853952"/>
                </a:lnTo>
                <a:close/>
                <a:moveTo>
                  <a:pt x="5101251" y="3675644"/>
                </a:moveTo>
                <a:lnTo>
                  <a:pt x="5099246" y="3678095"/>
                </a:lnTo>
                <a:lnTo>
                  <a:pt x="5098913" y="3678762"/>
                </a:lnTo>
                <a:close/>
                <a:moveTo>
                  <a:pt x="5117971" y="3654715"/>
                </a:moveTo>
                <a:lnTo>
                  <a:pt x="5116148" y="3656842"/>
                </a:lnTo>
                <a:lnTo>
                  <a:pt x="5113201" y="3661054"/>
                </a:lnTo>
                <a:lnTo>
                  <a:pt x="5114473" y="3659781"/>
                </a:lnTo>
                <a:lnTo>
                  <a:pt x="5117369" y="3655919"/>
                </a:lnTo>
                <a:close/>
                <a:moveTo>
                  <a:pt x="5120767" y="3650543"/>
                </a:moveTo>
                <a:lnTo>
                  <a:pt x="5120012" y="3651046"/>
                </a:lnTo>
                <a:lnTo>
                  <a:pt x="5119546" y="3652211"/>
                </a:lnTo>
                <a:lnTo>
                  <a:pt x="5120748" y="3650608"/>
                </a:lnTo>
                <a:close/>
                <a:moveTo>
                  <a:pt x="5185831" y="3554763"/>
                </a:moveTo>
                <a:lnTo>
                  <a:pt x="5180861" y="3557821"/>
                </a:lnTo>
                <a:lnTo>
                  <a:pt x="5174100" y="3563135"/>
                </a:lnTo>
                <a:lnTo>
                  <a:pt x="5166856" y="3568448"/>
                </a:lnTo>
                <a:lnTo>
                  <a:pt x="5160578" y="3572795"/>
                </a:lnTo>
                <a:lnTo>
                  <a:pt x="5151885" y="3574727"/>
                </a:lnTo>
                <a:lnTo>
                  <a:pt x="5141261" y="3576659"/>
                </a:lnTo>
                <a:lnTo>
                  <a:pt x="5135948" y="3577142"/>
                </a:lnTo>
                <a:lnTo>
                  <a:pt x="5131119" y="3577625"/>
                </a:lnTo>
                <a:lnTo>
                  <a:pt x="5126773" y="3578592"/>
                </a:lnTo>
                <a:lnTo>
                  <a:pt x="5123875" y="3580041"/>
                </a:lnTo>
                <a:lnTo>
                  <a:pt x="5120495" y="3584388"/>
                </a:lnTo>
                <a:lnTo>
                  <a:pt x="5120226" y="3584926"/>
                </a:lnTo>
                <a:lnTo>
                  <a:pt x="5121714" y="3583012"/>
                </a:lnTo>
                <a:lnTo>
                  <a:pt x="5125093" y="3581564"/>
                </a:lnTo>
                <a:lnTo>
                  <a:pt x="5129437" y="3580116"/>
                </a:lnTo>
                <a:lnTo>
                  <a:pt x="5134265" y="3579633"/>
                </a:lnTo>
                <a:lnTo>
                  <a:pt x="5138609" y="3579150"/>
                </a:lnTo>
                <a:lnTo>
                  <a:pt x="5149230" y="3577701"/>
                </a:lnTo>
                <a:lnTo>
                  <a:pt x="5158884" y="3575287"/>
                </a:lnTo>
                <a:lnTo>
                  <a:pt x="5165160" y="3571425"/>
                </a:lnTo>
                <a:lnTo>
                  <a:pt x="5171918" y="3566114"/>
                </a:lnTo>
                <a:lnTo>
                  <a:pt x="5179159" y="3560803"/>
                </a:lnTo>
                <a:lnTo>
                  <a:pt x="5184952" y="3556457"/>
                </a:lnTo>
                <a:close/>
                <a:moveTo>
                  <a:pt x="2482066" y="3317134"/>
                </a:moveTo>
                <a:lnTo>
                  <a:pt x="2486118" y="3319159"/>
                </a:lnTo>
                <a:lnTo>
                  <a:pt x="2494810" y="3326882"/>
                </a:lnTo>
                <a:lnTo>
                  <a:pt x="2504469" y="3334122"/>
                </a:lnTo>
                <a:lnTo>
                  <a:pt x="2511713" y="3340879"/>
                </a:lnTo>
                <a:lnTo>
                  <a:pt x="2518474" y="3348602"/>
                </a:lnTo>
                <a:lnTo>
                  <a:pt x="2520711" y="3351635"/>
                </a:lnTo>
                <a:lnTo>
                  <a:pt x="2518885" y="3346768"/>
                </a:lnTo>
                <a:lnTo>
                  <a:pt x="2515988" y="3340008"/>
                </a:lnTo>
                <a:lnTo>
                  <a:pt x="2513575" y="3335180"/>
                </a:lnTo>
                <a:lnTo>
                  <a:pt x="2510195" y="3332284"/>
                </a:lnTo>
                <a:lnTo>
                  <a:pt x="2505851" y="3329387"/>
                </a:lnTo>
                <a:lnTo>
                  <a:pt x="2501506" y="3326007"/>
                </a:lnTo>
                <a:lnTo>
                  <a:pt x="2496678" y="3323593"/>
                </a:lnTo>
                <a:lnTo>
                  <a:pt x="2491851" y="3320696"/>
                </a:lnTo>
                <a:lnTo>
                  <a:pt x="2487506" y="3318765"/>
                </a:lnTo>
                <a:lnTo>
                  <a:pt x="2483161" y="3317317"/>
                </a:lnTo>
                <a:close/>
                <a:moveTo>
                  <a:pt x="2398197" y="3305730"/>
                </a:moveTo>
                <a:lnTo>
                  <a:pt x="2396994" y="3306236"/>
                </a:lnTo>
                <a:lnTo>
                  <a:pt x="2399673" y="3307575"/>
                </a:lnTo>
                <a:lnTo>
                  <a:pt x="2409815" y="3308058"/>
                </a:lnTo>
                <a:lnTo>
                  <a:pt x="2420712" y="3309314"/>
                </a:lnTo>
                <a:lnTo>
                  <a:pt x="2420404" y="3309109"/>
                </a:lnTo>
                <a:lnTo>
                  <a:pt x="2415093" y="3308626"/>
                </a:lnTo>
                <a:lnTo>
                  <a:pt x="2409300" y="3307661"/>
                </a:lnTo>
                <a:lnTo>
                  <a:pt x="2403990" y="3306212"/>
                </a:lnTo>
                <a:close/>
                <a:moveTo>
                  <a:pt x="3280743" y="3252523"/>
                </a:moveTo>
                <a:lnTo>
                  <a:pt x="3285136" y="3252523"/>
                </a:lnTo>
                <a:lnTo>
                  <a:pt x="3291969" y="3252523"/>
                </a:lnTo>
                <a:lnTo>
                  <a:pt x="3299291" y="3257835"/>
                </a:lnTo>
                <a:lnTo>
                  <a:pt x="3307100" y="3263631"/>
                </a:lnTo>
                <a:lnTo>
                  <a:pt x="3308076" y="3265562"/>
                </a:lnTo>
                <a:lnTo>
                  <a:pt x="3308564" y="3267494"/>
                </a:lnTo>
                <a:lnTo>
                  <a:pt x="3309052" y="3270392"/>
                </a:lnTo>
                <a:lnTo>
                  <a:pt x="3309052" y="3272806"/>
                </a:lnTo>
                <a:lnTo>
                  <a:pt x="3309052" y="3275704"/>
                </a:lnTo>
                <a:lnTo>
                  <a:pt x="3309052" y="3278118"/>
                </a:lnTo>
                <a:lnTo>
                  <a:pt x="3309541" y="3280050"/>
                </a:lnTo>
                <a:lnTo>
                  <a:pt x="3310517" y="3282465"/>
                </a:lnTo>
                <a:lnTo>
                  <a:pt x="3311005" y="3284879"/>
                </a:lnTo>
                <a:lnTo>
                  <a:pt x="3311493" y="3288260"/>
                </a:lnTo>
                <a:lnTo>
                  <a:pt x="3313445" y="3292123"/>
                </a:lnTo>
                <a:lnTo>
                  <a:pt x="3314910" y="3295021"/>
                </a:lnTo>
                <a:lnTo>
                  <a:pt x="3318814" y="3301782"/>
                </a:lnTo>
                <a:lnTo>
                  <a:pt x="3321743" y="3307577"/>
                </a:lnTo>
                <a:lnTo>
                  <a:pt x="3326136" y="3310475"/>
                </a:lnTo>
                <a:lnTo>
                  <a:pt x="3331505" y="3312889"/>
                </a:lnTo>
                <a:lnTo>
                  <a:pt x="3336874" y="3314821"/>
                </a:lnTo>
                <a:lnTo>
                  <a:pt x="3341267" y="3315304"/>
                </a:lnTo>
                <a:lnTo>
                  <a:pt x="3346636" y="3318684"/>
                </a:lnTo>
                <a:lnTo>
                  <a:pt x="3352493" y="3322548"/>
                </a:lnTo>
                <a:lnTo>
                  <a:pt x="3352493" y="3327860"/>
                </a:lnTo>
                <a:lnTo>
                  <a:pt x="3352493" y="3329792"/>
                </a:lnTo>
                <a:lnTo>
                  <a:pt x="3349076" y="3333172"/>
                </a:lnTo>
                <a:lnTo>
                  <a:pt x="3346636" y="3337036"/>
                </a:lnTo>
                <a:lnTo>
                  <a:pt x="3345172" y="3338484"/>
                </a:lnTo>
                <a:lnTo>
                  <a:pt x="3343707" y="3339933"/>
                </a:lnTo>
                <a:lnTo>
                  <a:pt x="3342243" y="3340416"/>
                </a:lnTo>
                <a:lnTo>
                  <a:pt x="3341267" y="3340899"/>
                </a:lnTo>
                <a:lnTo>
                  <a:pt x="3339314" y="3342348"/>
                </a:lnTo>
                <a:lnTo>
                  <a:pt x="3337362" y="3343314"/>
                </a:lnTo>
                <a:lnTo>
                  <a:pt x="3335410" y="3343797"/>
                </a:lnTo>
                <a:lnTo>
                  <a:pt x="3332969" y="3344279"/>
                </a:lnTo>
                <a:lnTo>
                  <a:pt x="3329552" y="3344762"/>
                </a:lnTo>
                <a:lnTo>
                  <a:pt x="3325648" y="3344762"/>
                </a:lnTo>
                <a:lnTo>
                  <a:pt x="3324183" y="3345728"/>
                </a:lnTo>
                <a:lnTo>
                  <a:pt x="3321743" y="3346694"/>
                </a:lnTo>
                <a:lnTo>
                  <a:pt x="3319302" y="3348143"/>
                </a:lnTo>
                <a:lnTo>
                  <a:pt x="3316374" y="3348626"/>
                </a:lnTo>
                <a:lnTo>
                  <a:pt x="3313445" y="3349109"/>
                </a:lnTo>
                <a:lnTo>
                  <a:pt x="3311005" y="3350075"/>
                </a:lnTo>
                <a:lnTo>
                  <a:pt x="3308564" y="3351040"/>
                </a:lnTo>
                <a:lnTo>
                  <a:pt x="3307100" y="3352006"/>
                </a:lnTo>
                <a:lnTo>
                  <a:pt x="3303683" y="3352489"/>
                </a:lnTo>
                <a:lnTo>
                  <a:pt x="3299291" y="3354421"/>
                </a:lnTo>
                <a:lnTo>
                  <a:pt x="3294898" y="3356836"/>
                </a:lnTo>
                <a:lnTo>
                  <a:pt x="3291969" y="3359733"/>
                </a:lnTo>
                <a:lnTo>
                  <a:pt x="3286112" y="3365045"/>
                </a:lnTo>
                <a:lnTo>
                  <a:pt x="3280743" y="3370840"/>
                </a:lnTo>
                <a:lnTo>
                  <a:pt x="3280255" y="3373255"/>
                </a:lnTo>
                <a:lnTo>
                  <a:pt x="3278790" y="3375670"/>
                </a:lnTo>
                <a:lnTo>
                  <a:pt x="3277326" y="3377119"/>
                </a:lnTo>
                <a:lnTo>
                  <a:pt x="3276838" y="3378084"/>
                </a:lnTo>
                <a:lnTo>
                  <a:pt x="3273910" y="3381465"/>
                </a:lnTo>
                <a:lnTo>
                  <a:pt x="3270981" y="3384362"/>
                </a:lnTo>
                <a:lnTo>
                  <a:pt x="3269517" y="3385328"/>
                </a:lnTo>
                <a:lnTo>
                  <a:pt x="3268540" y="3385811"/>
                </a:lnTo>
                <a:lnTo>
                  <a:pt x="3266588" y="3385811"/>
                </a:lnTo>
                <a:lnTo>
                  <a:pt x="3265612" y="3385328"/>
                </a:lnTo>
                <a:lnTo>
                  <a:pt x="3264148" y="3384845"/>
                </a:lnTo>
                <a:lnTo>
                  <a:pt x="3263171" y="3383397"/>
                </a:lnTo>
                <a:lnTo>
                  <a:pt x="3262683" y="3381948"/>
                </a:lnTo>
                <a:lnTo>
                  <a:pt x="3262195" y="3379050"/>
                </a:lnTo>
                <a:lnTo>
                  <a:pt x="3262195" y="3374221"/>
                </a:lnTo>
                <a:lnTo>
                  <a:pt x="3261219" y="3370840"/>
                </a:lnTo>
                <a:lnTo>
                  <a:pt x="3262195" y="3368909"/>
                </a:lnTo>
                <a:lnTo>
                  <a:pt x="3263171" y="3366977"/>
                </a:lnTo>
                <a:lnTo>
                  <a:pt x="3264148" y="3365528"/>
                </a:lnTo>
                <a:lnTo>
                  <a:pt x="3265612" y="3363114"/>
                </a:lnTo>
                <a:lnTo>
                  <a:pt x="3269517" y="3359250"/>
                </a:lnTo>
                <a:lnTo>
                  <a:pt x="3273421" y="3355870"/>
                </a:lnTo>
                <a:lnTo>
                  <a:pt x="3274886" y="3348626"/>
                </a:lnTo>
                <a:lnTo>
                  <a:pt x="3276838" y="3340899"/>
                </a:lnTo>
                <a:lnTo>
                  <a:pt x="3280743" y="3338001"/>
                </a:lnTo>
                <a:lnTo>
                  <a:pt x="3285624" y="3333655"/>
                </a:lnTo>
                <a:lnTo>
                  <a:pt x="3288064" y="3331723"/>
                </a:lnTo>
                <a:lnTo>
                  <a:pt x="3290017" y="3329792"/>
                </a:lnTo>
                <a:lnTo>
                  <a:pt x="3291481" y="3327860"/>
                </a:lnTo>
                <a:lnTo>
                  <a:pt x="3291969" y="3326411"/>
                </a:lnTo>
                <a:lnTo>
                  <a:pt x="3292945" y="3324479"/>
                </a:lnTo>
                <a:lnTo>
                  <a:pt x="3293921" y="3323031"/>
                </a:lnTo>
                <a:lnTo>
                  <a:pt x="3294410" y="3321099"/>
                </a:lnTo>
                <a:lnTo>
                  <a:pt x="3294898" y="3318201"/>
                </a:lnTo>
                <a:lnTo>
                  <a:pt x="3295874" y="3313372"/>
                </a:lnTo>
                <a:lnTo>
                  <a:pt x="3295874" y="3307577"/>
                </a:lnTo>
                <a:lnTo>
                  <a:pt x="3294898" y="3304196"/>
                </a:lnTo>
                <a:lnTo>
                  <a:pt x="3293433" y="3298884"/>
                </a:lnTo>
                <a:lnTo>
                  <a:pt x="3290993" y="3293572"/>
                </a:lnTo>
                <a:lnTo>
                  <a:pt x="3288064" y="3289709"/>
                </a:lnTo>
                <a:lnTo>
                  <a:pt x="3287576" y="3283431"/>
                </a:lnTo>
                <a:lnTo>
                  <a:pt x="3286112" y="3276670"/>
                </a:lnTo>
                <a:lnTo>
                  <a:pt x="3285136" y="3269909"/>
                </a:lnTo>
                <a:lnTo>
                  <a:pt x="3284648" y="3263631"/>
                </a:lnTo>
                <a:lnTo>
                  <a:pt x="3283183" y="3262665"/>
                </a:lnTo>
                <a:lnTo>
                  <a:pt x="3281231" y="3259767"/>
                </a:lnTo>
                <a:lnTo>
                  <a:pt x="3280255" y="3257835"/>
                </a:lnTo>
                <a:lnTo>
                  <a:pt x="3279767" y="3255904"/>
                </a:lnTo>
                <a:lnTo>
                  <a:pt x="3279767" y="3254455"/>
                </a:lnTo>
                <a:close/>
                <a:moveTo>
                  <a:pt x="4938889" y="3208695"/>
                </a:moveTo>
                <a:lnTo>
                  <a:pt x="4938275" y="3209310"/>
                </a:lnTo>
                <a:lnTo>
                  <a:pt x="4937462" y="3210529"/>
                </a:lnTo>
                <a:lnTo>
                  <a:pt x="4937465" y="3210528"/>
                </a:lnTo>
                <a:close/>
                <a:moveTo>
                  <a:pt x="4259091" y="2870044"/>
                </a:moveTo>
                <a:lnTo>
                  <a:pt x="4264884" y="2870044"/>
                </a:lnTo>
                <a:lnTo>
                  <a:pt x="4270194" y="2870044"/>
                </a:lnTo>
                <a:lnTo>
                  <a:pt x="4275022" y="2871011"/>
                </a:lnTo>
                <a:lnTo>
                  <a:pt x="4280815" y="2874395"/>
                </a:lnTo>
                <a:lnTo>
                  <a:pt x="4286125" y="2878262"/>
                </a:lnTo>
                <a:lnTo>
                  <a:pt x="4291918" y="2882612"/>
                </a:lnTo>
                <a:lnTo>
                  <a:pt x="4297229" y="2886479"/>
                </a:lnTo>
                <a:lnTo>
                  <a:pt x="4301091" y="2888896"/>
                </a:lnTo>
                <a:lnTo>
                  <a:pt x="4304470" y="2892279"/>
                </a:lnTo>
                <a:lnTo>
                  <a:pt x="4309298" y="2895179"/>
                </a:lnTo>
                <a:lnTo>
                  <a:pt x="4314608" y="2898563"/>
                </a:lnTo>
                <a:lnTo>
                  <a:pt x="4319918" y="2901463"/>
                </a:lnTo>
                <a:lnTo>
                  <a:pt x="4325229" y="2904363"/>
                </a:lnTo>
                <a:lnTo>
                  <a:pt x="4330056" y="2906780"/>
                </a:lnTo>
                <a:lnTo>
                  <a:pt x="4334884" y="2908713"/>
                </a:lnTo>
                <a:lnTo>
                  <a:pt x="4346470" y="2911131"/>
                </a:lnTo>
                <a:lnTo>
                  <a:pt x="4363366" y="2913547"/>
                </a:lnTo>
                <a:lnTo>
                  <a:pt x="4380263" y="2916931"/>
                </a:lnTo>
                <a:lnTo>
                  <a:pt x="4394746" y="2919831"/>
                </a:lnTo>
                <a:lnTo>
                  <a:pt x="4404883" y="2923698"/>
                </a:lnTo>
                <a:lnTo>
                  <a:pt x="4418883" y="2929015"/>
                </a:lnTo>
                <a:lnTo>
                  <a:pt x="4433849" y="2934332"/>
                </a:lnTo>
                <a:lnTo>
                  <a:pt x="4446400" y="2938199"/>
                </a:lnTo>
                <a:lnTo>
                  <a:pt x="4460400" y="2942549"/>
                </a:lnTo>
                <a:lnTo>
                  <a:pt x="4478262" y="2947866"/>
                </a:lnTo>
                <a:lnTo>
                  <a:pt x="4496124" y="2953183"/>
                </a:lnTo>
                <a:lnTo>
                  <a:pt x="4509641" y="2957050"/>
                </a:lnTo>
                <a:lnTo>
                  <a:pt x="4517365" y="2959950"/>
                </a:lnTo>
                <a:lnTo>
                  <a:pt x="4527020" y="2962367"/>
                </a:lnTo>
                <a:lnTo>
                  <a:pt x="4537641" y="2965268"/>
                </a:lnTo>
                <a:lnTo>
                  <a:pt x="4547296" y="2968168"/>
                </a:lnTo>
                <a:lnTo>
                  <a:pt x="4560331" y="2972035"/>
                </a:lnTo>
                <a:lnTo>
                  <a:pt x="4576744" y="2977835"/>
                </a:lnTo>
                <a:lnTo>
                  <a:pt x="4584468" y="2981219"/>
                </a:lnTo>
                <a:lnTo>
                  <a:pt x="4591710" y="2984602"/>
                </a:lnTo>
                <a:lnTo>
                  <a:pt x="4597986" y="2987986"/>
                </a:lnTo>
                <a:lnTo>
                  <a:pt x="4603296" y="2990402"/>
                </a:lnTo>
                <a:lnTo>
                  <a:pt x="4607641" y="2993786"/>
                </a:lnTo>
                <a:lnTo>
                  <a:pt x="4612468" y="2998136"/>
                </a:lnTo>
                <a:lnTo>
                  <a:pt x="4617296" y="3002487"/>
                </a:lnTo>
                <a:lnTo>
                  <a:pt x="4621158" y="3007804"/>
                </a:lnTo>
                <a:lnTo>
                  <a:pt x="4629848" y="3018438"/>
                </a:lnTo>
                <a:lnTo>
                  <a:pt x="4636606" y="3028105"/>
                </a:lnTo>
                <a:lnTo>
                  <a:pt x="4639985" y="3031489"/>
                </a:lnTo>
                <a:lnTo>
                  <a:pt x="4642882" y="3035839"/>
                </a:lnTo>
                <a:lnTo>
                  <a:pt x="4646261" y="3041156"/>
                </a:lnTo>
                <a:lnTo>
                  <a:pt x="4648675" y="3046956"/>
                </a:lnTo>
                <a:lnTo>
                  <a:pt x="4651572" y="3053240"/>
                </a:lnTo>
                <a:lnTo>
                  <a:pt x="4653502" y="3059041"/>
                </a:lnTo>
                <a:lnTo>
                  <a:pt x="4654951" y="3064357"/>
                </a:lnTo>
                <a:lnTo>
                  <a:pt x="4655916" y="3068708"/>
                </a:lnTo>
                <a:lnTo>
                  <a:pt x="4656399" y="3073542"/>
                </a:lnTo>
                <a:lnTo>
                  <a:pt x="4656399" y="3078859"/>
                </a:lnTo>
                <a:lnTo>
                  <a:pt x="4655916" y="3085143"/>
                </a:lnTo>
                <a:lnTo>
                  <a:pt x="4654951" y="3091426"/>
                </a:lnTo>
                <a:lnTo>
                  <a:pt x="4653020" y="3105444"/>
                </a:lnTo>
                <a:lnTo>
                  <a:pt x="4652054" y="3117528"/>
                </a:lnTo>
                <a:lnTo>
                  <a:pt x="4651089" y="3122362"/>
                </a:lnTo>
                <a:lnTo>
                  <a:pt x="4651089" y="3127678"/>
                </a:lnTo>
                <a:lnTo>
                  <a:pt x="4651089" y="3133479"/>
                </a:lnTo>
                <a:lnTo>
                  <a:pt x="4652054" y="3139763"/>
                </a:lnTo>
                <a:lnTo>
                  <a:pt x="4652537" y="3146046"/>
                </a:lnTo>
                <a:lnTo>
                  <a:pt x="4652537" y="3151847"/>
                </a:lnTo>
                <a:lnTo>
                  <a:pt x="4652537" y="3157647"/>
                </a:lnTo>
                <a:lnTo>
                  <a:pt x="4652054" y="3161997"/>
                </a:lnTo>
                <a:lnTo>
                  <a:pt x="4651572" y="3170215"/>
                </a:lnTo>
                <a:lnTo>
                  <a:pt x="4650123" y="3178916"/>
                </a:lnTo>
                <a:lnTo>
                  <a:pt x="4647709" y="3189066"/>
                </a:lnTo>
                <a:lnTo>
                  <a:pt x="4645296" y="3199700"/>
                </a:lnTo>
                <a:lnTo>
                  <a:pt x="4642399" y="3210334"/>
                </a:lnTo>
                <a:lnTo>
                  <a:pt x="4639502" y="3220485"/>
                </a:lnTo>
                <a:lnTo>
                  <a:pt x="4636123" y="3229185"/>
                </a:lnTo>
                <a:lnTo>
                  <a:pt x="4632744" y="3236919"/>
                </a:lnTo>
                <a:lnTo>
                  <a:pt x="4631296" y="3244653"/>
                </a:lnTo>
                <a:lnTo>
                  <a:pt x="4628882" y="3253836"/>
                </a:lnTo>
                <a:lnTo>
                  <a:pt x="4625020" y="3263503"/>
                </a:lnTo>
                <a:lnTo>
                  <a:pt x="4621158" y="3273654"/>
                </a:lnTo>
                <a:lnTo>
                  <a:pt x="4613916" y="3293472"/>
                </a:lnTo>
                <a:lnTo>
                  <a:pt x="4607158" y="3307490"/>
                </a:lnTo>
                <a:lnTo>
                  <a:pt x="4602330" y="3317157"/>
                </a:lnTo>
                <a:lnTo>
                  <a:pt x="4596537" y="3326824"/>
                </a:lnTo>
                <a:lnTo>
                  <a:pt x="4589779" y="3337458"/>
                </a:lnTo>
                <a:lnTo>
                  <a:pt x="4582537" y="3348092"/>
                </a:lnTo>
                <a:lnTo>
                  <a:pt x="4569020" y="3367910"/>
                </a:lnTo>
                <a:lnTo>
                  <a:pt x="4558400" y="3382895"/>
                </a:lnTo>
                <a:lnTo>
                  <a:pt x="4552606" y="3391112"/>
                </a:lnTo>
                <a:lnTo>
                  <a:pt x="4545848" y="3400779"/>
                </a:lnTo>
                <a:lnTo>
                  <a:pt x="4540055" y="3409480"/>
                </a:lnTo>
                <a:lnTo>
                  <a:pt x="4536193" y="3416247"/>
                </a:lnTo>
                <a:lnTo>
                  <a:pt x="4526538" y="3425914"/>
                </a:lnTo>
                <a:lnTo>
                  <a:pt x="4514952" y="3435582"/>
                </a:lnTo>
                <a:lnTo>
                  <a:pt x="4509158" y="3440415"/>
                </a:lnTo>
                <a:lnTo>
                  <a:pt x="4502883" y="3444766"/>
                </a:lnTo>
                <a:lnTo>
                  <a:pt x="4497090" y="3448149"/>
                </a:lnTo>
                <a:lnTo>
                  <a:pt x="4491297" y="3449599"/>
                </a:lnTo>
                <a:lnTo>
                  <a:pt x="4488400" y="3451049"/>
                </a:lnTo>
                <a:lnTo>
                  <a:pt x="4485021" y="3452016"/>
                </a:lnTo>
                <a:lnTo>
                  <a:pt x="4481642" y="3452500"/>
                </a:lnTo>
                <a:lnTo>
                  <a:pt x="4478262" y="3453950"/>
                </a:lnTo>
                <a:lnTo>
                  <a:pt x="4470055" y="3454433"/>
                </a:lnTo>
                <a:lnTo>
                  <a:pt x="4462331" y="3454916"/>
                </a:lnTo>
                <a:lnTo>
                  <a:pt x="4454124" y="3455400"/>
                </a:lnTo>
                <a:lnTo>
                  <a:pt x="4446883" y="3455400"/>
                </a:lnTo>
                <a:lnTo>
                  <a:pt x="4440607" y="3456366"/>
                </a:lnTo>
                <a:lnTo>
                  <a:pt x="4435297" y="3457333"/>
                </a:lnTo>
                <a:lnTo>
                  <a:pt x="4419366" y="3461200"/>
                </a:lnTo>
                <a:lnTo>
                  <a:pt x="4400538" y="3467001"/>
                </a:lnTo>
                <a:lnTo>
                  <a:pt x="4382194" y="3473284"/>
                </a:lnTo>
                <a:lnTo>
                  <a:pt x="4368194" y="3479568"/>
                </a:lnTo>
                <a:lnTo>
                  <a:pt x="4360470" y="3482952"/>
                </a:lnTo>
                <a:lnTo>
                  <a:pt x="4352746" y="3487302"/>
                </a:lnTo>
                <a:lnTo>
                  <a:pt x="4343573" y="3491169"/>
                </a:lnTo>
                <a:lnTo>
                  <a:pt x="4335366" y="3496486"/>
                </a:lnTo>
                <a:lnTo>
                  <a:pt x="4318470" y="3505670"/>
                </a:lnTo>
                <a:lnTo>
                  <a:pt x="4304470" y="3512920"/>
                </a:lnTo>
                <a:lnTo>
                  <a:pt x="4296746" y="3519687"/>
                </a:lnTo>
                <a:lnTo>
                  <a:pt x="4286125" y="3528388"/>
                </a:lnTo>
                <a:lnTo>
                  <a:pt x="4275505" y="3536122"/>
                </a:lnTo>
                <a:lnTo>
                  <a:pt x="4267781" y="3543372"/>
                </a:lnTo>
                <a:lnTo>
                  <a:pt x="4261505" y="3549656"/>
                </a:lnTo>
                <a:lnTo>
                  <a:pt x="4254746" y="3556423"/>
                </a:lnTo>
                <a:lnTo>
                  <a:pt x="4251850" y="3560774"/>
                </a:lnTo>
                <a:lnTo>
                  <a:pt x="4248953" y="3564157"/>
                </a:lnTo>
                <a:lnTo>
                  <a:pt x="4247022" y="3568507"/>
                </a:lnTo>
                <a:lnTo>
                  <a:pt x="4245574" y="3572858"/>
                </a:lnTo>
                <a:lnTo>
                  <a:pt x="4244126" y="3576241"/>
                </a:lnTo>
                <a:lnTo>
                  <a:pt x="4243160" y="3580108"/>
                </a:lnTo>
                <a:lnTo>
                  <a:pt x="4243160" y="3584942"/>
                </a:lnTo>
                <a:lnTo>
                  <a:pt x="4243160" y="3589776"/>
                </a:lnTo>
                <a:lnTo>
                  <a:pt x="4243160" y="3594609"/>
                </a:lnTo>
                <a:lnTo>
                  <a:pt x="4243160" y="3599443"/>
                </a:lnTo>
                <a:lnTo>
                  <a:pt x="4242677" y="3602826"/>
                </a:lnTo>
                <a:lnTo>
                  <a:pt x="4241712" y="3606693"/>
                </a:lnTo>
                <a:lnTo>
                  <a:pt x="4237850" y="3610077"/>
                </a:lnTo>
                <a:lnTo>
                  <a:pt x="4233988" y="3613460"/>
                </a:lnTo>
                <a:lnTo>
                  <a:pt x="4231574" y="3615394"/>
                </a:lnTo>
                <a:lnTo>
                  <a:pt x="4230126" y="3616361"/>
                </a:lnTo>
                <a:lnTo>
                  <a:pt x="4228195" y="3617327"/>
                </a:lnTo>
                <a:lnTo>
                  <a:pt x="4226264" y="3617811"/>
                </a:lnTo>
                <a:lnTo>
                  <a:pt x="4217091" y="3619744"/>
                </a:lnTo>
                <a:lnTo>
                  <a:pt x="4206471" y="3621678"/>
                </a:lnTo>
                <a:lnTo>
                  <a:pt x="4201643" y="3622161"/>
                </a:lnTo>
                <a:lnTo>
                  <a:pt x="4196816" y="3623128"/>
                </a:lnTo>
                <a:lnTo>
                  <a:pt x="4192471" y="3624095"/>
                </a:lnTo>
                <a:lnTo>
                  <a:pt x="4189574" y="3625061"/>
                </a:lnTo>
                <a:lnTo>
                  <a:pt x="4176540" y="3624578"/>
                </a:lnTo>
                <a:lnTo>
                  <a:pt x="4163506" y="3623611"/>
                </a:lnTo>
                <a:lnTo>
                  <a:pt x="4157230" y="3623611"/>
                </a:lnTo>
                <a:lnTo>
                  <a:pt x="4150954" y="3623611"/>
                </a:lnTo>
                <a:lnTo>
                  <a:pt x="4145644" y="3624095"/>
                </a:lnTo>
                <a:lnTo>
                  <a:pt x="4140816" y="3625061"/>
                </a:lnTo>
                <a:lnTo>
                  <a:pt x="4136471" y="3626995"/>
                </a:lnTo>
                <a:lnTo>
                  <a:pt x="4132126" y="3629412"/>
                </a:lnTo>
                <a:lnTo>
                  <a:pt x="4128747" y="3632312"/>
                </a:lnTo>
                <a:lnTo>
                  <a:pt x="4124885" y="3634729"/>
                </a:lnTo>
                <a:lnTo>
                  <a:pt x="4121506" y="3638596"/>
                </a:lnTo>
                <a:lnTo>
                  <a:pt x="4118609" y="3641496"/>
                </a:lnTo>
                <a:lnTo>
                  <a:pt x="4116195" y="3644879"/>
                </a:lnTo>
                <a:lnTo>
                  <a:pt x="4114747" y="3647296"/>
                </a:lnTo>
                <a:lnTo>
                  <a:pt x="4112333" y="3650680"/>
                </a:lnTo>
                <a:lnTo>
                  <a:pt x="4109437" y="3654547"/>
                </a:lnTo>
                <a:lnTo>
                  <a:pt x="4107506" y="3658414"/>
                </a:lnTo>
                <a:lnTo>
                  <a:pt x="4105575" y="3662764"/>
                </a:lnTo>
                <a:lnTo>
                  <a:pt x="4102678" y="3672431"/>
                </a:lnTo>
                <a:lnTo>
                  <a:pt x="4099299" y="3681615"/>
                </a:lnTo>
                <a:lnTo>
                  <a:pt x="4101230" y="3688866"/>
                </a:lnTo>
                <a:lnTo>
                  <a:pt x="4103161" y="3697566"/>
                </a:lnTo>
                <a:lnTo>
                  <a:pt x="4105575" y="3707234"/>
                </a:lnTo>
                <a:lnTo>
                  <a:pt x="4107506" y="3714967"/>
                </a:lnTo>
                <a:lnTo>
                  <a:pt x="4108471" y="3721251"/>
                </a:lnTo>
                <a:lnTo>
                  <a:pt x="4109437" y="3728018"/>
                </a:lnTo>
                <a:lnTo>
                  <a:pt x="4109920" y="3735269"/>
                </a:lnTo>
                <a:lnTo>
                  <a:pt x="4110402" y="3743003"/>
                </a:lnTo>
                <a:lnTo>
                  <a:pt x="4110402" y="3757504"/>
                </a:lnTo>
                <a:lnTo>
                  <a:pt x="4110885" y="3771038"/>
                </a:lnTo>
                <a:lnTo>
                  <a:pt x="4107506" y="3781189"/>
                </a:lnTo>
                <a:lnTo>
                  <a:pt x="4103161" y="3795206"/>
                </a:lnTo>
                <a:lnTo>
                  <a:pt x="4099299" y="3808257"/>
                </a:lnTo>
                <a:lnTo>
                  <a:pt x="4095920" y="3819374"/>
                </a:lnTo>
                <a:lnTo>
                  <a:pt x="4092540" y="3825658"/>
                </a:lnTo>
                <a:lnTo>
                  <a:pt x="4087713" y="3833392"/>
                </a:lnTo>
                <a:lnTo>
                  <a:pt x="4082403" y="3841609"/>
                </a:lnTo>
                <a:lnTo>
                  <a:pt x="4076127" y="3850793"/>
                </a:lnTo>
                <a:lnTo>
                  <a:pt x="4069851" y="3859011"/>
                </a:lnTo>
                <a:lnTo>
                  <a:pt x="4063575" y="3867228"/>
                </a:lnTo>
                <a:lnTo>
                  <a:pt x="4057299" y="3873995"/>
                </a:lnTo>
                <a:lnTo>
                  <a:pt x="4051506" y="3878829"/>
                </a:lnTo>
                <a:lnTo>
                  <a:pt x="4047644" y="3882212"/>
                </a:lnTo>
                <a:lnTo>
                  <a:pt x="4043299" y="3885112"/>
                </a:lnTo>
                <a:lnTo>
                  <a:pt x="4037506" y="3888979"/>
                </a:lnTo>
                <a:lnTo>
                  <a:pt x="4032196" y="3891879"/>
                </a:lnTo>
                <a:lnTo>
                  <a:pt x="4020127" y="3899130"/>
                </a:lnTo>
                <a:lnTo>
                  <a:pt x="4009989" y="3905414"/>
                </a:lnTo>
                <a:lnTo>
                  <a:pt x="3993576" y="3912664"/>
                </a:lnTo>
                <a:lnTo>
                  <a:pt x="3974265" y="3921848"/>
                </a:lnTo>
                <a:lnTo>
                  <a:pt x="3964127" y="3925715"/>
                </a:lnTo>
                <a:lnTo>
                  <a:pt x="3953990" y="3929582"/>
                </a:lnTo>
                <a:lnTo>
                  <a:pt x="3944334" y="3932966"/>
                </a:lnTo>
                <a:lnTo>
                  <a:pt x="3935645" y="3934899"/>
                </a:lnTo>
                <a:lnTo>
                  <a:pt x="3929369" y="3936349"/>
                </a:lnTo>
                <a:lnTo>
                  <a:pt x="3921162" y="3936832"/>
                </a:lnTo>
                <a:lnTo>
                  <a:pt x="3912955" y="3937799"/>
                </a:lnTo>
                <a:lnTo>
                  <a:pt x="3903783" y="3937799"/>
                </a:lnTo>
                <a:lnTo>
                  <a:pt x="3894611" y="3937799"/>
                </a:lnTo>
                <a:lnTo>
                  <a:pt x="3886404" y="3936832"/>
                </a:lnTo>
                <a:lnTo>
                  <a:pt x="3878680" y="3936349"/>
                </a:lnTo>
                <a:lnTo>
                  <a:pt x="3871921" y="3934899"/>
                </a:lnTo>
                <a:lnTo>
                  <a:pt x="3861300" y="3930549"/>
                </a:lnTo>
                <a:lnTo>
                  <a:pt x="3847783" y="3924748"/>
                </a:lnTo>
                <a:lnTo>
                  <a:pt x="3841025" y="3921365"/>
                </a:lnTo>
                <a:lnTo>
                  <a:pt x="3834749" y="3917014"/>
                </a:lnTo>
                <a:lnTo>
                  <a:pt x="3828956" y="3913148"/>
                </a:lnTo>
                <a:lnTo>
                  <a:pt x="3823646" y="3908797"/>
                </a:lnTo>
                <a:lnTo>
                  <a:pt x="3819301" y="3905414"/>
                </a:lnTo>
                <a:lnTo>
                  <a:pt x="3814473" y="3900580"/>
                </a:lnTo>
                <a:lnTo>
                  <a:pt x="3809646" y="3894780"/>
                </a:lnTo>
                <a:lnTo>
                  <a:pt x="3804818" y="3888496"/>
                </a:lnTo>
                <a:lnTo>
                  <a:pt x="3799990" y="3882212"/>
                </a:lnTo>
                <a:lnTo>
                  <a:pt x="3795646" y="3876412"/>
                </a:lnTo>
                <a:lnTo>
                  <a:pt x="3790818" y="3871578"/>
                </a:lnTo>
                <a:lnTo>
                  <a:pt x="3786473" y="3867711"/>
                </a:lnTo>
                <a:lnTo>
                  <a:pt x="3775370" y="3857560"/>
                </a:lnTo>
                <a:lnTo>
                  <a:pt x="3761370" y="3845476"/>
                </a:lnTo>
                <a:lnTo>
                  <a:pt x="3746887" y="3833392"/>
                </a:lnTo>
                <a:lnTo>
                  <a:pt x="3734336" y="3823241"/>
                </a:lnTo>
                <a:lnTo>
                  <a:pt x="3729508" y="3819858"/>
                </a:lnTo>
                <a:lnTo>
                  <a:pt x="3723715" y="3817441"/>
                </a:lnTo>
                <a:lnTo>
                  <a:pt x="3716474" y="3814541"/>
                </a:lnTo>
                <a:lnTo>
                  <a:pt x="3709715" y="3812124"/>
                </a:lnTo>
                <a:lnTo>
                  <a:pt x="3702957" y="3808740"/>
                </a:lnTo>
                <a:lnTo>
                  <a:pt x="3696681" y="3806324"/>
                </a:lnTo>
                <a:lnTo>
                  <a:pt x="3690405" y="3803423"/>
                </a:lnTo>
                <a:lnTo>
                  <a:pt x="3685577" y="3800523"/>
                </a:lnTo>
                <a:lnTo>
                  <a:pt x="3672060" y="3793273"/>
                </a:lnTo>
                <a:lnTo>
                  <a:pt x="3655647" y="3783605"/>
                </a:lnTo>
                <a:lnTo>
                  <a:pt x="3639233" y="3772971"/>
                </a:lnTo>
                <a:lnTo>
                  <a:pt x="3625716" y="3763304"/>
                </a:lnTo>
                <a:lnTo>
                  <a:pt x="3616061" y="3756537"/>
                </a:lnTo>
                <a:lnTo>
                  <a:pt x="3605440" y="3748803"/>
                </a:lnTo>
                <a:lnTo>
                  <a:pt x="3594337" y="3740102"/>
                </a:lnTo>
                <a:lnTo>
                  <a:pt x="3585164" y="3733335"/>
                </a:lnTo>
                <a:lnTo>
                  <a:pt x="3580337" y="3730435"/>
                </a:lnTo>
                <a:lnTo>
                  <a:pt x="3574544" y="3728502"/>
                </a:lnTo>
                <a:lnTo>
                  <a:pt x="3567785" y="3726568"/>
                </a:lnTo>
                <a:lnTo>
                  <a:pt x="3560544" y="3724151"/>
                </a:lnTo>
                <a:lnTo>
                  <a:pt x="3553785" y="3722218"/>
                </a:lnTo>
                <a:lnTo>
                  <a:pt x="3547027" y="3719801"/>
                </a:lnTo>
                <a:lnTo>
                  <a:pt x="3541233" y="3717384"/>
                </a:lnTo>
                <a:lnTo>
                  <a:pt x="3536406" y="3714967"/>
                </a:lnTo>
                <a:lnTo>
                  <a:pt x="3532061" y="3713034"/>
                </a:lnTo>
                <a:lnTo>
                  <a:pt x="3527234" y="3710617"/>
                </a:lnTo>
                <a:lnTo>
                  <a:pt x="3522406" y="3707234"/>
                </a:lnTo>
                <a:lnTo>
                  <a:pt x="3518544" y="3703850"/>
                </a:lnTo>
                <a:lnTo>
                  <a:pt x="3509854" y="3696599"/>
                </a:lnTo>
                <a:lnTo>
                  <a:pt x="3503096" y="3692733"/>
                </a:lnTo>
                <a:lnTo>
                  <a:pt x="3498268" y="3690799"/>
                </a:lnTo>
                <a:lnTo>
                  <a:pt x="3492475" y="3689832"/>
                </a:lnTo>
                <a:lnTo>
                  <a:pt x="3486682" y="3688866"/>
                </a:lnTo>
                <a:lnTo>
                  <a:pt x="3480406" y="3687899"/>
                </a:lnTo>
                <a:lnTo>
                  <a:pt x="3474130" y="3687416"/>
                </a:lnTo>
                <a:lnTo>
                  <a:pt x="3468337" y="3687416"/>
                </a:lnTo>
                <a:lnTo>
                  <a:pt x="3463027" y="3687899"/>
                </a:lnTo>
                <a:lnTo>
                  <a:pt x="3458200" y="3688866"/>
                </a:lnTo>
                <a:lnTo>
                  <a:pt x="3454820" y="3689349"/>
                </a:lnTo>
                <a:lnTo>
                  <a:pt x="3451924" y="3690316"/>
                </a:lnTo>
                <a:lnTo>
                  <a:pt x="3448544" y="3692733"/>
                </a:lnTo>
                <a:lnTo>
                  <a:pt x="3444682" y="3694666"/>
                </a:lnTo>
                <a:lnTo>
                  <a:pt x="3437924" y="3699983"/>
                </a:lnTo>
                <a:lnTo>
                  <a:pt x="3432131" y="3703850"/>
                </a:lnTo>
                <a:lnTo>
                  <a:pt x="3429234" y="3706267"/>
                </a:lnTo>
                <a:lnTo>
                  <a:pt x="3426338" y="3708684"/>
                </a:lnTo>
                <a:lnTo>
                  <a:pt x="3423924" y="3710617"/>
                </a:lnTo>
                <a:lnTo>
                  <a:pt x="3420545" y="3711100"/>
                </a:lnTo>
                <a:lnTo>
                  <a:pt x="3414269" y="3713517"/>
                </a:lnTo>
                <a:lnTo>
                  <a:pt x="3405579" y="3716417"/>
                </a:lnTo>
                <a:lnTo>
                  <a:pt x="3397855" y="3717868"/>
                </a:lnTo>
                <a:lnTo>
                  <a:pt x="3391096" y="3718351"/>
                </a:lnTo>
                <a:lnTo>
                  <a:pt x="3386269" y="3719318"/>
                </a:lnTo>
                <a:lnTo>
                  <a:pt x="3380476" y="3720768"/>
                </a:lnTo>
                <a:lnTo>
                  <a:pt x="3374200" y="3720768"/>
                </a:lnTo>
                <a:lnTo>
                  <a:pt x="3366959" y="3720768"/>
                </a:lnTo>
                <a:lnTo>
                  <a:pt x="3360683" y="3719318"/>
                </a:lnTo>
                <a:lnTo>
                  <a:pt x="3354890" y="3717384"/>
                </a:lnTo>
                <a:lnTo>
                  <a:pt x="3352476" y="3716417"/>
                </a:lnTo>
                <a:lnTo>
                  <a:pt x="3349579" y="3714967"/>
                </a:lnTo>
                <a:lnTo>
                  <a:pt x="3347648" y="3713034"/>
                </a:lnTo>
                <a:lnTo>
                  <a:pt x="3346200" y="3711100"/>
                </a:lnTo>
                <a:lnTo>
                  <a:pt x="3344752" y="3710134"/>
                </a:lnTo>
                <a:lnTo>
                  <a:pt x="3343786" y="3708684"/>
                </a:lnTo>
                <a:lnTo>
                  <a:pt x="3342821" y="3707234"/>
                </a:lnTo>
                <a:lnTo>
                  <a:pt x="3342338" y="3705783"/>
                </a:lnTo>
                <a:lnTo>
                  <a:pt x="3341855" y="3701916"/>
                </a:lnTo>
                <a:lnTo>
                  <a:pt x="3341373" y="3697566"/>
                </a:lnTo>
                <a:lnTo>
                  <a:pt x="3340890" y="3693216"/>
                </a:lnTo>
                <a:lnTo>
                  <a:pt x="3340407" y="3688382"/>
                </a:lnTo>
                <a:lnTo>
                  <a:pt x="3339442" y="3684515"/>
                </a:lnTo>
                <a:lnTo>
                  <a:pt x="3338476" y="3681615"/>
                </a:lnTo>
                <a:lnTo>
                  <a:pt x="3337993" y="3678232"/>
                </a:lnTo>
                <a:lnTo>
                  <a:pt x="3336545" y="3675331"/>
                </a:lnTo>
                <a:lnTo>
                  <a:pt x="3333649" y="3672915"/>
                </a:lnTo>
                <a:lnTo>
                  <a:pt x="3331235" y="3670498"/>
                </a:lnTo>
                <a:lnTo>
                  <a:pt x="3328338" y="3667114"/>
                </a:lnTo>
                <a:lnTo>
                  <a:pt x="3325924" y="3664214"/>
                </a:lnTo>
                <a:lnTo>
                  <a:pt x="3324476" y="3661797"/>
                </a:lnTo>
                <a:lnTo>
                  <a:pt x="3323993" y="3658414"/>
                </a:lnTo>
                <a:lnTo>
                  <a:pt x="3321097" y="3655513"/>
                </a:lnTo>
                <a:lnTo>
                  <a:pt x="3319166" y="3650680"/>
                </a:lnTo>
                <a:lnTo>
                  <a:pt x="3316752" y="3645846"/>
                </a:lnTo>
                <a:lnTo>
                  <a:pt x="3314821" y="3640046"/>
                </a:lnTo>
                <a:lnTo>
                  <a:pt x="3311442" y="3629412"/>
                </a:lnTo>
                <a:lnTo>
                  <a:pt x="3309028" y="3621678"/>
                </a:lnTo>
                <a:lnTo>
                  <a:pt x="3309028" y="3614911"/>
                </a:lnTo>
                <a:lnTo>
                  <a:pt x="3309028" y="3606693"/>
                </a:lnTo>
                <a:lnTo>
                  <a:pt x="3309028" y="3598476"/>
                </a:lnTo>
                <a:lnTo>
                  <a:pt x="3309028" y="3591226"/>
                </a:lnTo>
                <a:lnTo>
                  <a:pt x="3310476" y="3588809"/>
                </a:lnTo>
                <a:lnTo>
                  <a:pt x="3313373" y="3585909"/>
                </a:lnTo>
                <a:lnTo>
                  <a:pt x="3316269" y="3583492"/>
                </a:lnTo>
                <a:lnTo>
                  <a:pt x="3320131" y="3580592"/>
                </a:lnTo>
                <a:lnTo>
                  <a:pt x="3326407" y="3576725"/>
                </a:lnTo>
                <a:lnTo>
                  <a:pt x="3331235" y="3572858"/>
                </a:lnTo>
                <a:lnTo>
                  <a:pt x="3337511" y="3567057"/>
                </a:lnTo>
                <a:lnTo>
                  <a:pt x="3344269" y="3560290"/>
                </a:lnTo>
                <a:lnTo>
                  <a:pt x="3351510" y="3554490"/>
                </a:lnTo>
                <a:lnTo>
                  <a:pt x="3357304" y="3550623"/>
                </a:lnTo>
                <a:lnTo>
                  <a:pt x="3364062" y="3544822"/>
                </a:lnTo>
                <a:lnTo>
                  <a:pt x="3372269" y="3539505"/>
                </a:lnTo>
                <a:lnTo>
                  <a:pt x="3380476" y="3533705"/>
                </a:lnTo>
                <a:lnTo>
                  <a:pt x="3387234" y="3528388"/>
                </a:lnTo>
                <a:lnTo>
                  <a:pt x="3388200" y="3526455"/>
                </a:lnTo>
                <a:lnTo>
                  <a:pt x="3389165" y="3524038"/>
                </a:lnTo>
                <a:lnTo>
                  <a:pt x="3390614" y="3521621"/>
                </a:lnTo>
                <a:lnTo>
                  <a:pt x="3391096" y="3518721"/>
                </a:lnTo>
                <a:lnTo>
                  <a:pt x="3391579" y="3516304"/>
                </a:lnTo>
                <a:lnTo>
                  <a:pt x="3392545" y="3513404"/>
                </a:lnTo>
                <a:lnTo>
                  <a:pt x="3393510" y="3511470"/>
                </a:lnTo>
                <a:lnTo>
                  <a:pt x="3394476" y="3509537"/>
                </a:lnTo>
                <a:lnTo>
                  <a:pt x="3396890" y="3507603"/>
                </a:lnTo>
                <a:lnTo>
                  <a:pt x="3399786" y="3506153"/>
                </a:lnTo>
                <a:lnTo>
                  <a:pt x="3402683" y="3504703"/>
                </a:lnTo>
                <a:lnTo>
                  <a:pt x="3406062" y="3503736"/>
                </a:lnTo>
                <a:lnTo>
                  <a:pt x="3413303" y="3501803"/>
                </a:lnTo>
                <a:lnTo>
                  <a:pt x="3421027" y="3500836"/>
                </a:lnTo>
                <a:lnTo>
                  <a:pt x="3436958" y="3499869"/>
                </a:lnTo>
                <a:lnTo>
                  <a:pt x="3450475" y="3498419"/>
                </a:lnTo>
                <a:lnTo>
                  <a:pt x="3457234" y="3490685"/>
                </a:lnTo>
                <a:lnTo>
                  <a:pt x="3463993" y="3481501"/>
                </a:lnTo>
                <a:lnTo>
                  <a:pt x="3470751" y="3472318"/>
                </a:lnTo>
                <a:lnTo>
                  <a:pt x="3476544" y="3465067"/>
                </a:lnTo>
                <a:lnTo>
                  <a:pt x="3481372" y="3461683"/>
                </a:lnTo>
                <a:lnTo>
                  <a:pt x="3487648" y="3459267"/>
                </a:lnTo>
                <a:lnTo>
                  <a:pt x="3493923" y="3456366"/>
                </a:lnTo>
                <a:lnTo>
                  <a:pt x="3501165" y="3453950"/>
                </a:lnTo>
                <a:lnTo>
                  <a:pt x="3507923" y="3450566"/>
                </a:lnTo>
                <a:lnTo>
                  <a:pt x="3514682" y="3448149"/>
                </a:lnTo>
                <a:lnTo>
                  <a:pt x="3520475" y="3445249"/>
                </a:lnTo>
                <a:lnTo>
                  <a:pt x="3525303" y="3441865"/>
                </a:lnTo>
                <a:lnTo>
                  <a:pt x="3535923" y="3436065"/>
                </a:lnTo>
                <a:lnTo>
                  <a:pt x="3548958" y="3428815"/>
                </a:lnTo>
                <a:lnTo>
                  <a:pt x="3555233" y="3424464"/>
                </a:lnTo>
                <a:lnTo>
                  <a:pt x="3561026" y="3421081"/>
                </a:lnTo>
                <a:lnTo>
                  <a:pt x="3566337" y="3416730"/>
                </a:lnTo>
                <a:lnTo>
                  <a:pt x="3570199" y="3412380"/>
                </a:lnTo>
                <a:lnTo>
                  <a:pt x="3574544" y="3408513"/>
                </a:lnTo>
                <a:lnTo>
                  <a:pt x="3577923" y="3404646"/>
                </a:lnTo>
                <a:lnTo>
                  <a:pt x="3582268" y="3399329"/>
                </a:lnTo>
                <a:lnTo>
                  <a:pt x="3586130" y="3393529"/>
                </a:lnTo>
                <a:lnTo>
                  <a:pt x="3593371" y="3381445"/>
                </a:lnTo>
                <a:lnTo>
                  <a:pt x="3599647" y="3371294"/>
                </a:lnTo>
                <a:lnTo>
                  <a:pt x="3607371" y="3365494"/>
                </a:lnTo>
                <a:lnTo>
                  <a:pt x="3617026" y="3358243"/>
                </a:lnTo>
                <a:lnTo>
                  <a:pt x="3627647" y="3351476"/>
                </a:lnTo>
                <a:lnTo>
                  <a:pt x="3637302" y="3345192"/>
                </a:lnTo>
                <a:lnTo>
                  <a:pt x="3647440" y="3335525"/>
                </a:lnTo>
                <a:lnTo>
                  <a:pt x="3659509" y="3324407"/>
                </a:lnTo>
                <a:lnTo>
                  <a:pt x="3671578" y="3313290"/>
                </a:lnTo>
                <a:lnTo>
                  <a:pt x="3681715" y="3304106"/>
                </a:lnTo>
                <a:lnTo>
                  <a:pt x="3690888" y="3296856"/>
                </a:lnTo>
                <a:lnTo>
                  <a:pt x="3701026" y="3288155"/>
                </a:lnTo>
                <a:lnTo>
                  <a:pt x="3705370" y="3283321"/>
                </a:lnTo>
                <a:lnTo>
                  <a:pt x="3710198" y="3279454"/>
                </a:lnTo>
                <a:lnTo>
                  <a:pt x="3715026" y="3276554"/>
                </a:lnTo>
                <a:lnTo>
                  <a:pt x="3719370" y="3274137"/>
                </a:lnTo>
                <a:lnTo>
                  <a:pt x="3725163" y="3270270"/>
                </a:lnTo>
                <a:lnTo>
                  <a:pt x="3731922" y="3266404"/>
                </a:lnTo>
                <a:lnTo>
                  <a:pt x="3739163" y="3263020"/>
                </a:lnTo>
                <a:lnTo>
                  <a:pt x="3746887" y="3260120"/>
                </a:lnTo>
                <a:lnTo>
                  <a:pt x="3760405" y="3253836"/>
                </a:lnTo>
                <a:lnTo>
                  <a:pt x="3771508" y="3248519"/>
                </a:lnTo>
                <a:lnTo>
                  <a:pt x="3787439" y="3241269"/>
                </a:lnTo>
                <a:lnTo>
                  <a:pt x="3806749" y="3233052"/>
                </a:lnTo>
                <a:lnTo>
                  <a:pt x="3824611" y="3224835"/>
                </a:lnTo>
                <a:lnTo>
                  <a:pt x="3838611" y="3218068"/>
                </a:lnTo>
                <a:lnTo>
                  <a:pt x="3852128" y="3208884"/>
                </a:lnTo>
                <a:lnTo>
                  <a:pt x="3868542" y="3197767"/>
                </a:lnTo>
                <a:lnTo>
                  <a:pt x="3876749" y="3190999"/>
                </a:lnTo>
                <a:lnTo>
                  <a:pt x="3884956" y="3185199"/>
                </a:lnTo>
                <a:lnTo>
                  <a:pt x="3892197" y="3178916"/>
                </a:lnTo>
                <a:lnTo>
                  <a:pt x="3897990" y="3173598"/>
                </a:lnTo>
                <a:lnTo>
                  <a:pt x="3904266" y="3166348"/>
                </a:lnTo>
                <a:lnTo>
                  <a:pt x="3911024" y="3156197"/>
                </a:lnTo>
                <a:lnTo>
                  <a:pt x="3918266" y="3145563"/>
                </a:lnTo>
                <a:lnTo>
                  <a:pt x="3924541" y="3135896"/>
                </a:lnTo>
                <a:lnTo>
                  <a:pt x="3927438" y="3121878"/>
                </a:lnTo>
                <a:lnTo>
                  <a:pt x="3931783" y="3104477"/>
                </a:lnTo>
                <a:lnTo>
                  <a:pt x="3936128" y="3087076"/>
                </a:lnTo>
                <a:lnTo>
                  <a:pt x="3939024" y="3072575"/>
                </a:lnTo>
                <a:lnTo>
                  <a:pt x="3939024" y="3062424"/>
                </a:lnTo>
                <a:lnTo>
                  <a:pt x="3939990" y="3050340"/>
                </a:lnTo>
                <a:lnTo>
                  <a:pt x="3940472" y="3044056"/>
                </a:lnTo>
                <a:lnTo>
                  <a:pt x="3940955" y="3038256"/>
                </a:lnTo>
                <a:lnTo>
                  <a:pt x="3941921" y="3032455"/>
                </a:lnTo>
                <a:lnTo>
                  <a:pt x="3942886" y="3028105"/>
                </a:lnTo>
                <a:lnTo>
                  <a:pt x="3947231" y="3024238"/>
                </a:lnTo>
                <a:lnTo>
                  <a:pt x="3953024" y="3020854"/>
                </a:lnTo>
                <a:lnTo>
                  <a:pt x="3956403" y="3018921"/>
                </a:lnTo>
                <a:lnTo>
                  <a:pt x="3959300" y="3017954"/>
                </a:lnTo>
                <a:lnTo>
                  <a:pt x="3962679" y="3016988"/>
                </a:lnTo>
                <a:lnTo>
                  <a:pt x="3965093" y="3016504"/>
                </a:lnTo>
                <a:lnTo>
                  <a:pt x="3969920" y="3015538"/>
                </a:lnTo>
                <a:lnTo>
                  <a:pt x="3975231" y="3015054"/>
                </a:lnTo>
                <a:lnTo>
                  <a:pt x="3980541" y="3015054"/>
                </a:lnTo>
                <a:lnTo>
                  <a:pt x="3985851" y="3015538"/>
                </a:lnTo>
                <a:lnTo>
                  <a:pt x="3996955" y="3016021"/>
                </a:lnTo>
                <a:lnTo>
                  <a:pt x="4006610" y="3016504"/>
                </a:lnTo>
                <a:lnTo>
                  <a:pt x="4016748" y="3016988"/>
                </a:lnTo>
                <a:lnTo>
                  <a:pt x="4030265" y="3017954"/>
                </a:lnTo>
                <a:lnTo>
                  <a:pt x="4036541" y="3018438"/>
                </a:lnTo>
                <a:lnTo>
                  <a:pt x="4042334" y="3017954"/>
                </a:lnTo>
                <a:lnTo>
                  <a:pt x="4047644" y="3017471"/>
                </a:lnTo>
                <a:lnTo>
                  <a:pt x="4051506" y="3016504"/>
                </a:lnTo>
                <a:lnTo>
                  <a:pt x="4053920" y="3015054"/>
                </a:lnTo>
                <a:lnTo>
                  <a:pt x="4056816" y="3012154"/>
                </a:lnTo>
                <a:lnTo>
                  <a:pt x="4059230" y="3009254"/>
                </a:lnTo>
                <a:lnTo>
                  <a:pt x="4062127" y="3005387"/>
                </a:lnTo>
                <a:lnTo>
                  <a:pt x="4065989" y="2999103"/>
                </a:lnTo>
                <a:lnTo>
                  <a:pt x="4069851" y="2994269"/>
                </a:lnTo>
                <a:lnTo>
                  <a:pt x="4073713" y="2987502"/>
                </a:lnTo>
                <a:lnTo>
                  <a:pt x="4079506" y="2979285"/>
                </a:lnTo>
                <a:lnTo>
                  <a:pt x="4084816" y="2971068"/>
                </a:lnTo>
                <a:lnTo>
                  <a:pt x="4088196" y="2964784"/>
                </a:lnTo>
                <a:lnTo>
                  <a:pt x="4097851" y="2954633"/>
                </a:lnTo>
                <a:lnTo>
                  <a:pt x="4108954" y="2942549"/>
                </a:lnTo>
                <a:lnTo>
                  <a:pt x="4114747" y="2936749"/>
                </a:lnTo>
                <a:lnTo>
                  <a:pt x="4120058" y="2931432"/>
                </a:lnTo>
                <a:lnTo>
                  <a:pt x="4124885" y="2927081"/>
                </a:lnTo>
                <a:lnTo>
                  <a:pt x="4129713" y="2923215"/>
                </a:lnTo>
                <a:lnTo>
                  <a:pt x="4131644" y="2921281"/>
                </a:lnTo>
                <a:lnTo>
                  <a:pt x="4135023" y="2919831"/>
                </a:lnTo>
                <a:lnTo>
                  <a:pt x="4137919" y="2917414"/>
                </a:lnTo>
                <a:lnTo>
                  <a:pt x="4141299" y="2915964"/>
                </a:lnTo>
                <a:lnTo>
                  <a:pt x="4149023" y="2912097"/>
                </a:lnTo>
                <a:lnTo>
                  <a:pt x="4157712" y="2909680"/>
                </a:lnTo>
                <a:lnTo>
                  <a:pt x="4173643" y="2904363"/>
                </a:lnTo>
                <a:lnTo>
                  <a:pt x="4185712" y="2900979"/>
                </a:lnTo>
                <a:lnTo>
                  <a:pt x="4197298" y="2894213"/>
                </a:lnTo>
                <a:lnTo>
                  <a:pt x="4209850" y="2886479"/>
                </a:lnTo>
                <a:lnTo>
                  <a:pt x="4215643" y="2882612"/>
                </a:lnTo>
                <a:lnTo>
                  <a:pt x="4221919" y="2879229"/>
                </a:lnTo>
                <a:lnTo>
                  <a:pt x="4228678" y="2876811"/>
                </a:lnTo>
                <a:lnTo>
                  <a:pt x="4233988" y="2874395"/>
                </a:lnTo>
                <a:lnTo>
                  <a:pt x="4237367" y="2873428"/>
                </a:lnTo>
                <a:lnTo>
                  <a:pt x="4241712" y="2871978"/>
                </a:lnTo>
                <a:lnTo>
                  <a:pt x="4247505" y="2871011"/>
                </a:lnTo>
                <a:lnTo>
                  <a:pt x="4253298" y="2870527"/>
                </a:lnTo>
                <a:close/>
                <a:moveTo>
                  <a:pt x="5875428" y="2835605"/>
                </a:moveTo>
                <a:lnTo>
                  <a:pt x="5879606" y="2836571"/>
                </a:lnTo>
                <a:lnTo>
                  <a:pt x="5885882" y="2837536"/>
                </a:lnTo>
                <a:lnTo>
                  <a:pt x="5887100" y="2836724"/>
                </a:lnTo>
                <a:lnTo>
                  <a:pt x="5885839" y="2836724"/>
                </a:lnTo>
                <a:lnTo>
                  <a:pt x="5879558" y="2836241"/>
                </a:lnTo>
                <a:close/>
                <a:moveTo>
                  <a:pt x="5794822" y="2832970"/>
                </a:moveTo>
                <a:lnTo>
                  <a:pt x="5792583" y="2833344"/>
                </a:lnTo>
                <a:lnTo>
                  <a:pt x="5789684" y="2834310"/>
                </a:lnTo>
                <a:lnTo>
                  <a:pt x="5786301" y="2834792"/>
                </a:lnTo>
                <a:lnTo>
                  <a:pt x="5784461" y="2834792"/>
                </a:lnTo>
                <a:lnTo>
                  <a:pt x="5786438" y="2835122"/>
                </a:lnTo>
                <a:lnTo>
                  <a:pt x="5789818" y="2834639"/>
                </a:lnTo>
                <a:lnTo>
                  <a:pt x="5792714" y="2833673"/>
                </a:lnTo>
                <a:close/>
                <a:moveTo>
                  <a:pt x="5861563" y="2832465"/>
                </a:moveTo>
                <a:lnTo>
                  <a:pt x="5863676" y="2833673"/>
                </a:lnTo>
                <a:lnTo>
                  <a:pt x="5867538" y="2834156"/>
                </a:lnTo>
                <a:lnTo>
                  <a:pt x="5871323" y="2834787"/>
                </a:lnTo>
                <a:lnTo>
                  <a:pt x="5867478" y="2833826"/>
                </a:lnTo>
                <a:lnTo>
                  <a:pt x="5863612" y="2833344"/>
                </a:lnTo>
                <a:close/>
                <a:moveTo>
                  <a:pt x="5678758" y="2832110"/>
                </a:moveTo>
                <a:lnTo>
                  <a:pt x="5672751" y="2832861"/>
                </a:lnTo>
                <a:lnTo>
                  <a:pt x="5665503" y="2833344"/>
                </a:lnTo>
                <a:lnTo>
                  <a:pt x="5663660" y="2832975"/>
                </a:lnTo>
                <a:lnTo>
                  <a:pt x="5665755" y="2833673"/>
                </a:lnTo>
                <a:lnTo>
                  <a:pt x="5672996" y="2833191"/>
                </a:lnTo>
                <a:close/>
                <a:moveTo>
                  <a:pt x="5695914" y="2829482"/>
                </a:moveTo>
                <a:lnTo>
                  <a:pt x="5689179" y="2829963"/>
                </a:lnTo>
                <a:lnTo>
                  <a:pt x="5682518" y="2831443"/>
                </a:lnTo>
                <a:lnTo>
                  <a:pt x="5689409" y="2830294"/>
                </a:lnTo>
                <a:lnTo>
                  <a:pt x="5695684" y="2829811"/>
                </a:lnTo>
                <a:close/>
                <a:moveTo>
                  <a:pt x="5765913" y="2828711"/>
                </a:moveTo>
                <a:lnTo>
                  <a:pt x="5766646" y="2829811"/>
                </a:lnTo>
                <a:lnTo>
                  <a:pt x="5772922" y="2832707"/>
                </a:lnTo>
                <a:lnTo>
                  <a:pt x="5776953" y="2833572"/>
                </a:lnTo>
                <a:lnTo>
                  <a:pt x="5772772" y="2832377"/>
                </a:lnTo>
                <a:lnTo>
                  <a:pt x="5766490" y="2829480"/>
                </a:lnTo>
                <a:close/>
                <a:moveTo>
                  <a:pt x="5898433" y="2828483"/>
                </a:moveTo>
                <a:lnTo>
                  <a:pt x="5896952" y="2829963"/>
                </a:lnTo>
                <a:lnTo>
                  <a:pt x="5895463" y="2832196"/>
                </a:lnTo>
                <a:lnTo>
                  <a:pt x="5896984" y="2830294"/>
                </a:lnTo>
                <a:close/>
                <a:moveTo>
                  <a:pt x="5851598" y="2823525"/>
                </a:moveTo>
                <a:lnTo>
                  <a:pt x="5852090" y="2824016"/>
                </a:lnTo>
                <a:lnTo>
                  <a:pt x="5853904" y="2825573"/>
                </a:lnTo>
                <a:lnTo>
                  <a:pt x="5852499" y="2824168"/>
                </a:lnTo>
                <a:close/>
                <a:moveTo>
                  <a:pt x="5700047" y="2823263"/>
                </a:moveTo>
                <a:lnTo>
                  <a:pt x="5698843" y="2825134"/>
                </a:lnTo>
                <a:lnTo>
                  <a:pt x="5696517" y="2828620"/>
                </a:lnTo>
                <a:lnTo>
                  <a:pt x="5699064" y="2824983"/>
                </a:lnTo>
                <a:close/>
                <a:moveTo>
                  <a:pt x="5804723" y="2822126"/>
                </a:moveTo>
                <a:lnTo>
                  <a:pt x="5803696" y="2825617"/>
                </a:lnTo>
                <a:lnTo>
                  <a:pt x="5801280" y="2828515"/>
                </a:lnTo>
                <a:lnTo>
                  <a:pt x="5799350" y="2829892"/>
                </a:lnTo>
                <a:lnTo>
                  <a:pt x="5800920" y="2828845"/>
                </a:lnTo>
                <a:lnTo>
                  <a:pt x="5803817" y="2826431"/>
                </a:lnTo>
                <a:close/>
                <a:moveTo>
                  <a:pt x="5901206" y="2821848"/>
                </a:moveTo>
                <a:lnTo>
                  <a:pt x="5900818" y="2822236"/>
                </a:lnTo>
                <a:lnTo>
                  <a:pt x="5900358" y="2824994"/>
                </a:lnTo>
                <a:lnTo>
                  <a:pt x="5900364" y="2824983"/>
                </a:lnTo>
                <a:lnTo>
                  <a:pt x="5900846" y="2822568"/>
                </a:lnTo>
                <a:close/>
                <a:moveTo>
                  <a:pt x="5645758" y="2819018"/>
                </a:moveTo>
                <a:lnTo>
                  <a:pt x="5645963" y="2819189"/>
                </a:lnTo>
                <a:lnTo>
                  <a:pt x="5652721" y="2825465"/>
                </a:lnTo>
                <a:lnTo>
                  <a:pt x="5654929" y="2827122"/>
                </a:lnTo>
                <a:lnTo>
                  <a:pt x="5652940" y="2825134"/>
                </a:lnTo>
                <a:lnTo>
                  <a:pt x="5646175" y="2819339"/>
                </a:lnTo>
                <a:close/>
                <a:moveTo>
                  <a:pt x="5842089" y="2815188"/>
                </a:moveTo>
                <a:lnTo>
                  <a:pt x="5845859" y="2818016"/>
                </a:lnTo>
                <a:lnTo>
                  <a:pt x="5844284" y="2816441"/>
                </a:lnTo>
                <a:close/>
                <a:moveTo>
                  <a:pt x="5903260" y="2813845"/>
                </a:moveTo>
                <a:lnTo>
                  <a:pt x="5903234" y="2814027"/>
                </a:lnTo>
                <a:lnTo>
                  <a:pt x="5902765" y="2817776"/>
                </a:lnTo>
                <a:lnTo>
                  <a:pt x="5902777" y="2817740"/>
                </a:lnTo>
                <a:lnTo>
                  <a:pt x="5903260" y="2814361"/>
                </a:lnTo>
                <a:close/>
                <a:moveTo>
                  <a:pt x="5756865" y="2813359"/>
                </a:moveTo>
                <a:lnTo>
                  <a:pt x="5757957" y="2815326"/>
                </a:lnTo>
                <a:lnTo>
                  <a:pt x="5759628" y="2817953"/>
                </a:lnTo>
                <a:lnTo>
                  <a:pt x="5758276" y="2815475"/>
                </a:lnTo>
                <a:close/>
                <a:moveTo>
                  <a:pt x="5707550" y="2811480"/>
                </a:moveTo>
                <a:lnTo>
                  <a:pt x="5707058" y="2812095"/>
                </a:lnTo>
                <a:lnTo>
                  <a:pt x="5706174" y="2813530"/>
                </a:lnTo>
                <a:lnTo>
                  <a:pt x="5707270" y="2811947"/>
                </a:lnTo>
                <a:close/>
                <a:moveTo>
                  <a:pt x="5807652" y="2811069"/>
                </a:moveTo>
                <a:lnTo>
                  <a:pt x="5807562" y="2811129"/>
                </a:lnTo>
                <a:lnTo>
                  <a:pt x="5807347" y="2812062"/>
                </a:lnTo>
                <a:close/>
                <a:moveTo>
                  <a:pt x="5823640" y="2807403"/>
                </a:moveTo>
                <a:lnTo>
                  <a:pt x="5826023" y="2808084"/>
                </a:lnTo>
                <a:lnTo>
                  <a:pt x="5831816" y="2810016"/>
                </a:lnTo>
                <a:lnTo>
                  <a:pt x="5835040" y="2811188"/>
                </a:lnTo>
                <a:lnTo>
                  <a:pt x="5831721" y="2809681"/>
                </a:lnTo>
                <a:lnTo>
                  <a:pt x="5826406" y="2807748"/>
                </a:lnTo>
                <a:close/>
                <a:moveTo>
                  <a:pt x="5902683" y="2802444"/>
                </a:moveTo>
                <a:lnTo>
                  <a:pt x="5902751" y="2802918"/>
                </a:lnTo>
                <a:lnTo>
                  <a:pt x="5903234" y="2806783"/>
                </a:lnTo>
                <a:lnTo>
                  <a:pt x="5903260" y="2806990"/>
                </a:lnTo>
                <a:lnTo>
                  <a:pt x="5903260" y="2806635"/>
                </a:lnTo>
                <a:lnTo>
                  <a:pt x="5902777" y="2802773"/>
                </a:lnTo>
                <a:close/>
                <a:moveTo>
                  <a:pt x="5744240" y="2801111"/>
                </a:moveTo>
                <a:lnTo>
                  <a:pt x="5745889" y="2802290"/>
                </a:lnTo>
                <a:lnTo>
                  <a:pt x="5748011" y="2804059"/>
                </a:lnTo>
                <a:lnTo>
                  <a:pt x="5745713" y="2801953"/>
                </a:lnTo>
                <a:close/>
                <a:moveTo>
                  <a:pt x="5735986" y="2796631"/>
                </a:moveTo>
                <a:lnTo>
                  <a:pt x="5739130" y="2798428"/>
                </a:lnTo>
                <a:lnTo>
                  <a:pt x="5741781" y="2799563"/>
                </a:lnTo>
                <a:lnTo>
                  <a:pt x="5739432" y="2797607"/>
                </a:lnTo>
                <a:lnTo>
                  <a:pt x="5736049" y="2796641"/>
                </a:lnTo>
                <a:close/>
                <a:moveTo>
                  <a:pt x="5620768" y="2783781"/>
                </a:moveTo>
                <a:lnTo>
                  <a:pt x="5624722" y="2790702"/>
                </a:lnTo>
                <a:lnTo>
                  <a:pt x="5629199" y="2797667"/>
                </a:lnTo>
                <a:lnTo>
                  <a:pt x="5624915" y="2790363"/>
                </a:lnTo>
                <a:close/>
                <a:moveTo>
                  <a:pt x="5895623" y="2773939"/>
                </a:moveTo>
                <a:lnTo>
                  <a:pt x="5896952" y="2779255"/>
                </a:lnTo>
                <a:lnTo>
                  <a:pt x="5899852" y="2788914"/>
                </a:lnTo>
                <a:lnTo>
                  <a:pt x="5900818" y="2796159"/>
                </a:lnTo>
                <a:lnTo>
                  <a:pt x="5901026" y="2796643"/>
                </a:lnTo>
                <a:lnTo>
                  <a:pt x="5900846" y="2796014"/>
                </a:lnTo>
                <a:lnTo>
                  <a:pt x="5899881" y="2788771"/>
                </a:lnTo>
                <a:lnTo>
                  <a:pt x="5896984" y="2779115"/>
                </a:lnTo>
                <a:close/>
                <a:moveTo>
                  <a:pt x="5896085" y="2755502"/>
                </a:moveTo>
                <a:lnTo>
                  <a:pt x="5893087" y="2762353"/>
                </a:lnTo>
                <a:lnTo>
                  <a:pt x="5893145" y="2762644"/>
                </a:lnTo>
                <a:close/>
                <a:moveTo>
                  <a:pt x="5592258" y="2742562"/>
                </a:moveTo>
                <a:lnTo>
                  <a:pt x="5592862" y="2743385"/>
                </a:lnTo>
                <a:lnTo>
                  <a:pt x="5595637" y="2747318"/>
                </a:lnTo>
                <a:lnTo>
                  <a:pt x="5593024" y="2743519"/>
                </a:lnTo>
                <a:close/>
                <a:moveTo>
                  <a:pt x="5902998" y="2734164"/>
                </a:moveTo>
                <a:lnTo>
                  <a:pt x="5900335" y="2743036"/>
                </a:lnTo>
                <a:lnTo>
                  <a:pt x="5896801" y="2753632"/>
                </a:lnTo>
                <a:lnTo>
                  <a:pt x="5900364" y="2743385"/>
                </a:lnTo>
                <a:close/>
                <a:moveTo>
                  <a:pt x="5579804" y="2728935"/>
                </a:moveTo>
                <a:lnTo>
                  <a:pt x="5580794" y="2729867"/>
                </a:lnTo>
                <a:lnTo>
                  <a:pt x="5581073" y="2730126"/>
                </a:lnTo>
                <a:lnTo>
                  <a:pt x="5580461" y="2729514"/>
                </a:lnTo>
                <a:close/>
                <a:moveTo>
                  <a:pt x="5906579" y="2728080"/>
                </a:moveTo>
                <a:lnTo>
                  <a:pt x="5905027" y="2728701"/>
                </a:lnTo>
                <a:lnTo>
                  <a:pt x="5906156" y="2728418"/>
                </a:lnTo>
                <a:close/>
                <a:moveTo>
                  <a:pt x="5910822" y="2723483"/>
                </a:moveTo>
                <a:lnTo>
                  <a:pt x="5908549" y="2726134"/>
                </a:lnTo>
                <a:lnTo>
                  <a:pt x="5906691" y="2727990"/>
                </a:lnTo>
                <a:lnTo>
                  <a:pt x="5908570" y="2726487"/>
                </a:lnTo>
                <a:close/>
                <a:moveTo>
                  <a:pt x="5555027" y="2711061"/>
                </a:moveTo>
                <a:lnTo>
                  <a:pt x="5558588" y="2712485"/>
                </a:lnTo>
                <a:lnTo>
                  <a:pt x="5562933" y="2715382"/>
                </a:lnTo>
                <a:lnTo>
                  <a:pt x="5565525" y="2716937"/>
                </a:lnTo>
                <a:lnTo>
                  <a:pt x="5563066" y="2715026"/>
                </a:lnTo>
                <a:lnTo>
                  <a:pt x="5558234" y="2712129"/>
                </a:lnTo>
                <a:close/>
                <a:moveTo>
                  <a:pt x="5922676" y="2707836"/>
                </a:moveTo>
                <a:lnTo>
                  <a:pt x="5920629" y="2710196"/>
                </a:lnTo>
                <a:lnTo>
                  <a:pt x="5915761" y="2716933"/>
                </a:lnTo>
                <a:lnTo>
                  <a:pt x="5920638" y="2710553"/>
                </a:lnTo>
                <a:close/>
                <a:moveTo>
                  <a:pt x="5544507" y="2702763"/>
                </a:moveTo>
                <a:lnTo>
                  <a:pt x="5549416" y="2706691"/>
                </a:lnTo>
                <a:lnTo>
                  <a:pt x="5552383" y="2709329"/>
                </a:lnTo>
                <a:lnTo>
                  <a:pt x="5549053" y="2706333"/>
                </a:lnTo>
                <a:close/>
                <a:moveTo>
                  <a:pt x="6190757" y="2699101"/>
                </a:moveTo>
                <a:lnTo>
                  <a:pt x="6191452" y="2699449"/>
                </a:lnTo>
                <a:lnTo>
                  <a:pt x="6191453" y="2699449"/>
                </a:lnTo>
                <a:close/>
                <a:moveTo>
                  <a:pt x="5933157" y="2697909"/>
                </a:moveTo>
                <a:lnTo>
                  <a:pt x="5930293" y="2700055"/>
                </a:lnTo>
                <a:lnTo>
                  <a:pt x="5928741" y="2701385"/>
                </a:lnTo>
                <a:lnTo>
                  <a:pt x="5930293" y="2700414"/>
                </a:lnTo>
                <a:close/>
                <a:moveTo>
                  <a:pt x="5526418" y="2690970"/>
                </a:moveTo>
                <a:lnTo>
                  <a:pt x="5528176" y="2691723"/>
                </a:lnTo>
                <a:lnTo>
                  <a:pt x="5529797" y="2692651"/>
                </a:lnTo>
                <a:lnTo>
                  <a:pt x="5527793" y="2691363"/>
                </a:lnTo>
                <a:close/>
                <a:moveTo>
                  <a:pt x="5951689" y="2688507"/>
                </a:moveTo>
                <a:lnTo>
                  <a:pt x="5943339" y="2691846"/>
                </a:lnTo>
                <a:lnTo>
                  <a:pt x="5939559" y="2694364"/>
                </a:lnTo>
                <a:lnTo>
                  <a:pt x="5943327" y="2692689"/>
                </a:lnTo>
                <a:close/>
                <a:moveTo>
                  <a:pt x="5516779" y="2688439"/>
                </a:moveTo>
                <a:lnTo>
                  <a:pt x="5519969" y="2689309"/>
                </a:lnTo>
                <a:lnTo>
                  <a:pt x="5522418" y="2689799"/>
                </a:lnTo>
                <a:lnTo>
                  <a:pt x="5519579" y="2688948"/>
                </a:lnTo>
                <a:close/>
                <a:moveTo>
                  <a:pt x="5419227" y="2687778"/>
                </a:moveTo>
                <a:lnTo>
                  <a:pt x="5420043" y="2688344"/>
                </a:lnTo>
                <a:lnTo>
                  <a:pt x="5429698" y="2690758"/>
                </a:lnTo>
                <a:lnTo>
                  <a:pt x="5440318" y="2693172"/>
                </a:lnTo>
                <a:lnTo>
                  <a:pt x="5446111" y="2693655"/>
                </a:lnTo>
                <a:lnTo>
                  <a:pt x="5451421" y="2693655"/>
                </a:lnTo>
                <a:lnTo>
                  <a:pt x="5456731" y="2693172"/>
                </a:lnTo>
                <a:lnTo>
                  <a:pt x="5460593" y="2691723"/>
                </a:lnTo>
                <a:lnTo>
                  <a:pt x="5463119" y="2691363"/>
                </a:lnTo>
                <a:lnTo>
                  <a:pt x="5460146" y="2691363"/>
                </a:lnTo>
                <a:lnTo>
                  <a:pt x="5456280" y="2692811"/>
                </a:lnTo>
                <a:lnTo>
                  <a:pt x="5450965" y="2693295"/>
                </a:lnTo>
                <a:lnTo>
                  <a:pt x="5445650" y="2693295"/>
                </a:lnTo>
                <a:lnTo>
                  <a:pt x="5440335" y="2692811"/>
                </a:lnTo>
                <a:lnTo>
                  <a:pt x="5429221" y="2690397"/>
                </a:lnTo>
                <a:lnTo>
                  <a:pt x="5419558" y="2687982"/>
                </a:lnTo>
                <a:close/>
                <a:moveTo>
                  <a:pt x="5486721" y="2684119"/>
                </a:moveTo>
                <a:lnTo>
                  <a:pt x="5481889" y="2685568"/>
                </a:lnTo>
                <a:lnTo>
                  <a:pt x="5475125" y="2687982"/>
                </a:lnTo>
                <a:lnTo>
                  <a:pt x="5470776" y="2689431"/>
                </a:lnTo>
                <a:lnTo>
                  <a:pt x="5467394" y="2690397"/>
                </a:lnTo>
                <a:lnTo>
                  <a:pt x="5464060" y="2691230"/>
                </a:lnTo>
                <a:lnTo>
                  <a:pt x="5467834" y="2690758"/>
                </a:lnTo>
                <a:lnTo>
                  <a:pt x="5471213" y="2689309"/>
                </a:lnTo>
                <a:lnTo>
                  <a:pt x="5475075" y="2688344"/>
                </a:lnTo>
                <a:lnTo>
                  <a:pt x="5482316" y="2685447"/>
                </a:lnTo>
                <a:lnTo>
                  <a:pt x="5486661" y="2684481"/>
                </a:lnTo>
                <a:lnTo>
                  <a:pt x="5494066" y="2684818"/>
                </a:lnTo>
                <a:close/>
                <a:moveTo>
                  <a:pt x="6155617" y="2683701"/>
                </a:moveTo>
                <a:lnTo>
                  <a:pt x="6160075" y="2685929"/>
                </a:lnTo>
                <a:lnTo>
                  <a:pt x="6166709" y="2688773"/>
                </a:lnTo>
                <a:lnTo>
                  <a:pt x="6161259" y="2686050"/>
                </a:lnTo>
                <a:close/>
                <a:moveTo>
                  <a:pt x="5962406" y="2680426"/>
                </a:moveTo>
                <a:lnTo>
                  <a:pt x="5960251" y="2684119"/>
                </a:lnTo>
                <a:lnTo>
                  <a:pt x="5954980" y="2686928"/>
                </a:lnTo>
                <a:lnTo>
                  <a:pt x="5960223" y="2684481"/>
                </a:lnTo>
                <a:close/>
                <a:moveTo>
                  <a:pt x="6141153" y="2677088"/>
                </a:moveTo>
                <a:lnTo>
                  <a:pt x="6150420" y="2680618"/>
                </a:lnTo>
                <a:lnTo>
                  <a:pt x="6155247" y="2683515"/>
                </a:lnTo>
                <a:lnTo>
                  <a:pt x="6155414" y="2683599"/>
                </a:lnTo>
                <a:lnTo>
                  <a:pt x="6151112" y="2680255"/>
                </a:lnTo>
                <a:close/>
                <a:moveTo>
                  <a:pt x="6106972" y="2662223"/>
                </a:moveTo>
                <a:lnTo>
                  <a:pt x="6115663" y="2666134"/>
                </a:lnTo>
                <a:lnTo>
                  <a:pt x="6127401" y="2671101"/>
                </a:lnTo>
                <a:lnTo>
                  <a:pt x="6115839" y="2665767"/>
                </a:lnTo>
                <a:close/>
                <a:moveTo>
                  <a:pt x="6083948" y="2660455"/>
                </a:moveTo>
                <a:lnTo>
                  <a:pt x="6074155" y="2661180"/>
                </a:lnTo>
                <a:lnTo>
                  <a:pt x="6083803" y="2660823"/>
                </a:lnTo>
                <a:lnTo>
                  <a:pt x="6088216" y="2660455"/>
                </a:lnTo>
                <a:close/>
                <a:moveTo>
                  <a:pt x="4829949" y="2659857"/>
                </a:moveTo>
                <a:lnTo>
                  <a:pt x="4828922" y="2661228"/>
                </a:lnTo>
                <a:lnTo>
                  <a:pt x="4827957" y="2663157"/>
                </a:lnTo>
                <a:lnTo>
                  <a:pt x="4827517" y="2664038"/>
                </a:lnTo>
                <a:lnTo>
                  <a:pt x="4828694" y="2662272"/>
                </a:lnTo>
                <a:lnTo>
                  <a:pt x="4829660" y="2660340"/>
                </a:lnTo>
                <a:close/>
                <a:moveTo>
                  <a:pt x="5385207" y="2659777"/>
                </a:moveTo>
                <a:lnTo>
                  <a:pt x="5386735" y="2661306"/>
                </a:lnTo>
                <a:lnTo>
                  <a:pt x="5390597" y="2663720"/>
                </a:lnTo>
                <a:lnTo>
                  <a:pt x="5392653" y="2665091"/>
                </a:lnTo>
                <a:lnTo>
                  <a:pt x="5390566" y="2663353"/>
                </a:lnTo>
                <a:lnTo>
                  <a:pt x="5386700" y="2660938"/>
                </a:lnTo>
                <a:close/>
                <a:moveTo>
                  <a:pt x="5296879" y="2658256"/>
                </a:moveTo>
                <a:lnTo>
                  <a:pt x="5294514" y="2659436"/>
                </a:lnTo>
                <a:lnTo>
                  <a:pt x="5295015" y="2659375"/>
                </a:lnTo>
                <a:close/>
                <a:moveTo>
                  <a:pt x="4831108" y="2657081"/>
                </a:moveTo>
                <a:lnTo>
                  <a:pt x="4830851" y="2657852"/>
                </a:lnTo>
                <a:lnTo>
                  <a:pt x="4830473" y="2658985"/>
                </a:lnTo>
                <a:lnTo>
                  <a:pt x="4831108" y="2657926"/>
                </a:lnTo>
                <a:close/>
                <a:moveTo>
                  <a:pt x="4831767" y="2655971"/>
                </a:moveTo>
                <a:lnTo>
                  <a:pt x="4831333" y="2656405"/>
                </a:lnTo>
                <a:lnTo>
                  <a:pt x="4831188" y="2656840"/>
                </a:lnTo>
                <a:close/>
                <a:moveTo>
                  <a:pt x="5275591" y="2655879"/>
                </a:moveTo>
                <a:lnTo>
                  <a:pt x="5275706" y="2655994"/>
                </a:lnTo>
                <a:lnTo>
                  <a:pt x="5276513" y="2656340"/>
                </a:lnTo>
                <a:close/>
                <a:moveTo>
                  <a:pt x="5315258" y="2635773"/>
                </a:moveTo>
                <a:lnTo>
                  <a:pt x="5315188" y="2635826"/>
                </a:lnTo>
                <a:lnTo>
                  <a:pt x="5312289" y="2639689"/>
                </a:lnTo>
                <a:lnTo>
                  <a:pt x="5309389" y="2645001"/>
                </a:lnTo>
                <a:lnTo>
                  <a:pt x="5306973" y="2650314"/>
                </a:lnTo>
                <a:lnTo>
                  <a:pt x="5303591" y="2654660"/>
                </a:lnTo>
                <a:lnTo>
                  <a:pt x="5302142" y="2656109"/>
                </a:lnTo>
                <a:lnTo>
                  <a:pt x="5301631" y="2656364"/>
                </a:lnTo>
                <a:lnTo>
                  <a:pt x="5302739" y="2655994"/>
                </a:lnTo>
                <a:lnTo>
                  <a:pt x="5304187" y="2654546"/>
                </a:lnTo>
                <a:lnTo>
                  <a:pt x="5307084" y="2650684"/>
                </a:lnTo>
                <a:lnTo>
                  <a:pt x="5309980" y="2645373"/>
                </a:lnTo>
                <a:lnTo>
                  <a:pt x="5312876" y="2640061"/>
                </a:lnTo>
                <a:close/>
                <a:moveTo>
                  <a:pt x="5355285" y="2634858"/>
                </a:moveTo>
                <a:lnTo>
                  <a:pt x="5357288" y="2635716"/>
                </a:lnTo>
                <a:lnTo>
                  <a:pt x="5357432" y="2635803"/>
                </a:lnTo>
                <a:lnTo>
                  <a:pt x="5356742" y="2635343"/>
                </a:lnTo>
                <a:close/>
                <a:moveTo>
                  <a:pt x="5254108" y="2634062"/>
                </a:moveTo>
                <a:lnTo>
                  <a:pt x="5255431" y="2635716"/>
                </a:lnTo>
                <a:lnTo>
                  <a:pt x="5262189" y="2642958"/>
                </a:lnTo>
                <a:lnTo>
                  <a:pt x="5263090" y="2643860"/>
                </a:lnTo>
                <a:lnTo>
                  <a:pt x="5261553" y="2642104"/>
                </a:lnTo>
                <a:lnTo>
                  <a:pt x="5255755" y="2635826"/>
                </a:lnTo>
                <a:close/>
                <a:moveTo>
                  <a:pt x="5321118" y="2633016"/>
                </a:moveTo>
                <a:lnTo>
                  <a:pt x="5319536" y="2633411"/>
                </a:lnTo>
                <a:lnTo>
                  <a:pt x="5317121" y="2634377"/>
                </a:lnTo>
                <a:lnTo>
                  <a:pt x="5315512" y="2635583"/>
                </a:lnTo>
                <a:lnTo>
                  <a:pt x="5317704" y="2634267"/>
                </a:lnTo>
                <a:lnTo>
                  <a:pt x="5320117" y="2633302"/>
                </a:lnTo>
                <a:close/>
                <a:moveTo>
                  <a:pt x="5231839" y="2598012"/>
                </a:moveTo>
                <a:lnTo>
                  <a:pt x="5233225" y="2602401"/>
                </a:lnTo>
                <a:lnTo>
                  <a:pt x="5234961" y="2605295"/>
                </a:lnTo>
                <a:lnTo>
                  <a:pt x="5233528" y="2602021"/>
                </a:lnTo>
                <a:close/>
                <a:moveTo>
                  <a:pt x="4555816" y="2278943"/>
                </a:moveTo>
                <a:lnTo>
                  <a:pt x="4554986" y="2279856"/>
                </a:lnTo>
                <a:lnTo>
                  <a:pt x="4559324" y="2285062"/>
                </a:lnTo>
                <a:lnTo>
                  <a:pt x="4563182" y="2289884"/>
                </a:lnTo>
                <a:lnTo>
                  <a:pt x="4565111" y="2293260"/>
                </a:lnTo>
                <a:lnTo>
                  <a:pt x="4565594" y="2294706"/>
                </a:lnTo>
                <a:lnTo>
                  <a:pt x="4567523" y="2295671"/>
                </a:lnTo>
                <a:lnTo>
                  <a:pt x="4569934" y="2298565"/>
                </a:lnTo>
                <a:lnTo>
                  <a:pt x="4572828" y="2302905"/>
                </a:lnTo>
                <a:lnTo>
                  <a:pt x="4575239" y="2307728"/>
                </a:lnTo>
                <a:lnTo>
                  <a:pt x="4579098" y="2313032"/>
                </a:lnTo>
                <a:lnTo>
                  <a:pt x="4581991" y="2317855"/>
                </a:lnTo>
                <a:lnTo>
                  <a:pt x="4585367" y="2321713"/>
                </a:lnTo>
                <a:lnTo>
                  <a:pt x="4587779" y="2324125"/>
                </a:lnTo>
                <a:lnTo>
                  <a:pt x="4589708" y="2326536"/>
                </a:lnTo>
                <a:lnTo>
                  <a:pt x="4591637" y="2328465"/>
                </a:lnTo>
                <a:lnTo>
                  <a:pt x="4594048" y="2329912"/>
                </a:lnTo>
                <a:lnTo>
                  <a:pt x="4596460" y="2331841"/>
                </a:lnTo>
                <a:lnTo>
                  <a:pt x="4602730" y="2335217"/>
                </a:lnTo>
                <a:lnTo>
                  <a:pt x="4608999" y="2338111"/>
                </a:lnTo>
                <a:lnTo>
                  <a:pt x="4622021" y="2343415"/>
                </a:lnTo>
                <a:lnTo>
                  <a:pt x="4632631" y="2346309"/>
                </a:lnTo>
                <a:lnTo>
                  <a:pt x="4643242" y="2350167"/>
                </a:lnTo>
                <a:lnTo>
                  <a:pt x="4657228" y="2354025"/>
                </a:lnTo>
                <a:lnTo>
                  <a:pt x="4670250" y="2357883"/>
                </a:lnTo>
                <a:lnTo>
                  <a:pt x="4681342" y="2361259"/>
                </a:lnTo>
                <a:lnTo>
                  <a:pt x="4685683" y="2363188"/>
                </a:lnTo>
                <a:lnTo>
                  <a:pt x="4690988" y="2366082"/>
                </a:lnTo>
                <a:lnTo>
                  <a:pt x="4696293" y="2368976"/>
                </a:lnTo>
                <a:lnTo>
                  <a:pt x="4701598" y="2372834"/>
                </a:lnTo>
                <a:lnTo>
                  <a:pt x="4710762" y="2379103"/>
                </a:lnTo>
                <a:lnTo>
                  <a:pt x="4718478" y="2383926"/>
                </a:lnTo>
                <a:lnTo>
                  <a:pt x="4728606" y="2387301"/>
                </a:lnTo>
                <a:lnTo>
                  <a:pt x="4740663" y="2391642"/>
                </a:lnTo>
                <a:lnTo>
                  <a:pt x="4746451" y="2394053"/>
                </a:lnTo>
                <a:lnTo>
                  <a:pt x="4751756" y="2396465"/>
                </a:lnTo>
                <a:lnTo>
                  <a:pt x="4756096" y="2399841"/>
                </a:lnTo>
                <a:lnTo>
                  <a:pt x="4759472" y="2402252"/>
                </a:lnTo>
                <a:lnTo>
                  <a:pt x="4765260" y="2407557"/>
                </a:lnTo>
                <a:lnTo>
                  <a:pt x="4771047" y="2414791"/>
                </a:lnTo>
                <a:lnTo>
                  <a:pt x="4776835" y="2422507"/>
                </a:lnTo>
                <a:lnTo>
                  <a:pt x="4782622" y="2431670"/>
                </a:lnTo>
                <a:lnTo>
                  <a:pt x="4787927" y="2440351"/>
                </a:lnTo>
                <a:lnTo>
                  <a:pt x="4792750" y="2449514"/>
                </a:lnTo>
                <a:lnTo>
                  <a:pt x="4797091" y="2457712"/>
                </a:lnTo>
                <a:lnTo>
                  <a:pt x="4800949" y="2465910"/>
                </a:lnTo>
                <a:lnTo>
                  <a:pt x="4807219" y="2477002"/>
                </a:lnTo>
                <a:lnTo>
                  <a:pt x="4815418" y="2492917"/>
                </a:lnTo>
                <a:lnTo>
                  <a:pt x="4823616" y="2509796"/>
                </a:lnTo>
                <a:lnTo>
                  <a:pt x="4830368" y="2525711"/>
                </a:lnTo>
                <a:lnTo>
                  <a:pt x="4834709" y="2531499"/>
                </a:lnTo>
                <a:lnTo>
                  <a:pt x="4839532" y="2538733"/>
                </a:lnTo>
                <a:lnTo>
                  <a:pt x="4843390" y="2546449"/>
                </a:lnTo>
                <a:lnTo>
                  <a:pt x="4848213" y="2555130"/>
                </a:lnTo>
                <a:lnTo>
                  <a:pt x="4852071" y="2563328"/>
                </a:lnTo>
                <a:lnTo>
                  <a:pt x="4855930" y="2571527"/>
                </a:lnTo>
                <a:lnTo>
                  <a:pt x="4858341" y="2578761"/>
                </a:lnTo>
                <a:lnTo>
                  <a:pt x="4860270" y="2584548"/>
                </a:lnTo>
                <a:lnTo>
                  <a:pt x="4861717" y="2589370"/>
                </a:lnTo>
                <a:lnTo>
                  <a:pt x="4863164" y="2595640"/>
                </a:lnTo>
                <a:lnTo>
                  <a:pt x="4864128" y="2601909"/>
                </a:lnTo>
                <a:lnTo>
                  <a:pt x="4864611" y="2609144"/>
                </a:lnTo>
                <a:lnTo>
                  <a:pt x="4865093" y="2615895"/>
                </a:lnTo>
                <a:lnTo>
                  <a:pt x="4865093" y="2622647"/>
                </a:lnTo>
                <a:lnTo>
                  <a:pt x="4865093" y="2628434"/>
                </a:lnTo>
                <a:lnTo>
                  <a:pt x="4864298" y="2632406"/>
                </a:lnTo>
                <a:lnTo>
                  <a:pt x="4864416" y="2632336"/>
                </a:lnTo>
                <a:lnTo>
                  <a:pt x="4865382" y="2627508"/>
                </a:lnTo>
                <a:lnTo>
                  <a:pt x="4865865" y="2621714"/>
                </a:lnTo>
                <a:lnTo>
                  <a:pt x="4865865" y="2614955"/>
                </a:lnTo>
                <a:lnTo>
                  <a:pt x="4865382" y="2607713"/>
                </a:lnTo>
                <a:lnTo>
                  <a:pt x="4864416" y="2600952"/>
                </a:lnTo>
                <a:lnTo>
                  <a:pt x="4863451" y="2594676"/>
                </a:lnTo>
                <a:lnTo>
                  <a:pt x="4862486" y="2588399"/>
                </a:lnTo>
                <a:lnTo>
                  <a:pt x="4860555" y="2583572"/>
                </a:lnTo>
                <a:lnTo>
                  <a:pt x="4858624" y="2577777"/>
                </a:lnTo>
                <a:lnTo>
                  <a:pt x="4855727" y="2570534"/>
                </a:lnTo>
                <a:lnTo>
                  <a:pt x="4852831" y="2562327"/>
                </a:lnTo>
                <a:lnTo>
                  <a:pt x="4848486" y="2554119"/>
                </a:lnTo>
                <a:lnTo>
                  <a:pt x="4844142" y="2545428"/>
                </a:lnTo>
                <a:lnTo>
                  <a:pt x="4839797" y="2537703"/>
                </a:lnTo>
                <a:lnTo>
                  <a:pt x="4835452" y="2529977"/>
                </a:lnTo>
                <a:lnTo>
                  <a:pt x="4831108" y="2524184"/>
                </a:lnTo>
                <a:lnTo>
                  <a:pt x="4824350" y="2508250"/>
                </a:lnTo>
                <a:lnTo>
                  <a:pt x="4815660" y="2491352"/>
                </a:lnTo>
                <a:lnTo>
                  <a:pt x="4807937" y="2475418"/>
                </a:lnTo>
                <a:lnTo>
                  <a:pt x="4801178" y="2464314"/>
                </a:lnTo>
                <a:lnTo>
                  <a:pt x="4797799" y="2456588"/>
                </a:lnTo>
                <a:lnTo>
                  <a:pt x="4793455" y="2448380"/>
                </a:lnTo>
                <a:lnTo>
                  <a:pt x="4788627" y="2439207"/>
                </a:lnTo>
                <a:lnTo>
                  <a:pt x="4783317" y="2430034"/>
                </a:lnTo>
                <a:lnTo>
                  <a:pt x="4777524" y="2421342"/>
                </a:lnTo>
                <a:lnTo>
                  <a:pt x="4771732" y="2413134"/>
                </a:lnTo>
                <a:lnTo>
                  <a:pt x="4765456" y="2406375"/>
                </a:lnTo>
                <a:lnTo>
                  <a:pt x="4760146" y="2401064"/>
                </a:lnTo>
                <a:lnTo>
                  <a:pt x="4756767" y="2398650"/>
                </a:lnTo>
                <a:lnTo>
                  <a:pt x="4752422" y="2395270"/>
                </a:lnTo>
                <a:lnTo>
                  <a:pt x="4747112" y="2392856"/>
                </a:lnTo>
                <a:lnTo>
                  <a:pt x="4741319" y="2390442"/>
                </a:lnTo>
                <a:lnTo>
                  <a:pt x="4729251" y="2385614"/>
                </a:lnTo>
                <a:lnTo>
                  <a:pt x="4719114" y="2382717"/>
                </a:lnTo>
                <a:lnTo>
                  <a:pt x="4711390" y="2377888"/>
                </a:lnTo>
                <a:lnTo>
                  <a:pt x="4702218" y="2371611"/>
                </a:lnTo>
                <a:lnTo>
                  <a:pt x="4696425" y="2367749"/>
                </a:lnTo>
                <a:lnTo>
                  <a:pt x="4691598" y="2364369"/>
                </a:lnTo>
                <a:lnTo>
                  <a:pt x="4686288" y="2361955"/>
                </a:lnTo>
                <a:lnTo>
                  <a:pt x="4681943" y="2360024"/>
                </a:lnTo>
                <a:lnTo>
                  <a:pt x="4670840" y="2356644"/>
                </a:lnTo>
                <a:lnTo>
                  <a:pt x="4657806" y="2352299"/>
                </a:lnTo>
                <a:lnTo>
                  <a:pt x="4643807" y="2348919"/>
                </a:lnTo>
                <a:lnTo>
                  <a:pt x="4633187" y="2345057"/>
                </a:lnTo>
                <a:lnTo>
                  <a:pt x="4622567" y="2341677"/>
                </a:lnTo>
                <a:lnTo>
                  <a:pt x="4609533" y="2336366"/>
                </a:lnTo>
                <a:lnTo>
                  <a:pt x="4603257" y="2333952"/>
                </a:lnTo>
                <a:lnTo>
                  <a:pt x="4597465" y="2330089"/>
                </a:lnTo>
                <a:lnTo>
                  <a:pt x="4594568" y="2328640"/>
                </a:lnTo>
                <a:lnTo>
                  <a:pt x="4592155" y="2326709"/>
                </a:lnTo>
                <a:lnTo>
                  <a:pt x="4590224" y="2324777"/>
                </a:lnTo>
                <a:lnTo>
                  <a:pt x="4588293" y="2322846"/>
                </a:lnTo>
                <a:lnTo>
                  <a:pt x="4585879" y="2319949"/>
                </a:lnTo>
                <a:lnTo>
                  <a:pt x="4582500" y="2316569"/>
                </a:lnTo>
                <a:lnTo>
                  <a:pt x="4579603" y="2311741"/>
                </a:lnTo>
                <a:lnTo>
                  <a:pt x="4576224" y="2306430"/>
                </a:lnTo>
                <a:lnTo>
                  <a:pt x="4573328" y="2301119"/>
                </a:lnTo>
                <a:lnTo>
                  <a:pt x="4570431" y="2296775"/>
                </a:lnTo>
                <a:lnTo>
                  <a:pt x="4568018" y="2294360"/>
                </a:lnTo>
                <a:lnTo>
                  <a:pt x="4566087" y="2292912"/>
                </a:lnTo>
                <a:lnTo>
                  <a:pt x="4565604" y="2291464"/>
                </a:lnTo>
                <a:lnTo>
                  <a:pt x="4563673" y="2288567"/>
                </a:lnTo>
                <a:lnTo>
                  <a:pt x="4559811" y="2283738"/>
                </a:lnTo>
                <a:close/>
                <a:moveTo>
                  <a:pt x="5318571" y="2276625"/>
                </a:moveTo>
                <a:lnTo>
                  <a:pt x="5319635" y="2279393"/>
                </a:lnTo>
                <a:lnTo>
                  <a:pt x="5320158" y="2280961"/>
                </a:lnTo>
                <a:lnTo>
                  <a:pt x="5319536" y="2278942"/>
                </a:lnTo>
                <a:close/>
                <a:moveTo>
                  <a:pt x="5311004" y="2261421"/>
                </a:moveTo>
                <a:lnTo>
                  <a:pt x="5311911" y="2262976"/>
                </a:lnTo>
                <a:lnTo>
                  <a:pt x="5314325" y="2267804"/>
                </a:lnTo>
                <a:lnTo>
                  <a:pt x="5315820" y="2270547"/>
                </a:lnTo>
                <a:lnTo>
                  <a:pt x="5314221" y="2267350"/>
                </a:lnTo>
                <a:lnTo>
                  <a:pt x="5311805" y="2262521"/>
                </a:lnTo>
                <a:close/>
                <a:moveTo>
                  <a:pt x="5282266" y="2230757"/>
                </a:moveTo>
                <a:lnTo>
                  <a:pt x="5290232" y="2237727"/>
                </a:lnTo>
                <a:lnTo>
                  <a:pt x="5286196" y="2234029"/>
                </a:lnTo>
                <a:close/>
                <a:moveTo>
                  <a:pt x="5270693" y="2222220"/>
                </a:moveTo>
                <a:lnTo>
                  <a:pt x="5270878" y="2222419"/>
                </a:lnTo>
                <a:lnTo>
                  <a:pt x="5280571" y="2229343"/>
                </a:lnTo>
                <a:lnTo>
                  <a:pt x="5280398" y="2229199"/>
                </a:lnTo>
                <a:lnTo>
                  <a:pt x="5275083" y="2224853"/>
                </a:lnTo>
                <a:close/>
                <a:moveTo>
                  <a:pt x="5257513" y="2208156"/>
                </a:moveTo>
                <a:lnTo>
                  <a:pt x="5264120" y="2215176"/>
                </a:lnTo>
                <a:lnTo>
                  <a:pt x="5268934" y="2220336"/>
                </a:lnTo>
                <a:lnTo>
                  <a:pt x="5263969" y="2214229"/>
                </a:lnTo>
                <a:close/>
                <a:moveTo>
                  <a:pt x="5229116" y="2183776"/>
                </a:moveTo>
                <a:lnTo>
                  <a:pt x="5237087" y="2190553"/>
                </a:lnTo>
                <a:lnTo>
                  <a:pt x="5243390" y="2195911"/>
                </a:lnTo>
                <a:lnTo>
                  <a:pt x="5236910" y="2190082"/>
                </a:lnTo>
                <a:close/>
                <a:moveTo>
                  <a:pt x="5207292" y="2163012"/>
                </a:moveTo>
                <a:lnTo>
                  <a:pt x="5210054" y="2166412"/>
                </a:lnTo>
                <a:lnTo>
                  <a:pt x="5214967" y="2170748"/>
                </a:lnTo>
                <a:lnTo>
                  <a:pt x="5209852" y="2165936"/>
                </a:lnTo>
                <a:close/>
                <a:moveTo>
                  <a:pt x="6934113" y="2156442"/>
                </a:moveTo>
                <a:lnTo>
                  <a:pt x="6934368" y="2156760"/>
                </a:lnTo>
                <a:lnTo>
                  <a:pt x="6938468" y="2161769"/>
                </a:lnTo>
                <a:lnTo>
                  <a:pt x="6935880" y="2158210"/>
                </a:lnTo>
                <a:close/>
                <a:moveTo>
                  <a:pt x="5196275" y="2151401"/>
                </a:moveTo>
                <a:lnTo>
                  <a:pt x="5199434" y="2154824"/>
                </a:lnTo>
                <a:lnTo>
                  <a:pt x="5201844" y="2156967"/>
                </a:lnTo>
                <a:lnTo>
                  <a:pt x="5199221" y="2154346"/>
                </a:lnTo>
                <a:close/>
                <a:moveTo>
                  <a:pt x="6887758" y="2090254"/>
                </a:moveTo>
                <a:lnTo>
                  <a:pt x="6892814" y="2094946"/>
                </a:lnTo>
                <a:lnTo>
                  <a:pt x="6895713" y="2098809"/>
                </a:lnTo>
                <a:lnTo>
                  <a:pt x="6898612" y="2102672"/>
                </a:lnTo>
                <a:lnTo>
                  <a:pt x="6901511" y="2107985"/>
                </a:lnTo>
                <a:lnTo>
                  <a:pt x="6903927" y="2113780"/>
                </a:lnTo>
                <a:lnTo>
                  <a:pt x="6909726" y="2126336"/>
                </a:lnTo>
                <a:lnTo>
                  <a:pt x="6915041" y="2135994"/>
                </a:lnTo>
                <a:lnTo>
                  <a:pt x="6922289" y="2143239"/>
                </a:lnTo>
                <a:lnTo>
                  <a:pt x="6925050" y="2146161"/>
                </a:lnTo>
                <a:lnTo>
                  <a:pt x="6923810" y="2144687"/>
                </a:lnTo>
                <a:lnTo>
                  <a:pt x="6917051" y="2137927"/>
                </a:lnTo>
                <a:lnTo>
                  <a:pt x="6911257" y="2127785"/>
                </a:lnTo>
                <a:lnTo>
                  <a:pt x="6905946" y="2115712"/>
                </a:lnTo>
                <a:lnTo>
                  <a:pt x="6902567" y="2109916"/>
                </a:lnTo>
                <a:lnTo>
                  <a:pt x="6900152" y="2104604"/>
                </a:lnTo>
                <a:lnTo>
                  <a:pt x="6897256" y="2100258"/>
                </a:lnTo>
                <a:lnTo>
                  <a:pt x="6894842" y="2096395"/>
                </a:lnTo>
                <a:close/>
                <a:moveTo>
                  <a:pt x="6885957" y="2088570"/>
                </a:moveTo>
                <a:lnTo>
                  <a:pt x="6886049" y="2088668"/>
                </a:lnTo>
                <a:lnTo>
                  <a:pt x="6886878" y="2089437"/>
                </a:lnTo>
                <a:close/>
                <a:moveTo>
                  <a:pt x="6862011" y="1922058"/>
                </a:moveTo>
                <a:lnTo>
                  <a:pt x="6862373" y="1923506"/>
                </a:lnTo>
                <a:lnTo>
                  <a:pt x="6862373" y="1925438"/>
                </a:lnTo>
                <a:lnTo>
                  <a:pt x="6862373" y="1928335"/>
                </a:lnTo>
                <a:lnTo>
                  <a:pt x="6861890" y="1930750"/>
                </a:lnTo>
                <a:lnTo>
                  <a:pt x="6860923" y="1933165"/>
                </a:lnTo>
                <a:lnTo>
                  <a:pt x="6859474" y="1934613"/>
                </a:lnTo>
                <a:lnTo>
                  <a:pt x="6858990" y="1937511"/>
                </a:lnTo>
                <a:lnTo>
                  <a:pt x="6857541" y="1939926"/>
                </a:lnTo>
                <a:lnTo>
                  <a:pt x="6855608" y="1943306"/>
                </a:lnTo>
                <a:lnTo>
                  <a:pt x="6852709" y="1945721"/>
                </a:lnTo>
                <a:lnTo>
                  <a:pt x="6846911" y="1951516"/>
                </a:lnTo>
                <a:lnTo>
                  <a:pt x="6840629" y="1956828"/>
                </a:lnTo>
                <a:lnTo>
                  <a:pt x="6836764" y="1961175"/>
                </a:lnTo>
                <a:lnTo>
                  <a:pt x="6831448" y="1966970"/>
                </a:lnTo>
                <a:lnTo>
                  <a:pt x="6826133" y="1973248"/>
                </a:lnTo>
                <a:lnTo>
                  <a:pt x="6822268" y="1979525"/>
                </a:lnTo>
                <a:lnTo>
                  <a:pt x="6819368" y="1988218"/>
                </a:lnTo>
                <a:lnTo>
                  <a:pt x="6816953" y="2000292"/>
                </a:lnTo>
                <a:lnTo>
                  <a:pt x="6813570" y="2013330"/>
                </a:lnTo>
                <a:lnTo>
                  <a:pt x="6811154" y="2023955"/>
                </a:lnTo>
                <a:lnTo>
                  <a:pt x="6810188" y="2030233"/>
                </a:lnTo>
                <a:lnTo>
                  <a:pt x="6809222" y="2037477"/>
                </a:lnTo>
                <a:lnTo>
                  <a:pt x="6809222" y="2040375"/>
                </a:lnTo>
                <a:lnTo>
                  <a:pt x="6809222" y="2044238"/>
                </a:lnTo>
                <a:lnTo>
                  <a:pt x="6809705" y="2047136"/>
                </a:lnTo>
                <a:lnTo>
                  <a:pt x="6811154" y="2050516"/>
                </a:lnTo>
                <a:lnTo>
                  <a:pt x="6813087" y="2052931"/>
                </a:lnTo>
                <a:lnTo>
                  <a:pt x="6813336" y="2053109"/>
                </a:lnTo>
                <a:lnTo>
                  <a:pt x="6812764" y="2051965"/>
                </a:lnTo>
                <a:lnTo>
                  <a:pt x="6811316" y="2049068"/>
                </a:lnTo>
                <a:lnTo>
                  <a:pt x="6811316" y="2045687"/>
                </a:lnTo>
                <a:lnTo>
                  <a:pt x="6810833" y="2042789"/>
                </a:lnTo>
                <a:lnTo>
                  <a:pt x="6811316" y="2038926"/>
                </a:lnTo>
                <a:lnTo>
                  <a:pt x="6812282" y="2032165"/>
                </a:lnTo>
                <a:lnTo>
                  <a:pt x="6812764" y="2025887"/>
                </a:lnTo>
                <a:lnTo>
                  <a:pt x="6815178" y="2015263"/>
                </a:lnTo>
                <a:lnTo>
                  <a:pt x="6818075" y="2002223"/>
                </a:lnTo>
                <a:lnTo>
                  <a:pt x="6820489" y="1989667"/>
                </a:lnTo>
                <a:lnTo>
                  <a:pt x="6823869" y="1981457"/>
                </a:lnTo>
                <a:lnTo>
                  <a:pt x="6827731" y="1974697"/>
                </a:lnTo>
                <a:lnTo>
                  <a:pt x="6833042" y="1968418"/>
                </a:lnTo>
                <a:lnTo>
                  <a:pt x="6838353" y="1962624"/>
                </a:lnTo>
                <a:lnTo>
                  <a:pt x="6842216" y="1959243"/>
                </a:lnTo>
                <a:lnTo>
                  <a:pt x="6848009" y="1953447"/>
                </a:lnTo>
                <a:lnTo>
                  <a:pt x="6854286" y="1947170"/>
                </a:lnTo>
                <a:lnTo>
                  <a:pt x="6857183" y="1944755"/>
                </a:lnTo>
                <a:lnTo>
                  <a:pt x="6859114" y="1942340"/>
                </a:lnTo>
                <a:lnTo>
                  <a:pt x="6860562" y="1939443"/>
                </a:lnTo>
                <a:lnTo>
                  <a:pt x="6861045" y="1936062"/>
                </a:lnTo>
                <a:lnTo>
                  <a:pt x="6862011" y="1934613"/>
                </a:lnTo>
                <a:lnTo>
                  <a:pt x="6862976" y="1932682"/>
                </a:lnTo>
                <a:lnTo>
                  <a:pt x="6863459" y="1929784"/>
                </a:lnTo>
                <a:lnTo>
                  <a:pt x="6863459" y="1927853"/>
                </a:lnTo>
                <a:lnTo>
                  <a:pt x="6863459" y="1924955"/>
                </a:lnTo>
                <a:lnTo>
                  <a:pt x="6862976" y="1923507"/>
                </a:lnTo>
                <a:close/>
                <a:moveTo>
                  <a:pt x="6795945" y="1886091"/>
                </a:moveTo>
                <a:lnTo>
                  <a:pt x="6798108" y="1888253"/>
                </a:lnTo>
                <a:lnTo>
                  <a:pt x="6799946" y="1889477"/>
                </a:lnTo>
                <a:close/>
                <a:moveTo>
                  <a:pt x="6741885" y="1797927"/>
                </a:moveTo>
                <a:lnTo>
                  <a:pt x="6743507" y="1800360"/>
                </a:lnTo>
                <a:lnTo>
                  <a:pt x="6746890" y="1807603"/>
                </a:lnTo>
                <a:lnTo>
                  <a:pt x="6750272" y="1817261"/>
                </a:lnTo>
                <a:lnTo>
                  <a:pt x="6751722" y="1822091"/>
                </a:lnTo>
                <a:lnTo>
                  <a:pt x="6753654" y="1826920"/>
                </a:lnTo>
                <a:lnTo>
                  <a:pt x="6756070" y="1830301"/>
                </a:lnTo>
                <a:lnTo>
                  <a:pt x="6758486" y="1834164"/>
                </a:lnTo>
                <a:lnTo>
                  <a:pt x="6762352" y="1839959"/>
                </a:lnTo>
                <a:lnTo>
                  <a:pt x="6765734" y="1846237"/>
                </a:lnTo>
                <a:lnTo>
                  <a:pt x="6770566" y="1852515"/>
                </a:lnTo>
                <a:lnTo>
                  <a:pt x="6775398" y="1859759"/>
                </a:lnTo>
                <a:lnTo>
                  <a:pt x="6785062" y="1872315"/>
                </a:lnTo>
                <a:lnTo>
                  <a:pt x="6792310" y="1882457"/>
                </a:lnTo>
                <a:lnTo>
                  <a:pt x="6793116" y="1883263"/>
                </a:lnTo>
                <a:lnTo>
                  <a:pt x="6786210" y="1873764"/>
                </a:lnTo>
                <a:lnTo>
                  <a:pt x="6777519" y="1861692"/>
                </a:lnTo>
                <a:lnTo>
                  <a:pt x="6772208" y="1854930"/>
                </a:lnTo>
                <a:lnTo>
                  <a:pt x="6767863" y="1848169"/>
                </a:lnTo>
                <a:lnTo>
                  <a:pt x="6763518" y="1841408"/>
                </a:lnTo>
                <a:lnTo>
                  <a:pt x="6760621" y="1835613"/>
                </a:lnTo>
                <a:lnTo>
                  <a:pt x="6757724" y="1832716"/>
                </a:lnTo>
                <a:lnTo>
                  <a:pt x="6755793" y="1828369"/>
                </a:lnTo>
                <a:lnTo>
                  <a:pt x="6753379" y="1824023"/>
                </a:lnTo>
                <a:lnTo>
                  <a:pt x="6751448" y="1818711"/>
                </a:lnTo>
                <a:lnTo>
                  <a:pt x="6748068" y="1810018"/>
                </a:lnTo>
                <a:lnTo>
                  <a:pt x="6745654" y="1802291"/>
                </a:lnTo>
                <a:lnTo>
                  <a:pt x="6742274" y="1798428"/>
                </a:lnTo>
                <a:close/>
                <a:moveTo>
                  <a:pt x="6738849" y="1794036"/>
                </a:moveTo>
                <a:lnTo>
                  <a:pt x="6738930" y="1794126"/>
                </a:lnTo>
                <a:lnTo>
                  <a:pt x="6738895" y="1794082"/>
                </a:lnTo>
                <a:close/>
                <a:moveTo>
                  <a:pt x="6710762" y="1765634"/>
                </a:moveTo>
                <a:lnTo>
                  <a:pt x="6714032" y="1770901"/>
                </a:lnTo>
                <a:lnTo>
                  <a:pt x="6714590" y="1771379"/>
                </a:lnTo>
                <a:close/>
                <a:moveTo>
                  <a:pt x="6674777" y="1709369"/>
                </a:moveTo>
                <a:lnTo>
                  <a:pt x="6676343" y="1711017"/>
                </a:lnTo>
                <a:lnTo>
                  <a:pt x="6685524" y="1724056"/>
                </a:lnTo>
                <a:lnTo>
                  <a:pt x="6691517" y="1733754"/>
                </a:lnTo>
                <a:lnTo>
                  <a:pt x="6687234" y="1726472"/>
                </a:lnTo>
                <a:lnTo>
                  <a:pt x="6678544" y="1712949"/>
                </a:lnTo>
                <a:close/>
                <a:moveTo>
                  <a:pt x="5592899" y="1597902"/>
                </a:moveTo>
                <a:lnTo>
                  <a:pt x="5593282" y="1599280"/>
                </a:lnTo>
                <a:lnTo>
                  <a:pt x="5596180" y="1606043"/>
                </a:lnTo>
                <a:lnTo>
                  <a:pt x="5601009" y="1611839"/>
                </a:lnTo>
                <a:lnTo>
                  <a:pt x="5607287" y="1618602"/>
                </a:lnTo>
                <a:lnTo>
                  <a:pt x="5614531" y="1626331"/>
                </a:lnTo>
                <a:lnTo>
                  <a:pt x="5622741" y="1633094"/>
                </a:lnTo>
                <a:lnTo>
                  <a:pt x="5638677" y="1647102"/>
                </a:lnTo>
                <a:lnTo>
                  <a:pt x="5652199" y="1657730"/>
                </a:lnTo>
                <a:lnTo>
                  <a:pt x="5655580" y="1662077"/>
                </a:lnTo>
                <a:lnTo>
                  <a:pt x="5659443" y="1666908"/>
                </a:lnTo>
                <a:lnTo>
                  <a:pt x="5664273" y="1671738"/>
                </a:lnTo>
                <a:lnTo>
                  <a:pt x="5669102" y="1676569"/>
                </a:lnTo>
                <a:lnTo>
                  <a:pt x="5679726" y="1684781"/>
                </a:lnTo>
                <a:lnTo>
                  <a:pt x="5689385" y="1691544"/>
                </a:lnTo>
                <a:lnTo>
                  <a:pt x="5694214" y="1695891"/>
                </a:lnTo>
                <a:lnTo>
                  <a:pt x="5699526" y="1699755"/>
                </a:lnTo>
                <a:lnTo>
                  <a:pt x="5705322" y="1704103"/>
                </a:lnTo>
                <a:lnTo>
                  <a:pt x="5711600" y="1707967"/>
                </a:lnTo>
                <a:lnTo>
                  <a:pt x="5717395" y="1712315"/>
                </a:lnTo>
                <a:lnTo>
                  <a:pt x="5722707" y="1716662"/>
                </a:lnTo>
                <a:lnTo>
                  <a:pt x="5726570" y="1721010"/>
                </a:lnTo>
                <a:lnTo>
                  <a:pt x="5730173" y="1724614"/>
                </a:lnTo>
                <a:lnTo>
                  <a:pt x="5729284" y="1722125"/>
                </a:lnTo>
                <a:lnTo>
                  <a:pt x="5725419" y="1717778"/>
                </a:lnTo>
                <a:lnTo>
                  <a:pt x="5721070" y="1713432"/>
                </a:lnTo>
                <a:lnTo>
                  <a:pt x="5715755" y="1709568"/>
                </a:lnTo>
                <a:lnTo>
                  <a:pt x="5709957" y="1705222"/>
                </a:lnTo>
                <a:lnTo>
                  <a:pt x="5704158" y="1700876"/>
                </a:lnTo>
                <a:lnTo>
                  <a:pt x="5698360" y="1696530"/>
                </a:lnTo>
                <a:lnTo>
                  <a:pt x="5692562" y="1692667"/>
                </a:lnTo>
                <a:lnTo>
                  <a:pt x="5687730" y="1688319"/>
                </a:lnTo>
                <a:lnTo>
                  <a:pt x="5679032" y="1682041"/>
                </a:lnTo>
                <a:lnTo>
                  <a:pt x="5668402" y="1672866"/>
                </a:lnTo>
                <a:lnTo>
                  <a:pt x="5663087" y="1668520"/>
                </a:lnTo>
                <a:lnTo>
                  <a:pt x="5658255" y="1663691"/>
                </a:lnTo>
                <a:lnTo>
                  <a:pt x="5653906" y="1659344"/>
                </a:lnTo>
                <a:lnTo>
                  <a:pt x="5651007" y="1654998"/>
                </a:lnTo>
                <a:lnTo>
                  <a:pt x="5637478" y="1644372"/>
                </a:lnTo>
                <a:lnTo>
                  <a:pt x="5621049" y="1629886"/>
                </a:lnTo>
                <a:lnTo>
                  <a:pt x="5613801" y="1622642"/>
                </a:lnTo>
                <a:lnTo>
                  <a:pt x="5606553" y="1615880"/>
                </a:lnTo>
                <a:lnTo>
                  <a:pt x="5600272" y="1608636"/>
                </a:lnTo>
                <a:lnTo>
                  <a:pt x="5594957" y="1602358"/>
                </a:lnTo>
                <a:close/>
                <a:moveTo>
                  <a:pt x="6537949" y="1575788"/>
                </a:moveTo>
                <a:lnTo>
                  <a:pt x="6542982" y="1581592"/>
                </a:lnTo>
                <a:lnTo>
                  <a:pt x="6548780" y="1589802"/>
                </a:lnTo>
                <a:lnTo>
                  <a:pt x="6555545" y="1598978"/>
                </a:lnTo>
                <a:lnTo>
                  <a:pt x="6561826" y="1607670"/>
                </a:lnTo>
                <a:lnTo>
                  <a:pt x="6566322" y="1613893"/>
                </a:lnTo>
                <a:lnTo>
                  <a:pt x="6563636" y="1610085"/>
                </a:lnTo>
                <a:lnTo>
                  <a:pt x="6557359" y="1600909"/>
                </a:lnTo>
                <a:lnTo>
                  <a:pt x="6551082" y="1592217"/>
                </a:lnTo>
                <a:lnTo>
                  <a:pt x="6544806" y="1583524"/>
                </a:lnTo>
                <a:lnTo>
                  <a:pt x="6539012" y="1576762"/>
                </a:lnTo>
                <a:close/>
                <a:moveTo>
                  <a:pt x="6416308" y="1459003"/>
                </a:moveTo>
                <a:lnTo>
                  <a:pt x="6419768" y="1463757"/>
                </a:lnTo>
                <a:lnTo>
                  <a:pt x="6430881" y="1476314"/>
                </a:lnTo>
                <a:lnTo>
                  <a:pt x="6442478" y="1489836"/>
                </a:lnTo>
                <a:lnTo>
                  <a:pt x="6451898" y="1501044"/>
                </a:lnTo>
                <a:lnTo>
                  <a:pt x="6444865" y="1492251"/>
                </a:lnTo>
                <a:lnTo>
                  <a:pt x="6433277" y="1478728"/>
                </a:lnTo>
                <a:lnTo>
                  <a:pt x="6422173" y="1466173"/>
                </a:lnTo>
                <a:close/>
                <a:moveTo>
                  <a:pt x="5493687" y="1422145"/>
                </a:moveTo>
                <a:lnTo>
                  <a:pt x="5494282" y="1423931"/>
                </a:lnTo>
                <a:lnTo>
                  <a:pt x="5495248" y="1426829"/>
                </a:lnTo>
                <a:lnTo>
                  <a:pt x="5496696" y="1429727"/>
                </a:lnTo>
                <a:lnTo>
                  <a:pt x="5499594" y="1433109"/>
                </a:lnTo>
                <a:lnTo>
                  <a:pt x="5502008" y="1436007"/>
                </a:lnTo>
                <a:lnTo>
                  <a:pt x="5505389" y="1439389"/>
                </a:lnTo>
                <a:lnTo>
                  <a:pt x="5508287" y="1442770"/>
                </a:lnTo>
                <a:lnTo>
                  <a:pt x="5511667" y="1445185"/>
                </a:lnTo>
                <a:lnTo>
                  <a:pt x="5514565" y="1447117"/>
                </a:lnTo>
                <a:lnTo>
                  <a:pt x="5517945" y="1449533"/>
                </a:lnTo>
                <a:lnTo>
                  <a:pt x="5525189" y="1452431"/>
                </a:lnTo>
                <a:lnTo>
                  <a:pt x="5534848" y="1457261"/>
                </a:lnTo>
                <a:lnTo>
                  <a:pt x="5545472" y="1462092"/>
                </a:lnTo>
                <a:lnTo>
                  <a:pt x="5555131" y="1467889"/>
                </a:lnTo>
                <a:lnTo>
                  <a:pt x="5558028" y="1467889"/>
                </a:lnTo>
                <a:lnTo>
                  <a:pt x="5561892" y="1468855"/>
                </a:lnTo>
                <a:lnTo>
                  <a:pt x="5565272" y="1470787"/>
                </a:lnTo>
                <a:lnTo>
                  <a:pt x="5569136" y="1472236"/>
                </a:lnTo>
                <a:lnTo>
                  <a:pt x="5576380" y="1476101"/>
                </a:lnTo>
                <a:lnTo>
                  <a:pt x="5581209" y="1478999"/>
                </a:lnTo>
                <a:lnTo>
                  <a:pt x="5583624" y="1480448"/>
                </a:lnTo>
                <a:lnTo>
                  <a:pt x="5586038" y="1482380"/>
                </a:lnTo>
                <a:lnTo>
                  <a:pt x="5588453" y="1484313"/>
                </a:lnTo>
                <a:lnTo>
                  <a:pt x="5589902" y="1487211"/>
                </a:lnTo>
                <a:lnTo>
                  <a:pt x="5592799" y="1492525"/>
                </a:lnTo>
                <a:lnTo>
                  <a:pt x="5594866" y="1495478"/>
                </a:lnTo>
                <a:lnTo>
                  <a:pt x="5594957" y="1494665"/>
                </a:lnTo>
                <a:lnTo>
                  <a:pt x="5592058" y="1488870"/>
                </a:lnTo>
                <a:lnTo>
                  <a:pt x="5589158" y="1484040"/>
                </a:lnTo>
                <a:lnTo>
                  <a:pt x="5586742" y="1481626"/>
                </a:lnTo>
                <a:lnTo>
                  <a:pt x="5584810" y="1479211"/>
                </a:lnTo>
                <a:lnTo>
                  <a:pt x="5582394" y="1477763"/>
                </a:lnTo>
                <a:lnTo>
                  <a:pt x="5579978" y="1476314"/>
                </a:lnTo>
                <a:lnTo>
                  <a:pt x="5575146" y="1472450"/>
                </a:lnTo>
                <a:lnTo>
                  <a:pt x="5568381" y="1468587"/>
                </a:lnTo>
                <a:lnTo>
                  <a:pt x="5564516" y="1467138"/>
                </a:lnTo>
                <a:lnTo>
                  <a:pt x="5560167" y="1466173"/>
                </a:lnTo>
                <a:lnTo>
                  <a:pt x="5557268" y="1465206"/>
                </a:lnTo>
                <a:lnTo>
                  <a:pt x="5553885" y="1464241"/>
                </a:lnTo>
                <a:lnTo>
                  <a:pt x="5544705" y="1459411"/>
                </a:lnTo>
                <a:lnTo>
                  <a:pt x="5534074" y="1454099"/>
                </a:lnTo>
                <a:lnTo>
                  <a:pt x="5523927" y="1449753"/>
                </a:lnTo>
                <a:lnTo>
                  <a:pt x="5516679" y="1445889"/>
                </a:lnTo>
                <a:lnTo>
                  <a:pt x="5513780" y="1444440"/>
                </a:lnTo>
                <a:lnTo>
                  <a:pt x="5510881" y="1442026"/>
                </a:lnTo>
                <a:lnTo>
                  <a:pt x="5507499" y="1439128"/>
                </a:lnTo>
                <a:lnTo>
                  <a:pt x="5503633" y="1436231"/>
                </a:lnTo>
                <a:lnTo>
                  <a:pt x="5501217" y="1433333"/>
                </a:lnTo>
                <a:lnTo>
                  <a:pt x="5498318" y="1429470"/>
                </a:lnTo>
                <a:lnTo>
                  <a:pt x="5495902" y="1426572"/>
                </a:lnTo>
                <a:lnTo>
                  <a:pt x="5494452" y="1423675"/>
                </a:lnTo>
                <a:close/>
                <a:moveTo>
                  <a:pt x="6378843" y="1406111"/>
                </a:moveTo>
                <a:lnTo>
                  <a:pt x="6382079" y="1410153"/>
                </a:lnTo>
                <a:lnTo>
                  <a:pt x="6386427" y="1415948"/>
                </a:lnTo>
                <a:lnTo>
                  <a:pt x="6390776" y="1422226"/>
                </a:lnTo>
                <a:lnTo>
                  <a:pt x="6395125" y="1428987"/>
                </a:lnTo>
                <a:lnTo>
                  <a:pt x="6398990" y="1436231"/>
                </a:lnTo>
                <a:lnTo>
                  <a:pt x="6403339" y="1442991"/>
                </a:lnTo>
                <a:lnTo>
                  <a:pt x="6407688" y="1448787"/>
                </a:lnTo>
                <a:lnTo>
                  <a:pt x="6409618" y="1450716"/>
                </a:lnTo>
                <a:lnTo>
                  <a:pt x="6405757" y="1444924"/>
                </a:lnTo>
                <a:lnTo>
                  <a:pt x="6401412" y="1438645"/>
                </a:lnTo>
                <a:lnTo>
                  <a:pt x="6397067" y="1431885"/>
                </a:lnTo>
                <a:lnTo>
                  <a:pt x="6392722" y="1424641"/>
                </a:lnTo>
                <a:lnTo>
                  <a:pt x="6388859" y="1417879"/>
                </a:lnTo>
                <a:lnTo>
                  <a:pt x="6384514" y="1412084"/>
                </a:lnTo>
                <a:lnTo>
                  <a:pt x="6380168" y="1407255"/>
                </a:lnTo>
                <a:close/>
                <a:moveTo>
                  <a:pt x="6173448" y="1327493"/>
                </a:moveTo>
                <a:lnTo>
                  <a:pt x="6174789" y="1329504"/>
                </a:lnTo>
                <a:lnTo>
                  <a:pt x="6176721" y="1331918"/>
                </a:lnTo>
                <a:lnTo>
                  <a:pt x="6177183" y="1332195"/>
                </a:lnTo>
                <a:lnTo>
                  <a:pt x="6176906" y="1331918"/>
                </a:lnTo>
                <a:lnTo>
                  <a:pt x="6174975" y="1329021"/>
                </a:lnTo>
                <a:close/>
                <a:moveTo>
                  <a:pt x="6069886" y="1308187"/>
                </a:moveTo>
                <a:lnTo>
                  <a:pt x="6069936" y="1308254"/>
                </a:lnTo>
                <a:lnTo>
                  <a:pt x="6069939" y="1308257"/>
                </a:lnTo>
                <a:close/>
                <a:moveTo>
                  <a:pt x="6011243" y="1222501"/>
                </a:moveTo>
                <a:lnTo>
                  <a:pt x="6013885" y="1226157"/>
                </a:lnTo>
                <a:lnTo>
                  <a:pt x="6020167" y="1234850"/>
                </a:lnTo>
                <a:lnTo>
                  <a:pt x="6026932" y="1244991"/>
                </a:lnTo>
                <a:lnTo>
                  <a:pt x="6039978" y="1265274"/>
                </a:lnTo>
                <a:lnTo>
                  <a:pt x="6050125" y="1282177"/>
                </a:lnTo>
                <a:lnTo>
                  <a:pt x="6055923" y="1289421"/>
                </a:lnTo>
                <a:lnTo>
                  <a:pt x="6061721" y="1298596"/>
                </a:lnTo>
                <a:lnTo>
                  <a:pt x="6064621" y="1302459"/>
                </a:lnTo>
                <a:lnTo>
                  <a:pt x="6068260" y="1306097"/>
                </a:lnTo>
                <a:lnTo>
                  <a:pt x="6067309" y="1304874"/>
                </a:lnTo>
                <a:lnTo>
                  <a:pt x="6063929" y="1300528"/>
                </a:lnTo>
                <a:lnTo>
                  <a:pt x="6058136" y="1291353"/>
                </a:lnTo>
                <a:lnTo>
                  <a:pt x="6052342" y="1284108"/>
                </a:lnTo>
                <a:lnTo>
                  <a:pt x="6042203" y="1267205"/>
                </a:lnTo>
                <a:lnTo>
                  <a:pt x="6029650" y="1247889"/>
                </a:lnTo>
                <a:lnTo>
                  <a:pt x="6022891" y="1237747"/>
                </a:lnTo>
                <a:lnTo>
                  <a:pt x="6016131" y="1228088"/>
                </a:lnTo>
                <a:close/>
                <a:moveTo>
                  <a:pt x="5997179" y="1207223"/>
                </a:moveTo>
                <a:lnTo>
                  <a:pt x="5997383" y="1207398"/>
                </a:lnTo>
                <a:lnTo>
                  <a:pt x="5997302" y="1207323"/>
                </a:lnTo>
                <a:close/>
                <a:moveTo>
                  <a:pt x="5986908" y="1199176"/>
                </a:moveTo>
                <a:lnTo>
                  <a:pt x="5993099" y="1203907"/>
                </a:lnTo>
                <a:lnTo>
                  <a:pt x="5989577" y="1201044"/>
                </a:lnTo>
                <a:close/>
                <a:moveTo>
                  <a:pt x="2837828" y="1143094"/>
                </a:moveTo>
                <a:lnTo>
                  <a:pt x="2842169" y="1143094"/>
                </a:lnTo>
                <a:lnTo>
                  <a:pt x="2847474" y="1143094"/>
                </a:lnTo>
                <a:lnTo>
                  <a:pt x="2852779" y="1143094"/>
                </a:lnTo>
                <a:lnTo>
                  <a:pt x="2857120" y="1143094"/>
                </a:lnTo>
                <a:lnTo>
                  <a:pt x="2862908" y="1145994"/>
                </a:lnTo>
                <a:lnTo>
                  <a:pt x="2869660" y="1150827"/>
                </a:lnTo>
                <a:lnTo>
                  <a:pt x="2872072" y="1153726"/>
                </a:lnTo>
                <a:lnTo>
                  <a:pt x="2874965" y="1156143"/>
                </a:lnTo>
                <a:lnTo>
                  <a:pt x="2877377" y="1159043"/>
                </a:lnTo>
                <a:lnTo>
                  <a:pt x="2879306" y="1161460"/>
                </a:lnTo>
                <a:lnTo>
                  <a:pt x="2880271" y="1162909"/>
                </a:lnTo>
                <a:lnTo>
                  <a:pt x="2881235" y="1165326"/>
                </a:lnTo>
                <a:lnTo>
                  <a:pt x="2881718" y="1167259"/>
                </a:lnTo>
                <a:lnTo>
                  <a:pt x="2882200" y="1169676"/>
                </a:lnTo>
                <a:lnTo>
                  <a:pt x="2882682" y="1174992"/>
                </a:lnTo>
                <a:lnTo>
                  <a:pt x="2882682" y="1179825"/>
                </a:lnTo>
                <a:lnTo>
                  <a:pt x="2881235" y="1187559"/>
                </a:lnTo>
                <a:lnTo>
                  <a:pt x="2879306" y="1194809"/>
                </a:lnTo>
                <a:lnTo>
                  <a:pt x="2879306" y="1199159"/>
                </a:lnTo>
                <a:lnTo>
                  <a:pt x="2879788" y="1204475"/>
                </a:lnTo>
                <a:lnTo>
                  <a:pt x="2880271" y="1206892"/>
                </a:lnTo>
                <a:lnTo>
                  <a:pt x="2880753" y="1209792"/>
                </a:lnTo>
                <a:lnTo>
                  <a:pt x="2881718" y="1211725"/>
                </a:lnTo>
                <a:lnTo>
                  <a:pt x="2882682" y="1214142"/>
                </a:lnTo>
                <a:lnTo>
                  <a:pt x="2888952" y="1215591"/>
                </a:lnTo>
                <a:lnTo>
                  <a:pt x="2897634" y="1217525"/>
                </a:lnTo>
                <a:lnTo>
                  <a:pt x="2901975" y="1220424"/>
                </a:lnTo>
                <a:lnTo>
                  <a:pt x="2907280" y="1223325"/>
                </a:lnTo>
                <a:lnTo>
                  <a:pt x="2909691" y="1225741"/>
                </a:lnTo>
                <a:lnTo>
                  <a:pt x="2912585" y="1227191"/>
                </a:lnTo>
                <a:lnTo>
                  <a:pt x="2914997" y="1229608"/>
                </a:lnTo>
                <a:lnTo>
                  <a:pt x="2916444" y="1232508"/>
                </a:lnTo>
                <a:lnTo>
                  <a:pt x="2919337" y="1236374"/>
                </a:lnTo>
                <a:lnTo>
                  <a:pt x="2921749" y="1241691"/>
                </a:lnTo>
                <a:lnTo>
                  <a:pt x="2925125" y="1247491"/>
                </a:lnTo>
                <a:lnTo>
                  <a:pt x="2927537" y="1250874"/>
                </a:lnTo>
                <a:lnTo>
                  <a:pt x="2931395" y="1257641"/>
                </a:lnTo>
                <a:lnTo>
                  <a:pt x="2936700" y="1265857"/>
                </a:lnTo>
                <a:lnTo>
                  <a:pt x="2938630" y="1270207"/>
                </a:lnTo>
                <a:lnTo>
                  <a:pt x="2941041" y="1274074"/>
                </a:lnTo>
                <a:lnTo>
                  <a:pt x="2942006" y="1277457"/>
                </a:lnTo>
                <a:lnTo>
                  <a:pt x="2942488" y="1280840"/>
                </a:lnTo>
                <a:lnTo>
                  <a:pt x="2943453" y="1285674"/>
                </a:lnTo>
                <a:lnTo>
                  <a:pt x="2943935" y="1292923"/>
                </a:lnTo>
                <a:lnTo>
                  <a:pt x="2943935" y="1300173"/>
                </a:lnTo>
                <a:lnTo>
                  <a:pt x="2943453" y="1308873"/>
                </a:lnTo>
                <a:lnTo>
                  <a:pt x="2942488" y="1317089"/>
                </a:lnTo>
                <a:lnTo>
                  <a:pt x="2941523" y="1324340"/>
                </a:lnTo>
                <a:lnTo>
                  <a:pt x="2940559" y="1331589"/>
                </a:lnTo>
                <a:lnTo>
                  <a:pt x="2938630" y="1336906"/>
                </a:lnTo>
                <a:lnTo>
                  <a:pt x="2937183" y="1345606"/>
                </a:lnTo>
                <a:lnTo>
                  <a:pt x="2935736" y="1355756"/>
                </a:lnTo>
                <a:lnTo>
                  <a:pt x="2933324" y="1366388"/>
                </a:lnTo>
                <a:lnTo>
                  <a:pt x="2930913" y="1377505"/>
                </a:lnTo>
                <a:lnTo>
                  <a:pt x="2928019" y="1388621"/>
                </a:lnTo>
                <a:lnTo>
                  <a:pt x="2925607" y="1399738"/>
                </a:lnTo>
                <a:lnTo>
                  <a:pt x="2922714" y="1409887"/>
                </a:lnTo>
                <a:lnTo>
                  <a:pt x="2920302" y="1418588"/>
                </a:lnTo>
                <a:lnTo>
                  <a:pt x="2918373" y="1425354"/>
                </a:lnTo>
                <a:lnTo>
                  <a:pt x="2915479" y="1432604"/>
                </a:lnTo>
                <a:lnTo>
                  <a:pt x="2912585" y="1440821"/>
                </a:lnTo>
                <a:lnTo>
                  <a:pt x="2908727" y="1450003"/>
                </a:lnTo>
                <a:lnTo>
                  <a:pt x="2900528" y="1467887"/>
                </a:lnTo>
                <a:lnTo>
                  <a:pt x="2893775" y="1481903"/>
                </a:lnTo>
                <a:lnTo>
                  <a:pt x="2887988" y="1495920"/>
                </a:lnTo>
                <a:lnTo>
                  <a:pt x="2880753" y="1512836"/>
                </a:lnTo>
                <a:lnTo>
                  <a:pt x="2876412" y="1521536"/>
                </a:lnTo>
                <a:lnTo>
                  <a:pt x="2872554" y="1529269"/>
                </a:lnTo>
                <a:lnTo>
                  <a:pt x="2868696" y="1536518"/>
                </a:lnTo>
                <a:lnTo>
                  <a:pt x="2864355" y="1541351"/>
                </a:lnTo>
                <a:lnTo>
                  <a:pt x="2860496" y="1547635"/>
                </a:lnTo>
                <a:lnTo>
                  <a:pt x="2855191" y="1553435"/>
                </a:lnTo>
                <a:lnTo>
                  <a:pt x="2849403" y="1559235"/>
                </a:lnTo>
                <a:lnTo>
                  <a:pt x="2842651" y="1565034"/>
                </a:lnTo>
                <a:lnTo>
                  <a:pt x="2835899" y="1570351"/>
                </a:lnTo>
                <a:lnTo>
                  <a:pt x="2828182" y="1574701"/>
                </a:lnTo>
                <a:lnTo>
                  <a:pt x="2821430" y="1579051"/>
                </a:lnTo>
                <a:lnTo>
                  <a:pt x="2815642" y="1582434"/>
                </a:lnTo>
                <a:lnTo>
                  <a:pt x="2810819" y="1584851"/>
                </a:lnTo>
                <a:lnTo>
                  <a:pt x="2805031" y="1587751"/>
                </a:lnTo>
                <a:lnTo>
                  <a:pt x="2798761" y="1589684"/>
                </a:lnTo>
                <a:lnTo>
                  <a:pt x="2792009" y="1592101"/>
                </a:lnTo>
                <a:lnTo>
                  <a:pt x="2785739" y="1594034"/>
                </a:lnTo>
                <a:lnTo>
                  <a:pt x="2779469" y="1595967"/>
                </a:lnTo>
                <a:lnTo>
                  <a:pt x="2774646" y="1598385"/>
                </a:lnTo>
                <a:lnTo>
                  <a:pt x="2770788" y="1600800"/>
                </a:lnTo>
                <a:lnTo>
                  <a:pt x="2766447" y="1604667"/>
                </a:lnTo>
                <a:lnTo>
                  <a:pt x="2761142" y="1608051"/>
                </a:lnTo>
                <a:lnTo>
                  <a:pt x="2756319" y="1612884"/>
                </a:lnTo>
                <a:lnTo>
                  <a:pt x="2751496" y="1617718"/>
                </a:lnTo>
                <a:lnTo>
                  <a:pt x="2746672" y="1622551"/>
                </a:lnTo>
                <a:lnTo>
                  <a:pt x="2742332" y="1627384"/>
                </a:lnTo>
                <a:lnTo>
                  <a:pt x="2738956" y="1631250"/>
                </a:lnTo>
                <a:lnTo>
                  <a:pt x="2737509" y="1634633"/>
                </a:lnTo>
                <a:lnTo>
                  <a:pt x="2734133" y="1640916"/>
                </a:lnTo>
                <a:lnTo>
                  <a:pt x="2731721" y="1649616"/>
                </a:lnTo>
                <a:lnTo>
                  <a:pt x="2729310" y="1657350"/>
                </a:lnTo>
                <a:lnTo>
                  <a:pt x="2725933" y="1664599"/>
                </a:lnTo>
                <a:lnTo>
                  <a:pt x="2725451" y="1667500"/>
                </a:lnTo>
                <a:lnTo>
                  <a:pt x="2724004" y="1671849"/>
                </a:lnTo>
                <a:lnTo>
                  <a:pt x="2721110" y="1676199"/>
                </a:lnTo>
                <a:lnTo>
                  <a:pt x="2718699" y="1679099"/>
                </a:lnTo>
                <a:lnTo>
                  <a:pt x="2716770" y="1680066"/>
                </a:lnTo>
                <a:lnTo>
                  <a:pt x="2715323" y="1681032"/>
                </a:lnTo>
                <a:lnTo>
                  <a:pt x="2713394" y="1681032"/>
                </a:lnTo>
                <a:lnTo>
                  <a:pt x="2710982" y="1680066"/>
                </a:lnTo>
                <a:lnTo>
                  <a:pt x="2707124" y="1678133"/>
                </a:lnTo>
                <a:lnTo>
                  <a:pt x="2703747" y="1675715"/>
                </a:lnTo>
                <a:lnTo>
                  <a:pt x="2697477" y="1674749"/>
                </a:lnTo>
                <a:lnTo>
                  <a:pt x="2691207" y="1673300"/>
                </a:lnTo>
                <a:lnTo>
                  <a:pt x="2687831" y="1672333"/>
                </a:lnTo>
                <a:lnTo>
                  <a:pt x="2685420" y="1670882"/>
                </a:lnTo>
                <a:lnTo>
                  <a:pt x="2683008" y="1669916"/>
                </a:lnTo>
                <a:lnTo>
                  <a:pt x="2681079" y="1667983"/>
                </a:lnTo>
                <a:lnTo>
                  <a:pt x="2680114" y="1667500"/>
                </a:lnTo>
                <a:lnTo>
                  <a:pt x="2678668" y="1667016"/>
                </a:lnTo>
                <a:lnTo>
                  <a:pt x="2678185" y="1665566"/>
                </a:lnTo>
                <a:lnTo>
                  <a:pt x="2677221" y="1663633"/>
                </a:lnTo>
                <a:lnTo>
                  <a:pt x="2676256" y="1660249"/>
                </a:lnTo>
                <a:lnTo>
                  <a:pt x="2673845" y="1656866"/>
                </a:lnTo>
                <a:lnTo>
                  <a:pt x="2668539" y="1654933"/>
                </a:lnTo>
                <a:lnTo>
                  <a:pt x="2662752" y="1653483"/>
                </a:lnTo>
                <a:lnTo>
                  <a:pt x="2659375" y="1656382"/>
                </a:lnTo>
                <a:lnTo>
                  <a:pt x="2655517" y="1660732"/>
                </a:lnTo>
                <a:lnTo>
                  <a:pt x="2654070" y="1662667"/>
                </a:lnTo>
                <a:lnTo>
                  <a:pt x="2652623" y="1665083"/>
                </a:lnTo>
                <a:lnTo>
                  <a:pt x="2652141" y="1666533"/>
                </a:lnTo>
                <a:lnTo>
                  <a:pt x="2651659" y="1667983"/>
                </a:lnTo>
                <a:lnTo>
                  <a:pt x="2650212" y="1669916"/>
                </a:lnTo>
                <a:lnTo>
                  <a:pt x="2649247" y="1671849"/>
                </a:lnTo>
                <a:lnTo>
                  <a:pt x="2648765" y="1674266"/>
                </a:lnTo>
                <a:lnTo>
                  <a:pt x="2648765" y="1677650"/>
                </a:lnTo>
                <a:lnTo>
                  <a:pt x="2648765" y="1680066"/>
                </a:lnTo>
                <a:lnTo>
                  <a:pt x="2649247" y="1682967"/>
                </a:lnTo>
                <a:lnTo>
                  <a:pt x="2650212" y="1684899"/>
                </a:lnTo>
                <a:lnTo>
                  <a:pt x="2651659" y="1686832"/>
                </a:lnTo>
                <a:lnTo>
                  <a:pt x="2652141" y="1688283"/>
                </a:lnTo>
                <a:lnTo>
                  <a:pt x="2653105" y="1689249"/>
                </a:lnTo>
                <a:lnTo>
                  <a:pt x="2655035" y="1690699"/>
                </a:lnTo>
                <a:lnTo>
                  <a:pt x="2657446" y="1692632"/>
                </a:lnTo>
                <a:lnTo>
                  <a:pt x="2662752" y="1695049"/>
                </a:lnTo>
                <a:lnTo>
                  <a:pt x="2666128" y="1697950"/>
                </a:lnTo>
                <a:lnTo>
                  <a:pt x="2666610" y="1701815"/>
                </a:lnTo>
                <a:lnTo>
                  <a:pt x="2667575" y="1707132"/>
                </a:lnTo>
                <a:lnTo>
                  <a:pt x="2667575" y="1710032"/>
                </a:lnTo>
                <a:lnTo>
                  <a:pt x="2667575" y="1712449"/>
                </a:lnTo>
                <a:lnTo>
                  <a:pt x="2667092" y="1714865"/>
                </a:lnTo>
                <a:lnTo>
                  <a:pt x="2666128" y="1716315"/>
                </a:lnTo>
                <a:lnTo>
                  <a:pt x="2666128" y="1717766"/>
                </a:lnTo>
                <a:lnTo>
                  <a:pt x="2665163" y="1720181"/>
                </a:lnTo>
                <a:lnTo>
                  <a:pt x="2663716" y="1722115"/>
                </a:lnTo>
                <a:lnTo>
                  <a:pt x="2661787" y="1724049"/>
                </a:lnTo>
                <a:lnTo>
                  <a:pt x="2658411" y="1727916"/>
                </a:lnTo>
                <a:lnTo>
                  <a:pt x="2655035" y="1731781"/>
                </a:lnTo>
                <a:lnTo>
                  <a:pt x="2652141" y="1732748"/>
                </a:lnTo>
                <a:lnTo>
                  <a:pt x="2647800" y="1733715"/>
                </a:lnTo>
                <a:lnTo>
                  <a:pt x="2642977" y="1734199"/>
                </a:lnTo>
                <a:lnTo>
                  <a:pt x="2638154" y="1734199"/>
                </a:lnTo>
                <a:lnTo>
                  <a:pt x="2633331" y="1734199"/>
                </a:lnTo>
                <a:lnTo>
                  <a:pt x="2628508" y="1733715"/>
                </a:lnTo>
                <a:lnTo>
                  <a:pt x="2625132" y="1732748"/>
                </a:lnTo>
                <a:lnTo>
                  <a:pt x="2621273" y="1731781"/>
                </a:lnTo>
                <a:lnTo>
                  <a:pt x="2615003" y="1728399"/>
                </a:lnTo>
                <a:lnTo>
                  <a:pt x="2607287" y="1725498"/>
                </a:lnTo>
                <a:lnTo>
                  <a:pt x="2603428" y="1723566"/>
                </a:lnTo>
                <a:lnTo>
                  <a:pt x="2600052" y="1721631"/>
                </a:lnTo>
                <a:lnTo>
                  <a:pt x="2597640" y="1718732"/>
                </a:lnTo>
                <a:lnTo>
                  <a:pt x="2595229" y="1716315"/>
                </a:lnTo>
                <a:lnTo>
                  <a:pt x="2592817" y="1713416"/>
                </a:lnTo>
                <a:lnTo>
                  <a:pt x="2589441" y="1710032"/>
                </a:lnTo>
                <a:lnTo>
                  <a:pt x="2587030" y="1705682"/>
                </a:lnTo>
                <a:lnTo>
                  <a:pt x="2585101" y="1700848"/>
                </a:lnTo>
                <a:lnTo>
                  <a:pt x="2580277" y="1692149"/>
                </a:lnTo>
                <a:lnTo>
                  <a:pt x="2576901" y="1682967"/>
                </a:lnTo>
                <a:lnTo>
                  <a:pt x="2575454" y="1678133"/>
                </a:lnTo>
                <a:lnTo>
                  <a:pt x="2574008" y="1672817"/>
                </a:lnTo>
                <a:lnTo>
                  <a:pt x="2572561" y="1667016"/>
                </a:lnTo>
                <a:lnTo>
                  <a:pt x="2572078" y="1660732"/>
                </a:lnTo>
                <a:lnTo>
                  <a:pt x="2571596" y="1654450"/>
                </a:lnTo>
                <a:lnTo>
                  <a:pt x="2571596" y="1648650"/>
                </a:lnTo>
                <a:lnTo>
                  <a:pt x="2571596" y="1643334"/>
                </a:lnTo>
                <a:lnTo>
                  <a:pt x="2573043" y="1638501"/>
                </a:lnTo>
                <a:lnTo>
                  <a:pt x="2574008" y="1633667"/>
                </a:lnTo>
                <a:lnTo>
                  <a:pt x="2575454" y="1628834"/>
                </a:lnTo>
                <a:lnTo>
                  <a:pt x="2577384" y="1623517"/>
                </a:lnTo>
                <a:lnTo>
                  <a:pt x="2580760" y="1617718"/>
                </a:lnTo>
                <a:lnTo>
                  <a:pt x="2583171" y="1612401"/>
                </a:lnTo>
                <a:lnTo>
                  <a:pt x="2585583" y="1606601"/>
                </a:lnTo>
                <a:lnTo>
                  <a:pt x="2587512" y="1601767"/>
                </a:lnTo>
                <a:lnTo>
                  <a:pt x="2587994" y="1596934"/>
                </a:lnTo>
                <a:lnTo>
                  <a:pt x="2588477" y="1593068"/>
                </a:lnTo>
                <a:lnTo>
                  <a:pt x="2588959" y="1587268"/>
                </a:lnTo>
                <a:lnTo>
                  <a:pt x="2588477" y="1581468"/>
                </a:lnTo>
                <a:lnTo>
                  <a:pt x="2587512" y="1574701"/>
                </a:lnTo>
                <a:lnTo>
                  <a:pt x="2585583" y="1562618"/>
                </a:lnTo>
                <a:lnTo>
                  <a:pt x="2584136" y="1552468"/>
                </a:lnTo>
                <a:lnTo>
                  <a:pt x="2586065" y="1544735"/>
                </a:lnTo>
                <a:lnTo>
                  <a:pt x="2588477" y="1535552"/>
                </a:lnTo>
                <a:lnTo>
                  <a:pt x="2592335" y="1526369"/>
                </a:lnTo>
                <a:lnTo>
                  <a:pt x="2596194" y="1515735"/>
                </a:lnTo>
                <a:lnTo>
                  <a:pt x="2603428" y="1496402"/>
                </a:lnTo>
                <a:lnTo>
                  <a:pt x="2610180" y="1481903"/>
                </a:lnTo>
                <a:lnTo>
                  <a:pt x="2614039" y="1474170"/>
                </a:lnTo>
                <a:lnTo>
                  <a:pt x="2618862" y="1464987"/>
                </a:lnTo>
                <a:lnTo>
                  <a:pt x="2625132" y="1455320"/>
                </a:lnTo>
                <a:lnTo>
                  <a:pt x="2631402" y="1445170"/>
                </a:lnTo>
                <a:lnTo>
                  <a:pt x="2644424" y="1425837"/>
                </a:lnTo>
                <a:lnTo>
                  <a:pt x="2655035" y="1411338"/>
                </a:lnTo>
                <a:lnTo>
                  <a:pt x="2659858" y="1403604"/>
                </a:lnTo>
                <a:lnTo>
                  <a:pt x="2666128" y="1394905"/>
                </a:lnTo>
                <a:lnTo>
                  <a:pt x="2673845" y="1385239"/>
                </a:lnTo>
                <a:lnTo>
                  <a:pt x="2681079" y="1376054"/>
                </a:lnTo>
                <a:lnTo>
                  <a:pt x="2688796" y="1365905"/>
                </a:lnTo>
                <a:lnTo>
                  <a:pt x="2696513" y="1356722"/>
                </a:lnTo>
                <a:lnTo>
                  <a:pt x="2702300" y="1348023"/>
                </a:lnTo>
                <a:lnTo>
                  <a:pt x="2707606" y="1340289"/>
                </a:lnTo>
                <a:lnTo>
                  <a:pt x="2714358" y="1326756"/>
                </a:lnTo>
                <a:lnTo>
                  <a:pt x="2722557" y="1310806"/>
                </a:lnTo>
                <a:lnTo>
                  <a:pt x="2727380" y="1302107"/>
                </a:lnTo>
                <a:lnTo>
                  <a:pt x="2732203" y="1294373"/>
                </a:lnTo>
                <a:lnTo>
                  <a:pt x="2736544" y="1287124"/>
                </a:lnTo>
                <a:lnTo>
                  <a:pt x="2741367" y="1280840"/>
                </a:lnTo>
                <a:lnTo>
                  <a:pt x="2744261" y="1271657"/>
                </a:lnTo>
                <a:lnTo>
                  <a:pt x="2748602" y="1261024"/>
                </a:lnTo>
                <a:lnTo>
                  <a:pt x="2753425" y="1249908"/>
                </a:lnTo>
                <a:lnTo>
                  <a:pt x="2758248" y="1238308"/>
                </a:lnTo>
                <a:lnTo>
                  <a:pt x="2763553" y="1227191"/>
                </a:lnTo>
                <a:lnTo>
                  <a:pt x="2768858" y="1216559"/>
                </a:lnTo>
                <a:lnTo>
                  <a:pt x="2774164" y="1206892"/>
                </a:lnTo>
                <a:lnTo>
                  <a:pt x="2778022" y="1198675"/>
                </a:lnTo>
                <a:lnTo>
                  <a:pt x="2784775" y="1189492"/>
                </a:lnTo>
                <a:lnTo>
                  <a:pt x="2792009" y="1178859"/>
                </a:lnTo>
                <a:lnTo>
                  <a:pt x="2795868" y="1173542"/>
                </a:lnTo>
                <a:lnTo>
                  <a:pt x="2799726" y="1168709"/>
                </a:lnTo>
                <a:lnTo>
                  <a:pt x="2804067" y="1164843"/>
                </a:lnTo>
                <a:lnTo>
                  <a:pt x="2808407" y="1161460"/>
                </a:lnTo>
                <a:lnTo>
                  <a:pt x="2813230" y="1157110"/>
                </a:lnTo>
                <a:lnTo>
                  <a:pt x="2820465" y="1150827"/>
                </a:lnTo>
                <a:lnTo>
                  <a:pt x="2824806" y="1147927"/>
                </a:lnTo>
                <a:lnTo>
                  <a:pt x="2829629" y="1145027"/>
                </a:lnTo>
                <a:lnTo>
                  <a:pt x="2833487" y="1143577"/>
                </a:lnTo>
                <a:close/>
                <a:moveTo>
                  <a:pt x="5906781" y="1112433"/>
                </a:moveTo>
                <a:lnTo>
                  <a:pt x="5907583" y="1113634"/>
                </a:lnTo>
                <a:lnTo>
                  <a:pt x="5912415" y="1120878"/>
                </a:lnTo>
                <a:lnTo>
                  <a:pt x="5915314" y="1125225"/>
                </a:lnTo>
                <a:lnTo>
                  <a:pt x="5919663" y="1132951"/>
                </a:lnTo>
                <a:lnTo>
                  <a:pt x="5924978" y="1141644"/>
                </a:lnTo>
                <a:lnTo>
                  <a:pt x="5930293" y="1151303"/>
                </a:lnTo>
                <a:lnTo>
                  <a:pt x="5934642" y="1158547"/>
                </a:lnTo>
                <a:lnTo>
                  <a:pt x="5935244" y="1159149"/>
                </a:lnTo>
                <a:lnTo>
                  <a:pt x="5932606" y="1154201"/>
                </a:lnTo>
                <a:lnTo>
                  <a:pt x="5927295" y="1144542"/>
                </a:lnTo>
                <a:lnTo>
                  <a:pt x="5922467" y="1134883"/>
                </a:lnTo>
                <a:lnTo>
                  <a:pt x="5918121" y="1127639"/>
                </a:lnTo>
                <a:lnTo>
                  <a:pt x="5914742" y="1123293"/>
                </a:lnTo>
                <a:lnTo>
                  <a:pt x="5909914" y="1116532"/>
                </a:lnTo>
                <a:lnTo>
                  <a:pt x="5907500" y="1113151"/>
                </a:lnTo>
                <a:close/>
                <a:moveTo>
                  <a:pt x="5790085" y="1062222"/>
                </a:moveTo>
                <a:lnTo>
                  <a:pt x="5792583" y="1065342"/>
                </a:lnTo>
                <a:lnTo>
                  <a:pt x="5796448" y="1069205"/>
                </a:lnTo>
                <a:lnTo>
                  <a:pt x="5796682" y="1069291"/>
                </a:lnTo>
                <a:lnTo>
                  <a:pt x="5795488" y="1067756"/>
                </a:lnTo>
                <a:lnTo>
                  <a:pt x="5791143" y="1062927"/>
                </a:lnTo>
                <a:close/>
                <a:moveTo>
                  <a:pt x="5351287" y="932062"/>
                </a:moveTo>
                <a:lnTo>
                  <a:pt x="5346505" y="934112"/>
                </a:lnTo>
                <a:lnTo>
                  <a:pt x="5339262" y="938460"/>
                </a:lnTo>
                <a:lnTo>
                  <a:pt x="5331535" y="942807"/>
                </a:lnTo>
                <a:lnTo>
                  <a:pt x="5327671" y="945705"/>
                </a:lnTo>
                <a:lnTo>
                  <a:pt x="5323808" y="950536"/>
                </a:lnTo>
                <a:lnTo>
                  <a:pt x="5319944" y="957299"/>
                </a:lnTo>
                <a:lnTo>
                  <a:pt x="5318496" y="961646"/>
                </a:lnTo>
                <a:lnTo>
                  <a:pt x="5317530" y="965511"/>
                </a:lnTo>
                <a:lnTo>
                  <a:pt x="5316564" y="968892"/>
                </a:lnTo>
                <a:lnTo>
                  <a:pt x="5315598" y="972273"/>
                </a:lnTo>
                <a:lnTo>
                  <a:pt x="5316564" y="973240"/>
                </a:lnTo>
                <a:lnTo>
                  <a:pt x="5317047" y="974689"/>
                </a:lnTo>
                <a:lnTo>
                  <a:pt x="5318013" y="976621"/>
                </a:lnTo>
                <a:lnTo>
                  <a:pt x="5319461" y="978070"/>
                </a:lnTo>
                <a:lnTo>
                  <a:pt x="5323325" y="981935"/>
                </a:lnTo>
                <a:lnTo>
                  <a:pt x="5327671" y="985316"/>
                </a:lnTo>
                <a:lnTo>
                  <a:pt x="5331052" y="989663"/>
                </a:lnTo>
                <a:lnTo>
                  <a:pt x="5334915" y="993528"/>
                </a:lnTo>
                <a:lnTo>
                  <a:pt x="5336364" y="995460"/>
                </a:lnTo>
                <a:lnTo>
                  <a:pt x="5337330" y="997875"/>
                </a:lnTo>
                <a:lnTo>
                  <a:pt x="5337813" y="999808"/>
                </a:lnTo>
                <a:lnTo>
                  <a:pt x="5338779" y="1001740"/>
                </a:lnTo>
                <a:lnTo>
                  <a:pt x="5339744" y="1005121"/>
                </a:lnTo>
                <a:lnTo>
                  <a:pt x="5340227" y="1009469"/>
                </a:lnTo>
                <a:lnTo>
                  <a:pt x="5340227" y="1013816"/>
                </a:lnTo>
                <a:lnTo>
                  <a:pt x="5339744" y="1019130"/>
                </a:lnTo>
                <a:lnTo>
                  <a:pt x="5337330" y="1029274"/>
                </a:lnTo>
                <a:lnTo>
                  <a:pt x="5334915" y="1038935"/>
                </a:lnTo>
                <a:lnTo>
                  <a:pt x="5334432" y="1042317"/>
                </a:lnTo>
                <a:lnTo>
                  <a:pt x="5333466" y="1045698"/>
                </a:lnTo>
                <a:lnTo>
                  <a:pt x="5332018" y="1050045"/>
                </a:lnTo>
                <a:lnTo>
                  <a:pt x="5330569" y="1054393"/>
                </a:lnTo>
                <a:lnTo>
                  <a:pt x="5326705" y="1062122"/>
                </a:lnTo>
                <a:lnTo>
                  <a:pt x="5323808" y="1068885"/>
                </a:lnTo>
                <a:lnTo>
                  <a:pt x="5319944" y="1074681"/>
                </a:lnTo>
                <a:lnTo>
                  <a:pt x="5315598" y="1081927"/>
                </a:lnTo>
                <a:lnTo>
                  <a:pt x="5310286" y="1088690"/>
                </a:lnTo>
                <a:lnTo>
                  <a:pt x="5304491" y="1094970"/>
                </a:lnTo>
                <a:lnTo>
                  <a:pt x="5301593" y="1102215"/>
                </a:lnTo>
                <a:lnTo>
                  <a:pt x="5297247" y="1111877"/>
                </a:lnTo>
                <a:lnTo>
                  <a:pt x="5292900" y="1121538"/>
                </a:lnTo>
                <a:lnTo>
                  <a:pt x="5290003" y="1128784"/>
                </a:lnTo>
                <a:lnTo>
                  <a:pt x="5282276" y="1136029"/>
                </a:lnTo>
                <a:lnTo>
                  <a:pt x="5273100" y="1145691"/>
                </a:lnTo>
                <a:lnTo>
                  <a:pt x="5263442" y="1156318"/>
                </a:lnTo>
                <a:lnTo>
                  <a:pt x="5256681" y="1165979"/>
                </a:lnTo>
                <a:lnTo>
                  <a:pt x="5250403" y="1176123"/>
                </a:lnTo>
                <a:lnTo>
                  <a:pt x="5243642" y="1188200"/>
                </a:lnTo>
                <a:lnTo>
                  <a:pt x="5237846" y="1200276"/>
                </a:lnTo>
                <a:lnTo>
                  <a:pt x="5233983" y="1210903"/>
                </a:lnTo>
                <a:lnTo>
                  <a:pt x="5232534" y="1216700"/>
                </a:lnTo>
                <a:lnTo>
                  <a:pt x="5231568" y="1223462"/>
                </a:lnTo>
                <a:lnTo>
                  <a:pt x="5231086" y="1231191"/>
                </a:lnTo>
                <a:lnTo>
                  <a:pt x="5231086" y="1238437"/>
                </a:lnTo>
                <a:lnTo>
                  <a:pt x="5231086" y="1245200"/>
                </a:lnTo>
                <a:lnTo>
                  <a:pt x="5231568" y="1251963"/>
                </a:lnTo>
                <a:lnTo>
                  <a:pt x="5232534" y="1257759"/>
                </a:lnTo>
                <a:lnTo>
                  <a:pt x="5233983" y="1262590"/>
                </a:lnTo>
                <a:lnTo>
                  <a:pt x="5234466" y="1267421"/>
                </a:lnTo>
                <a:lnTo>
                  <a:pt x="5235915" y="1272251"/>
                </a:lnTo>
                <a:lnTo>
                  <a:pt x="5237364" y="1277565"/>
                </a:lnTo>
                <a:lnTo>
                  <a:pt x="5240261" y="1283361"/>
                </a:lnTo>
                <a:lnTo>
                  <a:pt x="5245090" y="1294472"/>
                </a:lnTo>
                <a:lnTo>
                  <a:pt x="5248471" y="1304133"/>
                </a:lnTo>
                <a:lnTo>
                  <a:pt x="5254749" y="1310896"/>
                </a:lnTo>
                <a:lnTo>
                  <a:pt x="5262476" y="1320557"/>
                </a:lnTo>
                <a:lnTo>
                  <a:pt x="5265856" y="1324421"/>
                </a:lnTo>
                <a:lnTo>
                  <a:pt x="5270203" y="1328286"/>
                </a:lnTo>
                <a:lnTo>
                  <a:pt x="5274549" y="1331667"/>
                </a:lnTo>
                <a:lnTo>
                  <a:pt x="5278895" y="1333599"/>
                </a:lnTo>
                <a:lnTo>
                  <a:pt x="5280827" y="1335048"/>
                </a:lnTo>
                <a:lnTo>
                  <a:pt x="5283725" y="1335532"/>
                </a:lnTo>
                <a:lnTo>
                  <a:pt x="5286139" y="1336981"/>
                </a:lnTo>
                <a:lnTo>
                  <a:pt x="5289037" y="1337464"/>
                </a:lnTo>
                <a:lnTo>
                  <a:pt x="5294832" y="1337947"/>
                </a:lnTo>
                <a:lnTo>
                  <a:pt x="5301110" y="1337947"/>
                </a:lnTo>
                <a:lnTo>
                  <a:pt x="5307388" y="1337464"/>
                </a:lnTo>
                <a:lnTo>
                  <a:pt x="5313183" y="1336015"/>
                </a:lnTo>
                <a:lnTo>
                  <a:pt x="5318978" y="1335048"/>
                </a:lnTo>
                <a:lnTo>
                  <a:pt x="5323808" y="1333599"/>
                </a:lnTo>
                <a:lnTo>
                  <a:pt x="5329603" y="1333116"/>
                </a:lnTo>
                <a:lnTo>
                  <a:pt x="5336364" y="1332150"/>
                </a:lnTo>
                <a:lnTo>
                  <a:pt x="5343125" y="1330218"/>
                </a:lnTo>
                <a:lnTo>
                  <a:pt x="5349886" y="1329735"/>
                </a:lnTo>
                <a:lnTo>
                  <a:pt x="5359062" y="1329735"/>
                </a:lnTo>
                <a:lnTo>
                  <a:pt x="5370169" y="1329735"/>
                </a:lnTo>
                <a:lnTo>
                  <a:pt x="5381276" y="1329735"/>
                </a:lnTo>
                <a:lnTo>
                  <a:pt x="5390935" y="1329735"/>
                </a:lnTo>
                <a:lnTo>
                  <a:pt x="5396730" y="1332633"/>
                </a:lnTo>
                <a:lnTo>
                  <a:pt x="5403491" y="1335532"/>
                </a:lnTo>
                <a:lnTo>
                  <a:pt x="5410735" y="1338430"/>
                </a:lnTo>
                <a:lnTo>
                  <a:pt x="5417013" y="1340845"/>
                </a:lnTo>
                <a:lnTo>
                  <a:pt x="5423291" y="1348091"/>
                </a:lnTo>
                <a:lnTo>
                  <a:pt x="5430052" y="1355820"/>
                </a:lnTo>
                <a:lnTo>
                  <a:pt x="5436813" y="1364032"/>
                </a:lnTo>
                <a:lnTo>
                  <a:pt x="5442608" y="1371277"/>
                </a:lnTo>
                <a:lnTo>
                  <a:pt x="5451784" y="1377074"/>
                </a:lnTo>
                <a:lnTo>
                  <a:pt x="5461925" y="1383354"/>
                </a:lnTo>
                <a:lnTo>
                  <a:pt x="5466755" y="1386252"/>
                </a:lnTo>
                <a:lnTo>
                  <a:pt x="5471101" y="1389151"/>
                </a:lnTo>
                <a:lnTo>
                  <a:pt x="5475930" y="1391566"/>
                </a:lnTo>
                <a:lnTo>
                  <a:pt x="5480277" y="1393498"/>
                </a:lnTo>
                <a:lnTo>
                  <a:pt x="5483657" y="1395430"/>
                </a:lnTo>
                <a:lnTo>
                  <a:pt x="5487038" y="1396879"/>
                </a:lnTo>
                <a:lnTo>
                  <a:pt x="5488969" y="1397363"/>
                </a:lnTo>
                <a:lnTo>
                  <a:pt x="5490418" y="1398812"/>
                </a:lnTo>
                <a:lnTo>
                  <a:pt x="5491384" y="1399778"/>
                </a:lnTo>
                <a:lnTo>
                  <a:pt x="5491384" y="1400744"/>
                </a:lnTo>
                <a:lnTo>
                  <a:pt x="5493316" y="1400744"/>
                </a:lnTo>
                <a:lnTo>
                  <a:pt x="5494765" y="1401227"/>
                </a:lnTo>
                <a:lnTo>
                  <a:pt x="5494881" y="1401460"/>
                </a:lnTo>
                <a:lnTo>
                  <a:pt x="5497113" y="1401460"/>
                </a:lnTo>
                <a:lnTo>
                  <a:pt x="5496630" y="1400494"/>
                </a:lnTo>
                <a:lnTo>
                  <a:pt x="5495664" y="1400012"/>
                </a:lnTo>
                <a:lnTo>
                  <a:pt x="5493250" y="1400012"/>
                </a:lnTo>
                <a:lnTo>
                  <a:pt x="5492768" y="1398563"/>
                </a:lnTo>
                <a:lnTo>
                  <a:pt x="5492285" y="1398079"/>
                </a:lnTo>
                <a:lnTo>
                  <a:pt x="5490836" y="1396631"/>
                </a:lnTo>
                <a:lnTo>
                  <a:pt x="5489388" y="1396147"/>
                </a:lnTo>
                <a:lnTo>
                  <a:pt x="5485526" y="1394698"/>
                </a:lnTo>
                <a:lnTo>
                  <a:pt x="5482146" y="1392767"/>
                </a:lnTo>
                <a:lnTo>
                  <a:pt x="5477318" y="1390352"/>
                </a:lnTo>
                <a:lnTo>
                  <a:pt x="5473455" y="1388420"/>
                </a:lnTo>
                <a:lnTo>
                  <a:pt x="5468627" y="1385523"/>
                </a:lnTo>
                <a:lnTo>
                  <a:pt x="5463316" y="1382626"/>
                </a:lnTo>
                <a:lnTo>
                  <a:pt x="5453660" y="1376348"/>
                </a:lnTo>
                <a:lnTo>
                  <a:pt x="5444970" y="1370070"/>
                </a:lnTo>
                <a:lnTo>
                  <a:pt x="5438693" y="1363309"/>
                </a:lnTo>
                <a:lnTo>
                  <a:pt x="5431934" y="1355098"/>
                </a:lnTo>
                <a:lnTo>
                  <a:pt x="5425175" y="1346889"/>
                </a:lnTo>
                <a:lnTo>
                  <a:pt x="5418898" y="1340128"/>
                </a:lnTo>
                <a:lnTo>
                  <a:pt x="5412622" y="1337713"/>
                </a:lnTo>
                <a:lnTo>
                  <a:pt x="5405379" y="1334333"/>
                </a:lnTo>
                <a:lnTo>
                  <a:pt x="5398620" y="1331918"/>
                </a:lnTo>
                <a:lnTo>
                  <a:pt x="5392826" y="1329021"/>
                </a:lnTo>
                <a:lnTo>
                  <a:pt x="5382687" y="1329021"/>
                </a:lnTo>
                <a:lnTo>
                  <a:pt x="5372066" y="1329021"/>
                </a:lnTo>
                <a:lnTo>
                  <a:pt x="5360961" y="1329021"/>
                </a:lnTo>
                <a:lnTo>
                  <a:pt x="5351788" y="1329021"/>
                </a:lnTo>
                <a:lnTo>
                  <a:pt x="5345511" y="1329504"/>
                </a:lnTo>
                <a:lnTo>
                  <a:pt x="5338269" y="1330470"/>
                </a:lnTo>
                <a:lnTo>
                  <a:pt x="5331510" y="1332402"/>
                </a:lnTo>
                <a:lnTo>
                  <a:pt x="5325716" y="1332884"/>
                </a:lnTo>
                <a:lnTo>
                  <a:pt x="5320888" y="1334333"/>
                </a:lnTo>
                <a:lnTo>
                  <a:pt x="5315577" y="1335299"/>
                </a:lnTo>
                <a:lnTo>
                  <a:pt x="5309301" y="1336748"/>
                </a:lnTo>
                <a:lnTo>
                  <a:pt x="5303024" y="1337230"/>
                </a:lnTo>
                <a:lnTo>
                  <a:pt x="5297230" y="1337230"/>
                </a:lnTo>
                <a:lnTo>
                  <a:pt x="5290954" y="1336748"/>
                </a:lnTo>
                <a:lnTo>
                  <a:pt x="5288057" y="1335781"/>
                </a:lnTo>
                <a:lnTo>
                  <a:pt x="5285643" y="1334816"/>
                </a:lnTo>
                <a:lnTo>
                  <a:pt x="5282746" y="1333850"/>
                </a:lnTo>
                <a:lnTo>
                  <a:pt x="5280815" y="1332884"/>
                </a:lnTo>
                <a:lnTo>
                  <a:pt x="5276470" y="1330470"/>
                </a:lnTo>
                <a:lnTo>
                  <a:pt x="5272124" y="1327572"/>
                </a:lnTo>
                <a:lnTo>
                  <a:pt x="5268745" y="1323709"/>
                </a:lnTo>
                <a:lnTo>
                  <a:pt x="5264400" y="1318880"/>
                </a:lnTo>
                <a:lnTo>
                  <a:pt x="5257640" y="1310186"/>
                </a:lnTo>
                <a:lnTo>
                  <a:pt x="5251364" y="1303425"/>
                </a:lnTo>
                <a:lnTo>
                  <a:pt x="5247018" y="1293767"/>
                </a:lnTo>
                <a:lnTo>
                  <a:pt x="5242190" y="1282659"/>
                </a:lnTo>
                <a:lnTo>
                  <a:pt x="5240259" y="1276864"/>
                </a:lnTo>
                <a:lnTo>
                  <a:pt x="5237845" y="1271552"/>
                </a:lnTo>
                <a:lnTo>
                  <a:pt x="5236879" y="1266722"/>
                </a:lnTo>
                <a:lnTo>
                  <a:pt x="5236397" y="1261894"/>
                </a:lnTo>
                <a:lnTo>
                  <a:pt x="5234948" y="1257064"/>
                </a:lnTo>
                <a:lnTo>
                  <a:pt x="5234465" y="1251269"/>
                </a:lnTo>
                <a:lnTo>
                  <a:pt x="5233500" y="1244508"/>
                </a:lnTo>
                <a:lnTo>
                  <a:pt x="5233017" y="1237264"/>
                </a:lnTo>
                <a:lnTo>
                  <a:pt x="5233500" y="1229537"/>
                </a:lnTo>
                <a:lnTo>
                  <a:pt x="5234465" y="1222776"/>
                </a:lnTo>
                <a:lnTo>
                  <a:pt x="5234948" y="1216015"/>
                </a:lnTo>
                <a:lnTo>
                  <a:pt x="5236397" y="1209737"/>
                </a:lnTo>
                <a:lnTo>
                  <a:pt x="5240259" y="1199596"/>
                </a:lnTo>
                <a:lnTo>
                  <a:pt x="5246053" y="1187522"/>
                </a:lnTo>
                <a:lnTo>
                  <a:pt x="5252329" y="1175449"/>
                </a:lnTo>
                <a:lnTo>
                  <a:pt x="5258606" y="1165307"/>
                </a:lnTo>
                <a:lnTo>
                  <a:pt x="5265848" y="1155649"/>
                </a:lnTo>
                <a:lnTo>
                  <a:pt x="5275504" y="1145025"/>
                </a:lnTo>
                <a:lnTo>
                  <a:pt x="5284677" y="1134883"/>
                </a:lnTo>
                <a:lnTo>
                  <a:pt x="5291920" y="1127639"/>
                </a:lnTo>
                <a:lnTo>
                  <a:pt x="5295782" y="1120878"/>
                </a:lnTo>
                <a:lnTo>
                  <a:pt x="5299162" y="1111220"/>
                </a:lnTo>
                <a:lnTo>
                  <a:pt x="5303507" y="1101561"/>
                </a:lnTo>
                <a:lnTo>
                  <a:pt x="5306887" y="1094317"/>
                </a:lnTo>
                <a:lnTo>
                  <a:pt x="5312680" y="1088039"/>
                </a:lnTo>
                <a:lnTo>
                  <a:pt x="5317991" y="1081278"/>
                </a:lnTo>
                <a:lnTo>
                  <a:pt x="5321854" y="1074034"/>
                </a:lnTo>
                <a:lnTo>
                  <a:pt x="5325716" y="1068239"/>
                </a:lnTo>
                <a:lnTo>
                  <a:pt x="5329096" y="1061478"/>
                </a:lnTo>
                <a:lnTo>
                  <a:pt x="5332475" y="1053268"/>
                </a:lnTo>
                <a:lnTo>
                  <a:pt x="5334407" y="1049405"/>
                </a:lnTo>
                <a:lnTo>
                  <a:pt x="5335855" y="1045059"/>
                </a:lnTo>
                <a:lnTo>
                  <a:pt x="5336338" y="1041195"/>
                </a:lnTo>
                <a:lnTo>
                  <a:pt x="5336821" y="1038297"/>
                </a:lnTo>
                <a:lnTo>
                  <a:pt x="5339718" y="1028639"/>
                </a:lnTo>
                <a:lnTo>
                  <a:pt x="5341649" y="1018015"/>
                </a:lnTo>
                <a:lnTo>
                  <a:pt x="5342132" y="1013185"/>
                </a:lnTo>
                <a:lnTo>
                  <a:pt x="5342132" y="1008839"/>
                </a:lnTo>
                <a:lnTo>
                  <a:pt x="5341649" y="1004492"/>
                </a:lnTo>
                <a:lnTo>
                  <a:pt x="5340683" y="1001112"/>
                </a:lnTo>
                <a:lnTo>
                  <a:pt x="5340200" y="999180"/>
                </a:lnTo>
                <a:lnTo>
                  <a:pt x="5339718" y="996766"/>
                </a:lnTo>
                <a:lnTo>
                  <a:pt x="5338269" y="994834"/>
                </a:lnTo>
                <a:lnTo>
                  <a:pt x="5336821" y="992902"/>
                </a:lnTo>
                <a:lnTo>
                  <a:pt x="5332958" y="988556"/>
                </a:lnTo>
                <a:lnTo>
                  <a:pt x="5329579" y="984693"/>
                </a:lnTo>
                <a:lnTo>
                  <a:pt x="5325233" y="981312"/>
                </a:lnTo>
                <a:lnTo>
                  <a:pt x="5321371" y="977448"/>
                </a:lnTo>
                <a:lnTo>
                  <a:pt x="5319922" y="976000"/>
                </a:lnTo>
                <a:lnTo>
                  <a:pt x="5318957" y="974068"/>
                </a:lnTo>
                <a:lnTo>
                  <a:pt x="5318474" y="972619"/>
                </a:lnTo>
                <a:lnTo>
                  <a:pt x="5318474" y="971170"/>
                </a:lnTo>
                <a:lnTo>
                  <a:pt x="5318474" y="968273"/>
                </a:lnTo>
                <a:lnTo>
                  <a:pt x="5319440" y="964892"/>
                </a:lnTo>
                <a:lnTo>
                  <a:pt x="5320405" y="961029"/>
                </a:lnTo>
                <a:lnTo>
                  <a:pt x="5322336" y="956682"/>
                </a:lnTo>
                <a:lnTo>
                  <a:pt x="5325716" y="949921"/>
                </a:lnTo>
                <a:lnTo>
                  <a:pt x="5329579" y="945092"/>
                </a:lnTo>
                <a:lnTo>
                  <a:pt x="5333441" y="942195"/>
                </a:lnTo>
                <a:lnTo>
                  <a:pt x="5341166" y="937848"/>
                </a:lnTo>
                <a:lnTo>
                  <a:pt x="5348408" y="933502"/>
                </a:lnTo>
                <a:close/>
                <a:moveTo>
                  <a:pt x="5403860" y="810990"/>
                </a:moveTo>
                <a:lnTo>
                  <a:pt x="5402042" y="811899"/>
                </a:lnTo>
                <a:lnTo>
                  <a:pt x="5398179" y="819145"/>
                </a:lnTo>
                <a:lnTo>
                  <a:pt x="5394798" y="828806"/>
                </a:lnTo>
                <a:lnTo>
                  <a:pt x="5390452" y="839433"/>
                </a:lnTo>
                <a:lnTo>
                  <a:pt x="5387072" y="849094"/>
                </a:lnTo>
                <a:lnTo>
                  <a:pt x="5383691" y="856823"/>
                </a:lnTo>
                <a:lnTo>
                  <a:pt x="5379345" y="867933"/>
                </a:lnTo>
                <a:lnTo>
                  <a:pt x="5375481" y="879527"/>
                </a:lnTo>
                <a:lnTo>
                  <a:pt x="5372101" y="889671"/>
                </a:lnTo>
                <a:lnTo>
                  <a:pt x="5368720" y="899815"/>
                </a:lnTo>
                <a:lnTo>
                  <a:pt x="5363891" y="910442"/>
                </a:lnTo>
                <a:lnTo>
                  <a:pt x="5358579" y="921553"/>
                </a:lnTo>
                <a:lnTo>
                  <a:pt x="5353373" y="931019"/>
                </a:lnTo>
                <a:lnTo>
                  <a:pt x="5355167" y="930122"/>
                </a:lnTo>
                <a:lnTo>
                  <a:pt x="5360961" y="920946"/>
                </a:lnTo>
                <a:lnTo>
                  <a:pt x="5365789" y="909839"/>
                </a:lnTo>
                <a:lnTo>
                  <a:pt x="5370617" y="898731"/>
                </a:lnTo>
                <a:lnTo>
                  <a:pt x="5373997" y="889072"/>
                </a:lnTo>
                <a:lnTo>
                  <a:pt x="5377377" y="878931"/>
                </a:lnTo>
                <a:lnTo>
                  <a:pt x="5381239" y="867341"/>
                </a:lnTo>
                <a:lnTo>
                  <a:pt x="5385584" y="856233"/>
                </a:lnTo>
                <a:lnTo>
                  <a:pt x="5389447" y="848507"/>
                </a:lnTo>
                <a:lnTo>
                  <a:pt x="5392344" y="838848"/>
                </a:lnTo>
                <a:lnTo>
                  <a:pt x="5396689" y="828223"/>
                </a:lnTo>
                <a:lnTo>
                  <a:pt x="5400551" y="818082"/>
                </a:lnTo>
                <a:close/>
                <a:moveTo>
                  <a:pt x="5417345" y="804854"/>
                </a:moveTo>
                <a:lnTo>
                  <a:pt x="5415124" y="805863"/>
                </a:lnTo>
                <a:lnTo>
                  <a:pt x="5416001" y="805526"/>
                </a:lnTo>
                <a:close/>
                <a:moveTo>
                  <a:pt x="3274741" y="760610"/>
                </a:moveTo>
                <a:lnTo>
                  <a:pt x="3280536" y="760610"/>
                </a:lnTo>
                <a:lnTo>
                  <a:pt x="3285848" y="761095"/>
                </a:lnTo>
                <a:lnTo>
                  <a:pt x="3288263" y="762064"/>
                </a:lnTo>
                <a:lnTo>
                  <a:pt x="3290678" y="762548"/>
                </a:lnTo>
                <a:lnTo>
                  <a:pt x="3292609" y="764002"/>
                </a:lnTo>
                <a:lnTo>
                  <a:pt x="3294058" y="764971"/>
                </a:lnTo>
                <a:lnTo>
                  <a:pt x="3294541" y="767878"/>
                </a:lnTo>
                <a:lnTo>
                  <a:pt x="3294541" y="771270"/>
                </a:lnTo>
                <a:lnTo>
                  <a:pt x="3294058" y="774178"/>
                </a:lnTo>
                <a:lnTo>
                  <a:pt x="3293092" y="777569"/>
                </a:lnTo>
                <a:lnTo>
                  <a:pt x="3289712" y="783384"/>
                </a:lnTo>
                <a:lnTo>
                  <a:pt x="3286331" y="787260"/>
                </a:lnTo>
                <a:lnTo>
                  <a:pt x="3283434" y="791137"/>
                </a:lnTo>
                <a:lnTo>
                  <a:pt x="3280536" y="795982"/>
                </a:lnTo>
                <a:lnTo>
                  <a:pt x="3278121" y="798405"/>
                </a:lnTo>
                <a:lnTo>
                  <a:pt x="3276190" y="800343"/>
                </a:lnTo>
                <a:lnTo>
                  <a:pt x="3274258" y="801312"/>
                </a:lnTo>
                <a:lnTo>
                  <a:pt x="3271360" y="801797"/>
                </a:lnTo>
                <a:lnTo>
                  <a:pt x="3268463" y="803250"/>
                </a:lnTo>
                <a:lnTo>
                  <a:pt x="3264599" y="803250"/>
                </a:lnTo>
                <a:lnTo>
                  <a:pt x="3260253" y="802281"/>
                </a:lnTo>
                <a:lnTo>
                  <a:pt x="3255907" y="801797"/>
                </a:lnTo>
                <a:lnTo>
                  <a:pt x="3252526" y="801312"/>
                </a:lnTo>
                <a:lnTo>
                  <a:pt x="3248180" y="800827"/>
                </a:lnTo>
                <a:lnTo>
                  <a:pt x="3244316" y="800827"/>
                </a:lnTo>
                <a:lnTo>
                  <a:pt x="3241419" y="801797"/>
                </a:lnTo>
                <a:lnTo>
                  <a:pt x="3232243" y="802281"/>
                </a:lnTo>
                <a:lnTo>
                  <a:pt x="3222585" y="804704"/>
                </a:lnTo>
                <a:lnTo>
                  <a:pt x="3214375" y="806642"/>
                </a:lnTo>
                <a:lnTo>
                  <a:pt x="3207614" y="809549"/>
                </a:lnTo>
                <a:lnTo>
                  <a:pt x="3201819" y="816333"/>
                </a:lnTo>
                <a:lnTo>
                  <a:pt x="3196989" y="823601"/>
                </a:lnTo>
                <a:lnTo>
                  <a:pt x="3192160" y="830869"/>
                </a:lnTo>
                <a:lnTo>
                  <a:pt x="3188297" y="835230"/>
                </a:lnTo>
                <a:lnTo>
                  <a:pt x="3182501" y="840560"/>
                </a:lnTo>
                <a:lnTo>
                  <a:pt x="3175740" y="845890"/>
                </a:lnTo>
                <a:lnTo>
                  <a:pt x="3168496" y="850735"/>
                </a:lnTo>
                <a:lnTo>
                  <a:pt x="3162218" y="854127"/>
                </a:lnTo>
                <a:lnTo>
                  <a:pt x="3159321" y="856550"/>
                </a:lnTo>
                <a:lnTo>
                  <a:pt x="3156423" y="859457"/>
                </a:lnTo>
                <a:lnTo>
                  <a:pt x="3154009" y="860911"/>
                </a:lnTo>
                <a:lnTo>
                  <a:pt x="3150628" y="861395"/>
                </a:lnTo>
                <a:lnTo>
                  <a:pt x="3141452" y="861395"/>
                </a:lnTo>
                <a:lnTo>
                  <a:pt x="3130828" y="861395"/>
                </a:lnTo>
                <a:lnTo>
                  <a:pt x="3120686" y="861395"/>
                </a:lnTo>
                <a:lnTo>
                  <a:pt x="3113442" y="861395"/>
                </a:lnTo>
                <a:lnTo>
                  <a:pt x="3106199" y="864303"/>
                </a:lnTo>
                <a:lnTo>
                  <a:pt x="3098472" y="866725"/>
                </a:lnTo>
                <a:lnTo>
                  <a:pt x="3089779" y="870117"/>
                </a:lnTo>
                <a:lnTo>
                  <a:pt x="3083018" y="872540"/>
                </a:lnTo>
                <a:lnTo>
                  <a:pt x="3081569" y="873509"/>
                </a:lnTo>
                <a:lnTo>
                  <a:pt x="3079637" y="874478"/>
                </a:lnTo>
                <a:lnTo>
                  <a:pt x="3076740" y="875932"/>
                </a:lnTo>
                <a:lnTo>
                  <a:pt x="3074325" y="876416"/>
                </a:lnTo>
                <a:lnTo>
                  <a:pt x="3070945" y="876901"/>
                </a:lnTo>
                <a:lnTo>
                  <a:pt x="3068530" y="877870"/>
                </a:lnTo>
                <a:lnTo>
                  <a:pt x="3066115" y="878839"/>
                </a:lnTo>
                <a:lnTo>
                  <a:pt x="3064667" y="879808"/>
                </a:lnTo>
                <a:lnTo>
                  <a:pt x="3064184" y="883684"/>
                </a:lnTo>
                <a:lnTo>
                  <a:pt x="3062252" y="889014"/>
                </a:lnTo>
                <a:lnTo>
                  <a:pt x="3061286" y="894344"/>
                </a:lnTo>
                <a:lnTo>
                  <a:pt x="3060803" y="898705"/>
                </a:lnTo>
                <a:lnTo>
                  <a:pt x="3061286" y="901128"/>
                </a:lnTo>
                <a:lnTo>
                  <a:pt x="3063218" y="904035"/>
                </a:lnTo>
                <a:lnTo>
                  <a:pt x="3065632" y="906942"/>
                </a:lnTo>
                <a:lnTo>
                  <a:pt x="3068530" y="909850"/>
                </a:lnTo>
                <a:lnTo>
                  <a:pt x="3070945" y="912272"/>
                </a:lnTo>
                <a:lnTo>
                  <a:pt x="3073359" y="915180"/>
                </a:lnTo>
                <a:lnTo>
                  <a:pt x="3075291" y="918087"/>
                </a:lnTo>
                <a:lnTo>
                  <a:pt x="3075774" y="920994"/>
                </a:lnTo>
                <a:lnTo>
                  <a:pt x="3075291" y="924386"/>
                </a:lnTo>
                <a:lnTo>
                  <a:pt x="3073359" y="929716"/>
                </a:lnTo>
                <a:lnTo>
                  <a:pt x="3070945" y="935046"/>
                </a:lnTo>
                <a:lnTo>
                  <a:pt x="3068530" y="939407"/>
                </a:lnTo>
                <a:lnTo>
                  <a:pt x="3066598" y="942314"/>
                </a:lnTo>
                <a:lnTo>
                  <a:pt x="3064184" y="944737"/>
                </a:lnTo>
                <a:lnTo>
                  <a:pt x="3061286" y="947160"/>
                </a:lnTo>
                <a:lnTo>
                  <a:pt x="3058871" y="950067"/>
                </a:lnTo>
                <a:lnTo>
                  <a:pt x="3053559" y="954428"/>
                </a:lnTo>
                <a:lnTo>
                  <a:pt x="3049213" y="957820"/>
                </a:lnTo>
                <a:lnTo>
                  <a:pt x="3044866" y="961211"/>
                </a:lnTo>
                <a:lnTo>
                  <a:pt x="3040037" y="965088"/>
                </a:lnTo>
                <a:lnTo>
                  <a:pt x="3035691" y="969449"/>
                </a:lnTo>
                <a:lnTo>
                  <a:pt x="3031344" y="974294"/>
                </a:lnTo>
                <a:lnTo>
                  <a:pt x="3022169" y="983985"/>
                </a:lnTo>
                <a:lnTo>
                  <a:pt x="3015408" y="991253"/>
                </a:lnTo>
                <a:lnTo>
                  <a:pt x="3008164" y="998521"/>
                </a:lnTo>
                <a:lnTo>
                  <a:pt x="2998505" y="1007727"/>
                </a:lnTo>
                <a:lnTo>
                  <a:pt x="2988847" y="1017418"/>
                </a:lnTo>
                <a:lnTo>
                  <a:pt x="2981603" y="1024202"/>
                </a:lnTo>
                <a:lnTo>
                  <a:pt x="2975808" y="1028563"/>
                </a:lnTo>
                <a:lnTo>
                  <a:pt x="2969047" y="1033893"/>
                </a:lnTo>
                <a:lnTo>
                  <a:pt x="2963251" y="1039223"/>
                </a:lnTo>
                <a:lnTo>
                  <a:pt x="2959388" y="1043099"/>
                </a:lnTo>
                <a:lnTo>
                  <a:pt x="2953110" y="1043099"/>
                </a:lnTo>
                <a:lnTo>
                  <a:pt x="2945866" y="1043099"/>
                </a:lnTo>
                <a:lnTo>
                  <a:pt x="2939105" y="1043099"/>
                </a:lnTo>
                <a:lnTo>
                  <a:pt x="2932827" y="1043099"/>
                </a:lnTo>
                <a:lnTo>
                  <a:pt x="2928480" y="1043584"/>
                </a:lnTo>
                <a:lnTo>
                  <a:pt x="2923168" y="1045037"/>
                </a:lnTo>
                <a:lnTo>
                  <a:pt x="2917856" y="1046006"/>
                </a:lnTo>
                <a:lnTo>
                  <a:pt x="2913993" y="1046491"/>
                </a:lnTo>
                <a:lnTo>
                  <a:pt x="2904334" y="1046976"/>
                </a:lnTo>
                <a:lnTo>
                  <a:pt x="2893227" y="1048914"/>
                </a:lnTo>
                <a:lnTo>
                  <a:pt x="2882119" y="1049883"/>
                </a:lnTo>
                <a:lnTo>
                  <a:pt x="2872461" y="1050367"/>
                </a:lnTo>
                <a:lnTo>
                  <a:pt x="2866183" y="1046976"/>
                </a:lnTo>
                <a:lnTo>
                  <a:pt x="2859905" y="1042615"/>
                </a:lnTo>
                <a:lnTo>
                  <a:pt x="2856524" y="1040192"/>
                </a:lnTo>
                <a:lnTo>
                  <a:pt x="2854109" y="1037769"/>
                </a:lnTo>
                <a:lnTo>
                  <a:pt x="2852178" y="1034862"/>
                </a:lnTo>
                <a:lnTo>
                  <a:pt x="2849763" y="1031955"/>
                </a:lnTo>
                <a:lnTo>
                  <a:pt x="2849763" y="1027594"/>
                </a:lnTo>
                <a:lnTo>
                  <a:pt x="2850246" y="1020810"/>
                </a:lnTo>
                <a:lnTo>
                  <a:pt x="2850729" y="1017418"/>
                </a:lnTo>
                <a:lnTo>
                  <a:pt x="2851212" y="1014027"/>
                </a:lnTo>
                <a:lnTo>
                  <a:pt x="2852661" y="1011604"/>
                </a:lnTo>
                <a:lnTo>
                  <a:pt x="2853626" y="1009666"/>
                </a:lnTo>
                <a:lnTo>
                  <a:pt x="2855558" y="1009181"/>
                </a:lnTo>
                <a:lnTo>
                  <a:pt x="2858939" y="1008212"/>
                </a:lnTo>
                <a:lnTo>
                  <a:pt x="2863285" y="1009181"/>
                </a:lnTo>
                <a:lnTo>
                  <a:pt x="2867148" y="1009666"/>
                </a:lnTo>
                <a:lnTo>
                  <a:pt x="2871978" y="1010635"/>
                </a:lnTo>
                <a:lnTo>
                  <a:pt x="2876324" y="1010635"/>
                </a:lnTo>
                <a:lnTo>
                  <a:pt x="2880670" y="1010635"/>
                </a:lnTo>
                <a:lnTo>
                  <a:pt x="2883568" y="1009666"/>
                </a:lnTo>
                <a:lnTo>
                  <a:pt x="2886466" y="1007727"/>
                </a:lnTo>
                <a:lnTo>
                  <a:pt x="2888880" y="1005305"/>
                </a:lnTo>
                <a:lnTo>
                  <a:pt x="2891295" y="1001913"/>
                </a:lnTo>
                <a:lnTo>
                  <a:pt x="2892744" y="999006"/>
                </a:lnTo>
                <a:lnTo>
                  <a:pt x="2895641" y="991738"/>
                </a:lnTo>
                <a:lnTo>
                  <a:pt x="2899022" y="987861"/>
                </a:lnTo>
                <a:lnTo>
                  <a:pt x="2903851" y="983500"/>
                </a:lnTo>
                <a:lnTo>
                  <a:pt x="2911095" y="978655"/>
                </a:lnTo>
                <a:lnTo>
                  <a:pt x="2915441" y="976717"/>
                </a:lnTo>
                <a:lnTo>
                  <a:pt x="2920271" y="974294"/>
                </a:lnTo>
                <a:lnTo>
                  <a:pt x="2924617" y="973325"/>
                </a:lnTo>
                <a:lnTo>
                  <a:pt x="2928963" y="972840"/>
                </a:lnTo>
                <a:lnTo>
                  <a:pt x="2936690" y="969449"/>
                </a:lnTo>
                <a:lnTo>
                  <a:pt x="2945866" y="967026"/>
                </a:lnTo>
                <a:lnTo>
                  <a:pt x="2955525" y="964603"/>
                </a:lnTo>
                <a:lnTo>
                  <a:pt x="2963251" y="961696"/>
                </a:lnTo>
                <a:lnTo>
                  <a:pt x="2969047" y="957335"/>
                </a:lnTo>
                <a:lnTo>
                  <a:pt x="2976291" y="952490"/>
                </a:lnTo>
                <a:lnTo>
                  <a:pt x="2979188" y="950551"/>
                </a:lnTo>
                <a:lnTo>
                  <a:pt x="2983052" y="948613"/>
                </a:lnTo>
                <a:lnTo>
                  <a:pt x="2986432" y="947160"/>
                </a:lnTo>
                <a:lnTo>
                  <a:pt x="2989330" y="946675"/>
                </a:lnTo>
                <a:lnTo>
                  <a:pt x="2993193" y="943768"/>
                </a:lnTo>
                <a:lnTo>
                  <a:pt x="2998505" y="940861"/>
                </a:lnTo>
                <a:lnTo>
                  <a:pt x="3004300" y="938438"/>
                </a:lnTo>
                <a:lnTo>
                  <a:pt x="3008164" y="935531"/>
                </a:lnTo>
                <a:lnTo>
                  <a:pt x="3010578" y="934077"/>
                </a:lnTo>
                <a:lnTo>
                  <a:pt x="3013959" y="931654"/>
                </a:lnTo>
                <a:lnTo>
                  <a:pt x="3015891" y="928747"/>
                </a:lnTo>
                <a:lnTo>
                  <a:pt x="3018788" y="925840"/>
                </a:lnTo>
                <a:lnTo>
                  <a:pt x="3020237" y="922448"/>
                </a:lnTo>
                <a:lnTo>
                  <a:pt x="3021686" y="919056"/>
                </a:lnTo>
                <a:lnTo>
                  <a:pt x="3022652" y="916149"/>
                </a:lnTo>
                <a:lnTo>
                  <a:pt x="3023135" y="913242"/>
                </a:lnTo>
                <a:lnTo>
                  <a:pt x="3024583" y="910334"/>
                </a:lnTo>
                <a:lnTo>
                  <a:pt x="3025066" y="906942"/>
                </a:lnTo>
                <a:lnTo>
                  <a:pt x="3025066" y="904035"/>
                </a:lnTo>
                <a:lnTo>
                  <a:pt x="3025066" y="900643"/>
                </a:lnTo>
                <a:lnTo>
                  <a:pt x="3025066" y="898221"/>
                </a:lnTo>
                <a:lnTo>
                  <a:pt x="3025549" y="894829"/>
                </a:lnTo>
                <a:lnTo>
                  <a:pt x="3026032" y="892891"/>
                </a:lnTo>
                <a:lnTo>
                  <a:pt x="3026998" y="890953"/>
                </a:lnTo>
                <a:lnTo>
                  <a:pt x="3027481" y="889014"/>
                </a:lnTo>
                <a:lnTo>
                  <a:pt x="3028930" y="887076"/>
                </a:lnTo>
                <a:lnTo>
                  <a:pt x="3030862" y="884653"/>
                </a:lnTo>
                <a:lnTo>
                  <a:pt x="3032793" y="882715"/>
                </a:lnTo>
                <a:lnTo>
                  <a:pt x="3037140" y="878839"/>
                </a:lnTo>
                <a:lnTo>
                  <a:pt x="3042452" y="874478"/>
                </a:lnTo>
                <a:lnTo>
                  <a:pt x="3053076" y="867694"/>
                </a:lnTo>
                <a:lnTo>
                  <a:pt x="3060803" y="861395"/>
                </a:lnTo>
                <a:lnTo>
                  <a:pt x="3070462" y="854127"/>
                </a:lnTo>
                <a:lnTo>
                  <a:pt x="3081086" y="844921"/>
                </a:lnTo>
                <a:lnTo>
                  <a:pt x="3091228" y="835230"/>
                </a:lnTo>
                <a:lnTo>
                  <a:pt x="3098472" y="827962"/>
                </a:lnTo>
                <a:lnTo>
                  <a:pt x="3111028" y="820694"/>
                </a:lnTo>
                <a:lnTo>
                  <a:pt x="3125999" y="811488"/>
                </a:lnTo>
                <a:lnTo>
                  <a:pt x="3140004" y="801797"/>
                </a:lnTo>
                <a:lnTo>
                  <a:pt x="3150628" y="794528"/>
                </a:lnTo>
                <a:lnTo>
                  <a:pt x="3164150" y="788714"/>
                </a:lnTo>
                <a:lnTo>
                  <a:pt x="3179604" y="782415"/>
                </a:lnTo>
                <a:lnTo>
                  <a:pt x="3194092" y="776600"/>
                </a:lnTo>
                <a:lnTo>
                  <a:pt x="3207614" y="772239"/>
                </a:lnTo>
                <a:lnTo>
                  <a:pt x="3217272" y="769817"/>
                </a:lnTo>
                <a:lnTo>
                  <a:pt x="3230311" y="767394"/>
                </a:lnTo>
                <a:lnTo>
                  <a:pt x="3242385" y="765940"/>
                </a:lnTo>
                <a:lnTo>
                  <a:pt x="3252526" y="764971"/>
                </a:lnTo>
                <a:lnTo>
                  <a:pt x="3257355" y="764002"/>
                </a:lnTo>
                <a:lnTo>
                  <a:pt x="3263151" y="762064"/>
                </a:lnTo>
                <a:lnTo>
                  <a:pt x="3268946" y="761579"/>
                </a:lnTo>
                <a:close/>
                <a:moveTo>
                  <a:pt x="4122764" y="321628"/>
                </a:moveTo>
                <a:lnTo>
                  <a:pt x="4128559" y="321628"/>
                </a:lnTo>
                <a:lnTo>
                  <a:pt x="4133871" y="322593"/>
                </a:lnTo>
                <a:lnTo>
                  <a:pt x="4136286" y="323075"/>
                </a:lnTo>
                <a:lnTo>
                  <a:pt x="4138218" y="323557"/>
                </a:lnTo>
                <a:lnTo>
                  <a:pt x="4140149" y="324521"/>
                </a:lnTo>
                <a:lnTo>
                  <a:pt x="4141598" y="326450"/>
                </a:lnTo>
                <a:lnTo>
                  <a:pt x="4142081" y="326933"/>
                </a:lnTo>
                <a:lnTo>
                  <a:pt x="4142081" y="327897"/>
                </a:lnTo>
                <a:lnTo>
                  <a:pt x="4142081" y="329344"/>
                </a:lnTo>
                <a:lnTo>
                  <a:pt x="4142081" y="330308"/>
                </a:lnTo>
                <a:lnTo>
                  <a:pt x="4140632" y="334166"/>
                </a:lnTo>
                <a:lnTo>
                  <a:pt x="4138700" y="338024"/>
                </a:lnTo>
                <a:lnTo>
                  <a:pt x="4134354" y="345257"/>
                </a:lnTo>
                <a:lnTo>
                  <a:pt x="4130491" y="352008"/>
                </a:lnTo>
                <a:lnTo>
                  <a:pt x="4126627" y="355383"/>
                </a:lnTo>
                <a:lnTo>
                  <a:pt x="4121798" y="359241"/>
                </a:lnTo>
                <a:lnTo>
                  <a:pt x="4116003" y="362617"/>
                </a:lnTo>
                <a:lnTo>
                  <a:pt x="4109242" y="366957"/>
                </a:lnTo>
                <a:lnTo>
                  <a:pt x="4096686" y="374672"/>
                </a:lnTo>
                <a:lnTo>
                  <a:pt x="4086061" y="381905"/>
                </a:lnTo>
                <a:lnTo>
                  <a:pt x="4076886" y="384317"/>
                </a:lnTo>
                <a:lnTo>
                  <a:pt x="4067227" y="387210"/>
                </a:lnTo>
                <a:lnTo>
                  <a:pt x="4057568" y="388656"/>
                </a:lnTo>
                <a:lnTo>
                  <a:pt x="4048393" y="389139"/>
                </a:lnTo>
                <a:lnTo>
                  <a:pt x="4045495" y="388656"/>
                </a:lnTo>
                <a:lnTo>
                  <a:pt x="4041632" y="387692"/>
                </a:lnTo>
                <a:lnTo>
                  <a:pt x="4037768" y="385763"/>
                </a:lnTo>
                <a:lnTo>
                  <a:pt x="4033905" y="384317"/>
                </a:lnTo>
                <a:lnTo>
                  <a:pt x="4029558" y="382870"/>
                </a:lnTo>
                <a:lnTo>
                  <a:pt x="4025695" y="381423"/>
                </a:lnTo>
                <a:lnTo>
                  <a:pt x="4023763" y="381423"/>
                </a:lnTo>
                <a:lnTo>
                  <a:pt x="4021832" y="381423"/>
                </a:lnTo>
                <a:lnTo>
                  <a:pt x="4020383" y="381423"/>
                </a:lnTo>
                <a:lnTo>
                  <a:pt x="4018934" y="381905"/>
                </a:lnTo>
                <a:lnTo>
                  <a:pt x="4017485" y="382870"/>
                </a:lnTo>
                <a:lnTo>
                  <a:pt x="4016036" y="383834"/>
                </a:lnTo>
                <a:lnTo>
                  <a:pt x="4015071" y="385281"/>
                </a:lnTo>
                <a:lnTo>
                  <a:pt x="4014588" y="387210"/>
                </a:lnTo>
                <a:lnTo>
                  <a:pt x="4013139" y="390585"/>
                </a:lnTo>
                <a:lnTo>
                  <a:pt x="4012173" y="394925"/>
                </a:lnTo>
                <a:lnTo>
                  <a:pt x="4010724" y="399265"/>
                </a:lnTo>
                <a:lnTo>
                  <a:pt x="4009758" y="402641"/>
                </a:lnTo>
                <a:lnTo>
                  <a:pt x="4008793" y="406016"/>
                </a:lnTo>
                <a:lnTo>
                  <a:pt x="4007827" y="407463"/>
                </a:lnTo>
                <a:lnTo>
                  <a:pt x="3997685" y="417107"/>
                </a:lnTo>
                <a:lnTo>
                  <a:pt x="3985129" y="427716"/>
                </a:lnTo>
                <a:lnTo>
                  <a:pt x="3978368" y="433021"/>
                </a:lnTo>
                <a:lnTo>
                  <a:pt x="3971124" y="437843"/>
                </a:lnTo>
                <a:lnTo>
                  <a:pt x="3964846" y="441218"/>
                </a:lnTo>
                <a:lnTo>
                  <a:pt x="3959051" y="445076"/>
                </a:lnTo>
                <a:lnTo>
                  <a:pt x="3948909" y="448934"/>
                </a:lnTo>
                <a:lnTo>
                  <a:pt x="3936836" y="454238"/>
                </a:lnTo>
                <a:lnTo>
                  <a:pt x="3924763" y="459543"/>
                </a:lnTo>
                <a:lnTo>
                  <a:pt x="3914621" y="463400"/>
                </a:lnTo>
                <a:lnTo>
                  <a:pt x="3909792" y="464847"/>
                </a:lnTo>
                <a:lnTo>
                  <a:pt x="3904480" y="465811"/>
                </a:lnTo>
                <a:lnTo>
                  <a:pt x="3898202" y="466294"/>
                </a:lnTo>
                <a:lnTo>
                  <a:pt x="3892407" y="466776"/>
                </a:lnTo>
                <a:lnTo>
                  <a:pt x="3880333" y="467258"/>
                </a:lnTo>
                <a:lnTo>
                  <a:pt x="3869709" y="467258"/>
                </a:lnTo>
                <a:lnTo>
                  <a:pt x="3859085" y="466776"/>
                </a:lnTo>
                <a:lnTo>
                  <a:pt x="3846045" y="465811"/>
                </a:lnTo>
                <a:lnTo>
                  <a:pt x="3838802" y="465811"/>
                </a:lnTo>
                <a:lnTo>
                  <a:pt x="3832040" y="465811"/>
                </a:lnTo>
                <a:lnTo>
                  <a:pt x="3826245" y="466294"/>
                </a:lnTo>
                <a:lnTo>
                  <a:pt x="3821416" y="467258"/>
                </a:lnTo>
                <a:lnTo>
                  <a:pt x="3811757" y="471116"/>
                </a:lnTo>
                <a:lnTo>
                  <a:pt x="3798718" y="476902"/>
                </a:lnTo>
                <a:lnTo>
                  <a:pt x="3785679" y="483171"/>
                </a:lnTo>
                <a:lnTo>
                  <a:pt x="3773123" y="489440"/>
                </a:lnTo>
                <a:lnTo>
                  <a:pt x="3762982" y="497156"/>
                </a:lnTo>
                <a:lnTo>
                  <a:pt x="3749943" y="507764"/>
                </a:lnTo>
                <a:lnTo>
                  <a:pt x="3743664" y="513551"/>
                </a:lnTo>
                <a:lnTo>
                  <a:pt x="3736903" y="518373"/>
                </a:lnTo>
                <a:lnTo>
                  <a:pt x="3730625" y="523195"/>
                </a:lnTo>
                <a:lnTo>
                  <a:pt x="3724830" y="526571"/>
                </a:lnTo>
                <a:lnTo>
                  <a:pt x="3713723" y="533322"/>
                </a:lnTo>
                <a:lnTo>
                  <a:pt x="3698269" y="541037"/>
                </a:lnTo>
                <a:lnTo>
                  <a:pt x="3690542" y="544895"/>
                </a:lnTo>
                <a:lnTo>
                  <a:pt x="3682332" y="548271"/>
                </a:lnTo>
                <a:lnTo>
                  <a:pt x="3675089" y="550682"/>
                </a:lnTo>
                <a:lnTo>
                  <a:pt x="3668810" y="552611"/>
                </a:lnTo>
                <a:lnTo>
                  <a:pt x="3661084" y="554057"/>
                </a:lnTo>
                <a:lnTo>
                  <a:pt x="3652874" y="554057"/>
                </a:lnTo>
                <a:lnTo>
                  <a:pt x="3643215" y="554539"/>
                </a:lnTo>
                <a:lnTo>
                  <a:pt x="3634040" y="554057"/>
                </a:lnTo>
                <a:lnTo>
                  <a:pt x="3614722" y="553575"/>
                </a:lnTo>
                <a:lnTo>
                  <a:pt x="3598303" y="552611"/>
                </a:lnTo>
                <a:lnTo>
                  <a:pt x="3590576" y="551646"/>
                </a:lnTo>
                <a:lnTo>
                  <a:pt x="3579952" y="550682"/>
                </a:lnTo>
                <a:lnTo>
                  <a:pt x="3568844" y="549717"/>
                </a:lnTo>
                <a:lnTo>
                  <a:pt x="3560634" y="548753"/>
                </a:lnTo>
                <a:lnTo>
                  <a:pt x="3556771" y="550682"/>
                </a:lnTo>
                <a:lnTo>
                  <a:pt x="3551942" y="552611"/>
                </a:lnTo>
                <a:lnTo>
                  <a:pt x="3546629" y="555986"/>
                </a:lnTo>
                <a:lnTo>
                  <a:pt x="3541317" y="559362"/>
                </a:lnTo>
                <a:lnTo>
                  <a:pt x="3536971" y="562737"/>
                </a:lnTo>
                <a:lnTo>
                  <a:pt x="3532624" y="566595"/>
                </a:lnTo>
                <a:lnTo>
                  <a:pt x="3529727" y="570935"/>
                </a:lnTo>
                <a:lnTo>
                  <a:pt x="3527312" y="574793"/>
                </a:lnTo>
                <a:lnTo>
                  <a:pt x="3526346" y="576721"/>
                </a:lnTo>
                <a:lnTo>
                  <a:pt x="3524898" y="578168"/>
                </a:lnTo>
                <a:lnTo>
                  <a:pt x="3523932" y="581061"/>
                </a:lnTo>
                <a:lnTo>
                  <a:pt x="3523449" y="583473"/>
                </a:lnTo>
                <a:lnTo>
                  <a:pt x="3521517" y="589259"/>
                </a:lnTo>
                <a:lnTo>
                  <a:pt x="3520068" y="595046"/>
                </a:lnTo>
                <a:lnTo>
                  <a:pt x="3518620" y="601315"/>
                </a:lnTo>
                <a:lnTo>
                  <a:pt x="3516688" y="607101"/>
                </a:lnTo>
                <a:lnTo>
                  <a:pt x="3515239" y="611923"/>
                </a:lnTo>
                <a:lnTo>
                  <a:pt x="3512824" y="615781"/>
                </a:lnTo>
                <a:lnTo>
                  <a:pt x="3505097" y="622532"/>
                </a:lnTo>
                <a:lnTo>
                  <a:pt x="3495922" y="629765"/>
                </a:lnTo>
                <a:lnTo>
                  <a:pt x="3486263" y="637481"/>
                </a:lnTo>
                <a:lnTo>
                  <a:pt x="3479502" y="641339"/>
                </a:lnTo>
                <a:lnTo>
                  <a:pt x="3469844" y="644232"/>
                </a:lnTo>
                <a:lnTo>
                  <a:pt x="3459219" y="646643"/>
                </a:lnTo>
                <a:lnTo>
                  <a:pt x="3449078" y="648572"/>
                </a:lnTo>
                <a:lnTo>
                  <a:pt x="3441834" y="649054"/>
                </a:lnTo>
                <a:lnTo>
                  <a:pt x="3438453" y="649054"/>
                </a:lnTo>
                <a:lnTo>
                  <a:pt x="3435556" y="648090"/>
                </a:lnTo>
                <a:lnTo>
                  <a:pt x="3431209" y="646161"/>
                </a:lnTo>
                <a:lnTo>
                  <a:pt x="3427346" y="644714"/>
                </a:lnTo>
                <a:lnTo>
                  <a:pt x="3420585" y="640856"/>
                </a:lnTo>
                <a:lnTo>
                  <a:pt x="3415756" y="637963"/>
                </a:lnTo>
                <a:lnTo>
                  <a:pt x="3411892" y="634588"/>
                </a:lnTo>
                <a:lnTo>
                  <a:pt x="3407546" y="631212"/>
                </a:lnTo>
                <a:lnTo>
                  <a:pt x="3403682" y="627354"/>
                </a:lnTo>
                <a:lnTo>
                  <a:pt x="3399819" y="622532"/>
                </a:lnTo>
                <a:lnTo>
                  <a:pt x="3396921" y="618192"/>
                </a:lnTo>
                <a:lnTo>
                  <a:pt x="3393541" y="613370"/>
                </a:lnTo>
                <a:lnTo>
                  <a:pt x="3391609" y="609030"/>
                </a:lnTo>
                <a:lnTo>
                  <a:pt x="3390160" y="604690"/>
                </a:lnTo>
                <a:lnTo>
                  <a:pt x="3388229" y="601315"/>
                </a:lnTo>
                <a:lnTo>
                  <a:pt x="3387263" y="596975"/>
                </a:lnTo>
                <a:lnTo>
                  <a:pt x="3386297" y="592635"/>
                </a:lnTo>
                <a:lnTo>
                  <a:pt x="3385814" y="587812"/>
                </a:lnTo>
                <a:lnTo>
                  <a:pt x="3385814" y="582990"/>
                </a:lnTo>
                <a:lnTo>
                  <a:pt x="3386297" y="578650"/>
                </a:lnTo>
                <a:lnTo>
                  <a:pt x="3386780" y="576721"/>
                </a:lnTo>
                <a:lnTo>
                  <a:pt x="3387263" y="574310"/>
                </a:lnTo>
                <a:lnTo>
                  <a:pt x="3388229" y="572864"/>
                </a:lnTo>
                <a:lnTo>
                  <a:pt x="3390160" y="571417"/>
                </a:lnTo>
                <a:lnTo>
                  <a:pt x="3391126" y="569006"/>
                </a:lnTo>
                <a:lnTo>
                  <a:pt x="3392092" y="567077"/>
                </a:lnTo>
                <a:lnTo>
                  <a:pt x="3394024" y="565630"/>
                </a:lnTo>
                <a:lnTo>
                  <a:pt x="3396921" y="563702"/>
                </a:lnTo>
                <a:lnTo>
                  <a:pt x="3402717" y="561291"/>
                </a:lnTo>
                <a:lnTo>
                  <a:pt x="3409478" y="558879"/>
                </a:lnTo>
                <a:lnTo>
                  <a:pt x="3416239" y="555986"/>
                </a:lnTo>
                <a:lnTo>
                  <a:pt x="3423482" y="554057"/>
                </a:lnTo>
                <a:lnTo>
                  <a:pt x="3429761" y="551164"/>
                </a:lnTo>
                <a:lnTo>
                  <a:pt x="3434590" y="548753"/>
                </a:lnTo>
                <a:lnTo>
                  <a:pt x="3441834" y="544895"/>
                </a:lnTo>
                <a:lnTo>
                  <a:pt x="3451009" y="538626"/>
                </a:lnTo>
                <a:lnTo>
                  <a:pt x="3454873" y="534769"/>
                </a:lnTo>
                <a:lnTo>
                  <a:pt x="3459219" y="531393"/>
                </a:lnTo>
                <a:lnTo>
                  <a:pt x="3462600" y="527053"/>
                </a:lnTo>
                <a:lnTo>
                  <a:pt x="3464049" y="522713"/>
                </a:lnTo>
                <a:lnTo>
                  <a:pt x="3465014" y="519338"/>
                </a:lnTo>
                <a:lnTo>
                  <a:pt x="3465980" y="515480"/>
                </a:lnTo>
                <a:lnTo>
                  <a:pt x="3465980" y="511140"/>
                </a:lnTo>
                <a:lnTo>
                  <a:pt x="3465980" y="506318"/>
                </a:lnTo>
                <a:lnTo>
                  <a:pt x="3465980" y="501495"/>
                </a:lnTo>
                <a:lnTo>
                  <a:pt x="3465980" y="496673"/>
                </a:lnTo>
                <a:lnTo>
                  <a:pt x="3466463" y="492816"/>
                </a:lnTo>
                <a:lnTo>
                  <a:pt x="3467912" y="489440"/>
                </a:lnTo>
                <a:lnTo>
                  <a:pt x="3471775" y="487029"/>
                </a:lnTo>
                <a:lnTo>
                  <a:pt x="3477571" y="483653"/>
                </a:lnTo>
                <a:lnTo>
                  <a:pt x="3484332" y="481242"/>
                </a:lnTo>
                <a:lnTo>
                  <a:pt x="3490610" y="478349"/>
                </a:lnTo>
                <a:lnTo>
                  <a:pt x="3501717" y="474973"/>
                </a:lnTo>
                <a:lnTo>
                  <a:pt x="3516688" y="471116"/>
                </a:lnTo>
                <a:lnTo>
                  <a:pt x="3532624" y="466776"/>
                </a:lnTo>
                <a:lnTo>
                  <a:pt x="3546146" y="463400"/>
                </a:lnTo>
                <a:lnTo>
                  <a:pt x="3563049" y="463400"/>
                </a:lnTo>
                <a:lnTo>
                  <a:pt x="3583332" y="463400"/>
                </a:lnTo>
                <a:lnTo>
                  <a:pt x="3603615" y="463400"/>
                </a:lnTo>
                <a:lnTo>
                  <a:pt x="3620518" y="463400"/>
                </a:lnTo>
                <a:lnTo>
                  <a:pt x="3631142" y="463400"/>
                </a:lnTo>
                <a:lnTo>
                  <a:pt x="3645147" y="463400"/>
                </a:lnTo>
                <a:lnTo>
                  <a:pt x="3658186" y="463400"/>
                </a:lnTo>
                <a:lnTo>
                  <a:pt x="3668810" y="463400"/>
                </a:lnTo>
                <a:lnTo>
                  <a:pt x="3679435" y="459543"/>
                </a:lnTo>
                <a:lnTo>
                  <a:pt x="3691508" y="454238"/>
                </a:lnTo>
                <a:lnTo>
                  <a:pt x="3703581" y="448934"/>
                </a:lnTo>
                <a:lnTo>
                  <a:pt x="3713723" y="445076"/>
                </a:lnTo>
                <a:lnTo>
                  <a:pt x="3724347" y="440254"/>
                </a:lnTo>
                <a:lnTo>
                  <a:pt x="3737869" y="433985"/>
                </a:lnTo>
                <a:lnTo>
                  <a:pt x="3751391" y="427234"/>
                </a:lnTo>
                <a:lnTo>
                  <a:pt x="3762016" y="422412"/>
                </a:lnTo>
                <a:lnTo>
                  <a:pt x="3778918" y="418554"/>
                </a:lnTo>
                <a:lnTo>
                  <a:pt x="3799684" y="413250"/>
                </a:lnTo>
                <a:lnTo>
                  <a:pt x="3820933" y="407945"/>
                </a:lnTo>
                <a:lnTo>
                  <a:pt x="3840250" y="404087"/>
                </a:lnTo>
                <a:lnTo>
                  <a:pt x="3849426" y="402159"/>
                </a:lnTo>
                <a:lnTo>
                  <a:pt x="3860533" y="400712"/>
                </a:lnTo>
                <a:lnTo>
                  <a:pt x="3873572" y="398783"/>
                </a:lnTo>
                <a:lnTo>
                  <a:pt x="3886612" y="395890"/>
                </a:lnTo>
                <a:lnTo>
                  <a:pt x="3899651" y="393961"/>
                </a:lnTo>
                <a:lnTo>
                  <a:pt x="3912690" y="391068"/>
                </a:lnTo>
                <a:lnTo>
                  <a:pt x="3923797" y="388174"/>
                </a:lnTo>
                <a:lnTo>
                  <a:pt x="3932973" y="385281"/>
                </a:lnTo>
                <a:lnTo>
                  <a:pt x="3948909" y="378530"/>
                </a:lnTo>
                <a:lnTo>
                  <a:pt x="3966295" y="370814"/>
                </a:lnTo>
                <a:lnTo>
                  <a:pt x="3982714" y="362617"/>
                </a:lnTo>
                <a:lnTo>
                  <a:pt x="3996719" y="355866"/>
                </a:lnTo>
                <a:lnTo>
                  <a:pt x="4009276" y="349115"/>
                </a:lnTo>
                <a:lnTo>
                  <a:pt x="4024246" y="341399"/>
                </a:lnTo>
                <a:lnTo>
                  <a:pt x="4031973" y="338024"/>
                </a:lnTo>
                <a:lnTo>
                  <a:pt x="4039700" y="334166"/>
                </a:lnTo>
                <a:lnTo>
                  <a:pt x="4046461" y="331755"/>
                </a:lnTo>
                <a:lnTo>
                  <a:pt x="4052256" y="329826"/>
                </a:lnTo>
                <a:lnTo>
                  <a:pt x="4057086" y="328379"/>
                </a:lnTo>
                <a:lnTo>
                  <a:pt x="4062881" y="327897"/>
                </a:lnTo>
                <a:lnTo>
                  <a:pt x="4069642" y="326933"/>
                </a:lnTo>
                <a:lnTo>
                  <a:pt x="4076403" y="326450"/>
                </a:lnTo>
                <a:lnTo>
                  <a:pt x="4083164" y="325004"/>
                </a:lnTo>
                <a:lnTo>
                  <a:pt x="4089925" y="324521"/>
                </a:lnTo>
                <a:lnTo>
                  <a:pt x="4096203" y="323557"/>
                </a:lnTo>
                <a:lnTo>
                  <a:pt x="4101032" y="322593"/>
                </a:lnTo>
                <a:lnTo>
                  <a:pt x="4110691" y="322110"/>
                </a:lnTo>
                <a:close/>
                <a:moveTo>
                  <a:pt x="5008455" y="291205"/>
                </a:moveTo>
                <a:lnTo>
                  <a:pt x="5013285" y="291205"/>
                </a:lnTo>
                <a:lnTo>
                  <a:pt x="5016665" y="291679"/>
                </a:lnTo>
                <a:lnTo>
                  <a:pt x="5018597" y="292628"/>
                </a:lnTo>
                <a:lnTo>
                  <a:pt x="5020528" y="294051"/>
                </a:lnTo>
                <a:lnTo>
                  <a:pt x="5022943" y="295000"/>
                </a:lnTo>
                <a:lnTo>
                  <a:pt x="5024392" y="296423"/>
                </a:lnTo>
                <a:lnTo>
                  <a:pt x="5025841" y="298320"/>
                </a:lnTo>
                <a:lnTo>
                  <a:pt x="5027772" y="298795"/>
                </a:lnTo>
                <a:lnTo>
                  <a:pt x="5029221" y="299269"/>
                </a:lnTo>
                <a:lnTo>
                  <a:pt x="5035016" y="296897"/>
                </a:lnTo>
                <a:lnTo>
                  <a:pt x="5040812" y="295474"/>
                </a:lnTo>
                <a:lnTo>
                  <a:pt x="5041777" y="295474"/>
                </a:lnTo>
                <a:lnTo>
                  <a:pt x="5042743" y="296423"/>
                </a:lnTo>
                <a:lnTo>
                  <a:pt x="5043226" y="298320"/>
                </a:lnTo>
                <a:lnTo>
                  <a:pt x="5043709" y="299744"/>
                </a:lnTo>
                <a:lnTo>
                  <a:pt x="5044675" y="303539"/>
                </a:lnTo>
                <a:lnTo>
                  <a:pt x="5044675" y="306859"/>
                </a:lnTo>
                <a:lnTo>
                  <a:pt x="5043709" y="307808"/>
                </a:lnTo>
                <a:lnTo>
                  <a:pt x="5042743" y="309706"/>
                </a:lnTo>
                <a:lnTo>
                  <a:pt x="5040812" y="311129"/>
                </a:lnTo>
                <a:lnTo>
                  <a:pt x="5037914" y="312078"/>
                </a:lnTo>
                <a:lnTo>
                  <a:pt x="5033568" y="313501"/>
                </a:lnTo>
                <a:lnTo>
                  <a:pt x="5029221" y="314450"/>
                </a:lnTo>
                <a:lnTo>
                  <a:pt x="5029221" y="318245"/>
                </a:lnTo>
                <a:lnTo>
                  <a:pt x="5029221" y="323937"/>
                </a:lnTo>
                <a:lnTo>
                  <a:pt x="5029221" y="329156"/>
                </a:lnTo>
                <a:lnTo>
                  <a:pt x="5029221" y="333425"/>
                </a:lnTo>
                <a:lnTo>
                  <a:pt x="5026807" y="334848"/>
                </a:lnTo>
                <a:lnTo>
                  <a:pt x="5023909" y="337220"/>
                </a:lnTo>
                <a:lnTo>
                  <a:pt x="5019563" y="338644"/>
                </a:lnTo>
                <a:lnTo>
                  <a:pt x="5014733" y="340541"/>
                </a:lnTo>
                <a:lnTo>
                  <a:pt x="5009904" y="342439"/>
                </a:lnTo>
                <a:lnTo>
                  <a:pt x="5005558" y="343862"/>
                </a:lnTo>
                <a:lnTo>
                  <a:pt x="5001211" y="344811"/>
                </a:lnTo>
                <a:lnTo>
                  <a:pt x="4997831" y="344811"/>
                </a:lnTo>
                <a:lnTo>
                  <a:pt x="4994450" y="342439"/>
                </a:lnTo>
                <a:lnTo>
                  <a:pt x="4990587" y="339118"/>
                </a:lnTo>
                <a:lnTo>
                  <a:pt x="4989138" y="337695"/>
                </a:lnTo>
                <a:lnTo>
                  <a:pt x="4987206" y="336746"/>
                </a:lnTo>
                <a:lnTo>
                  <a:pt x="4986240" y="334848"/>
                </a:lnTo>
                <a:lnTo>
                  <a:pt x="4986240" y="333425"/>
                </a:lnTo>
                <a:lnTo>
                  <a:pt x="4987206" y="329156"/>
                </a:lnTo>
                <a:lnTo>
                  <a:pt x="4989621" y="323937"/>
                </a:lnTo>
                <a:lnTo>
                  <a:pt x="4990587" y="321091"/>
                </a:lnTo>
                <a:lnTo>
                  <a:pt x="4991070" y="318245"/>
                </a:lnTo>
                <a:lnTo>
                  <a:pt x="4991070" y="316347"/>
                </a:lnTo>
                <a:lnTo>
                  <a:pt x="4990104" y="314450"/>
                </a:lnTo>
                <a:lnTo>
                  <a:pt x="4989621" y="314450"/>
                </a:lnTo>
                <a:lnTo>
                  <a:pt x="4987689" y="313501"/>
                </a:lnTo>
                <a:lnTo>
                  <a:pt x="4985275" y="312552"/>
                </a:lnTo>
                <a:lnTo>
                  <a:pt x="4982377" y="310655"/>
                </a:lnTo>
                <a:lnTo>
                  <a:pt x="4983343" y="306385"/>
                </a:lnTo>
                <a:lnTo>
                  <a:pt x="4984792" y="301167"/>
                </a:lnTo>
                <a:lnTo>
                  <a:pt x="4985758" y="299269"/>
                </a:lnTo>
                <a:lnTo>
                  <a:pt x="4987206" y="296897"/>
                </a:lnTo>
                <a:lnTo>
                  <a:pt x="4988172" y="295948"/>
                </a:lnTo>
                <a:lnTo>
                  <a:pt x="4990104" y="295474"/>
                </a:lnTo>
                <a:lnTo>
                  <a:pt x="4992036" y="294051"/>
                </a:lnTo>
                <a:lnTo>
                  <a:pt x="4994933" y="293102"/>
                </a:lnTo>
                <a:lnTo>
                  <a:pt x="4997831" y="292628"/>
                </a:lnTo>
                <a:lnTo>
                  <a:pt x="5001694" y="291679"/>
                </a:lnTo>
                <a:close/>
                <a:moveTo>
                  <a:pt x="4836532" y="265126"/>
                </a:moveTo>
                <a:lnTo>
                  <a:pt x="4839912" y="265126"/>
                </a:lnTo>
                <a:lnTo>
                  <a:pt x="4842810" y="265609"/>
                </a:lnTo>
                <a:lnTo>
                  <a:pt x="4845708" y="266092"/>
                </a:lnTo>
                <a:lnTo>
                  <a:pt x="4847639" y="267540"/>
                </a:lnTo>
                <a:lnTo>
                  <a:pt x="4851020" y="268023"/>
                </a:lnTo>
                <a:lnTo>
                  <a:pt x="4853917" y="268989"/>
                </a:lnTo>
                <a:lnTo>
                  <a:pt x="4856815" y="271404"/>
                </a:lnTo>
                <a:lnTo>
                  <a:pt x="4859230" y="273335"/>
                </a:lnTo>
                <a:lnTo>
                  <a:pt x="4862127" y="276233"/>
                </a:lnTo>
                <a:lnTo>
                  <a:pt x="4863093" y="278648"/>
                </a:lnTo>
                <a:lnTo>
                  <a:pt x="4863576" y="279614"/>
                </a:lnTo>
                <a:lnTo>
                  <a:pt x="4863576" y="281062"/>
                </a:lnTo>
                <a:lnTo>
                  <a:pt x="4863576" y="282028"/>
                </a:lnTo>
                <a:lnTo>
                  <a:pt x="4863093" y="282511"/>
                </a:lnTo>
                <a:lnTo>
                  <a:pt x="4862127" y="285409"/>
                </a:lnTo>
                <a:lnTo>
                  <a:pt x="4860196" y="288789"/>
                </a:lnTo>
                <a:lnTo>
                  <a:pt x="4857781" y="292170"/>
                </a:lnTo>
                <a:lnTo>
                  <a:pt x="4854400" y="294584"/>
                </a:lnTo>
                <a:lnTo>
                  <a:pt x="4851020" y="296999"/>
                </a:lnTo>
                <a:lnTo>
                  <a:pt x="4847156" y="299414"/>
                </a:lnTo>
                <a:lnTo>
                  <a:pt x="4843293" y="300862"/>
                </a:lnTo>
                <a:lnTo>
                  <a:pt x="4840395" y="301345"/>
                </a:lnTo>
                <a:lnTo>
                  <a:pt x="4836532" y="302311"/>
                </a:lnTo>
                <a:lnTo>
                  <a:pt x="4832669" y="303760"/>
                </a:lnTo>
                <a:lnTo>
                  <a:pt x="4828805" y="304243"/>
                </a:lnTo>
                <a:lnTo>
                  <a:pt x="4823976" y="304726"/>
                </a:lnTo>
                <a:lnTo>
                  <a:pt x="4814800" y="304726"/>
                </a:lnTo>
                <a:lnTo>
                  <a:pt x="4805142" y="304243"/>
                </a:lnTo>
                <a:lnTo>
                  <a:pt x="4787273" y="302311"/>
                </a:lnTo>
                <a:lnTo>
                  <a:pt x="4773268" y="301345"/>
                </a:lnTo>
                <a:lnTo>
                  <a:pt x="4762644" y="303760"/>
                </a:lnTo>
                <a:lnTo>
                  <a:pt x="4751536" y="306175"/>
                </a:lnTo>
                <a:lnTo>
                  <a:pt x="4738980" y="309555"/>
                </a:lnTo>
                <a:lnTo>
                  <a:pt x="4726907" y="312936"/>
                </a:lnTo>
                <a:lnTo>
                  <a:pt x="4714834" y="317282"/>
                </a:lnTo>
                <a:lnTo>
                  <a:pt x="4703244" y="321145"/>
                </a:lnTo>
                <a:lnTo>
                  <a:pt x="4692619" y="324526"/>
                </a:lnTo>
                <a:lnTo>
                  <a:pt x="4683444" y="327906"/>
                </a:lnTo>
                <a:lnTo>
                  <a:pt x="4674751" y="331770"/>
                </a:lnTo>
                <a:lnTo>
                  <a:pt x="4664126" y="335633"/>
                </a:lnTo>
                <a:lnTo>
                  <a:pt x="4653502" y="340945"/>
                </a:lnTo>
                <a:lnTo>
                  <a:pt x="4642395" y="346258"/>
                </a:lnTo>
                <a:lnTo>
                  <a:pt x="4631287" y="351570"/>
                </a:lnTo>
                <a:lnTo>
                  <a:pt x="4620180" y="355916"/>
                </a:lnTo>
                <a:lnTo>
                  <a:pt x="4610038" y="359780"/>
                </a:lnTo>
                <a:lnTo>
                  <a:pt x="4601346" y="361711"/>
                </a:lnTo>
                <a:lnTo>
                  <a:pt x="4587824" y="361711"/>
                </a:lnTo>
                <a:lnTo>
                  <a:pt x="4571404" y="361228"/>
                </a:lnTo>
                <a:lnTo>
                  <a:pt x="4563194" y="361228"/>
                </a:lnTo>
                <a:lnTo>
                  <a:pt x="4554984" y="360263"/>
                </a:lnTo>
                <a:lnTo>
                  <a:pt x="4547741" y="359780"/>
                </a:lnTo>
                <a:lnTo>
                  <a:pt x="4541462" y="357848"/>
                </a:lnTo>
                <a:lnTo>
                  <a:pt x="4527940" y="357365"/>
                </a:lnTo>
                <a:lnTo>
                  <a:pt x="4511521" y="356399"/>
                </a:lnTo>
                <a:lnTo>
                  <a:pt x="4495584" y="354950"/>
                </a:lnTo>
                <a:lnTo>
                  <a:pt x="4481579" y="354467"/>
                </a:lnTo>
                <a:lnTo>
                  <a:pt x="4471438" y="353984"/>
                </a:lnTo>
                <a:lnTo>
                  <a:pt x="4459365" y="352536"/>
                </a:lnTo>
                <a:lnTo>
                  <a:pt x="4453086" y="352536"/>
                </a:lnTo>
                <a:lnTo>
                  <a:pt x="4447291" y="352536"/>
                </a:lnTo>
                <a:lnTo>
                  <a:pt x="4441496" y="353502"/>
                </a:lnTo>
                <a:lnTo>
                  <a:pt x="4436667" y="354467"/>
                </a:lnTo>
                <a:lnTo>
                  <a:pt x="4430872" y="356399"/>
                </a:lnTo>
                <a:lnTo>
                  <a:pt x="4425077" y="359780"/>
                </a:lnTo>
                <a:lnTo>
                  <a:pt x="4418799" y="363643"/>
                </a:lnTo>
                <a:lnTo>
                  <a:pt x="4412520" y="367989"/>
                </a:lnTo>
                <a:lnTo>
                  <a:pt x="4406725" y="372819"/>
                </a:lnTo>
                <a:lnTo>
                  <a:pt x="4399964" y="377165"/>
                </a:lnTo>
                <a:lnTo>
                  <a:pt x="4393686" y="381511"/>
                </a:lnTo>
                <a:lnTo>
                  <a:pt x="4388374" y="384409"/>
                </a:lnTo>
                <a:lnTo>
                  <a:pt x="4383062" y="385858"/>
                </a:lnTo>
                <a:lnTo>
                  <a:pt x="4376784" y="387306"/>
                </a:lnTo>
                <a:lnTo>
                  <a:pt x="4369540" y="388755"/>
                </a:lnTo>
                <a:lnTo>
                  <a:pt x="4361330" y="389721"/>
                </a:lnTo>
                <a:lnTo>
                  <a:pt x="4345876" y="391170"/>
                </a:lnTo>
                <a:lnTo>
                  <a:pt x="4332354" y="392619"/>
                </a:lnTo>
                <a:lnTo>
                  <a:pt x="4315935" y="391170"/>
                </a:lnTo>
                <a:lnTo>
                  <a:pt x="4297100" y="389721"/>
                </a:lnTo>
                <a:lnTo>
                  <a:pt x="4279232" y="387306"/>
                </a:lnTo>
                <a:lnTo>
                  <a:pt x="4264744" y="384409"/>
                </a:lnTo>
                <a:lnTo>
                  <a:pt x="4255086" y="381994"/>
                </a:lnTo>
                <a:lnTo>
                  <a:pt x="4244461" y="378614"/>
                </a:lnTo>
                <a:lnTo>
                  <a:pt x="4240115" y="376682"/>
                </a:lnTo>
                <a:lnTo>
                  <a:pt x="4235286" y="374267"/>
                </a:lnTo>
                <a:lnTo>
                  <a:pt x="4230939" y="372336"/>
                </a:lnTo>
                <a:lnTo>
                  <a:pt x="4227559" y="369921"/>
                </a:lnTo>
                <a:lnTo>
                  <a:pt x="4226110" y="367506"/>
                </a:lnTo>
                <a:lnTo>
                  <a:pt x="4225144" y="365575"/>
                </a:lnTo>
                <a:lnTo>
                  <a:pt x="4224178" y="362677"/>
                </a:lnTo>
                <a:lnTo>
                  <a:pt x="4222729" y="359780"/>
                </a:lnTo>
                <a:lnTo>
                  <a:pt x="4220798" y="352053"/>
                </a:lnTo>
                <a:lnTo>
                  <a:pt x="4219832" y="344326"/>
                </a:lnTo>
                <a:lnTo>
                  <a:pt x="4218866" y="336599"/>
                </a:lnTo>
                <a:lnTo>
                  <a:pt x="4218866" y="328389"/>
                </a:lnTo>
                <a:lnTo>
                  <a:pt x="4219349" y="321628"/>
                </a:lnTo>
                <a:lnTo>
                  <a:pt x="4220315" y="316799"/>
                </a:lnTo>
                <a:lnTo>
                  <a:pt x="4220798" y="307140"/>
                </a:lnTo>
                <a:lnTo>
                  <a:pt x="4222247" y="298448"/>
                </a:lnTo>
                <a:lnTo>
                  <a:pt x="4225144" y="289272"/>
                </a:lnTo>
                <a:lnTo>
                  <a:pt x="4227559" y="282511"/>
                </a:lnTo>
                <a:lnTo>
                  <a:pt x="4232388" y="279614"/>
                </a:lnTo>
                <a:lnTo>
                  <a:pt x="4238183" y="276716"/>
                </a:lnTo>
                <a:lnTo>
                  <a:pt x="4244944" y="273335"/>
                </a:lnTo>
                <a:lnTo>
                  <a:pt x="4252188" y="270921"/>
                </a:lnTo>
                <a:lnTo>
                  <a:pt x="4258949" y="268506"/>
                </a:lnTo>
                <a:lnTo>
                  <a:pt x="4265227" y="267057"/>
                </a:lnTo>
                <a:lnTo>
                  <a:pt x="4268608" y="266574"/>
                </a:lnTo>
                <a:lnTo>
                  <a:pt x="4271022" y="266574"/>
                </a:lnTo>
                <a:lnTo>
                  <a:pt x="4273920" y="267057"/>
                </a:lnTo>
                <a:lnTo>
                  <a:pt x="4276335" y="267540"/>
                </a:lnTo>
                <a:lnTo>
                  <a:pt x="4279232" y="267540"/>
                </a:lnTo>
                <a:lnTo>
                  <a:pt x="4282130" y="268023"/>
                </a:lnTo>
                <a:lnTo>
                  <a:pt x="4285510" y="269955"/>
                </a:lnTo>
                <a:lnTo>
                  <a:pt x="4288891" y="270921"/>
                </a:lnTo>
                <a:lnTo>
                  <a:pt x="4296618" y="274784"/>
                </a:lnTo>
                <a:lnTo>
                  <a:pt x="4304344" y="279131"/>
                </a:lnTo>
                <a:lnTo>
                  <a:pt x="4311588" y="283960"/>
                </a:lnTo>
                <a:lnTo>
                  <a:pt x="4319315" y="288306"/>
                </a:lnTo>
                <a:lnTo>
                  <a:pt x="4326076" y="291204"/>
                </a:lnTo>
                <a:lnTo>
                  <a:pt x="4332354" y="294101"/>
                </a:lnTo>
                <a:lnTo>
                  <a:pt x="4338149" y="296516"/>
                </a:lnTo>
                <a:lnTo>
                  <a:pt x="4344910" y="298931"/>
                </a:lnTo>
                <a:lnTo>
                  <a:pt x="4352637" y="300862"/>
                </a:lnTo>
                <a:lnTo>
                  <a:pt x="4360364" y="303277"/>
                </a:lnTo>
                <a:lnTo>
                  <a:pt x="4375335" y="306175"/>
                </a:lnTo>
                <a:lnTo>
                  <a:pt x="4388374" y="309072"/>
                </a:lnTo>
                <a:lnTo>
                  <a:pt x="4397550" y="309072"/>
                </a:lnTo>
                <a:lnTo>
                  <a:pt x="4408174" y="308106"/>
                </a:lnTo>
                <a:lnTo>
                  <a:pt x="4419281" y="307623"/>
                </a:lnTo>
                <a:lnTo>
                  <a:pt x="4430872" y="306657"/>
                </a:lnTo>
                <a:lnTo>
                  <a:pt x="4441979" y="305692"/>
                </a:lnTo>
                <a:lnTo>
                  <a:pt x="4453086" y="304243"/>
                </a:lnTo>
                <a:lnTo>
                  <a:pt x="4462745" y="303277"/>
                </a:lnTo>
                <a:lnTo>
                  <a:pt x="4470472" y="301345"/>
                </a:lnTo>
                <a:lnTo>
                  <a:pt x="4481096" y="301345"/>
                </a:lnTo>
                <a:lnTo>
                  <a:pt x="4494618" y="301345"/>
                </a:lnTo>
                <a:lnTo>
                  <a:pt x="4508140" y="301345"/>
                </a:lnTo>
                <a:lnTo>
                  <a:pt x="4519248" y="301345"/>
                </a:lnTo>
                <a:lnTo>
                  <a:pt x="4531804" y="301828"/>
                </a:lnTo>
                <a:lnTo>
                  <a:pt x="4546775" y="303760"/>
                </a:lnTo>
                <a:lnTo>
                  <a:pt x="4560297" y="304726"/>
                </a:lnTo>
                <a:lnTo>
                  <a:pt x="4571404" y="305209"/>
                </a:lnTo>
                <a:lnTo>
                  <a:pt x="4577199" y="304726"/>
                </a:lnTo>
                <a:lnTo>
                  <a:pt x="4584926" y="304243"/>
                </a:lnTo>
                <a:lnTo>
                  <a:pt x="4592653" y="302311"/>
                </a:lnTo>
                <a:lnTo>
                  <a:pt x="4601346" y="300862"/>
                </a:lnTo>
                <a:lnTo>
                  <a:pt x="4617765" y="296999"/>
                </a:lnTo>
                <a:lnTo>
                  <a:pt x="4631287" y="294101"/>
                </a:lnTo>
                <a:lnTo>
                  <a:pt x="4641429" y="289755"/>
                </a:lnTo>
                <a:lnTo>
                  <a:pt x="4653502" y="284443"/>
                </a:lnTo>
                <a:lnTo>
                  <a:pt x="4665575" y="278648"/>
                </a:lnTo>
                <a:lnTo>
                  <a:pt x="4675717" y="274784"/>
                </a:lnTo>
                <a:lnTo>
                  <a:pt x="4681995" y="273818"/>
                </a:lnTo>
                <a:lnTo>
                  <a:pt x="4688273" y="272853"/>
                </a:lnTo>
                <a:lnTo>
                  <a:pt x="4694551" y="271887"/>
                </a:lnTo>
                <a:lnTo>
                  <a:pt x="4701795" y="271887"/>
                </a:lnTo>
                <a:lnTo>
                  <a:pt x="4714351" y="271404"/>
                </a:lnTo>
                <a:lnTo>
                  <a:pt x="4724492" y="271404"/>
                </a:lnTo>
                <a:lnTo>
                  <a:pt x="4740912" y="271404"/>
                </a:lnTo>
                <a:lnTo>
                  <a:pt x="4759746" y="271404"/>
                </a:lnTo>
                <a:lnTo>
                  <a:pt x="4777615" y="271404"/>
                </a:lnTo>
                <a:lnTo>
                  <a:pt x="4791620" y="271404"/>
                </a:lnTo>
                <a:lnTo>
                  <a:pt x="4805142" y="269955"/>
                </a:lnTo>
                <a:lnTo>
                  <a:pt x="4821078" y="266574"/>
                </a:lnTo>
                <a:lnTo>
                  <a:pt x="4829288" y="265609"/>
                </a:lnTo>
                <a:close/>
                <a:moveTo>
                  <a:pt x="6216014" y="252089"/>
                </a:moveTo>
                <a:lnTo>
                  <a:pt x="6222773" y="252572"/>
                </a:lnTo>
                <a:lnTo>
                  <a:pt x="6230498" y="254021"/>
                </a:lnTo>
                <a:lnTo>
                  <a:pt x="6239189" y="255953"/>
                </a:lnTo>
                <a:lnTo>
                  <a:pt x="6247879" y="257884"/>
                </a:lnTo>
                <a:lnTo>
                  <a:pt x="6265260" y="262714"/>
                </a:lnTo>
                <a:lnTo>
                  <a:pt x="6279744" y="267060"/>
                </a:lnTo>
                <a:lnTo>
                  <a:pt x="6285538" y="267543"/>
                </a:lnTo>
                <a:lnTo>
                  <a:pt x="6292297" y="268509"/>
                </a:lnTo>
                <a:lnTo>
                  <a:pt x="6300022" y="270441"/>
                </a:lnTo>
                <a:lnTo>
                  <a:pt x="6307747" y="272372"/>
                </a:lnTo>
                <a:lnTo>
                  <a:pt x="6314989" y="274304"/>
                </a:lnTo>
                <a:lnTo>
                  <a:pt x="6322714" y="276719"/>
                </a:lnTo>
                <a:lnTo>
                  <a:pt x="6329474" y="277684"/>
                </a:lnTo>
                <a:lnTo>
                  <a:pt x="6335267" y="278167"/>
                </a:lnTo>
                <a:lnTo>
                  <a:pt x="6340095" y="277684"/>
                </a:lnTo>
                <a:lnTo>
                  <a:pt x="6345889" y="277201"/>
                </a:lnTo>
                <a:lnTo>
                  <a:pt x="6351683" y="275753"/>
                </a:lnTo>
                <a:lnTo>
                  <a:pt x="6357959" y="273821"/>
                </a:lnTo>
                <a:lnTo>
                  <a:pt x="6370030" y="270441"/>
                </a:lnTo>
                <a:lnTo>
                  <a:pt x="6380168" y="267060"/>
                </a:lnTo>
                <a:lnTo>
                  <a:pt x="6384996" y="266094"/>
                </a:lnTo>
                <a:lnTo>
                  <a:pt x="6391756" y="263197"/>
                </a:lnTo>
                <a:lnTo>
                  <a:pt x="6395618" y="261748"/>
                </a:lnTo>
                <a:lnTo>
                  <a:pt x="6399964" y="260782"/>
                </a:lnTo>
                <a:lnTo>
                  <a:pt x="6403343" y="259816"/>
                </a:lnTo>
                <a:lnTo>
                  <a:pt x="6406240" y="259816"/>
                </a:lnTo>
                <a:lnTo>
                  <a:pt x="6409137" y="261265"/>
                </a:lnTo>
                <a:lnTo>
                  <a:pt x="6412999" y="263679"/>
                </a:lnTo>
                <a:lnTo>
                  <a:pt x="6416862" y="267543"/>
                </a:lnTo>
                <a:lnTo>
                  <a:pt x="6420724" y="271407"/>
                </a:lnTo>
                <a:lnTo>
                  <a:pt x="6424587" y="274787"/>
                </a:lnTo>
                <a:lnTo>
                  <a:pt x="6427966" y="278650"/>
                </a:lnTo>
                <a:lnTo>
                  <a:pt x="6430380" y="282514"/>
                </a:lnTo>
                <a:lnTo>
                  <a:pt x="6432312" y="285411"/>
                </a:lnTo>
                <a:lnTo>
                  <a:pt x="6442451" y="292655"/>
                </a:lnTo>
                <a:lnTo>
                  <a:pt x="6454038" y="300865"/>
                </a:lnTo>
                <a:lnTo>
                  <a:pt x="6459832" y="305694"/>
                </a:lnTo>
                <a:lnTo>
                  <a:pt x="6465143" y="310524"/>
                </a:lnTo>
                <a:lnTo>
                  <a:pt x="6469971" y="314870"/>
                </a:lnTo>
                <a:lnTo>
                  <a:pt x="6473350" y="318733"/>
                </a:lnTo>
                <a:lnTo>
                  <a:pt x="6479627" y="325977"/>
                </a:lnTo>
                <a:lnTo>
                  <a:pt x="6485903" y="334187"/>
                </a:lnTo>
                <a:lnTo>
                  <a:pt x="6489283" y="339016"/>
                </a:lnTo>
                <a:lnTo>
                  <a:pt x="6491697" y="343846"/>
                </a:lnTo>
                <a:lnTo>
                  <a:pt x="6493628" y="348675"/>
                </a:lnTo>
                <a:lnTo>
                  <a:pt x="6496042" y="352539"/>
                </a:lnTo>
                <a:lnTo>
                  <a:pt x="6496525" y="360265"/>
                </a:lnTo>
                <a:lnTo>
                  <a:pt x="6497491" y="369924"/>
                </a:lnTo>
                <a:lnTo>
                  <a:pt x="6498456" y="378617"/>
                </a:lnTo>
                <a:lnTo>
                  <a:pt x="6499905" y="385860"/>
                </a:lnTo>
                <a:lnTo>
                  <a:pt x="6502802" y="402280"/>
                </a:lnTo>
                <a:lnTo>
                  <a:pt x="6506664" y="421114"/>
                </a:lnTo>
                <a:lnTo>
                  <a:pt x="6508112" y="430290"/>
                </a:lnTo>
                <a:lnTo>
                  <a:pt x="6509078" y="438982"/>
                </a:lnTo>
                <a:lnTo>
                  <a:pt x="6510044" y="446710"/>
                </a:lnTo>
                <a:lnTo>
                  <a:pt x="6511009" y="453470"/>
                </a:lnTo>
                <a:lnTo>
                  <a:pt x="6513906" y="466510"/>
                </a:lnTo>
                <a:lnTo>
                  <a:pt x="6518252" y="481481"/>
                </a:lnTo>
                <a:lnTo>
                  <a:pt x="6522597" y="495968"/>
                </a:lnTo>
                <a:lnTo>
                  <a:pt x="6525494" y="509491"/>
                </a:lnTo>
                <a:lnTo>
                  <a:pt x="6531770" y="523012"/>
                </a:lnTo>
                <a:lnTo>
                  <a:pt x="6539012" y="540881"/>
                </a:lnTo>
                <a:lnTo>
                  <a:pt x="6542875" y="550056"/>
                </a:lnTo>
                <a:lnTo>
                  <a:pt x="6547220" y="558749"/>
                </a:lnTo>
                <a:lnTo>
                  <a:pt x="6551082" y="565993"/>
                </a:lnTo>
                <a:lnTo>
                  <a:pt x="6555428" y="572271"/>
                </a:lnTo>
                <a:lnTo>
                  <a:pt x="6566532" y="589174"/>
                </a:lnTo>
                <a:lnTo>
                  <a:pt x="6580051" y="609457"/>
                </a:lnTo>
                <a:lnTo>
                  <a:pt x="6587293" y="619115"/>
                </a:lnTo>
                <a:lnTo>
                  <a:pt x="6595018" y="628774"/>
                </a:lnTo>
                <a:lnTo>
                  <a:pt x="6601294" y="636984"/>
                </a:lnTo>
                <a:lnTo>
                  <a:pt x="6607571" y="643262"/>
                </a:lnTo>
                <a:lnTo>
                  <a:pt x="6610951" y="648091"/>
                </a:lnTo>
                <a:lnTo>
                  <a:pt x="6614813" y="651954"/>
                </a:lnTo>
                <a:lnTo>
                  <a:pt x="6619641" y="656784"/>
                </a:lnTo>
                <a:lnTo>
                  <a:pt x="6624952" y="661130"/>
                </a:lnTo>
                <a:lnTo>
                  <a:pt x="6630263" y="664994"/>
                </a:lnTo>
                <a:lnTo>
                  <a:pt x="6635091" y="668374"/>
                </a:lnTo>
                <a:lnTo>
                  <a:pt x="6640402" y="671272"/>
                </a:lnTo>
                <a:lnTo>
                  <a:pt x="6644747" y="673203"/>
                </a:lnTo>
                <a:lnTo>
                  <a:pt x="6651506" y="677549"/>
                </a:lnTo>
                <a:lnTo>
                  <a:pt x="6659231" y="682379"/>
                </a:lnTo>
                <a:lnTo>
                  <a:pt x="6668405" y="686725"/>
                </a:lnTo>
                <a:lnTo>
                  <a:pt x="6678544" y="691072"/>
                </a:lnTo>
                <a:lnTo>
                  <a:pt x="6697373" y="699764"/>
                </a:lnTo>
                <a:lnTo>
                  <a:pt x="6711858" y="706525"/>
                </a:lnTo>
                <a:lnTo>
                  <a:pt x="6721996" y="710389"/>
                </a:lnTo>
                <a:lnTo>
                  <a:pt x="6734067" y="714252"/>
                </a:lnTo>
                <a:lnTo>
                  <a:pt x="6745171" y="718116"/>
                </a:lnTo>
                <a:lnTo>
                  <a:pt x="6752896" y="721496"/>
                </a:lnTo>
                <a:lnTo>
                  <a:pt x="6766415" y="725843"/>
                </a:lnTo>
                <a:lnTo>
                  <a:pt x="6781865" y="730189"/>
                </a:lnTo>
                <a:lnTo>
                  <a:pt x="6790072" y="732604"/>
                </a:lnTo>
                <a:lnTo>
                  <a:pt x="6797314" y="734535"/>
                </a:lnTo>
                <a:lnTo>
                  <a:pt x="6803591" y="736467"/>
                </a:lnTo>
                <a:lnTo>
                  <a:pt x="6808419" y="736950"/>
                </a:lnTo>
                <a:lnTo>
                  <a:pt x="6820972" y="736467"/>
                </a:lnTo>
                <a:lnTo>
                  <a:pt x="6834491" y="735018"/>
                </a:lnTo>
                <a:lnTo>
                  <a:pt x="6840767" y="734535"/>
                </a:lnTo>
                <a:lnTo>
                  <a:pt x="6847044" y="735018"/>
                </a:lnTo>
                <a:lnTo>
                  <a:pt x="6852354" y="735501"/>
                </a:lnTo>
                <a:lnTo>
                  <a:pt x="6857183" y="736950"/>
                </a:lnTo>
                <a:lnTo>
                  <a:pt x="6864425" y="737433"/>
                </a:lnTo>
                <a:lnTo>
                  <a:pt x="6874081" y="739364"/>
                </a:lnTo>
                <a:lnTo>
                  <a:pt x="6878909" y="740813"/>
                </a:lnTo>
                <a:lnTo>
                  <a:pt x="6883737" y="742745"/>
                </a:lnTo>
                <a:lnTo>
                  <a:pt x="6887117" y="745160"/>
                </a:lnTo>
                <a:lnTo>
                  <a:pt x="6890979" y="748057"/>
                </a:lnTo>
                <a:lnTo>
                  <a:pt x="6891945" y="750955"/>
                </a:lnTo>
                <a:lnTo>
                  <a:pt x="6892910" y="755784"/>
                </a:lnTo>
                <a:lnTo>
                  <a:pt x="6893876" y="761096"/>
                </a:lnTo>
                <a:lnTo>
                  <a:pt x="6894359" y="766891"/>
                </a:lnTo>
                <a:lnTo>
                  <a:pt x="6894359" y="778482"/>
                </a:lnTo>
                <a:lnTo>
                  <a:pt x="6894842" y="788623"/>
                </a:lnTo>
                <a:lnTo>
                  <a:pt x="6892910" y="798282"/>
                </a:lnTo>
                <a:lnTo>
                  <a:pt x="6890979" y="809389"/>
                </a:lnTo>
                <a:lnTo>
                  <a:pt x="6890496" y="814701"/>
                </a:lnTo>
                <a:lnTo>
                  <a:pt x="6890014" y="820497"/>
                </a:lnTo>
                <a:lnTo>
                  <a:pt x="6890014" y="824843"/>
                </a:lnTo>
                <a:lnTo>
                  <a:pt x="6890979" y="829672"/>
                </a:lnTo>
                <a:lnTo>
                  <a:pt x="6892428" y="834985"/>
                </a:lnTo>
                <a:lnTo>
                  <a:pt x="6895807" y="840780"/>
                </a:lnTo>
                <a:lnTo>
                  <a:pt x="6900152" y="846092"/>
                </a:lnTo>
                <a:lnTo>
                  <a:pt x="6904015" y="851404"/>
                </a:lnTo>
                <a:lnTo>
                  <a:pt x="6913188" y="861545"/>
                </a:lnTo>
                <a:lnTo>
                  <a:pt x="6920430" y="870721"/>
                </a:lnTo>
                <a:lnTo>
                  <a:pt x="6928155" y="877482"/>
                </a:lnTo>
                <a:lnTo>
                  <a:pt x="6937329" y="885209"/>
                </a:lnTo>
                <a:lnTo>
                  <a:pt x="6946502" y="893902"/>
                </a:lnTo>
                <a:lnTo>
                  <a:pt x="6953744" y="900663"/>
                </a:lnTo>
                <a:lnTo>
                  <a:pt x="6963400" y="906458"/>
                </a:lnTo>
                <a:lnTo>
                  <a:pt x="6974505" y="912736"/>
                </a:lnTo>
                <a:lnTo>
                  <a:pt x="6985610" y="918531"/>
                </a:lnTo>
                <a:lnTo>
                  <a:pt x="6995266" y="922878"/>
                </a:lnTo>
                <a:lnTo>
                  <a:pt x="7002991" y="925775"/>
                </a:lnTo>
                <a:lnTo>
                  <a:pt x="7012647" y="927707"/>
                </a:lnTo>
                <a:lnTo>
                  <a:pt x="7023268" y="929639"/>
                </a:lnTo>
                <a:lnTo>
                  <a:pt x="7034373" y="932053"/>
                </a:lnTo>
                <a:lnTo>
                  <a:pt x="7056100" y="934951"/>
                </a:lnTo>
                <a:lnTo>
                  <a:pt x="7073480" y="937848"/>
                </a:lnTo>
                <a:lnTo>
                  <a:pt x="7083620" y="937365"/>
                </a:lnTo>
                <a:lnTo>
                  <a:pt x="7095690" y="935916"/>
                </a:lnTo>
                <a:lnTo>
                  <a:pt x="7101966" y="935916"/>
                </a:lnTo>
                <a:lnTo>
                  <a:pt x="7107760" y="935916"/>
                </a:lnTo>
                <a:lnTo>
                  <a:pt x="7113554" y="936882"/>
                </a:lnTo>
                <a:lnTo>
                  <a:pt x="7117899" y="937848"/>
                </a:lnTo>
                <a:lnTo>
                  <a:pt x="7120796" y="942195"/>
                </a:lnTo>
                <a:lnTo>
                  <a:pt x="7123693" y="947990"/>
                </a:lnTo>
                <a:lnTo>
                  <a:pt x="7126107" y="954268"/>
                </a:lnTo>
                <a:lnTo>
                  <a:pt x="7129486" y="960063"/>
                </a:lnTo>
                <a:lnTo>
                  <a:pt x="7130452" y="963443"/>
                </a:lnTo>
                <a:lnTo>
                  <a:pt x="7130935" y="967307"/>
                </a:lnTo>
                <a:lnTo>
                  <a:pt x="7130935" y="972136"/>
                </a:lnTo>
                <a:lnTo>
                  <a:pt x="7130452" y="977448"/>
                </a:lnTo>
                <a:lnTo>
                  <a:pt x="7129969" y="988073"/>
                </a:lnTo>
                <a:lnTo>
                  <a:pt x="7129486" y="997731"/>
                </a:lnTo>
                <a:lnTo>
                  <a:pt x="7128521" y="1007390"/>
                </a:lnTo>
                <a:lnTo>
                  <a:pt x="7127555" y="1019946"/>
                </a:lnTo>
                <a:lnTo>
                  <a:pt x="7126107" y="1032020"/>
                </a:lnTo>
                <a:lnTo>
                  <a:pt x="7125624" y="1042161"/>
                </a:lnTo>
                <a:lnTo>
                  <a:pt x="7129004" y="1053751"/>
                </a:lnTo>
                <a:lnTo>
                  <a:pt x="7132866" y="1068239"/>
                </a:lnTo>
                <a:lnTo>
                  <a:pt x="7134314" y="1075966"/>
                </a:lnTo>
                <a:lnTo>
                  <a:pt x="7135280" y="1083210"/>
                </a:lnTo>
                <a:lnTo>
                  <a:pt x="7136246" y="1089488"/>
                </a:lnTo>
                <a:lnTo>
                  <a:pt x="7136728" y="1094317"/>
                </a:lnTo>
                <a:lnTo>
                  <a:pt x="7134797" y="1100113"/>
                </a:lnTo>
                <a:lnTo>
                  <a:pt x="7131900" y="1106874"/>
                </a:lnTo>
                <a:lnTo>
                  <a:pt x="7129004" y="1114600"/>
                </a:lnTo>
                <a:lnTo>
                  <a:pt x="7125624" y="1122327"/>
                </a:lnTo>
                <a:lnTo>
                  <a:pt x="7122244" y="1129571"/>
                </a:lnTo>
                <a:lnTo>
                  <a:pt x="7118864" y="1137298"/>
                </a:lnTo>
                <a:lnTo>
                  <a:pt x="7116450" y="1144059"/>
                </a:lnTo>
                <a:lnTo>
                  <a:pt x="7114036" y="1150337"/>
                </a:lnTo>
                <a:lnTo>
                  <a:pt x="7111622" y="1162894"/>
                </a:lnTo>
                <a:lnTo>
                  <a:pt x="7108243" y="1178347"/>
                </a:lnTo>
                <a:lnTo>
                  <a:pt x="7106312" y="1185591"/>
                </a:lnTo>
                <a:lnTo>
                  <a:pt x="7104863" y="1193317"/>
                </a:lnTo>
                <a:lnTo>
                  <a:pt x="7101966" y="1200079"/>
                </a:lnTo>
                <a:lnTo>
                  <a:pt x="7099552" y="1205874"/>
                </a:lnTo>
                <a:lnTo>
                  <a:pt x="7095690" y="1213118"/>
                </a:lnTo>
                <a:lnTo>
                  <a:pt x="7090379" y="1222776"/>
                </a:lnTo>
                <a:lnTo>
                  <a:pt x="7088448" y="1227606"/>
                </a:lnTo>
                <a:lnTo>
                  <a:pt x="7086034" y="1232435"/>
                </a:lnTo>
                <a:lnTo>
                  <a:pt x="7085068" y="1236781"/>
                </a:lnTo>
                <a:lnTo>
                  <a:pt x="7084585" y="1239679"/>
                </a:lnTo>
                <a:lnTo>
                  <a:pt x="7085068" y="1244025"/>
                </a:lnTo>
                <a:lnTo>
                  <a:pt x="7086516" y="1249337"/>
                </a:lnTo>
                <a:lnTo>
                  <a:pt x="7089413" y="1254650"/>
                </a:lnTo>
                <a:lnTo>
                  <a:pt x="7092310" y="1259962"/>
                </a:lnTo>
                <a:lnTo>
                  <a:pt x="7098586" y="1269137"/>
                </a:lnTo>
                <a:lnTo>
                  <a:pt x="7102932" y="1276864"/>
                </a:lnTo>
                <a:lnTo>
                  <a:pt x="7106312" y="1283142"/>
                </a:lnTo>
                <a:lnTo>
                  <a:pt x="7108726" y="1290869"/>
                </a:lnTo>
                <a:lnTo>
                  <a:pt x="7111622" y="1299562"/>
                </a:lnTo>
                <a:lnTo>
                  <a:pt x="7113554" y="1308254"/>
                </a:lnTo>
                <a:lnTo>
                  <a:pt x="7118382" y="1326123"/>
                </a:lnTo>
                <a:lnTo>
                  <a:pt x="7121761" y="1340128"/>
                </a:lnTo>
                <a:lnTo>
                  <a:pt x="7124658" y="1351235"/>
                </a:lnTo>
                <a:lnTo>
                  <a:pt x="7128038" y="1363791"/>
                </a:lnTo>
                <a:lnTo>
                  <a:pt x="7131418" y="1377796"/>
                </a:lnTo>
                <a:lnTo>
                  <a:pt x="7134797" y="1392767"/>
                </a:lnTo>
                <a:lnTo>
                  <a:pt x="7138660" y="1406772"/>
                </a:lnTo>
                <a:lnTo>
                  <a:pt x="7141556" y="1421260"/>
                </a:lnTo>
                <a:lnTo>
                  <a:pt x="7144936" y="1433816"/>
                </a:lnTo>
                <a:lnTo>
                  <a:pt x="7147833" y="1444440"/>
                </a:lnTo>
                <a:lnTo>
                  <a:pt x="7149764" y="1455548"/>
                </a:lnTo>
                <a:lnTo>
                  <a:pt x="7151695" y="1468104"/>
                </a:lnTo>
                <a:lnTo>
                  <a:pt x="7154110" y="1482109"/>
                </a:lnTo>
                <a:lnTo>
                  <a:pt x="7157006" y="1496597"/>
                </a:lnTo>
                <a:lnTo>
                  <a:pt x="7158938" y="1511085"/>
                </a:lnTo>
                <a:lnTo>
                  <a:pt x="7161352" y="1525572"/>
                </a:lnTo>
                <a:lnTo>
                  <a:pt x="7162317" y="1538129"/>
                </a:lnTo>
                <a:lnTo>
                  <a:pt x="7162800" y="1549236"/>
                </a:lnTo>
                <a:lnTo>
                  <a:pt x="7162317" y="1565655"/>
                </a:lnTo>
                <a:lnTo>
                  <a:pt x="7160869" y="1585939"/>
                </a:lnTo>
                <a:lnTo>
                  <a:pt x="7157972" y="1606704"/>
                </a:lnTo>
                <a:lnTo>
                  <a:pt x="7155558" y="1623125"/>
                </a:lnTo>
                <a:lnTo>
                  <a:pt x="7152661" y="1629886"/>
                </a:lnTo>
                <a:lnTo>
                  <a:pt x="7149764" y="1638095"/>
                </a:lnTo>
                <a:lnTo>
                  <a:pt x="7146867" y="1644855"/>
                </a:lnTo>
                <a:lnTo>
                  <a:pt x="7144453" y="1649685"/>
                </a:lnTo>
                <a:lnTo>
                  <a:pt x="7142039" y="1652100"/>
                </a:lnTo>
                <a:lnTo>
                  <a:pt x="7139625" y="1654998"/>
                </a:lnTo>
                <a:lnTo>
                  <a:pt x="7136246" y="1657896"/>
                </a:lnTo>
                <a:lnTo>
                  <a:pt x="7133349" y="1660793"/>
                </a:lnTo>
                <a:lnTo>
                  <a:pt x="7129486" y="1663208"/>
                </a:lnTo>
                <a:lnTo>
                  <a:pt x="7126107" y="1666588"/>
                </a:lnTo>
                <a:lnTo>
                  <a:pt x="7123693" y="1669003"/>
                </a:lnTo>
                <a:lnTo>
                  <a:pt x="7121761" y="1671900"/>
                </a:lnTo>
                <a:lnTo>
                  <a:pt x="7118864" y="1677212"/>
                </a:lnTo>
                <a:lnTo>
                  <a:pt x="7116450" y="1683490"/>
                </a:lnTo>
                <a:lnTo>
                  <a:pt x="7113554" y="1690252"/>
                </a:lnTo>
                <a:lnTo>
                  <a:pt x="7111622" y="1698462"/>
                </a:lnTo>
                <a:lnTo>
                  <a:pt x="7109208" y="1706671"/>
                </a:lnTo>
                <a:lnTo>
                  <a:pt x="7108243" y="1714397"/>
                </a:lnTo>
                <a:lnTo>
                  <a:pt x="7107277" y="1721641"/>
                </a:lnTo>
                <a:lnTo>
                  <a:pt x="7106794" y="1727921"/>
                </a:lnTo>
                <a:lnTo>
                  <a:pt x="7107277" y="1735164"/>
                </a:lnTo>
                <a:lnTo>
                  <a:pt x="7108243" y="1744339"/>
                </a:lnTo>
                <a:lnTo>
                  <a:pt x="7110657" y="1753515"/>
                </a:lnTo>
                <a:lnTo>
                  <a:pt x="7112105" y="1763174"/>
                </a:lnTo>
                <a:lnTo>
                  <a:pt x="7113554" y="1772832"/>
                </a:lnTo>
                <a:lnTo>
                  <a:pt x="7114519" y="1782491"/>
                </a:lnTo>
                <a:lnTo>
                  <a:pt x="7115002" y="1786837"/>
                </a:lnTo>
                <a:lnTo>
                  <a:pt x="7115002" y="1790700"/>
                </a:lnTo>
                <a:lnTo>
                  <a:pt x="7114519" y="1795047"/>
                </a:lnTo>
                <a:lnTo>
                  <a:pt x="7114036" y="1798911"/>
                </a:lnTo>
                <a:lnTo>
                  <a:pt x="7113554" y="1804706"/>
                </a:lnTo>
                <a:lnTo>
                  <a:pt x="7112105" y="1811950"/>
                </a:lnTo>
                <a:lnTo>
                  <a:pt x="7109208" y="1820159"/>
                </a:lnTo>
                <a:lnTo>
                  <a:pt x="7106312" y="1828369"/>
                </a:lnTo>
                <a:lnTo>
                  <a:pt x="7098586" y="1844788"/>
                </a:lnTo>
                <a:lnTo>
                  <a:pt x="7091827" y="1857827"/>
                </a:lnTo>
                <a:lnTo>
                  <a:pt x="7088448" y="1868935"/>
                </a:lnTo>
                <a:lnTo>
                  <a:pt x="7082654" y="1882457"/>
                </a:lnTo>
                <a:lnTo>
                  <a:pt x="7075412" y="1895979"/>
                </a:lnTo>
                <a:lnTo>
                  <a:pt x="7069618" y="1906603"/>
                </a:lnTo>
                <a:lnTo>
                  <a:pt x="7058514" y="1920126"/>
                </a:lnTo>
                <a:lnTo>
                  <a:pt x="7044995" y="1935579"/>
                </a:lnTo>
                <a:lnTo>
                  <a:pt x="7037270" y="1943789"/>
                </a:lnTo>
                <a:lnTo>
                  <a:pt x="7030028" y="1951033"/>
                </a:lnTo>
                <a:lnTo>
                  <a:pt x="7023751" y="1957311"/>
                </a:lnTo>
                <a:lnTo>
                  <a:pt x="7017475" y="1962624"/>
                </a:lnTo>
                <a:lnTo>
                  <a:pt x="7012647" y="1968901"/>
                </a:lnTo>
                <a:lnTo>
                  <a:pt x="7005888" y="1977594"/>
                </a:lnTo>
                <a:lnTo>
                  <a:pt x="6997680" y="1985321"/>
                </a:lnTo>
                <a:lnTo>
                  <a:pt x="6991403" y="1992565"/>
                </a:lnTo>
                <a:lnTo>
                  <a:pt x="6987058" y="1992565"/>
                </a:lnTo>
                <a:lnTo>
                  <a:pt x="6981747" y="1993048"/>
                </a:lnTo>
                <a:lnTo>
                  <a:pt x="6979333" y="1993531"/>
                </a:lnTo>
                <a:lnTo>
                  <a:pt x="6976436" y="1994014"/>
                </a:lnTo>
                <a:lnTo>
                  <a:pt x="6974505" y="1994980"/>
                </a:lnTo>
                <a:lnTo>
                  <a:pt x="6973056" y="1995945"/>
                </a:lnTo>
                <a:lnTo>
                  <a:pt x="6969677" y="2002706"/>
                </a:lnTo>
                <a:lnTo>
                  <a:pt x="6967746" y="2010916"/>
                </a:lnTo>
                <a:lnTo>
                  <a:pt x="6966297" y="2019126"/>
                </a:lnTo>
                <a:lnTo>
                  <a:pt x="6964849" y="2025887"/>
                </a:lnTo>
                <a:lnTo>
                  <a:pt x="6963883" y="2028785"/>
                </a:lnTo>
                <a:lnTo>
                  <a:pt x="6963400" y="2032648"/>
                </a:lnTo>
                <a:lnTo>
                  <a:pt x="6963400" y="2036994"/>
                </a:lnTo>
                <a:lnTo>
                  <a:pt x="6963883" y="2040858"/>
                </a:lnTo>
                <a:lnTo>
                  <a:pt x="6964366" y="2049068"/>
                </a:lnTo>
                <a:lnTo>
                  <a:pt x="6964849" y="2055829"/>
                </a:lnTo>
                <a:lnTo>
                  <a:pt x="6964849" y="2060658"/>
                </a:lnTo>
                <a:lnTo>
                  <a:pt x="6963400" y="2065970"/>
                </a:lnTo>
                <a:lnTo>
                  <a:pt x="6961952" y="2071765"/>
                </a:lnTo>
                <a:lnTo>
                  <a:pt x="6959538" y="2078043"/>
                </a:lnTo>
                <a:lnTo>
                  <a:pt x="6957607" y="2084321"/>
                </a:lnTo>
                <a:lnTo>
                  <a:pt x="6956158" y="2090117"/>
                </a:lnTo>
                <a:lnTo>
                  <a:pt x="6954227" y="2095912"/>
                </a:lnTo>
                <a:lnTo>
                  <a:pt x="6953744" y="2100258"/>
                </a:lnTo>
                <a:lnTo>
                  <a:pt x="6953261" y="2102673"/>
                </a:lnTo>
                <a:lnTo>
                  <a:pt x="6953261" y="2105570"/>
                </a:lnTo>
                <a:lnTo>
                  <a:pt x="6953261" y="2107985"/>
                </a:lnTo>
                <a:lnTo>
                  <a:pt x="6953261" y="2111365"/>
                </a:lnTo>
                <a:lnTo>
                  <a:pt x="6954227" y="2117644"/>
                </a:lnTo>
                <a:lnTo>
                  <a:pt x="6956158" y="2124887"/>
                </a:lnTo>
                <a:lnTo>
                  <a:pt x="6957124" y="2132614"/>
                </a:lnTo>
                <a:lnTo>
                  <a:pt x="6958090" y="2139858"/>
                </a:lnTo>
                <a:lnTo>
                  <a:pt x="6958572" y="2146619"/>
                </a:lnTo>
                <a:lnTo>
                  <a:pt x="6957607" y="2152414"/>
                </a:lnTo>
                <a:lnTo>
                  <a:pt x="6956641" y="2156760"/>
                </a:lnTo>
                <a:lnTo>
                  <a:pt x="6953261" y="2162556"/>
                </a:lnTo>
                <a:lnTo>
                  <a:pt x="6950364" y="2168834"/>
                </a:lnTo>
                <a:lnTo>
                  <a:pt x="6946502" y="2174629"/>
                </a:lnTo>
                <a:lnTo>
                  <a:pt x="6943122" y="2169317"/>
                </a:lnTo>
                <a:lnTo>
                  <a:pt x="6939743" y="2163522"/>
                </a:lnTo>
                <a:lnTo>
                  <a:pt x="6938830" y="2162266"/>
                </a:lnTo>
                <a:lnTo>
                  <a:pt x="6942100" y="2167868"/>
                </a:lnTo>
                <a:lnTo>
                  <a:pt x="6945482" y="2173180"/>
                </a:lnTo>
                <a:lnTo>
                  <a:pt x="6945482" y="2174629"/>
                </a:lnTo>
                <a:lnTo>
                  <a:pt x="6944999" y="2175112"/>
                </a:lnTo>
                <a:lnTo>
                  <a:pt x="6944516" y="2176561"/>
                </a:lnTo>
                <a:lnTo>
                  <a:pt x="6943066" y="2176561"/>
                </a:lnTo>
                <a:lnTo>
                  <a:pt x="6942100" y="2177044"/>
                </a:lnTo>
                <a:lnTo>
                  <a:pt x="6941616" y="2177044"/>
                </a:lnTo>
                <a:lnTo>
                  <a:pt x="6939684" y="2180907"/>
                </a:lnTo>
                <a:lnTo>
                  <a:pt x="6936784" y="2185253"/>
                </a:lnTo>
                <a:lnTo>
                  <a:pt x="6933885" y="2189599"/>
                </a:lnTo>
                <a:lnTo>
                  <a:pt x="6930503" y="2193946"/>
                </a:lnTo>
                <a:lnTo>
                  <a:pt x="6926638" y="2198292"/>
                </a:lnTo>
                <a:lnTo>
                  <a:pt x="6923738" y="2202155"/>
                </a:lnTo>
                <a:lnTo>
                  <a:pt x="6920839" y="2206502"/>
                </a:lnTo>
                <a:lnTo>
                  <a:pt x="6919390" y="2210849"/>
                </a:lnTo>
                <a:lnTo>
                  <a:pt x="6916490" y="2213747"/>
                </a:lnTo>
                <a:lnTo>
                  <a:pt x="6913591" y="2217610"/>
                </a:lnTo>
                <a:lnTo>
                  <a:pt x="6911175" y="2221473"/>
                </a:lnTo>
                <a:lnTo>
                  <a:pt x="6908759" y="2226302"/>
                </a:lnTo>
                <a:lnTo>
                  <a:pt x="6907310" y="2230648"/>
                </a:lnTo>
                <a:lnTo>
                  <a:pt x="6905860" y="2234994"/>
                </a:lnTo>
                <a:lnTo>
                  <a:pt x="6904411" y="2239824"/>
                </a:lnTo>
                <a:lnTo>
                  <a:pt x="6903927" y="2244171"/>
                </a:lnTo>
                <a:lnTo>
                  <a:pt x="6904411" y="2255761"/>
                </a:lnTo>
                <a:lnTo>
                  <a:pt x="6906343" y="2270731"/>
                </a:lnTo>
                <a:lnTo>
                  <a:pt x="6907310" y="2286669"/>
                </a:lnTo>
                <a:lnTo>
                  <a:pt x="6907793" y="2300190"/>
                </a:lnTo>
                <a:lnTo>
                  <a:pt x="6906826" y="2313713"/>
                </a:lnTo>
                <a:lnTo>
                  <a:pt x="6903927" y="2329649"/>
                </a:lnTo>
                <a:lnTo>
                  <a:pt x="6901511" y="2346069"/>
                </a:lnTo>
                <a:lnTo>
                  <a:pt x="6900545" y="2360074"/>
                </a:lnTo>
                <a:lnTo>
                  <a:pt x="6901028" y="2371181"/>
                </a:lnTo>
                <a:lnTo>
                  <a:pt x="6902478" y="2384220"/>
                </a:lnTo>
                <a:lnTo>
                  <a:pt x="6903927" y="2398708"/>
                </a:lnTo>
                <a:lnTo>
                  <a:pt x="6906343" y="2413679"/>
                </a:lnTo>
                <a:lnTo>
                  <a:pt x="6908276" y="2429132"/>
                </a:lnTo>
                <a:lnTo>
                  <a:pt x="6909726" y="2444103"/>
                </a:lnTo>
                <a:lnTo>
                  <a:pt x="6911658" y="2456659"/>
                </a:lnTo>
                <a:lnTo>
                  <a:pt x="6911658" y="2467767"/>
                </a:lnTo>
                <a:lnTo>
                  <a:pt x="6911658" y="2486601"/>
                </a:lnTo>
                <a:lnTo>
                  <a:pt x="6911658" y="2508333"/>
                </a:lnTo>
                <a:lnTo>
                  <a:pt x="6911175" y="2518957"/>
                </a:lnTo>
                <a:lnTo>
                  <a:pt x="6909726" y="2529099"/>
                </a:lnTo>
                <a:lnTo>
                  <a:pt x="6909242" y="2538757"/>
                </a:lnTo>
                <a:lnTo>
                  <a:pt x="6907793" y="2546001"/>
                </a:lnTo>
                <a:lnTo>
                  <a:pt x="6903444" y="2559524"/>
                </a:lnTo>
                <a:lnTo>
                  <a:pt x="6897163" y="2574011"/>
                </a:lnTo>
                <a:lnTo>
                  <a:pt x="6894264" y="2582221"/>
                </a:lnTo>
                <a:lnTo>
                  <a:pt x="6891848" y="2589465"/>
                </a:lnTo>
                <a:lnTo>
                  <a:pt x="6889915" y="2596226"/>
                </a:lnTo>
                <a:lnTo>
                  <a:pt x="6889432" y="2602021"/>
                </a:lnTo>
                <a:lnTo>
                  <a:pt x="6888948" y="2605401"/>
                </a:lnTo>
                <a:lnTo>
                  <a:pt x="6888948" y="2608299"/>
                </a:lnTo>
                <a:lnTo>
                  <a:pt x="6888948" y="2611680"/>
                </a:lnTo>
                <a:lnTo>
                  <a:pt x="6888948" y="2615543"/>
                </a:lnTo>
                <a:lnTo>
                  <a:pt x="6889915" y="2622304"/>
                </a:lnTo>
                <a:lnTo>
                  <a:pt x="6891364" y="2629547"/>
                </a:lnTo>
                <a:lnTo>
                  <a:pt x="6892331" y="2637275"/>
                </a:lnTo>
                <a:lnTo>
                  <a:pt x="6893297" y="2644036"/>
                </a:lnTo>
                <a:lnTo>
                  <a:pt x="6893297" y="2646450"/>
                </a:lnTo>
                <a:lnTo>
                  <a:pt x="6894264" y="2649831"/>
                </a:lnTo>
                <a:lnTo>
                  <a:pt x="6893297" y="2652246"/>
                </a:lnTo>
                <a:lnTo>
                  <a:pt x="6892814" y="2654660"/>
                </a:lnTo>
                <a:lnTo>
                  <a:pt x="6892814" y="2661903"/>
                </a:lnTo>
                <a:lnTo>
                  <a:pt x="6892331" y="2670597"/>
                </a:lnTo>
                <a:lnTo>
                  <a:pt x="6891364" y="2678807"/>
                </a:lnTo>
                <a:lnTo>
                  <a:pt x="6890398" y="2687499"/>
                </a:lnTo>
                <a:lnTo>
                  <a:pt x="6888948" y="2696192"/>
                </a:lnTo>
                <a:lnTo>
                  <a:pt x="6886532" y="2704402"/>
                </a:lnTo>
                <a:lnTo>
                  <a:pt x="6884600" y="2711645"/>
                </a:lnTo>
                <a:lnTo>
                  <a:pt x="6881700" y="2717923"/>
                </a:lnTo>
                <a:lnTo>
                  <a:pt x="6874936" y="2727582"/>
                </a:lnTo>
                <a:lnTo>
                  <a:pt x="6866722" y="2737724"/>
                </a:lnTo>
                <a:lnTo>
                  <a:pt x="6861890" y="2742070"/>
                </a:lnTo>
                <a:lnTo>
                  <a:pt x="6857058" y="2745934"/>
                </a:lnTo>
                <a:lnTo>
                  <a:pt x="6852709" y="2749314"/>
                </a:lnTo>
                <a:lnTo>
                  <a:pt x="6848360" y="2751245"/>
                </a:lnTo>
                <a:lnTo>
                  <a:pt x="6846911" y="2751729"/>
                </a:lnTo>
                <a:lnTo>
                  <a:pt x="6844978" y="2752212"/>
                </a:lnTo>
                <a:lnTo>
                  <a:pt x="6843045" y="2752212"/>
                </a:lnTo>
                <a:lnTo>
                  <a:pt x="6841112" y="2751729"/>
                </a:lnTo>
                <a:lnTo>
                  <a:pt x="6836280" y="2750763"/>
                </a:lnTo>
                <a:lnTo>
                  <a:pt x="6831448" y="2748831"/>
                </a:lnTo>
                <a:lnTo>
                  <a:pt x="6822268" y="2744001"/>
                </a:lnTo>
                <a:lnTo>
                  <a:pt x="6814537" y="2740138"/>
                </a:lnTo>
                <a:lnTo>
                  <a:pt x="6805839" y="2733860"/>
                </a:lnTo>
                <a:lnTo>
                  <a:pt x="6796658" y="2726616"/>
                </a:lnTo>
                <a:lnTo>
                  <a:pt x="6791826" y="2722753"/>
                </a:lnTo>
                <a:lnTo>
                  <a:pt x="6787961" y="2719855"/>
                </a:lnTo>
                <a:lnTo>
                  <a:pt x="6784579" y="2718407"/>
                </a:lnTo>
                <a:lnTo>
                  <a:pt x="6781196" y="2717923"/>
                </a:lnTo>
                <a:lnTo>
                  <a:pt x="6774915" y="2718407"/>
                </a:lnTo>
                <a:lnTo>
                  <a:pt x="6768150" y="2719855"/>
                </a:lnTo>
                <a:lnTo>
                  <a:pt x="6761385" y="2722753"/>
                </a:lnTo>
                <a:lnTo>
                  <a:pt x="6753654" y="2726134"/>
                </a:lnTo>
                <a:lnTo>
                  <a:pt x="6739642" y="2732412"/>
                </a:lnTo>
                <a:lnTo>
                  <a:pt x="6729011" y="2736275"/>
                </a:lnTo>
                <a:lnTo>
                  <a:pt x="6716932" y="2743036"/>
                </a:lnTo>
                <a:lnTo>
                  <a:pt x="6703402" y="2749314"/>
                </a:lnTo>
                <a:lnTo>
                  <a:pt x="6690839" y="2755109"/>
                </a:lnTo>
                <a:lnTo>
                  <a:pt x="6680209" y="2758490"/>
                </a:lnTo>
                <a:lnTo>
                  <a:pt x="6670545" y="2758007"/>
                </a:lnTo>
                <a:lnTo>
                  <a:pt x="6659915" y="2756558"/>
                </a:lnTo>
                <a:lnTo>
                  <a:pt x="6648801" y="2754143"/>
                </a:lnTo>
                <a:lnTo>
                  <a:pt x="6639621" y="2751245"/>
                </a:lnTo>
                <a:lnTo>
                  <a:pt x="6634789" y="2749314"/>
                </a:lnTo>
                <a:lnTo>
                  <a:pt x="6629474" y="2745450"/>
                </a:lnTo>
                <a:lnTo>
                  <a:pt x="6623192" y="2741104"/>
                </a:lnTo>
                <a:lnTo>
                  <a:pt x="6617394" y="2735792"/>
                </a:lnTo>
                <a:lnTo>
                  <a:pt x="6604348" y="2726134"/>
                </a:lnTo>
                <a:lnTo>
                  <a:pt x="6594684" y="2717923"/>
                </a:lnTo>
                <a:lnTo>
                  <a:pt x="6587436" y="2713577"/>
                </a:lnTo>
                <a:lnTo>
                  <a:pt x="6579705" y="2708748"/>
                </a:lnTo>
                <a:lnTo>
                  <a:pt x="6575356" y="2706816"/>
                </a:lnTo>
                <a:lnTo>
                  <a:pt x="6571974" y="2704885"/>
                </a:lnTo>
                <a:lnTo>
                  <a:pt x="6568108" y="2703919"/>
                </a:lnTo>
                <a:lnTo>
                  <a:pt x="6564726" y="2702953"/>
                </a:lnTo>
                <a:lnTo>
                  <a:pt x="6559894" y="2701987"/>
                </a:lnTo>
                <a:lnTo>
                  <a:pt x="6555545" y="2701504"/>
                </a:lnTo>
                <a:lnTo>
                  <a:pt x="6550230" y="2701021"/>
                </a:lnTo>
                <a:lnTo>
                  <a:pt x="6544432" y="2701504"/>
                </a:lnTo>
                <a:lnTo>
                  <a:pt x="6533318" y="2702470"/>
                </a:lnTo>
                <a:lnTo>
                  <a:pt x="6523654" y="2702953"/>
                </a:lnTo>
                <a:lnTo>
                  <a:pt x="6519306" y="2704885"/>
                </a:lnTo>
                <a:lnTo>
                  <a:pt x="6513990" y="2707782"/>
                </a:lnTo>
                <a:lnTo>
                  <a:pt x="6508675" y="2711645"/>
                </a:lnTo>
                <a:lnTo>
                  <a:pt x="6503360" y="2715509"/>
                </a:lnTo>
                <a:lnTo>
                  <a:pt x="6497562" y="2718890"/>
                </a:lnTo>
                <a:lnTo>
                  <a:pt x="6492247" y="2722270"/>
                </a:lnTo>
                <a:lnTo>
                  <a:pt x="6489831" y="2723718"/>
                </a:lnTo>
                <a:lnTo>
                  <a:pt x="6486932" y="2724202"/>
                </a:lnTo>
                <a:lnTo>
                  <a:pt x="6484999" y="2725167"/>
                </a:lnTo>
                <a:lnTo>
                  <a:pt x="6482583" y="2725167"/>
                </a:lnTo>
                <a:lnTo>
                  <a:pt x="6478234" y="2726616"/>
                </a:lnTo>
                <a:lnTo>
                  <a:pt x="6472436" y="2727099"/>
                </a:lnTo>
                <a:lnTo>
                  <a:pt x="6465188" y="2727099"/>
                </a:lnTo>
                <a:lnTo>
                  <a:pt x="6458423" y="2726616"/>
                </a:lnTo>
                <a:lnTo>
                  <a:pt x="6451658" y="2725167"/>
                </a:lnTo>
                <a:lnTo>
                  <a:pt x="6444894" y="2724202"/>
                </a:lnTo>
                <a:lnTo>
                  <a:pt x="6439095" y="2722753"/>
                </a:lnTo>
                <a:lnTo>
                  <a:pt x="6434264" y="2721787"/>
                </a:lnTo>
                <a:lnTo>
                  <a:pt x="6429915" y="2721304"/>
                </a:lnTo>
                <a:lnTo>
                  <a:pt x="6424600" y="2719855"/>
                </a:lnTo>
                <a:lnTo>
                  <a:pt x="6419284" y="2717923"/>
                </a:lnTo>
                <a:lnTo>
                  <a:pt x="6413486" y="2715992"/>
                </a:lnTo>
                <a:lnTo>
                  <a:pt x="6408171" y="2713577"/>
                </a:lnTo>
                <a:lnTo>
                  <a:pt x="6402856" y="2712129"/>
                </a:lnTo>
                <a:lnTo>
                  <a:pt x="6397541" y="2711163"/>
                </a:lnTo>
                <a:lnTo>
                  <a:pt x="6393192" y="2710680"/>
                </a:lnTo>
                <a:lnTo>
                  <a:pt x="6384011" y="2707782"/>
                </a:lnTo>
                <a:lnTo>
                  <a:pt x="6372898" y="2705368"/>
                </a:lnTo>
                <a:lnTo>
                  <a:pt x="6361784" y="2703919"/>
                </a:lnTo>
                <a:lnTo>
                  <a:pt x="6352121" y="2702953"/>
                </a:lnTo>
                <a:lnTo>
                  <a:pt x="6345839" y="2705850"/>
                </a:lnTo>
                <a:lnTo>
                  <a:pt x="6339074" y="2708748"/>
                </a:lnTo>
                <a:lnTo>
                  <a:pt x="6335692" y="2711163"/>
                </a:lnTo>
                <a:lnTo>
                  <a:pt x="6331826" y="2712612"/>
                </a:lnTo>
                <a:lnTo>
                  <a:pt x="6328927" y="2715509"/>
                </a:lnTo>
                <a:lnTo>
                  <a:pt x="6326028" y="2717923"/>
                </a:lnTo>
                <a:lnTo>
                  <a:pt x="6323129" y="2721304"/>
                </a:lnTo>
                <a:lnTo>
                  <a:pt x="6319747" y="2726134"/>
                </a:lnTo>
                <a:lnTo>
                  <a:pt x="6316848" y="2730963"/>
                </a:lnTo>
                <a:lnTo>
                  <a:pt x="6312982" y="2737241"/>
                </a:lnTo>
                <a:lnTo>
                  <a:pt x="6306217" y="2748831"/>
                </a:lnTo>
                <a:lnTo>
                  <a:pt x="6299936" y="2758490"/>
                </a:lnTo>
                <a:lnTo>
                  <a:pt x="6296070" y="2762353"/>
                </a:lnTo>
                <a:lnTo>
                  <a:pt x="6290755" y="2766216"/>
                </a:lnTo>
                <a:lnTo>
                  <a:pt x="6285440" y="2770080"/>
                </a:lnTo>
                <a:lnTo>
                  <a:pt x="6281091" y="2773943"/>
                </a:lnTo>
                <a:lnTo>
                  <a:pt x="6278675" y="2777324"/>
                </a:lnTo>
                <a:lnTo>
                  <a:pt x="6275776" y="2782153"/>
                </a:lnTo>
                <a:lnTo>
                  <a:pt x="6272877" y="2786499"/>
                </a:lnTo>
                <a:lnTo>
                  <a:pt x="6269978" y="2792294"/>
                </a:lnTo>
                <a:lnTo>
                  <a:pt x="6268528" y="2789880"/>
                </a:lnTo>
                <a:lnTo>
                  <a:pt x="6266595" y="2787466"/>
                </a:lnTo>
                <a:lnTo>
                  <a:pt x="6263696" y="2785534"/>
                </a:lnTo>
                <a:lnTo>
                  <a:pt x="6260314" y="2783602"/>
                </a:lnTo>
                <a:lnTo>
                  <a:pt x="6255482" y="2780222"/>
                </a:lnTo>
                <a:lnTo>
                  <a:pt x="6251616" y="2777807"/>
                </a:lnTo>
                <a:lnTo>
                  <a:pt x="6247268" y="2771529"/>
                </a:lnTo>
                <a:lnTo>
                  <a:pt x="6243402" y="2763802"/>
                </a:lnTo>
                <a:lnTo>
                  <a:pt x="6240020" y="2756075"/>
                </a:lnTo>
                <a:lnTo>
                  <a:pt x="6236637" y="2747865"/>
                </a:lnTo>
                <a:lnTo>
                  <a:pt x="6233255" y="2740138"/>
                </a:lnTo>
                <a:lnTo>
                  <a:pt x="6229390" y="2732895"/>
                </a:lnTo>
                <a:lnTo>
                  <a:pt x="6225524" y="2726616"/>
                </a:lnTo>
                <a:lnTo>
                  <a:pt x="6221175" y="2721787"/>
                </a:lnTo>
                <a:lnTo>
                  <a:pt x="6219726" y="2718407"/>
                </a:lnTo>
                <a:lnTo>
                  <a:pt x="6217310" y="2715509"/>
                </a:lnTo>
                <a:lnTo>
                  <a:pt x="6213444" y="2712129"/>
                </a:lnTo>
                <a:lnTo>
                  <a:pt x="6209579" y="2708748"/>
                </a:lnTo>
                <a:lnTo>
                  <a:pt x="6204747" y="2705850"/>
                </a:lnTo>
                <a:lnTo>
                  <a:pt x="6200881" y="2702953"/>
                </a:lnTo>
                <a:lnTo>
                  <a:pt x="6200669" y="2702868"/>
                </a:lnTo>
                <a:lnTo>
                  <a:pt x="6204486" y="2706208"/>
                </a:lnTo>
                <a:lnTo>
                  <a:pt x="6208831" y="2708623"/>
                </a:lnTo>
                <a:lnTo>
                  <a:pt x="6213175" y="2712002"/>
                </a:lnTo>
                <a:lnTo>
                  <a:pt x="6217037" y="2715865"/>
                </a:lnTo>
                <a:lnTo>
                  <a:pt x="6219451" y="2718762"/>
                </a:lnTo>
                <a:lnTo>
                  <a:pt x="6220899" y="2721659"/>
                </a:lnTo>
                <a:lnTo>
                  <a:pt x="6225244" y="2726970"/>
                </a:lnTo>
                <a:lnTo>
                  <a:pt x="6229106" y="2733246"/>
                </a:lnTo>
                <a:lnTo>
                  <a:pt x="6232967" y="2740488"/>
                </a:lnTo>
                <a:lnTo>
                  <a:pt x="6236346" y="2747731"/>
                </a:lnTo>
                <a:lnTo>
                  <a:pt x="6239726" y="2756422"/>
                </a:lnTo>
                <a:lnTo>
                  <a:pt x="6243105" y="2763664"/>
                </a:lnTo>
                <a:lnTo>
                  <a:pt x="6246967" y="2771389"/>
                </a:lnTo>
                <a:lnTo>
                  <a:pt x="6251311" y="2777666"/>
                </a:lnTo>
                <a:lnTo>
                  <a:pt x="6255173" y="2780080"/>
                </a:lnTo>
                <a:lnTo>
                  <a:pt x="6260000" y="2783460"/>
                </a:lnTo>
                <a:lnTo>
                  <a:pt x="6263380" y="2785391"/>
                </a:lnTo>
                <a:lnTo>
                  <a:pt x="6266276" y="2787805"/>
                </a:lnTo>
                <a:lnTo>
                  <a:pt x="6268207" y="2789736"/>
                </a:lnTo>
                <a:lnTo>
                  <a:pt x="6269655" y="2792151"/>
                </a:lnTo>
                <a:lnTo>
                  <a:pt x="6269655" y="2797462"/>
                </a:lnTo>
                <a:lnTo>
                  <a:pt x="6269655" y="2799876"/>
                </a:lnTo>
                <a:lnTo>
                  <a:pt x="6269172" y="2802290"/>
                </a:lnTo>
                <a:lnTo>
                  <a:pt x="6269172" y="2805187"/>
                </a:lnTo>
                <a:lnTo>
                  <a:pt x="6269172" y="2808084"/>
                </a:lnTo>
                <a:lnTo>
                  <a:pt x="6269172" y="2811464"/>
                </a:lnTo>
                <a:lnTo>
                  <a:pt x="6270138" y="2818706"/>
                </a:lnTo>
                <a:lnTo>
                  <a:pt x="6272069" y="2826431"/>
                </a:lnTo>
                <a:lnTo>
                  <a:pt x="6275448" y="2839467"/>
                </a:lnTo>
                <a:lnTo>
                  <a:pt x="6277379" y="2844779"/>
                </a:lnTo>
                <a:lnTo>
                  <a:pt x="6274482" y="2850573"/>
                </a:lnTo>
                <a:lnTo>
                  <a:pt x="6268207" y="2860229"/>
                </a:lnTo>
                <a:lnTo>
                  <a:pt x="6264345" y="2865539"/>
                </a:lnTo>
                <a:lnTo>
                  <a:pt x="6261449" y="2869885"/>
                </a:lnTo>
                <a:lnTo>
                  <a:pt x="6259035" y="2874714"/>
                </a:lnTo>
                <a:lnTo>
                  <a:pt x="6258552" y="2878093"/>
                </a:lnTo>
                <a:lnTo>
                  <a:pt x="6259035" y="2882921"/>
                </a:lnTo>
                <a:lnTo>
                  <a:pt x="6261449" y="2887750"/>
                </a:lnTo>
                <a:lnTo>
                  <a:pt x="6263862" y="2893060"/>
                </a:lnTo>
                <a:lnTo>
                  <a:pt x="6267242" y="2898372"/>
                </a:lnTo>
                <a:lnTo>
                  <a:pt x="6274482" y="2908029"/>
                </a:lnTo>
                <a:lnTo>
                  <a:pt x="6280758" y="2915754"/>
                </a:lnTo>
                <a:lnTo>
                  <a:pt x="6283172" y="2918168"/>
                </a:lnTo>
                <a:lnTo>
                  <a:pt x="6285585" y="2921547"/>
                </a:lnTo>
                <a:lnTo>
                  <a:pt x="6288964" y="2924444"/>
                </a:lnTo>
                <a:lnTo>
                  <a:pt x="6292344" y="2928307"/>
                </a:lnTo>
                <a:lnTo>
                  <a:pt x="6300550" y="2933618"/>
                </a:lnTo>
                <a:lnTo>
                  <a:pt x="6307308" y="2937964"/>
                </a:lnTo>
                <a:lnTo>
                  <a:pt x="6316963" y="2940861"/>
                </a:lnTo>
                <a:lnTo>
                  <a:pt x="6326618" y="2945206"/>
                </a:lnTo>
                <a:lnTo>
                  <a:pt x="6336755" y="2949552"/>
                </a:lnTo>
                <a:lnTo>
                  <a:pt x="6344479" y="2952449"/>
                </a:lnTo>
                <a:lnTo>
                  <a:pt x="6350272" y="2958725"/>
                </a:lnTo>
                <a:lnTo>
                  <a:pt x="6356547" y="2965967"/>
                </a:lnTo>
                <a:lnTo>
                  <a:pt x="6358961" y="2968864"/>
                </a:lnTo>
                <a:lnTo>
                  <a:pt x="6361375" y="2972727"/>
                </a:lnTo>
                <a:lnTo>
                  <a:pt x="6362340" y="2976107"/>
                </a:lnTo>
                <a:lnTo>
                  <a:pt x="6362823" y="2979003"/>
                </a:lnTo>
                <a:lnTo>
                  <a:pt x="6361375" y="2981900"/>
                </a:lnTo>
                <a:lnTo>
                  <a:pt x="6358961" y="2983832"/>
                </a:lnTo>
                <a:lnTo>
                  <a:pt x="6356547" y="2985280"/>
                </a:lnTo>
                <a:lnTo>
                  <a:pt x="6353168" y="2987212"/>
                </a:lnTo>
                <a:lnTo>
                  <a:pt x="6350272" y="2988660"/>
                </a:lnTo>
                <a:lnTo>
                  <a:pt x="6346893" y="2989142"/>
                </a:lnTo>
                <a:lnTo>
                  <a:pt x="6343996" y="2989626"/>
                </a:lnTo>
                <a:lnTo>
                  <a:pt x="6340617" y="2990109"/>
                </a:lnTo>
                <a:lnTo>
                  <a:pt x="6338686" y="2991074"/>
                </a:lnTo>
                <a:lnTo>
                  <a:pt x="6335790" y="2991557"/>
                </a:lnTo>
                <a:lnTo>
                  <a:pt x="6332893" y="2991074"/>
                </a:lnTo>
                <a:lnTo>
                  <a:pt x="6329032" y="2990591"/>
                </a:lnTo>
                <a:lnTo>
                  <a:pt x="6320825" y="2989142"/>
                </a:lnTo>
                <a:lnTo>
                  <a:pt x="6314550" y="2986245"/>
                </a:lnTo>
                <a:lnTo>
                  <a:pt x="6307308" y="2980452"/>
                </a:lnTo>
                <a:lnTo>
                  <a:pt x="6299585" y="2975141"/>
                </a:lnTo>
                <a:lnTo>
                  <a:pt x="6296206" y="2975141"/>
                </a:lnTo>
                <a:lnTo>
                  <a:pt x="6291861" y="2977072"/>
                </a:lnTo>
                <a:lnTo>
                  <a:pt x="6286551" y="2979003"/>
                </a:lnTo>
                <a:lnTo>
                  <a:pt x="6281241" y="2981900"/>
                </a:lnTo>
                <a:lnTo>
                  <a:pt x="6275931" y="2984315"/>
                </a:lnTo>
                <a:lnTo>
                  <a:pt x="6272069" y="2987694"/>
                </a:lnTo>
                <a:lnTo>
                  <a:pt x="6268207" y="2990591"/>
                </a:lnTo>
                <a:lnTo>
                  <a:pt x="6266276" y="2993971"/>
                </a:lnTo>
                <a:lnTo>
                  <a:pt x="6266759" y="2996385"/>
                </a:lnTo>
                <a:lnTo>
                  <a:pt x="6267724" y="2999765"/>
                </a:lnTo>
                <a:lnTo>
                  <a:pt x="6269655" y="3003145"/>
                </a:lnTo>
                <a:lnTo>
                  <a:pt x="6272069" y="3006524"/>
                </a:lnTo>
                <a:lnTo>
                  <a:pt x="6275448" y="3011835"/>
                </a:lnTo>
                <a:lnTo>
                  <a:pt x="6277379" y="3016181"/>
                </a:lnTo>
                <a:lnTo>
                  <a:pt x="6275448" y="3018595"/>
                </a:lnTo>
                <a:lnTo>
                  <a:pt x="6274000" y="3021009"/>
                </a:lnTo>
                <a:lnTo>
                  <a:pt x="6272069" y="3022941"/>
                </a:lnTo>
                <a:lnTo>
                  <a:pt x="6269172" y="3024872"/>
                </a:lnTo>
                <a:lnTo>
                  <a:pt x="6263862" y="3028251"/>
                </a:lnTo>
                <a:lnTo>
                  <a:pt x="6258552" y="3030665"/>
                </a:lnTo>
                <a:lnTo>
                  <a:pt x="6253725" y="3030665"/>
                </a:lnTo>
                <a:lnTo>
                  <a:pt x="6247449" y="3030665"/>
                </a:lnTo>
                <a:lnTo>
                  <a:pt x="6240691" y="3030665"/>
                </a:lnTo>
                <a:lnTo>
                  <a:pt x="6236346" y="3030665"/>
                </a:lnTo>
                <a:lnTo>
                  <a:pt x="6233450" y="3027769"/>
                </a:lnTo>
                <a:lnTo>
                  <a:pt x="6230554" y="3023906"/>
                </a:lnTo>
                <a:lnTo>
                  <a:pt x="6229106" y="3022458"/>
                </a:lnTo>
                <a:lnTo>
                  <a:pt x="6228140" y="3021009"/>
                </a:lnTo>
                <a:lnTo>
                  <a:pt x="6226209" y="3020526"/>
                </a:lnTo>
                <a:lnTo>
                  <a:pt x="6224761" y="3019560"/>
                </a:lnTo>
                <a:lnTo>
                  <a:pt x="6222347" y="3018595"/>
                </a:lnTo>
                <a:lnTo>
                  <a:pt x="6218968" y="3018112"/>
                </a:lnTo>
                <a:lnTo>
                  <a:pt x="6215589" y="3018112"/>
                </a:lnTo>
                <a:lnTo>
                  <a:pt x="6212693" y="3018595"/>
                </a:lnTo>
                <a:lnTo>
                  <a:pt x="6209314" y="3019560"/>
                </a:lnTo>
                <a:lnTo>
                  <a:pt x="6206900" y="3021009"/>
                </a:lnTo>
                <a:lnTo>
                  <a:pt x="6204003" y="3022458"/>
                </a:lnTo>
                <a:lnTo>
                  <a:pt x="6202555" y="3023423"/>
                </a:lnTo>
                <a:lnTo>
                  <a:pt x="6201590" y="3026803"/>
                </a:lnTo>
                <a:lnTo>
                  <a:pt x="6201107" y="3029700"/>
                </a:lnTo>
                <a:lnTo>
                  <a:pt x="6201107" y="3033080"/>
                </a:lnTo>
                <a:lnTo>
                  <a:pt x="6201590" y="3035977"/>
                </a:lnTo>
                <a:lnTo>
                  <a:pt x="6202555" y="3039356"/>
                </a:lnTo>
                <a:lnTo>
                  <a:pt x="6203521" y="3041771"/>
                </a:lnTo>
                <a:lnTo>
                  <a:pt x="6205452" y="3044185"/>
                </a:lnTo>
                <a:lnTo>
                  <a:pt x="6206417" y="3045633"/>
                </a:lnTo>
                <a:lnTo>
                  <a:pt x="6208348" y="3048530"/>
                </a:lnTo>
                <a:lnTo>
                  <a:pt x="6211244" y="3050944"/>
                </a:lnTo>
                <a:lnTo>
                  <a:pt x="6214141" y="3052876"/>
                </a:lnTo>
                <a:lnTo>
                  <a:pt x="6217520" y="3055289"/>
                </a:lnTo>
                <a:lnTo>
                  <a:pt x="6220899" y="3057221"/>
                </a:lnTo>
                <a:lnTo>
                  <a:pt x="6224278" y="3059634"/>
                </a:lnTo>
                <a:lnTo>
                  <a:pt x="6226692" y="3062049"/>
                </a:lnTo>
                <a:lnTo>
                  <a:pt x="6229106" y="3064945"/>
                </a:lnTo>
                <a:lnTo>
                  <a:pt x="6231519" y="3067843"/>
                </a:lnTo>
                <a:lnTo>
                  <a:pt x="6234416" y="3072188"/>
                </a:lnTo>
                <a:lnTo>
                  <a:pt x="6236829" y="3077016"/>
                </a:lnTo>
                <a:lnTo>
                  <a:pt x="6239243" y="3081845"/>
                </a:lnTo>
                <a:lnTo>
                  <a:pt x="6240691" y="3087156"/>
                </a:lnTo>
                <a:lnTo>
                  <a:pt x="6242139" y="3091985"/>
                </a:lnTo>
                <a:lnTo>
                  <a:pt x="6243105" y="3097295"/>
                </a:lnTo>
                <a:lnTo>
                  <a:pt x="6244070" y="3101640"/>
                </a:lnTo>
                <a:lnTo>
                  <a:pt x="6242622" y="3105021"/>
                </a:lnTo>
                <a:lnTo>
                  <a:pt x="6241174" y="3107917"/>
                </a:lnTo>
                <a:lnTo>
                  <a:pt x="6239243" y="3111297"/>
                </a:lnTo>
                <a:lnTo>
                  <a:pt x="6236346" y="3115160"/>
                </a:lnTo>
                <a:lnTo>
                  <a:pt x="6233450" y="3118057"/>
                </a:lnTo>
                <a:lnTo>
                  <a:pt x="6231036" y="3121919"/>
                </a:lnTo>
                <a:lnTo>
                  <a:pt x="6229588" y="3124816"/>
                </a:lnTo>
                <a:lnTo>
                  <a:pt x="6229106" y="3128196"/>
                </a:lnTo>
                <a:lnTo>
                  <a:pt x="6229106" y="3133990"/>
                </a:lnTo>
                <a:lnTo>
                  <a:pt x="6230071" y="3141232"/>
                </a:lnTo>
                <a:lnTo>
                  <a:pt x="6231036" y="3149440"/>
                </a:lnTo>
                <a:lnTo>
                  <a:pt x="6232967" y="3157648"/>
                </a:lnTo>
                <a:lnTo>
                  <a:pt x="6236346" y="3174064"/>
                </a:lnTo>
                <a:lnTo>
                  <a:pt x="6240208" y="3187583"/>
                </a:lnTo>
                <a:lnTo>
                  <a:pt x="6242139" y="3194343"/>
                </a:lnTo>
                <a:lnTo>
                  <a:pt x="6244070" y="3202551"/>
                </a:lnTo>
                <a:lnTo>
                  <a:pt x="6245518" y="3210758"/>
                </a:lnTo>
                <a:lnTo>
                  <a:pt x="6247449" y="3217518"/>
                </a:lnTo>
                <a:lnTo>
                  <a:pt x="6250829" y="3219449"/>
                </a:lnTo>
                <a:lnTo>
                  <a:pt x="6255173" y="3221863"/>
                </a:lnTo>
                <a:lnTo>
                  <a:pt x="6259035" y="3223312"/>
                </a:lnTo>
                <a:lnTo>
                  <a:pt x="6263862" y="3224278"/>
                </a:lnTo>
                <a:lnTo>
                  <a:pt x="6273517" y="3226692"/>
                </a:lnTo>
                <a:lnTo>
                  <a:pt x="6280758" y="3228623"/>
                </a:lnTo>
                <a:lnTo>
                  <a:pt x="6287034" y="3232486"/>
                </a:lnTo>
                <a:lnTo>
                  <a:pt x="6294275" y="3238280"/>
                </a:lnTo>
                <a:lnTo>
                  <a:pt x="6301033" y="3245039"/>
                </a:lnTo>
                <a:lnTo>
                  <a:pt x="6307308" y="3250830"/>
                </a:lnTo>
                <a:lnTo>
                  <a:pt x="6318894" y="3260969"/>
                </a:lnTo>
                <a:lnTo>
                  <a:pt x="6330962" y="3273040"/>
                </a:lnTo>
                <a:lnTo>
                  <a:pt x="6337238" y="3278834"/>
                </a:lnTo>
                <a:lnTo>
                  <a:pt x="6343996" y="3284145"/>
                </a:lnTo>
                <a:lnTo>
                  <a:pt x="6349789" y="3288490"/>
                </a:lnTo>
                <a:lnTo>
                  <a:pt x="6355582" y="3291870"/>
                </a:lnTo>
                <a:lnTo>
                  <a:pt x="6359926" y="3294767"/>
                </a:lnTo>
                <a:lnTo>
                  <a:pt x="6366202" y="3297181"/>
                </a:lnTo>
                <a:lnTo>
                  <a:pt x="6372960" y="3300078"/>
                </a:lnTo>
                <a:lnTo>
                  <a:pt x="6379718" y="3302009"/>
                </a:lnTo>
                <a:lnTo>
                  <a:pt x="6386477" y="3304423"/>
                </a:lnTo>
                <a:lnTo>
                  <a:pt x="6393235" y="3305872"/>
                </a:lnTo>
                <a:lnTo>
                  <a:pt x="6399511" y="3306355"/>
                </a:lnTo>
                <a:lnTo>
                  <a:pt x="6403855" y="3306838"/>
                </a:lnTo>
                <a:lnTo>
                  <a:pt x="6410614" y="3307803"/>
                </a:lnTo>
                <a:lnTo>
                  <a:pt x="6417372" y="3307803"/>
                </a:lnTo>
                <a:lnTo>
                  <a:pt x="6425578" y="3307320"/>
                </a:lnTo>
                <a:lnTo>
                  <a:pt x="6433785" y="3306355"/>
                </a:lnTo>
                <a:lnTo>
                  <a:pt x="6450198" y="3304423"/>
                </a:lnTo>
                <a:lnTo>
                  <a:pt x="6463714" y="3302975"/>
                </a:lnTo>
                <a:lnTo>
                  <a:pt x="6479162" y="3302975"/>
                </a:lnTo>
                <a:lnTo>
                  <a:pt x="6496540" y="3303941"/>
                </a:lnTo>
                <a:lnTo>
                  <a:pt x="6505229" y="3304423"/>
                </a:lnTo>
                <a:lnTo>
                  <a:pt x="6513436" y="3304906"/>
                </a:lnTo>
                <a:lnTo>
                  <a:pt x="6520677" y="3305872"/>
                </a:lnTo>
                <a:lnTo>
                  <a:pt x="6527435" y="3306838"/>
                </a:lnTo>
                <a:lnTo>
                  <a:pt x="6540469" y="3311666"/>
                </a:lnTo>
                <a:lnTo>
                  <a:pt x="6556882" y="3317942"/>
                </a:lnTo>
                <a:lnTo>
                  <a:pt x="6573295" y="3324702"/>
                </a:lnTo>
                <a:lnTo>
                  <a:pt x="6586329" y="3329047"/>
                </a:lnTo>
                <a:lnTo>
                  <a:pt x="6599845" y="3336290"/>
                </a:lnTo>
                <a:lnTo>
                  <a:pt x="6614327" y="3345463"/>
                </a:lnTo>
                <a:lnTo>
                  <a:pt x="6622534" y="3349809"/>
                </a:lnTo>
                <a:lnTo>
                  <a:pt x="6629775" y="3354154"/>
                </a:lnTo>
                <a:lnTo>
                  <a:pt x="6636533" y="3357051"/>
                </a:lnTo>
                <a:lnTo>
                  <a:pt x="6642326" y="3359465"/>
                </a:lnTo>
                <a:lnTo>
                  <a:pt x="6652946" y="3362845"/>
                </a:lnTo>
                <a:lnTo>
                  <a:pt x="6666945" y="3367190"/>
                </a:lnTo>
                <a:lnTo>
                  <a:pt x="6673704" y="3369122"/>
                </a:lnTo>
                <a:lnTo>
                  <a:pt x="6679979" y="3370570"/>
                </a:lnTo>
                <a:lnTo>
                  <a:pt x="6683358" y="3371053"/>
                </a:lnTo>
                <a:lnTo>
                  <a:pt x="6686255" y="3371053"/>
                </a:lnTo>
                <a:lnTo>
                  <a:pt x="6688668" y="3371053"/>
                </a:lnTo>
                <a:lnTo>
                  <a:pt x="6691082" y="3370570"/>
                </a:lnTo>
                <a:lnTo>
                  <a:pt x="6693496" y="3369122"/>
                </a:lnTo>
                <a:lnTo>
                  <a:pt x="6695426" y="3367673"/>
                </a:lnTo>
                <a:lnTo>
                  <a:pt x="6697840" y="3366225"/>
                </a:lnTo>
                <a:lnTo>
                  <a:pt x="6700737" y="3363811"/>
                </a:lnTo>
                <a:lnTo>
                  <a:pt x="6706047" y="3358500"/>
                </a:lnTo>
                <a:lnTo>
                  <a:pt x="6711357" y="3352223"/>
                </a:lnTo>
                <a:lnTo>
                  <a:pt x="6720529" y="3339669"/>
                </a:lnTo>
                <a:lnTo>
                  <a:pt x="6728252" y="3329047"/>
                </a:lnTo>
                <a:lnTo>
                  <a:pt x="6731149" y="3325185"/>
                </a:lnTo>
                <a:lnTo>
                  <a:pt x="6734045" y="3320839"/>
                </a:lnTo>
                <a:lnTo>
                  <a:pt x="6736459" y="3315046"/>
                </a:lnTo>
                <a:lnTo>
                  <a:pt x="6739838" y="3308286"/>
                </a:lnTo>
                <a:lnTo>
                  <a:pt x="6742734" y="3302492"/>
                </a:lnTo>
                <a:lnTo>
                  <a:pt x="6746596" y="3296698"/>
                </a:lnTo>
                <a:lnTo>
                  <a:pt x="6748044" y="3294284"/>
                </a:lnTo>
                <a:lnTo>
                  <a:pt x="6750458" y="3291387"/>
                </a:lnTo>
                <a:lnTo>
                  <a:pt x="6752389" y="3289939"/>
                </a:lnTo>
                <a:lnTo>
                  <a:pt x="6754803" y="3288490"/>
                </a:lnTo>
                <a:lnTo>
                  <a:pt x="6757699" y="3285110"/>
                </a:lnTo>
                <a:lnTo>
                  <a:pt x="6762526" y="3282214"/>
                </a:lnTo>
                <a:lnTo>
                  <a:pt x="6767354" y="3279317"/>
                </a:lnTo>
                <a:lnTo>
                  <a:pt x="6773147" y="3276902"/>
                </a:lnTo>
                <a:lnTo>
                  <a:pt x="6778457" y="3274488"/>
                </a:lnTo>
                <a:lnTo>
                  <a:pt x="6783767" y="3273040"/>
                </a:lnTo>
                <a:lnTo>
                  <a:pt x="6786180" y="3272557"/>
                </a:lnTo>
                <a:lnTo>
                  <a:pt x="6788594" y="3272557"/>
                </a:lnTo>
                <a:lnTo>
                  <a:pt x="6790042" y="3272557"/>
                </a:lnTo>
                <a:lnTo>
                  <a:pt x="6791491" y="3273040"/>
                </a:lnTo>
                <a:lnTo>
                  <a:pt x="6793904" y="3274006"/>
                </a:lnTo>
                <a:lnTo>
                  <a:pt x="6795352" y="3275454"/>
                </a:lnTo>
                <a:lnTo>
                  <a:pt x="6797284" y="3277868"/>
                </a:lnTo>
                <a:lnTo>
                  <a:pt x="6799214" y="3280282"/>
                </a:lnTo>
                <a:lnTo>
                  <a:pt x="6801628" y="3286076"/>
                </a:lnTo>
                <a:lnTo>
                  <a:pt x="6803559" y="3292836"/>
                </a:lnTo>
                <a:lnTo>
                  <a:pt x="6807421" y="3306838"/>
                </a:lnTo>
                <a:lnTo>
                  <a:pt x="6810317" y="3317942"/>
                </a:lnTo>
                <a:lnTo>
                  <a:pt x="6811283" y="3323254"/>
                </a:lnTo>
                <a:lnTo>
                  <a:pt x="6811283" y="3329047"/>
                </a:lnTo>
                <a:lnTo>
                  <a:pt x="6811283" y="3336290"/>
                </a:lnTo>
                <a:lnTo>
                  <a:pt x="6810800" y="3344015"/>
                </a:lnTo>
                <a:lnTo>
                  <a:pt x="6810800" y="3351740"/>
                </a:lnTo>
                <a:lnTo>
                  <a:pt x="6810800" y="3358500"/>
                </a:lnTo>
                <a:lnTo>
                  <a:pt x="6811283" y="3362362"/>
                </a:lnTo>
                <a:lnTo>
                  <a:pt x="6811766" y="3365259"/>
                </a:lnTo>
                <a:lnTo>
                  <a:pt x="6812731" y="3367673"/>
                </a:lnTo>
                <a:lnTo>
                  <a:pt x="6813696" y="3370570"/>
                </a:lnTo>
                <a:lnTo>
                  <a:pt x="6816110" y="3372984"/>
                </a:lnTo>
                <a:lnTo>
                  <a:pt x="6818041" y="3374916"/>
                </a:lnTo>
                <a:lnTo>
                  <a:pt x="6821420" y="3377813"/>
                </a:lnTo>
                <a:lnTo>
                  <a:pt x="6824316" y="3379744"/>
                </a:lnTo>
                <a:lnTo>
                  <a:pt x="6831558" y="3383606"/>
                </a:lnTo>
                <a:lnTo>
                  <a:pt x="6840247" y="3387469"/>
                </a:lnTo>
                <a:lnTo>
                  <a:pt x="6847970" y="3390366"/>
                </a:lnTo>
                <a:lnTo>
                  <a:pt x="6856177" y="3394229"/>
                </a:lnTo>
                <a:lnTo>
                  <a:pt x="6859074" y="3396160"/>
                </a:lnTo>
                <a:lnTo>
                  <a:pt x="6861970" y="3399057"/>
                </a:lnTo>
                <a:lnTo>
                  <a:pt x="6864384" y="3400988"/>
                </a:lnTo>
                <a:lnTo>
                  <a:pt x="6866314" y="3403885"/>
                </a:lnTo>
                <a:lnTo>
                  <a:pt x="6867280" y="3406782"/>
                </a:lnTo>
                <a:lnTo>
                  <a:pt x="6866797" y="3411127"/>
                </a:lnTo>
                <a:lnTo>
                  <a:pt x="6865832" y="3415956"/>
                </a:lnTo>
                <a:lnTo>
                  <a:pt x="6864384" y="3420784"/>
                </a:lnTo>
                <a:lnTo>
                  <a:pt x="6863901" y="3425129"/>
                </a:lnTo>
                <a:lnTo>
                  <a:pt x="6863418" y="3429957"/>
                </a:lnTo>
                <a:lnTo>
                  <a:pt x="6863418" y="3432372"/>
                </a:lnTo>
                <a:lnTo>
                  <a:pt x="6863901" y="3433820"/>
                </a:lnTo>
                <a:lnTo>
                  <a:pt x="6864866" y="3435751"/>
                </a:lnTo>
                <a:lnTo>
                  <a:pt x="6866314" y="3437683"/>
                </a:lnTo>
                <a:lnTo>
                  <a:pt x="6867762" y="3439614"/>
                </a:lnTo>
                <a:lnTo>
                  <a:pt x="6869694" y="3441062"/>
                </a:lnTo>
                <a:lnTo>
                  <a:pt x="6872590" y="3443477"/>
                </a:lnTo>
                <a:lnTo>
                  <a:pt x="6875004" y="3444925"/>
                </a:lnTo>
                <a:lnTo>
                  <a:pt x="6882245" y="3448788"/>
                </a:lnTo>
                <a:lnTo>
                  <a:pt x="6889003" y="3451685"/>
                </a:lnTo>
                <a:lnTo>
                  <a:pt x="6903002" y="3457478"/>
                </a:lnTo>
                <a:lnTo>
                  <a:pt x="6914588" y="3463272"/>
                </a:lnTo>
                <a:lnTo>
                  <a:pt x="6918932" y="3468101"/>
                </a:lnTo>
                <a:lnTo>
                  <a:pt x="6922794" y="3472929"/>
                </a:lnTo>
                <a:lnTo>
                  <a:pt x="6927139" y="3478240"/>
                </a:lnTo>
                <a:lnTo>
                  <a:pt x="6930518" y="3484034"/>
                </a:lnTo>
                <a:lnTo>
                  <a:pt x="6933897" y="3489345"/>
                </a:lnTo>
                <a:lnTo>
                  <a:pt x="6936311" y="3495139"/>
                </a:lnTo>
                <a:lnTo>
                  <a:pt x="6939207" y="3499967"/>
                </a:lnTo>
                <a:lnTo>
                  <a:pt x="6940656" y="3504795"/>
                </a:lnTo>
                <a:lnTo>
                  <a:pt x="6943552" y="3513969"/>
                </a:lnTo>
                <a:lnTo>
                  <a:pt x="6945000" y="3525074"/>
                </a:lnTo>
                <a:lnTo>
                  <a:pt x="6945966" y="3538110"/>
                </a:lnTo>
                <a:lnTo>
                  <a:pt x="6946931" y="3551146"/>
                </a:lnTo>
                <a:lnTo>
                  <a:pt x="6946931" y="3564182"/>
                </a:lnTo>
                <a:lnTo>
                  <a:pt x="6946448" y="3576736"/>
                </a:lnTo>
                <a:lnTo>
                  <a:pt x="6945483" y="3588324"/>
                </a:lnTo>
                <a:lnTo>
                  <a:pt x="6944517" y="3597497"/>
                </a:lnTo>
                <a:lnTo>
                  <a:pt x="6941138" y="3614879"/>
                </a:lnTo>
                <a:lnTo>
                  <a:pt x="6936311" y="3634675"/>
                </a:lnTo>
                <a:lnTo>
                  <a:pt x="6933897" y="3645297"/>
                </a:lnTo>
                <a:lnTo>
                  <a:pt x="6931001" y="3655436"/>
                </a:lnTo>
                <a:lnTo>
                  <a:pt x="6928587" y="3664127"/>
                </a:lnTo>
                <a:lnTo>
                  <a:pt x="6925691" y="3672335"/>
                </a:lnTo>
                <a:lnTo>
                  <a:pt x="6922312" y="3678129"/>
                </a:lnTo>
                <a:lnTo>
                  <a:pt x="6917002" y="3684888"/>
                </a:lnTo>
                <a:lnTo>
                  <a:pt x="6910243" y="3692613"/>
                </a:lnTo>
                <a:lnTo>
                  <a:pt x="6903002" y="3700339"/>
                </a:lnTo>
                <a:lnTo>
                  <a:pt x="6888520" y="3715306"/>
                </a:lnTo>
                <a:lnTo>
                  <a:pt x="6877417" y="3728342"/>
                </a:lnTo>
                <a:lnTo>
                  <a:pt x="6873073" y="3734619"/>
                </a:lnTo>
                <a:lnTo>
                  <a:pt x="6868245" y="3741861"/>
                </a:lnTo>
                <a:lnTo>
                  <a:pt x="6863901" y="3751035"/>
                </a:lnTo>
                <a:lnTo>
                  <a:pt x="6860039" y="3760209"/>
                </a:lnTo>
                <a:lnTo>
                  <a:pt x="6855694" y="3769382"/>
                </a:lnTo>
                <a:lnTo>
                  <a:pt x="6852315" y="3779039"/>
                </a:lnTo>
                <a:lnTo>
                  <a:pt x="6849419" y="3787730"/>
                </a:lnTo>
                <a:lnTo>
                  <a:pt x="6847488" y="3794972"/>
                </a:lnTo>
                <a:lnTo>
                  <a:pt x="6847488" y="3801249"/>
                </a:lnTo>
                <a:lnTo>
                  <a:pt x="6847970" y="3808491"/>
                </a:lnTo>
                <a:lnTo>
                  <a:pt x="6849419" y="3816699"/>
                </a:lnTo>
                <a:lnTo>
                  <a:pt x="6850384" y="3824424"/>
                </a:lnTo>
                <a:lnTo>
                  <a:pt x="6851832" y="3832632"/>
                </a:lnTo>
                <a:lnTo>
                  <a:pt x="6853763" y="3839874"/>
                </a:lnTo>
                <a:lnTo>
                  <a:pt x="6856177" y="3846151"/>
                </a:lnTo>
                <a:lnTo>
                  <a:pt x="6858591" y="3850979"/>
                </a:lnTo>
                <a:lnTo>
                  <a:pt x="6862935" y="3857739"/>
                </a:lnTo>
                <a:lnTo>
                  <a:pt x="6868245" y="3865947"/>
                </a:lnTo>
                <a:lnTo>
                  <a:pt x="6875004" y="3874155"/>
                </a:lnTo>
                <a:lnTo>
                  <a:pt x="6880796" y="3880914"/>
                </a:lnTo>
                <a:lnTo>
                  <a:pt x="6891899" y="3890088"/>
                </a:lnTo>
                <a:lnTo>
                  <a:pt x="6906381" y="3900227"/>
                </a:lnTo>
                <a:lnTo>
                  <a:pt x="6913140" y="3905538"/>
                </a:lnTo>
                <a:lnTo>
                  <a:pt x="6918932" y="3910849"/>
                </a:lnTo>
                <a:lnTo>
                  <a:pt x="6921346" y="3913264"/>
                </a:lnTo>
                <a:lnTo>
                  <a:pt x="6923277" y="3916643"/>
                </a:lnTo>
                <a:lnTo>
                  <a:pt x="6924725" y="3919057"/>
                </a:lnTo>
                <a:lnTo>
                  <a:pt x="6925691" y="3921954"/>
                </a:lnTo>
                <a:lnTo>
                  <a:pt x="6927139" y="3925334"/>
                </a:lnTo>
                <a:lnTo>
                  <a:pt x="6928104" y="3929680"/>
                </a:lnTo>
                <a:lnTo>
                  <a:pt x="6928587" y="3934025"/>
                </a:lnTo>
                <a:lnTo>
                  <a:pt x="6928587" y="3938853"/>
                </a:lnTo>
                <a:lnTo>
                  <a:pt x="6928587" y="3943681"/>
                </a:lnTo>
                <a:lnTo>
                  <a:pt x="6928587" y="3948510"/>
                </a:lnTo>
                <a:lnTo>
                  <a:pt x="6927622" y="3953821"/>
                </a:lnTo>
                <a:lnTo>
                  <a:pt x="6927139" y="3958166"/>
                </a:lnTo>
                <a:lnTo>
                  <a:pt x="6925208" y="3962994"/>
                </a:lnTo>
                <a:lnTo>
                  <a:pt x="6924242" y="3967823"/>
                </a:lnTo>
                <a:lnTo>
                  <a:pt x="6922794" y="3972168"/>
                </a:lnTo>
                <a:lnTo>
                  <a:pt x="6920381" y="3976513"/>
                </a:lnTo>
                <a:lnTo>
                  <a:pt x="6918450" y="3979893"/>
                </a:lnTo>
                <a:lnTo>
                  <a:pt x="6916519" y="3983756"/>
                </a:lnTo>
                <a:lnTo>
                  <a:pt x="6913622" y="3986170"/>
                </a:lnTo>
                <a:lnTo>
                  <a:pt x="6911209" y="3989067"/>
                </a:lnTo>
                <a:lnTo>
                  <a:pt x="6908795" y="3990033"/>
                </a:lnTo>
                <a:lnTo>
                  <a:pt x="6905898" y="3990515"/>
                </a:lnTo>
                <a:lnTo>
                  <a:pt x="6902037" y="3990515"/>
                </a:lnTo>
                <a:lnTo>
                  <a:pt x="6897692" y="3990515"/>
                </a:lnTo>
                <a:lnTo>
                  <a:pt x="6889968" y="3989550"/>
                </a:lnTo>
                <a:lnTo>
                  <a:pt x="6884658" y="3989067"/>
                </a:lnTo>
                <a:lnTo>
                  <a:pt x="6878383" y="3986170"/>
                </a:lnTo>
                <a:lnTo>
                  <a:pt x="6869694" y="3983273"/>
                </a:lnTo>
                <a:lnTo>
                  <a:pt x="6861970" y="3980376"/>
                </a:lnTo>
                <a:lnTo>
                  <a:pt x="6855212" y="3977962"/>
                </a:lnTo>
                <a:lnTo>
                  <a:pt x="6847970" y="3974582"/>
                </a:lnTo>
                <a:lnTo>
                  <a:pt x="6839764" y="3971202"/>
                </a:lnTo>
                <a:lnTo>
                  <a:pt x="6834937" y="3969271"/>
                </a:lnTo>
                <a:lnTo>
                  <a:pt x="6830109" y="3967823"/>
                </a:lnTo>
                <a:lnTo>
                  <a:pt x="6825765" y="3966857"/>
                </a:lnTo>
                <a:lnTo>
                  <a:pt x="6821903" y="3966857"/>
                </a:lnTo>
                <a:lnTo>
                  <a:pt x="6818524" y="3967340"/>
                </a:lnTo>
                <a:lnTo>
                  <a:pt x="6815627" y="3968305"/>
                </a:lnTo>
                <a:lnTo>
                  <a:pt x="6812248" y="3970720"/>
                </a:lnTo>
                <a:lnTo>
                  <a:pt x="6808869" y="3972651"/>
                </a:lnTo>
                <a:lnTo>
                  <a:pt x="6803076" y="3977479"/>
                </a:lnTo>
                <a:lnTo>
                  <a:pt x="6799214" y="3981825"/>
                </a:lnTo>
                <a:lnTo>
                  <a:pt x="6795352" y="3986170"/>
                </a:lnTo>
                <a:lnTo>
                  <a:pt x="6791491" y="3991964"/>
                </a:lnTo>
                <a:lnTo>
                  <a:pt x="6788112" y="3999206"/>
                </a:lnTo>
                <a:lnTo>
                  <a:pt x="6785215" y="4006449"/>
                </a:lnTo>
                <a:lnTo>
                  <a:pt x="6779905" y="4020933"/>
                </a:lnTo>
                <a:lnTo>
                  <a:pt x="6777009" y="4033969"/>
                </a:lnTo>
                <a:lnTo>
                  <a:pt x="6770250" y="4047006"/>
                </a:lnTo>
                <a:lnTo>
                  <a:pt x="6763492" y="4062939"/>
                </a:lnTo>
                <a:lnTo>
                  <a:pt x="6756734" y="4078389"/>
                </a:lnTo>
                <a:lnTo>
                  <a:pt x="6750941" y="4089494"/>
                </a:lnTo>
                <a:lnTo>
                  <a:pt x="6747079" y="4094322"/>
                </a:lnTo>
                <a:lnTo>
                  <a:pt x="6742252" y="4098668"/>
                </a:lnTo>
                <a:lnTo>
                  <a:pt x="6736942" y="4103013"/>
                </a:lnTo>
                <a:lnTo>
                  <a:pt x="6731149" y="4107359"/>
                </a:lnTo>
                <a:lnTo>
                  <a:pt x="6725356" y="4111221"/>
                </a:lnTo>
                <a:lnTo>
                  <a:pt x="6719563" y="4115084"/>
                </a:lnTo>
                <a:lnTo>
                  <a:pt x="6714253" y="4117498"/>
                </a:lnTo>
                <a:lnTo>
                  <a:pt x="6709426" y="4119429"/>
                </a:lnTo>
                <a:lnTo>
                  <a:pt x="6705081" y="4120395"/>
                </a:lnTo>
                <a:lnTo>
                  <a:pt x="6699288" y="4120878"/>
                </a:lnTo>
                <a:lnTo>
                  <a:pt x="6692048" y="4120395"/>
                </a:lnTo>
                <a:lnTo>
                  <a:pt x="6685289" y="4120395"/>
                </a:lnTo>
                <a:lnTo>
                  <a:pt x="6678531" y="4119429"/>
                </a:lnTo>
                <a:lnTo>
                  <a:pt x="6672255" y="4120395"/>
                </a:lnTo>
                <a:lnTo>
                  <a:pt x="6668876" y="4120878"/>
                </a:lnTo>
                <a:lnTo>
                  <a:pt x="6665980" y="4121360"/>
                </a:lnTo>
                <a:lnTo>
                  <a:pt x="6663566" y="4121843"/>
                </a:lnTo>
                <a:lnTo>
                  <a:pt x="6661152" y="4123292"/>
                </a:lnTo>
                <a:lnTo>
                  <a:pt x="6658739" y="4124740"/>
                </a:lnTo>
                <a:lnTo>
                  <a:pt x="6656808" y="4127154"/>
                </a:lnTo>
                <a:lnTo>
                  <a:pt x="6654877" y="4129568"/>
                </a:lnTo>
                <a:lnTo>
                  <a:pt x="6652946" y="4132465"/>
                </a:lnTo>
                <a:lnTo>
                  <a:pt x="6649084" y="4138742"/>
                </a:lnTo>
                <a:lnTo>
                  <a:pt x="6644740" y="4145984"/>
                </a:lnTo>
                <a:lnTo>
                  <a:pt x="6637981" y="4160469"/>
                </a:lnTo>
                <a:lnTo>
                  <a:pt x="6631223" y="4171574"/>
                </a:lnTo>
                <a:lnTo>
                  <a:pt x="6623982" y="4174471"/>
                </a:lnTo>
                <a:lnTo>
                  <a:pt x="6614810" y="4177851"/>
                </a:lnTo>
                <a:lnTo>
                  <a:pt x="6610948" y="4179299"/>
                </a:lnTo>
                <a:lnTo>
                  <a:pt x="6606604" y="4181713"/>
                </a:lnTo>
                <a:lnTo>
                  <a:pt x="6603224" y="4184127"/>
                </a:lnTo>
                <a:lnTo>
                  <a:pt x="6601294" y="4187024"/>
                </a:lnTo>
                <a:lnTo>
                  <a:pt x="6598397" y="4189921"/>
                </a:lnTo>
                <a:lnTo>
                  <a:pt x="6595983" y="4194267"/>
                </a:lnTo>
                <a:lnTo>
                  <a:pt x="6593570" y="4198612"/>
                </a:lnTo>
                <a:lnTo>
                  <a:pt x="6591156" y="4202958"/>
                </a:lnTo>
                <a:lnTo>
                  <a:pt x="6589708" y="4208269"/>
                </a:lnTo>
                <a:lnTo>
                  <a:pt x="6588260" y="4212614"/>
                </a:lnTo>
                <a:lnTo>
                  <a:pt x="6586811" y="4216959"/>
                </a:lnTo>
                <a:lnTo>
                  <a:pt x="6586329" y="4220339"/>
                </a:lnTo>
                <a:lnTo>
                  <a:pt x="6587294" y="4229513"/>
                </a:lnTo>
                <a:lnTo>
                  <a:pt x="6590191" y="4240135"/>
                </a:lnTo>
                <a:lnTo>
                  <a:pt x="6590673" y="4245446"/>
                </a:lnTo>
                <a:lnTo>
                  <a:pt x="6591156" y="4250274"/>
                </a:lnTo>
                <a:lnTo>
                  <a:pt x="6591156" y="4254137"/>
                </a:lnTo>
                <a:lnTo>
                  <a:pt x="6590191" y="4257517"/>
                </a:lnTo>
                <a:lnTo>
                  <a:pt x="6589708" y="4261862"/>
                </a:lnTo>
                <a:lnTo>
                  <a:pt x="6588260" y="4267656"/>
                </a:lnTo>
                <a:lnTo>
                  <a:pt x="6584880" y="4273450"/>
                </a:lnTo>
                <a:lnTo>
                  <a:pt x="6581501" y="4279244"/>
                </a:lnTo>
                <a:lnTo>
                  <a:pt x="6577640" y="4285038"/>
                </a:lnTo>
                <a:lnTo>
                  <a:pt x="6573295" y="4290349"/>
                </a:lnTo>
                <a:lnTo>
                  <a:pt x="6568468" y="4295177"/>
                </a:lnTo>
                <a:lnTo>
                  <a:pt x="6564123" y="4298557"/>
                </a:lnTo>
                <a:lnTo>
                  <a:pt x="6562192" y="4300005"/>
                </a:lnTo>
                <a:lnTo>
                  <a:pt x="6558813" y="4300971"/>
                </a:lnTo>
                <a:lnTo>
                  <a:pt x="6555434" y="4302419"/>
                </a:lnTo>
                <a:lnTo>
                  <a:pt x="6550606" y="4303868"/>
                </a:lnTo>
                <a:lnTo>
                  <a:pt x="6541434" y="4305316"/>
                </a:lnTo>
                <a:lnTo>
                  <a:pt x="6534676" y="4305799"/>
                </a:lnTo>
                <a:lnTo>
                  <a:pt x="6528401" y="4306765"/>
                </a:lnTo>
                <a:lnTo>
                  <a:pt x="6520194" y="4307247"/>
                </a:lnTo>
                <a:lnTo>
                  <a:pt x="6511988" y="4307247"/>
                </a:lnTo>
                <a:lnTo>
                  <a:pt x="6502816" y="4306765"/>
                </a:lnTo>
                <a:lnTo>
                  <a:pt x="6494126" y="4305799"/>
                </a:lnTo>
                <a:lnTo>
                  <a:pt x="6484954" y="4304833"/>
                </a:lnTo>
                <a:lnTo>
                  <a:pt x="6477714" y="4303868"/>
                </a:lnTo>
                <a:lnTo>
                  <a:pt x="6470955" y="4301936"/>
                </a:lnTo>
                <a:lnTo>
                  <a:pt x="6461783" y="4300971"/>
                </a:lnTo>
                <a:lnTo>
                  <a:pt x="6450680" y="4299039"/>
                </a:lnTo>
                <a:lnTo>
                  <a:pt x="6444888" y="4297591"/>
                </a:lnTo>
                <a:lnTo>
                  <a:pt x="6439578" y="4297108"/>
                </a:lnTo>
                <a:lnTo>
                  <a:pt x="6434750" y="4297108"/>
                </a:lnTo>
                <a:lnTo>
                  <a:pt x="6429923" y="4298557"/>
                </a:lnTo>
                <a:lnTo>
                  <a:pt x="6423647" y="4298557"/>
                </a:lnTo>
                <a:lnTo>
                  <a:pt x="6416889" y="4299039"/>
                </a:lnTo>
                <a:lnTo>
                  <a:pt x="6408683" y="4300005"/>
                </a:lnTo>
                <a:lnTo>
                  <a:pt x="6400959" y="4300971"/>
                </a:lnTo>
                <a:lnTo>
                  <a:pt x="6392752" y="4302419"/>
                </a:lnTo>
                <a:lnTo>
                  <a:pt x="6385511" y="4304833"/>
                </a:lnTo>
                <a:lnTo>
                  <a:pt x="6379236" y="4306765"/>
                </a:lnTo>
                <a:lnTo>
                  <a:pt x="6373926" y="4309661"/>
                </a:lnTo>
                <a:lnTo>
                  <a:pt x="6371029" y="4312558"/>
                </a:lnTo>
                <a:lnTo>
                  <a:pt x="6368616" y="4316421"/>
                </a:lnTo>
                <a:lnTo>
                  <a:pt x="6366202" y="4320766"/>
                </a:lnTo>
                <a:lnTo>
                  <a:pt x="6363306" y="4324629"/>
                </a:lnTo>
                <a:lnTo>
                  <a:pt x="6358961" y="4334285"/>
                </a:lnTo>
                <a:lnTo>
                  <a:pt x="6356249" y="4341649"/>
                </a:lnTo>
                <a:lnTo>
                  <a:pt x="6357759" y="4341775"/>
                </a:lnTo>
                <a:lnTo>
                  <a:pt x="6357759" y="4345639"/>
                </a:lnTo>
                <a:lnTo>
                  <a:pt x="6357759" y="4349503"/>
                </a:lnTo>
                <a:lnTo>
                  <a:pt x="6353895" y="4357231"/>
                </a:lnTo>
                <a:lnTo>
                  <a:pt x="6350998" y="4368341"/>
                </a:lnTo>
                <a:lnTo>
                  <a:pt x="6349549" y="4374137"/>
                </a:lnTo>
                <a:lnTo>
                  <a:pt x="6349066" y="4379934"/>
                </a:lnTo>
                <a:lnTo>
                  <a:pt x="6349066" y="4385730"/>
                </a:lnTo>
                <a:lnTo>
                  <a:pt x="6349549" y="4390077"/>
                </a:lnTo>
                <a:lnTo>
                  <a:pt x="6350515" y="4393459"/>
                </a:lnTo>
                <a:lnTo>
                  <a:pt x="6351964" y="4396840"/>
                </a:lnTo>
                <a:lnTo>
                  <a:pt x="6353412" y="4401187"/>
                </a:lnTo>
                <a:lnTo>
                  <a:pt x="6354861" y="4405534"/>
                </a:lnTo>
                <a:lnTo>
                  <a:pt x="6356793" y="4409881"/>
                </a:lnTo>
                <a:lnTo>
                  <a:pt x="6357759" y="4413263"/>
                </a:lnTo>
                <a:lnTo>
                  <a:pt x="6358242" y="4415678"/>
                </a:lnTo>
                <a:lnTo>
                  <a:pt x="6358242" y="4417127"/>
                </a:lnTo>
                <a:lnTo>
                  <a:pt x="6357759" y="4418576"/>
                </a:lnTo>
                <a:lnTo>
                  <a:pt x="6357759" y="4420508"/>
                </a:lnTo>
                <a:lnTo>
                  <a:pt x="6357276" y="4423406"/>
                </a:lnTo>
                <a:lnTo>
                  <a:pt x="6355827" y="4427270"/>
                </a:lnTo>
                <a:lnTo>
                  <a:pt x="6353412" y="4430652"/>
                </a:lnTo>
                <a:lnTo>
                  <a:pt x="6350998" y="4434516"/>
                </a:lnTo>
                <a:lnTo>
                  <a:pt x="6348100" y="4438380"/>
                </a:lnTo>
                <a:lnTo>
                  <a:pt x="6345202" y="4441761"/>
                </a:lnTo>
                <a:lnTo>
                  <a:pt x="6341822" y="4444659"/>
                </a:lnTo>
                <a:lnTo>
                  <a:pt x="6338442" y="4446109"/>
                </a:lnTo>
                <a:lnTo>
                  <a:pt x="6335544" y="4447075"/>
                </a:lnTo>
                <a:lnTo>
                  <a:pt x="6331198" y="4447075"/>
                </a:lnTo>
                <a:lnTo>
                  <a:pt x="6326368" y="4447075"/>
                </a:lnTo>
                <a:lnTo>
                  <a:pt x="6321539" y="4446109"/>
                </a:lnTo>
                <a:lnTo>
                  <a:pt x="6316227" y="4445625"/>
                </a:lnTo>
                <a:lnTo>
                  <a:pt x="6311398" y="4445142"/>
                </a:lnTo>
                <a:lnTo>
                  <a:pt x="6306085" y="4445625"/>
                </a:lnTo>
                <a:lnTo>
                  <a:pt x="6301739" y="4446109"/>
                </a:lnTo>
                <a:lnTo>
                  <a:pt x="6296910" y="4448524"/>
                </a:lnTo>
                <a:lnTo>
                  <a:pt x="6292080" y="4450456"/>
                </a:lnTo>
                <a:lnTo>
                  <a:pt x="6286768" y="4452871"/>
                </a:lnTo>
                <a:lnTo>
                  <a:pt x="6281939" y="4456252"/>
                </a:lnTo>
                <a:lnTo>
                  <a:pt x="6277110" y="4459633"/>
                </a:lnTo>
                <a:lnTo>
                  <a:pt x="6273246" y="4462531"/>
                </a:lnTo>
                <a:lnTo>
                  <a:pt x="6269866" y="4465913"/>
                </a:lnTo>
                <a:lnTo>
                  <a:pt x="6267934" y="4468811"/>
                </a:lnTo>
                <a:lnTo>
                  <a:pt x="6265036" y="4473641"/>
                </a:lnTo>
                <a:lnTo>
                  <a:pt x="6262622" y="4479437"/>
                </a:lnTo>
                <a:lnTo>
                  <a:pt x="6259724" y="4486200"/>
                </a:lnTo>
                <a:lnTo>
                  <a:pt x="6257792" y="4493928"/>
                </a:lnTo>
                <a:lnTo>
                  <a:pt x="6255861" y="4501174"/>
                </a:lnTo>
                <a:lnTo>
                  <a:pt x="6254412" y="4507936"/>
                </a:lnTo>
                <a:lnTo>
                  <a:pt x="6253446" y="4515181"/>
                </a:lnTo>
                <a:lnTo>
                  <a:pt x="6252963" y="4521461"/>
                </a:lnTo>
                <a:lnTo>
                  <a:pt x="6253446" y="4526291"/>
                </a:lnTo>
                <a:lnTo>
                  <a:pt x="6254412" y="4532087"/>
                </a:lnTo>
                <a:lnTo>
                  <a:pt x="6255861" y="4538367"/>
                </a:lnTo>
                <a:lnTo>
                  <a:pt x="6257792" y="4545129"/>
                </a:lnTo>
                <a:lnTo>
                  <a:pt x="6259724" y="4551408"/>
                </a:lnTo>
                <a:lnTo>
                  <a:pt x="6262622" y="4557205"/>
                </a:lnTo>
                <a:lnTo>
                  <a:pt x="6265036" y="4562518"/>
                </a:lnTo>
                <a:lnTo>
                  <a:pt x="6267934" y="4565899"/>
                </a:lnTo>
                <a:lnTo>
                  <a:pt x="6270832" y="4567831"/>
                </a:lnTo>
                <a:lnTo>
                  <a:pt x="6274212" y="4568797"/>
                </a:lnTo>
                <a:lnTo>
                  <a:pt x="6278076" y="4570247"/>
                </a:lnTo>
                <a:lnTo>
                  <a:pt x="6281939" y="4570247"/>
                </a:lnTo>
                <a:lnTo>
                  <a:pt x="6290632" y="4570247"/>
                </a:lnTo>
                <a:lnTo>
                  <a:pt x="6299324" y="4568797"/>
                </a:lnTo>
                <a:lnTo>
                  <a:pt x="6308500" y="4567348"/>
                </a:lnTo>
                <a:lnTo>
                  <a:pt x="6317676" y="4565899"/>
                </a:lnTo>
                <a:lnTo>
                  <a:pt x="6321056" y="4565899"/>
                </a:lnTo>
                <a:lnTo>
                  <a:pt x="6324920" y="4565416"/>
                </a:lnTo>
                <a:lnTo>
                  <a:pt x="6328300" y="4565416"/>
                </a:lnTo>
                <a:lnTo>
                  <a:pt x="6331198" y="4565899"/>
                </a:lnTo>
                <a:lnTo>
                  <a:pt x="6336993" y="4569280"/>
                </a:lnTo>
                <a:lnTo>
                  <a:pt x="6343271" y="4573145"/>
                </a:lnTo>
                <a:lnTo>
                  <a:pt x="6350515" y="4577975"/>
                </a:lnTo>
                <a:lnTo>
                  <a:pt x="6357276" y="4582805"/>
                </a:lnTo>
                <a:lnTo>
                  <a:pt x="6369832" y="4592466"/>
                </a:lnTo>
                <a:lnTo>
                  <a:pt x="6379974" y="4599711"/>
                </a:lnTo>
                <a:lnTo>
                  <a:pt x="6392530" y="4608406"/>
                </a:lnTo>
                <a:lnTo>
                  <a:pt x="6407983" y="4618066"/>
                </a:lnTo>
                <a:lnTo>
                  <a:pt x="6422954" y="4627727"/>
                </a:lnTo>
                <a:lnTo>
                  <a:pt x="6435993" y="4636904"/>
                </a:lnTo>
                <a:lnTo>
                  <a:pt x="6441788" y="4641735"/>
                </a:lnTo>
                <a:lnTo>
                  <a:pt x="6448066" y="4648497"/>
                </a:lnTo>
                <a:lnTo>
                  <a:pt x="6454828" y="4655259"/>
                </a:lnTo>
                <a:lnTo>
                  <a:pt x="6462072" y="4662988"/>
                </a:lnTo>
                <a:lnTo>
                  <a:pt x="6468832" y="4670716"/>
                </a:lnTo>
                <a:lnTo>
                  <a:pt x="6475594" y="4677962"/>
                </a:lnTo>
                <a:lnTo>
                  <a:pt x="6481872" y="4684241"/>
                </a:lnTo>
                <a:lnTo>
                  <a:pt x="6487666" y="4689071"/>
                </a:lnTo>
                <a:lnTo>
                  <a:pt x="6492979" y="4694868"/>
                </a:lnTo>
                <a:lnTo>
                  <a:pt x="6498774" y="4701147"/>
                </a:lnTo>
                <a:lnTo>
                  <a:pt x="6506018" y="4706943"/>
                </a:lnTo>
                <a:lnTo>
                  <a:pt x="6513262" y="4713223"/>
                </a:lnTo>
                <a:lnTo>
                  <a:pt x="6519540" y="4719502"/>
                </a:lnTo>
                <a:lnTo>
                  <a:pt x="6525335" y="4726264"/>
                </a:lnTo>
                <a:lnTo>
                  <a:pt x="6528233" y="4729162"/>
                </a:lnTo>
                <a:lnTo>
                  <a:pt x="6530164" y="4732061"/>
                </a:lnTo>
                <a:lnTo>
                  <a:pt x="6531613" y="4734959"/>
                </a:lnTo>
                <a:lnTo>
                  <a:pt x="6532579" y="4737857"/>
                </a:lnTo>
                <a:lnTo>
                  <a:pt x="6532096" y="4742687"/>
                </a:lnTo>
                <a:lnTo>
                  <a:pt x="6531130" y="4747518"/>
                </a:lnTo>
                <a:lnTo>
                  <a:pt x="6529682" y="4753797"/>
                </a:lnTo>
                <a:lnTo>
                  <a:pt x="6528233" y="4759593"/>
                </a:lnTo>
                <a:lnTo>
                  <a:pt x="6525818" y="4764907"/>
                </a:lnTo>
                <a:lnTo>
                  <a:pt x="6523403" y="4769254"/>
                </a:lnTo>
                <a:lnTo>
                  <a:pt x="6520506" y="4772635"/>
                </a:lnTo>
                <a:lnTo>
                  <a:pt x="6517608" y="4775050"/>
                </a:lnTo>
                <a:lnTo>
                  <a:pt x="6516160" y="4776499"/>
                </a:lnTo>
                <a:lnTo>
                  <a:pt x="6514228" y="4777465"/>
                </a:lnTo>
                <a:lnTo>
                  <a:pt x="6512296" y="4777948"/>
                </a:lnTo>
                <a:lnTo>
                  <a:pt x="6509881" y="4778431"/>
                </a:lnTo>
                <a:lnTo>
                  <a:pt x="6504569" y="4778431"/>
                </a:lnTo>
                <a:lnTo>
                  <a:pt x="6498774" y="4778431"/>
                </a:lnTo>
                <a:lnTo>
                  <a:pt x="6493462" y="4777948"/>
                </a:lnTo>
                <a:lnTo>
                  <a:pt x="6488150" y="4777948"/>
                </a:lnTo>
                <a:lnTo>
                  <a:pt x="6484286" y="4777948"/>
                </a:lnTo>
                <a:lnTo>
                  <a:pt x="6480423" y="4778914"/>
                </a:lnTo>
                <a:lnTo>
                  <a:pt x="6476076" y="4782295"/>
                </a:lnTo>
                <a:lnTo>
                  <a:pt x="6473179" y="4786160"/>
                </a:lnTo>
                <a:lnTo>
                  <a:pt x="6469315" y="4790507"/>
                </a:lnTo>
                <a:lnTo>
                  <a:pt x="6466901" y="4795337"/>
                </a:lnTo>
                <a:lnTo>
                  <a:pt x="6461588" y="4804998"/>
                </a:lnTo>
                <a:lnTo>
                  <a:pt x="6458208" y="4812243"/>
                </a:lnTo>
                <a:lnTo>
                  <a:pt x="6455793" y="4818523"/>
                </a:lnTo>
                <a:lnTo>
                  <a:pt x="6453862" y="4826251"/>
                </a:lnTo>
                <a:lnTo>
                  <a:pt x="6453379" y="4833979"/>
                </a:lnTo>
                <a:lnTo>
                  <a:pt x="6452413" y="4842674"/>
                </a:lnTo>
                <a:lnTo>
                  <a:pt x="6451930" y="4850402"/>
                </a:lnTo>
                <a:lnTo>
                  <a:pt x="6450964" y="4858614"/>
                </a:lnTo>
                <a:lnTo>
                  <a:pt x="6449032" y="4865859"/>
                </a:lnTo>
                <a:lnTo>
                  <a:pt x="6447100" y="4872139"/>
                </a:lnTo>
                <a:lnTo>
                  <a:pt x="6443237" y="4878418"/>
                </a:lnTo>
                <a:lnTo>
                  <a:pt x="6439857" y="4885663"/>
                </a:lnTo>
                <a:lnTo>
                  <a:pt x="6434544" y="4893392"/>
                </a:lnTo>
                <a:lnTo>
                  <a:pt x="6429232" y="4901603"/>
                </a:lnTo>
                <a:lnTo>
                  <a:pt x="6423437" y="4909815"/>
                </a:lnTo>
                <a:lnTo>
                  <a:pt x="6417642" y="4917060"/>
                </a:lnTo>
                <a:lnTo>
                  <a:pt x="6411847" y="4923339"/>
                </a:lnTo>
                <a:lnTo>
                  <a:pt x="6406052" y="4928170"/>
                </a:lnTo>
                <a:lnTo>
                  <a:pt x="6395427" y="4934449"/>
                </a:lnTo>
                <a:lnTo>
                  <a:pt x="6380939" y="4941211"/>
                </a:lnTo>
                <a:lnTo>
                  <a:pt x="6366934" y="4948457"/>
                </a:lnTo>
                <a:lnTo>
                  <a:pt x="6353412" y="4954253"/>
                </a:lnTo>
                <a:lnTo>
                  <a:pt x="6347134" y="4957634"/>
                </a:lnTo>
                <a:lnTo>
                  <a:pt x="6337959" y="4961499"/>
                </a:lnTo>
                <a:lnTo>
                  <a:pt x="6334095" y="4962948"/>
                </a:lnTo>
                <a:lnTo>
                  <a:pt x="6329266" y="4963914"/>
                </a:lnTo>
                <a:lnTo>
                  <a:pt x="6324437" y="4965363"/>
                </a:lnTo>
                <a:lnTo>
                  <a:pt x="6320090" y="4965846"/>
                </a:lnTo>
                <a:lnTo>
                  <a:pt x="6316227" y="4963914"/>
                </a:lnTo>
                <a:lnTo>
                  <a:pt x="6310432" y="4961499"/>
                </a:lnTo>
                <a:lnTo>
                  <a:pt x="6305120" y="4957634"/>
                </a:lnTo>
                <a:lnTo>
                  <a:pt x="6301739" y="4954253"/>
                </a:lnTo>
                <a:lnTo>
                  <a:pt x="6298358" y="4952321"/>
                </a:lnTo>
                <a:lnTo>
                  <a:pt x="6295944" y="4950389"/>
                </a:lnTo>
                <a:lnTo>
                  <a:pt x="6293046" y="4947491"/>
                </a:lnTo>
                <a:lnTo>
                  <a:pt x="6291114" y="4945076"/>
                </a:lnTo>
                <a:lnTo>
                  <a:pt x="6286285" y="4939762"/>
                </a:lnTo>
                <a:lnTo>
                  <a:pt x="6282905" y="4935415"/>
                </a:lnTo>
                <a:lnTo>
                  <a:pt x="6279524" y="4934449"/>
                </a:lnTo>
                <a:lnTo>
                  <a:pt x="6275661" y="4933483"/>
                </a:lnTo>
                <a:lnTo>
                  <a:pt x="6270832" y="4933000"/>
                </a:lnTo>
                <a:lnTo>
                  <a:pt x="6266002" y="4932517"/>
                </a:lnTo>
                <a:lnTo>
                  <a:pt x="6256826" y="4932034"/>
                </a:lnTo>
                <a:lnTo>
                  <a:pt x="6249100" y="4932034"/>
                </a:lnTo>
                <a:lnTo>
                  <a:pt x="6244753" y="4932517"/>
                </a:lnTo>
                <a:lnTo>
                  <a:pt x="6237992" y="4933000"/>
                </a:lnTo>
                <a:lnTo>
                  <a:pt x="6230748" y="4934449"/>
                </a:lnTo>
                <a:lnTo>
                  <a:pt x="6223504" y="4935898"/>
                </a:lnTo>
                <a:lnTo>
                  <a:pt x="6208534" y="4939762"/>
                </a:lnTo>
                <a:lnTo>
                  <a:pt x="6196944" y="4943144"/>
                </a:lnTo>
                <a:lnTo>
                  <a:pt x="6189700" y="4946525"/>
                </a:lnTo>
                <a:lnTo>
                  <a:pt x="6181490" y="4950389"/>
                </a:lnTo>
                <a:lnTo>
                  <a:pt x="6173280" y="4955219"/>
                </a:lnTo>
                <a:lnTo>
                  <a:pt x="6164104" y="4960533"/>
                </a:lnTo>
                <a:lnTo>
                  <a:pt x="6147202" y="4971159"/>
                </a:lnTo>
                <a:lnTo>
                  <a:pt x="6134163" y="4980337"/>
                </a:lnTo>
                <a:lnTo>
                  <a:pt x="6124021" y="4987099"/>
                </a:lnTo>
                <a:lnTo>
                  <a:pt x="6111948" y="4993861"/>
                </a:lnTo>
                <a:lnTo>
                  <a:pt x="6106153" y="4996760"/>
                </a:lnTo>
                <a:lnTo>
                  <a:pt x="6100840" y="5000624"/>
                </a:lnTo>
                <a:lnTo>
                  <a:pt x="6096494" y="5004005"/>
                </a:lnTo>
                <a:lnTo>
                  <a:pt x="6092631" y="5006420"/>
                </a:lnTo>
                <a:lnTo>
                  <a:pt x="6080558" y="5013183"/>
                </a:lnTo>
                <a:lnTo>
                  <a:pt x="6067518" y="5021394"/>
                </a:lnTo>
                <a:lnTo>
                  <a:pt x="6054479" y="5028156"/>
                </a:lnTo>
                <a:lnTo>
                  <a:pt x="6044821" y="5032987"/>
                </a:lnTo>
                <a:lnTo>
                  <a:pt x="6039508" y="5033953"/>
                </a:lnTo>
                <a:lnTo>
                  <a:pt x="6033714" y="5034436"/>
                </a:lnTo>
                <a:lnTo>
                  <a:pt x="6026952" y="5034436"/>
                </a:lnTo>
                <a:lnTo>
                  <a:pt x="6020192" y="5034436"/>
                </a:lnTo>
                <a:lnTo>
                  <a:pt x="6013430" y="5034436"/>
                </a:lnTo>
                <a:lnTo>
                  <a:pt x="6006670" y="5034919"/>
                </a:lnTo>
                <a:lnTo>
                  <a:pt x="6000874" y="5035402"/>
                </a:lnTo>
                <a:lnTo>
                  <a:pt x="5996045" y="5036368"/>
                </a:lnTo>
                <a:lnTo>
                  <a:pt x="5988318" y="5038300"/>
                </a:lnTo>
                <a:lnTo>
                  <a:pt x="5979626" y="5041198"/>
                </a:lnTo>
                <a:lnTo>
                  <a:pt x="5969967" y="5044579"/>
                </a:lnTo>
                <a:lnTo>
                  <a:pt x="5960308" y="5048927"/>
                </a:lnTo>
                <a:lnTo>
                  <a:pt x="5951132" y="5052791"/>
                </a:lnTo>
                <a:lnTo>
                  <a:pt x="5941474" y="5057621"/>
                </a:lnTo>
                <a:lnTo>
                  <a:pt x="5932298" y="5061968"/>
                </a:lnTo>
                <a:lnTo>
                  <a:pt x="5925054" y="5066316"/>
                </a:lnTo>
                <a:lnTo>
                  <a:pt x="5921191" y="5069697"/>
                </a:lnTo>
                <a:lnTo>
                  <a:pt x="5915396" y="5074044"/>
                </a:lnTo>
                <a:lnTo>
                  <a:pt x="5912981" y="5076942"/>
                </a:lnTo>
                <a:lnTo>
                  <a:pt x="5910084" y="5079357"/>
                </a:lnTo>
                <a:lnTo>
                  <a:pt x="5908152" y="5082255"/>
                </a:lnTo>
                <a:lnTo>
                  <a:pt x="5906703" y="5085154"/>
                </a:lnTo>
                <a:lnTo>
                  <a:pt x="5905254" y="5088535"/>
                </a:lnTo>
                <a:lnTo>
                  <a:pt x="5905254" y="5091916"/>
                </a:lnTo>
                <a:lnTo>
                  <a:pt x="5906220" y="5096746"/>
                </a:lnTo>
                <a:lnTo>
                  <a:pt x="5906703" y="5101094"/>
                </a:lnTo>
                <a:lnTo>
                  <a:pt x="5907186" y="5105924"/>
                </a:lnTo>
                <a:lnTo>
                  <a:pt x="5907669" y="5109788"/>
                </a:lnTo>
                <a:lnTo>
                  <a:pt x="5907669" y="5112686"/>
                </a:lnTo>
                <a:lnTo>
                  <a:pt x="5906703" y="5115101"/>
                </a:lnTo>
                <a:lnTo>
                  <a:pt x="5904772" y="5117516"/>
                </a:lnTo>
                <a:lnTo>
                  <a:pt x="5902357" y="5119449"/>
                </a:lnTo>
                <a:lnTo>
                  <a:pt x="5899459" y="5121864"/>
                </a:lnTo>
                <a:lnTo>
                  <a:pt x="5897044" y="5123313"/>
                </a:lnTo>
                <a:lnTo>
                  <a:pt x="5891732" y="5125245"/>
                </a:lnTo>
                <a:lnTo>
                  <a:pt x="5887869" y="5126211"/>
                </a:lnTo>
                <a:lnTo>
                  <a:pt x="5884971" y="5124279"/>
                </a:lnTo>
                <a:lnTo>
                  <a:pt x="5882074" y="5122347"/>
                </a:lnTo>
                <a:lnTo>
                  <a:pt x="5879659" y="5119449"/>
                </a:lnTo>
                <a:lnTo>
                  <a:pt x="5876278" y="5117033"/>
                </a:lnTo>
                <a:lnTo>
                  <a:pt x="5870966" y="5111237"/>
                </a:lnTo>
                <a:lnTo>
                  <a:pt x="5865171" y="5107373"/>
                </a:lnTo>
                <a:lnTo>
                  <a:pt x="5855996" y="5104958"/>
                </a:lnTo>
                <a:lnTo>
                  <a:pt x="5845371" y="5102060"/>
                </a:lnTo>
                <a:lnTo>
                  <a:pt x="5834264" y="5100610"/>
                </a:lnTo>
                <a:lnTo>
                  <a:pt x="5824605" y="5100127"/>
                </a:lnTo>
                <a:lnTo>
                  <a:pt x="5818327" y="5100610"/>
                </a:lnTo>
                <a:lnTo>
                  <a:pt x="5812049" y="5101577"/>
                </a:lnTo>
                <a:lnTo>
                  <a:pt x="5806254" y="5103026"/>
                </a:lnTo>
                <a:lnTo>
                  <a:pt x="5802390" y="5103992"/>
                </a:lnTo>
                <a:lnTo>
                  <a:pt x="5797561" y="5103026"/>
                </a:lnTo>
                <a:lnTo>
                  <a:pt x="5793215" y="5102543"/>
                </a:lnTo>
                <a:lnTo>
                  <a:pt x="5788386" y="5101094"/>
                </a:lnTo>
                <a:lnTo>
                  <a:pt x="5784039" y="5099644"/>
                </a:lnTo>
                <a:lnTo>
                  <a:pt x="5775346" y="5095780"/>
                </a:lnTo>
                <a:lnTo>
                  <a:pt x="5768586" y="5092882"/>
                </a:lnTo>
                <a:lnTo>
                  <a:pt x="5765205" y="5088052"/>
                </a:lnTo>
                <a:lnTo>
                  <a:pt x="5760376" y="5080806"/>
                </a:lnTo>
                <a:lnTo>
                  <a:pt x="5757961" y="5077908"/>
                </a:lnTo>
                <a:lnTo>
                  <a:pt x="5755064" y="5074527"/>
                </a:lnTo>
                <a:lnTo>
                  <a:pt x="5752649" y="5072112"/>
                </a:lnTo>
                <a:lnTo>
                  <a:pt x="5749751" y="5069697"/>
                </a:lnTo>
                <a:lnTo>
                  <a:pt x="5745405" y="5069214"/>
                </a:lnTo>
                <a:lnTo>
                  <a:pt x="5738644" y="5068248"/>
                </a:lnTo>
                <a:lnTo>
                  <a:pt x="5731883" y="5066799"/>
                </a:lnTo>
                <a:lnTo>
                  <a:pt x="5727536" y="5066316"/>
                </a:lnTo>
                <a:lnTo>
                  <a:pt x="5721258" y="5069697"/>
                </a:lnTo>
                <a:lnTo>
                  <a:pt x="5714980" y="5074044"/>
                </a:lnTo>
                <a:lnTo>
                  <a:pt x="5712083" y="5076942"/>
                </a:lnTo>
                <a:lnTo>
                  <a:pt x="5709185" y="5079357"/>
                </a:lnTo>
                <a:lnTo>
                  <a:pt x="5707254" y="5082255"/>
                </a:lnTo>
                <a:lnTo>
                  <a:pt x="5704839" y="5085154"/>
                </a:lnTo>
                <a:lnTo>
                  <a:pt x="5703873" y="5088052"/>
                </a:lnTo>
                <a:lnTo>
                  <a:pt x="5703873" y="5091433"/>
                </a:lnTo>
                <a:lnTo>
                  <a:pt x="5703873" y="5095780"/>
                </a:lnTo>
                <a:lnTo>
                  <a:pt x="5704356" y="5099644"/>
                </a:lnTo>
                <a:lnTo>
                  <a:pt x="5706288" y="5103026"/>
                </a:lnTo>
                <a:lnTo>
                  <a:pt x="5707736" y="5106407"/>
                </a:lnTo>
                <a:lnTo>
                  <a:pt x="5709668" y="5109305"/>
                </a:lnTo>
                <a:lnTo>
                  <a:pt x="5712566" y="5111237"/>
                </a:lnTo>
                <a:lnTo>
                  <a:pt x="5713532" y="5112203"/>
                </a:lnTo>
                <a:lnTo>
                  <a:pt x="5714980" y="5113652"/>
                </a:lnTo>
                <a:lnTo>
                  <a:pt x="5716429" y="5115101"/>
                </a:lnTo>
                <a:lnTo>
                  <a:pt x="5718361" y="5115584"/>
                </a:lnTo>
                <a:lnTo>
                  <a:pt x="5722707" y="5117033"/>
                </a:lnTo>
                <a:lnTo>
                  <a:pt x="5727536" y="5118482"/>
                </a:lnTo>
                <a:lnTo>
                  <a:pt x="5732366" y="5120415"/>
                </a:lnTo>
                <a:lnTo>
                  <a:pt x="5736712" y="5121864"/>
                </a:lnTo>
                <a:lnTo>
                  <a:pt x="5738644" y="5122830"/>
                </a:lnTo>
                <a:lnTo>
                  <a:pt x="5740576" y="5123796"/>
                </a:lnTo>
                <a:lnTo>
                  <a:pt x="5741542" y="5124762"/>
                </a:lnTo>
                <a:lnTo>
                  <a:pt x="5742507" y="5126211"/>
                </a:lnTo>
                <a:lnTo>
                  <a:pt x="5744922" y="5130558"/>
                </a:lnTo>
                <a:lnTo>
                  <a:pt x="5746854" y="5135871"/>
                </a:lnTo>
                <a:lnTo>
                  <a:pt x="5747820" y="5142634"/>
                </a:lnTo>
                <a:lnTo>
                  <a:pt x="5748302" y="5148913"/>
                </a:lnTo>
                <a:lnTo>
                  <a:pt x="5748302" y="5154710"/>
                </a:lnTo>
                <a:lnTo>
                  <a:pt x="5748302" y="5160989"/>
                </a:lnTo>
                <a:lnTo>
                  <a:pt x="5747336" y="5166302"/>
                </a:lnTo>
                <a:lnTo>
                  <a:pt x="5746371" y="5171132"/>
                </a:lnTo>
                <a:lnTo>
                  <a:pt x="5745888" y="5176929"/>
                </a:lnTo>
                <a:lnTo>
                  <a:pt x="5743956" y="5183208"/>
                </a:lnTo>
                <a:lnTo>
                  <a:pt x="5742024" y="5189488"/>
                </a:lnTo>
                <a:lnTo>
                  <a:pt x="5739610" y="5196250"/>
                </a:lnTo>
                <a:lnTo>
                  <a:pt x="5735746" y="5202046"/>
                </a:lnTo>
                <a:lnTo>
                  <a:pt x="5731883" y="5207360"/>
                </a:lnTo>
                <a:lnTo>
                  <a:pt x="5727536" y="5212190"/>
                </a:lnTo>
                <a:lnTo>
                  <a:pt x="5724156" y="5216054"/>
                </a:lnTo>
                <a:lnTo>
                  <a:pt x="5720776" y="5217020"/>
                </a:lnTo>
                <a:lnTo>
                  <a:pt x="5717395" y="5217503"/>
                </a:lnTo>
                <a:lnTo>
                  <a:pt x="5713048" y="5217503"/>
                </a:lnTo>
                <a:lnTo>
                  <a:pt x="5708702" y="5217020"/>
                </a:lnTo>
                <a:lnTo>
                  <a:pt x="5700976" y="5216537"/>
                </a:lnTo>
                <a:lnTo>
                  <a:pt x="5693732" y="5216054"/>
                </a:lnTo>
                <a:lnTo>
                  <a:pt x="5690834" y="5213639"/>
                </a:lnTo>
                <a:lnTo>
                  <a:pt x="5686970" y="5210741"/>
                </a:lnTo>
                <a:lnTo>
                  <a:pt x="5683107" y="5206393"/>
                </a:lnTo>
                <a:lnTo>
                  <a:pt x="5679244" y="5202046"/>
                </a:lnTo>
                <a:lnTo>
                  <a:pt x="5671034" y="5193352"/>
                </a:lnTo>
                <a:lnTo>
                  <a:pt x="5664273" y="5185623"/>
                </a:lnTo>
                <a:lnTo>
                  <a:pt x="5662824" y="5184174"/>
                </a:lnTo>
                <a:lnTo>
                  <a:pt x="5660892" y="5180793"/>
                </a:lnTo>
                <a:lnTo>
                  <a:pt x="5659926" y="5177895"/>
                </a:lnTo>
                <a:lnTo>
                  <a:pt x="5658478" y="5174031"/>
                </a:lnTo>
                <a:lnTo>
                  <a:pt x="5656063" y="5166302"/>
                </a:lnTo>
                <a:lnTo>
                  <a:pt x="5653166" y="5160023"/>
                </a:lnTo>
                <a:lnTo>
                  <a:pt x="5649302" y="5155676"/>
                </a:lnTo>
                <a:lnTo>
                  <a:pt x="5645922" y="5150362"/>
                </a:lnTo>
                <a:lnTo>
                  <a:pt x="5641575" y="5145049"/>
                </a:lnTo>
                <a:lnTo>
                  <a:pt x="5637712" y="5140702"/>
                </a:lnTo>
                <a:lnTo>
                  <a:pt x="5634331" y="5139736"/>
                </a:lnTo>
                <a:lnTo>
                  <a:pt x="5628536" y="5137321"/>
                </a:lnTo>
                <a:lnTo>
                  <a:pt x="5625156" y="5135871"/>
                </a:lnTo>
                <a:lnTo>
                  <a:pt x="5621775" y="5134905"/>
                </a:lnTo>
                <a:lnTo>
                  <a:pt x="5618878" y="5133939"/>
                </a:lnTo>
                <a:lnTo>
                  <a:pt x="5615497" y="5133456"/>
                </a:lnTo>
                <a:lnTo>
                  <a:pt x="5608736" y="5134905"/>
                </a:lnTo>
                <a:lnTo>
                  <a:pt x="5600526" y="5137321"/>
                </a:lnTo>
                <a:lnTo>
                  <a:pt x="5595697" y="5138770"/>
                </a:lnTo>
                <a:lnTo>
                  <a:pt x="5591350" y="5139736"/>
                </a:lnTo>
                <a:lnTo>
                  <a:pt x="5586521" y="5140702"/>
                </a:lnTo>
                <a:lnTo>
                  <a:pt x="5582175" y="5140702"/>
                </a:lnTo>
                <a:lnTo>
                  <a:pt x="5577346" y="5140219"/>
                </a:lnTo>
                <a:lnTo>
                  <a:pt x="5571068" y="5138770"/>
                </a:lnTo>
                <a:lnTo>
                  <a:pt x="5567687" y="5137804"/>
                </a:lnTo>
                <a:lnTo>
                  <a:pt x="5564306" y="5135871"/>
                </a:lnTo>
                <a:lnTo>
                  <a:pt x="5561892" y="5134905"/>
                </a:lnTo>
                <a:lnTo>
                  <a:pt x="5559477" y="5133456"/>
                </a:lnTo>
                <a:lnTo>
                  <a:pt x="5555131" y="5132007"/>
                </a:lnTo>
                <a:lnTo>
                  <a:pt x="5551268" y="5129592"/>
                </a:lnTo>
                <a:lnTo>
                  <a:pt x="5546438" y="5127177"/>
                </a:lnTo>
                <a:lnTo>
                  <a:pt x="5542092" y="5123796"/>
                </a:lnTo>
                <a:lnTo>
                  <a:pt x="5537746" y="5120898"/>
                </a:lnTo>
                <a:lnTo>
                  <a:pt x="5534848" y="5117516"/>
                </a:lnTo>
                <a:lnTo>
                  <a:pt x="5531950" y="5114135"/>
                </a:lnTo>
                <a:lnTo>
                  <a:pt x="5530018" y="5111237"/>
                </a:lnTo>
                <a:lnTo>
                  <a:pt x="5527121" y="5107856"/>
                </a:lnTo>
                <a:lnTo>
                  <a:pt x="5525672" y="5104475"/>
                </a:lnTo>
                <a:lnTo>
                  <a:pt x="5524224" y="5100610"/>
                </a:lnTo>
                <a:lnTo>
                  <a:pt x="5522774" y="5096746"/>
                </a:lnTo>
                <a:lnTo>
                  <a:pt x="5520843" y="5093365"/>
                </a:lnTo>
                <a:lnTo>
                  <a:pt x="5519394" y="5089501"/>
                </a:lnTo>
                <a:lnTo>
                  <a:pt x="5517945" y="5087086"/>
                </a:lnTo>
                <a:lnTo>
                  <a:pt x="5515048" y="5085154"/>
                </a:lnTo>
                <a:lnTo>
                  <a:pt x="5513599" y="5082738"/>
                </a:lnTo>
                <a:lnTo>
                  <a:pt x="5510702" y="5079840"/>
                </a:lnTo>
                <a:lnTo>
                  <a:pt x="5508287" y="5078391"/>
                </a:lnTo>
                <a:lnTo>
                  <a:pt x="5504906" y="5076942"/>
                </a:lnTo>
                <a:lnTo>
                  <a:pt x="5502009" y="5075010"/>
                </a:lnTo>
                <a:lnTo>
                  <a:pt x="5498628" y="5074527"/>
                </a:lnTo>
                <a:lnTo>
                  <a:pt x="5495730" y="5074044"/>
                </a:lnTo>
                <a:lnTo>
                  <a:pt x="5492833" y="5073561"/>
                </a:lnTo>
                <a:lnTo>
                  <a:pt x="5490901" y="5072595"/>
                </a:lnTo>
                <a:lnTo>
                  <a:pt x="5488487" y="5071629"/>
                </a:lnTo>
                <a:lnTo>
                  <a:pt x="5486072" y="5071146"/>
                </a:lnTo>
                <a:lnTo>
                  <a:pt x="5482692" y="5071146"/>
                </a:lnTo>
                <a:lnTo>
                  <a:pt x="5479794" y="5071146"/>
                </a:lnTo>
                <a:lnTo>
                  <a:pt x="5476414" y="5071629"/>
                </a:lnTo>
                <a:lnTo>
                  <a:pt x="5473516" y="5072595"/>
                </a:lnTo>
                <a:lnTo>
                  <a:pt x="5470135" y="5073561"/>
                </a:lnTo>
                <a:lnTo>
                  <a:pt x="5467721" y="5074527"/>
                </a:lnTo>
                <a:lnTo>
                  <a:pt x="5464823" y="5076459"/>
                </a:lnTo>
                <a:lnTo>
                  <a:pt x="5462408" y="5078874"/>
                </a:lnTo>
                <a:lnTo>
                  <a:pt x="5459511" y="5081772"/>
                </a:lnTo>
                <a:lnTo>
                  <a:pt x="5455164" y="5088052"/>
                </a:lnTo>
                <a:lnTo>
                  <a:pt x="5451784" y="5092882"/>
                </a:lnTo>
                <a:lnTo>
                  <a:pt x="5441642" y="5095297"/>
                </a:lnTo>
                <a:lnTo>
                  <a:pt x="5429569" y="5097229"/>
                </a:lnTo>
                <a:lnTo>
                  <a:pt x="5417496" y="5099644"/>
                </a:lnTo>
                <a:lnTo>
                  <a:pt x="5407354" y="5100127"/>
                </a:lnTo>
                <a:lnTo>
                  <a:pt x="5396247" y="5095780"/>
                </a:lnTo>
                <a:lnTo>
                  <a:pt x="5383208" y="5089984"/>
                </a:lnTo>
                <a:lnTo>
                  <a:pt x="5376447" y="5087086"/>
                </a:lnTo>
                <a:lnTo>
                  <a:pt x="5370652" y="5083705"/>
                </a:lnTo>
                <a:lnTo>
                  <a:pt x="5365823" y="5080323"/>
                </a:lnTo>
                <a:lnTo>
                  <a:pt x="5362442" y="5077425"/>
                </a:lnTo>
                <a:lnTo>
                  <a:pt x="5359545" y="5074044"/>
                </a:lnTo>
                <a:lnTo>
                  <a:pt x="5357130" y="5070663"/>
                </a:lnTo>
                <a:lnTo>
                  <a:pt x="5354232" y="5065833"/>
                </a:lnTo>
                <a:lnTo>
                  <a:pt x="5351818" y="5061485"/>
                </a:lnTo>
                <a:lnTo>
                  <a:pt x="5346988" y="5052791"/>
                </a:lnTo>
                <a:lnTo>
                  <a:pt x="5343608" y="5047477"/>
                </a:lnTo>
                <a:lnTo>
                  <a:pt x="5343608" y="5043130"/>
                </a:lnTo>
                <a:lnTo>
                  <a:pt x="5342642" y="5032021"/>
                </a:lnTo>
                <a:lnTo>
                  <a:pt x="5341676" y="5025258"/>
                </a:lnTo>
                <a:lnTo>
                  <a:pt x="5340710" y="5018979"/>
                </a:lnTo>
                <a:lnTo>
                  <a:pt x="5339744" y="5016564"/>
                </a:lnTo>
                <a:lnTo>
                  <a:pt x="5338296" y="5013666"/>
                </a:lnTo>
                <a:lnTo>
                  <a:pt x="5337330" y="5012216"/>
                </a:lnTo>
                <a:lnTo>
                  <a:pt x="5336364" y="5010284"/>
                </a:lnTo>
                <a:lnTo>
                  <a:pt x="5335881" y="5007386"/>
                </a:lnTo>
                <a:lnTo>
                  <a:pt x="5334432" y="5004488"/>
                </a:lnTo>
                <a:lnTo>
                  <a:pt x="5332018" y="5001107"/>
                </a:lnTo>
                <a:lnTo>
                  <a:pt x="5329603" y="4998209"/>
                </a:lnTo>
                <a:lnTo>
                  <a:pt x="5326706" y="4995794"/>
                </a:lnTo>
                <a:lnTo>
                  <a:pt x="5323808" y="4993861"/>
                </a:lnTo>
                <a:lnTo>
                  <a:pt x="5320428" y="4991929"/>
                </a:lnTo>
                <a:lnTo>
                  <a:pt x="5317530" y="4991446"/>
                </a:lnTo>
                <a:lnTo>
                  <a:pt x="5313184" y="4989031"/>
                </a:lnTo>
                <a:lnTo>
                  <a:pt x="5307388" y="4986133"/>
                </a:lnTo>
                <a:lnTo>
                  <a:pt x="5301593" y="4983718"/>
                </a:lnTo>
                <a:lnTo>
                  <a:pt x="5295315" y="4981786"/>
                </a:lnTo>
                <a:lnTo>
                  <a:pt x="5288554" y="4979371"/>
                </a:lnTo>
                <a:lnTo>
                  <a:pt x="5282759" y="4977922"/>
                </a:lnTo>
                <a:lnTo>
                  <a:pt x="5277447" y="4976955"/>
                </a:lnTo>
                <a:lnTo>
                  <a:pt x="5273100" y="4976955"/>
                </a:lnTo>
                <a:lnTo>
                  <a:pt x="5268271" y="4976955"/>
                </a:lnTo>
                <a:lnTo>
                  <a:pt x="5263442" y="4977922"/>
                </a:lnTo>
                <a:lnTo>
                  <a:pt x="5258130" y="4979371"/>
                </a:lnTo>
                <a:lnTo>
                  <a:pt x="5252817" y="4980820"/>
                </a:lnTo>
                <a:lnTo>
                  <a:pt x="5242676" y="4984684"/>
                </a:lnTo>
                <a:lnTo>
                  <a:pt x="5235432" y="4988065"/>
                </a:lnTo>
                <a:lnTo>
                  <a:pt x="5224808" y="4989997"/>
                </a:lnTo>
                <a:lnTo>
                  <a:pt x="5212251" y="4991929"/>
                </a:lnTo>
                <a:lnTo>
                  <a:pt x="5206456" y="4993378"/>
                </a:lnTo>
                <a:lnTo>
                  <a:pt x="5201144" y="4994828"/>
                </a:lnTo>
                <a:lnTo>
                  <a:pt x="5198729" y="4995794"/>
                </a:lnTo>
                <a:lnTo>
                  <a:pt x="5196798" y="4996760"/>
                </a:lnTo>
                <a:lnTo>
                  <a:pt x="5195832" y="4998209"/>
                </a:lnTo>
                <a:lnTo>
                  <a:pt x="5194383" y="4999175"/>
                </a:lnTo>
                <a:lnTo>
                  <a:pt x="5193417" y="5002073"/>
                </a:lnTo>
                <a:lnTo>
                  <a:pt x="5192451" y="5005454"/>
                </a:lnTo>
                <a:lnTo>
                  <a:pt x="5191968" y="5008352"/>
                </a:lnTo>
                <a:lnTo>
                  <a:pt x="5191485" y="5011733"/>
                </a:lnTo>
                <a:lnTo>
                  <a:pt x="5191002" y="5017530"/>
                </a:lnTo>
                <a:lnTo>
                  <a:pt x="5191002" y="5021877"/>
                </a:lnTo>
                <a:lnTo>
                  <a:pt x="5192451" y="5024292"/>
                </a:lnTo>
                <a:lnTo>
                  <a:pt x="5195349" y="5027190"/>
                </a:lnTo>
                <a:lnTo>
                  <a:pt x="5198246" y="5029605"/>
                </a:lnTo>
                <a:lnTo>
                  <a:pt x="5202110" y="5032504"/>
                </a:lnTo>
                <a:lnTo>
                  <a:pt x="5208871" y="5036368"/>
                </a:lnTo>
                <a:lnTo>
                  <a:pt x="5213217" y="5040232"/>
                </a:lnTo>
                <a:lnTo>
                  <a:pt x="5219978" y="5043130"/>
                </a:lnTo>
                <a:lnTo>
                  <a:pt x="5227705" y="5045545"/>
                </a:lnTo>
                <a:lnTo>
                  <a:pt x="5236398" y="5048927"/>
                </a:lnTo>
                <a:lnTo>
                  <a:pt x="5243159" y="5051342"/>
                </a:lnTo>
                <a:lnTo>
                  <a:pt x="5249437" y="5058587"/>
                </a:lnTo>
                <a:lnTo>
                  <a:pt x="5257647" y="5068731"/>
                </a:lnTo>
                <a:lnTo>
                  <a:pt x="5261027" y="5074044"/>
                </a:lnTo>
                <a:lnTo>
                  <a:pt x="5264408" y="5079357"/>
                </a:lnTo>
                <a:lnTo>
                  <a:pt x="5266822" y="5084188"/>
                </a:lnTo>
                <a:lnTo>
                  <a:pt x="5269237" y="5089018"/>
                </a:lnTo>
                <a:lnTo>
                  <a:pt x="5275515" y="5099161"/>
                </a:lnTo>
                <a:lnTo>
                  <a:pt x="5282759" y="5111237"/>
                </a:lnTo>
                <a:lnTo>
                  <a:pt x="5286140" y="5117516"/>
                </a:lnTo>
                <a:lnTo>
                  <a:pt x="5289037" y="5123313"/>
                </a:lnTo>
                <a:lnTo>
                  <a:pt x="5290969" y="5128626"/>
                </a:lnTo>
                <a:lnTo>
                  <a:pt x="5291452" y="5133456"/>
                </a:lnTo>
                <a:lnTo>
                  <a:pt x="5290003" y="5138287"/>
                </a:lnTo>
                <a:lnTo>
                  <a:pt x="5287588" y="5142634"/>
                </a:lnTo>
                <a:lnTo>
                  <a:pt x="5284691" y="5146981"/>
                </a:lnTo>
                <a:lnTo>
                  <a:pt x="5281793" y="5151328"/>
                </a:lnTo>
                <a:lnTo>
                  <a:pt x="5278896" y="5155193"/>
                </a:lnTo>
                <a:lnTo>
                  <a:pt x="5275032" y="5158574"/>
                </a:lnTo>
                <a:lnTo>
                  <a:pt x="5271652" y="5161472"/>
                </a:lnTo>
                <a:lnTo>
                  <a:pt x="5269237" y="5163404"/>
                </a:lnTo>
                <a:lnTo>
                  <a:pt x="5264890" y="5162921"/>
                </a:lnTo>
                <a:lnTo>
                  <a:pt x="5260061" y="5162438"/>
                </a:lnTo>
                <a:lnTo>
                  <a:pt x="5255232" y="5160989"/>
                </a:lnTo>
                <a:lnTo>
                  <a:pt x="5250886" y="5160023"/>
                </a:lnTo>
                <a:lnTo>
                  <a:pt x="5245574" y="5158091"/>
                </a:lnTo>
                <a:lnTo>
                  <a:pt x="5240744" y="5157125"/>
                </a:lnTo>
                <a:lnTo>
                  <a:pt x="5236398" y="5156159"/>
                </a:lnTo>
                <a:lnTo>
                  <a:pt x="5231568" y="5156159"/>
                </a:lnTo>
                <a:lnTo>
                  <a:pt x="5220944" y="5157125"/>
                </a:lnTo>
                <a:lnTo>
                  <a:pt x="5207905" y="5160023"/>
                </a:lnTo>
                <a:lnTo>
                  <a:pt x="5193900" y="5162438"/>
                </a:lnTo>
                <a:lnTo>
                  <a:pt x="5183276" y="5163404"/>
                </a:lnTo>
                <a:lnTo>
                  <a:pt x="5176032" y="5158574"/>
                </a:lnTo>
                <a:lnTo>
                  <a:pt x="5166373" y="5152294"/>
                </a:lnTo>
                <a:lnTo>
                  <a:pt x="5157197" y="5145532"/>
                </a:lnTo>
                <a:lnTo>
                  <a:pt x="5149470" y="5140702"/>
                </a:lnTo>
                <a:lnTo>
                  <a:pt x="5146573" y="5134905"/>
                </a:lnTo>
                <a:lnTo>
                  <a:pt x="5141744" y="5128626"/>
                </a:lnTo>
                <a:lnTo>
                  <a:pt x="5139812" y="5125245"/>
                </a:lnTo>
                <a:lnTo>
                  <a:pt x="5136914" y="5122830"/>
                </a:lnTo>
                <a:lnTo>
                  <a:pt x="5133534" y="5120415"/>
                </a:lnTo>
                <a:lnTo>
                  <a:pt x="5131119" y="5118482"/>
                </a:lnTo>
                <a:lnTo>
                  <a:pt x="5127739" y="5117516"/>
                </a:lnTo>
                <a:lnTo>
                  <a:pt x="5123875" y="5116550"/>
                </a:lnTo>
                <a:lnTo>
                  <a:pt x="5119529" y="5116067"/>
                </a:lnTo>
                <a:lnTo>
                  <a:pt x="5114217" y="5115584"/>
                </a:lnTo>
                <a:lnTo>
                  <a:pt x="5105041" y="5115101"/>
                </a:lnTo>
                <a:lnTo>
                  <a:pt x="5097797" y="5115101"/>
                </a:lnTo>
                <a:lnTo>
                  <a:pt x="5090553" y="5117999"/>
                </a:lnTo>
                <a:lnTo>
                  <a:pt x="5080895" y="5122347"/>
                </a:lnTo>
                <a:lnTo>
                  <a:pt x="5071236" y="5126694"/>
                </a:lnTo>
                <a:lnTo>
                  <a:pt x="5063992" y="5129592"/>
                </a:lnTo>
                <a:lnTo>
                  <a:pt x="5058197" y="5136355"/>
                </a:lnTo>
                <a:lnTo>
                  <a:pt x="5051436" y="5145049"/>
                </a:lnTo>
                <a:lnTo>
                  <a:pt x="5044192" y="5152777"/>
                </a:lnTo>
                <a:lnTo>
                  <a:pt x="5037914" y="5160023"/>
                </a:lnTo>
                <a:lnTo>
                  <a:pt x="5035499" y="5167268"/>
                </a:lnTo>
                <a:lnTo>
                  <a:pt x="5032119" y="5176929"/>
                </a:lnTo>
                <a:lnTo>
                  <a:pt x="5030187" y="5181759"/>
                </a:lnTo>
                <a:lnTo>
                  <a:pt x="5027772" y="5185623"/>
                </a:lnTo>
                <a:lnTo>
                  <a:pt x="5025841" y="5189971"/>
                </a:lnTo>
                <a:lnTo>
                  <a:pt x="5023426" y="5193352"/>
                </a:lnTo>
                <a:lnTo>
                  <a:pt x="5013285" y="5195767"/>
                </a:lnTo>
                <a:lnTo>
                  <a:pt x="5000246" y="5198665"/>
                </a:lnTo>
                <a:lnTo>
                  <a:pt x="4988172" y="5200114"/>
                </a:lnTo>
                <a:lnTo>
                  <a:pt x="4978031" y="5200597"/>
                </a:lnTo>
                <a:lnTo>
                  <a:pt x="4964992" y="5199631"/>
                </a:lnTo>
                <a:lnTo>
                  <a:pt x="4948572" y="5197216"/>
                </a:lnTo>
                <a:lnTo>
                  <a:pt x="4940362" y="5196250"/>
                </a:lnTo>
                <a:lnTo>
                  <a:pt x="4932152" y="5195767"/>
                </a:lnTo>
                <a:lnTo>
                  <a:pt x="4924909" y="5196250"/>
                </a:lnTo>
                <a:lnTo>
                  <a:pt x="4918630" y="5196733"/>
                </a:lnTo>
                <a:lnTo>
                  <a:pt x="4912835" y="5198182"/>
                </a:lnTo>
                <a:lnTo>
                  <a:pt x="4906557" y="5199631"/>
                </a:lnTo>
                <a:lnTo>
                  <a:pt x="4903177" y="5200597"/>
                </a:lnTo>
                <a:lnTo>
                  <a:pt x="4900279" y="5201563"/>
                </a:lnTo>
                <a:lnTo>
                  <a:pt x="4897865" y="5203012"/>
                </a:lnTo>
                <a:lnTo>
                  <a:pt x="4896416" y="5204461"/>
                </a:lnTo>
                <a:lnTo>
                  <a:pt x="4893518" y="5206393"/>
                </a:lnTo>
                <a:lnTo>
                  <a:pt x="4891104" y="5209775"/>
                </a:lnTo>
                <a:lnTo>
                  <a:pt x="4888206" y="5213639"/>
                </a:lnTo>
                <a:lnTo>
                  <a:pt x="4886274" y="5217986"/>
                </a:lnTo>
                <a:lnTo>
                  <a:pt x="4884343" y="5222816"/>
                </a:lnTo>
                <a:lnTo>
                  <a:pt x="4882411" y="5227164"/>
                </a:lnTo>
                <a:lnTo>
                  <a:pt x="4881928" y="5231028"/>
                </a:lnTo>
                <a:lnTo>
                  <a:pt x="4881445" y="5234409"/>
                </a:lnTo>
                <a:lnTo>
                  <a:pt x="4881928" y="5238756"/>
                </a:lnTo>
                <a:lnTo>
                  <a:pt x="4882411" y="5243586"/>
                </a:lnTo>
                <a:lnTo>
                  <a:pt x="4884343" y="5248417"/>
                </a:lnTo>
                <a:lnTo>
                  <a:pt x="4886274" y="5252281"/>
                </a:lnTo>
                <a:lnTo>
                  <a:pt x="4888206" y="5257111"/>
                </a:lnTo>
                <a:lnTo>
                  <a:pt x="4891104" y="5261459"/>
                </a:lnTo>
                <a:lnTo>
                  <a:pt x="4893518" y="5265323"/>
                </a:lnTo>
                <a:lnTo>
                  <a:pt x="4896416" y="5267738"/>
                </a:lnTo>
                <a:lnTo>
                  <a:pt x="4898348" y="5271119"/>
                </a:lnTo>
                <a:lnTo>
                  <a:pt x="4901728" y="5274017"/>
                </a:lnTo>
                <a:lnTo>
                  <a:pt x="4905108" y="5277881"/>
                </a:lnTo>
                <a:lnTo>
                  <a:pt x="4909938" y="5280780"/>
                </a:lnTo>
                <a:lnTo>
                  <a:pt x="4919114" y="5288025"/>
                </a:lnTo>
                <a:lnTo>
                  <a:pt x="4926357" y="5294304"/>
                </a:lnTo>
                <a:lnTo>
                  <a:pt x="4932152" y="5301550"/>
                </a:lnTo>
                <a:lnTo>
                  <a:pt x="4938431" y="5311210"/>
                </a:lnTo>
                <a:lnTo>
                  <a:pt x="4944226" y="5320871"/>
                </a:lnTo>
                <a:lnTo>
                  <a:pt x="4948572" y="5327633"/>
                </a:lnTo>
                <a:lnTo>
                  <a:pt x="4952436" y="5337777"/>
                </a:lnTo>
                <a:lnTo>
                  <a:pt x="4957748" y="5348403"/>
                </a:lnTo>
                <a:lnTo>
                  <a:pt x="4959680" y="5354200"/>
                </a:lnTo>
                <a:lnTo>
                  <a:pt x="4962094" y="5359513"/>
                </a:lnTo>
                <a:lnTo>
                  <a:pt x="4963060" y="5364343"/>
                </a:lnTo>
                <a:lnTo>
                  <a:pt x="4963543" y="5368691"/>
                </a:lnTo>
                <a:lnTo>
                  <a:pt x="4963060" y="5372072"/>
                </a:lnTo>
                <a:lnTo>
                  <a:pt x="4962577" y="5374970"/>
                </a:lnTo>
                <a:lnTo>
                  <a:pt x="4960645" y="5378351"/>
                </a:lnTo>
                <a:lnTo>
                  <a:pt x="4959197" y="5382215"/>
                </a:lnTo>
                <a:lnTo>
                  <a:pt x="4955333" y="5388978"/>
                </a:lnTo>
                <a:lnTo>
                  <a:pt x="4952436" y="5394774"/>
                </a:lnTo>
                <a:lnTo>
                  <a:pt x="4945674" y="5401053"/>
                </a:lnTo>
                <a:lnTo>
                  <a:pt x="4937465" y="5407816"/>
                </a:lnTo>
                <a:lnTo>
                  <a:pt x="4929255" y="5415061"/>
                </a:lnTo>
                <a:lnTo>
                  <a:pt x="4922494" y="5421341"/>
                </a:lnTo>
                <a:lnTo>
                  <a:pt x="4916216" y="5423756"/>
                </a:lnTo>
                <a:lnTo>
                  <a:pt x="4909455" y="5426654"/>
                </a:lnTo>
                <a:lnTo>
                  <a:pt x="4902694" y="5429552"/>
                </a:lnTo>
                <a:lnTo>
                  <a:pt x="4896416" y="5432450"/>
                </a:lnTo>
                <a:lnTo>
                  <a:pt x="4893035" y="5439696"/>
                </a:lnTo>
                <a:lnTo>
                  <a:pt x="4889172" y="5449356"/>
                </a:lnTo>
                <a:lnTo>
                  <a:pt x="4887723" y="5454186"/>
                </a:lnTo>
                <a:lnTo>
                  <a:pt x="4886274" y="5458534"/>
                </a:lnTo>
                <a:lnTo>
                  <a:pt x="4885791" y="5462398"/>
                </a:lnTo>
                <a:lnTo>
                  <a:pt x="4885308" y="5466262"/>
                </a:lnTo>
                <a:lnTo>
                  <a:pt x="4885308" y="5468677"/>
                </a:lnTo>
                <a:lnTo>
                  <a:pt x="4885791" y="5471092"/>
                </a:lnTo>
                <a:lnTo>
                  <a:pt x="4886757" y="5473024"/>
                </a:lnTo>
                <a:lnTo>
                  <a:pt x="4887240" y="5474957"/>
                </a:lnTo>
                <a:lnTo>
                  <a:pt x="4890138" y="5479304"/>
                </a:lnTo>
                <a:lnTo>
                  <a:pt x="4891588" y="5482494"/>
                </a:lnTo>
                <a:lnTo>
                  <a:pt x="4893036" y="5482205"/>
                </a:lnTo>
                <a:lnTo>
                  <a:pt x="4898348" y="5487517"/>
                </a:lnTo>
                <a:lnTo>
                  <a:pt x="4900279" y="5489449"/>
                </a:lnTo>
                <a:lnTo>
                  <a:pt x="4904143" y="5490898"/>
                </a:lnTo>
                <a:lnTo>
                  <a:pt x="4908489" y="5491863"/>
                </a:lnTo>
                <a:lnTo>
                  <a:pt x="4913801" y="5493795"/>
                </a:lnTo>
                <a:lnTo>
                  <a:pt x="4919597" y="5494761"/>
                </a:lnTo>
                <a:lnTo>
                  <a:pt x="4930221" y="5496210"/>
                </a:lnTo>
                <a:lnTo>
                  <a:pt x="4937948" y="5496693"/>
                </a:lnTo>
                <a:lnTo>
                  <a:pt x="4941328" y="5496210"/>
                </a:lnTo>
                <a:lnTo>
                  <a:pt x="4944226" y="5495244"/>
                </a:lnTo>
                <a:lnTo>
                  <a:pt x="4947606" y="5493795"/>
                </a:lnTo>
                <a:lnTo>
                  <a:pt x="4951470" y="5491381"/>
                </a:lnTo>
                <a:lnTo>
                  <a:pt x="4954368" y="5489932"/>
                </a:lnTo>
                <a:lnTo>
                  <a:pt x="4958231" y="5488966"/>
                </a:lnTo>
                <a:lnTo>
                  <a:pt x="4959680" y="5488966"/>
                </a:lnTo>
                <a:lnTo>
                  <a:pt x="4961128" y="5488966"/>
                </a:lnTo>
                <a:lnTo>
                  <a:pt x="4963060" y="5488966"/>
                </a:lnTo>
                <a:lnTo>
                  <a:pt x="4964026" y="5489449"/>
                </a:lnTo>
                <a:lnTo>
                  <a:pt x="4965958" y="5489449"/>
                </a:lnTo>
                <a:lnTo>
                  <a:pt x="4968855" y="5490415"/>
                </a:lnTo>
                <a:lnTo>
                  <a:pt x="4971270" y="5490898"/>
                </a:lnTo>
                <a:lnTo>
                  <a:pt x="4973685" y="5492829"/>
                </a:lnTo>
                <a:lnTo>
                  <a:pt x="4979480" y="5495727"/>
                </a:lnTo>
                <a:lnTo>
                  <a:pt x="4984792" y="5499590"/>
                </a:lnTo>
                <a:lnTo>
                  <a:pt x="4995899" y="5508283"/>
                </a:lnTo>
                <a:lnTo>
                  <a:pt x="5005075" y="5515527"/>
                </a:lnTo>
                <a:lnTo>
                  <a:pt x="5018114" y="5521322"/>
                </a:lnTo>
                <a:lnTo>
                  <a:pt x="5032119" y="5527117"/>
                </a:lnTo>
                <a:lnTo>
                  <a:pt x="5038880" y="5530498"/>
                </a:lnTo>
                <a:lnTo>
                  <a:pt x="5044675" y="5533878"/>
                </a:lnTo>
                <a:lnTo>
                  <a:pt x="5047573" y="5535810"/>
                </a:lnTo>
                <a:lnTo>
                  <a:pt x="5049987" y="5537742"/>
                </a:lnTo>
                <a:lnTo>
                  <a:pt x="5052402" y="5539673"/>
                </a:lnTo>
                <a:lnTo>
                  <a:pt x="5053851" y="5541605"/>
                </a:lnTo>
                <a:lnTo>
                  <a:pt x="5056748" y="5548849"/>
                </a:lnTo>
                <a:lnTo>
                  <a:pt x="5058680" y="5556576"/>
                </a:lnTo>
                <a:lnTo>
                  <a:pt x="5058680" y="5560922"/>
                </a:lnTo>
                <a:lnTo>
                  <a:pt x="5059163" y="5564303"/>
                </a:lnTo>
                <a:lnTo>
                  <a:pt x="5058680" y="5568166"/>
                </a:lnTo>
                <a:lnTo>
                  <a:pt x="5057714" y="5571547"/>
                </a:lnTo>
                <a:lnTo>
                  <a:pt x="5056748" y="5573478"/>
                </a:lnTo>
                <a:lnTo>
                  <a:pt x="5054817" y="5574927"/>
                </a:lnTo>
                <a:lnTo>
                  <a:pt x="5053368" y="5577342"/>
                </a:lnTo>
                <a:lnTo>
                  <a:pt x="5051436" y="5578791"/>
                </a:lnTo>
                <a:lnTo>
                  <a:pt x="5046124" y="5581688"/>
                </a:lnTo>
                <a:lnTo>
                  <a:pt x="5040812" y="5584103"/>
                </a:lnTo>
                <a:lnTo>
                  <a:pt x="5035500" y="5586035"/>
                </a:lnTo>
                <a:lnTo>
                  <a:pt x="5030187" y="5588932"/>
                </a:lnTo>
                <a:lnTo>
                  <a:pt x="5027773" y="5589898"/>
                </a:lnTo>
                <a:lnTo>
                  <a:pt x="5026324" y="5590864"/>
                </a:lnTo>
                <a:lnTo>
                  <a:pt x="5024875" y="5592796"/>
                </a:lnTo>
                <a:lnTo>
                  <a:pt x="5023909" y="5593761"/>
                </a:lnTo>
                <a:lnTo>
                  <a:pt x="5024875" y="5600522"/>
                </a:lnTo>
                <a:lnTo>
                  <a:pt x="5027290" y="5608732"/>
                </a:lnTo>
                <a:lnTo>
                  <a:pt x="5030187" y="5616942"/>
                </a:lnTo>
                <a:lnTo>
                  <a:pt x="5031153" y="5623703"/>
                </a:lnTo>
                <a:lnTo>
                  <a:pt x="5030670" y="5630947"/>
                </a:lnTo>
                <a:lnTo>
                  <a:pt x="5030187" y="5640606"/>
                </a:lnTo>
                <a:lnTo>
                  <a:pt x="5029704" y="5646401"/>
                </a:lnTo>
                <a:lnTo>
                  <a:pt x="5029704" y="5651230"/>
                </a:lnTo>
                <a:lnTo>
                  <a:pt x="5030187" y="5656542"/>
                </a:lnTo>
                <a:lnTo>
                  <a:pt x="5031153" y="5660889"/>
                </a:lnTo>
                <a:lnTo>
                  <a:pt x="5033085" y="5665718"/>
                </a:lnTo>
                <a:lnTo>
                  <a:pt x="5035500" y="5670547"/>
                </a:lnTo>
                <a:lnTo>
                  <a:pt x="5037914" y="5675376"/>
                </a:lnTo>
                <a:lnTo>
                  <a:pt x="5041295" y="5680689"/>
                </a:lnTo>
                <a:lnTo>
                  <a:pt x="5044192" y="5686001"/>
                </a:lnTo>
                <a:lnTo>
                  <a:pt x="5047573" y="5690830"/>
                </a:lnTo>
                <a:lnTo>
                  <a:pt x="5050953" y="5695177"/>
                </a:lnTo>
                <a:lnTo>
                  <a:pt x="5053851" y="5698557"/>
                </a:lnTo>
                <a:lnTo>
                  <a:pt x="5060612" y="5701455"/>
                </a:lnTo>
                <a:lnTo>
                  <a:pt x="5069305" y="5705801"/>
                </a:lnTo>
                <a:lnTo>
                  <a:pt x="5077997" y="5710147"/>
                </a:lnTo>
                <a:lnTo>
                  <a:pt x="5087173" y="5713045"/>
                </a:lnTo>
                <a:lnTo>
                  <a:pt x="5093451" y="5714011"/>
                </a:lnTo>
                <a:lnTo>
                  <a:pt x="5101661" y="5714977"/>
                </a:lnTo>
                <a:lnTo>
                  <a:pt x="5109871" y="5715460"/>
                </a:lnTo>
                <a:lnTo>
                  <a:pt x="5119046" y="5715942"/>
                </a:lnTo>
                <a:lnTo>
                  <a:pt x="5127739" y="5715942"/>
                </a:lnTo>
                <a:lnTo>
                  <a:pt x="5136915" y="5716908"/>
                </a:lnTo>
                <a:lnTo>
                  <a:pt x="5140778" y="5717391"/>
                </a:lnTo>
                <a:lnTo>
                  <a:pt x="5144159" y="5718357"/>
                </a:lnTo>
                <a:lnTo>
                  <a:pt x="5148022" y="5719323"/>
                </a:lnTo>
                <a:lnTo>
                  <a:pt x="5150920" y="5720772"/>
                </a:lnTo>
                <a:lnTo>
                  <a:pt x="5156715" y="5723669"/>
                </a:lnTo>
                <a:lnTo>
                  <a:pt x="5162993" y="5728016"/>
                </a:lnTo>
                <a:lnTo>
                  <a:pt x="5169754" y="5733328"/>
                </a:lnTo>
                <a:lnTo>
                  <a:pt x="5176032" y="5738640"/>
                </a:lnTo>
                <a:lnTo>
                  <a:pt x="5181827" y="5744435"/>
                </a:lnTo>
                <a:lnTo>
                  <a:pt x="5187622" y="5750230"/>
                </a:lnTo>
                <a:lnTo>
                  <a:pt x="5191969" y="5756026"/>
                </a:lnTo>
                <a:lnTo>
                  <a:pt x="5195832" y="5761821"/>
                </a:lnTo>
                <a:lnTo>
                  <a:pt x="5196798" y="5765201"/>
                </a:lnTo>
                <a:lnTo>
                  <a:pt x="5197281" y="5769548"/>
                </a:lnTo>
                <a:lnTo>
                  <a:pt x="5197281" y="5774860"/>
                </a:lnTo>
                <a:lnTo>
                  <a:pt x="5197281" y="5780655"/>
                </a:lnTo>
                <a:lnTo>
                  <a:pt x="5196315" y="5792245"/>
                </a:lnTo>
                <a:lnTo>
                  <a:pt x="5195832" y="5802387"/>
                </a:lnTo>
                <a:lnTo>
                  <a:pt x="5191969" y="5808665"/>
                </a:lnTo>
                <a:lnTo>
                  <a:pt x="5186656" y="5815909"/>
                </a:lnTo>
                <a:lnTo>
                  <a:pt x="5184725" y="5819289"/>
                </a:lnTo>
                <a:lnTo>
                  <a:pt x="5182310" y="5822670"/>
                </a:lnTo>
                <a:lnTo>
                  <a:pt x="5181344" y="5825567"/>
                </a:lnTo>
                <a:lnTo>
                  <a:pt x="5180861" y="5828948"/>
                </a:lnTo>
                <a:lnTo>
                  <a:pt x="5177481" y="5833777"/>
                </a:lnTo>
                <a:lnTo>
                  <a:pt x="5174583" y="5839572"/>
                </a:lnTo>
                <a:lnTo>
                  <a:pt x="5171203" y="5845850"/>
                </a:lnTo>
                <a:lnTo>
                  <a:pt x="5168788" y="5853094"/>
                </a:lnTo>
                <a:lnTo>
                  <a:pt x="5165890" y="5860338"/>
                </a:lnTo>
                <a:lnTo>
                  <a:pt x="5163959" y="5866616"/>
                </a:lnTo>
                <a:lnTo>
                  <a:pt x="5162510" y="5872411"/>
                </a:lnTo>
                <a:lnTo>
                  <a:pt x="5162027" y="5877241"/>
                </a:lnTo>
                <a:lnTo>
                  <a:pt x="5162510" y="5882070"/>
                </a:lnTo>
                <a:lnTo>
                  <a:pt x="5163476" y="5887865"/>
                </a:lnTo>
                <a:lnTo>
                  <a:pt x="5164925" y="5894626"/>
                </a:lnTo>
                <a:lnTo>
                  <a:pt x="5166373" y="5900904"/>
                </a:lnTo>
                <a:lnTo>
                  <a:pt x="5168788" y="5907665"/>
                </a:lnTo>
                <a:lnTo>
                  <a:pt x="5171203" y="5913460"/>
                </a:lnTo>
                <a:lnTo>
                  <a:pt x="5174100" y="5918290"/>
                </a:lnTo>
                <a:lnTo>
                  <a:pt x="5176998" y="5922153"/>
                </a:lnTo>
                <a:lnTo>
                  <a:pt x="5180378" y="5926499"/>
                </a:lnTo>
                <a:lnTo>
                  <a:pt x="5184725" y="5930846"/>
                </a:lnTo>
                <a:lnTo>
                  <a:pt x="5188588" y="5935675"/>
                </a:lnTo>
                <a:lnTo>
                  <a:pt x="5193417" y="5940021"/>
                </a:lnTo>
                <a:lnTo>
                  <a:pt x="5203076" y="5949197"/>
                </a:lnTo>
                <a:lnTo>
                  <a:pt x="5210320" y="5955475"/>
                </a:lnTo>
                <a:lnTo>
                  <a:pt x="5217564" y="5961270"/>
                </a:lnTo>
                <a:lnTo>
                  <a:pt x="5225291" y="5967066"/>
                </a:lnTo>
                <a:lnTo>
                  <a:pt x="5233500" y="5972378"/>
                </a:lnTo>
                <a:lnTo>
                  <a:pt x="5240744" y="5978173"/>
                </a:lnTo>
                <a:lnTo>
                  <a:pt x="5244608" y="5982036"/>
                </a:lnTo>
                <a:lnTo>
                  <a:pt x="5248471" y="5986383"/>
                </a:lnTo>
                <a:lnTo>
                  <a:pt x="5252818" y="5992178"/>
                </a:lnTo>
                <a:lnTo>
                  <a:pt x="5257164" y="5998939"/>
                </a:lnTo>
                <a:lnTo>
                  <a:pt x="5261027" y="6004734"/>
                </a:lnTo>
                <a:lnTo>
                  <a:pt x="5265374" y="6010529"/>
                </a:lnTo>
                <a:lnTo>
                  <a:pt x="5269720" y="6015841"/>
                </a:lnTo>
                <a:lnTo>
                  <a:pt x="5274066" y="6018739"/>
                </a:lnTo>
                <a:lnTo>
                  <a:pt x="5277447" y="6024534"/>
                </a:lnTo>
                <a:lnTo>
                  <a:pt x="5282276" y="6030329"/>
                </a:lnTo>
                <a:lnTo>
                  <a:pt x="5288554" y="6036607"/>
                </a:lnTo>
                <a:lnTo>
                  <a:pt x="5295315" y="6042885"/>
                </a:lnTo>
                <a:lnTo>
                  <a:pt x="5308354" y="6054476"/>
                </a:lnTo>
                <a:lnTo>
                  <a:pt x="5318979" y="6063651"/>
                </a:lnTo>
                <a:lnTo>
                  <a:pt x="5325740" y="6071861"/>
                </a:lnTo>
                <a:lnTo>
                  <a:pt x="5333467" y="6082968"/>
                </a:lnTo>
                <a:lnTo>
                  <a:pt x="5341677" y="6094559"/>
                </a:lnTo>
                <a:lnTo>
                  <a:pt x="5348438" y="6104700"/>
                </a:lnTo>
                <a:lnTo>
                  <a:pt x="5351818" y="6110012"/>
                </a:lnTo>
                <a:lnTo>
                  <a:pt x="5354716" y="6115808"/>
                </a:lnTo>
                <a:lnTo>
                  <a:pt x="5358096" y="6122569"/>
                </a:lnTo>
                <a:lnTo>
                  <a:pt x="5360994" y="6129330"/>
                </a:lnTo>
                <a:lnTo>
                  <a:pt x="5366789" y="6144300"/>
                </a:lnTo>
                <a:lnTo>
                  <a:pt x="5371135" y="6156857"/>
                </a:lnTo>
                <a:lnTo>
                  <a:pt x="5373550" y="6162169"/>
                </a:lnTo>
                <a:lnTo>
                  <a:pt x="5375482" y="6168447"/>
                </a:lnTo>
                <a:lnTo>
                  <a:pt x="5376930" y="6176174"/>
                </a:lnTo>
                <a:lnTo>
                  <a:pt x="5378862" y="6183418"/>
                </a:lnTo>
                <a:lnTo>
                  <a:pt x="5379828" y="6191627"/>
                </a:lnTo>
                <a:lnTo>
                  <a:pt x="5381277" y="6199354"/>
                </a:lnTo>
                <a:lnTo>
                  <a:pt x="5383208" y="6206598"/>
                </a:lnTo>
                <a:lnTo>
                  <a:pt x="5386106" y="6212876"/>
                </a:lnTo>
                <a:lnTo>
                  <a:pt x="5390452" y="6228813"/>
                </a:lnTo>
                <a:lnTo>
                  <a:pt x="5396730" y="6246198"/>
                </a:lnTo>
                <a:lnTo>
                  <a:pt x="5399628" y="6255857"/>
                </a:lnTo>
                <a:lnTo>
                  <a:pt x="5402526" y="6264067"/>
                </a:lnTo>
                <a:lnTo>
                  <a:pt x="5403974" y="6272760"/>
                </a:lnTo>
                <a:lnTo>
                  <a:pt x="5404457" y="6280003"/>
                </a:lnTo>
                <a:lnTo>
                  <a:pt x="5405423" y="6285799"/>
                </a:lnTo>
                <a:lnTo>
                  <a:pt x="5406389" y="6293043"/>
                </a:lnTo>
                <a:lnTo>
                  <a:pt x="5406389" y="6300286"/>
                </a:lnTo>
                <a:lnTo>
                  <a:pt x="5405423" y="6308013"/>
                </a:lnTo>
                <a:lnTo>
                  <a:pt x="5403492" y="6322984"/>
                </a:lnTo>
                <a:lnTo>
                  <a:pt x="5401077" y="6336023"/>
                </a:lnTo>
                <a:lnTo>
                  <a:pt x="5400594" y="6344233"/>
                </a:lnTo>
                <a:lnTo>
                  <a:pt x="5398662" y="6354857"/>
                </a:lnTo>
                <a:lnTo>
                  <a:pt x="5397696" y="6360170"/>
                </a:lnTo>
                <a:lnTo>
                  <a:pt x="5396248" y="6365482"/>
                </a:lnTo>
                <a:lnTo>
                  <a:pt x="5395282" y="6369828"/>
                </a:lnTo>
                <a:lnTo>
                  <a:pt x="5393350" y="6373209"/>
                </a:lnTo>
                <a:lnTo>
                  <a:pt x="5393350" y="6386731"/>
                </a:lnTo>
                <a:lnTo>
                  <a:pt x="5392867" y="6403150"/>
                </a:lnTo>
                <a:lnTo>
                  <a:pt x="5392384" y="6411360"/>
                </a:lnTo>
                <a:lnTo>
                  <a:pt x="5391901" y="6419087"/>
                </a:lnTo>
                <a:lnTo>
                  <a:pt x="5390935" y="6426814"/>
                </a:lnTo>
                <a:lnTo>
                  <a:pt x="5389970" y="6433092"/>
                </a:lnTo>
                <a:lnTo>
                  <a:pt x="5387555" y="6437438"/>
                </a:lnTo>
                <a:lnTo>
                  <a:pt x="5384174" y="6442268"/>
                </a:lnTo>
                <a:lnTo>
                  <a:pt x="5379828" y="6447580"/>
                </a:lnTo>
                <a:lnTo>
                  <a:pt x="5375482" y="6453375"/>
                </a:lnTo>
                <a:lnTo>
                  <a:pt x="5370652" y="6458687"/>
                </a:lnTo>
                <a:lnTo>
                  <a:pt x="5366789" y="6463999"/>
                </a:lnTo>
                <a:lnTo>
                  <a:pt x="5365340" y="6466897"/>
                </a:lnTo>
                <a:lnTo>
                  <a:pt x="5364374" y="6469312"/>
                </a:lnTo>
                <a:lnTo>
                  <a:pt x="5363891" y="6471726"/>
                </a:lnTo>
                <a:lnTo>
                  <a:pt x="5363891" y="6474141"/>
                </a:lnTo>
                <a:lnTo>
                  <a:pt x="5363891" y="6477521"/>
                </a:lnTo>
                <a:lnTo>
                  <a:pt x="5364857" y="6480902"/>
                </a:lnTo>
                <a:lnTo>
                  <a:pt x="5366306" y="6485731"/>
                </a:lnTo>
                <a:lnTo>
                  <a:pt x="5368238" y="6490077"/>
                </a:lnTo>
                <a:lnTo>
                  <a:pt x="5370652" y="6494907"/>
                </a:lnTo>
                <a:lnTo>
                  <a:pt x="5373067" y="6498770"/>
                </a:lnTo>
                <a:lnTo>
                  <a:pt x="5375482" y="6501668"/>
                </a:lnTo>
                <a:lnTo>
                  <a:pt x="5378862" y="6504082"/>
                </a:lnTo>
                <a:lnTo>
                  <a:pt x="5381760" y="6502151"/>
                </a:lnTo>
                <a:lnTo>
                  <a:pt x="5386589" y="6498770"/>
                </a:lnTo>
                <a:lnTo>
                  <a:pt x="5389486" y="6496838"/>
                </a:lnTo>
                <a:lnTo>
                  <a:pt x="5391901" y="6495873"/>
                </a:lnTo>
                <a:lnTo>
                  <a:pt x="5394316" y="6495390"/>
                </a:lnTo>
                <a:lnTo>
                  <a:pt x="5397213" y="6496356"/>
                </a:lnTo>
                <a:lnTo>
                  <a:pt x="5398662" y="6496356"/>
                </a:lnTo>
                <a:lnTo>
                  <a:pt x="5399628" y="6497321"/>
                </a:lnTo>
                <a:lnTo>
                  <a:pt x="5401077" y="6498770"/>
                </a:lnTo>
                <a:lnTo>
                  <a:pt x="5402043" y="6500219"/>
                </a:lnTo>
                <a:lnTo>
                  <a:pt x="5403974" y="6504082"/>
                </a:lnTo>
                <a:lnTo>
                  <a:pt x="5405423" y="6508429"/>
                </a:lnTo>
                <a:lnTo>
                  <a:pt x="5407838" y="6518087"/>
                </a:lnTo>
                <a:lnTo>
                  <a:pt x="5408321" y="6526297"/>
                </a:lnTo>
                <a:lnTo>
                  <a:pt x="5404457" y="6533541"/>
                </a:lnTo>
                <a:lnTo>
                  <a:pt x="5401077" y="6540785"/>
                </a:lnTo>
                <a:lnTo>
                  <a:pt x="5399628" y="6544166"/>
                </a:lnTo>
                <a:lnTo>
                  <a:pt x="5399145" y="6546580"/>
                </a:lnTo>
                <a:lnTo>
                  <a:pt x="5399145" y="6549478"/>
                </a:lnTo>
                <a:lnTo>
                  <a:pt x="5399628" y="6552375"/>
                </a:lnTo>
                <a:lnTo>
                  <a:pt x="5402043" y="6557688"/>
                </a:lnTo>
                <a:lnTo>
                  <a:pt x="5404457" y="6563483"/>
                </a:lnTo>
                <a:lnTo>
                  <a:pt x="5406872" y="6566380"/>
                </a:lnTo>
                <a:lnTo>
                  <a:pt x="5409287" y="6569278"/>
                </a:lnTo>
                <a:lnTo>
                  <a:pt x="5412667" y="6573141"/>
                </a:lnTo>
                <a:lnTo>
                  <a:pt x="5415565" y="6576522"/>
                </a:lnTo>
                <a:lnTo>
                  <a:pt x="5419428" y="6579902"/>
                </a:lnTo>
                <a:lnTo>
                  <a:pt x="5422809" y="6583283"/>
                </a:lnTo>
                <a:lnTo>
                  <a:pt x="5425223" y="6586180"/>
                </a:lnTo>
                <a:lnTo>
                  <a:pt x="5427155" y="6589561"/>
                </a:lnTo>
                <a:lnTo>
                  <a:pt x="5426189" y="6596805"/>
                </a:lnTo>
                <a:lnTo>
                  <a:pt x="5424257" y="6606463"/>
                </a:lnTo>
                <a:lnTo>
                  <a:pt x="5422809" y="6611293"/>
                </a:lnTo>
                <a:lnTo>
                  <a:pt x="5420877" y="6616122"/>
                </a:lnTo>
                <a:lnTo>
                  <a:pt x="5418462" y="6619502"/>
                </a:lnTo>
                <a:lnTo>
                  <a:pt x="5415565" y="6623366"/>
                </a:lnTo>
                <a:lnTo>
                  <a:pt x="5412184" y="6627229"/>
                </a:lnTo>
                <a:lnTo>
                  <a:pt x="5406872" y="6632542"/>
                </a:lnTo>
                <a:lnTo>
                  <a:pt x="5401560" y="6637854"/>
                </a:lnTo>
                <a:lnTo>
                  <a:pt x="5397213" y="6641717"/>
                </a:lnTo>
                <a:lnTo>
                  <a:pt x="5390452" y="6647029"/>
                </a:lnTo>
                <a:lnTo>
                  <a:pt x="5383208" y="6652825"/>
                </a:lnTo>
                <a:lnTo>
                  <a:pt x="5379828" y="6655722"/>
                </a:lnTo>
                <a:lnTo>
                  <a:pt x="5376930" y="6658620"/>
                </a:lnTo>
                <a:lnTo>
                  <a:pt x="5375482" y="6661517"/>
                </a:lnTo>
                <a:lnTo>
                  <a:pt x="5374999" y="6663932"/>
                </a:lnTo>
                <a:lnTo>
                  <a:pt x="5373550" y="6665864"/>
                </a:lnTo>
                <a:lnTo>
                  <a:pt x="5373067" y="6667795"/>
                </a:lnTo>
                <a:lnTo>
                  <a:pt x="5371618" y="6669727"/>
                </a:lnTo>
                <a:lnTo>
                  <a:pt x="5371618" y="6672142"/>
                </a:lnTo>
                <a:lnTo>
                  <a:pt x="5371135" y="6677454"/>
                </a:lnTo>
                <a:lnTo>
                  <a:pt x="5371618" y="6682766"/>
                </a:lnTo>
                <a:lnTo>
                  <a:pt x="5371618" y="6688561"/>
                </a:lnTo>
                <a:lnTo>
                  <a:pt x="5372101" y="6693873"/>
                </a:lnTo>
                <a:lnTo>
                  <a:pt x="5371618" y="6697737"/>
                </a:lnTo>
                <a:lnTo>
                  <a:pt x="5371135" y="6701600"/>
                </a:lnTo>
                <a:lnTo>
                  <a:pt x="5369686" y="6702566"/>
                </a:lnTo>
                <a:lnTo>
                  <a:pt x="5367755" y="6704015"/>
                </a:lnTo>
                <a:lnTo>
                  <a:pt x="5365340" y="6704981"/>
                </a:lnTo>
                <a:lnTo>
                  <a:pt x="5363408" y="6705464"/>
                </a:lnTo>
                <a:lnTo>
                  <a:pt x="5358096" y="6705947"/>
                </a:lnTo>
                <a:lnTo>
                  <a:pt x="5352301" y="6706430"/>
                </a:lnTo>
                <a:lnTo>
                  <a:pt x="5346989" y="6706913"/>
                </a:lnTo>
                <a:lnTo>
                  <a:pt x="5341677" y="6707396"/>
                </a:lnTo>
                <a:lnTo>
                  <a:pt x="5337330" y="6707878"/>
                </a:lnTo>
                <a:lnTo>
                  <a:pt x="5333467" y="6708844"/>
                </a:lnTo>
                <a:lnTo>
                  <a:pt x="5327189" y="6716571"/>
                </a:lnTo>
                <a:lnTo>
                  <a:pt x="5320428" y="6725264"/>
                </a:lnTo>
                <a:lnTo>
                  <a:pt x="5313667" y="6734922"/>
                </a:lnTo>
                <a:lnTo>
                  <a:pt x="5307872" y="6742166"/>
                </a:lnTo>
                <a:lnTo>
                  <a:pt x="5303525" y="6749893"/>
                </a:lnTo>
                <a:lnTo>
                  <a:pt x="5298213" y="6759069"/>
                </a:lnTo>
                <a:lnTo>
                  <a:pt x="5292901" y="6768727"/>
                </a:lnTo>
                <a:lnTo>
                  <a:pt x="5288554" y="6776454"/>
                </a:lnTo>
                <a:lnTo>
                  <a:pt x="5282759" y="6789493"/>
                </a:lnTo>
                <a:lnTo>
                  <a:pt x="5275998" y="6805430"/>
                </a:lnTo>
                <a:lnTo>
                  <a:pt x="5269237" y="6820884"/>
                </a:lnTo>
                <a:lnTo>
                  <a:pt x="5262959" y="6831991"/>
                </a:lnTo>
                <a:lnTo>
                  <a:pt x="5256681" y="6838269"/>
                </a:lnTo>
                <a:lnTo>
                  <a:pt x="5249437" y="6845030"/>
                </a:lnTo>
                <a:lnTo>
                  <a:pt x="5242676" y="6851791"/>
                </a:lnTo>
                <a:lnTo>
                  <a:pt x="5236881" y="6858069"/>
                </a:lnTo>
                <a:lnTo>
                  <a:pt x="5230120" y="6871108"/>
                </a:lnTo>
                <a:lnTo>
                  <a:pt x="5221427" y="6886079"/>
                </a:lnTo>
                <a:lnTo>
                  <a:pt x="5213700" y="6901050"/>
                </a:lnTo>
                <a:lnTo>
                  <a:pt x="5206939" y="6913606"/>
                </a:lnTo>
                <a:lnTo>
                  <a:pt x="5199212" y="6921333"/>
                </a:lnTo>
                <a:lnTo>
                  <a:pt x="5190037" y="6930509"/>
                </a:lnTo>
                <a:lnTo>
                  <a:pt x="5180378" y="6940167"/>
                </a:lnTo>
                <a:lnTo>
                  <a:pt x="5173617" y="6947411"/>
                </a:lnTo>
                <a:lnTo>
                  <a:pt x="5166373" y="6950792"/>
                </a:lnTo>
                <a:lnTo>
                  <a:pt x="5158646" y="6955621"/>
                </a:lnTo>
                <a:lnTo>
                  <a:pt x="5154783" y="6958036"/>
                </a:lnTo>
                <a:lnTo>
                  <a:pt x="5151885" y="6960933"/>
                </a:lnTo>
                <a:lnTo>
                  <a:pt x="5148988" y="6963348"/>
                </a:lnTo>
                <a:lnTo>
                  <a:pt x="5147056" y="6966245"/>
                </a:lnTo>
                <a:lnTo>
                  <a:pt x="5144159" y="6968177"/>
                </a:lnTo>
                <a:lnTo>
                  <a:pt x="5141744" y="6971075"/>
                </a:lnTo>
                <a:lnTo>
                  <a:pt x="5138846" y="6973972"/>
                </a:lnTo>
                <a:lnTo>
                  <a:pt x="5137398" y="6977836"/>
                </a:lnTo>
                <a:lnTo>
                  <a:pt x="5135949" y="6982182"/>
                </a:lnTo>
                <a:lnTo>
                  <a:pt x="5134983" y="6985563"/>
                </a:lnTo>
                <a:lnTo>
                  <a:pt x="5134983" y="6989426"/>
                </a:lnTo>
                <a:lnTo>
                  <a:pt x="5135949" y="6992324"/>
                </a:lnTo>
                <a:lnTo>
                  <a:pt x="5136432" y="6995221"/>
                </a:lnTo>
                <a:lnTo>
                  <a:pt x="5137880" y="6997636"/>
                </a:lnTo>
                <a:lnTo>
                  <a:pt x="5140778" y="7000533"/>
                </a:lnTo>
                <a:lnTo>
                  <a:pt x="5143193" y="7003431"/>
                </a:lnTo>
                <a:lnTo>
                  <a:pt x="5146090" y="7006329"/>
                </a:lnTo>
                <a:lnTo>
                  <a:pt x="5148505" y="7008743"/>
                </a:lnTo>
                <a:lnTo>
                  <a:pt x="5149954" y="7012124"/>
                </a:lnTo>
                <a:lnTo>
                  <a:pt x="5150920" y="7014538"/>
                </a:lnTo>
                <a:lnTo>
                  <a:pt x="5152368" y="7016470"/>
                </a:lnTo>
                <a:lnTo>
                  <a:pt x="5153334" y="7018402"/>
                </a:lnTo>
                <a:lnTo>
                  <a:pt x="5154783" y="7021782"/>
                </a:lnTo>
                <a:lnTo>
                  <a:pt x="5155749" y="7024197"/>
                </a:lnTo>
                <a:lnTo>
                  <a:pt x="5157681" y="7030958"/>
                </a:lnTo>
                <a:lnTo>
                  <a:pt x="5158164" y="7036753"/>
                </a:lnTo>
                <a:lnTo>
                  <a:pt x="5154300" y="7043997"/>
                </a:lnTo>
                <a:lnTo>
                  <a:pt x="5148988" y="7051724"/>
                </a:lnTo>
                <a:lnTo>
                  <a:pt x="5143676" y="7060417"/>
                </a:lnTo>
                <a:lnTo>
                  <a:pt x="5139812" y="7067178"/>
                </a:lnTo>
                <a:lnTo>
                  <a:pt x="5135466" y="7073456"/>
                </a:lnTo>
                <a:lnTo>
                  <a:pt x="5129188" y="7082148"/>
                </a:lnTo>
                <a:lnTo>
                  <a:pt x="5125807" y="7086012"/>
                </a:lnTo>
                <a:lnTo>
                  <a:pt x="5123393" y="7089875"/>
                </a:lnTo>
                <a:lnTo>
                  <a:pt x="5121461" y="7093739"/>
                </a:lnTo>
                <a:lnTo>
                  <a:pt x="5120978" y="7096636"/>
                </a:lnTo>
                <a:lnTo>
                  <a:pt x="5120495" y="7099051"/>
                </a:lnTo>
                <a:lnTo>
                  <a:pt x="5120012" y="7101466"/>
                </a:lnTo>
                <a:lnTo>
                  <a:pt x="5120012" y="7104363"/>
                </a:lnTo>
                <a:lnTo>
                  <a:pt x="5120495" y="7106778"/>
                </a:lnTo>
                <a:lnTo>
                  <a:pt x="5121461" y="7112573"/>
                </a:lnTo>
                <a:lnTo>
                  <a:pt x="5123876" y="7118851"/>
                </a:lnTo>
                <a:lnTo>
                  <a:pt x="5128705" y="7130924"/>
                </a:lnTo>
                <a:lnTo>
                  <a:pt x="5132085" y="7141549"/>
                </a:lnTo>
                <a:lnTo>
                  <a:pt x="5134983" y="7148793"/>
                </a:lnTo>
                <a:lnTo>
                  <a:pt x="5137880" y="7157968"/>
                </a:lnTo>
                <a:lnTo>
                  <a:pt x="5140295" y="7163280"/>
                </a:lnTo>
                <a:lnTo>
                  <a:pt x="5142227" y="7167627"/>
                </a:lnTo>
                <a:lnTo>
                  <a:pt x="5144159" y="7171973"/>
                </a:lnTo>
                <a:lnTo>
                  <a:pt x="5147056" y="7174871"/>
                </a:lnTo>
                <a:lnTo>
                  <a:pt x="5151403" y="7179217"/>
                </a:lnTo>
                <a:lnTo>
                  <a:pt x="5157198" y="7184529"/>
                </a:lnTo>
                <a:lnTo>
                  <a:pt x="5163476" y="7189841"/>
                </a:lnTo>
                <a:lnTo>
                  <a:pt x="5169754" y="7193705"/>
                </a:lnTo>
                <a:lnTo>
                  <a:pt x="5176032" y="7193705"/>
                </a:lnTo>
                <a:lnTo>
                  <a:pt x="5184725" y="7193222"/>
                </a:lnTo>
                <a:lnTo>
                  <a:pt x="5188588" y="7193222"/>
                </a:lnTo>
                <a:lnTo>
                  <a:pt x="5192452" y="7191773"/>
                </a:lnTo>
                <a:lnTo>
                  <a:pt x="5196315" y="7191290"/>
                </a:lnTo>
                <a:lnTo>
                  <a:pt x="5199212" y="7189841"/>
                </a:lnTo>
                <a:lnTo>
                  <a:pt x="5206456" y="7185978"/>
                </a:lnTo>
                <a:lnTo>
                  <a:pt x="5214183" y="7180666"/>
                </a:lnTo>
                <a:lnTo>
                  <a:pt x="5222393" y="7175354"/>
                </a:lnTo>
                <a:lnTo>
                  <a:pt x="5229154" y="7171490"/>
                </a:lnTo>
                <a:lnTo>
                  <a:pt x="5232052" y="7165212"/>
                </a:lnTo>
                <a:lnTo>
                  <a:pt x="5235432" y="7158451"/>
                </a:lnTo>
                <a:lnTo>
                  <a:pt x="5236881" y="7155554"/>
                </a:lnTo>
                <a:lnTo>
                  <a:pt x="5238813" y="7152656"/>
                </a:lnTo>
                <a:lnTo>
                  <a:pt x="5241710" y="7150724"/>
                </a:lnTo>
                <a:lnTo>
                  <a:pt x="5244125" y="7149275"/>
                </a:lnTo>
                <a:lnTo>
                  <a:pt x="5248471" y="7144446"/>
                </a:lnTo>
                <a:lnTo>
                  <a:pt x="5256681" y="7138168"/>
                </a:lnTo>
                <a:lnTo>
                  <a:pt x="5260544" y="7135271"/>
                </a:lnTo>
                <a:lnTo>
                  <a:pt x="5264891" y="7132856"/>
                </a:lnTo>
                <a:lnTo>
                  <a:pt x="5269720" y="7130924"/>
                </a:lnTo>
                <a:lnTo>
                  <a:pt x="5274066" y="7129958"/>
                </a:lnTo>
                <a:lnTo>
                  <a:pt x="5278896" y="7128992"/>
                </a:lnTo>
                <a:lnTo>
                  <a:pt x="5284208" y="7128992"/>
                </a:lnTo>
                <a:lnTo>
                  <a:pt x="5290003" y="7128992"/>
                </a:lnTo>
                <a:lnTo>
                  <a:pt x="5296281" y="7129958"/>
                </a:lnTo>
                <a:lnTo>
                  <a:pt x="5302076" y="7130924"/>
                </a:lnTo>
                <a:lnTo>
                  <a:pt x="5307389" y="7132856"/>
                </a:lnTo>
                <a:lnTo>
                  <a:pt x="5311252" y="7135271"/>
                </a:lnTo>
                <a:lnTo>
                  <a:pt x="5315116" y="7138168"/>
                </a:lnTo>
                <a:lnTo>
                  <a:pt x="5318496" y="7142032"/>
                </a:lnTo>
                <a:lnTo>
                  <a:pt x="5321876" y="7149758"/>
                </a:lnTo>
                <a:lnTo>
                  <a:pt x="5323808" y="7153139"/>
                </a:lnTo>
                <a:lnTo>
                  <a:pt x="5325257" y="7157002"/>
                </a:lnTo>
                <a:lnTo>
                  <a:pt x="5325740" y="7160866"/>
                </a:lnTo>
                <a:lnTo>
                  <a:pt x="5326223" y="7163763"/>
                </a:lnTo>
                <a:lnTo>
                  <a:pt x="5324291" y="7166661"/>
                </a:lnTo>
                <a:lnTo>
                  <a:pt x="5320428" y="7169076"/>
                </a:lnTo>
                <a:lnTo>
                  <a:pt x="5316081" y="7171490"/>
                </a:lnTo>
                <a:lnTo>
                  <a:pt x="5311252" y="7173422"/>
                </a:lnTo>
                <a:lnTo>
                  <a:pt x="5306906" y="7176319"/>
                </a:lnTo>
                <a:lnTo>
                  <a:pt x="5302076" y="7179217"/>
                </a:lnTo>
                <a:lnTo>
                  <a:pt x="5300145" y="7180666"/>
                </a:lnTo>
                <a:lnTo>
                  <a:pt x="5298696" y="7182598"/>
                </a:lnTo>
                <a:lnTo>
                  <a:pt x="5297247" y="7184046"/>
                </a:lnTo>
                <a:lnTo>
                  <a:pt x="5296281" y="7185978"/>
                </a:lnTo>
                <a:lnTo>
                  <a:pt x="5295315" y="7188393"/>
                </a:lnTo>
                <a:lnTo>
                  <a:pt x="5294350" y="7190807"/>
                </a:lnTo>
                <a:lnTo>
                  <a:pt x="5293384" y="7194188"/>
                </a:lnTo>
                <a:lnTo>
                  <a:pt x="5293384" y="7197085"/>
                </a:lnTo>
                <a:lnTo>
                  <a:pt x="5293384" y="7200949"/>
                </a:lnTo>
                <a:lnTo>
                  <a:pt x="5294350" y="7204329"/>
                </a:lnTo>
                <a:lnTo>
                  <a:pt x="5295315" y="7206744"/>
                </a:lnTo>
                <a:lnTo>
                  <a:pt x="5296281" y="7208193"/>
                </a:lnTo>
                <a:lnTo>
                  <a:pt x="5297247" y="7210125"/>
                </a:lnTo>
                <a:lnTo>
                  <a:pt x="5298213" y="7211090"/>
                </a:lnTo>
                <a:lnTo>
                  <a:pt x="5299179" y="7212056"/>
                </a:lnTo>
                <a:lnTo>
                  <a:pt x="5301110" y="7212539"/>
                </a:lnTo>
                <a:lnTo>
                  <a:pt x="5304008" y="7213505"/>
                </a:lnTo>
                <a:lnTo>
                  <a:pt x="5307872" y="7213988"/>
                </a:lnTo>
                <a:lnTo>
                  <a:pt x="5310769" y="7215437"/>
                </a:lnTo>
                <a:lnTo>
                  <a:pt x="5314150" y="7215920"/>
                </a:lnTo>
                <a:lnTo>
                  <a:pt x="5315598" y="7216886"/>
                </a:lnTo>
                <a:lnTo>
                  <a:pt x="5316564" y="7217368"/>
                </a:lnTo>
                <a:lnTo>
                  <a:pt x="5318013" y="7218334"/>
                </a:lnTo>
                <a:lnTo>
                  <a:pt x="5318979" y="7219783"/>
                </a:lnTo>
                <a:lnTo>
                  <a:pt x="5319462" y="7221715"/>
                </a:lnTo>
                <a:lnTo>
                  <a:pt x="5319462" y="7223164"/>
                </a:lnTo>
                <a:lnTo>
                  <a:pt x="5318979" y="7225095"/>
                </a:lnTo>
                <a:lnTo>
                  <a:pt x="5318496" y="7227510"/>
                </a:lnTo>
                <a:lnTo>
                  <a:pt x="5316081" y="7231373"/>
                </a:lnTo>
                <a:lnTo>
                  <a:pt x="5313667" y="7236203"/>
                </a:lnTo>
                <a:lnTo>
                  <a:pt x="5306906" y="7245861"/>
                </a:lnTo>
                <a:lnTo>
                  <a:pt x="5300145" y="7253105"/>
                </a:lnTo>
                <a:lnTo>
                  <a:pt x="5296764" y="7256003"/>
                </a:lnTo>
                <a:lnTo>
                  <a:pt x="5292418" y="7258417"/>
                </a:lnTo>
                <a:lnTo>
                  <a:pt x="5287106" y="7260832"/>
                </a:lnTo>
                <a:lnTo>
                  <a:pt x="5281310" y="7262764"/>
                </a:lnTo>
                <a:lnTo>
                  <a:pt x="5275998" y="7264695"/>
                </a:lnTo>
                <a:lnTo>
                  <a:pt x="5270686" y="7267110"/>
                </a:lnTo>
                <a:lnTo>
                  <a:pt x="5265857" y="7269042"/>
                </a:lnTo>
                <a:lnTo>
                  <a:pt x="5262959" y="7271939"/>
                </a:lnTo>
                <a:lnTo>
                  <a:pt x="5256681" y="7275803"/>
                </a:lnTo>
                <a:lnTo>
                  <a:pt x="5248954" y="7281115"/>
                </a:lnTo>
                <a:lnTo>
                  <a:pt x="5245574" y="7284013"/>
                </a:lnTo>
                <a:lnTo>
                  <a:pt x="5241227" y="7286427"/>
                </a:lnTo>
                <a:lnTo>
                  <a:pt x="5236881" y="7288842"/>
                </a:lnTo>
                <a:lnTo>
                  <a:pt x="5233018" y="7290774"/>
                </a:lnTo>
                <a:lnTo>
                  <a:pt x="5230120" y="7291739"/>
                </a:lnTo>
                <a:lnTo>
                  <a:pt x="5226739" y="7292222"/>
                </a:lnTo>
                <a:lnTo>
                  <a:pt x="5223359" y="7292222"/>
                </a:lnTo>
                <a:lnTo>
                  <a:pt x="5219978" y="7292222"/>
                </a:lnTo>
                <a:lnTo>
                  <a:pt x="5216115" y="7292222"/>
                </a:lnTo>
                <a:lnTo>
                  <a:pt x="5213217" y="7293188"/>
                </a:lnTo>
                <a:lnTo>
                  <a:pt x="5209837" y="7293671"/>
                </a:lnTo>
                <a:lnTo>
                  <a:pt x="5206939" y="7294637"/>
                </a:lnTo>
                <a:lnTo>
                  <a:pt x="5197764" y="7297052"/>
                </a:lnTo>
                <a:lnTo>
                  <a:pt x="5188588" y="7300432"/>
                </a:lnTo>
                <a:lnTo>
                  <a:pt x="5184242" y="7302364"/>
                </a:lnTo>
                <a:lnTo>
                  <a:pt x="5179895" y="7304779"/>
                </a:lnTo>
                <a:lnTo>
                  <a:pt x="5176032" y="7306710"/>
                </a:lnTo>
                <a:lnTo>
                  <a:pt x="5173617" y="7309125"/>
                </a:lnTo>
                <a:lnTo>
                  <a:pt x="5170237" y="7316852"/>
                </a:lnTo>
                <a:lnTo>
                  <a:pt x="5167822" y="7326993"/>
                </a:lnTo>
                <a:lnTo>
                  <a:pt x="5164925" y="7336652"/>
                </a:lnTo>
                <a:lnTo>
                  <a:pt x="5162027" y="7346310"/>
                </a:lnTo>
                <a:lnTo>
                  <a:pt x="5155749" y="7353554"/>
                </a:lnTo>
                <a:lnTo>
                  <a:pt x="5148988" y="7363213"/>
                </a:lnTo>
                <a:lnTo>
                  <a:pt x="5142227" y="7372872"/>
                </a:lnTo>
                <a:lnTo>
                  <a:pt x="5135949" y="7380115"/>
                </a:lnTo>
                <a:lnTo>
                  <a:pt x="5129671" y="7384462"/>
                </a:lnTo>
                <a:lnTo>
                  <a:pt x="5121944" y="7389291"/>
                </a:lnTo>
                <a:lnTo>
                  <a:pt x="5114217" y="7394120"/>
                </a:lnTo>
                <a:lnTo>
                  <a:pt x="5106490" y="7397984"/>
                </a:lnTo>
                <a:lnTo>
                  <a:pt x="5090071" y="7406677"/>
                </a:lnTo>
                <a:lnTo>
                  <a:pt x="5076066" y="7413438"/>
                </a:lnTo>
                <a:lnTo>
                  <a:pt x="5066407" y="7417301"/>
                </a:lnTo>
                <a:lnTo>
                  <a:pt x="5055783" y="7421164"/>
                </a:lnTo>
                <a:lnTo>
                  <a:pt x="5046124" y="7425028"/>
                </a:lnTo>
                <a:lnTo>
                  <a:pt x="5038880" y="7428891"/>
                </a:lnTo>
                <a:lnTo>
                  <a:pt x="5032119" y="7432272"/>
                </a:lnTo>
                <a:lnTo>
                  <a:pt x="5023909" y="7436135"/>
                </a:lnTo>
                <a:lnTo>
                  <a:pt x="5015700" y="7439999"/>
                </a:lnTo>
                <a:lnTo>
                  <a:pt x="5008938" y="7443862"/>
                </a:lnTo>
                <a:lnTo>
                  <a:pt x="5002660" y="7447242"/>
                </a:lnTo>
                <a:lnTo>
                  <a:pt x="4996382" y="7452555"/>
                </a:lnTo>
                <a:lnTo>
                  <a:pt x="4990587" y="7458350"/>
                </a:lnTo>
                <a:lnTo>
                  <a:pt x="4986724" y="7462213"/>
                </a:lnTo>
                <a:lnTo>
                  <a:pt x="4984309" y="7467042"/>
                </a:lnTo>
                <a:lnTo>
                  <a:pt x="4981894" y="7472838"/>
                </a:lnTo>
                <a:lnTo>
                  <a:pt x="4980929" y="7479599"/>
                </a:lnTo>
                <a:lnTo>
                  <a:pt x="4979480" y="7486360"/>
                </a:lnTo>
                <a:lnTo>
                  <a:pt x="4977548" y="7499882"/>
                </a:lnTo>
                <a:lnTo>
                  <a:pt x="4975616" y="7510989"/>
                </a:lnTo>
                <a:lnTo>
                  <a:pt x="4971753" y="7521130"/>
                </a:lnTo>
                <a:lnTo>
                  <a:pt x="4966924" y="7532721"/>
                </a:lnTo>
                <a:lnTo>
                  <a:pt x="4964992" y="7538516"/>
                </a:lnTo>
                <a:lnTo>
                  <a:pt x="4962577" y="7543828"/>
                </a:lnTo>
                <a:lnTo>
                  <a:pt x="4959197" y="7548658"/>
                </a:lnTo>
                <a:lnTo>
                  <a:pt x="4956782" y="7551555"/>
                </a:lnTo>
                <a:lnTo>
                  <a:pt x="4953402" y="7555902"/>
                </a:lnTo>
                <a:lnTo>
                  <a:pt x="4949055" y="7560731"/>
                </a:lnTo>
                <a:lnTo>
                  <a:pt x="4944226" y="7565560"/>
                </a:lnTo>
                <a:lnTo>
                  <a:pt x="4939880" y="7569906"/>
                </a:lnTo>
                <a:lnTo>
                  <a:pt x="4929255" y="7578599"/>
                </a:lnTo>
                <a:lnTo>
                  <a:pt x="4919597" y="7585360"/>
                </a:lnTo>
                <a:lnTo>
                  <a:pt x="4913319" y="7588740"/>
                </a:lnTo>
                <a:lnTo>
                  <a:pt x="4907040" y="7591638"/>
                </a:lnTo>
                <a:lnTo>
                  <a:pt x="4903660" y="7593087"/>
                </a:lnTo>
                <a:lnTo>
                  <a:pt x="4901245" y="7594053"/>
                </a:lnTo>
                <a:lnTo>
                  <a:pt x="4898831" y="7594053"/>
                </a:lnTo>
                <a:lnTo>
                  <a:pt x="4896899" y="7593087"/>
                </a:lnTo>
                <a:lnTo>
                  <a:pt x="4892553" y="7592121"/>
                </a:lnTo>
                <a:lnTo>
                  <a:pt x="4888689" y="7590672"/>
                </a:lnTo>
                <a:lnTo>
                  <a:pt x="4884826" y="7588740"/>
                </a:lnTo>
                <a:lnTo>
                  <a:pt x="4880479" y="7585843"/>
                </a:lnTo>
                <a:lnTo>
                  <a:pt x="4873718" y="7580048"/>
                </a:lnTo>
                <a:lnTo>
                  <a:pt x="4866957" y="7574253"/>
                </a:lnTo>
                <a:lnTo>
                  <a:pt x="4866957" y="7569906"/>
                </a:lnTo>
                <a:lnTo>
                  <a:pt x="4866957" y="7564594"/>
                </a:lnTo>
                <a:lnTo>
                  <a:pt x="4866957" y="7559765"/>
                </a:lnTo>
                <a:lnTo>
                  <a:pt x="4866957" y="7555418"/>
                </a:lnTo>
                <a:lnTo>
                  <a:pt x="4860679" y="7545760"/>
                </a:lnTo>
                <a:lnTo>
                  <a:pt x="4853435" y="7535618"/>
                </a:lnTo>
                <a:lnTo>
                  <a:pt x="4849572" y="7530789"/>
                </a:lnTo>
                <a:lnTo>
                  <a:pt x="4845708" y="7527408"/>
                </a:lnTo>
                <a:lnTo>
                  <a:pt x="4841362" y="7524028"/>
                </a:lnTo>
                <a:lnTo>
                  <a:pt x="4837016" y="7522096"/>
                </a:lnTo>
                <a:lnTo>
                  <a:pt x="4835567" y="7520165"/>
                </a:lnTo>
                <a:lnTo>
                  <a:pt x="4832669" y="7519199"/>
                </a:lnTo>
                <a:lnTo>
                  <a:pt x="4829772" y="7517750"/>
                </a:lnTo>
                <a:lnTo>
                  <a:pt x="4825908" y="7516784"/>
                </a:lnTo>
                <a:lnTo>
                  <a:pt x="4819630" y="7515336"/>
                </a:lnTo>
                <a:lnTo>
                  <a:pt x="4814801" y="7514370"/>
                </a:lnTo>
                <a:lnTo>
                  <a:pt x="4813835" y="7516784"/>
                </a:lnTo>
                <a:lnTo>
                  <a:pt x="4813352" y="7519199"/>
                </a:lnTo>
                <a:lnTo>
                  <a:pt x="4813352" y="7523545"/>
                </a:lnTo>
                <a:lnTo>
                  <a:pt x="4812869" y="7527408"/>
                </a:lnTo>
                <a:lnTo>
                  <a:pt x="4812869" y="7531272"/>
                </a:lnTo>
                <a:lnTo>
                  <a:pt x="4812869" y="7535136"/>
                </a:lnTo>
                <a:lnTo>
                  <a:pt x="4812386" y="7538516"/>
                </a:lnTo>
                <a:lnTo>
                  <a:pt x="4810938" y="7540448"/>
                </a:lnTo>
                <a:lnTo>
                  <a:pt x="4809489" y="7543828"/>
                </a:lnTo>
                <a:lnTo>
                  <a:pt x="4807074" y="7546726"/>
                </a:lnTo>
                <a:lnTo>
                  <a:pt x="4804177" y="7550106"/>
                </a:lnTo>
                <a:lnTo>
                  <a:pt x="4801279" y="7553004"/>
                </a:lnTo>
                <a:lnTo>
                  <a:pt x="4797898" y="7556384"/>
                </a:lnTo>
                <a:lnTo>
                  <a:pt x="4794518" y="7558799"/>
                </a:lnTo>
                <a:lnTo>
                  <a:pt x="4791620" y="7561214"/>
                </a:lnTo>
                <a:lnTo>
                  <a:pt x="4788723" y="7562662"/>
                </a:lnTo>
                <a:lnTo>
                  <a:pt x="4780996" y="7561214"/>
                </a:lnTo>
                <a:lnTo>
                  <a:pt x="4773752" y="7558799"/>
                </a:lnTo>
                <a:lnTo>
                  <a:pt x="4765542" y="7561696"/>
                </a:lnTo>
                <a:lnTo>
                  <a:pt x="4754918" y="7563145"/>
                </a:lnTo>
                <a:lnTo>
                  <a:pt x="4749606" y="7564111"/>
                </a:lnTo>
                <a:lnTo>
                  <a:pt x="4744293" y="7566043"/>
                </a:lnTo>
                <a:lnTo>
                  <a:pt x="4739947" y="7567975"/>
                </a:lnTo>
                <a:lnTo>
                  <a:pt x="4736567" y="7569906"/>
                </a:lnTo>
                <a:lnTo>
                  <a:pt x="4735601" y="7573287"/>
                </a:lnTo>
                <a:lnTo>
                  <a:pt x="4735118" y="7576667"/>
                </a:lnTo>
                <a:lnTo>
                  <a:pt x="4735118" y="7579565"/>
                </a:lnTo>
                <a:lnTo>
                  <a:pt x="4735118" y="7582946"/>
                </a:lnTo>
                <a:lnTo>
                  <a:pt x="4736084" y="7588740"/>
                </a:lnTo>
                <a:lnTo>
                  <a:pt x="4736567" y="7593087"/>
                </a:lnTo>
                <a:lnTo>
                  <a:pt x="4738015" y="7595502"/>
                </a:lnTo>
                <a:lnTo>
                  <a:pt x="4740913" y="7597433"/>
                </a:lnTo>
                <a:lnTo>
                  <a:pt x="4743810" y="7599848"/>
                </a:lnTo>
                <a:lnTo>
                  <a:pt x="4747674" y="7601780"/>
                </a:lnTo>
                <a:lnTo>
                  <a:pt x="4751537" y="7604194"/>
                </a:lnTo>
                <a:lnTo>
                  <a:pt x="4754435" y="7606609"/>
                </a:lnTo>
                <a:lnTo>
                  <a:pt x="4757332" y="7608541"/>
                </a:lnTo>
                <a:lnTo>
                  <a:pt x="4758781" y="7611438"/>
                </a:lnTo>
                <a:lnTo>
                  <a:pt x="4758781" y="7616268"/>
                </a:lnTo>
                <a:lnTo>
                  <a:pt x="4758781" y="7622546"/>
                </a:lnTo>
                <a:lnTo>
                  <a:pt x="4758781" y="7629306"/>
                </a:lnTo>
                <a:lnTo>
                  <a:pt x="4758781" y="7633653"/>
                </a:lnTo>
                <a:lnTo>
                  <a:pt x="4762162" y="7642346"/>
                </a:lnTo>
                <a:lnTo>
                  <a:pt x="4765059" y="7652004"/>
                </a:lnTo>
                <a:lnTo>
                  <a:pt x="4766508" y="7656351"/>
                </a:lnTo>
                <a:lnTo>
                  <a:pt x="4768923" y="7660697"/>
                </a:lnTo>
                <a:lnTo>
                  <a:pt x="4770854" y="7664078"/>
                </a:lnTo>
                <a:lnTo>
                  <a:pt x="4773752" y="7667458"/>
                </a:lnTo>
                <a:lnTo>
                  <a:pt x="4777616" y="7673253"/>
                </a:lnTo>
                <a:lnTo>
                  <a:pt x="4782928" y="7680014"/>
                </a:lnTo>
                <a:lnTo>
                  <a:pt x="4788240" y="7685809"/>
                </a:lnTo>
                <a:lnTo>
                  <a:pt x="4792586" y="7689673"/>
                </a:lnTo>
                <a:lnTo>
                  <a:pt x="4795484" y="7693053"/>
                </a:lnTo>
                <a:lnTo>
                  <a:pt x="4798381" y="7696917"/>
                </a:lnTo>
                <a:lnTo>
                  <a:pt x="4801762" y="7701746"/>
                </a:lnTo>
                <a:lnTo>
                  <a:pt x="4805142" y="7707058"/>
                </a:lnTo>
                <a:lnTo>
                  <a:pt x="4808040" y="7712370"/>
                </a:lnTo>
                <a:lnTo>
                  <a:pt x="4810455" y="7717682"/>
                </a:lnTo>
                <a:lnTo>
                  <a:pt x="4813352" y="7722512"/>
                </a:lnTo>
                <a:lnTo>
                  <a:pt x="4814801" y="7727341"/>
                </a:lnTo>
                <a:lnTo>
                  <a:pt x="4815767" y="7730239"/>
                </a:lnTo>
                <a:lnTo>
                  <a:pt x="4816733" y="7734585"/>
                </a:lnTo>
                <a:lnTo>
                  <a:pt x="4817699" y="7738932"/>
                </a:lnTo>
                <a:lnTo>
                  <a:pt x="4817699" y="7743761"/>
                </a:lnTo>
                <a:lnTo>
                  <a:pt x="4817699" y="7749073"/>
                </a:lnTo>
                <a:lnTo>
                  <a:pt x="4816733" y="7752936"/>
                </a:lnTo>
                <a:lnTo>
                  <a:pt x="4815767" y="7757283"/>
                </a:lnTo>
                <a:lnTo>
                  <a:pt x="4814801" y="7760663"/>
                </a:lnTo>
                <a:lnTo>
                  <a:pt x="4805625" y="7769356"/>
                </a:lnTo>
                <a:lnTo>
                  <a:pt x="4799830" y="7775151"/>
                </a:lnTo>
                <a:lnTo>
                  <a:pt x="4799830" y="7778532"/>
                </a:lnTo>
                <a:lnTo>
                  <a:pt x="4801279" y="7780946"/>
                </a:lnTo>
                <a:lnTo>
                  <a:pt x="4802728" y="7783844"/>
                </a:lnTo>
                <a:lnTo>
                  <a:pt x="4804660" y="7786258"/>
                </a:lnTo>
                <a:lnTo>
                  <a:pt x="4807074" y="7788673"/>
                </a:lnTo>
                <a:lnTo>
                  <a:pt x="4809489" y="7790605"/>
                </a:lnTo>
                <a:lnTo>
                  <a:pt x="4812386" y="7792536"/>
                </a:lnTo>
                <a:lnTo>
                  <a:pt x="4814801" y="7794468"/>
                </a:lnTo>
                <a:lnTo>
                  <a:pt x="4816733" y="7795434"/>
                </a:lnTo>
                <a:lnTo>
                  <a:pt x="4819630" y="7796883"/>
                </a:lnTo>
                <a:lnTo>
                  <a:pt x="4822528" y="7797849"/>
                </a:lnTo>
                <a:lnTo>
                  <a:pt x="4826391" y="7799298"/>
                </a:lnTo>
                <a:lnTo>
                  <a:pt x="4834601" y="7800746"/>
                </a:lnTo>
                <a:lnTo>
                  <a:pt x="4840879" y="7801712"/>
                </a:lnTo>
                <a:lnTo>
                  <a:pt x="4847157" y="7797849"/>
                </a:lnTo>
                <a:lnTo>
                  <a:pt x="4853435" y="7794468"/>
                </a:lnTo>
                <a:lnTo>
                  <a:pt x="4859230" y="7790122"/>
                </a:lnTo>
                <a:lnTo>
                  <a:pt x="4863577" y="7786258"/>
                </a:lnTo>
                <a:lnTo>
                  <a:pt x="4866474" y="7782878"/>
                </a:lnTo>
                <a:lnTo>
                  <a:pt x="4870821" y="7777566"/>
                </a:lnTo>
                <a:lnTo>
                  <a:pt x="4875167" y="7772254"/>
                </a:lnTo>
                <a:lnTo>
                  <a:pt x="4878065" y="7767907"/>
                </a:lnTo>
                <a:lnTo>
                  <a:pt x="4881445" y="7766941"/>
                </a:lnTo>
                <a:lnTo>
                  <a:pt x="4886274" y="7765976"/>
                </a:lnTo>
                <a:lnTo>
                  <a:pt x="4891587" y="7765492"/>
                </a:lnTo>
                <a:lnTo>
                  <a:pt x="4896899" y="7764527"/>
                </a:lnTo>
                <a:lnTo>
                  <a:pt x="4908006" y="7764044"/>
                </a:lnTo>
                <a:lnTo>
                  <a:pt x="4915733" y="7764044"/>
                </a:lnTo>
                <a:lnTo>
                  <a:pt x="4924909" y="7768390"/>
                </a:lnTo>
                <a:lnTo>
                  <a:pt x="4934567" y="7773702"/>
                </a:lnTo>
                <a:lnTo>
                  <a:pt x="4943743" y="7779014"/>
                </a:lnTo>
                <a:lnTo>
                  <a:pt x="4952919" y="7782878"/>
                </a:lnTo>
                <a:lnTo>
                  <a:pt x="4955816" y="7782878"/>
                </a:lnTo>
                <a:lnTo>
                  <a:pt x="4959680" y="7781429"/>
                </a:lnTo>
                <a:lnTo>
                  <a:pt x="4963543" y="7780463"/>
                </a:lnTo>
                <a:lnTo>
                  <a:pt x="4967890" y="7778532"/>
                </a:lnTo>
                <a:lnTo>
                  <a:pt x="4974650" y="7775151"/>
                </a:lnTo>
                <a:lnTo>
                  <a:pt x="4979480" y="7771771"/>
                </a:lnTo>
                <a:lnTo>
                  <a:pt x="4980929" y="7771288"/>
                </a:lnTo>
                <a:lnTo>
                  <a:pt x="4982377" y="7769839"/>
                </a:lnTo>
                <a:lnTo>
                  <a:pt x="4984792" y="7767907"/>
                </a:lnTo>
                <a:lnTo>
                  <a:pt x="4986724" y="7765976"/>
                </a:lnTo>
                <a:lnTo>
                  <a:pt x="4990587" y="7760663"/>
                </a:lnTo>
                <a:lnTo>
                  <a:pt x="4993968" y="7756800"/>
                </a:lnTo>
                <a:lnTo>
                  <a:pt x="4998797" y="7753419"/>
                </a:lnTo>
                <a:lnTo>
                  <a:pt x="5005558" y="7750039"/>
                </a:lnTo>
                <a:lnTo>
                  <a:pt x="5009421" y="7748107"/>
                </a:lnTo>
                <a:lnTo>
                  <a:pt x="5013285" y="7746658"/>
                </a:lnTo>
                <a:lnTo>
                  <a:pt x="5016665" y="7745692"/>
                </a:lnTo>
                <a:lnTo>
                  <a:pt x="5020046" y="7745692"/>
                </a:lnTo>
                <a:lnTo>
                  <a:pt x="5026807" y="7746176"/>
                </a:lnTo>
                <a:lnTo>
                  <a:pt x="5035017" y="7747624"/>
                </a:lnTo>
                <a:lnTo>
                  <a:pt x="5043226" y="7750522"/>
                </a:lnTo>
                <a:lnTo>
                  <a:pt x="5049987" y="7752936"/>
                </a:lnTo>
                <a:lnTo>
                  <a:pt x="5058197" y="7757283"/>
                </a:lnTo>
                <a:lnTo>
                  <a:pt x="5068339" y="7763078"/>
                </a:lnTo>
                <a:lnTo>
                  <a:pt x="5073651" y="7766941"/>
                </a:lnTo>
                <a:lnTo>
                  <a:pt x="5077514" y="7771288"/>
                </a:lnTo>
                <a:lnTo>
                  <a:pt x="5079929" y="7773220"/>
                </a:lnTo>
                <a:lnTo>
                  <a:pt x="5081378" y="7774668"/>
                </a:lnTo>
                <a:lnTo>
                  <a:pt x="5082344" y="7777083"/>
                </a:lnTo>
                <a:lnTo>
                  <a:pt x="5083310" y="7779014"/>
                </a:lnTo>
                <a:lnTo>
                  <a:pt x="5082827" y="7782395"/>
                </a:lnTo>
                <a:lnTo>
                  <a:pt x="5081861" y="7785293"/>
                </a:lnTo>
                <a:lnTo>
                  <a:pt x="5079929" y="7788673"/>
                </a:lnTo>
                <a:lnTo>
                  <a:pt x="5077032" y="7791571"/>
                </a:lnTo>
                <a:lnTo>
                  <a:pt x="5074134" y="7794951"/>
                </a:lnTo>
                <a:lnTo>
                  <a:pt x="5070753" y="7797366"/>
                </a:lnTo>
                <a:lnTo>
                  <a:pt x="5067856" y="7799780"/>
                </a:lnTo>
                <a:lnTo>
                  <a:pt x="5064958" y="7801712"/>
                </a:lnTo>
                <a:lnTo>
                  <a:pt x="5063026" y="7802678"/>
                </a:lnTo>
                <a:lnTo>
                  <a:pt x="5059646" y="7804610"/>
                </a:lnTo>
                <a:lnTo>
                  <a:pt x="5055783" y="7806058"/>
                </a:lnTo>
                <a:lnTo>
                  <a:pt x="5051919" y="7807024"/>
                </a:lnTo>
                <a:lnTo>
                  <a:pt x="5047573" y="7808473"/>
                </a:lnTo>
                <a:lnTo>
                  <a:pt x="5043709" y="7810405"/>
                </a:lnTo>
                <a:lnTo>
                  <a:pt x="5040812" y="7811371"/>
                </a:lnTo>
                <a:lnTo>
                  <a:pt x="5038880" y="7812820"/>
                </a:lnTo>
                <a:lnTo>
                  <a:pt x="5035500" y="7820064"/>
                </a:lnTo>
                <a:lnTo>
                  <a:pt x="5031636" y="7829722"/>
                </a:lnTo>
                <a:lnTo>
                  <a:pt x="5030187" y="7834552"/>
                </a:lnTo>
                <a:lnTo>
                  <a:pt x="5029222" y="7838898"/>
                </a:lnTo>
                <a:lnTo>
                  <a:pt x="5027773" y="7843244"/>
                </a:lnTo>
                <a:lnTo>
                  <a:pt x="5027290" y="7846142"/>
                </a:lnTo>
                <a:lnTo>
                  <a:pt x="5029704" y="7849522"/>
                </a:lnTo>
                <a:lnTo>
                  <a:pt x="5031636" y="7851937"/>
                </a:lnTo>
                <a:lnTo>
                  <a:pt x="5034534" y="7854834"/>
                </a:lnTo>
                <a:lnTo>
                  <a:pt x="5036948" y="7856766"/>
                </a:lnTo>
                <a:lnTo>
                  <a:pt x="5042261" y="7861596"/>
                </a:lnTo>
                <a:lnTo>
                  <a:pt x="5046607" y="7864493"/>
                </a:lnTo>
                <a:lnTo>
                  <a:pt x="5047573" y="7868839"/>
                </a:lnTo>
                <a:lnTo>
                  <a:pt x="5050953" y="7874152"/>
                </a:lnTo>
                <a:lnTo>
                  <a:pt x="5053851" y="7879464"/>
                </a:lnTo>
                <a:lnTo>
                  <a:pt x="5057714" y="7883810"/>
                </a:lnTo>
                <a:lnTo>
                  <a:pt x="5056748" y="7890571"/>
                </a:lnTo>
                <a:lnTo>
                  <a:pt x="5054334" y="7898781"/>
                </a:lnTo>
                <a:lnTo>
                  <a:pt x="5053368" y="7902644"/>
                </a:lnTo>
                <a:lnTo>
                  <a:pt x="5052885" y="7906508"/>
                </a:lnTo>
                <a:lnTo>
                  <a:pt x="5052885" y="7910371"/>
                </a:lnTo>
                <a:lnTo>
                  <a:pt x="5053851" y="7913269"/>
                </a:lnTo>
                <a:lnTo>
                  <a:pt x="5053851" y="7914718"/>
                </a:lnTo>
                <a:lnTo>
                  <a:pt x="5054817" y="7917615"/>
                </a:lnTo>
                <a:lnTo>
                  <a:pt x="5056748" y="7920030"/>
                </a:lnTo>
                <a:lnTo>
                  <a:pt x="5058680" y="7922928"/>
                </a:lnTo>
                <a:lnTo>
                  <a:pt x="5060612" y="7925342"/>
                </a:lnTo>
                <a:lnTo>
                  <a:pt x="5063509" y="7928240"/>
                </a:lnTo>
                <a:lnTo>
                  <a:pt x="5065924" y="7930171"/>
                </a:lnTo>
                <a:lnTo>
                  <a:pt x="5068822" y="7932103"/>
                </a:lnTo>
                <a:lnTo>
                  <a:pt x="5070753" y="7933069"/>
                </a:lnTo>
                <a:lnTo>
                  <a:pt x="5073651" y="7933552"/>
                </a:lnTo>
                <a:lnTo>
                  <a:pt x="5076549" y="7934035"/>
                </a:lnTo>
                <a:lnTo>
                  <a:pt x="5080412" y="7933552"/>
                </a:lnTo>
                <a:lnTo>
                  <a:pt x="5088139" y="7932586"/>
                </a:lnTo>
                <a:lnTo>
                  <a:pt x="5094417" y="7932103"/>
                </a:lnTo>
                <a:lnTo>
                  <a:pt x="5102144" y="7935484"/>
                </a:lnTo>
                <a:lnTo>
                  <a:pt x="5112285" y="7939830"/>
                </a:lnTo>
                <a:lnTo>
                  <a:pt x="5122427" y="7945142"/>
                </a:lnTo>
                <a:lnTo>
                  <a:pt x="5132085" y="7950937"/>
                </a:lnTo>
                <a:lnTo>
                  <a:pt x="5138846" y="7955284"/>
                </a:lnTo>
                <a:lnTo>
                  <a:pt x="5147056" y="7962528"/>
                </a:lnTo>
                <a:lnTo>
                  <a:pt x="5155266" y="7969772"/>
                </a:lnTo>
                <a:lnTo>
                  <a:pt x="5162027" y="7977016"/>
                </a:lnTo>
                <a:lnTo>
                  <a:pt x="5163476" y="7979913"/>
                </a:lnTo>
                <a:lnTo>
                  <a:pt x="5163959" y="7983776"/>
                </a:lnTo>
                <a:lnTo>
                  <a:pt x="5164925" y="7987640"/>
                </a:lnTo>
                <a:lnTo>
                  <a:pt x="5165408" y="7991503"/>
                </a:lnTo>
                <a:lnTo>
                  <a:pt x="5165408" y="8000196"/>
                </a:lnTo>
                <a:lnTo>
                  <a:pt x="5165408" y="8006474"/>
                </a:lnTo>
                <a:lnTo>
                  <a:pt x="5165408" y="8013718"/>
                </a:lnTo>
                <a:lnTo>
                  <a:pt x="5165408" y="8023376"/>
                </a:lnTo>
                <a:lnTo>
                  <a:pt x="5164925" y="8028206"/>
                </a:lnTo>
                <a:lnTo>
                  <a:pt x="5163959" y="8033035"/>
                </a:lnTo>
                <a:lnTo>
                  <a:pt x="5163476" y="8036899"/>
                </a:lnTo>
                <a:lnTo>
                  <a:pt x="5162027" y="8040279"/>
                </a:lnTo>
                <a:lnTo>
                  <a:pt x="5161061" y="8041728"/>
                </a:lnTo>
                <a:lnTo>
                  <a:pt x="5160095" y="8043660"/>
                </a:lnTo>
                <a:lnTo>
                  <a:pt x="5158646" y="8045591"/>
                </a:lnTo>
                <a:lnTo>
                  <a:pt x="5156715" y="8048006"/>
                </a:lnTo>
                <a:lnTo>
                  <a:pt x="5154300" y="8050904"/>
                </a:lnTo>
                <a:lnTo>
                  <a:pt x="5152851" y="8053318"/>
                </a:lnTo>
                <a:lnTo>
                  <a:pt x="5151403" y="8056216"/>
                </a:lnTo>
                <a:lnTo>
                  <a:pt x="5150920" y="8058630"/>
                </a:lnTo>
                <a:lnTo>
                  <a:pt x="5149471" y="8060562"/>
                </a:lnTo>
                <a:lnTo>
                  <a:pt x="5148505" y="8062977"/>
                </a:lnTo>
                <a:lnTo>
                  <a:pt x="5148022" y="8065874"/>
                </a:lnTo>
                <a:lnTo>
                  <a:pt x="5147539" y="8068289"/>
                </a:lnTo>
                <a:lnTo>
                  <a:pt x="5147056" y="8073601"/>
                </a:lnTo>
                <a:lnTo>
                  <a:pt x="5147056" y="8077465"/>
                </a:lnTo>
                <a:lnTo>
                  <a:pt x="5148988" y="8079879"/>
                </a:lnTo>
                <a:lnTo>
                  <a:pt x="5152368" y="8082777"/>
                </a:lnTo>
                <a:lnTo>
                  <a:pt x="5155749" y="8084708"/>
                </a:lnTo>
                <a:lnTo>
                  <a:pt x="5160095" y="8086640"/>
                </a:lnTo>
                <a:lnTo>
                  <a:pt x="5164442" y="8089055"/>
                </a:lnTo>
                <a:lnTo>
                  <a:pt x="5168305" y="8090987"/>
                </a:lnTo>
                <a:lnTo>
                  <a:pt x="5171203" y="8093884"/>
                </a:lnTo>
                <a:lnTo>
                  <a:pt x="5173617" y="8096299"/>
                </a:lnTo>
                <a:lnTo>
                  <a:pt x="5174583" y="8099196"/>
                </a:lnTo>
                <a:lnTo>
                  <a:pt x="5175066" y="8102094"/>
                </a:lnTo>
                <a:lnTo>
                  <a:pt x="5175066" y="8105474"/>
                </a:lnTo>
                <a:lnTo>
                  <a:pt x="5174583" y="8108372"/>
                </a:lnTo>
                <a:lnTo>
                  <a:pt x="5174100" y="8114167"/>
                </a:lnTo>
                <a:lnTo>
                  <a:pt x="5173617" y="8118514"/>
                </a:lnTo>
                <a:lnTo>
                  <a:pt x="5171203" y="8121411"/>
                </a:lnTo>
                <a:lnTo>
                  <a:pt x="5169271" y="8123343"/>
                </a:lnTo>
                <a:lnTo>
                  <a:pt x="5166373" y="8125758"/>
                </a:lnTo>
                <a:lnTo>
                  <a:pt x="5163959" y="8128172"/>
                </a:lnTo>
                <a:lnTo>
                  <a:pt x="5161061" y="8130104"/>
                </a:lnTo>
                <a:lnTo>
                  <a:pt x="5158646" y="8132518"/>
                </a:lnTo>
                <a:lnTo>
                  <a:pt x="5156715" y="8134450"/>
                </a:lnTo>
                <a:lnTo>
                  <a:pt x="5154300" y="8136865"/>
                </a:lnTo>
                <a:lnTo>
                  <a:pt x="5154783" y="8141694"/>
                </a:lnTo>
                <a:lnTo>
                  <a:pt x="5155749" y="8147972"/>
                </a:lnTo>
                <a:lnTo>
                  <a:pt x="5155749" y="8151836"/>
                </a:lnTo>
                <a:lnTo>
                  <a:pt x="5155749" y="8155216"/>
                </a:lnTo>
                <a:lnTo>
                  <a:pt x="5155266" y="8157631"/>
                </a:lnTo>
                <a:lnTo>
                  <a:pt x="5154300" y="8159080"/>
                </a:lnTo>
                <a:lnTo>
                  <a:pt x="5152851" y="8161011"/>
                </a:lnTo>
                <a:lnTo>
                  <a:pt x="5149954" y="8161977"/>
                </a:lnTo>
                <a:lnTo>
                  <a:pt x="5147056" y="8162460"/>
                </a:lnTo>
                <a:lnTo>
                  <a:pt x="5143193" y="8162943"/>
                </a:lnTo>
                <a:lnTo>
                  <a:pt x="5136915" y="8162943"/>
                </a:lnTo>
                <a:lnTo>
                  <a:pt x="5132085" y="8163426"/>
                </a:lnTo>
                <a:lnTo>
                  <a:pt x="5129671" y="8161494"/>
                </a:lnTo>
                <a:lnTo>
                  <a:pt x="5126773" y="8158597"/>
                </a:lnTo>
                <a:lnTo>
                  <a:pt x="5124841" y="8155699"/>
                </a:lnTo>
                <a:lnTo>
                  <a:pt x="5122427" y="8152319"/>
                </a:lnTo>
                <a:lnTo>
                  <a:pt x="5120495" y="8149904"/>
                </a:lnTo>
                <a:lnTo>
                  <a:pt x="5118563" y="8147006"/>
                </a:lnTo>
                <a:lnTo>
                  <a:pt x="5117598" y="8146040"/>
                </a:lnTo>
                <a:lnTo>
                  <a:pt x="5116149" y="8145558"/>
                </a:lnTo>
                <a:lnTo>
                  <a:pt x="5114700" y="8145075"/>
                </a:lnTo>
                <a:lnTo>
                  <a:pt x="5113734" y="8144592"/>
                </a:lnTo>
                <a:lnTo>
                  <a:pt x="5111319" y="8144109"/>
                </a:lnTo>
                <a:lnTo>
                  <a:pt x="5108905" y="8144109"/>
                </a:lnTo>
                <a:lnTo>
                  <a:pt x="5105524" y="8144592"/>
                </a:lnTo>
                <a:lnTo>
                  <a:pt x="5102144" y="8145558"/>
                </a:lnTo>
                <a:lnTo>
                  <a:pt x="5095866" y="8148938"/>
                </a:lnTo>
                <a:lnTo>
                  <a:pt x="5091036" y="8151836"/>
                </a:lnTo>
                <a:lnTo>
                  <a:pt x="5088139" y="8156182"/>
                </a:lnTo>
                <a:lnTo>
                  <a:pt x="5085724" y="8161494"/>
                </a:lnTo>
                <a:lnTo>
                  <a:pt x="5082344" y="8166806"/>
                </a:lnTo>
                <a:lnTo>
                  <a:pt x="5079929" y="8171153"/>
                </a:lnTo>
                <a:lnTo>
                  <a:pt x="5076549" y="8173084"/>
                </a:lnTo>
                <a:lnTo>
                  <a:pt x="5071719" y="8175016"/>
                </a:lnTo>
                <a:lnTo>
                  <a:pt x="5066890" y="8176948"/>
                </a:lnTo>
                <a:lnTo>
                  <a:pt x="5062061" y="8178397"/>
                </a:lnTo>
                <a:lnTo>
                  <a:pt x="5056748" y="8179363"/>
                </a:lnTo>
                <a:lnTo>
                  <a:pt x="5052402" y="8180812"/>
                </a:lnTo>
                <a:lnTo>
                  <a:pt x="5049987" y="8182260"/>
                </a:lnTo>
                <a:lnTo>
                  <a:pt x="5048539" y="8183226"/>
                </a:lnTo>
                <a:lnTo>
                  <a:pt x="5047090" y="8184192"/>
                </a:lnTo>
                <a:lnTo>
                  <a:pt x="5046607" y="8185641"/>
                </a:lnTo>
                <a:lnTo>
                  <a:pt x="5045641" y="8190470"/>
                </a:lnTo>
                <a:lnTo>
                  <a:pt x="5045641" y="8195782"/>
                </a:lnTo>
                <a:lnTo>
                  <a:pt x="5046124" y="8201578"/>
                </a:lnTo>
                <a:lnTo>
                  <a:pt x="5047090" y="8207856"/>
                </a:lnTo>
                <a:lnTo>
                  <a:pt x="5050953" y="8219929"/>
                </a:lnTo>
                <a:lnTo>
                  <a:pt x="5053851" y="8230070"/>
                </a:lnTo>
                <a:lnTo>
                  <a:pt x="5054334" y="8233451"/>
                </a:lnTo>
                <a:lnTo>
                  <a:pt x="5055783" y="8236831"/>
                </a:lnTo>
                <a:lnTo>
                  <a:pt x="5058680" y="8241178"/>
                </a:lnTo>
                <a:lnTo>
                  <a:pt x="5062061" y="8245524"/>
                </a:lnTo>
                <a:lnTo>
                  <a:pt x="5068339" y="8253251"/>
                </a:lnTo>
                <a:lnTo>
                  <a:pt x="5072202" y="8260495"/>
                </a:lnTo>
                <a:lnTo>
                  <a:pt x="5072202" y="8270153"/>
                </a:lnTo>
                <a:lnTo>
                  <a:pt x="5071236" y="8282226"/>
                </a:lnTo>
                <a:lnTo>
                  <a:pt x="5070753" y="8288022"/>
                </a:lnTo>
                <a:lnTo>
                  <a:pt x="5069305" y="8293334"/>
                </a:lnTo>
                <a:lnTo>
                  <a:pt x="5067856" y="8297680"/>
                </a:lnTo>
                <a:lnTo>
                  <a:pt x="5064958" y="8301061"/>
                </a:lnTo>
                <a:lnTo>
                  <a:pt x="5064475" y="8302510"/>
                </a:lnTo>
                <a:lnTo>
                  <a:pt x="5062544" y="8304441"/>
                </a:lnTo>
                <a:lnTo>
                  <a:pt x="5060129" y="8305407"/>
                </a:lnTo>
                <a:lnTo>
                  <a:pt x="5057231" y="8306373"/>
                </a:lnTo>
                <a:lnTo>
                  <a:pt x="5050953" y="8307822"/>
                </a:lnTo>
                <a:lnTo>
                  <a:pt x="5046607" y="8308788"/>
                </a:lnTo>
                <a:lnTo>
                  <a:pt x="5039846" y="8307822"/>
                </a:lnTo>
                <a:lnTo>
                  <a:pt x="5031153" y="8306373"/>
                </a:lnTo>
                <a:lnTo>
                  <a:pt x="5023426" y="8304441"/>
                </a:lnTo>
                <a:lnTo>
                  <a:pt x="5016182" y="8301061"/>
                </a:lnTo>
                <a:lnTo>
                  <a:pt x="5008456" y="8300578"/>
                </a:lnTo>
                <a:lnTo>
                  <a:pt x="4997831" y="8299612"/>
                </a:lnTo>
                <a:lnTo>
                  <a:pt x="4987207" y="8297680"/>
                </a:lnTo>
                <a:lnTo>
                  <a:pt x="4979480" y="8297197"/>
                </a:lnTo>
                <a:lnTo>
                  <a:pt x="4971753" y="8300578"/>
                </a:lnTo>
                <a:lnTo>
                  <a:pt x="4963543" y="8303476"/>
                </a:lnTo>
                <a:lnTo>
                  <a:pt x="4959197" y="8305407"/>
                </a:lnTo>
                <a:lnTo>
                  <a:pt x="4955816" y="8307339"/>
                </a:lnTo>
                <a:lnTo>
                  <a:pt x="4954368" y="8308305"/>
                </a:lnTo>
                <a:lnTo>
                  <a:pt x="4953885" y="8310236"/>
                </a:lnTo>
                <a:lnTo>
                  <a:pt x="4953402" y="8311202"/>
                </a:lnTo>
                <a:lnTo>
                  <a:pt x="4952919" y="8312651"/>
                </a:lnTo>
                <a:lnTo>
                  <a:pt x="4951953" y="8315548"/>
                </a:lnTo>
                <a:lnTo>
                  <a:pt x="4951953" y="8318446"/>
                </a:lnTo>
                <a:lnTo>
                  <a:pt x="4952919" y="8322310"/>
                </a:lnTo>
                <a:lnTo>
                  <a:pt x="4953885" y="8325207"/>
                </a:lnTo>
                <a:lnTo>
                  <a:pt x="4957265" y="8332451"/>
                </a:lnTo>
                <a:lnTo>
                  <a:pt x="4960163" y="8338729"/>
                </a:lnTo>
                <a:lnTo>
                  <a:pt x="4964992" y="8341627"/>
                </a:lnTo>
                <a:lnTo>
                  <a:pt x="4971753" y="8345490"/>
                </a:lnTo>
                <a:lnTo>
                  <a:pt x="4976099" y="8346939"/>
                </a:lnTo>
                <a:lnTo>
                  <a:pt x="4979963" y="8348871"/>
                </a:lnTo>
                <a:lnTo>
                  <a:pt x="4983343" y="8349354"/>
                </a:lnTo>
                <a:lnTo>
                  <a:pt x="4986724" y="8349836"/>
                </a:lnTo>
                <a:lnTo>
                  <a:pt x="4990587" y="8348871"/>
                </a:lnTo>
                <a:lnTo>
                  <a:pt x="4995899" y="8345973"/>
                </a:lnTo>
                <a:lnTo>
                  <a:pt x="5001212" y="8343558"/>
                </a:lnTo>
                <a:lnTo>
                  <a:pt x="5005075" y="8342110"/>
                </a:lnTo>
                <a:lnTo>
                  <a:pt x="5008456" y="8342593"/>
                </a:lnTo>
                <a:lnTo>
                  <a:pt x="5011353" y="8345007"/>
                </a:lnTo>
                <a:lnTo>
                  <a:pt x="5014734" y="8346939"/>
                </a:lnTo>
                <a:lnTo>
                  <a:pt x="5018114" y="8350320"/>
                </a:lnTo>
                <a:lnTo>
                  <a:pt x="5023909" y="8356598"/>
                </a:lnTo>
                <a:lnTo>
                  <a:pt x="5027290" y="8360944"/>
                </a:lnTo>
                <a:lnTo>
                  <a:pt x="5030187" y="8368188"/>
                </a:lnTo>
                <a:lnTo>
                  <a:pt x="5031636" y="8377846"/>
                </a:lnTo>
                <a:lnTo>
                  <a:pt x="5032602" y="8382676"/>
                </a:lnTo>
                <a:lnTo>
                  <a:pt x="5034534" y="8387022"/>
                </a:lnTo>
                <a:lnTo>
                  <a:pt x="5036465" y="8391368"/>
                </a:lnTo>
                <a:lnTo>
                  <a:pt x="5038880" y="8394749"/>
                </a:lnTo>
                <a:lnTo>
                  <a:pt x="5040812" y="8395715"/>
                </a:lnTo>
                <a:lnTo>
                  <a:pt x="5042261" y="8396681"/>
                </a:lnTo>
                <a:lnTo>
                  <a:pt x="5044675" y="8397164"/>
                </a:lnTo>
                <a:lnTo>
                  <a:pt x="5047090" y="8397646"/>
                </a:lnTo>
                <a:lnTo>
                  <a:pt x="5052885" y="8398130"/>
                </a:lnTo>
                <a:lnTo>
                  <a:pt x="5058680" y="8399095"/>
                </a:lnTo>
                <a:lnTo>
                  <a:pt x="5064475" y="8399578"/>
                </a:lnTo>
                <a:lnTo>
                  <a:pt x="5069788" y="8400544"/>
                </a:lnTo>
                <a:lnTo>
                  <a:pt x="5071719" y="8401027"/>
                </a:lnTo>
                <a:lnTo>
                  <a:pt x="5074134" y="8401993"/>
                </a:lnTo>
                <a:lnTo>
                  <a:pt x="5075100" y="8403442"/>
                </a:lnTo>
                <a:lnTo>
                  <a:pt x="5076066" y="8405856"/>
                </a:lnTo>
                <a:lnTo>
                  <a:pt x="5076549" y="8407305"/>
                </a:lnTo>
                <a:lnTo>
                  <a:pt x="5076549" y="8408754"/>
                </a:lnTo>
                <a:lnTo>
                  <a:pt x="5076066" y="8411168"/>
                </a:lnTo>
                <a:lnTo>
                  <a:pt x="5075583" y="8413100"/>
                </a:lnTo>
                <a:lnTo>
                  <a:pt x="5073168" y="8417446"/>
                </a:lnTo>
                <a:lnTo>
                  <a:pt x="5069788" y="8422276"/>
                </a:lnTo>
                <a:lnTo>
                  <a:pt x="5062544" y="8430486"/>
                </a:lnTo>
                <a:lnTo>
                  <a:pt x="5057714" y="8435315"/>
                </a:lnTo>
                <a:lnTo>
                  <a:pt x="5053851" y="8440144"/>
                </a:lnTo>
                <a:lnTo>
                  <a:pt x="5049504" y="8444491"/>
                </a:lnTo>
                <a:lnTo>
                  <a:pt x="5044192" y="8448837"/>
                </a:lnTo>
                <a:lnTo>
                  <a:pt x="5038397" y="8452700"/>
                </a:lnTo>
                <a:lnTo>
                  <a:pt x="5032119" y="8456564"/>
                </a:lnTo>
                <a:lnTo>
                  <a:pt x="5026324" y="8458978"/>
                </a:lnTo>
                <a:lnTo>
                  <a:pt x="5021012" y="8460910"/>
                </a:lnTo>
                <a:lnTo>
                  <a:pt x="5016182" y="8461876"/>
                </a:lnTo>
                <a:lnTo>
                  <a:pt x="5015700" y="8462359"/>
                </a:lnTo>
                <a:lnTo>
                  <a:pt x="5014734" y="8462359"/>
                </a:lnTo>
                <a:lnTo>
                  <a:pt x="5013285" y="8462359"/>
                </a:lnTo>
                <a:lnTo>
                  <a:pt x="5012319" y="8461876"/>
                </a:lnTo>
                <a:lnTo>
                  <a:pt x="5008456" y="8460910"/>
                </a:lnTo>
                <a:lnTo>
                  <a:pt x="5005075" y="8458496"/>
                </a:lnTo>
                <a:lnTo>
                  <a:pt x="4998314" y="8454632"/>
                </a:lnTo>
                <a:lnTo>
                  <a:pt x="4993968" y="8450286"/>
                </a:lnTo>
                <a:lnTo>
                  <a:pt x="4991070" y="8448837"/>
                </a:lnTo>
                <a:lnTo>
                  <a:pt x="4988172" y="8445940"/>
                </a:lnTo>
                <a:lnTo>
                  <a:pt x="4985758" y="8442559"/>
                </a:lnTo>
                <a:lnTo>
                  <a:pt x="4982860" y="8439178"/>
                </a:lnTo>
                <a:lnTo>
                  <a:pt x="4979963" y="8435798"/>
                </a:lnTo>
                <a:lnTo>
                  <a:pt x="4977065" y="8432900"/>
                </a:lnTo>
                <a:lnTo>
                  <a:pt x="4974650" y="8430003"/>
                </a:lnTo>
                <a:lnTo>
                  <a:pt x="4971270" y="8428071"/>
                </a:lnTo>
                <a:lnTo>
                  <a:pt x="4968855" y="8427588"/>
                </a:lnTo>
                <a:lnTo>
                  <a:pt x="4965475" y="8427588"/>
                </a:lnTo>
                <a:lnTo>
                  <a:pt x="4962577" y="8427588"/>
                </a:lnTo>
                <a:lnTo>
                  <a:pt x="4958714" y="8428071"/>
                </a:lnTo>
                <a:lnTo>
                  <a:pt x="4951470" y="8429037"/>
                </a:lnTo>
                <a:lnTo>
                  <a:pt x="4943743" y="8430486"/>
                </a:lnTo>
                <a:lnTo>
                  <a:pt x="4928772" y="8435315"/>
                </a:lnTo>
                <a:lnTo>
                  <a:pt x="4915733" y="8439178"/>
                </a:lnTo>
                <a:lnTo>
                  <a:pt x="4908972" y="8439178"/>
                </a:lnTo>
                <a:lnTo>
                  <a:pt x="4900279" y="8439178"/>
                </a:lnTo>
                <a:lnTo>
                  <a:pt x="4892553" y="8439178"/>
                </a:lnTo>
                <a:lnTo>
                  <a:pt x="4885792" y="8439178"/>
                </a:lnTo>
                <a:lnTo>
                  <a:pt x="4879514" y="8443525"/>
                </a:lnTo>
                <a:lnTo>
                  <a:pt x="4872270" y="8448837"/>
                </a:lnTo>
                <a:lnTo>
                  <a:pt x="4865509" y="8453666"/>
                </a:lnTo>
                <a:lnTo>
                  <a:pt x="4859713" y="8458013"/>
                </a:lnTo>
                <a:lnTo>
                  <a:pt x="4852952" y="8458496"/>
                </a:lnTo>
                <a:lnTo>
                  <a:pt x="4844260" y="8459944"/>
                </a:lnTo>
                <a:lnTo>
                  <a:pt x="4836533" y="8461393"/>
                </a:lnTo>
                <a:lnTo>
                  <a:pt x="4829772" y="8461876"/>
                </a:lnTo>
                <a:lnTo>
                  <a:pt x="4824460" y="8458496"/>
                </a:lnTo>
                <a:lnTo>
                  <a:pt x="4819147" y="8456081"/>
                </a:lnTo>
                <a:lnTo>
                  <a:pt x="4814318" y="8453183"/>
                </a:lnTo>
                <a:lnTo>
                  <a:pt x="4810938" y="8450286"/>
                </a:lnTo>
                <a:lnTo>
                  <a:pt x="4809972" y="8448837"/>
                </a:lnTo>
                <a:lnTo>
                  <a:pt x="4809972" y="8445940"/>
                </a:lnTo>
                <a:lnTo>
                  <a:pt x="4810455" y="8442559"/>
                </a:lnTo>
                <a:lnTo>
                  <a:pt x="4811420" y="8439178"/>
                </a:lnTo>
                <a:lnTo>
                  <a:pt x="4813835" y="8432900"/>
                </a:lnTo>
                <a:lnTo>
                  <a:pt x="4814801" y="8428071"/>
                </a:lnTo>
                <a:lnTo>
                  <a:pt x="4814318" y="8425174"/>
                </a:lnTo>
                <a:lnTo>
                  <a:pt x="4813835" y="8422276"/>
                </a:lnTo>
                <a:lnTo>
                  <a:pt x="4812386" y="8418412"/>
                </a:lnTo>
                <a:lnTo>
                  <a:pt x="4809972" y="8415515"/>
                </a:lnTo>
                <a:lnTo>
                  <a:pt x="4808040" y="8412617"/>
                </a:lnTo>
                <a:lnTo>
                  <a:pt x="4805142" y="8409237"/>
                </a:lnTo>
                <a:lnTo>
                  <a:pt x="4802728" y="8407305"/>
                </a:lnTo>
                <a:lnTo>
                  <a:pt x="4799830" y="8405856"/>
                </a:lnTo>
                <a:lnTo>
                  <a:pt x="4798381" y="8404890"/>
                </a:lnTo>
                <a:lnTo>
                  <a:pt x="4795967" y="8403442"/>
                </a:lnTo>
                <a:lnTo>
                  <a:pt x="4793069" y="8402959"/>
                </a:lnTo>
                <a:lnTo>
                  <a:pt x="4790655" y="8402959"/>
                </a:lnTo>
                <a:lnTo>
                  <a:pt x="4787757" y="8402959"/>
                </a:lnTo>
                <a:lnTo>
                  <a:pt x="4785342" y="8403442"/>
                </a:lnTo>
                <a:lnTo>
                  <a:pt x="4782928" y="8404890"/>
                </a:lnTo>
                <a:lnTo>
                  <a:pt x="4780996" y="8405856"/>
                </a:lnTo>
                <a:lnTo>
                  <a:pt x="4778098" y="8407305"/>
                </a:lnTo>
                <a:lnTo>
                  <a:pt x="4775684" y="8410203"/>
                </a:lnTo>
                <a:lnTo>
                  <a:pt x="4773269" y="8413583"/>
                </a:lnTo>
                <a:lnTo>
                  <a:pt x="4769889" y="8416964"/>
                </a:lnTo>
                <a:lnTo>
                  <a:pt x="4766991" y="8420344"/>
                </a:lnTo>
                <a:lnTo>
                  <a:pt x="4764576" y="8423725"/>
                </a:lnTo>
                <a:lnTo>
                  <a:pt x="4761196" y="8426622"/>
                </a:lnTo>
                <a:lnTo>
                  <a:pt x="4758781" y="8428071"/>
                </a:lnTo>
                <a:lnTo>
                  <a:pt x="4756850" y="8429520"/>
                </a:lnTo>
                <a:lnTo>
                  <a:pt x="4753469" y="8430486"/>
                </a:lnTo>
                <a:lnTo>
                  <a:pt x="4749606" y="8431452"/>
                </a:lnTo>
                <a:lnTo>
                  <a:pt x="4745742" y="8432900"/>
                </a:lnTo>
                <a:lnTo>
                  <a:pt x="4740913" y="8433383"/>
                </a:lnTo>
                <a:lnTo>
                  <a:pt x="4736084" y="8433383"/>
                </a:lnTo>
                <a:lnTo>
                  <a:pt x="4732220" y="8432900"/>
                </a:lnTo>
                <a:lnTo>
                  <a:pt x="4729323" y="8431452"/>
                </a:lnTo>
                <a:lnTo>
                  <a:pt x="4726425" y="8428554"/>
                </a:lnTo>
                <a:lnTo>
                  <a:pt x="4725459" y="8424690"/>
                </a:lnTo>
                <a:lnTo>
                  <a:pt x="4724493" y="8423242"/>
                </a:lnTo>
                <a:lnTo>
                  <a:pt x="4724010" y="8421793"/>
                </a:lnTo>
                <a:lnTo>
                  <a:pt x="4722562" y="8421310"/>
                </a:lnTo>
                <a:lnTo>
                  <a:pt x="4721596" y="8420344"/>
                </a:lnTo>
                <a:lnTo>
                  <a:pt x="4714352" y="8417930"/>
                </a:lnTo>
                <a:lnTo>
                  <a:pt x="4704693" y="8415515"/>
                </a:lnTo>
                <a:lnTo>
                  <a:pt x="4695518" y="8413583"/>
                </a:lnTo>
                <a:lnTo>
                  <a:pt x="4687791" y="8413100"/>
                </a:lnTo>
                <a:lnTo>
                  <a:pt x="4681030" y="8417446"/>
                </a:lnTo>
                <a:lnTo>
                  <a:pt x="4673303" y="8423725"/>
                </a:lnTo>
                <a:lnTo>
                  <a:pt x="4668956" y="8427105"/>
                </a:lnTo>
                <a:lnTo>
                  <a:pt x="4664610" y="8429520"/>
                </a:lnTo>
                <a:lnTo>
                  <a:pt x="4660747" y="8430968"/>
                </a:lnTo>
                <a:lnTo>
                  <a:pt x="4658332" y="8431452"/>
                </a:lnTo>
                <a:lnTo>
                  <a:pt x="4654952" y="8432900"/>
                </a:lnTo>
                <a:lnTo>
                  <a:pt x="4651571" y="8433383"/>
                </a:lnTo>
                <a:lnTo>
                  <a:pt x="4647225" y="8433383"/>
                </a:lnTo>
                <a:lnTo>
                  <a:pt x="4642878" y="8432900"/>
                </a:lnTo>
                <a:lnTo>
                  <a:pt x="4638532" y="8431452"/>
                </a:lnTo>
                <a:lnTo>
                  <a:pt x="4635151" y="8430486"/>
                </a:lnTo>
                <a:lnTo>
                  <a:pt x="4631288" y="8429520"/>
                </a:lnTo>
                <a:lnTo>
                  <a:pt x="4627908" y="8428071"/>
                </a:lnTo>
                <a:lnTo>
                  <a:pt x="4621146" y="8424208"/>
                </a:lnTo>
                <a:lnTo>
                  <a:pt x="4613903" y="8418412"/>
                </a:lnTo>
                <a:lnTo>
                  <a:pt x="4610039" y="8415515"/>
                </a:lnTo>
                <a:lnTo>
                  <a:pt x="4606659" y="8411652"/>
                </a:lnTo>
                <a:lnTo>
                  <a:pt x="4603761" y="8408271"/>
                </a:lnTo>
                <a:lnTo>
                  <a:pt x="4602312" y="8405856"/>
                </a:lnTo>
                <a:lnTo>
                  <a:pt x="4601346" y="8403442"/>
                </a:lnTo>
                <a:lnTo>
                  <a:pt x="4600381" y="8401027"/>
                </a:lnTo>
                <a:lnTo>
                  <a:pt x="4599898" y="8397646"/>
                </a:lnTo>
                <a:lnTo>
                  <a:pt x="4599415" y="8394749"/>
                </a:lnTo>
                <a:lnTo>
                  <a:pt x="4598932" y="8390886"/>
                </a:lnTo>
                <a:lnTo>
                  <a:pt x="4598449" y="8387988"/>
                </a:lnTo>
                <a:lnTo>
                  <a:pt x="4597966" y="8386539"/>
                </a:lnTo>
                <a:lnTo>
                  <a:pt x="4597000" y="8385090"/>
                </a:lnTo>
                <a:lnTo>
                  <a:pt x="4596034" y="8384124"/>
                </a:lnTo>
                <a:lnTo>
                  <a:pt x="4594585" y="8383642"/>
                </a:lnTo>
                <a:lnTo>
                  <a:pt x="4592171" y="8382193"/>
                </a:lnTo>
                <a:lnTo>
                  <a:pt x="4588790" y="8380261"/>
                </a:lnTo>
                <a:lnTo>
                  <a:pt x="4584444" y="8379295"/>
                </a:lnTo>
                <a:lnTo>
                  <a:pt x="4579132" y="8378812"/>
                </a:lnTo>
                <a:lnTo>
                  <a:pt x="4573819" y="8378329"/>
                </a:lnTo>
                <a:lnTo>
                  <a:pt x="4568990" y="8378329"/>
                </a:lnTo>
                <a:lnTo>
                  <a:pt x="4564644" y="8378329"/>
                </a:lnTo>
                <a:lnTo>
                  <a:pt x="4560780" y="8379295"/>
                </a:lnTo>
                <a:lnTo>
                  <a:pt x="4558366" y="8381227"/>
                </a:lnTo>
                <a:lnTo>
                  <a:pt x="4554985" y="8384124"/>
                </a:lnTo>
                <a:lnTo>
                  <a:pt x="4551605" y="8387988"/>
                </a:lnTo>
                <a:lnTo>
                  <a:pt x="4548224" y="8391368"/>
                </a:lnTo>
                <a:lnTo>
                  <a:pt x="4542429" y="8399095"/>
                </a:lnTo>
                <a:lnTo>
                  <a:pt x="4538566" y="8405856"/>
                </a:lnTo>
                <a:lnTo>
                  <a:pt x="4537600" y="8409237"/>
                </a:lnTo>
                <a:lnTo>
                  <a:pt x="4536634" y="8414066"/>
                </a:lnTo>
                <a:lnTo>
                  <a:pt x="4536634" y="8419861"/>
                </a:lnTo>
                <a:lnTo>
                  <a:pt x="4536151" y="8426622"/>
                </a:lnTo>
                <a:lnTo>
                  <a:pt x="4535668" y="8432418"/>
                </a:lnTo>
                <a:lnTo>
                  <a:pt x="4535185" y="8438212"/>
                </a:lnTo>
                <a:lnTo>
                  <a:pt x="4534702" y="8440627"/>
                </a:lnTo>
                <a:lnTo>
                  <a:pt x="4533253" y="8443525"/>
                </a:lnTo>
                <a:lnTo>
                  <a:pt x="4532288" y="8444974"/>
                </a:lnTo>
                <a:lnTo>
                  <a:pt x="4531322" y="8446422"/>
                </a:lnTo>
                <a:lnTo>
                  <a:pt x="4527458" y="8447871"/>
                </a:lnTo>
                <a:lnTo>
                  <a:pt x="4524078" y="8449320"/>
                </a:lnTo>
                <a:lnTo>
                  <a:pt x="4519248" y="8450769"/>
                </a:lnTo>
                <a:lnTo>
                  <a:pt x="4514419" y="8451252"/>
                </a:lnTo>
                <a:lnTo>
                  <a:pt x="4509590" y="8451734"/>
                </a:lnTo>
                <a:lnTo>
                  <a:pt x="4504761" y="8451734"/>
                </a:lnTo>
                <a:lnTo>
                  <a:pt x="4500414" y="8451252"/>
                </a:lnTo>
                <a:lnTo>
                  <a:pt x="4497517" y="8450286"/>
                </a:lnTo>
                <a:lnTo>
                  <a:pt x="4496068" y="8450286"/>
                </a:lnTo>
                <a:lnTo>
                  <a:pt x="4494136" y="8449803"/>
                </a:lnTo>
                <a:lnTo>
                  <a:pt x="4492687" y="8448837"/>
                </a:lnTo>
                <a:lnTo>
                  <a:pt x="4491239" y="8447388"/>
                </a:lnTo>
                <a:lnTo>
                  <a:pt x="4487858" y="8444491"/>
                </a:lnTo>
                <a:lnTo>
                  <a:pt x="4484478" y="8441110"/>
                </a:lnTo>
                <a:lnTo>
                  <a:pt x="4481097" y="8437730"/>
                </a:lnTo>
                <a:lnTo>
                  <a:pt x="4477234" y="8434832"/>
                </a:lnTo>
                <a:lnTo>
                  <a:pt x="4474336" y="8432900"/>
                </a:lnTo>
                <a:lnTo>
                  <a:pt x="4471438" y="8431452"/>
                </a:lnTo>
                <a:lnTo>
                  <a:pt x="4468541" y="8432418"/>
                </a:lnTo>
                <a:lnTo>
                  <a:pt x="4465160" y="8433866"/>
                </a:lnTo>
                <a:lnTo>
                  <a:pt x="4462263" y="8435315"/>
                </a:lnTo>
                <a:lnTo>
                  <a:pt x="4458399" y="8438212"/>
                </a:lnTo>
                <a:lnTo>
                  <a:pt x="4451638" y="8442559"/>
                </a:lnTo>
                <a:lnTo>
                  <a:pt x="4444877" y="8446422"/>
                </a:lnTo>
                <a:lnTo>
                  <a:pt x="4437633" y="8448837"/>
                </a:lnTo>
                <a:lnTo>
                  <a:pt x="4430390" y="8450286"/>
                </a:lnTo>
                <a:lnTo>
                  <a:pt x="4427492" y="8448837"/>
                </a:lnTo>
                <a:lnTo>
                  <a:pt x="4425560" y="8446422"/>
                </a:lnTo>
                <a:lnTo>
                  <a:pt x="4423629" y="8444008"/>
                </a:lnTo>
                <a:lnTo>
                  <a:pt x="4421214" y="8441110"/>
                </a:lnTo>
                <a:lnTo>
                  <a:pt x="4418316" y="8435798"/>
                </a:lnTo>
                <a:lnTo>
                  <a:pt x="4415419" y="8431452"/>
                </a:lnTo>
                <a:lnTo>
                  <a:pt x="4415419" y="8426622"/>
                </a:lnTo>
                <a:lnTo>
                  <a:pt x="4415419" y="8421310"/>
                </a:lnTo>
                <a:lnTo>
                  <a:pt x="4415419" y="8416481"/>
                </a:lnTo>
                <a:lnTo>
                  <a:pt x="4415419" y="8413100"/>
                </a:lnTo>
                <a:lnTo>
                  <a:pt x="4418799" y="8404408"/>
                </a:lnTo>
                <a:lnTo>
                  <a:pt x="4422663" y="8395232"/>
                </a:lnTo>
                <a:lnTo>
                  <a:pt x="4427009" y="8386056"/>
                </a:lnTo>
                <a:lnTo>
                  <a:pt x="4430390" y="8379295"/>
                </a:lnTo>
                <a:lnTo>
                  <a:pt x="4429424" y="8375432"/>
                </a:lnTo>
                <a:lnTo>
                  <a:pt x="4426526" y="8369637"/>
                </a:lnTo>
                <a:lnTo>
                  <a:pt x="4425077" y="8366739"/>
                </a:lnTo>
                <a:lnTo>
                  <a:pt x="4424111" y="8363358"/>
                </a:lnTo>
                <a:lnTo>
                  <a:pt x="4423629" y="8360461"/>
                </a:lnTo>
                <a:lnTo>
                  <a:pt x="4422663" y="8357080"/>
                </a:lnTo>
                <a:lnTo>
                  <a:pt x="4424111" y="8350320"/>
                </a:lnTo>
                <a:lnTo>
                  <a:pt x="4426526" y="8342110"/>
                </a:lnTo>
                <a:lnTo>
                  <a:pt x="4429424" y="8334383"/>
                </a:lnTo>
                <a:lnTo>
                  <a:pt x="4430390" y="8327622"/>
                </a:lnTo>
                <a:lnTo>
                  <a:pt x="4430390" y="8320378"/>
                </a:lnTo>
                <a:lnTo>
                  <a:pt x="4429907" y="8312651"/>
                </a:lnTo>
                <a:lnTo>
                  <a:pt x="4429424" y="8308305"/>
                </a:lnTo>
                <a:lnTo>
                  <a:pt x="4428941" y="8304441"/>
                </a:lnTo>
                <a:lnTo>
                  <a:pt x="4427492" y="8300578"/>
                </a:lnTo>
                <a:lnTo>
                  <a:pt x="4426526" y="8297197"/>
                </a:lnTo>
                <a:lnTo>
                  <a:pt x="4419765" y="8291402"/>
                </a:lnTo>
                <a:lnTo>
                  <a:pt x="4411072" y="8285124"/>
                </a:lnTo>
                <a:lnTo>
                  <a:pt x="4406726" y="8282226"/>
                </a:lnTo>
                <a:lnTo>
                  <a:pt x="4401897" y="8279329"/>
                </a:lnTo>
                <a:lnTo>
                  <a:pt x="4397550" y="8276914"/>
                </a:lnTo>
                <a:lnTo>
                  <a:pt x="4392721" y="8274982"/>
                </a:lnTo>
                <a:lnTo>
                  <a:pt x="4386443" y="8274982"/>
                </a:lnTo>
                <a:lnTo>
                  <a:pt x="4377750" y="8274500"/>
                </a:lnTo>
                <a:lnTo>
                  <a:pt x="4373887" y="8274017"/>
                </a:lnTo>
                <a:lnTo>
                  <a:pt x="4370023" y="8273534"/>
                </a:lnTo>
                <a:lnTo>
                  <a:pt x="4366160" y="8272568"/>
                </a:lnTo>
                <a:lnTo>
                  <a:pt x="4363262" y="8271602"/>
                </a:lnTo>
                <a:lnTo>
                  <a:pt x="4360848" y="8269670"/>
                </a:lnTo>
                <a:lnTo>
                  <a:pt x="4359399" y="8267739"/>
                </a:lnTo>
                <a:lnTo>
                  <a:pt x="4357467" y="8265807"/>
                </a:lnTo>
                <a:lnTo>
                  <a:pt x="4355536" y="8262909"/>
                </a:lnTo>
                <a:lnTo>
                  <a:pt x="4353121" y="8257114"/>
                </a:lnTo>
                <a:lnTo>
                  <a:pt x="4350223" y="8250353"/>
                </a:lnTo>
                <a:lnTo>
                  <a:pt x="4348292" y="8244075"/>
                </a:lnTo>
                <a:lnTo>
                  <a:pt x="4345877" y="8237797"/>
                </a:lnTo>
                <a:lnTo>
                  <a:pt x="4343462" y="8231519"/>
                </a:lnTo>
                <a:lnTo>
                  <a:pt x="4341048" y="8226690"/>
                </a:lnTo>
                <a:lnTo>
                  <a:pt x="4335735" y="8216065"/>
                </a:lnTo>
                <a:lnTo>
                  <a:pt x="4327526" y="8202060"/>
                </a:lnTo>
                <a:lnTo>
                  <a:pt x="4323662" y="8194816"/>
                </a:lnTo>
                <a:lnTo>
                  <a:pt x="4319799" y="8187572"/>
                </a:lnTo>
                <a:lnTo>
                  <a:pt x="4316418" y="8180328"/>
                </a:lnTo>
                <a:lnTo>
                  <a:pt x="4314487" y="8174533"/>
                </a:lnTo>
                <a:lnTo>
                  <a:pt x="4313521" y="8169704"/>
                </a:lnTo>
                <a:lnTo>
                  <a:pt x="4313038" y="8163426"/>
                </a:lnTo>
                <a:lnTo>
                  <a:pt x="4313521" y="8157148"/>
                </a:lnTo>
                <a:lnTo>
                  <a:pt x="4314004" y="8150387"/>
                </a:lnTo>
                <a:lnTo>
                  <a:pt x="4315452" y="8143626"/>
                </a:lnTo>
                <a:lnTo>
                  <a:pt x="4316901" y="8136382"/>
                </a:lnTo>
                <a:lnTo>
                  <a:pt x="4319316" y="8130587"/>
                </a:lnTo>
                <a:lnTo>
                  <a:pt x="4321730" y="8125758"/>
                </a:lnTo>
                <a:lnTo>
                  <a:pt x="4324145" y="8122860"/>
                </a:lnTo>
                <a:lnTo>
                  <a:pt x="4326560" y="8118996"/>
                </a:lnTo>
                <a:lnTo>
                  <a:pt x="4329940" y="8115616"/>
                </a:lnTo>
                <a:lnTo>
                  <a:pt x="4333321" y="8111752"/>
                </a:lnTo>
                <a:lnTo>
                  <a:pt x="4337667" y="8107889"/>
                </a:lnTo>
                <a:lnTo>
                  <a:pt x="4341531" y="8104509"/>
                </a:lnTo>
                <a:lnTo>
                  <a:pt x="4344911" y="8101611"/>
                </a:lnTo>
                <a:lnTo>
                  <a:pt x="4348292" y="8100162"/>
                </a:lnTo>
                <a:lnTo>
                  <a:pt x="4352638" y="8099196"/>
                </a:lnTo>
                <a:lnTo>
                  <a:pt x="4357950" y="8099196"/>
                </a:lnTo>
                <a:lnTo>
                  <a:pt x="4363262" y="8099196"/>
                </a:lnTo>
                <a:lnTo>
                  <a:pt x="4368575" y="8100162"/>
                </a:lnTo>
                <a:lnTo>
                  <a:pt x="4373404" y="8100645"/>
                </a:lnTo>
                <a:lnTo>
                  <a:pt x="4377750" y="8101128"/>
                </a:lnTo>
                <a:lnTo>
                  <a:pt x="4382097" y="8100645"/>
                </a:lnTo>
                <a:lnTo>
                  <a:pt x="4385477" y="8100162"/>
                </a:lnTo>
                <a:lnTo>
                  <a:pt x="4391755" y="8096299"/>
                </a:lnTo>
                <a:lnTo>
                  <a:pt x="4398033" y="8091952"/>
                </a:lnTo>
                <a:lnTo>
                  <a:pt x="4401414" y="8089538"/>
                </a:lnTo>
                <a:lnTo>
                  <a:pt x="4403828" y="8086640"/>
                </a:lnTo>
                <a:lnTo>
                  <a:pt x="4405760" y="8084226"/>
                </a:lnTo>
                <a:lnTo>
                  <a:pt x="4408175" y="8080845"/>
                </a:lnTo>
                <a:lnTo>
                  <a:pt x="4410589" y="8074084"/>
                </a:lnTo>
                <a:lnTo>
                  <a:pt x="4413004" y="8064426"/>
                </a:lnTo>
                <a:lnTo>
                  <a:pt x="4414936" y="8055250"/>
                </a:lnTo>
                <a:lnTo>
                  <a:pt x="4415419" y="8047523"/>
                </a:lnTo>
                <a:lnTo>
                  <a:pt x="4414453" y="8043660"/>
                </a:lnTo>
                <a:lnTo>
                  <a:pt x="4411555" y="8038348"/>
                </a:lnTo>
                <a:lnTo>
                  <a:pt x="4409141" y="8033035"/>
                </a:lnTo>
                <a:lnTo>
                  <a:pt x="4408175" y="8029172"/>
                </a:lnTo>
                <a:lnTo>
                  <a:pt x="4411555" y="8022411"/>
                </a:lnTo>
                <a:lnTo>
                  <a:pt x="4417833" y="8014201"/>
                </a:lnTo>
                <a:lnTo>
                  <a:pt x="4420731" y="8010820"/>
                </a:lnTo>
                <a:lnTo>
                  <a:pt x="4424111" y="8007440"/>
                </a:lnTo>
                <a:lnTo>
                  <a:pt x="4427009" y="8005025"/>
                </a:lnTo>
                <a:lnTo>
                  <a:pt x="4430390" y="8002611"/>
                </a:lnTo>
                <a:lnTo>
                  <a:pt x="4431838" y="8002128"/>
                </a:lnTo>
                <a:lnTo>
                  <a:pt x="4433287" y="8002128"/>
                </a:lnTo>
                <a:lnTo>
                  <a:pt x="4435219" y="8002128"/>
                </a:lnTo>
                <a:lnTo>
                  <a:pt x="4437151" y="8002611"/>
                </a:lnTo>
                <a:lnTo>
                  <a:pt x="4441014" y="8003576"/>
                </a:lnTo>
                <a:lnTo>
                  <a:pt x="4444877" y="8005508"/>
                </a:lnTo>
                <a:lnTo>
                  <a:pt x="4449224" y="8006957"/>
                </a:lnTo>
                <a:lnTo>
                  <a:pt x="4453570" y="8008406"/>
                </a:lnTo>
                <a:lnTo>
                  <a:pt x="4457434" y="8010338"/>
                </a:lnTo>
                <a:lnTo>
                  <a:pt x="4460331" y="8010338"/>
                </a:lnTo>
                <a:lnTo>
                  <a:pt x="4467092" y="8006957"/>
                </a:lnTo>
                <a:lnTo>
                  <a:pt x="4476268" y="8002611"/>
                </a:lnTo>
                <a:lnTo>
                  <a:pt x="4484960" y="7999230"/>
                </a:lnTo>
                <a:lnTo>
                  <a:pt x="4490273" y="7995367"/>
                </a:lnTo>
                <a:lnTo>
                  <a:pt x="4492687" y="7991986"/>
                </a:lnTo>
                <a:lnTo>
                  <a:pt x="4494136" y="7988123"/>
                </a:lnTo>
                <a:lnTo>
                  <a:pt x="4496068" y="7983776"/>
                </a:lnTo>
                <a:lnTo>
                  <a:pt x="4496551" y="7978947"/>
                </a:lnTo>
                <a:lnTo>
                  <a:pt x="4497517" y="7969288"/>
                </a:lnTo>
                <a:lnTo>
                  <a:pt x="4497517" y="7962045"/>
                </a:lnTo>
                <a:lnTo>
                  <a:pt x="4501863" y="7955284"/>
                </a:lnTo>
                <a:lnTo>
                  <a:pt x="4507175" y="7947074"/>
                </a:lnTo>
                <a:lnTo>
                  <a:pt x="4512487" y="7938864"/>
                </a:lnTo>
                <a:lnTo>
                  <a:pt x="4515868" y="7932103"/>
                </a:lnTo>
                <a:lnTo>
                  <a:pt x="4519731" y="7924376"/>
                </a:lnTo>
                <a:lnTo>
                  <a:pt x="4523595" y="7914718"/>
                </a:lnTo>
                <a:lnTo>
                  <a:pt x="4527458" y="7904576"/>
                </a:lnTo>
                <a:lnTo>
                  <a:pt x="4531322" y="7894918"/>
                </a:lnTo>
                <a:lnTo>
                  <a:pt x="4535185" y="7888640"/>
                </a:lnTo>
                <a:lnTo>
                  <a:pt x="4540497" y="7881396"/>
                </a:lnTo>
                <a:lnTo>
                  <a:pt x="4545810" y="7874634"/>
                </a:lnTo>
                <a:lnTo>
                  <a:pt x="4549673" y="7868839"/>
                </a:lnTo>
                <a:lnTo>
                  <a:pt x="4550156" y="7862078"/>
                </a:lnTo>
                <a:lnTo>
                  <a:pt x="4551122" y="7854352"/>
                </a:lnTo>
                <a:lnTo>
                  <a:pt x="4550156" y="7850488"/>
                </a:lnTo>
                <a:lnTo>
                  <a:pt x="4549673" y="7847108"/>
                </a:lnTo>
                <a:lnTo>
                  <a:pt x="4549190" y="7845659"/>
                </a:lnTo>
                <a:lnTo>
                  <a:pt x="4548224" y="7844693"/>
                </a:lnTo>
                <a:lnTo>
                  <a:pt x="4547258" y="7843727"/>
                </a:lnTo>
                <a:lnTo>
                  <a:pt x="4546292" y="7842278"/>
                </a:lnTo>
                <a:lnTo>
                  <a:pt x="4544844" y="7841312"/>
                </a:lnTo>
                <a:lnTo>
                  <a:pt x="4543878" y="7840346"/>
                </a:lnTo>
                <a:lnTo>
                  <a:pt x="4542912" y="7839381"/>
                </a:lnTo>
                <a:lnTo>
                  <a:pt x="4541463" y="7838898"/>
                </a:lnTo>
                <a:lnTo>
                  <a:pt x="4538083" y="7838415"/>
                </a:lnTo>
                <a:lnTo>
                  <a:pt x="4534702" y="7837932"/>
                </a:lnTo>
                <a:lnTo>
                  <a:pt x="4526492" y="7838415"/>
                </a:lnTo>
                <a:lnTo>
                  <a:pt x="4519731" y="7838898"/>
                </a:lnTo>
                <a:lnTo>
                  <a:pt x="4516834" y="7839381"/>
                </a:lnTo>
                <a:lnTo>
                  <a:pt x="4513453" y="7840346"/>
                </a:lnTo>
                <a:lnTo>
                  <a:pt x="4509107" y="7841795"/>
                </a:lnTo>
                <a:lnTo>
                  <a:pt x="4504761" y="7844210"/>
                </a:lnTo>
                <a:lnTo>
                  <a:pt x="4500414" y="7845659"/>
                </a:lnTo>
                <a:lnTo>
                  <a:pt x="4497034" y="7846625"/>
                </a:lnTo>
                <a:lnTo>
                  <a:pt x="4494619" y="7847108"/>
                </a:lnTo>
                <a:lnTo>
                  <a:pt x="4493170" y="7847108"/>
                </a:lnTo>
                <a:lnTo>
                  <a:pt x="4491722" y="7846625"/>
                </a:lnTo>
                <a:lnTo>
                  <a:pt x="4490273" y="7846142"/>
                </a:lnTo>
                <a:lnTo>
                  <a:pt x="4486892" y="7844210"/>
                </a:lnTo>
                <a:lnTo>
                  <a:pt x="4483512" y="7840830"/>
                </a:lnTo>
                <a:lnTo>
                  <a:pt x="4481097" y="7836966"/>
                </a:lnTo>
                <a:lnTo>
                  <a:pt x="4477717" y="7833102"/>
                </a:lnTo>
                <a:lnTo>
                  <a:pt x="4475302" y="7828273"/>
                </a:lnTo>
                <a:lnTo>
                  <a:pt x="4473370" y="7823927"/>
                </a:lnTo>
                <a:lnTo>
                  <a:pt x="4471921" y="7819580"/>
                </a:lnTo>
                <a:lnTo>
                  <a:pt x="4471438" y="7816683"/>
                </a:lnTo>
                <a:lnTo>
                  <a:pt x="4475302" y="7809922"/>
                </a:lnTo>
                <a:lnTo>
                  <a:pt x="4481097" y="7801712"/>
                </a:lnTo>
                <a:lnTo>
                  <a:pt x="4487375" y="7793502"/>
                </a:lnTo>
                <a:lnTo>
                  <a:pt x="4493653" y="7786258"/>
                </a:lnTo>
                <a:lnTo>
                  <a:pt x="4498000" y="7779498"/>
                </a:lnTo>
                <a:lnTo>
                  <a:pt x="4503795" y="7770322"/>
                </a:lnTo>
                <a:lnTo>
                  <a:pt x="4507175" y="7765976"/>
                </a:lnTo>
                <a:lnTo>
                  <a:pt x="4510073" y="7762112"/>
                </a:lnTo>
                <a:lnTo>
                  <a:pt x="4513453" y="7758732"/>
                </a:lnTo>
                <a:lnTo>
                  <a:pt x="4515868" y="7756800"/>
                </a:lnTo>
                <a:lnTo>
                  <a:pt x="4521180" y="7751005"/>
                </a:lnTo>
                <a:lnTo>
                  <a:pt x="4526975" y="7745210"/>
                </a:lnTo>
                <a:lnTo>
                  <a:pt x="4533253" y="7738932"/>
                </a:lnTo>
                <a:lnTo>
                  <a:pt x="4540497" y="7733136"/>
                </a:lnTo>
                <a:lnTo>
                  <a:pt x="4554019" y="7722029"/>
                </a:lnTo>
                <a:lnTo>
                  <a:pt x="4564644" y="7711888"/>
                </a:lnTo>
                <a:lnTo>
                  <a:pt x="4569473" y="7705610"/>
                </a:lnTo>
                <a:lnTo>
                  <a:pt x="4575268" y="7696917"/>
                </a:lnTo>
                <a:lnTo>
                  <a:pt x="4578166" y="7693053"/>
                </a:lnTo>
                <a:lnTo>
                  <a:pt x="4581063" y="7689190"/>
                </a:lnTo>
                <a:lnTo>
                  <a:pt x="4582512" y="7685326"/>
                </a:lnTo>
                <a:lnTo>
                  <a:pt x="4582995" y="7682429"/>
                </a:lnTo>
                <a:lnTo>
                  <a:pt x="4583478" y="7680014"/>
                </a:lnTo>
                <a:lnTo>
                  <a:pt x="4584444" y="7677600"/>
                </a:lnTo>
                <a:lnTo>
                  <a:pt x="4584444" y="7674702"/>
                </a:lnTo>
                <a:lnTo>
                  <a:pt x="4583478" y="7672287"/>
                </a:lnTo>
                <a:lnTo>
                  <a:pt x="4582029" y="7666492"/>
                </a:lnTo>
                <a:lnTo>
                  <a:pt x="4580098" y="7660214"/>
                </a:lnTo>
                <a:lnTo>
                  <a:pt x="4577200" y="7653453"/>
                </a:lnTo>
                <a:lnTo>
                  <a:pt x="4574785" y="7647658"/>
                </a:lnTo>
                <a:lnTo>
                  <a:pt x="4571405" y="7641863"/>
                </a:lnTo>
                <a:lnTo>
                  <a:pt x="4568507" y="7637516"/>
                </a:lnTo>
                <a:lnTo>
                  <a:pt x="4563195" y="7634136"/>
                </a:lnTo>
                <a:lnTo>
                  <a:pt x="4554985" y="7629306"/>
                </a:lnTo>
                <a:lnTo>
                  <a:pt x="4551605" y="7627375"/>
                </a:lnTo>
                <a:lnTo>
                  <a:pt x="4547258" y="7624477"/>
                </a:lnTo>
                <a:lnTo>
                  <a:pt x="4544361" y="7621580"/>
                </a:lnTo>
                <a:lnTo>
                  <a:pt x="4542429" y="7618682"/>
                </a:lnTo>
                <a:lnTo>
                  <a:pt x="4538566" y="7615302"/>
                </a:lnTo>
                <a:lnTo>
                  <a:pt x="4535668" y="7609990"/>
                </a:lnTo>
                <a:lnTo>
                  <a:pt x="4532288" y="7604194"/>
                </a:lnTo>
                <a:lnTo>
                  <a:pt x="4531322" y="7600331"/>
                </a:lnTo>
                <a:lnTo>
                  <a:pt x="4532770" y="7597433"/>
                </a:lnTo>
                <a:lnTo>
                  <a:pt x="4535668" y="7594536"/>
                </a:lnTo>
                <a:lnTo>
                  <a:pt x="4539049" y="7591638"/>
                </a:lnTo>
                <a:lnTo>
                  <a:pt x="4542912" y="7589706"/>
                </a:lnTo>
                <a:lnTo>
                  <a:pt x="4550156" y="7584877"/>
                </a:lnTo>
                <a:lnTo>
                  <a:pt x="4557400" y="7581980"/>
                </a:lnTo>
                <a:lnTo>
                  <a:pt x="4559814" y="7574253"/>
                </a:lnTo>
                <a:lnTo>
                  <a:pt x="4563195" y="7564594"/>
                </a:lnTo>
                <a:lnTo>
                  <a:pt x="4565127" y="7560248"/>
                </a:lnTo>
                <a:lnTo>
                  <a:pt x="4567058" y="7555418"/>
                </a:lnTo>
                <a:lnTo>
                  <a:pt x="4569473" y="7551072"/>
                </a:lnTo>
                <a:lnTo>
                  <a:pt x="4571888" y="7547692"/>
                </a:lnTo>
                <a:lnTo>
                  <a:pt x="4574302" y="7546726"/>
                </a:lnTo>
                <a:lnTo>
                  <a:pt x="4577200" y="7545277"/>
                </a:lnTo>
                <a:lnTo>
                  <a:pt x="4581063" y="7543828"/>
                </a:lnTo>
                <a:lnTo>
                  <a:pt x="4585893" y="7542380"/>
                </a:lnTo>
                <a:lnTo>
                  <a:pt x="4594585" y="7539482"/>
                </a:lnTo>
                <a:lnTo>
                  <a:pt x="4602312" y="7536584"/>
                </a:lnTo>
                <a:lnTo>
                  <a:pt x="4604727" y="7536584"/>
                </a:lnTo>
                <a:lnTo>
                  <a:pt x="4608107" y="7536101"/>
                </a:lnTo>
                <a:lnTo>
                  <a:pt x="4611005" y="7535136"/>
                </a:lnTo>
                <a:lnTo>
                  <a:pt x="4614385" y="7534170"/>
                </a:lnTo>
                <a:lnTo>
                  <a:pt x="4616800" y="7532721"/>
                </a:lnTo>
                <a:lnTo>
                  <a:pt x="4618732" y="7530306"/>
                </a:lnTo>
                <a:lnTo>
                  <a:pt x="4620181" y="7528374"/>
                </a:lnTo>
                <a:lnTo>
                  <a:pt x="4620664" y="7525477"/>
                </a:lnTo>
                <a:lnTo>
                  <a:pt x="4621629" y="7524028"/>
                </a:lnTo>
                <a:lnTo>
                  <a:pt x="4622595" y="7522579"/>
                </a:lnTo>
                <a:lnTo>
                  <a:pt x="4623561" y="7520165"/>
                </a:lnTo>
                <a:lnTo>
                  <a:pt x="4624044" y="7518233"/>
                </a:lnTo>
                <a:lnTo>
                  <a:pt x="4624044" y="7513404"/>
                </a:lnTo>
                <a:lnTo>
                  <a:pt x="4622595" y="7508092"/>
                </a:lnTo>
                <a:lnTo>
                  <a:pt x="4620181" y="7497467"/>
                </a:lnTo>
                <a:lnTo>
                  <a:pt x="4616800" y="7488292"/>
                </a:lnTo>
                <a:lnTo>
                  <a:pt x="4616800" y="7482013"/>
                </a:lnTo>
                <a:lnTo>
                  <a:pt x="4617766" y="7473320"/>
                </a:lnTo>
                <a:lnTo>
                  <a:pt x="4618249" y="7468974"/>
                </a:lnTo>
                <a:lnTo>
                  <a:pt x="4618732" y="7465594"/>
                </a:lnTo>
                <a:lnTo>
                  <a:pt x="4619698" y="7461730"/>
                </a:lnTo>
                <a:lnTo>
                  <a:pt x="4620664" y="7458350"/>
                </a:lnTo>
                <a:lnTo>
                  <a:pt x="4621146" y="7455935"/>
                </a:lnTo>
                <a:lnTo>
                  <a:pt x="4621629" y="7452555"/>
                </a:lnTo>
                <a:lnTo>
                  <a:pt x="4623561" y="7450140"/>
                </a:lnTo>
                <a:lnTo>
                  <a:pt x="4625010" y="7447725"/>
                </a:lnTo>
                <a:lnTo>
                  <a:pt x="4628873" y="7443379"/>
                </a:lnTo>
                <a:lnTo>
                  <a:pt x="4631771" y="7439999"/>
                </a:lnTo>
                <a:lnTo>
                  <a:pt x="4635634" y="7436618"/>
                </a:lnTo>
                <a:lnTo>
                  <a:pt x="4639981" y="7434204"/>
                </a:lnTo>
                <a:lnTo>
                  <a:pt x="4644810" y="7431306"/>
                </a:lnTo>
                <a:lnTo>
                  <a:pt x="4650122" y="7428891"/>
                </a:lnTo>
                <a:lnTo>
                  <a:pt x="4654952" y="7425511"/>
                </a:lnTo>
                <a:lnTo>
                  <a:pt x="4659781" y="7423096"/>
                </a:lnTo>
                <a:lnTo>
                  <a:pt x="4663161" y="7420199"/>
                </a:lnTo>
                <a:lnTo>
                  <a:pt x="4665576" y="7417301"/>
                </a:lnTo>
                <a:lnTo>
                  <a:pt x="4666542" y="7413921"/>
                </a:lnTo>
                <a:lnTo>
                  <a:pt x="4667025" y="7411023"/>
                </a:lnTo>
                <a:lnTo>
                  <a:pt x="4667025" y="7406677"/>
                </a:lnTo>
                <a:lnTo>
                  <a:pt x="4666542" y="7402330"/>
                </a:lnTo>
                <a:lnTo>
                  <a:pt x="4666059" y="7394603"/>
                </a:lnTo>
                <a:lnTo>
                  <a:pt x="4665576" y="7387842"/>
                </a:lnTo>
                <a:lnTo>
                  <a:pt x="4663644" y="7384462"/>
                </a:lnTo>
                <a:lnTo>
                  <a:pt x="4660264" y="7381081"/>
                </a:lnTo>
                <a:lnTo>
                  <a:pt x="4656883" y="7378184"/>
                </a:lnTo>
                <a:lnTo>
                  <a:pt x="4652537" y="7373837"/>
                </a:lnTo>
                <a:lnTo>
                  <a:pt x="4648190" y="7369974"/>
                </a:lnTo>
                <a:lnTo>
                  <a:pt x="4644327" y="7366111"/>
                </a:lnTo>
                <a:lnTo>
                  <a:pt x="4641430" y="7362247"/>
                </a:lnTo>
                <a:lnTo>
                  <a:pt x="4639015" y="7357901"/>
                </a:lnTo>
                <a:lnTo>
                  <a:pt x="4639981" y="7355003"/>
                </a:lnTo>
                <a:lnTo>
                  <a:pt x="4640947" y="7351140"/>
                </a:lnTo>
                <a:lnTo>
                  <a:pt x="4641912" y="7347276"/>
                </a:lnTo>
                <a:lnTo>
                  <a:pt x="4643844" y="7343413"/>
                </a:lnTo>
                <a:lnTo>
                  <a:pt x="4646259" y="7339549"/>
                </a:lnTo>
                <a:lnTo>
                  <a:pt x="4648673" y="7336169"/>
                </a:lnTo>
                <a:lnTo>
                  <a:pt x="4651571" y="7333754"/>
                </a:lnTo>
                <a:lnTo>
                  <a:pt x="4654469" y="7331340"/>
                </a:lnTo>
                <a:lnTo>
                  <a:pt x="4655917" y="7327476"/>
                </a:lnTo>
                <a:lnTo>
                  <a:pt x="4659298" y="7323130"/>
                </a:lnTo>
                <a:lnTo>
                  <a:pt x="4663644" y="7319266"/>
                </a:lnTo>
                <a:lnTo>
                  <a:pt x="4667991" y="7315403"/>
                </a:lnTo>
                <a:lnTo>
                  <a:pt x="4676683" y="7308159"/>
                </a:lnTo>
                <a:lnTo>
                  <a:pt x="4684410" y="7301881"/>
                </a:lnTo>
                <a:lnTo>
                  <a:pt x="4690688" y="7295120"/>
                </a:lnTo>
                <a:lnTo>
                  <a:pt x="4696966" y="7286910"/>
                </a:lnTo>
                <a:lnTo>
                  <a:pt x="4702762" y="7278700"/>
                </a:lnTo>
                <a:lnTo>
                  <a:pt x="4706625" y="7271939"/>
                </a:lnTo>
                <a:lnTo>
                  <a:pt x="4706625" y="7267593"/>
                </a:lnTo>
                <a:lnTo>
                  <a:pt x="4705659" y="7261798"/>
                </a:lnTo>
                <a:lnTo>
                  <a:pt x="4704693" y="7256003"/>
                </a:lnTo>
                <a:lnTo>
                  <a:pt x="4703727" y="7250208"/>
                </a:lnTo>
                <a:lnTo>
                  <a:pt x="4702279" y="7244412"/>
                </a:lnTo>
                <a:lnTo>
                  <a:pt x="4699864" y="7239100"/>
                </a:lnTo>
                <a:lnTo>
                  <a:pt x="4697932" y="7234271"/>
                </a:lnTo>
                <a:lnTo>
                  <a:pt x="4695518" y="7230890"/>
                </a:lnTo>
                <a:lnTo>
                  <a:pt x="4692137" y="7227993"/>
                </a:lnTo>
                <a:lnTo>
                  <a:pt x="4687308" y="7224612"/>
                </a:lnTo>
                <a:lnTo>
                  <a:pt x="4681996" y="7221715"/>
                </a:lnTo>
                <a:lnTo>
                  <a:pt x="4676200" y="7218817"/>
                </a:lnTo>
                <a:lnTo>
                  <a:pt x="4670405" y="7216403"/>
                </a:lnTo>
                <a:lnTo>
                  <a:pt x="4664610" y="7213988"/>
                </a:lnTo>
                <a:lnTo>
                  <a:pt x="4658815" y="7212539"/>
                </a:lnTo>
                <a:lnTo>
                  <a:pt x="4654469" y="7212539"/>
                </a:lnTo>
                <a:lnTo>
                  <a:pt x="4651571" y="7212539"/>
                </a:lnTo>
                <a:lnTo>
                  <a:pt x="4647708" y="7213022"/>
                </a:lnTo>
                <a:lnTo>
                  <a:pt x="4643844" y="7213988"/>
                </a:lnTo>
                <a:lnTo>
                  <a:pt x="4639981" y="7215437"/>
                </a:lnTo>
                <a:lnTo>
                  <a:pt x="4636117" y="7216886"/>
                </a:lnTo>
                <a:lnTo>
                  <a:pt x="4632737" y="7218334"/>
                </a:lnTo>
                <a:lnTo>
                  <a:pt x="4630322" y="7221232"/>
                </a:lnTo>
                <a:lnTo>
                  <a:pt x="4627908" y="7223647"/>
                </a:lnTo>
                <a:lnTo>
                  <a:pt x="4625493" y="7225578"/>
                </a:lnTo>
                <a:lnTo>
                  <a:pt x="4622595" y="7228476"/>
                </a:lnTo>
                <a:lnTo>
                  <a:pt x="4619698" y="7232822"/>
                </a:lnTo>
                <a:lnTo>
                  <a:pt x="4616800" y="7236203"/>
                </a:lnTo>
                <a:lnTo>
                  <a:pt x="4614385" y="7240549"/>
                </a:lnTo>
                <a:lnTo>
                  <a:pt x="4611005" y="7244412"/>
                </a:lnTo>
                <a:lnTo>
                  <a:pt x="4608590" y="7247310"/>
                </a:lnTo>
                <a:lnTo>
                  <a:pt x="4605693" y="7249725"/>
                </a:lnTo>
                <a:lnTo>
                  <a:pt x="4602795" y="7249242"/>
                </a:lnTo>
                <a:lnTo>
                  <a:pt x="4598932" y="7248759"/>
                </a:lnTo>
                <a:lnTo>
                  <a:pt x="4594585" y="7246827"/>
                </a:lnTo>
                <a:lnTo>
                  <a:pt x="4591205" y="7244895"/>
                </a:lnTo>
                <a:lnTo>
                  <a:pt x="4586859" y="7242481"/>
                </a:lnTo>
                <a:lnTo>
                  <a:pt x="4582512" y="7240066"/>
                </a:lnTo>
                <a:lnTo>
                  <a:pt x="4579132" y="7237651"/>
                </a:lnTo>
                <a:lnTo>
                  <a:pt x="4575751" y="7234754"/>
                </a:lnTo>
                <a:lnTo>
                  <a:pt x="4573336" y="7232822"/>
                </a:lnTo>
                <a:lnTo>
                  <a:pt x="4570439" y="7229925"/>
                </a:lnTo>
                <a:lnTo>
                  <a:pt x="4568024" y="7227027"/>
                </a:lnTo>
                <a:lnTo>
                  <a:pt x="4565127" y="7223164"/>
                </a:lnTo>
                <a:lnTo>
                  <a:pt x="4560780" y="7215437"/>
                </a:lnTo>
                <a:lnTo>
                  <a:pt x="4557400" y="7208193"/>
                </a:lnTo>
                <a:lnTo>
                  <a:pt x="4555951" y="7205778"/>
                </a:lnTo>
                <a:lnTo>
                  <a:pt x="4555468" y="7201915"/>
                </a:lnTo>
                <a:lnTo>
                  <a:pt x="4555468" y="7197568"/>
                </a:lnTo>
                <a:lnTo>
                  <a:pt x="4555468" y="7193705"/>
                </a:lnTo>
                <a:lnTo>
                  <a:pt x="4554985" y="7189359"/>
                </a:lnTo>
                <a:lnTo>
                  <a:pt x="4554985" y="7185495"/>
                </a:lnTo>
                <a:lnTo>
                  <a:pt x="4554502" y="7182115"/>
                </a:lnTo>
                <a:lnTo>
                  <a:pt x="4553536" y="7178734"/>
                </a:lnTo>
                <a:lnTo>
                  <a:pt x="4553054" y="7176319"/>
                </a:lnTo>
                <a:lnTo>
                  <a:pt x="4552571" y="7172939"/>
                </a:lnTo>
                <a:lnTo>
                  <a:pt x="4551122" y="7169558"/>
                </a:lnTo>
                <a:lnTo>
                  <a:pt x="4548707" y="7166661"/>
                </a:lnTo>
                <a:lnTo>
                  <a:pt x="4546775" y="7163763"/>
                </a:lnTo>
                <a:lnTo>
                  <a:pt x="4543878" y="7161832"/>
                </a:lnTo>
                <a:lnTo>
                  <a:pt x="4541463" y="7160866"/>
                </a:lnTo>
                <a:lnTo>
                  <a:pt x="4538566" y="7160383"/>
                </a:lnTo>
                <a:lnTo>
                  <a:pt x="4537600" y="7159900"/>
                </a:lnTo>
                <a:lnTo>
                  <a:pt x="4536634" y="7158934"/>
                </a:lnTo>
                <a:lnTo>
                  <a:pt x="4535668" y="7159900"/>
                </a:lnTo>
                <a:lnTo>
                  <a:pt x="4533736" y="7159900"/>
                </a:lnTo>
                <a:lnTo>
                  <a:pt x="4530839" y="7161349"/>
                </a:lnTo>
                <a:lnTo>
                  <a:pt x="4526975" y="7162797"/>
                </a:lnTo>
                <a:lnTo>
                  <a:pt x="4519248" y="7167627"/>
                </a:lnTo>
                <a:lnTo>
                  <a:pt x="4512487" y="7171490"/>
                </a:lnTo>
                <a:lnTo>
                  <a:pt x="4505244" y="7171490"/>
                </a:lnTo>
                <a:lnTo>
                  <a:pt x="4497034" y="7171007"/>
                </a:lnTo>
                <a:lnTo>
                  <a:pt x="4492204" y="7170041"/>
                </a:lnTo>
                <a:lnTo>
                  <a:pt x="4487858" y="7169558"/>
                </a:lnTo>
                <a:lnTo>
                  <a:pt x="4483029" y="7168593"/>
                </a:lnTo>
                <a:lnTo>
                  <a:pt x="4479165" y="7167627"/>
                </a:lnTo>
                <a:lnTo>
                  <a:pt x="4471438" y="7167627"/>
                </a:lnTo>
                <a:lnTo>
                  <a:pt x="4461297" y="7167627"/>
                </a:lnTo>
                <a:lnTo>
                  <a:pt x="4451155" y="7167627"/>
                </a:lnTo>
                <a:lnTo>
                  <a:pt x="4441497" y="7167627"/>
                </a:lnTo>
                <a:lnTo>
                  <a:pt x="4430872" y="7168593"/>
                </a:lnTo>
                <a:lnTo>
                  <a:pt x="4416385" y="7171007"/>
                </a:lnTo>
                <a:lnTo>
                  <a:pt x="4409141" y="7171973"/>
                </a:lnTo>
                <a:lnTo>
                  <a:pt x="4402380" y="7172456"/>
                </a:lnTo>
                <a:lnTo>
                  <a:pt x="4395619" y="7172456"/>
                </a:lnTo>
                <a:lnTo>
                  <a:pt x="4388858" y="7171490"/>
                </a:lnTo>
                <a:lnTo>
                  <a:pt x="4385960" y="7171007"/>
                </a:lnTo>
                <a:lnTo>
                  <a:pt x="4382097" y="7170041"/>
                </a:lnTo>
                <a:lnTo>
                  <a:pt x="4377267" y="7168593"/>
                </a:lnTo>
                <a:lnTo>
                  <a:pt x="4372438" y="7166661"/>
                </a:lnTo>
                <a:lnTo>
                  <a:pt x="4367126" y="7164246"/>
                </a:lnTo>
                <a:lnTo>
                  <a:pt x="4363262" y="7161832"/>
                </a:lnTo>
                <a:lnTo>
                  <a:pt x="4358916" y="7158934"/>
                </a:lnTo>
                <a:lnTo>
                  <a:pt x="4355536" y="7156519"/>
                </a:lnTo>
                <a:lnTo>
                  <a:pt x="4354087" y="7154588"/>
                </a:lnTo>
                <a:lnTo>
                  <a:pt x="4353121" y="7151690"/>
                </a:lnTo>
                <a:lnTo>
                  <a:pt x="4351672" y="7148793"/>
                </a:lnTo>
                <a:lnTo>
                  <a:pt x="4349740" y="7144929"/>
                </a:lnTo>
                <a:lnTo>
                  <a:pt x="4347326" y="7136719"/>
                </a:lnTo>
                <a:lnTo>
                  <a:pt x="4344428" y="7129958"/>
                </a:lnTo>
                <a:lnTo>
                  <a:pt x="4340565" y="7123680"/>
                </a:lnTo>
                <a:lnTo>
                  <a:pt x="4335253" y="7115953"/>
                </a:lnTo>
                <a:lnTo>
                  <a:pt x="4329940" y="7108709"/>
                </a:lnTo>
                <a:lnTo>
                  <a:pt x="4325594" y="7104363"/>
                </a:lnTo>
                <a:lnTo>
                  <a:pt x="4319316" y="7101948"/>
                </a:lnTo>
                <a:lnTo>
                  <a:pt x="4310623" y="7100500"/>
                </a:lnTo>
                <a:lnTo>
                  <a:pt x="4302896" y="7099051"/>
                </a:lnTo>
                <a:lnTo>
                  <a:pt x="4296135" y="7096636"/>
                </a:lnTo>
                <a:lnTo>
                  <a:pt x="4283579" y="7093256"/>
                </a:lnTo>
                <a:lnTo>
                  <a:pt x="4270057" y="7087461"/>
                </a:lnTo>
                <a:lnTo>
                  <a:pt x="4255569" y="7082148"/>
                </a:lnTo>
                <a:lnTo>
                  <a:pt x="4243496" y="7078285"/>
                </a:lnTo>
                <a:lnTo>
                  <a:pt x="4246394" y="7069592"/>
                </a:lnTo>
                <a:lnTo>
                  <a:pt x="4249291" y="7061865"/>
                </a:lnTo>
                <a:lnTo>
                  <a:pt x="4252189" y="7054621"/>
                </a:lnTo>
                <a:lnTo>
                  <a:pt x="4254603" y="7047860"/>
                </a:lnTo>
                <a:lnTo>
                  <a:pt x="4257984" y="7040134"/>
                </a:lnTo>
                <a:lnTo>
                  <a:pt x="4260399" y="7029992"/>
                </a:lnTo>
                <a:lnTo>
                  <a:pt x="4263296" y="7018885"/>
                </a:lnTo>
                <a:lnTo>
                  <a:pt x="4265711" y="7006811"/>
                </a:lnTo>
                <a:lnTo>
                  <a:pt x="4268125" y="6994738"/>
                </a:lnTo>
                <a:lnTo>
                  <a:pt x="4270057" y="6982665"/>
                </a:lnTo>
                <a:lnTo>
                  <a:pt x="4271989" y="6972041"/>
                </a:lnTo>
                <a:lnTo>
                  <a:pt x="4273921" y="6962382"/>
                </a:lnTo>
                <a:lnTo>
                  <a:pt x="4274886" y="6956104"/>
                </a:lnTo>
                <a:lnTo>
                  <a:pt x="4275852" y="6947894"/>
                </a:lnTo>
                <a:lnTo>
                  <a:pt x="4276335" y="6939684"/>
                </a:lnTo>
                <a:lnTo>
                  <a:pt x="4277301" y="6930026"/>
                </a:lnTo>
                <a:lnTo>
                  <a:pt x="4279233" y="6911674"/>
                </a:lnTo>
                <a:lnTo>
                  <a:pt x="4281164" y="6895255"/>
                </a:lnTo>
                <a:lnTo>
                  <a:pt x="4284545" y="6884147"/>
                </a:lnTo>
                <a:lnTo>
                  <a:pt x="4289374" y="6869177"/>
                </a:lnTo>
                <a:lnTo>
                  <a:pt x="4292272" y="6861933"/>
                </a:lnTo>
                <a:lnTo>
                  <a:pt x="4295652" y="6854689"/>
                </a:lnTo>
                <a:lnTo>
                  <a:pt x="4299033" y="6847928"/>
                </a:lnTo>
                <a:lnTo>
                  <a:pt x="4303379" y="6843581"/>
                </a:lnTo>
                <a:lnTo>
                  <a:pt x="4306760" y="6839718"/>
                </a:lnTo>
                <a:lnTo>
                  <a:pt x="4310140" y="6835855"/>
                </a:lnTo>
                <a:lnTo>
                  <a:pt x="4314487" y="6832474"/>
                </a:lnTo>
                <a:lnTo>
                  <a:pt x="4318833" y="6828611"/>
                </a:lnTo>
                <a:lnTo>
                  <a:pt x="4324106" y="6824844"/>
                </a:lnTo>
                <a:lnTo>
                  <a:pt x="4315660" y="6830478"/>
                </a:lnTo>
                <a:lnTo>
                  <a:pt x="4310832" y="6834342"/>
                </a:lnTo>
                <a:lnTo>
                  <a:pt x="4307453" y="6838207"/>
                </a:lnTo>
                <a:lnTo>
                  <a:pt x="4303590" y="6841588"/>
                </a:lnTo>
                <a:lnTo>
                  <a:pt x="4300694" y="6845452"/>
                </a:lnTo>
                <a:lnTo>
                  <a:pt x="4296348" y="6850283"/>
                </a:lnTo>
                <a:lnTo>
                  <a:pt x="4292486" y="6856563"/>
                </a:lnTo>
                <a:lnTo>
                  <a:pt x="4289590" y="6863808"/>
                </a:lnTo>
                <a:lnTo>
                  <a:pt x="4286693" y="6871537"/>
                </a:lnTo>
                <a:lnTo>
                  <a:pt x="4281382" y="6886029"/>
                </a:lnTo>
                <a:lnTo>
                  <a:pt x="4278485" y="6897139"/>
                </a:lnTo>
                <a:lnTo>
                  <a:pt x="4275588" y="6913563"/>
                </a:lnTo>
                <a:lnTo>
                  <a:pt x="4274623" y="6932402"/>
                </a:lnTo>
                <a:lnTo>
                  <a:pt x="4273657" y="6941580"/>
                </a:lnTo>
                <a:lnTo>
                  <a:pt x="4273174" y="6950275"/>
                </a:lnTo>
                <a:lnTo>
                  <a:pt x="4271726" y="6958004"/>
                </a:lnTo>
                <a:lnTo>
                  <a:pt x="4270760" y="6964284"/>
                </a:lnTo>
                <a:lnTo>
                  <a:pt x="4269312" y="6973945"/>
                </a:lnTo>
                <a:lnTo>
                  <a:pt x="4267381" y="6984572"/>
                </a:lnTo>
                <a:lnTo>
                  <a:pt x="4264967" y="6996649"/>
                </a:lnTo>
                <a:lnTo>
                  <a:pt x="4263036" y="7008725"/>
                </a:lnTo>
                <a:lnTo>
                  <a:pt x="4260139" y="7021284"/>
                </a:lnTo>
                <a:lnTo>
                  <a:pt x="4257725" y="7032395"/>
                </a:lnTo>
                <a:lnTo>
                  <a:pt x="4254828" y="7042056"/>
                </a:lnTo>
                <a:lnTo>
                  <a:pt x="4251931" y="7050268"/>
                </a:lnTo>
                <a:lnTo>
                  <a:pt x="4249034" y="7056547"/>
                </a:lnTo>
                <a:lnTo>
                  <a:pt x="4246620" y="7063793"/>
                </a:lnTo>
                <a:lnTo>
                  <a:pt x="4243241" y="7072005"/>
                </a:lnTo>
                <a:lnTo>
                  <a:pt x="4240827" y="7080217"/>
                </a:lnTo>
                <a:lnTo>
                  <a:pt x="4231171" y="7077802"/>
                </a:lnTo>
                <a:lnTo>
                  <a:pt x="4220067" y="7076836"/>
                </a:lnTo>
                <a:lnTo>
                  <a:pt x="4209445" y="7074904"/>
                </a:lnTo>
                <a:lnTo>
                  <a:pt x="4199789" y="7072971"/>
                </a:lnTo>
                <a:lnTo>
                  <a:pt x="4195444" y="7070073"/>
                </a:lnTo>
                <a:lnTo>
                  <a:pt x="4190134" y="7067175"/>
                </a:lnTo>
                <a:lnTo>
                  <a:pt x="4184340" y="7062344"/>
                </a:lnTo>
                <a:lnTo>
                  <a:pt x="4177581" y="7057031"/>
                </a:lnTo>
                <a:lnTo>
                  <a:pt x="4171787" y="7051234"/>
                </a:lnTo>
                <a:lnTo>
                  <a:pt x="4166476" y="7045437"/>
                </a:lnTo>
                <a:lnTo>
                  <a:pt x="4162614" y="7040124"/>
                </a:lnTo>
                <a:lnTo>
                  <a:pt x="4158752" y="7035293"/>
                </a:lnTo>
                <a:lnTo>
                  <a:pt x="4156338" y="7025632"/>
                </a:lnTo>
                <a:lnTo>
                  <a:pt x="4153441" y="7014522"/>
                </a:lnTo>
                <a:lnTo>
                  <a:pt x="4150061" y="7003894"/>
                </a:lnTo>
                <a:lnTo>
                  <a:pt x="4147647" y="6994233"/>
                </a:lnTo>
                <a:lnTo>
                  <a:pt x="4147647" y="6984089"/>
                </a:lnTo>
                <a:lnTo>
                  <a:pt x="4147647" y="6972496"/>
                </a:lnTo>
                <a:lnTo>
                  <a:pt x="4147647" y="6961386"/>
                </a:lnTo>
                <a:lnTo>
                  <a:pt x="4147647" y="6953174"/>
                </a:lnTo>
                <a:lnTo>
                  <a:pt x="4147647" y="6946411"/>
                </a:lnTo>
                <a:lnTo>
                  <a:pt x="4147164" y="6938682"/>
                </a:lnTo>
                <a:lnTo>
                  <a:pt x="4146682" y="6934335"/>
                </a:lnTo>
                <a:lnTo>
                  <a:pt x="4146199" y="6929987"/>
                </a:lnTo>
                <a:lnTo>
                  <a:pt x="4145234" y="6927089"/>
                </a:lnTo>
                <a:lnTo>
                  <a:pt x="4143785" y="6923707"/>
                </a:lnTo>
                <a:lnTo>
                  <a:pt x="4140888" y="6918877"/>
                </a:lnTo>
                <a:lnTo>
                  <a:pt x="4136543" y="6914529"/>
                </a:lnTo>
                <a:lnTo>
                  <a:pt x="4131715" y="6910182"/>
                </a:lnTo>
                <a:lnTo>
                  <a:pt x="4126887" y="6904868"/>
                </a:lnTo>
                <a:lnTo>
                  <a:pt x="4122059" y="6900038"/>
                </a:lnTo>
                <a:lnTo>
                  <a:pt x="4117714" y="6895207"/>
                </a:lnTo>
                <a:lnTo>
                  <a:pt x="4113852" y="6890376"/>
                </a:lnTo>
                <a:lnTo>
                  <a:pt x="4109989" y="6886029"/>
                </a:lnTo>
                <a:lnTo>
                  <a:pt x="4104196" y="6875885"/>
                </a:lnTo>
                <a:lnTo>
                  <a:pt x="4097436" y="6863808"/>
                </a:lnTo>
                <a:lnTo>
                  <a:pt x="4090678" y="6851732"/>
                </a:lnTo>
                <a:lnTo>
                  <a:pt x="4084401" y="6841588"/>
                </a:lnTo>
                <a:lnTo>
                  <a:pt x="4077642" y="6836757"/>
                </a:lnTo>
                <a:lnTo>
                  <a:pt x="4070883" y="6829995"/>
                </a:lnTo>
                <a:lnTo>
                  <a:pt x="4066538" y="6827096"/>
                </a:lnTo>
                <a:lnTo>
                  <a:pt x="4063158" y="6823715"/>
                </a:lnTo>
                <a:lnTo>
                  <a:pt x="4058813" y="6821300"/>
                </a:lnTo>
                <a:lnTo>
                  <a:pt x="4054468" y="6818884"/>
                </a:lnTo>
                <a:lnTo>
                  <a:pt x="4051088" y="6817918"/>
                </a:lnTo>
                <a:lnTo>
                  <a:pt x="4046260" y="6816469"/>
                </a:lnTo>
                <a:lnTo>
                  <a:pt x="4039984" y="6815020"/>
                </a:lnTo>
                <a:lnTo>
                  <a:pt x="4033225" y="6814054"/>
                </a:lnTo>
                <a:lnTo>
                  <a:pt x="4026948" y="6814054"/>
                </a:lnTo>
                <a:lnTo>
                  <a:pt x="4020189" y="6813571"/>
                </a:lnTo>
                <a:lnTo>
                  <a:pt x="4014396" y="6814054"/>
                </a:lnTo>
                <a:lnTo>
                  <a:pt x="4009568" y="6815020"/>
                </a:lnTo>
                <a:lnTo>
                  <a:pt x="4003774" y="6819367"/>
                </a:lnTo>
                <a:lnTo>
                  <a:pt x="3997015" y="6824681"/>
                </a:lnTo>
                <a:lnTo>
                  <a:pt x="3991704" y="6829995"/>
                </a:lnTo>
                <a:lnTo>
                  <a:pt x="3987359" y="6833859"/>
                </a:lnTo>
                <a:lnTo>
                  <a:pt x="3984945" y="6836757"/>
                </a:lnTo>
                <a:lnTo>
                  <a:pt x="3982531" y="6840139"/>
                </a:lnTo>
                <a:lnTo>
                  <a:pt x="3980600" y="6843520"/>
                </a:lnTo>
                <a:lnTo>
                  <a:pt x="3978669" y="6846418"/>
                </a:lnTo>
                <a:lnTo>
                  <a:pt x="3975289" y="6852215"/>
                </a:lnTo>
                <a:lnTo>
                  <a:pt x="3972392" y="6856563"/>
                </a:lnTo>
                <a:lnTo>
                  <a:pt x="3970944" y="6857529"/>
                </a:lnTo>
                <a:lnTo>
                  <a:pt x="3969496" y="6858495"/>
                </a:lnTo>
                <a:lnTo>
                  <a:pt x="3967564" y="6858978"/>
                </a:lnTo>
                <a:lnTo>
                  <a:pt x="3965150" y="6859461"/>
                </a:lnTo>
                <a:lnTo>
                  <a:pt x="3960322" y="6859461"/>
                </a:lnTo>
                <a:lnTo>
                  <a:pt x="3955012" y="6859461"/>
                </a:lnTo>
                <a:lnTo>
                  <a:pt x="3949701" y="6858978"/>
                </a:lnTo>
                <a:lnTo>
                  <a:pt x="3944390" y="6858978"/>
                </a:lnTo>
                <a:lnTo>
                  <a:pt x="3940045" y="6858978"/>
                </a:lnTo>
                <a:lnTo>
                  <a:pt x="3935217" y="6860427"/>
                </a:lnTo>
                <a:lnTo>
                  <a:pt x="3932320" y="6862359"/>
                </a:lnTo>
                <a:lnTo>
                  <a:pt x="3929424" y="6865741"/>
                </a:lnTo>
                <a:lnTo>
                  <a:pt x="3925561" y="6869122"/>
                </a:lnTo>
                <a:lnTo>
                  <a:pt x="3922182" y="6873470"/>
                </a:lnTo>
                <a:lnTo>
                  <a:pt x="3915422" y="6882648"/>
                </a:lnTo>
                <a:lnTo>
                  <a:pt x="3909146" y="6889893"/>
                </a:lnTo>
                <a:lnTo>
                  <a:pt x="3905766" y="6896656"/>
                </a:lnTo>
                <a:lnTo>
                  <a:pt x="3901904" y="6903902"/>
                </a:lnTo>
                <a:lnTo>
                  <a:pt x="3897559" y="6911631"/>
                </a:lnTo>
                <a:lnTo>
                  <a:pt x="3894180" y="6915978"/>
                </a:lnTo>
                <a:lnTo>
                  <a:pt x="3889834" y="6918394"/>
                </a:lnTo>
                <a:lnTo>
                  <a:pt x="3883075" y="6921292"/>
                </a:lnTo>
                <a:lnTo>
                  <a:pt x="3876799" y="6922741"/>
                </a:lnTo>
                <a:lnTo>
                  <a:pt x="3870040" y="6924190"/>
                </a:lnTo>
                <a:lnTo>
                  <a:pt x="3863280" y="6925640"/>
                </a:lnTo>
                <a:lnTo>
                  <a:pt x="3856521" y="6926123"/>
                </a:lnTo>
                <a:lnTo>
                  <a:pt x="3850245" y="6927089"/>
                </a:lnTo>
                <a:lnTo>
                  <a:pt x="3845900" y="6927572"/>
                </a:lnTo>
                <a:lnTo>
                  <a:pt x="3838175" y="6923707"/>
                </a:lnTo>
                <a:lnTo>
                  <a:pt x="3829485" y="6919843"/>
                </a:lnTo>
                <a:lnTo>
                  <a:pt x="3821277" y="6915978"/>
                </a:lnTo>
                <a:lnTo>
                  <a:pt x="3815966" y="6912114"/>
                </a:lnTo>
                <a:lnTo>
                  <a:pt x="3813070" y="6910665"/>
                </a:lnTo>
                <a:lnTo>
                  <a:pt x="3809690" y="6907766"/>
                </a:lnTo>
                <a:lnTo>
                  <a:pt x="3806793" y="6904868"/>
                </a:lnTo>
                <a:lnTo>
                  <a:pt x="3802931" y="6901004"/>
                </a:lnTo>
                <a:lnTo>
                  <a:pt x="3799068" y="6897622"/>
                </a:lnTo>
                <a:lnTo>
                  <a:pt x="3796172" y="6894724"/>
                </a:lnTo>
                <a:lnTo>
                  <a:pt x="3792792" y="6891826"/>
                </a:lnTo>
                <a:lnTo>
                  <a:pt x="3789896" y="6889893"/>
                </a:lnTo>
                <a:lnTo>
                  <a:pt x="3786516" y="6886995"/>
                </a:lnTo>
                <a:lnTo>
                  <a:pt x="3782654" y="6885063"/>
                </a:lnTo>
                <a:lnTo>
                  <a:pt x="3777826" y="6883614"/>
                </a:lnTo>
                <a:lnTo>
                  <a:pt x="3773480" y="6881681"/>
                </a:lnTo>
                <a:lnTo>
                  <a:pt x="3768170" y="6881198"/>
                </a:lnTo>
                <a:lnTo>
                  <a:pt x="3763824" y="6880715"/>
                </a:lnTo>
                <a:lnTo>
                  <a:pt x="3759479" y="6881198"/>
                </a:lnTo>
                <a:lnTo>
                  <a:pt x="3756582" y="6882648"/>
                </a:lnTo>
                <a:lnTo>
                  <a:pt x="3753686" y="6886995"/>
                </a:lnTo>
                <a:lnTo>
                  <a:pt x="3750306" y="6893758"/>
                </a:lnTo>
                <a:lnTo>
                  <a:pt x="3747892" y="6900521"/>
                </a:lnTo>
                <a:lnTo>
                  <a:pt x="3745478" y="6904868"/>
                </a:lnTo>
                <a:lnTo>
                  <a:pt x="3740650" y="6908250"/>
                </a:lnTo>
                <a:lnTo>
                  <a:pt x="3733408" y="6912114"/>
                </a:lnTo>
                <a:lnTo>
                  <a:pt x="3725684" y="6916461"/>
                </a:lnTo>
                <a:lnTo>
                  <a:pt x="3719407" y="6919843"/>
                </a:lnTo>
                <a:lnTo>
                  <a:pt x="3708786" y="6923224"/>
                </a:lnTo>
                <a:lnTo>
                  <a:pt x="3696233" y="6927089"/>
                </a:lnTo>
                <a:lnTo>
                  <a:pt x="3689956" y="6928538"/>
                </a:lnTo>
                <a:lnTo>
                  <a:pt x="3682715" y="6929504"/>
                </a:lnTo>
                <a:lnTo>
                  <a:pt x="3676438" y="6930470"/>
                </a:lnTo>
                <a:lnTo>
                  <a:pt x="3670645" y="6930953"/>
                </a:lnTo>
                <a:lnTo>
                  <a:pt x="3660506" y="6930953"/>
                </a:lnTo>
                <a:lnTo>
                  <a:pt x="3647953" y="6930470"/>
                </a:lnTo>
                <a:lnTo>
                  <a:pt x="3641194" y="6929987"/>
                </a:lnTo>
                <a:lnTo>
                  <a:pt x="3634435" y="6929504"/>
                </a:lnTo>
                <a:lnTo>
                  <a:pt x="3627676" y="6928538"/>
                </a:lnTo>
                <a:lnTo>
                  <a:pt x="3621882" y="6927572"/>
                </a:lnTo>
                <a:lnTo>
                  <a:pt x="3618503" y="6925640"/>
                </a:lnTo>
                <a:lnTo>
                  <a:pt x="3612709" y="6923707"/>
                </a:lnTo>
                <a:lnTo>
                  <a:pt x="3609330" y="6922258"/>
                </a:lnTo>
                <a:lnTo>
                  <a:pt x="3605950" y="6921292"/>
                </a:lnTo>
                <a:lnTo>
                  <a:pt x="3603053" y="6919843"/>
                </a:lnTo>
                <a:lnTo>
                  <a:pt x="3599674" y="6919843"/>
                </a:lnTo>
                <a:lnTo>
                  <a:pt x="3592915" y="6921292"/>
                </a:lnTo>
                <a:lnTo>
                  <a:pt x="3584707" y="6923707"/>
                </a:lnTo>
                <a:lnTo>
                  <a:pt x="3579879" y="6924673"/>
                </a:lnTo>
                <a:lnTo>
                  <a:pt x="3575051" y="6925640"/>
                </a:lnTo>
                <a:lnTo>
                  <a:pt x="3570706" y="6927089"/>
                </a:lnTo>
                <a:lnTo>
                  <a:pt x="3566361" y="6927572"/>
                </a:lnTo>
                <a:lnTo>
                  <a:pt x="3559119" y="6928538"/>
                </a:lnTo>
                <a:lnTo>
                  <a:pt x="3549463" y="6929987"/>
                </a:lnTo>
                <a:lnTo>
                  <a:pt x="3544635" y="6930470"/>
                </a:lnTo>
                <a:lnTo>
                  <a:pt x="3540290" y="6930470"/>
                </a:lnTo>
                <a:lnTo>
                  <a:pt x="3537876" y="6929987"/>
                </a:lnTo>
                <a:lnTo>
                  <a:pt x="3535945" y="6929504"/>
                </a:lnTo>
                <a:lnTo>
                  <a:pt x="3534496" y="6928538"/>
                </a:lnTo>
                <a:lnTo>
                  <a:pt x="3532565" y="6927572"/>
                </a:lnTo>
                <a:lnTo>
                  <a:pt x="3530151" y="6925156"/>
                </a:lnTo>
                <a:lnTo>
                  <a:pt x="3527737" y="6922258"/>
                </a:lnTo>
                <a:lnTo>
                  <a:pt x="3525806" y="6917911"/>
                </a:lnTo>
                <a:lnTo>
                  <a:pt x="3524358" y="6913563"/>
                </a:lnTo>
                <a:lnTo>
                  <a:pt x="3523392" y="6908733"/>
                </a:lnTo>
                <a:lnTo>
                  <a:pt x="3521944" y="6904868"/>
                </a:lnTo>
                <a:lnTo>
                  <a:pt x="3521461" y="6900521"/>
                </a:lnTo>
                <a:lnTo>
                  <a:pt x="3521461" y="6897139"/>
                </a:lnTo>
                <a:lnTo>
                  <a:pt x="3520495" y="6894241"/>
                </a:lnTo>
                <a:lnTo>
                  <a:pt x="3520012" y="6890376"/>
                </a:lnTo>
                <a:lnTo>
                  <a:pt x="3520012" y="6886512"/>
                </a:lnTo>
                <a:lnTo>
                  <a:pt x="3520495" y="6882648"/>
                </a:lnTo>
                <a:lnTo>
                  <a:pt x="3521461" y="6878300"/>
                </a:lnTo>
                <a:lnTo>
                  <a:pt x="3522426" y="6874436"/>
                </a:lnTo>
                <a:lnTo>
                  <a:pt x="3523875" y="6870571"/>
                </a:lnTo>
                <a:lnTo>
                  <a:pt x="3525323" y="6867673"/>
                </a:lnTo>
                <a:lnTo>
                  <a:pt x="3529186" y="6864775"/>
                </a:lnTo>
                <a:lnTo>
                  <a:pt x="3534979" y="6861393"/>
                </a:lnTo>
                <a:lnTo>
                  <a:pt x="3537393" y="6859461"/>
                </a:lnTo>
                <a:lnTo>
                  <a:pt x="3540290" y="6857529"/>
                </a:lnTo>
                <a:lnTo>
                  <a:pt x="3542221" y="6855597"/>
                </a:lnTo>
                <a:lnTo>
                  <a:pt x="3543669" y="6852698"/>
                </a:lnTo>
                <a:lnTo>
                  <a:pt x="3545600" y="6850766"/>
                </a:lnTo>
                <a:lnTo>
                  <a:pt x="3546566" y="6847868"/>
                </a:lnTo>
                <a:lnTo>
                  <a:pt x="3548014" y="6844969"/>
                </a:lnTo>
                <a:lnTo>
                  <a:pt x="3548980" y="6841105"/>
                </a:lnTo>
                <a:lnTo>
                  <a:pt x="3550428" y="6833376"/>
                </a:lnTo>
                <a:lnTo>
                  <a:pt x="3551394" y="6826130"/>
                </a:lnTo>
                <a:lnTo>
                  <a:pt x="3551394" y="6819367"/>
                </a:lnTo>
                <a:lnTo>
                  <a:pt x="3550428" y="6810189"/>
                </a:lnTo>
                <a:lnTo>
                  <a:pt x="3550428" y="6805359"/>
                </a:lnTo>
                <a:lnTo>
                  <a:pt x="3549463" y="6800528"/>
                </a:lnTo>
                <a:lnTo>
                  <a:pt x="3548980" y="6796181"/>
                </a:lnTo>
                <a:lnTo>
                  <a:pt x="3547532" y="6792799"/>
                </a:lnTo>
                <a:lnTo>
                  <a:pt x="3541255" y="6788935"/>
                </a:lnTo>
                <a:lnTo>
                  <a:pt x="3532565" y="6783621"/>
                </a:lnTo>
                <a:lnTo>
                  <a:pt x="3524840" y="6778308"/>
                </a:lnTo>
                <a:lnTo>
                  <a:pt x="3518081" y="6774443"/>
                </a:lnTo>
                <a:lnTo>
                  <a:pt x="3509874" y="6774443"/>
                </a:lnTo>
                <a:lnTo>
                  <a:pt x="3498769" y="6774443"/>
                </a:lnTo>
                <a:lnTo>
                  <a:pt x="3486699" y="6774443"/>
                </a:lnTo>
                <a:lnTo>
                  <a:pt x="3476561" y="6774443"/>
                </a:lnTo>
                <a:lnTo>
                  <a:pt x="3474147" y="6772994"/>
                </a:lnTo>
                <a:lnTo>
                  <a:pt x="3470284" y="6772028"/>
                </a:lnTo>
                <a:lnTo>
                  <a:pt x="3465939" y="6770579"/>
                </a:lnTo>
                <a:lnTo>
                  <a:pt x="3461111" y="6769613"/>
                </a:lnTo>
                <a:lnTo>
                  <a:pt x="3457249" y="6769130"/>
                </a:lnTo>
                <a:lnTo>
                  <a:pt x="3452421" y="6769130"/>
                </a:lnTo>
                <a:lnTo>
                  <a:pt x="3447593" y="6769613"/>
                </a:lnTo>
                <a:lnTo>
                  <a:pt x="3443248" y="6770579"/>
                </a:lnTo>
                <a:lnTo>
                  <a:pt x="3436489" y="6771545"/>
                </a:lnTo>
                <a:lnTo>
                  <a:pt x="3428281" y="6772511"/>
                </a:lnTo>
                <a:lnTo>
                  <a:pt x="3420074" y="6773960"/>
                </a:lnTo>
                <a:lnTo>
                  <a:pt x="3413797" y="6774443"/>
                </a:lnTo>
                <a:lnTo>
                  <a:pt x="3406072" y="6773960"/>
                </a:lnTo>
                <a:lnTo>
                  <a:pt x="3397382" y="6772028"/>
                </a:lnTo>
                <a:lnTo>
                  <a:pt x="3392554" y="6770579"/>
                </a:lnTo>
                <a:lnTo>
                  <a:pt x="3388692" y="6769613"/>
                </a:lnTo>
                <a:lnTo>
                  <a:pt x="3385795" y="6768164"/>
                </a:lnTo>
                <a:lnTo>
                  <a:pt x="3383381" y="6767197"/>
                </a:lnTo>
                <a:lnTo>
                  <a:pt x="3374691" y="6763333"/>
                </a:lnTo>
                <a:lnTo>
                  <a:pt x="3366000" y="6758985"/>
                </a:lnTo>
                <a:lnTo>
                  <a:pt x="3361655" y="6756570"/>
                </a:lnTo>
                <a:lnTo>
                  <a:pt x="3358758" y="6753672"/>
                </a:lnTo>
                <a:lnTo>
                  <a:pt x="3355379" y="6751257"/>
                </a:lnTo>
                <a:lnTo>
                  <a:pt x="3353930" y="6747875"/>
                </a:lnTo>
                <a:lnTo>
                  <a:pt x="3352965" y="6744977"/>
                </a:lnTo>
                <a:lnTo>
                  <a:pt x="3351999" y="6741595"/>
                </a:lnTo>
                <a:lnTo>
                  <a:pt x="3350551" y="6737248"/>
                </a:lnTo>
                <a:lnTo>
                  <a:pt x="3350551" y="6732900"/>
                </a:lnTo>
                <a:lnTo>
                  <a:pt x="3350068" y="6723722"/>
                </a:lnTo>
                <a:lnTo>
                  <a:pt x="3350068" y="6714544"/>
                </a:lnTo>
                <a:lnTo>
                  <a:pt x="3349585" y="6707299"/>
                </a:lnTo>
                <a:lnTo>
                  <a:pt x="3347654" y="6697637"/>
                </a:lnTo>
                <a:lnTo>
                  <a:pt x="3345723" y="6688459"/>
                </a:lnTo>
                <a:lnTo>
                  <a:pt x="3342826" y="6681214"/>
                </a:lnTo>
                <a:lnTo>
                  <a:pt x="3336067" y="6671069"/>
                </a:lnTo>
                <a:lnTo>
                  <a:pt x="3327860" y="6658993"/>
                </a:lnTo>
                <a:lnTo>
                  <a:pt x="3319652" y="6647883"/>
                </a:lnTo>
                <a:lnTo>
                  <a:pt x="3312893" y="6640154"/>
                </a:lnTo>
                <a:lnTo>
                  <a:pt x="3309030" y="6633391"/>
                </a:lnTo>
                <a:lnTo>
                  <a:pt x="3303720" y="6625179"/>
                </a:lnTo>
                <a:lnTo>
                  <a:pt x="3298409" y="6616967"/>
                </a:lnTo>
                <a:lnTo>
                  <a:pt x="3294064" y="6610688"/>
                </a:lnTo>
                <a:lnTo>
                  <a:pt x="3284891" y="6604891"/>
                </a:lnTo>
                <a:lnTo>
                  <a:pt x="3274269" y="6599094"/>
                </a:lnTo>
                <a:lnTo>
                  <a:pt x="3269441" y="6596196"/>
                </a:lnTo>
                <a:lnTo>
                  <a:pt x="3264613" y="6593781"/>
                </a:lnTo>
                <a:lnTo>
                  <a:pt x="3260268" y="6590882"/>
                </a:lnTo>
                <a:lnTo>
                  <a:pt x="3257371" y="6587984"/>
                </a:lnTo>
                <a:lnTo>
                  <a:pt x="3253509" y="6580738"/>
                </a:lnTo>
                <a:lnTo>
                  <a:pt x="3249164" y="6572526"/>
                </a:lnTo>
                <a:lnTo>
                  <a:pt x="3245784" y="6563348"/>
                </a:lnTo>
                <a:lnTo>
                  <a:pt x="3241922" y="6554653"/>
                </a:lnTo>
                <a:lnTo>
                  <a:pt x="3241439" y="6547407"/>
                </a:lnTo>
                <a:lnTo>
                  <a:pt x="3240956" y="6539678"/>
                </a:lnTo>
                <a:lnTo>
                  <a:pt x="3240473" y="6535331"/>
                </a:lnTo>
                <a:lnTo>
                  <a:pt x="3240473" y="6530983"/>
                </a:lnTo>
                <a:lnTo>
                  <a:pt x="3240956" y="6527602"/>
                </a:lnTo>
                <a:lnTo>
                  <a:pt x="3241922" y="6524704"/>
                </a:lnTo>
                <a:lnTo>
                  <a:pt x="3242405" y="6522771"/>
                </a:lnTo>
                <a:lnTo>
                  <a:pt x="3243853" y="6520356"/>
                </a:lnTo>
                <a:lnTo>
                  <a:pt x="3245784" y="6517941"/>
                </a:lnTo>
                <a:lnTo>
                  <a:pt x="3247715" y="6515526"/>
                </a:lnTo>
                <a:lnTo>
                  <a:pt x="3251578" y="6510212"/>
                </a:lnTo>
                <a:lnTo>
                  <a:pt x="3253509" y="6505865"/>
                </a:lnTo>
                <a:lnTo>
                  <a:pt x="3259785" y="6498136"/>
                </a:lnTo>
                <a:lnTo>
                  <a:pt x="3267993" y="6489441"/>
                </a:lnTo>
                <a:lnTo>
                  <a:pt x="3274752" y="6479780"/>
                </a:lnTo>
                <a:lnTo>
                  <a:pt x="3279580" y="6472534"/>
                </a:lnTo>
                <a:lnTo>
                  <a:pt x="3281994" y="6461907"/>
                </a:lnTo>
                <a:lnTo>
                  <a:pt x="3284891" y="6447898"/>
                </a:lnTo>
                <a:lnTo>
                  <a:pt x="3286339" y="6434372"/>
                </a:lnTo>
                <a:lnTo>
                  <a:pt x="3286822" y="6423745"/>
                </a:lnTo>
                <a:lnTo>
                  <a:pt x="3286339" y="6419398"/>
                </a:lnTo>
                <a:lnTo>
                  <a:pt x="3285373" y="6414567"/>
                </a:lnTo>
                <a:lnTo>
                  <a:pt x="3282960" y="6410703"/>
                </a:lnTo>
                <a:lnTo>
                  <a:pt x="3281028" y="6405872"/>
                </a:lnTo>
                <a:lnTo>
                  <a:pt x="3279097" y="6401525"/>
                </a:lnTo>
                <a:lnTo>
                  <a:pt x="3277166" y="6397177"/>
                </a:lnTo>
                <a:lnTo>
                  <a:pt x="3276200" y="6393796"/>
                </a:lnTo>
                <a:lnTo>
                  <a:pt x="3275718" y="6390414"/>
                </a:lnTo>
                <a:lnTo>
                  <a:pt x="3274269" y="6385584"/>
                </a:lnTo>
                <a:lnTo>
                  <a:pt x="3273786" y="6379787"/>
                </a:lnTo>
                <a:lnTo>
                  <a:pt x="3272338" y="6373024"/>
                </a:lnTo>
                <a:lnTo>
                  <a:pt x="3271855" y="6366262"/>
                </a:lnTo>
                <a:lnTo>
                  <a:pt x="3270890" y="6359016"/>
                </a:lnTo>
                <a:lnTo>
                  <a:pt x="3270407" y="6352253"/>
                </a:lnTo>
                <a:lnTo>
                  <a:pt x="3269441" y="6346456"/>
                </a:lnTo>
                <a:lnTo>
                  <a:pt x="3268476" y="6341626"/>
                </a:lnTo>
                <a:lnTo>
                  <a:pt x="3267993" y="6338727"/>
                </a:lnTo>
                <a:lnTo>
                  <a:pt x="3266544" y="6335346"/>
                </a:lnTo>
                <a:lnTo>
                  <a:pt x="3265579" y="6330999"/>
                </a:lnTo>
                <a:lnTo>
                  <a:pt x="3263648" y="6327617"/>
                </a:lnTo>
                <a:lnTo>
                  <a:pt x="3261234" y="6323753"/>
                </a:lnTo>
                <a:lnTo>
                  <a:pt x="3258820" y="6320371"/>
                </a:lnTo>
                <a:lnTo>
                  <a:pt x="3255923" y="6317473"/>
                </a:lnTo>
                <a:lnTo>
                  <a:pt x="3253509" y="6316024"/>
                </a:lnTo>
                <a:lnTo>
                  <a:pt x="3249646" y="6314575"/>
                </a:lnTo>
                <a:lnTo>
                  <a:pt x="3246267" y="6313609"/>
                </a:lnTo>
                <a:lnTo>
                  <a:pt x="3241439" y="6312642"/>
                </a:lnTo>
                <a:lnTo>
                  <a:pt x="3236611" y="6312159"/>
                </a:lnTo>
                <a:lnTo>
                  <a:pt x="3231783" y="6311193"/>
                </a:lnTo>
                <a:lnTo>
                  <a:pt x="3226955" y="6310710"/>
                </a:lnTo>
                <a:lnTo>
                  <a:pt x="3222610" y="6309261"/>
                </a:lnTo>
                <a:lnTo>
                  <a:pt x="3219713" y="6308295"/>
                </a:lnTo>
                <a:lnTo>
                  <a:pt x="3216334" y="6307812"/>
                </a:lnTo>
                <a:lnTo>
                  <a:pt x="3212954" y="6307329"/>
                </a:lnTo>
                <a:lnTo>
                  <a:pt x="3209092" y="6306846"/>
                </a:lnTo>
                <a:lnTo>
                  <a:pt x="3205229" y="6305397"/>
                </a:lnTo>
                <a:lnTo>
                  <a:pt x="3201850" y="6304431"/>
                </a:lnTo>
                <a:lnTo>
                  <a:pt x="3197987" y="6302015"/>
                </a:lnTo>
                <a:lnTo>
                  <a:pt x="3195090" y="6300083"/>
                </a:lnTo>
                <a:lnTo>
                  <a:pt x="3193642" y="6297185"/>
                </a:lnTo>
                <a:lnTo>
                  <a:pt x="3191228" y="6295252"/>
                </a:lnTo>
                <a:lnTo>
                  <a:pt x="3188331" y="6292354"/>
                </a:lnTo>
                <a:lnTo>
                  <a:pt x="3186883" y="6289456"/>
                </a:lnTo>
                <a:lnTo>
                  <a:pt x="3184952" y="6285591"/>
                </a:lnTo>
                <a:lnTo>
                  <a:pt x="3181572" y="6279312"/>
                </a:lnTo>
                <a:lnTo>
                  <a:pt x="3179158" y="6274481"/>
                </a:lnTo>
                <a:lnTo>
                  <a:pt x="3175296" y="6272066"/>
                </a:lnTo>
                <a:lnTo>
                  <a:pt x="3171434" y="6269651"/>
                </a:lnTo>
                <a:lnTo>
                  <a:pt x="3166606" y="6268201"/>
                </a:lnTo>
                <a:lnTo>
                  <a:pt x="3161778" y="6266752"/>
                </a:lnTo>
                <a:lnTo>
                  <a:pt x="3157432" y="6266269"/>
                </a:lnTo>
                <a:lnTo>
                  <a:pt x="3152604" y="6265786"/>
                </a:lnTo>
                <a:lnTo>
                  <a:pt x="3148259" y="6266269"/>
                </a:lnTo>
                <a:lnTo>
                  <a:pt x="3144880" y="6267235"/>
                </a:lnTo>
                <a:lnTo>
                  <a:pt x="3142466" y="6267718"/>
                </a:lnTo>
                <a:lnTo>
                  <a:pt x="3139569" y="6269651"/>
                </a:lnTo>
                <a:lnTo>
                  <a:pt x="3136672" y="6272549"/>
                </a:lnTo>
                <a:lnTo>
                  <a:pt x="3133776" y="6274964"/>
                </a:lnTo>
                <a:lnTo>
                  <a:pt x="3131362" y="6278346"/>
                </a:lnTo>
                <a:lnTo>
                  <a:pt x="3127982" y="6281244"/>
                </a:lnTo>
                <a:lnTo>
                  <a:pt x="3125568" y="6284142"/>
                </a:lnTo>
                <a:lnTo>
                  <a:pt x="3122671" y="6285591"/>
                </a:lnTo>
                <a:lnTo>
                  <a:pt x="3118809" y="6288490"/>
                </a:lnTo>
                <a:lnTo>
                  <a:pt x="3113498" y="6289939"/>
                </a:lnTo>
                <a:lnTo>
                  <a:pt x="3110601" y="6291388"/>
                </a:lnTo>
                <a:lnTo>
                  <a:pt x="3108187" y="6292354"/>
                </a:lnTo>
                <a:lnTo>
                  <a:pt x="3105773" y="6294769"/>
                </a:lnTo>
                <a:lnTo>
                  <a:pt x="3104325" y="6297185"/>
                </a:lnTo>
                <a:lnTo>
                  <a:pt x="3101911" y="6300566"/>
                </a:lnTo>
                <a:lnTo>
                  <a:pt x="3099980" y="6305397"/>
                </a:lnTo>
                <a:lnTo>
                  <a:pt x="3098531" y="6310227"/>
                </a:lnTo>
                <a:lnTo>
                  <a:pt x="3097566" y="6316024"/>
                </a:lnTo>
                <a:lnTo>
                  <a:pt x="3097083" y="6326651"/>
                </a:lnTo>
                <a:lnTo>
                  <a:pt x="3097083" y="6334380"/>
                </a:lnTo>
                <a:lnTo>
                  <a:pt x="3098048" y="6345007"/>
                </a:lnTo>
                <a:lnTo>
                  <a:pt x="3100462" y="6358533"/>
                </a:lnTo>
                <a:lnTo>
                  <a:pt x="3102876" y="6372058"/>
                </a:lnTo>
                <a:lnTo>
                  <a:pt x="3104325" y="6383169"/>
                </a:lnTo>
                <a:lnTo>
                  <a:pt x="3100462" y="6390414"/>
                </a:lnTo>
                <a:lnTo>
                  <a:pt x="3097083" y="6399592"/>
                </a:lnTo>
                <a:lnTo>
                  <a:pt x="3092738" y="6408770"/>
                </a:lnTo>
                <a:lnTo>
                  <a:pt x="3088875" y="6416499"/>
                </a:lnTo>
                <a:lnTo>
                  <a:pt x="3085979" y="6420364"/>
                </a:lnTo>
                <a:lnTo>
                  <a:pt x="3082116" y="6425194"/>
                </a:lnTo>
                <a:lnTo>
                  <a:pt x="3077288" y="6430025"/>
                </a:lnTo>
                <a:lnTo>
                  <a:pt x="3072460" y="6434372"/>
                </a:lnTo>
                <a:lnTo>
                  <a:pt x="3063287" y="6443550"/>
                </a:lnTo>
                <a:lnTo>
                  <a:pt x="3055562" y="6450313"/>
                </a:lnTo>
                <a:lnTo>
                  <a:pt x="3045906" y="6460457"/>
                </a:lnTo>
                <a:lnTo>
                  <a:pt x="3033354" y="6472534"/>
                </a:lnTo>
                <a:lnTo>
                  <a:pt x="3021284" y="6484610"/>
                </a:lnTo>
                <a:lnTo>
                  <a:pt x="3010662" y="6494754"/>
                </a:lnTo>
                <a:lnTo>
                  <a:pt x="3007766" y="6499585"/>
                </a:lnTo>
                <a:lnTo>
                  <a:pt x="3002938" y="6504415"/>
                </a:lnTo>
                <a:lnTo>
                  <a:pt x="2997627" y="6509246"/>
                </a:lnTo>
                <a:lnTo>
                  <a:pt x="2991833" y="6514076"/>
                </a:lnTo>
                <a:lnTo>
                  <a:pt x="2986040" y="6518907"/>
                </a:lnTo>
                <a:lnTo>
                  <a:pt x="2980246" y="6523255"/>
                </a:lnTo>
                <a:lnTo>
                  <a:pt x="2974936" y="6526636"/>
                </a:lnTo>
                <a:lnTo>
                  <a:pt x="2970108" y="6528568"/>
                </a:lnTo>
                <a:lnTo>
                  <a:pt x="2968659" y="6529534"/>
                </a:lnTo>
                <a:lnTo>
                  <a:pt x="2965762" y="6530500"/>
                </a:lnTo>
                <a:lnTo>
                  <a:pt x="2963348" y="6530983"/>
                </a:lnTo>
                <a:lnTo>
                  <a:pt x="2959969" y="6531466"/>
                </a:lnTo>
                <a:lnTo>
                  <a:pt x="2953692" y="6532433"/>
                </a:lnTo>
                <a:lnTo>
                  <a:pt x="2947899" y="6532433"/>
                </a:lnTo>
                <a:lnTo>
                  <a:pt x="2944519" y="6531466"/>
                </a:lnTo>
                <a:lnTo>
                  <a:pt x="2941623" y="6530500"/>
                </a:lnTo>
                <a:lnTo>
                  <a:pt x="2938243" y="6529534"/>
                </a:lnTo>
                <a:lnTo>
                  <a:pt x="2935346" y="6528085"/>
                </a:lnTo>
                <a:lnTo>
                  <a:pt x="2929553" y="6524221"/>
                </a:lnTo>
                <a:lnTo>
                  <a:pt x="2925208" y="6520356"/>
                </a:lnTo>
                <a:lnTo>
                  <a:pt x="2922311" y="6517941"/>
                </a:lnTo>
                <a:lnTo>
                  <a:pt x="2920380" y="6514076"/>
                </a:lnTo>
                <a:lnTo>
                  <a:pt x="2918448" y="6510695"/>
                </a:lnTo>
                <a:lnTo>
                  <a:pt x="2916034" y="6506348"/>
                </a:lnTo>
                <a:lnTo>
                  <a:pt x="2914103" y="6502483"/>
                </a:lnTo>
                <a:lnTo>
                  <a:pt x="2911689" y="6499585"/>
                </a:lnTo>
                <a:lnTo>
                  <a:pt x="2909275" y="6496686"/>
                </a:lnTo>
                <a:lnTo>
                  <a:pt x="2906378" y="6494754"/>
                </a:lnTo>
                <a:lnTo>
                  <a:pt x="2903482" y="6491856"/>
                </a:lnTo>
                <a:lnTo>
                  <a:pt x="2898654" y="6489441"/>
                </a:lnTo>
                <a:lnTo>
                  <a:pt x="2893343" y="6486542"/>
                </a:lnTo>
                <a:lnTo>
                  <a:pt x="2887549" y="6484610"/>
                </a:lnTo>
                <a:lnTo>
                  <a:pt x="2881756" y="6482678"/>
                </a:lnTo>
                <a:lnTo>
                  <a:pt x="2875962" y="6480746"/>
                </a:lnTo>
                <a:lnTo>
                  <a:pt x="2870169" y="6480263"/>
                </a:lnTo>
                <a:lnTo>
                  <a:pt x="2865824" y="6479780"/>
                </a:lnTo>
                <a:lnTo>
                  <a:pt x="2862927" y="6478813"/>
                </a:lnTo>
                <a:lnTo>
                  <a:pt x="2859064" y="6477847"/>
                </a:lnTo>
                <a:lnTo>
                  <a:pt x="2854719" y="6477364"/>
                </a:lnTo>
                <a:lnTo>
                  <a:pt x="2850374" y="6476881"/>
                </a:lnTo>
                <a:lnTo>
                  <a:pt x="2842649" y="6475915"/>
                </a:lnTo>
                <a:lnTo>
                  <a:pt x="2835890" y="6475915"/>
                </a:lnTo>
                <a:lnTo>
                  <a:pt x="2831545" y="6476881"/>
                </a:lnTo>
                <a:lnTo>
                  <a:pt x="2826234" y="6477364"/>
                </a:lnTo>
                <a:lnTo>
                  <a:pt x="2820924" y="6478330"/>
                </a:lnTo>
                <a:lnTo>
                  <a:pt x="2815130" y="6479780"/>
                </a:lnTo>
                <a:lnTo>
                  <a:pt x="2809819" y="6481229"/>
                </a:lnTo>
                <a:lnTo>
                  <a:pt x="2804508" y="6482678"/>
                </a:lnTo>
                <a:lnTo>
                  <a:pt x="2799198" y="6483161"/>
                </a:lnTo>
                <a:lnTo>
                  <a:pt x="2794852" y="6483644"/>
                </a:lnTo>
                <a:lnTo>
                  <a:pt x="2785679" y="6483161"/>
                </a:lnTo>
                <a:lnTo>
                  <a:pt x="2774575" y="6481229"/>
                </a:lnTo>
                <a:lnTo>
                  <a:pt x="2763471" y="6480263"/>
                </a:lnTo>
                <a:lnTo>
                  <a:pt x="2753815" y="6479780"/>
                </a:lnTo>
                <a:lnTo>
                  <a:pt x="2748987" y="6480263"/>
                </a:lnTo>
                <a:lnTo>
                  <a:pt x="2743676" y="6481229"/>
                </a:lnTo>
                <a:lnTo>
                  <a:pt x="2737883" y="6483161"/>
                </a:lnTo>
                <a:lnTo>
                  <a:pt x="2731606" y="6485093"/>
                </a:lnTo>
                <a:lnTo>
                  <a:pt x="2725330" y="6486542"/>
                </a:lnTo>
                <a:lnTo>
                  <a:pt x="2719536" y="6487991"/>
                </a:lnTo>
                <a:lnTo>
                  <a:pt x="2716157" y="6487991"/>
                </a:lnTo>
                <a:lnTo>
                  <a:pt x="2713743" y="6487991"/>
                </a:lnTo>
                <a:lnTo>
                  <a:pt x="2711329" y="6487991"/>
                </a:lnTo>
                <a:lnTo>
                  <a:pt x="2709398" y="6487025"/>
                </a:lnTo>
                <a:lnTo>
                  <a:pt x="2702638" y="6486542"/>
                </a:lnTo>
                <a:lnTo>
                  <a:pt x="2693948" y="6485093"/>
                </a:lnTo>
                <a:lnTo>
                  <a:pt x="2686223" y="6482678"/>
                </a:lnTo>
                <a:lnTo>
                  <a:pt x="2678982" y="6479780"/>
                </a:lnTo>
                <a:lnTo>
                  <a:pt x="2676568" y="6478330"/>
                </a:lnTo>
                <a:lnTo>
                  <a:pt x="2673188" y="6475432"/>
                </a:lnTo>
                <a:lnTo>
                  <a:pt x="2669808" y="6473017"/>
                </a:lnTo>
                <a:lnTo>
                  <a:pt x="2666429" y="6469635"/>
                </a:lnTo>
                <a:lnTo>
                  <a:pt x="2664015" y="6466737"/>
                </a:lnTo>
                <a:lnTo>
                  <a:pt x="2661118" y="6463356"/>
                </a:lnTo>
                <a:lnTo>
                  <a:pt x="2658704" y="6460457"/>
                </a:lnTo>
                <a:lnTo>
                  <a:pt x="2656773" y="6457559"/>
                </a:lnTo>
                <a:lnTo>
                  <a:pt x="2656773" y="6452728"/>
                </a:lnTo>
                <a:lnTo>
                  <a:pt x="2657738" y="6446449"/>
                </a:lnTo>
                <a:lnTo>
                  <a:pt x="2658221" y="6442584"/>
                </a:lnTo>
                <a:lnTo>
                  <a:pt x="2658704" y="6439686"/>
                </a:lnTo>
                <a:lnTo>
                  <a:pt x="2659670" y="6436788"/>
                </a:lnTo>
                <a:lnTo>
                  <a:pt x="2660635" y="6434855"/>
                </a:lnTo>
                <a:lnTo>
                  <a:pt x="2662084" y="6433889"/>
                </a:lnTo>
                <a:lnTo>
                  <a:pt x="2664498" y="6432923"/>
                </a:lnTo>
                <a:lnTo>
                  <a:pt x="2666429" y="6432440"/>
                </a:lnTo>
                <a:lnTo>
                  <a:pt x="2669326" y="6430991"/>
                </a:lnTo>
                <a:lnTo>
                  <a:pt x="2675119" y="6430508"/>
                </a:lnTo>
                <a:lnTo>
                  <a:pt x="2681396" y="6430508"/>
                </a:lnTo>
                <a:lnTo>
                  <a:pt x="2687672" y="6431474"/>
                </a:lnTo>
                <a:lnTo>
                  <a:pt x="2692982" y="6432440"/>
                </a:lnTo>
                <a:lnTo>
                  <a:pt x="2698293" y="6433889"/>
                </a:lnTo>
                <a:lnTo>
                  <a:pt x="2702156" y="6434855"/>
                </a:lnTo>
                <a:lnTo>
                  <a:pt x="2710846" y="6435822"/>
                </a:lnTo>
                <a:lnTo>
                  <a:pt x="2721468" y="6437754"/>
                </a:lnTo>
                <a:lnTo>
                  <a:pt x="2731606" y="6439686"/>
                </a:lnTo>
                <a:lnTo>
                  <a:pt x="2738848" y="6442101"/>
                </a:lnTo>
                <a:lnTo>
                  <a:pt x="2742228" y="6442584"/>
                </a:lnTo>
                <a:lnTo>
                  <a:pt x="2745607" y="6444517"/>
                </a:lnTo>
                <a:lnTo>
                  <a:pt x="2749470" y="6445966"/>
                </a:lnTo>
                <a:lnTo>
                  <a:pt x="2753815" y="6447415"/>
                </a:lnTo>
                <a:lnTo>
                  <a:pt x="2758160" y="6449347"/>
                </a:lnTo>
                <a:lnTo>
                  <a:pt x="2762022" y="6450313"/>
                </a:lnTo>
                <a:lnTo>
                  <a:pt x="2763954" y="6450796"/>
                </a:lnTo>
                <a:lnTo>
                  <a:pt x="2765402" y="6450796"/>
                </a:lnTo>
                <a:lnTo>
                  <a:pt x="2767333" y="6450796"/>
                </a:lnTo>
                <a:lnTo>
                  <a:pt x="2768782" y="6450313"/>
                </a:lnTo>
                <a:lnTo>
                  <a:pt x="2771196" y="6449830"/>
                </a:lnTo>
                <a:lnTo>
                  <a:pt x="2774092" y="6447898"/>
                </a:lnTo>
                <a:lnTo>
                  <a:pt x="2775541" y="6445966"/>
                </a:lnTo>
                <a:lnTo>
                  <a:pt x="2776989" y="6443550"/>
                </a:lnTo>
                <a:lnTo>
                  <a:pt x="2778438" y="6440652"/>
                </a:lnTo>
                <a:lnTo>
                  <a:pt x="2778920" y="6437754"/>
                </a:lnTo>
                <a:lnTo>
                  <a:pt x="2779886" y="6434372"/>
                </a:lnTo>
                <a:lnTo>
                  <a:pt x="2780369" y="6430991"/>
                </a:lnTo>
                <a:lnTo>
                  <a:pt x="2780852" y="6430025"/>
                </a:lnTo>
                <a:lnTo>
                  <a:pt x="2780852" y="6428093"/>
                </a:lnTo>
                <a:lnTo>
                  <a:pt x="2780852" y="6426643"/>
                </a:lnTo>
                <a:lnTo>
                  <a:pt x="2780369" y="6424711"/>
                </a:lnTo>
                <a:lnTo>
                  <a:pt x="2778920" y="6420364"/>
                </a:lnTo>
                <a:lnTo>
                  <a:pt x="2777472" y="6416499"/>
                </a:lnTo>
                <a:lnTo>
                  <a:pt x="2776024" y="6412152"/>
                </a:lnTo>
                <a:lnTo>
                  <a:pt x="2774575" y="6408287"/>
                </a:lnTo>
                <a:lnTo>
                  <a:pt x="2772644" y="6404906"/>
                </a:lnTo>
                <a:lnTo>
                  <a:pt x="2772161" y="6401525"/>
                </a:lnTo>
                <a:lnTo>
                  <a:pt x="2772644" y="6398143"/>
                </a:lnTo>
                <a:lnTo>
                  <a:pt x="2774092" y="6394279"/>
                </a:lnTo>
                <a:lnTo>
                  <a:pt x="2775058" y="6389448"/>
                </a:lnTo>
                <a:lnTo>
                  <a:pt x="2776506" y="6384618"/>
                </a:lnTo>
                <a:lnTo>
                  <a:pt x="2780369" y="6374957"/>
                </a:lnTo>
                <a:lnTo>
                  <a:pt x="2783748" y="6368194"/>
                </a:lnTo>
                <a:lnTo>
                  <a:pt x="2787611" y="6364812"/>
                </a:lnTo>
                <a:lnTo>
                  <a:pt x="2792921" y="6362397"/>
                </a:lnTo>
                <a:lnTo>
                  <a:pt x="2798232" y="6359982"/>
                </a:lnTo>
                <a:lnTo>
                  <a:pt x="2802577" y="6356600"/>
                </a:lnTo>
                <a:lnTo>
                  <a:pt x="2803543" y="6353219"/>
                </a:lnTo>
                <a:lnTo>
                  <a:pt x="2804508" y="6350321"/>
                </a:lnTo>
                <a:lnTo>
                  <a:pt x="2804991" y="6345973"/>
                </a:lnTo>
                <a:lnTo>
                  <a:pt x="2805474" y="6341626"/>
                </a:lnTo>
                <a:lnTo>
                  <a:pt x="2805957" y="6333897"/>
                </a:lnTo>
                <a:lnTo>
                  <a:pt x="2805957" y="6327134"/>
                </a:lnTo>
                <a:lnTo>
                  <a:pt x="2803060" y="6320371"/>
                </a:lnTo>
                <a:lnTo>
                  <a:pt x="2799198" y="6313609"/>
                </a:lnTo>
                <a:lnTo>
                  <a:pt x="2797749" y="6310710"/>
                </a:lnTo>
                <a:lnTo>
                  <a:pt x="2796301" y="6306846"/>
                </a:lnTo>
                <a:lnTo>
                  <a:pt x="2794852" y="6303464"/>
                </a:lnTo>
                <a:lnTo>
                  <a:pt x="2794852" y="6301049"/>
                </a:lnTo>
                <a:lnTo>
                  <a:pt x="2796301" y="6296219"/>
                </a:lnTo>
                <a:lnTo>
                  <a:pt x="2798715" y="6289456"/>
                </a:lnTo>
                <a:lnTo>
                  <a:pt x="2799680" y="6285108"/>
                </a:lnTo>
                <a:lnTo>
                  <a:pt x="2801129" y="6281244"/>
                </a:lnTo>
                <a:lnTo>
                  <a:pt x="2802094" y="6277862"/>
                </a:lnTo>
                <a:lnTo>
                  <a:pt x="2802577" y="6274481"/>
                </a:lnTo>
                <a:lnTo>
                  <a:pt x="2797749" y="6271583"/>
                </a:lnTo>
                <a:lnTo>
                  <a:pt x="2790990" y="6267235"/>
                </a:lnTo>
                <a:lnTo>
                  <a:pt x="2782783" y="6263371"/>
                </a:lnTo>
                <a:lnTo>
                  <a:pt x="2776024" y="6259989"/>
                </a:lnTo>
                <a:lnTo>
                  <a:pt x="2772644" y="6255642"/>
                </a:lnTo>
                <a:lnTo>
                  <a:pt x="2767816" y="6248879"/>
                </a:lnTo>
                <a:lnTo>
                  <a:pt x="2765885" y="6245498"/>
                </a:lnTo>
                <a:lnTo>
                  <a:pt x="2763471" y="6241633"/>
                </a:lnTo>
                <a:lnTo>
                  <a:pt x="2760091" y="6239218"/>
                </a:lnTo>
                <a:lnTo>
                  <a:pt x="2757677" y="6237769"/>
                </a:lnTo>
                <a:lnTo>
                  <a:pt x="2755746" y="6236320"/>
                </a:lnTo>
                <a:lnTo>
                  <a:pt x="2753815" y="6235354"/>
                </a:lnTo>
                <a:lnTo>
                  <a:pt x="2750918" y="6234871"/>
                </a:lnTo>
                <a:lnTo>
                  <a:pt x="2748504" y="6234388"/>
                </a:lnTo>
                <a:lnTo>
                  <a:pt x="2742710" y="6233904"/>
                </a:lnTo>
                <a:lnTo>
                  <a:pt x="2738848" y="6233904"/>
                </a:lnTo>
                <a:lnTo>
                  <a:pt x="2732089" y="6230040"/>
                </a:lnTo>
                <a:lnTo>
                  <a:pt x="2723399" y="6226659"/>
                </a:lnTo>
                <a:lnTo>
                  <a:pt x="2714226" y="6222311"/>
                </a:lnTo>
                <a:lnTo>
                  <a:pt x="2705535" y="6218930"/>
                </a:lnTo>
                <a:lnTo>
                  <a:pt x="2694914" y="6218930"/>
                </a:lnTo>
                <a:lnTo>
                  <a:pt x="2682844" y="6218930"/>
                </a:lnTo>
                <a:lnTo>
                  <a:pt x="2676568" y="6219413"/>
                </a:lnTo>
                <a:lnTo>
                  <a:pt x="2670774" y="6220862"/>
                </a:lnTo>
                <a:lnTo>
                  <a:pt x="2665463" y="6221345"/>
                </a:lnTo>
                <a:lnTo>
                  <a:pt x="2660635" y="6222794"/>
                </a:lnTo>
                <a:lnTo>
                  <a:pt x="2657738" y="6223277"/>
                </a:lnTo>
                <a:lnTo>
                  <a:pt x="2653876" y="6224243"/>
                </a:lnTo>
                <a:lnTo>
                  <a:pt x="2650014" y="6226659"/>
                </a:lnTo>
                <a:lnTo>
                  <a:pt x="2645668" y="6228591"/>
                </a:lnTo>
                <a:lnTo>
                  <a:pt x="2637461" y="6233421"/>
                </a:lnTo>
                <a:lnTo>
                  <a:pt x="2631185" y="6237769"/>
                </a:lnTo>
                <a:lnTo>
                  <a:pt x="2622977" y="6240184"/>
                </a:lnTo>
                <a:lnTo>
                  <a:pt x="2611873" y="6242599"/>
                </a:lnTo>
                <a:lnTo>
                  <a:pt x="2601251" y="6245981"/>
                </a:lnTo>
                <a:lnTo>
                  <a:pt x="2593527" y="6248879"/>
                </a:lnTo>
                <a:lnTo>
                  <a:pt x="2589181" y="6251778"/>
                </a:lnTo>
                <a:lnTo>
                  <a:pt x="2584353" y="6256125"/>
                </a:lnTo>
                <a:lnTo>
                  <a:pt x="2580008" y="6260956"/>
                </a:lnTo>
                <a:lnTo>
                  <a:pt x="2575663" y="6266269"/>
                </a:lnTo>
                <a:lnTo>
                  <a:pt x="2566973" y="6276896"/>
                </a:lnTo>
                <a:lnTo>
                  <a:pt x="2560214" y="6285591"/>
                </a:lnTo>
                <a:lnTo>
                  <a:pt x="2554420" y="6296702"/>
                </a:lnTo>
                <a:lnTo>
                  <a:pt x="2548626" y="6309261"/>
                </a:lnTo>
                <a:lnTo>
                  <a:pt x="2545247" y="6316507"/>
                </a:lnTo>
                <a:lnTo>
                  <a:pt x="2541867" y="6322304"/>
                </a:lnTo>
                <a:lnTo>
                  <a:pt x="2539936" y="6324719"/>
                </a:lnTo>
                <a:lnTo>
                  <a:pt x="2538005" y="6327134"/>
                </a:lnTo>
                <a:lnTo>
                  <a:pt x="2536074" y="6329066"/>
                </a:lnTo>
                <a:lnTo>
                  <a:pt x="2533660" y="6330515"/>
                </a:lnTo>
                <a:lnTo>
                  <a:pt x="2530763" y="6334863"/>
                </a:lnTo>
                <a:lnTo>
                  <a:pt x="2525935" y="6338727"/>
                </a:lnTo>
                <a:lnTo>
                  <a:pt x="2521107" y="6341626"/>
                </a:lnTo>
                <a:lnTo>
                  <a:pt x="2515314" y="6344524"/>
                </a:lnTo>
                <a:lnTo>
                  <a:pt x="2504692" y="6349838"/>
                </a:lnTo>
                <a:lnTo>
                  <a:pt x="2496967" y="6352736"/>
                </a:lnTo>
                <a:lnTo>
                  <a:pt x="2487311" y="6356117"/>
                </a:lnTo>
                <a:lnTo>
                  <a:pt x="2477173" y="6359016"/>
                </a:lnTo>
                <a:lnTo>
                  <a:pt x="2472345" y="6360948"/>
                </a:lnTo>
                <a:lnTo>
                  <a:pt x="2468000" y="6362880"/>
                </a:lnTo>
                <a:lnTo>
                  <a:pt x="2465103" y="6365779"/>
                </a:lnTo>
                <a:lnTo>
                  <a:pt x="2463172" y="6368194"/>
                </a:lnTo>
                <a:lnTo>
                  <a:pt x="2461723" y="6371575"/>
                </a:lnTo>
                <a:lnTo>
                  <a:pt x="2461240" y="6374957"/>
                </a:lnTo>
                <a:lnTo>
                  <a:pt x="2461240" y="6379787"/>
                </a:lnTo>
                <a:lnTo>
                  <a:pt x="2461723" y="6384618"/>
                </a:lnTo>
                <a:lnTo>
                  <a:pt x="2462206" y="6394279"/>
                </a:lnTo>
                <a:lnTo>
                  <a:pt x="2463172" y="6401525"/>
                </a:lnTo>
                <a:lnTo>
                  <a:pt x="2463654" y="6408770"/>
                </a:lnTo>
                <a:lnTo>
                  <a:pt x="2464620" y="6418915"/>
                </a:lnTo>
                <a:lnTo>
                  <a:pt x="2465103" y="6424228"/>
                </a:lnTo>
                <a:lnTo>
                  <a:pt x="2464620" y="6429059"/>
                </a:lnTo>
                <a:lnTo>
                  <a:pt x="2464137" y="6434372"/>
                </a:lnTo>
                <a:lnTo>
                  <a:pt x="2463172" y="6438720"/>
                </a:lnTo>
                <a:lnTo>
                  <a:pt x="2461240" y="6441618"/>
                </a:lnTo>
                <a:lnTo>
                  <a:pt x="2458344" y="6444517"/>
                </a:lnTo>
                <a:lnTo>
                  <a:pt x="2453998" y="6446932"/>
                </a:lnTo>
                <a:lnTo>
                  <a:pt x="2449653" y="6449830"/>
                </a:lnTo>
                <a:lnTo>
                  <a:pt x="2440963" y="6453695"/>
                </a:lnTo>
                <a:lnTo>
                  <a:pt x="2433238" y="6457559"/>
                </a:lnTo>
                <a:lnTo>
                  <a:pt x="2428410" y="6457076"/>
                </a:lnTo>
                <a:lnTo>
                  <a:pt x="2422617" y="6455627"/>
                </a:lnTo>
                <a:lnTo>
                  <a:pt x="2415858" y="6453212"/>
                </a:lnTo>
                <a:lnTo>
                  <a:pt x="2409098" y="6450796"/>
                </a:lnTo>
                <a:lnTo>
                  <a:pt x="2402339" y="6447898"/>
                </a:lnTo>
                <a:lnTo>
                  <a:pt x="2395580" y="6445000"/>
                </a:lnTo>
                <a:lnTo>
                  <a:pt x="2389787" y="6441618"/>
                </a:lnTo>
                <a:lnTo>
                  <a:pt x="2384476" y="6438720"/>
                </a:lnTo>
                <a:lnTo>
                  <a:pt x="2382062" y="6438720"/>
                </a:lnTo>
                <a:lnTo>
                  <a:pt x="2378199" y="6437754"/>
                </a:lnTo>
                <a:lnTo>
                  <a:pt x="2374337" y="6436305"/>
                </a:lnTo>
                <a:lnTo>
                  <a:pt x="2369992" y="6434372"/>
                </a:lnTo>
                <a:lnTo>
                  <a:pt x="2361784" y="6430991"/>
                </a:lnTo>
                <a:lnTo>
                  <a:pt x="2355025" y="6427610"/>
                </a:lnTo>
                <a:lnTo>
                  <a:pt x="2348749" y="6423745"/>
                </a:lnTo>
                <a:lnTo>
                  <a:pt x="2341990" y="6418432"/>
                </a:lnTo>
                <a:lnTo>
                  <a:pt x="2337645" y="6415533"/>
                </a:lnTo>
                <a:lnTo>
                  <a:pt x="2333299" y="6413118"/>
                </a:lnTo>
                <a:lnTo>
                  <a:pt x="2329920" y="6410703"/>
                </a:lnTo>
                <a:lnTo>
                  <a:pt x="2325575" y="6408770"/>
                </a:lnTo>
                <a:lnTo>
                  <a:pt x="2322195" y="6407804"/>
                </a:lnTo>
                <a:lnTo>
                  <a:pt x="2318816" y="6406838"/>
                </a:lnTo>
                <a:lnTo>
                  <a:pt x="2314470" y="6406355"/>
                </a:lnTo>
                <a:lnTo>
                  <a:pt x="2310608" y="6405872"/>
                </a:lnTo>
                <a:lnTo>
                  <a:pt x="2302400" y="6405389"/>
                </a:lnTo>
                <a:lnTo>
                  <a:pt x="2295158" y="6405389"/>
                </a:lnTo>
                <a:lnTo>
                  <a:pt x="2292262" y="6405872"/>
                </a:lnTo>
                <a:lnTo>
                  <a:pt x="2287917" y="6406355"/>
                </a:lnTo>
                <a:lnTo>
                  <a:pt x="2283571" y="6407804"/>
                </a:lnTo>
                <a:lnTo>
                  <a:pt x="2278743" y="6410220"/>
                </a:lnTo>
                <a:lnTo>
                  <a:pt x="2273433" y="6412152"/>
                </a:lnTo>
                <a:lnTo>
                  <a:pt x="2269570" y="6414567"/>
                </a:lnTo>
                <a:lnTo>
                  <a:pt x="2265225" y="6417465"/>
                </a:lnTo>
                <a:lnTo>
                  <a:pt x="2261846" y="6419881"/>
                </a:lnTo>
                <a:lnTo>
                  <a:pt x="2259432" y="6422296"/>
                </a:lnTo>
                <a:lnTo>
                  <a:pt x="2256535" y="6425194"/>
                </a:lnTo>
                <a:lnTo>
                  <a:pt x="2254604" y="6429059"/>
                </a:lnTo>
                <a:lnTo>
                  <a:pt x="2252672" y="6433406"/>
                </a:lnTo>
                <a:lnTo>
                  <a:pt x="2250258" y="6437754"/>
                </a:lnTo>
                <a:lnTo>
                  <a:pt x="2248327" y="6441135"/>
                </a:lnTo>
                <a:lnTo>
                  <a:pt x="2245913" y="6444517"/>
                </a:lnTo>
                <a:lnTo>
                  <a:pt x="2243499" y="6446449"/>
                </a:lnTo>
                <a:lnTo>
                  <a:pt x="2241568" y="6447415"/>
                </a:lnTo>
                <a:lnTo>
                  <a:pt x="2238671" y="6448864"/>
                </a:lnTo>
                <a:lnTo>
                  <a:pt x="2235775" y="6449347"/>
                </a:lnTo>
                <a:lnTo>
                  <a:pt x="2232395" y="6449347"/>
                </a:lnTo>
                <a:lnTo>
                  <a:pt x="2228533" y="6449347"/>
                </a:lnTo>
                <a:lnTo>
                  <a:pt x="2225636" y="6448864"/>
                </a:lnTo>
                <a:lnTo>
                  <a:pt x="2222739" y="6447415"/>
                </a:lnTo>
                <a:lnTo>
                  <a:pt x="2220808" y="6446449"/>
                </a:lnTo>
                <a:lnTo>
                  <a:pt x="2217911" y="6442101"/>
                </a:lnTo>
                <a:lnTo>
                  <a:pt x="2215497" y="6436305"/>
                </a:lnTo>
                <a:lnTo>
                  <a:pt x="2212118" y="6430025"/>
                </a:lnTo>
                <a:lnTo>
                  <a:pt x="2209704" y="6423745"/>
                </a:lnTo>
                <a:lnTo>
                  <a:pt x="2209704" y="6421330"/>
                </a:lnTo>
                <a:lnTo>
                  <a:pt x="2208738" y="6417948"/>
                </a:lnTo>
                <a:lnTo>
                  <a:pt x="2207772" y="6414084"/>
                </a:lnTo>
                <a:lnTo>
                  <a:pt x="2205841" y="6411186"/>
                </a:lnTo>
                <a:lnTo>
                  <a:pt x="2204876" y="6407321"/>
                </a:lnTo>
                <a:lnTo>
                  <a:pt x="2203427" y="6404423"/>
                </a:lnTo>
                <a:lnTo>
                  <a:pt x="2202944" y="6401042"/>
                </a:lnTo>
                <a:lnTo>
                  <a:pt x="2202462" y="6397660"/>
                </a:lnTo>
                <a:lnTo>
                  <a:pt x="2202944" y="6393796"/>
                </a:lnTo>
                <a:lnTo>
                  <a:pt x="2204393" y="6388965"/>
                </a:lnTo>
                <a:lnTo>
                  <a:pt x="2205841" y="6384135"/>
                </a:lnTo>
                <a:lnTo>
                  <a:pt x="2208738" y="6379787"/>
                </a:lnTo>
                <a:lnTo>
                  <a:pt x="2213566" y="6371092"/>
                </a:lnTo>
                <a:lnTo>
                  <a:pt x="2216946" y="6363846"/>
                </a:lnTo>
                <a:lnTo>
                  <a:pt x="2220325" y="6357084"/>
                </a:lnTo>
                <a:lnTo>
                  <a:pt x="2222739" y="6347422"/>
                </a:lnTo>
                <a:lnTo>
                  <a:pt x="2225636" y="6338244"/>
                </a:lnTo>
                <a:lnTo>
                  <a:pt x="2228050" y="6330515"/>
                </a:lnTo>
                <a:lnTo>
                  <a:pt x="2232395" y="6326651"/>
                </a:lnTo>
                <a:lnTo>
                  <a:pt x="2237223" y="6321337"/>
                </a:lnTo>
                <a:lnTo>
                  <a:pt x="2239637" y="6317473"/>
                </a:lnTo>
                <a:lnTo>
                  <a:pt x="2241568" y="6314092"/>
                </a:lnTo>
                <a:lnTo>
                  <a:pt x="2243017" y="6311193"/>
                </a:lnTo>
                <a:lnTo>
                  <a:pt x="2243499" y="6308295"/>
                </a:lnTo>
                <a:lnTo>
                  <a:pt x="2243017" y="6305397"/>
                </a:lnTo>
                <a:lnTo>
                  <a:pt x="2241568" y="6301532"/>
                </a:lnTo>
                <a:lnTo>
                  <a:pt x="2239154" y="6297668"/>
                </a:lnTo>
                <a:lnTo>
                  <a:pt x="2236740" y="6293803"/>
                </a:lnTo>
                <a:lnTo>
                  <a:pt x="2233843" y="6289939"/>
                </a:lnTo>
                <a:lnTo>
                  <a:pt x="2230947" y="6286557"/>
                </a:lnTo>
                <a:lnTo>
                  <a:pt x="2227567" y="6284142"/>
                </a:lnTo>
                <a:lnTo>
                  <a:pt x="2224670" y="6282210"/>
                </a:lnTo>
                <a:lnTo>
                  <a:pt x="2222739" y="6279312"/>
                </a:lnTo>
                <a:lnTo>
                  <a:pt x="2220325" y="6277379"/>
                </a:lnTo>
                <a:lnTo>
                  <a:pt x="2216463" y="6274964"/>
                </a:lnTo>
                <a:lnTo>
                  <a:pt x="2212600" y="6273515"/>
                </a:lnTo>
                <a:lnTo>
                  <a:pt x="2205358" y="6270134"/>
                </a:lnTo>
                <a:lnTo>
                  <a:pt x="2198599" y="6267235"/>
                </a:lnTo>
                <a:lnTo>
                  <a:pt x="2195220" y="6266269"/>
                </a:lnTo>
                <a:lnTo>
                  <a:pt x="2191357" y="6264820"/>
                </a:lnTo>
                <a:lnTo>
                  <a:pt x="2186529" y="6264337"/>
                </a:lnTo>
                <a:lnTo>
                  <a:pt x="2181219" y="6263854"/>
                </a:lnTo>
                <a:lnTo>
                  <a:pt x="2171080" y="6263371"/>
                </a:lnTo>
                <a:lnTo>
                  <a:pt x="2161424" y="6263371"/>
                </a:lnTo>
                <a:lnTo>
                  <a:pt x="2150802" y="6263854"/>
                </a:lnTo>
                <a:lnTo>
                  <a:pt x="2138733" y="6266269"/>
                </a:lnTo>
                <a:lnTo>
                  <a:pt x="2126663" y="6268201"/>
                </a:lnTo>
                <a:lnTo>
                  <a:pt x="2116524" y="6271100"/>
                </a:lnTo>
                <a:lnTo>
                  <a:pt x="2106868" y="6274481"/>
                </a:lnTo>
                <a:lnTo>
                  <a:pt x="2095764" y="6278346"/>
                </a:lnTo>
                <a:lnTo>
                  <a:pt x="2085625" y="6282693"/>
                </a:lnTo>
                <a:lnTo>
                  <a:pt x="2075486" y="6285591"/>
                </a:lnTo>
                <a:lnTo>
                  <a:pt x="2065348" y="6289939"/>
                </a:lnTo>
                <a:lnTo>
                  <a:pt x="2053278" y="6295736"/>
                </a:lnTo>
                <a:lnTo>
                  <a:pt x="2041208" y="6302015"/>
                </a:lnTo>
                <a:lnTo>
                  <a:pt x="2031069" y="6308295"/>
                </a:lnTo>
                <a:lnTo>
                  <a:pt x="2026241" y="6310710"/>
                </a:lnTo>
                <a:lnTo>
                  <a:pt x="2021413" y="6313125"/>
                </a:lnTo>
                <a:lnTo>
                  <a:pt x="2016102" y="6317473"/>
                </a:lnTo>
                <a:lnTo>
                  <a:pt x="2010309" y="6321337"/>
                </a:lnTo>
                <a:lnTo>
                  <a:pt x="2004998" y="6325202"/>
                </a:lnTo>
                <a:lnTo>
                  <a:pt x="1999204" y="6329066"/>
                </a:lnTo>
                <a:lnTo>
                  <a:pt x="1994377" y="6332448"/>
                </a:lnTo>
                <a:lnTo>
                  <a:pt x="1989549" y="6334380"/>
                </a:lnTo>
                <a:lnTo>
                  <a:pt x="1984721" y="6335346"/>
                </a:lnTo>
                <a:lnTo>
                  <a:pt x="1978927" y="6335829"/>
                </a:lnTo>
                <a:lnTo>
                  <a:pt x="1972651" y="6336312"/>
                </a:lnTo>
                <a:lnTo>
                  <a:pt x="1965892" y="6336795"/>
                </a:lnTo>
                <a:lnTo>
                  <a:pt x="1958650" y="6336795"/>
                </a:lnTo>
                <a:lnTo>
                  <a:pt x="1952373" y="6338244"/>
                </a:lnTo>
                <a:lnTo>
                  <a:pt x="1948994" y="6338727"/>
                </a:lnTo>
                <a:lnTo>
                  <a:pt x="1946097" y="6339694"/>
                </a:lnTo>
                <a:lnTo>
                  <a:pt x="1943683" y="6340660"/>
                </a:lnTo>
                <a:lnTo>
                  <a:pt x="1941752" y="6341626"/>
                </a:lnTo>
                <a:lnTo>
                  <a:pt x="1938372" y="6345973"/>
                </a:lnTo>
                <a:lnTo>
                  <a:pt x="1934510" y="6351287"/>
                </a:lnTo>
                <a:lnTo>
                  <a:pt x="1931613" y="6356600"/>
                </a:lnTo>
                <a:lnTo>
                  <a:pt x="1930647" y="6360465"/>
                </a:lnTo>
                <a:lnTo>
                  <a:pt x="1931130" y="6366745"/>
                </a:lnTo>
                <a:lnTo>
                  <a:pt x="1932579" y="6373024"/>
                </a:lnTo>
                <a:lnTo>
                  <a:pt x="1933544" y="6375923"/>
                </a:lnTo>
                <a:lnTo>
                  <a:pt x="1934993" y="6378821"/>
                </a:lnTo>
                <a:lnTo>
                  <a:pt x="1936441" y="6380753"/>
                </a:lnTo>
                <a:lnTo>
                  <a:pt x="1937889" y="6383169"/>
                </a:lnTo>
                <a:lnTo>
                  <a:pt x="1939338" y="6385584"/>
                </a:lnTo>
                <a:lnTo>
                  <a:pt x="1942235" y="6387999"/>
                </a:lnTo>
                <a:lnTo>
                  <a:pt x="1945131" y="6389931"/>
                </a:lnTo>
                <a:lnTo>
                  <a:pt x="1948511" y="6391863"/>
                </a:lnTo>
                <a:lnTo>
                  <a:pt x="1951408" y="6394279"/>
                </a:lnTo>
                <a:lnTo>
                  <a:pt x="1953822" y="6396211"/>
                </a:lnTo>
                <a:lnTo>
                  <a:pt x="1954787" y="6397660"/>
                </a:lnTo>
                <a:lnTo>
                  <a:pt x="1955753" y="6399109"/>
                </a:lnTo>
                <a:lnTo>
                  <a:pt x="1956236" y="6400075"/>
                </a:lnTo>
                <a:lnTo>
                  <a:pt x="1956236" y="6401525"/>
                </a:lnTo>
                <a:lnTo>
                  <a:pt x="1957201" y="6404906"/>
                </a:lnTo>
                <a:lnTo>
                  <a:pt x="1958167" y="6408287"/>
                </a:lnTo>
                <a:lnTo>
                  <a:pt x="1958167" y="6412152"/>
                </a:lnTo>
                <a:lnTo>
                  <a:pt x="1957201" y="6416499"/>
                </a:lnTo>
                <a:lnTo>
                  <a:pt x="1956236" y="6420364"/>
                </a:lnTo>
                <a:lnTo>
                  <a:pt x="1955270" y="6424711"/>
                </a:lnTo>
                <a:lnTo>
                  <a:pt x="1954304" y="6428093"/>
                </a:lnTo>
                <a:lnTo>
                  <a:pt x="1952856" y="6430991"/>
                </a:lnTo>
                <a:lnTo>
                  <a:pt x="1945131" y="6436788"/>
                </a:lnTo>
                <a:lnTo>
                  <a:pt x="1937889" y="6442101"/>
                </a:lnTo>
                <a:lnTo>
                  <a:pt x="1936441" y="6445966"/>
                </a:lnTo>
                <a:lnTo>
                  <a:pt x="1935958" y="6449830"/>
                </a:lnTo>
                <a:lnTo>
                  <a:pt x="1934993" y="6454661"/>
                </a:lnTo>
                <a:lnTo>
                  <a:pt x="1934510" y="6459008"/>
                </a:lnTo>
                <a:lnTo>
                  <a:pt x="1934993" y="6463839"/>
                </a:lnTo>
                <a:lnTo>
                  <a:pt x="1935958" y="6468669"/>
                </a:lnTo>
                <a:lnTo>
                  <a:pt x="1936441" y="6473017"/>
                </a:lnTo>
                <a:lnTo>
                  <a:pt x="1937889" y="6475915"/>
                </a:lnTo>
                <a:lnTo>
                  <a:pt x="1938372" y="6483644"/>
                </a:lnTo>
                <a:lnTo>
                  <a:pt x="1939821" y="6492339"/>
                </a:lnTo>
                <a:lnTo>
                  <a:pt x="1941269" y="6496686"/>
                </a:lnTo>
                <a:lnTo>
                  <a:pt x="1942717" y="6500551"/>
                </a:lnTo>
                <a:lnTo>
                  <a:pt x="1943683" y="6503449"/>
                </a:lnTo>
                <a:lnTo>
                  <a:pt x="1945131" y="6505865"/>
                </a:lnTo>
                <a:lnTo>
                  <a:pt x="1948994" y="6509246"/>
                </a:lnTo>
                <a:lnTo>
                  <a:pt x="1954304" y="6513110"/>
                </a:lnTo>
                <a:lnTo>
                  <a:pt x="1960098" y="6517458"/>
                </a:lnTo>
                <a:lnTo>
                  <a:pt x="1963960" y="6520356"/>
                </a:lnTo>
                <a:lnTo>
                  <a:pt x="1966857" y="6525670"/>
                </a:lnTo>
                <a:lnTo>
                  <a:pt x="1971202" y="6533882"/>
                </a:lnTo>
                <a:lnTo>
                  <a:pt x="1975547" y="6541611"/>
                </a:lnTo>
                <a:lnTo>
                  <a:pt x="1978444" y="6546924"/>
                </a:lnTo>
                <a:lnTo>
                  <a:pt x="1984721" y="6551755"/>
                </a:lnTo>
                <a:lnTo>
                  <a:pt x="1991480" y="6556102"/>
                </a:lnTo>
                <a:lnTo>
                  <a:pt x="1997273" y="6559001"/>
                </a:lnTo>
                <a:lnTo>
                  <a:pt x="2001136" y="6561899"/>
                </a:lnTo>
                <a:lnTo>
                  <a:pt x="2004032" y="6569145"/>
                </a:lnTo>
                <a:lnTo>
                  <a:pt x="2005964" y="6578806"/>
                </a:lnTo>
                <a:lnTo>
                  <a:pt x="2007895" y="6588467"/>
                </a:lnTo>
                <a:lnTo>
                  <a:pt x="2008860" y="6595230"/>
                </a:lnTo>
                <a:lnTo>
                  <a:pt x="2007895" y="6601509"/>
                </a:lnTo>
                <a:lnTo>
                  <a:pt x="2005964" y="6608272"/>
                </a:lnTo>
                <a:lnTo>
                  <a:pt x="2004032" y="6615518"/>
                </a:lnTo>
                <a:lnTo>
                  <a:pt x="2001136" y="6621798"/>
                </a:lnTo>
                <a:lnTo>
                  <a:pt x="1997273" y="6624696"/>
                </a:lnTo>
                <a:lnTo>
                  <a:pt x="1991963" y="6629044"/>
                </a:lnTo>
                <a:lnTo>
                  <a:pt x="1986652" y="6633391"/>
                </a:lnTo>
                <a:lnTo>
                  <a:pt x="1982307" y="6636289"/>
                </a:lnTo>
                <a:lnTo>
                  <a:pt x="1978927" y="6637739"/>
                </a:lnTo>
                <a:lnTo>
                  <a:pt x="1975065" y="6638705"/>
                </a:lnTo>
                <a:lnTo>
                  <a:pt x="1970720" y="6639671"/>
                </a:lnTo>
                <a:lnTo>
                  <a:pt x="1965892" y="6640154"/>
                </a:lnTo>
                <a:lnTo>
                  <a:pt x="1960581" y="6640637"/>
                </a:lnTo>
                <a:lnTo>
                  <a:pt x="1956236" y="6641603"/>
                </a:lnTo>
                <a:lnTo>
                  <a:pt x="1952373" y="6642569"/>
                </a:lnTo>
                <a:lnTo>
                  <a:pt x="1948994" y="6644018"/>
                </a:lnTo>
                <a:lnTo>
                  <a:pt x="1942717" y="6648849"/>
                </a:lnTo>
                <a:lnTo>
                  <a:pt x="1935958" y="6654646"/>
                </a:lnTo>
                <a:lnTo>
                  <a:pt x="1932579" y="6657544"/>
                </a:lnTo>
                <a:lnTo>
                  <a:pt x="1928716" y="6660442"/>
                </a:lnTo>
                <a:lnTo>
                  <a:pt x="1925819" y="6661891"/>
                </a:lnTo>
                <a:lnTo>
                  <a:pt x="1922923" y="6662374"/>
                </a:lnTo>
                <a:lnTo>
                  <a:pt x="1919543" y="6663341"/>
                </a:lnTo>
                <a:lnTo>
                  <a:pt x="1915681" y="6663824"/>
                </a:lnTo>
                <a:lnTo>
                  <a:pt x="1910853" y="6663824"/>
                </a:lnTo>
                <a:lnTo>
                  <a:pt x="1905542" y="6663341"/>
                </a:lnTo>
                <a:lnTo>
                  <a:pt x="1894920" y="6661408"/>
                </a:lnTo>
                <a:lnTo>
                  <a:pt x="1885747" y="6658510"/>
                </a:lnTo>
                <a:lnTo>
                  <a:pt x="1880437" y="6655612"/>
                </a:lnTo>
                <a:lnTo>
                  <a:pt x="1874643" y="6651264"/>
                </a:lnTo>
                <a:lnTo>
                  <a:pt x="1868367" y="6646917"/>
                </a:lnTo>
                <a:lnTo>
                  <a:pt x="1863539" y="6644018"/>
                </a:lnTo>
                <a:lnTo>
                  <a:pt x="1856297" y="6639671"/>
                </a:lnTo>
                <a:lnTo>
                  <a:pt x="1849055" y="6634357"/>
                </a:lnTo>
                <a:lnTo>
                  <a:pt x="1845675" y="6630493"/>
                </a:lnTo>
                <a:lnTo>
                  <a:pt x="1843261" y="6627594"/>
                </a:lnTo>
                <a:lnTo>
                  <a:pt x="1841813" y="6624213"/>
                </a:lnTo>
                <a:lnTo>
                  <a:pt x="1841330" y="6621798"/>
                </a:lnTo>
                <a:lnTo>
                  <a:pt x="1839882" y="6619383"/>
                </a:lnTo>
                <a:lnTo>
                  <a:pt x="1839882" y="6616967"/>
                </a:lnTo>
                <a:lnTo>
                  <a:pt x="1840365" y="6613586"/>
                </a:lnTo>
                <a:lnTo>
                  <a:pt x="1841330" y="6610688"/>
                </a:lnTo>
                <a:lnTo>
                  <a:pt x="1843261" y="6603442"/>
                </a:lnTo>
                <a:lnTo>
                  <a:pt x="1844710" y="6599094"/>
                </a:lnTo>
                <a:lnTo>
                  <a:pt x="1842779" y="6596196"/>
                </a:lnTo>
                <a:lnTo>
                  <a:pt x="1840365" y="6593298"/>
                </a:lnTo>
                <a:lnTo>
                  <a:pt x="1837951" y="6589916"/>
                </a:lnTo>
                <a:lnTo>
                  <a:pt x="1834571" y="6586535"/>
                </a:lnTo>
                <a:lnTo>
                  <a:pt x="1831674" y="6583636"/>
                </a:lnTo>
                <a:lnTo>
                  <a:pt x="1828295" y="6580738"/>
                </a:lnTo>
                <a:lnTo>
                  <a:pt x="1825398" y="6578323"/>
                </a:lnTo>
                <a:lnTo>
                  <a:pt x="1822018" y="6576874"/>
                </a:lnTo>
                <a:lnTo>
                  <a:pt x="1815742" y="6577357"/>
                </a:lnTo>
                <a:lnTo>
                  <a:pt x="1807052" y="6578806"/>
                </a:lnTo>
                <a:lnTo>
                  <a:pt x="1799327" y="6579772"/>
                </a:lnTo>
                <a:lnTo>
                  <a:pt x="1792568" y="6580255"/>
                </a:lnTo>
                <a:lnTo>
                  <a:pt x="1782912" y="6580255"/>
                </a:lnTo>
                <a:lnTo>
                  <a:pt x="1771808" y="6580738"/>
                </a:lnTo>
                <a:lnTo>
                  <a:pt x="1766497" y="6581221"/>
                </a:lnTo>
                <a:lnTo>
                  <a:pt x="1760703" y="6582187"/>
                </a:lnTo>
                <a:lnTo>
                  <a:pt x="1755875" y="6583153"/>
                </a:lnTo>
                <a:lnTo>
                  <a:pt x="1751047" y="6584119"/>
                </a:lnTo>
                <a:lnTo>
                  <a:pt x="1743805" y="6584119"/>
                </a:lnTo>
                <a:lnTo>
                  <a:pt x="1733667" y="6584119"/>
                </a:lnTo>
                <a:lnTo>
                  <a:pt x="1722079" y="6584119"/>
                </a:lnTo>
                <a:lnTo>
                  <a:pt x="1713959" y="6584119"/>
                </a:lnTo>
                <a:lnTo>
                  <a:pt x="1713915" y="6584732"/>
                </a:lnTo>
                <a:lnTo>
                  <a:pt x="1708603" y="6584732"/>
                </a:lnTo>
                <a:lnTo>
                  <a:pt x="1706188" y="6584732"/>
                </a:lnTo>
                <a:lnTo>
                  <a:pt x="1698944" y="6584732"/>
                </a:lnTo>
                <a:lnTo>
                  <a:pt x="1689769" y="6583768"/>
                </a:lnTo>
                <a:lnTo>
                  <a:pt x="1685422" y="6582803"/>
                </a:lnTo>
                <a:lnTo>
                  <a:pt x="1681559" y="6581839"/>
                </a:lnTo>
                <a:lnTo>
                  <a:pt x="1679627" y="6580392"/>
                </a:lnTo>
                <a:lnTo>
                  <a:pt x="1678178" y="6579428"/>
                </a:lnTo>
                <a:lnTo>
                  <a:pt x="1677212" y="6578463"/>
                </a:lnTo>
                <a:lnTo>
                  <a:pt x="1676247" y="6577499"/>
                </a:lnTo>
                <a:lnTo>
                  <a:pt x="1675281" y="6576534"/>
                </a:lnTo>
                <a:lnTo>
                  <a:pt x="1673832" y="6575087"/>
                </a:lnTo>
                <a:lnTo>
                  <a:pt x="1672866" y="6573641"/>
                </a:lnTo>
                <a:lnTo>
                  <a:pt x="1671900" y="6572194"/>
                </a:lnTo>
                <a:lnTo>
                  <a:pt x="1670452" y="6567854"/>
                </a:lnTo>
                <a:lnTo>
                  <a:pt x="1669486" y="6563514"/>
                </a:lnTo>
                <a:lnTo>
                  <a:pt x="1667071" y="6554833"/>
                </a:lnTo>
                <a:lnTo>
                  <a:pt x="1665139" y="6547117"/>
                </a:lnTo>
                <a:lnTo>
                  <a:pt x="1662725" y="6536026"/>
                </a:lnTo>
                <a:lnTo>
                  <a:pt x="1660310" y="6522041"/>
                </a:lnTo>
                <a:lnTo>
                  <a:pt x="1658861" y="6515772"/>
                </a:lnTo>
                <a:lnTo>
                  <a:pt x="1656446" y="6509985"/>
                </a:lnTo>
                <a:lnTo>
                  <a:pt x="1655481" y="6507091"/>
                </a:lnTo>
                <a:lnTo>
                  <a:pt x="1654032" y="6505162"/>
                </a:lnTo>
                <a:lnTo>
                  <a:pt x="1652100" y="6503716"/>
                </a:lnTo>
                <a:lnTo>
                  <a:pt x="1650168" y="6502269"/>
                </a:lnTo>
                <a:lnTo>
                  <a:pt x="1648720" y="6501304"/>
                </a:lnTo>
                <a:lnTo>
                  <a:pt x="1647271" y="6500340"/>
                </a:lnTo>
                <a:lnTo>
                  <a:pt x="1644856" y="6499858"/>
                </a:lnTo>
                <a:lnTo>
                  <a:pt x="1642924" y="6499375"/>
                </a:lnTo>
                <a:lnTo>
                  <a:pt x="1638095" y="6499375"/>
                </a:lnTo>
                <a:lnTo>
                  <a:pt x="1632783" y="6499858"/>
                </a:lnTo>
                <a:lnTo>
                  <a:pt x="1622159" y="6501304"/>
                </a:lnTo>
                <a:lnTo>
                  <a:pt x="1612983" y="6502269"/>
                </a:lnTo>
                <a:lnTo>
                  <a:pt x="1605256" y="6504680"/>
                </a:lnTo>
                <a:lnTo>
                  <a:pt x="1598012" y="6506127"/>
                </a:lnTo>
                <a:lnTo>
                  <a:pt x="1592217" y="6505645"/>
                </a:lnTo>
                <a:lnTo>
                  <a:pt x="1584973" y="6504198"/>
                </a:lnTo>
                <a:lnTo>
                  <a:pt x="1578212" y="6501304"/>
                </a:lnTo>
                <a:lnTo>
                  <a:pt x="1571934" y="6498893"/>
                </a:lnTo>
                <a:lnTo>
                  <a:pt x="1561310" y="6498411"/>
                </a:lnTo>
                <a:lnTo>
                  <a:pt x="1547788" y="6497446"/>
                </a:lnTo>
                <a:lnTo>
                  <a:pt x="1540544" y="6498411"/>
                </a:lnTo>
                <a:lnTo>
                  <a:pt x="1534266" y="6498893"/>
                </a:lnTo>
                <a:lnTo>
                  <a:pt x="1531368" y="6499375"/>
                </a:lnTo>
                <a:lnTo>
                  <a:pt x="1527988" y="6500340"/>
                </a:lnTo>
                <a:lnTo>
                  <a:pt x="1526056" y="6501304"/>
                </a:lnTo>
                <a:lnTo>
                  <a:pt x="1523158" y="6502269"/>
                </a:lnTo>
                <a:lnTo>
                  <a:pt x="1522192" y="6503716"/>
                </a:lnTo>
                <a:lnTo>
                  <a:pt x="1520744" y="6504680"/>
                </a:lnTo>
                <a:lnTo>
                  <a:pt x="1519778" y="6506609"/>
                </a:lnTo>
                <a:lnTo>
                  <a:pt x="1518329" y="6508056"/>
                </a:lnTo>
                <a:lnTo>
                  <a:pt x="1516397" y="6512878"/>
                </a:lnTo>
                <a:lnTo>
                  <a:pt x="1514466" y="6517701"/>
                </a:lnTo>
                <a:lnTo>
                  <a:pt x="1512051" y="6523005"/>
                </a:lnTo>
                <a:lnTo>
                  <a:pt x="1509636" y="6528310"/>
                </a:lnTo>
                <a:lnTo>
                  <a:pt x="1507222" y="6532650"/>
                </a:lnTo>
                <a:lnTo>
                  <a:pt x="1504807" y="6536026"/>
                </a:lnTo>
                <a:lnTo>
                  <a:pt x="1500944" y="6537473"/>
                </a:lnTo>
                <a:lnTo>
                  <a:pt x="1496597" y="6537955"/>
                </a:lnTo>
                <a:lnTo>
                  <a:pt x="1491768" y="6537955"/>
                </a:lnTo>
                <a:lnTo>
                  <a:pt x="1486456" y="6537473"/>
                </a:lnTo>
                <a:lnTo>
                  <a:pt x="1480660" y="6536026"/>
                </a:lnTo>
                <a:lnTo>
                  <a:pt x="1475348" y="6535061"/>
                </a:lnTo>
                <a:lnTo>
                  <a:pt x="1471002" y="6533615"/>
                </a:lnTo>
                <a:lnTo>
                  <a:pt x="1467621" y="6532650"/>
                </a:lnTo>
                <a:lnTo>
                  <a:pt x="1457480" y="6532168"/>
                </a:lnTo>
                <a:lnTo>
                  <a:pt x="1447338" y="6529757"/>
                </a:lnTo>
                <a:lnTo>
                  <a:pt x="1436231" y="6527828"/>
                </a:lnTo>
                <a:lnTo>
                  <a:pt x="1426572" y="6524934"/>
                </a:lnTo>
                <a:lnTo>
                  <a:pt x="1419811" y="6523970"/>
                </a:lnTo>
                <a:lnTo>
                  <a:pt x="1411602" y="6522523"/>
                </a:lnTo>
                <a:lnTo>
                  <a:pt x="1403392" y="6520594"/>
                </a:lnTo>
                <a:lnTo>
                  <a:pt x="1396631" y="6517218"/>
                </a:lnTo>
                <a:lnTo>
                  <a:pt x="1386489" y="6511431"/>
                </a:lnTo>
                <a:lnTo>
                  <a:pt x="1374416" y="6504198"/>
                </a:lnTo>
                <a:lnTo>
                  <a:pt x="1368621" y="6499858"/>
                </a:lnTo>
                <a:lnTo>
                  <a:pt x="1363309" y="6496000"/>
                </a:lnTo>
                <a:lnTo>
                  <a:pt x="1358962" y="6491660"/>
                </a:lnTo>
                <a:lnTo>
                  <a:pt x="1355582" y="6487802"/>
                </a:lnTo>
                <a:lnTo>
                  <a:pt x="1350753" y="6483944"/>
                </a:lnTo>
                <a:lnTo>
                  <a:pt x="1345923" y="6479604"/>
                </a:lnTo>
                <a:lnTo>
                  <a:pt x="1340611" y="6474299"/>
                </a:lnTo>
                <a:lnTo>
                  <a:pt x="1334816" y="6468512"/>
                </a:lnTo>
                <a:lnTo>
                  <a:pt x="1323709" y="6456456"/>
                </a:lnTo>
                <a:lnTo>
                  <a:pt x="1314533" y="6446329"/>
                </a:lnTo>
                <a:lnTo>
                  <a:pt x="1310670" y="6441506"/>
                </a:lnTo>
                <a:lnTo>
                  <a:pt x="1305357" y="6435237"/>
                </a:lnTo>
                <a:lnTo>
                  <a:pt x="1300045" y="6428486"/>
                </a:lnTo>
                <a:lnTo>
                  <a:pt x="1295699" y="6424146"/>
                </a:lnTo>
                <a:lnTo>
                  <a:pt x="1288455" y="6420770"/>
                </a:lnTo>
                <a:lnTo>
                  <a:pt x="1278796" y="6416430"/>
                </a:lnTo>
                <a:lnTo>
                  <a:pt x="1270104" y="6412572"/>
                </a:lnTo>
                <a:lnTo>
                  <a:pt x="1262377" y="6408714"/>
                </a:lnTo>
                <a:lnTo>
                  <a:pt x="1256582" y="6402445"/>
                </a:lnTo>
                <a:lnTo>
                  <a:pt x="1250786" y="6394729"/>
                </a:lnTo>
                <a:lnTo>
                  <a:pt x="1248372" y="6390871"/>
                </a:lnTo>
                <a:lnTo>
                  <a:pt x="1245474" y="6387978"/>
                </a:lnTo>
                <a:lnTo>
                  <a:pt x="1243060" y="6384602"/>
                </a:lnTo>
                <a:lnTo>
                  <a:pt x="1239679" y="6383155"/>
                </a:lnTo>
                <a:lnTo>
                  <a:pt x="1235333" y="6379779"/>
                </a:lnTo>
                <a:lnTo>
                  <a:pt x="1228089" y="6377368"/>
                </a:lnTo>
                <a:lnTo>
                  <a:pt x="1220845" y="6374475"/>
                </a:lnTo>
                <a:lnTo>
                  <a:pt x="1214084" y="6372064"/>
                </a:lnTo>
                <a:lnTo>
                  <a:pt x="1207323" y="6368688"/>
                </a:lnTo>
                <a:lnTo>
                  <a:pt x="1201045" y="6366277"/>
                </a:lnTo>
                <a:lnTo>
                  <a:pt x="1195250" y="6363383"/>
                </a:lnTo>
                <a:lnTo>
                  <a:pt x="1191869" y="6360490"/>
                </a:lnTo>
                <a:lnTo>
                  <a:pt x="1188972" y="6358561"/>
                </a:lnTo>
                <a:lnTo>
                  <a:pt x="1186557" y="6356150"/>
                </a:lnTo>
                <a:lnTo>
                  <a:pt x="1184142" y="6352774"/>
                </a:lnTo>
                <a:lnTo>
                  <a:pt x="1182210" y="6349398"/>
                </a:lnTo>
                <a:lnTo>
                  <a:pt x="1179796" y="6346023"/>
                </a:lnTo>
                <a:lnTo>
                  <a:pt x="1177864" y="6342165"/>
                </a:lnTo>
                <a:lnTo>
                  <a:pt x="1175450" y="6339753"/>
                </a:lnTo>
                <a:lnTo>
                  <a:pt x="1172552" y="6338307"/>
                </a:lnTo>
                <a:lnTo>
                  <a:pt x="1169654" y="6337342"/>
                </a:lnTo>
                <a:lnTo>
                  <a:pt x="1164825" y="6335895"/>
                </a:lnTo>
                <a:lnTo>
                  <a:pt x="1159996" y="6335413"/>
                </a:lnTo>
                <a:lnTo>
                  <a:pt x="1154201" y="6334931"/>
                </a:lnTo>
                <a:lnTo>
                  <a:pt x="1143576" y="6334449"/>
                </a:lnTo>
                <a:lnTo>
                  <a:pt x="1135366" y="6334449"/>
                </a:lnTo>
                <a:lnTo>
                  <a:pt x="1129571" y="6337342"/>
                </a:lnTo>
                <a:lnTo>
                  <a:pt x="1124259" y="6339753"/>
                </a:lnTo>
                <a:lnTo>
                  <a:pt x="1118464" y="6343129"/>
                </a:lnTo>
                <a:lnTo>
                  <a:pt x="1113152" y="6345540"/>
                </a:lnTo>
                <a:lnTo>
                  <a:pt x="1106391" y="6349880"/>
                </a:lnTo>
                <a:lnTo>
                  <a:pt x="1098181" y="6355185"/>
                </a:lnTo>
                <a:lnTo>
                  <a:pt x="1089971" y="6360490"/>
                </a:lnTo>
                <a:lnTo>
                  <a:pt x="1083210" y="6363865"/>
                </a:lnTo>
                <a:lnTo>
                  <a:pt x="1076449" y="6370617"/>
                </a:lnTo>
                <a:lnTo>
                  <a:pt x="1068722" y="6377368"/>
                </a:lnTo>
                <a:lnTo>
                  <a:pt x="1065342" y="6380744"/>
                </a:lnTo>
                <a:lnTo>
                  <a:pt x="1061478" y="6384120"/>
                </a:lnTo>
                <a:lnTo>
                  <a:pt x="1059064" y="6387495"/>
                </a:lnTo>
                <a:lnTo>
                  <a:pt x="1057132" y="6390389"/>
                </a:lnTo>
                <a:lnTo>
                  <a:pt x="1055683" y="6393764"/>
                </a:lnTo>
                <a:lnTo>
                  <a:pt x="1055200" y="6397622"/>
                </a:lnTo>
                <a:lnTo>
                  <a:pt x="1054234" y="6402445"/>
                </a:lnTo>
                <a:lnTo>
                  <a:pt x="1053751" y="6407267"/>
                </a:lnTo>
                <a:lnTo>
                  <a:pt x="1052303" y="6412090"/>
                </a:lnTo>
                <a:lnTo>
                  <a:pt x="1051820" y="6416912"/>
                </a:lnTo>
                <a:lnTo>
                  <a:pt x="1050854" y="6420770"/>
                </a:lnTo>
                <a:lnTo>
                  <a:pt x="1049888" y="6424146"/>
                </a:lnTo>
                <a:lnTo>
                  <a:pt x="1045059" y="6434273"/>
                </a:lnTo>
                <a:lnTo>
                  <a:pt x="1038781" y="6446329"/>
                </a:lnTo>
                <a:lnTo>
                  <a:pt x="1032020" y="6458385"/>
                </a:lnTo>
                <a:lnTo>
                  <a:pt x="1027190" y="6468512"/>
                </a:lnTo>
                <a:lnTo>
                  <a:pt x="1026224" y="6473817"/>
                </a:lnTo>
                <a:lnTo>
                  <a:pt x="1025742" y="6479604"/>
                </a:lnTo>
                <a:lnTo>
                  <a:pt x="1025742" y="6485873"/>
                </a:lnTo>
                <a:lnTo>
                  <a:pt x="1025259" y="6493106"/>
                </a:lnTo>
                <a:lnTo>
                  <a:pt x="1024293" y="6499375"/>
                </a:lnTo>
                <a:lnTo>
                  <a:pt x="1023327" y="6505162"/>
                </a:lnTo>
                <a:lnTo>
                  <a:pt x="1022844" y="6507574"/>
                </a:lnTo>
                <a:lnTo>
                  <a:pt x="1022361" y="6510467"/>
                </a:lnTo>
                <a:lnTo>
                  <a:pt x="1021395" y="6511914"/>
                </a:lnTo>
                <a:lnTo>
                  <a:pt x="1019946" y="6513360"/>
                </a:lnTo>
                <a:lnTo>
                  <a:pt x="1018015" y="6516254"/>
                </a:lnTo>
                <a:lnTo>
                  <a:pt x="1016083" y="6518665"/>
                </a:lnTo>
                <a:lnTo>
                  <a:pt x="1013185" y="6520594"/>
                </a:lnTo>
                <a:lnTo>
                  <a:pt x="1010771" y="6522041"/>
                </a:lnTo>
                <a:lnTo>
                  <a:pt x="1005458" y="6523970"/>
                </a:lnTo>
                <a:lnTo>
                  <a:pt x="1001112" y="6524934"/>
                </a:lnTo>
                <a:lnTo>
                  <a:pt x="998215" y="6525899"/>
                </a:lnTo>
                <a:lnTo>
                  <a:pt x="994351" y="6526381"/>
                </a:lnTo>
                <a:lnTo>
                  <a:pt x="990488" y="6525899"/>
                </a:lnTo>
                <a:lnTo>
                  <a:pt x="986624" y="6524452"/>
                </a:lnTo>
                <a:lnTo>
                  <a:pt x="977932" y="6522523"/>
                </a:lnTo>
                <a:lnTo>
                  <a:pt x="971654" y="6521559"/>
                </a:lnTo>
                <a:lnTo>
                  <a:pt x="961029" y="6522041"/>
                </a:lnTo>
                <a:lnTo>
                  <a:pt x="948956" y="6523488"/>
                </a:lnTo>
                <a:lnTo>
                  <a:pt x="936883" y="6526381"/>
                </a:lnTo>
                <a:lnTo>
                  <a:pt x="926741" y="6528792"/>
                </a:lnTo>
                <a:lnTo>
                  <a:pt x="920463" y="6532168"/>
                </a:lnTo>
                <a:lnTo>
                  <a:pt x="913219" y="6535544"/>
                </a:lnTo>
                <a:lnTo>
                  <a:pt x="910322" y="6537473"/>
                </a:lnTo>
                <a:lnTo>
                  <a:pt x="906458" y="6538919"/>
                </a:lnTo>
                <a:lnTo>
                  <a:pt x="903560" y="6539401"/>
                </a:lnTo>
                <a:lnTo>
                  <a:pt x="900663" y="6539884"/>
                </a:lnTo>
                <a:lnTo>
                  <a:pt x="893902" y="6542777"/>
                </a:lnTo>
                <a:lnTo>
                  <a:pt x="885209" y="6545188"/>
                </a:lnTo>
                <a:lnTo>
                  <a:pt x="877482" y="6546635"/>
                </a:lnTo>
                <a:lnTo>
                  <a:pt x="870721" y="6547117"/>
                </a:lnTo>
                <a:lnTo>
                  <a:pt x="867824" y="6548564"/>
                </a:lnTo>
                <a:lnTo>
                  <a:pt x="864926" y="6549046"/>
                </a:lnTo>
                <a:lnTo>
                  <a:pt x="861063" y="6549046"/>
                </a:lnTo>
                <a:lnTo>
                  <a:pt x="857682" y="6549046"/>
                </a:lnTo>
                <a:lnTo>
                  <a:pt x="850438" y="6548082"/>
                </a:lnTo>
                <a:lnTo>
                  <a:pt x="844643" y="6547117"/>
                </a:lnTo>
                <a:lnTo>
                  <a:pt x="842229" y="6543742"/>
                </a:lnTo>
                <a:lnTo>
                  <a:pt x="838848" y="6537955"/>
                </a:lnTo>
                <a:lnTo>
                  <a:pt x="836433" y="6532650"/>
                </a:lnTo>
                <a:lnTo>
                  <a:pt x="833536" y="6528792"/>
                </a:lnTo>
                <a:lnTo>
                  <a:pt x="828707" y="6525899"/>
                </a:lnTo>
                <a:lnTo>
                  <a:pt x="821946" y="6523005"/>
                </a:lnTo>
                <a:lnTo>
                  <a:pt x="814219" y="6520594"/>
                </a:lnTo>
                <a:lnTo>
                  <a:pt x="806975" y="6517218"/>
                </a:lnTo>
                <a:lnTo>
                  <a:pt x="803111" y="6514807"/>
                </a:lnTo>
                <a:lnTo>
                  <a:pt x="795867" y="6511914"/>
                </a:lnTo>
                <a:lnTo>
                  <a:pt x="789589" y="6509502"/>
                </a:lnTo>
                <a:lnTo>
                  <a:pt x="784760" y="6506127"/>
                </a:lnTo>
                <a:lnTo>
                  <a:pt x="782345" y="6502269"/>
                </a:lnTo>
                <a:lnTo>
                  <a:pt x="778965" y="6496482"/>
                </a:lnTo>
                <a:lnTo>
                  <a:pt x="774619" y="6489731"/>
                </a:lnTo>
                <a:lnTo>
                  <a:pt x="770272" y="6483944"/>
                </a:lnTo>
                <a:lnTo>
                  <a:pt x="769789" y="6482497"/>
                </a:lnTo>
                <a:lnTo>
                  <a:pt x="768823" y="6480568"/>
                </a:lnTo>
                <a:lnTo>
                  <a:pt x="767375" y="6478639"/>
                </a:lnTo>
                <a:lnTo>
                  <a:pt x="765926" y="6477192"/>
                </a:lnTo>
                <a:lnTo>
                  <a:pt x="763511" y="6475263"/>
                </a:lnTo>
                <a:lnTo>
                  <a:pt x="762062" y="6473817"/>
                </a:lnTo>
                <a:lnTo>
                  <a:pt x="760614" y="6472852"/>
                </a:lnTo>
                <a:lnTo>
                  <a:pt x="759165" y="6472852"/>
                </a:lnTo>
                <a:lnTo>
                  <a:pt x="755301" y="6471888"/>
                </a:lnTo>
                <a:lnTo>
                  <a:pt x="751438" y="6471888"/>
                </a:lnTo>
                <a:lnTo>
                  <a:pt x="746609" y="6472370"/>
                </a:lnTo>
                <a:lnTo>
                  <a:pt x="742262" y="6472852"/>
                </a:lnTo>
                <a:lnTo>
                  <a:pt x="732604" y="6475263"/>
                </a:lnTo>
                <a:lnTo>
                  <a:pt x="725360" y="6476710"/>
                </a:lnTo>
                <a:lnTo>
                  <a:pt x="718116" y="6476710"/>
                </a:lnTo>
                <a:lnTo>
                  <a:pt x="710389" y="6476228"/>
                </a:lnTo>
                <a:lnTo>
                  <a:pt x="706043" y="6475263"/>
                </a:lnTo>
                <a:lnTo>
                  <a:pt x="702179" y="6474781"/>
                </a:lnTo>
                <a:lnTo>
                  <a:pt x="698799" y="6473817"/>
                </a:lnTo>
                <a:lnTo>
                  <a:pt x="695418" y="6472852"/>
                </a:lnTo>
                <a:lnTo>
                  <a:pt x="692521" y="6470923"/>
                </a:lnTo>
                <a:lnTo>
                  <a:pt x="689140" y="6468512"/>
                </a:lnTo>
                <a:lnTo>
                  <a:pt x="685760" y="6466101"/>
                </a:lnTo>
                <a:lnTo>
                  <a:pt x="683345" y="6462725"/>
                </a:lnTo>
                <a:lnTo>
                  <a:pt x="680930" y="6459832"/>
                </a:lnTo>
                <a:lnTo>
                  <a:pt x="678516" y="6456456"/>
                </a:lnTo>
                <a:lnTo>
                  <a:pt x="677067" y="6453080"/>
                </a:lnTo>
                <a:lnTo>
                  <a:pt x="677067" y="6450187"/>
                </a:lnTo>
                <a:lnTo>
                  <a:pt x="676101" y="6445847"/>
                </a:lnTo>
                <a:lnTo>
                  <a:pt x="676101" y="6440542"/>
                </a:lnTo>
                <a:lnTo>
                  <a:pt x="676101" y="6435237"/>
                </a:lnTo>
                <a:lnTo>
                  <a:pt x="677067" y="6429933"/>
                </a:lnTo>
                <a:lnTo>
                  <a:pt x="677550" y="6424628"/>
                </a:lnTo>
                <a:lnTo>
                  <a:pt x="678033" y="6419806"/>
                </a:lnTo>
                <a:lnTo>
                  <a:pt x="677550" y="6416430"/>
                </a:lnTo>
                <a:lnTo>
                  <a:pt x="677067" y="6412572"/>
                </a:lnTo>
                <a:lnTo>
                  <a:pt x="674652" y="6408232"/>
                </a:lnTo>
                <a:lnTo>
                  <a:pt x="671755" y="6403892"/>
                </a:lnTo>
                <a:lnTo>
                  <a:pt x="667408" y="6398587"/>
                </a:lnTo>
                <a:lnTo>
                  <a:pt x="662579" y="6393282"/>
                </a:lnTo>
                <a:lnTo>
                  <a:pt x="657750" y="6388460"/>
                </a:lnTo>
                <a:lnTo>
                  <a:pt x="652438" y="6384602"/>
                </a:lnTo>
                <a:lnTo>
                  <a:pt x="648091" y="6381708"/>
                </a:lnTo>
                <a:lnTo>
                  <a:pt x="643262" y="6379297"/>
                </a:lnTo>
                <a:lnTo>
                  <a:pt x="641330" y="6377850"/>
                </a:lnTo>
                <a:lnTo>
                  <a:pt x="639398" y="6377368"/>
                </a:lnTo>
                <a:lnTo>
                  <a:pt x="636984" y="6376404"/>
                </a:lnTo>
                <a:lnTo>
                  <a:pt x="633603" y="6375439"/>
                </a:lnTo>
                <a:lnTo>
                  <a:pt x="631189" y="6374475"/>
                </a:lnTo>
                <a:lnTo>
                  <a:pt x="628291" y="6373993"/>
                </a:lnTo>
                <a:lnTo>
                  <a:pt x="626359" y="6373028"/>
                </a:lnTo>
                <a:lnTo>
                  <a:pt x="624428" y="6372064"/>
                </a:lnTo>
                <a:lnTo>
                  <a:pt x="621530" y="6369652"/>
                </a:lnTo>
                <a:lnTo>
                  <a:pt x="618150" y="6367241"/>
                </a:lnTo>
                <a:lnTo>
                  <a:pt x="615252" y="6363865"/>
                </a:lnTo>
                <a:lnTo>
                  <a:pt x="612354" y="6360008"/>
                </a:lnTo>
                <a:lnTo>
                  <a:pt x="609940" y="6356150"/>
                </a:lnTo>
                <a:lnTo>
                  <a:pt x="607525" y="6352292"/>
                </a:lnTo>
                <a:lnTo>
                  <a:pt x="606076" y="6348916"/>
                </a:lnTo>
                <a:lnTo>
                  <a:pt x="606076" y="6345540"/>
                </a:lnTo>
                <a:lnTo>
                  <a:pt x="606076" y="6343129"/>
                </a:lnTo>
                <a:lnTo>
                  <a:pt x="607525" y="6340236"/>
                </a:lnTo>
                <a:lnTo>
                  <a:pt x="609457" y="6337342"/>
                </a:lnTo>
                <a:lnTo>
                  <a:pt x="610906" y="6334931"/>
                </a:lnTo>
                <a:lnTo>
                  <a:pt x="612354" y="6332520"/>
                </a:lnTo>
                <a:lnTo>
                  <a:pt x="613320" y="6330109"/>
                </a:lnTo>
                <a:lnTo>
                  <a:pt x="614286" y="6329144"/>
                </a:lnTo>
                <a:lnTo>
                  <a:pt x="614286" y="6328662"/>
                </a:lnTo>
                <a:lnTo>
                  <a:pt x="614286" y="6327697"/>
                </a:lnTo>
                <a:lnTo>
                  <a:pt x="613320" y="6327215"/>
                </a:lnTo>
                <a:lnTo>
                  <a:pt x="612837" y="6324322"/>
                </a:lnTo>
                <a:lnTo>
                  <a:pt x="611389" y="6322393"/>
                </a:lnTo>
                <a:lnTo>
                  <a:pt x="609457" y="6321428"/>
                </a:lnTo>
                <a:lnTo>
                  <a:pt x="606559" y="6319981"/>
                </a:lnTo>
                <a:lnTo>
                  <a:pt x="600764" y="6319499"/>
                </a:lnTo>
                <a:lnTo>
                  <a:pt x="594486" y="6319017"/>
                </a:lnTo>
                <a:lnTo>
                  <a:pt x="590623" y="6319017"/>
                </a:lnTo>
                <a:lnTo>
                  <a:pt x="585310" y="6319017"/>
                </a:lnTo>
                <a:lnTo>
                  <a:pt x="579998" y="6319017"/>
                </a:lnTo>
                <a:lnTo>
                  <a:pt x="576135" y="6319017"/>
                </a:lnTo>
                <a:lnTo>
                  <a:pt x="573237" y="6321428"/>
                </a:lnTo>
                <a:lnTo>
                  <a:pt x="570823" y="6323839"/>
                </a:lnTo>
                <a:lnTo>
                  <a:pt x="567442" y="6327215"/>
                </a:lnTo>
                <a:lnTo>
                  <a:pt x="565027" y="6330591"/>
                </a:lnTo>
                <a:lnTo>
                  <a:pt x="562130" y="6333966"/>
                </a:lnTo>
                <a:lnTo>
                  <a:pt x="559232" y="6337342"/>
                </a:lnTo>
                <a:lnTo>
                  <a:pt x="556335" y="6339753"/>
                </a:lnTo>
                <a:lnTo>
                  <a:pt x="553920" y="6341682"/>
                </a:lnTo>
                <a:lnTo>
                  <a:pt x="549574" y="6349398"/>
                </a:lnTo>
                <a:lnTo>
                  <a:pt x="543779" y="6358079"/>
                </a:lnTo>
                <a:lnTo>
                  <a:pt x="540398" y="6362419"/>
                </a:lnTo>
                <a:lnTo>
                  <a:pt x="537500" y="6366759"/>
                </a:lnTo>
                <a:lnTo>
                  <a:pt x="534120" y="6369652"/>
                </a:lnTo>
                <a:lnTo>
                  <a:pt x="531705" y="6372064"/>
                </a:lnTo>
                <a:lnTo>
                  <a:pt x="526393" y="6373993"/>
                </a:lnTo>
                <a:lnTo>
                  <a:pt x="520115" y="6376404"/>
                </a:lnTo>
                <a:lnTo>
                  <a:pt x="512871" y="6377850"/>
                </a:lnTo>
                <a:lnTo>
                  <a:pt x="505144" y="6378815"/>
                </a:lnTo>
                <a:lnTo>
                  <a:pt x="490173" y="6380262"/>
                </a:lnTo>
                <a:lnTo>
                  <a:pt x="479066" y="6383155"/>
                </a:lnTo>
                <a:lnTo>
                  <a:pt x="462647" y="6383155"/>
                </a:lnTo>
                <a:lnTo>
                  <a:pt x="443812" y="6382673"/>
                </a:lnTo>
                <a:lnTo>
                  <a:pt x="433671" y="6382191"/>
                </a:lnTo>
                <a:lnTo>
                  <a:pt x="424495" y="6381708"/>
                </a:lnTo>
                <a:lnTo>
                  <a:pt x="415802" y="6380262"/>
                </a:lnTo>
                <a:lnTo>
                  <a:pt x="408076" y="6379297"/>
                </a:lnTo>
                <a:lnTo>
                  <a:pt x="400832" y="6374957"/>
                </a:lnTo>
                <a:lnTo>
                  <a:pt x="390690" y="6369652"/>
                </a:lnTo>
                <a:lnTo>
                  <a:pt x="380066" y="6364348"/>
                </a:lnTo>
                <a:lnTo>
                  <a:pt x="370890" y="6360490"/>
                </a:lnTo>
                <a:lnTo>
                  <a:pt x="365095" y="6355185"/>
                </a:lnTo>
                <a:lnTo>
                  <a:pt x="357851" y="6349398"/>
                </a:lnTo>
                <a:lnTo>
                  <a:pt x="351090" y="6343611"/>
                </a:lnTo>
                <a:lnTo>
                  <a:pt x="344812" y="6338307"/>
                </a:lnTo>
                <a:lnTo>
                  <a:pt x="338051" y="6331073"/>
                </a:lnTo>
                <a:lnTo>
                  <a:pt x="329841" y="6323357"/>
                </a:lnTo>
                <a:lnTo>
                  <a:pt x="321631" y="6315159"/>
                </a:lnTo>
                <a:lnTo>
                  <a:pt x="315353" y="6307925"/>
                </a:lnTo>
                <a:lnTo>
                  <a:pt x="308109" y="6297316"/>
                </a:lnTo>
                <a:lnTo>
                  <a:pt x="299900" y="6283331"/>
                </a:lnTo>
                <a:lnTo>
                  <a:pt x="291690" y="6268864"/>
                </a:lnTo>
                <a:lnTo>
                  <a:pt x="284929" y="6255843"/>
                </a:lnTo>
                <a:lnTo>
                  <a:pt x="282514" y="6249092"/>
                </a:lnTo>
                <a:lnTo>
                  <a:pt x="279616" y="6240412"/>
                </a:lnTo>
                <a:lnTo>
                  <a:pt x="278168" y="6230767"/>
                </a:lnTo>
                <a:lnTo>
                  <a:pt x="277685" y="6222086"/>
                </a:lnTo>
                <a:lnTo>
                  <a:pt x="275753" y="6213888"/>
                </a:lnTo>
                <a:lnTo>
                  <a:pt x="273338" y="6203279"/>
                </a:lnTo>
                <a:lnTo>
                  <a:pt x="272373" y="6198457"/>
                </a:lnTo>
                <a:lnTo>
                  <a:pt x="270924" y="6193152"/>
                </a:lnTo>
                <a:lnTo>
                  <a:pt x="268509" y="6188329"/>
                </a:lnTo>
                <a:lnTo>
                  <a:pt x="266577" y="6184954"/>
                </a:lnTo>
                <a:lnTo>
                  <a:pt x="261265" y="6181096"/>
                </a:lnTo>
                <a:lnTo>
                  <a:pt x="252090" y="6177720"/>
                </a:lnTo>
                <a:lnTo>
                  <a:pt x="242431" y="6173380"/>
                </a:lnTo>
                <a:lnTo>
                  <a:pt x="232772" y="6169522"/>
                </a:lnTo>
                <a:lnTo>
                  <a:pt x="228426" y="6168558"/>
                </a:lnTo>
                <a:lnTo>
                  <a:pt x="223114" y="6167593"/>
                </a:lnTo>
                <a:lnTo>
                  <a:pt x="217802" y="6167111"/>
                </a:lnTo>
                <a:lnTo>
                  <a:pt x="212489" y="6166629"/>
                </a:lnTo>
                <a:lnTo>
                  <a:pt x="201382" y="6166146"/>
                </a:lnTo>
                <a:lnTo>
                  <a:pt x="191723" y="6166146"/>
                </a:lnTo>
                <a:lnTo>
                  <a:pt x="182065" y="6162771"/>
                </a:lnTo>
                <a:lnTo>
                  <a:pt x="169509" y="6157948"/>
                </a:lnTo>
                <a:lnTo>
                  <a:pt x="163231" y="6155537"/>
                </a:lnTo>
                <a:lnTo>
                  <a:pt x="156953" y="6152644"/>
                </a:lnTo>
                <a:lnTo>
                  <a:pt x="151640" y="6150232"/>
                </a:lnTo>
                <a:lnTo>
                  <a:pt x="146811" y="6147339"/>
                </a:lnTo>
                <a:lnTo>
                  <a:pt x="144396" y="6140588"/>
                </a:lnTo>
                <a:lnTo>
                  <a:pt x="141499" y="6132872"/>
                </a:lnTo>
                <a:lnTo>
                  <a:pt x="138601" y="6124191"/>
                </a:lnTo>
                <a:lnTo>
                  <a:pt x="135704" y="6117440"/>
                </a:lnTo>
                <a:lnTo>
                  <a:pt x="132323" y="6114546"/>
                </a:lnTo>
                <a:lnTo>
                  <a:pt x="127011" y="6112135"/>
                </a:lnTo>
                <a:lnTo>
                  <a:pt x="124596" y="6110689"/>
                </a:lnTo>
                <a:lnTo>
                  <a:pt x="122665" y="6108760"/>
                </a:lnTo>
                <a:lnTo>
                  <a:pt x="121699" y="6107795"/>
                </a:lnTo>
                <a:lnTo>
                  <a:pt x="121216" y="6106348"/>
                </a:lnTo>
                <a:lnTo>
                  <a:pt x="120250" y="6102973"/>
                </a:lnTo>
                <a:lnTo>
                  <a:pt x="120250" y="6099115"/>
                </a:lnTo>
                <a:lnTo>
                  <a:pt x="120733" y="6094775"/>
                </a:lnTo>
                <a:lnTo>
                  <a:pt x="122182" y="6089952"/>
                </a:lnTo>
                <a:lnTo>
                  <a:pt x="123148" y="6085612"/>
                </a:lnTo>
                <a:lnTo>
                  <a:pt x="125079" y="6081272"/>
                </a:lnTo>
                <a:lnTo>
                  <a:pt x="127011" y="6078378"/>
                </a:lnTo>
                <a:lnTo>
                  <a:pt x="128460" y="6076449"/>
                </a:lnTo>
                <a:lnTo>
                  <a:pt x="131840" y="6071145"/>
                </a:lnTo>
                <a:lnTo>
                  <a:pt x="135704" y="6065840"/>
                </a:lnTo>
                <a:lnTo>
                  <a:pt x="140050" y="6061500"/>
                </a:lnTo>
                <a:lnTo>
                  <a:pt x="143431" y="6057642"/>
                </a:lnTo>
                <a:lnTo>
                  <a:pt x="146328" y="6055231"/>
                </a:lnTo>
                <a:lnTo>
                  <a:pt x="150192" y="6052820"/>
                </a:lnTo>
                <a:lnTo>
                  <a:pt x="154055" y="6050891"/>
                </a:lnTo>
                <a:lnTo>
                  <a:pt x="157918" y="6048962"/>
                </a:lnTo>
                <a:lnTo>
                  <a:pt x="166611" y="6045586"/>
                </a:lnTo>
                <a:lnTo>
                  <a:pt x="173372" y="6043175"/>
                </a:lnTo>
                <a:lnTo>
                  <a:pt x="179650" y="6040763"/>
                </a:lnTo>
                <a:lnTo>
                  <a:pt x="188343" y="6039317"/>
                </a:lnTo>
                <a:lnTo>
                  <a:pt x="196070" y="6037870"/>
                </a:lnTo>
                <a:lnTo>
                  <a:pt x="202831" y="6035459"/>
                </a:lnTo>
                <a:lnTo>
                  <a:pt x="206211" y="6032083"/>
                </a:lnTo>
                <a:lnTo>
                  <a:pt x="210558" y="6028225"/>
                </a:lnTo>
                <a:lnTo>
                  <a:pt x="212489" y="6026778"/>
                </a:lnTo>
                <a:lnTo>
                  <a:pt x="214904" y="6025332"/>
                </a:lnTo>
                <a:lnTo>
                  <a:pt x="216353" y="6024367"/>
                </a:lnTo>
                <a:lnTo>
                  <a:pt x="217802" y="6023885"/>
                </a:lnTo>
                <a:lnTo>
                  <a:pt x="227460" y="6018580"/>
                </a:lnTo>
                <a:lnTo>
                  <a:pt x="238568" y="6012793"/>
                </a:lnTo>
                <a:lnTo>
                  <a:pt x="249675" y="6007489"/>
                </a:lnTo>
                <a:lnTo>
                  <a:pt x="259334" y="6001702"/>
                </a:lnTo>
                <a:lnTo>
                  <a:pt x="270441" y="5995433"/>
                </a:lnTo>
                <a:lnTo>
                  <a:pt x="284929" y="5988681"/>
                </a:lnTo>
                <a:lnTo>
                  <a:pt x="299900" y="5981448"/>
                </a:lnTo>
                <a:lnTo>
                  <a:pt x="311007" y="5975179"/>
                </a:lnTo>
                <a:lnTo>
                  <a:pt x="317768" y="5969392"/>
                </a:lnTo>
                <a:lnTo>
                  <a:pt x="326461" y="5963123"/>
                </a:lnTo>
                <a:lnTo>
                  <a:pt x="334187" y="5957336"/>
                </a:lnTo>
                <a:lnTo>
                  <a:pt x="340948" y="5952995"/>
                </a:lnTo>
                <a:lnTo>
                  <a:pt x="348192" y="5946726"/>
                </a:lnTo>
                <a:lnTo>
                  <a:pt x="355919" y="5939975"/>
                </a:lnTo>
                <a:lnTo>
                  <a:pt x="364612" y="5933224"/>
                </a:lnTo>
                <a:lnTo>
                  <a:pt x="370890" y="5926954"/>
                </a:lnTo>
                <a:lnTo>
                  <a:pt x="375719" y="5923096"/>
                </a:lnTo>
                <a:lnTo>
                  <a:pt x="382963" y="5917792"/>
                </a:lnTo>
                <a:lnTo>
                  <a:pt x="387310" y="5914416"/>
                </a:lnTo>
                <a:lnTo>
                  <a:pt x="391656" y="5912487"/>
                </a:lnTo>
                <a:lnTo>
                  <a:pt x="396002" y="5910076"/>
                </a:lnTo>
                <a:lnTo>
                  <a:pt x="400832" y="5908147"/>
                </a:lnTo>
                <a:lnTo>
                  <a:pt x="404212" y="5907182"/>
                </a:lnTo>
                <a:lnTo>
                  <a:pt x="408076" y="5906700"/>
                </a:lnTo>
                <a:lnTo>
                  <a:pt x="412905" y="5906700"/>
                </a:lnTo>
                <a:lnTo>
                  <a:pt x="417734" y="5906700"/>
                </a:lnTo>
                <a:lnTo>
                  <a:pt x="428359" y="5907665"/>
                </a:lnTo>
                <a:lnTo>
                  <a:pt x="438017" y="5908147"/>
                </a:lnTo>
                <a:lnTo>
                  <a:pt x="444778" y="5912487"/>
                </a:lnTo>
                <a:lnTo>
                  <a:pt x="452505" y="5917792"/>
                </a:lnTo>
                <a:lnTo>
                  <a:pt x="461198" y="5923096"/>
                </a:lnTo>
                <a:lnTo>
                  <a:pt x="467959" y="5926954"/>
                </a:lnTo>
                <a:lnTo>
                  <a:pt x="473271" y="5927919"/>
                </a:lnTo>
                <a:lnTo>
                  <a:pt x="479066" y="5928883"/>
                </a:lnTo>
                <a:lnTo>
                  <a:pt x="484378" y="5929848"/>
                </a:lnTo>
                <a:lnTo>
                  <a:pt x="490173" y="5930330"/>
                </a:lnTo>
                <a:lnTo>
                  <a:pt x="494037" y="5929848"/>
                </a:lnTo>
                <a:lnTo>
                  <a:pt x="499832" y="5928883"/>
                </a:lnTo>
                <a:lnTo>
                  <a:pt x="505144" y="5927919"/>
                </a:lnTo>
                <a:lnTo>
                  <a:pt x="509008" y="5926954"/>
                </a:lnTo>
                <a:lnTo>
                  <a:pt x="510456" y="5928401"/>
                </a:lnTo>
                <a:lnTo>
                  <a:pt x="510939" y="5930330"/>
                </a:lnTo>
                <a:lnTo>
                  <a:pt x="511905" y="5932741"/>
                </a:lnTo>
                <a:lnTo>
                  <a:pt x="511905" y="5934670"/>
                </a:lnTo>
                <a:lnTo>
                  <a:pt x="512388" y="5938528"/>
                </a:lnTo>
                <a:lnTo>
                  <a:pt x="512388" y="5941904"/>
                </a:lnTo>
                <a:lnTo>
                  <a:pt x="511905" y="5947691"/>
                </a:lnTo>
                <a:lnTo>
                  <a:pt x="510456" y="5954924"/>
                </a:lnTo>
                <a:lnTo>
                  <a:pt x="507559" y="5962158"/>
                </a:lnTo>
                <a:lnTo>
                  <a:pt x="505144" y="5967945"/>
                </a:lnTo>
                <a:lnTo>
                  <a:pt x="505627" y="5972767"/>
                </a:lnTo>
                <a:lnTo>
                  <a:pt x="507559" y="5979037"/>
                </a:lnTo>
                <a:lnTo>
                  <a:pt x="509008" y="5982894"/>
                </a:lnTo>
                <a:lnTo>
                  <a:pt x="509974" y="5985788"/>
                </a:lnTo>
                <a:lnTo>
                  <a:pt x="511422" y="5988681"/>
                </a:lnTo>
                <a:lnTo>
                  <a:pt x="512388" y="5990610"/>
                </a:lnTo>
                <a:lnTo>
                  <a:pt x="516735" y="5996397"/>
                </a:lnTo>
                <a:lnTo>
                  <a:pt x="522047" y="6003149"/>
                </a:lnTo>
                <a:lnTo>
                  <a:pt x="527359" y="6008936"/>
                </a:lnTo>
                <a:lnTo>
                  <a:pt x="531705" y="6012793"/>
                </a:lnTo>
                <a:lnTo>
                  <a:pt x="537018" y="6014722"/>
                </a:lnTo>
                <a:lnTo>
                  <a:pt x="542330" y="6016651"/>
                </a:lnTo>
                <a:lnTo>
                  <a:pt x="546193" y="6018098"/>
                </a:lnTo>
                <a:lnTo>
                  <a:pt x="550057" y="6020027"/>
                </a:lnTo>
                <a:lnTo>
                  <a:pt x="552471" y="6022438"/>
                </a:lnTo>
                <a:lnTo>
                  <a:pt x="554886" y="6024849"/>
                </a:lnTo>
                <a:lnTo>
                  <a:pt x="556818" y="6028225"/>
                </a:lnTo>
                <a:lnTo>
                  <a:pt x="559232" y="6032083"/>
                </a:lnTo>
                <a:lnTo>
                  <a:pt x="562130" y="6038352"/>
                </a:lnTo>
                <a:lnTo>
                  <a:pt x="565027" y="6043175"/>
                </a:lnTo>
                <a:lnTo>
                  <a:pt x="566959" y="6046550"/>
                </a:lnTo>
                <a:lnTo>
                  <a:pt x="568408" y="6051855"/>
                </a:lnTo>
                <a:lnTo>
                  <a:pt x="568891" y="6054266"/>
                </a:lnTo>
                <a:lnTo>
                  <a:pt x="570340" y="6056195"/>
                </a:lnTo>
                <a:lnTo>
                  <a:pt x="571306" y="6057160"/>
                </a:lnTo>
                <a:lnTo>
                  <a:pt x="572271" y="6057642"/>
                </a:lnTo>
                <a:lnTo>
                  <a:pt x="574203" y="6060535"/>
                </a:lnTo>
                <a:lnTo>
                  <a:pt x="577101" y="6062947"/>
                </a:lnTo>
                <a:lnTo>
                  <a:pt x="579998" y="6064393"/>
                </a:lnTo>
                <a:lnTo>
                  <a:pt x="583379" y="6066805"/>
                </a:lnTo>
                <a:lnTo>
                  <a:pt x="590140" y="6069698"/>
                </a:lnTo>
                <a:lnTo>
                  <a:pt x="594486" y="6072591"/>
                </a:lnTo>
                <a:lnTo>
                  <a:pt x="596901" y="6076449"/>
                </a:lnTo>
                <a:lnTo>
                  <a:pt x="599315" y="6081272"/>
                </a:lnTo>
                <a:lnTo>
                  <a:pt x="600764" y="6087541"/>
                </a:lnTo>
                <a:lnTo>
                  <a:pt x="602213" y="6093328"/>
                </a:lnTo>
                <a:lnTo>
                  <a:pt x="603662" y="6099597"/>
                </a:lnTo>
                <a:lnTo>
                  <a:pt x="605111" y="6105384"/>
                </a:lnTo>
                <a:lnTo>
                  <a:pt x="606076" y="6107795"/>
                </a:lnTo>
                <a:lnTo>
                  <a:pt x="607042" y="6110206"/>
                </a:lnTo>
                <a:lnTo>
                  <a:pt x="608008" y="6112135"/>
                </a:lnTo>
                <a:lnTo>
                  <a:pt x="609940" y="6113582"/>
                </a:lnTo>
                <a:lnTo>
                  <a:pt x="612837" y="6120816"/>
                </a:lnTo>
                <a:lnTo>
                  <a:pt x="617667" y="6128531"/>
                </a:lnTo>
                <a:lnTo>
                  <a:pt x="620081" y="6132389"/>
                </a:lnTo>
                <a:lnTo>
                  <a:pt x="622496" y="6135283"/>
                </a:lnTo>
                <a:lnTo>
                  <a:pt x="625876" y="6138176"/>
                </a:lnTo>
                <a:lnTo>
                  <a:pt x="628291" y="6140105"/>
                </a:lnTo>
                <a:lnTo>
                  <a:pt x="631672" y="6141070"/>
                </a:lnTo>
                <a:lnTo>
                  <a:pt x="635052" y="6142034"/>
                </a:lnTo>
                <a:lnTo>
                  <a:pt x="638916" y="6142999"/>
                </a:lnTo>
                <a:lnTo>
                  <a:pt x="643262" y="6143481"/>
                </a:lnTo>
                <a:lnTo>
                  <a:pt x="650989" y="6143963"/>
                </a:lnTo>
                <a:lnTo>
                  <a:pt x="657750" y="6143963"/>
                </a:lnTo>
                <a:lnTo>
                  <a:pt x="664511" y="6141070"/>
                </a:lnTo>
                <a:lnTo>
                  <a:pt x="670789" y="6138176"/>
                </a:lnTo>
                <a:lnTo>
                  <a:pt x="676584" y="6135283"/>
                </a:lnTo>
                <a:lnTo>
                  <a:pt x="680930" y="6132872"/>
                </a:lnTo>
                <a:lnTo>
                  <a:pt x="683345" y="6130460"/>
                </a:lnTo>
                <a:lnTo>
                  <a:pt x="685760" y="6127567"/>
                </a:lnTo>
                <a:lnTo>
                  <a:pt x="688657" y="6123227"/>
                </a:lnTo>
                <a:lnTo>
                  <a:pt x="692038" y="6118887"/>
                </a:lnTo>
                <a:lnTo>
                  <a:pt x="696867" y="6110206"/>
                </a:lnTo>
                <a:lnTo>
                  <a:pt x="703145" y="6102490"/>
                </a:lnTo>
                <a:lnTo>
                  <a:pt x="706043" y="6098632"/>
                </a:lnTo>
                <a:lnTo>
                  <a:pt x="710389" y="6092363"/>
                </a:lnTo>
                <a:lnTo>
                  <a:pt x="714735" y="6086094"/>
                </a:lnTo>
                <a:lnTo>
                  <a:pt x="717633" y="6080307"/>
                </a:lnTo>
                <a:lnTo>
                  <a:pt x="723911" y="6077414"/>
                </a:lnTo>
                <a:lnTo>
                  <a:pt x="731155" y="6074520"/>
                </a:lnTo>
                <a:lnTo>
                  <a:pt x="737916" y="6072109"/>
                </a:lnTo>
                <a:lnTo>
                  <a:pt x="743711" y="6068733"/>
                </a:lnTo>
                <a:lnTo>
                  <a:pt x="753370" y="6068733"/>
                </a:lnTo>
                <a:lnTo>
                  <a:pt x="763511" y="6068733"/>
                </a:lnTo>
                <a:lnTo>
                  <a:pt x="773653" y="6068733"/>
                </a:lnTo>
                <a:lnTo>
                  <a:pt x="781380" y="6068733"/>
                </a:lnTo>
                <a:lnTo>
                  <a:pt x="791038" y="6069216"/>
                </a:lnTo>
                <a:lnTo>
                  <a:pt x="803594" y="6071145"/>
                </a:lnTo>
                <a:lnTo>
                  <a:pt x="815668" y="6072109"/>
                </a:lnTo>
                <a:lnTo>
                  <a:pt x="826292" y="6072591"/>
                </a:lnTo>
                <a:lnTo>
                  <a:pt x="829190" y="6072591"/>
                </a:lnTo>
                <a:lnTo>
                  <a:pt x="832570" y="6071627"/>
                </a:lnTo>
                <a:lnTo>
                  <a:pt x="836916" y="6070180"/>
                </a:lnTo>
                <a:lnTo>
                  <a:pt x="840780" y="6068251"/>
                </a:lnTo>
                <a:lnTo>
                  <a:pt x="848990" y="6065358"/>
                </a:lnTo>
                <a:lnTo>
                  <a:pt x="855751" y="6061500"/>
                </a:lnTo>
                <a:lnTo>
                  <a:pt x="860580" y="6057642"/>
                </a:lnTo>
                <a:lnTo>
                  <a:pt x="867341" y="6052820"/>
                </a:lnTo>
                <a:lnTo>
                  <a:pt x="871204" y="6051373"/>
                </a:lnTo>
                <a:lnTo>
                  <a:pt x="875551" y="6049926"/>
                </a:lnTo>
                <a:lnTo>
                  <a:pt x="876999" y="6049926"/>
                </a:lnTo>
                <a:lnTo>
                  <a:pt x="878448" y="6049926"/>
                </a:lnTo>
                <a:lnTo>
                  <a:pt x="880863" y="6049926"/>
                </a:lnTo>
                <a:lnTo>
                  <a:pt x="881829" y="6050408"/>
                </a:lnTo>
                <a:lnTo>
                  <a:pt x="884726" y="6050891"/>
                </a:lnTo>
                <a:lnTo>
                  <a:pt x="888590" y="6052337"/>
                </a:lnTo>
                <a:lnTo>
                  <a:pt x="892936" y="6055231"/>
                </a:lnTo>
                <a:lnTo>
                  <a:pt x="896800" y="6058124"/>
                </a:lnTo>
                <a:lnTo>
                  <a:pt x="905009" y="6064393"/>
                </a:lnTo>
                <a:lnTo>
                  <a:pt x="911770" y="6068733"/>
                </a:lnTo>
                <a:lnTo>
                  <a:pt x="918531" y="6072591"/>
                </a:lnTo>
                <a:lnTo>
                  <a:pt x="926741" y="6076449"/>
                </a:lnTo>
                <a:lnTo>
                  <a:pt x="931088" y="6077896"/>
                </a:lnTo>
                <a:lnTo>
                  <a:pt x="934468" y="6078861"/>
                </a:lnTo>
                <a:lnTo>
                  <a:pt x="938331" y="6079825"/>
                </a:lnTo>
                <a:lnTo>
                  <a:pt x="941229" y="6080307"/>
                </a:lnTo>
                <a:lnTo>
                  <a:pt x="950405" y="6080307"/>
                </a:lnTo>
                <a:lnTo>
                  <a:pt x="960063" y="6080307"/>
                </a:lnTo>
                <a:lnTo>
                  <a:pt x="970205" y="6080307"/>
                </a:lnTo>
                <a:lnTo>
                  <a:pt x="978897" y="6080307"/>
                </a:lnTo>
                <a:lnTo>
                  <a:pt x="982278" y="6078861"/>
                </a:lnTo>
                <a:lnTo>
                  <a:pt x="985658" y="6077896"/>
                </a:lnTo>
                <a:lnTo>
                  <a:pt x="989522" y="6077414"/>
                </a:lnTo>
                <a:lnTo>
                  <a:pt x="993868" y="6076932"/>
                </a:lnTo>
                <a:lnTo>
                  <a:pt x="1001595" y="6076932"/>
                </a:lnTo>
                <a:lnTo>
                  <a:pt x="1008839" y="6076449"/>
                </a:lnTo>
                <a:lnTo>
                  <a:pt x="1015117" y="6073074"/>
                </a:lnTo>
                <a:lnTo>
                  <a:pt x="1021395" y="6069216"/>
                </a:lnTo>
                <a:lnTo>
                  <a:pt x="1027190" y="6066805"/>
                </a:lnTo>
                <a:lnTo>
                  <a:pt x="1031054" y="6065358"/>
                </a:lnTo>
                <a:lnTo>
                  <a:pt x="1033951" y="6063911"/>
                </a:lnTo>
                <a:lnTo>
                  <a:pt x="1037815" y="6062947"/>
                </a:lnTo>
                <a:lnTo>
                  <a:pt x="1042161" y="6062464"/>
                </a:lnTo>
                <a:lnTo>
                  <a:pt x="1046024" y="6061982"/>
                </a:lnTo>
                <a:lnTo>
                  <a:pt x="1054234" y="6061500"/>
                </a:lnTo>
                <a:lnTo>
                  <a:pt x="1060995" y="6061500"/>
                </a:lnTo>
                <a:lnTo>
                  <a:pt x="1064859" y="6064393"/>
                </a:lnTo>
                <a:lnTo>
                  <a:pt x="1070171" y="6067287"/>
                </a:lnTo>
                <a:lnTo>
                  <a:pt x="1075966" y="6069698"/>
                </a:lnTo>
                <a:lnTo>
                  <a:pt x="1079347" y="6072591"/>
                </a:lnTo>
                <a:lnTo>
                  <a:pt x="1082244" y="6078861"/>
                </a:lnTo>
                <a:lnTo>
                  <a:pt x="1084659" y="6085612"/>
                </a:lnTo>
                <a:lnTo>
                  <a:pt x="1086591" y="6092363"/>
                </a:lnTo>
                <a:lnTo>
                  <a:pt x="1087074" y="6099115"/>
                </a:lnTo>
                <a:lnTo>
                  <a:pt x="1089488" y="6102490"/>
                </a:lnTo>
                <a:lnTo>
                  <a:pt x="1092869" y="6107795"/>
                </a:lnTo>
                <a:lnTo>
                  <a:pt x="1093834" y="6110206"/>
                </a:lnTo>
                <a:lnTo>
                  <a:pt x="1095283" y="6112135"/>
                </a:lnTo>
                <a:lnTo>
                  <a:pt x="1096732" y="6113100"/>
                </a:lnTo>
                <a:lnTo>
                  <a:pt x="1098181" y="6113582"/>
                </a:lnTo>
                <a:lnTo>
                  <a:pt x="1101561" y="6116475"/>
                </a:lnTo>
                <a:lnTo>
                  <a:pt x="1105425" y="6118404"/>
                </a:lnTo>
                <a:lnTo>
                  <a:pt x="1110254" y="6119369"/>
                </a:lnTo>
                <a:lnTo>
                  <a:pt x="1115083" y="6121298"/>
                </a:lnTo>
                <a:lnTo>
                  <a:pt x="1124259" y="6122745"/>
                </a:lnTo>
                <a:lnTo>
                  <a:pt x="1131986" y="6124674"/>
                </a:lnTo>
                <a:lnTo>
                  <a:pt x="1141162" y="6125638"/>
                </a:lnTo>
                <a:lnTo>
                  <a:pt x="1152269" y="6127567"/>
                </a:lnTo>
                <a:lnTo>
                  <a:pt x="1162893" y="6129496"/>
                </a:lnTo>
                <a:lnTo>
                  <a:pt x="1172552" y="6132872"/>
                </a:lnTo>
                <a:lnTo>
                  <a:pt x="1183176" y="6136247"/>
                </a:lnTo>
                <a:lnTo>
                  <a:pt x="1195250" y="6142034"/>
                </a:lnTo>
                <a:lnTo>
                  <a:pt x="1207323" y="6148786"/>
                </a:lnTo>
                <a:lnTo>
                  <a:pt x="1217464" y="6155055"/>
                </a:lnTo>
                <a:lnTo>
                  <a:pt x="1228572" y="6158913"/>
                </a:lnTo>
                <a:lnTo>
                  <a:pt x="1243542" y="6165182"/>
                </a:lnTo>
                <a:lnTo>
                  <a:pt x="1251269" y="6168075"/>
                </a:lnTo>
                <a:lnTo>
                  <a:pt x="1258513" y="6171451"/>
                </a:lnTo>
                <a:lnTo>
                  <a:pt x="1264791" y="6174344"/>
                </a:lnTo>
                <a:lnTo>
                  <a:pt x="1270104" y="6177720"/>
                </a:lnTo>
                <a:lnTo>
                  <a:pt x="1273967" y="6182543"/>
                </a:lnTo>
                <a:lnTo>
                  <a:pt x="1278796" y="6188329"/>
                </a:lnTo>
                <a:lnTo>
                  <a:pt x="1283626" y="6194599"/>
                </a:lnTo>
                <a:lnTo>
                  <a:pt x="1288455" y="6201832"/>
                </a:lnTo>
                <a:lnTo>
                  <a:pt x="1293284" y="6208584"/>
                </a:lnTo>
                <a:lnTo>
                  <a:pt x="1298113" y="6215335"/>
                </a:lnTo>
                <a:lnTo>
                  <a:pt x="1302943" y="6221122"/>
                </a:lnTo>
                <a:lnTo>
                  <a:pt x="1306806" y="6226427"/>
                </a:lnTo>
                <a:lnTo>
                  <a:pt x="1316465" y="6239447"/>
                </a:lnTo>
                <a:lnTo>
                  <a:pt x="1327572" y="6255843"/>
                </a:lnTo>
                <a:lnTo>
                  <a:pt x="1338679" y="6272240"/>
                </a:lnTo>
                <a:lnTo>
                  <a:pt x="1348338" y="6285742"/>
                </a:lnTo>
                <a:lnTo>
                  <a:pt x="1355099" y="6298763"/>
                </a:lnTo>
                <a:lnTo>
                  <a:pt x="1362826" y="6313230"/>
                </a:lnTo>
                <a:lnTo>
                  <a:pt x="1371036" y="6327215"/>
                </a:lnTo>
                <a:lnTo>
                  <a:pt x="1377797" y="6338307"/>
                </a:lnTo>
                <a:lnTo>
                  <a:pt x="1382143" y="6348916"/>
                </a:lnTo>
                <a:lnTo>
                  <a:pt x="1387938" y="6361937"/>
                </a:lnTo>
                <a:lnTo>
                  <a:pt x="1390836" y="6368206"/>
                </a:lnTo>
                <a:lnTo>
                  <a:pt x="1394216" y="6374475"/>
                </a:lnTo>
                <a:lnTo>
                  <a:pt x="1397597" y="6379297"/>
                </a:lnTo>
                <a:lnTo>
                  <a:pt x="1400494" y="6383155"/>
                </a:lnTo>
                <a:lnTo>
                  <a:pt x="1404841" y="6387495"/>
                </a:lnTo>
                <a:lnTo>
                  <a:pt x="1410636" y="6391353"/>
                </a:lnTo>
                <a:lnTo>
                  <a:pt x="1416431" y="6395211"/>
                </a:lnTo>
                <a:lnTo>
                  <a:pt x="1423192" y="6399069"/>
                </a:lnTo>
                <a:lnTo>
                  <a:pt x="1429470" y="6401963"/>
                </a:lnTo>
                <a:lnTo>
                  <a:pt x="1436714" y="6405338"/>
                </a:lnTo>
                <a:lnTo>
                  <a:pt x="1442992" y="6407267"/>
                </a:lnTo>
                <a:lnTo>
                  <a:pt x="1448787" y="6408714"/>
                </a:lnTo>
                <a:lnTo>
                  <a:pt x="1455548" y="6412090"/>
                </a:lnTo>
                <a:lnTo>
                  <a:pt x="1463275" y="6414019"/>
                </a:lnTo>
                <a:lnTo>
                  <a:pt x="1471968" y="6415948"/>
                </a:lnTo>
                <a:lnTo>
                  <a:pt x="1478729" y="6416430"/>
                </a:lnTo>
                <a:lnTo>
                  <a:pt x="1484041" y="6413536"/>
                </a:lnTo>
                <a:lnTo>
                  <a:pt x="1489836" y="6411607"/>
                </a:lnTo>
                <a:lnTo>
                  <a:pt x="1495148" y="6410161"/>
                </a:lnTo>
                <a:lnTo>
                  <a:pt x="1500944" y="6408714"/>
                </a:lnTo>
                <a:lnTo>
                  <a:pt x="1504324" y="6405821"/>
                </a:lnTo>
                <a:lnTo>
                  <a:pt x="1509153" y="6401480"/>
                </a:lnTo>
                <a:lnTo>
                  <a:pt x="1514466" y="6397140"/>
                </a:lnTo>
                <a:lnTo>
                  <a:pt x="1519778" y="6394247"/>
                </a:lnTo>
                <a:lnTo>
                  <a:pt x="1522675" y="6393282"/>
                </a:lnTo>
                <a:lnTo>
                  <a:pt x="1527022" y="6391836"/>
                </a:lnTo>
                <a:lnTo>
                  <a:pt x="1531851" y="6391353"/>
                </a:lnTo>
                <a:lnTo>
                  <a:pt x="1536680" y="6390871"/>
                </a:lnTo>
                <a:lnTo>
                  <a:pt x="1545856" y="6390389"/>
                </a:lnTo>
                <a:lnTo>
                  <a:pt x="1553583" y="6390389"/>
                </a:lnTo>
                <a:lnTo>
                  <a:pt x="1560827" y="6394247"/>
                </a:lnTo>
                <a:lnTo>
                  <a:pt x="1568071" y="6397622"/>
                </a:lnTo>
                <a:lnTo>
                  <a:pt x="1575797" y="6400516"/>
                </a:lnTo>
                <a:lnTo>
                  <a:pt x="1584973" y="6402927"/>
                </a:lnTo>
                <a:lnTo>
                  <a:pt x="1594149" y="6404856"/>
                </a:lnTo>
                <a:lnTo>
                  <a:pt x="1601393" y="6405338"/>
                </a:lnTo>
                <a:lnTo>
                  <a:pt x="1608637" y="6404856"/>
                </a:lnTo>
                <a:lnTo>
                  <a:pt x="1616846" y="6403892"/>
                </a:lnTo>
                <a:lnTo>
                  <a:pt x="1625056" y="6401963"/>
                </a:lnTo>
                <a:lnTo>
                  <a:pt x="1631817" y="6401480"/>
                </a:lnTo>
                <a:lnTo>
                  <a:pt x="1635198" y="6401480"/>
                </a:lnTo>
                <a:lnTo>
                  <a:pt x="1640510" y="6401480"/>
                </a:lnTo>
                <a:lnTo>
                  <a:pt x="1646305" y="6401480"/>
                </a:lnTo>
                <a:lnTo>
                  <a:pt x="1650168" y="6401480"/>
                </a:lnTo>
                <a:lnTo>
                  <a:pt x="1653549" y="6401480"/>
                </a:lnTo>
                <a:lnTo>
                  <a:pt x="1656930" y="6400516"/>
                </a:lnTo>
                <a:lnTo>
                  <a:pt x="1660793" y="6399069"/>
                </a:lnTo>
                <a:lnTo>
                  <a:pt x="1665139" y="6397140"/>
                </a:lnTo>
                <a:lnTo>
                  <a:pt x="1673349" y="6393764"/>
                </a:lnTo>
                <a:lnTo>
                  <a:pt x="1679627" y="6390389"/>
                </a:lnTo>
                <a:lnTo>
                  <a:pt x="1685422" y="6384602"/>
                </a:lnTo>
                <a:lnTo>
                  <a:pt x="1691700" y="6379297"/>
                </a:lnTo>
                <a:lnTo>
                  <a:pt x="1693149" y="6377850"/>
                </a:lnTo>
                <a:lnTo>
                  <a:pt x="1695564" y="6377368"/>
                </a:lnTo>
                <a:lnTo>
                  <a:pt x="1698944" y="6376404"/>
                </a:lnTo>
                <a:lnTo>
                  <a:pt x="1702808" y="6376404"/>
                </a:lnTo>
                <a:lnTo>
                  <a:pt x="1709086" y="6375439"/>
                </a:lnTo>
                <a:lnTo>
                  <a:pt x="1713915" y="6375439"/>
                </a:lnTo>
                <a:lnTo>
                  <a:pt x="1717296" y="6377368"/>
                </a:lnTo>
                <a:lnTo>
                  <a:pt x="1721159" y="6379297"/>
                </a:lnTo>
                <a:lnTo>
                  <a:pt x="1720395" y="6381586"/>
                </a:lnTo>
                <a:lnTo>
                  <a:pt x="1721114" y="6382202"/>
                </a:lnTo>
                <a:lnTo>
                  <a:pt x="1725459" y="6384135"/>
                </a:lnTo>
                <a:lnTo>
                  <a:pt x="1729321" y="6386067"/>
                </a:lnTo>
                <a:lnTo>
                  <a:pt x="1732701" y="6386550"/>
                </a:lnTo>
                <a:lnTo>
                  <a:pt x="1737046" y="6384618"/>
                </a:lnTo>
                <a:lnTo>
                  <a:pt x="1741874" y="6382685"/>
                </a:lnTo>
                <a:lnTo>
                  <a:pt x="1745736" y="6379787"/>
                </a:lnTo>
                <a:lnTo>
                  <a:pt x="1750564" y="6375923"/>
                </a:lnTo>
                <a:lnTo>
                  <a:pt x="1754427" y="6372541"/>
                </a:lnTo>
                <a:lnTo>
                  <a:pt x="1758289" y="6368677"/>
                </a:lnTo>
                <a:lnTo>
                  <a:pt x="1760703" y="6364329"/>
                </a:lnTo>
                <a:lnTo>
                  <a:pt x="1762634" y="6360465"/>
                </a:lnTo>
                <a:lnTo>
                  <a:pt x="1762634" y="6356600"/>
                </a:lnTo>
                <a:lnTo>
                  <a:pt x="1762634" y="6351287"/>
                </a:lnTo>
                <a:lnTo>
                  <a:pt x="1762634" y="6345973"/>
                </a:lnTo>
                <a:lnTo>
                  <a:pt x="1762634" y="6341626"/>
                </a:lnTo>
                <a:lnTo>
                  <a:pt x="1758772" y="6331482"/>
                </a:lnTo>
                <a:lnTo>
                  <a:pt x="1753461" y="6319888"/>
                </a:lnTo>
                <a:lnTo>
                  <a:pt x="1748150" y="6308778"/>
                </a:lnTo>
                <a:lnTo>
                  <a:pt x="1743805" y="6301049"/>
                </a:lnTo>
                <a:lnTo>
                  <a:pt x="1736563" y="6293803"/>
                </a:lnTo>
                <a:lnTo>
                  <a:pt x="1728839" y="6285591"/>
                </a:lnTo>
                <a:lnTo>
                  <a:pt x="1725459" y="6282693"/>
                </a:lnTo>
                <a:lnTo>
                  <a:pt x="1719666" y="6278346"/>
                </a:lnTo>
                <a:lnTo>
                  <a:pt x="1716769" y="6275447"/>
                </a:lnTo>
                <a:lnTo>
                  <a:pt x="1714355" y="6273032"/>
                </a:lnTo>
                <a:lnTo>
                  <a:pt x="1711941" y="6270134"/>
                </a:lnTo>
                <a:lnTo>
                  <a:pt x="1710492" y="6267235"/>
                </a:lnTo>
                <a:lnTo>
                  <a:pt x="1706147" y="6263854"/>
                </a:lnTo>
                <a:lnTo>
                  <a:pt x="1701319" y="6259023"/>
                </a:lnTo>
                <a:lnTo>
                  <a:pt x="1699388" y="6256608"/>
                </a:lnTo>
                <a:lnTo>
                  <a:pt x="1697457" y="6253710"/>
                </a:lnTo>
                <a:lnTo>
                  <a:pt x="1696008" y="6251294"/>
                </a:lnTo>
                <a:lnTo>
                  <a:pt x="1695526" y="6248879"/>
                </a:lnTo>
                <a:lnTo>
                  <a:pt x="1694560" y="6245498"/>
                </a:lnTo>
                <a:lnTo>
                  <a:pt x="1694077" y="6242116"/>
                </a:lnTo>
                <a:lnTo>
                  <a:pt x="1694077" y="6239218"/>
                </a:lnTo>
                <a:lnTo>
                  <a:pt x="1694077" y="6235837"/>
                </a:lnTo>
                <a:lnTo>
                  <a:pt x="1695043" y="6230040"/>
                </a:lnTo>
                <a:lnTo>
                  <a:pt x="1695526" y="6226659"/>
                </a:lnTo>
                <a:lnTo>
                  <a:pt x="1698905" y="6222311"/>
                </a:lnTo>
                <a:lnTo>
                  <a:pt x="1702768" y="6216998"/>
                </a:lnTo>
                <a:lnTo>
                  <a:pt x="1705182" y="6211684"/>
                </a:lnTo>
                <a:lnTo>
                  <a:pt x="1706630" y="6207336"/>
                </a:lnTo>
                <a:lnTo>
                  <a:pt x="1705664" y="6206370"/>
                </a:lnTo>
                <a:lnTo>
                  <a:pt x="1704699" y="6205404"/>
                </a:lnTo>
                <a:lnTo>
                  <a:pt x="1703733" y="6204921"/>
                </a:lnTo>
                <a:lnTo>
                  <a:pt x="1701802" y="6203472"/>
                </a:lnTo>
                <a:lnTo>
                  <a:pt x="1698905" y="6202989"/>
                </a:lnTo>
                <a:lnTo>
                  <a:pt x="1695043" y="6202506"/>
                </a:lnTo>
                <a:lnTo>
                  <a:pt x="1690698" y="6202023"/>
                </a:lnTo>
                <a:lnTo>
                  <a:pt x="1687318" y="6202023"/>
                </a:lnTo>
                <a:lnTo>
                  <a:pt x="1683456" y="6201057"/>
                </a:lnTo>
                <a:lnTo>
                  <a:pt x="1680559" y="6200091"/>
                </a:lnTo>
                <a:lnTo>
                  <a:pt x="1673800" y="6197192"/>
                </a:lnTo>
                <a:lnTo>
                  <a:pt x="1666075" y="6194777"/>
                </a:lnTo>
                <a:lnTo>
                  <a:pt x="1662213" y="6193328"/>
                </a:lnTo>
                <a:lnTo>
                  <a:pt x="1659316" y="6191879"/>
                </a:lnTo>
                <a:lnTo>
                  <a:pt x="1656419" y="6190430"/>
                </a:lnTo>
                <a:lnTo>
                  <a:pt x="1654488" y="6188980"/>
                </a:lnTo>
                <a:lnTo>
                  <a:pt x="1651108" y="6185116"/>
                </a:lnTo>
                <a:lnTo>
                  <a:pt x="1647729" y="6179802"/>
                </a:lnTo>
                <a:lnTo>
                  <a:pt x="1644349" y="6174489"/>
                </a:lnTo>
                <a:lnTo>
                  <a:pt x="1643384" y="6170141"/>
                </a:lnTo>
                <a:lnTo>
                  <a:pt x="1640487" y="6167243"/>
                </a:lnTo>
                <a:lnTo>
                  <a:pt x="1638073" y="6163378"/>
                </a:lnTo>
                <a:lnTo>
                  <a:pt x="1635176" y="6159997"/>
                </a:lnTo>
                <a:lnTo>
                  <a:pt x="1633245" y="6155650"/>
                </a:lnTo>
                <a:lnTo>
                  <a:pt x="1631314" y="6151302"/>
                </a:lnTo>
                <a:lnTo>
                  <a:pt x="1629383" y="6146955"/>
                </a:lnTo>
                <a:lnTo>
                  <a:pt x="1628417" y="6144056"/>
                </a:lnTo>
                <a:lnTo>
                  <a:pt x="1628417" y="6140675"/>
                </a:lnTo>
                <a:lnTo>
                  <a:pt x="1628417" y="6137776"/>
                </a:lnTo>
                <a:lnTo>
                  <a:pt x="1629383" y="6133912"/>
                </a:lnTo>
                <a:lnTo>
                  <a:pt x="1631314" y="6130048"/>
                </a:lnTo>
                <a:lnTo>
                  <a:pt x="1632762" y="6125700"/>
                </a:lnTo>
                <a:lnTo>
                  <a:pt x="1636625" y="6118937"/>
                </a:lnTo>
                <a:lnTo>
                  <a:pt x="1639521" y="6114107"/>
                </a:lnTo>
                <a:lnTo>
                  <a:pt x="1642901" y="6108793"/>
                </a:lnTo>
                <a:lnTo>
                  <a:pt x="1647246" y="6103480"/>
                </a:lnTo>
                <a:lnTo>
                  <a:pt x="1651108" y="6099615"/>
                </a:lnTo>
                <a:lnTo>
                  <a:pt x="1654488" y="6095751"/>
                </a:lnTo>
                <a:lnTo>
                  <a:pt x="1658833" y="6092369"/>
                </a:lnTo>
                <a:lnTo>
                  <a:pt x="1664144" y="6088022"/>
                </a:lnTo>
                <a:lnTo>
                  <a:pt x="1666558" y="6085123"/>
                </a:lnTo>
                <a:lnTo>
                  <a:pt x="1669455" y="6082708"/>
                </a:lnTo>
                <a:lnTo>
                  <a:pt x="1671386" y="6079810"/>
                </a:lnTo>
                <a:lnTo>
                  <a:pt x="1672834" y="6077395"/>
                </a:lnTo>
                <a:lnTo>
                  <a:pt x="1673317" y="6071115"/>
                </a:lnTo>
                <a:lnTo>
                  <a:pt x="1675248" y="6063869"/>
                </a:lnTo>
                <a:lnTo>
                  <a:pt x="1676214" y="6057106"/>
                </a:lnTo>
                <a:lnTo>
                  <a:pt x="1676697" y="6050827"/>
                </a:lnTo>
                <a:lnTo>
                  <a:pt x="1677179" y="6045030"/>
                </a:lnTo>
                <a:lnTo>
                  <a:pt x="1678145" y="6038750"/>
                </a:lnTo>
                <a:lnTo>
                  <a:pt x="1678145" y="6035369"/>
                </a:lnTo>
                <a:lnTo>
                  <a:pt x="1678145" y="6032953"/>
                </a:lnTo>
                <a:lnTo>
                  <a:pt x="1677662" y="6030055"/>
                </a:lnTo>
                <a:lnTo>
                  <a:pt x="1676697" y="6028606"/>
                </a:lnTo>
                <a:lnTo>
                  <a:pt x="1675248" y="6025225"/>
                </a:lnTo>
                <a:lnTo>
                  <a:pt x="1672351" y="6022326"/>
                </a:lnTo>
                <a:lnTo>
                  <a:pt x="1668489" y="6017979"/>
                </a:lnTo>
                <a:lnTo>
                  <a:pt x="1665110" y="6014114"/>
                </a:lnTo>
                <a:lnTo>
                  <a:pt x="1661247" y="6010733"/>
                </a:lnTo>
                <a:lnTo>
                  <a:pt x="1657385" y="6007352"/>
                </a:lnTo>
                <a:lnTo>
                  <a:pt x="1654005" y="6004453"/>
                </a:lnTo>
                <a:lnTo>
                  <a:pt x="1650626" y="6002521"/>
                </a:lnTo>
                <a:lnTo>
                  <a:pt x="1643384" y="6000106"/>
                </a:lnTo>
                <a:lnTo>
                  <a:pt x="1633728" y="5996724"/>
                </a:lnTo>
                <a:lnTo>
                  <a:pt x="1625037" y="5994309"/>
                </a:lnTo>
                <a:lnTo>
                  <a:pt x="1617313" y="5991411"/>
                </a:lnTo>
                <a:lnTo>
                  <a:pt x="1614416" y="5988512"/>
                </a:lnTo>
                <a:lnTo>
                  <a:pt x="1611519" y="5984648"/>
                </a:lnTo>
                <a:lnTo>
                  <a:pt x="1609105" y="5980300"/>
                </a:lnTo>
                <a:lnTo>
                  <a:pt x="1606208" y="5976919"/>
                </a:lnTo>
                <a:lnTo>
                  <a:pt x="1601863" y="5968224"/>
                </a:lnTo>
                <a:lnTo>
                  <a:pt x="1598484" y="5961461"/>
                </a:lnTo>
                <a:lnTo>
                  <a:pt x="1597518" y="5957114"/>
                </a:lnTo>
                <a:lnTo>
                  <a:pt x="1596552" y="5951317"/>
                </a:lnTo>
                <a:lnTo>
                  <a:pt x="1596552" y="5945521"/>
                </a:lnTo>
                <a:lnTo>
                  <a:pt x="1597518" y="5939241"/>
                </a:lnTo>
                <a:lnTo>
                  <a:pt x="1598001" y="5927164"/>
                </a:lnTo>
                <a:lnTo>
                  <a:pt x="1598484" y="5917020"/>
                </a:lnTo>
                <a:lnTo>
                  <a:pt x="1595587" y="5910257"/>
                </a:lnTo>
                <a:lnTo>
                  <a:pt x="1593173" y="5902046"/>
                </a:lnTo>
                <a:lnTo>
                  <a:pt x="1590276" y="5893834"/>
                </a:lnTo>
                <a:lnTo>
                  <a:pt x="1587379" y="5886588"/>
                </a:lnTo>
                <a:lnTo>
                  <a:pt x="1587379" y="5885139"/>
                </a:lnTo>
                <a:lnTo>
                  <a:pt x="1586414" y="5882723"/>
                </a:lnTo>
                <a:lnTo>
                  <a:pt x="1584483" y="5879342"/>
                </a:lnTo>
                <a:lnTo>
                  <a:pt x="1582551" y="5875477"/>
                </a:lnTo>
                <a:lnTo>
                  <a:pt x="1580620" y="5872579"/>
                </a:lnTo>
                <a:lnTo>
                  <a:pt x="1577723" y="5869198"/>
                </a:lnTo>
                <a:lnTo>
                  <a:pt x="1575309" y="5866783"/>
                </a:lnTo>
                <a:lnTo>
                  <a:pt x="1572413" y="5864367"/>
                </a:lnTo>
                <a:lnTo>
                  <a:pt x="1565171" y="5864367"/>
                </a:lnTo>
                <a:lnTo>
                  <a:pt x="1557446" y="5864367"/>
                </a:lnTo>
                <a:lnTo>
                  <a:pt x="1559377" y="5855672"/>
                </a:lnTo>
                <a:lnTo>
                  <a:pt x="1561308" y="5849876"/>
                </a:lnTo>
                <a:lnTo>
                  <a:pt x="1562757" y="5846977"/>
                </a:lnTo>
                <a:lnTo>
                  <a:pt x="1566136" y="5844562"/>
                </a:lnTo>
                <a:lnTo>
                  <a:pt x="1569516" y="5842147"/>
                </a:lnTo>
                <a:lnTo>
                  <a:pt x="1572413" y="5840214"/>
                </a:lnTo>
                <a:lnTo>
                  <a:pt x="1576275" y="5838282"/>
                </a:lnTo>
                <a:lnTo>
                  <a:pt x="1579172" y="5835867"/>
                </a:lnTo>
                <a:lnTo>
                  <a:pt x="1582069" y="5833935"/>
                </a:lnTo>
                <a:lnTo>
                  <a:pt x="1583517" y="5831036"/>
                </a:lnTo>
                <a:lnTo>
                  <a:pt x="1583517" y="5827172"/>
                </a:lnTo>
                <a:lnTo>
                  <a:pt x="1584000" y="5821858"/>
                </a:lnTo>
                <a:lnTo>
                  <a:pt x="1584483" y="5818960"/>
                </a:lnTo>
                <a:lnTo>
                  <a:pt x="1584965" y="5816545"/>
                </a:lnTo>
                <a:lnTo>
                  <a:pt x="1586414" y="5814129"/>
                </a:lnTo>
                <a:lnTo>
                  <a:pt x="1587379" y="5812197"/>
                </a:lnTo>
                <a:lnTo>
                  <a:pt x="1587862" y="5810748"/>
                </a:lnTo>
                <a:lnTo>
                  <a:pt x="1588828" y="5808816"/>
                </a:lnTo>
                <a:lnTo>
                  <a:pt x="1589793" y="5806884"/>
                </a:lnTo>
                <a:lnTo>
                  <a:pt x="1591725" y="5804951"/>
                </a:lnTo>
                <a:lnTo>
                  <a:pt x="1595104" y="5801087"/>
                </a:lnTo>
                <a:lnTo>
                  <a:pt x="1598484" y="5797223"/>
                </a:lnTo>
                <a:lnTo>
                  <a:pt x="1606691" y="5799638"/>
                </a:lnTo>
                <a:lnTo>
                  <a:pt x="1614416" y="5801087"/>
                </a:lnTo>
                <a:lnTo>
                  <a:pt x="1617796" y="5802053"/>
                </a:lnTo>
                <a:lnTo>
                  <a:pt x="1620692" y="5802536"/>
                </a:lnTo>
                <a:lnTo>
                  <a:pt x="1622623" y="5803502"/>
                </a:lnTo>
                <a:lnTo>
                  <a:pt x="1625037" y="5804951"/>
                </a:lnTo>
                <a:lnTo>
                  <a:pt x="1638073" y="5805434"/>
                </a:lnTo>
                <a:lnTo>
                  <a:pt x="1654488" y="5806884"/>
                </a:lnTo>
                <a:lnTo>
                  <a:pt x="1670903" y="5807850"/>
                </a:lnTo>
                <a:lnTo>
                  <a:pt x="1684421" y="5808333"/>
                </a:lnTo>
                <a:lnTo>
                  <a:pt x="1698422" y="5808333"/>
                </a:lnTo>
                <a:lnTo>
                  <a:pt x="1716286" y="5807850"/>
                </a:lnTo>
                <a:lnTo>
                  <a:pt x="1725942" y="5807850"/>
                </a:lnTo>
                <a:lnTo>
                  <a:pt x="1735115" y="5806884"/>
                </a:lnTo>
                <a:lnTo>
                  <a:pt x="1743805" y="5806401"/>
                </a:lnTo>
                <a:lnTo>
                  <a:pt x="1751047" y="5804951"/>
                </a:lnTo>
                <a:lnTo>
                  <a:pt x="1755875" y="5804951"/>
                </a:lnTo>
                <a:lnTo>
                  <a:pt x="1761669" y="5803502"/>
                </a:lnTo>
                <a:lnTo>
                  <a:pt x="1767462" y="5802536"/>
                </a:lnTo>
                <a:lnTo>
                  <a:pt x="1773739" y="5800604"/>
                </a:lnTo>
                <a:lnTo>
                  <a:pt x="1786291" y="5797223"/>
                </a:lnTo>
                <a:lnTo>
                  <a:pt x="1795947" y="5793841"/>
                </a:lnTo>
                <a:lnTo>
                  <a:pt x="1800775" y="5790943"/>
                </a:lnTo>
                <a:lnTo>
                  <a:pt x="1806569" y="5788528"/>
                </a:lnTo>
                <a:lnTo>
                  <a:pt x="1813811" y="5785146"/>
                </a:lnTo>
                <a:lnTo>
                  <a:pt x="1820570" y="5782731"/>
                </a:lnTo>
                <a:lnTo>
                  <a:pt x="1827329" y="5779833"/>
                </a:lnTo>
                <a:lnTo>
                  <a:pt x="1833605" y="5776934"/>
                </a:lnTo>
                <a:lnTo>
                  <a:pt x="1839399" y="5774036"/>
                </a:lnTo>
                <a:lnTo>
                  <a:pt x="1844710" y="5771621"/>
                </a:lnTo>
                <a:lnTo>
                  <a:pt x="1858228" y="5764375"/>
                </a:lnTo>
                <a:lnTo>
                  <a:pt x="1874643" y="5756163"/>
                </a:lnTo>
                <a:lnTo>
                  <a:pt x="1882851" y="5751332"/>
                </a:lnTo>
                <a:lnTo>
                  <a:pt x="1890575" y="5746502"/>
                </a:lnTo>
                <a:lnTo>
                  <a:pt x="1898300" y="5742154"/>
                </a:lnTo>
                <a:lnTo>
                  <a:pt x="1904094" y="5737807"/>
                </a:lnTo>
                <a:lnTo>
                  <a:pt x="1909887" y="5734425"/>
                </a:lnTo>
                <a:lnTo>
                  <a:pt x="1915198" y="5730078"/>
                </a:lnTo>
                <a:lnTo>
                  <a:pt x="1919543" y="5724764"/>
                </a:lnTo>
                <a:lnTo>
                  <a:pt x="1922923" y="5718968"/>
                </a:lnTo>
                <a:lnTo>
                  <a:pt x="1925819" y="5717035"/>
                </a:lnTo>
                <a:lnTo>
                  <a:pt x="1928233" y="5713654"/>
                </a:lnTo>
                <a:lnTo>
                  <a:pt x="1931130" y="5710273"/>
                </a:lnTo>
                <a:lnTo>
                  <a:pt x="1933544" y="5705925"/>
                </a:lnTo>
                <a:lnTo>
                  <a:pt x="1937889" y="5696747"/>
                </a:lnTo>
                <a:lnTo>
                  <a:pt x="1941752" y="5689501"/>
                </a:lnTo>
                <a:lnTo>
                  <a:pt x="1947545" y="5682738"/>
                </a:lnTo>
                <a:lnTo>
                  <a:pt x="1954304" y="5674527"/>
                </a:lnTo>
                <a:lnTo>
                  <a:pt x="1961064" y="5666315"/>
                </a:lnTo>
                <a:lnTo>
                  <a:pt x="1967340" y="5659552"/>
                </a:lnTo>
                <a:lnTo>
                  <a:pt x="1972168" y="5655687"/>
                </a:lnTo>
                <a:lnTo>
                  <a:pt x="1978444" y="5650857"/>
                </a:lnTo>
                <a:lnTo>
                  <a:pt x="1982307" y="5648442"/>
                </a:lnTo>
                <a:lnTo>
                  <a:pt x="1985686" y="5646509"/>
                </a:lnTo>
                <a:lnTo>
                  <a:pt x="1988100" y="5645060"/>
                </a:lnTo>
                <a:lnTo>
                  <a:pt x="1989549" y="5644577"/>
                </a:lnTo>
                <a:lnTo>
                  <a:pt x="1994377" y="5641679"/>
                </a:lnTo>
                <a:lnTo>
                  <a:pt x="1999204" y="5639264"/>
                </a:lnTo>
                <a:lnTo>
                  <a:pt x="2004515" y="5636365"/>
                </a:lnTo>
                <a:lnTo>
                  <a:pt x="2009826" y="5634433"/>
                </a:lnTo>
                <a:lnTo>
                  <a:pt x="2015137" y="5632501"/>
                </a:lnTo>
                <a:lnTo>
                  <a:pt x="2019965" y="5631052"/>
                </a:lnTo>
                <a:lnTo>
                  <a:pt x="2023827" y="5630085"/>
                </a:lnTo>
                <a:lnTo>
                  <a:pt x="2027207" y="5629602"/>
                </a:lnTo>
                <a:lnTo>
                  <a:pt x="2032035" y="5628636"/>
                </a:lnTo>
                <a:lnTo>
                  <a:pt x="2037828" y="5628153"/>
                </a:lnTo>
                <a:lnTo>
                  <a:pt x="2044587" y="5628153"/>
                </a:lnTo>
                <a:lnTo>
                  <a:pt x="2051346" y="5628636"/>
                </a:lnTo>
                <a:lnTo>
                  <a:pt x="2058588" y="5629602"/>
                </a:lnTo>
                <a:lnTo>
                  <a:pt x="2064865" y="5630569"/>
                </a:lnTo>
                <a:lnTo>
                  <a:pt x="2070658" y="5632501"/>
                </a:lnTo>
                <a:lnTo>
                  <a:pt x="2075486" y="5633467"/>
                </a:lnTo>
                <a:lnTo>
                  <a:pt x="2082245" y="5637814"/>
                </a:lnTo>
                <a:lnTo>
                  <a:pt x="2090453" y="5643128"/>
                </a:lnTo>
                <a:lnTo>
                  <a:pt x="2098660" y="5648442"/>
                </a:lnTo>
                <a:lnTo>
                  <a:pt x="2105420" y="5651823"/>
                </a:lnTo>
                <a:lnTo>
                  <a:pt x="2110248" y="5655204"/>
                </a:lnTo>
                <a:lnTo>
                  <a:pt x="2116041" y="5657620"/>
                </a:lnTo>
                <a:lnTo>
                  <a:pt x="2122800" y="5660518"/>
                </a:lnTo>
                <a:lnTo>
                  <a:pt x="2130525" y="5662450"/>
                </a:lnTo>
                <a:lnTo>
                  <a:pt x="2137767" y="5663899"/>
                </a:lnTo>
                <a:lnTo>
                  <a:pt x="2144526" y="5665832"/>
                </a:lnTo>
                <a:lnTo>
                  <a:pt x="2151285" y="5666798"/>
                </a:lnTo>
                <a:lnTo>
                  <a:pt x="2158044" y="5667281"/>
                </a:lnTo>
                <a:lnTo>
                  <a:pt x="2163838" y="5668247"/>
                </a:lnTo>
                <a:lnTo>
                  <a:pt x="2170597" y="5669213"/>
                </a:lnTo>
                <a:lnTo>
                  <a:pt x="2177839" y="5669696"/>
                </a:lnTo>
                <a:lnTo>
                  <a:pt x="2185564" y="5669696"/>
                </a:lnTo>
                <a:lnTo>
                  <a:pt x="2193289" y="5669696"/>
                </a:lnTo>
                <a:lnTo>
                  <a:pt x="2200530" y="5669213"/>
                </a:lnTo>
                <a:lnTo>
                  <a:pt x="2207772" y="5668247"/>
                </a:lnTo>
                <a:lnTo>
                  <a:pt x="2213566" y="5667281"/>
                </a:lnTo>
                <a:lnTo>
                  <a:pt x="2229981" y="5662933"/>
                </a:lnTo>
                <a:lnTo>
                  <a:pt x="2248327" y="5657620"/>
                </a:lnTo>
                <a:lnTo>
                  <a:pt x="2266191" y="5652306"/>
                </a:lnTo>
                <a:lnTo>
                  <a:pt x="2280675" y="5648442"/>
                </a:lnTo>
                <a:lnTo>
                  <a:pt x="2294676" y="5641679"/>
                </a:lnTo>
                <a:lnTo>
                  <a:pt x="2312056" y="5633467"/>
                </a:lnTo>
                <a:lnTo>
                  <a:pt x="2329920" y="5625255"/>
                </a:lnTo>
                <a:lnTo>
                  <a:pt x="2343921" y="5618492"/>
                </a:lnTo>
                <a:lnTo>
                  <a:pt x="2358405" y="5610763"/>
                </a:lnTo>
                <a:lnTo>
                  <a:pt x="2376268" y="5599653"/>
                </a:lnTo>
                <a:lnTo>
                  <a:pt x="2394614" y="5588060"/>
                </a:lnTo>
                <a:lnTo>
                  <a:pt x="2411030" y="5577432"/>
                </a:lnTo>
                <a:lnTo>
                  <a:pt x="2417789" y="5574051"/>
                </a:lnTo>
                <a:lnTo>
                  <a:pt x="2425996" y="5569704"/>
                </a:lnTo>
                <a:lnTo>
                  <a:pt x="2433721" y="5566322"/>
                </a:lnTo>
                <a:lnTo>
                  <a:pt x="2440963" y="5562458"/>
                </a:lnTo>
                <a:lnTo>
                  <a:pt x="2450619" y="5560042"/>
                </a:lnTo>
                <a:lnTo>
                  <a:pt x="2463172" y="5557627"/>
                </a:lnTo>
                <a:lnTo>
                  <a:pt x="2475724" y="5555695"/>
                </a:lnTo>
                <a:lnTo>
                  <a:pt x="2485863" y="5555212"/>
                </a:lnTo>
                <a:lnTo>
                  <a:pt x="2493105" y="5554246"/>
                </a:lnTo>
                <a:lnTo>
                  <a:pt x="2502278" y="5552797"/>
                </a:lnTo>
                <a:lnTo>
                  <a:pt x="2510968" y="5552314"/>
                </a:lnTo>
                <a:lnTo>
                  <a:pt x="2521107" y="5551831"/>
                </a:lnTo>
                <a:lnTo>
                  <a:pt x="2539936" y="5551347"/>
                </a:lnTo>
                <a:lnTo>
                  <a:pt x="2556351" y="5551347"/>
                </a:lnTo>
                <a:lnTo>
                  <a:pt x="2562145" y="5552314"/>
                </a:lnTo>
                <a:lnTo>
                  <a:pt x="2569870" y="5553280"/>
                </a:lnTo>
                <a:lnTo>
                  <a:pt x="2577594" y="5554729"/>
                </a:lnTo>
                <a:lnTo>
                  <a:pt x="2586285" y="5554729"/>
                </a:lnTo>
                <a:lnTo>
                  <a:pt x="2602700" y="5555212"/>
                </a:lnTo>
                <a:lnTo>
                  <a:pt x="2615735" y="5555212"/>
                </a:lnTo>
                <a:lnTo>
                  <a:pt x="2623460" y="5557627"/>
                </a:lnTo>
                <a:lnTo>
                  <a:pt x="2635530" y="5561009"/>
                </a:lnTo>
                <a:lnTo>
                  <a:pt x="2647117" y="5563424"/>
                </a:lnTo>
                <a:lnTo>
                  <a:pt x="2656773" y="5566322"/>
                </a:lnTo>
                <a:lnTo>
                  <a:pt x="2667877" y="5570670"/>
                </a:lnTo>
                <a:lnTo>
                  <a:pt x="2682844" y="5575500"/>
                </a:lnTo>
                <a:lnTo>
                  <a:pt x="2697810" y="5580814"/>
                </a:lnTo>
                <a:lnTo>
                  <a:pt x="2709398" y="5585161"/>
                </a:lnTo>
                <a:lnTo>
                  <a:pt x="2722433" y="5585161"/>
                </a:lnTo>
                <a:lnTo>
                  <a:pt x="2738365" y="5585161"/>
                </a:lnTo>
                <a:lnTo>
                  <a:pt x="2753815" y="5585161"/>
                </a:lnTo>
                <a:lnTo>
                  <a:pt x="2764919" y="5585161"/>
                </a:lnTo>
                <a:lnTo>
                  <a:pt x="2777955" y="5585161"/>
                </a:lnTo>
                <a:lnTo>
                  <a:pt x="2792438" y="5585161"/>
                </a:lnTo>
                <a:lnTo>
                  <a:pt x="2799680" y="5584678"/>
                </a:lnTo>
                <a:lnTo>
                  <a:pt x="2806440" y="5583712"/>
                </a:lnTo>
                <a:lnTo>
                  <a:pt x="2809336" y="5582746"/>
                </a:lnTo>
                <a:lnTo>
                  <a:pt x="2812233" y="5580814"/>
                </a:lnTo>
                <a:lnTo>
                  <a:pt x="2815130" y="5579365"/>
                </a:lnTo>
                <a:lnTo>
                  <a:pt x="2817061" y="5577432"/>
                </a:lnTo>
                <a:lnTo>
                  <a:pt x="2818992" y="5573568"/>
                </a:lnTo>
                <a:lnTo>
                  <a:pt x="2820924" y="5566322"/>
                </a:lnTo>
                <a:lnTo>
                  <a:pt x="2815130" y="5561009"/>
                </a:lnTo>
                <a:lnTo>
                  <a:pt x="2809819" y="5555212"/>
                </a:lnTo>
                <a:lnTo>
                  <a:pt x="2809819" y="5547483"/>
                </a:lnTo>
                <a:lnTo>
                  <a:pt x="2809819" y="5540237"/>
                </a:lnTo>
                <a:lnTo>
                  <a:pt x="2816578" y="5540237"/>
                </a:lnTo>
                <a:lnTo>
                  <a:pt x="2820924" y="5540237"/>
                </a:lnTo>
                <a:lnTo>
                  <a:pt x="2822372" y="5539754"/>
                </a:lnTo>
                <a:lnTo>
                  <a:pt x="2823338" y="5539271"/>
                </a:lnTo>
                <a:lnTo>
                  <a:pt x="2825269" y="5537822"/>
                </a:lnTo>
                <a:lnTo>
                  <a:pt x="2826234" y="5535890"/>
                </a:lnTo>
                <a:lnTo>
                  <a:pt x="2827683" y="5532508"/>
                </a:lnTo>
                <a:lnTo>
                  <a:pt x="2828166" y="5529127"/>
                </a:lnTo>
                <a:lnTo>
                  <a:pt x="2831545" y="5528161"/>
                </a:lnTo>
                <a:lnTo>
                  <a:pt x="2834442" y="5527678"/>
                </a:lnTo>
                <a:lnTo>
                  <a:pt x="2837339" y="5527195"/>
                </a:lnTo>
                <a:lnTo>
                  <a:pt x="2840718" y="5527195"/>
                </a:lnTo>
                <a:lnTo>
                  <a:pt x="2843132" y="5527195"/>
                </a:lnTo>
                <a:lnTo>
                  <a:pt x="2845063" y="5527195"/>
                </a:lnTo>
                <a:lnTo>
                  <a:pt x="2846512" y="5526712"/>
                </a:lnTo>
                <a:lnTo>
                  <a:pt x="2846994" y="5525262"/>
                </a:lnTo>
                <a:lnTo>
                  <a:pt x="2848443" y="5523813"/>
                </a:lnTo>
                <a:lnTo>
                  <a:pt x="2848926" y="5521881"/>
                </a:lnTo>
                <a:lnTo>
                  <a:pt x="2849408" y="5519949"/>
                </a:lnTo>
                <a:lnTo>
                  <a:pt x="2849891" y="5518500"/>
                </a:lnTo>
                <a:lnTo>
                  <a:pt x="2849408" y="5516567"/>
                </a:lnTo>
                <a:lnTo>
                  <a:pt x="2848926" y="5515601"/>
                </a:lnTo>
                <a:lnTo>
                  <a:pt x="2848443" y="5514152"/>
                </a:lnTo>
                <a:lnTo>
                  <a:pt x="2846994" y="5514152"/>
                </a:lnTo>
                <a:lnTo>
                  <a:pt x="2846994" y="5512703"/>
                </a:lnTo>
                <a:lnTo>
                  <a:pt x="2845546" y="5511254"/>
                </a:lnTo>
                <a:lnTo>
                  <a:pt x="2844580" y="5510288"/>
                </a:lnTo>
                <a:lnTo>
                  <a:pt x="2842649" y="5508839"/>
                </a:lnTo>
                <a:lnTo>
                  <a:pt x="2839270" y="5507389"/>
                </a:lnTo>
                <a:lnTo>
                  <a:pt x="2835890" y="5506906"/>
                </a:lnTo>
                <a:lnTo>
                  <a:pt x="2833959" y="5505940"/>
                </a:lnTo>
                <a:lnTo>
                  <a:pt x="2832511" y="5505457"/>
                </a:lnTo>
                <a:lnTo>
                  <a:pt x="2830580" y="5504974"/>
                </a:lnTo>
                <a:lnTo>
                  <a:pt x="2827683" y="5505457"/>
                </a:lnTo>
                <a:lnTo>
                  <a:pt x="2822372" y="5506423"/>
                </a:lnTo>
                <a:lnTo>
                  <a:pt x="2817061" y="5506906"/>
                </a:lnTo>
                <a:lnTo>
                  <a:pt x="2809819" y="5506906"/>
                </a:lnTo>
                <a:lnTo>
                  <a:pt x="2808854" y="5505457"/>
                </a:lnTo>
                <a:lnTo>
                  <a:pt x="2807888" y="5503042"/>
                </a:lnTo>
                <a:lnTo>
                  <a:pt x="2807405" y="5501110"/>
                </a:lnTo>
                <a:lnTo>
                  <a:pt x="2807405" y="5499177"/>
                </a:lnTo>
                <a:lnTo>
                  <a:pt x="2807405" y="5497245"/>
                </a:lnTo>
                <a:lnTo>
                  <a:pt x="2807888" y="5495313"/>
                </a:lnTo>
                <a:lnTo>
                  <a:pt x="2808854" y="5493381"/>
                </a:lnTo>
                <a:lnTo>
                  <a:pt x="2809819" y="5491449"/>
                </a:lnTo>
                <a:lnTo>
                  <a:pt x="2811268" y="5490483"/>
                </a:lnTo>
                <a:lnTo>
                  <a:pt x="2813682" y="5489516"/>
                </a:lnTo>
                <a:lnTo>
                  <a:pt x="2816578" y="5489033"/>
                </a:lnTo>
                <a:lnTo>
                  <a:pt x="2819475" y="5488067"/>
                </a:lnTo>
                <a:lnTo>
                  <a:pt x="2826234" y="5486135"/>
                </a:lnTo>
                <a:lnTo>
                  <a:pt x="2832028" y="5484203"/>
                </a:lnTo>
                <a:lnTo>
                  <a:pt x="2836373" y="5479855"/>
                </a:lnTo>
                <a:lnTo>
                  <a:pt x="2843132" y="5473093"/>
                </a:lnTo>
                <a:lnTo>
                  <a:pt x="2842649" y="5469711"/>
                </a:lnTo>
                <a:lnTo>
                  <a:pt x="2841201" y="5465847"/>
                </a:lnTo>
                <a:lnTo>
                  <a:pt x="2838304" y="5461499"/>
                </a:lnTo>
                <a:lnTo>
                  <a:pt x="2835890" y="5458118"/>
                </a:lnTo>
                <a:lnTo>
                  <a:pt x="2833959" y="5457152"/>
                </a:lnTo>
                <a:lnTo>
                  <a:pt x="2832511" y="5456186"/>
                </a:lnTo>
                <a:lnTo>
                  <a:pt x="2830580" y="5455703"/>
                </a:lnTo>
                <a:lnTo>
                  <a:pt x="2828166" y="5455219"/>
                </a:lnTo>
                <a:lnTo>
                  <a:pt x="2824303" y="5454736"/>
                </a:lnTo>
                <a:lnTo>
                  <a:pt x="2820924" y="5454736"/>
                </a:lnTo>
                <a:lnTo>
                  <a:pt x="2818992" y="5453287"/>
                </a:lnTo>
                <a:lnTo>
                  <a:pt x="2816096" y="5452321"/>
                </a:lnTo>
                <a:lnTo>
                  <a:pt x="2813199" y="5451838"/>
                </a:lnTo>
                <a:lnTo>
                  <a:pt x="2809819" y="5451355"/>
                </a:lnTo>
                <a:lnTo>
                  <a:pt x="2803060" y="5450872"/>
                </a:lnTo>
                <a:lnTo>
                  <a:pt x="2798715" y="5450872"/>
                </a:lnTo>
                <a:lnTo>
                  <a:pt x="2795335" y="5454253"/>
                </a:lnTo>
                <a:lnTo>
                  <a:pt x="2792438" y="5458118"/>
                </a:lnTo>
                <a:lnTo>
                  <a:pt x="2790990" y="5460533"/>
                </a:lnTo>
                <a:lnTo>
                  <a:pt x="2788576" y="5462465"/>
                </a:lnTo>
                <a:lnTo>
                  <a:pt x="2786162" y="5463914"/>
                </a:lnTo>
                <a:lnTo>
                  <a:pt x="2783748" y="5465847"/>
                </a:lnTo>
                <a:lnTo>
                  <a:pt x="2779886" y="5467779"/>
                </a:lnTo>
                <a:lnTo>
                  <a:pt x="2772161" y="5469228"/>
                </a:lnTo>
                <a:lnTo>
                  <a:pt x="2771196" y="5467779"/>
                </a:lnTo>
                <a:lnTo>
                  <a:pt x="2770230" y="5466330"/>
                </a:lnTo>
                <a:lnTo>
                  <a:pt x="2769747" y="5463914"/>
                </a:lnTo>
                <a:lnTo>
                  <a:pt x="2769747" y="5461982"/>
                </a:lnTo>
                <a:lnTo>
                  <a:pt x="2769747" y="5460050"/>
                </a:lnTo>
                <a:lnTo>
                  <a:pt x="2770230" y="5457635"/>
                </a:lnTo>
                <a:lnTo>
                  <a:pt x="2771196" y="5456186"/>
                </a:lnTo>
                <a:lnTo>
                  <a:pt x="2772161" y="5454736"/>
                </a:lnTo>
                <a:lnTo>
                  <a:pt x="2777955" y="5448940"/>
                </a:lnTo>
                <a:lnTo>
                  <a:pt x="2783748" y="5443626"/>
                </a:lnTo>
                <a:lnTo>
                  <a:pt x="2784231" y="5439762"/>
                </a:lnTo>
                <a:lnTo>
                  <a:pt x="2785197" y="5436380"/>
                </a:lnTo>
                <a:lnTo>
                  <a:pt x="2785679" y="5434448"/>
                </a:lnTo>
                <a:lnTo>
                  <a:pt x="2785679" y="5433482"/>
                </a:lnTo>
                <a:lnTo>
                  <a:pt x="2785197" y="5432516"/>
                </a:lnTo>
                <a:lnTo>
                  <a:pt x="2783748" y="5432516"/>
                </a:lnTo>
                <a:lnTo>
                  <a:pt x="2781817" y="5431067"/>
                </a:lnTo>
                <a:lnTo>
                  <a:pt x="2779886" y="5431067"/>
                </a:lnTo>
                <a:lnTo>
                  <a:pt x="2776989" y="5432033"/>
                </a:lnTo>
                <a:lnTo>
                  <a:pt x="2774092" y="5432516"/>
                </a:lnTo>
                <a:lnTo>
                  <a:pt x="2767333" y="5434931"/>
                </a:lnTo>
                <a:lnTo>
                  <a:pt x="2761057" y="5435897"/>
                </a:lnTo>
                <a:lnTo>
                  <a:pt x="2757677" y="5437346"/>
                </a:lnTo>
                <a:lnTo>
                  <a:pt x="2751884" y="5439762"/>
                </a:lnTo>
                <a:lnTo>
                  <a:pt x="2748504" y="5440728"/>
                </a:lnTo>
                <a:lnTo>
                  <a:pt x="2745124" y="5442177"/>
                </a:lnTo>
                <a:lnTo>
                  <a:pt x="2742228" y="5443143"/>
                </a:lnTo>
                <a:lnTo>
                  <a:pt x="2738848" y="5443626"/>
                </a:lnTo>
                <a:lnTo>
                  <a:pt x="2732089" y="5443143"/>
                </a:lnTo>
                <a:lnTo>
                  <a:pt x="2724364" y="5441694"/>
                </a:lnTo>
                <a:lnTo>
                  <a:pt x="2720019" y="5441694"/>
                </a:lnTo>
                <a:lnTo>
                  <a:pt x="2715674" y="5441694"/>
                </a:lnTo>
                <a:lnTo>
                  <a:pt x="2711812" y="5442177"/>
                </a:lnTo>
                <a:lnTo>
                  <a:pt x="2709398" y="5443626"/>
                </a:lnTo>
                <a:lnTo>
                  <a:pt x="2706018" y="5445075"/>
                </a:lnTo>
                <a:lnTo>
                  <a:pt x="2703604" y="5447008"/>
                </a:lnTo>
                <a:lnTo>
                  <a:pt x="2700707" y="5449906"/>
                </a:lnTo>
                <a:lnTo>
                  <a:pt x="2698293" y="5452321"/>
                </a:lnTo>
                <a:lnTo>
                  <a:pt x="2693948" y="5457635"/>
                </a:lnTo>
                <a:lnTo>
                  <a:pt x="2690086" y="5461982"/>
                </a:lnTo>
                <a:lnTo>
                  <a:pt x="2687189" y="5465364"/>
                </a:lnTo>
                <a:lnTo>
                  <a:pt x="2682844" y="5468262"/>
                </a:lnTo>
                <a:lnTo>
                  <a:pt x="2680913" y="5469711"/>
                </a:lnTo>
                <a:lnTo>
                  <a:pt x="2678982" y="5470677"/>
                </a:lnTo>
                <a:lnTo>
                  <a:pt x="2677050" y="5470677"/>
                </a:lnTo>
                <a:lnTo>
                  <a:pt x="2675602" y="5469228"/>
                </a:lnTo>
                <a:lnTo>
                  <a:pt x="2674636" y="5468745"/>
                </a:lnTo>
                <a:lnTo>
                  <a:pt x="2673188" y="5468262"/>
                </a:lnTo>
                <a:lnTo>
                  <a:pt x="2672705" y="5466813"/>
                </a:lnTo>
                <a:lnTo>
                  <a:pt x="2672222" y="5465364"/>
                </a:lnTo>
                <a:lnTo>
                  <a:pt x="2671740" y="5461499"/>
                </a:lnTo>
                <a:lnTo>
                  <a:pt x="2671740" y="5458118"/>
                </a:lnTo>
                <a:lnTo>
                  <a:pt x="2670774" y="5456669"/>
                </a:lnTo>
                <a:lnTo>
                  <a:pt x="2670291" y="5455219"/>
                </a:lnTo>
                <a:lnTo>
                  <a:pt x="2670291" y="5452804"/>
                </a:lnTo>
                <a:lnTo>
                  <a:pt x="2670291" y="5450872"/>
                </a:lnTo>
                <a:lnTo>
                  <a:pt x="2671257" y="5446524"/>
                </a:lnTo>
                <a:lnTo>
                  <a:pt x="2671740" y="5443626"/>
                </a:lnTo>
                <a:lnTo>
                  <a:pt x="2678982" y="5439762"/>
                </a:lnTo>
                <a:lnTo>
                  <a:pt x="2686706" y="5435897"/>
                </a:lnTo>
                <a:lnTo>
                  <a:pt x="2686706" y="5428651"/>
                </a:lnTo>
                <a:lnTo>
                  <a:pt x="2686706" y="5420923"/>
                </a:lnTo>
                <a:lnTo>
                  <a:pt x="2687189" y="5417541"/>
                </a:lnTo>
                <a:lnTo>
                  <a:pt x="2688155" y="5413194"/>
                </a:lnTo>
                <a:lnTo>
                  <a:pt x="2688155" y="5411261"/>
                </a:lnTo>
                <a:lnTo>
                  <a:pt x="2688155" y="5409812"/>
                </a:lnTo>
                <a:lnTo>
                  <a:pt x="2687672" y="5407397"/>
                </a:lnTo>
                <a:lnTo>
                  <a:pt x="2686706" y="5405948"/>
                </a:lnTo>
                <a:lnTo>
                  <a:pt x="2685258" y="5404982"/>
                </a:lnTo>
                <a:lnTo>
                  <a:pt x="2683327" y="5404499"/>
                </a:lnTo>
                <a:lnTo>
                  <a:pt x="2681396" y="5404499"/>
                </a:lnTo>
                <a:lnTo>
                  <a:pt x="2678982" y="5404982"/>
                </a:lnTo>
                <a:lnTo>
                  <a:pt x="2675602" y="5405465"/>
                </a:lnTo>
                <a:lnTo>
                  <a:pt x="2671740" y="5405948"/>
                </a:lnTo>
                <a:lnTo>
                  <a:pt x="2670291" y="5406431"/>
                </a:lnTo>
                <a:lnTo>
                  <a:pt x="2668843" y="5407880"/>
                </a:lnTo>
                <a:lnTo>
                  <a:pt x="2666429" y="5409812"/>
                </a:lnTo>
                <a:lnTo>
                  <a:pt x="2664498" y="5412228"/>
                </a:lnTo>
                <a:lnTo>
                  <a:pt x="2660152" y="5417058"/>
                </a:lnTo>
                <a:lnTo>
                  <a:pt x="2656773" y="5420923"/>
                </a:lnTo>
                <a:lnTo>
                  <a:pt x="2653393" y="5424787"/>
                </a:lnTo>
                <a:lnTo>
                  <a:pt x="2649048" y="5430101"/>
                </a:lnTo>
                <a:lnTo>
                  <a:pt x="2646634" y="5432999"/>
                </a:lnTo>
                <a:lnTo>
                  <a:pt x="2643737" y="5435414"/>
                </a:lnTo>
                <a:lnTo>
                  <a:pt x="2641323" y="5437829"/>
                </a:lnTo>
                <a:lnTo>
                  <a:pt x="2638427" y="5439762"/>
                </a:lnTo>
                <a:lnTo>
                  <a:pt x="2637944" y="5441211"/>
                </a:lnTo>
                <a:lnTo>
                  <a:pt x="2636978" y="5443143"/>
                </a:lnTo>
                <a:lnTo>
                  <a:pt x="2636013" y="5445075"/>
                </a:lnTo>
                <a:lnTo>
                  <a:pt x="2634081" y="5447008"/>
                </a:lnTo>
                <a:lnTo>
                  <a:pt x="2630702" y="5450872"/>
                </a:lnTo>
                <a:lnTo>
                  <a:pt x="2627322" y="5454736"/>
                </a:lnTo>
                <a:lnTo>
                  <a:pt x="2624908" y="5461499"/>
                </a:lnTo>
                <a:lnTo>
                  <a:pt x="2622977" y="5469228"/>
                </a:lnTo>
                <a:lnTo>
                  <a:pt x="2622012" y="5477440"/>
                </a:lnTo>
                <a:lnTo>
                  <a:pt x="2619598" y="5484203"/>
                </a:lnTo>
                <a:lnTo>
                  <a:pt x="2619598" y="5485652"/>
                </a:lnTo>
                <a:lnTo>
                  <a:pt x="2618632" y="5488067"/>
                </a:lnTo>
                <a:lnTo>
                  <a:pt x="2617184" y="5489516"/>
                </a:lnTo>
                <a:lnTo>
                  <a:pt x="2615735" y="5491449"/>
                </a:lnTo>
                <a:lnTo>
                  <a:pt x="2611873" y="5495796"/>
                </a:lnTo>
                <a:lnTo>
                  <a:pt x="2608493" y="5499177"/>
                </a:lnTo>
                <a:lnTo>
                  <a:pt x="2600768" y="5499177"/>
                </a:lnTo>
                <a:lnTo>
                  <a:pt x="2593527" y="5499177"/>
                </a:lnTo>
                <a:lnTo>
                  <a:pt x="2593527" y="5491449"/>
                </a:lnTo>
                <a:lnTo>
                  <a:pt x="2593527" y="5484203"/>
                </a:lnTo>
                <a:lnTo>
                  <a:pt x="2595458" y="5478889"/>
                </a:lnTo>
                <a:lnTo>
                  <a:pt x="2597389" y="5473093"/>
                </a:lnTo>
                <a:lnTo>
                  <a:pt x="2600286" y="5470677"/>
                </a:lnTo>
                <a:lnTo>
                  <a:pt x="2604148" y="5467779"/>
                </a:lnTo>
                <a:lnTo>
                  <a:pt x="2606079" y="5466330"/>
                </a:lnTo>
                <a:lnTo>
                  <a:pt x="2607528" y="5464398"/>
                </a:lnTo>
                <a:lnTo>
                  <a:pt x="2608493" y="5463431"/>
                </a:lnTo>
                <a:lnTo>
                  <a:pt x="2608493" y="5461982"/>
                </a:lnTo>
                <a:lnTo>
                  <a:pt x="2610907" y="5457635"/>
                </a:lnTo>
                <a:lnTo>
                  <a:pt x="2613804" y="5452321"/>
                </a:lnTo>
                <a:lnTo>
                  <a:pt x="2615252" y="5447008"/>
                </a:lnTo>
                <a:lnTo>
                  <a:pt x="2615735" y="5443626"/>
                </a:lnTo>
                <a:lnTo>
                  <a:pt x="2619598" y="5439762"/>
                </a:lnTo>
                <a:lnTo>
                  <a:pt x="2622977" y="5435897"/>
                </a:lnTo>
                <a:lnTo>
                  <a:pt x="2624908" y="5433965"/>
                </a:lnTo>
                <a:lnTo>
                  <a:pt x="2625874" y="5432033"/>
                </a:lnTo>
                <a:lnTo>
                  <a:pt x="2626840" y="5430101"/>
                </a:lnTo>
                <a:lnTo>
                  <a:pt x="2627322" y="5428651"/>
                </a:lnTo>
                <a:lnTo>
                  <a:pt x="2628288" y="5427202"/>
                </a:lnTo>
                <a:lnTo>
                  <a:pt x="2629736" y="5424787"/>
                </a:lnTo>
                <a:lnTo>
                  <a:pt x="2630219" y="5422855"/>
                </a:lnTo>
                <a:lnTo>
                  <a:pt x="2630702" y="5420923"/>
                </a:lnTo>
                <a:lnTo>
                  <a:pt x="2630702" y="5417058"/>
                </a:lnTo>
                <a:lnTo>
                  <a:pt x="2631185" y="5413194"/>
                </a:lnTo>
                <a:lnTo>
                  <a:pt x="2627322" y="5409812"/>
                </a:lnTo>
                <a:lnTo>
                  <a:pt x="2631185" y="5405948"/>
                </a:lnTo>
                <a:lnTo>
                  <a:pt x="2632150" y="5404499"/>
                </a:lnTo>
                <a:lnTo>
                  <a:pt x="2633116" y="5402083"/>
                </a:lnTo>
                <a:lnTo>
                  <a:pt x="2633599" y="5399668"/>
                </a:lnTo>
                <a:lnTo>
                  <a:pt x="2634081" y="5396770"/>
                </a:lnTo>
                <a:lnTo>
                  <a:pt x="2634564" y="5391456"/>
                </a:lnTo>
                <a:lnTo>
                  <a:pt x="2634564" y="5387592"/>
                </a:lnTo>
                <a:lnTo>
                  <a:pt x="2637461" y="5382278"/>
                </a:lnTo>
                <a:lnTo>
                  <a:pt x="2639875" y="5376965"/>
                </a:lnTo>
                <a:lnTo>
                  <a:pt x="2642772" y="5372134"/>
                </a:lnTo>
                <a:lnTo>
                  <a:pt x="2645668" y="5368753"/>
                </a:lnTo>
                <a:lnTo>
                  <a:pt x="2647600" y="5367303"/>
                </a:lnTo>
                <a:lnTo>
                  <a:pt x="2649048" y="5366820"/>
                </a:lnTo>
                <a:lnTo>
                  <a:pt x="2650336" y="5366176"/>
                </a:lnTo>
                <a:lnTo>
                  <a:pt x="2649831" y="5366302"/>
                </a:lnTo>
                <a:lnTo>
                  <a:pt x="2647899" y="5366785"/>
                </a:lnTo>
                <a:lnTo>
                  <a:pt x="2646450" y="5367751"/>
                </a:lnTo>
                <a:lnTo>
                  <a:pt x="2644518" y="5368717"/>
                </a:lnTo>
                <a:lnTo>
                  <a:pt x="2642104" y="5372097"/>
                </a:lnTo>
                <a:lnTo>
                  <a:pt x="2638723" y="5376927"/>
                </a:lnTo>
                <a:lnTo>
                  <a:pt x="2636309" y="5382239"/>
                </a:lnTo>
                <a:lnTo>
                  <a:pt x="2633411" y="5387551"/>
                </a:lnTo>
                <a:lnTo>
                  <a:pt x="2633411" y="5391414"/>
                </a:lnTo>
                <a:lnTo>
                  <a:pt x="2632928" y="5396727"/>
                </a:lnTo>
                <a:lnTo>
                  <a:pt x="2632445" y="5399624"/>
                </a:lnTo>
                <a:lnTo>
                  <a:pt x="2631962" y="5402039"/>
                </a:lnTo>
                <a:lnTo>
                  <a:pt x="2630996" y="5404454"/>
                </a:lnTo>
                <a:lnTo>
                  <a:pt x="2630031" y="5405902"/>
                </a:lnTo>
                <a:lnTo>
                  <a:pt x="2626167" y="5409766"/>
                </a:lnTo>
                <a:lnTo>
                  <a:pt x="2623752" y="5410249"/>
                </a:lnTo>
                <a:lnTo>
                  <a:pt x="2620372" y="5411697"/>
                </a:lnTo>
                <a:lnTo>
                  <a:pt x="2617957" y="5413629"/>
                </a:lnTo>
                <a:lnTo>
                  <a:pt x="2615543" y="5416044"/>
                </a:lnTo>
                <a:lnTo>
                  <a:pt x="2610714" y="5420873"/>
                </a:lnTo>
                <a:lnTo>
                  <a:pt x="2607816" y="5424737"/>
                </a:lnTo>
                <a:lnTo>
                  <a:pt x="2602021" y="5430532"/>
                </a:lnTo>
                <a:lnTo>
                  <a:pt x="2596708" y="5437293"/>
                </a:lnTo>
                <a:lnTo>
                  <a:pt x="2593328" y="5440190"/>
                </a:lnTo>
                <a:lnTo>
                  <a:pt x="2590913" y="5443088"/>
                </a:lnTo>
                <a:lnTo>
                  <a:pt x="2588016" y="5445503"/>
                </a:lnTo>
                <a:lnTo>
                  <a:pt x="2585601" y="5446951"/>
                </a:lnTo>
                <a:lnTo>
                  <a:pt x="2580772" y="5450332"/>
                </a:lnTo>
                <a:lnTo>
                  <a:pt x="2574011" y="5454678"/>
                </a:lnTo>
                <a:lnTo>
                  <a:pt x="2567250" y="5459025"/>
                </a:lnTo>
                <a:lnTo>
                  <a:pt x="2562904" y="5461922"/>
                </a:lnTo>
                <a:lnTo>
                  <a:pt x="2557108" y="5465303"/>
                </a:lnTo>
                <a:lnTo>
                  <a:pt x="2549864" y="5467717"/>
                </a:lnTo>
                <a:lnTo>
                  <a:pt x="2543103" y="5470615"/>
                </a:lnTo>
                <a:lnTo>
                  <a:pt x="2536825" y="5473029"/>
                </a:lnTo>
                <a:lnTo>
                  <a:pt x="2532962" y="5477859"/>
                </a:lnTo>
                <a:lnTo>
                  <a:pt x="2527167" y="5484620"/>
                </a:lnTo>
                <a:lnTo>
                  <a:pt x="2521855" y="5492830"/>
                </a:lnTo>
                <a:lnTo>
                  <a:pt x="2518474" y="5499591"/>
                </a:lnTo>
                <a:lnTo>
                  <a:pt x="2514128" y="5503454"/>
                </a:lnTo>
                <a:lnTo>
                  <a:pt x="2508816" y="5508283"/>
                </a:lnTo>
                <a:lnTo>
                  <a:pt x="2503503" y="5514561"/>
                </a:lnTo>
                <a:lnTo>
                  <a:pt x="2499640" y="5517942"/>
                </a:lnTo>
                <a:lnTo>
                  <a:pt x="2492879" y="5517459"/>
                </a:lnTo>
                <a:lnTo>
                  <a:pt x="2485635" y="5516010"/>
                </a:lnTo>
                <a:lnTo>
                  <a:pt x="2481288" y="5514561"/>
                </a:lnTo>
                <a:lnTo>
                  <a:pt x="2477908" y="5513113"/>
                </a:lnTo>
                <a:lnTo>
                  <a:pt x="2475493" y="5512147"/>
                </a:lnTo>
                <a:lnTo>
                  <a:pt x="2474045" y="5510698"/>
                </a:lnTo>
                <a:lnTo>
                  <a:pt x="2472113" y="5507317"/>
                </a:lnTo>
                <a:lnTo>
                  <a:pt x="2471630" y="5504420"/>
                </a:lnTo>
                <a:lnTo>
                  <a:pt x="2471147" y="5501039"/>
                </a:lnTo>
                <a:lnTo>
                  <a:pt x="2470664" y="5498142"/>
                </a:lnTo>
                <a:lnTo>
                  <a:pt x="2471147" y="5494761"/>
                </a:lnTo>
                <a:lnTo>
                  <a:pt x="2471630" y="5492347"/>
                </a:lnTo>
                <a:lnTo>
                  <a:pt x="2472113" y="5489932"/>
                </a:lnTo>
                <a:lnTo>
                  <a:pt x="2474045" y="5488483"/>
                </a:lnTo>
                <a:lnTo>
                  <a:pt x="2475010" y="5487034"/>
                </a:lnTo>
                <a:lnTo>
                  <a:pt x="2476942" y="5486069"/>
                </a:lnTo>
                <a:lnTo>
                  <a:pt x="2479357" y="5485103"/>
                </a:lnTo>
                <a:lnTo>
                  <a:pt x="2481288" y="5484620"/>
                </a:lnTo>
                <a:lnTo>
                  <a:pt x="2485152" y="5484620"/>
                </a:lnTo>
                <a:lnTo>
                  <a:pt x="2488532" y="5484620"/>
                </a:lnTo>
                <a:lnTo>
                  <a:pt x="2489498" y="5482688"/>
                </a:lnTo>
                <a:lnTo>
                  <a:pt x="2490947" y="5480273"/>
                </a:lnTo>
                <a:lnTo>
                  <a:pt x="2491430" y="5477859"/>
                </a:lnTo>
                <a:lnTo>
                  <a:pt x="2491913" y="5474478"/>
                </a:lnTo>
                <a:lnTo>
                  <a:pt x="2492396" y="5468200"/>
                </a:lnTo>
                <a:lnTo>
                  <a:pt x="2492396" y="5461922"/>
                </a:lnTo>
                <a:lnTo>
                  <a:pt x="2491430" y="5458059"/>
                </a:lnTo>
                <a:lnTo>
                  <a:pt x="2489498" y="5452746"/>
                </a:lnTo>
                <a:lnTo>
                  <a:pt x="2487567" y="5446951"/>
                </a:lnTo>
                <a:lnTo>
                  <a:pt x="2485152" y="5443571"/>
                </a:lnTo>
                <a:lnTo>
                  <a:pt x="2481288" y="5443088"/>
                </a:lnTo>
                <a:lnTo>
                  <a:pt x="2476942" y="5441639"/>
                </a:lnTo>
                <a:lnTo>
                  <a:pt x="2474528" y="5441639"/>
                </a:lnTo>
                <a:lnTo>
                  <a:pt x="2471630" y="5441639"/>
                </a:lnTo>
                <a:lnTo>
                  <a:pt x="2469215" y="5442605"/>
                </a:lnTo>
                <a:lnTo>
                  <a:pt x="2465835" y="5443571"/>
                </a:lnTo>
                <a:lnTo>
                  <a:pt x="2464386" y="5444054"/>
                </a:lnTo>
                <a:lnTo>
                  <a:pt x="2462937" y="5445503"/>
                </a:lnTo>
                <a:lnTo>
                  <a:pt x="2460523" y="5448400"/>
                </a:lnTo>
                <a:lnTo>
                  <a:pt x="2458591" y="5451298"/>
                </a:lnTo>
                <a:lnTo>
                  <a:pt x="2454728" y="5457576"/>
                </a:lnTo>
                <a:lnTo>
                  <a:pt x="2451347" y="5461922"/>
                </a:lnTo>
                <a:lnTo>
                  <a:pt x="2447966" y="5466751"/>
                </a:lnTo>
                <a:lnTo>
                  <a:pt x="2443137" y="5473029"/>
                </a:lnTo>
                <a:lnTo>
                  <a:pt x="2441206" y="5476893"/>
                </a:lnTo>
                <a:lnTo>
                  <a:pt x="2438308" y="5479790"/>
                </a:lnTo>
                <a:lnTo>
                  <a:pt x="2435410" y="5482688"/>
                </a:lnTo>
                <a:lnTo>
                  <a:pt x="2432513" y="5484620"/>
                </a:lnTo>
                <a:lnTo>
                  <a:pt x="2429615" y="5487517"/>
                </a:lnTo>
                <a:lnTo>
                  <a:pt x="2425269" y="5489932"/>
                </a:lnTo>
                <a:lnTo>
                  <a:pt x="2420922" y="5492830"/>
                </a:lnTo>
                <a:lnTo>
                  <a:pt x="2416093" y="5495727"/>
                </a:lnTo>
                <a:lnTo>
                  <a:pt x="2410781" y="5498625"/>
                </a:lnTo>
                <a:lnTo>
                  <a:pt x="2406918" y="5501039"/>
                </a:lnTo>
                <a:lnTo>
                  <a:pt x="2402571" y="5504420"/>
                </a:lnTo>
                <a:lnTo>
                  <a:pt x="2399191" y="5506834"/>
                </a:lnTo>
                <a:lnTo>
                  <a:pt x="2392913" y="5510698"/>
                </a:lnTo>
                <a:lnTo>
                  <a:pt x="2386634" y="5515527"/>
                </a:lnTo>
                <a:lnTo>
                  <a:pt x="2379391" y="5521322"/>
                </a:lnTo>
                <a:lnTo>
                  <a:pt x="2371664" y="5528083"/>
                </a:lnTo>
                <a:lnTo>
                  <a:pt x="2358142" y="5540640"/>
                </a:lnTo>
                <a:lnTo>
                  <a:pt x="2347034" y="5551264"/>
                </a:lnTo>
                <a:lnTo>
                  <a:pt x="2333512" y="5561405"/>
                </a:lnTo>
                <a:lnTo>
                  <a:pt x="2317093" y="5572996"/>
                </a:lnTo>
                <a:lnTo>
                  <a:pt x="2308883" y="5578308"/>
                </a:lnTo>
                <a:lnTo>
                  <a:pt x="2300673" y="5583137"/>
                </a:lnTo>
                <a:lnTo>
                  <a:pt x="2293912" y="5587001"/>
                </a:lnTo>
                <a:lnTo>
                  <a:pt x="2287634" y="5588932"/>
                </a:lnTo>
                <a:lnTo>
                  <a:pt x="2281356" y="5591347"/>
                </a:lnTo>
                <a:lnTo>
                  <a:pt x="2274112" y="5594245"/>
                </a:lnTo>
                <a:lnTo>
                  <a:pt x="2265902" y="5596659"/>
                </a:lnTo>
                <a:lnTo>
                  <a:pt x="2258175" y="5599074"/>
                </a:lnTo>
                <a:lnTo>
                  <a:pt x="2249483" y="5601006"/>
                </a:lnTo>
                <a:lnTo>
                  <a:pt x="2241756" y="5602454"/>
                </a:lnTo>
                <a:lnTo>
                  <a:pt x="2234029" y="5603903"/>
                </a:lnTo>
                <a:lnTo>
                  <a:pt x="2227751" y="5603903"/>
                </a:lnTo>
                <a:lnTo>
                  <a:pt x="2217126" y="5603903"/>
                </a:lnTo>
                <a:lnTo>
                  <a:pt x="2204087" y="5603420"/>
                </a:lnTo>
                <a:lnTo>
                  <a:pt x="2197326" y="5603420"/>
                </a:lnTo>
                <a:lnTo>
                  <a:pt x="2190565" y="5601971"/>
                </a:lnTo>
                <a:lnTo>
                  <a:pt x="2184770" y="5601489"/>
                </a:lnTo>
                <a:lnTo>
                  <a:pt x="2179941" y="5600040"/>
                </a:lnTo>
                <a:lnTo>
                  <a:pt x="2172214" y="5600040"/>
                </a:lnTo>
                <a:lnTo>
                  <a:pt x="2163038" y="5599557"/>
                </a:lnTo>
                <a:lnTo>
                  <a:pt x="2158209" y="5599074"/>
                </a:lnTo>
                <a:lnTo>
                  <a:pt x="2153863" y="5598591"/>
                </a:lnTo>
                <a:lnTo>
                  <a:pt x="2149516" y="5597142"/>
                </a:lnTo>
                <a:lnTo>
                  <a:pt x="2146619" y="5596176"/>
                </a:lnTo>
                <a:lnTo>
                  <a:pt x="2140341" y="5592796"/>
                </a:lnTo>
                <a:lnTo>
                  <a:pt x="2133097" y="5587001"/>
                </a:lnTo>
                <a:lnTo>
                  <a:pt x="2126336" y="5581688"/>
                </a:lnTo>
                <a:lnTo>
                  <a:pt x="2120058" y="5577825"/>
                </a:lnTo>
                <a:lnTo>
                  <a:pt x="2115712" y="5574927"/>
                </a:lnTo>
                <a:lnTo>
                  <a:pt x="2109916" y="5572030"/>
                </a:lnTo>
                <a:lnTo>
                  <a:pt x="2104121" y="5569132"/>
                </a:lnTo>
                <a:lnTo>
                  <a:pt x="2097843" y="5567201"/>
                </a:lnTo>
                <a:lnTo>
                  <a:pt x="2085770" y="5562371"/>
                </a:lnTo>
                <a:lnTo>
                  <a:pt x="2075628" y="5559474"/>
                </a:lnTo>
                <a:lnTo>
                  <a:pt x="2058726" y="5556576"/>
                </a:lnTo>
                <a:lnTo>
                  <a:pt x="2038926" y="5555610"/>
                </a:lnTo>
                <a:lnTo>
                  <a:pt x="2029267" y="5554644"/>
                </a:lnTo>
                <a:lnTo>
                  <a:pt x="2019609" y="5554162"/>
                </a:lnTo>
                <a:lnTo>
                  <a:pt x="2011399" y="5552713"/>
                </a:lnTo>
                <a:lnTo>
                  <a:pt x="2004638" y="5551264"/>
                </a:lnTo>
                <a:lnTo>
                  <a:pt x="1994979" y="5548849"/>
                </a:lnTo>
                <a:lnTo>
                  <a:pt x="1984838" y="5545952"/>
                </a:lnTo>
                <a:lnTo>
                  <a:pt x="1973730" y="5543537"/>
                </a:lnTo>
                <a:lnTo>
                  <a:pt x="1964072" y="5540157"/>
                </a:lnTo>
                <a:lnTo>
                  <a:pt x="1958277" y="5537259"/>
                </a:lnTo>
                <a:lnTo>
                  <a:pt x="1952482" y="5532430"/>
                </a:lnTo>
                <a:lnTo>
                  <a:pt x="1946204" y="5527600"/>
                </a:lnTo>
                <a:lnTo>
                  <a:pt x="1939442" y="5521805"/>
                </a:lnTo>
                <a:lnTo>
                  <a:pt x="1933164" y="5516493"/>
                </a:lnTo>
                <a:lnTo>
                  <a:pt x="1927369" y="5511181"/>
                </a:lnTo>
                <a:lnTo>
                  <a:pt x="1921091" y="5506352"/>
                </a:lnTo>
                <a:lnTo>
                  <a:pt x="1915779" y="5503454"/>
                </a:lnTo>
                <a:lnTo>
                  <a:pt x="1909018" y="5499108"/>
                </a:lnTo>
                <a:lnTo>
                  <a:pt x="1900325" y="5494278"/>
                </a:lnTo>
                <a:lnTo>
                  <a:pt x="1890667" y="5489449"/>
                </a:lnTo>
                <a:lnTo>
                  <a:pt x="1880525" y="5484620"/>
                </a:lnTo>
                <a:lnTo>
                  <a:pt x="1860242" y="5476410"/>
                </a:lnTo>
                <a:lnTo>
                  <a:pt x="1844788" y="5469166"/>
                </a:lnTo>
                <a:lnTo>
                  <a:pt x="1832232" y="5463371"/>
                </a:lnTo>
                <a:lnTo>
                  <a:pt x="1816779" y="5456610"/>
                </a:lnTo>
                <a:lnTo>
                  <a:pt x="1802291" y="5449849"/>
                </a:lnTo>
                <a:lnTo>
                  <a:pt x="1789252" y="5443571"/>
                </a:lnTo>
                <a:lnTo>
                  <a:pt x="1782491" y="5440673"/>
                </a:lnTo>
                <a:lnTo>
                  <a:pt x="1774764" y="5437776"/>
                </a:lnTo>
                <a:lnTo>
                  <a:pt x="1765588" y="5434878"/>
                </a:lnTo>
                <a:lnTo>
                  <a:pt x="1755447" y="5432463"/>
                </a:lnTo>
                <a:lnTo>
                  <a:pt x="1746271" y="5429566"/>
                </a:lnTo>
                <a:lnTo>
                  <a:pt x="1737095" y="5426668"/>
                </a:lnTo>
                <a:lnTo>
                  <a:pt x="1728403" y="5423771"/>
                </a:lnTo>
                <a:lnTo>
                  <a:pt x="1722125" y="5421356"/>
                </a:lnTo>
                <a:lnTo>
                  <a:pt x="1711983" y="5415561"/>
                </a:lnTo>
                <a:lnTo>
                  <a:pt x="1700393" y="5409766"/>
                </a:lnTo>
                <a:lnTo>
                  <a:pt x="1694598" y="5405902"/>
                </a:lnTo>
                <a:lnTo>
                  <a:pt x="1689285" y="5402522"/>
                </a:lnTo>
                <a:lnTo>
                  <a:pt x="1684456" y="5399141"/>
                </a:lnTo>
                <a:lnTo>
                  <a:pt x="1681559" y="5394795"/>
                </a:lnTo>
                <a:lnTo>
                  <a:pt x="1679627" y="5393346"/>
                </a:lnTo>
                <a:lnTo>
                  <a:pt x="1677212" y="5390932"/>
                </a:lnTo>
                <a:lnTo>
                  <a:pt x="1675763" y="5389000"/>
                </a:lnTo>
                <a:lnTo>
                  <a:pt x="1674315" y="5386102"/>
                </a:lnTo>
                <a:lnTo>
                  <a:pt x="1671417" y="5380307"/>
                </a:lnTo>
                <a:lnTo>
                  <a:pt x="1669002" y="5374029"/>
                </a:lnTo>
                <a:lnTo>
                  <a:pt x="1666105" y="5367268"/>
                </a:lnTo>
                <a:lnTo>
                  <a:pt x="1664173" y="5360990"/>
                </a:lnTo>
                <a:lnTo>
                  <a:pt x="1661276" y="5355195"/>
                </a:lnTo>
                <a:lnTo>
                  <a:pt x="1658861" y="5350366"/>
                </a:lnTo>
                <a:lnTo>
                  <a:pt x="1653066" y="5341190"/>
                </a:lnTo>
                <a:lnTo>
                  <a:pt x="1646305" y="5332014"/>
                </a:lnTo>
                <a:lnTo>
                  <a:pt x="1639061" y="5323322"/>
                </a:lnTo>
                <a:lnTo>
                  <a:pt x="1632783" y="5316561"/>
                </a:lnTo>
                <a:lnTo>
                  <a:pt x="1629885" y="5315595"/>
                </a:lnTo>
                <a:lnTo>
                  <a:pt x="1625539" y="5315595"/>
                </a:lnTo>
                <a:lnTo>
                  <a:pt x="1620710" y="5316078"/>
                </a:lnTo>
                <a:lnTo>
                  <a:pt x="1615880" y="5316561"/>
                </a:lnTo>
                <a:lnTo>
                  <a:pt x="1610568" y="5317043"/>
                </a:lnTo>
                <a:lnTo>
                  <a:pt x="1605256" y="5317526"/>
                </a:lnTo>
                <a:lnTo>
                  <a:pt x="1599944" y="5317526"/>
                </a:lnTo>
                <a:lnTo>
                  <a:pt x="1595597" y="5316561"/>
                </a:lnTo>
                <a:lnTo>
                  <a:pt x="1588836" y="5312697"/>
                </a:lnTo>
                <a:lnTo>
                  <a:pt x="1581109" y="5306902"/>
                </a:lnTo>
                <a:lnTo>
                  <a:pt x="1572417" y="5300141"/>
                </a:lnTo>
                <a:lnTo>
                  <a:pt x="1566139" y="5294346"/>
                </a:lnTo>
                <a:lnTo>
                  <a:pt x="1563241" y="5292414"/>
                </a:lnTo>
                <a:lnTo>
                  <a:pt x="1559860" y="5289034"/>
                </a:lnTo>
                <a:lnTo>
                  <a:pt x="1556480" y="5285170"/>
                </a:lnTo>
                <a:lnTo>
                  <a:pt x="1553099" y="5280341"/>
                </a:lnTo>
                <a:lnTo>
                  <a:pt x="1546338" y="5271648"/>
                </a:lnTo>
                <a:lnTo>
                  <a:pt x="1539577" y="5263921"/>
                </a:lnTo>
                <a:lnTo>
                  <a:pt x="1533782" y="5260541"/>
                </a:lnTo>
                <a:lnTo>
                  <a:pt x="1527021" y="5255711"/>
                </a:lnTo>
                <a:lnTo>
                  <a:pt x="1523158" y="5252814"/>
                </a:lnTo>
                <a:lnTo>
                  <a:pt x="1520260" y="5251365"/>
                </a:lnTo>
                <a:lnTo>
                  <a:pt x="1516880" y="5249916"/>
                </a:lnTo>
                <a:lnTo>
                  <a:pt x="1513982" y="5249433"/>
                </a:lnTo>
                <a:lnTo>
                  <a:pt x="1510119" y="5246053"/>
                </a:lnTo>
                <a:lnTo>
                  <a:pt x="1504324" y="5242672"/>
                </a:lnTo>
                <a:lnTo>
                  <a:pt x="1500943" y="5240741"/>
                </a:lnTo>
                <a:lnTo>
                  <a:pt x="1497563" y="5239292"/>
                </a:lnTo>
                <a:lnTo>
                  <a:pt x="1494182" y="5238809"/>
                </a:lnTo>
                <a:lnTo>
                  <a:pt x="1491768" y="5238326"/>
                </a:lnTo>
                <a:lnTo>
                  <a:pt x="1484524" y="5239292"/>
                </a:lnTo>
                <a:lnTo>
                  <a:pt x="1476797" y="5241707"/>
                </a:lnTo>
                <a:lnTo>
                  <a:pt x="1468587" y="5244604"/>
                </a:lnTo>
                <a:lnTo>
                  <a:pt x="1461826" y="5245570"/>
                </a:lnTo>
                <a:lnTo>
                  <a:pt x="1457962" y="5245087"/>
                </a:lnTo>
                <a:lnTo>
                  <a:pt x="1452167" y="5243638"/>
                </a:lnTo>
                <a:lnTo>
                  <a:pt x="1445406" y="5240741"/>
                </a:lnTo>
                <a:lnTo>
                  <a:pt x="1439128" y="5238326"/>
                </a:lnTo>
                <a:lnTo>
                  <a:pt x="1436231" y="5234946"/>
                </a:lnTo>
                <a:lnTo>
                  <a:pt x="1431401" y="5230599"/>
                </a:lnTo>
                <a:lnTo>
                  <a:pt x="1426572" y="5226736"/>
                </a:lnTo>
                <a:lnTo>
                  <a:pt x="1420777" y="5223355"/>
                </a:lnTo>
                <a:lnTo>
                  <a:pt x="1416914" y="5222872"/>
                </a:lnTo>
                <a:lnTo>
                  <a:pt x="1411601" y="5221424"/>
                </a:lnTo>
                <a:lnTo>
                  <a:pt x="1406289" y="5220458"/>
                </a:lnTo>
                <a:lnTo>
                  <a:pt x="1402426" y="5219975"/>
                </a:lnTo>
                <a:lnTo>
                  <a:pt x="1394699" y="5212248"/>
                </a:lnTo>
                <a:lnTo>
                  <a:pt x="1387455" y="5205004"/>
                </a:lnTo>
                <a:lnTo>
                  <a:pt x="1381660" y="5196794"/>
                </a:lnTo>
                <a:lnTo>
                  <a:pt x="1376348" y="5189550"/>
                </a:lnTo>
                <a:lnTo>
                  <a:pt x="1374416" y="5188584"/>
                </a:lnTo>
                <a:lnTo>
                  <a:pt x="1371518" y="5187619"/>
                </a:lnTo>
                <a:lnTo>
                  <a:pt x="1368621" y="5187136"/>
                </a:lnTo>
                <a:lnTo>
                  <a:pt x="1365240" y="5186653"/>
                </a:lnTo>
                <a:lnTo>
                  <a:pt x="1358479" y="5185687"/>
                </a:lnTo>
                <a:lnTo>
                  <a:pt x="1354133" y="5185687"/>
                </a:lnTo>
                <a:lnTo>
                  <a:pt x="1350752" y="5186653"/>
                </a:lnTo>
                <a:lnTo>
                  <a:pt x="1347855" y="5187619"/>
                </a:lnTo>
                <a:lnTo>
                  <a:pt x="1344474" y="5189550"/>
                </a:lnTo>
                <a:lnTo>
                  <a:pt x="1341577" y="5190999"/>
                </a:lnTo>
                <a:lnTo>
                  <a:pt x="1338196" y="5192931"/>
                </a:lnTo>
                <a:lnTo>
                  <a:pt x="1335782" y="5193897"/>
                </a:lnTo>
                <a:lnTo>
                  <a:pt x="1334333" y="5194380"/>
                </a:lnTo>
                <a:lnTo>
                  <a:pt x="1333367" y="5194380"/>
                </a:lnTo>
                <a:lnTo>
                  <a:pt x="1332401" y="5193897"/>
                </a:lnTo>
                <a:lnTo>
                  <a:pt x="1331918" y="5193414"/>
                </a:lnTo>
                <a:lnTo>
                  <a:pt x="1329021" y="5191482"/>
                </a:lnTo>
                <a:lnTo>
                  <a:pt x="1326606" y="5189550"/>
                </a:lnTo>
                <a:lnTo>
                  <a:pt x="1325157" y="5187136"/>
                </a:lnTo>
                <a:lnTo>
                  <a:pt x="1323225" y="5184238"/>
                </a:lnTo>
                <a:lnTo>
                  <a:pt x="1321294" y="5178926"/>
                </a:lnTo>
                <a:lnTo>
                  <a:pt x="1320328" y="5174579"/>
                </a:lnTo>
                <a:lnTo>
                  <a:pt x="1322260" y="5172165"/>
                </a:lnTo>
                <a:lnTo>
                  <a:pt x="1325157" y="5170716"/>
                </a:lnTo>
                <a:lnTo>
                  <a:pt x="1328055" y="5168784"/>
                </a:lnTo>
                <a:lnTo>
                  <a:pt x="1331435" y="5167818"/>
                </a:lnTo>
                <a:lnTo>
                  <a:pt x="1333850" y="5166853"/>
                </a:lnTo>
                <a:lnTo>
                  <a:pt x="1336747" y="5165887"/>
                </a:lnTo>
                <a:lnTo>
                  <a:pt x="1338196" y="5164921"/>
                </a:lnTo>
                <a:lnTo>
                  <a:pt x="1339162" y="5163472"/>
                </a:lnTo>
                <a:lnTo>
                  <a:pt x="1340128" y="5162023"/>
                </a:lnTo>
                <a:lnTo>
                  <a:pt x="1342060" y="5159609"/>
                </a:lnTo>
                <a:lnTo>
                  <a:pt x="1343025" y="5156711"/>
                </a:lnTo>
                <a:lnTo>
                  <a:pt x="1343991" y="5153813"/>
                </a:lnTo>
                <a:lnTo>
                  <a:pt x="1345440" y="5147052"/>
                </a:lnTo>
                <a:lnTo>
                  <a:pt x="1346889" y="5141257"/>
                </a:lnTo>
                <a:lnTo>
                  <a:pt x="1347372" y="5133530"/>
                </a:lnTo>
                <a:lnTo>
                  <a:pt x="1347855" y="5122423"/>
                </a:lnTo>
                <a:lnTo>
                  <a:pt x="1348338" y="5117111"/>
                </a:lnTo>
                <a:lnTo>
                  <a:pt x="1348338" y="5111799"/>
                </a:lnTo>
                <a:lnTo>
                  <a:pt x="1347855" y="5107452"/>
                </a:lnTo>
                <a:lnTo>
                  <a:pt x="1346889" y="5104072"/>
                </a:lnTo>
                <a:lnTo>
                  <a:pt x="1344474" y="5102623"/>
                </a:lnTo>
                <a:lnTo>
                  <a:pt x="1342060" y="5101657"/>
                </a:lnTo>
                <a:lnTo>
                  <a:pt x="1338679" y="5100691"/>
                </a:lnTo>
                <a:lnTo>
                  <a:pt x="1335782" y="5100208"/>
                </a:lnTo>
                <a:lnTo>
                  <a:pt x="1331918" y="5099725"/>
                </a:lnTo>
                <a:lnTo>
                  <a:pt x="1328538" y="5098760"/>
                </a:lnTo>
                <a:lnTo>
                  <a:pt x="1326123" y="5097794"/>
                </a:lnTo>
                <a:lnTo>
                  <a:pt x="1324191" y="5096345"/>
                </a:lnTo>
                <a:lnTo>
                  <a:pt x="1320328" y="5092964"/>
                </a:lnTo>
                <a:lnTo>
                  <a:pt x="1315981" y="5088135"/>
                </a:lnTo>
                <a:lnTo>
                  <a:pt x="1311635" y="5081857"/>
                </a:lnTo>
                <a:lnTo>
                  <a:pt x="1308255" y="5074613"/>
                </a:lnTo>
                <a:lnTo>
                  <a:pt x="1300528" y="5061091"/>
                </a:lnTo>
                <a:lnTo>
                  <a:pt x="1294250" y="5048052"/>
                </a:lnTo>
                <a:lnTo>
                  <a:pt x="1293767" y="5041291"/>
                </a:lnTo>
                <a:lnTo>
                  <a:pt x="1293284" y="5033081"/>
                </a:lnTo>
                <a:lnTo>
                  <a:pt x="1292801" y="5028735"/>
                </a:lnTo>
                <a:lnTo>
                  <a:pt x="1292801" y="5024871"/>
                </a:lnTo>
                <a:lnTo>
                  <a:pt x="1293284" y="5021491"/>
                </a:lnTo>
                <a:lnTo>
                  <a:pt x="1294250" y="5018110"/>
                </a:lnTo>
                <a:lnTo>
                  <a:pt x="1294733" y="5015213"/>
                </a:lnTo>
                <a:lnTo>
                  <a:pt x="1296664" y="5011349"/>
                </a:lnTo>
                <a:lnTo>
                  <a:pt x="1298113" y="5007003"/>
                </a:lnTo>
                <a:lnTo>
                  <a:pt x="1300528" y="5002657"/>
                </a:lnTo>
                <a:lnTo>
                  <a:pt x="1305357" y="4993481"/>
                </a:lnTo>
                <a:lnTo>
                  <a:pt x="1309220" y="4984305"/>
                </a:lnTo>
                <a:lnTo>
                  <a:pt x="1313567" y="4977062"/>
                </a:lnTo>
                <a:lnTo>
                  <a:pt x="1317430" y="4967403"/>
                </a:lnTo>
                <a:lnTo>
                  <a:pt x="1319845" y="4962091"/>
                </a:lnTo>
                <a:lnTo>
                  <a:pt x="1320811" y="4956779"/>
                </a:lnTo>
                <a:lnTo>
                  <a:pt x="1321294" y="4954364"/>
                </a:lnTo>
                <a:lnTo>
                  <a:pt x="1321294" y="4951466"/>
                </a:lnTo>
                <a:lnTo>
                  <a:pt x="1320811" y="4949535"/>
                </a:lnTo>
                <a:lnTo>
                  <a:pt x="1320328" y="4947120"/>
                </a:lnTo>
                <a:lnTo>
                  <a:pt x="1316947" y="4944705"/>
                </a:lnTo>
                <a:lnTo>
                  <a:pt x="1311635" y="4943257"/>
                </a:lnTo>
                <a:lnTo>
                  <a:pt x="1305840" y="4941325"/>
                </a:lnTo>
                <a:lnTo>
                  <a:pt x="1300045" y="4939876"/>
                </a:lnTo>
                <a:lnTo>
                  <a:pt x="1293767" y="4938427"/>
                </a:lnTo>
                <a:lnTo>
                  <a:pt x="1287972" y="4936978"/>
                </a:lnTo>
                <a:lnTo>
                  <a:pt x="1285557" y="4935530"/>
                </a:lnTo>
                <a:lnTo>
                  <a:pt x="1283142" y="4934564"/>
                </a:lnTo>
                <a:lnTo>
                  <a:pt x="1281211" y="4933598"/>
                </a:lnTo>
                <a:lnTo>
                  <a:pt x="1279762" y="4932632"/>
                </a:lnTo>
                <a:lnTo>
                  <a:pt x="1278313" y="4929252"/>
                </a:lnTo>
                <a:lnTo>
                  <a:pt x="1278313" y="4925871"/>
                </a:lnTo>
                <a:lnTo>
                  <a:pt x="1278796" y="4921525"/>
                </a:lnTo>
                <a:lnTo>
                  <a:pt x="1279762" y="4917178"/>
                </a:lnTo>
                <a:lnTo>
                  <a:pt x="1280245" y="4913315"/>
                </a:lnTo>
                <a:lnTo>
                  <a:pt x="1280728" y="4909451"/>
                </a:lnTo>
                <a:lnTo>
                  <a:pt x="1280728" y="4905588"/>
                </a:lnTo>
                <a:lnTo>
                  <a:pt x="1279762" y="4902208"/>
                </a:lnTo>
                <a:lnTo>
                  <a:pt x="1279762" y="4892549"/>
                </a:lnTo>
                <a:lnTo>
                  <a:pt x="1278796" y="4879993"/>
                </a:lnTo>
                <a:lnTo>
                  <a:pt x="1278313" y="4873715"/>
                </a:lnTo>
                <a:lnTo>
                  <a:pt x="1277830" y="4867920"/>
                </a:lnTo>
                <a:lnTo>
                  <a:pt x="1276864" y="4862124"/>
                </a:lnTo>
                <a:lnTo>
                  <a:pt x="1275898" y="4857778"/>
                </a:lnTo>
                <a:lnTo>
                  <a:pt x="1272518" y="4851017"/>
                </a:lnTo>
                <a:lnTo>
                  <a:pt x="1269137" y="4842807"/>
                </a:lnTo>
                <a:lnTo>
                  <a:pt x="1267206" y="4838944"/>
                </a:lnTo>
                <a:lnTo>
                  <a:pt x="1265757" y="4834598"/>
                </a:lnTo>
                <a:lnTo>
                  <a:pt x="1265274" y="4831217"/>
                </a:lnTo>
                <a:lnTo>
                  <a:pt x="1264791" y="4827837"/>
                </a:lnTo>
                <a:lnTo>
                  <a:pt x="1265274" y="4823007"/>
                </a:lnTo>
                <a:lnTo>
                  <a:pt x="1265757" y="4817695"/>
                </a:lnTo>
                <a:lnTo>
                  <a:pt x="1267206" y="4811900"/>
                </a:lnTo>
                <a:lnTo>
                  <a:pt x="1269620" y="4805622"/>
                </a:lnTo>
                <a:lnTo>
                  <a:pt x="1271552" y="4799344"/>
                </a:lnTo>
                <a:lnTo>
                  <a:pt x="1274450" y="4793549"/>
                </a:lnTo>
                <a:lnTo>
                  <a:pt x="1276864" y="4787753"/>
                </a:lnTo>
                <a:lnTo>
                  <a:pt x="1279762" y="4783407"/>
                </a:lnTo>
                <a:lnTo>
                  <a:pt x="1283142" y="4776646"/>
                </a:lnTo>
                <a:lnTo>
                  <a:pt x="1287489" y="4768436"/>
                </a:lnTo>
                <a:lnTo>
                  <a:pt x="1289903" y="4765056"/>
                </a:lnTo>
                <a:lnTo>
                  <a:pt x="1292801" y="4761675"/>
                </a:lnTo>
                <a:lnTo>
                  <a:pt x="1295216" y="4759261"/>
                </a:lnTo>
                <a:lnTo>
                  <a:pt x="1298113" y="4756846"/>
                </a:lnTo>
                <a:lnTo>
                  <a:pt x="1301011" y="4754431"/>
                </a:lnTo>
                <a:lnTo>
                  <a:pt x="1304874" y="4751534"/>
                </a:lnTo>
                <a:lnTo>
                  <a:pt x="1309220" y="4749119"/>
                </a:lnTo>
                <a:lnTo>
                  <a:pt x="1313567" y="4746704"/>
                </a:lnTo>
                <a:lnTo>
                  <a:pt x="1317913" y="4744773"/>
                </a:lnTo>
                <a:lnTo>
                  <a:pt x="1322742" y="4743324"/>
                </a:lnTo>
                <a:lnTo>
                  <a:pt x="1327089" y="4742841"/>
                </a:lnTo>
                <a:lnTo>
                  <a:pt x="1331918" y="4742358"/>
                </a:lnTo>
                <a:lnTo>
                  <a:pt x="1341094" y="4745256"/>
                </a:lnTo>
                <a:lnTo>
                  <a:pt x="1351235" y="4750085"/>
                </a:lnTo>
                <a:lnTo>
                  <a:pt x="1356547" y="4752500"/>
                </a:lnTo>
                <a:lnTo>
                  <a:pt x="1361377" y="4755397"/>
                </a:lnTo>
                <a:lnTo>
                  <a:pt x="1365723" y="4757812"/>
                </a:lnTo>
                <a:lnTo>
                  <a:pt x="1369104" y="4760709"/>
                </a:lnTo>
                <a:lnTo>
                  <a:pt x="1372001" y="4763607"/>
                </a:lnTo>
                <a:lnTo>
                  <a:pt x="1376348" y="4766987"/>
                </a:lnTo>
                <a:lnTo>
                  <a:pt x="1378279" y="4768436"/>
                </a:lnTo>
                <a:lnTo>
                  <a:pt x="1380694" y="4770851"/>
                </a:lnTo>
                <a:lnTo>
                  <a:pt x="1382143" y="4772783"/>
                </a:lnTo>
                <a:lnTo>
                  <a:pt x="1383591" y="4775680"/>
                </a:lnTo>
                <a:lnTo>
                  <a:pt x="1383109" y="4779061"/>
                </a:lnTo>
                <a:lnTo>
                  <a:pt x="1381660" y="4783407"/>
                </a:lnTo>
                <a:lnTo>
                  <a:pt x="1378762" y="4787270"/>
                </a:lnTo>
                <a:lnTo>
                  <a:pt x="1376348" y="4790651"/>
                </a:lnTo>
                <a:lnTo>
                  <a:pt x="1375865" y="4791617"/>
                </a:lnTo>
                <a:lnTo>
                  <a:pt x="1374416" y="4792583"/>
                </a:lnTo>
                <a:lnTo>
                  <a:pt x="1372484" y="4792583"/>
                </a:lnTo>
                <a:lnTo>
                  <a:pt x="1370069" y="4791617"/>
                </a:lnTo>
                <a:lnTo>
                  <a:pt x="1365240" y="4791134"/>
                </a:lnTo>
                <a:lnTo>
                  <a:pt x="1361377" y="4790651"/>
                </a:lnTo>
                <a:lnTo>
                  <a:pt x="1360894" y="4791134"/>
                </a:lnTo>
                <a:lnTo>
                  <a:pt x="1359445" y="4793066"/>
                </a:lnTo>
                <a:lnTo>
                  <a:pt x="1358479" y="4795480"/>
                </a:lnTo>
                <a:lnTo>
                  <a:pt x="1357996" y="4798378"/>
                </a:lnTo>
                <a:lnTo>
                  <a:pt x="1356547" y="4800792"/>
                </a:lnTo>
                <a:lnTo>
                  <a:pt x="1356065" y="4804173"/>
                </a:lnTo>
                <a:lnTo>
                  <a:pt x="1356065" y="4807553"/>
                </a:lnTo>
                <a:lnTo>
                  <a:pt x="1356065" y="4810934"/>
                </a:lnTo>
                <a:lnTo>
                  <a:pt x="1357513" y="4817695"/>
                </a:lnTo>
                <a:lnTo>
                  <a:pt x="1357996" y="4823973"/>
                </a:lnTo>
                <a:lnTo>
                  <a:pt x="1360894" y="4827837"/>
                </a:lnTo>
                <a:lnTo>
                  <a:pt x="1364757" y="4831700"/>
                </a:lnTo>
                <a:lnTo>
                  <a:pt x="1366206" y="4833632"/>
                </a:lnTo>
                <a:lnTo>
                  <a:pt x="1367655" y="4835563"/>
                </a:lnTo>
                <a:lnTo>
                  <a:pt x="1368621" y="4837495"/>
                </a:lnTo>
                <a:lnTo>
                  <a:pt x="1369104" y="4838944"/>
                </a:lnTo>
                <a:lnTo>
                  <a:pt x="1368621" y="4842324"/>
                </a:lnTo>
                <a:lnTo>
                  <a:pt x="1367655" y="4844739"/>
                </a:lnTo>
                <a:lnTo>
                  <a:pt x="1366206" y="4847154"/>
                </a:lnTo>
                <a:lnTo>
                  <a:pt x="1364757" y="4850051"/>
                </a:lnTo>
                <a:lnTo>
                  <a:pt x="1360894" y="4854398"/>
                </a:lnTo>
                <a:lnTo>
                  <a:pt x="1357996" y="4857778"/>
                </a:lnTo>
                <a:lnTo>
                  <a:pt x="1350269" y="4865505"/>
                </a:lnTo>
                <a:lnTo>
                  <a:pt x="1343025" y="4872749"/>
                </a:lnTo>
                <a:lnTo>
                  <a:pt x="1343025" y="4879993"/>
                </a:lnTo>
                <a:lnTo>
                  <a:pt x="1343025" y="4887720"/>
                </a:lnTo>
                <a:lnTo>
                  <a:pt x="1345440" y="4888686"/>
                </a:lnTo>
                <a:lnTo>
                  <a:pt x="1349304" y="4889168"/>
                </a:lnTo>
                <a:lnTo>
                  <a:pt x="1353650" y="4889168"/>
                </a:lnTo>
                <a:lnTo>
                  <a:pt x="1357996" y="4889168"/>
                </a:lnTo>
                <a:lnTo>
                  <a:pt x="1365723" y="4888203"/>
                </a:lnTo>
                <a:lnTo>
                  <a:pt x="1372484" y="4887720"/>
                </a:lnTo>
                <a:lnTo>
                  <a:pt x="1376348" y="4890134"/>
                </a:lnTo>
                <a:lnTo>
                  <a:pt x="1381660" y="4893032"/>
                </a:lnTo>
                <a:lnTo>
                  <a:pt x="1387455" y="4894481"/>
                </a:lnTo>
                <a:lnTo>
                  <a:pt x="1391318" y="4894964"/>
                </a:lnTo>
                <a:lnTo>
                  <a:pt x="1392767" y="4894964"/>
                </a:lnTo>
                <a:lnTo>
                  <a:pt x="1394216" y="4893998"/>
                </a:lnTo>
                <a:lnTo>
                  <a:pt x="1396631" y="4892549"/>
                </a:lnTo>
                <a:lnTo>
                  <a:pt x="1398079" y="4890617"/>
                </a:lnTo>
                <a:lnTo>
                  <a:pt x="1399528" y="4889168"/>
                </a:lnTo>
                <a:lnTo>
                  <a:pt x="1400977" y="4887237"/>
                </a:lnTo>
                <a:lnTo>
                  <a:pt x="1402426" y="4885305"/>
                </a:lnTo>
                <a:lnTo>
                  <a:pt x="1402426" y="4883856"/>
                </a:lnTo>
                <a:lnTo>
                  <a:pt x="1403392" y="4880476"/>
                </a:lnTo>
                <a:lnTo>
                  <a:pt x="1404357" y="4877578"/>
                </a:lnTo>
                <a:lnTo>
                  <a:pt x="1404840" y="4874198"/>
                </a:lnTo>
                <a:lnTo>
                  <a:pt x="1405323" y="4870817"/>
                </a:lnTo>
                <a:lnTo>
                  <a:pt x="1405806" y="4863573"/>
                </a:lnTo>
                <a:lnTo>
                  <a:pt x="1405806" y="4857778"/>
                </a:lnTo>
                <a:lnTo>
                  <a:pt x="1405806" y="4854881"/>
                </a:lnTo>
                <a:lnTo>
                  <a:pt x="1404840" y="4851983"/>
                </a:lnTo>
                <a:lnTo>
                  <a:pt x="1403874" y="4849568"/>
                </a:lnTo>
                <a:lnTo>
                  <a:pt x="1402426" y="4846671"/>
                </a:lnTo>
                <a:lnTo>
                  <a:pt x="1399528" y="4842807"/>
                </a:lnTo>
                <a:lnTo>
                  <a:pt x="1398562" y="4838944"/>
                </a:lnTo>
                <a:lnTo>
                  <a:pt x="1399045" y="4835563"/>
                </a:lnTo>
                <a:lnTo>
                  <a:pt x="1399528" y="4832666"/>
                </a:lnTo>
                <a:lnTo>
                  <a:pt x="1400977" y="4828319"/>
                </a:lnTo>
                <a:lnTo>
                  <a:pt x="1402909" y="4823973"/>
                </a:lnTo>
                <a:lnTo>
                  <a:pt x="1406289" y="4816246"/>
                </a:lnTo>
                <a:lnTo>
                  <a:pt x="1409670" y="4809485"/>
                </a:lnTo>
                <a:lnTo>
                  <a:pt x="1410153" y="4807553"/>
                </a:lnTo>
                <a:lnTo>
                  <a:pt x="1410635" y="4806588"/>
                </a:lnTo>
                <a:lnTo>
                  <a:pt x="1412084" y="4805139"/>
                </a:lnTo>
                <a:lnTo>
                  <a:pt x="1414016" y="4804173"/>
                </a:lnTo>
                <a:lnTo>
                  <a:pt x="1417396" y="4802241"/>
                </a:lnTo>
                <a:lnTo>
                  <a:pt x="1420777" y="4801758"/>
                </a:lnTo>
                <a:lnTo>
                  <a:pt x="1424157" y="4802241"/>
                </a:lnTo>
                <a:lnTo>
                  <a:pt x="1427055" y="4803690"/>
                </a:lnTo>
                <a:lnTo>
                  <a:pt x="1430436" y="4805622"/>
                </a:lnTo>
                <a:lnTo>
                  <a:pt x="1433816" y="4807553"/>
                </a:lnTo>
                <a:lnTo>
                  <a:pt x="1441060" y="4812866"/>
                </a:lnTo>
                <a:lnTo>
                  <a:pt x="1447338" y="4816729"/>
                </a:lnTo>
                <a:lnTo>
                  <a:pt x="1449753" y="4823007"/>
                </a:lnTo>
                <a:lnTo>
                  <a:pt x="1452650" y="4829768"/>
                </a:lnTo>
                <a:lnTo>
                  <a:pt x="1455065" y="4837012"/>
                </a:lnTo>
                <a:lnTo>
                  <a:pt x="1458445" y="4842807"/>
                </a:lnTo>
                <a:lnTo>
                  <a:pt x="1458928" y="4849568"/>
                </a:lnTo>
                <a:lnTo>
                  <a:pt x="1459894" y="4857295"/>
                </a:lnTo>
                <a:lnTo>
                  <a:pt x="1461343" y="4864539"/>
                </a:lnTo>
                <a:lnTo>
                  <a:pt x="1461826" y="4868885"/>
                </a:lnTo>
                <a:lnTo>
                  <a:pt x="1461343" y="4876129"/>
                </a:lnTo>
                <a:lnTo>
                  <a:pt x="1459894" y="4883856"/>
                </a:lnTo>
                <a:lnTo>
                  <a:pt x="1458928" y="4891583"/>
                </a:lnTo>
                <a:lnTo>
                  <a:pt x="1458445" y="4898827"/>
                </a:lnTo>
                <a:lnTo>
                  <a:pt x="1461826" y="4902208"/>
                </a:lnTo>
                <a:lnTo>
                  <a:pt x="1467138" y="4906071"/>
                </a:lnTo>
                <a:lnTo>
                  <a:pt x="1472450" y="4910417"/>
                </a:lnTo>
                <a:lnTo>
                  <a:pt x="1476797" y="4913315"/>
                </a:lnTo>
                <a:lnTo>
                  <a:pt x="1482592" y="4912832"/>
                </a:lnTo>
                <a:lnTo>
                  <a:pt x="1489353" y="4911383"/>
                </a:lnTo>
                <a:lnTo>
                  <a:pt x="1492250" y="4910417"/>
                </a:lnTo>
                <a:lnTo>
                  <a:pt x="1494665" y="4908969"/>
                </a:lnTo>
                <a:lnTo>
                  <a:pt x="1497563" y="4907520"/>
                </a:lnTo>
                <a:lnTo>
                  <a:pt x="1499011" y="4906071"/>
                </a:lnTo>
                <a:lnTo>
                  <a:pt x="1499977" y="4904622"/>
                </a:lnTo>
                <a:lnTo>
                  <a:pt x="1500943" y="4902208"/>
                </a:lnTo>
                <a:lnTo>
                  <a:pt x="1501909" y="4899793"/>
                </a:lnTo>
                <a:lnTo>
                  <a:pt x="1502392" y="4896895"/>
                </a:lnTo>
                <a:lnTo>
                  <a:pt x="1502875" y="4891583"/>
                </a:lnTo>
                <a:lnTo>
                  <a:pt x="1502875" y="4887720"/>
                </a:lnTo>
                <a:lnTo>
                  <a:pt x="1499494" y="4884822"/>
                </a:lnTo>
                <a:lnTo>
                  <a:pt x="1495631" y="4881925"/>
                </a:lnTo>
                <a:lnTo>
                  <a:pt x="1494182" y="4880476"/>
                </a:lnTo>
                <a:lnTo>
                  <a:pt x="1492733" y="4879027"/>
                </a:lnTo>
                <a:lnTo>
                  <a:pt x="1492250" y="4878061"/>
                </a:lnTo>
                <a:lnTo>
                  <a:pt x="1491768" y="4876612"/>
                </a:lnTo>
                <a:lnTo>
                  <a:pt x="1489836" y="4874198"/>
                </a:lnTo>
                <a:lnTo>
                  <a:pt x="1488870" y="4871783"/>
                </a:lnTo>
                <a:lnTo>
                  <a:pt x="1487904" y="4868403"/>
                </a:lnTo>
                <a:lnTo>
                  <a:pt x="1486938" y="4865505"/>
                </a:lnTo>
                <a:lnTo>
                  <a:pt x="1486455" y="4861642"/>
                </a:lnTo>
                <a:lnTo>
                  <a:pt x="1486455" y="4858261"/>
                </a:lnTo>
                <a:lnTo>
                  <a:pt x="1486938" y="4855846"/>
                </a:lnTo>
                <a:lnTo>
                  <a:pt x="1487904" y="4854398"/>
                </a:lnTo>
                <a:lnTo>
                  <a:pt x="1489353" y="4852466"/>
                </a:lnTo>
                <a:lnTo>
                  <a:pt x="1491285" y="4851983"/>
                </a:lnTo>
                <a:lnTo>
                  <a:pt x="1493216" y="4851500"/>
                </a:lnTo>
                <a:lnTo>
                  <a:pt x="1495148" y="4851017"/>
                </a:lnTo>
                <a:lnTo>
                  <a:pt x="1497563" y="4851500"/>
                </a:lnTo>
                <a:lnTo>
                  <a:pt x="1499494" y="4851983"/>
                </a:lnTo>
                <a:lnTo>
                  <a:pt x="1500943" y="4852466"/>
                </a:lnTo>
                <a:lnTo>
                  <a:pt x="1502875" y="4854398"/>
                </a:lnTo>
                <a:lnTo>
                  <a:pt x="1510119" y="4855846"/>
                </a:lnTo>
                <a:lnTo>
                  <a:pt x="1517363" y="4857778"/>
                </a:lnTo>
                <a:lnTo>
                  <a:pt x="1524124" y="4861642"/>
                </a:lnTo>
                <a:lnTo>
                  <a:pt x="1530402" y="4866954"/>
                </a:lnTo>
                <a:lnTo>
                  <a:pt x="1536197" y="4872266"/>
                </a:lnTo>
                <a:lnTo>
                  <a:pt x="1539577" y="4876612"/>
                </a:lnTo>
                <a:lnTo>
                  <a:pt x="1543441" y="4882890"/>
                </a:lnTo>
                <a:lnTo>
                  <a:pt x="1547304" y="4889651"/>
                </a:lnTo>
                <a:lnTo>
                  <a:pt x="1551168" y="4896412"/>
                </a:lnTo>
                <a:lnTo>
                  <a:pt x="1554548" y="4902208"/>
                </a:lnTo>
                <a:lnTo>
                  <a:pt x="1561792" y="4908969"/>
                </a:lnTo>
                <a:lnTo>
                  <a:pt x="1571451" y="4916212"/>
                </a:lnTo>
                <a:lnTo>
                  <a:pt x="1576280" y="4920076"/>
                </a:lnTo>
                <a:lnTo>
                  <a:pt x="1581109" y="4923939"/>
                </a:lnTo>
                <a:lnTo>
                  <a:pt x="1585456" y="4928286"/>
                </a:lnTo>
                <a:lnTo>
                  <a:pt x="1588353" y="4932632"/>
                </a:lnTo>
                <a:lnTo>
                  <a:pt x="1595597" y="4939876"/>
                </a:lnTo>
                <a:lnTo>
                  <a:pt x="1604773" y="4949535"/>
                </a:lnTo>
                <a:lnTo>
                  <a:pt x="1614431" y="4960159"/>
                </a:lnTo>
                <a:lnTo>
                  <a:pt x="1621675" y="4969335"/>
                </a:lnTo>
                <a:lnTo>
                  <a:pt x="1625539" y="4977062"/>
                </a:lnTo>
                <a:lnTo>
                  <a:pt x="1629885" y="4985754"/>
                </a:lnTo>
                <a:lnTo>
                  <a:pt x="1632300" y="4990101"/>
                </a:lnTo>
                <a:lnTo>
                  <a:pt x="1635197" y="4994447"/>
                </a:lnTo>
                <a:lnTo>
                  <a:pt x="1637612" y="4997827"/>
                </a:lnTo>
                <a:lnTo>
                  <a:pt x="1640027" y="4999759"/>
                </a:lnTo>
                <a:lnTo>
                  <a:pt x="1644373" y="5002657"/>
                </a:lnTo>
                <a:lnTo>
                  <a:pt x="1649685" y="5006037"/>
                </a:lnTo>
                <a:lnTo>
                  <a:pt x="1652583" y="5007003"/>
                </a:lnTo>
                <a:lnTo>
                  <a:pt x="1654997" y="5007969"/>
                </a:lnTo>
                <a:lnTo>
                  <a:pt x="1657412" y="5007486"/>
                </a:lnTo>
                <a:lnTo>
                  <a:pt x="1658861" y="5007003"/>
                </a:lnTo>
                <a:lnTo>
                  <a:pt x="1660310" y="5006520"/>
                </a:lnTo>
                <a:lnTo>
                  <a:pt x="1661758" y="5005071"/>
                </a:lnTo>
                <a:lnTo>
                  <a:pt x="1663207" y="5003623"/>
                </a:lnTo>
                <a:lnTo>
                  <a:pt x="1664173" y="5001208"/>
                </a:lnTo>
                <a:lnTo>
                  <a:pt x="1665622" y="4997827"/>
                </a:lnTo>
                <a:lnTo>
                  <a:pt x="1666105" y="4995896"/>
                </a:lnTo>
                <a:lnTo>
                  <a:pt x="1664656" y="4993481"/>
                </a:lnTo>
                <a:lnTo>
                  <a:pt x="1662241" y="4990584"/>
                </a:lnTo>
                <a:lnTo>
                  <a:pt x="1659827" y="4988652"/>
                </a:lnTo>
                <a:lnTo>
                  <a:pt x="1657412" y="4987203"/>
                </a:lnTo>
                <a:lnTo>
                  <a:pt x="1652100" y="4983823"/>
                </a:lnTo>
                <a:lnTo>
                  <a:pt x="1647754" y="4980442"/>
                </a:lnTo>
                <a:lnTo>
                  <a:pt x="1644373" y="4977544"/>
                </a:lnTo>
                <a:lnTo>
                  <a:pt x="1640992" y="4972715"/>
                </a:lnTo>
                <a:lnTo>
                  <a:pt x="1639061" y="4970783"/>
                </a:lnTo>
                <a:lnTo>
                  <a:pt x="1638095" y="4967886"/>
                </a:lnTo>
                <a:lnTo>
                  <a:pt x="1637129" y="4964988"/>
                </a:lnTo>
                <a:lnTo>
                  <a:pt x="1636646" y="4962091"/>
                </a:lnTo>
                <a:lnTo>
                  <a:pt x="1637129" y="4959193"/>
                </a:lnTo>
                <a:lnTo>
                  <a:pt x="1639061" y="4955330"/>
                </a:lnTo>
                <a:lnTo>
                  <a:pt x="1640027" y="4953881"/>
                </a:lnTo>
                <a:lnTo>
                  <a:pt x="1641475" y="4951949"/>
                </a:lnTo>
                <a:lnTo>
                  <a:pt x="1642924" y="4951466"/>
                </a:lnTo>
                <a:lnTo>
                  <a:pt x="1643890" y="4950983"/>
                </a:lnTo>
                <a:lnTo>
                  <a:pt x="1647271" y="4951466"/>
                </a:lnTo>
                <a:lnTo>
                  <a:pt x="1649685" y="4951949"/>
                </a:lnTo>
                <a:lnTo>
                  <a:pt x="1652583" y="4953881"/>
                </a:lnTo>
                <a:lnTo>
                  <a:pt x="1654997" y="4955330"/>
                </a:lnTo>
                <a:lnTo>
                  <a:pt x="1660793" y="4959193"/>
                </a:lnTo>
                <a:lnTo>
                  <a:pt x="1666105" y="4962091"/>
                </a:lnTo>
                <a:lnTo>
                  <a:pt x="1672383" y="4968369"/>
                </a:lnTo>
                <a:lnTo>
                  <a:pt x="1679627" y="4975613"/>
                </a:lnTo>
                <a:lnTo>
                  <a:pt x="1686388" y="4982374"/>
                </a:lnTo>
                <a:lnTo>
                  <a:pt x="1692666" y="4988169"/>
                </a:lnTo>
                <a:lnTo>
                  <a:pt x="1698944" y="4992515"/>
                </a:lnTo>
                <a:lnTo>
                  <a:pt x="1707637" y="4997827"/>
                </a:lnTo>
                <a:lnTo>
                  <a:pt x="1715364" y="5002657"/>
                </a:lnTo>
                <a:lnTo>
                  <a:pt x="1722125" y="5007003"/>
                </a:lnTo>
                <a:lnTo>
                  <a:pt x="1732266" y="5009418"/>
                </a:lnTo>
                <a:lnTo>
                  <a:pt x="1744339" y="5010867"/>
                </a:lnTo>
                <a:lnTo>
                  <a:pt x="1756412" y="5012315"/>
                </a:lnTo>
                <a:lnTo>
                  <a:pt x="1766554" y="5014730"/>
                </a:lnTo>
                <a:lnTo>
                  <a:pt x="1776213" y="5017145"/>
                </a:lnTo>
                <a:lnTo>
                  <a:pt x="1786837" y="5020042"/>
                </a:lnTo>
                <a:lnTo>
                  <a:pt x="1796978" y="5022940"/>
                </a:lnTo>
                <a:lnTo>
                  <a:pt x="1804222" y="5025837"/>
                </a:lnTo>
                <a:lnTo>
                  <a:pt x="1807603" y="5026320"/>
                </a:lnTo>
                <a:lnTo>
                  <a:pt x="1810500" y="5027286"/>
                </a:lnTo>
                <a:lnTo>
                  <a:pt x="1814847" y="5028735"/>
                </a:lnTo>
                <a:lnTo>
                  <a:pt x="1818710" y="5031150"/>
                </a:lnTo>
                <a:lnTo>
                  <a:pt x="1822091" y="5032598"/>
                </a:lnTo>
                <a:lnTo>
                  <a:pt x="1825471" y="5033564"/>
                </a:lnTo>
                <a:lnTo>
                  <a:pt x="1826920" y="5033564"/>
                </a:lnTo>
                <a:lnTo>
                  <a:pt x="1827886" y="5034047"/>
                </a:lnTo>
                <a:lnTo>
                  <a:pt x="1829335" y="5033564"/>
                </a:lnTo>
                <a:lnTo>
                  <a:pt x="1830301" y="5033081"/>
                </a:lnTo>
                <a:lnTo>
                  <a:pt x="1831266" y="5032598"/>
                </a:lnTo>
                <a:lnTo>
                  <a:pt x="1832232" y="5031632"/>
                </a:lnTo>
                <a:lnTo>
                  <a:pt x="1833198" y="5029701"/>
                </a:lnTo>
                <a:lnTo>
                  <a:pt x="1833681" y="5028735"/>
                </a:lnTo>
                <a:lnTo>
                  <a:pt x="1834164" y="5024871"/>
                </a:lnTo>
                <a:lnTo>
                  <a:pt x="1834164" y="5021974"/>
                </a:lnTo>
                <a:lnTo>
                  <a:pt x="1833681" y="5018110"/>
                </a:lnTo>
                <a:lnTo>
                  <a:pt x="1832715" y="5015213"/>
                </a:lnTo>
                <a:lnTo>
                  <a:pt x="1831266" y="5012315"/>
                </a:lnTo>
                <a:lnTo>
                  <a:pt x="1830301" y="5010867"/>
                </a:lnTo>
                <a:lnTo>
                  <a:pt x="1829818" y="5007969"/>
                </a:lnTo>
                <a:lnTo>
                  <a:pt x="1827403" y="5005071"/>
                </a:lnTo>
                <a:lnTo>
                  <a:pt x="1825471" y="5002657"/>
                </a:lnTo>
                <a:lnTo>
                  <a:pt x="1822091" y="5000242"/>
                </a:lnTo>
                <a:lnTo>
                  <a:pt x="1819193" y="4998793"/>
                </a:lnTo>
                <a:lnTo>
                  <a:pt x="1815813" y="4996862"/>
                </a:lnTo>
                <a:lnTo>
                  <a:pt x="1813398" y="4995896"/>
                </a:lnTo>
                <a:lnTo>
                  <a:pt x="1811466" y="4995896"/>
                </a:lnTo>
                <a:lnTo>
                  <a:pt x="1805188" y="4992998"/>
                </a:lnTo>
                <a:lnTo>
                  <a:pt x="1798427" y="4990101"/>
                </a:lnTo>
                <a:lnTo>
                  <a:pt x="1791183" y="4987686"/>
                </a:lnTo>
                <a:lnTo>
                  <a:pt x="1783456" y="4984788"/>
                </a:lnTo>
                <a:lnTo>
                  <a:pt x="1768969" y="4980442"/>
                </a:lnTo>
                <a:lnTo>
                  <a:pt x="1755447" y="4977062"/>
                </a:lnTo>
                <a:lnTo>
                  <a:pt x="1739510" y="4971266"/>
                </a:lnTo>
                <a:lnTo>
                  <a:pt x="1720676" y="4964505"/>
                </a:lnTo>
                <a:lnTo>
                  <a:pt x="1702807" y="4957261"/>
                </a:lnTo>
                <a:lnTo>
                  <a:pt x="1688802" y="4950983"/>
                </a:lnTo>
                <a:lnTo>
                  <a:pt x="1679627" y="4945671"/>
                </a:lnTo>
                <a:lnTo>
                  <a:pt x="1669485" y="4938910"/>
                </a:lnTo>
                <a:lnTo>
                  <a:pt x="1657895" y="4931183"/>
                </a:lnTo>
                <a:lnTo>
                  <a:pt x="1646788" y="4922491"/>
                </a:lnTo>
                <a:lnTo>
                  <a:pt x="1635197" y="4913798"/>
                </a:lnTo>
                <a:lnTo>
                  <a:pt x="1624573" y="4905588"/>
                </a:lnTo>
                <a:lnTo>
                  <a:pt x="1614914" y="4897861"/>
                </a:lnTo>
                <a:lnTo>
                  <a:pt x="1606705" y="4891100"/>
                </a:lnTo>
                <a:lnTo>
                  <a:pt x="1589802" y="4877578"/>
                </a:lnTo>
                <a:lnTo>
                  <a:pt x="1570002" y="4861159"/>
                </a:lnTo>
                <a:lnTo>
                  <a:pt x="1549236" y="4843773"/>
                </a:lnTo>
                <a:lnTo>
                  <a:pt x="1532334" y="4827837"/>
                </a:lnTo>
                <a:lnTo>
                  <a:pt x="1519777" y="4817695"/>
                </a:lnTo>
                <a:lnTo>
                  <a:pt x="1504807" y="4806105"/>
                </a:lnTo>
                <a:lnTo>
                  <a:pt x="1497080" y="4800310"/>
                </a:lnTo>
                <a:lnTo>
                  <a:pt x="1489353" y="4794997"/>
                </a:lnTo>
                <a:lnTo>
                  <a:pt x="1482592" y="4790168"/>
                </a:lnTo>
                <a:lnTo>
                  <a:pt x="1476797" y="4787270"/>
                </a:lnTo>
                <a:lnTo>
                  <a:pt x="1470036" y="4780509"/>
                </a:lnTo>
                <a:lnTo>
                  <a:pt x="1461826" y="4774231"/>
                </a:lnTo>
                <a:lnTo>
                  <a:pt x="1453616" y="4768436"/>
                </a:lnTo>
                <a:lnTo>
                  <a:pt x="1447338" y="4764573"/>
                </a:lnTo>
                <a:lnTo>
                  <a:pt x="1441060" y="4764573"/>
                </a:lnTo>
                <a:lnTo>
                  <a:pt x="1434299" y="4763607"/>
                </a:lnTo>
                <a:lnTo>
                  <a:pt x="1431401" y="4762641"/>
                </a:lnTo>
                <a:lnTo>
                  <a:pt x="1428504" y="4761192"/>
                </a:lnTo>
                <a:lnTo>
                  <a:pt x="1426572" y="4759744"/>
                </a:lnTo>
                <a:lnTo>
                  <a:pt x="1424640" y="4756846"/>
                </a:lnTo>
                <a:lnTo>
                  <a:pt x="1423192" y="4756363"/>
                </a:lnTo>
                <a:lnTo>
                  <a:pt x="1422226" y="4754914"/>
                </a:lnTo>
                <a:lnTo>
                  <a:pt x="1421260" y="4753948"/>
                </a:lnTo>
                <a:lnTo>
                  <a:pt x="1420294" y="4751534"/>
                </a:lnTo>
                <a:lnTo>
                  <a:pt x="1419328" y="4748153"/>
                </a:lnTo>
                <a:lnTo>
                  <a:pt x="1418845" y="4743807"/>
                </a:lnTo>
                <a:lnTo>
                  <a:pt x="1418845" y="4738978"/>
                </a:lnTo>
                <a:lnTo>
                  <a:pt x="1418845" y="4734631"/>
                </a:lnTo>
                <a:lnTo>
                  <a:pt x="1419811" y="4730285"/>
                </a:lnTo>
                <a:lnTo>
                  <a:pt x="1420777" y="4727387"/>
                </a:lnTo>
                <a:lnTo>
                  <a:pt x="1422709" y="4724007"/>
                </a:lnTo>
                <a:lnTo>
                  <a:pt x="1426089" y="4721592"/>
                </a:lnTo>
                <a:lnTo>
                  <a:pt x="1429953" y="4718695"/>
                </a:lnTo>
                <a:lnTo>
                  <a:pt x="1434299" y="4716280"/>
                </a:lnTo>
                <a:lnTo>
                  <a:pt x="1443475" y="4711934"/>
                </a:lnTo>
                <a:lnTo>
                  <a:pt x="1450719" y="4708070"/>
                </a:lnTo>
                <a:lnTo>
                  <a:pt x="1457480" y="4706138"/>
                </a:lnTo>
                <a:lnTo>
                  <a:pt x="1465206" y="4704690"/>
                </a:lnTo>
                <a:lnTo>
                  <a:pt x="1469070" y="4704207"/>
                </a:lnTo>
                <a:lnTo>
                  <a:pt x="1471967" y="4703724"/>
                </a:lnTo>
                <a:lnTo>
                  <a:pt x="1474865" y="4702275"/>
                </a:lnTo>
                <a:lnTo>
                  <a:pt x="1476797" y="4700826"/>
                </a:lnTo>
                <a:lnTo>
                  <a:pt x="1478246" y="4700343"/>
                </a:lnTo>
                <a:lnTo>
                  <a:pt x="1480177" y="4699377"/>
                </a:lnTo>
                <a:lnTo>
                  <a:pt x="1482109" y="4696963"/>
                </a:lnTo>
                <a:lnTo>
                  <a:pt x="1484041" y="4695031"/>
                </a:lnTo>
                <a:lnTo>
                  <a:pt x="1488387" y="4690202"/>
                </a:lnTo>
                <a:lnTo>
                  <a:pt x="1491768" y="4685855"/>
                </a:lnTo>
                <a:lnTo>
                  <a:pt x="1494665" y="4678612"/>
                </a:lnTo>
                <a:lnTo>
                  <a:pt x="1499494" y="4668953"/>
                </a:lnTo>
                <a:lnTo>
                  <a:pt x="1502392" y="4664607"/>
                </a:lnTo>
                <a:lnTo>
                  <a:pt x="1504807" y="4660260"/>
                </a:lnTo>
                <a:lnTo>
                  <a:pt x="1507704" y="4655914"/>
                </a:lnTo>
                <a:lnTo>
                  <a:pt x="1510119" y="4652533"/>
                </a:lnTo>
                <a:lnTo>
                  <a:pt x="1519777" y="4640460"/>
                </a:lnTo>
                <a:lnTo>
                  <a:pt x="1531851" y="4626938"/>
                </a:lnTo>
                <a:lnTo>
                  <a:pt x="1544890" y="4611967"/>
                </a:lnTo>
                <a:lnTo>
                  <a:pt x="1558895" y="4596997"/>
                </a:lnTo>
                <a:lnTo>
                  <a:pt x="1572900" y="4582509"/>
                </a:lnTo>
                <a:lnTo>
                  <a:pt x="1586904" y="4568021"/>
                </a:lnTo>
                <a:lnTo>
                  <a:pt x="1599461" y="4555465"/>
                </a:lnTo>
                <a:lnTo>
                  <a:pt x="1610568" y="4544357"/>
                </a:lnTo>
                <a:lnTo>
                  <a:pt x="1622641" y="4530352"/>
                </a:lnTo>
                <a:lnTo>
                  <a:pt x="1637612" y="4514416"/>
                </a:lnTo>
                <a:lnTo>
                  <a:pt x="1653549" y="4496064"/>
                </a:lnTo>
                <a:lnTo>
                  <a:pt x="1669968" y="4477230"/>
                </a:lnTo>
                <a:lnTo>
                  <a:pt x="1686871" y="4458879"/>
                </a:lnTo>
                <a:lnTo>
                  <a:pt x="1702807" y="4440528"/>
                </a:lnTo>
                <a:lnTo>
                  <a:pt x="1716812" y="4424108"/>
                </a:lnTo>
                <a:lnTo>
                  <a:pt x="1729851" y="4410103"/>
                </a:lnTo>
                <a:lnTo>
                  <a:pt x="1738544" y="4400444"/>
                </a:lnTo>
                <a:lnTo>
                  <a:pt x="1749169" y="4388854"/>
                </a:lnTo>
                <a:lnTo>
                  <a:pt x="1760759" y="4374849"/>
                </a:lnTo>
                <a:lnTo>
                  <a:pt x="1772349" y="4361327"/>
                </a:lnTo>
                <a:lnTo>
                  <a:pt x="1783939" y="4346839"/>
                </a:lnTo>
                <a:lnTo>
                  <a:pt x="1796013" y="4332834"/>
                </a:lnTo>
                <a:lnTo>
                  <a:pt x="1805671" y="4320278"/>
                </a:lnTo>
                <a:lnTo>
                  <a:pt x="1815330" y="4309654"/>
                </a:lnTo>
                <a:lnTo>
                  <a:pt x="1826437" y="4296615"/>
                </a:lnTo>
                <a:lnTo>
                  <a:pt x="1838993" y="4281161"/>
                </a:lnTo>
                <a:lnTo>
                  <a:pt x="1853964" y="4263776"/>
                </a:lnTo>
                <a:lnTo>
                  <a:pt x="1869418" y="4245424"/>
                </a:lnTo>
                <a:lnTo>
                  <a:pt x="1883906" y="4227073"/>
                </a:lnTo>
                <a:lnTo>
                  <a:pt x="1898876" y="4209205"/>
                </a:lnTo>
                <a:lnTo>
                  <a:pt x="1911916" y="4192785"/>
                </a:lnTo>
                <a:lnTo>
                  <a:pt x="1923023" y="4178780"/>
                </a:lnTo>
                <a:lnTo>
                  <a:pt x="1929301" y="4169122"/>
                </a:lnTo>
                <a:lnTo>
                  <a:pt x="1936062" y="4158014"/>
                </a:lnTo>
                <a:lnTo>
                  <a:pt x="1942823" y="4146907"/>
                </a:lnTo>
                <a:lnTo>
                  <a:pt x="1949101" y="4137731"/>
                </a:lnTo>
                <a:lnTo>
                  <a:pt x="1954896" y="4128556"/>
                </a:lnTo>
                <a:lnTo>
                  <a:pt x="1961174" y="4117448"/>
                </a:lnTo>
                <a:lnTo>
                  <a:pt x="1968418" y="4105375"/>
                </a:lnTo>
                <a:lnTo>
                  <a:pt x="1974696" y="4092819"/>
                </a:lnTo>
                <a:lnTo>
                  <a:pt x="1981457" y="4079297"/>
                </a:lnTo>
                <a:lnTo>
                  <a:pt x="1987252" y="4066741"/>
                </a:lnTo>
                <a:lnTo>
                  <a:pt x="1992565" y="4055150"/>
                </a:lnTo>
                <a:lnTo>
                  <a:pt x="1997394" y="4044526"/>
                </a:lnTo>
                <a:lnTo>
                  <a:pt x="2003672" y="4033419"/>
                </a:lnTo>
                <a:lnTo>
                  <a:pt x="2010916" y="4020379"/>
                </a:lnTo>
                <a:lnTo>
                  <a:pt x="2019126" y="4005409"/>
                </a:lnTo>
                <a:lnTo>
                  <a:pt x="2027336" y="3989955"/>
                </a:lnTo>
                <a:lnTo>
                  <a:pt x="2035545" y="3974018"/>
                </a:lnTo>
                <a:lnTo>
                  <a:pt x="2043272" y="3959048"/>
                </a:lnTo>
                <a:lnTo>
                  <a:pt x="2050516" y="3945043"/>
                </a:lnTo>
                <a:lnTo>
                  <a:pt x="2057277" y="3932486"/>
                </a:lnTo>
                <a:lnTo>
                  <a:pt x="2065004" y="3915584"/>
                </a:lnTo>
                <a:lnTo>
                  <a:pt x="2074663" y="3895301"/>
                </a:lnTo>
                <a:lnTo>
                  <a:pt x="2085287" y="3873569"/>
                </a:lnTo>
                <a:lnTo>
                  <a:pt x="2096877" y="3850389"/>
                </a:lnTo>
                <a:lnTo>
                  <a:pt x="2107985" y="3827691"/>
                </a:lnTo>
                <a:lnTo>
                  <a:pt x="2119575" y="3805476"/>
                </a:lnTo>
                <a:lnTo>
                  <a:pt x="2129716" y="3785676"/>
                </a:lnTo>
                <a:lnTo>
                  <a:pt x="2138892" y="3768291"/>
                </a:lnTo>
                <a:lnTo>
                  <a:pt x="2144687" y="3759598"/>
                </a:lnTo>
                <a:lnTo>
                  <a:pt x="2151931" y="3748973"/>
                </a:lnTo>
                <a:lnTo>
                  <a:pt x="2155312" y="3743178"/>
                </a:lnTo>
                <a:lnTo>
                  <a:pt x="2158692" y="3737383"/>
                </a:lnTo>
                <a:lnTo>
                  <a:pt x="2161590" y="3730139"/>
                </a:lnTo>
                <a:lnTo>
                  <a:pt x="2164970" y="3723378"/>
                </a:lnTo>
                <a:lnTo>
                  <a:pt x="2172214" y="3729173"/>
                </a:lnTo>
                <a:lnTo>
                  <a:pt x="2179941" y="3734969"/>
                </a:lnTo>
                <a:lnTo>
                  <a:pt x="2191048" y="3741247"/>
                </a:lnTo>
                <a:lnTo>
                  <a:pt x="2206019" y="3749939"/>
                </a:lnTo>
                <a:lnTo>
                  <a:pt x="2221956" y="3757666"/>
                </a:lnTo>
                <a:lnTo>
                  <a:pt x="2235478" y="3764910"/>
                </a:lnTo>
                <a:lnTo>
                  <a:pt x="2246585" y="3767808"/>
                </a:lnTo>
                <a:lnTo>
                  <a:pt x="2260107" y="3771671"/>
                </a:lnTo>
                <a:lnTo>
                  <a:pt x="2267351" y="3773120"/>
                </a:lnTo>
                <a:lnTo>
                  <a:pt x="2275078" y="3774569"/>
                </a:lnTo>
                <a:lnTo>
                  <a:pt x="2281356" y="3776017"/>
                </a:lnTo>
                <a:lnTo>
                  <a:pt x="2287634" y="3776017"/>
                </a:lnTo>
                <a:lnTo>
                  <a:pt x="2294395" y="3774569"/>
                </a:lnTo>
                <a:lnTo>
                  <a:pt x="2302605" y="3772154"/>
                </a:lnTo>
                <a:lnTo>
                  <a:pt x="2310332" y="3769256"/>
                </a:lnTo>
                <a:lnTo>
                  <a:pt x="2317093" y="3768291"/>
                </a:lnTo>
                <a:lnTo>
                  <a:pt x="2324337" y="3765876"/>
                </a:lnTo>
                <a:lnTo>
                  <a:pt x="2332064" y="3762978"/>
                </a:lnTo>
                <a:lnTo>
                  <a:pt x="2340756" y="3761530"/>
                </a:lnTo>
                <a:lnTo>
                  <a:pt x="2347034" y="3761047"/>
                </a:lnTo>
                <a:lnTo>
                  <a:pt x="2352830" y="3764427"/>
                </a:lnTo>
                <a:lnTo>
                  <a:pt x="2358142" y="3768291"/>
                </a:lnTo>
                <a:lnTo>
                  <a:pt x="2362488" y="3772637"/>
                </a:lnTo>
                <a:lnTo>
                  <a:pt x="2365869" y="3776017"/>
                </a:lnTo>
                <a:lnTo>
                  <a:pt x="2366834" y="3780364"/>
                </a:lnTo>
                <a:lnTo>
                  <a:pt x="2368283" y="3785676"/>
                </a:lnTo>
                <a:lnTo>
                  <a:pt x="2368766" y="3792437"/>
                </a:lnTo>
                <a:lnTo>
                  <a:pt x="2368766" y="3798715"/>
                </a:lnTo>
                <a:lnTo>
                  <a:pt x="2368766" y="3804510"/>
                </a:lnTo>
                <a:lnTo>
                  <a:pt x="2368421" y="3808995"/>
                </a:lnTo>
                <a:lnTo>
                  <a:pt x="2368766" y="3807616"/>
                </a:lnTo>
                <a:lnTo>
                  <a:pt x="2369249" y="3801824"/>
                </a:lnTo>
                <a:lnTo>
                  <a:pt x="2369249" y="3795549"/>
                </a:lnTo>
                <a:lnTo>
                  <a:pt x="2369249" y="3789275"/>
                </a:lnTo>
                <a:lnTo>
                  <a:pt x="2368766" y="3783483"/>
                </a:lnTo>
                <a:lnTo>
                  <a:pt x="2367317" y="3778173"/>
                </a:lnTo>
                <a:lnTo>
                  <a:pt x="2366351" y="3773347"/>
                </a:lnTo>
                <a:lnTo>
                  <a:pt x="2362971" y="3769485"/>
                </a:lnTo>
                <a:lnTo>
                  <a:pt x="2358624" y="3766107"/>
                </a:lnTo>
                <a:lnTo>
                  <a:pt x="2353312" y="3761763"/>
                </a:lnTo>
                <a:lnTo>
                  <a:pt x="2347517" y="3758384"/>
                </a:lnTo>
                <a:lnTo>
                  <a:pt x="2340756" y="3759349"/>
                </a:lnTo>
                <a:lnTo>
                  <a:pt x="2332546" y="3760797"/>
                </a:lnTo>
                <a:lnTo>
                  <a:pt x="2324819" y="3763211"/>
                </a:lnTo>
                <a:lnTo>
                  <a:pt x="2317575" y="3766107"/>
                </a:lnTo>
                <a:lnTo>
                  <a:pt x="2310814" y="3767072"/>
                </a:lnTo>
                <a:lnTo>
                  <a:pt x="2303088" y="3769485"/>
                </a:lnTo>
                <a:lnTo>
                  <a:pt x="2294395" y="3772381"/>
                </a:lnTo>
                <a:lnTo>
                  <a:pt x="2287634" y="3773347"/>
                </a:lnTo>
                <a:lnTo>
                  <a:pt x="2281839" y="3772864"/>
                </a:lnTo>
                <a:lnTo>
                  <a:pt x="2275078" y="3772381"/>
                </a:lnTo>
                <a:lnTo>
                  <a:pt x="2267351" y="3770933"/>
                </a:lnTo>
                <a:lnTo>
                  <a:pt x="2260107" y="3769003"/>
                </a:lnTo>
                <a:lnTo>
                  <a:pt x="2246585" y="3765624"/>
                </a:lnTo>
                <a:lnTo>
                  <a:pt x="2235478" y="3762245"/>
                </a:lnTo>
                <a:lnTo>
                  <a:pt x="2221956" y="3755488"/>
                </a:lnTo>
                <a:lnTo>
                  <a:pt x="2206019" y="3746800"/>
                </a:lnTo>
                <a:lnTo>
                  <a:pt x="2191048" y="3739077"/>
                </a:lnTo>
                <a:lnTo>
                  <a:pt x="2178975" y="3732320"/>
                </a:lnTo>
                <a:lnTo>
                  <a:pt x="2171731" y="3727011"/>
                </a:lnTo>
                <a:lnTo>
                  <a:pt x="2164487" y="3721219"/>
                </a:lnTo>
                <a:lnTo>
                  <a:pt x="2175594" y="3704808"/>
                </a:lnTo>
                <a:lnTo>
                  <a:pt x="2186219" y="3688398"/>
                </a:lnTo>
                <a:lnTo>
                  <a:pt x="2194912" y="3673918"/>
                </a:lnTo>
                <a:lnTo>
                  <a:pt x="2202155" y="3661368"/>
                </a:lnTo>
                <a:lnTo>
                  <a:pt x="2209399" y="3647854"/>
                </a:lnTo>
                <a:lnTo>
                  <a:pt x="2218575" y="3629513"/>
                </a:lnTo>
                <a:lnTo>
                  <a:pt x="2227751" y="3610689"/>
                </a:lnTo>
                <a:lnTo>
                  <a:pt x="2235478" y="3594278"/>
                </a:lnTo>
                <a:lnTo>
                  <a:pt x="2238375" y="3586073"/>
                </a:lnTo>
                <a:lnTo>
                  <a:pt x="2242239" y="3576419"/>
                </a:lnTo>
                <a:lnTo>
                  <a:pt x="2246585" y="3565318"/>
                </a:lnTo>
                <a:lnTo>
                  <a:pt x="2250448" y="3553734"/>
                </a:lnTo>
                <a:lnTo>
                  <a:pt x="2254312" y="3541668"/>
                </a:lnTo>
                <a:lnTo>
                  <a:pt x="2258658" y="3530566"/>
                </a:lnTo>
                <a:lnTo>
                  <a:pt x="2262039" y="3520913"/>
                </a:lnTo>
                <a:lnTo>
                  <a:pt x="2265419" y="3512225"/>
                </a:lnTo>
                <a:lnTo>
                  <a:pt x="2267834" y="3498710"/>
                </a:lnTo>
                <a:lnTo>
                  <a:pt x="2271214" y="3480369"/>
                </a:lnTo>
                <a:lnTo>
                  <a:pt x="2273146" y="3471681"/>
                </a:lnTo>
                <a:lnTo>
                  <a:pt x="2275561" y="3462993"/>
                </a:lnTo>
                <a:lnTo>
                  <a:pt x="2277492" y="3455753"/>
                </a:lnTo>
                <a:lnTo>
                  <a:pt x="2280390" y="3449479"/>
                </a:lnTo>
                <a:lnTo>
                  <a:pt x="2283288" y="3435481"/>
                </a:lnTo>
                <a:lnTo>
                  <a:pt x="2287634" y="3419071"/>
                </a:lnTo>
                <a:lnTo>
                  <a:pt x="2291980" y="3402660"/>
                </a:lnTo>
                <a:lnTo>
                  <a:pt x="2294878" y="3389628"/>
                </a:lnTo>
                <a:lnTo>
                  <a:pt x="2298258" y="3382871"/>
                </a:lnTo>
                <a:lnTo>
                  <a:pt x="2300190" y="3374666"/>
                </a:lnTo>
                <a:lnTo>
                  <a:pt x="2302122" y="3366460"/>
                </a:lnTo>
                <a:lnTo>
                  <a:pt x="2302605" y="3359703"/>
                </a:lnTo>
                <a:lnTo>
                  <a:pt x="2305985" y="3352946"/>
                </a:lnTo>
                <a:lnTo>
                  <a:pt x="2310332" y="3344740"/>
                </a:lnTo>
                <a:lnTo>
                  <a:pt x="2314195" y="3337018"/>
                </a:lnTo>
                <a:lnTo>
                  <a:pt x="2317575" y="3329778"/>
                </a:lnTo>
                <a:lnTo>
                  <a:pt x="2320473" y="3326882"/>
                </a:lnTo>
                <a:lnTo>
                  <a:pt x="2323371" y="3323021"/>
                </a:lnTo>
                <a:lnTo>
                  <a:pt x="2325785" y="3321573"/>
                </a:lnTo>
                <a:lnTo>
                  <a:pt x="2327717" y="3319642"/>
                </a:lnTo>
                <a:lnTo>
                  <a:pt x="2330132" y="3318677"/>
                </a:lnTo>
                <a:lnTo>
                  <a:pt x="2332546" y="3318677"/>
                </a:lnTo>
                <a:lnTo>
                  <a:pt x="2337984" y="3316347"/>
                </a:lnTo>
                <a:lnTo>
                  <a:pt x="2333026" y="3313454"/>
                </a:lnTo>
                <a:lnTo>
                  <a:pt x="2328198" y="3309109"/>
                </a:lnTo>
                <a:lnTo>
                  <a:pt x="2326750" y="3307178"/>
                </a:lnTo>
                <a:lnTo>
                  <a:pt x="2325302" y="3305247"/>
                </a:lnTo>
                <a:lnTo>
                  <a:pt x="2324336" y="3303316"/>
                </a:lnTo>
                <a:lnTo>
                  <a:pt x="2324336" y="3301867"/>
                </a:lnTo>
                <a:lnTo>
                  <a:pt x="2322888" y="3298488"/>
                </a:lnTo>
                <a:lnTo>
                  <a:pt x="2322405" y="3295108"/>
                </a:lnTo>
                <a:lnTo>
                  <a:pt x="2322405" y="3291246"/>
                </a:lnTo>
                <a:lnTo>
                  <a:pt x="2322888" y="3286900"/>
                </a:lnTo>
                <a:lnTo>
                  <a:pt x="2323853" y="3283038"/>
                </a:lnTo>
                <a:lnTo>
                  <a:pt x="2325302" y="3278693"/>
                </a:lnTo>
                <a:lnTo>
                  <a:pt x="2326267" y="3274831"/>
                </a:lnTo>
                <a:lnTo>
                  <a:pt x="2327715" y="3271934"/>
                </a:lnTo>
                <a:lnTo>
                  <a:pt x="2332543" y="3265175"/>
                </a:lnTo>
                <a:lnTo>
                  <a:pt x="2340267" y="3256484"/>
                </a:lnTo>
                <a:lnTo>
                  <a:pt x="2343646" y="3252139"/>
                </a:lnTo>
                <a:lnTo>
                  <a:pt x="2347025" y="3247314"/>
                </a:lnTo>
                <a:lnTo>
                  <a:pt x="2347991" y="3245382"/>
                </a:lnTo>
                <a:lnTo>
                  <a:pt x="2348956" y="3242486"/>
                </a:lnTo>
                <a:lnTo>
                  <a:pt x="2349439" y="3240555"/>
                </a:lnTo>
                <a:lnTo>
                  <a:pt x="2349922" y="3238624"/>
                </a:lnTo>
                <a:lnTo>
                  <a:pt x="2351370" y="3235244"/>
                </a:lnTo>
                <a:lnTo>
                  <a:pt x="2351853" y="3230416"/>
                </a:lnTo>
                <a:lnTo>
                  <a:pt x="2351853" y="3225105"/>
                </a:lnTo>
                <a:lnTo>
                  <a:pt x="2351370" y="3219311"/>
                </a:lnTo>
                <a:lnTo>
                  <a:pt x="2350405" y="3207724"/>
                </a:lnTo>
                <a:lnTo>
                  <a:pt x="2349922" y="3197103"/>
                </a:lnTo>
                <a:lnTo>
                  <a:pt x="2349922" y="3183584"/>
                </a:lnTo>
                <a:lnTo>
                  <a:pt x="2349922" y="3166204"/>
                </a:lnTo>
                <a:lnTo>
                  <a:pt x="2349922" y="3147857"/>
                </a:lnTo>
                <a:lnTo>
                  <a:pt x="2349922" y="3134339"/>
                </a:lnTo>
                <a:lnTo>
                  <a:pt x="2351853" y="3126132"/>
                </a:lnTo>
                <a:lnTo>
                  <a:pt x="2354267" y="3118406"/>
                </a:lnTo>
                <a:lnTo>
                  <a:pt x="2357646" y="3109234"/>
                </a:lnTo>
                <a:lnTo>
                  <a:pt x="2361025" y="3100543"/>
                </a:lnTo>
                <a:lnTo>
                  <a:pt x="2364404" y="3091370"/>
                </a:lnTo>
                <a:lnTo>
                  <a:pt x="2367301" y="3082196"/>
                </a:lnTo>
                <a:lnTo>
                  <a:pt x="2370197" y="3074472"/>
                </a:lnTo>
                <a:lnTo>
                  <a:pt x="2372128" y="3067230"/>
                </a:lnTo>
                <a:lnTo>
                  <a:pt x="2375025" y="3056126"/>
                </a:lnTo>
                <a:lnTo>
                  <a:pt x="2377439" y="3043090"/>
                </a:lnTo>
                <a:lnTo>
                  <a:pt x="2380818" y="3029089"/>
                </a:lnTo>
                <a:lnTo>
                  <a:pt x="2383232" y="3014605"/>
                </a:lnTo>
                <a:lnTo>
                  <a:pt x="2386128" y="3000121"/>
                </a:lnTo>
                <a:lnTo>
                  <a:pt x="2389025" y="2986120"/>
                </a:lnTo>
                <a:lnTo>
                  <a:pt x="2391921" y="2973567"/>
                </a:lnTo>
                <a:lnTo>
                  <a:pt x="2394335" y="2962463"/>
                </a:lnTo>
                <a:lnTo>
                  <a:pt x="2397714" y="2948462"/>
                </a:lnTo>
                <a:lnTo>
                  <a:pt x="2401576" y="2932047"/>
                </a:lnTo>
                <a:lnTo>
                  <a:pt x="2403025" y="2923355"/>
                </a:lnTo>
                <a:lnTo>
                  <a:pt x="2404473" y="2914665"/>
                </a:lnTo>
                <a:lnTo>
                  <a:pt x="2405438" y="2906458"/>
                </a:lnTo>
                <a:lnTo>
                  <a:pt x="2405438" y="2898733"/>
                </a:lnTo>
                <a:lnTo>
                  <a:pt x="2406887" y="2892457"/>
                </a:lnTo>
                <a:lnTo>
                  <a:pt x="2406887" y="2885698"/>
                </a:lnTo>
                <a:lnTo>
                  <a:pt x="2405921" y="2877490"/>
                </a:lnTo>
                <a:lnTo>
                  <a:pt x="2405438" y="2869282"/>
                </a:lnTo>
                <a:lnTo>
                  <a:pt x="2404956" y="2861075"/>
                </a:lnTo>
                <a:lnTo>
                  <a:pt x="2404473" y="2852868"/>
                </a:lnTo>
                <a:lnTo>
                  <a:pt x="2404473" y="2845626"/>
                </a:lnTo>
                <a:lnTo>
                  <a:pt x="2405438" y="2839349"/>
                </a:lnTo>
                <a:lnTo>
                  <a:pt x="2405921" y="2834521"/>
                </a:lnTo>
                <a:lnTo>
                  <a:pt x="2407369" y="2828727"/>
                </a:lnTo>
                <a:lnTo>
                  <a:pt x="2409300" y="2822451"/>
                </a:lnTo>
                <a:lnTo>
                  <a:pt x="2411231" y="2814726"/>
                </a:lnTo>
                <a:lnTo>
                  <a:pt x="2413645" y="2807967"/>
                </a:lnTo>
                <a:lnTo>
                  <a:pt x="2415093" y="2801691"/>
                </a:lnTo>
                <a:lnTo>
                  <a:pt x="2416059" y="2795898"/>
                </a:lnTo>
                <a:lnTo>
                  <a:pt x="2416542" y="2791069"/>
                </a:lnTo>
                <a:lnTo>
                  <a:pt x="2418473" y="2784792"/>
                </a:lnTo>
                <a:lnTo>
                  <a:pt x="2418955" y="2778033"/>
                </a:lnTo>
                <a:lnTo>
                  <a:pt x="2419921" y="2770309"/>
                </a:lnTo>
                <a:lnTo>
                  <a:pt x="2419921" y="2763067"/>
                </a:lnTo>
                <a:lnTo>
                  <a:pt x="2420404" y="2747617"/>
                </a:lnTo>
                <a:lnTo>
                  <a:pt x="2420404" y="2735065"/>
                </a:lnTo>
                <a:lnTo>
                  <a:pt x="2420404" y="2725409"/>
                </a:lnTo>
                <a:lnTo>
                  <a:pt x="2419921" y="2714787"/>
                </a:lnTo>
                <a:lnTo>
                  <a:pt x="2419438" y="2702718"/>
                </a:lnTo>
                <a:lnTo>
                  <a:pt x="2419438" y="2690647"/>
                </a:lnTo>
                <a:lnTo>
                  <a:pt x="2418955" y="2678577"/>
                </a:lnTo>
                <a:lnTo>
                  <a:pt x="2418955" y="2667473"/>
                </a:lnTo>
                <a:lnTo>
                  <a:pt x="2419438" y="2657334"/>
                </a:lnTo>
                <a:lnTo>
                  <a:pt x="2420404" y="2649609"/>
                </a:lnTo>
                <a:lnTo>
                  <a:pt x="2420886" y="2644781"/>
                </a:lnTo>
                <a:lnTo>
                  <a:pt x="2422335" y="2639953"/>
                </a:lnTo>
                <a:lnTo>
                  <a:pt x="2424266" y="2634642"/>
                </a:lnTo>
                <a:lnTo>
                  <a:pt x="2426679" y="2629332"/>
                </a:lnTo>
                <a:lnTo>
                  <a:pt x="2431507" y="2619193"/>
                </a:lnTo>
                <a:lnTo>
                  <a:pt x="2435369" y="2611951"/>
                </a:lnTo>
                <a:lnTo>
                  <a:pt x="2438265" y="2601812"/>
                </a:lnTo>
                <a:lnTo>
                  <a:pt x="2440679" y="2589259"/>
                </a:lnTo>
                <a:lnTo>
                  <a:pt x="2442127" y="2575741"/>
                </a:lnTo>
                <a:lnTo>
                  <a:pt x="2442610" y="2563188"/>
                </a:lnTo>
                <a:lnTo>
                  <a:pt x="2445989" y="2552084"/>
                </a:lnTo>
                <a:lnTo>
                  <a:pt x="2448403" y="2536634"/>
                </a:lnTo>
                <a:lnTo>
                  <a:pt x="2451300" y="2520702"/>
                </a:lnTo>
                <a:lnTo>
                  <a:pt x="2454196" y="2507183"/>
                </a:lnTo>
                <a:lnTo>
                  <a:pt x="2456127" y="2490768"/>
                </a:lnTo>
                <a:lnTo>
                  <a:pt x="2458058" y="2470008"/>
                </a:lnTo>
                <a:lnTo>
                  <a:pt x="2459024" y="2449730"/>
                </a:lnTo>
                <a:lnTo>
                  <a:pt x="2461438" y="2432349"/>
                </a:lnTo>
                <a:lnTo>
                  <a:pt x="2463369" y="2425108"/>
                </a:lnTo>
                <a:lnTo>
                  <a:pt x="2466265" y="2416900"/>
                </a:lnTo>
                <a:lnTo>
                  <a:pt x="2470610" y="2407244"/>
                </a:lnTo>
                <a:lnTo>
                  <a:pt x="2474955" y="2397106"/>
                </a:lnTo>
                <a:lnTo>
                  <a:pt x="2483644" y="2378276"/>
                </a:lnTo>
                <a:lnTo>
                  <a:pt x="2491368" y="2361862"/>
                </a:lnTo>
                <a:lnTo>
                  <a:pt x="2494265" y="2352688"/>
                </a:lnTo>
                <a:lnTo>
                  <a:pt x="2498609" y="2341583"/>
                </a:lnTo>
                <a:lnTo>
                  <a:pt x="2503437" y="2329514"/>
                </a:lnTo>
                <a:lnTo>
                  <a:pt x="2508264" y="2317444"/>
                </a:lnTo>
                <a:lnTo>
                  <a:pt x="2513575" y="2304408"/>
                </a:lnTo>
                <a:lnTo>
                  <a:pt x="2518885" y="2292822"/>
                </a:lnTo>
                <a:lnTo>
                  <a:pt x="2524195" y="2281716"/>
                </a:lnTo>
                <a:lnTo>
                  <a:pt x="2528057" y="2272543"/>
                </a:lnTo>
                <a:lnTo>
                  <a:pt x="2531437" y="2261440"/>
                </a:lnTo>
                <a:lnTo>
                  <a:pt x="2535781" y="2247438"/>
                </a:lnTo>
                <a:lnTo>
                  <a:pt x="2540609" y="2231987"/>
                </a:lnTo>
                <a:lnTo>
                  <a:pt x="2544954" y="2215573"/>
                </a:lnTo>
                <a:lnTo>
                  <a:pt x="2549781" y="2199640"/>
                </a:lnTo>
                <a:lnTo>
                  <a:pt x="2554126" y="2183708"/>
                </a:lnTo>
                <a:lnTo>
                  <a:pt x="2558471" y="2169224"/>
                </a:lnTo>
                <a:lnTo>
                  <a:pt x="2561367" y="2156672"/>
                </a:lnTo>
                <a:lnTo>
                  <a:pt x="2564746" y="2142670"/>
                </a:lnTo>
                <a:lnTo>
                  <a:pt x="2568608" y="2126255"/>
                </a:lnTo>
                <a:lnTo>
                  <a:pt x="2571988" y="2108392"/>
                </a:lnTo>
                <a:lnTo>
                  <a:pt x="2576332" y="2089563"/>
                </a:lnTo>
                <a:lnTo>
                  <a:pt x="2580194" y="2070733"/>
                </a:lnTo>
                <a:lnTo>
                  <a:pt x="2583091" y="2052870"/>
                </a:lnTo>
                <a:lnTo>
                  <a:pt x="2585988" y="2036455"/>
                </a:lnTo>
                <a:lnTo>
                  <a:pt x="2587918" y="2022936"/>
                </a:lnTo>
                <a:lnTo>
                  <a:pt x="2588884" y="2016660"/>
                </a:lnTo>
                <a:lnTo>
                  <a:pt x="2590332" y="2009419"/>
                </a:lnTo>
                <a:lnTo>
                  <a:pt x="2590815" y="2002176"/>
                </a:lnTo>
                <a:lnTo>
                  <a:pt x="2591298" y="1995417"/>
                </a:lnTo>
                <a:lnTo>
                  <a:pt x="2591298" y="1980933"/>
                </a:lnTo>
                <a:lnTo>
                  <a:pt x="2591781" y="1970311"/>
                </a:lnTo>
                <a:lnTo>
                  <a:pt x="2590332" y="1956310"/>
                </a:lnTo>
                <a:lnTo>
                  <a:pt x="2587918" y="1937964"/>
                </a:lnTo>
                <a:lnTo>
                  <a:pt x="2587436" y="1928790"/>
                </a:lnTo>
                <a:lnTo>
                  <a:pt x="2586953" y="1919617"/>
                </a:lnTo>
                <a:lnTo>
                  <a:pt x="2586953" y="1910927"/>
                </a:lnTo>
                <a:lnTo>
                  <a:pt x="2587918" y="1903202"/>
                </a:lnTo>
                <a:lnTo>
                  <a:pt x="2587918" y="1897892"/>
                </a:lnTo>
                <a:lnTo>
                  <a:pt x="2589367" y="1891615"/>
                </a:lnTo>
                <a:lnTo>
                  <a:pt x="2591781" y="1884373"/>
                </a:lnTo>
                <a:lnTo>
                  <a:pt x="2593712" y="1876648"/>
                </a:lnTo>
                <a:lnTo>
                  <a:pt x="2596608" y="1869407"/>
                </a:lnTo>
                <a:lnTo>
                  <a:pt x="2598539" y="1863613"/>
                </a:lnTo>
                <a:lnTo>
                  <a:pt x="2599505" y="1861682"/>
                </a:lnTo>
                <a:lnTo>
                  <a:pt x="2600470" y="1859750"/>
                </a:lnTo>
                <a:lnTo>
                  <a:pt x="2601918" y="1858785"/>
                </a:lnTo>
                <a:lnTo>
                  <a:pt x="2602884" y="1858302"/>
                </a:lnTo>
                <a:lnTo>
                  <a:pt x="2603367" y="1856854"/>
                </a:lnTo>
                <a:lnTo>
                  <a:pt x="2605298" y="1853957"/>
                </a:lnTo>
                <a:lnTo>
                  <a:pt x="2608677" y="1851060"/>
                </a:lnTo>
                <a:lnTo>
                  <a:pt x="2613022" y="1847197"/>
                </a:lnTo>
                <a:lnTo>
                  <a:pt x="2621228" y="1840438"/>
                </a:lnTo>
                <a:lnTo>
                  <a:pt x="2628952" y="1836093"/>
                </a:lnTo>
                <a:lnTo>
                  <a:pt x="2638607" y="1833680"/>
                </a:lnTo>
                <a:lnTo>
                  <a:pt x="2651159" y="1830783"/>
                </a:lnTo>
                <a:lnTo>
                  <a:pt x="2663228" y="1829334"/>
                </a:lnTo>
                <a:lnTo>
                  <a:pt x="2673366" y="1828851"/>
                </a:lnTo>
                <a:lnTo>
                  <a:pt x="2681090" y="1828369"/>
                </a:lnTo>
                <a:lnTo>
                  <a:pt x="2692193" y="1826920"/>
                </a:lnTo>
                <a:lnTo>
                  <a:pt x="2697986" y="1826920"/>
                </a:lnTo>
                <a:lnTo>
                  <a:pt x="2703779" y="1826920"/>
                </a:lnTo>
                <a:lnTo>
                  <a:pt x="2709572" y="1827886"/>
                </a:lnTo>
                <a:lnTo>
                  <a:pt x="2713917" y="1828851"/>
                </a:lnTo>
                <a:lnTo>
                  <a:pt x="2721158" y="1832231"/>
                </a:lnTo>
                <a:lnTo>
                  <a:pt x="2730330" y="1838025"/>
                </a:lnTo>
                <a:lnTo>
                  <a:pt x="2735158" y="1841404"/>
                </a:lnTo>
                <a:lnTo>
                  <a:pt x="2738537" y="1844784"/>
                </a:lnTo>
                <a:lnTo>
                  <a:pt x="2741916" y="1847680"/>
                </a:lnTo>
                <a:lnTo>
                  <a:pt x="2743847" y="1851060"/>
                </a:lnTo>
                <a:lnTo>
                  <a:pt x="2744813" y="1853957"/>
                </a:lnTo>
                <a:lnTo>
                  <a:pt x="2745778" y="1857819"/>
                </a:lnTo>
                <a:lnTo>
                  <a:pt x="2744813" y="1861682"/>
                </a:lnTo>
                <a:lnTo>
                  <a:pt x="2744330" y="1865544"/>
                </a:lnTo>
                <a:lnTo>
                  <a:pt x="2742882" y="1874234"/>
                </a:lnTo>
                <a:lnTo>
                  <a:pt x="2740468" y="1880993"/>
                </a:lnTo>
                <a:lnTo>
                  <a:pt x="2739985" y="1883408"/>
                </a:lnTo>
                <a:lnTo>
                  <a:pt x="2739020" y="1885339"/>
                </a:lnTo>
                <a:lnTo>
                  <a:pt x="2738054" y="1887269"/>
                </a:lnTo>
                <a:lnTo>
                  <a:pt x="2737089" y="1889684"/>
                </a:lnTo>
                <a:lnTo>
                  <a:pt x="2733710" y="1894512"/>
                </a:lnTo>
                <a:lnTo>
                  <a:pt x="2730330" y="1898857"/>
                </a:lnTo>
                <a:lnTo>
                  <a:pt x="2722606" y="1907548"/>
                </a:lnTo>
                <a:lnTo>
                  <a:pt x="2717779" y="1914306"/>
                </a:lnTo>
                <a:lnTo>
                  <a:pt x="2716330" y="1919135"/>
                </a:lnTo>
                <a:lnTo>
                  <a:pt x="2714882" y="1924928"/>
                </a:lnTo>
                <a:lnTo>
                  <a:pt x="2713917" y="1931687"/>
                </a:lnTo>
                <a:lnTo>
                  <a:pt x="2713434" y="1938930"/>
                </a:lnTo>
                <a:lnTo>
                  <a:pt x="2712951" y="1945688"/>
                </a:lnTo>
                <a:lnTo>
                  <a:pt x="2712951" y="1951965"/>
                </a:lnTo>
                <a:lnTo>
                  <a:pt x="2712951" y="1958241"/>
                </a:lnTo>
                <a:lnTo>
                  <a:pt x="2713917" y="1963069"/>
                </a:lnTo>
                <a:lnTo>
                  <a:pt x="2715848" y="1965483"/>
                </a:lnTo>
                <a:lnTo>
                  <a:pt x="2718262" y="1968863"/>
                </a:lnTo>
                <a:lnTo>
                  <a:pt x="2720192" y="1971277"/>
                </a:lnTo>
                <a:lnTo>
                  <a:pt x="2723572" y="1974657"/>
                </a:lnTo>
                <a:lnTo>
                  <a:pt x="2729848" y="1980450"/>
                </a:lnTo>
                <a:lnTo>
                  <a:pt x="2737089" y="1986244"/>
                </a:lnTo>
                <a:lnTo>
                  <a:pt x="2744813" y="1991555"/>
                </a:lnTo>
                <a:lnTo>
                  <a:pt x="2753020" y="1996382"/>
                </a:lnTo>
                <a:lnTo>
                  <a:pt x="2759778" y="2000728"/>
                </a:lnTo>
                <a:lnTo>
                  <a:pt x="2766054" y="2003624"/>
                </a:lnTo>
                <a:lnTo>
                  <a:pt x="2773778" y="2011349"/>
                </a:lnTo>
                <a:lnTo>
                  <a:pt x="2782950" y="2020039"/>
                </a:lnTo>
                <a:lnTo>
                  <a:pt x="2788261" y="2024385"/>
                </a:lnTo>
                <a:lnTo>
                  <a:pt x="2793571" y="2028730"/>
                </a:lnTo>
                <a:lnTo>
                  <a:pt x="2798881" y="2031627"/>
                </a:lnTo>
                <a:lnTo>
                  <a:pt x="2803226" y="2034041"/>
                </a:lnTo>
                <a:lnTo>
                  <a:pt x="2810950" y="2036455"/>
                </a:lnTo>
                <a:lnTo>
                  <a:pt x="2820605" y="2039351"/>
                </a:lnTo>
                <a:lnTo>
                  <a:pt x="2831225" y="2041765"/>
                </a:lnTo>
                <a:lnTo>
                  <a:pt x="2842329" y="2044179"/>
                </a:lnTo>
                <a:lnTo>
                  <a:pt x="2853432" y="2046111"/>
                </a:lnTo>
                <a:lnTo>
                  <a:pt x="2864053" y="2047076"/>
                </a:lnTo>
                <a:lnTo>
                  <a:pt x="2873708" y="2048042"/>
                </a:lnTo>
                <a:lnTo>
                  <a:pt x="2881432" y="2048524"/>
                </a:lnTo>
                <a:lnTo>
                  <a:pt x="2894466" y="2048042"/>
                </a:lnTo>
                <a:lnTo>
                  <a:pt x="2910397" y="2046111"/>
                </a:lnTo>
                <a:lnTo>
                  <a:pt x="2918604" y="2045145"/>
                </a:lnTo>
                <a:lnTo>
                  <a:pt x="2925845" y="2044179"/>
                </a:lnTo>
                <a:lnTo>
                  <a:pt x="2932121" y="2042248"/>
                </a:lnTo>
                <a:lnTo>
                  <a:pt x="2936948" y="2041282"/>
                </a:lnTo>
                <a:lnTo>
                  <a:pt x="2949500" y="2035006"/>
                </a:lnTo>
                <a:lnTo>
                  <a:pt x="2963982" y="2027765"/>
                </a:lnTo>
                <a:lnTo>
                  <a:pt x="2970741" y="2023902"/>
                </a:lnTo>
                <a:lnTo>
                  <a:pt x="2976534" y="2019557"/>
                </a:lnTo>
                <a:lnTo>
                  <a:pt x="2981844" y="2015212"/>
                </a:lnTo>
                <a:lnTo>
                  <a:pt x="2985706" y="2011349"/>
                </a:lnTo>
                <a:lnTo>
                  <a:pt x="2986672" y="2009419"/>
                </a:lnTo>
                <a:lnTo>
                  <a:pt x="2987637" y="2007004"/>
                </a:lnTo>
                <a:lnTo>
                  <a:pt x="2988120" y="2003624"/>
                </a:lnTo>
                <a:lnTo>
                  <a:pt x="2989568" y="2000245"/>
                </a:lnTo>
                <a:lnTo>
                  <a:pt x="2990051" y="1996865"/>
                </a:lnTo>
                <a:lnTo>
                  <a:pt x="2990534" y="1993486"/>
                </a:lnTo>
                <a:lnTo>
                  <a:pt x="2991499" y="1991072"/>
                </a:lnTo>
                <a:lnTo>
                  <a:pt x="2992947" y="1989141"/>
                </a:lnTo>
                <a:lnTo>
                  <a:pt x="2994396" y="1984795"/>
                </a:lnTo>
                <a:lnTo>
                  <a:pt x="2997292" y="1979967"/>
                </a:lnTo>
                <a:lnTo>
                  <a:pt x="3001154" y="1975140"/>
                </a:lnTo>
                <a:lnTo>
                  <a:pt x="3004533" y="1970794"/>
                </a:lnTo>
                <a:lnTo>
                  <a:pt x="3012257" y="1962104"/>
                </a:lnTo>
                <a:lnTo>
                  <a:pt x="3019016" y="1955827"/>
                </a:lnTo>
                <a:lnTo>
                  <a:pt x="3022878" y="1948585"/>
                </a:lnTo>
                <a:lnTo>
                  <a:pt x="3028671" y="1940861"/>
                </a:lnTo>
                <a:lnTo>
                  <a:pt x="3031567" y="1936998"/>
                </a:lnTo>
                <a:lnTo>
                  <a:pt x="3034947" y="1934101"/>
                </a:lnTo>
                <a:lnTo>
                  <a:pt x="3037843" y="1931204"/>
                </a:lnTo>
                <a:lnTo>
                  <a:pt x="3041222" y="1929273"/>
                </a:lnTo>
                <a:lnTo>
                  <a:pt x="3042671" y="1928308"/>
                </a:lnTo>
                <a:lnTo>
                  <a:pt x="3046050" y="1926377"/>
                </a:lnTo>
                <a:lnTo>
                  <a:pt x="3048946" y="1925411"/>
                </a:lnTo>
                <a:lnTo>
                  <a:pt x="3052808" y="1923962"/>
                </a:lnTo>
                <a:lnTo>
                  <a:pt x="3060533" y="1922514"/>
                </a:lnTo>
                <a:lnTo>
                  <a:pt x="3067291" y="1922031"/>
                </a:lnTo>
                <a:lnTo>
                  <a:pt x="3073084" y="1919135"/>
                </a:lnTo>
                <a:lnTo>
                  <a:pt x="3078394" y="1916720"/>
                </a:lnTo>
                <a:lnTo>
                  <a:pt x="3084187" y="1913341"/>
                </a:lnTo>
                <a:lnTo>
                  <a:pt x="3089498" y="1910927"/>
                </a:lnTo>
                <a:lnTo>
                  <a:pt x="3093842" y="1911410"/>
                </a:lnTo>
                <a:lnTo>
                  <a:pt x="3098670" y="1911893"/>
                </a:lnTo>
                <a:lnTo>
                  <a:pt x="3103980" y="1913341"/>
                </a:lnTo>
                <a:lnTo>
                  <a:pt x="3109773" y="1914789"/>
                </a:lnTo>
                <a:lnTo>
                  <a:pt x="3120877" y="1918652"/>
                </a:lnTo>
                <a:lnTo>
                  <a:pt x="3130532" y="1922031"/>
                </a:lnTo>
                <a:lnTo>
                  <a:pt x="3137290" y="1921066"/>
                </a:lnTo>
                <a:lnTo>
                  <a:pt x="3146945" y="1920100"/>
                </a:lnTo>
                <a:lnTo>
                  <a:pt x="3151773" y="1920100"/>
                </a:lnTo>
                <a:lnTo>
                  <a:pt x="3156600" y="1920100"/>
                </a:lnTo>
                <a:lnTo>
                  <a:pt x="3160462" y="1920583"/>
                </a:lnTo>
                <a:lnTo>
                  <a:pt x="3163841" y="1922031"/>
                </a:lnTo>
                <a:lnTo>
                  <a:pt x="3166255" y="1923962"/>
                </a:lnTo>
                <a:lnTo>
                  <a:pt x="3169152" y="1926377"/>
                </a:lnTo>
                <a:lnTo>
                  <a:pt x="3171566" y="1929756"/>
                </a:lnTo>
                <a:lnTo>
                  <a:pt x="3174462" y="1933619"/>
                </a:lnTo>
                <a:lnTo>
                  <a:pt x="3179290" y="1941343"/>
                </a:lnTo>
                <a:lnTo>
                  <a:pt x="3182186" y="1947620"/>
                </a:lnTo>
                <a:lnTo>
                  <a:pt x="3183152" y="1951482"/>
                </a:lnTo>
                <a:lnTo>
                  <a:pt x="3184600" y="1955345"/>
                </a:lnTo>
                <a:lnTo>
                  <a:pt x="3185565" y="1959690"/>
                </a:lnTo>
                <a:lnTo>
                  <a:pt x="3186048" y="1964517"/>
                </a:lnTo>
                <a:lnTo>
                  <a:pt x="3186531" y="1969346"/>
                </a:lnTo>
                <a:lnTo>
                  <a:pt x="3187496" y="1974174"/>
                </a:lnTo>
                <a:lnTo>
                  <a:pt x="3188462" y="1978519"/>
                </a:lnTo>
                <a:lnTo>
                  <a:pt x="3189910" y="1981415"/>
                </a:lnTo>
                <a:lnTo>
                  <a:pt x="3190393" y="1985761"/>
                </a:lnTo>
                <a:lnTo>
                  <a:pt x="3190876" y="1991072"/>
                </a:lnTo>
                <a:lnTo>
                  <a:pt x="3192324" y="1996382"/>
                </a:lnTo>
                <a:lnTo>
                  <a:pt x="3194255" y="2001693"/>
                </a:lnTo>
                <a:lnTo>
                  <a:pt x="3196669" y="2007004"/>
                </a:lnTo>
                <a:lnTo>
                  <a:pt x="3199082" y="2011349"/>
                </a:lnTo>
                <a:lnTo>
                  <a:pt x="3201979" y="2015212"/>
                </a:lnTo>
                <a:lnTo>
                  <a:pt x="3204393" y="2018591"/>
                </a:lnTo>
                <a:lnTo>
                  <a:pt x="3209220" y="2022936"/>
                </a:lnTo>
                <a:lnTo>
                  <a:pt x="3215979" y="2028730"/>
                </a:lnTo>
                <a:lnTo>
                  <a:pt x="3224185" y="2035006"/>
                </a:lnTo>
                <a:lnTo>
                  <a:pt x="3230461" y="2041282"/>
                </a:lnTo>
                <a:lnTo>
                  <a:pt x="3234323" y="2048042"/>
                </a:lnTo>
                <a:lnTo>
                  <a:pt x="3237702" y="2056732"/>
                </a:lnTo>
                <a:lnTo>
                  <a:pt x="3242047" y="2065423"/>
                </a:lnTo>
                <a:lnTo>
                  <a:pt x="3245426" y="2074596"/>
                </a:lnTo>
                <a:lnTo>
                  <a:pt x="3246392" y="2078941"/>
                </a:lnTo>
                <a:lnTo>
                  <a:pt x="3247358" y="2084251"/>
                </a:lnTo>
                <a:lnTo>
                  <a:pt x="3248323" y="2089563"/>
                </a:lnTo>
                <a:lnTo>
                  <a:pt x="3249288" y="2093425"/>
                </a:lnTo>
                <a:lnTo>
                  <a:pt x="3256530" y="2099702"/>
                </a:lnTo>
                <a:lnTo>
                  <a:pt x="3265219" y="2106461"/>
                </a:lnTo>
                <a:lnTo>
                  <a:pt x="3270047" y="2109840"/>
                </a:lnTo>
                <a:lnTo>
                  <a:pt x="3273909" y="2113220"/>
                </a:lnTo>
                <a:lnTo>
                  <a:pt x="3276805" y="2116599"/>
                </a:lnTo>
                <a:lnTo>
                  <a:pt x="3279219" y="2119496"/>
                </a:lnTo>
                <a:lnTo>
                  <a:pt x="3285495" y="2129152"/>
                </a:lnTo>
                <a:lnTo>
                  <a:pt x="3293219" y="2140739"/>
                </a:lnTo>
                <a:lnTo>
                  <a:pt x="3297081" y="2146533"/>
                </a:lnTo>
                <a:lnTo>
                  <a:pt x="3300460" y="2152326"/>
                </a:lnTo>
                <a:lnTo>
                  <a:pt x="3302874" y="2158603"/>
                </a:lnTo>
                <a:lnTo>
                  <a:pt x="3304805" y="2164396"/>
                </a:lnTo>
                <a:lnTo>
                  <a:pt x="3306253" y="2166327"/>
                </a:lnTo>
                <a:lnTo>
                  <a:pt x="3307219" y="2168259"/>
                </a:lnTo>
                <a:lnTo>
                  <a:pt x="3307702" y="2170673"/>
                </a:lnTo>
                <a:lnTo>
                  <a:pt x="3308184" y="2173569"/>
                </a:lnTo>
                <a:lnTo>
                  <a:pt x="3308667" y="2178880"/>
                </a:lnTo>
                <a:lnTo>
                  <a:pt x="3308667" y="2183226"/>
                </a:lnTo>
                <a:lnTo>
                  <a:pt x="3309150" y="2187088"/>
                </a:lnTo>
                <a:lnTo>
                  <a:pt x="3309632" y="2192399"/>
                </a:lnTo>
                <a:lnTo>
                  <a:pt x="3310598" y="2197709"/>
                </a:lnTo>
                <a:lnTo>
                  <a:pt x="3312529" y="2203019"/>
                </a:lnTo>
                <a:lnTo>
                  <a:pt x="3314943" y="2212676"/>
                </a:lnTo>
                <a:lnTo>
                  <a:pt x="3315908" y="2219919"/>
                </a:lnTo>
                <a:lnTo>
                  <a:pt x="3316391" y="2233436"/>
                </a:lnTo>
                <a:lnTo>
                  <a:pt x="3317839" y="2247921"/>
                </a:lnTo>
                <a:lnTo>
                  <a:pt x="3317839" y="2256129"/>
                </a:lnTo>
                <a:lnTo>
                  <a:pt x="3317839" y="2263370"/>
                </a:lnTo>
                <a:lnTo>
                  <a:pt x="3317356" y="2270129"/>
                </a:lnTo>
                <a:lnTo>
                  <a:pt x="3315908" y="2275923"/>
                </a:lnTo>
                <a:lnTo>
                  <a:pt x="3312529" y="2283165"/>
                </a:lnTo>
                <a:lnTo>
                  <a:pt x="3306736" y="2290890"/>
                </a:lnTo>
                <a:lnTo>
                  <a:pt x="3301426" y="2299097"/>
                </a:lnTo>
                <a:lnTo>
                  <a:pt x="3297564" y="2306338"/>
                </a:lnTo>
                <a:lnTo>
                  <a:pt x="3296598" y="2310201"/>
                </a:lnTo>
                <a:lnTo>
                  <a:pt x="3295633" y="2316478"/>
                </a:lnTo>
                <a:lnTo>
                  <a:pt x="3295150" y="2322272"/>
                </a:lnTo>
                <a:lnTo>
                  <a:pt x="3294184" y="2328549"/>
                </a:lnTo>
                <a:lnTo>
                  <a:pt x="3293702" y="2340617"/>
                </a:lnTo>
                <a:lnTo>
                  <a:pt x="3293702" y="2350756"/>
                </a:lnTo>
                <a:lnTo>
                  <a:pt x="3294184" y="2357999"/>
                </a:lnTo>
                <a:lnTo>
                  <a:pt x="3295633" y="2368138"/>
                </a:lnTo>
                <a:lnTo>
                  <a:pt x="3297081" y="2378759"/>
                </a:lnTo>
                <a:lnTo>
                  <a:pt x="3297564" y="2387932"/>
                </a:lnTo>
                <a:lnTo>
                  <a:pt x="3297081" y="2392760"/>
                </a:lnTo>
                <a:lnTo>
                  <a:pt x="3296115" y="2398071"/>
                </a:lnTo>
                <a:lnTo>
                  <a:pt x="3294184" y="2403865"/>
                </a:lnTo>
                <a:lnTo>
                  <a:pt x="3292253" y="2410141"/>
                </a:lnTo>
                <a:lnTo>
                  <a:pt x="3290805" y="2416900"/>
                </a:lnTo>
                <a:lnTo>
                  <a:pt x="3289840" y="2422693"/>
                </a:lnTo>
                <a:lnTo>
                  <a:pt x="3289357" y="2425590"/>
                </a:lnTo>
                <a:lnTo>
                  <a:pt x="3289357" y="2428487"/>
                </a:lnTo>
                <a:lnTo>
                  <a:pt x="3289840" y="2430419"/>
                </a:lnTo>
                <a:lnTo>
                  <a:pt x="3290322" y="2432349"/>
                </a:lnTo>
                <a:lnTo>
                  <a:pt x="3290805" y="2435730"/>
                </a:lnTo>
                <a:lnTo>
                  <a:pt x="3292253" y="2439591"/>
                </a:lnTo>
                <a:lnTo>
                  <a:pt x="3295150" y="2442971"/>
                </a:lnTo>
                <a:lnTo>
                  <a:pt x="3298046" y="2447316"/>
                </a:lnTo>
                <a:lnTo>
                  <a:pt x="3303840" y="2454076"/>
                </a:lnTo>
                <a:lnTo>
                  <a:pt x="3308667" y="2458904"/>
                </a:lnTo>
                <a:lnTo>
                  <a:pt x="3315426" y="2464214"/>
                </a:lnTo>
                <a:lnTo>
                  <a:pt x="3323150" y="2469525"/>
                </a:lnTo>
                <a:lnTo>
                  <a:pt x="3330391" y="2474353"/>
                </a:lnTo>
                <a:lnTo>
                  <a:pt x="3334736" y="2477733"/>
                </a:lnTo>
                <a:lnTo>
                  <a:pt x="3338598" y="2481112"/>
                </a:lnTo>
                <a:lnTo>
                  <a:pt x="3342460" y="2485457"/>
                </a:lnTo>
                <a:lnTo>
                  <a:pt x="3346322" y="2490768"/>
                </a:lnTo>
                <a:lnTo>
                  <a:pt x="3349218" y="2496079"/>
                </a:lnTo>
                <a:lnTo>
                  <a:pt x="3353080" y="2501873"/>
                </a:lnTo>
                <a:lnTo>
                  <a:pt x="3356942" y="2507183"/>
                </a:lnTo>
                <a:lnTo>
                  <a:pt x="3360321" y="2511529"/>
                </a:lnTo>
                <a:lnTo>
                  <a:pt x="3364183" y="2514908"/>
                </a:lnTo>
                <a:lnTo>
                  <a:pt x="3367563" y="2516356"/>
                </a:lnTo>
                <a:lnTo>
                  <a:pt x="3370942" y="2517805"/>
                </a:lnTo>
                <a:lnTo>
                  <a:pt x="3375287" y="2518770"/>
                </a:lnTo>
                <a:lnTo>
                  <a:pt x="3379149" y="2519253"/>
                </a:lnTo>
                <a:lnTo>
                  <a:pt x="3383011" y="2519736"/>
                </a:lnTo>
                <a:lnTo>
                  <a:pt x="3387356" y="2520219"/>
                </a:lnTo>
                <a:lnTo>
                  <a:pt x="3391218" y="2519736"/>
                </a:lnTo>
                <a:lnTo>
                  <a:pt x="3394114" y="2518770"/>
                </a:lnTo>
                <a:lnTo>
                  <a:pt x="3401838" y="2514908"/>
                </a:lnTo>
                <a:lnTo>
                  <a:pt x="3409079" y="2511529"/>
                </a:lnTo>
                <a:lnTo>
                  <a:pt x="3412941" y="2512011"/>
                </a:lnTo>
                <a:lnTo>
                  <a:pt x="3417769" y="2512495"/>
                </a:lnTo>
                <a:lnTo>
                  <a:pt x="3420183" y="2512977"/>
                </a:lnTo>
                <a:lnTo>
                  <a:pt x="3421631" y="2512977"/>
                </a:lnTo>
                <a:lnTo>
                  <a:pt x="3423562" y="2512495"/>
                </a:lnTo>
                <a:lnTo>
                  <a:pt x="3424045" y="2511529"/>
                </a:lnTo>
                <a:lnTo>
                  <a:pt x="3425010" y="2511046"/>
                </a:lnTo>
                <a:lnTo>
                  <a:pt x="3425976" y="2509114"/>
                </a:lnTo>
                <a:lnTo>
                  <a:pt x="3426458" y="2507183"/>
                </a:lnTo>
                <a:lnTo>
                  <a:pt x="3426941" y="2505252"/>
                </a:lnTo>
                <a:lnTo>
                  <a:pt x="3427424" y="2500424"/>
                </a:lnTo>
                <a:lnTo>
                  <a:pt x="3427424" y="2496079"/>
                </a:lnTo>
                <a:lnTo>
                  <a:pt x="3435148" y="2488837"/>
                </a:lnTo>
                <a:lnTo>
                  <a:pt x="3442389" y="2481112"/>
                </a:lnTo>
                <a:lnTo>
                  <a:pt x="3449630" y="2477733"/>
                </a:lnTo>
                <a:lnTo>
                  <a:pt x="3457354" y="2473870"/>
                </a:lnTo>
                <a:lnTo>
                  <a:pt x="3460251" y="2470008"/>
                </a:lnTo>
                <a:lnTo>
                  <a:pt x="3464596" y="2464214"/>
                </a:lnTo>
                <a:lnTo>
                  <a:pt x="3468941" y="2458904"/>
                </a:lnTo>
                <a:lnTo>
                  <a:pt x="3471837" y="2455524"/>
                </a:lnTo>
                <a:lnTo>
                  <a:pt x="3475216" y="2455524"/>
                </a:lnTo>
                <a:lnTo>
                  <a:pt x="3478596" y="2456489"/>
                </a:lnTo>
                <a:lnTo>
                  <a:pt x="3481492" y="2457938"/>
                </a:lnTo>
                <a:lnTo>
                  <a:pt x="3484871" y="2459386"/>
                </a:lnTo>
                <a:lnTo>
                  <a:pt x="3490664" y="2463249"/>
                </a:lnTo>
                <a:lnTo>
                  <a:pt x="3494044" y="2466628"/>
                </a:lnTo>
                <a:lnTo>
                  <a:pt x="3500320" y="2472422"/>
                </a:lnTo>
                <a:lnTo>
                  <a:pt x="3505147" y="2479181"/>
                </a:lnTo>
                <a:lnTo>
                  <a:pt x="3508526" y="2481595"/>
                </a:lnTo>
                <a:lnTo>
                  <a:pt x="3511423" y="2484975"/>
                </a:lnTo>
                <a:lnTo>
                  <a:pt x="3513836" y="2486905"/>
                </a:lnTo>
                <a:lnTo>
                  <a:pt x="3517216" y="2488837"/>
                </a:lnTo>
                <a:lnTo>
                  <a:pt x="3520595" y="2492216"/>
                </a:lnTo>
                <a:lnTo>
                  <a:pt x="3526388" y="2495596"/>
                </a:lnTo>
                <a:lnTo>
                  <a:pt x="3529767" y="2497528"/>
                </a:lnTo>
                <a:lnTo>
                  <a:pt x="3532664" y="2498493"/>
                </a:lnTo>
                <a:lnTo>
                  <a:pt x="3536043" y="2499942"/>
                </a:lnTo>
                <a:lnTo>
                  <a:pt x="3539422" y="2499942"/>
                </a:lnTo>
                <a:lnTo>
                  <a:pt x="3545215" y="2498976"/>
                </a:lnTo>
                <a:lnTo>
                  <a:pt x="3551974" y="2498010"/>
                </a:lnTo>
                <a:lnTo>
                  <a:pt x="3558732" y="2496561"/>
                </a:lnTo>
                <a:lnTo>
                  <a:pt x="3565008" y="2496079"/>
                </a:lnTo>
                <a:lnTo>
                  <a:pt x="3568388" y="2496561"/>
                </a:lnTo>
                <a:lnTo>
                  <a:pt x="3571767" y="2497528"/>
                </a:lnTo>
                <a:lnTo>
                  <a:pt x="3575629" y="2498493"/>
                </a:lnTo>
                <a:lnTo>
                  <a:pt x="3579974" y="2500424"/>
                </a:lnTo>
                <a:lnTo>
                  <a:pt x="3587698" y="2503804"/>
                </a:lnTo>
                <a:lnTo>
                  <a:pt x="3594939" y="2507183"/>
                </a:lnTo>
                <a:lnTo>
                  <a:pt x="3601215" y="2513942"/>
                </a:lnTo>
                <a:lnTo>
                  <a:pt x="3607008" y="2522633"/>
                </a:lnTo>
                <a:lnTo>
                  <a:pt x="3609421" y="2526495"/>
                </a:lnTo>
                <a:lnTo>
                  <a:pt x="3611835" y="2530358"/>
                </a:lnTo>
                <a:lnTo>
                  <a:pt x="3612801" y="2534220"/>
                </a:lnTo>
                <a:lnTo>
                  <a:pt x="3613283" y="2537117"/>
                </a:lnTo>
                <a:lnTo>
                  <a:pt x="3614249" y="2541462"/>
                </a:lnTo>
                <a:lnTo>
                  <a:pt x="3614249" y="2546774"/>
                </a:lnTo>
                <a:lnTo>
                  <a:pt x="3613766" y="2552084"/>
                </a:lnTo>
                <a:lnTo>
                  <a:pt x="3612801" y="2557394"/>
                </a:lnTo>
                <a:lnTo>
                  <a:pt x="3610387" y="2567051"/>
                </a:lnTo>
                <a:lnTo>
                  <a:pt x="3609421" y="2574776"/>
                </a:lnTo>
                <a:lnTo>
                  <a:pt x="3609904" y="2577672"/>
                </a:lnTo>
                <a:lnTo>
                  <a:pt x="3611352" y="2581052"/>
                </a:lnTo>
                <a:lnTo>
                  <a:pt x="3612318" y="2585397"/>
                </a:lnTo>
                <a:lnTo>
                  <a:pt x="3613766" y="2589742"/>
                </a:lnTo>
                <a:lnTo>
                  <a:pt x="3617628" y="2597467"/>
                </a:lnTo>
                <a:lnTo>
                  <a:pt x="3620525" y="2604227"/>
                </a:lnTo>
                <a:lnTo>
                  <a:pt x="3624870" y="2607606"/>
                </a:lnTo>
                <a:lnTo>
                  <a:pt x="3630180" y="2612434"/>
                </a:lnTo>
                <a:lnTo>
                  <a:pt x="3632594" y="2614847"/>
                </a:lnTo>
                <a:lnTo>
                  <a:pt x="3635490" y="2617744"/>
                </a:lnTo>
                <a:lnTo>
                  <a:pt x="3637421" y="2620159"/>
                </a:lnTo>
                <a:lnTo>
                  <a:pt x="3639352" y="2623055"/>
                </a:lnTo>
                <a:lnTo>
                  <a:pt x="3639352" y="2625952"/>
                </a:lnTo>
                <a:lnTo>
                  <a:pt x="3638386" y="2630297"/>
                </a:lnTo>
                <a:lnTo>
                  <a:pt x="3637421" y="2634642"/>
                </a:lnTo>
                <a:lnTo>
                  <a:pt x="3636456" y="2639471"/>
                </a:lnTo>
                <a:lnTo>
                  <a:pt x="3635007" y="2643332"/>
                </a:lnTo>
                <a:lnTo>
                  <a:pt x="3633559" y="2647678"/>
                </a:lnTo>
                <a:lnTo>
                  <a:pt x="3630662" y="2651058"/>
                </a:lnTo>
                <a:lnTo>
                  <a:pt x="3628249" y="2652989"/>
                </a:lnTo>
                <a:lnTo>
                  <a:pt x="3627283" y="2653954"/>
                </a:lnTo>
                <a:lnTo>
                  <a:pt x="3625835" y="2655403"/>
                </a:lnTo>
                <a:lnTo>
                  <a:pt x="3624870" y="2655885"/>
                </a:lnTo>
                <a:lnTo>
                  <a:pt x="3623421" y="2656368"/>
                </a:lnTo>
                <a:lnTo>
                  <a:pt x="3619076" y="2656368"/>
                </a:lnTo>
                <a:lnTo>
                  <a:pt x="3614732" y="2656368"/>
                </a:lnTo>
                <a:lnTo>
                  <a:pt x="3609904" y="2655885"/>
                </a:lnTo>
                <a:lnTo>
                  <a:pt x="3606042" y="2655885"/>
                </a:lnTo>
                <a:lnTo>
                  <a:pt x="3601697" y="2655885"/>
                </a:lnTo>
                <a:lnTo>
                  <a:pt x="3598318" y="2656851"/>
                </a:lnTo>
                <a:lnTo>
                  <a:pt x="3595422" y="2656851"/>
                </a:lnTo>
                <a:lnTo>
                  <a:pt x="3591560" y="2657817"/>
                </a:lnTo>
                <a:lnTo>
                  <a:pt x="3587698" y="2659265"/>
                </a:lnTo>
                <a:lnTo>
                  <a:pt x="3583836" y="2661196"/>
                </a:lnTo>
                <a:lnTo>
                  <a:pt x="3575629" y="2664576"/>
                </a:lnTo>
                <a:lnTo>
                  <a:pt x="3568870" y="2667956"/>
                </a:lnTo>
                <a:lnTo>
                  <a:pt x="3562112" y="2670369"/>
                </a:lnTo>
                <a:lnTo>
                  <a:pt x="3553905" y="2673749"/>
                </a:lnTo>
                <a:lnTo>
                  <a:pt x="3549560" y="2675680"/>
                </a:lnTo>
                <a:lnTo>
                  <a:pt x="3545698" y="2678094"/>
                </a:lnTo>
                <a:lnTo>
                  <a:pt x="3542319" y="2680026"/>
                </a:lnTo>
                <a:lnTo>
                  <a:pt x="3539422" y="2682923"/>
                </a:lnTo>
                <a:lnTo>
                  <a:pt x="3537491" y="2685819"/>
                </a:lnTo>
                <a:lnTo>
                  <a:pt x="3537009" y="2689682"/>
                </a:lnTo>
                <a:lnTo>
                  <a:pt x="3536043" y="2693061"/>
                </a:lnTo>
                <a:lnTo>
                  <a:pt x="3536043" y="2697407"/>
                </a:lnTo>
                <a:lnTo>
                  <a:pt x="3535560" y="2706097"/>
                </a:lnTo>
                <a:lnTo>
                  <a:pt x="3535560" y="2712373"/>
                </a:lnTo>
                <a:lnTo>
                  <a:pt x="3535078" y="2719615"/>
                </a:lnTo>
                <a:lnTo>
                  <a:pt x="3533629" y="2729271"/>
                </a:lnTo>
                <a:lnTo>
                  <a:pt x="3532181" y="2738927"/>
                </a:lnTo>
                <a:lnTo>
                  <a:pt x="3531698" y="2746169"/>
                </a:lnTo>
                <a:lnTo>
                  <a:pt x="3529767" y="2750997"/>
                </a:lnTo>
                <a:lnTo>
                  <a:pt x="3527354" y="2755825"/>
                </a:lnTo>
                <a:lnTo>
                  <a:pt x="3524940" y="2761136"/>
                </a:lnTo>
                <a:lnTo>
                  <a:pt x="3521560" y="2766446"/>
                </a:lnTo>
                <a:lnTo>
                  <a:pt x="3518664" y="2771757"/>
                </a:lnTo>
                <a:lnTo>
                  <a:pt x="3515285" y="2775620"/>
                </a:lnTo>
                <a:lnTo>
                  <a:pt x="3512388" y="2779965"/>
                </a:lnTo>
                <a:lnTo>
                  <a:pt x="3509009" y="2783344"/>
                </a:lnTo>
                <a:lnTo>
                  <a:pt x="3506595" y="2786241"/>
                </a:lnTo>
                <a:lnTo>
                  <a:pt x="3502733" y="2789138"/>
                </a:lnTo>
                <a:lnTo>
                  <a:pt x="3498388" y="2791552"/>
                </a:lnTo>
                <a:lnTo>
                  <a:pt x="3494044" y="2794449"/>
                </a:lnTo>
                <a:lnTo>
                  <a:pt x="3486320" y="2798311"/>
                </a:lnTo>
                <a:lnTo>
                  <a:pt x="3479561" y="2802173"/>
                </a:lnTo>
                <a:lnTo>
                  <a:pt x="3473768" y="2808450"/>
                </a:lnTo>
                <a:lnTo>
                  <a:pt x="3467010" y="2816658"/>
                </a:lnTo>
                <a:lnTo>
                  <a:pt x="3463148" y="2820037"/>
                </a:lnTo>
                <a:lnTo>
                  <a:pt x="3459768" y="2823417"/>
                </a:lnTo>
                <a:lnTo>
                  <a:pt x="3456872" y="2826313"/>
                </a:lnTo>
                <a:lnTo>
                  <a:pt x="3453492" y="2828245"/>
                </a:lnTo>
                <a:lnTo>
                  <a:pt x="3446734" y="2827762"/>
                </a:lnTo>
                <a:lnTo>
                  <a:pt x="3438527" y="2826313"/>
                </a:lnTo>
                <a:lnTo>
                  <a:pt x="3434665" y="2826313"/>
                </a:lnTo>
                <a:lnTo>
                  <a:pt x="3430803" y="2826313"/>
                </a:lnTo>
                <a:lnTo>
                  <a:pt x="3426941" y="2826796"/>
                </a:lnTo>
                <a:lnTo>
                  <a:pt x="3424045" y="2828245"/>
                </a:lnTo>
                <a:lnTo>
                  <a:pt x="3420665" y="2830176"/>
                </a:lnTo>
                <a:lnTo>
                  <a:pt x="3417769" y="2834038"/>
                </a:lnTo>
                <a:lnTo>
                  <a:pt x="3414390" y="2838866"/>
                </a:lnTo>
                <a:lnTo>
                  <a:pt x="3410528" y="2843211"/>
                </a:lnTo>
                <a:lnTo>
                  <a:pt x="3403769" y="2853833"/>
                </a:lnTo>
                <a:lnTo>
                  <a:pt x="3397976" y="2862040"/>
                </a:lnTo>
                <a:lnTo>
                  <a:pt x="3391218" y="2866385"/>
                </a:lnTo>
                <a:lnTo>
                  <a:pt x="3382528" y="2872662"/>
                </a:lnTo>
                <a:lnTo>
                  <a:pt x="3378183" y="2875559"/>
                </a:lnTo>
                <a:lnTo>
                  <a:pt x="3373356" y="2877972"/>
                </a:lnTo>
                <a:lnTo>
                  <a:pt x="3369011" y="2879904"/>
                </a:lnTo>
                <a:lnTo>
                  <a:pt x="3364183" y="2880387"/>
                </a:lnTo>
                <a:lnTo>
                  <a:pt x="3362252" y="2880869"/>
                </a:lnTo>
                <a:lnTo>
                  <a:pt x="3359839" y="2880869"/>
                </a:lnTo>
                <a:lnTo>
                  <a:pt x="3357425" y="2880387"/>
                </a:lnTo>
                <a:lnTo>
                  <a:pt x="3354528" y="2879904"/>
                </a:lnTo>
                <a:lnTo>
                  <a:pt x="3349701" y="2878456"/>
                </a:lnTo>
                <a:lnTo>
                  <a:pt x="3344873" y="2875076"/>
                </a:lnTo>
                <a:lnTo>
                  <a:pt x="3339563" y="2872179"/>
                </a:lnTo>
                <a:lnTo>
                  <a:pt x="3334736" y="2868317"/>
                </a:lnTo>
                <a:lnTo>
                  <a:pt x="3330391" y="2864455"/>
                </a:lnTo>
                <a:lnTo>
                  <a:pt x="3327012" y="2862040"/>
                </a:lnTo>
                <a:lnTo>
                  <a:pt x="3327494" y="2857213"/>
                </a:lnTo>
                <a:lnTo>
                  <a:pt x="3328943" y="2850453"/>
                </a:lnTo>
                <a:lnTo>
                  <a:pt x="3328943" y="2847074"/>
                </a:lnTo>
                <a:lnTo>
                  <a:pt x="3328943" y="2844177"/>
                </a:lnTo>
                <a:lnTo>
                  <a:pt x="3328460" y="2841280"/>
                </a:lnTo>
                <a:lnTo>
                  <a:pt x="3327012" y="2839349"/>
                </a:lnTo>
                <a:lnTo>
                  <a:pt x="3325563" y="2837900"/>
                </a:lnTo>
                <a:lnTo>
                  <a:pt x="3324115" y="2836935"/>
                </a:lnTo>
                <a:lnTo>
                  <a:pt x="3321701" y="2836451"/>
                </a:lnTo>
                <a:lnTo>
                  <a:pt x="3319770" y="2835969"/>
                </a:lnTo>
                <a:lnTo>
                  <a:pt x="3315426" y="2835969"/>
                </a:lnTo>
                <a:lnTo>
                  <a:pt x="3310115" y="2835969"/>
                </a:lnTo>
                <a:lnTo>
                  <a:pt x="3305288" y="2836451"/>
                </a:lnTo>
                <a:lnTo>
                  <a:pt x="3301426" y="2836451"/>
                </a:lnTo>
                <a:lnTo>
                  <a:pt x="3297081" y="2836451"/>
                </a:lnTo>
                <a:lnTo>
                  <a:pt x="3293702" y="2835487"/>
                </a:lnTo>
                <a:lnTo>
                  <a:pt x="3286943" y="2830658"/>
                </a:lnTo>
                <a:lnTo>
                  <a:pt x="3282598" y="2828245"/>
                </a:lnTo>
                <a:lnTo>
                  <a:pt x="3276323" y="2823899"/>
                </a:lnTo>
                <a:lnTo>
                  <a:pt x="3269564" y="2817623"/>
                </a:lnTo>
                <a:lnTo>
                  <a:pt x="3266185" y="2814244"/>
                </a:lnTo>
                <a:lnTo>
                  <a:pt x="3262806" y="2811830"/>
                </a:lnTo>
                <a:lnTo>
                  <a:pt x="3259426" y="2809899"/>
                </a:lnTo>
                <a:lnTo>
                  <a:pt x="3257013" y="2809415"/>
                </a:lnTo>
                <a:lnTo>
                  <a:pt x="3253633" y="2809899"/>
                </a:lnTo>
                <a:lnTo>
                  <a:pt x="3251220" y="2811347"/>
                </a:lnTo>
                <a:lnTo>
                  <a:pt x="3248323" y="2813278"/>
                </a:lnTo>
                <a:lnTo>
                  <a:pt x="3245426" y="2814726"/>
                </a:lnTo>
                <a:lnTo>
                  <a:pt x="3242530" y="2817140"/>
                </a:lnTo>
                <a:lnTo>
                  <a:pt x="3240116" y="2819071"/>
                </a:lnTo>
                <a:lnTo>
                  <a:pt x="3237220" y="2820037"/>
                </a:lnTo>
                <a:lnTo>
                  <a:pt x="3234323" y="2820520"/>
                </a:lnTo>
                <a:lnTo>
                  <a:pt x="3230944" y="2821968"/>
                </a:lnTo>
                <a:lnTo>
                  <a:pt x="3227082" y="2822934"/>
                </a:lnTo>
                <a:lnTo>
                  <a:pt x="3222737" y="2823417"/>
                </a:lnTo>
                <a:lnTo>
                  <a:pt x="3217910" y="2823417"/>
                </a:lnTo>
                <a:lnTo>
                  <a:pt x="3213082" y="2823417"/>
                </a:lnTo>
                <a:lnTo>
                  <a:pt x="3208255" y="2822934"/>
                </a:lnTo>
                <a:lnTo>
                  <a:pt x="3203910" y="2821968"/>
                </a:lnTo>
                <a:lnTo>
                  <a:pt x="3201013" y="2820520"/>
                </a:lnTo>
                <a:lnTo>
                  <a:pt x="3198117" y="2820037"/>
                </a:lnTo>
                <a:lnTo>
                  <a:pt x="3195703" y="2819554"/>
                </a:lnTo>
                <a:lnTo>
                  <a:pt x="3192324" y="2818589"/>
                </a:lnTo>
                <a:lnTo>
                  <a:pt x="3189910" y="2817140"/>
                </a:lnTo>
                <a:lnTo>
                  <a:pt x="3187014" y="2815209"/>
                </a:lnTo>
                <a:lnTo>
                  <a:pt x="3184600" y="2814244"/>
                </a:lnTo>
                <a:lnTo>
                  <a:pt x="3181220" y="2813760"/>
                </a:lnTo>
                <a:lnTo>
                  <a:pt x="3178807" y="2813278"/>
                </a:lnTo>
                <a:lnTo>
                  <a:pt x="3172048" y="2817623"/>
                </a:lnTo>
                <a:lnTo>
                  <a:pt x="3165290" y="2822934"/>
                </a:lnTo>
                <a:lnTo>
                  <a:pt x="3158531" y="2829693"/>
                </a:lnTo>
                <a:lnTo>
                  <a:pt x="3152738" y="2835487"/>
                </a:lnTo>
                <a:lnTo>
                  <a:pt x="3151290" y="2837418"/>
                </a:lnTo>
                <a:lnTo>
                  <a:pt x="3149842" y="2840315"/>
                </a:lnTo>
                <a:lnTo>
                  <a:pt x="3148393" y="2843211"/>
                </a:lnTo>
                <a:lnTo>
                  <a:pt x="3146945" y="2847074"/>
                </a:lnTo>
                <a:lnTo>
                  <a:pt x="3144049" y="2855281"/>
                </a:lnTo>
                <a:lnTo>
                  <a:pt x="3141635" y="2862040"/>
                </a:lnTo>
                <a:lnTo>
                  <a:pt x="3139704" y="2864455"/>
                </a:lnTo>
                <a:lnTo>
                  <a:pt x="3136325" y="2866869"/>
                </a:lnTo>
                <a:lnTo>
                  <a:pt x="3132463" y="2868799"/>
                </a:lnTo>
                <a:lnTo>
                  <a:pt x="3128601" y="2870730"/>
                </a:lnTo>
                <a:lnTo>
                  <a:pt x="3124256" y="2873145"/>
                </a:lnTo>
                <a:lnTo>
                  <a:pt x="3120394" y="2875076"/>
                </a:lnTo>
                <a:lnTo>
                  <a:pt x="3117497" y="2877972"/>
                </a:lnTo>
                <a:lnTo>
                  <a:pt x="3115566" y="2880387"/>
                </a:lnTo>
                <a:lnTo>
                  <a:pt x="3114601" y="2884732"/>
                </a:lnTo>
                <a:lnTo>
                  <a:pt x="3114601" y="2890043"/>
                </a:lnTo>
                <a:lnTo>
                  <a:pt x="3115084" y="2895354"/>
                </a:lnTo>
                <a:lnTo>
                  <a:pt x="3116049" y="2901147"/>
                </a:lnTo>
                <a:lnTo>
                  <a:pt x="3119428" y="2911768"/>
                </a:lnTo>
                <a:lnTo>
                  <a:pt x="3123290" y="2920942"/>
                </a:lnTo>
                <a:lnTo>
                  <a:pt x="3124739" y="2927701"/>
                </a:lnTo>
                <a:lnTo>
                  <a:pt x="3126670" y="2933978"/>
                </a:lnTo>
                <a:lnTo>
                  <a:pt x="3129566" y="2940736"/>
                </a:lnTo>
                <a:lnTo>
                  <a:pt x="3132463" y="2947496"/>
                </a:lnTo>
                <a:lnTo>
                  <a:pt x="3138738" y="2961497"/>
                </a:lnTo>
                <a:lnTo>
                  <a:pt x="3145497" y="2973567"/>
                </a:lnTo>
                <a:lnTo>
                  <a:pt x="3148393" y="2980809"/>
                </a:lnTo>
                <a:lnTo>
                  <a:pt x="3152255" y="2990465"/>
                </a:lnTo>
                <a:lnTo>
                  <a:pt x="3153704" y="2995293"/>
                </a:lnTo>
                <a:lnTo>
                  <a:pt x="3154669" y="3000121"/>
                </a:lnTo>
                <a:lnTo>
                  <a:pt x="3156117" y="3003983"/>
                </a:lnTo>
                <a:lnTo>
                  <a:pt x="3156600" y="3007363"/>
                </a:lnTo>
                <a:lnTo>
                  <a:pt x="3157566" y="3010742"/>
                </a:lnTo>
                <a:lnTo>
                  <a:pt x="3158048" y="3014122"/>
                </a:lnTo>
                <a:lnTo>
                  <a:pt x="3158048" y="3017984"/>
                </a:lnTo>
                <a:lnTo>
                  <a:pt x="3158048" y="3022329"/>
                </a:lnTo>
                <a:lnTo>
                  <a:pt x="3158048" y="3026192"/>
                </a:lnTo>
                <a:lnTo>
                  <a:pt x="3158531" y="3030055"/>
                </a:lnTo>
                <a:lnTo>
                  <a:pt x="3159014" y="3033917"/>
                </a:lnTo>
                <a:lnTo>
                  <a:pt x="3159979" y="3036814"/>
                </a:lnTo>
                <a:lnTo>
                  <a:pt x="3159979" y="3038745"/>
                </a:lnTo>
                <a:lnTo>
                  <a:pt x="3160945" y="3040676"/>
                </a:lnTo>
                <a:lnTo>
                  <a:pt x="3162876" y="3042124"/>
                </a:lnTo>
                <a:lnTo>
                  <a:pt x="3164324" y="3044539"/>
                </a:lnTo>
                <a:lnTo>
                  <a:pt x="3168186" y="3048401"/>
                </a:lnTo>
                <a:lnTo>
                  <a:pt x="3171083" y="3051781"/>
                </a:lnTo>
                <a:lnTo>
                  <a:pt x="3174945" y="3055160"/>
                </a:lnTo>
                <a:lnTo>
                  <a:pt x="3180255" y="3057574"/>
                </a:lnTo>
                <a:lnTo>
                  <a:pt x="3186048" y="3059988"/>
                </a:lnTo>
                <a:lnTo>
                  <a:pt x="3189910" y="3063368"/>
                </a:lnTo>
                <a:lnTo>
                  <a:pt x="3192324" y="3067712"/>
                </a:lnTo>
                <a:lnTo>
                  <a:pt x="3195703" y="3074472"/>
                </a:lnTo>
                <a:lnTo>
                  <a:pt x="3198117" y="3080748"/>
                </a:lnTo>
                <a:lnTo>
                  <a:pt x="3201013" y="3085577"/>
                </a:lnTo>
                <a:lnTo>
                  <a:pt x="3201013" y="3092818"/>
                </a:lnTo>
                <a:lnTo>
                  <a:pt x="3201496" y="3102474"/>
                </a:lnTo>
                <a:lnTo>
                  <a:pt x="3201979" y="3107303"/>
                </a:lnTo>
                <a:lnTo>
                  <a:pt x="3202462" y="3111648"/>
                </a:lnTo>
                <a:lnTo>
                  <a:pt x="3203427" y="3115510"/>
                </a:lnTo>
                <a:lnTo>
                  <a:pt x="3204393" y="3118890"/>
                </a:lnTo>
                <a:lnTo>
                  <a:pt x="3204875" y="3129028"/>
                </a:lnTo>
                <a:lnTo>
                  <a:pt x="3207289" y="3141098"/>
                </a:lnTo>
                <a:lnTo>
                  <a:pt x="3208255" y="3146891"/>
                </a:lnTo>
                <a:lnTo>
                  <a:pt x="3209220" y="3152202"/>
                </a:lnTo>
                <a:lnTo>
                  <a:pt x="3210668" y="3156547"/>
                </a:lnTo>
                <a:lnTo>
                  <a:pt x="3212117" y="3159927"/>
                </a:lnTo>
                <a:lnTo>
                  <a:pt x="3212599" y="3163307"/>
                </a:lnTo>
                <a:lnTo>
                  <a:pt x="3213565" y="3166686"/>
                </a:lnTo>
                <a:lnTo>
                  <a:pt x="3214530" y="3169583"/>
                </a:lnTo>
                <a:lnTo>
                  <a:pt x="3215979" y="3173446"/>
                </a:lnTo>
                <a:lnTo>
                  <a:pt x="3219841" y="3180205"/>
                </a:lnTo>
                <a:lnTo>
                  <a:pt x="3223220" y="3185999"/>
                </a:lnTo>
                <a:lnTo>
                  <a:pt x="3227082" y="3190344"/>
                </a:lnTo>
                <a:lnTo>
                  <a:pt x="3232392" y="3196137"/>
                </a:lnTo>
                <a:lnTo>
                  <a:pt x="3237702" y="3202413"/>
                </a:lnTo>
                <a:lnTo>
                  <a:pt x="3241564" y="3208690"/>
                </a:lnTo>
                <a:lnTo>
                  <a:pt x="3244944" y="3214966"/>
                </a:lnTo>
                <a:lnTo>
                  <a:pt x="3246875" y="3223656"/>
                </a:lnTo>
                <a:lnTo>
                  <a:pt x="3248323" y="3231382"/>
                </a:lnTo>
                <a:lnTo>
                  <a:pt x="3249288" y="3238624"/>
                </a:lnTo>
                <a:lnTo>
                  <a:pt x="3241564" y="3245866"/>
                </a:lnTo>
                <a:lnTo>
                  <a:pt x="3234323" y="3253105"/>
                </a:lnTo>
                <a:lnTo>
                  <a:pt x="3230944" y="3257933"/>
                </a:lnTo>
                <a:lnTo>
                  <a:pt x="3226599" y="3264209"/>
                </a:lnTo>
                <a:lnTo>
                  <a:pt x="3223220" y="3270968"/>
                </a:lnTo>
                <a:lnTo>
                  <a:pt x="3219358" y="3275796"/>
                </a:lnTo>
                <a:lnTo>
                  <a:pt x="3215979" y="3279658"/>
                </a:lnTo>
                <a:lnTo>
                  <a:pt x="3212117" y="3284969"/>
                </a:lnTo>
                <a:lnTo>
                  <a:pt x="3208255" y="3290280"/>
                </a:lnTo>
                <a:lnTo>
                  <a:pt x="3204393" y="3294625"/>
                </a:lnTo>
                <a:lnTo>
                  <a:pt x="3204393" y="3301867"/>
                </a:lnTo>
                <a:lnTo>
                  <a:pt x="3204393" y="3309109"/>
                </a:lnTo>
                <a:lnTo>
                  <a:pt x="3208737" y="3314903"/>
                </a:lnTo>
                <a:lnTo>
                  <a:pt x="3213565" y="3319731"/>
                </a:lnTo>
                <a:lnTo>
                  <a:pt x="3215496" y="3322628"/>
                </a:lnTo>
                <a:lnTo>
                  <a:pt x="3217910" y="3324559"/>
                </a:lnTo>
                <a:lnTo>
                  <a:pt x="3218875" y="3326007"/>
                </a:lnTo>
                <a:lnTo>
                  <a:pt x="3219358" y="3327938"/>
                </a:lnTo>
                <a:lnTo>
                  <a:pt x="3218392" y="3331318"/>
                </a:lnTo>
                <a:lnTo>
                  <a:pt x="3215496" y="3335180"/>
                </a:lnTo>
                <a:lnTo>
                  <a:pt x="3213082" y="3337594"/>
                </a:lnTo>
                <a:lnTo>
                  <a:pt x="3212117" y="3339526"/>
                </a:lnTo>
                <a:lnTo>
                  <a:pt x="3208737" y="3341940"/>
                </a:lnTo>
                <a:lnTo>
                  <a:pt x="3204393" y="3344354"/>
                </a:lnTo>
                <a:lnTo>
                  <a:pt x="3200531" y="3345802"/>
                </a:lnTo>
                <a:lnTo>
                  <a:pt x="3197151" y="3346768"/>
                </a:lnTo>
                <a:lnTo>
                  <a:pt x="3193289" y="3346285"/>
                </a:lnTo>
                <a:lnTo>
                  <a:pt x="3187979" y="3345319"/>
                </a:lnTo>
                <a:lnTo>
                  <a:pt x="3185082" y="3345319"/>
                </a:lnTo>
                <a:lnTo>
                  <a:pt x="3182186" y="3345319"/>
                </a:lnTo>
                <a:lnTo>
                  <a:pt x="3180255" y="3345802"/>
                </a:lnTo>
                <a:lnTo>
                  <a:pt x="3178807" y="3346768"/>
                </a:lnTo>
                <a:lnTo>
                  <a:pt x="3176876" y="3346768"/>
                </a:lnTo>
                <a:lnTo>
                  <a:pt x="3175428" y="3347250"/>
                </a:lnTo>
                <a:lnTo>
                  <a:pt x="3173496" y="3348216"/>
                </a:lnTo>
                <a:lnTo>
                  <a:pt x="3171566" y="3349664"/>
                </a:lnTo>
                <a:lnTo>
                  <a:pt x="3170117" y="3351113"/>
                </a:lnTo>
                <a:lnTo>
                  <a:pt x="3168669" y="3353044"/>
                </a:lnTo>
                <a:lnTo>
                  <a:pt x="3168186" y="3355458"/>
                </a:lnTo>
                <a:lnTo>
                  <a:pt x="3167703" y="3357872"/>
                </a:lnTo>
                <a:lnTo>
                  <a:pt x="3168186" y="3362217"/>
                </a:lnTo>
                <a:lnTo>
                  <a:pt x="3169634" y="3368976"/>
                </a:lnTo>
                <a:lnTo>
                  <a:pt x="3170600" y="3372356"/>
                </a:lnTo>
                <a:lnTo>
                  <a:pt x="3172048" y="3375735"/>
                </a:lnTo>
                <a:lnTo>
                  <a:pt x="3173496" y="3378632"/>
                </a:lnTo>
                <a:lnTo>
                  <a:pt x="3174945" y="3380081"/>
                </a:lnTo>
                <a:lnTo>
                  <a:pt x="3178324" y="3385874"/>
                </a:lnTo>
                <a:lnTo>
                  <a:pt x="3182186" y="3391185"/>
                </a:lnTo>
                <a:lnTo>
                  <a:pt x="3186531" y="3396979"/>
                </a:lnTo>
                <a:lnTo>
                  <a:pt x="3189910" y="3402289"/>
                </a:lnTo>
                <a:lnTo>
                  <a:pt x="3192324" y="3404221"/>
                </a:lnTo>
                <a:lnTo>
                  <a:pt x="3195703" y="3407117"/>
                </a:lnTo>
                <a:lnTo>
                  <a:pt x="3198117" y="3410014"/>
                </a:lnTo>
                <a:lnTo>
                  <a:pt x="3201013" y="3413877"/>
                </a:lnTo>
                <a:lnTo>
                  <a:pt x="3203427" y="3417256"/>
                </a:lnTo>
                <a:lnTo>
                  <a:pt x="3206806" y="3420153"/>
                </a:lnTo>
                <a:lnTo>
                  <a:pt x="3209220" y="3423050"/>
                </a:lnTo>
                <a:lnTo>
                  <a:pt x="3212117" y="3424981"/>
                </a:lnTo>
                <a:lnTo>
                  <a:pt x="3218875" y="3427395"/>
                </a:lnTo>
                <a:lnTo>
                  <a:pt x="3226599" y="3428843"/>
                </a:lnTo>
                <a:lnTo>
                  <a:pt x="3235289" y="3430292"/>
                </a:lnTo>
                <a:lnTo>
                  <a:pt x="3241564" y="3432223"/>
                </a:lnTo>
                <a:lnTo>
                  <a:pt x="3242530" y="3435120"/>
                </a:lnTo>
                <a:lnTo>
                  <a:pt x="3243496" y="3437534"/>
                </a:lnTo>
                <a:lnTo>
                  <a:pt x="3244944" y="3439465"/>
                </a:lnTo>
                <a:lnTo>
                  <a:pt x="3245426" y="3439948"/>
                </a:lnTo>
                <a:lnTo>
                  <a:pt x="3246392" y="3441396"/>
                </a:lnTo>
                <a:lnTo>
                  <a:pt x="3246392" y="3442844"/>
                </a:lnTo>
                <a:lnTo>
                  <a:pt x="3245909" y="3445258"/>
                </a:lnTo>
                <a:lnTo>
                  <a:pt x="3244944" y="3447190"/>
                </a:lnTo>
                <a:lnTo>
                  <a:pt x="3241564" y="3451535"/>
                </a:lnTo>
                <a:lnTo>
                  <a:pt x="3237702" y="3454432"/>
                </a:lnTo>
                <a:lnTo>
                  <a:pt x="3234806" y="3459260"/>
                </a:lnTo>
                <a:lnTo>
                  <a:pt x="3230461" y="3466502"/>
                </a:lnTo>
                <a:lnTo>
                  <a:pt x="3226599" y="3474226"/>
                </a:lnTo>
                <a:lnTo>
                  <a:pt x="3223220" y="3480986"/>
                </a:lnTo>
                <a:lnTo>
                  <a:pt x="3223703" y="3485331"/>
                </a:lnTo>
                <a:lnTo>
                  <a:pt x="3224668" y="3492090"/>
                </a:lnTo>
                <a:lnTo>
                  <a:pt x="3224668" y="3495470"/>
                </a:lnTo>
                <a:lnTo>
                  <a:pt x="3224668" y="3498366"/>
                </a:lnTo>
                <a:lnTo>
                  <a:pt x="3224185" y="3501263"/>
                </a:lnTo>
                <a:lnTo>
                  <a:pt x="3223220" y="3503194"/>
                </a:lnTo>
                <a:lnTo>
                  <a:pt x="3219358" y="3506091"/>
                </a:lnTo>
                <a:lnTo>
                  <a:pt x="3214048" y="3508505"/>
                </a:lnTo>
                <a:lnTo>
                  <a:pt x="3208737" y="3511885"/>
                </a:lnTo>
                <a:lnTo>
                  <a:pt x="3204393" y="3514299"/>
                </a:lnTo>
                <a:lnTo>
                  <a:pt x="3197151" y="3514781"/>
                </a:lnTo>
                <a:lnTo>
                  <a:pt x="3187979" y="3516713"/>
                </a:lnTo>
                <a:lnTo>
                  <a:pt x="3184117" y="3518161"/>
                </a:lnTo>
                <a:lnTo>
                  <a:pt x="3180255" y="3519127"/>
                </a:lnTo>
                <a:lnTo>
                  <a:pt x="3176876" y="3520575"/>
                </a:lnTo>
                <a:lnTo>
                  <a:pt x="3174945" y="3522023"/>
                </a:lnTo>
                <a:lnTo>
                  <a:pt x="3173014" y="3523472"/>
                </a:lnTo>
                <a:lnTo>
                  <a:pt x="3171083" y="3525403"/>
                </a:lnTo>
                <a:lnTo>
                  <a:pt x="3169152" y="3527817"/>
                </a:lnTo>
                <a:lnTo>
                  <a:pt x="3167703" y="3529748"/>
                </a:lnTo>
                <a:lnTo>
                  <a:pt x="3164807" y="3535059"/>
                </a:lnTo>
                <a:lnTo>
                  <a:pt x="3162393" y="3540370"/>
                </a:lnTo>
                <a:lnTo>
                  <a:pt x="3159979" y="3546163"/>
                </a:lnTo>
                <a:lnTo>
                  <a:pt x="3157566" y="3551474"/>
                </a:lnTo>
                <a:lnTo>
                  <a:pt x="3155152" y="3555819"/>
                </a:lnTo>
                <a:lnTo>
                  <a:pt x="3152738" y="3559199"/>
                </a:lnTo>
                <a:lnTo>
                  <a:pt x="3145980" y="3568372"/>
                </a:lnTo>
                <a:lnTo>
                  <a:pt x="3137773" y="3578028"/>
                </a:lnTo>
                <a:lnTo>
                  <a:pt x="3129566" y="3587201"/>
                </a:lnTo>
                <a:lnTo>
                  <a:pt x="3123290" y="3596374"/>
                </a:lnTo>
                <a:lnTo>
                  <a:pt x="3121359" y="3600720"/>
                </a:lnTo>
                <a:lnTo>
                  <a:pt x="3118946" y="3606030"/>
                </a:lnTo>
                <a:lnTo>
                  <a:pt x="3115084" y="3611341"/>
                </a:lnTo>
                <a:lnTo>
                  <a:pt x="3111704" y="3614721"/>
                </a:lnTo>
                <a:lnTo>
                  <a:pt x="3105428" y="3616169"/>
                </a:lnTo>
                <a:lnTo>
                  <a:pt x="3098187" y="3616169"/>
                </a:lnTo>
                <a:lnTo>
                  <a:pt x="3090463" y="3615204"/>
                </a:lnTo>
                <a:lnTo>
                  <a:pt x="3081774" y="3614238"/>
                </a:lnTo>
                <a:lnTo>
                  <a:pt x="3068305" y="3611789"/>
                </a:lnTo>
                <a:lnTo>
                  <a:pt x="3069013" y="3617446"/>
                </a:lnTo>
                <a:lnTo>
                  <a:pt x="3069013" y="3624203"/>
                </a:lnTo>
                <a:lnTo>
                  <a:pt x="3075291" y="3631926"/>
                </a:lnTo>
                <a:lnTo>
                  <a:pt x="3082052" y="3640614"/>
                </a:lnTo>
                <a:lnTo>
                  <a:pt x="3085915" y="3644958"/>
                </a:lnTo>
                <a:lnTo>
                  <a:pt x="3088813" y="3648819"/>
                </a:lnTo>
                <a:lnTo>
                  <a:pt x="3092194" y="3651715"/>
                </a:lnTo>
                <a:lnTo>
                  <a:pt x="3095091" y="3654128"/>
                </a:lnTo>
                <a:lnTo>
                  <a:pt x="3097506" y="3656542"/>
                </a:lnTo>
                <a:lnTo>
                  <a:pt x="3099920" y="3658955"/>
                </a:lnTo>
                <a:lnTo>
                  <a:pt x="3104267" y="3660886"/>
                </a:lnTo>
                <a:lnTo>
                  <a:pt x="3108613" y="3662334"/>
                </a:lnTo>
                <a:lnTo>
                  <a:pt x="3113442" y="3663299"/>
                </a:lnTo>
                <a:lnTo>
                  <a:pt x="3117306" y="3664747"/>
                </a:lnTo>
                <a:lnTo>
                  <a:pt x="3121652" y="3665230"/>
                </a:lnTo>
                <a:lnTo>
                  <a:pt x="3125033" y="3665230"/>
                </a:lnTo>
                <a:lnTo>
                  <a:pt x="3126964" y="3666678"/>
                </a:lnTo>
                <a:lnTo>
                  <a:pt x="3129862" y="3667643"/>
                </a:lnTo>
                <a:lnTo>
                  <a:pt x="3132760" y="3668126"/>
                </a:lnTo>
                <a:lnTo>
                  <a:pt x="3136140" y="3668608"/>
                </a:lnTo>
                <a:lnTo>
                  <a:pt x="3139521" y="3670056"/>
                </a:lnTo>
                <a:lnTo>
                  <a:pt x="3142901" y="3670539"/>
                </a:lnTo>
                <a:lnTo>
                  <a:pt x="3145799" y="3671504"/>
                </a:lnTo>
                <a:lnTo>
                  <a:pt x="3147730" y="3672470"/>
                </a:lnTo>
                <a:lnTo>
                  <a:pt x="3150145" y="3674400"/>
                </a:lnTo>
                <a:lnTo>
                  <a:pt x="3153043" y="3677779"/>
                </a:lnTo>
                <a:lnTo>
                  <a:pt x="3155457" y="3681640"/>
                </a:lnTo>
                <a:lnTo>
                  <a:pt x="3158838" y="3685502"/>
                </a:lnTo>
                <a:lnTo>
                  <a:pt x="3161252" y="3689846"/>
                </a:lnTo>
                <a:lnTo>
                  <a:pt x="3164150" y="3693707"/>
                </a:lnTo>
                <a:lnTo>
                  <a:pt x="3167048" y="3696603"/>
                </a:lnTo>
                <a:lnTo>
                  <a:pt x="3169945" y="3699016"/>
                </a:lnTo>
                <a:lnTo>
                  <a:pt x="3172843" y="3699982"/>
                </a:lnTo>
                <a:lnTo>
                  <a:pt x="3177189" y="3700947"/>
                </a:lnTo>
                <a:lnTo>
                  <a:pt x="3181535" y="3701430"/>
                </a:lnTo>
                <a:lnTo>
                  <a:pt x="3186365" y="3701912"/>
                </a:lnTo>
                <a:lnTo>
                  <a:pt x="3194574" y="3702395"/>
                </a:lnTo>
                <a:lnTo>
                  <a:pt x="3199887" y="3702395"/>
                </a:lnTo>
                <a:lnTo>
                  <a:pt x="3201818" y="3701912"/>
                </a:lnTo>
                <a:lnTo>
                  <a:pt x="3204233" y="3700464"/>
                </a:lnTo>
                <a:lnTo>
                  <a:pt x="3207614" y="3699016"/>
                </a:lnTo>
                <a:lnTo>
                  <a:pt x="3210994" y="3696120"/>
                </a:lnTo>
                <a:lnTo>
                  <a:pt x="3217272" y="3691294"/>
                </a:lnTo>
                <a:lnTo>
                  <a:pt x="3222101" y="3687915"/>
                </a:lnTo>
                <a:lnTo>
                  <a:pt x="3229345" y="3685019"/>
                </a:lnTo>
                <a:lnTo>
                  <a:pt x="3236589" y="3682606"/>
                </a:lnTo>
                <a:lnTo>
                  <a:pt x="3243833" y="3681158"/>
                </a:lnTo>
                <a:lnTo>
                  <a:pt x="3248180" y="3680192"/>
                </a:lnTo>
                <a:lnTo>
                  <a:pt x="3253009" y="3679227"/>
                </a:lnTo>
                <a:lnTo>
                  <a:pt x="3257838" y="3679227"/>
                </a:lnTo>
                <a:lnTo>
                  <a:pt x="3263150" y="3679710"/>
                </a:lnTo>
                <a:lnTo>
                  <a:pt x="3268463" y="3681158"/>
                </a:lnTo>
                <a:lnTo>
                  <a:pt x="3278121" y="3684536"/>
                </a:lnTo>
                <a:lnTo>
                  <a:pt x="3285848" y="3687915"/>
                </a:lnTo>
                <a:lnTo>
                  <a:pt x="3290194" y="3689363"/>
                </a:lnTo>
                <a:lnTo>
                  <a:pt x="3294058" y="3692259"/>
                </a:lnTo>
                <a:lnTo>
                  <a:pt x="3297921" y="3695155"/>
                </a:lnTo>
                <a:lnTo>
                  <a:pt x="3301785" y="3699016"/>
                </a:lnTo>
                <a:lnTo>
                  <a:pt x="3308063" y="3705291"/>
                </a:lnTo>
                <a:lnTo>
                  <a:pt x="3312409" y="3710118"/>
                </a:lnTo>
                <a:lnTo>
                  <a:pt x="3320619" y="3719288"/>
                </a:lnTo>
                <a:lnTo>
                  <a:pt x="3330278" y="3729907"/>
                </a:lnTo>
                <a:lnTo>
                  <a:pt x="3338487" y="3740043"/>
                </a:lnTo>
                <a:lnTo>
                  <a:pt x="3345731" y="3746800"/>
                </a:lnTo>
                <a:lnTo>
                  <a:pt x="3352492" y="3754040"/>
                </a:lnTo>
                <a:lnTo>
                  <a:pt x="3360702" y="3761763"/>
                </a:lnTo>
                <a:lnTo>
                  <a:pt x="3365531" y="3765624"/>
                </a:lnTo>
                <a:lnTo>
                  <a:pt x="3370361" y="3768520"/>
                </a:lnTo>
                <a:lnTo>
                  <a:pt x="3375190" y="3771416"/>
                </a:lnTo>
                <a:lnTo>
                  <a:pt x="3379536" y="3773347"/>
                </a:lnTo>
                <a:lnTo>
                  <a:pt x="3386297" y="3776725"/>
                </a:lnTo>
                <a:lnTo>
                  <a:pt x="3394024" y="3780104"/>
                </a:lnTo>
                <a:lnTo>
                  <a:pt x="3398370" y="3782035"/>
                </a:lnTo>
                <a:lnTo>
                  <a:pt x="3402234" y="3783483"/>
                </a:lnTo>
                <a:lnTo>
                  <a:pt x="3405614" y="3783965"/>
                </a:lnTo>
                <a:lnTo>
                  <a:pt x="3408995" y="3784448"/>
                </a:lnTo>
                <a:lnTo>
                  <a:pt x="3412375" y="3785413"/>
                </a:lnTo>
                <a:lnTo>
                  <a:pt x="3415756" y="3785896"/>
                </a:lnTo>
                <a:lnTo>
                  <a:pt x="3420102" y="3785896"/>
                </a:lnTo>
                <a:lnTo>
                  <a:pt x="3424449" y="3785896"/>
                </a:lnTo>
                <a:lnTo>
                  <a:pt x="3433624" y="3784931"/>
                </a:lnTo>
                <a:lnTo>
                  <a:pt x="3442800" y="3784448"/>
                </a:lnTo>
                <a:lnTo>
                  <a:pt x="3445698" y="3783965"/>
                </a:lnTo>
                <a:lnTo>
                  <a:pt x="3449078" y="3783483"/>
                </a:lnTo>
                <a:lnTo>
                  <a:pt x="3452458" y="3782517"/>
                </a:lnTo>
                <a:lnTo>
                  <a:pt x="3455839" y="3780587"/>
                </a:lnTo>
                <a:lnTo>
                  <a:pt x="3459220" y="3779139"/>
                </a:lnTo>
                <a:lnTo>
                  <a:pt x="3463083" y="3778173"/>
                </a:lnTo>
                <a:lnTo>
                  <a:pt x="3465980" y="3777208"/>
                </a:lnTo>
                <a:lnTo>
                  <a:pt x="3468878" y="3777208"/>
                </a:lnTo>
                <a:lnTo>
                  <a:pt x="3473707" y="3776243"/>
                </a:lnTo>
                <a:lnTo>
                  <a:pt x="3478054" y="3774795"/>
                </a:lnTo>
                <a:lnTo>
                  <a:pt x="3483366" y="3774312"/>
                </a:lnTo>
                <a:lnTo>
                  <a:pt x="3488678" y="3773829"/>
                </a:lnTo>
                <a:lnTo>
                  <a:pt x="3498820" y="3773347"/>
                </a:lnTo>
                <a:lnTo>
                  <a:pt x="3506064" y="3773347"/>
                </a:lnTo>
                <a:lnTo>
                  <a:pt x="3519586" y="3773347"/>
                </a:lnTo>
                <a:lnTo>
                  <a:pt x="3534556" y="3773829"/>
                </a:lnTo>
                <a:lnTo>
                  <a:pt x="3542283" y="3774312"/>
                </a:lnTo>
                <a:lnTo>
                  <a:pt x="3549527" y="3774795"/>
                </a:lnTo>
                <a:lnTo>
                  <a:pt x="3556771" y="3776243"/>
                </a:lnTo>
                <a:lnTo>
                  <a:pt x="3562566" y="3777208"/>
                </a:lnTo>
                <a:lnTo>
                  <a:pt x="3572708" y="3777691"/>
                </a:lnTo>
                <a:lnTo>
                  <a:pt x="3586713" y="3779139"/>
                </a:lnTo>
                <a:lnTo>
                  <a:pt x="3600235" y="3782035"/>
                </a:lnTo>
                <a:lnTo>
                  <a:pt x="3610859" y="3784448"/>
                </a:lnTo>
                <a:lnTo>
                  <a:pt x="3618586" y="3789275"/>
                </a:lnTo>
                <a:lnTo>
                  <a:pt x="3627279" y="3796032"/>
                </a:lnTo>
                <a:lnTo>
                  <a:pt x="3631625" y="3799893"/>
                </a:lnTo>
                <a:lnTo>
                  <a:pt x="3635972" y="3804237"/>
                </a:lnTo>
                <a:lnTo>
                  <a:pt x="3638869" y="3807133"/>
                </a:lnTo>
                <a:lnTo>
                  <a:pt x="3640801" y="3810512"/>
                </a:lnTo>
                <a:lnTo>
                  <a:pt x="3643698" y="3812442"/>
                </a:lnTo>
                <a:lnTo>
                  <a:pt x="3647079" y="3814856"/>
                </a:lnTo>
                <a:lnTo>
                  <a:pt x="3649976" y="3817269"/>
                </a:lnTo>
                <a:lnTo>
                  <a:pt x="3653357" y="3820648"/>
                </a:lnTo>
                <a:lnTo>
                  <a:pt x="3656738" y="3823544"/>
                </a:lnTo>
                <a:lnTo>
                  <a:pt x="3659152" y="3826922"/>
                </a:lnTo>
                <a:lnTo>
                  <a:pt x="3661567" y="3829818"/>
                </a:lnTo>
                <a:lnTo>
                  <a:pt x="3663498" y="3833197"/>
                </a:lnTo>
                <a:lnTo>
                  <a:pt x="3663498" y="3842368"/>
                </a:lnTo>
                <a:lnTo>
                  <a:pt x="3663981" y="3851538"/>
                </a:lnTo>
                <a:lnTo>
                  <a:pt x="3664464" y="3856365"/>
                </a:lnTo>
                <a:lnTo>
                  <a:pt x="3664947" y="3861192"/>
                </a:lnTo>
                <a:lnTo>
                  <a:pt x="3665913" y="3866018"/>
                </a:lnTo>
                <a:lnTo>
                  <a:pt x="3666879" y="3870362"/>
                </a:lnTo>
                <a:lnTo>
                  <a:pt x="3658186" y="3867466"/>
                </a:lnTo>
                <a:lnTo>
                  <a:pt x="3648528" y="3865536"/>
                </a:lnTo>
                <a:lnTo>
                  <a:pt x="3644181" y="3865053"/>
                </a:lnTo>
                <a:lnTo>
                  <a:pt x="3640318" y="3865053"/>
                </a:lnTo>
                <a:lnTo>
                  <a:pt x="3636454" y="3865536"/>
                </a:lnTo>
                <a:lnTo>
                  <a:pt x="3633074" y="3866501"/>
                </a:lnTo>
                <a:lnTo>
                  <a:pt x="3629210" y="3868432"/>
                </a:lnTo>
                <a:lnTo>
                  <a:pt x="3623898" y="3871328"/>
                </a:lnTo>
                <a:lnTo>
                  <a:pt x="3618586" y="3874224"/>
                </a:lnTo>
                <a:lnTo>
                  <a:pt x="3613274" y="3878085"/>
                </a:lnTo>
                <a:lnTo>
                  <a:pt x="3603615" y="3885807"/>
                </a:lnTo>
                <a:lnTo>
                  <a:pt x="3596371" y="3892565"/>
                </a:lnTo>
                <a:lnTo>
                  <a:pt x="3589127" y="3903666"/>
                </a:lnTo>
                <a:lnTo>
                  <a:pt x="3581401" y="3917181"/>
                </a:lnTo>
                <a:lnTo>
                  <a:pt x="3577537" y="3924421"/>
                </a:lnTo>
                <a:lnTo>
                  <a:pt x="3574640" y="3932143"/>
                </a:lnTo>
                <a:lnTo>
                  <a:pt x="3571742" y="3938901"/>
                </a:lnTo>
                <a:lnTo>
                  <a:pt x="3569810" y="3944693"/>
                </a:lnTo>
                <a:lnTo>
                  <a:pt x="3566913" y="3950967"/>
                </a:lnTo>
                <a:lnTo>
                  <a:pt x="3564981" y="3959172"/>
                </a:lnTo>
                <a:lnTo>
                  <a:pt x="3563049" y="3967378"/>
                </a:lnTo>
                <a:lnTo>
                  <a:pt x="3560635" y="3976548"/>
                </a:lnTo>
                <a:lnTo>
                  <a:pt x="3557737" y="3993924"/>
                </a:lnTo>
                <a:lnTo>
                  <a:pt x="3554840" y="4007922"/>
                </a:lnTo>
                <a:lnTo>
                  <a:pt x="3552425" y="4014679"/>
                </a:lnTo>
                <a:lnTo>
                  <a:pt x="3549044" y="4022884"/>
                </a:lnTo>
                <a:lnTo>
                  <a:pt x="3546630" y="4032055"/>
                </a:lnTo>
                <a:lnTo>
                  <a:pt x="3543732" y="4041225"/>
                </a:lnTo>
                <a:lnTo>
                  <a:pt x="3540834" y="4051361"/>
                </a:lnTo>
                <a:lnTo>
                  <a:pt x="3537937" y="4060532"/>
                </a:lnTo>
                <a:lnTo>
                  <a:pt x="3535522" y="4068255"/>
                </a:lnTo>
                <a:lnTo>
                  <a:pt x="3532625" y="4075495"/>
                </a:lnTo>
                <a:lnTo>
                  <a:pt x="3529727" y="4082252"/>
                </a:lnTo>
                <a:lnTo>
                  <a:pt x="3526830" y="4089975"/>
                </a:lnTo>
                <a:lnTo>
                  <a:pt x="3524415" y="4098180"/>
                </a:lnTo>
                <a:lnTo>
                  <a:pt x="3521034" y="4104937"/>
                </a:lnTo>
                <a:lnTo>
                  <a:pt x="3515239" y="4115073"/>
                </a:lnTo>
                <a:lnTo>
                  <a:pt x="3508478" y="4127140"/>
                </a:lnTo>
                <a:lnTo>
                  <a:pt x="3504615" y="4132932"/>
                </a:lnTo>
                <a:lnTo>
                  <a:pt x="3501717" y="4138241"/>
                </a:lnTo>
                <a:lnTo>
                  <a:pt x="3497854" y="4142585"/>
                </a:lnTo>
                <a:lnTo>
                  <a:pt x="3494956" y="4145964"/>
                </a:lnTo>
                <a:lnTo>
                  <a:pt x="3487712" y="4151756"/>
                </a:lnTo>
                <a:lnTo>
                  <a:pt x="3477571" y="4158996"/>
                </a:lnTo>
                <a:lnTo>
                  <a:pt x="3466946" y="4165753"/>
                </a:lnTo>
                <a:lnTo>
                  <a:pt x="3457771" y="4172028"/>
                </a:lnTo>
                <a:lnTo>
                  <a:pt x="3447629" y="4175406"/>
                </a:lnTo>
                <a:lnTo>
                  <a:pt x="3435556" y="4179268"/>
                </a:lnTo>
                <a:lnTo>
                  <a:pt x="3423483" y="4183612"/>
                </a:lnTo>
                <a:lnTo>
                  <a:pt x="3412858" y="4186990"/>
                </a:lnTo>
                <a:lnTo>
                  <a:pt x="3408512" y="4186990"/>
                </a:lnTo>
                <a:lnTo>
                  <a:pt x="3402717" y="4186508"/>
                </a:lnTo>
                <a:lnTo>
                  <a:pt x="3396922" y="4185060"/>
                </a:lnTo>
                <a:lnTo>
                  <a:pt x="3391127" y="4184094"/>
                </a:lnTo>
                <a:lnTo>
                  <a:pt x="3385331" y="4182646"/>
                </a:lnTo>
                <a:lnTo>
                  <a:pt x="3380019" y="4180233"/>
                </a:lnTo>
                <a:lnTo>
                  <a:pt x="3375190" y="4178302"/>
                </a:lnTo>
                <a:lnTo>
                  <a:pt x="3371809" y="4175889"/>
                </a:lnTo>
                <a:lnTo>
                  <a:pt x="3369395" y="4173958"/>
                </a:lnTo>
                <a:lnTo>
                  <a:pt x="3366497" y="4171545"/>
                </a:lnTo>
                <a:lnTo>
                  <a:pt x="3365048" y="4168166"/>
                </a:lnTo>
                <a:lnTo>
                  <a:pt x="3363600" y="4164788"/>
                </a:lnTo>
                <a:lnTo>
                  <a:pt x="3361185" y="4157548"/>
                </a:lnTo>
                <a:lnTo>
                  <a:pt x="3361149" y="4157402"/>
                </a:lnTo>
                <a:lnTo>
                  <a:pt x="3360909" y="4157813"/>
                </a:lnTo>
                <a:lnTo>
                  <a:pt x="3361392" y="4162647"/>
                </a:lnTo>
                <a:lnTo>
                  <a:pt x="3363807" y="4168931"/>
                </a:lnTo>
                <a:lnTo>
                  <a:pt x="3365256" y="4172798"/>
                </a:lnTo>
                <a:lnTo>
                  <a:pt x="3366706" y="4176181"/>
                </a:lnTo>
                <a:lnTo>
                  <a:pt x="3369604" y="4178598"/>
                </a:lnTo>
                <a:lnTo>
                  <a:pt x="3372019" y="4180048"/>
                </a:lnTo>
                <a:lnTo>
                  <a:pt x="3375401" y="4182949"/>
                </a:lnTo>
                <a:lnTo>
                  <a:pt x="3380232" y="4185365"/>
                </a:lnTo>
                <a:lnTo>
                  <a:pt x="3385546" y="4187299"/>
                </a:lnTo>
                <a:lnTo>
                  <a:pt x="3391342" y="4188749"/>
                </a:lnTo>
                <a:lnTo>
                  <a:pt x="3397139" y="4190199"/>
                </a:lnTo>
                <a:lnTo>
                  <a:pt x="3402936" y="4190683"/>
                </a:lnTo>
                <a:lnTo>
                  <a:pt x="3408250" y="4191166"/>
                </a:lnTo>
                <a:lnTo>
                  <a:pt x="3413081" y="4191166"/>
                </a:lnTo>
                <a:lnTo>
                  <a:pt x="3422742" y="4188266"/>
                </a:lnTo>
                <a:lnTo>
                  <a:pt x="3435302" y="4183915"/>
                </a:lnTo>
                <a:lnTo>
                  <a:pt x="3447862" y="4180048"/>
                </a:lnTo>
                <a:lnTo>
                  <a:pt x="3458007" y="4176665"/>
                </a:lnTo>
                <a:lnTo>
                  <a:pt x="3467186" y="4170864"/>
                </a:lnTo>
                <a:lnTo>
                  <a:pt x="3477813" y="4163613"/>
                </a:lnTo>
                <a:lnTo>
                  <a:pt x="3487475" y="4156846"/>
                </a:lnTo>
                <a:lnTo>
                  <a:pt x="3494721" y="4150562"/>
                </a:lnTo>
                <a:lnTo>
                  <a:pt x="3498103" y="4147178"/>
                </a:lnTo>
                <a:lnTo>
                  <a:pt x="3501484" y="4142828"/>
                </a:lnTo>
                <a:lnTo>
                  <a:pt x="3504383" y="4137511"/>
                </a:lnTo>
                <a:lnTo>
                  <a:pt x="3508247" y="4131710"/>
                </a:lnTo>
                <a:lnTo>
                  <a:pt x="3515010" y="4120109"/>
                </a:lnTo>
                <a:lnTo>
                  <a:pt x="3521290" y="4109958"/>
                </a:lnTo>
                <a:lnTo>
                  <a:pt x="3524189" y="4102707"/>
                </a:lnTo>
                <a:lnTo>
                  <a:pt x="3526604" y="4094490"/>
                </a:lnTo>
                <a:lnTo>
                  <a:pt x="3529503" y="4086756"/>
                </a:lnTo>
                <a:lnTo>
                  <a:pt x="3532401" y="4079505"/>
                </a:lnTo>
                <a:lnTo>
                  <a:pt x="3535300" y="4073221"/>
                </a:lnTo>
                <a:lnTo>
                  <a:pt x="3537715" y="4065487"/>
                </a:lnTo>
                <a:lnTo>
                  <a:pt x="3540613" y="4055819"/>
                </a:lnTo>
                <a:lnTo>
                  <a:pt x="3543512" y="4046152"/>
                </a:lnTo>
                <a:lnTo>
                  <a:pt x="3546410" y="4036967"/>
                </a:lnTo>
                <a:lnTo>
                  <a:pt x="3548826" y="4027300"/>
                </a:lnTo>
                <a:lnTo>
                  <a:pt x="3552207" y="4019082"/>
                </a:lnTo>
                <a:lnTo>
                  <a:pt x="3554623" y="4012315"/>
                </a:lnTo>
                <a:lnTo>
                  <a:pt x="3557521" y="3998780"/>
                </a:lnTo>
                <a:lnTo>
                  <a:pt x="3560420" y="3981379"/>
                </a:lnTo>
                <a:lnTo>
                  <a:pt x="3562835" y="3972194"/>
                </a:lnTo>
                <a:lnTo>
                  <a:pt x="3564767" y="3963010"/>
                </a:lnTo>
                <a:lnTo>
                  <a:pt x="3566700" y="3955759"/>
                </a:lnTo>
                <a:lnTo>
                  <a:pt x="3569598" y="3949475"/>
                </a:lnTo>
                <a:lnTo>
                  <a:pt x="3571530" y="3943191"/>
                </a:lnTo>
                <a:lnTo>
                  <a:pt x="3574429" y="3935941"/>
                </a:lnTo>
                <a:lnTo>
                  <a:pt x="3577327" y="3929173"/>
                </a:lnTo>
                <a:lnTo>
                  <a:pt x="3581192" y="3921923"/>
                </a:lnTo>
                <a:lnTo>
                  <a:pt x="3588921" y="3907905"/>
                </a:lnTo>
                <a:lnTo>
                  <a:pt x="3595201" y="3896787"/>
                </a:lnTo>
                <a:lnTo>
                  <a:pt x="3602930" y="3890503"/>
                </a:lnTo>
                <a:lnTo>
                  <a:pt x="3613075" y="3882769"/>
                </a:lnTo>
                <a:lnTo>
                  <a:pt x="3618389" y="3878902"/>
                </a:lnTo>
                <a:lnTo>
                  <a:pt x="3623703" y="3876001"/>
                </a:lnTo>
                <a:lnTo>
                  <a:pt x="3628050" y="3872618"/>
                </a:lnTo>
                <a:lnTo>
                  <a:pt x="3632881" y="3871168"/>
                </a:lnTo>
                <a:lnTo>
                  <a:pt x="3636263" y="3870201"/>
                </a:lnTo>
                <a:lnTo>
                  <a:pt x="3639644" y="3869234"/>
                </a:lnTo>
                <a:lnTo>
                  <a:pt x="3643992" y="3869234"/>
                </a:lnTo>
                <a:lnTo>
                  <a:pt x="3648340" y="3870201"/>
                </a:lnTo>
                <a:lnTo>
                  <a:pt x="3657518" y="3872134"/>
                </a:lnTo>
                <a:lnTo>
                  <a:pt x="3666213" y="3874551"/>
                </a:lnTo>
                <a:lnTo>
                  <a:pt x="3670561" y="3878902"/>
                </a:lnTo>
                <a:lnTo>
                  <a:pt x="3676358" y="3885186"/>
                </a:lnTo>
                <a:lnTo>
                  <a:pt x="3679740" y="3888569"/>
                </a:lnTo>
                <a:lnTo>
                  <a:pt x="3682638" y="3890986"/>
                </a:lnTo>
                <a:lnTo>
                  <a:pt x="3686020" y="3892920"/>
                </a:lnTo>
                <a:lnTo>
                  <a:pt x="3688918" y="3893403"/>
                </a:lnTo>
                <a:lnTo>
                  <a:pt x="3693266" y="3894370"/>
                </a:lnTo>
                <a:lnTo>
                  <a:pt x="3699063" y="3894370"/>
                </a:lnTo>
                <a:lnTo>
                  <a:pt x="3704860" y="3893886"/>
                </a:lnTo>
                <a:lnTo>
                  <a:pt x="3710656" y="3892920"/>
                </a:lnTo>
                <a:lnTo>
                  <a:pt x="3721767" y="3890503"/>
                </a:lnTo>
                <a:lnTo>
                  <a:pt x="3729980" y="3889536"/>
                </a:lnTo>
                <a:lnTo>
                  <a:pt x="3738675" y="3889536"/>
                </a:lnTo>
                <a:lnTo>
                  <a:pt x="3747853" y="3890019"/>
                </a:lnTo>
                <a:lnTo>
                  <a:pt x="3752684" y="3890503"/>
                </a:lnTo>
                <a:lnTo>
                  <a:pt x="3757032" y="3890986"/>
                </a:lnTo>
                <a:lnTo>
                  <a:pt x="3760413" y="3892436"/>
                </a:lnTo>
                <a:lnTo>
                  <a:pt x="3763795" y="3893403"/>
                </a:lnTo>
                <a:lnTo>
                  <a:pt x="3766210" y="3895337"/>
                </a:lnTo>
                <a:lnTo>
                  <a:pt x="3770075" y="3898237"/>
                </a:lnTo>
                <a:lnTo>
                  <a:pt x="3773940" y="3901137"/>
                </a:lnTo>
                <a:lnTo>
                  <a:pt x="3777804" y="3905004"/>
                </a:lnTo>
                <a:lnTo>
                  <a:pt x="3781669" y="3909355"/>
                </a:lnTo>
                <a:lnTo>
                  <a:pt x="3785050" y="3912738"/>
                </a:lnTo>
                <a:lnTo>
                  <a:pt x="3787466" y="3916605"/>
                </a:lnTo>
                <a:lnTo>
                  <a:pt x="3789398" y="3919022"/>
                </a:lnTo>
                <a:lnTo>
                  <a:pt x="3796644" y="3927240"/>
                </a:lnTo>
                <a:lnTo>
                  <a:pt x="3804373" y="3938358"/>
                </a:lnTo>
                <a:lnTo>
                  <a:pt x="3812586" y="3948992"/>
                </a:lnTo>
                <a:lnTo>
                  <a:pt x="3819349" y="3956726"/>
                </a:lnTo>
                <a:lnTo>
                  <a:pt x="3828527" y="3962527"/>
                </a:lnTo>
                <a:lnTo>
                  <a:pt x="3839155" y="3968811"/>
                </a:lnTo>
                <a:lnTo>
                  <a:pt x="3844469" y="3971711"/>
                </a:lnTo>
                <a:lnTo>
                  <a:pt x="3849300" y="3973644"/>
                </a:lnTo>
                <a:lnTo>
                  <a:pt x="3853164" y="3974611"/>
                </a:lnTo>
                <a:lnTo>
                  <a:pt x="3857029" y="3975578"/>
                </a:lnTo>
                <a:lnTo>
                  <a:pt x="3858542" y="3975578"/>
                </a:lnTo>
                <a:lnTo>
                  <a:pt x="3860050" y="3972259"/>
                </a:lnTo>
                <a:lnTo>
                  <a:pt x="3866328" y="3971776"/>
                </a:lnTo>
                <a:lnTo>
                  <a:pt x="3873089" y="3970327"/>
                </a:lnTo>
                <a:lnTo>
                  <a:pt x="3880333" y="3968878"/>
                </a:lnTo>
                <a:lnTo>
                  <a:pt x="3886611" y="3968395"/>
                </a:lnTo>
                <a:lnTo>
                  <a:pt x="3891441" y="3966945"/>
                </a:lnTo>
                <a:lnTo>
                  <a:pt x="3897236" y="3966462"/>
                </a:lnTo>
                <a:lnTo>
                  <a:pt x="3903514" y="3965496"/>
                </a:lnTo>
                <a:lnTo>
                  <a:pt x="3910275" y="3965496"/>
                </a:lnTo>
                <a:lnTo>
                  <a:pt x="3924280" y="3965013"/>
                </a:lnTo>
                <a:lnTo>
                  <a:pt x="3934904" y="3965013"/>
                </a:lnTo>
                <a:lnTo>
                  <a:pt x="3944563" y="3961149"/>
                </a:lnTo>
                <a:lnTo>
                  <a:pt x="3957119" y="3957285"/>
                </a:lnTo>
                <a:lnTo>
                  <a:pt x="3969192" y="3953421"/>
                </a:lnTo>
                <a:lnTo>
                  <a:pt x="3979817" y="3949556"/>
                </a:lnTo>
                <a:lnTo>
                  <a:pt x="3987061" y="3948107"/>
                </a:lnTo>
                <a:lnTo>
                  <a:pt x="3995270" y="3944726"/>
                </a:lnTo>
                <a:lnTo>
                  <a:pt x="4004929" y="3940379"/>
                </a:lnTo>
                <a:lnTo>
                  <a:pt x="4015070" y="3936032"/>
                </a:lnTo>
                <a:lnTo>
                  <a:pt x="4033905" y="3927337"/>
                </a:lnTo>
                <a:lnTo>
                  <a:pt x="4050324" y="3920092"/>
                </a:lnTo>
                <a:lnTo>
                  <a:pt x="4058534" y="3916711"/>
                </a:lnTo>
                <a:lnTo>
                  <a:pt x="4069159" y="3912363"/>
                </a:lnTo>
                <a:lnTo>
                  <a:pt x="4079783" y="3908016"/>
                </a:lnTo>
                <a:lnTo>
                  <a:pt x="4087510" y="3905118"/>
                </a:lnTo>
                <a:lnTo>
                  <a:pt x="4097168" y="3897873"/>
                </a:lnTo>
                <a:lnTo>
                  <a:pt x="4108276" y="3888212"/>
                </a:lnTo>
                <a:lnTo>
                  <a:pt x="4118900" y="3878551"/>
                </a:lnTo>
                <a:lnTo>
                  <a:pt x="4128559" y="3871306"/>
                </a:lnTo>
                <a:lnTo>
                  <a:pt x="4131456" y="3867442"/>
                </a:lnTo>
                <a:lnTo>
                  <a:pt x="4133871" y="3862129"/>
                </a:lnTo>
                <a:lnTo>
                  <a:pt x="4136769" y="3856332"/>
                </a:lnTo>
                <a:lnTo>
                  <a:pt x="4139666" y="3852468"/>
                </a:lnTo>
                <a:lnTo>
                  <a:pt x="4141115" y="3848121"/>
                </a:lnTo>
                <a:lnTo>
                  <a:pt x="4141598" y="3842807"/>
                </a:lnTo>
                <a:lnTo>
                  <a:pt x="4141598" y="3836045"/>
                </a:lnTo>
                <a:lnTo>
                  <a:pt x="4141598" y="3830249"/>
                </a:lnTo>
                <a:lnTo>
                  <a:pt x="4141598" y="3823969"/>
                </a:lnTo>
                <a:lnTo>
                  <a:pt x="4142081" y="3817690"/>
                </a:lnTo>
                <a:lnTo>
                  <a:pt x="4142564" y="3812377"/>
                </a:lnTo>
                <a:lnTo>
                  <a:pt x="4143530" y="3807546"/>
                </a:lnTo>
                <a:lnTo>
                  <a:pt x="4144013" y="3801267"/>
                </a:lnTo>
                <a:lnTo>
                  <a:pt x="4145944" y="3793539"/>
                </a:lnTo>
                <a:lnTo>
                  <a:pt x="4146910" y="3789674"/>
                </a:lnTo>
                <a:lnTo>
                  <a:pt x="4148359" y="3786776"/>
                </a:lnTo>
                <a:lnTo>
                  <a:pt x="4149325" y="3783395"/>
                </a:lnTo>
                <a:lnTo>
                  <a:pt x="4150774" y="3781946"/>
                </a:lnTo>
                <a:lnTo>
                  <a:pt x="4151739" y="3772285"/>
                </a:lnTo>
                <a:lnTo>
                  <a:pt x="4153188" y="3761659"/>
                </a:lnTo>
                <a:lnTo>
                  <a:pt x="4155603" y="3751515"/>
                </a:lnTo>
                <a:lnTo>
                  <a:pt x="4158500" y="3744270"/>
                </a:lnTo>
                <a:lnTo>
                  <a:pt x="4164778" y="3737024"/>
                </a:lnTo>
                <a:lnTo>
                  <a:pt x="4171540" y="3727364"/>
                </a:lnTo>
                <a:lnTo>
                  <a:pt x="4178300" y="3718186"/>
                </a:lnTo>
                <a:lnTo>
                  <a:pt x="4184579" y="3710941"/>
                </a:lnTo>
                <a:lnTo>
                  <a:pt x="4191822" y="3703696"/>
                </a:lnTo>
                <a:lnTo>
                  <a:pt x="4201964" y="3694035"/>
                </a:lnTo>
                <a:lnTo>
                  <a:pt x="4212588" y="3684374"/>
                </a:lnTo>
                <a:lnTo>
                  <a:pt x="4221764" y="3677129"/>
                </a:lnTo>
                <a:lnTo>
                  <a:pt x="4228042" y="3670367"/>
                </a:lnTo>
                <a:lnTo>
                  <a:pt x="4236735" y="3662155"/>
                </a:lnTo>
                <a:lnTo>
                  <a:pt x="4244462" y="3654427"/>
                </a:lnTo>
                <a:lnTo>
                  <a:pt x="4251706" y="3647664"/>
                </a:lnTo>
                <a:lnTo>
                  <a:pt x="4258467" y="3641385"/>
                </a:lnTo>
                <a:lnTo>
                  <a:pt x="4266194" y="3636555"/>
                </a:lnTo>
                <a:lnTo>
                  <a:pt x="4274886" y="3630275"/>
                </a:lnTo>
                <a:lnTo>
                  <a:pt x="4281164" y="3624479"/>
                </a:lnTo>
                <a:lnTo>
                  <a:pt x="4285028" y="3620615"/>
                </a:lnTo>
                <a:lnTo>
                  <a:pt x="4288891" y="3614336"/>
                </a:lnTo>
                <a:lnTo>
                  <a:pt x="4290823" y="3610954"/>
                </a:lnTo>
                <a:lnTo>
                  <a:pt x="4292755" y="3609022"/>
                </a:lnTo>
                <a:lnTo>
                  <a:pt x="4294686" y="3606607"/>
                </a:lnTo>
                <a:lnTo>
                  <a:pt x="4296618" y="3606124"/>
                </a:lnTo>
                <a:lnTo>
                  <a:pt x="4302413" y="3604192"/>
                </a:lnTo>
                <a:lnTo>
                  <a:pt x="4309174" y="3602260"/>
                </a:lnTo>
                <a:lnTo>
                  <a:pt x="4315935" y="3600811"/>
                </a:lnTo>
                <a:lnTo>
                  <a:pt x="4322213" y="3598879"/>
                </a:lnTo>
                <a:lnTo>
                  <a:pt x="4329457" y="3594048"/>
                </a:lnTo>
                <a:lnTo>
                  <a:pt x="4337184" y="3587286"/>
                </a:lnTo>
                <a:lnTo>
                  <a:pt x="4345877" y="3579075"/>
                </a:lnTo>
                <a:lnTo>
                  <a:pt x="4352155" y="3572795"/>
                </a:lnTo>
                <a:lnTo>
                  <a:pt x="4363745" y="3566033"/>
                </a:lnTo>
                <a:lnTo>
                  <a:pt x="4379199" y="3557338"/>
                </a:lnTo>
                <a:lnTo>
                  <a:pt x="4394653" y="3549610"/>
                </a:lnTo>
                <a:lnTo>
                  <a:pt x="4408175" y="3542848"/>
                </a:lnTo>
                <a:lnTo>
                  <a:pt x="4425560" y="3533187"/>
                </a:lnTo>
                <a:lnTo>
                  <a:pt x="4446809" y="3521594"/>
                </a:lnTo>
                <a:lnTo>
                  <a:pt x="4457433" y="3515798"/>
                </a:lnTo>
                <a:lnTo>
                  <a:pt x="4467092" y="3509519"/>
                </a:lnTo>
                <a:lnTo>
                  <a:pt x="4475785" y="3503722"/>
                </a:lnTo>
                <a:lnTo>
                  <a:pt x="4482546" y="3497926"/>
                </a:lnTo>
                <a:lnTo>
                  <a:pt x="4491721" y="3491164"/>
                </a:lnTo>
                <a:lnTo>
                  <a:pt x="4501863" y="3484401"/>
                </a:lnTo>
                <a:lnTo>
                  <a:pt x="4512487" y="3476190"/>
                </a:lnTo>
                <a:lnTo>
                  <a:pt x="4522629" y="3467495"/>
                </a:lnTo>
                <a:lnTo>
                  <a:pt x="4532770" y="3458801"/>
                </a:lnTo>
                <a:lnTo>
                  <a:pt x="4542429" y="3450106"/>
                </a:lnTo>
                <a:lnTo>
                  <a:pt x="4550156" y="3441412"/>
                </a:lnTo>
                <a:lnTo>
                  <a:pt x="4557400" y="3434166"/>
                </a:lnTo>
                <a:lnTo>
                  <a:pt x="4563678" y="3426438"/>
                </a:lnTo>
                <a:lnTo>
                  <a:pt x="4570439" y="3415811"/>
                </a:lnTo>
                <a:lnTo>
                  <a:pt x="4577200" y="3405185"/>
                </a:lnTo>
                <a:lnTo>
                  <a:pt x="4582995" y="3396973"/>
                </a:lnTo>
                <a:lnTo>
                  <a:pt x="4593136" y="3382965"/>
                </a:lnTo>
                <a:lnTo>
                  <a:pt x="4605210" y="3365577"/>
                </a:lnTo>
                <a:lnTo>
                  <a:pt x="4616317" y="3347704"/>
                </a:lnTo>
                <a:lnTo>
                  <a:pt x="4624527" y="3333697"/>
                </a:lnTo>
                <a:lnTo>
                  <a:pt x="4631288" y="3320655"/>
                </a:lnTo>
                <a:lnTo>
                  <a:pt x="4639015" y="3305681"/>
                </a:lnTo>
                <a:lnTo>
                  <a:pt x="4647224" y="3290224"/>
                </a:lnTo>
                <a:lnTo>
                  <a:pt x="4653986" y="3277666"/>
                </a:lnTo>
                <a:lnTo>
                  <a:pt x="4660264" y="3260277"/>
                </a:lnTo>
                <a:lnTo>
                  <a:pt x="4666542" y="3238543"/>
                </a:lnTo>
                <a:lnTo>
                  <a:pt x="4672337" y="3216807"/>
                </a:lnTo>
                <a:lnTo>
                  <a:pt x="4676200" y="3199418"/>
                </a:lnTo>
                <a:lnTo>
                  <a:pt x="4679581" y="3189274"/>
                </a:lnTo>
                <a:lnTo>
                  <a:pt x="4681995" y="3178648"/>
                </a:lnTo>
                <a:lnTo>
                  <a:pt x="4684893" y="3167538"/>
                </a:lnTo>
                <a:lnTo>
                  <a:pt x="4687790" y="3157878"/>
                </a:lnTo>
                <a:lnTo>
                  <a:pt x="4687790" y="3154014"/>
                </a:lnTo>
                <a:lnTo>
                  <a:pt x="4687790" y="3148217"/>
                </a:lnTo>
                <a:lnTo>
                  <a:pt x="4688273" y="3144836"/>
                </a:lnTo>
                <a:lnTo>
                  <a:pt x="4689239" y="3141938"/>
                </a:lnTo>
                <a:lnTo>
                  <a:pt x="4689992" y="3139301"/>
                </a:lnTo>
                <a:lnTo>
                  <a:pt x="4689184" y="3139301"/>
                </a:lnTo>
                <a:lnTo>
                  <a:pt x="4689184" y="3130127"/>
                </a:lnTo>
                <a:lnTo>
                  <a:pt x="4689184" y="3120954"/>
                </a:lnTo>
                <a:lnTo>
                  <a:pt x="4689184" y="3112263"/>
                </a:lnTo>
                <a:lnTo>
                  <a:pt x="4689184" y="3105503"/>
                </a:lnTo>
                <a:lnTo>
                  <a:pt x="4690632" y="3100675"/>
                </a:lnTo>
                <a:lnTo>
                  <a:pt x="4691115" y="3094882"/>
                </a:lnTo>
                <a:lnTo>
                  <a:pt x="4691115" y="3088604"/>
                </a:lnTo>
                <a:lnTo>
                  <a:pt x="4690632" y="3080879"/>
                </a:lnTo>
                <a:lnTo>
                  <a:pt x="4690150" y="3067843"/>
                </a:lnTo>
                <a:lnTo>
                  <a:pt x="4689184" y="3057221"/>
                </a:lnTo>
                <a:lnTo>
                  <a:pt x="4682426" y="3043701"/>
                </a:lnTo>
                <a:lnTo>
                  <a:pt x="4674702" y="3027286"/>
                </a:lnTo>
                <a:lnTo>
                  <a:pt x="4666013" y="3010869"/>
                </a:lnTo>
                <a:lnTo>
                  <a:pt x="4659255" y="2997351"/>
                </a:lnTo>
                <a:lnTo>
                  <a:pt x="4652014" y="2990109"/>
                </a:lnTo>
                <a:lnTo>
                  <a:pt x="4642842" y="2979969"/>
                </a:lnTo>
                <a:lnTo>
                  <a:pt x="4633187" y="2969347"/>
                </a:lnTo>
                <a:lnTo>
                  <a:pt x="4625946" y="2960173"/>
                </a:lnTo>
                <a:lnTo>
                  <a:pt x="4620636" y="2956794"/>
                </a:lnTo>
                <a:lnTo>
                  <a:pt x="4613878" y="2951965"/>
                </a:lnTo>
                <a:lnTo>
                  <a:pt x="4610498" y="2950035"/>
                </a:lnTo>
                <a:lnTo>
                  <a:pt x="4608085" y="2947137"/>
                </a:lnTo>
                <a:lnTo>
                  <a:pt x="4607602" y="2945689"/>
                </a:lnTo>
                <a:lnTo>
                  <a:pt x="4607119" y="2944240"/>
                </a:lnTo>
                <a:lnTo>
                  <a:pt x="4607119" y="2943274"/>
                </a:lnTo>
                <a:lnTo>
                  <a:pt x="4607602" y="2941343"/>
                </a:lnTo>
                <a:lnTo>
                  <a:pt x="4608085" y="2940377"/>
                </a:lnTo>
                <a:lnTo>
                  <a:pt x="4609533" y="2939412"/>
                </a:lnTo>
                <a:lnTo>
                  <a:pt x="4612429" y="2938929"/>
                </a:lnTo>
                <a:lnTo>
                  <a:pt x="4615326" y="2938446"/>
                </a:lnTo>
                <a:lnTo>
                  <a:pt x="4621119" y="2937964"/>
                </a:lnTo>
                <a:lnTo>
                  <a:pt x="4625946" y="2937964"/>
                </a:lnTo>
                <a:lnTo>
                  <a:pt x="4629325" y="2938446"/>
                </a:lnTo>
                <a:lnTo>
                  <a:pt x="4632704" y="2939412"/>
                </a:lnTo>
                <a:lnTo>
                  <a:pt x="4634635" y="2939412"/>
                </a:lnTo>
                <a:lnTo>
                  <a:pt x="4636083" y="2939412"/>
                </a:lnTo>
                <a:lnTo>
                  <a:pt x="4636566" y="2938929"/>
                </a:lnTo>
                <a:lnTo>
                  <a:pt x="4637049" y="2937964"/>
                </a:lnTo>
                <a:lnTo>
                  <a:pt x="4637532" y="2937480"/>
                </a:lnTo>
                <a:lnTo>
                  <a:pt x="4637532" y="2936032"/>
                </a:lnTo>
                <a:lnTo>
                  <a:pt x="4637532" y="2935067"/>
                </a:lnTo>
                <a:lnTo>
                  <a:pt x="4637532" y="2934101"/>
                </a:lnTo>
                <a:lnTo>
                  <a:pt x="4636566" y="2931686"/>
                </a:lnTo>
                <a:lnTo>
                  <a:pt x="4635118" y="2928307"/>
                </a:lnTo>
                <a:lnTo>
                  <a:pt x="4631256" y="2922995"/>
                </a:lnTo>
                <a:lnTo>
                  <a:pt x="4629808" y="2919134"/>
                </a:lnTo>
                <a:lnTo>
                  <a:pt x="4630291" y="2915271"/>
                </a:lnTo>
                <a:lnTo>
                  <a:pt x="4630773" y="2910443"/>
                </a:lnTo>
                <a:lnTo>
                  <a:pt x="4632221" y="2905614"/>
                </a:lnTo>
                <a:lnTo>
                  <a:pt x="4633670" y="2900787"/>
                </a:lnTo>
                <a:lnTo>
                  <a:pt x="4637532" y="2892095"/>
                </a:lnTo>
                <a:lnTo>
                  <a:pt x="4640911" y="2885335"/>
                </a:lnTo>
                <a:lnTo>
                  <a:pt x="4646703" y="2880024"/>
                </a:lnTo>
                <a:lnTo>
                  <a:pt x="4652014" y="2874230"/>
                </a:lnTo>
                <a:lnTo>
                  <a:pt x="4652615" y="2874831"/>
                </a:lnTo>
                <a:lnTo>
                  <a:pt x="4653508" y="2872459"/>
                </a:lnTo>
                <a:lnTo>
                  <a:pt x="4655448" y="2865698"/>
                </a:lnTo>
                <a:lnTo>
                  <a:pt x="4659326" y="2865698"/>
                </a:lnTo>
                <a:lnTo>
                  <a:pt x="4663205" y="2865215"/>
                </a:lnTo>
                <a:lnTo>
                  <a:pt x="4665144" y="2864732"/>
                </a:lnTo>
                <a:lnTo>
                  <a:pt x="4667568" y="2864249"/>
                </a:lnTo>
                <a:lnTo>
                  <a:pt x="4669507" y="2862800"/>
                </a:lnTo>
                <a:lnTo>
                  <a:pt x="4670962" y="2861834"/>
                </a:lnTo>
                <a:lnTo>
                  <a:pt x="4676779" y="2861352"/>
                </a:lnTo>
                <a:lnTo>
                  <a:pt x="4684536" y="2859903"/>
                </a:lnTo>
                <a:lnTo>
                  <a:pt x="4691324" y="2857488"/>
                </a:lnTo>
                <a:lnTo>
                  <a:pt x="4697626" y="2855073"/>
                </a:lnTo>
                <a:lnTo>
                  <a:pt x="4704898" y="2853141"/>
                </a:lnTo>
                <a:lnTo>
                  <a:pt x="4712655" y="2851210"/>
                </a:lnTo>
                <a:lnTo>
                  <a:pt x="4716534" y="2848795"/>
                </a:lnTo>
                <a:lnTo>
                  <a:pt x="4721867" y="2845898"/>
                </a:lnTo>
                <a:lnTo>
                  <a:pt x="4727199" y="2844449"/>
                </a:lnTo>
                <a:lnTo>
                  <a:pt x="4731563" y="2843966"/>
                </a:lnTo>
                <a:lnTo>
                  <a:pt x="4738835" y="2843966"/>
                </a:lnTo>
                <a:lnTo>
                  <a:pt x="4746592" y="2843966"/>
                </a:lnTo>
                <a:lnTo>
                  <a:pt x="4752410" y="2843966"/>
                </a:lnTo>
                <a:lnTo>
                  <a:pt x="4758227" y="2843966"/>
                </a:lnTo>
                <a:lnTo>
                  <a:pt x="4762591" y="2843966"/>
                </a:lnTo>
                <a:lnTo>
                  <a:pt x="4768893" y="2843966"/>
                </a:lnTo>
                <a:lnTo>
                  <a:pt x="4773471" y="2843966"/>
                </a:lnTo>
                <a:lnTo>
                  <a:pt x="4773662" y="2843813"/>
                </a:lnTo>
                <a:lnTo>
                  <a:pt x="4775111" y="2840916"/>
                </a:lnTo>
                <a:lnTo>
                  <a:pt x="4784283" y="2841398"/>
                </a:lnTo>
                <a:lnTo>
                  <a:pt x="4792972" y="2842847"/>
                </a:lnTo>
                <a:lnTo>
                  <a:pt x="4801661" y="2844295"/>
                </a:lnTo>
                <a:lnTo>
                  <a:pt x="4808419" y="2844779"/>
                </a:lnTo>
                <a:lnTo>
                  <a:pt x="4824832" y="2842847"/>
                </a:lnTo>
                <a:lnTo>
                  <a:pt x="4843659" y="2840916"/>
                </a:lnTo>
                <a:lnTo>
                  <a:pt x="4862968" y="2839467"/>
                </a:lnTo>
                <a:lnTo>
                  <a:pt x="4879381" y="2837536"/>
                </a:lnTo>
                <a:lnTo>
                  <a:pt x="4884209" y="2836571"/>
                </a:lnTo>
                <a:lnTo>
                  <a:pt x="4890484" y="2835605"/>
                </a:lnTo>
                <a:lnTo>
                  <a:pt x="4896760" y="2834639"/>
                </a:lnTo>
                <a:lnTo>
                  <a:pt x="4903518" y="2833191"/>
                </a:lnTo>
                <a:lnTo>
                  <a:pt x="4917517" y="2829328"/>
                </a:lnTo>
                <a:lnTo>
                  <a:pt x="4927655" y="2826431"/>
                </a:lnTo>
                <a:lnTo>
                  <a:pt x="4933447" y="2824016"/>
                </a:lnTo>
                <a:lnTo>
                  <a:pt x="4940688" y="2822086"/>
                </a:lnTo>
                <a:lnTo>
                  <a:pt x="4947929" y="2818706"/>
                </a:lnTo>
                <a:lnTo>
                  <a:pt x="4955170" y="2815809"/>
                </a:lnTo>
                <a:lnTo>
                  <a:pt x="4962894" y="2811947"/>
                </a:lnTo>
                <a:lnTo>
                  <a:pt x="4969170" y="2808084"/>
                </a:lnTo>
                <a:lnTo>
                  <a:pt x="4974963" y="2804221"/>
                </a:lnTo>
                <a:lnTo>
                  <a:pt x="4980273" y="2799876"/>
                </a:lnTo>
                <a:lnTo>
                  <a:pt x="4981238" y="2798428"/>
                </a:lnTo>
                <a:lnTo>
                  <a:pt x="4982686" y="2795530"/>
                </a:lnTo>
                <a:lnTo>
                  <a:pt x="4984135" y="2791668"/>
                </a:lnTo>
                <a:lnTo>
                  <a:pt x="4985100" y="2788288"/>
                </a:lnTo>
                <a:lnTo>
                  <a:pt x="4987031" y="2780563"/>
                </a:lnTo>
                <a:lnTo>
                  <a:pt x="4987514" y="2773803"/>
                </a:lnTo>
                <a:lnTo>
                  <a:pt x="4987031" y="2770906"/>
                </a:lnTo>
                <a:lnTo>
                  <a:pt x="4986065" y="2767044"/>
                </a:lnTo>
                <a:lnTo>
                  <a:pt x="4985100" y="2763182"/>
                </a:lnTo>
                <a:lnTo>
                  <a:pt x="4983169" y="2758836"/>
                </a:lnTo>
                <a:lnTo>
                  <a:pt x="4979790" y="2750628"/>
                </a:lnTo>
                <a:lnTo>
                  <a:pt x="4976411" y="2743868"/>
                </a:lnTo>
                <a:lnTo>
                  <a:pt x="4973032" y="2740972"/>
                </a:lnTo>
                <a:lnTo>
                  <a:pt x="4968687" y="2738557"/>
                </a:lnTo>
                <a:lnTo>
                  <a:pt x="4962894" y="2735660"/>
                </a:lnTo>
                <a:lnTo>
                  <a:pt x="4957101" y="2733729"/>
                </a:lnTo>
                <a:lnTo>
                  <a:pt x="4951309" y="2731798"/>
                </a:lnTo>
                <a:lnTo>
                  <a:pt x="4945516" y="2730349"/>
                </a:lnTo>
                <a:lnTo>
                  <a:pt x="4940206" y="2729383"/>
                </a:lnTo>
                <a:lnTo>
                  <a:pt x="4935378" y="2728900"/>
                </a:lnTo>
                <a:lnTo>
                  <a:pt x="4933447" y="2727935"/>
                </a:lnTo>
                <a:lnTo>
                  <a:pt x="4931517" y="2726487"/>
                </a:lnTo>
                <a:lnTo>
                  <a:pt x="4929103" y="2725038"/>
                </a:lnTo>
                <a:lnTo>
                  <a:pt x="4925724" y="2724073"/>
                </a:lnTo>
                <a:lnTo>
                  <a:pt x="4923310" y="2723590"/>
                </a:lnTo>
                <a:lnTo>
                  <a:pt x="4920414" y="2723590"/>
                </a:lnTo>
                <a:lnTo>
                  <a:pt x="4918483" y="2724073"/>
                </a:lnTo>
                <a:lnTo>
                  <a:pt x="4916552" y="2725038"/>
                </a:lnTo>
                <a:lnTo>
                  <a:pt x="4912690" y="2722141"/>
                </a:lnTo>
                <a:lnTo>
                  <a:pt x="4906897" y="2717796"/>
                </a:lnTo>
                <a:lnTo>
                  <a:pt x="4900139" y="2713451"/>
                </a:lnTo>
                <a:lnTo>
                  <a:pt x="4894346" y="2710553"/>
                </a:lnTo>
                <a:lnTo>
                  <a:pt x="4887588" y="2707174"/>
                </a:lnTo>
                <a:lnTo>
                  <a:pt x="4879381" y="2703794"/>
                </a:lnTo>
                <a:lnTo>
                  <a:pt x="4875037" y="2701863"/>
                </a:lnTo>
                <a:lnTo>
                  <a:pt x="4871175" y="2700414"/>
                </a:lnTo>
                <a:lnTo>
                  <a:pt x="4867796" y="2699449"/>
                </a:lnTo>
                <a:lnTo>
                  <a:pt x="4864416" y="2699449"/>
                </a:lnTo>
                <a:lnTo>
                  <a:pt x="4861037" y="2698483"/>
                </a:lnTo>
                <a:lnTo>
                  <a:pt x="4857658" y="2697517"/>
                </a:lnTo>
                <a:lnTo>
                  <a:pt x="4853796" y="2697035"/>
                </a:lnTo>
                <a:lnTo>
                  <a:pt x="4849934" y="2697035"/>
                </a:lnTo>
                <a:lnTo>
                  <a:pt x="4846555" y="2697035"/>
                </a:lnTo>
                <a:lnTo>
                  <a:pt x="4842693" y="2697035"/>
                </a:lnTo>
                <a:lnTo>
                  <a:pt x="4840280" y="2696552"/>
                </a:lnTo>
                <a:lnTo>
                  <a:pt x="4838349" y="2695586"/>
                </a:lnTo>
                <a:lnTo>
                  <a:pt x="4834970" y="2691241"/>
                </a:lnTo>
                <a:lnTo>
                  <a:pt x="4831591" y="2685929"/>
                </a:lnTo>
                <a:lnTo>
                  <a:pt x="4828694" y="2680618"/>
                </a:lnTo>
                <a:lnTo>
                  <a:pt x="4827246" y="2677239"/>
                </a:lnTo>
                <a:lnTo>
                  <a:pt x="4826280" y="2674825"/>
                </a:lnTo>
                <a:lnTo>
                  <a:pt x="4825798" y="2672893"/>
                </a:lnTo>
                <a:lnTo>
                  <a:pt x="4825798" y="2670480"/>
                </a:lnTo>
                <a:lnTo>
                  <a:pt x="4826280" y="2667583"/>
                </a:lnTo>
                <a:lnTo>
                  <a:pt x="4826637" y="2665796"/>
                </a:lnTo>
                <a:lnTo>
                  <a:pt x="4826510" y="2666050"/>
                </a:lnTo>
                <a:lnTo>
                  <a:pt x="4825546" y="2668462"/>
                </a:lnTo>
                <a:lnTo>
                  <a:pt x="4825063" y="2671355"/>
                </a:lnTo>
                <a:lnTo>
                  <a:pt x="4825063" y="2673767"/>
                </a:lnTo>
                <a:lnTo>
                  <a:pt x="4825546" y="2676178"/>
                </a:lnTo>
                <a:lnTo>
                  <a:pt x="4826510" y="2678107"/>
                </a:lnTo>
                <a:lnTo>
                  <a:pt x="4827957" y="2681965"/>
                </a:lnTo>
                <a:lnTo>
                  <a:pt x="4830851" y="2687270"/>
                </a:lnTo>
                <a:lnTo>
                  <a:pt x="4834709" y="2692575"/>
                </a:lnTo>
                <a:lnTo>
                  <a:pt x="4837603" y="2696433"/>
                </a:lnTo>
                <a:lnTo>
                  <a:pt x="4840014" y="2697880"/>
                </a:lnTo>
                <a:lnTo>
                  <a:pt x="4842426" y="2698362"/>
                </a:lnTo>
                <a:lnTo>
                  <a:pt x="4845802" y="2698362"/>
                </a:lnTo>
                <a:lnTo>
                  <a:pt x="4849178" y="2698362"/>
                </a:lnTo>
                <a:lnTo>
                  <a:pt x="4853518" y="2698362"/>
                </a:lnTo>
                <a:lnTo>
                  <a:pt x="4857376" y="2698845"/>
                </a:lnTo>
                <a:lnTo>
                  <a:pt x="4861235" y="2699327"/>
                </a:lnTo>
                <a:lnTo>
                  <a:pt x="4864128" y="2700292"/>
                </a:lnTo>
                <a:lnTo>
                  <a:pt x="4867022" y="2700292"/>
                </a:lnTo>
                <a:lnTo>
                  <a:pt x="4870398" y="2701256"/>
                </a:lnTo>
                <a:lnTo>
                  <a:pt x="4874739" y="2703185"/>
                </a:lnTo>
                <a:lnTo>
                  <a:pt x="4879079" y="2704632"/>
                </a:lnTo>
                <a:lnTo>
                  <a:pt x="4886796" y="2708008"/>
                </a:lnTo>
                <a:lnTo>
                  <a:pt x="4893548" y="2711383"/>
                </a:lnTo>
                <a:lnTo>
                  <a:pt x="4900300" y="2714759"/>
                </a:lnTo>
                <a:lnTo>
                  <a:pt x="4906570" y="2718617"/>
                </a:lnTo>
                <a:lnTo>
                  <a:pt x="4912357" y="2722957"/>
                </a:lnTo>
                <a:lnTo>
                  <a:pt x="4915733" y="2726334"/>
                </a:lnTo>
                <a:lnTo>
                  <a:pt x="4910428" y="2733568"/>
                </a:lnTo>
                <a:lnTo>
                  <a:pt x="4904640" y="2740802"/>
                </a:lnTo>
                <a:lnTo>
                  <a:pt x="4901747" y="2748036"/>
                </a:lnTo>
                <a:lnTo>
                  <a:pt x="4896924" y="2756234"/>
                </a:lnTo>
                <a:lnTo>
                  <a:pt x="4894512" y="2760092"/>
                </a:lnTo>
                <a:lnTo>
                  <a:pt x="4891619" y="2764433"/>
                </a:lnTo>
                <a:lnTo>
                  <a:pt x="4889207" y="2767808"/>
                </a:lnTo>
                <a:lnTo>
                  <a:pt x="4886314" y="2771184"/>
                </a:lnTo>
                <a:lnTo>
                  <a:pt x="4879562" y="2777454"/>
                </a:lnTo>
                <a:lnTo>
                  <a:pt x="4871363" y="2785170"/>
                </a:lnTo>
                <a:lnTo>
                  <a:pt x="4867504" y="2789028"/>
                </a:lnTo>
                <a:lnTo>
                  <a:pt x="4863164" y="2792404"/>
                </a:lnTo>
                <a:lnTo>
                  <a:pt x="4859306" y="2794815"/>
                </a:lnTo>
                <a:lnTo>
                  <a:pt x="4856412" y="2796745"/>
                </a:lnTo>
                <a:lnTo>
                  <a:pt x="4850624" y="2799638"/>
                </a:lnTo>
                <a:lnTo>
                  <a:pt x="4842908" y="2802049"/>
                </a:lnTo>
                <a:lnTo>
                  <a:pt x="4835191" y="2804943"/>
                </a:lnTo>
                <a:lnTo>
                  <a:pt x="4826510" y="2806872"/>
                </a:lnTo>
                <a:lnTo>
                  <a:pt x="4818311" y="2809283"/>
                </a:lnTo>
                <a:lnTo>
                  <a:pt x="4810112" y="2810730"/>
                </a:lnTo>
                <a:lnTo>
                  <a:pt x="4802878" y="2811695"/>
                </a:lnTo>
                <a:lnTo>
                  <a:pt x="4797091" y="2811695"/>
                </a:lnTo>
                <a:lnTo>
                  <a:pt x="4787445" y="2813142"/>
                </a:lnTo>
                <a:lnTo>
                  <a:pt x="4776835" y="2813624"/>
                </a:lnTo>
                <a:lnTo>
                  <a:pt x="4765742" y="2815070"/>
                </a:lnTo>
                <a:lnTo>
                  <a:pt x="4754167" y="2815553"/>
                </a:lnTo>
                <a:lnTo>
                  <a:pt x="4743075" y="2816517"/>
                </a:lnTo>
                <a:lnTo>
                  <a:pt x="4731982" y="2817000"/>
                </a:lnTo>
                <a:lnTo>
                  <a:pt x="4722819" y="2817964"/>
                </a:lnTo>
                <a:lnTo>
                  <a:pt x="4714620" y="2818928"/>
                </a:lnTo>
                <a:lnTo>
                  <a:pt x="4704010" y="2820375"/>
                </a:lnTo>
                <a:lnTo>
                  <a:pt x="4692435" y="2821822"/>
                </a:lnTo>
                <a:lnTo>
                  <a:pt x="4679895" y="2824233"/>
                </a:lnTo>
                <a:lnTo>
                  <a:pt x="4666391" y="2827609"/>
                </a:lnTo>
                <a:lnTo>
                  <a:pt x="4653852" y="2831468"/>
                </a:lnTo>
                <a:lnTo>
                  <a:pt x="4641795" y="2834843"/>
                </a:lnTo>
                <a:lnTo>
                  <a:pt x="4631184" y="2838701"/>
                </a:lnTo>
                <a:lnTo>
                  <a:pt x="4621539" y="2842077"/>
                </a:lnTo>
                <a:lnTo>
                  <a:pt x="4609964" y="2844489"/>
                </a:lnTo>
                <a:lnTo>
                  <a:pt x="4595495" y="2846900"/>
                </a:lnTo>
                <a:lnTo>
                  <a:pt x="4580544" y="2849793"/>
                </a:lnTo>
                <a:lnTo>
                  <a:pt x="4569452" y="2853169"/>
                </a:lnTo>
                <a:lnTo>
                  <a:pt x="4563182" y="2856545"/>
                </a:lnTo>
                <a:lnTo>
                  <a:pt x="4556430" y="2861850"/>
                </a:lnTo>
                <a:lnTo>
                  <a:pt x="4549196" y="2867637"/>
                </a:lnTo>
                <a:lnTo>
                  <a:pt x="4543408" y="2871495"/>
                </a:lnTo>
                <a:lnTo>
                  <a:pt x="4535210" y="2872460"/>
                </a:lnTo>
                <a:lnTo>
                  <a:pt x="4525082" y="2872942"/>
                </a:lnTo>
                <a:lnTo>
                  <a:pt x="4513989" y="2872942"/>
                </a:lnTo>
                <a:lnTo>
                  <a:pt x="4502414" y="2872942"/>
                </a:lnTo>
                <a:lnTo>
                  <a:pt x="4490839" y="2872460"/>
                </a:lnTo>
                <a:lnTo>
                  <a:pt x="4479747" y="2871978"/>
                </a:lnTo>
                <a:lnTo>
                  <a:pt x="4469619" y="2871495"/>
                </a:lnTo>
                <a:lnTo>
                  <a:pt x="4460938" y="2871495"/>
                </a:lnTo>
                <a:lnTo>
                  <a:pt x="4445987" y="2871495"/>
                </a:lnTo>
                <a:lnTo>
                  <a:pt x="4427660" y="2871013"/>
                </a:lnTo>
                <a:lnTo>
                  <a:pt x="4418979" y="2870531"/>
                </a:lnTo>
                <a:lnTo>
                  <a:pt x="4409815" y="2870049"/>
                </a:lnTo>
                <a:lnTo>
                  <a:pt x="4401617" y="2868602"/>
                </a:lnTo>
                <a:lnTo>
                  <a:pt x="4393900" y="2867637"/>
                </a:lnTo>
                <a:lnTo>
                  <a:pt x="4382807" y="2867637"/>
                </a:lnTo>
                <a:lnTo>
                  <a:pt x="4368339" y="2866673"/>
                </a:lnTo>
                <a:lnTo>
                  <a:pt x="4360140" y="2866190"/>
                </a:lnTo>
                <a:lnTo>
                  <a:pt x="4353388" y="2864744"/>
                </a:lnTo>
                <a:lnTo>
                  <a:pt x="4347118" y="2862815"/>
                </a:lnTo>
                <a:lnTo>
                  <a:pt x="4341813" y="2860403"/>
                </a:lnTo>
                <a:lnTo>
                  <a:pt x="4338919" y="2859439"/>
                </a:lnTo>
                <a:lnTo>
                  <a:pt x="4336508" y="2857992"/>
                </a:lnTo>
                <a:lnTo>
                  <a:pt x="4333132" y="2856545"/>
                </a:lnTo>
                <a:lnTo>
                  <a:pt x="4330238" y="2854616"/>
                </a:lnTo>
                <a:lnTo>
                  <a:pt x="4324451" y="2849793"/>
                </a:lnTo>
                <a:lnTo>
                  <a:pt x="4318181" y="2844971"/>
                </a:lnTo>
                <a:lnTo>
                  <a:pt x="4307089" y="2834361"/>
                </a:lnTo>
                <a:lnTo>
                  <a:pt x="4297443" y="2826645"/>
                </a:lnTo>
                <a:lnTo>
                  <a:pt x="4287797" y="2819893"/>
                </a:lnTo>
                <a:lnTo>
                  <a:pt x="4277187" y="2810247"/>
                </a:lnTo>
                <a:lnTo>
                  <a:pt x="4267059" y="2800603"/>
                </a:lnTo>
                <a:lnTo>
                  <a:pt x="4259825" y="2793368"/>
                </a:lnTo>
                <a:lnTo>
                  <a:pt x="4256931" y="2788546"/>
                </a:lnTo>
                <a:lnTo>
                  <a:pt x="4252590" y="2783723"/>
                </a:lnTo>
                <a:lnTo>
                  <a:pt x="4247767" y="2778418"/>
                </a:lnTo>
                <a:lnTo>
                  <a:pt x="4242945" y="2773113"/>
                </a:lnTo>
                <a:lnTo>
                  <a:pt x="4237639" y="2767808"/>
                </a:lnTo>
                <a:lnTo>
                  <a:pt x="4232334" y="2762986"/>
                </a:lnTo>
                <a:lnTo>
                  <a:pt x="4227029" y="2759610"/>
                </a:lnTo>
                <a:lnTo>
                  <a:pt x="4222689" y="2756234"/>
                </a:lnTo>
                <a:lnTo>
                  <a:pt x="4218348" y="2749482"/>
                </a:lnTo>
                <a:lnTo>
                  <a:pt x="4211114" y="2740802"/>
                </a:lnTo>
                <a:lnTo>
                  <a:pt x="4204844" y="2733086"/>
                </a:lnTo>
                <a:lnTo>
                  <a:pt x="4200021" y="2726334"/>
                </a:lnTo>
                <a:lnTo>
                  <a:pt x="4198574" y="2722476"/>
                </a:lnTo>
                <a:lnTo>
                  <a:pt x="4197127" y="2718135"/>
                </a:lnTo>
                <a:lnTo>
                  <a:pt x="4195681" y="2713313"/>
                </a:lnTo>
                <a:lnTo>
                  <a:pt x="4194234" y="2708972"/>
                </a:lnTo>
                <a:lnTo>
                  <a:pt x="4192787" y="2698362"/>
                </a:lnTo>
                <a:lnTo>
                  <a:pt x="4192305" y="2686788"/>
                </a:lnTo>
                <a:lnTo>
                  <a:pt x="4192305" y="2674731"/>
                </a:lnTo>
                <a:lnTo>
                  <a:pt x="4192305" y="2663639"/>
                </a:lnTo>
                <a:lnTo>
                  <a:pt x="4192787" y="2653512"/>
                </a:lnTo>
                <a:lnTo>
                  <a:pt x="4192787" y="2644349"/>
                </a:lnTo>
                <a:lnTo>
                  <a:pt x="4191822" y="2634703"/>
                </a:lnTo>
                <a:lnTo>
                  <a:pt x="4191340" y="2623611"/>
                </a:lnTo>
                <a:lnTo>
                  <a:pt x="4191340" y="2611073"/>
                </a:lnTo>
                <a:lnTo>
                  <a:pt x="4191822" y="2597086"/>
                </a:lnTo>
                <a:lnTo>
                  <a:pt x="4191822" y="2583583"/>
                </a:lnTo>
                <a:lnTo>
                  <a:pt x="4192305" y="2570562"/>
                </a:lnTo>
                <a:lnTo>
                  <a:pt x="4192787" y="2558023"/>
                </a:lnTo>
                <a:lnTo>
                  <a:pt x="4192787" y="2547896"/>
                </a:lnTo>
                <a:lnTo>
                  <a:pt x="4193751" y="2538251"/>
                </a:lnTo>
                <a:lnTo>
                  <a:pt x="4194716" y="2526676"/>
                </a:lnTo>
                <a:lnTo>
                  <a:pt x="4195681" y="2513655"/>
                </a:lnTo>
                <a:lnTo>
                  <a:pt x="4196163" y="2500634"/>
                </a:lnTo>
                <a:lnTo>
                  <a:pt x="4196645" y="2487131"/>
                </a:lnTo>
                <a:lnTo>
                  <a:pt x="4196645" y="2473627"/>
                </a:lnTo>
                <a:lnTo>
                  <a:pt x="4196645" y="2461570"/>
                </a:lnTo>
                <a:lnTo>
                  <a:pt x="4196645" y="2450960"/>
                </a:lnTo>
                <a:lnTo>
                  <a:pt x="4196645" y="2439868"/>
                </a:lnTo>
                <a:lnTo>
                  <a:pt x="4197127" y="2426365"/>
                </a:lnTo>
                <a:lnTo>
                  <a:pt x="4197610" y="2418649"/>
                </a:lnTo>
                <a:lnTo>
                  <a:pt x="4198092" y="2411415"/>
                </a:lnTo>
                <a:lnTo>
                  <a:pt x="4199057" y="2404663"/>
                </a:lnTo>
                <a:lnTo>
                  <a:pt x="4200021" y="2398876"/>
                </a:lnTo>
                <a:lnTo>
                  <a:pt x="4200503" y="2394053"/>
                </a:lnTo>
                <a:lnTo>
                  <a:pt x="4201950" y="2389231"/>
                </a:lnTo>
                <a:lnTo>
                  <a:pt x="4202915" y="2383926"/>
                </a:lnTo>
                <a:lnTo>
                  <a:pt x="4204844" y="2378621"/>
                </a:lnTo>
                <a:lnTo>
                  <a:pt x="4207255" y="2373316"/>
                </a:lnTo>
                <a:lnTo>
                  <a:pt x="4209667" y="2368493"/>
                </a:lnTo>
                <a:lnTo>
                  <a:pt x="4212561" y="2365118"/>
                </a:lnTo>
                <a:lnTo>
                  <a:pt x="4215454" y="2361259"/>
                </a:lnTo>
                <a:lnTo>
                  <a:pt x="4215937" y="2359812"/>
                </a:lnTo>
                <a:lnTo>
                  <a:pt x="4216901" y="2357401"/>
                </a:lnTo>
                <a:lnTo>
                  <a:pt x="4218830" y="2355472"/>
                </a:lnTo>
                <a:lnTo>
                  <a:pt x="4220277" y="2354025"/>
                </a:lnTo>
                <a:lnTo>
                  <a:pt x="4224618" y="2350167"/>
                </a:lnTo>
                <a:lnTo>
                  <a:pt x="4228958" y="2346791"/>
                </a:lnTo>
                <a:lnTo>
                  <a:pt x="4237639" y="2341004"/>
                </a:lnTo>
                <a:lnTo>
                  <a:pt x="4244874" y="2335217"/>
                </a:lnTo>
                <a:lnTo>
                  <a:pt x="4247767" y="2332323"/>
                </a:lnTo>
                <a:lnTo>
                  <a:pt x="4251143" y="2327983"/>
                </a:lnTo>
                <a:lnTo>
                  <a:pt x="4253555" y="2323160"/>
                </a:lnTo>
                <a:lnTo>
                  <a:pt x="4255966" y="2317855"/>
                </a:lnTo>
                <a:lnTo>
                  <a:pt x="4262236" y="2307728"/>
                </a:lnTo>
                <a:lnTo>
                  <a:pt x="4267059" y="2298565"/>
                </a:lnTo>
                <a:lnTo>
                  <a:pt x="4270435" y="2289884"/>
                </a:lnTo>
                <a:lnTo>
                  <a:pt x="4273329" y="2278792"/>
                </a:lnTo>
                <a:lnTo>
                  <a:pt x="4275740" y="2267218"/>
                </a:lnTo>
                <a:lnTo>
                  <a:pt x="4279116" y="2257090"/>
                </a:lnTo>
                <a:lnTo>
                  <a:pt x="4285386" y="2247445"/>
                </a:lnTo>
                <a:lnTo>
                  <a:pt x="4293585" y="2236353"/>
                </a:lnTo>
                <a:lnTo>
                  <a:pt x="4301783" y="2226225"/>
                </a:lnTo>
                <a:lnTo>
                  <a:pt x="4308535" y="2216580"/>
                </a:lnTo>
                <a:lnTo>
                  <a:pt x="4312394" y="2210793"/>
                </a:lnTo>
                <a:lnTo>
                  <a:pt x="4315770" y="2205006"/>
                </a:lnTo>
                <a:lnTo>
                  <a:pt x="4319146" y="2204041"/>
                </a:lnTo>
                <a:lnTo>
                  <a:pt x="4323486" y="2203076"/>
                </a:lnTo>
                <a:lnTo>
                  <a:pt x="4327827" y="2203076"/>
                </a:lnTo>
                <a:lnTo>
                  <a:pt x="4332650" y="2203076"/>
                </a:lnTo>
                <a:lnTo>
                  <a:pt x="4337473" y="2203076"/>
                </a:lnTo>
                <a:lnTo>
                  <a:pt x="4342295" y="2202594"/>
                </a:lnTo>
                <a:lnTo>
                  <a:pt x="4346154" y="2202112"/>
                </a:lnTo>
                <a:lnTo>
                  <a:pt x="4349530" y="2201148"/>
                </a:lnTo>
                <a:lnTo>
                  <a:pt x="4358211" y="2201148"/>
                </a:lnTo>
                <a:lnTo>
                  <a:pt x="4367857" y="2201148"/>
                </a:lnTo>
                <a:lnTo>
                  <a:pt x="4376055" y="2201148"/>
                </a:lnTo>
                <a:lnTo>
                  <a:pt x="4382807" y="2201148"/>
                </a:lnTo>
                <a:lnTo>
                  <a:pt x="4390042" y="2199218"/>
                </a:lnTo>
                <a:lnTo>
                  <a:pt x="4397276" y="2197289"/>
                </a:lnTo>
                <a:lnTo>
                  <a:pt x="4401134" y="2196807"/>
                </a:lnTo>
                <a:lnTo>
                  <a:pt x="4404510" y="2195842"/>
                </a:lnTo>
                <a:lnTo>
                  <a:pt x="4407404" y="2195360"/>
                </a:lnTo>
                <a:lnTo>
                  <a:pt x="4409333" y="2193914"/>
                </a:lnTo>
                <a:lnTo>
                  <a:pt x="4412709" y="2190537"/>
                </a:lnTo>
                <a:lnTo>
                  <a:pt x="4416085" y="2186198"/>
                </a:lnTo>
                <a:lnTo>
                  <a:pt x="4418014" y="2184268"/>
                </a:lnTo>
                <a:lnTo>
                  <a:pt x="4418979" y="2182339"/>
                </a:lnTo>
                <a:lnTo>
                  <a:pt x="4419943" y="2180410"/>
                </a:lnTo>
                <a:lnTo>
                  <a:pt x="4420426" y="2178963"/>
                </a:lnTo>
                <a:lnTo>
                  <a:pt x="4420426" y="2176650"/>
                </a:lnTo>
                <a:lnTo>
                  <a:pt x="4420248" y="2176531"/>
                </a:lnTo>
                <a:lnTo>
                  <a:pt x="4420426" y="2175107"/>
                </a:lnTo>
                <a:lnTo>
                  <a:pt x="4420426" y="2175105"/>
                </a:lnTo>
                <a:lnTo>
                  <a:pt x="4420426" y="2175105"/>
                </a:lnTo>
                <a:lnTo>
                  <a:pt x="4420731" y="2172667"/>
                </a:lnTo>
                <a:lnTo>
                  <a:pt x="4421214" y="2168802"/>
                </a:lnTo>
                <a:lnTo>
                  <a:pt x="4421697" y="2167353"/>
                </a:lnTo>
                <a:lnTo>
                  <a:pt x="4421697" y="2166387"/>
                </a:lnTo>
                <a:lnTo>
                  <a:pt x="4421214" y="2165421"/>
                </a:lnTo>
                <a:lnTo>
                  <a:pt x="4420248" y="2165421"/>
                </a:lnTo>
                <a:lnTo>
                  <a:pt x="4418316" y="2162523"/>
                </a:lnTo>
                <a:lnTo>
                  <a:pt x="4415902" y="2160590"/>
                </a:lnTo>
                <a:lnTo>
                  <a:pt x="4413487" y="2159624"/>
                </a:lnTo>
                <a:lnTo>
                  <a:pt x="4410589" y="2158175"/>
                </a:lnTo>
                <a:lnTo>
                  <a:pt x="4405760" y="2157692"/>
                </a:lnTo>
                <a:lnTo>
                  <a:pt x="4401414" y="2157209"/>
                </a:lnTo>
                <a:lnTo>
                  <a:pt x="4391755" y="2158175"/>
                </a:lnTo>
                <a:lnTo>
                  <a:pt x="4381131" y="2160107"/>
                </a:lnTo>
                <a:lnTo>
                  <a:pt x="4370023" y="2162040"/>
                </a:lnTo>
                <a:lnTo>
                  <a:pt x="4360365" y="2165421"/>
                </a:lnTo>
                <a:lnTo>
                  <a:pt x="4356018" y="2166387"/>
                </a:lnTo>
                <a:lnTo>
                  <a:pt x="4348774" y="2168319"/>
                </a:lnTo>
                <a:lnTo>
                  <a:pt x="4344911" y="2168802"/>
                </a:lnTo>
                <a:lnTo>
                  <a:pt x="4341048" y="2169286"/>
                </a:lnTo>
                <a:lnTo>
                  <a:pt x="4337184" y="2169286"/>
                </a:lnTo>
                <a:lnTo>
                  <a:pt x="4334287" y="2168802"/>
                </a:lnTo>
                <a:lnTo>
                  <a:pt x="4328008" y="2167836"/>
                </a:lnTo>
                <a:lnTo>
                  <a:pt x="4319316" y="2166387"/>
                </a:lnTo>
                <a:lnTo>
                  <a:pt x="4311589" y="2163972"/>
                </a:lnTo>
                <a:lnTo>
                  <a:pt x="4304345" y="2161557"/>
                </a:lnTo>
                <a:lnTo>
                  <a:pt x="4302413" y="2154794"/>
                </a:lnTo>
                <a:lnTo>
                  <a:pt x="4300964" y="2146582"/>
                </a:lnTo>
                <a:lnTo>
                  <a:pt x="4300482" y="2143201"/>
                </a:lnTo>
                <a:lnTo>
                  <a:pt x="4299033" y="2139819"/>
                </a:lnTo>
                <a:lnTo>
                  <a:pt x="4298067" y="2137404"/>
                </a:lnTo>
                <a:lnTo>
                  <a:pt x="4297101" y="2134988"/>
                </a:lnTo>
                <a:lnTo>
                  <a:pt x="4296618" y="2132573"/>
                </a:lnTo>
                <a:lnTo>
                  <a:pt x="4296135" y="2129675"/>
                </a:lnTo>
                <a:lnTo>
                  <a:pt x="4294686" y="2127260"/>
                </a:lnTo>
                <a:lnTo>
                  <a:pt x="4292755" y="2124361"/>
                </a:lnTo>
                <a:lnTo>
                  <a:pt x="4289374" y="2119531"/>
                </a:lnTo>
                <a:lnTo>
                  <a:pt x="4285994" y="2116632"/>
                </a:lnTo>
                <a:lnTo>
                  <a:pt x="4281647" y="2117115"/>
                </a:lnTo>
                <a:lnTo>
                  <a:pt x="4276335" y="2118082"/>
                </a:lnTo>
                <a:lnTo>
                  <a:pt x="4271023" y="2119531"/>
                </a:lnTo>
                <a:lnTo>
                  <a:pt x="4267160" y="2120497"/>
                </a:lnTo>
                <a:lnTo>
                  <a:pt x="4261847" y="2123878"/>
                </a:lnTo>
                <a:lnTo>
                  <a:pt x="4256052" y="2129675"/>
                </a:lnTo>
                <a:lnTo>
                  <a:pt x="4253155" y="2132573"/>
                </a:lnTo>
                <a:lnTo>
                  <a:pt x="4250740" y="2134988"/>
                </a:lnTo>
                <a:lnTo>
                  <a:pt x="4247359" y="2137404"/>
                </a:lnTo>
                <a:lnTo>
                  <a:pt x="4244945" y="2138853"/>
                </a:lnTo>
                <a:lnTo>
                  <a:pt x="4237218" y="2142717"/>
                </a:lnTo>
                <a:lnTo>
                  <a:pt x="4229974" y="2146099"/>
                </a:lnTo>
                <a:lnTo>
                  <a:pt x="4224179" y="2145616"/>
                </a:lnTo>
                <a:lnTo>
                  <a:pt x="4218867" y="2144650"/>
                </a:lnTo>
                <a:lnTo>
                  <a:pt x="4213071" y="2143201"/>
                </a:lnTo>
                <a:lnTo>
                  <a:pt x="4207276" y="2142717"/>
                </a:lnTo>
                <a:lnTo>
                  <a:pt x="4206310" y="2141268"/>
                </a:lnTo>
                <a:lnTo>
                  <a:pt x="4203896" y="2140302"/>
                </a:lnTo>
                <a:lnTo>
                  <a:pt x="4201964" y="2139819"/>
                </a:lnTo>
                <a:lnTo>
                  <a:pt x="4199549" y="2139336"/>
                </a:lnTo>
                <a:lnTo>
                  <a:pt x="4196169" y="2138853"/>
                </a:lnTo>
                <a:lnTo>
                  <a:pt x="4192306" y="2138853"/>
                </a:lnTo>
                <a:lnTo>
                  <a:pt x="4189891" y="2140785"/>
                </a:lnTo>
                <a:lnTo>
                  <a:pt x="4187476" y="2144167"/>
                </a:lnTo>
                <a:lnTo>
                  <a:pt x="4185545" y="2147548"/>
                </a:lnTo>
                <a:lnTo>
                  <a:pt x="4183613" y="2151895"/>
                </a:lnTo>
                <a:lnTo>
                  <a:pt x="4181198" y="2156243"/>
                </a:lnTo>
                <a:lnTo>
                  <a:pt x="4178784" y="2160107"/>
                </a:lnTo>
                <a:lnTo>
                  <a:pt x="4176369" y="2163006"/>
                </a:lnTo>
                <a:lnTo>
                  <a:pt x="4173954" y="2165421"/>
                </a:lnTo>
                <a:lnTo>
                  <a:pt x="4172022" y="2167836"/>
                </a:lnTo>
                <a:lnTo>
                  <a:pt x="4169608" y="2171218"/>
                </a:lnTo>
                <a:lnTo>
                  <a:pt x="4167193" y="2174116"/>
                </a:lnTo>
                <a:lnTo>
                  <a:pt x="4163813" y="2177497"/>
                </a:lnTo>
                <a:lnTo>
                  <a:pt x="4160432" y="2180396"/>
                </a:lnTo>
                <a:lnTo>
                  <a:pt x="4157535" y="2183294"/>
                </a:lnTo>
                <a:lnTo>
                  <a:pt x="4154154" y="2185709"/>
                </a:lnTo>
                <a:lnTo>
                  <a:pt x="4151740" y="2187642"/>
                </a:lnTo>
                <a:lnTo>
                  <a:pt x="4146427" y="2188608"/>
                </a:lnTo>
                <a:lnTo>
                  <a:pt x="4140632" y="2189091"/>
                </a:lnTo>
                <a:lnTo>
                  <a:pt x="4134354" y="2189091"/>
                </a:lnTo>
                <a:lnTo>
                  <a:pt x="4127110" y="2188608"/>
                </a:lnTo>
                <a:lnTo>
                  <a:pt x="4113588" y="2188125"/>
                </a:lnTo>
                <a:lnTo>
                  <a:pt x="4102964" y="2187642"/>
                </a:lnTo>
                <a:lnTo>
                  <a:pt x="4095720" y="2187159"/>
                </a:lnTo>
                <a:lnTo>
                  <a:pt x="4085578" y="2184743"/>
                </a:lnTo>
                <a:lnTo>
                  <a:pt x="4074954" y="2182811"/>
                </a:lnTo>
                <a:lnTo>
                  <a:pt x="4065295" y="2179913"/>
                </a:lnTo>
                <a:lnTo>
                  <a:pt x="4056120" y="2172184"/>
                </a:lnTo>
                <a:lnTo>
                  <a:pt x="4045012" y="2161557"/>
                </a:lnTo>
                <a:lnTo>
                  <a:pt x="4038251" y="2155760"/>
                </a:lnTo>
                <a:lnTo>
                  <a:pt x="4032456" y="2150446"/>
                </a:lnTo>
                <a:lnTo>
                  <a:pt x="4026178" y="2146099"/>
                </a:lnTo>
                <a:lnTo>
                  <a:pt x="4020866" y="2142717"/>
                </a:lnTo>
                <a:lnTo>
                  <a:pt x="4014105" y="2139336"/>
                </a:lnTo>
                <a:lnTo>
                  <a:pt x="4005412" y="2134988"/>
                </a:lnTo>
                <a:lnTo>
                  <a:pt x="3996236" y="2131607"/>
                </a:lnTo>
                <a:lnTo>
                  <a:pt x="3987061" y="2127743"/>
                </a:lnTo>
                <a:lnTo>
                  <a:pt x="3979817" y="2127260"/>
                </a:lnTo>
                <a:lnTo>
                  <a:pt x="3969675" y="2126293"/>
                </a:lnTo>
                <a:lnTo>
                  <a:pt x="3959534" y="2124361"/>
                </a:lnTo>
                <a:lnTo>
                  <a:pt x="3949875" y="2123878"/>
                </a:lnTo>
                <a:lnTo>
                  <a:pt x="3946495" y="2124361"/>
                </a:lnTo>
                <a:lnTo>
                  <a:pt x="3942631" y="2125327"/>
                </a:lnTo>
                <a:lnTo>
                  <a:pt x="3937802" y="2127743"/>
                </a:lnTo>
                <a:lnTo>
                  <a:pt x="3932973" y="2130158"/>
                </a:lnTo>
                <a:lnTo>
                  <a:pt x="3923797" y="2134988"/>
                </a:lnTo>
                <a:lnTo>
                  <a:pt x="3916070" y="2138853"/>
                </a:lnTo>
                <a:lnTo>
                  <a:pt x="3909309" y="2139819"/>
                </a:lnTo>
                <a:lnTo>
                  <a:pt x="3901582" y="2142717"/>
                </a:lnTo>
                <a:lnTo>
                  <a:pt x="3892890" y="2145133"/>
                </a:lnTo>
                <a:lnTo>
                  <a:pt x="3886612" y="2146099"/>
                </a:lnTo>
                <a:lnTo>
                  <a:pt x="3878885" y="2145616"/>
                </a:lnTo>
                <a:lnTo>
                  <a:pt x="3867777" y="2144650"/>
                </a:lnTo>
                <a:lnTo>
                  <a:pt x="3857153" y="2143201"/>
                </a:lnTo>
                <a:lnTo>
                  <a:pt x="3848943" y="2142717"/>
                </a:lnTo>
                <a:lnTo>
                  <a:pt x="3845080" y="2140785"/>
                </a:lnTo>
                <a:lnTo>
                  <a:pt x="3840250" y="2138853"/>
                </a:lnTo>
                <a:lnTo>
                  <a:pt x="3835421" y="2135955"/>
                </a:lnTo>
                <a:lnTo>
                  <a:pt x="3831075" y="2133539"/>
                </a:lnTo>
                <a:lnTo>
                  <a:pt x="3821899" y="2128226"/>
                </a:lnTo>
                <a:lnTo>
                  <a:pt x="3815138" y="2123878"/>
                </a:lnTo>
                <a:lnTo>
                  <a:pt x="3809343" y="2119048"/>
                </a:lnTo>
                <a:lnTo>
                  <a:pt x="3802582" y="2113251"/>
                </a:lnTo>
                <a:lnTo>
                  <a:pt x="3795821" y="2106488"/>
                </a:lnTo>
                <a:lnTo>
                  <a:pt x="3788094" y="2099726"/>
                </a:lnTo>
                <a:lnTo>
                  <a:pt x="3781816" y="2092963"/>
                </a:lnTo>
                <a:lnTo>
                  <a:pt x="3775538" y="2086200"/>
                </a:lnTo>
                <a:lnTo>
                  <a:pt x="3770709" y="2080403"/>
                </a:lnTo>
                <a:lnTo>
                  <a:pt x="3767328" y="2075090"/>
                </a:lnTo>
                <a:lnTo>
                  <a:pt x="3763948" y="2072191"/>
                </a:lnTo>
                <a:lnTo>
                  <a:pt x="3761050" y="2068327"/>
                </a:lnTo>
                <a:lnTo>
                  <a:pt x="3758635" y="2063496"/>
                </a:lnTo>
                <a:lnTo>
                  <a:pt x="3756221" y="2058666"/>
                </a:lnTo>
                <a:lnTo>
                  <a:pt x="3751874" y="2049488"/>
                </a:lnTo>
                <a:lnTo>
                  <a:pt x="3748011" y="2041759"/>
                </a:lnTo>
                <a:lnTo>
                  <a:pt x="3748494" y="2034513"/>
                </a:lnTo>
                <a:lnTo>
                  <a:pt x="3748494" y="2024852"/>
                </a:lnTo>
                <a:lnTo>
                  <a:pt x="3748977" y="2020504"/>
                </a:lnTo>
                <a:lnTo>
                  <a:pt x="3749460" y="2015674"/>
                </a:lnTo>
                <a:lnTo>
                  <a:pt x="3750909" y="2011809"/>
                </a:lnTo>
                <a:lnTo>
                  <a:pt x="3752357" y="2008428"/>
                </a:lnTo>
                <a:lnTo>
                  <a:pt x="3755255" y="2006013"/>
                </a:lnTo>
                <a:lnTo>
                  <a:pt x="3759601" y="2003114"/>
                </a:lnTo>
                <a:lnTo>
                  <a:pt x="3763948" y="2001182"/>
                </a:lnTo>
                <a:lnTo>
                  <a:pt x="3769260" y="1999733"/>
                </a:lnTo>
                <a:lnTo>
                  <a:pt x="3779884" y="1996351"/>
                </a:lnTo>
                <a:lnTo>
                  <a:pt x="3789543" y="1993453"/>
                </a:lnTo>
                <a:lnTo>
                  <a:pt x="3797270" y="1990072"/>
                </a:lnTo>
                <a:lnTo>
                  <a:pt x="3807894" y="1985724"/>
                </a:lnTo>
                <a:lnTo>
                  <a:pt x="3819002" y="1982343"/>
                </a:lnTo>
                <a:lnTo>
                  <a:pt x="3826728" y="1978478"/>
                </a:lnTo>
                <a:lnTo>
                  <a:pt x="3829626" y="1977029"/>
                </a:lnTo>
                <a:lnTo>
                  <a:pt x="3832524" y="1974131"/>
                </a:lnTo>
                <a:lnTo>
                  <a:pt x="3835904" y="1970750"/>
                </a:lnTo>
                <a:lnTo>
                  <a:pt x="3838802" y="1966885"/>
                </a:lnTo>
                <a:lnTo>
                  <a:pt x="3845080" y="1959639"/>
                </a:lnTo>
                <a:lnTo>
                  <a:pt x="3848943" y="1952393"/>
                </a:lnTo>
                <a:lnTo>
                  <a:pt x="3849909" y="1949495"/>
                </a:lnTo>
                <a:lnTo>
                  <a:pt x="3851358" y="1945631"/>
                </a:lnTo>
                <a:lnTo>
                  <a:pt x="3851841" y="1941283"/>
                </a:lnTo>
                <a:lnTo>
                  <a:pt x="3852324" y="1937419"/>
                </a:lnTo>
                <a:lnTo>
                  <a:pt x="3852807" y="1927758"/>
                </a:lnTo>
                <a:lnTo>
                  <a:pt x="3852807" y="1918580"/>
                </a:lnTo>
                <a:lnTo>
                  <a:pt x="3851358" y="1917130"/>
                </a:lnTo>
                <a:lnTo>
                  <a:pt x="3849909" y="1914232"/>
                </a:lnTo>
                <a:lnTo>
                  <a:pt x="3848460" y="1910851"/>
                </a:lnTo>
                <a:lnTo>
                  <a:pt x="3847494" y="1906986"/>
                </a:lnTo>
                <a:lnTo>
                  <a:pt x="3846046" y="1899740"/>
                </a:lnTo>
                <a:lnTo>
                  <a:pt x="3845563" y="1892978"/>
                </a:lnTo>
                <a:lnTo>
                  <a:pt x="3841216" y="1889113"/>
                </a:lnTo>
                <a:lnTo>
                  <a:pt x="3835904" y="1883800"/>
                </a:lnTo>
                <a:lnTo>
                  <a:pt x="3830592" y="1878003"/>
                </a:lnTo>
                <a:lnTo>
                  <a:pt x="3826728" y="1874138"/>
                </a:lnTo>
                <a:lnTo>
                  <a:pt x="3824314" y="1867376"/>
                </a:lnTo>
                <a:lnTo>
                  <a:pt x="3821899" y="1860130"/>
                </a:lnTo>
                <a:lnTo>
                  <a:pt x="3821416" y="1856265"/>
                </a:lnTo>
                <a:lnTo>
                  <a:pt x="3821416" y="1852401"/>
                </a:lnTo>
                <a:lnTo>
                  <a:pt x="3821899" y="1849986"/>
                </a:lnTo>
                <a:lnTo>
                  <a:pt x="3823348" y="1848536"/>
                </a:lnTo>
                <a:lnTo>
                  <a:pt x="3823831" y="1847570"/>
                </a:lnTo>
                <a:lnTo>
                  <a:pt x="3824797" y="1847087"/>
                </a:lnTo>
                <a:lnTo>
                  <a:pt x="3825763" y="1847087"/>
                </a:lnTo>
                <a:lnTo>
                  <a:pt x="3826728" y="1847570"/>
                </a:lnTo>
                <a:lnTo>
                  <a:pt x="3829626" y="1849020"/>
                </a:lnTo>
                <a:lnTo>
                  <a:pt x="3832041" y="1850469"/>
                </a:lnTo>
                <a:lnTo>
                  <a:pt x="3837353" y="1853850"/>
                </a:lnTo>
                <a:lnTo>
                  <a:pt x="3841699" y="1855782"/>
                </a:lnTo>
                <a:lnTo>
                  <a:pt x="3847494" y="1855782"/>
                </a:lnTo>
                <a:lnTo>
                  <a:pt x="3853772" y="1855299"/>
                </a:lnTo>
                <a:lnTo>
                  <a:pt x="3856670" y="1854816"/>
                </a:lnTo>
                <a:lnTo>
                  <a:pt x="3858602" y="1854333"/>
                </a:lnTo>
                <a:lnTo>
                  <a:pt x="3859568" y="1852884"/>
                </a:lnTo>
                <a:lnTo>
                  <a:pt x="3860050" y="1851918"/>
                </a:lnTo>
                <a:lnTo>
                  <a:pt x="3861016" y="1850952"/>
                </a:lnTo>
                <a:lnTo>
                  <a:pt x="3862465" y="1849986"/>
                </a:lnTo>
                <a:lnTo>
                  <a:pt x="3862948" y="1849020"/>
                </a:lnTo>
                <a:lnTo>
                  <a:pt x="3862948" y="1847087"/>
                </a:lnTo>
                <a:lnTo>
                  <a:pt x="3862465" y="1844189"/>
                </a:lnTo>
                <a:lnTo>
                  <a:pt x="3861016" y="1840325"/>
                </a:lnTo>
                <a:lnTo>
                  <a:pt x="3858119" y="1834045"/>
                </a:lnTo>
                <a:lnTo>
                  <a:pt x="3856670" y="1829214"/>
                </a:lnTo>
                <a:lnTo>
                  <a:pt x="3857153" y="1819070"/>
                </a:lnTo>
                <a:lnTo>
                  <a:pt x="3858602" y="1807477"/>
                </a:lnTo>
                <a:lnTo>
                  <a:pt x="3859568" y="1796366"/>
                </a:lnTo>
                <a:lnTo>
                  <a:pt x="3860050" y="1788638"/>
                </a:lnTo>
                <a:lnTo>
                  <a:pt x="3858602" y="1782841"/>
                </a:lnTo>
                <a:lnTo>
                  <a:pt x="3856670" y="1777044"/>
                </a:lnTo>
                <a:lnTo>
                  <a:pt x="3853772" y="1770765"/>
                </a:lnTo>
                <a:lnTo>
                  <a:pt x="3851358" y="1764968"/>
                </a:lnTo>
                <a:lnTo>
                  <a:pt x="3845563" y="1752892"/>
                </a:lnTo>
                <a:lnTo>
                  <a:pt x="3841699" y="1743714"/>
                </a:lnTo>
                <a:lnTo>
                  <a:pt x="3838319" y="1734535"/>
                </a:lnTo>
                <a:lnTo>
                  <a:pt x="3834938" y="1724874"/>
                </a:lnTo>
                <a:lnTo>
                  <a:pt x="3833006" y="1720527"/>
                </a:lnTo>
                <a:lnTo>
                  <a:pt x="3831558" y="1715696"/>
                </a:lnTo>
                <a:lnTo>
                  <a:pt x="3830592" y="1710866"/>
                </a:lnTo>
                <a:lnTo>
                  <a:pt x="3830592" y="1706518"/>
                </a:lnTo>
                <a:lnTo>
                  <a:pt x="3831558" y="1699755"/>
                </a:lnTo>
                <a:lnTo>
                  <a:pt x="3834455" y="1691544"/>
                </a:lnTo>
                <a:lnTo>
                  <a:pt x="3836870" y="1683331"/>
                </a:lnTo>
                <a:lnTo>
                  <a:pt x="3837836" y="1676569"/>
                </a:lnTo>
                <a:lnTo>
                  <a:pt x="3841216" y="1669323"/>
                </a:lnTo>
                <a:lnTo>
                  <a:pt x="3845080" y="1660145"/>
                </a:lnTo>
                <a:lnTo>
                  <a:pt x="3846528" y="1655314"/>
                </a:lnTo>
                <a:lnTo>
                  <a:pt x="3847977" y="1650484"/>
                </a:lnTo>
                <a:lnTo>
                  <a:pt x="3848460" y="1646136"/>
                </a:lnTo>
                <a:lnTo>
                  <a:pt x="3848943" y="1643238"/>
                </a:lnTo>
                <a:lnTo>
                  <a:pt x="3848460" y="1635992"/>
                </a:lnTo>
                <a:lnTo>
                  <a:pt x="3847011" y="1628746"/>
                </a:lnTo>
                <a:lnTo>
                  <a:pt x="3845563" y="1624882"/>
                </a:lnTo>
                <a:lnTo>
                  <a:pt x="3844114" y="1621500"/>
                </a:lnTo>
                <a:lnTo>
                  <a:pt x="3843148" y="1618602"/>
                </a:lnTo>
                <a:lnTo>
                  <a:pt x="3841699" y="1617153"/>
                </a:lnTo>
                <a:lnTo>
                  <a:pt x="3834455" y="1613289"/>
                </a:lnTo>
                <a:lnTo>
                  <a:pt x="3826728" y="1609907"/>
                </a:lnTo>
                <a:lnTo>
                  <a:pt x="3825280" y="1607492"/>
                </a:lnTo>
                <a:lnTo>
                  <a:pt x="3824314" y="1605077"/>
                </a:lnTo>
                <a:lnTo>
                  <a:pt x="3823831" y="1601695"/>
                </a:lnTo>
                <a:lnTo>
                  <a:pt x="3823348" y="1598314"/>
                </a:lnTo>
                <a:lnTo>
                  <a:pt x="3821899" y="1594932"/>
                </a:lnTo>
                <a:lnTo>
                  <a:pt x="3821416" y="1591551"/>
                </a:lnTo>
                <a:lnTo>
                  <a:pt x="3820450" y="1589136"/>
                </a:lnTo>
                <a:lnTo>
                  <a:pt x="3819484" y="1587204"/>
                </a:lnTo>
                <a:lnTo>
                  <a:pt x="3811758" y="1579475"/>
                </a:lnTo>
                <a:lnTo>
                  <a:pt x="3804031" y="1572229"/>
                </a:lnTo>
                <a:lnTo>
                  <a:pt x="3801133" y="1564983"/>
                </a:lnTo>
                <a:lnTo>
                  <a:pt x="3796787" y="1555322"/>
                </a:lnTo>
                <a:lnTo>
                  <a:pt x="3792440" y="1546144"/>
                </a:lnTo>
                <a:lnTo>
                  <a:pt x="3789543" y="1538898"/>
                </a:lnTo>
                <a:lnTo>
                  <a:pt x="3782299" y="1529237"/>
                </a:lnTo>
                <a:lnTo>
                  <a:pt x="3775055" y="1518127"/>
                </a:lnTo>
                <a:lnTo>
                  <a:pt x="3771192" y="1512330"/>
                </a:lnTo>
                <a:lnTo>
                  <a:pt x="3767811" y="1507016"/>
                </a:lnTo>
                <a:lnTo>
                  <a:pt x="3764914" y="1502186"/>
                </a:lnTo>
                <a:lnTo>
                  <a:pt x="3763465" y="1497355"/>
                </a:lnTo>
                <a:lnTo>
                  <a:pt x="3760567" y="1494457"/>
                </a:lnTo>
                <a:lnTo>
                  <a:pt x="3758153" y="1490592"/>
                </a:lnTo>
                <a:lnTo>
                  <a:pt x="3756704" y="1487211"/>
                </a:lnTo>
                <a:lnTo>
                  <a:pt x="3754772" y="1482863"/>
                </a:lnTo>
                <a:lnTo>
                  <a:pt x="3753323" y="1478516"/>
                </a:lnTo>
                <a:lnTo>
                  <a:pt x="3752840" y="1474652"/>
                </a:lnTo>
                <a:lnTo>
                  <a:pt x="3752357" y="1471270"/>
                </a:lnTo>
                <a:lnTo>
                  <a:pt x="3752357" y="1467889"/>
                </a:lnTo>
                <a:lnTo>
                  <a:pt x="3750909" y="1466440"/>
                </a:lnTo>
                <a:lnTo>
                  <a:pt x="3749943" y="1463541"/>
                </a:lnTo>
                <a:lnTo>
                  <a:pt x="3749460" y="1461126"/>
                </a:lnTo>
                <a:lnTo>
                  <a:pt x="3748977" y="1458228"/>
                </a:lnTo>
                <a:lnTo>
                  <a:pt x="3749460" y="1455812"/>
                </a:lnTo>
                <a:lnTo>
                  <a:pt x="3749943" y="1452914"/>
                </a:lnTo>
                <a:lnTo>
                  <a:pt x="3750909" y="1450982"/>
                </a:lnTo>
                <a:lnTo>
                  <a:pt x="3752357" y="1449533"/>
                </a:lnTo>
                <a:lnTo>
                  <a:pt x="3755255" y="1450016"/>
                </a:lnTo>
                <a:lnTo>
                  <a:pt x="3759601" y="1451465"/>
                </a:lnTo>
                <a:lnTo>
                  <a:pt x="3763465" y="1453880"/>
                </a:lnTo>
                <a:lnTo>
                  <a:pt x="3767328" y="1456778"/>
                </a:lnTo>
                <a:lnTo>
                  <a:pt x="3770709" y="1461126"/>
                </a:lnTo>
                <a:lnTo>
                  <a:pt x="3776021" y="1468372"/>
                </a:lnTo>
                <a:lnTo>
                  <a:pt x="3781816" y="1476101"/>
                </a:lnTo>
                <a:lnTo>
                  <a:pt x="3785679" y="1482863"/>
                </a:lnTo>
                <a:lnTo>
                  <a:pt x="3792440" y="1490109"/>
                </a:lnTo>
                <a:lnTo>
                  <a:pt x="3801133" y="1499770"/>
                </a:lnTo>
                <a:lnTo>
                  <a:pt x="3805480" y="1504601"/>
                </a:lnTo>
                <a:lnTo>
                  <a:pt x="3810309" y="1509431"/>
                </a:lnTo>
                <a:lnTo>
                  <a:pt x="3814655" y="1512813"/>
                </a:lnTo>
                <a:lnTo>
                  <a:pt x="3819484" y="1516194"/>
                </a:lnTo>
                <a:lnTo>
                  <a:pt x="3822865" y="1520542"/>
                </a:lnTo>
                <a:lnTo>
                  <a:pt x="3826728" y="1524406"/>
                </a:lnTo>
                <a:lnTo>
                  <a:pt x="3829143" y="1526822"/>
                </a:lnTo>
                <a:lnTo>
                  <a:pt x="3830592" y="1527788"/>
                </a:lnTo>
                <a:lnTo>
                  <a:pt x="3831558" y="1528271"/>
                </a:lnTo>
                <a:lnTo>
                  <a:pt x="3832524" y="1528271"/>
                </a:lnTo>
                <a:lnTo>
                  <a:pt x="3833006" y="1528271"/>
                </a:lnTo>
                <a:lnTo>
                  <a:pt x="3834455" y="1527788"/>
                </a:lnTo>
                <a:lnTo>
                  <a:pt x="3835421" y="1526822"/>
                </a:lnTo>
                <a:lnTo>
                  <a:pt x="3836387" y="1525855"/>
                </a:lnTo>
                <a:lnTo>
                  <a:pt x="3837353" y="1524406"/>
                </a:lnTo>
                <a:lnTo>
                  <a:pt x="3837836" y="1522957"/>
                </a:lnTo>
                <a:lnTo>
                  <a:pt x="3838319" y="1519576"/>
                </a:lnTo>
                <a:lnTo>
                  <a:pt x="3838319" y="1516194"/>
                </a:lnTo>
                <a:lnTo>
                  <a:pt x="3837836" y="1511847"/>
                </a:lnTo>
                <a:lnTo>
                  <a:pt x="3836870" y="1507982"/>
                </a:lnTo>
                <a:lnTo>
                  <a:pt x="3835421" y="1504601"/>
                </a:lnTo>
                <a:lnTo>
                  <a:pt x="3834455" y="1501220"/>
                </a:lnTo>
                <a:lnTo>
                  <a:pt x="3830592" y="1495423"/>
                </a:lnTo>
                <a:lnTo>
                  <a:pt x="3826728" y="1488660"/>
                </a:lnTo>
                <a:lnTo>
                  <a:pt x="3822865" y="1483347"/>
                </a:lnTo>
                <a:lnTo>
                  <a:pt x="3819484" y="1478999"/>
                </a:lnTo>
                <a:lnTo>
                  <a:pt x="3812723" y="1470304"/>
                </a:lnTo>
                <a:lnTo>
                  <a:pt x="3804514" y="1460643"/>
                </a:lnTo>
                <a:lnTo>
                  <a:pt x="3801133" y="1455329"/>
                </a:lnTo>
                <a:lnTo>
                  <a:pt x="3797753" y="1450499"/>
                </a:lnTo>
                <a:lnTo>
                  <a:pt x="3795338" y="1446151"/>
                </a:lnTo>
                <a:lnTo>
                  <a:pt x="3792923" y="1441321"/>
                </a:lnTo>
                <a:lnTo>
                  <a:pt x="3792923" y="1434558"/>
                </a:lnTo>
                <a:lnTo>
                  <a:pt x="3793406" y="1424897"/>
                </a:lnTo>
                <a:lnTo>
                  <a:pt x="3793889" y="1420549"/>
                </a:lnTo>
                <a:lnTo>
                  <a:pt x="3794372" y="1415719"/>
                </a:lnTo>
                <a:lnTo>
                  <a:pt x="3795821" y="1411371"/>
                </a:lnTo>
                <a:lnTo>
                  <a:pt x="3796787" y="1407990"/>
                </a:lnTo>
                <a:lnTo>
                  <a:pt x="3798719" y="1403642"/>
                </a:lnTo>
                <a:lnTo>
                  <a:pt x="3801616" y="1398329"/>
                </a:lnTo>
                <a:lnTo>
                  <a:pt x="3804514" y="1392532"/>
                </a:lnTo>
                <a:lnTo>
                  <a:pt x="3808377" y="1386252"/>
                </a:lnTo>
                <a:lnTo>
                  <a:pt x="3812723" y="1380456"/>
                </a:lnTo>
                <a:lnTo>
                  <a:pt x="3816104" y="1375142"/>
                </a:lnTo>
                <a:lnTo>
                  <a:pt x="3819967" y="1370794"/>
                </a:lnTo>
                <a:lnTo>
                  <a:pt x="3823348" y="1366930"/>
                </a:lnTo>
                <a:lnTo>
                  <a:pt x="3826728" y="1360650"/>
                </a:lnTo>
                <a:lnTo>
                  <a:pt x="3832041" y="1351472"/>
                </a:lnTo>
                <a:lnTo>
                  <a:pt x="3834938" y="1347125"/>
                </a:lnTo>
                <a:lnTo>
                  <a:pt x="3837353" y="1342777"/>
                </a:lnTo>
                <a:lnTo>
                  <a:pt x="3840250" y="1337947"/>
                </a:lnTo>
                <a:lnTo>
                  <a:pt x="3841699" y="1333599"/>
                </a:lnTo>
                <a:lnTo>
                  <a:pt x="3844114" y="1328769"/>
                </a:lnTo>
                <a:lnTo>
                  <a:pt x="3847011" y="1322489"/>
                </a:lnTo>
                <a:lnTo>
                  <a:pt x="3849426" y="1314760"/>
                </a:lnTo>
                <a:lnTo>
                  <a:pt x="3852324" y="1306548"/>
                </a:lnTo>
                <a:lnTo>
                  <a:pt x="3857153" y="1289641"/>
                </a:lnTo>
                <a:lnTo>
                  <a:pt x="3860050" y="1273700"/>
                </a:lnTo>
                <a:lnTo>
                  <a:pt x="3862948" y="1267421"/>
                </a:lnTo>
                <a:lnTo>
                  <a:pt x="3865846" y="1260175"/>
                </a:lnTo>
                <a:lnTo>
                  <a:pt x="3868260" y="1251480"/>
                </a:lnTo>
                <a:lnTo>
                  <a:pt x="3870675" y="1242302"/>
                </a:lnTo>
                <a:lnTo>
                  <a:pt x="3872124" y="1233124"/>
                </a:lnTo>
                <a:lnTo>
                  <a:pt x="3874055" y="1224429"/>
                </a:lnTo>
                <a:lnTo>
                  <a:pt x="3875021" y="1217183"/>
                </a:lnTo>
                <a:lnTo>
                  <a:pt x="3875021" y="1210903"/>
                </a:lnTo>
                <a:lnTo>
                  <a:pt x="3875021" y="1194962"/>
                </a:lnTo>
                <a:lnTo>
                  <a:pt x="3875021" y="1177572"/>
                </a:lnTo>
                <a:lnTo>
                  <a:pt x="3875021" y="1160665"/>
                </a:lnTo>
                <a:lnTo>
                  <a:pt x="3875021" y="1147140"/>
                </a:lnTo>
                <a:lnTo>
                  <a:pt x="3875021" y="1136995"/>
                </a:lnTo>
                <a:lnTo>
                  <a:pt x="3875504" y="1122987"/>
                </a:lnTo>
                <a:lnTo>
                  <a:pt x="3875987" y="1116224"/>
                </a:lnTo>
                <a:lnTo>
                  <a:pt x="3876470" y="1109461"/>
                </a:lnTo>
                <a:lnTo>
                  <a:pt x="3877436" y="1103665"/>
                </a:lnTo>
                <a:lnTo>
                  <a:pt x="3878885" y="1098834"/>
                </a:lnTo>
                <a:lnTo>
                  <a:pt x="3886129" y="1085792"/>
                </a:lnTo>
                <a:lnTo>
                  <a:pt x="3895787" y="1070817"/>
                </a:lnTo>
                <a:lnTo>
                  <a:pt x="3904963" y="1055842"/>
                </a:lnTo>
                <a:lnTo>
                  <a:pt x="3912690" y="1042800"/>
                </a:lnTo>
                <a:lnTo>
                  <a:pt x="3918968" y="1035554"/>
                </a:lnTo>
                <a:lnTo>
                  <a:pt x="3925729" y="1026376"/>
                </a:lnTo>
                <a:lnTo>
                  <a:pt x="3932490" y="1016715"/>
                </a:lnTo>
                <a:lnTo>
                  <a:pt x="3938285" y="1009469"/>
                </a:lnTo>
                <a:lnTo>
                  <a:pt x="3945529" y="999325"/>
                </a:lnTo>
                <a:lnTo>
                  <a:pt x="3953739" y="987731"/>
                </a:lnTo>
                <a:lnTo>
                  <a:pt x="3958568" y="981935"/>
                </a:lnTo>
                <a:lnTo>
                  <a:pt x="3963397" y="976621"/>
                </a:lnTo>
                <a:lnTo>
                  <a:pt x="3968227" y="971790"/>
                </a:lnTo>
                <a:lnTo>
                  <a:pt x="3972090" y="967926"/>
                </a:lnTo>
                <a:lnTo>
                  <a:pt x="3976919" y="964545"/>
                </a:lnTo>
                <a:lnTo>
                  <a:pt x="3982714" y="960680"/>
                </a:lnTo>
                <a:lnTo>
                  <a:pt x="3989958" y="957299"/>
                </a:lnTo>
                <a:lnTo>
                  <a:pt x="3997202" y="954400"/>
                </a:lnTo>
                <a:lnTo>
                  <a:pt x="4011690" y="949570"/>
                </a:lnTo>
                <a:lnTo>
                  <a:pt x="4024729" y="945705"/>
                </a:lnTo>
                <a:lnTo>
                  <a:pt x="4035354" y="938460"/>
                </a:lnTo>
                <a:lnTo>
                  <a:pt x="4048876" y="929282"/>
                </a:lnTo>
                <a:lnTo>
                  <a:pt x="4063846" y="920103"/>
                </a:lnTo>
                <a:lnTo>
                  <a:pt x="4076886" y="912375"/>
                </a:lnTo>
                <a:lnTo>
                  <a:pt x="4087027" y="902713"/>
                </a:lnTo>
                <a:lnTo>
                  <a:pt x="4099100" y="891603"/>
                </a:lnTo>
                <a:lnTo>
                  <a:pt x="4111656" y="880493"/>
                </a:lnTo>
                <a:lnTo>
                  <a:pt x="4121315" y="871315"/>
                </a:lnTo>
                <a:lnTo>
                  <a:pt x="4125661" y="866484"/>
                </a:lnTo>
                <a:lnTo>
                  <a:pt x="4129525" y="860205"/>
                </a:lnTo>
                <a:lnTo>
                  <a:pt x="4132905" y="852476"/>
                </a:lnTo>
                <a:lnTo>
                  <a:pt x="4136286" y="845230"/>
                </a:lnTo>
                <a:lnTo>
                  <a:pt x="4140149" y="837984"/>
                </a:lnTo>
                <a:lnTo>
                  <a:pt x="4143530" y="830255"/>
                </a:lnTo>
                <a:lnTo>
                  <a:pt x="4147393" y="823975"/>
                </a:lnTo>
                <a:lnTo>
                  <a:pt x="4151740" y="819145"/>
                </a:lnTo>
                <a:lnTo>
                  <a:pt x="4156086" y="811899"/>
                </a:lnTo>
                <a:lnTo>
                  <a:pt x="4163813" y="802238"/>
                </a:lnTo>
                <a:lnTo>
                  <a:pt x="4168159" y="797890"/>
                </a:lnTo>
                <a:lnTo>
                  <a:pt x="4172022" y="793060"/>
                </a:lnTo>
                <a:lnTo>
                  <a:pt x="4176852" y="788712"/>
                </a:lnTo>
                <a:lnTo>
                  <a:pt x="4181198" y="785331"/>
                </a:lnTo>
                <a:lnTo>
                  <a:pt x="4189408" y="782433"/>
                </a:lnTo>
                <a:lnTo>
                  <a:pt x="4200515" y="778568"/>
                </a:lnTo>
                <a:lnTo>
                  <a:pt x="4206793" y="777119"/>
                </a:lnTo>
                <a:lnTo>
                  <a:pt x="4212589" y="775670"/>
                </a:lnTo>
                <a:lnTo>
                  <a:pt x="4217901" y="774704"/>
                </a:lnTo>
                <a:lnTo>
                  <a:pt x="4222730" y="774221"/>
                </a:lnTo>
                <a:lnTo>
                  <a:pt x="4232389" y="771805"/>
                </a:lnTo>
                <a:lnTo>
                  <a:pt x="4244945" y="768907"/>
                </a:lnTo>
                <a:lnTo>
                  <a:pt x="4257018" y="767458"/>
                </a:lnTo>
                <a:lnTo>
                  <a:pt x="4267160" y="766975"/>
                </a:lnTo>
                <a:lnTo>
                  <a:pt x="4270057" y="766009"/>
                </a:lnTo>
                <a:lnTo>
                  <a:pt x="4273920" y="765526"/>
                </a:lnTo>
                <a:lnTo>
                  <a:pt x="4277301" y="765526"/>
                </a:lnTo>
                <a:lnTo>
                  <a:pt x="4281647" y="765526"/>
                </a:lnTo>
                <a:lnTo>
                  <a:pt x="4288408" y="766492"/>
                </a:lnTo>
                <a:lnTo>
                  <a:pt x="4293238" y="766975"/>
                </a:lnTo>
                <a:lnTo>
                  <a:pt x="4296135" y="766492"/>
                </a:lnTo>
                <a:lnTo>
                  <a:pt x="4299033" y="766009"/>
                </a:lnTo>
                <a:lnTo>
                  <a:pt x="4302896" y="765043"/>
                </a:lnTo>
                <a:lnTo>
                  <a:pt x="4306277" y="763110"/>
                </a:lnTo>
                <a:lnTo>
                  <a:pt x="4312072" y="760695"/>
                </a:lnTo>
                <a:lnTo>
                  <a:pt x="4315452" y="759729"/>
                </a:lnTo>
                <a:lnTo>
                  <a:pt x="4319799" y="755382"/>
                </a:lnTo>
                <a:lnTo>
                  <a:pt x="4325111" y="750068"/>
                </a:lnTo>
                <a:lnTo>
                  <a:pt x="4330423" y="744754"/>
                </a:lnTo>
                <a:lnTo>
                  <a:pt x="4334287" y="740890"/>
                </a:lnTo>
                <a:lnTo>
                  <a:pt x="4343945" y="737025"/>
                </a:lnTo>
                <a:lnTo>
                  <a:pt x="4354570" y="731229"/>
                </a:lnTo>
                <a:lnTo>
                  <a:pt x="4365677" y="724466"/>
                </a:lnTo>
                <a:lnTo>
                  <a:pt x="4375336" y="718186"/>
                </a:lnTo>
                <a:lnTo>
                  <a:pt x="4385960" y="711906"/>
                </a:lnTo>
                <a:lnTo>
                  <a:pt x="4400448" y="703695"/>
                </a:lnTo>
                <a:lnTo>
                  <a:pt x="4414453" y="695483"/>
                </a:lnTo>
                <a:lnTo>
                  <a:pt x="4427975" y="688720"/>
                </a:lnTo>
                <a:lnTo>
                  <a:pt x="4441014" y="681957"/>
                </a:lnTo>
                <a:lnTo>
                  <a:pt x="4457433" y="673745"/>
                </a:lnTo>
                <a:lnTo>
                  <a:pt x="4473853" y="665533"/>
                </a:lnTo>
                <a:lnTo>
                  <a:pt x="4487375" y="659253"/>
                </a:lnTo>
                <a:lnTo>
                  <a:pt x="4495102" y="655389"/>
                </a:lnTo>
                <a:lnTo>
                  <a:pt x="4504278" y="651041"/>
                </a:lnTo>
                <a:lnTo>
                  <a:pt x="4514419" y="645245"/>
                </a:lnTo>
                <a:lnTo>
                  <a:pt x="4524561" y="639448"/>
                </a:lnTo>
                <a:lnTo>
                  <a:pt x="4545326" y="627855"/>
                </a:lnTo>
                <a:lnTo>
                  <a:pt x="4562229" y="617711"/>
                </a:lnTo>
                <a:lnTo>
                  <a:pt x="4576234" y="610465"/>
                </a:lnTo>
                <a:lnTo>
                  <a:pt x="4594585" y="600321"/>
                </a:lnTo>
                <a:lnTo>
                  <a:pt x="4612937" y="590176"/>
                </a:lnTo>
                <a:lnTo>
                  <a:pt x="4629356" y="580998"/>
                </a:lnTo>
                <a:lnTo>
                  <a:pt x="4637083" y="576168"/>
                </a:lnTo>
                <a:lnTo>
                  <a:pt x="4646742" y="570854"/>
                </a:lnTo>
                <a:lnTo>
                  <a:pt x="4657366" y="565058"/>
                </a:lnTo>
                <a:lnTo>
                  <a:pt x="4668956" y="558778"/>
                </a:lnTo>
                <a:lnTo>
                  <a:pt x="4680547" y="552498"/>
                </a:lnTo>
                <a:lnTo>
                  <a:pt x="4691654" y="547668"/>
                </a:lnTo>
                <a:lnTo>
                  <a:pt x="4702278" y="543320"/>
                </a:lnTo>
                <a:lnTo>
                  <a:pt x="4711454" y="539456"/>
                </a:lnTo>
                <a:lnTo>
                  <a:pt x="4724976" y="534142"/>
                </a:lnTo>
                <a:lnTo>
                  <a:pt x="4741396" y="528345"/>
                </a:lnTo>
                <a:lnTo>
                  <a:pt x="4757815" y="522549"/>
                </a:lnTo>
                <a:lnTo>
                  <a:pt x="4770854" y="517235"/>
                </a:lnTo>
                <a:lnTo>
                  <a:pt x="4780030" y="514337"/>
                </a:lnTo>
                <a:lnTo>
                  <a:pt x="4790171" y="510472"/>
                </a:lnTo>
                <a:lnTo>
                  <a:pt x="4801279" y="506608"/>
                </a:lnTo>
                <a:lnTo>
                  <a:pt x="4812386" y="503226"/>
                </a:lnTo>
                <a:lnTo>
                  <a:pt x="4823494" y="498879"/>
                </a:lnTo>
                <a:lnTo>
                  <a:pt x="4834118" y="495498"/>
                </a:lnTo>
                <a:lnTo>
                  <a:pt x="4843776" y="493082"/>
                </a:lnTo>
                <a:lnTo>
                  <a:pt x="4852952" y="490667"/>
                </a:lnTo>
                <a:lnTo>
                  <a:pt x="4867923" y="487769"/>
                </a:lnTo>
                <a:lnTo>
                  <a:pt x="4887240" y="483421"/>
                </a:lnTo>
                <a:lnTo>
                  <a:pt x="4907523" y="479557"/>
                </a:lnTo>
                <a:lnTo>
                  <a:pt x="4923943" y="476175"/>
                </a:lnTo>
                <a:lnTo>
                  <a:pt x="4936982" y="473277"/>
                </a:lnTo>
                <a:lnTo>
                  <a:pt x="4951953" y="470862"/>
                </a:lnTo>
                <a:lnTo>
                  <a:pt x="4965475" y="467480"/>
                </a:lnTo>
                <a:lnTo>
                  <a:pt x="4976099" y="465065"/>
                </a:lnTo>
                <a:lnTo>
                  <a:pt x="4986240" y="461684"/>
                </a:lnTo>
                <a:lnTo>
                  <a:pt x="4998797" y="457819"/>
                </a:lnTo>
                <a:lnTo>
                  <a:pt x="5004592" y="456370"/>
                </a:lnTo>
                <a:lnTo>
                  <a:pt x="5011353" y="454921"/>
                </a:lnTo>
                <a:lnTo>
                  <a:pt x="5016665" y="454438"/>
                </a:lnTo>
                <a:lnTo>
                  <a:pt x="5021011" y="453955"/>
                </a:lnTo>
                <a:lnTo>
                  <a:pt x="5024392" y="452506"/>
                </a:lnTo>
                <a:lnTo>
                  <a:pt x="5028738" y="452023"/>
                </a:lnTo>
                <a:lnTo>
                  <a:pt x="5033568" y="452023"/>
                </a:lnTo>
                <a:lnTo>
                  <a:pt x="5038880" y="452023"/>
                </a:lnTo>
                <a:lnTo>
                  <a:pt x="5049021" y="453472"/>
                </a:lnTo>
                <a:lnTo>
                  <a:pt x="5058680" y="453955"/>
                </a:lnTo>
                <a:lnTo>
                  <a:pt x="5065441" y="453955"/>
                </a:lnTo>
                <a:lnTo>
                  <a:pt x="5075582" y="453472"/>
                </a:lnTo>
                <a:lnTo>
                  <a:pt x="5080895" y="452506"/>
                </a:lnTo>
                <a:lnTo>
                  <a:pt x="5086207" y="452023"/>
                </a:lnTo>
                <a:lnTo>
                  <a:pt x="5091519" y="451056"/>
                </a:lnTo>
                <a:lnTo>
                  <a:pt x="5095865" y="450090"/>
                </a:lnTo>
                <a:lnTo>
                  <a:pt x="5102144" y="449607"/>
                </a:lnTo>
                <a:lnTo>
                  <a:pt x="5108904" y="448158"/>
                </a:lnTo>
                <a:lnTo>
                  <a:pt x="5115666" y="446709"/>
                </a:lnTo>
                <a:lnTo>
                  <a:pt x="5121461" y="446226"/>
                </a:lnTo>
                <a:lnTo>
                  <a:pt x="5128704" y="446709"/>
                </a:lnTo>
                <a:lnTo>
                  <a:pt x="5136914" y="448641"/>
                </a:lnTo>
                <a:lnTo>
                  <a:pt x="5145124" y="451056"/>
                </a:lnTo>
                <a:lnTo>
                  <a:pt x="5151885" y="453955"/>
                </a:lnTo>
                <a:lnTo>
                  <a:pt x="5158163" y="454921"/>
                </a:lnTo>
                <a:lnTo>
                  <a:pt x="5164441" y="456853"/>
                </a:lnTo>
                <a:lnTo>
                  <a:pt x="5167339" y="457819"/>
                </a:lnTo>
                <a:lnTo>
                  <a:pt x="5170236" y="458785"/>
                </a:lnTo>
                <a:lnTo>
                  <a:pt x="5172651" y="458785"/>
                </a:lnTo>
                <a:lnTo>
                  <a:pt x="5174100" y="457336"/>
                </a:lnTo>
                <a:lnTo>
                  <a:pt x="5180861" y="456853"/>
                </a:lnTo>
                <a:lnTo>
                  <a:pt x="5189071" y="455404"/>
                </a:lnTo>
                <a:lnTo>
                  <a:pt x="5197280" y="452506"/>
                </a:lnTo>
                <a:lnTo>
                  <a:pt x="5204041" y="450090"/>
                </a:lnTo>
                <a:lnTo>
                  <a:pt x="5207422" y="446709"/>
                </a:lnTo>
                <a:lnTo>
                  <a:pt x="5211768" y="443328"/>
                </a:lnTo>
                <a:lnTo>
                  <a:pt x="5213700" y="441395"/>
                </a:lnTo>
                <a:lnTo>
                  <a:pt x="5215632" y="439946"/>
                </a:lnTo>
                <a:lnTo>
                  <a:pt x="5217563" y="438980"/>
                </a:lnTo>
                <a:lnTo>
                  <a:pt x="5219012" y="438980"/>
                </a:lnTo>
                <a:lnTo>
                  <a:pt x="5224807" y="439463"/>
                </a:lnTo>
                <a:lnTo>
                  <a:pt x="5231086" y="440912"/>
                </a:lnTo>
                <a:lnTo>
                  <a:pt x="5233983" y="442361"/>
                </a:lnTo>
                <a:lnTo>
                  <a:pt x="5235915" y="443811"/>
                </a:lnTo>
                <a:lnTo>
                  <a:pt x="5236881" y="444777"/>
                </a:lnTo>
                <a:lnTo>
                  <a:pt x="5237364" y="446226"/>
                </a:lnTo>
                <a:lnTo>
                  <a:pt x="5237846" y="448158"/>
                </a:lnTo>
                <a:lnTo>
                  <a:pt x="5238812" y="449124"/>
                </a:lnTo>
                <a:lnTo>
                  <a:pt x="5238812" y="450573"/>
                </a:lnTo>
                <a:lnTo>
                  <a:pt x="5237846" y="452023"/>
                </a:lnTo>
                <a:lnTo>
                  <a:pt x="5236398" y="455887"/>
                </a:lnTo>
                <a:lnTo>
                  <a:pt x="5234949" y="459268"/>
                </a:lnTo>
                <a:lnTo>
                  <a:pt x="5230120" y="465065"/>
                </a:lnTo>
                <a:lnTo>
                  <a:pt x="5226256" y="468446"/>
                </a:lnTo>
                <a:lnTo>
                  <a:pt x="5219012" y="476175"/>
                </a:lnTo>
                <a:lnTo>
                  <a:pt x="5211768" y="483421"/>
                </a:lnTo>
                <a:lnTo>
                  <a:pt x="5211285" y="490184"/>
                </a:lnTo>
                <a:lnTo>
                  <a:pt x="5209354" y="498879"/>
                </a:lnTo>
                <a:lnTo>
                  <a:pt x="5208388" y="506608"/>
                </a:lnTo>
                <a:lnTo>
                  <a:pt x="5207905" y="513371"/>
                </a:lnTo>
                <a:lnTo>
                  <a:pt x="5208388" y="523032"/>
                </a:lnTo>
                <a:lnTo>
                  <a:pt x="5209354" y="533659"/>
                </a:lnTo>
                <a:lnTo>
                  <a:pt x="5211285" y="543320"/>
                </a:lnTo>
                <a:lnTo>
                  <a:pt x="5211768" y="550566"/>
                </a:lnTo>
                <a:lnTo>
                  <a:pt x="5214183" y="560710"/>
                </a:lnTo>
                <a:lnTo>
                  <a:pt x="5217080" y="573270"/>
                </a:lnTo>
                <a:lnTo>
                  <a:pt x="5218529" y="585346"/>
                </a:lnTo>
                <a:lnTo>
                  <a:pt x="5219012" y="595490"/>
                </a:lnTo>
                <a:lnTo>
                  <a:pt x="5218529" y="606117"/>
                </a:lnTo>
                <a:lnTo>
                  <a:pt x="5217563" y="619160"/>
                </a:lnTo>
                <a:lnTo>
                  <a:pt x="5217563" y="625923"/>
                </a:lnTo>
                <a:lnTo>
                  <a:pt x="5217563" y="631719"/>
                </a:lnTo>
                <a:lnTo>
                  <a:pt x="5218046" y="637033"/>
                </a:lnTo>
                <a:lnTo>
                  <a:pt x="5219012" y="639931"/>
                </a:lnTo>
                <a:lnTo>
                  <a:pt x="5220944" y="644762"/>
                </a:lnTo>
                <a:lnTo>
                  <a:pt x="5223842" y="649109"/>
                </a:lnTo>
                <a:lnTo>
                  <a:pt x="5226739" y="653940"/>
                </a:lnTo>
                <a:lnTo>
                  <a:pt x="5230602" y="657804"/>
                </a:lnTo>
                <a:lnTo>
                  <a:pt x="5234466" y="661669"/>
                </a:lnTo>
                <a:lnTo>
                  <a:pt x="5238812" y="665533"/>
                </a:lnTo>
                <a:lnTo>
                  <a:pt x="5241710" y="667948"/>
                </a:lnTo>
                <a:lnTo>
                  <a:pt x="5245090" y="670364"/>
                </a:lnTo>
                <a:lnTo>
                  <a:pt x="5251851" y="672779"/>
                </a:lnTo>
                <a:lnTo>
                  <a:pt x="5260061" y="675677"/>
                </a:lnTo>
                <a:lnTo>
                  <a:pt x="5268271" y="678576"/>
                </a:lnTo>
                <a:lnTo>
                  <a:pt x="5275032" y="681474"/>
                </a:lnTo>
                <a:lnTo>
                  <a:pt x="5278412" y="681957"/>
                </a:lnTo>
                <a:lnTo>
                  <a:pt x="5282276" y="682923"/>
                </a:lnTo>
                <a:lnTo>
                  <a:pt x="5284690" y="682923"/>
                </a:lnTo>
                <a:lnTo>
                  <a:pt x="5286622" y="682923"/>
                </a:lnTo>
                <a:lnTo>
                  <a:pt x="5288071" y="682440"/>
                </a:lnTo>
                <a:lnTo>
                  <a:pt x="5290003" y="681474"/>
                </a:lnTo>
                <a:lnTo>
                  <a:pt x="5290969" y="679542"/>
                </a:lnTo>
                <a:lnTo>
                  <a:pt x="5290969" y="678093"/>
                </a:lnTo>
                <a:lnTo>
                  <a:pt x="5290486" y="676160"/>
                </a:lnTo>
                <a:lnTo>
                  <a:pt x="5289520" y="673745"/>
                </a:lnTo>
                <a:lnTo>
                  <a:pt x="5287105" y="669881"/>
                </a:lnTo>
                <a:lnTo>
                  <a:pt x="5286139" y="666499"/>
                </a:lnTo>
                <a:lnTo>
                  <a:pt x="5281793" y="660220"/>
                </a:lnTo>
                <a:lnTo>
                  <a:pt x="5276481" y="653457"/>
                </a:lnTo>
                <a:lnTo>
                  <a:pt x="5271168" y="646211"/>
                </a:lnTo>
                <a:lnTo>
                  <a:pt x="5267788" y="639931"/>
                </a:lnTo>
                <a:lnTo>
                  <a:pt x="5263925" y="637033"/>
                </a:lnTo>
                <a:lnTo>
                  <a:pt x="5260061" y="632202"/>
                </a:lnTo>
                <a:lnTo>
                  <a:pt x="5258612" y="629787"/>
                </a:lnTo>
                <a:lnTo>
                  <a:pt x="5257646" y="627372"/>
                </a:lnTo>
                <a:lnTo>
                  <a:pt x="5256681" y="623990"/>
                </a:lnTo>
                <a:lnTo>
                  <a:pt x="5256681" y="621575"/>
                </a:lnTo>
                <a:lnTo>
                  <a:pt x="5254749" y="620126"/>
                </a:lnTo>
                <a:lnTo>
                  <a:pt x="5254266" y="617711"/>
                </a:lnTo>
                <a:lnTo>
                  <a:pt x="5253783" y="614812"/>
                </a:lnTo>
                <a:lnTo>
                  <a:pt x="5253300" y="611914"/>
                </a:lnTo>
                <a:lnTo>
                  <a:pt x="5253783" y="609016"/>
                </a:lnTo>
                <a:lnTo>
                  <a:pt x="5254266" y="605151"/>
                </a:lnTo>
                <a:lnTo>
                  <a:pt x="5254749" y="601770"/>
                </a:lnTo>
                <a:lnTo>
                  <a:pt x="5256681" y="599355"/>
                </a:lnTo>
                <a:lnTo>
                  <a:pt x="5260061" y="599355"/>
                </a:lnTo>
                <a:lnTo>
                  <a:pt x="5267788" y="599355"/>
                </a:lnTo>
                <a:lnTo>
                  <a:pt x="5273100" y="599355"/>
                </a:lnTo>
                <a:lnTo>
                  <a:pt x="5278895" y="599355"/>
                </a:lnTo>
                <a:lnTo>
                  <a:pt x="5279861" y="600804"/>
                </a:lnTo>
                <a:lnTo>
                  <a:pt x="5280344" y="602253"/>
                </a:lnTo>
                <a:lnTo>
                  <a:pt x="5280344" y="604668"/>
                </a:lnTo>
                <a:lnTo>
                  <a:pt x="5280344" y="606600"/>
                </a:lnTo>
                <a:lnTo>
                  <a:pt x="5279378" y="610948"/>
                </a:lnTo>
                <a:lnTo>
                  <a:pt x="5278895" y="614329"/>
                </a:lnTo>
                <a:lnTo>
                  <a:pt x="5279378" y="618194"/>
                </a:lnTo>
                <a:lnTo>
                  <a:pt x="5280827" y="623990"/>
                </a:lnTo>
                <a:lnTo>
                  <a:pt x="5283725" y="630270"/>
                </a:lnTo>
                <a:lnTo>
                  <a:pt x="5286139" y="636550"/>
                </a:lnTo>
                <a:lnTo>
                  <a:pt x="5293383" y="643796"/>
                </a:lnTo>
                <a:lnTo>
                  <a:pt x="5299178" y="642346"/>
                </a:lnTo>
                <a:lnTo>
                  <a:pt x="5304491" y="639931"/>
                </a:lnTo>
                <a:lnTo>
                  <a:pt x="5304008" y="636550"/>
                </a:lnTo>
                <a:lnTo>
                  <a:pt x="5303042" y="630270"/>
                </a:lnTo>
                <a:lnTo>
                  <a:pt x="5301593" y="623990"/>
                </a:lnTo>
                <a:lnTo>
                  <a:pt x="5301110" y="617711"/>
                </a:lnTo>
                <a:lnTo>
                  <a:pt x="5301593" y="614329"/>
                </a:lnTo>
                <a:lnTo>
                  <a:pt x="5303525" y="609016"/>
                </a:lnTo>
                <a:lnTo>
                  <a:pt x="5304491" y="606600"/>
                </a:lnTo>
                <a:lnTo>
                  <a:pt x="5305939" y="604668"/>
                </a:lnTo>
                <a:lnTo>
                  <a:pt x="5307388" y="603702"/>
                </a:lnTo>
                <a:lnTo>
                  <a:pt x="5308354" y="603219"/>
                </a:lnTo>
                <a:lnTo>
                  <a:pt x="5309803" y="601770"/>
                </a:lnTo>
                <a:lnTo>
                  <a:pt x="5311734" y="600804"/>
                </a:lnTo>
                <a:lnTo>
                  <a:pt x="5312700" y="600321"/>
                </a:lnTo>
                <a:lnTo>
                  <a:pt x="5314149" y="600321"/>
                </a:lnTo>
                <a:lnTo>
                  <a:pt x="5315598" y="600321"/>
                </a:lnTo>
                <a:lnTo>
                  <a:pt x="5317047" y="600804"/>
                </a:lnTo>
                <a:lnTo>
                  <a:pt x="5318496" y="601770"/>
                </a:lnTo>
                <a:lnTo>
                  <a:pt x="5319944" y="603219"/>
                </a:lnTo>
                <a:lnTo>
                  <a:pt x="5320910" y="603702"/>
                </a:lnTo>
                <a:lnTo>
                  <a:pt x="5322359" y="604668"/>
                </a:lnTo>
                <a:lnTo>
                  <a:pt x="5322842" y="606117"/>
                </a:lnTo>
                <a:lnTo>
                  <a:pt x="5323808" y="607566"/>
                </a:lnTo>
                <a:lnTo>
                  <a:pt x="5324291" y="610948"/>
                </a:lnTo>
                <a:lnTo>
                  <a:pt x="5324774" y="614812"/>
                </a:lnTo>
                <a:lnTo>
                  <a:pt x="5325256" y="618194"/>
                </a:lnTo>
                <a:lnTo>
                  <a:pt x="5325256" y="622541"/>
                </a:lnTo>
                <a:lnTo>
                  <a:pt x="5326222" y="625923"/>
                </a:lnTo>
                <a:lnTo>
                  <a:pt x="5327671" y="628821"/>
                </a:lnTo>
                <a:lnTo>
                  <a:pt x="5330569" y="633168"/>
                </a:lnTo>
                <a:lnTo>
                  <a:pt x="5334432" y="638965"/>
                </a:lnTo>
                <a:lnTo>
                  <a:pt x="5335881" y="642346"/>
                </a:lnTo>
                <a:lnTo>
                  <a:pt x="5336847" y="645245"/>
                </a:lnTo>
                <a:lnTo>
                  <a:pt x="5337813" y="648626"/>
                </a:lnTo>
                <a:lnTo>
                  <a:pt x="5338779" y="651525"/>
                </a:lnTo>
                <a:lnTo>
                  <a:pt x="5339744" y="653457"/>
                </a:lnTo>
                <a:lnTo>
                  <a:pt x="5340227" y="655389"/>
                </a:lnTo>
                <a:lnTo>
                  <a:pt x="5340227" y="657804"/>
                </a:lnTo>
                <a:lnTo>
                  <a:pt x="5340227" y="661186"/>
                </a:lnTo>
                <a:lnTo>
                  <a:pt x="5340227" y="664567"/>
                </a:lnTo>
                <a:lnTo>
                  <a:pt x="5340710" y="667465"/>
                </a:lnTo>
                <a:lnTo>
                  <a:pt x="5341193" y="670847"/>
                </a:lnTo>
                <a:lnTo>
                  <a:pt x="5342159" y="673745"/>
                </a:lnTo>
                <a:lnTo>
                  <a:pt x="5342159" y="675677"/>
                </a:lnTo>
                <a:lnTo>
                  <a:pt x="5343125" y="677610"/>
                </a:lnTo>
                <a:lnTo>
                  <a:pt x="5345057" y="679542"/>
                </a:lnTo>
                <a:lnTo>
                  <a:pt x="5346505" y="682440"/>
                </a:lnTo>
                <a:lnTo>
                  <a:pt x="5347954" y="683889"/>
                </a:lnTo>
                <a:lnTo>
                  <a:pt x="5350369" y="685338"/>
                </a:lnTo>
                <a:lnTo>
                  <a:pt x="5350852" y="685338"/>
                </a:lnTo>
                <a:lnTo>
                  <a:pt x="5351818" y="685338"/>
                </a:lnTo>
                <a:lnTo>
                  <a:pt x="5352784" y="685338"/>
                </a:lnTo>
                <a:lnTo>
                  <a:pt x="5353266" y="684855"/>
                </a:lnTo>
                <a:lnTo>
                  <a:pt x="5357130" y="681474"/>
                </a:lnTo>
                <a:lnTo>
                  <a:pt x="5360993" y="677610"/>
                </a:lnTo>
                <a:lnTo>
                  <a:pt x="5359544" y="671813"/>
                </a:lnTo>
                <a:lnTo>
                  <a:pt x="5357613" y="666499"/>
                </a:lnTo>
                <a:lnTo>
                  <a:pt x="5356647" y="663118"/>
                </a:lnTo>
                <a:lnTo>
                  <a:pt x="5356164" y="660703"/>
                </a:lnTo>
                <a:lnTo>
                  <a:pt x="5356164" y="657804"/>
                </a:lnTo>
                <a:lnTo>
                  <a:pt x="5357130" y="655389"/>
                </a:lnTo>
                <a:lnTo>
                  <a:pt x="5359062" y="648143"/>
                </a:lnTo>
                <a:lnTo>
                  <a:pt x="5360993" y="643796"/>
                </a:lnTo>
                <a:lnTo>
                  <a:pt x="5362442" y="642830"/>
                </a:lnTo>
                <a:lnTo>
                  <a:pt x="5364374" y="641380"/>
                </a:lnTo>
                <a:lnTo>
                  <a:pt x="5365823" y="640897"/>
                </a:lnTo>
                <a:lnTo>
                  <a:pt x="5368237" y="640414"/>
                </a:lnTo>
                <a:lnTo>
                  <a:pt x="5372584" y="639931"/>
                </a:lnTo>
                <a:lnTo>
                  <a:pt x="5375481" y="639931"/>
                </a:lnTo>
                <a:lnTo>
                  <a:pt x="5378862" y="638965"/>
                </a:lnTo>
                <a:lnTo>
                  <a:pt x="5382242" y="638482"/>
                </a:lnTo>
                <a:lnTo>
                  <a:pt x="5386588" y="638482"/>
                </a:lnTo>
                <a:lnTo>
                  <a:pt x="5390935" y="638965"/>
                </a:lnTo>
                <a:lnTo>
                  <a:pt x="5398662" y="639448"/>
                </a:lnTo>
                <a:lnTo>
                  <a:pt x="5405906" y="639931"/>
                </a:lnTo>
                <a:lnTo>
                  <a:pt x="5411218" y="640414"/>
                </a:lnTo>
                <a:lnTo>
                  <a:pt x="5416530" y="642346"/>
                </a:lnTo>
                <a:lnTo>
                  <a:pt x="5420876" y="643313"/>
                </a:lnTo>
                <a:lnTo>
                  <a:pt x="5424257" y="643796"/>
                </a:lnTo>
                <a:lnTo>
                  <a:pt x="5430052" y="647660"/>
                </a:lnTo>
                <a:lnTo>
                  <a:pt x="5435364" y="651525"/>
                </a:lnTo>
                <a:lnTo>
                  <a:pt x="5441160" y="656838"/>
                </a:lnTo>
                <a:lnTo>
                  <a:pt x="5446472" y="662635"/>
                </a:lnTo>
                <a:lnTo>
                  <a:pt x="5446472" y="667948"/>
                </a:lnTo>
                <a:lnTo>
                  <a:pt x="5446472" y="673745"/>
                </a:lnTo>
                <a:lnTo>
                  <a:pt x="5445506" y="680991"/>
                </a:lnTo>
                <a:lnTo>
                  <a:pt x="5442608" y="688720"/>
                </a:lnTo>
                <a:lnTo>
                  <a:pt x="5440676" y="696449"/>
                </a:lnTo>
                <a:lnTo>
                  <a:pt x="5439228" y="703695"/>
                </a:lnTo>
                <a:lnTo>
                  <a:pt x="5439711" y="708042"/>
                </a:lnTo>
                <a:lnTo>
                  <a:pt x="5441160" y="714322"/>
                </a:lnTo>
                <a:lnTo>
                  <a:pt x="5442608" y="721085"/>
                </a:lnTo>
                <a:lnTo>
                  <a:pt x="5445023" y="727847"/>
                </a:lnTo>
                <a:lnTo>
                  <a:pt x="5446955" y="734610"/>
                </a:lnTo>
                <a:lnTo>
                  <a:pt x="5448403" y="741373"/>
                </a:lnTo>
                <a:lnTo>
                  <a:pt x="5450335" y="747170"/>
                </a:lnTo>
                <a:lnTo>
                  <a:pt x="5450818" y="752000"/>
                </a:lnTo>
                <a:lnTo>
                  <a:pt x="5447438" y="759246"/>
                </a:lnTo>
                <a:lnTo>
                  <a:pt x="5445023" y="766975"/>
                </a:lnTo>
                <a:lnTo>
                  <a:pt x="5442125" y="774704"/>
                </a:lnTo>
                <a:lnTo>
                  <a:pt x="5439228" y="781950"/>
                </a:lnTo>
                <a:lnTo>
                  <a:pt x="5438745" y="783399"/>
                </a:lnTo>
                <a:lnTo>
                  <a:pt x="5437296" y="785814"/>
                </a:lnTo>
                <a:lnTo>
                  <a:pt x="5435364" y="788712"/>
                </a:lnTo>
                <a:lnTo>
                  <a:pt x="5433433" y="791128"/>
                </a:lnTo>
                <a:lnTo>
                  <a:pt x="5428120" y="796441"/>
                </a:lnTo>
                <a:lnTo>
                  <a:pt x="5424257" y="800306"/>
                </a:lnTo>
                <a:lnTo>
                  <a:pt x="5420332" y="803360"/>
                </a:lnTo>
                <a:lnTo>
                  <a:pt x="5421795" y="802628"/>
                </a:lnTo>
                <a:lnTo>
                  <a:pt x="5426140" y="799730"/>
                </a:lnTo>
                <a:lnTo>
                  <a:pt x="5430003" y="795867"/>
                </a:lnTo>
                <a:lnTo>
                  <a:pt x="5435313" y="790555"/>
                </a:lnTo>
                <a:lnTo>
                  <a:pt x="5437245" y="788140"/>
                </a:lnTo>
                <a:lnTo>
                  <a:pt x="5439659" y="785243"/>
                </a:lnTo>
                <a:lnTo>
                  <a:pt x="5440624" y="782828"/>
                </a:lnTo>
                <a:lnTo>
                  <a:pt x="5441107" y="781379"/>
                </a:lnTo>
                <a:lnTo>
                  <a:pt x="5443521" y="774136"/>
                </a:lnTo>
                <a:lnTo>
                  <a:pt x="5446901" y="766408"/>
                </a:lnTo>
                <a:lnTo>
                  <a:pt x="5449315" y="758199"/>
                </a:lnTo>
                <a:lnTo>
                  <a:pt x="5452212" y="751438"/>
                </a:lnTo>
                <a:lnTo>
                  <a:pt x="5451729" y="746609"/>
                </a:lnTo>
                <a:lnTo>
                  <a:pt x="5450763" y="740331"/>
                </a:lnTo>
                <a:lnTo>
                  <a:pt x="5448832" y="734052"/>
                </a:lnTo>
                <a:lnTo>
                  <a:pt x="5446901" y="727291"/>
                </a:lnTo>
                <a:lnTo>
                  <a:pt x="5444970" y="720530"/>
                </a:lnTo>
                <a:lnTo>
                  <a:pt x="5442556" y="713286"/>
                </a:lnTo>
                <a:lnTo>
                  <a:pt x="5441590" y="707491"/>
                </a:lnTo>
                <a:lnTo>
                  <a:pt x="5441107" y="703145"/>
                </a:lnTo>
                <a:lnTo>
                  <a:pt x="5442073" y="695901"/>
                </a:lnTo>
                <a:lnTo>
                  <a:pt x="5444970" y="688174"/>
                </a:lnTo>
                <a:lnTo>
                  <a:pt x="5447384" y="679964"/>
                </a:lnTo>
                <a:lnTo>
                  <a:pt x="5448349" y="673203"/>
                </a:lnTo>
                <a:lnTo>
                  <a:pt x="5448349" y="667408"/>
                </a:lnTo>
                <a:lnTo>
                  <a:pt x="5448349" y="662096"/>
                </a:lnTo>
                <a:lnTo>
                  <a:pt x="5451246" y="662579"/>
                </a:lnTo>
                <a:lnTo>
                  <a:pt x="5453660" y="663545"/>
                </a:lnTo>
                <a:lnTo>
                  <a:pt x="5455109" y="665476"/>
                </a:lnTo>
                <a:lnTo>
                  <a:pt x="5456074" y="665959"/>
                </a:lnTo>
                <a:lnTo>
                  <a:pt x="5462834" y="667891"/>
                </a:lnTo>
                <a:lnTo>
                  <a:pt x="5470558" y="670306"/>
                </a:lnTo>
                <a:lnTo>
                  <a:pt x="5474421" y="671272"/>
                </a:lnTo>
                <a:lnTo>
                  <a:pt x="5477318" y="672720"/>
                </a:lnTo>
                <a:lnTo>
                  <a:pt x="5480215" y="674169"/>
                </a:lnTo>
                <a:lnTo>
                  <a:pt x="5482146" y="677067"/>
                </a:lnTo>
                <a:lnTo>
                  <a:pt x="5485043" y="679964"/>
                </a:lnTo>
                <a:lnTo>
                  <a:pt x="5486974" y="684794"/>
                </a:lnTo>
                <a:lnTo>
                  <a:pt x="5489388" y="690106"/>
                </a:lnTo>
                <a:lnTo>
                  <a:pt x="5490836" y="695418"/>
                </a:lnTo>
                <a:lnTo>
                  <a:pt x="5493733" y="706042"/>
                </a:lnTo>
                <a:lnTo>
                  <a:pt x="5497113" y="714252"/>
                </a:lnTo>
                <a:lnTo>
                  <a:pt x="5500493" y="720530"/>
                </a:lnTo>
                <a:lnTo>
                  <a:pt x="5504838" y="726326"/>
                </a:lnTo>
                <a:lnTo>
                  <a:pt x="5507735" y="728740"/>
                </a:lnTo>
                <a:lnTo>
                  <a:pt x="5510149" y="731155"/>
                </a:lnTo>
                <a:lnTo>
                  <a:pt x="5513046" y="732604"/>
                </a:lnTo>
                <a:lnTo>
                  <a:pt x="5515460" y="733086"/>
                </a:lnTo>
                <a:lnTo>
                  <a:pt x="5519322" y="734052"/>
                </a:lnTo>
                <a:lnTo>
                  <a:pt x="5523667" y="734535"/>
                </a:lnTo>
                <a:lnTo>
                  <a:pt x="5528978" y="735018"/>
                </a:lnTo>
                <a:lnTo>
                  <a:pt x="5534772" y="735501"/>
                </a:lnTo>
                <a:lnTo>
                  <a:pt x="5541048" y="735018"/>
                </a:lnTo>
                <a:lnTo>
                  <a:pt x="5546842" y="734535"/>
                </a:lnTo>
                <a:lnTo>
                  <a:pt x="5552153" y="734052"/>
                </a:lnTo>
                <a:lnTo>
                  <a:pt x="5556981" y="733086"/>
                </a:lnTo>
                <a:lnTo>
                  <a:pt x="5559395" y="729223"/>
                </a:lnTo>
                <a:lnTo>
                  <a:pt x="5561809" y="725360"/>
                </a:lnTo>
                <a:lnTo>
                  <a:pt x="5562775" y="722462"/>
                </a:lnTo>
                <a:lnTo>
                  <a:pt x="5563258" y="720047"/>
                </a:lnTo>
                <a:lnTo>
                  <a:pt x="5563740" y="717150"/>
                </a:lnTo>
                <a:lnTo>
                  <a:pt x="5564223" y="714252"/>
                </a:lnTo>
                <a:lnTo>
                  <a:pt x="5563740" y="712804"/>
                </a:lnTo>
                <a:lnTo>
                  <a:pt x="5563258" y="711355"/>
                </a:lnTo>
                <a:lnTo>
                  <a:pt x="5562775" y="710389"/>
                </a:lnTo>
                <a:lnTo>
                  <a:pt x="5561809" y="709423"/>
                </a:lnTo>
                <a:lnTo>
                  <a:pt x="5560361" y="707974"/>
                </a:lnTo>
                <a:lnTo>
                  <a:pt x="5559395" y="707008"/>
                </a:lnTo>
                <a:lnTo>
                  <a:pt x="5557947" y="706525"/>
                </a:lnTo>
                <a:lnTo>
                  <a:pt x="5556981" y="706525"/>
                </a:lnTo>
                <a:lnTo>
                  <a:pt x="5554567" y="705559"/>
                </a:lnTo>
                <a:lnTo>
                  <a:pt x="5552636" y="705076"/>
                </a:lnTo>
                <a:lnTo>
                  <a:pt x="5549739" y="705076"/>
                </a:lnTo>
                <a:lnTo>
                  <a:pt x="5546842" y="705559"/>
                </a:lnTo>
                <a:lnTo>
                  <a:pt x="5540566" y="706042"/>
                </a:lnTo>
                <a:lnTo>
                  <a:pt x="5534289" y="706525"/>
                </a:lnTo>
                <a:lnTo>
                  <a:pt x="5532358" y="707491"/>
                </a:lnTo>
                <a:lnTo>
                  <a:pt x="5530909" y="708940"/>
                </a:lnTo>
                <a:lnTo>
                  <a:pt x="5528978" y="709423"/>
                </a:lnTo>
                <a:lnTo>
                  <a:pt x="5526564" y="709423"/>
                </a:lnTo>
                <a:lnTo>
                  <a:pt x="5524633" y="709423"/>
                </a:lnTo>
                <a:lnTo>
                  <a:pt x="5523185" y="708940"/>
                </a:lnTo>
                <a:lnTo>
                  <a:pt x="5520770" y="707491"/>
                </a:lnTo>
                <a:lnTo>
                  <a:pt x="5519322" y="706525"/>
                </a:lnTo>
                <a:lnTo>
                  <a:pt x="5516425" y="704594"/>
                </a:lnTo>
                <a:lnTo>
                  <a:pt x="5514494" y="701213"/>
                </a:lnTo>
                <a:lnTo>
                  <a:pt x="5512563" y="697833"/>
                </a:lnTo>
                <a:lnTo>
                  <a:pt x="5510149" y="693486"/>
                </a:lnTo>
                <a:lnTo>
                  <a:pt x="5507252" y="684311"/>
                </a:lnTo>
                <a:lnTo>
                  <a:pt x="5504355" y="677067"/>
                </a:lnTo>
                <a:lnTo>
                  <a:pt x="5501458" y="671272"/>
                </a:lnTo>
                <a:lnTo>
                  <a:pt x="5497113" y="664994"/>
                </a:lnTo>
                <a:lnTo>
                  <a:pt x="5492285" y="657749"/>
                </a:lnTo>
                <a:lnTo>
                  <a:pt x="5486974" y="651472"/>
                </a:lnTo>
                <a:lnTo>
                  <a:pt x="5481663" y="645676"/>
                </a:lnTo>
                <a:lnTo>
                  <a:pt x="5476352" y="639881"/>
                </a:lnTo>
                <a:lnTo>
                  <a:pt x="5471524" y="635535"/>
                </a:lnTo>
                <a:lnTo>
                  <a:pt x="5467662" y="632154"/>
                </a:lnTo>
                <a:lnTo>
                  <a:pt x="5460420" y="628774"/>
                </a:lnTo>
                <a:lnTo>
                  <a:pt x="5451729" y="625393"/>
                </a:lnTo>
                <a:lnTo>
                  <a:pt x="5447384" y="623462"/>
                </a:lnTo>
                <a:lnTo>
                  <a:pt x="5442556" y="622013"/>
                </a:lnTo>
                <a:lnTo>
                  <a:pt x="5437728" y="621530"/>
                </a:lnTo>
                <a:lnTo>
                  <a:pt x="5433865" y="621047"/>
                </a:lnTo>
                <a:lnTo>
                  <a:pt x="5430485" y="620081"/>
                </a:lnTo>
                <a:lnTo>
                  <a:pt x="5426140" y="618632"/>
                </a:lnTo>
                <a:lnTo>
                  <a:pt x="5421795" y="618150"/>
                </a:lnTo>
                <a:lnTo>
                  <a:pt x="5416484" y="617666"/>
                </a:lnTo>
                <a:lnTo>
                  <a:pt x="5407793" y="617184"/>
                </a:lnTo>
                <a:lnTo>
                  <a:pt x="5400551" y="617184"/>
                </a:lnTo>
                <a:lnTo>
                  <a:pt x="5391378" y="618150"/>
                </a:lnTo>
                <a:lnTo>
                  <a:pt x="5381722" y="620564"/>
                </a:lnTo>
                <a:lnTo>
                  <a:pt x="5377377" y="621530"/>
                </a:lnTo>
                <a:lnTo>
                  <a:pt x="5373514" y="622013"/>
                </a:lnTo>
                <a:lnTo>
                  <a:pt x="5369652" y="622013"/>
                </a:lnTo>
                <a:lnTo>
                  <a:pt x="5366272" y="621047"/>
                </a:lnTo>
                <a:lnTo>
                  <a:pt x="5364824" y="621047"/>
                </a:lnTo>
                <a:lnTo>
                  <a:pt x="5363375" y="620081"/>
                </a:lnTo>
                <a:lnTo>
                  <a:pt x="5361927" y="618150"/>
                </a:lnTo>
                <a:lnTo>
                  <a:pt x="5359995" y="616700"/>
                </a:lnTo>
                <a:lnTo>
                  <a:pt x="5359030" y="615252"/>
                </a:lnTo>
                <a:lnTo>
                  <a:pt x="5358064" y="612837"/>
                </a:lnTo>
                <a:lnTo>
                  <a:pt x="5358064" y="611388"/>
                </a:lnTo>
                <a:lnTo>
                  <a:pt x="5359030" y="609940"/>
                </a:lnTo>
                <a:lnTo>
                  <a:pt x="5359513" y="608974"/>
                </a:lnTo>
                <a:lnTo>
                  <a:pt x="5359995" y="607525"/>
                </a:lnTo>
                <a:lnTo>
                  <a:pt x="5361927" y="607042"/>
                </a:lnTo>
                <a:lnTo>
                  <a:pt x="5362892" y="606559"/>
                </a:lnTo>
                <a:lnTo>
                  <a:pt x="5365306" y="606076"/>
                </a:lnTo>
                <a:lnTo>
                  <a:pt x="5366272" y="606076"/>
                </a:lnTo>
                <a:lnTo>
                  <a:pt x="5369169" y="603179"/>
                </a:lnTo>
                <a:lnTo>
                  <a:pt x="5370617" y="598832"/>
                </a:lnTo>
                <a:lnTo>
                  <a:pt x="5372066" y="594003"/>
                </a:lnTo>
                <a:lnTo>
                  <a:pt x="5373514" y="589174"/>
                </a:lnTo>
                <a:lnTo>
                  <a:pt x="5373997" y="579515"/>
                </a:lnTo>
                <a:lnTo>
                  <a:pt x="5373997" y="572271"/>
                </a:lnTo>
                <a:lnTo>
                  <a:pt x="5373997" y="566959"/>
                </a:lnTo>
                <a:lnTo>
                  <a:pt x="5373997" y="561647"/>
                </a:lnTo>
                <a:lnTo>
                  <a:pt x="5373997" y="557300"/>
                </a:lnTo>
                <a:lnTo>
                  <a:pt x="5373997" y="553920"/>
                </a:lnTo>
                <a:lnTo>
                  <a:pt x="5372066" y="552471"/>
                </a:lnTo>
                <a:lnTo>
                  <a:pt x="5370617" y="551505"/>
                </a:lnTo>
                <a:lnTo>
                  <a:pt x="5368686" y="550539"/>
                </a:lnTo>
                <a:lnTo>
                  <a:pt x="5366272" y="550056"/>
                </a:lnTo>
                <a:lnTo>
                  <a:pt x="5362410" y="549574"/>
                </a:lnTo>
                <a:lnTo>
                  <a:pt x="5357581" y="549091"/>
                </a:lnTo>
                <a:lnTo>
                  <a:pt x="5347925" y="549574"/>
                </a:lnTo>
                <a:lnTo>
                  <a:pt x="5340683" y="550056"/>
                </a:lnTo>
                <a:lnTo>
                  <a:pt x="5334407" y="550539"/>
                </a:lnTo>
                <a:lnTo>
                  <a:pt x="5327647" y="551988"/>
                </a:lnTo>
                <a:lnTo>
                  <a:pt x="5321854" y="553437"/>
                </a:lnTo>
                <a:lnTo>
                  <a:pt x="5318474" y="553920"/>
                </a:lnTo>
                <a:lnTo>
                  <a:pt x="5315094" y="553920"/>
                </a:lnTo>
                <a:lnTo>
                  <a:pt x="5312197" y="552471"/>
                </a:lnTo>
                <a:lnTo>
                  <a:pt x="5308818" y="551022"/>
                </a:lnTo>
                <a:lnTo>
                  <a:pt x="5305438" y="549574"/>
                </a:lnTo>
                <a:lnTo>
                  <a:pt x="5299644" y="545710"/>
                </a:lnTo>
                <a:lnTo>
                  <a:pt x="5295782" y="542813"/>
                </a:lnTo>
                <a:lnTo>
                  <a:pt x="5293368" y="537500"/>
                </a:lnTo>
                <a:lnTo>
                  <a:pt x="5291920" y="532188"/>
                </a:lnTo>
                <a:lnTo>
                  <a:pt x="5290471" y="527359"/>
                </a:lnTo>
                <a:lnTo>
                  <a:pt x="5288057" y="523978"/>
                </a:lnTo>
                <a:lnTo>
                  <a:pt x="5284677" y="521564"/>
                </a:lnTo>
                <a:lnTo>
                  <a:pt x="5279367" y="518183"/>
                </a:lnTo>
                <a:lnTo>
                  <a:pt x="5273573" y="515769"/>
                </a:lnTo>
                <a:lnTo>
                  <a:pt x="5269710" y="512871"/>
                </a:lnTo>
                <a:lnTo>
                  <a:pt x="5268745" y="511422"/>
                </a:lnTo>
                <a:lnTo>
                  <a:pt x="5268262" y="509491"/>
                </a:lnTo>
                <a:lnTo>
                  <a:pt x="5268262" y="507559"/>
                </a:lnTo>
                <a:lnTo>
                  <a:pt x="5268262" y="505627"/>
                </a:lnTo>
                <a:lnTo>
                  <a:pt x="5269228" y="501280"/>
                </a:lnTo>
                <a:lnTo>
                  <a:pt x="5269710" y="498383"/>
                </a:lnTo>
                <a:lnTo>
                  <a:pt x="5265848" y="492588"/>
                </a:lnTo>
                <a:lnTo>
                  <a:pt x="5262468" y="486793"/>
                </a:lnTo>
                <a:lnTo>
                  <a:pt x="5262468" y="479066"/>
                </a:lnTo>
                <a:lnTo>
                  <a:pt x="5262468" y="471822"/>
                </a:lnTo>
                <a:lnTo>
                  <a:pt x="5263917" y="470856"/>
                </a:lnTo>
                <a:lnTo>
                  <a:pt x="5266331" y="469890"/>
                </a:lnTo>
                <a:lnTo>
                  <a:pt x="5270193" y="468924"/>
                </a:lnTo>
                <a:lnTo>
                  <a:pt x="5273573" y="468924"/>
                </a:lnTo>
                <a:lnTo>
                  <a:pt x="5276953" y="468924"/>
                </a:lnTo>
                <a:lnTo>
                  <a:pt x="5280332" y="469890"/>
                </a:lnTo>
                <a:lnTo>
                  <a:pt x="5282746" y="470856"/>
                </a:lnTo>
                <a:lnTo>
                  <a:pt x="5284677" y="471822"/>
                </a:lnTo>
                <a:lnTo>
                  <a:pt x="5286126" y="472305"/>
                </a:lnTo>
                <a:lnTo>
                  <a:pt x="5288540" y="473754"/>
                </a:lnTo>
                <a:lnTo>
                  <a:pt x="5291437" y="475685"/>
                </a:lnTo>
                <a:lnTo>
                  <a:pt x="5293851" y="477617"/>
                </a:lnTo>
                <a:lnTo>
                  <a:pt x="5296748" y="479549"/>
                </a:lnTo>
                <a:lnTo>
                  <a:pt x="5299162" y="481481"/>
                </a:lnTo>
                <a:lnTo>
                  <a:pt x="5301576" y="482929"/>
                </a:lnTo>
                <a:lnTo>
                  <a:pt x="5303024" y="482929"/>
                </a:lnTo>
                <a:lnTo>
                  <a:pt x="5304955" y="485827"/>
                </a:lnTo>
                <a:lnTo>
                  <a:pt x="5307852" y="488724"/>
                </a:lnTo>
                <a:lnTo>
                  <a:pt x="5310749" y="491139"/>
                </a:lnTo>
                <a:lnTo>
                  <a:pt x="5314612" y="494036"/>
                </a:lnTo>
                <a:lnTo>
                  <a:pt x="5320888" y="498383"/>
                </a:lnTo>
                <a:lnTo>
                  <a:pt x="5325716" y="501764"/>
                </a:lnTo>
                <a:lnTo>
                  <a:pt x="5331993" y="501764"/>
                </a:lnTo>
                <a:lnTo>
                  <a:pt x="5340683" y="501764"/>
                </a:lnTo>
                <a:lnTo>
                  <a:pt x="5348408" y="501764"/>
                </a:lnTo>
                <a:lnTo>
                  <a:pt x="5355167" y="501764"/>
                </a:lnTo>
                <a:lnTo>
                  <a:pt x="5358547" y="501764"/>
                </a:lnTo>
                <a:lnTo>
                  <a:pt x="5362410" y="501280"/>
                </a:lnTo>
                <a:lnTo>
                  <a:pt x="5363858" y="500798"/>
                </a:lnTo>
                <a:lnTo>
                  <a:pt x="5365306" y="500315"/>
                </a:lnTo>
                <a:lnTo>
                  <a:pt x="5366272" y="499349"/>
                </a:lnTo>
                <a:lnTo>
                  <a:pt x="5366272" y="498383"/>
                </a:lnTo>
                <a:lnTo>
                  <a:pt x="5367720" y="496451"/>
                </a:lnTo>
                <a:lnTo>
                  <a:pt x="5368203" y="494519"/>
                </a:lnTo>
                <a:lnTo>
                  <a:pt x="5368203" y="492588"/>
                </a:lnTo>
                <a:lnTo>
                  <a:pt x="5367720" y="490656"/>
                </a:lnTo>
                <a:lnTo>
                  <a:pt x="5365306" y="486793"/>
                </a:lnTo>
                <a:lnTo>
                  <a:pt x="5362892" y="482929"/>
                </a:lnTo>
                <a:lnTo>
                  <a:pt x="5362410" y="481964"/>
                </a:lnTo>
                <a:lnTo>
                  <a:pt x="5360478" y="480998"/>
                </a:lnTo>
                <a:lnTo>
                  <a:pt x="5359513" y="479549"/>
                </a:lnTo>
                <a:lnTo>
                  <a:pt x="5357581" y="479066"/>
                </a:lnTo>
                <a:lnTo>
                  <a:pt x="5353719" y="478583"/>
                </a:lnTo>
                <a:lnTo>
                  <a:pt x="5349374" y="478100"/>
                </a:lnTo>
                <a:lnTo>
                  <a:pt x="5344546" y="477617"/>
                </a:lnTo>
                <a:lnTo>
                  <a:pt x="5340683" y="477617"/>
                </a:lnTo>
                <a:lnTo>
                  <a:pt x="5336338" y="476651"/>
                </a:lnTo>
                <a:lnTo>
                  <a:pt x="5332958" y="475685"/>
                </a:lnTo>
                <a:lnTo>
                  <a:pt x="5326682" y="472305"/>
                </a:lnTo>
                <a:lnTo>
                  <a:pt x="5320405" y="467958"/>
                </a:lnTo>
                <a:lnTo>
                  <a:pt x="5314612" y="464578"/>
                </a:lnTo>
                <a:lnTo>
                  <a:pt x="5310749" y="460714"/>
                </a:lnTo>
                <a:lnTo>
                  <a:pt x="5309301" y="459266"/>
                </a:lnTo>
                <a:lnTo>
                  <a:pt x="5307852" y="456852"/>
                </a:lnTo>
                <a:lnTo>
                  <a:pt x="5306887" y="454437"/>
                </a:lnTo>
                <a:lnTo>
                  <a:pt x="5306404" y="451539"/>
                </a:lnTo>
                <a:lnTo>
                  <a:pt x="5305438" y="448641"/>
                </a:lnTo>
                <a:lnTo>
                  <a:pt x="5305438" y="445744"/>
                </a:lnTo>
                <a:lnTo>
                  <a:pt x="5305438" y="443812"/>
                </a:lnTo>
                <a:lnTo>
                  <a:pt x="5306887" y="442363"/>
                </a:lnTo>
                <a:lnTo>
                  <a:pt x="5308818" y="439466"/>
                </a:lnTo>
                <a:lnTo>
                  <a:pt x="5312197" y="437534"/>
                </a:lnTo>
                <a:lnTo>
                  <a:pt x="5316060" y="435119"/>
                </a:lnTo>
                <a:lnTo>
                  <a:pt x="5320405" y="433670"/>
                </a:lnTo>
                <a:lnTo>
                  <a:pt x="5329579" y="431739"/>
                </a:lnTo>
                <a:lnTo>
                  <a:pt x="5336821" y="431256"/>
                </a:lnTo>
                <a:lnTo>
                  <a:pt x="5341649" y="429807"/>
                </a:lnTo>
                <a:lnTo>
                  <a:pt x="5347442" y="429324"/>
                </a:lnTo>
                <a:lnTo>
                  <a:pt x="5354202" y="429324"/>
                </a:lnTo>
                <a:lnTo>
                  <a:pt x="5360961" y="429324"/>
                </a:lnTo>
                <a:lnTo>
                  <a:pt x="5374480" y="430290"/>
                </a:lnTo>
                <a:lnTo>
                  <a:pt x="5385101" y="431256"/>
                </a:lnTo>
                <a:lnTo>
                  <a:pt x="5394275" y="434636"/>
                </a:lnTo>
                <a:lnTo>
                  <a:pt x="5404897" y="439466"/>
                </a:lnTo>
                <a:lnTo>
                  <a:pt x="5416001" y="444778"/>
                </a:lnTo>
                <a:lnTo>
                  <a:pt x="5427589" y="451056"/>
                </a:lnTo>
                <a:lnTo>
                  <a:pt x="5440142" y="456852"/>
                </a:lnTo>
                <a:lnTo>
                  <a:pt x="5451246" y="461681"/>
                </a:lnTo>
                <a:lnTo>
                  <a:pt x="5456557" y="463612"/>
                </a:lnTo>
                <a:lnTo>
                  <a:pt x="5461868" y="466027"/>
                </a:lnTo>
                <a:lnTo>
                  <a:pt x="5466213" y="466993"/>
                </a:lnTo>
                <a:lnTo>
                  <a:pt x="5471041" y="467958"/>
                </a:lnTo>
                <a:lnTo>
                  <a:pt x="5478766" y="469890"/>
                </a:lnTo>
                <a:lnTo>
                  <a:pt x="5486974" y="470373"/>
                </a:lnTo>
                <a:lnTo>
                  <a:pt x="5496630" y="470856"/>
                </a:lnTo>
                <a:lnTo>
                  <a:pt x="5506286" y="471339"/>
                </a:lnTo>
                <a:lnTo>
                  <a:pt x="5514977" y="470856"/>
                </a:lnTo>
                <a:lnTo>
                  <a:pt x="5524150" y="470373"/>
                </a:lnTo>
                <a:lnTo>
                  <a:pt x="5531392" y="469890"/>
                </a:lnTo>
                <a:lnTo>
                  <a:pt x="5537669" y="467958"/>
                </a:lnTo>
                <a:lnTo>
                  <a:pt x="5541048" y="467476"/>
                </a:lnTo>
                <a:lnTo>
                  <a:pt x="5543462" y="466027"/>
                </a:lnTo>
                <a:lnTo>
                  <a:pt x="5546359" y="464578"/>
                </a:lnTo>
                <a:lnTo>
                  <a:pt x="5548773" y="462163"/>
                </a:lnTo>
                <a:lnTo>
                  <a:pt x="5554567" y="457817"/>
                </a:lnTo>
                <a:lnTo>
                  <a:pt x="5559878" y="453470"/>
                </a:lnTo>
                <a:lnTo>
                  <a:pt x="5565189" y="448641"/>
                </a:lnTo>
                <a:lnTo>
                  <a:pt x="5570017" y="444295"/>
                </a:lnTo>
                <a:lnTo>
                  <a:pt x="5574845" y="440432"/>
                </a:lnTo>
                <a:lnTo>
                  <a:pt x="5579190" y="438500"/>
                </a:lnTo>
                <a:lnTo>
                  <a:pt x="5584018" y="435602"/>
                </a:lnTo>
                <a:lnTo>
                  <a:pt x="5589812" y="432705"/>
                </a:lnTo>
                <a:lnTo>
                  <a:pt x="5596571" y="429807"/>
                </a:lnTo>
                <a:lnTo>
                  <a:pt x="5603331" y="427875"/>
                </a:lnTo>
                <a:lnTo>
                  <a:pt x="5616366" y="423046"/>
                </a:lnTo>
                <a:lnTo>
                  <a:pt x="5627471" y="420148"/>
                </a:lnTo>
                <a:lnTo>
                  <a:pt x="5636644" y="416285"/>
                </a:lnTo>
                <a:lnTo>
                  <a:pt x="5647266" y="412422"/>
                </a:lnTo>
                <a:lnTo>
                  <a:pt x="5658854" y="407593"/>
                </a:lnTo>
                <a:lnTo>
                  <a:pt x="5670441" y="403729"/>
                </a:lnTo>
                <a:lnTo>
                  <a:pt x="5682994" y="398900"/>
                </a:lnTo>
                <a:lnTo>
                  <a:pt x="5695064" y="395036"/>
                </a:lnTo>
                <a:lnTo>
                  <a:pt x="5706652" y="392139"/>
                </a:lnTo>
                <a:lnTo>
                  <a:pt x="5717273" y="389724"/>
                </a:lnTo>
                <a:lnTo>
                  <a:pt x="5724515" y="389241"/>
                </a:lnTo>
                <a:lnTo>
                  <a:pt x="5734172" y="388758"/>
                </a:lnTo>
                <a:lnTo>
                  <a:pt x="5743345" y="389241"/>
                </a:lnTo>
                <a:lnTo>
                  <a:pt x="5753967" y="389724"/>
                </a:lnTo>
                <a:lnTo>
                  <a:pt x="5764588" y="390690"/>
                </a:lnTo>
                <a:lnTo>
                  <a:pt x="5774727" y="390690"/>
                </a:lnTo>
                <a:lnTo>
                  <a:pt x="5783901" y="390690"/>
                </a:lnTo>
                <a:lnTo>
                  <a:pt x="5791626" y="389724"/>
                </a:lnTo>
                <a:lnTo>
                  <a:pt x="5800799" y="389724"/>
                </a:lnTo>
                <a:lnTo>
                  <a:pt x="5811904" y="388758"/>
                </a:lnTo>
                <a:lnTo>
                  <a:pt x="5823974" y="387310"/>
                </a:lnTo>
                <a:lnTo>
                  <a:pt x="5836044" y="385378"/>
                </a:lnTo>
                <a:lnTo>
                  <a:pt x="5848597" y="383929"/>
                </a:lnTo>
                <a:lnTo>
                  <a:pt x="5860184" y="381997"/>
                </a:lnTo>
                <a:lnTo>
                  <a:pt x="5871289" y="380065"/>
                </a:lnTo>
                <a:lnTo>
                  <a:pt x="5880945" y="378617"/>
                </a:lnTo>
                <a:lnTo>
                  <a:pt x="5888187" y="378617"/>
                </a:lnTo>
                <a:lnTo>
                  <a:pt x="5897843" y="377651"/>
                </a:lnTo>
                <a:lnTo>
                  <a:pt x="5907982" y="376202"/>
                </a:lnTo>
                <a:lnTo>
                  <a:pt x="5918121" y="374270"/>
                </a:lnTo>
                <a:lnTo>
                  <a:pt x="5938399" y="370890"/>
                </a:lnTo>
                <a:lnTo>
                  <a:pt x="5955780" y="367509"/>
                </a:lnTo>
                <a:lnTo>
                  <a:pt x="5972679" y="360748"/>
                </a:lnTo>
                <a:lnTo>
                  <a:pt x="5992474" y="352539"/>
                </a:lnTo>
                <a:lnTo>
                  <a:pt x="6013234" y="344329"/>
                </a:lnTo>
                <a:lnTo>
                  <a:pt x="6030133" y="338051"/>
                </a:lnTo>
                <a:lnTo>
                  <a:pt x="6040272" y="332738"/>
                </a:lnTo>
                <a:lnTo>
                  <a:pt x="6051859" y="325977"/>
                </a:lnTo>
                <a:lnTo>
                  <a:pt x="6063929" y="317768"/>
                </a:lnTo>
                <a:lnTo>
                  <a:pt x="6076000" y="310041"/>
                </a:lnTo>
                <a:lnTo>
                  <a:pt x="6088070" y="301348"/>
                </a:lnTo>
                <a:lnTo>
                  <a:pt x="6099174" y="293621"/>
                </a:lnTo>
                <a:lnTo>
                  <a:pt x="6109796" y="287343"/>
                </a:lnTo>
                <a:lnTo>
                  <a:pt x="6119452" y="282031"/>
                </a:lnTo>
                <a:lnTo>
                  <a:pt x="6132005" y="275753"/>
                </a:lnTo>
                <a:lnTo>
                  <a:pt x="6147455" y="268992"/>
                </a:lnTo>
                <a:lnTo>
                  <a:pt x="6162422" y="263197"/>
                </a:lnTo>
                <a:lnTo>
                  <a:pt x="6175458" y="259816"/>
                </a:lnTo>
                <a:lnTo>
                  <a:pt x="6178838" y="257884"/>
                </a:lnTo>
                <a:lnTo>
                  <a:pt x="6183666" y="256436"/>
                </a:lnTo>
                <a:lnTo>
                  <a:pt x="6188977" y="255470"/>
                </a:lnTo>
                <a:lnTo>
                  <a:pt x="6194770" y="254504"/>
                </a:lnTo>
                <a:lnTo>
                  <a:pt x="6206358" y="252572"/>
                </a:lnTo>
                <a:close/>
                <a:moveTo>
                  <a:pt x="5471040" y="121695"/>
                </a:moveTo>
                <a:lnTo>
                  <a:pt x="5475392" y="121695"/>
                </a:lnTo>
                <a:lnTo>
                  <a:pt x="5480710" y="121695"/>
                </a:lnTo>
                <a:lnTo>
                  <a:pt x="5486029" y="122178"/>
                </a:lnTo>
                <a:lnTo>
                  <a:pt x="5491832" y="122661"/>
                </a:lnTo>
                <a:lnTo>
                  <a:pt x="5497151" y="123627"/>
                </a:lnTo>
                <a:lnTo>
                  <a:pt x="5501503" y="125559"/>
                </a:lnTo>
                <a:lnTo>
                  <a:pt x="5504887" y="126525"/>
                </a:lnTo>
                <a:lnTo>
                  <a:pt x="5508756" y="130388"/>
                </a:lnTo>
                <a:lnTo>
                  <a:pt x="5514075" y="134734"/>
                </a:lnTo>
                <a:lnTo>
                  <a:pt x="5516009" y="137149"/>
                </a:lnTo>
                <a:lnTo>
                  <a:pt x="5518426" y="139564"/>
                </a:lnTo>
                <a:lnTo>
                  <a:pt x="5519393" y="142944"/>
                </a:lnTo>
                <a:lnTo>
                  <a:pt x="5519877" y="145359"/>
                </a:lnTo>
                <a:lnTo>
                  <a:pt x="5519393" y="148739"/>
                </a:lnTo>
                <a:lnTo>
                  <a:pt x="5518426" y="152603"/>
                </a:lnTo>
                <a:lnTo>
                  <a:pt x="5516009" y="155983"/>
                </a:lnTo>
                <a:lnTo>
                  <a:pt x="5513591" y="159847"/>
                </a:lnTo>
                <a:lnTo>
                  <a:pt x="5510206" y="163710"/>
                </a:lnTo>
                <a:lnTo>
                  <a:pt x="5507305" y="167091"/>
                </a:lnTo>
                <a:lnTo>
                  <a:pt x="5503920" y="169988"/>
                </a:lnTo>
                <a:lnTo>
                  <a:pt x="5501503" y="171437"/>
                </a:lnTo>
                <a:lnTo>
                  <a:pt x="5498118" y="174818"/>
                </a:lnTo>
                <a:lnTo>
                  <a:pt x="5493766" y="177232"/>
                </a:lnTo>
                <a:lnTo>
                  <a:pt x="5489414" y="179647"/>
                </a:lnTo>
                <a:lnTo>
                  <a:pt x="5484095" y="182544"/>
                </a:lnTo>
                <a:lnTo>
                  <a:pt x="5473457" y="186891"/>
                </a:lnTo>
                <a:lnTo>
                  <a:pt x="5463787" y="190271"/>
                </a:lnTo>
                <a:lnTo>
                  <a:pt x="5457501" y="190271"/>
                </a:lnTo>
                <a:lnTo>
                  <a:pt x="5450731" y="190271"/>
                </a:lnTo>
                <a:lnTo>
                  <a:pt x="5443478" y="190271"/>
                </a:lnTo>
                <a:lnTo>
                  <a:pt x="5437676" y="190271"/>
                </a:lnTo>
                <a:lnTo>
                  <a:pt x="5430906" y="193169"/>
                </a:lnTo>
                <a:lnTo>
                  <a:pt x="5422686" y="196066"/>
                </a:lnTo>
                <a:lnTo>
                  <a:pt x="5414466" y="198964"/>
                </a:lnTo>
                <a:lnTo>
                  <a:pt x="5407696" y="201379"/>
                </a:lnTo>
                <a:lnTo>
                  <a:pt x="5404311" y="203793"/>
                </a:lnTo>
                <a:lnTo>
                  <a:pt x="5400443" y="207174"/>
                </a:lnTo>
                <a:lnTo>
                  <a:pt x="5396091" y="211520"/>
                </a:lnTo>
                <a:lnTo>
                  <a:pt x="5391256" y="216349"/>
                </a:lnTo>
                <a:lnTo>
                  <a:pt x="5386904" y="220696"/>
                </a:lnTo>
                <a:lnTo>
                  <a:pt x="5382552" y="224076"/>
                </a:lnTo>
                <a:lnTo>
                  <a:pt x="5379651" y="226974"/>
                </a:lnTo>
                <a:lnTo>
                  <a:pt x="5377717" y="227940"/>
                </a:lnTo>
                <a:lnTo>
                  <a:pt x="5376266" y="229388"/>
                </a:lnTo>
                <a:lnTo>
                  <a:pt x="5373849" y="232286"/>
                </a:lnTo>
                <a:lnTo>
                  <a:pt x="5369980" y="235183"/>
                </a:lnTo>
                <a:lnTo>
                  <a:pt x="5364661" y="239047"/>
                </a:lnTo>
                <a:lnTo>
                  <a:pt x="5359342" y="242910"/>
                </a:lnTo>
                <a:lnTo>
                  <a:pt x="5354024" y="245808"/>
                </a:lnTo>
                <a:lnTo>
                  <a:pt x="5348221" y="248705"/>
                </a:lnTo>
                <a:lnTo>
                  <a:pt x="5343869" y="250154"/>
                </a:lnTo>
                <a:lnTo>
                  <a:pt x="5337100" y="250154"/>
                </a:lnTo>
                <a:lnTo>
                  <a:pt x="5328880" y="250154"/>
                </a:lnTo>
                <a:lnTo>
                  <a:pt x="5320659" y="250154"/>
                </a:lnTo>
                <a:lnTo>
                  <a:pt x="5313890" y="250154"/>
                </a:lnTo>
                <a:lnTo>
                  <a:pt x="5301801" y="249671"/>
                </a:lnTo>
                <a:lnTo>
                  <a:pt x="5287779" y="249188"/>
                </a:lnTo>
                <a:lnTo>
                  <a:pt x="5281493" y="248705"/>
                </a:lnTo>
                <a:lnTo>
                  <a:pt x="5275207" y="248705"/>
                </a:lnTo>
                <a:lnTo>
                  <a:pt x="5269888" y="249188"/>
                </a:lnTo>
                <a:lnTo>
                  <a:pt x="5265053" y="250154"/>
                </a:lnTo>
                <a:lnTo>
                  <a:pt x="5257800" y="250154"/>
                </a:lnTo>
                <a:lnTo>
                  <a:pt x="5247645" y="250637"/>
                </a:lnTo>
                <a:lnTo>
                  <a:pt x="5242326" y="251120"/>
                </a:lnTo>
                <a:lnTo>
                  <a:pt x="5237007" y="251603"/>
                </a:lnTo>
                <a:lnTo>
                  <a:pt x="5232172" y="253052"/>
                </a:lnTo>
                <a:lnTo>
                  <a:pt x="5227820" y="254018"/>
                </a:lnTo>
                <a:lnTo>
                  <a:pt x="5224919" y="254501"/>
                </a:lnTo>
                <a:lnTo>
                  <a:pt x="5221051" y="255466"/>
                </a:lnTo>
                <a:lnTo>
                  <a:pt x="5217182" y="256432"/>
                </a:lnTo>
                <a:lnTo>
                  <a:pt x="5213314" y="258364"/>
                </a:lnTo>
                <a:lnTo>
                  <a:pt x="5206545" y="261745"/>
                </a:lnTo>
                <a:lnTo>
                  <a:pt x="5201709" y="265608"/>
                </a:lnTo>
                <a:lnTo>
                  <a:pt x="5198808" y="265608"/>
                </a:lnTo>
                <a:lnTo>
                  <a:pt x="5195907" y="266574"/>
                </a:lnTo>
                <a:lnTo>
                  <a:pt x="5193005" y="267540"/>
                </a:lnTo>
                <a:lnTo>
                  <a:pt x="5191071" y="269954"/>
                </a:lnTo>
                <a:lnTo>
                  <a:pt x="5186236" y="272852"/>
                </a:lnTo>
                <a:lnTo>
                  <a:pt x="5183335" y="276715"/>
                </a:lnTo>
                <a:lnTo>
                  <a:pt x="5181401" y="278164"/>
                </a:lnTo>
                <a:lnTo>
                  <a:pt x="5180917" y="281062"/>
                </a:lnTo>
                <a:lnTo>
                  <a:pt x="5180917" y="283959"/>
                </a:lnTo>
                <a:lnTo>
                  <a:pt x="5180917" y="287823"/>
                </a:lnTo>
                <a:lnTo>
                  <a:pt x="5180917" y="291686"/>
                </a:lnTo>
                <a:lnTo>
                  <a:pt x="5180917" y="294584"/>
                </a:lnTo>
                <a:lnTo>
                  <a:pt x="5179950" y="297481"/>
                </a:lnTo>
                <a:lnTo>
                  <a:pt x="5178983" y="298930"/>
                </a:lnTo>
                <a:lnTo>
                  <a:pt x="5178499" y="302793"/>
                </a:lnTo>
                <a:lnTo>
                  <a:pt x="5176565" y="306174"/>
                </a:lnTo>
                <a:lnTo>
                  <a:pt x="5174147" y="310520"/>
                </a:lnTo>
                <a:lnTo>
                  <a:pt x="5171246" y="314384"/>
                </a:lnTo>
                <a:lnTo>
                  <a:pt x="5168345" y="314867"/>
                </a:lnTo>
                <a:lnTo>
                  <a:pt x="5163993" y="315350"/>
                </a:lnTo>
                <a:lnTo>
                  <a:pt x="5162059" y="315833"/>
                </a:lnTo>
                <a:lnTo>
                  <a:pt x="5159641" y="315833"/>
                </a:lnTo>
                <a:lnTo>
                  <a:pt x="5158191" y="315350"/>
                </a:lnTo>
                <a:lnTo>
                  <a:pt x="5156740" y="314384"/>
                </a:lnTo>
                <a:lnTo>
                  <a:pt x="5153839" y="312935"/>
                </a:lnTo>
                <a:lnTo>
                  <a:pt x="5150938" y="311486"/>
                </a:lnTo>
                <a:lnTo>
                  <a:pt x="5148036" y="309554"/>
                </a:lnTo>
                <a:lnTo>
                  <a:pt x="5145619" y="306174"/>
                </a:lnTo>
                <a:lnTo>
                  <a:pt x="5145619" y="301828"/>
                </a:lnTo>
                <a:lnTo>
                  <a:pt x="5145619" y="295067"/>
                </a:lnTo>
                <a:lnTo>
                  <a:pt x="5149004" y="289754"/>
                </a:lnTo>
                <a:lnTo>
                  <a:pt x="5152872" y="283959"/>
                </a:lnTo>
                <a:lnTo>
                  <a:pt x="5156257" y="283476"/>
                </a:lnTo>
                <a:lnTo>
                  <a:pt x="5159641" y="282027"/>
                </a:lnTo>
                <a:lnTo>
                  <a:pt x="5161576" y="280579"/>
                </a:lnTo>
                <a:lnTo>
                  <a:pt x="5163026" y="279130"/>
                </a:lnTo>
                <a:lnTo>
                  <a:pt x="5163993" y="277681"/>
                </a:lnTo>
                <a:lnTo>
                  <a:pt x="5163993" y="276715"/>
                </a:lnTo>
                <a:lnTo>
                  <a:pt x="5163993" y="276232"/>
                </a:lnTo>
                <a:lnTo>
                  <a:pt x="5163510" y="274301"/>
                </a:lnTo>
                <a:lnTo>
                  <a:pt x="5163026" y="273818"/>
                </a:lnTo>
                <a:lnTo>
                  <a:pt x="5162543" y="273335"/>
                </a:lnTo>
                <a:lnTo>
                  <a:pt x="5161576" y="272852"/>
                </a:lnTo>
                <a:lnTo>
                  <a:pt x="5160125" y="272852"/>
                </a:lnTo>
                <a:lnTo>
                  <a:pt x="5155773" y="273818"/>
                </a:lnTo>
                <a:lnTo>
                  <a:pt x="5149004" y="276232"/>
                </a:lnTo>
                <a:lnTo>
                  <a:pt x="5145619" y="277198"/>
                </a:lnTo>
                <a:lnTo>
                  <a:pt x="5142234" y="277681"/>
                </a:lnTo>
                <a:lnTo>
                  <a:pt x="5139816" y="277681"/>
                </a:lnTo>
                <a:lnTo>
                  <a:pt x="5137882" y="276715"/>
                </a:lnTo>
                <a:lnTo>
                  <a:pt x="5136915" y="274301"/>
                </a:lnTo>
                <a:lnTo>
                  <a:pt x="5136432" y="272369"/>
                </a:lnTo>
                <a:lnTo>
                  <a:pt x="5135948" y="269954"/>
                </a:lnTo>
                <a:lnTo>
                  <a:pt x="5136432" y="266574"/>
                </a:lnTo>
                <a:lnTo>
                  <a:pt x="5137399" y="260296"/>
                </a:lnTo>
                <a:lnTo>
                  <a:pt x="5137882" y="254018"/>
                </a:lnTo>
                <a:lnTo>
                  <a:pt x="5141750" y="246291"/>
                </a:lnTo>
                <a:lnTo>
                  <a:pt x="5147553" y="237115"/>
                </a:lnTo>
                <a:lnTo>
                  <a:pt x="5153839" y="226491"/>
                </a:lnTo>
                <a:lnTo>
                  <a:pt x="5160125" y="216349"/>
                </a:lnTo>
                <a:lnTo>
                  <a:pt x="5167861" y="209106"/>
                </a:lnTo>
                <a:lnTo>
                  <a:pt x="5178016" y="198481"/>
                </a:lnTo>
                <a:lnTo>
                  <a:pt x="5183335" y="193169"/>
                </a:lnTo>
                <a:lnTo>
                  <a:pt x="5188170" y="188822"/>
                </a:lnTo>
                <a:lnTo>
                  <a:pt x="5193005" y="184959"/>
                </a:lnTo>
                <a:lnTo>
                  <a:pt x="5197841" y="183027"/>
                </a:lnTo>
                <a:lnTo>
                  <a:pt x="5202676" y="180613"/>
                </a:lnTo>
                <a:lnTo>
                  <a:pt x="5208479" y="178198"/>
                </a:lnTo>
                <a:lnTo>
                  <a:pt x="5215248" y="177232"/>
                </a:lnTo>
                <a:lnTo>
                  <a:pt x="5222501" y="175783"/>
                </a:lnTo>
                <a:lnTo>
                  <a:pt x="5235557" y="173852"/>
                </a:lnTo>
                <a:lnTo>
                  <a:pt x="5246678" y="171437"/>
                </a:lnTo>
                <a:lnTo>
                  <a:pt x="5259250" y="167574"/>
                </a:lnTo>
                <a:lnTo>
                  <a:pt x="5274240" y="162261"/>
                </a:lnTo>
                <a:lnTo>
                  <a:pt x="5287779" y="156949"/>
                </a:lnTo>
                <a:lnTo>
                  <a:pt x="5298900" y="153086"/>
                </a:lnTo>
                <a:lnTo>
                  <a:pt x="5309055" y="153086"/>
                </a:lnTo>
                <a:lnTo>
                  <a:pt x="5320659" y="153086"/>
                </a:lnTo>
                <a:lnTo>
                  <a:pt x="5331781" y="153086"/>
                </a:lnTo>
                <a:lnTo>
                  <a:pt x="5340484" y="153086"/>
                </a:lnTo>
                <a:lnTo>
                  <a:pt x="5353056" y="152603"/>
                </a:lnTo>
                <a:lnTo>
                  <a:pt x="5368530" y="151154"/>
                </a:lnTo>
                <a:lnTo>
                  <a:pt x="5383519" y="149705"/>
                </a:lnTo>
                <a:lnTo>
                  <a:pt x="5396575" y="149222"/>
                </a:lnTo>
                <a:lnTo>
                  <a:pt x="5406246" y="147291"/>
                </a:lnTo>
                <a:lnTo>
                  <a:pt x="5416883" y="145359"/>
                </a:lnTo>
                <a:lnTo>
                  <a:pt x="5421235" y="144876"/>
                </a:lnTo>
                <a:lnTo>
                  <a:pt x="5426071" y="143910"/>
                </a:lnTo>
                <a:lnTo>
                  <a:pt x="5430422" y="142944"/>
                </a:lnTo>
                <a:lnTo>
                  <a:pt x="5433807" y="141978"/>
                </a:lnTo>
                <a:lnTo>
                  <a:pt x="5438159" y="139564"/>
                </a:lnTo>
                <a:lnTo>
                  <a:pt x="5442511" y="137149"/>
                </a:lnTo>
                <a:lnTo>
                  <a:pt x="5447346" y="134252"/>
                </a:lnTo>
                <a:lnTo>
                  <a:pt x="5452182" y="130871"/>
                </a:lnTo>
                <a:lnTo>
                  <a:pt x="5456534" y="127973"/>
                </a:lnTo>
                <a:lnTo>
                  <a:pt x="5460402" y="125559"/>
                </a:lnTo>
                <a:lnTo>
                  <a:pt x="5464270" y="123627"/>
                </a:lnTo>
                <a:lnTo>
                  <a:pt x="5467655" y="122661"/>
                </a:lnTo>
                <a:close/>
                <a:moveTo>
                  <a:pt x="6006186" y="2898"/>
                </a:moveTo>
                <a:lnTo>
                  <a:pt x="6011981" y="2898"/>
                </a:lnTo>
                <a:lnTo>
                  <a:pt x="6017776" y="3864"/>
                </a:lnTo>
                <a:lnTo>
                  <a:pt x="6020191" y="4347"/>
                </a:lnTo>
                <a:lnTo>
                  <a:pt x="6022606" y="4830"/>
                </a:lnTo>
                <a:lnTo>
                  <a:pt x="6024537" y="5795"/>
                </a:lnTo>
                <a:lnTo>
                  <a:pt x="6025986" y="7244"/>
                </a:lnTo>
                <a:lnTo>
                  <a:pt x="6026952" y="10625"/>
                </a:lnTo>
                <a:lnTo>
                  <a:pt x="6026952" y="13522"/>
                </a:lnTo>
                <a:lnTo>
                  <a:pt x="6026469" y="16903"/>
                </a:lnTo>
                <a:lnTo>
                  <a:pt x="6025020" y="20766"/>
                </a:lnTo>
                <a:lnTo>
                  <a:pt x="6022123" y="26561"/>
                </a:lnTo>
                <a:lnTo>
                  <a:pt x="6018742" y="30425"/>
                </a:lnTo>
                <a:lnTo>
                  <a:pt x="6018259" y="32357"/>
                </a:lnTo>
                <a:lnTo>
                  <a:pt x="6017293" y="33323"/>
                </a:lnTo>
                <a:lnTo>
                  <a:pt x="6015362" y="33805"/>
                </a:lnTo>
                <a:lnTo>
                  <a:pt x="6013913" y="34771"/>
                </a:lnTo>
                <a:lnTo>
                  <a:pt x="6011015" y="35254"/>
                </a:lnTo>
                <a:lnTo>
                  <a:pt x="6007152" y="35737"/>
                </a:lnTo>
                <a:lnTo>
                  <a:pt x="6003288" y="36220"/>
                </a:lnTo>
                <a:lnTo>
                  <a:pt x="5999908" y="36220"/>
                </a:lnTo>
                <a:lnTo>
                  <a:pt x="5996044" y="37669"/>
                </a:lnTo>
                <a:lnTo>
                  <a:pt x="5992664" y="38635"/>
                </a:lnTo>
                <a:lnTo>
                  <a:pt x="5990249" y="40084"/>
                </a:lnTo>
                <a:lnTo>
                  <a:pt x="5986869" y="42981"/>
                </a:lnTo>
                <a:lnTo>
                  <a:pt x="5984454" y="45396"/>
                </a:lnTo>
                <a:lnTo>
                  <a:pt x="5981557" y="48293"/>
                </a:lnTo>
                <a:lnTo>
                  <a:pt x="5978659" y="51191"/>
                </a:lnTo>
                <a:lnTo>
                  <a:pt x="5975761" y="54089"/>
                </a:lnTo>
                <a:lnTo>
                  <a:pt x="5973347" y="56020"/>
                </a:lnTo>
                <a:lnTo>
                  <a:pt x="5970449" y="57952"/>
                </a:lnTo>
                <a:lnTo>
                  <a:pt x="5963205" y="57952"/>
                </a:lnTo>
                <a:lnTo>
                  <a:pt x="5959342" y="57952"/>
                </a:lnTo>
                <a:lnTo>
                  <a:pt x="5957893" y="57469"/>
                </a:lnTo>
                <a:lnTo>
                  <a:pt x="5955961" y="56503"/>
                </a:lnTo>
                <a:lnTo>
                  <a:pt x="5953547" y="55537"/>
                </a:lnTo>
                <a:lnTo>
                  <a:pt x="5951615" y="53606"/>
                </a:lnTo>
                <a:lnTo>
                  <a:pt x="5947752" y="49742"/>
                </a:lnTo>
                <a:lnTo>
                  <a:pt x="5944371" y="45879"/>
                </a:lnTo>
                <a:lnTo>
                  <a:pt x="5944854" y="42981"/>
                </a:lnTo>
                <a:lnTo>
                  <a:pt x="5946303" y="39118"/>
                </a:lnTo>
                <a:lnTo>
                  <a:pt x="5948234" y="35254"/>
                </a:lnTo>
                <a:lnTo>
                  <a:pt x="5951132" y="31391"/>
                </a:lnTo>
                <a:lnTo>
                  <a:pt x="5953547" y="27527"/>
                </a:lnTo>
                <a:lnTo>
                  <a:pt x="5956927" y="23664"/>
                </a:lnTo>
                <a:lnTo>
                  <a:pt x="5959825" y="21249"/>
                </a:lnTo>
                <a:lnTo>
                  <a:pt x="5963205" y="18835"/>
                </a:lnTo>
                <a:lnTo>
                  <a:pt x="5967069" y="15454"/>
                </a:lnTo>
                <a:lnTo>
                  <a:pt x="5972864" y="11591"/>
                </a:lnTo>
                <a:lnTo>
                  <a:pt x="5975761" y="10142"/>
                </a:lnTo>
                <a:lnTo>
                  <a:pt x="5979142" y="8210"/>
                </a:lnTo>
                <a:lnTo>
                  <a:pt x="5982040" y="7727"/>
                </a:lnTo>
                <a:lnTo>
                  <a:pt x="5985420" y="7244"/>
                </a:lnTo>
                <a:lnTo>
                  <a:pt x="5989283" y="5795"/>
                </a:lnTo>
                <a:lnTo>
                  <a:pt x="5993630" y="4830"/>
                </a:lnTo>
                <a:lnTo>
                  <a:pt x="5999908" y="3864"/>
                </a:lnTo>
                <a:close/>
                <a:moveTo>
                  <a:pt x="5740091" y="0"/>
                </a:moveTo>
                <a:lnTo>
                  <a:pt x="5744921" y="0"/>
                </a:lnTo>
                <a:lnTo>
                  <a:pt x="5748784" y="0"/>
                </a:lnTo>
                <a:lnTo>
                  <a:pt x="5753613" y="487"/>
                </a:lnTo>
                <a:lnTo>
                  <a:pt x="5757477" y="1461"/>
                </a:lnTo>
                <a:lnTo>
                  <a:pt x="5760857" y="3409"/>
                </a:lnTo>
                <a:lnTo>
                  <a:pt x="5766652" y="6818"/>
                </a:lnTo>
                <a:lnTo>
                  <a:pt x="5770999" y="12175"/>
                </a:lnTo>
                <a:lnTo>
                  <a:pt x="5773896" y="15097"/>
                </a:lnTo>
                <a:lnTo>
                  <a:pt x="5775345" y="16557"/>
                </a:lnTo>
                <a:lnTo>
                  <a:pt x="5777760" y="18018"/>
                </a:lnTo>
                <a:lnTo>
                  <a:pt x="5779208" y="18505"/>
                </a:lnTo>
                <a:lnTo>
                  <a:pt x="5785486" y="20940"/>
                </a:lnTo>
                <a:lnTo>
                  <a:pt x="5792730" y="22401"/>
                </a:lnTo>
                <a:lnTo>
                  <a:pt x="5796594" y="23375"/>
                </a:lnTo>
                <a:lnTo>
                  <a:pt x="5799974" y="23862"/>
                </a:lnTo>
                <a:lnTo>
                  <a:pt x="5802389" y="24836"/>
                </a:lnTo>
                <a:lnTo>
                  <a:pt x="5804321" y="26784"/>
                </a:lnTo>
                <a:lnTo>
                  <a:pt x="5807701" y="31167"/>
                </a:lnTo>
                <a:lnTo>
                  <a:pt x="5811565" y="36037"/>
                </a:lnTo>
                <a:lnTo>
                  <a:pt x="5813979" y="42368"/>
                </a:lnTo>
                <a:lnTo>
                  <a:pt x="5815428" y="45776"/>
                </a:lnTo>
                <a:lnTo>
                  <a:pt x="5814462" y="49185"/>
                </a:lnTo>
                <a:lnTo>
                  <a:pt x="5813013" y="52107"/>
                </a:lnTo>
                <a:lnTo>
                  <a:pt x="5811082" y="55029"/>
                </a:lnTo>
                <a:lnTo>
                  <a:pt x="5808184" y="57951"/>
                </a:lnTo>
                <a:lnTo>
                  <a:pt x="5800940" y="57951"/>
                </a:lnTo>
                <a:lnTo>
                  <a:pt x="5793213" y="57951"/>
                </a:lnTo>
                <a:lnTo>
                  <a:pt x="5789833" y="57951"/>
                </a:lnTo>
                <a:lnTo>
                  <a:pt x="5784521" y="57951"/>
                </a:lnTo>
                <a:lnTo>
                  <a:pt x="5779208" y="57951"/>
                </a:lnTo>
                <a:lnTo>
                  <a:pt x="5775345" y="57951"/>
                </a:lnTo>
                <a:lnTo>
                  <a:pt x="5772447" y="54542"/>
                </a:lnTo>
                <a:lnTo>
                  <a:pt x="5768101" y="50646"/>
                </a:lnTo>
                <a:lnTo>
                  <a:pt x="5766169" y="49185"/>
                </a:lnTo>
                <a:lnTo>
                  <a:pt x="5764238" y="47237"/>
                </a:lnTo>
                <a:lnTo>
                  <a:pt x="5762306" y="46263"/>
                </a:lnTo>
                <a:lnTo>
                  <a:pt x="5760857" y="45776"/>
                </a:lnTo>
                <a:lnTo>
                  <a:pt x="5757960" y="45289"/>
                </a:lnTo>
                <a:lnTo>
                  <a:pt x="5755062" y="45289"/>
                </a:lnTo>
                <a:lnTo>
                  <a:pt x="5751682" y="45776"/>
                </a:lnTo>
                <a:lnTo>
                  <a:pt x="5747818" y="46263"/>
                </a:lnTo>
                <a:lnTo>
                  <a:pt x="5741540" y="49185"/>
                </a:lnTo>
                <a:lnTo>
                  <a:pt x="5735262" y="50159"/>
                </a:lnTo>
                <a:lnTo>
                  <a:pt x="5733813" y="51133"/>
                </a:lnTo>
                <a:lnTo>
                  <a:pt x="5730916" y="52107"/>
                </a:lnTo>
                <a:lnTo>
                  <a:pt x="5728018" y="52594"/>
                </a:lnTo>
                <a:lnTo>
                  <a:pt x="5724155" y="52594"/>
                </a:lnTo>
                <a:lnTo>
                  <a:pt x="5720291" y="52594"/>
                </a:lnTo>
                <a:lnTo>
                  <a:pt x="5716911" y="52107"/>
                </a:lnTo>
                <a:lnTo>
                  <a:pt x="5713047" y="51133"/>
                </a:lnTo>
                <a:lnTo>
                  <a:pt x="5709667" y="50159"/>
                </a:lnTo>
                <a:lnTo>
                  <a:pt x="5708701" y="48211"/>
                </a:lnTo>
                <a:lnTo>
                  <a:pt x="5708218" y="45289"/>
                </a:lnTo>
                <a:lnTo>
                  <a:pt x="5708218" y="42368"/>
                </a:lnTo>
                <a:lnTo>
                  <a:pt x="5708701" y="38472"/>
                </a:lnTo>
                <a:lnTo>
                  <a:pt x="5709184" y="31654"/>
                </a:lnTo>
                <a:lnTo>
                  <a:pt x="5709667" y="26784"/>
                </a:lnTo>
                <a:lnTo>
                  <a:pt x="5713530" y="20453"/>
                </a:lnTo>
                <a:lnTo>
                  <a:pt x="5717877" y="13149"/>
                </a:lnTo>
                <a:lnTo>
                  <a:pt x="5720291" y="10227"/>
                </a:lnTo>
                <a:lnTo>
                  <a:pt x="5722706" y="6818"/>
                </a:lnTo>
                <a:lnTo>
                  <a:pt x="5725120" y="4870"/>
                </a:lnTo>
                <a:lnTo>
                  <a:pt x="5728501" y="3409"/>
                </a:lnTo>
                <a:lnTo>
                  <a:pt x="5731399" y="1461"/>
                </a:lnTo>
                <a:lnTo>
                  <a:pt x="5735262" y="487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ea typeface="Arial"/>
                <a:cs typeface="Arial"/>
              </a:defRPr>
            </a:lvl1pPr>
          </a:lstStyle>
          <a:p>
            <a:pPr marL="0" lvl="0" indent="0">
              <a:buNone/>
            </a:pPr>
            <a:endParaRPr lang="ru-RU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79897797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Рисунок 6"/>
          <p:cNvSpPr>
            <a:spLocks noGrp="1"/>
          </p:cNvSpPr>
          <p:nvPr>
            <p:ph type="pic" sz="quarter" idx="11"/>
          </p:nvPr>
        </p:nvSpPr>
        <p:spPr>
          <a:xfrm>
            <a:off x="12936660" y="986275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9" name="Рисунок 6"/>
          <p:cNvSpPr>
            <a:spLocks noGrp="1"/>
          </p:cNvSpPr>
          <p:nvPr>
            <p:ph type="pic" sz="quarter" idx="12"/>
          </p:nvPr>
        </p:nvSpPr>
        <p:spPr>
          <a:xfrm>
            <a:off x="8865188" y="5057747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0" name="Рисунок 6"/>
          <p:cNvSpPr>
            <a:spLocks noGrp="1"/>
          </p:cNvSpPr>
          <p:nvPr>
            <p:ph type="pic" sz="quarter" idx="13"/>
          </p:nvPr>
        </p:nvSpPr>
        <p:spPr>
          <a:xfrm>
            <a:off x="12936660" y="5057747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3" name="Рисунок 6"/>
          <p:cNvSpPr>
            <a:spLocks noGrp="1"/>
          </p:cNvSpPr>
          <p:nvPr>
            <p:ph type="pic" sz="quarter" idx="10"/>
          </p:nvPr>
        </p:nvSpPr>
        <p:spPr>
          <a:xfrm>
            <a:off x="8865188" y="986275"/>
            <a:ext cx="4071472" cy="4071471"/>
          </a:xfrm>
          <a:custGeom>
            <a:avLst/>
            <a:gdLst>
              <a:gd name="connsiteX0" fmla="*/ 2035735 w 4071471"/>
              <a:gd name="connsiteY0" fmla="*/ 0 h 4071471"/>
              <a:gd name="connsiteX1" fmla="*/ 4071471 w 4071471"/>
              <a:gd name="connsiteY1" fmla="*/ 2035736 h 4071471"/>
              <a:gd name="connsiteX2" fmla="*/ 2035735 w 4071471"/>
              <a:gd name="connsiteY2" fmla="*/ 4071471 h 4071471"/>
              <a:gd name="connsiteX3" fmla="*/ 0 w 4071471"/>
              <a:gd name="connsiteY3" fmla="*/ 2035736 h 4071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71471" h="4071471">
                <a:moveTo>
                  <a:pt x="2035735" y="0"/>
                </a:moveTo>
                <a:lnTo>
                  <a:pt x="4071471" y="2035736"/>
                </a:lnTo>
                <a:lnTo>
                  <a:pt x="2035735" y="4071471"/>
                </a:lnTo>
                <a:lnTo>
                  <a:pt x="0" y="203573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66821085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9135224" y="324073"/>
            <a:ext cx="10300299" cy="9752508"/>
          </a:xfrm>
          <a:custGeom>
            <a:avLst/>
            <a:gdLst>
              <a:gd name="connsiteX0" fmla="*/ 4045073 w 7728382"/>
              <a:gd name="connsiteY0" fmla="*/ 6460728 h 7317371"/>
              <a:gd name="connsiteX1" fmla="*/ 4045180 w 7728382"/>
              <a:gd name="connsiteY1" fmla="*/ 6460777 h 7317371"/>
              <a:gd name="connsiteX2" fmla="*/ 4096952 w 7728382"/>
              <a:gd name="connsiteY2" fmla="*/ 6469755 h 7317371"/>
              <a:gd name="connsiteX3" fmla="*/ 4096955 w 7728382"/>
              <a:gd name="connsiteY3" fmla="*/ 6469718 h 7317371"/>
              <a:gd name="connsiteX4" fmla="*/ 5569675 w 7728382"/>
              <a:gd name="connsiteY4" fmla="*/ 6286816 h 7317371"/>
              <a:gd name="connsiteX5" fmla="*/ 5494323 w 7728382"/>
              <a:gd name="connsiteY5" fmla="*/ 6345508 h 7317371"/>
              <a:gd name="connsiteX6" fmla="*/ 5494268 w 7728382"/>
              <a:gd name="connsiteY6" fmla="*/ 6345626 h 7317371"/>
              <a:gd name="connsiteX7" fmla="*/ 5569678 w 7728382"/>
              <a:gd name="connsiteY7" fmla="*/ 6286827 h 7317371"/>
              <a:gd name="connsiteX8" fmla="*/ 3862790 w 7728382"/>
              <a:gd name="connsiteY8" fmla="*/ 6238937 h 7317371"/>
              <a:gd name="connsiteX9" fmla="*/ 3862897 w 7728382"/>
              <a:gd name="connsiteY9" fmla="*/ 6239077 h 7317371"/>
              <a:gd name="connsiteX10" fmla="*/ 3883236 w 7728382"/>
              <a:gd name="connsiteY10" fmla="*/ 6240774 h 7317371"/>
              <a:gd name="connsiteX11" fmla="*/ 3883129 w 7728382"/>
              <a:gd name="connsiteY11" fmla="*/ 6240633 h 7317371"/>
              <a:gd name="connsiteX12" fmla="*/ 3269290 w 7728382"/>
              <a:gd name="connsiteY12" fmla="*/ 5869084 h 7317371"/>
              <a:gd name="connsiteX13" fmla="*/ 3195550 w 7728382"/>
              <a:gd name="connsiteY13" fmla="*/ 5903993 h 7317371"/>
              <a:gd name="connsiteX14" fmla="*/ 3149104 w 7728382"/>
              <a:gd name="connsiteY14" fmla="*/ 5939215 h 7317371"/>
              <a:gd name="connsiteX15" fmla="*/ 3051909 w 7728382"/>
              <a:gd name="connsiteY15" fmla="*/ 5959832 h 7317371"/>
              <a:gd name="connsiteX16" fmla="*/ 3051525 w 7728382"/>
              <a:gd name="connsiteY16" fmla="*/ 5960581 h 7317371"/>
              <a:gd name="connsiteX17" fmla="*/ 3148361 w 7728382"/>
              <a:gd name="connsiteY17" fmla="*/ 5940044 h 7317371"/>
              <a:gd name="connsiteX18" fmla="*/ 3194789 w 7728382"/>
              <a:gd name="connsiteY18" fmla="*/ 5904805 h 7317371"/>
              <a:gd name="connsiteX19" fmla="*/ 3269167 w 7728382"/>
              <a:gd name="connsiteY19" fmla="*/ 5869582 h 7317371"/>
              <a:gd name="connsiteX20" fmla="*/ 6624383 w 7728382"/>
              <a:gd name="connsiteY20" fmla="*/ 5693676 h 7317371"/>
              <a:gd name="connsiteX21" fmla="*/ 6623191 w 7728382"/>
              <a:gd name="connsiteY21" fmla="*/ 5693955 h 7317371"/>
              <a:gd name="connsiteX22" fmla="*/ 6630933 w 7728382"/>
              <a:gd name="connsiteY22" fmla="*/ 5712013 h 7317371"/>
              <a:gd name="connsiteX23" fmla="*/ 6736234 w 7728382"/>
              <a:gd name="connsiteY23" fmla="*/ 5741683 h 7317371"/>
              <a:gd name="connsiteX24" fmla="*/ 6909465 w 7728382"/>
              <a:gd name="connsiteY24" fmla="*/ 5747691 h 7317371"/>
              <a:gd name="connsiteX25" fmla="*/ 6967497 w 7728382"/>
              <a:gd name="connsiteY25" fmla="*/ 5735236 h 7317371"/>
              <a:gd name="connsiteX26" fmla="*/ 6967795 w 7728382"/>
              <a:gd name="connsiteY26" fmla="*/ 5734994 h 7317371"/>
              <a:gd name="connsiteX27" fmla="*/ 6910650 w 7728382"/>
              <a:gd name="connsiteY27" fmla="*/ 5747274 h 7317371"/>
              <a:gd name="connsiteX28" fmla="*/ 6737383 w 7728382"/>
              <a:gd name="connsiteY28" fmla="*/ 5741242 h 7317371"/>
              <a:gd name="connsiteX29" fmla="*/ 6632059 w 7728382"/>
              <a:gd name="connsiteY29" fmla="*/ 5711591 h 7317371"/>
              <a:gd name="connsiteX30" fmla="*/ 4751755 w 7728382"/>
              <a:gd name="connsiteY30" fmla="*/ 5642782 h 7317371"/>
              <a:gd name="connsiteX31" fmla="*/ 4787034 w 7728382"/>
              <a:gd name="connsiteY31" fmla="*/ 5712827 h 7317371"/>
              <a:gd name="connsiteX32" fmla="*/ 4799934 w 7728382"/>
              <a:gd name="connsiteY32" fmla="*/ 5768274 h 7317371"/>
              <a:gd name="connsiteX33" fmla="*/ 4813714 w 7728382"/>
              <a:gd name="connsiteY33" fmla="*/ 5796643 h 7317371"/>
              <a:gd name="connsiteX34" fmla="*/ 4848118 w 7728382"/>
              <a:gd name="connsiteY34" fmla="*/ 5845640 h 7317371"/>
              <a:gd name="connsiteX35" fmla="*/ 4862748 w 7728382"/>
              <a:gd name="connsiteY35" fmla="*/ 5876582 h 7317371"/>
              <a:gd name="connsiteX36" fmla="*/ 4863229 w 7728382"/>
              <a:gd name="connsiteY36" fmla="*/ 5876873 h 7317371"/>
              <a:gd name="connsiteX37" fmla="*/ 4848715 w 7728382"/>
              <a:gd name="connsiteY37" fmla="*/ 5846158 h 7317371"/>
              <a:gd name="connsiteX38" fmla="*/ 4814330 w 7728382"/>
              <a:gd name="connsiteY38" fmla="*/ 5797136 h 7317371"/>
              <a:gd name="connsiteX39" fmla="*/ 4800571 w 7728382"/>
              <a:gd name="connsiteY39" fmla="*/ 5768764 h 7317371"/>
              <a:gd name="connsiteX40" fmla="*/ 4787665 w 7728382"/>
              <a:gd name="connsiteY40" fmla="*/ 5713301 h 7317371"/>
              <a:gd name="connsiteX41" fmla="*/ 4752413 w 7728382"/>
              <a:gd name="connsiteY41" fmla="*/ 5643221 h 7317371"/>
              <a:gd name="connsiteX42" fmla="*/ 4693029 w 7728382"/>
              <a:gd name="connsiteY42" fmla="*/ 5603659 h 7317371"/>
              <a:gd name="connsiteX43" fmla="*/ 4735115 w 7728382"/>
              <a:gd name="connsiteY43" fmla="*/ 5631691 h 7317371"/>
              <a:gd name="connsiteX44" fmla="*/ 4693082 w 7728382"/>
              <a:gd name="connsiteY44" fmla="*/ 5603675 h 7317371"/>
              <a:gd name="connsiteX45" fmla="*/ 5581743 w 7728382"/>
              <a:gd name="connsiteY45" fmla="*/ 5586908 h 7317371"/>
              <a:gd name="connsiteX46" fmla="*/ 5581463 w 7728382"/>
              <a:gd name="connsiteY46" fmla="*/ 5587150 h 7317371"/>
              <a:gd name="connsiteX47" fmla="*/ 5595468 w 7728382"/>
              <a:gd name="connsiteY47" fmla="*/ 5592929 h 7317371"/>
              <a:gd name="connsiteX48" fmla="*/ 5596072 w 7728382"/>
              <a:gd name="connsiteY48" fmla="*/ 5592798 h 7317371"/>
              <a:gd name="connsiteX49" fmla="*/ 3305741 w 7728382"/>
              <a:gd name="connsiteY49" fmla="*/ 5582190 h 7317371"/>
              <a:gd name="connsiteX50" fmla="*/ 3289730 w 7728382"/>
              <a:gd name="connsiteY50" fmla="*/ 5589572 h 7317371"/>
              <a:gd name="connsiteX51" fmla="*/ 3272957 w 7728382"/>
              <a:gd name="connsiteY51" fmla="*/ 5592571 h 7317371"/>
              <a:gd name="connsiteX52" fmla="*/ 3272784 w 7728382"/>
              <a:gd name="connsiteY52" fmla="*/ 5593198 h 7317371"/>
              <a:gd name="connsiteX53" fmla="*/ 3288946 w 7728382"/>
              <a:gd name="connsiteY53" fmla="*/ 5590296 h 7317371"/>
              <a:gd name="connsiteX54" fmla="*/ 3305711 w 7728382"/>
              <a:gd name="connsiteY54" fmla="*/ 5582566 h 7317371"/>
              <a:gd name="connsiteX55" fmla="*/ 4601664 w 7728382"/>
              <a:gd name="connsiteY55" fmla="*/ 5555586 h 7317371"/>
              <a:gd name="connsiteX56" fmla="*/ 4627850 w 7728382"/>
              <a:gd name="connsiteY56" fmla="*/ 5583030 h 7317371"/>
              <a:gd name="connsiteX57" fmla="*/ 4628315 w 7728382"/>
              <a:gd name="connsiteY57" fmla="*/ 5583175 h 7317371"/>
              <a:gd name="connsiteX58" fmla="*/ 4602373 w 7728382"/>
              <a:gd name="connsiteY58" fmla="*/ 5555955 h 7317371"/>
              <a:gd name="connsiteX59" fmla="*/ 6536364 w 7728382"/>
              <a:gd name="connsiteY59" fmla="*/ 5555512 h 7317371"/>
              <a:gd name="connsiteX60" fmla="*/ 6512304 w 7728382"/>
              <a:gd name="connsiteY60" fmla="*/ 5563681 h 7317371"/>
              <a:gd name="connsiteX61" fmla="*/ 6493390 w 7728382"/>
              <a:gd name="connsiteY61" fmla="*/ 5589047 h 7317371"/>
              <a:gd name="connsiteX62" fmla="*/ 6480487 w 7728382"/>
              <a:gd name="connsiteY62" fmla="*/ 5614413 h 7317371"/>
              <a:gd name="connsiteX63" fmla="*/ 6486073 w 7728382"/>
              <a:gd name="connsiteY63" fmla="*/ 5644083 h 7317371"/>
              <a:gd name="connsiteX64" fmla="*/ 6506278 w 7728382"/>
              <a:gd name="connsiteY64" fmla="*/ 5675035 h 7317371"/>
              <a:gd name="connsiteX65" fmla="*/ 6532933 w 7728382"/>
              <a:gd name="connsiteY65" fmla="*/ 5687929 h 7317371"/>
              <a:gd name="connsiteX66" fmla="*/ 6640815 w 7728382"/>
              <a:gd name="connsiteY66" fmla="*/ 5666446 h 7317371"/>
              <a:gd name="connsiteX67" fmla="*/ 6661019 w 7728382"/>
              <a:gd name="connsiteY67" fmla="*/ 5680621 h 7317371"/>
              <a:gd name="connsiteX68" fmla="*/ 6649357 w 7728382"/>
              <a:gd name="connsiteY68" fmla="*/ 5687701 h 7317371"/>
              <a:gd name="connsiteX69" fmla="*/ 6650116 w 7728382"/>
              <a:gd name="connsiteY69" fmla="*/ 5687524 h 7317371"/>
              <a:gd name="connsiteX70" fmla="*/ 6662154 w 7728382"/>
              <a:gd name="connsiteY70" fmla="*/ 5680229 h 7317371"/>
              <a:gd name="connsiteX71" fmla="*/ 6641946 w 7728382"/>
              <a:gd name="connsiteY71" fmla="*/ 5666045 h 7317371"/>
              <a:gd name="connsiteX72" fmla="*/ 6534038 w 7728382"/>
              <a:gd name="connsiteY72" fmla="*/ 5687524 h 7317371"/>
              <a:gd name="connsiteX73" fmla="*/ 6507378 w 7728382"/>
              <a:gd name="connsiteY73" fmla="*/ 5674624 h 7317371"/>
              <a:gd name="connsiteX74" fmla="*/ 6487170 w 7728382"/>
              <a:gd name="connsiteY74" fmla="*/ 5643690 h 7317371"/>
              <a:gd name="connsiteX75" fmla="*/ 6481584 w 7728382"/>
              <a:gd name="connsiteY75" fmla="*/ 5614039 h 7317371"/>
              <a:gd name="connsiteX76" fmla="*/ 6494489 w 7728382"/>
              <a:gd name="connsiteY76" fmla="*/ 5588668 h 7317371"/>
              <a:gd name="connsiteX77" fmla="*/ 6513397 w 7728382"/>
              <a:gd name="connsiteY77" fmla="*/ 5563317 h 7317371"/>
              <a:gd name="connsiteX78" fmla="*/ 6536384 w 7728382"/>
              <a:gd name="connsiteY78" fmla="*/ 5555515 h 7317371"/>
              <a:gd name="connsiteX79" fmla="*/ 3332313 w 7728382"/>
              <a:gd name="connsiteY79" fmla="*/ 5505812 h 7317371"/>
              <a:gd name="connsiteX80" fmla="*/ 3309519 w 7728382"/>
              <a:gd name="connsiteY80" fmla="*/ 5511394 h 7317371"/>
              <a:gd name="connsiteX81" fmla="*/ 3309307 w 7728382"/>
              <a:gd name="connsiteY81" fmla="*/ 5511958 h 7317371"/>
              <a:gd name="connsiteX82" fmla="*/ 3331509 w 7728382"/>
              <a:gd name="connsiteY82" fmla="*/ 5506525 h 7317371"/>
              <a:gd name="connsiteX83" fmla="*/ 3443719 w 7728382"/>
              <a:gd name="connsiteY83" fmla="*/ 5507386 h 7317371"/>
              <a:gd name="connsiteX84" fmla="*/ 3443574 w 7728382"/>
              <a:gd name="connsiteY84" fmla="*/ 5506653 h 7317371"/>
              <a:gd name="connsiteX85" fmla="*/ 4362427 w 7728382"/>
              <a:gd name="connsiteY85" fmla="*/ 5216382 h 7317371"/>
              <a:gd name="connsiteX86" fmla="*/ 4361606 w 7728382"/>
              <a:gd name="connsiteY86" fmla="*/ 5216514 h 7317371"/>
              <a:gd name="connsiteX87" fmla="*/ 4332806 w 7728382"/>
              <a:gd name="connsiteY87" fmla="*/ 5271070 h 7317371"/>
              <a:gd name="connsiteX88" fmla="*/ 4353874 w 7728382"/>
              <a:gd name="connsiteY88" fmla="*/ 5296428 h 7317371"/>
              <a:gd name="connsiteX89" fmla="*/ 4411912 w 7728382"/>
              <a:gd name="connsiteY89" fmla="*/ 5313179 h 7317371"/>
              <a:gd name="connsiteX90" fmla="*/ 4438573 w 7728382"/>
              <a:gd name="connsiteY90" fmla="*/ 5333373 h 7317371"/>
              <a:gd name="connsiteX91" fmla="*/ 4460492 w 7728382"/>
              <a:gd name="connsiteY91" fmla="*/ 5381490 h 7317371"/>
              <a:gd name="connsiteX92" fmla="*/ 4497037 w 7728382"/>
              <a:gd name="connsiteY92" fmla="*/ 5426181 h 7317371"/>
              <a:gd name="connsiteX93" fmla="*/ 4466085 w 7728382"/>
              <a:gd name="connsiteY93" fmla="*/ 5430898 h 7317371"/>
              <a:gd name="connsiteX94" fmla="*/ 4412776 w 7728382"/>
              <a:gd name="connsiteY94" fmla="*/ 5475589 h 7317371"/>
              <a:gd name="connsiteX95" fmla="*/ 4397300 w 7728382"/>
              <a:gd name="connsiteY95" fmla="*/ 5509091 h 7317371"/>
              <a:gd name="connsiteX96" fmla="*/ 4423948 w 7728382"/>
              <a:gd name="connsiteY96" fmla="*/ 5523707 h 7317371"/>
              <a:gd name="connsiteX97" fmla="*/ 4476831 w 7728382"/>
              <a:gd name="connsiteY97" fmla="*/ 5531436 h 7317371"/>
              <a:gd name="connsiteX98" fmla="*/ 4498325 w 7728382"/>
              <a:gd name="connsiteY98" fmla="*/ 5539597 h 7317371"/>
              <a:gd name="connsiteX99" fmla="*/ 4503492 w 7728382"/>
              <a:gd name="connsiteY99" fmla="*/ 5565815 h 7317371"/>
              <a:gd name="connsiteX100" fmla="*/ 4505608 w 7728382"/>
              <a:gd name="connsiteY100" fmla="*/ 5587361 h 7317371"/>
              <a:gd name="connsiteX101" fmla="*/ 4505666 w 7728382"/>
              <a:gd name="connsiteY101" fmla="*/ 5587325 h 7317371"/>
              <a:gd name="connsiteX102" fmla="*/ 4503519 w 7728382"/>
              <a:gd name="connsiteY102" fmla="*/ 5565405 h 7317371"/>
              <a:gd name="connsiteX103" fmla="*/ 4498366 w 7728382"/>
              <a:gd name="connsiteY103" fmla="*/ 5539305 h 7317371"/>
              <a:gd name="connsiteX104" fmla="*/ 4477685 w 7728382"/>
              <a:gd name="connsiteY104" fmla="*/ 5531444 h 7317371"/>
              <a:gd name="connsiteX105" fmla="*/ 4424815 w 7728382"/>
              <a:gd name="connsiteY105" fmla="*/ 5523701 h 7317371"/>
              <a:gd name="connsiteX106" fmla="*/ 4398149 w 7728382"/>
              <a:gd name="connsiteY106" fmla="*/ 5509085 h 7317371"/>
              <a:gd name="connsiteX107" fmla="*/ 4413628 w 7728382"/>
              <a:gd name="connsiteY107" fmla="*/ 5475550 h 7317371"/>
              <a:gd name="connsiteX108" fmla="*/ 4466946 w 7728382"/>
              <a:gd name="connsiteY108" fmla="*/ 5430842 h 7317371"/>
              <a:gd name="connsiteX109" fmla="*/ 4497891 w 7728382"/>
              <a:gd name="connsiteY109" fmla="*/ 5426110 h 7317371"/>
              <a:gd name="connsiteX110" fmla="*/ 4461353 w 7728382"/>
              <a:gd name="connsiteY110" fmla="*/ 5381401 h 7317371"/>
              <a:gd name="connsiteX111" fmla="*/ 4439427 w 7728382"/>
              <a:gd name="connsiteY111" fmla="*/ 5333251 h 7317371"/>
              <a:gd name="connsiteX112" fmla="*/ 4412775 w 7728382"/>
              <a:gd name="connsiteY112" fmla="*/ 5313043 h 7317371"/>
              <a:gd name="connsiteX113" fmla="*/ 4354731 w 7728382"/>
              <a:gd name="connsiteY113" fmla="*/ 5296276 h 7317371"/>
              <a:gd name="connsiteX114" fmla="*/ 4333672 w 7728382"/>
              <a:gd name="connsiteY114" fmla="*/ 5270904 h 7317371"/>
              <a:gd name="connsiteX115" fmla="*/ 6196107 w 7728382"/>
              <a:gd name="connsiteY115" fmla="*/ 5154604 h 7317371"/>
              <a:gd name="connsiteX116" fmla="*/ 6166013 w 7728382"/>
              <a:gd name="connsiteY116" fmla="*/ 5155888 h 7317371"/>
              <a:gd name="connsiteX117" fmla="*/ 6165734 w 7728382"/>
              <a:gd name="connsiteY117" fmla="*/ 5156087 h 7317371"/>
              <a:gd name="connsiteX118" fmla="*/ 6195079 w 7728382"/>
              <a:gd name="connsiteY118" fmla="*/ 5154818 h 7317371"/>
              <a:gd name="connsiteX119" fmla="*/ 6224741 w 7728382"/>
              <a:gd name="connsiteY119" fmla="*/ 5166430 h 7317371"/>
              <a:gd name="connsiteX120" fmla="*/ 6252246 w 7728382"/>
              <a:gd name="connsiteY120" fmla="*/ 5183206 h 7317371"/>
              <a:gd name="connsiteX121" fmla="*/ 6277187 w 7728382"/>
              <a:gd name="connsiteY121" fmla="*/ 5205129 h 7317371"/>
              <a:gd name="connsiteX122" fmla="*/ 6266439 w 7728382"/>
              <a:gd name="connsiteY122" fmla="*/ 5236081 h 7317371"/>
              <a:gd name="connsiteX123" fmla="*/ 6231192 w 7728382"/>
              <a:gd name="connsiteY123" fmla="*/ 5302290 h 7317371"/>
              <a:gd name="connsiteX124" fmla="*/ 6245370 w 7728382"/>
              <a:gd name="connsiteY124" fmla="*/ 5326795 h 7317371"/>
              <a:gd name="connsiteX125" fmla="*/ 6425477 w 7728382"/>
              <a:gd name="connsiteY125" fmla="*/ 5372802 h 7317371"/>
              <a:gd name="connsiteX126" fmla="*/ 6546686 w 7728382"/>
              <a:gd name="connsiteY126" fmla="*/ 5438571 h 7317371"/>
              <a:gd name="connsiteX127" fmla="*/ 6553562 w 7728382"/>
              <a:gd name="connsiteY127" fmla="*/ 5449762 h 7317371"/>
              <a:gd name="connsiteX128" fmla="*/ 6553137 w 7728382"/>
              <a:gd name="connsiteY128" fmla="*/ 5466099 h 7317371"/>
              <a:gd name="connsiteX129" fmla="*/ 6554853 w 7728382"/>
              <a:gd name="connsiteY129" fmla="*/ 5482857 h 7317371"/>
              <a:gd name="connsiteX130" fmla="*/ 6572901 w 7728382"/>
              <a:gd name="connsiteY130" fmla="*/ 5516831 h 7317371"/>
              <a:gd name="connsiteX131" fmla="*/ 6581933 w 7728382"/>
              <a:gd name="connsiteY131" fmla="*/ 5546062 h 7317371"/>
              <a:gd name="connsiteX132" fmla="*/ 6561558 w 7728382"/>
              <a:gd name="connsiteY132" fmla="*/ 5558530 h 7317371"/>
              <a:gd name="connsiteX133" fmla="*/ 6561982 w 7728382"/>
              <a:gd name="connsiteY133" fmla="*/ 5558589 h 7317371"/>
              <a:gd name="connsiteX134" fmla="*/ 6583040 w 7728382"/>
              <a:gd name="connsiteY134" fmla="*/ 5545689 h 7317371"/>
              <a:gd name="connsiteX135" fmla="*/ 6574020 w 7728382"/>
              <a:gd name="connsiteY135" fmla="*/ 5516466 h 7317371"/>
              <a:gd name="connsiteX136" fmla="*/ 6555963 w 7728382"/>
              <a:gd name="connsiteY136" fmla="*/ 5482516 h 7317371"/>
              <a:gd name="connsiteX137" fmla="*/ 6554245 w 7728382"/>
              <a:gd name="connsiteY137" fmla="*/ 5465764 h 7317371"/>
              <a:gd name="connsiteX138" fmla="*/ 6554679 w 7728382"/>
              <a:gd name="connsiteY138" fmla="*/ 5449421 h 7317371"/>
              <a:gd name="connsiteX139" fmla="*/ 6547793 w 7728382"/>
              <a:gd name="connsiteY139" fmla="*/ 5438253 h 7317371"/>
              <a:gd name="connsiteX140" fmla="*/ 6426547 w 7728382"/>
              <a:gd name="connsiteY140" fmla="*/ 5372492 h 7317371"/>
              <a:gd name="connsiteX141" fmla="*/ 6246410 w 7728382"/>
              <a:gd name="connsiteY141" fmla="*/ 5326518 h 7317371"/>
              <a:gd name="connsiteX142" fmla="*/ 6232221 w 7728382"/>
              <a:gd name="connsiteY142" fmla="*/ 5302023 h 7317371"/>
              <a:gd name="connsiteX143" fmla="*/ 6267485 w 7728382"/>
              <a:gd name="connsiteY143" fmla="*/ 5235833 h 7317371"/>
              <a:gd name="connsiteX144" fmla="*/ 6278223 w 7728382"/>
              <a:gd name="connsiteY144" fmla="*/ 5204878 h 7317371"/>
              <a:gd name="connsiteX145" fmla="*/ 6253296 w 7728382"/>
              <a:gd name="connsiteY145" fmla="*/ 5182971 h 7317371"/>
              <a:gd name="connsiteX146" fmla="*/ 6225769 w 7728382"/>
              <a:gd name="connsiteY146" fmla="*/ 5166199 h 7317371"/>
              <a:gd name="connsiteX147" fmla="*/ 3462646 w 7728382"/>
              <a:gd name="connsiteY147" fmla="*/ 5135653 h 7317371"/>
              <a:gd name="connsiteX148" fmla="*/ 3403269 w 7728382"/>
              <a:gd name="connsiteY148" fmla="*/ 5174204 h 7317371"/>
              <a:gd name="connsiteX149" fmla="*/ 3403202 w 7728382"/>
              <a:gd name="connsiteY149" fmla="*/ 5174344 h 7317371"/>
              <a:gd name="connsiteX150" fmla="*/ 3462635 w 7728382"/>
              <a:gd name="connsiteY150" fmla="*/ 5135739 h 7317371"/>
              <a:gd name="connsiteX151" fmla="*/ 5919685 w 7728382"/>
              <a:gd name="connsiteY151" fmla="*/ 4990496 h 7317371"/>
              <a:gd name="connsiteX152" fmla="*/ 5919674 w 7728382"/>
              <a:gd name="connsiteY152" fmla="*/ 4990597 h 7317371"/>
              <a:gd name="connsiteX153" fmla="*/ 5921814 w 7728382"/>
              <a:gd name="connsiteY153" fmla="*/ 4997899 h 7317371"/>
              <a:gd name="connsiteX154" fmla="*/ 5925254 w 7728382"/>
              <a:gd name="connsiteY154" fmla="*/ 5000911 h 7317371"/>
              <a:gd name="connsiteX155" fmla="*/ 5929127 w 7728382"/>
              <a:gd name="connsiteY155" fmla="*/ 5003062 h 7317371"/>
              <a:gd name="connsiteX156" fmla="*/ 5930413 w 7728382"/>
              <a:gd name="connsiteY156" fmla="*/ 5007364 h 7317371"/>
              <a:gd name="connsiteX157" fmla="*/ 5931713 w 7728382"/>
              <a:gd name="connsiteY157" fmla="*/ 5018538 h 7317371"/>
              <a:gd name="connsiteX158" fmla="*/ 5951486 w 7728382"/>
              <a:gd name="connsiteY158" fmla="*/ 5093350 h 7317371"/>
              <a:gd name="connsiteX159" fmla="*/ 5955359 w 7728382"/>
              <a:gd name="connsiteY159" fmla="*/ 5119571 h 7317371"/>
              <a:gd name="connsiteX160" fmla="*/ 5955476 w 7728382"/>
              <a:gd name="connsiteY160" fmla="*/ 5120332 h 7317371"/>
              <a:gd name="connsiteX161" fmla="*/ 6056246 w 7728382"/>
              <a:gd name="connsiteY161" fmla="*/ 5189214 h 7317371"/>
              <a:gd name="connsiteX162" fmla="*/ 6114278 w 7728382"/>
              <a:gd name="connsiteY162" fmla="*/ 5192236 h 7317371"/>
              <a:gd name="connsiteX163" fmla="*/ 6114657 w 7728382"/>
              <a:gd name="connsiteY163" fmla="*/ 5191966 h 7317371"/>
              <a:gd name="connsiteX164" fmla="*/ 6057237 w 7728382"/>
              <a:gd name="connsiteY164" fmla="*/ 5188983 h 7317371"/>
              <a:gd name="connsiteX165" fmla="*/ 5955348 w 7728382"/>
              <a:gd name="connsiteY165" fmla="*/ 5119369 h 7317371"/>
              <a:gd name="connsiteX166" fmla="*/ 5951480 w 7728382"/>
              <a:gd name="connsiteY166" fmla="*/ 5093142 h 7317371"/>
              <a:gd name="connsiteX167" fmla="*/ 5931705 w 7728382"/>
              <a:gd name="connsiteY167" fmla="*/ 5018353 h 7317371"/>
              <a:gd name="connsiteX168" fmla="*/ 5930421 w 7728382"/>
              <a:gd name="connsiteY168" fmla="*/ 5007185 h 7317371"/>
              <a:gd name="connsiteX169" fmla="*/ 5929121 w 7728382"/>
              <a:gd name="connsiteY169" fmla="*/ 5002885 h 7317371"/>
              <a:gd name="connsiteX170" fmla="*/ 5925253 w 7728382"/>
              <a:gd name="connsiteY170" fmla="*/ 5000746 h 7317371"/>
              <a:gd name="connsiteX171" fmla="*/ 5921818 w 7728382"/>
              <a:gd name="connsiteY171" fmla="*/ 4997730 h 7317371"/>
              <a:gd name="connsiteX172" fmla="*/ 5914514 w 7728382"/>
              <a:gd name="connsiteY172" fmla="*/ 4877530 h 7317371"/>
              <a:gd name="connsiteX173" fmla="*/ 5914514 w 7728382"/>
              <a:gd name="connsiteY173" fmla="*/ 4885693 h 7317371"/>
              <a:gd name="connsiteX174" fmla="*/ 5929127 w 7728382"/>
              <a:gd name="connsiteY174" fmla="*/ 4896437 h 7317371"/>
              <a:gd name="connsiteX175" fmla="*/ 5931269 w 7728382"/>
              <a:gd name="connsiteY175" fmla="*/ 4920398 h 7317371"/>
              <a:gd name="connsiteX176" fmla="*/ 5931272 w 7728382"/>
              <a:gd name="connsiteY176" fmla="*/ 4920372 h 7317371"/>
              <a:gd name="connsiteX177" fmla="*/ 5929121 w 7728382"/>
              <a:gd name="connsiteY177" fmla="*/ 4896305 h 7317371"/>
              <a:gd name="connsiteX178" fmla="*/ 5914515 w 7728382"/>
              <a:gd name="connsiteY178" fmla="*/ 4885566 h 7317371"/>
              <a:gd name="connsiteX179" fmla="*/ 5914515 w 7728382"/>
              <a:gd name="connsiteY179" fmla="*/ 4877530 h 7317371"/>
              <a:gd name="connsiteX180" fmla="*/ 3692927 w 7728382"/>
              <a:gd name="connsiteY180" fmla="*/ 4865846 h 7317371"/>
              <a:gd name="connsiteX181" fmla="*/ 3668409 w 7728382"/>
              <a:gd name="connsiteY181" fmla="*/ 4883044 h 7317371"/>
              <a:gd name="connsiteX182" fmla="*/ 3643033 w 7728382"/>
              <a:gd name="connsiteY182" fmla="*/ 4894656 h 7317371"/>
              <a:gd name="connsiteX183" fmla="*/ 3534204 w 7728382"/>
              <a:gd name="connsiteY183" fmla="*/ 4898533 h 7317371"/>
              <a:gd name="connsiteX184" fmla="*/ 3495689 w 7728382"/>
              <a:gd name="connsiteY184" fmla="*/ 4916942 h 7317371"/>
              <a:gd name="connsiteX185" fmla="*/ 3496172 w 7728382"/>
              <a:gd name="connsiteY185" fmla="*/ 4917332 h 7317371"/>
              <a:gd name="connsiteX186" fmla="*/ 3496123 w 7728382"/>
              <a:gd name="connsiteY186" fmla="*/ 4917503 h 7317371"/>
              <a:gd name="connsiteX187" fmla="*/ 3533997 w 7728382"/>
              <a:gd name="connsiteY187" fmla="*/ 4899423 h 7317371"/>
              <a:gd name="connsiteX188" fmla="*/ 3642767 w 7728382"/>
              <a:gd name="connsiteY188" fmla="*/ 4895567 h 7317371"/>
              <a:gd name="connsiteX189" fmla="*/ 3668139 w 7728382"/>
              <a:gd name="connsiteY189" fmla="*/ 4883963 h 7317371"/>
              <a:gd name="connsiteX190" fmla="*/ 3692648 w 7728382"/>
              <a:gd name="connsiteY190" fmla="*/ 4866782 h 7317371"/>
              <a:gd name="connsiteX191" fmla="*/ 3719734 w 7728382"/>
              <a:gd name="connsiteY191" fmla="*/ 4872360 h 7317371"/>
              <a:gd name="connsiteX192" fmla="*/ 3743380 w 7728382"/>
              <a:gd name="connsiteY192" fmla="*/ 4896427 h 7317371"/>
              <a:gd name="connsiteX193" fmla="*/ 3843980 w 7728382"/>
              <a:gd name="connsiteY193" fmla="*/ 4950553 h 7317371"/>
              <a:gd name="connsiteX194" fmla="*/ 3894286 w 7728382"/>
              <a:gd name="connsiteY194" fmla="*/ 4960865 h 7317371"/>
              <a:gd name="connsiteX195" fmla="*/ 3955765 w 7728382"/>
              <a:gd name="connsiteY195" fmla="*/ 4960435 h 7317371"/>
              <a:gd name="connsiteX196" fmla="*/ 3982413 w 7728382"/>
              <a:gd name="connsiteY196" fmla="*/ 4937228 h 7317371"/>
              <a:gd name="connsiteX197" fmla="*/ 4034008 w 7728382"/>
              <a:gd name="connsiteY197" fmla="*/ 4947110 h 7317371"/>
              <a:gd name="connsiteX198" fmla="*/ 4080436 w 7728382"/>
              <a:gd name="connsiteY198" fmla="*/ 4990080 h 7317371"/>
              <a:gd name="connsiteX199" fmla="*/ 4152236 w 7728382"/>
              <a:gd name="connsiteY199" fmla="*/ 5104803 h 7317371"/>
              <a:gd name="connsiteX200" fmla="*/ 4178459 w 7728382"/>
              <a:gd name="connsiteY200" fmla="*/ 5112533 h 7317371"/>
              <a:gd name="connsiteX201" fmla="*/ 4255851 w 7728382"/>
              <a:gd name="connsiteY201" fmla="*/ 5108229 h 7317371"/>
              <a:gd name="connsiteX202" fmla="*/ 4339687 w 7728382"/>
              <a:gd name="connsiteY202" fmla="*/ 5151199 h 7317371"/>
              <a:gd name="connsiteX203" fmla="*/ 4405895 w 7728382"/>
              <a:gd name="connsiteY203" fmla="*/ 5163663 h 7317371"/>
              <a:gd name="connsiteX204" fmla="*/ 4415353 w 7728382"/>
              <a:gd name="connsiteY204" fmla="*/ 5169241 h 7317371"/>
              <a:gd name="connsiteX205" fmla="*/ 4418368 w 7728382"/>
              <a:gd name="connsiteY205" fmla="*/ 5182996 h 7317371"/>
              <a:gd name="connsiteX206" fmla="*/ 4418368 w 7728382"/>
              <a:gd name="connsiteY206" fmla="*/ 5198025 h 7317371"/>
              <a:gd name="connsiteX207" fmla="*/ 4414949 w 7728382"/>
              <a:gd name="connsiteY207" fmla="*/ 5207843 h 7317371"/>
              <a:gd name="connsiteX208" fmla="*/ 4415782 w 7728382"/>
              <a:gd name="connsiteY208" fmla="*/ 5207708 h 7317371"/>
              <a:gd name="connsiteX209" fmla="*/ 4419221 w 7728382"/>
              <a:gd name="connsiteY209" fmla="*/ 5197824 h 7317371"/>
              <a:gd name="connsiteX210" fmla="*/ 4419221 w 7728382"/>
              <a:gd name="connsiteY210" fmla="*/ 5182778 h 7317371"/>
              <a:gd name="connsiteX211" fmla="*/ 4416215 w 7728382"/>
              <a:gd name="connsiteY211" fmla="*/ 5169011 h 7317371"/>
              <a:gd name="connsiteX212" fmla="*/ 4406749 w 7728382"/>
              <a:gd name="connsiteY212" fmla="*/ 5163430 h 7317371"/>
              <a:gd name="connsiteX213" fmla="*/ 4340538 w 7728382"/>
              <a:gd name="connsiteY213" fmla="*/ 5150954 h 7317371"/>
              <a:gd name="connsiteX214" fmla="*/ 4358171 w 7728382"/>
              <a:gd name="connsiteY214" fmla="*/ 5120861 h 7317371"/>
              <a:gd name="connsiteX215" fmla="*/ 4380963 w 7728382"/>
              <a:gd name="connsiteY215" fmla="*/ 5100222 h 7317371"/>
              <a:gd name="connsiteX216" fmla="*/ 4407615 w 7728382"/>
              <a:gd name="connsiteY216" fmla="*/ 5081746 h 7317371"/>
              <a:gd name="connsiteX217" fmla="*/ 4420508 w 7728382"/>
              <a:gd name="connsiteY217" fmla="*/ 5045200 h 7317371"/>
              <a:gd name="connsiteX218" fmla="*/ 4417501 w 7728382"/>
              <a:gd name="connsiteY218" fmla="*/ 5006934 h 7317371"/>
              <a:gd name="connsiteX219" fmla="*/ 4418355 w 7728382"/>
              <a:gd name="connsiteY219" fmla="*/ 4967807 h 7317371"/>
              <a:gd name="connsiteX220" fmla="*/ 4427821 w 7728382"/>
              <a:gd name="connsiteY220" fmla="*/ 4928261 h 7317371"/>
              <a:gd name="connsiteX221" fmla="*/ 4455340 w 7728382"/>
              <a:gd name="connsiteY221" fmla="*/ 4923529 h 7317371"/>
              <a:gd name="connsiteX222" fmla="*/ 4557222 w 7728382"/>
              <a:gd name="connsiteY222" fmla="*/ 4998329 h 7317371"/>
              <a:gd name="connsiteX223" fmla="*/ 4574854 w 7728382"/>
              <a:gd name="connsiteY223" fmla="*/ 4977702 h 7317371"/>
              <a:gd name="connsiteX224" fmla="*/ 4580448 w 7728382"/>
              <a:gd name="connsiteY224" fmla="*/ 4937284 h 7317371"/>
              <a:gd name="connsiteX225" fmla="*/ 4573568 w 7728382"/>
              <a:gd name="connsiteY225" fmla="*/ 4896437 h 7317371"/>
              <a:gd name="connsiteX226" fmla="*/ 4573424 w 7728382"/>
              <a:gd name="connsiteY226" fmla="*/ 4896321 h 7317371"/>
              <a:gd name="connsiteX227" fmla="*/ 4580249 w 7728382"/>
              <a:gd name="connsiteY227" fmla="*/ 4936805 h 7317371"/>
              <a:gd name="connsiteX228" fmla="*/ 4574642 w 7728382"/>
              <a:gd name="connsiteY228" fmla="*/ 4977228 h 7317371"/>
              <a:gd name="connsiteX229" fmla="*/ 4557011 w 7728382"/>
              <a:gd name="connsiteY229" fmla="*/ 4997875 h 7317371"/>
              <a:gd name="connsiteX230" fmla="*/ 4455086 w 7728382"/>
              <a:gd name="connsiteY230" fmla="*/ 4923040 h 7317371"/>
              <a:gd name="connsiteX231" fmla="*/ 4427555 w 7728382"/>
              <a:gd name="connsiteY231" fmla="*/ 4927771 h 7317371"/>
              <a:gd name="connsiteX232" fmla="*/ 4418091 w 7728382"/>
              <a:gd name="connsiteY232" fmla="*/ 4967340 h 7317371"/>
              <a:gd name="connsiteX233" fmla="*/ 4417232 w 7728382"/>
              <a:gd name="connsiteY233" fmla="*/ 5006466 h 7317371"/>
              <a:gd name="connsiteX234" fmla="*/ 4420247 w 7728382"/>
              <a:gd name="connsiteY234" fmla="*/ 5044738 h 7317371"/>
              <a:gd name="connsiteX235" fmla="*/ 4407331 w 7728382"/>
              <a:gd name="connsiteY235" fmla="*/ 5081301 h 7317371"/>
              <a:gd name="connsiteX236" fmla="*/ 4380675 w 7728382"/>
              <a:gd name="connsiteY236" fmla="*/ 5099780 h 7317371"/>
              <a:gd name="connsiteX237" fmla="*/ 4357875 w 7728382"/>
              <a:gd name="connsiteY237" fmla="*/ 5120427 h 7317371"/>
              <a:gd name="connsiteX238" fmla="*/ 4340245 w 7728382"/>
              <a:gd name="connsiteY238" fmla="*/ 5150535 h 7317371"/>
              <a:gd name="connsiteX239" fmla="*/ 4256371 w 7728382"/>
              <a:gd name="connsiteY239" fmla="*/ 5107517 h 7317371"/>
              <a:gd name="connsiteX240" fmla="*/ 4178946 w 7728382"/>
              <a:gd name="connsiteY240" fmla="*/ 5111820 h 7317371"/>
              <a:gd name="connsiteX241" fmla="*/ 4152711 w 7728382"/>
              <a:gd name="connsiteY241" fmla="*/ 5104084 h 7317371"/>
              <a:gd name="connsiteX242" fmla="*/ 4080877 w 7728382"/>
              <a:gd name="connsiteY242" fmla="*/ 4989268 h 7317371"/>
              <a:gd name="connsiteX243" fmla="*/ 4034435 w 7728382"/>
              <a:gd name="connsiteY243" fmla="*/ 4946266 h 7317371"/>
              <a:gd name="connsiteX244" fmla="*/ 3982824 w 7728382"/>
              <a:gd name="connsiteY244" fmla="*/ 4936377 h 7317371"/>
              <a:gd name="connsiteX245" fmla="*/ 3956151 w 7728382"/>
              <a:gd name="connsiteY245" fmla="*/ 4959603 h 7317371"/>
              <a:gd name="connsiteX246" fmla="*/ 3894639 w 7728382"/>
              <a:gd name="connsiteY246" fmla="*/ 4960030 h 7317371"/>
              <a:gd name="connsiteX247" fmla="*/ 3844325 w 7728382"/>
              <a:gd name="connsiteY247" fmla="*/ 4949699 h 7317371"/>
              <a:gd name="connsiteX248" fmla="*/ 3743679 w 7728382"/>
              <a:gd name="connsiteY248" fmla="*/ 4895527 h 7317371"/>
              <a:gd name="connsiteX249" fmla="*/ 3720020 w 7728382"/>
              <a:gd name="connsiteY249" fmla="*/ 4871447 h 7317371"/>
              <a:gd name="connsiteX250" fmla="*/ 5441402 w 7728382"/>
              <a:gd name="connsiteY250" fmla="*/ 4796435 h 7317371"/>
              <a:gd name="connsiteX251" fmla="*/ 5441589 w 7728382"/>
              <a:gd name="connsiteY251" fmla="*/ 4797555 h 7317371"/>
              <a:gd name="connsiteX252" fmla="*/ 5446315 w 7728382"/>
              <a:gd name="connsiteY252" fmla="*/ 4816043 h 7317371"/>
              <a:gd name="connsiteX253" fmla="*/ 5499633 w 7728382"/>
              <a:gd name="connsiteY253" fmla="*/ 4850438 h 7317371"/>
              <a:gd name="connsiteX254" fmla="*/ 5558530 w 7728382"/>
              <a:gd name="connsiteY254" fmla="*/ 4855170 h 7317371"/>
              <a:gd name="connsiteX255" fmla="*/ 5686225 w 7728382"/>
              <a:gd name="connsiteY255" fmla="*/ 4895576 h 7317371"/>
              <a:gd name="connsiteX256" fmla="*/ 5933420 w 7728382"/>
              <a:gd name="connsiteY256" fmla="*/ 4844415 h 7317371"/>
              <a:gd name="connsiteX257" fmla="*/ 5935993 w 7728382"/>
              <a:gd name="connsiteY257" fmla="*/ 4860676 h 7317371"/>
              <a:gd name="connsiteX258" fmla="*/ 5936007 w 7728382"/>
              <a:gd name="connsiteY258" fmla="*/ 4860643 h 7317371"/>
              <a:gd name="connsiteX259" fmla="*/ 5933423 w 7728382"/>
              <a:gd name="connsiteY259" fmla="*/ 4844299 h 7317371"/>
              <a:gd name="connsiteX260" fmla="*/ 5932983 w 7728382"/>
              <a:gd name="connsiteY260" fmla="*/ 4843188 h 7317371"/>
              <a:gd name="connsiteX261" fmla="*/ 5685974 w 7728382"/>
              <a:gd name="connsiteY261" fmla="*/ 4894296 h 7317371"/>
              <a:gd name="connsiteX262" fmla="*/ 5558290 w 7728382"/>
              <a:gd name="connsiteY262" fmla="*/ 4853884 h 7317371"/>
              <a:gd name="connsiteX263" fmla="*/ 5499406 w 7728382"/>
              <a:gd name="connsiteY263" fmla="*/ 4849170 h 7317371"/>
              <a:gd name="connsiteX264" fmla="*/ 5446100 w 7728382"/>
              <a:gd name="connsiteY264" fmla="*/ 4814797 h 7317371"/>
              <a:gd name="connsiteX265" fmla="*/ 3145576 w 7728382"/>
              <a:gd name="connsiteY265" fmla="*/ 4793652 h 7317371"/>
              <a:gd name="connsiteX266" fmla="*/ 3146089 w 7728382"/>
              <a:gd name="connsiteY266" fmla="*/ 4794059 h 7317371"/>
              <a:gd name="connsiteX267" fmla="*/ 3318544 w 7728382"/>
              <a:gd name="connsiteY267" fmla="*/ 4838293 h 7317371"/>
              <a:gd name="connsiteX268" fmla="*/ 3372738 w 7728382"/>
              <a:gd name="connsiteY268" fmla="*/ 4837014 h 7317371"/>
              <a:gd name="connsiteX269" fmla="*/ 3383062 w 7728382"/>
              <a:gd name="connsiteY269" fmla="*/ 4827991 h 7317371"/>
              <a:gd name="connsiteX270" fmla="*/ 3390370 w 7728382"/>
              <a:gd name="connsiteY270" fmla="*/ 4815537 h 7317371"/>
              <a:gd name="connsiteX271" fmla="*/ 3399179 w 7728382"/>
              <a:gd name="connsiteY271" fmla="*/ 4810503 h 7317371"/>
              <a:gd name="connsiteX272" fmla="*/ 3398719 w 7728382"/>
              <a:gd name="connsiteY272" fmla="*/ 4809949 h 7317371"/>
              <a:gd name="connsiteX273" fmla="*/ 3389693 w 7728382"/>
              <a:gd name="connsiteY273" fmla="*/ 4815107 h 7317371"/>
              <a:gd name="connsiteX274" fmla="*/ 3382385 w 7728382"/>
              <a:gd name="connsiteY274" fmla="*/ 4827574 h 7317371"/>
              <a:gd name="connsiteX275" fmla="*/ 3372063 w 7728382"/>
              <a:gd name="connsiteY275" fmla="*/ 4836608 h 7317371"/>
              <a:gd name="connsiteX276" fmla="*/ 3317859 w 7728382"/>
              <a:gd name="connsiteY276" fmla="*/ 4837905 h 7317371"/>
              <a:gd name="connsiteX277" fmla="*/ 5907858 w 7728382"/>
              <a:gd name="connsiteY277" fmla="*/ 4756873 h 7317371"/>
              <a:gd name="connsiteX278" fmla="*/ 5914227 w 7728382"/>
              <a:gd name="connsiteY278" fmla="*/ 4795458 h 7317371"/>
              <a:gd name="connsiteX279" fmla="*/ 5914399 w 7728382"/>
              <a:gd name="connsiteY279" fmla="*/ 4795893 h 7317371"/>
              <a:gd name="connsiteX280" fmla="*/ 5908063 w 7728382"/>
              <a:gd name="connsiteY280" fmla="*/ 4757486 h 7317371"/>
              <a:gd name="connsiteX281" fmla="*/ 5415184 w 7728382"/>
              <a:gd name="connsiteY281" fmla="*/ 4749927 h 7317371"/>
              <a:gd name="connsiteX282" fmla="*/ 5415370 w 7728382"/>
              <a:gd name="connsiteY282" fmla="*/ 4751126 h 7317371"/>
              <a:gd name="connsiteX283" fmla="*/ 5438143 w 7728382"/>
              <a:gd name="connsiteY283" fmla="*/ 4776909 h 7317371"/>
              <a:gd name="connsiteX284" fmla="*/ 5437939 w 7728382"/>
              <a:gd name="connsiteY284" fmla="*/ 4775685 h 7317371"/>
              <a:gd name="connsiteX285" fmla="*/ 3105502 w 7728382"/>
              <a:gd name="connsiteY285" fmla="*/ 4744360 h 7317371"/>
              <a:gd name="connsiteX286" fmla="*/ 3017638 w 7728382"/>
              <a:gd name="connsiteY286" fmla="*/ 4797128 h 7317371"/>
              <a:gd name="connsiteX287" fmla="*/ 2926099 w 7728382"/>
              <a:gd name="connsiteY287" fmla="*/ 4830668 h 7317371"/>
              <a:gd name="connsiteX288" fmla="*/ 2877122 w 7728382"/>
              <a:gd name="connsiteY288" fmla="*/ 4827636 h 7317371"/>
              <a:gd name="connsiteX289" fmla="*/ 2836400 w 7728382"/>
              <a:gd name="connsiteY289" fmla="*/ 4795058 h 7317371"/>
              <a:gd name="connsiteX290" fmla="*/ 2836442 w 7728382"/>
              <a:gd name="connsiteY290" fmla="*/ 4795350 h 7317371"/>
              <a:gd name="connsiteX291" fmla="*/ 2877297 w 7728382"/>
              <a:gd name="connsiteY291" fmla="*/ 4827991 h 7317371"/>
              <a:gd name="connsiteX292" fmla="*/ 2926329 w 7728382"/>
              <a:gd name="connsiteY292" fmla="*/ 4831003 h 7317371"/>
              <a:gd name="connsiteX293" fmla="*/ 3017933 w 7728382"/>
              <a:gd name="connsiteY293" fmla="*/ 4797489 h 7317371"/>
              <a:gd name="connsiteX294" fmla="*/ 3105772 w 7728382"/>
              <a:gd name="connsiteY294" fmla="*/ 4744853 h 7317371"/>
              <a:gd name="connsiteX295" fmla="*/ 4865164 w 7728382"/>
              <a:gd name="connsiteY295" fmla="*/ 4541620 h 7317371"/>
              <a:gd name="connsiteX296" fmla="*/ 4866257 w 7728382"/>
              <a:gd name="connsiteY296" fmla="*/ 4554940 h 7317371"/>
              <a:gd name="connsiteX297" fmla="*/ 4843895 w 7728382"/>
              <a:gd name="connsiteY297" fmla="*/ 4571711 h 7317371"/>
              <a:gd name="connsiteX298" fmla="*/ 4815504 w 7728382"/>
              <a:gd name="connsiteY298" fmla="*/ 4641800 h 7317371"/>
              <a:gd name="connsiteX299" fmla="*/ 4789707 w 7728382"/>
              <a:gd name="connsiteY299" fmla="*/ 4653413 h 7317371"/>
              <a:gd name="connsiteX300" fmla="*/ 4764331 w 7728382"/>
              <a:gd name="connsiteY300" fmla="*/ 4657289 h 7317371"/>
              <a:gd name="connsiteX301" fmla="*/ 4739814 w 7728382"/>
              <a:gd name="connsiteY301" fmla="*/ 4669329 h 7317371"/>
              <a:gd name="connsiteX302" fmla="*/ 4686485 w 7728382"/>
              <a:gd name="connsiteY302" fmla="*/ 4720495 h 7317371"/>
              <a:gd name="connsiteX303" fmla="*/ 4661530 w 7728382"/>
              <a:gd name="connsiteY303" fmla="*/ 4727377 h 7317371"/>
              <a:gd name="connsiteX304" fmla="*/ 4575938 w 7728382"/>
              <a:gd name="connsiteY304" fmla="*/ 4715764 h 7317371"/>
              <a:gd name="connsiteX305" fmla="*/ 4551859 w 7728382"/>
              <a:gd name="connsiteY305" fmla="*/ 4724371 h 7317371"/>
              <a:gd name="connsiteX306" fmla="*/ 4532932 w 7728382"/>
              <a:gd name="connsiteY306" fmla="*/ 4748879 h 7317371"/>
              <a:gd name="connsiteX307" fmla="*/ 4514005 w 7728382"/>
              <a:gd name="connsiteY307" fmla="*/ 4823271 h 7317371"/>
              <a:gd name="connsiteX308" fmla="*/ 4514267 w 7728382"/>
              <a:gd name="connsiteY308" fmla="*/ 4823667 h 7317371"/>
              <a:gd name="connsiteX309" fmla="*/ 4533156 w 7728382"/>
              <a:gd name="connsiteY309" fmla="*/ 4749405 h 7317371"/>
              <a:gd name="connsiteX310" fmla="*/ 4552062 w 7728382"/>
              <a:gd name="connsiteY310" fmla="*/ 4724906 h 7317371"/>
              <a:gd name="connsiteX311" fmla="*/ 4576141 w 7728382"/>
              <a:gd name="connsiteY311" fmla="*/ 4716301 h 7317371"/>
              <a:gd name="connsiteX312" fmla="*/ 4661704 w 7728382"/>
              <a:gd name="connsiteY312" fmla="*/ 4727906 h 7317371"/>
              <a:gd name="connsiteX313" fmla="*/ 4686636 w 7728382"/>
              <a:gd name="connsiteY313" fmla="*/ 4721034 h 7317371"/>
              <a:gd name="connsiteX314" fmla="*/ 4739954 w 7728382"/>
              <a:gd name="connsiteY314" fmla="*/ 4669872 h 7317371"/>
              <a:gd name="connsiteX315" fmla="*/ 4764453 w 7728382"/>
              <a:gd name="connsiteY315" fmla="*/ 4657826 h 7317371"/>
              <a:gd name="connsiteX316" fmla="*/ 4789818 w 7728382"/>
              <a:gd name="connsiteY316" fmla="*/ 4653965 h 7317371"/>
              <a:gd name="connsiteX317" fmla="*/ 4815617 w 7728382"/>
              <a:gd name="connsiteY317" fmla="*/ 4642350 h 7317371"/>
              <a:gd name="connsiteX318" fmla="*/ 4843989 w 7728382"/>
              <a:gd name="connsiteY318" fmla="*/ 4572281 h 7317371"/>
              <a:gd name="connsiteX319" fmla="*/ 4866348 w 7728382"/>
              <a:gd name="connsiteY319" fmla="*/ 4555514 h 7317371"/>
              <a:gd name="connsiteX320" fmla="*/ 4908913 w 7728382"/>
              <a:gd name="connsiteY320" fmla="*/ 4570991 h 7317371"/>
              <a:gd name="connsiteX321" fmla="*/ 4931692 w 7728382"/>
              <a:gd name="connsiteY321" fmla="*/ 4628594 h 7317371"/>
              <a:gd name="connsiteX322" fmla="*/ 5058953 w 7728382"/>
              <a:gd name="connsiteY322" fmla="*/ 4706848 h 7317371"/>
              <a:gd name="connsiteX323" fmla="*/ 5076585 w 7728382"/>
              <a:gd name="connsiteY323" fmla="*/ 4727475 h 7317371"/>
              <a:gd name="connsiteX324" fmla="*/ 5092918 w 7728382"/>
              <a:gd name="connsiteY324" fmla="*/ 4753277 h 7317371"/>
              <a:gd name="connsiteX325" fmla="*/ 5112690 w 7728382"/>
              <a:gd name="connsiteY325" fmla="*/ 4768323 h 7317371"/>
              <a:gd name="connsiteX326" fmla="*/ 5205986 w 7728382"/>
              <a:gd name="connsiteY326" fmla="*/ 4787672 h 7317371"/>
              <a:gd name="connsiteX327" fmla="*/ 5313041 w 7728382"/>
              <a:gd name="connsiteY327" fmla="*/ 4770905 h 7317371"/>
              <a:gd name="connsiteX328" fmla="*/ 5338840 w 7728382"/>
              <a:gd name="connsiteY328" fmla="*/ 4756289 h 7317371"/>
              <a:gd name="connsiteX329" fmla="*/ 5361199 w 7728382"/>
              <a:gd name="connsiteY329" fmla="*/ 4724475 h 7317371"/>
              <a:gd name="connsiteX330" fmla="*/ 5385698 w 7728382"/>
              <a:gd name="connsiteY330" fmla="*/ 4701685 h 7317371"/>
              <a:gd name="connsiteX331" fmla="*/ 5408886 w 7728382"/>
              <a:gd name="connsiteY331" fmla="*/ 4709410 h 7317371"/>
              <a:gd name="connsiteX332" fmla="*/ 5408704 w 7728382"/>
              <a:gd name="connsiteY332" fmla="*/ 4708238 h 7317371"/>
              <a:gd name="connsiteX333" fmla="*/ 5385486 w 7728382"/>
              <a:gd name="connsiteY333" fmla="*/ 4700492 h 7317371"/>
              <a:gd name="connsiteX334" fmla="*/ 5360977 w 7728382"/>
              <a:gd name="connsiteY334" fmla="*/ 4723272 h 7317371"/>
              <a:gd name="connsiteX335" fmla="*/ 5338637 w 7728382"/>
              <a:gd name="connsiteY335" fmla="*/ 4755071 h 7317371"/>
              <a:gd name="connsiteX336" fmla="*/ 5312837 w 7728382"/>
              <a:gd name="connsiteY336" fmla="*/ 4769672 h 7317371"/>
              <a:gd name="connsiteX337" fmla="*/ 5205812 w 7728382"/>
              <a:gd name="connsiteY337" fmla="*/ 4786438 h 7317371"/>
              <a:gd name="connsiteX338" fmla="*/ 5112528 w 7728382"/>
              <a:gd name="connsiteY338" fmla="*/ 4767098 h 7317371"/>
              <a:gd name="connsiteX339" fmla="*/ 5092746 w 7728382"/>
              <a:gd name="connsiteY339" fmla="*/ 4752065 h 7317371"/>
              <a:gd name="connsiteX340" fmla="*/ 5076423 w 7728382"/>
              <a:gd name="connsiteY340" fmla="*/ 4726278 h 7317371"/>
              <a:gd name="connsiteX341" fmla="*/ 5058784 w 7728382"/>
              <a:gd name="connsiteY341" fmla="*/ 4705639 h 7317371"/>
              <a:gd name="connsiteX342" fmla="*/ 4931563 w 7728382"/>
              <a:gd name="connsiteY342" fmla="*/ 4627440 h 7317371"/>
              <a:gd name="connsiteX343" fmla="*/ 4908759 w 7728382"/>
              <a:gd name="connsiteY343" fmla="*/ 4569880 h 7317371"/>
              <a:gd name="connsiteX344" fmla="*/ 4866222 w 7728382"/>
              <a:gd name="connsiteY344" fmla="*/ 4554413 h 7317371"/>
              <a:gd name="connsiteX345" fmla="*/ 5961430 w 7728382"/>
              <a:gd name="connsiteY345" fmla="*/ 4480268 h 7317371"/>
              <a:gd name="connsiteX346" fmla="*/ 5956789 w 7728382"/>
              <a:gd name="connsiteY346" fmla="*/ 4515301 h 7317371"/>
              <a:gd name="connsiteX347" fmla="*/ 5947312 w 7728382"/>
              <a:gd name="connsiteY347" fmla="*/ 4552681 h 7317371"/>
              <a:gd name="connsiteX348" fmla="*/ 5949041 w 7728382"/>
              <a:gd name="connsiteY348" fmla="*/ 4578467 h 7317371"/>
              <a:gd name="connsiteX349" fmla="*/ 5940441 w 7728382"/>
              <a:gd name="connsiteY349" fmla="*/ 4579741 h 7317371"/>
              <a:gd name="connsiteX350" fmla="*/ 5933133 w 7728382"/>
              <a:gd name="connsiteY350" fmla="*/ 4585780 h 7317371"/>
              <a:gd name="connsiteX351" fmla="*/ 5923680 w 7728382"/>
              <a:gd name="connsiteY351" fmla="*/ 4605527 h 7317371"/>
              <a:gd name="connsiteX352" fmla="*/ 5909915 w 7728382"/>
              <a:gd name="connsiteY352" fmla="*/ 4682019 h 7317371"/>
              <a:gd name="connsiteX353" fmla="*/ 5903045 w 7728382"/>
              <a:gd name="connsiteY353" fmla="*/ 4700059 h 7317371"/>
              <a:gd name="connsiteX354" fmla="*/ 5900024 w 7728382"/>
              <a:gd name="connsiteY354" fmla="*/ 4710812 h 7317371"/>
              <a:gd name="connsiteX355" fmla="*/ 5899171 w 7728382"/>
              <a:gd name="connsiteY355" fmla="*/ 4724546 h 7317371"/>
              <a:gd name="connsiteX356" fmla="*/ 5900462 w 7728382"/>
              <a:gd name="connsiteY356" fmla="*/ 4734432 h 7317371"/>
              <a:gd name="connsiteX357" fmla="*/ 5900680 w 7728382"/>
              <a:gd name="connsiteY357" fmla="*/ 4735086 h 7317371"/>
              <a:gd name="connsiteX358" fmla="*/ 5899460 w 7728382"/>
              <a:gd name="connsiteY358" fmla="*/ 4725675 h 7317371"/>
              <a:gd name="connsiteX359" fmla="*/ 5900326 w 7728382"/>
              <a:gd name="connsiteY359" fmla="*/ 4711940 h 7317371"/>
              <a:gd name="connsiteX360" fmla="*/ 5903328 w 7728382"/>
              <a:gd name="connsiteY360" fmla="*/ 4701180 h 7317371"/>
              <a:gd name="connsiteX361" fmla="*/ 5910213 w 7728382"/>
              <a:gd name="connsiteY361" fmla="*/ 4683145 h 7317371"/>
              <a:gd name="connsiteX362" fmla="*/ 5923969 w 7728382"/>
              <a:gd name="connsiteY362" fmla="*/ 4606644 h 7317371"/>
              <a:gd name="connsiteX363" fmla="*/ 5933423 w 7728382"/>
              <a:gd name="connsiteY363" fmla="*/ 4586857 h 7317371"/>
              <a:gd name="connsiteX364" fmla="*/ 5940742 w 7728382"/>
              <a:gd name="connsiteY364" fmla="*/ 4580845 h 7317371"/>
              <a:gd name="connsiteX365" fmla="*/ 5949329 w 7728382"/>
              <a:gd name="connsiteY365" fmla="*/ 4579561 h 7317371"/>
              <a:gd name="connsiteX366" fmla="*/ 5947611 w 7728382"/>
              <a:gd name="connsiteY366" fmla="*/ 4553782 h 7317371"/>
              <a:gd name="connsiteX367" fmla="*/ 5957065 w 7728382"/>
              <a:gd name="connsiteY367" fmla="*/ 4516387 h 7317371"/>
              <a:gd name="connsiteX368" fmla="*/ 5961800 w 7728382"/>
              <a:gd name="connsiteY368" fmla="*/ 4480704 h 7317371"/>
              <a:gd name="connsiteX369" fmla="*/ 3171902 w 7728382"/>
              <a:gd name="connsiteY369" fmla="*/ 4418742 h 7317371"/>
              <a:gd name="connsiteX370" fmla="*/ 3171883 w 7728382"/>
              <a:gd name="connsiteY370" fmla="*/ 4418748 h 7317371"/>
              <a:gd name="connsiteX371" fmla="*/ 3213778 w 7728382"/>
              <a:gd name="connsiteY371" fmla="*/ 4439271 h 7317371"/>
              <a:gd name="connsiteX372" fmla="*/ 3213800 w 7728382"/>
              <a:gd name="connsiteY372" fmla="*/ 4439255 h 7317371"/>
              <a:gd name="connsiteX373" fmla="*/ 5969660 w 7728382"/>
              <a:gd name="connsiteY373" fmla="*/ 4322941 h 7317371"/>
              <a:gd name="connsiteX374" fmla="*/ 5968824 w 7728382"/>
              <a:gd name="connsiteY374" fmla="*/ 4372203 h 7317371"/>
              <a:gd name="connsiteX375" fmla="*/ 5950333 w 7728382"/>
              <a:gd name="connsiteY375" fmla="*/ 4398422 h 7317371"/>
              <a:gd name="connsiteX376" fmla="*/ 5931841 w 7728382"/>
              <a:gd name="connsiteY376" fmla="*/ 4412615 h 7317371"/>
              <a:gd name="connsiteX377" fmla="*/ 5930550 w 7728382"/>
              <a:gd name="connsiteY377" fmla="*/ 4443115 h 7317371"/>
              <a:gd name="connsiteX378" fmla="*/ 5930869 w 7728382"/>
              <a:gd name="connsiteY378" fmla="*/ 4443491 h 7317371"/>
              <a:gd name="connsiteX379" fmla="*/ 5932139 w 7728382"/>
              <a:gd name="connsiteY379" fmla="*/ 4413659 h 7317371"/>
              <a:gd name="connsiteX380" fmla="*/ 5950629 w 7728382"/>
              <a:gd name="connsiteY380" fmla="*/ 4399475 h 7317371"/>
              <a:gd name="connsiteX381" fmla="*/ 5969103 w 7728382"/>
              <a:gd name="connsiteY381" fmla="*/ 4373269 h 7317371"/>
              <a:gd name="connsiteX382" fmla="*/ 5969970 w 7728382"/>
              <a:gd name="connsiteY382" fmla="*/ 4322974 h 7317371"/>
              <a:gd name="connsiteX383" fmla="*/ 4891200 w 7728382"/>
              <a:gd name="connsiteY383" fmla="*/ 4319547 h 7317371"/>
              <a:gd name="connsiteX384" fmla="*/ 4891212 w 7728382"/>
              <a:gd name="connsiteY384" fmla="*/ 4319724 h 7317371"/>
              <a:gd name="connsiteX385" fmla="*/ 4897240 w 7728382"/>
              <a:gd name="connsiteY385" fmla="*/ 4340355 h 7317371"/>
              <a:gd name="connsiteX386" fmla="*/ 4925613 w 7728382"/>
              <a:gd name="connsiteY386" fmla="*/ 4353693 h 7317371"/>
              <a:gd name="connsiteX387" fmla="*/ 4935848 w 7728382"/>
              <a:gd name="connsiteY387" fmla="*/ 4364783 h 7317371"/>
              <a:gd name="connsiteX388" fmla="*/ 4935851 w 7728382"/>
              <a:gd name="connsiteY388" fmla="*/ 4364483 h 7317371"/>
              <a:gd name="connsiteX389" fmla="*/ 4925521 w 7728382"/>
              <a:gd name="connsiteY389" fmla="*/ 4353297 h 7317371"/>
              <a:gd name="connsiteX390" fmla="*/ 4897163 w 7728382"/>
              <a:gd name="connsiteY390" fmla="*/ 4339996 h 7317371"/>
              <a:gd name="connsiteX391" fmla="*/ 5955195 w 7728382"/>
              <a:gd name="connsiteY391" fmla="*/ 4282768 h 7317371"/>
              <a:gd name="connsiteX392" fmla="*/ 5957641 w 7728382"/>
              <a:gd name="connsiteY392" fmla="*/ 4297010 h 7317371"/>
              <a:gd name="connsiteX393" fmla="*/ 5946020 w 7728382"/>
              <a:gd name="connsiteY393" fmla="*/ 4310770 h 7317371"/>
              <a:gd name="connsiteX394" fmla="*/ 5946020 w 7728382"/>
              <a:gd name="connsiteY394" fmla="*/ 4319357 h 7317371"/>
              <a:gd name="connsiteX395" fmla="*/ 5946327 w 7728382"/>
              <a:gd name="connsiteY395" fmla="*/ 4319391 h 7317371"/>
              <a:gd name="connsiteX396" fmla="*/ 5946327 w 7728382"/>
              <a:gd name="connsiteY396" fmla="*/ 4311807 h 7317371"/>
              <a:gd name="connsiteX397" fmla="*/ 5957932 w 7728382"/>
              <a:gd name="connsiteY397" fmla="*/ 4298051 h 7317371"/>
              <a:gd name="connsiteX398" fmla="*/ 5955348 w 7728382"/>
              <a:gd name="connsiteY398" fmla="*/ 4283012 h 7317371"/>
              <a:gd name="connsiteX399" fmla="*/ 1205061 w 7728382"/>
              <a:gd name="connsiteY399" fmla="*/ 4246931 h 7317371"/>
              <a:gd name="connsiteX400" fmla="*/ 1150233 w 7728382"/>
              <a:gd name="connsiteY400" fmla="*/ 4319097 h 7317371"/>
              <a:gd name="connsiteX401" fmla="*/ 1095640 w 7728382"/>
              <a:gd name="connsiteY401" fmla="*/ 4332863 h 7317371"/>
              <a:gd name="connsiteX402" fmla="*/ 987337 w 7728382"/>
              <a:gd name="connsiteY402" fmla="*/ 4273559 h 7317371"/>
              <a:gd name="connsiteX403" fmla="*/ 931038 w 7728382"/>
              <a:gd name="connsiteY403" fmla="*/ 4292464 h 7317371"/>
              <a:gd name="connsiteX404" fmla="*/ 905248 w 7728382"/>
              <a:gd name="connsiteY404" fmla="*/ 4323410 h 7317371"/>
              <a:gd name="connsiteX405" fmla="*/ 905165 w 7728382"/>
              <a:gd name="connsiteY405" fmla="*/ 4323553 h 7317371"/>
              <a:gd name="connsiteX406" fmla="*/ 930705 w 7728382"/>
              <a:gd name="connsiteY406" fmla="*/ 4292890 h 7317371"/>
              <a:gd name="connsiteX407" fmla="*/ 987011 w 7728382"/>
              <a:gd name="connsiteY407" fmla="*/ 4273964 h 7317371"/>
              <a:gd name="connsiteX408" fmla="*/ 1095342 w 7728382"/>
              <a:gd name="connsiteY408" fmla="*/ 4333307 h 7317371"/>
              <a:gd name="connsiteX409" fmla="*/ 1149928 w 7728382"/>
              <a:gd name="connsiteY409" fmla="*/ 4319544 h 7317371"/>
              <a:gd name="connsiteX410" fmla="*/ 5938541 w 7728382"/>
              <a:gd name="connsiteY410" fmla="*/ 4221463 h 7317371"/>
              <a:gd name="connsiteX411" fmla="*/ 5940441 w 7728382"/>
              <a:gd name="connsiteY411" fmla="*/ 4228264 h 7317371"/>
              <a:gd name="connsiteX412" fmla="*/ 5939150 w 7728382"/>
              <a:gd name="connsiteY412" fmla="*/ 4242890 h 7317371"/>
              <a:gd name="connsiteX413" fmla="*/ 5941294 w 7728382"/>
              <a:gd name="connsiteY413" fmla="*/ 4260064 h 7317371"/>
              <a:gd name="connsiteX414" fmla="*/ 5941504 w 7728382"/>
              <a:gd name="connsiteY414" fmla="*/ 4260398 h 7317371"/>
              <a:gd name="connsiteX415" fmla="*/ 5939442 w 7728382"/>
              <a:gd name="connsiteY415" fmla="*/ 4243905 h 7317371"/>
              <a:gd name="connsiteX416" fmla="*/ 5940742 w 7728382"/>
              <a:gd name="connsiteY416" fmla="*/ 4229294 h 7317371"/>
              <a:gd name="connsiteX417" fmla="*/ 4858113 w 7728382"/>
              <a:gd name="connsiteY417" fmla="*/ 4186761 h 7317371"/>
              <a:gd name="connsiteX418" fmla="*/ 4858090 w 7728382"/>
              <a:gd name="connsiteY418" fmla="*/ 4186841 h 7317371"/>
              <a:gd name="connsiteX419" fmla="*/ 4881306 w 7728382"/>
              <a:gd name="connsiteY419" fmla="*/ 4242725 h 7317371"/>
              <a:gd name="connsiteX420" fmla="*/ 4881254 w 7728382"/>
              <a:gd name="connsiteY420" fmla="*/ 4242457 h 7317371"/>
              <a:gd name="connsiteX421" fmla="*/ 2387421 w 7728382"/>
              <a:gd name="connsiteY421" fmla="*/ 4180147 h 7317371"/>
              <a:gd name="connsiteX422" fmla="*/ 2363201 w 7728382"/>
              <a:gd name="connsiteY422" fmla="*/ 4185236 h 7317371"/>
              <a:gd name="connsiteX423" fmla="*/ 2363198 w 7728382"/>
              <a:gd name="connsiteY423" fmla="*/ 4185243 h 7317371"/>
              <a:gd name="connsiteX424" fmla="*/ 2395859 w 7728382"/>
              <a:gd name="connsiteY424" fmla="*/ 4178374 h 7317371"/>
              <a:gd name="connsiteX425" fmla="*/ 2395200 w 7728382"/>
              <a:gd name="connsiteY425" fmla="*/ 4178513 h 7317371"/>
              <a:gd name="connsiteX426" fmla="*/ 2485450 w 7728382"/>
              <a:gd name="connsiteY426" fmla="*/ 4178940 h 7317371"/>
              <a:gd name="connsiteX427" fmla="*/ 2571002 w 7728382"/>
              <a:gd name="connsiteY427" fmla="*/ 4202157 h 7317371"/>
              <a:gd name="connsiteX428" fmla="*/ 2647509 w 7728382"/>
              <a:gd name="connsiteY428" fmla="*/ 4252046 h 7317371"/>
              <a:gd name="connsiteX429" fmla="*/ 2639772 w 7728382"/>
              <a:gd name="connsiteY429" fmla="*/ 4287727 h 7317371"/>
              <a:gd name="connsiteX430" fmla="*/ 2629027 w 7728382"/>
              <a:gd name="connsiteY430" fmla="*/ 4318262 h 7317371"/>
              <a:gd name="connsiteX431" fmla="*/ 2610115 w 7728382"/>
              <a:gd name="connsiteY431" fmla="*/ 4330725 h 7317371"/>
              <a:gd name="connsiteX432" fmla="*/ 2600229 w 7728382"/>
              <a:gd name="connsiteY432" fmla="*/ 4357396 h 7317371"/>
              <a:gd name="connsiteX433" fmla="*/ 2604527 w 7728382"/>
              <a:gd name="connsiteY433" fmla="*/ 4410721 h 7317371"/>
              <a:gd name="connsiteX434" fmla="*/ 2622150 w 7728382"/>
              <a:gd name="connsiteY434" fmla="*/ 4455874 h 7317371"/>
              <a:gd name="connsiteX435" fmla="*/ 2667710 w 7728382"/>
              <a:gd name="connsiteY435" fmla="*/ 4466611 h 7317371"/>
              <a:gd name="connsiteX436" fmla="*/ 2714989 w 7728382"/>
              <a:gd name="connsiteY436" fmla="*/ 4456729 h 7317371"/>
              <a:gd name="connsiteX437" fmla="*/ 2744646 w 7728382"/>
              <a:gd name="connsiteY437" fmla="*/ 4465328 h 7317371"/>
              <a:gd name="connsiteX438" fmla="*/ 2772173 w 7728382"/>
              <a:gd name="connsiteY438" fmla="*/ 4487691 h 7317371"/>
              <a:gd name="connsiteX439" fmla="*/ 2750234 w 7728382"/>
              <a:gd name="connsiteY439" fmla="*/ 4539716 h 7317371"/>
              <a:gd name="connsiteX440" fmla="*/ 2759260 w 7728382"/>
              <a:gd name="connsiteY440" fmla="*/ 4666147 h 7317371"/>
              <a:gd name="connsiteX441" fmla="*/ 2769145 w 7728382"/>
              <a:gd name="connsiteY441" fmla="*/ 4727200 h 7317371"/>
              <a:gd name="connsiteX442" fmla="*/ 2743787 w 7728382"/>
              <a:gd name="connsiteY442" fmla="*/ 4743117 h 7317371"/>
              <a:gd name="connsiteX443" fmla="*/ 2717138 w 7728382"/>
              <a:gd name="connsiteY443" fmla="*/ 4749562 h 7317371"/>
              <a:gd name="connsiteX444" fmla="*/ 2690490 w 7728382"/>
              <a:gd name="connsiteY444" fmla="*/ 4747853 h 7317371"/>
              <a:gd name="connsiteX445" fmla="*/ 2665131 w 7728382"/>
              <a:gd name="connsiteY445" fmla="*/ 4756025 h 7317371"/>
              <a:gd name="connsiteX446" fmla="*/ 2645359 w 7728382"/>
              <a:gd name="connsiteY446" fmla="*/ 4777943 h 7317371"/>
              <a:gd name="connsiteX447" fmla="*/ 2600659 w 7728382"/>
              <a:gd name="connsiteY447" fmla="*/ 4881156 h 7317371"/>
              <a:gd name="connsiteX448" fmla="*/ 2592493 w 7728382"/>
              <a:gd name="connsiteY448" fmla="*/ 4911247 h 7317371"/>
              <a:gd name="connsiteX449" fmla="*/ 2587335 w 7728382"/>
              <a:gd name="connsiteY449" fmla="*/ 4943081 h 7317371"/>
              <a:gd name="connsiteX450" fmla="*/ 2574870 w 7728382"/>
              <a:gd name="connsiteY450" fmla="*/ 4980061 h 7317371"/>
              <a:gd name="connsiteX451" fmla="*/ 2550371 w 7728382"/>
              <a:gd name="connsiteY451" fmla="*/ 4996406 h 7317371"/>
              <a:gd name="connsiteX452" fmla="*/ 2513818 w 7728382"/>
              <a:gd name="connsiteY452" fmla="*/ 5044123 h 7317371"/>
              <a:gd name="connsiteX453" fmla="*/ 2486310 w 7728382"/>
              <a:gd name="connsiteY453" fmla="*/ 5108202 h 7317371"/>
              <a:gd name="connsiteX454" fmla="*/ 2422268 w 7728382"/>
              <a:gd name="connsiteY454" fmla="*/ 5203670 h 7317371"/>
              <a:gd name="connsiteX455" fmla="*/ 2366392 w 7728382"/>
              <a:gd name="connsiteY455" fmla="*/ 5309448 h 7317371"/>
              <a:gd name="connsiteX456" fmla="*/ 2348770 w 7728382"/>
              <a:gd name="connsiteY456" fmla="*/ 5377391 h 7317371"/>
              <a:gd name="connsiteX457" fmla="*/ 2321542 w 7728382"/>
              <a:gd name="connsiteY457" fmla="*/ 5424641 h 7317371"/>
              <a:gd name="connsiteX458" fmla="*/ 2321652 w 7728382"/>
              <a:gd name="connsiteY458" fmla="*/ 5424622 h 7317371"/>
              <a:gd name="connsiteX459" fmla="*/ 2349178 w 7728382"/>
              <a:gd name="connsiteY459" fmla="*/ 5376946 h 7317371"/>
              <a:gd name="connsiteX460" fmla="*/ 2366810 w 7728382"/>
              <a:gd name="connsiteY460" fmla="*/ 5309082 h 7317371"/>
              <a:gd name="connsiteX461" fmla="*/ 2422721 w 7728382"/>
              <a:gd name="connsiteY461" fmla="*/ 5203415 h 7317371"/>
              <a:gd name="connsiteX462" fmla="*/ 2486799 w 7728382"/>
              <a:gd name="connsiteY462" fmla="*/ 5108050 h 7317371"/>
              <a:gd name="connsiteX463" fmla="*/ 2514325 w 7728382"/>
              <a:gd name="connsiteY463" fmla="*/ 5044047 h 7317371"/>
              <a:gd name="connsiteX464" fmla="*/ 2550877 w 7728382"/>
              <a:gd name="connsiteY464" fmla="*/ 4996370 h 7317371"/>
              <a:gd name="connsiteX465" fmla="*/ 2575387 w 7728382"/>
              <a:gd name="connsiteY465" fmla="*/ 4980044 h 7317371"/>
              <a:gd name="connsiteX466" fmla="*/ 2587868 w 7728382"/>
              <a:gd name="connsiteY466" fmla="*/ 4943112 h 7317371"/>
              <a:gd name="connsiteX467" fmla="*/ 2593030 w 7728382"/>
              <a:gd name="connsiteY467" fmla="*/ 4911320 h 7317371"/>
              <a:gd name="connsiteX468" fmla="*/ 2601197 w 7728382"/>
              <a:gd name="connsiteY468" fmla="*/ 4881249 h 7317371"/>
              <a:gd name="connsiteX469" fmla="*/ 2645926 w 7728382"/>
              <a:gd name="connsiteY469" fmla="*/ 4778163 h 7317371"/>
              <a:gd name="connsiteX470" fmla="*/ 2665704 w 7728382"/>
              <a:gd name="connsiteY470" fmla="*/ 4756255 h 7317371"/>
              <a:gd name="connsiteX471" fmla="*/ 2691084 w 7728382"/>
              <a:gd name="connsiteY471" fmla="*/ 4748092 h 7317371"/>
              <a:gd name="connsiteX472" fmla="*/ 2717741 w 7728382"/>
              <a:gd name="connsiteY472" fmla="*/ 4749813 h 7317371"/>
              <a:gd name="connsiteX473" fmla="*/ 2744409 w 7728382"/>
              <a:gd name="connsiteY473" fmla="*/ 4743371 h 7317371"/>
              <a:gd name="connsiteX474" fmla="*/ 2769778 w 7728382"/>
              <a:gd name="connsiteY474" fmla="*/ 4727474 h 7317371"/>
              <a:gd name="connsiteX475" fmla="*/ 2796446 w 7728382"/>
              <a:gd name="connsiteY475" fmla="*/ 4725765 h 7317371"/>
              <a:gd name="connsiteX476" fmla="*/ 2822255 w 7728382"/>
              <a:gd name="connsiteY476" fmla="*/ 4739080 h 7317371"/>
              <a:gd name="connsiteX477" fmla="*/ 2832029 w 7728382"/>
              <a:gd name="connsiteY477" fmla="*/ 4764989 h 7317371"/>
              <a:gd name="connsiteX478" fmla="*/ 2832011 w 7728382"/>
              <a:gd name="connsiteY478" fmla="*/ 4764864 h 7317371"/>
              <a:gd name="connsiteX479" fmla="*/ 2822128 w 7728382"/>
              <a:gd name="connsiteY479" fmla="*/ 4738638 h 7317371"/>
              <a:gd name="connsiteX480" fmla="*/ 2796344 w 7728382"/>
              <a:gd name="connsiteY480" fmla="*/ 4725313 h 7317371"/>
              <a:gd name="connsiteX481" fmla="*/ 2769704 w 7728382"/>
              <a:gd name="connsiteY481" fmla="*/ 4727042 h 7317371"/>
              <a:gd name="connsiteX482" fmla="*/ 2759821 w 7728382"/>
              <a:gd name="connsiteY482" fmla="*/ 4665972 h 7317371"/>
              <a:gd name="connsiteX483" fmla="*/ 2750794 w 7728382"/>
              <a:gd name="connsiteY483" fmla="*/ 4539551 h 7317371"/>
              <a:gd name="connsiteX484" fmla="*/ 2772712 w 7728382"/>
              <a:gd name="connsiteY484" fmla="*/ 4487525 h 7317371"/>
              <a:gd name="connsiteX485" fmla="*/ 2745194 w 7728382"/>
              <a:gd name="connsiteY485" fmla="*/ 4465156 h 7317371"/>
              <a:gd name="connsiteX486" fmla="*/ 2715545 w 7728382"/>
              <a:gd name="connsiteY486" fmla="*/ 4456564 h 7317371"/>
              <a:gd name="connsiteX487" fmla="*/ 2668282 w 7728382"/>
              <a:gd name="connsiteY487" fmla="*/ 4466459 h 7317371"/>
              <a:gd name="connsiteX488" fmla="*/ 2622732 w 7728382"/>
              <a:gd name="connsiteY488" fmla="*/ 4455713 h 7317371"/>
              <a:gd name="connsiteX489" fmla="*/ 2605118 w 7728382"/>
              <a:gd name="connsiteY489" fmla="*/ 4410550 h 7317371"/>
              <a:gd name="connsiteX490" fmla="*/ 2600813 w 7728382"/>
              <a:gd name="connsiteY490" fmla="*/ 4357247 h 7317371"/>
              <a:gd name="connsiteX491" fmla="*/ 2610697 w 7728382"/>
              <a:gd name="connsiteY491" fmla="*/ 4330569 h 7317371"/>
              <a:gd name="connsiteX492" fmla="*/ 2629606 w 7728382"/>
              <a:gd name="connsiteY492" fmla="*/ 4318121 h 7317371"/>
              <a:gd name="connsiteX493" fmla="*/ 2640346 w 7728382"/>
              <a:gd name="connsiteY493" fmla="*/ 4287586 h 7317371"/>
              <a:gd name="connsiteX494" fmla="*/ 2648098 w 7728382"/>
              <a:gd name="connsiteY494" fmla="*/ 4251891 h 7317371"/>
              <a:gd name="connsiteX495" fmla="*/ 2571603 w 7728382"/>
              <a:gd name="connsiteY495" fmla="*/ 4202020 h 7317371"/>
              <a:gd name="connsiteX496" fmla="*/ 2486082 w 7728382"/>
              <a:gd name="connsiteY496" fmla="*/ 4178799 h 7317371"/>
              <a:gd name="connsiteX497" fmla="*/ 6000552 w 7728382"/>
              <a:gd name="connsiteY497" fmla="*/ 4072689 h 7317371"/>
              <a:gd name="connsiteX498" fmla="*/ 5995891 w 7728382"/>
              <a:gd name="connsiteY498" fmla="*/ 4100659 h 7317371"/>
              <a:gd name="connsiteX499" fmla="*/ 5976547 w 7728382"/>
              <a:gd name="connsiteY499" fmla="*/ 4118699 h 7317371"/>
              <a:gd name="connsiteX500" fmla="*/ 5921950 w 7728382"/>
              <a:gd name="connsiteY500" fmla="*/ 4138038 h 7317371"/>
              <a:gd name="connsiteX501" fmla="*/ 5865648 w 7728382"/>
              <a:gd name="connsiteY501" fmla="*/ 4129451 h 7317371"/>
              <a:gd name="connsiteX502" fmla="*/ 5837704 w 7728382"/>
              <a:gd name="connsiteY502" fmla="*/ 4118266 h 7317371"/>
              <a:gd name="connsiteX503" fmla="*/ 5810199 w 7728382"/>
              <a:gd name="connsiteY503" fmla="*/ 4125578 h 7317371"/>
              <a:gd name="connsiteX504" fmla="*/ 5802038 w 7728382"/>
              <a:gd name="connsiteY504" fmla="*/ 4157378 h 7317371"/>
              <a:gd name="connsiteX505" fmla="*/ 5802890 w 7728382"/>
              <a:gd name="connsiteY505" fmla="*/ 4169838 h 7317371"/>
              <a:gd name="connsiteX506" fmla="*/ 5803112 w 7728382"/>
              <a:gd name="connsiteY506" fmla="*/ 4170198 h 7317371"/>
              <a:gd name="connsiteX507" fmla="*/ 5802305 w 7728382"/>
              <a:gd name="connsiteY507" fmla="*/ 4158376 h 7317371"/>
              <a:gd name="connsiteX508" fmla="*/ 5810459 w 7728382"/>
              <a:gd name="connsiteY508" fmla="*/ 4126586 h 7317371"/>
              <a:gd name="connsiteX509" fmla="*/ 5837986 w 7728382"/>
              <a:gd name="connsiteY509" fmla="*/ 4119270 h 7317371"/>
              <a:gd name="connsiteX510" fmla="*/ 5865930 w 7728382"/>
              <a:gd name="connsiteY510" fmla="*/ 4130437 h 7317371"/>
              <a:gd name="connsiteX511" fmla="*/ 5922251 w 7728382"/>
              <a:gd name="connsiteY511" fmla="*/ 4139037 h 7317371"/>
              <a:gd name="connsiteX512" fmla="*/ 5976856 w 7728382"/>
              <a:gd name="connsiteY512" fmla="*/ 4119698 h 7317371"/>
              <a:gd name="connsiteX513" fmla="*/ 5996197 w 7728382"/>
              <a:gd name="connsiteY513" fmla="*/ 4101642 h 7317371"/>
              <a:gd name="connsiteX514" fmla="*/ 6000932 w 7728382"/>
              <a:gd name="connsiteY514" fmla="*/ 4073275 h 7317371"/>
              <a:gd name="connsiteX515" fmla="*/ 1355169 w 7728382"/>
              <a:gd name="connsiteY515" fmla="*/ 4036832 h 7317371"/>
              <a:gd name="connsiteX516" fmla="*/ 1328165 w 7728382"/>
              <a:gd name="connsiteY516" fmla="*/ 4045831 h 7317371"/>
              <a:gd name="connsiteX517" fmla="*/ 1311835 w 7728382"/>
              <a:gd name="connsiteY517" fmla="*/ 4057871 h 7317371"/>
              <a:gd name="connsiteX518" fmla="*/ 1311816 w 7728382"/>
              <a:gd name="connsiteY518" fmla="*/ 4057909 h 7317371"/>
              <a:gd name="connsiteX519" fmla="*/ 1327890 w 7728382"/>
              <a:gd name="connsiteY519" fmla="*/ 4046064 h 7317371"/>
              <a:gd name="connsiteX520" fmla="*/ 1354968 w 7728382"/>
              <a:gd name="connsiteY520" fmla="*/ 4037037 h 7317371"/>
              <a:gd name="connsiteX521" fmla="*/ 1801557 w 7728382"/>
              <a:gd name="connsiteY521" fmla="*/ 3973275 h 7317371"/>
              <a:gd name="connsiteX522" fmla="*/ 1800832 w 7728382"/>
              <a:gd name="connsiteY522" fmla="*/ 3973414 h 7317371"/>
              <a:gd name="connsiteX523" fmla="*/ 1832097 w 7728382"/>
              <a:gd name="connsiteY523" fmla="*/ 3981557 h 7317371"/>
              <a:gd name="connsiteX524" fmla="*/ 1918920 w 7728382"/>
              <a:gd name="connsiteY524" fmla="*/ 4028864 h 7317371"/>
              <a:gd name="connsiteX525" fmla="*/ 1932674 w 7728382"/>
              <a:gd name="connsiteY525" fmla="*/ 4060254 h 7317371"/>
              <a:gd name="connsiteX526" fmla="*/ 1934823 w 7728382"/>
              <a:gd name="connsiteY526" fmla="*/ 4100671 h 7317371"/>
              <a:gd name="connsiteX527" fmla="*/ 1968348 w 7728382"/>
              <a:gd name="connsiteY527" fmla="*/ 4159586 h 7317371"/>
              <a:gd name="connsiteX528" fmla="*/ 2043154 w 7728382"/>
              <a:gd name="connsiteY528" fmla="*/ 4201730 h 7317371"/>
              <a:gd name="connsiteX529" fmla="*/ 2085276 w 7728382"/>
              <a:gd name="connsiteY529" fmla="*/ 4248165 h 7317371"/>
              <a:gd name="connsiteX530" fmla="*/ 2174247 w 7728382"/>
              <a:gd name="connsiteY530" fmla="*/ 4279982 h 7317371"/>
              <a:gd name="connsiteX531" fmla="*/ 2333727 w 7728382"/>
              <a:gd name="connsiteY531" fmla="*/ 4252046 h 7317371"/>
              <a:gd name="connsiteX532" fmla="*/ 2333743 w 7728382"/>
              <a:gd name="connsiteY532" fmla="*/ 4252008 h 7317371"/>
              <a:gd name="connsiteX533" fmla="*/ 2174984 w 7728382"/>
              <a:gd name="connsiteY533" fmla="*/ 4279846 h 7317371"/>
              <a:gd name="connsiteX534" fmla="*/ 2086036 w 7728382"/>
              <a:gd name="connsiteY534" fmla="*/ 4248035 h 7317371"/>
              <a:gd name="connsiteX535" fmla="*/ 2043913 w 7728382"/>
              <a:gd name="connsiteY535" fmla="*/ 4201594 h 7317371"/>
              <a:gd name="connsiteX536" fmla="*/ 1969152 w 7728382"/>
              <a:gd name="connsiteY536" fmla="*/ 4159436 h 7317371"/>
              <a:gd name="connsiteX537" fmla="*/ 1935637 w 7728382"/>
              <a:gd name="connsiteY537" fmla="*/ 4100548 h 7317371"/>
              <a:gd name="connsiteX538" fmla="*/ 1933485 w 7728382"/>
              <a:gd name="connsiteY538" fmla="*/ 4060118 h 7317371"/>
              <a:gd name="connsiteX539" fmla="*/ 1919737 w 7728382"/>
              <a:gd name="connsiteY539" fmla="*/ 4028732 h 7317371"/>
              <a:gd name="connsiteX540" fmla="*/ 1832941 w 7728382"/>
              <a:gd name="connsiteY540" fmla="*/ 3981441 h 7317371"/>
              <a:gd name="connsiteX541" fmla="*/ 1405101 w 7728382"/>
              <a:gd name="connsiteY541" fmla="*/ 3960325 h 7317371"/>
              <a:gd name="connsiteX542" fmla="*/ 1404958 w 7728382"/>
              <a:gd name="connsiteY542" fmla="*/ 3960519 h 7317371"/>
              <a:gd name="connsiteX543" fmla="*/ 1521735 w 7728382"/>
              <a:gd name="connsiteY543" fmla="*/ 3982412 h 7317371"/>
              <a:gd name="connsiteX544" fmla="*/ 1541955 w 7728382"/>
              <a:gd name="connsiteY544" fmla="*/ 4004775 h 7317371"/>
              <a:gd name="connsiteX545" fmla="*/ 1544964 w 7728382"/>
              <a:gd name="connsiteY545" fmla="*/ 4047773 h 7317371"/>
              <a:gd name="connsiteX546" fmla="*/ 1587515 w 7728382"/>
              <a:gd name="connsiteY546" fmla="*/ 4102398 h 7317371"/>
              <a:gd name="connsiteX547" fmla="*/ 1648119 w 7728382"/>
              <a:gd name="connsiteY547" fmla="*/ 4088635 h 7317371"/>
              <a:gd name="connsiteX548" fmla="*/ 1695828 w 7728382"/>
              <a:gd name="connsiteY548" fmla="*/ 4047773 h 7317371"/>
              <a:gd name="connsiteX549" fmla="*/ 1695845 w 7728382"/>
              <a:gd name="connsiteY549" fmla="*/ 4047746 h 7317371"/>
              <a:gd name="connsiteX550" fmla="*/ 1648369 w 7728382"/>
              <a:gd name="connsiteY550" fmla="*/ 4088368 h 7317371"/>
              <a:gd name="connsiteX551" fmla="*/ 1587764 w 7728382"/>
              <a:gd name="connsiteY551" fmla="*/ 4102116 h 7317371"/>
              <a:gd name="connsiteX552" fmla="*/ 1545219 w 7728382"/>
              <a:gd name="connsiteY552" fmla="*/ 4047556 h 7317371"/>
              <a:gd name="connsiteX553" fmla="*/ 1542207 w 7728382"/>
              <a:gd name="connsiteY553" fmla="*/ 4004587 h 7317371"/>
              <a:gd name="connsiteX554" fmla="*/ 1522005 w 7728382"/>
              <a:gd name="connsiteY554" fmla="*/ 3982249 h 7317371"/>
              <a:gd name="connsiteX555" fmla="*/ 6033914 w 7728382"/>
              <a:gd name="connsiteY555" fmla="*/ 3944819 h 7317371"/>
              <a:gd name="connsiteX556" fmla="*/ 5991603 w 7728382"/>
              <a:gd name="connsiteY556" fmla="*/ 3970454 h 7317371"/>
              <a:gd name="connsiteX557" fmla="*/ 5961929 w 7728382"/>
              <a:gd name="connsiteY557" fmla="*/ 4012573 h 7317371"/>
              <a:gd name="connsiteX558" fmla="*/ 5962403 w 7728382"/>
              <a:gd name="connsiteY558" fmla="*/ 4013305 h 7317371"/>
              <a:gd name="connsiteX559" fmla="*/ 5991895 w 7728382"/>
              <a:gd name="connsiteY559" fmla="*/ 3971423 h 7317371"/>
              <a:gd name="connsiteX560" fmla="*/ 6034461 w 7728382"/>
              <a:gd name="connsiteY560" fmla="*/ 3945644 h 7317371"/>
              <a:gd name="connsiteX561" fmla="*/ 1659767 w 7728382"/>
              <a:gd name="connsiteY561" fmla="*/ 3837811 h 7317371"/>
              <a:gd name="connsiteX562" fmla="*/ 1659328 w 7728382"/>
              <a:gd name="connsiteY562" fmla="*/ 3838109 h 7317371"/>
              <a:gd name="connsiteX563" fmla="*/ 1709397 w 7728382"/>
              <a:gd name="connsiteY563" fmla="*/ 3893311 h 7317371"/>
              <a:gd name="connsiteX564" fmla="*/ 1733470 w 7728382"/>
              <a:gd name="connsiteY564" fmla="*/ 3986113 h 7317371"/>
              <a:gd name="connsiteX565" fmla="*/ 1733379 w 7728382"/>
              <a:gd name="connsiteY565" fmla="*/ 3986263 h 7317371"/>
              <a:gd name="connsiteX566" fmla="*/ 1734097 w 7728382"/>
              <a:gd name="connsiteY566" fmla="*/ 3986126 h 7317371"/>
              <a:gd name="connsiteX567" fmla="*/ 1710039 w 7728382"/>
              <a:gd name="connsiteY567" fmla="*/ 3893294 h 7317371"/>
              <a:gd name="connsiteX568" fmla="*/ 5985187 w 7728382"/>
              <a:gd name="connsiteY568" fmla="*/ 3824332 h 7317371"/>
              <a:gd name="connsiteX569" fmla="*/ 5988582 w 7728382"/>
              <a:gd name="connsiteY569" fmla="*/ 3857448 h 7317371"/>
              <a:gd name="connsiteX570" fmla="*/ 5988870 w 7728382"/>
              <a:gd name="connsiteY570" fmla="*/ 3858171 h 7317371"/>
              <a:gd name="connsiteX571" fmla="*/ 5985443 w 7728382"/>
              <a:gd name="connsiteY571" fmla="*/ 3824881 h 7317371"/>
              <a:gd name="connsiteX572" fmla="*/ 4738514 w 7728382"/>
              <a:gd name="connsiteY572" fmla="*/ 3756434 h 7317371"/>
              <a:gd name="connsiteX573" fmla="*/ 4736800 w 7728382"/>
              <a:gd name="connsiteY573" fmla="*/ 3779599 h 7317371"/>
              <a:gd name="connsiteX574" fmla="*/ 4743249 w 7728382"/>
              <a:gd name="connsiteY574" fmla="*/ 3799819 h 7317371"/>
              <a:gd name="connsiteX575" fmla="*/ 4743250 w 7728382"/>
              <a:gd name="connsiteY575" fmla="*/ 3799820 h 7317371"/>
              <a:gd name="connsiteX576" fmla="*/ 4736833 w 7728382"/>
              <a:gd name="connsiteY576" fmla="*/ 3779682 h 7317371"/>
              <a:gd name="connsiteX577" fmla="*/ 4738538 w 7728382"/>
              <a:gd name="connsiteY577" fmla="*/ 3756470 h 7317371"/>
              <a:gd name="connsiteX578" fmla="*/ 1520547 w 7728382"/>
              <a:gd name="connsiteY578" fmla="*/ 3708384 h 7317371"/>
              <a:gd name="connsiteX579" fmla="*/ 1519974 w 7728382"/>
              <a:gd name="connsiteY579" fmla="*/ 3708624 h 7317371"/>
              <a:gd name="connsiteX580" fmla="*/ 1532747 w 7728382"/>
              <a:gd name="connsiteY580" fmla="*/ 3716279 h 7317371"/>
              <a:gd name="connsiteX581" fmla="*/ 1533606 w 7728382"/>
              <a:gd name="connsiteY581" fmla="*/ 3741205 h 7317371"/>
              <a:gd name="connsiteX582" fmla="*/ 1526735 w 7728382"/>
              <a:gd name="connsiteY582" fmla="*/ 3765268 h 7317371"/>
              <a:gd name="connsiteX583" fmla="*/ 1523288 w 7728382"/>
              <a:gd name="connsiteY583" fmla="*/ 3808236 h 7317371"/>
              <a:gd name="connsiteX584" fmla="*/ 1534465 w 7728382"/>
              <a:gd name="connsiteY584" fmla="*/ 3841734 h 7317371"/>
              <a:gd name="connsiteX585" fmla="*/ 1567997 w 7728382"/>
              <a:gd name="connsiteY585" fmla="*/ 3864521 h 7317371"/>
              <a:gd name="connsiteX586" fmla="*/ 1602800 w 7728382"/>
              <a:gd name="connsiteY586" fmla="*/ 3876113 h 7317371"/>
              <a:gd name="connsiteX587" fmla="*/ 1603050 w 7728382"/>
              <a:gd name="connsiteY587" fmla="*/ 3875943 h 7317371"/>
              <a:gd name="connsiteX588" fmla="*/ 1568667 w 7728382"/>
              <a:gd name="connsiteY588" fmla="*/ 3864489 h 7317371"/>
              <a:gd name="connsiteX589" fmla="*/ 1535153 w 7728382"/>
              <a:gd name="connsiteY589" fmla="*/ 3841694 h 7317371"/>
              <a:gd name="connsiteX590" fmla="*/ 1523974 w 7728382"/>
              <a:gd name="connsiteY590" fmla="*/ 3808154 h 7317371"/>
              <a:gd name="connsiteX591" fmla="*/ 1527422 w 7728382"/>
              <a:gd name="connsiteY591" fmla="*/ 3765144 h 7317371"/>
              <a:gd name="connsiteX592" fmla="*/ 1534296 w 7728382"/>
              <a:gd name="connsiteY592" fmla="*/ 3741073 h 7317371"/>
              <a:gd name="connsiteX593" fmla="*/ 1533418 w 7728382"/>
              <a:gd name="connsiteY593" fmla="*/ 3716124 h 7317371"/>
              <a:gd name="connsiteX594" fmla="*/ 3540185 w 7728382"/>
              <a:gd name="connsiteY594" fmla="*/ 3661090 h 7317371"/>
              <a:gd name="connsiteX595" fmla="*/ 3540167 w 7728382"/>
              <a:gd name="connsiteY595" fmla="*/ 3661092 h 7317371"/>
              <a:gd name="connsiteX596" fmla="*/ 3529407 w 7728382"/>
              <a:gd name="connsiteY596" fmla="*/ 3698941 h 7317371"/>
              <a:gd name="connsiteX597" fmla="*/ 3523827 w 7728382"/>
              <a:gd name="connsiteY597" fmla="*/ 3741924 h 7317371"/>
              <a:gd name="connsiteX598" fmla="*/ 3532854 w 7728382"/>
              <a:gd name="connsiteY598" fmla="*/ 3786210 h 7317371"/>
              <a:gd name="connsiteX599" fmla="*/ 3547041 w 7728382"/>
              <a:gd name="connsiteY599" fmla="*/ 3826214 h 7317371"/>
              <a:gd name="connsiteX600" fmla="*/ 3544036 w 7728382"/>
              <a:gd name="connsiteY600" fmla="*/ 3865298 h 7317371"/>
              <a:gd name="connsiteX601" fmla="*/ 3544105 w 7728382"/>
              <a:gd name="connsiteY601" fmla="*/ 3865177 h 7317371"/>
              <a:gd name="connsiteX602" fmla="*/ 3547119 w 7728382"/>
              <a:gd name="connsiteY602" fmla="*/ 3826051 h 7317371"/>
              <a:gd name="connsiteX603" fmla="*/ 3532924 w 7728382"/>
              <a:gd name="connsiteY603" fmla="*/ 3786055 h 7317371"/>
              <a:gd name="connsiteX604" fmla="*/ 3523882 w 7728382"/>
              <a:gd name="connsiteY604" fmla="*/ 3741771 h 7317371"/>
              <a:gd name="connsiteX605" fmla="*/ 3529489 w 7728382"/>
              <a:gd name="connsiteY605" fmla="*/ 3698768 h 7317371"/>
              <a:gd name="connsiteX606" fmla="*/ 4726893 w 7728382"/>
              <a:gd name="connsiteY606" fmla="*/ 3600445 h 7317371"/>
              <a:gd name="connsiteX607" fmla="*/ 4718732 w 7728382"/>
              <a:gd name="connsiteY607" fmla="*/ 3663075 h 7317371"/>
              <a:gd name="connsiteX608" fmla="*/ 4692935 w 7728382"/>
              <a:gd name="connsiteY608" fmla="*/ 3678121 h 7317371"/>
              <a:gd name="connsiteX609" fmla="*/ 4699384 w 7728382"/>
              <a:gd name="connsiteY609" fmla="*/ 3704780 h 7317371"/>
              <a:gd name="connsiteX610" fmla="*/ 4699408 w 7728382"/>
              <a:gd name="connsiteY610" fmla="*/ 3704809 h 7317371"/>
              <a:gd name="connsiteX611" fmla="*/ 4692980 w 7728382"/>
              <a:gd name="connsiteY611" fmla="*/ 3678270 h 7317371"/>
              <a:gd name="connsiteX612" fmla="*/ 4718780 w 7728382"/>
              <a:gd name="connsiteY612" fmla="*/ 3663237 h 7317371"/>
              <a:gd name="connsiteX613" fmla="*/ 4726941 w 7728382"/>
              <a:gd name="connsiteY613" fmla="*/ 3600504 h 7317371"/>
              <a:gd name="connsiteX614" fmla="*/ 3696779 w 7728382"/>
              <a:gd name="connsiteY614" fmla="*/ 3489865 h 7317371"/>
              <a:gd name="connsiteX615" fmla="*/ 3696562 w 7728382"/>
              <a:gd name="connsiteY615" fmla="*/ 3489959 h 7317371"/>
              <a:gd name="connsiteX616" fmla="*/ 3688831 w 7728382"/>
              <a:gd name="connsiteY616" fmla="*/ 3524776 h 7317371"/>
              <a:gd name="connsiteX617" fmla="*/ 3681539 w 7728382"/>
              <a:gd name="connsiteY617" fmla="*/ 3603480 h 7317371"/>
              <a:gd name="connsiteX618" fmla="*/ 3642579 w 7728382"/>
              <a:gd name="connsiteY618" fmla="*/ 3649315 h 7317371"/>
              <a:gd name="connsiteX619" fmla="*/ 3642595 w 7728382"/>
              <a:gd name="connsiteY619" fmla="*/ 3649311 h 7317371"/>
              <a:gd name="connsiteX620" fmla="*/ 3681746 w 7728382"/>
              <a:gd name="connsiteY620" fmla="*/ 3603302 h 7317371"/>
              <a:gd name="connsiteX621" fmla="*/ 3689054 w 7728382"/>
              <a:gd name="connsiteY621" fmla="*/ 3524607 h 7317371"/>
              <a:gd name="connsiteX622" fmla="*/ 4582060 w 7728382"/>
              <a:gd name="connsiteY622" fmla="*/ 3431605 h 7317371"/>
              <a:gd name="connsiteX623" fmla="*/ 4591430 w 7728382"/>
              <a:gd name="connsiteY623" fmla="*/ 3463109 h 7317371"/>
              <a:gd name="connsiteX624" fmla="*/ 4594427 w 7728382"/>
              <a:gd name="connsiteY624" fmla="*/ 3507393 h 7317371"/>
              <a:gd name="connsiteX625" fmla="*/ 4594527 w 7728382"/>
              <a:gd name="connsiteY625" fmla="*/ 3507618 h 7317371"/>
              <a:gd name="connsiteX626" fmla="*/ 4591534 w 7728382"/>
              <a:gd name="connsiteY626" fmla="*/ 3463420 h 7317371"/>
              <a:gd name="connsiteX627" fmla="*/ 4582082 w 7728382"/>
              <a:gd name="connsiteY627" fmla="*/ 3431620 h 7317371"/>
              <a:gd name="connsiteX628" fmla="*/ 3719727 w 7728382"/>
              <a:gd name="connsiteY628" fmla="*/ 3268037 h 7317371"/>
              <a:gd name="connsiteX629" fmla="*/ 3719570 w 7728382"/>
              <a:gd name="connsiteY629" fmla="*/ 3268060 h 7317371"/>
              <a:gd name="connsiteX630" fmla="*/ 3791528 w 7728382"/>
              <a:gd name="connsiteY630" fmla="*/ 3323135 h 7317371"/>
              <a:gd name="connsiteX631" fmla="*/ 3793262 w 7728382"/>
              <a:gd name="connsiteY631" fmla="*/ 3363964 h 7317371"/>
              <a:gd name="connsiteX632" fmla="*/ 3807867 w 7728382"/>
              <a:gd name="connsiteY632" fmla="*/ 3395350 h 7317371"/>
              <a:gd name="connsiteX633" fmla="*/ 3819464 w 7728382"/>
              <a:gd name="connsiteY633" fmla="*/ 3398382 h 7317371"/>
              <a:gd name="connsiteX634" fmla="*/ 3821198 w 7728382"/>
              <a:gd name="connsiteY634" fmla="*/ 3410830 h 7317371"/>
              <a:gd name="connsiteX635" fmla="*/ 3773623 w 7728382"/>
              <a:gd name="connsiteY635" fmla="*/ 3456299 h 7317371"/>
              <a:gd name="connsiteX636" fmla="*/ 3773787 w 7728382"/>
              <a:gd name="connsiteY636" fmla="*/ 3456227 h 7317371"/>
              <a:gd name="connsiteX637" fmla="*/ 3821525 w 7728382"/>
              <a:gd name="connsiteY637" fmla="*/ 3410646 h 7317371"/>
              <a:gd name="connsiteX638" fmla="*/ 3819807 w 7728382"/>
              <a:gd name="connsiteY638" fmla="*/ 3398178 h 7317371"/>
              <a:gd name="connsiteX639" fmla="*/ 3808189 w 7728382"/>
              <a:gd name="connsiteY639" fmla="*/ 3395156 h 7317371"/>
              <a:gd name="connsiteX640" fmla="*/ 3793572 w 7728382"/>
              <a:gd name="connsiteY640" fmla="*/ 3363767 h 7317371"/>
              <a:gd name="connsiteX641" fmla="*/ 3791868 w 7728382"/>
              <a:gd name="connsiteY641" fmla="*/ 3323226 h 7317371"/>
              <a:gd name="connsiteX642" fmla="*/ 1322029 w 7728382"/>
              <a:gd name="connsiteY642" fmla="*/ 3139140 h 7317371"/>
              <a:gd name="connsiteX643" fmla="*/ 1321294 w 7728382"/>
              <a:gd name="connsiteY643" fmla="*/ 3139662 h 7317371"/>
              <a:gd name="connsiteX644" fmla="*/ 1354379 w 7728382"/>
              <a:gd name="connsiteY644" fmla="*/ 3197672 h 7317371"/>
              <a:gd name="connsiteX645" fmla="*/ 1369851 w 7728382"/>
              <a:gd name="connsiteY645" fmla="*/ 3235052 h 7317371"/>
              <a:gd name="connsiteX646" fmla="*/ 1371145 w 7728382"/>
              <a:gd name="connsiteY646" fmla="*/ 3312812 h 7317371"/>
              <a:gd name="connsiteX647" fmla="*/ 1345790 w 7728382"/>
              <a:gd name="connsiteY647" fmla="*/ 3386727 h 7317371"/>
              <a:gd name="connsiteX648" fmla="*/ 1341920 w 7728382"/>
              <a:gd name="connsiteY648" fmla="*/ 3405201 h 7317371"/>
              <a:gd name="connsiteX649" fmla="*/ 1340202 w 7728382"/>
              <a:gd name="connsiteY649" fmla="*/ 3424107 h 7317371"/>
              <a:gd name="connsiteX650" fmla="*/ 1331601 w 7728382"/>
              <a:gd name="connsiteY650" fmla="*/ 3461055 h 7317371"/>
              <a:gd name="connsiteX651" fmla="*/ 1331177 w 7728382"/>
              <a:gd name="connsiteY651" fmla="*/ 3503592 h 7317371"/>
              <a:gd name="connsiteX652" fmla="*/ 1337190 w 7728382"/>
              <a:gd name="connsiteY652" fmla="*/ 3543128 h 7317371"/>
              <a:gd name="connsiteX653" fmla="*/ 1355238 w 7728382"/>
              <a:gd name="connsiteY653" fmla="*/ 3569761 h 7317371"/>
              <a:gd name="connsiteX654" fmla="*/ 1376299 w 7728382"/>
              <a:gd name="connsiteY654" fmla="*/ 3592099 h 7317371"/>
              <a:gd name="connsiteX655" fmla="*/ 1418855 w 7728382"/>
              <a:gd name="connsiteY655" fmla="*/ 3614437 h 7317371"/>
              <a:gd name="connsiteX656" fmla="*/ 1432609 w 7728382"/>
              <a:gd name="connsiteY656" fmla="*/ 3653542 h 7317371"/>
              <a:gd name="connsiteX657" fmla="*/ 1450223 w 7728382"/>
              <a:gd name="connsiteY657" fmla="*/ 3686195 h 7317371"/>
              <a:gd name="connsiteX658" fmla="*/ 1477731 w 7728382"/>
              <a:gd name="connsiteY658" fmla="*/ 3713709 h 7317371"/>
              <a:gd name="connsiteX659" fmla="*/ 1506533 w 7728382"/>
              <a:gd name="connsiteY659" fmla="*/ 3714122 h 7317371"/>
              <a:gd name="connsiteX660" fmla="*/ 1506910 w 7728382"/>
              <a:gd name="connsiteY660" fmla="*/ 3713965 h 7317371"/>
              <a:gd name="connsiteX661" fmla="*/ 1478424 w 7728382"/>
              <a:gd name="connsiteY661" fmla="*/ 3713544 h 7317371"/>
              <a:gd name="connsiteX662" fmla="*/ 1450927 w 7728382"/>
              <a:gd name="connsiteY662" fmla="*/ 3686041 h 7317371"/>
              <a:gd name="connsiteX663" fmla="*/ 1433313 w 7728382"/>
              <a:gd name="connsiteY663" fmla="*/ 3653352 h 7317371"/>
              <a:gd name="connsiteX664" fmla="*/ 1419564 w 7728382"/>
              <a:gd name="connsiteY664" fmla="*/ 3614226 h 7317371"/>
              <a:gd name="connsiteX665" fmla="*/ 1377023 w 7728382"/>
              <a:gd name="connsiteY665" fmla="*/ 3591857 h 7317371"/>
              <a:gd name="connsiteX666" fmla="*/ 1355961 w 7728382"/>
              <a:gd name="connsiteY666" fmla="*/ 3569515 h 7317371"/>
              <a:gd name="connsiteX667" fmla="*/ 1337909 w 7728382"/>
              <a:gd name="connsiteY667" fmla="*/ 3542837 h 7317371"/>
              <a:gd name="connsiteX668" fmla="*/ 1331891 w 7728382"/>
              <a:gd name="connsiteY668" fmla="*/ 3503285 h 7317371"/>
              <a:gd name="connsiteX669" fmla="*/ 1332330 w 7728382"/>
              <a:gd name="connsiteY669" fmla="*/ 3460728 h 7317371"/>
              <a:gd name="connsiteX670" fmla="*/ 1340917 w 7728382"/>
              <a:gd name="connsiteY670" fmla="*/ 3423730 h 7317371"/>
              <a:gd name="connsiteX671" fmla="*/ 1342631 w 7728382"/>
              <a:gd name="connsiteY671" fmla="*/ 3404818 h 7317371"/>
              <a:gd name="connsiteX672" fmla="*/ 1346496 w 7728382"/>
              <a:gd name="connsiteY672" fmla="*/ 3386333 h 7317371"/>
              <a:gd name="connsiteX673" fmla="*/ 1371862 w 7728382"/>
              <a:gd name="connsiteY673" fmla="*/ 3312363 h 7317371"/>
              <a:gd name="connsiteX674" fmla="*/ 1370567 w 7728382"/>
              <a:gd name="connsiteY674" fmla="*/ 3234537 h 7317371"/>
              <a:gd name="connsiteX675" fmla="*/ 1355105 w 7728382"/>
              <a:gd name="connsiteY675" fmla="*/ 3197140 h 7317371"/>
              <a:gd name="connsiteX676" fmla="*/ 3411167 w 7728382"/>
              <a:gd name="connsiteY676" fmla="*/ 3127897 h 7317371"/>
              <a:gd name="connsiteX677" fmla="*/ 3434023 w 7728382"/>
              <a:gd name="connsiteY677" fmla="*/ 3154583 h 7317371"/>
              <a:gd name="connsiteX678" fmla="*/ 3561647 w 7728382"/>
              <a:gd name="connsiteY678" fmla="*/ 3259486 h 7317371"/>
              <a:gd name="connsiteX679" fmla="*/ 3582708 w 7728382"/>
              <a:gd name="connsiteY679" fmla="*/ 3307203 h 7317371"/>
              <a:gd name="connsiteX680" fmla="*/ 3583473 w 7728382"/>
              <a:gd name="connsiteY680" fmla="*/ 3307133 h 7317371"/>
              <a:gd name="connsiteX681" fmla="*/ 3562797 w 7728382"/>
              <a:gd name="connsiteY681" fmla="*/ 3260289 h 7317371"/>
              <a:gd name="connsiteX682" fmla="*/ 3435115 w 7728382"/>
              <a:gd name="connsiteY682" fmla="*/ 3155338 h 7317371"/>
              <a:gd name="connsiteX683" fmla="*/ 3411900 w 7728382"/>
              <a:gd name="connsiteY683" fmla="*/ 3128234 h 7317371"/>
              <a:gd name="connsiteX684" fmla="*/ 3287075 w 7728382"/>
              <a:gd name="connsiteY684" fmla="*/ 3072033 h 7317371"/>
              <a:gd name="connsiteX685" fmla="*/ 3293508 w 7728382"/>
              <a:gd name="connsiteY685" fmla="*/ 3095242 h 7317371"/>
              <a:gd name="connsiteX686" fmla="*/ 3302534 w 7728382"/>
              <a:gd name="connsiteY686" fmla="*/ 3115430 h 7317371"/>
              <a:gd name="connsiteX687" fmla="*/ 3317139 w 7728382"/>
              <a:gd name="connsiteY687" fmla="*/ 3137799 h 7317371"/>
              <a:gd name="connsiteX688" fmla="*/ 3317808 w 7728382"/>
              <a:gd name="connsiteY688" fmla="*/ 3137997 h 7317371"/>
              <a:gd name="connsiteX689" fmla="*/ 3303557 w 7728382"/>
              <a:gd name="connsiteY689" fmla="*/ 3116188 h 7317371"/>
              <a:gd name="connsiteX690" fmla="*/ 3294533 w 7728382"/>
              <a:gd name="connsiteY690" fmla="*/ 3095985 h 7317371"/>
              <a:gd name="connsiteX691" fmla="*/ 3288076 w 7728382"/>
              <a:gd name="connsiteY691" fmla="*/ 3072755 h 7317371"/>
              <a:gd name="connsiteX692" fmla="*/ 3277311 w 7728382"/>
              <a:gd name="connsiteY692" fmla="*/ 3065001 h 7317371"/>
              <a:gd name="connsiteX693" fmla="*/ 3282544 w 7728382"/>
              <a:gd name="connsiteY693" fmla="*/ 3068765 h 7317371"/>
              <a:gd name="connsiteX694" fmla="*/ 3277334 w 7728382"/>
              <a:gd name="connsiteY694" fmla="*/ 3065007 h 7317371"/>
              <a:gd name="connsiteX695" fmla="*/ 3065353 w 7728382"/>
              <a:gd name="connsiteY695" fmla="*/ 3053223 h 7317371"/>
              <a:gd name="connsiteX696" fmla="*/ 3087258 w 7728382"/>
              <a:gd name="connsiteY696" fmla="*/ 3080613 h 7317371"/>
              <a:gd name="connsiteX697" fmla="*/ 3112164 w 7728382"/>
              <a:gd name="connsiteY697" fmla="*/ 3104259 h 7317371"/>
              <a:gd name="connsiteX698" fmla="*/ 3112368 w 7728382"/>
              <a:gd name="connsiteY698" fmla="*/ 3104313 h 7317371"/>
              <a:gd name="connsiteX699" fmla="*/ 3088165 w 7728382"/>
              <a:gd name="connsiteY699" fmla="*/ 3081351 h 7317371"/>
              <a:gd name="connsiteX700" fmla="*/ 3065800 w 7728382"/>
              <a:gd name="connsiteY700" fmla="*/ 3053399 h 7317371"/>
              <a:gd name="connsiteX701" fmla="*/ 2904863 w 7728382"/>
              <a:gd name="connsiteY701" fmla="*/ 2953953 h 7317371"/>
              <a:gd name="connsiteX702" fmla="*/ 2982827 w 7728382"/>
              <a:gd name="connsiteY702" fmla="*/ 3026007 h 7317371"/>
              <a:gd name="connsiteX703" fmla="*/ 2983015 w 7728382"/>
              <a:gd name="connsiteY703" fmla="*/ 3026104 h 7317371"/>
              <a:gd name="connsiteX704" fmla="*/ 2905012 w 7728382"/>
              <a:gd name="connsiteY704" fmla="*/ 2954033 h 7317371"/>
              <a:gd name="connsiteX705" fmla="*/ 2718572 w 7728382"/>
              <a:gd name="connsiteY705" fmla="*/ 2851490 h 7317371"/>
              <a:gd name="connsiteX706" fmla="*/ 2725010 w 7728382"/>
              <a:gd name="connsiteY706" fmla="*/ 2868625 h 7317371"/>
              <a:gd name="connsiteX707" fmla="*/ 2728019 w 7728382"/>
              <a:gd name="connsiteY707" fmla="*/ 2889691 h 7317371"/>
              <a:gd name="connsiteX708" fmla="*/ 2734455 w 7728382"/>
              <a:gd name="connsiteY708" fmla="*/ 2897431 h 7317371"/>
              <a:gd name="connsiteX709" fmla="*/ 2734773 w 7728382"/>
              <a:gd name="connsiteY709" fmla="*/ 2897606 h 7317371"/>
              <a:gd name="connsiteX710" fmla="*/ 2728741 w 7728382"/>
              <a:gd name="connsiteY710" fmla="*/ 2890382 h 7317371"/>
              <a:gd name="connsiteX711" fmla="*/ 2725733 w 7728382"/>
              <a:gd name="connsiteY711" fmla="*/ 2869301 h 7317371"/>
              <a:gd name="connsiteX712" fmla="*/ 2719291 w 7728382"/>
              <a:gd name="connsiteY712" fmla="*/ 2852094 h 7317371"/>
              <a:gd name="connsiteX713" fmla="*/ 2590932 w 7728382"/>
              <a:gd name="connsiteY713" fmla="*/ 2792958 h 7317371"/>
              <a:gd name="connsiteX714" fmla="*/ 2602965 w 7728382"/>
              <a:gd name="connsiteY714" fmla="*/ 2823063 h 7317371"/>
              <a:gd name="connsiteX715" fmla="*/ 2618448 w 7728382"/>
              <a:gd name="connsiteY715" fmla="*/ 2847560 h 7317371"/>
              <a:gd name="connsiteX716" fmla="*/ 2618727 w 7728382"/>
              <a:gd name="connsiteY716" fmla="*/ 2847617 h 7317371"/>
              <a:gd name="connsiteX717" fmla="*/ 2603641 w 7728382"/>
              <a:gd name="connsiteY717" fmla="*/ 2823704 h 7317371"/>
              <a:gd name="connsiteX718" fmla="*/ 2591593 w 7728382"/>
              <a:gd name="connsiteY718" fmla="*/ 2793588 h 7317371"/>
              <a:gd name="connsiteX719" fmla="*/ 1322153 w 7728382"/>
              <a:gd name="connsiteY719" fmla="*/ 2786892 h 7317371"/>
              <a:gd name="connsiteX720" fmla="*/ 1316988 w 7728382"/>
              <a:gd name="connsiteY720" fmla="*/ 2798932 h 7317371"/>
              <a:gd name="connsiteX721" fmla="*/ 1316565 w 7728382"/>
              <a:gd name="connsiteY721" fmla="*/ 2827291 h 7317371"/>
              <a:gd name="connsiteX722" fmla="*/ 1313117 w 7728382"/>
              <a:gd name="connsiteY722" fmla="*/ 2854355 h 7317371"/>
              <a:gd name="connsiteX723" fmla="*/ 1316129 w 7728382"/>
              <a:gd name="connsiteY723" fmla="*/ 2925250 h 7317371"/>
              <a:gd name="connsiteX724" fmla="*/ 1343214 w 7728382"/>
              <a:gd name="connsiteY724" fmla="*/ 3000010 h 7317371"/>
              <a:gd name="connsiteX725" fmla="*/ 1352662 w 7728382"/>
              <a:gd name="connsiteY725" fmla="*/ 3043841 h 7317371"/>
              <a:gd name="connsiteX726" fmla="*/ 1358686 w 7728382"/>
              <a:gd name="connsiteY726" fmla="*/ 3090242 h 7317371"/>
              <a:gd name="connsiteX727" fmla="*/ 1358686 w 7728382"/>
              <a:gd name="connsiteY727" fmla="*/ 3127479 h 7317371"/>
              <a:gd name="connsiteX728" fmla="*/ 1359388 w 7728382"/>
              <a:gd name="connsiteY728" fmla="*/ 3127479 h 7317371"/>
              <a:gd name="connsiteX729" fmla="*/ 1359388 w 7728382"/>
              <a:gd name="connsiteY729" fmla="*/ 3089630 h 7317371"/>
              <a:gd name="connsiteX730" fmla="*/ 1353391 w 7728382"/>
              <a:gd name="connsiteY730" fmla="*/ 3043216 h 7317371"/>
              <a:gd name="connsiteX731" fmla="*/ 1343926 w 7728382"/>
              <a:gd name="connsiteY731" fmla="*/ 2999356 h 7317371"/>
              <a:gd name="connsiteX732" fmla="*/ 1316847 w 7728382"/>
              <a:gd name="connsiteY732" fmla="*/ 2924535 h 7317371"/>
              <a:gd name="connsiteX733" fmla="*/ 1313859 w 7728382"/>
              <a:gd name="connsiteY733" fmla="*/ 2853571 h 7317371"/>
              <a:gd name="connsiteX734" fmla="*/ 1317286 w 7728382"/>
              <a:gd name="connsiteY734" fmla="*/ 2826494 h 7317371"/>
              <a:gd name="connsiteX735" fmla="*/ 1317724 w 7728382"/>
              <a:gd name="connsiteY735" fmla="*/ 2798114 h 7317371"/>
              <a:gd name="connsiteX736" fmla="*/ 1322497 w 7728382"/>
              <a:gd name="connsiteY736" fmla="*/ 2786929 h 7317371"/>
              <a:gd name="connsiteX737" fmla="*/ 1397187 w 7728382"/>
              <a:gd name="connsiteY737" fmla="*/ 2640418 h 7317371"/>
              <a:gd name="connsiteX738" fmla="*/ 1389194 w 7728382"/>
              <a:gd name="connsiteY738" fmla="*/ 2650690 h 7317371"/>
              <a:gd name="connsiteX739" fmla="*/ 1413267 w 7728382"/>
              <a:gd name="connsiteY739" fmla="*/ 2672614 h 7317371"/>
              <a:gd name="connsiteX740" fmla="*/ 1429597 w 7728382"/>
              <a:gd name="connsiteY740" fmla="*/ 2735333 h 7317371"/>
              <a:gd name="connsiteX741" fmla="*/ 1422050 w 7728382"/>
              <a:gd name="connsiteY741" fmla="*/ 2754608 h 7317371"/>
              <a:gd name="connsiteX742" fmla="*/ 1422573 w 7728382"/>
              <a:gd name="connsiteY742" fmla="*/ 2754253 h 7317371"/>
              <a:gd name="connsiteX743" fmla="*/ 1430304 w 7728382"/>
              <a:gd name="connsiteY743" fmla="*/ 2734464 h 7317371"/>
              <a:gd name="connsiteX744" fmla="*/ 1413965 w 7728382"/>
              <a:gd name="connsiteY744" fmla="*/ 2671692 h 7317371"/>
              <a:gd name="connsiteX745" fmla="*/ 1389915 w 7728382"/>
              <a:gd name="connsiteY745" fmla="*/ 2649776 h 7317371"/>
              <a:gd name="connsiteX746" fmla="*/ 4115265 w 7728382"/>
              <a:gd name="connsiteY746" fmla="*/ 2537243 h 7317371"/>
              <a:gd name="connsiteX747" fmla="*/ 4115333 w 7728382"/>
              <a:gd name="connsiteY747" fmla="*/ 2537530 h 7317371"/>
              <a:gd name="connsiteX748" fmla="*/ 4152643 w 7728382"/>
              <a:gd name="connsiteY748" fmla="*/ 2542177 h 7317371"/>
              <a:gd name="connsiteX749" fmla="*/ 4152926 w 7728382"/>
              <a:gd name="connsiteY749" fmla="*/ 2541943 h 7317371"/>
              <a:gd name="connsiteX750" fmla="*/ 2595277 w 7728382"/>
              <a:gd name="connsiteY750" fmla="*/ 2529457 h 7317371"/>
              <a:gd name="connsiteX751" fmla="*/ 2633471 w 7728382"/>
              <a:gd name="connsiteY751" fmla="*/ 2612352 h 7317371"/>
              <a:gd name="connsiteX752" fmla="*/ 2616714 w 7728382"/>
              <a:gd name="connsiteY752" fmla="*/ 2702653 h 7317371"/>
              <a:gd name="connsiteX753" fmla="*/ 2607688 w 7728382"/>
              <a:gd name="connsiteY753" fmla="*/ 2720287 h 7317371"/>
              <a:gd name="connsiteX754" fmla="*/ 2595235 w 7728382"/>
              <a:gd name="connsiteY754" fmla="*/ 2724596 h 7317371"/>
              <a:gd name="connsiteX755" fmla="*/ 2581486 w 7728382"/>
              <a:gd name="connsiteY755" fmla="*/ 2723718 h 7317371"/>
              <a:gd name="connsiteX756" fmla="*/ 2568155 w 7728382"/>
              <a:gd name="connsiteY756" fmla="*/ 2733613 h 7317371"/>
              <a:gd name="connsiteX757" fmla="*/ 2563433 w 7728382"/>
              <a:gd name="connsiteY757" fmla="*/ 2766728 h 7317371"/>
              <a:gd name="connsiteX758" fmla="*/ 2564081 w 7728382"/>
              <a:gd name="connsiteY758" fmla="*/ 2767345 h 7317371"/>
              <a:gd name="connsiteX759" fmla="*/ 2568819 w 7728382"/>
              <a:gd name="connsiteY759" fmla="*/ 2734235 h 7317371"/>
              <a:gd name="connsiteX760" fmla="*/ 2582143 w 7728382"/>
              <a:gd name="connsiteY760" fmla="*/ 2724338 h 7317371"/>
              <a:gd name="connsiteX761" fmla="*/ 2595892 w 7728382"/>
              <a:gd name="connsiteY761" fmla="*/ 2725200 h 7317371"/>
              <a:gd name="connsiteX762" fmla="*/ 2608366 w 7728382"/>
              <a:gd name="connsiteY762" fmla="*/ 2720902 h 7317371"/>
              <a:gd name="connsiteX763" fmla="*/ 2617391 w 7728382"/>
              <a:gd name="connsiteY763" fmla="*/ 2703272 h 7317371"/>
              <a:gd name="connsiteX764" fmla="*/ 2634164 w 7728382"/>
              <a:gd name="connsiteY764" fmla="*/ 2612940 h 7317371"/>
              <a:gd name="connsiteX765" fmla="*/ 2595892 w 7728382"/>
              <a:gd name="connsiteY765" fmla="*/ 2529918 h 7317371"/>
              <a:gd name="connsiteX766" fmla="*/ 4215858 w 7728382"/>
              <a:gd name="connsiteY766" fmla="*/ 2477027 h 7317371"/>
              <a:gd name="connsiteX767" fmla="*/ 4215527 w 7728382"/>
              <a:gd name="connsiteY767" fmla="*/ 2477358 h 7317371"/>
              <a:gd name="connsiteX768" fmla="*/ 4230432 w 7728382"/>
              <a:gd name="connsiteY768" fmla="*/ 2483750 h 7317371"/>
              <a:gd name="connsiteX769" fmla="*/ 4245050 w 7728382"/>
              <a:gd name="connsiteY769" fmla="*/ 2494071 h 7317371"/>
              <a:gd name="connsiteX770" fmla="*/ 4259667 w 7728382"/>
              <a:gd name="connsiteY770" fmla="*/ 2495778 h 7317371"/>
              <a:gd name="connsiteX771" fmla="*/ 4259774 w 7728382"/>
              <a:gd name="connsiteY771" fmla="*/ 2495476 h 7317371"/>
              <a:gd name="connsiteX772" fmla="*/ 4245531 w 7728382"/>
              <a:gd name="connsiteY772" fmla="*/ 2493795 h 7317371"/>
              <a:gd name="connsiteX773" fmla="*/ 4230915 w 7728382"/>
              <a:gd name="connsiteY773" fmla="*/ 2483474 h 7317371"/>
              <a:gd name="connsiteX774" fmla="*/ 1476955 w 7728382"/>
              <a:gd name="connsiteY774" fmla="*/ 2398564 h 7317371"/>
              <a:gd name="connsiteX775" fmla="*/ 1476872 w 7728382"/>
              <a:gd name="connsiteY775" fmla="*/ 2398916 h 7317371"/>
              <a:gd name="connsiteX776" fmla="*/ 1461400 w 7728382"/>
              <a:gd name="connsiteY776" fmla="*/ 2472813 h 7317371"/>
              <a:gd name="connsiteX777" fmla="*/ 1464408 w 7728382"/>
              <a:gd name="connsiteY777" fmla="*/ 2553919 h 7317371"/>
              <a:gd name="connsiteX778" fmla="*/ 1465114 w 7728382"/>
              <a:gd name="connsiteY778" fmla="*/ 2553011 h 7317371"/>
              <a:gd name="connsiteX779" fmla="*/ 1462105 w 7728382"/>
              <a:gd name="connsiteY779" fmla="*/ 2471754 h 7317371"/>
              <a:gd name="connsiteX780" fmla="*/ 1477375 w 7728382"/>
              <a:gd name="connsiteY780" fmla="*/ 2398704 h 7317371"/>
              <a:gd name="connsiteX781" fmla="*/ 1431926 w 7728382"/>
              <a:gd name="connsiteY781" fmla="*/ 2266031 h 7317371"/>
              <a:gd name="connsiteX782" fmla="*/ 1389775 w 7728382"/>
              <a:gd name="connsiteY782" fmla="*/ 2272055 h 7317371"/>
              <a:gd name="connsiteX783" fmla="*/ 1349359 w 7728382"/>
              <a:gd name="connsiteY783" fmla="*/ 2304300 h 7317371"/>
              <a:gd name="connsiteX784" fmla="*/ 1280126 w 7728382"/>
              <a:gd name="connsiteY784" fmla="*/ 2392887 h 7317371"/>
              <a:gd name="connsiteX785" fmla="*/ 1241427 w 7728382"/>
              <a:gd name="connsiteY785" fmla="*/ 2421250 h 7317371"/>
              <a:gd name="connsiteX786" fmla="*/ 1082328 w 7728382"/>
              <a:gd name="connsiteY786" fmla="*/ 2420821 h 7317371"/>
              <a:gd name="connsiteX787" fmla="*/ 951594 w 7728382"/>
              <a:gd name="connsiteY787" fmla="*/ 2465544 h 7317371"/>
              <a:gd name="connsiteX788" fmla="*/ 908179 w 7728382"/>
              <a:gd name="connsiteY788" fmla="*/ 2468137 h 7317371"/>
              <a:gd name="connsiteX789" fmla="*/ 923229 w 7728382"/>
              <a:gd name="connsiteY789" fmla="*/ 2488762 h 7317371"/>
              <a:gd name="connsiteX790" fmla="*/ 923494 w 7728382"/>
              <a:gd name="connsiteY790" fmla="*/ 2488805 h 7317371"/>
              <a:gd name="connsiteX791" fmla="*/ 908683 w 7728382"/>
              <a:gd name="connsiteY791" fmla="*/ 2468519 h 7317371"/>
              <a:gd name="connsiteX792" fmla="*/ 952099 w 7728382"/>
              <a:gd name="connsiteY792" fmla="*/ 2465931 h 7317371"/>
              <a:gd name="connsiteX793" fmla="*/ 1082757 w 7728382"/>
              <a:gd name="connsiteY793" fmla="*/ 2421255 h 7317371"/>
              <a:gd name="connsiteX794" fmla="*/ 1241782 w 7728382"/>
              <a:gd name="connsiteY794" fmla="*/ 2421686 h 7317371"/>
              <a:gd name="connsiteX795" fmla="*/ 1280456 w 7728382"/>
              <a:gd name="connsiteY795" fmla="*/ 2393328 h 7317371"/>
              <a:gd name="connsiteX796" fmla="*/ 1349650 w 7728382"/>
              <a:gd name="connsiteY796" fmla="*/ 2304803 h 7317371"/>
              <a:gd name="connsiteX797" fmla="*/ 1390053 w 7728382"/>
              <a:gd name="connsiteY797" fmla="*/ 2272580 h 7317371"/>
              <a:gd name="connsiteX798" fmla="*/ 1432174 w 7728382"/>
              <a:gd name="connsiteY798" fmla="*/ 2266579 h 7317371"/>
              <a:gd name="connsiteX799" fmla="*/ 1470794 w 7728382"/>
              <a:gd name="connsiteY799" fmla="*/ 2275154 h 7317371"/>
              <a:gd name="connsiteX800" fmla="*/ 1470626 w 7728382"/>
              <a:gd name="connsiteY800" fmla="*/ 2274628 h 7317371"/>
              <a:gd name="connsiteX801" fmla="*/ 1799578 w 7728382"/>
              <a:gd name="connsiteY801" fmla="*/ 2246858 h 7317371"/>
              <a:gd name="connsiteX802" fmla="*/ 1799159 w 7728382"/>
              <a:gd name="connsiteY802" fmla="*/ 2247101 h 7317371"/>
              <a:gd name="connsiteX803" fmla="*/ 1736375 w 7728382"/>
              <a:gd name="connsiteY803" fmla="*/ 2345570 h 7317371"/>
              <a:gd name="connsiteX804" fmla="*/ 1663083 w 7728382"/>
              <a:gd name="connsiteY804" fmla="*/ 2415461 h 7317371"/>
              <a:gd name="connsiteX805" fmla="*/ 1663194 w 7728382"/>
              <a:gd name="connsiteY805" fmla="*/ 2415419 h 7317371"/>
              <a:gd name="connsiteX806" fmla="*/ 1737119 w 7728382"/>
              <a:gd name="connsiteY806" fmla="*/ 2344907 h 7317371"/>
              <a:gd name="connsiteX807" fmla="*/ 2026224 w 7728382"/>
              <a:gd name="connsiteY807" fmla="*/ 2088003 h 7317371"/>
              <a:gd name="connsiteX808" fmla="*/ 2008141 w 7728382"/>
              <a:gd name="connsiteY808" fmla="*/ 2110362 h 7317371"/>
              <a:gd name="connsiteX809" fmla="*/ 1989783 w 7728382"/>
              <a:gd name="connsiteY809" fmla="*/ 2142803 h 7317371"/>
              <a:gd name="connsiteX810" fmla="*/ 1990214 w 7728382"/>
              <a:gd name="connsiteY810" fmla="*/ 2142388 h 7317371"/>
              <a:gd name="connsiteX811" fmla="*/ 2008684 w 7728382"/>
              <a:gd name="connsiteY811" fmla="*/ 2109699 h 7317371"/>
              <a:gd name="connsiteX812" fmla="*/ 3981792 w 7728382"/>
              <a:gd name="connsiteY812" fmla="*/ 1937356 h 7317371"/>
              <a:gd name="connsiteX813" fmla="*/ 3981991 w 7728382"/>
              <a:gd name="connsiteY813" fmla="*/ 1937640 h 7317371"/>
              <a:gd name="connsiteX814" fmla="*/ 4000466 w 7728382"/>
              <a:gd name="connsiteY814" fmla="*/ 1945374 h 7317371"/>
              <a:gd name="connsiteX815" fmla="*/ 4015081 w 7728382"/>
              <a:gd name="connsiteY815" fmla="*/ 1946236 h 7317371"/>
              <a:gd name="connsiteX816" fmla="*/ 4073985 w 7728382"/>
              <a:gd name="connsiteY816" fmla="*/ 1965592 h 7317371"/>
              <a:gd name="connsiteX817" fmla="*/ 4156529 w 7728382"/>
              <a:gd name="connsiteY817" fmla="*/ 2015487 h 7317371"/>
              <a:gd name="connsiteX818" fmla="*/ 4244665 w 7728382"/>
              <a:gd name="connsiteY818" fmla="*/ 2038717 h 7317371"/>
              <a:gd name="connsiteX819" fmla="*/ 4287304 w 7728382"/>
              <a:gd name="connsiteY819" fmla="*/ 2069003 h 7317371"/>
              <a:gd name="connsiteX820" fmla="*/ 4287225 w 7728382"/>
              <a:gd name="connsiteY820" fmla="*/ 2068801 h 7317371"/>
              <a:gd name="connsiteX821" fmla="*/ 4244230 w 7728382"/>
              <a:gd name="connsiteY821" fmla="*/ 2038281 h 7317371"/>
              <a:gd name="connsiteX822" fmla="*/ 4156107 w 7728382"/>
              <a:gd name="connsiteY822" fmla="*/ 2015064 h 7317371"/>
              <a:gd name="connsiteX823" fmla="*/ 4073550 w 7728382"/>
              <a:gd name="connsiteY823" fmla="*/ 1965190 h 7317371"/>
              <a:gd name="connsiteX824" fmla="*/ 4014660 w 7728382"/>
              <a:gd name="connsiteY824" fmla="*/ 1945850 h 7317371"/>
              <a:gd name="connsiteX825" fmla="*/ 4000043 w 7728382"/>
              <a:gd name="connsiteY825" fmla="*/ 1944989 h 7317371"/>
              <a:gd name="connsiteX826" fmla="*/ 2525070 w 7728382"/>
              <a:gd name="connsiteY826" fmla="*/ 1848123 h 7317371"/>
              <a:gd name="connsiteX827" fmla="*/ 2504135 w 7728382"/>
              <a:gd name="connsiteY827" fmla="*/ 1895131 h 7317371"/>
              <a:gd name="connsiteX828" fmla="*/ 2448284 w 7728382"/>
              <a:gd name="connsiteY828" fmla="*/ 1968675 h 7317371"/>
              <a:gd name="connsiteX829" fmla="*/ 2457289 w 7728382"/>
              <a:gd name="connsiteY829" fmla="*/ 2007376 h 7317371"/>
              <a:gd name="connsiteX830" fmla="*/ 2523044 w 7728382"/>
              <a:gd name="connsiteY830" fmla="*/ 2058524 h 7317371"/>
              <a:gd name="connsiteX831" fmla="*/ 2559568 w 7728382"/>
              <a:gd name="connsiteY831" fmla="*/ 2142814 h 7317371"/>
              <a:gd name="connsiteX832" fmla="*/ 2489529 w 7728382"/>
              <a:gd name="connsiteY832" fmla="*/ 2202154 h 7317371"/>
              <a:gd name="connsiteX833" fmla="*/ 2496404 w 7728382"/>
              <a:gd name="connsiteY833" fmla="*/ 2256760 h 7317371"/>
              <a:gd name="connsiteX834" fmla="*/ 2520035 w 7728382"/>
              <a:gd name="connsiteY834" fmla="*/ 2302775 h 7317371"/>
              <a:gd name="connsiteX835" fmla="*/ 2508857 w 7728382"/>
              <a:gd name="connsiteY835" fmla="*/ 2382304 h 7317371"/>
              <a:gd name="connsiteX836" fmla="*/ 2474485 w 7728382"/>
              <a:gd name="connsiteY836" fmla="*/ 2462710 h 7317371"/>
              <a:gd name="connsiteX837" fmla="*/ 2475212 w 7728382"/>
              <a:gd name="connsiteY837" fmla="*/ 2462976 h 7317371"/>
              <a:gd name="connsiteX838" fmla="*/ 2509474 w 7728382"/>
              <a:gd name="connsiteY838" fmla="*/ 2382821 h 7317371"/>
              <a:gd name="connsiteX839" fmla="*/ 2520656 w 7728382"/>
              <a:gd name="connsiteY839" fmla="*/ 2303250 h 7317371"/>
              <a:gd name="connsiteX840" fmla="*/ 2497016 w 7728382"/>
              <a:gd name="connsiteY840" fmla="*/ 2257229 h 7317371"/>
              <a:gd name="connsiteX841" fmla="*/ 2490133 w 7728382"/>
              <a:gd name="connsiteY841" fmla="*/ 2202597 h 7317371"/>
              <a:gd name="connsiteX842" fmla="*/ 2560219 w 7728382"/>
              <a:gd name="connsiteY842" fmla="*/ 2143243 h 7317371"/>
              <a:gd name="connsiteX843" fmla="*/ 2523664 w 7728382"/>
              <a:gd name="connsiteY843" fmla="*/ 2058935 h 7317371"/>
              <a:gd name="connsiteX844" fmla="*/ 2457894 w 7728382"/>
              <a:gd name="connsiteY844" fmla="*/ 2007754 h 7317371"/>
              <a:gd name="connsiteX845" fmla="*/ 2448869 w 7728382"/>
              <a:gd name="connsiteY845" fmla="*/ 1969027 h 7317371"/>
              <a:gd name="connsiteX846" fmla="*/ 2504749 w 7728382"/>
              <a:gd name="connsiteY846" fmla="*/ 1895479 h 7317371"/>
              <a:gd name="connsiteX847" fmla="*/ 2525609 w 7728382"/>
              <a:gd name="connsiteY847" fmla="*/ 1848650 h 7317371"/>
              <a:gd name="connsiteX848" fmla="*/ 2525545 w 7728382"/>
              <a:gd name="connsiteY848" fmla="*/ 1848688 h 7317371"/>
              <a:gd name="connsiteX849" fmla="*/ 1872258 w 7728382"/>
              <a:gd name="connsiteY849" fmla="*/ 1813667 h 7317371"/>
              <a:gd name="connsiteX850" fmla="*/ 1855058 w 7728382"/>
              <a:gd name="connsiteY850" fmla="*/ 1838601 h 7317371"/>
              <a:gd name="connsiteX851" fmla="*/ 1855907 w 7728382"/>
              <a:gd name="connsiteY851" fmla="*/ 1890205 h 7317371"/>
              <a:gd name="connsiteX852" fmla="*/ 1867524 w 7728382"/>
              <a:gd name="connsiteY852" fmla="*/ 1936212 h 7317371"/>
              <a:gd name="connsiteX853" fmla="*/ 1915691 w 7728382"/>
              <a:gd name="connsiteY853" fmla="*/ 1983530 h 7317371"/>
              <a:gd name="connsiteX854" fmla="*/ 1974156 w 7728382"/>
              <a:gd name="connsiteY854" fmla="*/ 1998558 h 7317371"/>
              <a:gd name="connsiteX855" fmla="*/ 2002973 w 7728382"/>
              <a:gd name="connsiteY855" fmla="*/ 2013607 h 7317371"/>
              <a:gd name="connsiteX856" fmla="*/ 2027057 w 7728382"/>
              <a:gd name="connsiteY856" fmla="*/ 2044158 h 7317371"/>
              <a:gd name="connsiteX857" fmla="*/ 2031791 w 7728382"/>
              <a:gd name="connsiteY857" fmla="*/ 2081117 h 7317371"/>
              <a:gd name="connsiteX858" fmla="*/ 2032316 w 7728382"/>
              <a:gd name="connsiteY858" fmla="*/ 2080468 h 7317371"/>
              <a:gd name="connsiteX859" fmla="*/ 2027594 w 7728382"/>
              <a:gd name="connsiteY859" fmla="*/ 2043496 h 7317371"/>
              <a:gd name="connsiteX860" fmla="*/ 2003523 w 7728382"/>
              <a:gd name="connsiteY860" fmla="*/ 2012961 h 7317371"/>
              <a:gd name="connsiteX861" fmla="*/ 1974731 w 7728382"/>
              <a:gd name="connsiteY861" fmla="*/ 1997907 h 7317371"/>
              <a:gd name="connsiteX862" fmla="*/ 1916289 w 7728382"/>
              <a:gd name="connsiteY862" fmla="*/ 1982852 h 7317371"/>
              <a:gd name="connsiteX863" fmla="*/ 1868169 w 7728382"/>
              <a:gd name="connsiteY863" fmla="*/ 1935560 h 7317371"/>
              <a:gd name="connsiteX864" fmla="*/ 1856573 w 7728382"/>
              <a:gd name="connsiteY864" fmla="*/ 1889546 h 7317371"/>
              <a:gd name="connsiteX865" fmla="*/ 1855716 w 7728382"/>
              <a:gd name="connsiteY865" fmla="*/ 1837945 h 7317371"/>
              <a:gd name="connsiteX866" fmla="*/ 1872443 w 7728382"/>
              <a:gd name="connsiteY866" fmla="*/ 1813672 h 7317371"/>
              <a:gd name="connsiteX867" fmla="*/ 2588884 w 7728382"/>
              <a:gd name="connsiteY867" fmla="*/ 1712968 h 7317371"/>
              <a:gd name="connsiteX868" fmla="*/ 2588719 w 7728382"/>
              <a:gd name="connsiteY868" fmla="*/ 1713194 h 7317371"/>
              <a:gd name="connsiteX869" fmla="*/ 2570667 w 7728382"/>
              <a:gd name="connsiteY869" fmla="*/ 1754051 h 7317371"/>
              <a:gd name="connsiteX870" fmla="*/ 2547574 w 7728382"/>
              <a:gd name="connsiteY870" fmla="*/ 1835364 h 7317371"/>
              <a:gd name="connsiteX871" fmla="*/ 2547746 w 7728382"/>
              <a:gd name="connsiteY871" fmla="*/ 1835263 h 7317371"/>
              <a:gd name="connsiteX872" fmla="*/ 2570961 w 7728382"/>
              <a:gd name="connsiteY872" fmla="*/ 1753542 h 7317371"/>
              <a:gd name="connsiteX873" fmla="*/ 2092553 w 7728382"/>
              <a:gd name="connsiteY873" fmla="*/ 1652368 h 7317371"/>
              <a:gd name="connsiteX874" fmla="*/ 2092424 w 7728382"/>
              <a:gd name="connsiteY874" fmla="*/ 1652424 h 7317371"/>
              <a:gd name="connsiteX875" fmla="*/ 2071773 w 7728382"/>
              <a:gd name="connsiteY875" fmla="*/ 1687670 h 7317371"/>
              <a:gd name="connsiteX876" fmla="*/ 2057157 w 7728382"/>
              <a:gd name="connsiteY876" fmla="*/ 1730247 h 7317371"/>
              <a:gd name="connsiteX877" fmla="*/ 2037940 w 7728382"/>
              <a:gd name="connsiteY877" fmla="*/ 1812670 h 7317371"/>
              <a:gd name="connsiteX878" fmla="*/ 2038334 w 7728382"/>
              <a:gd name="connsiteY878" fmla="*/ 1812597 h 7317371"/>
              <a:gd name="connsiteX879" fmla="*/ 2057661 w 7728382"/>
              <a:gd name="connsiteY879" fmla="*/ 1729611 h 7317371"/>
              <a:gd name="connsiteX880" fmla="*/ 2072287 w 7728382"/>
              <a:gd name="connsiteY880" fmla="*/ 1687027 h 7317371"/>
              <a:gd name="connsiteX881" fmla="*/ 2802218 w 7728382"/>
              <a:gd name="connsiteY881" fmla="*/ 1625092 h 7317371"/>
              <a:gd name="connsiteX882" fmla="*/ 2801833 w 7728382"/>
              <a:gd name="connsiteY882" fmla="*/ 1625443 h 7317371"/>
              <a:gd name="connsiteX883" fmla="*/ 2797535 w 7728382"/>
              <a:gd name="connsiteY883" fmla="*/ 1642221 h 7317371"/>
              <a:gd name="connsiteX884" fmla="*/ 2794097 w 7728382"/>
              <a:gd name="connsiteY884" fmla="*/ 1661139 h 7317371"/>
              <a:gd name="connsiteX885" fmla="*/ 2794097 w 7728382"/>
              <a:gd name="connsiteY885" fmla="*/ 1688339 h 7317371"/>
              <a:gd name="connsiteX886" fmla="*/ 2794527 w 7728382"/>
              <a:gd name="connsiteY886" fmla="*/ 1688165 h 7317371"/>
              <a:gd name="connsiteX887" fmla="*/ 2794527 w 7728382"/>
              <a:gd name="connsiteY887" fmla="*/ 1660638 h 7317371"/>
              <a:gd name="connsiteX888" fmla="*/ 2797961 w 7728382"/>
              <a:gd name="connsiteY888" fmla="*/ 1641706 h 7317371"/>
              <a:gd name="connsiteX889" fmla="*/ 3468324 w 7728382"/>
              <a:gd name="connsiteY889" fmla="*/ 1607789 h 7317371"/>
              <a:gd name="connsiteX890" fmla="*/ 3468284 w 7728382"/>
              <a:gd name="connsiteY890" fmla="*/ 1607804 h 7317371"/>
              <a:gd name="connsiteX891" fmla="*/ 3448876 w 7728382"/>
              <a:gd name="connsiteY891" fmla="*/ 1620462 h 7317371"/>
              <a:gd name="connsiteX892" fmla="*/ 2910891 w 7728382"/>
              <a:gd name="connsiteY892" fmla="*/ 1524540 h 7317371"/>
              <a:gd name="connsiteX893" fmla="*/ 2910549 w 7728382"/>
              <a:gd name="connsiteY893" fmla="*/ 1524798 h 7317371"/>
              <a:gd name="connsiteX894" fmla="*/ 2879407 w 7728382"/>
              <a:gd name="connsiteY894" fmla="*/ 1582446 h 7317371"/>
              <a:gd name="connsiteX895" fmla="*/ 2879655 w 7728382"/>
              <a:gd name="connsiteY895" fmla="*/ 1582352 h 7317371"/>
              <a:gd name="connsiteX896" fmla="*/ 4001179 w 7728382"/>
              <a:gd name="connsiteY896" fmla="*/ 1448175 h 7317371"/>
              <a:gd name="connsiteX897" fmla="*/ 4001089 w 7728382"/>
              <a:gd name="connsiteY897" fmla="*/ 1448231 h 7317371"/>
              <a:gd name="connsiteX898" fmla="*/ 3973599 w 7728382"/>
              <a:gd name="connsiteY898" fmla="*/ 1477902 h 7317371"/>
              <a:gd name="connsiteX899" fmla="*/ 3860187 w 7728382"/>
              <a:gd name="connsiteY899" fmla="*/ 1690748 h 7317371"/>
              <a:gd name="connsiteX900" fmla="*/ 3860945 w 7728382"/>
              <a:gd name="connsiteY900" fmla="*/ 1690415 h 7317371"/>
              <a:gd name="connsiteX901" fmla="*/ 3860752 w 7728382"/>
              <a:gd name="connsiteY901" fmla="*/ 1690037 h 7317371"/>
              <a:gd name="connsiteX902" fmla="*/ 3974246 w 7728382"/>
              <a:gd name="connsiteY902" fmla="*/ 1477220 h 7317371"/>
              <a:gd name="connsiteX903" fmla="*/ 2220555 w 7728382"/>
              <a:gd name="connsiteY903" fmla="*/ 1332489 h 7317371"/>
              <a:gd name="connsiteX904" fmla="*/ 2181855 w 7728382"/>
              <a:gd name="connsiteY904" fmla="*/ 1350991 h 7317371"/>
              <a:gd name="connsiteX905" fmla="*/ 2182723 w 7728382"/>
              <a:gd name="connsiteY905" fmla="*/ 1376353 h 7317371"/>
              <a:gd name="connsiteX906" fmla="*/ 2198207 w 7728382"/>
              <a:gd name="connsiteY906" fmla="*/ 1383664 h 7317371"/>
              <a:gd name="connsiteX907" fmla="*/ 2211107 w 7728382"/>
              <a:gd name="connsiteY907" fmla="*/ 1406025 h 7317371"/>
              <a:gd name="connsiteX908" fmla="*/ 2220121 w 7728382"/>
              <a:gd name="connsiteY908" fmla="*/ 1433553 h 7317371"/>
              <a:gd name="connsiteX909" fmla="*/ 2196905 w 7728382"/>
              <a:gd name="connsiteY909" fmla="*/ 1473966 h 7317371"/>
              <a:gd name="connsiteX910" fmla="*/ 2164656 w 7728382"/>
              <a:gd name="connsiteY910" fmla="*/ 1507517 h 7317371"/>
              <a:gd name="connsiteX911" fmla="*/ 2178345 w 7728382"/>
              <a:gd name="connsiteY911" fmla="*/ 1647745 h 7317371"/>
              <a:gd name="connsiteX912" fmla="*/ 2178849 w 7728382"/>
              <a:gd name="connsiteY912" fmla="*/ 1647901 h 7317371"/>
              <a:gd name="connsiteX913" fmla="*/ 2179192 w 7728382"/>
              <a:gd name="connsiteY913" fmla="*/ 1648333 h 7317371"/>
              <a:gd name="connsiteX914" fmla="*/ 2165470 w 7728382"/>
              <a:gd name="connsiteY914" fmla="*/ 1507589 h 7317371"/>
              <a:gd name="connsiteX915" fmla="*/ 2197697 w 7728382"/>
              <a:gd name="connsiteY915" fmla="*/ 1474036 h 7317371"/>
              <a:gd name="connsiteX916" fmla="*/ 2220908 w 7728382"/>
              <a:gd name="connsiteY916" fmla="*/ 1433611 h 7317371"/>
              <a:gd name="connsiteX917" fmla="*/ 2211872 w 7728382"/>
              <a:gd name="connsiteY917" fmla="*/ 1406081 h 7317371"/>
              <a:gd name="connsiteX918" fmla="*/ 2198996 w 7728382"/>
              <a:gd name="connsiteY918" fmla="*/ 1383711 h 7317371"/>
              <a:gd name="connsiteX919" fmla="*/ 2183523 w 7728382"/>
              <a:gd name="connsiteY919" fmla="*/ 1376394 h 7317371"/>
              <a:gd name="connsiteX920" fmla="*/ 2182663 w 7728382"/>
              <a:gd name="connsiteY920" fmla="*/ 1351021 h 7317371"/>
              <a:gd name="connsiteX921" fmla="*/ 2221224 w 7728382"/>
              <a:gd name="connsiteY921" fmla="*/ 1332584 h 7317371"/>
              <a:gd name="connsiteX922" fmla="*/ 6555490 w 7728382"/>
              <a:gd name="connsiteY922" fmla="*/ 1209549 h 7317371"/>
              <a:gd name="connsiteX923" fmla="*/ 6552511 w 7728382"/>
              <a:gd name="connsiteY923" fmla="*/ 1269999 h 7317371"/>
              <a:gd name="connsiteX924" fmla="*/ 6521123 w 7728382"/>
              <a:gd name="connsiteY924" fmla="*/ 1330192 h 7317371"/>
              <a:gd name="connsiteX925" fmla="*/ 6494047 w 7728382"/>
              <a:gd name="connsiteY925" fmla="*/ 1406285 h 7317371"/>
              <a:gd name="connsiteX926" fmla="*/ 6450199 w 7728382"/>
              <a:gd name="connsiteY926" fmla="*/ 1453142 h 7317371"/>
              <a:gd name="connsiteX927" fmla="*/ 6234794 w 7728382"/>
              <a:gd name="connsiteY927" fmla="*/ 1586427 h 7317371"/>
              <a:gd name="connsiteX928" fmla="*/ 6159984 w 7728382"/>
              <a:gd name="connsiteY928" fmla="*/ 1671557 h 7317371"/>
              <a:gd name="connsiteX929" fmla="*/ 6027136 w 7728382"/>
              <a:gd name="connsiteY929" fmla="*/ 1763128 h 7317371"/>
              <a:gd name="connsiteX930" fmla="*/ 5969525 w 7728382"/>
              <a:gd name="connsiteY930" fmla="*/ 1771727 h 7317371"/>
              <a:gd name="connsiteX931" fmla="*/ 5945030 w 7728382"/>
              <a:gd name="connsiteY931" fmla="*/ 1782046 h 7317371"/>
              <a:gd name="connsiteX932" fmla="*/ 5922668 w 7728382"/>
              <a:gd name="connsiteY932" fmla="*/ 1800104 h 7317371"/>
              <a:gd name="connsiteX933" fmla="*/ 5873655 w 7728382"/>
              <a:gd name="connsiteY933" fmla="*/ 1816865 h 7317371"/>
              <a:gd name="connsiteX934" fmla="*/ 5763596 w 7728382"/>
              <a:gd name="connsiteY934" fmla="*/ 1810846 h 7317371"/>
              <a:gd name="connsiteX935" fmla="*/ 5707713 w 7728382"/>
              <a:gd name="connsiteY935" fmla="*/ 1835360 h 7317371"/>
              <a:gd name="connsiteX936" fmla="*/ 5614426 w 7728382"/>
              <a:gd name="connsiteY936" fmla="*/ 1842662 h 7317371"/>
              <a:gd name="connsiteX937" fmla="*/ 5595499 w 7728382"/>
              <a:gd name="connsiteY937" fmla="*/ 1852981 h 7317371"/>
              <a:gd name="connsiteX938" fmla="*/ 5573136 w 7728382"/>
              <a:gd name="connsiteY938" fmla="*/ 1896835 h 7317371"/>
              <a:gd name="connsiteX939" fmla="*/ 5541748 w 7728382"/>
              <a:gd name="connsiteY939" fmla="*/ 1919193 h 7317371"/>
              <a:gd name="connsiteX940" fmla="*/ 5506925 w 7728382"/>
              <a:gd name="connsiteY940" fmla="*/ 1924352 h 7317371"/>
              <a:gd name="connsiteX941" fmla="*/ 5438156 w 7728382"/>
              <a:gd name="connsiteY941" fmla="*/ 1917896 h 7317371"/>
              <a:gd name="connsiteX942" fmla="*/ 5379668 w 7728382"/>
              <a:gd name="connsiteY942" fmla="*/ 1987547 h 7317371"/>
              <a:gd name="connsiteX943" fmla="*/ 5310022 w 7728382"/>
              <a:gd name="connsiteY943" fmla="*/ 2009905 h 7317371"/>
              <a:gd name="connsiteX944" fmla="*/ 5236515 w 7728382"/>
              <a:gd name="connsiteY944" fmla="*/ 2009905 h 7317371"/>
              <a:gd name="connsiteX945" fmla="*/ 5180183 w 7728382"/>
              <a:gd name="connsiteY945" fmla="*/ 2042144 h 7317371"/>
              <a:gd name="connsiteX946" fmla="*/ 5131170 w 7728382"/>
              <a:gd name="connsiteY946" fmla="*/ 2052463 h 7317371"/>
              <a:gd name="connsiteX947" fmla="*/ 5075714 w 7728382"/>
              <a:gd name="connsiteY947" fmla="*/ 2052040 h 7317371"/>
              <a:gd name="connsiteX948" fmla="*/ 5048211 w 7728382"/>
              <a:gd name="connsiteY948" fmla="*/ 2074397 h 7317371"/>
              <a:gd name="connsiteX949" fmla="*/ 5022414 w 7728382"/>
              <a:gd name="connsiteY949" fmla="*/ 2104916 h 7317371"/>
              <a:gd name="connsiteX950" fmla="*/ 4914487 w 7728382"/>
              <a:gd name="connsiteY950" fmla="*/ 2167252 h 7317371"/>
              <a:gd name="connsiteX951" fmla="*/ 4886107 w 7728382"/>
              <a:gd name="connsiteY951" fmla="*/ 2175851 h 7317371"/>
              <a:gd name="connsiteX952" fmla="*/ 4856449 w 7728382"/>
              <a:gd name="connsiteY952" fmla="*/ 2172411 h 7317371"/>
              <a:gd name="connsiteX953" fmla="*/ 4832807 w 7728382"/>
              <a:gd name="connsiteY953" fmla="*/ 2191329 h 7317371"/>
              <a:gd name="connsiteX954" fmla="*/ 4819920 w 7728382"/>
              <a:gd name="connsiteY954" fmla="*/ 2234761 h 7317371"/>
              <a:gd name="connsiteX955" fmla="*/ 4799714 w 7728382"/>
              <a:gd name="connsiteY955" fmla="*/ 2257978 h 7317371"/>
              <a:gd name="connsiteX956" fmla="*/ 4776475 w 7728382"/>
              <a:gd name="connsiteY956" fmla="*/ 2270016 h 7317371"/>
              <a:gd name="connsiteX957" fmla="*/ 4718437 w 7728382"/>
              <a:gd name="connsiteY957" fmla="*/ 2280758 h 7317371"/>
              <a:gd name="connsiteX958" fmla="*/ 4474677 w 7728382"/>
              <a:gd name="connsiteY958" fmla="*/ 2243360 h 7317371"/>
              <a:gd name="connsiteX959" fmla="*/ 4467807 w 7728382"/>
              <a:gd name="connsiteY959" fmla="*/ 2234761 h 7317371"/>
              <a:gd name="connsiteX960" fmla="*/ 4463069 w 7728382"/>
              <a:gd name="connsiteY960" fmla="*/ 2224005 h 7317371"/>
              <a:gd name="connsiteX961" fmla="*/ 4451035 w 7728382"/>
              <a:gd name="connsiteY961" fmla="*/ 2214983 h 7317371"/>
              <a:gd name="connsiteX962" fmla="*/ 4438124 w 7728382"/>
              <a:gd name="connsiteY962" fmla="*/ 2212404 h 7317371"/>
              <a:gd name="connsiteX963" fmla="*/ 4407187 w 7728382"/>
              <a:gd name="connsiteY963" fmla="*/ 2221862 h 7317371"/>
              <a:gd name="connsiteX964" fmla="*/ 4387406 w 7728382"/>
              <a:gd name="connsiteY964" fmla="*/ 2261418 h 7317371"/>
              <a:gd name="connsiteX965" fmla="*/ 4365044 w 7728382"/>
              <a:gd name="connsiteY965" fmla="*/ 2280335 h 7317371"/>
              <a:gd name="connsiteX966" fmla="*/ 4338768 w 7728382"/>
              <a:gd name="connsiteY966" fmla="*/ 2287118 h 7317371"/>
              <a:gd name="connsiteX967" fmla="*/ 4338832 w 7728382"/>
              <a:gd name="connsiteY967" fmla="*/ 2287768 h 7317371"/>
              <a:gd name="connsiteX968" fmla="*/ 4302277 w 7728382"/>
              <a:gd name="connsiteY968" fmla="*/ 2317445 h 7317371"/>
              <a:gd name="connsiteX969" fmla="*/ 4262304 w 7728382"/>
              <a:gd name="connsiteY969" fmla="*/ 2335938 h 7317371"/>
              <a:gd name="connsiteX970" fmla="*/ 4262338 w 7728382"/>
              <a:gd name="connsiteY970" fmla="*/ 2336129 h 7317371"/>
              <a:gd name="connsiteX971" fmla="*/ 4301790 w 7728382"/>
              <a:gd name="connsiteY971" fmla="*/ 2317898 h 7317371"/>
              <a:gd name="connsiteX972" fmla="*/ 4338334 w 7728382"/>
              <a:gd name="connsiteY972" fmla="*/ 2288240 h 7317371"/>
              <a:gd name="connsiteX973" fmla="*/ 4364987 w 7728382"/>
              <a:gd name="connsiteY973" fmla="*/ 2281360 h 7317371"/>
              <a:gd name="connsiteX974" fmla="*/ 4387352 w 7728382"/>
              <a:gd name="connsiteY974" fmla="*/ 2262453 h 7317371"/>
              <a:gd name="connsiteX975" fmla="*/ 4407110 w 7728382"/>
              <a:gd name="connsiteY975" fmla="*/ 2222934 h 7317371"/>
              <a:gd name="connsiteX976" fmla="*/ 4438074 w 7728382"/>
              <a:gd name="connsiteY976" fmla="*/ 2213481 h 7317371"/>
              <a:gd name="connsiteX977" fmla="*/ 4450962 w 7728382"/>
              <a:gd name="connsiteY977" fmla="*/ 2216054 h 7317371"/>
              <a:gd name="connsiteX978" fmla="*/ 4462997 w 7728382"/>
              <a:gd name="connsiteY978" fmla="*/ 2225074 h 7317371"/>
              <a:gd name="connsiteX979" fmla="*/ 4467724 w 7728382"/>
              <a:gd name="connsiteY979" fmla="*/ 2235826 h 7317371"/>
              <a:gd name="connsiteX980" fmla="*/ 4474594 w 7728382"/>
              <a:gd name="connsiteY980" fmla="*/ 2244414 h 7317371"/>
              <a:gd name="connsiteX981" fmla="*/ 4718341 w 7728382"/>
              <a:gd name="connsiteY981" fmla="*/ 2281793 h 7317371"/>
              <a:gd name="connsiteX982" fmla="*/ 4776373 w 7728382"/>
              <a:gd name="connsiteY982" fmla="*/ 2271040 h 7317371"/>
              <a:gd name="connsiteX983" fmla="*/ 4799591 w 7728382"/>
              <a:gd name="connsiteY983" fmla="*/ 2259014 h 7317371"/>
              <a:gd name="connsiteX984" fmla="*/ 4819787 w 7728382"/>
              <a:gd name="connsiteY984" fmla="*/ 2235826 h 7317371"/>
              <a:gd name="connsiteX985" fmla="*/ 4832675 w 7728382"/>
              <a:gd name="connsiteY985" fmla="*/ 2192408 h 7317371"/>
              <a:gd name="connsiteX986" fmla="*/ 4856331 w 7728382"/>
              <a:gd name="connsiteY986" fmla="*/ 2173501 h 7317371"/>
              <a:gd name="connsiteX987" fmla="*/ 4885980 w 7728382"/>
              <a:gd name="connsiteY987" fmla="*/ 2176941 h 7317371"/>
              <a:gd name="connsiteX988" fmla="*/ 4914363 w 7728382"/>
              <a:gd name="connsiteY988" fmla="*/ 2168354 h 7317371"/>
              <a:gd name="connsiteX989" fmla="*/ 5022265 w 7728382"/>
              <a:gd name="connsiteY989" fmla="*/ 2106055 h 7317371"/>
              <a:gd name="connsiteX990" fmla="*/ 5048040 w 7728382"/>
              <a:gd name="connsiteY990" fmla="*/ 2075555 h 7317371"/>
              <a:gd name="connsiteX991" fmla="*/ 5075546 w 7728382"/>
              <a:gd name="connsiteY991" fmla="*/ 2053209 h 7317371"/>
              <a:gd name="connsiteX992" fmla="*/ 5131019 w 7728382"/>
              <a:gd name="connsiteY992" fmla="*/ 2053642 h 7317371"/>
              <a:gd name="connsiteX993" fmla="*/ 5180012 w 7728382"/>
              <a:gd name="connsiteY993" fmla="*/ 2043322 h 7317371"/>
              <a:gd name="connsiteX994" fmla="*/ 5236314 w 7728382"/>
              <a:gd name="connsiteY994" fmla="*/ 2011089 h 7317371"/>
              <a:gd name="connsiteX995" fmla="*/ 5309841 w 7728382"/>
              <a:gd name="connsiteY995" fmla="*/ 2011089 h 7317371"/>
              <a:gd name="connsiteX996" fmla="*/ 5379469 w 7728382"/>
              <a:gd name="connsiteY996" fmla="*/ 1988743 h 7317371"/>
              <a:gd name="connsiteX997" fmla="*/ 5437939 w 7728382"/>
              <a:gd name="connsiteY997" fmla="*/ 1919131 h 7317371"/>
              <a:gd name="connsiteX998" fmla="*/ 5506715 w 7728382"/>
              <a:gd name="connsiteY998" fmla="*/ 1925578 h 7317371"/>
              <a:gd name="connsiteX999" fmla="*/ 5541529 w 7728382"/>
              <a:gd name="connsiteY999" fmla="*/ 1920430 h 7317371"/>
              <a:gd name="connsiteX1000" fmla="*/ 5572908 w 7728382"/>
              <a:gd name="connsiteY1000" fmla="*/ 1898084 h 7317371"/>
              <a:gd name="connsiteX1001" fmla="*/ 5595272 w 7728382"/>
              <a:gd name="connsiteY1001" fmla="*/ 1854258 h 7317371"/>
              <a:gd name="connsiteX1002" fmla="*/ 5614178 w 7728382"/>
              <a:gd name="connsiteY1002" fmla="*/ 1843938 h 7317371"/>
              <a:gd name="connsiteX1003" fmla="*/ 5707462 w 7728382"/>
              <a:gd name="connsiteY1003" fmla="*/ 1836651 h 7317371"/>
              <a:gd name="connsiteX1004" fmla="*/ 5717353 w 7728382"/>
              <a:gd name="connsiteY1004" fmla="*/ 1881751 h 7317371"/>
              <a:gd name="connsiteX1005" fmla="*/ 5735406 w 7728382"/>
              <a:gd name="connsiteY1005" fmla="*/ 1923437 h 7317371"/>
              <a:gd name="connsiteX1006" fmla="*/ 5747855 w 7728382"/>
              <a:gd name="connsiteY1006" fmla="*/ 1974143 h 7317371"/>
              <a:gd name="connsiteX1007" fmla="*/ 5767199 w 7728382"/>
              <a:gd name="connsiteY1007" fmla="*/ 2122388 h 7317371"/>
              <a:gd name="connsiteX1008" fmla="*/ 5809761 w 7728382"/>
              <a:gd name="connsiteY1008" fmla="*/ 2230221 h 7317371"/>
              <a:gd name="connsiteX1009" fmla="*/ 5838143 w 7728382"/>
              <a:gd name="connsiteY1009" fmla="*/ 2285233 h 7317371"/>
              <a:gd name="connsiteX1010" fmla="*/ 5879413 w 7728382"/>
              <a:gd name="connsiteY1010" fmla="*/ 2307580 h 7317371"/>
              <a:gd name="connsiteX1011" fmla="*/ 5921536 w 7728382"/>
              <a:gd name="connsiteY1011" fmla="*/ 2313592 h 7317371"/>
              <a:gd name="connsiteX1012" fmla="*/ 5957148 w 7728382"/>
              <a:gd name="connsiteY1012" fmla="*/ 2341044 h 7317371"/>
              <a:gd name="connsiteX1013" fmla="*/ 5957495 w 7728382"/>
              <a:gd name="connsiteY1013" fmla="*/ 2340398 h 7317371"/>
              <a:gd name="connsiteX1014" fmla="*/ 5921813 w 7728382"/>
              <a:gd name="connsiteY1014" fmla="*/ 2312878 h 7317371"/>
              <a:gd name="connsiteX1015" fmla="*/ 5879686 w 7728382"/>
              <a:gd name="connsiteY1015" fmla="*/ 2306858 h 7317371"/>
              <a:gd name="connsiteX1016" fmla="*/ 5838406 w 7728382"/>
              <a:gd name="connsiteY1016" fmla="*/ 2284514 h 7317371"/>
              <a:gd name="connsiteX1017" fmla="*/ 5810033 w 7728382"/>
              <a:gd name="connsiteY1017" fmla="*/ 2229496 h 7317371"/>
              <a:gd name="connsiteX1018" fmla="*/ 5767474 w 7728382"/>
              <a:gd name="connsiteY1018" fmla="*/ 2121627 h 7317371"/>
              <a:gd name="connsiteX1019" fmla="*/ 5748122 w 7728382"/>
              <a:gd name="connsiteY1019" fmla="*/ 1973356 h 7317371"/>
              <a:gd name="connsiteX1020" fmla="*/ 5735662 w 7728382"/>
              <a:gd name="connsiteY1020" fmla="*/ 1922625 h 7317371"/>
              <a:gd name="connsiteX1021" fmla="*/ 5717605 w 7728382"/>
              <a:gd name="connsiteY1021" fmla="*/ 1880945 h 7317371"/>
              <a:gd name="connsiteX1022" fmla="*/ 5707721 w 7728382"/>
              <a:gd name="connsiteY1022" fmla="*/ 1835823 h 7317371"/>
              <a:gd name="connsiteX1023" fmla="*/ 5763603 w 7728382"/>
              <a:gd name="connsiteY1023" fmla="*/ 1811312 h 7317371"/>
              <a:gd name="connsiteX1024" fmla="*/ 5873672 w 7728382"/>
              <a:gd name="connsiteY1024" fmla="*/ 1817332 h 7317371"/>
              <a:gd name="connsiteX1025" fmla="*/ 5922677 w 7728382"/>
              <a:gd name="connsiteY1025" fmla="*/ 1800574 h 7317371"/>
              <a:gd name="connsiteX1026" fmla="*/ 5945036 w 7728382"/>
              <a:gd name="connsiteY1026" fmla="*/ 1782516 h 7317371"/>
              <a:gd name="connsiteX1027" fmla="*/ 5969538 w 7728382"/>
              <a:gd name="connsiteY1027" fmla="*/ 1772209 h 7317371"/>
              <a:gd name="connsiteX1028" fmla="*/ 6027148 w 7728382"/>
              <a:gd name="connsiteY1028" fmla="*/ 1763614 h 7317371"/>
              <a:gd name="connsiteX1029" fmla="*/ 6159992 w 7728382"/>
              <a:gd name="connsiteY1029" fmla="*/ 1672069 h 7317371"/>
              <a:gd name="connsiteX1030" fmla="*/ 6234810 w 7728382"/>
              <a:gd name="connsiteY1030" fmla="*/ 1586956 h 7317371"/>
              <a:gd name="connsiteX1031" fmla="*/ 6450197 w 7728382"/>
              <a:gd name="connsiteY1031" fmla="*/ 1453732 h 7317371"/>
              <a:gd name="connsiteX1032" fmla="*/ 6494052 w 7728382"/>
              <a:gd name="connsiteY1032" fmla="*/ 1406877 h 7317371"/>
              <a:gd name="connsiteX1033" fmla="*/ 6521129 w 7728382"/>
              <a:gd name="connsiteY1033" fmla="*/ 1330815 h 7317371"/>
              <a:gd name="connsiteX1034" fmla="*/ 6552525 w 7728382"/>
              <a:gd name="connsiteY1034" fmla="*/ 1270645 h 7317371"/>
              <a:gd name="connsiteX1035" fmla="*/ 6555532 w 7728382"/>
              <a:gd name="connsiteY1035" fmla="*/ 1209608 h 7317371"/>
              <a:gd name="connsiteX1036" fmla="*/ 3972300 w 7728382"/>
              <a:gd name="connsiteY1036" fmla="*/ 740677 h 7317371"/>
              <a:gd name="connsiteX1037" fmla="*/ 3953388 w 7728382"/>
              <a:gd name="connsiteY1037" fmla="*/ 761752 h 7317371"/>
              <a:gd name="connsiteX1038" fmla="*/ 3948249 w 7728382"/>
              <a:gd name="connsiteY1038" fmla="*/ 806906 h 7317371"/>
              <a:gd name="connsiteX1039" fmla="*/ 3965003 w 7728382"/>
              <a:gd name="connsiteY1039" fmla="*/ 857667 h 7317371"/>
              <a:gd name="connsiteX1040" fmla="*/ 3980897 w 7728382"/>
              <a:gd name="connsiteY1040" fmla="*/ 885629 h 7317371"/>
              <a:gd name="connsiteX1041" fmla="*/ 3989054 w 7728382"/>
              <a:gd name="connsiteY1041" fmla="*/ 918320 h 7317371"/>
              <a:gd name="connsiteX1042" fmla="*/ 3980457 w 7728382"/>
              <a:gd name="connsiteY1042" fmla="*/ 942399 h 7317371"/>
              <a:gd name="connsiteX1043" fmla="*/ 3968441 w 7728382"/>
              <a:gd name="connsiteY1043" fmla="*/ 963906 h 7317371"/>
              <a:gd name="connsiteX1044" fmla="*/ 3934495 w 7728382"/>
              <a:gd name="connsiteY1044" fmla="*/ 998322 h 7317371"/>
              <a:gd name="connsiteX1045" fmla="*/ 3922460 w 7728382"/>
              <a:gd name="connsiteY1045" fmla="*/ 1016378 h 7317371"/>
              <a:gd name="connsiteX1046" fmla="*/ 3924600 w 7728382"/>
              <a:gd name="connsiteY1046" fmla="*/ 1042198 h 7317371"/>
              <a:gd name="connsiteX1047" fmla="*/ 3938354 w 7728382"/>
              <a:gd name="connsiteY1047" fmla="*/ 1098536 h 7317371"/>
              <a:gd name="connsiteX1048" fmla="*/ 3964143 w 7728382"/>
              <a:gd name="connsiteY1048" fmla="*/ 1141117 h 7317371"/>
              <a:gd name="connsiteX1049" fmla="*/ 4001089 w 7728382"/>
              <a:gd name="connsiteY1049" fmla="*/ 1163487 h 7317371"/>
              <a:gd name="connsiteX1050" fmla="*/ 4041053 w 7728382"/>
              <a:gd name="connsiteY1050" fmla="*/ 1168648 h 7317371"/>
              <a:gd name="connsiteX1051" fmla="*/ 4061245 w 7728382"/>
              <a:gd name="connsiteY1051" fmla="*/ 1195747 h 7317371"/>
              <a:gd name="connsiteX1052" fmla="*/ 4046210 w 7728382"/>
              <a:gd name="connsiteY1052" fmla="*/ 1247356 h 7317371"/>
              <a:gd name="connsiteX1053" fmla="*/ 4073700 w 7728382"/>
              <a:gd name="connsiteY1053" fmla="*/ 1261129 h 7317371"/>
              <a:gd name="connsiteX1054" fmla="*/ 4150189 w 7728382"/>
              <a:gd name="connsiteY1054" fmla="*/ 1254674 h 7317371"/>
              <a:gd name="connsiteX1055" fmla="*/ 4188433 w 7728382"/>
              <a:gd name="connsiteY1055" fmla="*/ 1265427 h 7317371"/>
              <a:gd name="connsiteX1056" fmla="*/ 4185434 w 7728382"/>
              <a:gd name="connsiteY1056" fmla="*/ 1286502 h 7317371"/>
              <a:gd name="connsiteX1057" fmla="*/ 4185434 w 7728382"/>
              <a:gd name="connsiteY1057" fmla="*/ 1308440 h 7317371"/>
              <a:gd name="connsiteX1058" fmla="*/ 4175978 w 7728382"/>
              <a:gd name="connsiteY1058" fmla="*/ 1325648 h 7317371"/>
              <a:gd name="connsiteX1059" fmla="*/ 4162223 w 7728382"/>
              <a:gd name="connsiteY1059" fmla="*/ 1339836 h 7317371"/>
              <a:gd name="connsiteX1060" fmla="*/ 4150189 w 7728382"/>
              <a:gd name="connsiteY1060" fmla="*/ 1377257 h 7317371"/>
              <a:gd name="connsiteX1061" fmla="*/ 4140312 w 7728382"/>
              <a:gd name="connsiteY1061" fmla="*/ 1391461 h 7317371"/>
              <a:gd name="connsiteX1062" fmla="*/ 4139033 w 7728382"/>
              <a:gd name="connsiteY1062" fmla="*/ 1412628 h 7317371"/>
              <a:gd name="connsiteX1063" fmla="*/ 4139761 w 7728382"/>
              <a:gd name="connsiteY1063" fmla="*/ 1412304 h 7317371"/>
              <a:gd name="connsiteX1064" fmla="*/ 4141064 w 7728382"/>
              <a:gd name="connsiteY1064" fmla="*/ 1390807 h 7317371"/>
              <a:gd name="connsiteX1065" fmla="*/ 4150942 w 7728382"/>
              <a:gd name="connsiteY1065" fmla="*/ 1376626 h 7317371"/>
              <a:gd name="connsiteX1066" fmla="*/ 4162976 w 7728382"/>
              <a:gd name="connsiteY1066" fmla="*/ 1339214 h 7317371"/>
              <a:gd name="connsiteX1067" fmla="*/ 4176740 w 7728382"/>
              <a:gd name="connsiteY1067" fmla="*/ 1325032 h 7317371"/>
              <a:gd name="connsiteX1068" fmla="*/ 4186192 w 7728382"/>
              <a:gd name="connsiteY1068" fmla="*/ 1307835 h 7317371"/>
              <a:gd name="connsiteX1069" fmla="*/ 4186192 w 7728382"/>
              <a:gd name="connsiteY1069" fmla="*/ 1285899 h 7317371"/>
              <a:gd name="connsiteX1070" fmla="*/ 4189200 w 7728382"/>
              <a:gd name="connsiteY1070" fmla="*/ 1264839 h 7317371"/>
              <a:gd name="connsiteX1071" fmla="*/ 4150942 w 7728382"/>
              <a:gd name="connsiteY1071" fmla="*/ 1254098 h 7317371"/>
              <a:gd name="connsiteX1072" fmla="*/ 4074403 w 7728382"/>
              <a:gd name="connsiteY1072" fmla="*/ 1260540 h 7317371"/>
              <a:gd name="connsiteX1073" fmla="*/ 4046900 w 7728382"/>
              <a:gd name="connsiteY1073" fmla="*/ 1246781 h 7317371"/>
              <a:gd name="connsiteX1074" fmla="*/ 4061943 w 7728382"/>
              <a:gd name="connsiteY1074" fmla="*/ 1195188 h 7317371"/>
              <a:gd name="connsiteX1075" fmla="*/ 4041736 w 7728382"/>
              <a:gd name="connsiteY1075" fmla="*/ 1168108 h 7317371"/>
              <a:gd name="connsiteX1076" fmla="*/ 4001749 w 7728382"/>
              <a:gd name="connsiteY1076" fmla="*/ 1162949 h 7317371"/>
              <a:gd name="connsiteX1077" fmla="*/ 3964794 w 7728382"/>
              <a:gd name="connsiteY1077" fmla="*/ 1140591 h 7317371"/>
              <a:gd name="connsiteX1078" fmla="*/ 3938997 w 7728382"/>
              <a:gd name="connsiteY1078" fmla="*/ 1098033 h 7317371"/>
              <a:gd name="connsiteX1079" fmla="*/ 3925234 w 7728382"/>
              <a:gd name="connsiteY1079" fmla="*/ 1041703 h 7317371"/>
              <a:gd name="connsiteX1080" fmla="*/ 3923078 w 7728382"/>
              <a:gd name="connsiteY1080" fmla="*/ 1015907 h 7317371"/>
              <a:gd name="connsiteX1081" fmla="*/ 3935112 w 7728382"/>
              <a:gd name="connsiteY1081" fmla="*/ 997848 h 7317371"/>
              <a:gd name="connsiteX1082" fmla="*/ 3969082 w 7728382"/>
              <a:gd name="connsiteY1082" fmla="*/ 963467 h 7317371"/>
              <a:gd name="connsiteX1083" fmla="*/ 3981116 w 7728382"/>
              <a:gd name="connsiteY1083" fmla="*/ 941969 h 7317371"/>
              <a:gd name="connsiteX1084" fmla="*/ 3989715 w 7728382"/>
              <a:gd name="connsiteY1084" fmla="*/ 917892 h 7317371"/>
              <a:gd name="connsiteX1085" fmla="*/ 3981542 w 7728382"/>
              <a:gd name="connsiteY1085" fmla="*/ 885216 h 7317371"/>
              <a:gd name="connsiteX1086" fmla="*/ 3965647 w 7728382"/>
              <a:gd name="connsiteY1086" fmla="*/ 857262 h 7317371"/>
              <a:gd name="connsiteX1087" fmla="*/ 3948875 w 7728382"/>
              <a:gd name="connsiteY1087" fmla="*/ 806543 h 7317371"/>
              <a:gd name="connsiteX1088" fmla="*/ 3954039 w 7728382"/>
              <a:gd name="connsiteY1088" fmla="*/ 761391 h 7317371"/>
              <a:gd name="connsiteX1089" fmla="*/ 3972599 w 7728382"/>
              <a:gd name="connsiteY1089" fmla="*/ 740714 h 7317371"/>
              <a:gd name="connsiteX1090" fmla="*/ 4125673 w 7728382"/>
              <a:gd name="connsiteY1090" fmla="*/ 694977 h 7317371"/>
              <a:gd name="connsiteX1091" fmla="*/ 4125278 w 7728382"/>
              <a:gd name="connsiteY1091" fmla="*/ 695076 h 7317371"/>
              <a:gd name="connsiteX1092" fmla="*/ 4115822 w 7728382"/>
              <a:gd name="connsiteY1092" fmla="*/ 701531 h 7317371"/>
              <a:gd name="connsiteX1093" fmla="*/ 4096050 w 7728382"/>
              <a:gd name="connsiteY1093" fmla="*/ 719602 h 7317371"/>
              <a:gd name="connsiteX1094" fmla="*/ 4076718 w 7728382"/>
              <a:gd name="connsiteY1094" fmla="*/ 751430 h 7317371"/>
              <a:gd name="connsiteX1095" fmla="*/ 4071981 w 7728382"/>
              <a:gd name="connsiteY1095" fmla="*/ 757022 h 7317371"/>
              <a:gd name="connsiteX1096" fmla="*/ 4066402 w 7728382"/>
              <a:gd name="connsiteY1096" fmla="*/ 764756 h 7317371"/>
              <a:gd name="connsiteX1097" fmla="*/ 4053087 w 7728382"/>
              <a:gd name="connsiteY1097" fmla="*/ 800466 h 7317371"/>
              <a:gd name="connsiteX1098" fmla="*/ 4043465 w 7728382"/>
              <a:gd name="connsiteY1098" fmla="*/ 810095 h 7317371"/>
              <a:gd name="connsiteX1099" fmla="*/ 4043465 w 7728382"/>
              <a:gd name="connsiteY1099" fmla="*/ 810405 h 7317371"/>
              <a:gd name="connsiteX1100" fmla="*/ 4053770 w 7728382"/>
              <a:gd name="connsiteY1100" fmla="*/ 800086 h 7317371"/>
              <a:gd name="connsiteX1101" fmla="*/ 4067107 w 7728382"/>
              <a:gd name="connsiteY1101" fmla="*/ 764407 h 7317371"/>
              <a:gd name="connsiteX1102" fmla="*/ 4072698 w 7728382"/>
              <a:gd name="connsiteY1102" fmla="*/ 756669 h 7317371"/>
              <a:gd name="connsiteX1103" fmla="*/ 4077435 w 7728382"/>
              <a:gd name="connsiteY1103" fmla="*/ 751072 h 7317371"/>
              <a:gd name="connsiteX1104" fmla="*/ 4096766 w 7728382"/>
              <a:gd name="connsiteY1104" fmla="*/ 719256 h 7317371"/>
              <a:gd name="connsiteX1105" fmla="*/ 4116546 w 7728382"/>
              <a:gd name="connsiteY1105" fmla="*/ 701198 h 7317371"/>
              <a:gd name="connsiteX1106" fmla="*/ 4208212 w 7728382"/>
              <a:gd name="connsiteY1106" fmla="*/ 649489 h 7317371"/>
              <a:gd name="connsiteX1107" fmla="*/ 4208205 w 7728382"/>
              <a:gd name="connsiteY1107" fmla="*/ 649490 h 7317371"/>
              <a:gd name="connsiteX1108" fmla="*/ 4195310 w 7728382"/>
              <a:gd name="connsiteY1108" fmla="*/ 654651 h 7317371"/>
              <a:gd name="connsiteX1109" fmla="*/ 4135938 w 7728382"/>
              <a:gd name="connsiteY1109" fmla="*/ 692273 h 7317371"/>
              <a:gd name="connsiteX1110" fmla="*/ 4136326 w 7728382"/>
              <a:gd name="connsiteY1110" fmla="*/ 692176 h 7317371"/>
              <a:gd name="connsiteX1111" fmla="*/ 4196094 w 7728382"/>
              <a:gd name="connsiteY1111" fmla="*/ 654340 h 7317371"/>
              <a:gd name="connsiteX1112" fmla="*/ 4299114 w 7728382"/>
              <a:gd name="connsiteY1112" fmla="*/ 604273 h 7317371"/>
              <a:gd name="connsiteX1113" fmla="*/ 4298868 w 7728382"/>
              <a:gd name="connsiteY1113" fmla="*/ 604320 h 7317371"/>
              <a:gd name="connsiteX1114" fmla="*/ 4288113 w 7728382"/>
              <a:gd name="connsiteY1114" fmla="*/ 608619 h 7317371"/>
              <a:gd name="connsiteX1115" fmla="*/ 4238581 w 7728382"/>
              <a:gd name="connsiteY1115" fmla="*/ 644951 h 7317371"/>
              <a:gd name="connsiteX1116" fmla="*/ 4239066 w 7728382"/>
              <a:gd name="connsiteY1116" fmla="*/ 644881 h 7317371"/>
              <a:gd name="connsiteX1117" fmla="*/ 4288955 w 7728382"/>
              <a:gd name="connsiteY1117" fmla="*/ 608343 h 7317371"/>
              <a:gd name="connsiteX1118" fmla="*/ 6703336 w 7728382"/>
              <a:gd name="connsiteY1118" fmla="*/ 603922 h 7317371"/>
              <a:gd name="connsiteX1119" fmla="*/ 6683654 w 7728382"/>
              <a:gd name="connsiteY1119" fmla="*/ 667239 h 7317371"/>
              <a:gd name="connsiteX1120" fmla="*/ 6639781 w 7728382"/>
              <a:gd name="connsiteY1120" fmla="*/ 713673 h 7317371"/>
              <a:gd name="connsiteX1121" fmla="*/ 6589063 w 7728382"/>
              <a:gd name="connsiteY1121" fmla="*/ 748492 h 7317371"/>
              <a:gd name="connsiteX1122" fmla="*/ 6416655 w 7728382"/>
              <a:gd name="connsiteY1122" fmla="*/ 772570 h 7317371"/>
              <a:gd name="connsiteX1123" fmla="*/ 6344427 w 7728382"/>
              <a:gd name="connsiteY1123" fmla="*/ 875757 h 7317371"/>
              <a:gd name="connsiteX1124" fmla="*/ 6344703 w 7728382"/>
              <a:gd name="connsiteY1124" fmla="*/ 876127 h 7317371"/>
              <a:gd name="connsiteX1125" fmla="*/ 6416659 w 7728382"/>
              <a:gd name="connsiteY1125" fmla="*/ 773366 h 7317371"/>
              <a:gd name="connsiteX1126" fmla="*/ 6589070 w 7728382"/>
              <a:gd name="connsiteY1126" fmla="*/ 749311 h 7317371"/>
              <a:gd name="connsiteX1127" fmla="*/ 6639802 w 7728382"/>
              <a:gd name="connsiteY1127" fmla="*/ 714495 h 7317371"/>
              <a:gd name="connsiteX1128" fmla="*/ 6683642 w 7728382"/>
              <a:gd name="connsiteY1128" fmla="*/ 668073 h 7317371"/>
              <a:gd name="connsiteX1129" fmla="*/ 6703426 w 7728382"/>
              <a:gd name="connsiteY1129" fmla="*/ 604460 h 7317371"/>
              <a:gd name="connsiteX1130" fmla="*/ 4327156 w 7728382"/>
              <a:gd name="connsiteY1130" fmla="*/ 567625 h 7317371"/>
              <a:gd name="connsiteX1131" fmla="*/ 4326357 w 7728382"/>
              <a:gd name="connsiteY1131" fmla="*/ 567763 h 7317371"/>
              <a:gd name="connsiteX1132" fmla="*/ 4320779 w 7728382"/>
              <a:gd name="connsiteY1132" fmla="*/ 581089 h 7317371"/>
              <a:gd name="connsiteX1133" fmla="*/ 4316481 w 7728382"/>
              <a:gd name="connsiteY1133" fmla="*/ 595293 h 7317371"/>
              <a:gd name="connsiteX1134" fmla="*/ 4310178 w 7728382"/>
              <a:gd name="connsiteY1134" fmla="*/ 602019 h 7317371"/>
              <a:gd name="connsiteX1135" fmla="*/ 4310867 w 7728382"/>
              <a:gd name="connsiteY1135" fmla="*/ 601887 h 7317371"/>
              <a:gd name="connsiteX1136" fmla="*/ 4317334 w 7728382"/>
              <a:gd name="connsiteY1136" fmla="*/ 595008 h 7317371"/>
              <a:gd name="connsiteX1137" fmla="*/ 4321622 w 7728382"/>
              <a:gd name="connsiteY1137" fmla="*/ 580827 h 7317371"/>
              <a:gd name="connsiteX1138" fmla="*/ 4334094 w 7728382"/>
              <a:gd name="connsiteY1138" fmla="*/ 538939 h 7317371"/>
              <a:gd name="connsiteX1139" fmla="*/ 4334954 w 7728382"/>
              <a:gd name="connsiteY1139" fmla="*/ 544531 h 7317371"/>
              <a:gd name="connsiteX1140" fmla="*/ 4337533 w 7728382"/>
              <a:gd name="connsiteY1140" fmla="*/ 559151 h 7317371"/>
              <a:gd name="connsiteX1141" fmla="*/ 4338810 w 7728382"/>
              <a:gd name="connsiteY1141" fmla="*/ 565497 h 7317371"/>
              <a:gd name="connsiteX1142" fmla="*/ 4339673 w 7728382"/>
              <a:gd name="connsiteY1142" fmla="*/ 565349 h 7317371"/>
              <a:gd name="connsiteX1143" fmla="*/ 4338394 w 7728382"/>
              <a:gd name="connsiteY1143" fmla="*/ 558892 h 7317371"/>
              <a:gd name="connsiteX1144" fmla="*/ 4335812 w 7728382"/>
              <a:gd name="connsiteY1144" fmla="*/ 544274 h 7317371"/>
              <a:gd name="connsiteX1145" fmla="*/ 4335011 w 7728382"/>
              <a:gd name="connsiteY1145" fmla="*/ 539035 h 7317371"/>
              <a:gd name="connsiteX1146" fmla="*/ 3107770 w 7728382"/>
              <a:gd name="connsiteY1146" fmla="*/ 0 h 7317371"/>
              <a:gd name="connsiteX1147" fmla="*/ 3234538 w 7728382"/>
              <a:gd name="connsiteY1147" fmla="*/ 0 h 7317371"/>
              <a:gd name="connsiteX1148" fmla="*/ 3251712 w 7728382"/>
              <a:gd name="connsiteY1148" fmla="*/ 6440 h 7317371"/>
              <a:gd name="connsiteX1149" fmla="*/ 3279641 w 7728382"/>
              <a:gd name="connsiteY1149" fmla="*/ 30966 h 7317371"/>
              <a:gd name="connsiteX1150" fmla="*/ 3289956 w 7728382"/>
              <a:gd name="connsiteY1150" fmla="*/ 36127 h 7317371"/>
              <a:gd name="connsiteX1151" fmla="*/ 3306289 w 7728382"/>
              <a:gd name="connsiteY1151" fmla="*/ 39994 h 7317371"/>
              <a:gd name="connsiteX1152" fmla="*/ 3569683 w 7728382"/>
              <a:gd name="connsiteY1152" fmla="*/ 198287 h 7317371"/>
              <a:gd name="connsiteX1153" fmla="*/ 3617804 w 7728382"/>
              <a:gd name="connsiteY1153" fmla="*/ 260650 h 7317371"/>
              <a:gd name="connsiteX1154" fmla="*/ 3625120 w 7728382"/>
              <a:gd name="connsiteY1154" fmla="*/ 274838 h 7317371"/>
              <a:gd name="connsiteX1155" fmla="*/ 3633717 w 7728382"/>
              <a:gd name="connsiteY1155" fmla="*/ 295913 h 7317371"/>
              <a:gd name="connsiteX1156" fmla="*/ 3634137 w 7728382"/>
              <a:gd name="connsiteY1156" fmla="*/ 313552 h 7317371"/>
              <a:gd name="connsiteX1157" fmla="*/ 3620383 w 7728382"/>
              <a:gd name="connsiteY1157" fmla="*/ 320440 h 7317371"/>
              <a:gd name="connsiteX1158" fmla="*/ 3616944 w 7728382"/>
              <a:gd name="connsiteY1158" fmla="*/ 316141 h 7317371"/>
              <a:gd name="connsiteX1159" fmla="*/ 3613085 w 7728382"/>
              <a:gd name="connsiteY1159" fmla="*/ 306250 h 7317371"/>
              <a:gd name="connsiteX1160" fmla="*/ 3608367 w 7728382"/>
              <a:gd name="connsiteY1160" fmla="*/ 296776 h 7317371"/>
              <a:gd name="connsiteX1161" fmla="*/ 3594613 w 7728382"/>
              <a:gd name="connsiteY1161" fmla="*/ 286455 h 7317371"/>
              <a:gd name="connsiteX1162" fmla="*/ 3585157 w 7728382"/>
              <a:gd name="connsiteY1162" fmla="*/ 261512 h 7317371"/>
              <a:gd name="connsiteX1163" fmla="*/ 3572701 w 7728382"/>
              <a:gd name="connsiteY1163" fmla="*/ 245598 h 7317371"/>
              <a:gd name="connsiteX1164" fmla="*/ 3535737 w 7728382"/>
              <a:gd name="connsiteY1164" fmla="*/ 183220 h 7317371"/>
              <a:gd name="connsiteX1165" fmla="*/ 3528860 w 7728382"/>
              <a:gd name="connsiteY1165" fmla="*/ 179785 h 7317371"/>
              <a:gd name="connsiteX1166" fmla="*/ 3501791 w 7728382"/>
              <a:gd name="connsiteY1166" fmla="*/ 174193 h 7317371"/>
              <a:gd name="connsiteX1167" fmla="*/ 3494913 w 7728382"/>
              <a:gd name="connsiteY1167" fmla="*/ 171188 h 7317371"/>
              <a:gd name="connsiteX1168" fmla="*/ 3487616 w 7728382"/>
              <a:gd name="connsiteY1168" fmla="*/ 158710 h 7317371"/>
              <a:gd name="connsiteX1169" fmla="*/ 3465265 w 7728382"/>
              <a:gd name="connsiteY1169" fmla="*/ 151392 h 7317371"/>
              <a:gd name="connsiteX1170" fmla="*/ 3419303 w 7728382"/>
              <a:gd name="connsiteY1170" fmla="*/ 119564 h 7317371"/>
              <a:gd name="connsiteX1171" fmla="*/ 3374182 w 7728382"/>
              <a:gd name="connsiteY1171" fmla="*/ 97626 h 7317371"/>
              <a:gd name="connsiteX1172" fmla="*/ 3366884 w 7728382"/>
              <a:gd name="connsiteY1172" fmla="*/ 86872 h 7317371"/>
              <a:gd name="connsiteX1173" fmla="*/ 3342375 w 7728382"/>
              <a:gd name="connsiteY1173" fmla="*/ 67523 h 7317371"/>
              <a:gd name="connsiteX1174" fmla="*/ 3335517 w 7728382"/>
              <a:gd name="connsiteY1174" fmla="*/ 64935 h 7317371"/>
              <a:gd name="connsiteX1175" fmla="*/ 3325622 w 7728382"/>
              <a:gd name="connsiteY1175" fmla="*/ 68818 h 7317371"/>
              <a:gd name="connsiteX1176" fmla="*/ 3320903 w 7728382"/>
              <a:gd name="connsiteY1176" fmla="*/ 75257 h 7317371"/>
              <a:gd name="connsiteX1177" fmla="*/ 3310148 w 7728382"/>
              <a:gd name="connsiteY1177" fmla="*/ 113541 h 7317371"/>
              <a:gd name="connsiteX1178" fmla="*/ 3308868 w 7728382"/>
              <a:gd name="connsiteY1178" fmla="*/ 122584 h 7317371"/>
              <a:gd name="connsiteX1179" fmla="*/ 3308868 w 7728382"/>
              <a:gd name="connsiteY1179" fmla="*/ 141933 h 7317371"/>
              <a:gd name="connsiteX1180" fmla="*/ 3312727 w 7728382"/>
              <a:gd name="connsiteY1180" fmla="*/ 147094 h 7317371"/>
              <a:gd name="connsiteX1181" fmla="*/ 3331219 w 7728382"/>
              <a:gd name="connsiteY1181" fmla="*/ 155706 h 7317371"/>
              <a:gd name="connsiteX1182" fmla="*/ 3335517 w 7728382"/>
              <a:gd name="connsiteY1182" fmla="*/ 160436 h 7317371"/>
              <a:gd name="connsiteX1183" fmla="*/ 3344534 w 7728382"/>
              <a:gd name="connsiteY1183" fmla="*/ 176781 h 7317371"/>
              <a:gd name="connsiteX1184" fmla="*/ 3355709 w 7728382"/>
              <a:gd name="connsiteY1184" fmla="*/ 201722 h 7317371"/>
              <a:gd name="connsiteX1185" fmla="*/ 3355709 w 7728382"/>
              <a:gd name="connsiteY1185" fmla="*/ 211613 h 7317371"/>
              <a:gd name="connsiteX1186" fmla="*/ 3352271 w 7728382"/>
              <a:gd name="connsiteY1186" fmla="*/ 220224 h 7317371"/>
              <a:gd name="connsiteX1187" fmla="*/ 3352691 w 7728382"/>
              <a:gd name="connsiteY1187" fmla="*/ 229253 h 7317371"/>
              <a:gd name="connsiteX1188" fmla="*/ 3361727 w 7728382"/>
              <a:gd name="connsiteY1188" fmla="*/ 238712 h 7317371"/>
              <a:gd name="connsiteX1189" fmla="*/ 3356989 w 7728382"/>
              <a:gd name="connsiteY1189" fmla="*/ 264948 h 7317371"/>
              <a:gd name="connsiteX1190" fmla="*/ 3366025 w 7728382"/>
              <a:gd name="connsiteY1190" fmla="*/ 275701 h 7317371"/>
              <a:gd name="connsiteX1191" fmla="*/ 3380199 w 7728382"/>
              <a:gd name="connsiteY1191" fmla="*/ 272697 h 7317371"/>
              <a:gd name="connsiteX1192" fmla="*/ 3393514 w 7728382"/>
              <a:gd name="connsiteY1192" fmla="*/ 256352 h 7317371"/>
              <a:gd name="connsiteX1193" fmla="*/ 3389216 w 7728382"/>
              <a:gd name="connsiteY1193" fmla="*/ 277858 h 7317371"/>
              <a:gd name="connsiteX1194" fmla="*/ 3394813 w 7728382"/>
              <a:gd name="connsiteY1194" fmla="*/ 295913 h 7317371"/>
              <a:gd name="connsiteX1195" fmla="*/ 3404689 w 7728382"/>
              <a:gd name="connsiteY1195" fmla="*/ 310980 h 7317371"/>
              <a:gd name="connsiteX1196" fmla="*/ 3424022 w 7728382"/>
              <a:gd name="connsiteY1196" fmla="*/ 371185 h 7317371"/>
              <a:gd name="connsiteX1197" fmla="*/ 3430039 w 7728382"/>
              <a:gd name="connsiteY1197" fmla="*/ 384096 h 7317371"/>
              <a:gd name="connsiteX1198" fmla="*/ 3427040 w 7728382"/>
              <a:gd name="connsiteY1198" fmla="*/ 414630 h 7317371"/>
              <a:gd name="connsiteX1199" fmla="*/ 3427900 w 7728382"/>
              <a:gd name="connsiteY1199" fmla="*/ 467118 h 7317371"/>
              <a:gd name="connsiteX1200" fmla="*/ 3432618 w 7728382"/>
              <a:gd name="connsiteY1200" fmla="*/ 516570 h 7317371"/>
              <a:gd name="connsiteX1201" fmla="*/ 3443793 w 7728382"/>
              <a:gd name="connsiteY1201" fmla="*/ 538939 h 7317371"/>
              <a:gd name="connsiteX1202" fmla="*/ 3455829 w 7728382"/>
              <a:gd name="connsiteY1202" fmla="*/ 543237 h 7317371"/>
              <a:gd name="connsiteX1203" fmla="*/ 3479020 w 7728382"/>
              <a:gd name="connsiteY1203" fmla="*/ 561308 h 7317371"/>
              <a:gd name="connsiteX1204" fmla="*/ 3491055 w 7728382"/>
              <a:gd name="connsiteY1204" fmla="*/ 565606 h 7317371"/>
              <a:gd name="connsiteX1205" fmla="*/ 3501791 w 7728382"/>
              <a:gd name="connsiteY1205" fmla="*/ 566469 h 7317371"/>
              <a:gd name="connsiteX1206" fmla="*/ 3514265 w 7728382"/>
              <a:gd name="connsiteY1206" fmla="*/ 570336 h 7317371"/>
              <a:gd name="connsiteX1207" fmla="*/ 3525421 w 7728382"/>
              <a:gd name="connsiteY1207" fmla="*/ 577653 h 7317371"/>
              <a:gd name="connsiteX1208" fmla="*/ 3530159 w 7728382"/>
              <a:gd name="connsiteY1208" fmla="*/ 589269 h 7317371"/>
              <a:gd name="connsiteX1209" fmla="*/ 3543053 w 7728382"/>
              <a:gd name="connsiteY1209" fmla="*/ 607756 h 7317371"/>
              <a:gd name="connsiteX1210" fmla="*/ 3673241 w 7728382"/>
              <a:gd name="connsiteY1210" fmla="*/ 649490 h 7317371"/>
              <a:gd name="connsiteX1211" fmla="*/ 3701609 w 7728382"/>
              <a:gd name="connsiteY1211" fmla="*/ 651632 h 7317371"/>
              <a:gd name="connsiteX1212" fmla="*/ 3725660 w 7728382"/>
              <a:gd name="connsiteY1212" fmla="*/ 638305 h 7317371"/>
              <a:gd name="connsiteX1213" fmla="*/ 3732537 w 7728382"/>
              <a:gd name="connsiteY1213" fmla="*/ 645177 h 7317371"/>
              <a:gd name="connsiteX1214" fmla="*/ 3741134 w 7728382"/>
              <a:gd name="connsiteY1214" fmla="*/ 649922 h 7317371"/>
              <a:gd name="connsiteX1215" fmla="*/ 3762625 w 7728382"/>
              <a:gd name="connsiteY1215" fmla="*/ 656361 h 7317371"/>
              <a:gd name="connsiteX1216" fmla="*/ 4051789 w 7728382"/>
              <a:gd name="connsiteY1216" fmla="*/ 613349 h 7317371"/>
              <a:gd name="connsiteX1217" fmla="*/ 4115822 w 7728382"/>
              <a:gd name="connsiteY1217" fmla="*/ 582383 h 7317371"/>
              <a:gd name="connsiteX1218" fmla="*/ 4146330 w 7728382"/>
              <a:gd name="connsiteY1218" fmla="*/ 575065 h 7317371"/>
              <a:gd name="connsiteX1219" fmla="*/ 4170381 w 7728382"/>
              <a:gd name="connsiteY1219" fmla="*/ 563465 h 7317371"/>
              <a:gd name="connsiteX1220" fmla="*/ 4217661 w 7728382"/>
              <a:gd name="connsiteY1220" fmla="*/ 514428 h 7317371"/>
              <a:gd name="connsiteX1221" fmla="*/ 4230536 w 7728382"/>
              <a:gd name="connsiteY1221" fmla="*/ 508405 h 7317371"/>
              <a:gd name="connsiteX1222" fmla="*/ 4247309 w 7728382"/>
              <a:gd name="connsiteY1222" fmla="*/ 522162 h 7317371"/>
              <a:gd name="connsiteX1223" fmla="*/ 4285534 w 7728382"/>
              <a:gd name="connsiteY1223" fmla="*/ 535072 h 7317371"/>
              <a:gd name="connsiteX1224" fmla="*/ 4345709 w 7728382"/>
              <a:gd name="connsiteY1224" fmla="*/ 538508 h 7317371"/>
              <a:gd name="connsiteX1225" fmla="*/ 4342973 w 7728382"/>
              <a:gd name="connsiteY1225" fmla="*/ 539538 h 7317371"/>
              <a:gd name="connsiteX1226" fmla="*/ 4343108 w 7728382"/>
              <a:gd name="connsiteY1226" fmla="*/ 539552 h 7317371"/>
              <a:gd name="connsiteX1227" fmla="*/ 4346566 w 7728382"/>
              <a:gd name="connsiteY1227" fmla="*/ 538269 h 7317371"/>
              <a:gd name="connsiteX1228" fmla="*/ 4505638 w 7728382"/>
              <a:gd name="connsiteY1228" fmla="*/ 546431 h 7317371"/>
              <a:gd name="connsiteX1229" fmla="*/ 4804428 w 7728382"/>
              <a:gd name="connsiteY1229" fmla="*/ 562332 h 7317371"/>
              <a:gd name="connsiteX1230" fmla="*/ 5027128 w 7728382"/>
              <a:gd name="connsiteY1230" fmla="*/ 574371 h 7317371"/>
              <a:gd name="connsiteX1231" fmla="*/ 5249829 w 7728382"/>
              <a:gd name="connsiteY1231" fmla="*/ 585986 h 7317371"/>
              <a:gd name="connsiteX1232" fmla="*/ 5525853 w 7728382"/>
              <a:gd name="connsiteY1232" fmla="*/ 601027 h 7317371"/>
              <a:gd name="connsiteX1233" fmla="*/ 5860342 w 7728382"/>
              <a:gd name="connsiteY1233" fmla="*/ 619085 h 7317371"/>
              <a:gd name="connsiteX1234" fmla="*/ 6074443 w 7728382"/>
              <a:gd name="connsiteY1234" fmla="*/ 629841 h 7317371"/>
              <a:gd name="connsiteX1235" fmla="*/ 6288971 w 7728382"/>
              <a:gd name="connsiteY1235" fmla="*/ 641442 h 7317371"/>
              <a:gd name="connsiteX1236" fmla="*/ 6469102 w 7728382"/>
              <a:gd name="connsiteY1236" fmla="*/ 651338 h 7317371"/>
              <a:gd name="connsiteX1237" fmla="*/ 6614008 w 7728382"/>
              <a:gd name="connsiteY1237" fmla="*/ 659077 h 7317371"/>
              <a:gd name="connsiteX1238" fmla="*/ 6667308 w 7728382"/>
              <a:gd name="connsiteY1238" fmla="*/ 641019 h 7317371"/>
              <a:gd name="connsiteX1239" fmla="*/ 6681498 w 7728382"/>
              <a:gd name="connsiteY1239" fmla="*/ 629404 h 7317371"/>
              <a:gd name="connsiteX1240" fmla="*/ 6701705 w 7728382"/>
              <a:gd name="connsiteY1240" fmla="*/ 593288 h 7317371"/>
              <a:gd name="connsiteX1241" fmla="*/ 6701805 w 7728382"/>
              <a:gd name="connsiteY1241" fmla="*/ 593887 h 7317371"/>
              <a:gd name="connsiteX1242" fmla="*/ 6702562 w 7728382"/>
              <a:gd name="connsiteY1242" fmla="*/ 591988 h 7317371"/>
              <a:gd name="connsiteX1243" fmla="*/ 6721482 w 7728382"/>
              <a:gd name="connsiteY1243" fmla="*/ 582982 h 7317371"/>
              <a:gd name="connsiteX1244" fmla="*/ 6737812 w 7728382"/>
              <a:gd name="connsiteY1244" fmla="*/ 585558 h 7317371"/>
              <a:gd name="connsiteX1245" fmla="*/ 6784257 w 7728382"/>
              <a:gd name="connsiteY1245" fmla="*/ 609179 h 7317371"/>
              <a:gd name="connsiteX1246" fmla="*/ 6792415 w 7728382"/>
              <a:gd name="connsiteY1246" fmla="*/ 610046 h 7317371"/>
              <a:gd name="connsiteX1247" fmla="*/ 6810472 w 7728382"/>
              <a:gd name="connsiteY1247" fmla="*/ 606603 h 7317371"/>
              <a:gd name="connsiteX1248" fmla="*/ 6818213 w 7728382"/>
              <a:gd name="connsiteY1248" fmla="*/ 608769 h 7317371"/>
              <a:gd name="connsiteX1249" fmla="*/ 6826385 w 7728382"/>
              <a:gd name="connsiteY1249" fmla="*/ 616932 h 7317371"/>
              <a:gd name="connsiteX1250" fmla="*/ 6830687 w 7728382"/>
              <a:gd name="connsiteY1250" fmla="*/ 626805 h 7317371"/>
              <a:gd name="connsiteX1251" fmla="*/ 6834126 w 7728382"/>
              <a:gd name="connsiteY1251" fmla="*/ 637543 h 7317371"/>
              <a:gd name="connsiteX1252" fmla="*/ 6838860 w 7728382"/>
              <a:gd name="connsiteY1252" fmla="*/ 645729 h 7317371"/>
              <a:gd name="connsiteX1253" fmla="*/ 6847449 w 7728382"/>
              <a:gd name="connsiteY1253" fmla="*/ 652159 h 7317371"/>
              <a:gd name="connsiteX1254" fmla="*/ 6874110 w 7728382"/>
              <a:gd name="connsiteY1254" fmla="*/ 655168 h 7317371"/>
              <a:gd name="connsiteX1255" fmla="*/ 6878829 w 7728382"/>
              <a:gd name="connsiteY1255" fmla="*/ 662053 h 7317371"/>
              <a:gd name="connsiteX1256" fmla="*/ 6876254 w 7728382"/>
              <a:gd name="connsiteY1256" fmla="*/ 674936 h 7317371"/>
              <a:gd name="connsiteX1257" fmla="*/ 6871520 w 7728382"/>
              <a:gd name="connsiteY1257" fmla="*/ 689551 h 7317371"/>
              <a:gd name="connsiteX1258" fmla="*/ 6871520 w 7728382"/>
              <a:gd name="connsiteY1258" fmla="*/ 703733 h 7317371"/>
              <a:gd name="connsiteX1259" fmla="*/ 6885290 w 7728382"/>
              <a:gd name="connsiteY1259" fmla="*/ 723091 h 7317371"/>
              <a:gd name="connsiteX1260" fmla="*/ 6902915 w 7728382"/>
              <a:gd name="connsiteY1260" fmla="*/ 723091 h 7317371"/>
              <a:gd name="connsiteX1261" fmla="*/ 6921404 w 7728382"/>
              <a:gd name="connsiteY1261" fmla="*/ 715338 h 7317371"/>
              <a:gd name="connsiteX1262" fmla="*/ 6936870 w 7728382"/>
              <a:gd name="connsiteY1262" fmla="*/ 711918 h 7317371"/>
              <a:gd name="connsiteX1263" fmla="*/ 6951056 w 7728382"/>
              <a:gd name="connsiteY1263" fmla="*/ 718781 h 7317371"/>
              <a:gd name="connsiteX1264" fmla="*/ 6998781 w 7728382"/>
              <a:gd name="connsiteY1264" fmla="*/ 758751 h 7317371"/>
              <a:gd name="connsiteX1265" fmla="*/ 7028450 w 7728382"/>
              <a:gd name="connsiteY1265" fmla="*/ 776809 h 7317371"/>
              <a:gd name="connsiteX1266" fmla="*/ 7090793 w 7728382"/>
              <a:gd name="connsiteY1266" fmla="*/ 800452 h 7317371"/>
              <a:gd name="connsiteX1267" fmla="*/ 7106275 w 7728382"/>
              <a:gd name="connsiteY1267" fmla="*/ 813768 h 7317371"/>
              <a:gd name="connsiteX1268" fmla="*/ 7120029 w 7728382"/>
              <a:gd name="connsiteY1268" fmla="*/ 825807 h 7317371"/>
              <a:gd name="connsiteX1269" fmla="*/ 7127339 w 7728382"/>
              <a:gd name="connsiteY1269" fmla="*/ 837413 h 7317371"/>
              <a:gd name="connsiteX1270" fmla="*/ 7141525 w 7728382"/>
              <a:gd name="connsiteY1270" fmla="*/ 864043 h 7317371"/>
              <a:gd name="connsiteX1271" fmla="*/ 7148834 w 7728382"/>
              <a:gd name="connsiteY1271" fmla="*/ 874805 h 7317371"/>
              <a:gd name="connsiteX1272" fmla="*/ 7156991 w 7728382"/>
              <a:gd name="connsiteY1272" fmla="*/ 879958 h 7317371"/>
              <a:gd name="connsiteX1273" fmla="*/ 7173337 w 7728382"/>
              <a:gd name="connsiteY1273" fmla="*/ 884245 h 7317371"/>
              <a:gd name="connsiteX1274" fmla="*/ 7180646 w 7728382"/>
              <a:gd name="connsiteY1274" fmla="*/ 888554 h 7317371"/>
              <a:gd name="connsiteX1275" fmla="*/ 7193105 w 7728382"/>
              <a:gd name="connsiteY1275" fmla="*/ 907455 h 7317371"/>
              <a:gd name="connsiteX1276" fmla="*/ 7203868 w 7728382"/>
              <a:gd name="connsiteY1276" fmla="*/ 934109 h 7317371"/>
              <a:gd name="connsiteX1277" fmla="*/ 7212457 w 7728382"/>
              <a:gd name="connsiteY1277" fmla="*/ 963773 h 7317371"/>
              <a:gd name="connsiteX1278" fmla="*/ 7218471 w 7728382"/>
              <a:gd name="connsiteY1278" fmla="*/ 991703 h 7317371"/>
              <a:gd name="connsiteX1279" fmla="*/ 7229651 w 7728382"/>
              <a:gd name="connsiteY1279" fmla="*/ 1052307 h 7317371"/>
              <a:gd name="connsiteX1280" fmla="*/ 7230083 w 7728382"/>
              <a:gd name="connsiteY1280" fmla="*/ 1082381 h 7317371"/>
              <a:gd name="connsiteX1281" fmla="*/ 7218471 w 7728382"/>
              <a:gd name="connsiteY1281" fmla="*/ 1102149 h 7317371"/>
              <a:gd name="connsiteX1282" fmla="*/ 7209019 w 7728382"/>
              <a:gd name="connsiteY1282" fmla="*/ 1110334 h 7317371"/>
              <a:gd name="connsiteX1283" fmla="*/ 7204717 w 7728382"/>
              <a:gd name="connsiteY1283" fmla="*/ 1115054 h 7317371"/>
              <a:gd name="connsiteX1284" fmla="*/ 7200846 w 7728382"/>
              <a:gd name="connsiteY1284" fmla="*/ 1121073 h 7317371"/>
              <a:gd name="connsiteX1285" fmla="*/ 7200414 w 7728382"/>
              <a:gd name="connsiteY1285" fmla="*/ 1135255 h 7317371"/>
              <a:gd name="connsiteX1286" fmla="*/ 7203868 w 7728382"/>
              <a:gd name="connsiteY1286" fmla="*/ 1147294 h 7317371"/>
              <a:gd name="connsiteX1287" fmla="*/ 7210314 w 7728382"/>
              <a:gd name="connsiteY1287" fmla="*/ 1156733 h 7317371"/>
              <a:gd name="connsiteX1288" fmla="*/ 7218471 w 7728382"/>
              <a:gd name="connsiteY1288" fmla="*/ 1163619 h 7317371"/>
              <a:gd name="connsiteX1289" fmla="*/ 7222773 w 7728382"/>
              <a:gd name="connsiteY1289" fmla="*/ 1169205 h 7317371"/>
              <a:gd name="connsiteX1290" fmla="*/ 7224932 w 7728382"/>
              <a:gd name="connsiteY1290" fmla="*/ 1175658 h 7317371"/>
              <a:gd name="connsiteX1291" fmla="*/ 7224501 w 7728382"/>
              <a:gd name="connsiteY1291" fmla="*/ 1182953 h 7317371"/>
              <a:gd name="connsiteX1292" fmla="*/ 7221062 w 7728382"/>
              <a:gd name="connsiteY1292" fmla="*/ 1190705 h 7317371"/>
              <a:gd name="connsiteX1293" fmla="*/ 7222342 w 7728382"/>
              <a:gd name="connsiteY1293" fmla="*/ 1228942 h 7317371"/>
              <a:gd name="connsiteX1294" fmla="*/ 7230514 w 7728382"/>
              <a:gd name="connsiteY1294" fmla="*/ 1261182 h 7317371"/>
              <a:gd name="connsiteX1295" fmla="*/ 7240399 w 7728382"/>
              <a:gd name="connsiteY1295" fmla="*/ 1291279 h 7317371"/>
              <a:gd name="connsiteX1296" fmla="*/ 7248139 w 7728382"/>
              <a:gd name="connsiteY1296" fmla="*/ 1323929 h 7317371"/>
              <a:gd name="connsiteX1297" fmla="*/ 7255449 w 7728382"/>
              <a:gd name="connsiteY1297" fmla="*/ 1393561 h 7317371"/>
              <a:gd name="connsiteX1298" fmla="*/ 7263621 w 7728382"/>
              <a:gd name="connsiteY1298" fmla="*/ 1420216 h 7317371"/>
              <a:gd name="connsiteX1299" fmla="*/ 7282110 w 7728382"/>
              <a:gd name="connsiteY1299" fmla="*/ 1447713 h 7317371"/>
              <a:gd name="connsiteX1300" fmla="*/ 7282542 w 7728382"/>
              <a:gd name="connsiteY1300" fmla="*/ 1447713 h 7317371"/>
              <a:gd name="connsiteX1301" fmla="*/ 7284253 w 7728382"/>
              <a:gd name="connsiteY1301" fmla="*/ 1527651 h 7317371"/>
              <a:gd name="connsiteX1302" fmla="*/ 7302310 w 7728382"/>
              <a:gd name="connsiteY1302" fmla="*/ 1618329 h 7317371"/>
              <a:gd name="connsiteX1303" fmla="*/ 7368092 w 7728382"/>
              <a:gd name="connsiteY1303" fmla="*/ 1819908 h 7317371"/>
              <a:gd name="connsiteX1304" fmla="*/ 7404638 w 7728382"/>
              <a:gd name="connsiteY1304" fmla="*/ 1895560 h 7317371"/>
              <a:gd name="connsiteX1305" fmla="*/ 7420119 w 7728382"/>
              <a:gd name="connsiteY1305" fmla="*/ 1936806 h 7317371"/>
              <a:gd name="connsiteX1306" fmla="*/ 7451067 w 7728382"/>
              <a:gd name="connsiteY1306" fmla="*/ 2058447 h 7317371"/>
              <a:gd name="connsiteX1307" fmla="*/ 7464390 w 7728382"/>
              <a:gd name="connsiteY1307" fmla="*/ 2095406 h 7317371"/>
              <a:gd name="connsiteX1308" fmla="*/ 7478592 w 7728382"/>
              <a:gd name="connsiteY1308" fmla="*/ 2113897 h 7317371"/>
              <a:gd name="connsiteX1309" fmla="*/ 7485886 w 7728382"/>
              <a:gd name="connsiteY1309" fmla="*/ 2132366 h 7317371"/>
              <a:gd name="connsiteX1310" fmla="*/ 7491915 w 7728382"/>
              <a:gd name="connsiteY1310" fmla="*/ 2150857 h 7317371"/>
              <a:gd name="connsiteX1311" fmla="*/ 7500936 w 7728382"/>
              <a:gd name="connsiteY1311" fmla="*/ 2171058 h 7317371"/>
              <a:gd name="connsiteX1312" fmla="*/ 7514706 w 7728382"/>
              <a:gd name="connsiteY1312" fmla="*/ 2186107 h 7317371"/>
              <a:gd name="connsiteX1313" fmla="*/ 7527597 w 7728382"/>
              <a:gd name="connsiteY1313" fmla="*/ 2195979 h 7317371"/>
              <a:gd name="connsiteX1314" fmla="*/ 7535770 w 7728382"/>
              <a:gd name="connsiteY1314" fmla="*/ 2211461 h 7317371"/>
              <a:gd name="connsiteX1315" fmla="*/ 7534475 w 7728382"/>
              <a:gd name="connsiteY1315" fmla="*/ 2242835 h 7317371"/>
              <a:gd name="connsiteX1316" fmla="*/ 7527165 w 7728382"/>
              <a:gd name="connsiteY1316" fmla="*/ 2261303 h 7317371"/>
              <a:gd name="connsiteX1317" fmla="*/ 7518145 w 7728382"/>
              <a:gd name="connsiteY1317" fmla="*/ 2276785 h 7317371"/>
              <a:gd name="connsiteX1318" fmla="*/ 7510836 w 7728382"/>
              <a:gd name="connsiteY1318" fmla="*/ 2294843 h 7317371"/>
              <a:gd name="connsiteX1319" fmla="*/ 7509972 w 7728382"/>
              <a:gd name="connsiteY1319" fmla="*/ 2319330 h 7317371"/>
              <a:gd name="connsiteX1320" fmla="*/ 7515986 w 7728382"/>
              <a:gd name="connsiteY1320" fmla="*/ 2341242 h 7317371"/>
              <a:gd name="connsiteX1321" fmla="*/ 7539640 w 7728382"/>
              <a:gd name="connsiteY1321" fmla="*/ 2371338 h 7317371"/>
              <a:gd name="connsiteX1322" fmla="*/ 7548661 w 7728382"/>
              <a:gd name="connsiteY1322" fmla="*/ 2390240 h 7317371"/>
              <a:gd name="connsiteX1323" fmla="*/ 7549525 w 7728382"/>
              <a:gd name="connsiteY1323" fmla="*/ 2400136 h 7317371"/>
              <a:gd name="connsiteX1324" fmla="*/ 7548229 w 7728382"/>
              <a:gd name="connsiteY1324" fmla="*/ 2415617 h 7317371"/>
              <a:gd name="connsiteX1325" fmla="*/ 7548229 w 7728382"/>
              <a:gd name="connsiteY1325" fmla="*/ 2423780 h 7317371"/>
              <a:gd name="connsiteX1326" fmla="*/ 7554259 w 7728382"/>
              <a:gd name="connsiteY1326" fmla="*/ 2459439 h 7317371"/>
              <a:gd name="connsiteX1327" fmla="*/ 7554675 w 7728382"/>
              <a:gd name="connsiteY1327" fmla="*/ 2469335 h 7317371"/>
              <a:gd name="connsiteX1328" fmla="*/ 7552531 w 7728382"/>
              <a:gd name="connsiteY1328" fmla="*/ 2477064 h 7317371"/>
              <a:gd name="connsiteX1329" fmla="*/ 7544359 w 7728382"/>
              <a:gd name="connsiteY1329" fmla="*/ 2494690 h 7317371"/>
              <a:gd name="connsiteX1330" fmla="*/ 7541784 w 7728382"/>
              <a:gd name="connsiteY1330" fmla="*/ 2504562 h 7317371"/>
              <a:gd name="connsiteX1331" fmla="*/ 7542647 w 7728382"/>
              <a:gd name="connsiteY1331" fmla="*/ 2518333 h 7317371"/>
              <a:gd name="connsiteX1332" fmla="*/ 7545222 w 7728382"/>
              <a:gd name="connsiteY1332" fmla="*/ 2526063 h 7317371"/>
              <a:gd name="connsiteX1333" fmla="*/ 7548661 w 7728382"/>
              <a:gd name="connsiteY1333" fmla="*/ 2532948 h 7317371"/>
              <a:gd name="connsiteX1334" fmla="*/ 7550388 w 7728382"/>
              <a:gd name="connsiteY1334" fmla="*/ 2542387 h 7317371"/>
              <a:gd name="connsiteX1335" fmla="*/ 7556834 w 7728382"/>
              <a:gd name="connsiteY1335" fmla="*/ 2697111 h 7317371"/>
              <a:gd name="connsiteX1336" fmla="*/ 7558129 w 7728382"/>
              <a:gd name="connsiteY1336" fmla="*/ 2735370 h 7317371"/>
              <a:gd name="connsiteX1337" fmla="*/ 7547366 w 7728382"/>
              <a:gd name="connsiteY1337" fmla="*/ 2789955 h 7317371"/>
              <a:gd name="connsiteX1338" fmla="*/ 7517281 w 7728382"/>
              <a:gd name="connsiteY1338" fmla="*/ 2827348 h 7317371"/>
              <a:gd name="connsiteX1339" fmla="*/ 7414522 w 7728382"/>
              <a:gd name="connsiteY1339" fmla="*/ 2897413 h 7317371"/>
              <a:gd name="connsiteX1340" fmla="*/ 7285549 w 7728382"/>
              <a:gd name="connsiteY1340" fmla="*/ 2934373 h 7317371"/>
              <a:gd name="connsiteX1341" fmla="*/ 7217191 w 7728382"/>
              <a:gd name="connsiteY1341" fmla="*/ 2974342 h 7317371"/>
              <a:gd name="connsiteX1342" fmla="*/ 7149266 w 7728382"/>
              <a:gd name="connsiteY1342" fmla="*/ 3030637 h 7317371"/>
              <a:gd name="connsiteX1343" fmla="*/ 7055543 w 7728382"/>
              <a:gd name="connsiteY1343" fmla="*/ 3175488 h 7317371"/>
              <a:gd name="connsiteX1344" fmla="*/ 7024579 w 7728382"/>
              <a:gd name="connsiteY1344" fmla="*/ 3213725 h 7317371"/>
              <a:gd name="connsiteX1345" fmla="*/ 7010393 w 7728382"/>
              <a:gd name="connsiteY1345" fmla="*/ 3236069 h 7317371"/>
              <a:gd name="connsiteX1346" fmla="*/ 6974711 w 7728382"/>
              <a:gd name="connsiteY1346" fmla="*/ 3309145 h 7317371"/>
              <a:gd name="connsiteX1347" fmla="*/ 6977286 w 7728382"/>
              <a:gd name="connsiteY1347" fmla="*/ 3310011 h 7317371"/>
              <a:gd name="connsiteX1348" fmla="*/ 6982452 w 7728382"/>
              <a:gd name="connsiteY1348" fmla="*/ 3314298 h 7317371"/>
              <a:gd name="connsiteX1349" fmla="*/ 6976422 w 7728382"/>
              <a:gd name="connsiteY1349" fmla="*/ 3318607 h 7317371"/>
              <a:gd name="connsiteX1350" fmla="*/ 6962668 w 7728382"/>
              <a:gd name="connsiteY1350" fmla="*/ 3319040 h 7317371"/>
              <a:gd name="connsiteX1351" fmla="*/ 6938597 w 7728382"/>
              <a:gd name="connsiteY1351" fmla="*/ 3303992 h 7317371"/>
              <a:gd name="connsiteX1352" fmla="*/ 6924411 w 7728382"/>
              <a:gd name="connsiteY1352" fmla="*/ 3300549 h 7317371"/>
              <a:gd name="connsiteX1353" fmla="*/ 6913663 w 7728382"/>
              <a:gd name="connsiteY1353" fmla="*/ 3305702 h 7317371"/>
              <a:gd name="connsiteX1354" fmla="*/ 6902051 w 7728382"/>
              <a:gd name="connsiteY1354" fmla="*/ 3313431 h 7317371"/>
              <a:gd name="connsiteX1355" fmla="*/ 6889577 w 7728382"/>
              <a:gd name="connsiteY1355" fmla="*/ 3317307 h 7317371"/>
              <a:gd name="connsiteX1356" fmla="*/ 6877117 w 7728382"/>
              <a:gd name="connsiteY1356" fmla="*/ 3309578 h 7317371"/>
              <a:gd name="connsiteX1357" fmla="*/ 6879261 w 7728382"/>
              <a:gd name="connsiteY1357" fmla="*/ 3303559 h 7317371"/>
              <a:gd name="connsiteX1358" fmla="*/ 6883131 w 7728382"/>
              <a:gd name="connsiteY1358" fmla="*/ 3290654 h 7317371"/>
              <a:gd name="connsiteX1359" fmla="*/ 6887001 w 7728382"/>
              <a:gd name="connsiteY1359" fmla="*/ 3283791 h 7317371"/>
              <a:gd name="connsiteX1360" fmla="*/ 6865506 w 7728382"/>
              <a:gd name="connsiteY1360" fmla="*/ 3257137 h 7317371"/>
              <a:gd name="connsiteX1361" fmla="*/ 6851319 w 7728382"/>
              <a:gd name="connsiteY1361" fmla="*/ 3248974 h 7317371"/>
              <a:gd name="connsiteX1362" fmla="*/ 6834989 w 7728382"/>
              <a:gd name="connsiteY1362" fmla="*/ 3257570 h 7317371"/>
              <a:gd name="connsiteX1363" fmla="*/ 6827681 w 7728382"/>
              <a:gd name="connsiteY1363" fmla="*/ 3229206 h 7317371"/>
              <a:gd name="connsiteX1364" fmla="*/ 6809623 w 7728382"/>
              <a:gd name="connsiteY1364" fmla="*/ 3212015 h 7317371"/>
              <a:gd name="connsiteX1365" fmla="*/ 6787265 w 7728382"/>
              <a:gd name="connsiteY1365" fmla="*/ 3204696 h 7317371"/>
              <a:gd name="connsiteX1366" fmla="*/ 6727065 w 7728382"/>
              <a:gd name="connsiteY1366" fmla="*/ 3212881 h 7317371"/>
              <a:gd name="connsiteX1367" fmla="*/ 6606695 w 7728382"/>
              <a:gd name="connsiteY1367" fmla="*/ 3188371 h 7317371"/>
              <a:gd name="connsiteX1368" fmla="*/ 6566279 w 7728382"/>
              <a:gd name="connsiteY1368" fmla="*/ 3190081 h 7317371"/>
              <a:gd name="connsiteX1369" fmla="*/ 6547359 w 7728382"/>
              <a:gd name="connsiteY1369" fmla="*/ 3185794 h 7317371"/>
              <a:gd name="connsiteX1370" fmla="*/ 6538770 w 7728382"/>
              <a:gd name="connsiteY1370" fmla="*/ 3170746 h 7317371"/>
              <a:gd name="connsiteX1371" fmla="*/ 6525000 w 7728382"/>
              <a:gd name="connsiteY1371" fmla="*/ 3176765 h 7317371"/>
              <a:gd name="connsiteX1372" fmla="*/ 6509534 w 7728382"/>
              <a:gd name="connsiteY1372" fmla="*/ 3164726 h 7317371"/>
              <a:gd name="connsiteX1373" fmla="*/ 6496627 w 7728382"/>
              <a:gd name="connsiteY1373" fmla="*/ 3146258 h 7317371"/>
              <a:gd name="connsiteX1374" fmla="*/ 6491045 w 7728382"/>
              <a:gd name="connsiteY1374" fmla="*/ 3132509 h 7317371"/>
              <a:gd name="connsiteX1375" fmla="*/ 6495763 w 7728382"/>
              <a:gd name="connsiteY1375" fmla="*/ 3090807 h 7317371"/>
              <a:gd name="connsiteX1376" fmla="*/ 6493620 w 7728382"/>
              <a:gd name="connsiteY1376" fmla="*/ 3084355 h 7317371"/>
              <a:gd name="connsiteX1377" fmla="*/ 6482872 w 7728382"/>
              <a:gd name="connsiteY1377" fmla="*/ 3083078 h 7317371"/>
              <a:gd name="connsiteX1378" fmla="*/ 6476427 w 7728382"/>
              <a:gd name="connsiteY1378" fmla="*/ 3077059 h 7317371"/>
              <a:gd name="connsiteX1379" fmla="*/ 6472988 w 7728382"/>
              <a:gd name="connsiteY1379" fmla="*/ 3066319 h 7317371"/>
              <a:gd name="connsiteX1380" fmla="*/ 6469981 w 7728382"/>
              <a:gd name="connsiteY1380" fmla="*/ 3049972 h 7317371"/>
              <a:gd name="connsiteX1381" fmla="*/ 6470829 w 7728382"/>
              <a:gd name="connsiteY1381" fmla="*/ 3038799 h 7317371"/>
              <a:gd name="connsiteX1382" fmla="*/ 6473852 w 7728382"/>
              <a:gd name="connsiteY1382" fmla="*/ 3028927 h 7317371"/>
              <a:gd name="connsiteX1383" fmla="*/ 6476859 w 7728382"/>
              <a:gd name="connsiteY1383" fmla="*/ 3018165 h 7317371"/>
              <a:gd name="connsiteX1384" fmla="*/ 6474700 w 7728382"/>
              <a:gd name="connsiteY1384" fmla="*/ 3006149 h 7317371"/>
              <a:gd name="connsiteX1385" fmla="*/ 6469549 w 7728382"/>
              <a:gd name="connsiteY1385" fmla="*/ 2998397 h 7317371"/>
              <a:gd name="connsiteX1386" fmla="*/ 6452341 w 7728382"/>
              <a:gd name="connsiteY1386" fmla="*/ 2983782 h 7317371"/>
              <a:gd name="connsiteX1387" fmla="*/ 6436011 w 7728382"/>
              <a:gd name="connsiteY1387" fmla="*/ 2961870 h 7317371"/>
              <a:gd name="connsiteX1388" fmla="*/ 6393020 w 7728382"/>
              <a:gd name="connsiteY1388" fmla="*/ 2915882 h 7317371"/>
              <a:gd name="connsiteX1389" fmla="*/ 6395595 w 7728382"/>
              <a:gd name="connsiteY1389" fmla="*/ 2888384 h 7317371"/>
              <a:gd name="connsiteX1390" fmla="*/ 6393020 w 7728382"/>
              <a:gd name="connsiteY1390" fmla="*/ 2840230 h 7317371"/>
              <a:gd name="connsiteX1391" fmla="*/ 6383983 w 7728382"/>
              <a:gd name="connsiteY1391" fmla="*/ 2795974 h 7317371"/>
              <a:gd name="connsiteX1392" fmla="*/ 6379265 w 7728382"/>
              <a:gd name="connsiteY1392" fmla="*/ 2729351 h 7317371"/>
              <a:gd name="connsiteX1393" fmla="*/ 6366790 w 7728382"/>
              <a:gd name="connsiteY1393" fmla="*/ 2669615 h 7317371"/>
              <a:gd name="connsiteX1394" fmla="*/ 6322504 w 7728382"/>
              <a:gd name="connsiteY1394" fmla="*/ 2682086 h 7317371"/>
              <a:gd name="connsiteX1395" fmla="*/ 6279081 w 7728382"/>
              <a:gd name="connsiteY1395" fmla="*/ 2704430 h 7317371"/>
              <a:gd name="connsiteX1396" fmla="*/ 6255010 w 7728382"/>
              <a:gd name="connsiteY1396" fmla="*/ 2687239 h 7317371"/>
              <a:gd name="connsiteX1397" fmla="*/ 6235658 w 7728382"/>
              <a:gd name="connsiteY1397" fmla="*/ 2659719 h 7317371"/>
              <a:gd name="connsiteX1398" fmla="*/ 6247701 w 7728382"/>
              <a:gd name="connsiteY1398" fmla="*/ 2589676 h 7317371"/>
              <a:gd name="connsiteX1399" fmla="*/ 6210292 w 7728382"/>
              <a:gd name="connsiteY1399" fmla="*/ 2561312 h 7317371"/>
              <a:gd name="connsiteX1400" fmla="*/ 6171603 w 7728382"/>
              <a:gd name="connsiteY1400" fmla="*/ 2602991 h 7317371"/>
              <a:gd name="connsiteX1401" fmla="*/ 6113130 w 7728382"/>
              <a:gd name="connsiteY1401" fmla="*/ 2611587 h 7317371"/>
              <a:gd name="connsiteX1402" fmla="*/ 6058111 w 7728382"/>
              <a:gd name="connsiteY1402" fmla="*/ 2583223 h 7317371"/>
              <a:gd name="connsiteX1403" fmla="*/ 6037895 w 7728382"/>
              <a:gd name="connsiteY1403" fmla="*/ 2545831 h 7317371"/>
              <a:gd name="connsiteX1404" fmla="*/ 6027148 w 7728382"/>
              <a:gd name="connsiteY1404" fmla="*/ 2498976 h 7317371"/>
              <a:gd name="connsiteX1405" fmla="*/ 6015968 w 7728382"/>
              <a:gd name="connsiteY1405" fmla="*/ 2467192 h 7317371"/>
              <a:gd name="connsiteX1406" fmla="*/ 5997048 w 7728382"/>
              <a:gd name="connsiteY1406" fmla="*/ 2447834 h 7317371"/>
              <a:gd name="connsiteX1407" fmla="*/ 5967827 w 7728382"/>
              <a:gd name="connsiteY1407" fmla="*/ 2431509 h 7317371"/>
              <a:gd name="connsiteX1408" fmla="*/ 5947611 w 7728382"/>
              <a:gd name="connsiteY1408" fmla="*/ 2396260 h 7317371"/>
              <a:gd name="connsiteX1409" fmla="*/ 5945047 w 7728382"/>
              <a:gd name="connsiteY1409" fmla="*/ 2363751 h 7317371"/>
              <a:gd name="connsiteX1410" fmla="*/ 5944753 w 7728382"/>
              <a:gd name="connsiteY1410" fmla="*/ 2364299 h 7317371"/>
              <a:gd name="connsiteX1411" fmla="*/ 5947312 w 7728382"/>
              <a:gd name="connsiteY1411" fmla="*/ 2396939 h 7317371"/>
              <a:gd name="connsiteX1412" fmla="*/ 5967533 w 7728382"/>
              <a:gd name="connsiteY1412" fmla="*/ 2432178 h 7317371"/>
              <a:gd name="connsiteX1413" fmla="*/ 5996768 w 7728382"/>
              <a:gd name="connsiteY1413" fmla="*/ 2448512 h 7317371"/>
              <a:gd name="connsiteX1414" fmla="*/ 6015673 w 7728382"/>
              <a:gd name="connsiteY1414" fmla="*/ 2467851 h 7317371"/>
              <a:gd name="connsiteX1415" fmla="*/ 6026855 w 7728382"/>
              <a:gd name="connsiteY1415" fmla="*/ 2499650 h 7317371"/>
              <a:gd name="connsiteX1416" fmla="*/ 6037599 w 7728382"/>
              <a:gd name="connsiteY1416" fmla="*/ 2546484 h 7317371"/>
              <a:gd name="connsiteX1417" fmla="*/ 6057796 w 7728382"/>
              <a:gd name="connsiteY1417" fmla="*/ 2583863 h 7317371"/>
              <a:gd name="connsiteX1418" fmla="*/ 6112831 w 7728382"/>
              <a:gd name="connsiteY1418" fmla="*/ 2612223 h 7317371"/>
              <a:gd name="connsiteX1419" fmla="*/ 6171277 w 7728382"/>
              <a:gd name="connsiteY1419" fmla="*/ 2603636 h 7317371"/>
              <a:gd name="connsiteX1420" fmla="*/ 6209965 w 7728382"/>
              <a:gd name="connsiteY1420" fmla="*/ 2561950 h 7317371"/>
              <a:gd name="connsiteX1421" fmla="*/ 6247361 w 7728382"/>
              <a:gd name="connsiteY1421" fmla="*/ 2590310 h 7317371"/>
              <a:gd name="connsiteX1422" fmla="*/ 6235326 w 7728382"/>
              <a:gd name="connsiteY1422" fmla="*/ 2660355 h 7317371"/>
              <a:gd name="connsiteX1423" fmla="*/ 6254670 w 7728382"/>
              <a:gd name="connsiteY1423" fmla="*/ 2687848 h 7317371"/>
              <a:gd name="connsiteX1424" fmla="*/ 6278740 w 7728382"/>
              <a:gd name="connsiteY1424" fmla="*/ 2705022 h 7317371"/>
              <a:gd name="connsiteX1425" fmla="*/ 6322154 w 7728382"/>
              <a:gd name="connsiteY1425" fmla="*/ 2682701 h 7317371"/>
              <a:gd name="connsiteX1426" fmla="*/ 6366445 w 7728382"/>
              <a:gd name="connsiteY1426" fmla="*/ 2670242 h 7317371"/>
              <a:gd name="connsiteX1427" fmla="*/ 6378895 w 7728382"/>
              <a:gd name="connsiteY1427" fmla="*/ 2729967 h 7317371"/>
              <a:gd name="connsiteX1428" fmla="*/ 6383645 w 7728382"/>
              <a:gd name="connsiteY1428" fmla="*/ 2796547 h 7317371"/>
              <a:gd name="connsiteX1429" fmla="*/ 6392659 w 7728382"/>
              <a:gd name="connsiteY1429" fmla="*/ 2840807 h 7317371"/>
              <a:gd name="connsiteX1430" fmla="*/ 6395242 w 7728382"/>
              <a:gd name="connsiteY1430" fmla="*/ 2888939 h 7317371"/>
              <a:gd name="connsiteX1431" fmla="*/ 6392659 w 7728382"/>
              <a:gd name="connsiteY1431" fmla="*/ 2916432 h 7317371"/>
              <a:gd name="connsiteX1432" fmla="*/ 6435659 w 7728382"/>
              <a:gd name="connsiteY1432" fmla="*/ 2962424 h 7317371"/>
              <a:gd name="connsiteX1433" fmla="*/ 6451982 w 7728382"/>
              <a:gd name="connsiteY1433" fmla="*/ 2984338 h 7317371"/>
              <a:gd name="connsiteX1434" fmla="*/ 6469182 w 7728382"/>
              <a:gd name="connsiteY1434" fmla="*/ 2998938 h 7317371"/>
              <a:gd name="connsiteX1435" fmla="*/ 6474347 w 7728382"/>
              <a:gd name="connsiteY1435" fmla="*/ 3006684 h 7317371"/>
              <a:gd name="connsiteX1436" fmla="*/ 6476491 w 7728382"/>
              <a:gd name="connsiteY1436" fmla="*/ 3018711 h 7317371"/>
              <a:gd name="connsiteX1437" fmla="*/ 6473470 w 7728382"/>
              <a:gd name="connsiteY1437" fmla="*/ 3029438 h 7317371"/>
              <a:gd name="connsiteX1438" fmla="*/ 6470473 w 7728382"/>
              <a:gd name="connsiteY1438" fmla="*/ 3039324 h 7317371"/>
              <a:gd name="connsiteX1439" fmla="*/ 6469597 w 7728382"/>
              <a:gd name="connsiteY1439" fmla="*/ 3050510 h 7317371"/>
              <a:gd name="connsiteX1440" fmla="*/ 6472617 w 7728382"/>
              <a:gd name="connsiteY1440" fmla="*/ 3066818 h 7317371"/>
              <a:gd name="connsiteX1441" fmla="*/ 6476053 w 7728382"/>
              <a:gd name="connsiteY1441" fmla="*/ 3077570 h 7317371"/>
              <a:gd name="connsiteX1442" fmla="*/ 6482509 w 7728382"/>
              <a:gd name="connsiteY1442" fmla="*/ 3083584 h 7317371"/>
              <a:gd name="connsiteX1443" fmla="*/ 6493253 w 7728382"/>
              <a:gd name="connsiteY1443" fmla="*/ 3084883 h 7317371"/>
              <a:gd name="connsiteX1444" fmla="*/ 6495397 w 7728382"/>
              <a:gd name="connsiteY1444" fmla="*/ 3091330 h 7317371"/>
              <a:gd name="connsiteX1445" fmla="*/ 6490670 w 7728382"/>
              <a:gd name="connsiteY1445" fmla="*/ 3132990 h 7317371"/>
              <a:gd name="connsiteX1446" fmla="*/ 6496249 w 7728382"/>
              <a:gd name="connsiteY1446" fmla="*/ 3146750 h 7317371"/>
              <a:gd name="connsiteX1447" fmla="*/ 6509161 w 7728382"/>
              <a:gd name="connsiteY1447" fmla="*/ 3165223 h 7317371"/>
              <a:gd name="connsiteX1448" fmla="*/ 6524631 w 7728382"/>
              <a:gd name="connsiteY1448" fmla="*/ 3177250 h 7317371"/>
              <a:gd name="connsiteX1449" fmla="*/ 6538397 w 7728382"/>
              <a:gd name="connsiteY1449" fmla="*/ 3171236 h 7317371"/>
              <a:gd name="connsiteX1450" fmla="*/ 6546972 w 7728382"/>
              <a:gd name="connsiteY1450" fmla="*/ 3186270 h 7317371"/>
              <a:gd name="connsiteX1451" fmla="*/ 6565902 w 7728382"/>
              <a:gd name="connsiteY1451" fmla="*/ 3190576 h 7317371"/>
              <a:gd name="connsiteX1452" fmla="*/ 6606295 w 7728382"/>
              <a:gd name="connsiteY1452" fmla="*/ 3188869 h 7317371"/>
              <a:gd name="connsiteX1453" fmla="*/ 6726671 w 7728382"/>
              <a:gd name="connsiteY1453" fmla="*/ 3213355 h 7317371"/>
              <a:gd name="connsiteX1454" fmla="*/ 6786846 w 7728382"/>
              <a:gd name="connsiteY1454" fmla="*/ 3205176 h 7317371"/>
              <a:gd name="connsiteX1455" fmla="*/ 6809211 w 7728382"/>
              <a:gd name="connsiteY1455" fmla="*/ 3212489 h 7317371"/>
              <a:gd name="connsiteX1456" fmla="*/ 6827263 w 7728382"/>
              <a:gd name="connsiteY1456" fmla="*/ 3229688 h 7317371"/>
              <a:gd name="connsiteX1457" fmla="*/ 6834572 w 7728382"/>
              <a:gd name="connsiteY1457" fmla="*/ 3258048 h 7317371"/>
              <a:gd name="connsiteX1458" fmla="*/ 6850895 w 7728382"/>
              <a:gd name="connsiteY1458" fmla="*/ 3249436 h 7317371"/>
              <a:gd name="connsiteX1459" fmla="*/ 6865074 w 7728382"/>
              <a:gd name="connsiteY1459" fmla="*/ 3257615 h 7317371"/>
              <a:gd name="connsiteX1460" fmla="*/ 6886586 w 7728382"/>
              <a:gd name="connsiteY1460" fmla="*/ 3284242 h 7317371"/>
              <a:gd name="connsiteX1461" fmla="*/ 6882713 w 7728382"/>
              <a:gd name="connsiteY1461" fmla="*/ 3291121 h 7317371"/>
              <a:gd name="connsiteX1462" fmla="*/ 6878839 w 7728382"/>
              <a:gd name="connsiteY1462" fmla="*/ 3304015 h 7317371"/>
              <a:gd name="connsiteX1463" fmla="*/ 6876695 w 7728382"/>
              <a:gd name="connsiteY1463" fmla="*/ 3310028 h 7317371"/>
              <a:gd name="connsiteX1464" fmla="*/ 6889145 w 7728382"/>
              <a:gd name="connsiteY1464" fmla="*/ 3317774 h 7317371"/>
              <a:gd name="connsiteX1465" fmla="*/ 6901618 w 7728382"/>
              <a:gd name="connsiteY1465" fmla="*/ 3313901 h 7317371"/>
              <a:gd name="connsiteX1466" fmla="*/ 6913239 w 7728382"/>
              <a:gd name="connsiteY1466" fmla="*/ 3306155 h 7317371"/>
              <a:gd name="connsiteX1467" fmla="*/ 6888730 w 7728382"/>
              <a:gd name="connsiteY1467" fmla="*/ 3352580 h 7317371"/>
              <a:gd name="connsiteX1468" fmla="*/ 6815643 w 7728382"/>
              <a:gd name="connsiteY1468" fmla="*/ 3460413 h 7317371"/>
              <a:gd name="connsiteX1469" fmla="*/ 6793302 w 7728382"/>
              <a:gd name="connsiteY1469" fmla="*/ 3512419 h 7317371"/>
              <a:gd name="connsiteX1470" fmla="*/ 6767941 w 7728382"/>
              <a:gd name="connsiteY1470" fmla="*/ 3545059 h 7317371"/>
              <a:gd name="connsiteX1471" fmla="*/ 6737853 w 7728382"/>
              <a:gd name="connsiteY1471" fmla="*/ 3556245 h 7317371"/>
              <a:gd name="connsiteX1472" fmla="*/ 6647565 w 7728382"/>
              <a:gd name="connsiteY1472" fmla="*/ 3509845 h 7317371"/>
              <a:gd name="connsiteX1473" fmla="*/ 6616186 w 7728382"/>
              <a:gd name="connsiteY1473" fmla="*/ 3502099 h 7317371"/>
              <a:gd name="connsiteX1474" fmla="*/ 6602007 w 7728382"/>
              <a:gd name="connsiteY1474" fmla="*/ 3511552 h 7317371"/>
              <a:gd name="connsiteX1475" fmla="*/ 6589119 w 7728382"/>
              <a:gd name="connsiteY1475" fmla="*/ 3525312 h 7317371"/>
              <a:gd name="connsiteX1476" fmla="*/ 6583955 w 7728382"/>
              <a:gd name="connsiteY1476" fmla="*/ 3541211 h 7317371"/>
              <a:gd name="connsiteX1477" fmla="*/ 6580933 w 7728382"/>
              <a:gd name="connsiteY1477" fmla="*/ 3560118 h 7317371"/>
              <a:gd name="connsiteX1478" fmla="*/ 6537519 w 7728382"/>
              <a:gd name="connsiteY1478" fmla="*/ 3594924 h 7317371"/>
              <a:gd name="connsiteX1479" fmla="*/ 6453273 w 7728382"/>
              <a:gd name="connsiteY1479" fmla="*/ 3586745 h 7317371"/>
              <a:gd name="connsiteX1480" fmla="*/ 6423186 w 7728382"/>
              <a:gd name="connsiteY1480" fmla="*/ 3590618 h 7317371"/>
              <a:gd name="connsiteX1481" fmla="*/ 6349684 w 7728382"/>
              <a:gd name="connsiteY1481" fmla="*/ 3645605 h 7317371"/>
              <a:gd name="connsiteX1482" fmla="*/ 6322593 w 7728382"/>
              <a:gd name="connsiteY1482" fmla="*/ 3654217 h 7317371"/>
              <a:gd name="connsiteX1483" fmla="*/ 6283467 w 7728382"/>
              <a:gd name="connsiteY1483" fmla="*/ 3646904 h 7317371"/>
              <a:gd name="connsiteX1484" fmla="*/ 6178147 w 7728382"/>
              <a:gd name="connsiteY1484" fmla="*/ 3667518 h 7317371"/>
              <a:gd name="connsiteX1485" fmla="*/ 6066396 w 7728382"/>
              <a:gd name="connsiteY1485" fmla="*/ 3667110 h 7317371"/>
              <a:gd name="connsiteX1486" fmla="*/ 6007511 w 7728382"/>
              <a:gd name="connsiteY1486" fmla="*/ 3684284 h 7317371"/>
              <a:gd name="connsiteX1487" fmla="*/ 5952915 w 7728382"/>
              <a:gd name="connsiteY1487" fmla="*/ 3725103 h 7317371"/>
              <a:gd name="connsiteX1488" fmla="*/ 5957641 w 7728382"/>
              <a:gd name="connsiteY1488" fmla="*/ 3756470 h 7317371"/>
              <a:gd name="connsiteX1489" fmla="*/ 5957902 w 7728382"/>
              <a:gd name="connsiteY1489" fmla="*/ 3757206 h 7317371"/>
              <a:gd name="connsiteX1490" fmla="*/ 5953197 w 7728382"/>
              <a:gd name="connsiteY1490" fmla="*/ 3726024 h 7317371"/>
              <a:gd name="connsiteX1491" fmla="*/ 6007801 w 7728382"/>
              <a:gd name="connsiteY1491" fmla="*/ 3685186 h 7317371"/>
              <a:gd name="connsiteX1492" fmla="*/ 6066707 w 7728382"/>
              <a:gd name="connsiteY1492" fmla="*/ 3668007 h 7317371"/>
              <a:gd name="connsiteX1493" fmla="*/ 6178484 w 7728382"/>
              <a:gd name="connsiteY1493" fmla="*/ 3668435 h 7317371"/>
              <a:gd name="connsiteX1494" fmla="*/ 6283824 w 7728382"/>
              <a:gd name="connsiteY1494" fmla="*/ 3647811 h 7317371"/>
              <a:gd name="connsiteX1495" fmla="*/ 6322940 w 7728382"/>
              <a:gd name="connsiteY1495" fmla="*/ 3655107 h 7317371"/>
              <a:gd name="connsiteX1496" fmla="*/ 6350033 w 7728382"/>
              <a:gd name="connsiteY1496" fmla="*/ 3646507 h 7317371"/>
              <a:gd name="connsiteX1497" fmla="*/ 6423545 w 7728382"/>
              <a:gd name="connsiteY1497" fmla="*/ 3591505 h 7317371"/>
              <a:gd name="connsiteX1498" fmla="*/ 6453640 w 7728382"/>
              <a:gd name="connsiteY1498" fmla="*/ 3587633 h 7317371"/>
              <a:gd name="connsiteX1499" fmla="*/ 6537906 w 7728382"/>
              <a:gd name="connsiteY1499" fmla="*/ 3595805 h 7317371"/>
              <a:gd name="connsiteX1500" fmla="*/ 6581323 w 7728382"/>
              <a:gd name="connsiteY1500" fmla="*/ 3560999 h 7317371"/>
              <a:gd name="connsiteX1501" fmla="*/ 6584340 w 7728382"/>
              <a:gd name="connsiteY1501" fmla="*/ 3542087 h 7317371"/>
              <a:gd name="connsiteX1502" fmla="*/ 6589493 w 7728382"/>
              <a:gd name="connsiteY1502" fmla="*/ 3526172 h 7317371"/>
              <a:gd name="connsiteX1503" fmla="*/ 6602397 w 7728382"/>
              <a:gd name="connsiteY1503" fmla="*/ 3512416 h 7317371"/>
              <a:gd name="connsiteX1504" fmla="*/ 6616586 w 7728382"/>
              <a:gd name="connsiteY1504" fmla="*/ 3502960 h 7317371"/>
              <a:gd name="connsiteX1505" fmla="*/ 6647965 w 7728382"/>
              <a:gd name="connsiteY1505" fmla="*/ 3510704 h 7317371"/>
              <a:gd name="connsiteX1506" fmla="*/ 6738250 w 7728382"/>
              <a:gd name="connsiteY1506" fmla="*/ 3557127 h 7317371"/>
              <a:gd name="connsiteX1507" fmla="*/ 6768345 w 7728382"/>
              <a:gd name="connsiteY1507" fmla="*/ 3545939 h 7317371"/>
              <a:gd name="connsiteX1508" fmla="*/ 6793705 w 7728382"/>
              <a:gd name="connsiteY1508" fmla="*/ 3513292 h 7317371"/>
              <a:gd name="connsiteX1509" fmla="*/ 6816063 w 7728382"/>
              <a:gd name="connsiteY1509" fmla="*/ 3461286 h 7317371"/>
              <a:gd name="connsiteX1510" fmla="*/ 6889158 w 7728382"/>
              <a:gd name="connsiteY1510" fmla="*/ 3353402 h 7317371"/>
              <a:gd name="connsiteX1511" fmla="*/ 6913667 w 7728382"/>
              <a:gd name="connsiteY1511" fmla="*/ 3307000 h 7317371"/>
              <a:gd name="connsiteX1512" fmla="*/ 6924405 w 7728382"/>
              <a:gd name="connsiteY1512" fmla="*/ 3301844 h 7317371"/>
              <a:gd name="connsiteX1513" fmla="*/ 6938594 w 7728382"/>
              <a:gd name="connsiteY1513" fmla="*/ 3305268 h 7317371"/>
              <a:gd name="connsiteX1514" fmla="*/ 6962670 w 7728382"/>
              <a:gd name="connsiteY1514" fmla="*/ 3320307 h 7317371"/>
              <a:gd name="connsiteX1515" fmla="*/ 6976425 w 7728382"/>
              <a:gd name="connsiteY1515" fmla="*/ 3319879 h 7317371"/>
              <a:gd name="connsiteX1516" fmla="*/ 6982445 w 7728382"/>
              <a:gd name="connsiteY1516" fmla="*/ 3315579 h 7317371"/>
              <a:gd name="connsiteX1517" fmla="*/ 6988046 w 7728382"/>
              <a:gd name="connsiteY1517" fmla="*/ 3320307 h 7317371"/>
              <a:gd name="connsiteX1518" fmla="*/ 6997067 w 7728382"/>
              <a:gd name="connsiteY1518" fmla="*/ 3332779 h 7317371"/>
              <a:gd name="connsiteX1519" fmla="*/ 6999217 w 7728382"/>
              <a:gd name="connsiteY1519" fmla="*/ 3349530 h 7317371"/>
              <a:gd name="connsiteX1520" fmla="*/ 6993198 w 7728382"/>
              <a:gd name="connsiteY1520" fmla="*/ 3371885 h 7317371"/>
              <a:gd name="connsiteX1521" fmla="*/ 7010389 w 7728382"/>
              <a:gd name="connsiteY1521" fmla="*/ 3383053 h 7317371"/>
              <a:gd name="connsiteX1522" fmla="*/ 7065860 w 7728382"/>
              <a:gd name="connsiteY1522" fmla="*/ 3398113 h 7317371"/>
              <a:gd name="connsiteX1523" fmla="*/ 7077464 w 7728382"/>
              <a:gd name="connsiteY1523" fmla="*/ 3393385 h 7317371"/>
              <a:gd name="connsiteX1524" fmla="*/ 7087785 w 7728382"/>
              <a:gd name="connsiteY1524" fmla="*/ 3403268 h 7317371"/>
              <a:gd name="connsiteX1525" fmla="*/ 7135937 w 7728382"/>
              <a:gd name="connsiteY1525" fmla="*/ 3421752 h 7317371"/>
              <a:gd name="connsiteX1526" fmla="*/ 7152276 w 7728382"/>
              <a:gd name="connsiteY1526" fmla="*/ 3423036 h 7317371"/>
              <a:gd name="connsiteX1527" fmla="*/ 7152276 w 7728382"/>
              <a:gd name="connsiteY1527" fmla="*/ 3431635 h 7317371"/>
              <a:gd name="connsiteX1528" fmla="*/ 7146257 w 7728382"/>
              <a:gd name="connsiteY1528" fmla="*/ 3443231 h 7317371"/>
              <a:gd name="connsiteX1529" fmla="*/ 7148825 w 7728382"/>
              <a:gd name="connsiteY1529" fmla="*/ 3444943 h 7317371"/>
              <a:gd name="connsiteX1530" fmla="*/ 7160013 w 7728382"/>
              <a:gd name="connsiteY1530" fmla="*/ 3440643 h 7317371"/>
              <a:gd name="connsiteX1531" fmla="*/ 7169467 w 7728382"/>
              <a:gd name="connsiteY1531" fmla="*/ 3444943 h 7317371"/>
              <a:gd name="connsiteX1532" fmla="*/ 7176352 w 7728382"/>
              <a:gd name="connsiteY1532" fmla="*/ 3452259 h 7317371"/>
              <a:gd name="connsiteX1533" fmla="*/ 7183655 w 7728382"/>
              <a:gd name="connsiteY1533" fmla="*/ 3453542 h 7317371"/>
              <a:gd name="connsiteX1534" fmla="*/ 7193976 w 7728382"/>
              <a:gd name="connsiteY1534" fmla="*/ 3440643 h 7317371"/>
              <a:gd name="connsiteX1535" fmla="*/ 7197411 w 7728382"/>
              <a:gd name="connsiteY1535" fmla="*/ 3446247 h 7317371"/>
              <a:gd name="connsiteX1536" fmla="*/ 7204730 w 7728382"/>
              <a:gd name="connsiteY1536" fmla="*/ 3452687 h 7317371"/>
              <a:gd name="connsiteX1537" fmla="*/ 7210315 w 7728382"/>
              <a:gd name="connsiteY1537" fmla="*/ 3458698 h 7317371"/>
              <a:gd name="connsiteX1538" fmla="*/ 7223204 w 7728382"/>
              <a:gd name="connsiteY1538" fmla="*/ 3445819 h 7317371"/>
              <a:gd name="connsiteX1539" fmla="*/ 7226222 w 7728382"/>
              <a:gd name="connsiteY1539" fmla="*/ 3455703 h 7317371"/>
              <a:gd name="connsiteX1540" fmla="*/ 7223637 w 7728382"/>
              <a:gd name="connsiteY1540" fmla="*/ 3470742 h 7317371"/>
              <a:gd name="connsiteX1541" fmla="*/ 7220636 w 7728382"/>
              <a:gd name="connsiteY1541" fmla="*/ 3475042 h 7317371"/>
              <a:gd name="connsiteX1542" fmla="*/ 7242128 w 7728382"/>
              <a:gd name="connsiteY1542" fmla="*/ 3518020 h 7317371"/>
              <a:gd name="connsiteX1543" fmla="*/ 7257167 w 7728382"/>
              <a:gd name="connsiteY1543" fmla="*/ 3522748 h 7317371"/>
              <a:gd name="connsiteX1544" fmla="*/ 7293715 w 7728382"/>
              <a:gd name="connsiteY1544" fmla="*/ 3521444 h 7317371"/>
              <a:gd name="connsiteX1545" fmla="*/ 7308337 w 7728382"/>
              <a:gd name="connsiteY1545" fmla="*/ 3530472 h 7317371"/>
              <a:gd name="connsiteX1546" fmla="*/ 7313072 w 7728382"/>
              <a:gd name="connsiteY1546" fmla="*/ 3539927 h 7317371"/>
              <a:gd name="connsiteX1547" fmla="*/ 7317357 w 7728382"/>
              <a:gd name="connsiteY1547" fmla="*/ 3550239 h 7317371"/>
              <a:gd name="connsiteX1548" fmla="*/ 7321659 w 7728382"/>
              <a:gd name="connsiteY1548" fmla="*/ 3557983 h 7317371"/>
              <a:gd name="connsiteX1549" fmla="*/ 7328978 w 7728382"/>
              <a:gd name="connsiteY1549" fmla="*/ 3561427 h 7317371"/>
              <a:gd name="connsiteX1550" fmla="*/ 7338865 w 7728382"/>
              <a:gd name="connsiteY1550" fmla="*/ 3568294 h 7317371"/>
              <a:gd name="connsiteX1551" fmla="*/ 7341433 w 7728382"/>
              <a:gd name="connsiteY1551" fmla="*/ 3582478 h 7317371"/>
              <a:gd name="connsiteX1552" fmla="*/ 7342733 w 7728382"/>
              <a:gd name="connsiteY1552" fmla="*/ 3597089 h 7317371"/>
              <a:gd name="connsiteX1553" fmla="*/ 7348752 w 7728382"/>
              <a:gd name="connsiteY1553" fmla="*/ 3612556 h 7317371"/>
              <a:gd name="connsiteX1554" fmla="*/ 7359490 w 7728382"/>
              <a:gd name="connsiteY1554" fmla="*/ 3659835 h 7317371"/>
              <a:gd name="connsiteX1555" fmla="*/ 7368527 w 7728382"/>
              <a:gd name="connsiteY1555" fmla="*/ 3681334 h 7317371"/>
              <a:gd name="connsiteX1556" fmla="*/ 7356489 w 7728382"/>
              <a:gd name="connsiteY1556" fmla="*/ 3690362 h 7317371"/>
              <a:gd name="connsiteX1557" fmla="*/ 7346601 w 7728382"/>
              <a:gd name="connsiteY1557" fmla="*/ 3706257 h 7317371"/>
              <a:gd name="connsiteX1558" fmla="*/ 7331979 w 7728382"/>
              <a:gd name="connsiteY1558" fmla="*/ 3741064 h 7317371"/>
              <a:gd name="connsiteX1559" fmla="*/ 7326827 w 7728382"/>
              <a:gd name="connsiteY1559" fmla="*/ 3763847 h 7317371"/>
              <a:gd name="connsiteX1560" fmla="*/ 7325960 w 7728382"/>
              <a:gd name="connsiteY1560" fmla="*/ 3804237 h 7317371"/>
              <a:gd name="connsiteX1561" fmla="*/ 7321225 w 7728382"/>
              <a:gd name="connsiteY1561" fmla="*/ 3818421 h 7317371"/>
              <a:gd name="connsiteX1562" fmla="*/ 7324243 w 7728382"/>
              <a:gd name="connsiteY1562" fmla="*/ 3819725 h 7317371"/>
              <a:gd name="connsiteX1563" fmla="*/ 7325527 w 7728382"/>
              <a:gd name="connsiteY1563" fmla="*/ 3819725 h 7317371"/>
              <a:gd name="connsiteX1564" fmla="*/ 7325960 w 7728382"/>
              <a:gd name="connsiteY1564" fmla="*/ 3821009 h 7317371"/>
              <a:gd name="connsiteX1565" fmla="*/ 7326827 w 7728382"/>
              <a:gd name="connsiteY1565" fmla="*/ 3827021 h 7317371"/>
              <a:gd name="connsiteX1566" fmla="*/ 7317357 w 7728382"/>
              <a:gd name="connsiteY1566" fmla="*/ 3832176 h 7317371"/>
              <a:gd name="connsiteX1567" fmla="*/ 7313922 w 7728382"/>
              <a:gd name="connsiteY1567" fmla="*/ 3859260 h 7317371"/>
              <a:gd name="connsiteX1568" fmla="*/ 7305319 w 7728382"/>
              <a:gd name="connsiteY1568" fmla="*/ 3869571 h 7317371"/>
              <a:gd name="connsiteX1569" fmla="*/ 7317357 w 7728382"/>
              <a:gd name="connsiteY1569" fmla="*/ 3892354 h 7317371"/>
              <a:gd name="connsiteX1570" fmla="*/ 7331979 w 7728382"/>
              <a:gd name="connsiteY1570" fmla="*/ 3911694 h 7317371"/>
              <a:gd name="connsiteX1571" fmla="*/ 7323376 w 7728382"/>
              <a:gd name="connsiteY1571" fmla="*/ 3940489 h 7317371"/>
              <a:gd name="connsiteX1572" fmla="*/ 7308337 w 7728382"/>
              <a:gd name="connsiteY1572" fmla="*/ 3955100 h 7317371"/>
              <a:gd name="connsiteX1573" fmla="*/ 7292431 w 7728382"/>
              <a:gd name="connsiteY1573" fmla="*/ 3964984 h 7317371"/>
              <a:gd name="connsiteX1574" fmla="*/ 7279093 w 7728382"/>
              <a:gd name="connsiteY1574" fmla="*/ 3980023 h 7317371"/>
              <a:gd name="connsiteX1575" fmla="*/ 7275658 w 7728382"/>
              <a:gd name="connsiteY1575" fmla="*/ 3989479 h 7317371"/>
              <a:gd name="connsiteX1576" fmla="*/ 7273073 w 7728382"/>
              <a:gd name="connsiteY1576" fmla="*/ 4002378 h 7317371"/>
              <a:gd name="connsiteX1577" fmla="*/ 7268788 w 7728382"/>
              <a:gd name="connsiteY1577" fmla="*/ 4031173 h 7317371"/>
              <a:gd name="connsiteX1578" fmla="*/ 7270939 w 7728382"/>
              <a:gd name="connsiteY1578" fmla="*/ 4037613 h 7317371"/>
              <a:gd name="connsiteX1579" fmla="*/ 7276524 w 7728382"/>
              <a:gd name="connsiteY1579" fmla="*/ 4046213 h 7317371"/>
              <a:gd name="connsiteX1580" fmla="*/ 7278242 w 7728382"/>
              <a:gd name="connsiteY1580" fmla="*/ 4053936 h 7317371"/>
              <a:gd name="connsiteX1581" fmla="*/ 7270939 w 7728382"/>
              <a:gd name="connsiteY1581" fmla="*/ 4057380 h 7317371"/>
              <a:gd name="connsiteX1582" fmla="*/ 7267921 w 7728382"/>
              <a:gd name="connsiteY1582" fmla="*/ 4060824 h 7317371"/>
              <a:gd name="connsiteX1583" fmla="*/ 7270505 w 7728382"/>
              <a:gd name="connsiteY1583" fmla="*/ 4068976 h 7317371"/>
              <a:gd name="connsiteX1584" fmla="*/ 7275224 w 7728382"/>
              <a:gd name="connsiteY1584" fmla="*/ 4077575 h 7317371"/>
              <a:gd name="connsiteX1585" fmla="*/ 7279093 w 7728382"/>
              <a:gd name="connsiteY1585" fmla="*/ 4083159 h 7317371"/>
              <a:gd name="connsiteX1586" fmla="*/ 7269205 w 7728382"/>
              <a:gd name="connsiteY1586" fmla="*/ 4095203 h 7317371"/>
              <a:gd name="connsiteX1587" fmla="*/ 7264053 w 7728382"/>
              <a:gd name="connsiteY1587" fmla="*/ 4097771 h 7317371"/>
              <a:gd name="connsiteX1588" fmla="*/ 7257601 w 7728382"/>
              <a:gd name="connsiteY1588" fmla="*/ 4099075 h 7317371"/>
              <a:gd name="connsiteX1589" fmla="*/ 7257601 w 7728382"/>
              <a:gd name="connsiteY1589" fmla="*/ 4108102 h 7317371"/>
              <a:gd name="connsiteX1590" fmla="*/ 7266204 w 7728382"/>
              <a:gd name="connsiteY1590" fmla="*/ 4117558 h 7317371"/>
              <a:gd name="connsiteX1591" fmla="*/ 7267055 w 7728382"/>
              <a:gd name="connsiteY1591" fmla="*/ 4130009 h 7317371"/>
              <a:gd name="connsiteX1592" fmla="*/ 7263186 w 7728382"/>
              <a:gd name="connsiteY1592" fmla="*/ 4163104 h 7317371"/>
              <a:gd name="connsiteX1593" fmla="*/ 7265770 w 7728382"/>
              <a:gd name="connsiteY1593" fmla="*/ 4181160 h 7317371"/>
              <a:gd name="connsiteX1594" fmla="*/ 7272656 w 7728382"/>
              <a:gd name="connsiteY1594" fmla="*/ 4198339 h 7317371"/>
              <a:gd name="connsiteX1595" fmla="*/ 7289413 w 7728382"/>
              <a:gd name="connsiteY1595" fmla="*/ 4227582 h 7317371"/>
              <a:gd name="connsiteX1596" fmla="*/ 7284261 w 7728382"/>
              <a:gd name="connsiteY1596" fmla="*/ 4228010 h 7317371"/>
              <a:gd name="connsiteX1597" fmla="*/ 7279093 w 7728382"/>
              <a:gd name="connsiteY1597" fmla="*/ 4227582 h 7317371"/>
              <a:gd name="connsiteX1598" fmla="*/ 7288562 w 7728382"/>
              <a:gd name="connsiteY1598" fmla="*/ 4247349 h 7317371"/>
              <a:gd name="connsiteX1599" fmla="*/ 7301034 w 7728382"/>
              <a:gd name="connsiteY1599" fmla="*/ 4251649 h 7317371"/>
              <a:gd name="connsiteX1600" fmla="*/ 7311338 w 7728382"/>
              <a:gd name="connsiteY1600" fmla="*/ 4257661 h 7317371"/>
              <a:gd name="connsiteX1601" fmla="*/ 7314356 w 7728382"/>
              <a:gd name="connsiteY1601" fmla="*/ 4274840 h 7317371"/>
              <a:gd name="connsiteX1602" fmla="*/ 7316073 w 7728382"/>
              <a:gd name="connsiteY1602" fmla="*/ 4282156 h 7317371"/>
              <a:gd name="connsiteX1603" fmla="*/ 7320808 w 7728382"/>
              <a:gd name="connsiteY1603" fmla="*/ 4299355 h 7317371"/>
              <a:gd name="connsiteX1604" fmla="*/ 7332846 w 7728382"/>
              <a:gd name="connsiteY1604" fmla="*/ 4307935 h 7317371"/>
              <a:gd name="connsiteX1605" fmla="*/ 7347035 w 7728382"/>
              <a:gd name="connsiteY1605" fmla="*/ 4313519 h 7317371"/>
              <a:gd name="connsiteX1606" fmla="*/ 7358206 w 7728382"/>
              <a:gd name="connsiteY1606" fmla="*/ 4320407 h 7317371"/>
              <a:gd name="connsiteX1607" fmla="*/ 7346168 w 7728382"/>
              <a:gd name="connsiteY1607" fmla="*/ 4345330 h 7317371"/>
              <a:gd name="connsiteX1608" fmla="*/ 7347035 w 7728382"/>
              <a:gd name="connsiteY1608" fmla="*/ 4353073 h 7317371"/>
              <a:gd name="connsiteX1609" fmla="*/ 7378414 w 7728382"/>
              <a:gd name="connsiteY1609" fmla="*/ 4399475 h 7317371"/>
              <a:gd name="connsiteX1610" fmla="*/ 7384433 w 7728382"/>
              <a:gd name="connsiteY1610" fmla="*/ 4414087 h 7317371"/>
              <a:gd name="connsiteX1611" fmla="*/ 7375830 w 7728382"/>
              <a:gd name="connsiteY1611" fmla="*/ 4418815 h 7317371"/>
              <a:gd name="connsiteX1612" fmla="*/ 7370677 w 7728382"/>
              <a:gd name="connsiteY1612" fmla="*/ 4426987 h 7317371"/>
              <a:gd name="connsiteX1613" fmla="*/ 7369811 w 7728382"/>
              <a:gd name="connsiteY1613" fmla="*/ 4439886 h 7317371"/>
              <a:gd name="connsiteX1614" fmla="*/ 7374546 w 7728382"/>
              <a:gd name="connsiteY1614" fmla="*/ 4456209 h 7317371"/>
              <a:gd name="connsiteX1615" fmla="*/ 7359923 w 7728382"/>
              <a:gd name="connsiteY1615" fmla="*/ 4462241 h 7317371"/>
              <a:gd name="connsiteX1616" fmla="*/ 7346601 w 7728382"/>
              <a:gd name="connsiteY1616" fmla="*/ 4476405 h 7317371"/>
              <a:gd name="connsiteX1617" fmla="*/ 7335847 w 7728382"/>
              <a:gd name="connsiteY1617" fmla="*/ 4494460 h 7317371"/>
              <a:gd name="connsiteX1618" fmla="*/ 7331979 w 7728382"/>
              <a:gd name="connsiteY1618" fmla="*/ 4510804 h 7317371"/>
              <a:gd name="connsiteX1619" fmla="*/ 7336714 w 7728382"/>
              <a:gd name="connsiteY1619" fmla="*/ 4537438 h 7317371"/>
              <a:gd name="connsiteX1620" fmla="*/ 7348752 w 7728382"/>
              <a:gd name="connsiteY1620" fmla="*/ 4543898 h 7317371"/>
              <a:gd name="connsiteX1621" fmla="*/ 7363792 w 7728382"/>
              <a:gd name="connsiteY1621" fmla="*/ 4543898 h 7317371"/>
              <a:gd name="connsiteX1622" fmla="*/ 7376696 w 7728382"/>
              <a:gd name="connsiteY1622" fmla="*/ 4552478 h 7317371"/>
              <a:gd name="connsiteX1623" fmla="*/ 7419263 w 7728382"/>
              <a:gd name="connsiteY1623" fmla="*/ 4646179 h 7317371"/>
              <a:gd name="connsiteX1624" fmla="*/ 7436886 w 7728382"/>
              <a:gd name="connsiteY1624" fmla="*/ 4667230 h 7317371"/>
              <a:gd name="connsiteX1625" fmla="*/ 7476002 w 7728382"/>
              <a:gd name="connsiteY1625" fmla="*/ 4692601 h 7317371"/>
              <a:gd name="connsiteX1626" fmla="*/ 7512549 w 7728382"/>
              <a:gd name="connsiteY1626" fmla="*/ 4729547 h 7317371"/>
              <a:gd name="connsiteX1627" fmla="*/ 7521585 w 7728382"/>
              <a:gd name="connsiteY1627" fmla="*/ 4744587 h 7317371"/>
              <a:gd name="connsiteX1628" fmla="*/ 7508681 w 7728382"/>
              <a:gd name="connsiteY1628" fmla="*/ 4751475 h 7317371"/>
              <a:gd name="connsiteX1629" fmla="*/ 7506097 w 7728382"/>
              <a:gd name="connsiteY1629" fmla="*/ 4762642 h 7317371"/>
              <a:gd name="connsiteX1630" fmla="*/ 7517284 w 7728382"/>
              <a:gd name="connsiteY1630" fmla="*/ 4786709 h 7317371"/>
              <a:gd name="connsiteX1631" fmla="*/ 7537492 w 7728382"/>
              <a:gd name="connsiteY1631" fmla="*/ 4818520 h 7317371"/>
              <a:gd name="connsiteX1632" fmla="*/ 7544361 w 7728382"/>
              <a:gd name="connsiteY1632" fmla="*/ 4834843 h 7317371"/>
              <a:gd name="connsiteX1633" fmla="*/ 7553398 w 7728382"/>
              <a:gd name="connsiteY1633" fmla="*/ 4885994 h 7317371"/>
              <a:gd name="connsiteX1634" fmla="*/ 7553398 w 7728382"/>
              <a:gd name="connsiteY1634" fmla="*/ 4893717 h 7317371"/>
              <a:gd name="connsiteX1635" fmla="*/ 7549947 w 7728382"/>
              <a:gd name="connsiteY1635" fmla="*/ 4903173 h 7317371"/>
              <a:gd name="connsiteX1636" fmla="*/ 7555966 w 7728382"/>
              <a:gd name="connsiteY1636" fmla="*/ 4908349 h 7317371"/>
              <a:gd name="connsiteX1637" fmla="*/ 7565436 w 7728382"/>
              <a:gd name="connsiteY1637" fmla="*/ 4912201 h 7317371"/>
              <a:gd name="connsiteX1638" fmla="*/ 7575323 w 7728382"/>
              <a:gd name="connsiteY1638" fmla="*/ 4918661 h 7317371"/>
              <a:gd name="connsiteX1639" fmla="*/ 7583493 w 7728382"/>
              <a:gd name="connsiteY1639" fmla="*/ 4931540 h 7317371"/>
              <a:gd name="connsiteX1640" fmla="*/ 7585644 w 7728382"/>
              <a:gd name="connsiteY1640" fmla="*/ 4941872 h 7317371"/>
              <a:gd name="connsiteX1641" fmla="*/ 7586061 w 7728382"/>
              <a:gd name="connsiteY1641" fmla="*/ 4952611 h 7317371"/>
              <a:gd name="connsiteX1642" fmla="*/ 7590796 w 7728382"/>
              <a:gd name="connsiteY1642" fmla="*/ 4968507 h 7317371"/>
              <a:gd name="connsiteX1643" fmla="*/ 7602401 w 7728382"/>
              <a:gd name="connsiteY1643" fmla="*/ 4987846 h 7317371"/>
              <a:gd name="connsiteX1644" fmla="*/ 7654421 w 7728382"/>
              <a:gd name="connsiteY1644" fmla="*/ 5036408 h 7317371"/>
              <a:gd name="connsiteX1645" fmla="*/ 7718912 w 7728382"/>
              <a:gd name="connsiteY1645" fmla="*/ 5071663 h 7317371"/>
              <a:gd name="connsiteX1646" fmla="*/ 7728382 w 7728382"/>
              <a:gd name="connsiteY1646" fmla="*/ 5087130 h 7317371"/>
              <a:gd name="connsiteX1647" fmla="*/ 7719345 w 7728382"/>
              <a:gd name="connsiteY1647" fmla="*/ 5108181 h 7317371"/>
              <a:gd name="connsiteX1648" fmla="*/ 7695703 w 7728382"/>
              <a:gd name="connsiteY1648" fmla="*/ 5112909 h 7317371"/>
              <a:gd name="connsiteX1649" fmla="*/ 7669909 w 7728382"/>
              <a:gd name="connsiteY1649" fmla="*/ 5113765 h 7317371"/>
              <a:gd name="connsiteX1650" fmla="*/ 7654421 w 7728382"/>
              <a:gd name="connsiteY1650" fmla="*/ 5120225 h 7317371"/>
              <a:gd name="connsiteX1651" fmla="*/ 7634213 w 7728382"/>
              <a:gd name="connsiteY1651" fmla="*/ 5108609 h 7317371"/>
              <a:gd name="connsiteX1652" fmla="*/ 7612721 w 7728382"/>
              <a:gd name="connsiteY1652" fmla="*/ 5111625 h 7317371"/>
              <a:gd name="connsiteX1653" fmla="*/ 7595097 w 7728382"/>
              <a:gd name="connsiteY1653" fmla="*/ 5125381 h 7317371"/>
              <a:gd name="connsiteX1654" fmla="*/ 7585210 w 7728382"/>
              <a:gd name="connsiteY1654" fmla="*/ 5146004 h 7317371"/>
              <a:gd name="connsiteX1655" fmla="*/ 7586928 w 7728382"/>
              <a:gd name="connsiteY1655" fmla="*/ 5169643 h 7317371"/>
              <a:gd name="connsiteX1656" fmla="*/ 7598532 w 7728382"/>
              <a:gd name="connsiteY1656" fmla="*/ 5185111 h 7317371"/>
              <a:gd name="connsiteX1657" fmla="*/ 7616589 w 7728382"/>
              <a:gd name="connsiteY1657" fmla="*/ 5193282 h 7317371"/>
              <a:gd name="connsiteX1658" fmla="*/ 7638097 w 7728382"/>
              <a:gd name="connsiteY1658" fmla="*/ 5196298 h 7317371"/>
              <a:gd name="connsiteX1659" fmla="*/ 7638097 w 7728382"/>
              <a:gd name="connsiteY1659" fmla="*/ 5203594 h 7317371"/>
              <a:gd name="connsiteX1660" fmla="*/ 7627777 w 7728382"/>
              <a:gd name="connsiteY1660" fmla="*/ 5225093 h 7317371"/>
              <a:gd name="connsiteX1661" fmla="*/ 7638948 w 7728382"/>
              <a:gd name="connsiteY1661" fmla="*/ 5243556 h 7317371"/>
              <a:gd name="connsiteX1662" fmla="*/ 7659589 w 7728382"/>
              <a:gd name="connsiteY1662" fmla="*/ 5256884 h 7317371"/>
              <a:gd name="connsiteX1663" fmla="*/ 7680647 w 7728382"/>
              <a:gd name="connsiteY1663" fmla="*/ 5262040 h 7317371"/>
              <a:gd name="connsiteX1664" fmla="*/ 7676346 w 7728382"/>
              <a:gd name="connsiteY1664" fmla="*/ 5289551 h 7317371"/>
              <a:gd name="connsiteX1665" fmla="*/ 7681947 w 7728382"/>
              <a:gd name="connsiteY1665" fmla="*/ 5314902 h 7317371"/>
              <a:gd name="connsiteX1666" fmla="*/ 7701289 w 7728382"/>
              <a:gd name="connsiteY1666" fmla="*/ 5362180 h 7317371"/>
              <a:gd name="connsiteX1667" fmla="*/ 7701722 w 7728382"/>
              <a:gd name="connsiteY1667" fmla="*/ 5362608 h 7317371"/>
              <a:gd name="connsiteX1668" fmla="*/ 7684098 w 7728382"/>
              <a:gd name="connsiteY1668" fmla="*/ 5393563 h 7317371"/>
              <a:gd name="connsiteX1669" fmla="*/ 7691835 w 7728382"/>
              <a:gd name="connsiteY1669" fmla="*/ 5451581 h 7317371"/>
              <a:gd name="connsiteX1670" fmla="*/ 7696987 w 7728382"/>
              <a:gd name="connsiteY1670" fmla="*/ 5467476 h 7317371"/>
              <a:gd name="connsiteX1671" fmla="*/ 7701289 w 7728382"/>
              <a:gd name="connsiteY1671" fmla="*/ 5470920 h 7317371"/>
              <a:gd name="connsiteX1672" fmla="*/ 7700422 w 7728382"/>
              <a:gd name="connsiteY1672" fmla="*/ 5473916 h 7317371"/>
              <a:gd name="connsiteX1673" fmla="*/ 7690535 w 7728382"/>
              <a:gd name="connsiteY1673" fmla="*/ 5487243 h 7317371"/>
              <a:gd name="connsiteX1674" fmla="*/ 7676346 w 7728382"/>
              <a:gd name="connsiteY1674" fmla="*/ 5503159 h 7317371"/>
              <a:gd name="connsiteX1675" fmla="*/ 7626477 w 7728382"/>
              <a:gd name="connsiteY1675" fmla="*/ 5529366 h 7317371"/>
              <a:gd name="connsiteX1676" fmla="*/ 7623908 w 7728382"/>
              <a:gd name="connsiteY1676" fmla="*/ 5543977 h 7317371"/>
              <a:gd name="connsiteX1677" fmla="*/ 7625192 w 7728382"/>
              <a:gd name="connsiteY1677" fmla="*/ 5567189 h 7317371"/>
              <a:gd name="connsiteX1678" fmla="*/ 7623908 w 7728382"/>
              <a:gd name="connsiteY1678" fmla="*/ 5583084 h 7317371"/>
              <a:gd name="connsiteX1679" fmla="*/ 7620457 w 7728382"/>
              <a:gd name="connsiteY1679" fmla="*/ 5595984 h 7317371"/>
              <a:gd name="connsiteX1680" fmla="*/ 7603701 w 7728382"/>
              <a:gd name="connsiteY1680" fmla="*/ 5635518 h 7317371"/>
              <a:gd name="connsiteX1681" fmla="*/ 7562852 w 7728382"/>
              <a:gd name="connsiteY1681" fmla="*/ 5652717 h 7317371"/>
              <a:gd name="connsiteX1682" fmla="*/ 7423131 w 7728382"/>
              <a:gd name="connsiteY1682" fmla="*/ 5654429 h 7317371"/>
              <a:gd name="connsiteX1683" fmla="*/ 7396904 w 7728382"/>
              <a:gd name="connsiteY1683" fmla="*/ 5662601 h 7317371"/>
              <a:gd name="connsiteX1684" fmla="*/ 7383149 w 7728382"/>
              <a:gd name="connsiteY1684" fmla="*/ 5669469 h 7317371"/>
              <a:gd name="connsiteX1685" fmla="*/ 7372828 w 7728382"/>
              <a:gd name="connsiteY1685" fmla="*/ 5680229 h 7317371"/>
              <a:gd name="connsiteX1686" fmla="*/ 7364225 w 7728382"/>
              <a:gd name="connsiteY1686" fmla="*/ 5697408 h 7317371"/>
              <a:gd name="connsiteX1687" fmla="*/ 7354771 w 7728382"/>
              <a:gd name="connsiteY1687" fmla="*/ 5730075 h 7317371"/>
              <a:gd name="connsiteX1688" fmla="*/ 7354338 w 7728382"/>
              <a:gd name="connsiteY1688" fmla="*/ 5729219 h 7317371"/>
              <a:gd name="connsiteX1689" fmla="*/ 7277375 w 7728382"/>
              <a:gd name="connsiteY1689" fmla="*/ 5684080 h 7317371"/>
              <a:gd name="connsiteX1690" fmla="*/ 7252015 w 7728382"/>
              <a:gd name="connsiteY1690" fmla="*/ 5646706 h 7317371"/>
              <a:gd name="connsiteX1691" fmla="*/ 7203863 w 7728382"/>
              <a:gd name="connsiteY1691" fmla="*/ 5615323 h 7317371"/>
              <a:gd name="connsiteX1692" fmla="*/ 7146675 w 7728382"/>
              <a:gd name="connsiteY1692" fmla="*/ 5609311 h 7317371"/>
              <a:gd name="connsiteX1693" fmla="*/ 7102824 w 7728382"/>
              <a:gd name="connsiteY1693" fmla="*/ 5613611 h 7317371"/>
              <a:gd name="connsiteX1694" fmla="*/ 7102028 w 7728382"/>
              <a:gd name="connsiteY1694" fmla="*/ 5613949 h 7317371"/>
              <a:gd name="connsiteX1695" fmla="*/ 7145432 w 7728382"/>
              <a:gd name="connsiteY1695" fmla="*/ 5609688 h 7317371"/>
              <a:gd name="connsiteX1696" fmla="*/ 7202614 w 7728382"/>
              <a:gd name="connsiteY1696" fmla="*/ 5615713 h 7317371"/>
              <a:gd name="connsiteX1697" fmla="*/ 7250749 w 7728382"/>
              <a:gd name="connsiteY1697" fmla="*/ 5647087 h 7317371"/>
              <a:gd name="connsiteX1698" fmla="*/ 7276114 w 7728382"/>
              <a:gd name="connsiteY1698" fmla="*/ 5684504 h 7317371"/>
              <a:gd name="connsiteX1699" fmla="*/ 7353044 w 7728382"/>
              <a:gd name="connsiteY1699" fmla="*/ 5729632 h 7317371"/>
              <a:gd name="connsiteX1700" fmla="*/ 7353485 w 7728382"/>
              <a:gd name="connsiteY1700" fmla="*/ 5730493 h 7317371"/>
              <a:gd name="connsiteX1701" fmla="*/ 7353044 w 7728382"/>
              <a:gd name="connsiteY1701" fmla="*/ 5731793 h 7317371"/>
              <a:gd name="connsiteX1702" fmla="*/ 7342297 w 7728382"/>
              <a:gd name="connsiteY1702" fmla="*/ 5747269 h 7317371"/>
              <a:gd name="connsiteX1703" fmla="*/ 7281260 w 7728382"/>
              <a:gd name="connsiteY1703" fmla="*/ 5813478 h 7317371"/>
              <a:gd name="connsiteX1704" fmla="*/ 7258915 w 7728382"/>
              <a:gd name="connsiteY1704" fmla="*/ 5831536 h 7317371"/>
              <a:gd name="connsiteX1705" fmla="*/ 7217217 w 7728382"/>
              <a:gd name="connsiteY1705" fmla="*/ 5864210 h 7317371"/>
              <a:gd name="connsiteX1706" fmla="*/ 7182410 w 7728382"/>
              <a:gd name="connsiteY1706" fmla="*/ 5891298 h 7317371"/>
              <a:gd name="connsiteX1707" fmla="*/ 7005749 w 7728382"/>
              <a:gd name="connsiteY1707" fmla="*/ 6083037 h 7317371"/>
              <a:gd name="connsiteX1708" fmla="*/ 6982540 w 7728382"/>
              <a:gd name="connsiteY1708" fmla="*/ 6118714 h 7317371"/>
              <a:gd name="connsiteX1709" fmla="*/ 6954594 w 7728382"/>
              <a:gd name="connsiteY1709" fmla="*/ 6141077 h 7317371"/>
              <a:gd name="connsiteX1710" fmla="*/ 6923642 w 7728382"/>
              <a:gd name="connsiteY1710" fmla="*/ 6174611 h 7317371"/>
              <a:gd name="connsiteX1711" fmla="*/ 6840261 w 7728382"/>
              <a:gd name="connsiteY1711" fmla="*/ 6297999 h 7317371"/>
              <a:gd name="connsiteX1712" fmla="*/ 6808019 w 7728382"/>
              <a:gd name="connsiteY1712" fmla="*/ 6331112 h 7317371"/>
              <a:gd name="connsiteX1713" fmla="*/ 6803723 w 7728382"/>
              <a:gd name="connsiteY1713" fmla="*/ 6341003 h 7317371"/>
              <a:gd name="connsiteX1714" fmla="*/ 6797712 w 7728382"/>
              <a:gd name="connsiteY1714" fmla="*/ 6365068 h 7317371"/>
              <a:gd name="connsiteX1715" fmla="*/ 6794266 w 7728382"/>
              <a:gd name="connsiteY1715" fmla="*/ 6373237 h 7317371"/>
              <a:gd name="connsiteX1716" fmla="*/ 6787390 w 7728382"/>
              <a:gd name="connsiteY1716" fmla="*/ 6380123 h 7317371"/>
              <a:gd name="connsiteX1717" fmla="*/ 6773637 w 7728382"/>
              <a:gd name="connsiteY1717" fmla="*/ 6385270 h 7317371"/>
              <a:gd name="connsiteX1718" fmla="*/ 6767185 w 7728382"/>
              <a:gd name="connsiteY1718" fmla="*/ 6389574 h 7317371"/>
              <a:gd name="connsiteX1719" fmla="*/ 6759459 w 7728382"/>
              <a:gd name="connsiteY1719" fmla="*/ 6399043 h 7317371"/>
              <a:gd name="connsiteX1720" fmla="*/ 6712175 w 7728382"/>
              <a:gd name="connsiteY1720" fmla="*/ 6485452 h 7317371"/>
              <a:gd name="connsiteX1721" fmla="*/ 6698847 w 7728382"/>
              <a:gd name="connsiteY1721" fmla="*/ 6498346 h 7317371"/>
              <a:gd name="connsiteX1722" fmla="*/ 6690680 w 7728382"/>
              <a:gd name="connsiteY1722" fmla="*/ 6502211 h 7317371"/>
              <a:gd name="connsiteX1723" fmla="*/ 6673922 w 7728382"/>
              <a:gd name="connsiteY1723" fmla="*/ 6505654 h 7317371"/>
              <a:gd name="connsiteX1724" fmla="*/ 6664890 w 7728382"/>
              <a:gd name="connsiteY1724" fmla="*/ 6512961 h 7317371"/>
              <a:gd name="connsiteX1725" fmla="*/ 6659729 w 7728382"/>
              <a:gd name="connsiteY1725" fmla="*/ 6523291 h 7317371"/>
              <a:gd name="connsiteX1726" fmla="*/ 6646401 w 7728382"/>
              <a:gd name="connsiteY1726" fmla="*/ 6561111 h 7317371"/>
              <a:gd name="connsiteX1727" fmla="*/ 6587944 w 7728382"/>
              <a:gd name="connsiteY1727" fmla="*/ 6640232 h 7317371"/>
              <a:gd name="connsiteX1728" fmla="*/ 6569030 w 7728382"/>
              <a:gd name="connsiteY1728" fmla="*/ 6685799 h 7317371"/>
              <a:gd name="connsiteX1729" fmla="*/ 6583223 w 7728382"/>
              <a:gd name="connsiteY1729" fmla="*/ 6728363 h 7317371"/>
              <a:gd name="connsiteX1730" fmla="*/ 6588809 w 7728382"/>
              <a:gd name="connsiteY1730" fmla="*/ 6745982 h 7317371"/>
              <a:gd name="connsiteX1731" fmla="*/ 6593530 w 7728382"/>
              <a:gd name="connsiteY1731" fmla="*/ 6795854 h 7317371"/>
              <a:gd name="connsiteX1732" fmla="*/ 6596551 w 7728382"/>
              <a:gd name="connsiteY1732" fmla="*/ 6809608 h 7317371"/>
              <a:gd name="connsiteX1733" fmla="*/ 6598267 w 7728382"/>
              <a:gd name="connsiteY1733" fmla="*/ 6816495 h 7317371"/>
              <a:gd name="connsiteX1734" fmla="*/ 6608589 w 7728382"/>
              <a:gd name="connsiteY1734" fmla="*/ 6832410 h 7317371"/>
              <a:gd name="connsiteX1735" fmla="*/ 6625347 w 7728382"/>
              <a:gd name="connsiteY1735" fmla="*/ 6849608 h 7317371"/>
              <a:gd name="connsiteX1736" fmla="*/ 6629218 w 7728382"/>
              <a:gd name="connsiteY1736" fmla="*/ 6859059 h 7317371"/>
              <a:gd name="connsiteX1737" fmla="*/ 6633089 w 7728382"/>
              <a:gd name="connsiteY1737" fmla="*/ 6877538 h 7317371"/>
              <a:gd name="connsiteX1738" fmla="*/ 6643395 w 7728382"/>
              <a:gd name="connsiteY1738" fmla="*/ 6985889 h 7317371"/>
              <a:gd name="connsiteX1739" fmla="*/ 6640390 w 7728382"/>
              <a:gd name="connsiteY1739" fmla="*/ 7003508 h 7317371"/>
              <a:gd name="connsiteX1740" fmla="*/ 6627487 w 7728382"/>
              <a:gd name="connsiteY1740" fmla="*/ 7039204 h 7317371"/>
              <a:gd name="connsiteX1741" fmla="*/ 6616755 w 7728382"/>
              <a:gd name="connsiteY1741" fmla="*/ 7080907 h 7317371"/>
              <a:gd name="connsiteX1742" fmla="*/ 6604277 w 7728382"/>
              <a:gd name="connsiteY1742" fmla="*/ 7106273 h 7317371"/>
              <a:gd name="connsiteX1743" fmla="*/ 6600422 w 7728382"/>
              <a:gd name="connsiteY1743" fmla="*/ 7120889 h 7317371"/>
              <a:gd name="connsiteX1744" fmla="*/ 6605143 w 7728382"/>
              <a:gd name="connsiteY1744" fmla="*/ 7126896 h 7317371"/>
              <a:gd name="connsiteX1745" fmla="*/ 6608589 w 7728382"/>
              <a:gd name="connsiteY1745" fmla="*/ 7124753 h 7317371"/>
              <a:gd name="connsiteX1746" fmla="*/ 6618895 w 7728382"/>
              <a:gd name="connsiteY1746" fmla="*/ 7111420 h 7317371"/>
              <a:gd name="connsiteX1747" fmla="*/ 6630933 w 7728382"/>
              <a:gd name="connsiteY1747" fmla="*/ 7120449 h 7317371"/>
              <a:gd name="connsiteX1748" fmla="*/ 6629643 w 7728382"/>
              <a:gd name="connsiteY1748" fmla="*/ 7120889 h 7317371"/>
              <a:gd name="connsiteX1749" fmla="*/ 6627062 w 7728382"/>
              <a:gd name="connsiteY1749" fmla="*/ 7121749 h 7317371"/>
              <a:gd name="connsiteX1750" fmla="*/ 6651987 w 7728382"/>
              <a:gd name="connsiteY1750" fmla="*/ 7138947 h 7317371"/>
              <a:gd name="connsiteX1751" fmla="*/ 6674347 w 7728382"/>
              <a:gd name="connsiteY1751" fmla="*/ 7169038 h 7317371"/>
              <a:gd name="connsiteX1752" fmla="*/ 6688965 w 7728382"/>
              <a:gd name="connsiteY1752" fmla="*/ 7179789 h 7317371"/>
              <a:gd name="connsiteX1753" fmla="*/ 6722922 w 7728382"/>
              <a:gd name="connsiteY1753" fmla="*/ 7199130 h 7317371"/>
              <a:gd name="connsiteX1754" fmla="*/ 6732804 w 7728382"/>
              <a:gd name="connsiteY1754" fmla="*/ 7210741 h 7317371"/>
              <a:gd name="connsiteX1755" fmla="*/ 6732804 w 7728382"/>
              <a:gd name="connsiteY1755" fmla="*/ 7220631 h 7317371"/>
              <a:gd name="connsiteX1756" fmla="*/ 6725503 w 7728382"/>
              <a:gd name="connsiteY1756" fmla="*/ 7243837 h 7317371"/>
              <a:gd name="connsiteX1757" fmla="*/ 6724637 w 7728382"/>
              <a:gd name="connsiteY1757" fmla="*/ 7259752 h 7317371"/>
              <a:gd name="connsiteX1758" fmla="*/ 6728067 w 7728382"/>
              <a:gd name="connsiteY1758" fmla="*/ 7270924 h 7317371"/>
              <a:gd name="connsiteX1759" fmla="*/ 6740546 w 7728382"/>
              <a:gd name="connsiteY1759" fmla="*/ 7292426 h 7317371"/>
              <a:gd name="connsiteX1760" fmla="*/ 6741395 w 7728382"/>
              <a:gd name="connsiteY1760" fmla="*/ 7295009 h 7317371"/>
              <a:gd name="connsiteX1761" fmla="*/ 6743126 w 7728382"/>
              <a:gd name="connsiteY1761" fmla="*/ 7298452 h 7317371"/>
              <a:gd name="connsiteX1762" fmla="*/ 6734094 w 7728382"/>
              <a:gd name="connsiteY1762" fmla="*/ 7317371 h 7317371"/>
              <a:gd name="connsiteX1763" fmla="*/ 6718186 w 7728382"/>
              <a:gd name="connsiteY1763" fmla="*/ 7310485 h 7317371"/>
              <a:gd name="connsiteX1764" fmla="*/ 6701427 w 7728382"/>
              <a:gd name="connsiteY1764" fmla="*/ 7295009 h 7317371"/>
              <a:gd name="connsiteX1765" fmla="*/ 6687234 w 7728382"/>
              <a:gd name="connsiteY1765" fmla="*/ 7287701 h 7317371"/>
              <a:gd name="connsiteX1766" fmla="*/ 6679067 w 7728382"/>
              <a:gd name="connsiteY1766" fmla="*/ 7285540 h 7317371"/>
              <a:gd name="connsiteX1767" fmla="*/ 6664465 w 7728382"/>
              <a:gd name="connsiteY1767" fmla="*/ 7265338 h 7317371"/>
              <a:gd name="connsiteX1768" fmla="*/ 6656723 w 7728382"/>
              <a:gd name="connsiteY1768" fmla="*/ 7258031 h 7317371"/>
              <a:gd name="connsiteX1769" fmla="*/ 6648557 w 7728382"/>
              <a:gd name="connsiteY1769" fmla="*/ 7257170 h 7317371"/>
              <a:gd name="connsiteX1770" fmla="*/ 6631358 w 7728382"/>
              <a:gd name="connsiteY1770" fmla="*/ 7262335 h 7317371"/>
              <a:gd name="connsiteX1771" fmla="*/ 6603428 w 7728382"/>
              <a:gd name="connsiteY1771" fmla="*/ 7260173 h 7317371"/>
              <a:gd name="connsiteX1772" fmla="*/ 6586654 w 7728382"/>
              <a:gd name="connsiteY1772" fmla="*/ 7261895 h 7317371"/>
              <a:gd name="connsiteX1773" fmla="*/ 6570321 w 7728382"/>
              <a:gd name="connsiteY1773" fmla="*/ 7259752 h 7317371"/>
              <a:gd name="connsiteX1774" fmla="*/ 6551407 w 7728382"/>
              <a:gd name="connsiteY1774" fmla="*/ 7246859 h 7317371"/>
              <a:gd name="connsiteX1775" fmla="*/ 6522611 w 7728382"/>
              <a:gd name="connsiteY1775" fmla="*/ 7214606 h 7317371"/>
              <a:gd name="connsiteX1776" fmla="*/ 6507143 w 7728382"/>
              <a:gd name="connsiteY1776" fmla="*/ 7210302 h 7317371"/>
              <a:gd name="connsiteX1777" fmla="*/ 6490810 w 7728382"/>
              <a:gd name="connsiteY1777" fmla="*/ 7225357 h 7317371"/>
              <a:gd name="connsiteX1778" fmla="*/ 6464154 w 7728382"/>
              <a:gd name="connsiteY1778" fmla="*/ 7212463 h 7317371"/>
              <a:gd name="connsiteX1779" fmla="*/ 6403557 w 7728382"/>
              <a:gd name="connsiteY1779" fmla="*/ 7209441 h 7317371"/>
              <a:gd name="connsiteX1780" fmla="*/ 6375186 w 7728382"/>
              <a:gd name="connsiteY1780" fmla="*/ 7200851 h 7317371"/>
              <a:gd name="connsiteX1781" fmla="*/ 6336493 w 7728382"/>
              <a:gd name="connsiteY1781" fmla="*/ 7161731 h 7317371"/>
              <a:gd name="connsiteX1782" fmla="*/ 6320160 w 7728382"/>
              <a:gd name="connsiteY1782" fmla="*/ 7154844 h 7317371"/>
              <a:gd name="connsiteX1783" fmla="*/ 6277187 w 7728382"/>
              <a:gd name="connsiteY1783" fmla="*/ 7157005 h 7317371"/>
              <a:gd name="connsiteX1784" fmla="*/ 6241074 w 7728382"/>
              <a:gd name="connsiteY1784" fmla="*/ 7145815 h 7317371"/>
              <a:gd name="connsiteX1785" fmla="*/ 6235488 w 7728382"/>
              <a:gd name="connsiteY1785" fmla="*/ 7141090 h 7317371"/>
              <a:gd name="connsiteX1786" fmla="*/ 6233348 w 7728382"/>
              <a:gd name="connsiteY1786" fmla="*/ 7133361 h 7317371"/>
              <a:gd name="connsiteX1787" fmla="*/ 6235913 w 7728382"/>
              <a:gd name="connsiteY1787" fmla="*/ 7125614 h 7317371"/>
              <a:gd name="connsiteX1788" fmla="*/ 6235488 w 7728382"/>
              <a:gd name="connsiteY1788" fmla="*/ 7117445 h 7317371"/>
              <a:gd name="connsiteX1789" fmla="*/ 6227321 w 7728382"/>
              <a:gd name="connsiteY1789" fmla="*/ 7107995 h 7317371"/>
              <a:gd name="connsiteX1790" fmla="*/ 6220870 w 7728382"/>
              <a:gd name="connsiteY1790" fmla="*/ 7106694 h 7317371"/>
              <a:gd name="connsiteX1791" fmla="*/ 6201956 w 7728382"/>
              <a:gd name="connsiteY1791" fmla="*/ 7109277 h 7317371"/>
              <a:gd name="connsiteX1792" fmla="*/ 6194655 w 7728382"/>
              <a:gd name="connsiteY1792" fmla="*/ 7108856 h 7317371"/>
              <a:gd name="connsiteX1793" fmla="*/ 6185622 w 7728382"/>
              <a:gd name="connsiteY1793" fmla="*/ 7104973 h 7317371"/>
              <a:gd name="connsiteX1794" fmla="*/ 6160273 w 7728382"/>
              <a:gd name="connsiteY1794" fmla="*/ 7088215 h 7317371"/>
              <a:gd name="connsiteX1795" fmla="*/ 6105687 w 7728382"/>
              <a:gd name="connsiteY1795" fmla="*/ 7078325 h 7317371"/>
              <a:gd name="connsiteX1796" fmla="*/ 6084192 w 7728382"/>
              <a:gd name="connsiteY1796" fmla="*/ 7061988 h 7317371"/>
              <a:gd name="connsiteX1797" fmla="*/ 6078606 w 7728382"/>
              <a:gd name="connsiteY1797" fmla="*/ 7024589 h 7317371"/>
              <a:gd name="connsiteX1798" fmla="*/ 6069149 w 7728382"/>
              <a:gd name="connsiteY1798" fmla="*/ 6982446 h 7317371"/>
              <a:gd name="connsiteX1799" fmla="*/ 6046789 w 7728382"/>
              <a:gd name="connsiteY1799" fmla="*/ 6946769 h 7317371"/>
              <a:gd name="connsiteX1800" fmla="*/ 6019284 w 7728382"/>
              <a:gd name="connsiteY1800" fmla="*/ 6920541 h 7317371"/>
              <a:gd name="connsiteX1801" fmla="*/ 5977585 w 7728382"/>
              <a:gd name="connsiteY1801" fmla="*/ 6899901 h 7317371"/>
              <a:gd name="connsiteX1802" fmla="*/ 5949230 w 7728382"/>
              <a:gd name="connsiteY1802" fmla="*/ 6873674 h 7317371"/>
              <a:gd name="connsiteX1803" fmla="*/ 5935037 w 7728382"/>
              <a:gd name="connsiteY1803" fmla="*/ 6865505 h 7317371"/>
              <a:gd name="connsiteX1804" fmla="*/ 5919569 w 7728382"/>
              <a:gd name="connsiteY1804" fmla="*/ 6868509 h 7317371"/>
              <a:gd name="connsiteX1805" fmla="*/ 5906666 w 7728382"/>
              <a:gd name="connsiteY1805" fmla="*/ 6880560 h 7317371"/>
              <a:gd name="connsiteX1806" fmla="*/ 5895494 w 7728382"/>
              <a:gd name="connsiteY1806" fmla="*/ 6893454 h 7317371"/>
              <a:gd name="connsiteX1807" fmla="*/ 5887327 w 7728382"/>
              <a:gd name="connsiteY1807" fmla="*/ 6899040 h 7317371"/>
              <a:gd name="connsiteX1808" fmla="*/ 5875715 w 7728382"/>
              <a:gd name="connsiteY1808" fmla="*/ 6889150 h 7317371"/>
              <a:gd name="connsiteX1809" fmla="*/ 5849499 w 7728382"/>
              <a:gd name="connsiteY1809" fmla="*/ 6849168 h 7317371"/>
              <a:gd name="connsiteX1810" fmla="*/ 5836612 w 7728382"/>
              <a:gd name="connsiteY1810" fmla="*/ 6836275 h 7317371"/>
              <a:gd name="connsiteX1811" fmla="*/ 5829295 w 7728382"/>
              <a:gd name="connsiteY1811" fmla="*/ 6833692 h 7317371"/>
              <a:gd name="connsiteX1812" fmla="*/ 5817258 w 7728382"/>
              <a:gd name="connsiteY1812" fmla="*/ 6836696 h 7317371"/>
              <a:gd name="connsiteX1813" fmla="*/ 5811672 w 7728382"/>
              <a:gd name="connsiteY1813" fmla="*/ 6835835 h 7317371"/>
              <a:gd name="connsiteX1814" fmla="*/ 5803946 w 7728382"/>
              <a:gd name="connsiteY1814" fmla="*/ 6830249 h 7317371"/>
              <a:gd name="connsiteX1815" fmla="*/ 5789327 w 7728382"/>
              <a:gd name="connsiteY1815" fmla="*/ 6816495 h 7317371"/>
              <a:gd name="connsiteX1816" fmla="*/ 5781586 w 7728382"/>
              <a:gd name="connsiteY1816" fmla="*/ 6810909 h 7317371"/>
              <a:gd name="connsiteX1817" fmla="*/ 5766967 w 7728382"/>
              <a:gd name="connsiteY1817" fmla="*/ 6807044 h 7317371"/>
              <a:gd name="connsiteX1818" fmla="*/ 5711957 w 7728382"/>
              <a:gd name="connsiteY1818" fmla="*/ 6813491 h 7317371"/>
              <a:gd name="connsiteX1819" fmla="*/ 5699919 w 7728382"/>
              <a:gd name="connsiteY1819" fmla="*/ 6818216 h 7317371"/>
              <a:gd name="connsiteX1820" fmla="*/ 5699919 w 7728382"/>
              <a:gd name="connsiteY1820" fmla="*/ 6817828 h 7317371"/>
              <a:gd name="connsiteX1821" fmla="*/ 5686629 w 7728382"/>
              <a:gd name="connsiteY1821" fmla="*/ 6823455 h 7317371"/>
              <a:gd name="connsiteX1822" fmla="*/ 5675444 w 7728382"/>
              <a:gd name="connsiteY1822" fmla="*/ 6820009 h 7317371"/>
              <a:gd name="connsiteX1823" fmla="*/ 5647049 w 7728382"/>
              <a:gd name="connsiteY1823" fmla="*/ 6826027 h 7317371"/>
              <a:gd name="connsiteX1824" fmla="*/ 5634150 w 7728382"/>
              <a:gd name="connsiteY1824" fmla="*/ 6826027 h 7317371"/>
              <a:gd name="connsiteX1825" fmla="*/ 5558853 w 7728382"/>
              <a:gd name="connsiteY1825" fmla="*/ 6804969 h 7317371"/>
              <a:gd name="connsiteX1826" fmla="*/ 5515411 w 7728382"/>
              <a:gd name="connsiteY1826" fmla="*/ 6781756 h 7317371"/>
              <a:gd name="connsiteX1827" fmla="*/ 5504643 w 7728382"/>
              <a:gd name="connsiteY1827" fmla="*/ 6779184 h 7317371"/>
              <a:gd name="connsiteX1828" fmla="*/ 5491311 w 7728382"/>
              <a:gd name="connsiteY1828" fmla="*/ 6789067 h 7317371"/>
              <a:gd name="connsiteX1829" fmla="*/ 5467226 w 7728382"/>
              <a:gd name="connsiteY1829" fmla="*/ 6824748 h 7317371"/>
              <a:gd name="connsiteX1830" fmla="*/ 5453461 w 7728382"/>
              <a:gd name="connsiteY1830" fmla="*/ 6837203 h 7317371"/>
              <a:gd name="connsiteX1831" fmla="*/ 5437101 w 7728382"/>
              <a:gd name="connsiteY1831" fmla="*/ 6839788 h 7317371"/>
              <a:gd name="connsiteX1832" fmla="*/ 5425484 w 7728382"/>
              <a:gd name="connsiteY1832" fmla="*/ 6831615 h 7317371"/>
              <a:gd name="connsiteX1833" fmla="*/ 5414299 w 7728382"/>
              <a:gd name="connsiteY1833" fmla="*/ 6819591 h 7317371"/>
              <a:gd name="connsiteX1834" fmla="*/ 5400534 w 7728382"/>
              <a:gd name="connsiteY1834" fmla="*/ 6809695 h 7317371"/>
              <a:gd name="connsiteX1835" fmla="*/ 5388067 w 7728382"/>
              <a:gd name="connsiteY1835" fmla="*/ 6808846 h 7317371"/>
              <a:gd name="connsiteX1836" fmla="*/ 5357077 w 7728382"/>
              <a:gd name="connsiteY1836" fmla="*/ 6815283 h 7317371"/>
              <a:gd name="connsiteX1837" fmla="*/ 5345042 w 7728382"/>
              <a:gd name="connsiteY1837" fmla="*/ 6820870 h 7317371"/>
              <a:gd name="connsiteX1838" fmla="*/ 5329547 w 7728382"/>
              <a:gd name="connsiteY1838" fmla="*/ 6838495 h 7317371"/>
              <a:gd name="connsiteX1839" fmla="*/ 5339017 w 7728382"/>
              <a:gd name="connsiteY1839" fmla="*/ 6848809 h 7317371"/>
              <a:gd name="connsiteX1840" fmla="*/ 5356660 w 7728382"/>
              <a:gd name="connsiteY1840" fmla="*/ 6859985 h 7317371"/>
              <a:gd name="connsiteX1841" fmla="*/ 5366547 w 7728382"/>
              <a:gd name="connsiteY1841" fmla="*/ 6878040 h 7317371"/>
              <a:gd name="connsiteX1842" fmla="*/ 5359657 w 7728382"/>
              <a:gd name="connsiteY1842" fmla="*/ 6888354 h 7317371"/>
              <a:gd name="connsiteX1843" fmla="*/ 5345459 w 7728382"/>
              <a:gd name="connsiteY1843" fmla="*/ 6891370 h 7317371"/>
              <a:gd name="connsiteX1844" fmla="*/ 5329115 w 7728382"/>
              <a:gd name="connsiteY1844" fmla="*/ 6891370 h 7317371"/>
              <a:gd name="connsiteX1845" fmla="*/ 5317065 w 7728382"/>
              <a:gd name="connsiteY1845" fmla="*/ 6894373 h 7317371"/>
              <a:gd name="connsiteX1846" fmla="*/ 5301152 w 7728382"/>
              <a:gd name="connsiteY1846" fmla="*/ 6909843 h 7317371"/>
              <a:gd name="connsiteX1847" fmla="*/ 5276203 w 7728382"/>
              <a:gd name="connsiteY1847" fmla="*/ 6946385 h 7317371"/>
              <a:gd name="connsiteX1848" fmla="*/ 5259425 w 7728382"/>
              <a:gd name="connsiteY1848" fmla="*/ 6960995 h 7317371"/>
              <a:gd name="connsiteX1849" fmla="*/ 5241350 w 7728382"/>
              <a:gd name="connsiteY1849" fmla="*/ 6967875 h 7317371"/>
              <a:gd name="connsiteX1850" fmla="*/ 5227153 w 7728382"/>
              <a:gd name="connsiteY1850" fmla="*/ 6964859 h 7317371"/>
              <a:gd name="connsiteX1851" fmla="*/ 5214670 w 7728382"/>
              <a:gd name="connsiteY1851" fmla="*/ 6955838 h 7317371"/>
              <a:gd name="connsiteX1852" fmla="*/ 5201771 w 7728382"/>
              <a:gd name="connsiteY1852" fmla="*/ 6942508 h 7317371"/>
              <a:gd name="connsiteX1853" fmla="*/ 5187573 w 7728382"/>
              <a:gd name="connsiteY1853" fmla="*/ 6932194 h 7317371"/>
              <a:gd name="connsiteX1854" fmla="*/ 5175523 w 7728382"/>
              <a:gd name="connsiteY1854" fmla="*/ 6930040 h 7317371"/>
              <a:gd name="connsiteX1855" fmla="*/ 5162191 w 7728382"/>
              <a:gd name="connsiteY1855" fmla="*/ 6930902 h 7317371"/>
              <a:gd name="connsiteX1856" fmla="*/ 5144981 w 7728382"/>
              <a:gd name="connsiteY1856" fmla="*/ 6928330 h 7317371"/>
              <a:gd name="connsiteX1857" fmla="*/ 5132931 w 7728382"/>
              <a:gd name="connsiteY1857" fmla="*/ 6919295 h 7317371"/>
              <a:gd name="connsiteX1858" fmla="*/ 5064091 w 7728382"/>
              <a:gd name="connsiteY1858" fmla="*/ 6837203 h 7317371"/>
              <a:gd name="connsiteX1859" fmla="*/ 5052057 w 7728382"/>
              <a:gd name="connsiteY1859" fmla="*/ 6835062 h 7317371"/>
              <a:gd name="connsiteX1860" fmla="*/ 5022797 w 7728382"/>
              <a:gd name="connsiteY1860" fmla="*/ 6839788 h 7317371"/>
              <a:gd name="connsiteX1861" fmla="*/ 5006452 w 7728382"/>
              <a:gd name="connsiteY1861" fmla="*/ 6837203 h 7317371"/>
              <a:gd name="connsiteX1862" fmla="*/ 4999130 w 7728382"/>
              <a:gd name="connsiteY1862" fmla="*/ 6837634 h 7317371"/>
              <a:gd name="connsiteX1863" fmla="*/ 4991390 w 7728382"/>
              <a:gd name="connsiteY1863" fmla="*/ 6841942 h 7317371"/>
              <a:gd name="connsiteX1864" fmla="*/ 4978907 w 7728382"/>
              <a:gd name="connsiteY1864" fmla="*/ 6857413 h 7317371"/>
              <a:gd name="connsiteX1865" fmla="*/ 4970302 w 7728382"/>
              <a:gd name="connsiteY1865" fmla="*/ 6866003 h 7317371"/>
              <a:gd name="connsiteX1866" fmla="*/ 4951810 w 7728382"/>
              <a:gd name="connsiteY1866" fmla="*/ 6872453 h 7317371"/>
              <a:gd name="connsiteX1867" fmla="*/ 4935033 w 7728382"/>
              <a:gd name="connsiteY1867" fmla="*/ 6868157 h 7317371"/>
              <a:gd name="connsiteX1868" fmla="*/ 4869638 w 7728382"/>
              <a:gd name="connsiteY1868" fmla="*/ 6835062 h 7317371"/>
              <a:gd name="connsiteX1869" fmla="*/ 4857588 w 7728382"/>
              <a:gd name="connsiteY1869" fmla="*/ 6837634 h 7317371"/>
              <a:gd name="connsiteX1870" fmla="*/ 4858021 w 7728382"/>
              <a:gd name="connsiteY1870" fmla="*/ 6858274 h 7317371"/>
              <a:gd name="connsiteX1871" fmla="*/ 4818009 w 7728382"/>
              <a:gd name="connsiteY1871" fmla="*/ 6859554 h 7317371"/>
              <a:gd name="connsiteX1872" fmla="*/ 4786601 w 7728382"/>
              <a:gd name="connsiteY1872" fmla="*/ 6847517 h 7317371"/>
              <a:gd name="connsiteX1873" fmla="*/ 4777131 w 7728382"/>
              <a:gd name="connsiteY1873" fmla="*/ 6847947 h 7317371"/>
              <a:gd name="connsiteX1874" fmla="*/ 4769391 w 7728382"/>
              <a:gd name="connsiteY1874" fmla="*/ 6853535 h 7317371"/>
              <a:gd name="connsiteX1875" fmla="*/ 4766379 w 7728382"/>
              <a:gd name="connsiteY1875" fmla="*/ 6860846 h 7317371"/>
              <a:gd name="connsiteX1876" fmla="*/ 4765097 w 7728382"/>
              <a:gd name="connsiteY1876" fmla="*/ 6872022 h 7317371"/>
              <a:gd name="connsiteX1877" fmla="*/ 4760787 w 7728382"/>
              <a:gd name="connsiteY1877" fmla="*/ 6888785 h 7317371"/>
              <a:gd name="connsiteX1878" fmla="*/ 4755627 w 7728382"/>
              <a:gd name="connsiteY1878" fmla="*/ 6905548 h 7317371"/>
              <a:gd name="connsiteX1879" fmla="*/ 4751749 w 7728382"/>
              <a:gd name="connsiteY1879" fmla="*/ 6910274 h 7317371"/>
              <a:gd name="connsiteX1880" fmla="*/ 4691947 w 7728382"/>
              <a:gd name="connsiteY1880" fmla="*/ 6915431 h 7317371"/>
              <a:gd name="connsiteX1881" fmla="*/ 4680330 w 7728382"/>
              <a:gd name="connsiteY1881" fmla="*/ 6922311 h 7317371"/>
              <a:gd name="connsiteX1882" fmla="*/ 4663552 w 7728382"/>
              <a:gd name="connsiteY1882" fmla="*/ 6942508 h 7317371"/>
              <a:gd name="connsiteX1883" fmla="*/ 4655812 w 7728382"/>
              <a:gd name="connsiteY1883" fmla="*/ 6949388 h 7317371"/>
              <a:gd name="connsiteX1884" fmla="*/ 4639035 w 7728382"/>
              <a:gd name="connsiteY1884" fmla="*/ 6947234 h 7317371"/>
              <a:gd name="connsiteX1885" fmla="*/ 4636888 w 7728382"/>
              <a:gd name="connsiteY1885" fmla="*/ 6945524 h 7317371"/>
              <a:gd name="connsiteX1886" fmla="*/ 4632578 w 7728382"/>
              <a:gd name="connsiteY1886" fmla="*/ 6951112 h 7317371"/>
              <a:gd name="connsiteX1887" fmla="*/ 4617948 w 7728382"/>
              <a:gd name="connsiteY1887" fmla="*/ 6984638 h 7317371"/>
              <a:gd name="connsiteX1888" fmla="*/ 4613220 w 7728382"/>
              <a:gd name="connsiteY1888" fmla="*/ 6998816 h 7317371"/>
              <a:gd name="connsiteX1889" fmla="*/ 4608060 w 7728382"/>
              <a:gd name="connsiteY1889" fmla="*/ 7011715 h 7317371"/>
              <a:gd name="connsiteX1890" fmla="*/ 4598590 w 7728382"/>
              <a:gd name="connsiteY1890" fmla="*/ 7023321 h 7317371"/>
              <a:gd name="connsiteX1891" fmla="*/ 4594296 w 7728382"/>
              <a:gd name="connsiteY1891" fmla="*/ 7065007 h 7317371"/>
              <a:gd name="connsiteX1892" fmla="*/ 4586123 w 7728382"/>
              <a:gd name="connsiteY1892" fmla="*/ 7094239 h 7317371"/>
              <a:gd name="connsiteX1893" fmla="*/ 4571061 w 7728382"/>
              <a:gd name="connsiteY1893" fmla="*/ 7105845 h 7317371"/>
              <a:gd name="connsiteX1894" fmla="*/ 4545678 w 7728382"/>
              <a:gd name="connsiteY1894" fmla="*/ 7093377 h 7317371"/>
              <a:gd name="connsiteX1895" fmla="*/ 4505666 w 7728382"/>
              <a:gd name="connsiteY1895" fmla="*/ 7055555 h 7317371"/>
              <a:gd name="connsiteX1896" fmla="*/ 4484146 w 7728382"/>
              <a:gd name="connsiteY1896" fmla="*/ 7044380 h 7317371"/>
              <a:gd name="connsiteX1897" fmla="*/ 4459196 w 7728382"/>
              <a:gd name="connsiteY1897" fmla="*/ 7047383 h 7317371"/>
              <a:gd name="connsiteX1898" fmla="*/ 4445432 w 7728382"/>
              <a:gd name="connsiteY1898" fmla="*/ 7057697 h 7317371"/>
              <a:gd name="connsiteX1899" fmla="*/ 4430369 w 7728382"/>
              <a:gd name="connsiteY1899" fmla="*/ 7073167 h 7317371"/>
              <a:gd name="connsiteX1900" fmla="*/ 4419617 w 7728382"/>
              <a:gd name="connsiteY1900" fmla="*/ 7084773 h 7317371"/>
              <a:gd name="connsiteX1901" fmla="*/ 4402407 w 7728382"/>
              <a:gd name="connsiteY1901" fmla="*/ 7090792 h 7317371"/>
              <a:gd name="connsiteX1902" fmla="*/ 4367137 w 7728382"/>
              <a:gd name="connsiteY1902" fmla="*/ 7087789 h 7317371"/>
              <a:gd name="connsiteX1903" fmla="*/ 4347765 w 7728382"/>
              <a:gd name="connsiteY1903" fmla="*/ 7081340 h 7317371"/>
              <a:gd name="connsiteX1904" fmla="*/ 4337445 w 7728382"/>
              <a:gd name="connsiteY1904" fmla="*/ 7067162 h 7317371"/>
              <a:gd name="connsiteX1905" fmla="*/ 4340457 w 7728382"/>
              <a:gd name="connsiteY1905" fmla="*/ 7051678 h 7317371"/>
              <a:gd name="connsiteX1906" fmla="*/ 4369717 w 7728382"/>
              <a:gd name="connsiteY1906" fmla="*/ 7003973 h 7317371"/>
              <a:gd name="connsiteX1907" fmla="*/ 4373147 w 7728382"/>
              <a:gd name="connsiteY1907" fmla="*/ 7000970 h 7317371"/>
              <a:gd name="connsiteX1908" fmla="*/ 4377890 w 7728382"/>
              <a:gd name="connsiteY1908" fmla="*/ 6999678 h 7317371"/>
              <a:gd name="connsiteX1909" fmla="*/ 4382617 w 7728382"/>
              <a:gd name="connsiteY1909" fmla="*/ 6997093 h 7317371"/>
              <a:gd name="connsiteX1910" fmla="*/ 4384347 w 7728382"/>
              <a:gd name="connsiteY1910" fmla="*/ 6990226 h 7317371"/>
              <a:gd name="connsiteX1911" fmla="*/ 4383050 w 7728382"/>
              <a:gd name="connsiteY1911" fmla="*/ 6985487 h 7317371"/>
              <a:gd name="connsiteX1912" fmla="*/ 4382617 w 7728382"/>
              <a:gd name="connsiteY1912" fmla="*/ 6985056 h 7317371"/>
              <a:gd name="connsiteX1913" fmla="*/ 4376592 w 7728382"/>
              <a:gd name="connsiteY1913" fmla="*/ 6979050 h 7317371"/>
              <a:gd name="connsiteX1914" fmla="*/ 4376592 w 7728382"/>
              <a:gd name="connsiteY1914" fmla="*/ 6978189 h 7317371"/>
              <a:gd name="connsiteX1915" fmla="*/ 4375310 w 7728382"/>
              <a:gd name="connsiteY1915" fmla="*/ 6976035 h 7317371"/>
              <a:gd name="connsiteX1916" fmla="*/ 4364542 w 7728382"/>
              <a:gd name="connsiteY1916" fmla="*/ 6967875 h 7317371"/>
              <a:gd name="connsiteX1917" fmla="*/ 4361962 w 7728382"/>
              <a:gd name="connsiteY1917" fmla="*/ 6963997 h 7317371"/>
              <a:gd name="connsiteX1918" fmla="*/ 4362395 w 7728382"/>
              <a:gd name="connsiteY1918" fmla="*/ 6958841 h 7317371"/>
              <a:gd name="connsiteX1919" fmla="*/ 4368420 w 7728382"/>
              <a:gd name="connsiteY1919" fmla="*/ 6950250 h 7317371"/>
              <a:gd name="connsiteX1920" fmla="*/ 4369717 w 7728382"/>
              <a:gd name="connsiteY1920" fmla="*/ 6945524 h 7317371"/>
              <a:gd name="connsiteX1921" fmla="*/ 4364975 w 7728382"/>
              <a:gd name="connsiteY1921" fmla="*/ 6887923 h 7317371"/>
              <a:gd name="connsiteX1922" fmla="*/ 4361112 w 7728382"/>
              <a:gd name="connsiteY1922" fmla="*/ 6868157 h 7317371"/>
              <a:gd name="connsiteX1923" fmla="*/ 4353790 w 7728382"/>
              <a:gd name="connsiteY1923" fmla="*/ 6845806 h 7317371"/>
              <a:gd name="connsiteX1924" fmla="*/ 4347348 w 7728382"/>
              <a:gd name="connsiteY1924" fmla="*/ 6840649 h 7317371"/>
              <a:gd name="connsiteX1925" fmla="*/ 4321100 w 7728382"/>
              <a:gd name="connsiteY1925" fmla="*/ 6850963 h 7317371"/>
              <a:gd name="connsiteX1926" fmla="*/ 4305605 w 7728382"/>
              <a:gd name="connsiteY1926" fmla="*/ 6852687 h 7317371"/>
              <a:gd name="connsiteX1927" fmla="*/ 4288395 w 7728382"/>
              <a:gd name="connsiteY1927" fmla="*/ 6850963 h 7317371"/>
              <a:gd name="connsiteX1928" fmla="*/ 4244088 w 7728382"/>
              <a:gd name="connsiteY1928" fmla="*/ 6835923 h 7317371"/>
              <a:gd name="connsiteX1929" fmla="*/ 4244088 w 7728382"/>
              <a:gd name="connsiteY1929" fmla="*/ 6835493 h 7317371"/>
              <a:gd name="connsiteX1930" fmla="*/ 4245803 w 7728382"/>
              <a:gd name="connsiteY1930" fmla="*/ 6821301 h 7317371"/>
              <a:gd name="connsiteX1931" fmla="*/ 4245371 w 7728382"/>
              <a:gd name="connsiteY1931" fmla="*/ 6802828 h 7317371"/>
              <a:gd name="connsiteX1932" fmla="*/ 4246668 w 7728382"/>
              <a:gd name="connsiteY1932" fmla="*/ 6796378 h 7317371"/>
              <a:gd name="connsiteX1933" fmla="*/ 4250546 w 7728382"/>
              <a:gd name="connsiteY1933" fmla="*/ 6789067 h 7317371"/>
              <a:gd name="connsiteX1934" fmla="*/ 4219556 w 7728382"/>
              <a:gd name="connsiteY1934" fmla="*/ 6788637 h 7317371"/>
              <a:gd name="connsiteX1935" fmla="*/ 4203643 w 7728382"/>
              <a:gd name="connsiteY1935" fmla="*/ 6784341 h 7317371"/>
              <a:gd name="connsiteX1936" fmla="*/ 4189879 w 7728382"/>
              <a:gd name="connsiteY1936" fmla="*/ 6774027 h 7317371"/>
              <a:gd name="connsiteX1937" fmla="*/ 4186001 w 7728382"/>
              <a:gd name="connsiteY1937" fmla="*/ 6765424 h 7317371"/>
              <a:gd name="connsiteX1938" fmla="*/ 4173534 w 7728382"/>
              <a:gd name="connsiteY1938" fmla="*/ 6727602 h 7317371"/>
              <a:gd name="connsiteX1939" fmla="*/ 4159337 w 7728382"/>
              <a:gd name="connsiteY1939" fmla="*/ 6667860 h 7317371"/>
              <a:gd name="connsiteX1940" fmla="*/ 4150299 w 7728382"/>
              <a:gd name="connsiteY1940" fmla="*/ 6644217 h 7317371"/>
              <a:gd name="connsiteX1941" fmla="*/ 4132224 w 7728382"/>
              <a:gd name="connsiteY1941" fmla="*/ 6632193 h 7317371"/>
              <a:gd name="connsiteX1942" fmla="*/ 4126199 w 7728382"/>
              <a:gd name="connsiteY1942" fmla="*/ 6625743 h 7317371"/>
              <a:gd name="connsiteX1943" fmla="*/ 4113299 w 7728382"/>
              <a:gd name="connsiteY1943" fmla="*/ 6602962 h 7317371"/>
              <a:gd name="connsiteX1944" fmla="*/ 4106842 w 7728382"/>
              <a:gd name="connsiteY1944" fmla="*/ 6599959 h 7317371"/>
              <a:gd name="connsiteX1945" fmla="*/ 4106817 w 7728382"/>
              <a:gd name="connsiteY1945" fmla="*/ 6599869 h 7317371"/>
              <a:gd name="connsiteX1946" fmla="*/ 4102793 w 7728382"/>
              <a:gd name="connsiteY1946" fmla="*/ 6598260 h 7317371"/>
              <a:gd name="connsiteX1947" fmla="*/ 4098064 w 7728382"/>
              <a:gd name="connsiteY1947" fmla="*/ 6599981 h 7317371"/>
              <a:gd name="connsiteX1948" fmla="*/ 4095487 w 7728382"/>
              <a:gd name="connsiteY1948" fmla="*/ 6606420 h 7317371"/>
              <a:gd name="connsiteX1949" fmla="*/ 4028416 w 7728382"/>
              <a:gd name="connsiteY1949" fmla="*/ 6680326 h 7317371"/>
              <a:gd name="connsiteX1950" fmla="*/ 4022823 w 7728382"/>
              <a:gd name="connsiteY1950" fmla="*/ 6685043 h 7317371"/>
              <a:gd name="connsiteX1951" fmla="*/ 4011651 w 7728382"/>
              <a:gd name="connsiteY1951" fmla="*/ 6689347 h 7317371"/>
              <a:gd name="connsiteX1952" fmla="*/ 4003907 w 7728382"/>
              <a:gd name="connsiteY1952" fmla="*/ 6691068 h 7317371"/>
              <a:gd name="connsiteX1953" fmla="*/ 3979836 w 7728382"/>
              <a:gd name="connsiteY1953" fmla="*/ 6690638 h 7317371"/>
              <a:gd name="connsiteX1954" fmla="*/ 3965223 w 7728382"/>
              <a:gd name="connsiteY1954" fmla="*/ 6694064 h 7317371"/>
              <a:gd name="connsiteX1955" fmla="*/ 3952750 w 7728382"/>
              <a:gd name="connsiteY1955" fmla="*/ 6700089 h 7317371"/>
              <a:gd name="connsiteX1956" fmla="*/ 3941140 w 7728382"/>
              <a:gd name="connsiteY1956" fmla="*/ 6710832 h 7317371"/>
              <a:gd name="connsiteX1957" fmla="*/ 3930818 w 7728382"/>
              <a:gd name="connsiteY1957" fmla="*/ 6727582 h 7317371"/>
              <a:gd name="connsiteX1958" fmla="*/ 3918357 w 7728382"/>
              <a:gd name="connsiteY1958" fmla="*/ 6766248 h 7317371"/>
              <a:gd name="connsiteX1959" fmla="*/ 3919646 w 7728382"/>
              <a:gd name="connsiteY1959" fmla="*/ 6767109 h 7317371"/>
              <a:gd name="connsiteX1960" fmla="*/ 3922223 w 7728382"/>
              <a:gd name="connsiteY1960" fmla="*/ 6770982 h 7317371"/>
              <a:gd name="connsiteX1961" fmla="*/ 3923512 w 7728382"/>
              <a:gd name="connsiteY1961" fmla="*/ 6776560 h 7317371"/>
              <a:gd name="connsiteX1962" fmla="*/ 3921798 w 7728382"/>
              <a:gd name="connsiteY1962" fmla="*/ 6784721 h 7317371"/>
              <a:gd name="connsiteX1963" fmla="*/ 3918357 w 7728382"/>
              <a:gd name="connsiteY1963" fmla="*/ 6786872 h 7317371"/>
              <a:gd name="connsiteX1964" fmla="*/ 3909324 w 7728382"/>
              <a:gd name="connsiteY1964" fmla="*/ 6787733 h 7317371"/>
              <a:gd name="connsiteX1965" fmla="*/ 3906747 w 7728382"/>
              <a:gd name="connsiteY1965" fmla="*/ 6788163 h 7317371"/>
              <a:gd name="connsiteX1966" fmla="*/ 3901593 w 7728382"/>
              <a:gd name="connsiteY1966" fmla="*/ 6810509 h 7317371"/>
              <a:gd name="connsiteX1967" fmla="*/ 3899441 w 7728382"/>
              <a:gd name="connsiteY1967" fmla="*/ 6825538 h 7317371"/>
              <a:gd name="connsiteX1968" fmla="*/ 3893849 w 7728382"/>
              <a:gd name="connsiteY1968" fmla="*/ 6835420 h 7317371"/>
              <a:gd name="connsiteX1969" fmla="*/ 3870203 w 7728382"/>
              <a:gd name="connsiteY1969" fmla="*/ 6844441 h 7317371"/>
              <a:gd name="connsiteX1970" fmla="*/ 3850861 w 7728382"/>
              <a:gd name="connsiteY1970" fmla="*/ 6848314 h 7317371"/>
              <a:gd name="connsiteX1971" fmla="*/ 3842691 w 7728382"/>
              <a:gd name="connsiteY1971" fmla="*/ 6847884 h 7317371"/>
              <a:gd name="connsiteX1972" fmla="*/ 3835385 w 7728382"/>
              <a:gd name="connsiteY1972" fmla="*/ 6844011 h 7317371"/>
              <a:gd name="connsiteX1973" fmla="*/ 3819909 w 7728382"/>
              <a:gd name="connsiteY1973" fmla="*/ 6832854 h 7317371"/>
              <a:gd name="connsiteX1974" fmla="*/ 3813028 w 7728382"/>
              <a:gd name="connsiteY1974" fmla="*/ 6830703 h 7317371"/>
              <a:gd name="connsiteX1975" fmla="*/ 3796251 w 7728382"/>
              <a:gd name="connsiteY1975" fmla="*/ 6834559 h 7317371"/>
              <a:gd name="connsiteX1976" fmla="*/ 3766162 w 7728382"/>
              <a:gd name="connsiteY1976" fmla="*/ 6851757 h 7317371"/>
              <a:gd name="connsiteX1977" fmla="*/ 3746820 w 7728382"/>
              <a:gd name="connsiteY1977" fmla="*/ 6853048 h 7317371"/>
              <a:gd name="connsiteX1978" fmla="*/ 3731770 w 7728382"/>
              <a:gd name="connsiteY1978" fmla="*/ 6850896 h 7317371"/>
              <a:gd name="connsiteX1979" fmla="*/ 3727466 w 7728382"/>
              <a:gd name="connsiteY1979" fmla="*/ 6837142 h 7317371"/>
              <a:gd name="connsiteX1980" fmla="*/ 3730481 w 7728382"/>
              <a:gd name="connsiteY1980" fmla="*/ 6798045 h 7317371"/>
              <a:gd name="connsiteX1981" fmla="*/ 3728329 w 7728382"/>
              <a:gd name="connsiteY1981" fmla="*/ 6780864 h 7317371"/>
              <a:gd name="connsiteX1982" fmla="*/ 3724889 w 7728382"/>
              <a:gd name="connsiteY1982" fmla="*/ 6764957 h 7317371"/>
              <a:gd name="connsiteX1983" fmla="*/ 3724025 w 7728382"/>
              <a:gd name="connsiteY1983" fmla="*/ 6747776 h 7317371"/>
              <a:gd name="connsiteX1984" fmla="*/ 3730907 w 7728382"/>
              <a:gd name="connsiteY1984" fmla="*/ 6727582 h 7317371"/>
              <a:gd name="connsiteX1985" fmla="*/ 3708550 w 7728382"/>
              <a:gd name="connsiteY1985" fmla="*/ 6714258 h 7317371"/>
              <a:gd name="connsiteX1986" fmla="*/ 3632020 w 7728382"/>
              <a:gd name="connsiteY1986" fmla="*/ 6706958 h 7317371"/>
              <a:gd name="connsiteX1987" fmla="*/ 3635461 w 7728382"/>
              <a:gd name="connsiteY1987" fmla="*/ 6687195 h 7317371"/>
              <a:gd name="connsiteX1988" fmla="*/ 3633309 w 7728382"/>
              <a:gd name="connsiteY1988" fmla="*/ 6663128 h 7317371"/>
              <a:gd name="connsiteX1989" fmla="*/ 3622137 w 7728382"/>
              <a:gd name="connsiteY1989" fmla="*/ 6612429 h 7317371"/>
              <a:gd name="connsiteX1990" fmla="*/ 3618696 w 7728382"/>
              <a:gd name="connsiteY1990" fmla="*/ 6601272 h 7317371"/>
              <a:gd name="connsiteX1991" fmla="*/ 3609663 w 7728382"/>
              <a:gd name="connsiteY1991" fmla="*/ 6580218 h 7317371"/>
              <a:gd name="connsiteX1992" fmla="*/ 3606223 w 7728382"/>
              <a:gd name="connsiteY1992" fmla="*/ 6569476 h 7317371"/>
              <a:gd name="connsiteX1993" fmla="*/ 3600643 w 7728382"/>
              <a:gd name="connsiteY1993" fmla="*/ 6528227 h 7317371"/>
              <a:gd name="connsiteX1994" fmla="*/ 3597203 w 7728382"/>
              <a:gd name="connsiteY1994" fmla="*/ 6519207 h 7317371"/>
              <a:gd name="connsiteX1995" fmla="*/ 3585592 w 7728382"/>
              <a:gd name="connsiteY1995" fmla="*/ 6510186 h 7317371"/>
              <a:gd name="connsiteX1996" fmla="*/ 3573982 w 7728382"/>
              <a:gd name="connsiteY1996" fmla="*/ 6512321 h 7317371"/>
              <a:gd name="connsiteX1997" fmla="*/ 3561947 w 7728382"/>
              <a:gd name="connsiteY1997" fmla="*/ 6517485 h 7317371"/>
              <a:gd name="connsiteX1998" fmla="*/ 3550337 w 7728382"/>
              <a:gd name="connsiteY1998" fmla="*/ 6518776 h 7317371"/>
              <a:gd name="connsiteX1999" fmla="*/ 3540878 w 7728382"/>
              <a:gd name="connsiteY1999" fmla="*/ 6512751 h 7317371"/>
              <a:gd name="connsiteX2000" fmla="*/ 3525828 w 7728382"/>
              <a:gd name="connsiteY2000" fmla="*/ 6495140 h 7317371"/>
              <a:gd name="connsiteX2001" fmla="*/ 3515519 w 7728382"/>
              <a:gd name="connsiteY2001" fmla="*/ 6486549 h 7317371"/>
              <a:gd name="connsiteX2002" fmla="*/ 3504334 w 7728382"/>
              <a:gd name="connsiteY2002" fmla="*/ 6483537 h 7317371"/>
              <a:gd name="connsiteX2003" fmla="*/ 3480689 w 7728382"/>
              <a:gd name="connsiteY2003" fmla="*/ 6481401 h 7317371"/>
              <a:gd name="connsiteX2004" fmla="*/ 3470805 w 7728382"/>
              <a:gd name="connsiteY2004" fmla="*/ 6474085 h 7317371"/>
              <a:gd name="connsiteX2005" fmla="*/ 3466076 w 7728382"/>
              <a:gd name="connsiteY2005" fmla="*/ 6465064 h 7317371"/>
              <a:gd name="connsiteX2006" fmla="*/ 3458332 w 7728382"/>
              <a:gd name="connsiteY2006" fmla="*/ 6430271 h 7317371"/>
              <a:gd name="connsiteX2007" fmla="*/ 3439840 w 7728382"/>
              <a:gd name="connsiteY2007" fmla="*/ 6392880 h 7317371"/>
              <a:gd name="connsiteX2008" fmla="*/ 3426516 w 7728382"/>
              <a:gd name="connsiteY2008" fmla="*/ 6356796 h 7317371"/>
              <a:gd name="connsiteX2009" fmla="*/ 3426091 w 7728382"/>
              <a:gd name="connsiteY2009" fmla="*/ 6324569 h 7317371"/>
              <a:gd name="connsiteX2010" fmla="*/ 3447585 w 7728382"/>
              <a:gd name="connsiteY2010" fmla="*/ 6300088 h 7317371"/>
              <a:gd name="connsiteX2011" fmla="*/ 3427380 w 7728382"/>
              <a:gd name="connsiteY2011" fmla="*/ 6288916 h 7317371"/>
              <a:gd name="connsiteX2012" fmla="*/ 3423939 w 7728382"/>
              <a:gd name="connsiteY2012" fmla="*/ 6274300 h 7317371"/>
              <a:gd name="connsiteX2013" fmla="*/ 3425653 w 7728382"/>
              <a:gd name="connsiteY2013" fmla="*/ 6255828 h 7317371"/>
              <a:gd name="connsiteX2014" fmla="*/ 3420924 w 7728382"/>
              <a:gd name="connsiteY2014" fmla="*/ 6234343 h 7317371"/>
              <a:gd name="connsiteX2015" fmla="*/ 3409326 w 7728382"/>
              <a:gd name="connsiteY2015" fmla="*/ 6227474 h 7317371"/>
              <a:gd name="connsiteX2016" fmla="*/ 3378800 w 7728382"/>
              <a:gd name="connsiteY2016" fmla="*/ 6246807 h 7317371"/>
              <a:gd name="connsiteX2017" fmla="*/ 3361172 w 7728382"/>
              <a:gd name="connsiteY2017" fmla="*/ 6246807 h 7317371"/>
              <a:gd name="connsiteX2018" fmla="*/ 3303985 w 7728382"/>
              <a:gd name="connsiteY2018" fmla="*/ 6215440 h 7317371"/>
              <a:gd name="connsiteX2019" fmla="*/ 3273896 w 7728382"/>
              <a:gd name="connsiteY2019" fmla="*/ 6204698 h 7317371"/>
              <a:gd name="connsiteX2020" fmla="*/ 3242944 w 7728382"/>
              <a:gd name="connsiteY2020" fmla="*/ 6208571 h 7317371"/>
              <a:gd name="connsiteX2021" fmla="*/ 3244658 w 7728382"/>
              <a:gd name="connsiteY2021" fmla="*/ 6208571 h 7317371"/>
              <a:gd name="connsiteX2022" fmla="*/ 3245947 w 7728382"/>
              <a:gd name="connsiteY2022" fmla="*/ 6209001 h 7317371"/>
              <a:gd name="connsiteX2023" fmla="*/ 3246810 w 7728382"/>
              <a:gd name="connsiteY2023" fmla="*/ 6210723 h 7317371"/>
              <a:gd name="connsiteX2024" fmla="*/ 3247673 w 7728382"/>
              <a:gd name="connsiteY2024" fmla="*/ 6212428 h 7317371"/>
              <a:gd name="connsiteX2025" fmla="*/ 3226167 w 7728382"/>
              <a:gd name="connsiteY2025" fmla="*/ 6231330 h 7317371"/>
              <a:gd name="connsiteX2026" fmla="*/ 3214995 w 7728382"/>
              <a:gd name="connsiteY2026" fmla="*/ 6233913 h 7317371"/>
              <a:gd name="connsiteX2027" fmla="*/ 3199519 w 7728382"/>
              <a:gd name="connsiteY2027" fmla="*/ 6221035 h 7317371"/>
              <a:gd name="connsiteX2028" fmla="*/ 3195653 w 7728382"/>
              <a:gd name="connsiteY2028" fmla="*/ 6212858 h 7317371"/>
              <a:gd name="connsiteX2029" fmla="*/ 3190486 w 7728382"/>
              <a:gd name="connsiteY2029" fmla="*/ 6193955 h 7317371"/>
              <a:gd name="connsiteX2030" fmla="*/ 3187045 w 7728382"/>
              <a:gd name="connsiteY2030" fmla="*/ 6187947 h 7317371"/>
              <a:gd name="connsiteX2031" fmla="*/ 3177587 w 7728382"/>
              <a:gd name="connsiteY2031" fmla="*/ 6181061 h 7317371"/>
              <a:gd name="connsiteX2032" fmla="*/ 3159534 w 7728382"/>
              <a:gd name="connsiteY2032" fmla="*/ 6177205 h 7317371"/>
              <a:gd name="connsiteX2033" fmla="*/ 3150501 w 7728382"/>
              <a:gd name="connsiteY2033" fmla="*/ 6173331 h 7317371"/>
              <a:gd name="connsiteX2034" fmla="*/ 3126005 w 7728382"/>
              <a:gd name="connsiteY2034" fmla="*/ 6152277 h 7317371"/>
              <a:gd name="connsiteX2035" fmla="*/ 3114394 w 7728382"/>
              <a:gd name="connsiteY2035" fmla="*/ 6145838 h 7317371"/>
              <a:gd name="connsiteX2036" fmla="*/ 3064951 w 7728382"/>
              <a:gd name="connsiteY2036" fmla="*/ 6136387 h 7317371"/>
              <a:gd name="connsiteX2037" fmla="*/ 3055055 w 7728382"/>
              <a:gd name="connsiteY2037" fmla="*/ 6124784 h 7317371"/>
              <a:gd name="connsiteX2038" fmla="*/ 3060222 w 7728382"/>
              <a:gd name="connsiteY2038" fmla="*/ 6102438 h 7317371"/>
              <a:gd name="connsiteX2039" fmla="*/ 3015508 w 7728382"/>
              <a:gd name="connsiteY2039" fmla="*/ 6072793 h 7317371"/>
              <a:gd name="connsiteX2040" fmla="*/ 3004336 w 7728382"/>
              <a:gd name="connsiteY2040" fmla="*/ 6070641 h 7317371"/>
              <a:gd name="connsiteX2041" fmla="*/ 3004336 w 7728382"/>
              <a:gd name="connsiteY2041" fmla="*/ 6070228 h 7317371"/>
              <a:gd name="connsiteX2042" fmla="*/ 3004362 w 7728382"/>
              <a:gd name="connsiteY2042" fmla="*/ 6069618 h 7317371"/>
              <a:gd name="connsiteX2043" fmla="*/ 2991695 w 7728382"/>
              <a:gd name="connsiteY2043" fmla="*/ 6066360 h 7317371"/>
              <a:gd name="connsiteX2044" fmla="*/ 2995569 w 7728382"/>
              <a:gd name="connsiteY2044" fmla="*/ 6093420 h 7317371"/>
              <a:gd name="connsiteX2045" fmla="*/ 2999443 w 7728382"/>
              <a:gd name="connsiteY2045" fmla="*/ 6095141 h 7317371"/>
              <a:gd name="connsiteX2046" fmla="*/ 3005892 w 7728382"/>
              <a:gd name="connsiteY2046" fmla="*/ 6093420 h 7317371"/>
              <a:gd name="connsiteX2047" fmla="*/ 3012342 w 7728382"/>
              <a:gd name="connsiteY2047" fmla="*/ 6093420 h 7317371"/>
              <a:gd name="connsiteX2048" fmla="*/ 3017933 w 7728382"/>
              <a:gd name="connsiteY2048" fmla="*/ 6101583 h 7317371"/>
              <a:gd name="connsiteX2049" fmla="*/ 3018792 w 7728382"/>
              <a:gd name="connsiteY2049" fmla="*/ 6113607 h 7317371"/>
              <a:gd name="connsiteX2050" fmla="*/ 3014917 w 7728382"/>
              <a:gd name="connsiteY2050" fmla="*/ 6118758 h 7317371"/>
              <a:gd name="connsiteX2051" fmla="*/ 2989978 w 7728382"/>
              <a:gd name="connsiteY2051" fmla="*/ 6126491 h 7317371"/>
              <a:gd name="connsiteX2052" fmla="*/ 2959017 w 7728382"/>
              <a:gd name="connsiteY2052" fmla="*/ 6126921 h 7317371"/>
              <a:gd name="connsiteX2053" fmla="*/ 2944819 w 7728382"/>
              <a:gd name="connsiteY2053" fmla="*/ 6130794 h 7317371"/>
              <a:gd name="connsiteX2054" fmla="*/ 2922026 w 7728382"/>
              <a:gd name="connsiteY2054" fmla="*/ 6151411 h 7317371"/>
              <a:gd name="connsiteX2055" fmla="*/ 2894070 w 7728382"/>
              <a:gd name="connsiteY2055" fmla="*/ 6160004 h 7317371"/>
              <a:gd name="connsiteX2056" fmla="*/ 2866114 w 7728382"/>
              <a:gd name="connsiteY2056" fmla="*/ 6153550 h 7317371"/>
              <a:gd name="connsiteX2057" fmla="*/ 2816235 w 7728382"/>
              <a:gd name="connsiteY2057" fmla="*/ 6104153 h 7317371"/>
              <a:gd name="connsiteX2058" fmla="*/ 2807628 w 7728382"/>
              <a:gd name="connsiteY2058" fmla="*/ 6091699 h 7317371"/>
              <a:gd name="connsiteX2059" fmla="*/ 2801178 w 7728382"/>
              <a:gd name="connsiteY2059" fmla="*/ 6077954 h 7317371"/>
              <a:gd name="connsiteX2060" fmla="*/ 2796875 w 7728382"/>
              <a:gd name="connsiteY2060" fmla="*/ 6062918 h 7317371"/>
              <a:gd name="connsiteX2061" fmla="*/ 2792142 w 7728382"/>
              <a:gd name="connsiteY2061" fmla="*/ 6050034 h 7317371"/>
              <a:gd name="connsiteX2062" fmla="*/ 2783546 w 7728382"/>
              <a:gd name="connsiteY2062" fmla="*/ 6039301 h 7317371"/>
              <a:gd name="connsiteX2063" fmla="*/ 2776238 w 7728382"/>
              <a:gd name="connsiteY2063" fmla="*/ 6031998 h 7317371"/>
              <a:gd name="connsiteX2064" fmla="*/ 2773652 w 7728382"/>
              <a:gd name="connsiteY2064" fmla="*/ 6025126 h 7317371"/>
              <a:gd name="connsiteX2065" fmla="*/ 2776238 w 7728382"/>
              <a:gd name="connsiteY2065" fmla="*/ 6019114 h 7317371"/>
              <a:gd name="connsiteX2066" fmla="*/ 2783546 w 7728382"/>
              <a:gd name="connsiteY2066" fmla="*/ 6012660 h 7317371"/>
              <a:gd name="connsiteX2067" fmla="*/ 2783976 w 7728382"/>
              <a:gd name="connsiteY2067" fmla="*/ 6011811 h 7317371"/>
              <a:gd name="connsiteX2068" fmla="*/ 2783976 w 7728382"/>
              <a:gd name="connsiteY2068" fmla="*/ 6010951 h 7317371"/>
              <a:gd name="connsiteX2069" fmla="*/ 2783976 w 7728382"/>
              <a:gd name="connsiteY2069" fmla="*/ 6009660 h 7317371"/>
              <a:gd name="connsiteX2070" fmla="*/ 2783546 w 7728382"/>
              <a:gd name="connsiteY2070" fmla="*/ 6008369 h 7317371"/>
              <a:gd name="connsiteX2071" fmla="*/ 2772364 w 7728382"/>
              <a:gd name="connsiteY2071" fmla="*/ 6006648 h 7317371"/>
              <a:gd name="connsiteX2072" fmla="*/ 2751287 w 7728382"/>
              <a:gd name="connsiteY2072" fmla="*/ 5995915 h 7317371"/>
              <a:gd name="connsiteX2073" fmla="*/ 2741393 w 7728382"/>
              <a:gd name="connsiteY2073" fmla="*/ 5992903 h 7317371"/>
              <a:gd name="connsiteX2074" fmla="*/ 2733226 w 7728382"/>
              <a:gd name="connsiteY2074" fmla="*/ 5995055 h 7317371"/>
              <a:gd name="connsiteX2075" fmla="*/ 2726777 w 7728382"/>
              <a:gd name="connsiteY2075" fmla="*/ 5998915 h 7317371"/>
              <a:gd name="connsiteX2076" fmla="*/ 2719039 w 7728382"/>
              <a:gd name="connsiteY2076" fmla="*/ 6000206 h 7317371"/>
              <a:gd name="connsiteX2077" fmla="*/ 2706988 w 7728382"/>
              <a:gd name="connsiteY2077" fmla="*/ 5995055 h 7317371"/>
              <a:gd name="connsiteX2078" fmla="*/ 2669149 w 7728382"/>
              <a:gd name="connsiteY2078" fmla="*/ 5946948 h 7317371"/>
              <a:gd name="connsiteX2079" fmla="*/ 2667861 w 7728382"/>
              <a:gd name="connsiteY2079" fmla="*/ 5938355 h 7317371"/>
              <a:gd name="connsiteX2080" fmla="*/ 2673452 w 7728382"/>
              <a:gd name="connsiteY2080" fmla="*/ 5926331 h 7317371"/>
              <a:gd name="connsiteX2081" fmla="*/ 2681618 w 7728382"/>
              <a:gd name="connsiteY2081" fmla="*/ 5922028 h 7317371"/>
              <a:gd name="connsiteX2082" fmla="*/ 2719039 w 7728382"/>
              <a:gd name="connsiteY2082" fmla="*/ 5920749 h 7317371"/>
              <a:gd name="connsiteX2083" fmla="*/ 2739676 w 7728382"/>
              <a:gd name="connsiteY2083" fmla="*/ 5913016 h 7317371"/>
              <a:gd name="connsiteX2084" fmla="*/ 2772364 w 7728382"/>
              <a:gd name="connsiteY2084" fmla="*/ 5892829 h 7317371"/>
              <a:gd name="connsiteX2085" fmla="*/ 2788279 w 7728382"/>
              <a:gd name="connsiteY2085" fmla="*/ 5879503 h 7317371"/>
              <a:gd name="connsiteX2086" fmla="*/ 2795587 w 7728382"/>
              <a:gd name="connsiteY2086" fmla="*/ 5861037 h 7317371"/>
              <a:gd name="connsiteX2087" fmla="*/ 2783546 w 7728382"/>
              <a:gd name="connsiteY2087" fmla="*/ 5839129 h 7317371"/>
              <a:gd name="connsiteX2088" fmla="*/ 2775369 w 7728382"/>
              <a:gd name="connsiteY2088" fmla="*/ 5830536 h 7317371"/>
              <a:gd name="connsiteX2089" fmla="*/ 2773223 w 7728382"/>
              <a:gd name="connsiteY2089" fmla="*/ 5818512 h 7317371"/>
              <a:gd name="connsiteX2090" fmla="*/ 2775369 w 7728382"/>
              <a:gd name="connsiteY2090" fmla="*/ 5807779 h 7317371"/>
              <a:gd name="connsiteX2091" fmla="*/ 2783546 w 7728382"/>
              <a:gd name="connsiteY2091" fmla="*/ 5785010 h 7317371"/>
              <a:gd name="connsiteX2092" fmla="*/ 2785263 w 7728382"/>
              <a:gd name="connsiteY2092" fmla="*/ 5781568 h 7317371"/>
              <a:gd name="connsiteX2093" fmla="*/ 2785693 w 7728382"/>
              <a:gd name="connsiteY2093" fmla="*/ 5777708 h 7317371"/>
              <a:gd name="connsiteX2094" fmla="*/ 2785263 w 7728382"/>
              <a:gd name="connsiteY2094" fmla="*/ 5774266 h 7317371"/>
              <a:gd name="connsiteX2095" fmla="*/ 2783546 w 7728382"/>
              <a:gd name="connsiteY2095" fmla="*/ 5771696 h 7317371"/>
              <a:gd name="connsiteX2096" fmla="*/ 2769348 w 7728382"/>
              <a:gd name="connsiteY2096" fmla="*/ 5752358 h 7317371"/>
              <a:gd name="connsiteX2097" fmla="*/ 2765056 w 7728382"/>
              <a:gd name="connsiteY2097" fmla="*/ 5748497 h 7317371"/>
              <a:gd name="connsiteX2098" fmla="*/ 2752146 w 7728382"/>
              <a:gd name="connsiteY2098" fmla="*/ 5743346 h 7317371"/>
              <a:gd name="connsiteX2099" fmla="*/ 2746555 w 7728382"/>
              <a:gd name="connsiteY2099" fmla="*/ 5746776 h 7317371"/>
              <a:gd name="connsiteX2100" fmla="*/ 2744838 w 7728382"/>
              <a:gd name="connsiteY2100" fmla="*/ 5754939 h 7317371"/>
              <a:gd name="connsiteX2101" fmla="*/ 2740534 w 7728382"/>
              <a:gd name="connsiteY2101" fmla="*/ 5765254 h 7317371"/>
              <a:gd name="connsiteX2102" fmla="*/ 2717741 w 7728382"/>
              <a:gd name="connsiteY2102" fmla="*/ 5796604 h 7317371"/>
              <a:gd name="connsiteX2103" fmla="*/ 2704412 w 7728382"/>
              <a:gd name="connsiteY2103" fmla="*/ 5807779 h 7317371"/>
              <a:gd name="connsiteX2104" fmla="*/ 2686780 w 7728382"/>
              <a:gd name="connsiteY2104" fmla="*/ 5812070 h 7317371"/>
              <a:gd name="connsiteX2105" fmla="*/ 2617541 w 7728382"/>
              <a:gd name="connsiteY2105" fmla="*/ 5800046 h 7317371"/>
              <a:gd name="connsiteX2106" fmla="*/ 2580549 w 7728382"/>
              <a:gd name="connsiteY2106" fmla="*/ 5803046 h 7317371"/>
              <a:gd name="connsiteX2107" fmla="*/ 2558185 w 7728382"/>
              <a:gd name="connsiteY2107" fmla="*/ 5830536 h 7317371"/>
              <a:gd name="connsiteX2108" fmla="*/ 2554321 w 7728382"/>
              <a:gd name="connsiteY2108" fmla="*/ 5833547 h 7317371"/>
              <a:gd name="connsiteX2109" fmla="*/ 2549589 w 7728382"/>
              <a:gd name="connsiteY2109" fmla="*/ 5833978 h 7317371"/>
              <a:gd name="connsiteX2110" fmla="*/ 2545715 w 7728382"/>
              <a:gd name="connsiteY2110" fmla="*/ 5833547 h 7317371"/>
              <a:gd name="connsiteX2111" fmla="*/ 2541851 w 7728382"/>
              <a:gd name="connsiteY2111" fmla="*/ 5830536 h 7317371"/>
              <a:gd name="connsiteX2112" fmla="*/ 2534962 w 7728382"/>
              <a:gd name="connsiteY2112" fmla="*/ 5808628 h 7317371"/>
              <a:gd name="connsiteX2113" fmla="*/ 2517759 w 7728382"/>
              <a:gd name="connsiteY2113" fmla="*/ 5794453 h 7317371"/>
              <a:gd name="connsiteX2114" fmla="*/ 2500986 w 7728382"/>
              <a:gd name="connsiteY2114" fmla="*/ 5796174 h 7317371"/>
              <a:gd name="connsiteX2115" fmla="*/ 2492819 w 7728382"/>
              <a:gd name="connsiteY2115" fmla="*/ 5818082 h 7317371"/>
              <a:gd name="connsiteX2116" fmla="*/ 2482066 w 7728382"/>
              <a:gd name="connsiteY2116" fmla="*/ 5810349 h 7317371"/>
              <a:gd name="connsiteX2117" fmla="*/ 2476904 w 7728382"/>
              <a:gd name="connsiteY2117" fmla="*/ 5797895 h 7317371"/>
              <a:gd name="connsiteX2118" fmla="*/ 2475187 w 7728382"/>
              <a:gd name="connsiteY2118" fmla="*/ 5782429 h 7317371"/>
              <a:gd name="connsiteX2119" fmla="*/ 2476475 w 7728382"/>
              <a:gd name="connsiteY2119" fmla="*/ 5766963 h 7317371"/>
              <a:gd name="connsiteX2120" fmla="*/ 2473041 w 7728382"/>
              <a:gd name="connsiteY2120" fmla="*/ 5763963 h 7317371"/>
              <a:gd name="connsiteX2121" fmla="*/ 2469596 w 7728382"/>
              <a:gd name="connsiteY2121" fmla="*/ 5760091 h 7317371"/>
              <a:gd name="connsiteX2122" fmla="*/ 2467010 w 7728382"/>
              <a:gd name="connsiteY2122" fmla="*/ 5756230 h 7317371"/>
              <a:gd name="connsiteX2123" fmla="*/ 2464863 w 7728382"/>
              <a:gd name="connsiteY2123" fmla="*/ 5751939 h 7317371"/>
              <a:gd name="connsiteX2124" fmla="*/ 2479061 w 7728382"/>
              <a:gd name="connsiteY2124" fmla="*/ 5746346 h 7317371"/>
              <a:gd name="connsiteX2125" fmla="*/ 2463147 w 7728382"/>
              <a:gd name="connsiteY2125" fmla="*/ 5739473 h 7317371"/>
              <a:gd name="connsiteX2126" fmla="*/ 2427024 w 7728382"/>
              <a:gd name="connsiteY2126" fmla="*/ 5740334 h 7317371"/>
              <a:gd name="connsiteX2127" fmla="*/ 2408523 w 7728382"/>
              <a:gd name="connsiteY2127" fmla="*/ 5735183 h 7317371"/>
              <a:gd name="connsiteX2128" fmla="*/ 2381437 w 7728382"/>
              <a:gd name="connsiteY2128" fmla="*/ 5717996 h 7317371"/>
              <a:gd name="connsiteX2129" fmla="*/ 2373689 w 7728382"/>
              <a:gd name="connsiteY2129" fmla="*/ 5709414 h 7317371"/>
              <a:gd name="connsiteX2130" fmla="*/ 2368956 w 7728382"/>
              <a:gd name="connsiteY2130" fmla="*/ 5699100 h 7317371"/>
              <a:gd name="connsiteX2131" fmla="*/ 2364234 w 7728382"/>
              <a:gd name="connsiteY2131" fmla="*/ 5683634 h 7317371"/>
              <a:gd name="connsiteX2132" fmla="*/ 2361648 w 7728382"/>
              <a:gd name="connsiteY2132" fmla="*/ 5670319 h 7317371"/>
              <a:gd name="connsiteX2133" fmla="*/ 2362936 w 7728382"/>
              <a:gd name="connsiteY2133" fmla="*/ 5667319 h 7317371"/>
              <a:gd name="connsiteX2134" fmla="*/ 2354340 w 7728382"/>
              <a:gd name="connsiteY2134" fmla="*/ 5664307 h 7317371"/>
              <a:gd name="connsiteX2135" fmla="*/ 2330688 w 7728382"/>
              <a:gd name="connsiteY2135" fmla="*/ 5669028 h 7317371"/>
              <a:gd name="connsiteX2136" fmla="*/ 2319935 w 7728382"/>
              <a:gd name="connsiteY2136" fmla="*/ 5669028 h 7317371"/>
              <a:gd name="connsiteX2137" fmla="*/ 2310469 w 7728382"/>
              <a:gd name="connsiteY2137" fmla="*/ 5663877 h 7317371"/>
              <a:gd name="connsiteX2138" fmla="*/ 2292408 w 7728382"/>
              <a:gd name="connsiteY2138" fmla="*/ 5648841 h 7317371"/>
              <a:gd name="connsiteX2139" fmla="*/ 2283801 w 7728382"/>
              <a:gd name="connsiteY2139" fmla="*/ 5643260 h 7317371"/>
              <a:gd name="connsiteX2140" fmla="*/ 2204678 w 7728382"/>
              <a:gd name="connsiteY2140" fmla="*/ 5621352 h 7317371"/>
              <a:gd name="connsiteX2141" fmla="*/ 2186606 w 7728382"/>
              <a:gd name="connsiteY2141" fmla="*/ 5623503 h 7317371"/>
              <a:gd name="connsiteX2142" fmla="*/ 2175435 w 7728382"/>
              <a:gd name="connsiteY2142" fmla="*/ 5616631 h 7317371"/>
              <a:gd name="connsiteX2143" fmla="*/ 2178869 w 7728382"/>
              <a:gd name="connsiteY2143" fmla="*/ 5602456 h 7317371"/>
              <a:gd name="connsiteX2144" fmla="*/ 2234196 w 7728382"/>
              <a:gd name="connsiteY2144" fmla="*/ 5463675 h 7317371"/>
              <a:gd name="connsiteX2145" fmla="*/ 2233991 w 7728382"/>
              <a:gd name="connsiteY2145" fmla="*/ 5463832 h 7317371"/>
              <a:gd name="connsiteX2146" fmla="*/ 2178545 w 7728382"/>
              <a:gd name="connsiteY2146" fmla="*/ 5603154 h 7317371"/>
              <a:gd name="connsiteX2147" fmla="*/ 2175107 w 7728382"/>
              <a:gd name="connsiteY2147" fmla="*/ 5617344 h 7317371"/>
              <a:gd name="connsiteX2148" fmla="*/ 2153616 w 7728382"/>
              <a:gd name="connsiteY2148" fmla="*/ 5604009 h 7317371"/>
              <a:gd name="connsiteX2149" fmla="*/ 2135564 w 7728382"/>
              <a:gd name="connsiteY2149" fmla="*/ 5602299 h 7317371"/>
              <a:gd name="connsiteX2150" fmla="*/ 2114933 w 7728382"/>
              <a:gd name="connsiteY2150" fmla="*/ 5614763 h 7317371"/>
              <a:gd name="connsiteX2151" fmla="*/ 2114933 w 7728382"/>
              <a:gd name="connsiteY2151" fmla="*/ 5631535 h 7317371"/>
              <a:gd name="connsiteX2152" fmla="*/ 2139432 w 7728382"/>
              <a:gd name="connsiteY2152" fmla="*/ 5668515 h 7317371"/>
              <a:gd name="connsiteX2153" fmla="*/ 2148029 w 7728382"/>
              <a:gd name="connsiteY2153" fmla="*/ 5690023 h 7317371"/>
              <a:gd name="connsiteX2154" fmla="*/ 2154046 w 7728382"/>
              <a:gd name="connsiteY2154" fmla="*/ 5716249 h 7317371"/>
              <a:gd name="connsiteX2155" fmla="*/ 2161783 w 7728382"/>
              <a:gd name="connsiteY2155" fmla="*/ 5739467 h 7317371"/>
              <a:gd name="connsiteX2156" fmla="*/ 2175967 w 7728382"/>
              <a:gd name="connsiteY2156" fmla="*/ 5754512 h 7317371"/>
              <a:gd name="connsiteX2157" fmla="*/ 2194878 w 7728382"/>
              <a:gd name="connsiteY2157" fmla="*/ 5765693 h 7317371"/>
              <a:gd name="connsiteX2158" fmla="*/ 2209062 w 7728382"/>
              <a:gd name="connsiteY2158" fmla="*/ 5780755 h 7317371"/>
              <a:gd name="connsiteX2159" fmla="*/ 2217229 w 7728382"/>
              <a:gd name="connsiteY2159" fmla="*/ 5802246 h 7317371"/>
              <a:gd name="connsiteX2160" fmla="*/ 2218088 w 7728382"/>
              <a:gd name="connsiteY2160" fmla="*/ 5831499 h 7317371"/>
              <a:gd name="connsiteX2161" fmla="*/ 2228404 w 7728382"/>
              <a:gd name="connsiteY2161" fmla="*/ 5845262 h 7317371"/>
              <a:gd name="connsiteX2162" fmla="*/ 2229693 w 7728382"/>
              <a:gd name="connsiteY2162" fmla="*/ 5861162 h 7317371"/>
              <a:gd name="connsiteX2163" fmla="*/ 2224965 w 7728382"/>
              <a:gd name="connsiteY2163" fmla="*/ 5871488 h 7317371"/>
              <a:gd name="connsiteX2164" fmla="*/ 2215079 w 7728382"/>
              <a:gd name="connsiteY2164" fmla="*/ 5867607 h 7317371"/>
              <a:gd name="connsiteX2165" fmla="*/ 2206913 w 7728382"/>
              <a:gd name="connsiteY2165" fmla="*/ 5855571 h 7317371"/>
              <a:gd name="connsiteX2166" fmla="*/ 2203475 w 7728382"/>
              <a:gd name="connsiteY2166" fmla="*/ 5848271 h 7317371"/>
              <a:gd name="connsiteX2167" fmla="*/ 2198747 w 7728382"/>
              <a:gd name="connsiteY2167" fmla="*/ 5844817 h 7317371"/>
              <a:gd name="connsiteX2168" fmla="*/ 2187571 w 7728382"/>
              <a:gd name="connsiteY2168" fmla="*/ 5844817 h 7317371"/>
              <a:gd name="connsiteX2169" fmla="*/ 2185422 w 7728382"/>
              <a:gd name="connsiteY2169" fmla="*/ 5848271 h 7317371"/>
              <a:gd name="connsiteX2170" fmla="*/ 2185852 w 7728382"/>
              <a:gd name="connsiteY2170" fmla="*/ 5862461 h 7317371"/>
              <a:gd name="connsiteX2171" fmla="*/ 2183703 w 7728382"/>
              <a:gd name="connsiteY2171" fmla="*/ 5867180 h 7317371"/>
              <a:gd name="connsiteX2172" fmla="*/ 2176396 w 7728382"/>
              <a:gd name="connsiteY2172" fmla="*/ 5867607 h 7317371"/>
              <a:gd name="connsiteX2173" fmla="*/ 2162642 w 7728382"/>
              <a:gd name="connsiteY2173" fmla="*/ 5862016 h 7317371"/>
              <a:gd name="connsiteX2174" fmla="*/ 2155765 w 7728382"/>
              <a:gd name="connsiteY2174" fmla="*/ 5862461 h 7317371"/>
              <a:gd name="connsiteX2175" fmla="*/ 2146739 w 7728382"/>
              <a:gd name="connsiteY2175" fmla="*/ 5868906 h 7317371"/>
              <a:gd name="connsiteX2176" fmla="*/ 2133415 w 7728382"/>
              <a:gd name="connsiteY2176" fmla="*/ 5886961 h 7317371"/>
              <a:gd name="connsiteX2177" fmla="*/ 2126538 w 7728382"/>
              <a:gd name="connsiteY2177" fmla="*/ 5893423 h 7317371"/>
              <a:gd name="connsiteX2178" fmla="*/ 2117512 w 7728382"/>
              <a:gd name="connsiteY2178" fmla="*/ 5895560 h 7317371"/>
              <a:gd name="connsiteX2179" fmla="*/ 2108486 w 7728382"/>
              <a:gd name="connsiteY2179" fmla="*/ 5897715 h 7317371"/>
              <a:gd name="connsiteX2180" fmla="*/ 2093013 w 7728382"/>
              <a:gd name="connsiteY2180" fmla="*/ 5896860 h 7317371"/>
              <a:gd name="connsiteX2181" fmla="*/ 2077539 w 7728382"/>
              <a:gd name="connsiteY2181" fmla="*/ 5899441 h 7317371"/>
              <a:gd name="connsiteX2182" fmla="*/ 2060777 w 7728382"/>
              <a:gd name="connsiteY2182" fmla="*/ 5914059 h 7317371"/>
              <a:gd name="connsiteX2183" fmla="*/ 2046593 w 7728382"/>
              <a:gd name="connsiteY2183" fmla="*/ 5935122 h 7317371"/>
              <a:gd name="connsiteX2184" fmla="*/ 2038426 w 7728382"/>
              <a:gd name="connsiteY2184" fmla="*/ 5951467 h 7317371"/>
              <a:gd name="connsiteX2185" fmla="*/ 2028541 w 7728382"/>
              <a:gd name="connsiteY2185" fmla="*/ 5964802 h 7317371"/>
              <a:gd name="connsiteX2186" fmla="*/ 2011759 w 7728382"/>
              <a:gd name="connsiteY2186" fmla="*/ 5977266 h 7317371"/>
              <a:gd name="connsiteX2187" fmla="*/ 1988119 w 7728382"/>
              <a:gd name="connsiteY2187" fmla="*/ 6009528 h 7317371"/>
              <a:gd name="connsiteX2188" fmla="*/ 1956743 w 7728382"/>
              <a:gd name="connsiteY2188" fmla="*/ 6012109 h 7317371"/>
              <a:gd name="connsiteX2189" fmla="*/ 1924507 w 7728382"/>
              <a:gd name="connsiteY2189" fmla="*/ 5994893 h 7317371"/>
              <a:gd name="connsiteX2190" fmla="*/ 1897859 w 7728382"/>
              <a:gd name="connsiteY2190" fmla="*/ 5970393 h 7317371"/>
              <a:gd name="connsiteX2191" fmla="*/ 1884105 w 7728382"/>
              <a:gd name="connsiteY2191" fmla="*/ 5953194 h 7317371"/>
              <a:gd name="connsiteX2192" fmla="*/ 1876798 w 7728382"/>
              <a:gd name="connsiteY2192" fmla="*/ 5937704 h 7317371"/>
              <a:gd name="connsiteX2193" fmla="*/ 1868202 w 7728382"/>
              <a:gd name="connsiteY2193" fmla="*/ 5896432 h 7317371"/>
              <a:gd name="connsiteX2194" fmla="*/ 1859605 w 7728382"/>
              <a:gd name="connsiteY2194" fmla="*/ 5873642 h 7317371"/>
              <a:gd name="connsiteX2195" fmla="*/ 1836396 w 7728382"/>
              <a:gd name="connsiteY2195" fmla="*/ 5849553 h 7317371"/>
              <a:gd name="connsiteX2196" fmla="*/ 1826510 w 7728382"/>
              <a:gd name="connsiteY2196" fmla="*/ 5831499 h 7317371"/>
              <a:gd name="connsiteX2197" fmla="*/ 1815335 w 7728382"/>
              <a:gd name="connsiteY2197" fmla="*/ 5816881 h 7317371"/>
              <a:gd name="connsiteX2198" fmla="*/ 1795563 w 7728382"/>
              <a:gd name="connsiteY2198" fmla="*/ 5780755 h 7317371"/>
              <a:gd name="connsiteX2199" fmla="*/ 1784818 w 7728382"/>
              <a:gd name="connsiteY2199" fmla="*/ 5764838 h 7317371"/>
              <a:gd name="connsiteX2200" fmla="*/ 1767607 w 7728382"/>
              <a:gd name="connsiteY2200" fmla="*/ 5752802 h 7317371"/>
              <a:gd name="connsiteX2201" fmla="*/ 1733222 w 7728382"/>
              <a:gd name="connsiteY2201" fmla="*/ 5740321 h 7317371"/>
              <a:gd name="connsiteX2202" fmla="*/ 1719468 w 7728382"/>
              <a:gd name="connsiteY2202" fmla="*/ 5721840 h 7317371"/>
              <a:gd name="connsiteX2203" fmla="*/ 1717319 w 7728382"/>
              <a:gd name="connsiteY2203" fmla="*/ 5711941 h 7317371"/>
              <a:gd name="connsiteX2204" fmla="*/ 1717749 w 7728382"/>
              <a:gd name="connsiteY2204" fmla="*/ 5700760 h 7317371"/>
              <a:gd name="connsiteX2205" fmla="*/ 1717319 w 7728382"/>
              <a:gd name="connsiteY2205" fmla="*/ 5689595 h 7317371"/>
              <a:gd name="connsiteX2206" fmla="*/ 1712161 w 7728382"/>
              <a:gd name="connsiteY2206" fmla="*/ 5677969 h 7317371"/>
              <a:gd name="connsiteX2207" fmla="*/ 1704854 w 7728382"/>
              <a:gd name="connsiteY2207" fmla="*/ 5676260 h 7317371"/>
              <a:gd name="connsiteX2208" fmla="*/ 1669609 w 7728382"/>
              <a:gd name="connsiteY2208" fmla="*/ 5676260 h 7317371"/>
              <a:gd name="connsiteX2209" fmla="*/ 1661013 w 7728382"/>
              <a:gd name="connsiteY2209" fmla="*/ 5678841 h 7317371"/>
              <a:gd name="connsiteX2210" fmla="*/ 1654996 w 7728382"/>
              <a:gd name="connsiteY2210" fmla="*/ 5684005 h 7317371"/>
              <a:gd name="connsiteX2211" fmla="*/ 1649838 w 7728382"/>
              <a:gd name="connsiteY2211" fmla="*/ 5684859 h 7317371"/>
              <a:gd name="connsiteX2212" fmla="*/ 1639523 w 7728382"/>
              <a:gd name="connsiteY2212" fmla="*/ 5677115 h 7317371"/>
              <a:gd name="connsiteX2213" fmla="*/ 1635654 w 7728382"/>
              <a:gd name="connsiteY2213" fmla="*/ 5669814 h 7317371"/>
              <a:gd name="connsiteX2214" fmla="*/ 1626198 w 7728382"/>
              <a:gd name="connsiteY2214" fmla="*/ 5638852 h 7317371"/>
              <a:gd name="connsiteX2215" fmla="*/ 1600839 w 7728382"/>
              <a:gd name="connsiteY2215" fmla="*/ 5634116 h 7317371"/>
              <a:gd name="connsiteX2216" fmla="*/ 1593533 w 7728382"/>
              <a:gd name="connsiteY2216" fmla="*/ 5612608 h 7317371"/>
              <a:gd name="connsiteX2217" fmla="*/ 1599980 w 7728382"/>
              <a:gd name="connsiteY2217" fmla="*/ 5593255 h 7317371"/>
              <a:gd name="connsiteX2218" fmla="*/ 1615023 w 7728382"/>
              <a:gd name="connsiteY2218" fmla="*/ 5596708 h 7317371"/>
              <a:gd name="connsiteX2219" fmla="*/ 1613304 w 7728382"/>
              <a:gd name="connsiteY2219" fmla="*/ 5592827 h 7317371"/>
              <a:gd name="connsiteX2220" fmla="*/ 1610295 w 7728382"/>
              <a:gd name="connsiteY2220" fmla="*/ 5579936 h 7317371"/>
              <a:gd name="connsiteX2221" fmla="*/ 1614593 w 7728382"/>
              <a:gd name="connsiteY2221" fmla="*/ 5579509 h 7317371"/>
              <a:gd name="connsiteX2222" fmla="*/ 1621900 w 7728382"/>
              <a:gd name="connsiteY2222" fmla="*/ 5574773 h 7317371"/>
              <a:gd name="connsiteX2223" fmla="*/ 1626198 w 7728382"/>
              <a:gd name="connsiteY2223" fmla="*/ 5573046 h 7317371"/>
              <a:gd name="connsiteX2224" fmla="*/ 1637803 w 7728382"/>
              <a:gd name="connsiteY2224" fmla="*/ 5563165 h 7317371"/>
              <a:gd name="connsiteX2225" fmla="*/ 1651128 w 7728382"/>
              <a:gd name="connsiteY2225" fmla="*/ 5555420 h 7317371"/>
              <a:gd name="connsiteX2226" fmla="*/ 1662733 w 7728382"/>
              <a:gd name="connsiteY2226" fmla="*/ 5545093 h 7317371"/>
              <a:gd name="connsiteX2227" fmla="*/ 1669180 w 7728382"/>
              <a:gd name="connsiteY2227" fmla="*/ 5529621 h 7317371"/>
              <a:gd name="connsiteX2228" fmla="*/ 1681215 w 7728382"/>
              <a:gd name="connsiteY2228" fmla="*/ 5525312 h 7317371"/>
              <a:gd name="connsiteX2229" fmla="*/ 1705714 w 7728382"/>
              <a:gd name="connsiteY2229" fmla="*/ 5532630 h 7317371"/>
              <a:gd name="connsiteX2230" fmla="*/ 1719038 w 7728382"/>
              <a:gd name="connsiteY2230" fmla="*/ 5529621 h 7317371"/>
              <a:gd name="connsiteX2231" fmla="*/ 1725915 w 7728382"/>
              <a:gd name="connsiteY2231" fmla="*/ 5518867 h 7317371"/>
              <a:gd name="connsiteX2232" fmla="*/ 1742248 w 7728382"/>
              <a:gd name="connsiteY2232" fmla="*/ 5503394 h 7317371"/>
              <a:gd name="connsiteX2233" fmla="*/ 1748695 w 7728382"/>
              <a:gd name="connsiteY2233" fmla="*/ 5494367 h 7317371"/>
              <a:gd name="connsiteX2234" fmla="*/ 1746546 w 7728382"/>
              <a:gd name="connsiteY2234" fmla="*/ 5494794 h 7317371"/>
              <a:gd name="connsiteX2235" fmla="*/ 1746546 w 7728382"/>
              <a:gd name="connsiteY2235" fmla="*/ 5487477 h 7317371"/>
              <a:gd name="connsiteX2236" fmla="*/ 1747406 w 7728382"/>
              <a:gd name="connsiteY2236" fmla="*/ 5478450 h 7317371"/>
              <a:gd name="connsiteX2237" fmla="*/ 1748695 w 7728382"/>
              <a:gd name="connsiteY2237" fmla="*/ 5472004 h 7317371"/>
              <a:gd name="connsiteX2238" fmla="*/ 1752134 w 7728382"/>
              <a:gd name="connsiteY2238" fmla="*/ 5465542 h 7317371"/>
              <a:gd name="connsiteX2239" fmla="*/ 1754283 w 7728382"/>
              <a:gd name="connsiteY2239" fmla="*/ 5462105 h 7317371"/>
              <a:gd name="connsiteX2240" fmla="*/ 1754283 w 7728382"/>
              <a:gd name="connsiteY2240" fmla="*/ 5458242 h 7317371"/>
              <a:gd name="connsiteX2241" fmla="*/ 1751274 w 7728382"/>
              <a:gd name="connsiteY2241" fmla="*/ 5448770 h 7317371"/>
              <a:gd name="connsiteX2242" fmla="*/ 1775343 w 7728382"/>
              <a:gd name="connsiteY2242" fmla="*/ 5438888 h 7317371"/>
              <a:gd name="connsiteX2243" fmla="*/ 1768467 w 7728382"/>
              <a:gd name="connsiteY2243" fmla="*/ 5415671 h 7317371"/>
              <a:gd name="connsiteX2244" fmla="*/ 1702705 w 7728382"/>
              <a:gd name="connsiteY2244" fmla="*/ 5346001 h 7317371"/>
              <a:gd name="connsiteX2245" fmla="*/ 1679065 w 7728382"/>
              <a:gd name="connsiteY2245" fmla="*/ 5332666 h 7317371"/>
              <a:gd name="connsiteX2246" fmla="*/ 1654136 w 7728382"/>
              <a:gd name="connsiteY2246" fmla="*/ 5325793 h 7317371"/>
              <a:gd name="connsiteX2247" fmla="*/ 1626198 w 7728382"/>
              <a:gd name="connsiteY2247" fmla="*/ 5325365 h 7317371"/>
              <a:gd name="connsiteX2248" fmla="*/ 1615883 w 7728382"/>
              <a:gd name="connsiteY2248" fmla="*/ 5327519 h 7317371"/>
              <a:gd name="connsiteX2249" fmla="*/ 1610725 w 7728382"/>
              <a:gd name="connsiteY2249" fmla="*/ 5339983 h 7317371"/>
              <a:gd name="connsiteX2250" fmla="*/ 1604708 w 7728382"/>
              <a:gd name="connsiteY2250" fmla="*/ 5355028 h 7317371"/>
              <a:gd name="connsiteX2251" fmla="*/ 1595682 w 7728382"/>
              <a:gd name="connsiteY2251" fmla="*/ 5367509 h 7317371"/>
              <a:gd name="connsiteX2252" fmla="*/ 1582357 w 7728382"/>
              <a:gd name="connsiteY2252" fmla="*/ 5370090 h 7317371"/>
              <a:gd name="connsiteX2253" fmla="*/ 1570323 w 7728382"/>
              <a:gd name="connsiteY2253" fmla="*/ 5364500 h 7317371"/>
              <a:gd name="connsiteX2254" fmla="*/ 1546253 w 7728382"/>
              <a:gd name="connsiteY2254" fmla="*/ 5346001 h 7317371"/>
              <a:gd name="connsiteX2255" fmla="*/ 1513999 w 7728382"/>
              <a:gd name="connsiteY2255" fmla="*/ 5342565 h 7317371"/>
              <a:gd name="connsiteX2256" fmla="*/ 1465859 w 7728382"/>
              <a:gd name="connsiteY2256" fmla="*/ 5389000 h 7317371"/>
              <a:gd name="connsiteX2257" fmla="*/ 1433194 w 7728382"/>
              <a:gd name="connsiteY2257" fmla="*/ 5395018 h 7317371"/>
              <a:gd name="connsiteX2258" fmla="*/ 1431904 w 7728382"/>
              <a:gd name="connsiteY2258" fmla="*/ 5391581 h 7317371"/>
              <a:gd name="connsiteX2259" fmla="*/ 1431475 w 7728382"/>
              <a:gd name="connsiteY2259" fmla="*/ 5387717 h 7317371"/>
              <a:gd name="connsiteX2260" fmla="*/ 1431904 w 7728382"/>
              <a:gd name="connsiteY2260" fmla="*/ 5383836 h 7317371"/>
              <a:gd name="connsiteX2261" fmla="*/ 1433194 w 7728382"/>
              <a:gd name="connsiteY2261" fmla="*/ 5379972 h 7317371"/>
              <a:gd name="connsiteX2262" fmla="*/ 1444369 w 7728382"/>
              <a:gd name="connsiteY2262" fmla="*/ 5370518 h 7317371"/>
              <a:gd name="connsiteX2263" fmla="*/ 1446088 w 7728382"/>
              <a:gd name="connsiteY2263" fmla="*/ 5356328 h 7317371"/>
              <a:gd name="connsiteX2264" fmla="*/ 1441790 w 7728382"/>
              <a:gd name="connsiteY2264" fmla="*/ 5339128 h 7317371"/>
              <a:gd name="connsiteX2265" fmla="*/ 1435343 w 7728382"/>
              <a:gd name="connsiteY2265" fmla="*/ 5322784 h 7317371"/>
              <a:gd name="connsiteX2266" fmla="*/ 1425027 w 7728382"/>
              <a:gd name="connsiteY2266" fmla="*/ 5303857 h 7317371"/>
              <a:gd name="connsiteX2267" fmla="*/ 1414712 w 7728382"/>
              <a:gd name="connsiteY2267" fmla="*/ 5293976 h 7317371"/>
              <a:gd name="connsiteX2268" fmla="*/ 1401817 w 7728382"/>
              <a:gd name="connsiteY2268" fmla="*/ 5291821 h 7317371"/>
              <a:gd name="connsiteX2269" fmla="*/ 1356257 w 7728382"/>
              <a:gd name="connsiteY2269" fmla="*/ 5309448 h 7317371"/>
              <a:gd name="connsiteX2270" fmla="*/ 1335196 w 7728382"/>
              <a:gd name="connsiteY2270" fmla="*/ 5309876 h 7317371"/>
              <a:gd name="connsiteX2271" fmla="*/ 1329609 w 7728382"/>
              <a:gd name="connsiteY2271" fmla="*/ 5307738 h 7317371"/>
              <a:gd name="connsiteX2272" fmla="*/ 1290926 w 7728382"/>
              <a:gd name="connsiteY2272" fmla="*/ 5241505 h 7317371"/>
              <a:gd name="connsiteX2273" fmla="*/ 1288777 w 7728382"/>
              <a:gd name="connsiteY2273" fmla="*/ 5233761 h 7317371"/>
              <a:gd name="connsiteX2274" fmla="*/ 1286628 w 7728382"/>
              <a:gd name="connsiteY2274" fmla="*/ 5225605 h 7317371"/>
              <a:gd name="connsiteX2275" fmla="*/ 1267697 w 7728382"/>
              <a:gd name="connsiteY2275" fmla="*/ 5223879 h 7317371"/>
              <a:gd name="connsiteX2276" fmla="*/ 1203655 w 7728382"/>
              <a:gd name="connsiteY2276" fmla="*/ 5239796 h 7317371"/>
              <a:gd name="connsiteX2277" fmla="*/ 1195489 w 7728382"/>
              <a:gd name="connsiteY2277" fmla="*/ 5236787 h 7317371"/>
              <a:gd name="connsiteX2278" fmla="*/ 1189901 w 7728382"/>
              <a:gd name="connsiteY2278" fmla="*/ 5231624 h 7317371"/>
              <a:gd name="connsiteX2279" fmla="*/ 1179585 w 7728382"/>
              <a:gd name="connsiteY2279" fmla="*/ 5215706 h 7317371"/>
              <a:gd name="connsiteX2280" fmla="*/ 1170559 w 7728382"/>
              <a:gd name="connsiteY2280" fmla="*/ 5209688 h 7317371"/>
              <a:gd name="connsiteX2281" fmla="*/ 1078579 w 7728382"/>
              <a:gd name="connsiteY2281" fmla="*/ 5177444 h 7317371"/>
              <a:gd name="connsiteX2282" fmla="*/ 1016668 w 7728382"/>
              <a:gd name="connsiteY2282" fmla="*/ 5155509 h 7317371"/>
              <a:gd name="connsiteX2283" fmla="*/ 984432 w 7728382"/>
              <a:gd name="connsiteY2283" fmla="*/ 5158518 h 7317371"/>
              <a:gd name="connsiteX2284" fmla="*/ 977555 w 7728382"/>
              <a:gd name="connsiteY2284" fmla="*/ 5167117 h 7317371"/>
              <a:gd name="connsiteX2285" fmla="*/ 970248 w 7728382"/>
              <a:gd name="connsiteY2285" fmla="*/ 5180453 h 7317371"/>
              <a:gd name="connsiteX2286" fmla="*/ 961652 w 7728382"/>
              <a:gd name="connsiteY2286" fmla="*/ 5189480 h 7317371"/>
              <a:gd name="connsiteX2287" fmla="*/ 959932 w 7728382"/>
              <a:gd name="connsiteY2287" fmla="*/ 5189053 h 7317371"/>
              <a:gd name="connsiteX2288" fmla="*/ 950477 w 7728382"/>
              <a:gd name="connsiteY2288" fmla="*/ 5186044 h 7317371"/>
              <a:gd name="connsiteX2289" fmla="*/ 945319 w 7728382"/>
              <a:gd name="connsiteY2289" fmla="*/ 5176144 h 7317371"/>
              <a:gd name="connsiteX2290" fmla="*/ 946608 w 7728382"/>
              <a:gd name="connsiteY2290" fmla="*/ 5164536 h 7317371"/>
              <a:gd name="connsiteX2291" fmla="*/ 948327 w 7728382"/>
              <a:gd name="connsiteY2291" fmla="*/ 5151628 h 7317371"/>
              <a:gd name="connsiteX2292" fmla="*/ 947898 w 7728382"/>
              <a:gd name="connsiteY2292" fmla="*/ 5140019 h 7317371"/>
              <a:gd name="connsiteX2293" fmla="*/ 938872 w 7728382"/>
              <a:gd name="connsiteY2293" fmla="*/ 5116801 h 7317371"/>
              <a:gd name="connsiteX2294" fmla="*/ 927267 w 7728382"/>
              <a:gd name="connsiteY2294" fmla="*/ 5107347 h 7317371"/>
              <a:gd name="connsiteX2295" fmla="*/ 913083 w 7728382"/>
              <a:gd name="connsiteY2295" fmla="*/ 5101756 h 7317371"/>
              <a:gd name="connsiteX2296" fmla="*/ 897610 w 7728382"/>
              <a:gd name="connsiteY2296" fmla="*/ 5088848 h 7317371"/>
              <a:gd name="connsiteX2297" fmla="*/ 889443 w 7728382"/>
              <a:gd name="connsiteY2297" fmla="*/ 5075957 h 7317371"/>
              <a:gd name="connsiteX2298" fmla="*/ 880847 w 7728382"/>
              <a:gd name="connsiteY2298" fmla="*/ 5055749 h 7317371"/>
              <a:gd name="connsiteX2299" fmla="*/ 873540 w 7728382"/>
              <a:gd name="connsiteY2299" fmla="*/ 5033814 h 7317371"/>
              <a:gd name="connsiteX2300" fmla="*/ 870961 w 7728382"/>
              <a:gd name="connsiteY2300" fmla="*/ 5016614 h 7317371"/>
              <a:gd name="connsiteX2301" fmla="*/ 876549 w 7728382"/>
              <a:gd name="connsiteY2301" fmla="*/ 4994252 h 7317371"/>
              <a:gd name="connsiteX2302" fmla="*/ 882996 w 7728382"/>
              <a:gd name="connsiteY2302" fmla="*/ 4981344 h 7317371"/>
              <a:gd name="connsiteX2303" fmla="*/ 884285 w 7728382"/>
              <a:gd name="connsiteY2303" fmla="*/ 4969735 h 7317371"/>
              <a:gd name="connsiteX2304" fmla="*/ 871391 w 7728382"/>
              <a:gd name="connsiteY2304" fmla="*/ 4949527 h 7317371"/>
              <a:gd name="connsiteX2305" fmla="*/ 851190 w 7728382"/>
              <a:gd name="connsiteY2305" fmla="*/ 4939200 h 7317371"/>
              <a:gd name="connsiteX2306" fmla="*/ 807349 w 7728382"/>
              <a:gd name="connsiteY2306" fmla="*/ 4938773 h 7317371"/>
              <a:gd name="connsiteX2307" fmla="*/ 800042 w 7728382"/>
              <a:gd name="connsiteY2307" fmla="*/ 4920291 h 7317371"/>
              <a:gd name="connsiteX2308" fmla="*/ 796174 w 7728382"/>
              <a:gd name="connsiteY2308" fmla="*/ 4901792 h 7317371"/>
              <a:gd name="connsiteX2309" fmla="*/ 787577 w 7728382"/>
              <a:gd name="connsiteY2309" fmla="*/ 4897056 h 7317371"/>
              <a:gd name="connsiteX2310" fmla="*/ 777243 w 7728382"/>
              <a:gd name="connsiteY2310" fmla="*/ 4904374 h 7317371"/>
              <a:gd name="connsiteX2311" fmla="*/ 770366 w 7728382"/>
              <a:gd name="connsiteY2311" fmla="*/ 4920291 h 7317371"/>
              <a:gd name="connsiteX2312" fmla="*/ 768217 w 7728382"/>
              <a:gd name="connsiteY2312" fmla="*/ 4932755 h 7317371"/>
              <a:gd name="connsiteX2313" fmla="*/ 759191 w 7728382"/>
              <a:gd name="connsiteY2313" fmla="*/ 4934909 h 7317371"/>
              <a:gd name="connsiteX2314" fmla="*/ 748446 w 7728382"/>
              <a:gd name="connsiteY2314" fmla="*/ 4929318 h 7317371"/>
              <a:gd name="connsiteX2315" fmla="*/ 738990 w 7728382"/>
              <a:gd name="connsiteY2315" fmla="*/ 4920291 h 7317371"/>
              <a:gd name="connsiteX2316" fmla="*/ 732973 w 7728382"/>
              <a:gd name="connsiteY2316" fmla="*/ 4908238 h 7317371"/>
              <a:gd name="connsiteX2317" fmla="*/ 693860 w 7728382"/>
              <a:gd name="connsiteY2317" fmla="*/ 4899638 h 7317371"/>
              <a:gd name="connsiteX2318" fmla="*/ 679246 w 7728382"/>
              <a:gd name="connsiteY2318" fmla="*/ 4885892 h 7317371"/>
              <a:gd name="connsiteX2319" fmla="*/ 676667 w 7728382"/>
              <a:gd name="connsiteY2319" fmla="*/ 4896202 h 7317371"/>
              <a:gd name="connsiteX2320" fmla="*/ 673229 w 7728382"/>
              <a:gd name="connsiteY2320" fmla="*/ 4901792 h 7317371"/>
              <a:gd name="connsiteX2321" fmla="*/ 662053 w 7728382"/>
              <a:gd name="connsiteY2321" fmla="*/ 4910392 h 7317371"/>
              <a:gd name="connsiteX2322" fmla="*/ 657755 w 7728382"/>
              <a:gd name="connsiteY2322" fmla="*/ 4911247 h 7317371"/>
              <a:gd name="connsiteX2323" fmla="*/ 653457 w 7728382"/>
              <a:gd name="connsiteY2323" fmla="*/ 4912974 h 7317371"/>
              <a:gd name="connsiteX2324" fmla="*/ 649589 w 7728382"/>
              <a:gd name="connsiteY2324" fmla="*/ 4916410 h 7317371"/>
              <a:gd name="connsiteX2325" fmla="*/ 645720 w 7728382"/>
              <a:gd name="connsiteY2325" fmla="*/ 4920291 h 7317371"/>
              <a:gd name="connsiteX2326" fmla="*/ 649159 w 7728382"/>
              <a:gd name="connsiteY2326" fmla="*/ 4934481 h 7317371"/>
              <a:gd name="connsiteX2327" fmla="*/ 661624 w 7728382"/>
              <a:gd name="connsiteY2327" fmla="*/ 4944363 h 7317371"/>
              <a:gd name="connsiteX2328" fmla="*/ 673229 w 7728382"/>
              <a:gd name="connsiteY2328" fmla="*/ 4961563 h 7317371"/>
              <a:gd name="connsiteX2329" fmla="*/ 674518 w 7728382"/>
              <a:gd name="connsiteY2329" fmla="*/ 4997261 h 7317371"/>
              <a:gd name="connsiteX2330" fmla="*/ 671939 w 7728382"/>
              <a:gd name="connsiteY2330" fmla="*/ 5002851 h 7317371"/>
              <a:gd name="connsiteX2331" fmla="*/ 664202 w 7728382"/>
              <a:gd name="connsiteY2331" fmla="*/ 5011451 h 7317371"/>
              <a:gd name="connsiteX2332" fmla="*/ 662053 w 7728382"/>
              <a:gd name="connsiteY2332" fmla="*/ 5016187 h 7317371"/>
              <a:gd name="connsiteX2333" fmla="*/ 661194 w 7728382"/>
              <a:gd name="connsiteY2333" fmla="*/ 5022632 h 7317371"/>
              <a:gd name="connsiteX2334" fmla="*/ 661624 w 7728382"/>
              <a:gd name="connsiteY2334" fmla="*/ 5027796 h 7317371"/>
              <a:gd name="connsiteX2335" fmla="*/ 662913 w 7728382"/>
              <a:gd name="connsiteY2335" fmla="*/ 5030805 h 7317371"/>
              <a:gd name="connsiteX2336" fmla="*/ 663773 w 7728382"/>
              <a:gd name="connsiteY2336" fmla="*/ 5073376 h 7317371"/>
              <a:gd name="connsiteX2337" fmla="*/ 662053 w 7728382"/>
              <a:gd name="connsiteY2337" fmla="*/ 5083685 h 7317371"/>
              <a:gd name="connsiteX2338" fmla="*/ 574372 w 7728382"/>
              <a:gd name="connsiteY2338" fmla="*/ 5077240 h 7317371"/>
              <a:gd name="connsiteX2339" fmla="*/ 546434 w 7728382"/>
              <a:gd name="connsiteY2339" fmla="*/ 5084984 h 7317371"/>
              <a:gd name="connsiteX2340" fmla="*/ 529671 w 7728382"/>
              <a:gd name="connsiteY2340" fmla="*/ 5084557 h 7317371"/>
              <a:gd name="connsiteX2341" fmla="*/ 529671 w 7728382"/>
              <a:gd name="connsiteY2341" fmla="*/ 5061767 h 7317371"/>
              <a:gd name="connsiteX2342" fmla="*/ 540846 w 7728382"/>
              <a:gd name="connsiteY2342" fmla="*/ 5044123 h 7317371"/>
              <a:gd name="connsiteX2343" fmla="*/ 567924 w 7728382"/>
              <a:gd name="connsiteY2343" fmla="*/ 5013161 h 7317371"/>
              <a:gd name="connsiteX2344" fmla="*/ 607037 w 7728382"/>
              <a:gd name="connsiteY2344" fmla="*/ 4920291 h 7317371"/>
              <a:gd name="connsiteX2345" fmla="*/ 641422 w 7728382"/>
              <a:gd name="connsiteY2345" fmla="*/ 4832995 h 7317371"/>
              <a:gd name="connsiteX2346" fmla="*/ 644001 w 7728382"/>
              <a:gd name="connsiteY2346" fmla="*/ 4818804 h 7317371"/>
              <a:gd name="connsiteX2347" fmla="*/ 644001 w 7728382"/>
              <a:gd name="connsiteY2347" fmla="*/ 4795142 h 7317371"/>
              <a:gd name="connsiteX2348" fmla="*/ 645291 w 7728382"/>
              <a:gd name="connsiteY2348" fmla="*/ 4783106 h 7317371"/>
              <a:gd name="connsiteX2349" fmla="*/ 649589 w 7728382"/>
              <a:gd name="connsiteY2349" fmla="*/ 4774934 h 7317371"/>
              <a:gd name="connsiteX2350" fmla="*/ 655606 w 7728382"/>
              <a:gd name="connsiteY2350" fmla="*/ 4768916 h 7317371"/>
              <a:gd name="connsiteX2351" fmla="*/ 660334 w 7728382"/>
              <a:gd name="connsiteY2351" fmla="*/ 4760744 h 7317371"/>
              <a:gd name="connsiteX2352" fmla="*/ 662053 w 7728382"/>
              <a:gd name="connsiteY2352" fmla="*/ 4744844 h 7317371"/>
              <a:gd name="connsiteX2353" fmla="*/ 663343 w 7728382"/>
              <a:gd name="connsiteY2353" fmla="*/ 4713881 h 7317371"/>
              <a:gd name="connsiteX2354" fmla="*/ 669360 w 7728382"/>
              <a:gd name="connsiteY2354" fmla="*/ 4679483 h 7317371"/>
              <a:gd name="connsiteX2355" fmla="*/ 679676 w 7728382"/>
              <a:gd name="connsiteY2355" fmla="*/ 4646794 h 7317371"/>
              <a:gd name="connsiteX2356" fmla="*/ 693000 w 7728382"/>
              <a:gd name="connsiteY2356" fmla="*/ 4620567 h 7317371"/>
              <a:gd name="connsiteX2357" fmla="*/ 689991 w 7728382"/>
              <a:gd name="connsiteY2357" fmla="*/ 4617558 h 7317371"/>
              <a:gd name="connsiteX2358" fmla="*/ 686983 w 7728382"/>
              <a:gd name="connsiteY2358" fmla="*/ 4613677 h 7317371"/>
              <a:gd name="connsiteX2359" fmla="*/ 690851 w 7728382"/>
              <a:gd name="connsiteY2359" fmla="*/ 4577569 h 7317371"/>
              <a:gd name="connsiteX2360" fmla="*/ 679676 w 7728382"/>
              <a:gd name="connsiteY2360" fmla="*/ 4553479 h 7317371"/>
              <a:gd name="connsiteX2361" fmla="*/ 662053 w 7728382"/>
              <a:gd name="connsiteY2361" fmla="*/ 4532844 h 7317371"/>
              <a:gd name="connsiteX2362" fmla="*/ 648299 w 7728382"/>
              <a:gd name="connsiteY2362" fmla="*/ 4507472 h 7317371"/>
              <a:gd name="connsiteX2363" fmla="*/ 645720 w 7728382"/>
              <a:gd name="connsiteY2363" fmla="*/ 4499300 h 7317371"/>
              <a:gd name="connsiteX2364" fmla="*/ 642282 w 7728382"/>
              <a:gd name="connsiteY2364" fmla="*/ 4477364 h 7317371"/>
              <a:gd name="connsiteX2365" fmla="*/ 642282 w 7728382"/>
              <a:gd name="connsiteY2365" fmla="*/ 4475655 h 7317371"/>
              <a:gd name="connsiteX2366" fmla="*/ 637984 w 7728382"/>
              <a:gd name="connsiteY2366" fmla="*/ 4423612 h 7317371"/>
              <a:gd name="connsiteX2367" fmla="*/ 652597 w 7728382"/>
              <a:gd name="connsiteY2367" fmla="*/ 4415012 h 7317371"/>
              <a:gd name="connsiteX2368" fmla="*/ 775954 w 7728382"/>
              <a:gd name="connsiteY2368" fmla="*/ 4350506 h 7317371"/>
              <a:gd name="connsiteX2369" fmla="*/ 797893 w 7728382"/>
              <a:gd name="connsiteY2369" fmla="*/ 4350079 h 7317371"/>
              <a:gd name="connsiteX2370" fmla="*/ 843453 w 7728382"/>
              <a:gd name="connsiteY2370" fmla="*/ 4389641 h 7317371"/>
              <a:gd name="connsiteX2371" fmla="*/ 865803 w 7728382"/>
              <a:gd name="connsiteY2371" fmla="*/ 4391368 h 7317371"/>
              <a:gd name="connsiteX2372" fmla="*/ 866102 w 7728382"/>
              <a:gd name="connsiteY2372" fmla="*/ 4390852 h 7317371"/>
              <a:gd name="connsiteX2373" fmla="*/ 843784 w 7728382"/>
              <a:gd name="connsiteY2373" fmla="*/ 4389148 h 7317371"/>
              <a:gd name="connsiteX2374" fmla="*/ 798227 w 7728382"/>
              <a:gd name="connsiteY2374" fmla="*/ 4349612 h 7317371"/>
              <a:gd name="connsiteX2375" fmla="*/ 776307 w 7728382"/>
              <a:gd name="connsiteY2375" fmla="*/ 4350043 h 7317371"/>
              <a:gd name="connsiteX2376" fmla="*/ 652956 w 7728382"/>
              <a:gd name="connsiteY2376" fmla="*/ 4414487 h 7317371"/>
              <a:gd name="connsiteX2377" fmla="*/ 638343 w 7728382"/>
              <a:gd name="connsiteY2377" fmla="*/ 4423095 h 7317371"/>
              <a:gd name="connsiteX2378" fmla="*/ 635331 w 7728382"/>
              <a:gd name="connsiteY2378" fmla="*/ 4390855 h 7317371"/>
              <a:gd name="connsiteX2379" fmla="*/ 641779 w 7728382"/>
              <a:gd name="connsiteY2379" fmla="*/ 4375400 h 7317371"/>
              <a:gd name="connsiteX2380" fmla="*/ 634048 w 7728382"/>
              <a:gd name="connsiteY2380" fmla="*/ 4357771 h 7317371"/>
              <a:gd name="connsiteX2381" fmla="*/ 619435 w 7728382"/>
              <a:gd name="connsiteY2381" fmla="*/ 4342729 h 7317371"/>
              <a:gd name="connsiteX2382" fmla="*/ 607399 w 7728382"/>
              <a:gd name="connsiteY2382" fmla="*/ 4333708 h 7317371"/>
              <a:gd name="connsiteX2383" fmla="*/ 590209 w 7728382"/>
              <a:gd name="connsiteY2383" fmla="*/ 4325117 h 7317371"/>
              <a:gd name="connsiteX2384" fmla="*/ 553677 w 7728382"/>
              <a:gd name="connsiteY2384" fmla="*/ 4314371 h 7317371"/>
              <a:gd name="connsiteX2385" fmla="*/ 536476 w 7728382"/>
              <a:gd name="connsiteY2385" fmla="*/ 4304073 h 7317371"/>
              <a:gd name="connsiteX2386" fmla="*/ 520145 w 7728382"/>
              <a:gd name="connsiteY2386" fmla="*/ 4292464 h 7317371"/>
              <a:gd name="connsiteX2387" fmla="*/ 469858 w 7728382"/>
              <a:gd name="connsiteY2387" fmla="*/ 4275715 h 7317371"/>
              <a:gd name="connsiteX2388" fmla="*/ 452669 w 7728382"/>
              <a:gd name="connsiteY2388" fmla="*/ 4258086 h 7317371"/>
              <a:gd name="connsiteX2389" fmla="*/ 450515 w 7728382"/>
              <a:gd name="connsiteY2389" fmla="*/ 4244769 h 7317371"/>
              <a:gd name="connsiteX2390" fmla="*/ 448374 w 7728382"/>
              <a:gd name="connsiteY2390" fmla="*/ 4235748 h 7317371"/>
              <a:gd name="connsiteX2391" fmla="*/ 454822 w 7728382"/>
              <a:gd name="connsiteY2391" fmla="*/ 4211685 h 7317371"/>
              <a:gd name="connsiteX2392" fmla="*/ 469858 w 7728382"/>
              <a:gd name="connsiteY2392" fmla="*/ 4188053 h 7317371"/>
              <a:gd name="connsiteX2393" fmla="*/ 478883 w 7728382"/>
              <a:gd name="connsiteY2393" fmla="*/ 4163127 h 7317371"/>
              <a:gd name="connsiteX2394" fmla="*/ 477600 w 7728382"/>
              <a:gd name="connsiteY2394" fmla="*/ 4130474 h 7317371"/>
              <a:gd name="connsiteX2395" fmla="*/ 470294 w 7728382"/>
              <a:gd name="connsiteY2395" fmla="*/ 4099114 h 7317371"/>
              <a:gd name="connsiteX2396" fmla="*/ 459975 w 7728382"/>
              <a:gd name="connsiteY2396" fmla="*/ 4077208 h 7317371"/>
              <a:gd name="connsiteX2397" fmla="*/ 422584 w 7728382"/>
              <a:gd name="connsiteY2397" fmla="*/ 4046262 h 7317371"/>
              <a:gd name="connsiteX2398" fmla="*/ 404959 w 7728382"/>
              <a:gd name="connsiteY2398" fmla="*/ 4025649 h 7317371"/>
              <a:gd name="connsiteX2399" fmla="*/ 397229 w 7728382"/>
              <a:gd name="connsiteY2399" fmla="*/ 3994272 h 7317371"/>
              <a:gd name="connsiteX2400" fmla="*/ 394217 w 7728382"/>
              <a:gd name="connsiteY2400" fmla="*/ 3961619 h 7317371"/>
              <a:gd name="connsiteX2401" fmla="*/ 383898 w 7728382"/>
              <a:gd name="connsiteY2401" fmla="*/ 3947008 h 7317371"/>
              <a:gd name="connsiteX2402" fmla="*/ 369720 w 7728382"/>
              <a:gd name="connsiteY2402" fmla="*/ 3937124 h 7317371"/>
              <a:gd name="connsiteX2403" fmla="*/ 357249 w 7728382"/>
              <a:gd name="connsiteY2403" fmla="*/ 3917787 h 7317371"/>
              <a:gd name="connsiteX2404" fmla="*/ 354672 w 7728382"/>
              <a:gd name="connsiteY2404" fmla="*/ 3891586 h 7317371"/>
              <a:gd name="connsiteX2405" fmla="*/ 364991 w 7728382"/>
              <a:gd name="connsiteY2405" fmla="*/ 3869679 h 7317371"/>
              <a:gd name="connsiteX2406" fmla="*/ 408830 w 7728382"/>
              <a:gd name="connsiteY2406" fmla="*/ 3824985 h 7317371"/>
              <a:gd name="connsiteX2407" fmla="*/ 423443 w 7728382"/>
              <a:gd name="connsiteY2407" fmla="*/ 3805648 h 7317371"/>
              <a:gd name="connsiteX2408" fmla="*/ 435044 w 7728382"/>
              <a:gd name="connsiteY2408" fmla="*/ 3783311 h 7317371"/>
              <a:gd name="connsiteX2409" fmla="*/ 441926 w 7728382"/>
              <a:gd name="connsiteY2409" fmla="*/ 3758816 h 7317371"/>
              <a:gd name="connsiteX2410" fmla="*/ 444068 w 7728382"/>
              <a:gd name="connsiteY2410" fmla="*/ 3682332 h 7317371"/>
              <a:gd name="connsiteX2411" fmla="*/ 448374 w 7728382"/>
              <a:gd name="connsiteY2411" fmla="*/ 3670309 h 7317371"/>
              <a:gd name="connsiteX2412" fmla="*/ 465128 w 7728382"/>
              <a:gd name="connsiteY2412" fmla="*/ 3639794 h 7317371"/>
              <a:gd name="connsiteX2413" fmla="*/ 468140 w 7728382"/>
              <a:gd name="connsiteY2413" fmla="*/ 3628203 h 7317371"/>
              <a:gd name="connsiteX2414" fmla="*/ 469858 w 7728382"/>
              <a:gd name="connsiteY2414" fmla="*/ 3616594 h 7317371"/>
              <a:gd name="connsiteX2415" fmla="*/ 472011 w 7728382"/>
              <a:gd name="connsiteY2415" fmla="*/ 3605416 h 7317371"/>
              <a:gd name="connsiteX2416" fmla="*/ 478024 w 7728382"/>
              <a:gd name="connsiteY2416" fmla="*/ 3595118 h 7317371"/>
              <a:gd name="connsiteX2417" fmla="*/ 492637 w 7728382"/>
              <a:gd name="connsiteY2417" fmla="*/ 3577058 h 7317371"/>
              <a:gd name="connsiteX2418" fmla="*/ 442350 w 7728382"/>
              <a:gd name="connsiteY2418" fmla="*/ 3539247 h 7317371"/>
              <a:gd name="connsiteX2419" fmla="*/ 434620 w 7728382"/>
              <a:gd name="connsiteY2419" fmla="*/ 3521635 h 7317371"/>
              <a:gd name="connsiteX2420" fmla="*/ 439350 w 7728382"/>
              <a:gd name="connsiteY2420" fmla="*/ 3488551 h 7317371"/>
              <a:gd name="connsiteX2421" fmla="*/ 447515 w 7728382"/>
              <a:gd name="connsiteY2421" fmla="*/ 3466213 h 7317371"/>
              <a:gd name="connsiteX2422" fmla="*/ 450515 w 7728382"/>
              <a:gd name="connsiteY2422" fmla="*/ 3448170 h 7317371"/>
              <a:gd name="connsiteX2423" fmla="*/ 439350 w 7728382"/>
              <a:gd name="connsiteY2423" fmla="*/ 3430972 h 7317371"/>
              <a:gd name="connsiteX2424" fmla="*/ 439350 w 7728382"/>
              <a:gd name="connsiteY2424" fmla="*/ 3422381 h 7317371"/>
              <a:gd name="connsiteX2425" fmla="*/ 454386 w 7728382"/>
              <a:gd name="connsiteY2425" fmla="*/ 3402613 h 7317371"/>
              <a:gd name="connsiteX2426" fmla="*/ 454822 w 7728382"/>
              <a:gd name="connsiteY2426" fmla="*/ 3377274 h 7317371"/>
              <a:gd name="connsiteX2427" fmla="*/ 442785 w 7728382"/>
              <a:gd name="connsiteY2427" fmla="*/ 3354918 h 7317371"/>
              <a:gd name="connsiteX2428" fmla="*/ 420866 w 7728382"/>
              <a:gd name="connsiteY2428" fmla="*/ 3345466 h 7317371"/>
              <a:gd name="connsiteX2429" fmla="*/ 399370 w 7728382"/>
              <a:gd name="connsiteY2429" fmla="*/ 3340308 h 7317371"/>
              <a:gd name="connsiteX2430" fmla="*/ 373156 w 7728382"/>
              <a:gd name="connsiteY2430" fmla="*/ 3326992 h 7317371"/>
              <a:gd name="connsiteX2431" fmla="*/ 355531 w 7728382"/>
              <a:gd name="connsiteY2431" fmla="*/ 3307655 h 7317371"/>
              <a:gd name="connsiteX2432" fmla="*/ 359837 w 7728382"/>
              <a:gd name="connsiteY2432" fmla="*/ 3284454 h 7317371"/>
              <a:gd name="connsiteX2433" fmla="*/ 343930 w 7728382"/>
              <a:gd name="connsiteY2433" fmla="*/ 3247937 h 7317371"/>
              <a:gd name="connsiteX2434" fmla="*/ 325881 w 7728382"/>
              <a:gd name="connsiteY2434" fmla="*/ 3192946 h 7317371"/>
              <a:gd name="connsiteX2435" fmla="*/ 321587 w 7728382"/>
              <a:gd name="connsiteY2435" fmla="*/ 3142663 h 7317371"/>
              <a:gd name="connsiteX2436" fmla="*/ 361555 w 7728382"/>
              <a:gd name="connsiteY2436" fmla="*/ 3107440 h 7317371"/>
              <a:gd name="connsiteX2437" fmla="*/ 380039 w 7728382"/>
              <a:gd name="connsiteY2437" fmla="*/ 3077788 h 7317371"/>
              <a:gd name="connsiteX2438" fmla="*/ 392922 w 7728382"/>
              <a:gd name="connsiteY2438" fmla="*/ 3047705 h 7317371"/>
              <a:gd name="connsiteX2439" fmla="*/ 389063 w 7728382"/>
              <a:gd name="connsiteY2439" fmla="*/ 3034388 h 7317371"/>
              <a:gd name="connsiteX2440" fmla="*/ 374874 w 7728382"/>
              <a:gd name="connsiteY2440" fmla="*/ 3021503 h 7317371"/>
              <a:gd name="connsiteX2441" fmla="*/ 380898 w 7728382"/>
              <a:gd name="connsiteY2441" fmla="*/ 2991851 h 7317371"/>
              <a:gd name="connsiteX2442" fmla="*/ 402382 w 7728382"/>
              <a:gd name="connsiteY2442" fmla="*/ 2946312 h 7317371"/>
              <a:gd name="connsiteX2443" fmla="*/ 378309 w 7728382"/>
              <a:gd name="connsiteY2443" fmla="*/ 2926544 h 7317371"/>
              <a:gd name="connsiteX2444" fmla="*/ 374015 w 7728382"/>
              <a:gd name="connsiteY2444" fmla="*/ 2921818 h 7317371"/>
              <a:gd name="connsiteX2445" fmla="*/ 392922 w 7728382"/>
              <a:gd name="connsiteY2445" fmla="*/ 2853924 h 7317371"/>
              <a:gd name="connsiteX2446" fmla="*/ 409689 w 7728382"/>
              <a:gd name="connsiteY2446" fmla="*/ 2828585 h 7317371"/>
              <a:gd name="connsiteX2447" fmla="*/ 475447 w 7728382"/>
              <a:gd name="connsiteY2447" fmla="*/ 2818269 h 7317371"/>
              <a:gd name="connsiteX2448" fmla="*/ 514133 w 7728382"/>
              <a:gd name="connsiteY2448" fmla="*/ 2801502 h 7317371"/>
              <a:gd name="connsiteX2449" fmla="*/ 574726 w 7728382"/>
              <a:gd name="connsiteY2449" fmla="*/ 2715996 h 7317371"/>
              <a:gd name="connsiteX2450" fmla="*/ 623730 w 7728382"/>
              <a:gd name="connsiteY2450" fmla="*/ 2608584 h 7317371"/>
              <a:gd name="connsiteX2451" fmla="*/ 699372 w 7728382"/>
              <a:gd name="connsiteY2451" fmla="*/ 2566910 h 7317371"/>
              <a:gd name="connsiteX2452" fmla="*/ 827453 w 7728382"/>
              <a:gd name="connsiteY2452" fmla="*/ 2609447 h 7317371"/>
              <a:gd name="connsiteX2453" fmla="*/ 867856 w 7728382"/>
              <a:gd name="connsiteY2453" fmla="*/ 2603857 h 7317371"/>
              <a:gd name="connsiteX2454" fmla="*/ 915566 w 7728382"/>
              <a:gd name="connsiteY2454" fmla="*/ 2548866 h 7317371"/>
              <a:gd name="connsiteX2455" fmla="*/ 944792 w 7728382"/>
              <a:gd name="connsiteY2455" fmla="*/ 2492582 h 7317371"/>
              <a:gd name="connsiteX2456" fmla="*/ 944158 w 7728382"/>
              <a:gd name="connsiteY2456" fmla="*/ 2492477 h 7317371"/>
              <a:gd name="connsiteX2457" fmla="*/ 915044 w 7728382"/>
              <a:gd name="connsiteY2457" fmla="*/ 2548534 h 7317371"/>
              <a:gd name="connsiteX2458" fmla="*/ 867311 w 7728382"/>
              <a:gd name="connsiteY2458" fmla="*/ 2603568 h 7317371"/>
              <a:gd name="connsiteX2459" fmla="*/ 826895 w 7728382"/>
              <a:gd name="connsiteY2459" fmla="*/ 2609164 h 7317371"/>
              <a:gd name="connsiteX2460" fmla="*/ 698763 w 7728382"/>
              <a:gd name="connsiteY2460" fmla="*/ 2566607 h 7317371"/>
              <a:gd name="connsiteX2461" fmla="*/ 623080 w 7728382"/>
              <a:gd name="connsiteY2461" fmla="*/ 2608306 h 7317371"/>
              <a:gd name="connsiteX2462" fmla="*/ 574045 w 7728382"/>
              <a:gd name="connsiteY2462" fmla="*/ 2715801 h 7317371"/>
              <a:gd name="connsiteX2463" fmla="*/ 513431 w 7728382"/>
              <a:gd name="connsiteY2463" fmla="*/ 2801385 h 7317371"/>
              <a:gd name="connsiteX2464" fmla="*/ 474712 w 7728382"/>
              <a:gd name="connsiteY2464" fmla="*/ 2818151 h 7317371"/>
              <a:gd name="connsiteX2465" fmla="*/ 408931 w 7728382"/>
              <a:gd name="connsiteY2465" fmla="*/ 2828463 h 7317371"/>
              <a:gd name="connsiteX2466" fmla="*/ 392164 w 7728382"/>
              <a:gd name="connsiteY2466" fmla="*/ 2853847 h 7317371"/>
              <a:gd name="connsiteX2467" fmla="*/ 373229 w 7728382"/>
              <a:gd name="connsiteY2467" fmla="*/ 2921787 h 7317371"/>
              <a:gd name="connsiteX2468" fmla="*/ 328514 w 7728382"/>
              <a:gd name="connsiteY2468" fmla="*/ 2871041 h 7317371"/>
              <a:gd name="connsiteX2469" fmla="*/ 282515 w 7728382"/>
              <a:gd name="connsiteY2469" fmla="*/ 2852539 h 7317371"/>
              <a:gd name="connsiteX2470" fmla="*/ 260148 w 7728382"/>
              <a:gd name="connsiteY2470" fmla="*/ 2822439 h 7317371"/>
              <a:gd name="connsiteX2471" fmla="*/ 245532 w 7728382"/>
              <a:gd name="connsiteY2471" fmla="*/ 2815557 h 7317371"/>
              <a:gd name="connsiteX2472" fmla="*/ 237347 w 7728382"/>
              <a:gd name="connsiteY2472" fmla="*/ 2807817 h 7317371"/>
              <a:gd name="connsiteX2473" fmla="*/ 210698 w 7728382"/>
              <a:gd name="connsiteY2473" fmla="*/ 2755806 h 7317371"/>
              <a:gd name="connsiteX2474" fmla="*/ 199081 w 7728382"/>
              <a:gd name="connsiteY2474" fmla="*/ 2741613 h 7317371"/>
              <a:gd name="connsiteX2475" fmla="*/ 116948 w 7728382"/>
              <a:gd name="connsiteY2475" fmla="*/ 2680555 h 7317371"/>
              <a:gd name="connsiteX2476" fmla="*/ 96315 w 7728382"/>
              <a:gd name="connsiteY2476" fmla="*/ 2669793 h 7317371"/>
              <a:gd name="connsiteX2477" fmla="*/ 70949 w 7728382"/>
              <a:gd name="connsiteY2477" fmla="*/ 2639693 h 7317371"/>
              <a:gd name="connsiteX2478" fmla="*/ 55466 w 7728382"/>
              <a:gd name="connsiteY2478" fmla="*/ 2632811 h 7317371"/>
              <a:gd name="connsiteX2479" fmla="*/ 38266 w 7728382"/>
              <a:gd name="connsiteY2479" fmla="*/ 2631953 h 7317371"/>
              <a:gd name="connsiteX2480" fmla="*/ 22349 w 7728382"/>
              <a:gd name="connsiteY2480" fmla="*/ 2626808 h 7317371"/>
              <a:gd name="connsiteX2481" fmla="*/ 8600 w 7728382"/>
              <a:gd name="connsiteY2481" fmla="*/ 2616046 h 7317371"/>
              <a:gd name="connsiteX2482" fmla="*/ 0 w 7728382"/>
              <a:gd name="connsiteY2482" fmla="*/ 2597994 h 7317371"/>
              <a:gd name="connsiteX2483" fmla="*/ 20199 w 7728382"/>
              <a:gd name="connsiteY2483" fmla="*/ 2580350 h 7317371"/>
              <a:gd name="connsiteX2484" fmla="*/ 28365 w 7728382"/>
              <a:gd name="connsiteY2484" fmla="*/ 2564871 h 7317371"/>
              <a:gd name="connsiteX2485" fmla="*/ 31382 w 7728382"/>
              <a:gd name="connsiteY2485" fmla="*/ 2540794 h 7317371"/>
              <a:gd name="connsiteX2486" fmla="*/ 29666 w 7728382"/>
              <a:gd name="connsiteY2486" fmla="*/ 2524458 h 7317371"/>
              <a:gd name="connsiteX2487" fmla="*/ 20199 w 7728382"/>
              <a:gd name="connsiteY2487" fmla="*/ 2479308 h 7317371"/>
              <a:gd name="connsiteX2488" fmla="*/ 15465 w 7728382"/>
              <a:gd name="connsiteY2488" fmla="*/ 2465972 h 7317371"/>
              <a:gd name="connsiteX2489" fmla="*/ 15465 w 7728382"/>
              <a:gd name="connsiteY2489" fmla="*/ 2458233 h 7317371"/>
              <a:gd name="connsiteX2490" fmla="*/ 53316 w 7728382"/>
              <a:gd name="connsiteY2490" fmla="*/ 2430298 h 7317371"/>
              <a:gd name="connsiteX2491" fmla="*/ 100182 w 7728382"/>
              <a:gd name="connsiteY2491" fmla="*/ 2405771 h 7317371"/>
              <a:gd name="connsiteX2492" fmla="*/ 145331 w 7728382"/>
              <a:gd name="connsiteY2492" fmla="*/ 2369667 h 7317371"/>
              <a:gd name="connsiteX2493" fmla="*/ 169415 w 7728382"/>
              <a:gd name="connsiteY2493" fmla="*/ 2344713 h 7317371"/>
              <a:gd name="connsiteX2494" fmla="*/ 179297 w 7728382"/>
              <a:gd name="connsiteY2494" fmla="*/ 2321495 h 7317371"/>
              <a:gd name="connsiteX2495" fmla="*/ 181881 w 7728382"/>
              <a:gd name="connsiteY2495" fmla="*/ 2311182 h 7317371"/>
              <a:gd name="connsiteX2496" fmla="*/ 204682 w 7728382"/>
              <a:gd name="connsiteY2496" fmla="*/ 2238075 h 7317371"/>
              <a:gd name="connsiteX2497" fmla="*/ 202947 w 7728382"/>
              <a:gd name="connsiteY2497" fmla="*/ 2219594 h 7317371"/>
              <a:gd name="connsiteX2498" fmla="*/ 198647 w 7728382"/>
              <a:gd name="connsiteY2498" fmla="*/ 2201522 h 7317371"/>
              <a:gd name="connsiteX2499" fmla="*/ 195648 w 7728382"/>
              <a:gd name="connsiteY2499" fmla="*/ 2180468 h 7317371"/>
              <a:gd name="connsiteX2500" fmla="*/ 197798 w 7728382"/>
              <a:gd name="connsiteY2500" fmla="*/ 2163253 h 7317371"/>
              <a:gd name="connsiteX2501" fmla="*/ 203381 w 7728382"/>
              <a:gd name="connsiteY2501" fmla="*/ 2147773 h 7317371"/>
              <a:gd name="connsiteX2502" fmla="*/ 210698 w 7728382"/>
              <a:gd name="connsiteY2502" fmla="*/ 2136175 h 7317371"/>
              <a:gd name="connsiteX2503" fmla="*/ 218865 w 7728382"/>
              <a:gd name="connsiteY2503" fmla="*/ 2131866 h 7317371"/>
              <a:gd name="connsiteX2504" fmla="*/ 224881 w 7728382"/>
              <a:gd name="connsiteY2504" fmla="*/ 2123268 h 7317371"/>
              <a:gd name="connsiteX2505" fmla="*/ 245098 w 7728382"/>
              <a:gd name="connsiteY2505" fmla="*/ 2083285 h 7317371"/>
              <a:gd name="connsiteX2506" fmla="*/ 235197 w 7728382"/>
              <a:gd name="connsiteY2506" fmla="*/ 2074237 h 7317371"/>
              <a:gd name="connsiteX2507" fmla="*/ 231764 w 7728382"/>
              <a:gd name="connsiteY2507" fmla="*/ 2066949 h 7317371"/>
              <a:gd name="connsiteX2508" fmla="*/ 220147 w 7728382"/>
              <a:gd name="connsiteY2508" fmla="*/ 2057044 h 7317371"/>
              <a:gd name="connsiteX2509" fmla="*/ 214998 w 7728382"/>
              <a:gd name="connsiteY2509" fmla="*/ 2048875 h 7317371"/>
              <a:gd name="connsiteX2510" fmla="*/ 212848 w 7728382"/>
              <a:gd name="connsiteY2510" fmla="*/ 2035969 h 7317371"/>
              <a:gd name="connsiteX2511" fmla="*/ 212415 w 7728382"/>
              <a:gd name="connsiteY2511" fmla="*/ 2012750 h 7317371"/>
              <a:gd name="connsiteX2512" fmla="*/ 211132 w 7728382"/>
              <a:gd name="connsiteY2512" fmla="*/ 2002009 h 7317371"/>
              <a:gd name="connsiteX2513" fmla="*/ 205965 w 7728382"/>
              <a:gd name="connsiteY2513" fmla="*/ 1977504 h 7317371"/>
              <a:gd name="connsiteX2514" fmla="*/ 190047 w 7728382"/>
              <a:gd name="connsiteY2514" fmla="*/ 1902253 h 7317371"/>
              <a:gd name="connsiteX2515" fmla="*/ 181881 w 7728382"/>
              <a:gd name="connsiteY2515" fmla="*/ 1835171 h 7317371"/>
              <a:gd name="connsiteX2516" fmla="*/ 165982 w 7728382"/>
              <a:gd name="connsiteY2516" fmla="*/ 1808071 h 7317371"/>
              <a:gd name="connsiteX2517" fmla="*/ 157797 w 7728382"/>
              <a:gd name="connsiteY2517" fmla="*/ 1780994 h 7317371"/>
              <a:gd name="connsiteX2518" fmla="*/ 138881 w 7728382"/>
              <a:gd name="connsiteY2518" fmla="*/ 1752180 h 7317371"/>
              <a:gd name="connsiteX2519" fmla="*/ 133299 w 7728382"/>
              <a:gd name="connsiteY2519" fmla="*/ 1725081 h 7317371"/>
              <a:gd name="connsiteX2520" fmla="*/ 132865 w 7728382"/>
              <a:gd name="connsiteY2520" fmla="*/ 1696288 h 7317371"/>
              <a:gd name="connsiteX2521" fmla="*/ 135015 w 7728382"/>
              <a:gd name="connsiteY2521" fmla="*/ 1648972 h 7317371"/>
              <a:gd name="connsiteX2522" fmla="*/ 133299 w 7728382"/>
              <a:gd name="connsiteY2522" fmla="*/ 1636087 h 7317371"/>
              <a:gd name="connsiteX2523" fmla="*/ 116948 w 7728382"/>
              <a:gd name="connsiteY2523" fmla="*/ 1585770 h 7317371"/>
              <a:gd name="connsiteX2524" fmla="*/ 105349 w 7728382"/>
              <a:gd name="connsiteY2524" fmla="*/ 1559979 h 7317371"/>
              <a:gd name="connsiteX2525" fmla="*/ 108782 w 7728382"/>
              <a:gd name="connsiteY2525" fmla="*/ 1539762 h 7317371"/>
              <a:gd name="connsiteX2526" fmla="*/ 107914 w 7728382"/>
              <a:gd name="connsiteY2526" fmla="*/ 1503208 h 7317371"/>
              <a:gd name="connsiteX2527" fmla="*/ 115665 w 7728382"/>
              <a:gd name="connsiteY2527" fmla="*/ 1502350 h 7317371"/>
              <a:gd name="connsiteX2528" fmla="*/ 128999 w 7728382"/>
              <a:gd name="connsiteY2528" fmla="*/ 1496327 h 7317371"/>
              <a:gd name="connsiteX2529" fmla="*/ 139315 w 7728382"/>
              <a:gd name="connsiteY2529" fmla="*/ 1486871 h 7317371"/>
              <a:gd name="connsiteX2530" fmla="*/ 140183 w 7728382"/>
              <a:gd name="connsiteY2530" fmla="*/ 1476109 h 7317371"/>
              <a:gd name="connsiteX2531" fmla="*/ 126849 w 7728382"/>
              <a:gd name="connsiteY2531" fmla="*/ 1466225 h 7317371"/>
              <a:gd name="connsiteX2532" fmla="*/ 134581 w 7728382"/>
              <a:gd name="connsiteY2532" fmla="*/ 1461938 h 7317371"/>
              <a:gd name="connsiteX2533" fmla="*/ 136731 w 7728382"/>
              <a:gd name="connsiteY2533" fmla="*/ 1457629 h 7317371"/>
              <a:gd name="connsiteX2534" fmla="*/ 134581 w 7728382"/>
              <a:gd name="connsiteY2534" fmla="*/ 1453320 h 7317371"/>
              <a:gd name="connsiteX2535" fmla="*/ 126849 w 7728382"/>
              <a:gd name="connsiteY2535" fmla="*/ 1449032 h 7317371"/>
              <a:gd name="connsiteX2536" fmla="*/ 131149 w 7728382"/>
              <a:gd name="connsiteY2536" fmla="*/ 1438720 h 7317371"/>
              <a:gd name="connsiteX2537" fmla="*/ 138881 w 7728382"/>
              <a:gd name="connsiteY2537" fmla="*/ 1446009 h 7317371"/>
              <a:gd name="connsiteX2538" fmla="*/ 149197 w 7728382"/>
              <a:gd name="connsiteY2538" fmla="*/ 1451604 h 7317371"/>
              <a:gd name="connsiteX2539" fmla="*/ 159099 w 7728382"/>
              <a:gd name="connsiteY2539" fmla="*/ 1458486 h 7317371"/>
              <a:gd name="connsiteX2540" fmla="*/ 168132 w 7728382"/>
              <a:gd name="connsiteY2540" fmla="*/ 1483848 h 7317371"/>
              <a:gd name="connsiteX2541" fmla="*/ 178882 w 7728382"/>
              <a:gd name="connsiteY2541" fmla="*/ 1492039 h 7317371"/>
              <a:gd name="connsiteX2542" fmla="*/ 200382 w 7728382"/>
              <a:gd name="connsiteY2542" fmla="*/ 1502350 h 7317371"/>
              <a:gd name="connsiteX2543" fmla="*/ 215847 w 7728382"/>
              <a:gd name="connsiteY2543" fmla="*/ 1519116 h 7317371"/>
              <a:gd name="connsiteX2544" fmla="*/ 224032 w 7728382"/>
              <a:gd name="connsiteY2544" fmla="*/ 1525998 h 7317371"/>
              <a:gd name="connsiteX2545" fmla="*/ 257998 w 7728382"/>
              <a:gd name="connsiteY2545" fmla="*/ 1531593 h 7317371"/>
              <a:gd name="connsiteX2546" fmla="*/ 299281 w 7728382"/>
              <a:gd name="connsiteY2546" fmla="*/ 1546644 h 7317371"/>
              <a:gd name="connsiteX2547" fmla="*/ 313898 w 7728382"/>
              <a:gd name="connsiteY2547" fmla="*/ 1558242 h 7317371"/>
              <a:gd name="connsiteX2548" fmla="*/ 325515 w 7728382"/>
              <a:gd name="connsiteY2548" fmla="*/ 1575029 h 7317371"/>
              <a:gd name="connsiteX2549" fmla="*/ 350881 w 7728382"/>
              <a:gd name="connsiteY2549" fmla="*/ 1623610 h 7317371"/>
              <a:gd name="connsiteX2550" fmla="*/ 359915 w 7728382"/>
              <a:gd name="connsiteY2550" fmla="*/ 1635209 h 7317371"/>
              <a:gd name="connsiteX2551" fmla="*/ 364215 w 7728382"/>
              <a:gd name="connsiteY2551" fmla="*/ 1631349 h 7317371"/>
              <a:gd name="connsiteX2552" fmla="*/ 364630 w 7728382"/>
              <a:gd name="connsiteY2552" fmla="*/ 1610274 h 7317371"/>
              <a:gd name="connsiteX2553" fmla="*/ 368515 w 7728382"/>
              <a:gd name="connsiteY2553" fmla="*/ 1598247 h 7317371"/>
              <a:gd name="connsiteX2554" fmla="*/ 374531 w 7728382"/>
              <a:gd name="connsiteY2554" fmla="*/ 1590508 h 7317371"/>
              <a:gd name="connsiteX2555" fmla="*/ 385281 w 7728382"/>
              <a:gd name="connsiteY2555" fmla="*/ 1581889 h 7317371"/>
              <a:gd name="connsiteX2556" fmla="*/ 384847 w 7728382"/>
              <a:gd name="connsiteY2556" fmla="*/ 1577173 h 7317371"/>
              <a:gd name="connsiteX2557" fmla="*/ 384847 w 7728382"/>
              <a:gd name="connsiteY2557" fmla="*/ 1572435 h 7317371"/>
              <a:gd name="connsiteX2558" fmla="*/ 385281 w 7728382"/>
              <a:gd name="connsiteY2558" fmla="*/ 1564696 h 7317371"/>
              <a:gd name="connsiteX2559" fmla="*/ 377115 w 7728382"/>
              <a:gd name="connsiteY2559" fmla="*/ 1562122 h 7317371"/>
              <a:gd name="connsiteX2560" fmla="*/ 357331 w 7728382"/>
              <a:gd name="connsiteY2560" fmla="*/ 1559979 h 7317371"/>
              <a:gd name="connsiteX2561" fmla="*/ 348731 w 7728382"/>
              <a:gd name="connsiteY2561" fmla="*/ 1555240 h 7317371"/>
              <a:gd name="connsiteX2562" fmla="*/ 324647 w 7728382"/>
              <a:gd name="connsiteY2562" fmla="*/ 1497612 h 7317371"/>
              <a:gd name="connsiteX2563" fmla="*/ 329815 w 7728382"/>
              <a:gd name="connsiteY2563" fmla="*/ 1468799 h 7317371"/>
              <a:gd name="connsiteX2564" fmla="*/ 348731 w 7728382"/>
              <a:gd name="connsiteY2564" fmla="*/ 1412478 h 7317371"/>
              <a:gd name="connsiteX2565" fmla="*/ 357331 w 7728382"/>
              <a:gd name="connsiteY2565" fmla="*/ 1420646 h 7317371"/>
              <a:gd name="connsiteX2566" fmla="*/ 365063 w 7728382"/>
              <a:gd name="connsiteY2566" fmla="*/ 1418074 h 7317371"/>
              <a:gd name="connsiteX2567" fmla="*/ 373229 w 7728382"/>
              <a:gd name="connsiteY2567" fmla="*/ 1413335 h 7317371"/>
              <a:gd name="connsiteX2568" fmla="*/ 385281 w 7728382"/>
              <a:gd name="connsiteY2568" fmla="*/ 1412478 h 7317371"/>
              <a:gd name="connsiteX2569" fmla="*/ 380113 w 7728382"/>
              <a:gd name="connsiteY2569" fmla="*/ 1379376 h 7317371"/>
              <a:gd name="connsiteX2570" fmla="*/ 383131 w 7728382"/>
              <a:gd name="connsiteY2570" fmla="*/ 1353135 h 7317371"/>
              <a:gd name="connsiteX2571" fmla="*/ 388298 w 7728382"/>
              <a:gd name="connsiteY2571" fmla="*/ 1330345 h 7317371"/>
              <a:gd name="connsiteX2572" fmla="*/ 390863 w 7728382"/>
              <a:gd name="connsiteY2572" fmla="*/ 1305411 h 7317371"/>
              <a:gd name="connsiteX2573" fmla="*/ 385281 w 7728382"/>
              <a:gd name="connsiteY2573" fmla="*/ 1305411 h 7317371"/>
              <a:gd name="connsiteX2574" fmla="*/ 383565 w 7728382"/>
              <a:gd name="connsiteY2574" fmla="*/ 1320890 h 7317371"/>
              <a:gd name="connsiteX2575" fmla="*/ 377548 w 7728382"/>
              <a:gd name="connsiteY2575" fmla="*/ 1331632 h 7317371"/>
              <a:gd name="connsiteX2576" fmla="*/ 359047 w 7728382"/>
              <a:gd name="connsiteY2576" fmla="*/ 1350133 h 7317371"/>
              <a:gd name="connsiteX2577" fmla="*/ 364215 w 7728382"/>
              <a:gd name="connsiteY2577" fmla="*/ 1359159 h 7317371"/>
              <a:gd name="connsiteX2578" fmla="*/ 357331 w 7728382"/>
              <a:gd name="connsiteY2578" fmla="*/ 1356158 h 7317371"/>
              <a:gd name="connsiteX2579" fmla="*/ 351730 w 7728382"/>
              <a:gd name="connsiteY2579" fmla="*/ 1352706 h 7317371"/>
              <a:gd name="connsiteX2580" fmla="*/ 347015 w 7728382"/>
              <a:gd name="connsiteY2580" fmla="*/ 1347539 h 7317371"/>
              <a:gd name="connsiteX2581" fmla="*/ 343130 w 7728382"/>
              <a:gd name="connsiteY2581" fmla="*/ 1341108 h 7317371"/>
              <a:gd name="connsiteX2582" fmla="*/ 347015 w 7728382"/>
              <a:gd name="connsiteY2582" fmla="*/ 1337227 h 7317371"/>
              <a:gd name="connsiteX2583" fmla="*/ 353880 w 7728382"/>
              <a:gd name="connsiteY2583" fmla="*/ 1328201 h 7317371"/>
              <a:gd name="connsiteX2584" fmla="*/ 359047 w 7728382"/>
              <a:gd name="connsiteY2584" fmla="*/ 1323463 h 7317371"/>
              <a:gd name="connsiteX2585" fmla="*/ 348731 w 7728382"/>
              <a:gd name="connsiteY2585" fmla="*/ 1301102 h 7317371"/>
              <a:gd name="connsiteX2586" fmla="*/ 330230 w 7728382"/>
              <a:gd name="connsiteY2586" fmla="*/ 1290362 h 7317371"/>
              <a:gd name="connsiteX2587" fmla="*/ 244664 w 7728382"/>
              <a:gd name="connsiteY2587" fmla="*/ 1281765 h 7317371"/>
              <a:gd name="connsiteX2588" fmla="*/ 232632 w 7728382"/>
              <a:gd name="connsiteY2588" fmla="*/ 1268429 h 7317371"/>
              <a:gd name="connsiteX2589" fmla="*/ 242081 w 7728382"/>
              <a:gd name="connsiteY2589" fmla="*/ 1242638 h 7317371"/>
              <a:gd name="connsiteX2590" fmla="*/ 239931 w 7728382"/>
              <a:gd name="connsiteY2590" fmla="*/ 1240473 h 7317371"/>
              <a:gd name="connsiteX2591" fmla="*/ 239497 w 7728382"/>
              <a:gd name="connsiteY2591" fmla="*/ 1239615 h 7317371"/>
              <a:gd name="connsiteX2592" fmla="*/ 238648 w 7728382"/>
              <a:gd name="connsiteY2592" fmla="*/ 1238757 h 7317371"/>
              <a:gd name="connsiteX2593" fmla="*/ 237347 w 7728382"/>
              <a:gd name="connsiteY2593" fmla="*/ 1234019 h 7317371"/>
              <a:gd name="connsiteX2594" fmla="*/ 229614 w 7728382"/>
              <a:gd name="connsiteY2594" fmla="*/ 1246926 h 7317371"/>
              <a:gd name="connsiteX2595" fmla="*/ 224032 w 7728382"/>
              <a:gd name="connsiteY2595" fmla="*/ 1249070 h 7317371"/>
              <a:gd name="connsiteX2596" fmla="*/ 217148 w 7728382"/>
              <a:gd name="connsiteY2596" fmla="*/ 1245640 h 7317371"/>
              <a:gd name="connsiteX2597" fmla="*/ 208115 w 7728382"/>
              <a:gd name="connsiteY2597" fmla="*/ 1242638 h 7317371"/>
              <a:gd name="connsiteX2598" fmla="*/ 201231 w 7728382"/>
              <a:gd name="connsiteY2598" fmla="*/ 1245640 h 7317371"/>
              <a:gd name="connsiteX2599" fmla="*/ 195648 w 7728382"/>
              <a:gd name="connsiteY2599" fmla="*/ 1251664 h 7317371"/>
              <a:gd name="connsiteX2600" fmla="*/ 190915 w 7728382"/>
              <a:gd name="connsiteY2600" fmla="*/ 1260690 h 7317371"/>
              <a:gd name="connsiteX2601" fmla="*/ 184031 w 7728382"/>
              <a:gd name="connsiteY2601" fmla="*/ 1268858 h 7317371"/>
              <a:gd name="connsiteX2602" fmla="*/ 207247 w 7728382"/>
              <a:gd name="connsiteY2602" fmla="*/ 1273596 h 7317371"/>
              <a:gd name="connsiteX2603" fmla="*/ 220147 w 7728382"/>
              <a:gd name="connsiteY2603" fmla="*/ 1278742 h 7317371"/>
              <a:gd name="connsiteX2604" fmla="*/ 226182 w 7728382"/>
              <a:gd name="connsiteY2604" fmla="*/ 1287788 h 7317371"/>
              <a:gd name="connsiteX2605" fmla="*/ 224881 w 7728382"/>
              <a:gd name="connsiteY2605" fmla="*/ 1303696 h 7317371"/>
              <a:gd name="connsiteX2606" fmla="*/ 217148 w 7728382"/>
              <a:gd name="connsiteY2606" fmla="*/ 1315294 h 7317371"/>
              <a:gd name="connsiteX2607" fmla="*/ 206832 w 7728382"/>
              <a:gd name="connsiteY2607" fmla="*/ 1319604 h 7317371"/>
              <a:gd name="connsiteX2608" fmla="*/ 200382 w 7728382"/>
              <a:gd name="connsiteY2608" fmla="*/ 1314009 h 7317371"/>
              <a:gd name="connsiteX2609" fmla="*/ 178882 w 7728382"/>
              <a:gd name="connsiteY2609" fmla="*/ 1327772 h 7317371"/>
              <a:gd name="connsiteX2610" fmla="*/ 168547 w 7728382"/>
              <a:gd name="connsiteY2610" fmla="*/ 1331202 h 7317371"/>
              <a:gd name="connsiteX2611" fmla="*/ 157797 w 7728382"/>
              <a:gd name="connsiteY2611" fmla="*/ 1332060 h 7317371"/>
              <a:gd name="connsiteX2612" fmla="*/ 157797 w 7728382"/>
              <a:gd name="connsiteY2612" fmla="*/ 1341108 h 7317371"/>
              <a:gd name="connsiteX2613" fmla="*/ 168132 w 7728382"/>
              <a:gd name="connsiteY2613" fmla="*/ 1344966 h 7317371"/>
              <a:gd name="connsiteX2614" fmla="*/ 167265 w 7728382"/>
              <a:gd name="connsiteY2614" fmla="*/ 1347990 h 7317371"/>
              <a:gd name="connsiteX2615" fmla="*/ 157797 w 7728382"/>
              <a:gd name="connsiteY2615" fmla="*/ 1350133 h 7317371"/>
              <a:gd name="connsiteX2616" fmla="*/ 150499 w 7728382"/>
              <a:gd name="connsiteY2616" fmla="*/ 1348847 h 7317371"/>
              <a:gd name="connsiteX2617" fmla="*/ 137599 w 7728382"/>
              <a:gd name="connsiteY2617" fmla="*/ 1342822 h 7317371"/>
              <a:gd name="connsiteX2618" fmla="*/ 128999 w 7728382"/>
              <a:gd name="connsiteY2618" fmla="*/ 1341108 h 7317371"/>
              <a:gd name="connsiteX2619" fmla="*/ 116099 w 7728382"/>
              <a:gd name="connsiteY2619" fmla="*/ 1332489 h 7317371"/>
              <a:gd name="connsiteX2620" fmla="*/ 78682 w 7728382"/>
              <a:gd name="connsiteY2620" fmla="*/ 1278313 h 7317371"/>
              <a:gd name="connsiteX2621" fmla="*/ 61048 w 7728382"/>
              <a:gd name="connsiteY2621" fmla="*/ 1270144 h 7317371"/>
              <a:gd name="connsiteX2622" fmla="*/ 58898 w 7728382"/>
              <a:gd name="connsiteY2622" fmla="*/ 1270573 h 7317371"/>
              <a:gd name="connsiteX2623" fmla="*/ 52882 w 7728382"/>
              <a:gd name="connsiteY2623" fmla="*/ 1249949 h 7317371"/>
              <a:gd name="connsiteX2624" fmla="*/ 39548 w 7728382"/>
              <a:gd name="connsiteY2624" fmla="*/ 1233591 h 7317371"/>
              <a:gd name="connsiteX2625" fmla="*/ 46866 w 7728382"/>
              <a:gd name="connsiteY2625" fmla="*/ 1231447 h 7317371"/>
              <a:gd name="connsiteX2626" fmla="*/ 53316 w 7728382"/>
              <a:gd name="connsiteY2626" fmla="*/ 1226709 h 7317371"/>
              <a:gd name="connsiteX2627" fmla="*/ 66216 w 7728382"/>
              <a:gd name="connsiteY2627" fmla="*/ 1191463 h 7317371"/>
              <a:gd name="connsiteX2628" fmla="*/ 78682 w 7728382"/>
              <a:gd name="connsiteY2628" fmla="*/ 1197487 h 7317371"/>
              <a:gd name="connsiteX2629" fmla="*/ 87716 w 7728382"/>
              <a:gd name="connsiteY2629" fmla="*/ 1204369 h 7317371"/>
              <a:gd name="connsiteX2630" fmla="*/ 111365 w 7728382"/>
              <a:gd name="connsiteY2630" fmla="*/ 1213395 h 7317371"/>
              <a:gd name="connsiteX2631" fmla="*/ 187482 w 7728382"/>
              <a:gd name="connsiteY2631" fmla="*/ 1219849 h 7317371"/>
              <a:gd name="connsiteX2632" fmla="*/ 217997 w 7728382"/>
              <a:gd name="connsiteY2632" fmla="*/ 1213395 h 7317371"/>
              <a:gd name="connsiteX2633" fmla="*/ 248097 w 7728382"/>
              <a:gd name="connsiteY2633" fmla="*/ 1197487 h 7317371"/>
              <a:gd name="connsiteX2634" fmla="*/ 303148 w 7728382"/>
              <a:gd name="connsiteY2634" fmla="*/ 1156625 h 7317371"/>
              <a:gd name="connsiteX2635" fmla="*/ 507396 w 7728382"/>
              <a:gd name="connsiteY2635" fmla="*/ 1065465 h 7317371"/>
              <a:gd name="connsiteX2636" fmla="*/ 683280 w 7728382"/>
              <a:gd name="connsiteY2636" fmla="*/ 1019458 h 7317371"/>
              <a:gd name="connsiteX2637" fmla="*/ 897844 w 7728382"/>
              <a:gd name="connsiteY2637" fmla="*/ 928727 h 7317371"/>
              <a:gd name="connsiteX2638" fmla="*/ 1037178 w 7728382"/>
              <a:gd name="connsiteY2638" fmla="*/ 891316 h 7317371"/>
              <a:gd name="connsiteX2639" fmla="*/ 1189393 w 7728382"/>
              <a:gd name="connsiteY2639" fmla="*/ 850475 h 7317371"/>
              <a:gd name="connsiteX2640" fmla="*/ 1339043 w 7728382"/>
              <a:gd name="connsiteY2640" fmla="*/ 782105 h 7317371"/>
              <a:gd name="connsiteX2641" fmla="*/ 1463309 w 7728382"/>
              <a:gd name="connsiteY2641" fmla="*/ 766626 h 7317371"/>
              <a:gd name="connsiteX2642" fmla="*/ 1548893 w 7728382"/>
              <a:gd name="connsiteY2642" fmla="*/ 737812 h 7317371"/>
              <a:gd name="connsiteX2643" fmla="*/ 1538558 w 7728382"/>
              <a:gd name="connsiteY2643" fmla="*/ 747696 h 7317371"/>
              <a:gd name="connsiteX2644" fmla="*/ 1500292 w 7728382"/>
              <a:gd name="connsiteY2644" fmla="*/ 764890 h 7317371"/>
              <a:gd name="connsiteX2645" fmla="*/ 1517492 w 7728382"/>
              <a:gd name="connsiteY2645" fmla="*/ 776938 h 7317371"/>
              <a:gd name="connsiteX2646" fmla="*/ 1585443 w 7728382"/>
              <a:gd name="connsiteY2646" fmla="*/ 764890 h 7317371"/>
              <a:gd name="connsiteX2647" fmla="*/ 1585443 w 7728382"/>
              <a:gd name="connsiteY2647" fmla="*/ 756722 h 7317371"/>
              <a:gd name="connsiteX2648" fmla="*/ 1580275 w 7728382"/>
              <a:gd name="connsiteY2648" fmla="*/ 756722 h 7317371"/>
              <a:gd name="connsiteX2649" fmla="*/ 1580275 w 7728382"/>
              <a:gd name="connsiteY2649" fmla="*/ 746838 h 7317371"/>
              <a:gd name="connsiteX2650" fmla="*/ 1616825 w 7728382"/>
              <a:gd name="connsiteY2650" fmla="*/ 746838 h 7317371"/>
              <a:gd name="connsiteX2651" fmla="*/ 1616391 w 7728382"/>
              <a:gd name="connsiteY2651" fmla="*/ 740814 h 7317371"/>
              <a:gd name="connsiteX2652" fmla="*/ 1615543 w 7728382"/>
              <a:gd name="connsiteY2652" fmla="*/ 739099 h 7317371"/>
              <a:gd name="connsiteX2653" fmla="*/ 1614241 w 7728382"/>
              <a:gd name="connsiteY2653" fmla="*/ 739527 h 7317371"/>
              <a:gd name="connsiteX2654" fmla="*/ 1611657 w 7728382"/>
              <a:gd name="connsiteY2654" fmla="*/ 737812 h 7317371"/>
              <a:gd name="connsiteX2655" fmla="*/ 1612959 w 7728382"/>
              <a:gd name="connsiteY2655" fmla="*/ 716309 h 7317371"/>
              <a:gd name="connsiteX2656" fmla="*/ 1595325 w 7728382"/>
              <a:gd name="connsiteY2656" fmla="*/ 715451 h 7317371"/>
              <a:gd name="connsiteX2657" fmla="*/ 1553193 w 7728382"/>
              <a:gd name="connsiteY2657" fmla="*/ 729216 h 7317371"/>
              <a:gd name="connsiteX2658" fmla="*/ 1579841 w 7728382"/>
              <a:gd name="connsiteY2658" fmla="*/ 715880 h 7317371"/>
              <a:gd name="connsiteX2659" fmla="*/ 1611657 w 7728382"/>
              <a:gd name="connsiteY2659" fmla="*/ 694805 h 7317371"/>
              <a:gd name="connsiteX2660" fmla="*/ 1659391 w 7728382"/>
              <a:gd name="connsiteY2660" fmla="*/ 638485 h 7317371"/>
              <a:gd name="connsiteX2661" fmla="*/ 1649942 w 7728382"/>
              <a:gd name="connsiteY2661" fmla="*/ 658681 h 7317371"/>
              <a:gd name="connsiteX2662" fmla="*/ 1632309 w 7728382"/>
              <a:gd name="connsiteY2662" fmla="*/ 676325 h 7317371"/>
              <a:gd name="connsiteX2663" fmla="*/ 1626292 w 7728382"/>
              <a:gd name="connsiteY2663" fmla="*/ 686208 h 7317371"/>
              <a:gd name="connsiteX2664" fmla="*/ 1632742 w 7728382"/>
              <a:gd name="connsiteY2664" fmla="*/ 683636 h 7317371"/>
              <a:gd name="connsiteX2665" fmla="*/ 1646925 w 7728382"/>
              <a:gd name="connsiteY2665" fmla="*/ 680613 h 7317371"/>
              <a:gd name="connsiteX2666" fmla="*/ 1658976 w 7728382"/>
              <a:gd name="connsiteY2666" fmla="*/ 675896 h 7317371"/>
              <a:gd name="connsiteX2667" fmla="*/ 1670141 w 7728382"/>
              <a:gd name="connsiteY2667" fmla="*/ 662990 h 7317371"/>
              <a:gd name="connsiteX2668" fmla="*/ 1697242 w 7728382"/>
              <a:gd name="connsiteY2668" fmla="*/ 650084 h 7317371"/>
              <a:gd name="connsiteX2669" fmla="*/ 1706691 w 7728382"/>
              <a:gd name="connsiteY2669" fmla="*/ 638485 h 7317371"/>
              <a:gd name="connsiteX2670" fmla="*/ 1697676 w 7728382"/>
              <a:gd name="connsiteY2670" fmla="*/ 619554 h 7317371"/>
              <a:gd name="connsiteX2671" fmla="*/ 1682192 w 7728382"/>
              <a:gd name="connsiteY2671" fmla="*/ 618697 h 7317371"/>
              <a:gd name="connsiteX2672" fmla="*/ 1675308 w 7728382"/>
              <a:gd name="connsiteY2672" fmla="*/ 626865 h 7317371"/>
              <a:gd name="connsiteX2673" fmla="*/ 1664558 w 7728382"/>
              <a:gd name="connsiteY2673" fmla="*/ 638485 h 7317371"/>
              <a:gd name="connsiteX2674" fmla="*/ 1697242 w 7728382"/>
              <a:gd name="connsiteY2674" fmla="*/ 582144 h 7317371"/>
              <a:gd name="connsiteX2675" fmla="*/ 1786259 w 7728382"/>
              <a:gd name="connsiteY2675" fmla="*/ 466481 h 7317371"/>
              <a:gd name="connsiteX2676" fmla="*/ 1786259 w 7728382"/>
              <a:gd name="connsiteY2676" fmla="*/ 475077 h 7317371"/>
              <a:gd name="connsiteX2677" fmla="*/ 1782374 w 7728382"/>
              <a:gd name="connsiteY2677" fmla="*/ 487984 h 7317371"/>
              <a:gd name="connsiteX2678" fmla="*/ 1790125 w 7728382"/>
              <a:gd name="connsiteY2678" fmla="*/ 491414 h 7317371"/>
              <a:gd name="connsiteX2679" fmla="*/ 1802591 w 7728382"/>
              <a:gd name="connsiteY2679" fmla="*/ 486269 h 7317371"/>
              <a:gd name="connsiteX2680" fmla="*/ 1812473 w 7728382"/>
              <a:gd name="connsiteY2680" fmla="*/ 475077 h 7317371"/>
              <a:gd name="connsiteX2681" fmla="*/ 1817207 w 7728382"/>
              <a:gd name="connsiteY2681" fmla="*/ 457026 h 7317371"/>
              <a:gd name="connsiteX2682" fmla="*/ 1812907 w 7728382"/>
              <a:gd name="connsiteY2682" fmla="*/ 451859 h 7317371"/>
              <a:gd name="connsiteX2683" fmla="*/ 1802591 w 7728382"/>
              <a:gd name="connsiteY2683" fmla="*/ 456168 h 7317371"/>
              <a:gd name="connsiteX2684" fmla="*/ 1790973 w 7728382"/>
              <a:gd name="connsiteY2684" fmla="*/ 466481 h 7317371"/>
              <a:gd name="connsiteX2685" fmla="*/ 1806891 w 7728382"/>
              <a:gd name="connsiteY2685" fmla="*/ 435093 h 7317371"/>
              <a:gd name="connsiteX2686" fmla="*/ 1833973 w 7728382"/>
              <a:gd name="connsiteY2686" fmla="*/ 407995 h 7317371"/>
              <a:gd name="connsiteX2687" fmla="*/ 1886440 w 7728382"/>
              <a:gd name="connsiteY2687" fmla="*/ 375322 h 7317371"/>
              <a:gd name="connsiteX2688" fmla="*/ 2047689 w 7728382"/>
              <a:gd name="connsiteY2688" fmla="*/ 351246 h 7317371"/>
              <a:gd name="connsiteX2689" fmla="*/ 2052423 w 7728382"/>
              <a:gd name="connsiteY2689" fmla="*/ 349102 h 7317371"/>
              <a:gd name="connsiteX2690" fmla="*/ 2053290 w 7728382"/>
              <a:gd name="connsiteY2690" fmla="*/ 349102 h 7317371"/>
              <a:gd name="connsiteX2691" fmla="*/ 2054573 w 7728382"/>
              <a:gd name="connsiteY2691" fmla="*/ 352103 h 7317371"/>
              <a:gd name="connsiteX2692" fmla="*/ 2108322 w 7728382"/>
              <a:gd name="connsiteY2692" fmla="*/ 460885 h 7317371"/>
              <a:gd name="connsiteX2693" fmla="*/ 2171539 w 7728382"/>
              <a:gd name="connsiteY2693" fmla="*/ 552472 h 7317371"/>
              <a:gd name="connsiteX2694" fmla="*/ 2195189 w 7728382"/>
              <a:gd name="connsiteY2694" fmla="*/ 601503 h 7317371"/>
              <a:gd name="connsiteX2695" fmla="*/ 2201205 w 7728382"/>
              <a:gd name="connsiteY2695" fmla="*/ 664705 h 7317371"/>
              <a:gd name="connsiteX2696" fmla="*/ 2193039 w 7728382"/>
              <a:gd name="connsiteY2696" fmla="*/ 700402 h 7317371"/>
              <a:gd name="connsiteX2697" fmla="*/ 2172407 w 7728382"/>
              <a:gd name="connsiteY2697" fmla="*/ 721476 h 7317371"/>
              <a:gd name="connsiteX2698" fmla="*/ 2166806 w 7728382"/>
              <a:gd name="connsiteY2698" fmla="*/ 745123 h 7317371"/>
              <a:gd name="connsiteX2699" fmla="*/ 2175405 w 7728382"/>
              <a:gd name="connsiteY2699" fmla="*/ 764461 h 7317371"/>
              <a:gd name="connsiteX2700" fmla="*/ 2190022 w 7728382"/>
              <a:gd name="connsiteY2700" fmla="*/ 784678 h 7317371"/>
              <a:gd name="connsiteX2701" fmla="*/ 2193039 w 7728382"/>
              <a:gd name="connsiteY2701" fmla="*/ 817351 h 7317371"/>
              <a:gd name="connsiteX2702" fmla="*/ 2180573 w 7728382"/>
              <a:gd name="connsiteY2702" fmla="*/ 836281 h 7317371"/>
              <a:gd name="connsiteX2703" fmla="*/ 2073074 w 7728382"/>
              <a:gd name="connsiteY2703" fmla="*/ 862931 h 7317371"/>
              <a:gd name="connsiteX2704" fmla="*/ 2122090 w 7728382"/>
              <a:gd name="connsiteY2704" fmla="*/ 1012146 h 7317371"/>
              <a:gd name="connsiteX2705" fmla="*/ 2128106 w 7728382"/>
              <a:gd name="connsiteY2705" fmla="*/ 1084825 h 7317371"/>
              <a:gd name="connsiteX2706" fmla="*/ 2128540 w 7728382"/>
              <a:gd name="connsiteY2706" fmla="*/ 1156625 h 7317371"/>
              <a:gd name="connsiteX2707" fmla="*/ 2161657 w 7728382"/>
              <a:gd name="connsiteY2707" fmla="*/ 1180700 h 7317371"/>
              <a:gd name="connsiteX2708" fmla="*/ 2179705 w 7728382"/>
              <a:gd name="connsiteY2708" fmla="*/ 1202633 h 7317371"/>
              <a:gd name="connsiteX2709" fmla="*/ 2208957 w 7728382"/>
              <a:gd name="connsiteY2709" fmla="*/ 1261976 h 7317371"/>
              <a:gd name="connsiteX2710" fmla="*/ 2230457 w 7728382"/>
              <a:gd name="connsiteY2710" fmla="*/ 1281336 h 7317371"/>
              <a:gd name="connsiteX2711" fmla="*/ 2248505 w 7728382"/>
              <a:gd name="connsiteY2711" fmla="*/ 1307126 h 7317371"/>
              <a:gd name="connsiteX2712" fmla="*/ 2263103 w 7728382"/>
              <a:gd name="connsiteY2712" fmla="*/ 1338434 h 7317371"/>
              <a:gd name="connsiteX2713" fmla="*/ 2263870 w 7728382"/>
              <a:gd name="connsiteY2713" fmla="*/ 1338542 h 7317371"/>
              <a:gd name="connsiteX2714" fmla="*/ 2249257 w 7728382"/>
              <a:gd name="connsiteY2714" fmla="*/ 1307145 h 7317371"/>
              <a:gd name="connsiteX2715" fmla="*/ 2231223 w 7728382"/>
              <a:gd name="connsiteY2715" fmla="*/ 1281341 h 7317371"/>
              <a:gd name="connsiteX2716" fmla="*/ 2209732 w 7728382"/>
              <a:gd name="connsiteY2716" fmla="*/ 1261991 h 7317371"/>
              <a:gd name="connsiteX2717" fmla="*/ 2180504 w 7728382"/>
              <a:gd name="connsiteY2717" fmla="*/ 1202633 h 7317371"/>
              <a:gd name="connsiteX2718" fmla="*/ 2162471 w 7728382"/>
              <a:gd name="connsiteY2718" fmla="*/ 1180695 h 7317371"/>
              <a:gd name="connsiteX2719" fmla="*/ 2129385 w 7728382"/>
              <a:gd name="connsiteY2719" fmla="*/ 1156601 h 7317371"/>
              <a:gd name="connsiteX2720" fmla="*/ 2128945 w 7728382"/>
              <a:gd name="connsiteY2720" fmla="*/ 1084779 h 7317371"/>
              <a:gd name="connsiteX2721" fmla="*/ 2122928 w 7728382"/>
              <a:gd name="connsiteY2721" fmla="*/ 1012079 h 7317371"/>
              <a:gd name="connsiteX2722" fmla="*/ 2073947 w 7728382"/>
              <a:gd name="connsiteY2722" fmla="*/ 862828 h 7317371"/>
              <a:gd name="connsiteX2723" fmla="*/ 2181364 w 7728382"/>
              <a:gd name="connsiteY2723" fmla="*/ 836161 h 7317371"/>
              <a:gd name="connsiteX2724" fmla="*/ 2193838 w 7728382"/>
              <a:gd name="connsiteY2724" fmla="*/ 817228 h 7317371"/>
              <a:gd name="connsiteX2725" fmla="*/ 2190820 w 7728382"/>
              <a:gd name="connsiteY2725" fmla="*/ 784552 h 7317371"/>
              <a:gd name="connsiteX2726" fmla="*/ 2176206 w 7728382"/>
              <a:gd name="connsiteY2726" fmla="*/ 764324 h 7317371"/>
              <a:gd name="connsiteX2727" fmla="*/ 2167629 w 7728382"/>
              <a:gd name="connsiteY2727" fmla="*/ 744975 h 7317371"/>
              <a:gd name="connsiteX2728" fmla="*/ 2173207 w 7728382"/>
              <a:gd name="connsiteY2728" fmla="*/ 721311 h 7317371"/>
              <a:gd name="connsiteX2729" fmla="*/ 2193838 w 7728382"/>
              <a:gd name="connsiteY2729" fmla="*/ 700237 h 7317371"/>
              <a:gd name="connsiteX2730" fmla="*/ 2201995 w 7728382"/>
              <a:gd name="connsiteY2730" fmla="*/ 664541 h 7317371"/>
              <a:gd name="connsiteX2731" fmla="*/ 2195978 w 7728382"/>
              <a:gd name="connsiteY2731" fmla="*/ 601317 h 7317371"/>
              <a:gd name="connsiteX2732" fmla="*/ 2172347 w 7728382"/>
              <a:gd name="connsiteY2732" fmla="*/ 552280 h 7317371"/>
              <a:gd name="connsiteX2733" fmla="*/ 2109193 w 7728382"/>
              <a:gd name="connsiteY2733" fmla="*/ 460663 h 7317371"/>
              <a:gd name="connsiteX2734" fmla="*/ 2055475 w 7728382"/>
              <a:gd name="connsiteY2734" fmla="*/ 351836 h 7317371"/>
              <a:gd name="connsiteX2735" fmla="*/ 2054176 w 7728382"/>
              <a:gd name="connsiteY2735" fmla="*/ 348832 h 7317371"/>
              <a:gd name="connsiteX2736" fmla="*/ 2053335 w 7728382"/>
              <a:gd name="connsiteY2736" fmla="*/ 348832 h 7317371"/>
              <a:gd name="connsiteX2737" fmla="*/ 2110912 w 7728382"/>
              <a:gd name="connsiteY2737" fmla="*/ 326463 h 7317371"/>
              <a:gd name="connsiteX2738" fmla="*/ 2143998 w 7728382"/>
              <a:gd name="connsiteY2738" fmla="*/ 320440 h 7317371"/>
              <a:gd name="connsiteX2739" fmla="*/ 2172787 w 7728382"/>
              <a:gd name="connsiteY2739" fmla="*/ 309686 h 7317371"/>
              <a:gd name="connsiteX2740" fmla="*/ 2246678 w 7728382"/>
              <a:gd name="connsiteY2740" fmla="*/ 228821 h 7317371"/>
              <a:gd name="connsiteX2741" fmla="*/ 2479143 w 7728382"/>
              <a:gd name="connsiteY2741" fmla="*/ 119564 h 7317371"/>
              <a:gd name="connsiteX2742" fmla="*/ 2770905 w 7728382"/>
              <a:gd name="connsiteY2742" fmla="*/ 63657 h 7317371"/>
              <a:gd name="connsiteX2743" fmla="*/ 2901953 w 7728382"/>
              <a:gd name="connsiteY2743" fmla="*/ 18918 h 7317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</a:cxnLst>
            <a:rect l="l" t="t" r="r" b="b"/>
            <a:pathLst>
              <a:path w="7728382" h="7317371">
                <a:moveTo>
                  <a:pt x="4045073" y="6460728"/>
                </a:moveTo>
                <a:lnTo>
                  <a:pt x="4045180" y="6460777"/>
                </a:lnTo>
                <a:lnTo>
                  <a:pt x="4096952" y="6469755"/>
                </a:lnTo>
                <a:lnTo>
                  <a:pt x="4096955" y="6469718"/>
                </a:lnTo>
                <a:close/>
                <a:moveTo>
                  <a:pt x="5569675" y="6286816"/>
                </a:moveTo>
                <a:lnTo>
                  <a:pt x="5494323" y="6345508"/>
                </a:lnTo>
                <a:lnTo>
                  <a:pt x="5494268" y="6345626"/>
                </a:lnTo>
                <a:lnTo>
                  <a:pt x="5569678" y="6286827"/>
                </a:lnTo>
                <a:close/>
                <a:moveTo>
                  <a:pt x="3862790" y="6238937"/>
                </a:moveTo>
                <a:lnTo>
                  <a:pt x="3862897" y="6239077"/>
                </a:lnTo>
                <a:lnTo>
                  <a:pt x="3883236" y="6240774"/>
                </a:lnTo>
                <a:lnTo>
                  <a:pt x="3883129" y="6240633"/>
                </a:lnTo>
                <a:close/>
                <a:moveTo>
                  <a:pt x="3269290" y="5869084"/>
                </a:moveTo>
                <a:lnTo>
                  <a:pt x="3195550" y="5903993"/>
                </a:lnTo>
                <a:lnTo>
                  <a:pt x="3149104" y="5939215"/>
                </a:lnTo>
                <a:lnTo>
                  <a:pt x="3051909" y="5959832"/>
                </a:lnTo>
                <a:lnTo>
                  <a:pt x="3051525" y="5960581"/>
                </a:lnTo>
                <a:lnTo>
                  <a:pt x="3148361" y="5940044"/>
                </a:lnTo>
                <a:lnTo>
                  <a:pt x="3194789" y="5904805"/>
                </a:lnTo>
                <a:lnTo>
                  <a:pt x="3269167" y="5869582"/>
                </a:lnTo>
                <a:close/>
                <a:moveTo>
                  <a:pt x="6624383" y="5693676"/>
                </a:moveTo>
                <a:lnTo>
                  <a:pt x="6623191" y="5693955"/>
                </a:lnTo>
                <a:lnTo>
                  <a:pt x="6630933" y="5712013"/>
                </a:lnTo>
                <a:lnTo>
                  <a:pt x="6736234" y="5741683"/>
                </a:lnTo>
                <a:lnTo>
                  <a:pt x="6909465" y="5747691"/>
                </a:lnTo>
                <a:lnTo>
                  <a:pt x="6967497" y="5735236"/>
                </a:lnTo>
                <a:lnTo>
                  <a:pt x="6967795" y="5734994"/>
                </a:lnTo>
                <a:lnTo>
                  <a:pt x="6910650" y="5747274"/>
                </a:lnTo>
                <a:lnTo>
                  <a:pt x="6737383" y="5741242"/>
                </a:lnTo>
                <a:lnTo>
                  <a:pt x="6632059" y="5711591"/>
                </a:lnTo>
                <a:close/>
                <a:moveTo>
                  <a:pt x="4751755" y="5642782"/>
                </a:moveTo>
                <a:lnTo>
                  <a:pt x="4787034" y="5712827"/>
                </a:lnTo>
                <a:lnTo>
                  <a:pt x="4799934" y="5768274"/>
                </a:lnTo>
                <a:lnTo>
                  <a:pt x="4813714" y="5796643"/>
                </a:lnTo>
                <a:lnTo>
                  <a:pt x="4848118" y="5845640"/>
                </a:lnTo>
                <a:lnTo>
                  <a:pt x="4862748" y="5876582"/>
                </a:lnTo>
                <a:lnTo>
                  <a:pt x="4863229" y="5876873"/>
                </a:lnTo>
                <a:lnTo>
                  <a:pt x="4848715" y="5846158"/>
                </a:lnTo>
                <a:lnTo>
                  <a:pt x="4814330" y="5797136"/>
                </a:lnTo>
                <a:lnTo>
                  <a:pt x="4800571" y="5768764"/>
                </a:lnTo>
                <a:lnTo>
                  <a:pt x="4787665" y="5713301"/>
                </a:lnTo>
                <a:lnTo>
                  <a:pt x="4752413" y="5643221"/>
                </a:lnTo>
                <a:close/>
                <a:moveTo>
                  <a:pt x="4693029" y="5603659"/>
                </a:moveTo>
                <a:lnTo>
                  <a:pt x="4735115" y="5631691"/>
                </a:lnTo>
                <a:lnTo>
                  <a:pt x="4693082" y="5603675"/>
                </a:lnTo>
                <a:close/>
                <a:moveTo>
                  <a:pt x="5581743" y="5586908"/>
                </a:moveTo>
                <a:lnTo>
                  <a:pt x="5581463" y="5587150"/>
                </a:lnTo>
                <a:lnTo>
                  <a:pt x="5595468" y="5592929"/>
                </a:lnTo>
                <a:lnTo>
                  <a:pt x="5596072" y="5592798"/>
                </a:lnTo>
                <a:close/>
                <a:moveTo>
                  <a:pt x="3305741" y="5582190"/>
                </a:moveTo>
                <a:lnTo>
                  <a:pt x="3289730" y="5589572"/>
                </a:lnTo>
                <a:lnTo>
                  <a:pt x="3272957" y="5592571"/>
                </a:lnTo>
                <a:lnTo>
                  <a:pt x="3272784" y="5593198"/>
                </a:lnTo>
                <a:lnTo>
                  <a:pt x="3288946" y="5590296"/>
                </a:lnTo>
                <a:lnTo>
                  <a:pt x="3305711" y="5582566"/>
                </a:lnTo>
                <a:close/>
                <a:moveTo>
                  <a:pt x="4601664" y="5555586"/>
                </a:moveTo>
                <a:lnTo>
                  <a:pt x="4627850" y="5583030"/>
                </a:lnTo>
                <a:lnTo>
                  <a:pt x="4628315" y="5583175"/>
                </a:lnTo>
                <a:lnTo>
                  <a:pt x="4602373" y="5555955"/>
                </a:lnTo>
                <a:close/>
                <a:moveTo>
                  <a:pt x="6536364" y="5555512"/>
                </a:moveTo>
                <a:lnTo>
                  <a:pt x="6512304" y="5563681"/>
                </a:lnTo>
                <a:lnTo>
                  <a:pt x="6493390" y="5589047"/>
                </a:lnTo>
                <a:lnTo>
                  <a:pt x="6480487" y="5614413"/>
                </a:lnTo>
                <a:lnTo>
                  <a:pt x="6486073" y="5644083"/>
                </a:lnTo>
                <a:lnTo>
                  <a:pt x="6506278" y="5675035"/>
                </a:lnTo>
                <a:lnTo>
                  <a:pt x="6532933" y="5687929"/>
                </a:lnTo>
                <a:lnTo>
                  <a:pt x="6640815" y="5666446"/>
                </a:lnTo>
                <a:lnTo>
                  <a:pt x="6661019" y="5680621"/>
                </a:lnTo>
                <a:lnTo>
                  <a:pt x="6649357" y="5687701"/>
                </a:lnTo>
                <a:lnTo>
                  <a:pt x="6650116" y="5687524"/>
                </a:lnTo>
                <a:lnTo>
                  <a:pt x="6662154" y="5680229"/>
                </a:lnTo>
                <a:lnTo>
                  <a:pt x="6641946" y="5666045"/>
                </a:lnTo>
                <a:lnTo>
                  <a:pt x="6534038" y="5687524"/>
                </a:lnTo>
                <a:lnTo>
                  <a:pt x="6507378" y="5674624"/>
                </a:lnTo>
                <a:lnTo>
                  <a:pt x="6487170" y="5643690"/>
                </a:lnTo>
                <a:lnTo>
                  <a:pt x="6481584" y="5614039"/>
                </a:lnTo>
                <a:lnTo>
                  <a:pt x="6494489" y="5588668"/>
                </a:lnTo>
                <a:lnTo>
                  <a:pt x="6513397" y="5563317"/>
                </a:lnTo>
                <a:lnTo>
                  <a:pt x="6536384" y="5555515"/>
                </a:lnTo>
                <a:close/>
                <a:moveTo>
                  <a:pt x="3332313" y="5505812"/>
                </a:moveTo>
                <a:lnTo>
                  <a:pt x="3309519" y="5511394"/>
                </a:lnTo>
                <a:lnTo>
                  <a:pt x="3309307" y="5511958"/>
                </a:lnTo>
                <a:lnTo>
                  <a:pt x="3331509" y="5506525"/>
                </a:lnTo>
                <a:lnTo>
                  <a:pt x="3443719" y="5507386"/>
                </a:lnTo>
                <a:lnTo>
                  <a:pt x="3443574" y="5506653"/>
                </a:lnTo>
                <a:close/>
                <a:moveTo>
                  <a:pt x="4362427" y="5216382"/>
                </a:moveTo>
                <a:lnTo>
                  <a:pt x="4361606" y="5216514"/>
                </a:lnTo>
                <a:lnTo>
                  <a:pt x="4332806" y="5271070"/>
                </a:lnTo>
                <a:lnTo>
                  <a:pt x="4353874" y="5296428"/>
                </a:lnTo>
                <a:lnTo>
                  <a:pt x="4411912" y="5313179"/>
                </a:lnTo>
                <a:lnTo>
                  <a:pt x="4438573" y="5333373"/>
                </a:lnTo>
                <a:lnTo>
                  <a:pt x="4460492" y="5381490"/>
                </a:lnTo>
                <a:lnTo>
                  <a:pt x="4497037" y="5426181"/>
                </a:lnTo>
                <a:lnTo>
                  <a:pt x="4466085" y="5430898"/>
                </a:lnTo>
                <a:lnTo>
                  <a:pt x="4412776" y="5475589"/>
                </a:lnTo>
                <a:lnTo>
                  <a:pt x="4397300" y="5509091"/>
                </a:lnTo>
                <a:lnTo>
                  <a:pt x="4423948" y="5523707"/>
                </a:lnTo>
                <a:lnTo>
                  <a:pt x="4476831" y="5531436"/>
                </a:lnTo>
                <a:lnTo>
                  <a:pt x="4498325" y="5539597"/>
                </a:lnTo>
                <a:lnTo>
                  <a:pt x="4503492" y="5565815"/>
                </a:lnTo>
                <a:lnTo>
                  <a:pt x="4505608" y="5587361"/>
                </a:lnTo>
                <a:lnTo>
                  <a:pt x="4505666" y="5587325"/>
                </a:lnTo>
                <a:lnTo>
                  <a:pt x="4503519" y="5565405"/>
                </a:lnTo>
                <a:lnTo>
                  <a:pt x="4498366" y="5539305"/>
                </a:lnTo>
                <a:lnTo>
                  <a:pt x="4477685" y="5531444"/>
                </a:lnTo>
                <a:lnTo>
                  <a:pt x="4424815" y="5523701"/>
                </a:lnTo>
                <a:lnTo>
                  <a:pt x="4398149" y="5509085"/>
                </a:lnTo>
                <a:lnTo>
                  <a:pt x="4413628" y="5475550"/>
                </a:lnTo>
                <a:lnTo>
                  <a:pt x="4466946" y="5430842"/>
                </a:lnTo>
                <a:lnTo>
                  <a:pt x="4497891" y="5426110"/>
                </a:lnTo>
                <a:lnTo>
                  <a:pt x="4461353" y="5381401"/>
                </a:lnTo>
                <a:lnTo>
                  <a:pt x="4439427" y="5333251"/>
                </a:lnTo>
                <a:lnTo>
                  <a:pt x="4412775" y="5313043"/>
                </a:lnTo>
                <a:lnTo>
                  <a:pt x="4354731" y="5296276"/>
                </a:lnTo>
                <a:lnTo>
                  <a:pt x="4333672" y="5270904"/>
                </a:lnTo>
                <a:close/>
                <a:moveTo>
                  <a:pt x="6196107" y="5154604"/>
                </a:moveTo>
                <a:lnTo>
                  <a:pt x="6166013" y="5155888"/>
                </a:lnTo>
                <a:lnTo>
                  <a:pt x="6165734" y="5156087"/>
                </a:lnTo>
                <a:lnTo>
                  <a:pt x="6195079" y="5154818"/>
                </a:lnTo>
                <a:lnTo>
                  <a:pt x="6224741" y="5166430"/>
                </a:lnTo>
                <a:lnTo>
                  <a:pt x="6252246" y="5183206"/>
                </a:lnTo>
                <a:lnTo>
                  <a:pt x="6277187" y="5205129"/>
                </a:lnTo>
                <a:lnTo>
                  <a:pt x="6266439" y="5236081"/>
                </a:lnTo>
                <a:lnTo>
                  <a:pt x="6231192" y="5302290"/>
                </a:lnTo>
                <a:lnTo>
                  <a:pt x="6245370" y="5326795"/>
                </a:lnTo>
                <a:lnTo>
                  <a:pt x="6425477" y="5372802"/>
                </a:lnTo>
                <a:lnTo>
                  <a:pt x="6546686" y="5438571"/>
                </a:lnTo>
                <a:lnTo>
                  <a:pt x="6553562" y="5449762"/>
                </a:lnTo>
                <a:lnTo>
                  <a:pt x="6553137" y="5466099"/>
                </a:lnTo>
                <a:lnTo>
                  <a:pt x="6554853" y="5482857"/>
                </a:lnTo>
                <a:lnTo>
                  <a:pt x="6572901" y="5516831"/>
                </a:lnTo>
                <a:lnTo>
                  <a:pt x="6581933" y="5546062"/>
                </a:lnTo>
                <a:lnTo>
                  <a:pt x="6561558" y="5558530"/>
                </a:lnTo>
                <a:lnTo>
                  <a:pt x="6561982" y="5558589"/>
                </a:lnTo>
                <a:lnTo>
                  <a:pt x="6583040" y="5545689"/>
                </a:lnTo>
                <a:lnTo>
                  <a:pt x="6574020" y="5516466"/>
                </a:lnTo>
                <a:lnTo>
                  <a:pt x="6555963" y="5482516"/>
                </a:lnTo>
                <a:lnTo>
                  <a:pt x="6554245" y="5465764"/>
                </a:lnTo>
                <a:lnTo>
                  <a:pt x="6554679" y="5449421"/>
                </a:lnTo>
                <a:lnTo>
                  <a:pt x="6547793" y="5438253"/>
                </a:lnTo>
                <a:lnTo>
                  <a:pt x="6426547" y="5372492"/>
                </a:lnTo>
                <a:lnTo>
                  <a:pt x="6246410" y="5326518"/>
                </a:lnTo>
                <a:lnTo>
                  <a:pt x="6232221" y="5302023"/>
                </a:lnTo>
                <a:lnTo>
                  <a:pt x="6267485" y="5235833"/>
                </a:lnTo>
                <a:lnTo>
                  <a:pt x="6278223" y="5204878"/>
                </a:lnTo>
                <a:lnTo>
                  <a:pt x="6253296" y="5182971"/>
                </a:lnTo>
                <a:lnTo>
                  <a:pt x="6225769" y="5166199"/>
                </a:lnTo>
                <a:close/>
                <a:moveTo>
                  <a:pt x="3462646" y="5135653"/>
                </a:moveTo>
                <a:lnTo>
                  <a:pt x="3403269" y="5174204"/>
                </a:lnTo>
                <a:lnTo>
                  <a:pt x="3403202" y="5174344"/>
                </a:lnTo>
                <a:lnTo>
                  <a:pt x="3462635" y="5135739"/>
                </a:lnTo>
                <a:close/>
                <a:moveTo>
                  <a:pt x="5919685" y="4990496"/>
                </a:moveTo>
                <a:lnTo>
                  <a:pt x="5919674" y="4990597"/>
                </a:lnTo>
                <a:lnTo>
                  <a:pt x="5921814" y="4997899"/>
                </a:lnTo>
                <a:lnTo>
                  <a:pt x="5925254" y="5000911"/>
                </a:lnTo>
                <a:lnTo>
                  <a:pt x="5929127" y="5003062"/>
                </a:lnTo>
                <a:lnTo>
                  <a:pt x="5930413" y="5007364"/>
                </a:lnTo>
                <a:lnTo>
                  <a:pt x="5931713" y="5018538"/>
                </a:lnTo>
                <a:lnTo>
                  <a:pt x="5951486" y="5093350"/>
                </a:lnTo>
                <a:lnTo>
                  <a:pt x="5955359" y="5119571"/>
                </a:lnTo>
                <a:lnTo>
                  <a:pt x="5955476" y="5120332"/>
                </a:lnTo>
                <a:lnTo>
                  <a:pt x="6056246" y="5189214"/>
                </a:lnTo>
                <a:lnTo>
                  <a:pt x="6114278" y="5192236"/>
                </a:lnTo>
                <a:lnTo>
                  <a:pt x="6114657" y="5191966"/>
                </a:lnTo>
                <a:lnTo>
                  <a:pt x="6057237" y="5188983"/>
                </a:lnTo>
                <a:lnTo>
                  <a:pt x="5955348" y="5119369"/>
                </a:lnTo>
                <a:lnTo>
                  <a:pt x="5951480" y="5093142"/>
                </a:lnTo>
                <a:lnTo>
                  <a:pt x="5931705" y="5018353"/>
                </a:lnTo>
                <a:lnTo>
                  <a:pt x="5930421" y="5007185"/>
                </a:lnTo>
                <a:lnTo>
                  <a:pt x="5929121" y="5002885"/>
                </a:lnTo>
                <a:lnTo>
                  <a:pt x="5925253" y="5000746"/>
                </a:lnTo>
                <a:lnTo>
                  <a:pt x="5921818" y="4997730"/>
                </a:lnTo>
                <a:close/>
                <a:moveTo>
                  <a:pt x="5914514" y="4877530"/>
                </a:moveTo>
                <a:lnTo>
                  <a:pt x="5914514" y="4885693"/>
                </a:lnTo>
                <a:lnTo>
                  <a:pt x="5929127" y="4896437"/>
                </a:lnTo>
                <a:lnTo>
                  <a:pt x="5931269" y="4920398"/>
                </a:lnTo>
                <a:lnTo>
                  <a:pt x="5931272" y="4920372"/>
                </a:lnTo>
                <a:lnTo>
                  <a:pt x="5929121" y="4896305"/>
                </a:lnTo>
                <a:lnTo>
                  <a:pt x="5914515" y="4885566"/>
                </a:lnTo>
                <a:lnTo>
                  <a:pt x="5914515" y="4877530"/>
                </a:lnTo>
                <a:close/>
                <a:moveTo>
                  <a:pt x="3692927" y="4865846"/>
                </a:moveTo>
                <a:lnTo>
                  <a:pt x="3668409" y="4883044"/>
                </a:lnTo>
                <a:lnTo>
                  <a:pt x="3643033" y="4894656"/>
                </a:lnTo>
                <a:lnTo>
                  <a:pt x="3534204" y="4898533"/>
                </a:lnTo>
                <a:lnTo>
                  <a:pt x="3495689" y="4916942"/>
                </a:lnTo>
                <a:lnTo>
                  <a:pt x="3496172" y="4917332"/>
                </a:lnTo>
                <a:lnTo>
                  <a:pt x="3496123" y="4917503"/>
                </a:lnTo>
                <a:lnTo>
                  <a:pt x="3533997" y="4899423"/>
                </a:lnTo>
                <a:lnTo>
                  <a:pt x="3642767" y="4895567"/>
                </a:lnTo>
                <a:lnTo>
                  <a:pt x="3668139" y="4883963"/>
                </a:lnTo>
                <a:lnTo>
                  <a:pt x="3692648" y="4866782"/>
                </a:lnTo>
                <a:lnTo>
                  <a:pt x="3719734" y="4872360"/>
                </a:lnTo>
                <a:lnTo>
                  <a:pt x="3743380" y="4896427"/>
                </a:lnTo>
                <a:lnTo>
                  <a:pt x="3843980" y="4950553"/>
                </a:lnTo>
                <a:lnTo>
                  <a:pt x="3894286" y="4960865"/>
                </a:lnTo>
                <a:lnTo>
                  <a:pt x="3955765" y="4960435"/>
                </a:lnTo>
                <a:lnTo>
                  <a:pt x="3982413" y="4937228"/>
                </a:lnTo>
                <a:lnTo>
                  <a:pt x="4034008" y="4947110"/>
                </a:lnTo>
                <a:lnTo>
                  <a:pt x="4080436" y="4990080"/>
                </a:lnTo>
                <a:lnTo>
                  <a:pt x="4152236" y="5104803"/>
                </a:lnTo>
                <a:lnTo>
                  <a:pt x="4178459" y="5112533"/>
                </a:lnTo>
                <a:lnTo>
                  <a:pt x="4255851" y="5108229"/>
                </a:lnTo>
                <a:lnTo>
                  <a:pt x="4339687" y="5151199"/>
                </a:lnTo>
                <a:lnTo>
                  <a:pt x="4405895" y="5163663"/>
                </a:lnTo>
                <a:lnTo>
                  <a:pt x="4415353" y="5169241"/>
                </a:lnTo>
                <a:lnTo>
                  <a:pt x="4418368" y="5182996"/>
                </a:lnTo>
                <a:lnTo>
                  <a:pt x="4418368" y="5198025"/>
                </a:lnTo>
                <a:lnTo>
                  <a:pt x="4414949" y="5207843"/>
                </a:lnTo>
                <a:lnTo>
                  <a:pt x="4415782" y="5207708"/>
                </a:lnTo>
                <a:lnTo>
                  <a:pt x="4419221" y="5197824"/>
                </a:lnTo>
                <a:lnTo>
                  <a:pt x="4419221" y="5182778"/>
                </a:lnTo>
                <a:lnTo>
                  <a:pt x="4416215" y="5169011"/>
                </a:lnTo>
                <a:lnTo>
                  <a:pt x="4406749" y="5163430"/>
                </a:lnTo>
                <a:lnTo>
                  <a:pt x="4340538" y="5150954"/>
                </a:lnTo>
                <a:lnTo>
                  <a:pt x="4358171" y="5120861"/>
                </a:lnTo>
                <a:lnTo>
                  <a:pt x="4380963" y="5100222"/>
                </a:lnTo>
                <a:lnTo>
                  <a:pt x="4407615" y="5081746"/>
                </a:lnTo>
                <a:lnTo>
                  <a:pt x="4420508" y="5045200"/>
                </a:lnTo>
                <a:lnTo>
                  <a:pt x="4417501" y="5006934"/>
                </a:lnTo>
                <a:lnTo>
                  <a:pt x="4418355" y="4967807"/>
                </a:lnTo>
                <a:lnTo>
                  <a:pt x="4427821" y="4928261"/>
                </a:lnTo>
                <a:lnTo>
                  <a:pt x="4455340" y="4923529"/>
                </a:lnTo>
                <a:lnTo>
                  <a:pt x="4557222" y="4998329"/>
                </a:lnTo>
                <a:lnTo>
                  <a:pt x="4574854" y="4977702"/>
                </a:lnTo>
                <a:lnTo>
                  <a:pt x="4580448" y="4937284"/>
                </a:lnTo>
                <a:lnTo>
                  <a:pt x="4573568" y="4896437"/>
                </a:lnTo>
                <a:lnTo>
                  <a:pt x="4573424" y="4896321"/>
                </a:lnTo>
                <a:lnTo>
                  <a:pt x="4580249" y="4936805"/>
                </a:lnTo>
                <a:lnTo>
                  <a:pt x="4574642" y="4977228"/>
                </a:lnTo>
                <a:lnTo>
                  <a:pt x="4557011" y="4997875"/>
                </a:lnTo>
                <a:lnTo>
                  <a:pt x="4455086" y="4923040"/>
                </a:lnTo>
                <a:lnTo>
                  <a:pt x="4427555" y="4927771"/>
                </a:lnTo>
                <a:lnTo>
                  <a:pt x="4418091" y="4967340"/>
                </a:lnTo>
                <a:lnTo>
                  <a:pt x="4417232" y="5006466"/>
                </a:lnTo>
                <a:lnTo>
                  <a:pt x="4420247" y="5044738"/>
                </a:lnTo>
                <a:lnTo>
                  <a:pt x="4407331" y="5081301"/>
                </a:lnTo>
                <a:lnTo>
                  <a:pt x="4380675" y="5099780"/>
                </a:lnTo>
                <a:lnTo>
                  <a:pt x="4357875" y="5120427"/>
                </a:lnTo>
                <a:lnTo>
                  <a:pt x="4340245" y="5150535"/>
                </a:lnTo>
                <a:lnTo>
                  <a:pt x="4256371" y="5107517"/>
                </a:lnTo>
                <a:lnTo>
                  <a:pt x="4178946" y="5111820"/>
                </a:lnTo>
                <a:lnTo>
                  <a:pt x="4152711" y="5104084"/>
                </a:lnTo>
                <a:lnTo>
                  <a:pt x="4080877" y="4989268"/>
                </a:lnTo>
                <a:lnTo>
                  <a:pt x="4034435" y="4946266"/>
                </a:lnTo>
                <a:lnTo>
                  <a:pt x="3982824" y="4936377"/>
                </a:lnTo>
                <a:lnTo>
                  <a:pt x="3956151" y="4959603"/>
                </a:lnTo>
                <a:lnTo>
                  <a:pt x="3894639" y="4960030"/>
                </a:lnTo>
                <a:lnTo>
                  <a:pt x="3844325" y="4949699"/>
                </a:lnTo>
                <a:lnTo>
                  <a:pt x="3743679" y="4895527"/>
                </a:lnTo>
                <a:lnTo>
                  <a:pt x="3720020" y="4871447"/>
                </a:lnTo>
                <a:close/>
                <a:moveTo>
                  <a:pt x="5441402" y="4796435"/>
                </a:moveTo>
                <a:lnTo>
                  <a:pt x="5441589" y="4797555"/>
                </a:lnTo>
                <a:lnTo>
                  <a:pt x="5446315" y="4816043"/>
                </a:lnTo>
                <a:lnTo>
                  <a:pt x="5499633" y="4850438"/>
                </a:lnTo>
                <a:lnTo>
                  <a:pt x="5558530" y="4855170"/>
                </a:lnTo>
                <a:lnTo>
                  <a:pt x="5686225" y="4895576"/>
                </a:lnTo>
                <a:lnTo>
                  <a:pt x="5933420" y="4844415"/>
                </a:lnTo>
                <a:lnTo>
                  <a:pt x="5935993" y="4860676"/>
                </a:lnTo>
                <a:lnTo>
                  <a:pt x="5936007" y="4860643"/>
                </a:lnTo>
                <a:lnTo>
                  <a:pt x="5933423" y="4844299"/>
                </a:lnTo>
                <a:lnTo>
                  <a:pt x="5932983" y="4843188"/>
                </a:lnTo>
                <a:lnTo>
                  <a:pt x="5685974" y="4894296"/>
                </a:lnTo>
                <a:lnTo>
                  <a:pt x="5558290" y="4853884"/>
                </a:lnTo>
                <a:lnTo>
                  <a:pt x="5499406" y="4849170"/>
                </a:lnTo>
                <a:lnTo>
                  <a:pt x="5446100" y="4814797"/>
                </a:lnTo>
                <a:close/>
                <a:moveTo>
                  <a:pt x="3145576" y="4793652"/>
                </a:moveTo>
                <a:lnTo>
                  <a:pt x="3146089" y="4794059"/>
                </a:lnTo>
                <a:lnTo>
                  <a:pt x="3318544" y="4838293"/>
                </a:lnTo>
                <a:lnTo>
                  <a:pt x="3372738" y="4837014"/>
                </a:lnTo>
                <a:lnTo>
                  <a:pt x="3383062" y="4827991"/>
                </a:lnTo>
                <a:lnTo>
                  <a:pt x="3390370" y="4815537"/>
                </a:lnTo>
                <a:lnTo>
                  <a:pt x="3399179" y="4810503"/>
                </a:lnTo>
                <a:lnTo>
                  <a:pt x="3398719" y="4809949"/>
                </a:lnTo>
                <a:lnTo>
                  <a:pt x="3389693" y="4815107"/>
                </a:lnTo>
                <a:lnTo>
                  <a:pt x="3382385" y="4827574"/>
                </a:lnTo>
                <a:lnTo>
                  <a:pt x="3372063" y="4836608"/>
                </a:lnTo>
                <a:lnTo>
                  <a:pt x="3317859" y="4837905"/>
                </a:lnTo>
                <a:close/>
                <a:moveTo>
                  <a:pt x="5907858" y="4756873"/>
                </a:moveTo>
                <a:lnTo>
                  <a:pt x="5914227" y="4795458"/>
                </a:lnTo>
                <a:lnTo>
                  <a:pt x="5914399" y="4795893"/>
                </a:lnTo>
                <a:lnTo>
                  <a:pt x="5908063" y="4757486"/>
                </a:lnTo>
                <a:close/>
                <a:moveTo>
                  <a:pt x="5415184" y="4749927"/>
                </a:moveTo>
                <a:lnTo>
                  <a:pt x="5415370" y="4751126"/>
                </a:lnTo>
                <a:lnTo>
                  <a:pt x="5438143" y="4776909"/>
                </a:lnTo>
                <a:lnTo>
                  <a:pt x="5437939" y="4775685"/>
                </a:lnTo>
                <a:close/>
                <a:moveTo>
                  <a:pt x="3105502" y="4744360"/>
                </a:moveTo>
                <a:lnTo>
                  <a:pt x="3017638" y="4797128"/>
                </a:lnTo>
                <a:lnTo>
                  <a:pt x="2926099" y="4830668"/>
                </a:lnTo>
                <a:lnTo>
                  <a:pt x="2877122" y="4827636"/>
                </a:lnTo>
                <a:lnTo>
                  <a:pt x="2836400" y="4795058"/>
                </a:lnTo>
                <a:lnTo>
                  <a:pt x="2836442" y="4795350"/>
                </a:lnTo>
                <a:lnTo>
                  <a:pt x="2877297" y="4827991"/>
                </a:lnTo>
                <a:lnTo>
                  <a:pt x="2926329" y="4831003"/>
                </a:lnTo>
                <a:lnTo>
                  <a:pt x="3017933" y="4797489"/>
                </a:lnTo>
                <a:lnTo>
                  <a:pt x="3105772" y="4744853"/>
                </a:lnTo>
                <a:close/>
                <a:moveTo>
                  <a:pt x="4865164" y="4541620"/>
                </a:moveTo>
                <a:lnTo>
                  <a:pt x="4866257" y="4554940"/>
                </a:lnTo>
                <a:lnTo>
                  <a:pt x="4843895" y="4571711"/>
                </a:lnTo>
                <a:lnTo>
                  <a:pt x="4815504" y="4641800"/>
                </a:lnTo>
                <a:lnTo>
                  <a:pt x="4789707" y="4653413"/>
                </a:lnTo>
                <a:lnTo>
                  <a:pt x="4764331" y="4657289"/>
                </a:lnTo>
                <a:lnTo>
                  <a:pt x="4739814" y="4669329"/>
                </a:lnTo>
                <a:lnTo>
                  <a:pt x="4686485" y="4720495"/>
                </a:lnTo>
                <a:lnTo>
                  <a:pt x="4661530" y="4727377"/>
                </a:lnTo>
                <a:lnTo>
                  <a:pt x="4575938" y="4715764"/>
                </a:lnTo>
                <a:lnTo>
                  <a:pt x="4551859" y="4724371"/>
                </a:lnTo>
                <a:lnTo>
                  <a:pt x="4532932" y="4748879"/>
                </a:lnTo>
                <a:lnTo>
                  <a:pt x="4514005" y="4823271"/>
                </a:lnTo>
                <a:lnTo>
                  <a:pt x="4514267" y="4823667"/>
                </a:lnTo>
                <a:lnTo>
                  <a:pt x="4533156" y="4749405"/>
                </a:lnTo>
                <a:lnTo>
                  <a:pt x="4552062" y="4724906"/>
                </a:lnTo>
                <a:lnTo>
                  <a:pt x="4576141" y="4716301"/>
                </a:lnTo>
                <a:lnTo>
                  <a:pt x="4661704" y="4727906"/>
                </a:lnTo>
                <a:lnTo>
                  <a:pt x="4686636" y="4721034"/>
                </a:lnTo>
                <a:lnTo>
                  <a:pt x="4739954" y="4669872"/>
                </a:lnTo>
                <a:lnTo>
                  <a:pt x="4764453" y="4657826"/>
                </a:lnTo>
                <a:lnTo>
                  <a:pt x="4789818" y="4653965"/>
                </a:lnTo>
                <a:lnTo>
                  <a:pt x="4815617" y="4642350"/>
                </a:lnTo>
                <a:lnTo>
                  <a:pt x="4843989" y="4572281"/>
                </a:lnTo>
                <a:lnTo>
                  <a:pt x="4866348" y="4555514"/>
                </a:lnTo>
                <a:lnTo>
                  <a:pt x="4908913" y="4570991"/>
                </a:lnTo>
                <a:lnTo>
                  <a:pt x="4931692" y="4628594"/>
                </a:lnTo>
                <a:lnTo>
                  <a:pt x="5058953" y="4706848"/>
                </a:lnTo>
                <a:lnTo>
                  <a:pt x="5076585" y="4727475"/>
                </a:lnTo>
                <a:lnTo>
                  <a:pt x="5092918" y="4753277"/>
                </a:lnTo>
                <a:lnTo>
                  <a:pt x="5112690" y="4768323"/>
                </a:lnTo>
                <a:lnTo>
                  <a:pt x="5205986" y="4787672"/>
                </a:lnTo>
                <a:lnTo>
                  <a:pt x="5313041" y="4770905"/>
                </a:lnTo>
                <a:lnTo>
                  <a:pt x="5338840" y="4756289"/>
                </a:lnTo>
                <a:lnTo>
                  <a:pt x="5361199" y="4724475"/>
                </a:lnTo>
                <a:lnTo>
                  <a:pt x="5385698" y="4701685"/>
                </a:lnTo>
                <a:lnTo>
                  <a:pt x="5408886" y="4709410"/>
                </a:lnTo>
                <a:lnTo>
                  <a:pt x="5408704" y="4708238"/>
                </a:lnTo>
                <a:lnTo>
                  <a:pt x="5385486" y="4700492"/>
                </a:lnTo>
                <a:lnTo>
                  <a:pt x="5360977" y="4723272"/>
                </a:lnTo>
                <a:lnTo>
                  <a:pt x="5338637" y="4755071"/>
                </a:lnTo>
                <a:lnTo>
                  <a:pt x="5312837" y="4769672"/>
                </a:lnTo>
                <a:lnTo>
                  <a:pt x="5205812" y="4786438"/>
                </a:lnTo>
                <a:lnTo>
                  <a:pt x="5112528" y="4767098"/>
                </a:lnTo>
                <a:lnTo>
                  <a:pt x="5092746" y="4752065"/>
                </a:lnTo>
                <a:lnTo>
                  <a:pt x="5076423" y="4726278"/>
                </a:lnTo>
                <a:lnTo>
                  <a:pt x="5058784" y="4705639"/>
                </a:lnTo>
                <a:lnTo>
                  <a:pt x="4931563" y="4627440"/>
                </a:lnTo>
                <a:lnTo>
                  <a:pt x="4908759" y="4569880"/>
                </a:lnTo>
                <a:lnTo>
                  <a:pt x="4866222" y="4554413"/>
                </a:lnTo>
                <a:close/>
                <a:moveTo>
                  <a:pt x="5961430" y="4480268"/>
                </a:moveTo>
                <a:lnTo>
                  <a:pt x="5956789" y="4515301"/>
                </a:lnTo>
                <a:lnTo>
                  <a:pt x="5947312" y="4552681"/>
                </a:lnTo>
                <a:lnTo>
                  <a:pt x="5949041" y="4578467"/>
                </a:lnTo>
                <a:lnTo>
                  <a:pt x="5940441" y="4579741"/>
                </a:lnTo>
                <a:lnTo>
                  <a:pt x="5933133" y="4585780"/>
                </a:lnTo>
                <a:lnTo>
                  <a:pt x="5923680" y="4605527"/>
                </a:lnTo>
                <a:lnTo>
                  <a:pt x="5909915" y="4682019"/>
                </a:lnTo>
                <a:lnTo>
                  <a:pt x="5903045" y="4700059"/>
                </a:lnTo>
                <a:lnTo>
                  <a:pt x="5900024" y="4710812"/>
                </a:lnTo>
                <a:lnTo>
                  <a:pt x="5899171" y="4724546"/>
                </a:lnTo>
                <a:lnTo>
                  <a:pt x="5900462" y="4734432"/>
                </a:lnTo>
                <a:lnTo>
                  <a:pt x="5900680" y="4735086"/>
                </a:lnTo>
                <a:lnTo>
                  <a:pt x="5899460" y="4725675"/>
                </a:lnTo>
                <a:lnTo>
                  <a:pt x="5900326" y="4711940"/>
                </a:lnTo>
                <a:lnTo>
                  <a:pt x="5903328" y="4701180"/>
                </a:lnTo>
                <a:lnTo>
                  <a:pt x="5910213" y="4683145"/>
                </a:lnTo>
                <a:lnTo>
                  <a:pt x="5923969" y="4606644"/>
                </a:lnTo>
                <a:lnTo>
                  <a:pt x="5933423" y="4586857"/>
                </a:lnTo>
                <a:lnTo>
                  <a:pt x="5940742" y="4580845"/>
                </a:lnTo>
                <a:lnTo>
                  <a:pt x="5949329" y="4579561"/>
                </a:lnTo>
                <a:lnTo>
                  <a:pt x="5947611" y="4553782"/>
                </a:lnTo>
                <a:lnTo>
                  <a:pt x="5957065" y="4516387"/>
                </a:lnTo>
                <a:lnTo>
                  <a:pt x="5961800" y="4480704"/>
                </a:lnTo>
                <a:close/>
                <a:moveTo>
                  <a:pt x="3171902" y="4418742"/>
                </a:moveTo>
                <a:lnTo>
                  <a:pt x="3171883" y="4418748"/>
                </a:lnTo>
                <a:lnTo>
                  <a:pt x="3213778" y="4439271"/>
                </a:lnTo>
                <a:lnTo>
                  <a:pt x="3213800" y="4439255"/>
                </a:lnTo>
                <a:close/>
                <a:moveTo>
                  <a:pt x="5969660" y="4322941"/>
                </a:moveTo>
                <a:lnTo>
                  <a:pt x="5968824" y="4372203"/>
                </a:lnTo>
                <a:lnTo>
                  <a:pt x="5950333" y="4398422"/>
                </a:lnTo>
                <a:lnTo>
                  <a:pt x="5931841" y="4412615"/>
                </a:lnTo>
                <a:lnTo>
                  <a:pt x="5930550" y="4443115"/>
                </a:lnTo>
                <a:lnTo>
                  <a:pt x="5930869" y="4443491"/>
                </a:lnTo>
                <a:lnTo>
                  <a:pt x="5932139" y="4413659"/>
                </a:lnTo>
                <a:lnTo>
                  <a:pt x="5950629" y="4399475"/>
                </a:lnTo>
                <a:lnTo>
                  <a:pt x="5969103" y="4373269"/>
                </a:lnTo>
                <a:lnTo>
                  <a:pt x="5969970" y="4322974"/>
                </a:lnTo>
                <a:close/>
                <a:moveTo>
                  <a:pt x="4891200" y="4319547"/>
                </a:moveTo>
                <a:lnTo>
                  <a:pt x="4891212" y="4319724"/>
                </a:lnTo>
                <a:lnTo>
                  <a:pt x="4897240" y="4340355"/>
                </a:lnTo>
                <a:lnTo>
                  <a:pt x="4925613" y="4353693"/>
                </a:lnTo>
                <a:lnTo>
                  <a:pt x="4935848" y="4364783"/>
                </a:lnTo>
                <a:lnTo>
                  <a:pt x="4935851" y="4364483"/>
                </a:lnTo>
                <a:lnTo>
                  <a:pt x="4925521" y="4353297"/>
                </a:lnTo>
                <a:lnTo>
                  <a:pt x="4897163" y="4339996"/>
                </a:lnTo>
                <a:close/>
                <a:moveTo>
                  <a:pt x="5955195" y="4282768"/>
                </a:moveTo>
                <a:lnTo>
                  <a:pt x="5957641" y="4297010"/>
                </a:lnTo>
                <a:lnTo>
                  <a:pt x="5946020" y="4310770"/>
                </a:lnTo>
                <a:lnTo>
                  <a:pt x="5946020" y="4319357"/>
                </a:lnTo>
                <a:lnTo>
                  <a:pt x="5946327" y="4319391"/>
                </a:lnTo>
                <a:lnTo>
                  <a:pt x="5946327" y="4311807"/>
                </a:lnTo>
                <a:lnTo>
                  <a:pt x="5957932" y="4298051"/>
                </a:lnTo>
                <a:lnTo>
                  <a:pt x="5955348" y="4283012"/>
                </a:lnTo>
                <a:close/>
                <a:moveTo>
                  <a:pt x="1205061" y="4246931"/>
                </a:moveTo>
                <a:lnTo>
                  <a:pt x="1150233" y="4319097"/>
                </a:lnTo>
                <a:lnTo>
                  <a:pt x="1095640" y="4332863"/>
                </a:lnTo>
                <a:lnTo>
                  <a:pt x="987337" y="4273559"/>
                </a:lnTo>
                <a:lnTo>
                  <a:pt x="931038" y="4292464"/>
                </a:lnTo>
                <a:lnTo>
                  <a:pt x="905248" y="4323410"/>
                </a:lnTo>
                <a:lnTo>
                  <a:pt x="905165" y="4323553"/>
                </a:lnTo>
                <a:lnTo>
                  <a:pt x="930705" y="4292890"/>
                </a:lnTo>
                <a:lnTo>
                  <a:pt x="987011" y="4273964"/>
                </a:lnTo>
                <a:lnTo>
                  <a:pt x="1095342" y="4333307"/>
                </a:lnTo>
                <a:lnTo>
                  <a:pt x="1149928" y="4319544"/>
                </a:lnTo>
                <a:close/>
                <a:moveTo>
                  <a:pt x="5938541" y="4221463"/>
                </a:moveTo>
                <a:lnTo>
                  <a:pt x="5940441" y="4228264"/>
                </a:lnTo>
                <a:lnTo>
                  <a:pt x="5939150" y="4242890"/>
                </a:lnTo>
                <a:lnTo>
                  <a:pt x="5941294" y="4260064"/>
                </a:lnTo>
                <a:lnTo>
                  <a:pt x="5941504" y="4260398"/>
                </a:lnTo>
                <a:lnTo>
                  <a:pt x="5939442" y="4243905"/>
                </a:lnTo>
                <a:lnTo>
                  <a:pt x="5940742" y="4229294"/>
                </a:lnTo>
                <a:close/>
                <a:moveTo>
                  <a:pt x="4858113" y="4186761"/>
                </a:moveTo>
                <a:lnTo>
                  <a:pt x="4858090" y="4186841"/>
                </a:lnTo>
                <a:lnTo>
                  <a:pt x="4881306" y="4242725"/>
                </a:lnTo>
                <a:lnTo>
                  <a:pt x="4881254" y="4242457"/>
                </a:lnTo>
                <a:close/>
                <a:moveTo>
                  <a:pt x="2387421" y="4180147"/>
                </a:moveTo>
                <a:lnTo>
                  <a:pt x="2363201" y="4185236"/>
                </a:lnTo>
                <a:lnTo>
                  <a:pt x="2363198" y="4185243"/>
                </a:lnTo>
                <a:close/>
                <a:moveTo>
                  <a:pt x="2395859" y="4178374"/>
                </a:moveTo>
                <a:lnTo>
                  <a:pt x="2395200" y="4178513"/>
                </a:lnTo>
                <a:lnTo>
                  <a:pt x="2485450" y="4178940"/>
                </a:lnTo>
                <a:lnTo>
                  <a:pt x="2571002" y="4202157"/>
                </a:lnTo>
                <a:lnTo>
                  <a:pt x="2647509" y="4252046"/>
                </a:lnTo>
                <a:lnTo>
                  <a:pt x="2639772" y="4287727"/>
                </a:lnTo>
                <a:lnTo>
                  <a:pt x="2629027" y="4318262"/>
                </a:lnTo>
                <a:lnTo>
                  <a:pt x="2610115" y="4330725"/>
                </a:lnTo>
                <a:lnTo>
                  <a:pt x="2600229" y="4357396"/>
                </a:lnTo>
                <a:lnTo>
                  <a:pt x="2604527" y="4410721"/>
                </a:lnTo>
                <a:lnTo>
                  <a:pt x="2622150" y="4455874"/>
                </a:lnTo>
                <a:lnTo>
                  <a:pt x="2667710" y="4466611"/>
                </a:lnTo>
                <a:lnTo>
                  <a:pt x="2714989" y="4456729"/>
                </a:lnTo>
                <a:lnTo>
                  <a:pt x="2744646" y="4465328"/>
                </a:lnTo>
                <a:lnTo>
                  <a:pt x="2772173" y="4487691"/>
                </a:lnTo>
                <a:lnTo>
                  <a:pt x="2750234" y="4539716"/>
                </a:lnTo>
                <a:lnTo>
                  <a:pt x="2759260" y="4666147"/>
                </a:lnTo>
                <a:lnTo>
                  <a:pt x="2769145" y="4727200"/>
                </a:lnTo>
                <a:lnTo>
                  <a:pt x="2743787" y="4743117"/>
                </a:lnTo>
                <a:lnTo>
                  <a:pt x="2717138" y="4749562"/>
                </a:lnTo>
                <a:lnTo>
                  <a:pt x="2690490" y="4747853"/>
                </a:lnTo>
                <a:lnTo>
                  <a:pt x="2665131" y="4756025"/>
                </a:lnTo>
                <a:lnTo>
                  <a:pt x="2645359" y="4777943"/>
                </a:lnTo>
                <a:lnTo>
                  <a:pt x="2600659" y="4881156"/>
                </a:lnTo>
                <a:lnTo>
                  <a:pt x="2592493" y="4911247"/>
                </a:lnTo>
                <a:lnTo>
                  <a:pt x="2587335" y="4943081"/>
                </a:lnTo>
                <a:lnTo>
                  <a:pt x="2574870" y="4980061"/>
                </a:lnTo>
                <a:lnTo>
                  <a:pt x="2550371" y="4996406"/>
                </a:lnTo>
                <a:lnTo>
                  <a:pt x="2513818" y="5044123"/>
                </a:lnTo>
                <a:lnTo>
                  <a:pt x="2486310" y="5108202"/>
                </a:lnTo>
                <a:lnTo>
                  <a:pt x="2422268" y="5203670"/>
                </a:lnTo>
                <a:lnTo>
                  <a:pt x="2366392" y="5309448"/>
                </a:lnTo>
                <a:lnTo>
                  <a:pt x="2348770" y="5377391"/>
                </a:lnTo>
                <a:lnTo>
                  <a:pt x="2321542" y="5424641"/>
                </a:lnTo>
                <a:lnTo>
                  <a:pt x="2321652" y="5424622"/>
                </a:lnTo>
                <a:lnTo>
                  <a:pt x="2349178" y="5376946"/>
                </a:lnTo>
                <a:lnTo>
                  <a:pt x="2366810" y="5309082"/>
                </a:lnTo>
                <a:lnTo>
                  <a:pt x="2422721" y="5203415"/>
                </a:lnTo>
                <a:lnTo>
                  <a:pt x="2486799" y="5108050"/>
                </a:lnTo>
                <a:lnTo>
                  <a:pt x="2514325" y="5044047"/>
                </a:lnTo>
                <a:lnTo>
                  <a:pt x="2550877" y="4996370"/>
                </a:lnTo>
                <a:lnTo>
                  <a:pt x="2575387" y="4980044"/>
                </a:lnTo>
                <a:lnTo>
                  <a:pt x="2587868" y="4943112"/>
                </a:lnTo>
                <a:lnTo>
                  <a:pt x="2593030" y="4911320"/>
                </a:lnTo>
                <a:lnTo>
                  <a:pt x="2601197" y="4881249"/>
                </a:lnTo>
                <a:lnTo>
                  <a:pt x="2645926" y="4778163"/>
                </a:lnTo>
                <a:lnTo>
                  <a:pt x="2665704" y="4756255"/>
                </a:lnTo>
                <a:lnTo>
                  <a:pt x="2691084" y="4748092"/>
                </a:lnTo>
                <a:lnTo>
                  <a:pt x="2717741" y="4749813"/>
                </a:lnTo>
                <a:lnTo>
                  <a:pt x="2744409" y="4743371"/>
                </a:lnTo>
                <a:lnTo>
                  <a:pt x="2769778" y="4727474"/>
                </a:lnTo>
                <a:lnTo>
                  <a:pt x="2796446" y="4725765"/>
                </a:lnTo>
                <a:lnTo>
                  <a:pt x="2822255" y="4739080"/>
                </a:lnTo>
                <a:lnTo>
                  <a:pt x="2832029" y="4764989"/>
                </a:lnTo>
                <a:lnTo>
                  <a:pt x="2832011" y="4764864"/>
                </a:lnTo>
                <a:lnTo>
                  <a:pt x="2822128" y="4738638"/>
                </a:lnTo>
                <a:lnTo>
                  <a:pt x="2796344" y="4725313"/>
                </a:lnTo>
                <a:lnTo>
                  <a:pt x="2769704" y="4727042"/>
                </a:lnTo>
                <a:lnTo>
                  <a:pt x="2759821" y="4665972"/>
                </a:lnTo>
                <a:lnTo>
                  <a:pt x="2750794" y="4539551"/>
                </a:lnTo>
                <a:lnTo>
                  <a:pt x="2772712" y="4487525"/>
                </a:lnTo>
                <a:lnTo>
                  <a:pt x="2745194" y="4465156"/>
                </a:lnTo>
                <a:lnTo>
                  <a:pt x="2715545" y="4456564"/>
                </a:lnTo>
                <a:lnTo>
                  <a:pt x="2668282" y="4466459"/>
                </a:lnTo>
                <a:lnTo>
                  <a:pt x="2622732" y="4455713"/>
                </a:lnTo>
                <a:lnTo>
                  <a:pt x="2605118" y="4410550"/>
                </a:lnTo>
                <a:lnTo>
                  <a:pt x="2600813" y="4357247"/>
                </a:lnTo>
                <a:lnTo>
                  <a:pt x="2610697" y="4330569"/>
                </a:lnTo>
                <a:lnTo>
                  <a:pt x="2629606" y="4318121"/>
                </a:lnTo>
                <a:lnTo>
                  <a:pt x="2640346" y="4287586"/>
                </a:lnTo>
                <a:lnTo>
                  <a:pt x="2648098" y="4251891"/>
                </a:lnTo>
                <a:lnTo>
                  <a:pt x="2571603" y="4202020"/>
                </a:lnTo>
                <a:lnTo>
                  <a:pt x="2486082" y="4178799"/>
                </a:lnTo>
                <a:close/>
                <a:moveTo>
                  <a:pt x="6000552" y="4072689"/>
                </a:moveTo>
                <a:lnTo>
                  <a:pt x="5995891" y="4100659"/>
                </a:lnTo>
                <a:lnTo>
                  <a:pt x="5976547" y="4118699"/>
                </a:lnTo>
                <a:lnTo>
                  <a:pt x="5921950" y="4138038"/>
                </a:lnTo>
                <a:lnTo>
                  <a:pt x="5865648" y="4129451"/>
                </a:lnTo>
                <a:lnTo>
                  <a:pt x="5837704" y="4118266"/>
                </a:lnTo>
                <a:lnTo>
                  <a:pt x="5810199" y="4125578"/>
                </a:lnTo>
                <a:lnTo>
                  <a:pt x="5802038" y="4157378"/>
                </a:lnTo>
                <a:lnTo>
                  <a:pt x="5802890" y="4169838"/>
                </a:lnTo>
                <a:lnTo>
                  <a:pt x="5803112" y="4170198"/>
                </a:lnTo>
                <a:lnTo>
                  <a:pt x="5802305" y="4158376"/>
                </a:lnTo>
                <a:lnTo>
                  <a:pt x="5810459" y="4126586"/>
                </a:lnTo>
                <a:lnTo>
                  <a:pt x="5837986" y="4119270"/>
                </a:lnTo>
                <a:lnTo>
                  <a:pt x="5865930" y="4130437"/>
                </a:lnTo>
                <a:lnTo>
                  <a:pt x="5922251" y="4139037"/>
                </a:lnTo>
                <a:lnTo>
                  <a:pt x="5976856" y="4119698"/>
                </a:lnTo>
                <a:lnTo>
                  <a:pt x="5996197" y="4101642"/>
                </a:lnTo>
                <a:lnTo>
                  <a:pt x="6000932" y="4073275"/>
                </a:lnTo>
                <a:close/>
                <a:moveTo>
                  <a:pt x="1355169" y="4036832"/>
                </a:moveTo>
                <a:lnTo>
                  <a:pt x="1328165" y="4045831"/>
                </a:lnTo>
                <a:lnTo>
                  <a:pt x="1311835" y="4057871"/>
                </a:lnTo>
                <a:lnTo>
                  <a:pt x="1311816" y="4057909"/>
                </a:lnTo>
                <a:lnTo>
                  <a:pt x="1327890" y="4046064"/>
                </a:lnTo>
                <a:lnTo>
                  <a:pt x="1354968" y="4037037"/>
                </a:lnTo>
                <a:close/>
                <a:moveTo>
                  <a:pt x="1801557" y="3973275"/>
                </a:moveTo>
                <a:lnTo>
                  <a:pt x="1800832" y="3973414"/>
                </a:lnTo>
                <a:lnTo>
                  <a:pt x="1832097" y="3981557"/>
                </a:lnTo>
                <a:lnTo>
                  <a:pt x="1918920" y="4028864"/>
                </a:lnTo>
                <a:lnTo>
                  <a:pt x="1932674" y="4060254"/>
                </a:lnTo>
                <a:lnTo>
                  <a:pt x="1934823" y="4100671"/>
                </a:lnTo>
                <a:lnTo>
                  <a:pt x="1968348" y="4159586"/>
                </a:lnTo>
                <a:lnTo>
                  <a:pt x="2043154" y="4201730"/>
                </a:lnTo>
                <a:lnTo>
                  <a:pt x="2085276" y="4248165"/>
                </a:lnTo>
                <a:lnTo>
                  <a:pt x="2174247" y="4279982"/>
                </a:lnTo>
                <a:lnTo>
                  <a:pt x="2333727" y="4252046"/>
                </a:lnTo>
                <a:lnTo>
                  <a:pt x="2333743" y="4252008"/>
                </a:lnTo>
                <a:lnTo>
                  <a:pt x="2174984" y="4279846"/>
                </a:lnTo>
                <a:lnTo>
                  <a:pt x="2086036" y="4248035"/>
                </a:lnTo>
                <a:lnTo>
                  <a:pt x="2043913" y="4201594"/>
                </a:lnTo>
                <a:lnTo>
                  <a:pt x="1969152" y="4159436"/>
                </a:lnTo>
                <a:lnTo>
                  <a:pt x="1935637" y="4100548"/>
                </a:lnTo>
                <a:lnTo>
                  <a:pt x="1933485" y="4060118"/>
                </a:lnTo>
                <a:lnTo>
                  <a:pt x="1919737" y="4028732"/>
                </a:lnTo>
                <a:lnTo>
                  <a:pt x="1832941" y="3981441"/>
                </a:lnTo>
                <a:close/>
                <a:moveTo>
                  <a:pt x="1405101" y="3960325"/>
                </a:moveTo>
                <a:lnTo>
                  <a:pt x="1404958" y="3960519"/>
                </a:lnTo>
                <a:lnTo>
                  <a:pt x="1521735" y="3982412"/>
                </a:lnTo>
                <a:lnTo>
                  <a:pt x="1541955" y="4004775"/>
                </a:lnTo>
                <a:lnTo>
                  <a:pt x="1544964" y="4047773"/>
                </a:lnTo>
                <a:lnTo>
                  <a:pt x="1587515" y="4102398"/>
                </a:lnTo>
                <a:lnTo>
                  <a:pt x="1648119" y="4088635"/>
                </a:lnTo>
                <a:lnTo>
                  <a:pt x="1695828" y="4047773"/>
                </a:lnTo>
                <a:lnTo>
                  <a:pt x="1695845" y="4047746"/>
                </a:lnTo>
                <a:lnTo>
                  <a:pt x="1648369" y="4088368"/>
                </a:lnTo>
                <a:lnTo>
                  <a:pt x="1587764" y="4102116"/>
                </a:lnTo>
                <a:lnTo>
                  <a:pt x="1545219" y="4047556"/>
                </a:lnTo>
                <a:lnTo>
                  <a:pt x="1542207" y="4004587"/>
                </a:lnTo>
                <a:lnTo>
                  <a:pt x="1522005" y="3982249"/>
                </a:lnTo>
                <a:close/>
                <a:moveTo>
                  <a:pt x="6033914" y="3944819"/>
                </a:moveTo>
                <a:lnTo>
                  <a:pt x="5991603" y="3970454"/>
                </a:lnTo>
                <a:lnTo>
                  <a:pt x="5961929" y="4012573"/>
                </a:lnTo>
                <a:lnTo>
                  <a:pt x="5962403" y="4013305"/>
                </a:lnTo>
                <a:lnTo>
                  <a:pt x="5991895" y="3971423"/>
                </a:lnTo>
                <a:lnTo>
                  <a:pt x="6034461" y="3945644"/>
                </a:lnTo>
                <a:close/>
                <a:moveTo>
                  <a:pt x="1659767" y="3837811"/>
                </a:moveTo>
                <a:lnTo>
                  <a:pt x="1659328" y="3838109"/>
                </a:lnTo>
                <a:lnTo>
                  <a:pt x="1709397" y="3893311"/>
                </a:lnTo>
                <a:lnTo>
                  <a:pt x="1733470" y="3986113"/>
                </a:lnTo>
                <a:lnTo>
                  <a:pt x="1733379" y="3986263"/>
                </a:lnTo>
                <a:lnTo>
                  <a:pt x="1734097" y="3986126"/>
                </a:lnTo>
                <a:lnTo>
                  <a:pt x="1710039" y="3893294"/>
                </a:lnTo>
                <a:close/>
                <a:moveTo>
                  <a:pt x="5985187" y="3824332"/>
                </a:moveTo>
                <a:lnTo>
                  <a:pt x="5988582" y="3857448"/>
                </a:lnTo>
                <a:lnTo>
                  <a:pt x="5988870" y="3858171"/>
                </a:lnTo>
                <a:lnTo>
                  <a:pt x="5985443" y="3824881"/>
                </a:lnTo>
                <a:close/>
                <a:moveTo>
                  <a:pt x="4738514" y="3756434"/>
                </a:moveTo>
                <a:lnTo>
                  <a:pt x="4736800" y="3779599"/>
                </a:lnTo>
                <a:lnTo>
                  <a:pt x="4743249" y="3799819"/>
                </a:lnTo>
                <a:lnTo>
                  <a:pt x="4743250" y="3799820"/>
                </a:lnTo>
                <a:lnTo>
                  <a:pt x="4736833" y="3779682"/>
                </a:lnTo>
                <a:lnTo>
                  <a:pt x="4738538" y="3756470"/>
                </a:lnTo>
                <a:close/>
                <a:moveTo>
                  <a:pt x="1520547" y="3708384"/>
                </a:moveTo>
                <a:lnTo>
                  <a:pt x="1519974" y="3708624"/>
                </a:lnTo>
                <a:lnTo>
                  <a:pt x="1532747" y="3716279"/>
                </a:lnTo>
                <a:lnTo>
                  <a:pt x="1533606" y="3741205"/>
                </a:lnTo>
                <a:lnTo>
                  <a:pt x="1526735" y="3765268"/>
                </a:lnTo>
                <a:lnTo>
                  <a:pt x="1523288" y="3808236"/>
                </a:lnTo>
                <a:lnTo>
                  <a:pt x="1534465" y="3841734"/>
                </a:lnTo>
                <a:lnTo>
                  <a:pt x="1567997" y="3864521"/>
                </a:lnTo>
                <a:lnTo>
                  <a:pt x="1602800" y="3876113"/>
                </a:lnTo>
                <a:lnTo>
                  <a:pt x="1603050" y="3875943"/>
                </a:lnTo>
                <a:lnTo>
                  <a:pt x="1568667" y="3864489"/>
                </a:lnTo>
                <a:lnTo>
                  <a:pt x="1535153" y="3841694"/>
                </a:lnTo>
                <a:lnTo>
                  <a:pt x="1523974" y="3808154"/>
                </a:lnTo>
                <a:lnTo>
                  <a:pt x="1527422" y="3765144"/>
                </a:lnTo>
                <a:lnTo>
                  <a:pt x="1534296" y="3741073"/>
                </a:lnTo>
                <a:lnTo>
                  <a:pt x="1533418" y="3716124"/>
                </a:lnTo>
                <a:close/>
                <a:moveTo>
                  <a:pt x="3540185" y="3661090"/>
                </a:moveTo>
                <a:lnTo>
                  <a:pt x="3540167" y="3661092"/>
                </a:lnTo>
                <a:lnTo>
                  <a:pt x="3529407" y="3698941"/>
                </a:lnTo>
                <a:lnTo>
                  <a:pt x="3523827" y="3741924"/>
                </a:lnTo>
                <a:lnTo>
                  <a:pt x="3532854" y="3786210"/>
                </a:lnTo>
                <a:lnTo>
                  <a:pt x="3547041" y="3826214"/>
                </a:lnTo>
                <a:lnTo>
                  <a:pt x="3544036" y="3865298"/>
                </a:lnTo>
                <a:lnTo>
                  <a:pt x="3544105" y="3865177"/>
                </a:lnTo>
                <a:lnTo>
                  <a:pt x="3547119" y="3826051"/>
                </a:lnTo>
                <a:lnTo>
                  <a:pt x="3532924" y="3786055"/>
                </a:lnTo>
                <a:lnTo>
                  <a:pt x="3523882" y="3741771"/>
                </a:lnTo>
                <a:lnTo>
                  <a:pt x="3529489" y="3698768"/>
                </a:lnTo>
                <a:close/>
                <a:moveTo>
                  <a:pt x="4726893" y="3600445"/>
                </a:moveTo>
                <a:lnTo>
                  <a:pt x="4718732" y="3663075"/>
                </a:lnTo>
                <a:lnTo>
                  <a:pt x="4692935" y="3678121"/>
                </a:lnTo>
                <a:lnTo>
                  <a:pt x="4699384" y="3704780"/>
                </a:lnTo>
                <a:lnTo>
                  <a:pt x="4699408" y="3704809"/>
                </a:lnTo>
                <a:lnTo>
                  <a:pt x="4692980" y="3678270"/>
                </a:lnTo>
                <a:lnTo>
                  <a:pt x="4718780" y="3663237"/>
                </a:lnTo>
                <a:lnTo>
                  <a:pt x="4726941" y="3600504"/>
                </a:lnTo>
                <a:close/>
                <a:moveTo>
                  <a:pt x="3696779" y="3489865"/>
                </a:moveTo>
                <a:lnTo>
                  <a:pt x="3696562" y="3489959"/>
                </a:lnTo>
                <a:lnTo>
                  <a:pt x="3688831" y="3524776"/>
                </a:lnTo>
                <a:lnTo>
                  <a:pt x="3681539" y="3603480"/>
                </a:lnTo>
                <a:lnTo>
                  <a:pt x="3642579" y="3649315"/>
                </a:lnTo>
                <a:lnTo>
                  <a:pt x="3642595" y="3649311"/>
                </a:lnTo>
                <a:lnTo>
                  <a:pt x="3681746" y="3603302"/>
                </a:lnTo>
                <a:lnTo>
                  <a:pt x="3689054" y="3524607"/>
                </a:lnTo>
                <a:close/>
                <a:moveTo>
                  <a:pt x="4582060" y="3431605"/>
                </a:moveTo>
                <a:lnTo>
                  <a:pt x="4591430" y="3463109"/>
                </a:lnTo>
                <a:lnTo>
                  <a:pt x="4594427" y="3507393"/>
                </a:lnTo>
                <a:lnTo>
                  <a:pt x="4594527" y="3507618"/>
                </a:lnTo>
                <a:lnTo>
                  <a:pt x="4591534" y="3463420"/>
                </a:lnTo>
                <a:lnTo>
                  <a:pt x="4582082" y="3431620"/>
                </a:lnTo>
                <a:close/>
                <a:moveTo>
                  <a:pt x="3719727" y="3268037"/>
                </a:moveTo>
                <a:lnTo>
                  <a:pt x="3719570" y="3268060"/>
                </a:lnTo>
                <a:lnTo>
                  <a:pt x="3791528" y="3323135"/>
                </a:lnTo>
                <a:lnTo>
                  <a:pt x="3793262" y="3363964"/>
                </a:lnTo>
                <a:lnTo>
                  <a:pt x="3807867" y="3395350"/>
                </a:lnTo>
                <a:lnTo>
                  <a:pt x="3819464" y="3398382"/>
                </a:lnTo>
                <a:lnTo>
                  <a:pt x="3821198" y="3410830"/>
                </a:lnTo>
                <a:lnTo>
                  <a:pt x="3773623" y="3456299"/>
                </a:lnTo>
                <a:lnTo>
                  <a:pt x="3773787" y="3456227"/>
                </a:lnTo>
                <a:lnTo>
                  <a:pt x="3821525" y="3410646"/>
                </a:lnTo>
                <a:lnTo>
                  <a:pt x="3819807" y="3398178"/>
                </a:lnTo>
                <a:lnTo>
                  <a:pt x="3808189" y="3395156"/>
                </a:lnTo>
                <a:lnTo>
                  <a:pt x="3793572" y="3363767"/>
                </a:lnTo>
                <a:lnTo>
                  <a:pt x="3791868" y="3323226"/>
                </a:lnTo>
                <a:close/>
                <a:moveTo>
                  <a:pt x="1322029" y="3139140"/>
                </a:moveTo>
                <a:lnTo>
                  <a:pt x="1321294" y="3139662"/>
                </a:lnTo>
                <a:lnTo>
                  <a:pt x="1354379" y="3197672"/>
                </a:lnTo>
                <a:lnTo>
                  <a:pt x="1369851" y="3235052"/>
                </a:lnTo>
                <a:lnTo>
                  <a:pt x="1371145" y="3312812"/>
                </a:lnTo>
                <a:lnTo>
                  <a:pt x="1345790" y="3386727"/>
                </a:lnTo>
                <a:lnTo>
                  <a:pt x="1341920" y="3405201"/>
                </a:lnTo>
                <a:lnTo>
                  <a:pt x="1340202" y="3424107"/>
                </a:lnTo>
                <a:lnTo>
                  <a:pt x="1331601" y="3461055"/>
                </a:lnTo>
                <a:lnTo>
                  <a:pt x="1331177" y="3503592"/>
                </a:lnTo>
                <a:lnTo>
                  <a:pt x="1337190" y="3543128"/>
                </a:lnTo>
                <a:lnTo>
                  <a:pt x="1355238" y="3569761"/>
                </a:lnTo>
                <a:lnTo>
                  <a:pt x="1376299" y="3592099"/>
                </a:lnTo>
                <a:lnTo>
                  <a:pt x="1418855" y="3614437"/>
                </a:lnTo>
                <a:lnTo>
                  <a:pt x="1432609" y="3653542"/>
                </a:lnTo>
                <a:lnTo>
                  <a:pt x="1450223" y="3686195"/>
                </a:lnTo>
                <a:lnTo>
                  <a:pt x="1477731" y="3713709"/>
                </a:lnTo>
                <a:lnTo>
                  <a:pt x="1506533" y="3714122"/>
                </a:lnTo>
                <a:lnTo>
                  <a:pt x="1506910" y="3713965"/>
                </a:lnTo>
                <a:lnTo>
                  <a:pt x="1478424" y="3713544"/>
                </a:lnTo>
                <a:lnTo>
                  <a:pt x="1450927" y="3686041"/>
                </a:lnTo>
                <a:lnTo>
                  <a:pt x="1433313" y="3653352"/>
                </a:lnTo>
                <a:lnTo>
                  <a:pt x="1419564" y="3614226"/>
                </a:lnTo>
                <a:lnTo>
                  <a:pt x="1377023" y="3591857"/>
                </a:lnTo>
                <a:lnTo>
                  <a:pt x="1355961" y="3569515"/>
                </a:lnTo>
                <a:lnTo>
                  <a:pt x="1337909" y="3542837"/>
                </a:lnTo>
                <a:lnTo>
                  <a:pt x="1331891" y="3503285"/>
                </a:lnTo>
                <a:lnTo>
                  <a:pt x="1332330" y="3460728"/>
                </a:lnTo>
                <a:lnTo>
                  <a:pt x="1340917" y="3423730"/>
                </a:lnTo>
                <a:lnTo>
                  <a:pt x="1342631" y="3404818"/>
                </a:lnTo>
                <a:lnTo>
                  <a:pt x="1346496" y="3386333"/>
                </a:lnTo>
                <a:lnTo>
                  <a:pt x="1371862" y="3312363"/>
                </a:lnTo>
                <a:lnTo>
                  <a:pt x="1370567" y="3234537"/>
                </a:lnTo>
                <a:lnTo>
                  <a:pt x="1355105" y="3197140"/>
                </a:lnTo>
                <a:close/>
                <a:moveTo>
                  <a:pt x="3411167" y="3127897"/>
                </a:moveTo>
                <a:lnTo>
                  <a:pt x="3434023" y="3154583"/>
                </a:lnTo>
                <a:lnTo>
                  <a:pt x="3561647" y="3259486"/>
                </a:lnTo>
                <a:lnTo>
                  <a:pt x="3582708" y="3307203"/>
                </a:lnTo>
                <a:lnTo>
                  <a:pt x="3583473" y="3307133"/>
                </a:lnTo>
                <a:lnTo>
                  <a:pt x="3562797" y="3260289"/>
                </a:lnTo>
                <a:lnTo>
                  <a:pt x="3435115" y="3155338"/>
                </a:lnTo>
                <a:lnTo>
                  <a:pt x="3411900" y="3128234"/>
                </a:lnTo>
                <a:close/>
                <a:moveTo>
                  <a:pt x="3287075" y="3072033"/>
                </a:moveTo>
                <a:lnTo>
                  <a:pt x="3293508" y="3095242"/>
                </a:lnTo>
                <a:lnTo>
                  <a:pt x="3302534" y="3115430"/>
                </a:lnTo>
                <a:lnTo>
                  <a:pt x="3317139" y="3137799"/>
                </a:lnTo>
                <a:lnTo>
                  <a:pt x="3317808" y="3137997"/>
                </a:lnTo>
                <a:lnTo>
                  <a:pt x="3303557" y="3116188"/>
                </a:lnTo>
                <a:lnTo>
                  <a:pt x="3294533" y="3095985"/>
                </a:lnTo>
                <a:lnTo>
                  <a:pt x="3288076" y="3072755"/>
                </a:lnTo>
                <a:close/>
                <a:moveTo>
                  <a:pt x="3277311" y="3065001"/>
                </a:moveTo>
                <a:lnTo>
                  <a:pt x="3282544" y="3068765"/>
                </a:lnTo>
                <a:lnTo>
                  <a:pt x="3277334" y="3065007"/>
                </a:lnTo>
                <a:close/>
                <a:moveTo>
                  <a:pt x="3065353" y="3053223"/>
                </a:moveTo>
                <a:lnTo>
                  <a:pt x="3087258" y="3080613"/>
                </a:lnTo>
                <a:lnTo>
                  <a:pt x="3112164" y="3104259"/>
                </a:lnTo>
                <a:lnTo>
                  <a:pt x="3112368" y="3104313"/>
                </a:lnTo>
                <a:lnTo>
                  <a:pt x="3088165" y="3081351"/>
                </a:lnTo>
                <a:lnTo>
                  <a:pt x="3065800" y="3053399"/>
                </a:lnTo>
                <a:close/>
                <a:moveTo>
                  <a:pt x="2904863" y="2953953"/>
                </a:moveTo>
                <a:lnTo>
                  <a:pt x="2982827" y="3026007"/>
                </a:lnTo>
                <a:lnTo>
                  <a:pt x="2983015" y="3026104"/>
                </a:lnTo>
                <a:lnTo>
                  <a:pt x="2905012" y="2954033"/>
                </a:lnTo>
                <a:close/>
                <a:moveTo>
                  <a:pt x="2718572" y="2851490"/>
                </a:moveTo>
                <a:lnTo>
                  <a:pt x="2725010" y="2868625"/>
                </a:lnTo>
                <a:lnTo>
                  <a:pt x="2728019" y="2889691"/>
                </a:lnTo>
                <a:lnTo>
                  <a:pt x="2734455" y="2897431"/>
                </a:lnTo>
                <a:lnTo>
                  <a:pt x="2734773" y="2897606"/>
                </a:lnTo>
                <a:lnTo>
                  <a:pt x="2728741" y="2890382"/>
                </a:lnTo>
                <a:lnTo>
                  <a:pt x="2725733" y="2869301"/>
                </a:lnTo>
                <a:lnTo>
                  <a:pt x="2719291" y="2852094"/>
                </a:lnTo>
                <a:close/>
                <a:moveTo>
                  <a:pt x="2590932" y="2792958"/>
                </a:moveTo>
                <a:lnTo>
                  <a:pt x="2602965" y="2823063"/>
                </a:lnTo>
                <a:lnTo>
                  <a:pt x="2618448" y="2847560"/>
                </a:lnTo>
                <a:lnTo>
                  <a:pt x="2618727" y="2847617"/>
                </a:lnTo>
                <a:lnTo>
                  <a:pt x="2603641" y="2823704"/>
                </a:lnTo>
                <a:lnTo>
                  <a:pt x="2591593" y="2793588"/>
                </a:lnTo>
                <a:close/>
                <a:moveTo>
                  <a:pt x="1322153" y="2786892"/>
                </a:moveTo>
                <a:lnTo>
                  <a:pt x="1316988" y="2798932"/>
                </a:lnTo>
                <a:lnTo>
                  <a:pt x="1316565" y="2827291"/>
                </a:lnTo>
                <a:lnTo>
                  <a:pt x="1313117" y="2854355"/>
                </a:lnTo>
                <a:lnTo>
                  <a:pt x="1316129" y="2925250"/>
                </a:lnTo>
                <a:lnTo>
                  <a:pt x="1343214" y="3000010"/>
                </a:lnTo>
                <a:lnTo>
                  <a:pt x="1352662" y="3043841"/>
                </a:lnTo>
                <a:lnTo>
                  <a:pt x="1358686" y="3090242"/>
                </a:lnTo>
                <a:lnTo>
                  <a:pt x="1358686" y="3127479"/>
                </a:lnTo>
                <a:lnTo>
                  <a:pt x="1359388" y="3127479"/>
                </a:lnTo>
                <a:lnTo>
                  <a:pt x="1359388" y="3089630"/>
                </a:lnTo>
                <a:lnTo>
                  <a:pt x="1353391" y="3043216"/>
                </a:lnTo>
                <a:lnTo>
                  <a:pt x="1343926" y="2999356"/>
                </a:lnTo>
                <a:lnTo>
                  <a:pt x="1316847" y="2924535"/>
                </a:lnTo>
                <a:lnTo>
                  <a:pt x="1313859" y="2853571"/>
                </a:lnTo>
                <a:lnTo>
                  <a:pt x="1317286" y="2826494"/>
                </a:lnTo>
                <a:lnTo>
                  <a:pt x="1317724" y="2798114"/>
                </a:lnTo>
                <a:lnTo>
                  <a:pt x="1322497" y="2786929"/>
                </a:lnTo>
                <a:close/>
                <a:moveTo>
                  <a:pt x="1397187" y="2640418"/>
                </a:moveTo>
                <a:lnTo>
                  <a:pt x="1389194" y="2650690"/>
                </a:lnTo>
                <a:lnTo>
                  <a:pt x="1413267" y="2672614"/>
                </a:lnTo>
                <a:lnTo>
                  <a:pt x="1429597" y="2735333"/>
                </a:lnTo>
                <a:lnTo>
                  <a:pt x="1422050" y="2754608"/>
                </a:lnTo>
                <a:lnTo>
                  <a:pt x="1422573" y="2754253"/>
                </a:lnTo>
                <a:lnTo>
                  <a:pt x="1430304" y="2734464"/>
                </a:lnTo>
                <a:lnTo>
                  <a:pt x="1413965" y="2671692"/>
                </a:lnTo>
                <a:lnTo>
                  <a:pt x="1389915" y="2649776"/>
                </a:lnTo>
                <a:close/>
                <a:moveTo>
                  <a:pt x="4115265" y="2537243"/>
                </a:moveTo>
                <a:lnTo>
                  <a:pt x="4115333" y="2537530"/>
                </a:lnTo>
                <a:lnTo>
                  <a:pt x="4152643" y="2542177"/>
                </a:lnTo>
                <a:lnTo>
                  <a:pt x="4152926" y="2541943"/>
                </a:lnTo>
                <a:close/>
                <a:moveTo>
                  <a:pt x="2595277" y="2529457"/>
                </a:moveTo>
                <a:lnTo>
                  <a:pt x="2633471" y="2612352"/>
                </a:lnTo>
                <a:lnTo>
                  <a:pt x="2616714" y="2702653"/>
                </a:lnTo>
                <a:lnTo>
                  <a:pt x="2607688" y="2720287"/>
                </a:lnTo>
                <a:lnTo>
                  <a:pt x="2595235" y="2724596"/>
                </a:lnTo>
                <a:lnTo>
                  <a:pt x="2581486" y="2723718"/>
                </a:lnTo>
                <a:lnTo>
                  <a:pt x="2568155" y="2733613"/>
                </a:lnTo>
                <a:lnTo>
                  <a:pt x="2563433" y="2766728"/>
                </a:lnTo>
                <a:lnTo>
                  <a:pt x="2564081" y="2767345"/>
                </a:lnTo>
                <a:lnTo>
                  <a:pt x="2568819" y="2734235"/>
                </a:lnTo>
                <a:lnTo>
                  <a:pt x="2582143" y="2724338"/>
                </a:lnTo>
                <a:lnTo>
                  <a:pt x="2595892" y="2725200"/>
                </a:lnTo>
                <a:lnTo>
                  <a:pt x="2608366" y="2720902"/>
                </a:lnTo>
                <a:lnTo>
                  <a:pt x="2617391" y="2703272"/>
                </a:lnTo>
                <a:lnTo>
                  <a:pt x="2634164" y="2612940"/>
                </a:lnTo>
                <a:lnTo>
                  <a:pt x="2595892" y="2529918"/>
                </a:lnTo>
                <a:close/>
                <a:moveTo>
                  <a:pt x="4215858" y="2477027"/>
                </a:moveTo>
                <a:lnTo>
                  <a:pt x="4215527" y="2477358"/>
                </a:lnTo>
                <a:lnTo>
                  <a:pt x="4230432" y="2483750"/>
                </a:lnTo>
                <a:lnTo>
                  <a:pt x="4245050" y="2494071"/>
                </a:lnTo>
                <a:lnTo>
                  <a:pt x="4259667" y="2495778"/>
                </a:lnTo>
                <a:lnTo>
                  <a:pt x="4259774" y="2495476"/>
                </a:lnTo>
                <a:lnTo>
                  <a:pt x="4245531" y="2493795"/>
                </a:lnTo>
                <a:lnTo>
                  <a:pt x="4230915" y="2483474"/>
                </a:lnTo>
                <a:close/>
                <a:moveTo>
                  <a:pt x="1476955" y="2398564"/>
                </a:moveTo>
                <a:lnTo>
                  <a:pt x="1476872" y="2398916"/>
                </a:lnTo>
                <a:lnTo>
                  <a:pt x="1461400" y="2472813"/>
                </a:lnTo>
                <a:lnTo>
                  <a:pt x="1464408" y="2553919"/>
                </a:lnTo>
                <a:lnTo>
                  <a:pt x="1465114" y="2553011"/>
                </a:lnTo>
                <a:lnTo>
                  <a:pt x="1462105" y="2471754"/>
                </a:lnTo>
                <a:lnTo>
                  <a:pt x="1477375" y="2398704"/>
                </a:lnTo>
                <a:close/>
                <a:moveTo>
                  <a:pt x="1431926" y="2266031"/>
                </a:moveTo>
                <a:lnTo>
                  <a:pt x="1389775" y="2272055"/>
                </a:lnTo>
                <a:lnTo>
                  <a:pt x="1349359" y="2304300"/>
                </a:lnTo>
                <a:lnTo>
                  <a:pt x="1280126" y="2392887"/>
                </a:lnTo>
                <a:lnTo>
                  <a:pt x="1241427" y="2421250"/>
                </a:lnTo>
                <a:lnTo>
                  <a:pt x="1082328" y="2420821"/>
                </a:lnTo>
                <a:lnTo>
                  <a:pt x="951594" y="2465544"/>
                </a:lnTo>
                <a:lnTo>
                  <a:pt x="908179" y="2468137"/>
                </a:lnTo>
                <a:lnTo>
                  <a:pt x="923229" y="2488762"/>
                </a:lnTo>
                <a:lnTo>
                  <a:pt x="923494" y="2488805"/>
                </a:lnTo>
                <a:lnTo>
                  <a:pt x="908683" y="2468519"/>
                </a:lnTo>
                <a:lnTo>
                  <a:pt x="952099" y="2465931"/>
                </a:lnTo>
                <a:lnTo>
                  <a:pt x="1082757" y="2421255"/>
                </a:lnTo>
                <a:lnTo>
                  <a:pt x="1241782" y="2421686"/>
                </a:lnTo>
                <a:lnTo>
                  <a:pt x="1280456" y="2393328"/>
                </a:lnTo>
                <a:lnTo>
                  <a:pt x="1349650" y="2304803"/>
                </a:lnTo>
                <a:lnTo>
                  <a:pt x="1390053" y="2272580"/>
                </a:lnTo>
                <a:lnTo>
                  <a:pt x="1432174" y="2266579"/>
                </a:lnTo>
                <a:lnTo>
                  <a:pt x="1470794" y="2275154"/>
                </a:lnTo>
                <a:lnTo>
                  <a:pt x="1470626" y="2274628"/>
                </a:lnTo>
                <a:close/>
                <a:moveTo>
                  <a:pt x="1799578" y="2246858"/>
                </a:moveTo>
                <a:lnTo>
                  <a:pt x="1799159" y="2247101"/>
                </a:lnTo>
                <a:lnTo>
                  <a:pt x="1736375" y="2345570"/>
                </a:lnTo>
                <a:lnTo>
                  <a:pt x="1663083" y="2415461"/>
                </a:lnTo>
                <a:lnTo>
                  <a:pt x="1663194" y="2415419"/>
                </a:lnTo>
                <a:lnTo>
                  <a:pt x="1737119" y="2344907"/>
                </a:lnTo>
                <a:close/>
                <a:moveTo>
                  <a:pt x="2026224" y="2088003"/>
                </a:moveTo>
                <a:lnTo>
                  <a:pt x="2008141" y="2110362"/>
                </a:lnTo>
                <a:lnTo>
                  <a:pt x="1989783" y="2142803"/>
                </a:lnTo>
                <a:lnTo>
                  <a:pt x="1990214" y="2142388"/>
                </a:lnTo>
                <a:lnTo>
                  <a:pt x="2008684" y="2109699"/>
                </a:lnTo>
                <a:close/>
                <a:moveTo>
                  <a:pt x="3981792" y="1937356"/>
                </a:moveTo>
                <a:lnTo>
                  <a:pt x="3981991" y="1937640"/>
                </a:lnTo>
                <a:lnTo>
                  <a:pt x="4000466" y="1945374"/>
                </a:lnTo>
                <a:lnTo>
                  <a:pt x="4015081" y="1946236"/>
                </a:lnTo>
                <a:lnTo>
                  <a:pt x="4073985" y="1965592"/>
                </a:lnTo>
                <a:lnTo>
                  <a:pt x="4156529" y="2015487"/>
                </a:lnTo>
                <a:lnTo>
                  <a:pt x="4244665" y="2038717"/>
                </a:lnTo>
                <a:lnTo>
                  <a:pt x="4287304" y="2069003"/>
                </a:lnTo>
                <a:lnTo>
                  <a:pt x="4287225" y="2068801"/>
                </a:lnTo>
                <a:lnTo>
                  <a:pt x="4244230" y="2038281"/>
                </a:lnTo>
                <a:lnTo>
                  <a:pt x="4156107" y="2015064"/>
                </a:lnTo>
                <a:lnTo>
                  <a:pt x="4073550" y="1965190"/>
                </a:lnTo>
                <a:lnTo>
                  <a:pt x="4014660" y="1945850"/>
                </a:lnTo>
                <a:lnTo>
                  <a:pt x="4000043" y="1944989"/>
                </a:lnTo>
                <a:close/>
                <a:moveTo>
                  <a:pt x="2525070" y="1848123"/>
                </a:moveTo>
                <a:lnTo>
                  <a:pt x="2504135" y="1895131"/>
                </a:lnTo>
                <a:lnTo>
                  <a:pt x="2448284" y="1968675"/>
                </a:lnTo>
                <a:lnTo>
                  <a:pt x="2457289" y="2007376"/>
                </a:lnTo>
                <a:lnTo>
                  <a:pt x="2523044" y="2058524"/>
                </a:lnTo>
                <a:lnTo>
                  <a:pt x="2559568" y="2142814"/>
                </a:lnTo>
                <a:lnTo>
                  <a:pt x="2489529" y="2202154"/>
                </a:lnTo>
                <a:lnTo>
                  <a:pt x="2496404" y="2256760"/>
                </a:lnTo>
                <a:lnTo>
                  <a:pt x="2520035" y="2302775"/>
                </a:lnTo>
                <a:lnTo>
                  <a:pt x="2508857" y="2382304"/>
                </a:lnTo>
                <a:lnTo>
                  <a:pt x="2474485" y="2462710"/>
                </a:lnTo>
                <a:lnTo>
                  <a:pt x="2475212" y="2462976"/>
                </a:lnTo>
                <a:lnTo>
                  <a:pt x="2509474" y="2382821"/>
                </a:lnTo>
                <a:lnTo>
                  <a:pt x="2520656" y="2303250"/>
                </a:lnTo>
                <a:lnTo>
                  <a:pt x="2497016" y="2257229"/>
                </a:lnTo>
                <a:lnTo>
                  <a:pt x="2490133" y="2202597"/>
                </a:lnTo>
                <a:lnTo>
                  <a:pt x="2560219" y="2143243"/>
                </a:lnTo>
                <a:lnTo>
                  <a:pt x="2523664" y="2058935"/>
                </a:lnTo>
                <a:lnTo>
                  <a:pt x="2457894" y="2007754"/>
                </a:lnTo>
                <a:lnTo>
                  <a:pt x="2448869" y="1969027"/>
                </a:lnTo>
                <a:lnTo>
                  <a:pt x="2504749" y="1895479"/>
                </a:lnTo>
                <a:lnTo>
                  <a:pt x="2525609" y="1848650"/>
                </a:lnTo>
                <a:lnTo>
                  <a:pt x="2525545" y="1848688"/>
                </a:lnTo>
                <a:close/>
                <a:moveTo>
                  <a:pt x="1872258" y="1813667"/>
                </a:moveTo>
                <a:lnTo>
                  <a:pt x="1855058" y="1838601"/>
                </a:lnTo>
                <a:lnTo>
                  <a:pt x="1855907" y="1890205"/>
                </a:lnTo>
                <a:lnTo>
                  <a:pt x="1867524" y="1936212"/>
                </a:lnTo>
                <a:lnTo>
                  <a:pt x="1915691" y="1983530"/>
                </a:lnTo>
                <a:lnTo>
                  <a:pt x="1974156" y="1998558"/>
                </a:lnTo>
                <a:lnTo>
                  <a:pt x="2002973" y="2013607"/>
                </a:lnTo>
                <a:lnTo>
                  <a:pt x="2027057" y="2044158"/>
                </a:lnTo>
                <a:lnTo>
                  <a:pt x="2031791" y="2081117"/>
                </a:lnTo>
                <a:lnTo>
                  <a:pt x="2032316" y="2080468"/>
                </a:lnTo>
                <a:lnTo>
                  <a:pt x="2027594" y="2043496"/>
                </a:lnTo>
                <a:lnTo>
                  <a:pt x="2003523" y="2012961"/>
                </a:lnTo>
                <a:lnTo>
                  <a:pt x="1974731" y="1997907"/>
                </a:lnTo>
                <a:lnTo>
                  <a:pt x="1916289" y="1982852"/>
                </a:lnTo>
                <a:lnTo>
                  <a:pt x="1868169" y="1935560"/>
                </a:lnTo>
                <a:lnTo>
                  <a:pt x="1856573" y="1889546"/>
                </a:lnTo>
                <a:lnTo>
                  <a:pt x="1855716" y="1837945"/>
                </a:lnTo>
                <a:lnTo>
                  <a:pt x="1872443" y="1813672"/>
                </a:lnTo>
                <a:close/>
                <a:moveTo>
                  <a:pt x="2588884" y="1712968"/>
                </a:moveTo>
                <a:lnTo>
                  <a:pt x="2588719" y="1713194"/>
                </a:lnTo>
                <a:lnTo>
                  <a:pt x="2570667" y="1754051"/>
                </a:lnTo>
                <a:lnTo>
                  <a:pt x="2547574" y="1835364"/>
                </a:lnTo>
                <a:lnTo>
                  <a:pt x="2547746" y="1835263"/>
                </a:lnTo>
                <a:lnTo>
                  <a:pt x="2570961" y="1753542"/>
                </a:lnTo>
                <a:close/>
                <a:moveTo>
                  <a:pt x="2092553" y="1652368"/>
                </a:moveTo>
                <a:lnTo>
                  <a:pt x="2092424" y="1652424"/>
                </a:lnTo>
                <a:lnTo>
                  <a:pt x="2071773" y="1687670"/>
                </a:lnTo>
                <a:lnTo>
                  <a:pt x="2057157" y="1730247"/>
                </a:lnTo>
                <a:lnTo>
                  <a:pt x="2037940" y="1812670"/>
                </a:lnTo>
                <a:lnTo>
                  <a:pt x="2038334" y="1812597"/>
                </a:lnTo>
                <a:lnTo>
                  <a:pt x="2057661" y="1729611"/>
                </a:lnTo>
                <a:lnTo>
                  <a:pt x="2072287" y="1687027"/>
                </a:lnTo>
                <a:close/>
                <a:moveTo>
                  <a:pt x="2802218" y="1625092"/>
                </a:moveTo>
                <a:lnTo>
                  <a:pt x="2801833" y="1625443"/>
                </a:lnTo>
                <a:lnTo>
                  <a:pt x="2797535" y="1642221"/>
                </a:lnTo>
                <a:lnTo>
                  <a:pt x="2794097" y="1661139"/>
                </a:lnTo>
                <a:lnTo>
                  <a:pt x="2794097" y="1688339"/>
                </a:lnTo>
                <a:lnTo>
                  <a:pt x="2794527" y="1688165"/>
                </a:lnTo>
                <a:lnTo>
                  <a:pt x="2794527" y="1660638"/>
                </a:lnTo>
                <a:lnTo>
                  <a:pt x="2797961" y="1641706"/>
                </a:lnTo>
                <a:close/>
                <a:moveTo>
                  <a:pt x="3468324" y="1607789"/>
                </a:moveTo>
                <a:lnTo>
                  <a:pt x="3468284" y="1607804"/>
                </a:lnTo>
                <a:lnTo>
                  <a:pt x="3448876" y="1620462"/>
                </a:lnTo>
                <a:close/>
                <a:moveTo>
                  <a:pt x="2910891" y="1524540"/>
                </a:moveTo>
                <a:lnTo>
                  <a:pt x="2910549" y="1524798"/>
                </a:lnTo>
                <a:lnTo>
                  <a:pt x="2879407" y="1582446"/>
                </a:lnTo>
                <a:lnTo>
                  <a:pt x="2879655" y="1582352"/>
                </a:lnTo>
                <a:close/>
                <a:moveTo>
                  <a:pt x="4001179" y="1448175"/>
                </a:moveTo>
                <a:lnTo>
                  <a:pt x="4001089" y="1448231"/>
                </a:lnTo>
                <a:lnTo>
                  <a:pt x="3973599" y="1477902"/>
                </a:lnTo>
                <a:lnTo>
                  <a:pt x="3860187" y="1690748"/>
                </a:lnTo>
                <a:lnTo>
                  <a:pt x="3860945" y="1690415"/>
                </a:lnTo>
                <a:lnTo>
                  <a:pt x="3860752" y="1690037"/>
                </a:lnTo>
                <a:lnTo>
                  <a:pt x="3974246" y="1477220"/>
                </a:lnTo>
                <a:close/>
                <a:moveTo>
                  <a:pt x="2220555" y="1332489"/>
                </a:moveTo>
                <a:lnTo>
                  <a:pt x="2181855" y="1350991"/>
                </a:lnTo>
                <a:lnTo>
                  <a:pt x="2182723" y="1376353"/>
                </a:lnTo>
                <a:lnTo>
                  <a:pt x="2198207" y="1383664"/>
                </a:lnTo>
                <a:lnTo>
                  <a:pt x="2211107" y="1406025"/>
                </a:lnTo>
                <a:lnTo>
                  <a:pt x="2220121" y="1433553"/>
                </a:lnTo>
                <a:lnTo>
                  <a:pt x="2196905" y="1473966"/>
                </a:lnTo>
                <a:lnTo>
                  <a:pt x="2164656" y="1507517"/>
                </a:lnTo>
                <a:lnTo>
                  <a:pt x="2178345" y="1647745"/>
                </a:lnTo>
                <a:lnTo>
                  <a:pt x="2178849" y="1647901"/>
                </a:lnTo>
                <a:lnTo>
                  <a:pt x="2179192" y="1648333"/>
                </a:lnTo>
                <a:lnTo>
                  <a:pt x="2165470" y="1507589"/>
                </a:lnTo>
                <a:lnTo>
                  <a:pt x="2197697" y="1474036"/>
                </a:lnTo>
                <a:lnTo>
                  <a:pt x="2220908" y="1433611"/>
                </a:lnTo>
                <a:lnTo>
                  <a:pt x="2211872" y="1406081"/>
                </a:lnTo>
                <a:lnTo>
                  <a:pt x="2198996" y="1383711"/>
                </a:lnTo>
                <a:lnTo>
                  <a:pt x="2183523" y="1376394"/>
                </a:lnTo>
                <a:lnTo>
                  <a:pt x="2182663" y="1351021"/>
                </a:lnTo>
                <a:lnTo>
                  <a:pt x="2221224" y="1332584"/>
                </a:lnTo>
                <a:close/>
                <a:moveTo>
                  <a:pt x="6555490" y="1209549"/>
                </a:moveTo>
                <a:lnTo>
                  <a:pt x="6552511" y="1269999"/>
                </a:lnTo>
                <a:lnTo>
                  <a:pt x="6521123" y="1330192"/>
                </a:lnTo>
                <a:lnTo>
                  <a:pt x="6494047" y="1406285"/>
                </a:lnTo>
                <a:lnTo>
                  <a:pt x="6450199" y="1453142"/>
                </a:lnTo>
                <a:lnTo>
                  <a:pt x="6234794" y="1586427"/>
                </a:lnTo>
                <a:lnTo>
                  <a:pt x="6159984" y="1671557"/>
                </a:lnTo>
                <a:lnTo>
                  <a:pt x="6027136" y="1763128"/>
                </a:lnTo>
                <a:lnTo>
                  <a:pt x="5969525" y="1771727"/>
                </a:lnTo>
                <a:lnTo>
                  <a:pt x="5945030" y="1782046"/>
                </a:lnTo>
                <a:lnTo>
                  <a:pt x="5922668" y="1800104"/>
                </a:lnTo>
                <a:lnTo>
                  <a:pt x="5873655" y="1816865"/>
                </a:lnTo>
                <a:lnTo>
                  <a:pt x="5763596" y="1810846"/>
                </a:lnTo>
                <a:lnTo>
                  <a:pt x="5707713" y="1835360"/>
                </a:lnTo>
                <a:lnTo>
                  <a:pt x="5614426" y="1842662"/>
                </a:lnTo>
                <a:lnTo>
                  <a:pt x="5595499" y="1852981"/>
                </a:lnTo>
                <a:lnTo>
                  <a:pt x="5573136" y="1896835"/>
                </a:lnTo>
                <a:lnTo>
                  <a:pt x="5541748" y="1919193"/>
                </a:lnTo>
                <a:lnTo>
                  <a:pt x="5506925" y="1924352"/>
                </a:lnTo>
                <a:lnTo>
                  <a:pt x="5438156" y="1917896"/>
                </a:lnTo>
                <a:lnTo>
                  <a:pt x="5379668" y="1987547"/>
                </a:lnTo>
                <a:lnTo>
                  <a:pt x="5310022" y="2009905"/>
                </a:lnTo>
                <a:lnTo>
                  <a:pt x="5236515" y="2009905"/>
                </a:lnTo>
                <a:lnTo>
                  <a:pt x="5180183" y="2042144"/>
                </a:lnTo>
                <a:lnTo>
                  <a:pt x="5131170" y="2052463"/>
                </a:lnTo>
                <a:lnTo>
                  <a:pt x="5075714" y="2052040"/>
                </a:lnTo>
                <a:lnTo>
                  <a:pt x="5048211" y="2074397"/>
                </a:lnTo>
                <a:lnTo>
                  <a:pt x="5022414" y="2104916"/>
                </a:lnTo>
                <a:lnTo>
                  <a:pt x="4914487" y="2167252"/>
                </a:lnTo>
                <a:lnTo>
                  <a:pt x="4886107" y="2175851"/>
                </a:lnTo>
                <a:lnTo>
                  <a:pt x="4856449" y="2172411"/>
                </a:lnTo>
                <a:lnTo>
                  <a:pt x="4832807" y="2191329"/>
                </a:lnTo>
                <a:lnTo>
                  <a:pt x="4819920" y="2234761"/>
                </a:lnTo>
                <a:lnTo>
                  <a:pt x="4799714" y="2257978"/>
                </a:lnTo>
                <a:lnTo>
                  <a:pt x="4776475" y="2270016"/>
                </a:lnTo>
                <a:lnTo>
                  <a:pt x="4718437" y="2280758"/>
                </a:lnTo>
                <a:lnTo>
                  <a:pt x="4474677" y="2243360"/>
                </a:lnTo>
                <a:lnTo>
                  <a:pt x="4467807" y="2234761"/>
                </a:lnTo>
                <a:lnTo>
                  <a:pt x="4463069" y="2224005"/>
                </a:lnTo>
                <a:lnTo>
                  <a:pt x="4451035" y="2214983"/>
                </a:lnTo>
                <a:lnTo>
                  <a:pt x="4438124" y="2212404"/>
                </a:lnTo>
                <a:lnTo>
                  <a:pt x="4407187" y="2221862"/>
                </a:lnTo>
                <a:lnTo>
                  <a:pt x="4387406" y="2261418"/>
                </a:lnTo>
                <a:lnTo>
                  <a:pt x="4365044" y="2280335"/>
                </a:lnTo>
                <a:lnTo>
                  <a:pt x="4338768" y="2287118"/>
                </a:lnTo>
                <a:lnTo>
                  <a:pt x="4338832" y="2287768"/>
                </a:lnTo>
                <a:lnTo>
                  <a:pt x="4302277" y="2317445"/>
                </a:lnTo>
                <a:lnTo>
                  <a:pt x="4262304" y="2335938"/>
                </a:lnTo>
                <a:lnTo>
                  <a:pt x="4262338" y="2336129"/>
                </a:lnTo>
                <a:lnTo>
                  <a:pt x="4301790" y="2317898"/>
                </a:lnTo>
                <a:lnTo>
                  <a:pt x="4338334" y="2288240"/>
                </a:lnTo>
                <a:lnTo>
                  <a:pt x="4364987" y="2281360"/>
                </a:lnTo>
                <a:lnTo>
                  <a:pt x="4387352" y="2262453"/>
                </a:lnTo>
                <a:lnTo>
                  <a:pt x="4407110" y="2222934"/>
                </a:lnTo>
                <a:lnTo>
                  <a:pt x="4438074" y="2213481"/>
                </a:lnTo>
                <a:lnTo>
                  <a:pt x="4450962" y="2216054"/>
                </a:lnTo>
                <a:lnTo>
                  <a:pt x="4462997" y="2225074"/>
                </a:lnTo>
                <a:lnTo>
                  <a:pt x="4467724" y="2235826"/>
                </a:lnTo>
                <a:lnTo>
                  <a:pt x="4474594" y="2244414"/>
                </a:lnTo>
                <a:lnTo>
                  <a:pt x="4718341" y="2281793"/>
                </a:lnTo>
                <a:lnTo>
                  <a:pt x="4776373" y="2271040"/>
                </a:lnTo>
                <a:lnTo>
                  <a:pt x="4799591" y="2259014"/>
                </a:lnTo>
                <a:lnTo>
                  <a:pt x="4819787" y="2235826"/>
                </a:lnTo>
                <a:lnTo>
                  <a:pt x="4832675" y="2192408"/>
                </a:lnTo>
                <a:lnTo>
                  <a:pt x="4856331" y="2173501"/>
                </a:lnTo>
                <a:lnTo>
                  <a:pt x="4885980" y="2176941"/>
                </a:lnTo>
                <a:lnTo>
                  <a:pt x="4914363" y="2168354"/>
                </a:lnTo>
                <a:lnTo>
                  <a:pt x="5022265" y="2106055"/>
                </a:lnTo>
                <a:lnTo>
                  <a:pt x="5048040" y="2075555"/>
                </a:lnTo>
                <a:lnTo>
                  <a:pt x="5075546" y="2053209"/>
                </a:lnTo>
                <a:lnTo>
                  <a:pt x="5131019" y="2053642"/>
                </a:lnTo>
                <a:lnTo>
                  <a:pt x="5180012" y="2043322"/>
                </a:lnTo>
                <a:lnTo>
                  <a:pt x="5236314" y="2011089"/>
                </a:lnTo>
                <a:lnTo>
                  <a:pt x="5309841" y="2011089"/>
                </a:lnTo>
                <a:lnTo>
                  <a:pt x="5379469" y="1988743"/>
                </a:lnTo>
                <a:lnTo>
                  <a:pt x="5437939" y="1919131"/>
                </a:lnTo>
                <a:lnTo>
                  <a:pt x="5506715" y="1925578"/>
                </a:lnTo>
                <a:lnTo>
                  <a:pt x="5541529" y="1920430"/>
                </a:lnTo>
                <a:lnTo>
                  <a:pt x="5572908" y="1898084"/>
                </a:lnTo>
                <a:lnTo>
                  <a:pt x="5595272" y="1854258"/>
                </a:lnTo>
                <a:lnTo>
                  <a:pt x="5614178" y="1843938"/>
                </a:lnTo>
                <a:lnTo>
                  <a:pt x="5707462" y="1836651"/>
                </a:lnTo>
                <a:lnTo>
                  <a:pt x="5717353" y="1881751"/>
                </a:lnTo>
                <a:lnTo>
                  <a:pt x="5735406" y="1923437"/>
                </a:lnTo>
                <a:lnTo>
                  <a:pt x="5747855" y="1974143"/>
                </a:lnTo>
                <a:lnTo>
                  <a:pt x="5767199" y="2122388"/>
                </a:lnTo>
                <a:lnTo>
                  <a:pt x="5809761" y="2230221"/>
                </a:lnTo>
                <a:lnTo>
                  <a:pt x="5838143" y="2285233"/>
                </a:lnTo>
                <a:lnTo>
                  <a:pt x="5879413" y="2307580"/>
                </a:lnTo>
                <a:lnTo>
                  <a:pt x="5921536" y="2313592"/>
                </a:lnTo>
                <a:lnTo>
                  <a:pt x="5957148" y="2341044"/>
                </a:lnTo>
                <a:lnTo>
                  <a:pt x="5957495" y="2340398"/>
                </a:lnTo>
                <a:lnTo>
                  <a:pt x="5921813" y="2312878"/>
                </a:lnTo>
                <a:lnTo>
                  <a:pt x="5879686" y="2306858"/>
                </a:lnTo>
                <a:lnTo>
                  <a:pt x="5838406" y="2284514"/>
                </a:lnTo>
                <a:lnTo>
                  <a:pt x="5810033" y="2229496"/>
                </a:lnTo>
                <a:lnTo>
                  <a:pt x="5767474" y="2121627"/>
                </a:lnTo>
                <a:lnTo>
                  <a:pt x="5748122" y="1973356"/>
                </a:lnTo>
                <a:lnTo>
                  <a:pt x="5735662" y="1922625"/>
                </a:lnTo>
                <a:lnTo>
                  <a:pt x="5717605" y="1880945"/>
                </a:lnTo>
                <a:lnTo>
                  <a:pt x="5707721" y="1835823"/>
                </a:lnTo>
                <a:lnTo>
                  <a:pt x="5763603" y="1811312"/>
                </a:lnTo>
                <a:lnTo>
                  <a:pt x="5873672" y="1817332"/>
                </a:lnTo>
                <a:lnTo>
                  <a:pt x="5922677" y="1800574"/>
                </a:lnTo>
                <a:lnTo>
                  <a:pt x="5945036" y="1782516"/>
                </a:lnTo>
                <a:lnTo>
                  <a:pt x="5969538" y="1772209"/>
                </a:lnTo>
                <a:lnTo>
                  <a:pt x="6027148" y="1763614"/>
                </a:lnTo>
                <a:lnTo>
                  <a:pt x="6159992" y="1672069"/>
                </a:lnTo>
                <a:lnTo>
                  <a:pt x="6234810" y="1586956"/>
                </a:lnTo>
                <a:lnTo>
                  <a:pt x="6450197" y="1453732"/>
                </a:lnTo>
                <a:lnTo>
                  <a:pt x="6494052" y="1406877"/>
                </a:lnTo>
                <a:lnTo>
                  <a:pt x="6521129" y="1330815"/>
                </a:lnTo>
                <a:lnTo>
                  <a:pt x="6552525" y="1270645"/>
                </a:lnTo>
                <a:lnTo>
                  <a:pt x="6555532" y="1209608"/>
                </a:lnTo>
                <a:close/>
                <a:moveTo>
                  <a:pt x="3972300" y="740677"/>
                </a:moveTo>
                <a:lnTo>
                  <a:pt x="3953388" y="761752"/>
                </a:lnTo>
                <a:lnTo>
                  <a:pt x="3948249" y="806906"/>
                </a:lnTo>
                <a:lnTo>
                  <a:pt x="3965003" y="857667"/>
                </a:lnTo>
                <a:lnTo>
                  <a:pt x="3980897" y="885629"/>
                </a:lnTo>
                <a:lnTo>
                  <a:pt x="3989054" y="918320"/>
                </a:lnTo>
                <a:lnTo>
                  <a:pt x="3980457" y="942399"/>
                </a:lnTo>
                <a:lnTo>
                  <a:pt x="3968441" y="963906"/>
                </a:lnTo>
                <a:lnTo>
                  <a:pt x="3934495" y="998322"/>
                </a:lnTo>
                <a:lnTo>
                  <a:pt x="3922460" y="1016378"/>
                </a:lnTo>
                <a:lnTo>
                  <a:pt x="3924600" y="1042198"/>
                </a:lnTo>
                <a:lnTo>
                  <a:pt x="3938354" y="1098536"/>
                </a:lnTo>
                <a:lnTo>
                  <a:pt x="3964143" y="1141117"/>
                </a:lnTo>
                <a:lnTo>
                  <a:pt x="4001089" y="1163487"/>
                </a:lnTo>
                <a:lnTo>
                  <a:pt x="4041053" y="1168648"/>
                </a:lnTo>
                <a:lnTo>
                  <a:pt x="4061245" y="1195747"/>
                </a:lnTo>
                <a:lnTo>
                  <a:pt x="4046210" y="1247356"/>
                </a:lnTo>
                <a:lnTo>
                  <a:pt x="4073700" y="1261129"/>
                </a:lnTo>
                <a:lnTo>
                  <a:pt x="4150189" y="1254674"/>
                </a:lnTo>
                <a:lnTo>
                  <a:pt x="4188433" y="1265427"/>
                </a:lnTo>
                <a:lnTo>
                  <a:pt x="4185434" y="1286502"/>
                </a:lnTo>
                <a:lnTo>
                  <a:pt x="4185434" y="1308440"/>
                </a:lnTo>
                <a:lnTo>
                  <a:pt x="4175978" y="1325648"/>
                </a:lnTo>
                <a:lnTo>
                  <a:pt x="4162223" y="1339836"/>
                </a:lnTo>
                <a:lnTo>
                  <a:pt x="4150189" y="1377257"/>
                </a:lnTo>
                <a:lnTo>
                  <a:pt x="4140312" y="1391461"/>
                </a:lnTo>
                <a:lnTo>
                  <a:pt x="4139033" y="1412628"/>
                </a:lnTo>
                <a:lnTo>
                  <a:pt x="4139761" y="1412304"/>
                </a:lnTo>
                <a:lnTo>
                  <a:pt x="4141064" y="1390807"/>
                </a:lnTo>
                <a:lnTo>
                  <a:pt x="4150942" y="1376626"/>
                </a:lnTo>
                <a:lnTo>
                  <a:pt x="4162976" y="1339214"/>
                </a:lnTo>
                <a:lnTo>
                  <a:pt x="4176740" y="1325032"/>
                </a:lnTo>
                <a:lnTo>
                  <a:pt x="4186192" y="1307835"/>
                </a:lnTo>
                <a:lnTo>
                  <a:pt x="4186192" y="1285899"/>
                </a:lnTo>
                <a:lnTo>
                  <a:pt x="4189200" y="1264839"/>
                </a:lnTo>
                <a:lnTo>
                  <a:pt x="4150942" y="1254098"/>
                </a:lnTo>
                <a:lnTo>
                  <a:pt x="4074403" y="1260540"/>
                </a:lnTo>
                <a:lnTo>
                  <a:pt x="4046900" y="1246781"/>
                </a:lnTo>
                <a:lnTo>
                  <a:pt x="4061943" y="1195188"/>
                </a:lnTo>
                <a:lnTo>
                  <a:pt x="4041736" y="1168108"/>
                </a:lnTo>
                <a:lnTo>
                  <a:pt x="4001749" y="1162949"/>
                </a:lnTo>
                <a:lnTo>
                  <a:pt x="3964794" y="1140591"/>
                </a:lnTo>
                <a:lnTo>
                  <a:pt x="3938997" y="1098033"/>
                </a:lnTo>
                <a:lnTo>
                  <a:pt x="3925234" y="1041703"/>
                </a:lnTo>
                <a:lnTo>
                  <a:pt x="3923078" y="1015907"/>
                </a:lnTo>
                <a:lnTo>
                  <a:pt x="3935112" y="997848"/>
                </a:lnTo>
                <a:lnTo>
                  <a:pt x="3969082" y="963467"/>
                </a:lnTo>
                <a:lnTo>
                  <a:pt x="3981116" y="941969"/>
                </a:lnTo>
                <a:lnTo>
                  <a:pt x="3989715" y="917892"/>
                </a:lnTo>
                <a:lnTo>
                  <a:pt x="3981542" y="885216"/>
                </a:lnTo>
                <a:lnTo>
                  <a:pt x="3965647" y="857262"/>
                </a:lnTo>
                <a:lnTo>
                  <a:pt x="3948875" y="806543"/>
                </a:lnTo>
                <a:lnTo>
                  <a:pt x="3954039" y="761391"/>
                </a:lnTo>
                <a:lnTo>
                  <a:pt x="3972599" y="740714"/>
                </a:lnTo>
                <a:close/>
                <a:moveTo>
                  <a:pt x="4125673" y="694977"/>
                </a:moveTo>
                <a:lnTo>
                  <a:pt x="4125278" y="695076"/>
                </a:lnTo>
                <a:lnTo>
                  <a:pt x="4115822" y="701531"/>
                </a:lnTo>
                <a:lnTo>
                  <a:pt x="4096050" y="719602"/>
                </a:lnTo>
                <a:lnTo>
                  <a:pt x="4076718" y="751430"/>
                </a:lnTo>
                <a:lnTo>
                  <a:pt x="4071981" y="757022"/>
                </a:lnTo>
                <a:lnTo>
                  <a:pt x="4066402" y="764756"/>
                </a:lnTo>
                <a:lnTo>
                  <a:pt x="4053087" y="800466"/>
                </a:lnTo>
                <a:lnTo>
                  <a:pt x="4043465" y="810095"/>
                </a:lnTo>
                <a:lnTo>
                  <a:pt x="4043465" y="810405"/>
                </a:lnTo>
                <a:lnTo>
                  <a:pt x="4053770" y="800086"/>
                </a:lnTo>
                <a:lnTo>
                  <a:pt x="4067107" y="764407"/>
                </a:lnTo>
                <a:lnTo>
                  <a:pt x="4072698" y="756669"/>
                </a:lnTo>
                <a:lnTo>
                  <a:pt x="4077435" y="751072"/>
                </a:lnTo>
                <a:lnTo>
                  <a:pt x="4096766" y="719256"/>
                </a:lnTo>
                <a:lnTo>
                  <a:pt x="4116546" y="701198"/>
                </a:lnTo>
                <a:close/>
                <a:moveTo>
                  <a:pt x="4208212" y="649489"/>
                </a:moveTo>
                <a:lnTo>
                  <a:pt x="4208205" y="649490"/>
                </a:lnTo>
                <a:lnTo>
                  <a:pt x="4195310" y="654651"/>
                </a:lnTo>
                <a:lnTo>
                  <a:pt x="4135938" y="692273"/>
                </a:lnTo>
                <a:lnTo>
                  <a:pt x="4136326" y="692176"/>
                </a:lnTo>
                <a:lnTo>
                  <a:pt x="4196094" y="654340"/>
                </a:lnTo>
                <a:close/>
                <a:moveTo>
                  <a:pt x="4299114" y="604273"/>
                </a:moveTo>
                <a:lnTo>
                  <a:pt x="4298868" y="604320"/>
                </a:lnTo>
                <a:lnTo>
                  <a:pt x="4288113" y="608619"/>
                </a:lnTo>
                <a:lnTo>
                  <a:pt x="4238581" y="644951"/>
                </a:lnTo>
                <a:lnTo>
                  <a:pt x="4239066" y="644881"/>
                </a:lnTo>
                <a:lnTo>
                  <a:pt x="4288955" y="608343"/>
                </a:lnTo>
                <a:close/>
                <a:moveTo>
                  <a:pt x="6703336" y="603922"/>
                </a:moveTo>
                <a:lnTo>
                  <a:pt x="6683654" y="667239"/>
                </a:lnTo>
                <a:lnTo>
                  <a:pt x="6639781" y="713673"/>
                </a:lnTo>
                <a:lnTo>
                  <a:pt x="6589063" y="748492"/>
                </a:lnTo>
                <a:lnTo>
                  <a:pt x="6416655" y="772570"/>
                </a:lnTo>
                <a:lnTo>
                  <a:pt x="6344427" y="875757"/>
                </a:lnTo>
                <a:lnTo>
                  <a:pt x="6344703" y="876127"/>
                </a:lnTo>
                <a:lnTo>
                  <a:pt x="6416659" y="773366"/>
                </a:lnTo>
                <a:lnTo>
                  <a:pt x="6589070" y="749311"/>
                </a:lnTo>
                <a:lnTo>
                  <a:pt x="6639802" y="714495"/>
                </a:lnTo>
                <a:lnTo>
                  <a:pt x="6683642" y="668073"/>
                </a:lnTo>
                <a:lnTo>
                  <a:pt x="6703426" y="604460"/>
                </a:lnTo>
                <a:close/>
                <a:moveTo>
                  <a:pt x="4327156" y="567625"/>
                </a:moveTo>
                <a:lnTo>
                  <a:pt x="4326357" y="567763"/>
                </a:lnTo>
                <a:lnTo>
                  <a:pt x="4320779" y="581089"/>
                </a:lnTo>
                <a:lnTo>
                  <a:pt x="4316481" y="595293"/>
                </a:lnTo>
                <a:lnTo>
                  <a:pt x="4310178" y="602019"/>
                </a:lnTo>
                <a:lnTo>
                  <a:pt x="4310867" y="601887"/>
                </a:lnTo>
                <a:lnTo>
                  <a:pt x="4317334" y="595008"/>
                </a:lnTo>
                <a:lnTo>
                  <a:pt x="4321622" y="580827"/>
                </a:lnTo>
                <a:close/>
                <a:moveTo>
                  <a:pt x="4334094" y="538939"/>
                </a:moveTo>
                <a:lnTo>
                  <a:pt x="4334954" y="544531"/>
                </a:lnTo>
                <a:lnTo>
                  <a:pt x="4337533" y="559151"/>
                </a:lnTo>
                <a:lnTo>
                  <a:pt x="4338810" y="565497"/>
                </a:lnTo>
                <a:lnTo>
                  <a:pt x="4339673" y="565349"/>
                </a:lnTo>
                <a:lnTo>
                  <a:pt x="4338394" y="558892"/>
                </a:lnTo>
                <a:lnTo>
                  <a:pt x="4335812" y="544274"/>
                </a:lnTo>
                <a:lnTo>
                  <a:pt x="4335011" y="539035"/>
                </a:lnTo>
                <a:close/>
                <a:moveTo>
                  <a:pt x="3107770" y="0"/>
                </a:moveTo>
                <a:lnTo>
                  <a:pt x="3234538" y="0"/>
                </a:lnTo>
                <a:lnTo>
                  <a:pt x="3251712" y="6440"/>
                </a:lnTo>
                <a:lnTo>
                  <a:pt x="3279641" y="30966"/>
                </a:lnTo>
                <a:lnTo>
                  <a:pt x="3289956" y="36127"/>
                </a:lnTo>
                <a:lnTo>
                  <a:pt x="3306289" y="39994"/>
                </a:lnTo>
                <a:lnTo>
                  <a:pt x="3569683" y="198287"/>
                </a:lnTo>
                <a:lnTo>
                  <a:pt x="3617804" y="260650"/>
                </a:lnTo>
                <a:lnTo>
                  <a:pt x="3625120" y="274838"/>
                </a:lnTo>
                <a:lnTo>
                  <a:pt x="3633717" y="295913"/>
                </a:lnTo>
                <a:lnTo>
                  <a:pt x="3634137" y="313552"/>
                </a:lnTo>
                <a:lnTo>
                  <a:pt x="3620383" y="320440"/>
                </a:lnTo>
                <a:lnTo>
                  <a:pt x="3616944" y="316141"/>
                </a:lnTo>
                <a:lnTo>
                  <a:pt x="3613085" y="306250"/>
                </a:lnTo>
                <a:lnTo>
                  <a:pt x="3608367" y="296776"/>
                </a:lnTo>
                <a:lnTo>
                  <a:pt x="3594613" y="286455"/>
                </a:lnTo>
                <a:lnTo>
                  <a:pt x="3585157" y="261512"/>
                </a:lnTo>
                <a:lnTo>
                  <a:pt x="3572701" y="245598"/>
                </a:lnTo>
                <a:lnTo>
                  <a:pt x="3535737" y="183220"/>
                </a:lnTo>
                <a:lnTo>
                  <a:pt x="3528860" y="179785"/>
                </a:lnTo>
                <a:lnTo>
                  <a:pt x="3501791" y="174193"/>
                </a:lnTo>
                <a:lnTo>
                  <a:pt x="3494913" y="171188"/>
                </a:lnTo>
                <a:lnTo>
                  <a:pt x="3487616" y="158710"/>
                </a:lnTo>
                <a:lnTo>
                  <a:pt x="3465265" y="151392"/>
                </a:lnTo>
                <a:lnTo>
                  <a:pt x="3419303" y="119564"/>
                </a:lnTo>
                <a:lnTo>
                  <a:pt x="3374182" y="97626"/>
                </a:lnTo>
                <a:lnTo>
                  <a:pt x="3366884" y="86872"/>
                </a:lnTo>
                <a:lnTo>
                  <a:pt x="3342375" y="67523"/>
                </a:lnTo>
                <a:lnTo>
                  <a:pt x="3335517" y="64935"/>
                </a:lnTo>
                <a:lnTo>
                  <a:pt x="3325622" y="68818"/>
                </a:lnTo>
                <a:lnTo>
                  <a:pt x="3320903" y="75257"/>
                </a:lnTo>
                <a:lnTo>
                  <a:pt x="3310148" y="113541"/>
                </a:lnTo>
                <a:lnTo>
                  <a:pt x="3308868" y="122584"/>
                </a:lnTo>
                <a:lnTo>
                  <a:pt x="3308868" y="141933"/>
                </a:lnTo>
                <a:lnTo>
                  <a:pt x="3312727" y="147094"/>
                </a:lnTo>
                <a:lnTo>
                  <a:pt x="3331219" y="155706"/>
                </a:lnTo>
                <a:lnTo>
                  <a:pt x="3335517" y="160436"/>
                </a:lnTo>
                <a:lnTo>
                  <a:pt x="3344534" y="176781"/>
                </a:lnTo>
                <a:lnTo>
                  <a:pt x="3355709" y="201722"/>
                </a:lnTo>
                <a:lnTo>
                  <a:pt x="3355709" y="211613"/>
                </a:lnTo>
                <a:lnTo>
                  <a:pt x="3352271" y="220224"/>
                </a:lnTo>
                <a:lnTo>
                  <a:pt x="3352691" y="229253"/>
                </a:lnTo>
                <a:lnTo>
                  <a:pt x="3361727" y="238712"/>
                </a:lnTo>
                <a:lnTo>
                  <a:pt x="3356989" y="264948"/>
                </a:lnTo>
                <a:lnTo>
                  <a:pt x="3366025" y="275701"/>
                </a:lnTo>
                <a:lnTo>
                  <a:pt x="3380199" y="272697"/>
                </a:lnTo>
                <a:lnTo>
                  <a:pt x="3393514" y="256352"/>
                </a:lnTo>
                <a:lnTo>
                  <a:pt x="3389216" y="277858"/>
                </a:lnTo>
                <a:lnTo>
                  <a:pt x="3394813" y="295913"/>
                </a:lnTo>
                <a:lnTo>
                  <a:pt x="3404689" y="310980"/>
                </a:lnTo>
                <a:lnTo>
                  <a:pt x="3424022" y="371185"/>
                </a:lnTo>
                <a:lnTo>
                  <a:pt x="3430039" y="384096"/>
                </a:lnTo>
                <a:lnTo>
                  <a:pt x="3427040" y="414630"/>
                </a:lnTo>
                <a:lnTo>
                  <a:pt x="3427900" y="467118"/>
                </a:lnTo>
                <a:lnTo>
                  <a:pt x="3432618" y="516570"/>
                </a:lnTo>
                <a:lnTo>
                  <a:pt x="3443793" y="538939"/>
                </a:lnTo>
                <a:lnTo>
                  <a:pt x="3455829" y="543237"/>
                </a:lnTo>
                <a:lnTo>
                  <a:pt x="3479020" y="561308"/>
                </a:lnTo>
                <a:lnTo>
                  <a:pt x="3491055" y="565606"/>
                </a:lnTo>
                <a:lnTo>
                  <a:pt x="3501791" y="566469"/>
                </a:lnTo>
                <a:lnTo>
                  <a:pt x="3514265" y="570336"/>
                </a:lnTo>
                <a:lnTo>
                  <a:pt x="3525421" y="577653"/>
                </a:lnTo>
                <a:lnTo>
                  <a:pt x="3530159" y="589269"/>
                </a:lnTo>
                <a:lnTo>
                  <a:pt x="3543053" y="607756"/>
                </a:lnTo>
                <a:lnTo>
                  <a:pt x="3673241" y="649490"/>
                </a:lnTo>
                <a:lnTo>
                  <a:pt x="3701609" y="651632"/>
                </a:lnTo>
                <a:lnTo>
                  <a:pt x="3725660" y="638305"/>
                </a:lnTo>
                <a:lnTo>
                  <a:pt x="3732537" y="645177"/>
                </a:lnTo>
                <a:lnTo>
                  <a:pt x="3741134" y="649922"/>
                </a:lnTo>
                <a:lnTo>
                  <a:pt x="3762625" y="656361"/>
                </a:lnTo>
                <a:lnTo>
                  <a:pt x="4051789" y="613349"/>
                </a:lnTo>
                <a:lnTo>
                  <a:pt x="4115822" y="582383"/>
                </a:lnTo>
                <a:lnTo>
                  <a:pt x="4146330" y="575065"/>
                </a:lnTo>
                <a:lnTo>
                  <a:pt x="4170381" y="563465"/>
                </a:lnTo>
                <a:lnTo>
                  <a:pt x="4217661" y="514428"/>
                </a:lnTo>
                <a:lnTo>
                  <a:pt x="4230536" y="508405"/>
                </a:lnTo>
                <a:lnTo>
                  <a:pt x="4247309" y="522162"/>
                </a:lnTo>
                <a:lnTo>
                  <a:pt x="4285534" y="535072"/>
                </a:lnTo>
                <a:lnTo>
                  <a:pt x="4345709" y="538508"/>
                </a:lnTo>
                <a:lnTo>
                  <a:pt x="4342973" y="539538"/>
                </a:lnTo>
                <a:lnTo>
                  <a:pt x="4343108" y="539552"/>
                </a:lnTo>
                <a:lnTo>
                  <a:pt x="4346566" y="538269"/>
                </a:lnTo>
                <a:lnTo>
                  <a:pt x="4505638" y="546431"/>
                </a:lnTo>
                <a:lnTo>
                  <a:pt x="4804428" y="562332"/>
                </a:lnTo>
                <a:lnTo>
                  <a:pt x="5027128" y="574371"/>
                </a:lnTo>
                <a:lnTo>
                  <a:pt x="5249829" y="585986"/>
                </a:lnTo>
                <a:lnTo>
                  <a:pt x="5525853" y="601027"/>
                </a:lnTo>
                <a:lnTo>
                  <a:pt x="5860342" y="619085"/>
                </a:lnTo>
                <a:lnTo>
                  <a:pt x="6074443" y="629841"/>
                </a:lnTo>
                <a:lnTo>
                  <a:pt x="6288971" y="641442"/>
                </a:lnTo>
                <a:lnTo>
                  <a:pt x="6469102" y="651338"/>
                </a:lnTo>
                <a:lnTo>
                  <a:pt x="6614008" y="659077"/>
                </a:lnTo>
                <a:lnTo>
                  <a:pt x="6667308" y="641019"/>
                </a:lnTo>
                <a:lnTo>
                  <a:pt x="6681498" y="629404"/>
                </a:lnTo>
                <a:lnTo>
                  <a:pt x="6701705" y="593288"/>
                </a:lnTo>
                <a:lnTo>
                  <a:pt x="6701805" y="593887"/>
                </a:lnTo>
                <a:lnTo>
                  <a:pt x="6702562" y="591988"/>
                </a:lnTo>
                <a:lnTo>
                  <a:pt x="6721482" y="582982"/>
                </a:lnTo>
                <a:lnTo>
                  <a:pt x="6737812" y="585558"/>
                </a:lnTo>
                <a:lnTo>
                  <a:pt x="6784257" y="609179"/>
                </a:lnTo>
                <a:lnTo>
                  <a:pt x="6792415" y="610046"/>
                </a:lnTo>
                <a:lnTo>
                  <a:pt x="6810472" y="606603"/>
                </a:lnTo>
                <a:lnTo>
                  <a:pt x="6818213" y="608769"/>
                </a:lnTo>
                <a:lnTo>
                  <a:pt x="6826385" y="616932"/>
                </a:lnTo>
                <a:lnTo>
                  <a:pt x="6830687" y="626805"/>
                </a:lnTo>
                <a:lnTo>
                  <a:pt x="6834126" y="637543"/>
                </a:lnTo>
                <a:lnTo>
                  <a:pt x="6838860" y="645729"/>
                </a:lnTo>
                <a:lnTo>
                  <a:pt x="6847449" y="652159"/>
                </a:lnTo>
                <a:lnTo>
                  <a:pt x="6874110" y="655168"/>
                </a:lnTo>
                <a:lnTo>
                  <a:pt x="6878829" y="662053"/>
                </a:lnTo>
                <a:lnTo>
                  <a:pt x="6876254" y="674936"/>
                </a:lnTo>
                <a:lnTo>
                  <a:pt x="6871520" y="689551"/>
                </a:lnTo>
                <a:lnTo>
                  <a:pt x="6871520" y="703733"/>
                </a:lnTo>
                <a:lnTo>
                  <a:pt x="6885290" y="723091"/>
                </a:lnTo>
                <a:lnTo>
                  <a:pt x="6902915" y="723091"/>
                </a:lnTo>
                <a:lnTo>
                  <a:pt x="6921404" y="715338"/>
                </a:lnTo>
                <a:lnTo>
                  <a:pt x="6936870" y="711918"/>
                </a:lnTo>
                <a:lnTo>
                  <a:pt x="6951056" y="718781"/>
                </a:lnTo>
                <a:lnTo>
                  <a:pt x="6998781" y="758751"/>
                </a:lnTo>
                <a:lnTo>
                  <a:pt x="7028450" y="776809"/>
                </a:lnTo>
                <a:lnTo>
                  <a:pt x="7090793" y="800452"/>
                </a:lnTo>
                <a:lnTo>
                  <a:pt x="7106275" y="813768"/>
                </a:lnTo>
                <a:lnTo>
                  <a:pt x="7120029" y="825807"/>
                </a:lnTo>
                <a:lnTo>
                  <a:pt x="7127339" y="837413"/>
                </a:lnTo>
                <a:lnTo>
                  <a:pt x="7141525" y="864043"/>
                </a:lnTo>
                <a:lnTo>
                  <a:pt x="7148834" y="874805"/>
                </a:lnTo>
                <a:lnTo>
                  <a:pt x="7156991" y="879958"/>
                </a:lnTo>
                <a:lnTo>
                  <a:pt x="7173337" y="884245"/>
                </a:lnTo>
                <a:lnTo>
                  <a:pt x="7180646" y="888554"/>
                </a:lnTo>
                <a:lnTo>
                  <a:pt x="7193105" y="907455"/>
                </a:lnTo>
                <a:lnTo>
                  <a:pt x="7203868" y="934109"/>
                </a:lnTo>
                <a:lnTo>
                  <a:pt x="7212457" y="963773"/>
                </a:lnTo>
                <a:lnTo>
                  <a:pt x="7218471" y="991703"/>
                </a:lnTo>
                <a:lnTo>
                  <a:pt x="7229651" y="1052307"/>
                </a:lnTo>
                <a:lnTo>
                  <a:pt x="7230083" y="1082381"/>
                </a:lnTo>
                <a:lnTo>
                  <a:pt x="7218471" y="1102149"/>
                </a:lnTo>
                <a:lnTo>
                  <a:pt x="7209019" y="1110334"/>
                </a:lnTo>
                <a:lnTo>
                  <a:pt x="7204717" y="1115054"/>
                </a:lnTo>
                <a:lnTo>
                  <a:pt x="7200846" y="1121073"/>
                </a:lnTo>
                <a:lnTo>
                  <a:pt x="7200414" y="1135255"/>
                </a:lnTo>
                <a:lnTo>
                  <a:pt x="7203868" y="1147294"/>
                </a:lnTo>
                <a:lnTo>
                  <a:pt x="7210314" y="1156733"/>
                </a:lnTo>
                <a:lnTo>
                  <a:pt x="7218471" y="1163619"/>
                </a:lnTo>
                <a:lnTo>
                  <a:pt x="7222773" y="1169205"/>
                </a:lnTo>
                <a:lnTo>
                  <a:pt x="7224932" y="1175658"/>
                </a:lnTo>
                <a:lnTo>
                  <a:pt x="7224501" y="1182953"/>
                </a:lnTo>
                <a:lnTo>
                  <a:pt x="7221062" y="1190705"/>
                </a:lnTo>
                <a:lnTo>
                  <a:pt x="7222342" y="1228942"/>
                </a:lnTo>
                <a:lnTo>
                  <a:pt x="7230514" y="1261182"/>
                </a:lnTo>
                <a:lnTo>
                  <a:pt x="7240399" y="1291279"/>
                </a:lnTo>
                <a:lnTo>
                  <a:pt x="7248139" y="1323929"/>
                </a:lnTo>
                <a:lnTo>
                  <a:pt x="7255449" y="1393561"/>
                </a:lnTo>
                <a:lnTo>
                  <a:pt x="7263621" y="1420216"/>
                </a:lnTo>
                <a:lnTo>
                  <a:pt x="7282110" y="1447713"/>
                </a:lnTo>
                <a:lnTo>
                  <a:pt x="7282542" y="1447713"/>
                </a:lnTo>
                <a:lnTo>
                  <a:pt x="7284253" y="1527651"/>
                </a:lnTo>
                <a:lnTo>
                  <a:pt x="7302310" y="1618329"/>
                </a:lnTo>
                <a:lnTo>
                  <a:pt x="7368092" y="1819908"/>
                </a:lnTo>
                <a:lnTo>
                  <a:pt x="7404638" y="1895560"/>
                </a:lnTo>
                <a:lnTo>
                  <a:pt x="7420119" y="1936806"/>
                </a:lnTo>
                <a:lnTo>
                  <a:pt x="7451067" y="2058447"/>
                </a:lnTo>
                <a:lnTo>
                  <a:pt x="7464390" y="2095406"/>
                </a:lnTo>
                <a:lnTo>
                  <a:pt x="7478592" y="2113897"/>
                </a:lnTo>
                <a:lnTo>
                  <a:pt x="7485886" y="2132366"/>
                </a:lnTo>
                <a:lnTo>
                  <a:pt x="7491915" y="2150857"/>
                </a:lnTo>
                <a:lnTo>
                  <a:pt x="7500936" y="2171058"/>
                </a:lnTo>
                <a:lnTo>
                  <a:pt x="7514706" y="2186107"/>
                </a:lnTo>
                <a:lnTo>
                  <a:pt x="7527597" y="2195979"/>
                </a:lnTo>
                <a:lnTo>
                  <a:pt x="7535770" y="2211461"/>
                </a:lnTo>
                <a:lnTo>
                  <a:pt x="7534475" y="2242835"/>
                </a:lnTo>
                <a:lnTo>
                  <a:pt x="7527165" y="2261303"/>
                </a:lnTo>
                <a:lnTo>
                  <a:pt x="7518145" y="2276785"/>
                </a:lnTo>
                <a:lnTo>
                  <a:pt x="7510836" y="2294843"/>
                </a:lnTo>
                <a:lnTo>
                  <a:pt x="7509972" y="2319330"/>
                </a:lnTo>
                <a:lnTo>
                  <a:pt x="7515986" y="2341242"/>
                </a:lnTo>
                <a:lnTo>
                  <a:pt x="7539640" y="2371338"/>
                </a:lnTo>
                <a:lnTo>
                  <a:pt x="7548661" y="2390240"/>
                </a:lnTo>
                <a:lnTo>
                  <a:pt x="7549525" y="2400136"/>
                </a:lnTo>
                <a:lnTo>
                  <a:pt x="7548229" y="2415617"/>
                </a:lnTo>
                <a:lnTo>
                  <a:pt x="7548229" y="2423780"/>
                </a:lnTo>
                <a:lnTo>
                  <a:pt x="7554259" y="2459439"/>
                </a:lnTo>
                <a:lnTo>
                  <a:pt x="7554675" y="2469335"/>
                </a:lnTo>
                <a:lnTo>
                  <a:pt x="7552531" y="2477064"/>
                </a:lnTo>
                <a:lnTo>
                  <a:pt x="7544359" y="2494690"/>
                </a:lnTo>
                <a:lnTo>
                  <a:pt x="7541784" y="2504562"/>
                </a:lnTo>
                <a:lnTo>
                  <a:pt x="7542647" y="2518333"/>
                </a:lnTo>
                <a:lnTo>
                  <a:pt x="7545222" y="2526063"/>
                </a:lnTo>
                <a:lnTo>
                  <a:pt x="7548661" y="2532948"/>
                </a:lnTo>
                <a:lnTo>
                  <a:pt x="7550388" y="2542387"/>
                </a:lnTo>
                <a:lnTo>
                  <a:pt x="7556834" y="2697111"/>
                </a:lnTo>
                <a:lnTo>
                  <a:pt x="7558129" y="2735370"/>
                </a:lnTo>
                <a:lnTo>
                  <a:pt x="7547366" y="2789955"/>
                </a:lnTo>
                <a:lnTo>
                  <a:pt x="7517281" y="2827348"/>
                </a:lnTo>
                <a:lnTo>
                  <a:pt x="7414522" y="2897413"/>
                </a:lnTo>
                <a:lnTo>
                  <a:pt x="7285549" y="2934373"/>
                </a:lnTo>
                <a:lnTo>
                  <a:pt x="7217191" y="2974342"/>
                </a:lnTo>
                <a:lnTo>
                  <a:pt x="7149266" y="3030637"/>
                </a:lnTo>
                <a:lnTo>
                  <a:pt x="7055543" y="3175488"/>
                </a:lnTo>
                <a:lnTo>
                  <a:pt x="7024579" y="3213725"/>
                </a:lnTo>
                <a:lnTo>
                  <a:pt x="7010393" y="3236069"/>
                </a:lnTo>
                <a:lnTo>
                  <a:pt x="6974711" y="3309145"/>
                </a:lnTo>
                <a:lnTo>
                  <a:pt x="6977286" y="3310011"/>
                </a:lnTo>
                <a:lnTo>
                  <a:pt x="6982452" y="3314298"/>
                </a:lnTo>
                <a:lnTo>
                  <a:pt x="6976422" y="3318607"/>
                </a:lnTo>
                <a:lnTo>
                  <a:pt x="6962668" y="3319040"/>
                </a:lnTo>
                <a:lnTo>
                  <a:pt x="6938597" y="3303992"/>
                </a:lnTo>
                <a:lnTo>
                  <a:pt x="6924411" y="3300549"/>
                </a:lnTo>
                <a:lnTo>
                  <a:pt x="6913663" y="3305702"/>
                </a:lnTo>
                <a:lnTo>
                  <a:pt x="6902051" y="3313431"/>
                </a:lnTo>
                <a:lnTo>
                  <a:pt x="6889577" y="3317307"/>
                </a:lnTo>
                <a:lnTo>
                  <a:pt x="6877117" y="3309578"/>
                </a:lnTo>
                <a:lnTo>
                  <a:pt x="6879261" y="3303559"/>
                </a:lnTo>
                <a:lnTo>
                  <a:pt x="6883131" y="3290654"/>
                </a:lnTo>
                <a:lnTo>
                  <a:pt x="6887001" y="3283791"/>
                </a:lnTo>
                <a:lnTo>
                  <a:pt x="6865506" y="3257137"/>
                </a:lnTo>
                <a:lnTo>
                  <a:pt x="6851319" y="3248974"/>
                </a:lnTo>
                <a:lnTo>
                  <a:pt x="6834989" y="3257570"/>
                </a:lnTo>
                <a:lnTo>
                  <a:pt x="6827681" y="3229206"/>
                </a:lnTo>
                <a:lnTo>
                  <a:pt x="6809623" y="3212015"/>
                </a:lnTo>
                <a:lnTo>
                  <a:pt x="6787265" y="3204696"/>
                </a:lnTo>
                <a:lnTo>
                  <a:pt x="6727065" y="3212881"/>
                </a:lnTo>
                <a:lnTo>
                  <a:pt x="6606695" y="3188371"/>
                </a:lnTo>
                <a:lnTo>
                  <a:pt x="6566279" y="3190081"/>
                </a:lnTo>
                <a:lnTo>
                  <a:pt x="6547359" y="3185794"/>
                </a:lnTo>
                <a:lnTo>
                  <a:pt x="6538770" y="3170746"/>
                </a:lnTo>
                <a:lnTo>
                  <a:pt x="6525000" y="3176765"/>
                </a:lnTo>
                <a:lnTo>
                  <a:pt x="6509534" y="3164726"/>
                </a:lnTo>
                <a:lnTo>
                  <a:pt x="6496627" y="3146258"/>
                </a:lnTo>
                <a:lnTo>
                  <a:pt x="6491045" y="3132509"/>
                </a:lnTo>
                <a:lnTo>
                  <a:pt x="6495763" y="3090807"/>
                </a:lnTo>
                <a:lnTo>
                  <a:pt x="6493620" y="3084355"/>
                </a:lnTo>
                <a:lnTo>
                  <a:pt x="6482872" y="3083078"/>
                </a:lnTo>
                <a:lnTo>
                  <a:pt x="6476427" y="3077059"/>
                </a:lnTo>
                <a:lnTo>
                  <a:pt x="6472988" y="3066319"/>
                </a:lnTo>
                <a:lnTo>
                  <a:pt x="6469981" y="3049972"/>
                </a:lnTo>
                <a:lnTo>
                  <a:pt x="6470829" y="3038799"/>
                </a:lnTo>
                <a:lnTo>
                  <a:pt x="6473852" y="3028927"/>
                </a:lnTo>
                <a:lnTo>
                  <a:pt x="6476859" y="3018165"/>
                </a:lnTo>
                <a:lnTo>
                  <a:pt x="6474700" y="3006149"/>
                </a:lnTo>
                <a:lnTo>
                  <a:pt x="6469549" y="2998397"/>
                </a:lnTo>
                <a:lnTo>
                  <a:pt x="6452341" y="2983782"/>
                </a:lnTo>
                <a:lnTo>
                  <a:pt x="6436011" y="2961870"/>
                </a:lnTo>
                <a:lnTo>
                  <a:pt x="6393020" y="2915882"/>
                </a:lnTo>
                <a:lnTo>
                  <a:pt x="6395595" y="2888384"/>
                </a:lnTo>
                <a:lnTo>
                  <a:pt x="6393020" y="2840230"/>
                </a:lnTo>
                <a:lnTo>
                  <a:pt x="6383983" y="2795974"/>
                </a:lnTo>
                <a:lnTo>
                  <a:pt x="6379265" y="2729351"/>
                </a:lnTo>
                <a:lnTo>
                  <a:pt x="6366790" y="2669615"/>
                </a:lnTo>
                <a:lnTo>
                  <a:pt x="6322504" y="2682086"/>
                </a:lnTo>
                <a:lnTo>
                  <a:pt x="6279081" y="2704430"/>
                </a:lnTo>
                <a:lnTo>
                  <a:pt x="6255010" y="2687239"/>
                </a:lnTo>
                <a:lnTo>
                  <a:pt x="6235658" y="2659719"/>
                </a:lnTo>
                <a:lnTo>
                  <a:pt x="6247701" y="2589676"/>
                </a:lnTo>
                <a:lnTo>
                  <a:pt x="6210292" y="2561312"/>
                </a:lnTo>
                <a:lnTo>
                  <a:pt x="6171603" y="2602991"/>
                </a:lnTo>
                <a:lnTo>
                  <a:pt x="6113130" y="2611587"/>
                </a:lnTo>
                <a:lnTo>
                  <a:pt x="6058111" y="2583223"/>
                </a:lnTo>
                <a:lnTo>
                  <a:pt x="6037895" y="2545831"/>
                </a:lnTo>
                <a:lnTo>
                  <a:pt x="6027148" y="2498976"/>
                </a:lnTo>
                <a:lnTo>
                  <a:pt x="6015968" y="2467192"/>
                </a:lnTo>
                <a:lnTo>
                  <a:pt x="5997048" y="2447834"/>
                </a:lnTo>
                <a:lnTo>
                  <a:pt x="5967827" y="2431509"/>
                </a:lnTo>
                <a:lnTo>
                  <a:pt x="5947611" y="2396260"/>
                </a:lnTo>
                <a:lnTo>
                  <a:pt x="5945047" y="2363751"/>
                </a:lnTo>
                <a:lnTo>
                  <a:pt x="5944753" y="2364299"/>
                </a:lnTo>
                <a:lnTo>
                  <a:pt x="5947312" y="2396939"/>
                </a:lnTo>
                <a:lnTo>
                  <a:pt x="5967533" y="2432178"/>
                </a:lnTo>
                <a:lnTo>
                  <a:pt x="5996768" y="2448512"/>
                </a:lnTo>
                <a:lnTo>
                  <a:pt x="6015673" y="2467851"/>
                </a:lnTo>
                <a:lnTo>
                  <a:pt x="6026855" y="2499650"/>
                </a:lnTo>
                <a:lnTo>
                  <a:pt x="6037599" y="2546484"/>
                </a:lnTo>
                <a:lnTo>
                  <a:pt x="6057796" y="2583863"/>
                </a:lnTo>
                <a:lnTo>
                  <a:pt x="6112831" y="2612223"/>
                </a:lnTo>
                <a:lnTo>
                  <a:pt x="6171277" y="2603636"/>
                </a:lnTo>
                <a:lnTo>
                  <a:pt x="6209965" y="2561950"/>
                </a:lnTo>
                <a:lnTo>
                  <a:pt x="6247361" y="2590310"/>
                </a:lnTo>
                <a:lnTo>
                  <a:pt x="6235326" y="2660355"/>
                </a:lnTo>
                <a:lnTo>
                  <a:pt x="6254670" y="2687848"/>
                </a:lnTo>
                <a:lnTo>
                  <a:pt x="6278740" y="2705022"/>
                </a:lnTo>
                <a:lnTo>
                  <a:pt x="6322154" y="2682701"/>
                </a:lnTo>
                <a:lnTo>
                  <a:pt x="6366445" y="2670242"/>
                </a:lnTo>
                <a:lnTo>
                  <a:pt x="6378895" y="2729967"/>
                </a:lnTo>
                <a:lnTo>
                  <a:pt x="6383645" y="2796547"/>
                </a:lnTo>
                <a:lnTo>
                  <a:pt x="6392659" y="2840807"/>
                </a:lnTo>
                <a:lnTo>
                  <a:pt x="6395242" y="2888939"/>
                </a:lnTo>
                <a:lnTo>
                  <a:pt x="6392659" y="2916432"/>
                </a:lnTo>
                <a:lnTo>
                  <a:pt x="6435659" y="2962424"/>
                </a:lnTo>
                <a:lnTo>
                  <a:pt x="6451982" y="2984338"/>
                </a:lnTo>
                <a:lnTo>
                  <a:pt x="6469182" y="2998938"/>
                </a:lnTo>
                <a:lnTo>
                  <a:pt x="6474347" y="3006684"/>
                </a:lnTo>
                <a:lnTo>
                  <a:pt x="6476491" y="3018711"/>
                </a:lnTo>
                <a:lnTo>
                  <a:pt x="6473470" y="3029438"/>
                </a:lnTo>
                <a:lnTo>
                  <a:pt x="6470473" y="3039324"/>
                </a:lnTo>
                <a:lnTo>
                  <a:pt x="6469597" y="3050510"/>
                </a:lnTo>
                <a:lnTo>
                  <a:pt x="6472617" y="3066818"/>
                </a:lnTo>
                <a:lnTo>
                  <a:pt x="6476053" y="3077570"/>
                </a:lnTo>
                <a:lnTo>
                  <a:pt x="6482509" y="3083584"/>
                </a:lnTo>
                <a:lnTo>
                  <a:pt x="6493253" y="3084883"/>
                </a:lnTo>
                <a:lnTo>
                  <a:pt x="6495397" y="3091330"/>
                </a:lnTo>
                <a:lnTo>
                  <a:pt x="6490670" y="3132990"/>
                </a:lnTo>
                <a:lnTo>
                  <a:pt x="6496249" y="3146750"/>
                </a:lnTo>
                <a:lnTo>
                  <a:pt x="6509161" y="3165223"/>
                </a:lnTo>
                <a:lnTo>
                  <a:pt x="6524631" y="3177250"/>
                </a:lnTo>
                <a:lnTo>
                  <a:pt x="6538397" y="3171236"/>
                </a:lnTo>
                <a:lnTo>
                  <a:pt x="6546972" y="3186270"/>
                </a:lnTo>
                <a:lnTo>
                  <a:pt x="6565902" y="3190576"/>
                </a:lnTo>
                <a:lnTo>
                  <a:pt x="6606295" y="3188869"/>
                </a:lnTo>
                <a:lnTo>
                  <a:pt x="6726671" y="3213355"/>
                </a:lnTo>
                <a:lnTo>
                  <a:pt x="6786846" y="3205176"/>
                </a:lnTo>
                <a:lnTo>
                  <a:pt x="6809211" y="3212489"/>
                </a:lnTo>
                <a:lnTo>
                  <a:pt x="6827263" y="3229688"/>
                </a:lnTo>
                <a:lnTo>
                  <a:pt x="6834572" y="3258048"/>
                </a:lnTo>
                <a:lnTo>
                  <a:pt x="6850895" y="3249436"/>
                </a:lnTo>
                <a:lnTo>
                  <a:pt x="6865074" y="3257615"/>
                </a:lnTo>
                <a:lnTo>
                  <a:pt x="6886586" y="3284242"/>
                </a:lnTo>
                <a:lnTo>
                  <a:pt x="6882713" y="3291121"/>
                </a:lnTo>
                <a:lnTo>
                  <a:pt x="6878839" y="3304015"/>
                </a:lnTo>
                <a:lnTo>
                  <a:pt x="6876695" y="3310028"/>
                </a:lnTo>
                <a:lnTo>
                  <a:pt x="6889145" y="3317774"/>
                </a:lnTo>
                <a:lnTo>
                  <a:pt x="6901618" y="3313901"/>
                </a:lnTo>
                <a:lnTo>
                  <a:pt x="6913239" y="3306155"/>
                </a:lnTo>
                <a:lnTo>
                  <a:pt x="6888730" y="3352580"/>
                </a:lnTo>
                <a:lnTo>
                  <a:pt x="6815643" y="3460413"/>
                </a:lnTo>
                <a:lnTo>
                  <a:pt x="6793302" y="3512419"/>
                </a:lnTo>
                <a:lnTo>
                  <a:pt x="6767941" y="3545059"/>
                </a:lnTo>
                <a:lnTo>
                  <a:pt x="6737853" y="3556245"/>
                </a:lnTo>
                <a:lnTo>
                  <a:pt x="6647565" y="3509845"/>
                </a:lnTo>
                <a:lnTo>
                  <a:pt x="6616186" y="3502099"/>
                </a:lnTo>
                <a:lnTo>
                  <a:pt x="6602007" y="3511552"/>
                </a:lnTo>
                <a:lnTo>
                  <a:pt x="6589119" y="3525312"/>
                </a:lnTo>
                <a:lnTo>
                  <a:pt x="6583955" y="3541211"/>
                </a:lnTo>
                <a:lnTo>
                  <a:pt x="6580933" y="3560118"/>
                </a:lnTo>
                <a:lnTo>
                  <a:pt x="6537519" y="3594924"/>
                </a:lnTo>
                <a:lnTo>
                  <a:pt x="6453273" y="3586745"/>
                </a:lnTo>
                <a:lnTo>
                  <a:pt x="6423186" y="3590618"/>
                </a:lnTo>
                <a:lnTo>
                  <a:pt x="6349684" y="3645605"/>
                </a:lnTo>
                <a:lnTo>
                  <a:pt x="6322593" y="3654217"/>
                </a:lnTo>
                <a:lnTo>
                  <a:pt x="6283467" y="3646904"/>
                </a:lnTo>
                <a:lnTo>
                  <a:pt x="6178147" y="3667518"/>
                </a:lnTo>
                <a:lnTo>
                  <a:pt x="6066396" y="3667110"/>
                </a:lnTo>
                <a:lnTo>
                  <a:pt x="6007511" y="3684284"/>
                </a:lnTo>
                <a:lnTo>
                  <a:pt x="5952915" y="3725103"/>
                </a:lnTo>
                <a:lnTo>
                  <a:pt x="5957641" y="3756470"/>
                </a:lnTo>
                <a:lnTo>
                  <a:pt x="5957902" y="3757206"/>
                </a:lnTo>
                <a:lnTo>
                  <a:pt x="5953197" y="3726024"/>
                </a:lnTo>
                <a:lnTo>
                  <a:pt x="6007801" y="3685186"/>
                </a:lnTo>
                <a:lnTo>
                  <a:pt x="6066707" y="3668007"/>
                </a:lnTo>
                <a:lnTo>
                  <a:pt x="6178484" y="3668435"/>
                </a:lnTo>
                <a:lnTo>
                  <a:pt x="6283824" y="3647811"/>
                </a:lnTo>
                <a:lnTo>
                  <a:pt x="6322940" y="3655107"/>
                </a:lnTo>
                <a:lnTo>
                  <a:pt x="6350033" y="3646507"/>
                </a:lnTo>
                <a:lnTo>
                  <a:pt x="6423545" y="3591505"/>
                </a:lnTo>
                <a:lnTo>
                  <a:pt x="6453640" y="3587633"/>
                </a:lnTo>
                <a:lnTo>
                  <a:pt x="6537906" y="3595805"/>
                </a:lnTo>
                <a:lnTo>
                  <a:pt x="6581323" y="3560999"/>
                </a:lnTo>
                <a:lnTo>
                  <a:pt x="6584340" y="3542087"/>
                </a:lnTo>
                <a:lnTo>
                  <a:pt x="6589493" y="3526172"/>
                </a:lnTo>
                <a:lnTo>
                  <a:pt x="6602397" y="3512416"/>
                </a:lnTo>
                <a:lnTo>
                  <a:pt x="6616586" y="3502960"/>
                </a:lnTo>
                <a:lnTo>
                  <a:pt x="6647965" y="3510704"/>
                </a:lnTo>
                <a:lnTo>
                  <a:pt x="6738250" y="3557127"/>
                </a:lnTo>
                <a:lnTo>
                  <a:pt x="6768345" y="3545939"/>
                </a:lnTo>
                <a:lnTo>
                  <a:pt x="6793705" y="3513292"/>
                </a:lnTo>
                <a:lnTo>
                  <a:pt x="6816063" y="3461286"/>
                </a:lnTo>
                <a:lnTo>
                  <a:pt x="6889158" y="3353402"/>
                </a:lnTo>
                <a:lnTo>
                  <a:pt x="6913667" y="3307000"/>
                </a:lnTo>
                <a:lnTo>
                  <a:pt x="6924405" y="3301844"/>
                </a:lnTo>
                <a:lnTo>
                  <a:pt x="6938594" y="3305268"/>
                </a:lnTo>
                <a:lnTo>
                  <a:pt x="6962670" y="3320307"/>
                </a:lnTo>
                <a:lnTo>
                  <a:pt x="6976425" y="3319879"/>
                </a:lnTo>
                <a:lnTo>
                  <a:pt x="6982445" y="3315579"/>
                </a:lnTo>
                <a:lnTo>
                  <a:pt x="6988046" y="3320307"/>
                </a:lnTo>
                <a:lnTo>
                  <a:pt x="6997067" y="3332779"/>
                </a:lnTo>
                <a:lnTo>
                  <a:pt x="6999217" y="3349530"/>
                </a:lnTo>
                <a:lnTo>
                  <a:pt x="6993198" y="3371885"/>
                </a:lnTo>
                <a:lnTo>
                  <a:pt x="7010389" y="3383053"/>
                </a:lnTo>
                <a:lnTo>
                  <a:pt x="7065860" y="3398113"/>
                </a:lnTo>
                <a:lnTo>
                  <a:pt x="7077464" y="3393385"/>
                </a:lnTo>
                <a:lnTo>
                  <a:pt x="7087785" y="3403268"/>
                </a:lnTo>
                <a:lnTo>
                  <a:pt x="7135937" y="3421752"/>
                </a:lnTo>
                <a:lnTo>
                  <a:pt x="7152276" y="3423036"/>
                </a:lnTo>
                <a:lnTo>
                  <a:pt x="7152276" y="3431635"/>
                </a:lnTo>
                <a:lnTo>
                  <a:pt x="7146257" y="3443231"/>
                </a:lnTo>
                <a:lnTo>
                  <a:pt x="7148825" y="3444943"/>
                </a:lnTo>
                <a:lnTo>
                  <a:pt x="7160013" y="3440643"/>
                </a:lnTo>
                <a:lnTo>
                  <a:pt x="7169467" y="3444943"/>
                </a:lnTo>
                <a:lnTo>
                  <a:pt x="7176352" y="3452259"/>
                </a:lnTo>
                <a:lnTo>
                  <a:pt x="7183655" y="3453542"/>
                </a:lnTo>
                <a:lnTo>
                  <a:pt x="7193976" y="3440643"/>
                </a:lnTo>
                <a:lnTo>
                  <a:pt x="7197411" y="3446247"/>
                </a:lnTo>
                <a:lnTo>
                  <a:pt x="7204730" y="3452687"/>
                </a:lnTo>
                <a:lnTo>
                  <a:pt x="7210315" y="3458698"/>
                </a:lnTo>
                <a:lnTo>
                  <a:pt x="7223204" y="3445819"/>
                </a:lnTo>
                <a:lnTo>
                  <a:pt x="7226222" y="3455703"/>
                </a:lnTo>
                <a:lnTo>
                  <a:pt x="7223637" y="3470742"/>
                </a:lnTo>
                <a:lnTo>
                  <a:pt x="7220636" y="3475042"/>
                </a:lnTo>
                <a:lnTo>
                  <a:pt x="7242128" y="3518020"/>
                </a:lnTo>
                <a:lnTo>
                  <a:pt x="7257167" y="3522748"/>
                </a:lnTo>
                <a:lnTo>
                  <a:pt x="7293715" y="3521444"/>
                </a:lnTo>
                <a:lnTo>
                  <a:pt x="7308337" y="3530472"/>
                </a:lnTo>
                <a:lnTo>
                  <a:pt x="7313072" y="3539927"/>
                </a:lnTo>
                <a:lnTo>
                  <a:pt x="7317357" y="3550239"/>
                </a:lnTo>
                <a:lnTo>
                  <a:pt x="7321659" y="3557983"/>
                </a:lnTo>
                <a:lnTo>
                  <a:pt x="7328978" y="3561427"/>
                </a:lnTo>
                <a:lnTo>
                  <a:pt x="7338865" y="3568294"/>
                </a:lnTo>
                <a:lnTo>
                  <a:pt x="7341433" y="3582478"/>
                </a:lnTo>
                <a:lnTo>
                  <a:pt x="7342733" y="3597089"/>
                </a:lnTo>
                <a:lnTo>
                  <a:pt x="7348752" y="3612556"/>
                </a:lnTo>
                <a:lnTo>
                  <a:pt x="7359490" y="3659835"/>
                </a:lnTo>
                <a:lnTo>
                  <a:pt x="7368527" y="3681334"/>
                </a:lnTo>
                <a:lnTo>
                  <a:pt x="7356489" y="3690362"/>
                </a:lnTo>
                <a:lnTo>
                  <a:pt x="7346601" y="3706257"/>
                </a:lnTo>
                <a:lnTo>
                  <a:pt x="7331979" y="3741064"/>
                </a:lnTo>
                <a:lnTo>
                  <a:pt x="7326827" y="3763847"/>
                </a:lnTo>
                <a:lnTo>
                  <a:pt x="7325960" y="3804237"/>
                </a:lnTo>
                <a:lnTo>
                  <a:pt x="7321225" y="3818421"/>
                </a:lnTo>
                <a:lnTo>
                  <a:pt x="7324243" y="3819725"/>
                </a:lnTo>
                <a:lnTo>
                  <a:pt x="7325527" y="3819725"/>
                </a:lnTo>
                <a:lnTo>
                  <a:pt x="7325960" y="3821009"/>
                </a:lnTo>
                <a:lnTo>
                  <a:pt x="7326827" y="3827021"/>
                </a:lnTo>
                <a:lnTo>
                  <a:pt x="7317357" y="3832176"/>
                </a:lnTo>
                <a:lnTo>
                  <a:pt x="7313922" y="3859260"/>
                </a:lnTo>
                <a:lnTo>
                  <a:pt x="7305319" y="3869571"/>
                </a:lnTo>
                <a:lnTo>
                  <a:pt x="7317357" y="3892354"/>
                </a:lnTo>
                <a:lnTo>
                  <a:pt x="7331979" y="3911694"/>
                </a:lnTo>
                <a:lnTo>
                  <a:pt x="7323376" y="3940489"/>
                </a:lnTo>
                <a:lnTo>
                  <a:pt x="7308337" y="3955100"/>
                </a:lnTo>
                <a:lnTo>
                  <a:pt x="7292431" y="3964984"/>
                </a:lnTo>
                <a:lnTo>
                  <a:pt x="7279093" y="3980023"/>
                </a:lnTo>
                <a:lnTo>
                  <a:pt x="7275658" y="3989479"/>
                </a:lnTo>
                <a:lnTo>
                  <a:pt x="7273073" y="4002378"/>
                </a:lnTo>
                <a:lnTo>
                  <a:pt x="7268788" y="4031173"/>
                </a:lnTo>
                <a:lnTo>
                  <a:pt x="7270939" y="4037613"/>
                </a:lnTo>
                <a:lnTo>
                  <a:pt x="7276524" y="4046213"/>
                </a:lnTo>
                <a:lnTo>
                  <a:pt x="7278242" y="4053936"/>
                </a:lnTo>
                <a:lnTo>
                  <a:pt x="7270939" y="4057380"/>
                </a:lnTo>
                <a:lnTo>
                  <a:pt x="7267921" y="4060824"/>
                </a:lnTo>
                <a:lnTo>
                  <a:pt x="7270505" y="4068976"/>
                </a:lnTo>
                <a:lnTo>
                  <a:pt x="7275224" y="4077575"/>
                </a:lnTo>
                <a:lnTo>
                  <a:pt x="7279093" y="4083159"/>
                </a:lnTo>
                <a:lnTo>
                  <a:pt x="7269205" y="4095203"/>
                </a:lnTo>
                <a:lnTo>
                  <a:pt x="7264053" y="4097771"/>
                </a:lnTo>
                <a:lnTo>
                  <a:pt x="7257601" y="4099075"/>
                </a:lnTo>
                <a:lnTo>
                  <a:pt x="7257601" y="4108102"/>
                </a:lnTo>
                <a:lnTo>
                  <a:pt x="7266204" y="4117558"/>
                </a:lnTo>
                <a:lnTo>
                  <a:pt x="7267055" y="4130009"/>
                </a:lnTo>
                <a:lnTo>
                  <a:pt x="7263186" y="4163104"/>
                </a:lnTo>
                <a:lnTo>
                  <a:pt x="7265770" y="4181160"/>
                </a:lnTo>
                <a:lnTo>
                  <a:pt x="7272656" y="4198339"/>
                </a:lnTo>
                <a:lnTo>
                  <a:pt x="7289413" y="4227582"/>
                </a:lnTo>
                <a:lnTo>
                  <a:pt x="7284261" y="4228010"/>
                </a:lnTo>
                <a:lnTo>
                  <a:pt x="7279093" y="4227582"/>
                </a:lnTo>
                <a:lnTo>
                  <a:pt x="7288562" y="4247349"/>
                </a:lnTo>
                <a:lnTo>
                  <a:pt x="7301034" y="4251649"/>
                </a:lnTo>
                <a:lnTo>
                  <a:pt x="7311338" y="4257661"/>
                </a:lnTo>
                <a:lnTo>
                  <a:pt x="7314356" y="4274840"/>
                </a:lnTo>
                <a:lnTo>
                  <a:pt x="7316073" y="4282156"/>
                </a:lnTo>
                <a:lnTo>
                  <a:pt x="7320808" y="4299355"/>
                </a:lnTo>
                <a:lnTo>
                  <a:pt x="7332846" y="4307935"/>
                </a:lnTo>
                <a:lnTo>
                  <a:pt x="7347035" y="4313519"/>
                </a:lnTo>
                <a:lnTo>
                  <a:pt x="7358206" y="4320407"/>
                </a:lnTo>
                <a:lnTo>
                  <a:pt x="7346168" y="4345330"/>
                </a:lnTo>
                <a:lnTo>
                  <a:pt x="7347035" y="4353073"/>
                </a:lnTo>
                <a:lnTo>
                  <a:pt x="7378414" y="4399475"/>
                </a:lnTo>
                <a:lnTo>
                  <a:pt x="7384433" y="4414087"/>
                </a:lnTo>
                <a:lnTo>
                  <a:pt x="7375830" y="4418815"/>
                </a:lnTo>
                <a:lnTo>
                  <a:pt x="7370677" y="4426987"/>
                </a:lnTo>
                <a:lnTo>
                  <a:pt x="7369811" y="4439886"/>
                </a:lnTo>
                <a:lnTo>
                  <a:pt x="7374546" y="4456209"/>
                </a:lnTo>
                <a:lnTo>
                  <a:pt x="7359923" y="4462241"/>
                </a:lnTo>
                <a:lnTo>
                  <a:pt x="7346601" y="4476405"/>
                </a:lnTo>
                <a:lnTo>
                  <a:pt x="7335847" y="4494460"/>
                </a:lnTo>
                <a:lnTo>
                  <a:pt x="7331979" y="4510804"/>
                </a:lnTo>
                <a:lnTo>
                  <a:pt x="7336714" y="4537438"/>
                </a:lnTo>
                <a:lnTo>
                  <a:pt x="7348752" y="4543898"/>
                </a:lnTo>
                <a:lnTo>
                  <a:pt x="7363792" y="4543898"/>
                </a:lnTo>
                <a:lnTo>
                  <a:pt x="7376696" y="4552478"/>
                </a:lnTo>
                <a:lnTo>
                  <a:pt x="7419263" y="4646179"/>
                </a:lnTo>
                <a:lnTo>
                  <a:pt x="7436886" y="4667230"/>
                </a:lnTo>
                <a:lnTo>
                  <a:pt x="7476002" y="4692601"/>
                </a:lnTo>
                <a:lnTo>
                  <a:pt x="7512549" y="4729547"/>
                </a:lnTo>
                <a:lnTo>
                  <a:pt x="7521585" y="4744587"/>
                </a:lnTo>
                <a:lnTo>
                  <a:pt x="7508681" y="4751475"/>
                </a:lnTo>
                <a:lnTo>
                  <a:pt x="7506097" y="4762642"/>
                </a:lnTo>
                <a:lnTo>
                  <a:pt x="7517284" y="4786709"/>
                </a:lnTo>
                <a:lnTo>
                  <a:pt x="7537492" y="4818520"/>
                </a:lnTo>
                <a:lnTo>
                  <a:pt x="7544361" y="4834843"/>
                </a:lnTo>
                <a:lnTo>
                  <a:pt x="7553398" y="4885994"/>
                </a:lnTo>
                <a:lnTo>
                  <a:pt x="7553398" y="4893717"/>
                </a:lnTo>
                <a:lnTo>
                  <a:pt x="7549947" y="4903173"/>
                </a:lnTo>
                <a:lnTo>
                  <a:pt x="7555966" y="4908349"/>
                </a:lnTo>
                <a:lnTo>
                  <a:pt x="7565436" y="4912201"/>
                </a:lnTo>
                <a:lnTo>
                  <a:pt x="7575323" y="4918661"/>
                </a:lnTo>
                <a:lnTo>
                  <a:pt x="7583493" y="4931540"/>
                </a:lnTo>
                <a:lnTo>
                  <a:pt x="7585644" y="4941872"/>
                </a:lnTo>
                <a:lnTo>
                  <a:pt x="7586061" y="4952611"/>
                </a:lnTo>
                <a:lnTo>
                  <a:pt x="7590796" y="4968507"/>
                </a:lnTo>
                <a:lnTo>
                  <a:pt x="7602401" y="4987846"/>
                </a:lnTo>
                <a:lnTo>
                  <a:pt x="7654421" y="5036408"/>
                </a:lnTo>
                <a:lnTo>
                  <a:pt x="7718912" y="5071663"/>
                </a:lnTo>
                <a:lnTo>
                  <a:pt x="7728382" y="5087130"/>
                </a:lnTo>
                <a:lnTo>
                  <a:pt x="7719345" y="5108181"/>
                </a:lnTo>
                <a:lnTo>
                  <a:pt x="7695703" y="5112909"/>
                </a:lnTo>
                <a:lnTo>
                  <a:pt x="7669909" y="5113765"/>
                </a:lnTo>
                <a:lnTo>
                  <a:pt x="7654421" y="5120225"/>
                </a:lnTo>
                <a:lnTo>
                  <a:pt x="7634213" y="5108609"/>
                </a:lnTo>
                <a:lnTo>
                  <a:pt x="7612721" y="5111625"/>
                </a:lnTo>
                <a:lnTo>
                  <a:pt x="7595097" y="5125381"/>
                </a:lnTo>
                <a:lnTo>
                  <a:pt x="7585210" y="5146004"/>
                </a:lnTo>
                <a:lnTo>
                  <a:pt x="7586928" y="5169643"/>
                </a:lnTo>
                <a:lnTo>
                  <a:pt x="7598532" y="5185111"/>
                </a:lnTo>
                <a:lnTo>
                  <a:pt x="7616589" y="5193282"/>
                </a:lnTo>
                <a:lnTo>
                  <a:pt x="7638097" y="5196298"/>
                </a:lnTo>
                <a:lnTo>
                  <a:pt x="7638097" y="5203594"/>
                </a:lnTo>
                <a:lnTo>
                  <a:pt x="7627777" y="5225093"/>
                </a:lnTo>
                <a:lnTo>
                  <a:pt x="7638948" y="5243556"/>
                </a:lnTo>
                <a:lnTo>
                  <a:pt x="7659589" y="5256884"/>
                </a:lnTo>
                <a:lnTo>
                  <a:pt x="7680647" y="5262040"/>
                </a:lnTo>
                <a:lnTo>
                  <a:pt x="7676346" y="5289551"/>
                </a:lnTo>
                <a:lnTo>
                  <a:pt x="7681947" y="5314902"/>
                </a:lnTo>
                <a:lnTo>
                  <a:pt x="7701289" y="5362180"/>
                </a:lnTo>
                <a:lnTo>
                  <a:pt x="7701722" y="5362608"/>
                </a:lnTo>
                <a:lnTo>
                  <a:pt x="7684098" y="5393563"/>
                </a:lnTo>
                <a:lnTo>
                  <a:pt x="7691835" y="5451581"/>
                </a:lnTo>
                <a:lnTo>
                  <a:pt x="7696987" y="5467476"/>
                </a:lnTo>
                <a:lnTo>
                  <a:pt x="7701289" y="5470920"/>
                </a:lnTo>
                <a:lnTo>
                  <a:pt x="7700422" y="5473916"/>
                </a:lnTo>
                <a:lnTo>
                  <a:pt x="7690535" y="5487243"/>
                </a:lnTo>
                <a:lnTo>
                  <a:pt x="7676346" y="5503159"/>
                </a:lnTo>
                <a:lnTo>
                  <a:pt x="7626477" y="5529366"/>
                </a:lnTo>
                <a:lnTo>
                  <a:pt x="7623908" y="5543977"/>
                </a:lnTo>
                <a:lnTo>
                  <a:pt x="7625192" y="5567189"/>
                </a:lnTo>
                <a:lnTo>
                  <a:pt x="7623908" y="5583084"/>
                </a:lnTo>
                <a:lnTo>
                  <a:pt x="7620457" y="5595984"/>
                </a:lnTo>
                <a:lnTo>
                  <a:pt x="7603701" y="5635518"/>
                </a:lnTo>
                <a:lnTo>
                  <a:pt x="7562852" y="5652717"/>
                </a:lnTo>
                <a:lnTo>
                  <a:pt x="7423131" y="5654429"/>
                </a:lnTo>
                <a:lnTo>
                  <a:pt x="7396904" y="5662601"/>
                </a:lnTo>
                <a:lnTo>
                  <a:pt x="7383149" y="5669469"/>
                </a:lnTo>
                <a:lnTo>
                  <a:pt x="7372828" y="5680229"/>
                </a:lnTo>
                <a:lnTo>
                  <a:pt x="7364225" y="5697408"/>
                </a:lnTo>
                <a:lnTo>
                  <a:pt x="7354771" y="5730075"/>
                </a:lnTo>
                <a:lnTo>
                  <a:pt x="7354338" y="5729219"/>
                </a:lnTo>
                <a:lnTo>
                  <a:pt x="7277375" y="5684080"/>
                </a:lnTo>
                <a:lnTo>
                  <a:pt x="7252015" y="5646706"/>
                </a:lnTo>
                <a:lnTo>
                  <a:pt x="7203863" y="5615323"/>
                </a:lnTo>
                <a:lnTo>
                  <a:pt x="7146675" y="5609311"/>
                </a:lnTo>
                <a:lnTo>
                  <a:pt x="7102824" y="5613611"/>
                </a:lnTo>
                <a:lnTo>
                  <a:pt x="7102028" y="5613949"/>
                </a:lnTo>
                <a:lnTo>
                  <a:pt x="7145432" y="5609688"/>
                </a:lnTo>
                <a:lnTo>
                  <a:pt x="7202614" y="5615713"/>
                </a:lnTo>
                <a:lnTo>
                  <a:pt x="7250749" y="5647087"/>
                </a:lnTo>
                <a:lnTo>
                  <a:pt x="7276114" y="5684504"/>
                </a:lnTo>
                <a:lnTo>
                  <a:pt x="7353044" y="5729632"/>
                </a:lnTo>
                <a:lnTo>
                  <a:pt x="7353485" y="5730493"/>
                </a:lnTo>
                <a:lnTo>
                  <a:pt x="7353044" y="5731793"/>
                </a:lnTo>
                <a:lnTo>
                  <a:pt x="7342297" y="5747269"/>
                </a:lnTo>
                <a:lnTo>
                  <a:pt x="7281260" y="5813478"/>
                </a:lnTo>
                <a:lnTo>
                  <a:pt x="7258915" y="5831536"/>
                </a:lnTo>
                <a:lnTo>
                  <a:pt x="7217217" y="5864210"/>
                </a:lnTo>
                <a:lnTo>
                  <a:pt x="7182410" y="5891298"/>
                </a:lnTo>
                <a:lnTo>
                  <a:pt x="7005749" y="6083037"/>
                </a:lnTo>
                <a:lnTo>
                  <a:pt x="6982540" y="6118714"/>
                </a:lnTo>
                <a:lnTo>
                  <a:pt x="6954594" y="6141077"/>
                </a:lnTo>
                <a:lnTo>
                  <a:pt x="6923642" y="6174611"/>
                </a:lnTo>
                <a:lnTo>
                  <a:pt x="6840261" y="6297999"/>
                </a:lnTo>
                <a:lnTo>
                  <a:pt x="6808019" y="6331112"/>
                </a:lnTo>
                <a:lnTo>
                  <a:pt x="6803723" y="6341003"/>
                </a:lnTo>
                <a:lnTo>
                  <a:pt x="6797712" y="6365068"/>
                </a:lnTo>
                <a:lnTo>
                  <a:pt x="6794266" y="6373237"/>
                </a:lnTo>
                <a:lnTo>
                  <a:pt x="6787390" y="6380123"/>
                </a:lnTo>
                <a:lnTo>
                  <a:pt x="6773637" y="6385270"/>
                </a:lnTo>
                <a:lnTo>
                  <a:pt x="6767185" y="6389574"/>
                </a:lnTo>
                <a:lnTo>
                  <a:pt x="6759459" y="6399043"/>
                </a:lnTo>
                <a:lnTo>
                  <a:pt x="6712175" y="6485452"/>
                </a:lnTo>
                <a:lnTo>
                  <a:pt x="6698847" y="6498346"/>
                </a:lnTo>
                <a:lnTo>
                  <a:pt x="6690680" y="6502211"/>
                </a:lnTo>
                <a:lnTo>
                  <a:pt x="6673922" y="6505654"/>
                </a:lnTo>
                <a:lnTo>
                  <a:pt x="6664890" y="6512961"/>
                </a:lnTo>
                <a:lnTo>
                  <a:pt x="6659729" y="6523291"/>
                </a:lnTo>
                <a:lnTo>
                  <a:pt x="6646401" y="6561111"/>
                </a:lnTo>
                <a:lnTo>
                  <a:pt x="6587944" y="6640232"/>
                </a:lnTo>
                <a:lnTo>
                  <a:pt x="6569030" y="6685799"/>
                </a:lnTo>
                <a:lnTo>
                  <a:pt x="6583223" y="6728363"/>
                </a:lnTo>
                <a:lnTo>
                  <a:pt x="6588809" y="6745982"/>
                </a:lnTo>
                <a:lnTo>
                  <a:pt x="6593530" y="6795854"/>
                </a:lnTo>
                <a:lnTo>
                  <a:pt x="6596551" y="6809608"/>
                </a:lnTo>
                <a:lnTo>
                  <a:pt x="6598267" y="6816495"/>
                </a:lnTo>
                <a:lnTo>
                  <a:pt x="6608589" y="6832410"/>
                </a:lnTo>
                <a:lnTo>
                  <a:pt x="6625347" y="6849608"/>
                </a:lnTo>
                <a:lnTo>
                  <a:pt x="6629218" y="6859059"/>
                </a:lnTo>
                <a:lnTo>
                  <a:pt x="6633089" y="6877538"/>
                </a:lnTo>
                <a:lnTo>
                  <a:pt x="6643395" y="6985889"/>
                </a:lnTo>
                <a:lnTo>
                  <a:pt x="6640390" y="7003508"/>
                </a:lnTo>
                <a:lnTo>
                  <a:pt x="6627487" y="7039204"/>
                </a:lnTo>
                <a:lnTo>
                  <a:pt x="6616755" y="7080907"/>
                </a:lnTo>
                <a:lnTo>
                  <a:pt x="6604277" y="7106273"/>
                </a:lnTo>
                <a:lnTo>
                  <a:pt x="6600422" y="7120889"/>
                </a:lnTo>
                <a:lnTo>
                  <a:pt x="6605143" y="7126896"/>
                </a:lnTo>
                <a:lnTo>
                  <a:pt x="6608589" y="7124753"/>
                </a:lnTo>
                <a:lnTo>
                  <a:pt x="6618895" y="7111420"/>
                </a:lnTo>
                <a:lnTo>
                  <a:pt x="6630933" y="7120449"/>
                </a:lnTo>
                <a:lnTo>
                  <a:pt x="6629643" y="7120889"/>
                </a:lnTo>
                <a:lnTo>
                  <a:pt x="6627062" y="7121749"/>
                </a:lnTo>
                <a:lnTo>
                  <a:pt x="6651987" y="7138947"/>
                </a:lnTo>
                <a:lnTo>
                  <a:pt x="6674347" y="7169038"/>
                </a:lnTo>
                <a:lnTo>
                  <a:pt x="6688965" y="7179789"/>
                </a:lnTo>
                <a:lnTo>
                  <a:pt x="6722922" y="7199130"/>
                </a:lnTo>
                <a:lnTo>
                  <a:pt x="6732804" y="7210741"/>
                </a:lnTo>
                <a:lnTo>
                  <a:pt x="6732804" y="7220631"/>
                </a:lnTo>
                <a:lnTo>
                  <a:pt x="6725503" y="7243837"/>
                </a:lnTo>
                <a:lnTo>
                  <a:pt x="6724637" y="7259752"/>
                </a:lnTo>
                <a:lnTo>
                  <a:pt x="6728067" y="7270924"/>
                </a:lnTo>
                <a:lnTo>
                  <a:pt x="6740546" y="7292426"/>
                </a:lnTo>
                <a:lnTo>
                  <a:pt x="6741395" y="7295009"/>
                </a:lnTo>
                <a:lnTo>
                  <a:pt x="6743126" y="7298452"/>
                </a:lnTo>
                <a:lnTo>
                  <a:pt x="6734094" y="7317371"/>
                </a:lnTo>
                <a:lnTo>
                  <a:pt x="6718186" y="7310485"/>
                </a:lnTo>
                <a:lnTo>
                  <a:pt x="6701427" y="7295009"/>
                </a:lnTo>
                <a:lnTo>
                  <a:pt x="6687234" y="7287701"/>
                </a:lnTo>
                <a:lnTo>
                  <a:pt x="6679067" y="7285540"/>
                </a:lnTo>
                <a:lnTo>
                  <a:pt x="6664465" y="7265338"/>
                </a:lnTo>
                <a:lnTo>
                  <a:pt x="6656723" y="7258031"/>
                </a:lnTo>
                <a:lnTo>
                  <a:pt x="6648557" y="7257170"/>
                </a:lnTo>
                <a:lnTo>
                  <a:pt x="6631358" y="7262335"/>
                </a:lnTo>
                <a:lnTo>
                  <a:pt x="6603428" y="7260173"/>
                </a:lnTo>
                <a:lnTo>
                  <a:pt x="6586654" y="7261895"/>
                </a:lnTo>
                <a:lnTo>
                  <a:pt x="6570321" y="7259752"/>
                </a:lnTo>
                <a:lnTo>
                  <a:pt x="6551407" y="7246859"/>
                </a:lnTo>
                <a:lnTo>
                  <a:pt x="6522611" y="7214606"/>
                </a:lnTo>
                <a:lnTo>
                  <a:pt x="6507143" y="7210302"/>
                </a:lnTo>
                <a:lnTo>
                  <a:pt x="6490810" y="7225357"/>
                </a:lnTo>
                <a:lnTo>
                  <a:pt x="6464154" y="7212463"/>
                </a:lnTo>
                <a:lnTo>
                  <a:pt x="6403557" y="7209441"/>
                </a:lnTo>
                <a:lnTo>
                  <a:pt x="6375186" y="7200851"/>
                </a:lnTo>
                <a:lnTo>
                  <a:pt x="6336493" y="7161731"/>
                </a:lnTo>
                <a:lnTo>
                  <a:pt x="6320160" y="7154844"/>
                </a:lnTo>
                <a:lnTo>
                  <a:pt x="6277187" y="7157005"/>
                </a:lnTo>
                <a:lnTo>
                  <a:pt x="6241074" y="7145815"/>
                </a:lnTo>
                <a:lnTo>
                  <a:pt x="6235488" y="7141090"/>
                </a:lnTo>
                <a:lnTo>
                  <a:pt x="6233348" y="7133361"/>
                </a:lnTo>
                <a:lnTo>
                  <a:pt x="6235913" y="7125614"/>
                </a:lnTo>
                <a:lnTo>
                  <a:pt x="6235488" y="7117445"/>
                </a:lnTo>
                <a:lnTo>
                  <a:pt x="6227321" y="7107995"/>
                </a:lnTo>
                <a:lnTo>
                  <a:pt x="6220870" y="7106694"/>
                </a:lnTo>
                <a:lnTo>
                  <a:pt x="6201956" y="7109277"/>
                </a:lnTo>
                <a:lnTo>
                  <a:pt x="6194655" y="7108856"/>
                </a:lnTo>
                <a:lnTo>
                  <a:pt x="6185622" y="7104973"/>
                </a:lnTo>
                <a:lnTo>
                  <a:pt x="6160273" y="7088215"/>
                </a:lnTo>
                <a:lnTo>
                  <a:pt x="6105687" y="7078325"/>
                </a:lnTo>
                <a:lnTo>
                  <a:pt x="6084192" y="7061988"/>
                </a:lnTo>
                <a:lnTo>
                  <a:pt x="6078606" y="7024589"/>
                </a:lnTo>
                <a:lnTo>
                  <a:pt x="6069149" y="6982446"/>
                </a:lnTo>
                <a:lnTo>
                  <a:pt x="6046789" y="6946769"/>
                </a:lnTo>
                <a:lnTo>
                  <a:pt x="6019284" y="6920541"/>
                </a:lnTo>
                <a:lnTo>
                  <a:pt x="5977585" y="6899901"/>
                </a:lnTo>
                <a:lnTo>
                  <a:pt x="5949230" y="6873674"/>
                </a:lnTo>
                <a:lnTo>
                  <a:pt x="5935037" y="6865505"/>
                </a:lnTo>
                <a:lnTo>
                  <a:pt x="5919569" y="6868509"/>
                </a:lnTo>
                <a:lnTo>
                  <a:pt x="5906666" y="6880560"/>
                </a:lnTo>
                <a:lnTo>
                  <a:pt x="5895494" y="6893454"/>
                </a:lnTo>
                <a:lnTo>
                  <a:pt x="5887327" y="6899040"/>
                </a:lnTo>
                <a:lnTo>
                  <a:pt x="5875715" y="6889150"/>
                </a:lnTo>
                <a:lnTo>
                  <a:pt x="5849499" y="6849168"/>
                </a:lnTo>
                <a:lnTo>
                  <a:pt x="5836612" y="6836275"/>
                </a:lnTo>
                <a:lnTo>
                  <a:pt x="5829295" y="6833692"/>
                </a:lnTo>
                <a:lnTo>
                  <a:pt x="5817258" y="6836696"/>
                </a:lnTo>
                <a:lnTo>
                  <a:pt x="5811672" y="6835835"/>
                </a:lnTo>
                <a:lnTo>
                  <a:pt x="5803946" y="6830249"/>
                </a:lnTo>
                <a:lnTo>
                  <a:pt x="5789327" y="6816495"/>
                </a:lnTo>
                <a:lnTo>
                  <a:pt x="5781586" y="6810909"/>
                </a:lnTo>
                <a:lnTo>
                  <a:pt x="5766967" y="6807044"/>
                </a:lnTo>
                <a:lnTo>
                  <a:pt x="5711957" y="6813491"/>
                </a:lnTo>
                <a:lnTo>
                  <a:pt x="5699919" y="6818216"/>
                </a:lnTo>
                <a:lnTo>
                  <a:pt x="5699919" y="6817828"/>
                </a:lnTo>
                <a:lnTo>
                  <a:pt x="5686629" y="6823455"/>
                </a:lnTo>
                <a:lnTo>
                  <a:pt x="5675444" y="6820009"/>
                </a:lnTo>
                <a:lnTo>
                  <a:pt x="5647049" y="6826027"/>
                </a:lnTo>
                <a:lnTo>
                  <a:pt x="5634150" y="6826027"/>
                </a:lnTo>
                <a:lnTo>
                  <a:pt x="5558853" y="6804969"/>
                </a:lnTo>
                <a:lnTo>
                  <a:pt x="5515411" y="6781756"/>
                </a:lnTo>
                <a:lnTo>
                  <a:pt x="5504643" y="6779184"/>
                </a:lnTo>
                <a:lnTo>
                  <a:pt x="5491311" y="6789067"/>
                </a:lnTo>
                <a:lnTo>
                  <a:pt x="5467226" y="6824748"/>
                </a:lnTo>
                <a:lnTo>
                  <a:pt x="5453461" y="6837203"/>
                </a:lnTo>
                <a:lnTo>
                  <a:pt x="5437101" y="6839788"/>
                </a:lnTo>
                <a:lnTo>
                  <a:pt x="5425484" y="6831615"/>
                </a:lnTo>
                <a:lnTo>
                  <a:pt x="5414299" y="6819591"/>
                </a:lnTo>
                <a:lnTo>
                  <a:pt x="5400534" y="6809695"/>
                </a:lnTo>
                <a:lnTo>
                  <a:pt x="5388067" y="6808846"/>
                </a:lnTo>
                <a:lnTo>
                  <a:pt x="5357077" y="6815283"/>
                </a:lnTo>
                <a:lnTo>
                  <a:pt x="5345042" y="6820870"/>
                </a:lnTo>
                <a:lnTo>
                  <a:pt x="5329547" y="6838495"/>
                </a:lnTo>
                <a:lnTo>
                  <a:pt x="5339017" y="6848809"/>
                </a:lnTo>
                <a:lnTo>
                  <a:pt x="5356660" y="6859985"/>
                </a:lnTo>
                <a:lnTo>
                  <a:pt x="5366547" y="6878040"/>
                </a:lnTo>
                <a:lnTo>
                  <a:pt x="5359657" y="6888354"/>
                </a:lnTo>
                <a:lnTo>
                  <a:pt x="5345459" y="6891370"/>
                </a:lnTo>
                <a:lnTo>
                  <a:pt x="5329115" y="6891370"/>
                </a:lnTo>
                <a:lnTo>
                  <a:pt x="5317065" y="6894373"/>
                </a:lnTo>
                <a:lnTo>
                  <a:pt x="5301152" y="6909843"/>
                </a:lnTo>
                <a:lnTo>
                  <a:pt x="5276203" y="6946385"/>
                </a:lnTo>
                <a:lnTo>
                  <a:pt x="5259425" y="6960995"/>
                </a:lnTo>
                <a:lnTo>
                  <a:pt x="5241350" y="6967875"/>
                </a:lnTo>
                <a:lnTo>
                  <a:pt x="5227153" y="6964859"/>
                </a:lnTo>
                <a:lnTo>
                  <a:pt x="5214670" y="6955838"/>
                </a:lnTo>
                <a:lnTo>
                  <a:pt x="5201771" y="6942508"/>
                </a:lnTo>
                <a:lnTo>
                  <a:pt x="5187573" y="6932194"/>
                </a:lnTo>
                <a:lnTo>
                  <a:pt x="5175523" y="6930040"/>
                </a:lnTo>
                <a:lnTo>
                  <a:pt x="5162191" y="6930902"/>
                </a:lnTo>
                <a:lnTo>
                  <a:pt x="5144981" y="6928330"/>
                </a:lnTo>
                <a:lnTo>
                  <a:pt x="5132931" y="6919295"/>
                </a:lnTo>
                <a:lnTo>
                  <a:pt x="5064091" y="6837203"/>
                </a:lnTo>
                <a:lnTo>
                  <a:pt x="5052057" y="6835062"/>
                </a:lnTo>
                <a:lnTo>
                  <a:pt x="5022797" y="6839788"/>
                </a:lnTo>
                <a:lnTo>
                  <a:pt x="5006452" y="6837203"/>
                </a:lnTo>
                <a:lnTo>
                  <a:pt x="4999130" y="6837634"/>
                </a:lnTo>
                <a:lnTo>
                  <a:pt x="4991390" y="6841942"/>
                </a:lnTo>
                <a:lnTo>
                  <a:pt x="4978907" y="6857413"/>
                </a:lnTo>
                <a:lnTo>
                  <a:pt x="4970302" y="6866003"/>
                </a:lnTo>
                <a:lnTo>
                  <a:pt x="4951810" y="6872453"/>
                </a:lnTo>
                <a:lnTo>
                  <a:pt x="4935033" y="6868157"/>
                </a:lnTo>
                <a:lnTo>
                  <a:pt x="4869638" y="6835062"/>
                </a:lnTo>
                <a:lnTo>
                  <a:pt x="4857588" y="6837634"/>
                </a:lnTo>
                <a:lnTo>
                  <a:pt x="4858021" y="6858274"/>
                </a:lnTo>
                <a:lnTo>
                  <a:pt x="4818009" y="6859554"/>
                </a:lnTo>
                <a:lnTo>
                  <a:pt x="4786601" y="6847517"/>
                </a:lnTo>
                <a:lnTo>
                  <a:pt x="4777131" y="6847947"/>
                </a:lnTo>
                <a:lnTo>
                  <a:pt x="4769391" y="6853535"/>
                </a:lnTo>
                <a:lnTo>
                  <a:pt x="4766379" y="6860846"/>
                </a:lnTo>
                <a:lnTo>
                  <a:pt x="4765097" y="6872022"/>
                </a:lnTo>
                <a:lnTo>
                  <a:pt x="4760787" y="6888785"/>
                </a:lnTo>
                <a:lnTo>
                  <a:pt x="4755627" y="6905548"/>
                </a:lnTo>
                <a:lnTo>
                  <a:pt x="4751749" y="6910274"/>
                </a:lnTo>
                <a:lnTo>
                  <a:pt x="4691947" y="6915431"/>
                </a:lnTo>
                <a:lnTo>
                  <a:pt x="4680330" y="6922311"/>
                </a:lnTo>
                <a:lnTo>
                  <a:pt x="4663552" y="6942508"/>
                </a:lnTo>
                <a:lnTo>
                  <a:pt x="4655812" y="6949388"/>
                </a:lnTo>
                <a:lnTo>
                  <a:pt x="4639035" y="6947234"/>
                </a:lnTo>
                <a:lnTo>
                  <a:pt x="4636888" y="6945524"/>
                </a:lnTo>
                <a:lnTo>
                  <a:pt x="4632578" y="6951112"/>
                </a:lnTo>
                <a:lnTo>
                  <a:pt x="4617948" y="6984638"/>
                </a:lnTo>
                <a:lnTo>
                  <a:pt x="4613220" y="6998816"/>
                </a:lnTo>
                <a:lnTo>
                  <a:pt x="4608060" y="7011715"/>
                </a:lnTo>
                <a:lnTo>
                  <a:pt x="4598590" y="7023321"/>
                </a:lnTo>
                <a:lnTo>
                  <a:pt x="4594296" y="7065007"/>
                </a:lnTo>
                <a:lnTo>
                  <a:pt x="4586123" y="7094239"/>
                </a:lnTo>
                <a:lnTo>
                  <a:pt x="4571061" y="7105845"/>
                </a:lnTo>
                <a:lnTo>
                  <a:pt x="4545678" y="7093377"/>
                </a:lnTo>
                <a:lnTo>
                  <a:pt x="4505666" y="7055555"/>
                </a:lnTo>
                <a:lnTo>
                  <a:pt x="4484146" y="7044380"/>
                </a:lnTo>
                <a:lnTo>
                  <a:pt x="4459196" y="7047383"/>
                </a:lnTo>
                <a:lnTo>
                  <a:pt x="4445432" y="7057697"/>
                </a:lnTo>
                <a:lnTo>
                  <a:pt x="4430369" y="7073167"/>
                </a:lnTo>
                <a:lnTo>
                  <a:pt x="4419617" y="7084773"/>
                </a:lnTo>
                <a:lnTo>
                  <a:pt x="4402407" y="7090792"/>
                </a:lnTo>
                <a:lnTo>
                  <a:pt x="4367137" y="7087789"/>
                </a:lnTo>
                <a:lnTo>
                  <a:pt x="4347765" y="7081340"/>
                </a:lnTo>
                <a:lnTo>
                  <a:pt x="4337445" y="7067162"/>
                </a:lnTo>
                <a:lnTo>
                  <a:pt x="4340457" y="7051678"/>
                </a:lnTo>
                <a:lnTo>
                  <a:pt x="4369717" y="7003973"/>
                </a:lnTo>
                <a:lnTo>
                  <a:pt x="4373147" y="7000970"/>
                </a:lnTo>
                <a:lnTo>
                  <a:pt x="4377890" y="6999678"/>
                </a:lnTo>
                <a:lnTo>
                  <a:pt x="4382617" y="6997093"/>
                </a:lnTo>
                <a:lnTo>
                  <a:pt x="4384347" y="6990226"/>
                </a:lnTo>
                <a:lnTo>
                  <a:pt x="4383050" y="6985487"/>
                </a:lnTo>
                <a:lnTo>
                  <a:pt x="4382617" y="6985056"/>
                </a:lnTo>
                <a:lnTo>
                  <a:pt x="4376592" y="6979050"/>
                </a:lnTo>
                <a:lnTo>
                  <a:pt x="4376592" y="6978189"/>
                </a:lnTo>
                <a:lnTo>
                  <a:pt x="4375310" y="6976035"/>
                </a:lnTo>
                <a:lnTo>
                  <a:pt x="4364542" y="6967875"/>
                </a:lnTo>
                <a:lnTo>
                  <a:pt x="4361962" y="6963997"/>
                </a:lnTo>
                <a:lnTo>
                  <a:pt x="4362395" y="6958841"/>
                </a:lnTo>
                <a:lnTo>
                  <a:pt x="4368420" y="6950250"/>
                </a:lnTo>
                <a:lnTo>
                  <a:pt x="4369717" y="6945524"/>
                </a:lnTo>
                <a:lnTo>
                  <a:pt x="4364975" y="6887923"/>
                </a:lnTo>
                <a:lnTo>
                  <a:pt x="4361112" y="6868157"/>
                </a:lnTo>
                <a:lnTo>
                  <a:pt x="4353790" y="6845806"/>
                </a:lnTo>
                <a:lnTo>
                  <a:pt x="4347348" y="6840649"/>
                </a:lnTo>
                <a:lnTo>
                  <a:pt x="4321100" y="6850963"/>
                </a:lnTo>
                <a:lnTo>
                  <a:pt x="4305605" y="6852687"/>
                </a:lnTo>
                <a:lnTo>
                  <a:pt x="4288395" y="6850963"/>
                </a:lnTo>
                <a:lnTo>
                  <a:pt x="4244088" y="6835923"/>
                </a:lnTo>
                <a:lnTo>
                  <a:pt x="4244088" y="6835493"/>
                </a:lnTo>
                <a:lnTo>
                  <a:pt x="4245803" y="6821301"/>
                </a:lnTo>
                <a:lnTo>
                  <a:pt x="4245371" y="6802828"/>
                </a:lnTo>
                <a:lnTo>
                  <a:pt x="4246668" y="6796378"/>
                </a:lnTo>
                <a:lnTo>
                  <a:pt x="4250546" y="6789067"/>
                </a:lnTo>
                <a:lnTo>
                  <a:pt x="4219556" y="6788637"/>
                </a:lnTo>
                <a:lnTo>
                  <a:pt x="4203643" y="6784341"/>
                </a:lnTo>
                <a:lnTo>
                  <a:pt x="4189879" y="6774027"/>
                </a:lnTo>
                <a:lnTo>
                  <a:pt x="4186001" y="6765424"/>
                </a:lnTo>
                <a:lnTo>
                  <a:pt x="4173534" y="6727602"/>
                </a:lnTo>
                <a:lnTo>
                  <a:pt x="4159337" y="6667860"/>
                </a:lnTo>
                <a:lnTo>
                  <a:pt x="4150299" y="6644217"/>
                </a:lnTo>
                <a:lnTo>
                  <a:pt x="4132224" y="6632193"/>
                </a:lnTo>
                <a:lnTo>
                  <a:pt x="4126199" y="6625743"/>
                </a:lnTo>
                <a:lnTo>
                  <a:pt x="4113299" y="6602962"/>
                </a:lnTo>
                <a:lnTo>
                  <a:pt x="4106842" y="6599959"/>
                </a:lnTo>
                <a:lnTo>
                  <a:pt x="4106817" y="6599869"/>
                </a:lnTo>
                <a:lnTo>
                  <a:pt x="4102793" y="6598260"/>
                </a:lnTo>
                <a:lnTo>
                  <a:pt x="4098064" y="6599981"/>
                </a:lnTo>
                <a:lnTo>
                  <a:pt x="4095487" y="6606420"/>
                </a:lnTo>
                <a:lnTo>
                  <a:pt x="4028416" y="6680326"/>
                </a:lnTo>
                <a:lnTo>
                  <a:pt x="4022823" y="6685043"/>
                </a:lnTo>
                <a:lnTo>
                  <a:pt x="4011651" y="6689347"/>
                </a:lnTo>
                <a:lnTo>
                  <a:pt x="4003907" y="6691068"/>
                </a:lnTo>
                <a:lnTo>
                  <a:pt x="3979836" y="6690638"/>
                </a:lnTo>
                <a:lnTo>
                  <a:pt x="3965223" y="6694064"/>
                </a:lnTo>
                <a:lnTo>
                  <a:pt x="3952750" y="6700089"/>
                </a:lnTo>
                <a:lnTo>
                  <a:pt x="3941140" y="6710832"/>
                </a:lnTo>
                <a:lnTo>
                  <a:pt x="3930818" y="6727582"/>
                </a:lnTo>
                <a:lnTo>
                  <a:pt x="3918357" y="6766248"/>
                </a:lnTo>
                <a:lnTo>
                  <a:pt x="3919646" y="6767109"/>
                </a:lnTo>
                <a:lnTo>
                  <a:pt x="3922223" y="6770982"/>
                </a:lnTo>
                <a:lnTo>
                  <a:pt x="3923512" y="6776560"/>
                </a:lnTo>
                <a:lnTo>
                  <a:pt x="3921798" y="6784721"/>
                </a:lnTo>
                <a:lnTo>
                  <a:pt x="3918357" y="6786872"/>
                </a:lnTo>
                <a:lnTo>
                  <a:pt x="3909324" y="6787733"/>
                </a:lnTo>
                <a:lnTo>
                  <a:pt x="3906747" y="6788163"/>
                </a:lnTo>
                <a:lnTo>
                  <a:pt x="3901593" y="6810509"/>
                </a:lnTo>
                <a:lnTo>
                  <a:pt x="3899441" y="6825538"/>
                </a:lnTo>
                <a:lnTo>
                  <a:pt x="3893849" y="6835420"/>
                </a:lnTo>
                <a:lnTo>
                  <a:pt x="3870203" y="6844441"/>
                </a:lnTo>
                <a:lnTo>
                  <a:pt x="3850861" y="6848314"/>
                </a:lnTo>
                <a:lnTo>
                  <a:pt x="3842691" y="6847884"/>
                </a:lnTo>
                <a:lnTo>
                  <a:pt x="3835385" y="6844011"/>
                </a:lnTo>
                <a:lnTo>
                  <a:pt x="3819909" y="6832854"/>
                </a:lnTo>
                <a:lnTo>
                  <a:pt x="3813028" y="6830703"/>
                </a:lnTo>
                <a:lnTo>
                  <a:pt x="3796251" y="6834559"/>
                </a:lnTo>
                <a:lnTo>
                  <a:pt x="3766162" y="6851757"/>
                </a:lnTo>
                <a:lnTo>
                  <a:pt x="3746820" y="6853048"/>
                </a:lnTo>
                <a:lnTo>
                  <a:pt x="3731770" y="6850896"/>
                </a:lnTo>
                <a:lnTo>
                  <a:pt x="3727466" y="6837142"/>
                </a:lnTo>
                <a:lnTo>
                  <a:pt x="3730481" y="6798045"/>
                </a:lnTo>
                <a:lnTo>
                  <a:pt x="3728329" y="6780864"/>
                </a:lnTo>
                <a:lnTo>
                  <a:pt x="3724889" y="6764957"/>
                </a:lnTo>
                <a:lnTo>
                  <a:pt x="3724025" y="6747776"/>
                </a:lnTo>
                <a:lnTo>
                  <a:pt x="3730907" y="6727582"/>
                </a:lnTo>
                <a:lnTo>
                  <a:pt x="3708550" y="6714258"/>
                </a:lnTo>
                <a:lnTo>
                  <a:pt x="3632020" y="6706958"/>
                </a:lnTo>
                <a:lnTo>
                  <a:pt x="3635461" y="6687195"/>
                </a:lnTo>
                <a:lnTo>
                  <a:pt x="3633309" y="6663128"/>
                </a:lnTo>
                <a:lnTo>
                  <a:pt x="3622137" y="6612429"/>
                </a:lnTo>
                <a:lnTo>
                  <a:pt x="3618696" y="6601272"/>
                </a:lnTo>
                <a:lnTo>
                  <a:pt x="3609663" y="6580218"/>
                </a:lnTo>
                <a:lnTo>
                  <a:pt x="3606223" y="6569476"/>
                </a:lnTo>
                <a:lnTo>
                  <a:pt x="3600643" y="6528227"/>
                </a:lnTo>
                <a:lnTo>
                  <a:pt x="3597203" y="6519207"/>
                </a:lnTo>
                <a:lnTo>
                  <a:pt x="3585592" y="6510186"/>
                </a:lnTo>
                <a:lnTo>
                  <a:pt x="3573982" y="6512321"/>
                </a:lnTo>
                <a:lnTo>
                  <a:pt x="3561947" y="6517485"/>
                </a:lnTo>
                <a:lnTo>
                  <a:pt x="3550337" y="6518776"/>
                </a:lnTo>
                <a:lnTo>
                  <a:pt x="3540878" y="6512751"/>
                </a:lnTo>
                <a:lnTo>
                  <a:pt x="3525828" y="6495140"/>
                </a:lnTo>
                <a:lnTo>
                  <a:pt x="3515519" y="6486549"/>
                </a:lnTo>
                <a:lnTo>
                  <a:pt x="3504334" y="6483537"/>
                </a:lnTo>
                <a:lnTo>
                  <a:pt x="3480689" y="6481401"/>
                </a:lnTo>
                <a:lnTo>
                  <a:pt x="3470805" y="6474085"/>
                </a:lnTo>
                <a:lnTo>
                  <a:pt x="3466076" y="6465064"/>
                </a:lnTo>
                <a:lnTo>
                  <a:pt x="3458332" y="6430271"/>
                </a:lnTo>
                <a:lnTo>
                  <a:pt x="3439840" y="6392880"/>
                </a:lnTo>
                <a:lnTo>
                  <a:pt x="3426516" y="6356796"/>
                </a:lnTo>
                <a:lnTo>
                  <a:pt x="3426091" y="6324569"/>
                </a:lnTo>
                <a:lnTo>
                  <a:pt x="3447585" y="6300088"/>
                </a:lnTo>
                <a:lnTo>
                  <a:pt x="3427380" y="6288916"/>
                </a:lnTo>
                <a:lnTo>
                  <a:pt x="3423939" y="6274300"/>
                </a:lnTo>
                <a:lnTo>
                  <a:pt x="3425653" y="6255828"/>
                </a:lnTo>
                <a:lnTo>
                  <a:pt x="3420924" y="6234343"/>
                </a:lnTo>
                <a:lnTo>
                  <a:pt x="3409326" y="6227474"/>
                </a:lnTo>
                <a:lnTo>
                  <a:pt x="3378800" y="6246807"/>
                </a:lnTo>
                <a:lnTo>
                  <a:pt x="3361172" y="6246807"/>
                </a:lnTo>
                <a:lnTo>
                  <a:pt x="3303985" y="6215440"/>
                </a:lnTo>
                <a:lnTo>
                  <a:pt x="3273896" y="6204698"/>
                </a:lnTo>
                <a:lnTo>
                  <a:pt x="3242944" y="6208571"/>
                </a:lnTo>
                <a:lnTo>
                  <a:pt x="3244658" y="6208571"/>
                </a:lnTo>
                <a:lnTo>
                  <a:pt x="3245947" y="6209001"/>
                </a:lnTo>
                <a:lnTo>
                  <a:pt x="3246810" y="6210723"/>
                </a:lnTo>
                <a:lnTo>
                  <a:pt x="3247673" y="6212428"/>
                </a:lnTo>
                <a:lnTo>
                  <a:pt x="3226167" y="6231330"/>
                </a:lnTo>
                <a:lnTo>
                  <a:pt x="3214995" y="6233913"/>
                </a:lnTo>
                <a:lnTo>
                  <a:pt x="3199519" y="6221035"/>
                </a:lnTo>
                <a:lnTo>
                  <a:pt x="3195653" y="6212858"/>
                </a:lnTo>
                <a:lnTo>
                  <a:pt x="3190486" y="6193955"/>
                </a:lnTo>
                <a:lnTo>
                  <a:pt x="3187045" y="6187947"/>
                </a:lnTo>
                <a:lnTo>
                  <a:pt x="3177587" y="6181061"/>
                </a:lnTo>
                <a:lnTo>
                  <a:pt x="3159534" y="6177205"/>
                </a:lnTo>
                <a:lnTo>
                  <a:pt x="3150501" y="6173331"/>
                </a:lnTo>
                <a:lnTo>
                  <a:pt x="3126005" y="6152277"/>
                </a:lnTo>
                <a:lnTo>
                  <a:pt x="3114394" y="6145838"/>
                </a:lnTo>
                <a:lnTo>
                  <a:pt x="3064951" y="6136387"/>
                </a:lnTo>
                <a:lnTo>
                  <a:pt x="3055055" y="6124784"/>
                </a:lnTo>
                <a:lnTo>
                  <a:pt x="3060222" y="6102438"/>
                </a:lnTo>
                <a:lnTo>
                  <a:pt x="3015508" y="6072793"/>
                </a:lnTo>
                <a:lnTo>
                  <a:pt x="3004336" y="6070641"/>
                </a:lnTo>
                <a:lnTo>
                  <a:pt x="3004336" y="6070228"/>
                </a:lnTo>
                <a:lnTo>
                  <a:pt x="3004362" y="6069618"/>
                </a:lnTo>
                <a:lnTo>
                  <a:pt x="2991695" y="6066360"/>
                </a:lnTo>
                <a:lnTo>
                  <a:pt x="2995569" y="6093420"/>
                </a:lnTo>
                <a:lnTo>
                  <a:pt x="2999443" y="6095141"/>
                </a:lnTo>
                <a:lnTo>
                  <a:pt x="3005892" y="6093420"/>
                </a:lnTo>
                <a:lnTo>
                  <a:pt x="3012342" y="6093420"/>
                </a:lnTo>
                <a:lnTo>
                  <a:pt x="3017933" y="6101583"/>
                </a:lnTo>
                <a:lnTo>
                  <a:pt x="3018792" y="6113607"/>
                </a:lnTo>
                <a:lnTo>
                  <a:pt x="3014917" y="6118758"/>
                </a:lnTo>
                <a:lnTo>
                  <a:pt x="2989978" y="6126491"/>
                </a:lnTo>
                <a:lnTo>
                  <a:pt x="2959017" y="6126921"/>
                </a:lnTo>
                <a:lnTo>
                  <a:pt x="2944819" y="6130794"/>
                </a:lnTo>
                <a:lnTo>
                  <a:pt x="2922026" y="6151411"/>
                </a:lnTo>
                <a:lnTo>
                  <a:pt x="2894070" y="6160004"/>
                </a:lnTo>
                <a:lnTo>
                  <a:pt x="2866114" y="6153550"/>
                </a:lnTo>
                <a:lnTo>
                  <a:pt x="2816235" y="6104153"/>
                </a:lnTo>
                <a:lnTo>
                  <a:pt x="2807628" y="6091699"/>
                </a:lnTo>
                <a:lnTo>
                  <a:pt x="2801178" y="6077954"/>
                </a:lnTo>
                <a:lnTo>
                  <a:pt x="2796875" y="6062918"/>
                </a:lnTo>
                <a:lnTo>
                  <a:pt x="2792142" y="6050034"/>
                </a:lnTo>
                <a:lnTo>
                  <a:pt x="2783546" y="6039301"/>
                </a:lnTo>
                <a:lnTo>
                  <a:pt x="2776238" y="6031998"/>
                </a:lnTo>
                <a:lnTo>
                  <a:pt x="2773652" y="6025126"/>
                </a:lnTo>
                <a:lnTo>
                  <a:pt x="2776238" y="6019114"/>
                </a:lnTo>
                <a:lnTo>
                  <a:pt x="2783546" y="6012660"/>
                </a:lnTo>
                <a:lnTo>
                  <a:pt x="2783976" y="6011811"/>
                </a:lnTo>
                <a:lnTo>
                  <a:pt x="2783976" y="6010951"/>
                </a:lnTo>
                <a:lnTo>
                  <a:pt x="2783976" y="6009660"/>
                </a:lnTo>
                <a:lnTo>
                  <a:pt x="2783546" y="6008369"/>
                </a:lnTo>
                <a:lnTo>
                  <a:pt x="2772364" y="6006648"/>
                </a:lnTo>
                <a:lnTo>
                  <a:pt x="2751287" y="5995915"/>
                </a:lnTo>
                <a:lnTo>
                  <a:pt x="2741393" y="5992903"/>
                </a:lnTo>
                <a:lnTo>
                  <a:pt x="2733226" y="5995055"/>
                </a:lnTo>
                <a:lnTo>
                  <a:pt x="2726777" y="5998915"/>
                </a:lnTo>
                <a:lnTo>
                  <a:pt x="2719039" y="6000206"/>
                </a:lnTo>
                <a:lnTo>
                  <a:pt x="2706988" y="5995055"/>
                </a:lnTo>
                <a:lnTo>
                  <a:pt x="2669149" y="5946948"/>
                </a:lnTo>
                <a:lnTo>
                  <a:pt x="2667861" y="5938355"/>
                </a:lnTo>
                <a:lnTo>
                  <a:pt x="2673452" y="5926331"/>
                </a:lnTo>
                <a:lnTo>
                  <a:pt x="2681618" y="5922028"/>
                </a:lnTo>
                <a:lnTo>
                  <a:pt x="2719039" y="5920749"/>
                </a:lnTo>
                <a:lnTo>
                  <a:pt x="2739676" y="5913016"/>
                </a:lnTo>
                <a:lnTo>
                  <a:pt x="2772364" y="5892829"/>
                </a:lnTo>
                <a:lnTo>
                  <a:pt x="2788279" y="5879503"/>
                </a:lnTo>
                <a:lnTo>
                  <a:pt x="2795587" y="5861037"/>
                </a:lnTo>
                <a:lnTo>
                  <a:pt x="2783546" y="5839129"/>
                </a:lnTo>
                <a:lnTo>
                  <a:pt x="2775369" y="5830536"/>
                </a:lnTo>
                <a:lnTo>
                  <a:pt x="2773223" y="5818512"/>
                </a:lnTo>
                <a:lnTo>
                  <a:pt x="2775369" y="5807779"/>
                </a:lnTo>
                <a:lnTo>
                  <a:pt x="2783546" y="5785010"/>
                </a:lnTo>
                <a:lnTo>
                  <a:pt x="2785263" y="5781568"/>
                </a:lnTo>
                <a:lnTo>
                  <a:pt x="2785693" y="5777708"/>
                </a:lnTo>
                <a:lnTo>
                  <a:pt x="2785263" y="5774266"/>
                </a:lnTo>
                <a:lnTo>
                  <a:pt x="2783546" y="5771696"/>
                </a:lnTo>
                <a:lnTo>
                  <a:pt x="2769348" y="5752358"/>
                </a:lnTo>
                <a:lnTo>
                  <a:pt x="2765056" y="5748497"/>
                </a:lnTo>
                <a:lnTo>
                  <a:pt x="2752146" y="5743346"/>
                </a:lnTo>
                <a:lnTo>
                  <a:pt x="2746555" y="5746776"/>
                </a:lnTo>
                <a:lnTo>
                  <a:pt x="2744838" y="5754939"/>
                </a:lnTo>
                <a:lnTo>
                  <a:pt x="2740534" y="5765254"/>
                </a:lnTo>
                <a:lnTo>
                  <a:pt x="2717741" y="5796604"/>
                </a:lnTo>
                <a:lnTo>
                  <a:pt x="2704412" y="5807779"/>
                </a:lnTo>
                <a:lnTo>
                  <a:pt x="2686780" y="5812070"/>
                </a:lnTo>
                <a:lnTo>
                  <a:pt x="2617541" y="5800046"/>
                </a:lnTo>
                <a:lnTo>
                  <a:pt x="2580549" y="5803046"/>
                </a:lnTo>
                <a:lnTo>
                  <a:pt x="2558185" y="5830536"/>
                </a:lnTo>
                <a:lnTo>
                  <a:pt x="2554321" y="5833547"/>
                </a:lnTo>
                <a:lnTo>
                  <a:pt x="2549589" y="5833978"/>
                </a:lnTo>
                <a:lnTo>
                  <a:pt x="2545715" y="5833547"/>
                </a:lnTo>
                <a:lnTo>
                  <a:pt x="2541851" y="5830536"/>
                </a:lnTo>
                <a:lnTo>
                  <a:pt x="2534962" y="5808628"/>
                </a:lnTo>
                <a:lnTo>
                  <a:pt x="2517759" y="5794453"/>
                </a:lnTo>
                <a:lnTo>
                  <a:pt x="2500986" y="5796174"/>
                </a:lnTo>
                <a:lnTo>
                  <a:pt x="2492819" y="5818082"/>
                </a:lnTo>
                <a:lnTo>
                  <a:pt x="2482066" y="5810349"/>
                </a:lnTo>
                <a:lnTo>
                  <a:pt x="2476904" y="5797895"/>
                </a:lnTo>
                <a:lnTo>
                  <a:pt x="2475187" y="5782429"/>
                </a:lnTo>
                <a:lnTo>
                  <a:pt x="2476475" y="5766963"/>
                </a:lnTo>
                <a:lnTo>
                  <a:pt x="2473041" y="5763963"/>
                </a:lnTo>
                <a:lnTo>
                  <a:pt x="2469596" y="5760091"/>
                </a:lnTo>
                <a:lnTo>
                  <a:pt x="2467010" y="5756230"/>
                </a:lnTo>
                <a:lnTo>
                  <a:pt x="2464863" y="5751939"/>
                </a:lnTo>
                <a:lnTo>
                  <a:pt x="2479061" y="5746346"/>
                </a:lnTo>
                <a:lnTo>
                  <a:pt x="2463147" y="5739473"/>
                </a:lnTo>
                <a:lnTo>
                  <a:pt x="2427024" y="5740334"/>
                </a:lnTo>
                <a:lnTo>
                  <a:pt x="2408523" y="5735183"/>
                </a:lnTo>
                <a:lnTo>
                  <a:pt x="2381437" y="5717996"/>
                </a:lnTo>
                <a:lnTo>
                  <a:pt x="2373689" y="5709414"/>
                </a:lnTo>
                <a:lnTo>
                  <a:pt x="2368956" y="5699100"/>
                </a:lnTo>
                <a:lnTo>
                  <a:pt x="2364234" y="5683634"/>
                </a:lnTo>
                <a:lnTo>
                  <a:pt x="2361648" y="5670319"/>
                </a:lnTo>
                <a:lnTo>
                  <a:pt x="2362936" y="5667319"/>
                </a:lnTo>
                <a:lnTo>
                  <a:pt x="2354340" y="5664307"/>
                </a:lnTo>
                <a:lnTo>
                  <a:pt x="2330688" y="5669028"/>
                </a:lnTo>
                <a:lnTo>
                  <a:pt x="2319935" y="5669028"/>
                </a:lnTo>
                <a:lnTo>
                  <a:pt x="2310469" y="5663877"/>
                </a:lnTo>
                <a:lnTo>
                  <a:pt x="2292408" y="5648841"/>
                </a:lnTo>
                <a:lnTo>
                  <a:pt x="2283801" y="5643260"/>
                </a:lnTo>
                <a:lnTo>
                  <a:pt x="2204678" y="5621352"/>
                </a:lnTo>
                <a:lnTo>
                  <a:pt x="2186606" y="5623503"/>
                </a:lnTo>
                <a:lnTo>
                  <a:pt x="2175435" y="5616631"/>
                </a:lnTo>
                <a:lnTo>
                  <a:pt x="2178869" y="5602456"/>
                </a:lnTo>
                <a:lnTo>
                  <a:pt x="2234196" y="5463675"/>
                </a:lnTo>
                <a:lnTo>
                  <a:pt x="2233991" y="5463832"/>
                </a:lnTo>
                <a:lnTo>
                  <a:pt x="2178545" y="5603154"/>
                </a:lnTo>
                <a:lnTo>
                  <a:pt x="2175107" y="5617344"/>
                </a:lnTo>
                <a:lnTo>
                  <a:pt x="2153616" y="5604009"/>
                </a:lnTo>
                <a:lnTo>
                  <a:pt x="2135564" y="5602299"/>
                </a:lnTo>
                <a:lnTo>
                  <a:pt x="2114933" y="5614763"/>
                </a:lnTo>
                <a:lnTo>
                  <a:pt x="2114933" y="5631535"/>
                </a:lnTo>
                <a:lnTo>
                  <a:pt x="2139432" y="5668515"/>
                </a:lnTo>
                <a:lnTo>
                  <a:pt x="2148029" y="5690023"/>
                </a:lnTo>
                <a:lnTo>
                  <a:pt x="2154046" y="5716249"/>
                </a:lnTo>
                <a:lnTo>
                  <a:pt x="2161783" y="5739467"/>
                </a:lnTo>
                <a:lnTo>
                  <a:pt x="2175967" y="5754512"/>
                </a:lnTo>
                <a:lnTo>
                  <a:pt x="2194878" y="5765693"/>
                </a:lnTo>
                <a:lnTo>
                  <a:pt x="2209062" y="5780755"/>
                </a:lnTo>
                <a:lnTo>
                  <a:pt x="2217229" y="5802246"/>
                </a:lnTo>
                <a:lnTo>
                  <a:pt x="2218088" y="5831499"/>
                </a:lnTo>
                <a:lnTo>
                  <a:pt x="2228404" y="5845262"/>
                </a:lnTo>
                <a:lnTo>
                  <a:pt x="2229693" y="5861162"/>
                </a:lnTo>
                <a:lnTo>
                  <a:pt x="2224965" y="5871488"/>
                </a:lnTo>
                <a:lnTo>
                  <a:pt x="2215079" y="5867607"/>
                </a:lnTo>
                <a:lnTo>
                  <a:pt x="2206913" y="5855571"/>
                </a:lnTo>
                <a:lnTo>
                  <a:pt x="2203475" y="5848271"/>
                </a:lnTo>
                <a:lnTo>
                  <a:pt x="2198747" y="5844817"/>
                </a:lnTo>
                <a:lnTo>
                  <a:pt x="2187571" y="5844817"/>
                </a:lnTo>
                <a:lnTo>
                  <a:pt x="2185422" y="5848271"/>
                </a:lnTo>
                <a:lnTo>
                  <a:pt x="2185852" y="5862461"/>
                </a:lnTo>
                <a:lnTo>
                  <a:pt x="2183703" y="5867180"/>
                </a:lnTo>
                <a:lnTo>
                  <a:pt x="2176396" y="5867607"/>
                </a:lnTo>
                <a:lnTo>
                  <a:pt x="2162642" y="5862016"/>
                </a:lnTo>
                <a:lnTo>
                  <a:pt x="2155765" y="5862461"/>
                </a:lnTo>
                <a:lnTo>
                  <a:pt x="2146739" y="5868906"/>
                </a:lnTo>
                <a:lnTo>
                  <a:pt x="2133415" y="5886961"/>
                </a:lnTo>
                <a:lnTo>
                  <a:pt x="2126538" y="5893423"/>
                </a:lnTo>
                <a:lnTo>
                  <a:pt x="2117512" y="5895560"/>
                </a:lnTo>
                <a:lnTo>
                  <a:pt x="2108486" y="5897715"/>
                </a:lnTo>
                <a:lnTo>
                  <a:pt x="2093013" y="5896860"/>
                </a:lnTo>
                <a:lnTo>
                  <a:pt x="2077539" y="5899441"/>
                </a:lnTo>
                <a:lnTo>
                  <a:pt x="2060777" y="5914059"/>
                </a:lnTo>
                <a:lnTo>
                  <a:pt x="2046593" y="5935122"/>
                </a:lnTo>
                <a:lnTo>
                  <a:pt x="2038426" y="5951467"/>
                </a:lnTo>
                <a:lnTo>
                  <a:pt x="2028541" y="5964802"/>
                </a:lnTo>
                <a:lnTo>
                  <a:pt x="2011759" y="5977266"/>
                </a:lnTo>
                <a:lnTo>
                  <a:pt x="1988119" y="6009528"/>
                </a:lnTo>
                <a:lnTo>
                  <a:pt x="1956743" y="6012109"/>
                </a:lnTo>
                <a:lnTo>
                  <a:pt x="1924507" y="5994893"/>
                </a:lnTo>
                <a:lnTo>
                  <a:pt x="1897859" y="5970393"/>
                </a:lnTo>
                <a:lnTo>
                  <a:pt x="1884105" y="5953194"/>
                </a:lnTo>
                <a:lnTo>
                  <a:pt x="1876798" y="5937704"/>
                </a:lnTo>
                <a:lnTo>
                  <a:pt x="1868202" y="5896432"/>
                </a:lnTo>
                <a:lnTo>
                  <a:pt x="1859605" y="5873642"/>
                </a:lnTo>
                <a:lnTo>
                  <a:pt x="1836396" y="5849553"/>
                </a:lnTo>
                <a:lnTo>
                  <a:pt x="1826510" y="5831499"/>
                </a:lnTo>
                <a:lnTo>
                  <a:pt x="1815335" y="5816881"/>
                </a:lnTo>
                <a:lnTo>
                  <a:pt x="1795563" y="5780755"/>
                </a:lnTo>
                <a:lnTo>
                  <a:pt x="1784818" y="5764838"/>
                </a:lnTo>
                <a:lnTo>
                  <a:pt x="1767607" y="5752802"/>
                </a:lnTo>
                <a:lnTo>
                  <a:pt x="1733222" y="5740321"/>
                </a:lnTo>
                <a:lnTo>
                  <a:pt x="1719468" y="5721840"/>
                </a:lnTo>
                <a:lnTo>
                  <a:pt x="1717319" y="5711941"/>
                </a:lnTo>
                <a:lnTo>
                  <a:pt x="1717749" y="5700760"/>
                </a:lnTo>
                <a:lnTo>
                  <a:pt x="1717319" y="5689595"/>
                </a:lnTo>
                <a:lnTo>
                  <a:pt x="1712161" y="5677969"/>
                </a:lnTo>
                <a:lnTo>
                  <a:pt x="1704854" y="5676260"/>
                </a:lnTo>
                <a:lnTo>
                  <a:pt x="1669609" y="5676260"/>
                </a:lnTo>
                <a:lnTo>
                  <a:pt x="1661013" y="5678841"/>
                </a:lnTo>
                <a:lnTo>
                  <a:pt x="1654996" y="5684005"/>
                </a:lnTo>
                <a:lnTo>
                  <a:pt x="1649838" y="5684859"/>
                </a:lnTo>
                <a:lnTo>
                  <a:pt x="1639523" y="5677115"/>
                </a:lnTo>
                <a:lnTo>
                  <a:pt x="1635654" y="5669814"/>
                </a:lnTo>
                <a:lnTo>
                  <a:pt x="1626198" y="5638852"/>
                </a:lnTo>
                <a:lnTo>
                  <a:pt x="1600839" y="5634116"/>
                </a:lnTo>
                <a:lnTo>
                  <a:pt x="1593533" y="5612608"/>
                </a:lnTo>
                <a:lnTo>
                  <a:pt x="1599980" y="5593255"/>
                </a:lnTo>
                <a:lnTo>
                  <a:pt x="1615023" y="5596708"/>
                </a:lnTo>
                <a:lnTo>
                  <a:pt x="1613304" y="5592827"/>
                </a:lnTo>
                <a:lnTo>
                  <a:pt x="1610295" y="5579936"/>
                </a:lnTo>
                <a:lnTo>
                  <a:pt x="1614593" y="5579509"/>
                </a:lnTo>
                <a:lnTo>
                  <a:pt x="1621900" y="5574773"/>
                </a:lnTo>
                <a:lnTo>
                  <a:pt x="1626198" y="5573046"/>
                </a:lnTo>
                <a:lnTo>
                  <a:pt x="1637803" y="5563165"/>
                </a:lnTo>
                <a:lnTo>
                  <a:pt x="1651128" y="5555420"/>
                </a:lnTo>
                <a:lnTo>
                  <a:pt x="1662733" y="5545093"/>
                </a:lnTo>
                <a:lnTo>
                  <a:pt x="1669180" y="5529621"/>
                </a:lnTo>
                <a:lnTo>
                  <a:pt x="1681215" y="5525312"/>
                </a:lnTo>
                <a:lnTo>
                  <a:pt x="1705714" y="5532630"/>
                </a:lnTo>
                <a:lnTo>
                  <a:pt x="1719038" y="5529621"/>
                </a:lnTo>
                <a:lnTo>
                  <a:pt x="1725915" y="5518867"/>
                </a:lnTo>
                <a:lnTo>
                  <a:pt x="1742248" y="5503394"/>
                </a:lnTo>
                <a:lnTo>
                  <a:pt x="1748695" y="5494367"/>
                </a:lnTo>
                <a:lnTo>
                  <a:pt x="1746546" y="5494794"/>
                </a:lnTo>
                <a:lnTo>
                  <a:pt x="1746546" y="5487477"/>
                </a:lnTo>
                <a:lnTo>
                  <a:pt x="1747406" y="5478450"/>
                </a:lnTo>
                <a:lnTo>
                  <a:pt x="1748695" y="5472004"/>
                </a:lnTo>
                <a:lnTo>
                  <a:pt x="1752134" y="5465542"/>
                </a:lnTo>
                <a:lnTo>
                  <a:pt x="1754283" y="5462105"/>
                </a:lnTo>
                <a:lnTo>
                  <a:pt x="1754283" y="5458242"/>
                </a:lnTo>
                <a:lnTo>
                  <a:pt x="1751274" y="5448770"/>
                </a:lnTo>
                <a:lnTo>
                  <a:pt x="1775343" y="5438888"/>
                </a:lnTo>
                <a:lnTo>
                  <a:pt x="1768467" y="5415671"/>
                </a:lnTo>
                <a:lnTo>
                  <a:pt x="1702705" y="5346001"/>
                </a:lnTo>
                <a:lnTo>
                  <a:pt x="1679065" y="5332666"/>
                </a:lnTo>
                <a:lnTo>
                  <a:pt x="1654136" y="5325793"/>
                </a:lnTo>
                <a:lnTo>
                  <a:pt x="1626198" y="5325365"/>
                </a:lnTo>
                <a:lnTo>
                  <a:pt x="1615883" y="5327519"/>
                </a:lnTo>
                <a:lnTo>
                  <a:pt x="1610725" y="5339983"/>
                </a:lnTo>
                <a:lnTo>
                  <a:pt x="1604708" y="5355028"/>
                </a:lnTo>
                <a:lnTo>
                  <a:pt x="1595682" y="5367509"/>
                </a:lnTo>
                <a:lnTo>
                  <a:pt x="1582357" y="5370090"/>
                </a:lnTo>
                <a:lnTo>
                  <a:pt x="1570323" y="5364500"/>
                </a:lnTo>
                <a:lnTo>
                  <a:pt x="1546253" y="5346001"/>
                </a:lnTo>
                <a:lnTo>
                  <a:pt x="1513999" y="5342565"/>
                </a:lnTo>
                <a:lnTo>
                  <a:pt x="1465859" y="5389000"/>
                </a:lnTo>
                <a:lnTo>
                  <a:pt x="1433194" y="5395018"/>
                </a:lnTo>
                <a:lnTo>
                  <a:pt x="1431904" y="5391581"/>
                </a:lnTo>
                <a:lnTo>
                  <a:pt x="1431475" y="5387717"/>
                </a:lnTo>
                <a:lnTo>
                  <a:pt x="1431904" y="5383836"/>
                </a:lnTo>
                <a:lnTo>
                  <a:pt x="1433194" y="5379972"/>
                </a:lnTo>
                <a:lnTo>
                  <a:pt x="1444369" y="5370518"/>
                </a:lnTo>
                <a:lnTo>
                  <a:pt x="1446088" y="5356328"/>
                </a:lnTo>
                <a:lnTo>
                  <a:pt x="1441790" y="5339128"/>
                </a:lnTo>
                <a:lnTo>
                  <a:pt x="1435343" y="5322784"/>
                </a:lnTo>
                <a:lnTo>
                  <a:pt x="1425027" y="5303857"/>
                </a:lnTo>
                <a:lnTo>
                  <a:pt x="1414712" y="5293976"/>
                </a:lnTo>
                <a:lnTo>
                  <a:pt x="1401817" y="5291821"/>
                </a:lnTo>
                <a:lnTo>
                  <a:pt x="1356257" y="5309448"/>
                </a:lnTo>
                <a:lnTo>
                  <a:pt x="1335196" y="5309876"/>
                </a:lnTo>
                <a:lnTo>
                  <a:pt x="1329609" y="5307738"/>
                </a:lnTo>
                <a:lnTo>
                  <a:pt x="1290926" y="5241505"/>
                </a:lnTo>
                <a:lnTo>
                  <a:pt x="1288777" y="5233761"/>
                </a:lnTo>
                <a:lnTo>
                  <a:pt x="1286628" y="5225605"/>
                </a:lnTo>
                <a:lnTo>
                  <a:pt x="1267697" y="5223879"/>
                </a:lnTo>
                <a:lnTo>
                  <a:pt x="1203655" y="5239796"/>
                </a:lnTo>
                <a:lnTo>
                  <a:pt x="1195489" y="5236787"/>
                </a:lnTo>
                <a:lnTo>
                  <a:pt x="1189901" y="5231624"/>
                </a:lnTo>
                <a:lnTo>
                  <a:pt x="1179585" y="5215706"/>
                </a:lnTo>
                <a:lnTo>
                  <a:pt x="1170559" y="5209688"/>
                </a:lnTo>
                <a:lnTo>
                  <a:pt x="1078579" y="5177444"/>
                </a:lnTo>
                <a:lnTo>
                  <a:pt x="1016668" y="5155509"/>
                </a:lnTo>
                <a:lnTo>
                  <a:pt x="984432" y="5158518"/>
                </a:lnTo>
                <a:lnTo>
                  <a:pt x="977555" y="5167117"/>
                </a:lnTo>
                <a:lnTo>
                  <a:pt x="970248" y="5180453"/>
                </a:lnTo>
                <a:lnTo>
                  <a:pt x="961652" y="5189480"/>
                </a:lnTo>
                <a:lnTo>
                  <a:pt x="959932" y="5189053"/>
                </a:lnTo>
                <a:lnTo>
                  <a:pt x="950477" y="5186044"/>
                </a:lnTo>
                <a:lnTo>
                  <a:pt x="945319" y="5176144"/>
                </a:lnTo>
                <a:lnTo>
                  <a:pt x="946608" y="5164536"/>
                </a:lnTo>
                <a:lnTo>
                  <a:pt x="948327" y="5151628"/>
                </a:lnTo>
                <a:lnTo>
                  <a:pt x="947898" y="5140019"/>
                </a:lnTo>
                <a:lnTo>
                  <a:pt x="938872" y="5116801"/>
                </a:lnTo>
                <a:lnTo>
                  <a:pt x="927267" y="5107347"/>
                </a:lnTo>
                <a:lnTo>
                  <a:pt x="913083" y="5101756"/>
                </a:lnTo>
                <a:lnTo>
                  <a:pt x="897610" y="5088848"/>
                </a:lnTo>
                <a:lnTo>
                  <a:pt x="889443" y="5075957"/>
                </a:lnTo>
                <a:lnTo>
                  <a:pt x="880847" y="5055749"/>
                </a:lnTo>
                <a:lnTo>
                  <a:pt x="873540" y="5033814"/>
                </a:lnTo>
                <a:lnTo>
                  <a:pt x="870961" y="5016614"/>
                </a:lnTo>
                <a:lnTo>
                  <a:pt x="876549" y="4994252"/>
                </a:lnTo>
                <a:lnTo>
                  <a:pt x="882996" y="4981344"/>
                </a:lnTo>
                <a:lnTo>
                  <a:pt x="884285" y="4969735"/>
                </a:lnTo>
                <a:lnTo>
                  <a:pt x="871391" y="4949527"/>
                </a:lnTo>
                <a:lnTo>
                  <a:pt x="851190" y="4939200"/>
                </a:lnTo>
                <a:lnTo>
                  <a:pt x="807349" y="4938773"/>
                </a:lnTo>
                <a:lnTo>
                  <a:pt x="800042" y="4920291"/>
                </a:lnTo>
                <a:lnTo>
                  <a:pt x="796174" y="4901792"/>
                </a:lnTo>
                <a:lnTo>
                  <a:pt x="787577" y="4897056"/>
                </a:lnTo>
                <a:lnTo>
                  <a:pt x="777243" y="4904374"/>
                </a:lnTo>
                <a:lnTo>
                  <a:pt x="770366" y="4920291"/>
                </a:lnTo>
                <a:lnTo>
                  <a:pt x="768217" y="4932755"/>
                </a:lnTo>
                <a:lnTo>
                  <a:pt x="759191" y="4934909"/>
                </a:lnTo>
                <a:lnTo>
                  <a:pt x="748446" y="4929318"/>
                </a:lnTo>
                <a:lnTo>
                  <a:pt x="738990" y="4920291"/>
                </a:lnTo>
                <a:lnTo>
                  <a:pt x="732973" y="4908238"/>
                </a:lnTo>
                <a:lnTo>
                  <a:pt x="693860" y="4899638"/>
                </a:lnTo>
                <a:lnTo>
                  <a:pt x="679246" y="4885892"/>
                </a:lnTo>
                <a:lnTo>
                  <a:pt x="676667" y="4896202"/>
                </a:lnTo>
                <a:lnTo>
                  <a:pt x="673229" y="4901792"/>
                </a:lnTo>
                <a:lnTo>
                  <a:pt x="662053" y="4910392"/>
                </a:lnTo>
                <a:lnTo>
                  <a:pt x="657755" y="4911247"/>
                </a:lnTo>
                <a:lnTo>
                  <a:pt x="653457" y="4912974"/>
                </a:lnTo>
                <a:lnTo>
                  <a:pt x="649589" y="4916410"/>
                </a:lnTo>
                <a:lnTo>
                  <a:pt x="645720" y="4920291"/>
                </a:lnTo>
                <a:lnTo>
                  <a:pt x="649159" y="4934481"/>
                </a:lnTo>
                <a:lnTo>
                  <a:pt x="661624" y="4944363"/>
                </a:lnTo>
                <a:lnTo>
                  <a:pt x="673229" y="4961563"/>
                </a:lnTo>
                <a:lnTo>
                  <a:pt x="674518" y="4997261"/>
                </a:lnTo>
                <a:lnTo>
                  <a:pt x="671939" y="5002851"/>
                </a:lnTo>
                <a:lnTo>
                  <a:pt x="664202" y="5011451"/>
                </a:lnTo>
                <a:lnTo>
                  <a:pt x="662053" y="5016187"/>
                </a:lnTo>
                <a:lnTo>
                  <a:pt x="661194" y="5022632"/>
                </a:lnTo>
                <a:lnTo>
                  <a:pt x="661624" y="5027796"/>
                </a:lnTo>
                <a:lnTo>
                  <a:pt x="662913" y="5030805"/>
                </a:lnTo>
                <a:lnTo>
                  <a:pt x="663773" y="5073376"/>
                </a:lnTo>
                <a:lnTo>
                  <a:pt x="662053" y="5083685"/>
                </a:lnTo>
                <a:lnTo>
                  <a:pt x="574372" y="5077240"/>
                </a:lnTo>
                <a:lnTo>
                  <a:pt x="546434" y="5084984"/>
                </a:lnTo>
                <a:lnTo>
                  <a:pt x="529671" y="5084557"/>
                </a:lnTo>
                <a:lnTo>
                  <a:pt x="529671" y="5061767"/>
                </a:lnTo>
                <a:lnTo>
                  <a:pt x="540846" y="5044123"/>
                </a:lnTo>
                <a:lnTo>
                  <a:pt x="567924" y="5013161"/>
                </a:lnTo>
                <a:lnTo>
                  <a:pt x="607037" y="4920291"/>
                </a:lnTo>
                <a:lnTo>
                  <a:pt x="641422" y="4832995"/>
                </a:lnTo>
                <a:lnTo>
                  <a:pt x="644001" y="4818804"/>
                </a:lnTo>
                <a:lnTo>
                  <a:pt x="644001" y="4795142"/>
                </a:lnTo>
                <a:lnTo>
                  <a:pt x="645291" y="4783106"/>
                </a:lnTo>
                <a:lnTo>
                  <a:pt x="649589" y="4774934"/>
                </a:lnTo>
                <a:lnTo>
                  <a:pt x="655606" y="4768916"/>
                </a:lnTo>
                <a:lnTo>
                  <a:pt x="660334" y="4760744"/>
                </a:lnTo>
                <a:lnTo>
                  <a:pt x="662053" y="4744844"/>
                </a:lnTo>
                <a:lnTo>
                  <a:pt x="663343" y="4713881"/>
                </a:lnTo>
                <a:lnTo>
                  <a:pt x="669360" y="4679483"/>
                </a:lnTo>
                <a:lnTo>
                  <a:pt x="679676" y="4646794"/>
                </a:lnTo>
                <a:lnTo>
                  <a:pt x="693000" y="4620567"/>
                </a:lnTo>
                <a:lnTo>
                  <a:pt x="689991" y="4617558"/>
                </a:lnTo>
                <a:lnTo>
                  <a:pt x="686983" y="4613677"/>
                </a:lnTo>
                <a:lnTo>
                  <a:pt x="690851" y="4577569"/>
                </a:lnTo>
                <a:lnTo>
                  <a:pt x="679676" y="4553479"/>
                </a:lnTo>
                <a:lnTo>
                  <a:pt x="662053" y="4532844"/>
                </a:lnTo>
                <a:lnTo>
                  <a:pt x="648299" y="4507472"/>
                </a:lnTo>
                <a:lnTo>
                  <a:pt x="645720" y="4499300"/>
                </a:lnTo>
                <a:lnTo>
                  <a:pt x="642282" y="4477364"/>
                </a:lnTo>
                <a:lnTo>
                  <a:pt x="642282" y="4475655"/>
                </a:lnTo>
                <a:lnTo>
                  <a:pt x="637984" y="4423612"/>
                </a:lnTo>
                <a:lnTo>
                  <a:pt x="652597" y="4415012"/>
                </a:lnTo>
                <a:lnTo>
                  <a:pt x="775954" y="4350506"/>
                </a:lnTo>
                <a:lnTo>
                  <a:pt x="797893" y="4350079"/>
                </a:lnTo>
                <a:lnTo>
                  <a:pt x="843453" y="4389641"/>
                </a:lnTo>
                <a:lnTo>
                  <a:pt x="865803" y="4391368"/>
                </a:lnTo>
                <a:lnTo>
                  <a:pt x="866102" y="4390852"/>
                </a:lnTo>
                <a:lnTo>
                  <a:pt x="843784" y="4389148"/>
                </a:lnTo>
                <a:lnTo>
                  <a:pt x="798227" y="4349612"/>
                </a:lnTo>
                <a:lnTo>
                  <a:pt x="776307" y="4350043"/>
                </a:lnTo>
                <a:lnTo>
                  <a:pt x="652956" y="4414487"/>
                </a:lnTo>
                <a:lnTo>
                  <a:pt x="638343" y="4423095"/>
                </a:lnTo>
                <a:lnTo>
                  <a:pt x="635331" y="4390855"/>
                </a:lnTo>
                <a:lnTo>
                  <a:pt x="641779" y="4375400"/>
                </a:lnTo>
                <a:lnTo>
                  <a:pt x="634048" y="4357771"/>
                </a:lnTo>
                <a:lnTo>
                  <a:pt x="619435" y="4342729"/>
                </a:lnTo>
                <a:lnTo>
                  <a:pt x="607399" y="4333708"/>
                </a:lnTo>
                <a:lnTo>
                  <a:pt x="590209" y="4325117"/>
                </a:lnTo>
                <a:lnTo>
                  <a:pt x="553677" y="4314371"/>
                </a:lnTo>
                <a:lnTo>
                  <a:pt x="536476" y="4304073"/>
                </a:lnTo>
                <a:lnTo>
                  <a:pt x="520145" y="4292464"/>
                </a:lnTo>
                <a:lnTo>
                  <a:pt x="469858" y="4275715"/>
                </a:lnTo>
                <a:lnTo>
                  <a:pt x="452669" y="4258086"/>
                </a:lnTo>
                <a:lnTo>
                  <a:pt x="450515" y="4244769"/>
                </a:lnTo>
                <a:lnTo>
                  <a:pt x="448374" y="4235748"/>
                </a:lnTo>
                <a:lnTo>
                  <a:pt x="454822" y="4211685"/>
                </a:lnTo>
                <a:lnTo>
                  <a:pt x="469858" y="4188053"/>
                </a:lnTo>
                <a:lnTo>
                  <a:pt x="478883" y="4163127"/>
                </a:lnTo>
                <a:lnTo>
                  <a:pt x="477600" y="4130474"/>
                </a:lnTo>
                <a:lnTo>
                  <a:pt x="470294" y="4099114"/>
                </a:lnTo>
                <a:lnTo>
                  <a:pt x="459975" y="4077208"/>
                </a:lnTo>
                <a:lnTo>
                  <a:pt x="422584" y="4046262"/>
                </a:lnTo>
                <a:lnTo>
                  <a:pt x="404959" y="4025649"/>
                </a:lnTo>
                <a:lnTo>
                  <a:pt x="397229" y="3994272"/>
                </a:lnTo>
                <a:lnTo>
                  <a:pt x="394217" y="3961619"/>
                </a:lnTo>
                <a:lnTo>
                  <a:pt x="383898" y="3947008"/>
                </a:lnTo>
                <a:lnTo>
                  <a:pt x="369720" y="3937124"/>
                </a:lnTo>
                <a:lnTo>
                  <a:pt x="357249" y="3917787"/>
                </a:lnTo>
                <a:lnTo>
                  <a:pt x="354672" y="3891586"/>
                </a:lnTo>
                <a:lnTo>
                  <a:pt x="364991" y="3869679"/>
                </a:lnTo>
                <a:lnTo>
                  <a:pt x="408830" y="3824985"/>
                </a:lnTo>
                <a:lnTo>
                  <a:pt x="423443" y="3805648"/>
                </a:lnTo>
                <a:lnTo>
                  <a:pt x="435044" y="3783311"/>
                </a:lnTo>
                <a:lnTo>
                  <a:pt x="441926" y="3758816"/>
                </a:lnTo>
                <a:lnTo>
                  <a:pt x="444068" y="3682332"/>
                </a:lnTo>
                <a:lnTo>
                  <a:pt x="448374" y="3670309"/>
                </a:lnTo>
                <a:lnTo>
                  <a:pt x="465128" y="3639794"/>
                </a:lnTo>
                <a:lnTo>
                  <a:pt x="468140" y="3628203"/>
                </a:lnTo>
                <a:lnTo>
                  <a:pt x="469858" y="3616594"/>
                </a:lnTo>
                <a:lnTo>
                  <a:pt x="472011" y="3605416"/>
                </a:lnTo>
                <a:lnTo>
                  <a:pt x="478024" y="3595118"/>
                </a:lnTo>
                <a:lnTo>
                  <a:pt x="492637" y="3577058"/>
                </a:lnTo>
                <a:lnTo>
                  <a:pt x="442350" y="3539247"/>
                </a:lnTo>
                <a:lnTo>
                  <a:pt x="434620" y="3521635"/>
                </a:lnTo>
                <a:lnTo>
                  <a:pt x="439350" y="3488551"/>
                </a:lnTo>
                <a:lnTo>
                  <a:pt x="447515" y="3466213"/>
                </a:lnTo>
                <a:lnTo>
                  <a:pt x="450515" y="3448170"/>
                </a:lnTo>
                <a:lnTo>
                  <a:pt x="439350" y="3430972"/>
                </a:lnTo>
                <a:lnTo>
                  <a:pt x="439350" y="3422381"/>
                </a:lnTo>
                <a:lnTo>
                  <a:pt x="454386" y="3402613"/>
                </a:lnTo>
                <a:lnTo>
                  <a:pt x="454822" y="3377274"/>
                </a:lnTo>
                <a:lnTo>
                  <a:pt x="442785" y="3354918"/>
                </a:lnTo>
                <a:lnTo>
                  <a:pt x="420866" y="3345466"/>
                </a:lnTo>
                <a:lnTo>
                  <a:pt x="399370" y="3340308"/>
                </a:lnTo>
                <a:lnTo>
                  <a:pt x="373156" y="3326992"/>
                </a:lnTo>
                <a:lnTo>
                  <a:pt x="355531" y="3307655"/>
                </a:lnTo>
                <a:lnTo>
                  <a:pt x="359837" y="3284454"/>
                </a:lnTo>
                <a:lnTo>
                  <a:pt x="343930" y="3247937"/>
                </a:lnTo>
                <a:lnTo>
                  <a:pt x="325881" y="3192946"/>
                </a:lnTo>
                <a:lnTo>
                  <a:pt x="321587" y="3142663"/>
                </a:lnTo>
                <a:lnTo>
                  <a:pt x="361555" y="3107440"/>
                </a:lnTo>
                <a:lnTo>
                  <a:pt x="380039" y="3077788"/>
                </a:lnTo>
                <a:lnTo>
                  <a:pt x="392922" y="3047705"/>
                </a:lnTo>
                <a:lnTo>
                  <a:pt x="389063" y="3034388"/>
                </a:lnTo>
                <a:lnTo>
                  <a:pt x="374874" y="3021503"/>
                </a:lnTo>
                <a:lnTo>
                  <a:pt x="380898" y="2991851"/>
                </a:lnTo>
                <a:lnTo>
                  <a:pt x="402382" y="2946312"/>
                </a:lnTo>
                <a:lnTo>
                  <a:pt x="378309" y="2926544"/>
                </a:lnTo>
                <a:lnTo>
                  <a:pt x="374015" y="2921818"/>
                </a:lnTo>
                <a:lnTo>
                  <a:pt x="392922" y="2853924"/>
                </a:lnTo>
                <a:lnTo>
                  <a:pt x="409689" y="2828585"/>
                </a:lnTo>
                <a:lnTo>
                  <a:pt x="475447" y="2818269"/>
                </a:lnTo>
                <a:lnTo>
                  <a:pt x="514133" y="2801502"/>
                </a:lnTo>
                <a:lnTo>
                  <a:pt x="574726" y="2715996"/>
                </a:lnTo>
                <a:lnTo>
                  <a:pt x="623730" y="2608584"/>
                </a:lnTo>
                <a:lnTo>
                  <a:pt x="699372" y="2566910"/>
                </a:lnTo>
                <a:lnTo>
                  <a:pt x="827453" y="2609447"/>
                </a:lnTo>
                <a:lnTo>
                  <a:pt x="867856" y="2603857"/>
                </a:lnTo>
                <a:lnTo>
                  <a:pt x="915566" y="2548866"/>
                </a:lnTo>
                <a:lnTo>
                  <a:pt x="944792" y="2492582"/>
                </a:lnTo>
                <a:lnTo>
                  <a:pt x="944158" y="2492477"/>
                </a:lnTo>
                <a:lnTo>
                  <a:pt x="915044" y="2548534"/>
                </a:lnTo>
                <a:lnTo>
                  <a:pt x="867311" y="2603568"/>
                </a:lnTo>
                <a:lnTo>
                  <a:pt x="826895" y="2609164"/>
                </a:lnTo>
                <a:lnTo>
                  <a:pt x="698763" y="2566607"/>
                </a:lnTo>
                <a:lnTo>
                  <a:pt x="623080" y="2608306"/>
                </a:lnTo>
                <a:lnTo>
                  <a:pt x="574045" y="2715801"/>
                </a:lnTo>
                <a:lnTo>
                  <a:pt x="513431" y="2801385"/>
                </a:lnTo>
                <a:lnTo>
                  <a:pt x="474712" y="2818151"/>
                </a:lnTo>
                <a:lnTo>
                  <a:pt x="408931" y="2828463"/>
                </a:lnTo>
                <a:lnTo>
                  <a:pt x="392164" y="2853847"/>
                </a:lnTo>
                <a:lnTo>
                  <a:pt x="373229" y="2921787"/>
                </a:lnTo>
                <a:lnTo>
                  <a:pt x="328514" y="2871041"/>
                </a:lnTo>
                <a:lnTo>
                  <a:pt x="282515" y="2852539"/>
                </a:lnTo>
                <a:lnTo>
                  <a:pt x="260148" y="2822439"/>
                </a:lnTo>
                <a:lnTo>
                  <a:pt x="245532" y="2815557"/>
                </a:lnTo>
                <a:lnTo>
                  <a:pt x="237347" y="2807817"/>
                </a:lnTo>
                <a:lnTo>
                  <a:pt x="210698" y="2755806"/>
                </a:lnTo>
                <a:lnTo>
                  <a:pt x="199081" y="2741613"/>
                </a:lnTo>
                <a:lnTo>
                  <a:pt x="116948" y="2680555"/>
                </a:lnTo>
                <a:lnTo>
                  <a:pt x="96315" y="2669793"/>
                </a:lnTo>
                <a:lnTo>
                  <a:pt x="70949" y="2639693"/>
                </a:lnTo>
                <a:lnTo>
                  <a:pt x="55466" y="2632811"/>
                </a:lnTo>
                <a:lnTo>
                  <a:pt x="38266" y="2631953"/>
                </a:lnTo>
                <a:lnTo>
                  <a:pt x="22349" y="2626808"/>
                </a:lnTo>
                <a:lnTo>
                  <a:pt x="8600" y="2616046"/>
                </a:lnTo>
                <a:lnTo>
                  <a:pt x="0" y="2597994"/>
                </a:lnTo>
                <a:lnTo>
                  <a:pt x="20199" y="2580350"/>
                </a:lnTo>
                <a:lnTo>
                  <a:pt x="28365" y="2564871"/>
                </a:lnTo>
                <a:lnTo>
                  <a:pt x="31382" y="2540794"/>
                </a:lnTo>
                <a:lnTo>
                  <a:pt x="29666" y="2524458"/>
                </a:lnTo>
                <a:lnTo>
                  <a:pt x="20199" y="2479308"/>
                </a:lnTo>
                <a:lnTo>
                  <a:pt x="15465" y="2465972"/>
                </a:lnTo>
                <a:lnTo>
                  <a:pt x="15465" y="2458233"/>
                </a:lnTo>
                <a:lnTo>
                  <a:pt x="53316" y="2430298"/>
                </a:lnTo>
                <a:lnTo>
                  <a:pt x="100182" y="2405771"/>
                </a:lnTo>
                <a:lnTo>
                  <a:pt x="145331" y="2369667"/>
                </a:lnTo>
                <a:lnTo>
                  <a:pt x="169415" y="2344713"/>
                </a:lnTo>
                <a:lnTo>
                  <a:pt x="179297" y="2321495"/>
                </a:lnTo>
                <a:lnTo>
                  <a:pt x="181881" y="2311182"/>
                </a:lnTo>
                <a:lnTo>
                  <a:pt x="204682" y="2238075"/>
                </a:lnTo>
                <a:lnTo>
                  <a:pt x="202947" y="2219594"/>
                </a:lnTo>
                <a:lnTo>
                  <a:pt x="198647" y="2201522"/>
                </a:lnTo>
                <a:lnTo>
                  <a:pt x="195648" y="2180468"/>
                </a:lnTo>
                <a:lnTo>
                  <a:pt x="197798" y="2163253"/>
                </a:lnTo>
                <a:lnTo>
                  <a:pt x="203381" y="2147773"/>
                </a:lnTo>
                <a:lnTo>
                  <a:pt x="210698" y="2136175"/>
                </a:lnTo>
                <a:lnTo>
                  <a:pt x="218865" y="2131866"/>
                </a:lnTo>
                <a:lnTo>
                  <a:pt x="224881" y="2123268"/>
                </a:lnTo>
                <a:lnTo>
                  <a:pt x="245098" y="2083285"/>
                </a:lnTo>
                <a:lnTo>
                  <a:pt x="235197" y="2074237"/>
                </a:lnTo>
                <a:lnTo>
                  <a:pt x="231764" y="2066949"/>
                </a:lnTo>
                <a:lnTo>
                  <a:pt x="220147" y="2057044"/>
                </a:lnTo>
                <a:lnTo>
                  <a:pt x="214998" y="2048875"/>
                </a:lnTo>
                <a:lnTo>
                  <a:pt x="212848" y="2035969"/>
                </a:lnTo>
                <a:lnTo>
                  <a:pt x="212415" y="2012750"/>
                </a:lnTo>
                <a:lnTo>
                  <a:pt x="211132" y="2002009"/>
                </a:lnTo>
                <a:lnTo>
                  <a:pt x="205965" y="1977504"/>
                </a:lnTo>
                <a:lnTo>
                  <a:pt x="190047" y="1902253"/>
                </a:lnTo>
                <a:lnTo>
                  <a:pt x="181881" y="1835171"/>
                </a:lnTo>
                <a:lnTo>
                  <a:pt x="165982" y="1808071"/>
                </a:lnTo>
                <a:lnTo>
                  <a:pt x="157797" y="1780994"/>
                </a:lnTo>
                <a:lnTo>
                  <a:pt x="138881" y="1752180"/>
                </a:lnTo>
                <a:lnTo>
                  <a:pt x="133299" y="1725081"/>
                </a:lnTo>
                <a:lnTo>
                  <a:pt x="132865" y="1696288"/>
                </a:lnTo>
                <a:lnTo>
                  <a:pt x="135015" y="1648972"/>
                </a:lnTo>
                <a:lnTo>
                  <a:pt x="133299" y="1636087"/>
                </a:lnTo>
                <a:lnTo>
                  <a:pt x="116948" y="1585770"/>
                </a:lnTo>
                <a:lnTo>
                  <a:pt x="105349" y="1559979"/>
                </a:lnTo>
                <a:lnTo>
                  <a:pt x="108782" y="1539762"/>
                </a:lnTo>
                <a:lnTo>
                  <a:pt x="107914" y="1503208"/>
                </a:lnTo>
                <a:lnTo>
                  <a:pt x="115665" y="1502350"/>
                </a:lnTo>
                <a:lnTo>
                  <a:pt x="128999" y="1496327"/>
                </a:lnTo>
                <a:lnTo>
                  <a:pt x="139315" y="1486871"/>
                </a:lnTo>
                <a:lnTo>
                  <a:pt x="140183" y="1476109"/>
                </a:lnTo>
                <a:lnTo>
                  <a:pt x="126849" y="1466225"/>
                </a:lnTo>
                <a:lnTo>
                  <a:pt x="134581" y="1461938"/>
                </a:lnTo>
                <a:lnTo>
                  <a:pt x="136731" y="1457629"/>
                </a:lnTo>
                <a:lnTo>
                  <a:pt x="134581" y="1453320"/>
                </a:lnTo>
                <a:lnTo>
                  <a:pt x="126849" y="1449032"/>
                </a:lnTo>
                <a:lnTo>
                  <a:pt x="131149" y="1438720"/>
                </a:lnTo>
                <a:lnTo>
                  <a:pt x="138881" y="1446009"/>
                </a:lnTo>
                <a:lnTo>
                  <a:pt x="149197" y="1451604"/>
                </a:lnTo>
                <a:lnTo>
                  <a:pt x="159099" y="1458486"/>
                </a:lnTo>
                <a:lnTo>
                  <a:pt x="168132" y="1483848"/>
                </a:lnTo>
                <a:lnTo>
                  <a:pt x="178882" y="1492039"/>
                </a:lnTo>
                <a:lnTo>
                  <a:pt x="200382" y="1502350"/>
                </a:lnTo>
                <a:lnTo>
                  <a:pt x="215847" y="1519116"/>
                </a:lnTo>
                <a:lnTo>
                  <a:pt x="224032" y="1525998"/>
                </a:lnTo>
                <a:lnTo>
                  <a:pt x="257998" y="1531593"/>
                </a:lnTo>
                <a:lnTo>
                  <a:pt x="299281" y="1546644"/>
                </a:lnTo>
                <a:lnTo>
                  <a:pt x="313898" y="1558242"/>
                </a:lnTo>
                <a:lnTo>
                  <a:pt x="325515" y="1575029"/>
                </a:lnTo>
                <a:lnTo>
                  <a:pt x="350881" y="1623610"/>
                </a:lnTo>
                <a:lnTo>
                  <a:pt x="359915" y="1635209"/>
                </a:lnTo>
                <a:lnTo>
                  <a:pt x="364215" y="1631349"/>
                </a:lnTo>
                <a:lnTo>
                  <a:pt x="364630" y="1610274"/>
                </a:lnTo>
                <a:lnTo>
                  <a:pt x="368515" y="1598247"/>
                </a:lnTo>
                <a:lnTo>
                  <a:pt x="374531" y="1590508"/>
                </a:lnTo>
                <a:lnTo>
                  <a:pt x="385281" y="1581889"/>
                </a:lnTo>
                <a:lnTo>
                  <a:pt x="384847" y="1577173"/>
                </a:lnTo>
                <a:lnTo>
                  <a:pt x="384847" y="1572435"/>
                </a:lnTo>
                <a:lnTo>
                  <a:pt x="385281" y="1564696"/>
                </a:lnTo>
                <a:lnTo>
                  <a:pt x="377115" y="1562122"/>
                </a:lnTo>
                <a:lnTo>
                  <a:pt x="357331" y="1559979"/>
                </a:lnTo>
                <a:lnTo>
                  <a:pt x="348731" y="1555240"/>
                </a:lnTo>
                <a:lnTo>
                  <a:pt x="324647" y="1497612"/>
                </a:lnTo>
                <a:lnTo>
                  <a:pt x="329815" y="1468799"/>
                </a:lnTo>
                <a:lnTo>
                  <a:pt x="348731" y="1412478"/>
                </a:lnTo>
                <a:lnTo>
                  <a:pt x="357331" y="1420646"/>
                </a:lnTo>
                <a:lnTo>
                  <a:pt x="365063" y="1418074"/>
                </a:lnTo>
                <a:lnTo>
                  <a:pt x="373229" y="1413335"/>
                </a:lnTo>
                <a:lnTo>
                  <a:pt x="385281" y="1412478"/>
                </a:lnTo>
                <a:lnTo>
                  <a:pt x="380113" y="1379376"/>
                </a:lnTo>
                <a:lnTo>
                  <a:pt x="383131" y="1353135"/>
                </a:lnTo>
                <a:lnTo>
                  <a:pt x="388298" y="1330345"/>
                </a:lnTo>
                <a:lnTo>
                  <a:pt x="390863" y="1305411"/>
                </a:lnTo>
                <a:lnTo>
                  <a:pt x="385281" y="1305411"/>
                </a:lnTo>
                <a:lnTo>
                  <a:pt x="383565" y="1320890"/>
                </a:lnTo>
                <a:lnTo>
                  <a:pt x="377548" y="1331632"/>
                </a:lnTo>
                <a:lnTo>
                  <a:pt x="359047" y="1350133"/>
                </a:lnTo>
                <a:lnTo>
                  <a:pt x="364215" y="1359159"/>
                </a:lnTo>
                <a:lnTo>
                  <a:pt x="357331" y="1356158"/>
                </a:lnTo>
                <a:lnTo>
                  <a:pt x="351730" y="1352706"/>
                </a:lnTo>
                <a:lnTo>
                  <a:pt x="347015" y="1347539"/>
                </a:lnTo>
                <a:lnTo>
                  <a:pt x="343130" y="1341108"/>
                </a:lnTo>
                <a:lnTo>
                  <a:pt x="347015" y="1337227"/>
                </a:lnTo>
                <a:lnTo>
                  <a:pt x="353880" y="1328201"/>
                </a:lnTo>
                <a:lnTo>
                  <a:pt x="359047" y="1323463"/>
                </a:lnTo>
                <a:lnTo>
                  <a:pt x="348731" y="1301102"/>
                </a:lnTo>
                <a:lnTo>
                  <a:pt x="330230" y="1290362"/>
                </a:lnTo>
                <a:lnTo>
                  <a:pt x="244664" y="1281765"/>
                </a:lnTo>
                <a:lnTo>
                  <a:pt x="232632" y="1268429"/>
                </a:lnTo>
                <a:lnTo>
                  <a:pt x="242081" y="1242638"/>
                </a:lnTo>
                <a:lnTo>
                  <a:pt x="239931" y="1240473"/>
                </a:lnTo>
                <a:lnTo>
                  <a:pt x="239497" y="1239615"/>
                </a:lnTo>
                <a:lnTo>
                  <a:pt x="238648" y="1238757"/>
                </a:lnTo>
                <a:lnTo>
                  <a:pt x="237347" y="1234019"/>
                </a:lnTo>
                <a:lnTo>
                  <a:pt x="229614" y="1246926"/>
                </a:lnTo>
                <a:lnTo>
                  <a:pt x="224032" y="1249070"/>
                </a:lnTo>
                <a:lnTo>
                  <a:pt x="217148" y="1245640"/>
                </a:lnTo>
                <a:lnTo>
                  <a:pt x="208115" y="1242638"/>
                </a:lnTo>
                <a:lnTo>
                  <a:pt x="201231" y="1245640"/>
                </a:lnTo>
                <a:lnTo>
                  <a:pt x="195648" y="1251664"/>
                </a:lnTo>
                <a:lnTo>
                  <a:pt x="190915" y="1260690"/>
                </a:lnTo>
                <a:lnTo>
                  <a:pt x="184031" y="1268858"/>
                </a:lnTo>
                <a:lnTo>
                  <a:pt x="207247" y="1273596"/>
                </a:lnTo>
                <a:lnTo>
                  <a:pt x="220147" y="1278742"/>
                </a:lnTo>
                <a:lnTo>
                  <a:pt x="226182" y="1287788"/>
                </a:lnTo>
                <a:lnTo>
                  <a:pt x="224881" y="1303696"/>
                </a:lnTo>
                <a:lnTo>
                  <a:pt x="217148" y="1315294"/>
                </a:lnTo>
                <a:lnTo>
                  <a:pt x="206832" y="1319604"/>
                </a:lnTo>
                <a:lnTo>
                  <a:pt x="200382" y="1314009"/>
                </a:lnTo>
                <a:lnTo>
                  <a:pt x="178882" y="1327772"/>
                </a:lnTo>
                <a:lnTo>
                  <a:pt x="168547" y="1331202"/>
                </a:lnTo>
                <a:lnTo>
                  <a:pt x="157797" y="1332060"/>
                </a:lnTo>
                <a:lnTo>
                  <a:pt x="157797" y="1341108"/>
                </a:lnTo>
                <a:lnTo>
                  <a:pt x="168132" y="1344966"/>
                </a:lnTo>
                <a:lnTo>
                  <a:pt x="167265" y="1347990"/>
                </a:lnTo>
                <a:lnTo>
                  <a:pt x="157797" y="1350133"/>
                </a:lnTo>
                <a:lnTo>
                  <a:pt x="150499" y="1348847"/>
                </a:lnTo>
                <a:lnTo>
                  <a:pt x="137599" y="1342822"/>
                </a:lnTo>
                <a:lnTo>
                  <a:pt x="128999" y="1341108"/>
                </a:lnTo>
                <a:lnTo>
                  <a:pt x="116099" y="1332489"/>
                </a:lnTo>
                <a:lnTo>
                  <a:pt x="78682" y="1278313"/>
                </a:lnTo>
                <a:lnTo>
                  <a:pt x="61048" y="1270144"/>
                </a:lnTo>
                <a:lnTo>
                  <a:pt x="58898" y="1270573"/>
                </a:lnTo>
                <a:lnTo>
                  <a:pt x="52882" y="1249949"/>
                </a:lnTo>
                <a:lnTo>
                  <a:pt x="39548" y="1233591"/>
                </a:lnTo>
                <a:lnTo>
                  <a:pt x="46866" y="1231447"/>
                </a:lnTo>
                <a:lnTo>
                  <a:pt x="53316" y="1226709"/>
                </a:lnTo>
                <a:lnTo>
                  <a:pt x="66216" y="1191463"/>
                </a:lnTo>
                <a:lnTo>
                  <a:pt x="78682" y="1197487"/>
                </a:lnTo>
                <a:lnTo>
                  <a:pt x="87716" y="1204369"/>
                </a:lnTo>
                <a:lnTo>
                  <a:pt x="111365" y="1213395"/>
                </a:lnTo>
                <a:lnTo>
                  <a:pt x="187482" y="1219849"/>
                </a:lnTo>
                <a:lnTo>
                  <a:pt x="217997" y="1213395"/>
                </a:lnTo>
                <a:lnTo>
                  <a:pt x="248097" y="1197487"/>
                </a:lnTo>
                <a:lnTo>
                  <a:pt x="303148" y="1156625"/>
                </a:lnTo>
                <a:lnTo>
                  <a:pt x="507396" y="1065465"/>
                </a:lnTo>
                <a:lnTo>
                  <a:pt x="683280" y="1019458"/>
                </a:lnTo>
                <a:lnTo>
                  <a:pt x="897844" y="928727"/>
                </a:lnTo>
                <a:lnTo>
                  <a:pt x="1037178" y="891316"/>
                </a:lnTo>
                <a:lnTo>
                  <a:pt x="1189393" y="850475"/>
                </a:lnTo>
                <a:lnTo>
                  <a:pt x="1339043" y="782105"/>
                </a:lnTo>
                <a:lnTo>
                  <a:pt x="1463309" y="766626"/>
                </a:lnTo>
                <a:lnTo>
                  <a:pt x="1548893" y="737812"/>
                </a:lnTo>
                <a:lnTo>
                  <a:pt x="1538558" y="747696"/>
                </a:lnTo>
                <a:lnTo>
                  <a:pt x="1500292" y="764890"/>
                </a:lnTo>
                <a:lnTo>
                  <a:pt x="1517492" y="776938"/>
                </a:lnTo>
                <a:lnTo>
                  <a:pt x="1585443" y="764890"/>
                </a:lnTo>
                <a:lnTo>
                  <a:pt x="1585443" y="756722"/>
                </a:lnTo>
                <a:lnTo>
                  <a:pt x="1580275" y="756722"/>
                </a:lnTo>
                <a:lnTo>
                  <a:pt x="1580275" y="746838"/>
                </a:lnTo>
                <a:lnTo>
                  <a:pt x="1616825" y="746838"/>
                </a:lnTo>
                <a:lnTo>
                  <a:pt x="1616391" y="740814"/>
                </a:lnTo>
                <a:lnTo>
                  <a:pt x="1615543" y="739099"/>
                </a:lnTo>
                <a:lnTo>
                  <a:pt x="1614241" y="739527"/>
                </a:lnTo>
                <a:lnTo>
                  <a:pt x="1611657" y="737812"/>
                </a:lnTo>
                <a:lnTo>
                  <a:pt x="1612959" y="716309"/>
                </a:lnTo>
                <a:lnTo>
                  <a:pt x="1595325" y="715451"/>
                </a:lnTo>
                <a:lnTo>
                  <a:pt x="1553193" y="729216"/>
                </a:lnTo>
                <a:lnTo>
                  <a:pt x="1579841" y="715880"/>
                </a:lnTo>
                <a:lnTo>
                  <a:pt x="1611657" y="694805"/>
                </a:lnTo>
                <a:lnTo>
                  <a:pt x="1659391" y="638485"/>
                </a:lnTo>
                <a:lnTo>
                  <a:pt x="1649942" y="658681"/>
                </a:lnTo>
                <a:lnTo>
                  <a:pt x="1632309" y="676325"/>
                </a:lnTo>
                <a:lnTo>
                  <a:pt x="1626292" y="686208"/>
                </a:lnTo>
                <a:lnTo>
                  <a:pt x="1632742" y="683636"/>
                </a:lnTo>
                <a:lnTo>
                  <a:pt x="1646925" y="680613"/>
                </a:lnTo>
                <a:lnTo>
                  <a:pt x="1658976" y="675896"/>
                </a:lnTo>
                <a:lnTo>
                  <a:pt x="1670141" y="662990"/>
                </a:lnTo>
                <a:lnTo>
                  <a:pt x="1697242" y="650084"/>
                </a:lnTo>
                <a:lnTo>
                  <a:pt x="1706691" y="638485"/>
                </a:lnTo>
                <a:lnTo>
                  <a:pt x="1697676" y="619554"/>
                </a:lnTo>
                <a:lnTo>
                  <a:pt x="1682192" y="618697"/>
                </a:lnTo>
                <a:lnTo>
                  <a:pt x="1675308" y="626865"/>
                </a:lnTo>
                <a:lnTo>
                  <a:pt x="1664558" y="638485"/>
                </a:lnTo>
                <a:lnTo>
                  <a:pt x="1697242" y="582144"/>
                </a:lnTo>
                <a:lnTo>
                  <a:pt x="1786259" y="466481"/>
                </a:lnTo>
                <a:lnTo>
                  <a:pt x="1786259" y="475077"/>
                </a:lnTo>
                <a:lnTo>
                  <a:pt x="1782374" y="487984"/>
                </a:lnTo>
                <a:lnTo>
                  <a:pt x="1790125" y="491414"/>
                </a:lnTo>
                <a:lnTo>
                  <a:pt x="1802591" y="486269"/>
                </a:lnTo>
                <a:lnTo>
                  <a:pt x="1812473" y="475077"/>
                </a:lnTo>
                <a:lnTo>
                  <a:pt x="1817207" y="457026"/>
                </a:lnTo>
                <a:lnTo>
                  <a:pt x="1812907" y="451859"/>
                </a:lnTo>
                <a:lnTo>
                  <a:pt x="1802591" y="456168"/>
                </a:lnTo>
                <a:lnTo>
                  <a:pt x="1790973" y="466481"/>
                </a:lnTo>
                <a:lnTo>
                  <a:pt x="1806891" y="435093"/>
                </a:lnTo>
                <a:lnTo>
                  <a:pt x="1833973" y="407995"/>
                </a:lnTo>
                <a:lnTo>
                  <a:pt x="1886440" y="375322"/>
                </a:lnTo>
                <a:lnTo>
                  <a:pt x="2047689" y="351246"/>
                </a:lnTo>
                <a:lnTo>
                  <a:pt x="2052423" y="349102"/>
                </a:lnTo>
                <a:lnTo>
                  <a:pt x="2053290" y="349102"/>
                </a:lnTo>
                <a:lnTo>
                  <a:pt x="2054573" y="352103"/>
                </a:lnTo>
                <a:lnTo>
                  <a:pt x="2108322" y="460885"/>
                </a:lnTo>
                <a:lnTo>
                  <a:pt x="2171539" y="552472"/>
                </a:lnTo>
                <a:lnTo>
                  <a:pt x="2195189" y="601503"/>
                </a:lnTo>
                <a:lnTo>
                  <a:pt x="2201205" y="664705"/>
                </a:lnTo>
                <a:lnTo>
                  <a:pt x="2193039" y="700402"/>
                </a:lnTo>
                <a:lnTo>
                  <a:pt x="2172407" y="721476"/>
                </a:lnTo>
                <a:lnTo>
                  <a:pt x="2166806" y="745123"/>
                </a:lnTo>
                <a:lnTo>
                  <a:pt x="2175405" y="764461"/>
                </a:lnTo>
                <a:lnTo>
                  <a:pt x="2190022" y="784678"/>
                </a:lnTo>
                <a:lnTo>
                  <a:pt x="2193039" y="817351"/>
                </a:lnTo>
                <a:lnTo>
                  <a:pt x="2180573" y="836281"/>
                </a:lnTo>
                <a:lnTo>
                  <a:pt x="2073074" y="862931"/>
                </a:lnTo>
                <a:lnTo>
                  <a:pt x="2122090" y="1012146"/>
                </a:lnTo>
                <a:lnTo>
                  <a:pt x="2128106" y="1084825"/>
                </a:lnTo>
                <a:lnTo>
                  <a:pt x="2128540" y="1156625"/>
                </a:lnTo>
                <a:lnTo>
                  <a:pt x="2161657" y="1180700"/>
                </a:lnTo>
                <a:lnTo>
                  <a:pt x="2179705" y="1202633"/>
                </a:lnTo>
                <a:lnTo>
                  <a:pt x="2208957" y="1261976"/>
                </a:lnTo>
                <a:lnTo>
                  <a:pt x="2230457" y="1281336"/>
                </a:lnTo>
                <a:lnTo>
                  <a:pt x="2248505" y="1307126"/>
                </a:lnTo>
                <a:lnTo>
                  <a:pt x="2263103" y="1338434"/>
                </a:lnTo>
                <a:lnTo>
                  <a:pt x="2263870" y="1338542"/>
                </a:lnTo>
                <a:lnTo>
                  <a:pt x="2249257" y="1307145"/>
                </a:lnTo>
                <a:lnTo>
                  <a:pt x="2231223" y="1281341"/>
                </a:lnTo>
                <a:lnTo>
                  <a:pt x="2209732" y="1261991"/>
                </a:lnTo>
                <a:lnTo>
                  <a:pt x="2180504" y="1202633"/>
                </a:lnTo>
                <a:lnTo>
                  <a:pt x="2162471" y="1180695"/>
                </a:lnTo>
                <a:lnTo>
                  <a:pt x="2129385" y="1156601"/>
                </a:lnTo>
                <a:lnTo>
                  <a:pt x="2128945" y="1084779"/>
                </a:lnTo>
                <a:lnTo>
                  <a:pt x="2122928" y="1012079"/>
                </a:lnTo>
                <a:lnTo>
                  <a:pt x="2073947" y="862828"/>
                </a:lnTo>
                <a:lnTo>
                  <a:pt x="2181364" y="836161"/>
                </a:lnTo>
                <a:lnTo>
                  <a:pt x="2193838" y="817228"/>
                </a:lnTo>
                <a:lnTo>
                  <a:pt x="2190820" y="784552"/>
                </a:lnTo>
                <a:lnTo>
                  <a:pt x="2176206" y="764324"/>
                </a:lnTo>
                <a:lnTo>
                  <a:pt x="2167629" y="744975"/>
                </a:lnTo>
                <a:lnTo>
                  <a:pt x="2173207" y="721311"/>
                </a:lnTo>
                <a:lnTo>
                  <a:pt x="2193838" y="700237"/>
                </a:lnTo>
                <a:lnTo>
                  <a:pt x="2201995" y="664541"/>
                </a:lnTo>
                <a:lnTo>
                  <a:pt x="2195978" y="601317"/>
                </a:lnTo>
                <a:lnTo>
                  <a:pt x="2172347" y="552280"/>
                </a:lnTo>
                <a:lnTo>
                  <a:pt x="2109193" y="460663"/>
                </a:lnTo>
                <a:lnTo>
                  <a:pt x="2055475" y="351836"/>
                </a:lnTo>
                <a:lnTo>
                  <a:pt x="2054176" y="348832"/>
                </a:lnTo>
                <a:lnTo>
                  <a:pt x="2053335" y="348832"/>
                </a:lnTo>
                <a:lnTo>
                  <a:pt x="2110912" y="326463"/>
                </a:lnTo>
                <a:lnTo>
                  <a:pt x="2143998" y="320440"/>
                </a:lnTo>
                <a:lnTo>
                  <a:pt x="2172787" y="309686"/>
                </a:lnTo>
                <a:lnTo>
                  <a:pt x="2246678" y="228821"/>
                </a:lnTo>
                <a:lnTo>
                  <a:pt x="2479143" y="119564"/>
                </a:lnTo>
                <a:lnTo>
                  <a:pt x="2770905" y="63657"/>
                </a:lnTo>
                <a:lnTo>
                  <a:pt x="2901953" y="18918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ea typeface="Arial"/>
                <a:cs typeface="Arial"/>
                <a:sym typeface="Calibri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058361501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1173560" y="964366"/>
            <a:ext cx="11510174" cy="8589832"/>
          </a:xfrm>
          <a:custGeom>
            <a:avLst/>
            <a:gdLst>
              <a:gd name="connsiteX0" fmla="*/ 6484361 w 10345110"/>
              <a:gd name="connsiteY0" fmla="*/ 6039628 h 7720365"/>
              <a:gd name="connsiteX1" fmla="*/ 6485687 w 10345110"/>
              <a:gd name="connsiteY1" fmla="*/ 6041778 h 7720365"/>
              <a:gd name="connsiteX2" fmla="*/ 6485687 w 10345110"/>
              <a:gd name="connsiteY2" fmla="*/ 6042107 h 7720365"/>
              <a:gd name="connsiteX3" fmla="*/ 6485932 w 10345110"/>
              <a:gd name="connsiteY3" fmla="*/ 6042476 h 7720365"/>
              <a:gd name="connsiteX4" fmla="*/ 6485932 w 10345110"/>
              <a:gd name="connsiteY4" fmla="*/ 6044606 h 7720365"/>
              <a:gd name="connsiteX5" fmla="*/ 6486481 w 10345110"/>
              <a:gd name="connsiteY5" fmla="*/ 6046249 h 7720365"/>
              <a:gd name="connsiteX6" fmla="*/ 6489534 w 10345110"/>
              <a:gd name="connsiteY6" fmla="*/ 6050210 h 7720365"/>
              <a:gd name="connsiteX7" fmla="*/ 6490206 w 10345110"/>
              <a:gd name="connsiteY7" fmla="*/ 6051017 h 7720365"/>
              <a:gd name="connsiteX8" fmla="*/ 6493776 w 10345110"/>
              <a:gd name="connsiteY8" fmla="*/ 6060981 h 7720365"/>
              <a:gd name="connsiteX9" fmla="*/ 6498050 w 10345110"/>
              <a:gd name="connsiteY9" fmla="*/ 6065968 h 7720365"/>
              <a:gd name="connsiteX10" fmla="*/ 6490922 w 10345110"/>
              <a:gd name="connsiteY10" fmla="*/ 6088036 h 7720365"/>
              <a:gd name="connsiteX11" fmla="*/ 6491638 w 10345110"/>
              <a:gd name="connsiteY11" fmla="*/ 6110105 h 7720365"/>
              <a:gd name="connsiteX12" fmla="*/ 6502325 w 10345110"/>
              <a:gd name="connsiteY12" fmla="*/ 6146407 h 7720365"/>
              <a:gd name="connsiteX13" fmla="*/ 6500307 w 10345110"/>
              <a:gd name="connsiteY13" fmla="*/ 6144117 h 7720365"/>
              <a:gd name="connsiteX14" fmla="*/ 6500931 w 10345110"/>
              <a:gd name="connsiteY14" fmla="*/ 6146409 h 7720365"/>
              <a:gd name="connsiteX15" fmla="*/ 6486349 w 10345110"/>
              <a:gd name="connsiteY15" fmla="*/ 6128492 h 7720365"/>
              <a:gd name="connsiteX16" fmla="*/ 6483698 w 10345110"/>
              <a:gd name="connsiteY16" fmla="*/ 6099110 h 7720365"/>
              <a:gd name="connsiteX17" fmla="*/ 6484361 w 10345110"/>
              <a:gd name="connsiteY17" fmla="*/ 6067577 h 7720365"/>
              <a:gd name="connsiteX18" fmla="*/ 6483230 w 10345110"/>
              <a:gd name="connsiteY18" fmla="*/ 6055961 h 7720365"/>
              <a:gd name="connsiteX19" fmla="*/ 6481657 w 10345110"/>
              <a:gd name="connsiteY19" fmla="*/ 6041042 h 7720365"/>
              <a:gd name="connsiteX20" fmla="*/ 6481775 w 10345110"/>
              <a:gd name="connsiteY20" fmla="*/ 6041013 h 7720365"/>
              <a:gd name="connsiteX21" fmla="*/ 6481710 w 10345110"/>
              <a:gd name="connsiteY21" fmla="*/ 6040345 h 7720365"/>
              <a:gd name="connsiteX22" fmla="*/ 5462706 w 10345110"/>
              <a:gd name="connsiteY22" fmla="*/ 5931520 h 7720365"/>
              <a:gd name="connsiteX23" fmla="*/ 5477187 w 10345110"/>
              <a:gd name="connsiteY23" fmla="*/ 5938765 h 7720365"/>
              <a:gd name="connsiteX24" fmla="*/ 5548199 w 10345110"/>
              <a:gd name="connsiteY24" fmla="*/ 5947998 h 7720365"/>
              <a:gd name="connsiteX25" fmla="*/ 5548018 w 10345110"/>
              <a:gd name="connsiteY25" fmla="*/ 5947792 h 7720365"/>
              <a:gd name="connsiteX26" fmla="*/ 5476747 w 10345110"/>
              <a:gd name="connsiteY26" fmla="*/ 5938534 h 7720365"/>
              <a:gd name="connsiteX27" fmla="*/ 5438979 w 10345110"/>
              <a:gd name="connsiteY27" fmla="*/ 5920736 h 7720365"/>
              <a:gd name="connsiteX28" fmla="*/ 5404187 w 10345110"/>
              <a:gd name="connsiteY28" fmla="*/ 5924286 h 7720365"/>
              <a:gd name="connsiteX29" fmla="*/ 5404551 w 10345110"/>
              <a:gd name="connsiteY29" fmla="*/ 5924523 h 7720365"/>
              <a:gd name="connsiteX30" fmla="*/ 5439416 w 10345110"/>
              <a:gd name="connsiteY30" fmla="*/ 5920946 h 7720365"/>
              <a:gd name="connsiteX31" fmla="*/ 5450007 w 10345110"/>
              <a:gd name="connsiteY31" fmla="*/ 5925177 h 7720365"/>
              <a:gd name="connsiteX32" fmla="*/ 5449666 w 10345110"/>
              <a:gd name="connsiteY32" fmla="*/ 5925006 h 7720365"/>
              <a:gd name="connsiteX33" fmla="*/ 2535357 w 10345110"/>
              <a:gd name="connsiteY33" fmla="*/ 5816092 h 7720365"/>
              <a:gd name="connsiteX34" fmla="*/ 2527894 w 10345110"/>
              <a:gd name="connsiteY34" fmla="*/ 5821077 h 7720365"/>
              <a:gd name="connsiteX35" fmla="*/ 2517922 w 10345110"/>
              <a:gd name="connsiteY35" fmla="*/ 5824625 h 7720365"/>
              <a:gd name="connsiteX36" fmla="*/ 2485898 w 10345110"/>
              <a:gd name="connsiteY36" fmla="*/ 5831038 h 7720365"/>
              <a:gd name="connsiteX37" fmla="*/ 2470225 w 10345110"/>
              <a:gd name="connsiteY37" fmla="*/ 5832449 h 7720365"/>
              <a:gd name="connsiteX38" fmla="*/ 2413270 w 10345110"/>
              <a:gd name="connsiteY38" fmla="*/ 5843841 h 7720365"/>
              <a:gd name="connsiteX39" fmla="*/ 2394060 w 10345110"/>
              <a:gd name="connsiteY39" fmla="*/ 5853823 h 7720365"/>
              <a:gd name="connsiteX40" fmla="*/ 2393044 w 10345110"/>
              <a:gd name="connsiteY40" fmla="*/ 5854592 h 7720365"/>
              <a:gd name="connsiteX41" fmla="*/ 2412010 w 10345110"/>
              <a:gd name="connsiteY41" fmla="*/ 5844752 h 7720365"/>
              <a:gd name="connsiteX42" fmla="*/ 2468965 w 10345110"/>
              <a:gd name="connsiteY42" fmla="*/ 5833372 h 7720365"/>
              <a:gd name="connsiteX43" fmla="*/ 2484647 w 10345110"/>
              <a:gd name="connsiteY43" fmla="*/ 5831941 h 7720365"/>
              <a:gd name="connsiteX44" fmla="*/ 2516681 w 10345110"/>
              <a:gd name="connsiteY44" fmla="*/ 5825525 h 7720365"/>
              <a:gd name="connsiteX45" fmla="*/ 2526664 w 10345110"/>
              <a:gd name="connsiteY45" fmla="*/ 5821970 h 7720365"/>
              <a:gd name="connsiteX46" fmla="*/ 2535194 w 10345110"/>
              <a:gd name="connsiteY46" fmla="*/ 5816269 h 7720365"/>
              <a:gd name="connsiteX47" fmla="*/ 2170531 w 10345110"/>
              <a:gd name="connsiteY47" fmla="*/ 5767684 h 7720365"/>
              <a:gd name="connsiteX48" fmla="*/ 2162704 w 10345110"/>
              <a:gd name="connsiteY48" fmla="*/ 5769821 h 7720365"/>
              <a:gd name="connsiteX49" fmla="*/ 2161798 w 10345110"/>
              <a:gd name="connsiteY49" fmla="*/ 5770594 h 7720365"/>
              <a:gd name="connsiteX50" fmla="*/ 2169219 w 10345110"/>
              <a:gd name="connsiteY50" fmla="*/ 5768558 h 7720365"/>
              <a:gd name="connsiteX51" fmla="*/ 2176334 w 10345110"/>
              <a:gd name="connsiteY51" fmla="*/ 5769989 h 7720365"/>
              <a:gd name="connsiteX52" fmla="*/ 2184193 w 10345110"/>
              <a:gd name="connsiteY52" fmla="*/ 5772850 h 7720365"/>
              <a:gd name="connsiteX53" fmla="*/ 2215520 w 10345110"/>
              <a:gd name="connsiteY53" fmla="*/ 5794917 h 7720365"/>
              <a:gd name="connsiteX54" fmla="*/ 2220474 w 10345110"/>
              <a:gd name="connsiteY54" fmla="*/ 5804173 h 7720365"/>
              <a:gd name="connsiteX55" fmla="*/ 2224050 w 10345110"/>
              <a:gd name="connsiteY55" fmla="*/ 5811283 h 7720365"/>
              <a:gd name="connsiteX56" fmla="*/ 2224758 w 10345110"/>
              <a:gd name="connsiteY56" fmla="*/ 5818415 h 7720365"/>
              <a:gd name="connsiteX57" fmla="*/ 2226881 w 10345110"/>
              <a:gd name="connsiteY57" fmla="*/ 5823401 h 7720365"/>
              <a:gd name="connsiteX58" fmla="*/ 2228334 w 10345110"/>
              <a:gd name="connsiteY58" fmla="*/ 5823401 h 7720365"/>
              <a:gd name="connsiteX59" fmla="*/ 2246847 w 10345110"/>
              <a:gd name="connsiteY59" fmla="*/ 5829817 h 7720365"/>
              <a:gd name="connsiteX60" fmla="*/ 2346526 w 10345110"/>
              <a:gd name="connsiteY60" fmla="*/ 5870396 h 7720365"/>
              <a:gd name="connsiteX61" fmla="*/ 2358632 w 10345110"/>
              <a:gd name="connsiteY61" fmla="*/ 5882492 h 7720365"/>
              <a:gd name="connsiteX62" fmla="*/ 2359760 w 10345110"/>
              <a:gd name="connsiteY62" fmla="*/ 5881436 h 7720365"/>
              <a:gd name="connsiteX63" fmla="*/ 2347792 w 10345110"/>
              <a:gd name="connsiteY63" fmla="*/ 5869469 h 7720365"/>
              <a:gd name="connsiteX64" fmla="*/ 2248126 w 10345110"/>
              <a:gd name="connsiteY64" fmla="*/ 5828900 h 7720365"/>
              <a:gd name="connsiteX65" fmla="*/ 2229612 w 10345110"/>
              <a:gd name="connsiteY65" fmla="*/ 5822488 h 7720365"/>
              <a:gd name="connsiteX66" fmla="*/ 2228182 w 10345110"/>
              <a:gd name="connsiteY66" fmla="*/ 5822488 h 7720365"/>
              <a:gd name="connsiteX67" fmla="*/ 2226056 w 10345110"/>
              <a:gd name="connsiteY67" fmla="*/ 5817508 h 7720365"/>
              <a:gd name="connsiteX68" fmla="*/ 2225341 w 10345110"/>
              <a:gd name="connsiteY68" fmla="*/ 5810390 h 7720365"/>
              <a:gd name="connsiteX69" fmla="*/ 2221785 w 10345110"/>
              <a:gd name="connsiteY69" fmla="*/ 5803272 h 7720365"/>
              <a:gd name="connsiteX70" fmla="*/ 2216798 w 10345110"/>
              <a:gd name="connsiteY70" fmla="*/ 5794017 h 7720365"/>
              <a:gd name="connsiteX71" fmla="*/ 2185471 w 10345110"/>
              <a:gd name="connsiteY71" fmla="*/ 5771938 h 7720365"/>
              <a:gd name="connsiteX72" fmla="*/ 2177643 w 10345110"/>
              <a:gd name="connsiteY72" fmla="*/ 5769095 h 7720365"/>
              <a:gd name="connsiteX73" fmla="*/ 2705040 w 10345110"/>
              <a:gd name="connsiteY73" fmla="*/ 5694488 h 7720365"/>
              <a:gd name="connsiteX74" fmla="*/ 2703934 w 10345110"/>
              <a:gd name="connsiteY74" fmla="*/ 5695225 h 7720365"/>
              <a:gd name="connsiteX75" fmla="*/ 2700395 w 10345110"/>
              <a:gd name="connsiteY75" fmla="*/ 5699496 h 7720365"/>
              <a:gd name="connsiteX76" fmla="*/ 2700395 w 10345110"/>
              <a:gd name="connsiteY76" fmla="*/ 5705197 h 7720365"/>
              <a:gd name="connsiteX77" fmla="*/ 2700395 w 10345110"/>
              <a:gd name="connsiteY77" fmla="*/ 5711591 h 7720365"/>
              <a:gd name="connsiteX78" fmla="*/ 2703934 w 10345110"/>
              <a:gd name="connsiteY78" fmla="*/ 5732249 h 7720365"/>
              <a:gd name="connsiteX79" fmla="*/ 2709633 w 10345110"/>
              <a:gd name="connsiteY79" fmla="*/ 5737950 h 7720365"/>
              <a:gd name="connsiteX80" fmla="*/ 2717455 w 10345110"/>
              <a:gd name="connsiteY80" fmla="*/ 5738666 h 7720365"/>
              <a:gd name="connsiteX81" fmla="*/ 2730977 w 10345110"/>
              <a:gd name="connsiteY81" fmla="*/ 5736520 h 7720365"/>
              <a:gd name="connsiteX82" fmla="*/ 2748074 w 10345110"/>
              <a:gd name="connsiteY82" fmla="*/ 5724424 h 7720365"/>
              <a:gd name="connsiteX83" fmla="*/ 2748111 w 10345110"/>
              <a:gd name="connsiteY83" fmla="*/ 5724386 h 7720365"/>
              <a:gd name="connsiteX84" fmla="*/ 2732212 w 10345110"/>
              <a:gd name="connsiteY84" fmla="*/ 5735643 h 7720365"/>
              <a:gd name="connsiteX85" fmla="*/ 2718684 w 10345110"/>
              <a:gd name="connsiteY85" fmla="*/ 5737781 h 7720365"/>
              <a:gd name="connsiteX86" fmla="*/ 2710856 w 10345110"/>
              <a:gd name="connsiteY86" fmla="*/ 5737075 h 7720365"/>
              <a:gd name="connsiteX87" fmla="*/ 2705156 w 10345110"/>
              <a:gd name="connsiteY87" fmla="*/ 5731368 h 7720365"/>
              <a:gd name="connsiteX88" fmla="*/ 2701599 w 10345110"/>
              <a:gd name="connsiteY88" fmla="*/ 5710721 h 7720365"/>
              <a:gd name="connsiteX89" fmla="*/ 2701599 w 10345110"/>
              <a:gd name="connsiteY89" fmla="*/ 5704309 h 7720365"/>
              <a:gd name="connsiteX90" fmla="*/ 2701599 w 10345110"/>
              <a:gd name="connsiteY90" fmla="*/ 5698623 h 7720365"/>
              <a:gd name="connsiteX91" fmla="*/ 2785592 w 10345110"/>
              <a:gd name="connsiteY91" fmla="*/ 5690799 h 7720365"/>
              <a:gd name="connsiteX92" fmla="*/ 2770652 w 10345110"/>
              <a:gd name="connsiteY92" fmla="*/ 5701466 h 7720365"/>
              <a:gd name="connsiteX93" fmla="*/ 2770599 w 10345110"/>
              <a:gd name="connsiteY93" fmla="*/ 5701519 h 7720365"/>
              <a:gd name="connsiteX94" fmla="*/ 2784392 w 10345110"/>
              <a:gd name="connsiteY94" fmla="*/ 5691670 h 7720365"/>
              <a:gd name="connsiteX95" fmla="*/ 2816427 w 10345110"/>
              <a:gd name="connsiteY95" fmla="*/ 5693794 h 7720365"/>
              <a:gd name="connsiteX96" fmla="*/ 2817509 w 10345110"/>
              <a:gd name="connsiteY96" fmla="*/ 5692929 h 7720365"/>
              <a:gd name="connsiteX97" fmla="*/ 2599357 w 10345110"/>
              <a:gd name="connsiteY97" fmla="*/ 5684444 h 7720365"/>
              <a:gd name="connsiteX98" fmla="*/ 2594106 w 10345110"/>
              <a:gd name="connsiteY98" fmla="*/ 5687936 h 7720365"/>
              <a:gd name="connsiteX99" fmla="*/ 2574877 w 10345110"/>
              <a:gd name="connsiteY99" fmla="*/ 5700760 h 7720365"/>
              <a:gd name="connsiteX100" fmla="*/ 2574638 w 10345110"/>
              <a:gd name="connsiteY100" fmla="*/ 5700973 h 7720365"/>
              <a:gd name="connsiteX101" fmla="*/ 2592856 w 10345110"/>
              <a:gd name="connsiteY101" fmla="*/ 5688809 h 7720365"/>
              <a:gd name="connsiteX102" fmla="*/ 2599263 w 10345110"/>
              <a:gd name="connsiteY102" fmla="*/ 5684538 h 7720365"/>
              <a:gd name="connsiteX103" fmla="*/ 6299828 w 10345110"/>
              <a:gd name="connsiteY103" fmla="*/ 5649640 h 7720365"/>
              <a:gd name="connsiteX104" fmla="*/ 6277110 w 10345110"/>
              <a:gd name="connsiteY104" fmla="*/ 5682253 h 7720365"/>
              <a:gd name="connsiteX105" fmla="*/ 6276883 w 10345110"/>
              <a:gd name="connsiteY105" fmla="*/ 5682859 h 7720365"/>
              <a:gd name="connsiteX106" fmla="*/ 6299649 w 10345110"/>
              <a:gd name="connsiteY106" fmla="*/ 5650125 h 7720365"/>
              <a:gd name="connsiteX107" fmla="*/ 2695898 w 10345110"/>
              <a:gd name="connsiteY107" fmla="*/ 5640249 h 7720365"/>
              <a:gd name="connsiteX108" fmla="*/ 2646075 w 10345110"/>
              <a:gd name="connsiteY108" fmla="*/ 5646661 h 7720365"/>
              <a:gd name="connsiteX109" fmla="*/ 2623289 w 10345110"/>
              <a:gd name="connsiteY109" fmla="*/ 5654484 h 7720365"/>
              <a:gd name="connsiteX110" fmla="*/ 2622509 w 10345110"/>
              <a:gd name="connsiteY110" fmla="*/ 5655185 h 7720365"/>
              <a:gd name="connsiteX111" fmla="*/ 2644856 w 10345110"/>
              <a:gd name="connsiteY111" fmla="*/ 5647514 h 7720365"/>
              <a:gd name="connsiteX112" fmla="*/ 2694696 w 10345110"/>
              <a:gd name="connsiteY112" fmla="*/ 5641098 h 7720365"/>
              <a:gd name="connsiteX113" fmla="*/ 2705349 w 10345110"/>
              <a:gd name="connsiteY113" fmla="*/ 5641813 h 7720365"/>
              <a:gd name="connsiteX114" fmla="*/ 2715332 w 10345110"/>
              <a:gd name="connsiteY114" fmla="*/ 5650354 h 7720365"/>
              <a:gd name="connsiteX115" fmla="*/ 2728146 w 10345110"/>
              <a:gd name="connsiteY115" fmla="*/ 5663902 h 7720365"/>
              <a:gd name="connsiteX116" fmla="*/ 2730977 w 10345110"/>
              <a:gd name="connsiteY116" fmla="*/ 5670297 h 7720365"/>
              <a:gd name="connsiteX117" fmla="*/ 2732430 w 10345110"/>
              <a:gd name="connsiteY117" fmla="*/ 5675282 h 7720365"/>
              <a:gd name="connsiteX118" fmla="*/ 2728956 w 10345110"/>
              <a:gd name="connsiteY118" fmla="*/ 5680126 h 7720365"/>
              <a:gd name="connsiteX119" fmla="*/ 2730068 w 10345110"/>
              <a:gd name="connsiteY119" fmla="*/ 5679407 h 7720365"/>
              <a:gd name="connsiteX120" fmla="*/ 2733624 w 10345110"/>
              <a:gd name="connsiteY120" fmla="*/ 5674427 h 7720365"/>
              <a:gd name="connsiteX121" fmla="*/ 2732212 w 10345110"/>
              <a:gd name="connsiteY121" fmla="*/ 5669446 h 7720365"/>
              <a:gd name="connsiteX122" fmla="*/ 2729352 w 10345110"/>
              <a:gd name="connsiteY122" fmla="*/ 5663034 h 7720365"/>
              <a:gd name="connsiteX123" fmla="*/ 2716539 w 10345110"/>
              <a:gd name="connsiteY123" fmla="*/ 5649504 h 7720365"/>
              <a:gd name="connsiteX124" fmla="*/ 2706567 w 10345110"/>
              <a:gd name="connsiteY124" fmla="*/ 5640955 h 7720365"/>
              <a:gd name="connsiteX125" fmla="*/ 1790382 w 10345110"/>
              <a:gd name="connsiteY125" fmla="*/ 5621739 h 7720365"/>
              <a:gd name="connsiteX126" fmla="*/ 1789255 w 10345110"/>
              <a:gd name="connsiteY126" fmla="*/ 5622667 h 7720365"/>
              <a:gd name="connsiteX127" fmla="*/ 1892978 w 10345110"/>
              <a:gd name="connsiteY127" fmla="*/ 5657486 h 7720365"/>
              <a:gd name="connsiteX128" fmla="*/ 1895809 w 10345110"/>
              <a:gd name="connsiteY128" fmla="*/ 5665311 h 7720365"/>
              <a:gd name="connsiteX129" fmla="*/ 1897261 w 10345110"/>
              <a:gd name="connsiteY129" fmla="*/ 5671012 h 7720365"/>
              <a:gd name="connsiteX130" fmla="*/ 1894393 w 10345110"/>
              <a:gd name="connsiteY130" fmla="*/ 5678144 h 7720365"/>
              <a:gd name="connsiteX131" fmla="*/ 1890109 w 10345110"/>
              <a:gd name="connsiteY131" fmla="*/ 5683823 h 7720365"/>
              <a:gd name="connsiteX132" fmla="*/ 1886571 w 10345110"/>
              <a:gd name="connsiteY132" fmla="*/ 5689524 h 7720365"/>
              <a:gd name="connsiteX133" fmla="*/ 1881579 w 10345110"/>
              <a:gd name="connsiteY133" fmla="*/ 5703051 h 7720365"/>
              <a:gd name="connsiteX134" fmla="*/ 1880872 w 10345110"/>
              <a:gd name="connsiteY134" fmla="*/ 5709467 h 7720365"/>
              <a:gd name="connsiteX135" fmla="*/ 1882995 w 10345110"/>
              <a:gd name="connsiteY135" fmla="*/ 5714453 h 7720365"/>
              <a:gd name="connsiteX136" fmla="*/ 1890109 w 10345110"/>
              <a:gd name="connsiteY136" fmla="*/ 5718723 h 7720365"/>
              <a:gd name="connsiteX137" fmla="*/ 1899385 w 10345110"/>
              <a:gd name="connsiteY137" fmla="*/ 5722278 h 7720365"/>
              <a:gd name="connsiteX138" fmla="*/ 1908622 w 10345110"/>
              <a:gd name="connsiteY138" fmla="*/ 5727264 h 7720365"/>
              <a:gd name="connsiteX139" fmla="*/ 1929296 w 10345110"/>
              <a:gd name="connsiteY139" fmla="*/ 5733680 h 7720365"/>
              <a:gd name="connsiteX140" fmla="*/ 1965577 w 10345110"/>
              <a:gd name="connsiteY140" fmla="*/ 5734395 h 7720365"/>
              <a:gd name="connsiteX141" fmla="*/ 1984090 w 10345110"/>
              <a:gd name="connsiteY141" fmla="*/ 5731534 h 7720365"/>
              <a:gd name="connsiteX142" fmla="*/ 2009010 w 10345110"/>
              <a:gd name="connsiteY142" fmla="*/ 5733680 h 7720365"/>
              <a:gd name="connsiteX143" fmla="*/ 2019700 w 10345110"/>
              <a:gd name="connsiteY143" fmla="*/ 5736520 h 7720365"/>
              <a:gd name="connsiteX144" fmla="*/ 2029683 w 10345110"/>
              <a:gd name="connsiteY144" fmla="*/ 5740790 h 7720365"/>
              <a:gd name="connsiteX145" fmla="*/ 2040336 w 10345110"/>
              <a:gd name="connsiteY145" fmla="*/ 5749331 h 7720365"/>
              <a:gd name="connsiteX146" fmla="*/ 2054603 w 10345110"/>
              <a:gd name="connsiteY146" fmla="*/ 5769989 h 7720365"/>
              <a:gd name="connsiteX147" fmla="*/ 2056726 w 10345110"/>
              <a:gd name="connsiteY147" fmla="*/ 5775690 h 7720365"/>
              <a:gd name="connsiteX148" fmla="*/ 2058141 w 10345110"/>
              <a:gd name="connsiteY148" fmla="*/ 5783515 h 7720365"/>
              <a:gd name="connsiteX149" fmla="*/ 2058141 w 10345110"/>
              <a:gd name="connsiteY149" fmla="*/ 5790647 h 7720365"/>
              <a:gd name="connsiteX150" fmla="*/ 2060302 w 10345110"/>
              <a:gd name="connsiteY150" fmla="*/ 5797041 h 7720365"/>
              <a:gd name="connsiteX151" fmla="*/ 2063841 w 10345110"/>
              <a:gd name="connsiteY151" fmla="*/ 5800618 h 7720365"/>
              <a:gd name="connsiteX152" fmla="*/ 2100159 w 10345110"/>
              <a:gd name="connsiteY152" fmla="*/ 5804173 h 7720365"/>
              <a:gd name="connsiteX153" fmla="*/ 2119379 w 10345110"/>
              <a:gd name="connsiteY153" fmla="*/ 5810590 h 7720365"/>
              <a:gd name="connsiteX154" fmla="*/ 2130778 w 10345110"/>
              <a:gd name="connsiteY154" fmla="*/ 5808443 h 7720365"/>
              <a:gd name="connsiteX155" fmla="*/ 2131567 w 10345110"/>
              <a:gd name="connsiteY155" fmla="*/ 5807645 h 7720365"/>
              <a:gd name="connsiteX156" fmla="*/ 2120689 w 10345110"/>
              <a:gd name="connsiteY156" fmla="*/ 5809684 h 7720365"/>
              <a:gd name="connsiteX157" fmla="*/ 2101478 w 10345110"/>
              <a:gd name="connsiteY157" fmla="*/ 5803272 h 7720365"/>
              <a:gd name="connsiteX158" fmla="*/ 2065164 w 10345110"/>
              <a:gd name="connsiteY158" fmla="*/ 5799703 h 7720365"/>
              <a:gd name="connsiteX159" fmla="*/ 2061608 w 10345110"/>
              <a:gd name="connsiteY159" fmla="*/ 5796154 h 7720365"/>
              <a:gd name="connsiteX160" fmla="*/ 2059482 w 10345110"/>
              <a:gd name="connsiteY160" fmla="*/ 5789742 h 7720365"/>
              <a:gd name="connsiteX161" fmla="*/ 2059482 w 10345110"/>
              <a:gd name="connsiteY161" fmla="*/ 5782625 h 7720365"/>
              <a:gd name="connsiteX162" fmla="*/ 2058052 w 10345110"/>
              <a:gd name="connsiteY162" fmla="*/ 5774801 h 7720365"/>
              <a:gd name="connsiteX163" fmla="*/ 2055907 w 10345110"/>
              <a:gd name="connsiteY163" fmla="*/ 5769095 h 7720365"/>
              <a:gd name="connsiteX164" fmla="*/ 2041682 w 10345110"/>
              <a:gd name="connsiteY164" fmla="*/ 5748447 h 7720365"/>
              <a:gd name="connsiteX165" fmla="*/ 2030995 w 10345110"/>
              <a:gd name="connsiteY165" fmla="*/ 5739918 h 7720365"/>
              <a:gd name="connsiteX166" fmla="*/ 2021023 w 10345110"/>
              <a:gd name="connsiteY166" fmla="*/ 5735643 h 7720365"/>
              <a:gd name="connsiteX167" fmla="*/ 2010354 w 10345110"/>
              <a:gd name="connsiteY167" fmla="*/ 5732800 h 7720365"/>
              <a:gd name="connsiteX168" fmla="*/ 1985443 w 10345110"/>
              <a:gd name="connsiteY168" fmla="*/ 5730663 h 7720365"/>
              <a:gd name="connsiteX169" fmla="*/ 1966928 w 10345110"/>
              <a:gd name="connsiteY169" fmla="*/ 5733506 h 7720365"/>
              <a:gd name="connsiteX170" fmla="*/ 1930614 w 10345110"/>
              <a:gd name="connsiteY170" fmla="*/ 5732800 h 7720365"/>
              <a:gd name="connsiteX171" fmla="*/ 1909974 w 10345110"/>
              <a:gd name="connsiteY171" fmla="*/ 5726388 h 7720365"/>
              <a:gd name="connsiteX172" fmla="*/ 1900716 w 10345110"/>
              <a:gd name="connsiteY172" fmla="*/ 5721408 h 7720365"/>
              <a:gd name="connsiteX173" fmla="*/ 1891459 w 10345110"/>
              <a:gd name="connsiteY173" fmla="*/ 5717839 h 7720365"/>
              <a:gd name="connsiteX174" fmla="*/ 1884347 w 10345110"/>
              <a:gd name="connsiteY174" fmla="*/ 5713564 h 7720365"/>
              <a:gd name="connsiteX175" fmla="*/ 1882220 w 10345110"/>
              <a:gd name="connsiteY175" fmla="*/ 5708583 h 7720365"/>
              <a:gd name="connsiteX176" fmla="*/ 1882917 w 10345110"/>
              <a:gd name="connsiteY176" fmla="*/ 5702192 h 7720365"/>
              <a:gd name="connsiteX177" fmla="*/ 1887903 w 10345110"/>
              <a:gd name="connsiteY177" fmla="*/ 5688662 h 7720365"/>
              <a:gd name="connsiteX178" fmla="*/ 1891459 w 10345110"/>
              <a:gd name="connsiteY178" fmla="*/ 5682955 h 7720365"/>
              <a:gd name="connsiteX179" fmla="*/ 1895730 w 10345110"/>
              <a:gd name="connsiteY179" fmla="*/ 5677270 h 7720365"/>
              <a:gd name="connsiteX180" fmla="*/ 1898590 w 10345110"/>
              <a:gd name="connsiteY180" fmla="*/ 5670152 h 7720365"/>
              <a:gd name="connsiteX181" fmla="*/ 1897160 w 10345110"/>
              <a:gd name="connsiteY181" fmla="*/ 5664445 h 7720365"/>
              <a:gd name="connsiteX182" fmla="*/ 1894319 w 10345110"/>
              <a:gd name="connsiteY182" fmla="*/ 5656622 h 7720365"/>
              <a:gd name="connsiteX183" fmla="*/ 5207329 w 10345110"/>
              <a:gd name="connsiteY183" fmla="*/ 5560078 h 7720365"/>
              <a:gd name="connsiteX184" fmla="*/ 5208023 w 10345110"/>
              <a:gd name="connsiteY184" fmla="*/ 5567765 h 7720365"/>
              <a:gd name="connsiteX185" fmla="*/ 5208023 w 10345110"/>
              <a:gd name="connsiteY185" fmla="*/ 5574875 h 7720365"/>
              <a:gd name="connsiteX186" fmla="*/ 5207315 w 10345110"/>
              <a:gd name="connsiteY186" fmla="*/ 5581292 h 7720365"/>
              <a:gd name="connsiteX187" fmla="*/ 5205900 w 10345110"/>
              <a:gd name="connsiteY187" fmla="*/ 5588402 h 7720365"/>
              <a:gd name="connsiteX188" fmla="*/ 5205192 w 10345110"/>
              <a:gd name="connsiteY188" fmla="*/ 5593387 h 7720365"/>
              <a:gd name="connsiteX189" fmla="*/ 5203069 w 10345110"/>
              <a:gd name="connsiteY189" fmla="*/ 5599804 h 7720365"/>
              <a:gd name="connsiteX190" fmla="*/ 5200201 w 10345110"/>
              <a:gd name="connsiteY190" fmla="*/ 5604074 h 7720365"/>
              <a:gd name="connsiteX191" fmla="*/ 5196625 w 10345110"/>
              <a:gd name="connsiteY191" fmla="*/ 5606935 h 7720365"/>
              <a:gd name="connsiteX192" fmla="*/ 5194502 w 10345110"/>
              <a:gd name="connsiteY192" fmla="*/ 5609775 h 7720365"/>
              <a:gd name="connsiteX193" fmla="*/ 5194502 w 10345110"/>
              <a:gd name="connsiteY193" fmla="*/ 5614045 h 7720365"/>
              <a:gd name="connsiteX194" fmla="*/ 5198078 w 10345110"/>
              <a:gd name="connsiteY194" fmla="*/ 5626856 h 7720365"/>
              <a:gd name="connsiteX195" fmla="*/ 5198785 w 10345110"/>
              <a:gd name="connsiteY195" fmla="*/ 5634703 h 7720365"/>
              <a:gd name="connsiteX196" fmla="*/ 5198078 w 10345110"/>
              <a:gd name="connsiteY196" fmla="*/ 5641813 h 7720365"/>
              <a:gd name="connsiteX197" fmla="*/ 5150361 w 10345110"/>
              <a:gd name="connsiteY197" fmla="*/ 5703051 h 7720365"/>
              <a:gd name="connsiteX198" fmla="*/ 5143954 w 10345110"/>
              <a:gd name="connsiteY198" fmla="*/ 5715883 h 7720365"/>
              <a:gd name="connsiteX199" fmla="*/ 5138963 w 10345110"/>
              <a:gd name="connsiteY199" fmla="*/ 5722993 h 7720365"/>
              <a:gd name="connsiteX200" fmla="*/ 5128310 w 10345110"/>
              <a:gd name="connsiteY200" fmla="*/ 5734395 h 7720365"/>
              <a:gd name="connsiteX201" fmla="*/ 5119034 w 10345110"/>
              <a:gd name="connsiteY201" fmla="*/ 5747206 h 7720365"/>
              <a:gd name="connsiteX202" fmla="*/ 5119550 w 10345110"/>
              <a:gd name="connsiteY202" fmla="*/ 5747455 h 7720365"/>
              <a:gd name="connsiteX203" fmla="*/ 5128592 w 10345110"/>
              <a:gd name="connsiteY203" fmla="*/ 5734928 h 7720365"/>
              <a:gd name="connsiteX204" fmla="*/ 5139272 w 10345110"/>
              <a:gd name="connsiteY204" fmla="*/ 5723536 h 7720365"/>
              <a:gd name="connsiteX205" fmla="*/ 5144270 w 10345110"/>
              <a:gd name="connsiteY205" fmla="*/ 5716430 h 7720365"/>
              <a:gd name="connsiteX206" fmla="*/ 5150662 w 10345110"/>
              <a:gd name="connsiteY206" fmla="*/ 5703601 h 7720365"/>
              <a:gd name="connsiteX207" fmla="*/ 5198380 w 10345110"/>
              <a:gd name="connsiteY207" fmla="*/ 5642385 h 7720365"/>
              <a:gd name="connsiteX208" fmla="*/ 5199091 w 10345110"/>
              <a:gd name="connsiteY208" fmla="*/ 5635279 h 7720365"/>
              <a:gd name="connsiteX209" fmla="*/ 5198380 w 10345110"/>
              <a:gd name="connsiteY209" fmla="*/ 5627440 h 7720365"/>
              <a:gd name="connsiteX210" fmla="*/ 5194830 w 10345110"/>
              <a:gd name="connsiteY210" fmla="*/ 5614611 h 7720365"/>
              <a:gd name="connsiteX211" fmla="*/ 5194830 w 10345110"/>
              <a:gd name="connsiteY211" fmla="*/ 5610353 h 7720365"/>
              <a:gd name="connsiteX212" fmla="*/ 5196960 w 10345110"/>
              <a:gd name="connsiteY212" fmla="*/ 5607505 h 7720365"/>
              <a:gd name="connsiteX213" fmla="*/ 5200539 w 10345110"/>
              <a:gd name="connsiteY213" fmla="*/ 5604657 h 7720365"/>
              <a:gd name="connsiteX214" fmla="*/ 5203380 w 10345110"/>
              <a:gd name="connsiteY214" fmla="*/ 5600372 h 7720365"/>
              <a:gd name="connsiteX215" fmla="*/ 5205510 w 10345110"/>
              <a:gd name="connsiteY215" fmla="*/ 5593971 h 7720365"/>
              <a:gd name="connsiteX216" fmla="*/ 5206220 w 10345110"/>
              <a:gd name="connsiteY216" fmla="*/ 5588980 h 7720365"/>
              <a:gd name="connsiteX217" fmla="*/ 5207640 w 10345110"/>
              <a:gd name="connsiteY217" fmla="*/ 5581874 h 7720365"/>
              <a:gd name="connsiteX218" fmla="*/ 5208350 w 10345110"/>
              <a:gd name="connsiteY218" fmla="*/ 5575473 h 7720365"/>
              <a:gd name="connsiteX219" fmla="*/ 5208350 w 10345110"/>
              <a:gd name="connsiteY219" fmla="*/ 5568340 h 7720365"/>
              <a:gd name="connsiteX220" fmla="*/ 5207640 w 10345110"/>
              <a:gd name="connsiteY220" fmla="*/ 5560528 h 7720365"/>
              <a:gd name="connsiteX221" fmla="*/ 5522883 w 10345110"/>
              <a:gd name="connsiteY221" fmla="*/ 5539658 h 7720365"/>
              <a:gd name="connsiteX222" fmla="*/ 5535909 w 10345110"/>
              <a:gd name="connsiteY222" fmla="*/ 5551984 h 7720365"/>
              <a:gd name="connsiteX223" fmla="*/ 5535966 w 10345110"/>
              <a:gd name="connsiteY223" fmla="*/ 5552018 h 7720365"/>
              <a:gd name="connsiteX224" fmla="*/ 5523154 w 10345110"/>
              <a:gd name="connsiteY224" fmla="*/ 5539861 h 7720365"/>
              <a:gd name="connsiteX225" fmla="*/ 5772997 w 10345110"/>
              <a:gd name="connsiteY225" fmla="*/ 5470718 h 7720365"/>
              <a:gd name="connsiteX226" fmla="*/ 5775371 w 10345110"/>
              <a:gd name="connsiteY226" fmla="*/ 5473674 h 7720365"/>
              <a:gd name="connsiteX227" fmla="*/ 5776803 w 10345110"/>
              <a:gd name="connsiteY227" fmla="*/ 5479367 h 7720365"/>
              <a:gd name="connsiteX228" fmla="*/ 5776803 w 10345110"/>
              <a:gd name="connsiteY228" fmla="*/ 5483638 h 7720365"/>
              <a:gd name="connsiteX229" fmla="*/ 5774665 w 10345110"/>
              <a:gd name="connsiteY229" fmla="*/ 5488625 h 7720365"/>
              <a:gd name="connsiteX230" fmla="*/ 5773233 w 10345110"/>
              <a:gd name="connsiteY230" fmla="*/ 5493613 h 7720365"/>
              <a:gd name="connsiteX231" fmla="*/ 5774665 w 10345110"/>
              <a:gd name="connsiteY231" fmla="*/ 5498589 h 7720365"/>
              <a:gd name="connsiteX232" fmla="*/ 5776803 w 10345110"/>
              <a:gd name="connsiteY232" fmla="*/ 5504283 h 7720365"/>
              <a:gd name="connsiteX233" fmla="*/ 5779645 w 10345110"/>
              <a:gd name="connsiteY233" fmla="*/ 5508553 h 7720365"/>
              <a:gd name="connsiteX234" fmla="*/ 5782499 w 10345110"/>
              <a:gd name="connsiteY234" fmla="*/ 5512117 h 7720365"/>
              <a:gd name="connsiteX235" fmla="*/ 5782560 w 10345110"/>
              <a:gd name="connsiteY235" fmla="*/ 5512168 h 7720365"/>
              <a:gd name="connsiteX236" fmla="*/ 5780240 w 10345110"/>
              <a:gd name="connsiteY236" fmla="*/ 5509266 h 7720365"/>
              <a:gd name="connsiteX237" fmla="*/ 5777400 w 10345110"/>
              <a:gd name="connsiteY237" fmla="*/ 5504981 h 7720365"/>
              <a:gd name="connsiteX238" fmla="*/ 5775270 w 10345110"/>
              <a:gd name="connsiteY238" fmla="*/ 5499285 h 7720365"/>
              <a:gd name="connsiteX239" fmla="*/ 5773821 w 10345110"/>
              <a:gd name="connsiteY239" fmla="*/ 5494321 h 7720365"/>
              <a:gd name="connsiteX240" fmla="*/ 5775270 w 10345110"/>
              <a:gd name="connsiteY240" fmla="*/ 5489331 h 7720365"/>
              <a:gd name="connsiteX241" fmla="*/ 5777400 w 10345110"/>
              <a:gd name="connsiteY241" fmla="*/ 5484340 h 7720365"/>
              <a:gd name="connsiteX242" fmla="*/ 5777400 w 10345110"/>
              <a:gd name="connsiteY242" fmla="*/ 5480082 h 7720365"/>
              <a:gd name="connsiteX243" fmla="*/ 5775980 w 10345110"/>
              <a:gd name="connsiteY243" fmla="*/ 5474386 h 7720365"/>
              <a:gd name="connsiteX244" fmla="*/ 5773111 w 10345110"/>
              <a:gd name="connsiteY244" fmla="*/ 5470833 h 7720365"/>
              <a:gd name="connsiteX245" fmla="*/ 3807521 w 10345110"/>
              <a:gd name="connsiteY245" fmla="*/ 5449436 h 7720365"/>
              <a:gd name="connsiteX246" fmla="*/ 3807512 w 10345110"/>
              <a:gd name="connsiteY246" fmla="*/ 5449460 h 7720365"/>
              <a:gd name="connsiteX247" fmla="*/ 3807512 w 10345110"/>
              <a:gd name="connsiteY247" fmla="*/ 5485156 h 7720365"/>
              <a:gd name="connsiteX248" fmla="*/ 3807521 w 10345110"/>
              <a:gd name="connsiteY248" fmla="*/ 5485155 h 7720365"/>
              <a:gd name="connsiteX249" fmla="*/ 5164148 w 10345110"/>
              <a:gd name="connsiteY249" fmla="*/ 5439487 h 7720365"/>
              <a:gd name="connsiteX250" fmla="*/ 5166043 w 10345110"/>
              <a:gd name="connsiteY250" fmla="*/ 5443860 h 7720365"/>
              <a:gd name="connsiteX251" fmla="*/ 5164590 w 10345110"/>
              <a:gd name="connsiteY251" fmla="*/ 5458817 h 7720365"/>
              <a:gd name="connsiteX252" fmla="*/ 5164590 w 10345110"/>
              <a:gd name="connsiteY252" fmla="*/ 5465927 h 7720365"/>
              <a:gd name="connsiteX253" fmla="*/ 5166751 w 10345110"/>
              <a:gd name="connsiteY253" fmla="*/ 5473059 h 7720365"/>
              <a:gd name="connsiteX254" fmla="*/ 5168874 w 10345110"/>
              <a:gd name="connsiteY254" fmla="*/ 5479454 h 7720365"/>
              <a:gd name="connsiteX255" fmla="*/ 5170997 w 10345110"/>
              <a:gd name="connsiteY255" fmla="*/ 5493695 h 7720365"/>
              <a:gd name="connsiteX256" fmla="*/ 5170997 w 10345110"/>
              <a:gd name="connsiteY256" fmla="*/ 5509368 h 7720365"/>
              <a:gd name="connsiteX257" fmla="*/ 5170997 w 10345110"/>
              <a:gd name="connsiteY257" fmla="*/ 5517908 h 7720365"/>
              <a:gd name="connsiteX258" fmla="*/ 5173158 w 10345110"/>
              <a:gd name="connsiteY258" fmla="*/ 5527164 h 7720365"/>
              <a:gd name="connsiteX259" fmla="*/ 5177404 w 10345110"/>
              <a:gd name="connsiteY259" fmla="*/ 5536420 h 7720365"/>
              <a:gd name="connsiteX260" fmla="*/ 5177479 w 10345110"/>
              <a:gd name="connsiteY260" fmla="*/ 5536466 h 7720365"/>
              <a:gd name="connsiteX261" fmla="*/ 5173470 w 10345110"/>
              <a:gd name="connsiteY261" fmla="*/ 5527764 h 7720365"/>
              <a:gd name="connsiteX262" fmla="*/ 5171340 w 10345110"/>
              <a:gd name="connsiteY262" fmla="*/ 5518515 h 7720365"/>
              <a:gd name="connsiteX263" fmla="*/ 5171340 w 10345110"/>
              <a:gd name="connsiteY263" fmla="*/ 5509971 h 7720365"/>
              <a:gd name="connsiteX264" fmla="*/ 5171340 w 10345110"/>
              <a:gd name="connsiteY264" fmla="*/ 5494321 h 7720365"/>
              <a:gd name="connsiteX265" fmla="*/ 5169181 w 10345110"/>
              <a:gd name="connsiteY265" fmla="*/ 5480082 h 7720365"/>
              <a:gd name="connsiteX266" fmla="*/ 5167051 w 10345110"/>
              <a:gd name="connsiteY266" fmla="*/ 5473681 h 7720365"/>
              <a:gd name="connsiteX267" fmla="*/ 5164920 w 10345110"/>
              <a:gd name="connsiteY267" fmla="*/ 5466548 h 7720365"/>
              <a:gd name="connsiteX268" fmla="*/ 5164920 w 10345110"/>
              <a:gd name="connsiteY268" fmla="*/ 5459441 h 7720365"/>
              <a:gd name="connsiteX269" fmla="*/ 5166341 w 10345110"/>
              <a:gd name="connsiteY269" fmla="*/ 5444470 h 7720365"/>
              <a:gd name="connsiteX270" fmla="*/ 5164210 w 10345110"/>
              <a:gd name="connsiteY270" fmla="*/ 5439506 h 7720365"/>
              <a:gd name="connsiteX271" fmla="*/ 2887472 w 10345110"/>
              <a:gd name="connsiteY271" fmla="*/ 5374923 h 7720365"/>
              <a:gd name="connsiteX272" fmla="*/ 2875286 w 10345110"/>
              <a:gd name="connsiteY272" fmla="*/ 5378988 h 7720365"/>
              <a:gd name="connsiteX273" fmla="*/ 2841117 w 10345110"/>
              <a:gd name="connsiteY273" fmla="*/ 5397499 h 7720365"/>
              <a:gd name="connsiteX274" fmla="*/ 2840715 w 10345110"/>
              <a:gd name="connsiteY274" fmla="*/ 5397870 h 7720365"/>
              <a:gd name="connsiteX275" fmla="*/ 2874089 w 10345110"/>
              <a:gd name="connsiteY275" fmla="*/ 5379762 h 7720365"/>
              <a:gd name="connsiteX276" fmla="*/ 2886903 w 10345110"/>
              <a:gd name="connsiteY276" fmla="*/ 5375491 h 7720365"/>
              <a:gd name="connsiteX277" fmla="*/ 6279755 w 10345110"/>
              <a:gd name="connsiteY277" fmla="*/ 5350150 h 7720365"/>
              <a:gd name="connsiteX278" fmla="*/ 6275688 w 10345110"/>
              <a:gd name="connsiteY278" fmla="*/ 5356921 h 7720365"/>
              <a:gd name="connsiteX279" fmla="*/ 6270697 w 10345110"/>
              <a:gd name="connsiteY279" fmla="*/ 5363332 h 7720365"/>
              <a:gd name="connsiteX280" fmla="*/ 6241479 w 10345110"/>
              <a:gd name="connsiteY280" fmla="*/ 5389670 h 7720365"/>
              <a:gd name="connsiteX281" fmla="*/ 6237205 w 10345110"/>
              <a:gd name="connsiteY281" fmla="*/ 5397505 h 7720365"/>
              <a:gd name="connsiteX282" fmla="*/ 6232214 w 10345110"/>
              <a:gd name="connsiteY282" fmla="*/ 5407468 h 7720365"/>
              <a:gd name="connsiteX283" fmla="*/ 6232192 w 10345110"/>
              <a:gd name="connsiteY283" fmla="*/ 5407619 h 7720365"/>
              <a:gd name="connsiteX284" fmla="*/ 6236971 w 10345110"/>
              <a:gd name="connsiteY284" fmla="*/ 5398067 h 7720365"/>
              <a:gd name="connsiteX285" fmla="*/ 6241248 w 10345110"/>
              <a:gd name="connsiteY285" fmla="*/ 5390234 h 7720365"/>
              <a:gd name="connsiteX286" fmla="*/ 6270448 w 10345110"/>
              <a:gd name="connsiteY286" fmla="*/ 5363878 h 7720365"/>
              <a:gd name="connsiteX287" fmla="*/ 6275436 w 10345110"/>
              <a:gd name="connsiteY287" fmla="*/ 5357487 h 7720365"/>
              <a:gd name="connsiteX288" fmla="*/ 6279700 w 10345110"/>
              <a:gd name="connsiteY288" fmla="*/ 5350351 h 7720365"/>
              <a:gd name="connsiteX289" fmla="*/ 5101229 w 10345110"/>
              <a:gd name="connsiteY289" fmla="*/ 5341682 h 7720365"/>
              <a:gd name="connsiteX290" fmla="*/ 5101229 w 10345110"/>
              <a:gd name="connsiteY290" fmla="*/ 5342022 h 7720365"/>
              <a:gd name="connsiteX291" fmla="*/ 5101229 w 10345110"/>
              <a:gd name="connsiteY291" fmla="*/ 5345599 h 7720365"/>
              <a:gd name="connsiteX292" fmla="*/ 5099106 w 10345110"/>
              <a:gd name="connsiteY292" fmla="*/ 5356979 h 7720365"/>
              <a:gd name="connsiteX293" fmla="*/ 5100521 w 10345110"/>
              <a:gd name="connsiteY293" fmla="*/ 5370506 h 7720365"/>
              <a:gd name="connsiteX294" fmla="*/ 5102644 w 10345110"/>
              <a:gd name="connsiteY294" fmla="*/ 5376922 h 7720365"/>
              <a:gd name="connsiteX295" fmla="*/ 5101229 w 10345110"/>
              <a:gd name="connsiteY295" fmla="*/ 5391164 h 7720365"/>
              <a:gd name="connsiteX296" fmla="*/ 5099106 w 10345110"/>
              <a:gd name="connsiteY296" fmla="*/ 5397580 h 7720365"/>
              <a:gd name="connsiteX297" fmla="*/ 5099106 w 10345110"/>
              <a:gd name="connsiteY297" fmla="*/ 5404690 h 7720365"/>
              <a:gd name="connsiteX298" fmla="*/ 5101229 w 10345110"/>
              <a:gd name="connsiteY298" fmla="*/ 5411106 h 7720365"/>
              <a:gd name="connsiteX299" fmla="*/ 5101387 w 10345110"/>
              <a:gd name="connsiteY299" fmla="*/ 5411326 h 7720365"/>
              <a:gd name="connsiteX300" fmla="*/ 5099392 w 10345110"/>
              <a:gd name="connsiteY300" fmla="*/ 5405331 h 7720365"/>
              <a:gd name="connsiteX301" fmla="*/ 5099392 w 10345110"/>
              <a:gd name="connsiteY301" fmla="*/ 5398198 h 7720365"/>
              <a:gd name="connsiteX302" fmla="*/ 5101522 w 10345110"/>
              <a:gd name="connsiteY302" fmla="*/ 5391797 h 7720365"/>
              <a:gd name="connsiteX303" fmla="*/ 5102971 w 10345110"/>
              <a:gd name="connsiteY303" fmla="*/ 5377558 h 7720365"/>
              <a:gd name="connsiteX304" fmla="*/ 5100812 w 10345110"/>
              <a:gd name="connsiteY304" fmla="*/ 5371157 h 7720365"/>
              <a:gd name="connsiteX305" fmla="*/ 5099392 w 10345110"/>
              <a:gd name="connsiteY305" fmla="*/ 5357622 h 7720365"/>
              <a:gd name="connsiteX306" fmla="*/ 5101522 w 10345110"/>
              <a:gd name="connsiteY306" fmla="*/ 5346231 h 7720365"/>
              <a:gd name="connsiteX307" fmla="*/ 5101522 w 10345110"/>
              <a:gd name="connsiteY307" fmla="*/ 5342678 h 7720365"/>
              <a:gd name="connsiteX308" fmla="*/ 5101522 w 10345110"/>
              <a:gd name="connsiteY308" fmla="*/ 5341973 h 7720365"/>
              <a:gd name="connsiteX309" fmla="*/ 2938905 w 10345110"/>
              <a:gd name="connsiteY309" fmla="*/ 5325653 h 7720365"/>
              <a:gd name="connsiteX310" fmla="*/ 2926694 w 10345110"/>
              <a:gd name="connsiteY310" fmla="*/ 5333667 h 7720365"/>
              <a:gd name="connsiteX311" fmla="*/ 2938903 w 10345110"/>
              <a:gd name="connsiteY311" fmla="*/ 5325656 h 7720365"/>
              <a:gd name="connsiteX312" fmla="*/ 2993466 w 10345110"/>
              <a:gd name="connsiteY312" fmla="*/ 5256534 h 7720365"/>
              <a:gd name="connsiteX313" fmla="*/ 2983494 w 10345110"/>
              <a:gd name="connsiteY313" fmla="*/ 5258672 h 7720365"/>
              <a:gd name="connsiteX314" fmla="*/ 2982742 w 10345110"/>
              <a:gd name="connsiteY314" fmla="*/ 5259346 h 7720365"/>
              <a:gd name="connsiteX315" fmla="*/ 2992281 w 10345110"/>
              <a:gd name="connsiteY315" fmla="*/ 5257287 h 7720365"/>
              <a:gd name="connsiteX316" fmla="*/ 3007256 w 10345110"/>
              <a:gd name="connsiteY316" fmla="*/ 5257287 h 7720365"/>
              <a:gd name="connsiteX317" fmla="*/ 3016493 w 10345110"/>
              <a:gd name="connsiteY317" fmla="*/ 5259433 h 7720365"/>
              <a:gd name="connsiteX318" fmla="*/ 3020777 w 10345110"/>
              <a:gd name="connsiteY318" fmla="*/ 5259433 h 7720365"/>
              <a:gd name="connsiteX319" fmla="*/ 3025061 w 10345110"/>
              <a:gd name="connsiteY319" fmla="*/ 5257287 h 7720365"/>
              <a:gd name="connsiteX320" fmla="*/ 3025133 w 10345110"/>
              <a:gd name="connsiteY320" fmla="*/ 5257071 h 7720365"/>
              <a:gd name="connsiteX321" fmla="*/ 3021934 w 10345110"/>
              <a:gd name="connsiteY321" fmla="*/ 5258672 h 7720365"/>
              <a:gd name="connsiteX322" fmla="*/ 3017663 w 10345110"/>
              <a:gd name="connsiteY322" fmla="*/ 5258672 h 7720365"/>
              <a:gd name="connsiteX323" fmla="*/ 3008424 w 10345110"/>
              <a:gd name="connsiteY323" fmla="*/ 5256534 h 7720365"/>
              <a:gd name="connsiteX324" fmla="*/ 3120675 w 10345110"/>
              <a:gd name="connsiteY324" fmla="*/ 5179243 h 7720365"/>
              <a:gd name="connsiteX325" fmla="*/ 3099529 w 10345110"/>
              <a:gd name="connsiteY325" fmla="*/ 5186062 h 7720365"/>
              <a:gd name="connsiteX326" fmla="*/ 3098470 w 10345110"/>
              <a:gd name="connsiteY326" fmla="*/ 5186761 h 7720365"/>
              <a:gd name="connsiteX327" fmla="*/ 3120456 w 10345110"/>
              <a:gd name="connsiteY327" fmla="*/ 5179684 h 7720365"/>
              <a:gd name="connsiteX328" fmla="*/ 6207387 w 10345110"/>
              <a:gd name="connsiteY328" fmla="*/ 5113268 h 7720365"/>
              <a:gd name="connsiteX329" fmla="*/ 6208692 w 10345110"/>
              <a:gd name="connsiteY329" fmla="*/ 5119156 h 7720365"/>
              <a:gd name="connsiteX330" fmla="*/ 6209408 w 10345110"/>
              <a:gd name="connsiteY330" fmla="*/ 5126273 h 7720365"/>
              <a:gd name="connsiteX331" fmla="*/ 6211545 w 10345110"/>
              <a:gd name="connsiteY331" fmla="*/ 5132684 h 7720365"/>
              <a:gd name="connsiteX332" fmla="*/ 6211671 w 10345110"/>
              <a:gd name="connsiteY332" fmla="*/ 5132967 h 7720365"/>
              <a:gd name="connsiteX333" fmla="*/ 6209684 w 10345110"/>
              <a:gd name="connsiteY333" fmla="*/ 5126970 h 7720365"/>
              <a:gd name="connsiteX334" fmla="*/ 6208974 w 10345110"/>
              <a:gd name="connsiteY334" fmla="*/ 5119864 h 7720365"/>
              <a:gd name="connsiteX335" fmla="*/ 6207554 w 10345110"/>
              <a:gd name="connsiteY335" fmla="*/ 5113463 h 7720365"/>
              <a:gd name="connsiteX336" fmla="*/ 3264829 w 10345110"/>
              <a:gd name="connsiteY336" fmla="*/ 5107537 h 7720365"/>
              <a:gd name="connsiteX337" fmla="*/ 3260421 w 10345110"/>
              <a:gd name="connsiteY337" fmla="*/ 5111316 h 7720365"/>
              <a:gd name="connsiteX338" fmla="*/ 3256150 w 10345110"/>
              <a:gd name="connsiteY338" fmla="*/ 5111316 h 7720365"/>
              <a:gd name="connsiteX339" fmla="*/ 3251164 w 10345110"/>
              <a:gd name="connsiteY339" fmla="*/ 5111316 h 7720365"/>
              <a:gd name="connsiteX340" fmla="*/ 3242622 w 10345110"/>
              <a:gd name="connsiteY340" fmla="*/ 5112021 h 7720365"/>
              <a:gd name="connsiteX341" fmla="*/ 3231238 w 10345110"/>
              <a:gd name="connsiteY341" fmla="*/ 5118433 h 7720365"/>
              <a:gd name="connsiteX342" fmla="*/ 3210597 w 10345110"/>
              <a:gd name="connsiteY342" fmla="*/ 5120571 h 7720365"/>
              <a:gd name="connsiteX343" fmla="*/ 3197784 w 10345110"/>
              <a:gd name="connsiteY343" fmla="*/ 5126983 h 7720365"/>
              <a:gd name="connsiteX344" fmla="*/ 3137970 w 10345110"/>
              <a:gd name="connsiteY344" fmla="*/ 5127689 h 7720365"/>
              <a:gd name="connsiteX345" fmla="*/ 3129427 w 10345110"/>
              <a:gd name="connsiteY345" fmla="*/ 5131963 h 7720365"/>
              <a:gd name="connsiteX346" fmla="*/ 3129344 w 10345110"/>
              <a:gd name="connsiteY346" fmla="*/ 5132158 h 7720365"/>
              <a:gd name="connsiteX347" fmla="*/ 3136846 w 10345110"/>
              <a:gd name="connsiteY347" fmla="*/ 5128418 h 7720365"/>
              <a:gd name="connsiteX348" fmla="*/ 3196631 w 10345110"/>
              <a:gd name="connsiteY348" fmla="*/ 5127703 h 7720365"/>
              <a:gd name="connsiteX349" fmla="*/ 3209445 w 10345110"/>
              <a:gd name="connsiteY349" fmla="*/ 5121287 h 7720365"/>
              <a:gd name="connsiteX350" fmla="*/ 3230118 w 10345110"/>
              <a:gd name="connsiteY350" fmla="*/ 5119162 h 7720365"/>
              <a:gd name="connsiteX351" fmla="*/ 3230570 w 10345110"/>
              <a:gd name="connsiteY351" fmla="*/ 5119495 h 7720365"/>
              <a:gd name="connsiteX352" fmla="*/ 3241303 w 10345110"/>
              <a:gd name="connsiteY352" fmla="*/ 5113463 h 7720365"/>
              <a:gd name="connsiteX353" fmla="*/ 3249852 w 10345110"/>
              <a:gd name="connsiteY353" fmla="*/ 5112731 h 7720365"/>
              <a:gd name="connsiteX354" fmla="*/ 3254852 w 10345110"/>
              <a:gd name="connsiteY354" fmla="*/ 5112731 h 7720365"/>
              <a:gd name="connsiteX355" fmla="*/ 3259112 w 10345110"/>
              <a:gd name="connsiteY355" fmla="*/ 5112731 h 7720365"/>
              <a:gd name="connsiteX356" fmla="*/ 3264111 w 10345110"/>
              <a:gd name="connsiteY356" fmla="*/ 5108472 h 7720365"/>
              <a:gd name="connsiteX357" fmla="*/ 8142536 w 10345110"/>
              <a:gd name="connsiteY357" fmla="*/ 5091397 h 7720365"/>
              <a:gd name="connsiteX358" fmla="*/ 8143248 w 10345110"/>
              <a:gd name="connsiteY358" fmla="*/ 5092829 h 7720365"/>
              <a:gd name="connsiteX359" fmla="*/ 8143248 w 10345110"/>
              <a:gd name="connsiteY359" fmla="*/ 5095695 h 7720365"/>
              <a:gd name="connsiteX360" fmla="*/ 8144672 w 10345110"/>
              <a:gd name="connsiteY360" fmla="*/ 5097844 h 7720365"/>
              <a:gd name="connsiteX361" fmla="*/ 8181690 w 10345110"/>
              <a:gd name="connsiteY361" fmla="*/ 5150850 h 7720365"/>
              <a:gd name="connsiteX362" fmla="*/ 8211518 w 10345110"/>
              <a:gd name="connsiteY362" fmla="*/ 5168000 h 7720365"/>
              <a:gd name="connsiteX363" fmla="*/ 8238296 w 10345110"/>
              <a:gd name="connsiteY363" fmla="*/ 5156167 h 7720365"/>
              <a:gd name="connsiteX364" fmla="*/ 8242200 w 10345110"/>
              <a:gd name="connsiteY364" fmla="*/ 5154431 h 7720365"/>
              <a:gd name="connsiteX365" fmla="*/ 8254302 w 10345110"/>
              <a:gd name="connsiteY365" fmla="*/ 5170905 h 7720365"/>
              <a:gd name="connsiteX366" fmla="*/ 8253590 w 10345110"/>
              <a:gd name="connsiteY366" fmla="*/ 5191678 h 7720365"/>
              <a:gd name="connsiteX367" fmla="*/ 8235794 w 10345110"/>
              <a:gd name="connsiteY367" fmla="*/ 5195976 h 7720365"/>
              <a:gd name="connsiteX368" fmla="*/ 8235397 w 10345110"/>
              <a:gd name="connsiteY368" fmla="*/ 5195976 h 7720365"/>
              <a:gd name="connsiteX369" fmla="*/ 8235155 w 10345110"/>
              <a:gd name="connsiteY369" fmla="*/ 5196034 h 7720365"/>
              <a:gd name="connsiteX370" fmla="*/ 8208798 w 10345110"/>
              <a:gd name="connsiteY370" fmla="*/ 5196034 h 7720365"/>
              <a:gd name="connsiteX371" fmla="*/ 8171784 w 10345110"/>
              <a:gd name="connsiteY371" fmla="*/ 5171102 h 7720365"/>
              <a:gd name="connsiteX372" fmla="*/ 8159860 w 10345110"/>
              <a:gd name="connsiteY372" fmla="*/ 5164799 h 7720365"/>
              <a:gd name="connsiteX373" fmla="*/ 8145383 w 10345110"/>
              <a:gd name="connsiteY373" fmla="*/ 5175203 h 7720365"/>
              <a:gd name="connsiteX374" fmla="*/ 8138265 w 10345110"/>
              <a:gd name="connsiteY374" fmla="*/ 5180218 h 7720365"/>
              <a:gd name="connsiteX375" fmla="*/ 8125451 w 10345110"/>
              <a:gd name="connsiteY375" fmla="*/ 5198125 h 7720365"/>
              <a:gd name="connsiteX376" fmla="*/ 8113348 w 10345110"/>
              <a:gd name="connsiteY376" fmla="*/ 5206721 h 7720365"/>
              <a:gd name="connsiteX377" fmla="*/ 8112915 w 10345110"/>
              <a:gd name="connsiteY377" fmla="*/ 5206547 h 7720365"/>
              <a:gd name="connsiteX378" fmla="*/ 8112664 w 10345110"/>
              <a:gd name="connsiteY378" fmla="*/ 5206724 h 7720365"/>
              <a:gd name="connsiteX379" fmla="*/ 8101987 w 10345110"/>
              <a:gd name="connsiteY379" fmla="*/ 5202441 h 7720365"/>
              <a:gd name="connsiteX380" fmla="*/ 8105546 w 10345110"/>
              <a:gd name="connsiteY380" fmla="*/ 5182500 h 7720365"/>
              <a:gd name="connsiteX381" fmla="*/ 8101987 w 10345110"/>
              <a:gd name="connsiteY381" fmla="*/ 5175385 h 7720365"/>
              <a:gd name="connsiteX382" fmla="*/ 8101987 w 10345110"/>
              <a:gd name="connsiteY382" fmla="*/ 5166122 h 7720365"/>
              <a:gd name="connsiteX383" fmla="*/ 8106258 w 10345110"/>
              <a:gd name="connsiteY383" fmla="*/ 5158995 h 7720365"/>
              <a:gd name="connsiteX384" fmla="*/ 8110528 w 10345110"/>
              <a:gd name="connsiteY384" fmla="*/ 5150452 h 7720365"/>
              <a:gd name="connsiteX385" fmla="*/ 8110528 w 10345110"/>
              <a:gd name="connsiteY385" fmla="*/ 5141910 h 7720365"/>
              <a:gd name="connsiteX386" fmla="*/ 8105546 w 10345110"/>
              <a:gd name="connsiteY386" fmla="*/ 5139054 h 7720365"/>
              <a:gd name="connsiteX387" fmla="*/ 8101987 w 10345110"/>
              <a:gd name="connsiteY387" fmla="*/ 5134783 h 7720365"/>
              <a:gd name="connsiteX388" fmla="*/ 8106258 w 10345110"/>
              <a:gd name="connsiteY388" fmla="*/ 5127656 h 7720365"/>
              <a:gd name="connsiteX389" fmla="*/ 8115511 w 10345110"/>
              <a:gd name="connsiteY389" fmla="*/ 5116977 h 7720365"/>
              <a:gd name="connsiteX390" fmla="*/ 8115643 w 10345110"/>
              <a:gd name="connsiteY390" fmla="*/ 5117109 h 7720365"/>
              <a:gd name="connsiteX391" fmla="*/ 8116197 w 10345110"/>
              <a:gd name="connsiteY391" fmla="*/ 5116467 h 7720365"/>
              <a:gd name="connsiteX392" fmla="*/ 8121892 w 10345110"/>
              <a:gd name="connsiteY392" fmla="*/ 5122197 h 7720365"/>
              <a:gd name="connsiteX393" fmla="*/ 8129223 w 10345110"/>
              <a:gd name="connsiteY393" fmla="*/ 5118844 h 7720365"/>
              <a:gd name="connsiteX394" fmla="*/ 8136174 w 10345110"/>
              <a:gd name="connsiteY394" fmla="*/ 5107715 h 7720365"/>
              <a:gd name="connsiteX395" fmla="*/ 8138309 w 10345110"/>
              <a:gd name="connsiteY395" fmla="*/ 5093473 h 7720365"/>
              <a:gd name="connsiteX396" fmla="*/ 8138917 w 10345110"/>
              <a:gd name="connsiteY396" fmla="*/ 5093229 h 7720365"/>
              <a:gd name="connsiteX397" fmla="*/ 8138977 w 10345110"/>
              <a:gd name="connsiteY397" fmla="*/ 5092829 h 7720365"/>
              <a:gd name="connsiteX398" fmla="*/ 3345129 w 10345110"/>
              <a:gd name="connsiteY398" fmla="*/ 4961822 h 7720365"/>
              <a:gd name="connsiteX399" fmla="*/ 3338016 w 10345110"/>
              <a:gd name="connsiteY399" fmla="*/ 4963254 h 7720365"/>
              <a:gd name="connsiteX400" fmla="*/ 3330904 w 10345110"/>
              <a:gd name="connsiteY400" fmla="*/ 4965392 h 7720365"/>
              <a:gd name="connsiteX401" fmla="*/ 3324488 w 10345110"/>
              <a:gd name="connsiteY401" fmla="*/ 4968235 h 7720365"/>
              <a:gd name="connsiteX402" fmla="*/ 3319502 w 10345110"/>
              <a:gd name="connsiteY402" fmla="*/ 4973215 h 7720365"/>
              <a:gd name="connsiteX403" fmla="*/ 3318977 w 10345110"/>
              <a:gd name="connsiteY403" fmla="*/ 4973893 h 7720365"/>
              <a:gd name="connsiteX404" fmla="*/ 3323220 w 10345110"/>
              <a:gd name="connsiteY404" fmla="*/ 4969658 h 7720365"/>
              <a:gd name="connsiteX405" fmla="*/ 3329611 w 10345110"/>
              <a:gd name="connsiteY405" fmla="*/ 4966810 h 7720365"/>
              <a:gd name="connsiteX406" fmla="*/ 3336741 w 10345110"/>
              <a:gd name="connsiteY406" fmla="*/ 4964667 h 7720365"/>
              <a:gd name="connsiteX407" fmla="*/ 3343870 w 10345110"/>
              <a:gd name="connsiteY407" fmla="*/ 4963257 h 7720365"/>
              <a:gd name="connsiteX408" fmla="*/ 3364520 w 10345110"/>
              <a:gd name="connsiteY408" fmla="*/ 4965372 h 7720365"/>
              <a:gd name="connsiteX409" fmla="*/ 3370940 w 10345110"/>
              <a:gd name="connsiteY409" fmla="*/ 4965372 h 7720365"/>
              <a:gd name="connsiteX410" fmla="*/ 3371951 w 10345110"/>
              <a:gd name="connsiteY410" fmla="*/ 4963960 h 7720365"/>
              <a:gd name="connsiteX411" fmla="*/ 3365788 w 10345110"/>
              <a:gd name="connsiteY411" fmla="*/ 4963960 h 7720365"/>
              <a:gd name="connsiteX412" fmla="*/ 6300360 w 10345110"/>
              <a:gd name="connsiteY412" fmla="*/ 4901760 h 7720365"/>
              <a:gd name="connsiteX413" fmla="*/ 6295372 w 10345110"/>
              <a:gd name="connsiteY413" fmla="*/ 4903178 h 7720365"/>
              <a:gd name="connsiteX414" fmla="*/ 6291096 w 10345110"/>
              <a:gd name="connsiteY414" fmla="*/ 4905316 h 7720365"/>
              <a:gd name="connsiteX415" fmla="*/ 6279700 w 10345110"/>
              <a:gd name="connsiteY415" fmla="*/ 4912452 h 7720365"/>
              <a:gd name="connsiteX416" fmla="*/ 6265461 w 10345110"/>
              <a:gd name="connsiteY416" fmla="*/ 4915287 h 7720365"/>
              <a:gd name="connsiteX417" fmla="*/ 6244801 w 10345110"/>
              <a:gd name="connsiteY417" fmla="*/ 4915287 h 7720365"/>
              <a:gd name="connsiteX418" fmla="*/ 6222732 w 10345110"/>
              <a:gd name="connsiteY418" fmla="*/ 4919563 h 7720365"/>
              <a:gd name="connsiteX419" fmla="*/ 6202083 w 10345110"/>
              <a:gd name="connsiteY419" fmla="*/ 4920284 h 7720365"/>
              <a:gd name="connsiteX420" fmla="*/ 6202554 w 10345110"/>
              <a:gd name="connsiteY420" fmla="*/ 4920538 h 7720365"/>
              <a:gd name="connsiteX421" fmla="*/ 6223232 w 10345110"/>
              <a:gd name="connsiteY421" fmla="*/ 4919833 h 7720365"/>
              <a:gd name="connsiteX422" fmla="*/ 6245302 w 10345110"/>
              <a:gd name="connsiteY422" fmla="*/ 4915548 h 7720365"/>
              <a:gd name="connsiteX423" fmla="*/ 6265952 w 10345110"/>
              <a:gd name="connsiteY423" fmla="*/ 4915548 h 7720365"/>
              <a:gd name="connsiteX424" fmla="*/ 6280183 w 10345110"/>
              <a:gd name="connsiteY424" fmla="*/ 4912700 h 7720365"/>
              <a:gd name="connsiteX425" fmla="*/ 6291602 w 10345110"/>
              <a:gd name="connsiteY425" fmla="*/ 4905594 h 7720365"/>
              <a:gd name="connsiteX426" fmla="*/ 6295862 w 10345110"/>
              <a:gd name="connsiteY426" fmla="*/ 4903451 h 7720365"/>
              <a:gd name="connsiteX427" fmla="*/ 6300861 w 10345110"/>
              <a:gd name="connsiteY427" fmla="*/ 4902014 h 7720365"/>
              <a:gd name="connsiteX428" fmla="*/ 6309382 w 10345110"/>
              <a:gd name="connsiteY428" fmla="*/ 4904156 h 7720365"/>
              <a:gd name="connsiteX429" fmla="*/ 6316101 w 10345110"/>
              <a:gd name="connsiteY429" fmla="*/ 4907504 h 7720365"/>
              <a:gd name="connsiteX430" fmla="*/ 6316020 w 10345110"/>
              <a:gd name="connsiteY430" fmla="*/ 4907454 h 7720365"/>
              <a:gd name="connsiteX431" fmla="*/ 6308900 w 10345110"/>
              <a:gd name="connsiteY431" fmla="*/ 4903898 h 7720365"/>
              <a:gd name="connsiteX432" fmla="*/ 3305992 w 10345110"/>
              <a:gd name="connsiteY432" fmla="*/ 4800937 h 7720365"/>
              <a:gd name="connsiteX433" fmla="*/ 3299576 w 10345110"/>
              <a:gd name="connsiteY433" fmla="*/ 4803074 h 7720365"/>
              <a:gd name="connsiteX434" fmla="*/ 3293160 w 10345110"/>
              <a:gd name="connsiteY434" fmla="*/ 4808760 h 7720365"/>
              <a:gd name="connsiteX435" fmla="*/ 3293160 w 10345110"/>
              <a:gd name="connsiteY435" fmla="*/ 4809072 h 7720365"/>
              <a:gd name="connsiteX436" fmla="*/ 3298282 w 10345110"/>
              <a:gd name="connsiteY436" fmla="*/ 4804507 h 7720365"/>
              <a:gd name="connsiteX437" fmla="*/ 3304701 w 10345110"/>
              <a:gd name="connsiteY437" fmla="*/ 4802364 h 7720365"/>
              <a:gd name="connsiteX438" fmla="*/ 3311830 w 10345110"/>
              <a:gd name="connsiteY438" fmla="*/ 4804507 h 7720365"/>
              <a:gd name="connsiteX439" fmla="*/ 3318221 w 10345110"/>
              <a:gd name="connsiteY439" fmla="*/ 4806623 h 7720365"/>
              <a:gd name="connsiteX440" fmla="*/ 3336741 w 10345110"/>
              <a:gd name="connsiteY440" fmla="*/ 4818014 h 7720365"/>
              <a:gd name="connsiteX441" fmla="*/ 3350290 w 10345110"/>
              <a:gd name="connsiteY441" fmla="*/ 4823710 h 7720365"/>
              <a:gd name="connsiteX442" fmla="*/ 3357391 w 10345110"/>
              <a:gd name="connsiteY442" fmla="*/ 4822300 h 7720365"/>
              <a:gd name="connsiteX443" fmla="*/ 3364520 w 10345110"/>
              <a:gd name="connsiteY443" fmla="*/ 4819452 h 7720365"/>
              <a:gd name="connsiteX444" fmla="*/ 3382330 w 10345110"/>
              <a:gd name="connsiteY444" fmla="*/ 4808060 h 7720365"/>
              <a:gd name="connsiteX445" fmla="*/ 3382875 w 10345110"/>
              <a:gd name="connsiteY445" fmla="*/ 4807079 h 7720365"/>
              <a:gd name="connsiteX446" fmla="*/ 3365788 w 10345110"/>
              <a:gd name="connsiteY446" fmla="*/ 4818015 h 7720365"/>
              <a:gd name="connsiteX447" fmla="*/ 3358657 w 10345110"/>
              <a:gd name="connsiteY447" fmla="*/ 4820879 h 7720365"/>
              <a:gd name="connsiteX448" fmla="*/ 3351544 w 10345110"/>
              <a:gd name="connsiteY448" fmla="*/ 4822290 h 7720365"/>
              <a:gd name="connsiteX449" fmla="*/ 3338016 w 10345110"/>
              <a:gd name="connsiteY449" fmla="*/ 4816604 h 7720365"/>
              <a:gd name="connsiteX450" fmla="*/ 3319502 w 10345110"/>
              <a:gd name="connsiteY450" fmla="*/ 4805211 h 7720365"/>
              <a:gd name="connsiteX451" fmla="*/ 3313104 w 10345110"/>
              <a:gd name="connsiteY451" fmla="*/ 4803074 h 7720365"/>
              <a:gd name="connsiteX452" fmla="*/ 8209104 w 10345110"/>
              <a:gd name="connsiteY452" fmla="*/ 4736879 h 7720365"/>
              <a:gd name="connsiteX453" fmla="*/ 8220545 w 10345110"/>
              <a:gd name="connsiteY453" fmla="*/ 4738301 h 7720365"/>
              <a:gd name="connsiteX454" fmla="*/ 8233419 w 10345110"/>
              <a:gd name="connsiteY454" fmla="*/ 4748268 h 7720365"/>
              <a:gd name="connsiteX455" fmla="*/ 8238424 w 10345110"/>
              <a:gd name="connsiteY455" fmla="*/ 4750404 h 7720365"/>
              <a:gd name="connsiteX456" fmla="*/ 8252012 w 10345110"/>
              <a:gd name="connsiteY456" fmla="*/ 4750404 h 7720365"/>
              <a:gd name="connsiteX457" fmla="*/ 8259879 w 10345110"/>
              <a:gd name="connsiteY457" fmla="*/ 4752539 h 7720365"/>
              <a:gd name="connsiteX458" fmla="*/ 8266315 w 10345110"/>
              <a:gd name="connsiteY458" fmla="*/ 4757522 h 7720365"/>
              <a:gd name="connsiteX459" fmla="*/ 8272751 w 10345110"/>
              <a:gd name="connsiteY459" fmla="*/ 4763931 h 7720365"/>
              <a:gd name="connsiteX460" fmla="*/ 8268460 w 10345110"/>
              <a:gd name="connsiteY460" fmla="*/ 4773184 h 7720365"/>
              <a:gd name="connsiteX461" fmla="*/ 8273465 w 10345110"/>
              <a:gd name="connsiteY461" fmla="*/ 4791693 h 7720365"/>
              <a:gd name="connsiteX462" fmla="*/ 8286339 w 10345110"/>
              <a:gd name="connsiteY462" fmla="*/ 4825152 h 7720365"/>
              <a:gd name="connsiteX463" fmla="*/ 8284835 w 10345110"/>
              <a:gd name="connsiteY463" fmla="*/ 4825235 h 7720365"/>
              <a:gd name="connsiteX464" fmla="*/ 8285002 w 10345110"/>
              <a:gd name="connsiteY464" fmla="*/ 4825672 h 7720365"/>
              <a:gd name="connsiteX465" fmla="*/ 8272851 w 10345110"/>
              <a:gd name="connsiteY465" fmla="*/ 4826343 h 7720365"/>
              <a:gd name="connsiteX466" fmla="*/ 8263453 w 10345110"/>
              <a:gd name="connsiteY466" fmla="*/ 4833694 h 7720365"/>
              <a:gd name="connsiteX467" fmla="*/ 8257017 w 10345110"/>
              <a:gd name="connsiteY467" fmla="*/ 4845796 h 7720365"/>
              <a:gd name="connsiteX468" fmla="*/ 8254157 w 10345110"/>
              <a:gd name="connsiteY468" fmla="*/ 4861459 h 7720365"/>
              <a:gd name="connsiteX469" fmla="*/ 8249867 w 10345110"/>
              <a:gd name="connsiteY469" fmla="*/ 4867866 h 7720365"/>
              <a:gd name="connsiteX470" fmla="*/ 8223407 w 10345110"/>
              <a:gd name="connsiteY470" fmla="*/ 4884950 h 7720365"/>
              <a:gd name="connsiteX471" fmla="*/ 8199806 w 10345110"/>
              <a:gd name="connsiteY471" fmla="*/ 4921255 h 7720365"/>
              <a:gd name="connsiteX472" fmla="*/ 8190511 w 10345110"/>
              <a:gd name="connsiteY472" fmla="*/ 4929800 h 7720365"/>
              <a:gd name="connsiteX473" fmla="*/ 8189797 w 10345110"/>
              <a:gd name="connsiteY473" fmla="*/ 4930167 h 7720365"/>
              <a:gd name="connsiteX474" fmla="*/ 8189579 w 10345110"/>
              <a:gd name="connsiteY474" fmla="*/ 4930368 h 7720365"/>
              <a:gd name="connsiteX475" fmla="*/ 8168129 w 10345110"/>
              <a:gd name="connsiteY475" fmla="*/ 4941438 h 7720365"/>
              <a:gd name="connsiteX476" fmla="*/ 8160474 w 10345110"/>
              <a:gd name="connsiteY476" fmla="*/ 4950445 h 7720365"/>
              <a:gd name="connsiteX477" fmla="*/ 8160321 w 10345110"/>
              <a:gd name="connsiteY477" fmla="*/ 4950241 h 7720365"/>
              <a:gd name="connsiteX478" fmla="*/ 8159663 w 10345110"/>
              <a:gd name="connsiteY478" fmla="*/ 4951018 h 7720365"/>
              <a:gd name="connsiteX479" fmla="*/ 8157528 w 10345110"/>
              <a:gd name="connsiteY479" fmla="*/ 4948174 h 7720365"/>
              <a:gd name="connsiteX480" fmla="*/ 8151833 w 10345110"/>
              <a:gd name="connsiteY480" fmla="*/ 4943183 h 7720365"/>
              <a:gd name="connsiteX481" fmla="*/ 8149130 w 10345110"/>
              <a:gd name="connsiteY481" fmla="*/ 4939128 h 7720365"/>
              <a:gd name="connsiteX482" fmla="*/ 8136876 w 10345110"/>
              <a:gd name="connsiteY482" fmla="*/ 4954716 h 7720365"/>
              <a:gd name="connsiteX483" fmla="*/ 8136476 w 10345110"/>
              <a:gd name="connsiteY483" fmla="*/ 4954915 h 7720365"/>
              <a:gd name="connsiteX484" fmla="*/ 8136174 w 10345110"/>
              <a:gd name="connsiteY484" fmla="*/ 4955301 h 7720365"/>
              <a:gd name="connsiteX485" fmla="*/ 8126803 w 10345110"/>
              <a:gd name="connsiteY485" fmla="*/ 4959983 h 7720365"/>
              <a:gd name="connsiteX486" fmla="*/ 8119712 w 10345110"/>
              <a:gd name="connsiteY486" fmla="*/ 4993156 h 7720365"/>
              <a:gd name="connsiteX487" fmla="*/ 8118283 w 10345110"/>
              <a:gd name="connsiteY487" fmla="*/ 5016650 h 7720365"/>
              <a:gd name="connsiteX488" fmla="*/ 8117684 w 10345110"/>
              <a:gd name="connsiteY488" fmla="*/ 5016650 h 7720365"/>
              <a:gd name="connsiteX489" fmla="*/ 8117647 w 10345110"/>
              <a:gd name="connsiteY489" fmla="*/ 5017260 h 7720365"/>
              <a:gd name="connsiteX490" fmla="*/ 8092733 w 10345110"/>
              <a:gd name="connsiteY490" fmla="*/ 5017260 h 7720365"/>
              <a:gd name="connsiteX491" fmla="*/ 8085615 w 10345110"/>
              <a:gd name="connsiteY491" fmla="*/ 4998746 h 7720365"/>
              <a:gd name="connsiteX492" fmla="*/ 8072090 w 10345110"/>
              <a:gd name="connsiteY492" fmla="*/ 4988776 h 7720365"/>
              <a:gd name="connsiteX493" fmla="*/ 8060682 w 10345110"/>
              <a:gd name="connsiteY493" fmla="*/ 4992328 h 7720365"/>
              <a:gd name="connsiteX494" fmla="*/ 8055699 w 10345110"/>
              <a:gd name="connsiteY494" fmla="*/ 4992328 h 7720365"/>
              <a:gd name="connsiteX495" fmla="*/ 8053564 w 10345110"/>
              <a:gd name="connsiteY495" fmla="*/ 4991620 h 7720365"/>
              <a:gd name="connsiteX496" fmla="*/ 8052140 w 10345110"/>
              <a:gd name="connsiteY496" fmla="*/ 4990912 h 7720365"/>
              <a:gd name="connsiteX497" fmla="*/ 8045022 w 10345110"/>
              <a:gd name="connsiteY497" fmla="*/ 4992328 h 7720365"/>
              <a:gd name="connsiteX498" fmla="*/ 8040039 w 10345110"/>
              <a:gd name="connsiteY498" fmla="*/ 4980221 h 7720365"/>
              <a:gd name="connsiteX499" fmla="*/ 8026515 w 10345110"/>
              <a:gd name="connsiteY499" fmla="*/ 4975950 h 7720365"/>
              <a:gd name="connsiteX500" fmla="*/ 8014394 w 10345110"/>
              <a:gd name="connsiteY500" fmla="*/ 4980221 h 7720365"/>
              <a:gd name="connsiteX501" fmla="*/ 8008700 w 10345110"/>
              <a:gd name="connsiteY501" fmla="*/ 4992328 h 7720365"/>
              <a:gd name="connsiteX502" fmla="*/ 7985210 w 10345110"/>
              <a:gd name="connsiteY502" fmla="*/ 4975950 h 7720365"/>
              <a:gd name="connsiteX503" fmla="*/ 7975956 w 10345110"/>
              <a:gd name="connsiteY503" fmla="*/ 4965979 h 7720365"/>
              <a:gd name="connsiteX504" fmla="*/ 7972397 w 10345110"/>
              <a:gd name="connsiteY504" fmla="*/ 4948174 h 7720365"/>
              <a:gd name="connsiteX505" fmla="*/ 7972475 w 10345110"/>
              <a:gd name="connsiteY505" fmla="*/ 4947983 h 7720365"/>
              <a:gd name="connsiteX506" fmla="*/ 7972397 w 10345110"/>
              <a:gd name="connsiteY506" fmla="*/ 4947596 h 7720365"/>
              <a:gd name="connsiteX507" fmla="*/ 7981692 w 10345110"/>
              <a:gd name="connsiteY507" fmla="*/ 4924815 h 7720365"/>
              <a:gd name="connsiteX508" fmla="*/ 7983764 w 10345110"/>
              <a:gd name="connsiteY508" fmla="*/ 4910381 h 7720365"/>
              <a:gd name="connsiteX509" fmla="*/ 7978092 w 10345110"/>
              <a:gd name="connsiteY509" fmla="*/ 4898321 h 7720365"/>
              <a:gd name="connsiteX510" fmla="*/ 7978295 w 10345110"/>
              <a:gd name="connsiteY510" fmla="*/ 4898143 h 7720365"/>
              <a:gd name="connsiteX511" fmla="*/ 7978116 w 10345110"/>
              <a:gd name="connsiteY511" fmla="*/ 4897764 h 7720365"/>
              <a:gd name="connsiteX512" fmla="*/ 7983838 w 10345110"/>
              <a:gd name="connsiteY512" fmla="*/ 4892782 h 7720365"/>
              <a:gd name="connsiteX513" fmla="*/ 7991704 w 10345110"/>
              <a:gd name="connsiteY513" fmla="*/ 4887086 h 7720365"/>
              <a:gd name="connsiteX514" fmla="*/ 7999571 w 10345110"/>
              <a:gd name="connsiteY514" fmla="*/ 4886375 h 7720365"/>
              <a:gd name="connsiteX515" fmla="*/ 8008867 w 10345110"/>
              <a:gd name="connsiteY515" fmla="*/ 4891357 h 7720365"/>
              <a:gd name="connsiteX516" fmla="*/ 8014588 w 10345110"/>
              <a:gd name="connsiteY516" fmla="*/ 4886375 h 7720365"/>
              <a:gd name="connsiteX517" fmla="*/ 8021741 w 10345110"/>
              <a:gd name="connsiteY517" fmla="*/ 4884239 h 7720365"/>
              <a:gd name="connsiteX518" fmla="*/ 8039952 w 10345110"/>
              <a:gd name="connsiteY518" fmla="*/ 4884936 h 7720365"/>
              <a:gd name="connsiteX519" fmla="*/ 8033633 w 10345110"/>
              <a:gd name="connsiteY519" fmla="*/ 4844185 h 7720365"/>
              <a:gd name="connsiteX520" fmla="*/ 8033633 w 10345110"/>
              <a:gd name="connsiteY520" fmla="*/ 4821400 h 7720365"/>
              <a:gd name="connsiteX521" fmla="*/ 8033896 w 10345110"/>
              <a:gd name="connsiteY521" fmla="*/ 4821096 h 7720365"/>
              <a:gd name="connsiteX522" fmla="*/ 8033896 w 10345110"/>
              <a:gd name="connsiteY522" fmla="*/ 4820880 h 7720365"/>
              <a:gd name="connsiteX523" fmla="*/ 8043194 w 10345110"/>
              <a:gd name="connsiteY523" fmla="*/ 4810203 h 7720365"/>
              <a:gd name="connsiteX524" fmla="*/ 8052491 w 10345110"/>
              <a:gd name="connsiteY524" fmla="*/ 4806642 h 7720365"/>
              <a:gd name="connsiteX525" fmla="*/ 8064646 w 10345110"/>
              <a:gd name="connsiteY525" fmla="*/ 4797389 h 7720365"/>
              <a:gd name="connsiteX526" fmla="*/ 8078661 w 10345110"/>
              <a:gd name="connsiteY526" fmla="*/ 4782365 h 7720365"/>
              <a:gd name="connsiteX527" fmla="*/ 8082768 w 10345110"/>
              <a:gd name="connsiteY527" fmla="*/ 4777943 h 7720365"/>
              <a:gd name="connsiteX528" fmla="*/ 8082787 w 10345110"/>
              <a:gd name="connsiteY528" fmla="*/ 4777943 h 7720365"/>
              <a:gd name="connsiteX529" fmla="*/ 8083242 w 10345110"/>
              <a:gd name="connsiteY529" fmla="*/ 4777455 h 7720365"/>
              <a:gd name="connsiteX530" fmla="*/ 8087533 w 10345110"/>
              <a:gd name="connsiteY530" fmla="*/ 4777455 h 7720365"/>
              <a:gd name="connsiteX531" fmla="*/ 8094683 w 10345110"/>
              <a:gd name="connsiteY531" fmla="*/ 4783862 h 7720365"/>
              <a:gd name="connsiteX532" fmla="*/ 8110416 w 10345110"/>
              <a:gd name="connsiteY532" fmla="*/ 4772473 h 7720365"/>
              <a:gd name="connsiteX533" fmla="*/ 8118245 w 10345110"/>
              <a:gd name="connsiteY533" fmla="*/ 4777431 h 7720365"/>
              <a:gd name="connsiteX534" fmla="*/ 8132614 w 10345110"/>
              <a:gd name="connsiteY534" fmla="*/ 4765129 h 7720365"/>
              <a:gd name="connsiteX535" fmla="*/ 8132922 w 10345110"/>
              <a:gd name="connsiteY535" fmla="*/ 4764965 h 7720365"/>
              <a:gd name="connsiteX536" fmla="*/ 8133300 w 10345110"/>
              <a:gd name="connsiteY536" fmla="*/ 4764642 h 7720365"/>
              <a:gd name="connsiteX537" fmla="*/ 8154753 w 10345110"/>
              <a:gd name="connsiteY537" fmla="*/ 4753251 h 7720365"/>
              <a:gd name="connsiteX538" fmla="*/ 8175491 w 10345110"/>
              <a:gd name="connsiteY538" fmla="*/ 4748268 h 7720365"/>
              <a:gd name="connsiteX539" fmla="*/ 8190715 w 10345110"/>
              <a:gd name="connsiteY539" fmla="*/ 4750335 h 7720365"/>
              <a:gd name="connsiteX540" fmla="*/ 8197409 w 10345110"/>
              <a:gd name="connsiteY540" fmla="*/ 4741624 h 7720365"/>
              <a:gd name="connsiteX541" fmla="*/ 8198281 w 10345110"/>
              <a:gd name="connsiteY541" fmla="*/ 4741275 h 7720365"/>
              <a:gd name="connsiteX542" fmla="*/ 8198378 w 10345110"/>
              <a:gd name="connsiteY542" fmla="*/ 4741150 h 7720365"/>
              <a:gd name="connsiteX543" fmla="*/ 3389459 w 10345110"/>
              <a:gd name="connsiteY543" fmla="*/ 4677057 h 7720365"/>
              <a:gd name="connsiteX544" fmla="*/ 3380728 w 10345110"/>
              <a:gd name="connsiteY544" fmla="*/ 4687032 h 7720365"/>
              <a:gd name="connsiteX545" fmla="*/ 3374330 w 10345110"/>
              <a:gd name="connsiteY545" fmla="*/ 4691307 h 7720365"/>
              <a:gd name="connsiteX546" fmla="*/ 3373958 w 10345110"/>
              <a:gd name="connsiteY546" fmla="*/ 4692141 h 7720365"/>
              <a:gd name="connsiteX547" fmla="*/ 3379489 w 10345110"/>
              <a:gd name="connsiteY547" fmla="*/ 4688449 h 7720365"/>
              <a:gd name="connsiteX548" fmla="*/ 3389459 w 10345110"/>
              <a:gd name="connsiteY548" fmla="*/ 4677057 h 7720365"/>
              <a:gd name="connsiteX549" fmla="*/ 9314700 w 10345110"/>
              <a:gd name="connsiteY549" fmla="*/ 4671830 h 7720365"/>
              <a:gd name="connsiteX550" fmla="*/ 9314976 w 10345110"/>
              <a:gd name="connsiteY550" fmla="*/ 4673118 h 7720365"/>
              <a:gd name="connsiteX551" fmla="*/ 9315666 w 10345110"/>
              <a:gd name="connsiteY551" fmla="*/ 4672810 h 7720365"/>
              <a:gd name="connsiteX552" fmla="*/ 9319993 w 10345110"/>
              <a:gd name="connsiteY552" fmla="*/ 4692743 h 7720365"/>
              <a:gd name="connsiteX553" fmla="*/ 9317829 w 10345110"/>
              <a:gd name="connsiteY553" fmla="*/ 4718370 h 7720365"/>
              <a:gd name="connsiteX554" fmla="*/ 9302686 w 10345110"/>
              <a:gd name="connsiteY554" fmla="*/ 4741150 h 7720365"/>
              <a:gd name="connsiteX555" fmla="*/ 9278168 w 10345110"/>
              <a:gd name="connsiteY555" fmla="*/ 4739726 h 7720365"/>
              <a:gd name="connsiteX556" fmla="*/ 9277783 w 10345110"/>
              <a:gd name="connsiteY556" fmla="*/ 4738787 h 7720365"/>
              <a:gd name="connsiteX557" fmla="*/ 9277666 w 10345110"/>
              <a:gd name="connsiteY557" fmla="*/ 4738780 h 7720365"/>
              <a:gd name="connsiteX558" fmla="*/ 9269244 w 10345110"/>
              <a:gd name="connsiteY558" fmla="*/ 4717933 h 7720365"/>
              <a:gd name="connsiteX559" fmla="*/ 9264467 w 10345110"/>
              <a:gd name="connsiteY559" fmla="*/ 4706268 h 7720365"/>
              <a:gd name="connsiteX560" fmla="*/ 9264513 w 10345110"/>
              <a:gd name="connsiteY560" fmla="*/ 4706224 h 7720365"/>
              <a:gd name="connsiteX561" fmla="*/ 9264142 w 10345110"/>
              <a:gd name="connsiteY561" fmla="*/ 4705305 h 7720365"/>
              <a:gd name="connsiteX562" fmla="*/ 9284784 w 10345110"/>
              <a:gd name="connsiteY562" fmla="*/ 4685352 h 7720365"/>
              <a:gd name="connsiteX563" fmla="*/ 3412055 w 10345110"/>
              <a:gd name="connsiteY563" fmla="*/ 4657855 h 7720365"/>
              <a:gd name="connsiteX564" fmla="*/ 3405639 w 10345110"/>
              <a:gd name="connsiteY564" fmla="*/ 4659267 h 7720365"/>
              <a:gd name="connsiteX565" fmla="*/ 3399957 w 10345110"/>
              <a:gd name="connsiteY565" fmla="*/ 4663541 h 7720365"/>
              <a:gd name="connsiteX566" fmla="*/ 3394971 w 10345110"/>
              <a:gd name="connsiteY566" fmla="*/ 4668522 h 7720365"/>
              <a:gd name="connsiteX567" fmla="*/ 3394702 w 10345110"/>
              <a:gd name="connsiteY567" fmla="*/ 4668971 h 7720365"/>
              <a:gd name="connsiteX568" fmla="*/ 3398719 w 10345110"/>
              <a:gd name="connsiteY568" fmla="*/ 4664960 h 7720365"/>
              <a:gd name="connsiteX569" fmla="*/ 3404400 w 10345110"/>
              <a:gd name="connsiteY569" fmla="*/ 4660702 h 7720365"/>
              <a:gd name="connsiteX570" fmla="*/ 3410819 w 10345110"/>
              <a:gd name="connsiteY570" fmla="*/ 4659264 h 7720365"/>
              <a:gd name="connsiteX571" fmla="*/ 3423629 w 10345110"/>
              <a:gd name="connsiteY571" fmla="*/ 4663550 h 7720365"/>
              <a:gd name="connsiteX572" fmla="*/ 3430049 w 10345110"/>
              <a:gd name="connsiteY572" fmla="*/ 4664960 h 7720365"/>
              <a:gd name="connsiteX573" fmla="*/ 3437150 w 10345110"/>
              <a:gd name="connsiteY573" fmla="*/ 4663550 h 7720365"/>
              <a:gd name="connsiteX574" fmla="*/ 3450699 w 10345110"/>
              <a:gd name="connsiteY574" fmla="*/ 4660702 h 7720365"/>
              <a:gd name="connsiteX575" fmla="*/ 3464219 w 10345110"/>
              <a:gd name="connsiteY575" fmla="*/ 4662845 h 7720365"/>
              <a:gd name="connsiteX576" fmla="*/ 3470638 w 10345110"/>
              <a:gd name="connsiteY576" fmla="*/ 4665665 h 7720365"/>
              <a:gd name="connsiteX577" fmla="*/ 3477058 w 10345110"/>
              <a:gd name="connsiteY577" fmla="*/ 4669951 h 7720365"/>
              <a:gd name="connsiteX578" fmla="*/ 3502678 w 10345110"/>
              <a:gd name="connsiteY578" fmla="*/ 4683485 h 7720365"/>
              <a:gd name="connsiteX579" fmla="*/ 3506967 w 10345110"/>
              <a:gd name="connsiteY579" fmla="*/ 4684190 h 7720365"/>
              <a:gd name="connsiteX580" fmla="*/ 3516227 w 10345110"/>
              <a:gd name="connsiteY580" fmla="*/ 4684190 h 7720365"/>
              <a:gd name="connsiteX581" fmla="*/ 3515479 w 10345110"/>
              <a:gd name="connsiteY581" fmla="*/ 4682757 h 7720365"/>
              <a:gd name="connsiteX582" fmla="*/ 3508165 w 10345110"/>
              <a:gd name="connsiteY582" fmla="*/ 4682757 h 7720365"/>
              <a:gd name="connsiteX583" fmla="*/ 3503894 w 10345110"/>
              <a:gd name="connsiteY583" fmla="*/ 4682052 h 7720365"/>
              <a:gd name="connsiteX584" fmla="*/ 3478267 w 10345110"/>
              <a:gd name="connsiteY584" fmla="*/ 4668522 h 7720365"/>
              <a:gd name="connsiteX585" fmla="*/ 3471851 w 10345110"/>
              <a:gd name="connsiteY585" fmla="*/ 4664247 h 7720365"/>
              <a:gd name="connsiteX586" fmla="*/ 3465454 w 10345110"/>
              <a:gd name="connsiteY586" fmla="*/ 4661404 h 7720365"/>
              <a:gd name="connsiteX587" fmla="*/ 3451925 w 10345110"/>
              <a:gd name="connsiteY587" fmla="*/ 4659267 h 7720365"/>
              <a:gd name="connsiteX588" fmla="*/ 3438397 w 10345110"/>
              <a:gd name="connsiteY588" fmla="*/ 4662109 h 7720365"/>
              <a:gd name="connsiteX589" fmla="*/ 3431266 w 10345110"/>
              <a:gd name="connsiteY589" fmla="*/ 4663541 h 7720365"/>
              <a:gd name="connsiteX590" fmla="*/ 3424868 w 10345110"/>
              <a:gd name="connsiteY590" fmla="*/ 4662109 h 7720365"/>
              <a:gd name="connsiteX591" fmla="*/ 3470899 w 10345110"/>
              <a:gd name="connsiteY591" fmla="*/ 4525591 h 7720365"/>
              <a:gd name="connsiteX592" fmla="*/ 3463309 w 10345110"/>
              <a:gd name="connsiteY592" fmla="*/ 4530421 h 7720365"/>
              <a:gd name="connsiteX593" fmla="*/ 3455482 w 10345110"/>
              <a:gd name="connsiteY593" fmla="*/ 4532558 h 7720365"/>
              <a:gd name="connsiteX594" fmla="*/ 3449066 w 10345110"/>
              <a:gd name="connsiteY594" fmla="*/ 4535401 h 7720365"/>
              <a:gd name="connsiteX595" fmla="*/ 3447922 w 10345110"/>
              <a:gd name="connsiteY595" fmla="*/ 4536804 h 7720365"/>
              <a:gd name="connsiteX596" fmla="*/ 3454249 w 10345110"/>
              <a:gd name="connsiteY596" fmla="*/ 4533984 h 7720365"/>
              <a:gd name="connsiteX597" fmla="*/ 3462089 w 10345110"/>
              <a:gd name="connsiteY597" fmla="*/ 4531841 h 7720365"/>
              <a:gd name="connsiteX598" fmla="*/ 3469928 w 10345110"/>
              <a:gd name="connsiteY598" fmla="*/ 4526851 h 7720365"/>
              <a:gd name="connsiteX599" fmla="*/ 5986271 w 10345110"/>
              <a:gd name="connsiteY599" fmla="*/ 4490890 h 7720365"/>
              <a:gd name="connsiteX600" fmla="*/ 5979151 w 10345110"/>
              <a:gd name="connsiteY600" fmla="*/ 4492331 h 7720365"/>
              <a:gd name="connsiteX601" fmla="*/ 5974874 w 10345110"/>
              <a:gd name="connsiteY601" fmla="*/ 4494470 h 7720365"/>
              <a:gd name="connsiteX602" fmla="*/ 5970598 w 10345110"/>
              <a:gd name="connsiteY602" fmla="*/ 4495167 h 7720365"/>
              <a:gd name="connsiteX603" fmla="*/ 5963478 w 10345110"/>
              <a:gd name="connsiteY603" fmla="*/ 4494470 h 7720365"/>
              <a:gd name="connsiteX604" fmla="*/ 5959202 w 10345110"/>
              <a:gd name="connsiteY604" fmla="*/ 4495167 h 7720365"/>
              <a:gd name="connsiteX605" fmla="*/ 5956743 w 10345110"/>
              <a:gd name="connsiteY605" fmla="*/ 4495167 h 7720365"/>
              <a:gd name="connsiteX606" fmla="*/ 5956858 w 10345110"/>
              <a:gd name="connsiteY606" fmla="*/ 4495551 h 7720365"/>
              <a:gd name="connsiteX607" fmla="*/ 5959727 w 10345110"/>
              <a:gd name="connsiteY607" fmla="*/ 4495551 h 7720365"/>
              <a:gd name="connsiteX608" fmla="*/ 5963988 w 10345110"/>
              <a:gd name="connsiteY608" fmla="*/ 4494819 h 7720365"/>
              <a:gd name="connsiteX609" fmla="*/ 5971117 w 10345110"/>
              <a:gd name="connsiteY609" fmla="*/ 4495551 h 7720365"/>
              <a:gd name="connsiteX610" fmla="*/ 5975378 w 10345110"/>
              <a:gd name="connsiteY610" fmla="*/ 4494819 h 7720365"/>
              <a:gd name="connsiteX611" fmla="*/ 5979666 w 10345110"/>
              <a:gd name="connsiteY611" fmla="*/ 4492703 h 7720365"/>
              <a:gd name="connsiteX612" fmla="*/ 5986768 w 10345110"/>
              <a:gd name="connsiteY612" fmla="*/ 4491266 h 7720365"/>
              <a:gd name="connsiteX613" fmla="*/ 6002447 w 10345110"/>
              <a:gd name="connsiteY613" fmla="*/ 4497667 h 7720365"/>
              <a:gd name="connsiteX614" fmla="*/ 6036617 w 10345110"/>
              <a:gd name="connsiteY614" fmla="*/ 4520450 h 7720365"/>
              <a:gd name="connsiteX615" fmla="*/ 6045166 w 10345110"/>
              <a:gd name="connsiteY615" fmla="*/ 4523298 h 7720365"/>
              <a:gd name="connsiteX616" fmla="*/ 6050876 w 10345110"/>
              <a:gd name="connsiteY616" fmla="*/ 4523298 h 7720365"/>
              <a:gd name="connsiteX617" fmla="*/ 6059426 w 10345110"/>
              <a:gd name="connsiteY617" fmla="*/ 4524735 h 7720365"/>
              <a:gd name="connsiteX618" fmla="*/ 6159462 w 10345110"/>
              <a:gd name="connsiteY618" fmla="*/ 4556648 h 7720365"/>
              <a:gd name="connsiteX619" fmla="*/ 6159343 w 10345110"/>
              <a:gd name="connsiteY619" fmla="*/ 4556409 h 7720365"/>
              <a:gd name="connsiteX620" fmla="*/ 6058924 w 10345110"/>
              <a:gd name="connsiteY620" fmla="*/ 4524358 h 7720365"/>
              <a:gd name="connsiteX621" fmla="*/ 6050370 w 10345110"/>
              <a:gd name="connsiteY621" fmla="*/ 4522941 h 7720365"/>
              <a:gd name="connsiteX622" fmla="*/ 6044672 w 10345110"/>
              <a:gd name="connsiteY622" fmla="*/ 4522941 h 7720365"/>
              <a:gd name="connsiteX623" fmla="*/ 6036131 w 10345110"/>
              <a:gd name="connsiteY623" fmla="*/ 4520106 h 7720365"/>
              <a:gd name="connsiteX624" fmla="*/ 6001943 w 10345110"/>
              <a:gd name="connsiteY624" fmla="*/ 4497305 h 7720365"/>
              <a:gd name="connsiteX625" fmla="*/ 5941762 w 10345110"/>
              <a:gd name="connsiteY625" fmla="*/ 4466084 h 7720365"/>
              <a:gd name="connsiteX626" fmla="*/ 5941917 w 10345110"/>
              <a:gd name="connsiteY626" fmla="*/ 4466340 h 7720365"/>
              <a:gd name="connsiteX627" fmla="*/ 5948659 w 10345110"/>
              <a:gd name="connsiteY627" fmla="*/ 4468374 h 7720365"/>
              <a:gd name="connsiteX628" fmla="*/ 5948529 w 10345110"/>
              <a:gd name="connsiteY628" fmla="*/ 4468113 h 7720365"/>
              <a:gd name="connsiteX629" fmla="*/ 5928349 w 10345110"/>
              <a:gd name="connsiteY629" fmla="*/ 4454187 h 7720365"/>
              <a:gd name="connsiteX630" fmla="*/ 5928368 w 10345110"/>
              <a:gd name="connsiteY630" fmla="*/ 4454243 h 7720365"/>
              <a:gd name="connsiteX631" fmla="*/ 5932658 w 10345110"/>
              <a:gd name="connsiteY631" fmla="*/ 4457091 h 7720365"/>
              <a:gd name="connsiteX632" fmla="*/ 5937260 w 10345110"/>
              <a:gd name="connsiteY632" fmla="*/ 4459075 h 7720365"/>
              <a:gd name="connsiteX633" fmla="*/ 5937133 w 10345110"/>
              <a:gd name="connsiteY633" fmla="*/ 4458863 h 7720365"/>
              <a:gd name="connsiteX634" fmla="*/ 5932146 w 10345110"/>
              <a:gd name="connsiteY634" fmla="*/ 4456725 h 7720365"/>
              <a:gd name="connsiteX635" fmla="*/ 3445189 w 10345110"/>
              <a:gd name="connsiteY635" fmla="*/ 4444887 h 7720365"/>
              <a:gd name="connsiteX636" fmla="*/ 3444989 w 10345110"/>
              <a:gd name="connsiteY636" fmla="*/ 4444994 h 7720365"/>
              <a:gd name="connsiteX637" fmla="*/ 3435364 w 10345110"/>
              <a:gd name="connsiteY637" fmla="*/ 4457193 h 7720365"/>
              <a:gd name="connsiteX638" fmla="*/ 3435537 w 10345110"/>
              <a:gd name="connsiteY638" fmla="*/ 4457106 h 7720365"/>
              <a:gd name="connsiteX639" fmla="*/ 5913963 w 10345110"/>
              <a:gd name="connsiteY639" fmla="*/ 4441122 h 7720365"/>
              <a:gd name="connsiteX640" fmla="*/ 5914138 w 10345110"/>
              <a:gd name="connsiteY640" fmla="*/ 4441441 h 7720365"/>
              <a:gd name="connsiteX641" fmla="*/ 5925076 w 10345110"/>
              <a:gd name="connsiteY641" fmla="*/ 4443499 h 7720365"/>
              <a:gd name="connsiteX642" fmla="*/ 5925026 w 10345110"/>
              <a:gd name="connsiteY642" fmla="*/ 4443198 h 7720365"/>
              <a:gd name="connsiteX643" fmla="*/ 3490578 w 10345110"/>
              <a:gd name="connsiteY643" fmla="*/ 4413667 h 7720365"/>
              <a:gd name="connsiteX644" fmla="*/ 3483005 w 10345110"/>
              <a:gd name="connsiteY644" fmla="*/ 4423758 h 7720365"/>
              <a:gd name="connsiteX645" fmla="*/ 3483234 w 10345110"/>
              <a:gd name="connsiteY645" fmla="*/ 4423634 h 7720365"/>
              <a:gd name="connsiteX646" fmla="*/ 3490620 w 10345110"/>
              <a:gd name="connsiteY646" fmla="*/ 4413785 h 7720365"/>
              <a:gd name="connsiteX647" fmla="*/ 5914011 w 10345110"/>
              <a:gd name="connsiteY647" fmla="*/ 4364873 h 7720365"/>
              <a:gd name="connsiteX648" fmla="*/ 5914138 w 10345110"/>
              <a:gd name="connsiteY648" fmla="*/ 4365253 h 7720365"/>
              <a:gd name="connsiteX649" fmla="*/ 5914848 w 10345110"/>
              <a:gd name="connsiteY649" fmla="*/ 4365253 h 7720365"/>
              <a:gd name="connsiteX650" fmla="*/ 5915762 w 10345110"/>
              <a:gd name="connsiteY650" fmla="*/ 4365725 h 7720365"/>
              <a:gd name="connsiteX651" fmla="*/ 5915762 w 10345110"/>
              <a:gd name="connsiteY651" fmla="*/ 4365570 h 7720365"/>
              <a:gd name="connsiteX652" fmla="*/ 5914341 w 10345110"/>
              <a:gd name="connsiteY652" fmla="*/ 4364873 h 7720365"/>
              <a:gd name="connsiteX653" fmla="*/ 3084339 w 10345110"/>
              <a:gd name="connsiteY653" fmla="*/ 4088679 h 7720365"/>
              <a:gd name="connsiteX654" fmla="*/ 3083915 w 10345110"/>
              <a:gd name="connsiteY654" fmla="*/ 4089062 h 7720365"/>
              <a:gd name="connsiteX655" fmla="*/ 3076076 w 10345110"/>
              <a:gd name="connsiteY655" fmla="*/ 4097605 h 7720365"/>
              <a:gd name="connsiteX656" fmla="*/ 3068730 w 10345110"/>
              <a:gd name="connsiteY656" fmla="*/ 4110306 h 7720365"/>
              <a:gd name="connsiteX657" fmla="*/ 3069632 w 10345110"/>
              <a:gd name="connsiteY657" fmla="*/ 4109706 h 7720365"/>
              <a:gd name="connsiteX658" fmla="*/ 3077459 w 10345110"/>
              <a:gd name="connsiteY658" fmla="*/ 4096176 h 7720365"/>
              <a:gd name="connsiteX659" fmla="*/ 9467162 w 10345110"/>
              <a:gd name="connsiteY659" fmla="*/ 3899703 h 7720365"/>
              <a:gd name="connsiteX660" fmla="*/ 9477544 w 10345110"/>
              <a:gd name="connsiteY660" fmla="*/ 3914224 h 7720365"/>
              <a:gd name="connsiteX661" fmla="*/ 9481324 w 10345110"/>
              <a:gd name="connsiteY661" fmla="*/ 3910433 h 7720365"/>
              <a:gd name="connsiteX662" fmla="*/ 9483459 w 10345110"/>
              <a:gd name="connsiteY662" fmla="*/ 3908297 h 7720365"/>
              <a:gd name="connsiteX663" fmla="*/ 9483902 w 10345110"/>
              <a:gd name="connsiteY663" fmla="*/ 3908605 h 7720365"/>
              <a:gd name="connsiteX664" fmla="*/ 9484262 w 10345110"/>
              <a:gd name="connsiteY664" fmla="*/ 3908245 h 7720365"/>
              <a:gd name="connsiteX665" fmla="*/ 9493523 w 10345110"/>
              <a:gd name="connsiteY665" fmla="*/ 3914649 h 7720365"/>
              <a:gd name="connsiteX666" fmla="*/ 9485686 w 10345110"/>
              <a:gd name="connsiteY666" fmla="*/ 3919633 h 7720365"/>
              <a:gd name="connsiteX667" fmla="*/ 9459324 w 10345110"/>
              <a:gd name="connsiteY667" fmla="*/ 3931734 h 7720365"/>
              <a:gd name="connsiteX668" fmla="*/ 9448639 w 10345110"/>
              <a:gd name="connsiteY668" fmla="*/ 3935292 h 7720365"/>
              <a:gd name="connsiteX669" fmla="*/ 9437954 w 10345110"/>
              <a:gd name="connsiteY669" fmla="*/ 3940276 h 7720365"/>
              <a:gd name="connsiteX670" fmla="*/ 9427980 w 10345110"/>
              <a:gd name="connsiteY670" fmla="*/ 3951669 h 7720365"/>
              <a:gd name="connsiteX671" fmla="*/ 9418719 w 10345110"/>
              <a:gd name="connsiteY671" fmla="*/ 3960212 h 7720365"/>
              <a:gd name="connsiteX672" fmla="*/ 9418306 w 10345110"/>
              <a:gd name="connsiteY672" fmla="*/ 3959971 h 7720365"/>
              <a:gd name="connsiteX673" fmla="*/ 9417953 w 10345110"/>
              <a:gd name="connsiteY673" fmla="*/ 3960298 h 7720365"/>
              <a:gd name="connsiteX674" fmla="*/ 9409411 w 10345110"/>
              <a:gd name="connsiteY674" fmla="*/ 3955306 h 7720365"/>
              <a:gd name="connsiteX675" fmla="*/ 9403753 w 10345110"/>
              <a:gd name="connsiteY675" fmla="*/ 3955306 h 7720365"/>
              <a:gd name="connsiteX676" fmla="*/ 9403043 w 10345110"/>
              <a:gd name="connsiteY676" fmla="*/ 3987264 h 7720365"/>
              <a:gd name="connsiteX677" fmla="*/ 9429855 w 10345110"/>
              <a:gd name="connsiteY677" fmla="*/ 3992200 h 7720365"/>
              <a:gd name="connsiteX678" fmla="*/ 9487018 w 10345110"/>
              <a:gd name="connsiteY678" fmla="*/ 3975967 h 7720365"/>
              <a:gd name="connsiteX679" fmla="*/ 9487018 w 10345110"/>
              <a:gd name="connsiteY679" fmla="*/ 3976101 h 7720365"/>
              <a:gd name="connsiteX680" fmla="*/ 9487828 w 10345110"/>
              <a:gd name="connsiteY680" fmla="*/ 3975871 h 7720365"/>
              <a:gd name="connsiteX681" fmla="*/ 9487828 w 10345110"/>
              <a:gd name="connsiteY681" fmla="*/ 3981567 h 7720365"/>
              <a:gd name="connsiteX682" fmla="*/ 9480702 w 10345110"/>
              <a:gd name="connsiteY682" fmla="*/ 3987264 h 7720365"/>
              <a:gd name="connsiteX683" fmla="*/ 9479990 w 10345110"/>
              <a:gd name="connsiteY683" fmla="*/ 3992955 h 7720365"/>
              <a:gd name="connsiteX684" fmla="*/ 9479990 w 10345110"/>
              <a:gd name="connsiteY684" fmla="*/ 4000790 h 7720365"/>
              <a:gd name="connsiteX685" fmla="*/ 9477848 w 10345110"/>
              <a:gd name="connsiteY685" fmla="*/ 4008620 h 7720365"/>
              <a:gd name="connsiteX686" fmla="*/ 9473576 w 10345110"/>
              <a:gd name="connsiteY686" fmla="*/ 4014316 h 7720365"/>
              <a:gd name="connsiteX687" fmla="*/ 9468586 w 10345110"/>
              <a:gd name="connsiteY687" fmla="*/ 4017162 h 7720365"/>
              <a:gd name="connsiteX688" fmla="*/ 9455765 w 10345110"/>
              <a:gd name="connsiteY688" fmla="*/ 4022146 h 7720365"/>
              <a:gd name="connsiteX689" fmla="*/ 9432252 w 10345110"/>
              <a:gd name="connsiteY689" fmla="*/ 4028550 h 7720365"/>
              <a:gd name="connsiteX690" fmla="*/ 9426549 w 10345110"/>
              <a:gd name="connsiteY690" fmla="*/ 4035672 h 7720365"/>
              <a:gd name="connsiteX691" fmla="*/ 9425837 w 10345110"/>
              <a:gd name="connsiteY691" fmla="*/ 4056315 h 7720365"/>
              <a:gd name="connsiteX692" fmla="*/ 9434387 w 10345110"/>
              <a:gd name="connsiteY692" fmla="*/ 4078383 h 7720365"/>
              <a:gd name="connsiteX693" fmla="*/ 9455053 w 10345110"/>
              <a:gd name="connsiteY693" fmla="*/ 4098319 h 7720365"/>
              <a:gd name="connsiteX694" fmla="*/ 9478567 w 10345110"/>
              <a:gd name="connsiteY694" fmla="*/ 4111845 h 7720365"/>
              <a:gd name="connsiteX695" fmla="*/ 9500649 w 10345110"/>
              <a:gd name="connsiteY695" fmla="*/ 4116823 h 7720365"/>
              <a:gd name="connsiteX696" fmla="*/ 9552936 w 10345110"/>
              <a:gd name="connsiteY696" fmla="*/ 4116823 h 7720365"/>
              <a:gd name="connsiteX697" fmla="*/ 9565357 w 10345110"/>
              <a:gd name="connsiteY697" fmla="*/ 4112004 h 7720365"/>
              <a:gd name="connsiteX698" fmla="*/ 9588847 w 10345110"/>
              <a:gd name="connsiteY698" fmla="*/ 4087791 h 7720365"/>
              <a:gd name="connsiteX699" fmla="*/ 9599524 w 10345110"/>
              <a:gd name="connsiteY699" fmla="*/ 4082800 h 7720365"/>
              <a:gd name="connsiteX700" fmla="*/ 9599852 w 10345110"/>
              <a:gd name="connsiteY700" fmla="*/ 4082909 h 7720365"/>
              <a:gd name="connsiteX701" fmla="*/ 9600398 w 10345110"/>
              <a:gd name="connsiteY701" fmla="*/ 4082654 h 7720365"/>
              <a:gd name="connsiteX702" fmla="*/ 9621769 w 10345110"/>
              <a:gd name="connsiteY702" fmla="*/ 4089777 h 7720365"/>
              <a:gd name="connsiteX703" fmla="*/ 9664518 w 10345110"/>
              <a:gd name="connsiteY703" fmla="*/ 4114690 h 7720365"/>
              <a:gd name="connsiteX704" fmla="*/ 9691598 w 10345110"/>
              <a:gd name="connsiteY704" fmla="*/ 4116823 h 7720365"/>
              <a:gd name="connsiteX705" fmla="*/ 9686608 w 10345110"/>
              <a:gd name="connsiteY705" fmla="*/ 4126791 h 7720365"/>
              <a:gd name="connsiteX706" fmla="*/ 9687320 w 10345110"/>
              <a:gd name="connsiteY706" fmla="*/ 4135333 h 7720365"/>
              <a:gd name="connsiteX707" fmla="*/ 9689456 w 10345110"/>
              <a:gd name="connsiteY707" fmla="*/ 4142456 h 7720365"/>
              <a:gd name="connsiteX708" fmla="*/ 9691598 w 10345110"/>
              <a:gd name="connsiteY708" fmla="*/ 4150998 h 7720365"/>
              <a:gd name="connsiteX709" fmla="*/ 9688744 w 10345110"/>
              <a:gd name="connsiteY709" fmla="*/ 4155982 h 7720365"/>
              <a:gd name="connsiteX710" fmla="*/ 9683042 w 10345110"/>
              <a:gd name="connsiteY710" fmla="*/ 4160253 h 7720365"/>
              <a:gd name="connsiteX711" fmla="*/ 9680906 w 10345110"/>
              <a:gd name="connsiteY711" fmla="*/ 4166657 h 7720365"/>
              <a:gd name="connsiteX712" fmla="*/ 9686608 w 10345110"/>
              <a:gd name="connsiteY712" fmla="*/ 4178757 h 7720365"/>
              <a:gd name="connsiteX713" fmla="*/ 9675922 w 10345110"/>
              <a:gd name="connsiteY713" fmla="*/ 4205810 h 7720365"/>
              <a:gd name="connsiteX714" fmla="*/ 9667372 w 10345110"/>
              <a:gd name="connsiteY714" fmla="*/ 4219336 h 7720365"/>
              <a:gd name="connsiteX715" fmla="*/ 9657392 w 10345110"/>
              <a:gd name="connsiteY715" fmla="*/ 4225745 h 7720365"/>
              <a:gd name="connsiteX716" fmla="*/ 9644570 w 10345110"/>
              <a:gd name="connsiteY716" fmla="*/ 4230016 h 7720365"/>
              <a:gd name="connsiteX717" fmla="*/ 9636734 w 10345110"/>
              <a:gd name="connsiteY717" fmla="*/ 4242117 h 7720365"/>
              <a:gd name="connsiteX718" fmla="*/ 9633174 w 10345110"/>
              <a:gd name="connsiteY718" fmla="*/ 4256356 h 7720365"/>
              <a:gd name="connsiteX719" fmla="*/ 9639580 w 10345110"/>
              <a:gd name="connsiteY719" fmla="*/ 4272015 h 7720365"/>
              <a:gd name="connsiteX720" fmla="*/ 9608236 w 10345110"/>
              <a:gd name="connsiteY720" fmla="*/ 4301205 h 7720365"/>
              <a:gd name="connsiteX721" fmla="*/ 9576173 w 10345110"/>
              <a:gd name="connsiteY721" fmla="*/ 4339646 h 7720365"/>
              <a:gd name="connsiteX722" fmla="*/ 9552660 w 10345110"/>
              <a:gd name="connsiteY722" fmla="*/ 4387341 h 7720365"/>
              <a:gd name="connsiteX723" fmla="*/ 9544822 w 10345110"/>
              <a:gd name="connsiteY723" fmla="*/ 4441445 h 7720365"/>
              <a:gd name="connsiteX724" fmla="*/ 9544094 w 10345110"/>
              <a:gd name="connsiteY724" fmla="*/ 4441009 h 7720365"/>
              <a:gd name="connsiteX725" fmla="*/ 9543983 w 10345110"/>
              <a:gd name="connsiteY725" fmla="*/ 4441776 h 7720365"/>
              <a:gd name="connsiteX726" fmla="*/ 9536865 w 10345110"/>
              <a:gd name="connsiteY726" fmla="*/ 4437492 h 7720365"/>
              <a:gd name="connsiteX727" fmla="*/ 9534576 w 10345110"/>
              <a:gd name="connsiteY727" fmla="*/ 4435206 h 7720365"/>
              <a:gd name="connsiteX728" fmla="*/ 9522027 w 10345110"/>
              <a:gd name="connsiteY728" fmla="*/ 4475614 h 7720365"/>
              <a:gd name="connsiteX729" fmla="*/ 9498514 w 10345110"/>
              <a:gd name="connsiteY729" fmla="*/ 4500534 h 7720365"/>
              <a:gd name="connsiteX730" fmla="*/ 9428692 w 10345110"/>
              <a:gd name="connsiteY730" fmla="*/ 4543958 h 7720365"/>
              <a:gd name="connsiteX731" fmla="*/ 9400188 w 10345110"/>
              <a:gd name="connsiteY731" fmla="*/ 4568872 h 7720365"/>
              <a:gd name="connsiteX732" fmla="*/ 9393781 w 10345110"/>
              <a:gd name="connsiteY732" fmla="*/ 4579552 h 7720365"/>
              <a:gd name="connsiteX733" fmla="*/ 9390215 w 10345110"/>
              <a:gd name="connsiteY733" fmla="*/ 4582398 h 7720365"/>
              <a:gd name="connsiteX734" fmla="*/ 9384520 w 10345110"/>
              <a:gd name="connsiteY734" fmla="*/ 4587382 h 7720365"/>
              <a:gd name="connsiteX735" fmla="*/ 9384089 w 10345110"/>
              <a:gd name="connsiteY735" fmla="*/ 4587499 h 7720365"/>
              <a:gd name="connsiteX736" fmla="*/ 9383766 w 10345110"/>
              <a:gd name="connsiteY736" fmla="*/ 4587782 h 7720365"/>
              <a:gd name="connsiteX737" fmla="*/ 9375936 w 10345110"/>
              <a:gd name="connsiteY737" fmla="*/ 4589918 h 7720365"/>
              <a:gd name="connsiteX738" fmla="*/ 9373089 w 10345110"/>
              <a:gd name="connsiteY738" fmla="*/ 4587063 h 7720365"/>
              <a:gd name="connsiteX739" fmla="*/ 9352426 w 10345110"/>
              <a:gd name="connsiteY739" fmla="*/ 4555723 h 7720365"/>
              <a:gd name="connsiteX740" fmla="*/ 9347444 w 10345110"/>
              <a:gd name="connsiteY740" fmla="*/ 4551452 h 7720365"/>
              <a:gd name="connsiteX741" fmla="*/ 9336054 w 10345110"/>
              <a:gd name="connsiteY741" fmla="*/ 4546472 h 7720365"/>
              <a:gd name="connsiteX742" fmla="*/ 9330360 w 10345110"/>
              <a:gd name="connsiteY742" fmla="*/ 4542201 h 7720365"/>
              <a:gd name="connsiteX743" fmla="*/ 9327513 w 10345110"/>
              <a:gd name="connsiteY743" fmla="*/ 4533646 h 7720365"/>
              <a:gd name="connsiteX744" fmla="*/ 9326801 w 10345110"/>
              <a:gd name="connsiteY744" fmla="*/ 4522248 h 7720365"/>
              <a:gd name="connsiteX745" fmla="*/ 9323242 w 10345110"/>
              <a:gd name="connsiteY745" fmla="*/ 4512997 h 7720365"/>
              <a:gd name="connsiteX746" fmla="*/ 9318259 w 10345110"/>
              <a:gd name="connsiteY746" fmla="*/ 4510142 h 7720365"/>
              <a:gd name="connsiteX747" fmla="*/ 9311141 w 10345110"/>
              <a:gd name="connsiteY747" fmla="*/ 4508006 h 7720365"/>
              <a:gd name="connsiteX748" fmla="*/ 9298309 w 10345110"/>
              <a:gd name="connsiteY748" fmla="*/ 4497327 h 7720365"/>
              <a:gd name="connsiteX749" fmla="*/ 9291902 w 10345110"/>
              <a:gd name="connsiteY749" fmla="*/ 4495900 h 7720365"/>
              <a:gd name="connsiteX750" fmla="*/ 9282649 w 10345110"/>
              <a:gd name="connsiteY750" fmla="*/ 4496608 h 7720365"/>
              <a:gd name="connsiteX751" fmla="*/ 9271260 w 10345110"/>
              <a:gd name="connsiteY751" fmla="*/ 4501599 h 7720365"/>
              <a:gd name="connsiteX752" fmla="*/ 9264142 w 10345110"/>
              <a:gd name="connsiteY752" fmla="*/ 4503027 h 7720365"/>
              <a:gd name="connsiteX753" fmla="*/ 9197903 w 10345110"/>
              <a:gd name="connsiteY753" fmla="*/ 4497327 h 7720365"/>
              <a:gd name="connsiteX754" fmla="*/ 9168007 w 10345110"/>
              <a:gd name="connsiteY754" fmla="*/ 4485221 h 7720365"/>
              <a:gd name="connsiteX755" fmla="*/ 9148768 w 10345110"/>
              <a:gd name="connsiteY755" fmla="*/ 4461717 h 7720365"/>
              <a:gd name="connsiteX756" fmla="*/ 9140938 w 10345110"/>
              <a:gd name="connsiteY756" fmla="*/ 4408300 h 7720365"/>
              <a:gd name="connsiteX757" fmla="*/ 9130261 w 10345110"/>
              <a:gd name="connsiteY757" fmla="*/ 4401173 h 7720365"/>
              <a:gd name="connsiteX758" fmla="*/ 9132397 w 10345110"/>
              <a:gd name="connsiteY758" fmla="*/ 4384796 h 7720365"/>
              <a:gd name="connsiteX759" fmla="*/ 9143786 w 10345110"/>
              <a:gd name="connsiteY759" fmla="*/ 4360571 h 7720365"/>
              <a:gd name="connsiteX760" fmla="*/ 9135244 w 10345110"/>
              <a:gd name="connsiteY760" fmla="*/ 4339922 h 7720365"/>
              <a:gd name="connsiteX761" fmla="*/ 9113890 w 10345110"/>
              <a:gd name="connsiteY761" fmla="*/ 4319981 h 7720365"/>
              <a:gd name="connsiteX762" fmla="*/ 9088956 w 10345110"/>
              <a:gd name="connsiteY762" fmla="*/ 4305727 h 7720365"/>
              <a:gd name="connsiteX763" fmla="*/ 9068314 w 10345110"/>
              <a:gd name="connsiteY763" fmla="*/ 4299320 h 7720365"/>
              <a:gd name="connsiteX764" fmla="*/ 9051533 w 10345110"/>
              <a:gd name="connsiteY764" fmla="*/ 4304912 h 7720365"/>
              <a:gd name="connsiteX765" fmla="*/ 9003341 w 10345110"/>
              <a:gd name="connsiteY765" fmla="*/ 4332529 h 7720365"/>
              <a:gd name="connsiteX766" fmla="*/ 8992656 w 10345110"/>
              <a:gd name="connsiteY766" fmla="*/ 4343917 h 7720365"/>
              <a:gd name="connsiteX767" fmla="*/ 8984818 w 10345110"/>
              <a:gd name="connsiteY767" fmla="*/ 4369543 h 7720365"/>
              <a:gd name="connsiteX768" fmla="*/ 8966295 w 10345110"/>
              <a:gd name="connsiteY768" fmla="*/ 4389479 h 7720365"/>
              <a:gd name="connsiteX769" fmla="*/ 8966013 w 10345110"/>
              <a:gd name="connsiteY769" fmla="*/ 4389517 h 7720365"/>
              <a:gd name="connsiteX770" fmla="*/ 8965773 w 10345110"/>
              <a:gd name="connsiteY770" fmla="*/ 4389775 h 7720365"/>
              <a:gd name="connsiteX771" fmla="*/ 8944399 w 10345110"/>
              <a:gd name="connsiteY771" fmla="*/ 4392631 h 7720365"/>
              <a:gd name="connsiteX772" fmla="*/ 8930162 w 10345110"/>
              <a:gd name="connsiteY772" fmla="*/ 4367698 h 7720365"/>
              <a:gd name="connsiteX773" fmla="*/ 8929451 w 10345110"/>
              <a:gd name="connsiteY773" fmla="*/ 4365563 h 7720365"/>
              <a:gd name="connsiteX774" fmla="*/ 8927315 w 10345110"/>
              <a:gd name="connsiteY774" fmla="*/ 4357728 h 7720365"/>
              <a:gd name="connsiteX775" fmla="*/ 8929451 w 10345110"/>
              <a:gd name="connsiteY775" fmla="*/ 4351321 h 7720365"/>
              <a:gd name="connsiteX776" fmla="*/ 8935145 w 10345110"/>
              <a:gd name="connsiteY776" fmla="*/ 4347037 h 7720365"/>
              <a:gd name="connsiteX777" fmla="*/ 8916088 w 10345110"/>
              <a:gd name="connsiteY777" fmla="*/ 4326562 h 7720365"/>
              <a:gd name="connsiteX778" fmla="*/ 8910006 w 10345110"/>
              <a:gd name="connsiteY778" fmla="*/ 4334662 h 7720365"/>
              <a:gd name="connsiteX779" fmla="*/ 8903592 w 10345110"/>
              <a:gd name="connsiteY779" fmla="*/ 4338933 h 7720365"/>
              <a:gd name="connsiteX780" fmla="*/ 8903547 w 10345110"/>
              <a:gd name="connsiteY780" fmla="*/ 4338901 h 7720365"/>
              <a:gd name="connsiteX781" fmla="*/ 8903094 w 10345110"/>
              <a:gd name="connsiteY781" fmla="*/ 4339203 h 7720365"/>
              <a:gd name="connsiteX782" fmla="*/ 8898111 w 10345110"/>
              <a:gd name="connsiteY782" fmla="*/ 4335651 h 7720365"/>
              <a:gd name="connsiteX783" fmla="*/ 8893853 w 10345110"/>
              <a:gd name="connsiteY783" fmla="*/ 4326415 h 7720365"/>
              <a:gd name="connsiteX784" fmla="*/ 8873672 w 10345110"/>
              <a:gd name="connsiteY784" fmla="*/ 4338933 h 7720365"/>
              <a:gd name="connsiteX785" fmla="*/ 8873621 w 10345110"/>
              <a:gd name="connsiteY785" fmla="*/ 4338940 h 7720365"/>
              <a:gd name="connsiteX786" fmla="*/ 8873198 w 10345110"/>
              <a:gd name="connsiteY786" fmla="*/ 4339203 h 7720365"/>
              <a:gd name="connsiteX787" fmla="*/ 8868215 w 10345110"/>
              <a:gd name="connsiteY787" fmla="*/ 4339922 h 7720365"/>
              <a:gd name="connsiteX788" fmla="*/ 8860365 w 10345110"/>
              <a:gd name="connsiteY788" fmla="*/ 4334931 h 7720365"/>
              <a:gd name="connsiteX789" fmla="*/ 8854671 w 10345110"/>
              <a:gd name="connsiteY789" fmla="*/ 4317126 h 7720365"/>
              <a:gd name="connsiteX790" fmla="*/ 8841146 w 10345110"/>
              <a:gd name="connsiteY790" fmla="*/ 4305727 h 7720365"/>
              <a:gd name="connsiteX791" fmla="*/ 8836875 w 10345110"/>
              <a:gd name="connsiteY791" fmla="*/ 4287922 h 7720365"/>
              <a:gd name="connsiteX792" fmla="*/ 8837587 w 10345110"/>
              <a:gd name="connsiteY792" fmla="*/ 4268701 h 7720365"/>
              <a:gd name="connsiteX793" fmla="*/ 8841858 w 10345110"/>
              <a:gd name="connsiteY793" fmla="*/ 4253031 h 7720365"/>
              <a:gd name="connsiteX794" fmla="*/ 8896687 w 10345110"/>
              <a:gd name="connsiteY794" fmla="*/ 4218836 h 7720365"/>
              <a:gd name="connsiteX795" fmla="*/ 8896931 w 10345110"/>
              <a:gd name="connsiteY795" fmla="*/ 4218781 h 7720365"/>
              <a:gd name="connsiteX796" fmla="*/ 8897185 w 10345110"/>
              <a:gd name="connsiteY796" fmla="*/ 4218623 h 7720365"/>
              <a:gd name="connsiteX797" fmla="*/ 8912580 w 10345110"/>
              <a:gd name="connsiteY797" fmla="*/ 4215127 h 7720365"/>
              <a:gd name="connsiteX798" fmla="*/ 8925892 w 10345110"/>
              <a:gd name="connsiteY798" fmla="*/ 4206022 h 7720365"/>
              <a:gd name="connsiteX799" fmla="*/ 8963637 w 10345110"/>
              <a:gd name="connsiteY799" fmla="*/ 4166848 h 7720365"/>
              <a:gd name="connsiteX800" fmla="*/ 8975026 w 10345110"/>
              <a:gd name="connsiteY800" fmla="*/ 4160429 h 7720365"/>
              <a:gd name="connsiteX801" fmla="*/ 8975354 w 10345110"/>
              <a:gd name="connsiteY801" fmla="*/ 4160366 h 7720365"/>
              <a:gd name="connsiteX802" fmla="*/ 8975556 w 10345110"/>
              <a:gd name="connsiteY802" fmla="*/ 4160253 h 7720365"/>
              <a:gd name="connsiteX803" fmla="*/ 8990513 w 10345110"/>
              <a:gd name="connsiteY803" fmla="*/ 4157402 h 7720365"/>
              <a:gd name="connsiteX804" fmla="*/ 9003515 w 10345110"/>
              <a:gd name="connsiteY804" fmla="*/ 4153300 h 7720365"/>
              <a:gd name="connsiteX805" fmla="*/ 9016331 w 10345110"/>
              <a:gd name="connsiteY805" fmla="*/ 4142623 h 7720365"/>
              <a:gd name="connsiteX806" fmla="*/ 9039821 w 10345110"/>
              <a:gd name="connsiteY806" fmla="*/ 4116983 h 7720365"/>
              <a:gd name="connsiteX807" fmla="*/ 9043380 w 10345110"/>
              <a:gd name="connsiteY807" fmla="*/ 4112712 h 7720365"/>
              <a:gd name="connsiteX808" fmla="*/ 9048363 w 10345110"/>
              <a:gd name="connsiteY808" fmla="*/ 4099897 h 7720365"/>
              <a:gd name="connsiteX809" fmla="*/ 9050498 w 10345110"/>
              <a:gd name="connsiteY809" fmla="*/ 4097042 h 7720365"/>
              <a:gd name="connsiteX810" fmla="*/ 9051077 w 10345110"/>
              <a:gd name="connsiteY810" fmla="*/ 4096898 h 7720365"/>
              <a:gd name="connsiteX811" fmla="*/ 9051080 w 10345110"/>
              <a:gd name="connsiteY811" fmla="*/ 4096893 h 7720365"/>
              <a:gd name="connsiteX812" fmla="*/ 9053928 w 10345110"/>
              <a:gd name="connsiteY812" fmla="*/ 4096180 h 7720365"/>
              <a:gd name="connsiteX813" fmla="*/ 9063066 w 10345110"/>
              <a:gd name="connsiteY813" fmla="*/ 4098290 h 7720365"/>
              <a:gd name="connsiteX814" fmla="*/ 9066178 w 10345110"/>
              <a:gd name="connsiteY814" fmla="*/ 4097042 h 7720365"/>
              <a:gd name="connsiteX815" fmla="*/ 9083974 w 10345110"/>
              <a:gd name="connsiteY815" fmla="*/ 4078528 h 7720365"/>
              <a:gd name="connsiteX816" fmla="*/ 9086821 w 10345110"/>
              <a:gd name="connsiteY816" fmla="*/ 4073537 h 7720365"/>
              <a:gd name="connsiteX817" fmla="*/ 9089668 w 10345110"/>
              <a:gd name="connsiteY817" fmla="*/ 4071402 h 7720365"/>
              <a:gd name="connsiteX818" fmla="*/ 9105328 w 10345110"/>
              <a:gd name="connsiteY818" fmla="*/ 4053596 h 7720365"/>
              <a:gd name="connsiteX819" fmla="*/ 9110330 w 10345110"/>
              <a:gd name="connsiteY819" fmla="*/ 4049325 h 7720365"/>
              <a:gd name="connsiteX820" fmla="*/ 9116025 w 10345110"/>
              <a:gd name="connsiteY820" fmla="*/ 4047189 h 7720365"/>
              <a:gd name="connsiteX821" fmla="*/ 9138803 w 10345110"/>
              <a:gd name="connsiteY821" fmla="*/ 4035791 h 7720365"/>
              <a:gd name="connsiteX822" fmla="*/ 9148768 w 10345110"/>
              <a:gd name="connsiteY822" fmla="*/ 4027956 h 7720365"/>
              <a:gd name="connsiteX823" fmla="*/ 9158754 w 10345110"/>
              <a:gd name="connsiteY823" fmla="*/ 4017985 h 7720365"/>
              <a:gd name="connsiteX824" fmla="*/ 9166584 w 10345110"/>
              <a:gd name="connsiteY824" fmla="*/ 4010858 h 7720365"/>
              <a:gd name="connsiteX825" fmla="*/ 9177972 w 10345110"/>
              <a:gd name="connsiteY825" fmla="*/ 4008723 h 7720365"/>
              <a:gd name="connsiteX826" fmla="*/ 9181532 w 10345110"/>
              <a:gd name="connsiteY826" fmla="*/ 4006587 h 7720365"/>
              <a:gd name="connsiteX827" fmla="*/ 9185091 w 10345110"/>
              <a:gd name="connsiteY827" fmla="*/ 3997336 h 7720365"/>
              <a:gd name="connsiteX828" fmla="*/ 9188650 w 10345110"/>
              <a:gd name="connsiteY828" fmla="*/ 3995189 h 7720365"/>
              <a:gd name="connsiteX829" fmla="*/ 9189049 w 10345110"/>
              <a:gd name="connsiteY829" fmla="*/ 3995243 h 7720365"/>
              <a:gd name="connsiteX830" fmla="*/ 9189300 w 10345110"/>
              <a:gd name="connsiteY830" fmla="*/ 3995093 h 7720365"/>
              <a:gd name="connsiteX831" fmla="*/ 9204769 w 10345110"/>
              <a:gd name="connsiteY831" fmla="*/ 3997198 h 7720365"/>
              <a:gd name="connsiteX832" fmla="*/ 9211448 w 10345110"/>
              <a:gd name="connsiteY832" fmla="*/ 3995189 h 7720365"/>
              <a:gd name="connsiteX833" fmla="*/ 9234226 w 10345110"/>
              <a:gd name="connsiteY833" fmla="*/ 3985218 h 7720365"/>
              <a:gd name="connsiteX834" fmla="*/ 9279801 w 10345110"/>
              <a:gd name="connsiteY834" fmla="*/ 3953879 h 7720365"/>
              <a:gd name="connsiteX835" fmla="*/ 9302580 w 10345110"/>
              <a:gd name="connsiteY835" fmla="*/ 3947472 h 7720365"/>
              <a:gd name="connsiteX836" fmla="*/ 9303282 w 10345110"/>
              <a:gd name="connsiteY836" fmla="*/ 3947402 h 7720365"/>
              <a:gd name="connsiteX837" fmla="*/ 9303294 w 10345110"/>
              <a:gd name="connsiteY837" fmla="*/ 3947398 h 7720365"/>
              <a:gd name="connsiteX838" fmla="*/ 9339070 w 10345110"/>
              <a:gd name="connsiteY838" fmla="*/ 3943824 h 7720365"/>
              <a:gd name="connsiteX839" fmla="*/ 9345308 w 10345110"/>
              <a:gd name="connsiteY839" fmla="*/ 3943200 h 7720365"/>
              <a:gd name="connsiteX840" fmla="*/ 9387325 w 10345110"/>
              <a:gd name="connsiteY840" fmla="*/ 3933230 h 7720365"/>
              <a:gd name="connsiteX841" fmla="*/ 9466376 w 10345110"/>
              <a:gd name="connsiteY841" fmla="*/ 3899754 h 7720365"/>
              <a:gd name="connsiteX842" fmla="*/ 9466530 w 10345110"/>
              <a:gd name="connsiteY842" fmla="*/ 3899971 h 7720365"/>
              <a:gd name="connsiteX843" fmla="*/ 6421965 w 10345110"/>
              <a:gd name="connsiteY843" fmla="*/ 3895987 h 7720365"/>
              <a:gd name="connsiteX844" fmla="*/ 6421897 w 10345110"/>
              <a:gd name="connsiteY844" fmla="*/ 3896085 h 7720365"/>
              <a:gd name="connsiteX845" fmla="*/ 6418341 w 10345110"/>
              <a:gd name="connsiteY845" fmla="*/ 3903201 h 7720365"/>
              <a:gd name="connsiteX846" fmla="*/ 6416926 w 10345110"/>
              <a:gd name="connsiteY846" fmla="*/ 3918158 h 7720365"/>
              <a:gd name="connsiteX847" fmla="*/ 6416926 w 10345110"/>
              <a:gd name="connsiteY847" fmla="*/ 3923851 h 7720365"/>
              <a:gd name="connsiteX848" fmla="*/ 6418341 w 10345110"/>
              <a:gd name="connsiteY848" fmla="*/ 3930268 h 7720365"/>
              <a:gd name="connsiteX849" fmla="*/ 6418341 w 10345110"/>
              <a:gd name="connsiteY849" fmla="*/ 3936660 h 7720365"/>
              <a:gd name="connsiteX850" fmla="*/ 6421897 w 10345110"/>
              <a:gd name="connsiteY850" fmla="*/ 3950918 h 7720365"/>
              <a:gd name="connsiteX851" fmla="*/ 6428301 w 10345110"/>
              <a:gd name="connsiteY851" fmla="*/ 3963727 h 7720365"/>
              <a:gd name="connsiteX852" fmla="*/ 6433290 w 10345110"/>
              <a:gd name="connsiteY852" fmla="*/ 3968721 h 7720365"/>
              <a:gd name="connsiteX853" fmla="*/ 6439694 w 10345110"/>
              <a:gd name="connsiteY853" fmla="*/ 3971568 h 7720365"/>
              <a:gd name="connsiteX854" fmla="*/ 6447531 w 10345110"/>
              <a:gd name="connsiteY854" fmla="*/ 3982255 h 7720365"/>
              <a:gd name="connsiteX855" fmla="*/ 6453082 w 10345110"/>
              <a:gd name="connsiteY855" fmla="*/ 3992669 h 7720365"/>
              <a:gd name="connsiteX856" fmla="*/ 6453483 w 10345110"/>
              <a:gd name="connsiteY856" fmla="*/ 3992469 h 7720365"/>
              <a:gd name="connsiteX857" fmla="*/ 6447785 w 10345110"/>
              <a:gd name="connsiteY857" fmla="*/ 3981777 h 7720365"/>
              <a:gd name="connsiteX858" fmla="*/ 6439955 w 10345110"/>
              <a:gd name="connsiteY858" fmla="*/ 3971085 h 7720365"/>
              <a:gd name="connsiteX859" fmla="*/ 6433546 w 10345110"/>
              <a:gd name="connsiteY859" fmla="*/ 3968250 h 7720365"/>
              <a:gd name="connsiteX860" fmla="*/ 6428559 w 10345110"/>
              <a:gd name="connsiteY860" fmla="*/ 3963253 h 7720365"/>
              <a:gd name="connsiteX861" fmla="*/ 6422150 w 10345110"/>
              <a:gd name="connsiteY861" fmla="*/ 3950447 h 7720365"/>
              <a:gd name="connsiteX862" fmla="*/ 6418584 w 10345110"/>
              <a:gd name="connsiteY862" fmla="*/ 3936200 h 7720365"/>
              <a:gd name="connsiteX863" fmla="*/ 6418584 w 10345110"/>
              <a:gd name="connsiteY863" fmla="*/ 3929809 h 7720365"/>
              <a:gd name="connsiteX864" fmla="*/ 6417163 w 10345110"/>
              <a:gd name="connsiteY864" fmla="*/ 3923394 h 7720365"/>
              <a:gd name="connsiteX865" fmla="*/ 6417163 w 10345110"/>
              <a:gd name="connsiteY865" fmla="*/ 3917699 h 7720365"/>
              <a:gd name="connsiteX866" fmla="*/ 6418584 w 10345110"/>
              <a:gd name="connsiteY866" fmla="*/ 3902731 h 7720365"/>
              <a:gd name="connsiteX867" fmla="*/ 4293129 w 10345110"/>
              <a:gd name="connsiteY867" fmla="*/ 3895628 h 7720365"/>
              <a:gd name="connsiteX868" fmla="*/ 4291068 w 10345110"/>
              <a:gd name="connsiteY868" fmla="*/ 3901124 h 7720365"/>
              <a:gd name="connsiteX869" fmla="*/ 4285382 w 10345110"/>
              <a:gd name="connsiteY869" fmla="*/ 3903974 h 7720365"/>
              <a:gd name="connsiteX870" fmla="*/ 4267601 w 10345110"/>
              <a:gd name="connsiteY870" fmla="*/ 3908955 h 7720365"/>
              <a:gd name="connsiteX871" fmla="*/ 4254094 w 10345110"/>
              <a:gd name="connsiteY871" fmla="*/ 3918918 h 7720365"/>
              <a:gd name="connsiteX872" fmla="*/ 4244850 w 10345110"/>
              <a:gd name="connsiteY872" fmla="*/ 3922474 h 7720365"/>
              <a:gd name="connsiteX873" fmla="*/ 4231342 w 10345110"/>
              <a:gd name="connsiteY873" fmla="*/ 3924617 h 7720365"/>
              <a:gd name="connsiteX874" fmla="*/ 4222814 w 10345110"/>
              <a:gd name="connsiteY874" fmla="*/ 3926748 h 7720365"/>
              <a:gd name="connsiteX875" fmla="*/ 4217835 w 10345110"/>
              <a:gd name="connsiteY875" fmla="*/ 3930305 h 7720365"/>
              <a:gd name="connsiteX876" fmla="*/ 4212855 w 10345110"/>
              <a:gd name="connsiteY876" fmla="*/ 3933872 h 7720365"/>
              <a:gd name="connsiteX877" fmla="*/ 4205033 w 10345110"/>
              <a:gd name="connsiteY877" fmla="*/ 3942410 h 7720365"/>
              <a:gd name="connsiteX878" fmla="*/ 4193662 w 10345110"/>
              <a:gd name="connsiteY878" fmla="*/ 3953090 h 7720365"/>
              <a:gd name="connsiteX879" fmla="*/ 4187977 w 10345110"/>
              <a:gd name="connsiteY879" fmla="*/ 3955940 h 7720365"/>
              <a:gd name="connsiteX880" fmla="*/ 4176597 w 10345110"/>
              <a:gd name="connsiteY880" fmla="*/ 3965196 h 7720365"/>
              <a:gd name="connsiteX881" fmla="*/ 4170196 w 10345110"/>
              <a:gd name="connsiteY881" fmla="*/ 3972309 h 7720365"/>
              <a:gd name="connsiteX882" fmla="*/ 4161668 w 10345110"/>
              <a:gd name="connsiteY882" fmla="*/ 3974451 h 7720365"/>
              <a:gd name="connsiteX883" fmla="*/ 4149582 w 10345110"/>
              <a:gd name="connsiteY883" fmla="*/ 3973734 h 7720365"/>
              <a:gd name="connsiteX884" fmla="*/ 4125409 w 10345110"/>
              <a:gd name="connsiteY884" fmla="*/ 3958072 h 7720365"/>
              <a:gd name="connsiteX885" fmla="*/ 4116166 w 10345110"/>
              <a:gd name="connsiteY885" fmla="*/ 3948816 h 7720365"/>
              <a:gd name="connsiteX886" fmla="*/ 4113661 w 10345110"/>
              <a:gd name="connsiteY886" fmla="*/ 3943189 h 7720365"/>
              <a:gd name="connsiteX887" fmla="*/ 4113028 w 10345110"/>
              <a:gd name="connsiteY887" fmla="*/ 3943819 h 7720365"/>
              <a:gd name="connsiteX888" fmla="*/ 4115868 w 10345110"/>
              <a:gd name="connsiteY888" fmla="*/ 3950247 h 7720365"/>
              <a:gd name="connsiteX889" fmla="*/ 4125128 w 10345110"/>
              <a:gd name="connsiteY889" fmla="*/ 3959496 h 7720365"/>
              <a:gd name="connsiteX890" fmla="*/ 4149357 w 10345110"/>
              <a:gd name="connsiteY890" fmla="*/ 3975146 h 7720365"/>
              <a:gd name="connsiteX891" fmla="*/ 4161457 w 10345110"/>
              <a:gd name="connsiteY891" fmla="*/ 3975851 h 7720365"/>
              <a:gd name="connsiteX892" fmla="*/ 4170006 w 10345110"/>
              <a:gd name="connsiteY892" fmla="*/ 3973735 h 7720365"/>
              <a:gd name="connsiteX893" fmla="*/ 4176398 w 10345110"/>
              <a:gd name="connsiteY893" fmla="*/ 3966602 h 7720365"/>
              <a:gd name="connsiteX894" fmla="*/ 4187816 w 10345110"/>
              <a:gd name="connsiteY894" fmla="*/ 3957353 h 7720365"/>
              <a:gd name="connsiteX895" fmla="*/ 4193497 w 10345110"/>
              <a:gd name="connsiteY895" fmla="*/ 3954505 h 7720365"/>
              <a:gd name="connsiteX896" fmla="*/ 4204887 w 10345110"/>
              <a:gd name="connsiteY896" fmla="*/ 3943819 h 7720365"/>
              <a:gd name="connsiteX897" fmla="*/ 4212726 w 10345110"/>
              <a:gd name="connsiteY897" fmla="*/ 3935275 h 7720365"/>
              <a:gd name="connsiteX898" fmla="*/ 4217726 w 10345110"/>
              <a:gd name="connsiteY898" fmla="*/ 3931722 h 7720365"/>
              <a:gd name="connsiteX899" fmla="*/ 4222696 w 10345110"/>
              <a:gd name="connsiteY899" fmla="*/ 3928169 h 7720365"/>
              <a:gd name="connsiteX900" fmla="*/ 4231246 w 10345110"/>
              <a:gd name="connsiteY900" fmla="*/ 3926026 h 7720365"/>
              <a:gd name="connsiteX901" fmla="*/ 4244766 w 10345110"/>
              <a:gd name="connsiteY901" fmla="*/ 3923884 h 7720365"/>
              <a:gd name="connsiteX902" fmla="*/ 4254026 w 10345110"/>
              <a:gd name="connsiteY902" fmla="*/ 3920331 h 7720365"/>
              <a:gd name="connsiteX903" fmla="*/ 4267575 w 10345110"/>
              <a:gd name="connsiteY903" fmla="*/ 3910377 h 7720365"/>
              <a:gd name="connsiteX904" fmla="*/ 4285384 w 10345110"/>
              <a:gd name="connsiteY904" fmla="*/ 3905386 h 7720365"/>
              <a:gd name="connsiteX905" fmla="*/ 4291065 w 10345110"/>
              <a:gd name="connsiteY905" fmla="*/ 3902538 h 7720365"/>
              <a:gd name="connsiteX906" fmla="*/ 4293196 w 10345110"/>
              <a:gd name="connsiteY906" fmla="*/ 3896842 h 7720365"/>
              <a:gd name="connsiteX907" fmla="*/ 6477680 w 10345110"/>
              <a:gd name="connsiteY907" fmla="*/ 3836604 h 7720365"/>
              <a:gd name="connsiteX908" fmla="*/ 6477428 w 10345110"/>
              <a:gd name="connsiteY908" fmla="*/ 3836956 h 7720365"/>
              <a:gd name="connsiteX909" fmla="*/ 6474580 w 10345110"/>
              <a:gd name="connsiteY909" fmla="*/ 3852637 h 7720365"/>
              <a:gd name="connsiteX910" fmla="*/ 6471812 w 10345110"/>
              <a:gd name="connsiteY910" fmla="*/ 3861637 h 7720365"/>
              <a:gd name="connsiteX911" fmla="*/ 6471998 w 10345110"/>
              <a:gd name="connsiteY911" fmla="*/ 3861430 h 7720365"/>
              <a:gd name="connsiteX912" fmla="*/ 6474854 w 10345110"/>
              <a:gd name="connsiteY912" fmla="*/ 3852180 h 7720365"/>
              <a:gd name="connsiteX913" fmla="*/ 6236814 w 10345110"/>
              <a:gd name="connsiteY913" fmla="*/ 3819104 h 7720365"/>
              <a:gd name="connsiteX914" fmla="*/ 6234115 w 10345110"/>
              <a:gd name="connsiteY914" fmla="*/ 3825848 h 7720365"/>
              <a:gd name="connsiteX915" fmla="*/ 6229852 w 10345110"/>
              <a:gd name="connsiteY915" fmla="*/ 3831542 h 7720365"/>
              <a:gd name="connsiteX916" fmla="*/ 6224864 w 10345110"/>
              <a:gd name="connsiteY916" fmla="*/ 3836515 h 7720365"/>
              <a:gd name="connsiteX917" fmla="*/ 6188544 w 10345110"/>
              <a:gd name="connsiteY917" fmla="*/ 3854319 h 7720365"/>
              <a:gd name="connsiteX918" fmla="*/ 6170739 w 10345110"/>
              <a:gd name="connsiteY918" fmla="*/ 3859292 h 7720365"/>
              <a:gd name="connsiteX919" fmla="*/ 6157198 w 10345110"/>
              <a:gd name="connsiteY919" fmla="*/ 3861430 h 7720365"/>
              <a:gd name="connsiteX920" fmla="*/ 6152211 w 10345110"/>
              <a:gd name="connsiteY920" fmla="*/ 3864289 h 7720365"/>
              <a:gd name="connsiteX921" fmla="*/ 6137972 w 10345110"/>
              <a:gd name="connsiteY921" fmla="*/ 3866428 h 7720365"/>
              <a:gd name="connsiteX922" fmla="*/ 6124444 w 10345110"/>
              <a:gd name="connsiteY922" fmla="*/ 3867845 h 7720365"/>
              <a:gd name="connsiteX923" fmla="*/ 6116602 w 10345110"/>
              <a:gd name="connsiteY923" fmla="*/ 3869984 h 7720365"/>
              <a:gd name="connsiteX924" fmla="*/ 6115891 w 10345110"/>
              <a:gd name="connsiteY924" fmla="*/ 3870704 h 7720365"/>
              <a:gd name="connsiteX925" fmla="*/ 6109482 w 10345110"/>
              <a:gd name="connsiteY925" fmla="*/ 3872843 h 7720365"/>
              <a:gd name="connsiteX926" fmla="*/ 6097376 w 10345110"/>
              <a:gd name="connsiteY926" fmla="*/ 3872122 h 7720365"/>
              <a:gd name="connsiteX927" fmla="*/ 6077439 w 10345110"/>
              <a:gd name="connsiteY927" fmla="*/ 3864289 h 7720365"/>
              <a:gd name="connsiteX928" fmla="*/ 6028999 w 10345110"/>
              <a:gd name="connsiteY928" fmla="*/ 3856457 h 7720365"/>
              <a:gd name="connsiteX929" fmla="*/ 6021169 w 10345110"/>
              <a:gd name="connsiteY929" fmla="*/ 3856457 h 7720365"/>
              <a:gd name="connsiteX930" fmla="*/ 6013339 w 10345110"/>
              <a:gd name="connsiteY930" fmla="*/ 3854319 h 7720365"/>
              <a:gd name="connsiteX931" fmla="*/ 6007365 w 10345110"/>
              <a:gd name="connsiteY931" fmla="*/ 3849010 h 7720365"/>
              <a:gd name="connsiteX932" fmla="*/ 6007418 w 10345110"/>
              <a:gd name="connsiteY932" fmla="*/ 3849160 h 7720365"/>
              <a:gd name="connsiteX933" fmla="*/ 6013837 w 10345110"/>
              <a:gd name="connsiteY933" fmla="*/ 3854829 h 7720365"/>
              <a:gd name="connsiteX934" fmla="*/ 6021676 w 10345110"/>
              <a:gd name="connsiteY934" fmla="*/ 3856972 h 7720365"/>
              <a:gd name="connsiteX935" fmla="*/ 6029516 w 10345110"/>
              <a:gd name="connsiteY935" fmla="*/ 3856972 h 7720365"/>
              <a:gd name="connsiteX936" fmla="*/ 6077945 w 10345110"/>
              <a:gd name="connsiteY936" fmla="*/ 3864810 h 7720365"/>
              <a:gd name="connsiteX937" fmla="*/ 6097885 w 10345110"/>
              <a:gd name="connsiteY937" fmla="*/ 3872649 h 7720365"/>
              <a:gd name="connsiteX938" fmla="*/ 6109985 w 10345110"/>
              <a:gd name="connsiteY938" fmla="*/ 3873354 h 7720365"/>
              <a:gd name="connsiteX939" fmla="*/ 6116404 w 10345110"/>
              <a:gd name="connsiteY939" fmla="*/ 3871211 h 7720365"/>
              <a:gd name="connsiteX940" fmla="*/ 6117114 w 10345110"/>
              <a:gd name="connsiteY940" fmla="*/ 3870506 h 7720365"/>
              <a:gd name="connsiteX941" fmla="*/ 6124926 w 10345110"/>
              <a:gd name="connsiteY941" fmla="*/ 3868363 h 7720365"/>
              <a:gd name="connsiteX942" fmla="*/ 6138474 w 10345110"/>
              <a:gd name="connsiteY942" fmla="*/ 3866953 h 7720365"/>
              <a:gd name="connsiteX943" fmla="*/ 6152705 w 10345110"/>
              <a:gd name="connsiteY943" fmla="*/ 3864810 h 7720365"/>
              <a:gd name="connsiteX944" fmla="*/ 6157704 w 10345110"/>
              <a:gd name="connsiteY944" fmla="*/ 3861962 h 7720365"/>
              <a:gd name="connsiteX945" fmla="*/ 6170654 w 10345110"/>
              <a:gd name="connsiteY945" fmla="*/ 3859910 h 7720365"/>
              <a:gd name="connsiteX946" fmla="*/ 6170602 w 10345110"/>
              <a:gd name="connsiteY946" fmla="*/ 3859753 h 7720365"/>
              <a:gd name="connsiteX947" fmla="*/ 6188399 w 10345110"/>
              <a:gd name="connsiteY947" fmla="*/ 3854759 h 7720365"/>
              <a:gd name="connsiteX948" fmla="*/ 6224718 w 10345110"/>
              <a:gd name="connsiteY948" fmla="*/ 3836956 h 7720365"/>
              <a:gd name="connsiteX949" fmla="*/ 6229689 w 10345110"/>
              <a:gd name="connsiteY949" fmla="*/ 3831987 h 7720365"/>
              <a:gd name="connsiteX950" fmla="*/ 6233971 w 10345110"/>
              <a:gd name="connsiteY950" fmla="*/ 3826268 h 7720365"/>
              <a:gd name="connsiteX951" fmla="*/ 6236819 w 10345110"/>
              <a:gd name="connsiteY951" fmla="*/ 3819152 h 7720365"/>
              <a:gd name="connsiteX952" fmla="*/ 10168962 w 10345110"/>
              <a:gd name="connsiteY952" fmla="*/ 3790786 h 7720365"/>
              <a:gd name="connsiteX953" fmla="*/ 10168976 w 10345110"/>
              <a:gd name="connsiteY953" fmla="*/ 3790904 h 7720365"/>
              <a:gd name="connsiteX954" fmla="*/ 10169212 w 10345110"/>
              <a:gd name="connsiteY954" fmla="*/ 3790786 h 7720365"/>
              <a:gd name="connsiteX955" fmla="*/ 10170636 w 10345110"/>
              <a:gd name="connsiteY955" fmla="*/ 3802173 h 7720365"/>
              <a:gd name="connsiteX956" fmla="*/ 10178466 w 10345110"/>
              <a:gd name="connsiteY956" fmla="*/ 3810727 h 7720365"/>
              <a:gd name="connsiteX957" fmla="*/ 10194838 w 10345110"/>
              <a:gd name="connsiteY957" fmla="*/ 3824261 h 7720365"/>
              <a:gd name="connsiteX958" fmla="*/ 10193414 w 10345110"/>
              <a:gd name="connsiteY958" fmla="*/ 3827105 h 7720365"/>
              <a:gd name="connsiteX959" fmla="*/ 10191992 w 10345110"/>
              <a:gd name="connsiteY959" fmla="*/ 3834940 h 7720365"/>
              <a:gd name="connsiteX960" fmla="*/ 10192702 w 10345110"/>
              <a:gd name="connsiteY960" fmla="*/ 3842067 h 7720365"/>
              <a:gd name="connsiteX961" fmla="*/ 10197572 w 10345110"/>
              <a:gd name="connsiteY961" fmla="*/ 3844834 h 7720365"/>
              <a:gd name="connsiteX962" fmla="*/ 10201766 w 10345110"/>
              <a:gd name="connsiteY962" fmla="*/ 3842041 h 7720365"/>
              <a:gd name="connsiteX963" fmla="*/ 10208184 w 10345110"/>
              <a:gd name="connsiteY963" fmla="*/ 3835633 h 7720365"/>
              <a:gd name="connsiteX964" fmla="*/ 10215316 w 10345110"/>
              <a:gd name="connsiteY964" fmla="*/ 3824243 h 7720365"/>
              <a:gd name="connsiteX965" fmla="*/ 10213178 w 10345110"/>
              <a:gd name="connsiteY965" fmla="*/ 3810006 h 7720365"/>
              <a:gd name="connsiteX966" fmla="*/ 10218170 w 10345110"/>
              <a:gd name="connsiteY966" fmla="*/ 3805735 h 7720365"/>
              <a:gd name="connsiteX967" fmla="*/ 10218258 w 10345110"/>
              <a:gd name="connsiteY967" fmla="*/ 3805813 h 7720365"/>
              <a:gd name="connsiteX968" fmla="*/ 10218348 w 10345110"/>
              <a:gd name="connsiteY968" fmla="*/ 3805736 h 7720365"/>
              <a:gd name="connsiteX969" fmla="*/ 10224042 w 10345110"/>
              <a:gd name="connsiteY969" fmla="*/ 3810727 h 7720365"/>
              <a:gd name="connsiteX970" fmla="*/ 10220484 w 10345110"/>
              <a:gd name="connsiteY970" fmla="*/ 3824261 h 7720365"/>
              <a:gd name="connsiteX971" fmla="*/ 10224754 w 10345110"/>
              <a:gd name="connsiteY971" fmla="*/ 3831376 h 7720365"/>
              <a:gd name="connsiteX972" fmla="*/ 10246840 w 10345110"/>
              <a:gd name="connsiteY972" fmla="*/ 3844910 h 7720365"/>
              <a:gd name="connsiteX973" fmla="*/ 10251112 w 10345110"/>
              <a:gd name="connsiteY973" fmla="*/ 3852037 h 7720365"/>
              <a:gd name="connsiteX974" fmla="*/ 10253958 w 10345110"/>
              <a:gd name="connsiteY974" fmla="*/ 3857737 h 7720365"/>
              <a:gd name="connsiteX975" fmla="*/ 10262500 w 10345110"/>
              <a:gd name="connsiteY975" fmla="*/ 3864852 h 7720365"/>
              <a:gd name="connsiteX976" fmla="*/ 10266034 w 10345110"/>
              <a:gd name="connsiteY976" fmla="*/ 3866971 h 7720365"/>
              <a:gd name="connsiteX977" fmla="*/ 10277358 w 10345110"/>
              <a:gd name="connsiteY977" fmla="*/ 3869092 h 7720365"/>
              <a:gd name="connsiteX978" fmla="*/ 10277404 w 10345110"/>
              <a:gd name="connsiteY978" fmla="*/ 3869115 h 7720365"/>
              <a:gd name="connsiteX979" fmla="*/ 10277448 w 10345110"/>
              <a:gd name="connsiteY979" fmla="*/ 3869123 h 7720365"/>
              <a:gd name="connsiteX980" fmla="*/ 10283142 w 10345110"/>
              <a:gd name="connsiteY980" fmla="*/ 3871978 h 7720365"/>
              <a:gd name="connsiteX981" fmla="*/ 10290260 w 10345110"/>
              <a:gd name="connsiteY981" fmla="*/ 3883377 h 7720365"/>
              <a:gd name="connsiteX982" fmla="*/ 10297398 w 10345110"/>
              <a:gd name="connsiteY982" fmla="*/ 3899047 h 7720365"/>
              <a:gd name="connsiteX983" fmla="*/ 10296688 w 10345110"/>
              <a:gd name="connsiteY983" fmla="*/ 3913288 h 7720365"/>
              <a:gd name="connsiteX984" fmla="*/ 10283170 w 10345110"/>
              <a:gd name="connsiteY984" fmla="*/ 3919682 h 7720365"/>
              <a:gd name="connsiteX985" fmla="*/ 10294476 w 10345110"/>
              <a:gd name="connsiteY985" fmla="*/ 3924620 h 7720365"/>
              <a:gd name="connsiteX986" fmla="*/ 10306598 w 10345110"/>
              <a:gd name="connsiteY986" fmla="*/ 3924620 h 7720365"/>
              <a:gd name="connsiteX987" fmla="*/ 10315870 w 10345110"/>
              <a:gd name="connsiteY987" fmla="*/ 3926754 h 7720365"/>
              <a:gd name="connsiteX988" fmla="*/ 10315884 w 10345110"/>
              <a:gd name="connsiteY988" fmla="*/ 3926817 h 7720365"/>
              <a:gd name="connsiteX989" fmla="*/ 10315906 w 10345110"/>
              <a:gd name="connsiteY989" fmla="*/ 3926822 h 7720365"/>
              <a:gd name="connsiteX990" fmla="*/ 10319464 w 10345110"/>
              <a:gd name="connsiteY990" fmla="*/ 3943200 h 7720365"/>
              <a:gd name="connsiteX991" fmla="*/ 10322300 w 10345110"/>
              <a:gd name="connsiteY991" fmla="*/ 3958098 h 7720365"/>
              <a:gd name="connsiteX992" fmla="*/ 10338688 w 10345110"/>
              <a:gd name="connsiteY992" fmla="*/ 3985130 h 7720365"/>
              <a:gd name="connsiteX993" fmla="*/ 10345108 w 10345110"/>
              <a:gd name="connsiteY993" fmla="*/ 4000792 h 7720365"/>
              <a:gd name="connsiteX994" fmla="*/ 10345070 w 10345110"/>
              <a:gd name="connsiteY994" fmla="*/ 4000792 h 7720365"/>
              <a:gd name="connsiteX995" fmla="*/ 10345110 w 10345110"/>
              <a:gd name="connsiteY995" fmla="*/ 4000888 h 7720365"/>
              <a:gd name="connsiteX996" fmla="*/ 10340108 w 10345110"/>
              <a:gd name="connsiteY996" fmla="*/ 4000888 h 7720365"/>
              <a:gd name="connsiteX997" fmla="*/ 10337260 w 10345110"/>
              <a:gd name="connsiteY997" fmla="*/ 3994481 h 7720365"/>
              <a:gd name="connsiteX998" fmla="*/ 10331566 w 10345110"/>
              <a:gd name="connsiteY998" fmla="*/ 3989501 h 7720365"/>
              <a:gd name="connsiteX999" fmla="*/ 10326584 w 10345110"/>
              <a:gd name="connsiteY999" fmla="*/ 3983802 h 7720365"/>
              <a:gd name="connsiteX1000" fmla="*/ 10319464 w 10345110"/>
              <a:gd name="connsiteY1000" fmla="*/ 3980947 h 7720365"/>
              <a:gd name="connsiteX1001" fmla="*/ 10317330 w 10345110"/>
              <a:gd name="connsiteY1001" fmla="*/ 4046481 h 7720365"/>
              <a:gd name="connsiteX1002" fmla="*/ 10277448 w 10345110"/>
              <a:gd name="connsiteY1002" fmla="*/ 4051460 h 7720365"/>
              <a:gd name="connsiteX1003" fmla="*/ 10224042 w 10345110"/>
              <a:gd name="connsiteY1003" fmla="*/ 4024392 h 7720365"/>
              <a:gd name="connsiteX1004" fmla="*/ 10223874 w 10345110"/>
              <a:gd name="connsiteY1004" fmla="*/ 4024282 h 7720365"/>
              <a:gd name="connsiteX1005" fmla="*/ 10099788 w 10345110"/>
              <a:gd name="connsiteY1005" fmla="*/ 3943128 h 7720365"/>
              <a:gd name="connsiteX1006" fmla="*/ 10074972 w 10345110"/>
              <a:gd name="connsiteY1006" fmla="*/ 3933218 h 7720365"/>
              <a:gd name="connsiteX1007" fmla="*/ 10044586 w 10345110"/>
              <a:gd name="connsiteY1007" fmla="*/ 3931802 h 7720365"/>
              <a:gd name="connsiteX1008" fmla="*/ 9990468 w 10345110"/>
              <a:gd name="connsiteY1008" fmla="*/ 3943200 h 7720365"/>
              <a:gd name="connsiteX1009" fmla="*/ 9990140 w 10345110"/>
              <a:gd name="connsiteY1009" fmla="*/ 3943091 h 7720365"/>
              <a:gd name="connsiteX1010" fmla="*/ 9989964 w 10345110"/>
              <a:gd name="connsiteY1010" fmla="*/ 3943128 h 7720365"/>
              <a:gd name="connsiteX1011" fmla="*/ 9960012 w 10345110"/>
              <a:gd name="connsiteY1011" fmla="*/ 3933162 h 7720365"/>
              <a:gd name="connsiteX1012" fmla="*/ 9963580 w 10345110"/>
              <a:gd name="connsiteY1012" fmla="*/ 3920349 h 7720365"/>
              <a:gd name="connsiteX1013" fmla="*/ 9963580 w 10345110"/>
              <a:gd name="connsiteY1013" fmla="*/ 3907534 h 7720365"/>
              <a:gd name="connsiteX1014" fmla="*/ 9967144 w 10345110"/>
              <a:gd name="connsiteY1014" fmla="*/ 3894007 h 7720365"/>
              <a:gd name="connsiteX1015" fmla="*/ 9975702 w 10345110"/>
              <a:gd name="connsiteY1015" fmla="*/ 3885466 h 7720365"/>
              <a:gd name="connsiteX1016" fmla="*/ 9969284 w 10345110"/>
              <a:gd name="connsiteY1016" fmla="*/ 3880483 h 7720365"/>
              <a:gd name="connsiteX1017" fmla="*/ 9953594 w 10345110"/>
              <a:gd name="connsiteY1017" fmla="*/ 3874075 h 7720365"/>
              <a:gd name="connsiteX1018" fmla="*/ 9946462 w 10345110"/>
              <a:gd name="connsiteY1018" fmla="*/ 3869092 h 7720365"/>
              <a:gd name="connsiteX1019" fmla="*/ 9940044 w 10345110"/>
              <a:gd name="connsiteY1019" fmla="*/ 3856278 h 7720365"/>
              <a:gd name="connsiteX1020" fmla="*/ 9939334 w 10345110"/>
              <a:gd name="connsiteY1020" fmla="*/ 3851295 h 7720365"/>
              <a:gd name="connsiteX1021" fmla="*/ 9942184 w 10345110"/>
              <a:gd name="connsiteY1021" fmla="*/ 3846312 h 7720365"/>
              <a:gd name="connsiteX1022" fmla="*/ 9944326 w 10345110"/>
              <a:gd name="connsiteY1022" fmla="*/ 3834921 h 7720365"/>
              <a:gd name="connsiteX1023" fmla="*/ 9953594 w 10345110"/>
              <a:gd name="connsiteY1023" fmla="*/ 3822109 h 7720365"/>
              <a:gd name="connsiteX1024" fmla="*/ 10006368 w 10345110"/>
              <a:gd name="connsiteY1024" fmla="*/ 3810718 h 7720365"/>
              <a:gd name="connsiteX1025" fmla="*/ 10006560 w 10345110"/>
              <a:gd name="connsiteY1025" fmla="*/ 3810792 h 7720365"/>
              <a:gd name="connsiteX1026" fmla="*/ 10006860 w 10345110"/>
              <a:gd name="connsiteY1026" fmla="*/ 3810727 h 7720365"/>
              <a:gd name="connsiteX1027" fmla="*/ 10025266 w 10345110"/>
              <a:gd name="connsiteY1027" fmla="*/ 3817803 h 7720365"/>
              <a:gd name="connsiteX1028" fmla="*/ 10097648 w 10345110"/>
              <a:gd name="connsiteY1028" fmla="*/ 3810718 h 7720365"/>
              <a:gd name="connsiteX1029" fmla="*/ 10104422 w 10345110"/>
              <a:gd name="connsiteY1029" fmla="*/ 3810876 h 7720365"/>
              <a:gd name="connsiteX1030" fmla="*/ 10128334 w 10345110"/>
              <a:gd name="connsiteY1030" fmla="*/ 3811429 h 7720365"/>
              <a:gd name="connsiteX1031" fmla="*/ 10137586 w 10345110"/>
              <a:gd name="connsiteY1031" fmla="*/ 3810718 h 7720365"/>
              <a:gd name="connsiteX1032" fmla="*/ 10147568 w 10345110"/>
              <a:gd name="connsiteY1032" fmla="*/ 3805735 h 7720365"/>
              <a:gd name="connsiteX1033" fmla="*/ 10160404 w 10345110"/>
              <a:gd name="connsiteY1033" fmla="*/ 3795057 h 7720365"/>
              <a:gd name="connsiteX1034" fmla="*/ 4633059 w 10345110"/>
              <a:gd name="connsiteY1034" fmla="*/ 3781530 h 7720365"/>
              <a:gd name="connsiteX1035" fmla="*/ 4601770 w 10345110"/>
              <a:gd name="connsiteY1035" fmla="*/ 3792199 h 7720365"/>
              <a:gd name="connsiteX1036" fmla="*/ 4556268 w 10345110"/>
              <a:gd name="connsiteY1036" fmla="*/ 3817117 h 7720365"/>
              <a:gd name="connsiteX1037" fmla="*/ 4525695 w 10345110"/>
              <a:gd name="connsiteY1037" fmla="*/ 3822098 h 7720365"/>
              <a:gd name="connsiteX1038" fmla="*/ 4516451 w 10345110"/>
              <a:gd name="connsiteY1038" fmla="*/ 3824947 h 7720365"/>
              <a:gd name="connsiteX1039" fmla="*/ 4507923 w 10345110"/>
              <a:gd name="connsiteY1039" fmla="*/ 3824240 h 7720365"/>
              <a:gd name="connsiteX1040" fmla="*/ 4492994 w 10345110"/>
              <a:gd name="connsiteY1040" fmla="*/ 3812853 h 7720365"/>
              <a:gd name="connsiteX1041" fmla="*/ 4467391 w 10345110"/>
              <a:gd name="connsiteY1041" fmla="*/ 3824240 h 7720365"/>
              <a:gd name="connsiteX1042" fmla="*/ 4394874 w 10345110"/>
              <a:gd name="connsiteY1042" fmla="*/ 3821391 h 7720365"/>
              <a:gd name="connsiteX1043" fmla="*/ 4384924 w 10345110"/>
              <a:gd name="connsiteY1043" fmla="*/ 3830646 h 7720365"/>
              <a:gd name="connsiteX1044" fmla="*/ 4379229 w 10345110"/>
              <a:gd name="connsiteY1044" fmla="*/ 3840609 h 7720365"/>
              <a:gd name="connsiteX1045" fmla="*/ 4376387 w 10345110"/>
              <a:gd name="connsiteY1045" fmla="*/ 3846308 h 7720365"/>
              <a:gd name="connsiteX1046" fmla="*/ 4369280 w 10345110"/>
              <a:gd name="connsiteY1046" fmla="*/ 3849158 h 7720365"/>
              <a:gd name="connsiteX1047" fmla="*/ 4338707 w 10345110"/>
              <a:gd name="connsiteY1047" fmla="*/ 3857696 h 7720365"/>
              <a:gd name="connsiteX1048" fmla="*/ 4333021 w 10345110"/>
              <a:gd name="connsiteY1048" fmla="*/ 3860545 h 7720365"/>
              <a:gd name="connsiteX1049" fmla="*/ 4327326 w 10345110"/>
              <a:gd name="connsiteY1049" fmla="*/ 3863395 h 7720365"/>
              <a:gd name="connsiteX1050" fmla="*/ 4322347 w 10345110"/>
              <a:gd name="connsiteY1050" fmla="*/ 3869083 h 7720365"/>
              <a:gd name="connsiteX1051" fmla="*/ 4321641 w 10345110"/>
              <a:gd name="connsiteY1051" fmla="*/ 3869801 h 7720365"/>
              <a:gd name="connsiteX1052" fmla="*/ 4308133 w 10345110"/>
              <a:gd name="connsiteY1052" fmla="*/ 3872650 h 7720365"/>
              <a:gd name="connsiteX1053" fmla="*/ 4295332 w 10345110"/>
              <a:gd name="connsiteY1053" fmla="*/ 3878339 h 7720365"/>
              <a:gd name="connsiteX1054" fmla="*/ 4292489 w 10345110"/>
              <a:gd name="connsiteY1054" fmla="*/ 3882613 h 7720365"/>
              <a:gd name="connsiteX1055" fmla="*/ 4292562 w 10345110"/>
              <a:gd name="connsiteY1055" fmla="*/ 3883925 h 7720365"/>
              <a:gd name="connsiteX1056" fmla="*/ 4295354 w 10345110"/>
              <a:gd name="connsiteY1056" fmla="*/ 3879755 h 7720365"/>
              <a:gd name="connsiteX1057" fmla="*/ 4308164 w 10345110"/>
              <a:gd name="connsiteY1057" fmla="*/ 3874059 h 7720365"/>
              <a:gd name="connsiteX1058" fmla="*/ 4321685 w 10345110"/>
              <a:gd name="connsiteY1058" fmla="*/ 3871211 h 7720365"/>
              <a:gd name="connsiteX1059" fmla="*/ 4322395 w 10345110"/>
              <a:gd name="connsiteY1059" fmla="*/ 3870506 h 7720365"/>
              <a:gd name="connsiteX1060" fmla="*/ 4327394 w 10345110"/>
              <a:gd name="connsiteY1060" fmla="*/ 3864810 h 7720365"/>
              <a:gd name="connsiteX1061" fmla="*/ 4333075 w 10345110"/>
              <a:gd name="connsiteY1061" fmla="*/ 3861962 h 7720365"/>
              <a:gd name="connsiteX1062" fmla="*/ 4338784 w 10345110"/>
              <a:gd name="connsiteY1062" fmla="*/ 3859114 h 7720365"/>
              <a:gd name="connsiteX1063" fmla="*/ 4369404 w 10345110"/>
              <a:gd name="connsiteY1063" fmla="*/ 3850571 h 7720365"/>
              <a:gd name="connsiteX1064" fmla="*/ 4376534 w 10345110"/>
              <a:gd name="connsiteY1064" fmla="*/ 3847723 h 7720365"/>
              <a:gd name="connsiteX1065" fmla="*/ 4379374 w 10345110"/>
              <a:gd name="connsiteY1065" fmla="*/ 3842027 h 7720365"/>
              <a:gd name="connsiteX1066" fmla="*/ 4385083 w 10345110"/>
              <a:gd name="connsiteY1066" fmla="*/ 3832073 h 7720365"/>
              <a:gd name="connsiteX1067" fmla="*/ 4395053 w 10345110"/>
              <a:gd name="connsiteY1067" fmla="*/ 3822797 h 7720365"/>
              <a:gd name="connsiteX1068" fmla="*/ 4467682 w 10345110"/>
              <a:gd name="connsiteY1068" fmla="*/ 3825645 h 7720365"/>
              <a:gd name="connsiteX1069" fmla="*/ 4493332 w 10345110"/>
              <a:gd name="connsiteY1069" fmla="*/ 3814253 h 7720365"/>
              <a:gd name="connsiteX1070" fmla="*/ 4508272 w 10345110"/>
              <a:gd name="connsiteY1070" fmla="*/ 3825645 h 7720365"/>
              <a:gd name="connsiteX1071" fmla="*/ 4516822 w 10345110"/>
              <a:gd name="connsiteY1071" fmla="*/ 3826377 h 7720365"/>
              <a:gd name="connsiteX1072" fmla="*/ 4526082 w 10345110"/>
              <a:gd name="connsiteY1072" fmla="*/ 3823529 h 7720365"/>
              <a:gd name="connsiteX1073" fmla="*/ 4556701 w 10345110"/>
              <a:gd name="connsiteY1073" fmla="*/ 3818539 h 7720365"/>
              <a:gd name="connsiteX1074" fmla="*/ 4602290 w 10345110"/>
              <a:gd name="connsiteY1074" fmla="*/ 3793613 h 7720365"/>
              <a:gd name="connsiteX1075" fmla="*/ 4633620 w 10345110"/>
              <a:gd name="connsiteY1075" fmla="*/ 3782954 h 7720365"/>
              <a:gd name="connsiteX1076" fmla="*/ 4647169 w 10345110"/>
              <a:gd name="connsiteY1076" fmla="*/ 3791497 h 7720365"/>
              <a:gd name="connsiteX1077" fmla="*/ 4649512 w 10345110"/>
              <a:gd name="connsiteY1077" fmla="*/ 3795010 h 7720365"/>
              <a:gd name="connsiteX1078" fmla="*/ 4649409 w 10345110"/>
              <a:gd name="connsiteY1078" fmla="*/ 3794342 h 7720365"/>
              <a:gd name="connsiteX1079" fmla="*/ 4646567 w 10345110"/>
              <a:gd name="connsiteY1079" fmla="*/ 3790067 h 7720365"/>
              <a:gd name="connsiteX1080" fmla="*/ 4725923 w 10345110"/>
              <a:gd name="connsiteY1080" fmla="*/ 3759729 h 7720365"/>
              <a:gd name="connsiteX1081" fmla="*/ 4728337 w 10345110"/>
              <a:gd name="connsiteY1081" fmla="*/ 3765150 h 7720365"/>
              <a:gd name="connsiteX1082" fmla="*/ 4727622 w 10345110"/>
              <a:gd name="connsiteY1082" fmla="*/ 3772274 h 7720365"/>
              <a:gd name="connsiteX1083" fmla="*/ 4723358 w 10345110"/>
              <a:gd name="connsiteY1083" fmla="*/ 3779387 h 7720365"/>
              <a:gd name="connsiteX1084" fmla="*/ 4716241 w 10345110"/>
              <a:gd name="connsiteY1084" fmla="*/ 3787936 h 7720365"/>
              <a:gd name="connsiteX1085" fmla="*/ 4704870 w 10345110"/>
              <a:gd name="connsiteY1085" fmla="*/ 3797191 h 7720365"/>
              <a:gd name="connsiteX1086" fmla="*/ 4689226 w 10345110"/>
              <a:gd name="connsiteY1086" fmla="*/ 3802173 h 7720365"/>
              <a:gd name="connsiteX1087" fmla="*/ 4651211 w 10345110"/>
              <a:gd name="connsiteY1087" fmla="*/ 3803583 h 7720365"/>
              <a:gd name="connsiteX1088" fmla="*/ 4651429 w 10345110"/>
              <a:gd name="connsiteY1088" fmla="*/ 3805004 h 7720365"/>
              <a:gd name="connsiteX1089" fmla="*/ 4689889 w 10345110"/>
              <a:gd name="connsiteY1089" fmla="*/ 3803594 h 7720365"/>
              <a:gd name="connsiteX1090" fmla="*/ 4705568 w 10345110"/>
              <a:gd name="connsiteY1090" fmla="*/ 3798603 h 7720365"/>
              <a:gd name="connsiteX1091" fmla="*/ 4716958 w 10345110"/>
              <a:gd name="connsiteY1091" fmla="*/ 3789355 h 7720365"/>
              <a:gd name="connsiteX1092" fmla="*/ 4724087 w 10345110"/>
              <a:gd name="connsiteY1092" fmla="*/ 3780811 h 7720365"/>
              <a:gd name="connsiteX1093" fmla="*/ 4728348 w 10345110"/>
              <a:gd name="connsiteY1093" fmla="*/ 3773678 h 7720365"/>
              <a:gd name="connsiteX1094" fmla="*/ 4729058 w 10345110"/>
              <a:gd name="connsiteY1094" fmla="*/ 3766571 h 7720365"/>
              <a:gd name="connsiteX1095" fmla="*/ 4726218 w 10345110"/>
              <a:gd name="connsiteY1095" fmla="*/ 3760170 h 7720365"/>
              <a:gd name="connsiteX1096" fmla="*/ 6588032 w 10345110"/>
              <a:gd name="connsiteY1096" fmla="*/ 3757602 h 7720365"/>
              <a:gd name="connsiteX1097" fmla="*/ 6587764 w 10345110"/>
              <a:gd name="connsiteY1097" fmla="*/ 3757901 h 7720365"/>
              <a:gd name="connsiteX1098" fmla="*/ 6584915 w 10345110"/>
              <a:gd name="connsiteY1098" fmla="*/ 3764319 h 7720365"/>
              <a:gd name="connsiteX1099" fmla="*/ 6582793 w 10345110"/>
              <a:gd name="connsiteY1099" fmla="*/ 3772858 h 7720365"/>
              <a:gd name="connsiteX1100" fmla="*/ 6584915 w 10345110"/>
              <a:gd name="connsiteY1100" fmla="*/ 3779975 h 7720365"/>
              <a:gd name="connsiteX1101" fmla="*/ 6587764 w 10345110"/>
              <a:gd name="connsiteY1101" fmla="*/ 3793508 h 7720365"/>
              <a:gd name="connsiteX1102" fmla="*/ 6586417 w 10345110"/>
              <a:gd name="connsiteY1102" fmla="*/ 3799618 h 7720365"/>
              <a:gd name="connsiteX1103" fmla="*/ 6586670 w 10345110"/>
              <a:gd name="connsiteY1103" fmla="*/ 3799491 h 7720365"/>
              <a:gd name="connsiteX1104" fmla="*/ 6588091 w 10345110"/>
              <a:gd name="connsiteY1104" fmla="*/ 3793076 h 7720365"/>
              <a:gd name="connsiteX1105" fmla="*/ 6585235 w 10345110"/>
              <a:gd name="connsiteY1105" fmla="*/ 3779549 h 7720365"/>
              <a:gd name="connsiteX1106" fmla="*/ 6583104 w 10345110"/>
              <a:gd name="connsiteY1106" fmla="*/ 3772438 h 7720365"/>
              <a:gd name="connsiteX1107" fmla="*/ 6585235 w 10345110"/>
              <a:gd name="connsiteY1107" fmla="*/ 3763884 h 7720365"/>
              <a:gd name="connsiteX1108" fmla="*/ 3008621 w 10345110"/>
              <a:gd name="connsiteY1108" fmla="*/ 3754713 h 7720365"/>
              <a:gd name="connsiteX1109" fmla="*/ 2987765 w 10345110"/>
              <a:gd name="connsiteY1109" fmla="*/ 3765150 h 7720365"/>
              <a:gd name="connsiteX1110" fmla="*/ 2986750 w 10345110"/>
              <a:gd name="connsiteY1110" fmla="*/ 3766370 h 7720365"/>
              <a:gd name="connsiteX1111" fmla="*/ 3007707 w 10345110"/>
              <a:gd name="connsiteY1111" fmla="*/ 3755885 h 7720365"/>
              <a:gd name="connsiteX1112" fmla="*/ 3082495 w 10345110"/>
              <a:gd name="connsiteY1112" fmla="*/ 3765134 h 7720365"/>
              <a:gd name="connsiteX1113" fmla="*/ 3104565 w 10345110"/>
              <a:gd name="connsiteY1113" fmla="*/ 3775820 h 7720365"/>
              <a:gd name="connsiteX1114" fmla="*/ 3112405 w 10345110"/>
              <a:gd name="connsiteY1114" fmla="*/ 3782221 h 7720365"/>
              <a:gd name="connsiteX1115" fmla="*/ 3130214 w 10345110"/>
              <a:gd name="connsiteY1115" fmla="*/ 3782954 h 7720365"/>
              <a:gd name="connsiteX1116" fmla="*/ 3143024 w 10345110"/>
              <a:gd name="connsiteY1116" fmla="*/ 3780106 h 7720365"/>
              <a:gd name="connsiteX1117" fmla="*/ 3150154 w 10345110"/>
              <a:gd name="connsiteY1117" fmla="*/ 3776526 h 7720365"/>
              <a:gd name="connsiteX1118" fmla="*/ 3150991 w 10345110"/>
              <a:gd name="connsiteY1118" fmla="*/ 3775931 h 7720365"/>
              <a:gd name="connsiteX1119" fmla="*/ 3144106 w 10345110"/>
              <a:gd name="connsiteY1119" fmla="*/ 3779388 h 7720365"/>
              <a:gd name="connsiteX1120" fmla="*/ 3131305 w 10345110"/>
              <a:gd name="connsiteY1120" fmla="*/ 3782242 h 7720365"/>
              <a:gd name="connsiteX1121" fmla="*/ 3113524 w 10345110"/>
              <a:gd name="connsiteY1121" fmla="*/ 3781522 h 7720365"/>
              <a:gd name="connsiteX1122" fmla="*/ 3105670 w 10345110"/>
              <a:gd name="connsiteY1122" fmla="*/ 3775119 h 7720365"/>
              <a:gd name="connsiteX1123" fmla="*/ 3083611 w 10345110"/>
              <a:gd name="connsiteY1123" fmla="*/ 3764421 h 7720365"/>
              <a:gd name="connsiteX1124" fmla="*/ 3008877 w 10345110"/>
              <a:gd name="connsiteY1124" fmla="*/ 3755164 h 7720365"/>
              <a:gd name="connsiteX1125" fmla="*/ 3242336 w 10345110"/>
              <a:gd name="connsiteY1125" fmla="*/ 3716028 h 7720365"/>
              <a:gd name="connsiteX1126" fmla="*/ 3233814 w 10345110"/>
              <a:gd name="connsiteY1126" fmla="*/ 3716748 h 7720365"/>
              <a:gd name="connsiteX1127" fmla="*/ 3214595 w 10345110"/>
              <a:gd name="connsiteY1127" fmla="*/ 3723151 h 7720365"/>
              <a:gd name="connsiteX1128" fmla="*/ 3205337 w 10345110"/>
              <a:gd name="connsiteY1128" fmla="*/ 3727419 h 7720365"/>
              <a:gd name="connsiteX1129" fmla="*/ 3204763 w 10345110"/>
              <a:gd name="connsiteY1129" fmla="*/ 3727920 h 7720365"/>
              <a:gd name="connsiteX1130" fmla="*/ 3213552 w 10345110"/>
              <a:gd name="connsiteY1130" fmla="*/ 3723853 h 7720365"/>
              <a:gd name="connsiteX1131" fmla="*/ 3232782 w 10345110"/>
              <a:gd name="connsiteY1131" fmla="*/ 3717452 h 7720365"/>
              <a:gd name="connsiteX1132" fmla="*/ 3241303 w 10345110"/>
              <a:gd name="connsiteY1132" fmla="*/ 3716747 h 7720365"/>
              <a:gd name="connsiteX1133" fmla="*/ 3246302 w 10345110"/>
              <a:gd name="connsiteY1133" fmla="*/ 3721005 h 7720365"/>
              <a:gd name="connsiteX1134" fmla="*/ 3251983 w 10345110"/>
              <a:gd name="connsiteY1134" fmla="*/ 3750189 h 7720365"/>
              <a:gd name="connsiteX1135" fmla="*/ 3254852 w 10345110"/>
              <a:gd name="connsiteY1135" fmla="*/ 3755180 h 7720365"/>
              <a:gd name="connsiteX1136" fmla="*/ 3266242 w 10345110"/>
              <a:gd name="connsiteY1136" fmla="*/ 3758028 h 7720365"/>
              <a:gd name="connsiteX1137" fmla="*/ 3282631 w 10345110"/>
              <a:gd name="connsiteY1137" fmla="*/ 3753742 h 7720365"/>
              <a:gd name="connsiteX1138" fmla="*/ 3294021 w 10345110"/>
              <a:gd name="connsiteY1138" fmla="*/ 3748779 h 7720365"/>
              <a:gd name="connsiteX1139" fmla="*/ 3311120 w 10345110"/>
              <a:gd name="connsiteY1139" fmla="*/ 3737387 h 7720365"/>
              <a:gd name="connsiteX1140" fmla="*/ 3311309 w 10345110"/>
              <a:gd name="connsiteY1140" fmla="*/ 3737197 h 7720365"/>
              <a:gd name="connsiteX1141" fmla="*/ 3295011 w 10345110"/>
              <a:gd name="connsiteY1141" fmla="*/ 3748068 h 7720365"/>
              <a:gd name="connsiteX1142" fmla="*/ 3283614 w 10345110"/>
              <a:gd name="connsiteY1142" fmla="*/ 3753030 h 7720365"/>
              <a:gd name="connsiteX1143" fmla="*/ 3267236 w 10345110"/>
              <a:gd name="connsiteY1143" fmla="*/ 3757325 h 7720365"/>
              <a:gd name="connsiteX1144" fmla="*/ 3255873 w 10345110"/>
              <a:gd name="connsiteY1144" fmla="*/ 3754470 h 7720365"/>
              <a:gd name="connsiteX1145" fmla="*/ 3253032 w 10345110"/>
              <a:gd name="connsiteY1145" fmla="*/ 3749482 h 7720365"/>
              <a:gd name="connsiteX1146" fmla="*/ 3247316 w 10345110"/>
              <a:gd name="connsiteY1146" fmla="*/ 3720296 h 7720365"/>
              <a:gd name="connsiteX1147" fmla="*/ 3351300 w 10345110"/>
              <a:gd name="connsiteY1147" fmla="*/ 3682322 h 7720365"/>
              <a:gd name="connsiteX1148" fmla="*/ 3339865 w 10345110"/>
              <a:gd name="connsiteY1148" fmla="*/ 3690390 h 7720365"/>
              <a:gd name="connsiteX1149" fmla="*/ 3339672 w 10345110"/>
              <a:gd name="connsiteY1149" fmla="*/ 3690552 h 7720365"/>
              <a:gd name="connsiteX1150" fmla="*/ 3351000 w 10345110"/>
              <a:gd name="connsiteY1150" fmla="*/ 3682572 h 7720365"/>
              <a:gd name="connsiteX1151" fmla="*/ 5957042 w 10345110"/>
              <a:gd name="connsiteY1151" fmla="*/ 3675276 h 7720365"/>
              <a:gd name="connsiteX1152" fmla="*/ 5937105 w 10345110"/>
              <a:gd name="connsiteY1152" fmla="*/ 3679572 h 7720365"/>
              <a:gd name="connsiteX1153" fmla="*/ 5929547 w 10345110"/>
              <a:gd name="connsiteY1153" fmla="*/ 3678196 h 7720365"/>
              <a:gd name="connsiteX1154" fmla="*/ 5929789 w 10345110"/>
              <a:gd name="connsiteY1154" fmla="*/ 3678287 h 7720365"/>
              <a:gd name="connsiteX1155" fmla="*/ 5937628 w 10345110"/>
              <a:gd name="connsiteY1155" fmla="*/ 3679724 h 7720365"/>
              <a:gd name="connsiteX1156" fmla="*/ 5957212 w 10345110"/>
              <a:gd name="connsiteY1156" fmla="*/ 3675515 h 7720365"/>
              <a:gd name="connsiteX1157" fmla="*/ 5899370 w 10345110"/>
              <a:gd name="connsiteY1157" fmla="*/ 3671006 h 7720365"/>
              <a:gd name="connsiteX1158" fmla="*/ 5888806 w 10345110"/>
              <a:gd name="connsiteY1158" fmla="*/ 3677363 h 7720365"/>
              <a:gd name="connsiteX1159" fmla="*/ 5889199 w 10345110"/>
              <a:gd name="connsiteY1159" fmla="*/ 3677582 h 7720365"/>
              <a:gd name="connsiteX1160" fmla="*/ 5899879 w 10345110"/>
              <a:gd name="connsiteY1160" fmla="*/ 3671181 h 7720365"/>
              <a:gd name="connsiteX1161" fmla="*/ 5907719 w 10345110"/>
              <a:gd name="connsiteY1161" fmla="*/ 3671181 h 7720365"/>
              <a:gd name="connsiteX1162" fmla="*/ 5918256 w 10345110"/>
              <a:gd name="connsiteY1162" fmla="*/ 3673990 h 7720365"/>
              <a:gd name="connsiteX1163" fmla="*/ 5917893 w 10345110"/>
              <a:gd name="connsiteY1163" fmla="*/ 3673853 h 7720365"/>
              <a:gd name="connsiteX1164" fmla="*/ 5907208 w 10345110"/>
              <a:gd name="connsiteY1164" fmla="*/ 3671006 h 7720365"/>
              <a:gd name="connsiteX1165" fmla="*/ 3376462 w 10345110"/>
              <a:gd name="connsiteY1165" fmla="*/ 3665700 h 7720365"/>
              <a:gd name="connsiteX1166" fmla="*/ 3360487 w 10345110"/>
              <a:gd name="connsiteY1166" fmla="*/ 3674730 h 7720365"/>
              <a:gd name="connsiteX1167" fmla="*/ 3359829 w 10345110"/>
              <a:gd name="connsiteY1167" fmla="*/ 3675281 h 7720365"/>
              <a:gd name="connsiteX1168" fmla="*/ 3375910 w 10345110"/>
              <a:gd name="connsiteY1168" fmla="*/ 3666190 h 7720365"/>
              <a:gd name="connsiteX1169" fmla="*/ 6635787 w 10345110"/>
              <a:gd name="connsiteY1169" fmla="*/ 3637235 h 7720365"/>
              <a:gd name="connsiteX1170" fmla="*/ 6635476 w 10345110"/>
              <a:gd name="connsiteY1170" fmla="*/ 3637548 h 7720365"/>
              <a:gd name="connsiteX1171" fmla="*/ 6634042 w 10345110"/>
              <a:gd name="connsiteY1171" fmla="*/ 3643939 h 7720365"/>
              <a:gd name="connsiteX1172" fmla="*/ 6634042 w 10345110"/>
              <a:gd name="connsiteY1172" fmla="*/ 3658197 h 7720365"/>
              <a:gd name="connsiteX1173" fmla="*/ 6633335 w 10345110"/>
              <a:gd name="connsiteY1173" fmla="*/ 3664615 h 7720365"/>
              <a:gd name="connsiteX1174" fmla="*/ 6634042 w 10345110"/>
              <a:gd name="connsiteY1174" fmla="*/ 3671731 h 7720365"/>
              <a:gd name="connsiteX1175" fmla="*/ 6631194 w 10345110"/>
              <a:gd name="connsiteY1175" fmla="*/ 3687387 h 7720365"/>
              <a:gd name="connsiteX1176" fmla="*/ 6626205 w 10345110"/>
              <a:gd name="connsiteY1176" fmla="*/ 3695952 h 7720365"/>
              <a:gd name="connsiteX1177" fmla="*/ 6621942 w 10345110"/>
              <a:gd name="connsiteY1177" fmla="*/ 3703068 h 7720365"/>
              <a:gd name="connsiteX1178" fmla="*/ 6621235 w 10345110"/>
              <a:gd name="connsiteY1178" fmla="*/ 3718724 h 7720365"/>
              <a:gd name="connsiteX1179" fmla="*/ 6616953 w 10345110"/>
              <a:gd name="connsiteY1179" fmla="*/ 3727289 h 7720365"/>
              <a:gd name="connsiteX1180" fmla="*/ 6610772 w 10345110"/>
              <a:gd name="connsiteY1180" fmla="*/ 3736905 h 7720365"/>
              <a:gd name="connsiteX1181" fmla="*/ 6610883 w 10345110"/>
              <a:gd name="connsiteY1181" fmla="*/ 3736831 h 7720365"/>
              <a:gd name="connsiteX1182" fmla="*/ 6617292 w 10345110"/>
              <a:gd name="connsiteY1182" fmla="*/ 3726860 h 7720365"/>
              <a:gd name="connsiteX1183" fmla="*/ 6621568 w 10345110"/>
              <a:gd name="connsiteY1183" fmla="*/ 3718307 h 7720365"/>
              <a:gd name="connsiteX1184" fmla="*/ 6622279 w 10345110"/>
              <a:gd name="connsiteY1184" fmla="*/ 3702642 h 7720365"/>
              <a:gd name="connsiteX1185" fmla="*/ 6626556 w 10345110"/>
              <a:gd name="connsiteY1185" fmla="*/ 3695530 h 7720365"/>
              <a:gd name="connsiteX1186" fmla="*/ 6631530 w 10345110"/>
              <a:gd name="connsiteY1186" fmla="*/ 3686977 h 7720365"/>
              <a:gd name="connsiteX1187" fmla="*/ 6634386 w 10345110"/>
              <a:gd name="connsiteY1187" fmla="*/ 3671312 h 7720365"/>
              <a:gd name="connsiteX1188" fmla="*/ 6633675 w 10345110"/>
              <a:gd name="connsiteY1188" fmla="*/ 3664200 h 7720365"/>
              <a:gd name="connsiteX1189" fmla="*/ 6634386 w 10345110"/>
              <a:gd name="connsiteY1189" fmla="*/ 3657785 h 7720365"/>
              <a:gd name="connsiteX1190" fmla="*/ 6634386 w 10345110"/>
              <a:gd name="connsiteY1190" fmla="*/ 3643538 h 7720365"/>
              <a:gd name="connsiteX1191" fmla="*/ 2992500 w 10345110"/>
              <a:gd name="connsiteY1191" fmla="*/ 3626887 h 7720365"/>
              <a:gd name="connsiteX1192" fmla="*/ 2984209 w 10345110"/>
              <a:gd name="connsiteY1192" fmla="*/ 3645538 h 7720365"/>
              <a:gd name="connsiteX1193" fmla="*/ 2984095 w 10345110"/>
              <a:gd name="connsiteY1193" fmla="*/ 3646000 h 7720365"/>
              <a:gd name="connsiteX1194" fmla="*/ 2992500 w 10345110"/>
              <a:gd name="connsiteY1194" fmla="*/ 3627030 h 7720365"/>
              <a:gd name="connsiteX1195" fmla="*/ 3689608 w 10345110"/>
              <a:gd name="connsiteY1195" fmla="*/ 3624932 h 7720365"/>
              <a:gd name="connsiteX1196" fmla="*/ 3683160 w 10345110"/>
              <a:gd name="connsiteY1196" fmla="*/ 3632026 h 7720365"/>
              <a:gd name="connsiteX1197" fmla="*/ 3673211 w 10345110"/>
              <a:gd name="connsiteY1197" fmla="*/ 3639857 h 7720365"/>
              <a:gd name="connsiteX1198" fmla="*/ 3650460 w 10345110"/>
              <a:gd name="connsiteY1198" fmla="*/ 3649830 h 7720365"/>
              <a:gd name="connsiteX1199" fmla="*/ 3640501 w 10345110"/>
              <a:gd name="connsiteY1199" fmla="*/ 3654811 h 7720365"/>
              <a:gd name="connsiteX1200" fmla="*/ 3633394 w 10345110"/>
              <a:gd name="connsiteY1200" fmla="*/ 3662642 h 7720365"/>
              <a:gd name="connsiteX1201" fmla="*/ 3632467 w 10345110"/>
              <a:gd name="connsiteY1201" fmla="*/ 3663880 h 7720365"/>
              <a:gd name="connsiteX1202" fmla="*/ 3639416 w 10345110"/>
              <a:gd name="connsiteY1202" fmla="*/ 3656236 h 7720365"/>
              <a:gd name="connsiteX1203" fmla="*/ 3649386 w 10345110"/>
              <a:gd name="connsiteY1203" fmla="*/ 3651245 h 7720365"/>
              <a:gd name="connsiteX1204" fmla="*/ 3672194 w 10345110"/>
              <a:gd name="connsiteY1204" fmla="*/ 3641264 h 7720365"/>
              <a:gd name="connsiteX1205" fmla="*/ 3682164 w 10345110"/>
              <a:gd name="connsiteY1205" fmla="*/ 3633453 h 7720365"/>
              <a:gd name="connsiteX1206" fmla="*/ 3689265 w 10345110"/>
              <a:gd name="connsiteY1206" fmla="*/ 3625614 h 7720365"/>
              <a:gd name="connsiteX1207" fmla="*/ 4702844 w 10345110"/>
              <a:gd name="connsiteY1207" fmla="*/ 3613809 h 7720365"/>
              <a:gd name="connsiteX1208" fmla="*/ 4709850 w 10345110"/>
              <a:gd name="connsiteY1208" fmla="*/ 3632026 h 7720365"/>
              <a:gd name="connsiteX1209" fmla="*/ 4711977 w 10345110"/>
              <a:gd name="connsiteY1209" fmla="*/ 3643424 h 7720365"/>
              <a:gd name="connsiteX1210" fmla="*/ 4712693 w 10345110"/>
              <a:gd name="connsiteY1210" fmla="*/ 3653387 h 7720365"/>
              <a:gd name="connsiteX1211" fmla="*/ 4712693 w 10345110"/>
              <a:gd name="connsiteY1211" fmla="*/ 3674030 h 7720365"/>
              <a:gd name="connsiteX1212" fmla="*/ 4720515 w 10345110"/>
              <a:gd name="connsiteY1212" fmla="*/ 3713184 h 7720365"/>
              <a:gd name="connsiteX1213" fmla="*/ 4714114 w 10345110"/>
              <a:gd name="connsiteY1213" fmla="*/ 3711052 h 7720365"/>
              <a:gd name="connsiteX1214" fmla="*/ 4711977 w 10345110"/>
              <a:gd name="connsiteY1214" fmla="*/ 3712477 h 7720365"/>
              <a:gd name="connsiteX1215" fmla="*/ 4709850 w 10345110"/>
              <a:gd name="connsiteY1215" fmla="*/ 3716033 h 7720365"/>
              <a:gd name="connsiteX1216" fmla="*/ 4709850 w 10345110"/>
              <a:gd name="connsiteY1216" fmla="*/ 3724571 h 7720365"/>
              <a:gd name="connsiteX1217" fmla="*/ 4712693 w 10345110"/>
              <a:gd name="connsiteY1217" fmla="*/ 3731695 h 7720365"/>
              <a:gd name="connsiteX1218" fmla="*/ 4714820 w 10345110"/>
              <a:gd name="connsiteY1218" fmla="*/ 3738808 h 7720365"/>
              <a:gd name="connsiteX1219" fmla="*/ 4716957 w 10345110"/>
              <a:gd name="connsiteY1219" fmla="*/ 3746639 h 7720365"/>
              <a:gd name="connsiteX1220" fmla="*/ 4717472 w 10345110"/>
              <a:gd name="connsiteY1220" fmla="*/ 3747327 h 7720365"/>
              <a:gd name="connsiteX1221" fmla="*/ 4715538 w 10345110"/>
              <a:gd name="connsiteY1221" fmla="*/ 3740235 h 7720365"/>
              <a:gd name="connsiteX1222" fmla="*/ 4713407 w 10345110"/>
              <a:gd name="connsiteY1222" fmla="*/ 3733102 h 7720365"/>
              <a:gd name="connsiteX1223" fmla="*/ 4710538 w 10345110"/>
              <a:gd name="connsiteY1223" fmla="*/ 3725996 h 7720365"/>
              <a:gd name="connsiteX1224" fmla="*/ 4710538 w 10345110"/>
              <a:gd name="connsiteY1224" fmla="*/ 3717452 h 7720365"/>
              <a:gd name="connsiteX1225" fmla="*/ 4712669 w 10345110"/>
              <a:gd name="connsiteY1225" fmla="*/ 3713899 h 7720365"/>
              <a:gd name="connsiteX1226" fmla="*/ 4714828 w 10345110"/>
              <a:gd name="connsiteY1226" fmla="*/ 3712461 h 7720365"/>
              <a:gd name="connsiteX1227" fmla="*/ 4721218 w 10345110"/>
              <a:gd name="connsiteY1227" fmla="*/ 3714604 h 7720365"/>
              <a:gd name="connsiteX1228" fmla="*/ 4713407 w 10345110"/>
              <a:gd name="connsiteY1228" fmla="*/ 3675439 h 7720365"/>
              <a:gd name="connsiteX1229" fmla="*/ 4713407 w 10345110"/>
              <a:gd name="connsiteY1229" fmla="*/ 3654798 h 7720365"/>
              <a:gd name="connsiteX1230" fmla="*/ 4712669 w 10345110"/>
              <a:gd name="connsiteY1230" fmla="*/ 3644844 h 7720365"/>
              <a:gd name="connsiteX1231" fmla="*/ 4710538 w 10345110"/>
              <a:gd name="connsiteY1231" fmla="*/ 3633453 h 7720365"/>
              <a:gd name="connsiteX1232" fmla="*/ 4703437 w 10345110"/>
              <a:gd name="connsiteY1232" fmla="*/ 3614928 h 7720365"/>
              <a:gd name="connsiteX1233" fmla="*/ 3605025 w 10345110"/>
              <a:gd name="connsiteY1233" fmla="*/ 3598841 h 7720365"/>
              <a:gd name="connsiteX1234" fmla="*/ 3600363 w 10345110"/>
              <a:gd name="connsiteY1234" fmla="*/ 3609236 h 7720365"/>
              <a:gd name="connsiteX1235" fmla="*/ 3593984 w 10345110"/>
              <a:gd name="connsiteY1235" fmla="*/ 3642495 h 7720365"/>
              <a:gd name="connsiteX1236" fmla="*/ 3594293 w 10345110"/>
              <a:gd name="connsiteY1236" fmla="*/ 3641999 h 7720365"/>
              <a:gd name="connsiteX1237" fmla="*/ 3600684 w 10345110"/>
              <a:gd name="connsiteY1237" fmla="*/ 3608533 h 7720365"/>
              <a:gd name="connsiteX1238" fmla="*/ 3477935 w 10345110"/>
              <a:gd name="connsiteY1238" fmla="*/ 3596431 h 7720365"/>
              <a:gd name="connsiteX1239" fmla="*/ 3460856 w 10345110"/>
              <a:gd name="connsiteY1239" fmla="*/ 3602113 h 7720365"/>
              <a:gd name="connsiteX1240" fmla="*/ 3424558 w 10345110"/>
              <a:gd name="connsiteY1240" fmla="*/ 3607102 h 7720365"/>
              <a:gd name="connsiteX1241" fmla="*/ 3409618 w 10345110"/>
              <a:gd name="connsiteY1241" fmla="*/ 3606382 h 7720365"/>
              <a:gd name="connsiteX1242" fmla="*/ 3408977 w 10345110"/>
              <a:gd name="connsiteY1242" fmla="*/ 3607130 h 7720365"/>
              <a:gd name="connsiteX1243" fmla="*/ 3423629 w 10345110"/>
              <a:gd name="connsiteY1243" fmla="*/ 3607822 h 7720365"/>
              <a:gd name="connsiteX1244" fmla="*/ 3459958 w 10345110"/>
              <a:gd name="connsiteY1244" fmla="*/ 3602831 h 7720365"/>
              <a:gd name="connsiteX1245" fmla="*/ 3477058 w 10345110"/>
              <a:gd name="connsiteY1245" fmla="*/ 3597135 h 7720365"/>
              <a:gd name="connsiteX1246" fmla="*/ 3484869 w 10345110"/>
              <a:gd name="connsiteY1246" fmla="*/ 3597135 h 7720365"/>
              <a:gd name="connsiteX1247" fmla="*/ 3489158 w 10345110"/>
              <a:gd name="connsiteY1247" fmla="*/ 3603536 h 7720365"/>
              <a:gd name="connsiteX1248" fmla="*/ 3488448 w 10345110"/>
              <a:gd name="connsiteY1248" fmla="*/ 3610670 h 7720365"/>
              <a:gd name="connsiteX1249" fmla="*/ 3489158 w 10345110"/>
              <a:gd name="connsiteY1249" fmla="*/ 3618508 h 7720365"/>
              <a:gd name="connsiteX1250" fmla="*/ 3491288 w 10345110"/>
              <a:gd name="connsiteY1250" fmla="*/ 3624204 h 7720365"/>
              <a:gd name="connsiteX1251" fmla="*/ 3495549 w 10345110"/>
              <a:gd name="connsiteY1251" fmla="*/ 3648397 h 7720365"/>
              <a:gd name="connsiteX1252" fmla="*/ 3497708 w 10345110"/>
              <a:gd name="connsiteY1252" fmla="*/ 3655504 h 7720365"/>
              <a:gd name="connsiteX1253" fmla="*/ 3500548 w 10345110"/>
              <a:gd name="connsiteY1253" fmla="*/ 3660494 h 7720365"/>
              <a:gd name="connsiteX1254" fmla="*/ 3506257 w 10345110"/>
              <a:gd name="connsiteY1254" fmla="*/ 3666190 h 7720365"/>
              <a:gd name="connsiteX1255" fmla="*/ 3521198 w 10345110"/>
              <a:gd name="connsiteY1255" fmla="*/ 3671886 h 7720365"/>
              <a:gd name="connsiteX1256" fmla="*/ 3531168 w 10345110"/>
              <a:gd name="connsiteY1256" fmla="*/ 3675439 h 7720365"/>
              <a:gd name="connsiteX1257" fmla="*/ 3541138 w 10345110"/>
              <a:gd name="connsiteY1257" fmla="*/ 3675439 h 7720365"/>
              <a:gd name="connsiteX1258" fmla="*/ 3558947 w 10345110"/>
              <a:gd name="connsiteY1258" fmla="*/ 3669743 h 7720365"/>
              <a:gd name="connsiteX1259" fmla="*/ 3582437 w 10345110"/>
              <a:gd name="connsiteY1259" fmla="*/ 3660494 h 7720365"/>
              <a:gd name="connsiteX1260" fmla="*/ 3599537 w 10345110"/>
              <a:gd name="connsiteY1260" fmla="*/ 3671886 h 7720365"/>
              <a:gd name="connsiteX1261" fmla="*/ 3611637 w 10345110"/>
              <a:gd name="connsiteY1261" fmla="*/ 3674028 h 7720365"/>
              <a:gd name="connsiteX1262" fmla="*/ 3620896 w 10345110"/>
              <a:gd name="connsiteY1262" fmla="*/ 3673323 h 7720365"/>
              <a:gd name="connsiteX1263" fmla="*/ 3628026 w 10345110"/>
              <a:gd name="connsiteY1263" fmla="*/ 3669743 h 7720365"/>
              <a:gd name="connsiteX1264" fmla="*/ 3629065 w 10345110"/>
              <a:gd name="connsiteY1264" fmla="*/ 3668363 h 7720365"/>
              <a:gd name="connsiteX1265" fmla="*/ 3622014 w 10345110"/>
              <a:gd name="connsiteY1265" fmla="*/ 3671898 h 7720365"/>
              <a:gd name="connsiteX1266" fmla="*/ 3612770 w 10345110"/>
              <a:gd name="connsiteY1266" fmla="*/ 3672605 h 7720365"/>
              <a:gd name="connsiteX1267" fmla="*/ 3600684 w 10345110"/>
              <a:gd name="connsiteY1267" fmla="*/ 3670473 h 7720365"/>
              <a:gd name="connsiteX1268" fmla="*/ 3583696 w 10345110"/>
              <a:gd name="connsiteY1268" fmla="*/ 3659131 h 7720365"/>
              <a:gd name="connsiteX1269" fmla="*/ 3583284 w 10345110"/>
              <a:gd name="connsiteY1269" fmla="*/ 3659791 h 7720365"/>
              <a:gd name="connsiteX1270" fmla="*/ 3559788 w 10345110"/>
              <a:gd name="connsiteY1270" fmla="*/ 3669048 h 7720365"/>
              <a:gd name="connsiteX1271" fmla="*/ 3542007 w 10345110"/>
              <a:gd name="connsiteY1271" fmla="*/ 3674730 h 7720365"/>
              <a:gd name="connsiteX1272" fmla="*/ 3532013 w 10345110"/>
              <a:gd name="connsiteY1272" fmla="*/ 3674730 h 7720365"/>
              <a:gd name="connsiteX1273" fmla="*/ 3522053 w 10345110"/>
              <a:gd name="connsiteY1273" fmla="*/ 3671182 h 7720365"/>
              <a:gd name="connsiteX1274" fmla="*/ 3507113 w 10345110"/>
              <a:gd name="connsiteY1274" fmla="*/ 3665473 h 7720365"/>
              <a:gd name="connsiteX1275" fmla="*/ 3501431 w 10345110"/>
              <a:gd name="connsiteY1275" fmla="*/ 3659791 h 7720365"/>
              <a:gd name="connsiteX1276" fmla="*/ 3498557 w 10345110"/>
              <a:gd name="connsiteY1276" fmla="*/ 3654802 h 7720365"/>
              <a:gd name="connsiteX1277" fmla="*/ 3496451 w 10345110"/>
              <a:gd name="connsiteY1277" fmla="*/ 3647679 h 7720365"/>
              <a:gd name="connsiteX1278" fmla="*/ 3492173 w 10345110"/>
              <a:gd name="connsiteY1278" fmla="*/ 3623482 h 7720365"/>
              <a:gd name="connsiteX1279" fmla="*/ 3490034 w 10345110"/>
              <a:gd name="connsiteY1279" fmla="*/ 3617773 h 7720365"/>
              <a:gd name="connsiteX1280" fmla="*/ 3489332 w 10345110"/>
              <a:gd name="connsiteY1280" fmla="*/ 3609956 h 7720365"/>
              <a:gd name="connsiteX1281" fmla="*/ 3490034 w 10345110"/>
              <a:gd name="connsiteY1281" fmla="*/ 3602833 h 7720365"/>
              <a:gd name="connsiteX1282" fmla="*/ 3485756 w 10345110"/>
              <a:gd name="connsiteY1282" fmla="*/ 3596431 h 7720365"/>
              <a:gd name="connsiteX1283" fmla="*/ 3877980 w 10345110"/>
              <a:gd name="connsiteY1283" fmla="*/ 3587890 h 7720365"/>
              <a:gd name="connsiteX1284" fmla="*/ 3859493 w 10345110"/>
              <a:gd name="connsiteY1284" fmla="*/ 3599278 h 7720365"/>
              <a:gd name="connsiteX1285" fmla="*/ 3839585 w 10345110"/>
              <a:gd name="connsiteY1285" fmla="*/ 3602127 h 7720365"/>
              <a:gd name="connsiteX1286" fmla="*/ 3831763 w 10345110"/>
              <a:gd name="connsiteY1286" fmla="*/ 3608533 h 7720365"/>
              <a:gd name="connsiteX1287" fmla="*/ 3827499 w 10345110"/>
              <a:gd name="connsiteY1287" fmla="*/ 3613525 h 7720365"/>
              <a:gd name="connsiteX1288" fmla="*/ 3826914 w 10345110"/>
              <a:gd name="connsiteY1288" fmla="*/ 3614695 h 7720365"/>
              <a:gd name="connsiteX1289" fmla="*/ 3831002 w 10345110"/>
              <a:gd name="connsiteY1289" fmla="*/ 3609964 h 7720365"/>
              <a:gd name="connsiteX1290" fmla="*/ 3838842 w 10345110"/>
              <a:gd name="connsiteY1290" fmla="*/ 3603536 h 7720365"/>
              <a:gd name="connsiteX1291" fmla="*/ 3858782 w 10345110"/>
              <a:gd name="connsiteY1291" fmla="*/ 3600688 h 7720365"/>
              <a:gd name="connsiteX1292" fmla="*/ 3877301 w 10345110"/>
              <a:gd name="connsiteY1292" fmla="*/ 3589297 h 7720365"/>
              <a:gd name="connsiteX1293" fmla="*/ 3883692 w 10345110"/>
              <a:gd name="connsiteY1293" fmla="*/ 3589297 h 7720365"/>
              <a:gd name="connsiteX1294" fmla="*/ 3890112 w 10345110"/>
              <a:gd name="connsiteY1294" fmla="*/ 3593582 h 7720365"/>
              <a:gd name="connsiteX1295" fmla="*/ 3895111 w 10345110"/>
              <a:gd name="connsiteY1295" fmla="*/ 3599278 h 7720365"/>
              <a:gd name="connsiteX1296" fmla="*/ 3915760 w 10345110"/>
              <a:gd name="connsiteY1296" fmla="*/ 3621356 h 7720365"/>
              <a:gd name="connsiteX1297" fmla="*/ 3927861 w 10345110"/>
              <a:gd name="connsiteY1297" fmla="*/ 3624204 h 7720365"/>
              <a:gd name="connsiteX1298" fmla="*/ 3942801 w 10345110"/>
              <a:gd name="connsiteY1298" fmla="*/ 3627757 h 7720365"/>
              <a:gd name="connsiteX1299" fmla="*/ 3952061 w 10345110"/>
              <a:gd name="connsiteY1299" fmla="*/ 3623472 h 7720365"/>
              <a:gd name="connsiteX1300" fmla="*/ 3959191 w 10345110"/>
              <a:gd name="connsiteY1300" fmla="*/ 3619213 h 7720365"/>
              <a:gd name="connsiteX1301" fmla="*/ 3966320 w 10345110"/>
              <a:gd name="connsiteY1301" fmla="*/ 3614223 h 7720365"/>
              <a:gd name="connsiteX1302" fmla="*/ 3972711 w 10345110"/>
              <a:gd name="connsiteY1302" fmla="*/ 3614223 h 7720365"/>
              <a:gd name="connsiteX1303" fmla="*/ 3989100 w 10345110"/>
              <a:gd name="connsiteY1303" fmla="*/ 3621356 h 7720365"/>
              <a:gd name="connsiteX1304" fmla="*/ 3996940 w 10345110"/>
              <a:gd name="connsiteY1304" fmla="*/ 3625614 h 7720365"/>
              <a:gd name="connsiteX1305" fmla="*/ 4001910 w 10345110"/>
              <a:gd name="connsiteY1305" fmla="*/ 3632015 h 7720365"/>
              <a:gd name="connsiteX1306" fmla="*/ 4006910 w 10345110"/>
              <a:gd name="connsiteY1306" fmla="*/ 3639149 h 7720365"/>
              <a:gd name="connsiteX1307" fmla="*/ 4011170 w 10345110"/>
              <a:gd name="connsiteY1307" fmla="*/ 3644844 h 7720365"/>
              <a:gd name="connsiteX1308" fmla="*/ 4017590 w 10345110"/>
              <a:gd name="connsiteY1308" fmla="*/ 3651245 h 7720365"/>
              <a:gd name="connsiteX1309" fmla="*/ 4026849 w 10345110"/>
              <a:gd name="connsiteY1309" fmla="*/ 3655504 h 7720365"/>
              <a:gd name="connsiteX1310" fmla="*/ 4067439 w 10345110"/>
              <a:gd name="connsiteY1310" fmla="*/ 3669038 h 7720365"/>
              <a:gd name="connsiteX1311" fmla="*/ 4092378 w 10345110"/>
              <a:gd name="connsiteY1311" fmla="*/ 3680429 h 7720365"/>
              <a:gd name="connsiteX1312" fmla="*/ 4127258 w 10345110"/>
              <a:gd name="connsiteY1312" fmla="*/ 3689678 h 7720365"/>
              <a:gd name="connsiteX1313" fmla="*/ 4131547 w 10345110"/>
              <a:gd name="connsiteY1313" fmla="*/ 3691821 h 7720365"/>
              <a:gd name="connsiteX1314" fmla="*/ 4135808 w 10345110"/>
              <a:gd name="connsiteY1314" fmla="*/ 3696079 h 7720365"/>
              <a:gd name="connsiteX1315" fmla="*/ 4140097 w 10345110"/>
              <a:gd name="connsiteY1315" fmla="*/ 3702507 h 7720365"/>
              <a:gd name="connsiteX1316" fmla="*/ 4147198 w 10345110"/>
              <a:gd name="connsiteY1316" fmla="*/ 3708203 h 7720365"/>
              <a:gd name="connsiteX1317" fmla="*/ 4154327 w 10345110"/>
              <a:gd name="connsiteY1317" fmla="*/ 3708203 h 7720365"/>
              <a:gd name="connsiteX1318" fmla="*/ 4167138 w 10345110"/>
              <a:gd name="connsiteY1318" fmla="*/ 3705355 h 7720365"/>
              <a:gd name="connsiteX1319" fmla="*/ 4172847 w 10345110"/>
              <a:gd name="connsiteY1319" fmla="*/ 3707471 h 7720365"/>
              <a:gd name="connsiteX1320" fmla="*/ 4178556 w 10345110"/>
              <a:gd name="connsiteY1320" fmla="*/ 3711756 h 7720365"/>
              <a:gd name="connsiteX1321" fmla="*/ 4190656 w 10345110"/>
              <a:gd name="connsiteY1321" fmla="*/ 3728138 h 7720365"/>
              <a:gd name="connsiteX1322" fmla="*/ 4195627 w 10345110"/>
              <a:gd name="connsiteY1322" fmla="*/ 3732397 h 7720365"/>
              <a:gd name="connsiteX1323" fmla="*/ 4199916 w 10345110"/>
              <a:gd name="connsiteY1323" fmla="*/ 3734539 h 7720365"/>
              <a:gd name="connsiteX1324" fmla="*/ 4209176 w 10345110"/>
              <a:gd name="connsiteY1324" fmla="*/ 3736682 h 7720365"/>
              <a:gd name="connsiteX1325" fmla="*/ 4228406 w 10345110"/>
              <a:gd name="connsiteY1325" fmla="*/ 3733102 h 7720365"/>
              <a:gd name="connsiteX1326" fmla="*/ 4238375 w 10345110"/>
              <a:gd name="connsiteY1326" fmla="*/ 3735245 h 7720365"/>
              <a:gd name="connsiteX1327" fmla="*/ 4251186 w 10345110"/>
              <a:gd name="connsiteY1327" fmla="*/ 3738798 h 7720365"/>
              <a:gd name="connsiteX1328" fmla="*/ 4264706 w 10345110"/>
              <a:gd name="connsiteY1328" fmla="*/ 3739530 h 7720365"/>
              <a:gd name="connsiteX1329" fmla="*/ 4301745 w 10345110"/>
              <a:gd name="connsiteY1329" fmla="*/ 3758028 h 7720365"/>
              <a:gd name="connsiteX1330" fmla="*/ 4310295 w 10345110"/>
              <a:gd name="connsiteY1330" fmla="*/ 3765134 h 7720365"/>
              <a:gd name="connsiteX1331" fmla="*/ 4312397 w 10345110"/>
              <a:gd name="connsiteY1331" fmla="*/ 3770755 h 7720365"/>
              <a:gd name="connsiteX1332" fmla="*/ 4312397 w 10345110"/>
              <a:gd name="connsiteY1332" fmla="*/ 3769424 h 7720365"/>
              <a:gd name="connsiteX1333" fmla="*/ 4310261 w 10345110"/>
              <a:gd name="connsiteY1333" fmla="*/ 3763725 h 7720365"/>
              <a:gd name="connsiteX1334" fmla="*/ 4301733 w 10345110"/>
              <a:gd name="connsiteY1334" fmla="*/ 3756612 h 7720365"/>
              <a:gd name="connsiteX1335" fmla="*/ 4264758 w 10345110"/>
              <a:gd name="connsiteY1335" fmla="*/ 3738101 h 7720365"/>
              <a:gd name="connsiteX1336" fmla="*/ 4251251 w 10345110"/>
              <a:gd name="connsiteY1336" fmla="*/ 3737383 h 7720365"/>
              <a:gd name="connsiteX1337" fmla="*/ 4238449 w 10345110"/>
              <a:gd name="connsiteY1337" fmla="*/ 3733827 h 7720365"/>
              <a:gd name="connsiteX1338" fmla="*/ 4228500 w 10345110"/>
              <a:gd name="connsiteY1338" fmla="*/ 3731695 h 7720365"/>
              <a:gd name="connsiteX1339" fmla="*/ 4209307 w 10345110"/>
              <a:gd name="connsiteY1339" fmla="*/ 3735252 h 7720365"/>
              <a:gd name="connsiteX1340" fmla="*/ 4200063 w 10345110"/>
              <a:gd name="connsiteY1340" fmla="*/ 3733120 h 7720365"/>
              <a:gd name="connsiteX1341" fmla="*/ 4195790 w 10345110"/>
              <a:gd name="connsiteY1341" fmla="*/ 3730977 h 7720365"/>
              <a:gd name="connsiteX1342" fmla="*/ 4190820 w 10345110"/>
              <a:gd name="connsiteY1342" fmla="*/ 3726714 h 7720365"/>
              <a:gd name="connsiteX1343" fmla="*/ 4178734 w 10345110"/>
              <a:gd name="connsiteY1343" fmla="*/ 3710334 h 7720365"/>
              <a:gd name="connsiteX1344" fmla="*/ 4173039 w 10345110"/>
              <a:gd name="connsiteY1344" fmla="*/ 3706060 h 7720365"/>
              <a:gd name="connsiteX1345" fmla="*/ 4167353 w 10345110"/>
              <a:gd name="connsiteY1345" fmla="*/ 3703928 h 7720365"/>
              <a:gd name="connsiteX1346" fmla="*/ 4154552 w 10345110"/>
              <a:gd name="connsiteY1346" fmla="*/ 3706778 h 7720365"/>
              <a:gd name="connsiteX1347" fmla="*/ 4147445 w 10345110"/>
              <a:gd name="connsiteY1347" fmla="*/ 3706778 h 7720365"/>
              <a:gd name="connsiteX1348" fmla="*/ 4140338 w 10345110"/>
              <a:gd name="connsiteY1348" fmla="*/ 3701079 h 7720365"/>
              <a:gd name="connsiteX1349" fmla="*/ 4136074 w 10345110"/>
              <a:gd name="connsiteY1349" fmla="*/ 3694673 h 7720365"/>
              <a:gd name="connsiteX1350" fmla="*/ 4131800 w 10345110"/>
              <a:gd name="connsiteY1350" fmla="*/ 3690409 h 7720365"/>
              <a:gd name="connsiteX1351" fmla="*/ 4127536 w 10345110"/>
              <a:gd name="connsiteY1351" fmla="*/ 3688267 h 7720365"/>
              <a:gd name="connsiteX1352" fmla="*/ 4092699 w 10345110"/>
              <a:gd name="connsiteY1352" fmla="*/ 3679011 h 7720365"/>
              <a:gd name="connsiteX1353" fmla="*/ 4067811 w 10345110"/>
              <a:gd name="connsiteY1353" fmla="*/ 3667623 h 7720365"/>
              <a:gd name="connsiteX1354" fmla="*/ 4027289 w 10345110"/>
              <a:gd name="connsiteY1354" fmla="*/ 3654094 h 7720365"/>
              <a:gd name="connsiteX1355" fmla="*/ 4018045 w 10345110"/>
              <a:gd name="connsiteY1355" fmla="*/ 3649830 h 7720365"/>
              <a:gd name="connsiteX1356" fmla="*/ 4011644 w 10345110"/>
              <a:gd name="connsiteY1356" fmla="*/ 3643424 h 7720365"/>
              <a:gd name="connsiteX1357" fmla="*/ 4007380 w 10345110"/>
              <a:gd name="connsiteY1357" fmla="*/ 3637725 h 7720365"/>
              <a:gd name="connsiteX1358" fmla="*/ 4002401 w 10345110"/>
              <a:gd name="connsiteY1358" fmla="*/ 3630601 h 7720365"/>
              <a:gd name="connsiteX1359" fmla="*/ 3997421 w 10345110"/>
              <a:gd name="connsiteY1359" fmla="*/ 3624195 h 7720365"/>
              <a:gd name="connsiteX1360" fmla="*/ 3989609 w 10345110"/>
              <a:gd name="connsiteY1360" fmla="*/ 3619931 h 7720365"/>
              <a:gd name="connsiteX1361" fmla="*/ 3973249 w 10345110"/>
              <a:gd name="connsiteY1361" fmla="*/ 3612808 h 7720365"/>
              <a:gd name="connsiteX1362" fmla="*/ 3966848 w 10345110"/>
              <a:gd name="connsiteY1362" fmla="*/ 3612808 h 7720365"/>
              <a:gd name="connsiteX1363" fmla="*/ 3959741 w 10345110"/>
              <a:gd name="connsiteY1363" fmla="*/ 3617789 h 7720365"/>
              <a:gd name="connsiteX1364" fmla="*/ 3952634 w 10345110"/>
              <a:gd name="connsiteY1364" fmla="*/ 3622063 h 7720365"/>
              <a:gd name="connsiteX1365" fmla="*/ 3943391 w 10345110"/>
              <a:gd name="connsiteY1365" fmla="*/ 3626337 h 7720365"/>
              <a:gd name="connsiteX1366" fmla="*/ 3928462 w 10345110"/>
              <a:gd name="connsiteY1366" fmla="*/ 3622770 h 7720365"/>
              <a:gd name="connsiteX1367" fmla="*/ 3916366 w 10345110"/>
              <a:gd name="connsiteY1367" fmla="*/ 3619931 h 7720365"/>
              <a:gd name="connsiteX1368" fmla="*/ 3895752 w 10345110"/>
              <a:gd name="connsiteY1368" fmla="*/ 3597864 h 7720365"/>
              <a:gd name="connsiteX1369" fmla="*/ 3890772 w 10345110"/>
              <a:gd name="connsiteY1369" fmla="*/ 3592165 h 7720365"/>
              <a:gd name="connsiteX1370" fmla="*/ 3884372 w 10345110"/>
              <a:gd name="connsiteY1370" fmla="*/ 3587890 h 7720365"/>
              <a:gd name="connsiteX1371" fmla="*/ 3722465 w 10345110"/>
              <a:gd name="connsiteY1371" fmla="*/ 3586335 h 7720365"/>
              <a:gd name="connsiteX1372" fmla="*/ 3717292 w 10345110"/>
              <a:gd name="connsiteY1372" fmla="*/ 3592165 h 7720365"/>
              <a:gd name="connsiteX1373" fmla="*/ 3694541 w 10345110"/>
              <a:gd name="connsiteY1373" fmla="*/ 3615657 h 7720365"/>
              <a:gd name="connsiteX1374" fmla="*/ 3694133 w 10345110"/>
              <a:gd name="connsiteY1374" fmla="*/ 3616474 h 7720365"/>
              <a:gd name="connsiteX1375" fmla="*/ 3716335 w 10345110"/>
              <a:gd name="connsiteY1375" fmla="*/ 3593582 h 7720365"/>
              <a:gd name="connsiteX1376" fmla="*/ 3722044 w 10345110"/>
              <a:gd name="connsiteY1376" fmla="*/ 3587181 h 7720365"/>
              <a:gd name="connsiteX1377" fmla="*/ 5763401 w 10345110"/>
              <a:gd name="connsiteY1377" fmla="*/ 3577720 h 7720365"/>
              <a:gd name="connsiteX1378" fmla="*/ 5756290 w 10345110"/>
              <a:gd name="connsiteY1378" fmla="*/ 3581990 h 7720365"/>
              <a:gd name="connsiteX1379" fmla="*/ 5752748 w 10345110"/>
              <a:gd name="connsiteY1379" fmla="*/ 3584825 h 7720365"/>
              <a:gd name="connsiteX1380" fmla="*/ 5753172 w 10345110"/>
              <a:gd name="connsiteY1380" fmla="*/ 3585039 h 7720365"/>
              <a:gd name="connsiteX1381" fmla="*/ 5756750 w 10345110"/>
              <a:gd name="connsiteY1381" fmla="*/ 3582191 h 7720365"/>
              <a:gd name="connsiteX1382" fmla="*/ 5763852 w 10345110"/>
              <a:gd name="connsiteY1382" fmla="*/ 3577932 h 7720365"/>
              <a:gd name="connsiteX1383" fmla="*/ 5773766 w 10345110"/>
              <a:gd name="connsiteY1383" fmla="*/ 3580036 h 7720365"/>
              <a:gd name="connsiteX1384" fmla="*/ 5773379 w 10345110"/>
              <a:gd name="connsiteY1384" fmla="*/ 3579842 h 7720365"/>
              <a:gd name="connsiteX1385" fmla="*/ 6756847 w 10345110"/>
              <a:gd name="connsiteY1385" fmla="*/ 3577428 h 7720365"/>
              <a:gd name="connsiteX1386" fmla="*/ 6756478 w 10345110"/>
              <a:gd name="connsiteY1386" fmla="*/ 3577720 h 7720365"/>
              <a:gd name="connsiteX1387" fmla="*/ 6754356 w 10345110"/>
              <a:gd name="connsiteY1387" fmla="*/ 3583413 h 7720365"/>
              <a:gd name="connsiteX1388" fmla="*/ 6756478 w 10345110"/>
              <a:gd name="connsiteY1388" fmla="*/ 3591254 h 7720365"/>
              <a:gd name="connsiteX1389" fmla="*/ 6756478 w 10345110"/>
              <a:gd name="connsiteY1389" fmla="*/ 3598370 h 7720365"/>
              <a:gd name="connsiteX1390" fmla="*/ 6755771 w 10345110"/>
              <a:gd name="connsiteY1390" fmla="*/ 3608332 h 7720365"/>
              <a:gd name="connsiteX1391" fmla="*/ 6751585 w 10345110"/>
              <a:gd name="connsiteY1391" fmla="*/ 3616032 h 7720365"/>
              <a:gd name="connsiteX1392" fmla="*/ 6751900 w 10345110"/>
              <a:gd name="connsiteY1392" fmla="*/ 3615788 h 7720365"/>
              <a:gd name="connsiteX1393" fmla="*/ 6756176 w 10345110"/>
              <a:gd name="connsiteY1393" fmla="*/ 3607955 h 7720365"/>
              <a:gd name="connsiteX1394" fmla="*/ 6756887 w 10345110"/>
              <a:gd name="connsiteY1394" fmla="*/ 3597984 h 7720365"/>
              <a:gd name="connsiteX1395" fmla="*/ 6756887 w 10345110"/>
              <a:gd name="connsiteY1395" fmla="*/ 3590849 h 7720365"/>
              <a:gd name="connsiteX1396" fmla="*/ 6754742 w 10345110"/>
              <a:gd name="connsiteY1396" fmla="*/ 3583016 h 7720365"/>
              <a:gd name="connsiteX1397" fmla="*/ 3739328 w 10345110"/>
              <a:gd name="connsiteY1397" fmla="*/ 3561548 h 7720365"/>
              <a:gd name="connsiteX1398" fmla="*/ 3736485 w 10345110"/>
              <a:gd name="connsiteY1398" fmla="*/ 3563691 h 7720365"/>
              <a:gd name="connsiteX1399" fmla="*/ 3726535 w 10345110"/>
              <a:gd name="connsiteY1399" fmla="*/ 3578635 h 7720365"/>
              <a:gd name="connsiteX1400" fmla="*/ 3726531 w 10345110"/>
              <a:gd name="connsiteY1400" fmla="*/ 3578644 h 7720365"/>
              <a:gd name="connsiteX1401" fmla="*/ 3735564 w 10345110"/>
              <a:gd name="connsiteY1401" fmla="*/ 3565103 h 7720365"/>
              <a:gd name="connsiteX1402" fmla="*/ 3738405 w 10345110"/>
              <a:gd name="connsiteY1402" fmla="*/ 3562961 h 7720365"/>
              <a:gd name="connsiteX1403" fmla="*/ 3743404 w 10345110"/>
              <a:gd name="connsiteY1403" fmla="*/ 3565103 h 7720365"/>
              <a:gd name="connsiteX1404" fmla="*/ 3747664 w 10345110"/>
              <a:gd name="connsiteY1404" fmla="*/ 3568656 h 7720365"/>
              <a:gd name="connsiteX1405" fmla="*/ 3750533 w 10345110"/>
              <a:gd name="connsiteY1405" fmla="*/ 3574352 h 7720365"/>
              <a:gd name="connsiteX1406" fmla="*/ 3751954 w 10345110"/>
              <a:gd name="connsiteY1406" fmla="*/ 3582191 h 7720365"/>
              <a:gd name="connsiteX1407" fmla="*/ 3749823 w 10345110"/>
              <a:gd name="connsiteY1407" fmla="*/ 3596430 h 7720365"/>
              <a:gd name="connsiteX1408" fmla="*/ 3749823 w 10345110"/>
              <a:gd name="connsiteY1408" fmla="*/ 3603536 h 7720365"/>
              <a:gd name="connsiteX1409" fmla="*/ 3751954 w 10345110"/>
              <a:gd name="connsiteY1409" fmla="*/ 3609964 h 7720365"/>
              <a:gd name="connsiteX1410" fmla="*/ 3758344 w 10345110"/>
              <a:gd name="connsiteY1410" fmla="*/ 3623472 h 7720365"/>
              <a:gd name="connsiteX1411" fmla="*/ 3763344 w 10345110"/>
              <a:gd name="connsiteY1411" fmla="*/ 3629900 h 7720365"/>
              <a:gd name="connsiteX1412" fmla="*/ 3769763 w 10345110"/>
              <a:gd name="connsiteY1412" fmla="*/ 3634863 h 7720365"/>
              <a:gd name="connsiteX1413" fmla="*/ 3781153 w 10345110"/>
              <a:gd name="connsiteY1413" fmla="*/ 3639854 h 7720365"/>
              <a:gd name="connsiteX1414" fmla="*/ 3792543 w 10345110"/>
              <a:gd name="connsiteY1414" fmla="*/ 3651245 h 7720365"/>
              <a:gd name="connsiteX1415" fmla="*/ 3795384 w 10345110"/>
              <a:gd name="connsiteY1415" fmla="*/ 3652656 h 7720365"/>
              <a:gd name="connsiteX1416" fmla="*/ 3798252 w 10345110"/>
              <a:gd name="connsiteY1416" fmla="*/ 3650540 h 7720365"/>
              <a:gd name="connsiteX1417" fmla="*/ 3809642 w 10345110"/>
              <a:gd name="connsiteY1417" fmla="*/ 3641264 h 7720365"/>
              <a:gd name="connsiteX1418" fmla="*/ 3815323 w 10345110"/>
              <a:gd name="connsiteY1418" fmla="*/ 3635568 h 7720365"/>
              <a:gd name="connsiteX1419" fmla="*/ 3821032 w 10345110"/>
              <a:gd name="connsiteY1419" fmla="*/ 3626319 h 7720365"/>
              <a:gd name="connsiteX1420" fmla="*/ 3821428 w 10345110"/>
              <a:gd name="connsiteY1420" fmla="*/ 3625527 h 7720365"/>
              <a:gd name="connsiteX1421" fmla="*/ 3816118 w 10345110"/>
              <a:gd name="connsiteY1421" fmla="*/ 3634168 h 7720365"/>
              <a:gd name="connsiteX1422" fmla="*/ 3810433 w 10345110"/>
              <a:gd name="connsiteY1422" fmla="*/ 3639857 h 7720365"/>
              <a:gd name="connsiteX1423" fmla="*/ 3799053 w 10345110"/>
              <a:gd name="connsiteY1423" fmla="*/ 3649112 h 7720365"/>
              <a:gd name="connsiteX1424" fmla="*/ 3796210 w 10345110"/>
              <a:gd name="connsiteY1424" fmla="*/ 3651255 h 7720365"/>
              <a:gd name="connsiteX1425" fmla="*/ 3793367 w 10345110"/>
              <a:gd name="connsiteY1425" fmla="*/ 3649830 h 7720365"/>
              <a:gd name="connsiteX1426" fmla="*/ 3781997 w 10345110"/>
              <a:gd name="connsiteY1426" fmla="*/ 3638432 h 7720365"/>
              <a:gd name="connsiteX1427" fmla="*/ 3770616 w 10345110"/>
              <a:gd name="connsiteY1427" fmla="*/ 3633451 h 7720365"/>
              <a:gd name="connsiteX1428" fmla="*/ 3764215 w 10345110"/>
              <a:gd name="connsiteY1428" fmla="*/ 3628469 h 7720365"/>
              <a:gd name="connsiteX1429" fmla="*/ 3759236 w 10345110"/>
              <a:gd name="connsiteY1429" fmla="*/ 3622063 h 7720365"/>
              <a:gd name="connsiteX1430" fmla="*/ 3752845 w 10345110"/>
              <a:gd name="connsiteY1430" fmla="*/ 3608533 h 7720365"/>
              <a:gd name="connsiteX1431" fmla="*/ 3750708 w 10345110"/>
              <a:gd name="connsiteY1431" fmla="*/ 3602127 h 7720365"/>
              <a:gd name="connsiteX1432" fmla="*/ 3750708 w 10345110"/>
              <a:gd name="connsiteY1432" fmla="*/ 3595014 h 7720365"/>
              <a:gd name="connsiteX1433" fmla="*/ 3752845 w 10345110"/>
              <a:gd name="connsiteY1433" fmla="*/ 3580777 h 7720365"/>
              <a:gd name="connsiteX1434" fmla="*/ 3751423 w 10345110"/>
              <a:gd name="connsiteY1434" fmla="*/ 3572946 h 7720365"/>
              <a:gd name="connsiteX1435" fmla="*/ 3748571 w 10345110"/>
              <a:gd name="connsiteY1435" fmla="*/ 3567247 h 7720365"/>
              <a:gd name="connsiteX1436" fmla="*/ 3744307 w 10345110"/>
              <a:gd name="connsiteY1436" fmla="*/ 3563691 h 7720365"/>
              <a:gd name="connsiteX1437" fmla="*/ 2665815 w 10345110"/>
              <a:gd name="connsiteY1437" fmla="*/ 3557172 h 7720365"/>
              <a:gd name="connsiteX1438" fmla="*/ 2663856 w 10345110"/>
              <a:gd name="connsiteY1438" fmla="*/ 3563674 h 7720365"/>
              <a:gd name="connsiteX1439" fmla="*/ 2657458 w 10345110"/>
              <a:gd name="connsiteY1439" fmla="*/ 3575066 h 7720365"/>
              <a:gd name="connsiteX1440" fmla="*/ 2657518 w 10345110"/>
              <a:gd name="connsiteY1440" fmla="*/ 3575336 h 7720365"/>
              <a:gd name="connsiteX1441" fmla="*/ 2663684 w 10345110"/>
              <a:gd name="connsiteY1441" fmla="*/ 3564391 h 7720365"/>
              <a:gd name="connsiteX1442" fmla="*/ 2665823 w 10345110"/>
              <a:gd name="connsiteY1442" fmla="*/ 3557268 h 7720365"/>
              <a:gd name="connsiteX1443" fmla="*/ 2075851 w 10345110"/>
              <a:gd name="connsiteY1443" fmla="*/ 3550763 h 7720365"/>
              <a:gd name="connsiteX1444" fmla="*/ 2075774 w 10345110"/>
              <a:gd name="connsiteY1444" fmla="*/ 3550865 h 7720365"/>
              <a:gd name="connsiteX1445" fmla="*/ 2075774 w 10345110"/>
              <a:gd name="connsiteY1445" fmla="*/ 3557268 h 7720365"/>
              <a:gd name="connsiteX1446" fmla="*/ 2080052 w 10345110"/>
              <a:gd name="connsiteY1446" fmla="*/ 3571514 h 7720365"/>
              <a:gd name="connsiteX1447" fmla="*/ 2080052 w 10345110"/>
              <a:gd name="connsiteY1447" fmla="*/ 3577378 h 7720365"/>
              <a:gd name="connsiteX1448" fmla="*/ 2080122 w 10345110"/>
              <a:gd name="connsiteY1448" fmla="*/ 3577204 h 7720365"/>
              <a:gd name="connsiteX1449" fmla="*/ 2080122 w 10345110"/>
              <a:gd name="connsiteY1449" fmla="*/ 3570792 h 7720365"/>
              <a:gd name="connsiteX1450" fmla="*/ 2075851 w 10345110"/>
              <a:gd name="connsiteY1450" fmla="*/ 3556556 h 7720365"/>
              <a:gd name="connsiteX1451" fmla="*/ 3609841 w 10345110"/>
              <a:gd name="connsiteY1451" fmla="*/ 3538533 h 7720365"/>
              <a:gd name="connsiteX1452" fmla="*/ 3609622 w 10345110"/>
              <a:gd name="connsiteY1452" fmla="*/ 3538753 h 7720365"/>
              <a:gd name="connsiteX1453" fmla="*/ 3608184 w 10345110"/>
              <a:gd name="connsiteY1453" fmla="*/ 3546596 h 7720365"/>
              <a:gd name="connsiteX1454" fmla="*/ 3610324 w 10345110"/>
              <a:gd name="connsiteY1454" fmla="*/ 3555133 h 7720365"/>
              <a:gd name="connsiteX1455" fmla="*/ 3613866 w 10345110"/>
              <a:gd name="connsiteY1455" fmla="*/ 3567939 h 7720365"/>
              <a:gd name="connsiteX1456" fmla="*/ 3614602 w 10345110"/>
              <a:gd name="connsiteY1456" fmla="*/ 3575782 h 7720365"/>
              <a:gd name="connsiteX1457" fmla="*/ 3613898 w 10345110"/>
              <a:gd name="connsiteY1457" fmla="*/ 3582593 h 7720365"/>
              <a:gd name="connsiteX1458" fmla="*/ 3614192 w 10345110"/>
              <a:gd name="connsiteY1458" fmla="*/ 3582202 h 7720365"/>
              <a:gd name="connsiteX1459" fmla="*/ 3614907 w 10345110"/>
              <a:gd name="connsiteY1459" fmla="*/ 3575078 h 7720365"/>
              <a:gd name="connsiteX1460" fmla="*/ 3614192 w 10345110"/>
              <a:gd name="connsiteY1460" fmla="*/ 3567247 h 7720365"/>
              <a:gd name="connsiteX1461" fmla="*/ 3610643 w 10345110"/>
              <a:gd name="connsiteY1461" fmla="*/ 3554435 h 7720365"/>
              <a:gd name="connsiteX1462" fmla="*/ 3608506 w 10345110"/>
              <a:gd name="connsiteY1462" fmla="*/ 3545887 h 7720365"/>
              <a:gd name="connsiteX1463" fmla="*/ 6801534 w 10345110"/>
              <a:gd name="connsiteY1463" fmla="*/ 3527728 h 7720365"/>
              <a:gd name="connsiteX1464" fmla="*/ 6801342 w 10345110"/>
              <a:gd name="connsiteY1464" fmla="*/ 3527855 h 7720365"/>
              <a:gd name="connsiteX1465" fmla="*/ 6794212 w 10345110"/>
              <a:gd name="connsiteY1465" fmla="*/ 3535696 h 7720365"/>
              <a:gd name="connsiteX1466" fmla="*/ 6781405 w 10345110"/>
              <a:gd name="connsiteY1466" fmla="*/ 3554922 h 7720365"/>
              <a:gd name="connsiteX1467" fmla="*/ 6773732 w 10345110"/>
              <a:gd name="connsiteY1467" fmla="*/ 3563992 h 7720365"/>
              <a:gd name="connsiteX1468" fmla="*/ 6773981 w 10345110"/>
              <a:gd name="connsiteY1468" fmla="*/ 3563795 h 7720365"/>
              <a:gd name="connsiteX1469" fmla="*/ 6781811 w 10345110"/>
              <a:gd name="connsiteY1469" fmla="*/ 3554545 h 7720365"/>
              <a:gd name="connsiteX1470" fmla="*/ 6794628 w 10345110"/>
              <a:gd name="connsiteY1470" fmla="*/ 3535324 h 7720365"/>
              <a:gd name="connsiteX1471" fmla="*/ 3689523 w 10345110"/>
              <a:gd name="connsiteY1471" fmla="*/ 3483534 h 7720365"/>
              <a:gd name="connsiteX1472" fmla="*/ 3689335 w 10345110"/>
              <a:gd name="connsiteY1472" fmla="*/ 3483957 h 7720365"/>
              <a:gd name="connsiteX1473" fmla="*/ 3687196 w 10345110"/>
              <a:gd name="connsiteY1473" fmla="*/ 3500310 h 7720365"/>
              <a:gd name="connsiteX1474" fmla="*/ 3687196 w 10345110"/>
              <a:gd name="connsiteY1474" fmla="*/ 3505299 h 7720365"/>
              <a:gd name="connsiteX1475" fmla="*/ 3686461 w 10345110"/>
              <a:gd name="connsiteY1475" fmla="*/ 3512422 h 7720365"/>
              <a:gd name="connsiteX1476" fmla="*/ 3685022 w 10345110"/>
              <a:gd name="connsiteY1476" fmla="*/ 3516476 h 7720365"/>
              <a:gd name="connsiteX1477" fmla="*/ 3686719 w 10345110"/>
              <a:gd name="connsiteY1477" fmla="*/ 3511724 h 7720365"/>
              <a:gd name="connsiteX1478" fmla="*/ 3687424 w 10345110"/>
              <a:gd name="connsiteY1478" fmla="*/ 3504600 h 7720365"/>
              <a:gd name="connsiteX1479" fmla="*/ 3687424 w 10345110"/>
              <a:gd name="connsiteY1479" fmla="*/ 3499619 h 7720365"/>
              <a:gd name="connsiteX1480" fmla="*/ 2447304 w 10345110"/>
              <a:gd name="connsiteY1480" fmla="*/ 3475700 h 7720365"/>
              <a:gd name="connsiteX1481" fmla="*/ 2443187 w 10345110"/>
              <a:gd name="connsiteY1481" fmla="*/ 3483241 h 7720365"/>
              <a:gd name="connsiteX1482" fmla="*/ 2441757 w 10345110"/>
              <a:gd name="connsiteY1482" fmla="*/ 3486790 h 7720365"/>
              <a:gd name="connsiteX1483" fmla="*/ 2439612 w 10345110"/>
              <a:gd name="connsiteY1483" fmla="*/ 3491065 h 7720365"/>
              <a:gd name="connsiteX1484" fmla="*/ 2436771 w 10345110"/>
              <a:gd name="connsiteY1484" fmla="*/ 3495339 h 7720365"/>
              <a:gd name="connsiteX1485" fmla="*/ 2436056 w 10345110"/>
              <a:gd name="connsiteY1485" fmla="*/ 3498182 h 7720365"/>
              <a:gd name="connsiteX1486" fmla="*/ 2433930 w 10345110"/>
              <a:gd name="connsiteY1486" fmla="*/ 3506732 h 7720365"/>
              <a:gd name="connsiteX1487" fmla="*/ 2431785 w 10345110"/>
              <a:gd name="connsiteY1487" fmla="*/ 3511007 h 7720365"/>
              <a:gd name="connsiteX1488" fmla="*/ 2426102 w 10345110"/>
              <a:gd name="connsiteY1488" fmla="*/ 3513850 h 7720365"/>
              <a:gd name="connsiteX1489" fmla="*/ 2426353 w 10345110"/>
              <a:gd name="connsiteY1489" fmla="*/ 3514354 h 7720365"/>
              <a:gd name="connsiteX1490" fmla="*/ 2431662 w 10345110"/>
              <a:gd name="connsiteY1490" fmla="*/ 3511702 h 7720365"/>
              <a:gd name="connsiteX1491" fmla="*/ 2433768 w 10345110"/>
              <a:gd name="connsiteY1491" fmla="*/ 3507433 h 7720365"/>
              <a:gd name="connsiteX1492" fmla="*/ 2435907 w 10345110"/>
              <a:gd name="connsiteY1492" fmla="*/ 3498896 h 7720365"/>
              <a:gd name="connsiteX1493" fmla="*/ 2436642 w 10345110"/>
              <a:gd name="connsiteY1493" fmla="*/ 3496042 h 7720365"/>
              <a:gd name="connsiteX1494" fmla="*/ 2439483 w 10345110"/>
              <a:gd name="connsiteY1494" fmla="*/ 3491773 h 7720365"/>
              <a:gd name="connsiteX1495" fmla="*/ 2441622 w 10345110"/>
              <a:gd name="connsiteY1495" fmla="*/ 3487505 h 7720365"/>
              <a:gd name="connsiteX1496" fmla="*/ 2443026 w 10345110"/>
              <a:gd name="connsiteY1496" fmla="*/ 3483957 h 7720365"/>
              <a:gd name="connsiteX1497" fmla="*/ 2447304 w 10345110"/>
              <a:gd name="connsiteY1497" fmla="*/ 3476114 h 7720365"/>
              <a:gd name="connsiteX1498" fmla="*/ 5680575 w 10345110"/>
              <a:gd name="connsiteY1498" fmla="*/ 3471076 h 7720365"/>
              <a:gd name="connsiteX1499" fmla="*/ 5680542 w 10345110"/>
              <a:gd name="connsiteY1499" fmla="*/ 3471123 h 7720365"/>
              <a:gd name="connsiteX1500" fmla="*/ 5702991 w 10345110"/>
              <a:gd name="connsiteY1500" fmla="*/ 3480959 h 7720365"/>
              <a:gd name="connsiteX1501" fmla="*/ 5702900 w 10345110"/>
              <a:gd name="connsiteY1501" fmla="*/ 3480862 h 7720365"/>
              <a:gd name="connsiteX1502" fmla="*/ 4667453 w 10345110"/>
              <a:gd name="connsiteY1502" fmla="*/ 3466954 h 7720365"/>
              <a:gd name="connsiteX1503" fmla="*/ 4670739 w 10345110"/>
              <a:gd name="connsiteY1503" fmla="*/ 3476834 h 7720365"/>
              <a:gd name="connsiteX1504" fmla="*/ 4669318 w 10345110"/>
              <a:gd name="connsiteY1504" fmla="*/ 3485382 h 7720365"/>
              <a:gd name="connsiteX1505" fmla="*/ 4667190 w 10345110"/>
              <a:gd name="connsiteY1505" fmla="*/ 3488939 h 7720365"/>
              <a:gd name="connsiteX1506" fmla="*/ 4666475 w 10345110"/>
              <a:gd name="connsiteY1506" fmla="*/ 3492495 h 7720365"/>
              <a:gd name="connsiteX1507" fmla="*/ 4667190 w 10345110"/>
              <a:gd name="connsiteY1507" fmla="*/ 3501751 h 7720365"/>
              <a:gd name="connsiteX1508" fmla="*/ 4667190 w 10345110"/>
              <a:gd name="connsiteY1508" fmla="*/ 3506732 h 7720365"/>
              <a:gd name="connsiteX1509" fmla="*/ 4666475 w 10345110"/>
              <a:gd name="connsiteY1509" fmla="*/ 3511724 h 7720365"/>
              <a:gd name="connsiteX1510" fmla="*/ 4664338 w 10345110"/>
              <a:gd name="connsiteY1510" fmla="*/ 3515988 h 7720365"/>
              <a:gd name="connsiteX1511" fmla="*/ 4660790 w 10345110"/>
              <a:gd name="connsiteY1511" fmla="*/ 3525244 h 7720365"/>
              <a:gd name="connsiteX1512" fmla="*/ 4660074 w 10345110"/>
              <a:gd name="connsiteY1512" fmla="*/ 3529518 h 7720365"/>
              <a:gd name="connsiteX1513" fmla="*/ 4659368 w 10345110"/>
              <a:gd name="connsiteY1513" fmla="*/ 3535924 h 7720365"/>
              <a:gd name="connsiteX1514" fmla="*/ 4655810 w 10345110"/>
              <a:gd name="connsiteY1514" fmla="*/ 3540905 h 7720365"/>
              <a:gd name="connsiteX1515" fmla="*/ 4644430 w 10345110"/>
              <a:gd name="connsiteY1515" fmla="*/ 3551586 h 7720365"/>
              <a:gd name="connsiteX1516" fmla="*/ 4640166 w 10345110"/>
              <a:gd name="connsiteY1516" fmla="*/ 3558709 h 7720365"/>
              <a:gd name="connsiteX1517" fmla="*/ 4638038 w 10345110"/>
              <a:gd name="connsiteY1517" fmla="*/ 3570097 h 7720365"/>
              <a:gd name="connsiteX1518" fmla="*/ 4637323 w 10345110"/>
              <a:gd name="connsiteY1518" fmla="*/ 3579352 h 7720365"/>
              <a:gd name="connsiteX1519" fmla="*/ 4634480 w 10345110"/>
              <a:gd name="connsiteY1519" fmla="*/ 3587890 h 7720365"/>
              <a:gd name="connsiteX1520" fmla="*/ 4633059 w 10345110"/>
              <a:gd name="connsiteY1520" fmla="*/ 3597146 h 7720365"/>
              <a:gd name="connsiteX1521" fmla="*/ 4632344 w 10345110"/>
              <a:gd name="connsiteY1521" fmla="*/ 3607109 h 7720365"/>
              <a:gd name="connsiteX1522" fmla="*/ 4634480 w 10345110"/>
              <a:gd name="connsiteY1522" fmla="*/ 3622063 h 7720365"/>
              <a:gd name="connsiteX1523" fmla="*/ 4634965 w 10345110"/>
              <a:gd name="connsiteY1523" fmla="*/ 3622755 h 7720365"/>
              <a:gd name="connsiteX1524" fmla="*/ 4632910 w 10345110"/>
              <a:gd name="connsiteY1524" fmla="*/ 3608527 h 7720365"/>
              <a:gd name="connsiteX1525" fmla="*/ 4633620 w 10345110"/>
              <a:gd name="connsiteY1525" fmla="*/ 3598573 h 7720365"/>
              <a:gd name="connsiteX1526" fmla="*/ 4635068 w 10345110"/>
              <a:gd name="connsiteY1526" fmla="*/ 3589297 h 7720365"/>
              <a:gd name="connsiteX1527" fmla="*/ 4637909 w 10345110"/>
              <a:gd name="connsiteY1527" fmla="*/ 3580753 h 7720365"/>
              <a:gd name="connsiteX1528" fmla="*/ 4638619 w 10345110"/>
              <a:gd name="connsiteY1528" fmla="*/ 3571504 h 7720365"/>
              <a:gd name="connsiteX1529" fmla="*/ 4640749 w 10345110"/>
              <a:gd name="connsiteY1529" fmla="*/ 3560113 h 7720365"/>
              <a:gd name="connsiteX1530" fmla="*/ 4645038 w 10345110"/>
              <a:gd name="connsiteY1530" fmla="*/ 3553006 h 7720365"/>
              <a:gd name="connsiteX1531" fmla="*/ 4656428 w 10345110"/>
              <a:gd name="connsiteY1531" fmla="*/ 3542320 h 7720365"/>
              <a:gd name="connsiteX1532" fmla="*/ 4659979 w 10345110"/>
              <a:gd name="connsiteY1532" fmla="*/ 3537330 h 7720365"/>
              <a:gd name="connsiteX1533" fmla="*/ 4660689 w 10345110"/>
              <a:gd name="connsiteY1533" fmla="*/ 3530929 h 7720365"/>
              <a:gd name="connsiteX1534" fmla="*/ 4661399 w 10345110"/>
              <a:gd name="connsiteY1534" fmla="*/ 3526670 h 7720365"/>
              <a:gd name="connsiteX1535" fmla="*/ 4664978 w 10345110"/>
              <a:gd name="connsiteY1535" fmla="*/ 3517421 h 7720365"/>
              <a:gd name="connsiteX1536" fmla="*/ 4667108 w 10345110"/>
              <a:gd name="connsiteY1536" fmla="*/ 3513136 h 7720365"/>
              <a:gd name="connsiteX1537" fmla="*/ 4667818 w 10345110"/>
              <a:gd name="connsiteY1537" fmla="*/ 3508145 h 7720365"/>
              <a:gd name="connsiteX1538" fmla="*/ 4667818 w 10345110"/>
              <a:gd name="connsiteY1538" fmla="*/ 3503182 h 7720365"/>
              <a:gd name="connsiteX1539" fmla="*/ 4667108 w 10345110"/>
              <a:gd name="connsiteY1539" fmla="*/ 3493906 h 7720365"/>
              <a:gd name="connsiteX1540" fmla="*/ 4667818 w 10345110"/>
              <a:gd name="connsiteY1540" fmla="*/ 3490353 h 7720365"/>
              <a:gd name="connsiteX1541" fmla="*/ 4669949 w 10345110"/>
              <a:gd name="connsiteY1541" fmla="*/ 3486800 h 7720365"/>
              <a:gd name="connsiteX1542" fmla="*/ 4671369 w 10345110"/>
              <a:gd name="connsiteY1542" fmla="*/ 3478256 h 7720365"/>
              <a:gd name="connsiteX1543" fmla="*/ 4667818 w 10345110"/>
              <a:gd name="connsiteY1543" fmla="*/ 3467570 h 7720365"/>
              <a:gd name="connsiteX1544" fmla="*/ 3768489 w 10345110"/>
              <a:gd name="connsiteY1544" fmla="*/ 3439154 h 7720365"/>
              <a:gd name="connsiteX1545" fmla="*/ 3768314 w 10345110"/>
              <a:gd name="connsiteY1545" fmla="*/ 3439805 h 7720365"/>
              <a:gd name="connsiteX1546" fmla="*/ 3771188 w 10345110"/>
              <a:gd name="connsiteY1546" fmla="*/ 3454771 h 7720365"/>
              <a:gd name="connsiteX1547" fmla="*/ 3771188 w 10345110"/>
              <a:gd name="connsiteY1547" fmla="*/ 3459088 h 7720365"/>
              <a:gd name="connsiteX1548" fmla="*/ 3771332 w 10345110"/>
              <a:gd name="connsiteY1548" fmla="*/ 3459040 h 7720365"/>
              <a:gd name="connsiteX1549" fmla="*/ 3771332 w 10345110"/>
              <a:gd name="connsiteY1549" fmla="*/ 3454059 h 7720365"/>
              <a:gd name="connsiteX1550" fmla="*/ 6807769 w 10345110"/>
              <a:gd name="connsiteY1550" fmla="*/ 3416755 h 7720365"/>
              <a:gd name="connsiteX1551" fmla="*/ 6807746 w 10345110"/>
              <a:gd name="connsiteY1551" fmla="*/ 3416765 h 7720365"/>
              <a:gd name="connsiteX1552" fmla="*/ 6800616 w 10345110"/>
              <a:gd name="connsiteY1552" fmla="*/ 3423157 h 7720365"/>
              <a:gd name="connsiteX1553" fmla="*/ 6794920 w 10345110"/>
              <a:gd name="connsiteY1553" fmla="*/ 3430299 h 7720365"/>
              <a:gd name="connsiteX1554" fmla="*/ 6796353 w 10345110"/>
              <a:gd name="connsiteY1554" fmla="*/ 3437415 h 7720365"/>
              <a:gd name="connsiteX1555" fmla="*/ 6798494 w 10345110"/>
              <a:gd name="connsiteY1555" fmla="*/ 3445954 h 7720365"/>
              <a:gd name="connsiteX1556" fmla="*/ 6803465 w 10345110"/>
              <a:gd name="connsiteY1556" fmla="*/ 3451647 h 7720365"/>
              <a:gd name="connsiteX1557" fmla="*/ 6814858 w 10345110"/>
              <a:gd name="connsiteY1557" fmla="*/ 3460212 h 7720365"/>
              <a:gd name="connsiteX1558" fmla="*/ 6819846 w 10345110"/>
              <a:gd name="connsiteY1558" fmla="*/ 3465181 h 7720365"/>
              <a:gd name="connsiteX1559" fmla="*/ 6829098 w 10345110"/>
              <a:gd name="connsiteY1559" fmla="*/ 3476593 h 7720365"/>
              <a:gd name="connsiteX1560" fmla="*/ 6833380 w 10345110"/>
              <a:gd name="connsiteY1560" fmla="*/ 3484407 h 7720365"/>
              <a:gd name="connsiteX1561" fmla="*/ 6836936 w 10345110"/>
              <a:gd name="connsiteY1561" fmla="*/ 3491550 h 7720365"/>
              <a:gd name="connsiteX1562" fmla="*/ 6835502 w 10345110"/>
              <a:gd name="connsiteY1562" fmla="*/ 3501512 h 7720365"/>
              <a:gd name="connsiteX1563" fmla="*/ 6831347 w 10345110"/>
              <a:gd name="connsiteY1563" fmla="*/ 3507767 h 7720365"/>
              <a:gd name="connsiteX1564" fmla="*/ 6831672 w 10345110"/>
              <a:gd name="connsiteY1564" fmla="*/ 3507550 h 7720365"/>
              <a:gd name="connsiteX1565" fmla="*/ 6835936 w 10345110"/>
              <a:gd name="connsiteY1565" fmla="*/ 3501135 h 7720365"/>
              <a:gd name="connsiteX1566" fmla="*/ 6837370 w 10345110"/>
              <a:gd name="connsiteY1566" fmla="*/ 3491164 h 7720365"/>
              <a:gd name="connsiteX1567" fmla="*/ 6833804 w 10345110"/>
              <a:gd name="connsiteY1567" fmla="*/ 3484053 h 7720365"/>
              <a:gd name="connsiteX1568" fmla="*/ 6829527 w 10345110"/>
              <a:gd name="connsiteY1568" fmla="*/ 3476220 h 7720365"/>
              <a:gd name="connsiteX1569" fmla="*/ 6820276 w 10345110"/>
              <a:gd name="connsiteY1569" fmla="*/ 3464832 h 7720365"/>
              <a:gd name="connsiteX1570" fmla="*/ 6815288 w 10345110"/>
              <a:gd name="connsiteY1570" fmla="*/ 3459834 h 7720365"/>
              <a:gd name="connsiteX1571" fmla="*/ 6803892 w 10345110"/>
              <a:gd name="connsiteY1571" fmla="*/ 3451305 h 7720365"/>
              <a:gd name="connsiteX1572" fmla="*/ 6798905 w 10345110"/>
              <a:gd name="connsiteY1572" fmla="*/ 3445587 h 7720365"/>
              <a:gd name="connsiteX1573" fmla="*/ 6796773 w 10345110"/>
              <a:gd name="connsiteY1573" fmla="*/ 3437057 h 7720365"/>
              <a:gd name="connsiteX1574" fmla="*/ 6795339 w 10345110"/>
              <a:gd name="connsiteY1574" fmla="*/ 3429922 h 7720365"/>
              <a:gd name="connsiteX1575" fmla="*/ 6801037 w 10345110"/>
              <a:gd name="connsiteY1575" fmla="*/ 3422810 h 7720365"/>
              <a:gd name="connsiteX1576" fmla="*/ 4623100 w 10345110"/>
              <a:gd name="connsiteY1576" fmla="*/ 3365601 h 7720365"/>
              <a:gd name="connsiteX1577" fmla="*/ 4623100 w 10345110"/>
              <a:gd name="connsiteY1577" fmla="*/ 3370051 h 7720365"/>
              <a:gd name="connsiteX1578" fmla="*/ 4623100 w 10345110"/>
              <a:gd name="connsiteY1578" fmla="*/ 3372901 h 7720365"/>
              <a:gd name="connsiteX1579" fmla="*/ 4625237 w 10345110"/>
              <a:gd name="connsiteY1579" fmla="*/ 3393544 h 7720365"/>
              <a:gd name="connsiteX1580" fmla="*/ 4623816 w 10345110"/>
              <a:gd name="connsiteY1580" fmla="*/ 3422018 h 7720365"/>
              <a:gd name="connsiteX1581" fmla="*/ 4625952 w 10345110"/>
              <a:gd name="connsiteY1581" fmla="*/ 3429142 h 7720365"/>
              <a:gd name="connsiteX1582" fmla="*/ 4626141 w 10345110"/>
              <a:gd name="connsiteY1582" fmla="*/ 3429304 h 7720365"/>
              <a:gd name="connsiteX1583" fmla="*/ 4624360 w 10345110"/>
              <a:gd name="connsiteY1583" fmla="*/ 3423441 h 7720365"/>
              <a:gd name="connsiteX1584" fmla="*/ 4625809 w 10345110"/>
              <a:gd name="connsiteY1584" fmla="*/ 3394962 h 7720365"/>
              <a:gd name="connsiteX1585" fmla="*/ 4623650 w 10345110"/>
              <a:gd name="connsiteY1585" fmla="*/ 3374321 h 7720365"/>
              <a:gd name="connsiteX1586" fmla="*/ 4623650 w 10345110"/>
              <a:gd name="connsiteY1586" fmla="*/ 3371474 h 7720365"/>
              <a:gd name="connsiteX1587" fmla="*/ 4623650 w 10345110"/>
              <a:gd name="connsiteY1587" fmla="*/ 3366483 h 7720365"/>
              <a:gd name="connsiteX1588" fmla="*/ 3775596 w 10345110"/>
              <a:gd name="connsiteY1588" fmla="*/ 3329140 h 7720365"/>
              <a:gd name="connsiteX1589" fmla="*/ 3775433 w 10345110"/>
              <a:gd name="connsiteY1589" fmla="*/ 3329465 h 7720365"/>
              <a:gd name="connsiteX1590" fmla="*/ 3775433 w 10345110"/>
              <a:gd name="connsiteY1590" fmla="*/ 3339443 h 7720365"/>
              <a:gd name="connsiteX1591" fmla="*/ 3775433 w 10345110"/>
              <a:gd name="connsiteY1591" fmla="*/ 3347980 h 7720365"/>
              <a:gd name="connsiteX1592" fmla="*/ 3775433 w 10345110"/>
              <a:gd name="connsiteY1592" fmla="*/ 3362226 h 7720365"/>
              <a:gd name="connsiteX1593" fmla="*/ 3776168 w 10345110"/>
              <a:gd name="connsiteY1593" fmla="*/ 3367188 h 7720365"/>
              <a:gd name="connsiteX1594" fmla="*/ 3776168 w 10345110"/>
              <a:gd name="connsiteY1594" fmla="*/ 3372897 h 7720365"/>
              <a:gd name="connsiteX1595" fmla="*/ 3775433 w 10345110"/>
              <a:gd name="connsiteY1595" fmla="*/ 3377886 h 7720365"/>
              <a:gd name="connsiteX1596" fmla="*/ 3775433 w 10345110"/>
              <a:gd name="connsiteY1596" fmla="*/ 3390691 h 7720365"/>
              <a:gd name="connsiteX1597" fmla="*/ 3777572 w 10345110"/>
              <a:gd name="connsiteY1597" fmla="*/ 3396400 h 7720365"/>
              <a:gd name="connsiteX1598" fmla="*/ 3778283 w 10345110"/>
              <a:gd name="connsiteY1598" fmla="*/ 3403265 h 7720365"/>
              <a:gd name="connsiteX1599" fmla="*/ 3778438 w 10345110"/>
              <a:gd name="connsiteY1599" fmla="*/ 3402800 h 7720365"/>
              <a:gd name="connsiteX1600" fmla="*/ 3777723 w 10345110"/>
              <a:gd name="connsiteY1600" fmla="*/ 3395686 h 7720365"/>
              <a:gd name="connsiteX1601" fmla="*/ 3775596 w 10345110"/>
              <a:gd name="connsiteY1601" fmla="*/ 3389987 h 7720365"/>
              <a:gd name="connsiteX1602" fmla="*/ 3775596 w 10345110"/>
              <a:gd name="connsiteY1602" fmla="*/ 3377175 h 7720365"/>
              <a:gd name="connsiteX1603" fmla="*/ 3776302 w 10345110"/>
              <a:gd name="connsiteY1603" fmla="*/ 3372194 h 7720365"/>
              <a:gd name="connsiteX1604" fmla="*/ 3776302 w 10345110"/>
              <a:gd name="connsiteY1604" fmla="*/ 3366495 h 7720365"/>
              <a:gd name="connsiteX1605" fmla="*/ 3775596 w 10345110"/>
              <a:gd name="connsiteY1605" fmla="*/ 3361513 h 7720365"/>
              <a:gd name="connsiteX1606" fmla="*/ 3775596 w 10345110"/>
              <a:gd name="connsiteY1606" fmla="*/ 3347276 h 7720365"/>
              <a:gd name="connsiteX1607" fmla="*/ 3775596 w 10345110"/>
              <a:gd name="connsiteY1607" fmla="*/ 3338728 h 7720365"/>
              <a:gd name="connsiteX1608" fmla="*/ 4553847 w 10345110"/>
              <a:gd name="connsiteY1608" fmla="*/ 3305254 h 7720365"/>
              <a:gd name="connsiteX1609" fmla="*/ 4555562 w 10345110"/>
              <a:gd name="connsiteY1609" fmla="*/ 3310972 h 7720365"/>
              <a:gd name="connsiteX1610" fmla="*/ 4556268 w 10345110"/>
              <a:gd name="connsiteY1610" fmla="*/ 3318085 h 7720365"/>
              <a:gd name="connsiteX1611" fmla="*/ 4556268 w 10345110"/>
              <a:gd name="connsiteY1611" fmla="*/ 3323066 h 7720365"/>
              <a:gd name="connsiteX1612" fmla="*/ 4554141 w 10345110"/>
              <a:gd name="connsiteY1612" fmla="*/ 3326633 h 7720365"/>
              <a:gd name="connsiteX1613" fmla="*/ 4553425 w 10345110"/>
              <a:gd name="connsiteY1613" fmla="*/ 3329483 h 7720365"/>
              <a:gd name="connsiteX1614" fmla="*/ 4551289 w 10345110"/>
              <a:gd name="connsiteY1614" fmla="*/ 3333747 h 7720365"/>
              <a:gd name="connsiteX1615" fmla="*/ 4551977 w 10345110"/>
              <a:gd name="connsiteY1615" fmla="*/ 3334663 h 7720365"/>
              <a:gd name="connsiteX1616" fmla="*/ 4553861 w 10345110"/>
              <a:gd name="connsiteY1616" fmla="*/ 3330898 h 7720365"/>
              <a:gd name="connsiteX1617" fmla="*/ 4554571 w 10345110"/>
              <a:gd name="connsiteY1617" fmla="*/ 3328050 h 7720365"/>
              <a:gd name="connsiteX1618" fmla="*/ 4556701 w 10345110"/>
              <a:gd name="connsiteY1618" fmla="*/ 3324497 h 7720365"/>
              <a:gd name="connsiteX1619" fmla="*/ 4556701 w 10345110"/>
              <a:gd name="connsiteY1619" fmla="*/ 3319506 h 7720365"/>
              <a:gd name="connsiteX1620" fmla="*/ 4555991 w 10345110"/>
              <a:gd name="connsiteY1620" fmla="*/ 3312373 h 7720365"/>
              <a:gd name="connsiteX1621" fmla="*/ 4553861 w 10345110"/>
              <a:gd name="connsiteY1621" fmla="*/ 3305267 h 7720365"/>
              <a:gd name="connsiteX1622" fmla="*/ 5823535 w 10345110"/>
              <a:gd name="connsiteY1622" fmla="*/ 3294513 h 7720365"/>
              <a:gd name="connsiteX1623" fmla="*/ 5829617 w 10345110"/>
              <a:gd name="connsiteY1623" fmla="*/ 3299232 h 7720365"/>
              <a:gd name="connsiteX1624" fmla="*/ 5829751 w 10345110"/>
              <a:gd name="connsiteY1624" fmla="*/ 3299306 h 7720365"/>
              <a:gd name="connsiteX1625" fmla="*/ 5823699 w 10345110"/>
              <a:gd name="connsiteY1625" fmla="*/ 3294580 h 7720365"/>
              <a:gd name="connsiteX1626" fmla="*/ 3796925 w 10345110"/>
              <a:gd name="connsiteY1626" fmla="*/ 3250978 h 7720365"/>
              <a:gd name="connsiteX1627" fmla="*/ 3796790 w 10345110"/>
              <a:gd name="connsiteY1627" fmla="*/ 3251166 h 7720365"/>
              <a:gd name="connsiteX1628" fmla="*/ 3796790 w 10345110"/>
              <a:gd name="connsiteY1628" fmla="*/ 3260423 h 7720365"/>
              <a:gd name="connsiteX1629" fmla="*/ 3798929 w 10345110"/>
              <a:gd name="connsiteY1629" fmla="*/ 3268240 h 7720365"/>
              <a:gd name="connsiteX1630" fmla="*/ 3801068 w 10345110"/>
              <a:gd name="connsiteY1630" fmla="*/ 3275363 h 7720365"/>
              <a:gd name="connsiteX1631" fmla="*/ 3801068 w 10345110"/>
              <a:gd name="connsiteY1631" fmla="*/ 3281765 h 7720365"/>
              <a:gd name="connsiteX1632" fmla="*/ 3801068 w 10345110"/>
              <a:gd name="connsiteY1632" fmla="*/ 3288671 h 7720365"/>
              <a:gd name="connsiteX1633" fmla="*/ 3801189 w 10345110"/>
              <a:gd name="connsiteY1633" fmla="*/ 3288186 h 7720365"/>
              <a:gd name="connsiteX1634" fmla="*/ 3801189 w 10345110"/>
              <a:gd name="connsiteY1634" fmla="*/ 3281073 h 7720365"/>
              <a:gd name="connsiteX1635" fmla="*/ 3801189 w 10345110"/>
              <a:gd name="connsiteY1635" fmla="*/ 3274667 h 7720365"/>
              <a:gd name="connsiteX1636" fmla="*/ 3799053 w 10345110"/>
              <a:gd name="connsiteY1636" fmla="*/ 3267543 h 7720365"/>
              <a:gd name="connsiteX1637" fmla="*/ 3796925 w 10345110"/>
              <a:gd name="connsiteY1637" fmla="*/ 3259712 h 7720365"/>
              <a:gd name="connsiteX1638" fmla="*/ 3887224 w 10345110"/>
              <a:gd name="connsiteY1638" fmla="*/ 3228200 h 7720365"/>
              <a:gd name="connsiteX1639" fmla="*/ 3887200 w 10345110"/>
              <a:gd name="connsiteY1639" fmla="*/ 3228383 h 7720365"/>
              <a:gd name="connsiteX1640" fmla="*/ 3887200 w 10345110"/>
              <a:gd name="connsiteY1640" fmla="*/ 3242706 h 7720365"/>
              <a:gd name="connsiteX1641" fmla="*/ 3887224 w 10345110"/>
              <a:gd name="connsiteY1641" fmla="*/ 3242626 h 7720365"/>
              <a:gd name="connsiteX1642" fmla="*/ 4533302 w 10345110"/>
              <a:gd name="connsiteY1642" fmla="*/ 3226652 h 7720365"/>
              <a:gd name="connsiteX1643" fmla="*/ 4529253 w 10345110"/>
              <a:gd name="connsiteY1643" fmla="*/ 3247607 h 7720365"/>
              <a:gd name="connsiteX1644" fmla="*/ 4528538 w 10345110"/>
              <a:gd name="connsiteY1644" fmla="*/ 3274667 h 7720365"/>
              <a:gd name="connsiteX1645" fmla="*/ 4528957 w 10345110"/>
              <a:gd name="connsiteY1645" fmla="*/ 3275818 h 7720365"/>
              <a:gd name="connsiteX1646" fmla="*/ 4529660 w 10345110"/>
              <a:gd name="connsiteY1646" fmla="*/ 3249041 h 7720365"/>
              <a:gd name="connsiteX1647" fmla="*/ 4533921 w 10345110"/>
              <a:gd name="connsiteY1647" fmla="*/ 3226963 h 7720365"/>
              <a:gd name="connsiteX1648" fmla="*/ 6773889 w 10345110"/>
              <a:gd name="connsiteY1648" fmla="*/ 3205741 h 7720365"/>
              <a:gd name="connsiteX1649" fmla="*/ 6773568 w 10345110"/>
              <a:gd name="connsiteY1649" fmla="*/ 3205945 h 7720365"/>
              <a:gd name="connsiteX1650" fmla="*/ 6767164 w 10345110"/>
              <a:gd name="connsiteY1650" fmla="*/ 3213061 h 7720365"/>
              <a:gd name="connsiteX1651" fmla="*/ 6765749 w 10345110"/>
              <a:gd name="connsiteY1651" fmla="*/ 3220902 h 7720365"/>
              <a:gd name="connsiteX1652" fmla="*/ 6767164 w 10345110"/>
              <a:gd name="connsiteY1652" fmla="*/ 3228018 h 7720365"/>
              <a:gd name="connsiteX1653" fmla="*/ 6767164 w 10345110"/>
              <a:gd name="connsiteY1653" fmla="*/ 3235134 h 7720365"/>
              <a:gd name="connsiteX1654" fmla="*/ 6767164 w 10345110"/>
              <a:gd name="connsiteY1654" fmla="*/ 3248668 h 7720365"/>
              <a:gd name="connsiteX1655" fmla="*/ 6769305 w 10345110"/>
              <a:gd name="connsiteY1655" fmla="*/ 3255085 h 7720365"/>
              <a:gd name="connsiteX1656" fmla="*/ 6774294 w 10345110"/>
              <a:gd name="connsiteY1656" fmla="*/ 3258657 h 7720365"/>
              <a:gd name="connsiteX1657" fmla="*/ 6780698 w 10345110"/>
              <a:gd name="connsiteY1657" fmla="*/ 3260778 h 7720365"/>
              <a:gd name="connsiteX1658" fmla="*/ 6787809 w 10345110"/>
              <a:gd name="connsiteY1658" fmla="*/ 3262202 h 7720365"/>
              <a:gd name="connsiteX1659" fmla="*/ 6792798 w 10345110"/>
              <a:gd name="connsiteY1659" fmla="*/ 3266471 h 7720365"/>
              <a:gd name="connsiteX1660" fmla="*/ 6799202 w 10345110"/>
              <a:gd name="connsiteY1660" fmla="*/ 3268619 h 7720365"/>
              <a:gd name="connsiteX1661" fmla="*/ 6806313 w 10345110"/>
              <a:gd name="connsiteY1661" fmla="*/ 3269318 h 7720365"/>
              <a:gd name="connsiteX1662" fmla="*/ 6819139 w 10345110"/>
              <a:gd name="connsiteY1662" fmla="*/ 3264349 h 7720365"/>
              <a:gd name="connsiteX1663" fmla="*/ 6825543 w 10345110"/>
              <a:gd name="connsiteY1663" fmla="*/ 3264349 h 7720365"/>
              <a:gd name="connsiteX1664" fmla="*/ 6829098 w 10345110"/>
              <a:gd name="connsiteY1664" fmla="*/ 3267196 h 7720365"/>
              <a:gd name="connsiteX1665" fmla="*/ 6829098 w 10345110"/>
              <a:gd name="connsiteY1665" fmla="*/ 3280730 h 7720365"/>
              <a:gd name="connsiteX1666" fmla="*/ 6826958 w 10345110"/>
              <a:gd name="connsiteY1666" fmla="*/ 3289269 h 7720365"/>
              <a:gd name="connsiteX1667" fmla="*/ 6826250 w 10345110"/>
              <a:gd name="connsiteY1667" fmla="*/ 3296385 h 7720365"/>
              <a:gd name="connsiteX1668" fmla="*/ 6828391 w 10345110"/>
              <a:gd name="connsiteY1668" fmla="*/ 3310643 h 7720365"/>
              <a:gd name="connsiteX1669" fmla="*/ 6830532 w 10345110"/>
              <a:gd name="connsiteY1669" fmla="*/ 3318484 h 7720365"/>
              <a:gd name="connsiteX1670" fmla="*/ 6831239 w 10345110"/>
              <a:gd name="connsiteY1670" fmla="*/ 3324177 h 7720365"/>
              <a:gd name="connsiteX1671" fmla="*/ 6830532 w 10345110"/>
              <a:gd name="connsiteY1671" fmla="*/ 3339134 h 7720365"/>
              <a:gd name="connsiteX1672" fmla="*/ 6829098 w 10345110"/>
              <a:gd name="connsiteY1672" fmla="*/ 3346250 h 7720365"/>
              <a:gd name="connsiteX1673" fmla="*/ 6826958 w 10345110"/>
              <a:gd name="connsiteY1673" fmla="*/ 3353366 h 7720365"/>
              <a:gd name="connsiteX1674" fmla="*/ 6826958 w 10345110"/>
              <a:gd name="connsiteY1674" fmla="*/ 3359784 h 7720365"/>
              <a:gd name="connsiteX1675" fmla="*/ 6828391 w 10345110"/>
              <a:gd name="connsiteY1675" fmla="*/ 3366201 h 7720365"/>
              <a:gd name="connsiteX1676" fmla="*/ 6839784 w 10345110"/>
              <a:gd name="connsiteY1676" fmla="*/ 3371894 h 7720365"/>
              <a:gd name="connsiteX1677" fmla="*/ 6839784 w 10345110"/>
              <a:gd name="connsiteY1677" fmla="*/ 3373317 h 7720365"/>
              <a:gd name="connsiteX1678" fmla="*/ 6844047 w 10345110"/>
              <a:gd name="connsiteY1678" fmla="*/ 3385428 h 7720365"/>
              <a:gd name="connsiteX1679" fmla="*/ 6846188 w 10345110"/>
              <a:gd name="connsiteY1679" fmla="*/ 3391820 h 7720365"/>
              <a:gd name="connsiteX1680" fmla="*/ 6846890 w 10345110"/>
              <a:gd name="connsiteY1680" fmla="*/ 3398189 h 7720365"/>
              <a:gd name="connsiteX1681" fmla="*/ 6847332 w 10345110"/>
              <a:gd name="connsiteY1681" fmla="*/ 3397895 h 7720365"/>
              <a:gd name="connsiteX1682" fmla="*/ 6846621 w 10345110"/>
              <a:gd name="connsiteY1682" fmla="*/ 3391480 h 7720365"/>
              <a:gd name="connsiteX1683" fmla="*/ 6844489 w 10345110"/>
              <a:gd name="connsiteY1683" fmla="*/ 3385065 h 7720365"/>
              <a:gd name="connsiteX1684" fmla="*/ 6840212 w 10345110"/>
              <a:gd name="connsiteY1684" fmla="*/ 3372956 h 7720365"/>
              <a:gd name="connsiteX1685" fmla="*/ 6840212 w 10345110"/>
              <a:gd name="connsiteY1685" fmla="*/ 3371538 h 7720365"/>
              <a:gd name="connsiteX1686" fmla="*/ 6828816 w 10345110"/>
              <a:gd name="connsiteY1686" fmla="*/ 3365844 h 7720365"/>
              <a:gd name="connsiteX1687" fmla="*/ 6827395 w 10345110"/>
              <a:gd name="connsiteY1687" fmla="*/ 3359429 h 7720365"/>
              <a:gd name="connsiteX1688" fmla="*/ 6827395 w 10345110"/>
              <a:gd name="connsiteY1688" fmla="*/ 3353038 h 7720365"/>
              <a:gd name="connsiteX1689" fmla="*/ 6829527 w 10345110"/>
              <a:gd name="connsiteY1689" fmla="*/ 3345903 h 7720365"/>
              <a:gd name="connsiteX1690" fmla="*/ 6830948 w 10345110"/>
              <a:gd name="connsiteY1690" fmla="*/ 3338791 h 7720365"/>
              <a:gd name="connsiteX1691" fmla="*/ 6831672 w 10345110"/>
              <a:gd name="connsiteY1691" fmla="*/ 3323847 h 7720365"/>
              <a:gd name="connsiteX1692" fmla="*/ 6830948 w 10345110"/>
              <a:gd name="connsiteY1692" fmla="*/ 3318128 h 7720365"/>
              <a:gd name="connsiteX1693" fmla="*/ 6828816 w 10345110"/>
              <a:gd name="connsiteY1693" fmla="*/ 3310296 h 7720365"/>
              <a:gd name="connsiteX1694" fmla="*/ 6826684 w 10345110"/>
              <a:gd name="connsiteY1694" fmla="*/ 3296072 h 7720365"/>
              <a:gd name="connsiteX1695" fmla="*/ 6827395 w 10345110"/>
              <a:gd name="connsiteY1695" fmla="*/ 3288937 h 7720365"/>
              <a:gd name="connsiteX1696" fmla="*/ 6829527 w 10345110"/>
              <a:gd name="connsiteY1696" fmla="*/ 3280407 h 7720365"/>
              <a:gd name="connsiteX1697" fmla="*/ 6829527 w 10345110"/>
              <a:gd name="connsiteY1697" fmla="*/ 3266881 h 7720365"/>
              <a:gd name="connsiteX1698" fmla="*/ 6825974 w 10345110"/>
              <a:gd name="connsiteY1698" fmla="*/ 3264022 h 7720365"/>
              <a:gd name="connsiteX1699" fmla="*/ 6819565 w 10345110"/>
              <a:gd name="connsiteY1699" fmla="*/ 3264022 h 7720365"/>
              <a:gd name="connsiteX1700" fmla="*/ 6806735 w 10345110"/>
              <a:gd name="connsiteY1700" fmla="*/ 3268995 h 7720365"/>
              <a:gd name="connsiteX1701" fmla="*/ 6799616 w 10345110"/>
              <a:gd name="connsiteY1701" fmla="*/ 3268298 h 7720365"/>
              <a:gd name="connsiteX1702" fmla="*/ 6793207 w 10345110"/>
              <a:gd name="connsiteY1702" fmla="*/ 3266160 h 7720365"/>
              <a:gd name="connsiteX1703" fmla="*/ 6788220 w 10345110"/>
              <a:gd name="connsiteY1703" fmla="*/ 3261883 h 7720365"/>
              <a:gd name="connsiteX1704" fmla="*/ 6781100 w 10345110"/>
              <a:gd name="connsiteY1704" fmla="*/ 3260466 h 7720365"/>
              <a:gd name="connsiteX1705" fmla="*/ 6774692 w 10345110"/>
              <a:gd name="connsiteY1705" fmla="*/ 3258327 h 7720365"/>
              <a:gd name="connsiteX1706" fmla="*/ 6769704 w 10345110"/>
              <a:gd name="connsiteY1706" fmla="*/ 3254772 h 7720365"/>
              <a:gd name="connsiteX1707" fmla="*/ 6767572 w 10345110"/>
              <a:gd name="connsiteY1707" fmla="*/ 3248357 h 7720365"/>
              <a:gd name="connsiteX1708" fmla="*/ 6767572 w 10345110"/>
              <a:gd name="connsiteY1708" fmla="*/ 3234830 h 7720365"/>
              <a:gd name="connsiteX1709" fmla="*/ 6767572 w 10345110"/>
              <a:gd name="connsiteY1709" fmla="*/ 3227718 h 7720365"/>
              <a:gd name="connsiteX1710" fmla="*/ 6766138 w 10345110"/>
              <a:gd name="connsiteY1710" fmla="*/ 3220582 h 7720365"/>
              <a:gd name="connsiteX1711" fmla="*/ 6767572 w 10345110"/>
              <a:gd name="connsiteY1711" fmla="*/ 3212750 h 7720365"/>
              <a:gd name="connsiteX1712" fmla="*/ 3889351 w 10345110"/>
              <a:gd name="connsiteY1712" fmla="*/ 3205548 h 7720365"/>
              <a:gd name="connsiteX1713" fmla="*/ 3889338 w 10345110"/>
              <a:gd name="connsiteY1713" fmla="*/ 3205600 h 7720365"/>
              <a:gd name="connsiteX1714" fmla="*/ 3889338 w 10345110"/>
              <a:gd name="connsiteY1714" fmla="*/ 3211403 h 7720365"/>
              <a:gd name="connsiteX1715" fmla="*/ 3889351 w 10345110"/>
              <a:gd name="connsiteY1715" fmla="*/ 3211303 h 7720365"/>
              <a:gd name="connsiteX1716" fmla="*/ 6837172 w 10345110"/>
              <a:gd name="connsiteY1716" fmla="*/ 3199399 h 7720365"/>
              <a:gd name="connsiteX1717" fmla="*/ 6836936 w 10345110"/>
              <a:gd name="connsiteY1717" fmla="*/ 3199528 h 7720365"/>
              <a:gd name="connsiteX1718" fmla="*/ 6830729 w 10345110"/>
              <a:gd name="connsiteY1718" fmla="*/ 3205046 h 7720365"/>
              <a:gd name="connsiteX1719" fmla="*/ 6830948 w 10345110"/>
              <a:gd name="connsiteY1719" fmla="*/ 3204917 h 7720365"/>
              <a:gd name="connsiteX1720" fmla="*/ 7108587 w 10345110"/>
              <a:gd name="connsiteY1720" fmla="*/ 3160176 h 7720365"/>
              <a:gd name="connsiteX1721" fmla="*/ 7108149 w 10345110"/>
              <a:gd name="connsiteY1721" fmla="*/ 3160350 h 7720365"/>
              <a:gd name="connsiteX1722" fmla="*/ 7102471 w 10345110"/>
              <a:gd name="connsiteY1722" fmla="*/ 3165344 h 7720365"/>
              <a:gd name="connsiteX1723" fmla="*/ 7096049 w 10345110"/>
              <a:gd name="connsiteY1723" fmla="*/ 3171762 h 7720365"/>
              <a:gd name="connsiteX1724" fmla="*/ 7088010 w 10345110"/>
              <a:gd name="connsiteY1724" fmla="*/ 3176446 h 7720365"/>
              <a:gd name="connsiteX1725" fmla="*/ 7088057 w 10345110"/>
              <a:gd name="connsiteY1725" fmla="*/ 3176446 h 7720365"/>
              <a:gd name="connsiteX1726" fmla="*/ 7096611 w 10345110"/>
              <a:gd name="connsiteY1726" fmla="*/ 3171449 h 7720365"/>
              <a:gd name="connsiteX1727" fmla="*/ 7103020 w 10345110"/>
              <a:gd name="connsiteY1727" fmla="*/ 3165034 h 7720365"/>
              <a:gd name="connsiteX1728" fmla="*/ 7219217 w 10345110"/>
              <a:gd name="connsiteY1728" fmla="*/ 3142181 h 7720365"/>
              <a:gd name="connsiteX1729" fmla="*/ 7203653 w 10345110"/>
              <a:gd name="connsiteY1729" fmla="*/ 3145718 h 7720365"/>
              <a:gd name="connsiteX1730" fmla="*/ 7204150 w 10345110"/>
              <a:gd name="connsiteY1730" fmla="*/ 3145813 h 7720365"/>
              <a:gd name="connsiteX1731" fmla="*/ 7219392 w 10345110"/>
              <a:gd name="connsiteY1731" fmla="*/ 3142355 h 7720365"/>
              <a:gd name="connsiteX1732" fmla="*/ 4442451 w 10345110"/>
              <a:gd name="connsiteY1732" fmla="*/ 3142166 h 7720365"/>
              <a:gd name="connsiteX1733" fmla="*/ 4441797 w 10345110"/>
              <a:gd name="connsiteY1733" fmla="*/ 3148656 h 7720365"/>
              <a:gd name="connsiteX1734" fmla="*/ 4439670 w 10345110"/>
              <a:gd name="connsiteY1734" fmla="*/ 3155062 h 7720365"/>
              <a:gd name="connsiteX1735" fmla="*/ 4430426 w 10345110"/>
              <a:gd name="connsiteY1735" fmla="*/ 3168592 h 7720365"/>
              <a:gd name="connsiteX1736" fmla="*/ 4426868 w 10345110"/>
              <a:gd name="connsiteY1736" fmla="*/ 3177130 h 7720365"/>
              <a:gd name="connsiteX1737" fmla="*/ 4427335 w 10345110"/>
              <a:gd name="connsiteY1737" fmla="*/ 3177972 h 7720365"/>
              <a:gd name="connsiteX1738" fmla="*/ 4430672 w 10345110"/>
              <a:gd name="connsiteY1738" fmla="*/ 3170005 h 7720365"/>
              <a:gd name="connsiteX1739" fmla="*/ 4439903 w 10345110"/>
              <a:gd name="connsiteY1739" fmla="*/ 3156471 h 7720365"/>
              <a:gd name="connsiteX1740" fmla="*/ 4442062 w 10345110"/>
              <a:gd name="connsiteY1740" fmla="*/ 3150070 h 7720365"/>
              <a:gd name="connsiteX1741" fmla="*/ 4442772 w 10345110"/>
              <a:gd name="connsiteY1741" fmla="*/ 3142964 h 7720365"/>
              <a:gd name="connsiteX1742" fmla="*/ 7180169 w 10345110"/>
              <a:gd name="connsiteY1742" fmla="*/ 3130329 h 7720365"/>
              <a:gd name="connsiteX1743" fmla="*/ 7180062 w 10345110"/>
              <a:gd name="connsiteY1743" fmla="*/ 3130436 h 7720365"/>
              <a:gd name="connsiteX1744" fmla="*/ 7185029 w 10345110"/>
              <a:gd name="connsiteY1744" fmla="*/ 3142492 h 7720365"/>
              <a:gd name="connsiteX1745" fmla="*/ 7185572 w 10345110"/>
              <a:gd name="connsiteY1745" fmla="*/ 3142281 h 7720365"/>
              <a:gd name="connsiteX1746" fmla="*/ 7185052 w 10345110"/>
              <a:gd name="connsiteY1746" fmla="*/ 3142181 h 7720365"/>
              <a:gd name="connsiteX1747" fmla="*/ 4438317 w 10345110"/>
              <a:gd name="connsiteY1747" fmla="*/ 3121547 h 7720365"/>
              <a:gd name="connsiteX1748" fmla="*/ 4439670 w 10345110"/>
              <a:gd name="connsiteY1748" fmla="*/ 3134419 h 7720365"/>
              <a:gd name="connsiteX1749" fmla="*/ 4439785 w 10345110"/>
              <a:gd name="connsiteY1749" fmla="*/ 3134706 h 7720365"/>
              <a:gd name="connsiteX1750" fmla="*/ 4438483 w 10345110"/>
              <a:gd name="connsiteY1750" fmla="*/ 3122323 h 7720365"/>
              <a:gd name="connsiteX1751" fmla="*/ 6905575 w 10345110"/>
              <a:gd name="connsiteY1751" fmla="*/ 3096868 h 7720365"/>
              <a:gd name="connsiteX1752" fmla="*/ 6905274 w 10345110"/>
              <a:gd name="connsiteY1752" fmla="*/ 3096977 h 7720365"/>
              <a:gd name="connsiteX1753" fmla="*/ 6890326 w 10345110"/>
              <a:gd name="connsiteY1753" fmla="*/ 3114780 h 7720365"/>
              <a:gd name="connsiteX1754" fmla="*/ 6887478 w 10345110"/>
              <a:gd name="connsiteY1754" fmla="*/ 3121198 h 7720365"/>
              <a:gd name="connsiteX1755" fmla="*/ 6883196 w 10345110"/>
              <a:gd name="connsiteY1755" fmla="*/ 3128314 h 7720365"/>
              <a:gd name="connsiteX1756" fmla="*/ 6880348 w 10345110"/>
              <a:gd name="connsiteY1756" fmla="*/ 3142546 h 7720365"/>
              <a:gd name="connsiteX1757" fmla="*/ 6878933 w 10345110"/>
              <a:gd name="connsiteY1757" fmla="*/ 3157503 h 7720365"/>
              <a:gd name="connsiteX1758" fmla="*/ 6878933 w 10345110"/>
              <a:gd name="connsiteY1758" fmla="*/ 3165344 h 7720365"/>
              <a:gd name="connsiteX1759" fmla="*/ 6878933 w 10345110"/>
              <a:gd name="connsiteY1759" fmla="*/ 3171762 h 7720365"/>
              <a:gd name="connsiteX1760" fmla="*/ 6876111 w 10345110"/>
              <a:gd name="connsiteY1760" fmla="*/ 3178094 h 7720365"/>
              <a:gd name="connsiteX1761" fmla="*/ 6876533 w 10345110"/>
              <a:gd name="connsiteY1761" fmla="*/ 3177864 h 7720365"/>
              <a:gd name="connsiteX1762" fmla="*/ 6879388 w 10345110"/>
              <a:gd name="connsiteY1762" fmla="*/ 3171449 h 7720365"/>
              <a:gd name="connsiteX1763" fmla="*/ 6879388 w 10345110"/>
              <a:gd name="connsiteY1763" fmla="*/ 3165034 h 7720365"/>
              <a:gd name="connsiteX1764" fmla="*/ 6879388 w 10345110"/>
              <a:gd name="connsiteY1764" fmla="*/ 3157202 h 7720365"/>
              <a:gd name="connsiteX1765" fmla="*/ 6880809 w 10345110"/>
              <a:gd name="connsiteY1765" fmla="*/ 3142257 h 7720365"/>
              <a:gd name="connsiteX1766" fmla="*/ 6883652 w 10345110"/>
              <a:gd name="connsiteY1766" fmla="*/ 3128010 h 7720365"/>
              <a:gd name="connsiteX1767" fmla="*/ 6887929 w 10345110"/>
              <a:gd name="connsiteY1767" fmla="*/ 3120898 h 7720365"/>
              <a:gd name="connsiteX1768" fmla="*/ 6890784 w 10345110"/>
              <a:gd name="connsiteY1768" fmla="*/ 3114483 h 7720365"/>
              <a:gd name="connsiteX1769" fmla="*/ 5854733 w 10345110"/>
              <a:gd name="connsiteY1769" fmla="*/ 3035143 h 7720365"/>
              <a:gd name="connsiteX1770" fmla="*/ 5855029 w 10345110"/>
              <a:gd name="connsiteY1770" fmla="*/ 3035476 h 7720365"/>
              <a:gd name="connsiteX1771" fmla="*/ 5874647 w 10345110"/>
              <a:gd name="connsiteY1771" fmla="*/ 3048765 h 7720365"/>
              <a:gd name="connsiteX1772" fmla="*/ 5874463 w 10345110"/>
              <a:gd name="connsiteY1772" fmla="*/ 3048535 h 7720365"/>
              <a:gd name="connsiteX1773" fmla="*/ 7243437 w 10345110"/>
              <a:gd name="connsiteY1773" fmla="*/ 2983387 h 7720365"/>
              <a:gd name="connsiteX1774" fmla="*/ 7243411 w 10345110"/>
              <a:gd name="connsiteY1774" fmla="*/ 2983739 h 7720365"/>
              <a:gd name="connsiteX1775" fmla="*/ 7246967 w 10345110"/>
              <a:gd name="connsiteY1775" fmla="*/ 2999395 h 7720365"/>
              <a:gd name="connsiteX1776" fmla="*/ 7248400 w 10345110"/>
              <a:gd name="connsiteY1776" fmla="*/ 3006511 h 7720365"/>
              <a:gd name="connsiteX1777" fmla="*/ 7249108 w 10345110"/>
              <a:gd name="connsiteY1777" fmla="*/ 3017198 h 7720365"/>
              <a:gd name="connsiteX1778" fmla="*/ 7251249 w 10345110"/>
              <a:gd name="connsiteY1778" fmla="*/ 3025763 h 7720365"/>
              <a:gd name="connsiteX1779" fmla="*/ 7259786 w 10345110"/>
              <a:gd name="connsiteY1779" fmla="*/ 3044250 h 7720365"/>
              <a:gd name="connsiteX1780" fmla="*/ 7259820 w 10345110"/>
              <a:gd name="connsiteY1780" fmla="*/ 3043911 h 7720365"/>
              <a:gd name="connsiteX1781" fmla="*/ 7251269 w 10345110"/>
              <a:gd name="connsiteY1781" fmla="*/ 3025405 h 7720365"/>
              <a:gd name="connsiteX1782" fmla="*/ 7249136 w 10345110"/>
              <a:gd name="connsiteY1782" fmla="*/ 3016851 h 7720365"/>
              <a:gd name="connsiteX1783" fmla="*/ 7248418 w 10345110"/>
              <a:gd name="connsiteY1783" fmla="*/ 3006172 h 7720365"/>
              <a:gd name="connsiteX1784" fmla="*/ 7247003 w 10345110"/>
              <a:gd name="connsiteY1784" fmla="*/ 2999053 h 7720365"/>
              <a:gd name="connsiteX1785" fmla="*/ 4435457 w 10345110"/>
              <a:gd name="connsiteY1785" fmla="*/ 2981558 h 7720365"/>
              <a:gd name="connsiteX1786" fmla="*/ 4436112 w 10345110"/>
              <a:gd name="connsiteY1786" fmla="*/ 2991331 h 7720365"/>
              <a:gd name="connsiteX1787" fmla="*/ 4433269 w 10345110"/>
              <a:gd name="connsiteY1787" fmla="*/ 2996313 h 7720365"/>
              <a:gd name="connsiteX1788" fmla="*/ 4429005 w 10345110"/>
              <a:gd name="connsiteY1788" fmla="*/ 3000587 h 7720365"/>
              <a:gd name="connsiteX1789" fmla="*/ 4424732 w 10345110"/>
              <a:gd name="connsiteY1789" fmla="*/ 3002719 h 7720365"/>
              <a:gd name="connsiteX1790" fmla="*/ 4421889 w 10345110"/>
              <a:gd name="connsiteY1790" fmla="*/ 3004861 h 7720365"/>
              <a:gd name="connsiteX1791" fmla="*/ 4419046 w 10345110"/>
              <a:gd name="connsiteY1791" fmla="*/ 3009125 h 7720365"/>
              <a:gd name="connsiteX1792" fmla="*/ 4416919 w 10345110"/>
              <a:gd name="connsiteY1792" fmla="*/ 3014117 h 7720365"/>
              <a:gd name="connsiteX1793" fmla="*/ 4412645 w 10345110"/>
              <a:gd name="connsiteY1793" fmla="*/ 3043298 h 7720365"/>
              <a:gd name="connsiteX1794" fmla="*/ 4411224 w 10345110"/>
              <a:gd name="connsiteY1794" fmla="*/ 3048279 h 7720365"/>
              <a:gd name="connsiteX1795" fmla="*/ 4407675 w 10345110"/>
              <a:gd name="connsiteY1795" fmla="*/ 3058960 h 7720365"/>
              <a:gd name="connsiteX1796" fmla="*/ 4403402 w 10345110"/>
              <a:gd name="connsiteY1796" fmla="*/ 3068215 h 7720365"/>
              <a:gd name="connsiteX1797" fmla="*/ 4399853 w 10345110"/>
              <a:gd name="connsiteY1797" fmla="*/ 3072489 h 7720365"/>
              <a:gd name="connsiteX1798" fmla="*/ 4397010 w 10345110"/>
              <a:gd name="connsiteY1798" fmla="*/ 3075339 h 7720365"/>
              <a:gd name="connsiteX1799" fmla="*/ 4397010 w 10345110"/>
              <a:gd name="connsiteY1799" fmla="*/ 3079603 h 7720365"/>
              <a:gd name="connsiteX1800" fmla="*/ 4397183 w 10345110"/>
              <a:gd name="connsiteY1800" fmla="*/ 3079834 h 7720365"/>
              <a:gd name="connsiteX1801" fmla="*/ 4397183 w 10345110"/>
              <a:gd name="connsiteY1801" fmla="*/ 3076757 h 7720365"/>
              <a:gd name="connsiteX1802" fmla="*/ 4400024 w 10345110"/>
              <a:gd name="connsiteY1802" fmla="*/ 3073909 h 7720365"/>
              <a:gd name="connsiteX1803" fmla="*/ 4403603 w 10345110"/>
              <a:gd name="connsiteY1803" fmla="*/ 3069623 h 7720365"/>
              <a:gd name="connsiteX1804" fmla="*/ 4407863 w 10345110"/>
              <a:gd name="connsiteY1804" fmla="*/ 3060374 h 7720365"/>
              <a:gd name="connsiteX1805" fmla="*/ 4411442 w 10345110"/>
              <a:gd name="connsiteY1805" fmla="*/ 3049688 h 7720365"/>
              <a:gd name="connsiteX1806" fmla="*/ 4412862 w 10345110"/>
              <a:gd name="connsiteY1806" fmla="*/ 3044725 h 7720365"/>
              <a:gd name="connsiteX1807" fmla="*/ 4417123 w 10345110"/>
              <a:gd name="connsiteY1807" fmla="*/ 3015540 h 7720365"/>
              <a:gd name="connsiteX1808" fmla="*/ 4419253 w 10345110"/>
              <a:gd name="connsiteY1808" fmla="*/ 3010550 h 7720365"/>
              <a:gd name="connsiteX1809" fmla="*/ 4422122 w 10345110"/>
              <a:gd name="connsiteY1809" fmla="*/ 3006264 h 7720365"/>
              <a:gd name="connsiteX1810" fmla="*/ 4424963 w 10345110"/>
              <a:gd name="connsiteY1810" fmla="*/ 3004149 h 7720365"/>
              <a:gd name="connsiteX1811" fmla="*/ 4429223 w 10345110"/>
              <a:gd name="connsiteY1811" fmla="*/ 3002006 h 7720365"/>
              <a:gd name="connsiteX1812" fmla="*/ 4433512 w 10345110"/>
              <a:gd name="connsiteY1812" fmla="*/ 2997721 h 7720365"/>
              <a:gd name="connsiteX1813" fmla="*/ 4436353 w 10345110"/>
              <a:gd name="connsiteY1813" fmla="*/ 2992757 h 7720365"/>
              <a:gd name="connsiteX1814" fmla="*/ 4435643 w 10345110"/>
              <a:gd name="connsiteY1814" fmla="*/ 2982071 h 7720365"/>
              <a:gd name="connsiteX1815" fmla="*/ 7271192 w 10345110"/>
              <a:gd name="connsiteY1815" fmla="*/ 2907187 h 7720365"/>
              <a:gd name="connsiteX1816" fmla="*/ 7270752 w 10345110"/>
              <a:gd name="connsiteY1816" fmla="*/ 2910812 h 7720365"/>
              <a:gd name="connsiteX1817" fmla="*/ 7270498 w 10345110"/>
              <a:gd name="connsiteY1817" fmla="*/ 2912907 h 7720365"/>
              <a:gd name="connsiteX1818" fmla="*/ 7270504 w 10345110"/>
              <a:gd name="connsiteY1818" fmla="*/ 2912897 h 7720365"/>
              <a:gd name="connsiteX1819" fmla="*/ 5796417 w 10345110"/>
              <a:gd name="connsiteY1819" fmla="*/ 2902088 h 7720365"/>
              <a:gd name="connsiteX1820" fmla="*/ 5796630 w 10345110"/>
              <a:gd name="connsiteY1820" fmla="*/ 2902330 h 7720365"/>
              <a:gd name="connsiteX1821" fmla="*/ 5822544 w 10345110"/>
              <a:gd name="connsiteY1821" fmla="*/ 2926168 h 7720365"/>
              <a:gd name="connsiteX1822" fmla="*/ 5822487 w 10345110"/>
              <a:gd name="connsiteY1822" fmla="*/ 2926033 h 7720365"/>
              <a:gd name="connsiteX1823" fmla="*/ 5783005 w 10345110"/>
              <a:gd name="connsiteY1823" fmla="*/ 2887954 h 7720365"/>
              <a:gd name="connsiteX1824" fmla="*/ 5783081 w 10345110"/>
              <a:gd name="connsiteY1824" fmla="*/ 2888090 h 7720365"/>
              <a:gd name="connsiteX1825" fmla="*/ 5791574 w 10345110"/>
              <a:gd name="connsiteY1825" fmla="*/ 2896577 h 7720365"/>
              <a:gd name="connsiteX1826" fmla="*/ 5791176 w 10345110"/>
              <a:gd name="connsiteY1826" fmla="*/ 2896119 h 7720365"/>
              <a:gd name="connsiteX1827" fmla="*/ 4464548 w 10345110"/>
              <a:gd name="connsiteY1827" fmla="*/ 2859535 h 7720365"/>
              <a:gd name="connsiteX1828" fmla="*/ 4464548 w 10345110"/>
              <a:gd name="connsiteY1828" fmla="*/ 2873162 h 7720365"/>
              <a:gd name="connsiteX1829" fmla="*/ 4462421 w 10345110"/>
              <a:gd name="connsiteY1829" fmla="*/ 2882417 h 7720365"/>
              <a:gd name="connsiteX1830" fmla="*/ 4456726 w 10345110"/>
              <a:gd name="connsiteY1830" fmla="*/ 2895229 h 7720365"/>
              <a:gd name="connsiteX1831" fmla="*/ 4453884 w 10345110"/>
              <a:gd name="connsiteY1831" fmla="*/ 2903060 h 7720365"/>
              <a:gd name="connsiteX1832" fmla="*/ 4451041 w 10345110"/>
              <a:gd name="connsiteY1832" fmla="*/ 2910173 h 7720365"/>
              <a:gd name="connsiteX1833" fmla="*/ 4444640 w 10345110"/>
              <a:gd name="connsiteY1833" fmla="*/ 2932959 h 7720365"/>
              <a:gd name="connsiteX1834" fmla="*/ 4441797 w 10345110"/>
              <a:gd name="connsiteY1834" fmla="*/ 2940790 h 7720365"/>
              <a:gd name="connsiteX1835" fmla="*/ 4438249 w 10345110"/>
              <a:gd name="connsiteY1835" fmla="*/ 2947903 h 7720365"/>
              <a:gd name="connsiteX1836" fmla="*/ 4435396 w 10345110"/>
              <a:gd name="connsiteY1836" fmla="*/ 2957159 h 7720365"/>
              <a:gd name="connsiteX1837" fmla="*/ 4433269 w 10345110"/>
              <a:gd name="connsiteY1837" fmla="*/ 2964282 h 7720365"/>
              <a:gd name="connsiteX1838" fmla="*/ 4432554 w 10345110"/>
              <a:gd name="connsiteY1838" fmla="*/ 2972820 h 7720365"/>
              <a:gd name="connsiteX1839" fmla="*/ 4432851 w 10345110"/>
              <a:gd name="connsiteY1839" fmla="*/ 2973640 h 7720365"/>
              <a:gd name="connsiteX1840" fmla="*/ 4433512 w 10345110"/>
              <a:gd name="connsiteY1840" fmla="*/ 2965689 h 7720365"/>
              <a:gd name="connsiteX1841" fmla="*/ 4435643 w 10345110"/>
              <a:gd name="connsiteY1841" fmla="*/ 2958583 h 7720365"/>
              <a:gd name="connsiteX1842" fmla="*/ 4438483 w 10345110"/>
              <a:gd name="connsiteY1842" fmla="*/ 2949334 h 7720365"/>
              <a:gd name="connsiteX1843" fmla="*/ 4442062 w 10345110"/>
              <a:gd name="connsiteY1843" fmla="*/ 2942200 h 7720365"/>
              <a:gd name="connsiteX1844" fmla="*/ 4444902 w 10345110"/>
              <a:gd name="connsiteY1844" fmla="*/ 2934362 h 7720365"/>
              <a:gd name="connsiteX1845" fmla="*/ 4451322 w 10345110"/>
              <a:gd name="connsiteY1845" fmla="*/ 2911606 h 7720365"/>
              <a:gd name="connsiteX1846" fmla="*/ 4454162 w 10345110"/>
              <a:gd name="connsiteY1846" fmla="*/ 2904473 h 7720365"/>
              <a:gd name="connsiteX1847" fmla="*/ 4457002 w 10345110"/>
              <a:gd name="connsiteY1847" fmla="*/ 2896634 h 7720365"/>
              <a:gd name="connsiteX1848" fmla="*/ 4462712 w 10345110"/>
              <a:gd name="connsiteY1848" fmla="*/ 2883832 h 7720365"/>
              <a:gd name="connsiteX1849" fmla="*/ 4464842 w 10345110"/>
              <a:gd name="connsiteY1849" fmla="*/ 2874583 h 7720365"/>
              <a:gd name="connsiteX1850" fmla="*/ 4464842 w 10345110"/>
              <a:gd name="connsiteY1850" fmla="*/ 2860344 h 7720365"/>
              <a:gd name="connsiteX1851" fmla="*/ 5738503 w 10345110"/>
              <a:gd name="connsiteY1851" fmla="*/ 2846289 h 7720365"/>
              <a:gd name="connsiteX1852" fmla="*/ 5738941 w 10345110"/>
              <a:gd name="connsiteY1852" fmla="*/ 2846809 h 7720365"/>
              <a:gd name="connsiteX1853" fmla="*/ 5779218 w 10345110"/>
              <a:gd name="connsiteY1853" fmla="*/ 2881421 h 7720365"/>
              <a:gd name="connsiteX1854" fmla="*/ 5779075 w 10345110"/>
              <a:gd name="connsiteY1854" fmla="*/ 2881163 h 7720365"/>
              <a:gd name="connsiteX1855" fmla="*/ 5714683 w 10345110"/>
              <a:gd name="connsiteY1855" fmla="*/ 2810553 h 7720365"/>
              <a:gd name="connsiteX1856" fmla="*/ 5716450 w 10345110"/>
              <a:gd name="connsiteY1856" fmla="*/ 2812826 h 7720365"/>
              <a:gd name="connsiteX1857" fmla="*/ 5716433 w 10345110"/>
              <a:gd name="connsiteY1857" fmla="*/ 2812795 h 7720365"/>
              <a:gd name="connsiteX1858" fmla="*/ 7209252 w 10345110"/>
              <a:gd name="connsiteY1858" fmla="*/ 2774042 h 7720365"/>
              <a:gd name="connsiteX1859" fmla="*/ 7209252 w 10345110"/>
              <a:gd name="connsiteY1859" fmla="*/ 2774343 h 7720365"/>
              <a:gd name="connsiteX1860" fmla="*/ 7210666 w 10345110"/>
              <a:gd name="connsiteY1860" fmla="*/ 2781459 h 7720365"/>
              <a:gd name="connsiteX1861" fmla="*/ 7214222 w 10345110"/>
              <a:gd name="connsiteY1861" fmla="*/ 2787152 h 7720365"/>
              <a:gd name="connsiteX1862" fmla="*/ 7217070 w 10345110"/>
              <a:gd name="connsiteY1862" fmla="*/ 2801410 h 7720365"/>
              <a:gd name="connsiteX1863" fmla="*/ 7226322 w 10345110"/>
              <a:gd name="connsiteY1863" fmla="*/ 2828477 h 7720365"/>
              <a:gd name="connsiteX1864" fmla="*/ 7237715 w 10345110"/>
              <a:gd name="connsiteY1864" fmla="*/ 2838440 h 7720365"/>
              <a:gd name="connsiteX1865" fmla="*/ 7249108 w 10345110"/>
              <a:gd name="connsiteY1865" fmla="*/ 2844133 h 7720365"/>
              <a:gd name="connsiteX1866" fmla="*/ 7261934 w 10345110"/>
              <a:gd name="connsiteY1866" fmla="*/ 2853396 h 7720365"/>
              <a:gd name="connsiteX1867" fmla="*/ 7273298 w 10345110"/>
              <a:gd name="connsiteY1867" fmla="*/ 2889696 h 7720365"/>
              <a:gd name="connsiteX1868" fmla="*/ 7273334 w 10345110"/>
              <a:gd name="connsiteY1868" fmla="*/ 2889397 h 7720365"/>
              <a:gd name="connsiteX1869" fmla="*/ 7261953 w 10345110"/>
              <a:gd name="connsiteY1869" fmla="*/ 2853074 h 7720365"/>
              <a:gd name="connsiteX1870" fmla="*/ 7249136 w 10345110"/>
              <a:gd name="connsiteY1870" fmla="*/ 2843811 h 7720365"/>
              <a:gd name="connsiteX1871" fmla="*/ 7237735 w 10345110"/>
              <a:gd name="connsiteY1871" fmla="*/ 2838128 h 7720365"/>
              <a:gd name="connsiteX1872" fmla="*/ 7226353 w 10345110"/>
              <a:gd name="connsiteY1872" fmla="*/ 2828157 h 7720365"/>
              <a:gd name="connsiteX1873" fmla="*/ 7217084 w 10345110"/>
              <a:gd name="connsiteY1873" fmla="*/ 2801097 h 7720365"/>
              <a:gd name="connsiteX1874" fmla="*/ 7214234 w 10345110"/>
              <a:gd name="connsiteY1874" fmla="*/ 2786840 h 7720365"/>
              <a:gd name="connsiteX1875" fmla="*/ 7210686 w 10345110"/>
              <a:gd name="connsiteY1875" fmla="*/ 2781157 h 7720365"/>
              <a:gd name="connsiteX1876" fmla="*/ 5556970 w 10345110"/>
              <a:gd name="connsiteY1876" fmla="*/ 2700981 h 7720365"/>
              <a:gd name="connsiteX1877" fmla="*/ 5494354 w 10345110"/>
              <a:gd name="connsiteY1877" fmla="*/ 2720195 h 7720365"/>
              <a:gd name="connsiteX1878" fmla="*/ 5495781 w 10345110"/>
              <a:gd name="connsiteY1878" fmla="*/ 2735749 h 7720365"/>
              <a:gd name="connsiteX1879" fmla="*/ 5488662 w 10345110"/>
              <a:gd name="connsiteY1879" fmla="*/ 2760667 h 7720365"/>
              <a:gd name="connsiteX1880" fmla="*/ 5489364 w 10345110"/>
              <a:gd name="connsiteY1880" fmla="*/ 2780595 h 7720365"/>
              <a:gd name="connsiteX1881" fmla="*/ 5491503 w 10345110"/>
              <a:gd name="connsiteY1881" fmla="*/ 2787024 h 7720365"/>
              <a:gd name="connsiteX1882" fmla="*/ 5490801 w 10345110"/>
              <a:gd name="connsiteY1882" fmla="*/ 2791986 h 7720365"/>
              <a:gd name="connsiteX1883" fmla="*/ 5485086 w 10345110"/>
              <a:gd name="connsiteY1883" fmla="*/ 2794841 h 7720365"/>
              <a:gd name="connsiteX1884" fmla="*/ 5480106 w 10345110"/>
              <a:gd name="connsiteY1884" fmla="*/ 2792707 h 7720365"/>
              <a:gd name="connsiteX1885" fmla="*/ 5475126 w 10345110"/>
              <a:gd name="connsiteY1885" fmla="*/ 2787718 h 7720365"/>
              <a:gd name="connsiteX1886" fmla="*/ 5470847 w 10345110"/>
              <a:gd name="connsiteY1886" fmla="*/ 2781315 h 7720365"/>
              <a:gd name="connsiteX1887" fmla="*/ 5465867 w 10345110"/>
              <a:gd name="connsiteY1887" fmla="*/ 2776326 h 7720365"/>
              <a:gd name="connsiteX1888" fmla="*/ 5446649 w 10345110"/>
              <a:gd name="connsiteY1888" fmla="*/ 2764935 h 7720365"/>
              <a:gd name="connsiteX1889" fmla="*/ 5441669 w 10345110"/>
              <a:gd name="connsiteY1889" fmla="*/ 2759973 h 7720365"/>
              <a:gd name="connsiteX1890" fmla="*/ 5437391 w 10345110"/>
              <a:gd name="connsiteY1890" fmla="*/ 2754264 h 7720365"/>
              <a:gd name="connsiteX1891" fmla="*/ 5431007 w 10345110"/>
              <a:gd name="connsiteY1891" fmla="*/ 2752130 h 7720365"/>
              <a:gd name="connsiteX1892" fmla="*/ 5425292 w 10345110"/>
              <a:gd name="connsiteY1892" fmla="*/ 2756398 h 7720365"/>
              <a:gd name="connsiteX1893" fmla="*/ 5400392 w 10345110"/>
              <a:gd name="connsiteY1893" fmla="*/ 2780595 h 7720365"/>
              <a:gd name="connsiteX1894" fmla="*/ 5393272 w 10345110"/>
              <a:gd name="connsiteY1894" fmla="*/ 2782756 h 7720365"/>
              <a:gd name="connsiteX1895" fmla="*/ 5385452 w 10345110"/>
              <a:gd name="connsiteY1895" fmla="*/ 2782756 h 7720365"/>
              <a:gd name="connsiteX1896" fmla="*/ 5369074 w 10345110"/>
              <a:gd name="connsiteY1896" fmla="*/ 2780595 h 7720365"/>
              <a:gd name="connsiteX1897" fmla="*/ 5355538 w 10345110"/>
              <a:gd name="connsiteY1897" fmla="*/ 2782756 h 7720365"/>
              <a:gd name="connsiteX1898" fmla="*/ 5346313 w 10345110"/>
              <a:gd name="connsiteY1898" fmla="*/ 2787718 h 7720365"/>
              <a:gd name="connsiteX1899" fmla="*/ 5337055 w 10345110"/>
              <a:gd name="connsiteY1899" fmla="*/ 2794841 h 7720365"/>
              <a:gd name="connsiteX1900" fmla="*/ 5327797 w 10345110"/>
              <a:gd name="connsiteY1900" fmla="*/ 2800549 h 7720365"/>
              <a:gd name="connsiteX1901" fmla="*/ 5316400 w 10345110"/>
              <a:gd name="connsiteY1901" fmla="*/ 2804098 h 7720365"/>
              <a:gd name="connsiteX1902" fmla="*/ 5297883 w 10345110"/>
              <a:gd name="connsiteY1902" fmla="*/ 2807646 h 7720365"/>
              <a:gd name="connsiteX1903" fmla="*/ 5287222 w 10345110"/>
              <a:gd name="connsiteY1903" fmla="*/ 2806232 h 7720365"/>
              <a:gd name="connsiteX1904" fmla="*/ 5273685 w 10345110"/>
              <a:gd name="connsiteY1904" fmla="*/ 2798415 h 7720365"/>
              <a:gd name="connsiteX1905" fmla="*/ 5267301 w 10345110"/>
              <a:gd name="connsiteY1905" fmla="*/ 2792707 h 7720365"/>
              <a:gd name="connsiteX1906" fmla="*/ 5258043 w 10345110"/>
              <a:gd name="connsiteY1906" fmla="*/ 2790572 h 7720365"/>
              <a:gd name="connsiteX1907" fmla="*/ 5248785 w 10345110"/>
              <a:gd name="connsiteY1907" fmla="*/ 2794120 h 7720365"/>
              <a:gd name="connsiteX1908" fmla="*/ 5225288 w 10345110"/>
              <a:gd name="connsiteY1908" fmla="*/ 2806232 h 7720365"/>
              <a:gd name="connsiteX1909" fmla="*/ 5214627 w 10345110"/>
              <a:gd name="connsiteY1909" fmla="*/ 2806232 h 7720365"/>
              <a:gd name="connsiteX1910" fmla="*/ 5193971 w 10345110"/>
              <a:gd name="connsiteY1910" fmla="*/ 2796975 h 7720365"/>
              <a:gd name="connsiteX1911" fmla="*/ 5185448 w 10345110"/>
              <a:gd name="connsiteY1911" fmla="*/ 2791986 h 7720365"/>
              <a:gd name="connsiteX1912" fmla="*/ 5180468 w 10345110"/>
              <a:gd name="connsiteY1912" fmla="*/ 2785584 h 7720365"/>
              <a:gd name="connsiteX1913" fmla="*/ 5177628 w 10345110"/>
              <a:gd name="connsiteY1913" fmla="*/ 2777047 h 7720365"/>
              <a:gd name="connsiteX1914" fmla="*/ 5173349 w 10345110"/>
              <a:gd name="connsiteY1914" fmla="*/ 2762801 h 7720365"/>
              <a:gd name="connsiteX1915" fmla="*/ 5169773 w 10345110"/>
              <a:gd name="connsiteY1915" fmla="*/ 2757839 h 7720365"/>
              <a:gd name="connsiteX1916" fmla="*/ 5164793 w 10345110"/>
              <a:gd name="connsiteY1916" fmla="*/ 2753544 h 7720365"/>
              <a:gd name="connsiteX1917" fmla="*/ 5155535 w 10345110"/>
              <a:gd name="connsiteY1917" fmla="*/ 2749275 h 7720365"/>
              <a:gd name="connsiteX1918" fmla="*/ 5151290 w 10345110"/>
              <a:gd name="connsiteY1918" fmla="*/ 2746447 h 7720365"/>
              <a:gd name="connsiteX1919" fmla="*/ 5149151 w 10345110"/>
              <a:gd name="connsiteY1919" fmla="*/ 2742872 h 7720365"/>
              <a:gd name="connsiteX1920" fmla="*/ 5147012 w 10345110"/>
              <a:gd name="connsiteY1920" fmla="*/ 2737884 h 7720365"/>
              <a:gd name="connsiteX1921" fmla="*/ 5144873 w 10345110"/>
              <a:gd name="connsiteY1921" fmla="*/ 2731481 h 7720365"/>
              <a:gd name="connsiteX1922" fmla="*/ 5142032 w 10345110"/>
              <a:gd name="connsiteY1922" fmla="*/ 2724358 h 7720365"/>
              <a:gd name="connsiteX1923" fmla="*/ 5137754 w 10345110"/>
              <a:gd name="connsiteY1923" fmla="*/ 2717955 h 7720365"/>
              <a:gd name="connsiteX1924" fmla="*/ 5131336 w 10345110"/>
              <a:gd name="connsiteY1924" fmla="*/ 2712966 h 7720365"/>
              <a:gd name="connsiteX1925" fmla="*/ 5124218 w 10345110"/>
              <a:gd name="connsiteY1925" fmla="*/ 2716542 h 7720365"/>
              <a:gd name="connsiteX1926" fmla="*/ 5117098 w 10345110"/>
              <a:gd name="connsiteY1926" fmla="*/ 2720090 h 7720365"/>
              <a:gd name="connsiteX1927" fmla="*/ 5104999 w 10345110"/>
              <a:gd name="connsiteY1927" fmla="*/ 2725799 h 7720365"/>
              <a:gd name="connsiteX1928" fmla="*/ 5096476 w 10345110"/>
              <a:gd name="connsiteY1928" fmla="*/ 2724358 h 7720365"/>
              <a:gd name="connsiteX1929" fmla="*/ 5090059 w 10345110"/>
              <a:gd name="connsiteY1929" fmla="*/ 2721530 h 7720365"/>
              <a:gd name="connsiteX1930" fmla="*/ 5088123 w 10345110"/>
              <a:gd name="connsiteY1930" fmla="*/ 2717016 h 7720365"/>
              <a:gd name="connsiteX1931" fmla="*/ 5088031 w 10345110"/>
              <a:gd name="connsiteY1931" fmla="*/ 2717190 h 7720365"/>
              <a:gd name="connsiteX1932" fmla="*/ 5088002 w 10345110"/>
              <a:gd name="connsiteY1932" fmla="*/ 2717245 h 7720365"/>
              <a:gd name="connsiteX1933" fmla="*/ 5090132 w 10345110"/>
              <a:gd name="connsiteY1933" fmla="*/ 2722235 h 7720365"/>
              <a:gd name="connsiteX1934" fmla="*/ 5096552 w 10345110"/>
              <a:gd name="connsiteY1934" fmla="*/ 2725083 h 7720365"/>
              <a:gd name="connsiteX1935" fmla="*/ 5105101 w 10345110"/>
              <a:gd name="connsiteY1935" fmla="*/ 2726494 h 7720365"/>
              <a:gd name="connsiteX1936" fmla="*/ 5117201 w 10345110"/>
              <a:gd name="connsiteY1936" fmla="*/ 2720798 h 7720365"/>
              <a:gd name="connsiteX1937" fmla="*/ 5124331 w 10345110"/>
              <a:gd name="connsiteY1937" fmla="*/ 2717245 h 7720365"/>
              <a:gd name="connsiteX1938" fmla="*/ 5131432 w 10345110"/>
              <a:gd name="connsiteY1938" fmla="*/ 2713691 h 7720365"/>
              <a:gd name="connsiteX1939" fmla="*/ 5137851 w 10345110"/>
              <a:gd name="connsiteY1939" fmla="*/ 2718682 h 7720365"/>
              <a:gd name="connsiteX1940" fmla="*/ 5142140 w 10345110"/>
              <a:gd name="connsiteY1940" fmla="*/ 2725083 h 7720365"/>
              <a:gd name="connsiteX1941" fmla="*/ 5144981 w 10345110"/>
              <a:gd name="connsiteY1941" fmla="*/ 2732189 h 7720365"/>
              <a:gd name="connsiteX1942" fmla="*/ 5147111 w 10345110"/>
              <a:gd name="connsiteY1942" fmla="*/ 2738617 h 7720365"/>
              <a:gd name="connsiteX1943" fmla="*/ 5149241 w 10345110"/>
              <a:gd name="connsiteY1943" fmla="*/ 2743581 h 7720365"/>
              <a:gd name="connsiteX1944" fmla="*/ 5151400 w 10345110"/>
              <a:gd name="connsiteY1944" fmla="*/ 2747161 h 7720365"/>
              <a:gd name="connsiteX1945" fmla="*/ 5155661 w 10345110"/>
              <a:gd name="connsiteY1945" fmla="*/ 2750009 h 7720365"/>
              <a:gd name="connsiteX1946" fmla="*/ 5164920 w 10345110"/>
              <a:gd name="connsiteY1946" fmla="*/ 2754267 h 7720365"/>
              <a:gd name="connsiteX1947" fmla="*/ 5169891 w 10345110"/>
              <a:gd name="connsiteY1947" fmla="*/ 2758552 h 7720365"/>
              <a:gd name="connsiteX1948" fmla="*/ 5173470 w 10345110"/>
              <a:gd name="connsiteY1948" fmla="*/ 2763516 h 7720365"/>
              <a:gd name="connsiteX1949" fmla="*/ 5177731 w 10345110"/>
              <a:gd name="connsiteY1949" fmla="*/ 2777755 h 7720365"/>
              <a:gd name="connsiteX1950" fmla="*/ 5180600 w 10345110"/>
              <a:gd name="connsiteY1950" fmla="*/ 2786299 h 7720365"/>
              <a:gd name="connsiteX1951" fmla="*/ 5185570 w 10345110"/>
              <a:gd name="connsiteY1951" fmla="*/ 2792700 h 7720365"/>
              <a:gd name="connsiteX1952" fmla="*/ 5194120 w 10345110"/>
              <a:gd name="connsiteY1952" fmla="*/ 2797690 h 7720365"/>
              <a:gd name="connsiteX1953" fmla="*/ 5214770 w 10345110"/>
              <a:gd name="connsiteY1953" fmla="*/ 2806939 h 7720365"/>
              <a:gd name="connsiteX1954" fmla="*/ 5225450 w 10345110"/>
              <a:gd name="connsiteY1954" fmla="*/ 2806939 h 7720365"/>
              <a:gd name="connsiteX1955" fmla="*/ 5248968 w 10345110"/>
              <a:gd name="connsiteY1955" fmla="*/ 2794843 h 7720365"/>
              <a:gd name="connsiteX1956" fmla="*/ 5258200 w 10345110"/>
              <a:gd name="connsiteY1956" fmla="*/ 2791290 h 7720365"/>
              <a:gd name="connsiteX1957" fmla="*/ 5267460 w 10345110"/>
              <a:gd name="connsiteY1957" fmla="*/ 2793432 h 7720365"/>
              <a:gd name="connsiteX1958" fmla="*/ 5273879 w 10345110"/>
              <a:gd name="connsiteY1958" fmla="*/ 2799128 h 7720365"/>
              <a:gd name="connsiteX1959" fmla="*/ 5287399 w 10345110"/>
              <a:gd name="connsiteY1959" fmla="*/ 2806939 h 7720365"/>
              <a:gd name="connsiteX1960" fmla="*/ 5298108 w 10345110"/>
              <a:gd name="connsiteY1960" fmla="*/ 2808376 h 7720365"/>
              <a:gd name="connsiteX1961" fmla="*/ 5316599 w 10345110"/>
              <a:gd name="connsiteY1961" fmla="*/ 2804823 h 7720365"/>
              <a:gd name="connsiteX1962" fmla="*/ 5328017 w 10345110"/>
              <a:gd name="connsiteY1962" fmla="*/ 2801243 h 7720365"/>
              <a:gd name="connsiteX1963" fmla="*/ 5337277 w 10345110"/>
              <a:gd name="connsiteY1963" fmla="*/ 2795548 h 7720365"/>
              <a:gd name="connsiteX1964" fmla="*/ 5346537 w 10345110"/>
              <a:gd name="connsiteY1964" fmla="*/ 2788442 h 7720365"/>
              <a:gd name="connsiteX1965" fmla="*/ 5355797 w 10345110"/>
              <a:gd name="connsiteY1965" fmla="*/ 2783451 h 7720365"/>
              <a:gd name="connsiteX1966" fmla="*/ 5369317 w 10345110"/>
              <a:gd name="connsiteY1966" fmla="*/ 2781309 h 7720365"/>
              <a:gd name="connsiteX1967" fmla="*/ 5385706 w 10345110"/>
              <a:gd name="connsiteY1967" fmla="*/ 2783451 h 7720365"/>
              <a:gd name="connsiteX1968" fmla="*/ 5393518 w 10345110"/>
              <a:gd name="connsiteY1968" fmla="*/ 2783451 h 7720365"/>
              <a:gd name="connsiteX1969" fmla="*/ 5400647 w 10345110"/>
              <a:gd name="connsiteY1969" fmla="*/ 2781309 h 7720365"/>
              <a:gd name="connsiteX1970" fmla="*/ 5425586 w 10345110"/>
              <a:gd name="connsiteY1970" fmla="*/ 2757115 h 7720365"/>
              <a:gd name="connsiteX1971" fmla="*/ 5431266 w 10345110"/>
              <a:gd name="connsiteY1971" fmla="*/ 2752857 h 7720365"/>
              <a:gd name="connsiteX1972" fmla="*/ 5437686 w 10345110"/>
              <a:gd name="connsiteY1972" fmla="*/ 2754972 h 7720365"/>
              <a:gd name="connsiteX1973" fmla="*/ 5441946 w 10345110"/>
              <a:gd name="connsiteY1973" fmla="*/ 2760668 h 7720365"/>
              <a:gd name="connsiteX1974" fmla="*/ 5446946 w 10345110"/>
              <a:gd name="connsiteY1974" fmla="*/ 2765659 h 7720365"/>
              <a:gd name="connsiteX1975" fmla="*/ 5466175 w 10345110"/>
              <a:gd name="connsiteY1975" fmla="*/ 2777050 h 7720365"/>
              <a:gd name="connsiteX1976" fmla="*/ 5471146 w 10345110"/>
              <a:gd name="connsiteY1976" fmla="*/ 2782041 h 7720365"/>
              <a:gd name="connsiteX1977" fmla="*/ 5475435 w 10345110"/>
              <a:gd name="connsiteY1977" fmla="*/ 2788442 h 7720365"/>
              <a:gd name="connsiteX1978" fmla="*/ 5480406 w 10345110"/>
              <a:gd name="connsiteY1978" fmla="*/ 2793432 h 7720365"/>
              <a:gd name="connsiteX1979" fmla="*/ 5485405 w 10345110"/>
              <a:gd name="connsiteY1979" fmla="*/ 2795548 h 7720365"/>
              <a:gd name="connsiteX1980" fmla="*/ 5491086 w 10345110"/>
              <a:gd name="connsiteY1980" fmla="*/ 2792700 h 7720365"/>
              <a:gd name="connsiteX1981" fmla="*/ 5491796 w 10345110"/>
              <a:gd name="connsiteY1981" fmla="*/ 2787736 h 7720365"/>
              <a:gd name="connsiteX1982" fmla="*/ 5489666 w 10345110"/>
              <a:gd name="connsiteY1982" fmla="*/ 2781309 h 7720365"/>
              <a:gd name="connsiteX1983" fmla="*/ 5488956 w 10345110"/>
              <a:gd name="connsiteY1983" fmla="*/ 2761400 h 7720365"/>
              <a:gd name="connsiteX1984" fmla="*/ 5496085 w 10345110"/>
              <a:gd name="connsiteY1984" fmla="*/ 2736475 h 7720365"/>
              <a:gd name="connsiteX1985" fmla="*/ 5494665 w 10345110"/>
              <a:gd name="connsiteY1985" fmla="*/ 2720798 h 7720365"/>
              <a:gd name="connsiteX1986" fmla="*/ 5557324 w 10345110"/>
              <a:gd name="connsiteY1986" fmla="*/ 2701595 h 7720365"/>
              <a:gd name="connsiteX1987" fmla="*/ 5576554 w 10345110"/>
              <a:gd name="connsiteY1987" fmla="*/ 2706586 h 7720365"/>
              <a:gd name="connsiteX1988" fmla="*/ 5582263 w 10345110"/>
              <a:gd name="connsiteY1988" fmla="*/ 2713691 h 7720365"/>
              <a:gd name="connsiteX1989" fmla="*/ 5589364 w 10345110"/>
              <a:gd name="connsiteY1989" fmla="*/ 2720798 h 7720365"/>
              <a:gd name="connsiteX1990" fmla="*/ 5598624 w 10345110"/>
              <a:gd name="connsiteY1990" fmla="*/ 2728636 h 7720365"/>
              <a:gd name="connsiteX1991" fmla="*/ 5618564 w 10345110"/>
              <a:gd name="connsiteY1991" fmla="*/ 2736475 h 7720365"/>
              <a:gd name="connsiteX1992" fmla="*/ 5649212 w 10345110"/>
              <a:gd name="connsiteY1992" fmla="*/ 2760668 h 7720365"/>
              <a:gd name="connsiteX1993" fmla="*/ 5674122 w 10345110"/>
              <a:gd name="connsiteY1993" fmla="*/ 2774907 h 7720365"/>
              <a:gd name="connsiteX1994" fmla="*/ 5711841 w 10345110"/>
              <a:gd name="connsiteY1994" fmla="*/ 2806913 h 7720365"/>
              <a:gd name="connsiteX1995" fmla="*/ 5711444 w 10345110"/>
              <a:gd name="connsiteY1995" fmla="*/ 2806404 h 7720365"/>
              <a:gd name="connsiteX1996" fmla="*/ 5673710 w 10345110"/>
              <a:gd name="connsiteY1996" fmla="*/ 2774343 h 7720365"/>
              <a:gd name="connsiteX1997" fmla="*/ 5648802 w 10345110"/>
              <a:gd name="connsiteY1997" fmla="*/ 2760110 h 7720365"/>
              <a:gd name="connsiteX1998" fmla="*/ 5618179 w 10345110"/>
              <a:gd name="connsiteY1998" fmla="*/ 2735890 h 7720365"/>
              <a:gd name="connsiteX1999" fmla="*/ 5598260 w 10345110"/>
              <a:gd name="connsiteY1999" fmla="*/ 2728049 h 7720365"/>
              <a:gd name="connsiteX2000" fmla="*/ 5588990 w 10345110"/>
              <a:gd name="connsiteY2000" fmla="*/ 2720208 h 7720365"/>
              <a:gd name="connsiteX2001" fmla="*/ 5581878 w 10345110"/>
              <a:gd name="connsiteY2001" fmla="*/ 2713092 h 7720365"/>
              <a:gd name="connsiteX2002" fmla="*/ 5576182 w 10345110"/>
              <a:gd name="connsiteY2002" fmla="*/ 2705976 h 7720365"/>
              <a:gd name="connsiteX2003" fmla="*/ 5072496 w 10345110"/>
              <a:gd name="connsiteY2003" fmla="*/ 2679009 h 7720365"/>
              <a:gd name="connsiteX2004" fmla="*/ 5072323 w 10345110"/>
              <a:gd name="connsiteY2004" fmla="*/ 2679517 h 7720365"/>
              <a:gd name="connsiteX2005" fmla="*/ 5078032 w 10345110"/>
              <a:gd name="connsiteY2005" fmla="*/ 2684507 h 7720365"/>
              <a:gd name="connsiteX2006" fmla="*/ 5091552 w 10345110"/>
              <a:gd name="connsiteY2006" fmla="*/ 2692346 h 7720365"/>
              <a:gd name="connsiteX2007" fmla="*/ 5094987 w 10345110"/>
              <a:gd name="connsiteY2007" fmla="*/ 2699166 h 7720365"/>
              <a:gd name="connsiteX2008" fmla="*/ 5095039 w 10345110"/>
              <a:gd name="connsiteY2008" fmla="*/ 2698747 h 7720365"/>
              <a:gd name="connsiteX2009" fmla="*/ 5091496 w 10345110"/>
              <a:gd name="connsiteY2009" fmla="*/ 2691624 h 7720365"/>
              <a:gd name="connsiteX2010" fmla="*/ 5077960 w 10345110"/>
              <a:gd name="connsiteY2010" fmla="*/ 2683781 h 7720365"/>
              <a:gd name="connsiteX2011" fmla="*/ 7287556 w 10345110"/>
              <a:gd name="connsiteY2011" fmla="*/ 2671776 h 7720365"/>
              <a:gd name="connsiteX2012" fmla="*/ 7287549 w 10345110"/>
              <a:gd name="connsiteY2012" fmla="*/ 2671792 h 7720365"/>
              <a:gd name="connsiteX2013" fmla="*/ 7287030 w 10345110"/>
              <a:gd name="connsiteY2013" fmla="*/ 2677018 h 7720365"/>
              <a:gd name="connsiteX2014" fmla="*/ 4463606 w 10345110"/>
              <a:gd name="connsiteY2014" fmla="*/ 2656765 h 7720365"/>
              <a:gd name="connsiteX2015" fmla="*/ 4457295 w 10345110"/>
              <a:gd name="connsiteY2015" fmla="*/ 2658864 h 7720365"/>
              <a:gd name="connsiteX2016" fmla="*/ 4440952 w 10345110"/>
              <a:gd name="connsiteY2016" fmla="*/ 2664573 h 7720365"/>
              <a:gd name="connsiteX2017" fmla="*/ 4381860 w 10345110"/>
              <a:gd name="connsiteY2017" fmla="*/ 2708698 h 7720365"/>
              <a:gd name="connsiteX2018" fmla="*/ 4375476 w 10345110"/>
              <a:gd name="connsiteY2018" fmla="*/ 2710832 h 7720365"/>
              <a:gd name="connsiteX2019" fmla="*/ 4361940 w 10345110"/>
              <a:gd name="connsiteY2019" fmla="*/ 2708698 h 7720365"/>
              <a:gd name="connsiteX2020" fmla="*/ 4361612 w 10345110"/>
              <a:gd name="connsiteY2020" fmla="*/ 2708779 h 7720365"/>
              <a:gd name="connsiteX2021" fmla="*/ 4361749 w 10345110"/>
              <a:gd name="connsiteY2021" fmla="*/ 2709462 h 7720365"/>
              <a:gd name="connsiteX2022" fmla="*/ 4375113 w 10345110"/>
              <a:gd name="connsiteY2022" fmla="*/ 2711549 h 7720365"/>
              <a:gd name="connsiteX2023" fmla="*/ 4381504 w 10345110"/>
              <a:gd name="connsiteY2023" fmla="*/ 2709433 h 7720365"/>
              <a:gd name="connsiteX2024" fmla="*/ 4440642 w 10345110"/>
              <a:gd name="connsiteY2024" fmla="*/ 2665277 h 7720365"/>
              <a:gd name="connsiteX2025" fmla="*/ 4457002 w 10345110"/>
              <a:gd name="connsiteY2025" fmla="*/ 2659582 h 7720365"/>
              <a:gd name="connsiteX2026" fmla="*/ 4463422 w 10345110"/>
              <a:gd name="connsiteY2026" fmla="*/ 2657439 h 7720365"/>
              <a:gd name="connsiteX2027" fmla="*/ 7321060 w 10345110"/>
              <a:gd name="connsiteY2027" fmla="*/ 2590500 h 7720365"/>
              <a:gd name="connsiteX2028" fmla="*/ 7321032 w 10345110"/>
              <a:gd name="connsiteY2028" fmla="*/ 2590566 h 7720365"/>
              <a:gd name="connsiteX2029" fmla="*/ 7321021 w 10345110"/>
              <a:gd name="connsiteY2029" fmla="*/ 2590590 h 7720365"/>
              <a:gd name="connsiteX2030" fmla="*/ 7321728 w 10345110"/>
              <a:gd name="connsiteY2030" fmla="*/ 2613388 h 7720365"/>
              <a:gd name="connsiteX2031" fmla="*/ 7322347 w 10345110"/>
              <a:gd name="connsiteY2031" fmla="*/ 2616021 h 7720365"/>
              <a:gd name="connsiteX2032" fmla="*/ 7327375 w 10345110"/>
              <a:gd name="connsiteY2032" fmla="*/ 2637399 h 7720365"/>
              <a:gd name="connsiteX2033" fmla="*/ 7327472 w 10345110"/>
              <a:gd name="connsiteY2033" fmla="*/ 2637302 h 7720365"/>
              <a:gd name="connsiteX2034" fmla="*/ 7321771 w 10345110"/>
              <a:gd name="connsiteY2034" fmla="*/ 2613093 h 7720365"/>
              <a:gd name="connsiteX2035" fmla="*/ 4844500 w 10345110"/>
              <a:gd name="connsiteY2035" fmla="*/ 2547110 h 7720365"/>
              <a:gd name="connsiteX2036" fmla="*/ 4835978 w 10345110"/>
              <a:gd name="connsiteY2036" fmla="*/ 2549244 h 7720365"/>
              <a:gd name="connsiteX2037" fmla="*/ 4830262 w 10345110"/>
              <a:gd name="connsiteY2037" fmla="*/ 2553513 h 7720365"/>
              <a:gd name="connsiteX2038" fmla="*/ 4824580 w 10345110"/>
              <a:gd name="connsiteY2038" fmla="*/ 2558502 h 7720365"/>
              <a:gd name="connsiteX2039" fmla="*/ 4820302 w 10345110"/>
              <a:gd name="connsiteY2039" fmla="*/ 2563490 h 7720365"/>
              <a:gd name="connsiteX2040" fmla="*/ 4818163 w 10345110"/>
              <a:gd name="connsiteY2040" fmla="*/ 2569893 h 7720365"/>
              <a:gd name="connsiteX2041" fmla="*/ 4806064 w 10345110"/>
              <a:gd name="connsiteY2041" fmla="*/ 2578430 h 7720365"/>
              <a:gd name="connsiteX2042" fmla="*/ 4789687 w 10345110"/>
              <a:gd name="connsiteY2042" fmla="*/ 2582698 h 7720365"/>
              <a:gd name="connsiteX2043" fmla="*/ 4738450 w 10345110"/>
              <a:gd name="connsiteY2043" fmla="*/ 2588407 h 7720365"/>
              <a:gd name="connsiteX2044" fmla="*/ 4712848 w 10345110"/>
              <a:gd name="connsiteY2044" fmla="*/ 2588407 h 7720365"/>
              <a:gd name="connsiteX2045" fmla="*/ 4626014 w 10345110"/>
              <a:gd name="connsiteY2045" fmla="*/ 2567759 h 7720365"/>
              <a:gd name="connsiteX2046" fmla="*/ 4608902 w 10345110"/>
              <a:gd name="connsiteY2046" fmla="*/ 2576296 h 7720365"/>
              <a:gd name="connsiteX2047" fmla="*/ 4587578 w 10345110"/>
              <a:gd name="connsiteY2047" fmla="*/ 2603347 h 7720365"/>
              <a:gd name="connsiteX2048" fmla="*/ 4563380 w 10345110"/>
              <a:gd name="connsiteY2048" fmla="*/ 2604067 h 7720365"/>
              <a:gd name="connsiteX2049" fmla="*/ 4554824 w 10345110"/>
              <a:gd name="connsiteY2049" fmla="*/ 2609056 h 7720365"/>
              <a:gd name="connsiteX2050" fmla="*/ 4517824 w 10345110"/>
              <a:gd name="connsiteY2050" fmla="*/ 2616873 h 7720365"/>
              <a:gd name="connsiteX2051" fmla="*/ 4480792 w 10345110"/>
              <a:gd name="connsiteY2051" fmla="*/ 2614738 h 7720365"/>
              <a:gd name="connsiteX2052" fmla="*/ 4459434 w 10345110"/>
              <a:gd name="connsiteY2052" fmla="*/ 2605481 h 7720365"/>
              <a:gd name="connsiteX2053" fmla="*/ 4457295 w 10345110"/>
              <a:gd name="connsiteY2053" fmla="*/ 2608336 h 7720365"/>
              <a:gd name="connsiteX2054" fmla="*/ 4457384 w 10345110"/>
              <a:gd name="connsiteY2054" fmla="*/ 2608541 h 7720365"/>
              <a:gd name="connsiteX2055" fmla="*/ 4459133 w 10345110"/>
              <a:gd name="connsiteY2055" fmla="*/ 2606204 h 7720365"/>
              <a:gd name="connsiteX2056" fmla="*/ 4480521 w 10345110"/>
              <a:gd name="connsiteY2056" fmla="*/ 2615453 h 7720365"/>
              <a:gd name="connsiteX2057" fmla="*/ 4517532 w 10345110"/>
              <a:gd name="connsiteY2057" fmla="*/ 2617596 h 7720365"/>
              <a:gd name="connsiteX2058" fmla="*/ 4554571 w 10345110"/>
              <a:gd name="connsiteY2058" fmla="*/ 2609757 h 7720365"/>
              <a:gd name="connsiteX2059" fmla="*/ 4563121 w 10345110"/>
              <a:gd name="connsiteY2059" fmla="*/ 2604766 h 7720365"/>
              <a:gd name="connsiteX2060" fmla="*/ 4587349 w 10345110"/>
              <a:gd name="connsiteY2060" fmla="*/ 2604061 h 7720365"/>
              <a:gd name="connsiteX2061" fmla="*/ 4608709 w 10345110"/>
              <a:gd name="connsiteY2061" fmla="*/ 2577020 h 7720365"/>
              <a:gd name="connsiteX2062" fmla="*/ 4625809 w 10345110"/>
              <a:gd name="connsiteY2062" fmla="*/ 2568476 h 7720365"/>
              <a:gd name="connsiteX2063" fmla="*/ 4712669 w 10345110"/>
              <a:gd name="connsiteY2063" fmla="*/ 2589117 h 7720365"/>
              <a:gd name="connsiteX2064" fmla="*/ 4738318 w 10345110"/>
              <a:gd name="connsiteY2064" fmla="*/ 2589117 h 7720365"/>
              <a:gd name="connsiteX2065" fmla="*/ 4789587 w 10345110"/>
              <a:gd name="connsiteY2065" fmla="*/ 2583420 h 7720365"/>
              <a:gd name="connsiteX2066" fmla="*/ 4805976 w 10345110"/>
              <a:gd name="connsiteY2066" fmla="*/ 2579135 h 7720365"/>
              <a:gd name="connsiteX2067" fmla="*/ 4818077 w 10345110"/>
              <a:gd name="connsiteY2067" fmla="*/ 2570591 h 7720365"/>
              <a:gd name="connsiteX2068" fmla="*/ 4820236 w 10345110"/>
              <a:gd name="connsiteY2068" fmla="*/ 2564190 h 7720365"/>
              <a:gd name="connsiteX2069" fmla="*/ 4824496 w 10345110"/>
              <a:gd name="connsiteY2069" fmla="*/ 2559200 h 7720365"/>
              <a:gd name="connsiteX2070" fmla="*/ 4830205 w 10345110"/>
              <a:gd name="connsiteY2070" fmla="*/ 2554236 h 7720365"/>
              <a:gd name="connsiteX2071" fmla="*/ 4835886 w 10345110"/>
              <a:gd name="connsiteY2071" fmla="*/ 2549951 h 7720365"/>
              <a:gd name="connsiteX2072" fmla="*/ 4844436 w 10345110"/>
              <a:gd name="connsiteY2072" fmla="*/ 2547835 h 7720365"/>
              <a:gd name="connsiteX2073" fmla="*/ 4853696 w 10345110"/>
              <a:gd name="connsiteY2073" fmla="*/ 2548541 h 7720365"/>
              <a:gd name="connsiteX2074" fmla="*/ 4867216 w 10345110"/>
              <a:gd name="connsiteY2074" fmla="*/ 2554941 h 7720365"/>
              <a:gd name="connsiteX2075" fmla="*/ 4871505 w 10345110"/>
              <a:gd name="connsiteY2075" fmla="*/ 2562047 h 7720365"/>
              <a:gd name="connsiteX2076" fmla="*/ 4873635 w 10345110"/>
              <a:gd name="connsiteY2076" fmla="*/ 2570591 h 7720365"/>
              <a:gd name="connsiteX2077" fmla="*/ 4874346 w 10345110"/>
              <a:gd name="connsiteY2077" fmla="*/ 2577724 h 7720365"/>
              <a:gd name="connsiteX2078" fmla="*/ 4879345 w 10345110"/>
              <a:gd name="connsiteY2078" fmla="*/ 2591259 h 7720365"/>
              <a:gd name="connsiteX2079" fmla="*/ 4885736 w 10345110"/>
              <a:gd name="connsiteY2079" fmla="*/ 2597660 h 7720365"/>
              <a:gd name="connsiteX2080" fmla="*/ 4894285 w 10345110"/>
              <a:gd name="connsiteY2080" fmla="*/ 2602623 h 7720365"/>
              <a:gd name="connsiteX2081" fmla="*/ 4923485 w 10345110"/>
              <a:gd name="connsiteY2081" fmla="*/ 2611167 h 7720365"/>
              <a:gd name="connsiteX2082" fmla="*/ 4942004 w 10345110"/>
              <a:gd name="connsiteY2082" fmla="*/ 2609052 h 7720365"/>
              <a:gd name="connsiteX2083" fmla="*/ 4950554 w 10345110"/>
              <a:gd name="connsiteY2083" fmla="*/ 2604766 h 7720365"/>
              <a:gd name="connsiteX2084" fmla="*/ 4957683 w 10345110"/>
              <a:gd name="connsiteY2084" fmla="*/ 2599803 h 7720365"/>
              <a:gd name="connsiteX2085" fmla="*/ 4964784 w 10345110"/>
              <a:gd name="connsiteY2085" fmla="*/ 2596955 h 7720365"/>
              <a:gd name="connsiteX2086" fmla="*/ 4971914 w 10345110"/>
              <a:gd name="connsiteY2086" fmla="*/ 2596955 h 7720365"/>
              <a:gd name="connsiteX2087" fmla="*/ 4982594 w 10345110"/>
              <a:gd name="connsiteY2087" fmla="*/ 2597660 h 7720365"/>
              <a:gd name="connsiteX2088" fmla="*/ 4988303 w 10345110"/>
              <a:gd name="connsiteY2088" fmla="*/ 2604766 h 7720365"/>
              <a:gd name="connsiteX2089" fmla="*/ 4992564 w 10345110"/>
              <a:gd name="connsiteY2089" fmla="*/ 2611167 h 7720365"/>
              <a:gd name="connsiteX2090" fmla="*/ 4996853 w 10345110"/>
              <a:gd name="connsiteY2090" fmla="*/ 2618300 h 7720365"/>
              <a:gd name="connsiteX2091" fmla="*/ 5005402 w 10345110"/>
              <a:gd name="connsiteY2091" fmla="*/ 2622559 h 7720365"/>
              <a:gd name="connsiteX2092" fmla="*/ 5018923 w 10345110"/>
              <a:gd name="connsiteY2092" fmla="*/ 2626844 h 7720365"/>
              <a:gd name="connsiteX2093" fmla="*/ 5037442 w 10345110"/>
              <a:gd name="connsiteY2093" fmla="*/ 2629692 h 7720365"/>
              <a:gd name="connsiteX2094" fmla="*/ 5049543 w 10345110"/>
              <a:gd name="connsiteY2094" fmla="*/ 2636093 h 7720365"/>
              <a:gd name="connsiteX2095" fmla="*/ 5055962 w 10345110"/>
              <a:gd name="connsiteY2095" fmla="*/ 2642494 h 7720365"/>
              <a:gd name="connsiteX2096" fmla="*/ 5060222 w 10345110"/>
              <a:gd name="connsiteY2096" fmla="*/ 2648190 h 7720365"/>
              <a:gd name="connsiteX2097" fmla="*/ 5066642 w 10345110"/>
              <a:gd name="connsiteY2097" fmla="*/ 2650332 h 7720365"/>
              <a:gd name="connsiteX2098" fmla="*/ 5072323 w 10345110"/>
              <a:gd name="connsiteY2098" fmla="*/ 2649627 h 7720365"/>
              <a:gd name="connsiteX2099" fmla="*/ 5080162 w 10345110"/>
              <a:gd name="connsiteY2099" fmla="*/ 2648190 h 7720365"/>
              <a:gd name="connsiteX2100" fmla="*/ 5085872 w 10345110"/>
              <a:gd name="connsiteY2100" fmla="*/ 2648190 h 7720365"/>
              <a:gd name="connsiteX2101" fmla="*/ 5089920 w 10345110"/>
              <a:gd name="connsiteY2101" fmla="*/ 2655639 h 7720365"/>
              <a:gd name="connsiteX2102" fmla="*/ 5090059 w 10345110"/>
              <a:gd name="connsiteY2102" fmla="*/ 2655316 h 7720365"/>
              <a:gd name="connsiteX2103" fmla="*/ 5085781 w 10345110"/>
              <a:gd name="connsiteY2103" fmla="*/ 2647472 h 7720365"/>
              <a:gd name="connsiteX2104" fmla="*/ 5080099 w 10345110"/>
              <a:gd name="connsiteY2104" fmla="*/ 2647472 h 7720365"/>
              <a:gd name="connsiteX2105" fmla="*/ 5072278 w 10345110"/>
              <a:gd name="connsiteY2105" fmla="*/ 2648913 h 7720365"/>
              <a:gd name="connsiteX2106" fmla="*/ 5066563 w 10345110"/>
              <a:gd name="connsiteY2106" fmla="*/ 2649634 h 7720365"/>
              <a:gd name="connsiteX2107" fmla="*/ 5060179 w 10345110"/>
              <a:gd name="connsiteY2107" fmla="*/ 2647472 h 7720365"/>
              <a:gd name="connsiteX2108" fmla="*/ 5055901 w 10345110"/>
              <a:gd name="connsiteY2108" fmla="*/ 2641790 h 7720365"/>
              <a:gd name="connsiteX2109" fmla="*/ 5049484 w 10345110"/>
              <a:gd name="connsiteY2109" fmla="*/ 2635388 h 7720365"/>
              <a:gd name="connsiteX2110" fmla="*/ 5037384 w 10345110"/>
              <a:gd name="connsiteY2110" fmla="*/ 2628984 h 7720365"/>
              <a:gd name="connsiteX2111" fmla="*/ 5018902 w 10345110"/>
              <a:gd name="connsiteY2111" fmla="*/ 2626130 h 7720365"/>
              <a:gd name="connsiteX2112" fmla="*/ 5005365 w 10345110"/>
              <a:gd name="connsiteY2112" fmla="*/ 2621861 h 7720365"/>
              <a:gd name="connsiteX2113" fmla="*/ 4996809 w 10345110"/>
              <a:gd name="connsiteY2113" fmla="*/ 2617593 h 7720365"/>
              <a:gd name="connsiteX2114" fmla="*/ 4992564 w 10345110"/>
              <a:gd name="connsiteY2114" fmla="*/ 2610470 h 7720365"/>
              <a:gd name="connsiteX2115" fmla="*/ 4988286 w 10345110"/>
              <a:gd name="connsiteY2115" fmla="*/ 2604067 h 7720365"/>
              <a:gd name="connsiteX2116" fmla="*/ 4982604 w 10345110"/>
              <a:gd name="connsiteY2116" fmla="*/ 2596944 h 7720365"/>
              <a:gd name="connsiteX2117" fmla="*/ 4971909 w 10345110"/>
              <a:gd name="connsiteY2117" fmla="*/ 2596224 h 7720365"/>
              <a:gd name="connsiteX2118" fmla="*/ 4964790 w 10345110"/>
              <a:gd name="connsiteY2118" fmla="*/ 2596224 h 7720365"/>
              <a:gd name="connsiteX2119" fmla="*/ 4957671 w 10345110"/>
              <a:gd name="connsiteY2119" fmla="*/ 2599079 h 7720365"/>
              <a:gd name="connsiteX2120" fmla="*/ 4950552 w 10345110"/>
              <a:gd name="connsiteY2120" fmla="*/ 2604067 h 7720365"/>
              <a:gd name="connsiteX2121" fmla="*/ 4942029 w 10345110"/>
              <a:gd name="connsiteY2121" fmla="*/ 2608336 h 7720365"/>
              <a:gd name="connsiteX2122" fmla="*/ 4923512 w 10345110"/>
              <a:gd name="connsiteY2122" fmla="*/ 2610470 h 7720365"/>
              <a:gd name="connsiteX2123" fmla="*/ 4894334 w 10345110"/>
              <a:gd name="connsiteY2123" fmla="*/ 2601933 h 7720365"/>
              <a:gd name="connsiteX2124" fmla="*/ 4885778 w 10345110"/>
              <a:gd name="connsiteY2124" fmla="*/ 2596944 h 7720365"/>
              <a:gd name="connsiteX2125" fmla="*/ 4879394 w 10345110"/>
              <a:gd name="connsiteY2125" fmla="*/ 2590542 h 7720365"/>
              <a:gd name="connsiteX2126" fmla="*/ 4874414 w 10345110"/>
              <a:gd name="connsiteY2126" fmla="*/ 2577016 h 7720365"/>
              <a:gd name="connsiteX2127" fmla="*/ 4873679 w 10345110"/>
              <a:gd name="connsiteY2127" fmla="*/ 2569893 h 7720365"/>
              <a:gd name="connsiteX2128" fmla="*/ 4871540 w 10345110"/>
              <a:gd name="connsiteY2128" fmla="*/ 2561356 h 7720365"/>
              <a:gd name="connsiteX2129" fmla="*/ 4867295 w 10345110"/>
              <a:gd name="connsiteY2129" fmla="*/ 2554233 h 7720365"/>
              <a:gd name="connsiteX2130" fmla="*/ 4853759 w 10345110"/>
              <a:gd name="connsiteY2130" fmla="*/ 2547830 h 7720365"/>
              <a:gd name="connsiteX2131" fmla="*/ 5424414 w 10345110"/>
              <a:gd name="connsiteY2131" fmla="*/ 2509008 h 7720365"/>
              <a:gd name="connsiteX2132" fmla="*/ 5423153 w 10345110"/>
              <a:gd name="connsiteY2132" fmla="*/ 2510081 h 7720365"/>
              <a:gd name="connsiteX2133" fmla="*/ 5418173 w 10345110"/>
              <a:gd name="connsiteY2133" fmla="*/ 2511522 h 7720365"/>
              <a:gd name="connsiteX2134" fmla="*/ 5418162 w 10345110"/>
              <a:gd name="connsiteY2134" fmla="*/ 2511533 h 7720365"/>
              <a:gd name="connsiteX2135" fmla="*/ 5423123 w 10345110"/>
              <a:gd name="connsiteY2135" fmla="*/ 2510113 h 7720365"/>
              <a:gd name="connsiteX2136" fmla="*/ 7299007 w 10345110"/>
              <a:gd name="connsiteY2136" fmla="*/ 2478677 h 7720365"/>
              <a:gd name="connsiteX2137" fmla="*/ 7298942 w 10345110"/>
              <a:gd name="connsiteY2137" fmla="*/ 2478776 h 7720365"/>
              <a:gd name="connsiteX2138" fmla="*/ 7301083 w 10345110"/>
              <a:gd name="connsiteY2138" fmla="*/ 2498727 h 7720365"/>
              <a:gd name="connsiteX2139" fmla="*/ 7307487 w 10345110"/>
              <a:gd name="connsiteY2139" fmla="*/ 2499426 h 7720365"/>
              <a:gd name="connsiteX2140" fmla="*/ 7319587 w 10345110"/>
              <a:gd name="connsiteY2140" fmla="*/ 2506542 h 7720365"/>
              <a:gd name="connsiteX2141" fmla="*/ 7330273 w 10345110"/>
              <a:gd name="connsiteY2141" fmla="*/ 2515806 h 7720365"/>
              <a:gd name="connsiteX2142" fmla="*/ 7337384 w 10345110"/>
              <a:gd name="connsiteY2142" fmla="*/ 2530763 h 7720365"/>
              <a:gd name="connsiteX2143" fmla="*/ 7339508 w 10345110"/>
              <a:gd name="connsiteY2143" fmla="*/ 2547732 h 7720365"/>
              <a:gd name="connsiteX2144" fmla="*/ 7339571 w 10345110"/>
              <a:gd name="connsiteY2144" fmla="*/ 2547586 h 7720365"/>
              <a:gd name="connsiteX2145" fmla="*/ 7337438 w 10345110"/>
              <a:gd name="connsiteY2145" fmla="*/ 2530496 h 7720365"/>
              <a:gd name="connsiteX2146" fmla="*/ 7330302 w 10345110"/>
              <a:gd name="connsiteY2146" fmla="*/ 2515530 h 7720365"/>
              <a:gd name="connsiteX2147" fmla="*/ 7319638 w 10345110"/>
              <a:gd name="connsiteY2147" fmla="*/ 2506288 h 7720365"/>
              <a:gd name="connsiteX2148" fmla="*/ 7307519 w 10345110"/>
              <a:gd name="connsiteY2148" fmla="*/ 2499169 h 7720365"/>
              <a:gd name="connsiteX2149" fmla="*/ 7301121 w 10345110"/>
              <a:gd name="connsiteY2149" fmla="*/ 2498441 h 7720365"/>
              <a:gd name="connsiteX2150" fmla="*/ 5540891 w 10345110"/>
              <a:gd name="connsiteY2150" fmla="*/ 2468794 h 7720365"/>
              <a:gd name="connsiteX2151" fmla="*/ 5538462 w 10345110"/>
              <a:gd name="connsiteY2151" fmla="*/ 2470224 h 7720365"/>
              <a:gd name="connsiteX2152" fmla="*/ 5524959 w 10345110"/>
              <a:gd name="connsiteY2152" fmla="*/ 2480896 h 7720365"/>
              <a:gd name="connsiteX2153" fmla="*/ 5518542 w 10345110"/>
              <a:gd name="connsiteY2153" fmla="*/ 2483029 h 7720365"/>
              <a:gd name="connsiteX2154" fmla="*/ 5512125 w 10345110"/>
              <a:gd name="connsiteY2154" fmla="*/ 2483029 h 7720365"/>
              <a:gd name="connsiteX2155" fmla="*/ 5507525 w 10345110"/>
              <a:gd name="connsiteY2155" fmla="*/ 2479754 h 7720365"/>
              <a:gd name="connsiteX2156" fmla="*/ 5512106 w 10345110"/>
              <a:gd name="connsiteY2156" fmla="*/ 2483045 h 7720365"/>
              <a:gd name="connsiteX2157" fmla="*/ 5518529 w 10345110"/>
              <a:gd name="connsiteY2157" fmla="*/ 2483045 h 7720365"/>
              <a:gd name="connsiteX2158" fmla="*/ 5524933 w 10345110"/>
              <a:gd name="connsiteY2158" fmla="*/ 2480923 h 7720365"/>
              <a:gd name="connsiteX2159" fmla="*/ 5538448 w 10345110"/>
              <a:gd name="connsiteY2159" fmla="*/ 2470237 h 7720365"/>
              <a:gd name="connsiteX2160" fmla="*/ 5559549 w 10345110"/>
              <a:gd name="connsiteY2160" fmla="*/ 2460408 h 7720365"/>
              <a:gd name="connsiteX2161" fmla="*/ 5557680 w 10345110"/>
              <a:gd name="connsiteY2161" fmla="*/ 2460967 h 7720365"/>
              <a:gd name="connsiteX2162" fmla="*/ 5555658 w 10345110"/>
              <a:gd name="connsiteY2162" fmla="*/ 2461574 h 7720365"/>
              <a:gd name="connsiteX2163" fmla="*/ 5557678 w 10345110"/>
              <a:gd name="connsiteY2163" fmla="*/ 2460972 h 7720365"/>
              <a:gd name="connsiteX2164" fmla="*/ 5495749 w 10345110"/>
              <a:gd name="connsiteY2164" fmla="*/ 2433186 h 7720365"/>
              <a:gd name="connsiteX2165" fmla="*/ 5500732 w 10345110"/>
              <a:gd name="connsiteY2165" fmla="*/ 2437476 h 7720365"/>
              <a:gd name="connsiteX2166" fmla="*/ 5503562 w 10345110"/>
              <a:gd name="connsiteY2166" fmla="*/ 2443169 h 7720365"/>
              <a:gd name="connsiteX2167" fmla="*/ 5504995 w 10345110"/>
              <a:gd name="connsiteY2167" fmla="*/ 2451010 h 7720365"/>
              <a:gd name="connsiteX2168" fmla="*/ 5504995 w 10345110"/>
              <a:gd name="connsiteY2168" fmla="*/ 2458126 h 7720365"/>
              <a:gd name="connsiteX2169" fmla="*/ 5503562 w 10345110"/>
              <a:gd name="connsiteY2169" fmla="*/ 2465967 h 7720365"/>
              <a:gd name="connsiteX2170" fmla="*/ 5503562 w 10345110"/>
              <a:gd name="connsiteY2170" fmla="*/ 2473781 h 7720365"/>
              <a:gd name="connsiteX2171" fmla="*/ 5507136 w 10345110"/>
              <a:gd name="connsiteY2171" fmla="*/ 2479474 h 7720365"/>
              <a:gd name="connsiteX2172" fmla="*/ 5507142 w 10345110"/>
              <a:gd name="connsiteY2172" fmla="*/ 2479479 h 7720365"/>
              <a:gd name="connsiteX2173" fmla="*/ 5503602 w 10345110"/>
              <a:gd name="connsiteY2173" fmla="*/ 2473773 h 7720365"/>
              <a:gd name="connsiteX2174" fmla="*/ 5503602 w 10345110"/>
              <a:gd name="connsiteY2174" fmla="*/ 2465956 h 7720365"/>
              <a:gd name="connsiteX2175" fmla="*/ 5505006 w 10345110"/>
              <a:gd name="connsiteY2175" fmla="*/ 2458113 h 7720365"/>
              <a:gd name="connsiteX2176" fmla="*/ 5505006 w 10345110"/>
              <a:gd name="connsiteY2176" fmla="*/ 2451016 h 7720365"/>
              <a:gd name="connsiteX2177" fmla="*/ 5503602 w 10345110"/>
              <a:gd name="connsiteY2177" fmla="*/ 2443173 h 7720365"/>
              <a:gd name="connsiteX2178" fmla="*/ 5500761 w 10345110"/>
              <a:gd name="connsiteY2178" fmla="*/ 2437491 h 7720365"/>
              <a:gd name="connsiteX2179" fmla="*/ 5495781 w 10345110"/>
              <a:gd name="connsiteY2179" fmla="*/ 2433196 h 7720365"/>
              <a:gd name="connsiteX2180" fmla="*/ 7318207 w 10345110"/>
              <a:gd name="connsiteY2180" fmla="*/ 2395311 h 7720365"/>
              <a:gd name="connsiteX2181" fmla="*/ 7318172 w 10345110"/>
              <a:gd name="connsiteY2181" fmla="*/ 2395452 h 7720365"/>
              <a:gd name="connsiteX2182" fmla="*/ 7318880 w 10345110"/>
              <a:gd name="connsiteY2182" fmla="*/ 2415377 h 7720365"/>
              <a:gd name="connsiteX2183" fmla="*/ 7318178 w 10345110"/>
              <a:gd name="connsiteY2183" fmla="*/ 2435157 h 7720365"/>
              <a:gd name="connsiteX2184" fmla="*/ 7318203 w 10345110"/>
              <a:gd name="connsiteY2184" fmla="*/ 2435078 h 7720365"/>
              <a:gd name="connsiteX2185" fmla="*/ 7318921 w 10345110"/>
              <a:gd name="connsiteY2185" fmla="*/ 2415137 h 7720365"/>
              <a:gd name="connsiteX2186" fmla="*/ 5559096 w 10345110"/>
              <a:gd name="connsiteY2186" fmla="*/ 2387614 h 7720365"/>
              <a:gd name="connsiteX2187" fmla="*/ 5559117 w 10345110"/>
              <a:gd name="connsiteY2187" fmla="*/ 2387656 h 7720365"/>
              <a:gd name="connsiteX2188" fmla="*/ 5564097 w 10345110"/>
              <a:gd name="connsiteY2188" fmla="*/ 2393339 h 7720365"/>
              <a:gd name="connsiteX2189" fmla="*/ 5565173 w 10345110"/>
              <a:gd name="connsiteY2189" fmla="*/ 2395311 h 7720365"/>
              <a:gd name="connsiteX2190" fmla="*/ 5564082 w 10345110"/>
              <a:gd name="connsiteY2190" fmla="*/ 2393304 h 7720365"/>
              <a:gd name="connsiteX2191" fmla="*/ 7358089 w 10345110"/>
              <a:gd name="connsiteY2191" fmla="*/ 2366842 h 7720365"/>
              <a:gd name="connsiteX2192" fmla="*/ 7358029 w 10345110"/>
              <a:gd name="connsiteY2192" fmla="*/ 2366961 h 7720365"/>
              <a:gd name="connsiteX2193" fmla="*/ 7358029 w 10345110"/>
              <a:gd name="connsiteY2193" fmla="*/ 2367660 h 7720365"/>
              <a:gd name="connsiteX2194" fmla="*/ 7357914 w 10345110"/>
              <a:gd name="connsiteY2194" fmla="*/ 2368123 h 7720365"/>
              <a:gd name="connsiteX2195" fmla="*/ 7358089 w 10345110"/>
              <a:gd name="connsiteY2195" fmla="*/ 2367428 h 7720365"/>
              <a:gd name="connsiteX2196" fmla="*/ 5544153 w 10345110"/>
              <a:gd name="connsiteY2196" fmla="*/ 2290763 h 7720365"/>
              <a:gd name="connsiteX2197" fmla="*/ 5544177 w 10345110"/>
              <a:gd name="connsiteY2197" fmla="*/ 2290843 h 7720365"/>
              <a:gd name="connsiteX2198" fmla="*/ 5548422 w 10345110"/>
              <a:gd name="connsiteY2198" fmla="*/ 2295111 h 7720365"/>
              <a:gd name="connsiteX2199" fmla="*/ 5550558 w 10345110"/>
              <a:gd name="connsiteY2199" fmla="*/ 2307546 h 7720365"/>
              <a:gd name="connsiteX2200" fmla="*/ 5548426 w 10345110"/>
              <a:gd name="connsiteY2200" fmla="*/ 2295023 h 7720365"/>
              <a:gd name="connsiteX2201" fmla="*/ 7302536 w 10345110"/>
              <a:gd name="connsiteY2201" fmla="*/ 2186725 h 7720365"/>
              <a:gd name="connsiteX2202" fmla="*/ 7302498 w 10345110"/>
              <a:gd name="connsiteY2202" fmla="*/ 2186780 h 7720365"/>
              <a:gd name="connsiteX2203" fmla="*/ 7302498 w 10345110"/>
              <a:gd name="connsiteY2203" fmla="*/ 2195319 h 7720365"/>
              <a:gd name="connsiteX2204" fmla="*/ 7303224 w 10345110"/>
              <a:gd name="connsiteY2204" fmla="*/ 2202435 h 7720365"/>
              <a:gd name="connsiteX2205" fmla="*/ 7313891 w 10345110"/>
              <a:gd name="connsiteY2205" fmla="*/ 2227355 h 7720365"/>
              <a:gd name="connsiteX2206" fmla="*/ 7318172 w 10345110"/>
              <a:gd name="connsiteY2206" fmla="*/ 2250152 h 7720365"/>
              <a:gd name="connsiteX2207" fmla="*/ 7319587 w 10345110"/>
              <a:gd name="connsiteY2207" fmla="*/ 2257993 h 7720365"/>
              <a:gd name="connsiteX2208" fmla="*/ 7323850 w 10345110"/>
              <a:gd name="connsiteY2208" fmla="*/ 2263686 h 7720365"/>
              <a:gd name="connsiteX2209" fmla="*/ 7330273 w 10345110"/>
              <a:gd name="connsiteY2209" fmla="*/ 2267257 h 7720365"/>
              <a:gd name="connsiteX2210" fmla="*/ 7353040 w 10345110"/>
              <a:gd name="connsiteY2210" fmla="*/ 2270103 h 7720365"/>
              <a:gd name="connsiteX2211" fmla="*/ 7361584 w 10345110"/>
              <a:gd name="connsiteY2211" fmla="*/ 2269379 h 7720365"/>
              <a:gd name="connsiteX2212" fmla="*/ 7368714 w 10345110"/>
              <a:gd name="connsiteY2212" fmla="*/ 2270103 h 7720365"/>
              <a:gd name="connsiteX2213" fmla="*/ 7375118 w 10345110"/>
              <a:gd name="connsiteY2213" fmla="*/ 2272950 h 7720365"/>
              <a:gd name="connsiteX2214" fmla="*/ 7379381 w 10345110"/>
              <a:gd name="connsiteY2214" fmla="*/ 2281489 h 7720365"/>
              <a:gd name="connsiteX2215" fmla="*/ 7379381 w 10345110"/>
              <a:gd name="connsiteY2215" fmla="*/ 2288606 h 7720365"/>
              <a:gd name="connsiteX2216" fmla="*/ 7380107 w 10345110"/>
              <a:gd name="connsiteY2216" fmla="*/ 2297171 h 7720365"/>
              <a:gd name="connsiteX2217" fmla="*/ 7382229 w 10345110"/>
              <a:gd name="connsiteY2217" fmla="*/ 2304287 h 7720365"/>
              <a:gd name="connsiteX2218" fmla="*/ 7385078 w 10345110"/>
              <a:gd name="connsiteY2218" fmla="*/ 2311403 h 7720365"/>
              <a:gd name="connsiteX2219" fmla="*/ 7388633 w 10345110"/>
              <a:gd name="connsiteY2219" fmla="*/ 2319942 h 7720365"/>
              <a:gd name="connsiteX2220" fmla="*/ 7388032 w 10345110"/>
              <a:gd name="connsiteY2220" fmla="*/ 2321966 h 7720365"/>
              <a:gd name="connsiteX2221" fmla="*/ 7388705 w 10345110"/>
              <a:gd name="connsiteY2221" fmla="*/ 2319718 h 7720365"/>
              <a:gd name="connsiteX2222" fmla="*/ 7385137 w 10345110"/>
              <a:gd name="connsiteY2222" fmla="*/ 2311163 h 7720365"/>
              <a:gd name="connsiteX2223" fmla="*/ 7382287 w 10345110"/>
              <a:gd name="connsiteY2223" fmla="*/ 2304044 h 7720365"/>
              <a:gd name="connsiteX2224" fmla="*/ 7380154 w 10345110"/>
              <a:gd name="connsiteY2224" fmla="*/ 2296925 h 7720365"/>
              <a:gd name="connsiteX2225" fmla="*/ 7379437 w 10345110"/>
              <a:gd name="connsiteY2225" fmla="*/ 2288371 h 7720365"/>
              <a:gd name="connsiteX2226" fmla="*/ 7379437 w 10345110"/>
              <a:gd name="connsiteY2226" fmla="*/ 2281252 h 7720365"/>
              <a:gd name="connsiteX2227" fmla="*/ 7375171 w 10345110"/>
              <a:gd name="connsiteY2227" fmla="*/ 2272717 h 7720365"/>
              <a:gd name="connsiteX2228" fmla="*/ 7368773 w 10345110"/>
              <a:gd name="connsiteY2228" fmla="*/ 2269865 h 7720365"/>
              <a:gd name="connsiteX2229" fmla="*/ 7361637 w 10345110"/>
              <a:gd name="connsiteY2229" fmla="*/ 2269157 h 7720365"/>
              <a:gd name="connsiteX2230" fmla="*/ 7353105 w 10345110"/>
              <a:gd name="connsiteY2230" fmla="*/ 2269865 h 7720365"/>
              <a:gd name="connsiteX2231" fmla="*/ 7330302 w 10345110"/>
              <a:gd name="connsiteY2231" fmla="*/ 2267013 h 7720365"/>
              <a:gd name="connsiteX2232" fmla="*/ 7323904 w 10345110"/>
              <a:gd name="connsiteY2232" fmla="*/ 2263455 h 7720365"/>
              <a:gd name="connsiteX2233" fmla="*/ 7319638 w 10345110"/>
              <a:gd name="connsiteY2233" fmla="*/ 2257752 h 7720365"/>
              <a:gd name="connsiteX2234" fmla="*/ 7318203 w 10345110"/>
              <a:gd name="connsiteY2234" fmla="*/ 2249924 h 7720365"/>
              <a:gd name="connsiteX2235" fmla="*/ 7313938 w 10345110"/>
              <a:gd name="connsiteY2235" fmla="*/ 2227132 h 7720365"/>
              <a:gd name="connsiteX2236" fmla="*/ 7303254 w 10345110"/>
              <a:gd name="connsiteY2236" fmla="*/ 2202215 h 7720365"/>
              <a:gd name="connsiteX2237" fmla="*/ 7302536 w 10345110"/>
              <a:gd name="connsiteY2237" fmla="*/ 2195096 h 7720365"/>
              <a:gd name="connsiteX2238" fmla="*/ 5652387 w 10345110"/>
              <a:gd name="connsiteY2238" fmla="*/ 2072190 h 7720365"/>
              <a:gd name="connsiteX2239" fmla="*/ 5652368 w 10345110"/>
              <a:gd name="connsiteY2239" fmla="*/ 2072271 h 7720365"/>
              <a:gd name="connsiteX2240" fmla="*/ 5654473 w 10345110"/>
              <a:gd name="connsiteY2240" fmla="*/ 2079394 h 7720365"/>
              <a:gd name="connsiteX2241" fmla="*/ 5659486 w 10345110"/>
              <a:gd name="connsiteY2241" fmla="*/ 2085796 h 7720365"/>
              <a:gd name="connsiteX2242" fmla="*/ 5672990 w 10345110"/>
              <a:gd name="connsiteY2242" fmla="*/ 2105031 h 7720365"/>
              <a:gd name="connsiteX2243" fmla="*/ 5679407 w 10345110"/>
              <a:gd name="connsiteY2243" fmla="*/ 2118556 h 7720365"/>
              <a:gd name="connsiteX2244" fmla="*/ 5680108 w 10345110"/>
              <a:gd name="connsiteY2244" fmla="*/ 2126373 h 7720365"/>
              <a:gd name="connsiteX2245" fmla="*/ 5685088 w 10345110"/>
              <a:gd name="connsiteY2245" fmla="*/ 2131362 h 7720365"/>
              <a:gd name="connsiteX2246" fmla="*/ 5689367 w 10345110"/>
              <a:gd name="connsiteY2246" fmla="*/ 2134216 h 7720365"/>
              <a:gd name="connsiteX2247" fmla="*/ 5697895 w 10345110"/>
              <a:gd name="connsiteY2247" fmla="*/ 2144853 h 7720365"/>
              <a:gd name="connsiteX2248" fmla="*/ 5697910 w 10345110"/>
              <a:gd name="connsiteY2248" fmla="*/ 2144755 h 7720365"/>
              <a:gd name="connsiteX2249" fmla="*/ 5689366 w 10345110"/>
              <a:gd name="connsiteY2249" fmla="*/ 2134068 h 7720365"/>
              <a:gd name="connsiteX2250" fmla="*/ 5685103 w 10345110"/>
              <a:gd name="connsiteY2250" fmla="*/ 2131222 h 7720365"/>
              <a:gd name="connsiteX2251" fmla="*/ 5680114 w 10345110"/>
              <a:gd name="connsiteY2251" fmla="*/ 2126228 h 7720365"/>
              <a:gd name="connsiteX2252" fmla="*/ 5679406 w 10345110"/>
              <a:gd name="connsiteY2252" fmla="*/ 2118387 h 7720365"/>
              <a:gd name="connsiteX2253" fmla="*/ 5673003 w 10345110"/>
              <a:gd name="connsiteY2253" fmla="*/ 2104853 h 7720365"/>
              <a:gd name="connsiteX2254" fmla="*/ 5659469 w 10345110"/>
              <a:gd name="connsiteY2254" fmla="*/ 2085627 h 7720365"/>
              <a:gd name="connsiteX2255" fmla="*/ 5654498 w 10345110"/>
              <a:gd name="connsiteY2255" fmla="*/ 2079235 h 7720365"/>
              <a:gd name="connsiteX2256" fmla="*/ 5654211 w 10345110"/>
              <a:gd name="connsiteY2256" fmla="*/ 2078279 h 7720365"/>
              <a:gd name="connsiteX2257" fmla="*/ 5515580 w 10345110"/>
              <a:gd name="connsiteY2257" fmla="*/ 1918435 h 7720365"/>
              <a:gd name="connsiteX2258" fmla="*/ 5516731 w 10345110"/>
              <a:gd name="connsiteY2258" fmla="*/ 1918504 h 7720365"/>
              <a:gd name="connsiteX2259" fmla="*/ 5516727 w 10345110"/>
              <a:gd name="connsiteY2259" fmla="*/ 1918502 h 7720365"/>
              <a:gd name="connsiteX2260" fmla="*/ 7486166 w 10345110"/>
              <a:gd name="connsiteY2260" fmla="*/ 1913979 h 7720365"/>
              <a:gd name="connsiteX2261" fmla="*/ 7486161 w 10345110"/>
              <a:gd name="connsiteY2261" fmla="*/ 1913984 h 7720365"/>
              <a:gd name="connsiteX2262" fmla="*/ 7482606 w 10345110"/>
              <a:gd name="connsiteY2262" fmla="*/ 1920402 h 7720365"/>
              <a:gd name="connsiteX2263" fmla="*/ 7484039 w 10345110"/>
              <a:gd name="connsiteY2263" fmla="*/ 1926819 h 7720365"/>
              <a:gd name="connsiteX2264" fmla="*/ 7493998 w 10345110"/>
              <a:gd name="connsiteY2264" fmla="*/ 1936782 h 7720365"/>
              <a:gd name="connsiteX2265" fmla="*/ 7500402 w 10345110"/>
              <a:gd name="connsiteY2265" fmla="*/ 1941052 h 7720365"/>
              <a:gd name="connsiteX2266" fmla="*/ 7503250 w 10345110"/>
              <a:gd name="connsiteY2266" fmla="*/ 1946046 h 7720365"/>
              <a:gd name="connsiteX2267" fmla="*/ 7505391 w 10345110"/>
              <a:gd name="connsiteY2267" fmla="*/ 1952463 h 7720365"/>
              <a:gd name="connsiteX2268" fmla="*/ 7506806 w 10345110"/>
              <a:gd name="connsiteY2268" fmla="*/ 1985922 h 7720365"/>
              <a:gd name="connsiteX2269" fmla="*/ 7503250 w 10345110"/>
              <a:gd name="connsiteY2269" fmla="*/ 1993038 h 7720365"/>
              <a:gd name="connsiteX2270" fmla="*/ 7502015 w 10345110"/>
              <a:gd name="connsiteY2270" fmla="*/ 1995269 h 7720365"/>
              <a:gd name="connsiteX2271" fmla="*/ 7503359 w 10345110"/>
              <a:gd name="connsiteY2271" fmla="*/ 1992853 h 7720365"/>
              <a:gd name="connsiteX2272" fmla="*/ 7506907 w 10345110"/>
              <a:gd name="connsiteY2272" fmla="*/ 1985734 h 7720365"/>
              <a:gd name="connsiteX2273" fmla="*/ 7505492 w 10345110"/>
              <a:gd name="connsiteY2273" fmla="*/ 1952263 h 7720365"/>
              <a:gd name="connsiteX2274" fmla="*/ 7503359 w 10345110"/>
              <a:gd name="connsiteY2274" fmla="*/ 1945851 h 7720365"/>
              <a:gd name="connsiteX2275" fmla="*/ 7500508 w 10345110"/>
              <a:gd name="connsiteY2275" fmla="*/ 1940876 h 7720365"/>
              <a:gd name="connsiteX2276" fmla="*/ 7494090 w 10345110"/>
              <a:gd name="connsiteY2276" fmla="*/ 1936609 h 7720365"/>
              <a:gd name="connsiteX2277" fmla="*/ 7484124 w 10345110"/>
              <a:gd name="connsiteY2277" fmla="*/ 1926638 h 7720365"/>
              <a:gd name="connsiteX2278" fmla="*/ 7482708 w 10345110"/>
              <a:gd name="connsiteY2278" fmla="*/ 1920227 h 7720365"/>
              <a:gd name="connsiteX2279" fmla="*/ 7523254 w 10345110"/>
              <a:gd name="connsiteY2279" fmla="*/ 1879014 h 7720365"/>
              <a:gd name="connsiteX2280" fmla="*/ 7523188 w 10345110"/>
              <a:gd name="connsiteY2280" fmla="*/ 1879102 h 7720365"/>
              <a:gd name="connsiteX2281" fmla="*/ 7518257 w 10345110"/>
              <a:gd name="connsiteY2281" fmla="*/ 1890356 h 7720365"/>
              <a:gd name="connsiteX2282" fmla="*/ 7518308 w 10345110"/>
              <a:gd name="connsiteY2282" fmla="*/ 1890315 h 7720365"/>
              <a:gd name="connsiteX2283" fmla="*/ 5065267 w 10345110"/>
              <a:gd name="connsiteY2283" fmla="*/ 1856508 h 7720365"/>
              <a:gd name="connsiteX2284" fmla="*/ 5037538 w 10345110"/>
              <a:gd name="connsiteY2284" fmla="*/ 1857223 h 7720365"/>
              <a:gd name="connsiteX2285" fmla="*/ 5037303 w 10345110"/>
              <a:gd name="connsiteY2285" fmla="*/ 1857341 h 7720365"/>
              <a:gd name="connsiteX2286" fmla="*/ 5037384 w 10345110"/>
              <a:gd name="connsiteY2286" fmla="*/ 1857300 h 7720365"/>
              <a:gd name="connsiteX2287" fmla="*/ 5065159 w 10345110"/>
              <a:gd name="connsiteY2287" fmla="*/ 1856580 h 7720365"/>
              <a:gd name="connsiteX2288" fmla="*/ 5087218 w 10345110"/>
              <a:gd name="connsiteY2288" fmla="*/ 1858714 h 7720365"/>
              <a:gd name="connsiteX2289" fmla="*/ 5100754 w 10345110"/>
              <a:gd name="connsiteY2289" fmla="*/ 1858714 h 7720365"/>
              <a:gd name="connsiteX2290" fmla="*/ 5100754 w 10345110"/>
              <a:gd name="connsiteY2290" fmla="*/ 1858651 h 7720365"/>
              <a:gd name="connsiteX2291" fmla="*/ 5087307 w 10345110"/>
              <a:gd name="connsiteY2291" fmla="*/ 1858651 h 7720365"/>
              <a:gd name="connsiteX2292" fmla="*/ 5112879 w 10345110"/>
              <a:gd name="connsiteY2292" fmla="*/ 1834462 h 7720365"/>
              <a:gd name="connsiteX2293" fmla="*/ 5106787 w 10345110"/>
              <a:gd name="connsiteY2293" fmla="*/ 1843381 h 7720365"/>
              <a:gd name="connsiteX2294" fmla="*/ 5112854 w 10345110"/>
              <a:gd name="connsiteY2294" fmla="*/ 1834517 h 7720365"/>
              <a:gd name="connsiteX2295" fmla="*/ 5122766 w 10345110"/>
              <a:gd name="connsiteY2295" fmla="*/ 1812676 h 7720365"/>
              <a:gd name="connsiteX2296" fmla="*/ 5120009 w 10345110"/>
              <a:gd name="connsiteY2296" fmla="*/ 1818744 h 7720365"/>
              <a:gd name="connsiteX2297" fmla="*/ 5115579 w 10345110"/>
              <a:gd name="connsiteY2297" fmla="*/ 1828522 h 7720365"/>
              <a:gd name="connsiteX2298" fmla="*/ 5119973 w 10345110"/>
              <a:gd name="connsiteY2298" fmla="*/ 1818857 h 7720365"/>
              <a:gd name="connsiteX2299" fmla="*/ 5144177 w 10345110"/>
              <a:gd name="connsiteY2299" fmla="*/ 1788124 h 7720365"/>
              <a:gd name="connsiteX2300" fmla="*/ 5141342 w 10345110"/>
              <a:gd name="connsiteY2300" fmla="*/ 1793092 h 7720365"/>
              <a:gd name="connsiteX2301" fmla="*/ 5137076 w 10345110"/>
              <a:gd name="connsiteY2301" fmla="*/ 1797371 h 7720365"/>
              <a:gd name="connsiteX2302" fmla="*/ 5132809 w 10345110"/>
              <a:gd name="connsiteY2302" fmla="*/ 1800216 h 7720365"/>
              <a:gd name="connsiteX2303" fmla="*/ 5127836 w 10345110"/>
              <a:gd name="connsiteY2303" fmla="*/ 1804495 h 7720365"/>
              <a:gd name="connsiteX2304" fmla="*/ 5123569 w 10345110"/>
              <a:gd name="connsiteY2304" fmla="*/ 1810906 h 7720365"/>
              <a:gd name="connsiteX2305" fmla="*/ 5123527 w 10345110"/>
              <a:gd name="connsiteY2305" fmla="*/ 1810998 h 7720365"/>
              <a:gd name="connsiteX2306" fmla="*/ 5126593 w 10345110"/>
              <a:gd name="connsiteY2306" fmla="*/ 1806409 h 7720365"/>
              <a:gd name="connsiteX2307" fmla="*/ 5127794 w 10345110"/>
              <a:gd name="connsiteY2307" fmla="*/ 1804612 h 7720365"/>
              <a:gd name="connsiteX2308" fmla="*/ 5132774 w 10345110"/>
              <a:gd name="connsiteY2308" fmla="*/ 1800343 h 7720365"/>
              <a:gd name="connsiteX2309" fmla="*/ 5137052 w 10345110"/>
              <a:gd name="connsiteY2309" fmla="*/ 1797488 h 7720365"/>
              <a:gd name="connsiteX2310" fmla="*/ 5141297 w 10345110"/>
              <a:gd name="connsiteY2310" fmla="*/ 1793220 h 7720365"/>
              <a:gd name="connsiteX2311" fmla="*/ 5144171 w 10345110"/>
              <a:gd name="connsiteY2311" fmla="*/ 1788231 h 7720365"/>
              <a:gd name="connsiteX2312" fmla="*/ 7573143 w 10345110"/>
              <a:gd name="connsiteY2312" fmla="*/ 1760773 h 7720365"/>
              <a:gd name="connsiteX2313" fmla="*/ 7573022 w 10345110"/>
              <a:gd name="connsiteY2313" fmla="*/ 1760870 h 7720365"/>
              <a:gd name="connsiteX2314" fmla="*/ 7573022 w 10345110"/>
              <a:gd name="connsiteY2314" fmla="*/ 1765864 h 7720365"/>
              <a:gd name="connsiteX2315" fmla="*/ 7560196 w 10345110"/>
              <a:gd name="connsiteY2315" fmla="*/ 1807164 h 7720365"/>
              <a:gd name="connsiteX2316" fmla="*/ 7550237 w 10345110"/>
              <a:gd name="connsiteY2316" fmla="*/ 1829962 h 7720365"/>
              <a:gd name="connsiteX2317" fmla="*/ 7550237 w 10345110"/>
              <a:gd name="connsiteY2317" fmla="*/ 1837078 h 7720365"/>
              <a:gd name="connsiteX2318" fmla="*/ 7550944 w 10345110"/>
              <a:gd name="connsiteY2318" fmla="*/ 1844919 h 7720365"/>
              <a:gd name="connsiteX2319" fmla="*/ 7548104 w 10345110"/>
              <a:gd name="connsiteY2319" fmla="*/ 1856274 h 7720365"/>
              <a:gd name="connsiteX2320" fmla="*/ 7548207 w 10345110"/>
              <a:gd name="connsiteY2320" fmla="*/ 1856136 h 7720365"/>
              <a:gd name="connsiteX2321" fmla="*/ 7551058 w 10345110"/>
              <a:gd name="connsiteY2321" fmla="*/ 1844750 h 7720365"/>
              <a:gd name="connsiteX2322" fmla="*/ 7550340 w 10345110"/>
              <a:gd name="connsiteY2322" fmla="*/ 1836903 h 7720365"/>
              <a:gd name="connsiteX2323" fmla="*/ 7550340 w 10345110"/>
              <a:gd name="connsiteY2323" fmla="*/ 1829784 h 7720365"/>
              <a:gd name="connsiteX2324" fmla="*/ 7560327 w 10345110"/>
              <a:gd name="connsiteY2324" fmla="*/ 1806991 h 7720365"/>
              <a:gd name="connsiteX2325" fmla="*/ 7573143 w 10345110"/>
              <a:gd name="connsiteY2325" fmla="*/ 1765693 h 7720365"/>
              <a:gd name="connsiteX2326" fmla="*/ 5146891 w 10345110"/>
              <a:gd name="connsiteY2326" fmla="*/ 1751737 h 7720365"/>
              <a:gd name="connsiteX2327" fmla="*/ 5146316 w 10345110"/>
              <a:gd name="connsiteY2327" fmla="*/ 1757464 h 7720365"/>
              <a:gd name="connsiteX2328" fmla="*/ 5145609 w 10345110"/>
              <a:gd name="connsiteY2328" fmla="*/ 1765955 h 7720365"/>
              <a:gd name="connsiteX2329" fmla="*/ 5146310 w 10345110"/>
              <a:gd name="connsiteY2329" fmla="*/ 1757632 h 7720365"/>
              <a:gd name="connsiteX2330" fmla="*/ 5404390 w 10345110"/>
              <a:gd name="connsiteY2330" fmla="*/ 1750340 h 7720365"/>
              <a:gd name="connsiteX2331" fmla="*/ 5390883 w 10345110"/>
              <a:gd name="connsiteY2331" fmla="*/ 1751763 h 7720365"/>
              <a:gd name="connsiteX2332" fmla="*/ 5348225 w 10345110"/>
              <a:gd name="connsiteY2332" fmla="*/ 1766725 h 7720365"/>
              <a:gd name="connsiteX2333" fmla="*/ 5339701 w 10345110"/>
              <a:gd name="connsiteY2333" fmla="*/ 1766725 h 7720365"/>
              <a:gd name="connsiteX2334" fmla="*/ 5332777 w 10345110"/>
              <a:gd name="connsiteY2334" fmla="*/ 1761179 h 7720365"/>
              <a:gd name="connsiteX2335" fmla="*/ 5332777 w 10345110"/>
              <a:gd name="connsiteY2335" fmla="*/ 1761180 h 7720365"/>
              <a:gd name="connsiteX2336" fmla="*/ 5339896 w 10345110"/>
              <a:gd name="connsiteY2336" fmla="*/ 1766889 h 7720365"/>
              <a:gd name="connsiteX2337" fmla="*/ 5348419 w 10345110"/>
              <a:gd name="connsiteY2337" fmla="*/ 1766889 h 7720365"/>
              <a:gd name="connsiteX2338" fmla="*/ 5391134 w 10345110"/>
              <a:gd name="connsiteY2338" fmla="*/ 1751923 h 7720365"/>
              <a:gd name="connsiteX2339" fmla="*/ 5404670 w 10345110"/>
              <a:gd name="connsiteY2339" fmla="*/ 1750509 h 7720365"/>
              <a:gd name="connsiteX2340" fmla="*/ 5418908 w 10345110"/>
              <a:gd name="connsiteY2340" fmla="*/ 1751923 h 7720365"/>
              <a:gd name="connsiteX2341" fmla="*/ 5430269 w 10345110"/>
              <a:gd name="connsiteY2341" fmla="*/ 1754777 h 7720365"/>
              <a:gd name="connsiteX2342" fmla="*/ 5429990 w 10345110"/>
              <a:gd name="connsiteY2342" fmla="*/ 1754614 h 7720365"/>
              <a:gd name="connsiteX2343" fmla="*/ 5418612 w 10345110"/>
              <a:gd name="connsiteY2343" fmla="*/ 1751763 h 7720365"/>
              <a:gd name="connsiteX2344" fmla="*/ 1756180 w 10345110"/>
              <a:gd name="connsiteY2344" fmla="*/ 1736266 h 7720365"/>
              <a:gd name="connsiteX2345" fmla="*/ 1756141 w 10345110"/>
              <a:gd name="connsiteY2345" fmla="*/ 1736279 h 7720365"/>
              <a:gd name="connsiteX2346" fmla="*/ 1750447 w 10345110"/>
              <a:gd name="connsiteY2346" fmla="*/ 1741266 h 7720365"/>
              <a:gd name="connsiteX2347" fmla="*/ 1731212 w 10345110"/>
              <a:gd name="connsiteY2347" fmla="*/ 1770453 h 7720365"/>
              <a:gd name="connsiteX2348" fmla="*/ 1721958 w 10345110"/>
              <a:gd name="connsiteY2348" fmla="*/ 1780411 h 7720365"/>
              <a:gd name="connsiteX2349" fmla="*/ 1719111 w 10345110"/>
              <a:gd name="connsiteY2349" fmla="*/ 1788963 h 7720365"/>
              <a:gd name="connsiteX2350" fmla="*/ 1719823 w 10345110"/>
              <a:gd name="connsiteY2350" fmla="*/ 1795355 h 7720365"/>
              <a:gd name="connsiteX2351" fmla="*/ 1725517 w 10345110"/>
              <a:gd name="connsiteY2351" fmla="*/ 1800343 h 7720365"/>
              <a:gd name="connsiteX2352" fmla="*/ 1730500 w 10345110"/>
              <a:gd name="connsiteY2352" fmla="*/ 1804610 h 7720365"/>
              <a:gd name="connsiteX2353" fmla="*/ 1736922 w 10345110"/>
              <a:gd name="connsiteY2353" fmla="*/ 1806753 h 7720365"/>
              <a:gd name="connsiteX2354" fmla="*/ 1741342 w 10345110"/>
              <a:gd name="connsiteY2354" fmla="*/ 1806351 h 7720365"/>
              <a:gd name="connsiteX2355" fmla="*/ 1736965 w 10345110"/>
              <a:gd name="connsiteY2355" fmla="*/ 1806746 h 7720365"/>
              <a:gd name="connsiteX2356" fmla="*/ 1730581 w 10345110"/>
              <a:gd name="connsiteY2356" fmla="*/ 1804612 h 7720365"/>
              <a:gd name="connsiteX2357" fmla="*/ 1725568 w 10345110"/>
              <a:gd name="connsiteY2357" fmla="*/ 1800343 h 7720365"/>
              <a:gd name="connsiteX2358" fmla="*/ 1719886 w 10345110"/>
              <a:gd name="connsiteY2358" fmla="*/ 1795355 h 7720365"/>
              <a:gd name="connsiteX2359" fmla="*/ 1719184 w 10345110"/>
              <a:gd name="connsiteY2359" fmla="*/ 1788952 h 7720365"/>
              <a:gd name="connsiteX2360" fmla="*/ 1722025 w 10345110"/>
              <a:gd name="connsiteY2360" fmla="*/ 1780415 h 7720365"/>
              <a:gd name="connsiteX2361" fmla="*/ 1731283 w 10345110"/>
              <a:gd name="connsiteY2361" fmla="*/ 1770437 h 7720365"/>
              <a:gd name="connsiteX2362" fmla="*/ 1750502 w 10345110"/>
              <a:gd name="connsiteY2362" fmla="*/ 1741251 h 7720365"/>
              <a:gd name="connsiteX2363" fmla="*/ 4977108 w 10345110"/>
              <a:gd name="connsiteY2363" fmla="*/ 1734663 h 7720365"/>
              <a:gd name="connsiteX2364" fmla="*/ 4956490 w 10345110"/>
              <a:gd name="connsiteY2364" fmla="*/ 1736800 h 7720365"/>
              <a:gd name="connsiteX2365" fmla="*/ 4956254 w 10345110"/>
              <a:gd name="connsiteY2365" fmla="*/ 1736993 h 7720365"/>
              <a:gd name="connsiteX2366" fmla="*/ 4956267 w 10345110"/>
              <a:gd name="connsiteY2366" fmla="*/ 1736983 h 7720365"/>
              <a:gd name="connsiteX2367" fmla="*/ 4976889 w 10345110"/>
              <a:gd name="connsiteY2367" fmla="*/ 1734849 h 7720365"/>
              <a:gd name="connsiteX2368" fmla="*/ 4984710 w 10345110"/>
              <a:gd name="connsiteY2368" fmla="*/ 1738397 h 7720365"/>
              <a:gd name="connsiteX2369" fmla="*/ 4990425 w 10345110"/>
              <a:gd name="connsiteY2369" fmla="*/ 1741251 h 7720365"/>
              <a:gd name="connsiteX2370" fmla="*/ 4992564 w 10345110"/>
              <a:gd name="connsiteY2370" fmla="*/ 1747655 h 7720365"/>
              <a:gd name="connsiteX2371" fmla="*/ 4994704 w 10345110"/>
              <a:gd name="connsiteY2371" fmla="*/ 1754777 h 7720365"/>
              <a:gd name="connsiteX2372" fmla="*/ 4994704 w 10345110"/>
              <a:gd name="connsiteY2372" fmla="*/ 1761900 h 7720365"/>
              <a:gd name="connsiteX2373" fmla="*/ 4991829 w 10345110"/>
              <a:gd name="connsiteY2373" fmla="*/ 1776840 h 7720365"/>
              <a:gd name="connsiteX2374" fmla="*/ 4987584 w 10345110"/>
              <a:gd name="connsiteY2374" fmla="*/ 1782549 h 7720365"/>
              <a:gd name="connsiteX2375" fmla="*/ 4978326 w 10345110"/>
              <a:gd name="connsiteY2375" fmla="*/ 1793220 h 7720365"/>
              <a:gd name="connsiteX2376" fmla="*/ 4974750 w 10345110"/>
              <a:gd name="connsiteY2376" fmla="*/ 1799623 h 7720365"/>
              <a:gd name="connsiteX2377" fmla="*/ 4973346 w 10345110"/>
              <a:gd name="connsiteY2377" fmla="*/ 1806746 h 7720365"/>
              <a:gd name="connsiteX2378" fmla="*/ 4969770 w 10345110"/>
              <a:gd name="connsiteY2378" fmla="*/ 1813869 h 7720365"/>
              <a:gd name="connsiteX2379" fmla="*/ 4967631 w 10345110"/>
              <a:gd name="connsiteY2379" fmla="*/ 1820992 h 7720365"/>
              <a:gd name="connsiteX2380" fmla="*/ 4966929 w 10345110"/>
              <a:gd name="connsiteY2380" fmla="*/ 1829529 h 7720365"/>
              <a:gd name="connsiteX2381" fmla="*/ 4971207 w 10345110"/>
              <a:gd name="connsiteY2381" fmla="*/ 1835931 h 7720365"/>
              <a:gd name="connsiteX2382" fmla="*/ 4981167 w 10345110"/>
              <a:gd name="connsiteY2382" fmla="*/ 1840920 h 7720365"/>
              <a:gd name="connsiteX2383" fmla="*/ 4993968 w 10345110"/>
              <a:gd name="connsiteY2383" fmla="*/ 1840920 h 7720365"/>
              <a:gd name="connsiteX2384" fmla="*/ 5003226 w 10345110"/>
              <a:gd name="connsiteY2384" fmla="*/ 1843054 h 7720365"/>
              <a:gd name="connsiteX2385" fmla="*/ 5011047 w 10345110"/>
              <a:gd name="connsiteY2385" fmla="*/ 1845909 h 7720365"/>
              <a:gd name="connsiteX2386" fmla="*/ 5024584 w 10345110"/>
              <a:gd name="connsiteY2386" fmla="*/ 1857300 h 7720365"/>
              <a:gd name="connsiteX2387" fmla="*/ 5031001 w 10345110"/>
              <a:gd name="connsiteY2387" fmla="*/ 1858714 h 7720365"/>
              <a:gd name="connsiteX2388" fmla="*/ 5034544 w 10345110"/>
              <a:gd name="connsiteY2388" fmla="*/ 1858714 h 7720365"/>
              <a:gd name="connsiteX2389" fmla="*/ 5034671 w 10345110"/>
              <a:gd name="connsiteY2389" fmla="*/ 1858651 h 7720365"/>
              <a:gd name="connsiteX2390" fmla="*/ 5031143 w 10345110"/>
              <a:gd name="connsiteY2390" fmla="*/ 1858651 h 7720365"/>
              <a:gd name="connsiteX2391" fmla="*/ 5024747 w 10345110"/>
              <a:gd name="connsiteY2391" fmla="*/ 1857223 h 7720365"/>
              <a:gd name="connsiteX2392" fmla="*/ 5011241 w 10345110"/>
              <a:gd name="connsiteY2392" fmla="*/ 1845825 h 7720365"/>
              <a:gd name="connsiteX2393" fmla="*/ 5003414 w 10345110"/>
              <a:gd name="connsiteY2393" fmla="*/ 1842974 h 7720365"/>
              <a:gd name="connsiteX2394" fmla="*/ 4994174 w 10345110"/>
              <a:gd name="connsiteY2394" fmla="*/ 1840838 h 7720365"/>
              <a:gd name="connsiteX2395" fmla="*/ 4981374 w 10345110"/>
              <a:gd name="connsiteY2395" fmla="*/ 1840838 h 7720365"/>
              <a:gd name="connsiteX2396" fmla="*/ 4971428 w 10345110"/>
              <a:gd name="connsiteY2396" fmla="*/ 1835850 h 7720365"/>
              <a:gd name="connsiteX2397" fmla="*/ 4967161 w 10345110"/>
              <a:gd name="connsiteY2397" fmla="*/ 1829434 h 7720365"/>
              <a:gd name="connsiteX2398" fmla="*/ 4967868 w 10345110"/>
              <a:gd name="connsiteY2398" fmla="*/ 1820881 h 7720365"/>
              <a:gd name="connsiteX2399" fmla="*/ 4970006 w 10345110"/>
              <a:gd name="connsiteY2399" fmla="*/ 1813757 h 7720365"/>
              <a:gd name="connsiteX2400" fmla="*/ 4973557 w 10345110"/>
              <a:gd name="connsiteY2400" fmla="*/ 1806633 h 7720365"/>
              <a:gd name="connsiteX2401" fmla="*/ 4974979 w 10345110"/>
              <a:gd name="connsiteY2401" fmla="*/ 1799508 h 7720365"/>
              <a:gd name="connsiteX2402" fmla="*/ 4978530 w 10345110"/>
              <a:gd name="connsiteY2402" fmla="*/ 1793092 h 7720365"/>
              <a:gd name="connsiteX2403" fmla="*/ 4987779 w 10345110"/>
              <a:gd name="connsiteY2403" fmla="*/ 1782403 h 7720365"/>
              <a:gd name="connsiteX2404" fmla="*/ 4992045 w 10345110"/>
              <a:gd name="connsiteY2404" fmla="*/ 1776707 h 7720365"/>
              <a:gd name="connsiteX2405" fmla="*/ 4994881 w 10345110"/>
              <a:gd name="connsiteY2405" fmla="*/ 1761738 h 7720365"/>
              <a:gd name="connsiteX2406" fmla="*/ 4994881 w 10345110"/>
              <a:gd name="connsiteY2406" fmla="*/ 1754614 h 7720365"/>
              <a:gd name="connsiteX2407" fmla="*/ 4992752 w 10345110"/>
              <a:gd name="connsiteY2407" fmla="*/ 1747490 h 7720365"/>
              <a:gd name="connsiteX2408" fmla="*/ 4990623 w 10345110"/>
              <a:gd name="connsiteY2408" fmla="*/ 1741074 h 7720365"/>
              <a:gd name="connsiteX2409" fmla="*/ 4984934 w 10345110"/>
              <a:gd name="connsiteY2409" fmla="*/ 1738229 h 7720365"/>
              <a:gd name="connsiteX2410" fmla="*/ 5994789 w 10345110"/>
              <a:gd name="connsiteY2410" fmla="*/ 1727451 h 7720365"/>
              <a:gd name="connsiteX2411" fmla="*/ 5994780 w 10345110"/>
              <a:gd name="connsiteY2411" fmla="*/ 1727632 h 7720365"/>
              <a:gd name="connsiteX2412" fmla="*/ 5996197 w 10345110"/>
              <a:gd name="connsiteY2412" fmla="*/ 1734744 h 7720365"/>
              <a:gd name="connsiteX2413" fmla="*/ 6000470 w 10345110"/>
              <a:gd name="connsiteY2413" fmla="*/ 1741158 h 7720365"/>
              <a:gd name="connsiteX2414" fmla="*/ 6011152 w 10345110"/>
              <a:gd name="connsiteY2414" fmla="*/ 1751838 h 7720365"/>
              <a:gd name="connsiteX2415" fmla="*/ 6013997 w 10345110"/>
              <a:gd name="connsiteY2415" fmla="*/ 1756823 h 7720365"/>
              <a:gd name="connsiteX2416" fmla="*/ 6017550 w 10345110"/>
              <a:gd name="connsiteY2416" fmla="*/ 1763948 h 7720365"/>
              <a:gd name="connsiteX2417" fmla="*/ 6019687 w 10345110"/>
              <a:gd name="connsiteY2417" fmla="*/ 1771071 h 7720365"/>
              <a:gd name="connsiteX2418" fmla="*/ 6023252 w 10345110"/>
              <a:gd name="connsiteY2418" fmla="*/ 1777486 h 7720365"/>
              <a:gd name="connsiteX2419" fmla="*/ 6027524 w 10345110"/>
              <a:gd name="connsiteY2419" fmla="*/ 1783889 h 7720365"/>
              <a:gd name="connsiteX2420" fmla="*/ 6033934 w 10345110"/>
              <a:gd name="connsiteY2420" fmla="*/ 1788165 h 7720365"/>
              <a:gd name="connsiteX2421" fmla="*/ 6041052 w 10345110"/>
              <a:gd name="connsiteY2421" fmla="*/ 1788874 h 7720365"/>
              <a:gd name="connsiteX2422" fmla="*/ 6048170 w 10345110"/>
              <a:gd name="connsiteY2422" fmla="*/ 1789595 h 7720365"/>
              <a:gd name="connsiteX2423" fmla="*/ 6053860 w 10345110"/>
              <a:gd name="connsiteY2423" fmla="*/ 1793860 h 7720365"/>
              <a:gd name="connsiteX2424" fmla="*/ 6056688 w 10345110"/>
              <a:gd name="connsiteY2424" fmla="*/ 1802364 h 7720365"/>
              <a:gd name="connsiteX2425" fmla="*/ 6056711 w 10345110"/>
              <a:gd name="connsiteY2425" fmla="*/ 1802170 h 7720365"/>
              <a:gd name="connsiteX2426" fmla="*/ 6053863 w 10345110"/>
              <a:gd name="connsiteY2426" fmla="*/ 1793630 h 7720365"/>
              <a:gd name="connsiteX2427" fmla="*/ 6048166 w 10345110"/>
              <a:gd name="connsiteY2427" fmla="*/ 1789361 h 7720365"/>
              <a:gd name="connsiteX2428" fmla="*/ 6041037 w 10345110"/>
              <a:gd name="connsiteY2428" fmla="*/ 1788636 h 7720365"/>
              <a:gd name="connsiteX2429" fmla="*/ 6033925 w 10345110"/>
              <a:gd name="connsiteY2429" fmla="*/ 1787937 h 7720365"/>
              <a:gd name="connsiteX2430" fmla="*/ 6027522 w 10345110"/>
              <a:gd name="connsiteY2430" fmla="*/ 1783668 h 7720365"/>
              <a:gd name="connsiteX2431" fmla="*/ 6023240 w 10345110"/>
              <a:gd name="connsiteY2431" fmla="*/ 1777250 h 7720365"/>
              <a:gd name="connsiteX2432" fmla="*/ 6019684 w 10345110"/>
              <a:gd name="connsiteY2432" fmla="*/ 1770833 h 7720365"/>
              <a:gd name="connsiteX2433" fmla="*/ 6017543 w 10345110"/>
              <a:gd name="connsiteY2433" fmla="*/ 1763717 h 7720365"/>
              <a:gd name="connsiteX2434" fmla="*/ 6013988 w 10345110"/>
              <a:gd name="connsiteY2434" fmla="*/ 1756600 h 7720365"/>
              <a:gd name="connsiteX2435" fmla="*/ 6011140 w 10345110"/>
              <a:gd name="connsiteY2435" fmla="*/ 1751606 h 7720365"/>
              <a:gd name="connsiteX2436" fmla="*/ 6000473 w 10345110"/>
              <a:gd name="connsiteY2436" fmla="*/ 1740919 h 7720365"/>
              <a:gd name="connsiteX2437" fmla="*/ 5996191 w 10345110"/>
              <a:gd name="connsiteY2437" fmla="*/ 1734502 h 7720365"/>
              <a:gd name="connsiteX2438" fmla="*/ 5995721 w 10345110"/>
              <a:gd name="connsiteY2438" fmla="*/ 1732139 h 7720365"/>
              <a:gd name="connsiteX2439" fmla="*/ 5271444 w 10345110"/>
              <a:gd name="connsiteY2439" fmla="*/ 1713284 h 7720365"/>
              <a:gd name="connsiteX2440" fmla="*/ 5223813 w 10345110"/>
              <a:gd name="connsiteY2440" fmla="*/ 1716135 h 7720365"/>
              <a:gd name="connsiteX2441" fmla="*/ 5203195 w 10345110"/>
              <a:gd name="connsiteY2441" fmla="*/ 1723260 h 7720365"/>
              <a:gd name="connsiteX2442" fmla="*/ 5193955 w 10345110"/>
              <a:gd name="connsiteY2442" fmla="*/ 1731812 h 7720365"/>
              <a:gd name="connsiteX2443" fmla="*/ 5176182 w 10345110"/>
              <a:gd name="connsiteY2443" fmla="*/ 1743924 h 7720365"/>
              <a:gd name="connsiteX2444" fmla="*/ 5169778 w 10345110"/>
              <a:gd name="connsiteY2444" fmla="*/ 1747490 h 7720365"/>
              <a:gd name="connsiteX2445" fmla="*/ 5153427 w 10345110"/>
              <a:gd name="connsiteY2445" fmla="*/ 1743924 h 7720365"/>
              <a:gd name="connsiteX2446" fmla="*/ 5149160 w 10345110"/>
              <a:gd name="connsiteY2446" fmla="*/ 1745353 h 7720365"/>
              <a:gd name="connsiteX2447" fmla="*/ 5147031 w 10345110"/>
              <a:gd name="connsiteY2447" fmla="*/ 1750340 h 7720365"/>
              <a:gd name="connsiteX2448" fmla="*/ 5147015 w 10345110"/>
              <a:gd name="connsiteY2448" fmla="*/ 1750501 h 7720365"/>
              <a:gd name="connsiteX2449" fmla="*/ 5149151 w 10345110"/>
              <a:gd name="connsiteY2449" fmla="*/ 1745520 h 7720365"/>
              <a:gd name="connsiteX2450" fmla="*/ 5153396 w 10345110"/>
              <a:gd name="connsiteY2450" fmla="*/ 1744106 h 7720365"/>
              <a:gd name="connsiteX2451" fmla="*/ 5169773 w 10345110"/>
              <a:gd name="connsiteY2451" fmla="*/ 1747655 h 7720365"/>
              <a:gd name="connsiteX2452" fmla="*/ 5176190 w 10345110"/>
              <a:gd name="connsiteY2452" fmla="*/ 1744106 h 7720365"/>
              <a:gd name="connsiteX2453" fmla="*/ 5193971 w 10345110"/>
              <a:gd name="connsiteY2453" fmla="*/ 1731994 h 7720365"/>
              <a:gd name="connsiteX2454" fmla="*/ 5203230 w 10345110"/>
              <a:gd name="connsiteY2454" fmla="*/ 1723457 h 7720365"/>
              <a:gd name="connsiteX2455" fmla="*/ 5223885 w 10345110"/>
              <a:gd name="connsiteY2455" fmla="*/ 1716334 h 7720365"/>
              <a:gd name="connsiteX2456" fmla="*/ 5271580 w 10345110"/>
              <a:gd name="connsiteY2456" fmla="*/ 1713480 h 7720365"/>
              <a:gd name="connsiteX2457" fmla="*/ 5309982 w 10345110"/>
              <a:gd name="connsiteY2457" fmla="*/ 1717055 h 7720365"/>
              <a:gd name="connsiteX2458" fmla="*/ 5317102 w 10345110"/>
              <a:gd name="connsiteY2458" fmla="*/ 1721323 h 7720365"/>
              <a:gd name="connsiteX2459" fmla="*/ 5321223 w 10345110"/>
              <a:gd name="connsiteY2459" fmla="*/ 1725435 h 7720365"/>
              <a:gd name="connsiteX2460" fmla="*/ 5321212 w 10345110"/>
              <a:gd name="connsiteY2460" fmla="*/ 1725402 h 7720365"/>
              <a:gd name="connsiteX2461" fmla="*/ 5316946 w 10345110"/>
              <a:gd name="connsiteY2461" fmla="*/ 1721123 h 7720365"/>
              <a:gd name="connsiteX2462" fmla="*/ 5309835 w 10345110"/>
              <a:gd name="connsiteY2462" fmla="*/ 1716850 h 7720365"/>
              <a:gd name="connsiteX2463" fmla="*/ 5720766 w 10345110"/>
              <a:gd name="connsiteY2463" fmla="*/ 1707582 h 7720365"/>
              <a:gd name="connsiteX2464" fmla="*/ 5705837 w 10345110"/>
              <a:gd name="connsiteY2464" fmla="*/ 1715421 h 7720365"/>
              <a:gd name="connsiteX2465" fmla="*/ 5699551 w 10345110"/>
              <a:gd name="connsiteY2465" fmla="*/ 1715421 h 7720365"/>
              <a:gd name="connsiteX2466" fmla="*/ 5700057 w 10345110"/>
              <a:gd name="connsiteY2466" fmla="*/ 1715522 h 7720365"/>
              <a:gd name="connsiteX2467" fmla="*/ 5706467 w 10345110"/>
              <a:gd name="connsiteY2467" fmla="*/ 1715522 h 7720365"/>
              <a:gd name="connsiteX2468" fmla="*/ 5721411 w 10345110"/>
              <a:gd name="connsiteY2468" fmla="*/ 1707690 h 7720365"/>
              <a:gd name="connsiteX2469" fmla="*/ 5728807 w 10345110"/>
              <a:gd name="connsiteY2469" fmla="*/ 1707690 h 7720365"/>
              <a:gd name="connsiteX2470" fmla="*/ 5728592 w 10345110"/>
              <a:gd name="connsiteY2470" fmla="*/ 1707582 h 7720365"/>
              <a:gd name="connsiteX2471" fmla="*/ 5675264 w 10345110"/>
              <a:gd name="connsiteY2471" fmla="*/ 1707582 h 7720365"/>
              <a:gd name="connsiteX2472" fmla="*/ 5668162 w 10345110"/>
              <a:gd name="connsiteY2472" fmla="*/ 1709011 h 7720365"/>
              <a:gd name="connsiteX2473" fmla="*/ 5663895 w 10345110"/>
              <a:gd name="connsiteY2473" fmla="*/ 1713999 h 7720365"/>
              <a:gd name="connsiteX2474" fmla="*/ 5661757 w 10345110"/>
              <a:gd name="connsiteY2474" fmla="*/ 1720409 h 7720365"/>
              <a:gd name="connsiteX2475" fmla="*/ 5658913 w 10345110"/>
              <a:gd name="connsiteY2475" fmla="*/ 1727539 h 7720365"/>
              <a:gd name="connsiteX2476" fmla="*/ 5654646 w 10345110"/>
              <a:gd name="connsiteY2476" fmla="*/ 1733949 h 7720365"/>
              <a:gd name="connsiteX2477" fmla="*/ 5643277 w 10345110"/>
              <a:gd name="connsiteY2477" fmla="*/ 1743924 h 7720365"/>
              <a:gd name="connsiteX2478" fmla="*/ 5613411 w 10345110"/>
              <a:gd name="connsiteY2478" fmla="*/ 1780266 h 7720365"/>
              <a:gd name="connsiteX2479" fmla="*/ 5610566 w 10345110"/>
              <a:gd name="connsiteY2479" fmla="*/ 1786682 h 7720365"/>
              <a:gd name="connsiteX2480" fmla="*/ 5609144 w 10345110"/>
              <a:gd name="connsiteY2480" fmla="*/ 1795228 h 7720365"/>
              <a:gd name="connsiteX2481" fmla="*/ 5609144 w 10345110"/>
              <a:gd name="connsiteY2481" fmla="*/ 1802359 h 7720365"/>
              <a:gd name="connsiteX2482" fmla="*/ 5609144 w 10345110"/>
              <a:gd name="connsiteY2482" fmla="*/ 1811620 h 7720365"/>
              <a:gd name="connsiteX2483" fmla="*/ 5611988 w 10345110"/>
              <a:gd name="connsiteY2483" fmla="*/ 1822309 h 7720365"/>
              <a:gd name="connsiteX2484" fmla="*/ 5617677 w 10345110"/>
              <a:gd name="connsiteY2484" fmla="*/ 1832284 h 7720365"/>
              <a:gd name="connsiteX2485" fmla="*/ 5646828 w 10345110"/>
              <a:gd name="connsiteY2485" fmla="*/ 1857223 h 7720365"/>
              <a:gd name="connsiteX2486" fmla="*/ 5652517 w 10345110"/>
              <a:gd name="connsiteY2486" fmla="*/ 1877172 h 7720365"/>
              <a:gd name="connsiteX2487" fmla="*/ 5649673 w 10345110"/>
              <a:gd name="connsiteY2487" fmla="*/ 1880023 h 7720365"/>
              <a:gd name="connsiteX2488" fmla="*/ 5642562 w 10345110"/>
              <a:gd name="connsiteY2488" fmla="*/ 1904254 h 7720365"/>
              <a:gd name="connsiteX2489" fmla="*/ 5613411 w 10345110"/>
              <a:gd name="connsiteY2489" fmla="*/ 1920644 h 7720365"/>
              <a:gd name="connsiteX2490" fmla="*/ 5607015 w 10345110"/>
              <a:gd name="connsiteY2490" fmla="*/ 1925633 h 7720365"/>
              <a:gd name="connsiteX2491" fmla="*/ 5593509 w 10345110"/>
              <a:gd name="connsiteY2491" fmla="*/ 1934179 h 7720365"/>
              <a:gd name="connsiteX2492" fmla="*/ 5585691 w 10345110"/>
              <a:gd name="connsiteY2492" fmla="*/ 1937030 h 7720365"/>
              <a:gd name="connsiteX2493" fmla="*/ 5577158 w 10345110"/>
              <a:gd name="connsiteY2493" fmla="*/ 1939166 h 7720365"/>
              <a:gd name="connsiteX2494" fmla="*/ 5559751 w 10345110"/>
              <a:gd name="connsiteY2494" fmla="*/ 1941265 h 7720365"/>
              <a:gd name="connsiteX2495" fmla="*/ 5559819 w 10345110"/>
              <a:gd name="connsiteY2495" fmla="*/ 1941282 h 7720365"/>
              <a:gd name="connsiteX2496" fmla="*/ 5577634 w 10345110"/>
              <a:gd name="connsiteY2496" fmla="*/ 1939148 h 7720365"/>
              <a:gd name="connsiteX2497" fmla="*/ 5586156 w 10345110"/>
              <a:gd name="connsiteY2497" fmla="*/ 1937014 h 7720365"/>
              <a:gd name="connsiteX2498" fmla="*/ 5593978 w 10345110"/>
              <a:gd name="connsiteY2498" fmla="*/ 1934186 h 7720365"/>
              <a:gd name="connsiteX2499" fmla="*/ 5607514 w 10345110"/>
              <a:gd name="connsiteY2499" fmla="*/ 1925622 h 7720365"/>
              <a:gd name="connsiteX2500" fmla="*/ 5613931 w 10345110"/>
              <a:gd name="connsiteY2500" fmla="*/ 1920661 h 7720365"/>
              <a:gd name="connsiteX2501" fmla="*/ 5643109 w 10345110"/>
              <a:gd name="connsiteY2501" fmla="*/ 1904280 h 7720365"/>
              <a:gd name="connsiteX2502" fmla="*/ 5648089 w 10345110"/>
              <a:gd name="connsiteY2502" fmla="*/ 1954115 h 7720365"/>
              <a:gd name="connsiteX2503" fmla="*/ 5658751 w 10345110"/>
              <a:gd name="connsiteY2503" fmla="*/ 1986848 h 7720365"/>
              <a:gd name="connsiteX2504" fmla="*/ 5675128 w 10345110"/>
              <a:gd name="connsiteY2504" fmla="*/ 2009631 h 7720365"/>
              <a:gd name="connsiteX2505" fmla="*/ 5675128 w 10345110"/>
              <a:gd name="connsiteY2505" fmla="*/ 2017314 h 7720365"/>
              <a:gd name="connsiteX2506" fmla="*/ 5675143 w 10345110"/>
              <a:gd name="connsiteY2506" fmla="*/ 2017260 h 7720365"/>
              <a:gd name="connsiteX2507" fmla="*/ 5675143 w 10345110"/>
              <a:gd name="connsiteY2507" fmla="*/ 2009419 h 7720365"/>
              <a:gd name="connsiteX2508" fmla="*/ 5658761 w 10345110"/>
              <a:gd name="connsiteY2508" fmla="*/ 1986647 h 7720365"/>
              <a:gd name="connsiteX2509" fmla="*/ 5648076 w 10345110"/>
              <a:gd name="connsiteY2509" fmla="*/ 1953887 h 7720365"/>
              <a:gd name="connsiteX2510" fmla="*/ 5643106 w 10345110"/>
              <a:gd name="connsiteY2510" fmla="*/ 1904022 h 7720365"/>
              <a:gd name="connsiteX2511" fmla="*/ 5650217 w 10345110"/>
              <a:gd name="connsiteY2511" fmla="*/ 1879801 h 7720365"/>
              <a:gd name="connsiteX2512" fmla="*/ 5653065 w 10345110"/>
              <a:gd name="connsiteY2512" fmla="*/ 1876954 h 7720365"/>
              <a:gd name="connsiteX2513" fmla="*/ 5647439 w 10345110"/>
              <a:gd name="connsiteY2513" fmla="*/ 1857247 h 7720365"/>
              <a:gd name="connsiteX2514" fmla="*/ 5647376 w 10345110"/>
              <a:gd name="connsiteY2514" fmla="*/ 1857253 h 7720365"/>
              <a:gd name="connsiteX2515" fmla="*/ 5618185 w 10345110"/>
              <a:gd name="connsiteY2515" fmla="*/ 1832325 h 7720365"/>
              <a:gd name="connsiteX2516" fmla="*/ 5612495 w 10345110"/>
              <a:gd name="connsiteY2516" fmla="*/ 1822355 h 7720365"/>
              <a:gd name="connsiteX2517" fmla="*/ 5609650 w 10345110"/>
              <a:gd name="connsiteY2517" fmla="*/ 1811675 h 7720365"/>
              <a:gd name="connsiteX2518" fmla="*/ 5609650 w 10345110"/>
              <a:gd name="connsiteY2518" fmla="*/ 1802413 h 7720365"/>
              <a:gd name="connsiteX2519" fmla="*/ 5609650 w 10345110"/>
              <a:gd name="connsiteY2519" fmla="*/ 1795290 h 7720365"/>
              <a:gd name="connsiteX2520" fmla="*/ 5611067 w 10345110"/>
              <a:gd name="connsiteY2520" fmla="*/ 1786749 h 7720365"/>
              <a:gd name="connsiteX2521" fmla="*/ 5613912 w 10345110"/>
              <a:gd name="connsiteY2521" fmla="*/ 1780333 h 7720365"/>
              <a:gd name="connsiteX2522" fmla="*/ 5643812 w 10345110"/>
              <a:gd name="connsiteY2522" fmla="*/ 1744006 h 7720365"/>
              <a:gd name="connsiteX2523" fmla="*/ 5655202 w 10345110"/>
              <a:gd name="connsiteY2523" fmla="*/ 1734035 h 7720365"/>
              <a:gd name="connsiteX2524" fmla="*/ 5659475 w 10345110"/>
              <a:gd name="connsiteY2524" fmla="*/ 1727632 h 7720365"/>
              <a:gd name="connsiteX2525" fmla="*/ 5662320 w 10345110"/>
              <a:gd name="connsiteY2525" fmla="*/ 1720508 h 7720365"/>
              <a:gd name="connsiteX2526" fmla="*/ 5664457 w 10345110"/>
              <a:gd name="connsiteY2526" fmla="*/ 1714093 h 7720365"/>
              <a:gd name="connsiteX2527" fmla="*/ 5668730 w 10345110"/>
              <a:gd name="connsiteY2527" fmla="*/ 1709107 h 7720365"/>
              <a:gd name="connsiteX2528" fmla="*/ 5675848 w 10345110"/>
              <a:gd name="connsiteY2528" fmla="*/ 1707690 h 7720365"/>
              <a:gd name="connsiteX2529" fmla="*/ 5676513 w 10345110"/>
              <a:gd name="connsiteY2529" fmla="*/ 1707810 h 7720365"/>
              <a:gd name="connsiteX2530" fmla="*/ 5994780 w 10345110"/>
              <a:gd name="connsiteY2530" fmla="*/ 1704660 h 7720365"/>
              <a:gd name="connsiteX2531" fmla="*/ 5994780 w 10345110"/>
              <a:gd name="connsiteY2531" fmla="*/ 1704831 h 7720365"/>
              <a:gd name="connsiteX2532" fmla="*/ 5995478 w 10345110"/>
              <a:gd name="connsiteY2532" fmla="*/ 1713267 h 7720365"/>
              <a:gd name="connsiteX2533" fmla="*/ 5995484 w 10345110"/>
              <a:gd name="connsiteY2533" fmla="*/ 1713157 h 7720365"/>
              <a:gd name="connsiteX2534" fmla="*/ 5995484 w 10345110"/>
              <a:gd name="connsiteY2534" fmla="*/ 1713153 h 7720365"/>
              <a:gd name="connsiteX2535" fmla="*/ 1825885 w 10345110"/>
              <a:gd name="connsiteY2535" fmla="*/ 1646849 h 7720365"/>
              <a:gd name="connsiteX2536" fmla="*/ 1817390 w 10345110"/>
              <a:gd name="connsiteY2536" fmla="*/ 1652985 h 7720365"/>
              <a:gd name="connsiteX2537" fmla="*/ 1791748 w 10345110"/>
              <a:gd name="connsiteY2537" fmla="*/ 1680029 h 7720365"/>
              <a:gd name="connsiteX2538" fmla="*/ 1785342 w 10345110"/>
              <a:gd name="connsiteY2538" fmla="*/ 1689285 h 7720365"/>
              <a:gd name="connsiteX2539" fmla="*/ 1782495 w 10345110"/>
              <a:gd name="connsiteY2539" fmla="*/ 1696414 h 7720365"/>
              <a:gd name="connsiteX2540" fmla="*/ 1773953 w 10345110"/>
              <a:gd name="connsiteY2540" fmla="*/ 1723459 h 7720365"/>
              <a:gd name="connsiteX2541" fmla="*/ 1768970 w 10345110"/>
              <a:gd name="connsiteY2541" fmla="*/ 1729166 h 7720365"/>
              <a:gd name="connsiteX2542" fmla="*/ 1762548 w 10345110"/>
              <a:gd name="connsiteY2542" fmla="*/ 1734136 h 7720365"/>
              <a:gd name="connsiteX2543" fmla="*/ 1757198 w 10345110"/>
              <a:gd name="connsiteY2543" fmla="*/ 1735925 h 7720365"/>
              <a:gd name="connsiteX2544" fmla="*/ 1762601 w 10345110"/>
              <a:gd name="connsiteY2544" fmla="*/ 1734128 h 7720365"/>
              <a:gd name="connsiteX2545" fmla="*/ 1768984 w 10345110"/>
              <a:gd name="connsiteY2545" fmla="*/ 1729166 h 7720365"/>
              <a:gd name="connsiteX2546" fmla="*/ 1773998 w 10345110"/>
              <a:gd name="connsiteY2546" fmla="*/ 1723457 h 7720365"/>
              <a:gd name="connsiteX2547" fmla="*/ 1782521 w 10345110"/>
              <a:gd name="connsiteY2547" fmla="*/ 1696406 h 7720365"/>
              <a:gd name="connsiteX2548" fmla="*/ 1785362 w 10345110"/>
              <a:gd name="connsiteY2548" fmla="*/ 1689283 h 7720365"/>
              <a:gd name="connsiteX2549" fmla="*/ 1791779 w 10345110"/>
              <a:gd name="connsiteY2549" fmla="*/ 1680026 h 7720365"/>
              <a:gd name="connsiteX2550" fmla="*/ 1817414 w 10345110"/>
              <a:gd name="connsiteY2550" fmla="*/ 1652974 h 7720365"/>
              <a:gd name="connsiteX2551" fmla="*/ 5977688 w 10345110"/>
              <a:gd name="connsiteY2551" fmla="*/ 1641220 h 7720365"/>
              <a:gd name="connsiteX2552" fmla="*/ 5977688 w 10345110"/>
              <a:gd name="connsiteY2552" fmla="*/ 1641450 h 7720365"/>
              <a:gd name="connsiteX2553" fmla="*/ 5979116 w 10345110"/>
              <a:gd name="connsiteY2553" fmla="*/ 1648574 h 7720365"/>
              <a:gd name="connsiteX2554" fmla="*/ 5981961 w 10345110"/>
              <a:gd name="connsiteY2554" fmla="*/ 1656406 h 7720365"/>
              <a:gd name="connsiteX2555" fmla="*/ 5986234 w 10345110"/>
              <a:gd name="connsiteY2555" fmla="*/ 1662101 h 7720365"/>
              <a:gd name="connsiteX2556" fmla="*/ 5990507 w 10345110"/>
              <a:gd name="connsiteY2556" fmla="*/ 1668516 h 7720365"/>
              <a:gd name="connsiteX2557" fmla="*/ 5993352 w 10345110"/>
              <a:gd name="connsiteY2557" fmla="*/ 1675640 h 7720365"/>
              <a:gd name="connsiteX2558" fmla="*/ 5994776 w 10345110"/>
              <a:gd name="connsiteY2558" fmla="*/ 1684864 h 7720365"/>
              <a:gd name="connsiteX2559" fmla="*/ 5994776 w 10345110"/>
              <a:gd name="connsiteY2559" fmla="*/ 1684662 h 7720365"/>
              <a:gd name="connsiteX2560" fmla="*/ 5993343 w 10345110"/>
              <a:gd name="connsiteY2560" fmla="*/ 1675398 h 7720365"/>
              <a:gd name="connsiteX2561" fmla="*/ 5990495 w 10345110"/>
              <a:gd name="connsiteY2561" fmla="*/ 1668282 h 7720365"/>
              <a:gd name="connsiteX2562" fmla="*/ 5986232 w 10345110"/>
              <a:gd name="connsiteY2562" fmla="*/ 1661865 h 7720365"/>
              <a:gd name="connsiteX2563" fmla="*/ 5981950 w 10345110"/>
              <a:gd name="connsiteY2563" fmla="*/ 1656172 h 7720365"/>
              <a:gd name="connsiteX2564" fmla="*/ 5979102 w 10345110"/>
              <a:gd name="connsiteY2564" fmla="*/ 1648331 h 7720365"/>
              <a:gd name="connsiteX2565" fmla="*/ 1843755 w 10345110"/>
              <a:gd name="connsiteY2565" fmla="*/ 1636058 h 7720365"/>
              <a:gd name="connsiteX2566" fmla="*/ 1841608 w 10345110"/>
              <a:gd name="connsiteY2566" fmla="*/ 1636618 h 7720365"/>
              <a:gd name="connsiteX2567" fmla="*/ 1835041 w 10345110"/>
              <a:gd name="connsiteY2567" fmla="*/ 1640713 h 7720365"/>
              <a:gd name="connsiteX2568" fmla="*/ 1841613 w 10345110"/>
              <a:gd name="connsiteY2568" fmla="*/ 1636621 h 7720365"/>
              <a:gd name="connsiteX2569" fmla="*/ 1878228 w 10345110"/>
              <a:gd name="connsiteY2569" fmla="*/ 1634876 h 7720365"/>
              <a:gd name="connsiteX2570" fmla="*/ 1884294 w 10345110"/>
              <a:gd name="connsiteY2570" fmla="*/ 1636621 h 7720365"/>
              <a:gd name="connsiteX2571" fmla="*/ 1884315 w 10345110"/>
              <a:gd name="connsiteY2571" fmla="*/ 1636612 h 7720365"/>
              <a:gd name="connsiteX2572" fmla="*/ 5664009 w 10345110"/>
              <a:gd name="connsiteY2572" fmla="*/ 1573717 h 7720365"/>
              <a:gd name="connsiteX2573" fmla="*/ 5670997 w 10345110"/>
              <a:gd name="connsiteY2573" fmla="*/ 1579321 h 7720365"/>
              <a:gd name="connsiteX2574" fmla="*/ 5690201 w 10345110"/>
              <a:gd name="connsiteY2574" fmla="*/ 1595712 h 7720365"/>
              <a:gd name="connsiteX2575" fmla="*/ 5726454 w 10345110"/>
              <a:gd name="connsiteY2575" fmla="*/ 1616377 h 7720365"/>
              <a:gd name="connsiteX2576" fmla="*/ 5742099 w 10345110"/>
              <a:gd name="connsiteY2576" fmla="*/ 1620651 h 7720365"/>
              <a:gd name="connsiteX2577" fmla="*/ 5764845 w 10345110"/>
              <a:gd name="connsiteY2577" fmla="*/ 1637041 h 7720365"/>
              <a:gd name="connsiteX2578" fmla="*/ 5763423 w 10345110"/>
              <a:gd name="connsiteY2578" fmla="*/ 1659129 h 7720365"/>
              <a:gd name="connsiteX2579" fmla="*/ 5768405 w 10345110"/>
              <a:gd name="connsiteY2579" fmla="*/ 1666259 h 7720365"/>
              <a:gd name="connsiteX2580" fmla="*/ 5770534 w 10345110"/>
              <a:gd name="connsiteY2580" fmla="*/ 1673383 h 7720365"/>
              <a:gd name="connsiteX2581" fmla="*/ 5770534 w 10345110"/>
              <a:gd name="connsiteY2581" fmla="*/ 1676943 h 7720365"/>
              <a:gd name="connsiteX2582" fmla="*/ 5769828 w 10345110"/>
              <a:gd name="connsiteY2582" fmla="*/ 1679793 h 7720365"/>
              <a:gd name="connsiteX2583" fmla="*/ 5768405 w 10345110"/>
              <a:gd name="connsiteY2583" fmla="*/ 1682644 h 7720365"/>
              <a:gd name="connsiteX2584" fmla="*/ 5767690 w 10345110"/>
              <a:gd name="connsiteY2584" fmla="*/ 1686918 h 7720365"/>
              <a:gd name="connsiteX2585" fmla="*/ 5769828 w 10345110"/>
              <a:gd name="connsiteY2585" fmla="*/ 1698322 h 7720365"/>
              <a:gd name="connsiteX2586" fmla="*/ 5772672 w 10345110"/>
              <a:gd name="connsiteY2586" fmla="*/ 1705446 h 7720365"/>
              <a:gd name="connsiteX2587" fmla="*/ 5770534 w 10345110"/>
              <a:gd name="connsiteY2587" fmla="*/ 1711862 h 7720365"/>
              <a:gd name="connsiteX2588" fmla="*/ 5766983 w 10345110"/>
              <a:gd name="connsiteY2588" fmla="*/ 1716135 h 7720365"/>
              <a:gd name="connsiteX2589" fmla="*/ 5759156 w 10345110"/>
              <a:gd name="connsiteY2589" fmla="*/ 1718271 h 7720365"/>
              <a:gd name="connsiteX2590" fmla="*/ 5752460 w 10345110"/>
              <a:gd name="connsiteY2590" fmla="*/ 1718945 h 7720365"/>
              <a:gd name="connsiteX2591" fmla="*/ 5752739 w 10345110"/>
              <a:gd name="connsiteY2591" fmla="*/ 1719079 h 7720365"/>
              <a:gd name="connsiteX2592" fmla="*/ 5759856 w 10345110"/>
              <a:gd name="connsiteY2592" fmla="*/ 1718370 h 7720365"/>
              <a:gd name="connsiteX2593" fmla="*/ 5767683 w 10345110"/>
              <a:gd name="connsiteY2593" fmla="*/ 1716232 h 7720365"/>
              <a:gd name="connsiteX2594" fmla="*/ 5771247 w 10345110"/>
              <a:gd name="connsiteY2594" fmla="*/ 1711955 h 7720365"/>
              <a:gd name="connsiteX2595" fmla="*/ 5773384 w 10345110"/>
              <a:gd name="connsiteY2595" fmla="*/ 1705552 h 7720365"/>
              <a:gd name="connsiteX2596" fmla="*/ 5770528 w 10345110"/>
              <a:gd name="connsiteY2596" fmla="*/ 1698428 h 7720365"/>
              <a:gd name="connsiteX2597" fmla="*/ 5768391 w 10345110"/>
              <a:gd name="connsiteY2597" fmla="*/ 1687028 h 7720365"/>
              <a:gd name="connsiteX2598" fmla="*/ 5769111 w 10345110"/>
              <a:gd name="connsiteY2598" fmla="*/ 1682751 h 7720365"/>
              <a:gd name="connsiteX2599" fmla="*/ 5770528 w 10345110"/>
              <a:gd name="connsiteY2599" fmla="*/ 1679904 h 7720365"/>
              <a:gd name="connsiteX2600" fmla="*/ 5771247 w 10345110"/>
              <a:gd name="connsiteY2600" fmla="*/ 1677057 h 7720365"/>
              <a:gd name="connsiteX2601" fmla="*/ 5771247 w 10345110"/>
              <a:gd name="connsiteY2601" fmla="*/ 1673501 h 7720365"/>
              <a:gd name="connsiteX2602" fmla="*/ 5769111 w 10345110"/>
              <a:gd name="connsiteY2602" fmla="*/ 1666377 h 7720365"/>
              <a:gd name="connsiteX2603" fmla="*/ 5764129 w 10345110"/>
              <a:gd name="connsiteY2603" fmla="*/ 1659254 h 7720365"/>
              <a:gd name="connsiteX2604" fmla="*/ 5765546 w 10345110"/>
              <a:gd name="connsiteY2604" fmla="*/ 1637174 h 7720365"/>
              <a:gd name="connsiteX2605" fmla="*/ 5742765 w 10345110"/>
              <a:gd name="connsiteY2605" fmla="*/ 1620788 h 7720365"/>
              <a:gd name="connsiteX2606" fmla="*/ 5727112 w 10345110"/>
              <a:gd name="connsiteY2606" fmla="*/ 1616523 h 7720365"/>
              <a:gd name="connsiteX2607" fmla="*/ 5690803 w 10345110"/>
              <a:gd name="connsiteY2607" fmla="*/ 1595861 h 7720365"/>
              <a:gd name="connsiteX2608" fmla="*/ 5671575 w 10345110"/>
              <a:gd name="connsiteY2608" fmla="*/ 1579487 h 7720365"/>
              <a:gd name="connsiteX2609" fmla="*/ 5664457 w 10345110"/>
              <a:gd name="connsiteY2609" fmla="*/ 1573781 h 7720365"/>
              <a:gd name="connsiteX2610" fmla="*/ 4694812 w 10345110"/>
              <a:gd name="connsiteY2610" fmla="*/ 1500469 h 7720365"/>
              <a:gd name="connsiteX2611" fmla="*/ 4694331 w 10345110"/>
              <a:gd name="connsiteY2611" fmla="*/ 1500644 h 7720365"/>
              <a:gd name="connsiteX2612" fmla="*/ 4692894 w 10345110"/>
              <a:gd name="connsiteY2612" fmla="*/ 1507047 h 7720365"/>
              <a:gd name="connsiteX2613" fmla="*/ 4696470 w 10345110"/>
              <a:gd name="connsiteY2613" fmla="*/ 1512035 h 7720365"/>
              <a:gd name="connsiteX2614" fmla="*/ 4700013 w 10345110"/>
              <a:gd name="connsiteY2614" fmla="*/ 1517024 h 7720365"/>
              <a:gd name="connsiteX2615" fmla="*/ 4702152 w 10345110"/>
              <a:gd name="connsiteY2615" fmla="*/ 1525561 h 7720365"/>
              <a:gd name="connsiteX2616" fmla="*/ 4701450 w 10345110"/>
              <a:gd name="connsiteY2616" fmla="*/ 1543355 h 7720365"/>
              <a:gd name="connsiteX2617" fmla="*/ 4703589 w 10345110"/>
              <a:gd name="connsiteY2617" fmla="*/ 1551172 h 7720365"/>
              <a:gd name="connsiteX2618" fmla="*/ 4705728 w 10345110"/>
              <a:gd name="connsiteY2618" fmla="*/ 1559735 h 7720365"/>
              <a:gd name="connsiteX2619" fmla="*/ 4707834 w 10345110"/>
              <a:gd name="connsiteY2619" fmla="*/ 1566832 h 7720365"/>
              <a:gd name="connsiteX2620" fmla="*/ 4708569 w 10345110"/>
              <a:gd name="connsiteY2620" fmla="*/ 1573955 h 7720365"/>
              <a:gd name="connsiteX2621" fmla="*/ 4709973 w 10345110"/>
              <a:gd name="connsiteY2621" fmla="*/ 1581798 h 7720365"/>
              <a:gd name="connsiteX2622" fmla="*/ 4708569 w 10345110"/>
              <a:gd name="connsiteY2622" fmla="*/ 1591749 h 7720365"/>
              <a:gd name="connsiteX2623" fmla="*/ 4707834 w 10345110"/>
              <a:gd name="connsiteY2623" fmla="*/ 1603140 h 7720365"/>
              <a:gd name="connsiteX2624" fmla="*/ 4697874 w 10345110"/>
              <a:gd name="connsiteY2624" fmla="*/ 1635180 h 7720365"/>
              <a:gd name="connsiteX2625" fmla="*/ 4694331 w 10345110"/>
              <a:gd name="connsiteY2625" fmla="*/ 1643717 h 7720365"/>
              <a:gd name="connsiteX2626" fmla="*/ 4685073 w 10345110"/>
              <a:gd name="connsiteY2626" fmla="*/ 1652281 h 7720365"/>
              <a:gd name="connsiteX2627" fmla="*/ 4685073 w 10345110"/>
              <a:gd name="connsiteY2627" fmla="*/ 1657243 h 7720365"/>
              <a:gd name="connsiteX2628" fmla="*/ 4709973 w 10345110"/>
              <a:gd name="connsiteY2628" fmla="*/ 1695686 h 7720365"/>
              <a:gd name="connsiteX2629" fmla="*/ 4711410 w 10345110"/>
              <a:gd name="connsiteY2629" fmla="*/ 1704249 h 7720365"/>
              <a:gd name="connsiteX2630" fmla="*/ 4717092 w 10345110"/>
              <a:gd name="connsiteY2630" fmla="*/ 1717055 h 7720365"/>
              <a:gd name="connsiteX2631" fmla="*/ 4722072 w 10345110"/>
              <a:gd name="connsiteY2631" fmla="*/ 1722737 h 7720365"/>
              <a:gd name="connsiteX2632" fmla="*/ 4734171 w 10345110"/>
              <a:gd name="connsiteY2632" fmla="*/ 1729860 h 7720365"/>
              <a:gd name="connsiteX2633" fmla="*/ 4742728 w 10345110"/>
              <a:gd name="connsiteY2633" fmla="*/ 1741972 h 7720365"/>
              <a:gd name="connsiteX2634" fmla="*/ 4746270 w 10345110"/>
              <a:gd name="connsiteY2634" fmla="*/ 1749788 h 7720365"/>
              <a:gd name="connsiteX2635" fmla="*/ 4747708 w 10345110"/>
              <a:gd name="connsiteY2635" fmla="*/ 1756912 h 7720365"/>
              <a:gd name="connsiteX2636" fmla="*/ 4756264 w 10345110"/>
              <a:gd name="connsiteY2636" fmla="*/ 1768303 h 7720365"/>
              <a:gd name="connsiteX2637" fmla="*/ 4767628 w 10345110"/>
              <a:gd name="connsiteY2637" fmla="*/ 1774705 h 7720365"/>
              <a:gd name="connsiteX2638" fmla="*/ 4778323 w 10345110"/>
              <a:gd name="connsiteY2638" fmla="*/ 1774705 h 7720365"/>
              <a:gd name="connsiteX2639" fmla="*/ 4783303 w 10345110"/>
              <a:gd name="connsiteY2639" fmla="*/ 1774705 h 7720365"/>
              <a:gd name="connsiteX2640" fmla="*/ 4794700 w 10345110"/>
              <a:gd name="connsiteY2640" fmla="*/ 1774705 h 7720365"/>
              <a:gd name="connsiteX2641" fmla="*/ 4806064 w 10345110"/>
              <a:gd name="connsiteY2641" fmla="*/ 1773292 h 7720365"/>
              <a:gd name="connsiteX2642" fmla="*/ 4813183 w 10345110"/>
              <a:gd name="connsiteY2642" fmla="*/ 1771157 h 7720365"/>
              <a:gd name="connsiteX2643" fmla="*/ 4819600 w 10345110"/>
              <a:gd name="connsiteY2643" fmla="*/ 1771157 h 7720365"/>
              <a:gd name="connsiteX2644" fmla="*/ 4826018 w 10345110"/>
              <a:gd name="connsiteY2644" fmla="*/ 1773292 h 7720365"/>
              <a:gd name="connsiteX2645" fmla="*/ 4830262 w 10345110"/>
              <a:gd name="connsiteY2645" fmla="*/ 1779694 h 7720365"/>
              <a:gd name="connsiteX2646" fmla="*/ 4833838 w 10345110"/>
              <a:gd name="connsiteY2646" fmla="*/ 1786817 h 7720365"/>
              <a:gd name="connsiteX2647" fmla="*/ 4835242 w 10345110"/>
              <a:gd name="connsiteY2647" fmla="*/ 1793220 h 7720365"/>
              <a:gd name="connsiteX2648" fmla="*/ 4838117 w 10345110"/>
              <a:gd name="connsiteY2648" fmla="*/ 1799623 h 7720365"/>
              <a:gd name="connsiteX2649" fmla="*/ 4844500 w 10345110"/>
              <a:gd name="connsiteY2649" fmla="*/ 1834517 h 7720365"/>
              <a:gd name="connsiteX2650" fmla="*/ 4874414 w 10345110"/>
              <a:gd name="connsiteY2650" fmla="*/ 1843054 h 7720365"/>
              <a:gd name="connsiteX2651" fmla="*/ 4874642 w 10345110"/>
              <a:gd name="connsiteY2651" fmla="*/ 1842947 h 7720365"/>
              <a:gd name="connsiteX2652" fmla="*/ 4844877 w 10345110"/>
              <a:gd name="connsiteY2652" fmla="*/ 1834421 h 7720365"/>
              <a:gd name="connsiteX2653" fmla="*/ 4838473 w 10345110"/>
              <a:gd name="connsiteY2653" fmla="*/ 1799508 h 7720365"/>
              <a:gd name="connsiteX2654" fmla="*/ 4835628 w 10345110"/>
              <a:gd name="connsiteY2654" fmla="*/ 1793092 h 7720365"/>
              <a:gd name="connsiteX2655" fmla="*/ 4834206 w 10345110"/>
              <a:gd name="connsiteY2655" fmla="*/ 1786682 h 7720365"/>
              <a:gd name="connsiteX2656" fmla="*/ 4830655 w 10345110"/>
              <a:gd name="connsiteY2656" fmla="*/ 1779552 h 7720365"/>
              <a:gd name="connsiteX2657" fmla="*/ 4826389 w 10345110"/>
              <a:gd name="connsiteY2657" fmla="*/ 1773142 h 7720365"/>
              <a:gd name="connsiteX2658" fmla="*/ 4819993 w 10345110"/>
              <a:gd name="connsiteY2658" fmla="*/ 1771005 h 7720365"/>
              <a:gd name="connsiteX2659" fmla="*/ 4813589 w 10345110"/>
              <a:gd name="connsiteY2659" fmla="*/ 1771005 h 7720365"/>
              <a:gd name="connsiteX2660" fmla="*/ 4806487 w 10345110"/>
              <a:gd name="connsiteY2660" fmla="*/ 1773142 h 7720365"/>
              <a:gd name="connsiteX2661" fmla="*/ 4795109 w 10345110"/>
              <a:gd name="connsiteY2661" fmla="*/ 1774564 h 7720365"/>
              <a:gd name="connsiteX2662" fmla="*/ 4783731 w 10345110"/>
              <a:gd name="connsiteY2662" fmla="*/ 1774564 h 7720365"/>
              <a:gd name="connsiteX2663" fmla="*/ 4778758 w 10345110"/>
              <a:gd name="connsiteY2663" fmla="*/ 1774564 h 7720365"/>
              <a:gd name="connsiteX2664" fmla="*/ 4768087 w 10345110"/>
              <a:gd name="connsiteY2664" fmla="*/ 1774564 h 7720365"/>
              <a:gd name="connsiteX2665" fmla="*/ 4756718 w 10345110"/>
              <a:gd name="connsiteY2665" fmla="*/ 1768154 h 7720365"/>
              <a:gd name="connsiteX2666" fmla="*/ 4748185 w 10345110"/>
              <a:gd name="connsiteY2666" fmla="*/ 1756750 h 7720365"/>
              <a:gd name="connsiteX2667" fmla="*/ 4746762 w 10345110"/>
              <a:gd name="connsiteY2667" fmla="*/ 1749626 h 7720365"/>
              <a:gd name="connsiteX2668" fmla="*/ 4743211 w 10345110"/>
              <a:gd name="connsiteY2668" fmla="*/ 1741788 h 7720365"/>
              <a:gd name="connsiteX2669" fmla="*/ 4734678 w 10345110"/>
              <a:gd name="connsiteY2669" fmla="*/ 1729675 h 7720365"/>
              <a:gd name="connsiteX2670" fmla="*/ 4722594 w 10345110"/>
              <a:gd name="connsiteY2670" fmla="*/ 1722551 h 7720365"/>
              <a:gd name="connsiteX2671" fmla="*/ 4717611 w 10345110"/>
              <a:gd name="connsiteY2671" fmla="*/ 1716850 h 7720365"/>
              <a:gd name="connsiteX2672" fmla="*/ 4711922 w 10345110"/>
              <a:gd name="connsiteY2672" fmla="*/ 1704023 h 7720365"/>
              <a:gd name="connsiteX2673" fmla="*/ 4710500 w 10345110"/>
              <a:gd name="connsiteY2673" fmla="*/ 1695470 h 7720365"/>
              <a:gd name="connsiteX2674" fmla="*/ 4685625 w 10345110"/>
              <a:gd name="connsiteY2674" fmla="*/ 1656992 h 7720365"/>
              <a:gd name="connsiteX2675" fmla="*/ 4685625 w 10345110"/>
              <a:gd name="connsiteY2675" fmla="*/ 1652005 h 7720365"/>
              <a:gd name="connsiteX2676" fmla="*/ 4694865 w 10345110"/>
              <a:gd name="connsiteY2676" fmla="*/ 1643452 h 7720365"/>
              <a:gd name="connsiteX2677" fmla="*/ 4698416 w 10345110"/>
              <a:gd name="connsiteY2677" fmla="*/ 1634905 h 7720365"/>
              <a:gd name="connsiteX2678" fmla="*/ 4708371 w 10345110"/>
              <a:gd name="connsiteY2678" fmla="*/ 1602836 h 7720365"/>
              <a:gd name="connsiteX2679" fmla="*/ 4709078 w 10345110"/>
              <a:gd name="connsiteY2679" fmla="*/ 1591439 h 7720365"/>
              <a:gd name="connsiteX2680" fmla="*/ 4710500 w 10345110"/>
              <a:gd name="connsiteY2680" fmla="*/ 1581464 h 7720365"/>
              <a:gd name="connsiteX2681" fmla="*/ 4709078 w 10345110"/>
              <a:gd name="connsiteY2681" fmla="*/ 1573626 h 7720365"/>
              <a:gd name="connsiteX2682" fmla="*/ 4708371 w 10345110"/>
              <a:gd name="connsiteY2682" fmla="*/ 1566495 h 7720365"/>
              <a:gd name="connsiteX2683" fmla="*/ 4706234 w 10345110"/>
              <a:gd name="connsiteY2683" fmla="*/ 1559371 h 7720365"/>
              <a:gd name="connsiteX2684" fmla="*/ 4704105 w 10345110"/>
              <a:gd name="connsiteY2684" fmla="*/ 1550818 h 7720365"/>
              <a:gd name="connsiteX2685" fmla="*/ 4701976 w 10345110"/>
              <a:gd name="connsiteY2685" fmla="*/ 1542980 h 7720365"/>
              <a:gd name="connsiteX2686" fmla="*/ 4702683 w 10345110"/>
              <a:gd name="connsiteY2686" fmla="*/ 1525166 h 7720365"/>
              <a:gd name="connsiteX2687" fmla="*/ 4700554 w 10345110"/>
              <a:gd name="connsiteY2687" fmla="*/ 1516619 h 7720365"/>
              <a:gd name="connsiteX2688" fmla="*/ 4696994 w 10345110"/>
              <a:gd name="connsiteY2688" fmla="*/ 1511632 h 7720365"/>
              <a:gd name="connsiteX2689" fmla="*/ 4693443 w 10345110"/>
              <a:gd name="connsiteY2689" fmla="*/ 1506644 h 7720365"/>
              <a:gd name="connsiteX2690" fmla="*/ 6028941 w 10345110"/>
              <a:gd name="connsiteY2690" fmla="*/ 1468859 h 7720365"/>
              <a:gd name="connsiteX2691" fmla="*/ 6028941 w 10345110"/>
              <a:gd name="connsiteY2691" fmla="*/ 1469087 h 7720365"/>
              <a:gd name="connsiteX2692" fmla="*/ 6031797 w 10345110"/>
              <a:gd name="connsiteY2692" fmla="*/ 1475490 h 7720365"/>
              <a:gd name="connsiteX2693" fmla="*/ 6036779 w 10345110"/>
              <a:gd name="connsiteY2693" fmla="*/ 1479766 h 7720365"/>
              <a:gd name="connsiteX2694" fmla="*/ 6041052 w 10345110"/>
              <a:gd name="connsiteY2694" fmla="*/ 1484752 h 7720365"/>
              <a:gd name="connsiteX2695" fmla="*/ 6043146 w 10345110"/>
              <a:gd name="connsiteY2695" fmla="*/ 1491040 h 7720365"/>
              <a:gd name="connsiteX2696" fmla="*/ 6043177 w 10345110"/>
              <a:gd name="connsiteY2696" fmla="*/ 1490947 h 7720365"/>
              <a:gd name="connsiteX2697" fmla="*/ 6041037 w 10345110"/>
              <a:gd name="connsiteY2697" fmla="*/ 1484530 h 7720365"/>
              <a:gd name="connsiteX2698" fmla="*/ 6036774 w 10345110"/>
              <a:gd name="connsiteY2698" fmla="*/ 1479535 h 7720365"/>
              <a:gd name="connsiteX2699" fmla="*/ 6031785 w 10345110"/>
              <a:gd name="connsiteY2699" fmla="*/ 1475266 h 7720365"/>
              <a:gd name="connsiteX2700" fmla="*/ 5552443 w 10345110"/>
              <a:gd name="connsiteY2700" fmla="*/ 1455548 h 7720365"/>
              <a:gd name="connsiteX2701" fmla="*/ 5609144 w 10345110"/>
              <a:gd name="connsiteY2701" fmla="*/ 1525166 h 7720365"/>
              <a:gd name="connsiteX2702" fmla="*/ 5638295 w 10345110"/>
              <a:gd name="connsiteY2702" fmla="*/ 1545831 h 7720365"/>
              <a:gd name="connsiteX2703" fmla="*/ 5639010 w 10345110"/>
              <a:gd name="connsiteY2703" fmla="*/ 1550818 h 7720365"/>
              <a:gd name="connsiteX2704" fmla="*/ 5639010 w 10345110"/>
              <a:gd name="connsiteY2704" fmla="*/ 1559371 h 7720365"/>
              <a:gd name="connsiteX2705" fmla="*/ 5639010 w 10345110"/>
              <a:gd name="connsiteY2705" fmla="*/ 1566495 h 7720365"/>
              <a:gd name="connsiteX2706" fmla="*/ 5643277 w 10345110"/>
              <a:gd name="connsiteY2706" fmla="*/ 1573626 h 7720365"/>
              <a:gd name="connsiteX2707" fmla="*/ 5647544 w 10345110"/>
              <a:gd name="connsiteY2707" fmla="*/ 1575048 h 7720365"/>
              <a:gd name="connsiteX2708" fmla="*/ 5647580 w 10345110"/>
              <a:gd name="connsiteY2708" fmla="*/ 1575041 h 7720365"/>
              <a:gd name="connsiteX2709" fmla="*/ 5643812 w 10345110"/>
              <a:gd name="connsiteY2709" fmla="*/ 1573781 h 7720365"/>
              <a:gd name="connsiteX2710" fmla="*/ 5639550 w 10345110"/>
              <a:gd name="connsiteY2710" fmla="*/ 1566657 h 7720365"/>
              <a:gd name="connsiteX2711" fmla="*/ 5639550 w 10345110"/>
              <a:gd name="connsiteY2711" fmla="*/ 1559545 h 7720365"/>
              <a:gd name="connsiteX2712" fmla="*/ 5639550 w 10345110"/>
              <a:gd name="connsiteY2712" fmla="*/ 1550992 h 7720365"/>
              <a:gd name="connsiteX2713" fmla="*/ 5638830 w 10345110"/>
              <a:gd name="connsiteY2713" fmla="*/ 1546006 h 7720365"/>
              <a:gd name="connsiteX2714" fmla="*/ 5609650 w 10345110"/>
              <a:gd name="connsiteY2714" fmla="*/ 1525356 h 7720365"/>
              <a:gd name="connsiteX2715" fmla="*/ 5552696 w 10345110"/>
              <a:gd name="connsiteY2715" fmla="*/ 1455548 h 7720365"/>
              <a:gd name="connsiteX2716" fmla="*/ 1862256 w 10345110"/>
              <a:gd name="connsiteY2716" fmla="*/ 1438715 h 7720365"/>
              <a:gd name="connsiteX2717" fmla="*/ 1862250 w 10345110"/>
              <a:gd name="connsiteY2717" fmla="*/ 1438718 h 7720365"/>
              <a:gd name="connsiteX2718" fmla="*/ 1874934 w 10345110"/>
              <a:gd name="connsiteY2718" fmla="*/ 1449284 h 7720365"/>
              <a:gd name="connsiteX2719" fmla="*/ 1867350 w 10345110"/>
              <a:gd name="connsiteY2719" fmla="*/ 1442961 h 7720365"/>
              <a:gd name="connsiteX2720" fmla="*/ 5477166 w 10345110"/>
              <a:gd name="connsiteY2720" fmla="*/ 1403552 h 7720365"/>
              <a:gd name="connsiteX2721" fmla="*/ 5493265 w 10345110"/>
              <a:gd name="connsiteY2721" fmla="*/ 1418284 h 7720365"/>
              <a:gd name="connsiteX2722" fmla="*/ 5488998 w 10345110"/>
              <a:gd name="connsiteY2722" fmla="*/ 1423272 h 7720365"/>
              <a:gd name="connsiteX2723" fmla="*/ 5486154 w 10345110"/>
              <a:gd name="connsiteY2723" fmla="*/ 1429687 h 7720365"/>
              <a:gd name="connsiteX2724" fmla="*/ 5481887 w 10345110"/>
              <a:gd name="connsiteY2724" fmla="*/ 1432532 h 7720365"/>
              <a:gd name="connsiteX2725" fmla="*/ 5491842 w 10345110"/>
              <a:gd name="connsiteY2725" fmla="*/ 1449638 h 7720365"/>
              <a:gd name="connsiteX2726" fmla="*/ 5492113 w 10345110"/>
              <a:gd name="connsiteY2726" fmla="*/ 1449725 h 7720365"/>
              <a:gd name="connsiteX2727" fmla="*/ 5482215 w 10345110"/>
              <a:gd name="connsiteY2727" fmla="*/ 1432759 h 7720365"/>
              <a:gd name="connsiteX2728" fmla="*/ 5486488 w 10345110"/>
              <a:gd name="connsiteY2728" fmla="*/ 1429913 h 7720365"/>
              <a:gd name="connsiteX2729" fmla="*/ 5489332 w 10345110"/>
              <a:gd name="connsiteY2729" fmla="*/ 1423498 h 7720365"/>
              <a:gd name="connsiteX2730" fmla="*/ 5493605 w 10345110"/>
              <a:gd name="connsiteY2730" fmla="*/ 1418512 h 7720365"/>
              <a:gd name="connsiteX2731" fmla="*/ 5477233 w 10345110"/>
              <a:gd name="connsiteY2731" fmla="*/ 1403556 h 7720365"/>
              <a:gd name="connsiteX2732" fmla="*/ 5360468 w 10345110"/>
              <a:gd name="connsiteY2732" fmla="*/ 1380744 h 7720365"/>
              <a:gd name="connsiteX2733" fmla="*/ 5368843 w 10345110"/>
              <a:gd name="connsiteY2733" fmla="*/ 1393346 h 7720365"/>
              <a:gd name="connsiteX2734" fmla="*/ 5368891 w 10345110"/>
              <a:gd name="connsiteY2734" fmla="*/ 1393383 h 7720365"/>
              <a:gd name="connsiteX2735" fmla="*/ 5360491 w 10345110"/>
              <a:gd name="connsiteY2735" fmla="*/ 1380767 h 7720365"/>
              <a:gd name="connsiteX2736" fmla="*/ 7587372 w 10345110"/>
              <a:gd name="connsiteY2736" fmla="*/ 1352683 h 7720365"/>
              <a:gd name="connsiteX2737" fmla="*/ 7587264 w 10345110"/>
              <a:gd name="connsiteY2737" fmla="*/ 1352764 h 7720365"/>
              <a:gd name="connsiteX2738" fmla="*/ 7585123 w 10345110"/>
              <a:gd name="connsiteY2738" fmla="*/ 1361303 h 7720365"/>
              <a:gd name="connsiteX2739" fmla="*/ 7587264 w 10345110"/>
              <a:gd name="connsiteY2739" fmla="*/ 1368446 h 7720365"/>
              <a:gd name="connsiteX2740" fmla="*/ 7590819 w 10345110"/>
              <a:gd name="connsiteY2740" fmla="*/ 1376985 h 7720365"/>
              <a:gd name="connsiteX2741" fmla="*/ 7592960 w 10345110"/>
              <a:gd name="connsiteY2741" fmla="*/ 1384825 h 7720365"/>
              <a:gd name="connsiteX2742" fmla="*/ 7593668 w 10345110"/>
              <a:gd name="connsiteY2742" fmla="*/ 1395513 h 7720365"/>
              <a:gd name="connsiteX2743" fmla="*/ 7595808 w 10345110"/>
              <a:gd name="connsiteY2743" fmla="*/ 1403328 h 7720365"/>
              <a:gd name="connsiteX2744" fmla="*/ 7598638 w 10345110"/>
              <a:gd name="connsiteY2744" fmla="*/ 1407598 h 7720365"/>
              <a:gd name="connsiteX2745" fmla="*/ 7602212 w 10345110"/>
              <a:gd name="connsiteY2745" fmla="*/ 1409745 h 7720365"/>
              <a:gd name="connsiteX2746" fmla="*/ 7605060 w 10345110"/>
              <a:gd name="connsiteY2746" fmla="*/ 1414015 h 7720365"/>
              <a:gd name="connsiteX2747" fmla="*/ 7609323 w 10345110"/>
              <a:gd name="connsiteY2747" fmla="*/ 1420432 h 7720365"/>
              <a:gd name="connsiteX2748" fmla="*/ 7613605 w 10345110"/>
              <a:gd name="connsiteY2748" fmla="*/ 1432543 h 7720365"/>
              <a:gd name="connsiteX2749" fmla="*/ 7620009 w 10345110"/>
              <a:gd name="connsiteY2749" fmla="*/ 1457462 h 7720365"/>
              <a:gd name="connsiteX2750" fmla="*/ 7623564 w 10345110"/>
              <a:gd name="connsiteY2750" fmla="*/ 1500910 h 7720365"/>
              <a:gd name="connsiteX2751" fmla="*/ 7623564 w 10345110"/>
              <a:gd name="connsiteY2751" fmla="*/ 1520861 h 7720365"/>
              <a:gd name="connsiteX2752" fmla="*/ 7622857 w 10345110"/>
              <a:gd name="connsiteY2752" fmla="*/ 1531523 h 7720365"/>
              <a:gd name="connsiteX2753" fmla="*/ 7618575 w 10345110"/>
              <a:gd name="connsiteY2753" fmla="*/ 1545056 h 7720365"/>
              <a:gd name="connsiteX2754" fmla="*/ 7620009 w 10345110"/>
              <a:gd name="connsiteY2754" fmla="*/ 1548627 h 7720365"/>
              <a:gd name="connsiteX2755" fmla="*/ 7620009 w 10345110"/>
              <a:gd name="connsiteY2755" fmla="*/ 1562160 h 7720365"/>
              <a:gd name="connsiteX2756" fmla="*/ 7617868 w 10345110"/>
              <a:gd name="connsiteY2756" fmla="*/ 1581387 h 7720365"/>
              <a:gd name="connsiteX2757" fmla="*/ 7616453 w 10345110"/>
              <a:gd name="connsiteY2757" fmla="*/ 1587080 h 7720365"/>
              <a:gd name="connsiteX2758" fmla="*/ 7609323 w 10345110"/>
              <a:gd name="connsiteY2758" fmla="*/ 1607032 h 7720365"/>
              <a:gd name="connsiteX2759" fmla="*/ 7604334 w 10345110"/>
              <a:gd name="connsiteY2759" fmla="*/ 1616295 h 7720365"/>
              <a:gd name="connsiteX2760" fmla="*/ 7600778 w 10345110"/>
              <a:gd name="connsiteY2760" fmla="*/ 1620565 h 7720365"/>
              <a:gd name="connsiteX2761" fmla="*/ 7598638 w 10345110"/>
              <a:gd name="connsiteY2761" fmla="*/ 1625533 h 7720365"/>
              <a:gd name="connsiteX2762" fmla="*/ 7593668 w 10345110"/>
              <a:gd name="connsiteY2762" fmla="*/ 1657594 h 7720365"/>
              <a:gd name="connsiteX2763" fmla="*/ 7590819 w 10345110"/>
              <a:gd name="connsiteY2763" fmla="*/ 1665436 h 7720365"/>
              <a:gd name="connsiteX2764" fmla="*/ 7588678 w 10345110"/>
              <a:gd name="connsiteY2764" fmla="*/ 1675398 h 7720365"/>
              <a:gd name="connsiteX2765" fmla="*/ 7587264 w 10345110"/>
              <a:gd name="connsiteY2765" fmla="*/ 1686086 h 7720365"/>
              <a:gd name="connsiteX2766" fmla="*/ 7589386 w 10345110"/>
              <a:gd name="connsiteY2766" fmla="*/ 1692503 h 7720365"/>
              <a:gd name="connsiteX2767" fmla="*/ 7591526 w 10345110"/>
              <a:gd name="connsiteY2767" fmla="*/ 1702466 h 7720365"/>
              <a:gd name="connsiteX2768" fmla="*/ 7589386 w 10345110"/>
              <a:gd name="connsiteY2768" fmla="*/ 1713153 h 7720365"/>
              <a:gd name="connsiteX2769" fmla="*/ 7586538 w 10345110"/>
              <a:gd name="connsiteY2769" fmla="*/ 1734502 h 7720365"/>
              <a:gd name="connsiteX2770" fmla="*/ 7584415 w 10345110"/>
              <a:gd name="connsiteY2770" fmla="*/ 1745913 h 7720365"/>
              <a:gd name="connsiteX2771" fmla="*/ 7580180 w 10345110"/>
              <a:gd name="connsiteY2771" fmla="*/ 1755078 h 7720365"/>
              <a:gd name="connsiteX2772" fmla="*/ 7580259 w 10345110"/>
              <a:gd name="connsiteY2772" fmla="*/ 1755014 h 7720365"/>
              <a:gd name="connsiteX2773" fmla="*/ 7584525 w 10345110"/>
              <a:gd name="connsiteY2773" fmla="*/ 1745751 h 7720365"/>
              <a:gd name="connsiteX2774" fmla="*/ 7586658 w 10345110"/>
              <a:gd name="connsiteY2774" fmla="*/ 1734365 h 7720365"/>
              <a:gd name="connsiteX2775" fmla="*/ 7589508 w 10345110"/>
              <a:gd name="connsiteY2775" fmla="*/ 1713009 h 7720365"/>
              <a:gd name="connsiteX2776" fmla="*/ 7591661 w 10345110"/>
              <a:gd name="connsiteY2776" fmla="*/ 1702330 h 7720365"/>
              <a:gd name="connsiteX2777" fmla="*/ 7589508 w 10345110"/>
              <a:gd name="connsiteY2777" fmla="*/ 1692359 h 7720365"/>
              <a:gd name="connsiteX2778" fmla="*/ 7587375 w 10345110"/>
              <a:gd name="connsiteY2778" fmla="*/ 1685948 h 7720365"/>
              <a:gd name="connsiteX2779" fmla="*/ 7588810 w 10345110"/>
              <a:gd name="connsiteY2779" fmla="*/ 1675270 h 7720365"/>
              <a:gd name="connsiteX2780" fmla="*/ 7590943 w 10345110"/>
              <a:gd name="connsiteY2780" fmla="*/ 1665299 h 7720365"/>
              <a:gd name="connsiteX2781" fmla="*/ 7593794 w 10345110"/>
              <a:gd name="connsiteY2781" fmla="*/ 1657452 h 7720365"/>
              <a:gd name="connsiteX2782" fmla="*/ 7598777 w 10345110"/>
              <a:gd name="connsiteY2782" fmla="*/ 1625417 h 7720365"/>
              <a:gd name="connsiteX2783" fmla="*/ 7600910 w 10345110"/>
              <a:gd name="connsiteY2783" fmla="*/ 1620422 h 7720365"/>
              <a:gd name="connsiteX2784" fmla="*/ 7604478 w 10345110"/>
              <a:gd name="connsiteY2784" fmla="*/ 1616154 h 7720365"/>
              <a:gd name="connsiteX2785" fmla="*/ 7609461 w 10345110"/>
              <a:gd name="connsiteY2785" fmla="*/ 1606892 h 7720365"/>
              <a:gd name="connsiteX2786" fmla="*/ 7616577 w 10345110"/>
              <a:gd name="connsiteY2786" fmla="*/ 1586970 h 7720365"/>
              <a:gd name="connsiteX2787" fmla="*/ 7617992 w 10345110"/>
              <a:gd name="connsiteY2787" fmla="*/ 1581267 h 7720365"/>
              <a:gd name="connsiteX2788" fmla="*/ 7620125 w 10345110"/>
              <a:gd name="connsiteY2788" fmla="*/ 1562034 h 7720365"/>
              <a:gd name="connsiteX2789" fmla="*/ 7620125 w 10345110"/>
              <a:gd name="connsiteY2789" fmla="*/ 1548504 h 7720365"/>
              <a:gd name="connsiteX2790" fmla="*/ 7618710 w 10345110"/>
              <a:gd name="connsiteY2790" fmla="*/ 1544945 h 7720365"/>
              <a:gd name="connsiteX2791" fmla="*/ 7622975 w 10345110"/>
              <a:gd name="connsiteY2791" fmla="*/ 1531414 h 7720365"/>
              <a:gd name="connsiteX2792" fmla="*/ 7623693 w 10345110"/>
              <a:gd name="connsiteY2792" fmla="*/ 1520736 h 7720365"/>
              <a:gd name="connsiteX2793" fmla="*/ 7623693 w 10345110"/>
              <a:gd name="connsiteY2793" fmla="*/ 1500795 h 7720365"/>
              <a:gd name="connsiteX2794" fmla="*/ 7620125 w 10345110"/>
              <a:gd name="connsiteY2794" fmla="*/ 1457353 h 7720365"/>
              <a:gd name="connsiteX2795" fmla="*/ 7613726 w 10345110"/>
              <a:gd name="connsiteY2795" fmla="*/ 1432436 h 7720365"/>
              <a:gd name="connsiteX2796" fmla="*/ 7609461 w 10345110"/>
              <a:gd name="connsiteY2796" fmla="*/ 1420322 h 7720365"/>
              <a:gd name="connsiteX2797" fmla="*/ 7605175 w 10345110"/>
              <a:gd name="connsiteY2797" fmla="*/ 1413931 h 7720365"/>
              <a:gd name="connsiteX2798" fmla="*/ 7602325 w 10345110"/>
              <a:gd name="connsiteY2798" fmla="*/ 1409644 h 7720365"/>
              <a:gd name="connsiteX2799" fmla="*/ 7598777 w 10345110"/>
              <a:gd name="connsiteY2799" fmla="*/ 1407520 h 7720365"/>
              <a:gd name="connsiteX2800" fmla="*/ 7595926 w 10345110"/>
              <a:gd name="connsiteY2800" fmla="*/ 1403233 h 7720365"/>
              <a:gd name="connsiteX2801" fmla="*/ 7593794 w 10345110"/>
              <a:gd name="connsiteY2801" fmla="*/ 1395405 h 7720365"/>
              <a:gd name="connsiteX2802" fmla="*/ 7593076 w 10345110"/>
              <a:gd name="connsiteY2802" fmla="*/ 1384727 h 7720365"/>
              <a:gd name="connsiteX2803" fmla="*/ 7590943 w 10345110"/>
              <a:gd name="connsiteY2803" fmla="*/ 1376900 h 7720365"/>
              <a:gd name="connsiteX2804" fmla="*/ 7587375 w 10345110"/>
              <a:gd name="connsiteY2804" fmla="*/ 1368345 h 7720365"/>
              <a:gd name="connsiteX2805" fmla="*/ 7585243 w 10345110"/>
              <a:gd name="connsiteY2805" fmla="*/ 1361226 h 7720365"/>
              <a:gd name="connsiteX2806" fmla="*/ 1761846 w 10345110"/>
              <a:gd name="connsiteY2806" fmla="*/ 1350425 h 7720365"/>
              <a:gd name="connsiteX2807" fmla="*/ 1756100 w 10345110"/>
              <a:gd name="connsiteY2807" fmla="*/ 1350909 h 7720365"/>
              <a:gd name="connsiteX2808" fmla="*/ 1761836 w 10345110"/>
              <a:gd name="connsiteY2808" fmla="*/ 1350437 h 7720365"/>
              <a:gd name="connsiteX2809" fmla="*/ 1783663 w 10345110"/>
              <a:gd name="connsiteY2809" fmla="*/ 1334502 h 7720365"/>
              <a:gd name="connsiteX2810" fmla="*/ 1776104 w 10345110"/>
              <a:gd name="connsiteY2810" fmla="*/ 1336895 h 7720365"/>
              <a:gd name="connsiteX2811" fmla="*/ 1772654 w 10345110"/>
              <a:gd name="connsiteY2811" fmla="*/ 1339313 h 7720365"/>
              <a:gd name="connsiteX2812" fmla="*/ 1776088 w 10345110"/>
              <a:gd name="connsiteY2812" fmla="*/ 1336915 h 7720365"/>
              <a:gd name="connsiteX2813" fmla="*/ 5091628 w 10345110"/>
              <a:gd name="connsiteY2813" fmla="*/ 1333949 h 7720365"/>
              <a:gd name="connsiteX2814" fmla="*/ 5092289 w 10345110"/>
              <a:gd name="connsiteY2814" fmla="*/ 1348451 h 7720365"/>
              <a:gd name="connsiteX2815" fmla="*/ 5092403 w 10345110"/>
              <a:gd name="connsiteY2815" fmla="*/ 1348337 h 7720365"/>
              <a:gd name="connsiteX2816" fmla="*/ 5091758 w 10345110"/>
              <a:gd name="connsiteY2816" fmla="*/ 1334044 h 7720365"/>
              <a:gd name="connsiteX2817" fmla="*/ 5091671 w 10345110"/>
              <a:gd name="connsiteY2817" fmla="*/ 1333980 h 7720365"/>
              <a:gd name="connsiteX2818" fmla="*/ 1792970 w 10345110"/>
              <a:gd name="connsiteY2818" fmla="*/ 1332022 h 7720365"/>
              <a:gd name="connsiteX2819" fmla="*/ 1801002 w 10345110"/>
              <a:gd name="connsiteY2819" fmla="*/ 1332647 h 7720365"/>
              <a:gd name="connsiteX2820" fmla="*/ 1809560 w 10345110"/>
              <a:gd name="connsiteY2820" fmla="*/ 1335492 h 7720365"/>
              <a:gd name="connsiteX2821" fmla="*/ 1818813 w 10345110"/>
              <a:gd name="connsiteY2821" fmla="*/ 1344027 h 7720365"/>
              <a:gd name="connsiteX2822" fmla="*/ 1821661 w 10345110"/>
              <a:gd name="connsiteY2822" fmla="*/ 1346169 h 7720365"/>
              <a:gd name="connsiteX2823" fmla="*/ 1854021 w 10345110"/>
              <a:gd name="connsiteY2823" fmla="*/ 1354563 h 7720365"/>
              <a:gd name="connsiteX2824" fmla="*/ 1821659 w 10345110"/>
              <a:gd name="connsiteY2824" fmla="*/ 1346152 h 7720365"/>
              <a:gd name="connsiteX2825" fmla="*/ 1818818 w 10345110"/>
              <a:gd name="connsiteY2825" fmla="*/ 1344018 h 7720365"/>
              <a:gd name="connsiteX2826" fmla="*/ 1809560 w 10345110"/>
              <a:gd name="connsiteY2826" fmla="*/ 1335481 h 7720365"/>
              <a:gd name="connsiteX2827" fmla="*/ 1801037 w 10345110"/>
              <a:gd name="connsiteY2827" fmla="*/ 1332626 h 7720365"/>
              <a:gd name="connsiteX2828" fmla="*/ 5137335 w 10345110"/>
              <a:gd name="connsiteY2828" fmla="*/ 1331699 h 7720365"/>
              <a:gd name="connsiteX2829" fmla="*/ 5137335 w 10345110"/>
              <a:gd name="connsiteY2829" fmla="*/ 1332621 h 7720365"/>
              <a:gd name="connsiteX2830" fmla="*/ 5138039 w 10345110"/>
              <a:gd name="connsiteY2830" fmla="*/ 1333556 h 7720365"/>
              <a:gd name="connsiteX2831" fmla="*/ 5138443 w 10345110"/>
              <a:gd name="connsiteY2831" fmla="*/ 1334094 h 7720365"/>
              <a:gd name="connsiteX2832" fmla="*/ 5139204 w 10345110"/>
              <a:gd name="connsiteY2832" fmla="*/ 1334203 h 7720365"/>
              <a:gd name="connsiteX2833" fmla="*/ 6078785 w 10345110"/>
              <a:gd name="connsiteY2833" fmla="*/ 1327976 h 7720365"/>
              <a:gd name="connsiteX2834" fmla="*/ 6078778 w 10345110"/>
              <a:gd name="connsiteY2834" fmla="*/ 1328066 h 7720365"/>
              <a:gd name="connsiteX2835" fmla="*/ 6079486 w 10345110"/>
              <a:gd name="connsiteY2835" fmla="*/ 1334469 h 7720365"/>
              <a:gd name="connsiteX2836" fmla="*/ 6081623 w 10345110"/>
              <a:gd name="connsiteY2836" fmla="*/ 1340883 h 7720365"/>
              <a:gd name="connsiteX2837" fmla="*/ 6084468 w 10345110"/>
              <a:gd name="connsiteY2837" fmla="*/ 1346578 h 7720365"/>
              <a:gd name="connsiteX2838" fmla="*/ 6086604 w 10345110"/>
              <a:gd name="connsiteY2838" fmla="*/ 1350854 h 7720365"/>
              <a:gd name="connsiteX2839" fmla="*/ 6086604 w 10345110"/>
              <a:gd name="connsiteY2839" fmla="*/ 1357767 h 7720365"/>
              <a:gd name="connsiteX2840" fmla="*/ 6086608 w 10345110"/>
              <a:gd name="connsiteY2840" fmla="*/ 1357758 h 7720365"/>
              <a:gd name="connsiteX2841" fmla="*/ 6086608 w 10345110"/>
              <a:gd name="connsiteY2841" fmla="*/ 1350642 h 7720365"/>
              <a:gd name="connsiteX2842" fmla="*/ 6084467 w 10345110"/>
              <a:gd name="connsiteY2842" fmla="*/ 1346347 h 7720365"/>
              <a:gd name="connsiteX2843" fmla="*/ 6081619 w 10345110"/>
              <a:gd name="connsiteY2843" fmla="*/ 1340653 h 7720365"/>
              <a:gd name="connsiteX2844" fmla="*/ 6079478 w 10345110"/>
              <a:gd name="connsiteY2844" fmla="*/ 1334262 h 7720365"/>
              <a:gd name="connsiteX2845" fmla="*/ 5134138 w 10345110"/>
              <a:gd name="connsiteY2845" fmla="*/ 1327690 h 7720365"/>
              <a:gd name="connsiteX2846" fmla="*/ 5133871 w 10345110"/>
              <a:gd name="connsiteY2846" fmla="*/ 1328181 h 7720365"/>
              <a:gd name="connsiteX2847" fmla="*/ 5133783 w 10345110"/>
              <a:gd name="connsiteY2847" fmla="*/ 1328342 h 7720365"/>
              <a:gd name="connsiteX2848" fmla="*/ 5135918 w 10345110"/>
              <a:gd name="connsiteY2848" fmla="*/ 1330485 h 7720365"/>
              <a:gd name="connsiteX2849" fmla="*/ 5137076 w 10345110"/>
              <a:gd name="connsiteY2849" fmla="*/ 1331067 h 7720365"/>
              <a:gd name="connsiteX2850" fmla="*/ 5137076 w 10345110"/>
              <a:gd name="connsiteY2850" fmla="*/ 1329923 h 7720365"/>
              <a:gd name="connsiteX2851" fmla="*/ 5135653 w 10345110"/>
              <a:gd name="connsiteY2851" fmla="*/ 1329215 h 7720365"/>
              <a:gd name="connsiteX2852" fmla="*/ 4690594 w 10345110"/>
              <a:gd name="connsiteY2852" fmla="*/ 1295033 h 7720365"/>
              <a:gd name="connsiteX2853" fmla="*/ 4690053 w 10345110"/>
              <a:gd name="connsiteY2853" fmla="*/ 1295624 h 7720365"/>
              <a:gd name="connsiteX2854" fmla="*/ 4688649 w 10345110"/>
              <a:gd name="connsiteY2854" fmla="*/ 1303441 h 7720365"/>
              <a:gd name="connsiteX2855" fmla="*/ 4692192 w 10345110"/>
              <a:gd name="connsiteY2855" fmla="*/ 1307709 h 7720365"/>
              <a:gd name="connsiteX2856" fmla="*/ 4697874 w 10345110"/>
              <a:gd name="connsiteY2856" fmla="*/ 1308430 h 7720365"/>
              <a:gd name="connsiteX2857" fmla="*/ 4704291 w 10345110"/>
              <a:gd name="connsiteY2857" fmla="*/ 1305575 h 7720365"/>
              <a:gd name="connsiteX2858" fmla="*/ 4710708 w 10345110"/>
              <a:gd name="connsiteY2858" fmla="*/ 1304881 h 7720365"/>
              <a:gd name="connsiteX2859" fmla="*/ 4717092 w 10345110"/>
              <a:gd name="connsiteY2859" fmla="*/ 1304881 h 7720365"/>
              <a:gd name="connsiteX2860" fmla="*/ 4721370 w 10345110"/>
              <a:gd name="connsiteY2860" fmla="*/ 1308430 h 7720365"/>
              <a:gd name="connsiteX2861" fmla="*/ 4722808 w 10345110"/>
              <a:gd name="connsiteY2861" fmla="*/ 1316273 h 7720365"/>
              <a:gd name="connsiteX2862" fmla="*/ 4722072 w 10345110"/>
              <a:gd name="connsiteY2862" fmla="*/ 1324090 h 7720365"/>
              <a:gd name="connsiteX2863" fmla="*/ 4719966 w 10345110"/>
              <a:gd name="connsiteY2863" fmla="*/ 1332626 h 7720365"/>
              <a:gd name="connsiteX2864" fmla="*/ 4714953 w 10345110"/>
              <a:gd name="connsiteY2864" fmla="*/ 1346152 h 7720365"/>
              <a:gd name="connsiteX2865" fmla="*/ 4712848 w 10345110"/>
              <a:gd name="connsiteY2865" fmla="*/ 1354716 h 7720365"/>
              <a:gd name="connsiteX2866" fmla="*/ 4714953 w 10345110"/>
              <a:gd name="connsiteY2866" fmla="*/ 1361812 h 7720365"/>
              <a:gd name="connsiteX2867" fmla="*/ 4726350 w 10345110"/>
              <a:gd name="connsiteY2867" fmla="*/ 1368935 h 7720365"/>
              <a:gd name="connsiteX2868" fmla="*/ 4730628 w 10345110"/>
              <a:gd name="connsiteY2868" fmla="*/ 1375338 h 7720365"/>
              <a:gd name="connsiteX2869" fmla="*/ 4732768 w 10345110"/>
              <a:gd name="connsiteY2869" fmla="*/ 1381047 h 7720365"/>
              <a:gd name="connsiteX2870" fmla="*/ 4736310 w 10345110"/>
              <a:gd name="connsiteY2870" fmla="*/ 1387449 h 7720365"/>
              <a:gd name="connsiteX2871" fmla="*/ 4738450 w 10345110"/>
              <a:gd name="connsiteY2871" fmla="*/ 1394573 h 7720365"/>
              <a:gd name="connsiteX2872" fmla="*/ 4738450 w 10345110"/>
              <a:gd name="connsiteY2872" fmla="*/ 1400975 h 7720365"/>
              <a:gd name="connsiteX2873" fmla="*/ 4732768 w 10345110"/>
              <a:gd name="connsiteY2873" fmla="*/ 1421624 h 7720365"/>
              <a:gd name="connsiteX2874" fmla="*/ 4731330 w 10345110"/>
              <a:gd name="connsiteY2874" fmla="*/ 1444407 h 7720365"/>
              <a:gd name="connsiteX2875" fmla="*/ 4731330 w 10345110"/>
              <a:gd name="connsiteY2875" fmla="*/ 1452944 h 7720365"/>
              <a:gd name="connsiteX2876" fmla="*/ 4733470 w 10345110"/>
              <a:gd name="connsiteY2876" fmla="*/ 1460067 h 7720365"/>
              <a:gd name="connsiteX2877" fmla="*/ 4733470 w 10345110"/>
              <a:gd name="connsiteY2877" fmla="*/ 1468604 h 7720365"/>
              <a:gd name="connsiteX2878" fmla="*/ 4721370 w 10345110"/>
              <a:gd name="connsiteY2878" fmla="*/ 1489973 h 7720365"/>
              <a:gd name="connsiteX2879" fmla="*/ 4717487 w 10345110"/>
              <a:gd name="connsiteY2879" fmla="*/ 1493848 h 7720365"/>
              <a:gd name="connsiteX2880" fmla="*/ 4717611 w 10345110"/>
              <a:gd name="connsiteY2880" fmla="*/ 1493818 h 7720365"/>
              <a:gd name="connsiteX2881" fmla="*/ 4721878 w 10345110"/>
              <a:gd name="connsiteY2881" fmla="*/ 1489539 h 7720365"/>
              <a:gd name="connsiteX2882" fmla="*/ 4733962 w 10345110"/>
              <a:gd name="connsiteY2882" fmla="*/ 1468166 h 7720365"/>
              <a:gd name="connsiteX2883" fmla="*/ 4733962 w 10345110"/>
              <a:gd name="connsiteY2883" fmla="*/ 1459613 h 7720365"/>
              <a:gd name="connsiteX2884" fmla="*/ 4731834 w 10345110"/>
              <a:gd name="connsiteY2884" fmla="*/ 1452489 h 7720365"/>
              <a:gd name="connsiteX2885" fmla="*/ 4731834 w 10345110"/>
              <a:gd name="connsiteY2885" fmla="*/ 1443936 h 7720365"/>
              <a:gd name="connsiteX2886" fmla="*/ 4733256 w 10345110"/>
              <a:gd name="connsiteY2886" fmla="*/ 1421134 h 7720365"/>
              <a:gd name="connsiteX2887" fmla="*/ 4738945 w 10345110"/>
              <a:gd name="connsiteY2887" fmla="*/ 1400470 h 7720365"/>
              <a:gd name="connsiteX2888" fmla="*/ 4738945 w 10345110"/>
              <a:gd name="connsiteY2888" fmla="*/ 1394054 h 7720365"/>
              <a:gd name="connsiteX2889" fmla="*/ 4736807 w 10345110"/>
              <a:gd name="connsiteY2889" fmla="*/ 1386929 h 7720365"/>
              <a:gd name="connsiteX2890" fmla="*/ 4733256 w 10345110"/>
              <a:gd name="connsiteY2890" fmla="*/ 1380520 h 7720365"/>
              <a:gd name="connsiteX2891" fmla="*/ 4731118 w 10345110"/>
              <a:gd name="connsiteY2891" fmla="*/ 1374818 h 7720365"/>
              <a:gd name="connsiteX2892" fmla="*/ 4726851 w 10345110"/>
              <a:gd name="connsiteY2892" fmla="*/ 1368402 h 7720365"/>
              <a:gd name="connsiteX2893" fmla="*/ 4715483 w 10345110"/>
              <a:gd name="connsiteY2893" fmla="*/ 1361278 h 7720365"/>
              <a:gd name="connsiteX2894" fmla="*/ 4713345 w 10345110"/>
              <a:gd name="connsiteY2894" fmla="*/ 1354153 h 7720365"/>
              <a:gd name="connsiteX2895" fmla="*/ 4715483 w 10345110"/>
              <a:gd name="connsiteY2895" fmla="*/ 1345601 h 7720365"/>
              <a:gd name="connsiteX2896" fmla="*/ 4720456 w 10345110"/>
              <a:gd name="connsiteY2896" fmla="*/ 1332066 h 7720365"/>
              <a:gd name="connsiteX2897" fmla="*/ 4722594 w 10345110"/>
              <a:gd name="connsiteY2897" fmla="*/ 1323513 h 7720365"/>
              <a:gd name="connsiteX2898" fmla="*/ 4723300 w 10345110"/>
              <a:gd name="connsiteY2898" fmla="*/ 1315675 h 7720365"/>
              <a:gd name="connsiteX2899" fmla="*/ 4721878 w 10345110"/>
              <a:gd name="connsiteY2899" fmla="*/ 1307836 h 7720365"/>
              <a:gd name="connsiteX2900" fmla="*/ 4717611 w 10345110"/>
              <a:gd name="connsiteY2900" fmla="*/ 1304271 h 7720365"/>
              <a:gd name="connsiteX2901" fmla="*/ 4711216 w 10345110"/>
              <a:gd name="connsiteY2901" fmla="*/ 1304271 h 7720365"/>
              <a:gd name="connsiteX2902" fmla="*/ 4704820 w 10345110"/>
              <a:gd name="connsiteY2902" fmla="*/ 1304985 h 7720365"/>
              <a:gd name="connsiteX2903" fmla="*/ 4698416 w 10345110"/>
              <a:gd name="connsiteY2903" fmla="*/ 1307836 h 7720365"/>
              <a:gd name="connsiteX2904" fmla="*/ 4692727 w 10345110"/>
              <a:gd name="connsiteY2904" fmla="*/ 1307122 h 7720365"/>
              <a:gd name="connsiteX2905" fmla="*/ 4689176 w 10345110"/>
              <a:gd name="connsiteY2905" fmla="*/ 1302849 h 7720365"/>
              <a:gd name="connsiteX2906" fmla="*/ 5015445 w 10345110"/>
              <a:gd name="connsiteY2906" fmla="*/ 1268107 h 7720365"/>
              <a:gd name="connsiteX2907" fmla="*/ 5013370 w 10345110"/>
              <a:gd name="connsiteY2907" fmla="*/ 1275059 h 7720365"/>
              <a:gd name="connsiteX2908" fmla="*/ 5013370 w 10345110"/>
              <a:gd name="connsiteY2908" fmla="*/ 1289308 h 7720365"/>
              <a:gd name="connsiteX2909" fmla="*/ 5013406 w 10345110"/>
              <a:gd name="connsiteY2909" fmla="*/ 1289597 h 7720365"/>
              <a:gd name="connsiteX2910" fmla="*/ 5013406 w 10345110"/>
              <a:gd name="connsiteY2910" fmla="*/ 1276304 h 7720365"/>
              <a:gd name="connsiteX2911" fmla="*/ 5015541 w 10345110"/>
              <a:gd name="connsiteY2911" fmla="*/ 1269171 h 7720365"/>
              <a:gd name="connsiteX2912" fmla="*/ 4720288 w 10345110"/>
              <a:gd name="connsiteY2912" fmla="*/ 1256813 h 7720365"/>
              <a:gd name="connsiteX2913" fmla="*/ 4719966 w 10345110"/>
              <a:gd name="connsiteY2913" fmla="*/ 1257181 h 7720365"/>
              <a:gd name="connsiteX2914" fmla="*/ 4715688 w 10345110"/>
              <a:gd name="connsiteY2914" fmla="*/ 1264304 h 7720365"/>
              <a:gd name="connsiteX2915" fmla="*/ 4712926 w 10345110"/>
              <a:gd name="connsiteY2915" fmla="*/ 1270532 h 7720365"/>
              <a:gd name="connsiteX2916" fmla="*/ 4713345 w 10345110"/>
              <a:gd name="connsiteY2916" fmla="*/ 1270072 h 7720365"/>
              <a:gd name="connsiteX2917" fmla="*/ 4716189 w 10345110"/>
              <a:gd name="connsiteY2917" fmla="*/ 1263656 h 7720365"/>
              <a:gd name="connsiteX2918" fmla="*/ 5215266 w 10345110"/>
              <a:gd name="connsiteY2918" fmla="*/ 1243302 h 7720365"/>
              <a:gd name="connsiteX2919" fmla="*/ 5200311 w 10345110"/>
              <a:gd name="connsiteY2919" fmla="*/ 1263964 h 7720365"/>
              <a:gd name="connsiteX2920" fmla="*/ 5193901 w 10345110"/>
              <a:gd name="connsiteY2920" fmla="*/ 1266811 h 7720365"/>
              <a:gd name="connsiteX2921" fmla="*/ 5187503 w 10345110"/>
              <a:gd name="connsiteY2921" fmla="*/ 1264673 h 7720365"/>
              <a:gd name="connsiteX2922" fmla="*/ 5176112 w 10345110"/>
              <a:gd name="connsiteY2922" fmla="*/ 1257549 h 7720365"/>
              <a:gd name="connsiteX2923" fmla="*/ 5169703 w 10345110"/>
              <a:gd name="connsiteY2923" fmla="*/ 1256841 h 7720365"/>
              <a:gd name="connsiteX2924" fmla="*/ 5164721 w 10345110"/>
              <a:gd name="connsiteY2924" fmla="*/ 1252564 h 7720365"/>
              <a:gd name="connsiteX2925" fmla="*/ 5160802 w 10345110"/>
              <a:gd name="connsiteY2925" fmla="*/ 1247991 h 7720365"/>
              <a:gd name="connsiteX2926" fmla="*/ 5160848 w 10345110"/>
              <a:gd name="connsiteY2926" fmla="*/ 1248498 h 7720365"/>
              <a:gd name="connsiteX2927" fmla="*/ 5165119 w 10345110"/>
              <a:gd name="connsiteY2927" fmla="*/ 1253488 h 7720365"/>
              <a:gd name="connsiteX2928" fmla="*/ 5170110 w 10345110"/>
              <a:gd name="connsiteY2928" fmla="*/ 1257767 h 7720365"/>
              <a:gd name="connsiteX2929" fmla="*/ 5176516 w 10345110"/>
              <a:gd name="connsiteY2929" fmla="*/ 1258479 h 7720365"/>
              <a:gd name="connsiteX2930" fmla="*/ 5187913 w 10345110"/>
              <a:gd name="connsiteY2930" fmla="*/ 1265604 h 7720365"/>
              <a:gd name="connsiteX2931" fmla="*/ 5194320 w 10345110"/>
              <a:gd name="connsiteY2931" fmla="*/ 1267747 h 7720365"/>
              <a:gd name="connsiteX2932" fmla="*/ 5200738 w 10345110"/>
              <a:gd name="connsiteY2932" fmla="*/ 1264892 h 7720365"/>
              <a:gd name="connsiteX2933" fmla="*/ 5215687 w 10345110"/>
              <a:gd name="connsiteY2933" fmla="*/ 1244219 h 7720365"/>
              <a:gd name="connsiteX2934" fmla="*/ 5222105 w 10345110"/>
              <a:gd name="connsiteY2934" fmla="*/ 1244931 h 7720365"/>
              <a:gd name="connsiteX2935" fmla="*/ 5227084 w 10345110"/>
              <a:gd name="connsiteY2935" fmla="*/ 1247075 h 7720365"/>
              <a:gd name="connsiteX2936" fmla="*/ 5231078 w 10345110"/>
              <a:gd name="connsiteY2936" fmla="*/ 1251729 h 7720365"/>
              <a:gd name="connsiteX2937" fmla="*/ 5230919 w 10345110"/>
              <a:gd name="connsiteY2937" fmla="*/ 1251146 h 7720365"/>
              <a:gd name="connsiteX2938" fmla="*/ 5226657 w 10345110"/>
              <a:gd name="connsiteY2938" fmla="*/ 1246161 h 7720365"/>
              <a:gd name="connsiteX2939" fmla="*/ 5221665 w 10345110"/>
              <a:gd name="connsiteY2939" fmla="*/ 1244022 h 7720365"/>
              <a:gd name="connsiteX2940" fmla="*/ 4917938 w 10345110"/>
              <a:gd name="connsiteY2940" fmla="*/ 1231299 h 7720365"/>
              <a:gd name="connsiteX2941" fmla="*/ 4917392 w 10345110"/>
              <a:gd name="connsiteY2941" fmla="*/ 1235153 h 7720365"/>
              <a:gd name="connsiteX2942" fmla="*/ 4908153 w 10345110"/>
              <a:gd name="connsiteY2942" fmla="*/ 1245842 h 7720365"/>
              <a:gd name="connsiteX2943" fmla="*/ 4908153 w 10345110"/>
              <a:gd name="connsiteY2943" fmla="*/ 1246885 h 7720365"/>
              <a:gd name="connsiteX2944" fmla="*/ 4917250 w 10345110"/>
              <a:gd name="connsiteY2944" fmla="*/ 1236374 h 7720365"/>
              <a:gd name="connsiteX2945" fmla="*/ 4917958 w 10345110"/>
              <a:gd name="connsiteY2945" fmla="*/ 1231384 h 7720365"/>
              <a:gd name="connsiteX2946" fmla="*/ 6163637 w 10345110"/>
              <a:gd name="connsiteY2946" fmla="*/ 1228285 h 7720365"/>
              <a:gd name="connsiteX2947" fmla="*/ 6163495 w 10345110"/>
              <a:gd name="connsiteY2947" fmla="*/ 1228345 h 7720365"/>
              <a:gd name="connsiteX2948" fmla="*/ 6165631 w 10345110"/>
              <a:gd name="connsiteY2948" fmla="*/ 1230484 h 7720365"/>
              <a:gd name="connsiteX2949" fmla="*/ 6177683 w 10345110"/>
              <a:gd name="connsiteY2949" fmla="*/ 1236873 h 7720365"/>
              <a:gd name="connsiteX2950" fmla="*/ 6177732 w 10345110"/>
              <a:gd name="connsiteY2950" fmla="*/ 1236680 h 7720365"/>
              <a:gd name="connsiteX2951" fmla="*/ 6165632 w 10345110"/>
              <a:gd name="connsiteY2951" fmla="*/ 1230262 h 7720365"/>
              <a:gd name="connsiteX2952" fmla="*/ 4721722 w 10345110"/>
              <a:gd name="connsiteY2952" fmla="*/ 1209315 h 7720365"/>
              <a:gd name="connsiteX2953" fmla="*/ 4721370 w 10345110"/>
              <a:gd name="connsiteY2953" fmla="*/ 1209481 h 7720365"/>
              <a:gd name="connsiteX2954" fmla="*/ 4719231 w 10345110"/>
              <a:gd name="connsiteY2954" fmla="*/ 1216604 h 7720365"/>
              <a:gd name="connsiteX2955" fmla="*/ 4727052 w 10345110"/>
              <a:gd name="connsiteY2955" fmla="*/ 1228690 h 7720365"/>
              <a:gd name="connsiteX2956" fmla="*/ 4729191 w 10345110"/>
              <a:gd name="connsiteY2956" fmla="*/ 1235812 h 7720365"/>
              <a:gd name="connsiteX2957" fmla="*/ 4730628 w 10345110"/>
              <a:gd name="connsiteY2957" fmla="*/ 1243656 h 7720365"/>
              <a:gd name="connsiteX2958" fmla="*/ 4725291 w 10345110"/>
              <a:gd name="connsiteY2958" fmla="*/ 1250998 h 7720365"/>
              <a:gd name="connsiteX2959" fmla="*/ 4725438 w 10345110"/>
              <a:gd name="connsiteY2959" fmla="*/ 1250830 h 7720365"/>
              <a:gd name="connsiteX2960" fmla="*/ 4731118 w 10345110"/>
              <a:gd name="connsiteY2960" fmla="*/ 1242992 h 7720365"/>
              <a:gd name="connsiteX2961" fmla="*/ 4729696 w 10345110"/>
              <a:gd name="connsiteY2961" fmla="*/ 1235153 h 7720365"/>
              <a:gd name="connsiteX2962" fmla="*/ 4727567 w 10345110"/>
              <a:gd name="connsiteY2962" fmla="*/ 1228029 h 7720365"/>
              <a:gd name="connsiteX2963" fmla="*/ 4719749 w 10345110"/>
              <a:gd name="connsiteY2963" fmla="*/ 1215917 h 7720365"/>
              <a:gd name="connsiteX2964" fmla="*/ 4896592 w 10345110"/>
              <a:gd name="connsiteY2964" fmla="*/ 1185760 h 7720365"/>
              <a:gd name="connsiteX2965" fmla="*/ 4897467 w 10345110"/>
              <a:gd name="connsiteY2965" fmla="*/ 1189271 h 7720365"/>
              <a:gd name="connsiteX2966" fmla="*/ 4899176 w 10345110"/>
              <a:gd name="connsiteY2966" fmla="*/ 1196123 h 7720365"/>
              <a:gd name="connsiteX2967" fmla="*/ 5298931 w 10345110"/>
              <a:gd name="connsiteY2967" fmla="*/ 1157403 h 7720365"/>
              <a:gd name="connsiteX2968" fmla="*/ 5299029 w 10345110"/>
              <a:gd name="connsiteY2968" fmla="*/ 1157954 h 7720365"/>
              <a:gd name="connsiteX2969" fmla="*/ 5301873 w 10345110"/>
              <a:gd name="connsiteY2969" fmla="*/ 1160097 h 7720365"/>
              <a:gd name="connsiteX2970" fmla="*/ 5310422 w 10345110"/>
              <a:gd name="connsiteY2970" fmla="*/ 1162951 h 7720365"/>
              <a:gd name="connsiteX2971" fmla="*/ 5309946 w 10345110"/>
              <a:gd name="connsiteY2971" fmla="*/ 1162118 h 7720365"/>
              <a:gd name="connsiteX2972" fmla="*/ 5301400 w 10345110"/>
              <a:gd name="connsiteY2972" fmla="*/ 1159258 h 7720365"/>
              <a:gd name="connsiteX2973" fmla="*/ 1766877 w 10345110"/>
              <a:gd name="connsiteY2973" fmla="*/ 1091301 h 7720365"/>
              <a:gd name="connsiteX2974" fmla="*/ 1766819 w 10345110"/>
              <a:gd name="connsiteY2974" fmla="*/ 1091318 h 7720365"/>
              <a:gd name="connsiteX2975" fmla="*/ 1749023 w 10345110"/>
              <a:gd name="connsiteY2975" fmla="*/ 1108388 h 7720365"/>
              <a:gd name="connsiteX2976" fmla="*/ 1727653 w 10345110"/>
              <a:gd name="connsiteY2976" fmla="*/ 1117643 h 7720365"/>
              <a:gd name="connsiteX2977" fmla="*/ 1724094 w 10345110"/>
              <a:gd name="connsiteY2977" fmla="*/ 1121208 h 7720365"/>
              <a:gd name="connsiteX2978" fmla="*/ 1716264 w 10345110"/>
              <a:gd name="connsiteY2978" fmla="*/ 1132605 h 7720365"/>
              <a:gd name="connsiteX2979" fmla="*/ 1711993 w 10345110"/>
              <a:gd name="connsiteY2979" fmla="*/ 1140437 h 7720365"/>
              <a:gd name="connsiteX2980" fmla="*/ 1710569 w 10345110"/>
              <a:gd name="connsiteY2980" fmla="*/ 1150395 h 7720365"/>
              <a:gd name="connsiteX2981" fmla="*/ 1712705 w 10345110"/>
              <a:gd name="connsiteY2981" fmla="*/ 1164637 h 7720365"/>
              <a:gd name="connsiteX2982" fmla="*/ 1716976 w 10345110"/>
              <a:gd name="connsiteY2982" fmla="*/ 1173172 h 7720365"/>
              <a:gd name="connsiteX2983" fmla="*/ 1721958 w 10345110"/>
              <a:gd name="connsiteY2983" fmla="*/ 1180301 h 7720365"/>
              <a:gd name="connsiteX2984" fmla="*/ 1727653 w 10345110"/>
              <a:gd name="connsiteY2984" fmla="*/ 1186694 h 7720365"/>
              <a:gd name="connsiteX2985" fmla="*/ 1729076 w 10345110"/>
              <a:gd name="connsiteY2985" fmla="*/ 1193824 h 7720365"/>
              <a:gd name="connsiteX2986" fmla="*/ 1729076 w 10345110"/>
              <a:gd name="connsiteY2986" fmla="*/ 1199514 h 7720365"/>
              <a:gd name="connsiteX2987" fmla="*/ 1723382 w 10345110"/>
              <a:gd name="connsiteY2987" fmla="*/ 1205924 h 7720365"/>
              <a:gd name="connsiteX2988" fmla="*/ 1716264 w 10345110"/>
              <a:gd name="connsiteY2988" fmla="*/ 1210192 h 7720365"/>
              <a:gd name="connsiteX2989" fmla="*/ 1709857 w 10345110"/>
              <a:gd name="connsiteY2989" fmla="*/ 1216601 h 7720365"/>
              <a:gd name="connsiteX2990" fmla="*/ 1706298 w 10345110"/>
              <a:gd name="connsiteY2990" fmla="*/ 1224433 h 7720365"/>
              <a:gd name="connsiteX2991" fmla="*/ 1708434 w 10345110"/>
              <a:gd name="connsiteY2991" fmla="*/ 1253621 h 7720365"/>
              <a:gd name="connsiteX2992" fmla="*/ 1707722 w 10345110"/>
              <a:gd name="connsiteY2992" fmla="*/ 1265018 h 7720365"/>
              <a:gd name="connsiteX2993" fmla="*/ 1694893 w 10345110"/>
              <a:gd name="connsiteY2993" fmla="*/ 1295628 h 7720365"/>
              <a:gd name="connsiteX2994" fmla="*/ 1692758 w 10345110"/>
              <a:gd name="connsiteY2994" fmla="*/ 1303443 h 7720365"/>
              <a:gd name="connsiteX2995" fmla="*/ 1692758 w 10345110"/>
              <a:gd name="connsiteY2995" fmla="*/ 1323392 h 7720365"/>
              <a:gd name="connsiteX2996" fmla="*/ 1687063 w 10345110"/>
              <a:gd name="connsiteY2996" fmla="*/ 1341885 h 7720365"/>
              <a:gd name="connsiteX2997" fmla="*/ 1719823 w 10345110"/>
              <a:gd name="connsiteY2997" fmla="*/ 1343324 h 7720365"/>
              <a:gd name="connsiteX2998" fmla="*/ 1753294 w 10345110"/>
              <a:gd name="connsiteY2998" fmla="*/ 1351140 h 7720365"/>
              <a:gd name="connsiteX2999" fmla="*/ 1753326 w 10345110"/>
              <a:gd name="connsiteY2999" fmla="*/ 1351137 h 7720365"/>
              <a:gd name="connsiteX3000" fmla="*/ 1719886 w 10345110"/>
              <a:gd name="connsiteY3000" fmla="*/ 1343324 h 7720365"/>
              <a:gd name="connsiteX3001" fmla="*/ 1687165 w 10345110"/>
              <a:gd name="connsiteY3001" fmla="*/ 1341884 h 7720365"/>
              <a:gd name="connsiteX3002" fmla="*/ 1692847 w 10345110"/>
              <a:gd name="connsiteY3002" fmla="*/ 1323369 h 7720365"/>
              <a:gd name="connsiteX3003" fmla="*/ 1692847 w 10345110"/>
              <a:gd name="connsiteY3003" fmla="*/ 1303441 h 7720365"/>
              <a:gd name="connsiteX3004" fmla="*/ 1694986 w 10345110"/>
              <a:gd name="connsiteY3004" fmla="*/ 1295624 h 7720365"/>
              <a:gd name="connsiteX3005" fmla="*/ 1707787 w 10345110"/>
              <a:gd name="connsiteY3005" fmla="*/ 1264998 h 7720365"/>
              <a:gd name="connsiteX3006" fmla="*/ 1708489 w 10345110"/>
              <a:gd name="connsiteY3006" fmla="*/ 1253606 h 7720365"/>
              <a:gd name="connsiteX3007" fmla="*/ 1706350 w 10345110"/>
              <a:gd name="connsiteY3007" fmla="*/ 1224421 h 7720365"/>
              <a:gd name="connsiteX3008" fmla="*/ 1709926 w 10345110"/>
              <a:gd name="connsiteY3008" fmla="*/ 1216604 h 7720365"/>
              <a:gd name="connsiteX3009" fmla="*/ 1716343 w 10345110"/>
              <a:gd name="connsiteY3009" fmla="*/ 1210202 h 7720365"/>
              <a:gd name="connsiteX3010" fmla="*/ 1723462 w 10345110"/>
              <a:gd name="connsiteY3010" fmla="*/ 1205907 h 7720365"/>
              <a:gd name="connsiteX3011" fmla="*/ 1729144 w 10345110"/>
              <a:gd name="connsiteY3011" fmla="*/ 1199504 h 7720365"/>
              <a:gd name="connsiteX3012" fmla="*/ 1729144 w 10345110"/>
              <a:gd name="connsiteY3012" fmla="*/ 1193822 h 7720365"/>
              <a:gd name="connsiteX3013" fmla="*/ 1727707 w 10345110"/>
              <a:gd name="connsiteY3013" fmla="*/ 1186699 h 7720365"/>
              <a:gd name="connsiteX3014" fmla="*/ 1722025 w 10345110"/>
              <a:gd name="connsiteY3014" fmla="*/ 1180296 h 7720365"/>
              <a:gd name="connsiteX3015" fmla="*/ 1717045 w 10345110"/>
              <a:gd name="connsiteY3015" fmla="*/ 1173173 h 7720365"/>
              <a:gd name="connsiteX3016" fmla="*/ 1712767 w 10345110"/>
              <a:gd name="connsiteY3016" fmla="*/ 1164636 h 7720365"/>
              <a:gd name="connsiteX3017" fmla="*/ 1710628 w 10345110"/>
              <a:gd name="connsiteY3017" fmla="*/ 1150390 h 7720365"/>
              <a:gd name="connsiteX3018" fmla="*/ 1712065 w 10345110"/>
              <a:gd name="connsiteY3018" fmla="*/ 1140412 h 7720365"/>
              <a:gd name="connsiteX3019" fmla="*/ 1716343 w 10345110"/>
              <a:gd name="connsiteY3019" fmla="*/ 1132596 h 7720365"/>
              <a:gd name="connsiteX3020" fmla="*/ 1724164 w 10345110"/>
              <a:gd name="connsiteY3020" fmla="*/ 1121205 h 7720365"/>
              <a:gd name="connsiteX3021" fmla="*/ 1727707 w 10345110"/>
              <a:gd name="connsiteY3021" fmla="*/ 1117656 h 7720365"/>
              <a:gd name="connsiteX3022" fmla="*/ 1749064 w 10345110"/>
              <a:gd name="connsiteY3022" fmla="*/ 1108399 h 7720365"/>
              <a:gd name="connsiteX3023" fmla="*/ 1779415 w 10345110"/>
              <a:gd name="connsiteY3023" fmla="*/ 1089776 h 7720365"/>
              <a:gd name="connsiteX3024" fmla="*/ 1780382 w 10345110"/>
              <a:gd name="connsiteY3024" fmla="*/ 1089884 h 7720365"/>
              <a:gd name="connsiteX3025" fmla="*/ 1780507 w 10345110"/>
              <a:gd name="connsiteY3025" fmla="*/ 1089912 h 7720365"/>
              <a:gd name="connsiteX3026" fmla="*/ 1780359 w 10345110"/>
              <a:gd name="connsiteY3026" fmla="*/ 1089879 h 7720365"/>
              <a:gd name="connsiteX3027" fmla="*/ 1773953 w 10345110"/>
              <a:gd name="connsiteY3027" fmla="*/ 1089176 h 7720365"/>
              <a:gd name="connsiteX3028" fmla="*/ 1770234 w 10345110"/>
              <a:gd name="connsiteY3028" fmla="*/ 1090293 h 7720365"/>
              <a:gd name="connsiteX3029" fmla="*/ 1773958 w 10345110"/>
              <a:gd name="connsiteY3029" fmla="*/ 1089176 h 7720365"/>
              <a:gd name="connsiteX3030" fmla="*/ 1814526 w 10345110"/>
              <a:gd name="connsiteY3030" fmla="*/ 1062891 h 7720365"/>
              <a:gd name="connsiteX3031" fmla="*/ 1803154 w 10345110"/>
              <a:gd name="connsiteY3031" fmla="*/ 1079201 h 7720365"/>
              <a:gd name="connsiteX3032" fmla="*/ 1794596 w 10345110"/>
              <a:gd name="connsiteY3032" fmla="*/ 1087753 h 7720365"/>
              <a:gd name="connsiteX3033" fmla="*/ 1789737 w 10345110"/>
              <a:gd name="connsiteY3033" fmla="*/ 1089966 h 7720365"/>
              <a:gd name="connsiteX3034" fmla="*/ 1794620 w 10345110"/>
              <a:gd name="connsiteY3034" fmla="*/ 1087750 h 7720365"/>
              <a:gd name="connsiteX3035" fmla="*/ 1803176 w 10345110"/>
              <a:gd name="connsiteY3035" fmla="*/ 1079213 h 7720365"/>
              <a:gd name="connsiteX3036" fmla="*/ 4678570 w 10345110"/>
              <a:gd name="connsiteY3036" fmla="*/ 1050912 h 7720365"/>
              <a:gd name="connsiteX3037" fmla="*/ 4675113 w 10345110"/>
              <a:gd name="connsiteY3037" fmla="*/ 1058565 h 7720365"/>
              <a:gd name="connsiteX3038" fmla="*/ 4672272 w 10345110"/>
              <a:gd name="connsiteY3038" fmla="*/ 1067101 h 7720365"/>
              <a:gd name="connsiteX3039" fmla="*/ 4672330 w 10345110"/>
              <a:gd name="connsiteY3039" fmla="*/ 1067101 h 7720365"/>
              <a:gd name="connsiteX3040" fmla="*/ 4674615 w 10345110"/>
              <a:gd name="connsiteY3040" fmla="*/ 1060228 h 7720365"/>
              <a:gd name="connsiteX3041" fmla="*/ 4675069 w 10345110"/>
              <a:gd name="connsiteY3041" fmla="*/ 1058862 h 7720365"/>
              <a:gd name="connsiteX3042" fmla="*/ 4678631 w 10345110"/>
              <a:gd name="connsiteY3042" fmla="*/ 1051024 h 7720365"/>
              <a:gd name="connsiteX3043" fmla="*/ 4119567 w 10345110"/>
              <a:gd name="connsiteY3043" fmla="*/ 1035790 h 7720365"/>
              <a:gd name="connsiteX3044" fmla="*/ 4106050 w 10345110"/>
              <a:gd name="connsiteY3044" fmla="*/ 1039346 h 7720365"/>
              <a:gd name="connsiteX3045" fmla="*/ 4079740 w 10345110"/>
              <a:gd name="connsiteY3045" fmla="*/ 1062838 h 7720365"/>
              <a:gd name="connsiteX3046" fmla="*/ 4070497 w 10345110"/>
              <a:gd name="connsiteY3046" fmla="*/ 1067823 h 7720365"/>
              <a:gd name="connsiteX3047" fmla="*/ 4056276 w 10345110"/>
              <a:gd name="connsiteY3047" fmla="*/ 1072093 h 7720365"/>
              <a:gd name="connsiteX3048" fmla="*/ 4043687 w 10345110"/>
              <a:gd name="connsiteY3048" fmla="*/ 1074199 h 7720365"/>
              <a:gd name="connsiteX3049" fmla="*/ 4043786 w 10345110"/>
              <a:gd name="connsiteY3049" fmla="*/ 1074225 h 7720365"/>
              <a:gd name="connsiteX3050" fmla="*/ 4056587 w 10345110"/>
              <a:gd name="connsiteY3050" fmla="*/ 1072090 h 7720365"/>
              <a:gd name="connsiteX3051" fmla="*/ 4070825 w 10345110"/>
              <a:gd name="connsiteY3051" fmla="*/ 1067822 h 7720365"/>
              <a:gd name="connsiteX3052" fmla="*/ 4080084 w 10345110"/>
              <a:gd name="connsiteY3052" fmla="*/ 1062833 h 7720365"/>
              <a:gd name="connsiteX3053" fmla="*/ 4106421 w 10345110"/>
              <a:gd name="connsiteY3053" fmla="*/ 1039330 h 7720365"/>
              <a:gd name="connsiteX3054" fmla="*/ 4119894 w 10345110"/>
              <a:gd name="connsiteY3054" fmla="*/ 1035790 h 7720365"/>
              <a:gd name="connsiteX3055" fmla="*/ 4014316 w 10345110"/>
              <a:gd name="connsiteY3055" fmla="*/ 1010876 h 7720365"/>
              <a:gd name="connsiteX3056" fmla="*/ 4008634 w 10345110"/>
              <a:gd name="connsiteY3056" fmla="*/ 1014432 h 7720365"/>
              <a:gd name="connsiteX3057" fmla="*/ 4002227 w 10345110"/>
              <a:gd name="connsiteY3057" fmla="*/ 1019416 h 7720365"/>
              <a:gd name="connsiteX3058" fmla="*/ 3981610 w 10345110"/>
              <a:gd name="connsiteY3058" fmla="*/ 1067115 h 7720365"/>
              <a:gd name="connsiteX3059" fmla="*/ 3952651 w 10345110"/>
              <a:gd name="connsiteY3059" fmla="*/ 1074186 h 7720365"/>
              <a:gd name="connsiteX3060" fmla="*/ 3952675 w 10345110"/>
              <a:gd name="connsiteY3060" fmla="*/ 1074225 h 7720365"/>
              <a:gd name="connsiteX3061" fmla="*/ 3981853 w 10345110"/>
              <a:gd name="connsiteY3061" fmla="*/ 1067101 h 7720365"/>
              <a:gd name="connsiteX3062" fmla="*/ 4002509 w 10345110"/>
              <a:gd name="connsiteY3062" fmla="*/ 1019402 h 7720365"/>
              <a:gd name="connsiteX3063" fmla="*/ 4008892 w 10345110"/>
              <a:gd name="connsiteY3063" fmla="*/ 1014413 h 7720365"/>
              <a:gd name="connsiteX3064" fmla="*/ 4014391 w 10345110"/>
              <a:gd name="connsiteY3064" fmla="*/ 1011000 h 7720365"/>
              <a:gd name="connsiteX3065" fmla="*/ 1850589 w 10345110"/>
              <a:gd name="connsiteY3065" fmla="*/ 1009820 h 7720365"/>
              <a:gd name="connsiteX3066" fmla="*/ 1848726 w 10345110"/>
              <a:gd name="connsiteY3066" fmla="*/ 1017279 h 7720365"/>
              <a:gd name="connsiteX3067" fmla="*/ 1848525 w 10345110"/>
              <a:gd name="connsiteY3067" fmla="*/ 1017717 h 7720365"/>
              <a:gd name="connsiteX3068" fmla="*/ 1848732 w 10345110"/>
              <a:gd name="connsiteY3068" fmla="*/ 1017267 h 7720365"/>
              <a:gd name="connsiteX3069" fmla="*/ 1851567 w 10345110"/>
              <a:gd name="connsiteY3069" fmla="*/ 1005798 h 7720365"/>
              <a:gd name="connsiteX3070" fmla="*/ 1851573 w 10345110"/>
              <a:gd name="connsiteY3070" fmla="*/ 1005876 h 7720365"/>
              <a:gd name="connsiteX3071" fmla="*/ 1851572 w 10345110"/>
              <a:gd name="connsiteY3071" fmla="*/ 1005859 h 7720365"/>
              <a:gd name="connsiteX3072" fmla="*/ 3902688 w 10345110"/>
              <a:gd name="connsiteY3072" fmla="*/ 1003039 h 7720365"/>
              <a:gd name="connsiteX3073" fmla="*/ 3900198 w 10345110"/>
              <a:gd name="connsiteY3073" fmla="*/ 1003320 h 7720365"/>
              <a:gd name="connsiteX3074" fmla="*/ 3902680 w 10345110"/>
              <a:gd name="connsiteY3074" fmla="*/ 1003043 h 7720365"/>
              <a:gd name="connsiteX3075" fmla="*/ 6406248 w 10345110"/>
              <a:gd name="connsiteY3075" fmla="*/ 1002527 h 7720365"/>
              <a:gd name="connsiteX3076" fmla="*/ 6406245 w 10345110"/>
              <a:gd name="connsiteY3076" fmla="*/ 1002572 h 7720365"/>
              <a:gd name="connsiteX3077" fmla="*/ 6406945 w 10345110"/>
              <a:gd name="connsiteY3077" fmla="*/ 1018047 h 7720365"/>
              <a:gd name="connsiteX3078" fmla="*/ 6406948 w 10345110"/>
              <a:gd name="connsiteY3078" fmla="*/ 1018019 h 7720365"/>
              <a:gd name="connsiteX3079" fmla="*/ 4616021 w 10345110"/>
              <a:gd name="connsiteY3079" fmla="*/ 991635 h 7720365"/>
              <a:gd name="connsiteX3080" fmla="*/ 4615948 w 10345110"/>
              <a:gd name="connsiteY3080" fmla="*/ 991853 h 7720365"/>
              <a:gd name="connsiteX3081" fmla="*/ 4615948 w 10345110"/>
              <a:gd name="connsiteY3081" fmla="*/ 997555 h 7720365"/>
              <a:gd name="connsiteX3082" fmla="*/ 4615266 w 10345110"/>
              <a:gd name="connsiteY3082" fmla="*/ 1003048 h 7720365"/>
              <a:gd name="connsiteX3083" fmla="*/ 4615319 w 10345110"/>
              <a:gd name="connsiteY3083" fmla="*/ 1003021 h 7720365"/>
              <a:gd name="connsiteX3084" fmla="*/ 4616021 w 10345110"/>
              <a:gd name="connsiteY3084" fmla="*/ 997339 h 7720365"/>
              <a:gd name="connsiteX3085" fmla="*/ 3902680 w 10345110"/>
              <a:gd name="connsiteY3085" fmla="*/ 971717 h 7720365"/>
              <a:gd name="connsiteX3086" fmla="*/ 3884898 w 10345110"/>
              <a:gd name="connsiteY3086" fmla="*/ 976701 h 7720365"/>
              <a:gd name="connsiteX3087" fmla="*/ 3877788 w 10345110"/>
              <a:gd name="connsiteY3087" fmla="*/ 982399 h 7720365"/>
              <a:gd name="connsiteX3088" fmla="*/ 3867831 w 10345110"/>
              <a:gd name="connsiteY3088" fmla="*/ 990226 h 7720365"/>
              <a:gd name="connsiteX3089" fmla="*/ 3864328 w 10345110"/>
              <a:gd name="connsiteY3089" fmla="*/ 992339 h 7720365"/>
              <a:gd name="connsiteX3090" fmla="*/ 3864405 w 10345110"/>
              <a:gd name="connsiteY3090" fmla="*/ 992350 h 7720365"/>
              <a:gd name="connsiteX3091" fmla="*/ 3867981 w 10345110"/>
              <a:gd name="connsiteY3091" fmla="*/ 990216 h 7720365"/>
              <a:gd name="connsiteX3092" fmla="*/ 3877941 w 10345110"/>
              <a:gd name="connsiteY3092" fmla="*/ 982399 h 7720365"/>
              <a:gd name="connsiteX3093" fmla="*/ 3885060 w 10345110"/>
              <a:gd name="connsiteY3093" fmla="*/ 976691 h 7720365"/>
              <a:gd name="connsiteX3094" fmla="*/ 3902724 w 10345110"/>
              <a:gd name="connsiteY3094" fmla="*/ 971735 h 7720365"/>
              <a:gd name="connsiteX3095" fmla="*/ 1844455 w 10345110"/>
              <a:gd name="connsiteY3095" fmla="*/ 971706 h 7720365"/>
              <a:gd name="connsiteX3096" fmla="*/ 1844455 w 10345110"/>
              <a:gd name="connsiteY3096" fmla="*/ 971707 h 7720365"/>
              <a:gd name="connsiteX3097" fmla="*/ 1844538 w 10345110"/>
              <a:gd name="connsiteY3097" fmla="*/ 972031 h 7720365"/>
              <a:gd name="connsiteX3098" fmla="*/ 1844504 w 10345110"/>
              <a:gd name="connsiteY3098" fmla="*/ 971897 h 7720365"/>
              <a:gd name="connsiteX3099" fmla="*/ 4691062 w 10345110"/>
              <a:gd name="connsiteY3099" fmla="*/ 962709 h 7720365"/>
              <a:gd name="connsiteX3100" fmla="*/ 4690755 w 10345110"/>
              <a:gd name="connsiteY3100" fmla="*/ 965299 h 7720365"/>
              <a:gd name="connsiteX3101" fmla="*/ 4685775 w 10345110"/>
              <a:gd name="connsiteY3101" fmla="*/ 975970 h 7720365"/>
              <a:gd name="connsiteX3102" fmla="*/ 4677252 w 10345110"/>
              <a:gd name="connsiteY3102" fmla="*/ 989495 h 7720365"/>
              <a:gd name="connsiteX3103" fmla="*/ 4669431 w 10345110"/>
              <a:gd name="connsiteY3103" fmla="*/ 999473 h 7720365"/>
              <a:gd name="connsiteX3104" fmla="*/ 4663716 w 10345110"/>
              <a:gd name="connsiteY3104" fmla="*/ 1010144 h 7720365"/>
              <a:gd name="connsiteX3105" fmla="*/ 4660875 w 10345110"/>
              <a:gd name="connsiteY3105" fmla="*/ 1017267 h 7720365"/>
              <a:gd name="connsiteX3106" fmla="*/ 4660875 w 10345110"/>
              <a:gd name="connsiteY3106" fmla="*/ 1017398 h 7720365"/>
              <a:gd name="connsiteX3107" fmla="*/ 4663672 w 10345110"/>
              <a:gd name="connsiteY3107" fmla="*/ 1010382 h 7720365"/>
              <a:gd name="connsiteX3108" fmla="*/ 4669370 w 10345110"/>
              <a:gd name="connsiteY3108" fmla="*/ 999690 h 7720365"/>
              <a:gd name="connsiteX3109" fmla="*/ 4677204 w 10345110"/>
              <a:gd name="connsiteY3109" fmla="*/ 989710 h 7720365"/>
              <a:gd name="connsiteX3110" fmla="*/ 4685757 w 10345110"/>
              <a:gd name="connsiteY3110" fmla="*/ 976171 h 7720365"/>
              <a:gd name="connsiteX3111" fmla="*/ 4690737 w 10345110"/>
              <a:gd name="connsiteY3111" fmla="*/ 965470 h 7720365"/>
              <a:gd name="connsiteX3112" fmla="*/ 1846592 w 10345110"/>
              <a:gd name="connsiteY3112" fmla="*/ 958903 h 7720365"/>
              <a:gd name="connsiteX3113" fmla="*/ 1846590 w 10345110"/>
              <a:gd name="connsiteY3113" fmla="*/ 958905 h 7720365"/>
              <a:gd name="connsiteX3114" fmla="*/ 1845674 w 10345110"/>
              <a:gd name="connsiteY3114" fmla="*/ 964397 h 7720365"/>
              <a:gd name="connsiteX3115" fmla="*/ 1846197 w 10345110"/>
              <a:gd name="connsiteY3115" fmla="*/ 961270 h 7720365"/>
              <a:gd name="connsiteX3116" fmla="*/ 4131321 w 10345110"/>
              <a:gd name="connsiteY3116" fmla="*/ 956041 h 7720365"/>
              <a:gd name="connsiteX3117" fmla="*/ 4131196 w 10345110"/>
              <a:gd name="connsiteY3117" fmla="*/ 956104 h 7720365"/>
              <a:gd name="connsiteX3118" fmla="*/ 4138767 w 10345110"/>
              <a:gd name="connsiteY3118" fmla="*/ 957479 h 7720365"/>
              <a:gd name="connsiteX3119" fmla="*/ 4145163 w 10345110"/>
              <a:gd name="connsiteY3119" fmla="*/ 961042 h 7720365"/>
              <a:gd name="connsiteX3120" fmla="*/ 4147295 w 10345110"/>
              <a:gd name="connsiteY3120" fmla="*/ 968875 h 7720365"/>
              <a:gd name="connsiteX3121" fmla="*/ 4148009 w 10345110"/>
              <a:gd name="connsiteY3121" fmla="*/ 975995 h 7720365"/>
              <a:gd name="connsiteX3122" fmla="*/ 4147295 w 10345110"/>
              <a:gd name="connsiteY3122" fmla="*/ 987384 h 7720365"/>
              <a:gd name="connsiteX3123" fmla="*/ 4149427 w 10345110"/>
              <a:gd name="connsiteY3123" fmla="*/ 995210 h 7720365"/>
              <a:gd name="connsiteX3124" fmla="*/ 4154406 w 10345110"/>
              <a:gd name="connsiteY3124" fmla="*/ 1005892 h 7720365"/>
              <a:gd name="connsiteX3125" fmla="*/ 4156538 w 10345110"/>
              <a:gd name="connsiteY3125" fmla="*/ 1010876 h 7720365"/>
              <a:gd name="connsiteX3126" fmla="*/ 4157252 w 10345110"/>
              <a:gd name="connsiteY3126" fmla="*/ 1018702 h 7720365"/>
              <a:gd name="connsiteX3127" fmla="*/ 4156538 w 10345110"/>
              <a:gd name="connsiteY3127" fmla="*/ 1025821 h 7720365"/>
              <a:gd name="connsiteX3128" fmla="*/ 4152273 w 10345110"/>
              <a:gd name="connsiteY3128" fmla="*/ 1031520 h 7720365"/>
              <a:gd name="connsiteX3129" fmla="*/ 4148199 w 10345110"/>
              <a:gd name="connsiteY3129" fmla="*/ 1033967 h 7720365"/>
              <a:gd name="connsiteX3130" fmla="*/ 4145176 w 10345110"/>
              <a:gd name="connsiteY3130" fmla="*/ 1035782 h 7720365"/>
              <a:gd name="connsiteX3131" fmla="*/ 4145559 w 10345110"/>
              <a:gd name="connsiteY3131" fmla="*/ 1035782 h 7720365"/>
              <a:gd name="connsiteX3132" fmla="*/ 4152678 w 10345110"/>
              <a:gd name="connsiteY3132" fmla="*/ 1031513 h 7720365"/>
              <a:gd name="connsiteX3133" fmla="*/ 4156956 w 10345110"/>
              <a:gd name="connsiteY3133" fmla="*/ 1025804 h 7720365"/>
              <a:gd name="connsiteX3134" fmla="*/ 4157658 w 10345110"/>
              <a:gd name="connsiteY3134" fmla="*/ 1018681 h 7720365"/>
              <a:gd name="connsiteX3135" fmla="*/ 4156956 w 10345110"/>
              <a:gd name="connsiteY3135" fmla="*/ 1010865 h 7720365"/>
              <a:gd name="connsiteX3136" fmla="*/ 4154817 w 10345110"/>
              <a:gd name="connsiteY3136" fmla="*/ 1005876 h 7720365"/>
              <a:gd name="connsiteX3137" fmla="*/ 4149837 w 10345110"/>
              <a:gd name="connsiteY3137" fmla="*/ 995205 h 7720365"/>
              <a:gd name="connsiteX3138" fmla="*/ 4147698 w 10345110"/>
              <a:gd name="connsiteY3138" fmla="*/ 987362 h 7720365"/>
              <a:gd name="connsiteX3139" fmla="*/ 4148400 w 10345110"/>
              <a:gd name="connsiteY3139" fmla="*/ 975970 h 7720365"/>
              <a:gd name="connsiteX3140" fmla="*/ 4147698 w 10345110"/>
              <a:gd name="connsiteY3140" fmla="*/ 968874 h 7720365"/>
              <a:gd name="connsiteX3141" fmla="*/ 4145559 w 10345110"/>
              <a:gd name="connsiteY3141" fmla="*/ 961030 h 7720365"/>
              <a:gd name="connsiteX3142" fmla="*/ 4139142 w 10345110"/>
              <a:gd name="connsiteY3142" fmla="*/ 957482 h 7720365"/>
              <a:gd name="connsiteX3143" fmla="*/ 1859396 w 10345110"/>
              <a:gd name="connsiteY3143" fmla="*/ 943952 h 7720365"/>
              <a:gd name="connsiteX3144" fmla="*/ 1855545 w 10345110"/>
              <a:gd name="connsiteY3144" fmla="*/ 948449 h 7720365"/>
              <a:gd name="connsiteX3145" fmla="*/ 1859394 w 10345110"/>
              <a:gd name="connsiteY3145" fmla="*/ 943956 h 7720365"/>
              <a:gd name="connsiteX3146" fmla="*/ 6433307 w 10345110"/>
              <a:gd name="connsiteY3146" fmla="*/ 943434 h 7720365"/>
              <a:gd name="connsiteX3147" fmla="*/ 6433299 w 10345110"/>
              <a:gd name="connsiteY3147" fmla="*/ 943457 h 7720365"/>
              <a:gd name="connsiteX3148" fmla="*/ 6433989 w 10345110"/>
              <a:gd name="connsiteY3148" fmla="*/ 950394 h 7720365"/>
              <a:gd name="connsiteX3149" fmla="*/ 6433997 w 10345110"/>
              <a:gd name="connsiteY3149" fmla="*/ 950377 h 7720365"/>
              <a:gd name="connsiteX3150" fmla="*/ 4581797 w 10345110"/>
              <a:gd name="connsiteY3150" fmla="*/ 919799 h 7720365"/>
              <a:gd name="connsiteX3151" fmla="*/ 4570466 w 10345110"/>
              <a:gd name="connsiteY3151" fmla="*/ 931125 h 7720365"/>
              <a:gd name="connsiteX3152" fmla="*/ 4570446 w 10345110"/>
              <a:gd name="connsiteY3152" fmla="*/ 931174 h 7720365"/>
              <a:gd name="connsiteX3153" fmla="*/ 4581767 w 10345110"/>
              <a:gd name="connsiteY3153" fmla="*/ 919846 h 7720365"/>
              <a:gd name="connsiteX3154" fmla="*/ 2046558 w 10345110"/>
              <a:gd name="connsiteY3154" fmla="*/ 912122 h 7720365"/>
              <a:gd name="connsiteX3155" fmla="*/ 2072933 w 10345110"/>
              <a:gd name="connsiteY3155" fmla="*/ 914771 h 7720365"/>
              <a:gd name="connsiteX3156" fmla="*/ 2072974 w 10345110"/>
              <a:gd name="connsiteY3156" fmla="*/ 914763 h 7720365"/>
              <a:gd name="connsiteX3157" fmla="*/ 2058538 w 10345110"/>
              <a:gd name="connsiteY3157" fmla="*/ 913320 h 7720365"/>
              <a:gd name="connsiteX3158" fmla="*/ 2027420 w 10345110"/>
              <a:gd name="connsiteY3158" fmla="*/ 906223 h 7720365"/>
              <a:gd name="connsiteX3159" fmla="*/ 2033059 w 10345110"/>
              <a:gd name="connsiteY3159" fmla="*/ 908342 h 7720365"/>
              <a:gd name="connsiteX3160" fmla="*/ 2037338 w 10345110"/>
              <a:gd name="connsiteY3160" fmla="*/ 911196 h 7720365"/>
              <a:gd name="connsiteX3161" fmla="*/ 2037393 w 10345110"/>
              <a:gd name="connsiteY3161" fmla="*/ 911202 h 7720365"/>
              <a:gd name="connsiteX3162" fmla="*/ 2033128 w 10345110"/>
              <a:gd name="connsiteY3162" fmla="*/ 908362 h 7720365"/>
              <a:gd name="connsiteX3163" fmla="*/ 2027444 w 10345110"/>
              <a:gd name="connsiteY3163" fmla="*/ 906228 h 7720365"/>
              <a:gd name="connsiteX3164" fmla="*/ 2016749 w 10345110"/>
              <a:gd name="connsiteY3164" fmla="*/ 904086 h 7720365"/>
              <a:gd name="connsiteX3165" fmla="*/ 2019898 w 10345110"/>
              <a:gd name="connsiteY3165" fmla="*/ 904715 h 7720365"/>
              <a:gd name="connsiteX3166" fmla="*/ 2016764 w 10345110"/>
              <a:gd name="connsiteY3166" fmla="*/ 904086 h 7720365"/>
              <a:gd name="connsiteX3167" fmla="*/ 4601130 w 10345110"/>
              <a:gd name="connsiteY3167" fmla="*/ 890714 h 7720365"/>
              <a:gd name="connsiteX3168" fmla="*/ 4598942 w 10345110"/>
              <a:gd name="connsiteY3168" fmla="*/ 892682 h 7720365"/>
              <a:gd name="connsiteX3169" fmla="*/ 4598932 w 10345110"/>
              <a:gd name="connsiteY3169" fmla="*/ 892698 h 7720365"/>
              <a:gd name="connsiteX3170" fmla="*/ 4599715 w 10345110"/>
              <a:gd name="connsiteY3170" fmla="*/ 891991 h 7720365"/>
              <a:gd name="connsiteX3171" fmla="*/ 4119924 w 10345110"/>
              <a:gd name="connsiteY3171" fmla="*/ 882731 h 7720365"/>
              <a:gd name="connsiteX3172" fmla="*/ 4119754 w 10345110"/>
              <a:gd name="connsiteY3172" fmla="*/ 882788 h 7720365"/>
              <a:gd name="connsiteX3173" fmla="*/ 4126678 w 10345110"/>
              <a:gd name="connsiteY3173" fmla="*/ 884866 h 7720365"/>
              <a:gd name="connsiteX3174" fmla="*/ 4131656 w 10345110"/>
              <a:gd name="connsiteY3174" fmla="*/ 889851 h 7720365"/>
              <a:gd name="connsiteX3175" fmla="*/ 4136624 w 10345110"/>
              <a:gd name="connsiteY3175" fmla="*/ 896970 h 7720365"/>
              <a:gd name="connsiteX3176" fmla="*/ 4140899 w 10345110"/>
              <a:gd name="connsiteY3176" fmla="*/ 903381 h 7720365"/>
              <a:gd name="connsiteX3177" fmla="*/ 4143031 w 10345110"/>
              <a:gd name="connsiteY3177" fmla="*/ 910501 h 7720365"/>
              <a:gd name="connsiteX3178" fmla="*/ 4138767 w 10345110"/>
              <a:gd name="connsiteY3178" fmla="*/ 917613 h 7720365"/>
              <a:gd name="connsiteX3179" fmla="*/ 4116006 w 10345110"/>
              <a:gd name="connsiteY3179" fmla="*/ 932565 h 7720365"/>
              <a:gd name="connsiteX3180" fmla="*/ 4094675 w 10345110"/>
              <a:gd name="connsiteY3180" fmla="*/ 934701 h 7720365"/>
              <a:gd name="connsiteX3181" fmla="*/ 4093257 w 10345110"/>
              <a:gd name="connsiteY3181" fmla="*/ 938263 h 7720365"/>
              <a:gd name="connsiteX3182" fmla="*/ 4092543 w 10345110"/>
              <a:gd name="connsiteY3182" fmla="*/ 942534 h 7720365"/>
              <a:gd name="connsiteX3183" fmla="*/ 4088279 w 10345110"/>
              <a:gd name="connsiteY3183" fmla="*/ 947518 h 7720365"/>
              <a:gd name="connsiteX3184" fmla="*/ 4086136 w 10345110"/>
              <a:gd name="connsiteY3184" fmla="*/ 953209 h 7720365"/>
              <a:gd name="connsiteX3185" fmla="*/ 4088982 w 10345110"/>
              <a:gd name="connsiteY3185" fmla="*/ 964598 h 7720365"/>
              <a:gd name="connsiteX3186" fmla="*/ 4088982 w 10345110"/>
              <a:gd name="connsiteY3186" fmla="*/ 971717 h 7720365"/>
              <a:gd name="connsiteX3187" fmla="*/ 4092543 w 10345110"/>
              <a:gd name="connsiteY3187" fmla="*/ 978837 h 7720365"/>
              <a:gd name="connsiteX3188" fmla="*/ 4097521 w 10345110"/>
              <a:gd name="connsiteY3188" fmla="*/ 983107 h 7720365"/>
              <a:gd name="connsiteX3189" fmla="*/ 4103918 w 10345110"/>
              <a:gd name="connsiteY3189" fmla="*/ 983107 h 7720365"/>
              <a:gd name="connsiteX3190" fmla="*/ 4103937 w 10345110"/>
              <a:gd name="connsiteY3190" fmla="*/ 983093 h 7720365"/>
              <a:gd name="connsiteX3191" fmla="*/ 4097864 w 10345110"/>
              <a:gd name="connsiteY3191" fmla="*/ 983093 h 7720365"/>
              <a:gd name="connsiteX3192" fmla="*/ 4092884 w 10345110"/>
              <a:gd name="connsiteY3192" fmla="*/ 978824 h 7720365"/>
              <a:gd name="connsiteX3193" fmla="*/ 4089342 w 10345110"/>
              <a:gd name="connsiteY3193" fmla="*/ 971702 h 7720365"/>
              <a:gd name="connsiteX3194" fmla="*/ 4089342 w 10345110"/>
              <a:gd name="connsiteY3194" fmla="*/ 964579 h 7720365"/>
              <a:gd name="connsiteX3195" fmla="*/ 4086501 w 10345110"/>
              <a:gd name="connsiteY3195" fmla="*/ 953187 h 7720365"/>
              <a:gd name="connsiteX3196" fmla="*/ 4088606 w 10345110"/>
              <a:gd name="connsiteY3196" fmla="*/ 947505 h 7720365"/>
              <a:gd name="connsiteX3197" fmla="*/ 4092884 w 10345110"/>
              <a:gd name="connsiteY3197" fmla="*/ 942516 h 7720365"/>
              <a:gd name="connsiteX3198" fmla="*/ 4093620 w 10345110"/>
              <a:gd name="connsiteY3198" fmla="*/ 938247 h 7720365"/>
              <a:gd name="connsiteX3199" fmla="*/ 4095024 w 10345110"/>
              <a:gd name="connsiteY3199" fmla="*/ 934699 h 7720365"/>
              <a:gd name="connsiteX3200" fmla="*/ 4116381 w 10345110"/>
              <a:gd name="connsiteY3200" fmla="*/ 932565 h 7720365"/>
              <a:gd name="connsiteX3201" fmla="*/ 4139142 w 10345110"/>
              <a:gd name="connsiteY3201" fmla="*/ 917599 h 7720365"/>
              <a:gd name="connsiteX3202" fmla="*/ 4143420 w 10345110"/>
              <a:gd name="connsiteY3202" fmla="*/ 910476 h 7720365"/>
              <a:gd name="connsiteX3203" fmla="*/ 4141281 w 10345110"/>
              <a:gd name="connsiteY3203" fmla="*/ 903380 h 7720365"/>
              <a:gd name="connsiteX3204" fmla="*/ 4137036 w 10345110"/>
              <a:gd name="connsiteY3204" fmla="*/ 896950 h 7720365"/>
              <a:gd name="connsiteX3205" fmla="*/ 4132023 w 10345110"/>
              <a:gd name="connsiteY3205" fmla="*/ 889854 h 7720365"/>
              <a:gd name="connsiteX3206" fmla="*/ 4127043 w 10345110"/>
              <a:gd name="connsiteY3206" fmla="*/ 884865 h 7720365"/>
              <a:gd name="connsiteX3207" fmla="*/ 4788317 w 10345110"/>
              <a:gd name="connsiteY3207" fmla="*/ 879212 h 7720365"/>
              <a:gd name="connsiteX3208" fmla="*/ 4792561 w 10345110"/>
              <a:gd name="connsiteY3208" fmla="*/ 886279 h 7720365"/>
              <a:gd name="connsiteX3209" fmla="*/ 4793965 w 10345110"/>
              <a:gd name="connsiteY3209" fmla="*/ 891988 h 7720365"/>
              <a:gd name="connsiteX3210" fmla="*/ 4791826 w 10345110"/>
              <a:gd name="connsiteY3210" fmla="*/ 896950 h 7720365"/>
              <a:gd name="connsiteX3211" fmla="*/ 4789687 w 10345110"/>
              <a:gd name="connsiteY3211" fmla="*/ 901939 h 7720365"/>
              <a:gd name="connsiteX3212" fmla="*/ 4785442 w 10345110"/>
              <a:gd name="connsiteY3212" fmla="*/ 905514 h 7720365"/>
              <a:gd name="connsiteX3213" fmla="*/ 4776184 w 10345110"/>
              <a:gd name="connsiteY3213" fmla="*/ 908342 h 7720365"/>
              <a:gd name="connsiteX3214" fmla="*/ 4769767 w 10345110"/>
              <a:gd name="connsiteY3214" fmla="*/ 908342 h 7720365"/>
              <a:gd name="connsiteX3215" fmla="*/ 4759105 w 10345110"/>
              <a:gd name="connsiteY3215" fmla="*/ 917599 h 7720365"/>
              <a:gd name="connsiteX3216" fmla="*/ 4754125 w 10345110"/>
              <a:gd name="connsiteY3216" fmla="*/ 921867 h 7720365"/>
              <a:gd name="connsiteX3217" fmla="*/ 4747006 w 10345110"/>
              <a:gd name="connsiteY3217" fmla="*/ 922587 h 7720365"/>
              <a:gd name="connsiteX3218" fmla="*/ 4731330 w 10345110"/>
              <a:gd name="connsiteY3218" fmla="*/ 922587 h 7720365"/>
              <a:gd name="connsiteX3219" fmla="*/ 4719231 w 10345110"/>
              <a:gd name="connsiteY3219" fmla="*/ 926136 h 7720365"/>
              <a:gd name="connsiteX3220" fmla="*/ 4711410 w 10345110"/>
              <a:gd name="connsiteY3220" fmla="*/ 926856 h 7720365"/>
              <a:gd name="connsiteX3221" fmla="*/ 4704291 w 10345110"/>
              <a:gd name="connsiteY3221" fmla="*/ 926136 h 7720365"/>
              <a:gd name="connsiteX3222" fmla="*/ 4697172 w 10345110"/>
              <a:gd name="connsiteY3222" fmla="*/ 924002 h 7720365"/>
              <a:gd name="connsiteX3223" fmla="*/ 4681530 w 10345110"/>
              <a:gd name="connsiteY3223" fmla="*/ 921173 h 7720365"/>
              <a:gd name="connsiteX3224" fmla="*/ 4675113 w 10345110"/>
              <a:gd name="connsiteY3224" fmla="*/ 919039 h 7720365"/>
              <a:gd name="connsiteX3225" fmla="*/ 4669431 w 10345110"/>
              <a:gd name="connsiteY3225" fmla="*/ 915465 h 7720365"/>
              <a:gd name="connsiteX3226" fmla="*/ 4665153 w 10345110"/>
              <a:gd name="connsiteY3226" fmla="*/ 910476 h 7720365"/>
              <a:gd name="connsiteX3227" fmla="*/ 4660875 w 10345110"/>
              <a:gd name="connsiteY3227" fmla="*/ 896950 h 7720365"/>
              <a:gd name="connsiteX3228" fmla="*/ 4656596 w 10345110"/>
              <a:gd name="connsiteY3228" fmla="*/ 891988 h 7720365"/>
              <a:gd name="connsiteX3229" fmla="*/ 4650213 w 10345110"/>
              <a:gd name="connsiteY3229" fmla="*/ 887720 h 7720365"/>
              <a:gd name="connsiteX3230" fmla="*/ 4642358 w 10345110"/>
              <a:gd name="connsiteY3230" fmla="*/ 885559 h 7720365"/>
              <a:gd name="connsiteX3231" fmla="*/ 4633100 w 10345110"/>
              <a:gd name="connsiteY3231" fmla="*/ 883424 h 7720365"/>
              <a:gd name="connsiteX3232" fmla="*/ 4606061 w 10345110"/>
              <a:gd name="connsiteY3232" fmla="*/ 886279 h 7720365"/>
              <a:gd name="connsiteX3233" fmla="*/ 4605997 w 10345110"/>
              <a:gd name="connsiteY3233" fmla="*/ 886336 h 7720365"/>
              <a:gd name="connsiteX3234" fmla="*/ 4633043 w 10345110"/>
              <a:gd name="connsiteY3234" fmla="*/ 883491 h 7720365"/>
              <a:gd name="connsiteX3235" fmla="*/ 4642305 w 10345110"/>
              <a:gd name="connsiteY3235" fmla="*/ 885627 h 7720365"/>
              <a:gd name="connsiteX3236" fmla="*/ 4650139 w 10345110"/>
              <a:gd name="connsiteY3236" fmla="*/ 887770 h 7720365"/>
              <a:gd name="connsiteX3237" fmla="*/ 4656556 w 10345110"/>
              <a:gd name="connsiteY3237" fmla="*/ 892040 h 7720365"/>
              <a:gd name="connsiteX3238" fmla="*/ 4660828 w 10345110"/>
              <a:gd name="connsiteY3238" fmla="*/ 897030 h 7720365"/>
              <a:gd name="connsiteX3239" fmla="*/ 4665099 w 10345110"/>
              <a:gd name="connsiteY3239" fmla="*/ 910578 h 7720365"/>
              <a:gd name="connsiteX3240" fmla="*/ 4669370 w 10345110"/>
              <a:gd name="connsiteY3240" fmla="*/ 915568 h 7720365"/>
              <a:gd name="connsiteX3241" fmla="*/ 4675069 w 10345110"/>
              <a:gd name="connsiteY3241" fmla="*/ 919135 h 7720365"/>
              <a:gd name="connsiteX3242" fmla="*/ 4681486 w 10345110"/>
              <a:gd name="connsiteY3242" fmla="*/ 921270 h 7720365"/>
              <a:gd name="connsiteX3243" fmla="*/ 4697154 w 10345110"/>
              <a:gd name="connsiteY3243" fmla="*/ 924125 h 7720365"/>
              <a:gd name="connsiteX3244" fmla="*/ 4704280 w 10345110"/>
              <a:gd name="connsiteY3244" fmla="*/ 926260 h 7720365"/>
              <a:gd name="connsiteX3245" fmla="*/ 4711395 w 10345110"/>
              <a:gd name="connsiteY3245" fmla="*/ 926980 h 7720365"/>
              <a:gd name="connsiteX3246" fmla="*/ 4719229 w 10345110"/>
              <a:gd name="connsiteY3246" fmla="*/ 926260 h 7720365"/>
              <a:gd name="connsiteX3247" fmla="*/ 4731345 w 10345110"/>
              <a:gd name="connsiteY3247" fmla="*/ 922702 h 7720365"/>
              <a:gd name="connsiteX3248" fmla="*/ 4747014 w 10345110"/>
              <a:gd name="connsiteY3248" fmla="*/ 922702 h 7720365"/>
              <a:gd name="connsiteX3249" fmla="*/ 4754140 w 10345110"/>
              <a:gd name="connsiteY3249" fmla="*/ 921982 h 7720365"/>
              <a:gd name="connsiteX3250" fmla="*/ 4759119 w 10345110"/>
              <a:gd name="connsiteY3250" fmla="*/ 917711 h 7720365"/>
              <a:gd name="connsiteX3251" fmla="*/ 4769808 w 10345110"/>
              <a:gd name="connsiteY3251" fmla="*/ 908443 h 7720365"/>
              <a:gd name="connsiteX3252" fmla="*/ 4776215 w 10345110"/>
              <a:gd name="connsiteY3252" fmla="*/ 908443 h 7720365"/>
              <a:gd name="connsiteX3253" fmla="*/ 4785476 w 10345110"/>
              <a:gd name="connsiteY3253" fmla="*/ 905588 h 7720365"/>
              <a:gd name="connsiteX3254" fmla="*/ 4789747 w 10345110"/>
              <a:gd name="connsiteY3254" fmla="*/ 902021 h 7720365"/>
              <a:gd name="connsiteX3255" fmla="*/ 4791883 w 10345110"/>
              <a:gd name="connsiteY3255" fmla="*/ 897030 h 7720365"/>
              <a:gd name="connsiteX3256" fmla="*/ 4794018 w 10345110"/>
              <a:gd name="connsiteY3256" fmla="*/ 892040 h 7720365"/>
              <a:gd name="connsiteX3257" fmla="*/ 4792602 w 10345110"/>
              <a:gd name="connsiteY3257" fmla="*/ 886338 h 7720365"/>
              <a:gd name="connsiteX3258" fmla="*/ 4788320 w 10345110"/>
              <a:gd name="connsiteY3258" fmla="*/ 879213 h 7720365"/>
              <a:gd name="connsiteX3259" fmla="*/ 4754381 w 10345110"/>
              <a:gd name="connsiteY3259" fmla="*/ 861338 h 7720365"/>
              <a:gd name="connsiteX3260" fmla="*/ 4757668 w 10345110"/>
              <a:gd name="connsiteY3260" fmla="*/ 864937 h 7720365"/>
              <a:gd name="connsiteX3261" fmla="*/ 4758032 w 10345110"/>
              <a:gd name="connsiteY3261" fmla="*/ 865216 h 7720365"/>
              <a:gd name="connsiteX3262" fmla="*/ 4757692 w 10345110"/>
              <a:gd name="connsiteY3262" fmla="*/ 864954 h 7720365"/>
              <a:gd name="connsiteX3263" fmla="*/ 4746270 w 10345110"/>
              <a:gd name="connsiteY3263" fmla="*/ 842154 h 7720365"/>
              <a:gd name="connsiteX3264" fmla="*/ 4746270 w 10345110"/>
              <a:gd name="connsiteY3264" fmla="*/ 851411 h 7720365"/>
              <a:gd name="connsiteX3265" fmla="*/ 4749151 w 10345110"/>
              <a:gd name="connsiteY3265" fmla="*/ 855407 h 7720365"/>
              <a:gd name="connsiteX3266" fmla="*/ 4746295 w 10345110"/>
              <a:gd name="connsiteY3266" fmla="*/ 851407 h 7720365"/>
              <a:gd name="connsiteX3267" fmla="*/ 4746295 w 10345110"/>
              <a:gd name="connsiteY3267" fmla="*/ 842156 h 7720365"/>
              <a:gd name="connsiteX3268" fmla="*/ 4762152 w 10345110"/>
              <a:gd name="connsiteY3268" fmla="*/ 841533 h 7720365"/>
              <a:gd name="connsiteX3269" fmla="*/ 4755528 w 10345110"/>
              <a:gd name="connsiteY3269" fmla="*/ 842848 h 7720365"/>
              <a:gd name="connsiteX3270" fmla="*/ 4755506 w 10345110"/>
              <a:gd name="connsiteY3270" fmla="*/ 842846 h 7720365"/>
              <a:gd name="connsiteX3271" fmla="*/ 4755556 w 10345110"/>
              <a:gd name="connsiteY3271" fmla="*/ 842850 h 7720365"/>
              <a:gd name="connsiteX3272" fmla="*/ 1834604 w 10345110"/>
              <a:gd name="connsiteY3272" fmla="*/ 838339 h 7720365"/>
              <a:gd name="connsiteX3273" fmla="*/ 1840184 w 10345110"/>
              <a:gd name="connsiteY3273" fmla="*/ 840015 h 7720365"/>
              <a:gd name="connsiteX3274" fmla="*/ 1857979 w 10345110"/>
              <a:gd name="connsiteY3274" fmla="*/ 858524 h 7720365"/>
              <a:gd name="connsiteX3275" fmla="*/ 1864386 w 10345110"/>
              <a:gd name="connsiteY3275" fmla="*/ 867059 h 7720365"/>
              <a:gd name="connsiteX3276" fmla="*/ 1866521 w 10345110"/>
              <a:gd name="connsiteY3276" fmla="*/ 878457 h 7720365"/>
              <a:gd name="connsiteX3277" fmla="*/ 1870792 w 10345110"/>
              <a:gd name="connsiteY3277" fmla="*/ 916898 h 7720365"/>
              <a:gd name="connsiteX3278" fmla="*/ 1870031 w 10345110"/>
              <a:gd name="connsiteY3278" fmla="*/ 917999 h 7720365"/>
              <a:gd name="connsiteX3279" fmla="*/ 1870791 w 10345110"/>
              <a:gd name="connsiteY3279" fmla="*/ 916905 h 7720365"/>
              <a:gd name="connsiteX3280" fmla="*/ 1895691 w 10345110"/>
              <a:gd name="connsiteY3280" fmla="*/ 921173 h 7720365"/>
              <a:gd name="connsiteX3281" fmla="*/ 1909929 w 10345110"/>
              <a:gd name="connsiteY3281" fmla="*/ 928296 h 7720365"/>
              <a:gd name="connsiteX3282" fmla="*/ 1914207 w 10345110"/>
              <a:gd name="connsiteY3282" fmla="*/ 938247 h 7720365"/>
              <a:gd name="connsiteX3283" fmla="*/ 1914255 w 10345110"/>
              <a:gd name="connsiteY3283" fmla="*/ 938258 h 7720365"/>
              <a:gd name="connsiteX3284" fmla="*/ 1909985 w 10345110"/>
              <a:gd name="connsiteY3284" fmla="*/ 928290 h 7720365"/>
              <a:gd name="connsiteX3285" fmla="*/ 1895740 w 10345110"/>
              <a:gd name="connsiteY3285" fmla="*/ 921177 h 7720365"/>
              <a:gd name="connsiteX3286" fmla="*/ 1870832 w 10345110"/>
              <a:gd name="connsiteY3286" fmla="*/ 916901 h 7720365"/>
              <a:gd name="connsiteX3287" fmla="*/ 1866560 w 10345110"/>
              <a:gd name="connsiteY3287" fmla="*/ 878464 h 7720365"/>
              <a:gd name="connsiteX3288" fmla="*/ 1864424 w 10345110"/>
              <a:gd name="connsiteY3288" fmla="*/ 867068 h 7720365"/>
              <a:gd name="connsiteX3289" fmla="*/ 1858016 w 10345110"/>
              <a:gd name="connsiteY3289" fmla="*/ 858529 h 7720365"/>
              <a:gd name="connsiteX3290" fmla="*/ 1840206 w 10345110"/>
              <a:gd name="connsiteY3290" fmla="*/ 840020 h 7720365"/>
              <a:gd name="connsiteX3291" fmla="*/ 1776851 w 10345110"/>
              <a:gd name="connsiteY3291" fmla="*/ 802292 h 7720365"/>
              <a:gd name="connsiteX3292" fmla="*/ 1776851 w 10345110"/>
              <a:gd name="connsiteY3292" fmla="*/ 802293 h 7720365"/>
              <a:gd name="connsiteX3293" fmla="*/ 1782495 w 10345110"/>
              <a:gd name="connsiteY3293" fmla="*/ 802293 h 7720365"/>
              <a:gd name="connsiteX3294" fmla="*/ 1798155 w 10345110"/>
              <a:gd name="connsiteY3294" fmla="*/ 826492 h 7720365"/>
              <a:gd name="connsiteX3295" fmla="*/ 1800290 w 10345110"/>
              <a:gd name="connsiteY3295" fmla="*/ 828617 h 7720365"/>
              <a:gd name="connsiteX3296" fmla="*/ 1806001 w 10345110"/>
              <a:gd name="connsiteY3296" fmla="*/ 833605 h 7720365"/>
              <a:gd name="connsiteX3297" fmla="*/ 1811695 w 10345110"/>
              <a:gd name="connsiteY3297" fmla="*/ 837170 h 7720365"/>
              <a:gd name="connsiteX3298" fmla="*/ 1814113 w 10345110"/>
              <a:gd name="connsiteY3298" fmla="*/ 837408 h 7720365"/>
              <a:gd name="connsiteX3299" fmla="*/ 1811732 w 10345110"/>
              <a:gd name="connsiteY3299" fmla="*/ 837169 h 7720365"/>
              <a:gd name="connsiteX3300" fmla="*/ 1806048 w 10345110"/>
              <a:gd name="connsiteY3300" fmla="*/ 833609 h 7720365"/>
              <a:gd name="connsiteX3301" fmla="*/ 1800346 w 10345110"/>
              <a:gd name="connsiteY3301" fmla="*/ 828631 h 7720365"/>
              <a:gd name="connsiteX3302" fmla="*/ 1798210 w 10345110"/>
              <a:gd name="connsiteY3302" fmla="*/ 826496 h 7720365"/>
              <a:gd name="connsiteX3303" fmla="*/ 1782553 w 10345110"/>
              <a:gd name="connsiteY3303" fmla="*/ 802292 h 7720365"/>
              <a:gd name="connsiteX3304" fmla="*/ 2866036 w 10345110"/>
              <a:gd name="connsiteY3304" fmla="*/ 798732 h 7720365"/>
              <a:gd name="connsiteX3305" fmla="*/ 2866033 w 10345110"/>
              <a:gd name="connsiteY3305" fmla="*/ 798734 h 7720365"/>
              <a:gd name="connsiteX3306" fmla="*/ 2879329 w 10345110"/>
              <a:gd name="connsiteY3306" fmla="*/ 799443 h 7720365"/>
              <a:gd name="connsiteX3307" fmla="*/ 2879408 w 10345110"/>
              <a:gd name="connsiteY3307" fmla="*/ 799434 h 7720365"/>
              <a:gd name="connsiteX3308" fmla="*/ 2273686 w 10345110"/>
              <a:gd name="connsiteY3308" fmla="*/ 793038 h 7720365"/>
              <a:gd name="connsiteX3309" fmla="*/ 2307094 w 10345110"/>
              <a:gd name="connsiteY3309" fmla="*/ 810114 h 7720365"/>
              <a:gd name="connsiteX3310" fmla="*/ 2321333 w 10345110"/>
              <a:gd name="connsiteY3310" fmla="*/ 814382 h 7720365"/>
              <a:gd name="connsiteX3311" fmla="*/ 2321380 w 10345110"/>
              <a:gd name="connsiteY3311" fmla="*/ 814372 h 7720365"/>
              <a:gd name="connsiteX3312" fmla="*/ 2307216 w 10345110"/>
              <a:gd name="connsiteY3312" fmla="*/ 810121 h 7720365"/>
              <a:gd name="connsiteX3313" fmla="*/ 2273747 w 10345110"/>
              <a:gd name="connsiteY3313" fmla="*/ 793038 h 7720365"/>
              <a:gd name="connsiteX3314" fmla="*/ 2802498 w 10345110"/>
              <a:gd name="connsiteY3314" fmla="*/ 792322 h 7720365"/>
              <a:gd name="connsiteX3315" fmla="*/ 2819569 w 10345110"/>
              <a:gd name="connsiteY3315" fmla="*/ 796588 h 7720365"/>
              <a:gd name="connsiteX3316" fmla="*/ 2825251 w 10345110"/>
              <a:gd name="connsiteY3316" fmla="*/ 801577 h 7720365"/>
              <a:gd name="connsiteX3317" fmla="*/ 2831668 w 10345110"/>
              <a:gd name="connsiteY3317" fmla="*/ 804405 h 7720365"/>
              <a:gd name="connsiteX3318" fmla="*/ 2840191 w 10345110"/>
              <a:gd name="connsiteY3318" fmla="*/ 806539 h 7720365"/>
              <a:gd name="connsiteX3319" fmla="*/ 2840280 w 10345110"/>
              <a:gd name="connsiteY3319" fmla="*/ 806530 h 7720365"/>
              <a:gd name="connsiteX3320" fmla="*/ 2831862 w 10345110"/>
              <a:gd name="connsiteY3320" fmla="*/ 804427 h 7720365"/>
              <a:gd name="connsiteX3321" fmla="*/ 2825454 w 10345110"/>
              <a:gd name="connsiteY3321" fmla="*/ 801576 h 7720365"/>
              <a:gd name="connsiteX3322" fmla="*/ 2819769 w 10345110"/>
              <a:gd name="connsiteY3322" fmla="*/ 796598 h 7720365"/>
              <a:gd name="connsiteX3323" fmla="*/ 2802682 w 10345110"/>
              <a:gd name="connsiteY3323" fmla="*/ 792322 h 7720365"/>
              <a:gd name="connsiteX3324" fmla="*/ 2347781 w 10345110"/>
              <a:gd name="connsiteY3324" fmla="*/ 785918 h 7720365"/>
              <a:gd name="connsiteX3325" fmla="*/ 2347733 w 10345110"/>
              <a:gd name="connsiteY3325" fmla="*/ 785929 h 7720365"/>
              <a:gd name="connsiteX3326" fmla="*/ 2366153 w 10345110"/>
              <a:gd name="connsiteY3326" fmla="*/ 789465 h 7720365"/>
              <a:gd name="connsiteX3327" fmla="*/ 2386808 w 10345110"/>
              <a:gd name="connsiteY3327" fmla="*/ 797308 h 7720365"/>
              <a:gd name="connsiteX3328" fmla="*/ 2396066 w 10345110"/>
              <a:gd name="connsiteY3328" fmla="*/ 800856 h 7720365"/>
              <a:gd name="connsiteX3329" fmla="*/ 2396146 w 10345110"/>
              <a:gd name="connsiteY3329" fmla="*/ 800846 h 7720365"/>
              <a:gd name="connsiteX3330" fmla="*/ 2386934 w 10345110"/>
              <a:gd name="connsiteY3330" fmla="*/ 797307 h 7720365"/>
              <a:gd name="connsiteX3331" fmla="*/ 2366298 w 10345110"/>
              <a:gd name="connsiteY3331" fmla="*/ 789478 h 7720365"/>
              <a:gd name="connsiteX3332" fmla="*/ 2742876 w 10345110"/>
              <a:gd name="connsiteY3332" fmla="*/ 776663 h 7720365"/>
              <a:gd name="connsiteX3333" fmla="*/ 2742758 w 10345110"/>
              <a:gd name="connsiteY3333" fmla="*/ 776671 h 7720365"/>
              <a:gd name="connsiteX3334" fmla="*/ 2754060 w 10345110"/>
              <a:gd name="connsiteY3334" fmla="*/ 778794 h 7720365"/>
              <a:gd name="connsiteX3335" fmla="*/ 2774716 w 10345110"/>
              <a:gd name="connsiteY3335" fmla="*/ 789465 h 7720365"/>
              <a:gd name="connsiteX3336" fmla="*/ 2791093 w 10345110"/>
              <a:gd name="connsiteY3336" fmla="*/ 792320 h 7720365"/>
              <a:gd name="connsiteX3337" fmla="*/ 2791285 w 10345110"/>
              <a:gd name="connsiteY3337" fmla="*/ 792320 h 7720365"/>
              <a:gd name="connsiteX3338" fmla="*/ 2774915 w 10345110"/>
              <a:gd name="connsiteY3338" fmla="*/ 789478 h 7720365"/>
              <a:gd name="connsiteX3339" fmla="*/ 2754279 w 10345110"/>
              <a:gd name="connsiteY3339" fmla="*/ 778797 h 7720365"/>
              <a:gd name="connsiteX3340" fmla="*/ 4747722 w 10345110"/>
              <a:gd name="connsiteY3340" fmla="*/ 776553 h 7720365"/>
              <a:gd name="connsiteX3341" fmla="*/ 4734189 w 10345110"/>
              <a:gd name="connsiteY3341" fmla="*/ 783679 h 7720365"/>
              <a:gd name="connsiteX3342" fmla="*/ 4719948 w 10345110"/>
              <a:gd name="connsiteY3342" fmla="*/ 814340 h 7720365"/>
              <a:gd name="connsiteX3343" fmla="*/ 4711395 w 10345110"/>
              <a:gd name="connsiteY3343" fmla="*/ 817187 h 7720365"/>
              <a:gd name="connsiteX3344" fmla="*/ 4706416 w 10345110"/>
              <a:gd name="connsiteY3344" fmla="*/ 815763 h 7720365"/>
              <a:gd name="connsiteX3345" fmla="*/ 4683622 w 10345110"/>
              <a:gd name="connsiteY3345" fmla="*/ 814340 h 7720365"/>
              <a:gd name="connsiteX3346" fmla="*/ 4660828 w 10345110"/>
              <a:gd name="connsiteY3346" fmla="*/ 807918 h 7720365"/>
              <a:gd name="connsiteX3347" fmla="*/ 4654410 w 10345110"/>
              <a:gd name="connsiteY3347" fmla="*/ 804360 h 7720365"/>
              <a:gd name="connsiteX3348" fmla="*/ 4651772 w 10345110"/>
              <a:gd name="connsiteY3348" fmla="*/ 802157 h 7720365"/>
              <a:gd name="connsiteX3349" fmla="*/ 4650214 w 10345110"/>
              <a:gd name="connsiteY3349" fmla="*/ 800855 h 7720365"/>
              <a:gd name="connsiteX3350" fmla="*/ 4650213 w 10345110"/>
              <a:gd name="connsiteY3350" fmla="*/ 800856 h 7720365"/>
              <a:gd name="connsiteX3351" fmla="*/ 4654458 w 10345110"/>
              <a:gd name="connsiteY3351" fmla="*/ 804405 h 7720365"/>
              <a:gd name="connsiteX3352" fmla="*/ 4660875 w 10345110"/>
              <a:gd name="connsiteY3352" fmla="*/ 807979 h 7720365"/>
              <a:gd name="connsiteX3353" fmla="*/ 4683636 w 10345110"/>
              <a:gd name="connsiteY3353" fmla="*/ 814382 h 7720365"/>
              <a:gd name="connsiteX3354" fmla="*/ 4706430 w 10345110"/>
              <a:gd name="connsiteY3354" fmla="*/ 815796 h 7720365"/>
              <a:gd name="connsiteX3355" fmla="*/ 4711410 w 10345110"/>
              <a:gd name="connsiteY3355" fmla="*/ 817237 h 7720365"/>
              <a:gd name="connsiteX3356" fmla="*/ 4719966 w 10345110"/>
              <a:gd name="connsiteY3356" fmla="*/ 814382 h 7720365"/>
              <a:gd name="connsiteX3357" fmla="*/ 4734171 w 10345110"/>
              <a:gd name="connsiteY3357" fmla="*/ 783782 h 7720365"/>
              <a:gd name="connsiteX3358" fmla="*/ 4747708 w 10345110"/>
              <a:gd name="connsiteY3358" fmla="*/ 776660 h 7720365"/>
              <a:gd name="connsiteX3359" fmla="*/ 4754125 w 10345110"/>
              <a:gd name="connsiteY3359" fmla="*/ 779487 h 7720365"/>
              <a:gd name="connsiteX3360" fmla="*/ 4758370 w 10345110"/>
              <a:gd name="connsiteY3360" fmla="*/ 783782 h 7720365"/>
              <a:gd name="connsiteX3361" fmla="*/ 4758370 w 10345110"/>
              <a:gd name="connsiteY3361" fmla="*/ 790185 h 7720365"/>
              <a:gd name="connsiteX3362" fmla="*/ 4758370 w 10345110"/>
              <a:gd name="connsiteY3362" fmla="*/ 796588 h 7720365"/>
              <a:gd name="connsiteX3363" fmla="*/ 4763383 w 10345110"/>
              <a:gd name="connsiteY3363" fmla="*/ 802270 h 7720365"/>
              <a:gd name="connsiteX3364" fmla="*/ 4778323 w 10345110"/>
              <a:gd name="connsiteY3364" fmla="*/ 806539 h 7720365"/>
              <a:gd name="connsiteX3365" fmla="*/ 4784005 w 10345110"/>
              <a:gd name="connsiteY3365" fmla="*/ 812968 h 7720365"/>
              <a:gd name="connsiteX3366" fmla="*/ 4785442 w 10345110"/>
              <a:gd name="connsiteY3366" fmla="*/ 819371 h 7720365"/>
              <a:gd name="connsiteX3367" fmla="*/ 4784005 w 10345110"/>
              <a:gd name="connsiteY3367" fmla="*/ 828628 h 7720365"/>
              <a:gd name="connsiteX3368" fmla="*/ 4781164 w 10345110"/>
              <a:gd name="connsiteY3368" fmla="*/ 835031 h 7720365"/>
              <a:gd name="connsiteX3369" fmla="*/ 4778323 w 10345110"/>
              <a:gd name="connsiteY3369" fmla="*/ 837885 h 7720365"/>
              <a:gd name="connsiteX3370" fmla="*/ 4776897 w 10345110"/>
              <a:gd name="connsiteY3370" fmla="*/ 840003 h 7720365"/>
              <a:gd name="connsiteX3371" fmla="*/ 4776923 w 10345110"/>
              <a:gd name="connsiteY3371" fmla="*/ 840003 h 7720365"/>
              <a:gd name="connsiteX3372" fmla="*/ 4778350 w 10345110"/>
              <a:gd name="connsiteY3372" fmla="*/ 837860 h 7720365"/>
              <a:gd name="connsiteX3373" fmla="*/ 4781205 w 10345110"/>
              <a:gd name="connsiteY3373" fmla="*/ 835013 h 7720365"/>
              <a:gd name="connsiteX3374" fmla="*/ 4784049 w 10345110"/>
              <a:gd name="connsiteY3374" fmla="*/ 828591 h 7720365"/>
              <a:gd name="connsiteX3375" fmla="*/ 4785476 w 10345110"/>
              <a:gd name="connsiteY3375" fmla="*/ 819330 h 7720365"/>
              <a:gd name="connsiteX3376" fmla="*/ 4784049 w 10345110"/>
              <a:gd name="connsiteY3376" fmla="*/ 812908 h 7720365"/>
              <a:gd name="connsiteX3377" fmla="*/ 4778350 w 10345110"/>
              <a:gd name="connsiteY3377" fmla="*/ 806495 h 7720365"/>
              <a:gd name="connsiteX3378" fmla="*/ 4763390 w 10345110"/>
              <a:gd name="connsiteY3378" fmla="*/ 802217 h 7720365"/>
              <a:gd name="connsiteX3379" fmla="*/ 4758411 w 10345110"/>
              <a:gd name="connsiteY3379" fmla="*/ 796514 h 7720365"/>
              <a:gd name="connsiteX3380" fmla="*/ 4758411 w 10345110"/>
              <a:gd name="connsiteY3380" fmla="*/ 790100 h 7720365"/>
              <a:gd name="connsiteX3381" fmla="*/ 4758411 w 10345110"/>
              <a:gd name="connsiteY3381" fmla="*/ 783679 h 7720365"/>
              <a:gd name="connsiteX3382" fmla="*/ 4754140 w 10345110"/>
              <a:gd name="connsiteY3382" fmla="*/ 779400 h 7720365"/>
              <a:gd name="connsiteX3383" fmla="*/ 3678678 w 10345110"/>
              <a:gd name="connsiteY3383" fmla="*/ 775951 h 7720365"/>
              <a:gd name="connsiteX3384" fmla="*/ 3687898 w 10345110"/>
              <a:gd name="connsiteY3384" fmla="*/ 778794 h 7720365"/>
              <a:gd name="connsiteX3385" fmla="*/ 3705679 w 10345110"/>
              <a:gd name="connsiteY3385" fmla="*/ 789465 h 7720365"/>
              <a:gd name="connsiteX3386" fmla="*/ 3712798 w 10345110"/>
              <a:gd name="connsiteY3386" fmla="*/ 794454 h 7720365"/>
              <a:gd name="connsiteX3387" fmla="*/ 3719085 w 10345110"/>
              <a:gd name="connsiteY3387" fmla="*/ 804916 h 7720365"/>
              <a:gd name="connsiteX3388" fmla="*/ 3712817 w 10345110"/>
              <a:gd name="connsiteY3388" fmla="*/ 794459 h 7720365"/>
              <a:gd name="connsiteX3389" fmla="*/ 3705706 w 10345110"/>
              <a:gd name="connsiteY3389" fmla="*/ 789475 h 7720365"/>
              <a:gd name="connsiteX3390" fmla="*/ 3687924 w 10345110"/>
              <a:gd name="connsiteY3390" fmla="*/ 778800 h 7720365"/>
              <a:gd name="connsiteX3391" fmla="*/ 3678682 w 10345110"/>
              <a:gd name="connsiteY3391" fmla="*/ 775951 h 7720365"/>
              <a:gd name="connsiteX3392" fmla="*/ 2221779 w 10345110"/>
              <a:gd name="connsiteY3392" fmla="*/ 775947 h 7720365"/>
              <a:gd name="connsiteX3393" fmla="*/ 2221754 w 10345110"/>
              <a:gd name="connsiteY3393" fmla="*/ 775958 h 7720365"/>
              <a:gd name="connsiteX3394" fmla="*/ 2235202 w 10345110"/>
              <a:gd name="connsiteY3394" fmla="*/ 778794 h 7720365"/>
              <a:gd name="connsiteX3395" fmla="*/ 2243023 w 10345110"/>
              <a:gd name="connsiteY3395" fmla="*/ 783782 h 7720365"/>
              <a:gd name="connsiteX3396" fmla="*/ 2248738 w 10345110"/>
              <a:gd name="connsiteY3396" fmla="*/ 789465 h 7720365"/>
              <a:gd name="connsiteX3397" fmla="*/ 2263678 w 10345110"/>
              <a:gd name="connsiteY3397" fmla="*/ 793013 h 7720365"/>
              <a:gd name="connsiteX3398" fmla="*/ 2263688 w 10345110"/>
              <a:gd name="connsiteY3398" fmla="*/ 793013 h 7720365"/>
              <a:gd name="connsiteX3399" fmla="*/ 2248839 w 10345110"/>
              <a:gd name="connsiteY3399" fmla="*/ 789478 h 7720365"/>
              <a:gd name="connsiteX3400" fmla="*/ 2243138 w 10345110"/>
              <a:gd name="connsiteY3400" fmla="*/ 783783 h 7720365"/>
              <a:gd name="connsiteX3401" fmla="*/ 2235317 w 10345110"/>
              <a:gd name="connsiteY3401" fmla="*/ 778797 h 7720365"/>
              <a:gd name="connsiteX3402" fmla="*/ 2508665 w 10345110"/>
              <a:gd name="connsiteY3402" fmla="*/ 764558 h 7720365"/>
              <a:gd name="connsiteX3403" fmla="*/ 2508578 w 10345110"/>
              <a:gd name="connsiteY3403" fmla="*/ 764577 h 7720365"/>
              <a:gd name="connsiteX3404" fmla="*/ 2517760 w 10345110"/>
              <a:gd name="connsiteY3404" fmla="*/ 768122 h 7720365"/>
              <a:gd name="connsiteX3405" fmla="*/ 2522038 w 10345110"/>
              <a:gd name="connsiteY3405" fmla="*/ 775939 h 7720365"/>
              <a:gd name="connsiteX3406" fmla="*/ 2523475 w 10345110"/>
              <a:gd name="connsiteY3406" fmla="*/ 790185 h 7720365"/>
              <a:gd name="connsiteX3407" fmla="*/ 2525614 w 10345110"/>
              <a:gd name="connsiteY3407" fmla="*/ 797308 h 7720365"/>
              <a:gd name="connsiteX3408" fmla="*/ 2529157 w 10345110"/>
              <a:gd name="connsiteY3408" fmla="*/ 804405 h 7720365"/>
              <a:gd name="connsiteX3409" fmla="*/ 2534137 w 10345110"/>
              <a:gd name="connsiteY3409" fmla="*/ 810114 h 7720365"/>
              <a:gd name="connsiteX3410" fmla="*/ 2551951 w 10345110"/>
              <a:gd name="connsiteY3410" fmla="*/ 822226 h 7720365"/>
              <a:gd name="connsiteX3411" fmla="*/ 2561176 w 10345110"/>
              <a:gd name="connsiteY3411" fmla="*/ 829322 h 7720365"/>
              <a:gd name="connsiteX3412" fmla="*/ 2571136 w 10345110"/>
              <a:gd name="connsiteY3412" fmla="*/ 835751 h 7720365"/>
              <a:gd name="connsiteX3413" fmla="*/ 2579692 w 10345110"/>
              <a:gd name="connsiteY3413" fmla="*/ 838579 h 7720365"/>
              <a:gd name="connsiteX3414" fmla="*/ 2583970 w 10345110"/>
              <a:gd name="connsiteY3414" fmla="*/ 842848 h 7720365"/>
              <a:gd name="connsiteX3415" fmla="*/ 2603891 w 10345110"/>
              <a:gd name="connsiteY3415" fmla="*/ 851411 h 7720365"/>
              <a:gd name="connsiteX3416" fmla="*/ 2609572 w 10345110"/>
              <a:gd name="connsiteY3416" fmla="*/ 855679 h 7720365"/>
              <a:gd name="connsiteX3417" fmla="*/ 2617427 w 10345110"/>
              <a:gd name="connsiteY3417" fmla="*/ 857814 h 7720365"/>
              <a:gd name="connsiteX3418" fmla="*/ 2623312 w 10345110"/>
              <a:gd name="connsiteY3418" fmla="*/ 857950 h 7720365"/>
              <a:gd name="connsiteX3419" fmla="*/ 2617597 w 10345110"/>
              <a:gd name="connsiteY3419" fmla="*/ 857813 h 7720365"/>
              <a:gd name="connsiteX3420" fmla="*/ 2609759 w 10345110"/>
              <a:gd name="connsiteY3420" fmla="*/ 855678 h 7720365"/>
              <a:gd name="connsiteX3421" fmla="*/ 2604058 w 10345110"/>
              <a:gd name="connsiteY3421" fmla="*/ 851409 h 7720365"/>
              <a:gd name="connsiteX3422" fmla="*/ 2584128 w 10345110"/>
              <a:gd name="connsiteY3422" fmla="*/ 842864 h 7720365"/>
              <a:gd name="connsiteX3423" fmla="*/ 2579857 w 10345110"/>
              <a:gd name="connsiteY3423" fmla="*/ 838595 h 7720365"/>
              <a:gd name="connsiteX3424" fmla="*/ 2571313 w 10345110"/>
              <a:gd name="connsiteY3424" fmla="*/ 835751 h 7720365"/>
              <a:gd name="connsiteX3425" fmla="*/ 2561356 w 10345110"/>
              <a:gd name="connsiteY3425" fmla="*/ 829340 h 7720365"/>
              <a:gd name="connsiteX3426" fmla="*/ 2552106 w 10345110"/>
              <a:gd name="connsiteY3426" fmla="*/ 822220 h 7720365"/>
              <a:gd name="connsiteX3427" fmla="*/ 2534296 w 10345110"/>
              <a:gd name="connsiteY3427" fmla="*/ 810121 h 7720365"/>
              <a:gd name="connsiteX3428" fmla="*/ 2529318 w 10345110"/>
              <a:gd name="connsiteY3428" fmla="*/ 804427 h 7720365"/>
              <a:gd name="connsiteX3429" fmla="*/ 2525752 w 10345110"/>
              <a:gd name="connsiteY3429" fmla="*/ 797307 h 7720365"/>
              <a:gd name="connsiteX3430" fmla="*/ 2523616 w 10345110"/>
              <a:gd name="connsiteY3430" fmla="*/ 790187 h 7720365"/>
              <a:gd name="connsiteX3431" fmla="*/ 2522204 w 10345110"/>
              <a:gd name="connsiteY3431" fmla="*/ 775947 h 7720365"/>
              <a:gd name="connsiteX3432" fmla="*/ 2517932 w 10345110"/>
              <a:gd name="connsiteY3432" fmla="*/ 768118 h 7720365"/>
              <a:gd name="connsiteX3433" fmla="*/ 2439626 w 10345110"/>
              <a:gd name="connsiteY3433" fmla="*/ 760998 h 7720365"/>
              <a:gd name="connsiteX3434" fmla="*/ 2439584 w 10345110"/>
              <a:gd name="connsiteY3434" fmla="*/ 761019 h 7720365"/>
              <a:gd name="connsiteX3435" fmla="*/ 2477184 w 10345110"/>
              <a:gd name="connsiteY3435" fmla="*/ 768122 h 7720365"/>
              <a:gd name="connsiteX3436" fmla="*/ 2486442 w 10345110"/>
              <a:gd name="connsiteY3436" fmla="*/ 769537 h 7720365"/>
              <a:gd name="connsiteX3437" fmla="*/ 2486490 w 10345110"/>
              <a:gd name="connsiteY3437" fmla="*/ 769526 h 7720365"/>
              <a:gd name="connsiteX3438" fmla="*/ 2477349 w 10345110"/>
              <a:gd name="connsiteY3438" fmla="*/ 768118 h 7720365"/>
              <a:gd name="connsiteX3439" fmla="*/ 1791748 w 10345110"/>
              <a:gd name="connsiteY3439" fmla="*/ 744621 h 7720365"/>
              <a:gd name="connsiteX3440" fmla="*/ 1786766 w 10345110"/>
              <a:gd name="connsiteY3440" fmla="*/ 745341 h 7720365"/>
              <a:gd name="connsiteX3441" fmla="*/ 1782495 w 10345110"/>
              <a:gd name="connsiteY3441" fmla="*/ 748889 h 7720365"/>
              <a:gd name="connsiteX3442" fmla="*/ 1778936 w 10345110"/>
              <a:gd name="connsiteY3442" fmla="*/ 753876 h 7720365"/>
              <a:gd name="connsiteX3443" fmla="*/ 1776800 w 10345110"/>
              <a:gd name="connsiteY3443" fmla="*/ 760286 h 7720365"/>
              <a:gd name="connsiteX3444" fmla="*/ 1773953 w 10345110"/>
              <a:gd name="connsiteY3444" fmla="*/ 767399 h 7720365"/>
              <a:gd name="connsiteX3445" fmla="*/ 1771818 w 10345110"/>
              <a:gd name="connsiteY3445" fmla="*/ 776653 h 7720365"/>
              <a:gd name="connsiteX3446" fmla="*/ 1767530 w 10345110"/>
              <a:gd name="connsiteY3446" fmla="*/ 783783 h 7720365"/>
              <a:gd name="connsiteX3447" fmla="*/ 1762548 w 10345110"/>
              <a:gd name="connsiteY3447" fmla="*/ 788050 h 7720365"/>
              <a:gd name="connsiteX3448" fmla="*/ 1756141 w 10345110"/>
              <a:gd name="connsiteY3448" fmla="*/ 790176 h 7720365"/>
              <a:gd name="connsiteX3449" fmla="*/ 1751159 w 10345110"/>
              <a:gd name="connsiteY3449" fmla="*/ 797305 h 7720365"/>
              <a:gd name="connsiteX3450" fmla="*/ 1749023 w 10345110"/>
              <a:gd name="connsiteY3450" fmla="*/ 808685 h 7720365"/>
              <a:gd name="connsiteX3451" fmla="*/ 1753294 w 10345110"/>
              <a:gd name="connsiteY3451" fmla="*/ 820082 h 7720365"/>
              <a:gd name="connsiteX3452" fmla="*/ 1758277 w 10345110"/>
              <a:gd name="connsiteY3452" fmla="*/ 830759 h 7720365"/>
              <a:gd name="connsiteX3453" fmla="*/ 1765395 w 10345110"/>
              <a:gd name="connsiteY3453" fmla="*/ 835027 h 7720365"/>
              <a:gd name="connsiteX3454" fmla="*/ 1765424 w 10345110"/>
              <a:gd name="connsiteY3454" fmla="*/ 835011 h 7720365"/>
              <a:gd name="connsiteX3455" fmla="*/ 1758351 w 10345110"/>
              <a:gd name="connsiteY3455" fmla="*/ 830765 h 7720365"/>
              <a:gd name="connsiteX3456" fmla="*/ 1753356 w 10345110"/>
              <a:gd name="connsiteY3456" fmla="*/ 820085 h 7720365"/>
              <a:gd name="connsiteX3457" fmla="*/ 1749084 w 10345110"/>
              <a:gd name="connsiteY3457" fmla="*/ 808696 h 7720365"/>
              <a:gd name="connsiteX3458" fmla="*/ 1751220 w 10345110"/>
              <a:gd name="connsiteY3458" fmla="*/ 797307 h 7720365"/>
              <a:gd name="connsiteX3459" fmla="*/ 1756215 w 10345110"/>
              <a:gd name="connsiteY3459" fmla="*/ 790187 h 7720365"/>
              <a:gd name="connsiteX3460" fmla="*/ 1762623 w 10345110"/>
              <a:gd name="connsiteY3460" fmla="*/ 788053 h 7720365"/>
              <a:gd name="connsiteX3461" fmla="*/ 1767601 w 10345110"/>
              <a:gd name="connsiteY3461" fmla="*/ 783783 h 7720365"/>
              <a:gd name="connsiteX3462" fmla="*/ 1771873 w 10345110"/>
              <a:gd name="connsiteY3462" fmla="*/ 776663 h 7720365"/>
              <a:gd name="connsiteX3463" fmla="*/ 1774009 w 10345110"/>
              <a:gd name="connsiteY3463" fmla="*/ 767408 h 7720365"/>
              <a:gd name="connsiteX3464" fmla="*/ 1776851 w 10345110"/>
              <a:gd name="connsiteY3464" fmla="*/ 760288 h 7720365"/>
              <a:gd name="connsiteX3465" fmla="*/ 1778987 w 10345110"/>
              <a:gd name="connsiteY3465" fmla="*/ 753884 h 7720365"/>
              <a:gd name="connsiteX3466" fmla="*/ 1782553 w 10345110"/>
              <a:gd name="connsiteY3466" fmla="*/ 748899 h 7720365"/>
              <a:gd name="connsiteX3467" fmla="*/ 1786824 w 10345110"/>
              <a:gd name="connsiteY3467" fmla="*/ 745339 h 7720365"/>
              <a:gd name="connsiteX3468" fmla="*/ 1791803 w 10345110"/>
              <a:gd name="connsiteY3468" fmla="*/ 744630 h 7720365"/>
              <a:gd name="connsiteX3469" fmla="*/ 1793854 w 10345110"/>
              <a:gd name="connsiteY3469" fmla="*/ 744835 h 7720365"/>
              <a:gd name="connsiteX3470" fmla="*/ 4158670 w 10345110"/>
              <a:gd name="connsiteY3470" fmla="*/ 733950 h 7720365"/>
              <a:gd name="connsiteX3471" fmla="*/ 4151559 w 10345110"/>
              <a:gd name="connsiteY3471" fmla="*/ 735371 h 7720365"/>
              <a:gd name="connsiteX3472" fmla="*/ 4144449 w 10345110"/>
              <a:gd name="connsiteY3472" fmla="*/ 737507 h 7720365"/>
              <a:gd name="connsiteX3473" fmla="*/ 4140184 w 10345110"/>
              <a:gd name="connsiteY3473" fmla="*/ 740355 h 7720365"/>
              <a:gd name="connsiteX3474" fmla="*/ 4140184 w 10345110"/>
              <a:gd name="connsiteY3474" fmla="*/ 749609 h 7720365"/>
              <a:gd name="connsiteX3475" fmla="*/ 4138767 w 10345110"/>
              <a:gd name="connsiteY3475" fmla="*/ 758864 h 7720365"/>
              <a:gd name="connsiteX3476" fmla="*/ 4135920 w 10345110"/>
              <a:gd name="connsiteY3476" fmla="*/ 769546 h 7720365"/>
              <a:gd name="connsiteX3477" fmla="*/ 4126678 w 10345110"/>
              <a:gd name="connsiteY3477" fmla="*/ 778800 h 7720365"/>
              <a:gd name="connsiteX3478" fmla="*/ 4119567 w 10345110"/>
              <a:gd name="connsiteY3478" fmla="*/ 783784 h 7720365"/>
              <a:gd name="connsiteX3479" fmla="*/ 4108182 w 10345110"/>
              <a:gd name="connsiteY3479" fmla="*/ 787340 h 7720365"/>
              <a:gd name="connsiteX3480" fmla="*/ 4095389 w 10345110"/>
              <a:gd name="connsiteY3480" fmla="*/ 794459 h 7720365"/>
              <a:gd name="connsiteX3481" fmla="*/ 4079740 w 10345110"/>
              <a:gd name="connsiteY3481" fmla="*/ 812261 h 7720365"/>
              <a:gd name="connsiteX3482" fmla="*/ 4066233 w 10345110"/>
              <a:gd name="connsiteY3482" fmla="*/ 820087 h 7720365"/>
              <a:gd name="connsiteX3483" fmla="*/ 4060540 w 10345110"/>
              <a:gd name="connsiteY3483" fmla="*/ 823650 h 7720365"/>
              <a:gd name="connsiteX3484" fmla="*/ 4054144 w 10345110"/>
              <a:gd name="connsiteY3484" fmla="*/ 827207 h 7720365"/>
              <a:gd name="connsiteX3485" fmla="*/ 4052715 w 10345110"/>
              <a:gd name="connsiteY3485" fmla="*/ 829341 h 7720365"/>
              <a:gd name="connsiteX3486" fmla="*/ 4047033 w 10345110"/>
              <a:gd name="connsiteY3486" fmla="*/ 842158 h 7720365"/>
              <a:gd name="connsiteX3487" fmla="*/ 4029252 w 10345110"/>
              <a:gd name="connsiteY3487" fmla="*/ 890565 h 7720365"/>
              <a:gd name="connsiteX3488" fmla="*/ 4027834 w 10345110"/>
              <a:gd name="connsiteY3488" fmla="*/ 898398 h 7720365"/>
              <a:gd name="connsiteX3489" fmla="*/ 4027834 w 10345110"/>
              <a:gd name="connsiteY3489" fmla="*/ 905517 h 7720365"/>
              <a:gd name="connsiteX3490" fmla="*/ 4031384 w 10345110"/>
              <a:gd name="connsiteY3490" fmla="*/ 913343 h 7720365"/>
              <a:gd name="connsiteX3491" fmla="*/ 4036362 w 10345110"/>
              <a:gd name="connsiteY3491" fmla="*/ 919755 h 7720365"/>
              <a:gd name="connsiteX3492" fmla="*/ 4042769 w 10345110"/>
              <a:gd name="connsiteY3492" fmla="*/ 924733 h 7720365"/>
              <a:gd name="connsiteX3493" fmla="*/ 4049880 w 10345110"/>
              <a:gd name="connsiteY3493" fmla="*/ 928295 h 7720365"/>
              <a:gd name="connsiteX3494" fmla="*/ 4050168 w 10345110"/>
              <a:gd name="connsiteY3494" fmla="*/ 928295 h 7720365"/>
              <a:gd name="connsiteX3495" fmla="*/ 4043084 w 10345110"/>
              <a:gd name="connsiteY3495" fmla="*/ 924722 h 7720365"/>
              <a:gd name="connsiteX3496" fmla="*/ 4036667 w 10345110"/>
              <a:gd name="connsiteY3496" fmla="*/ 919733 h 7720365"/>
              <a:gd name="connsiteX3497" fmla="*/ 4031687 w 10345110"/>
              <a:gd name="connsiteY3497" fmla="*/ 913330 h 7720365"/>
              <a:gd name="connsiteX3498" fmla="*/ 4028111 w 10345110"/>
              <a:gd name="connsiteY3498" fmla="*/ 905514 h 7720365"/>
              <a:gd name="connsiteX3499" fmla="*/ 4028111 w 10345110"/>
              <a:gd name="connsiteY3499" fmla="*/ 898391 h 7720365"/>
              <a:gd name="connsiteX3500" fmla="*/ 4029548 w 10345110"/>
              <a:gd name="connsiteY3500" fmla="*/ 890547 h 7720365"/>
              <a:gd name="connsiteX3501" fmla="*/ 4047329 w 10345110"/>
              <a:gd name="connsiteY3501" fmla="*/ 842154 h 7720365"/>
              <a:gd name="connsiteX3502" fmla="*/ 4053044 w 10345110"/>
              <a:gd name="connsiteY3502" fmla="*/ 829322 h 7720365"/>
              <a:gd name="connsiteX3503" fmla="*/ 4054448 w 10345110"/>
              <a:gd name="connsiteY3503" fmla="*/ 827188 h 7720365"/>
              <a:gd name="connsiteX3504" fmla="*/ 4060865 w 10345110"/>
              <a:gd name="connsiteY3504" fmla="*/ 823640 h 7720365"/>
              <a:gd name="connsiteX3505" fmla="*/ 4066547 w 10345110"/>
              <a:gd name="connsiteY3505" fmla="*/ 820065 h 7720365"/>
              <a:gd name="connsiteX3506" fmla="*/ 4080084 w 10345110"/>
              <a:gd name="connsiteY3506" fmla="*/ 812248 h 7720365"/>
              <a:gd name="connsiteX3507" fmla="*/ 4095726 w 10345110"/>
              <a:gd name="connsiteY3507" fmla="*/ 794454 h 7720365"/>
              <a:gd name="connsiteX3508" fmla="*/ 4108560 w 10345110"/>
              <a:gd name="connsiteY3508" fmla="*/ 787331 h 7720365"/>
              <a:gd name="connsiteX3509" fmla="*/ 4119924 w 10345110"/>
              <a:gd name="connsiteY3509" fmla="*/ 783782 h 7720365"/>
              <a:gd name="connsiteX3510" fmla="*/ 4127043 w 10345110"/>
              <a:gd name="connsiteY3510" fmla="*/ 778794 h 7720365"/>
              <a:gd name="connsiteX3511" fmla="*/ 4136301 w 10345110"/>
              <a:gd name="connsiteY3511" fmla="*/ 769537 h 7720365"/>
              <a:gd name="connsiteX3512" fmla="*/ 4139142 w 10345110"/>
              <a:gd name="connsiteY3512" fmla="*/ 758865 h 7720365"/>
              <a:gd name="connsiteX3513" fmla="*/ 4140579 w 10345110"/>
              <a:gd name="connsiteY3513" fmla="*/ 749608 h 7720365"/>
              <a:gd name="connsiteX3514" fmla="*/ 4140579 w 10345110"/>
              <a:gd name="connsiteY3514" fmla="*/ 740351 h 7720365"/>
              <a:gd name="connsiteX3515" fmla="*/ 4144857 w 10345110"/>
              <a:gd name="connsiteY3515" fmla="*/ 737497 h 7720365"/>
              <a:gd name="connsiteX3516" fmla="*/ 4151976 w 10345110"/>
              <a:gd name="connsiteY3516" fmla="*/ 735363 h 7720365"/>
              <a:gd name="connsiteX3517" fmla="*/ 4158950 w 10345110"/>
              <a:gd name="connsiteY3517" fmla="*/ 733978 h 7720365"/>
              <a:gd name="connsiteX3518" fmla="*/ 2984218 w 10345110"/>
              <a:gd name="connsiteY3518" fmla="*/ 733234 h 7720365"/>
              <a:gd name="connsiteX3519" fmla="*/ 2984135 w 10345110"/>
              <a:gd name="connsiteY3519" fmla="*/ 733253 h 7720365"/>
              <a:gd name="connsiteX3520" fmla="*/ 3024552 w 10345110"/>
              <a:gd name="connsiteY3520" fmla="*/ 739630 h 7720365"/>
              <a:gd name="connsiteX3521" fmla="*/ 3024635 w 10345110"/>
              <a:gd name="connsiteY3521" fmla="*/ 739621 h 7720365"/>
              <a:gd name="connsiteX3522" fmla="*/ 3144379 w 10345110"/>
              <a:gd name="connsiteY3522" fmla="*/ 710455 h 7720365"/>
              <a:gd name="connsiteX3523" fmla="*/ 3144168 w 10345110"/>
              <a:gd name="connsiteY3523" fmla="*/ 710479 h 7720365"/>
              <a:gd name="connsiteX3524" fmla="*/ 3151961 w 10345110"/>
              <a:gd name="connsiteY3524" fmla="*/ 714714 h 7720365"/>
              <a:gd name="connsiteX3525" fmla="*/ 3159080 w 10345110"/>
              <a:gd name="connsiteY3525" fmla="*/ 717568 h 7720365"/>
              <a:gd name="connsiteX3526" fmla="*/ 3159232 w 10345110"/>
              <a:gd name="connsiteY3526" fmla="*/ 717536 h 7720365"/>
              <a:gd name="connsiteX3527" fmla="*/ 3152216 w 10345110"/>
              <a:gd name="connsiteY3527" fmla="*/ 714724 h 7720365"/>
              <a:gd name="connsiteX3528" fmla="*/ 4646615 w 10345110"/>
              <a:gd name="connsiteY3528" fmla="*/ 701051 h 7720365"/>
              <a:gd name="connsiteX3529" fmla="*/ 4646636 w 10345110"/>
              <a:gd name="connsiteY3529" fmla="*/ 701188 h 7720365"/>
              <a:gd name="connsiteX3530" fmla="*/ 4650213 w 10345110"/>
              <a:gd name="connsiteY3530" fmla="*/ 706897 h 7720365"/>
              <a:gd name="connsiteX3531" fmla="*/ 4663716 w 10345110"/>
              <a:gd name="connsiteY3531" fmla="*/ 713299 h 7720365"/>
              <a:gd name="connsiteX3532" fmla="*/ 4667953 w 10345110"/>
              <a:gd name="connsiteY3532" fmla="*/ 720354 h 7720365"/>
              <a:gd name="connsiteX3533" fmla="*/ 4667953 w 10345110"/>
              <a:gd name="connsiteY3533" fmla="*/ 720229 h 7720365"/>
              <a:gd name="connsiteX3534" fmla="*/ 4663672 w 10345110"/>
              <a:gd name="connsiteY3534" fmla="*/ 713104 h 7720365"/>
              <a:gd name="connsiteX3535" fmla="*/ 4650139 w 10345110"/>
              <a:gd name="connsiteY3535" fmla="*/ 706690 h 7720365"/>
              <a:gd name="connsiteX3536" fmla="*/ 4410396 w 10345110"/>
              <a:gd name="connsiteY3536" fmla="*/ 681274 h 7720365"/>
              <a:gd name="connsiteX3537" fmla="*/ 4396674 w 10345110"/>
              <a:gd name="connsiteY3537" fmla="*/ 681957 h 7720365"/>
              <a:gd name="connsiteX3538" fmla="*/ 4396800 w 10345110"/>
              <a:gd name="connsiteY3538" fmla="*/ 681981 h 7720365"/>
              <a:gd name="connsiteX3539" fmla="*/ 4410498 w 10345110"/>
              <a:gd name="connsiteY3539" fmla="*/ 681288 h 7720365"/>
              <a:gd name="connsiteX3540" fmla="*/ 1841635 w 10345110"/>
              <a:gd name="connsiteY3540" fmla="*/ 645674 h 7720365"/>
              <a:gd name="connsiteX3541" fmla="*/ 1841623 w 10345110"/>
              <a:gd name="connsiteY3541" fmla="*/ 645677 h 7720365"/>
              <a:gd name="connsiteX3542" fmla="*/ 1848726 w 10345110"/>
              <a:gd name="connsiteY3542" fmla="*/ 652074 h 7720365"/>
              <a:gd name="connsiteX3543" fmla="*/ 1855844 w 10345110"/>
              <a:gd name="connsiteY3543" fmla="*/ 663470 h 7720365"/>
              <a:gd name="connsiteX3544" fmla="*/ 1867233 w 10345110"/>
              <a:gd name="connsiteY3544" fmla="*/ 683402 h 7720365"/>
              <a:gd name="connsiteX3545" fmla="*/ 1869368 w 10345110"/>
              <a:gd name="connsiteY3545" fmla="*/ 694783 h 7720365"/>
              <a:gd name="connsiteX3546" fmla="*/ 1868656 w 10345110"/>
              <a:gd name="connsiteY3546" fmla="*/ 704037 h 7720365"/>
              <a:gd name="connsiteX3547" fmla="*/ 1839472 w 10345110"/>
              <a:gd name="connsiteY3547" fmla="*/ 730379 h 7720365"/>
              <a:gd name="connsiteX3548" fmla="*/ 1833050 w 10345110"/>
              <a:gd name="connsiteY3548" fmla="*/ 733224 h 7720365"/>
              <a:gd name="connsiteX3549" fmla="*/ 1806001 w 10345110"/>
              <a:gd name="connsiteY3549" fmla="*/ 744621 h 7720365"/>
              <a:gd name="connsiteX3550" fmla="*/ 1798901 w 10345110"/>
              <a:gd name="connsiteY3550" fmla="*/ 745337 h 7720365"/>
              <a:gd name="connsiteX3551" fmla="*/ 1798917 w 10345110"/>
              <a:gd name="connsiteY3551" fmla="*/ 745339 h 7720365"/>
              <a:gd name="connsiteX3552" fmla="*/ 1806048 w 10345110"/>
              <a:gd name="connsiteY3552" fmla="*/ 744630 h 7720365"/>
              <a:gd name="connsiteX3553" fmla="*/ 1833092 w 10345110"/>
              <a:gd name="connsiteY3553" fmla="*/ 733234 h 7720365"/>
              <a:gd name="connsiteX3554" fmla="*/ 1839499 w 10345110"/>
              <a:gd name="connsiteY3554" fmla="*/ 730390 h 7720365"/>
              <a:gd name="connsiteX3555" fmla="*/ 1868696 w 10345110"/>
              <a:gd name="connsiteY3555" fmla="*/ 704051 h 7720365"/>
              <a:gd name="connsiteX3556" fmla="*/ 1869402 w 10345110"/>
              <a:gd name="connsiteY3556" fmla="*/ 694797 h 7720365"/>
              <a:gd name="connsiteX3557" fmla="*/ 1867266 w 10345110"/>
              <a:gd name="connsiteY3557" fmla="*/ 683408 h 7720365"/>
              <a:gd name="connsiteX3558" fmla="*/ 1855880 w 10345110"/>
              <a:gd name="connsiteY3558" fmla="*/ 663473 h 7720365"/>
              <a:gd name="connsiteX3559" fmla="*/ 1848749 w 10345110"/>
              <a:gd name="connsiteY3559" fmla="*/ 652084 h 7720365"/>
              <a:gd name="connsiteX3560" fmla="*/ 4292363 w 10345110"/>
              <a:gd name="connsiteY3560" fmla="*/ 644965 h 7720365"/>
              <a:gd name="connsiteX3561" fmla="*/ 4283824 w 10345110"/>
              <a:gd name="connsiteY3561" fmla="*/ 645678 h 7720365"/>
              <a:gd name="connsiteX3562" fmla="*/ 4273867 w 10345110"/>
              <a:gd name="connsiteY3562" fmla="*/ 652084 h 7720365"/>
              <a:gd name="connsiteX3563" fmla="*/ 4258228 w 10345110"/>
              <a:gd name="connsiteY3563" fmla="*/ 669171 h 7720365"/>
              <a:gd name="connsiteX3564" fmla="*/ 4239732 w 10345110"/>
              <a:gd name="connsiteY3564" fmla="*/ 694085 h 7720365"/>
              <a:gd name="connsiteX3565" fmla="*/ 4228357 w 10345110"/>
              <a:gd name="connsiteY3565" fmla="*/ 706188 h 7720365"/>
              <a:gd name="connsiteX3566" fmla="*/ 4219829 w 10345110"/>
              <a:gd name="connsiteY3566" fmla="*/ 713306 h 7720365"/>
              <a:gd name="connsiteX3567" fmla="*/ 4206311 w 10345110"/>
              <a:gd name="connsiteY3567" fmla="*/ 721847 h 7720365"/>
              <a:gd name="connsiteX3568" fmla="*/ 4193519 w 10345110"/>
              <a:gd name="connsiteY3568" fmla="*/ 731101 h 7720365"/>
              <a:gd name="connsiteX3569" fmla="*/ 4187826 w 10345110"/>
              <a:gd name="connsiteY3569" fmla="*/ 735371 h 7720365"/>
              <a:gd name="connsiteX3570" fmla="*/ 4182234 w 10345110"/>
              <a:gd name="connsiteY3570" fmla="*/ 735933 h 7720365"/>
              <a:gd name="connsiteX3571" fmla="*/ 4180945 w 10345110"/>
              <a:gd name="connsiteY3571" fmla="*/ 736062 h 7720365"/>
              <a:gd name="connsiteX3572" fmla="*/ 4181154 w 10345110"/>
              <a:gd name="connsiteY3572" fmla="*/ 736082 h 7720365"/>
              <a:gd name="connsiteX3573" fmla="*/ 4188274 w 10345110"/>
              <a:gd name="connsiteY3573" fmla="*/ 735363 h 7720365"/>
              <a:gd name="connsiteX3574" fmla="*/ 4193956 w 10345110"/>
              <a:gd name="connsiteY3574" fmla="*/ 731094 h 7720365"/>
              <a:gd name="connsiteX3575" fmla="*/ 4206756 w 10345110"/>
              <a:gd name="connsiteY3575" fmla="*/ 721837 h 7720365"/>
              <a:gd name="connsiteX3576" fmla="*/ 4220293 w 10345110"/>
              <a:gd name="connsiteY3576" fmla="*/ 713299 h 7720365"/>
              <a:gd name="connsiteX3577" fmla="*/ 4228849 w 10345110"/>
              <a:gd name="connsiteY3577" fmla="*/ 706176 h 7720365"/>
              <a:gd name="connsiteX3578" fmla="*/ 4240213 w 10345110"/>
              <a:gd name="connsiteY3578" fmla="*/ 694065 h 7720365"/>
              <a:gd name="connsiteX3579" fmla="*/ 4258729 w 10345110"/>
              <a:gd name="connsiteY3579" fmla="*/ 669148 h 7720365"/>
              <a:gd name="connsiteX3580" fmla="*/ 4274405 w 10345110"/>
              <a:gd name="connsiteY3580" fmla="*/ 652074 h 7720365"/>
              <a:gd name="connsiteX3581" fmla="*/ 4284365 w 10345110"/>
              <a:gd name="connsiteY3581" fmla="*/ 645672 h 7720365"/>
              <a:gd name="connsiteX3582" fmla="*/ 4292445 w 10345110"/>
              <a:gd name="connsiteY3582" fmla="*/ 644990 h 7720365"/>
              <a:gd name="connsiteX3583" fmla="*/ 3429180 w 10345110"/>
              <a:gd name="connsiteY3583" fmla="*/ 626773 h 7720365"/>
              <a:gd name="connsiteX3584" fmla="*/ 3424874 w 10345110"/>
              <a:gd name="connsiteY3584" fmla="*/ 627164 h 7720365"/>
              <a:gd name="connsiteX3585" fmla="*/ 3424869 w 10345110"/>
              <a:gd name="connsiteY3585" fmla="*/ 627167 h 7720365"/>
              <a:gd name="connsiteX3586" fmla="*/ 3432694 w 10345110"/>
              <a:gd name="connsiteY3586" fmla="*/ 626455 h 7720365"/>
              <a:gd name="connsiteX3587" fmla="*/ 3432655 w 10345110"/>
              <a:gd name="connsiteY3587" fmla="*/ 626458 h 7720365"/>
              <a:gd name="connsiteX3588" fmla="*/ 3446870 w 10345110"/>
              <a:gd name="connsiteY3588" fmla="*/ 629305 h 7720365"/>
              <a:gd name="connsiteX3589" fmla="*/ 3446917 w 10345110"/>
              <a:gd name="connsiteY3589" fmla="*/ 629301 h 7720365"/>
              <a:gd name="connsiteX3590" fmla="*/ 1724617 w 10345110"/>
              <a:gd name="connsiteY3590" fmla="*/ 601591 h 7720365"/>
              <a:gd name="connsiteX3591" fmla="*/ 1730500 w 10345110"/>
              <a:gd name="connsiteY3591" fmla="*/ 602251 h 7720365"/>
              <a:gd name="connsiteX3592" fmla="*/ 1735499 w 10345110"/>
              <a:gd name="connsiteY3592" fmla="*/ 603673 h 7720365"/>
              <a:gd name="connsiteX3593" fmla="*/ 1744040 w 10345110"/>
              <a:gd name="connsiteY3593" fmla="*/ 615053 h 7720365"/>
              <a:gd name="connsiteX3594" fmla="*/ 1755430 w 10345110"/>
              <a:gd name="connsiteY3594" fmla="*/ 620041 h 7720365"/>
              <a:gd name="connsiteX3595" fmla="*/ 1761836 w 10345110"/>
              <a:gd name="connsiteY3595" fmla="*/ 622183 h 7720365"/>
              <a:gd name="connsiteX3596" fmla="*/ 1766819 w 10345110"/>
              <a:gd name="connsiteY3596" fmla="*/ 626450 h 7720365"/>
              <a:gd name="connsiteX3597" fmla="*/ 1766819 w 10345110"/>
              <a:gd name="connsiteY3597" fmla="*/ 626451 h 7720365"/>
              <a:gd name="connsiteX3598" fmla="*/ 1766819 w 10345110"/>
              <a:gd name="connsiteY3598" fmla="*/ 631438 h 7720365"/>
              <a:gd name="connsiteX3599" fmla="*/ 1766819 w 10345110"/>
              <a:gd name="connsiteY3599" fmla="*/ 637848 h 7720365"/>
              <a:gd name="connsiteX3600" fmla="*/ 1766819 w 10345110"/>
              <a:gd name="connsiteY3600" fmla="*/ 637848 h 7720365"/>
              <a:gd name="connsiteX3601" fmla="*/ 1761836 w 10345110"/>
              <a:gd name="connsiteY3601" fmla="*/ 653496 h 7720365"/>
              <a:gd name="connsiteX3602" fmla="*/ 1760412 w 10345110"/>
              <a:gd name="connsiteY3602" fmla="*/ 663470 h 7720365"/>
              <a:gd name="connsiteX3603" fmla="*/ 1762548 w 10345110"/>
              <a:gd name="connsiteY3603" fmla="*/ 670583 h 7720365"/>
              <a:gd name="connsiteX3604" fmla="*/ 1766819 w 10345110"/>
              <a:gd name="connsiteY3604" fmla="*/ 678415 h 7720365"/>
              <a:gd name="connsiteX3605" fmla="*/ 1771106 w 10345110"/>
              <a:gd name="connsiteY3605" fmla="*/ 684105 h 7720365"/>
              <a:gd name="connsiteX3606" fmla="*/ 1776800 w 10345110"/>
              <a:gd name="connsiteY3606" fmla="*/ 688390 h 7720365"/>
              <a:gd name="connsiteX3607" fmla="*/ 1783206 w 10345110"/>
              <a:gd name="connsiteY3607" fmla="*/ 690515 h 7720365"/>
              <a:gd name="connsiteX3608" fmla="*/ 1783222 w 10345110"/>
              <a:gd name="connsiteY3608" fmla="*/ 690509 h 7720365"/>
              <a:gd name="connsiteX3609" fmla="*/ 1776851 w 10345110"/>
              <a:gd name="connsiteY3609" fmla="*/ 688386 h 7720365"/>
              <a:gd name="connsiteX3610" fmla="*/ 1771167 w 10345110"/>
              <a:gd name="connsiteY3610" fmla="*/ 684117 h 7720365"/>
              <a:gd name="connsiteX3611" fmla="*/ 1766895 w 10345110"/>
              <a:gd name="connsiteY3611" fmla="*/ 678422 h 7720365"/>
              <a:gd name="connsiteX3612" fmla="*/ 1762623 w 10345110"/>
              <a:gd name="connsiteY3612" fmla="*/ 670593 h 7720365"/>
              <a:gd name="connsiteX3613" fmla="*/ 1760487 w 10345110"/>
              <a:gd name="connsiteY3613" fmla="*/ 663473 h 7720365"/>
              <a:gd name="connsiteX3614" fmla="*/ 1761900 w 10345110"/>
              <a:gd name="connsiteY3614" fmla="*/ 653509 h 7720365"/>
              <a:gd name="connsiteX3615" fmla="*/ 1766895 w 10345110"/>
              <a:gd name="connsiteY3615" fmla="*/ 637844 h 7720365"/>
              <a:gd name="connsiteX3616" fmla="*/ 1766895 w 10345110"/>
              <a:gd name="connsiteY3616" fmla="*/ 631440 h 7720365"/>
              <a:gd name="connsiteX3617" fmla="*/ 1766895 w 10345110"/>
              <a:gd name="connsiteY3617" fmla="*/ 626455 h 7720365"/>
              <a:gd name="connsiteX3618" fmla="*/ 1761900 w 10345110"/>
              <a:gd name="connsiteY3618" fmla="*/ 622185 h 7720365"/>
              <a:gd name="connsiteX3619" fmla="*/ 1755492 w 10345110"/>
              <a:gd name="connsiteY3619" fmla="*/ 620051 h 7720365"/>
              <a:gd name="connsiteX3620" fmla="*/ 1744106 w 10345110"/>
              <a:gd name="connsiteY3620" fmla="*/ 615066 h 7720365"/>
              <a:gd name="connsiteX3621" fmla="*/ 1735562 w 10345110"/>
              <a:gd name="connsiteY3621" fmla="*/ 603676 h 7720365"/>
              <a:gd name="connsiteX3622" fmla="*/ 1730584 w 10345110"/>
              <a:gd name="connsiteY3622" fmla="*/ 602251 h 7720365"/>
              <a:gd name="connsiteX3623" fmla="*/ 5605311 w 10345110"/>
              <a:gd name="connsiteY3623" fmla="*/ 601176 h 7720365"/>
              <a:gd name="connsiteX3624" fmla="*/ 5605285 w 10345110"/>
              <a:gd name="connsiteY3624" fmla="*/ 601238 h 7720365"/>
              <a:gd name="connsiteX3625" fmla="*/ 5605268 w 10345110"/>
              <a:gd name="connsiteY3625" fmla="*/ 601276 h 7720365"/>
              <a:gd name="connsiteX3626" fmla="*/ 5608931 w 10345110"/>
              <a:gd name="connsiteY3626" fmla="*/ 603716 h 7720365"/>
              <a:gd name="connsiteX3627" fmla="*/ 5609434 w 10345110"/>
              <a:gd name="connsiteY3627" fmla="*/ 603932 h 7720365"/>
              <a:gd name="connsiteX3628" fmla="*/ 5639207 w 10345110"/>
              <a:gd name="connsiteY3628" fmla="*/ 593962 h 7720365"/>
              <a:gd name="connsiteX3629" fmla="*/ 5643812 w 10345110"/>
              <a:gd name="connsiteY3629" fmla="*/ 596593 h 7720365"/>
              <a:gd name="connsiteX3630" fmla="*/ 5643929 w 10345110"/>
              <a:gd name="connsiteY3630" fmla="*/ 596581 h 7720365"/>
              <a:gd name="connsiteX3631" fmla="*/ 5639502 w 10345110"/>
              <a:gd name="connsiteY3631" fmla="*/ 594051 h 7720365"/>
              <a:gd name="connsiteX3632" fmla="*/ 3335888 w 10345110"/>
              <a:gd name="connsiteY3632" fmla="*/ 580891 h 7720365"/>
              <a:gd name="connsiteX3633" fmla="*/ 3335685 w 10345110"/>
              <a:gd name="connsiteY3633" fmla="*/ 580908 h 7720365"/>
              <a:gd name="connsiteX3634" fmla="*/ 3342706 w 10345110"/>
              <a:gd name="connsiteY3634" fmla="*/ 581592 h 7720365"/>
              <a:gd name="connsiteX3635" fmla="*/ 3350527 w 10345110"/>
              <a:gd name="connsiteY3635" fmla="*/ 583725 h 7720365"/>
              <a:gd name="connsiteX3636" fmla="*/ 3364765 w 10345110"/>
              <a:gd name="connsiteY3636" fmla="*/ 596557 h 7720365"/>
              <a:gd name="connsiteX3637" fmla="*/ 3385420 w 10345110"/>
              <a:gd name="connsiteY3637" fmla="*/ 632840 h 7720365"/>
              <a:gd name="connsiteX3638" fmla="*/ 3382546 w 10345110"/>
              <a:gd name="connsiteY3638" fmla="*/ 688383 h 7720365"/>
              <a:gd name="connsiteX3639" fmla="*/ 3384685 w 10345110"/>
              <a:gd name="connsiteY3639" fmla="*/ 699774 h 7720365"/>
              <a:gd name="connsiteX3640" fmla="*/ 3388261 w 10345110"/>
              <a:gd name="connsiteY3640" fmla="*/ 716848 h 7720365"/>
              <a:gd name="connsiteX3641" fmla="*/ 3394645 w 10345110"/>
              <a:gd name="connsiteY3641" fmla="*/ 723971 h 7720365"/>
              <a:gd name="connsiteX3642" fmla="*/ 3401062 w 10345110"/>
              <a:gd name="connsiteY3642" fmla="*/ 730373 h 7720365"/>
              <a:gd name="connsiteX3643" fmla="*/ 3432380 w 10345110"/>
              <a:gd name="connsiteY3643" fmla="*/ 746754 h 7720365"/>
              <a:gd name="connsiteX3644" fmla="*/ 3437360 w 10345110"/>
              <a:gd name="connsiteY3644" fmla="*/ 753877 h 7720365"/>
              <a:gd name="connsiteX3645" fmla="*/ 3441638 w 10345110"/>
              <a:gd name="connsiteY3645" fmla="*/ 764548 h 7720365"/>
              <a:gd name="connsiteX3646" fmla="*/ 3457280 w 10345110"/>
              <a:gd name="connsiteY3646" fmla="*/ 778794 h 7720365"/>
              <a:gd name="connsiteX3647" fmla="*/ 3460154 w 10345110"/>
              <a:gd name="connsiteY3647" fmla="*/ 785917 h 7720365"/>
              <a:gd name="connsiteX3648" fmla="*/ 3465134 w 10345110"/>
              <a:gd name="connsiteY3648" fmla="*/ 812248 h 7720365"/>
              <a:gd name="connsiteX3649" fmla="*/ 3465353 w 10345110"/>
              <a:gd name="connsiteY3649" fmla="*/ 812248 h 7720365"/>
              <a:gd name="connsiteX3650" fmla="*/ 3460377 w 10345110"/>
              <a:gd name="connsiteY3650" fmla="*/ 785919 h 7720365"/>
              <a:gd name="connsiteX3651" fmla="*/ 3457530 w 10345110"/>
              <a:gd name="connsiteY3651" fmla="*/ 778800 h 7720365"/>
              <a:gd name="connsiteX3652" fmla="*/ 3441891 w 10345110"/>
              <a:gd name="connsiteY3652" fmla="*/ 764562 h 7720365"/>
              <a:gd name="connsiteX3653" fmla="*/ 3437627 w 10345110"/>
              <a:gd name="connsiteY3653" fmla="*/ 753880 h 7720365"/>
              <a:gd name="connsiteX3654" fmla="*/ 3432649 w 10345110"/>
              <a:gd name="connsiteY3654" fmla="*/ 746767 h 7720365"/>
              <a:gd name="connsiteX3655" fmla="*/ 3401360 w 10345110"/>
              <a:gd name="connsiteY3655" fmla="*/ 730394 h 7720365"/>
              <a:gd name="connsiteX3656" fmla="*/ 3394953 w 10345110"/>
              <a:gd name="connsiteY3656" fmla="*/ 723982 h 7720365"/>
              <a:gd name="connsiteX3657" fmla="*/ 3388557 w 10345110"/>
              <a:gd name="connsiteY3657" fmla="*/ 716863 h 7720365"/>
              <a:gd name="connsiteX3658" fmla="*/ 3385007 w 10345110"/>
              <a:gd name="connsiteY3658" fmla="*/ 699783 h 7720365"/>
              <a:gd name="connsiteX3659" fmla="*/ 3382875 w 10345110"/>
              <a:gd name="connsiteY3659" fmla="*/ 688388 h 7720365"/>
              <a:gd name="connsiteX3660" fmla="*/ 3385711 w 10345110"/>
              <a:gd name="connsiteY3660" fmla="*/ 632862 h 7720365"/>
              <a:gd name="connsiteX3661" fmla="*/ 3394953 w 10345110"/>
              <a:gd name="connsiteY3661" fmla="*/ 633575 h 7720365"/>
              <a:gd name="connsiteX3662" fmla="*/ 3394967 w 10345110"/>
              <a:gd name="connsiteY3662" fmla="*/ 633574 h 7720365"/>
              <a:gd name="connsiteX3663" fmla="*/ 3385721 w 10345110"/>
              <a:gd name="connsiteY3663" fmla="*/ 632859 h 7720365"/>
              <a:gd name="connsiteX3664" fmla="*/ 3365068 w 10345110"/>
              <a:gd name="connsiteY3664" fmla="*/ 596556 h 7720365"/>
              <a:gd name="connsiteX3665" fmla="*/ 3350840 w 10345110"/>
              <a:gd name="connsiteY3665" fmla="*/ 583741 h 7720365"/>
              <a:gd name="connsiteX3666" fmla="*/ 3343003 w 10345110"/>
              <a:gd name="connsiteY3666" fmla="*/ 581606 h 7720365"/>
              <a:gd name="connsiteX3667" fmla="*/ 4449169 w 10345110"/>
              <a:gd name="connsiteY3667" fmla="*/ 574933 h 7720365"/>
              <a:gd name="connsiteX3668" fmla="*/ 4448795 w 10345110"/>
              <a:gd name="connsiteY3668" fmla="*/ 575201 h 7720365"/>
              <a:gd name="connsiteX3669" fmla="*/ 4440266 w 10345110"/>
              <a:gd name="connsiteY3669" fmla="*/ 585877 h 7720365"/>
              <a:gd name="connsiteX3670" fmla="*/ 4437420 w 10345110"/>
              <a:gd name="connsiteY3670" fmla="*/ 595131 h 7720365"/>
              <a:gd name="connsiteX3671" fmla="*/ 4440266 w 10345110"/>
              <a:gd name="connsiteY3671" fmla="*/ 602250 h 7720365"/>
              <a:gd name="connsiteX3672" fmla="*/ 4441684 w 10345110"/>
              <a:gd name="connsiteY3672" fmla="*/ 610797 h 7720365"/>
              <a:gd name="connsiteX3673" fmla="*/ 4441684 w 10345110"/>
              <a:gd name="connsiteY3673" fmla="*/ 617916 h 7720365"/>
              <a:gd name="connsiteX3674" fmla="*/ 4440266 w 10345110"/>
              <a:gd name="connsiteY3674" fmla="*/ 625036 h 7720365"/>
              <a:gd name="connsiteX3675" fmla="*/ 4440266 w 10345110"/>
              <a:gd name="connsiteY3675" fmla="*/ 633575 h 7720365"/>
              <a:gd name="connsiteX3676" fmla="*/ 4443816 w 10345110"/>
              <a:gd name="connsiteY3676" fmla="*/ 640694 h 7720365"/>
              <a:gd name="connsiteX3677" fmla="*/ 4446662 w 10345110"/>
              <a:gd name="connsiteY3677" fmla="*/ 647814 h 7720365"/>
              <a:gd name="connsiteX3678" fmla="*/ 4453069 w 10345110"/>
              <a:gd name="connsiteY3678" fmla="*/ 669878 h 7720365"/>
              <a:gd name="connsiteX3679" fmla="*/ 4453773 w 10345110"/>
              <a:gd name="connsiteY3679" fmla="*/ 681981 h 7720365"/>
              <a:gd name="connsiteX3680" fmla="*/ 4432818 w 10345110"/>
              <a:gd name="connsiteY3680" fmla="*/ 684079 h 7720365"/>
              <a:gd name="connsiteX3681" fmla="*/ 4433097 w 10345110"/>
              <a:gd name="connsiteY3681" fmla="*/ 684115 h 7720365"/>
              <a:gd name="connsiteX3682" fmla="*/ 4454454 w 10345110"/>
              <a:gd name="connsiteY3682" fmla="*/ 681981 h 7720365"/>
              <a:gd name="connsiteX3683" fmla="*/ 4501447 w 10345110"/>
              <a:gd name="connsiteY3683" fmla="*/ 664880 h 7720365"/>
              <a:gd name="connsiteX3684" fmla="*/ 4564784 w 10345110"/>
              <a:gd name="connsiteY3684" fmla="*/ 622889 h 7720365"/>
              <a:gd name="connsiteX3685" fmla="*/ 4572604 w 10345110"/>
              <a:gd name="connsiteY3685" fmla="*/ 621475 h 7720365"/>
              <a:gd name="connsiteX3686" fmla="*/ 4579022 w 10345110"/>
              <a:gd name="connsiteY3686" fmla="*/ 619314 h 7720365"/>
              <a:gd name="connsiteX3687" fmla="*/ 4584002 w 10345110"/>
              <a:gd name="connsiteY3687" fmla="*/ 620034 h 7720365"/>
              <a:gd name="connsiteX3688" fmla="*/ 4589684 w 10345110"/>
              <a:gd name="connsiteY3688" fmla="*/ 622889 h 7720365"/>
              <a:gd name="connsiteX3689" fmla="*/ 4601783 w 10345110"/>
              <a:gd name="connsiteY3689" fmla="*/ 634281 h 7720365"/>
              <a:gd name="connsiteX3690" fmla="*/ 4618160 w 10345110"/>
              <a:gd name="connsiteY3690" fmla="*/ 636414 h 7720365"/>
              <a:gd name="connsiteX3691" fmla="*/ 4644498 w 10345110"/>
              <a:gd name="connsiteY3691" fmla="*/ 637828 h 7720365"/>
              <a:gd name="connsiteX3692" fmla="*/ 4660875 w 10345110"/>
              <a:gd name="connsiteY3692" fmla="*/ 639963 h 7720365"/>
              <a:gd name="connsiteX3693" fmla="*/ 4665153 w 10345110"/>
              <a:gd name="connsiteY3693" fmla="*/ 642818 h 7720365"/>
              <a:gd name="connsiteX3694" fmla="*/ 4667953 w 10345110"/>
              <a:gd name="connsiteY3694" fmla="*/ 647024 h 7720365"/>
              <a:gd name="connsiteX3695" fmla="*/ 4667953 w 10345110"/>
              <a:gd name="connsiteY3695" fmla="*/ 646808 h 7720365"/>
              <a:gd name="connsiteX3696" fmla="*/ 4665099 w 10345110"/>
              <a:gd name="connsiteY3696" fmla="*/ 642530 h 7720365"/>
              <a:gd name="connsiteX3697" fmla="*/ 4660828 w 10345110"/>
              <a:gd name="connsiteY3697" fmla="*/ 639674 h 7720365"/>
              <a:gd name="connsiteX3698" fmla="*/ 4644440 w 10345110"/>
              <a:gd name="connsiteY3698" fmla="*/ 637539 h 7720365"/>
              <a:gd name="connsiteX3699" fmla="*/ 4618094 w 10345110"/>
              <a:gd name="connsiteY3699" fmla="*/ 636107 h 7720365"/>
              <a:gd name="connsiteX3700" fmla="*/ 4601707 w 10345110"/>
              <a:gd name="connsiteY3700" fmla="*/ 633973 h 7720365"/>
              <a:gd name="connsiteX3701" fmla="*/ 4589602 w 10345110"/>
              <a:gd name="connsiteY3701" fmla="*/ 622569 h 7720365"/>
              <a:gd name="connsiteX3702" fmla="*/ 4583903 w 10345110"/>
              <a:gd name="connsiteY3702" fmla="*/ 619713 h 7720365"/>
              <a:gd name="connsiteX3703" fmla="*/ 4578913 w 10345110"/>
              <a:gd name="connsiteY3703" fmla="*/ 619001 h 7720365"/>
              <a:gd name="connsiteX3704" fmla="*/ 4572506 w 10345110"/>
              <a:gd name="connsiteY3704" fmla="*/ 621137 h 7720365"/>
              <a:gd name="connsiteX3705" fmla="*/ 4564672 w 10345110"/>
              <a:gd name="connsiteY3705" fmla="*/ 622569 h 7720365"/>
              <a:gd name="connsiteX3706" fmla="*/ 4501280 w 10345110"/>
              <a:gd name="connsiteY3706" fmla="*/ 664625 h 7720365"/>
              <a:gd name="connsiteX3707" fmla="*/ 4454265 w 10345110"/>
              <a:gd name="connsiteY3707" fmla="*/ 681739 h 7720365"/>
              <a:gd name="connsiteX3708" fmla="*/ 4453556 w 10345110"/>
              <a:gd name="connsiteY3708" fmla="*/ 669615 h 7720365"/>
              <a:gd name="connsiteX3709" fmla="*/ 4447139 w 10345110"/>
              <a:gd name="connsiteY3709" fmla="*/ 647519 h 7720365"/>
              <a:gd name="connsiteX3710" fmla="*/ 4444295 w 10345110"/>
              <a:gd name="connsiteY3710" fmla="*/ 640386 h 7720365"/>
              <a:gd name="connsiteX3711" fmla="*/ 4440732 w 10345110"/>
              <a:gd name="connsiteY3711" fmla="*/ 633261 h 7720365"/>
              <a:gd name="connsiteX3712" fmla="*/ 4440732 w 10345110"/>
              <a:gd name="connsiteY3712" fmla="*/ 624704 h 7720365"/>
              <a:gd name="connsiteX3713" fmla="*/ 4442159 w 10345110"/>
              <a:gd name="connsiteY3713" fmla="*/ 617578 h 7720365"/>
              <a:gd name="connsiteX3714" fmla="*/ 4442159 w 10345110"/>
              <a:gd name="connsiteY3714" fmla="*/ 610444 h 7720365"/>
              <a:gd name="connsiteX3715" fmla="*/ 4440732 w 10345110"/>
              <a:gd name="connsiteY3715" fmla="*/ 601887 h 7720365"/>
              <a:gd name="connsiteX3716" fmla="*/ 4437888 w 10345110"/>
              <a:gd name="connsiteY3716" fmla="*/ 594762 h 7720365"/>
              <a:gd name="connsiteX3717" fmla="*/ 4440732 w 10345110"/>
              <a:gd name="connsiteY3717" fmla="*/ 585494 h 7720365"/>
              <a:gd name="connsiteX3718" fmla="*/ 3491794 w 10345110"/>
              <a:gd name="connsiteY3718" fmla="*/ 545298 h 7720365"/>
              <a:gd name="connsiteX3719" fmla="*/ 3491778 w 10345110"/>
              <a:gd name="connsiteY3719" fmla="*/ 545304 h 7720365"/>
              <a:gd name="connsiteX3720" fmla="*/ 3499490 w 10345110"/>
              <a:gd name="connsiteY3720" fmla="*/ 545304 h 7720365"/>
              <a:gd name="connsiteX3721" fmla="*/ 3505886 w 10345110"/>
              <a:gd name="connsiteY3721" fmla="*/ 546725 h 7720365"/>
              <a:gd name="connsiteX3722" fmla="*/ 3512997 w 10345110"/>
              <a:gd name="connsiteY3722" fmla="*/ 547439 h 7720365"/>
              <a:gd name="connsiteX3723" fmla="*/ 3513089 w 10345110"/>
              <a:gd name="connsiteY3723" fmla="*/ 547427 h 7720365"/>
              <a:gd name="connsiteX3724" fmla="*/ 3506022 w 10345110"/>
              <a:gd name="connsiteY3724" fmla="*/ 546723 h 7720365"/>
              <a:gd name="connsiteX3725" fmla="*/ 3499614 w 10345110"/>
              <a:gd name="connsiteY3725" fmla="*/ 545298 h 7720365"/>
              <a:gd name="connsiteX3726" fmla="*/ 4520172 w 10345110"/>
              <a:gd name="connsiteY3726" fmla="*/ 521672 h 7720365"/>
              <a:gd name="connsiteX3727" fmla="*/ 4519911 w 10345110"/>
              <a:gd name="connsiteY3727" fmla="*/ 521812 h 7720365"/>
              <a:gd name="connsiteX3728" fmla="*/ 4512210 w 10345110"/>
              <a:gd name="connsiteY3728" fmla="*/ 529514 h 7720365"/>
              <a:gd name="connsiteX3729" fmla="*/ 4512677 w 10345110"/>
              <a:gd name="connsiteY3729" fmla="*/ 529177 h 7720365"/>
              <a:gd name="connsiteX3730" fmla="*/ 3567964 w 10345110"/>
              <a:gd name="connsiteY3730" fmla="*/ 518250 h 7720365"/>
              <a:gd name="connsiteX3731" fmla="*/ 3567864 w 10345110"/>
              <a:gd name="connsiteY3731" fmla="*/ 518269 h 7720365"/>
              <a:gd name="connsiteX3732" fmla="*/ 3575574 w 10345110"/>
              <a:gd name="connsiteY3732" fmla="*/ 519676 h 7720365"/>
              <a:gd name="connsiteX3733" fmla="*/ 3589795 w 10345110"/>
              <a:gd name="connsiteY3733" fmla="*/ 522519 h 7720365"/>
              <a:gd name="connsiteX3734" fmla="*/ 3594773 w 10345110"/>
              <a:gd name="connsiteY3734" fmla="*/ 526795 h 7720365"/>
              <a:gd name="connsiteX3735" fmla="*/ 3599037 w 10345110"/>
              <a:gd name="connsiteY3735" fmla="*/ 538184 h 7720365"/>
              <a:gd name="connsiteX3736" fmla="*/ 3603312 w 10345110"/>
              <a:gd name="connsiteY3736" fmla="*/ 541027 h 7720365"/>
              <a:gd name="connsiteX3737" fmla="*/ 3603516 w 10345110"/>
              <a:gd name="connsiteY3737" fmla="*/ 541005 h 7720365"/>
              <a:gd name="connsiteX3738" fmla="*/ 3601094 w 10345110"/>
              <a:gd name="connsiteY3738" fmla="*/ 539392 h 7720365"/>
              <a:gd name="connsiteX3739" fmla="*/ 3599280 w 10345110"/>
              <a:gd name="connsiteY3739" fmla="*/ 538184 h 7720365"/>
              <a:gd name="connsiteX3740" fmla="*/ 3595008 w 10345110"/>
              <a:gd name="connsiteY3740" fmla="*/ 526788 h 7720365"/>
              <a:gd name="connsiteX3741" fmla="*/ 3590029 w 10345110"/>
              <a:gd name="connsiteY3741" fmla="*/ 522519 h 7720365"/>
              <a:gd name="connsiteX3742" fmla="*/ 3575784 w 10345110"/>
              <a:gd name="connsiteY3742" fmla="*/ 519675 h 7720365"/>
              <a:gd name="connsiteX3743" fmla="*/ 1637327 w 10345110"/>
              <a:gd name="connsiteY3743" fmla="*/ 429973 h 7720365"/>
              <a:gd name="connsiteX3744" fmla="*/ 1637229 w 10345110"/>
              <a:gd name="connsiteY3744" fmla="*/ 429983 h 7720365"/>
              <a:gd name="connsiteX3745" fmla="*/ 1641491 w 10345110"/>
              <a:gd name="connsiteY3745" fmla="*/ 434241 h 7720365"/>
              <a:gd name="connsiteX3746" fmla="*/ 1644338 w 10345110"/>
              <a:gd name="connsiteY3746" fmla="*/ 440651 h 7720365"/>
              <a:gd name="connsiteX3747" fmla="*/ 1645050 w 10345110"/>
              <a:gd name="connsiteY3747" fmla="*/ 449186 h 7720365"/>
              <a:gd name="connsiteX3748" fmla="*/ 1645050 w 10345110"/>
              <a:gd name="connsiteY3748" fmla="*/ 457018 h 7720365"/>
              <a:gd name="connsiteX3749" fmla="*/ 1645050 w 10345110"/>
              <a:gd name="connsiteY3749" fmla="*/ 466273 h 7720365"/>
              <a:gd name="connsiteX3750" fmla="*/ 1648609 w 10345110"/>
              <a:gd name="connsiteY3750" fmla="*/ 477671 h 7720365"/>
              <a:gd name="connsiteX3751" fmla="*/ 1652880 w 10345110"/>
              <a:gd name="connsiteY3751" fmla="*/ 488348 h 7720365"/>
              <a:gd name="connsiteX3752" fmla="*/ 1657862 w 10345110"/>
              <a:gd name="connsiteY3752" fmla="*/ 496883 h 7720365"/>
              <a:gd name="connsiteX3753" fmla="*/ 1667844 w 10345110"/>
              <a:gd name="connsiteY3753" fmla="*/ 506857 h 7720365"/>
              <a:gd name="connsiteX3754" fmla="*/ 1674250 w 10345110"/>
              <a:gd name="connsiteY3754" fmla="*/ 508982 h 7720365"/>
              <a:gd name="connsiteX3755" fmla="*/ 1680657 w 10345110"/>
              <a:gd name="connsiteY3755" fmla="*/ 513267 h 7720365"/>
              <a:gd name="connsiteX3756" fmla="*/ 1685640 w 10345110"/>
              <a:gd name="connsiteY3756" fmla="*/ 518237 h 7720365"/>
              <a:gd name="connsiteX3757" fmla="*/ 1692758 w 10345110"/>
              <a:gd name="connsiteY3757" fmla="*/ 563089 h 7720365"/>
              <a:gd name="connsiteX3758" fmla="*/ 1697028 w 10345110"/>
              <a:gd name="connsiteY3758" fmla="*/ 574486 h 7720365"/>
              <a:gd name="connsiteX3759" fmla="*/ 1701316 w 10345110"/>
              <a:gd name="connsiteY3759" fmla="*/ 581599 h 7720365"/>
              <a:gd name="connsiteX3760" fmla="*/ 1707722 w 10345110"/>
              <a:gd name="connsiteY3760" fmla="*/ 588009 h 7720365"/>
              <a:gd name="connsiteX3761" fmla="*/ 1724094 w 10345110"/>
              <a:gd name="connsiteY3761" fmla="*/ 601531 h 7720365"/>
              <a:gd name="connsiteX3762" fmla="*/ 1724175 w 10345110"/>
              <a:gd name="connsiteY3762" fmla="*/ 601541 h 7720365"/>
              <a:gd name="connsiteX3763" fmla="*/ 1723997 w 10345110"/>
              <a:gd name="connsiteY3763" fmla="*/ 601394 h 7720365"/>
              <a:gd name="connsiteX3764" fmla="*/ 1707795 w 10345110"/>
              <a:gd name="connsiteY3764" fmla="*/ 588011 h 7720365"/>
              <a:gd name="connsiteX3765" fmla="*/ 1701388 w 10345110"/>
              <a:gd name="connsiteY3765" fmla="*/ 581606 h 7720365"/>
              <a:gd name="connsiteX3766" fmla="*/ 1697133 w 10345110"/>
              <a:gd name="connsiteY3766" fmla="*/ 574486 h 7720365"/>
              <a:gd name="connsiteX3767" fmla="*/ 1692861 w 10345110"/>
              <a:gd name="connsiteY3767" fmla="*/ 563097 h 7720365"/>
              <a:gd name="connsiteX3768" fmla="*/ 1685730 w 10345110"/>
              <a:gd name="connsiteY3768" fmla="*/ 518250 h 7720365"/>
              <a:gd name="connsiteX3769" fmla="*/ 1680752 w 10345110"/>
              <a:gd name="connsiteY3769" fmla="*/ 513264 h 7720365"/>
              <a:gd name="connsiteX3770" fmla="*/ 1674344 w 10345110"/>
              <a:gd name="connsiteY3770" fmla="*/ 508995 h 7720365"/>
              <a:gd name="connsiteX3771" fmla="*/ 1667936 w 10345110"/>
              <a:gd name="connsiteY3771" fmla="*/ 506860 h 7720365"/>
              <a:gd name="connsiteX3772" fmla="*/ 1657963 w 10345110"/>
              <a:gd name="connsiteY3772" fmla="*/ 496890 h 7720365"/>
              <a:gd name="connsiteX3773" fmla="*/ 1652985 w 10345110"/>
              <a:gd name="connsiteY3773" fmla="*/ 488351 h 7720365"/>
              <a:gd name="connsiteX3774" fmla="*/ 1648713 w 10345110"/>
              <a:gd name="connsiteY3774" fmla="*/ 477671 h 7720365"/>
              <a:gd name="connsiteX3775" fmla="*/ 1645164 w 10345110"/>
              <a:gd name="connsiteY3775" fmla="*/ 466282 h 7720365"/>
              <a:gd name="connsiteX3776" fmla="*/ 1645164 w 10345110"/>
              <a:gd name="connsiteY3776" fmla="*/ 457028 h 7720365"/>
              <a:gd name="connsiteX3777" fmla="*/ 1645164 w 10345110"/>
              <a:gd name="connsiteY3777" fmla="*/ 457028 h 7720365"/>
              <a:gd name="connsiteX3778" fmla="*/ 1645164 w 10345110"/>
              <a:gd name="connsiteY3778" fmla="*/ 449198 h 7720365"/>
              <a:gd name="connsiteX3779" fmla="*/ 1644441 w 10345110"/>
              <a:gd name="connsiteY3779" fmla="*/ 440653 h 7720365"/>
              <a:gd name="connsiteX3780" fmla="*/ 1641599 w 10345110"/>
              <a:gd name="connsiteY3780" fmla="*/ 434249 h 7720365"/>
              <a:gd name="connsiteX3781" fmla="*/ 1627950 w 10345110"/>
              <a:gd name="connsiteY3781" fmla="*/ 379432 h 7720365"/>
              <a:gd name="connsiteX3782" fmla="*/ 1618697 w 10345110"/>
              <a:gd name="connsiteY3782" fmla="*/ 381557 h 7720365"/>
              <a:gd name="connsiteX3783" fmla="*/ 1613002 w 10345110"/>
              <a:gd name="connsiteY3783" fmla="*/ 387967 h 7720365"/>
              <a:gd name="connsiteX3784" fmla="*/ 1612290 w 10345110"/>
              <a:gd name="connsiteY3784" fmla="*/ 395080 h 7720365"/>
              <a:gd name="connsiteX3785" fmla="*/ 1610155 w 10345110"/>
              <a:gd name="connsiteY3785" fmla="*/ 415732 h 7720365"/>
              <a:gd name="connsiteX3786" fmla="*/ 1610867 w 10345110"/>
              <a:gd name="connsiteY3786" fmla="*/ 422141 h 7720365"/>
              <a:gd name="connsiteX3787" fmla="*/ 1613002 w 10345110"/>
              <a:gd name="connsiteY3787" fmla="*/ 426409 h 7720365"/>
              <a:gd name="connsiteX3788" fmla="*/ 1623679 w 10345110"/>
              <a:gd name="connsiteY3788" fmla="*/ 431396 h 7720365"/>
              <a:gd name="connsiteX3789" fmla="*/ 1623779 w 10345110"/>
              <a:gd name="connsiteY3789" fmla="*/ 431386 h 7720365"/>
              <a:gd name="connsiteX3790" fmla="*/ 1613125 w 10345110"/>
              <a:gd name="connsiteY3790" fmla="*/ 426412 h 7720365"/>
              <a:gd name="connsiteX3791" fmla="*/ 1610989 w 10345110"/>
              <a:gd name="connsiteY3791" fmla="*/ 422143 h 7720365"/>
              <a:gd name="connsiteX3792" fmla="*/ 1610283 w 10345110"/>
              <a:gd name="connsiteY3792" fmla="*/ 415739 h 7720365"/>
              <a:gd name="connsiteX3793" fmla="*/ 1612402 w 10345110"/>
              <a:gd name="connsiteY3793" fmla="*/ 395095 h 7720365"/>
              <a:gd name="connsiteX3794" fmla="*/ 1613125 w 10345110"/>
              <a:gd name="connsiteY3794" fmla="*/ 387975 h 7720365"/>
              <a:gd name="connsiteX3795" fmla="*/ 1618810 w 10345110"/>
              <a:gd name="connsiteY3795" fmla="*/ 381565 h 7720365"/>
              <a:gd name="connsiteX3796" fmla="*/ 1628068 w 10345110"/>
              <a:gd name="connsiteY3796" fmla="*/ 379432 h 7720365"/>
              <a:gd name="connsiteX3797" fmla="*/ 1219903 w 10345110"/>
              <a:gd name="connsiteY3797" fmla="*/ 0 h 7720365"/>
              <a:gd name="connsiteX3798" fmla="*/ 1224886 w 10345110"/>
              <a:gd name="connsiteY3798" fmla="*/ 2845 h 7720365"/>
              <a:gd name="connsiteX3799" fmla="*/ 1230580 w 10345110"/>
              <a:gd name="connsiteY3799" fmla="*/ 11380 h 7720365"/>
              <a:gd name="connsiteX3800" fmla="*/ 1232715 w 10345110"/>
              <a:gd name="connsiteY3800" fmla="*/ 21355 h 7720365"/>
              <a:gd name="connsiteX3801" fmla="*/ 1229156 w 10345110"/>
              <a:gd name="connsiteY3801" fmla="*/ 27747 h 7720365"/>
              <a:gd name="connsiteX3802" fmla="*/ 1211345 w 10345110"/>
              <a:gd name="connsiteY3802" fmla="*/ 49822 h 7720365"/>
              <a:gd name="connsiteX3803" fmla="*/ 1211345 w 10345110"/>
              <a:gd name="connsiteY3803" fmla="*/ 65486 h 7720365"/>
              <a:gd name="connsiteX3804" fmla="*/ 1214920 w 10345110"/>
              <a:gd name="connsiteY3804" fmla="*/ 69051 h 7720365"/>
              <a:gd name="connsiteX3805" fmla="*/ 1221326 w 10345110"/>
              <a:gd name="connsiteY3805" fmla="*/ 67629 h 7720365"/>
              <a:gd name="connsiteX3806" fmla="*/ 1227021 w 10345110"/>
              <a:gd name="connsiteY3806" fmla="*/ 64064 h 7720365"/>
              <a:gd name="connsiteX3807" fmla="*/ 1229156 w 10345110"/>
              <a:gd name="connsiteY3807" fmla="*/ 61923 h 7720365"/>
              <a:gd name="connsiteX3808" fmla="*/ 1228445 w 10345110"/>
              <a:gd name="connsiteY3808" fmla="*/ 56934 h 7720365"/>
              <a:gd name="connsiteX3809" fmla="*/ 1229156 w 10345110"/>
              <a:gd name="connsiteY3809" fmla="*/ 51964 h 7720365"/>
              <a:gd name="connsiteX3810" fmla="*/ 1235563 w 10345110"/>
              <a:gd name="connsiteY3810" fmla="*/ 49822 h 7720365"/>
              <a:gd name="connsiteX3811" fmla="*/ 1240545 w 10345110"/>
              <a:gd name="connsiteY3811" fmla="*/ 48399 h 7720365"/>
              <a:gd name="connsiteX3812" fmla="*/ 1253374 w 10345110"/>
              <a:gd name="connsiteY3812" fmla="*/ 42709 h 7720365"/>
              <a:gd name="connsiteX3813" fmla="*/ 1256222 w 10345110"/>
              <a:gd name="connsiteY3813" fmla="*/ 56934 h 7720365"/>
              <a:gd name="connsiteX3814" fmla="*/ 1274729 w 10345110"/>
              <a:gd name="connsiteY3814" fmla="*/ 93251 h 7720365"/>
              <a:gd name="connsiteX3815" fmla="*/ 1272593 w 10345110"/>
              <a:gd name="connsiteY3815" fmla="*/ 109618 h 7720365"/>
              <a:gd name="connsiteX3816" fmla="*/ 1279000 w 10345110"/>
              <a:gd name="connsiteY3816" fmla="*/ 107493 h 7720365"/>
              <a:gd name="connsiteX3817" fmla="*/ 1288270 w 10345110"/>
              <a:gd name="connsiteY3817" fmla="*/ 93954 h 7720365"/>
              <a:gd name="connsiteX3818" fmla="*/ 1294676 w 10345110"/>
              <a:gd name="connsiteY3818" fmla="*/ 79009 h 7720365"/>
              <a:gd name="connsiteX3819" fmla="*/ 1303929 w 10345110"/>
              <a:gd name="connsiteY3819" fmla="*/ 82573 h 7720365"/>
              <a:gd name="connsiteX3820" fmla="*/ 1311048 w 10345110"/>
              <a:gd name="connsiteY3820" fmla="*/ 76866 h 7720365"/>
              <a:gd name="connsiteX3821" fmla="*/ 1318894 w 10345110"/>
              <a:gd name="connsiteY3821" fmla="*/ 69051 h 7720365"/>
              <a:gd name="connsiteX3822" fmla="*/ 1328859 w 10345110"/>
              <a:gd name="connsiteY3822" fmla="*/ 64064 h 7720365"/>
              <a:gd name="connsiteX3823" fmla="*/ 1358771 w 10345110"/>
              <a:gd name="connsiteY3823" fmla="*/ 68331 h 7720365"/>
              <a:gd name="connsiteX3824" fmla="*/ 1368025 w 10345110"/>
              <a:gd name="connsiteY3824" fmla="*/ 71176 h 7720365"/>
              <a:gd name="connsiteX3825" fmla="*/ 1430697 w 10345110"/>
              <a:gd name="connsiteY3825" fmla="*/ 106773 h 7720365"/>
              <a:gd name="connsiteX3826" fmla="*/ 1462033 w 10345110"/>
              <a:gd name="connsiteY3826" fmla="*/ 118873 h 7720365"/>
              <a:gd name="connsiteX3827" fmla="*/ 1509741 w 10345110"/>
              <a:gd name="connsiteY3827" fmla="*/ 204309 h 7720365"/>
              <a:gd name="connsiteX3828" fmla="*/ 1546059 w 10345110"/>
              <a:gd name="connsiteY3828" fmla="*/ 222100 h 7720365"/>
              <a:gd name="connsiteX3829" fmla="*/ 1542500 w 10345110"/>
              <a:gd name="connsiteY3829" fmla="*/ 225664 h 7720365"/>
              <a:gd name="connsiteX3830" fmla="*/ 1541788 w 10345110"/>
              <a:gd name="connsiteY3830" fmla="*/ 229932 h 7720365"/>
              <a:gd name="connsiteX3831" fmla="*/ 1539653 w 10345110"/>
              <a:gd name="connsiteY3831" fmla="*/ 232075 h 7720365"/>
              <a:gd name="connsiteX3832" fmla="*/ 1534670 w 10345110"/>
              <a:gd name="connsiteY3832" fmla="*/ 235622 h 7720365"/>
              <a:gd name="connsiteX3833" fmla="*/ 1534670 w 10345110"/>
              <a:gd name="connsiteY3833" fmla="*/ 243455 h 7720365"/>
              <a:gd name="connsiteX3834" fmla="*/ 1544636 w 10345110"/>
              <a:gd name="connsiteY3834" fmla="*/ 247722 h 7720365"/>
              <a:gd name="connsiteX3835" fmla="*/ 1551042 w 10345110"/>
              <a:gd name="connsiteY3835" fmla="*/ 245596 h 7720365"/>
              <a:gd name="connsiteX3836" fmla="*/ 1556025 w 10345110"/>
              <a:gd name="connsiteY3836" fmla="*/ 239187 h 7720365"/>
              <a:gd name="connsiteX3837" fmla="*/ 1565294 w 10345110"/>
              <a:gd name="connsiteY3837" fmla="*/ 235622 h 7720365"/>
              <a:gd name="connsiteX3838" fmla="*/ 1576684 w 10345110"/>
              <a:gd name="connsiteY3838" fmla="*/ 235622 h 7720365"/>
              <a:gd name="connsiteX3839" fmla="*/ 1592343 w 10345110"/>
              <a:gd name="connsiteY3839" fmla="*/ 241312 h 7720365"/>
              <a:gd name="connsiteX3840" fmla="*/ 1621544 w 10345110"/>
              <a:gd name="connsiteY3840" fmla="*/ 245596 h 7720365"/>
              <a:gd name="connsiteX3841" fmla="*/ 1667132 w 10345110"/>
              <a:gd name="connsiteY3841" fmla="*/ 243455 h 7720365"/>
              <a:gd name="connsiteX3842" fmla="*/ 1680657 w 10345110"/>
              <a:gd name="connsiteY3842" fmla="*/ 235622 h 7720365"/>
              <a:gd name="connsiteX3843" fmla="*/ 1694181 w 10345110"/>
              <a:gd name="connsiteY3843" fmla="*/ 242751 h 7720365"/>
              <a:gd name="connsiteX3844" fmla="*/ 1706298 w 10345110"/>
              <a:gd name="connsiteY3844" fmla="*/ 245596 h 7720365"/>
              <a:gd name="connsiteX3845" fmla="*/ 1716264 w 10345110"/>
              <a:gd name="connsiteY3845" fmla="*/ 252007 h 7720365"/>
              <a:gd name="connsiteX3846" fmla="*/ 1716976 w 10345110"/>
              <a:gd name="connsiteY3846" fmla="*/ 272641 h 7720365"/>
              <a:gd name="connsiteX3847" fmla="*/ 1711993 w 10345110"/>
              <a:gd name="connsiteY3847" fmla="*/ 284039 h 7720365"/>
              <a:gd name="connsiteX3848" fmla="*/ 1703451 w 10345110"/>
              <a:gd name="connsiteY3848" fmla="*/ 296841 h 7720365"/>
              <a:gd name="connsiteX3849" fmla="*/ 1699180 w 10345110"/>
              <a:gd name="connsiteY3849" fmla="*/ 311084 h 7720365"/>
              <a:gd name="connsiteX3850" fmla="*/ 1704163 w 10345110"/>
              <a:gd name="connsiteY3850" fmla="*/ 324606 h 7720365"/>
              <a:gd name="connsiteX3851" fmla="*/ 1703451 w 10345110"/>
              <a:gd name="connsiteY3851" fmla="*/ 331016 h 7720365"/>
              <a:gd name="connsiteX3852" fmla="*/ 1702739 w 10345110"/>
              <a:gd name="connsiteY3852" fmla="*/ 332438 h 7720365"/>
              <a:gd name="connsiteX3853" fmla="*/ 1678521 w 10345110"/>
              <a:gd name="connsiteY3853" fmla="*/ 353793 h 7720365"/>
              <a:gd name="connsiteX3854" fmla="*/ 1667844 w 10345110"/>
              <a:gd name="connsiteY3854" fmla="*/ 370177 h 7720365"/>
              <a:gd name="connsiteX3855" fmla="*/ 1660710 w 10345110"/>
              <a:gd name="connsiteY3855" fmla="*/ 377289 h 7720365"/>
              <a:gd name="connsiteX3856" fmla="*/ 1655015 w 10345110"/>
              <a:gd name="connsiteY3856" fmla="*/ 381557 h 7720365"/>
              <a:gd name="connsiteX3857" fmla="*/ 1649365 w 10345110"/>
              <a:gd name="connsiteY3857" fmla="*/ 382272 h 7720365"/>
              <a:gd name="connsiteX3858" fmla="*/ 1649436 w 10345110"/>
              <a:gd name="connsiteY3858" fmla="*/ 382281 h 7720365"/>
              <a:gd name="connsiteX3859" fmla="*/ 1655121 w 10345110"/>
              <a:gd name="connsiteY3859" fmla="*/ 381565 h 7720365"/>
              <a:gd name="connsiteX3860" fmla="*/ 1660822 w 10345110"/>
              <a:gd name="connsiteY3860" fmla="*/ 377296 h 7720365"/>
              <a:gd name="connsiteX3861" fmla="*/ 1667936 w 10345110"/>
              <a:gd name="connsiteY3861" fmla="*/ 370176 h 7720365"/>
              <a:gd name="connsiteX3862" fmla="*/ 1678616 w 10345110"/>
              <a:gd name="connsiteY3862" fmla="*/ 353801 h 7720365"/>
              <a:gd name="connsiteX3863" fmla="*/ 1702817 w 10345110"/>
              <a:gd name="connsiteY3863" fmla="*/ 332448 h 7720365"/>
              <a:gd name="connsiteX3864" fmla="*/ 1703524 w 10345110"/>
              <a:gd name="connsiteY3864" fmla="*/ 331022 h 7720365"/>
              <a:gd name="connsiteX3865" fmla="*/ 1704247 w 10345110"/>
              <a:gd name="connsiteY3865" fmla="*/ 324618 h 7720365"/>
              <a:gd name="connsiteX3866" fmla="*/ 1706383 w 10345110"/>
              <a:gd name="connsiteY3866" fmla="*/ 329597 h 7720365"/>
              <a:gd name="connsiteX3867" fmla="*/ 1712067 w 10345110"/>
              <a:gd name="connsiteY3867" fmla="*/ 329597 h 7720365"/>
              <a:gd name="connsiteX3868" fmla="*/ 1716339 w 10345110"/>
              <a:gd name="connsiteY3868" fmla="*/ 311804 h 7720365"/>
              <a:gd name="connsiteX3869" fmla="*/ 1717769 w 10345110"/>
              <a:gd name="connsiteY3869" fmla="*/ 294720 h 7720365"/>
              <a:gd name="connsiteX3870" fmla="*/ 1722040 w 10345110"/>
              <a:gd name="connsiteY3870" fmla="*/ 281189 h 7720365"/>
              <a:gd name="connsiteX3871" fmla="*/ 1732720 w 10345110"/>
              <a:gd name="connsiteY3871" fmla="*/ 272651 h 7720365"/>
              <a:gd name="connsiteX3872" fmla="*/ 1739834 w 10345110"/>
              <a:gd name="connsiteY3872" fmla="*/ 247730 h 7720365"/>
              <a:gd name="connsiteX3873" fmla="*/ 1783259 w 10345110"/>
              <a:gd name="connsiteY3873" fmla="*/ 238476 h 7720365"/>
              <a:gd name="connsiteX3874" fmla="*/ 1857293 w 10345110"/>
              <a:gd name="connsiteY3874" fmla="*/ 235632 h 7720365"/>
              <a:gd name="connsiteX3875" fmla="*/ 1868696 w 10345110"/>
              <a:gd name="connsiteY3875" fmla="*/ 239192 h 7720365"/>
              <a:gd name="connsiteX3876" fmla="*/ 1914256 w 10345110"/>
              <a:gd name="connsiteY3876" fmla="*/ 235632 h 7720365"/>
              <a:gd name="connsiteX3877" fmla="*/ 1944866 w 10345110"/>
              <a:gd name="connsiteY3877" fmla="*/ 244886 h 7720365"/>
              <a:gd name="connsiteX3878" fmla="*/ 1964795 w 10345110"/>
              <a:gd name="connsiteY3878" fmla="*/ 247730 h 7720365"/>
              <a:gd name="connsiteX3879" fmla="*/ 2007514 w 10345110"/>
              <a:gd name="connsiteY3879" fmla="*/ 224952 h 7720365"/>
              <a:gd name="connsiteX3880" fmla="*/ 2045944 w 10345110"/>
              <a:gd name="connsiteY3880" fmla="*/ 229222 h 7720365"/>
              <a:gd name="connsiteX3881" fmla="*/ 2084390 w 10345110"/>
              <a:gd name="connsiteY3881" fmla="*/ 242752 h 7720365"/>
              <a:gd name="connsiteX3882" fmla="*/ 2112157 w 10345110"/>
              <a:gd name="connsiteY3882" fmla="*/ 258410 h 7720365"/>
              <a:gd name="connsiteX3883" fmla="*/ 2120701 w 10345110"/>
              <a:gd name="connsiteY3883" fmla="*/ 252007 h 7720365"/>
              <a:gd name="connsiteX3884" fmla="*/ 2128521 w 10345110"/>
              <a:gd name="connsiteY3884" fmla="*/ 249866 h 7720365"/>
              <a:gd name="connsiteX3885" fmla="*/ 2148468 w 10345110"/>
              <a:gd name="connsiteY3885" fmla="*/ 249866 h 7720365"/>
              <a:gd name="connsiteX3886" fmla="*/ 2146332 w 10345110"/>
              <a:gd name="connsiteY3886" fmla="*/ 244886 h 7720365"/>
              <a:gd name="connsiteX3887" fmla="*/ 2144196 w 10345110"/>
              <a:gd name="connsiteY3887" fmla="*/ 233497 h 7720365"/>
              <a:gd name="connsiteX3888" fmla="*/ 2143473 w 10345110"/>
              <a:gd name="connsiteY3888" fmla="*/ 229222 h 7720365"/>
              <a:gd name="connsiteX3889" fmla="*/ 2153446 w 10345110"/>
              <a:gd name="connsiteY3889" fmla="*/ 231356 h 7720365"/>
              <a:gd name="connsiteX3890" fmla="*/ 2171240 w 10345110"/>
              <a:gd name="connsiteY3890" fmla="*/ 241326 h 7720365"/>
              <a:gd name="connsiteX3891" fmla="*/ 2182626 w 10345110"/>
              <a:gd name="connsiteY3891" fmla="*/ 243461 h 7720365"/>
              <a:gd name="connsiteX3892" fmla="*/ 2221779 w 10345110"/>
              <a:gd name="connsiteY3892" fmla="*/ 235632 h 7720365"/>
              <a:gd name="connsiteX3893" fmla="*/ 2260225 w 10345110"/>
              <a:gd name="connsiteY3893" fmla="*/ 235632 h 7720365"/>
              <a:gd name="connsiteX3894" fmla="*/ 2271611 w 10345110"/>
              <a:gd name="connsiteY3894" fmla="*/ 233497 h 7720365"/>
              <a:gd name="connsiteX3895" fmla="*/ 2291541 w 10345110"/>
              <a:gd name="connsiteY3895" fmla="*/ 224243 h 7720365"/>
              <a:gd name="connsiteX3896" fmla="*/ 2310058 w 10345110"/>
              <a:gd name="connsiteY3896" fmla="*/ 219967 h 7720365"/>
              <a:gd name="connsiteX3897" fmla="*/ 2314330 w 10345110"/>
              <a:gd name="connsiteY3897" fmla="*/ 213563 h 7720365"/>
              <a:gd name="connsiteX3898" fmla="*/ 2319308 w 10345110"/>
              <a:gd name="connsiteY3898" fmla="*/ 208577 h 7720365"/>
              <a:gd name="connsiteX3899" fmla="*/ 2329987 w 10345110"/>
              <a:gd name="connsiteY3899" fmla="*/ 207152 h 7720365"/>
              <a:gd name="connsiteX3900" fmla="*/ 2354912 w 10345110"/>
              <a:gd name="connsiteY3900" fmla="*/ 224952 h 7720365"/>
              <a:gd name="connsiteX3901" fmla="*/ 2364162 w 10345110"/>
              <a:gd name="connsiteY3901" fmla="*/ 229222 h 7720365"/>
              <a:gd name="connsiteX3902" fmla="*/ 2423245 w 10345110"/>
              <a:gd name="connsiteY3902" fmla="*/ 235632 h 7720365"/>
              <a:gd name="connsiteX3903" fmla="*/ 2434631 w 10345110"/>
              <a:gd name="connsiteY3903" fmla="*/ 229222 h 7720365"/>
              <a:gd name="connsiteX3904" fmla="*/ 2447446 w 10345110"/>
              <a:gd name="connsiteY3904" fmla="*/ 234206 h 7720365"/>
              <a:gd name="connsiteX3905" fmla="*/ 2458849 w 10345110"/>
              <a:gd name="connsiteY3905" fmla="*/ 229222 h 7720365"/>
              <a:gd name="connsiteX3906" fmla="*/ 2470235 w 10345110"/>
              <a:gd name="connsiteY3906" fmla="*/ 220682 h 7720365"/>
              <a:gd name="connsiteX3907" fmla="*/ 2481621 w 10345110"/>
              <a:gd name="connsiteY3907" fmla="*/ 214272 h 7720365"/>
              <a:gd name="connsiteX3908" fmla="*/ 2569900 w 10345110"/>
              <a:gd name="connsiteY3908" fmla="*/ 214272 h 7720365"/>
              <a:gd name="connsiteX3909" fmla="*/ 2573449 w 10345110"/>
              <a:gd name="connsiteY3909" fmla="*/ 205017 h 7720365"/>
              <a:gd name="connsiteX3910" fmla="*/ 2568471 w 10345110"/>
              <a:gd name="connsiteY3910" fmla="*/ 197897 h 7720365"/>
              <a:gd name="connsiteX3911" fmla="*/ 2565628 w 10345110"/>
              <a:gd name="connsiteY3911" fmla="*/ 189359 h 7720365"/>
              <a:gd name="connsiteX3912" fmla="*/ 2574878 w 10345110"/>
              <a:gd name="connsiteY3912" fmla="*/ 177970 h 7720365"/>
              <a:gd name="connsiteX3913" fmla="*/ 2573449 w 10345110"/>
              <a:gd name="connsiteY3913" fmla="*/ 175119 h 7720365"/>
              <a:gd name="connsiteX3914" fmla="*/ 2571313 w 10345110"/>
              <a:gd name="connsiteY3914" fmla="*/ 166581 h 7720365"/>
              <a:gd name="connsiteX3915" fmla="*/ 2569900 w 10345110"/>
              <a:gd name="connsiteY3915" fmla="*/ 163729 h 7720365"/>
              <a:gd name="connsiteX3916" fmla="*/ 2594102 w 10345110"/>
              <a:gd name="connsiteY3916" fmla="*/ 163729 h 7720365"/>
              <a:gd name="connsiteX3917" fmla="*/ 2602645 w 10345110"/>
              <a:gd name="connsiteY3917" fmla="*/ 159460 h 7720365"/>
              <a:gd name="connsiteX3918" fmla="*/ 2606917 w 10345110"/>
              <a:gd name="connsiteY3918" fmla="*/ 145930 h 7720365"/>
              <a:gd name="connsiteX3919" fmla="*/ 2611895 w 10345110"/>
              <a:gd name="connsiteY3919" fmla="*/ 136682 h 7720365"/>
              <a:gd name="connsiteX3920" fmla="*/ 2623281 w 10345110"/>
              <a:gd name="connsiteY3920" fmla="*/ 138101 h 7720365"/>
              <a:gd name="connsiteX3921" fmla="*/ 2648206 w 10345110"/>
              <a:gd name="connsiteY3921" fmla="*/ 150206 h 7720365"/>
              <a:gd name="connsiteX3922" fmla="*/ 2665293 w 10345110"/>
              <a:gd name="connsiteY3922" fmla="*/ 163729 h 7720365"/>
              <a:gd name="connsiteX3923" fmla="*/ 2706582 w 10345110"/>
              <a:gd name="connsiteY3923" fmla="*/ 213563 h 7720365"/>
              <a:gd name="connsiteX3924" fmla="*/ 2720810 w 10345110"/>
              <a:gd name="connsiteY3924" fmla="*/ 235632 h 7720365"/>
              <a:gd name="connsiteX3925" fmla="*/ 2726512 w 10345110"/>
              <a:gd name="connsiteY3925" fmla="*/ 235632 h 7720365"/>
              <a:gd name="connsiteX3926" fmla="*/ 2729354 w 10345110"/>
              <a:gd name="connsiteY3926" fmla="*/ 220682 h 7720365"/>
              <a:gd name="connsiteX3927" fmla="*/ 2735762 w 10345110"/>
              <a:gd name="connsiteY3927" fmla="*/ 224952 h 7720365"/>
              <a:gd name="connsiteX3928" fmla="*/ 2745012 w 10345110"/>
              <a:gd name="connsiteY3928" fmla="*/ 243461 h 7720365"/>
              <a:gd name="connsiteX3929" fmla="*/ 2784165 w 10345110"/>
              <a:gd name="connsiteY3929" fmla="*/ 249866 h 7720365"/>
              <a:gd name="connsiteX3930" fmla="*/ 2936522 w 10345110"/>
              <a:gd name="connsiteY3930" fmla="*/ 243461 h 7720365"/>
              <a:gd name="connsiteX3931" fmla="*/ 2959294 w 10345110"/>
              <a:gd name="connsiteY3931" fmla="*/ 249866 h 7720365"/>
              <a:gd name="connsiteX3932" fmla="*/ 2961430 w 10345110"/>
              <a:gd name="connsiteY3932" fmla="*/ 264105 h 7720365"/>
              <a:gd name="connsiteX3933" fmla="*/ 2952180 w 10345110"/>
              <a:gd name="connsiteY3933" fmla="*/ 281189 h 7720365"/>
              <a:gd name="connsiteX3934" fmla="*/ 2938658 w 10345110"/>
              <a:gd name="connsiteY3934" fmla="*/ 293295 h 7720365"/>
              <a:gd name="connsiteX3935" fmla="*/ 2943636 w 10345110"/>
              <a:gd name="connsiteY3935" fmla="*/ 300414 h 7720365"/>
              <a:gd name="connsiteX3936" fmla="*/ 2952180 w 10345110"/>
              <a:gd name="connsiteY3936" fmla="*/ 295429 h 7720365"/>
              <a:gd name="connsiteX3937" fmla="*/ 2967837 w 10345110"/>
              <a:gd name="connsiteY3937" fmla="*/ 290444 h 7720365"/>
              <a:gd name="connsiteX3938" fmla="*/ 2976381 w 10345110"/>
              <a:gd name="connsiteY3938" fmla="*/ 286175 h 7720365"/>
              <a:gd name="connsiteX3939" fmla="*/ 2981359 w 10345110"/>
              <a:gd name="connsiteY3939" fmla="*/ 279764 h 7720365"/>
              <a:gd name="connsiteX3940" fmla="*/ 2983495 w 10345110"/>
              <a:gd name="connsiteY3940" fmla="*/ 272651 h 7720365"/>
              <a:gd name="connsiteX3941" fmla="*/ 2987767 w 10345110"/>
              <a:gd name="connsiteY3941" fmla="*/ 267665 h 7720365"/>
              <a:gd name="connsiteX3942" fmla="*/ 2999170 w 10345110"/>
              <a:gd name="connsiteY3942" fmla="*/ 265531 h 7720365"/>
              <a:gd name="connsiteX3943" fmla="*/ 3031192 w 10345110"/>
              <a:gd name="connsiteY3943" fmla="*/ 268374 h 7720365"/>
              <a:gd name="connsiteX3944" fmla="*/ 3043301 w 10345110"/>
              <a:gd name="connsiteY3944" fmla="*/ 272651 h 7720365"/>
              <a:gd name="connsiteX3945" fmla="*/ 3097405 w 10345110"/>
              <a:gd name="connsiteY3945" fmla="*/ 308953 h 7720365"/>
              <a:gd name="connsiteX3946" fmla="*/ 3123036 w 10345110"/>
              <a:gd name="connsiteY3946" fmla="*/ 318207 h 7720365"/>
              <a:gd name="connsiteX3947" fmla="*/ 3188527 w 10345110"/>
              <a:gd name="connsiteY3947" fmla="*/ 321058 h 7720365"/>
              <a:gd name="connsiteX3948" fmla="*/ 3207750 w 10345110"/>
              <a:gd name="connsiteY3948" fmla="*/ 326753 h 7720365"/>
              <a:gd name="connsiteX3949" fmla="*/ 3215570 w 10345110"/>
              <a:gd name="connsiteY3949" fmla="*/ 340277 h 7720365"/>
              <a:gd name="connsiteX3950" fmla="*/ 3224114 w 10345110"/>
              <a:gd name="connsiteY3950" fmla="*/ 334582 h 7720365"/>
              <a:gd name="connsiteX3951" fmla="*/ 3278219 w 10345110"/>
              <a:gd name="connsiteY3951" fmla="*/ 350241 h 7720365"/>
              <a:gd name="connsiteX3952" fmla="*/ 3283197 w 10345110"/>
              <a:gd name="connsiteY3952" fmla="*/ 348106 h 7720365"/>
              <a:gd name="connsiteX3953" fmla="*/ 3294600 w 10345110"/>
              <a:gd name="connsiteY3953" fmla="*/ 338851 h 7720365"/>
              <a:gd name="connsiteX3954" fmla="*/ 3303850 w 10345110"/>
              <a:gd name="connsiteY3954" fmla="*/ 336717 h 7720365"/>
              <a:gd name="connsiteX3955" fmla="*/ 3310964 w 10345110"/>
              <a:gd name="connsiteY3955" fmla="*/ 338851 h 7720365"/>
              <a:gd name="connsiteX3956" fmla="*/ 3328758 w 10345110"/>
              <a:gd name="connsiteY3956" fmla="*/ 348106 h 7720365"/>
              <a:gd name="connsiteX3957" fmla="*/ 3382862 w 10345110"/>
              <a:gd name="connsiteY3957" fmla="*/ 359495 h 7720365"/>
              <a:gd name="connsiteX3958" fmla="*/ 3444804 w 10345110"/>
              <a:gd name="connsiteY3958" fmla="*/ 390110 h 7720365"/>
              <a:gd name="connsiteX3959" fmla="*/ 3459755 w 10345110"/>
              <a:gd name="connsiteY3959" fmla="*/ 393670 h 7720365"/>
              <a:gd name="connsiteX3960" fmla="*/ 3627753 w 10345110"/>
              <a:gd name="connsiteY3960" fmla="*/ 409329 h 7720365"/>
              <a:gd name="connsiteX3961" fmla="*/ 3627753 w 10345110"/>
              <a:gd name="connsiteY3961" fmla="*/ 409333 h 7720365"/>
              <a:gd name="connsiteX3962" fmla="*/ 3628194 w 10345110"/>
              <a:gd name="connsiteY3962" fmla="*/ 409333 h 7720365"/>
              <a:gd name="connsiteX3963" fmla="*/ 3631040 w 10345110"/>
              <a:gd name="connsiteY3963" fmla="*/ 409333 h 7720365"/>
              <a:gd name="connsiteX3964" fmla="*/ 3652372 w 10345110"/>
              <a:gd name="connsiteY3964" fmla="*/ 429262 h 7720365"/>
              <a:gd name="connsiteX3965" fmla="*/ 3667307 w 10345110"/>
              <a:gd name="connsiteY3965" fmla="*/ 413603 h 7720365"/>
              <a:gd name="connsiteX3966" fmla="*/ 3689353 w 10345110"/>
              <a:gd name="connsiteY3966" fmla="*/ 409333 h 7720365"/>
              <a:gd name="connsiteX3967" fmla="*/ 3709970 w 10345110"/>
              <a:gd name="connsiteY3967" fmla="*/ 415024 h 7720365"/>
              <a:gd name="connsiteX3968" fmla="*/ 3724191 w 10345110"/>
              <a:gd name="connsiteY3968" fmla="*/ 429262 h 7720365"/>
              <a:gd name="connsiteX3969" fmla="*/ 3729884 w 10345110"/>
              <a:gd name="connsiteY3969" fmla="*/ 429262 h 7720365"/>
              <a:gd name="connsiteX3970" fmla="*/ 3736995 w 10345110"/>
              <a:gd name="connsiteY3970" fmla="*/ 415738 h 7720365"/>
              <a:gd name="connsiteX3971" fmla="*/ 3744105 w 10345110"/>
              <a:gd name="connsiteY3971" fmla="*/ 412889 h 7720365"/>
              <a:gd name="connsiteX3972" fmla="*/ 3779658 w 10345110"/>
              <a:gd name="connsiteY3972" fmla="*/ 417159 h 7720365"/>
              <a:gd name="connsiteX3973" fmla="*/ 3873523 w 10345110"/>
              <a:gd name="connsiteY3973" fmla="*/ 406483 h 7720365"/>
              <a:gd name="connsiteX3974" fmla="*/ 3894141 w 10345110"/>
              <a:gd name="connsiteY3974" fmla="*/ 390110 h 7720365"/>
              <a:gd name="connsiteX3975" fmla="*/ 3943211 w 10345110"/>
              <a:gd name="connsiteY3975" fmla="*/ 375158 h 7720365"/>
              <a:gd name="connsiteX3976" fmla="*/ 3960993 w 10345110"/>
              <a:gd name="connsiteY3976" fmla="*/ 372315 h 7720365"/>
              <a:gd name="connsiteX3977" fmla="*/ 3995117 w 10345110"/>
              <a:gd name="connsiteY3977" fmla="*/ 372315 h 7720365"/>
              <a:gd name="connsiteX3978" fmla="*/ 3999392 w 10345110"/>
              <a:gd name="connsiteY3978" fmla="*/ 368753 h 7720365"/>
              <a:gd name="connsiteX3979" fmla="*/ 4000095 w 10345110"/>
              <a:gd name="connsiteY3979" fmla="*/ 363769 h 7720365"/>
              <a:gd name="connsiteX3980" fmla="*/ 4000809 w 10345110"/>
              <a:gd name="connsiteY3980" fmla="*/ 359498 h 7720365"/>
              <a:gd name="connsiteX3981" fmla="*/ 4007206 w 10345110"/>
              <a:gd name="connsiteY3981" fmla="*/ 357364 h 7720365"/>
              <a:gd name="connsiteX3982" fmla="*/ 4012184 w 10345110"/>
              <a:gd name="connsiteY3982" fmla="*/ 358785 h 7720365"/>
              <a:gd name="connsiteX3983" fmla="*/ 4031384 w 10345110"/>
              <a:gd name="connsiteY3983" fmla="*/ 372315 h 7720365"/>
              <a:gd name="connsiteX3984" fmla="*/ 4034230 w 10345110"/>
              <a:gd name="connsiteY3984" fmla="*/ 367331 h 7720365"/>
              <a:gd name="connsiteX3985" fmla="*/ 4038494 w 10345110"/>
              <a:gd name="connsiteY3985" fmla="*/ 365903 h 7720365"/>
              <a:gd name="connsiteX3986" fmla="*/ 4041341 w 10345110"/>
              <a:gd name="connsiteY3986" fmla="*/ 365903 h 7720365"/>
              <a:gd name="connsiteX3987" fmla="*/ 4047033 w 10345110"/>
              <a:gd name="connsiteY3987" fmla="*/ 365196 h 7720365"/>
              <a:gd name="connsiteX3988" fmla="*/ 4043473 w 10345110"/>
              <a:gd name="connsiteY3988" fmla="*/ 363062 h 7720365"/>
              <a:gd name="connsiteX3989" fmla="*/ 4036362 w 10345110"/>
              <a:gd name="connsiteY3989" fmla="*/ 357364 h 7720365"/>
              <a:gd name="connsiteX3990" fmla="*/ 4036362 w 10345110"/>
              <a:gd name="connsiteY3990" fmla="*/ 350244 h 7720365"/>
              <a:gd name="connsiteX3991" fmla="*/ 4061969 w 10345110"/>
              <a:gd name="connsiteY3991" fmla="*/ 331736 h 7720365"/>
              <a:gd name="connsiteX3992" fmla="*/ 4075475 w 10345110"/>
              <a:gd name="connsiteY3992" fmla="*/ 325331 h 7720365"/>
              <a:gd name="connsiteX3993" fmla="*/ 4088279 w 10345110"/>
              <a:gd name="connsiteY3993" fmla="*/ 329601 h 7720365"/>
              <a:gd name="connsiteX3994" fmla="*/ 4097521 w 10345110"/>
              <a:gd name="connsiteY3994" fmla="*/ 323196 h 7720365"/>
              <a:gd name="connsiteX3995" fmla="*/ 4099653 w 10345110"/>
              <a:gd name="connsiteY3995" fmla="*/ 324617 h 7720365"/>
              <a:gd name="connsiteX3996" fmla="*/ 4103918 w 10345110"/>
              <a:gd name="connsiteY3996" fmla="*/ 329601 h 7720365"/>
              <a:gd name="connsiteX3997" fmla="*/ 4125249 w 10345110"/>
              <a:gd name="connsiteY3997" fmla="*/ 315362 h 7720365"/>
              <a:gd name="connsiteX3998" fmla="*/ 4148009 w 10345110"/>
              <a:gd name="connsiteY3998" fmla="*/ 311093 h 7720365"/>
              <a:gd name="connsiteX3999" fmla="*/ 4170759 w 10345110"/>
              <a:gd name="connsiteY3999" fmla="*/ 315362 h 7720365"/>
              <a:gd name="connsiteX4000" fmla="*/ 4192090 w 10345110"/>
              <a:gd name="connsiteY4000" fmla="*/ 329601 h 7720365"/>
              <a:gd name="connsiteX4001" fmla="*/ 4158670 w 10345110"/>
              <a:gd name="connsiteY4001" fmla="*/ 344546 h 7720365"/>
              <a:gd name="connsiteX4002" fmla="*/ 4145163 w 10345110"/>
              <a:gd name="connsiteY4002" fmla="*/ 353807 h 7720365"/>
              <a:gd name="connsiteX4003" fmla="*/ 4134492 w 10345110"/>
              <a:gd name="connsiteY4003" fmla="*/ 365196 h 7720365"/>
              <a:gd name="connsiteX4004" fmla="*/ 4143031 w 10345110"/>
              <a:gd name="connsiteY4004" fmla="*/ 374451 h 7720365"/>
              <a:gd name="connsiteX4005" fmla="*/ 4145877 w 10345110"/>
              <a:gd name="connsiteY4005" fmla="*/ 377293 h 7720365"/>
              <a:gd name="connsiteX4006" fmla="*/ 4150141 w 10345110"/>
              <a:gd name="connsiteY4006" fmla="*/ 379435 h 7720365"/>
              <a:gd name="connsiteX4007" fmla="*/ 4148009 w 10345110"/>
              <a:gd name="connsiteY4007" fmla="*/ 380856 h 7720365"/>
              <a:gd name="connsiteX4008" fmla="*/ 4145877 w 10345110"/>
              <a:gd name="connsiteY4008" fmla="*/ 380856 h 7720365"/>
              <a:gd name="connsiteX4009" fmla="*/ 4145163 w 10345110"/>
              <a:gd name="connsiteY4009" fmla="*/ 381570 h 7720365"/>
              <a:gd name="connsiteX4010" fmla="*/ 4145163 w 10345110"/>
              <a:gd name="connsiteY4010" fmla="*/ 386554 h 7720365"/>
              <a:gd name="connsiteX4011" fmla="*/ 4153691 w 10345110"/>
              <a:gd name="connsiteY4011" fmla="*/ 386554 h 7720365"/>
              <a:gd name="connsiteX4012" fmla="*/ 4159384 w 10345110"/>
              <a:gd name="connsiteY4012" fmla="*/ 385840 h 7720365"/>
              <a:gd name="connsiteX4013" fmla="*/ 4170759 w 10345110"/>
              <a:gd name="connsiteY4013" fmla="*/ 379435 h 7720365"/>
              <a:gd name="connsiteX4014" fmla="*/ 4176451 w 10345110"/>
              <a:gd name="connsiteY4014" fmla="*/ 374451 h 7720365"/>
              <a:gd name="connsiteX4015" fmla="*/ 4186408 w 10345110"/>
              <a:gd name="connsiteY4015" fmla="*/ 359498 h 7720365"/>
              <a:gd name="connsiteX4016" fmla="*/ 4189958 w 10345110"/>
              <a:gd name="connsiteY4016" fmla="*/ 357364 h 7720365"/>
              <a:gd name="connsiteX4017" fmla="*/ 4195651 w 10345110"/>
              <a:gd name="connsiteY4017" fmla="*/ 359498 h 7720365"/>
              <a:gd name="connsiteX4018" fmla="*/ 4203476 w 10345110"/>
              <a:gd name="connsiteY4018" fmla="*/ 370181 h 7720365"/>
              <a:gd name="connsiteX4019" fmla="*/ 4210586 w 10345110"/>
              <a:gd name="connsiteY4019" fmla="*/ 372315 h 7720365"/>
              <a:gd name="connsiteX4020" fmla="*/ 4213422 w 10345110"/>
              <a:gd name="connsiteY4020" fmla="*/ 368039 h 7720365"/>
              <a:gd name="connsiteX4021" fmla="*/ 4211290 w 10345110"/>
              <a:gd name="connsiteY4021" fmla="*/ 358785 h 7720365"/>
              <a:gd name="connsiteX4022" fmla="*/ 4207026 w 10345110"/>
              <a:gd name="connsiteY4022" fmla="*/ 348109 h 7720365"/>
              <a:gd name="connsiteX4023" fmla="*/ 4202047 w 10345110"/>
              <a:gd name="connsiteY4023" fmla="*/ 343125 h 7720365"/>
              <a:gd name="connsiteX4024" fmla="*/ 4202047 w 10345110"/>
              <a:gd name="connsiteY4024" fmla="*/ 336720 h 7720365"/>
              <a:gd name="connsiteX4025" fmla="*/ 4212718 w 10345110"/>
              <a:gd name="connsiteY4025" fmla="*/ 338855 h 7720365"/>
              <a:gd name="connsiteX4026" fmla="*/ 4217697 w 10345110"/>
              <a:gd name="connsiteY4026" fmla="*/ 340277 h 7720365"/>
              <a:gd name="connsiteX4027" fmla="*/ 4222675 w 10345110"/>
              <a:gd name="connsiteY4027" fmla="*/ 343125 h 7720365"/>
              <a:gd name="connsiteX4028" fmla="*/ 4224093 w 10345110"/>
              <a:gd name="connsiteY4028" fmla="*/ 338141 h 7720365"/>
              <a:gd name="connsiteX4029" fmla="*/ 4224807 w 10345110"/>
              <a:gd name="connsiteY4029" fmla="*/ 338141 h 7720365"/>
              <a:gd name="connsiteX4030" fmla="*/ 4228357 w 10345110"/>
              <a:gd name="connsiteY4030" fmla="*/ 336720 h 7720365"/>
              <a:gd name="connsiteX4031" fmla="*/ 4222675 w 10345110"/>
              <a:gd name="connsiteY4031" fmla="*/ 329601 h 7720365"/>
              <a:gd name="connsiteX4032" fmla="*/ 4231204 w 10345110"/>
              <a:gd name="connsiteY4032" fmla="*/ 325331 h 7720365"/>
              <a:gd name="connsiteX4033" fmla="*/ 4252535 w 10345110"/>
              <a:gd name="connsiteY4033" fmla="*/ 324617 h 7720365"/>
              <a:gd name="connsiteX4034" fmla="*/ 4262492 w 10345110"/>
              <a:gd name="connsiteY4034" fmla="*/ 318212 h 7720365"/>
              <a:gd name="connsiteX4035" fmla="*/ 4269603 w 10345110"/>
              <a:gd name="connsiteY4035" fmla="*/ 311093 h 7720365"/>
              <a:gd name="connsiteX4036" fmla="*/ 4277427 w 10345110"/>
              <a:gd name="connsiteY4036" fmla="*/ 306822 h 7720365"/>
              <a:gd name="connsiteX4037" fmla="*/ 4335730 w 10345110"/>
              <a:gd name="connsiteY4037" fmla="*/ 288314 h 7720365"/>
              <a:gd name="connsiteX4038" fmla="*/ 4354226 w 10345110"/>
              <a:gd name="connsiteY4038" fmla="*/ 290449 h 7720365"/>
              <a:gd name="connsiteX4039" fmla="*/ 4353511 w 10345110"/>
              <a:gd name="connsiteY4039" fmla="*/ 308243 h 7720365"/>
              <a:gd name="connsiteX4040" fmla="*/ 4367018 w 10345110"/>
              <a:gd name="connsiteY4040" fmla="*/ 308957 h 7720365"/>
              <a:gd name="connsiteX4041" fmla="*/ 4376271 w 10345110"/>
              <a:gd name="connsiteY4041" fmla="*/ 316077 h 7720365"/>
              <a:gd name="connsiteX4042" fmla="*/ 4384800 w 10345110"/>
              <a:gd name="connsiteY4042" fmla="*/ 325331 h 7720365"/>
              <a:gd name="connsiteX4043" fmla="*/ 4391910 w 10345110"/>
              <a:gd name="connsiteY4043" fmla="*/ 329601 h 7720365"/>
              <a:gd name="connsiteX4044" fmla="*/ 4444530 w 10345110"/>
              <a:gd name="connsiteY4044" fmla="*/ 338141 h 7720365"/>
              <a:gd name="connsiteX4045" fmla="*/ 4447377 w 10345110"/>
              <a:gd name="connsiteY4045" fmla="*/ 342411 h 7720365"/>
              <a:gd name="connsiteX4046" fmla="*/ 4450927 w 10345110"/>
              <a:gd name="connsiteY4046" fmla="*/ 347395 h 7720365"/>
              <a:gd name="connsiteX4047" fmla="*/ 4451641 w 10345110"/>
              <a:gd name="connsiteY4047" fmla="*/ 353807 h 7720365"/>
              <a:gd name="connsiteX4048" fmla="*/ 4449509 w 10345110"/>
              <a:gd name="connsiteY4048" fmla="*/ 363062 h 7720365"/>
              <a:gd name="connsiteX4049" fmla="*/ 4447377 w 10345110"/>
              <a:gd name="connsiteY4049" fmla="*/ 365196 h 7720365"/>
              <a:gd name="connsiteX4050" fmla="*/ 4442398 w 10345110"/>
              <a:gd name="connsiteY4050" fmla="*/ 363769 h 7720365"/>
              <a:gd name="connsiteX4051" fmla="*/ 4436002 w 10345110"/>
              <a:gd name="connsiteY4051" fmla="*/ 365196 h 7720365"/>
              <a:gd name="connsiteX4052" fmla="*/ 4433156 w 10345110"/>
              <a:gd name="connsiteY4052" fmla="*/ 361633 h 7720365"/>
              <a:gd name="connsiteX4053" fmla="*/ 4426045 w 10345110"/>
              <a:gd name="connsiteY4053" fmla="*/ 357364 h 7720365"/>
              <a:gd name="connsiteX4054" fmla="*/ 4418935 w 10345110"/>
              <a:gd name="connsiteY4054" fmla="*/ 355943 h 7720365"/>
              <a:gd name="connsiteX4055" fmla="*/ 4415374 w 10345110"/>
              <a:gd name="connsiteY4055" fmla="*/ 360920 h 7720365"/>
              <a:gd name="connsiteX4056" fmla="*/ 4412528 w 10345110"/>
              <a:gd name="connsiteY4056" fmla="*/ 367331 h 7720365"/>
              <a:gd name="connsiteX4057" fmla="*/ 4407560 w 10345110"/>
              <a:gd name="connsiteY4057" fmla="*/ 373023 h 7720365"/>
              <a:gd name="connsiteX4058" fmla="*/ 4394757 w 10345110"/>
              <a:gd name="connsiteY4058" fmla="*/ 379435 h 7720365"/>
              <a:gd name="connsiteX4059" fmla="*/ 4410396 w 10345110"/>
              <a:gd name="connsiteY4059" fmla="*/ 382277 h 7720365"/>
              <a:gd name="connsiteX4060" fmla="*/ 4418935 w 10345110"/>
              <a:gd name="connsiteY4060" fmla="*/ 395094 h 7720365"/>
              <a:gd name="connsiteX4061" fmla="*/ 4426045 w 10345110"/>
              <a:gd name="connsiteY4061" fmla="*/ 399364 h 7720365"/>
              <a:gd name="connsiteX4062" fmla="*/ 4436002 w 10345110"/>
              <a:gd name="connsiteY4062" fmla="*/ 379435 h 7720365"/>
              <a:gd name="connsiteX4063" fmla="*/ 4444530 w 10345110"/>
              <a:gd name="connsiteY4063" fmla="*/ 392246 h 7720365"/>
              <a:gd name="connsiteX4064" fmla="*/ 4455202 w 10345110"/>
              <a:gd name="connsiteY4064" fmla="*/ 392959 h 7720365"/>
              <a:gd name="connsiteX4065" fmla="*/ 4477951 w 10345110"/>
              <a:gd name="connsiteY4065" fmla="*/ 386554 h 7720365"/>
              <a:gd name="connsiteX4066" fmla="*/ 4487908 w 10345110"/>
              <a:gd name="connsiteY4066" fmla="*/ 388689 h 7720365"/>
              <a:gd name="connsiteX4067" fmla="*/ 4524175 w 10345110"/>
              <a:gd name="connsiteY4067" fmla="*/ 401499 h 7720365"/>
              <a:gd name="connsiteX4068" fmla="*/ 4571102 w 10345110"/>
              <a:gd name="connsiteY4068" fmla="*/ 407197 h 7720365"/>
              <a:gd name="connsiteX4069" fmla="*/ 4605951 w 10345110"/>
              <a:gd name="connsiteY4069" fmla="*/ 420722 h 7720365"/>
              <a:gd name="connsiteX4070" fmla="*/ 4615194 w 10345110"/>
              <a:gd name="connsiteY4070" fmla="*/ 422857 h 7720365"/>
              <a:gd name="connsiteX4071" fmla="*/ 4623722 w 10345110"/>
              <a:gd name="connsiteY4071" fmla="*/ 427127 h 7720365"/>
              <a:gd name="connsiteX4072" fmla="*/ 4641504 w 10345110"/>
              <a:gd name="connsiteY4072" fmla="*/ 447063 h 7720365"/>
              <a:gd name="connsiteX4073" fmla="*/ 4660704 w 10345110"/>
              <a:gd name="connsiteY4073" fmla="*/ 454183 h 7720365"/>
              <a:gd name="connsiteX4074" fmla="*/ 4660704 w 10345110"/>
              <a:gd name="connsiteY4074" fmla="*/ 460588 h 7720365"/>
              <a:gd name="connsiteX4075" fmla="*/ 4662132 w 10345110"/>
              <a:gd name="connsiteY4075" fmla="*/ 491199 h 7720365"/>
              <a:gd name="connsiteX4076" fmla="*/ 4659286 w 10345110"/>
              <a:gd name="connsiteY4076" fmla="*/ 501168 h 7720365"/>
              <a:gd name="connsiteX4077" fmla="*/ 4653708 w 10345110"/>
              <a:gd name="connsiteY4077" fmla="*/ 508137 h 7720365"/>
              <a:gd name="connsiteX4078" fmla="*/ 4654410 w 10345110"/>
              <a:gd name="connsiteY4078" fmla="*/ 507786 h 7720365"/>
              <a:gd name="connsiteX4079" fmla="*/ 4660109 w 10345110"/>
              <a:gd name="connsiteY4079" fmla="*/ 500659 h 7720365"/>
              <a:gd name="connsiteX4080" fmla="*/ 4662963 w 10345110"/>
              <a:gd name="connsiteY4080" fmla="*/ 490679 h 7720365"/>
              <a:gd name="connsiteX4081" fmla="*/ 4661536 w 10345110"/>
              <a:gd name="connsiteY4081" fmla="*/ 460026 h 7720365"/>
              <a:gd name="connsiteX4082" fmla="*/ 4661536 w 10345110"/>
              <a:gd name="connsiteY4082" fmla="*/ 453604 h 7720365"/>
              <a:gd name="connsiteX4083" fmla="*/ 4676496 w 10345110"/>
              <a:gd name="connsiteY4083" fmla="*/ 457883 h 7720365"/>
              <a:gd name="connsiteX4084" fmla="*/ 4690737 w 10345110"/>
              <a:gd name="connsiteY4084" fmla="*/ 460026 h 7720365"/>
              <a:gd name="connsiteX4085" fmla="*/ 4708551 w 10345110"/>
              <a:gd name="connsiteY4085" fmla="*/ 446479 h 7720365"/>
              <a:gd name="connsiteX4086" fmla="*/ 4732762 w 10345110"/>
              <a:gd name="connsiteY4086" fmla="*/ 460738 h 7720365"/>
              <a:gd name="connsiteX4087" fmla="*/ 4769808 w 10345110"/>
              <a:gd name="connsiteY4087" fmla="*/ 494238 h 7720365"/>
              <a:gd name="connsiteX4088" fmla="*/ 4769808 w 10345110"/>
              <a:gd name="connsiteY4088" fmla="*/ 487113 h 7720365"/>
              <a:gd name="connsiteX4089" fmla="*/ 4761255 w 10345110"/>
              <a:gd name="connsiteY4089" fmla="*/ 460738 h 7720365"/>
              <a:gd name="connsiteX4090" fmla="*/ 4758411 w 10345110"/>
              <a:gd name="connsiteY4090" fmla="*/ 448614 h 7720365"/>
              <a:gd name="connsiteX4091" fmla="*/ 4754140 w 10345110"/>
              <a:gd name="connsiteY4091" fmla="*/ 440777 h 7720365"/>
              <a:gd name="connsiteX4092" fmla="*/ 4754140 w 10345110"/>
              <a:gd name="connsiteY4092" fmla="*/ 435786 h 7720365"/>
              <a:gd name="connsiteX4093" fmla="*/ 4757692 w 10345110"/>
              <a:gd name="connsiteY4093" fmla="*/ 431508 h 7720365"/>
              <a:gd name="connsiteX4094" fmla="*/ 4767672 w 10345110"/>
              <a:gd name="connsiteY4094" fmla="*/ 427941 h 7720365"/>
              <a:gd name="connsiteX4095" fmla="*/ 4776923 w 10345110"/>
              <a:gd name="connsiteY4095" fmla="*/ 417249 h 7720365"/>
              <a:gd name="connsiteX4096" fmla="*/ 4808978 w 10345110"/>
              <a:gd name="connsiteY4096" fmla="*/ 397289 h 7720365"/>
              <a:gd name="connsiteX4097" fmla="*/ 4821803 w 10345110"/>
              <a:gd name="connsiteY4097" fmla="*/ 393010 h 7720365"/>
              <a:gd name="connsiteX4098" fmla="*/ 4821803 w 10345110"/>
              <a:gd name="connsiteY4098" fmla="*/ 385876 h 7720365"/>
              <a:gd name="connsiteX4099" fmla="*/ 4816812 w 10345110"/>
              <a:gd name="connsiteY4099" fmla="*/ 385876 h 7720365"/>
              <a:gd name="connsiteX4100" fmla="*/ 4816812 w 10345110"/>
              <a:gd name="connsiteY4100" fmla="*/ 378751 h 7720365"/>
              <a:gd name="connsiteX4101" fmla="*/ 4828928 w 10345110"/>
              <a:gd name="connsiteY4101" fmla="*/ 371625 h 7720365"/>
              <a:gd name="connsiteX4102" fmla="*/ 4847441 w 10345110"/>
              <a:gd name="connsiteY4102" fmla="*/ 369483 h 7720365"/>
              <a:gd name="connsiteX4103" fmla="*/ 4887330 w 10345110"/>
              <a:gd name="connsiteY4103" fmla="*/ 371625 h 7720365"/>
              <a:gd name="connsiteX4104" fmla="*/ 4922230 w 10345110"/>
              <a:gd name="connsiteY4104" fmla="*/ 367347 h 7720365"/>
              <a:gd name="connsiteX4105" fmla="*/ 4938617 w 10345110"/>
              <a:gd name="connsiteY4105" fmla="*/ 360926 h 7720365"/>
              <a:gd name="connsiteX4106" fmla="*/ 4952149 w 10345110"/>
              <a:gd name="connsiteY4106" fmla="*/ 356655 h 7720365"/>
              <a:gd name="connsiteX4107" fmla="*/ 4962119 w 10345110"/>
              <a:gd name="connsiteY4107" fmla="*/ 358790 h 7720365"/>
              <a:gd name="connsiteX4108" fmla="*/ 4977079 w 10345110"/>
              <a:gd name="connsiteY4108" fmla="*/ 370194 h 7720365"/>
              <a:gd name="connsiteX4109" fmla="*/ 4992747 w 10345110"/>
              <a:gd name="connsiteY4109" fmla="*/ 385876 h 7720365"/>
              <a:gd name="connsiteX4110" fmla="*/ 4999154 w 10345110"/>
              <a:gd name="connsiteY4110" fmla="*/ 397289 h 7720365"/>
              <a:gd name="connsiteX4111" fmla="*/ 5007707 w 10345110"/>
              <a:gd name="connsiteY4111" fmla="*/ 423663 h 7720365"/>
              <a:gd name="connsiteX4112" fmla="*/ 5010551 w 10345110"/>
              <a:gd name="connsiteY4112" fmla="*/ 445047 h 7720365"/>
              <a:gd name="connsiteX4113" fmla="*/ 5013406 w 10345110"/>
              <a:gd name="connsiteY4113" fmla="*/ 440777 h 7720365"/>
              <a:gd name="connsiteX4114" fmla="*/ 5019813 w 10345110"/>
              <a:gd name="connsiteY4114" fmla="*/ 422240 h 7720365"/>
              <a:gd name="connsiteX4115" fmla="*/ 5021240 w 10345110"/>
              <a:gd name="connsiteY4115" fmla="*/ 417249 h 7720365"/>
              <a:gd name="connsiteX4116" fmla="*/ 5019813 w 10345110"/>
              <a:gd name="connsiteY4116" fmla="*/ 410836 h 7720365"/>
              <a:gd name="connsiteX4117" fmla="*/ 5021240 w 10345110"/>
              <a:gd name="connsiteY4117" fmla="*/ 404414 h 7720365"/>
              <a:gd name="connsiteX4118" fmla="*/ 5024803 w 10345110"/>
              <a:gd name="connsiteY4118" fmla="*/ 400847 h 7720365"/>
              <a:gd name="connsiteX4119" fmla="*/ 5033345 w 10345110"/>
              <a:gd name="connsiteY4119" fmla="*/ 398713 h 7720365"/>
              <a:gd name="connsiteX4120" fmla="*/ 5042607 w 10345110"/>
              <a:gd name="connsiteY4120" fmla="*/ 401567 h 7720365"/>
              <a:gd name="connsiteX4121" fmla="*/ 5051160 w 10345110"/>
              <a:gd name="connsiteY4121" fmla="*/ 404414 h 7720365"/>
              <a:gd name="connsiteX4122" fmla="*/ 5074662 w 10345110"/>
              <a:gd name="connsiteY4122" fmla="*/ 410115 h 7720365"/>
              <a:gd name="connsiteX4123" fmla="*/ 5118823 w 10345110"/>
              <a:gd name="connsiteY4123" fmla="*/ 428653 h 7720365"/>
              <a:gd name="connsiteX4124" fmla="*/ 5151587 w 10345110"/>
              <a:gd name="connsiteY4124" fmla="*/ 435068 h 7720365"/>
              <a:gd name="connsiteX4125" fmla="*/ 5167963 w 10345110"/>
              <a:gd name="connsiteY4125" fmla="*/ 442201 h 7720365"/>
              <a:gd name="connsiteX4126" fmla="*/ 5182923 w 10345110"/>
              <a:gd name="connsiteY4126" fmla="*/ 465016 h 7720365"/>
              <a:gd name="connsiteX4127" fmla="*/ 5256296 w 10345110"/>
              <a:gd name="connsiteY4127" fmla="*/ 499236 h 7720365"/>
              <a:gd name="connsiteX4128" fmla="*/ 5287632 w 10345110"/>
              <a:gd name="connsiteY4128" fmla="*/ 508498 h 7720365"/>
              <a:gd name="connsiteX4129" fmla="*/ 5319688 w 10345110"/>
              <a:gd name="connsiteY4129" fmla="*/ 512776 h 7720365"/>
              <a:gd name="connsiteX4130" fmla="*/ 5353160 w 10345110"/>
              <a:gd name="connsiteY4130" fmla="*/ 508498 h 7720365"/>
              <a:gd name="connsiteX4131" fmla="*/ 5378089 w 10345110"/>
              <a:gd name="connsiteY4131" fmla="*/ 501371 h 7720365"/>
              <a:gd name="connsiteX4132" fmla="*/ 5385923 w 10345110"/>
              <a:gd name="connsiteY4132" fmla="*/ 500659 h 7720365"/>
              <a:gd name="connsiteX4133" fmla="*/ 5391622 w 10345110"/>
              <a:gd name="connsiteY4133" fmla="*/ 503507 h 7720365"/>
              <a:gd name="connsiteX4134" fmla="*/ 5396612 w 10345110"/>
              <a:gd name="connsiteY4134" fmla="*/ 512064 h 7720365"/>
              <a:gd name="connsiteX4135" fmla="*/ 5403019 w 10345110"/>
              <a:gd name="connsiteY4135" fmla="*/ 519197 h 7720365"/>
              <a:gd name="connsiteX4136" fmla="*/ 5412280 w 10345110"/>
              <a:gd name="connsiteY4136" fmla="*/ 522044 h 7720365"/>
              <a:gd name="connsiteX4137" fmla="*/ 5414416 w 10345110"/>
              <a:gd name="connsiteY4137" fmla="*/ 521332 h 7720365"/>
              <a:gd name="connsiteX4138" fmla="*/ 5417271 w 10345110"/>
              <a:gd name="connsiteY4138" fmla="*/ 517765 h 7720365"/>
              <a:gd name="connsiteX4139" fmla="*/ 5420114 w 10345110"/>
              <a:gd name="connsiteY4139" fmla="*/ 515631 h 7720365"/>
              <a:gd name="connsiteX4140" fmla="*/ 5425813 w 10345110"/>
              <a:gd name="connsiteY4140" fmla="*/ 514918 h 7720365"/>
              <a:gd name="connsiteX4141" fmla="*/ 5430084 w 10345110"/>
              <a:gd name="connsiteY4141" fmla="*/ 517054 h 7720365"/>
              <a:gd name="connsiteX4142" fmla="*/ 5430803 w 10345110"/>
              <a:gd name="connsiteY4142" fmla="*/ 522044 h 7720365"/>
              <a:gd name="connsiteX4143" fmla="*/ 5432939 w 10345110"/>
              <a:gd name="connsiteY4143" fmla="*/ 527034 h 7720365"/>
              <a:gd name="connsiteX4144" fmla="*/ 5439346 w 10345110"/>
              <a:gd name="connsiteY4144" fmla="*/ 529177 h 7720365"/>
              <a:gd name="connsiteX4145" fmla="*/ 5460712 w 10345110"/>
              <a:gd name="connsiteY4145" fmla="*/ 512064 h 7720365"/>
              <a:gd name="connsiteX4146" fmla="*/ 5469974 w 10345110"/>
              <a:gd name="connsiteY4146" fmla="*/ 508498 h 7720365"/>
              <a:gd name="connsiteX4147" fmla="*/ 5485642 w 10345110"/>
              <a:gd name="connsiteY4147" fmla="*/ 505650 h 7720365"/>
              <a:gd name="connsiteX4148" fmla="*/ 5539773 w 10345110"/>
              <a:gd name="connsiteY4148" fmla="*/ 487113 h 7720365"/>
              <a:gd name="connsiteX4149" fmla="*/ 5557587 w 10345110"/>
              <a:gd name="connsiteY4149" fmla="*/ 475709 h 7720365"/>
              <a:gd name="connsiteX4150" fmla="*/ 5565421 w 10345110"/>
              <a:gd name="connsiteY4150" fmla="*/ 471431 h 7720365"/>
              <a:gd name="connsiteX4151" fmla="*/ 5576818 w 10345110"/>
              <a:gd name="connsiteY4151" fmla="*/ 471431 h 7720365"/>
              <a:gd name="connsiteX4152" fmla="*/ 5586788 w 10345110"/>
              <a:gd name="connsiteY4152" fmla="*/ 478556 h 7720365"/>
              <a:gd name="connsiteX4153" fmla="*/ 5591778 w 10345110"/>
              <a:gd name="connsiteY4153" fmla="*/ 488536 h 7720365"/>
              <a:gd name="connsiteX4154" fmla="*/ 5598185 w 10345110"/>
              <a:gd name="connsiteY4154" fmla="*/ 494238 h 7720365"/>
              <a:gd name="connsiteX4155" fmla="*/ 5608155 w 10345110"/>
              <a:gd name="connsiteY4155" fmla="*/ 487113 h 7720365"/>
              <a:gd name="connsiteX4156" fmla="*/ 5603884 w 10345110"/>
              <a:gd name="connsiteY4156" fmla="*/ 483546 h 7720365"/>
              <a:gd name="connsiteX4157" fmla="*/ 5596758 w 10345110"/>
              <a:gd name="connsiteY4157" fmla="*/ 475709 h 7720365"/>
              <a:gd name="connsiteX4158" fmla="*/ 5591778 w 10345110"/>
              <a:gd name="connsiteY4158" fmla="*/ 471431 h 7720365"/>
              <a:gd name="connsiteX4159" fmla="*/ 5623115 w 10345110"/>
              <a:gd name="connsiteY4159" fmla="*/ 457883 h 7720365"/>
              <a:gd name="connsiteX4160" fmla="*/ 5651607 w 10345110"/>
              <a:gd name="connsiteY4160" fmla="*/ 431508 h 7720365"/>
              <a:gd name="connsiteX4161" fmla="*/ 5678673 w 10345110"/>
              <a:gd name="connsiteY4161" fmla="*/ 416537 h 7720365"/>
              <a:gd name="connsiteX4162" fmla="*/ 5692205 w 10345110"/>
              <a:gd name="connsiteY4162" fmla="*/ 426519 h 7720365"/>
              <a:gd name="connsiteX4163" fmla="*/ 5690070 w 10345110"/>
              <a:gd name="connsiteY4163" fmla="*/ 437922 h 7720365"/>
              <a:gd name="connsiteX4164" fmla="*/ 5689361 w 10345110"/>
              <a:gd name="connsiteY4164" fmla="*/ 460026 h 7720365"/>
              <a:gd name="connsiteX4165" fmla="*/ 5690070 w 10345110"/>
              <a:gd name="connsiteY4165" fmla="*/ 473565 h 7720365"/>
              <a:gd name="connsiteX4166" fmla="*/ 5712145 w 10345110"/>
              <a:gd name="connsiteY4166" fmla="*/ 483546 h 7720365"/>
              <a:gd name="connsiteX4167" fmla="*/ 5721406 w 10345110"/>
              <a:gd name="connsiteY4167" fmla="*/ 496381 h 7720365"/>
              <a:gd name="connsiteX4168" fmla="*/ 5723542 w 10345110"/>
              <a:gd name="connsiteY4168" fmla="*/ 517054 h 7720365"/>
              <a:gd name="connsiteX4169" fmla="*/ 5725688 w 10345110"/>
              <a:gd name="connsiteY4169" fmla="*/ 521332 h 7720365"/>
              <a:gd name="connsiteX4170" fmla="*/ 5725196 w 10345110"/>
              <a:gd name="connsiteY4170" fmla="*/ 521470 h 7720365"/>
              <a:gd name="connsiteX4171" fmla="*/ 5727112 w 10345110"/>
              <a:gd name="connsiteY4171" fmla="*/ 524658 h 7720365"/>
              <a:gd name="connsiteX4172" fmla="*/ 5734938 w 10345110"/>
              <a:gd name="connsiteY4172" fmla="*/ 523949 h 7720365"/>
              <a:gd name="connsiteX4173" fmla="*/ 5743484 w 10345110"/>
              <a:gd name="connsiteY4173" fmla="*/ 519672 h 7720365"/>
              <a:gd name="connsiteX4174" fmla="*/ 5759856 w 10345110"/>
              <a:gd name="connsiteY4174" fmla="*/ 516826 h 7720365"/>
              <a:gd name="connsiteX4175" fmla="*/ 5775520 w 10345110"/>
              <a:gd name="connsiteY4175" fmla="*/ 510424 h 7720365"/>
              <a:gd name="connsiteX4176" fmla="*/ 5782638 w 10345110"/>
              <a:gd name="connsiteY4176" fmla="*/ 511840 h 7720365"/>
              <a:gd name="connsiteX4177" fmla="*/ 5797582 w 10345110"/>
              <a:gd name="connsiteY4177" fmla="*/ 518965 h 7720365"/>
              <a:gd name="connsiteX4178" fmla="*/ 5804700 w 10345110"/>
              <a:gd name="connsiteY4178" fmla="*/ 523949 h 7720365"/>
              <a:gd name="connsiteX4179" fmla="*/ 5804700 w 10345110"/>
              <a:gd name="connsiteY4179" fmla="*/ 528935 h 7720365"/>
              <a:gd name="connsiteX4180" fmla="*/ 5802564 w 10345110"/>
              <a:gd name="connsiteY4180" fmla="*/ 535350 h 7720365"/>
              <a:gd name="connsiteX4181" fmla="*/ 5803992 w 10345110"/>
              <a:gd name="connsiteY4181" fmla="*/ 543891 h 7720365"/>
              <a:gd name="connsiteX4182" fmla="*/ 5808973 w 10345110"/>
              <a:gd name="connsiteY4182" fmla="*/ 562415 h 7720365"/>
              <a:gd name="connsiteX4183" fmla="*/ 5813246 w 10345110"/>
              <a:gd name="connsiteY4183" fmla="*/ 566681 h 7720365"/>
              <a:gd name="connsiteX4184" fmla="*/ 5822500 w 10345110"/>
              <a:gd name="connsiteY4184" fmla="*/ 570957 h 7720365"/>
              <a:gd name="connsiteX4185" fmla="*/ 5830327 w 10345110"/>
              <a:gd name="connsiteY4185" fmla="*/ 573095 h 7720365"/>
              <a:gd name="connsiteX4186" fmla="*/ 5840301 w 10345110"/>
              <a:gd name="connsiteY4186" fmla="*/ 570957 h 7720365"/>
              <a:gd name="connsiteX4187" fmla="*/ 5848127 w 10345110"/>
              <a:gd name="connsiteY4187" fmla="*/ 566681 h 7720365"/>
              <a:gd name="connsiteX4188" fmla="*/ 5852400 w 10345110"/>
              <a:gd name="connsiteY4188" fmla="*/ 557431 h 7720365"/>
              <a:gd name="connsiteX4189" fmla="*/ 5858809 w 10345110"/>
              <a:gd name="connsiteY4189" fmla="*/ 539615 h 7720365"/>
              <a:gd name="connsiteX4190" fmla="*/ 5870200 w 10345110"/>
              <a:gd name="connsiteY4190" fmla="*/ 532491 h 7720365"/>
              <a:gd name="connsiteX4191" fmla="*/ 5884436 w 10345110"/>
              <a:gd name="connsiteY4191" fmla="*/ 533212 h 7720365"/>
              <a:gd name="connsiteX4192" fmla="*/ 5908635 w 10345110"/>
              <a:gd name="connsiteY4192" fmla="*/ 539615 h 7720365"/>
              <a:gd name="connsiteX4193" fmla="*/ 5940671 w 10345110"/>
              <a:gd name="connsiteY4193" fmla="*/ 557431 h 7720365"/>
              <a:gd name="connsiteX4194" fmla="*/ 5948508 w 10345110"/>
              <a:gd name="connsiteY4194" fmla="*/ 555292 h 7720365"/>
              <a:gd name="connsiteX4195" fmla="*/ 5957043 w 10345110"/>
              <a:gd name="connsiteY4195" fmla="*/ 551724 h 7720365"/>
              <a:gd name="connsiteX4196" fmla="*/ 5966297 w 10345110"/>
              <a:gd name="connsiteY4196" fmla="*/ 551724 h 7720365"/>
              <a:gd name="connsiteX4197" fmla="*/ 5988370 w 10345110"/>
              <a:gd name="connsiteY4197" fmla="*/ 574513 h 7720365"/>
              <a:gd name="connsiteX4198" fmla="*/ 5990507 w 10345110"/>
              <a:gd name="connsiteY4198" fmla="*/ 612979 h 7720365"/>
              <a:gd name="connsiteX4199" fmla="*/ 5981961 w 10345110"/>
              <a:gd name="connsiteY4199" fmla="*/ 655000 h 7720365"/>
              <a:gd name="connsiteX4200" fmla="*/ 5970570 w 10345110"/>
              <a:gd name="connsiteY4200" fmla="*/ 687760 h 7720365"/>
              <a:gd name="connsiteX4201" fmla="*/ 5961316 w 10345110"/>
              <a:gd name="connsiteY4201" fmla="*/ 700588 h 7720365"/>
              <a:gd name="connsiteX4202" fmla="*/ 5929988 w 10345110"/>
              <a:gd name="connsiteY4202" fmla="*/ 734765 h 7720365"/>
              <a:gd name="connsiteX4203" fmla="*/ 5924298 w 10345110"/>
              <a:gd name="connsiteY4203" fmla="*/ 742610 h 7720365"/>
              <a:gd name="connsiteX4204" fmla="*/ 5933553 w 10345110"/>
              <a:gd name="connsiteY4204" fmla="*/ 765398 h 7720365"/>
              <a:gd name="connsiteX4205" fmla="*/ 5947080 w 10345110"/>
              <a:gd name="connsiteY4205" fmla="*/ 781064 h 7720365"/>
              <a:gd name="connsiteX4206" fmla="*/ 5964161 w 10345110"/>
              <a:gd name="connsiteY4206" fmla="*/ 790326 h 7720365"/>
              <a:gd name="connsiteX4207" fmla="*/ 5981961 w 10345110"/>
              <a:gd name="connsiteY4207" fmla="*/ 796020 h 7720365"/>
              <a:gd name="connsiteX4208" fmla="*/ 6004034 w 10345110"/>
              <a:gd name="connsiteY4208" fmla="*/ 798158 h 7720365"/>
              <a:gd name="connsiteX4209" fmla="*/ 6016134 w 10345110"/>
              <a:gd name="connsiteY4209" fmla="*/ 793881 h 7720365"/>
              <a:gd name="connsiteX4210" fmla="*/ 6022543 w 10345110"/>
              <a:gd name="connsiteY4210" fmla="*/ 778926 h 7720365"/>
              <a:gd name="connsiteX4211" fmla="*/ 6024680 w 10345110"/>
              <a:gd name="connsiteY4211" fmla="*/ 752580 h 7720365"/>
              <a:gd name="connsiteX4212" fmla="*/ 6029661 w 10345110"/>
              <a:gd name="connsiteY4212" fmla="*/ 731209 h 7720365"/>
              <a:gd name="connsiteX4213" fmla="*/ 6043188 w 10345110"/>
              <a:gd name="connsiteY4213" fmla="*/ 716962 h 7720365"/>
              <a:gd name="connsiteX4214" fmla="*/ 6059560 w 10345110"/>
              <a:gd name="connsiteY4214" fmla="*/ 709839 h 7720365"/>
              <a:gd name="connsiteX4215" fmla="*/ 6077350 w 10345110"/>
              <a:gd name="connsiteY4215" fmla="*/ 714824 h 7720365"/>
              <a:gd name="connsiteX4216" fmla="*/ 6060977 w 10345110"/>
              <a:gd name="connsiteY4216" fmla="*/ 728362 h 7720365"/>
              <a:gd name="connsiteX4217" fmla="*/ 6054579 w 10345110"/>
              <a:gd name="connsiteY4217" fmla="*/ 741889 h 7720365"/>
              <a:gd name="connsiteX4218" fmla="*/ 6058841 w 10345110"/>
              <a:gd name="connsiteY4218" fmla="*/ 755428 h 7720365"/>
              <a:gd name="connsiteX4219" fmla="*/ 6070951 w 10345110"/>
              <a:gd name="connsiteY4219" fmla="*/ 771093 h 7720365"/>
              <a:gd name="connsiteX4220" fmla="*/ 6085896 w 10345110"/>
              <a:gd name="connsiteY4220" fmla="*/ 778926 h 7720365"/>
              <a:gd name="connsiteX4221" fmla="*/ 6129322 w 10345110"/>
              <a:gd name="connsiteY4221" fmla="*/ 787478 h 7720365"/>
              <a:gd name="connsiteX4222" fmla="*/ 6154949 w 10345110"/>
              <a:gd name="connsiteY4222" fmla="*/ 801726 h 7720365"/>
              <a:gd name="connsiteX4223" fmla="*/ 6179867 w 10345110"/>
              <a:gd name="connsiteY4223" fmla="*/ 821668 h 7720365"/>
              <a:gd name="connsiteX4224" fmla="*/ 6209047 w 10345110"/>
              <a:gd name="connsiteY4224" fmla="*/ 819529 h 7720365"/>
              <a:gd name="connsiteX4225" fmla="*/ 6215456 w 10345110"/>
              <a:gd name="connsiteY4225" fmla="*/ 821668 h 7720365"/>
              <a:gd name="connsiteX4226" fmla="*/ 6227567 w 10345110"/>
              <a:gd name="connsiteY4226" fmla="*/ 830209 h 7720365"/>
              <a:gd name="connsiteX4227" fmla="*/ 6233965 w 10345110"/>
              <a:gd name="connsiteY4227" fmla="*/ 835194 h 7720365"/>
              <a:gd name="connsiteX4228" fmla="*/ 6260311 w 10345110"/>
              <a:gd name="connsiteY4228" fmla="*/ 838042 h 7720365"/>
              <a:gd name="connsiteX4229" fmla="*/ 6272411 w 10345110"/>
              <a:gd name="connsiteY4229" fmla="*/ 841609 h 7720365"/>
              <a:gd name="connsiteX4230" fmla="*/ 6281665 w 10345110"/>
              <a:gd name="connsiteY4230" fmla="*/ 852998 h 7720365"/>
              <a:gd name="connsiteX4231" fmla="*/ 6308720 w 10345110"/>
              <a:gd name="connsiteY4231" fmla="*/ 872939 h 7720365"/>
              <a:gd name="connsiteX4232" fmla="*/ 6337900 w 10345110"/>
              <a:gd name="connsiteY4232" fmla="*/ 882201 h 7720365"/>
              <a:gd name="connsiteX4233" fmla="*/ 6397699 w 10345110"/>
              <a:gd name="connsiteY4233" fmla="*/ 887187 h 7720365"/>
              <a:gd name="connsiteX4234" fmla="*/ 6456081 w 10345110"/>
              <a:gd name="connsiteY4234" fmla="*/ 876507 h 7720365"/>
              <a:gd name="connsiteX4235" fmla="*/ 6476726 w 10345110"/>
              <a:gd name="connsiteY4235" fmla="*/ 884340 h 7720365"/>
              <a:gd name="connsiteX4236" fmla="*/ 6488039 w 10345110"/>
              <a:gd name="connsiteY4236" fmla="*/ 911923 h 7720365"/>
              <a:gd name="connsiteX4237" fmla="*/ 6488113 w 10345110"/>
              <a:gd name="connsiteY4237" fmla="*/ 911923 h 7720365"/>
              <a:gd name="connsiteX4238" fmla="*/ 6490962 w 10345110"/>
              <a:gd name="connsiteY4238" fmla="*/ 920463 h 7720365"/>
              <a:gd name="connsiteX4239" fmla="*/ 6490235 w 10345110"/>
              <a:gd name="connsiteY4239" fmla="*/ 927579 h 7720365"/>
              <a:gd name="connsiteX4240" fmla="*/ 6488113 w 10345110"/>
              <a:gd name="connsiteY4240" fmla="*/ 932573 h 7720365"/>
              <a:gd name="connsiteX4241" fmla="*/ 6487387 w 10345110"/>
              <a:gd name="connsiteY4241" fmla="*/ 937542 h 7720365"/>
              <a:gd name="connsiteX4242" fmla="*/ 6490962 w 10345110"/>
              <a:gd name="connsiteY4242" fmla="*/ 946806 h 7720365"/>
              <a:gd name="connsiteX4243" fmla="*/ 6498780 w 10345110"/>
              <a:gd name="connsiteY4243" fmla="*/ 955345 h 7720365"/>
              <a:gd name="connsiteX4244" fmla="*/ 6506617 w 10345110"/>
              <a:gd name="connsiteY4244" fmla="*/ 955345 h 7720365"/>
              <a:gd name="connsiteX4245" fmla="*/ 6513728 w 10345110"/>
              <a:gd name="connsiteY4245" fmla="*/ 954646 h 7720365"/>
              <a:gd name="connsiteX4246" fmla="*/ 6521566 w 10345110"/>
              <a:gd name="connsiteY4246" fmla="*/ 956768 h 7720365"/>
              <a:gd name="connsiteX4247" fmla="*/ 6547200 w 10345110"/>
              <a:gd name="connsiteY4247" fmla="*/ 971725 h 7720365"/>
              <a:gd name="connsiteX4248" fmla="*/ 6560715 w 10345110"/>
              <a:gd name="connsiteY4248" fmla="*/ 983137 h 7720365"/>
              <a:gd name="connsiteX4249" fmla="*/ 6590612 w 10345110"/>
              <a:gd name="connsiteY4249" fmla="*/ 1023013 h 7720365"/>
              <a:gd name="connsiteX4250" fmla="*/ 6592045 w 10345110"/>
              <a:gd name="connsiteY4250" fmla="*/ 1028008 h 7720365"/>
              <a:gd name="connsiteX4251" fmla="*/ 6589904 w 10345110"/>
              <a:gd name="connsiteY4251" fmla="*/ 1032277 h 7720365"/>
              <a:gd name="connsiteX4252" fmla="*/ 6589904 w 10345110"/>
              <a:gd name="connsiteY4252" fmla="*/ 1036547 h 7720365"/>
              <a:gd name="connsiteX4253" fmla="*/ 6594893 w 10345110"/>
              <a:gd name="connsiteY4253" fmla="*/ 1038695 h 7720365"/>
              <a:gd name="connsiteX4254" fmla="*/ 6607701 w 10345110"/>
              <a:gd name="connsiteY4254" fmla="*/ 1038695 h 7720365"/>
              <a:gd name="connsiteX4255" fmla="*/ 6610549 w 10345110"/>
              <a:gd name="connsiteY4255" fmla="*/ 1039393 h 7720365"/>
              <a:gd name="connsiteX4256" fmla="*/ 6614831 w 10345110"/>
              <a:gd name="connsiteY4256" fmla="*/ 1045811 h 7720365"/>
              <a:gd name="connsiteX4257" fmla="*/ 6613398 w 10345110"/>
              <a:gd name="connsiteY4257" fmla="*/ 1052927 h 7720365"/>
              <a:gd name="connsiteX4258" fmla="*/ 6613398 w 10345110"/>
              <a:gd name="connsiteY4258" fmla="*/ 1059344 h 7720365"/>
              <a:gd name="connsiteX4259" fmla="*/ 6621235 w 10345110"/>
              <a:gd name="connsiteY4259" fmla="*/ 1063614 h 7720365"/>
              <a:gd name="connsiteX4260" fmla="*/ 6626931 w 10345110"/>
              <a:gd name="connsiteY4260" fmla="*/ 1062191 h 7720365"/>
              <a:gd name="connsiteX4261" fmla="*/ 6639739 w 10345110"/>
              <a:gd name="connsiteY4261" fmla="*/ 1054350 h 7720365"/>
              <a:gd name="connsiteX4262" fmla="*/ 6646850 w 10345110"/>
              <a:gd name="connsiteY4262" fmla="*/ 1052228 h 7720365"/>
              <a:gd name="connsiteX4263" fmla="*/ 6647576 w 10345110"/>
              <a:gd name="connsiteY4263" fmla="*/ 1027283 h 7720365"/>
              <a:gd name="connsiteX4264" fmla="*/ 6667495 w 10345110"/>
              <a:gd name="connsiteY4264" fmla="*/ 1027283 h 7720365"/>
              <a:gd name="connsiteX4265" fmla="*/ 6708077 w 10345110"/>
              <a:gd name="connsiteY4265" fmla="*/ 1046510 h 7720365"/>
              <a:gd name="connsiteX4266" fmla="*/ 6731570 w 10345110"/>
              <a:gd name="connsiteY4266" fmla="*/ 1044388 h 7720365"/>
              <a:gd name="connsiteX4267" fmla="*/ 6749367 w 10345110"/>
              <a:gd name="connsiteY4267" fmla="*/ 1034399 h 7720365"/>
              <a:gd name="connsiteX4268" fmla="*/ 6785668 w 10345110"/>
              <a:gd name="connsiteY4268" fmla="*/ 1005210 h 7720365"/>
              <a:gd name="connsiteX4269" fmla="*/ 6792798 w 10345110"/>
              <a:gd name="connsiteY4269" fmla="*/ 1011628 h 7720365"/>
              <a:gd name="connsiteX4270" fmla="*/ 6799202 w 10345110"/>
              <a:gd name="connsiteY4270" fmla="*/ 1009479 h 7720365"/>
              <a:gd name="connsiteX4271" fmla="*/ 6804191 w 10345110"/>
              <a:gd name="connsiteY4271" fmla="*/ 1000940 h 7720365"/>
              <a:gd name="connsiteX4272" fmla="*/ 6808454 w 10345110"/>
              <a:gd name="connsiteY4272" fmla="*/ 990978 h 7720365"/>
              <a:gd name="connsiteX4273" fmla="*/ 6819846 w 10345110"/>
              <a:gd name="connsiteY4273" fmla="*/ 1002364 h 7720365"/>
              <a:gd name="connsiteX4274" fmla="*/ 6821987 w 10345110"/>
              <a:gd name="connsiteY4274" fmla="*/ 1003062 h 7720365"/>
              <a:gd name="connsiteX4275" fmla="*/ 6865399 w 10345110"/>
              <a:gd name="connsiteY4275" fmla="*/ 1030130 h 7720365"/>
              <a:gd name="connsiteX4276" fmla="*/ 6874651 w 10345110"/>
              <a:gd name="connsiteY4276" fmla="*/ 1050080 h 7720365"/>
              <a:gd name="connsiteX4277" fmla="*/ 6894589 w 10345110"/>
              <a:gd name="connsiteY4277" fmla="*/ 1052228 h 7720365"/>
              <a:gd name="connsiteX4278" fmla="*/ 6917375 w 10345110"/>
              <a:gd name="connsiteY4278" fmla="*/ 1045811 h 7720365"/>
              <a:gd name="connsiteX4279" fmla="*/ 6930908 w 10345110"/>
              <a:gd name="connsiteY4279" fmla="*/ 1040816 h 7720365"/>
              <a:gd name="connsiteX4280" fmla="*/ 6928768 w 10345110"/>
              <a:gd name="connsiteY4280" fmla="*/ 1057921 h 7720365"/>
              <a:gd name="connsiteX4281" fmla="*/ 6933030 w 10345110"/>
              <a:gd name="connsiteY4281" fmla="*/ 1075725 h 7720365"/>
              <a:gd name="connsiteX4282" fmla="*/ 6942282 w 10345110"/>
              <a:gd name="connsiteY4282" fmla="*/ 1091380 h 7720365"/>
              <a:gd name="connsiteX4283" fmla="*/ 6955109 w 10345110"/>
              <a:gd name="connsiteY4283" fmla="*/ 1102068 h 7720365"/>
              <a:gd name="connsiteX4284" fmla="*/ 6960079 w 10345110"/>
              <a:gd name="connsiteY4284" fmla="*/ 1107062 h 7720365"/>
              <a:gd name="connsiteX4285" fmla="*/ 6960805 w 10345110"/>
              <a:gd name="connsiteY4285" fmla="*/ 1114178 h 7720365"/>
              <a:gd name="connsiteX4286" fmla="*/ 6962927 w 10345110"/>
              <a:gd name="connsiteY4286" fmla="*/ 1121294 h 7720365"/>
              <a:gd name="connsiteX4287" fmla="*/ 6970765 w 10345110"/>
              <a:gd name="connsiteY4287" fmla="*/ 1124865 h 7720365"/>
              <a:gd name="connsiteX4288" fmla="*/ 6980724 w 10345110"/>
              <a:gd name="connsiteY4288" fmla="*/ 1127712 h 7720365"/>
              <a:gd name="connsiteX4289" fmla="*/ 6985713 w 10345110"/>
              <a:gd name="connsiteY4289" fmla="*/ 1131981 h 7720365"/>
              <a:gd name="connsiteX4290" fmla="*/ 6989269 w 10345110"/>
              <a:gd name="connsiteY4290" fmla="*/ 1136976 h 7720365"/>
              <a:gd name="connsiteX4291" fmla="*/ 6993550 w 10345110"/>
              <a:gd name="connsiteY4291" fmla="*/ 1141944 h 7720365"/>
              <a:gd name="connsiteX4292" fmla="*/ 7023447 w 10345110"/>
              <a:gd name="connsiteY4292" fmla="*/ 1153356 h 7720365"/>
              <a:gd name="connsiteX4293" fmla="*/ 7050496 w 10345110"/>
              <a:gd name="connsiteY4293" fmla="*/ 1151208 h 7720365"/>
              <a:gd name="connsiteX4294" fmla="*/ 7108149 w 10345110"/>
              <a:gd name="connsiteY4294" fmla="*/ 1129859 h 7720365"/>
              <a:gd name="connsiteX4295" fmla="*/ 7155135 w 10345110"/>
              <a:gd name="connsiteY4295" fmla="*/ 1122717 h 7720365"/>
              <a:gd name="connsiteX4296" fmla="*/ 7169376 w 10345110"/>
              <a:gd name="connsiteY4296" fmla="*/ 1113453 h 7720365"/>
              <a:gd name="connsiteX4297" fmla="*/ 7182203 w 10345110"/>
              <a:gd name="connsiteY4297" fmla="*/ 1111331 h 7720365"/>
              <a:gd name="connsiteX4298" fmla="*/ 7222766 w 10345110"/>
              <a:gd name="connsiteY4298" fmla="*/ 1121294 h 7720365"/>
              <a:gd name="connsiteX4299" fmla="*/ 7234159 w 10345110"/>
              <a:gd name="connsiteY4299" fmla="*/ 1127712 h 7720365"/>
              <a:gd name="connsiteX4300" fmla="*/ 7250541 w 10345110"/>
              <a:gd name="connsiteY4300" fmla="*/ 1156901 h 7720365"/>
              <a:gd name="connsiteX4301" fmla="*/ 7261934 w 10345110"/>
              <a:gd name="connsiteY4301" fmla="*/ 1171159 h 7720365"/>
              <a:gd name="connsiteX4302" fmla="*/ 7273308 w 10345110"/>
              <a:gd name="connsiteY4302" fmla="*/ 1169011 h 7720365"/>
              <a:gd name="connsiteX4303" fmla="*/ 7295387 w 10345110"/>
              <a:gd name="connsiteY4303" fmla="*/ 1139098 h 7720365"/>
              <a:gd name="connsiteX4304" fmla="*/ 7308194 w 10345110"/>
              <a:gd name="connsiteY4304" fmla="*/ 1125564 h 7720365"/>
              <a:gd name="connsiteX4305" fmla="*/ 7321728 w 10345110"/>
              <a:gd name="connsiteY4305" fmla="*/ 1120595 h 7720365"/>
              <a:gd name="connsiteX4306" fmla="*/ 7343080 w 10345110"/>
              <a:gd name="connsiteY4306" fmla="*/ 1138399 h 7720365"/>
              <a:gd name="connsiteX4307" fmla="*/ 7344495 w 10345110"/>
              <a:gd name="connsiteY4307" fmla="*/ 1141944 h 7720365"/>
              <a:gd name="connsiteX4308" fmla="*/ 7344495 w 10345110"/>
              <a:gd name="connsiteY4308" fmla="*/ 1146240 h 7720365"/>
              <a:gd name="connsiteX4309" fmla="*/ 7344495 w 10345110"/>
              <a:gd name="connsiteY4309" fmla="*/ 1150509 h 7720365"/>
              <a:gd name="connsiteX4310" fmla="*/ 7348777 w 10345110"/>
              <a:gd name="connsiteY4310" fmla="*/ 1153356 h 7720365"/>
              <a:gd name="connsiteX4311" fmla="*/ 7363725 w 10345110"/>
              <a:gd name="connsiteY4311" fmla="*/ 1156901 h 7720365"/>
              <a:gd name="connsiteX4312" fmla="*/ 7379381 w 10345110"/>
              <a:gd name="connsiteY4312" fmla="*/ 1155478 h 7720365"/>
              <a:gd name="connsiteX4313" fmla="*/ 7407863 w 10345110"/>
              <a:gd name="connsiteY4313" fmla="*/ 1148362 h 7720365"/>
              <a:gd name="connsiteX4314" fmla="*/ 7420671 w 10345110"/>
              <a:gd name="connsiteY4314" fmla="*/ 1153356 h 7720365"/>
              <a:gd name="connsiteX4315" fmla="*/ 7514644 w 10345110"/>
              <a:gd name="connsiteY4315" fmla="*/ 1151208 h 7720365"/>
              <a:gd name="connsiteX4316" fmla="*/ 7541692 w 10345110"/>
              <a:gd name="connsiteY4316" fmla="*/ 1154779 h 7720365"/>
              <a:gd name="connsiteX4317" fmla="*/ 7552378 w 10345110"/>
              <a:gd name="connsiteY4317" fmla="*/ 1151208 h 7720365"/>
              <a:gd name="connsiteX4318" fmla="*/ 7556640 w 10345110"/>
              <a:gd name="connsiteY4318" fmla="*/ 1141944 h 7720365"/>
              <a:gd name="connsiteX4319" fmla="*/ 7565893 w 10345110"/>
              <a:gd name="connsiteY4319" fmla="*/ 1150509 h 7720365"/>
              <a:gd name="connsiteX4320" fmla="*/ 7580134 w 10345110"/>
              <a:gd name="connsiteY4320" fmla="*/ 1177576 h 7720365"/>
              <a:gd name="connsiteX4321" fmla="*/ 7590819 w 10345110"/>
              <a:gd name="connsiteY4321" fmla="*/ 1206766 h 7720365"/>
              <a:gd name="connsiteX4322" fmla="*/ 7596516 w 10345110"/>
              <a:gd name="connsiteY4322" fmla="*/ 1216030 h 7720365"/>
              <a:gd name="connsiteX4323" fmla="*/ 7604334 w 10345110"/>
              <a:gd name="connsiteY4323" fmla="*/ 1220998 h 7720365"/>
              <a:gd name="connsiteX4324" fmla="*/ 7610031 w 10345110"/>
              <a:gd name="connsiteY4324" fmla="*/ 1223871 h 7720365"/>
              <a:gd name="connsiteX4325" fmla="*/ 7625705 w 10345110"/>
              <a:gd name="connsiteY4325" fmla="*/ 1227416 h 7720365"/>
              <a:gd name="connsiteX4326" fmla="*/ 7634250 w 10345110"/>
              <a:gd name="connsiteY4326" fmla="*/ 1231686 h 7720365"/>
              <a:gd name="connsiteX4327" fmla="*/ 7637098 w 10345110"/>
              <a:gd name="connsiteY4327" fmla="*/ 1236680 h 7720365"/>
              <a:gd name="connsiteX4328" fmla="*/ 7637098 w 10345110"/>
              <a:gd name="connsiteY4328" fmla="*/ 1240950 h 7720365"/>
              <a:gd name="connsiteX4329" fmla="*/ 7634250 w 10345110"/>
              <a:gd name="connsiteY4329" fmla="*/ 1247367 h 7720365"/>
              <a:gd name="connsiteX4330" fmla="*/ 7632816 w 10345110"/>
              <a:gd name="connsiteY4330" fmla="*/ 1252335 h 7720365"/>
              <a:gd name="connsiteX4331" fmla="*/ 7632109 w 10345110"/>
              <a:gd name="connsiteY4331" fmla="*/ 1268017 h 7720365"/>
              <a:gd name="connsiteX4332" fmla="*/ 7631402 w 10345110"/>
              <a:gd name="connsiteY4332" fmla="*/ 1273710 h 7720365"/>
              <a:gd name="connsiteX4333" fmla="*/ 7629968 w 10345110"/>
              <a:gd name="connsiteY4333" fmla="*/ 1277979 h 7720365"/>
              <a:gd name="connsiteX4334" fmla="*/ 7627827 w 10345110"/>
              <a:gd name="connsiteY4334" fmla="*/ 1282249 h 7720365"/>
              <a:gd name="connsiteX4335" fmla="*/ 7623564 w 10345110"/>
              <a:gd name="connsiteY4335" fmla="*/ 1288666 h 7720365"/>
              <a:gd name="connsiteX4336" fmla="*/ 7620009 w 10345110"/>
              <a:gd name="connsiteY4336" fmla="*/ 1296507 h 7720365"/>
              <a:gd name="connsiteX4337" fmla="*/ 7616453 w 10345110"/>
              <a:gd name="connsiteY4337" fmla="*/ 1306470 h 7720365"/>
              <a:gd name="connsiteX4338" fmla="*/ 7613605 w 10345110"/>
              <a:gd name="connsiteY4338" fmla="*/ 1310041 h 7720365"/>
              <a:gd name="connsiteX4339" fmla="*/ 7610031 w 10345110"/>
              <a:gd name="connsiteY4339" fmla="*/ 1315734 h 7720365"/>
              <a:gd name="connsiteX4340" fmla="*/ 7607908 w 10345110"/>
              <a:gd name="connsiteY4340" fmla="*/ 1324998 h 7720365"/>
              <a:gd name="connsiteX4341" fmla="*/ 7609323 w 10345110"/>
              <a:gd name="connsiteY4341" fmla="*/ 1336384 h 7720365"/>
              <a:gd name="connsiteX4342" fmla="*/ 7607908 w 10345110"/>
              <a:gd name="connsiteY4342" fmla="*/ 1341378 h 7720365"/>
              <a:gd name="connsiteX4343" fmla="*/ 7607182 w 10345110"/>
              <a:gd name="connsiteY4343" fmla="*/ 1344225 h 7720365"/>
              <a:gd name="connsiteX4344" fmla="*/ 7604334 w 10345110"/>
              <a:gd name="connsiteY4344" fmla="*/ 1346347 h 7720365"/>
              <a:gd name="connsiteX4345" fmla="*/ 7603200 w 10345110"/>
              <a:gd name="connsiteY4345" fmla="*/ 1347121 h 7720365"/>
              <a:gd name="connsiteX4346" fmla="*/ 7604478 w 10345110"/>
              <a:gd name="connsiteY4346" fmla="*/ 1346280 h 7720365"/>
              <a:gd name="connsiteX4347" fmla="*/ 7607308 w 10345110"/>
              <a:gd name="connsiteY4347" fmla="*/ 1344137 h 7720365"/>
              <a:gd name="connsiteX4348" fmla="*/ 7608026 w 10345110"/>
              <a:gd name="connsiteY4348" fmla="*/ 1341285 h 7720365"/>
              <a:gd name="connsiteX4349" fmla="*/ 7609461 w 10345110"/>
              <a:gd name="connsiteY4349" fmla="*/ 1336310 h 7720365"/>
              <a:gd name="connsiteX4350" fmla="*/ 7608026 w 10345110"/>
              <a:gd name="connsiteY4350" fmla="*/ 1324904 h 7720365"/>
              <a:gd name="connsiteX4351" fmla="*/ 7610158 w 10345110"/>
              <a:gd name="connsiteY4351" fmla="*/ 1315661 h 7720365"/>
              <a:gd name="connsiteX4352" fmla="*/ 7613726 w 10345110"/>
              <a:gd name="connsiteY4352" fmla="*/ 1309957 h 7720365"/>
              <a:gd name="connsiteX4353" fmla="*/ 7616577 w 10345110"/>
              <a:gd name="connsiteY4353" fmla="*/ 1306398 h 7720365"/>
              <a:gd name="connsiteX4354" fmla="*/ 7620125 w 10345110"/>
              <a:gd name="connsiteY4354" fmla="*/ 1296427 h 7720365"/>
              <a:gd name="connsiteX4355" fmla="*/ 7623693 w 10345110"/>
              <a:gd name="connsiteY4355" fmla="*/ 1288601 h 7720365"/>
              <a:gd name="connsiteX4356" fmla="*/ 7627958 w 10345110"/>
              <a:gd name="connsiteY4356" fmla="*/ 1282189 h 7720365"/>
              <a:gd name="connsiteX4357" fmla="*/ 7630111 w 10345110"/>
              <a:gd name="connsiteY4357" fmla="*/ 1277902 h 7720365"/>
              <a:gd name="connsiteX4358" fmla="*/ 7631526 w 10345110"/>
              <a:gd name="connsiteY4358" fmla="*/ 1273635 h 7720365"/>
              <a:gd name="connsiteX4359" fmla="*/ 7632244 w 10345110"/>
              <a:gd name="connsiteY4359" fmla="*/ 1267932 h 7720365"/>
              <a:gd name="connsiteX4360" fmla="*/ 7632962 w 10345110"/>
              <a:gd name="connsiteY4360" fmla="*/ 1252278 h 7720365"/>
              <a:gd name="connsiteX4361" fmla="*/ 7634377 w 10345110"/>
              <a:gd name="connsiteY4361" fmla="*/ 1247283 h 7720365"/>
              <a:gd name="connsiteX4362" fmla="*/ 7637227 w 10345110"/>
              <a:gd name="connsiteY4362" fmla="*/ 1240872 h 7720365"/>
              <a:gd name="connsiteX4363" fmla="*/ 7637227 w 10345110"/>
              <a:gd name="connsiteY4363" fmla="*/ 1236604 h 7720365"/>
              <a:gd name="connsiteX4364" fmla="*/ 7634377 w 10345110"/>
              <a:gd name="connsiteY4364" fmla="*/ 1231629 h 7720365"/>
              <a:gd name="connsiteX4365" fmla="*/ 7625826 w 10345110"/>
              <a:gd name="connsiteY4365" fmla="*/ 1227342 h 7720365"/>
              <a:gd name="connsiteX4366" fmla="*/ 7610158 w 10345110"/>
              <a:gd name="connsiteY4366" fmla="*/ 1223782 h 7720365"/>
              <a:gd name="connsiteX4367" fmla="*/ 7604478 w 10345110"/>
              <a:gd name="connsiteY4367" fmla="*/ 1220950 h 7720365"/>
              <a:gd name="connsiteX4368" fmla="*/ 7596644 w 10345110"/>
              <a:gd name="connsiteY4368" fmla="*/ 1215955 h 7720365"/>
              <a:gd name="connsiteX4369" fmla="*/ 7590943 w 10345110"/>
              <a:gd name="connsiteY4369" fmla="*/ 1206692 h 7720365"/>
              <a:gd name="connsiteX4370" fmla="*/ 7580259 w 10345110"/>
              <a:gd name="connsiteY4370" fmla="*/ 1177508 h 7720365"/>
              <a:gd name="connsiteX4371" fmla="*/ 7566007 w 10345110"/>
              <a:gd name="connsiteY4371" fmla="*/ 1150448 h 7720365"/>
              <a:gd name="connsiteX4372" fmla="*/ 7556759 w 10345110"/>
              <a:gd name="connsiteY4372" fmla="*/ 1141894 h 7720365"/>
              <a:gd name="connsiteX4373" fmla="*/ 7558891 w 10345110"/>
              <a:gd name="connsiteY4373" fmla="*/ 1139769 h 7720365"/>
              <a:gd name="connsiteX4374" fmla="*/ 7559609 w 10345110"/>
              <a:gd name="connsiteY4374" fmla="*/ 1123388 h 7720365"/>
              <a:gd name="connsiteX4375" fmla="*/ 7554626 w 10345110"/>
              <a:gd name="connsiteY4375" fmla="*/ 1107714 h 7720365"/>
              <a:gd name="connsiteX4376" fmla="*/ 7545357 w 10345110"/>
              <a:gd name="connsiteY4376" fmla="*/ 1096328 h 7720365"/>
              <a:gd name="connsiteX4377" fmla="*/ 7533975 w 10345110"/>
              <a:gd name="connsiteY4377" fmla="*/ 1092060 h 7720365"/>
              <a:gd name="connsiteX4378" fmla="*/ 7538959 w 10345110"/>
              <a:gd name="connsiteY4378" fmla="*/ 1082090 h 7720365"/>
              <a:gd name="connsiteX4379" fmla="*/ 7541809 w 10345110"/>
              <a:gd name="connsiteY4379" fmla="*/ 1077802 h 7720365"/>
              <a:gd name="connsiteX4380" fmla="*/ 7547510 w 10345110"/>
              <a:gd name="connsiteY4380" fmla="*/ 1072827 h 7720365"/>
              <a:gd name="connsiteX4381" fmla="*/ 7538959 w 10345110"/>
              <a:gd name="connsiteY4381" fmla="*/ 1061441 h 7720365"/>
              <a:gd name="connsiteX4382" fmla="*/ 7548925 w 10345110"/>
              <a:gd name="connsiteY4382" fmla="*/ 1032237 h 7720365"/>
              <a:gd name="connsiteX4383" fmla="*/ 7548207 w 10345110"/>
              <a:gd name="connsiteY4383" fmla="*/ 1010152 h 7720365"/>
              <a:gd name="connsiteX4384" fmla="*/ 7551058 w 10345110"/>
              <a:gd name="connsiteY4384" fmla="*/ 995914 h 7720365"/>
              <a:gd name="connsiteX4385" fmla="*/ 7568858 w 10345110"/>
              <a:gd name="connsiteY4385" fmla="*/ 988795 h 7720365"/>
              <a:gd name="connsiteX4386" fmla="*/ 7589508 w 10345110"/>
              <a:gd name="connsiteY4386" fmla="*/ 986671 h 7720365"/>
              <a:gd name="connsiteX4387" fmla="*/ 7603042 w 10345110"/>
              <a:gd name="connsiteY4387" fmla="*/ 988795 h 7720365"/>
              <a:gd name="connsiteX4388" fmla="*/ 7629394 w 10345110"/>
              <a:gd name="connsiteY4388" fmla="*/ 998766 h 7720365"/>
              <a:gd name="connsiteX4389" fmla="*/ 7642928 w 10345110"/>
              <a:gd name="connsiteY4389" fmla="*/ 1002325 h 7720365"/>
              <a:gd name="connsiteX4390" fmla="*/ 7657160 w 10345110"/>
              <a:gd name="connsiteY4390" fmla="*/ 1000182 h 7720365"/>
              <a:gd name="connsiteX4391" fmla="*/ 7670694 w 10345110"/>
              <a:gd name="connsiteY4391" fmla="*/ 1002325 h 7720365"/>
              <a:gd name="connsiteX4392" fmla="*/ 7702746 w 10345110"/>
              <a:gd name="connsiteY4392" fmla="*/ 1021558 h 7720365"/>
              <a:gd name="connsiteX4393" fmla="*/ 7725529 w 10345110"/>
              <a:gd name="connsiteY4393" fmla="*/ 1030821 h 7720365"/>
              <a:gd name="connsiteX4394" fmla="*/ 7731928 w 10345110"/>
              <a:gd name="connsiteY4394" fmla="*/ 1036505 h 7720365"/>
              <a:gd name="connsiteX4395" fmla="*/ 7744047 w 10345110"/>
              <a:gd name="connsiteY4395" fmla="*/ 1047911 h 7720365"/>
              <a:gd name="connsiteX4396" fmla="*/ 7752578 w 10345110"/>
              <a:gd name="connsiteY4396" fmla="*/ 1050743 h 7720365"/>
              <a:gd name="connsiteX4397" fmla="*/ 7759714 w 10345110"/>
              <a:gd name="connsiteY4397" fmla="*/ 1047911 h 7720365"/>
              <a:gd name="connsiteX4398" fmla="*/ 7766830 w 10345110"/>
              <a:gd name="connsiteY4398" fmla="*/ 1041499 h 7720365"/>
              <a:gd name="connsiteX4399" fmla="*/ 7774664 w 10345110"/>
              <a:gd name="connsiteY4399" fmla="*/ 1039356 h 7720365"/>
              <a:gd name="connsiteX4400" fmla="*/ 7781780 w 10345110"/>
              <a:gd name="connsiteY4400" fmla="*/ 1041499 h 7720365"/>
              <a:gd name="connsiteX4401" fmla="*/ 7793879 w 10345110"/>
              <a:gd name="connsiteY4401" fmla="*/ 1052178 h 7720365"/>
              <a:gd name="connsiteX4402" fmla="*/ 7799580 w 10345110"/>
              <a:gd name="connsiteY4402" fmla="*/ 1055737 h 7720365"/>
              <a:gd name="connsiteX4403" fmla="*/ 7864381 w 10345110"/>
              <a:gd name="connsiteY4403" fmla="*/ 1060005 h 7720365"/>
              <a:gd name="connsiteX4404" fmla="*/ 7880048 w 10345110"/>
              <a:gd name="connsiteY4404" fmla="*/ 1065708 h 7720365"/>
              <a:gd name="connsiteX4405" fmla="*/ 7893583 w 10345110"/>
              <a:gd name="connsiteY4405" fmla="*/ 1077095 h 7720365"/>
              <a:gd name="connsiteX4406" fmla="*/ 7900699 w 10345110"/>
              <a:gd name="connsiteY4406" fmla="*/ 1091333 h 7720365"/>
              <a:gd name="connsiteX4407" fmla="*/ 7907117 w 10345110"/>
              <a:gd name="connsiteY4407" fmla="*/ 1107714 h 7720365"/>
              <a:gd name="connsiteX4408" fmla="*/ 7914233 w 10345110"/>
              <a:gd name="connsiteY4408" fmla="*/ 1122680 h 7720365"/>
              <a:gd name="connsiteX4409" fmla="*/ 7927767 w 10345110"/>
              <a:gd name="connsiteY4409" fmla="*/ 1131923 h 7720365"/>
              <a:gd name="connsiteX4410" fmla="*/ 7936299 w 10345110"/>
              <a:gd name="connsiteY4410" fmla="*/ 1132651 h 7720365"/>
              <a:gd name="connsiteX4411" fmla="*/ 7961234 w 10345110"/>
              <a:gd name="connsiteY4411" fmla="*/ 1124804 h 7720365"/>
              <a:gd name="connsiteX4412" fmla="*/ 8054520 w 10345110"/>
              <a:gd name="connsiteY4412" fmla="*/ 1124804 h 7720365"/>
              <a:gd name="connsiteX4413" fmla="*/ 8072320 w 10345110"/>
              <a:gd name="connsiteY4413" fmla="*/ 1129799 h 7720365"/>
              <a:gd name="connsiteX4414" fmla="*/ 8068752 w 10345110"/>
              <a:gd name="connsiteY4414" fmla="*/ 1144037 h 7720365"/>
              <a:gd name="connsiteX4415" fmla="*/ 8073037 w 10345110"/>
              <a:gd name="connsiteY4415" fmla="*/ 1148304 h 7720365"/>
              <a:gd name="connsiteX4416" fmla="*/ 8080153 w 10345110"/>
              <a:gd name="connsiteY4416" fmla="*/ 1148304 h 7720365"/>
              <a:gd name="connsiteX4417" fmla="*/ 8086552 w 10345110"/>
              <a:gd name="connsiteY4417" fmla="*/ 1152572 h 7720365"/>
              <a:gd name="connsiteX4418" fmla="*/ 8100086 w 10345110"/>
              <a:gd name="connsiteY4418" fmla="*/ 1176073 h 7720365"/>
              <a:gd name="connsiteX4419" fmla="*/ 8114338 w 10345110"/>
              <a:gd name="connsiteY4419" fmla="*/ 1197449 h 7720365"/>
              <a:gd name="connsiteX4420" fmla="*/ 8127155 w 10345110"/>
              <a:gd name="connsiteY4420" fmla="*/ 1232337 h 7720365"/>
              <a:gd name="connsiteX4421" fmla="*/ 8138536 w 10345110"/>
              <a:gd name="connsiteY4421" fmla="*/ 1247283 h 7720365"/>
              <a:gd name="connsiteX4422" fmla="*/ 8135686 w 10345110"/>
              <a:gd name="connsiteY4422" fmla="*/ 1252986 h 7720365"/>
              <a:gd name="connsiteX4423" fmla="*/ 8131420 w 10345110"/>
              <a:gd name="connsiteY4423" fmla="*/ 1263664 h 7720365"/>
              <a:gd name="connsiteX4424" fmla="*/ 8130005 w 10345110"/>
              <a:gd name="connsiteY4424" fmla="*/ 1272927 h 7720365"/>
              <a:gd name="connsiteX4425" fmla="*/ 8136404 w 10345110"/>
              <a:gd name="connsiteY4425" fmla="*/ 1277194 h 7720365"/>
              <a:gd name="connsiteX4426" fmla="*/ 8136404 w 10345110"/>
              <a:gd name="connsiteY4426" fmla="*/ 1281462 h 7720365"/>
              <a:gd name="connsiteX4427" fmla="*/ 8124304 w 10345110"/>
              <a:gd name="connsiteY4427" fmla="*/ 1302839 h 7720365"/>
              <a:gd name="connsiteX4428" fmla="*/ 8120736 w 10345110"/>
              <a:gd name="connsiteY4428" fmla="*/ 1314225 h 7720365"/>
              <a:gd name="connsiteX4429" fmla="*/ 8138536 w 10345110"/>
              <a:gd name="connsiteY4429" fmla="*/ 1312082 h 7720365"/>
              <a:gd name="connsiteX4430" fmla="*/ 8152071 w 10345110"/>
              <a:gd name="connsiteY4430" fmla="*/ 1324904 h 7720365"/>
              <a:gd name="connsiteX4431" fmla="*/ 8154204 w 10345110"/>
              <a:gd name="connsiteY4431" fmla="*/ 1340578 h 7720365"/>
              <a:gd name="connsiteX4432" fmla="*/ 8139254 w 10345110"/>
              <a:gd name="connsiteY4432" fmla="*/ 1351964 h 7720365"/>
              <a:gd name="connsiteX4433" fmla="*/ 8134271 w 10345110"/>
              <a:gd name="connsiteY4433" fmla="*/ 1352671 h 7720365"/>
              <a:gd name="connsiteX4434" fmla="*/ 8122172 w 10345110"/>
              <a:gd name="connsiteY4434" fmla="*/ 1359083 h 7720365"/>
              <a:gd name="connsiteX4435" fmla="*/ 8143520 w 10345110"/>
              <a:gd name="connsiteY4435" fmla="*/ 1393262 h 7720365"/>
              <a:gd name="connsiteX4436" fmla="*/ 8143520 w 10345110"/>
              <a:gd name="connsiteY4436" fmla="*/ 1405376 h 7720365"/>
              <a:gd name="connsiteX4437" fmla="*/ 8152788 w 10345110"/>
              <a:gd name="connsiteY4437" fmla="*/ 1411787 h 7720365"/>
              <a:gd name="connsiteX4438" fmla="*/ 8198355 w 10345110"/>
              <a:gd name="connsiteY4438" fmla="*/ 1418198 h 7720365"/>
              <a:gd name="connsiteX4439" fmla="*/ 8204773 w 10345110"/>
              <a:gd name="connsiteY4439" fmla="*/ 1416763 h 7720365"/>
              <a:gd name="connsiteX4440" fmla="*/ 8213304 w 10345110"/>
              <a:gd name="connsiteY4440" fmla="*/ 1413203 h 7720365"/>
              <a:gd name="connsiteX4441" fmla="*/ 8218288 w 10345110"/>
              <a:gd name="connsiteY4441" fmla="*/ 1406792 h 7720365"/>
              <a:gd name="connsiteX4442" fmla="*/ 8221138 w 10345110"/>
              <a:gd name="connsiteY4442" fmla="*/ 1400401 h 7720365"/>
              <a:gd name="connsiteX4443" fmla="*/ 8225423 w 10345110"/>
              <a:gd name="connsiteY4443" fmla="*/ 1396113 h 7720365"/>
              <a:gd name="connsiteX4444" fmla="*/ 8273123 w 10345110"/>
              <a:gd name="connsiteY4444" fmla="*/ 1390430 h 7720365"/>
              <a:gd name="connsiteX4445" fmla="*/ 8298058 w 10345110"/>
              <a:gd name="connsiteY4445" fmla="*/ 1379732 h 7720365"/>
              <a:gd name="connsiteX4446" fmla="*/ 8306590 w 10345110"/>
              <a:gd name="connsiteY4446" fmla="*/ 1351964 h 7720365"/>
              <a:gd name="connsiteX4447" fmla="*/ 8308722 w 10345110"/>
              <a:gd name="connsiteY4447" fmla="*/ 1348404 h 7720365"/>
              <a:gd name="connsiteX4448" fmla="*/ 8311573 w 10345110"/>
              <a:gd name="connsiteY4448" fmla="*/ 1347696 h 7720365"/>
              <a:gd name="connsiteX4449" fmla="*/ 8313726 w 10345110"/>
              <a:gd name="connsiteY4449" fmla="*/ 1348404 h 7720365"/>
              <a:gd name="connsiteX4450" fmla="*/ 8315858 w 10345110"/>
              <a:gd name="connsiteY4450" fmla="*/ 1351964 h 7720365"/>
              <a:gd name="connsiteX4451" fmla="*/ 8324390 w 10345110"/>
              <a:gd name="connsiteY4451" fmla="*/ 1354815 h 7720365"/>
              <a:gd name="connsiteX4452" fmla="*/ 8333658 w 10345110"/>
              <a:gd name="connsiteY4452" fmla="*/ 1354815 h 7720365"/>
              <a:gd name="connsiteX4453" fmla="*/ 8341492 w 10345110"/>
              <a:gd name="connsiteY4453" fmla="*/ 1350548 h 7720365"/>
              <a:gd name="connsiteX4454" fmla="*/ 8349326 w 10345110"/>
              <a:gd name="connsiteY4454" fmla="*/ 1342721 h 7720365"/>
              <a:gd name="connsiteX4455" fmla="*/ 8351458 w 10345110"/>
              <a:gd name="connsiteY4455" fmla="*/ 1343429 h 7720365"/>
              <a:gd name="connsiteX4456" fmla="*/ 8353591 w 10345110"/>
              <a:gd name="connsiteY4456" fmla="*/ 1345553 h 7720365"/>
              <a:gd name="connsiteX4457" fmla="*/ 8353591 w 10345110"/>
              <a:gd name="connsiteY4457" fmla="*/ 1348404 h 7720365"/>
              <a:gd name="connsiteX4458" fmla="*/ 8353591 w 10345110"/>
              <a:gd name="connsiteY4458" fmla="*/ 1351964 h 7720365"/>
              <a:gd name="connsiteX4459" fmla="*/ 8366408 w 10345110"/>
              <a:gd name="connsiteY4459" fmla="*/ 1356959 h 7720365"/>
              <a:gd name="connsiteX4460" fmla="*/ 8414127 w 10345110"/>
              <a:gd name="connsiteY4460" fmla="*/ 1364078 h 7720365"/>
              <a:gd name="connsiteX4461" fmla="*/ 8429794 w 10345110"/>
              <a:gd name="connsiteY4461" fmla="*/ 1370489 h 7720365"/>
              <a:gd name="connsiteX4462" fmla="*/ 8472510 w 10345110"/>
              <a:gd name="connsiteY4462" fmla="*/ 1399673 h 7720365"/>
              <a:gd name="connsiteX4463" fmla="*/ 8491028 w 10345110"/>
              <a:gd name="connsiteY4463" fmla="*/ 1403233 h 7720365"/>
              <a:gd name="connsiteX4464" fmla="*/ 8504562 w 10345110"/>
              <a:gd name="connsiteY4464" fmla="*/ 1404668 h 7720365"/>
              <a:gd name="connsiteX4465" fmla="*/ 8517379 w 10345110"/>
              <a:gd name="connsiteY4465" fmla="*/ 1409644 h 7720365"/>
              <a:gd name="connsiteX4466" fmla="*/ 8527345 w 10345110"/>
              <a:gd name="connsiteY4466" fmla="*/ 1427461 h 7720365"/>
              <a:gd name="connsiteX4467" fmla="*/ 8536594 w 10345110"/>
              <a:gd name="connsiteY4467" fmla="*/ 1465907 h 7720365"/>
              <a:gd name="connsiteX4468" fmla="*/ 8544428 w 10345110"/>
              <a:gd name="connsiteY4468" fmla="*/ 1481562 h 7720365"/>
              <a:gd name="connsiteX4469" fmla="*/ 8558680 w 10345110"/>
              <a:gd name="connsiteY4469" fmla="*/ 1495092 h 7720365"/>
              <a:gd name="connsiteX4470" fmla="*/ 8567928 w 10345110"/>
              <a:gd name="connsiteY4470" fmla="*/ 1500086 h 7720365"/>
              <a:gd name="connsiteX4471" fmla="*/ 8578612 w 10345110"/>
              <a:gd name="connsiteY4471" fmla="*/ 1502230 h 7720365"/>
              <a:gd name="connsiteX4472" fmla="*/ 8597847 w 10345110"/>
              <a:gd name="connsiteY4472" fmla="*/ 1500086 h 7720365"/>
              <a:gd name="connsiteX4473" fmla="*/ 8610664 w 10345110"/>
              <a:gd name="connsiteY4473" fmla="*/ 1497235 h 7720365"/>
              <a:gd name="connsiteX4474" fmla="*/ 8619913 w 10345110"/>
              <a:gd name="connsiteY4474" fmla="*/ 1490824 h 7720365"/>
              <a:gd name="connsiteX4475" fmla="*/ 8632032 w 10345110"/>
              <a:gd name="connsiteY4475" fmla="*/ 1477294 h 7720365"/>
              <a:gd name="connsiteX4476" fmla="*/ 8651247 w 10345110"/>
              <a:gd name="connsiteY4476" fmla="*/ 1463764 h 7720365"/>
              <a:gd name="connsiteX4477" fmla="*/ 8654098 w 10345110"/>
              <a:gd name="connsiteY4477" fmla="*/ 1457353 h 7720365"/>
              <a:gd name="connsiteX4478" fmla="*/ 8660516 w 10345110"/>
              <a:gd name="connsiteY4478" fmla="*/ 1441699 h 7720365"/>
              <a:gd name="connsiteX4479" fmla="*/ 8663366 w 10345110"/>
              <a:gd name="connsiteY4479" fmla="*/ 1436704 h 7720365"/>
              <a:gd name="connsiteX4480" fmla="*/ 8676183 w 10345110"/>
              <a:gd name="connsiteY4480" fmla="*/ 1431728 h 7720365"/>
              <a:gd name="connsiteX4481" fmla="*/ 8711066 w 10345110"/>
              <a:gd name="connsiteY4481" fmla="*/ 1435996 h 7720365"/>
              <a:gd name="connsiteX4482" fmla="*/ 8758785 w 10345110"/>
              <a:gd name="connsiteY4482" fmla="*/ 1421050 h 7720365"/>
              <a:gd name="connsiteX4483" fmla="*/ 8782983 w 10345110"/>
              <a:gd name="connsiteY4483" fmla="*/ 1418198 h 7720365"/>
              <a:gd name="connsiteX4484" fmla="*/ 8803633 w 10345110"/>
              <a:gd name="connsiteY4484" fmla="*/ 1430293 h 7720365"/>
              <a:gd name="connsiteX4485" fmla="*/ 8812902 w 10345110"/>
              <a:gd name="connsiteY4485" fmla="*/ 1438139 h 7720365"/>
              <a:gd name="connsiteX4486" fmla="*/ 8856336 w 10345110"/>
              <a:gd name="connsiteY4486" fmla="*/ 1458789 h 7720365"/>
              <a:gd name="connsiteX4487" fmla="*/ 8880554 w 10345110"/>
              <a:gd name="connsiteY4487" fmla="*/ 1463764 h 7720365"/>
              <a:gd name="connsiteX4488" fmla="*/ 8892653 w 10345110"/>
              <a:gd name="connsiteY4488" fmla="*/ 1464472 h 7720365"/>
              <a:gd name="connsiteX4489" fmla="*/ 8897636 w 10345110"/>
              <a:gd name="connsiteY4489" fmla="*/ 1481562 h 7720365"/>
              <a:gd name="connsiteX4490" fmla="*/ 8910453 w 10345110"/>
              <a:gd name="connsiteY4490" fmla="*/ 1497235 h 7720365"/>
              <a:gd name="connsiteX4491" fmla="*/ 8924705 w 10345110"/>
              <a:gd name="connsiteY4491" fmla="*/ 1508621 h 7720365"/>
              <a:gd name="connsiteX4492" fmla="*/ 8938220 w 10345110"/>
              <a:gd name="connsiteY4492" fmla="*/ 1512181 h 7720365"/>
              <a:gd name="connsiteX4493" fmla="*/ 8953887 w 10345110"/>
              <a:gd name="connsiteY4493" fmla="*/ 1522152 h 7720365"/>
              <a:gd name="connsiteX4494" fmla="*/ 8962438 w 10345110"/>
              <a:gd name="connsiteY4494" fmla="*/ 1524295 h 7720365"/>
              <a:gd name="connsiteX4495" fmla="*/ 8970271 w 10345110"/>
              <a:gd name="connsiteY4495" fmla="*/ 1524295 h 7720365"/>
              <a:gd name="connsiteX4496" fmla="*/ 8975972 w 10345110"/>
              <a:gd name="connsiteY4496" fmla="*/ 1518592 h 7720365"/>
              <a:gd name="connsiteX4497" fmla="*/ 8981673 w 10345110"/>
              <a:gd name="connsiteY4497" fmla="*/ 1502230 h 7720365"/>
              <a:gd name="connsiteX4498" fmla="*/ 8988071 w 10345110"/>
              <a:gd name="connsiteY4498" fmla="*/ 1497235 h 7720365"/>
              <a:gd name="connsiteX4499" fmla="*/ 9003021 w 10345110"/>
              <a:gd name="connsiteY4499" fmla="*/ 1497235 h 7720365"/>
              <a:gd name="connsiteX4500" fmla="*/ 9037923 w 10345110"/>
              <a:gd name="connsiteY4500" fmla="*/ 1508621 h 7720365"/>
              <a:gd name="connsiteX4501" fmla="*/ 9054288 w 10345110"/>
              <a:gd name="connsiteY4501" fmla="*/ 1511473 h 7720365"/>
              <a:gd name="connsiteX4502" fmla="*/ 9074241 w 10345110"/>
              <a:gd name="connsiteY4502" fmla="*/ 1510765 h 7720365"/>
              <a:gd name="connsiteX4503" fmla="*/ 9074241 w 10345110"/>
              <a:gd name="connsiteY4503" fmla="*/ 1506498 h 7720365"/>
              <a:gd name="connsiteX4504" fmla="*/ 9064972 w 10345110"/>
              <a:gd name="connsiteY4504" fmla="*/ 1495092 h 7720365"/>
              <a:gd name="connsiteX4505" fmla="*/ 9057856 w 10345110"/>
              <a:gd name="connsiteY4505" fmla="*/ 1475878 h 7720365"/>
              <a:gd name="connsiteX4506" fmla="*/ 9063557 w 10345110"/>
              <a:gd name="connsiteY4506" fmla="*/ 1466615 h 7720365"/>
              <a:gd name="connsiteX4507" fmla="*/ 9096306 w 10345110"/>
              <a:gd name="connsiteY4507" fmla="*/ 1441699 h 7720365"/>
              <a:gd name="connsiteX4508" fmla="*/ 9109841 w 10345110"/>
              <a:gd name="connsiteY4508" fmla="*/ 1434580 h 7720365"/>
              <a:gd name="connsiteX4509" fmla="*/ 9124790 w 10345110"/>
              <a:gd name="connsiteY4509" fmla="*/ 1433852 h 7720365"/>
              <a:gd name="connsiteX4510" fmla="*/ 9155407 w 10345110"/>
              <a:gd name="connsiteY4510" fmla="*/ 1438139 h 7720365"/>
              <a:gd name="connsiteX4511" fmla="*/ 9171074 w 10345110"/>
              <a:gd name="connsiteY4511" fmla="*/ 1435996 h 7720365"/>
              <a:gd name="connsiteX4512" fmla="*/ 9183193 w 10345110"/>
              <a:gd name="connsiteY4512" fmla="*/ 1427461 h 7720365"/>
              <a:gd name="connsiteX4513" fmla="*/ 9205976 w 10345110"/>
              <a:gd name="connsiteY4513" fmla="*/ 1405376 h 7720365"/>
              <a:gd name="connsiteX4514" fmla="*/ 9217358 w 10345110"/>
              <a:gd name="connsiteY4514" fmla="*/ 1398257 h 7720365"/>
              <a:gd name="connsiteX4515" fmla="*/ 9230195 w 10345110"/>
              <a:gd name="connsiteY4515" fmla="*/ 1396113 h 7720365"/>
              <a:gd name="connsiteX4516" fmla="*/ 9243709 w 10345110"/>
              <a:gd name="connsiteY4516" fmla="*/ 1397549 h 7720365"/>
              <a:gd name="connsiteX4517" fmla="*/ 9255828 w 10345110"/>
              <a:gd name="connsiteY4517" fmla="*/ 1395405 h 7720365"/>
              <a:gd name="connsiteX4518" fmla="*/ 9280744 w 10345110"/>
              <a:gd name="connsiteY4518" fmla="*/ 1375464 h 7720365"/>
              <a:gd name="connsiteX4519" fmla="*/ 9305660 w 10345110"/>
              <a:gd name="connsiteY4519" fmla="*/ 1384727 h 7720365"/>
              <a:gd name="connsiteX4520" fmla="*/ 9317780 w 10345110"/>
              <a:gd name="connsiteY4520" fmla="*/ 1376900 h 7720365"/>
              <a:gd name="connsiteX4521" fmla="*/ 9326310 w 10345110"/>
              <a:gd name="connsiteY4521" fmla="*/ 1379024 h 7720365"/>
              <a:gd name="connsiteX4522" fmla="*/ 9348396 w 10345110"/>
              <a:gd name="connsiteY4522" fmla="*/ 1379024 h 7720365"/>
              <a:gd name="connsiteX4523" fmla="*/ 9353379 w 10345110"/>
              <a:gd name="connsiteY4523" fmla="*/ 1380460 h 7720365"/>
              <a:gd name="connsiteX4524" fmla="*/ 9358362 w 10345110"/>
              <a:gd name="connsiteY4524" fmla="*/ 1391138 h 7720365"/>
              <a:gd name="connsiteX4525" fmla="*/ 9364781 w 10345110"/>
              <a:gd name="connsiteY4525" fmla="*/ 1401817 h 7720365"/>
              <a:gd name="connsiteX4526" fmla="*/ 9371897 w 10345110"/>
              <a:gd name="connsiteY4526" fmla="*/ 1408936 h 7720365"/>
              <a:gd name="connsiteX4527" fmla="*/ 9381146 w 10345110"/>
              <a:gd name="connsiteY4527" fmla="*/ 1415347 h 7720365"/>
              <a:gd name="connsiteX4528" fmla="*/ 9396813 w 10345110"/>
              <a:gd name="connsiteY4528" fmla="*/ 1420322 h 7720365"/>
              <a:gd name="connsiteX4529" fmla="*/ 9415330 w 10345110"/>
              <a:gd name="connsiteY4529" fmla="*/ 1422466 h 7720365"/>
              <a:gd name="connsiteX4530" fmla="*/ 9435263 w 10345110"/>
              <a:gd name="connsiteY4530" fmla="*/ 1421050 h 7720365"/>
              <a:gd name="connsiteX4531" fmla="*/ 9468730 w 10345110"/>
              <a:gd name="connsiteY4531" fmla="*/ 1415347 h 7720365"/>
              <a:gd name="connsiteX4532" fmla="*/ 9466598 w 10345110"/>
              <a:gd name="connsiteY4532" fmla="*/ 1429585 h 7720365"/>
              <a:gd name="connsiteX4533" fmla="*/ 9460199 w 10345110"/>
              <a:gd name="connsiteY4533" fmla="*/ 1451669 h 7720365"/>
              <a:gd name="connsiteX4534" fmla="*/ 9463050 w 10345110"/>
              <a:gd name="connsiteY4534" fmla="*/ 1468031 h 7720365"/>
              <a:gd name="connsiteX4535" fmla="*/ 9463050 w 10345110"/>
              <a:gd name="connsiteY4535" fmla="*/ 1485848 h 7720365"/>
              <a:gd name="connsiteX4536" fmla="*/ 9473714 w 10345110"/>
              <a:gd name="connsiteY4536" fmla="*/ 1500086 h 7720365"/>
              <a:gd name="connsiteX4537" fmla="*/ 9485832 w 10345110"/>
              <a:gd name="connsiteY4537" fmla="*/ 1509349 h 7720365"/>
              <a:gd name="connsiteX4538" fmla="*/ 9502915 w 10345110"/>
              <a:gd name="connsiteY4538" fmla="*/ 1507206 h 7720365"/>
              <a:gd name="connsiteX4539" fmla="*/ 9520715 w 10345110"/>
              <a:gd name="connsiteY4539" fmla="*/ 1506498 h 7720365"/>
              <a:gd name="connsiteX4540" fmla="*/ 9530681 w 10345110"/>
              <a:gd name="connsiteY4540" fmla="*/ 1520736 h 7720365"/>
              <a:gd name="connsiteX4541" fmla="*/ 9535684 w 10345110"/>
              <a:gd name="connsiteY4541" fmla="*/ 1520736 h 7720365"/>
              <a:gd name="connsiteX4542" fmla="*/ 9544216 w 10345110"/>
              <a:gd name="connsiteY4542" fmla="*/ 1512181 h 7720365"/>
              <a:gd name="connsiteX4543" fmla="*/ 9554900 w 10345110"/>
              <a:gd name="connsiteY4543" fmla="*/ 1514325 h 7720365"/>
              <a:gd name="connsiteX4544" fmla="*/ 9571982 w 10345110"/>
              <a:gd name="connsiteY4544" fmla="*/ 1527147 h 7720365"/>
              <a:gd name="connsiteX4545" fmla="*/ 9554900 w 10345110"/>
              <a:gd name="connsiteY4545" fmla="*/ 1563470 h 7720365"/>
              <a:gd name="connsiteX4546" fmla="*/ 9551332 w 10345110"/>
              <a:gd name="connsiteY4546" fmla="*/ 1572712 h 7720365"/>
              <a:gd name="connsiteX4547" fmla="*/ 9549199 w 10345110"/>
              <a:gd name="connsiteY4547" fmla="*/ 1588386 h 7720365"/>
              <a:gd name="connsiteX4548" fmla="*/ 9543518 w 10345110"/>
              <a:gd name="connsiteY4548" fmla="*/ 1596213 h 7720365"/>
              <a:gd name="connsiteX4549" fmla="*/ 9535684 w 10345110"/>
              <a:gd name="connsiteY4549" fmla="*/ 1601916 h 7720365"/>
              <a:gd name="connsiteX4550" fmla="*/ 9530681 w 10345110"/>
              <a:gd name="connsiteY4550" fmla="*/ 1611887 h 7720365"/>
              <a:gd name="connsiteX4551" fmla="*/ 9518582 w 10345110"/>
              <a:gd name="connsiteY4551" fmla="*/ 1606184 h 7720365"/>
              <a:gd name="connsiteX4552" fmla="*/ 9490098 w 10345110"/>
              <a:gd name="connsiteY4552" fmla="*/ 1611887 h 7720365"/>
              <a:gd name="connsiteX4553" fmla="*/ 9466598 w 10345110"/>
              <a:gd name="connsiteY4553" fmla="*/ 1601916 h 7720365"/>
              <a:gd name="connsiteX4554" fmla="*/ 9460199 w 10345110"/>
              <a:gd name="connsiteY4554" fmla="*/ 1592654 h 7720365"/>
              <a:gd name="connsiteX4555" fmla="*/ 9446665 w 10345110"/>
              <a:gd name="connsiteY4555" fmla="*/ 1594797 h 7720365"/>
              <a:gd name="connsiteX4556" fmla="*/ 9430280 w 10345110"/>
              <a:gd name="connsiteY4556" fmla="*/ 1611887 h 7720365"/>
              <a:gd name="connsiteX4557" fmla="*/ 9421749 w 10345110"/>
              <a:gd name="connsiteY4557" fmla="*/ 1633952 h 7720365"/>
              <a:gd name="connsiteX4558" fmla="*/ 9419596 w 10345110"/>
              <a:gd name="connsiteY4558" fmla="*/ 1670982 h 7720365"/>
              <a:gd name="connsiteX4559" fmla="*/ 9419596 w 10345110"/>
              <a:gd name="connsiteY4559" fmla="*/ 1695919 h 7720365"/>
              <a:gd name="connsiteX4560" fmla="*/ 9423882 w 10345110"/>
              <a:gd name="connsiteY4560" fmla="*/ 1713716 h 7720365"/>
              <a:gd name="connsiteX4561" fmla="*/ 9435981 w 10345110"/>
              <a:gd name="connsiteY4561" fmla="*/ 1727246 h 7720365"/>
              <a:gd name="connsiteX4562" fmla="*/ 9462332 w 10345110"/>
              <a:gd name="connsiteY4562" fmla="*/ 1742920 h 7720365"/>
              <a:gd name="connsiteX4563" fmla="*/ 9476564 w 10345110"/>
              <a:gd name="connsiteY4563" fmla="*/ 1762841 h 7720365"/>
              <a:gd name="connsiteX4564" fmla="*/ 9494364 w 10345110"/>
              <a:gd name="connsiteY4564" fmla="*/ 1787778 h 7720365"/>
              <a:gd name="connsiteX4565" fmla="*/ 9492231 w 10345110"/>
              <a:gd name="connsiteY4565" fmla="*/ 1801308 h 7720365"/>
              <a:gd name="connsiteX4566" fmla="*/ 9482982 w 10345110"/>
              <a:gd name="connsiteY4566" fmla="*/ 1810551 h 7720365"/>
              <a:gd name="connsiteX4567" fmla="*/ 9480132 w 10345110"/>
              <a:gd name="connsiteY4567" fmla="*/ 1824081 h 7720365"/>
              <a:gd name="connsiteX4568" fmla="*/ 9484398 w 10345110"/>
              <a:gd name="connsiteY4568" fmla="*/ 1840462 h 7720365"/>
              <a:gd name="connsiteX4569" fmla="*/ 9487966 w 10345110"/>
              <a:gd name="connsiteY4569" fmla="*/ 1861111 h 7720365"/>
              <a:gd name="connsiteX4570" fmla="*/ 9489381 w 10345110"/>
              <a:gd name="connsiteY4570" fmla="*/ 1868250 h 7720365"/>
              <a:gd name="connsiteX4571" fmla="*/ 9492231 w 10345110"/>
              <a:gd name="connsiteY4571" fmla="*/ 1873226 h 7720365"/>
              <a:gd name="connsiteX4572" fmla="*/ 9505766 w 10345110"/>
              <a:gd name="connsiteY4572" fmla="*/ 1885340 h 7720365"/>
              <a:gd name="connsiteX4573" fmla="*/ 9510031 w 10345110"/>
              <a:gd name="connsiteY4573" fmla="*/ 1893166 h 7720365"/>
              <a:gd name="connsiteX4574" fmla="*/ 9507200 w 10345110"/>
              <a:gd name="connsiteY4574" fmla="*/ 1913108 h 7720365"/>
              <a:gd name="connsiteX4575" fmla="*/ 9487966 w 10345110"/>
              <a:gd name="connsiteY4575" fmla="*/ 1945851 h 7720365"/>
              <a:gd name="connsiteX4576" fmla="*/ 9478716 w 10345110"/>
              <a:gd name="connsiteY4576" fmla="*/ 1972204 h 7720365"/>
              <a:gd name="connsiteX4577" fmla="*/ 9466598 w 10345110"/>
              <a:gd name="connsiteY4577" fmla="*/ 1985734 h 7720365"/>
              <a:gd name="connsiteX4578" fmla="*/ 9444532 w 10345110"/>
              <a:gd name="connsiteY4578" fmla="*/ 2015646 h 7720365"/>
              <a:gd name="connsiteX4579" fmla="*/ 9419596 w 10345110"/>
              <a:gd name="connsiteY4579" fmla="*/ 2013502 h 7720365"/>
              <a:gd name="connsiteX4580" fmla="*/ 9390414 w 10345110"/>
              <a:gd name="connsiteY4580" fmla="*/ 2034151 h 7720365"/>
              <a:gd name="connsiteX4581" fmla="*/ 9383278 w 10345110"/>
              <a:gd name="connsiteY4581" fmla="*/ 2062647 h 7720365"/>
              <a:gd name="connsiteX4582" fmla="*/ 9361930 w 10345110"/>
              <a:gd name="connsiteY4582" fmla="*/ 2074741 h 7720365"/>
              <a:gd name="connsiteX4583" fmla="*/ 9294279 w 10345110"/>
              <a:gd name="connsiteY4583" fmla="*/ 2128861 h 7720365"/>
              <a:gd name="connsiteX4584" fmla="*/ 9280027 w 10345110"/>
              <a:gd name="connsiteY4584" fmla="*/ 2150238 h 7720365"/>
              <a:gd name="connsiteX4585" fmla="*/ 9255828 w 10345110"/>
              <a:gd name="connsiteY4585" fmla="*/ 2156649 h 7720365"/>
              <a:gd name="connsiteX4586" fmla="*/ 9238028 w 10345110"/>
              <a:gd name="connsiteY4586" fmla="*/ 2162332 h 7720365"/>
              <a:gd name="connsiteX4587" fmla="*/ 9218793 w 10345110"/>
              <a:gd name="connsiteY4587" fmla="*/ 2165893 h 7720365"/>
              <a:gd name="connsiteX4588" fmla="*/ 9210242 w 10345110"/>
              <a:gd name="connsiteY4588" fmla="*/ 2169451 h 7720365"/>
              <a:gd name="connsiteX4589" fmla="*/ 9205976 w 10345110"/>
              <a:gd name="connsiteY4589" fmla="*/ 2171595 h 7720365"/>
              <a:gd name="connsiteX4590" fmla="*/ 9194575 w 10345110"/>
              <a:gd name="connsiteY4590" fmla="*/ 2181566 h 7720365"/>
              <a:gd name="connsiteX4591" fmla="*/ 9192442 w 10345110"/>
              <a:gd name="connsiteY4591" fmla="*/ 2186541 h 7720365"/>
              <a:gd name="connsiteX4592" fmla="*/ 9189592 w 10345110"/>
              <a:gd name="connsiteY4592" fmla="*/ 2194388 h 7720365"/>
              <a:gd name="connsiteX4593" fmla="*/ 9182476 w 10345110"/>
              <a:gd name="connsiteY4593" fmla="*/ 2195096 h 7720365"/>
              <a:gd name="connsiteX4594" fmla="*/ 9172509 w 10345110"/>
              <a:gd name="connsiteY4594" fmla="*/ 2195096 h 7720365"/>
              <a:gd name="connsiteX4595" fmla="*/ 9162543 w 10345110"/>
              <a:gd name="connsiteY4595" fmla="*/ 2219305 h 7720365"/>
              <a:gd name="connsiteX4596" fmla="*/ 9067125 w 10345110"/>
              <a:gd name="connsiteY4596" fmla="*/ 2259187 h 7720365"/>
              <a:gd name="connsiteX4597" fmla="*/ 8913304 w 10345110"/>
              <a:gd name="connsiteY4597" fmla="*/ 2331105 h 7720365"/>
              <a:gd name="connsiteX4598" fmla="*/ 8897636 w 10345110"/>
              <a:gd name="connsiteY4598" fmla="*/ 2347487 h 7720365"/>
              <a:gd name="connsiteX4599" fmla="*/ 8853485 w 10345110"/>
              <a:gd name="connsiteY4599" fmla="*/ 2378106 h 7720365"/>
              <a:gd name="connsiteX4600" fmla="*/ 8797235 w 10345110"/>
              <a:gd name="connsiteY4600" fmla="*/ 2401606 h 7720365"/>
              <a:gd name="connsiteX4601" fmla="*/ 8774452 w 10345110"/>
              <a:gd name="connsiteY4601" fmla="*/ 2419404 h 7720365"/>
              <a:gd name="connsiteX4602" fmla="*/ 8754499 w 10345110"/>
              <a:gd name="connsiteY4602" fmla="*/ 2447172 h 7720365"/>
              <a:gd name="connsiteX4603" fmla="*/ 8717484 w 10345110"/>
              <a:gd name="connsiteY4603" fmla="*/ 2511263 h 7720365"/>
              <a:gd name="connsiteX4604" fmla="*/ 8695398 w 10345110"/>
              <a:gd name="connsiteY4604" fmla="*/ 2542591 h 7720365"/>
              <a:gd name="connsiteX4605" fmla="*/ 8670482 w 10345110"/>
              <a:gd name="connsiteY4605" fmla="*/ 2565383 h 7720365"/>
              <a:gd name="connsiteX4606" fmla="*/ 8617780 w 10345110"/>
              <a:gd name="connsiteY4606" fmla="*/ 2594587 h 7720365"/>
              <a:gd name="connsiteX4607" fmla="*/ 8586446 w 10345110"/>
              <a:gd name="connsiteY4607" fmla="*/ 2603830 h 7720365"/>
              <a:gd name="connsiteX4608" fmla="*/ 8534461 w 10345110"/>
              <a:gd name="connsiteY4608" fmla="*/ 2608825 h 7720365"/>
              <a:gd name="connsiteX4609" fmla="*/ 8483912 w 10345110"/>
              <a:gd name="connsiteY4609" fmla="*/ 2622356 h 7720365"/>
              <a:gd name="connsiteX4610" fmla="*/ 8468244 w 10345110"/>
              <a:gd name="connsiteY4610" fmla="*/ 2631618 h 7720365"/>
              <a:gd name="connsiteX4611" fmla="*/ 8461128 w 10345110"/>
              <a:gd name="connsiteY4611" fmla="*/ 2633741 h 7720365"/>
              <a:gd name="connsiteX4612" fmla="*/ 8435495 w 10345110"/>
              <a:gd name="connsiteY4612" fmla="*/ 2633034 h 7720365"/>
              <a:gd name="connsiteX4613" fmla="*/ 8286657 w 10345110"/>
              <a:gd name="connsiteY4613" fmla="*/ 2677892 h 7720365"/>
              <a:gd name="connsiteX4614" fmla="*/ 8221138 w 10345110"/>
              <a:gd name="connsiteY4614" fmla="*/ 2682886 h 7720365"/>
              <a:gd name="connsiteX4615" fmla="*/ 8031737 w 10345110"/>
              <a:gd name="connsiteY4615" fmla="*/ 2754097 h 7720365"/>
              <a:gd name="connsiteX4616" fmla="*/ 7977599 w 10345110"/>
              <a:gd name="connsiteY4616" fmla="*/ 2766918 h 7720365"/>
              <a:gd name="connsiteX4617" fmla="*/ 7971201 w 10345110"/>
              <a:gd name="connsiteY4617" fmla="*/ 2771186 h 7720365"/>
              <a:gd name="connsiteX4618" fmla="*/ 7959102 w 10345110"/>
              <a:gd name="connsiteY4618" fmla="*/ 2794687 h 7720365"/>
              <a:gd name="connsiteX4619" fmla="*/ 7956251 w 10345110"/>
              <a:gd name="connsiteY4619" fmla="*/ 2803221 h 7720365"/>
              <a:gd name="connsiteX4620" fmla="*/ 7951966 w 10345110"/>
              <a:gd name="connsiteY4620" fmla="*/ 2808216 h 7720365"/>
              <a:gd name="connsiteX4621" fmla="*/ 7943434 w 10345110"/>
              <a:gd name="connsiteY4621" fmla="*/ 2812484 h 7720365"/>
              <a:gd name="connsiteX4622" fmla="*/ 7925615 w 10345110"/>
              <a:gd name="connsiteY4622" fmla="*/ 2801805 h 7720365"/>
              <a:gd name="connsiteX4623" fmla="*/ 7919934 w 10345110"/>
              <a:gd name="connsiteY4623" fmla="*/ 2800370 h 7720365"/>
              <a:gd name="connsiteX4624" fmla="*/ 7886467 w 10345110"/>
              <a:gd name="connsiteY4624" fmla="*/ 2800370 h 7720365"/>
              <a:gd name="connsiteX4625" fmla="*/ 7854415 w 10345110"/>
              <a:gd name="connsiteY4625" fmla="*/ 2806073 h 7720365"/>
              <a:gd name="connsiteX4626" fmla="*/ 7825931 w 10345110"/>
              <a:gd name="connsiteY4626" fmla="*/ 2819603 h 7720365"/>
              <a:gd name="connsiteX4627" fmla="*/ 7805280 w 10345110"/>
              <a:gd name="connsiteY4627" fmla="*/ 2832425 h 7720365"/>
              <a:gd name="connsiteX4628" fmla="*/ 7719111 w 10345110"/>
              <a:gd name="connsiteY4628" fmla="*/ 2917165 h 7720365"/>
              <a:gd name="connsiteX4629" fmla="*/ 7677810 w 10345110"/>
              <a:gd name="connsiteY4629" fmla="*/ 2971993 h 7720365"/>
              <a:gd name="connsiteX4630" fmla="*/ 7595926 w 10345110"/>
              <a:gd name="connsiteY4630" fmla="*/ 3057441 h 7720365"/>
              <a:gd name="connsiteX4631" fmla="*/ 7580259 w 10345110"/>
              <a:gd name="connsiteY4631" fmla="*/ 3086645 h 7720365"/>
              <a:gd name="connsiteX4632" fmla="*/ 7600910 w 10345110"/>
              <a:gd name="connsiteY4632" fmla="*/ 3098740 h 7720365"/>
              <a:gd name="connsiteX4633" fmla="*/ 7622975 w 10345110"/>
              <a:gd name="connsiteY4633" fmla="*/ 3107294 h 7720365"/>
              <a:gd name="connsiteX4634" fmla="*/ 7632244 w 10345110"/>
              <a:gd name="connsiteY4634" fmla="*/ 3107294 h 7720365"/>
              <a:gd name="connsiteX4635" fmla="*/ 7635094 w 10345110"/>
              <a:gd name="connsiteY4635" fmla="*/ 3101591 h 7720365"/>
              <a:gd name="connsiteX4636" fmla="*/ 7632962 w 10345110"/>
              <a:gd name="connsiteY4636" fmla="*/ 3094472 h 7720365"/>
              <a:gd name="connsiteX4637" fmla="*/ 7622975 w 10345110"/>
              <a:gd name="connsiteY4637" fmla="*/ 3086645 h 7720365"/>
              <a:gd name="connsiteX4638" fmla="*/ 7635094 w 10345110"/>
              <a:gd name="connsiteY4638" fmla="*/ 3087353 h 7720365"/>
              <a:gd name="connsiteX4639" fmla="*/ 7645778 w 10345110"/>
              <a:gd name="connsiteY4639" fmla="*/ 3093764 h 7720365"/>
              <a:gd name="connsiteX4640" fmla="*/ 7655027 w 10345110"/>
              <a:gd name="connsiteY4640" fmla="*/ 3101591 h 7720365"/>
              <a:gd name="connsiteX4641" fmla="*/ 7672827 w 10345110"/>
              <a:gd name="connsiteY4641" fmla="*/ 3125092 h 7720365"/>
              <a:gd name="connsiteX4642" fmla="*/ 7692062 w 10345110"/>
              <a:gd name="connsiteY4642" fmla="*/ 3140057 h 7720365"/>
              <a:gd name="connsiteX4643" fmla="*/ 7702029 w 10345110"/>
              <a:gd name="connsiteY4643" fmla="*/ 3139330 h 7720365"/>
              <a:gd name="connsiteX4644" fmla="*/ 7716261 w 10345110"/>
              <a:gd name="connsiteY4644" fmla="*/ 3144325 h 7720365"/>
              <a:gd name="connsiteX4645" fmla="*/ 7715563 w 10345110"/>
              <a:gd name="connsiteY4645" fmla="*/ 3166390 h 7720365"/>
              <a:gd name="connsiteX4646" fmla="*/ 7704879 w 10345110"/>
              <a:gd name="connsiteY4646" fmla="*/ 3187039 h 7720365"/>
              <a:gd name="connsiteX4647" fmla="*/ 7697763 w 10345110"/>
              <a:gd name="connsiteY4647" fmla="*/ 3197737 h 7720365"/>
              <a:gd name="connsiteX4648" fmla="*/ 7648609 w 10345110"/>
              <a:gd name="connsiteY4648" fmla="*/ 3211975 h 7720365"/>
              <a:gd name="connsiteX4649" fmla="*/ 7627261 w 10345110"/>
              <a:gd name="connsiteY4649" fmla="*/ 3230481 h 7720365"/>
              <a:gd name="connsiteX4650" fmla="*/ 7589508 w 10345110"/>
              <a:gd name="connsiteY4650" fmla="*/ 3289596 h 7720365"/>
              <a:gd name="connsiteX4651" fmla="*/ 7566725 w 10345110"/>
              <a:gd name="connsiteY4651" fmla="*/ 3307394 h 7720365"/>
              <a:gd name="connsiteX4652" fmla="*/ 7545357 w 10345110"/>
              <a:gd name="connsiteY4652" fmla="*/ 3315929 h 7720365"/>
              <a:gd name="connsiteX4653" fmla="*/ 7521159 w 10345110"/>
              <a:gd name="connsiteY4653" fmla="*/ 3319508 h 7720365"/>
              <a:gd name="connsiteX4654" fmla="*/ 7502641 w 10345110"/>
              <a:gd name="connsiteY4654" fmla="*/ 3291012 h 7720365"/>
              <a:gd name="connsiteX4655" fmla="*/ 7539676 w 10345110"/>
              <a:gd name="connsiteY4655" fmla="*/ 3286745 h 7720365"/>
              <a:gd name="connsiteX4656" fmla="*/ 7556759 w 10345110"/>
              <a:gd name="connsiteY4656" fmla="*/ 3298131 h 7720365"/>
              <a:gd name="connsiteX4657" fmla="*/ 7581675 w 10345110"/>
              <a:gd name="connsiteY4657" fmla="*/ 3282477 h 7720365"/>
              <a:gd name="connsiteX4658" fmla="*/ 7609461 w 10345110"/>
              <a:gd name="connsiteY4658" fmla="*/ 3239035 h 7720365"/>
              <a:gd name="connsiteX4659" fmla="*/ 7593794 w 10345110"/>
              <a:gd name="connsiteY4659" fmla="*/ 3236892 h 7720365"/>
              <a:gd name="connsiteX4660" fmla="*/ 7570991 w 10345110"/>
              <a:gd name="connsiteY4660" fmla="*/ 3239035 h 7720365"/>
              <a:gd name="connsiteX4661" fmla="*/ 7509040 w 10345110"/>
              <a:gd name="connsiteY4661" fmla="*/ 3259685 h 7720365"/>
              <a:gd name="connsiteX4662" fmla="*/ 7493372 w 10345110"/>
              <a:gd name="connsiteY4662" fmla="*/ 3268947 h 7720365"/>
              <a:gd name="connsiteX4663" fmla="*/ 7480556 w 10345110"/>
              <a:gd name="connsiteY4663" fmla="*/ 3282477 h 7720365"/>
              <a:gd name="connsiteX4664" fmla="*/ 7469174 w 10345110"/>
              <a:gd name="connsiteY4664" fmla="*/ 3300983 h 7720365"/>
              <a:gd name="connsiteX4665" fmla="*/ 7450825 w 10345110"/>
              <a:gd name="connsiteY4665" fmla="*/ 3346151 h 7720365"/>
              <a:gd name="connsiteX4666" fmla="*/ 7451297 w 10345110"/>
              <a:gd name="connsiteY4666" fmla="*/ 3346623 h 7720365"/>
              <a:gd name="connsiteX4667" fmla="*/ 7447020 w 10345110"/>
              <a:gd name="connsiteY4667" fmla="*/ 3358012 h 7720365"/>
              <a:gd name="connsiteX4668" fmla="*/ 7434914 w 10345110"/>
              <a:gd name="connsiteY4668" fmla="*/ 3388621 h 7720365"/>
              <a:gd name="connsiteX4669" fmla="*/ 7421373 w 10345110"/>
              <a:gd name="connsiteY4669" fmla="*/ 3407866 h 7720365"/>
              <a:gd name="connsiteX4670" fmla="*/ 7407845 w 10345110"/>
              <a:gd name="connsiteY4670" fmla="*/ 3422810 h 7720365"/>
              <a:gd name="connsiteX4671" fmla="*/ 7397159 w 10345110"/>
              <a:gd name="connsiteY4671" fmla="*/ 3439196 h 7720365"/>
              <a:gd name="connsiteX4672" fmla="*/ 7392172 w 10345110"/>
              <a:gd name="connsiteY4672" fmla="*/ 3464111 h 7720365"/>
              <a:gd name="connsiteX4673" fmla="*/ 7372235 w 10345110"/>
              <a:gd name="connsiteY4673" fmla="*/ 3484749 h 7720365"/>
              <a:gd name="connsiteX4674" fmla="*/ 7319532 w 10345110"/>
              <a:gd name="connsiteY4674" fmla="*/ 3587293 h 7720365"/>
              <a:gd name="connsiteX4675" fmla="*/ 7310991 w 10345110"/>
              <a:gd name="connsiteY4675" fmla="*/ 3597984 h 7720365"/>
              <a:gd name="connsiteX4676" fmla="*/ 7290331 w 10345110"/>
              <a:gd name="connsiteY4676" fmla="*/ 3614346 h 7720365"/>
              <a:gd name="connsiteX4677" fmla="*/ 7281067 w 10345110"/>
              <a:gd name="connsiteY4677" fmla="*/ 3625038 h 7720365"/>
              <a:gd name="connsiteX4678" fmla="*/ 7255432 w 10345110"/>
              <a:gd name="connsiteY4678" fmla="*/ 3662062 h 7720365"/>
              <a:gd name="connsiteX4679" fmla="*/ 7209848 w 10345110"/>
              <a:gd name="connsiteY4679" fmla="*/ 3700504 h 7720365"/>
              <a:gd name="connsiteX4680" fmla="*/ 7163553 w 10345110"/>
              <a:gd name="connsiteY4680" fmla="*/ 3791659 h 7720365"/>
              <a:gd name="connsiteX4681" fmla="*/ 7142195 w 10345110"/>
              <a:gd name="connsiteY4681" fmla="*/ 3814435 h 7720365"/>
              <a:gd name="connsiteX4682" fmla="*/ 7103730 w 10345110"/>
              <a:gd name="connsiteY4682" fmla="*/ 3838654 h 7720365"/>
              <a:gd name="connsiteX4683" fmla="*/ 7083794 w 10345110"/>
              <a:gd name="connsiteY4683" fmla="*/ 3867845 h 7720365"/>
              <a:gd name="connsiteX4684" fmla="*/ 7051737 w 10345110"/>
              <a:gd name="connsiteY4684" fmla="*/ 3938338 h 7720365"/>
              <a:gd name="connsiteX4685" fmla="*/ 7031801 w 10345110"/>
              <a:gd name="connsiteY4685" fmla="*/ 3967530 h 7720365"/>
              <a:gd name="connsiteX4686" fmla="*/ 6984084 w 10345110"/>
              <a:gd name="connsiteY4686" fmla="*/ 4020940 h 7720365"/>
              <a:gd name="connsiteX4687" fmla="*/ 6906444 w 10345110"/>
              <a:gd name="connsiteY4687" fmla="*/ 4151954 h 7720365"/>
              <a:gd name="connsiteX4688" fmla="*/ 6902180 w 10345110"/>
              <a:gd name="connsiteY4688" fmla="*/ 4161925 h 7720365"/>
              <a:gd name="connsiteX4689" fmla="*/ 6900035 w 10345110"/>
              <a:gd name="connsiteY4689" fmla="*/ 4186143 h 7720365"/>
              <a:gd name="connsiteX4690" fmla="*/ 6895048 w 10345110"/>
              <a:gd name="connsiteY4690" fmla="*/ 4202529 h 7720365"/>
              <a:gd name="connsiteX4691" fmla="*/ 6886507 w 10345110"/>
              <a:gd name="connsiteY4691" fmla="*/ 4215335 h 7720365"/>
              <a:gd name="connsiteX4692" fmla="*/ 6867992 w 10345110"/>
              <a:gd name="connsiteY4692" fmla="*/ 4234556 h 7720365"/>
              <a:gd name="connsiteX4693" fmla="*/ 6858017 w 10345110"/>
              <a:gd name="connsiteY4693" fmla="*/ 4249524 h 7720365"/>
              <a:gd name="connsiteX4694" fmla="*/ 6849477 w 10345110"/>
              <a:gd name="connsiteY4694" fmla="*/ 4267303 h 7720365"/>
              <a:gd name="connsiteX4695" fmla="*/ 6845200 w 10345110"/>
              <a:gd name="connsiteY4695" fmla="*/ 4283689 h 7720365"/>
              <a:gd name="connsiteX4696" fmla="*/ 6840212 w 10345110"/>
              <a:gd name="connsiteY4696" fmla="*/ 4295798 h 7720365"/>
              <a:gd name="connsiteX4697" fmla="*/ 6815999 w 10345110"/>
              <a:gd name="connsiteY4697" fmla="*/ 4329987 h 7720365"/>
              <a:gd name="connsiteX4698" fmla="*/ 6808169 w 10345110"/>
              <a:gd name="connsiteY4698" fmla="*/ 4347766 h 7720365"/>
              <a:gd name="connsiteX4699" fmla="*/ 6802471 w 10345110"/>
              <a:gd name="connsiteY4699" fmla="*/ 4383373 h 7720365"/>
              <a:gd name="connsiteX4700" fmla="*/ 6804603 w 10345110"/>
              <a:gd name="connsiteY4700" fmla="*/ 4431810 h 7720365"/>
              <a:gd name="connsiteX4701" fmla="*/ 6810301 w 10345110"/>
              <a:gd name="connsiteY4701" fmla="*/ 4474528 h 7720365"/>
              <a:gd name="connsiteX4702" fmla="*/ 6824540 w 10345110"/>
              <a:gd name="connsiteY4702" fmla="*/ 4538606 h 7720365"/>
              <a:gd name="connsiteX4703" fmla="*/ 6872269 w 10345110"/>
              <a:gd name="connsiteY4703" fmla="*/ 4643287 h 7720365"/>
              <a:gd name="connsiteX4704" fmla="*/ 6880809 w 10345110"/>
              <a:gd name="connsiteY4704" fmla="*/ 4658952 h 7720365"/>
              <a:gd name="connsiteX4705" fmla="*/ 6890074 w 10345110"/>
              <a:gd name="connsiteY4705" fmla="*/ 4676756 h 7720365"/>
              <a:gd name="connsiteX4706" fmla="*/ 6880809 w 10345110"/>
              <a:gd name="connsiteY4706" fmla="*/ 4683147 h 7720365"/>
              <a:gd name="connsiteX4707" fmla="*/ 6870124 w 10345110"/>
              <a:gd name="connsiteY4707" fmla="*/ 4690979 h 7720365"/>
              <a:gd name="connsiteX4708" fmla="*/ 6874401 w 10345110"/>
              <a:gd name="connsiteY4708" fmla="*/ 4710224 h 7720365"/>
              <a:gd name="connsiteX4709" fmla="*/ 6881520 w 10345110"/>
              <a:gd name="connsiteY4709" fmla="*/ 4745110 h 7720365"/>
              <a:gd name="connsiteX4710" fmla="*/ 6894337 w 10345110"/>
              <a:gd name="connsiteY4710" fmla="*/ 4777161 h 7720365"/>
              <a:gd name="connsiteX4711" fmla="*/ 6913576 w 10345110"/>
              <a:gd name="connsiteY4711" fmla="*/ 4812743 h 7720365"/>
              <a:gd name="connsiteX4712" fmla="*/ 6933513 w 10345110"/>
              <a:gd name="connsiteY4712" fmla="*/ 4851906 h 7720365"/>
              <a:gd name="connsiteX4713" fmla="*/ 6962714 w 10345110"/>
              <a:gd name="connsiteY4713" fmla="*/ 4901760 h 7720365"/>
              <a:gd name="connsiteX4714" fmla="*/ 6972688 w 10345110"/>
              <a:gd name="connsiteY4714" fmla="*/ 4916704 h 7720365"/>
              <a:gd name="connsiteX4715" fmla="*/ 7001889 w 10345110"/>
              <a:gd name="connsiteY4715" fmla="*/ 4939505 h 7720365"/>
              <a:gd name="connsiteX4716" fmla="*/ 7030379 w 10345110"/>
              <a:gd name="connsiteY4716" fmla="*/ 4969394 h 7720365"/>
              <a:gd name="connsiteX4717" fmla="*/ 7046750 w 10345110"/>
              <a:gd name="connsiteY4717" fmla="*/ 4981503 h 7720365"/>
              <a:gd name="connsiteX4718" fmla="*/ 7067410 w 10345110"/>
              <a:gd name="connsiteY4718" fmla="*/ 4987197 h 7720365"/>
              <a:gd name="connsiteX4719" fmla="*/ 7101598 w 10345110"/>
              <a:gd name="connsiteY4719" fmla="*/ 4990056 h 7720365"/>
              <a:gd name="connsiteX4720" fmla="*/ 7137918 w 10345110"/>
              <a:gd name="connsiteY4720" fmla="*/ 5000748 h 7720365"/>
              <a:gd name="connsiteX4721" fmla="*/ 7171396 w 10345110"/>
              <a:gd name="connsiteY4721" fmla="*/ 5019248 h 7720365"/>
              <a:gd name="connsiteX4722" fmla="*/ 7194188 w 10345110"/>
              <a:gd name="connsiteY4722" fmla="*/ 5046301 h 7720365"/>
              <a:gd name="connsiteX4723" fmla="*/ 7190622 w 10345110"/>
              <a:gd name="connsiteY4723" fmla="*/ 5048439 h 7720365"/>
              <a:gd name="connsiteX4724" fmla="*/ 7183503 w 10345110"/>
              <a:gd name="connsiteY4724" fmla="*/ 5053437 h 7720365"/>
              <a:gd name="connsiteX4725" fmla="*/ 7192754 w 10345110"/>
              <a:gd name="connsiteY4725" fmla="*/ 5057689 h 7720365"/>
              <a:gd name="connsiteX4726" fmla="*/ 7198452 w 10345110"/>
              <a:gd name="connsiteY4726" fmla="*/ 5064104 h 7720365"/>
              <a:gd name="connsiteX4727" fmla="*/ 7219112 w 10345110"/>
              <a:gd name="connsiteY4727" fmla="*/ 5080490 h 7720365"/>
              <a:gd name="connsiteX4728" fmla="*/ 7226942 w 10345110"/>
              <a:gd name="connsiteY4728" fmla="*/ 5078352 h 7720365"/>
              <a:gd name="connsiteX4729" fmla="*/ 7231219 w 10345110"/>
              <a:gd name="connsiteY4729" fmla="*/ 5090461 h 7720365"/>
              <a:gd name="connsiteX4730" fmla="*/ 7232640 w 10345110"/>
              <a:gd name="connsiteY4730" fmla="*/ 5106126 h 7720365"/>
              <a:gd name="connsiteX4731" fmla="*/ 7226942 w 10345110"/>
              <a:gd name="connsiteY4731" fmla="*/ 5113238 h 7720365"/>
              <a:gd name="connsiteX4732" fmla="*/ 7212703 w 10345110"/>
              <a:gd name="connsiteY4732" fmla="*/ 5114655 h 7720365"/>
              <a:gd name="connsiteX4733" fmla="*/ 7199162 w 10345110"/>
              <a:gd name="connsiteY4733" fmla="*/ 5117514 h 7720365"/>
              <a:gd name="connsiteX4734" fmla="*/ 7187766 w 10345110"/>
              <a:gd name="connsiteY4734" fmla="*/ 5123929 h 7720365"/>
              <a:gd name="connsiteX4735" fmla="*/ 7177094 w 10345110"/>
              <a:gd name="connsiteY4735" fmla="*/ 5134597 h 7720365"/>
              <a:gd name="connsiteX4736" fmla="*/ 7167830 w 10345110"/>
              <a:gd name="connsiteY4736" fmla="*/ 5153818 h 7720365"/>
              <a:gd name="connsiteX4737" fmla="*/ 7167119 w 10345110"/>
              <a:gd name="connsiteY4737" fmla="*/ 5157398 h 7720365"/>
              <a:gd name="connsiteX4738" fmla="*/ 7163553 w 10345110"/>
              <a:gd name="connsiteY4738" fmla="*/ 5160233 h 7720365"/>
              <a:gd name="connsiteX4739" fmla="*/ 7149314 w 10345110"/>
              <a:gd name="connsiteY4739" fmla="*/ 5160954 h 7720365"/>
              <a:gd name="connsiteX4740" fmla="*/ 7144327 w 10345110"/>
              <a:gd name="connsiteY4740" fmla="*/ 5163092 h 7720365"/>
              <a:gd name="connsiteX4741" fmla="*/ 7133642 w 10345110"/>
              <a:gd name="connsiteY4741" fmla="*/ 5173759 h 7720365"/>
              <a:gd name="connsiteX4742" fmla="*/ 7124390 w 10345110"/>
              <a:gd name="connsiteY4742" fmla="*/ 5178757 h 7720365"/>
              <a:gd name="connsiteX4743" fmla="*/ 7117258 w 10345110"/>
              <a:gd name="connsiteY4743" fmla="*/ 5185148 h 7720365"/>
              <a:gd name="connsiteX4744" fmla="*/ 7108718 w 10345110"/>
              <a:gd name="connsiteY4744" fmla="*/ 5200837 h 7720365"/>
              <a:gd name="connsiteX4745" fmla="*/ 7115126 w 10345110"/>
              <a:gd name="connsiteY4745" fmla="*/ 5214363 h 7720365"/>
              <a:gd name="connsiteX4746" fmla="*/ 7099453 w 10345110"/>
              <a:gd name="connsiteY4746" fmla="*/ 5210087 h 7720365"/>
              <a:gd name="connsiteX4747" fmla="*/ 7089492 w 10345110"/>
              <a:gd name="connsiteY4747" fmla="*/ 5212922 h 7720365"/>
              <a:gd name="connsiteX4748" fmla="*/ 7078806 w 10345110"/>
              <a:gd name="connsiteY4748" fmla="*/ 5217199 h 7720365"/>
              <a:gd name="connsiteX4749" fmla="*/ 7065278 w 10345110"/>
              <a:gd name="connsiteY4749" fmla="*/ 5220754 h 7720365"/>
              <a:gd name="connsiteX4750" fmla="*/ 7042486 w 10345110"/>
              <a:gd name="connsiteY4750" fmla="*/ 5220754 h 7720365"/>
              <a:gd name="connsiteX4751" fmla="*/ 7031801 w 10345110"/>
              <a:gd name="connsiteY4751" fmla="*/ 5224334 h 7720365"/>
              <a:gd name="connsiteX4752" fmla="*/ 7020405 w 10345110"/>
              <a:gd name="connsiteY4752" fmla="*/ 5232864 h 7720365"/>
              <a:gd name="connsiteX4753" fmla="*/ 7012575 w 10345110"/>
              <a:gd name="connsiteY4753" fmla="*/ 5248529 h 7720365"/>
              <a:gd name="connsiteX4754" fmla="*/ 7012575 w 10345110"/>
              <a:gd name="connsiteY4754" fmla="*/ 5262776 h 7720365"/>
              <a:gd name="connsiteX4755" fmla="*/ 7013285 w 10345110"/>
              <a:gd name="connsiteY4755" fmla="*/ 5276303 h 7720365"/>
              <a:gd name="connsiteX4756" fmla="*/ 7008298 w 10345110"/>
              <a:gd name="connsiteY4756" fmla="*/ 5289829 h 7720365"/>
              <a:gd name="connsiteX4757" fmla="*/ 6996902 w 10345110"/>
              <a:gd name="connsiteY4757" fmla="*/ 5302659 h 7720365"/>
              <a:gd name="connsiteX4758" fmla="*/ 6985506 w 10345110"/>
              <a:gd name="connsiteY4758" fmla="*/ 5306215 h 7720365"/>
              <a:gd name="connsiteX4759" fmla="*/ 6953450 w 10345110"/>
              <a:gd name="connsiteY4759" fmla="*/ 5306215 h 7720365"/>
              <a:gd name="connsiteX4760" fmla="*/ 6919274 w 10345110"/>
              <a:gd name="connsiteY4760" fmla="*/ 5314744 h 7720365"/>
              <a:gd name="connsiteX4761" fmla="*/ 6900035 w 10345110"/>
              <a:gd name="connsiteY4761" fmla="*/ 5321880 h 7720365"/>
              <a:gd name="connsiteX4762" fmla="*/ 6876533 w 10345110"/>
              <a:gd name="connsiteY4762" fmla="*/ 5339684 h 7720365"/>
              <a:gd name="connsiteX4763" fmla="*/ 6803892 w 10345110"/>
              <a:gd name="connsiteY4763" fmla="*/ 5369572 h 7720365"/>
              <a:gd name="connsiteX4764" fmla="*/ 6792496 w 10345110"/>
              <a:gd name="connsiteY4764" fmla="*/ 5378125 h 7720365"/>
              <a:gd name="connsiteX4765" fmla="*/ 6787509 w 10345110"/>
              <a:gd name="connsiteY4765" fmla="*/ 5389514 h 7720365"/>
              <a:gd name="connsiteX4766" fmla="*/ 6781100 w 10345110"/>
              <a:gd name="connsiteY4766" fmla="*/ 5393790 h 7720365"/>
              <a:gd name="connsiteX4767" fmla="*/ 6754031 w 10345110"/>
              <a:gd name="connsiteY4767" fmla="*/ 5425120 h 7720365"/>
              <a:gd name="connsiteX4768" fmla="*/ 6745491 w 10345110"/>
              <a:gd name="connsiteY4768" fmla="*/ 5439368 h 7720365"/>
              <a:gd name="connsiteX4769" fmla="*/ 6742635 w 10345110"/>
              <a:gd name="connsiteY4769" fmla="*/ 5457868 h 7720365"/>
              <a:gd name="connsiteX4770" fmla="*/ 6742635 w 10345110"/>
              <a:gd name="connsiteY4770" fmla="*/ 5468560 h 7720365"/>
              <a:gd name="connsiteX4771" fmla="*/ 6739793 w 10345110"/>
              <a:gd name="connsiteY4771" fmla="*/ 5472836 h 7720365"/>
              <a:gd name="connsiteX4772" fmla="*/ 6715579 w 10345110"/>
              <a:gd name="connsiteY4772" fmla="*/ 5473533 h 7720365"/>
              <a:gd name="connsiteX4773" fmla="*/ 6704183 w 10345110"/>
              <a:gd name="connsiteY4773" fmla="*/ 5476392 h 7720365"/>
              <a:gd name="connsiteX4774" fmla="*/ 6695630 w 10345110"/>
              <a:gd name="connsiteY4774" fmla="*/ 5484945 h 7720365"/>
              <a:gd name="connsiteX4775" fmla="*/ 6694209 w 10345110"/>
              <a:gd name="connsiteY4775" fmla="*/ 5499169 h 7720365"/>
              <a:gd name="connsiteX4776" fmla="*/ 6667140 w 10345110"/>
              <a:gd name="connsiteY4776" fmla="*/ 5497751 h 7720365"/>
              <a:gd name="connsiteX4777" fmla="*/ 6659310 w 10345110"/>
              <a:gd name="connsiteY4777" fmla="*/ 5536914 h 7720365"/>
              <a:gd name="connsiteX4778" fmla="*/ 6670706 w 10345110"/>
              <a:gd name="connsiteY4778" fmla="*/ 5625210 h 7720365"/>
              <a:gd name="connsiteX4779" fmla="*/ 6662876 w 10345110"/>
              <a:gd name="connsiteY4779" fmla="*/ 5636598 h 7720365"/>
              <a:gd name="connsiteX4780" fmla="*/ 6649335 w 10345110"/>
              <a:gd name="connsiteY4780" fmla="*/ 5639457 h 7720365"/>
              <a:gd name="connsiteX4781" fmla="*/ 6622279 w 10345110"/>
              <a:gd name="connsiteY4781" fmla="*/ 5637319 h 7720365"/>
              <a:gd name="connsiteX4782" fmla="*/ 6604474 w 10345110"/>
              <a:gd name="connsiteY4782" fmla="*/ 5641595 h 7720365"/>
              <a:gd name="connsiteX4783" fmla="*/ 6590933 w 10345110"/>
              <a:gd name="connsiteY4783" fmla="*/ 5652984 h 7720365"/>
              <a:gd name="connsiteX4784" fmla="*/ 6579550 w 10345110"/>
              <a:gd name="connsiteY4784" fmla="*/ 5667231 h 7720365"/>
              <a:gd name="connsiteX4785" fmla="*/ 6572418 w 10345110"/>
              <a:gd name="connsiteY4785" fmla="*/ 5684314 h 7720365"/>
              <a:gd name="connsiteX4786" fmla="*/ 6567431 w 10345110"/>
              <a:gd name="connsiteY4786" fmla="*/ 5697841 h 7720365"/>
              <a:gd name="connsiteX4787" fmla="*/ 6563878 w 10345110"/>
              <a:gd name="connsiteY4787" fmla="*/ 5713506 h 7720365"/>
              <a:gd name="connsiteX4788" fmla="*/ 6561733 w 10345110"/>
              <a:gd name="connsiteY4788" fmla="*/ 5753389 h 7720365"/>
              <a:gd name="connsiteX4789" fmla="*/ 6558179 w 10345110"/>
              <a:gd name="connsiteY4789" fmla="*/ 5816746 h 7720365"/>
              <a:gd name="connsiteX4790" fmla="*/ 6556758 w 10345110"/>
              <a:gd name="connsiteY4790" fmla="*/ 5834549 h 7720365"/>
              <a:gd name="connsiteX4791" fmla="*/ 6549626 w 10345110"/>
              <a:gd name="connsiteY4791" fmla="*/ 5843823 h 7720365"/>
              <a:gd name="connsiteX4792" fmla="*/ 6529689 w 10345110"/>
              <a:gd name="connsiteY4792" fmla="*/ 5850935 h 7720365"/>
              <a:gd name="connsiteX4793" fmla="*/ 6515451 w 10345110"/>
              <a:gd name="connsiteY4793" fmla="*/ 5866600 h 7720365"/>
              <a:gd name="connsiteX4794" fmla="*/ 6508318 w 10345110"/>
              <a:gd name="connsiteY4794" fmla="*/ 5879430 h 7720365"/>
              <a:gd name="connsiteX4795" fmla="*/ 6477696 w 10345110"/>
              <a:gd name="connsiteY4795" fmla="*/ 5955616 h 7720365"/>
              <a:gd name="connsiteX4796" fmla="*/ 6476275 w 10345110"/>
              <a:gd name="connsiteY4796" fmla="*/ 5971281 h 7720365"/>
              <a:gd name="connsiteX4797" fmla="*/ 6476275 w 10345110"/>
              <a:gd name="connsiteY4797" fmla="*/ 5972064 h 7720365"/>
              <a:gd name="connsiteX4798" fmla="*/ 6476666 w 10345110"/>
              <a:gd name="connsiteY4798" fmla="*/ 5971990 h 7720365"/>
              <a:gd name="connsiteX4799" fmla="*/ 6476666 w 10345110"/>
              <a:gd name="connsiteY4799" fmla="*/ 5972707 h 7720365"/>
              <a:gd name="connsiteX4800" fmla="*/ 6479519 w 10345110"/>
              <a:gd name="connsiteY4800" fmla="*/ 6010433 h 7720365"/>
              <a:gd name="connsiteX4801" fmla="*/ 6476666 w 10345110"/>
              <a:gd name="connsiteY4801" fmla="*/ 6020408 h 7720365"/>
              <a:gd name="connsiteX4802" fmla="*/ 6455292 w 10345110"/>
              <a:gd name="connsiteY4802" fmla="*/ 5994775 h 7720365"/>
              <a:gd name="connsiteX4803" fmla="*/ 6436761 w 10345110"/>
              <a:gd name="connsiteY4803" fmla="*/ 6045323 h 7720365"/>
              <a:gd name="connsiteX4804" fmla="*/ 6427495 w 10345110"/>
              <a:gd name="connsiteY4804" fmla="*/ 6053863 h 7720365"/>
              <a:gd name="connsiteX4805" fmla="*/ 6409680 w 10345110"/>
              <a:gd name="connsiteY4805" fmla="*/ 6058840 h 7720365"/>
              <a:gd name="connsiteX4806" fmla="*/ 6403974 w 10345110"/>
              <a:gd name="connsiteY4806" fmla="*/ 6071662 h 7720365"/>
              <a:gd name="connsiteX4807" fmla="*/ 6406827 w 10345110"/>
              <a:gd name="connsiteY4807" fmla="*/ 6090166 h 7720365"/>
              <a:gd name="connsiteX4808" fmla="*/ 6431770 w 10345110"/>
              <a:gd name="connsiteY4808" fmla="*/ 6135020 h 7720365"/>
              <a:gd name="connsiteX4809" fmla="*/ 6438898 w 10345110"/>
              <a:gd name="connsiteY4809" fmla="*/ 6144267 h 7720365"/>
              <a:gd name="connsiteX4810" fmla="*/ 6463842 w 10345110"/>
              <a:gd name="connsiteY4810" fmla="*/ 6160641 h 7720365"/>
              <a:gd name="connsiteX4811" fmla="*/ 6480235 w 10345110"/>
              <a:gd name="connsiteY4811" fmla="*/ 6169182 h 7720365"/>
              <a:gd name="connsiteX4812" fmla="*/ 6495913 w 10345110"/>
              <a:gd name="connsiteY4812" fmla="*/ 6171323 h 7720365"/>
              <a:gd name="connsiteX4813" fmla="*/ 6502325 w 10345110"/>
              <a:gd name="connsiteY4813" fmla="*/ 6158512 h 7720365"/>
              <a:gd name="connsiteX4814" fmla="*/ 6516581 w 10345110"/>
              <a:gd name="connsiteY4814" fmla="*/ 6167052 h 7720365"/>
              <a:gd name="connsiteX4815" fmla="*/ 6522288 w 10345110"/>
              <a:gd name="connsiteY4815" fmla="*/ 6178440 h 7720365"/>
              <a:gd name="connsiteX4816" fmla="*/ 6518719 w 10345110"/>
              <a:gd name="connsiteY4816" fmla="*/ 6189827 h 7720365"/>
              <a:gd name="connsiteX4817" fmla="*/ 6507316 w 10345110"/>
              <a:gd name="connsiteY4817" fmla="*/ 6197661 h 7720365"/>
              <a:gd name="connsiteX4818" fmla="*/ 6501620 w 10345110"/>
              <a:gd name="connsiteY4818" fmla="*/ 6205495 h 7720365"/>
              <a:gd name="connsiteX4819" fmla="*/ 6495197 w 10345110"/>
              <a:gd name="connsiteY4819" fmla="*/ 6209049 h 7720365"/>
              <a:gd name="connsiteX4820" fmla="*/ 6488069 w 10345110"/>
              <a:gd name="connsiteY4820" fmla="*/ 6209049 h 7720365"/>
              <a:gd name="connsiteX4821" fmla="*/ 6481657 w 10345110"/>
              <a:gd name="connsiteY4821" fmla="*/ 6204072 h 7720365"/>
              <a:gd name="connsiteX4822" fmla="*/ 6474528 w 10345110"/>
              <a:gd name="connsiteY4822" fmla="*/ 6208342 h 7720365"/>
              <a:gd name="connsiteX4823" fmla="*/ 6453860 w 10345110"/>
              <a:gd name="connsiteY4823" fmla="*/ 6216883 h 7720365"/>
              <a:gd name="connsiteX4824" fmla="*/ 6441036 w 10345110"/>
              <a:gd name="connsiteY4824" fmla="*/ 6219730 h 7720365"/>
              <a:gd name="connsiteX4825" fmla="*/ 6418946 w 10345110"/>
              <a:gd name="connsiteY4825" fmla="*/ 6231117 h 7720365"/>
              <a:gd name="connsiteX4826" fmla="*/ 6390433 w 10345110"/>
              <a:gd name="connsiteY4826" fmla="*/ 6231117 h 7720365"/>
              <a:gd name="connsiteX4827" fmla="*/ 6381168 w 10345110"/>
              <a:gd name="connsiteY4827" fmla="*/ 6233258 h 7720365"/>
              <a:gd name="connsiteX4828" fmla="*/ 6370481 w 10345110"/>
              <a:gd name="connsiteY4828" fmla="*/ 6238234 h 7720365"/>
              <a:gd name="connsiteX4829" fmla="*/ 6351950 w 10345110"/>
              <a:gd name="connsiteY4829" fmla="*/ 6251056 h 7720365"/>
              <a:gd name="connsiteX4830" fmla="*/ 6344822 w 10345110"/>
              <a:gd name="connsiteY4830" fmla="*/ 6245362 h 7720365"/>
              <a:gd name="connsiteX4831" fmla="*/ 6314172 w 10345110"/>
              <a:gd name="connsiteY4831" fmla="*/ 6231117 h 7720365"/>
              <a:gd name="connsiteX4832" fmla="*/ 6289228 w 10345110"/>
              <a:gd name="connsiteY4832" fmla="*/ 6226141 h 7720365"/>
              <a:gd name="connsiteX4833" fmla="*/ 6241479 w 10345110"/>
              <a:gd name="connsiteY4833" fmla="*/ 6224717 h 7720365"/>
              <a:gd name="connsiteX4834" fmla="*/ 6227939 w 10345110"/>
              <a:gd name="connsiteY4834" fmla="*/ 6226847 h 7720365"/>
              <a:gd name="connsiteX4835" fmla="*/ 6215820 w 10345110"/>
              <a:gd name="connsiteY4835" fmla="*/ 6231117 h 7720365"/>
              <a:gd name="connsiteX4836" fmla="*/ 6207271 w 10345110"/>
              <a:gd name="connsiteY4836" fmla="*/ 6238234 h 7720365"/>
              <a:gd name="connsiteX4837" fmla="*/ 6202996 w 10345110"/>
              <a:gd name="connsiteY4837" fmla="*/ 6247492 h 7720365"/>
              <a:gd name="connsiteX4838" fmla="*/ 6205133 w 10345110"/>
              <a:gd name="connsiteY4838" fmla="*/ 6256749 h 7720365"/>
              <a:gd name="connsiteX4839" fmla="*/ 6214399 w 10345110"/>
              <a:gd name="connsiteY4839" fmla="*/ 6273830 h 7720365"/>
              <a:gd name="connsiteX4840" fmla="*/ 6190877 w 10345110"/>
              <a:gd name="connsiteY4840" fmla="*/ 6267431 h 7720365"/>
              <a:gd name="connsiteX4841" fmla="*/ 6168071 w 10345110"/>
              <a:gd name="connsiteY4841" fmla="*/ 6262443 h 7720365"/>
              <a:gd name="connsiteX4842" fmla="*/ 6163080 w 10345110"/>
              <a:gd name="connsiteY4842" fmla="*/ 6251056 h 7720365"/>
              <a:gd name="connsiteX4843" fmla="*/ 6158806 w 10345110"/>
              <a:gd name="connsiteY4843" fmla="*/ 6242515 h 7720365"/>
              <a:gd name="connsiteX4844" fmla="*/ 6143128 w 10345110"/>
              <a:gd name="connsiteY4844" fmla="*/ 6240375 h 7720365"/>
              <a:gd name="connsiteX4845" fmla="*/ 6120322 w 10345110"/>
              <a:gd name="connsiteY4845" fmla="*/ 6231117 h 7720365"/>
              <a:gd name="connsiteX4846" fmla="*/ 6109625 w 10345110"/>
              <a:gd name="connsiteY4846" fmla="*/ 6228270 h 7720365"/>
              <a:gd name="connsiteX4847" fmla="*/ 6098222 w 10345110"/>
              <a:gd name="connsiteY4847" fmla="*/ 6239657 h 7720365"/>
              <a:gd name="connsiteX4848" fmla="*/ 6095379 w 10345110"/>
              <a:gd name="connsiteY4848" fmla="*/ 6248915 h 7720365"/>
              <a:gd name="connsiteX4849" fmla="*/ 6074710 w 10345110"/>
              <a:gd name="connsiteY4849" fmla="*/ 6247492 h 7720365"/>
              <a:gd name="connsiteX4850" fmla="*/ 6048335 w 10345110"/>
              <a:gd name="connsiteY4850" fmla="*/ 6244645 h 7720365"/>
              <a:gd name="connsiteX4851" fmla="*/ 6025529 w 10345110"/>
              <a:gd name="connsiteY4851" fmla="*/ 6256032 h 7720365"/>
              <a:gd name="connsiteX4852" fmla="*/ 6014126 w 10345110"/>
              <a:gd name="connsiteY4852" fmla="*/ 6264584 h 7720365"/>
              <a:gd name="connsiteX4853" fmla="*/ 5979918 w 10345110"/>
              <a:gd name="connsiteY4853" fmla="*/ 6297322 h 7720365"/>
              <a:gd name="connsiteX4854" fmla="*/ 5967799 w 10345110"/>
              <a:gd name="connsiteY4854" fmla="*/ 6305863 h 7720365"/>
              <a:gd name="connsiteX4855" fmla="*/ 5952121 w 10345110"/>
              <a:gd name="connsiteY4855" fmla="*/ 6308721 h 7720365"/>
              <a:gd name="connsiteX4856" fmla="*/ 5948562 w 10345110"/>
              <a:gd name="connsiteY4856" fmla="*/ 6310850 h 7720365"/>
              <a:gd name="connsiteX4857" fmla="*/ 5942856 w 10345110"/>
              <a:gd name="connsiteY4857" fmla="*/ 6315120 h 7720365"/>
              <a:gd name="connsiteX4858" fmla="*/ 5936443 w 10345110"/>
              <a:gd name="connsiteY4858" fmla="*/ 6321531 h 7720365"/>
              <a:gd name="connsiteX4859" fmla="*/ 5934306 w 10345110"/>
              <a:gd name="connsiteY4859" fmla="*/ 6325801 h 7720365"/>
              <a:gd name="connsiteX4860" fmla="*/ 5932169 w 10345110"/>
              <a:gd name="connsiteY4860" fmla="*/ 6329366 h 7720365"/>
              <a:gd name="connsiteX4861" fmla="*/ 5924325 w 10345110"/>
              <a:gd name="connsiteY4861" fmla="*/ 6362104 h 7720365"/>
              <a:gd name="connsiteX4862" fmla="*/ 5924325 w 10345110"/>
              <a:gd name="connsiteY4862" fmla="*/ 6367798 h 7720365"/>
              <a:gd name="connsiteX4863" fmla="*/ 5916491 w 10345110"/>
              <a:gd name="connsiteY4863" fmla="*/ 6373502 h 7720365"/>
              <a:gd name="connsiteX4864" fmla="*/ 5912216 w 10345110"/>
              <a:gd name="connsiteY4864" fmla="*/ 6372068 h 7720365"/>
              <a:gd name="connsiteX4865" fmla="*/ 5908647 w 10345110"/>
              <a:gd name="connsiteY4865" fmla="*/ 6367798 h 7720365"/>
              <a:gd name="connsiteX4866" fmla="*/ 5902951 w 10345110"/>
              <a:gd name="connsiteY4866" fmla="*/ 6367798 h 7720365"/>
              <a:gd name="connsiteX4867" fmla="*/ 5897244 w 10345110"/>
              <a:gd name="connsiteY4867" fmla="*/ 6372068 h 7720365"/>
              <a:gd name="connsiteX4868" fmla="*/ 5881566 w 10345110"/>
              <a:gd name="connsiteY4868" fmla="*/ 6385596 h 7720365"/>
              <a:gd name="connsiteX4869" fmla="*/ 5874438 w 10345110"/>
              <a:gd name="connsiteY4869" fmla="*/ 6387736 h 7720365"/>
              <a:gd name="connsiteX4870" fmla="*/ 5863035 w 10345110"/>
              <a:gd name="connsiteY4870" fmla="*/ 6389866 h 7720365"/>
              <a:gd name="connsiteX4871" fmla="*/ 5824552 w 10345110"/>
              <a:gd name="connsiteY4871" fmla="*/ 6407664 h 7720365"/>
              <a:gd name="connsiteX4872" fmla="*/ 5806736 w 10345110"/>
              <a:gd name="connsiteY4872" fmla="*/ 6417639 h 7720365"/>
              <a:gd name="connsiteX4873" fmla="*/ 5738309 w 10345110"/>
              <a:gd name="connsiteY4873" fmla="*/ 6362821 h 7720365"/>
              <a:gd name="connsiteX4874" fmla="*/ 5731191 w 10345110"/>
              <a:gd name="connsiteY4874" fmla="*/ 6359974 h 7720365"/>
              <a:gd name="connsiteX4875" fmla="*/ 5692697 w 10345110"/>
              <a:gd name="connsiteY4875" fmla="*/ 6351434 h 7720365"/>
              <a:gd name="connsiteX4876" fmla="*/ 5688422 w 10345110"/>
              <a:gd name="connsiteY4876" fmla="*/ 6351434 h 7720365"/>
              <a:gd name="connsiteX4877" fmla="*/ 5684863 w 10345110"/>
              <a:gd name="connsiteY4877" fmla="*/ 6355704 h 7720365"/>
              <a:gd name="connsiteX4878" fmla="*/ 5684147 w 10345110"/>
              <a:gd name="connsiteY4878" fmla="*/ 6359974 h 7720365"/>
              <a:gd name="connsiteX4879" fmla="*/ 5682010 w 10345110"/>
              <a:gd name="connsiteY4879" fmla="*/ 6363527 h 7720365"/>
              <a:gd name="connsiteX4880" fmla="*/ 5677735 w 10345110"/>
              <a:gd name="connsiteY4880" fmla="*/ 6362821 h 7720365"/>
              <a:gd name="connsiteX4881" fmla="*/ 5672744 w 10345110"/>
              <a:gd name="connsiteY4881" fmla="*/ 6359974 h 7720365"/>
              <a:gd name="connsiteX4882" fmla="*/ 5666332 w 10345110"/>
              <a:gd name="connsiteY4882" fmla="*/ 6356410 h 7720365"/>
              <a:gd name="connsiteX4883" fmla="*/ 5657092 w 10345110"/>
              <a:gd name="connsiteY4883" fmla="*/ 6347178 h 7720365"/>
              <a:gd name="connsiteX4884" fmla="*/ 5657288 w 10345110"/>
              <a:gd name="connsiteY4884" fmla="*/ 6347482 h 7720365"/>
              <a:gd name="connsiteX4885" fmla="*/ 5666563 w 10345110"/>
              <a:gd name="connsiteY4885" fmla="*/ 6356738 h 7720365"/>
              <a:gd name="connsiteX4886" fmla="*/ 5672970 w 10345110"/>
              <a:gd name="connsiteY4886" fmla="*/ 6360315 h 7720365"/>
              <a:gd name="connsiteX4887" fmla="*/ 5677961 w 10345110"/>
              <a:gd name="connsiteY4887" fmla="*/ 6363155 h 7720365"/>
              <a:gd name="connsiteX4888" fmla="*/ 5682208 w 10345110"/>
              <a:gd name="connsiteY4888" fmla="*/ 6363870 h 7720365"/>
              <a:gd name="connsiteX4889" fmla="*/ 5684368 w 10345110"/>
              <a:gd name="connsiteY4889" fmla="*/ 6360315 h 7720365"/>
              <a:gd name="connsiteX4890" fmla="*/ 5685076 w 10345110"/>
              <a:gd name="connsiteY4890" fmla="*/ 6356023 h 7720365"/>
              <a:gd name="connsiteX4891" fmla="*/ 5688652 w 10345110"/>
              <a:gd name="connsiteY4891" fmla="*/ 6351753 h 7720365"/>
              <a:gd name="connsiteX4892" fmla="*/ 5692898 w 10345110"/>
              <a:gd name="connsiteY4892" fmla="*/ 6351753 h 7720365"/>
              <a:gd name="connsiteX4893" fmla="*/ 5731340 w 10345110"/>
              <a:gd name="connsiteY4893" fmla="*/ 6360315 h 7720365"/>
              <a:gd name="connsiteX4894" fmla="*/ 5738492 w 10345110"/>
              <a:gd name="connsiteY4894" fmla="*/ 6363155 h 7720365"/>
              <a:gd name="connsiteX4895" fmla="*/ 5806844 w 10345110"/>
              <a:gd name="connsiteY4895" fmla="*/ 6417976 h 7720365"/>
              <a:gd name="connsiteX4896" fmla="*/ 5803976 w 10345110"/>
              <a:gd name="connsiteY4896" fmla="*/ 6429378 h 7720365"/>
              <a:gd name="connsiteX4897" fmla="*/ 5798276 w 10345110"/>
              <a:gd name="connsiteY4897" fmla="*/ 6436488 h 7720365"/>
              <a:gd name="connsiteX4898" fmla="*/ 5784755 w 10345110"/>
              <a:gd name="connsiteY4898" fmla="*/ 6435079 h 7720365"/>
              <a:gd name="connsiteX4899" fmla="*/ 5777640 w 10345110"/>
              <a:gd name="connsiteY4899" fmla="*/ 6442904 h 7720365"/>
              <a:gd name="connsiteX4900" fmla="*/ 5773357 w 10345110"/>
              <a:gd name="connsiteY4900" fmla="*/ 6460701 h 7720365"/>
              <a:gd name="connsiteX4901" fmla="*/ 5763411 w 10345110"/>
              <a:gd name="connsiteY4901" fmla="*/ 6479213 h 7720365"/>
              <a:gd name="connsiteX4902" fmla="*/ 5741322 w 10345110"/>
              <a:gd name="connsiteY4902" fmla="*/ 6512682 h 7720365"/>
              <a:gd name="connsiteX4903" fmla="*/ 5696474 w 10345110"/>
              <a:gd name="connsiteY4903" fmla="*/ 6556838 h 7720365"/>
              <a:gd name="connsiteX4904" fmla="*/ 5677254 w 10345110"/>
              <a:gd name="connsiteY4904" fmla="*/ 6583890 h 7720365"/>
              <a:gd name="connsiteX4905" fmla="*/ 5663732 w 10345110"/>
              <a:gd name="connsiteY4905" fmla="*/ 6622345 h 7720365"/>
              <a:gd name="connsiteX4906" fmla="*/ 5658740 w 10345110"/>
              <a:gd name="connsiteY4906" fmla="*/ 6655814 h 7720365"/>
              <a:gd name="connsiteX4907" fmla="*/ 5648758 w 10345110"/>
              <a:gd name="connsiteY4907" fmla="*/ 6681458 h 7720365"/>
              <a:gd name="connsiteX4908" fmla="*/ 5645219 w 10345110"/>
              <a:gd name="connsiteY4908" fmla="*/ 6708511 h 7720365"/>
              <a:gd name="connsiteX4909" fmla="*/ 5622422 w 10345110"/>
              <a:gd name="connsiteY4909" fmla="*/ 6766908 h 7720365"/>
              <a:gd name="connsiteX4910" fmla="*/ 5606740 w 10345110"/>
              <a:gd name="connsiteY4910" fmla="*/ 6792530 h 7720365"/>
              <a:gd name="connsiteX4911" fmla="*/ 5605325 w 10345110"/>
              <a:gd name="connsiteY4911" fmla="*/ 6805363 h 7720365"/>
              <a:gd name="connsiteX4912" fmla="*/ 5607448 w 10345110"/>
              <a:gd name="connsiteY4912" fmla="*/ 6813188 h 7720365"/>
              <a:gd name="connsiteX4913" fmla="*/ 5611024 w 10345110"/>
              <a:gd name="connsiteY4913" fmla="*/ 6821014 h 7720365"/>
              <a:gd name="connsiteX4914" fmla="*/ 5611732 w 10345110"/>
              <a:gd name="connsiteY4914" fmla="*/ 6828861 h 7720365"/>
              <a:gd name="connsiteX4915" fmla="*/ 5611024 w 10345110"/>
              <a:gd name="connsiteY4915" fmla="*/ 6837401 h 7720365"/>
              <a:gd name="connsiteX4916" fmla="*/ 5606740 w 10345110"/>
              <a:gd name="connsiteY4916" fmla="*/ 6842387 h 7720365"/>
              <a:gd name="connsiteX4917" fmla="*/ 5601041 w 10345110"/>
              <a:gd name="connsiteY4917" fmla="*/ 6844511 h 7720365"/>
              <a:gd name="connsiteX4918" fmla="*/ 5583981 w 10345110"/>
              <a:gd name="connsiteY4918" fmla="*/ 6845942 h 7720365"/>
              <a:gd name="connsiteX4919" fmla="*/ 5579698 w 10345110"/>
              <a:gd name="connsiteY4919" fmla="*/ 6847373 h 7720365"/>
              <a:gd name="connsiteX4920" fmla="*/ 5570460 w 10345110"/>
              <a:gd name="connsiteY4920" fmla="*/ 6857344 h 7720365"/>
              <a:gd name="connsiteX4921" fmla="*/ 5543379 w 10345110"/>
              <a:gd name="connsiteY4921" fmla="*/ 6875856 h 7720365"/>
              <a:gd name="connsiteX4922" fmla="*/ 5532688 w 10345110"/>
              <a:gd name="connsiteY4922" fmla="*/ 6889383 h 7720365"/>
              <a:gd name="connsiteX4923" fmla="*/ 5525574 w 10345110"/>
              <a:gd name="connsiteY4923" fmla="*/ 6927837 h 7720365"/>
              <a:gd name="connsiteX4924" fmla="*/ 5516336 w 10345110"/>
              <a:gd name="connsiteY4924" fmla="*/ 6939218 h 7720365"/>
              <a:gd name="connsiteX4925" fmla="*/ 5503522 w 10345110"/>
              <a:gd name="connsiteY4925" fmla="*/ 6948474 h 7720365"/>
              <a:gd name="connsiteX4926" fmla="*/ 5491416 w 10345110"/>
              <a:gd name="connsiteY4926" fmla="*/ 6962022 h 7720365"/>
              <a:gd name="connsiteX4927" fmla="*/ 5489256 w 10345110"/>
              <a:gd name="connsiteY4927" fmla="*/ 6969132 h 7720365"/>
              <a:gd name="connsiteX4928" fmla="*/ 5485010 w 10345110"/>
              <a:gd name="connsiteY4928" fmla="*/ 6986928 h 7720365"/>
              <a:gd name="connsiteX4929" fmla="*/ 5480726 w 10345110"/>
              <a:gd name="connsiteY4929" fmla="*/ 6994775 h 7720365"/>
              <a:gd name="connsiteX4930" fmla="*/ 5473611 w 10345110"/>
              <a:gd name="connsiteY4930" fmla="*/ 6999046 h 7720365"/>
              <a:gd name="connsiteX4931" fmla="*/ 5465789 w 10345110"/>
              <a:gd name="connsiteY4931" fmla="*/ 7001170 h 7720365"/>
              <a:gd name="connsiteX4932" fmla="*/ 5457929 w 10345110"/>
              <a:gd name="connsiteY4932" fmla="*/ 7004031 h 7720365"/>
              <a:gd name="connsiteX4933" fmla="*/ 5450814 w 10345110"/>
              <a:gd name="connsiteY4933" fmla="*/ 7021828 h 7720365"/>
              <a:gd name="connsiteX4934" fmla="*/ 5438708 w 10345110"/>
              <a:gd name="connsiteY4934" fmla="*/ 7031084 h 7720365"/>
              <a:gd name="connsiteX4935" fmla="*/ 5423772 w 10345110"/>
              <a:gd name="connsiteY4935" fmla="*/ 7037500 h 7720365"/>
              <a:gd name="connsiteX4936" fmla="*/ 5408090 w 10345110"/>
              <a:gd name="connsiteY4936" fmla="*/ 7039625 h 7720365"/>
              <a:gd name="connsiteX4937" fmla="*/ 5380339 w 10345110"/>
              <a:gd name="connsiteY4937" fmla="*/ 7031084 h 7720365"/>
              <a:gd name="connsiteX4938" fmla="*/ 5358995 w 10345110"/>
              <a:gd name="connsiteY4938" fmla="*/ 7009711 h 7720365"/>
              <a:gd name="connsiteX4939" fmla="*/ 5341190 w 10345110"/>
              <a:gd name="connsiteY4939" fmla="*/ 6983373 h 7720365"/>
              <a:gd name="connsiteX4940" fmla="*/ 5320516 w 10345110"/>
              <a:gd name="connsiteY4940" fmla="*/ 6962022 h 7720365"/>
              <a:gd name="connsiteX4941" fmla="*/ 5293473 w 10345110"/>
              <a:gd name="connsiteY4941" fmla="*/ 6944919 h 7720365"/>
              <a:gd name="connsiteX4942" fmla="*/ 5277828 w 10345110"/>
              <a:gd name="connsiteY4942" fmla="*/ 6939218 h 7720365"/>
              <a:gd name="connsiteX4943" fmla="*/ 5260023 w 10345110"/>
              <a:gd name="connsiteY4943" fmla="*/ 6937093 h 7720365"/>
              <a:gd name="connsiteX4944" fmla="*/ 5246464 w 10345110"/>
              <a:gd name="connsiteY4944" fmla="*/ 6939218 h 7720365"/>
              <a:gd name="connsiteX4945" fmla="*/ 5221544 w 10345110"/>
              <a:gd name="connsiteY4945" fmla="*/ 6952766 h 7720365"/>
              <a:gd name="connsiteX4946" fmla="*/ 5205900 w 10345110"/>
              <a:gd name="connsiteY4946" fmla="*/ 6955605 h 7720365"/>
              <a:gd name="connsiteX4947" fmla="*/ 5198785 w 10345110"/>
              <a:gd name="connsiteY4947" fmla="*/ 6953459 h 7720365"/>
              <a:gd name="connsiteX4948" fmla="*/ 5178857 w 10345110"/>
              <a:gd name="connsiteY4948" fmla="*/ 6944919 h 7720365"/>
              <a:gd name="connsiteX4949" fmla="*/ 5169582 w 10345110"/>
              <a:gd name="connsiteY4949" fmla="*/ 6942794 h 7720365"/>
              <a:gd name="connsiteX4950" fmla="*/ 5109796 w 10345110"/>
              <a:gd name="connsiteY4950" fmla="*/ 6953459 h 7720365"/>
              <a:gd name="connsiteX4951" fmla="*/ 5096946 w 10345110"/>
              <a:gd name="connsiteY4951" fmla="*/ 6960591 h 7720365"/>
              <a:gd name="connsiteX4952" fmla="*/ 5082008 w 10345110"/>
              <a:gd name="connsiteY4952" fmla="*/ 6996900 h 7720365"/>
              <a:gd name="connsiteX4953" fmla="*/ 5066364 w 10345110"/>
              <a:gd name="connsiteY4953" fmla="*/ 7039625 h 7720365"/>
              <a:gd name="connsiteX4954" fmla="*/ 5047106 w 10345110"/>
              <a:gd name="connsiteY4954" fmla="*/ 7059568 h 7720365"/>
              <a:gd name="connsiteX4955" fmla="*/ 5043567 w 10345110"/>
              <a:gd name="connsiteY4955" fmla="*/ 7062407 h 7720365"/>
              <a:gd name="connsiteX4956" fmla="*/ 5035037 w 10345110"/>
              <a:gd name="connsiteY4956" fmla="*/ 7070970 h 7720365"/>
              <a:gd name="connsiteX4957" fmla="*/ 5015071 w 10345110"/>
              <a:gd name="connsiteY4957" fmla="*/ 7078795 h 7720365"/>
              <a:gd name="connsiteX4958" fmla="*/ 4989444 w 10345110"/>
              <a:gd name="connsiteY4958" fmla="*/ 7083065 h 7720365"/>
              <a:gd name="connsiteX4959" fmla="*/ 4975922 w 10345110"/>
              <a:gd name="connsiteY4959" fmla="*/ 7078080 h 7720365"/>
              <a:gd name="connsiteX4960" fmla="*/ 4960278 w 10345110"/>
              <a:gd name="connsiteY4960" fmla="*/ 7084496 h 7720365"/>
              <a:gd name="connsiteX4961" fmla="*/ 4940312 w 10345110"/>
              <a:gd name="connsiteY4961" fmla="*/ 7070970 h 7720365"/>
              <a:gd name="connsiteX4962" fmla="*/ 4926082 w 10345110"/>
              <a:gd name="connsiteY4962" fmla="*/ 7059568 h 7720365"/>
              <a:gd name="connsiteX4963" fmla="*/ 4911853 w 10345110"/>
              <a:gd name="connsiteY4963" fmla="*/ 7053151 h 7720365"/>
              <a:gd name="connsiteX4964" fmla="*/ 4905446 w 10345110"/>
              <a:gd name="connsiteY4964" fmla="*/ 7055297 h 7720365"/>
              <a:gd name="connsiteX4965" fmla="*/ 4898332 w 10345110"/>
              <a:gd name="connsiteY4965" fmla="*/ 7063122 h 7720365"/>
              <a:gd name="connsiteX4966" fmla="*/ 4890472 w 10345110"/>
              <a:gd name="connsiteY4966" fmla="*/ 7065268 h 7720365"/>
              <a:gd name="connsiteX4967" fmla="*/ 4883358 w 10345110"/>
              <a:gd name="connsiteY4967" fmla="*/ 7061714 h 7720365"/>
              <a:gd name="connsiteX4968" fmla="*/ 4862721 w 10345110"/>
              <a:gd name="connsiteY4968" fmla="*/ 7033230 h 7720365"/>
              <a:gd name="connsiteX4969" fmla="*/ 4841340 w 10345110"/>
              <a:gd name="connsiteY4969" fmla="*/ 7018988 h 7720365"/>
              <a:gd name="connsiteX4970" fmla="*/ 4826403 w 10345110"/>
              <a:gd name="connsiteY4970" fmla="*/ 7016842 h 7720365"/>
              <a:gd name="connsiteX4971" fmla="*/ 4785094 w 10345110"/>
              <a:gd name="connsiteY4971" fmla="*/ 7031084 h 7720365"/>
              <a:gd name="connsiteX4972" fmla="*/ 4717486 w 10345110"/>
              <a:gd name="connsiteY4972" fmla="*/ 7018988 h 7720365"/>
              <a:gd name="connsiteX4973" fmla="*/ 4656248 w 10345110"/>
              <a:gd name="connsiteY4973" fmla="*/ 7023952 h 7720365"/>
              <a:gd name="connsiteX4974" fmla="*/ 4602125 w 10345110"/>
              <a:gd name="connsiteY4974" fmla="*/ 7014003 h 7720365"/>
              <a:gd name="connsiteX4975" fmla="*/ 4525950 w 10345110"/>
              <a:gd name="connsiteY4975" fmla="*/ 7023259 h 7720365"/>
              <a:gd name="connsiteX4976" fmla="*/ 4514552 w 10345110"/>
              <a:gd name="connsiteY4976" fmla="*/ 7031084 h 7720365"/>
              <a:gd name="connsiteX4977" fmla="*/ 4503861 w 10345110"/>
              <a:gd name="connsiteY4977" fmla="*/ 7041771 h 7720365"/>
              <a:gd name="connsiteX4978" fmla="*/ 4488216 w 10345110"/>
              <a:gd name="connsiteY4978" fmla="*/ 7053151 h 7720365"/>
              <a:gd name="connsiteX4979" fmla="*/ 4460428 w 10345110"/>
              <a:gd name="connsiteY4979" fmla="*/ 7070970 h 7720365"/>
              <a:gd name="connsiteX4980" fmla="*/ 4413457 w 10345110"/>
              <a:gd name="connsiteY4980" fmla="*/ 7069539 h 7720365"/>
              <a:gd name="connsiteX4981" fmla="*/ 4384961 w 10345110"/>
              <a:gd name="connsiteY4981" fmla="*/ 7046041 h 7720365"/>
              <a:gd name="connsiteX4982" fmla="*/ 4369316 w 10345110"/>
              <a:gd name="connsiteY4982" fmla="*/ 7048881 h 7720365"/>
              <a:gd name="connsiteX4983" fmla="*/ 4358626 w 10345110"/>
              <a:gd name="connsiteY4983" fmla="*/ 7053866 h 7720365"/>
              <a:gd name="connsiteX4984" fmla="*/ 4330838 w 10345110"/>
              <a:gd name="connsiteY4984" fmla="*/ 7040340 h 7720365"/>
              <a:gd name="connsiteX4985" fmla="*/ 4319476 w 10345110"/>
              <a:gd name="connsiteY4985" fmla="*/ 7026098 h 7720365"/>
              <a:gd name="connsiteX4986" fmla="*/ 4295264 w 10345110"/>
              <a:gd name="connsiteY4986" fmla="*/ 7026814 h 7720365"/>
              <a:gd name="connsiteX4987" fmla="*/ 4270344 w 10345110"/>
              <a:gd name="connsiteY4987" fmla="*/ 7028938 h 7720365"/>
              <a:gd name="connsiteX4988" fmla="*/ 4260362 w 10345110"/>
              <a:gd name="connsiteY4988" fmla="*/ 7038194 h 7720365"/>
              <a:gd name="connsiteX4989" fmla="*/ 4220505 w 10345110"/>
              <a:gd name="connsiteY4989" fmla="*/ 7042486 h 7720365"/>
              <a:gd name="connsiteX4990" fmla="*/ 4165674 w 10345110"/>
              <a:gd name="connsiteY4990" fmla="*/ 7026098 h 7720365"/>
              <a:gd name="connsiteX4991" fmla="*/ 4138631 w 10345110"/>
              <a:gd name="connsiteY4991" fmla="*/ 7016842 h 7720365"/>
              <a:gd name="connsiteX4992" fmla="*/ 4100152 w 10345110"/>
              <a:gd name="connsiteY4992" fmla="*/ 7025383 h 7720365"/>
              <a:gd name="connsiteX4993" fmla="*/ 4046774 w 10345110"/>
              <a:gd name="connsiteY4993" fmla="*/ 7040340 h 7720365"/>
              <a:gd name="connsiteX4994" fmla="*/ 3974138 w 10345110"/>
              <a:gd name="connsiteY4994" fmla="*/ 7021113 h 7720365"/>
              <a:gd name="connsiteX4995" fmla="*/ 3956332 w 10345110"/>
              <a:gd name="connsiteY4995" fmla="*/ 7025383 h 7720365"/>
              <a:gd name="connsiteX4996" fmla="*/ 3933573 w 10345110"/>
              <a:gd name="connsiteY4996" fmla="*/ 7041771 h 7720365"/>
              <a:gd name="connsiteX4997" fmla="*/ 3867344 w 10345110"/>
              <a:gd name="connsiteY4997" fmla="*/ 7051027 h 7720365"/>
              <a:gd name="connsiteX4998" fmla="*/ 3846000 w 10345110"/>
              <a:gd name="connsiteY4998" fmla="*/ 7053866 h 7720365"/>
              <a:gd name="connsiteX4999" fmla="*/ 3710710 w 10345110"/>
              <a:gd name="connsiteY4999" fmla="*/ 7043895 h 7720365"/>
              <a:gd name="connsiteX5000" fmla="*/ 3697896 w 10345110"/>
              <a:gd name="connsiteY5000" fmla="*/ 7046756 h 7720365"/>
              <a:gd name="connsiteX5001" fmla="*/ 3687206 w 10345110"/>
              <a:gd name="connsiteY5001" fmla="*/ 7056012 h 7720365"/>
              <a:gd name="connsiteX5002" fmla="*/ 3666570 w 10345110"/>
              <a:gd name="connsiteY5002" fmla="*/ 7093752 h 7720365"/>
              <a:gd name="connsiteX5003" fmla="*/ 3662994 w 10345110"/>
              <a:gd name="connsiteY5003" fmla="*/ 7100862 h 7720365"/>
              <a:gd name="connsiteX5004" fmla="*/ 3652303 w 10345110"/>
              <a:gd name="connsiteY5004" fmla="*/ 7112264 h 7720365"/>
              <a:gd name="connsiteX5005" fmla="*/ 3643773 w 10345110"/>
              <a:gd name="connsiteY5005" fmla="*/ 7125790 h 7720365"/>
              <a:gd name="connsiteX5006" fmla="*/ 3640942 w 10345110"/>
              <a:gd name="connsiteY5006" fmla="*/ 7141463 h 7720365"/>
              <a:gd name="connsiteX5007" fmla="*/ 3618145 w 10345110"/>
              <a:gd name="connsiteY5007" fmla="*/ 7178487 h 7720365"/>
              <a:gd name="connsiteX5008" fmla="*/ 3570429 w 10345110"/>
              <a:gd name="connsiteY5008" fmla="*/ 7185597 h 7720365"/>
              <a:gd name="connsiteX5009" fmla="*/ 3549792 w 10345110"/>
              <a:gd name="connsiteY5009" fmla="*/ 7226198 h 7720365"/>
              <a:gd name="connsiteX5010" fmla="*/ 3523457 w 10345110"/>
              <a:gd name="connsiteY5010" fmla="*/ 7243994 h 7720365"/>
              <a:gd name="connsiteX5011" fmla="*/ 3516343 w 10345110"/>
              <a:gd name="connsiteY5011" fmla="*/ 7248265 h 7720365"/>
              <a:gd name="connsiteX5012" fmla="*/ 3499953 w 10345110"/>
              <a:gd name="connsiteY5012" fmla="*/ 7254681 h 7720365"/>
              <a:gd name="connsiteX5013" fmla="*/ 3467918 w 10345110"/>
              <a:gd name="connsiteY5013" fmla="*/ 7261791 h 7720365"/>
              <a:gd name="connsiteX5014" fmla="*/ 3436592 w 10345110"/>
              <a:gd name="connsiteY5014" fmla="*/ 7260382 h 7720365"/>
              <a:gd name="connsiteX5015" fmla="*/ 3348311 w 10345110"/>
              <a:gd name="connsiteY5015" fmla="*/ 7250411 h 7720365"/>
              <a:gd name="connsiteX5016" fmla="*/ 3331921 w 10345110"/>
              <a:gd name="connsiteY5016" fmla="*/ 7248980 h 7720365"/>
              <a:gd name="connsiteX5017" fmla="*/ 3324806 w 10345110"/>
              <a:gd name="connsiteY5017" fmla="*/ 7251126 h 7720365"/>
              <a:gd name="connsiteX5018" fmla="*/ 3314824 w 10345110"/>
              <a:gd name="connsiteY5018" fmla="*/ 7258236 h 7720365"/>
              <a:gd name="connsiteX5019" fmla="*/ 3262153 w 10345110"/>
              <a:gd name="connsiteY5019" fmla="*/ 7295976 h 7720365"/>
              <a:gd name="connsiteX5020" fmla="*/ 3210153 w 10345110"/>
              <a:gd name="connsiteY5020" fmla="*/ 7300246 h 7720365"/>
              <a:gd name="connsiteX5021" fmla="*/ 3175287 w 10345110"/>
              <a:gd name="connsiteY5021" fmla="*/ 7321619 h 7720365"/>
              <a:gd name="connsiteX5022" fmla="*/ 3166012 w 10345110"/>
              <a:gd name="connsiteY5022" fmla="*/ 7325890 h 7720365"/>
              <a:gd name="connsiteX5023" fmla="*/ 3137554 w 10345110"/>
              <a:gd name="connsiteY5023" fmla="*/ 7328729 h 7720365"/>
              <a:gd name="connsiteX5024" fmla="*/ 3125448 w 10345110"/>
              <a:gd name="connsiteY5024" fmla="*/ 7333000 h 7720365"/>
              <a:gd name="connsiteX5025" fmla="*/ 3116173 w 10345110"/>
              <a:gd name="connsiteY5025" fmla="*/ 7339416 h 7720365"/>
              <a:gd name="connsiteX5026" fmla="*/ 3105519 w 10345110"/>
              <a:gd name="connsiteY5026" fmla="*/ 7351512 h 7720365"/>
              <a:gd name="connsiteX5027" fmla="*/ 3084846 w 10345110"/>
              <a:gd name="connsiteY5027" fmla="*/ 7389251 h 7720365"/>
              <a:gd name="connsiteX5028" fmla="*/ 3084846 w 10345110"/>
              <a:gd name="connsiteY5028" fmla="*/ 7398507 h 7720365"/>
              <a:gd name="connsiteX5029" fmla="*/ 3071324 w 10345110"/>
              <a:gd name="connsiteY5029" fmla="*/ 7432692 h 7720365"/>
              <a:gd name="connsiteX5030" fmla="*/ 3064918 w 10345110"/>
              <a:gd name="connsiteY5030" fmla="*/ 7446218 h 7720365"/>
              <a:gd name="connsiteX5031" fmla="*/ 3061342 w 10345110"/>
              <a:gd name="connsiteY5031" fmla="*/ 7450488 h 7720365"/>
              <a:gd name="connsiteX5032" fmla="*/ 3055680 w 10345110"/>
              <a:gd name="connsiteY5032" fmla="*/ 7455474 h 7720365"/>
              <a:gd name="connsiteX5033" fmla="*/ 3049980 w 10345110"/>
              <a:gd name="connsiteY5033" fmla="*/ 7460460 h 7720365"/>
              <a:gd name="connsiteX5034" fmla="*/ 3037167 w 10345110"/>
              <a:gd name="connsiteY5034" fmla="*/ 7464730 h 7720365"/>
              <a:gd name="connsiteX5035" fmla="*/ 3037167 w 10345110"/>
              <a:gd name="connsiteY5035" fmla="*/ 7471862 h 7720365"/>
              <a:gd name="connsiteX5036" fmla="*/ 3041413 w 10345110"/>
              <a:gd name="connsiteY5036" fmla="*/ 7480402 h 7720365"/>
              <a:gd name="connsiteX5037" fmla="*/ 3032175 w 10345110"/>
              <a:gd name="connsiteY5037" fmla="*/ 7493213 h 7720365"/>
              <a:gd name="connsiteX5038" fmla="*/ 3007256 w 10345110"/>
              <a:gd name="connsiteY5038" fmla="*/ 7539515 h 7720365"/>
              <a:gd name="connsiteX5039" fmla="*/ 3003680 w 10345110"/>
              <a:gd name="connsiteY5039" fmla="*/ 7548771 h 7720365"/>
              <a:gd name="connsiteX5040" fmla="*/ 3000141 w 10345110"/>
              <a:gd name="connsiteY5040" fmla="*/ 7593621 h 7720365"/>
              <a:gd name="connsiteX5041" fmla="*/ 2985167 w 10345110"/>
              <a:gd name="connsiteY5041" fmla="*/ 7593621 h 7720365"/>
              <a:gd name="connsiteX5042" fmla="*/ 2978760 w 10345110"/>
              <a:gd name="connsiteY5042" fmla="*/ 7572984 h 7720365"/>
              <a:gd name="connsiteX5043" fmla="*/ 2966654 w 10345110"/>
              <a:gd name="connsiteY5043" fmla="*/ 7564422 h 7720365"/>
              <a:gd name="connsiteX5044" fmla="*/ 2948848 w 10345110"/>
              <a:gd name="connsiteY5044" fmla="*/ 7557312 h 7720365"/>
              <a:gd name="connsiteX5045" fmla="*/ 2934619 w 10345110"/>
              <a:gd name="connsiteY5045" fmla="*/ 7557312 h 7720365"/>
              <a:gd name="connsiteX5046" fmla="*/ 2932496 w 10345110"/>
              <a:gd name="connsiteY5046" fmla="*/ 7566568 h 7720365"/>
              <a:gd name="connsiteX5047" fmla="*/ 2925381 w 10345110"/>
              <a:gd name="connsiteY5047" fmla="*/ 7573678 h 7720365"/>
              <a:gd name="connsiteX5048" fmla="*/ 2921805 w 10345110"/>
              <a:gd name="connsiteY5048" fmla="*/ 7586510 h 7720365"/>
              <a:gd name="connsiteX5049" fmla="*/ 2921805 w 10345110"/>
              <a:gd name="connsiteY5049" fmla="*/ 7600037 h 7720365"/>
              <a:gd name="connsiteX5050" fmla="*/ 2927504 w 10345110"/>
              <a:gd name="connsiteY5050" fmla="*/ 7612133 h 7720365"/>
              <a:gd name="connsiteX5051" fmla="*/ 2923221 w 10345110"/>
              <a:gd name="connsiteY5051" fmla="*/ 7618549 h 7720365"/>
              <a:gd name="connsiteX5052" fmla="*/ 2925381 w 10345110"/>
              <a:gd name="connsiteY5052" fmla="*/ 7632791 h 7720365"/>
              <a:gd name="connsiteX5053" fmla="*/ 2929628 w 10345110"/>
              <a:gd name="connsiteY5053" fmla="*/ 7642047 h 7720365"/>
              <a:gd name="connsiteX5054" fmla="*/ 2932496 w 10345110"/>
              <a:gd name="connsiteY5054" fmla="*/ 7649872 h 7720365"/>
              <a:gd name="connsiteX5055" fmla="*/ 2929628 w 10345110"/>
              <a:gd name="connsiteY5055" fmla="*/ 7661274 h 7720365"/>
              <a:gd name="connsiteX5056" fmla="*/ 2923929 w 10345110"/>
              <a:gd name="connsiteY5056" fmla="*/ 7666975 h 7720365"/>
              <a:gd name="connsiteX5057" fmla="*/ 2918974 w 10345110"/>
              <a:gd name="connsiteY5057" fmla="*/ 7672676 h 7720365"/>
              <a:gd name="connsiteX5058" fmla="*/ 2903292 w 10345110"/>
              <a:gd name="connsiteY5058" fmla="*/ 7678356 h 7720365"/>
              <a:gd name="connsiteX5059" fmla="*/ 2827825 w 10345110"/>
              <a:gd name="connsiteY5059" fmla="*/ 7705430 h 7720365"/>
              <a:gd name="connsiteX5060" fmla="*/ 2816427 w 10345110"/>
              <a:gd name="connsiteY5060" fmla="*/ 7712540 h 7720365"/>
              <a:gd name="connsiteX5061" fmla="*/ 2793630 w 10345110"/>
              <a:gd name="connsiteY5061" fmla="*/ 7720365 h 7720365"/>
              <a:gd name="connsiteX5062" fmla="*/ 2778693 w 10345110"/>
              <a:gd name="connsiteY5062" fmla="*/ 7691188 h 7720365"/>
              <a:gd name="connsiteX5063" fmla="*/ 2748074 w 10345110"/>
              <a:gd name="connsiteY5063" fmla="*/ 7673370 h 7720365"/>
              <a:gd name="connsiteX5064" fmla="*/ 2734553 w 10345110"/>
              <a:gd name="connsiteY5064" fmla="*/ 7663420 h 7720365"/>
              <a:gd name="connsiteX5065" fmla="*/ 2715332 w 10345110"/>
              <a:gd name="connsiteY5065" fmla="*/ 7669100 h 7720365"/>
              <a:gd name="connsiteX5066" fmla="*/ 2700395 w 10345110"/>
              <a:gd name="connsiteY5066" fmla="*/ 7664114 h 7720365"/>
              <a:gd name="connsiteX5067" fmla="*/ 2685421 w 10345110"/>
              <a:gd name="connsiteY5067" fmla="*/ 7654858 h 7720365"/>
              <a:gd name="connsiteX5068" fmla="*/ 2653386 w 10345110"/>
              <a:gd name="connsiteY5068" fmla="*/ 7645602 h 7720365"/>
              <a:gd name="connsiteX5069" fmla="*/ 2641988 w 10345110"/>
              <a:gd name="connsiteY5069" fmla="*/ 7634937 h 7720365"/>
              <a:gd name="connsiteX5070" fmla="*/ 2625636 w 10345110"/>
              <a:gd name="connsiteY5070" fmla="*/ 7611417 h 7720365"/>
              <a:gd name="connsiteX5071" fmla="*/ 2575759 w 10345110"/>
              <a:gd name="connsiteY5071" fmla="*/ 7562298 h 7720365"/>
              <a:gd name="connsiteX5072" fmla="*/ 2560822 w 10345110"/>
              <a:gd name="connsiteY5072" fmla="*/ 7553042 h 7720365"/>
              <a:gd name="connsiteX5073" fmla="*/ 2544432 w 10345110"/>
              <a:gd name="connsiteY5073" fmla="*/ 7553042 h 7720365"/>
              <a:gd name="connsiteX5074" fmla="*/ 2510982 w 10345110"/>
              <a:gd name="connsiteY5074" fmla="*/ 7559436 h 7720365"/>
              <a:gd name="connsiteX5075" fmla="*/ 2471125 w 10345110"/>
              <a:gd name="connsiteY5075" fmla="*/ 7548056 h 7720365"/>
              <a:gd name="connsiteX5076" fmla="*/ 2451160 w 10345110"/>
              <a:gd name="connsiteY5076" fmla="*/ 7521697 h 7720365"/>
              <a:gd name="connsiteX5077" fmla="*/ 2435515 w 10345110"/>
              <a:gd name="connsiteY5077" fmla="*/ 7489658 h 7720365"/>
              <a:gd name="connsiteX5078" fmla="*/ 2419125 w 10345110"/>
              <a:gd name="connsiteY5078" fmla="*/ 7461890 h 7720365"/>
              <a:gd name="connsiteX5079" fmla="*/ 2377145 w 10345110"/>
              <a:gd name="connsiteY5079" fmla="*/ 7439823 h 7720365"/>
              <a:gd name="connsiteX5080" fmla="*/ 2372154 w 10345110"/>
              <a:gd name="connsiteY5080" fmla="*/ 7426297 h 7720365"/>
              <a:gd name="connsiteX5081" fmla="*/ 2369993 w 10345110"/>
              <a:gd name="connsiteY5081" fmla="*/ 7411340 h 7720365"/>
              <a:gd name="connsiteX5082" fmla="*/ 2365039 w 10345110"/>
              <a:gd name="connsiteY5082" fmla="*/ 7393522 h 7720365"/>
              <a:gd name="connsiteX5083" fmla="*/ 2358632 w 10345110"/>
              <a:gd name="connsiteY5083" fmla="*/ 7376440 h 7720365"/>
              <a:gd name="connsiteX5084" fmla="*/ 2333005 w 10345110"/>
              <a:gd name="connsiteY5084" fmla="*/ 7347956 h 7720365"/>
              <a:gd name="connsiteX5085" fmla="*/ 2314492 w 10345110"/>
              <a:gd name="connsiteY5085" fmla="*/ 7305947 h 7720365"/>
              <a:gd name="connsiteX5086" fmla="*/ 2303093 w 10345110"/>
              <a:gd name="connsiteY5086" fmla="*/ 7277464 h 7720365"/>
              <a:gd name="connsiteX5087" fmla="*/ 2285996 w 10345110"/>
              <a:gd name="connsiteY5087" fmla="*/ 7244710 h 7720365"/>
              <a:gd name="connsiteX5088" fmla="*/ 2269606 w 10345110"/>
              <a:gd name="connsiteY5088" fmla="*/ 7230468 h 7720365"/>
              <a:gd name="connsiteX5089" fmla="*/ 2263199 w 10345110"/>
              <a:gd name="connsiteY5089" fmla="*/ 7223336 h 7720365"/>
              <a:gd name="connsiteX5090" fmla="*/ 2272474 w 10345110"/>
              <a:gd name="connsiteY5090" fmla="*/ 7219066 h 7720365"/>
              <a:gd name="connsiteX5091" fmla="*/ 2278881 w 10345110"/>
              <a:gd name="connsiteY5091" fmla="*/ 7219781 h 7720365"/>
              <a:gd name="connsiteX5092" fmla="*/ 2303093 w 10345110"/>
              <a:gd name="connsiteY5092" fmla="*/ 7241848 h 7720365"/>
              <a:gd name="connsiteX5093" fmla="*/ 2308792 w 10345110"/>
              <a:gd name="connsiteY5093" fmla="*/ 7250411 h 7720365"/>
              <a:gd name="connsiteX5094" fmla="*/ 2304509 w 10345110"/>
              <a:gd name="connsiteY5094" fmla="*/ 7258236 h 7720365"/>
              <a:gd name="connsiteX5095" fmla="*/ 2310916 w 10345110"/>
              <a:gd name="connsiteY5095" fmla="*/ 7267492 h 7720365"/>
              <a:gd name="connsiteX5096" fmla="*/ 2322314 w 10345110"/>
              <a:gd name="connsiteY5096" fmla="*/ 7281018 h 7720365"/>
              <a:gd name="connsiteX5097" fmla="*/ 2331552 w 10345110"/>
              <a:gd name="connsiteY5097" fmla="*/ 7279610 h 7720365"/>
              <a:gd name="connsiteX5098" fmla="*/ 2337959 w 10345110"/>
              <a:gd name="connsiteY5098" fmla="*/ 7273908 h 7720365"/>
              <a:gd name="connsiteX5099" fmla="*/ 2346526 w 10345110"/>
              <a:gd name="connsiteY5099" fmla="*/ 7260382 h 7720365"/>
              <a:gd name="connsiteX5100" fmla="*/ 2362171 w 10345110"/>
              <a:gd name="connsiteY5100" fmla="*/ 7241848 h 7720365"/>
              <a:gd name="connsiteX5101" fmla="*/ 2356472 w 10345110"/>
              <a:gd name="connsiteY5101" fmla="*/ 7241848 h 7720365"/>
              <a:gd name="connsiteX5102" fmla="*/ 2340827 w 10345110"/>
              <a:gd name="connsiteY5102" fmla="*/ 7246834 h 7720365"/>
              <a:gd name="connsiteX5103" fmla="*/ 2328013 w 10345110"/>
              <a:gd name="connsiteY5103" fmla="*/ 7244710 h 7720365"/>
              <a:gd name="connsiteX5104" fmla="*/ 2321606 w 10345110"/>
              <a:gd name="connsiteY5104" fmla="*/ 7230468 h 7720365"/>
              <a:gd name="connsiteX5105" fmla="*/ 2326560 w 10345110"/>
              <a:gd name="connsiteY5105" fmla="*/ 7201269 h 7720365"/>
              <a:gd name="connsiteX5106" fmla="*/ 2320154 w 10345110"/>
              <a:gd name="connsiteY5106" fmla="*/ 7183472 h 7720365"/>
              <a:gd name="connsiteX5107" fmla="*/ 2283128 w 10345110"/>
              <a:gd name="connsiteY5107" fmla="*/ 7148573 h 7720365"/>
              <a:gd name="connsiteX5108" fmla="*/ 2274598 w 10345110"/>
              <a:gd name="connsiteY5108" fmla="*/ 7144302 h 7720365"/>
              <a:gd name="connsiteX5109" fmla="*/ 2224050 w 10345110"/>
              <a:gd name="connsiteY5109" fmla="*/ 7141463 h 7720365"/>
              <a:gd name="connsiteX5110" fmla="*/ 2209113 w 10345110"/>
              <a:gd name="connsiteY5110" fmla="*/ 7137886 h 7720365"/>
              <a:gd name="connsiteX5111" fmla="*/ 2199130 w 10345110"/>
              <a:gd name="connsiteY5111" fmla="*/ 7125790 h 7720365"/>
              <a:gd name="connsiteX5112" fmla="*/ 2189892 w 10345110"/>
              <a:gd name="connsiteY5112" fmla="*/ 7088051 h 7720365"/>
              <a:gd name="connsiteX5113" fmla="*/ 2181325 w 10345110"/>
              <a:gd name="connsiteY5113" fmla="*/ 7069539 h 7720365"/>
              <a:gd name="connsiteX5114" fmla="*/ 2171380 w 10345110"/>
              <a:gd name="connsiteY5114" fmla="*/ 7051742 h 7720365"/>
              <a:gd name="connsiteX5115" fmla="*/ 2165680 w 10345110"/>
              <a:gd name="connsiteY5115" fmla="*/ 7034639 h 7720365"/>
              <a:gd name="connsiteX5116" fmla="*/ 2169219 w 10345110"/>
              <a:gd name="connsiteY5116" fmla="*/ 7017558 h 7720365"/>
              <a:gd name="connsiteX5117" fmla="*/ 2183448 w 10345110"/>
              <a:gd name="connsiteY5117" fmla="*/ 7002601 h 7720365"/>
              <a:gd name="connsiteX5118" fmla="*/ 2197007 w 10345110"/>
              <a:gd name="connsiteY5118" fmla="*/ 6994775 h 7720365"/>
              <a:gd name="connsiteX5119" fmla="*/ 2226173 w 10345110"/>
              <a:gd name="connsiteY5119" fmla="*/ 6984804 h 7720365"/>
              <a:gd name="connsiteX5120" fmla="*/ 2236156 w 10345110"/>
              <a:gd name="connsiteY5120" fmla="*/ 6976263 h 7720365"/>
              <a:gd name="connsiteX5121" fmla="*/ 2243978 w 10345110"/>
              <a:gd name="connsiteY5121" fmla="*/ 6953459 h 7720365"/>
              <a:gd name="connsiteX5122" fmla="*/ 2237572 w 10345110"/>
              <a:gd name="connsiteY5122" fmla="*/ 6914311 h 7720365"/>
              <a:gd name="connsiteX5123" fmla="*/ 2241855 w 10345110"/>
              <a:gd name="connsiteY5123" fmla="*/ 6892222 h 7720365"/>
              <a:gd name="connsiteX5124" fmla="*/ 2267483 w 10345110"/>
              <a:gd name="connsiteY5124" fmla="*/ 6869440 h 7720365"/>
              <a:gd name="connsiteX5125" fmla="*/ 2328721 w 10345110"/>
              <a:gd name="connsiteY5125" fmla="*/ 6874425 h 7720365"/>
              <a:gd name="connsiteX5126" fmla="*/ 2350772 w 10345110"/>
              <a:gd name="connsiteY5126" fmla="*/ 6845942 h 7720365"/>
              <a:gd name="connsiteX5127" fmla="*/ 2335836 w 10345110"/>
              <a:gd name="connsiteY5127" fmla="*/ 6855913 h 7720365"/>
              <a:gd name="connsiteX5128" fmla="*/ 2316615 w 10345110"/>
              <a:gd name="connsiteY5128" fmla="*/ 6863023 h 7720365"/>
              <a:gd name="connsiteX5129" fmla="*/ 2296686 w 10345110"/>
              <a:gd name="connsiteY5129" fmla="*/ 6864454 h 7720365"/>
              <a:gd name="connsiteX5130" fmla="*/ 2283128 w 10345110"/>
              <a:gd name="connsiteY5130" fmla="*/ 6851643 h 7720365"/>
              <a:gd name="connsiteX5131" fmla="*/ 2251093 w 10345110"/>
              <a:gd name="connsiteY5131" fmla="*/ 6864454 h 7720365"/>
              <a:gd name="connsiteX5132" fmla="*/ 2236156 w 10345110"/>
              <a:gd name="connsiteY5132" fmla="*/ 6874425 h 7720365"/>
              <a:gd name="connsiteX5133" fmla="*/ 2231165 w 10345110"/>
              <a:gd name="connsiteY5133" fmla="*/ 6895084 h 7720365"/>
              <a:gd name="connsiteX5134" fmla="*/ 2235448 w 10345110"/>
              <a:gd name="connsiteY5134" fmla="*/ 6952766 h 7720365"/>
              <a:gd name="connsiteX5135" fmla="*/ 2231165 w 10345110"/>
              <a:gd name="connsiteY5135" fmla="*/ 6962715 h 7720365"/>
              <a:gd name="connsiteX5136" fmla="*/ 2204122 w 10345110"/>
              <a:gd name="connsiteY5136" fmla="*/ 6964146 h 7720365"/>
              <a:gd name="connsiteX5137" fmla="*/ 2182741 w 10345110"/>
              <a:gd name="connsiteY5137" fmla="*/ 6935663 h 7720365"/>
              <a:gd name="connsiteX5138" fmla="*/ 2157821 w 10345110"/>
              <a:gd name="connsiteY5138" fmla="*/ 6872279 h 7720365"/>
              <a:gd name="connsiteX5139" fmla="*/ 2140760 w 10345110"/>
              <a:gd name="connsiteY5139" fmla="*/ 6842387 h 7720365"/>
              <a:gd name="connsiteX5140" fmla="*/ 2119379 w 10345110"/>
              <a:gd name="connsiteY5140" fmla="*/ 6819605 h 7720365"/>
              <a:gd name="connsiteX5141" fmla="*/ 1932127 w 10345110"/>
              <a:gd name="connsiteY5141" fmla="*/ 6685013 h 7720365"/>
              <a:gd name="connsiteX5142" fmla="*/ 1912906 w 10345110"/>
              <a:gd name="connsiteY5142" fmla="*/ 6674326 h 7720365"/>
              <a:gd name="connsiteX5143" fmla="*/ 1895101 w 10345110"/>
              <a:gd name="connsiteY5143" fmla="*/ 6669341 h 7720365"/>
              <a:gd name="connsiteX5144" fmla="*/ 1881579 w 10345110"/>
              <a:gd name="connsiteY5144" fmla="*/ 6664355 h 7720365"/>
              <a:gd name="connsiteX5145" fmla="*/ 1850253 w 10345110"/>
              <a:gd name="connsiteY5145" fmla="*/ 6637302 h 7720365"/>
              <a:gd name="connsiteX5146" fmla="*/ 1835316 w 10345110"/>
              <a:gd name="connsiteY5146" fmla="*/ 6630886 h 7720365"/>
              <a:gd name="connsiteX5147" fmla="*/ 1820341 w 10345110"/>
              <a:gd name="connsiteY5147" fmla="*/ 6622345 h 7720365"/>
              <a:gd name="connsiteX5148" fmla="*/ 1806820 w 10345110"/>
              <a:gd name="connsiteY5148" fmla="*/ 6601709 h 7720365"/>
              <a:gd name="connsiteX5149" fmla="*/ 1801828 w 10345110"/>
              <a:gd name="connsiteY5149" fmla="*/ 6576780 h 7720365"/>
              <a:gd name="connsiteX5150" fmla="*/ 1806820 w 10345110"/>
              <a:gd name="connsiteY5150" fmla="*/ 6564663 h 7720365"/>
              <a:gd name="connsiteX5151" fmla="*/ 1816058 w 10345110"/>
              <a:gd name="connsiteY5151" fmla="*/ 6556838 h 7720365"/>
              <a:gd name="connsiteX5152" fmla="*/ 1842430 w 10345110"/>
              <a:gd name="connsiteY5152" fmla="*/ 6516952 h 7720365"/>
              <a:gd name="connsiteX5153" fmla="*/ 1850253 w 10345110"/>
              <a:gd name="connsiteY5153" fmla="*/ 6499871 h 7720365"/>
              <a:gd name="connsiteX5154" fmla="*/ 1811811 w 10345110"/>
              <a:gd name="connsiteY5154" fmla="*/ 6544027 h 7720365"/>
              <a:gd name="connsiteX5155" fmla="*/ 1791138 w 10345110"/>
              <a:gd name="connsiteY5155" fmla="*/ 6558268 h 7720365"/>
              <a:gd name="connsiteX5156" fmla="*/ 1767671 w 10345110"/>
              <a:gd name="connsiteY5156" fmla="*/ 6558268 h 7720365"/>
              <a:gd name="connsiteX5157" fmla="*/ 1767671 w 10345110"/>
              <a:gd name="connsiteY5157" fmla="*/ 6564663 h 7720365"/>
              <a:gd name="connsiteX5158" fmla="*/ 1784023 w 10345110"/>
              <a:gd name="connsiteY5158" fmla="*/ 6590307 h 7720365"/>
              <a:gd name="connsiteX5159" fmla="*/ 1792591 w 10345110"/>
              <a:gd name="connsiteY5159" fmla="*/ 6606694 h 7720365"/>
              <a:gd name="connsiteX5160" fmla="*/ 1793298 w 10345110"/>
              <a:gd name="connsiteY5160" fmla="*/ 6617359 h 7720365"/>
              <a:gd name="connsiteX5161" fmla="*/ 1783316 w 10345110"/>
              <a:gd name="connsiteY5161" fmla="*/ 6618075 h 7720365"/>
              <a:gd name="connsiteX5162" fmla="*/ 1716378 w 10345110"/>
              <a:gd name="connsiteY5162" fmla="*/ 6585321 h 7720365"/>
              <a:gd name="connsiteX5163" fmla="*/ 1691459 w 10345110"/>
              <a:gd name="connsiteY5163" fmla="*/ 6578211 h 7720365"/>
              <a:gd name="connsiteX5164" fmla="*/ 1663000 w 10345110"/>
              <a:gd name="connsiteY5164" fmla="*/ 6567524 h 7720365"/>
              <a:gd name="connsiteX5165" fmla="*/ 1642364 w 10345110"/>
              <a:gd name="connsiteY5165" fmla="*/ 6576780 h 7720365"/>
              <a:gd name="connsiteX5166" fmla="*/ 1663708 w 10345110"/>
              <a:gd name="connsiteY5166" fmla="*/ 6580335 h 7720365"/>
              <a:gd name="connsiteX5167" fmla="*/ 1674398 w 10345110"/>
              <a:gd name="connsiteY5167" fmla="*/ 6585321 h 7720365"/>
              <a:gd name="connsiteX5168" fmla="*/ 1490684 w 10345110"/>
              <a:gd name="connsiteY5168" fmla="*/ 6589591 h 7720365"/>
              <a:gd name="connsiteX5169" fmla="*/ 1477871 w 10345110"/>
              <a:gd name="connsiteY5169" fmla="*/ 6594577 h 7720365"/>
              <a:gd name="connsiteX5170" fmla="*/ 1463641 w 10345110"/>
              <a:gd name="connsiteY5170" fmla="*/ 6608103 h 7720365"/>
              <a:gd name="connsiteX5171" fmla="*/ 1449412 w 10345110"/>
              <a:gd name="connsiteY5171" fmla="*/ 6610249 h 7720365"/>
              <a:gd name="connsiteX5172" fmla="*/ 1436598 w 10345110"/>
              <a:gd name="connsiteY5172" fmla="*/ 6605264 h 7720365"/>
              <a:gd name="connsiteX5173" fmla="*/ 1424492 w 10345110"/>
              <a:gd name="connsiteY5173" fmla="*/ 6597438 h 7720365"/>
              <a:gd name="connsiteX5174" fmla="*/ 1413094 w 10345110"/>
              <a:gd name="connsiteY5174" fmla="*/ 6556122 h 7720365"/>
              <a:gd name="connsiteX5175" fmla="*/ 1409518 w 10345110"/>
              <a:gd name="connsiteY5175" fmla="*/ 6534055 h 7720365"/>
              <a:gd name="connsiteX5176" fmla="*/ 1414509 w 10345110"/>
              <a:gd name="connsiteY5176" fmla="*/ 6519813 h 7720365"/>
              <a:gd name="connsiteX5177" fmla="*/ 1406687 w 10345110"/>
              <a:gd name="connsiteY5177" fmla="*/ 6488469 h 7720365"/>
              <a:gd name="connsiteX5178" fmla="*/ 1401696 w 10345110"/>
              <a:gd name="connsiteY5178" fmla="*/ 6412990 h 7720365"/>
              <a:gd name="connsiteX5179" fmla="*/ 1388174 w 10345110"/>
              <a:gd name="connsiteY5179" fmla="*/ 6383097 h 7720365"/>
              <a:gd name="connsiteX5180" fmla="*/ 1390297 w 10345110"/>
              <a:gd name="connsiteY5180" fmla="*/ 6372411 h 7720365"/>
              <a:gd name="connsiteX5181" fmla="*/ 1388174 w 10345110"/>
              <a:gd name="connsiteY5181" fmla="*/ 6351059 h 7720365"/>
              <a:gd name="connsiteX5182" fmla="*/ 1382475 w 10345110"/>
              <a:gd name="connsiteY5182" fmla="*/ 6328255 h 7720365"/>
              <a:gd name="connsiteX5183" fmla="*/ 1377484 w 10345110"/>
              <a:gd name="connsiteY5183" fmla="*/ 6310458 h 7720365"/>
              <a:gd name="connsiteX5184" fmla="*/ 1373200 w 10345110"/>
              <a:gd name="connsiteY5184" fmla="*/ 6304042 h 7720365"/>
              <a:gd name="connsiteX5185" fmla="*/ 1361094 w 10345110"/>
              <a:gd name="connsiteY5185" fmla="*/ 6293377 h 7720365"/>
              <a:gd name="connsiteX5186" fmla="*/ 1354687 w 10345110"/>
              <a:gd name="connsiteY5186" fmla="*/ 6287676 h 7720365"/>
              <a:gd name="connsiteX5187" fmla="*/ 1348280 w 10345110"/>
              <a:gd name="connsiteY5187" fmla="*/ 6276989 h 7720365"/>
              <a:gd name="connsiteX5188" fmla="*/ 1347572 w 10345110"/>
              <a:gd name="connsiteY5188" fmla="*/ 6276274 h 7720365"/>
              <a:gd name="connsiteX5189" fmla="*/ 1346157 w 10345110"/>
              <a:gd name="connsiteY5189" fmla="*/ 6270573 h 7720365"/>
              <a:gd name="connsiteX5190" fmla="*/ 1345449 w 10345110"/>
              <a:gd name="connsiteY5190" fmla="*/ 6264893 h 7720365"/>
              <a:gd name="connsiteX5191" fmla="*/ 1341165 w 10345110"/>
              <a:gd name="connsiteY5191" fmla="*/ 6251367 h 7720365"/>
              <a:gd name="connsiteX5192" fmla="*/ 1338334 w 10345110"/>
              <a:gd name="connsiteY5192" fmla="*/ 6251367 h 7720365"/>
              <a:gd name="connsiteX5193" fmla="*/ 1336919 w 10345110"/>
              <a:gd name="connsiteY5193" fmla="*/ 6249936 h 7720365"/>
              <a:gd name="connsiteX5194" fmla="*/ 1336919 w 10345110"/>
              <a:gd name="connsiteY5194" fmla="*/ 6239965 h 7720365"/>
              <a:gd name="connsiteX5195" fmla="*/ 1339042 w 10345110"/>
              <a:gd name="connsiteY5195" fmla="*/ 6236410 h 7720365"/>
              <a:gd name="connsiteX5196" fmla="*/ 1347572 w 10345110"/>
              <a:gd name="connsiteY5196" fmla="*/ 6227154 h 7720365"/>
              <a:gd name="connsiteX5197" fmla="*/ 1348280 w 10345110"/>
              <a:gd name="connsiteY5197" fmla="*/ 6222168 h 7720365"/>
              <a:gd name="connsiteX5198" fmla="*/ 1349733 w 10345110"/>
              <a:gd name="connsiteY5198" fmla="*/ 6217898 h 7720365"/>
              <a:gd name="connsiteX5199" fmla="*/ 1350441 w 10345110"/>
              <a:gd name="connsiteY5199" fmla="*/ 6212912 h 7720365"/>
              <a:gd name="connsiteX5200" fmla="*/ 1348280 w 10345110"/>
              <a:gd name="connsiteY5200" fmla="*/ 6207927 h 7720365"/>
              <a:gd name="connsiteX5201" fmla="*/ 1355395 w 10345110"/>
              <a:gd name="connsiteY5201" fmla="*/ 6202226 h 7720365"/>
              <a:gd name="connsiteX5202" fmla="*/ 1375360 w 10345110"/>
              <a:gd name="connsiteY5202" fmla="*/ 6180852 h 7720365"/>
              <a:gd name="connsiteX5203" fmla="*/ 1380315 w 10345110"/>
              <a:gd name="connsiteY5203" fmla="*/ 6173027 h 7720365"/>
              <a:gd name="connsiteX5204" fmla="*/ 1384598 w 10345110"/>
              <a:gd name="connsiteY5204" fmla="*/ 6158785 h 7720365"/>
              <a:gd name="connsiteX5205" fmla="*/ 1391713 w 10345110"/>
              <a:gd name="connsiteY5205" fmla="*/ 6113220 h 7720365"/>
              <a:gd name="connsiteX5206" fmla="*/ 1402403 w 10345110"/>
              <a:gd name="connsiteY5206" fmla="*/ 6084022 h 7720365"/>
              <a:gd name="connsiteX5207" fmla="*/ 1415925 w 10345110"/>
              <a:gd name="connsiteY5207" fmla="*/ 6064079 h 7720365"/>
              <a:gd name="connsiteX5208" fmla="*/ 1485693 w 10345110"/>
              <a:gd name="connsiteY5208" fmla="*/ 6004988 h 7720365"/>
              <a:gd name="connsiteX5209" fmla="*/ 1506366 w 10345110"/>
              <a:gd name="connsiteY5209" fmla="*/ 5967942 h 7720365"/>
              <a:gd name="connsiteX5210" fmla="*/ 1514189 w 10345110"/>
              <a:gd name="connsiteY5210" fmla="*/ 5934473 h 7720365"/>
              <a:gd name="connsiteX5211" fmla="*/ 1531286 w 10345110"/>
              <a:gd name="connsiteY5211" fmla="*/ 5890339 h 7720365"/>
              <a:gd name="connsiteX5212" fmla="*/ 1534825 w 10345110"/>
              <a:gd name="connsiteY5212" fmla="*/ 5873236 h 7720365"/>
              <a:gd name="connsiteX5213" fmla="*/ 1534825 w 10345110"/>
              <a:gd name="connsiteY5213" fmla="*/ 5863264 h 7720365"/>
              <a:gd name="connsiteX5214" fmla="*/ 1531994 w 10345110"/>
              <a:gd name="connsiteY5214" fmla="*/ 5854008 h 7720365"/>
              <a:gd name="connsiteX5215" fmla="*/ 1531994 w 10345110"/>
              <a:gd name="connsiteY5215" fmla="*/ 5846183 h 7720365"/>
              <a:gd name="connsiteX5216" fmla="*/ 1536985 w 10345110"/>
              <a:gd name="connsiteY5216" fmla="*/ 5840482 h 7720365"/>
              <a:gd name="connsiteX5217" fmla="*/ 1561197 w 10345110"/>
              <a:gd name="connsiteY5217" fmla="*/ 5836212 h 7720365"/>
              <a:gd name="connsiteX5218" fmla="*/ 1569728 w 10345110"/>
              <a:gd name="connsiteY5218" fmla="*/ 5829817 h 7720365"/>
              <a:gd name="connsiteX5219" fmla="*/ 1579673 w 10345110"/>
              <a:gd name="connsiteY5219" fmla="*/ 5831226 h 7720365"/>
              <a:gd name="connsiteX5220" fmla="*/ 1588948 w 10345110"/>
              <a:gd name="connsiteY5220" fmla="*/ 5834087 h 7720365"/>
              <a:gd name="connsiteX5221" fmla="*/ 1598186 w 10345110"/>
              <a:gd name="connsiteY5221" fmla="*/ 5834781 h 7720365"/>
              <a:gd name="connsiteX5222" fmla="*/ 1607461 w 10345110"/>
              <a:gd name="connsiteY5222" fmla="*/ 5829817 h 7720365"/>
              <a:gd name="connsiteX5223" fmla="*/ 1618152 w 10345110"/>
              <a:gd name="connsiteY5223" fmla="*/ 5826956 h 7720365"/>
              <a:gd name="connsiteX5224" fmla="*/ 1623106 w 10345110"/>
              <a:gd name="connsiteY5224" fmla="*/ 5823401 h 7720365"/>
              <a:gd name="connsiteX5225" fmla="*/ 1631673 w 10345110"/>
              <a:gd name="connsiteY5225" fmla="*/ 5813429 h 7720365"/>
              <a:gd name="connsiteX5226" fmla="*/ 1638788 w 10345110"/>
              <a:gd name="connsiteY5226" fmla="*/ 5792771 h 7720365"/>
              <a:gd name="connsiteX5227" fmla="*/ 1645195 w 10345110"/>
              <a:gd name="connsiteY5227" fmla="*/ 5785661 h 7720365"/>
              <a:gd name="connsiteX5228" fmla="*/ 1658716 w 10345110"/>
              <a:gd name="connsiteY5228" fmla="*/ 5787092 h 7720365"/>
              <a:gd name="connsiteX5229" fmla="*/ 1701441 w 10345110"/>
              <a:gd name="connsiteY5229" fmla="*/ 5804888 h 7720365"/>
              <a:gd name="connsiteX5230" fmla="*/ 1720662 w 10345110"/>
              <a:gd name="connsiteY5230" fmla="*/ 5802742 h 7720365"/>
              <a:gd name="connsiteX5231" fmla="*/ 1727069 w 10345110"/>
              <a:gd name="connsiteY5231" fmla="*/ 5779245 h 7720365"/>
              <a:gd name="connsiteX5232" fmla="*/ 1734184 w 10345110"/>
              <a:gd name="connsiteY5232" fmla="*/ 5766434 h 7720365"/>
              <a:gd name="connsiteX5233" fmla="*/ 1740590 w 10345110"/>
              <a:gd name="connsiteY5233" fmla="*/ 5737950 h 7720365"/>
              <a:gd name="connsiteX5234" fmla="*/ 1754857 w 10345110"/>
              <a:gd name="connsiteY5234" fmla="*/ 5708752 h 7720365"/>
              <a:gd name="connsiteX5235" fmla="*/ 1765510 w 10345110"/>
              <a:gd name="connsiteY5235" fmla="*/ 5676713 h 7720365"/>
              <a:gd name="connsiteX5236" fmla="*/ 1771917 w 10345110"/>
              <a:gd name="connsiteY5236" fmla="*/ 5661756 h 7720365"/>
              <a:gd name="connsiteX5237" fmla="*/ 1779069 w 10345110"/>
              <a:gd name="connsiteY5237" fmla="*/ 5634703 h 7720365"/>
              <a:gd name="connsiteX5238" fmla="*/ 1776909 w 10345110"/>
              <a:gd name="connsiteY5238" fmla="*/ 5632557 h 7720365"/>
              <a:gd name="connsiteX5239" fmla="*/ 1778100 w 10345110"/>
              <a:gd name="connsiteY5239" fmla="*/ 5631577 h 7720365"/>
              <a:gd name="connsiteX5240" fmla="*/ 1767597 w 10345110"/>
              <a:gd name="connsiteY5240" fmla="*/ 5624582 h 7720365"/>
              <a:gd name="connsiteX5241" fmla="*/ 1746241 w 10345110"/>
              <a:gd name="connsiteY5241" fmla="*/ 5626719 h 7720365"/>
              <a:gd name="connsiteX5242" fmla="*/ 1726315 w 10345110"/>
              <a:gd name="connsiteY5242" fmla="*/ 5631699 h 7720365"/>
              <a:gd name="connsiteX5243" fmla="*/ 1724170 w 10345110"/>
              <a:gd name="connsiteY5243" fmla="*/ 5631699 h 7720365"/>
              <a:gd name="connsiteX5244" fmla="*/ 1719899 w 10345110"/>
              <a:gd name="connsiteY5244" fmla="*/ 5630994 h 7720365"/>
              <a:gd name="connsiteX5245" fmla="*/ 1710642 w 10345110"/>
              <a:gd name="connsiteY5245" fmla="*/ 5643092 h 7720365"/>
              <a:gd name="connsiteX5246" fmla="*/ 1692146 w 10345110"/>
              <a:gd name="connsiteY5246" fmla="*/ 5651641 h 7720365"/>
              <a:gd name="connsiteX5247" fmla="*/ 1673632 w 10345110"/>
              <a:gd name="connsiteY5247" fmla="*/ 5655916 h 7720365"/>
              <a:gd name="connsiteX5248" fmla="*/ 1662248 w 10345110"/>
              <a:gd name="connsiteY5248" fmla="*/ 5655916 h 7720365"/>
              <a:gd name="connsiteX5249" fmla="*/ 1651561 w 10345110"/>
              <a:gd name="connsiteY5249" fmla="*/ 5646661 h 7720365"/>
              <a:gd name="connsiteX5250" fmla="*/ 1644449 w 10345110"/>
              <a:gd name="connsiteY5250" fmla="*/ 5639543 h 7720365"/>
              <a:gd name="connsiteX5251" fmla="*/ 1613121 w 10345110"/>
              <a:gd name="connsiteY5251" fmla="*/ 5560522 h 7720365"/>
              <a:gd name="connsiteX5252" fmla="*/ 1608850 w 10345110"/>
              <a:gd name="connsiteY5252" fmla="*/ 5556247 h 7720365"/>
              <a:gd name="connsiteX5253" fmla="*/ 1596751 w 10345110"/>
              <a:gd name="connsiteY5253" fmla="*/ 5546992 h 7720365"/>
              <a:gd name="connsiteX5254" fmla="*/ 1591765 w 10345110"/>
              <a:gd name="connsiteY5254" fmla="*/ 5542012 h 7720365"/>
              <a:gd name="connsiteX5255" fmla="*/ 1588209 w 10345110"/>
              <a:gd name="connsiteY5255" fmla="*/ 5535599 h 7720365"/>
              <a:gd name="connsiteX5256" fmla="*/ 1583223 w 10345110"/>
              <a:gd name="connsiteY5256" fmla="*/ 5522070 h 7720365"/>
              <a:gd name="connsiteX5257" fmla="*/ 1580382 w 10345110"/>
              <a:gd name="connsiteY5257" fmla="*/ 5517089 h 7720365"/>
              <a:gd name="connsiteX5258" fmla="*/ 1499212 w 10345110"/>
              <a:gd name="connsiteY5258" fmla="*/ 5413166 h 7720365"/>
              <a:gd name="connsiteX5259" fmla="*/ 1478571 w 10345110"/>
              <a:gd name="connsiteY5259" fmla="*/ 5397499 h 7720365"/>
              <a:gd name="connsiteX5260" fmla="*/ 1467902 w 10345110"/>
              <a:gd name="connsiteY5260" fmla="*/ 5392518 h 7720365"/>
              <a:gd name="connsiteX5261" fmla="*/ 1478571 w 10345110"/>
              <a:gd name="connsiteY5261" fmla="*/ 5379694 h 7720365"/>
              <a:gd name="connsiteX5262" fmla="*/ 1485702 w 10345110"/>
              <a:gd name="connsiteY5262" fmla="*/ 5369733 h 7720365"/>
              <a:gd name="connsiteX5263" fmla="*/ 1487113 w 10345110"/>
              <a:gd name="connsiteY5263" fmla="*/ 5358341 h 7720365"/>
              <a:gd name="connsiteX5264" fmla="*/ 1478571 w 10345110"/>
              <a:gd name="connsiteY5264" fmla="*/ 5345537 h 7720365"/>
              <a:gd name="connsiteX5265" fmla="*/ 1485702 w 10345110"/>
              <a:gd name="connsiteY5265" fmla="*/ 5334145 h 7720365"/>
              <a:gd name="connsiteX5266" fmla="*/ 1499212 w 10345110"/>
              <a:gd name="connsiteY5266" fmla="*/ 5285732 h 7720365"/>
              <a:gd name="connsiteX5267" fmla="*/ 1531255 w 10345110"/>
              <a:gd name="connsiteY5267" fmla="*/ 5238750 h 7720365"/>
              <a:gd name="connsiteX5268" fmla="*/ 1535526 w 10345110"/>
              <a:gd name="connsiteY5268" fmla="*/ 5225220 h 7720365"/>
              <a:gd name="connsiteX5269" fmla="*/ 1532684 w 10345110"/>
              <a:gd name="connsiteY5269" fmla="*/ 5218103 h 7720365"/>
              <a:gd name="connsiteX5270" fmla="*/ 1528413 w 10345110"/>
              <a:gd name="connsiteY5270" fmla="*/ 5215260 h 7720365"/>
              <a:gd name="connsiteX5271" fmla="*/ 1523427 w 10345110"/>
              <a:gd name="connsiteY5271" fmla="*/ 5211690 h 7720365"/>
              <a:gd name="connsiteX5272" fmla="*/ 1519871 w 10345110"/>
              <a:gd name="connsiteY5272" fmla="*/ 5206005 h 7720365"/>
              <a:gd name="connsiteX5273" fmla="*/ 1519156 w 10345110"/>
              <a:gd name="connsiteY5273" fmla="*/ 5198160 h 7720365"/>
              <a:gd name="connsiteX5274" fmla="*/ 1517726 w 10345110"/>
              <a:gd name="connsiteY5274" fmla="*/ 5188200 h 7720365"/>
              <a:gd name="connsiteX5275" fmla="*/ 1519871 w 10345110"/>
              <a:gd name="connsiteY5275" fmla="*/ 5166141 h 7720365"/>
              <a:gd name="connsiteX5276" fmla="*/ 1524839 w 10345110"/>
              <a:gd name="connsiteY5276" fmla="*/ 5133395 h 7720365"/>
              <a:gd name="connsiteX5277" fmla="*/ 1526983 w 10345110"/>
              <a:gd name="connsiteY5277" fmla="*/ 5125551 h 7720365"/>
              <a:gd name="connsiteX5278" fmla="*/ 1533381 w 10345110"/>
              <a:gd name="connsiteY5278" fmla="*/ 5113453 h 7720365"/>
              <a:gd name="connsiteX5279" fmla="*/ 1535526 w 10345110"/>
              <a:gd name="connsiteY5279" fmla="*/ 5109178 h 7720365"/>
              <a:gd name="connsiteX5280" fmla="*/ 1568980 w 10345110"/>
              <a:gd name="connsiteY5280" fmla="*/ 5081413 h 7720365"/>
              <a:gd name="connsiteX5281" fmla="*/ 1580382 w 10345110"/>
              <a:gd name="connsiteY5281" fmla="*/ 5072158 h 7720365"/>
              <a:gd name="connsiteX5282" fmla="*/ 1591765 w 10345110"/>
              <a:gd name="connsiteY5282" fmla="*/ 5067904 h 7720365"/>
              <a:gd name="connsiteX5283" fmla="*/ 1603864 w 10345110"/>
              <a:gd name="connsiteY5283" fmla="*/ 5057217 h 7720365"/>
              <a:gd name="connsiteX5284" fmla="*/ 1614551 w 10345110"/>
              <a:gd name="connsiteY5284" fmla="*/ 5045119 h 7720365"/>
              <a:gd name="connsiteX5285" fmla="*/ 1618822 w 10345110"/>
              <a:gd name="connsiteY5285" fmla="*/ 5035864 h 7720365"/>
              <a:gd name="connsiteX5286" fmla="*/ 1625934 w 10345110"/>
              <a:gd name="connsiteY5286" fmla="*/ 5029451 h 7720365"/>
              <a:gd name="connsiteX5287" fmla="*/ 1660818 w 10345110"/>
              <a:gd name="connsiteY5287" fmla="*/ 5022334 h 7720365"/>
              <a:gd name="connsiteX5288" fmla="*/ 1673632 w 10345110"/>
              <a:gd name="connsiteY5288" fmla="*/ 5015921 h 7720365"/>
              <a:gd name="connsiteX5289" fmla="*/ 1682889 w 10345110"/>
              <a:gd name="connsiteY5289" fmla="*/ 5006666 h 7720365"/>
              <a:gd name="connsiteX5290" fmla="*/ 1692146 w 10345110"/>
              <a:gd name="connsiteY5290" fmla="*/ 4998137 h 7720365"/>
              <a:gd name="connsiteX5291" fmla="*/ 1698544 w 10345110"/>
              <a:gd name="connsiteY5291" fmla="*/ 4995274 h 7720365"/>
              <a:gd name="connsiteX5292" fmla="*/ 1697132 w 10345110"/>
              <a:gd name="connsiteY5292" fmla="*/ 4980333 h 7720365"/>
              <a:gd name="connsiteX5293" fmla="*/ 1700688 w 10345110"/>
              <a:gd name="connsiteY5293" fmla="*/ 4965392 h 7720365"/>
              <a:gd name="connsiteX5294" fmla="*/ 1690001 w 10345110"/>
              <a:gd name="connsiteY5294" fmla="*/ 4946155 h 7720365"/>
              <a:gd name="connsiteX5295" fmla="*/ 1706371 w 10345110"/>
              <a:gd name="connsiteY5295" fmla="*/ 4932646 h 7720365"/>
              <a:gd name="connsiteX5296" fmla="*/ 1723455 w 10345110"/>
              <a:gd name="connsiteY5296" fmla="*/ 4909135 h 7720365"/>
              <a:gd name="connsiteX5297" fmla="*/ 1749082 w 10345110"/>
              <a:gd name="connsiteY5297" fmla="*/ 4859310 h 7720365"/>
              <a:gd name="connsiteX5298" fmla="*/ 1756213 w 10345110"/>
              <a:gd name="connsiteY5298" fmla="*/ 4850055 h 7720365"/>
              <a:gd name="connsiteX5299" fmla="*/ 1760484 w 10345110"/>
              <a:gd name="connsiteY5299" fmla="*/ 4839389 h 7720365"/>
              <a:gd name="connsiteX5300" fmla="*/ 1759769 w 10345110"/>
              <a:gd name="connsiteY5300" fmla="*/ 4831545 h 7720365"/>
              <a:gd name="connsiteX5301" fmla="*/ 1751227 w 10345110"/>
              <a:gd name="connsiteY5301" fmla="*/ 4823722 h 7720365"/>
              <a:gd name="connsiteX5302" fmla="*/ 1756213 w 10345110"/>
              <a:gd name="connsiteY5302" fmla="*/ 4807349 h 7720365"/>
              <a:gd name="connsiteX5303" fmla="*/ 1751227 w 10345110"/>
              <a:gd name="connsiteY5303" fmla="*/ 4787407 h 7720365"/>
              <a:gd name="connsiteX5304" fmla="*/ 1740540 w 10345110"/>
              <a:gd name="connsiteY5304" fmla="*/ 4770328 h 7720365"/>
              <a:gd name="connsiteX5305" fmla="*/ 1728441 w 10345110"/>
              <a:gd name="connsiteY5305" fmla="*/ 4758936 h 7720365"/>
              <a:gd name="connsiteX5306" fmla="*/ 1710642 w 10345110"/>
              <a:gd name="connsiteY5306" fmla="*/ 4746132 h 7720365"/>
              <a:gd name="connsiteX5307" fmla="*/ 1691431 w 10345110"/>
              <a:gd name="connsiteY5307" fmla="*/ 4741131 h 7720365"/>
              <a:gd name="connsiteX5308" fmla="*/ 1671487 w 10345110"/>
              <a:gd name="connsiteY5308" fmla="*/ 4743268 h 7720365"/>
              <a:gd name="connsiteX5309" fmla="*/ 1652991 w 10345110"/>
              <a:gd name="connsiteY5309" fmla="*/ 4754661 h 7720365"/>
              <a:gd name="connsiteX5310" fmla="*/ 1643734 w 10345110"/>
              <a:gd name="connsiteY5310" fmla="*/ 4757504 h 7720365"/>
              <a:gd name="connsiteX5311" fmla="*/ 1632350 w 10345110"/>
              <a:gd name="connsiteY5311" fmla="*/ 4755366 h 7720365"/>
              <a:gd name="connsiteX5312" fmla="*/ 1621663 w 10345110"/>
              <a:gd name="connsiteY5312" fmla="*/ 4750386 h 7720365"/>
              <a:gd name="connsiteX5313" fmla="*/ 1613121 w 10345110"/>
              <a:gd name="connsiteY5313" fmla="*/ 4741857 h 7720365"/>
              <a:gd name="connsiteX5314" fmla="*/ 1612406 w 10345110"/>
              <a:gd name="connsiteY5314" fmla="*/ 4734013 h 7720365"/>
              <a:gd name="connsiteX5315" fmla="*/ 1620233 w 10345110"/>
              <a:gd name="connsiteY5315" fmla="*/ 4714797 h 7720365"/>
              <a:gd name="connsiteX5316" fmla="*/ 1622378 w 10345110"/>
              <a:gd name="connsiteY5316" fmla="*/ 4704837 h 7720365"/>
              <a:gd name="connsiteX5317" fmla="*/ 1613121 w 10345110"/>
              <a:gd name="connsiteY5317" fmla="*/ 4686326 h 7720365"/>
              <a:gd name="connsiteX5318" fmla="*/ 1594607 w 10345110"/>
              <a:gd name="connsiteY5318" fmla="*/ 4677777 h 7720365"/>
              <a:gd name="connsiteX5319" fmla="*/ 1573966 w 10345110"/>
              <a:gd name="connsiteY5319" fmla="*/ 4672796 h 7720365"/>
              <a:gd name="connsiteX5320" fmla="*/ 1555452 w 10345110"/>
              <a:gd name="connsiteY5320" fmla="*/ 4662109 h 7720365"/>
              <a:gd name="connsiteX5321" fmla="*/ 1544783 w 10345110"/>
              <a:gd name="connsiteY5321" fmla="*/ 4646463 h 7720365"/>
              <a:gd name="connsiteX5322" fmla="*/ 1538367 w 10345110"/>
              <a:gd name="connsiteY5322" fmla="*/ 4627247 h 7720365"/>
              <a:gd name="connsiteX5323" fmla="*/ 1539797 w 10345110"/>
              <a:gd name="connsiteY5323" fmla="*/ 4605873 h 7720365"/>
              <a:gd name="connsiteX5324" fmla="*/ 1549769 w 10345110"/>
              <a:gd name="connsiteY5324" fmla="*/ 4588795 h 7720365"/>
              <a:gd name="connsiteX5325" fmla="*/ 1512740 w 10345110"/>
              <a:gd name="connsiteY5325" fmla="*/ 4541813 h 7720365"/>
              <a:gd name="connsiteX5326" fmla="*/ 1498515 w 10345110"/>
              <a:gd name="connsiteY5326" fmla="*/ 4530421 h 7720365"/>
              <a:gd name="connsiteX5327" fmla="*/ 1492814 w 10345110"/>
              <a:gd name="connsiteY5327" fmla="*/ 4519028 h 7720365"/>
              <a:gd name="connsiteX5328" fmla="*/ 1488543 w 10345110"/>
              <a:gd name="connsiteY5328" fmla="*/ 4498381 h 7720365"/>
              <a:gd name="connsiteX5329" fmla="*/ 1488543 w 10345110"/>
              <a:gd name="connsiteY5329" fmla="*/ 4476322 h 7720365"/>
              <a:gd name="connsiteX5330" fmla="*/ 1492099 w 10345110"/>
              <a:gd name="connsiteY5330" fmla="*/ 4462792 h 7720365"/>
              <a:gd name="connsiteX5331" fmla="*/ 1498515 w 10345110"/>
              <a:gd name="connsiteY5331" fmla="*/ 4448556 h 7720365"/>
              <a:gd name="connsiteX5332" fmla="*/ 1502072 w 10345110"/>
              <a:gd name="connsiteY5332" fmla="*/ 4425771 h 7720365"/>
              <a:gd name="connsiteX5333" fmla="*/ 1502072 w 10345110"/>
              <a:gd name="connsiteY5333" fmla="*/ 4405124 h 7720365"/>
              <a:gd name="connsiteX5334" fmla="*/ 1497086 w 10345110"/>
              <a:gd name="connsiteY5334" fmla="*/ 4395869 h 7720365"/>
              <a:gd name="connsiteX5335" fmla="*/ 1465043 w 10345110"/>
              <a:gd name="connsiteY5335" fmla="*/ 4386613 h 7720365"/>
              <a:gd name="connsiteX5336" fmla="*/ 1448673 w 10345110"/>
              <a:gd name="connsiteY5336" fmla="*/ 4378790 h 7720365"/>
              <a:gd name="connsiteX5337" fmla="*/ 1437290 w 10345110"/>
              <a:gd name="connsiteY5337" fmla="*/ 4369535 h 7720365"/>
              <a:gd name="connsiteX5338" fmla="*/ 1429462 w 10345110"/>
              <a:gd name="connsiteY5338" fmla="*/ 4348182 h 7720365"/>
              <a:gd name="connsiteX5339" fmla="*/ 1423761 w 10345110"/>
              <a:gd name="connsiteY5339" fmla="*/ 4339632 h 7720365"/>
              <a:gd name="connsiteX5340" fmla="*/ 1397420 w 10345110"/>
              <a:gd name="connsiteY5340" fmla="*/ 4326102 h 7720365"/>
              <a:gd name="connsiteX5341" fmla="*/ 1385321 w 10345110"/>
              <a:gd name="connsiteY5341" fmla="*/ 4314004 h 7720365"/>
              <a:gd name="connsiteX5342" fmla="*/ 1362536 w 10345110"/>
              <a:gd name="connsiteY5342" fmla="*/ 4283396 h 7720365"/>
              <a:gd name="connsiteX5343" fmla="*/ 1349007 w 10345110"/>
              <a:gd name="connsiteY5343" fmla="*/ 4271298 h 7720365"/>
              <a:gd name="connsiteX5344" fmla="*/ 1324096 w 10345110"/>
              <a:gd name="connsiteY5344" fmla="*/ 4202963 h 7720365"/>
              <a:gd name="connsiteX5345" fmla="*/ 1319109 w 10345110"/>
              <a:gd name="connsiteY5345" fmla="*/ 4188001 h 7720365"/>
              <a:gd name="connsiteX5346" fmla="*/ 1317698 w 10345110"/>
              <a:gd name="connsiteY5346" fmla="*/ 4185864 h 7720365"/>
              <a:gd name="connsiteX5347" fmla="*/ 1481431 w 10345110"/>
              <a:gd name="connsiteY5347" fmla="*/ 4193708 h 7720365"/>
              <a:gd name="connsiteX5348" fmla="*/ 1492099 w 10345110"/>
              <a:gd name="connsiteY5348" fmla="*/ 4191571 h 7720365"/>
              <a:gd name="connsiteX5349" fmla="*/ 1504198 w 10345110"/>
              <a:gd name="connsiteY5349" fmla="*/ 4185159 h 7720365"/>
              <a:gd name="connsiteX5350" fmla="*/ 1517726 w 10345110"/>
              <a:gd name="connsiteY5350" fmla="*/ 4183021 h 7720365"/>
              <a:gd name="connsiteX5351" fmla="*/ 1549054 w 10345110"/>
              <a:gd name="connsiteY5351" fmla="*/ 4183021 h 7720365"/>
              <a:gd name="connsiteX5352" fmla="*/ 1561152 w 10345110"/>
              <a:gd name="connsiteY5352" fmla="*/ 4178746 h 7720365"/>
              <a:gd name="connsiteX5353" fmla="*/ 1578237 w 10345110"/>
              <a:gd name="connsiteY5353" fmla="*/ 4189433 h 7720365"/>
              <a:gd name="connsiteX5354" fmla="*/ 1601737 w 10345110"/>
              <a:gd name="connsiteY5354" fmla="*/ 4190139 h 7720365"/>
              <a:gd name="connsiteX5355" fmla="*/ 1712787 w 10345110"/>
              <a:gd name="connsiteY5355" fmla="*/ 4176609 h 7720365"/>
              <a:gd name="connsiteX5356" fmla="*/ 1724170 w 10345110"/>
              <a:gd name="connsiteY5356" fmla="*/ 4171629 h 7720365"/>
              <a:gd name="connsiteX5357" fmla="*/ 1733428 w 10345110"/>
              <a:gd name="connsiteY5357" fmla="*/ 4150981 h 7720365"/>
              <a:gd name="connsiteX5358" fmla="*/ 1732713 w 10345110"/>
              <a:gd name="connsiteY5358" fmla="*/ 4143863 h 7720365"/>
              <a:gd name="connsiteX5359" fmla="*/ 1730586 w 10345110"/>
              <a:gd name="connsiteY5359" fmla="*/ 4137451 h 7720365"/>
              <a:gd name="connsiteX5360" fmla="*/ 1730586 w 10345110"/>
              <a:gd name="connsiteY5360" fmla="*/ 4128217 h 7720365"/>
              <a:gd name="connsiteX5361" fmla="*/ 1733428 w 10345110"/>
              <a:gd name="connsiteY5361" fmla="*/ 4118961 h 7720365"/>
              <a:gd name="connsiteX5362" fmla="*/ 1742685 w 10345110"/>
              <a:gd name="connsiteY5362" fmla="*/ 4101862 h 7720365"/>
              <a:gd name="connsiteX5363" fmla="*/ 1746241 w 10345110"/>
              <a:gd name="connsiteY5363" fmla="*/ 4092607 h 7720365"/>
              <a:gd name="connsiteX5364" fmla="*/ 1744811 w 10345110"/>
              <a:gd name="connsiteY5364" fmla="*/ 4084784 h 7720365"/>
              <a:gd name="connsiteX5365" fmla="*/ 1740540 w 10345110"/>
              <a:gd name="connsiteY5365" fmla="*/ 4075529 h 7720365"/>
              <a:gd name="connsiteX5366" fmla="*/ 1739843 w 10345110"/>
              <a:gd name="connsiteY5366" fmla="*/ 4064842 h 7720365"/>
              <a:gd name="connsiteX5367" fmla="*/ 1746241 w 10345110"/>
              <a:gd name="connsiteY5367" fmla="*/ 4051333 h 7720365"/>
              <a:gd name="connsiteX5368" fmla="*/ 1751227 w 10345110"/>
              <a:gd name="connsiteY5368" fmla="*/ 4046331 h 7720365"/>
              <a:gd name="connsiteX5369" fmla="*/ 1769026 w 10345110"/>
              <a:gd name="connsiteY5369" fmla="*/ 4039214 h 7720365"/>
              <a:gd name="connsiteX5370" fmla="*/ 1776139 w 10345110"/>
              <a:gd name="connsiteY5370" fmla="*/ 4034960 h 7720365"/>
              <a:gd name="connsiteX5371" fmla="*/ 1796083 w 10345110"/>
              <a:gd name="connsiteY5371" fmla="*/ 4005762 h 7720365"/>
              <a:gd name="connsiteX5372" fmla="*/ 1798209 w 10345110"/>
              <a:gd name="connsiteY5372" fmla="*/ 3996507 h 7720365"/>
              <a:gd name="connsiteX5373" fmla="*/ 1798924 w 10345110"/>
              <a:gd name="connsiteY5373" fmla="*/ 3979429 h 7720365"/>
              <a:gd name="connsiteX5374" fmla="*/ 1800354 w 10345110"/>
              <a:gd name="connsiteY5374" fmla="*/ 3971585 h 7720365"/>
              <a:gd name="connsiteX5375" fmla="*/ 1800354 w 10345110"/>
              <a:gd name="connsiteY5375" fmla="*/ 3966604 h 7720365"/>
              <a:gd name="connsiteX5376" fmla="*/ 1796780 w 10345110"/>
              <a:gd name="connsiteY5376" fmla="*/ 3955938 h 7720365"/>
              <a:gd name="connsiteX5377" fmla="*/ 1796780 w 10345110"/>
              <a:gd name="connsiteY5377" fmla="*/ 3950937 h 7720365"/>
              <a:gd name="connsiteX5378" fmla="*/ 1798924 w 10345110"/>
              <a:gd name="connsiteY5378" fmla="*/ 3946683 h 7720365"/>
              <a:gd name="connsiteX5379" fmla="*/ 1807467 w 10345110"/>
              <a:gd name="connsiteY5379" fmla="*/ 3940271 h 7720365"/>
              <a:gd name="connsiteX5380" fmla="*/ 1809593 w 10345110"/>
              <a:gd name="connsiteY5380" fmla="*/ 3937428 h 7720365"/>
              <a:gd name="connsiteX5381" fmla="*/ 1813168 w 10345110"/>
              <a:gd name="connsiteY5381" fmla="*/ 3912505 h 7720365"/>
              <a:gd name="connsiteX5382" fmla="*/ 1816724 w 10345110"/>
              <a:gd name="connsiteY5382" fmla="*/ 3903956 h 7720365"/>
              <a:gd name="connsiteX5383" fmla="*/ 1815294 w 10345110"/>
              <a:gd name="connsiteY5383" fmla="*/ 3892563 h 7720365"/>
              <a:gd name="connsiteX5384" fmla="*/ 1818850 w 10345110"/>
              <a:gd name="connsiteY5384" fmla="*/ 3882603 h 7720365"/>
              <a:gd name="connsiteX5385" fmla="*/ 1832378 w 10345110"/>
              <a:gd name="connsiteY5385" fmla="*/ 3860544 h 7720365"/>
              <a:gd name="connsiteX5386" fmla="*/ 1801051 w 10345110"/>
              <a:gd name="connsiteY5386" fmla="*/ 3805719 h 7720365"/>
              <a:gd name="connsiteX5387" fmla="*/ 1784681 w 10345110"/>
              <a:gd name="connsiteY5387" fmla="*/ 3783660 h 7720365"/>
              <a:gd name="connsiteX5388" fmla="*/ 1774012 w 10345110"/>
              <a:gd name="connsiteY5388" fmla="*/ 3767287 h 7720365"/>
              <a:gd name="connsiteX5389" fmla="*/ 1765470 w 10345110"/>
              <a:gd name="connsiteY5389" fmla="*/ 3760169 h 7720365"/>
              <a:gd name="connsiteX5390" fmla="*/ 1757624 w 10345110"/>
              <a:gd name="connsiteY5390" fmla="*/ 3756600 h 7720365"/>
              <a:gd name="connsiteX5391" fmla="*/ 1737699 w 10345110"/>
              <a:gd name="connsiteY5391" fmla="*/ 3753757 h 7720365"/>
              <a:gd name="connsiteX5392" fmla="*/ 1728441 w 10345110"/>
              <a:gd name="connsiteY5392" fmla="*/ 3751620 h 7720365"/>
              <a:gd name="connsiteX5393" fmla="*/ 1719184 w 10345110"/>
              <a:gd name="connsiteY5393" fmla="*/ 3738090 h 7720365"/>
              <a:gd name="connsiteX5394" fmla="*/ 1714217 w 10345110"/>
              <a:gd name="connsiteY5394" fmla="*/ 3703933 h 7720365"/>
              <a:gd name="connsiteX5395" fmla="*/ 1707801 w 10345110"/>
              <a:gd name="connsiteY5395" fmla="*/ 3689677 h 7720365"/>
              <a:gd name="connsiteX5396" fmla="*/ 1714217 w 10345110"/>
              <a:gd name="connsiteY5396" fmla="*/ 3678305 h 7720365"/>
              <a:gd name="connsiteX5397" fmla="*/ 1721329 w 10345110"/>
              <a:gd name="connsiteY5397" fmla="*/ 3654793 h 7720365"/>
              <a:gd name="connsiteX5398" fmla="*/ 1728441 w 10345110"/>
              <a:gd name="connsiteY5398" fmla="*/ 3645538 h 7720365"/>
              <a:gd name="connsiteX5399" fmla="*/ 1741970 w 10345110"/>
              <a:gd name="connsiteY5399" fmla="*/ 3639852 h 7720365"/>
              <a:gd name="connsiteX5400" fmla="*/ 1775424 w 10345110"/>
              <a:gd name="connsiteY5400" fmla="*/ 3617794 h 7720365"/>
              <a:gd name="connsiteX5401" fmla="*/ 1784681 w 10345110"/>
              <a:gd name="connsiteY5401" fmla="*/ 3617067 h 7720365"/>
              <a:gd name="connsiteX5402" fmla="*/ 1789667 w 10345110"/>
              <a:gd name="connsiteY5402" fmla="*/ 3615656 h 7720365"/>
              <a:gd name="connsiteX5403" fmla="*/ 1803910 w 10345110"/>
              <a:gd name="connsiteY5403" fmla="*/ 3617067 h 7720365"/>
              <a:gd name="connsiteX5404" fmla="*/ 1818850 w 10345110"/>
              <a:gd name="connsiteY5404" fmla="*/ 3615656 h 7720365"/>
              <a:gd name="connsiteX5405" fmla="*/ 1833093 w 10345110"/>
              <a:gd name="connsiteY5405" fmla="*/ 3606401 h 7720365"/>
              <a:gd name="connsiteX5406" fmla="*/ 1835238 w 10345110"/>
              <a:gd name="connsiteY5406" fmla="*/ 3599989 h 7720365"/>
              <a:gd name="connsiteX5407" fmla="*/ 1835238 w 10345110"/>
              <a:gd name="connsiteY5407" fmla="*/ 3592893 h 7720365"/>
              <a:gd name="connsiteX5408" fmla="*/ 1835195 w 10345110"/>
              <a:gd name="connsiteY5408" fmla="*/ 3592856 h 7720365"/>
              <a:gd name="connsiteX5409" fmla="*/ 1835238 w 10345110"/>
              <a:gd name="connsiteY5409" fmla="*/ 3592600 h 7720365"/>
              <a:gd name="connsiteX5410" fmla="*/ 1835238 w 10345110"/>
              <a:gd name="connsiteY5410" fmla="*/ 3592166 h 7720365"/>
              <a:gd name="connsiteX5411" fmla="*/ 1835302 w 10345110"/>
              <a:gd name="connsiteY5411" fmla="*/ 3592220 h 7720365"/>
              <a:gd name="connsiteX5412" fmla="*/ 1836633 w 10345110"/>
              <a:gd name="connsiteY5412" fmla="*/ 3584319 h 7720365"/>
              <a:gd name="connsiteX5413" fmla="*/ 1839474 w 10345110"/>
              <a:gd name="connsiteY5413" fmla="*/ 3577196 h 7720365"/>
              <a:gd name="connsiteX5414" fmla="*/ 1843752 w 10345110"/>
              <a:gd name="connsiteY5414" fmla="*/ 3571514 h 7720365"/>
              <a:gd name="connsiteX5415" fmla="*/ 1876473 w 10345110"/>
              <a:gd name="connsiteY5415" fmla="*/ 3546596 h 7720365"/>
              <a:gd name="connsiteX5416" fmla="*/ 1882890 w 10345110"/>
              <a:gd name="connsiteY5416" fmla="*/ 3539473 h 7720365"/>
              <a:gd name="connsiteX5417" fmla="*/ 1896393 w 10345110"/>
              <a:gd name="connsiteY5417" fmla="*/ 3515997 h 7720365"/>
              <a:gd name="connsiteX5418" fmla="*/ 1870791 w 10345110"/>
              <a:gd name="connsiteY5418" fmla="*/ 3491773 h 7720365"/>
              <a:gd name="connsiteX5419" fmla="*/ 1852976 w 10345110"/>
              <a:gd name="connsiteY5419" fmla="*/ 3462588 h 7720365"/>
              <a:gd name="connsiteX5420" fmla="*/ 1848732 w 10345110"/>
              <a:gd name="connsiteY5420" fmla="*/ 3430548 h 7720365"/>
              <a:gd name="connsiteX5421" fmla="*/ 1862936 w 10345110"/>
              <a:gd name="connsiteY5421" fmla="*/ 3395680 h 7720365"/>
              <a:gd name="connsiteX5422" fmla="*/ 1880751 w 10345110"/>
              <a:gd name="connsiteY5422" fmla="*/ 3370763 h 7720365"/>
              <a:gd name="connsiteX5423" fmla="*/ 1882890 w 10345110"/>
              <a:gd name="connsiteY5423" fmla="*/ 3357957 h 7720365"/>
              <a:gd name="connsiteX5424" fmla="*/ 1878612 w 10345110"/>
              <a:gd name="connsiteY5424" fmla="*/ 3340857 h 7720365"/>
              <a:gd name="connsiteX5425" fmla="*/ 1870791 w 10345110"/>
              <a:gd name="connsiteY5425" fmla="*/ 3327331 h 7720365"/>
              <a:gd name="connsiteX5426" fmla="*/ 1862235 w 10345110"/>
              <a:gd name="connsiteY5426" fmla="*/ 3318794 h 7720365"/>
              <a:gd name="connsiteX5427" fmla="*/ 1855851 w 10345110"/>
              <a:gd name="connsiteY5427" fmla="*/ 3308123 h 7720365"/>
              <a:gd name="connsiteX5428" fmla="*/ 1853712 w 10345110"/>
              <a:gd name="connsiteY5428" fmla="*/ 3291022 h 7720365"/>
              <a:gd name="connsiteX5429" fmla="*/ 1857956 w 10345110"/>
              <a:gd name="connsiteY5429" fmla="*/ 3275363 h 7720365"/>
              <a:gd name="connsiteX5430" fmla="*/ 1875771 w 10345110"/>
              <a:gd name="connsiteY5430" fmla="*/ 3243322 h 7720365"/>
              <a:gd name="connsiteX5431" fmla="*/ 1880751 w 10345110"/>
              <a:gd name="connsiteY5431" fmla="*/ 3225528 h 7720365"/>
              <a:gd name="connsiteX5432" fmla="*/ 1882155 w 10345110"/>
              <a:gd name="connsiteY5432" fmla="*/ 3214137 h 7720365"/>
              <a:gd name="connsiteX5433" fmla="*/ 1880049 w 10345110"/>
              <a:gd name="connsiteY5433" fmla="*/ 3195649 h 7720365"/>
              <a:gd name="connsiteX5434" fmla="*/ 1873632 w 10345110"/>
              <a:gd name="connsiteY5434" fmla="*/ 3162168 h 7720365"/>
              <a:gd name="connsiteX5435" fmla="*/ 1864374 w 10345110"/>
              <a:gd name="connsiteY5435" fmla="*/ 3130155 h 7720365"/>
              <a:gd name="connsiteX5436" fmla="*/ 1862235 w 10345110"/>
              <a:gd name="connsiteY5436" fmla="*/ 3115189 h 7720365"/>
              <a:gd name="connsiteX5437" fmla="*/ 1862235 w 10345110"/>
              <a:gd name="connsiteY5437" fmla="*/ 3095980 h 7720365"/>
              <a:gd name="connsiteX5438" fmla="*/ 1864374 w 10345110"/>
              <a:gd name="connsiteY5438" fmla="*/ 3086723 h 7720365"/>
              <a:gd name="connsiteX5439" fmla="*/ 1866513 w 10345110"/>
              <a:gd name="connsiteY5439" fmla="*/ 3080320 h 7720365"/>
              <a:gd name="connsiteX5440" fmla="*/ 1866513 w 10345110"/>
              <a:gd name="connsiteY5440" fmla="*/ 3075332 h 7720365"/>
              <a:gd name="connsiteX5441" fmla="*/ 1864374 w 10345110"/>
              <a:gd name="connsiteY5441" fmla="*/ 3064660 h 7720365"/>
              <a:gd name="connsiteX5442" fmla="*/ 1862936 w 10345110"/>
              <a:gd name="connsiteY5442" fmla="*/ 3057537 h 7720365"/>
              <a:gd name="connsiteX5443" fmla="*/ 1864374 w 10345110"/>
              <a:gd name="connsiteY5443" fmla="*/ 3032620 h 7720365"/>
              <a:gd name="connsiteX5444" fmla="*/ 1876473 w 10345110"/>
              <a:gd name="connsiteY5444" fmla="*/ 3028352 h 7720365"/>
              <a:gd name="connsiteX5445" fmla="*/ 1880049 w 10345110"/>
              <a:gd name="connsiteY5445" fmla="*/ 3016240 h 7720365"/>
              <a:gd name="connsiteX5446" fmla="*/ 1875771 w 10345110"/>
              <a:gd name="connsiteY5446" fmla="*/ 3002714 h 7720365"/>
              <a:gd name="connsiteX5447" fmla="*/ 1867215 w 10345110"/>
              <a:gd name="connsiteY5447" fmla="*/ 2996312 h 7720365"/>
              <a:gd name="connsiteX5448" fmla="*/ 1857255 w 10345110"/>
              <a:gd name="connsiteY5448" fmla="*/ 2993457 h 7720365"/>
              <a:gd name="connsiteX5449" fmla="*/ 1850837 w 10345110"/>
              <a:gd name="connsiteY5449" fmla="*/ 2984920 h 7720365"/>
              <a:gd name="connsiteX5450" fmla="*/ 1843752 w 10345110"/>
              <a:gd name="connsiteY5450" fmla="*/ 2964272 h 7720365"/>
              <a:gd name="connsiteX5451" fmla="*/ 1828076 w 10345110"/>
              <a:gd name="connsiteY5451" fmla="*/ 2923695 h 7720365"/>
              <a:gd name="connsiteX5452" fmla="*/ 1816679 w 10345110"/>
              <a:gd name="connsiteY5452" fmla="*/ 2905180 h 7720365"/>
              <a:gd name="connsiteX5453" fmla="*/ 1792481 w 10345110"/>
              <a:gd name="connsiteY5453" fmla="*/ 2880263 h 7720365"/>
              <a:gd name="connsiteX5454" fmla="*/ 1785362 w 10345110"/>
              <a:gd name="connsiteY5454" fmla="*/ 2868871 h 7720365"/>
              <a:gd name="connsiteX5455" fmla="*/ 1784660 w 10345110"/>
              <a:gd name="connsiteY5455" fmla="*/ 2856066 h 7720365"/>
              <a:gd name="connsiteX5456" fmla="*/ 1791779 w 10345110"/>
              <a:gd name="connsiteY5456" fmla="*/ 2842540 h 7720365"/>
              <a:gd name="connsiteX5457" fmla="*/ 1794620 w 10345110"/>
              <a:gd name="connsiteY5457" fmla="*/ 2824026 h 7720365"/>
              <a:gd name="connsiteX5458" fmla="*/ 1796057 w 10345110"/>
              <a:gd name="connsiteY5458" fmla="*/ 2823332 h 7720365"/>
              <a:gd name="connsiteX5459" fmla="*/ 1811699 w 10345110"/>
              <a:gd name="connsiteY5459" fmla="*/ 2815489 h 7720365"/>
              <a:gd name="connsiteX5460" fmla="*/ 1857956 w 10345110"/>
              <a:gd name="connsiteY5460" fmla="*/ 2819758 h 7720365"/>
              <a:gd name="connsiteX5461" fmla="*/ 1878612 w 10345110"/>
              <a:gd name="connsiteY5461" fmla="*/ 2817623 h 7720365"/>
              <a:gd name="connsiteX5462" fmla="*/ 1889274 w 10345110"/>
              <a:gd name="connsiteY5462" fmla="*/ 2807646 h 7720365"/>
              <a:gd name="connsiteX5463" fmla="*/ 1919187 w 10345110"/>
              <a:gd name="connsiteY5463" fmla="*/ 2762108 h 7720365"/>
              <a:gd name="connsiteX5464" fmla="*/ 1925571 w 10345110"/>
              <a:gd name="connsiteY5464" fmla="*/ 2744313 h 7720365"/>
              <a:gd name="connsiteX5465" fmla="*/ 1923465 w 10345110"/>
              <a:gd name="connsiteY5465" fmla="*/ 2719396 h 7720365"/>
              <a:gd name="connsiteX5466" fmla="*/ 1926306 w 10345110"/>
              <a:gd name="connsiteY5466" fmla="*/ 2712273 h 7720365"/>
              <a:gd name="connsiteX5467" fmla="*/ 1935565 w 10345110"/>
              <a:gd name="connsiteY5467" fmla="*/ 2699441 h 7720365"/>
              <a:gd name="connsiteX5468" fmla="*/ 1962604 w 10345110"/>
              <a:gd name="connsiteY5468" fmla="*/ 2675964 h 7720365"/>
              <a:gd name="connsiteX5469" fmla="*/ 1966882 w 10345110"/>
              <a:gd name="connsiteY5469" fmla="*/ 2667427 h 7720365"/>
              <a:gd name="connsiteX5470" fmla="*/ 1973266 w 10345110"/>
              <a:gd name="connsiteY5470" fmla="*/ 2653181 h 7720365"/>
              <a:gd name="connsiteX5471" fmla="*/ 2000338 w 10345110"/>
              <a:gd name="connsiteY5471" fmla="*/ 2612605 h 7720365"/>
              <a:gd name="connsiteX5472" fmla="*/ 2008159 w 10345110"/>
              <a:gd name="connsiteY5472" fmla="*/ 2601933 h 7720365"/>
              <a:gd name="connsiteX5473" fmla="*/ 2021662 w 10345110"/>
              <a:gd name="connsiteY5473" fmla="*/ 2599799 h 7720365"/>
              <a:gd name="connsiteX5474" fmla="*/ 2071496 w 10345110"/>
              <a:gd name="connsiteY5474" fmla="*/ 2599079 h 7720365"/>
              <a:gd name="connsiteX5475" fmla="*/ 2078615 w 10345110"/>
              <a:gd name="connsiteY5475" fmla="*/ 2594090 h 7720365"/>
              <a:gd name="connsiteX5476" fmla="*/ 2123469 w 10345110"/>
              <a:gd name="connsiteY5476" fmla="*/ 2574162 h 7720365"/>
              <a:gd name="connsiteX5477" fmla="*/ 2148369 w 10345110"/>
              <a:gd name="connsiteY5477" fmla="*/ 2555647 h 7720365"/>
              <a:gd name="connsiteX5478" fmla="*/ 2172567 w 10345110"/>
              <a:gd name="connsiteY5478" fmla="*/ 2529316 h 7720365"/>
              <a:gd name="connsiteX5479" fmla="*/ 2196063 w 10345110"/>
              <a:gd name="connsiteY5479" fmla="*/ 2490873 h 7720365"/>
              <a:gd name="connsiteX5480" fmla="*/ 2198904 w 10345110"/>
              <a:gd name="connsiteY5480" fmla="*/ 2490153 h 7720365"/>
              <a:gd name="connsiteX5481" fmla="*/ 2208864 w 10345110"/>
              <a:gd name="connsiteY5481" fmla="*/ 2492287 h 7720365"/>
              <a:gd name="connsiteX5482" fmla="*/ 2211705 w 10345110"/>
              <a:gd name="connsiteY5482" fmla="*/ 2490873 h 7720365"/>
              <a:gd name="connsiteX5483" fmla="*/ 2213844 w 10345110"/>
              <a:gd name="connsiteY5483" fmla="*/ 2485884 h 7720365"/>
              <a:gd name="connsiteX5484" fmla="*/ 2214546 w 10345110"/>
              <a:gd name="connsiteY5484" fmla="*/ 2477348 h 7720365"/>
              <a:gd name="connsiteX5485" fmla="*/ 2213844 w 10345110"/>
              <a:gd name="connsiteY5485" fmla="*/ 2471638 h 7720365"/>
              <a:gd name="connsiteX5486" fmla="*/ 2211705 w 10345110"/>
              <a:gd name="connsiteY5486" fmla="*/ 2471638 h 7720365"/>
              <a:gd name="connsiteX5487" fmla="*/ 2220963 w 10345110"/>
              <a:gd name="connsiteY5487" fmla="*/ 2463101 h 7720365"/>
              <a:gd name="connsiteX5488" fmla="*/ 2232361 w 10345110"/>
              <a:gd name="connsiteY5488" fmla="*/ 2458833 h 7720365"/>
              <a:gd name="connsiteX5489" fmla="*/ 2255122 w 10345110"/>
              <a:gd name="connsiteY5489" fmla="*/ 2456699 h 7720365"/>
              <a:gd name="connsiteX5490" fmla="*/ 2256559 w 10345110"/>
              <a:gd name="connsiteY5490" fmla="*/ 2448882 h 7720365"/>
              <a:gd name="connsiteX5491" fmla="*/ 2284300 w 10345110"/>
              <a:gd name="connsiteY5491" fmla="*/ 2401876 h 7720365"/>
              <a:gd name="connsiteX5492" fmla="*/ 2285035 w 10345110"/>
              <a:gd name="connsiteY5492" fmla="*/ 2394753 h 7720365"/>
              <a:gd name="connsiteX5493" fmla="*/ 2282896 w 10345110"/>
              <a:gd name="connsiteY5493" fmla="*/ 2388350 h 7720365"/>
              <a:gd name="connsiteX5494" fmla="*/ 2282194 w 10345110"/>
              <a:gd name="connsiteY5494" fmla="*/ 2379813 h 7720365"/>
              <a:gd name="connsiteX5495" fmla="*/ 2287174 w 10345110"/>
              <a:gd name="connsiteY5495" fmla="*/ 2369862 h 7720365"/>
              <a:gd name="connsiteX5496" fmla="*/ 2307094 w 10345110"/>
              <a:gd name="connsiteY5496" fmla="*/ 2349214 h 7720365"/>
              <a:gd name="connsiteX5497" fmla="*/ 2343392 w 10345110"/>
              <a:gd name="connsiteY5497" fmla="*/ 2295804 h 7720365"/>
              <a:gd name="connsiteX5498" fmla="*/ 2334836 w 10345110"/>
              <a:gd name="connsiteY5498" fmla="*/ 2285854 h 7720365"/>
              <a:gd name="connsiteX5499" fmla="*/ 2324876 w 10345110"/>
              <a:gd name="connsiteY5499" fmla="*/ 2270887 h 7720365"/>
              <a:gd name="connsiteX5500" fmla="*/ 2292856 w 10345110"/>
              <a:gd name="connsiteY5500" fmla="*/ 2236740 h 7720365"/>
              <a:gd name="connsiteX5501" fmla="*/ 2257963 w 10345110"/>
              <a:gd name="connsiteY5501" fmla="*/ 2213957 h 7720365"/>
              <a:gd name="connsiteX5502" fmla="*/ 2221665 w 10345110"/>
              <a:gd name="connsiteY5502" fmla="*/ 2200431 h 7720365"/>
              <a:gd name="connsiteX5503" fmla="*/ 2159766 w 10345110"/>
              <a:gd name="connsiteY5503" fmla="*/ 2188319 h 7720365"/>
              <a:gd name="connsiteX5504" fmla="*/ 2149071 w 10345110"/>
              <a:gd name="connsiteY5504" fmla="*/ 2188319 h 7720365"/>
              <a:gd name="connsiteX5505" fmla="*/ 2144091 w 10345110"/>
              <a:gd name="connsiteY5505" fmla="*/ 2192587 h 7720365"/>
              <a:gd name="connsiteX5506" fmla="*/ 2139111 w 10345110"/>
              <a:gd name="connsiteY5506" fmla="*/ 2198990 h 7720365"/>
              <a:gd name="connsiteX5507" fmla="*/ 2128449 w 10345110"/>
              <a:gd name="connsiteY5507" fmla="*/ 2206113 h 7720365"/>
              <a:gd name="connsiteX5508" fmla="*/ 2117051 w 10345110"/>
              <a:gd name="connsiteY5508" fmla="*/ 2211823 h 7720365"/>
              <a:gd name="connsiteX5509" fmla="*/ 2109932 w 10345110"/>
              <a:gd name="connsiteY5509" fmla="*/ 2213957 h 7720365"/>
              <a:gd name="connsiteX5510" fmla="*/ 2088575 w 10345110"/>
              <a:gd name="connsiteY5510" fmla="*/ 2206113 h 7720365"/>
              <a:gd name="connsiteX5511" fmla="*/ 2077913 w 10345110"/>
              <a:gd name="connsiteY5511" fmla="*/ 2189039 h 7720365"/>
              <a:gd name="connsiteX5512" fmla="*/ 2073635 w 10345110"/>
              <a:gd name="connsiteY5512" fmla="*/ 2169804 h 7720365"/>
              <a:gd name="connsiteX5513" fmla="*/ 2071496 w 10345110"/>
              <a:gd name="connsiteY5513" fmla="*/ 2150597 h 7720365"/>
              <a:gd name="connsiteX5514" fmla="*/ 2068655 w 10345110"/>
              <a:gd name="connsiteY5514" fmla="*/ 2141339 h 7720365"/>
              <a:gd name="connsiteX5515" fmla="*/ 2063675 w 10345110"/>
              <a:gd name="connsiteY5515" fmla="*/ 2132082 h 7720365"/>
              <a:gd name="connsiteX5516" fmla="*/ 2061536 w 10345110"/>
              <a:gd name="connsiteY5516" fmla="*/ 2124239 h 7720365"/>
              <a:gd name="connsiteX5517" fmla="*/ 2065079 w 10345110"/>
              <a:gd name="connsiteY5517" fmla="*/ 2113568 h 7720365"/>
              <a:gd name="connsiteX5518" fmla="*/ 2070794 w 10345110"/>
              <a:gd name="connsiteY5518" fmla="*/ 2105031 h 7720365"/>
              <a:gd name="connsiteX5519" fmla="*/ 2075072 w 10345110"/>
              <a:gd name="connsiteY5519" fmla="*/ 2095773 h 7720365"/>
              <a:gd name="connsiteX5520" fmla="*/ 2092151 w 10345110"/>
              <a:gd name="connsiteY5520" fmla="*/ 2013206 h 7720365"/>
              <a:gd name="connsiteX5521" fmla="*/ 2101376 w 10345110"/>
              <a:gd name="connsiteY5521" fmla="*/ 1993251 h 7720365"/>
              <a:gd name="connsiteX5522" fmla="*/ 2082158 w 10345110"/>
              <a:gd name="connsiteY5522" fmla="*/ 1986848 h 7720365"/>
              <a:gd name="connsiteX5523" fmla="*/ 2068655 w 10345110"/>
              <a:gd name="connsiteY5523" fmla="*/ 1984714 h 7720365"/>
              <a:gd name="connsiteX5524" fmla="*/ 2062238 w 10345110"/>
              <a:gd name="connsiteY5524" fmla="*/ 1977591 h 7720365"/>
              <a:gd name="connsiteX5525" fmla="*/ 2068655 w 10345110"/>
              <a:gd name="connsiteY5525" fmla="*/ 1934186 h 7720365"/>
              <a:gd name="connsiteX5526" fmla="*/ 2065079 w 10345110"/>
              <a:gd name="connsiteY5526" fmla="*/ 1916392 h 7720365"/>
              <a:gd name="connsiteX5527" fmla="*/ 2055119 w 10345110"/>
              <a:gd name="connsiteY5527" fmla="*/ 1904280 h 7720365"/>
              <a:gd name="connsiteX5528" fmla="*/ 2036636 w 10345110"/>
              <a:gd name="connsiteY5528" fmla="*/ 1897157 h 7720365"/>
              <a:gd name="connsiteX5529" fmla="*/ 2027378 w 10345110"/>
              <a:gd name="connsiteY5529" fmla="*/ 1918526 h 7720365"/>
              <a:gd name="connsiteX5530" fmla="*/ 2001040 w 10345110"/>
              <a:gd name="connsiteY5530" fmla="*/ 1927063 h 7720365"/>
              <a:gd name="connsiteX5531" fmla="*/ 1946928 w 10345110"/>
              <a:gd name="connsiteY5531" fmla="*/ 1929197 h 7720365"/>
              <a:gd name="connsiteX5532" fmla="*/ 1924167 w 10345110"/>
              <a:gd name="connsiteY5532" fmla="*/ 1922074 h 7720365"/>
              <a:gd name="connsiteX5533" fmla="*/ 1896393 w 10345110"/>
              <a:gd name="connsiteY5533" fmla="*/ 1879363 h 7720365"/>
              <a:gd name="connsiteX5534" fmla="*/ 1873632 w 10345110"/>
              <a:gd name="connsiteY5534" fmla="*/ 1875094 h 7720365"/>
              <a:gd name="connsiteX5535" fmla="*/ 1868652 w 10345110"/>
              <a:gd name="connsiteY5535" fmla="*/ 1905000 h 7720365"/>
              <a:gd name="connsiteX5536" fmla="*/ 1850837 w 10345110"/>
              <a:gd name="connsiteY5536" fmla="*/ 1916392 h 7720365"/>
              <a:gd name="connsiteX5537" fmla="*/ 1803176 w 10345110"/>
              <a:gd name="connsiteY5537" fmla="*/ 1920661 h 7720365"/>
              <a:gd name="connsiteX5538" fmla="*/ 1782521 w 10345110"/>
              <a:gd name="connsiteY5538" fmla="*/ 1916392 h 7720365"/>
              <a:gd name="connsiteX5539" fmla="*/ 1764004 w 10345110"/>
              <a:gd name="connsiteY5539" fmla="*/ 1900706 h 7720365"/>
              <a:gd name="connsiteX5540" fmla="*/ 1753343 w 10345110"/>
              <a:gd name="connsiteY5540" fmla="*/ 1895743 h 7720365"/>
              <a:gd name="connsiteX5541" fmla="*/ 1753343 w 10345110"/>
              <a:gd name="connsiteY5541" fmla="*/ 1884352 h 7720365"/>
              <a:gd name="connsiteX5542" fmla="*/ 1750502 w 10345110"/>
              <a:gd name="connsiteY5542" fmla="*/ 1875094 h 7720365"/>
              <a:gd name="connsiteX5543" fmla="*/ 1750502 w 10345110"/>
              <a:gd name="connsiteY5543" fmla="*/ 1870106 h 7720365"/>
              <a:gd name="connsiteX5544" fmla="*/ 1753343 w 10345110"/>
              <a:gd name="connsiteY5544" fmla="*/ 1861569 h 7720365"/>
              <a:gd name="connsiteX5545" fmla="*/ 1766879 w 10345110"/>
              <a:gd name="connsiteY5545" fmla="*/ 1829529 h 7720365"/>
              <a:gd name="connsiteX5546" fmla="*/ 1765442 w 10345110"/>
              <a:gd name="connsiteY5546" fmla="*/ 1824540 h 7720365"/>
              <a:gd name="connsiteX5547" fmla="*/ 1764740 w 10345110"/>
              <a:gd name="connsiteY5547" fmla="*/ 1820992 h 7720365"/>
              <a:gd name="connsiteX5548" fmla="*/ 1757621 w 10345110"/>
              <a:gd name="connsiteY5548" fmla="*/ 1809600 h 7720365"/>
              <a:gd name="connsiteX5549" fmla="*/ 1752641 w 10345110"/>
              <a:gd name="connsiteY5549" fmla="*/ 1805332 h 7720365"/>
              <a:gd name="connsiteX5550" fmla="*/ 1752590 w 10345110"/>
              <a:gd name="connsiteY5550" fmla="*/ 1805337 h 7720365"/>
              <a:gd name="connsiteX5551" fmla="*/ 1757565 w 10345110"/>
              <a:gd name="connsiteY5551" fmla="*/ 1809598 h 7720365"/>
              <a:gd name="connsiteX5552" fmla="*/ 1764683 w 10345110"/>
              <a:gd name="connsiteY5552" fmla="*/ 1820995 h 7720365"/>
              <a:gd name="connsiteX5553" fmla="*/ 1765395 w 10345110"/>
              <a:gd name="connsiteY5553" fmla="*/ 1824542 h 7720365"/>
              <a:gd name="connsiteX5554" fmla="*/ 1766819 w 10345110"/>
              <a:gd name="connsiteY5554" fmla="*/ 1829530 h 7720365"/>
              <a:gd name="connsiteX5555" fmla="*/ 1753294 w 10345110"/>
              <a:gd name="connsiteY5555" fmla="*/ 1861562 h 7720365"/>
              <a:gd name="connsiteX5556" fmla="*/ 1750447 w 10345110"/>
              <a:gd name="connsiteY5556" fmla="*/ 1870113 h 7720365"/>
              <a:gd name="connsiteX5557" fmla="*/ 1750447 w 10345110"/>
              <a:gd name="connsiteY5557" fmla="*/ 1875101 h 7720365"/>
              <a:gd name="connsiteX5558" fmla="*/ 1753294 w 10345110"/>
              <a:gd name="connsiteY5558" fmla="*/ 1884356 h 7720365"/>
              <a:gd name="connsiteX5559" fmla="*/ 1753294 w 10345110"/>
              <a:gd name="connsiteY5559" fmla="*/ 1895736 h 7720365"/>
              <a:gd name="connsiteX5560" fmla="*/ 1746176 w 10345110"/>
              <a:gd name="connsiteY5560" fmla="*/ 1892891 h 7720365"/>
              <a:gd name="connsiteX5561" fmla="*/ 1728364 w 10345110"/>
              <a:gd name="connsiteY5561" fmla="*/ 1904991 h 7720365"/>
              <a:gd name="connsiteX5562" fmla="*/ 1701316 w 10345110"/>
              <a:gd name="connsiteY5562" fmla="*/ 1917810 h 7720365"/>
              <a:gd name="connsiteX5563" fmla="*/ 1677810 w 10345110"/>
              <a:gd name="connsiteY5563" fmla="*/ 1906413 h 7720365"/>
              <a:gd name="connsiteX5564" fmla="*/ 1655015 w 10345110"/>
              <a:gd name="connsiteY5564" fmla="*/ 1886481 h 7720365"/>
              <a:gd name="connsiteX5565" fmla="*/ 1630102 w 10345110"/>
              <a:gd name="connsiteY5565" fmla="*/ 1870816 h 7720365"/>
              <a:gd name="connsiteX5566" fmla="*/ 1619408 w 10345110"/>
              <a:gd name="connsiteY5566" fmla="*/ 1872959 h 7720365"/>
              <a:gd name="connsiteX5567" fmla="*/ 1605884 w 10345110"/>
              <a:gd name="connsiteY5567" fmla="*/ 1880071 h 7720365"/>
              <a:gd name="connsiteX5568" fmla="*/ 1594479 w 10345110"/>
              <a:gd name="connsiteY5568" fmla="*/ 1889326 h 7720365"/>
              <a:gd name="connsiteX5569" fmla="*/ 1588072 w 10345110"/>
              <a:gd name="connsiteY5569" fmla="*/ 1895736 h 7720365"/>
              <a:gd name="connsiteX5570" fmla="*/ 1587361 w 10345110"/>
              <a:gd name="connsiteY5570" fmla="*/ 1909258 h 7720365"/>
              <a:gd name="connsiteX5571" fmla="*/ 1591632 w 10345110"/>
              <a:gd name="connsiteY5571" fmla="*/ 1942730 h 7720365"/>
              <a:gd name="connsiteX5572" fmla="*/ 1590208 w 10345110"/>
              <a:gd name="connsiteY5572" fmla="*/ 1959097 h 7720365"/>
              <a:gd name="connsiteX5573" fmla="*/ 1580954 w 10345110"/>
              <a:gd name="connsiteY5573" fmla="*/ 1971197 h 7720365"/>
              <a:gd name="connsiteX5574" fmla="*/ 1574548 w 10345110"/>
              <a:gd name="connsiteY5574" fmla="*/ 1981876 h 7720365"/>
              <a:gd name="connsiteX5575" fmla="*/ 1549618 w 10345110"/>
              <a:gd name="connsiteY5575" fmla="*/ 1997539 h 7720365"/>
              <a:gd name="connsiteX5576" fmla="*/ 1496216 w 10345110"/>
              <a:gd name="connsiteY5576" fmla="*/ 2016050 h 7720365"/>
              <a:gd name="connsiteX5577" fmla="*/ 1481252 w 10345110"/>
              <a:gd name="connsiteY5577" fmla="*/ 2018192 h 7720365"/>
              <a:gd name="connsiteX5578" fmla="*/ 1454187 w 10345110"/>
              <a:gd name="connsiteY5578" fmla="*/ 2017472 h 7720365"/>
              <a:gd name="connsiteX5579" fmla="*/ 1442798 w 10345110"/>
              <a:gd name="connsiteY5579" fmla="*/ 2018895 h 7720365"/>
              <a:gd name="connsiteX5580" fmla="*/ 1432832 w 10345110"/>
              <a:gd name="connsiteY5580" fmla="*/ 2026727 h 7720365"/>
              <a:gd name="connsiteX5581" fmla="*/ 1414309 w 10345110"/>
              <a:gd name="connsiteY5581" fmla="*/ 2047378 h 7720365"/>
              <a:gd name="connsiteX5582" fmla="*/ 1404344 w 10345110"/>
              <a:gd name="connsiteY5582" fmla="*/ 2056634 h 7720365"/>
              <a:gd name="connsiteX5583" fmla="*/ 1400785 w 10345110"/>
              <a:gd name="connsiteY5583" fmla="*/ 2040249 h 7720365"/>
              <a:gd name="connsiteX5584" fmla="*/ 1392955 w 10345110"/>
              <a:gd name="connsiteY5584" fmla="*/ 2022459 h 7720365"/>
              <a:gd name="connsiteX5585" fmla="*/ 1383685 w 10345110"/>
              <a:gd name="connsiteY5585" fmla="*/ 2008936 h 7720365"/>
              <a:gd name="connsiteX5586" fmla="*/ 1373720 w 10345110"/>
              <a:gd name="connsiteY5586" fmla="*/ 2004652 h 7720365"/>
              <a:gd name="connsiteX5587" fmla="*/ 1366601 w 10345110"/>
              <a:gd name="connsiteY5587" fmla="*/ 2004652 h 7720365"/>
              <a:gd name="connsiteX5588" fmla="*/ 1355212 w 10345110"/>
              <a:gd name="connsiteY5588" fmla="*/ 1996117 h 7720365"/>
              <a:gd name="connsiteX5589" fmla="*/ 1348790 w 10345110"/>
              <a:gd name="connsiteY5589" fmla="*/ 1996117 h 7720365"/>
              <a:gd name="connsiteX5590" fmla="*/ 1343095 w 10345110"/>
              <a:gd name="connsiteY5590" fmla="*/ 2000384 h 7720365"/>
              <a:gd name="connsiteX5591" fmla="*/ 1341672 w 10345110"/>
              <a:gd name="connsiteY5591" fmla="*/ 2006794 h 7720365"/>
              <a:gd name="connsiteX5592" fmla="*/ 1340248 w 10345110"/>
              <a:gd name="connsiteY5592" fmla="*/ 2013907 h 7720365"/>
              <a:gd name="connsiteX5593" fmla="*/ 1337401 w 10345110"/>
              <a:gd name="connsiteY5593" fmla="*/ 2021037 h 7720365"/>
              <a:gd name="connsiteX5594" fmla="*/ 1324588 w 10345110"/>
              <a:gd name="connsiteY5594" fmla="*/ 2029572 h 7720365"/>
              <a:gd name="connsiteX5595" fmla="*/ 1310336 w 10345110"/>
              <a:gd name="connsiteY5595" fmla="*/ 2034559 h 7720365"/>
              <a:gd name="connsiteX5596" fmla="*/ 1293964 w 10345110"/>
              <a:gd name="connsiteY5596" fmla="*/ 2038124 h 7720365"/>
              <a:gd name="connsiteX5597" fmla="*/ 1280423 w 10345110"/>
              <a:gd name="connsiteY5597" fmla="*/ 2035982 h 7720365"/>
              <a:gd name="connsiteX5598" fmla="*/ 1267611 w 10345110"/>
              <a:gd name="connsiteY5598" fmla="*/ 2029572 h 7720365"/>
              <a:gd name="connsiteX5599" fmla="*/ 1267611 w 10345110"/>
              <a:gd name="connsiteY5599" fmla="*/ 2020317 h 7720365"/>
              <a:gd name="connsiteX5600" fmla="*/ 1279000 w 10345110"/>
              <a:gd name="connsiteY5600" fmla="*/ 1988285 h 7720365"/>
              <a:gd name="connsiteX5601" fmla="*/ 1238410 w 10345110"/>
              <a:gd name="connsiteY5601" fmla="*/ 1986143 h 7720365"/>
              <a:gd name="connsiteX5602" fmla="*/ 1224886 w 10345110"/>
              <a:gd name="connsiteY5602" fmla="*/ 1979749 h 7720365"/>
              <a:gd name="connsiteX5603" fmla="*/ 1204227 w 10345110"/>
              <a:gd name="connsiteY5603" fmla="*/ 1964085 h 7720365"/>
              <a:gd name="connsiteX5604" fmla="*/ 1192126 w 10345110"/>
              <a:gd name="connsiteY5604" fmla="*/ 1961240 h 7720365"/>
              <a:gd name="connsiteX5605" fmla="*/ 1171467 w 10345110"/>
              <a:gd name="connsiteY5605" fmla="*/ 1972620 h 7720365"/>
              <a:gd name="connsiteX5606" fmla="*/ 1123759 w 10345110"/>
              <a:gd name="connsiteY5606" fmla="*/ 1984017 h 7720365"/>
              <a:gd name="connsiteX5607" fmla="*/ 1103101 w 10345110"/>
              <a:gd name="connsiteY5607" fmla="*/ 1982595 h 7720365"/>
              <a:gd name="connsiteX5608" fmla="*/ 1095271 w 10345110"/>
              <a:gd name="connsiteY5608" fmla="*/ 1984721 h 7720365"/>
              <a:gd name="connsiteX5609" fmla="*/ 1091000 w 10345110"/>
              <a:gd name="connsiteY5609" fmla="*/ 1990427 h 7720365"/>
              <a:gd name="connsiteX5610" fmla="*/ 1089576 w 10345110"/>
              <a:gd name="connsiteY5610" fmla="*/ 1997539 h 7720365"/>
              <a:gd name="connsiteX5611" fmla="*/ 1083882 w 10345110"/>
              <a:gd name="connsiteY5611" fmla="*/ 2003949 h 7720365"/>
              <a:gd name="connsiteX5612" fmla="*/ 1058952 w 10345110"/>
              <a:gd name="connsiteY5612" fmla="*/ 2003949 h 7720365"/>
              <a:gd name="connsiteX5613" fmla="*/ 1053969 w 10345110"/>
              <a:gd name="connsiteY5613" fmla="*/ 1973340 h 7720365"/>
              <a:gd name="connsiteX5614" fmla="*/ 1051834 w 10345110"/>
              <a:gd name="connsiteY5614" fmla="*/ 1946278 h 7720365"/>
              <a:gd name="connsiteX5615" fmla="*/ 1037581 w 10345110"/>
              <a:gd name="connsiteY5615" fmla="*/ 1951985 h 7720365"/>
              <a:gd name="connsiteX5616" fmla="*/ 1034022 w 10345110"/>
              <a:gd name="connsiteY5616" fmla="*/ 1964085 h 7720365"/>
              <a:gd name="connsiteX5617" fmla="*/ 1030463 w 10345110"/>
              <a:gd name="connsiteY5617" fmla="*/ 1981172 h 7720365"/>
              <a:gd name="connsiteX5618" fmla="*/ 1022633 w 10345110"/>
              <a:gd name="connsiteY5618" fmla="*/ 1993975 h 7720365"/>
              <a:gd name="connsiteX5619" fmla="*/ 1009109 w 10345110"/>
              <a:gd name="connsiteY5619" fmla="*/ 1993975 h 7720365"/>
              <a:gd name="connsiteX5620" fmla="*/ 996992 w 10345110"/>
              <a:gd name="connsiteY5620" fmla="*/ 1992552 h 7720365"/>
              <a:gd name="connsiteX5621" fmla="*/ 985603 w 10345110"/>
              <a:gd name="connsiteY5621" fmla="*/ 1997539 h 7720365"/>
              <a:gd name="connsiteX5622" fmla="*/ 976349 w 10345110"/>
              <a:gd name="connsiteY5622" fmla="*/ 2007497 h 7720365"/>
              <a:gd name="connsiteX5623" fmla="*/ 969215 w 10345110"/>
              <a:gd name="connsiteY5623" fmla="*/ 2018895 h 7720365"/>
              <a:gd name="connsiteX5624" fmla="*/ 944301 w 10345110"/>
              <a:gd name="connsiteY5624" fmla="*/ 2045237 h 7720365"/>
              <a:gd name="connsiteX5625" fmla="*/ 942878 w 10345110"/>
              <a:gd name="connsiteY5625" fmla="*/ 2045939 h 7720365"/>
              <a:gd name="connsiteX5626" fmla="*/ 910118 w 10345110"/>
              <a:gd name="connsiteY5626" fmla="*/ 2055194 h 7720365"/>
              <a:gd name="connsiteX5627" fmla="*/ 844599 w 10345110"/>
              <a:gd name="connsiteY5627" fmla="*/ 2051646 h 7720365"/>
              <a:gd name="connsiteX5628" fmla="*/ 844599 w 10345110"/>
              <a:gd name="connsiteY5628" fmla="*/ 2049504 h 7720365"/>
              <a:gd name="connsiteX5629" fmla="*/ 847446 w 10345110"/>
              <a:gd name="connsiteY5629" fmla="*/ 2025304 h 7720365"/>
              <a:gd name="connsiteX5630" fmla="*/ 846734 w 10345110"/>
              <a:gd name="connsiteY5630" fmla="*/ 2011781 h 7720365"/>
              <a:gd name="connsiteX5631" fmla="*/ 841040 w 10345110"/>
              <a:gd name="connsiteY5631" fmla="*/ 2003949 h 7720365"/>
              <a:gd name="connsiteX5632" fmla="*/ 813263 w 10345110"/>
              <a:gd name="connsiteY5632" fmla="*/ 1993272 h 7720365"/>
              <a:gd name="connsiteX5633" fmla="*/ 804721 w 10345110"/>
              <a:gd name="connsiteY5633" fmla="*/ 1974763 h 7720365"/>
              <a:gd name="connsiteX5634" fmla="*/ 806145 w 10345110"/>
              <a:gd name="connsiteY5634" fmla="*/ 1956252 h 7720365"/>
              <a:gd name="connsiteX5635" fmla="*/ 813263 w 10345110"/>
              <a:gd name="connsiteY5635" fmla="*/ 1937023 h 7720365"/>
              <a:gd name="connsiteX5636" fmla="*/ 842464 w 10345110"/>
              <a:gd name="connsiteY5636" fmla="*/ 1893611 h 7720365"/>
              <a:gd name="connsiteX5637" fmla="*/ 865242 w 10345110"/>
              <a:gd name="connsiteY5637" fmla="*/ 1872239 h 7720365"/>
              <a:gd name="connsiteX5638" fmla="*/ 886612 w 10345110"/>
              <a:gd name="connsiteY5638" fmla="*/ 1857294 h 7720365"/>
              <a:gd name="connsiteX5639" fmla="*/ 899425 w 10345110"/>
              <a:gd name="connsiteY5639" fmla="*/ 1847337 h 7720365"/>
              <a:gd name="connsiteX5640" fmla="*/ 906559 w 10345110"/>
              <a:gd name="connsiteY5640" fmla="*/ 1834516 h 7720365"/>
              <a:gd name="connsiteX5641" fmla="*/ 908695 w 10345110"/>
              <a:gd name="connsiteY5641" fmla="*/ 1816727 h 7720365"/>
              <a:gd name="connsiteX5642" fmla="*/ 902288 w 10345110"/>
              <a:gd name="connsiteY5642" fmla="*/ 1801765 h 7720365"/>
              <a:gd name="connsiteX5643" fmla="*/ 890883 w 10345110"/>
              <a:gd name="connsiteY5643" fmla="*/ 1789665 h 7720365"/>
              <a:gd name="connsiteX5644" fmla="*/ 876647 w 10345110"/>
              <a:gd name="connsiteY5644" fmla="*/ 1783975 h 7720365"/>
              <a:gd name="connsiteX5645" fmla="*/ 860971 w 10345110"/>
              <a:gd name="connsiteY5645" fmla="*/ 1786100 h 7720365"/>
              <a:gd name="connsiteX5646" fmla="*/ 847446 w 10345110"/>
              <a:gd name="connsiteY5646" fmla="*/ 1791808 h 7720365"/>
              <a:gd name="connsiteX5647" fmla="*/ 836057 w 10345110"/>
              <a:gd name="connsiteY5647" fmla="*/ 1795355 h 7720365"/>
              <a:gd name="connsiteX5648" fmla="*/ 826076 w 10345110"/>
              <a:gd name="connsiteY5648" fmla="*/ 1786820 h 7720365"/>
              <a:gd name="connsiteX5649" fmla="*/ 823940 w 10345110"/>
              <a:gd name="connsiteY5649" fmla="*/ 1770453 h 7720365"/>
              <a:gd name="connsiteX5650" fmla="*/ 826076 w 10345110"/>
              <a:gd name="connsiteY5650" fmla="*/ 1727024 h 7720365"/>
              <a:gd name="connsiteX5651" fmla="*/ 819669 w 10345110"/>
              <a:gd name="connsiteY5651" fmla="*/ 1711359 h 7720365"/>
              <a:gd name="connsiteX5652" fmla="*/ 812551 w 10345110"/>
              <a:gd name="connsiteY5652" fmla="*/ 1700682 h 7720365"/>
              <a:gd name="connsiteX5653" fmla="*/ 789757 w 10345110"/>
              <a:gd name="connsiteY5653" fmla="*/ 1717049 h 7720365"/>
              <a:gd name="connsiteX5654" fmla="*/ 776233 w 10345110"/>
              <a:gd name="connsiteY5654" fmla="*/ 1723459 h 7720365"/>
              <a:gd name="connsiteX5655" fmla="*/ 762708 w 10345110"/>
              <a:gd name="connsiteY5655" fmla="*/ 1723459 h 7720365"/>
              <a:gd name="connsiteX5656" fmla="*/ 756997 w 10345110"/>
              <a:gd name="connsiteY5656" fmla="*/ 1725601 h 7720365"/>
              <a:gd name="connsiteX5657" fmla="*/ 749879 w 10345110"/>
              <a:gd name="connsiteY5657" fmla="*/ 1729869 h 7720365"/>
              <a:gd name="connsiteX5658" fmla="*/ 729949 w 10345110"/>
              <a:gd name="connsiteY5658" fmla="*/ 1747676 h 7720365"/>
              <a:gd name="connsiteX5659" fmla="*/ 717832 w 10345110"/>
              <a:gd name="connsiteY5659" fmla="*/ 1754788 h 7720365"/>
              <a:gd name="connsiteX5660" fmla="*/ 600334 w 10345110"/>
              <a:gd name="connsiteY5660" fmla="*/ 1773298 h 7720365"/>
              <a:gd name="connsiteX5661" fmla="*/ 586081 w 10345110"/>
              <a:gd name="connsiteY5661" fmla="*/ 1778285 h 7720365"/>
              <a:gd name="connsiteX5662" fmla="*/ 560456 w 10345110"/>
              <a:gd name="connsiteY5662" fmla="*/ 1797498 h 7720365"/>
              <a:gd name="connsiteX5663" fmla="*/ 545492 w 10345110"/>
              <a:gd name="connsiteY5663" fmla="*/ 1802485 h 7720365"/>
              <a:gd name="connsiteX5664" fmla="*/ 518427 w 10345110"/>
              <a:gd name="connsiteY5664" fmla="*/ 1803188 h 7720365"/>
              <a:gd name="connsiteX5665" fmla="*/ 504902 w 10345110"/>
              <a:gd name="connsiteY5665" fmla="*/ 1806753 h 7720365"/>
              <a:gd name="connsiteX5666" fmla="*/ 491378 w 10345110"/>
              <a:gd name="connsiteY5666" fmla="*/ 1816007 h 7720365"/>
              <a:gd name="connsiteX5667" fmla="*/ 485683 w 10345110"/>
              <a:gd name="connsiteY5667" fmla="*/ 1825982 h 7720365"/>
              <a:gd name="connsiteX5668" fmla="*/ 477125 w 10345110"/>
              <a:gd name="connsiteY5668" fmla="*/ 1848039 h 7720365"/>
              <a:gd name="connsiteX5669" fmla="*/ 472143 w 10345110"/>
              <a:gd name="connsiteY5669" fmla="*/ 1858717 h 7720365"/>
              <a:gd name="connsiteX5670" fmla="*/ 456483 w 10345110"/>
              <a:gd name="connsiteY5670" fmla="*/ 1868691 h 7720365"/>
              <a:gd name="connsiteX5671" fmla="*/ 436536 w 10345110"/>
              <a:gd name="connsiteY5671" fmla="*/ 1875101 h 7720365"/>
              <a:gd name="connsiteX5672" fmla="*/ 418740 w 10345110"/>
              <a:gd name="connsiteY5672" fmla="*/ 1883636 h 7720365"/>
              <a:gd name="connsiteX5673" fmla="*/ 410894 w 10345110"/>
              <a:gd name="connsiteY5673" fmla="*/ 1889326 h 7720365"/>
              <a:gd name="connsiteX5674" fmla="*/ 402352 w 10345110"/>
              <a:gd name="connsiteY5674" fmla="*/ 1907133 h 7720365"/>
              <a:gd name="connsiteX5675" fmla="*/ 390963 w 10345110"/>
              <a:gd name="connsiteY5675" fmla="*/ 1922798 h 7720365"/>
              <a:gd name="connsiteX5676" fmla="*/ 377423 w 10345110"/>
              <a:gd name="connsiteY5676" fmla="*/ 1934178 h 7720365"/>
              <a:gd name="connsiteX5677" fmla="*/ 361051 w 10345110"/>
              <a:gd name="connsiteY5677" fmla="*/ 1938445 h 7720365"/>
              <a:gd name="connsiteX5678" fmla="*/ 348238 w 10345110"/>
              <a:gd name="connsiteY5678" fmla="*/ 1946278 h 7720365"/>
              <a:gd name="connsiteX5679" fmla="*/ 336121 w 10345110"/>
              <a:gd name="connsiteY5679" fmla="*/ 1961240 h 7720365"/>
              <a:gd name="connsiteX5680" fmla="*/ 324732 w 10345110"/>
              <a:gd name="connsiteY5680" fmla="*/ 1971197 h 7720365"/>
              <a:gd name="connsiteX5681" fmla="*/ 311904 w 10345110"/>
              <a:gd name="connsiteY5681" fmla="*/ 1967632 h 7720365"/>
              <a:gd name="connsiteX5682" fmla="*/ 314055 w 10345110"/>
              <a:gd name="connsiteY5682" fmla="*/ 1952688 h 7720365"/>
              <a:gd name="connsiteX5683" fmla="*/ 298379 w 10345110"/>
              <a:gd name="connsiteY5683" fmla="*/ 1754788 h 7720365"/>
              <a:gd name="connsiteX5684" fmla="*/ 300515 w 10345110"/>
              <a:gd name="connsiteY5684" fmla="*/ 1736279 h 7720365"/>
              <a:gd name="connsiteX5685" fmla="*/ 309056 w 10345110"/>
              <a:gd name="connsiteY5685" fmla="*/ 1729869 h 7720365"/>
              <a:gd name="connsiteX5686" fmla="*/ 338969 w 10345110"/>
              <a:gd name="connsiteY5686" fmla="*/ 1729166 h 7720365"/>
              <a:gd name="connsiteX5687" fmla="*/ 353933 w 10345110"/>
              <a:gd name="connsiteY5687" fmla="*/ 1724881 h 7720365"/>
              <a:gd name="connsiteX5688" fmla="*/ 358916 w 10345110"/>
              <a:gd name="connsiteY5688" fmla="*/ 1715626 h 7720365"/>
              <a:gd name="connsiteX5689" fmla="*/ 356068 w 10345110"/>
              <a:gd name="connsiteY5689" fmla="*/ 1707092 h 7720365"/>
              <a:gd name="connsiteX5690" fmla="*/ 341104 w 10345110"/>
              <a:gd name="connsiteY5690" fmla="*/ 1700682 h 7720365"/>
              <a:gd name="connsiteX5691" fmla="*/ 338257 w 10345110"/>
              <a:gd name="connsiteY5691" fmla="*/ 1693569 h 7720365"/>
              <a:gd name="connsiteX5692" fmla="*/ 341104 w 10345110"/>
              <a:gd name="connsiteY5692" fmla="*/ 1690724 h 7720365"/>
              <a:gd name="connsiteX5693" fmla="*/ 361051 w 10345110"/>
              <a:gd name="connsiteY5693" fmla="*/ 1680029 h 7720365"/>
              <a:gd name="connsiteX5694" fmla="*/ 363187 w 10345110"/>
              <a:gd name="connsiteY5694" fmla="*/ 1675762 h 7720365"/>
              <a:gd name="connsiteX5695" fmla="*/ 365322 w 10345110"/>
              <a:gd name="connsiteY5695" fmla="*/ 1665805 h 7720365"/>
              <a:gd name="connsiteX5696" fmla="*/ 368881 w 10345110"/>
              <a:gd name="connsiteY5696" fmla="*/ 1656550 h 7720365"/>
              <a:gd name="connsiteX5697" fmla="*/ 377423 w 10345110"/>
              <a:gd name="connsiteY5697" fmla="*/ 1652282 h 7720365"/>
              <a:gd name="connsiteX5698" fmla="*/ 380982 w 10345110"/>
              <a:gd name="connsiteY5698" fmla="*/ 1648717 h 7720365"/>
              <a:gd name="connsiteX5699" fmla="*/ 395234 w 10345110"/>
              <a:gd name="connsiteY5699" fmla="*/ 1631630 h 7720365"/>
              <a:gd name="connsiteX5700" fmla="*/ 434400 w 10345110"/>
              <a:gd name="connsiteY5700" fmla="*/ 1600301 h 7720365"/>
              <a:gd name="connsiteX5701" fmla="*/ 445077 w 10345110"/>
              <a:gd name="connsiteY5701" fmla="*/ 1596033 h 7720365"/>
              <a:gd name="connsiteX5702" fmla="*/ 447925 w 10345110"/>
              <a:gd name="connsiteY5702" fmla="*/ 1593908 h 7720365"/>
              <a:gd name="connsiteX5703" fmla="*/ 472143 w 10345110"/>
              <a:gd name="connsiteY5703" fmla="*/ 1571113 h 7720365"/>
              <a:gd name="connsiteX5704" fmla="*/ 485683 w 10345110"/>
              <a:gd name="connsiteY5704" fmla="*/ 1564721 h 7720365"/>
              <a:gd name="connsiteX5705" fmla="*/ 501343 w 10345110"/>
              <a:gd name="connsiteY5705" fmla="*/ 1554746 h 7720365"/>
              <a:gd name="connsiteX5706" fmla="*/ 506326 w 10345110"/>
              <a:gd name="connsiteY5706" fmla="*/ 1549056 h 7720365"/>
              <a:gd name="connsiteX5707" fmla="*/ 509173 w 10345110"/>
              <a:gd name="connsiteY5707" fmla="*/ 1541224 h 7720365"/>
              <a:gd name="connsiteX5708" fmla="*/ 509173 w 10345110"/>
              <a:gd name="connsiteY5708" fmla="*/ 1509192 h 7720365"/>
              <a:gd name="connsiteX5709" fmla="*/ 508461 w 10345110"/>
              <a:gd name="connsiteY5709" fmla="*/ 1502782 h 7720365"/>
              <a:gd name="connsiteX5710" fmla="*/ 504902 w 10345110"/>
              <a:gd name="connsiteY5710" fmla="*/ 1501359 h 7720365"/>
              <a:gd name="connsiteX5711" fmla="*/ 499208 w 10345110"/>
              <a:gd name="connsiteY5711" fmla="*/ 1503484 h 7720365"/>
              <a:gd name="connsiteX5712" fmla="*/ 487819 w 10345110"/>
              <a:gd name="connsiteY5712" fmla="*/ 1514162 h 7720365"/>
              <a:gd name="connsiteX5713" fmla="*/ 479261 w 10345110"/>
              <a:gd name="connsiteY5713" fmla="*/ 1534094 h 7720365"/>
              <a:gd name="connsiteX5714" fmla="*/ 468583 w 10345110"/>
              <a:gd name="connsiteY5714" fmla="*/ 1552604 h 7720365"/>
              <a:gd name="connsiteX5715" fmla="*/ 450060 w 10345110"/>
              <a:gd name="connsiteY5715" fmla="*/ 1559733 h 7720365"/>
              <a:gd name="connsiteX5716" fmla="*/ 434400 w 10345110"/>
              <a:gd name="connsiteY5716" fmla="*/ 1564001 h 7720365"/>
              <a:gd name="connsiteX5717" fmla="*/ 393099 w 10345110"/>
              <a:gd name="connsiteY5717" fmla="*/ 1582511 h 7720365"/>
              <a:gd name="connsiteX5718" fmla="*/ 384557 w 10345110"/>
              <a:gd name="connsiteY5718" fmla="*/ 1591765 h 7720365"/>
              <a:gd name="connsiteX5719" fmla="*/ 376711 w 10345110"/>
              <a:gd name="connsiteY5719" fmla="*/ 1593908 h 7720365"/>
              <a:gd name="connsiteX5720" fmla="*/ 336833 w 10345110"/>
              <a:gd name="connsiteY5720" fmla="*/ 1591046 h 7720365"/>
              <a:gd name="connsiteX5721" fmla="*/ 322597 w 10345110"/>
              <a:gd name="connsiteY5721" fmla="*/ 1596033 h 7720365"/>
              <a:gd name="connsiteX5722" fmla="*/ 325444 w 10345110"/>
              <a:gd name="connsiteY5722" fmla="*/ 1582511 h 7720365"/>
              <a:gd name="connsiteX5723" fmla="*/ 333274 w 10345110"/>
              <a:gd name="connsiteY5723" fmla="*/ 1560436 h 7720365"/>
              <a:gd name="connsiteX5724" fmla="*/ 333274 w 10345110"/>
              <a:gd name="connsiteY5724" fmla="*/ 1546211 h 7720365"/>
              <a:gd name="connsiteX5725" fmla="*/ 338257 w 10345110"/>
              <a:gd name="connsiteY5725" fmla="*/ 1546211 h 7720365"/>
              <a:gd name="connsiteX5726" fmla="*/ 348238 w 10345110"/>
              <a:gd name="connsiteY5726" fmla="*/ 1561859 h 7720365"/>
              <a:gd name="connsiteX5727" fmla="*/ 352509 w 10345110"/>
              <a:gd name="connsiteY5727" fmla="*/ 1554746 h 7720365"/>
              <a:gd name="connsiteX5728" fmla="*/ 353933 w 10345110"/>
              <a:gd name="connsiteY5728" fmla="*/ 1521292 h 7720365"/>
              <a:gd name="connsiteX5729" fmla="*/ 351797 w 10345110"/>
              <a:gd name="connsiteY5729" fmla="*/ 1512739 h 7720365"/>
              <a:gd name="connsiteX5730" fmla="*/ 350374 w 10345110"/>
              <a:gd name="connsiteY5730" fmla="*/ 1507769 h 7720365"/>
              <a:gd name="connsiteX5731" fmla="*/ 352509 w 10345110"/>
              <a:gd name="connsiteY5731" fmla="*/ 1505627 h 7720365"/>
              <a:gd name="connsiteX5732" fmla="*/ 363898 w 10345110"/>
              <a:gd name="connsiteY5732" fmla="*/ 1503484 h 7720365"/>
              <a:gd name="connsiteX5733" fmla="*/ 390963 w 10345110"/>
              <a:gd name="connsiteY5733" fmla="*/ 1509894 h 7720365"/>
              <a:gd name="connsiteX5734" fmla="*/ 395234 w 10345110"/>
              <a:gd name="connsiteY5734" fmla="*/ 1507049 h 7720365"/>
              <a:gd name="connsiteX5735" fmla="*/ 400217 w 10345110"/>
              <a:gd name="connsiteY5735" fmla="*/ 1494230 h 7720365"/>
              <a:gd name="connsiteX5736" fmla="*/ 429418 w 10345110"/>
              <a:gd name="connsiteY5736" fmla="*/ 1460072 h 7720365"/>
              <a:gd name="connsiteX5737" fmla="*/ 441518 w 10345110"/>
              <a:gd name="connsiteY5737" fmla="*/ 1447956 h 7720365"/>
              <a:gd name="connsiteX5738" fmla="*/ 466448 w 10345110"/>
              <a:gd name="connsiteY5738" fmla="*/ 1430885 h 7720365"/>
              <a:gd name="connsiteX5739" fmla="*/ 477837 w 10345110"/>
              <a:gd name="connsiteY5739" fmla="*/ 1420910 h 7720365"/>
              <a:gd name="connsiteX5740" fmla="*/ 483532 w 10345110"/>
              <a:gd name="connsiteY5740" fmla="*/ 1405966 h 7720365"/>
              <a:gd name="connsiteX5741" fmla="*/ 476413 w 10345110"/>
              <a:gd name="connsiteY5741" fmla="*/ 1409513 h 7720365"/>
              <a:gd name="connsiteX5742" fmla="*/ 470007 w 10345110"/>
              <a:gd name="connsiteY5742" fmla="*/ 1409513 h 7720365"/>
              <a:gd name="connsiteX5743" fmla="*/ 462889 w 10345110"/>
              <a:gd name="connsiteY5743" fmla="*/ 1405966 h 7720365"/>
              <a:gd name="connsiteX5744" fmla="*/ 456483 w 10345110"/>
              <a:gd name="connsiteY5744" fmla="*/ 1405966 h 7720365"/>
              <a:gd name="connsiteX5745" fmla="*/ 452924 w 10345110"/>
              <a:gd name="connsiteY5745" fmla="*/ 1407388 h 7720365"/>
              <a:gd name="connsiteX5746" fmla="*/ 452212 w 10345110"/>
              <a:gd name="connsiteY5746" fmla="*/ 1409513 h 7720365"/>
              <a:gd name="connsiteX5747" fmla="*/ 435824 w 10345110"/>
              <a:gd name="connsiteY5747" fmla="*/ 1419488 h 7720365"/>
              <a:gd name="connsiteX5748" fmla="*/ 415877 w 10345110"/>
              <a:gd name="connsiteY5748" fmla="*/ 1435153 h 7720365"/>
              <a:gd name="connsiteX5749" fmla="*/ 405200 w 10345110"/>
              <a:gd name="connsiteY5749" fmla="*/ 1440141 h 7720365"/>
              <a:gd name="connsiteX5750" fmla="*/ 388828 w 10345110"/>
              <a:gd name="connsiteY5750" fmla="*/ 1445831 h 7720365"/>
              <a:gd name="connsiteX5751" fmla="*/ 365322 w 10345110"/>
              <a:gd name="connsiteY5751" fmla="*/ 1447956 h 7720365"/>
              <a:gd name="connsiteX5752" fmla="*/ 340392 w 10345110"/>
              <a:gd name="connsiteY5752" fmla="*/ 1444408 h 7720365"/>
              <a:gd name="connsiteX5753" fmla="*/ 322597 w 10345110"/>
              <a:gd name="connsiteY5753" fmla="*/ 1433011 h 7720365"/>
              <a:gd name="connsiteX5754" fmla="*/ 316191 w 10345110"/>
              <a:gd name="connsiteY5754" fmla="*/ 1421631 h 7720365"/>
              <a:gd name="connsiteX5755" fmla="*/ 311904 w 10345110"/>
              <a:gd name="connsiteY5755" fmla="*/ 1402401 h 7720365"/>
              <a:gd name="connsiteX5756" fmla="*/ 306921 w 10345110"/>
              <a:gd name="connsiteY5756" fmla="*/ 1391021 h 7720365"/>
              <a:gd name="connsiteX5757" fmla="*/ 296955 w 10345110"/>
              <a:gd name="connsiteY5757" fmla="*/ 1385314 h 7720365"/>
              <a:gd name="connsiteX5758" fmla="*/ 270602 w 10345110"/>
              <a:gd name="connsiteY5758" fmla="*/ 1381046 h 7720365"/>
              <a:gd name="connsiteX5759" fmla="*/ 265620 w 10345110"/>
              <a:gd name="connsiteY5759" fmla="*/ 1377481 h 7720365"/>
              <a:gd name="connsiteX5760" fmla="*/ 270602 w 10345110"/>
              <a:gd name="connsiteY5760" fmla="*/ 1366804 h 7720365"/>
              <a:gd name="connsiteX5761" fmla="*/ 284855 w 10345110"/>
              <a:gd name="connsiteY5761" fmla="*/ 1358269 h 7720365"/>
              <a:gd name="connsiteX5762" fmla="*/ 300515 w 10345110"/>
              <a:gd name="connsiteY5762" fmla="*/ 1352579 h 7720365"/>
              <a:gd name="connsiteX5763" fmla="*/ 311904 w 10345110"/>
              <a:gd name="connsiteY5763" fmla="*/ 1349014 h 7720365"/>
              <a:gd name="connsiteX5764" fmla="*/ 321173 w 10345110"/>
              <a:gd name="connsiteY5764" fmla="*/ 1352579 h 7720365"/>
              <a:gd name="connsiteX5765" fmla="*/ 327580 w 10345110"/>
              <a:gd name="connsiteY5765" fmla="*/ 1360395 h 7720365"/>
              <a:gd name="connsiteX5766" fmla="*/ 326868 w 10345110"/>
              <a:gd name="connsiteY5766" fmla="*/ 1371089 h 7720365"/>
              <a:gd name="connsiteX5767" fmla="*/ 317614 w 10345110"/>
              <a:gd name="connsiteY5767" fmla="*/ 1377481 h 7720365"/>
              <a:gd name="connsiteX5768" fmla="*/ 323309 w 10345110"/>
              <a:gd name="connsiteY5768" fmla="*/ 1381046 h 7720365"/>
              <a:gd name="connsiteX5769" fmla="*/ 333986 w 10345110"/>
              <a:gd name="connsiteY5769" fmla="*/ 1385314 h 7720365"/>
              <a:gd name="connsiteX5770" fmla="*/ 345375 w 10345110"/>
              <a:gd name="connsiteY5770" fmla="*/ 1387456 h 7720365"/>
              <a:gd name="connsiteX5771" fmla="*/ 353933 w 10345110"/>
              <a:gd name="connsiteY5771" fmla="*/ 1384611 h 7720365"/>
              <a:gd name="connsiteX5772" fmla="*/ 356780 w 10345110"/>
              <a:gd name="connsiteY5772" fmla="*/ 1373934 h 7720365"/>
              <a:gd name="connsiteX5773" fmla="*/ 354645 w 10345110"/>
              <a:gd name="connsiteY5773" fmla="*/ 1361834 h 7720365"/>
              <a:gd name="connsiteX5774" fmla="*/ 354645 w 10345110"/>
              <a:gd name="connsiteY5774" fmla="*/ 1350437 h 7720365"/>
              <a:gd name="connsiteX5775" fmla="*/ 363898 w 10345110"/>
              <a:gd name="connsiteY5775" fmla="*/ 1343324 h 7720365"/>
              <a:gd name="connsiteX5776" fmla="*/ 354645 w 10345110"/>
              <a:gd name="connsiteY5776" fmla="*/ 1307008 h 7720365"/>
              <a:gd name="connsiteX5777" fmla="*/ 353933 w 10345110"/>
              <a:gd name="connsiteY5777" fmla="*/ 1289218 h 7720365"/>
              <a:gd name="connsiteX5778" fmla="*/ 356068 w 10345110"/>
              <a:gd name="connsiteY5778" fmla="*/ 1273553 h 7720365"/>
              <a:gd name="connsiteX5779" fmla="*/ 363187 w 10345110"/>
              <a:gd name="connsiteY5779" fmla="*/ 1262156 h 7720365"/>
              <a:gd name="connsiteX5780" fmla="*/ 372440 w 10345110"/>
              <a:gd name="connsiteY5780" fmla="*/ 1253621 h 7720365"/>
              <a:gd name="connsiteX5781" fmla="*/ 382422 w 10345110"/>
              <a:gd name="connsiteY5781" fmla="*/ 1250776 h 7720365"/>
              <a:gd name="connsiteX5782" fmla="*/ 392387 w 10345110"/>
              <a:gd name="connsiteY5782" fmla="*/ 1237253 h 7720365"/>
              <a:gd name="connsiteX5783" fmla="*/ 420164 w 10345110"/>
              <a:gd name="connsiteY5783" fmla="*/ 1173892 h 7720365"/>
              <a:gd name="connsiteX5784" fmla="*/ 426570 w 10345110"/>
              <a:gd name="connsiteY5784" fmla="*/ 1151115 h 7720365"/>
              <a:gd name="connsiteX5785" fmla="*/ 420876 w 10345110"/>
              <a:gd name="connsiteY5785" fmla="*/ 1151115 h 7720365"/>
              <a:gd name="connsiteX5786" fmla="*/ 415877 w 10345110"/>
              <a:gd name="connsiteY5786" fmla="*/ 1167482 h 7720365"/>
              <a:gd name="connsiteX5787" fmla="*/ 408759 w 10345110"/>
              <a:gd name="connsiteY5787" fmla="*/ 1184569 h 7720365"/>
              <a:gd name="connsiteX5788" fmla="*/ 398082 w 10345110"/>
              <a:gd name="connsiteY5788" fmla="*/ 1195949 h 7720365"/>
              <a:gd name="connsiteX5789" fmla="*/ 384557 w 10345110"/>
              <a:gd name="connsiteY5789" fmla="*/ 1200937 h 7720365"/>
              <a:gd name="connsiteX5790" fmla="*/ 370305 w 10345110"/>
              <a:gd name="connsiteY5790" fmla="*/ 1194526 h 7720365"/>
              <a:gd name="connsiteX5791" fmla="*/ 361051 w 10345110"/>
              <a:gd name="connsiteY5791" fmla="*/ 1182427 h 7720365"/>
              <a:gd name="connsiteX5792" fmla="*/ 353933 w 10345110"/>
              <a:gd name="connsiteY5792" fmla="*/ 1165340 h 7720365"/>
              <a:gd name="connsiteX5793" fmla="*/ 343240 w 10345110"/>
              <a:gd name="connsiteY5793" fmla="*/ 1157507 h 7720365"/>
              <a:gd name="connsiteX5794" fmla="*/ 331851 w 10345110"/>
              <a:gd name="connsiteY5794" fmla="*/ 1178879 h 7720365"/>
              <a:gd name="connsiteX5795" fmla="*/ 329715 w 10345110"/>
              <a:gd name="connsiteY5795" fmla="*/ 1191681 h 7720365"/>
              <a:gd name="connsiteX5796" fmla="*/ 338257 w 10345110"/>
              <a:gd name="connsiteY5796" fmla="*/ 1200937 h 7720365"/>
              <a:gd name="connsiteX5797" fmla="*/ 321173 w 10345110"/>
              <a:gd name="connsiteY5797" fmla="*/ 1224433 h 7720365"/>
              <a:gd name="connsiteX5798" fmla="*/ 311904 w 10345110"/>
              <a:gd name="connsiteY5798" fmla="*/ 1230123 h 7720365"/>
              <a:gd name="connsiteX5799" fmla="*/ 301938 w 10345110"/>
              <a:gd name="connsiteY5799" fmla="*/ 1221588 h 7720365"/>
              <a:gd name="connsiteX5800" fmla="*/ 306209 w 10345110"/>
              <a:gd name="connsiteY5800" fmla="*/ 1211614 h 7720365"/>
              <a:gd name="connsiteX5801" fmla="*/ 294820 w 10345110"/>
              <a:gd name="connsiteY5801" fmla="*/ 1216601 h 7720365"/>
              <a:gd name="connsiteX5802" fmla="*/ 269890 w 10345110"/>
              <a:gd name="connsiteY5802" fmla="*/ 1235814 h 7720365"/>
              <a:gd name="connsiteX5803" fmla="*/ 281296 w 10345110"/>
              <a:gd name="connsiteY5803" fmla="*/ 1248633 h 7720365"/>
              <a:gd name="connsiteX5804" fmla="*/ 272026 w 10345110"/>
              <a:gd name="connsiteY5804" fmla="*/ 1255763 h 7720365"/>
              <a:gd name="connsiteX5805" fmla="*/ 244977 w 10345110"/>
              <a:gd name="connsiteY5805" fmla="*/ 1264298 h 7720365"/>
              <a:gd name="connsiteX5806" fmla="*/ 242841 w 10345110"/>
              <a:gd name="connsiteY5806" fmla="*/ 1269285 h 7720365"/>
              <a:gd name="connsiteX5807" fmla="*/ 236419 w 10345110"/>
              <a:gd name="connsiteY5807" fmla="*/ 1293485 h 7720365"/>
              <a:gd name="connsiteX5808" fmla="*/ 230013 w 10345110"/>
              <a:gd name="connsiteY5808" fmla="*/ 1295628 h 7720365"/>
              <a:gd name="connsiteX5809" fmla="*/ 224318 w 10345110"/>
              <a:gd name="connsiteY5809" fmla="*/ 1300598 h 7720365"/>
              <a:gd name="connsiteX5810" fmla="*/ 212929 w 10345110"/>
              <a:gd name="connsiteY5810" fmla="*/ 1314137 h 7720365"/>
              <a:gd name="connsiteX5811" fmla="*/ 200812 w 10345110"/>
              <a:gd name="connsiteY5811" fmla="*/ 1301318 h 7720365"/>
              <a:gd name="connsiteX5812" fmla="*/ 200100 w 10345110"/>
              <a:gd name="connsiteY5812" fmla="*/ 1282088 h 7720365"/>
              <a:gd name="connsiteX5813" fmla="*/ 195829 w 10345110"/>
              <a:gd name="connsiteY5813" fmla="*/ 1265018 h 7720365"/>
              <a:gd name="connsiteX5814" fmla="*/ 179458 w 10345110"/>
              <a:gd name="connsiteY5814" fmla="*/ 1257888 h 7720365"/>
              <a:gd name="connsiteX5815" fmla="*/ 168052 w 10345110"/>
              <a:gd name="connsiteY5815" fmla="*/ 1246508 h 7720365"/>
              <a:gd name="connsiteX5816" fmla="*/ 172323 w 10345110"/>
              <a:gd name="connsiteY5816" fmla="*/ 1221588 h 7720365"/>
              <a:gd name="connsiteX5817" fmla="*/ 182305 w 10345110"/>
              <a:gd name="connsiteY5817" fmla="*/ 1194526 h 7720365"/>
              <a:gd name="connsiteX5818" fmla="*/ 191559 w 10345110"/>
              <a:gd name="connsiteY5818" fmla="*/ 1178879 h 7720365"/>
              <a:gd name="connsiteX5819" fmla="*/ 191559 w 10345110"/>
              <a:gd name="connsiteY5819" fmla="*/ 1166762 h 7720365"/>
              <a:gd name="connsiteX5820" fmla="*/ 193694 w 10345110"/>
              <a:gd name="connsiteY5820" fmla="*/ 1151817 h 7720365"/>
              <a:gd name="connsiteX5821" fmla="*/ 199388 w 10345110"/>
              <a:gd name="connsiteY5821" fmla="*/ 1131182 h 7720365"/>
              <a:gd name="connsiteX5822" fmla="*/ 207218 w 10345110"/>
              <a:gd name="connsiteY5822" fmla="*/ 1119066 h 7720365"/>
              <a:gd name="connsiteX5823" fmla="*/ 211505 w 10345110"/>
              <a:gd name="connsiteY5823" fmla="*/ 1111953 h 7720365"/>
              <a:gd name="connsiteX5824" fmla="*/ 216488 w 10345110"/>
              <a:gd name="connsiteY5824" fmla="*/ 1104120 h 7720365"/>
              <a:gd name="connsiteX5825" fmla="*/ 225742 w 10345110"/>
              <a:gd name="connsiteY5825" fmla="*/ 1101275 h 7720365"/>
              <a:gd name="connsiteX5826" fmla="*/ 227877 w 10345110"/>
              <a:gd name="connsiteY5826" fmla="*/ 1099133 h 7720365"/>
              <a:gd name="connsiteX5827" fmla="*/ 249960 w 10345110"/>
              <a:gd name="connsiteY5827" fmla="*/ 1085611 h 7720365"/>
              <a:gd name="connsiteX5828" fmla="*/ 269890 w 10345110"/>
              <a:gd name="connsiteY5828" fmla="*/ 1058566 h 7720365"/>
              <a:gd name="connsiteX5829" fmla="*/ 281296 w 10345110"/>
              <a:gd name="connsiteY5829" fmla="*/ 1048591 h 7720365"/>
              <a:gd name="connsiteX5830" fmla="*/ 298379 w 10345110"/>
              <a:gd name="connsiteY5830" fmla="*/ 1044324 h 7720365"/>
              <a:gd name="connsiteX5831" fmla="*/ 304074 w 10345110"/>
              <a:gd name="connsiteY5831" fmla="*/ 1037211 h 7720365"/>
              <a:gd name="connsiteX5832" fmla="*/ 309056 w 10345110"/>
              <a:gd name="connsiteY5832" fmla="*/ 1020124 h 7720365"/>
              <a:gd name="connsiteX5833" fmla="*/ 306921 w 10345110"/>
              <a:gd name="connsiteY5833" fmla="*/ 1003740 h 7720365"/>
              <a:gd name="connsiteX5834" fmla="*/ 291261 w 10345110"/>
              <a:gd name="connsiteY5834" fmla="*/ 995205 h 7720365"/>
              <a:gd name="connsiteX5835" fmla="*/ 288414 w 10345110"/>
              <a:gd name="connsiteY5835" fmla="*/ 1018702 h 7720365"/>
              <a:gd name="connsiteX5836" fmla="*/ 275585 w 10345110"/>
              <a:gd name="connsiteY5836" fmla="*/ 1032927 h 7720365"/>
              <a:gd name="connsiteX5837" fmla="*/ 259213 w 10345110"/>
              <a:gd name="connsiteY5837" fmla="*/ 1041479 h 7720365"/>
              <a:gd name="connsiteX5838" fmla="*/ 238554 w 10345110"/>
              <a:gd name="connsiteY5838" fmla="*/ 1044324 h 7720365"/>
              <a:gd name="connsiteX5839" fmla="*/ 200100 w 10345110"/>
              <a:gd name="connsiteY5839" fmla="*/ 1037914 h 7720365"/>
              <a:gd name="connsiteX5840" fmla="*/ 184440 w 10345110"/>
              <a:gd name="connsiteY5840" fmla="*/ 1041479 h 7720365"/>
              <a:gd name="connsiteX5841" fmla="*/ 186576 w 10345110"/>
              <a:gd name="connsiteY5841" fmla="*/ 1058566 h 7720365"/>
              <a:gd name="connsiteX5842" fmla="*/ 170188 w 10345110"/>
              <a:gd name="connsiteY5842" fmla="*/ 1077779 h 7720365"/>
              <a:gd name="connsiteX5843" fmla="*/ 159511 w 10345110"/>
              <a:gd name="connsiteY5843" fmla="*/ 1082766 h 7720365"/>
              <a:gd name="connsiteX5844" fmla="*/ 145274 w 10345110"/>
              <a:gd name="connsiteY5844" fmla="*/ 1079201 h 7720365"/>
              <a:gd name="connsiteX5845" fmla="*/ 136005 w 10345110"/>
              <a:gd name="connsiteY5845" fmla="*/ 1071369 h 7720365"/>
              <a:gd name="connsiteX5846" fmla="*/ 130310 w 10345110"/>
              <a:gd name="connsiteY5846" fmla="*/ 1057846 h 7720365"/>
              <a:gd name="connsiteX5847" fmla="*/ 126751 w 10345110"/>
              <a:gd name="connsiteY5847" fmla="*/ 1041479 h 7720365"/>
              <a:gd name="connsiteX5848" fmla="*/ 118921 w 10345110"/>
              <a:gd name="connsiteY5848" fmla="*/ 1022249 h 7720365"/>
              <a:gd name="connsiteX5849" fmla="*/ 128175 w 10345110"/>
              <a:gd name="connsiteY5849" fmla="*/ 1022249 h 7720365"/>
              <a:gd name="connsiteX5850" fmla="*/ 136005 w 10345110"/>
              <a:gd name="connsiteY5850" fmla="*/ 1019404 h 7720365"/>
              <a:gd name="connsiteX5851" fmla="*/ 141004 w 10345110"/>
              <a:gd name="connsiteY5851" fmla="*/ 1012292 h 7720365"/>
              <a:gd name="connsiteX5852" fmla="*/ 145274 w 10345110"/>
              <a:gd name="connsiteY5852" fmla="*/ 1001614 h 7720365"/>
              <a:gd name="connsiteX5853" fmla="*/ 138868 w 10345110"/>
              <a:gd name="connsiteY5853" fmla="*/ 989515 h 7720365"/>
              <a:gd name="connsiteX5854" fmla="*/ 128175 w 10345110"/>
              <a:gd name="connsiteY5854" fmla="*/ 982385 h 7720365"/>
              <a:gd name="connsiteX5855" fmla="*/ 113938 w 10345110"/>
              <a:gd name="connsiteY5855" fmla="*/ 976695 h 7720365"/>
              <a:gd name="connsiteX5856" fmla="*/ 113938 w 10345110"/>
              <a:gd name="connsiteY5856" fmla="*/ 968862 h 7720365"/>
              <a:gd name="connsiteX5857" fmla="*/ 109668 w 10345110"/>
              <a:gd name="connsiteY5857" fmla="*/ 953918 h 7720365"/>
              <a:gd name="connsiteX5858" fmla="*/ 108956 w 10345110"/>
              <a:gd name="connsiteY5858" fmla="*/ 948930 h 7720365"/>
              <a:gd name="connsiteX5859" fmla="*/ 109668 w 10345110"/>
              <a:gd name="connsiteY5859" fmla="*/ 944663 h 7720365"/>
              <a:gd name="connsiteX5860" fmla="*/ 116786 w 10345110"/>
              <a:gd name="connsiteY5860" fmla="*/ 936111 h 7720365"/>
              <a:gd name="connsiteX5861" fmla="*/ 118921 w 10345110"/>
              <a:gd name="connsiteY5861" fmla="*/ 930421 h 7720365"/>
              <a:gd name="connsiteX5862" fmla="*/ 120345 w 10345110"/>
              <a:gd name="connsiteY5862" fmla="*/ 921166 h 7720365"/>
              <a:gd name="connsiteX5863" fmla="*/ 118921 w 10345110"/>
              <a:gd name="connsiteY5863" fmla="*/ 914756 h 7720365"/>
              <a:gd name="connsiteX5864" fmla="*/ 113938 w 10345110"/>
              <a:gd name="connsiteY5864" fmla="*/ 910488 h 7720365"/>
              <a:gd name="connsiteX5865" fmla="*/ 101821 w 10345110"/>
              <a:gd name="connsiteY5865" fmla="*/ 908363 h 7720365"/>
              <a:gd name="connsiteX5866" fmla="*/ 93992 w 10345110"/>
              <a:gd name="connsiteY5866" fmla="*/ 904079 h 7720365"/>
              <a:gd name="connsiteX5867" fmla="*/ 82602 w 10345110"/>
              <a:gd name="connsiteY5867" fmla="*/ 885569 h 7720365"/>
              <a:gd name="connsiteX5868" fmla="*/ 72637 w 10345110"/>
              <a:gd name="connsiteY5868" fmla="*/ 881302 h 7720365"/>
              <a:gd name="connsiteX5869" fmla="*/ 72637 w 10345110"/>
              <a:gd name="connsiteY5869" fmla="*/ 887711 h 7720365"/>
              <a:gd name="connsiteX5870" fmla="*/ 77620 w 10345110"/>
              <a:gd name="connsiteY5870" fmla="*/ 899108 h 7720365"/>
              <a:gd name="connsiteX5871" fmla="*/ 73349 w 10345110"/>
              <a:gd name="connsiteY5871" fmla="*/ 904079 h 7720365"/>
              <a:gd name="connsiteX5872" fmla="*/ 66215 w 10345110"/>
              <a:gd name="connsiteY5872" fmla="*/ 906221 h 7720365"/>
              <a:gd name="connsiteX5873" fmla="*/ 61944 w 10345110"/>
              <a:gd name="connsiteY5873" fmla="*/ 905501 h 7720365"/>
              <a:gd name="connsiteX5874" fmla="*/ 59096 w 10345110"/>
              <a:gd name="connsiteY5874" fmla="*/ 891979 h 7720365"/>
              <a:gd name="connsiteX5875" fmla="*/ 51978 w 10345110"/>
              <a:gd name="connsiteY5875" fmla="*/ 890556 h 7720365"/>
              <a:gd name="connsiteX5876" fmla="*/ 42725 w 10345110"/>
              <a:gd name="connsiteY5876" fmla="*/ 896246 h 7720365"/>
              <a:gd name="connsiteX5877" fmla="*/ 36318 w 10345110"/>
              <a:gd name="connsiteY5877" fmla="*/ 901953 h 7720365"/>
              <a:gd name="connsiteX5878" fmla="*/ 31320 w 10345110"/>
              <a:gd name="connsiteY5878" fmla="*/ 911208 h 7720365"/>
              <a:gd name="connsiteX5879" fmla="*/ 22778 w 10345110"/>
              <a:gd name="connsiteY5879" fmla="*/ 932563 h 7720365"/>
              <a:gd name="connsiteX5880" fmla="*/ 17795 w 10345110"/>
              <a:gd name="connsiteY5880" fmla="*/ 941818 h 7720365"/>
              <a:gd name="connsiteX5881" fmla="*/ 14236 w 10345110"/>
              <a:gd name="connsiteY5881" fmla="*/ 939676 h 7720365"/>
              <a:gd name="connsiteX5882" fmla="*/ 7118 w 10345110"/>
              <a:gd name="connsiteY5882" fmla="*/ 914756 h 7720365"/>
              <a:gd name="connsiteX5883" fmla="*/ 0 w 10345110"/>
              <a:gd name="connsiteY5883" fmla="*/ 908363 h 7720365"/>
              <a:gd name="connsiteX5884" fmla="*/ 0 w 10345110"/>
              <a:gd name="connsiteY5884" fmla="*/ 901953 h 7720365"/>
              <a:gd name="connsiteX5885" fmla="*/ 4982 w 10345110"/>
              <a:gd name="connsiteY5885" fmla="*/ 892698 h 7720365"/>
              <a:gd name="connsiteX5886" fmla="*/ 20642 w 10345110"/>
              <a:gd name="connsiteY5886" fmla="*/ 849270 h 7720365"/>
              <a:gd name="connsiteX5887" fmla="*/ 21354 w 10345110"/>
              <a:gd name="connsiteY5887" fmla="*/ 842860 h 7720365"/>
              <a:gd name="connsiteX5888" fmla="*/ 22778 w 10345110"/>
              <a:gd name="connsiteY5888" fmla="*/ 835027 h 7720365"/>
              <a:gd name="connsiteX5889" fmla="*/ 24913 w 10345110"/>
              <a:gd name="connsiteY5889" fmla="*/ 826492 h 7720365"/>
              <a:gd name="connsiteX5890" fmla="*/ 27760 w 10345110"/>
              <a:gd name="connsiteY5890" fmla="*/ 820082 h 7720365"/>
              <a:gd name="connsiteX5891" fmla="*/ 31320 w 10345110"/>
              <a:gd name="connsiteY5891" fmla="*/ 810827 h 7720365"/>
              <a:gd name="connsiteX5892" fmla="*/ 25625 w 10345110"/>
              <a:gd name="connsiteY5892" fmla="*/ 804418 h 7720365"/>
              <a:gd name="connsiteX5893" fmla="*/ 15660 w 10345110"/>
              <a:gd name="connsiteY5893" fmla="*/ 796586 h 7720365"/>
              <a:gd name="connsiteX5894" fmla="*/ 9253 w 10345110"/>
              <a:gd name="connsiteY5894" fmla="*/ 771666 h 7720365"/>
              <a:gd name="connsiteX5895" fmla="*/ 15660 w 10345110"/>
              <a:gd name="connsiteY5895" fmla="*/ 765976 h 7720365"/>
              <a:gd name="connsiteX5896" fmla="*/ 25625 w 10345110"/>
              <a:gd name="connsiteY5896" fmla="*/ 765273 h 7720365"/>
              <a:gd name="connsiteX5897" fmla="*/ 31320 w 10345110"/>
              <a:gd name="connsiteY5897" fmla="*/ 756019 h 7720365"/>
              <a:gd name="connsiteX5898" fmla="*/ 34895 w 10345110"/>
              <a:gd name="connsiteY5898" fmla="*/ 737509 h 7720365"/>
              <a:gd name="connsiteX5899" fmla="*/ 44148 w 10345110"/>
              <a:gd name="connsiteY5899" fmla="*/ 728253 h 7720365"/>
              <a:gd name="connsiteX5900" fmla="*/ 52690 w 10345110"/>
              <a:gd name="connsiteY5900" fmla="*/ 721844 h 7720365"/>
              <a:gd name="connsiteX5901" fmla="*/ 56961 w 10345110"/>
              <a:gd name="connsiteY5901" fmla="*/ 709024 h 7720365"/>
              <a:gd name="connsiteX5902" fmla="*/ 67638 w 10345110"/>
              <a:gd name="connsiteY5902" fmla="*/ 719702 h 7720365"/>
              <a:gd name="connsiteX5903" fmla="*/ 77620 w 10345110"/>
              <a:gd name="connsiteY5903" fmla="*/ 722547 h 7720365"/>
              <a:gd name="connsiteX5904" fmla="*/ 86873 w 10345110"/>
              <a:gd name="connsiteY5904" fmla="*/ 718280 h 7720365"/>
              <a:gd name="connsiteX5905" fmla="*/ 98262 w 10345110"/>
              <a:gd name="connsiteY5905" fmla="*/ 709024 h 7720365"/>
              <a:gd name="connsiteX5906" fmla="*/ 102533 w 10345110"/>
              <a:gd name="connsiteY5906" fmla="*/ 704037 h 7720365"/>
              <a:gd name="connsiteX5907" fmla="*/ 104685 w 10345110"/>
              <a:gd name="connsiteY5907" fmla="*/ 699067 h 7720365"/>
              <a:gd name="connsiteX5908" fmla="*/ 107532 w 10345110"/>
              <a:gd name="connsiteY5908" fmla="*/ 694081 h 7720365"/>
              <a:gd name="connsiteX5909" fmla="*/ 113938 w 10345110"/>
              <a:gd name="connsiteY5909" fmla="*/ 688390 h 7720365"/>
              <a:gd name="connsiteX5910" fmla="*/ 120345 w 10345110"/>
              <a:gd name="connsiteY5910" fmla="*/ 685545 h 7720365"/>
              <a:gd name="connsiteX5911" fmla="*/ 126751 w 10345110"/>
              <a:gd name="connsiteY5911" fmla="*/ 683402 h 7720365"/>
              <a:gd name="connsiteX5912" fmla="*/ 140292 w 10345110"/>
              <a:gd name="connsiteY5912" fmla="*/ 681980 h 7720365"/>
              <a:gd name="connsiteX5913" fmla="*/ 140292 w 10345110"/>
              <a:gd name="connsiteY5913" fmla="*/ 674148 h 7720365"/>
              <a:gd name="connsiteX5914" fmla="*/ 127463 w 10345110"/>
              <a:gd name="connsiteY5914" fmla="*/ 680557 h 7720365"/>
              <a:gd name="connsiteX5915" fmla="*/ 109668 w 10345110"/>
              <a:gd name="connsiteY5915" fmla="*/ 684106 h 7720365"/>
              <a:gd name="connsiteX5916" fmla="*/ 97551 w 10345110"/>
              <a:gd name="connsiteY5916" fmla="*/ 683402 h 7720365"/>
              <a:gd name="connsiteX5917" fmla="*/ 98262 w 10345110"/>
              <a:gd name="connsiteY5917" fmla="*/ 674148 h 7720365"/>
              <a:gd name="connsiteX5918" fmla="*/ 74773 w 10345110"/>
              <a:gd name="connsiteY5918" fmla="*/ 686247 h 7720365"/>
              <a:gd name="connsiteX5919" fmla="*/ 63367 w 10345110"/>
              <a:gd name="connsiteY5919" fmla="*/ 685545 h 7720365"/>
              <a:gd name="connsiteX5920" fmla="*/ 56961 w 10345110"/>
              <a:gd name="connsiteY5920" fmla="*/ 667035 h 7720365"/>
              <a:gd name="connsiteX5921" fmla="*/ 56961 w 10345110"/>
              <a:gd name="connsiteY5921" fmla="*/ 667035 h 7720365"/>
              <a:gd name="connsiteX5922" fmla="*/ 92568 w 10345110"/>
              <a:gd name="connsiteY5922" fmla="*/ 632860 h 7720365"/>
              <a:gd name="connsiteX5923" fmla="*/ 116786 w 10345110"/>
              <a:gd name="connsiteY5923" fmla="*/ 619338 h 7720365"/>
              <a:gd name="connsiteX5924" fmla="*/ 145274 w 10345110"/>
              <a:gd name="connsiteY5924" fmla="*/ 631438 h 7720365"/>
              <a:gd name="connsiteX5925" fmla="*/ 158799 w 10345110"/>
              <a:gd name="connsiteY5925" fmla="*/ 631438 h 7720365"/>
              <a:gd name="connsiteX5926" fmla="*/ 172323 w 10345110"/>
              <a:gd name="connsiteY5926" fmla="*/ 628593 h 7720365"/>
              <a:gd name="connsiteX5927" fmla="*/ 181593 w 10345110"/>
              <a:gd name="connsiteY5927" fmla="*/ 624308 h 7720365"/>
              <a:gd name="connsiteX5928" fmla="*/ 191559 w 10345110"/>
              <a:gd name="connsiteY5928" fmla="*/ 615773 h 7720365"/>
              <a:gd name="connsiteX5929" fmla="*/ 200812 w 10345110"/>
              <a:gd name="connsiteY5929" fmla="*/ 609363 h 7720365"/>
              <a:gd name="connsiteX5930" fmla="*/ 209370 w 10345110"/>
              <a:gd name="connsiteY5930" fmla="*/ 596543 h 7720365"/>
              <a:gd name="connsiteX5931" fmla="*/ 212929 w 10345110"/>
              <a:gd name="connsiteY5931" fmla="*/ 580896 h 7720365"/>
              <a:gd name="connsiteX5932" fmla="*/ 218624 w 10345110"/>
              <a:gd name="connsiteY5932" fmla="*/ 580896 h 7720365"/>
              <a:gd name="connsiteX5933" fmla="*/ 232148 w 10345110"/>
              <a:gd name="connsiteY5933" fmla="*/ 592996 h 7720365"/>
              <a:gd name="connsiteX5934" fmla="*/ 252807 w 10345110"/>
              <a:gd name="connsiteY5934" fmla="*/ 592276 h 7720365"/>
              <a:gd name="connsiteX5935" fmla="*/ 272738 w 10345110"/>
              <a:gd name="connsiteY5935" fmla="*/ 583741 h 7720365"/>
              <a:gd name="connsiteX5936" fmla="*/ 286278 w 10345110"/>
              <a:gd name="connsiteY5936" fmla="*/ 573766 h 7720365"/>
              <a:gd name="connsiteX5937" fmla="*/ 269890 w 10345110"/>
              <a:gd name="connsiteY5937" fmla="*/ 574486 h 7720365"/>
              <a:gd name="connsiteX5938" fmla="*/ 261349 w 10345110"/>
              <a:gd name="connsiteY5938" fmla="*/ 568076 h 7720365"/>
              <a:gd name="connsiteX5939" fmla="*/ 249960 w 10345110"/>
              <a:gd name="connsiteY5939" fmla="*/ 545299 h 7720365"/>
              <a:gd name="connsiteX5940" fmla="*/ 247112 w 10345110"/>
              <a:gd name="connsiteY5940" fmla="*/ 545299 h 7720365"/>
              <a:gd name="connsiteX5941" fmla="*/ 237131 w 10345110"/>
              <a:gd name="connsiteY5941" fmla="*/ 540312 h 7720365"/>
              <a:gd name="connsiteX5942" fmla="*/ 231436 w 10345110"/>
              <a:gd name="connsiteY5942" fmla="*/ 533902 h 7720365"/>
              <a:gd name="connsiteX5943" fmla="*/ 236419 w 10345110"/>
              <a:gd name="connsiteY5943" fmla="*/ 531057 h 7720365"/>
              <a:gd name="connsiteX5944" fmla="*/ 243553 w 10345110"/>
              <a:gd name="connsiteY5944" fmla="*/ 531057 h 7720365"/>
              <a:gd name="connsiteX5945" fmla="*/ 274873 w 10345110"/>
              <a:gd name="connsiteY5945" fmla="*/ 516112 h 7720365"/>
              <a:gd name="connsiteX5946" fmla="*/ 306921 w 10345110"/>
              <a:gd name="connsiteY5946" fmla="*/ 494758 h 7720365"/>
              <a:gd name="connsiteX5947" fmla="*/ 331139 w 10345110"/>
              <a:gd name="connsiteY5947" fmla="*/ 488348 h 7720365"/>
              <a:gd name="connsiteX5948" fmla="*/ 336121 w 10345110"/>
              <a:gd name="connsiteY5948" fmla="*/ 481218 h 7720365"/>
              <a:gd name="connsiteX5949" fmla="*/ 342528 w 10345110"/>
              <a:gd name="connsiteY5949" fmla="*/ 476248 h 7720365"/>
              <a:gd name="connsiteX5950" fmla="*/ 350374 w 10345110"/>
              <a:gd name="connsiteY5950" fmla="*/ 474106 h 7720365"/>
              <a:gd name="connsiteX5951" fmla="*/ 361051 w 10345110"/>
              <a:gd name="connsiteY5951" fmla="*/ 479093 h 7720365"/>
              <a:gd name="connsiteX5952" fmla="*/ 384557 w 10345110"/>
              <a:gd name="connsiteY5952" fmla="*/ 504012 h 7720365"/>
              <a:gd name="connsiteX5953" fmla="*/ 397370 w 10345110"/>
              <a:gd name="connsiteY5953" fmla="*/ 508982 h 7720365"/>
              <a:gd name="connsiteX5954" fmla="*/ 410894 w 10345110"/>
              <a:gd name="connsiteY5954" fmla="*/ 511125 h 7720365"/>
              <a:gd name="connsiteX5955" fmla="*/ 440807 w 10345110"/>
              <a:gd name="connsiteY5955" fmla="*/ 521802 h 7720365"/>
              <a:gd name="connsiteX5956" fmla="*/ 454347 w 10345110"/>
              <a:gd name="connsiteY5956" fmla="*/ 523945 h 7720365"/>
              <a:gd name="connsiteX5957" fmla="*/ 476413 w 10345110"/>
              <a:gd name="connsiteY5957" fmla="*/ 515392 h 7720365"/>
              <a:gd name="connsiteX5958" fmla="*/ 502767 w 10345110"/>
              <a:gd name="connsiteY5958" fmla="*/ 499728 h 7720365"/>
              <a:gd name="connsiteX5959" fmla="*/ 531255 w 10345110"/>
              <a:gd name="connsiteY5959" fmla="*/ 491193 h 7720365"/>
              <a:gd name="connsiteX5960" fmla="*/ 556897 w 10345110"/>
              <a:gd name="connsiteY5960" fmla="*/ 502590 h 7720365"/>
              <a:gd name="connsiteX5961" fmla="*/ 596775 w 10345110"/>
              <a:gd name="connsiteY5961" fmla="*/ 483360 h 7720365"/>
              <a:gd name="connsiteX5962" fmla="*/ 603893 w 10345110"/>
              <a:gd name="connsiteY5962" fmla="*/ 476951 h 7720365"/>
              <a:gd name="connsiteX5963" fmla="*/ 606028 w 10345110"/>
              <a:gd name="connsiteY5963" fmla="*/ 467696 h 7720365"/>
              <a:gd name="connsiteX5964" fmla="*/ 611723 w 10345110"/>
              <a:gd name="connsiteY5964" fmla="*/ 459161 h 7720365"/>
              <a:gd name="connsiteX5965" fmla="*/ 619553 w 10345110"/>
              <a:gd name="connsiteY5965" fmla="*/ 454173 h 7720365"/>
              <a:gd name="connsiteX5966" fmla="*/ 634517 w 10345110"/>
              <a:gd name="connsiteY5966" fmla="*/ 449906 h 7720365"/>
              <a:gd name="connsiteX5967" fmla="*/ 638076 w 10345110"/>
              <a:gd name="connsiteY5967" fmla="*/ 445638 h 7720365"/>
              <a:gd name="connsiteX5968" fmla="*/ 640211 w 10345110"/>
              <a:gd name="connsiteY5968" fmla="*/ 441353 h 7720365"/>
              <a:gd name="connsiteX5969" fmla="*/ 644482 w 10345110"/>
              <a:gd name="connsiteY5969" fmla="*/ 437806 h 7720365"/>
              <a:gd name="connsiteX5970" fmla="*/ 685784 w 10345110"/>
              <a:gd name="connsiteY5970" fmla="*/ 427129 h 7720365"/>
              <a:gd name="connsiteX5971" fmla="*/ 688631 w 10345110"/>
              <a:gd name="connsiteY5971" fmla="*/ 440651 h 7720365"/>
              <a:gd name="connsiteX5972" fmla="*/ 695765 w 10345110"/>
              <a:gd name="connsiteY5972" fmla="*/ 451328 h 7720365"/>
              <a:gd name="connsiteX5973" fmla="*/ 712849 w 10345110"/>
              <a:gd name="connsiteY5973" fmla="*/ 465571 h 7720365"/>
              <a:gd name="connsiteX5974" fmla="*/ 722102 w 10345110"/>
              <a:gd name="connsiteY5974" fmla="*/ 454173 h 7720365"/>
              <a:gd name="connsiteX5975" fmla="*/ 724950 w 10345110"/>
              <a:gd name="connsiteY5975" fmla="*/ 444918 h 7720365"/>
              <a:gd name="connsiteX5976" fmla="*/ 722814 w 10345110"/>
              <a:gd name="connsiteY5976" fmla="*/ 419999 h 7720365"/>
              <a:gd name="connsiteX5977" fmla="*/ 729949 w 10345110"/>
              <a:gd name="connsiteY5977" fmla="*/ 406477 h 7720365"/>
              <a:gd name="connsiteX5978" fmla="*/ 744897 w 10345110"/>
              <a:gd name="connsiteY5978" fmla="*/ 408619 h 7720365"/>
              <a:gd name="connsiteX5979" fmla="*/ 767691 w 10345110"/>
              <a:gd name="connsiteY5979" fmla="*/ 422844 h 7720365"/>
              <a:gd name="connsiteX5980" fmla="*/ 778368 w 10345110"/>
              <a:gd name="connsiteY5980" fmla="*/ 427129 h 7720365"/>
              <a:gd name="connsiteX5981" fmla="*/ 783351 w 10345110"/>
              <a:gd name="connsiteY5981" fmla="*/ 436384 h 7720365"/>
              <a:gd name="connsiteX5982" fmla="*/ 786198 w 10345110"/>
              <a:gd name="connsiteY5982" fmla="*/ 447763 h 7720365"/>
              <a:gd name="connsiteX5983" fmla="*/ 790469 w 10345110"/>
              <a:gd name="connsiteY5983" fmla="*/ 459161 h 7720365"/>
              <a:gd name="connsiteX5984" fmla="*/ 808280 w 10345110"/>
              <a:gd name="connsiteY5984" fmla="*/ 476951 h 7720365"/>
              <a:gd name="connsiteX5985" fmla="*/ 816110 w 10345110"/>
              <a:gd name="connsiteY5985" fmla="*/ 487628 h 7720365"/>
              <a:gd name="connsiteX5986" fmla="*/ 821805 w 10345110"/>
              <a:gd name="connsiteY5986" fmla="*/ 502590 h 7720365"/>
              <a:gd name="connsiteX5987" fmla="*/ 827499 w 10345110"/>
              <a:gd name="connsiteY5987" fmla="*/ 486205 h 7720365"/>
              <a:gd name="connsiteX5988" fmla="*/ 826788 w 10345110"/>
              <a:gd name="connsiteY5988" fmla="*/ 469838 h 7720365"/>
              <a:gd name="connsiteX5989" fmla="*/ 821805 w 10345110"/>
              <a:gd name="connsiteY5989" fmla="*/ 437806 h 7720365"/>
              <a:gd name="connsiteX5990" fmla="*/ 821805 w 10345110"/>
              <a:gd name="connsiteY5990" fmla="*/ 422141 h 7720365"/>
              <a:gd name="connsiteX5991" fmla="*/ 826076 w 10345110"/>
              <a:gd name="connsiteY5991" fmla="*/ 412887 h 7720365"/>
              <a:gd name="connsiteX5992" fmla="*/ 833922 w 10345110"/>
              <a:gd name="connsiteY5992" fmla="*/ 405054 h 7720365"/>
              <a:gd name="connsiteX5993" fmla="*/ 847446 w 10345110"/>
              <a:gd name="connsiteY5993" fmla="*/ 395080 h 7720365"/>
              <a:gd name="connsiteX5994" fmla="*/ 833210 w 10345110"/>
              <a:gd name="connsiteY5994" fmla="*/ 387967 h 7720365"/>
              <a:gd name="connsiteX5995" fmla="*/ 819669 w 10345110"/>
              <a:gd name="connsiteY5995" fmla="*/ 385824 h 7720365"/>
              <a:gd name="connsiteX5996" fmla="*/ 793316 w 10345110"/>
              <a:gd name="connsiteY5996" fmla="*/ 387967 h 7720365"/>
              <a:gd name="connsiteX5997" fmla="*/ 779792 w 10345110"/>
              <a:gd name="connsiteY5997" fmla="*/ 383700 h 7720365"/>
              <a:gd name="connsiteX5998" fmla="*/ 761268 w 10345110"/>
              <a:gd name="connsiteY5998" fmla="*/ 363767 h 7720365"/>
              <a:gd name="connsiteX5999" fmla="*/ 749167 w 10345110"/>
              <a:gd name="connsiteY5999" fmla="*/ 358780 h 7720365"/>
              <a:gd name="connsiteX6000" fmla="*/ 763420 w 10345110"/>
              <a:gd name="connsiteY6000" fmla="*/ 347383 h 7720365"/>
              <a:gd name="connsiteX6001" fmla="*/ 840328 w 10345110"/>
              <a:gd name="connsiteY6001" fmla="*/ 336705 h 7720365"/>
              <a:gd name="connsiteX6002" fmla="*/ 845311 w 10345110"/>
              <a:gd name="connsiteY6002" fmla="*/ 336003 h 7720365"/>
              <a:gd name="connsiteX6003" fmla="*/ 850294 w 10345110"/>
              <a:gd name="connsiteY6003" fmla="*/ 331016 h 7720365"/>
              <a:gd name="connsiteX6004" fmla="*/ 853853 w 10345110"/>
              <a:gd name="connsiteY6004" fmla="*/ 323183 h 7720365"/>
              <a:gd name="connsiteX6005" fmla="*/ 852429 w 10345110"/>
              <a:gd name="connsiteY6005" fmla="*/ 316071 h 7720365"/>
              <a:gd name="connsiteX6006" fmla="*/ 849582 w 10345110"/>
              <a:gd name="connsiteY6006" fmla="*/ 315351 h 7720365"/>
              <a:gd name="connsiteX6007" fmla="*/ 831770 w 10345110"/>
              <a:gd name="connsiteY6007" fmla="*/ 323183 h 7720365"/>
              <a:gd name="connsiteX6008" fmla="*/ 785486 w 10345110"/>
              <a:gd name="connsiteY6008" fmla="*/ 331016 h 7720365"/>
              <a:gd name="connsiteX6009" fmla="*/ 788333 w 10345110"/>
              <a:gd name="connsiteY6009" fmla="*/ 327451 h 7720365"/>
              <a:gd name="connsiteX6010" fmla="*/ 790469 w 10345110"/>
              <a:gd name="connsiteY6010" fmla="*/ 325326 h 7720365"/>
              <a:gd name="connsiteX6011" fmla="*/ 795452 w 10345110"/>
              <a:gd name="connsiteY6011" fmla="*/ 323183 h 7720365"/>
              <a:gd name="connsiteX6012" fmla="*/ 792604 w 10345110"/>
              <a:gd name="connsiteY6012" fmla="*/ 320338 h 7720365"/>
              <a:gd name="connsiteX6013" fmla="*/ 785486 w 10345110"/>
              <a:gd name="connsiteY6013" fmla="*/ 316071 h 7720365"/>
              <a:gd name="connsiteX6014" fmla="*/ 776944 w 10345110"/>
              <a:gd name="connsiteY6014" fmla="*/ 329593 h 7720365"/>
              <a:gd name="connsiteX6015" fmla="*/ 761268 w 10345110"/>
              <a:gd name="connsiteY6015" fmla="*/ 336003 h 7720365"/>
              <a:gd name="connsiteX6016" fmla="*/ 728525 w 10345110"/>
              <a:gd name="connsiteY6016" fmla="*/ 336705 h 7720365"/>
              <a:gd name="connsiteX6017" fmla="*/ 734219 w 10345110"/>
              <a:gd name="connsiteY6017" fmla="*/ 321058 h 7720365"/>
              <a:gd name="connsiteX6018" fmla="*/ 736355 w 10345110"/>
              <a:gd name="connsiteY6018" fmla="*/ 299704 h 7720365"/>
              <a:gd name="connsiteX6019" fmla="*/ 740626 w 10345110"/>
              <a:gd name="connsiteY6019" fmla="*/ 284039 h 7720365"/>
              <a:gd name="connsiteX6020" fmla="*/ 749167 w 10345110"/>
              <a:gd name="connsiteY6020" fmla="*/ 286884 h 7720365"/>
              <a:gd name="connsiteX6021" fmla="*/ 759133 w 10345110"/>
              <a:gd name="connsiteY6021" fmla="*/ 272641 h 7720365"/>
              <a:gd name="connsiteX6022" fmla="*/ 753438 w 10345110"/>
              <a:gd name="connsiteY6022" fmla="*/ 267654 h 7720365"/>
              <a:gd name="connsiteX6023" fmla="*/ 747032 w 10345110"/>
              <a:gd name="connsiteY6023" fmla="*/ 259119 h 7720365"/>
              <a:gd name="connsiteX6024" fmla="*/ 742761 w 10345110"/>
              <a:gd name="connsiteY6024" fmla="*/ 248441 h 7720365"/>
              <a:gd name="connsiteX6025" fmla="*/ 743473 w 10345110"/>
              <a:gd name="connsiteY6025" fmla="*/ 237045 h 7720365"/>
              <a:gd name="connsiteX6026" fmla="*/ 747032 w 10345110"/>
              <a:gd name="connsiteY6026" fmla="*/ 237045 h 7720365"/>
              <a:gd name="connsiteX6027" fmla="*/ 759133 w 10345110"/>
              <a:gd name="connsiteY6027" fmla="*/ 239187 h 7720365"/>
              <a:gd name="connsiteX6028" fmla="*/ 764844 w 10345110"/>
              <a:gd name="connsiteY6028" fmla="*/ 237045 h 7720365"/>
              <a:gd name="connsiteX6029" fmla="*/ 783351 w 10345110"/>
              <a:gd name="connsiteY6029" fmla="*/ 239187 h 7720365"/>
              <a:gd name="connsiteX6030" fmla="*/ 804721 w 10345110"/>
              <a:gd name="connsiteY6030" fmla="*/ 227790 h 7720365"/>
              <a:gd name="connsiteX6031" fmla="*/ 915101 w 10345110"/>
              <a:gd name="connsiteY6031" fmla="*/ 143793 h 7720365"/>
              <a:gd name="connsiteX6032" fmla="*/ 917948 w 10345110"/>
              <a:gd name="connsiteY6032" fmla="*/ 155190 h 7720365"/>
              <a:gd name="connsiteX6033" fmla="*/ 924355 w 10345110"/>
              <a:gd name="connsiteY6033" fmla="*/ 161582 h 7720365"/>
              <a:gd name="connsiteX6034" fmla="*/ 932896 w 10345110"/>
              <a:gd name="connsiteY6034" fmla="*/ 161582 h 7720365"/>
              <a:gd name="connsiteX6035" fmla="*/ 942166 w 10345110"/>
              <a:gd name="connsiteY6035" fmla="*/ 157315 h 7720365"/>
              <a:gd name="connsiteX6036" fmla="*/ 933608 w 10345110"/>
              <a:gd name="connsiteY6036" fmla="*/ 158737 h 7720365"/>
              <a:gd name="connsiteX6037" fmla="*/ 931473 w 10345110"/>
              <a:gd name="connsiteY6037" fmla="*/ 157315 h 7720365"/>
              <a:gd name="connsiteX6038" fmla="*/ 931473 w 10345110"/>
              <a:gd name="connsiteY6038" fmla="*/ 151625 h 7720365"/>
              <a:gd name="connsiteX6039" fmla="*/ 934320 w 10345110"/>
              <a:gd name="connsiteY6039" fmla="*/ 149484 h 7720365"/>
              <a:gd name="connsiteX6040" fmla="*/ 937895 w 10345110"/>
              <a:gd name="connsiteY6040" fmla="*/ 145935 h 7720365"/>
              <a:gd name="connsiteX6041" fmla="*/ 942166 w 10345110"/>
              <a:gd name="connsiteY6041" fmla="*/ 143793 h 7720365"/>
              <a:gd name="connsiteX6042" fmla="*/ 927202 w 10345110"/>
              <a:gd name="connsiteY6042" fmla="*/ 131693 h 7720365"/>
              <a:gd name="connsiteX6043" fmla="*/ 925066 w 10345110"/>
              <a:gd name="connsiteY6043" fmla="*/ 120296 h 7720365"/>
              <a:gd name="connsiteX6044" fmla="*/ 928625 w 10345110"/>
              <a:gd name="connsiteY6044" fmla="*/ 108916 h 7720365"/>
              <a:gd name="connsiteX6045" fmla="*/ 931473 w 10345110"/>
              <a:gd name="connsiteY6045" fmla="*/ 97519 h 7720365"/>
              <a:gd name="connsiteX6046" fmla="*/ 935744 w 10345110"/>
              <a:gd name="connsiteY6046" fmla="*/ 88263 h 7720365"/>
              <a:gd name="connsiteX6047" fmla="*/ 947149 w 10345110"/>
              <a:gd name="connsiteY6047" fmla="*/ 84700 h 7720365"/>
              <a:gd name="connsiteX6048" fmla="*/ 972790 w 10345110"/>
              <a:gd name="connsiteY6048" fmla="*/ 86121 h 7720365"/>
              <a:gd name="connsiteX6049" fmla="*/ 994856 w 10345110"/>
              <a:gd name="connsiteY6049" fmla="*/ 79009 h 7720365"/>
              <a:gd name="connsiteX6050" fmla="*/ 1016939 w 10345110"/>
              <a:gd name="connsiteY6050" fmla="*/ 66190 h 7720365"/>
              <a:gd name="connsiteX6051" fmla="*/ 1035446 w 10345110"/>
              <a:gd name="connsiteY6051" fmla="*/ 48399 h 7720365"/>
              <a:gd name="connsiteX6052" fmla="*/ 1051122 w 10345110"/>
              <a:gd name="connsiteY6052" fmla="*/ 27747 h 7720365"/>
              <a:gd name="connsiteX6053" fmla="*/ 1071765 w 10345110"/>
              <a:gd name="connsiteY6053" fmla="*/ 31312 h 7720365"/>
              <a:gd name="connsiteX6054" fmla="*/ 1081034 w 10345110"/>
              <a:gd name="connsiteY6054" fmla="*/ 46257 h 7720365"/>
              <a:gd name="connsiteX6055" fmla="*/ 1086017 w 10345110"/>
              <a:gd name="connsiteY6055" fmla="*/ 65486 h 7720365"/>
              <a:gd name="connsiteX6056" fmla="*/ 1097406 w 10345110"/>
              <a:gd name="connsiteY6056" fmla="*/ 79009 h 7720365"/>
              <a:gd name="connsiteX6057" fmla="*/ 1097406 w 10345110"/>
              <a:gd name="connsiteY6057" fmla="*/ 86121 h 7720365"/>
              <a:gd name="connsiteX6058" fmla="*/ 1093135 w 10345110"/>
              <a:gd name="connsiteY6058" fmla="*/ 82575 h 7720365"/>
              <a:gd name="connsiteX6059" fmla="*/ 1085305 w 10345110"/>
              <a:gd name="connsiteY6059" fmla="*/ 80431 h 7720365"/>
              <a:gd name="connsiteX6060" fmla="*/ 1081746 w 10345110"/>
              <a:gd name="connsiteY6060" fmla="*/ 79009 h 7720365"/>
              <a:gd name="connsiteX6061" fmla="*/ 1076052 w 10345110"/>
              <a:gd name="connsiteY6061" fmla="*/ 88263 h 7720365"/>
              <a:gd name="connsiteX6062" fmla="*/ 1072477 w 10345110"/>
              <a:gd name="connsiteY6062" fmla="*/ 97519 h 7720365"/>
              <a:gd name="connsiteX6063" fmla="*/ 1072477 w 10345110"/>
              <a:gd name="connsiteY6063" fmla="*/ 106773 h 7720365"/>
              <a:gd name="connsiteX6064" fmla="*/ 1076764 w 10345110"/>
              <a:gd name="connsiteY6064" fmla="*/ 113886 h 7720365"/>
              <a:gd name="connsiteX6065" fmla="*/ 1069629 w 10345110"/>
              <a:gd name="connsiteY6065" fmla="*/ 120296 h 7720365"/>
              <a:gd name="connsiteX6066" fmla="*/ 1066782 w 10345110"/>
              <a:gd name="connsiteY6066" fmla="*/ 118873 h 7720365"/>
              <a:gd name="connsiteX6067" fmla="*/ 1061088 w 10345110"/>
              <a:gd name="connsiteY6067" fmla="*/ 113886 h 7720365"/>
              <a:gd name="connsiteX6068" fmla="*/ 1056105 w 10345110"/>
              <a:gd name="connsiteY6068" fmla="*/ 118873 h 7720365"/>
              <a:gd name="connsiteX6069" fmla="*/ 1053969 w 10345110"/>
              <a:gd name="connsiteY6069" fmla="*/ 120296 h 7720365"/>
              <a:gd name="connsiteX6070" fmla="*/ 1051122 w 10345110"/>
              <a:gd name="connsiteY6070" fmla="*/ 122438 h 7720365"/>
              <a:gd name="connsiteX6071" fmla="*/ 1051122 w 10345110"/>
              <a:gd name="connsiteY6071" fmla="*/ 129550 h 7720365"/>
              <a:gd name="connsiteX6072" fmla="*/ 1088153 w 10345110"/>
              <a:gd name="connsiteY6072" fmla="*/ 131693 h 7720365"/>
              <a:gd name="connsiteX6073" fmla="*/ 1095271 w 10345110"/>
              <a:gd name="connsiteY6073" fmla="*/ 123141 h 7720365"/>
              <a:gd name="connsiteX6074" fmla="*/ 1081746 w 10345110"/>
              <a:gd name="connsiteY6074" fmla="*/ 100364 h 7720365"/>
              <a:gd name="connsiteX6075" fmla="*/ 1090288 w 10345110"/>
              <a:gd name="connsiteY6075" fmla="*/ 93954 h 7720365"/>
              <a:gd name="connsiteX6076" fmla="*/ 1099542 w 10345110"/>
              <a:gd name="connsiteY6076" fmla="*/ 93954 h 7720365"/>
              <a:gd name="connsiteX6077" fmla="*/ 1118065 w 10345110"/>
              <a:gd name="connsiteY6077" fmla="*/ 100364 h 7720365"/>
              <a:gd name="connsiteX6078" fmla="*/ 1115930 w 10345110"/>
              <a:gd name="connsiteY6078" fmla="*/ 97519 h 7720365"/>
              <a:gd name="connsiteX6079" fmla="*/ 1115218 w 10345110"/>
              <a:gd name="connsiteY6079" fmla="*/ 88984 h 7720365"/>
              <a:gd name="connsiteX6080" fmla="*/ 1113082 w 10345110"/>
              <a:gd name="connsiteY6080" fmla="*/ 86121 h 7720365"/>
              <a:gd name="connsiteX6081" fmla="*/ 1123759 w 10345110"/>
              <a:gd name="connsiteY6081" fmla="*/ 73319 h 7720365"/>
              <a:gd name="connsiteX6082" fmla="*/ 1137996 w 10345110"/>
              <a:gd name="connsiteY6082" fmla="*/ 61923 h 7720365"/>
              <a:gd name="connsiteX6083" fmla="*/ 1152248 w 10345110"/>
              <a:gd name="connsiteY6083" fmla="*/ 52667 h 7720365"/>
              <a:gd name="connsiteX6084" fmla="*/ 1182872 w 10345110"/>
              <a:gd name="connsiteY6084" fmla="*/ 45554 h 7720365"/>
              <a:gd name="connsiteX6085" fmla="*/ 1199244 w 10345110"/>
              <a:gd name="connsiteY6085" fmla="*/ 34157 h 7720365"/>
              <a:gd name="connsiteX6086" fmla="*/ 1211345 w 10345110"/>
              <a:gd name="connsiteY6086" fmla="*/ 19932 h 7720365"/>
              <a:gd name="connsiteX6087" fmla="*/ 1217056 w 10345110"/>
              <a:gd name="connsiteY6087" fmla="*/ 2845 h 77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</a:cxnLst>
            <a:rect l="l" t="t" r="r" b="b"/>
            <a:pathLst>
              <a:path w="10345110" h="7720365">
                <a:moveTo>
                  <a:pt x="6484361" y="6039628"/>
                </a:moveTo>
                <a:lnTo>
                  <a:pt x="6485687" y="6041778"/>
                </a:lnTo>
                <a:lnTo>
                  <a:pt x="6485687" y="6042107"/>
                </a:lnTo>
                <a:lnTo>
                  <a:pt x="6485932" y="6042476"/>
                </a:lnTo>
                <a:lnTo>
                  <a:pt x="6485932" y="6044606"/>
                </a:lnTo>
                <a:lnTo>
                  <a:pt x="6486481" y="6046249"/>
                </a:lnTo>
                <a:lnTo>
                  <a:pt x="6489534" y="6050210"/>
                </a:lnTo>
                <a:lnTo>
                  <a:pt x="6490206" y="6051017"/>
                </a:lnTo>
                <a:lnTo>
                  <a:pt x="6493776" y="6060981"/>
                </a:lnTo>
                <a:lnTo>
                  <a:pt x="6498050" y="6065968"/>
                </a:lnTo>
                <a:lnTo>
                  <a:pt x="6490922" y="6088036"/>
                </a:lnTo>
                <a:lnTo>
                  <a:pt x="6491638" y="6110105"/>
                </a:lnTo>
                <a:lnTo>
                  <a:pt x="6502325" y="6146407"/>
                </a:lnTo>
                <a:lnTo>
                  <a:pt x="6500307" y="6144117"/>
                </a:lnTo>
                <a:lnTo>
                  <a:pt x="6500931" y="6146409"/>
                </a:lnTo>
                <a:lnTo>
                  <a:pt x="6486349" y="6128492"/>
                </a:lnTo>
                <a:lnTo>
                  <a:pt x="6483698" y="6099110"/>
                </a:lnTo>
                <a:lnTo>
                  <a:pt x="6484361" y="6067577"/>
                </a:lnTo>
                <a:lnTo>
                  <a:pt x="6483230" y="6055961"/>
                </a:lnTo>
                <a:lnTo>
                  <a:pt x="6481657" y="6041042"/>
                </a:lnTo>
                <a:lnTo>
                  <a:pt x="6481775" y="6041013"/>
                </a:lnTo>
                <a:lnTo>
                  <a:pt x="6481710" y="6040345"/>
                </a:lnTo>
                <a:close/>
                <a:moveTo>
                  <a:pt x="5462706" y="5931520"/>
                </a:moveTo>
                <a:lnTo>
                  <a:pt x="5477187" y="5938765"/>
                </a:lnTo>
                <a:lnTo>
                  <a:pt x="5548199" y="5947998"/>
                </a:lnTo>
                <a:lnTo>
                  <a:pt x="5548018" y="5947792"/>
                </a:lnTo>
                <a:lnTo>
                  <a:pt x="5476747" y="5938534"/>
                </a:lnTo>
                <a:close/>
                <a:moveTo>
                  <a:pt x="5438979" y="5920736"/>
                </a:moveTo>
                <a:lnTo>
                  <a:pt x="5404187" y="5924286"/>
                </a:lnTo>
                <a:lnTo>
                  <a:pt x="5404551" y="5924523"/>
                </a:lnTo>
                <a:lnTo>
                  <a:pt x="5439416" y="5920946"/>
                </a:lnTo>
                <a:lnTo>
                  <a:pt x="5450007" y="5925177"/>
                </a:lnTo>
                <a:lnTo>
                  <a:pt x="5449666" y="5925006"/>
                </a:lnTo>
                <a:close/>
                <a:moveTo>
                  <a:pt x="2535357" y="5816092"/>
                </a:moveTo>
                <a:lnTo>
                  <a:pt x="2527894" y="5821077"/>
                </a:lnTo>
                <a:lnTo>
                  <a:pt x="2517922" y="5824625"/>
                </a:lnTo>
                <a:lnTo>
                  <a:pt x="2485898" y="5831038"/>
                </a:lnTo>
                <a:lnTo>
                  <a:pt x="2470225" y="5832449"/>
                </a:lnTo>
                <a:lnTo>
                  <a:pt x="2413270" y="5843841"/>
                </a:lnTo>
                <a:lnTo>
                  <a:pt x="2394060" y="5853823"/>
                </a:lnTo>
                <a:lnTo>
                  <a:pt x="2393044" y="5854592"/>
                </a:lnTo>
                <a:lnTo>
                  <a:pt x="2412010" y="5844752"/>
                </a:lnTo>
                <a:lnTo>
                  <a:pt x="2468965" y="5833372"/>
                </a:lnTo>
                <a:lnTo>
                  <a:pt x="2484647" y="5831941"/>
                </a:lnTo>
                <a:lnTo>
                  <a:pt x="2516681" y="5825525"/>
                </a:lnTo>
                <a:lnTo>
                  <a:pt x="2526664" y="5821970"/>
                </a:lnTo>
                <a:lnTo>
                  <a:pt x="2535194" y="5816269"/>
                </a:lnTo>
                <a:close/>
                <a:moveTo>
                  <a:pt x="2170531" y="5767684"/>
                </a:moveTo>
                <a:lnTo>
                  <a:pt x="2162704" y="5769821"/>
                </a:lnTo>
                <a:lnTo>
                  <a:pt x="2161798" y="5770594"/>
                </a:lnTo>
                <a:lnTo>
                  <a:pt x="2169219" y="5768558"/>
                </a:lnTo>
                <a:lnTo>
                  <a:pt x="2176334" y="5769989"/>
                </a:lnTo>
                <a:lnTo>
                  <a:pt x="2184193" y="5772850"/>
                </a:lnTo>
                <a:lnTo>
                  <a:pt x="2215520" y="5794917"/>
                </a:lnTo>
                <a:lnTo>
                  <a:pt x="2220474" y="5804173"/>
                </a:lnTo>
                <a:lnTo>
                  <a:pt x="2224050" y="5811283"/>
                </a:lnTo>
                <a:lnTo>
                  <a:pt x="2224758" y="5818415"/>
                </a:lnTo>
                <a:lnTo>
                  <a:pt x="2226881" y="5823401"/>
                </a:lnTo>
                <a:lnTo>
                  <a:pt x="2228334" y="5823401"/>
                </a:lnTo>
                <a:lnTo>
                  <a:pt x="2246847" y="5829817"/>
                </a:lnTo>
                <a:lnTo>
                  <a:pt x="2346526" y="5870396"/>
                </a:lnTo>
                <a:lnTo>
                  <a:pt x="2358632" y="5882492"/>
                </a:lnTo>
                <a:lnTo>
                  <a:pt x="2359760" y="5881436"/>
                </a:lnTo>
                <a:lnTo>
                  <a:pt x="2347792" y="5869469"/>
                </a:lnTo>
                <a:lnTo>
                  <a:pt x="2248126" y="5828900"/>
                </a:lnTo>
                <a:lnTo>
                  <a:pt x="2229612" y="5822488"/>
                </a:lnTo>
                <a:lnTo>
                  <a:pt x="2228182" y="5822488"/>
                </a:lnTo>
                <a:lnTo>
                  <a:pt x="2226056" y="5817508"/>
                </a:lnTo>
                <a:lnTo>
                  <a:pt x="2225341" y="5810390"/>
                </a:lnTo>
                <a:lnTo>
                  <a:pt x="2221785" y="5803272"/>
                </a:lnTo>
                <a:lnTo>
                  <a:pt x="2216798" y="5794017"/>
                </a:lnTo>
                <a:lnTo>
                  <a:pt x="2185471" y="5771938"/>
                </a:lnTo>
                <a:lnTo>
                  <a:pt x="2177643" y="5769095"/>
                </a:lnTo>
                <a:close/>
                <a:moveTo>
                  <a:pt x="2705040" y="5694488"/>
                </a:moveTo>
                <a:lnTo>
                  <a:pt x="2703934" y="5695225"/>
                </a:lnTo>
                <a:lnTo>
                  <a:pt x="2700395" y="5699496"/>
                </a:lnTo>
                <a:lnTo>
                  <a:pt x="2700395" y="5705197"/>
                </a:lnTo>
                <a:lnTo>
                  <a:pt x="2700395" y="5711591"/>
                </a:lnTo>
                <a:lnTo>
                  <a:pt x="2703934" y="5732249"/>
                </a:lnTo>
                <a:lnTo>
                  <a:pt x="2709633" y="5737950"/>
                </a:lnTo>
                <a:lnTo>
                  <a:pt x="2717455" y="5738666"/>
                </a:lnTo>
                <a:lnTo>
                  <a:pt x="2730977" y="5736520"/>
                </a:lnTo>
                <a:lnTo>
                  <a:pt x="2748074" y="5724424"/>
                </a:lnTo>
                <a:lnTo>
                  <a:pt x="2748111" y="5724386"/>
                </a:lnTo>
                <a:lnTo>
                  <a:pt x="2732212" y="5735643"/>
                </a:lnTo>
                <a:lnTo>
                  <a:pt x="2718684" y="5737781"/>
                </a:lnTo>
                <a:lnTo>
                  <a:pt x="2710856" y="5737075"/>
                </a:lnTo>
                <a:lnTo>
                  <a:pt x="2705156" y="5731368"/>
                </a:lnTo>
                <a:lnTo>
                  <a:pt x="2701599" y="5710721"/>
                </a:lnTo>
                <a:lnTo>
                  <a:pt x="2701599" y="5704309"/>
                </a:lnTo>
                <a:lnTo>
                  <a:pt x="2701599" y="5698623"/>
                </a:lnTo>
                <a:close/>
                <a:moveTo>
                  <a:pt x="2785592" y="5690799"/>
                </a:moveTo>
                <a:lnTo>
                  <a:pt x="2770652" y="5701466"/>
                </a:lnTo>
                <a:lnTo>
                  <a:pt x="2770599" y="5701519"/>
                </a:lnTo>
                <a:lnTo>
                  <a:pt x="2784392" y="5691670"/>
                </a:lnTo>
                <a:lnTo>
                  <a:pt x="2816427" y="5693794"/>
                </a:lnTo>
                <a:lnTo>
                  <a:pt x="2817509" y="5692929"/>
                </a:lnTo>
                <a:close/>
                <a:moveTo>
                  <a:pt x="2599357" y="5684444"/>
                </a:moveTo>
                <a:lnTo>
                  <a:pt x="2594106" y="5687936"/>
                </a:lnTo>
                <a:lnTo>
                  <a:pt x="2574877" y="5700760"/>
                </a:lnTo>
                <a:lnTo>
                  <a:pt x="2574638" y="5700973"/>
                </a:lnTo>
                <a:lnTo>
                  <a:pt x="2592856" y="5688809"/>
                </a:lnTo>
                <a:lnTo>
                  <a:pt x="2599263" y="5684538"/>
                </a:lnTo>
                <a:close/>
                <a:moveTo>
                  <a:pt x="6299828" y="5649640"/>
                </a:moveTo>
                <a:lnTo>
                  <a:pt x="6277110" y="5682253"/>
                </a:lnTo>
                <a:lnTo>
                  <a:pt x="6276883" y="5682859"/>
                </a:lnTo>
                <a:lnTo>
                  <a:pt x="6299649" y="5650125"/>
                </a:lnTo>
                <a:close/>
                <a:moveTo>
                  <a:pt x="2695898" y="5640249"/>
                </a:moveTo>
                <a:lnTo>
                  <a:pt x="2646075" y="5646661"/>
                </a:lnTo>
                <a:lnTo>
                  <a:pt x="2623289" y="5654484"/>
                </a:lnTo>
                <a:lnTo>
                  <a:pt x="2622509" y="5655185"/>
                </a:lnTo>
                <a:lnTo>
                  <a:pt x="2644856" y="5647514"/>
                </a:lnTo>
                <a:lnTo>
                  <a:pt x="2694696" y="5641098"/>
                </a:lnTo>
                <a:lnTo>
                  <a:pt x="2705349" y="5641813"/>
                </a:lnTo>
                <a:lnTo>
                  <a:pt x="2715332" y="5650354"/>
                </a:lnTo>
                <a:lnTo>
                  <a:pt x="2728146" y="5663902"/>
                </a:lnTo>
                <a:lnTo>
                  <a:pt x="2730977" y="5670297"/>
                </a:lnTo>
                <a:lnTo>
                  <a:pt x="2732430" y="5675282"/>
                </a:lnTo>
                <a:lnTo>
                  <a:pt x="2728956" y="5680126"/>
                </a:lnTo>
                <a:lnTo>
                  <a:pt x="2730068" y="5679407"/>
                </a:lnTo>
                <a:lnTo>
                  <a:pt x="2733624" y="5674427"/>
                </a:lnTo>
                <a:lnTo>
                  <a:pt x="2732212" y="5669446"/>
                </a:lnTo>
                <a:lnTo>
                  <a:pt x="2729352" y="5663034"/>
                </a:lnTo>
                <a:lnTo>
                  <a:pt x="2716539" y="5649504"/>
                </a:lnTo>
                <a:lnTo>
                  <a:pt x="2706567" y="5640955"/>
                </a:lnTo>
                <a:close/>
                <a:moveTo>
                  <a:pt x="1790382" y="5621739"/>
                </a:moveTo>
                <a:lnTo>
                  <a:pt x="1789255" y="5622667"/>
                </a:lnTo>
                <a:lnTo>
                  <a:pt x="1892978" y="5657486"/>
                </a:lnTo>
                <a:lnTo>
                  <a:pt x="1895809" y="5665311"/>
                </a:lnTo>
                <a:lnTo>
                  <a:pt x="1897261" y="5671012"/>
                </a:lnTo>
                <a:lnTo>
                  <a:pt x="1894393" y="5678144"/>
                </a:lnTo>
                <a:lnTo>
                  <a:pt x="1890109" y="5683823"/>
                </a:lnTo>
                <a:lnTo>
                  <a:pt x="1886571" y="5689524"/>
                </a:lnTo>
                <a:lnTo>
                  <a:pt x="1881579" y="5703051"/>
                </a:lnTo>
                <a:lnTo>
                  <a:pt x="1880872" y="5709467"/>
                </a:lnTo>
                <a:lnTo>
                  <a:pt x="1882995" y="5714453"/>
                </a:lnTo>
                <a:lnTo>
                  <a:pt x="1890109" y="5718723"/>
                </a:lnTo>
                <a:lnTo>
                  <a:pt x="1899385" y="5722278"/>
                </a:lnTo>
                <a:lnTo>
                  <a:pt x="1908622" y="5727264"/>
                </a:lnTo>
                <a:lnTo>
                  <a:pt x="1929296" y="5733680"/>
                </a:lnTo>
                <a:lnTo>
                  <a:pt x="1965577" y="5734395"/>
                </a:lnTo>
                <a:lnTo>
                  <a:pt x="1984090" y="5731534"/>
                </a:lnTo>
                <a:lnTo>
                  <a:pt x="2009010" y="5733680"/>
                </a:lnTo>
                <a:lnTo>
                  <a:pt x="2019700" y="5736520"/>
                </a:lnTo>
                <a:lnTo>
                  <a:pt x="2029683" y="5740790"/>
                </a:lnTo>
                <a:lnTo>
                  <a:pt x="2040336" y="5749331"/>
                </a:lnTo>
                <a:lnTo>
                  <a:pt x="2054603" y="5769989"/>
                </a:lnTo>
                <a:lnTo>
                  <a:pt x="2056726" y="5775690"/>
                </a:lnTo>
                <a:lnTo>
                  <a:pt x="2058141" y="5783515"/>
                </a:lnTo>
                <a:lnTo>
                  <a:pt x="2058141" y="5790647"/>
                </a:lnTo>
                <a:lnTo>
                  <a:pt x="2060302" y="5797041"/>
                </a:lnTo>
                <a:lnTo>
                  <a:pt x="2063841" y="5800618"/>
                </a:lnTo>
                <a:lnTo>
                  <a:pt x="2100159" y="5804173"/>
                </a:lnTo>
                <a:lnTo>
                  <a:pt x="2119379" y="5810590"/>
                </a:lnTo>
                <a:lnTo>
                  <a:pt x="2130778" y="5808443"/>
                </a:lnTo>
                <a:lnTo>
                  <a:pt x="2131567" y="5807645"/>
                </a:lnTo>
                <a:lnTo>
                  <a:pt x="2120689" y="5809684"/>
                </a:lnTo>
                <a:lnTo>
                  <a:pt x="2101478" y="5803272"/>
                </a:lnTo>
                <a:lnTo>
                  <a:pt x="2065164" y="5799703"/>
                </a:lnTo>
                <a:lnTo>
                  <a:pt x="2061608" y="5796154"/>
                </a:lnTo>
                <a:lnTo>
                  <a:pt x="2059482" y="5789742"/>
                </a:lnTo>
                <a:lnTo>
                  <a:pt x="2059482" y="5782625"/>
                </a:lnTo>
                <a:lnTo>
                  <a:pt x="2058052" y="5774801"/>
                </a:lnTo>
                <a:lnTo>
                  <a:pt x="2055907" y="5769095"/>
                </a:lnTo>
                <a:lnTo>
                  <a:pt x="2041682" y="5748447"/>
                </a:lnTo>
                <a:lnTo>
                  <a:pt x="2030995" y="5739918"/>
                </a:lnTo>
                <a:lnTo>
                  <a:pt x="2021023" y="5735643"/>
                </a:lnTo>
                <a:lnTo>
                  <a:pt x="2010354" y="5732800"/>
                </a:lnTo>
                <a:lnTo>
                  <a:pt x="1985443" y="5730663"/>
                </a:lnTo>
                <a:lnTo>
                  <a:pt x="1966928" y="5733506"/>
                </a:lnTo>
                <a:lnTo>
                  <a:pt x="1930614" y="5732800"/>
                </a:lnTo>
                <a:lnTo>
                  <a:pt x="1909974" y="5726388"/>
                </a:lnTo>
                <a:lnTo>
                  <a:pt x="1900716" y="5721408"/>
                </a:lnTo>
                <a:lnTo>
                  <a:pt x="1891459" y="5717839"/>
                </a:lnTo>
                <a:lnTo>
                  <a:pt x="1884347" y="5713564"/>
                </a:lnTo>
                <a:lnTo>
                  <a:pt x="1882220" y="5708583"/>
                </a:lnTo>
                <a:lnTo>
                  <a:pt x="1882917" y="5702192"/>
                </a:lnTo>
                <a:lnTo>
                  <a:pt x="1887903" y="5688662"/>
                </a:lnTo>
                <a:lnTo>
                  <a:pt x="1891459" y="5682955"/>
                </a:lnTo>
                <a:lnTo>
                  <a:pt x="1895730" y="5677270"/>
                </a:lnTo>
                <a:lnTo>
                  <a:pt x="1898590" y="5670152"/>
                </a:lnTo>
                <a:lnTo>
                  <a:pt x="1897160" y="5664445"/>
                </a:lnTo>
                <a:lnTo>
                  <a:pt x="1894319" y="5656622"/>
                </a:lnTo>
                <a:close/>
                <a:moveTo>
                  <a:pt x="5207329" y="5560078"/>
                </a:moveTo>
                <a:lnTo>
                  <a:pt x="5208023" y="5567765"/>
                </a:lnTo>
                <a:lnTo>
                  <a:pt x="5208023" y="5574875"/>
                </a:lnTo>
                <a:lnTo>
                  <a:pt x="5207315" y="5581292"/>
                </a:lnTo>
                <a:lnTo>
                  <a:pt x="5205900" y="5588402"/>
                </a:lnTo>
                <a:lnTo>
                  <a:pt x="5205192" y="5593387"/>
                </a:lnTo>
                <a:lnTo>
                  <a:pt x="5203069" y="5599804"/>
                </a:lnTo>
                <a:lnTo>
                  <a:pt x="5200201" y="5604074"/>
                </a:lnTo>
                <a:lnTo>
                  <a:pt x="5196625" y="5606935"/>
                </a:lnTo>
                <a:lnTo>
                  <a:pt x="5194502" y="5609775"/>
                </a:lnTo>
                <a:lnTo>
                  <a:pt x="5194502" y="5614045"/>
                </a:lnTo>
                <a:lnTo>
                  <a:pt x="5198078" y="5626856"/>
                </a:lnTo>
                <a:lnTo>
                  <a:pt x="5198785" y="5634703"/>
                </a:lnTo>
                <a:lnTo>
                  <a:pt x="5198078" y="5641813"/>
                </a:lnTo>
                <a:lnTo>
                  <a:pt x="5150361" y="5703051"/>
                </a:lnTo>
                <a:lnTo>
                  <a:pt x="5143954" y="5715883"/>
                </a:lnTo>
                <a:lnTo>
                  <a:pt x="5138963" y="5722993"/>
                </a:lnTo>
                <a:lnTo>
                  <a:pt x="5128310" y="5734395"/>
                </a:lnTo>
                <a:lnTo>
                  <a:pt x="5119034" y="5747206"/>
                </a:lnTo>
                <a:lnTo>
                  <a:pt x="5119550" y="5747455"/>
                </a:lnTo>
                <a:lnTo>
                  <a:pt x="5128592" y="5734928"/>
                </a:lnTo>
                <a:lnTo>
                  <a:pt x="5139272" y="5723536"/>
                </a:lnTo>
                <a:lnTo>
                  <a:pt x="5144270" y="5716430"/>
                </a:lnTo>
                <a:lnTo>
                  <a:pt x="5150662" y="5703601"/>
                </a:lnTo>
                <a:lnTo>
                  <a:pt x="5198380" y="5642385"/>
                </a:lnTo>
                <a:lnTo>
                  <a:pt x="5199091" y="5635279"/>
                </a:lnTo>
                <a:lnTo>
                  <a:pt x="5198380" y="5627440"/>
                </a:lnTo>
                <a:lnTo>
                  <a:pt x="5194830" y="5614611"/>
                </a:lnTo>
                <a:lnTo>
                  <a:pt x="5194830" y="5610353"/>
                </a:lnTo>
                <a:lnTo>
                  <a:pt x="5196960" y="5607505"/>
                </a:lnTo>
                <a:lnTo>
                  <a:pt x="5200539" y="5604657"/>
                </a:lnTo>
                <a:lnTo>
                  <a:pt x="5203380" y="5600372"/>
                </a:lnTo>
                <a:lnTo>
                  <a:pt x="5205510" y="5593971"/>
                </a:lnTo>
                <a:lnTo>
                  <a:pt x="5206220" y="5588980"/>
                </a:lnTo>
                <a:lnTo>
                  <a:pt x="5207640" y="5581874"/>
                </a:lnTo>
                <a:lnTo>
                  <a:pt x="5208350" y="5575473"/>
                </a:lnTo>
                <a:lnTo>
                  <a:pt x="5208350" y="5568340"/>
                </a:lnTo>
                <a:lnTo>
                  <a:pt x="5207640" y="5560528"/>
                </a:lnTo>
                <a:close/>
                <a:moveTo>
                  <a:pt x="5522883" y="5539658"/>
                </a:moveTo>
                <a:lnTo>
                  <a:pt x="5535909" y="5551984"/>
                </a:lnTo>
                <a:lnTo>
                  <a:pt x="5535966" y="5552018"/>
                </a:lnTo>
                <a:lnTo>
                  <a:pt x="5523154" y="5539861"/>
                </a:lnTo>
                <a:close/>
                <a:moveTo>
                  <a:pt x="5772997" y="5470718"/>
                </a:moveTo>
                <a:lnTo>
                  <a:pt x="5775371" y="5473674"/>
                </a:lnTo>
                <a:lnTo>
                  <a:pt x="5776803" y="5479367"/>
                </a:lnTo>
                <a:lnTo>
                  <a:pt x="5776803" y="5483638"/>
                </a:lnTo>
                <a:lnTo>
                  <a:pt x="5774665" y="5488625"/>
                </a:lnTo>
                <a:lnTo>
                  <a:pt x="5773233" y="5493613"/>
                </a:lnTo>
                <a:lnTo>
                  <a:pt x="5774665" y="5498589"/>
                </a:lnTo>
                <a:lnTo>
                  <a:pt x="5776803" y="5504283"/>
                </a:lnTo>
                <a:lnTo>
                  <a:pt x="5779645" y="5508553"/>
                </a:lnTo>
                <a:lnTo>
                  <a:pt x="5782499" y="5512117"/>
                </a:lnTo>
                <a:lnTo>
                  <a:pt x="5782560" y="5512168"/>
                </a:lnTo>
                <a:lnTo>
                  <a:pt x="5780240" y="5509266"/>
                </a:lnTo>
                <a:lnTo>
                  <a:pt x="5777400" y="5504981"/>
                </a:lnTo>
                <a:lnTo>
                  <a:pt x="5775270" y="5499285"/>
                </a:lnTo>
                <a:lnTo>
                  <a:pt x="5773821" y="5494321"/>
                </a:lnTo>
                <a:lnTo>
                  <a:pt x="5775270" y="5489331"/>
                </a:lnTo>
                <a:lnTo>
                  <a:pt x="5777400" y="5484340"/>
                </a:lnTo>
                <a:lnTo>
                  <a:pt x="5777400" y="5480082"/>
                </a:lnTo>
                <a:lnTo>
                  <a:pt x="5775980" y="5474386"/>
                </a:lnTo>
                <a:lnTo>
                  <a:pt x="5773111" y="5470833"/>
                </a:lnTo>
                <a:close/>
                <a:moveTo>
                  <a:pt x="3807521" y="5449436"/>
                </a:moveTo>
                <a:lnTo>
                  <a:pt x="3807512" y="5449460"/>
                </a:lnTo>
                <a:lnTo>
                  <a:pt x="3807512" y="5485156"/>
                </a:lnTo>
                <a:lnTo>
                  <a:pt x="3807521" y="5485155"/>
                </a:lnTo>
                <a:close/>
                <a:moveTo>
                  <a:pt x="5164148" y="5439487"/>
                </a:moveTo>
                <a:lnTo>
                  <a:pt x="5166043" y="5443860"/>
                </a:lnTo>
                <a:lnTo>
                  <a:pt x="5164590" y="5458817"/>
                </a:lnTo>
                <a:lnTo>
                  <a:pt x="5164590" y="5465927"/>
                </a:lnTo>
                <a:lnTo>
                  <a:pt x="5166751" y="5473059"/>
                </a:lnTo>
                <a:lnTo>
                  <a:pt x="5168874" y="5479454"/>
                </a:lnTo>
                <a:lnTo>
                  <a:pt x="5170997" y="5493695"/>
                </a:lnTo>
                <a:lnTo>
                  <a:pt x="5170997" y="5509368"/>
                </a:lnTo>
                <a:lnTo>
                  <a:pt x="5170997" y="5517908"/>
                </a:lnTo>
                <a:lnTo>
                  <a:pt x="5173158" y="5527164"/>
                </a:lnTo>
                <a:lnTo>
                  <a:pt x="5177404" y="5536420"/>
                </a:lnTo>
                <a:lnTo>
                  <a:pt x="5177479" y="5536466"/>
                </a:lnTo>
                <a:lnTo>
                  <a:pt x="5173470" y="5527764"/>
                </a:lnTo>
                <a:lnTo>
                  <a:pt x="5171340" y="5518515"/>
                </a:lnTo>
                <a:lnTo>
                  <a:pt x="5171340" y="5509971"/>
                </a:lnTo>
                <a:lnTo>
                  <a:pt x="5171340" y="5494321"/>
                </a:lnTo>
                <a:lnTo>
                  <a:pt x="5169181" y="5480082"/>
                </a:lnTo>
                <a:lnTo>
                  <a:pt x="5167051" y="5473681"/>
                </a:lnTo>
                <a:lnTo>
                  <a:pt x="5164920" y="5466548"/>
                </a:lnTo>
                <a:lnTo>
                  <a:pt x="5164920" y="5459441"/>
                </a:lnTo>
                <a:lnTo>
                  <a:pt x="5166341" y="5444470"/>
                </a:lnTo>
                <a:lnTo>
                  <a:pt x="5164210" y="5439506"/>
                </a:lnTo>
                <a:close/>
                <a:moveTo>
                  <a:pt x="2887472" y="5374923"/>
                </a:moveTo>
                <a:lnTo>
                  <a:pt x="2875286" y="5378988"/>
                </a:lnTo>
                <a:lnTo>
                  <a:pt x="2841117" y="5397499"/>
                </a:lnTo>
                <a:lnTo>
                  <a:pt x="2840715" y="5397870"/>
                </a:lnTo>
                <a:lnTo>
                  <a:pt x="2874089" y="5379762"/>
                </a:lnTo>
                <a:lnTo>
                  <a:pt x="2886903" y="5375491"/>
                </a:lnTo>
                <a:close/>
                <a:moveTo>
                  <a:pt x="6279755" y="5350150"/>
                </a:moveTo>
                <a:lnTo>
                  <a:pt x="6275688" y="5356921"/>
                </a:lnTo>
                <a:lnTo>
                  <a:pt x="6270697" y="5363332"/>
                </a:lnTo>
                <a:lnTo>
                  <a:pt x="6241479" y="5389670"/>
                </a:lnTo>
                <a:lnTo>
                  <a:pt x="6237205" y="5397505"/>
                </a:lnTo>
                <a:lnTo>
                  <a:pt x="6232214" y="5407468"/>
                </a:lnTo>
                <a:lnTo>
                  <a:pt x="6232192" y="5407619"/>
                </a:lnTo>
                <a:lnTo>
                  <a:pt x="6236971" y="5398067"/>
                </a:lnTo>
                <a:lnTo>
                  <a:pt x="6241248" y="5390234"/>
                </a:lnTo>
                <a:lnTo>
                  <a:pt x="6270448" y="5363878"/>
                </a:lnTo>
                <a:lnTo>
                  <a:pt x="6275436" y="5357487"/>
                </a:lnTo>
                <a:lnTo>
                  <a:pt x="6279700" y="5350351"/>
                </a:lnTo>
                <a:close/>
                <a:moveTo>
                  <a:pt x="5101229" y="5341682"/>
                </a:moveTo>
                <a:lnTo>
                  <a:pt x="5101229" y="5342022"/>
                </a:lnTo>
                <a:lnTo>
                  <a:pt x="5101229" y="5345599"/>
                </a:lnTo>
                <a:lnTo>
                  <a:pt x="5099106" y="5356979"/>
                </a:lnTo>
                <a:lnTo>
                  <a:pt x="5100521" y="5370506"/>
                </a:lnTo>
                <a:lnTo>
                  <a:pt x="5102644" y="5376922"/>
                </a:lnTo>
                <a:lnTo>
                  <a:pt x="5101229" y="5391164"/>
                </a:lnTo>
                <a:lnTo>
                  <a:pt x="5099106" y="5397580"/>
                </a:lnTo>
                <a:lnTo>
                  <a:pt x="5099106" y="5404690"/>
                </a:lnTo>
                <a:lnTo>
                  <a:pt x="5101229" y="5411106"/>
                </a:lnTo>
                <a:lnTo>
                  <a:pt x="5101387" y="5411326"/>
                </a:lnTo>
                <a:lnTo>
                  <a:pt x="5099392" y="5405331"/>
                </a:lnTo>
                <a:lnTo>
                  <a:pt x="5099392" y="5398198"/>
                </a:lnTo>
                <a:lnTo>
                  <a:pt x="5101522" y="5391797"/>
                </a:lnTo>
                <a:lnTo>
                  <a:pt x="5102971" y="5377558"/>
                </a:lnTo>
                <a:lnTo>
                  <a:pt x="5100812" y="5371157"/>
                </a:lnTo>
                <a:lnTo>
                  <a:pt x="5099392" y="5357622"/>
                </a:lnTo>
                <a:lnTo>
                  <a:pt x="5101522" y="5346231"/>
                </a:lnTo>
                <a:lnTo>
                  <a:pt x="5101522" y="5342678"/>
                </a:lnTo>
                <a:lnTo>
                  <a:pt x="5101522" y="5341973"/>
                </a:lnTo>
                <a:close/>
                <a:moveTo>
                  <a:pt x="2938905" y="5325653"/>
                </a:moveTo>
                <a:lnTo>
                  <a:pt x="2926694" y="5333667"/>
                </a:lnTo>
                <a:lnTo>
                  <a:pt x="2938903" y="5325656"/>
                </a:lnTo>
                <a:close/>
                <a:moveTo>
                  <a:pt x="2993466" y="5256534"/>
                </a:moveTo>
                <a:lnTo>
                  <a:pt x="2983494" y="5258672"/>
                </a:lnTo>
                <a:lnTo>
                  <a:pt x="2982742" y="5259346"/>
                </a:lnTo>
                <a:lnTo>
                  <a:pt x="2992281" y="5257287"/>
                </a:lnTo>
                <a:lnTo>
                  <a:pt x="3007256" y="5257287"/>
                </a:lnTo>
                <a:lnTo>
                  <a:pt x="3016493" y="5259433"/>
                </a:lnTo>
                <a:lnTo>
                  <a:pt x="3020777" y="5259433"/>
                </a:lnTo>
                <a:lnTo>
                  <a:pt x="3025061" y="5257287"/>
                </a:lnTo>
                <a:lnTo>
                  <a:pt x="3025133" y="5257071"/>
                </a:lnTo>
                <a:lnTo>
                  <a:pt x="3021934" y="5258672"/>
                </a:lnTo>
                <a:lnTo>
                  <a:pt x="3017663" y="5258672"/>
                </a:lnTo>
                <a:lnTo>
                  <a:pt x="3008424" y="5256534"/>
                </a:lnTo>
                <a:close/>
                <a:moveTo>
                  <a:pt x="3120675" y="5179243"/>
                </a:moveTo>
                <a:lnTo>
                  <a:pt x="3099529" y="5186062"/>
                </a:lnTo>
                <a:lnTo>
                  <a:pt x="3098470" y="5186761"/>
                </a:lnTo>
                <a:lnTo>
                  <a:pt x="3120456" y="5179684"/>
                </a:lnTo>
                <a:close/>
                <a:moveTo>
                  <a:pt x="6207387" y="5113268"/>
                </a:moveTo>
                <a:lnTo>
                  <a:pt x="6208692" y="5119156"/>
                </a:lnTo>
                <a:lnTo>
                  <a:pt x="6209408" y="5126273"/>
                </a:lnTo>
                <a:lnTo>
                  <a:pt x="6211545" y="5132684"/>
                </a:lnTo>
                <a:lnTo>
                  <a:pt x="6211671" y="5132967"/>
                </a:lnTo>
                <a:lnTo>
                  <a:pt x="6209684" y="5126970"/>
                </a:lnTo>
                <a:lnTo>
                  <a:pt x="6208974" y="5119864"/>
                </a:lnTo>
                <a:lnTo>
                  <a:pt x="6207554" y="5113463"/>
                </a:lnTo>
                <a:close/>
                <a:moveTo>
                  <a:pt x="3264829" y="5107537"/>
                </a:moveTo>
                <a:lnTo>
                  <a:pt x="3260421" y="5111316"/>
                </a:lnTo>
                <a:lnTo>
                  <a:pt x="3256150" y="5111316"/>
                </a:lnTo>
                <a:lnTo>
                  <a:pt x="3251164" y="5111316"/>
                </a:lnTo>
                <a:lnTo>
                  <a:pt x="3242622" y="5112021"/>
                </a:lnTo>
                <a:lnTo>
                  <a:pt x="3231238" y="5118433"/>
                </a:lnTo>
                <a:lnTo>
                  <a:pt x="3210597" y="5120571"/>
                </a:lnTo>
                <a:lnTo>
                  <a:pt x="3197784" y="5126983"/>
                </a:lnTo>
                <a:lnTo>
                  <a:pt x="3137970" y="5127689"/>
                </a:lnTo>
                <a:lnTo>
                  <a:pt x="3129427" y="5131963"/>
                </a:lnTo>
                <a:lnTo>
                  <a:pt x="3129344" y="5132158"/>
                </a:lnTo>
                <a:lnTo>
                  <a:pt x="3136846" y="5128418"/>
                </a:lnTo>
                <a:lnTo>
                  <a:pt x="3196631" y="5127703"/>
                </a:lnTo>
                <a:lnTo>
                  <a:pt x="3209445" y="5121287"/>
                </a:lnTo>
                <a:lnTo>
                  <a:pt x="3230118" y="5119162"/>
                </a:lnTo>
                <a:lnTo>
                  <a:pt x="3230570" y="5119495"/>
                </a:lnTo>
                <a:lnTo>
                  <a:pt x="3241303" y="5113463"/>
                </a:lnTo>
                <a:lnTo>
                  <a:pt x="3249852" y="5112731"/>
                </a:lnTo>
                <a:lnTo>
                  <a:pt x="3254852" y="5112731"/>
                </a:lnTo>
                <a:lnTo>
                  <a:pt x="3259112" y="5112731"/>
                </a:lnTo>
                <a:lnTo>
                  <a:pt x="3264111" y="5108472"/>
                </a:lnTo>
                <a:close/>
                <a:moveTo>
                  <a:pt x="8142536" y="5091397"/>
                </a:moveTo>
                <a:lnTo>
                  <a:pt x="8143248" y="5092829"/>
                </a:lnTo>
                <a:lnTo>
                  <a:pt x="8143248" y="5095695"/>
                </a:lnTo>
                <a:lnTo>
                  <a:pt x="8144672" y="5097844"/>
                </a:lnTo>
                <a:lnTo>
                  <a:pt x="8181690" y="5150850"/>
                </a:lnTo>
                <a:lnTo>
                  <a:pt x="8211518" y="5168000"/>
                </a:lnTo>
                <a:lnTo>
                  <a:pt x="8238296" y="5156167"/>
                </a:lnTo>
                <a:lnTo>
                  <a:pt x="8242200" y="5154431"/>
                </a:lnTo>
                <a:lnTo>
                  <a:pt x="8254302" y="5170905"/>
                </a:lnTo>
                <a:lnTo>
                  <a:pt x="8253590" y="5191678"/>
                </a:lnTo>
                <a:lnTo>
                  <a:pt x="8235794" y="5195976"/>
                </a:lnTo>
                <a:lnTo>
                  <a:pt x="8235397" y="5195976"/>
                </a:lnTo>
                <a:lnTo>
                  <a:pt x="8235155" y="5196034"/>
                </a:lnTo>
                <a:lnTo>
                  <a:pt x="8208798" y="5196034"/>
                </a:lnTo>
                <a:lnTo>
                  <a:pt x="8171784" y="5171102"/>
                </a:lnTo>
                <a:lnTo>
                  <a:pt x="8159860" y="5164799"/>
                </a:lnTo>
                <a:lnTo>
                  <a:pt x="8145383" y="5175203"/>
                </a:lnTo>
                <a:lnTo>
                  <a:pt x="8138265" y="5180218"/>
                </a:lnTo>
                <a:lnTo>
                  <a:pt x="8125451" y="5198125"/>
                </a:lnTo>
                <a:lnTo>
                  <a:pt x="8113348" y="5206721"/>
                </a:lnTo>
                <a:lnTo>
                  <a:pt x="8112915" y="5206547"/>
                </a:lnTo>
                <a:lnTo>
                  <a:pt x="8112664" y="5206724"/>
                </a:lnTo>
                <a:lnTo>
                  <a:pt x="8101987" y="5202441"/>
                </a:lnTo>
                <a:lnTo>
                  <a:pt x="8105546" y="5182500"/>
                </a:lnTo>
                <a:lnTo>
                  <a:pt x="8101987" y="5175385"/>
                </a:lnTo>
                <a:lnTo>
                  <a:pt x="8101987" y="5166122"/>
                </a:lnTo>
                <a:lnTo>
                  <a:pt x="8106258" y="5158995"/>
                </a:lnTo>
                <a:lnTo>
                  <a:pt x="8110528" y="5150452"/>
                </a:lnTo>
                <a:lnTo>
                  <a:pt x="8110528" y="5141910"/>
                </a:lnTo>
                <a:lnTo>
                  <a:pt x="8105546" y="5139054"/>
                </a:lnTo>
                <a:lnTo>
                  <a:pt x="8101987" y="5134783"/>
                </a:lnTo>
                <a:lnTo>
                  <a:pt x="8106258" y="5127656"/>
                </a:lnTo>
                <a:lnTo>
                  <a:pt x="8115511" y="5116977"/>
                </a:lnTo>
                <a:lnTo>
                  <a:pt x="8115643" y="5117109"/>
                </a:lnTo>
                <a:lnTo>
                  <a:pt x="8116197" y="5116467"/>
                </a:lnTo>
                <a:lnTo>
                  <a:pt x="8121892" y="5122197"/>
                </a:lnTo>
                <a:lnTo>
                  <a:pt x="8129223" y="5118844"/>
                </a:lnTo>
                <a:lnTo>
                  <a:pt x="8136174" y="5107715"/>
                </a:lnTo>
                <a:lnTo>
                  <a:pt x="8138309" y="5093473"/>
                </a:lnTo>
                <a:lnTo>
                  <a:pt x="8138917" y="5093229"/>
                </a:lnTo>
                <a:lnTo>
                  <a:pt x="8138977" y="5092829"/>
                </a:lnTo>
                <a:close/>
                <a:moveTo>
                  <a:pt x="3345129" y="4961822"/>
                </a:moveTo>
                <a:lnTo>
                  <a:pt x="3338016" y="4963254"/>
                </a:lnTo>
                <a:lnTo>
                  <a:pt x="3330904" y="4965392"/>
                </a:lnTo>
                <a:lnTo>
                  <a:pt x="3324488" y="4968235"/>
                </a:lnTo>
                <a:lnTo>
                  <a:pt x="3319502" y="4973215"/>
                </a:lnTo>
                <a:lnTo>
                  <a:pt x="3318977" y="4973893"/>
                </a:lnTo>
                <a:lnTo>
                  <a:pt x="3323220" y="4969658"/>
                </a:lnTo>
                <a:lnTo>
                  <a:pt x="3329611" y="4966810"/>
                </a:lnTo>
                <a:lnTo>
                  <a:pt x="3336741" y="4964667"/>
                </a:lnTo>
                <a:lnTo>
                  <a:pt x="3343870" y="4963257"/>
                </a:lnTo>
                <a:lnTo>
                  <a:pt x="3364520" y="4965372"/>
                </a:lnTo>
                <a:lnTo>
                  <a:pt x="3370940" y="4965372"/>
                </a:lnTo>
                <a:lnTo>
                  <a:pt x="3371951" y="4963960"/>
                </a:lnTo>
                <a:lnTo>
                  <a:pt x="3365788" y="4963960"/>
                </a:lnTo>
                <a:close/>
                <a:moveTo>
                  <a:pt x="6300360" y="4901760"/>
                </a:moveTo>
                <a:lnTo>
                  <a:pt x="6295372" y="4903178"/>
                </a:lnTo>
                <a:lnTo>
                  <a:pt x="6291096" y="4905316"/>
                </a:lnTo>
                <a:lnTo>
                  <a:pt x="6279700" y="4912452"/>
                </a:lnTo>
                <a:lnTo>
                  <a:pt x="6265461" y="4915287"/>
                </a:lnTo>
                <a:lnTo>
                  <a:pt x="6244801" y="4915287"/>
                </a:lnTo>
                <a:lnTo>
                  <a:pt x="6222732" y="4919563"/>
                </a:lnTo>
                <a:lnTo>
                  <a:pt x="6202083" y="4920284"/>
                </a:lnTo>
                <a:lnTo>
                  <a:pt x="6202554" y="4920538"/>
                </a:lnTo>
                <a:lnTo>
                  <a:pt x="6223232" y="4919833"/>
                </a:lnTo>
                <a:lnTo>
                  <a:pt x="6245302" y="4915548"/>
                </a:lnTo>
                <a:lnTo>
                  <a:pt x="6265952" y="4915548"/>
                </a:lnTo>
                <a:lnTo>
                  <a:pt x="6280183" y="4912700"/>
                </a:lnTo>
                <a:lnTo>
                  <a:pt x="6291602" y="4905594"/>
                </a:lnTo>
                <a:lnTo>
                  <a:pt x="6295862" y="4903451"/>
                </a:lnTo>
                <a:lnTo>
                  <a:pt x="6300861" y="4902014"/>
                </a:lnTo>
                <a:lnTo>
                  <a:pt x="6309382" y="4904156"/>
                </a:lnTo>
                <a:lnTo>
                  <a:pt x="6316101" y="4907504"/>
                </a:lnTo>
                <a:lnTo>
                  <a:pt x="6316020" y="4907454"/>
                </a:lnTo>
                <a:lnTo>
                  <a:pt x="6308900" y="4903898"/>
                </a:lnTo>
                <a:close/>
                <a:moveTo>
                  <a:pt x="3305992" y="4800937"/>
                </a:moveTo>
                <a:lnTo>
                  <a:pt x="3299576" y="4803074"/>
                </a:lnTo>
                <a:lnTo>
                  <a:pt x="3293160" y="4808760"/>
                </a:lnTo>
                <a:lnTo>
                  <a:pt x="3293160" y="4809072"/>
                </a:lnTo>
                <a:lnTo>
                  <a:pt x="3298282" y="4804507"/>
                </a:lnTo>
                <a:lnTo>
                  <a:pt x="3304701" y="4802364"/>
                </a:lnTo>
                <a:lnTo>
                  <a:pt x="3311830" y="4804507"/>
                </a:lnTo>
                <a:lnTo>
                  <a:pt x="3318221" y="4806623"/>
                </a:lnTo>
                <a:lnTo>
                  <a:pt x="3336741" y="4818014"/>
                </a:lnTo>
                <a:lnTo>
                  <a:pt x="3350290" y="4823710"/>
                </a:lnTo>
                <a:lnTo>
                  <a:pt x="3357391" y="4822300"/>
                </a:lnTo>
                <a:lnTo>
                  <a:pt x="3364520" y="4819452"/>
                </a:lnTo>
                <a:lnTo>
                  <a:pt x="3382330" y="4808060"/>
                </a:lnTo>
                <a:lnTo>
                  <a:pt x="3382875" y="4807079"/>
                </a:lnTo>
                <a:lnTo>
                  <a:pt x="3365788" y="4818015"/>
                </a:lnTo>
                <a:lnTo>
                  <a:pt x="3358657" y="4820879"/>
                </a:lnTo>
                <a:lnTo>
                  <a:pt x="3351544" y="4822290"/>
                </a:lnTo>
                <a:lnTo>
                  <a:pt x="3338016" y="4816604"/>
                </a:lnTo>
                <a:lnTo>
                  <a:pt x="3319502" y="4805211"/>
                </a:lnTo>
                <a:lnTo>
                  <a:pt x="3313104" y="4803074"/>
                </a:lnTo>
                <a:close/>
                <a:moveTo>
                  <a:pt x="8209104" y="4736879"/>
                </a:moveTo>
                <a:lnTo>
                  <a:pt x="8220545" y="4738301"/>
                </a:lnTo>
                <a:lnTo>
                  <a:pt x="8233419" y="4748268"/>
                </a:lnTo>
                <a:lnTo>
                  <a:pt x="8238424" y="4750404"/>
                </a:lnTo>
                <a:lnTo>
                  <a:pt x="8252012" y="4750404"/>
                </a:lnTo>
                <a:lnTo>
                  <a:pt x="8259879" y="4752539"/>
                </a:lnTo>
                <a:lnTo>
                  <a:pt x="8266315" y="4757522"/>
                </a:lnTo>
                <a:lnTo>
                  <a:pt x="8272751" y="4763931"/>
                </a:lnTo>
                <a:lnTo>
                  <a:pt x="8268460" y="4773184"/>
                </a:lnTo>
                <a:lnTo>
                  <a:pt x="8273465" y="4791693"/>
                </a:lnTo>
                <a:lnTo>
                  <a:pt x="8286339" y="4825152"/>
                </a:lnTo>
                <a:lnTo>
                  <a:pt x="8284835" y="4825235"/>
                </a:lnTo>
                <a:lnTo>
                  <a:pt x="8285002" y="4825672"/>
                </a:lnTo>
                <a:lnTo>
                  <a:pt x="8272851" y="4826343"/>
                </a:lnTo>
                <a:lnTo>
                  <a:pt x="8263453" y="4833694"/>
                </a:lnTo>
                <a:lnTo>
                  <a:pt x="8257017" y="4845796"/>
                </a:lnTo>
                <a:lnTo>
                  <a:pt x="8254157" y="4861459"/>
                </a:lnTo>
                <a:lnTo>
                  <a:pt x="8249867" y="4867866"/>
                </a:lnTo>
                <a:lnTo>
                  <a:pt x="8223407" y="4884950"/>
                </a:lnTo>
                <a:lnTo>
                  <a:pt x="8199806" y="4921255"/>
                </a:lnTo>
                <a:lnTo>
                  <a:pt x="8190511" y="4929800"/>
                </a:lnTo>
                <a:lnTo>
                  <a:pt x="8189797" y="4930167"/>
                </a:lnTo>
                <a:lnTo>
                  <a:pt x="8189579" y="4930368"/>
                </a:lnTo>
                <a:lnTo>
                  <a:pt x="8168129" y="4941438"/>
                </a:lnTo>
                <a:lnTo>
                  <a:pt x="8160474" y="4950445"/>
                </a:lnTo>
                <a:lnTo>
                  <a:pt x="8160321" y="4950241"/>
                </a:lnTo>
                <a:lnTo>
                  <a:pt x="8159663" y="4951018"/>
                </a:lnTo>
                <a:lnTo>
                  <a:pt x="8157528" y="4948174"/>
                </a:lnTo>
                <a:lnTo>
                  <a:pt x="8151833" y="4943183"/>
                </a:lnTo>
                <a:lnTo>
                  <a:pt x="8149130" y="4939128"/>
                </a:lnTo>
                <a:lnTo>
                  <a:pt x="8136876" y="4954716"/>
                </a:lnTo>
                <a:lnTo>
                  <a:pt x="8136476" y="4954915"/>
                </a:lnTo>
                <a:lnTo>
                  <a:pt x="8136174" y="4955301"/>
                </a:lnTo>
                <a:lnTo>
                  <a:pt x="8126803" y="4959983"/>
                </a:lnTo>
                <a:lnTo>
                  <a:pt x="8119712" y="4993156"/>
                </a:lnTo>
                <a:lnTo>
                  <a:pt x="8118283" y="5016650"/>
                </a:lnTo>
                <a:lnTo>
                  <a:pt x="8117684" y="5016650"/>
                </a:lnTo>
                <a:lnTo>
                  <a:pt x="8117647" y="5017260"/>
                </a:lnTo>
                <a:lnTo>
                  <a:pt x="8092733" y="5017260"/>
                </a:lnTo>
                <a:lnTo>
                  <a:pt x="8085615" y="4998746"/>
                </a:lnTo>
                <a:lnTo>
                  <a:pt x="8072090" y="4988776"/>
                </a:lnTo>
                <a:lnTo>
                  <a:pt x="8060682" y="4992328"/>
                </a:lnTo>
                <a:lnTo>
                  <a:pt x="8055699" y="4992328"/>
                </a:lnTo>
                <a:lnTo>
                  <a:pt x="8053564" y="4991620"/>
                </a:lnTo>
                <a:lnTo>
                  <a:pt x="8052140" y="4990912"/>
                </a:lnTo>
                <a:lnTo>
                  <a:pt x="8045022" y="4992328"/>
                </a:lnTo>
                <a:lnTo>
                  <a:pt x="8040039" y="4980221"/>
                </a:lnTo>
                <a:lnTo>
                  <a:pt x="8026515" y="4975950"/>
                </a:lnTo>
                <a:lnTo>
                  <a:pt x="8014394" y="4980221"/>
                </a:lnTo>
                <a:lnTo>
                  <a:pt x="8008700" y="4992328"/>
                </a:lnTo>
                <a:lnTo>
                  <a:pt x="7985210" y="4975950"/>
                </a:lnTo>
                <a:lnTo>
                  <a:pt x="7975956" y="4965979"/>
                </a:lnTo>
                <a:lnTo>
                  <a:pt x="7972397" y="4948174"/>
                </a:lnTo>
                <a:lnTo>
                  <a:pt x="7972475" y="4947983"/>
                </a:lnTo>
                <a:lnTo>
                  <a:pt x="7972397" y="4947596"/>
                </a:lnTo>
                <a:lnTo>
                  <a:pt x="7981692" y="4924815"/>
                </a:lnTo>
                <a:lnTo>
                  <a:pt x="7983764" y="4910381"/>
                </a:lnTo>
                <a:lnTo>
                  <a:pt x="7978092" y="4898321"/>
                </a:lnTo>
                <a:lnTo>
                  <a:pt x="7978295" y="4898143"/>
                </a:lnTo>
                <a:lnTo>
                  <a:pt x="7978116" y="4897764"/>
                </a:lnTo>
                <a:lnTo>
                  <a:pt x="7983838" y="4892782"/>
                </a:lnTo>
                <a:lnTo>
                  <a:pt x="7991704" y="4887086"/>
                </a:lnTo>
                <a:lnTo>
                  <a:pt x="7999571" y="4886375"/>
                </a:lnTo>
                <a:lnTo>
                  <a:pt x="8008867" y="4891357"/>
                </a:lnTo>
                <a:lnTo>
                  <a:pt x="8014588" y="4886375"/>
                </a:lnTo>
                <a:lnTo>
                  <a:pt x="8021741" y="4884239"/>
                </a:lnTo>
                <a:lnTo>
                  <a:pt x="8039952" y="4884936"/>
                </a:lnTo>
                <a:lnTo>
                  <a:pt x="8033633" y="4844185"/>
                </a:lnTo>
                <a:lnTo>
                  <a:pt x="8033633" y="4821400"/>
                </a:lnTo>
                <a:lnTo>
                  <a:pt x="8033896" y="4821096"/>
                </a:lnTo>
                <a:lnTo>
                  <a:pt x="8033896" y="4820880"/>
                </a:lnTo>
                <a:lnTo>
                  <a:pt x="8043194" y="4810203"/>
                </a:lnTo>
                <a:lnTo>
                  <a:pt x="8052491" y="4806642"/>
                </a:lnTo>
                <a:lnTo>
                  <a:pt x="8064646" y="4797389"/>
                </a:lnTo>
                <a:lnTo>
                  <a:pt x="8078661" y="4782365"/>
                </a:lnTo>
                <a:lnTo>
                  <a:pt x="8082768" y="4777943"/>
                </a:lnTo>
                <a:lnTo>
                  <a:pt x="8082787" y="4777943"/>
                </a:lnTo>
                <a:lnTo>
                  <a:pt x="8083242" y="4777455"/>
                </a:lnTo>
                <a:lnTo>
                  <a:pt x="8087533" y="4777455"/>
                </a:lnTo>
                <a:lnTo>
                  <a:pt x="8094683" y="4783862"/>
                </a:lnTo>
                <a:lnTo>
                  <a:pt x="8110416" y="4772473"/>
                </a:lnTo>
                <a:lnTo>
                  <a:pt x="8118245" y="4777431"/>
                </a:lnTo>
                <a:lnTo>
                  <a:pt x="8132614" y="4765129"/>
                </a:lnTo>
                <a:lnTo>
                  <a:pt x="8132922" y="4764965"/>
                </a:lnTo>
                <a:lnTo>
                  <a:pt x="8133300" y="4764642"/>
                </a:lnTo>
                <a:lnTo>
                  <a:pt x="8154753" y="4753251"/>
                </a:lnTo>
                <a:lnTo>
                  <a:pt x="8175491" y="4748268"/>
                </a:lnTo>
                <a:lnTo>
                  <a:pt x="8190715" y="4750335"/>
                </a:lnTo>
                <a:lnTo>
                  <a:pt x="8197409" y="4741624"/>
                </a:lnTo>
                <a:lnTo>
                  <a:pt x="8198281" y="4741275"/>
                </a:lnTo>
                <a:lnTo>
                  <a:pt x="8198378" y="4741150"/>
                </a:lnTo>
                <a:close/>
                <a:moveTo>
                  <a:pt x="3389459" y="4677057"/>
                </a:moveTo>
                <a:lnTo>
                  <a:pt x="3380728" y="4687032"/>
                </a:lnTo>
                <a:lnTo>
                  <a:pt x="3374330" y="4691307"/>
                </a:lnTo>
                <a:lnTo>
                  <a:pt x="3373958" y="4692141"/>
                </a:lnTo>
                <a:lnTo>
                  <a:pt x="3379489" y="4688449"/>
                </a:lnTo>
                <a:lnTo>
                  <a:pt x="3389459" y="4677057"/>
                </a:lnTo>
                <a:close/>
                <a:moveTo>
                  <a:pt x="9314700" y="4671830"/>
                </a:moveTo>
                <a:lnTo>
                  <a:pt x="9314976" y="4673118"/>
                </a:lnTo>
                <a:lnTo>
                  <a:pt x="9315666" y="4672810"/>
                </a:lnTo>
                <a:lnTo>
                  <a:pt x="9319993" y="4692743"/>
                </a:lnTo>
                <a:lnTo>
                  <a:pt x="9317829" y="4718370"/>
                </a:lnTo>
                <a:lnTo>
                  <a:pt x="9302686" y="4741150"/>
                </a:lnTo>
                <a:lnTo>
                  <a:pt x="9278168" y="4739726"/>
                </a:lnTo>
                <a:lnTo>
                  <a:pt x="9277783" y="4738787"/>
                </a:lnTo>
                <a:lnTo>
                  <a:pt x="9277666" y="4738780"/>
                </a:lnTo>
                <a:lnTo>
                  <a:pt x="9269244" y="4717933"/>
                </a:lnTo>
                <a:lnTo>
                  <a:pt x="9264467" y="4706268"/>
                </a:lnTo>
                <a:lnTo>
                  <a:pt x="9264513" y="4706224"/>
                </a:lnTo>
                <a:lnTo>
                  <a:pt x="9264142" y="4705305"/>
                </a:lnTo>
                <a:lnTo>
                  <a:pt x="9284784" y="4685352"/>
                </a:lnTo>
                <a:close/>
                <a:moveTo>
                  <a:pt x="3412055" y="4657855"/>
                </a:moveTo>
                <a:lnTo>
                  <a:pt x="3405639" y="4659267"/>
                </a:lnTo>
                <a:lnTo>
                  <a:pt x="3399957" y="4663541"/>
                </a:lnTo>
                <a:lnTo>
                  <a:pt x="3394971" y="4668522"/>
                </a:lnTo>
                <a:lnTo>
                  <a:pt x="3394702" y="4668971"/>
                </a:lnTo>
                <a:lnTo>
                  <a:pt x="3398719" y="4664960"/>
                </a:lnTo>
                <a:lnTo>
                  <a:pt x="3404400" y="4660702"/>
                </a:lnTo>
                <a:lnTo>
                  <a:pt x="3410819" y="4659264"/>
                </a:lnTo>
                <a:lnTo>
                  <a:pt x="3423629" y="4663550"/>
                </a:lnTo>
                <a:lnTo>
                  <a:pt x="3430049" y="4664960"/>
                </a:lnTo>
                <a:lnTo>
                  <a:pt x="3437150" y="4663550"/>
                </a:lnTo>
                <a:lnTo>
                  <a:pt x="3450699" y="4660702"/>
                </a:lnTo>
                <a:lnTo>
                  <a:pt x="3464219" y="4662845"/>
                </a:lnTo>
                <a:lnTo>
                  <a:pt x="3470638" y="4665665"/>
                </a:lnTo>
                <a:lnTo>
                  <a:pt x="3477058" y="4669951"/>
                </a:lnTo>
                <a:lnTo>
                  <a:pt x="3502678" y="4683485"/>
                </a:lnTo>
                <a:lnTo>
                  <a:pt x="3506967" y="4684190"/>
                </a:lnTo>
                <a:lnTo>
                  <a:pt x="3516227" y="4684190"/>
                </a:lnTo>
                <a:lnTo>
                  <a:pt x="3515479" y="4682757"/>
                </a:lnTo>
                <a:lnTo>
                  <a:pt x="3508165" y="4682757"/>
                </a:lnTo>
                <a:lnTo>
                  <a:pt x="3503894" y="4682052"/>
                </a:lnTo>
                <a:lnTo>
                  <a:pt x="3478267" y="4668522"/>
                </a:lnTo>
                <a:lnTo>
                  <a:pt x="3471851" y="4664247"/>
                </a:lnTo>
                <a:lnTo>
                  <a:pt x="3465454" y="4661404"/>
                </a:lnTo>
                <a:lnTo>
                  <a:pt x="3451925" y="4659267"/>
                </a:lnTo>
                <a:lnTo>
                  <a:pt x="3438397" y="4662109"/>
                </a:lnTo>
                <a:lnTo>
                  <a:pt x="3431266" y="4663541"/>
                </a:lnTo>
                <a:lnTo>
                  <a:pt x="3424868" y="4662109"/>
                </a:lnTo>
                <a:close/>
                <a:moveTo>
                  <a:pt x="3470899" y="4525591"/>
                </a:moveTo>
                <a:lnTo>
                  <a:pt x="3463309" y="4530421"/>
                </a:lnTo>
                <a:lnTo>
                  <a:pt x="3455482" y="4532558"/>
                </a:lnTo>
                <a:lnTo>
                  <a:pt x="3449066" y="4535401"/>
                </a:lnTo>
                <a:lnTo>
                  <a:pt x="3447922" y="4536804"/>
                </a:lnTo>
                <a:lnTo>
                  <a:pt x="3454249" y="4533984"/>
                </a:lnTo>
                <a:lnTo>
                  <a:pt x="3462089" y="4531841"/>
                </a:lnTo>
                <a:lnTo>
                  <a:pt x="3469928" y="4526851"/>
                </a:lnTo>
                <a:close/>
                <a:moveTo>
                  <a:pt x="5986271" y="4490890"/>
                </a:moveTo>
                <a:lnTo>
                  <a:pt x="5979151" y="4492331"/>
                </a:lnTo>
                <a:lnTo>
                  <a:pt x="5974874" y="4494470"/>
                </a:lnTo>
                <a:lnTo>
                  <a:pt x="5970598" y="4495167"/>
                </a:lnTo>
                <a:lnTo>
                  <a:pt x="5963478" y="4494470"/>
                </a:lnTo>
                <a:lnTo>
                  <a:pt x="5959202" y="4495167"/>
                </a:lnTo>
                <a:lnTo>
                  <a:pt x="5956743" y="4495167"/>
                </a:lnTo>
                <a:lnTo>
                  <a:pt x="5956858" y="4495551"/>
                </a:lnTo>
                <a:lnTo>
                  <a:pt x="5959727" y="4495551"/>
                </a:lnTo>
                <a:lnTo>
                  <a:pt x="5963988" y="4494819"/>
                </a:lnTo>
                <a:lnTo>
                  <a:pt x="5971117" y="4495551"/>
                </a:lnTo>
                <a:lnTo>
                  <a:pt x="5975378" y="4494819"/>
                </a:lnTo>
                <a:lnTo>
                  <a:pt x="5979666" y="4492703"/>
                </a:lnTo>
                <a:lnTo>
                  <a:pt x="5986768" y="4491266"/>
                </a:lnTo>
                <a:lnTo>
                  <a:pt x="6002447" y="4497667"/>
                </a:lnTo>
                <a:lnTo>
                  <a:pt x="6036617" y="4520450"/>
                </a:lnTo>
                <a:lnTo>
                  <a:pt x="6045166" y="4523298"/>
                </a:lnTo>
                <a:lnTo>
                  <a:pt x="6050876" y="4523298"/>
                </a:lnTo>
                <a:lnTo>
                  <a:pt x="6059426" y="4524735"/>
                </a:lnTo>
                <a:lnTo>
                  <a:pt x="6159462" y="4556648"/>
                </a:lnTo>
                <a:lnTo>
                  <a:pt x="6159343" y="4556409"/>
                </a:lnTo>
                <a:lnTo>
                  <a:pt x="6058924" y="4524358"/>
                </a:lnTo>
                <a:lnTo>
                  <a:pt x="6050370" y="4522941"/>
                </a:lnTo>
                <a:lnTo>
                  <a:pt x="6044672" y="4522941"/>
                </a:lnTo>
                <a:lnTo>
                  <a:pt x="6036131" y="4520106"/>
                </a:lnTo>
                <a:lnTo>
                  <a:pt x="6001943" y="4497305"/>
                </a:lnTo>
                <a:close/>
                <a:moveTo>
                  <a:pt x="5941762" y="4466084"/>
                </a:moveTo>
                <a:lnTo>
                  <a:pt x="5941917" y="4466340"/>
                </a:lnTo>
                <a:lnTo>
                  <a:pt x="5948659" y="4468374"/>
                </a:lnTo>
                <a:lnTo>
                  <a:pt x="5948529" y="4468113"/>
                </a:lnTo>
                <a:close/>
                <a:moveTo>
                  <a:pt x="5928349" y="4454187"/>
                </a:moveTo>
                <a:lnTo>
                  <a:pt x="5928368" y="4454243"/>
                </a:lnTo>
                <a:lnTo>
                  <a:pt x="5932658" y="4457091"/>
                </a:lnTo>
                <a:lnTo>
                  <a:pt x="5937260" y="4459075"/>
                </a:lnTo>
                <a:lnTo>
                  <a:pt x="5937133" y="4458863"/>
                </a:lnTo>
                <a:lnTo>
                  <a:pt x="5932146" y="4456725"/>
                </a:lnTo>
                <a:close/>
                <a:moveTo>
                  <a:pt x="3445189" y="4444887"/>
                </a:moveTo>
                <a:lnTo>
                  <a:pt x="3444989" y="4444994"/>
                </a:lnTo>
                <a:lnTo>
                  <a:pt x="3435364" y="4457193"/>
                </a:lnTo>
                <a:lnTo>
                  <a:pt x="3435537" y="4457106"/>
                </a:lnTo>
                <a:close/>
                <a:moveTo>
                  <a:pt x="5913963" y="4441122"/>
                </a:moveTo>
                <a:lnTo>
                  <a:pt x="5914138" y="4441441"/>
                </a:lnTo>
                <a:lnTo>
                  <a:pt x="5925076" y="4443499"/>
                </a:lnTo>
                <a:lnTo>
                  <a:pt x="5925026" y="4443198"/>
                </a:lnTo>
                <a:close/>
                <a:moveTo>
                  <a:pt x="3490578" y="4413667"/>
                </a:moveTo>
                <a:lnTo>
                  <a:pt x="3483005" y="4423758"/>
                </a:lnTo>
                <a:lnTo>
                  <a:pt x="3483234" y="4423634"/>
                </a:lnTo>
                <a:lnTo>
                  <a:pt x="3490620" y="4413785"/>
                </a:lnTo>
                <a:close/>
                <a:moveTo>
                  <a:pt x="5914011" y="4364873"/>
                </a:moveTo>
                <a:lnTo>
                  <a:pt x="5914138" y="4365253"/>
                </a:lnTo>
                <a:lnTo>
                  <a:pt x="5914848" y="4365253"/>
                </a:lnTo>
                <a:lnTo>
                  <a:pt x="5915762" y="4365725"/>
                </a:lnTo>
                <a:lnTo>
                  <a:pt x="5915762" y="4365570"/>
                </a:lnTo>
                <a:lnTo>
                  <a:pt x="5914341" y="4364873"/>
                </a:lnTo>
                <a:close/>
                <a:moveTo>
                  <a:pt x="3084339" y="4088679"/>
                </a:moveTo>
                <a:lnTo>
                  <a:pt x="3083915" y="4089062"/>
                </a:lnTo>
                <a:lnTo>
                  <a:pt x="3076076" y="4097605"/>
                </a:lnTo>
                <a:lnTo>
                  <a:pt x="3068730" y="4110306"/>
                </a:lnTo>
                <a:lnTo>
                  <a:pt x="3069632" y="4109706"/>
                </a:lnTo>
                <a:lnTo>
                  <a:pt x="3077459" y="4096176"/>
                </a:lnTo>
                <a:close/>
                <a:moveTo>
                  <a:pt x="9467162" y="3899703"/>
                </a:moveTo>
                <a:lnTo>
                  <a:pt x="9477544" y="3914224"/>
                </a:lnTo>
                <a:lnTo>
                  <a:pt x="9481324" y="3910433"/>
                </a:lnTo>
                <a:lnTo>
                  <a:pt x="9483459" y="3908297"/>
                </a:lnTo>
                <a:lnTo>
                  <a:pt x="9483902" y="3908605"/>
                </a:lnTo>
                <a:lnTo>
                  <a:pt x="9484262" y="3908245"/>
                </a:lnTo>
                <a:lnTo>
                  <a:pt x="9493523" y="3914649"/>
                </a:lnTo>
                <a:lnTo>
                  <a:pt x="9485686" y="3919633"/>
                </a:lnTo>
                <a:lnTo>
                  <a:pt x="9459324" y="3931734"/>
                </a:lnTo>
                <a:lnTo>
                  <a:pt x="9448639" y="3935292"/>
                </a:lnTo>
                <a:lnTo>
                  <a:pt x="9437954" y="3940276"/>
                </a:lnTo>
                <a:lnTo>
                  <a:pt x="9427980" y="3951669"/>
                </a:lnTo>
                <a:lnTo>
                  <a:pt x="9418719" y="3960212"/>
                </a:lnTo>
                <a:lnTo>
                  <a:pt x="9418306" y="3959971"/>
                </a:lnTo>
                <a:lnTo>
                  <a:pt x="9417953" y="3960298"/>
                </a:lnTo>
                <a:lnTo>
                  <a:pt x="9409411" y="3955306"/>
                </a:lnTo>
                <a:lnTo>
                  <a:pt x="9403753" y="3955306"/>
                </a:lnTo>
                <a:lnTo>
                  <a:pt x="9403043" y="3987264"/>
                </a:lnTo>
                <a:lnTo>
                  <a:pt x="9429855" y="3992200"/>
                </a:lnTo>
                <a:lnTo>
                  <a:pt x="9487018" y="3975967"/>
                </a:lnTo>
                <a:lnTo>
                  <a:pt x="9487018" y="3976101"/>
                </a:lnTo>
                <a:lnTo>
                  <a:pt x="9487828" y="3975871"/>
                </a:lnTo>
                <a:lnTo>
                  <a:pt x="9487828" y="3981567"/>
                </a:lnTo>
                <a:lnTo>
                  <a:pt x="9480702" y="3987264"/>
                </a:lnTo>
                <a:lnTo>
                  <a:pt x="9479990" y="3992955"/>
                </a:lnTo>
                <a:lnTo>
                  <a:pt x="9479990" y="4000790"/>
                </a:lnTo>
                <a:lnTo>
                  <a:pt x="9477848" y="4008620"/>
                </a:lnTo>
                <a:lnTo>
                  <a:pt x="9473576" y="4014316"/>
                </a:lnTo>
                <a:lnTo>
                  <a:pt x="9468586" y="4017162"/>
                </a:lnTo>
                <a:lnTo>
                  <a:pt x="9455765" y="4022146"/>
                </a:lnTo>
                <a:lnTo>
                  <a:pt x="9432252" y="4028550"/>
                </a:lnTo>
                <a:lnTo>
                  <a:pt x="9426549" y="4035672"/>
                </a:lnTo>
                <a:lnTo>
                  <a:pt x="9425837" y="4056315"/>
                </a:lnTo>
                <a:lnTo>
                  <a:pt x="9434387" y="4078383"/>
                </a:lnTo>
                <a:lnTo>
                  <a:pt x="9455053" y="4098319"/>
                </a:lnTo>
                <a:lnTo>
                  <a:pt x="9478567" y="4111845"/>
                </a:lnTo>
                <a:lnTo>
                  <a:pt x="9500649" y="4116823"/>
                </a:lnTo>
                <a:lnTo>
                  <a:pt x="9552936" y="4116823"/>
                </a:lnTo>
                <a:lnTo>
                  <a:pt x="9565357" y="4112004"/>
                </a:lnTo>
                <a:lnTo>
                  <a:pt x="9588847" y="4087791"/>
                </a:lnTo>
                <a:lnTo>
                  <a:pt x="9599524" y="4082800"/>
                </a:lnTo>
                <a:lnTo>
                  <a:pt x="9599852" y="4082909"/>
                </a:lnTo>
                <a:lnTo>
                  <a:pt x="9600398" y="4082654"/>
                </a:lnTo>
                <a:lnTo>
                  <a:pt x="9621769" y="4089777"/>
                </a:lnTo>
                <a:lnTo>
                  <a:pt x="9664518" y="4114690"/>
                </a:lnTo>
                <a:lnTo>
                  <a:pt x="9691598" y="4116823"/>
                </a:lnTo>
                <a:lnTo>
                  <a:pt x="9686608" y="4126791"/>
                </a:lnTo>
                <a:lnTo>
                  <a:pt x="9687320" y="4135333"/>
                </a:lnTo>
                <a:lnTo>
                  <a:pt x="9689456" y="4142456"/>
                </a:lnTo>
                <a:lnTo>
                  <a:pt x="9691598" y="4150998"/>
                </a:lnTo>
                <a:lnTo>
                  <a:pt x="9688744" y="4155982"/>
                </a:lnTo>
                <a:lnTo>
                  <a:pt x="9683042" y="4160253"/>
                </a:lnTo>
                <a:lnTo>
                  <a:pt x="9680906" y="4166657"/>
                </a:lnTo>
                <a:lnTo>
                  <a:pt x="9686608" y="4178757"/>
                </a:lnTo>
                <a:lnTo>
                  <a:pt x="9675922" y="4205810"/>
                </a:lnTo>
                <a:lnTo>
                  <a:pt x="9667372" y="4219336"/>
                </a:lnTo>
                <a:lnTo>
                  <a:pt x="9657392" y="4225745"/>
                </a:lnTo>
                <a:lnTo>
                  <a:pt x="9644570" y="4230016"/>
                </a:lnTo>
                <a:lnTo>
                  <a:pt x="9636734" y="4242117"/>
                </a:lnTo>
                <a:lnTo>
                  <a:pt x="9633174" y="4256356"/>
                </a:lnTo>
                <a:lnTo>
                  <a:pt x="9639580" y="4272015"/>
                </a:lnTo>
                <a:lnTo>
                  <a:pt x="9608236" y="4301205"/>
                </a:lnTo>
                <a:lnTo>
                  <a:pt x="9576173" y="4339646"/>
                </a:lnTo>
                <a:lnTo>
                  <a:pt x="9552660" y="4387341"/>
                </a:lnTo>
                <a:lnTo>
                  <a:pt x="9544822" y="4441445"/>
                </a:lnTo>
                <a:lnTo>
                  <a:pt x="9544094" y="4441009"/>
                </a:lnTo>
                <a:lnTo>
                  <a:pt x="9543983" y="4441776"/>
                </a:lnTo>
                <a:lnTo>
                  <a:pt x="9536865" y="4437492"/>
                </a:lnTo>
                <a:lnTo>
                  <a:pt x="9534576" y="4435206"/>
                </a:lnTo>
                <a:lnTo>
                  <a:pt x="9522027" y="4475614"/>
                </a:lnTo>
                <a:lnTo>
                  <a:pt x="9498514" y="4500534"/>
                </a:lnTo>
                <a:lnTo>
                  <a:pt x="9428692" y="4543958"/>
                </a:lnTo>
                <a:lnTo>
                  <a:pt x="9400188" y="4568872"/>
                </a:lnTo>
                <a:lnTo>
                  <a:pt x="9393781" y="4579552"/>
                </a:lnTo>
                <a:lnTo>
                  <a:pt x="9390215" y="4582398"/>
                </a:lnTo>
                <a:lnTo>
                  <a:pt x="9384520" y="4587382"/>
                </a:lnTo>
                <a:lnTo>
                  <a:pt x="9384089" y="4587499"/>
                </a:lnTo>
                <a:lnTo>
                  <a:pt x="9383766" y="4587782"/>
                </a:lnTo>
                <a:lnTo>
                  <a:pt x="9375936" y="4589918"/>
                </a:lnTo>
                <a:lnTo>
                  <a:pt x="9373089" y="4587063"/>
                </a:lnTo>
                <a:lnTo>
                  <a:pt x="9352426" y="4555723"/>
                </a:lnTo>
                <a:lnTo>
                  <a:pt x="9347444" y="4551452"/>
                </a:lnTo>
                <a:lnTo>
                  <a:pt x="9336054" y="4546472"/>
                </a:lnTo>
                <a:lnTo>
                  <a:pt x="9330360" y="4542201"/>
                </a:lnTo>
                <a:lnTo>
                  <a:pt x="9327513" y="4533646"/>
                </a:lnTo>
                <a:lnTo>
                  <a:pt x="9326801" y="4522248"/>
                </a:lnTo>
                <a:lnTo>
                  <a:pt x="9323242" y="4512997"/>
                </a:lnTo>
                <a:lnTo>
                  <a:pt x="9318259" y="4510142"/>
                </a:lnTo>
                <a:lnTo>
                  <a:pt x="9311141" y="4508006"/>
                </a:lnTo>
                <a:lnTo>
                  <a:pt x="9298309" y="4497327"/>
                </a:lnTo>
                <a:lnTo>
                  <a:pt x="9291902" y="4495900"/>
                </a:lnTo>
                <a:lnTo>
                  <a:pt x="9282649" y="4496608"/>
                </a:lnTo>
                <a:lnTo>
                  <a:pt x="9271260" y="4501599"/>
                </a:lnTo>
                <a:lnTo>
                  <a:pt x="9264142" y="4503027"/>
                </a:lnTo>
                <a:lnTo>
                  <a:pt x="9197903" y="4497327"/>
                </a:lnTo>
                <a:lnTo>
                  <a:pt x="9168007" y="4485221"/>
                </a:lnTo>
                <a:lnTo>
                  <a:pt x="9148768" y="4461717"/>
                </a:lnTo>
                <a:lnTo>
                  <a:pt x="9140938" y="4408300"/>
                </a:lnTo>
                <a:lnTo>
                  <a:pt x="9130261" y="4401173"/>
                </a:lnTo>
                <a:lnTo>
                  <a:pt x="9132397" y="4384796"/>
                </a:lnTo>
                <a:lnTo>
                  <a:pt x="9143786" y="4360571"/>
                </a:lnTo>
                <a:lnTo>
                  <a:pt x="9135244" y="4339922"/>
                </a:lnTo>
                <a:lnTo>
                  <a:pt x="9113890" y="4319981"/>
                </a:lnTo>
                <a:lnTo>
                  <a:pt x="9088956" y="4305727"/>
                </a:lnTo>
                <a:lnTo>
                  <a:pt x="9068314" y="4299320"/>
                </a:lnTo>
                <a:lnTo>
                  <a:pt x="9051533" y="4304912"/>
                </a:lnTo>
                <a:lnTo>
                  <a:pt x="9003341" y="4332529"/>
                </a:lnTo>
                <a:lnTo>
                  <a:pt x="8992656" y="4343917"/>
                </a:lnTo>
                <a:lnTo>
                  <a:pt x="8984818" y="4369543"/>
                </a:lnTo>
                <a:lnTo>
                  <a:pt x="8966295" y="4389479"/>
                </a:lnTo>
                <a:lnTo>
                  <a:pt x="8966013" y="4389517"/>
                </a:lnTo>
                <a:lnTo>
                  <a:pt x="8965773" y="4389775"/>
                </a:lnTo>
                <a:lnTo>
                  <a:pt x="8944399" y="4392631"/>
                </a:lnTo>
                <a:lnTo>
                  <a:pt x="8930162" y="4367698"/>
                </a:lnTo>
                <a:lnTo>
                  <a:pt x="8929451" y="4365563"/>
                </a:lnTo>
                <a:lnTo>
                  <a:pt x="8927315" y="4357728"/>
                </a:lnTo>
                <a:lnTo>
                  <a:pt x="8929451" y="4351321"/>
                </a:lnTo>
                <a:lnTo>
                  <a:pt x="8935145" y="4347037"/>
                </a:lnTo>
                <a:lnTo>
                  <a:pt x="8916088" y="4326562"/>
                </a:lnTo>
                <a:lnTo>
                  <a:pt x="8910006" y="4334662"/>
                </a:lnTo>
                <a:lnTo>
                  <a:pt x="8903592" y="4338933"/>
                </a:lnTo>
                <a:lnTo>
                  <a:pt x="8903547" y="4338901"/>
                </a:lnTo>
                <a:lnTo>
                  <a:pt x="8903094" y="4339203"/>
                </a:lnTo>
                <a:lnTo>
                  <a:pt x="8898111" y="4335651"/>
                </a:lnTo>
                <a:lnTo>
                  <a:pt x="8893853" y="4326415"/>
                </a:lnTo>
                <a:lnTo>
                  <a:pt x="8873672" y="4338933"/>
                </a:lnTo>
                <a:lnTo>
                  <a:pt x="8873621" y="4338940"/>
                </a:lnTo>
                <a:lnTo>
                  <a:pt x="8873198" y="4339203"/>
                </a:lnTo>
                <a:lnTo>
                  <a:pt x="8868215" y="4339922"/>
                </a:lnTo>
                <a:lnTo>
                  <a:pt x="8860365" y="4334931"/>
                </a:lnTo>
                <a:lnTo>
                  <a:pt x="8854671" y="4317126"/>
                </a:lnTo>
                <a:lnTo>
                  <a:pt x="8841146" y="4305727"/>
                </a:lnTo>
                <a:lnTo>
                  <a:pt x="8836875" y="4287922"/>
                </a:lnTo>
                <a:lnTo>
                  <a:pt x="8837587" y="4268701"/>
                </a:lnTo>
                <a:lnTo>
                  <a:pt x="8841858" y="4253031"/>
                </a:lnTo>
                <a:lnTo>
                  <a:pt x="8896687" y="4218836"/>
                </a:lnTo>
                <a:lnTo>
                  <a:pt x="8896931" y="4218781"/>
                </a:lnTo>
                <a:lnTo>
                  <a:pt x="8897185" y="4218623"/>
                </a:lnTo>
                <a:lnTo>
                  <a:pt x="8912580" y="4215127"/>
                </a:lnTo>
                <a:lnTo>
                  <a:pt x="8925892" y="4206022"/>
                </a:lnTo>
                <a:lnTo>
                  <a:pt x="8963637" y="4166848"/>
                </a:lnTo>
                <a:lnTo>
                  <a:pt x="8975026" y="4160429"/>
                </a:lnTo>
                <a:lnTo>
                  <a:pt x="8975354" y="4160366"/>
                </a:lnTo>
                <a:lnTo>
                  <a:pt x="8975556" y="4160253"/>
                </a:lnTo>
                <a:lnTo>
                  <a:pt x="8990513" y="4157402"/>
                </a:lnTo>
                <a:lnTo>
                  <a:pt x="9003515" y="4153300"/>
                </a:lnTo>
                <a:lnTo>
                  <a:pt x="9016331" y="4142623"/>
                </a:lnTo>
                <a:lnTo>
                  <a:pt x="9039821" y="4116983"/>
                </a:lnTo>
                <a:lnTo>
                  <a:pt x="9043380" y="4112712"/>
                </a:lnTo>
                <a:lnTo>
                  <a:pt x="9048363" y="4099897"/>
                </a:lnTo>
                <a:lnTo>
                  <a:pt x="9050498" y="4097042"/>
                </a:lnTo>
                <a:lnTo>
                  <a:pt x="9051077" y="4096898"/>
                </a:lnTo>
                <a:lnTo>
                  <a:pt x="9051080" y="4096893"/>
                </a:lnTo>
                <a:lnTo>
                  <a:pt x="9053928" y="4096180"/>
                </a:lnTo>
                <a:lnTo>
                  <a:pt x="9063066" y="4098290"/>
                </a:lnTo>
                <a:lnTo>
                  <a:pt x="9066178" y="4097042"/>
                </a:lnTo>
                <a:lnTo>
                  <a:pt x="9083974" y="4078528"/>
                </a:lnTo>
                <a:lnTo>
                  <a:pt x="9086821" y="4073537"/>
                </a:lnTo>
                <a:lnTo>
                  <a:pt x="9089668" y="4071402"/>
                </a:lnTo>
                <a:lnTo>
                  <a:pt x="9105328" y="4053596"/>
                </a:lnTo>
                <a:lnTo>
                  <a:pt x="9110330" y="4049325"/>
                </a:lnTo>
                <a:lnTo>
                  <a:pt x="9116025" y="4047189"/>
                </a:lnTo>
                <a:lnTo>
                  <a:pt x="9138803" y="4035791"/>
                </a:lnTo>
                <a:lnTo>
                  <a:pt x="9148768" y="4027956"/>
                </a:lnTo>
                <a:lnTo>
                  <a:pt x="9158754" y="4017985"/>
                </a:lnTo>
                <a:lnTo>
                  <a:pt x="9166584" y="4010858"/>
                </a:lnTo>
                <a:lnTo>
                  <a:pt x="9177972" y="4008723"/>
                </a:lnTo>
                <a:lnTo>
                  <a:pt x="9181532" y="4006587"/>
                </a:lnTo>
                <a:lnTo>
                  <a:pt x="9185091" y="3997336"/>
                </a:lnTo>
                <a:lnTo>
                  <a:pt x="9188650" y="3995189"/>
                </a:lnTo>
                <a:lnTo>
                  <a:pt x="9189049" y="3995243"/>
                </a:lnTo>
                <a:lnTo>
                  <a:pt x="9189300" y="3995093"/>
                </a:lnTo>
                <a:lnTo>
                  <a:pt x="9204769" y="3997198"/>
                </a:lnTo>
                <a:lnTo>
                  <a:pt x="9211448" y="3995189"/>
                </a:lnTo>
                <a:lnTo>
                  <a:pt x="9234226" y="3985218"/>
                </a:lnTo>
                <a:lnTo>
                  <a:pt x="9279801" y="3953879"/>
                </a:lnTo>
                <a:lnTo>
                  <a:pt x="9302580" y="3947472"/>
                </a:lnTo>
                <a:lnTo>
                  <a:pt x="9303282" y="3947402"/>
                </a:lnTo>
                <a:lnTo>
                  <a:pt x="9303294" y="3947398"/>
                </a:lnTo>
                <a:lnTo>
                  <a:pt x="9339070" y="3943824"/>
                </a:lnTo>
                <a:lnTo>
                  <a:pt x="9345308" y="3943200"/>
                </a:lnTo>
                <a:lnTo>
                  <a:pt x="9387325" y="3933230"/>
                </a:lnTo>
                <a:lnTo>
                  <a:pt x="9466376" y="3899754"/>
                </a:lnTo>
                <a:lnTo>
                  <a:pt x="9466530" y="3899971"/>
                </a:lnTo>
                <a:close/>
                <a:moveTo>
                  <a:pt x="6421965" y="3895987"/>
                </a:moveTo>
                <a:lnTo>
                  <a:pt x="6421897" y="3896085"/>
                </a:lnTo>
                <a:lnTo>
                  <a:pt x="6418341" y="3903201"/>
                </a:lnTo>
                <a:lnTo>
                  <a:pt x="6416926" y="3918158"/>
                </a:lnTo>
                <a:lnTo>
                  <a:pt x="6416926" y="3923851"/>
                </a:lnTo>
                <a:lnTo>
                  <a:pt x="6418341" y="3930268"/>
                </a:lnTo>
                <a:lnTo>
                  <a:pt x="6418341" y="3936660"/>
                </a:lnTo>
                <a:lnTo>
                  <a:pt x="6421897" y="3950918"/>
                </a:lnTo>
                <a:lnTo>
                  <a:pt x="6428301" y="3963727"/>
                </a:lnTo>
                <a:lnTo>
                  <a:pt x="6433290" y="3968721"/>
                </a:lnTo>
                <a:lnTo>
                  <a:pt x="6439694" y="3971568"/>
                </a:lnTo>
                <a:lnTo>
                  <a:pt x="6447531" y="3982255"/>
                </a:lnTo>
                <a:lnTo>
                  <a:pt x="6453082" y="3992669"/>
                </a:lnTo>
                <a:lnTo>
                  <a:pt x="6453483" y="3992469"/>
                </a:lnTo>
                <a:lnTo>
                  <a:pt x="6447785" y="3981777"/>
                </a:lnTo>
                <a:lnTo>
                  <a:pt x="6439955" y="3971085"/>
                </a:lnTo>
                <a:lnTo>
                  <a:pt x="6433546" y="3968250"/>
                </a:lnTo>
                <a:lnTo>
                  <a:pt x="6428559" y="3963253"/>
                </a:lnTo>
                <a:lnTo>
                  <a:pt x="6422150" y="3950447"/>
                </a:lnTo>
                <a:lnTo>
                  <a:pt x="6418584" y="3936200"/>
                </a:lnTo>
                <a:lnTo>
                  <a:pt x="6418584" y="3929809"/>
                </a:lnTo>
                <a:lnTo>
                  <a:pt x="6417163" y="3923394"/>
                </a:lnTo>
                <a:lnTo>
                  <a:pt x="6417163" y="3917699"/>
                </a:lnTo>
                <a:lnTo>
                  <a:pt x="6418584" y="3902731"/>
                </a:lnTo>
                <a:close/>
                <a:moveTo>
                  <a:pt x="4293129" y="3895628"/>
                </a:moveTo>
                <a:lnTo>
                  <a:pt x="4291068" y="3901124"/>
                </a:lnTo>
                <a:lnTo>
                  <a:pt x="4285382" y="3903974"/>
                </a:lnTo>
                <a:lnTo>
                  <a:pt x="4267601" y="3908955"/>
                </a:lnTo>
                <a:lnTo>
                  <a:pt x="4254094" y="3918918"/>
                </a:lnTo>
                <a:lnTo>
                  <a:pt x="4244850" y="3922474"/>
                </a:lnTo>
                <a:lnTo>
                  <a:pt x="4231342" y="3924617"/>
                </a:lnTo>
                <a:lnTo>
                  <a:pt x="4222814" y="3926748"/>
                </a:lnTo>
                <a:lnTo>
                  <a:pt x="4217835" y="3930305"/>
                </a:lnTo>
                <a:lnTo>
                  <a:pt x="4212855" y="3933872"/>
                </a:lnTo>
                <a:lnTo>
                  <a:pt x="4205033" y="3942410"/>
                </a:lnTo>
                <a:lnTo>
                  <a:pt x="4193662" y="3953090"/>
                </a:lnTo>
                <a:lnTo>
                  <a:pt x="4187977" y="3955940"/>
                </a:lnTo>
                <a:lnTo>
                  <a:pt x="4176597" y="3965196"/>
                </a:lnTo>
                <a:lnTo>
                  <a:pt x="4170196" y="3972309"/>
                </a:lnTo>
                <a:lnTo>
                  <a:pt x="4161668" y="3974451"/>
                </a:lnTo>
                <a:lnTo>
                  <a:pt x="4149582" y="3973734"/>
                </a:lnTo>
                <a:lnTo>
                  <a:pt x="4125409" y="3958072"/>
                </a:lnTo>
                <a:lnTo>
                  <a:pt x="4116166" y="3948816"/>
                </a:lnTo>
                <a:lnTo>
                  <a:pt x="4113661" y="3943189"/>
                </a:lnTo>
                <a:lnTo>
                  <a:pt x="4113028" y="3943819"/>
                </a:lnTo>
                <a:lnTo>
                  <a:pt x="4115868" y="3950247"/>
                </a:lnTo>
                <a:lnTo>
                  <a:pt x="4125128" y="3959496"/>
                </a:lnTo>
                <a:lnTo>
                  <a:pt x="4149357" y="3975146"/>
                </a:lnTo>
                <a:lnTo>
                  <a:pt x="4161457" y="3975851"/>
                </a:lnTo>
                <a:lnTo>
                  <a:pt x="4170006" y="3973735"/>
                </a:lnTo>
                <a:lnTo>
                  <a:pt x="4176398" y="3966602"/>
                </a:lnTo>
                <a:lnTo>
                  <a:pt x="4187816" y="3957353"/>
                </a:lnTo>
                <a:lnTo>
                  <a:pt x="4193497" y="3954505"/>
                </a:lnTo>
                <a:lnTo>
                  <a:pt x="4204887" y="3943819"/>
                </a:lnTo>
                <a:lnTo>
                  <a:pt x="4212726" y="3935275"/>
                </a:lnTo>
                <a:lnTo>
                  <a:pt x="4217726" y="3931722"/>
                </a:lnTo>
                <a:lnTo>
                  <a:pt x="4222696" y="3928169"/>
                </a:lnTo>
                <a:lnTo>
                  <a:pt x="4231246" y="3926026"/>
                </a:lnTo>
                <a:lnTo>
                  <a:pt x="4244766" y="3923884"/>
                </a:lnTo>
                <a:lnTo>
                  <a:pt x="4254026" y="3920331"/>
                </a:lnTo>
                <a:lnTo>
                  <a:pt x="4267575" y="3910377"/>
                </a:lnTo>
                <a:lnTo>
                  <a:pt x="4285384" y="3905386"/>
                </a:lnTo>
                <a:lnTo>
                  <a:pt x="4291065" y="3902538"/>
                </a:lnTo>
                <a:lnTo>
                  <a:pt x="4293196" y="3896842"/>
                </a:lnTo>
                <a:close/>
                <a:moveTo>
                  <a:pt x="6477680" y="3836604"/>
                </a:moveTo>
                <a:lnTo>
                  <a:pt x="6477428" y="3836956"/>
                </a:lnTo>
                <a:lnTo>
                  <a:pt x="6474580" y="3852637"/>
                </a:lnTo>
                <a:lnTo>
                  <a:pt x="6471812" y="3861637"/>
                </a:lnTo>
                <a:lnTo>
                  <a:pt x="6471998" y="3861430"/>
                </a:lnTo>
                <a:lnTo>
                  <a:pt x="6474854" y="3852180"/>
                </a:lnTo>
                <a:close/>
                <a:moveTo>
                  <a:pt x="6236814" y="3819104"/>
                </a:moveTo>
                <a:lnTo>
                  <a:pt x="6234115" y="3825848"/>
                </a:lnTo>
                <a:lnTo>
                  <a:pt x="6229852" y="3831542"/>
                </a:lnTo>
                <a:lnTo>
                  <a:pt x="6224864" y="3836515"/>
                </a:lnTo>
                <a:lnTo>
                  <a:pt x="6188544" y="3854319"/>
                </a:lnTo>
                <a:lnTo>
                  <a:pt x="6170739" y="3859292"/>
                </a:lnTo>
                <a:lnTo>
                  <a:pt x="6157198" y="3861430"/>
                </a:lnTo>
                <a:lnTo>
                  <a:pt x="6152211" y="3864289"/>
                </a:lnTo>
                <a:lnTo>
                  <a:pt x="6137972" y="3866428"/>
                </a:lnTo>
                <a:lnTo>
                  <a:pt x="6124444" y="3867845"/>
                </a:lnTo>
                <a:lnTo>
                  <a:pt x="6116602" y="3869984"/>
                </a:lnTo>
                <a:lnTo>
                  <a:pt x="6115891" y="3870704"/>
                </a:lnTo>
                <a:lnTo>
                  <a:pt x="6109482" y="3872843"/>
                </a:lnTo>
                <a:lnTo>
                  <a:pt x="6097376" y="3872122"/>
                </a:lnTo>
                <a:lnTo>
                  <a:pt x="6077439" y="3864289"/>
                </a:lnTo>
                <a:lnTo>
                  <a:pt x="6028999" y="3856457"/>
                </a:lnTo>
                <a:lnTo>
                  <a:pt x="6021169" y="3856457"/>
                </a:lnTo>
                <a:lnTo>
                  <a:pt x="6013339" y="3854319"/>
                </a:lnTo>
                <a:lnTo>
                  <a:pt x="6007365" y="3849010"/>
                </a:lnTo>
                <a:lnTo>
                  <a:pt x="6007418" y="3849160"/>
                </a:lnTo>
                <a:lnTo>
                  <a:pt x="6013837" y="3854829"/>
                </a:lnTo>
                <a:lnTo>
                  <a:pt x="6021676" y="3856972"/>
                </a:lnTo>
                <a:lnTo>
                  <a:pt x="6029516" y="3856972"/>
                </a:lnTo>
                <a:lnTo>
                  <a:pt x="6077945" y="3864810"/>
                </a:lnTo>
                <a:lnTo>
                  <a:pt x="6097885" y="3872649"/>
                </a:lnTo>
                <a:lnTo>
                  <a:pt x="6109985" y="3873354"/>
                </a:lnTo>
                <a:lnTo>
                  <a:pt x="6116404" y="3871211"/>
                </a:lnTo>
                <a:lnTo>
                  <a:pt x="6117114" y="3870506"/>
                </a:lnTo>
                <a:lnTo>
                  <a:pt x="6124926" y="3868363"/>
                </a:lnTo>
                <a:lnTo>
                  <a:pt x="6138474" y="3866953"/>
                </a:lnTo>
                <a:lnTo>
                  <a:pt x="6152705" y="3864810"/>
                </a:lnTo>
                <a:lnTo>
                  <a:pt x="6157704" y="3861962"/>
                </a:lnTo>
                <a:lnTo>
                  <a:pt x="6170654" y="3859910"/>
                </a:lnTo>
                <a:lnTo>
                  <a:pt x="6170602" y="3859753"/>
                </a:lnTo>
                <a:lnTo>
                  <a:pt x="6188399" y="3854759"/>
                </a:lnTo>
                <a:lnTo>
                  <a:pt x="6224718" y="3836956"/>
                </a:lnTo>
                <a:lnTo>
                  <a:pt x="6229689" y="3831987"/>
                </a:lnTo>
                <a:lnTo>
                  <a:pt x="6233971" y="3826268"/>
                </a:lnTo>
                <a:lnTo>
                  <a:pt x="6236819" y="3819152"/>
                </a:lnTo>
                <a:close/>
                <a:moveTo>
                  <a:pt x="10168962" y="3790786"/>
                </a:moveTo>
                <a:lnTo>
                  <a:pt x="10168976" y="3790904"/>
                </a:lnTo>
                <a:lnTo>
                  <a:pt x="10169212" y="3790786"/>
                </a:lnTo>
                <a:lnTo>
                  <a:pt x="10170636" y="3802173"/>
                </a:lnTo>
                <a:lnTo>
                  <a:pt x="10178466" y="3810727"/>
                </a:lnTo>
                <a:lnTo>
                  <a:pt x="10194838" y="3824261"/>
                </a:lnTo>
                <a:lnTo>
                  <a:pt x="10193414" y="3827105"/>
                </a:lnTo>
                <a:lnTo>
                  <a:pt x="10191992" y="3834940"/>
                </a:lnTo>
                <a:lnTo>
                  <a:pt x="10192702" y="3842067"/>
                </a:lnTo>
                <a:lnTo>
                  <a:pt x="10197572" y="3844834"/>
                </a:lnTo>
                <a:lnTo>
                  <a:pt x="10201766" y="3842041"/>
                </a:lnTo>
                <a:lnTo>
                  <a:pt x="10208184" y="3835633"/>
                </a:lnTo>
                <a:lnTo>
                  <a:pt x="10215316" y="3824243"/>
                </a:lnTo>
                <a:lnTo>
                  <a:pt x="10213178" y="3810006"/>
                </a:lnTo>
                <a:lnTo>
                  <a:pt x="10218170" y="3805735"/>
                </a:lnTo>
                <a:lnTo>
                  <a:pt x="10218258" y="3805813"/>
                </a:lnTo>
                <a:lnTo>
                  <a:pt x="10218348" y="3805736"/>
                </a:lnTo>
                <a:lnTo>
                  <a:pt x="10224042" y="3810727"/>
                </a:lnTo>
                <a:lnTo>
                  <a:pt x="10220484" y="3824261"/>
                </a:lnTo>
                <a:lnTo>
                  <a:pt x="10224754" y="3831376"/>
                </a:lnTo>
                <a:lnTo>
                  <a:pt x="10246840" y="3844910"/>
                </a:lnTo>
                <a:lnTo>
                  <a:pt x="10251112" y="3852037"/>
                </a:lnTo>
                <a:lnTo>
                  <a:pt x="10253958" y="3857737"/>
                </a:lnTo>
                <a:lnTo>
                  <a:pt x="10262500" y="3864852"/>
                </a:lnTo>
                <a:lnTo>
                  <a:pt x="10266034" y="3866971"/>
                </a:lnTo>
                <a:lnTo>
                  <a:pt x="10277358" y="3869092"/>
                </a:lnTo>
                <a:lnTo>
                  <a:pt x="10277404" y="3869115"/>
                </a:lnTo>
                <a:lnTo>
                  <a:pt x="10277448" y="3869123"/>
                </a:lnTo>
                <a:lnTo>
                  <a:pt x="10283142" y="3871978"/>
                </a:lnTo>
                <a:lnTo>
                  <a:pt x="10290260" y="3883377"/>
                </a:lnTo>
                <a:lnTo>
                  <a:pt x="10297398" y="3899047"/>
                </a:lnTo>
                <a:lnTo>
                  <a:pt x="10296688" y="3913288"/>
                </a:lnTo>
                <a:lnTo>
                  <a:pt x="10283170" y="3919682"/>
                </a:lnTo>
                <a:lnTo>
                  <a:pt x="10294476" y="3924620"/>
                </a:lnTo>
                <a:lnTo>
                  <a:pt x="10306598" y="3924620"/>
                </a:lnTo>
                <a:lnTo>
                  <a:pt x="10315870" y="3926754"/>
                </a:lnTo>
                <a:lnTo>
                  <a:pt x="10315884" y="3926817"/>
                </a:lnTo>
                <a:lnTo>
                  <a:pt x="10315906" y="3926822"/>
                </a:lnTo>
                <a:lnTo>
                  <a:pt x="10319464" y="3943200"/>
                </a:lnTo>
                <a:lnTo>
                  <a:pt x="10322300" y="3958098"/>
                </a:lnTo>
                <a:lnTo>
                  <a:pt x="10338688" y="3985130"/>
                </a:lnTo>
                <a:lnTo>
                  <a:pt x="10345108" y="4000792"/>
                </a:lnTo>
                <a:lnTo>
                  <a:pt x="10345070" y="4000792"/>
                </a:lnTo>
                <a:lnTo>
                  <a:pt x="10345110" y="4000888"/>
                </a:lnTo>
                <a:lnTo>
                  <a:pt x="10340108" y="4000888"/>
                </a:lnTo>
                <a:lnTo>
                  <a:pt x="10337260" y="3994481"/>
                </a:lnTo>
                <a:lnTo>
                  <a:pt x="10331566" y="3989501"/>
                </a:lnTo>
                <a:lnTo>
                  <a:pt x="10326584" y="3983802"/>
                </a:lnTo>
                <a:lnTo>
                  <a:pt x="10319464" y="3980947"/>
                </a:lnTo>
                <a:lnTo>
                  <a:pt x="10317330" y="4046481"/>
                </a:lnTo>
                <a:lnTo>
                  <a:pt x="10277448" y="4051460"/>
                </a:lnTo>
                <a:lnTo>
                  <a:pt x="10224042" y="4024392"/>
                </a:lnTo>
                <a:lnTo>
                  <a:pt x="10223874" y="4024282"/>
                </a:lnTo>
                <a:lnTo>
                  <a:pt x="10099788" y="3943128"/>
                </a:lnTo>
                <a:lnTo>
                  <a:pt x="10074972" y="3933218"/>
                </a:lnTo>
                <a:lnTo>
                  <a:pt x="10044586" y="3931802"/>
                </a:lnTo>
                <a:lnTo>
                  <a:pt x="9990468" y="3943200"/>
                </a:lnTo>
                <a:lnTo>
                  <a:pt x="9990140" y="3943091"/>
                </a:lnTo>
                <a:lnTo>
                  <a:pt x="9989964" y="3943128"/>
                </a:lnTo>
                <a:lnTo>
                  <a:pt x="9960012" y="3933162"/>
                </a:lnTo>
                <a:lnTo>
                  <a:pt x="9963580" y="3920349"/>
                </a:lnTo>
                <a:lnTo>
                  <a:pt x="9963580" y="3907534"/>
                </a:lnTo>
                <a:lnTo>
                  <a:pt x="9967144" y="3894007"/>
                </a:lnTo>
                <a:lnTo>
                  <a:pt x="9975702" y="3885466"/>
                </a:lnTo>
                <a:lnTo>
                  <a:pt x="9969284" y="3880483"/>
                </a:lnTo>
                <a:lnTo>
                  <a:pt x="9953594" y="3874075"/>
                </a:lnTo>
                <a:lnTo>
                  <a:pt x="9946462" y="3869092"/>
                </a:lnTo>
                <a:lnTo>
                  <a:pt x="9940044" y="3856278"/>
                </a:lnTo>
                <a:lnTo>
                  <a:pt x="9939334" y="3851295"/>
                </a:lnTo>
                <a:lnTo>
                  <a:pt x="9942184" y="3846312"/>
                </a:lnTo>
                <a:lnTo>
                  <a:pt x="9944326" y="3834921"/>
                </a:lnTo>
                <a:lnTo>
                  <a:pt x="9953594" y="3822109"/>
                </a:lnTo>
                <a:lnTo>
                  <a:pt x="10006368" y="3810718"/>
                </a:lnTo>
                <a:lnTo>
                  <a:pt x="10006560" y="3810792"/>
                </a:lnTo>
                <a:lnTo>
                  <a:pt x="10006860" y="3810727"/>
                </a:lnTo>
                <a:lnTo>
                  <a:pt x="10025266" y="3817803"/>
                </a:lnTo>
                <a:lnTo>
                  <a:pt x="10097648" y="3810718"/>
                </a:lnTo>
                <a:lnTo>
                  <a:pt x="10104422" y="3810876"/>
                </a:lnTo>
                <a:lnTo>
                  <a:pt x="10128334" y="3811429"/>
                </a:lnTo>
                <a:lnTo>
                  <a:pt x="10137586" y="3810718"/>
                </a:lnTo>
                <a:lnTo>
                  <a:pt x="10147568" y="3805735"/>
                </a:lnTo>
                <a:lnTo>
                  <a:pt x="10160404" y="3795057"/>
                </a:lnTo>
                <a:close/>
                <a:moveTo>
                  <a:pt x="4633059" y="3781530"/>
                </a:moveTo>
                <a:lnTo>
                  <a:pt x="4601770" y="3792199"/>
                </a:lnTo>
                <a:lnTo>
                  <a:pt x="4556268" y="3817117"/>
                </a:lnTo>
                <a:lnTo>
                  <a:pt x="4525695" y="3822098"/>
                </a:lnTo>
                <a:lnTo>
                  <a:pt x="4516451" y="3824947"/>
                </a:lnTo>
                <a:lnTo>
                  <a:pt x="4507923" y="3824240"/>
                </a:lnTo>
                <a:lnTo>
                  <a:pt x="4492994" y="3812853"/>
                </a:lnTo>
                <a:lnTo>
                  <a:pt x="4467391" y="3824240"/>
                </a:lnTo>
                <a:lnTo>
                  <a:pt x="4394874" y="3821391"/>
                </a:lnTo>
                <a:lnTo>
                  <a:pt x="4384924" y="3830646"/>
                </a:lnTo>
                <a:lnTo>
                  <a:pt x="4379229" y="3840609"/>
                </a:lnTo>
                <a:lnTo>
                  <a:pt x="4376387" y="3846308"/>
                </a:lnTo>
                <a:lnTo>
                  <a:pt x="4369280" y="3849158"/>
                </a:lnTo>
                <a:lnTo>
                  <a:pt x="4338707" y="3857696"/>
                </a:lnTo>
                <a:lnTo>
                  <a:pt x="4333021" y="3860545"/>
                </a:lnTo>
                <a:lnTo>
                  <a:pt x="4327326" y="3863395"/>
                </a:lnTo>
                <a:lnTo>
                  <a:pt x="4322347" y="3869083"/>
                </a:lnTo>
                <a:lnTo>
                  <a:pt x="4321641" y="3869801"/>
                </a:lnTo>
                <a:lnTo>
                  <a:pt x="4308133" y="3872650"/>
                </a:lnTo>
                <a:lnTo>
                  <a:pt x="4295332" y="3878339"/>
                </a:lnTo>
                <a:lnTo>
                  <a:pt x="4292489" y="3882613"/>
                </a:lnTo>
                <a:lnTo>
                  <a:pt x="4292562" y="3883925"/>
                </a:lnTo>
                <a:lnTo>
                  <a:pt x="4295354" y="3879755"/>
                </a:lnTo>
                <a:lnTo>
                  <a:pt x="4308164" y="3874059"/>
                </a:lnTo>
                <a:lnTo>
                  <a:pt x="4321685" y="3871211"/>
                </a:lnTo>
                <a:lnTo>
                  <a:pt x="4322395" y="3870506"/>
                </a:lnTo>
                <a:lnTo>
                  <a:pt x="4327394" y="3864810"/>
                </a:lnTo>
                <a:lnTo>
                  <a:pt x="4333075" y="3861962"/>
                </a:lnTo>
                <a:lnTo>
                  <a:pt x="4338784" y="3859114"/>
                </a:lnTo>
                <a:lnTo>
                  <a:pt x="4369404" y="3850571"/>
                </a:lnTo>
                <a:lnTo>
                  <a:pt x="4376534" y="3847723"/>
                </a:lnTo>
                <a:lnTo>
                  <a:pt x="4379374" y="3842027"/>
                </a:lnTo>
                <a:lnTo>
                  <a:pt x="4385083" y="3832073"/>
                </a:lnTo>
                <a:lnTo>
                  <a:pt x="4395053" y="3822797"/>
                </a:lnTo>
                <a:lnTo>
                  <a:pt x="4467682" y="3825645"/>
                </a:lnTo>
                <a:lnTo>
                  <a:pt x="4493332" y="3814253"/>
                </a:lnTo>
                <a:lnTo>
                  <a:pt x="4508272" y="3825645"/>
                </a:lnTo>
                <a:lnTo>
                  <a:pt x="4516822" y="3826377"/>
                </a:lnTo>
                <a:lnTo>
                  <a:pt x="4526082" y="3823529"/>
                </a:lnTo>
                <a:lnTo>
                  <a:pt x="4556701" y="3818539"/>
                </a:lnTo>
                <a:lnTo>
                  <a:pt x="4602290" y="3793613"/>
                </a:lnTo>
                <a:lnTo>
                  <a:pt x="4633620" y="3782954"/>
                </a:lnTo>
                <a:lnTo>
                  <a:pt x="4647169" y="3791497"/>
                </a:lnTo>
                <a:lnTo>
                  <a:pt x="4649512" y="3795010"/>
                </a:lnTo>
                <a:lnTo>
                  <a:pt x="4649409" y="3794342"/>
                </a:lnTo>
                <a:lnTo>
                  <a:pt x="4646567" y="3790067"/>
                </a:lnTo>
                <a:close/>
                <a:moveTo>
                  <a:pt x="4725923" y="3759729"/>
                </a:moveTo>
                <a:lnTo>
                  <a:pt x="4728337" y="3765150"/>
                </a:lnTo>
                <a:lnTo>
                  <a:pt x="4727622" y="3772274"/>
                </a:lnTo>
                <a:lnTo>
                  <a:pt x="4723358" y="3779387"/>
                </a:lnTo>
                <a:lnTo>
                  <a:pt x="4716241" y="3787936"/>
                </a:lnTo>
                <a:lnTo>
                  <a:pt x="4704870" y="3797191"/>
                </a:lnTo>
                <a:lnTo>
                  <a:pt x="4689226" y="3802173"/>
                </a:lnTo>
                <a:lnTo>
                  <a:pt x="4651211" y="3803583"/>
                </a:lnTo>
                <a:lnTo>
                  <a:pt x="4651429" y="3805004"/>
                </a:lnTo>
                <a:lnTo>
                  <a:pt x="4689889" y="3803594"/>
                </a:lnTo>
                <a:lnTo>
                  <a:pt x="4705568" y="3798603"/>
                </a:lnTo>
                <a:lnTo>
                  <a:pt x="4716958" y="3789355"/>
                </a:lnTo>
                <a:lnTo>
                  <a:pt x="4724087" y="3780811"/>
                </a:lnTo>
                <a:lnTo>
                  <a:pt x="4728348" y="3773678"/>
                </a:lnTo>
                <a:lnTo>
                  <a:pt x="4729058" y="3766571"/>
                </a:lnTo>
                <a:lnTo>
                  <a:pt x="4726218" y="3760170"/>
                </a:lnTo>
                <a:close/>
                <a:moveTo>
                  <a:pt x="6588032" y="3757602"/>
                </a:moveTo>
                <a:lnTo>
                  <a:pt x="6587764" y="3757901"/>
                </a:lnTo>
                <a:lnTo>
                  <a:pt x="6584915" y="3764319"/>
                </a:lnTo>
                <a:lnTo>
                  <a:pt x="6582793" y="3772858"/>
                </a:lnTo>
                <a:lnTo>
                  <a:pt x="6584915" y="3779975"/>
                </a:lnTo>
                <a:lnTo>
                  <a:pt x="6587764" y="3793508"/>
                </a:lnTo>
                <a:lnTo>
                  <a:pt x="6586417" y="3799618"/>
                </a:lnTo>
                <a:lnTo>
                  <a:pt x="6586670" y="3799491"/>
                </a:lnTo>
                <a:lnTo>
                  <a:pt x="6588091" y="3793076"/>
                </a:lnTo>
                <a:lnTo>
                  <a:pt x="6585235" y="3779549"/>
                </a:lnTo>
                <a:lnTo>
                  <a:pt x="6583104" y="3772438"/>
                </a:lnTo>
                <a:lnTo>
                  <a:pt x="6585235" y="3763884"/>
                </a:lnTo>
                <a:close/>
                <a:moveTo>
                  <a:pt x="3008621" y="3754713"/>
                </a:moveTo>
                <a:lnTo>
                  <a:pt x="2987765" y="3765150"/>
                </a:lnTo>
                <a:lnTo>
                  <a:pt x="2986750" y="3766370"/>
                </a:lnTo>
                <a:lnTo>
                  <a:pt x="3007707" y="3755885"/>
                </a:lnTo>
                <a:lnTo>
                  <a:pt x="3082495" y="3765134"/>
                </a:lnTo>
                <a:lnTo>
                  <a:pt x="3104565" y="3775820"/>
                </a:lnTo>
                <a:lnTo>
                  <a:pt x="3112405" y="3782221"/>
                </a:lnTo>
                <a:lnTo>
                  <a:pt x="3130214" y="3782954"/>
                </a:lnTo>
                <a:lnTo>
                  <a:pt x="3143024" y="3780106"/>
                </a:lnTo>
                <a:lnTo>
                  <a:pt x="3150154" y="3776526"/>
                </a:lnTo>
                <a:lnTo>
                  <a:pt x="3150991" y="3775931"/>
                </a:lnTo>
                <a:lnTo>
                  <a:pt x="3144106" y="3779388"/>
                </a:lnTo>
                <a:lnTo>
                  <a:pt x="3131305" y="3782242"/>
                </a:lnTo>
                <a:lnTo>
                  <a:pt x="3113524" y="3781522"/>
                </a:lnTo>
                <a:lnTo>
                  <a:pt x="3105670" y="3775119"/>
                </a:lnTo>
                <a:lnTo>
                  <a:pt x="3083611" y="3764421"/>
                </a:lnTo>
                <a:lnTo>
                  <a:pt x="3008877" y="3755164"/>
                </a:lnTo>
                <a:close/>
                <a:moveTo>
                  <a:pt x="3242336" y="3716028"/>
                </a:moveTo>
                <a:lnTo>
                  <a:pt x="3233814" y="3716748"/>
                </a:lnTo>
                <a:lnTo>
                  <a:pt x="3214595" y="3723151"/>
                </a:lnTo>
                <a:lnTo>
                  <a:pt x="3205337" y="3727419"/>
                </a:lnTo>
                <a:lnTo>
                  <a:pt x="3204763" y="3727920"/>
                </a:lnTo>
                <a:lnTo>
                  <a:pt x="3213552" y="3723853"/>
                </a:lnTo>
                <a:lnTo>
                  <a:pt x="3232782" y="3717452"/>
                </a:lnTo>
                <a:lnTo>
                  <a:pt x="3241303" y="3716747"/>
                </a:lnTo>
                <a:lnTo>
                  <a:pt x="3246302" y="3721005"/>
                </a:lnTo>
                <a:lnTo>
                  <a:pt x="3251983" y="3750189"/>
                </a:lnTo>
                <a:lnTo>
                  <a:pt x="3254852" y="3755180"/>
                </a:lnTo>
                <a:lnTo>
                  <a:pt x="3266242" y="3758028"/>
                </a:lnTo>
                <a:lnTo>
                  <a:pt x="3282631" y="3753742"/>
                </a:lnTo>
                <a:lnTo>
                  <a:pt x="3294021" y="3748779"/>
                </a:lnTo>
                <a:lnTo>
                  <a:pt x="3311120" y="3737387"/>
                </a:lnTo>
                <a:lnTo>
                  <a:pt x="3311309" y="3737197"/>
                </a:lnTo>
                <a:lnTo>
                  <a:pt x="3295011" y="3748068"/>
                </a:lnTo>
                <a:lnTo>
                  <a:pt x="3283614" y="3753030"/>
                </a:lnTo>
                <a:lnTo>
                  <a:pt x="3267236" y="3757325"/>
                </a:lnTo>
                <a:lnTo>
                  <a:pt x="3255873" y="3754470"/>
                </a:lnTo>
                <a:lnTo>
                  <a:pt x="3253032" y="3749482"/>
                </a:lnTo>
                <a:lnTo>
                  <a:pt x="3247316" y="3720296"/>
                </a:lnTo>
                <a:close/>
                <a:moveTo>
                  <a:pt x="3351300" y="3682322"/>
                </a:moveTo>
                <a:lnTo>
                  <a:pt x="3339865" y="3690390"/>
                </a:lnTo>
                <a:lnTo>
                  <a:pt x="3339672" y="3690552"/>
                </a:lnTo>
                <a:lnTo>
                  <a:pt x="3351000" y="3682572"/>
                </a:lnTo>
                <a:close/>
                <a:moveTo>
                  <a:pt x="5957042" y="3675276"/>
                </a:moveTo>
                <a:lnTo>
                  <a:pt x="5937105" y="3679572"/>
                </a:lnTo>
                <a:lnTo>
                  <a:pt x="5929547" y="3678196"/>
                </a:lnTo>
                <a:lnTo>
                  <a:pt x="5929789" y="3678287"/>
                </a:lnTo>
                <a:lnTo>
                  <a:pt x="5937628" y="3679724"/>
                </a:lnTo>
                <a:lnTo>
                  <a:pt x="5957212" y="3675515"/>
                </a:lnTo>
                <a:close/>
                <a:moveTo>
                  <a:pt x="5899370" y="3671006"/>
                </a:moveTo>
                <a:lnTo>
                  <a:pt x="5888806" y="3677363"/>
                </a:lnTo>
                <a:lnTo>
                  <a:pt x="5889199" y="3677582"/>
                </a:lnTo>
                <a:lnTo>
                  <a:pt x="5899879" y="3671181"/>
                </a:lnTo>
                <a:lnTo>
                  <a:pt x="5907719" y="3671181"/>
                </a:lnTo>
                <a:lnTo>
                  <a:pt x="5918256" y="3673990"/>
                </a:lnTo>
                <a:lnTo>
                  <a:pt x="5917893" y="3673853"/>
                </a:lnTo>
                <a:lnTo>
                  <a:pt x="5907208" y="3671006"/>
                </a:lnTo>
                <a:close/>
                <a:moveTo>
                  <a:pt x="3376462" y="3665700"/>
                </a:moveTo>
                <a:lnTo>
                  <a:pt x="3360487" y="3674730"/>
                </a:lnTo>
                <a:lnTo>
                  <a:pt x="3359829" y="3675281"/>
                </a:lnTo>
                <a:lnTo>
                  <a:pt x="3375910" y="3666190"/>
                </a:lnTo>
                <a:close/>
                <a:moveTo>
                  <a:pt x="6635787" y="3637235"/>
                </a:moveTo>
                <a:lnTo>
                  <a:pt x="6635476" y="3637548"/>
                </a:lnTo>
                <a:lnTo>
                  <a:pt x="6634042" y="3643939"/>
                </a:lnTo>
                <a:lnTo>
                  <a:pt x="6634042" y="3658197"/>
                </a:lnTo>
                <a:lnTo>
                  <a:pt x="6633335" y="3664615"/>
                </a:lnTo>
                <a:lnTo>
                  <a:pt x="6634042" y="3671731"/>
                </a:lnTo>
                <a:lnTo>
                  <a:pt x="6631194" y="3687387"/>
                </a:lnTo>
                <a:lnTo>
                  <a:pt x="6626205" y="3695952"/>
                </a:lnTo>
                <a:lnTo>
                  <a:pt x="6621942" y="3703068"/>
                </a:lnTo>
                <a:lnTo>
                  <a:pt x="6621235" y="3718724"/>
                </a:lnTo>
                <a:lnTo>
                  <a:pt x="6616953" y="3727289"/>
                </a:lnTo>
                <a:lnTo>
                  <a:pt x="6610772" y="3736905"/>
                </a:lnTo>
                <a:lnTo>
                  <a:pt x="6610883" y="3736831"/>
                </a:lnTo>
                <a:lnTo>
                  <a:pt x="6617292" y="3726860"/>
                </a:lnTo>
                <a:lnTo>
                  <a:pt x="6621568" y="3718307"/>
                </a:lnTo>
                <a:lnTo>
                  <a:pt x="6622279" y="3702642"/>
                </a:lnTo>
                <a:lnTo>
                  <a:pt x="6626556" y="3695530"/>
                </a:lnTo>
                <a:lnTo>
                  <a:pt x="6631530" y="3686977"/>
                </a:lnTo>
                <a:lnTo>
                  <a:pt x="6634386" y="3671312"/>
                </a:lnTo>
                <a:lnTo>
                  <a:pt x="6633675" y="3664200"/>
                </a:lnTo>
                <a:lnTo>
                  <a:pt x="6634386" y="3657785"/>
                </a:lnTo>
                <a:lnTo>
                  <a:pt x="6634386" y="3643538"/>
                </a:lnTo>
                <a:close/>
                <a:moveTo>
                  <a:pt x="2992500" y="3626887"/>
                </a:moveTo>
                <a:lnTo>
                  <a:pt x="2984209" y="3645538"/>
                </a:lnTo>
                <a:lnTo>
                  <a:pt x="2984095" y="3646000"/>
                </a:lnTo>
                <a:lnTo>
                  <a:pt x="2992500" y="3627030"/>
                </a:lnTo>
                <a:close/>
                <a:moveTo>
                  <a:pt x="3689608" y="3624932"/>
                </a:moveTo>
                <a:lnTo>
                  <a:pt x="3683160" y="3632026"/>
                </a:lnTo>
                <a:lnTo>
                  <a:pt x="3673211" y="3639857"/>
                </a:lnTo>
                <a:lnTo>
                  <a:pt x="3650460" y="3649830"/>
                </a:lnTo>
                <a:lnTo>
                  <a:pt x="3640501" y="3654811"/>
                </a:lnTo>
                <a:lnTo>
                  <a:pt x="3633394" y="3662642"/>
                </a:lnTo>
                <a:lnTo>
                  <a:pt x="3632467" y="3663880"/>
                </a:lnTo>
                <a:lnTo>
                  <a:pt x="3639416" y="3656236"/>
                </a:lnTo>
                <a:lnTo>
                  <a:pt x="3649386" y="3651245"/>
                </a:lnTo>
                <a:lnTo>
                  <a:pt x="3672194" y="3641264"/>
                </a:lnTo>
                <a:lnTo>
                  <a:pt x="3682164" y="3633453"/>
                </a:lnTo>
                <a:lnTo>
                  <a:pt x="3689265" y="3625614"/>
                </a:lnTo>
                <a:close/>
                <a:moveTo>
                  <a:pt x="4702844" y="3613809"/>
                </a:moveTo>
                <a:lnTo>
                  <a:pt x="4709850" y="3632026"/>
                </a:lnTo>
                <a:lnTo>
                  <a:pt x="4711977" y="3643424"/>
                </a:lnTo>
                <a:lnTo>
                  <a:pt x="4712693" y="3653387"/>
                </a:lnTo>
                <a:lnTo>
                  <a:pt x="4712693" y="3674030"/>
                </a:lnTo>
                <a:lnTo>
                  <a:pt x="4720515" y="3713184"/>
                </a:lnTo>
                <a:lnTo>
                  <a:pt x="4714114" y="3711052"/>
                </a:lnTo>
                <a:lnTo>
                  <a:pt x="4711977" y="3712477"/>
                </a:lnTo>
                <a:lnTo>
                  <a:pt x="4709850" y="3716033"/>
                </a:lnTo>
                <a:lnTo>
                  <a:pt x="4709850" y="3724571"/>
                </a:lnTo>
                <a:lnTo>
                  <a:pt x="4712693" y="3731695"/>
                </a:lnTo>
                <a:lnTo>
                  <a:pt x="4714820" y="3738808"/>
                </a:lnTo>
                <a:lnTo>
                  <a:pt x="4716957" y="3746639"/>
                </a:lnTo>
                <a:lnTo>
                  <a:pt x="4717472" y="3747327"/>
                </a:lnTo>
                <a:lnTo>
                  <a:pt x="4715538" y="3740235"/>
                </a:lnTo>
                <a:lnTo>
                  <a:pt x="4713407" y="3733102"/>
                </a:lnTo>
                <a:lnTo>
                  <a:pt x="4710538" y="3725996"/>
                </a:lnTo>
                <a:lnTo>
                  <a:pt x="4710538" y="3717452"/>
                </a:lnTo>
                <a:lnTo>
                  <a:pt x="4712669" y="3713899"/>
                </a:lnTo>
                <a:lnTo>
                  <a:pt x="4714828" y="3712461"/>
                </a:lnTo>
                <a:lnTo>
                  <a:pt x="4721218" y="3714604"/>
                </a:lnTo>
                <a:lnTo>
                  <a:pt x="4713407" y="3675439"/>
                </a:lnTo>
                <a:lnTo>
                  <a:pt x="4713407" y="3654798"/>
                </a:lnTo>
                <a:lnTo>
                  <a:pt x="4712669" y="3644844"/>
                </a:lnTo>
                <a:lnTo>
                  <a:pt x="4710538" y="3633453"/>
                </a:lnTo>
                <a:lnTo>
                  <a:pt x="4703437" y="3614928"/>
                </a:lnTo>
                <a:close/>
                <a:moveTo>
                  <a:pt x="3605025" y="3598841"/>
                </a:moveTo>
                <a:lnTo>
                  <a:pt x="3600363" y="3609236"/>
                </a:lnTo>
                <a:lnTo>
                  <a:pt x="3593984" y="3642495"/>
                </a:lnTo>
                <a:lnTo>
                  <a:pt x="3594293" y="3641999"/>
                </a:lnTo>
                <a:lnTo>
                  <a:pt x="3600684" y="3608533"/>
                </a:lnTo>
                <a:close/>
                <a:moveTo>
                  <a:pt x="3477935" y="3596431"/>
                </a:moveTo>
                <a:lnTo>
                  <a:pt x="3460856" y="3602113"/>
                </a:lnTo>
                <a:lnTo>
                  <a:pt x="3424558" y="3607102"/>
                </a:lnTo>
                <a:lnTo>
                  <a:pt x="3409618" y="3606382"/>
                </a:lnTo>
                <a:lnTo>
                  <a:pt x="3408977" y="3607130"/>
                </a:lnTo>
                <a:lnTo>
                  <a:pt x="3423629" y="3607822"/>
                </a:lnTo>
                <a:lnTo>
                  <a:pt x="3459958" y="3602831"/>
                </a:lnTo>
                <a:lnTo>
                  <a:pt x="3477058" y="3597135"/>
                </a:lnTo>
                <a:lnTo>
                  <a:pt x="3484869" y="3597135"/>
                </a:lnTo>
                <a:lnTo>
                  <a:pt x="3489158" y="3603536"/>
                </a:lnTo>
                <a:lnTo>
                  <a:pt x="3488448" y="3610670"/>
                </a:lnTo>
                <a:lnTo>
                  <a:pt x="3489158" y="3618508"/>
                </a:lnTo>
                <a:lnTo>
                  <a:pt x="3491288" y="3624204"/>
                </a:lnTo>
                <a:lnTo>
                  <a:pt x="3495549" y="3648397"/>
                </a:lnTo>
                <a:lnTo>
                  <a:pt x="3497708" y="3655504"/>
                </a:lnTo>
                <a:lnTo>
                  <a:pt x="3500548" y="3660494"/>
                </a:lnTo>
                <a:lnTo>
                  <a:pt x="3506257" y="3666190"/>
                </a:lnTo>
                <a:lnTo>
                  <a:pt x="3521198" y="3671886"/>
                </a:lnTo>
                <a:lnTo>
                  <a:pt x="3531168" y="3675439"/>
                </a:lnTo>
                <a:lnTo>
                  <a:pt x="3541138" y="3675439"/>
                </a:lnTo>
                <a:lnTo>
                  <a:pt x="3558947" y="3669743"/>
                </a:lnTo>
                <a:lnTo>
                  <a:pt x="3582437" y="3660494"/>
                </a:lnTo>
                <a:lnTo>
                  <a:pt x="3599537" y="3671886"/>
                </a:lnTo>
                <a:lnTo>
                  <a:pt x="3611637" y="3674028"/>
                </a:lnTo>
                <a:lnTo>
                  <a:pt x="3620896" y="3673323"/>
                </a:lnTo>
                <a:lnTo>
                  <a:pt x="3628026" y="3669743"/>
                </a:lnTo>
                <a:lnTo>
                  <a:pt x="3629065" y="3668363"/>
                </a:lnTo>
                <a:lnTo>
                  <a:pt x="3622014" y="3671898"/>
                </a:lnTo>
                <a:lnTo>
                  <a:pt x="3612770" y="3672605"/>
                </a:lnTo>
                <a:lnTo>
                  <a:pt x="3600684" y="3670473"/>
                </a:lnTo>
                <a:lnTo>
                  <a:pt x="3583696" y="3659131"/>
                </a:lnTo>
                <a:lnTo>
                  <a:pt x="3583284" y="3659791"/>
                </a:lnTo>
                <a:lnTo>
                  <a:pt x="3559788" y="3669048"/>
                </a:lnTo>
                <a:lnTo>
                  <a:pt x="3542007" y="3674730"/>
                </a:lnTo>
                <a:lnTo>
                  <a:pt x="3532013" y="3674730"/>
                </a:lnTo>
                <a:lnTo>
                  <a:pt x="3522053" y="3671182"/>
                </a:lnTo>
                <a:lnTo>
                  <a:pt x="3507113" y="3665473"/>
                </a:lnTo>
                <a:lnTo>
                  <a:pt x="3501431" y="3659791"/>
                </a:lnTo>
                <a:lnTo>
                  <a:pt x="3498557" y="3654802"/>
                </a:lnTo>
                <a:lnTo>
                  <a:pt x="3496451" y="3647679"/>
                </a:lnTo>
                <a:lnTo>
                  <a:pt x="3492173" y="3623482"/>
                </a:lnTo>
                <a:lnTo>
                  <a:pt x="3490034" y="3617773"/>
                </a:lnTo>
                <a:lnTo>
                  <a:pt x="3489332" y="3609956"/>
                </a:lnTo>
                <a:lnTo>
                  <a:pt x="3490034" y="3602833"/>
                </a:lnTo>
                <a:lnTo>
                  <a:pt x="3485756" y="3596431"/>
                </a:lnTo>
                <a:close/>
                <a:moveTo>
                  <a:pt x="3877980" y="3587890"/>
                </a:moveTo>
                <a:lnTo>
                  <a:pt x="3859493" y="3599278"/>
                </a:lnTo>
                <a:lnTo>
                  <a:pt x="3839585" y="3602127"/>
                </a:lnTo>
                <a:lnTo>
                  <a:pt x="3831763" y="3608533"/>
                </a:lnTo>
                <a:lnTo>
                  <a:pt x="3827499" y="3613525"/>
                </a:lnTo>
                <a:lnTo>
                  <a:pt x="3826914" y="3614695"/>
                </a:lnTo>
                <a:lnTo>
                  <a:pt x="3831002" y="3609964"/>
                </a:lnTo>
                <a:lnTo>
                  <a:pt x="3838842" y="3603536"/>
                </a:lnTo>
                <a:lnTo>
                  <a:pt x="3858782" y="3600688"/>
                </a:lnTo>
                <a:lnTo>
                  <a:pt x="3877301" y="3589297"/>
                </a:lnTo>
                <a:lnTo>
                  <a:pt x="3883692" y="3589297"/>
                </a:lnTo>
                <a:lnTo>
                  <a:pt x="3890112" y="3593582"/>
                </a:lnTo>
                <a:lnTo>
                  <a:pt x="3895111" y="3599278"/>
                </a:lnTo>
                <a:lnTo>
                  <a:pt x="3915760" y="3621356"/>
                </a:lnTo>
                <a:lnTo>
                  <a:pt x="3927861" y="3624204"/>
                </a:lnTo>
                <a:lnTo>
                  <a:pt x="3942801" y="3627757"/>
                </a:lnTo>
                <a:lnTo>
                  <a:pt x="3952061" y="3623472"/>
                </a:lnTo>
                <a:lnTo>
                  <a:pt x="3959191" y="3619213"/>
                </a:lnTo>
                <a:lnTo>
                  <a:pt x="3966320" y="3614223"/>
                </a:lnTo>
                <a:lnTo>
                  <a:pt x="3972711" y="3614223"/>
                </a:lnTo>
                <a:lnTo>
                  <a:pt x="3989100" y="3621356"/>
                </a:lnTo>
                <a:lnTo>
                  <a:pt x="3996940" y="3625614"/>
                </a:lnTo>
                <a:lnTo>
                  <a:pt x="4001910" y="3632015"/>
                </a:lnTo>
                <a:lnTo>
                  <a:pt x="4006910" y="3639149"/>
                </a:lnTo>
                <a:lnTo>
                  <a:pt x="4011170" y="3644844"/>
                </a:lnTo>
                <a:lnTo>
                  <a:pt x="4017590" y="3651245"/>
                </a:lnTo>
                <a:lnTo>
                  <a:pt x="4026849" y="3655504"/>
                </a:lnTo>
                <a:lnTo>
                  <a:pt x="4067439" y="3669038"/>
                </a:lnTo>
                <a:lnTo>
                  <a:pt x="4092378" y="3680429"/>
                </a:lnTo>
                <a:lnTo>
                  <a:pt x="4127258" y="3689678"/>
                </a:lnTo>
                <a:lnTo>
                  <a:pt x="4131547" y="3691821"/>
                </a:lnTo>
                <a:lnTo>
                  <a:pt x="4135808" y="3696079"/>
                </a:lnTo>
                <a:lnTo>
                  <a:pt x="4140097" y="3702507"/>
                </a:lnTo>
                <a:lnTo>
                  <a:pt x="4147198" y="3708203"/>
                </a:lnTo>
                <a:lnTo>
                  <a:pt x="4154327" y="3708203"/>
                </a:lnTo>
                <a:lnTo>
                  <a:pt x="4167138" y="3705355"/>
                </a:lnTo>
                <a:lnTo>
                  <a:pt x="4172847" y="3707471"/>
                </a:lnTo>
                <a:lnTo>
                  <a:pt x="4178556" y="3711756"/>
                </a:lnTo>
                <a:lnTo>
                  <a:pt x="4190656" y="3728138"/>
                </a:lnTo>
                <a:lnTo>
                  <a:pt x="4195627" y="3732397"/>
                </a:lnTo>
                <a:lnTo>
                  <a:pt x="4199916" y="3734539"/>
                </a:lnTo>
                <a:lnTo>
                  <a:pt x="4209176" y="3736682"/>
                </a:lnTo>
                <a:lnTo>
                  <a:pt x="4228406" y="3733102"/>
                </a:lnTo>
                <a:lnTo>
                  <a:pt x="4238375" y="3735245"/>
                </a:lnTo>
                <a:lnTo>
                  <a:pt x="4251186" y="3738798"/>
                </a:lnTo>
                <a:lnTo>
                  <a:pt x="4264706" y="3739530"/>
                </a:lnTo>
                <a:lnTo>
                  <a:pt x="4301745" y="3758028"/>
                </a:lnTo>
                <a:lnTo>
                  <a:pt x="4310295" y="3765134"/>
                </a:lnTo>
                <a:lnTo>
                  <a:pt x="4312397" y="3770755"/>
                </a:lnTo>
                <a:lnTo>
                  <a:pt x="4312397" y="3769424"/>
                </a:lnTo>
                <a:lnTo>
                  <a:pt x="4310261" y="3763725"/>
                </a:lnTo>
                <a:lnTo>
                  <a:pt x="4301733" y="3756612"/>
                </a:lnTo>
                <a:lnTo>
                  <a:pt x="4264758" y="3738101"/>
                </a:lnTo>
                <a:lnTo>
                  <a:pt x="4251251" y="3737383"/>
                </a:lnTo>
                <a:lnTo>
                  <a:pt x="4238449" y="3733827"/>
                </a:lnTo>
                <a:lnTo>
                  <a:pt x="4228500" y="3731695"/>
                </a:lnTo>
                <a:lnTo>
                  <a:pt x="4209307" y="3735252"/>
                </a:lnTo>
                <a:lnTo>
                  <a:pt x="4200063" y="3733120"/>
                </a:lnTo>
                <a:lnTo>
                  <a:pt x="4195790" y="3730977"/>
                </a:lnTo>
                <a:lnTo>
                  <a:pt x="4190820" y="3726714"/>
                </a:lnTo>
                <a:lnTo>
                  <a:pt x="4178734" y="3710334"/>
                </a:lnTo>
                <a:lnTo>
                  <a:pt x="4173039" y="3706060"/>
                </a:lnTo>
                <a:lnTo>
                  <a:pt x="4167353" y="3703928"/>
                </a:lnTo>
                <a:lnTo>
                  <a:pt x="4154552" y="3706778"/>
                </a:lnTo>
                <a:lnTo>
                  <a:pt x="4147445" y="3706778"/>
                </a:lnTo>
                <a:lnTo>
                  <a:pt x="4140338" y="3701079"/>
                </a:lnTo>
                <a:lnTo>
                  <a:pt x="4136074" y="3694673"/>
                </a:lnTo>
                <a:lnTo>
                  <a:pt x="4131800" y="3690409"/>
                </a:lnTo>
                <a:lnTo>
                  <a:pt x="4127536" y="3688267"/>
                </a:lnTo>
                <a:lnTo>
                  <a:pt x="4092699" y="3679011"/>
                </a:lnTo>
                <a:lnTo>
                  <a:pt x="4067811" y="3667623"/>
                </a:lnTo>
                <a:lnTo>
                  <a:pt x="4027289" y="3654094"/>
                </a:lnTo>
                <a:lnTo>
                  <a:pt x="4018045" y="3649830"/>
                </a:lnTo>
                <a:lnTo>
                  <a:pt x="4011644" y="3643424"/>
                </a:lnTo>
                <a:lnTo>
                  <a:pt x="4007380" y="3637725"/>
                </a:lnTo>
                <a:lnTo>
                  <a:pt x="4002401" y="3630601"/>
                </a:lnTo>
                <a:lnTo>
                  <a:pt x="3997421" y="3624195"/>
                </a:lnTo>
                <a:lnTo>
                  <a:pt x="3989609" y="3619931"/>
                </a:lnTo>
                <a:lnTo>
                  <a:pt x="3973249" y="3612808"/>
                </a:lnTo>
                <a:lnTo>
                  <a:pt x="3966848" y="3612808"/>
                </a:lnTo>
                <a:lnTo>
                  <a:pt x="3959741" y="3617789"/>
                </a:lnTo>
                <a:lnTo>
                  <a:pt x="3952634" y="3622063"/>
                </a:lnTo>
                <a:lnTo>
                  <a:pt x="3943391" y="3626337"/>
                </a:lnTo>
                <a:lnTo>
                  <a:pt x="3928462" y="3622770"/>
                </a:lnTo>
                <a:lnTo>
                  <a:pt x="3916366" y="3619931"/>
                </a:lnTo>
                <a:lnTo>
                  <a:pt x="3895752" y="3597864"/>
                </a:lnTo>
                <a:lnTo>
                  <a:pt x="3890772" y="3592165"/>
                </a:lnTo>
                <a:lnTo>
                  <a:pt x="3884372" y="3587890"/>
                </a:lnTo>
                <a:close/>
                <a:moveTo>
                  <a:pt x="3722465" y="3586335"/>
                </a:moveTo>
                <a:lnTo>
                  <a:pt x="3717292" y="3592165"/>
                </a:lnTo>
                <a:lnTo>
                  <a:pt x="3694541" y="3615657"/>
                </a:lnTo>
                <a:lnTo>
                  <a:pt x="3694133" y="3616474"/>
                </a:lnTo>
                <a:lnTo>
                  <a:pt x="3716335" y="3593582"/>
                </a:lnTo>
                <a:lnTo>
                  <a:pt x="3722044" y="3587181"/>
                </a:lnTo>
                <a:close/>
                <a:moveTo>
                  <a:pt x="5763401" y="3577720"/>
                </a:moveTo>
                <a:lnTo>
                  <a:pt x="5756290" y="3581990"/>
                </a:lnTo>
                <a:lnTo>
                  <a:pt x="5752748" y="3584825"/>
                </a:lnTo>
                <a:lnTo>
                  <a:pt x="5753172" y="3585039"/>
                </a:lnTo>
                <a:lnTo>
                  <a:pt x="5756750" y="3582191"/>
                </a:lnTo>
                <a:lnTo>
                  <a:pt x="5763852" y="3577932"/>
                </a:lnTo>
                <a:lnTo>
                  <a:pt x="5773766" y="3580036"/>
                </a:lnTo>
                <a:lnTo>
                  <a:pt x="5773379" y="3579842"/>
                </a:lnTo>
                <a:close/>
                <a:moveTo>
                  <a:pt x="6756847" y="3577428"/>
                </a:moveTo>
                <a:lnTo>
                  <a:pt x="6756478" y="3577720"/>
                </a:lnTo>
                <a:lnTo>
                  <a:pt x="6754356" y="3583413"/>
                </a:lnTo>
                <a:lnTo>
                  <a:pt x="6756478" y="3591254"/>
                </a:lnTo>
                <a:lnTo>
                  <a:pt x="6756478" y="3598370"/>
                </a:lnTo>
                <a:lnTo>
                  <a:pt x="6755771" y="3608332"/>
                </a:lnTo>
                <a:lnTo>
                  <a:pt x="6751585" y="3616032"/>
                </a:lnTo>
                <a:lnTo>
                  <a:pt x="6751900" y="3615788"/>
                </a:lnTo>
                <a:lnTo>
                  <a:pt x="6756176" y="3607955"/>
                </a:lnTo>
                <a:lnTo>
                  <a:pt x="6756887" y="3597984"/>
                </a:lnTo>
                <a:lnTo>
                  <a:pt x="6756887" y="3590849"/>
                </a:lnTo>
                <a:lnTo>
                  <a:pt x="6754742" y="3583016"/>
                </a:lnTo>
                <a:close/>
                <a:moveTo>
                  <a:pt x="3739328" y="3561548"/>
                </a:moveTo>
                <a:lnTo>
                  <a:pt x="3736485" y="3563691"/>
                </a:lnTo>
                <a:lnTo>
                  <a:pt x="3726535" y="3578635"/>
                </a:lnTo>
                <a:lnTo>
                  <a:pt x="3726531" y="3578644"/>
                </a:lnTo>
                <a:lnTo>
                  <a:pt x="3735564" y="3565103"/>
                </a:lnTo>
                <a:lnTo>
                  <a:pt x="3738405" y="3562961"/>
                </a:lnTo>
                <a:lnTo>
                  <a:pt x="3743404" y="3565103"/>
                </a:lnTo>
                <a:lnTo>
                  <a:pt x="3747664" y="3568656"/>
                </a:lnTo>
                <a:lnTo>
                  <a:pt x="3750533" y="3574352"/>
                </a:lnTo>
                <a:lnTo>
                  <a:pt x="3751954" y="3582191"/>
                </a:lnTo>
                <a:lnTo>
                  <a:pt x="3749823" y="3596430"/>
                </a:lnTo>
                <a:lnTo>
                  <a:pt x="3749823" y="3603536"/>
                </a:lnTo>
                <a:lnTo>
                  <a:pt x="3751954" y="3609964"/>
                </a:lnTo>
                <a:lnTo>
                  <a:pt x="3758344" y="3623472"/>
                </a:lnTo>
                <a:lnTo>
                  <a:pt x="3763344" y="3629900"/>
                </a:lnTo>
                <a:lnTo>
                  <a:pt x="3769763" y="3634863"/>
                </a:lnTo>
                <a:lnTo>
                  <a:pt x="3781153" y="3639854"/>
                </a:lnTo>
                <a:lnTo>
                  <a:pt x="3792543" y="3651245"/>
                </a:lnTo>
                <a:lnTo>
                  <a:pt x="3795384" y="3652656"/>
                </a:lnTo>
                <a:lnTo>
                  <a:pt x="3798252" y="3650540"/>
                </a:lnTo>
                <a:lnTo>
                  <a:pt x="3809642" y="3641264"/>
                </a:lnTo>
                <a:lnTo>
                  <a:pt x="3815323" y="3635568"/>
                </a:lnTo>
                <a:lnTo>
                  <a:pt x="3821032" y="3626319"/>
                </a:lnTo>
                <a:lnTo>
                  <a:pt x="3821428" y="3625527"/>
                </a:lnTo>
                <a:lnTo>
                  <a:pt x="3816118" y="3634168"/>
                </a:lnTo>
                <a:lnTo>
                  <a:pt x="3810433" y="3639857"/>
                </a:lnTo>
                <a:lnTo>
                  <a:pt x="3799053" y="3649112"/>
                </a:lnTo>
                <a:lnTo>
                  <a:pt x="3796210" y="3651255"/>
                </a:lnTo>
                <a:lnTo>
                  <a:pt x="3793367" y="3649830"/>
                </a:lnTo>
                <a:lnTo>
                  <a:pt x="3781997" y="3638432"/>
                </a:lnTo>
                <a:lnTo>
                  <a:pt x="3770616" y="3633451"/>
                </a:lnTo>
                <a:lnTo>
                  <a:pt x="3764215" y="3628469"/>
                </a:lnTo>
                <a:lnTo>
                  <a:pt x="3759236" y="3622063"/>
                </a:lnTo>
                <a:lnTo>
                  <a:pt x="3752845" y="3608533"/>
                </a:lnTo>
                <a:lnTo>
                  <a:pt x="3750708" y="3602127"/>
                </a:lnTo>
                <a:lnTo>
                  <a:pt x="3750708" y="3595014"/>
                </a:lnTo>
                <a:lnTo>
                  <a:pt x="3752845" y="3580777"/>
                </a:lnTo>
                <a:lnTo>
                  <a:pt x="3751423" y="3572946"/>
                </a:lnTo>
                <a:lnTo>
                  <a:pt x="3748571" y="3567247"/>
                </a:lnTo>
                <a:lnTo>
                  <a:pt x="3744307" y="3563691"/>
                </a:lnTo>
                <a:close/>
                <a:moveTo>
                  <a:pt x="2665815" y="3557172"/>
                </a:moveTo>
                <a:lnTo>
                  <a:pt x="2663856" y="3563674"/>
                </a:lnTo>
                <a:lnTo>
                  <a:pt x="2657458" y="3575066"/>
                </a:lnTo>
                <a:lnTo>
                  <a:pt x="2657518" y="3575336"/>
                </a:lnTo>
                <a:lnTo>
                  <a:pt x="2663684" y="3564391"/>
                </a:lnTo>
                <a:lnTo>
                  <a:pt x="2665823" y="3557268"/>
                </a:lnTo>
                <a:close/>
                <a:moveTo>
                  <a:pt x="2075851" y="3550763"/>
                </a:moveTo>
                <a:lnTo>
                  <a:pt x="2075774" y="3550865"/>
                </a:lnTo>
                <a:lnTo>
                  <a:pt x="2075774" y="3557268"/>
                </a:lnTo>
                <a:lnTo>
                  <a:pt x="2080052" y="3571514"/>
                </a:lnTo>
                <a:lnTo>
                  <a:pt x="2080052" y="3577378"/>
                </a:lnTo>
                <a:lnTo>
                  <a:pt x="2080122" y="3577204"/>
                </a:lnTo>
                <a:lnTo>
                  <a:pt x="2080122" y="3570792"/>
                </a:lnTo>
                <a:lnTo>
                  <a:pt x="2075851" y="3556556"/>
                </a:lnTo>
                <a:close/>
                <a:moveTo>
                  <a:pt x="3609841" y="3538533"/>
                </a:moveTo>
                <a:lnTo>
                  <a:pt x="3609622" y="3538753"/>
                </a:lnTo>
                <a:lnTo>
                  <a:pt x="3608184" y="3546596"/>
                </a:lnTo>
                <a:lnTo>
                  <a:pt x="3610324" y="3555133"/>
                </a:lnTo>
                <a:lnTo>
                  <a:pt x="3613866" y="3567939"/>
                </a:lnTo>
                <a:lnTo>
                  <a:pt x="3614602" y="3575782"/>
                </a:lnTo>
                <a:lnTo>
                  <a:pt x="3613898" y="3582593"/>
                </a:lnTo>
                <a:lnTo>
                  <a:pt x="3614192" y="3582202"/>
                </a:lnTo>
                <a:lnTo>
                  <a:pt x="3614907" y="3575078"/>
                </a:lnTo>
                <a:lnTo>
                  <a:pt x="3614192" y="3567247"/>
                </a:lnTo>
                <a:lnTo>
                  <a:pt x="3610643" y="3554435"/>
                </a:lnTo>
                <a:lnTo>
                  <a:pt x="3608506" y="3545887"/>
                </a:lnTo>
                <a:close/>
                <a:moveTo>
                  <a:pt x="6801534" y="3527728"/>
                </a:moveTo>
                <a:lnTo>
                  <a:pt x="6801342" y="3527855"/>
                </a:lnTo>
                <a:lnTo>
                  <a:pt x="6794212" y="3535696"/>
                </a:lnTo>
                <a:lnTo>
                  <a:pt x="6781405" y="3554922"/>
                </a:lnTo>
                <a:lnTo>
                  <a:pt x="6773732" y="3563992"/>
                </a:lnTo>
                <a:lnTo>
                  <a:pt x="6773981" y="3563795"/>
                </a:lnTo>
                <a:lnTo>
                  <a:pt x="6781811" y="3554545"/>
                </a:lnTo>
                <a:lnTo>
                  <a:pt x="6794628" y="3535324"/>
                </a:lnTo>
                <a:close/>
                <a:moveTo>
                  <a:pt x="3689523" y="3483534"/>
                </a:moveTo>
                <a:lnTo>
                  <a:pt x="3689335" y="3483957"/>
                </a:lnTo>
                <a:lnTo>
                  <a:pt x="3687196" y="3500310"/>
                </a:lnTo>
                <a:lnTo>
                  <a:pt x="3687196" y="3505299"/>
                </a:lnTo>
                <a:lnTo>
                  <a:pt x="3686461" y="3512422"/>
                </a:lnTo>
                <a:lnTo>
                  <a:pt x="3685022" y="3516476"/>
                </a:lnTo>
                <a:lnTo>
                  <a:pt x="3686719" y="3511724"/>
                </a:lnTo>
                <a:lnTo>
                  <a:pt x="3687424" y="3504600"/>
                </a:lnTo>
                <a:lnTo>
                  <a:pt x="3687424" y="3499619"/>
                </a:lnTo>
                <a:close/>
                <a:moveTo>
                  <a:pt x="2447304" y="3475700"/>
                </a:moveTo>
                <a:lnTo>
                  <a:pt x="2443187" y="3483241"/>
                </a:lnTo>
                <a:lnTo>
                  <a:pt x="2441757" y="3486790"/>
                </a:lnTo>
                <a:lnTo>
                  <a:pt x="2439612" y="3491065"/>
                </a:lnTo>
                <a:lnTo>
                  <a:pt x="2436771" y="3495339"/>
                </a:lnTo>
                <a:lnTo>
                  <a:pt x="2436056" y="3498182"/>
                </a:lnTo>
                <a:lnTo>
                  <a:pt x="2433930" y="3506732"/>
                </a:lnTo>
                <a:lnTo>
                  <a:pt x="2431785" y="3511007"/>
                </a:lnTo>
                <a:lnTo>
                  <a:pt x="2426102" y="3513850"/>
                </a:lnTo>
                <a:lnTo>
                  <a:pt x="2426353" y="3514354"/>
                </a:lnTo>
                <a:lnTo>
                  <a:pt x="2431662" y="3511702"/>
                </a:lnTo>
                <a:lnTo>
                  <a:pt x="2433768" y="3507433"/>
                </a:lnTo>
                <a:lnTo>
                  <a:pt x="2435907" y="3498896"/>
                </a:lnTo>
                <a:lnTo>
                  <a:pt x="2436642" y="3496042"/>
                </a:lnTo>
                <a:lnTo>
                  <a:pt x="2439483" y="3491773"/>
                </a:lnTo>
                <a:lnTo>
                  <a:pt x="2441622" y="3487505"/>
                </a:lnTo>
                <a:lnTo>
                  <a:pt x="2443026" y="3483957"/>
                </a:lnTo>
                <a:lnTo>
                  <a:pt x="2447304" y="3476114"/>
                </a:lnTo>
                <a:close/>
                <a:moveTo>
                  <a:pt x="5680575" y="3471076"/>
                </a:moveTo>
                <a:lnTo>
                  <a:pt x="5680542" y="3471123"/>
                </a:lnTo>
                <a:lnTo>
                  <a:pt x="5702991" y="3480959"/>
                </a:lnTo>
                <a:lnTo>
                  <a:pt x="5702900" y="3480862"/>
                </a:lnTo>
                <a:close/>
                <a:moveTo>
                  <a:pt x="4667453" y="3466954"/>
                </a:moveTo>
                <a:lnTo>
                  <a:pt x="4670739" y="3476834"/>
                </a:lnTo>
                <a:lnTo>
                  <a:pt x="4669318" y="3485382"/>
                </a:lnTo>
                <a:lnTo>
                  <a:pt x="4667190" y="3488939"/>
                </a:lnTo>
                <a:lnTo>
                  <a:pt x="4666475" y="3492495"/>
                </a:lnTo>
                <a:lnTo>
                  <a:pt x="4667190" y="3501751"/>
                </a:lnTo>
                <a:lnTo>
                  <a:pt x="4667190" y="3506732"/>
                </a:lnTo>
                <a:lnTo>
                  <a:pt x="4666475" y="3511724"/>
                </a:lnTo>
                <a:lnTo>
                  <a:pt x="4664338" y="3515988"/>
                </a:lnTo>
                <a:lnTo>
                  <a:pt x="4660790" y="3525244"/>
                </a:lnTo>
                <a:lnTo>
                  <a:pt x="4660074" y="3529518"/>
                </a:lnTo>
                <a:lnTo>
                  <a:pt x="4659368" y="3535924"/>
                </a:lnTo>
                <a:lnTo>
                  <a:pt x="4655810" y="3540905"/>
                </a:lnTo>
                <a:lnTo>
                  <a:pt x="4644430" y="3551586"/>
                </a:lnTo>
                <a:lnTo>
                  <a:pt x="4640166" y="3558709"/>
                </a:lnTo>
                <a:lnTo>
                  <a:pt x="4638038" y="3570097"/>
                </a:lnTo>
                <a:lnTo>
                  <a:pt x="4637323" y="3579352"/>
                </a:lnTo>
                <a:lnTo>
                  <a:pt x="4634480" y="3587890"/>
                </a:lnTo>
                <a:lnTo>
                  <a:pt x="4633059" y="3597146"/>
                </a:lnTo>
                <a:lnTo>
                  <a:pt x="4632344" y="3607109"/>
                </a:lnTo>
                <a:lnTo>
                  <a:pt x="4634480" y="3622063"/>
                </a:lnTo>
                <a:lnTo>
                  <a:pt x="4634965" y="3622755"/>
                </a:lnTo>
                <a:lnTo>
                  <a:pt x="4632910" y="3608527"/>
                </a:lnTo>
                <a:lnTo>
                  <a:pt x="4633620" y="3598573"/>
                </a:lnTo>
                <a:lnTo>
                  <a:pt x="4635068" y="3589297"/>
                </a:lnTo>
                <a:lnTo>
                  <a:pt x="4637909" y="3580753"/>
                </a:lnTo>
                <a:lnTo>
                  <a:pt x="4638619" y="3571504"/>
                </a:lnTo>
                <a:lnTo>
                  <a:pt x="4640749" y="3560113"/>
                </a:lnTo>
                <a:lnTo>
                  <a:pt x="4645038" y="3553006"/>
                </a:lnTo>
                <a:lnTo>
                  <a:pt x="4656428" y="3542320"/>
                </a:lnTo>
                <a:lnTo>
                  <a:pt x="4659979" y="3537330"/>
                </a:lnTo>
                <a:lnTo>
                  <a:pt x="4660689" y="3530929"/>
                </a:lnTo>
                <a:lnTo>
                  <a:pt x="4661399" y="3526670"/>
                </a:lnTo>
                <a:lnTo>
                  <a:pt x="4664978" y="3517421"/>
                </a:lnTo>
                <a:lnTo>
                  <a:pt x="4667108" y="3513136"/>
                </a:lnTo>
                <a:lnTo>
                  <a:pt x="4667818" y="3508145"/>
                </a:lnTo>
                <a:lnTo>
                  <a:pt x="4667818" y="3503182"/>
                </a:lnTo>
                <a:lnTo>
                  <a:pt x="4667108" y="3493906"/>
                </a:lnTo>
                <a:lnTo>
                  <a:pt x="4667818" y="3490353"/>
                </a:lnTo>
                <a:lnTo>
                  <a:pt x="4669949" y="3486800"/>
                </a:lnTo>
                <a:lnTo>
                  <a:pt x="4671369" y="3478256"/>
                </a:lnTo>
                <a:lnTo>
                  <a:pt x="4667818" y="3467570"/>
                </a:lnTo>
                <a:close/>
                <a:moveTo>
                  <a:pt x="3768489" y="3439154"/>
                </a:moveTo>
                <a:lnTo>
                  <a:pt x="3768314" y="3439805"/>
                </a:lnTo>
                <a:lnTo>
                  <a:pt x="3771188" y="3454771"/>
                </a:lnTo>
                <a:lnTo>
                  <a:pt x="3771188" y="3459088"/>
                </a:lnTo>
                <a:lnTo>
                  <a:pt x="3771332" y="3459040"/>
                </a:lnTo>
                <a:lnTo>
                  <a:pt x="3771332" y="3454059"/>
                </a:lnTo>
                <a:close/>
                <a:moveTo>
                  <a:pt x="6807769" y="3416755"/>
                </a:moveTo>
                <a:lnTo>
                  <a:pt x="6807746" y="3416765"/>
                </a:lnTo>
                <a:lnTo>
                  <a:pt x="6800616" y="3423157"/>
                </a:lnTo>
                <a:lnTo>
                  <a:pt x="6794920" y="3430299"/>
                </a:lnTo>
                <a:lnTo>
                  <a:pt x="6796353" y="3437415"/>
                </a:lnTo>
                <a:lnTo>
                  <a:pt x="6798494" y="3445954"/>
                </a:lnTo>
                <a:lnTo>
                  <a:pt x="6803465" y="3451647"/>
                </a:lnTo>
                <a:lnTo>
                  <a:pt x="6814858" y="3460212"/>
                </a:lnTo>
                <a:lnTo>
                  <a:pt x="6819846" y="3465181"/>
                </a:lnTo>
                <a:lnTo>
                  <a:pt x="6829098" y="3476593"/>
                </a:lnTo>
                <a:lnTo>
                  <a:pt x="6833380" y="3484407"/>
                </a:lnTo>
                <a:lnTo>
                  <a:pt x="6836936" y="3491550"/>
                </a:lnTo>
                <a:lnTo>
                  <a:pt x="6835502" y="3501512"/>
                </a:lnTo>
                <a:lnTo>
                  <a:pt x="6831347" y="3507767"/>
                </a:lnTo>
                <a:lnTo>
                  <a:pt x="6831672" y="3507550"/>
                </a:lnTo>
                <a:lnTo>
                  <a:pt x="6835936" y="3501135"/>
                </a:lnTo>
                <a:lnTo>
                  <a:pt x="6837370" y="3491164"/>
                </a:lnTo>
                <a:lnTo>
                  <a:pt x="6833804" y="3484053"/>
                </a:lnTo>
                <a:lnTo>
                  <a:pt x="6829527" y="3476220"/>
                </a:lnTo>
                <a:lnTo>
                  <a:pt x="6820276" y="3464832"/>
                </a:lnTo>
                <a:lnTo>
                  <a:pt x="6815288" y="3459834"/>
                </a:lnTo>
                <a:lnTo>
                  <a:pt x="6803892" y="3451305"/>
                </a:lnTo>
                <a:lnTo>
                  <a:pt x="6798905" y="3445587"/>
                </a:lnTo>
                <a:lnTo>
                  <a:pt x="6796773" y="3437057"/>
                </a:lnTo>
                <a:lnTo>
                  <a:pt x="6795339" y="3429922"/>
                </a:lnTo>
                <a:lnTo>
                  <a:pt x="6801037" y="3422810"/>
                </a:lnTo>
                <a:close/>
                <a:moveTo>
                  <a:pt x="4623100" y="3365601"/>
                </a:moveTo>
                <a:lnTo>
                  <a:pt x="4623100" y="3370051"/>
                </a:lnTo>
                <a:lnTo>
                  <a:pt x="4623100" y="3372901"/>
                </a:lnTo>
                <a:lnTo>
                  <a:pt x="4625237" y="3393544"/>
                </a:lnTo>
                <a:lnTo>
                  <a:pt x="4623816" y="3422018"/>
                </a:lnTo>
                <a:lnTo>
                  <a:pt x="4625952" y="3429142"/>
                </a:lnTo>
                <a:lnTo>
                  <a:pt x="4626141" y="3429304"/>
                </a:lnTo>
                <a:lnTo>
                  <a:pt x="4624360" y="3423441"/>
                </a:lnTo>
                <a:lnTo>
                  <a:pt x="4625809" y="3394962"/>
                </a:lnTo>
                <a:lnTo>
                  <a:pt x="4623650" y="3374321"/>
                </a:lnTo>
                <a:lnTo>
                  <a:pt x="4623650" y="3371474"/>
                </a:lnTo>
                <a:lnTo>
                  <a:pt x="4623650" y="3366483"/>
                </a:lnTo>
                <a:close/>
                <a:moveTo>
                  <a:pt x="3775596" y="3329140"/>
                </a:moveTo>
                <a:lnTo>
                  <a:pt x="3775433" y="3329465"/>
                </a:lnTo>
                <a:lnTo>
                  <a:pt x="3775433" y="3339443"/>
                </a:lnTo>
                <a:lnTo>
                  <a:pt x="3775433" y="3347980"/>
                </a:lnTo>
                <a:lnTo>
                  <a:pt x="3775433" y="3362226"/>
                </a:lnTo>
                <a:lnTo>
                  <a:pt x="3776168" y="3367188"/>
                </a:lnTo>
                <a:lnTo>
                  <a:pt x="3776168" y="3372897"/>
                </a:lnTo>
                <a:lnTo>
                  <a:pt x="3775433" y="3377886"/>
                </a:lnTo>
                <a:lnTo>
                  <a:pt x="3775433" y="3390691"/>
                </a:lnTo>
                <a:lnTo>
                  <a:pt x="3777572" y="3396400"/>
                </a:lnTo>
                <a:lnTo>
                  <a:pt x="3778283" y="3403265"/>
                </a:lnTo>
                <a:lnTo>
                  <a:pt x="3778438" y="3402800"/>
                </a:lnTo>
                <a:lnTo>
                  <a:pt x="3777723" y="3395686"/>
                </a:lnTo>
                <a:lnTo>
                  <a:pt x="3775596" y="3389987"/>
                </a:lnTo>
                <a:lnTo>
                  <a:pt x="3775596" y="3377175"/>
                </a:lnTo>
                <a:lnTo>
                  <a:pt x="3776302" y="3372194"/>
                </a:lnTo>
                <a:lnTo>
                  <a:pt x="3776302" y="3366495"/>
                </a:lnTo>
                <a:lnTo>
                  <a:pt x="3775596" y="3361513"/>
                </a:lnTo>
                <a:lnTo>
                  <a:pt x="3775596" y="3347276"/>
                </a:lnTo>
                <a:lnTo>
                  <a:pt x="3775596" y="3338728"/>
                </a:lnTo>
                <a:close/>
                <a:moveTo>
                  <a:pt x="4553847" y="3305254"/>
                </a:moveTo>
                <a:lnTo>
                  <a:pt x="4555562" y="3310972"/>
                </a:lnTo>
                <a:lnTo>
                  <a:pt x="4556268" y="3318085"/>
                </a:lnTo>
                <a:lnTo>
                  <a:pt x="4556268" y="3323066"/>
                </a:lnTo>
                <a:lnTo>
                  <a:pt x="4554141" y="3326633"/>
                </a:lnTo>
                <a:lnTo>
                  <a:pt x="4553425" y="3329483"/>
                </a:lnTo>
                <a:lnTo>
                  <a:pt x="4551289" y="3333747"/>
                </a:lnTo>
                <a:lnTo>
                  <a:pt x="4551977" y="3334663"/>
                </a:lnTo>
                <a:lnTo>
                  <a:pt x="4553861" y="3330898"/>
                </a:lnTo>
                <a:lnTo>
                  <a:pt x="4554571" y="3328050"/>
                </a:lnTo>
                <a:lnTo>
                  <a:pt x="4556701" y="3324497"/>
                </a:lnTo>
                <a:lnTo>
                  <a:pt x="4556701" y="3319506"/>
                </a:lnTo>
                <a:lnTo>
                  <a:pt x="4555991" y="3312373"/>
                </a:lnTo>
                <a:lnTo>
                  <a:pt x="4553861" y="3305267"/>
                </a:lnTo>
                <a:close/>
                <a:moveTo>
                  <a:pt x="5823535" y="3294513"/>
                </a:moveTo>
                <a:lnTo>
                  <a:pt x="5829617" y="3299232"/>
                </a:lnTo>
                <a:lnTo>
                  <a:pt x="5829751" y="3299306"/>
                </a:lnTo>
                <a:lnTo>
                  <a:pt x="5823699" y="3294580"/>
                </a:lnTo>
                <a:close/>
                <a:moveTo>
                  <a:pt x="3796925" y="3250978"/>
                </a:moveTo>
                <a:lnTo>
                  <a:pt x="3796790" y="3251166"/>
                </a:lnTo>
                <a:lnTo>
                  <a:pt x="3796790" y="3260423"/>
                </a:lnTo>
                <a:lnTo>
                  <a:pt x="3798929" y="3268240"/>
                </a:lnTo>
                <a:lnTo>
                  <a:pt x="3801068" y="3275363"/>
                </a:lnTo>
                <a:lnTo>
                  <a:pt x="3801068" y="3281765"/>
                </a:lnTo>
                <a:lnTo>
                  <a:pt x="3801068" y="3288671"/>
                </a:lnTo>
                <a:lnTo>
                  <a:pt x="3801189" y="3288186"/>
                </a:lnTo>
                <a:lnTo>
                  <a:pt x="3801189" y="3281073"/>
                </a:lnTo>
                <a:lnTo>
                  <a:pt x="3801189" y="3274667"/>
                </a:lnTo>
                <a:lnTo>
                  <a:pt x="3799053" y="3267543"/>
                </a:lnTo>
                <a:lnTo>
                  <a:pt x="3796925" y="3259712"/>
                </a:lnTo>
                <a:close/>
                <a:moveTo>
                  <a:pt x="3887224" y="3228200"/>
                </a:moveTo>
                <a:lnTo>
                  <a:pt x="3887200" y="3228383"/>
                </a:lnTo>
                <a:lnTo>
                  <a:pt x="3887200" y="3242706"/>
                </a:lnTo>
                <a:lnTo>
                  <a:pt x="3887224" y="3242626"/>
                </a:lnTo>
                <a:close/>
                <a:moveTo>
                  <a:pt x="4533302" y="3226652"/>
                </a:moveTo>
                <a:lnTo>
                  <a:pt x="4529253" y="3247607"/>
                </a:lnTo>
                <a:lnTo>
                  <a:pt x="4528538" y="3274667"/>
                </a:lnTo>
                <a:lnTo>
                  <a:pt x="4528957" y="3275818"/>
                </a:lnTo>
                <a:lnTo>
                  <a:pt x="4529660" y="3249041"/>
                </a:lnTo>
                <a:lnTo>
                  <a:pt x="4533921" y="3226963"/>
                </a:lnTo>
                <a:close/>
                <a:moveTo>
                  <a:pt x="6773889" y="3205741"/>
                </a:moveTo>
                <a:lnTo>
                  <a:pt x="6773568" y="3205945"/>
                </a:lnTo>
                <a:lnTo>
                  <a:pt x="6767164" y="3213061"/>
                </a:lnTo>
                <a:lnTo>
                  <a:pt x="6765749" y="3220902"/>
                </a:lnTo>
                <a:lnTo>
                  <a:pt x="6767164" y="3228018"/>
                </a:lnTo>
                <a:lnTo>
                  <a:pt x="6767164" y="3235134"/>
                </a:lnTo>
                <a:lnTo>
                  <a:pt x="6767164" y="3248668"/>
                </a:lnTo>
                <a:lnTo>
                  <a:pt x="6769305" y="3255085"/>
                </a:lnTo>
                <a:lnTo>
                  <a:pt x="6774294" y="3258657"/>
                </a:lnTo>
                <a:lnTo>
                  <a:pt x="6780698" y="3260778"/>
                </a:lnTo>
                <a:lnTo>
                  <a:pt x="6787809" y="3262202"/>
                </a:lnTo>
                <a:lnTo>
                  <a:pt x="6792798" y="3266471"/>
                </a:lnTo>
                <a:lnTo>
                  <a:pt x="6799202" y="3268619"/>
                </a:lnTo>
                <a:lnTo>
                  <a:pt x="6806313" y="3269318"/>
                </a:lnTo>
                <a:lnTo>
                  <a:pt x="6819139" y="3264349"/>
                </a:lnTo>
                <a:lnTo>
                  <a:pt x="6825543" y="3264349"/>
                </a:lnTo>
                <a:lnTo>
                  <a:pt x="6829098" y="3267196"/>
                </a:lnTo>
                <a:lnTo>
                  <a:pt x="6829098" y="3280730"/>
                </a:lnTo>
                <a:lnTo>
                  <a:pt x="6826958" y="3289269"/>
                </a:lnTo>
                <a:lnTo>
                  <a:pt x="6826250" y="3296385"/>
                </a:lnTo>
                <a:lnTo>
                  <a:pt x="6828391" y="3310643"/>
                </a:lnTo>
                <a:lnTo>
                  <a:pt x="6830532" y="3318484"/>
                </a:lnTo>
                <a:lnTo>
                  <a:pt x="6831239" y="3324177"/>
                </a:lnTo>
                <a:lnTo>
                  <a:pt x="6830532" y="3339134"/>
                </a:lnTo>
                <a:lnTo>
                  <a:pt x="6829098" y="3346250"/>
                </a:lnTo>
                <a:lnTo>
                  <a:pt x="6826958" y="3353366"/>
                </a:lnTo>
                <a:lnTo>
                  <a:pt x="6826958" y="3359784"/>
                </a:lnTo>
                <a:lnTo>
                  <a:pt x="6828391" y="3366201"/>
                </a:lnTo>
                <a:lnTo>
                  <a:pt x="6839784" y="3371894"/>
                </a:lnTo>
                <a:lnTo>
                  <a:pt x="6839784" y="3373317"/>
                </a:lnTo>
                <a:lnTo>
                  <a:pt x="6844047" y="3385428"/>
                </a:lnTo>
                <a:lnTo>
                  <a:pt x="6846188" y="3391820"/>
                </a:lnTo>
                <a:lnTo>
                  <a:pt x="6846890" y="3398189"/>
                </a:lnTo>
                <a:lnTo>
                  <a:pt x="6847332" y="3397895"/>
                </a:lnTo>
                <a:lnTo>
                  <a:pt x="6846621" y="3391480"/>
                </a:lnTo>
                <a:lnTo>
                  <a:pt x="6844489" y="3385065"/>
                </a:lnTo>
                <a:lnTo>
                  <a:pt x="6840212" y="3372956"/>
                </a:lnTo>
                <a:lnTo>
                  <a:pt x="6840212" y="3371538"/>
                </a:lnTo>
                <a:lnTo>
                  <a:pt x="6828816" y="3365844"/>
                </a:lnTo>
                <a:lnTo>
                  <a:pt x="6827395" y="3359429"/>
                </a:lnTo>
                <a:lnTo>
                  <a:pt x="6827395" y="3353038"/>
                </a:lnTo>
                <a:lnTo>
                  <a:pt x="6829527" y="3345903"/>
                </a:lnTo>
                <a:lnTo>
                  <a:pt x="6830948" y="3338791"/>
                </a:lnTo>
                <a:lnTo>
                  <a:pt x="6831672" y="3323847"/>
                </a:lnTo>
                <a:lnTo>
                  <a:pt x="6830948" y="3318128"/>
                </a:lnTo>
                <a:lnTo>
                  <a:pt x="6828816" y="3310296"/>
                </a:lnTo>
                <a:lnTo>
                  <a:pt x="6826684" y="3296072"/>
                </a:lnTo>
                <a:lnTo>
                  <a:pt x="6827395" y="3288937"/>
                </a:lnTo>
                <a:lnTo>
                  <a:pt x="6829527" y="3280407"/>
                </a:lnTo>
                <a:lnTo>
                  <a:pt x="6829527" y="3266881"/>
                </a:lnTo>
                <a:lnTo>
                  <a:pt x="6825974" y="3264022"/>
                </a:lnTo>
                <a:lnTo>
                  <a:pt x="6819565" y="3264022"/>
                </a:lnTo>
                <a:lnTo>
                  <a:pt x="6806735" y="3268995"/>
                </a:lnTo>
                <a:lnTo>
                  <a:pt x="6799616" y="3268298"/>
                </a:lnTo>
                <a:lnTo>
                  <a:pt x="6793207" y="3266160"/>
                </a:lnTo>
                <a:lnTo>
                  <a:pt x="6788220" y="3261883"/>
                </a:lnTo>
                <a:lnTo>
                  <a:pt x="6781100" y="3260466"/>
                </a:lnTo>
                <a:lnTo>
                  <a:pt x="6774692" y="3258327"/>
                </a:lnTo>
                <a:lnTo>
                  <a:pt x="6769704" y="3254772"/>
                </a:lnTo>
                <a:lnTo>
                  <a:pt x="6767572" y="3248357"/>
                </a:lnTo>
                <a:lnTo>
                  <a:pt x="6767572" y="3234830"/>
                </a:lnTo>
                <a:lnTo>
                  <a:pt x="6767572" y="3227718"/>
                </a:lnTo>
                <a:lnTo>
                  <a:pt x="6766138" y="3220582"/>
                </a:lnTo>
                <a:lnTo>
                  <a:pt x="6767572" y="3212750"/>
                </a:lnTo>
                <a:close/>
                <a:moveTo>
                  <a:pt x="3889351" y="3205548"/>
                </a:moveTo>
                <a:lnTo>
                  <a:pt x="3889338" y="3205600"/>
                </a:lnTo>
                <a:lnTo>
                  <a:pt x="3889338" y="3211403"/>
                </a:lnTo>
                <a:lnTo>
                  <a:pt x="3889351" y="3211303"/>
                </a:lnTo>
                <a:close/>
                <a:moveTo>
                  <a:pt x="6837172" y="3199399"/>
                </a:moveTo>
                <a:lnTo>
                  <a:pt x="6836936" y="3199528"/>
                </a:lnTo>
                <a:lnTo>
                  <a:pt x="6830729" y="3205046"/>
                </a:lnTo>
                <a:lnTo>
                  <a:pt x="6830948" y="3204917"/>
                </a:lnTo>
                <a:close/>
                <a:moveTo>
                  <a:pt x="7108587" y="3160176"/>
                </a:moveTo>
                <a:lnTo>
                  <a:pt x="7108149" y="3160350"/>
                </a:lnTo>
                <a:lnTo>
                  <a:pt x="7102471" y="3165344"/>
                </a:lnTo>
                <a:lnTo>
                  <a:pt x="7096049" y="3171762"/>
                </a:lnTo>
                <a:lnTo>
                  <a:pt x="7088010" y="3176446"/>
                </a:lnTo>
                <a:lnTo>
                  <a:pt x="7088057" y="3176446"/>
                </a:lnTo>
                <a:lnTo>
                  <a:pt x="7096611" y="3171449"/>
                </a:lnTo>
                <a:lnTo>
                  <a:pt x="7103020" y="3165034"/>
                </a:lnTo>
                <a:close/>
                <a:moveTo>
                  <a:pt x="7219217" y="3142181"/>
                </a:moveTo>
                <a:lnTo>
                  <a:pt x="7203653" y="3145718"/>
                </a:lnTo>
                <a:lnTo>
                  <a:pt x="7204150" y="3145813"/>
                </a:lnTo>
                <a:lnTo>
                  <a:pt x="7219392" y="3142355"/>
                </a:lnTo>
                <a:close/>
                <a:moveTo>
                  <a:pt x="4442451" y="3142166"/>
                </a:moveTo>
                <a:lnTo>
                  <a:pt x="4441797" y="3148656"/>
                </a:lnTo>
                <a:lnTo>
                  <a:pt x="4439670" y="3155062"/>
                </a:lnTo>
                <a:lnTo>
                  <a:pt x="4430426" y="3168592"/>
                </a:lnTo>
                <a:lnTo>
                  <a:pt x="4426868" y="3177130"/>
                </a:lnTo>
                <a:lnTo>
                  <a:pt x="4427335" y="3177972"/>
                </a:lnTo>
                <a:lnTo>
                  <a:pt x="4430672" y="3170005"/>
                </a:lnTo>
                <a:lnTo>
                  <a:pt x="4439903" y="3156471"/>
                </a:lnTo>
                <a:lnTo>
                  <a:pt x="4442062" y="3150070"/>
                </a:lnTo>
                <a:lnTo>
                  <a:pt x="4442772" y="3142964"/>
                </a:lnTo>
                <a:close/>
                <a:moveTo>
                  <a:pt x="7180169" y="3130329"/>
                </a:moveTo>
                <a:lnTo>
                  <a:pt x="7180062" y="3130436"/>
                </a:lnTo>
                <a:lnTo>
                  <a:pt x="7185029" y="3142492"/>
                </a:lnTo>
                <a:lnTo>
                  <a:pt x="7185572" y="3142281"/>
                </a:lnTo>
                <a:lnTo>
                  <a:pt x="7185052" y="3142181"/>
                </a:lnTo>
                <a:close/>
                <a:moveTo>
                  <a:pt x="4438317" y="3121547"/>
                </a:moveTo>
                <a:lnTo>
                  <a:pt x="4439670" y="3134419"/>
                </a:lnTo>
                <a:lnTo>
                  <a:pt x="4439785" y="3134706"/>
                </a:lnTo>
                <a:lnTo>
                  <a:pt x="4438483" y="3122323"/>
                </a:lnTo>
                <a:close/>
                <a:moveTo>
                  <a:pt x="6905575" y="3096868"/>
                </a:moveTo>
                <a:lnTo>
                  <a:pt x="6905274" y="3096977"/>
                </a:lnTo>
                <a:lnTo>
                  <a:pt x="6890326" y="3114780"/>
                </a:lnTo>
                <a:lnTo>
                  <a:pt x="6887478" y="3121198"/>
                </a:lnTo>
                <a:lnTo>
                  <a:pt x="6883196" y="3128314"/>
                </a:lnTo>
                <a:lnTo>
                  <a:pt x="6880348" y="3142546"/>
                </a:lnTo>
                <a:lnTo>
                  <a:pt x="6878933" y="3157503"/>
                </a:lnTo>
                <a:lnTo>
                  <a:pt x="6878933" y="3165344"/>
                </a:lnTo>
                <a:lnTo>
                  <a:pt x="6878933" y="3171762"/>
                </a:lnTo>
                <a:lnTo>
                  <a:pt x="6876111" y="3178094"/>
                </a:lnTo>
                <a:lnTo>
                  <a:pt x="6876533" y="3177864"/>
                </a:lnTo>
                <a:lnTo>
                  <a:pt x="6879388" y="3171449"/>
                </a:lnTo>
                <a:lnTo>
                  <a:pt x="6879388" y="3165034"/>
                </a:lnTo>
                <a:lnTo>
                  <a:pt x="6879388" y="3157202"/>
                </a:lnTo>
                <a:lnTo>
                  <a:pt x="6880809" y="3142257"/>
                </a:lnTo>
                <a:lnTo>
                  <a:pt x="6883652" y="3128010"/>
                </a:lnTo>
                <a:lnTo>
                  <a:pt x="6887929" y="3120898"/>
                </a:lnTo>
                <a:lnTo>
                  <a:pt x="6890784" y="3114483"/>
                </a:lnTo>
                <a:close/>
                <a:moveTo>
                  <a:pt x="5854733" y="3035143"/>
                </a:moveTo>
                <a:lnTo>
                  <a:pt x="5855029" y="3035476"/>
                </a:lnTo>
                <a:lnTo>
                  <a:pt x="5874647" y="3048765"/>
                </a:lnTo>
                <a:lnTo>
                  <a:pt x="5874463" y="3048535"/>
                </a:lnTo>
                <a:close/>
                <a:moveTo>
                  <a:pt x="7243437" y="2983387"/>
                </a:moveTo>
                <a:lnTo>
                  <a:pt x="7243411" y="2983739"/>
                </a:lnTo>
                <a:lnTo>
                  <a:pt x="7246967" y="2999395"/>
                </a:lnTo>
                <a:lnTo>
                  <a:pt x="7248400" y="3006511"/>
                </a:lnTo>
                <a:lnTo>
                  <a:pt x="7249108" y="3017198"/>
                </a:lnTo>
                <a:lnTo>
                  <a:pt x="7251249" y="3025763"/>
                </a:lnTo>
                <a:lnTo>
                  <a:pt x="7259786" y="3044250"/>
                </a:lnTo>
                <a:lnTo>
                  <a:pt x="7259820" y="3043911"/>
                </a:lnTo>
                <a:lnTo>
                  <a:pt x="7251269" y="3025405"/>
                </a:lnTo>
                <a:lnTo>
                  <a:pt x="7249136" y="3016851"/>
                </a:lnTo>
                <a:lnTo>
                  <a:pt x="7248418" y="3006172"/>
                </a:lnTo>
                <a:lnTo>
                  <a:pt x="7247003" y="2999053"/>
                </a:lnTo>
                <a:close/>
                <a:moveTo>
                  <a:pt x="4435457" y="2981558"/>
                </a:moveTo>
                <a:lnTo>
                  <a:pt x="4436112" y="2991331"/>
                </a:lnTo>
                <a:lnTo>
                  <a:pt x="4433269" y="2996313"/>
                </a:lnTo>
                <a:lnTo>
                  <a:pt x="4429005" y="3000587"/>
                </a:lnTo>
                <a:lnTo>
                  <a:pt x="4424732" y="3002719"/>
                </a:lnTo>
                <a:lnTo>
                  <a:pt x="4421889" y="3004861"/>
                </a:lnTo>
                <a:lnTo>
                  <a:pt x="4419046" y="3009125"/>
                </a:lnTo>
                <a:lnTo>
                  <a:pt x="4416919" y="3014117"/>
                </a:lnTo>
                <a:lnTo>
                  <a:pt x="4412645" y="3043298"/>
                </a:lnTo>
                <a:lnTo>
                  <a:pt x="4411224" y="3048279"/>
                </a:lnTo>
                <a:lnTo>
                  <a:pt x="4407675" y="3058960"/>
                </a:lnTo>
                <a:lnTo>
                  <a:pt x="4403402" y="3068215"/>
                </a:lnTo>
                <a:lnTo>
                  <a:pt x="4399853" y="3072489"/>
                </a:lnTo>
                <a:lnTo>
                  <a:pt x="4397010" y="3075339"/>
                </a:lnTo>
                <a:lnTo>
                  <a:pt x="4397010" y="3079603"/>
                </a:lnTo>
                <a:lnTo>
                  <a:pt x="4397183" y="3079834"/>
                </a:lnTo>
                <a:lnTo>
                  <a:pt x="4397183" y="3076757"/>
                </a:lnTo>
                <a:lnTo>
                  <a:pt x="4400024" y="3073909"/>
                </a:lnTo>
                <a:lnTo>
                  <a:pt x="4403603" y="3069623"/>
                </a:lnTo>
                <a:lnTo>
                  <a:pt x="4407863" y="3060374"/>
                </a:lnTo>
                <a:lnTo>
                  <a:pt x="4411442" y="3049688"/>
                </a:lnTo>
                <a:lnTo>
                  <a:pt x="4412862" y="3044725"/>
                </a:lnTo>
                <a:lnTo>
                  <a:pt x="4417123" y="3015540"/>
                </a:lnTo>
                <a:lnTo>
                  <a:pt x="4419253" y="3010550"/>
                </a:lnTo>
                <a:lnTo>
                  <a:pt x="4422122" y="3006264"/>
                </a:lnTo>
                <a:lnTo>
                  <a:pt x="4424963" y="3004149"/>
                </a:lnTo>
                <a:lnTo>
                  <a:pt x="4429223" y="3002006"/>
                </a:lnTo>
                <a:lnTo>
                  <a:pt x="4433512" y="2997721"/>
                </a:lnTo>
                <a:lnTo>
                  <a:pt x="4436353" y="2992757"/>
                </a:lnTo>
                <a:lnTo>
                  <a:pt x="4435643" y="2982071"/>
                </a:lnTo>
                <a:close/>
                <a:moveTo>
                  <a:pt x="7271192" y="2907187"/>
                </a:moveTo>
                <a:lnTo>
                  <a:pt x="7270752" y="2910812"/>
                </a:lnTo>
                <a:lnTo>
                  <a:pt x="7270498" y="2912907"/>
                </a:lnTo>
                <a:lnTo>
                  <a:pt x="7270504" y="2912897"/>
                </a:lnTo>
                <a:close/>
                <a:moveTo>
                  <a:pt x="5796417" y="2902088"/>
                </a:moveTo>
                <a:lnTo>
                  <a:pt x="5796630" y="2902330"/>
                </a:lnTo>
                <a:lnTo>
                  <a:pt x="5822544" y="2926168"/>
                </a:lnTo>
                <a:lnTo>
                  <a:pt x="5822487" y="2926033"/>
                </a:lnTo>
                <a:close/>
                <a:moveTo>
                  <a:pt x="5783005" y="2887954"/>
                </a:moveTo>
                <a:lnTo>
                  <a:pt x="5783081" y="2888090"/>
                </a:lnTo>
                <a:lnTo>
                  <a:pt x="5791574" y="2896577"/>
                </a:lnTo>
                <a:lnTo>
                  <a:pt x="5791176" y="2896119"/>
                </a:lnTo>
                <a:close/>
                <a:moveTo>
                  <a:pt x="4464548" y="2859535"/>
                </a:moveTo>
                <a:lnTo>
                  <a:pt x="4464548" y="2873162"/>
                </a:lnTo>
                <a:lnTo>
                  <a:pt x="4462421" y="2882417"/>
                </a:lnTo>
                <a:lnTo>
                  <a:pt x="4456726" y="2895229"/>
                </a:lnTo>
                <a:lnTo>
                  <a:pt x="4453884" y="2903060"/>
                </a:lnTo>
                <a:lnTo>
                  <a:pt x="4451041" y="2910173"/>
                </a:lnTo>
                <a:lnTo>
                  <a:pt x="4444640" y="2932959"/>
                </a:lnTo>
                <a:lnTo>
                  <a:pt x="4441797" y="2940790"/>
                </a:lnTo>
                <a:lnTo>
                  <a:pt x="4438249" y="2947903"/>
                </a:lnTo>
                <a:lnTo>
                  <a:pt x="4435396" y="2957159"/>
                </a:lnTo>
                <a:lnTo>
                  <a:pt x="4433269" y="2964282"/>
                </a:lnTo>
                <a:lnTo>
                  <a:pt x="4432554" y="2972820"/>
                </a:lnTo>
                <a:lnTo>
                  <a:pt x="4432851" y="2973640"/>
                </a:lnTo>
                <a:lnTo>
                  <a:pt x="4433512" y="2965689"/>
                </a:lnTo>
                <a:lnTo>
                  <a:pt x="4435643" y="2958583"/>
                </a:lnTo>
                <a:lnTo>
                  <a:pt x="4438483" y="2949334"/>
                </a:lnTo>
                <a:lnTo>
                  <a:pt x="4442062" y="2942200"/>
                </a:lnTo>
                <a:lnTo>
                  <a:pt x="4444902" y="2934362"/>
                </a:lnTo>
                <a:lnTo>
                  <a:pt x="4451322" y="2911606"/>
                </a:lnTo>
                <a:lnTo>
                  <a:pt x="4454162" y="2904473"/>
                </a:lnTo>
                <a:lnTo>
                  <a:pt x="4457002" y="2896634"/>
                </a:lnTo>
                <a:lnTo>
                  <a:pt x="4462712" y="2883832"/>
                </a:lnTo>
                <a:lnTo>
                  <a:pt x="4464842" y="2874583"/>
                </a:lnTo>
                <a:lnTo>
                  <a:pt x="4464842" y="2860344"/>
                </a:lnTo>
                <a:close/>
                <a:moveTo>
                  <a:pt x="5738503" y="2846289"/>
                </a:moveTo>
                <a:lnTo>
                  <a:pt x="5738941" y="2846809"/>
                </a:lnTo>
                <a:lnTo>
                  <a:pt x="5779218" y="2881421"/>
                </a:lnTo>
                <a:lnTo>
                  <a:pt x="5779075" y="2881163"/>
                </a:lnTo>
                <a:close/>
                <a:moveTo>
                  <a:pt x="5714683" y="2810553"/>
                </a:moveTo>
                <a:lnTo>
                  <a:pt x="5716450" y="2812826"/>
                </a:lnTo>
                <a:lnTo>
                  <a:pt x="5716433" y="2812795"/>
                </a:lnTo>
                <a:close/>
                <a:moveTo>
                  <a:pt x="7209252" y="2774042"/>
                </a:moveTo>
                <a:lnTo>
                  <a:pt x="7209252" y="2774343"/>
                </a:lnTo>
                <a:lnTo>
                  <a:pt x="7210666" y="2781459"/>
                </a:lnTo>
                <a:lnTo>
                  <a:pt x="7214222" y="2787152"/>
                </a:lnTo>
                <a:lnTo>
                  <a:pt x="7217070" y="2801410"/>
                </a:lnTo>
                <a:lnTo>
                  <a:pt x="7226322" y="2828477"/>
                </a:lnTo>
                <a:lnTo>
                  <a:pt x="7237715" y="2838440"/>
                </a:lnTo>
                <a:lnTo>
                  <a:pt x="7249108" y="2844133"/>
                </a:lnTo>
                <a:lnTo>
                  <a:pt x="7261934" y="2853396"/>
                </a:lnTo>
                <a:lnTo>
                  <a:pt x="7273298" y="2889696"/>
                </a:lnTo>
                <a:lnTo>
                  <a:pt x="7273334" y="2889397"/>
                </a:lnTo>
                <a:lnTo>
                  <a:pt x="7261953" y="2853074"/>
                </a:lnTo>
                <a:lnTo>
                  <a:pt x="7249136" y="2843811"/>
                </a:lnTo>
                <a:lnTo>
                  <a:pt x="7237735" y="2838128"/>
                </a:lnTo>
                <a:lnTo>
                  <a:pt x="7226353" y="2828157"/>
                </a:lnTo>
                <a:lnTo>
                  <a:pt x="7217084" y="2801097"/>
                </a:lnTo>
                <a:lnTo>
                  <a:pt x="7214234" y="2786840"/>
                </a:lnTo>
                <a:lnTo>
                  <a:pt x="7210686" y="2781157"/>
                </a:lnTo>
                <a:close/>
                <a:moveTo>
                  <a:pt x="5556970" y="2700981"/>
                </a:moveTo>
                <a:lnTo>
                  <a:pt x="5494354" y="2720195"/>
                </a:lnTo>
                <a:lnTo>
                  <a:pt x="5495781" y="2735749"/>
                </a:lnTo>
                <a:lnTo>
                  <a:pt x="5488662" y="2760667"/>
                </a:lnTo>
                <a:lnTo>
                  <a:pt x="5489364" y="2780595"/>
                </a:lnTo>
                <a:lnTo>
                  <a:pt x="5491503" y="2787024"/>
                </a:lnTo>
                <a:lnTo>
                  <a:pt x="5490801" y="2791986"/>
                </a:lnTo>
                <a:lnTo>
                  <a:pt x="5485086" y="2794841"/>
                </a:lnTo>
                <a:lnTo>
                  <a:pt x="5480106" y="2792707"/>
                </a:lnTo>
                <a:lnTo>
                  <a:pt x="5475126" y="2787718"/>
                </a:lnTo>
                <a:lnTo>
                  <a:pt x="5470847" y="2781315"/>
                </a:lnTo>
                <a:lnTo>
                  <a:pt x="5465867" y="2776326"/>
                </a:lnTo>
                <a:lnTo>
                  <a:pt x="5446649" y="2764935"/>
                </a:lnTo>
                <a:lnTo>
                  <a:pt x="5441669" y="2759973"/>
                </a:lnTo>
                <a:lnTo>
                  <a:pt x="5437391" y="2754264"/>
                </a:lnTo>
                <a:lnTo>
                  <a:pt x="5431007" y="2752130"/>
                </a:lnTo>
                <a:lnTo>
                  <a:pt x="5425292" y="2756398"/>
                </a:lnTo>
                <a:lnTo>
                  <a:pt x="5400392" y="2780595"/>
                </a:lnTo>
                <a:lnTo>
                  <a:pt x="5393272" y="2782756"/>
                </a:lnTo>
                <a:lnTo>
                  <a:pt x="5385452" y="2782756"/>
                </a:lnTo>
                <a:lnTo>
                  <a:pt x="5369074" y="2780595"/>
                </a:lnTo>
                <a:lnTo>
                  <a:pt x="5355538" y="2782756"/>
                </a:lnTo>
                <a:lnTo>
                  <a:pt x="5346313" y="2787718"/>
                </a:lnTo>
                <a:lnTo>
                  <a:pt x="5337055" y="2794841"/>
                </a:lnTo>
                <a:lnTo>
                  <a:pt x="5327797" y="2800549"/>
                </a:lnTo>
                <a:lnTo>
                  <a:pt x="5316400" y="2804098"/>
                </a:lnTo>
                <a:lnTo>
                  <a:pt x="5297883" y="2807646"/>
                </a:lnTo>
                <a:lnTo>
                  <a:pt x="5287222" y="2806232"/>
                </a:lnTo>
                <a:lnTo>
                  <a:pt x="5273685" y="2798415"/>
                </a:lnTo>
                <a:lnTo>
                  <a:pt x="5267301" y="2792707"/>
                </a:lnTo>
                <a:lnTo>
                  <a:pt x="5258043" y="2790572"/>
                </a:lnTo>
                <a:lnTo>
                  <a:pt x="5248785" y="2794120"/>
                </a:lnTo>
                <a:lnTo>
                  <a:pt x="5225288" y="2806232"/>
                </a:lnTo>
                <a:lnTo>
                  <a:pt x="5214627" y="2806232"/>
                </a:lnTo>
                <a:lnTo>
                  <a:pt x="5193971" y="2796975"/>
                </a:lnTo>
                <a:lnTo>
                  <a:pt x="5185448" y="2791986"/>
                </a:lnTo>
                <a:lnTo>
                  <a:pt x="5180468" y="2785584"/>
                </a:lnTo>
                <a:lnTo>
                  <a:pt x="5177628" y="2777047"/>
                </a:lnTo>
                <a:lnTo>
                  <a:pt x="5173349" y="2762801"/>
                </a:lnTo>
                <a:lnTo>
                  <a:pt x="5169773" y="2757839"/>
                </a:lnTo>
                <a:lnTo>
                  <a:pt x="5164793" y="2753544"/>
                </a:lnTo>
                <a:lnTo>
                  <a:pt x="5155535" y="2749275"/>
                </a:lnTo>
                <a:lnTo>
                  <a:pt x="5151290" y="2746447"/>
                </a:lnTo>
                <a:lnTo>
                  <a:pt x="5149151" y="2742872"/>
                </a:lnTo>
                <a:lnTo>
                  <a:pt x="5147012" y="2737884"/>
                </a:lnTo>
                <a:lnTo>
                  <a:pt x="5144873" y="2731481"/>
                </a:lnTo>
                <a:lnTo>
                  <a:pt x="5142032" y="2724358"/>
                </a:lnTo>
                <a:lnTo>
                  <a:pt x="5137754" y="2717955"/>
                </a:lnTo>
                <a:lnTo>
                  <a:pt x="5131336" y="2712966"/>
                </a:lnTo>
                <a:lnTo>
                  <a:pt x="5124218" y="2716542"/>
                </a:lnTo>
                <a:lnTo>
                  <a:pt x="5117098" y="2720090"/>
                </a:lnTo>
                <a:lnTo>
                  <a:pt x="5104999" y="2725799"/>
                </a:lnTo>
                <a:lnTo>
                  <a:pt x="5096476" y="2724358"/>
                </a:lnTo>
                <a:lnTo>
                  <a:pt x="5090059" y="2721530"/>
                </a:lnTo>
                <a:lnTo>
                  <a:pt x="5088123" y="2717016"/>
                </a:lnTo>
                <a:lnTo>
                  <a:pt x="5088031" y="2717190"/>
                </a:lnTo>
                <a:lnTo>
                  <a:pt x="5088002" y="2717245"/>
                </a:lnTo>
                <a:lnTo>
                  <a:pt x="5090132" y="2722235"/>
                </a:lnTo>
                <a:lnTo>
                  <a:pt x="5096552" y="2725083"/>
                </a:lnTo>
                <a:lnTo>
                  <a:pt x="5105101" y="2726494"/>
                </a:lnTo>
                <a:lnTo>
                  <a:pt x="5117201" y="2720798"/>
                </a:lnTo>
                <a:lnTo>
                  <a:pt x="5124331" y="2717245"/>
                </a:lnTo>
                <a:lnTo>
                  <a:pt x="5131432" y="2713691"/>
                </a:lnTo>
                <a:lnTo>
                  <a:pt x="5137851" y="2718682"/>
                </a:lnTo>
                <a:lnTo>
                  <a:pt x="5142140" y="2725083"/>
                </a:lnTo>
                <a:lnTo>
                  <a:pt x="5144981" y="2732189"/>
                </a:lnTo>
                <a:lnTo>
                  <a:pt x="5147111" y="2738617"/>
                </a:lnTo>
                <a:lnTo>
                  <a:pt x="5149241" y="2743581"/>
                </a:lnTo>
                <a:lnTo>
                  <a:pt x="5151400" y="2747161"/>
                </a:lnTo>
                <a:lnTo>
                  <a:pt x="5155661" y="2750009"/>
                </a:lnTo>
                <a:lnTo>
                  <a:pt x="5164920" y="2754267"/>
                </a:lnTo>
                <a:lnTo>
                  <a:pt x="5169891" y="2758552"/>
                </a:lnTo>
                <a:lnTo>
                  <a:pt x="5173470" y="2763516"/>
                </a:lnTo>
                <a:lnTo>
                  <a:pt x="5177731" y="2777755"/>
                </a:lnTo>
                <a:lnTo>
                  <a:pt x="5180600" y="2786299"/>
                </a:lnTo>
                <a:lnTo>
                  <a:pt x="5185570" y="2792700"/>
                </a:lnTo>
                <a:lnTo>
                  <a:pt x="5194120" y="2797690"/>
                </a:lnTo>
                <a:lnTo>
                  <a:pt x="5214770" y="2806939"/>
                </a:lnTo>
                <a:lnTo>
                  <a:pt x="5225450" y="2806939"/>
                </a:lnTo>
                <a:lnTo>
                  <a:pt x="5248968" y="2794843"/>
                </a:lnTo>
                <a:lnTo>
                  <a:pt x="5258200" y="2791290"/>
                </a:lnTo>
                <a:lnTo>
                  <a:pt x="5267460" y="2793432"/>
                </a:lnTo>
                <a:lnTo>
                  <a:pt x="5273879" y="2799128"/>
                </a:lnTo>
                <a:lnTo>
                  <a:pt x="5287399" y="2806939"/>
                </a:lnTo>
                <a:lnTo>
                  <a:pt x="5298108" y="2808376"/>
                </a:lnTo>
                <a:lnTo>
                  <a:pt x="5316599" y="2804823"/>
                </a:lnTo>
                <a:lnTo>
                  <a:pt x="5328017" y="2801243"/>
                </a:lnTo>
                <a:lnTo>
                  <a:pt x="5337277" y="2795548"/>
                </a:lnTo>
                <a:lnTo>
                  <a:pt x="5346537" y="2788442"/>
                </a:lnTo>
                <a:lnTo>
                  <a:pt x="5355797" y="2783451"/>
                </a:lnTo>
                <a:lnTo>
                  <a:pt x="5369317" y="2781309"/>
                </a:lnTo>
                <a:lnTo>
                  <a:pt x="5385706" y="2783451"/>
                </a:lnTo>
                <a:lnTo>
                  <a:pt x="5393518" y="2783451"/>
                </a:lnTo>
                <a:lnTo>
                  <a:pt x="5400647" y="2781309"/>
                </a:lnTo>
                <a:lnTo>
                  <a:pt x="5425586" y="2757115"/>
                </a:lnTo>
                <a:lnTo>
                  <a:pt x="5431266" y="2752857"/>
                </a:lnTo>
                <a:lnTo>
                  <a:pt x="5437686" y="2754972"/>
                </a:lnTo>
                <a:lnTo>
                  <a:pt x="5441946" y="2760668"/>
                </a:lnTo>
                <a:lnTo>
                  <a:pt x="5446946" y="2765659"/>
                </a:lnTo>
                <a:lnTo>
                  <a:pt x="5466175" y="2777050"/>
                </a:lnTo>
                <a:lnTo>
                  <a:pt x="5471146" y="2782041"/>
                </a:lnTo>
                <a:lnTo>
                  <a:pt x="5475435" y="2788442"/>
                </a:lnTo>
                <a:lnTo>
                  <a:pt x="5480406" y="2793432"/>
                </a:lnTo>
                <a:lnTo>
                  <a:pt x="5485405" y="2795548"/>
                </a:lnTo>
                <a:lnTo>
                  <a:pt x="5491086" y="2792700"/>
                </a:lnTo>
                <a:lnTo>
                  <a:pt x="5491796" y="2787736"/>
                </a:lnTo>
                <a:lnTo>
                  <a:pt x="5489666" y="2781309"/>
                </a:lnTo>
                <a:lnTo>
                  <a:pt x="5488956" y="2761400"/>
                </a:lnTo>
                <a:lnTo>
                  <a:pt x="5496085" y="2736475"/>
                </a:lnTo>
                <a:lnTo>
                  <a:pt x="5494665" y="2720798"/>
                </a:lnTo>
                <a:lnTo>
                  <a:pt x="5557324" y="2701595"/>
                </a:lnTo>
                <a:lnTo>
                  <a:pt x="5576554" y="2706586"/>
                </a:lnTo>
                <a:lnTo>
                  <a:pt x="5582263" y="2713691"/>
                </a:lnTo>
                <a:lnTo>
                  <a:pt x="5589364" y="2720798"/>
                </a:lnTo>
                <a:lnTo>
                  <a:pt x="5598624" y="2728636"/>
                </a:lnTo>
                <a:lnTo>
                  <a:pt x="5618564" y="2736475"/>
                </a:lnTo>
                <a:lnTo>
                  <a:pt x="5649212" y="2760668"/>
                </a:lnTo>
                <a:lnTo>
                  <a:pt x="5674122" y="2774907"/>
                </a:lnTo>
                <a:lnTo>
                  <a:pt x="5711841" y="2806913"/>
                </a:lnTo>
                <a:lnTo>
                  <a:pt x="5711444" y="2806404"/>
                </a:lnTo>
                <a:lnTo>
                  <a:pt x="5673710" y="2774343"/>
                </a:lnTo>
                <a:lnTo>
                  <a:pt x="5648802" y="2760110"/>
                </a:lnTo>
                <a:lnTo>
                  <a:pt x="5618179" y="2735890"/>
                </a:lnTo>
                <a:lnTo>
                  <a:pt x="5598260" y="2728049"/>
                </a:lnTo>
                <a:lnTo>
                  <a:pt x="5588990" y="2720208"/>
                </a:lnTo>
                <a:lnTo>
                  <a:pt x="5581878" y="2713092"/>
                </a:lnTo>
                <a:lnTo>
                  <a:pt x="5576182" y="2705976"/>
                </a:lnTo>
                <a:close/>
                <a:moveTo>
                  <a:pt x="5072496" y="2679009"/>
                </a:moveTo>
                <a:lnTo>
                  <a:pt x="5072323" y="2679517"/>
                </a:lnTo>
                <a:lnTo>
                  <a:pt x="5078032" y="2684507"/>
                </a:lnTo>
                <a:lnTo>
                  <a:pt x="5091552" y="2692346"/>
                </a:lnTo>
                <a:lnTo>
                  <a:pt x="5094987" y="2699166"/>
                </a:lnTo>
                <a:lnTo>
                  <a:pt x="5095039" y="2698747"/>
                </a:lnTo>
                <a:lnTo>
                  <a:pt x="5091496" y="2691624"/>
                </a:lnTo>
                <a:lnTo>
                  <a:pt x="5077960" y="2683781"/>
                </a:lnTo>
                <a:close/>
                <a:moveTo>
                  <a:pt x="7287556" y="2671776"/>
                </a:moveTo>
                <a:lnTo>
                  <a:pt x="7287549" y="2671792"/>
                </a:lnTo>
                <a:lnTo>
                  <a:pt x="7287030" y="2677018"/>
                </a:lnTo>
                <a:close/>
                <a:moveTo>
                  <a:pt x="4463606" y="2656765"/>
                </a:moveTo>
                <a:lnTo>
                  <a:pt x="4457295" y="2658864"/>
                </a:lnTo>
                <a:lnTo>
                  <a:pt x="4440952" y="2664573"/>
                </a:lnTo>
                <a:lnTo>
                  <a:pt x="4381860" y="2708698"/>
                </a:lnTo>
                <a:lnTo>
                  <a:pt x="4375476" y="2710832"/>
                </a:lnTo>
                <a:lnTo>
                  <a:pt x="4361940" y="2708698"/>
                </a:lnTo>
                <a:lnTo>
                  <a:pt x="4361612" y="2708779"/>
                </a:lnTo>
                <a:lnTo>
                  <a:pt x="4361749" y="2709462"/>
                </a:lnTo>
                <a:lnTo>
                  <a:pt x="4375113" y="2711549"/>
                </a:lnTo>
                <a:lnTo>
                  <a:pt x="4381504" y="2709433"/>
                </a:lnTo>
                <a:lnTo>
                  <a:pt x="4440642" y="2665277"/>
                </a:lnTo>
                <a:lnTo>
                  <a:pt x="4457002" y="2659582"/>
                </a:lnTo>
                <a:lnTo>
                  <a:pt x="4463422" y="2657439"/>
                </a:lnTo>
                <a:close/>
                <a:moveTo>
                  <a:pt x="7321060" y="2590500"/>
                </a:moveTo>
                <a:lnTo>
                  <a:pt x="7321032" y="2590566"/>
                </a:lnTo>
                <a:lnTo>
                  <a:pt x="7321021" y="2590590"/>
                </a:lnTo>
                <a:lnTo>
                  <a:pt x="7321728" y="2613388"/>
                </a:lnTo>
                <a:lnTo>
                  <a:pt x="7322347" y="2616021"/>
                </a:lnTo>
                <a:lnTo>
                  <a:pt x="7327375" y="2637399"/>
                </a:lnTo>
                <a:lnTo>
                  <a:pt x="7327472" y="2637302"/>
                </a:lnTo>
                <a:lnTo>
                  <a:pt x="7321771" y="2613093"/>
                </a:lnTo>
                <a:close/>
                <a:moveTo>
                  <a:pt x="4844500" y="2547110"/>
                </a:moveTo>
                <a:lnTo>
                  <a:pt x="4835978" y="2549244"/>
                </a:lnTo>
                <a:lnTo>
                  <a:pt x="4830262" y="2553513"/>
                </a:lnTo>
                <a:lnTo>
                  <a:pt x="4824580" y="2558502"/>
                </a:lnTo>
                <a:lnTo>
                  <a:pt x="4820302" y="2563490"/>
                </a:lnTo>
                <a:lnTo>
                  <a:pt x="4818163" y="2569893"/>
                </a:lnTo>
                <a:lnTo>
                  <a:pt x="4806064" y="2578430"/>
                </a:lnTo>
                <a:lnTo>
                  <a:pt x="4789687" y="2582698"/>
                </a:lnTo>
                <a:lnTo>
                  <a:pt x="4738450" y="2588407"/>
                </a:lnTo>
                <a:lnTo>
                  <a:pt x="4712848" y="2588407"/>
                </a:lnTo>
                <a:lnTo>
                  <a:pt x="4626014" y="2567759"/>
                </a:lnTo>
                <a:lnTo>
                  <a:pt x="4608902" y="2576296"/>
                </a:lnTo>
                <a:lnTo>
                  <a:pt x="4587578" y="2603347"/>
                </a:lnTo>
                <a:lnTo>
                  <a:pt x="4563380" y="2604067"/>
                </a:lnTo>
                <a:lnTo>
                  <a:pt x="4554824" y="2609056"/>
                </a:lnTo>
                <a:lnTo>
                  <a:pt x="4517824" y="2616873"/>
                </a:lnTo>
                <a:lnTo>
                  <a:pt x="4480792" y="2614738"/>
                </a:lnTo>
                <a:lnTo>
                  <a:pt x="4459434" y="2605481"/>
                </a:lnTo>
                <a:lnTo>
                  <a:pt x="4457295" y="2608336"/>
                </a:lnTo>
                <a:lnTo>
                  <a:pt x="4457384" y="2608541"/>
                </a:lnTo>
                <a:lnTo>
                  <a:pt x="4459133" y="2606204"/>
                </a:lnTo>
                <a:lnTo>
                  <a:pt x="4480521" y="2615453"/>
                </a:lnTo>
                <a:lnTo>
                  <a:pt x="4517532" y="2617596"/>
                </a:lnTo>
                <a:lnTo>
                  <a:pt x="4554571" y="2609757"/>
                </a:lnTo>
                <a:lnTo>
                  <a:pt x="4563121" y="2604766"/>
                </a:lnTo>
                <a:lnTo>
                  <a:pt x="4587349" y="2604061"/>
                </a:lnTo>
                <a:lnTo>
                  <a:pt x="4608709" y="2577020"/>
                </a:lnTo>
                <a:lnTo>
                  <a:pt x="4625809" y="2568476"/>
                </a:lnTo>
                <a:lnTo>
                  <a:pt x="4712669" y="2589117"/>
                </a:lnTo>
                <a:lnTo>
                  <a:pt x="4738318" y="2589117"/>
                </a:lnTo>
                <a:lnTo>
                  <a:pt x="4789587" y="2583420"/>
                </a:lnTo>
                <a:lnTo>
                  <a:pt x="4805976" y="2579135"/>
                </a:lnTo>
                <a:lnTo>
                  <a:pt x="4818077" y="2570591"/>
                </a:lnTo>
                <a:lnTo>
                  <a:pt x="4820236" y="2564190"/>
                </a:lnTo>
                <a:lnTo>
                  <a:pt x="4824496" y="2559200"/>
                </a:lnTo>
                <a:lnTo>
                  <a:pt x="4830205" y="2554236"/>
                </a:lnTo>
                <a:lnTo>
                  <a:pt x="4835886" y="2549951"/>
                </a:lnTo>
                <a:lnTo>
                  <a:pt x="4844436" y="2547835"/>
                </a:lnTo>
                <a:lnTo>
                  <a:pt x="4853696" y="2548541"/>
                </a:lnTo>
                <a:lnTo>
                  <a:pt x="4867216" y="2554941"/>
                </a:lnTo>
                <a:lnTo>
                  <a:pt x="4871505" y="2562047"/>
                </a:lnTo>
                <a:lnTo>
                  <a:pt x="4873635" y="2570591"/>
                </a:lnTo>
                <a:lnTo>
                  <a:pt x="4874346" y="2577724"/>
                </a:lnTo>
                <a:lnTo>
                  <a:pt x="4879345" y="2591259"/>
                </a:lnTo>
                <a:lnTo>
                  <a:pt x="4885736" y="2597660"/>
                </a:lnTo>
                <a:lnTo>
                  <a:pt x="4894285" y="2602623"/>
                </a:lnTo>
                <a:lnTo>
                  <a:pt x="4923485" y="2611167"/>
                </a:lnTo>
                <a:lnTo>
                  <a:pt x="4942004" y="2609052"/>
                </a:lnTo>
                <a:lnTo>
                  <a:pt x="4950554" y="2604766"/>
                </a:lnTo>
                <a:lnTo>
                  <a:pt x="4957683" y="2599803"/>
                </a:lnTo>
                <a:lnTo>
                  <a:pt x="4964784" y="2596955"/>
                </a:lnTo>
                <a:lnTo>
                  <a:pt x="4971914" y="2596955"/>
                </a:lnTo>
                <a:lnTo>
                  <a:pt x="4982594" y="2597660"/>
                </a:lnTo>
                <a:lnTo>
                  <a:pt x="4988303" y="2604766"/>
                </a:lnTo>
                <a:lnTo>
                  <a:pt x="4992564" y="2611167"/>
                </a:lnTo>
                <a:lnTo>
                  <a:pt x="4996853" y="2618300"/>
                </a:lnTo>
                <a:lnTo>
                  <a:pt x="5005402" y="2622559"/>
                </a:lnTo>
                <a:lnTo>
                  <a:pt x="5018923" y="2626844"/>
                </a:lnTo>
                <a:lnTo>
                  <a:pt x="5037442" y="2629692"/>
                </a:lnTo>
                <a:lnTo>
                  <a:pt x="5049543" y="2636093"/>
                </a:lnTo>
                <a:lnTo>
                  <a:pt x="5055962" y="2642494"/>
                </a:lnTo>
                <a:lnTo>
                  <a:pt x="5060222" y="2648190"/>
                </a:lnTo>
                <a:lnTo>
                  <a:pt x="5066642" y="2650332"/>
                </a:lnTo>
                <a:lnTo>
                  <a:pt x="5072323" y="2649627"/>
                </a:lnTo>
                <a:lnTo>
                  <a:pt x="5080162" y="2648190"/>
                </a:lnTo>
                <a:lnTo>
                  <a:pt x="5085872" y="2648190"/>
                </a:lnTo>
                <a:lnTo>
                  <a:pt x="5089920" y="2655639"/>
                </a:lnTo>
                <a:lnTo>
                  <a:pt x="5090059" y="2655316"/>
                </a:lnTo>
                <a:lnTo>
                  <a:pt x="5085781" y="2647472"/>
                </a:lnTo>
                <a:lnTo>
                  <a:pt x="5080099" y="2647472"/>
                </a:lnTo>
                <a:lnTo>
                  <a:pt x="5072278" y="2648913"/>
                </a:lnTo>
                <a:lnTo>
                  <a:pt x="5066563" y="2649634"/>
                </a:lnTo>
                <a:lnTo>
                  <a:pt x="5060179" y="2647472"/>
                </a:lnTo>
                <a:lnTo>
                  <a:pt x="5055901" y="2641790"/>
                </a:lnTo>
                <a:lnTo>
                  <a:pt x="5049484" y="2635388"/>
                </a:lnTo>
                <a:lnTo>
                  <a:pt x="5037384" y="2628984"/>
                </a:lnTo>
                <a:lnTo>
                  <a:pt x="5018902" y="2626130"/>
                </a:lnTo>
                <a:lnTo>
                  <a:pt x="5005365" y="2621861"/>
                </a:lnTo>
                <a:lnTo>
                  <a:pt x="4996809" y="2617593"/>
                </a:lnTo>
                <a:lnTo>
                  <a:pt x="4992564" y="2610470"/>
                </a:lnTo>
                <a:lnTo>
                  <a:pt x="4988286" y="2604067"/>
                </a:lnTo>
                <a:lnTo>
                  <a:pt x="4982604" y="2596944"/>
                </a:lnTo>
                <a:lnTo>
                  <a:pt x="4971909" y="2596224"/>
                </a:lnTo>
                <a:lnTo>
                  <a:pt x="4964790" y="2596224"/>
                </a:lnTo>
                <a:lnTo>
                  <a:pt x="4957671" y="2599079"/>
                </a:lnTo>
                <a:lnTo>
                  <a:pt x="4950552" y="2604067"/>
                </a:lnTo>
                <a:lnTo>
                  <a:pt x="4942029" y="2608336"/>
                </a:lnTo>
                <a:lnTo>
                  <a:pt x="4923512" y="2610470"/>
                </a:lnTo>
                <a:lnTo>
                  <a:pt x="4894334" y="2601933"/>
                </a:lnTo>
                <a:lnTo>
                  <a:pt x="4885778" y="2596944"/>
                </a:lnTo>
                <a:lnTo>
                  <a:pt x="4879394" y="2590542"/>
                </a:lnTo>
                <a:lnTo>
                  <a:pt x="4874414" y="2577016"/>
                </a:lnTo>
                <a:lnTo>
                  <a:pt x="4873679" y="2569893"/>
                </a:lnTo>
                <a:lnTo>
                  <a:pt x="4871540" y="2561356"/>
                </a:lnTo>
                <a:lnTo>
                  <a:pt x="4867295" y="2554233"/>
                </a:lnTo>
                <a:lnTo>
                  <a:pt x="4853759" y="2547830"/>
                </a:lnTo>
                <a:close/>
                <a:moveTo>
                  <a:pt x="5424414" y="2509008"/>
                </a:moveTo>
                <a:lnTo>
                  <a:pt x="5423153" y="2510081"/>
                </a:lnTo>
                <a:lnTo>
                  <a:pt x="5418173" y="2511522"/>
                </a:lnTo>
                <a:lnTo>
                  <a:pt x="5418162" y="2511533"/>
                </a:lnTo>
                <a:lnTo>
                  <a:pt x="5423123" y="2510113"/>
                </a:lnTo>
                <a:close/>
                <a:moveTo>
                  <a:pt x="7299007" y="2478677"/>
                </a:moveTo>
                <a:lnTo>
                  <a:pt x="7298942" y="2478776"/>
                </a:lnTo>
                <a:lnTo>
                  <a:pt x="7301083" y="2498727"/>
                </a:lnTo>
                <a:lnTo>
                  <a:pt x="7307487" y="2499426"/>
                </a:lnTo>
                <a:lnTo>
                  <a:pt x="7319587" y="2506542"/>
                </a:lnTo>
                <a:lnTo>
                  <a:pt x="7330273" y="2515806"/>
                </a:lnTo>
                <a:lnTo>
                  <a:pt x="7337384" y="2530763"/>
                </a:lnTo>
                <a:lnTo>
                  <a:pt x="7339508" y="2547732"/>
                </a:lnTo>
                <a:lnTo>
                  <a:pt x="7339571" y="2547586"/>
                </a:lnTo>
                <a:lnTo>
                  <a:pt x="7337438" y="2530496"/>
                </a:lnTo>
                <a:lnTo>
                  <a:pt x="7330302" y="2515530"/>
                </a:lnTo>
                <a:lnTo>
                  <a:pt x="7319638" y="2506288"/>
                </a:lnTo>
                <a:lnTo>
                  <a:pt x="7307519" y="2499169"/>
                </a:lnTo>
                <a:lnTo>
                  <a:pt x="7301121" y="2498441"/>
                </a:lnTo>
                <a:close/>
                <a:moveTo>
                  <a:pt x="5540891" y="2468794"/>
                </a:moveTo>
                <a:lnTo>
                  <a:pt x="5538462" y="2470224"/>
                </a:lnTo>
                <a:lnTo>
                  <a:pt x="5524959" y="2480896"/>
                </a:lnTo>
                <a:lnTo>
                  <a:pt x="5518542" y="2483029"/>
                </a:lnTo>
                <a:lnTo>
                  <a:pt x="5512125" y="2483029"/>
                </a:lnTo>
                <a:lnTo>
                  <a:pt x="5507525" y="2479754"/>
                </a:lnTo>
                <a:lnTo>
                  <a:pt x="5512106" y="2483045"/>
                </a:lnTo>
                <a:lnTo>
                  <a:pt x="5518529" y="2483045"/>
                </a:lnTo>
                <a:lnTo>
                  <a:pt x="5524933" y="2480923"/>
                </a:lnTo>
                <a:lnTo>
                  <a:pt x="5538448" y="2470237"/>
                </a:lnTo>
                <a:close/>
                <a:moveTo>
                  <a:pt x="5559549" y="2460408"/>
                </a:moveTo>
                <a:lnTo>
                  <a:pt x="5557680" y="2460967"/>
                </a:lnTo>
                <a:lnTo>
                  <a:pt x="5555658" y="2461574"/>
                </a:lnTo>
                <a:lnTo>
                  <a:pt x="5557678" y="2460972"/>
                </a:lnTo>
                <a:close/>
                <a:moveTo>
                  <a:pt x="5495749" y="2433186"/>
                </a:moveTo>
                <a:lnTo>
                  <a:pt x="5500732" y="2437476"/>
                </a:lnTo>
                <a:lnTo>
                  <a:pt x="5503562" y="2443169"/>
                </a:lnTo>
                <a:lnTo>
                  <a:pt x="5504995" y="2451010"/>
                </a:lnTo>
                <a:lnTo>
                  <a:pt x="5504995" y="2458126"/>
                </a:lnTo>
                <a:lnTo>
                  <a:pt x="5503562" y="2465967"/>
                </a:lnTo>
                <a:lnTo>
                  <a:pt x="5503562" y="2473781"/>
                </a:lnTo>
                <a:lnTo>
                  <a:pt x="5507136" y="2479474"/>
                </a:lnTo>
                <a:lnTo>
                  <a:pt x="5507142" y="2479479"/>
                </a:lnTo>
                <a:lnTo>
                  <a:pt x="5503602" y="2473773"/>
                </a:lnTo>
                <a:lnTo>
                  <a:pt x="5503602" y="2465956"/>
                </a:lnTo>
                <a:lnTo>
                  <a:pt x="5505006" y="2458113"/>
                </a:lnTo>
                <a:lnTo>
                  <a:pt x="5505006" y="2451016"/>
                </a:lnTo>
                <a:lnTo>
                  <a:pt x="5503602" y="2443173"/>
                </a:lnTo>
                <a:lnTo>
                  <a:pt x="5500761" y="2437491"/>
                </a:lnTo>
                <a:lnTo>
                  <a:pt x="5495781" y="2433196"/>
                </a:lnTo>
                <a:close/>
                <a:moveTo>
                  <a:pt x="7318207" y="2395311"/>
                </a:moveTo>
                <a:lnTo>
                  <a:pt x="7318172" y="2395452"/>
                </a:lnTo>
                <a:lnTo>
                  <a:pt x="7318880" y="2415377"/>
                </a:lnTo>
                <a:lnTo>
                  <a:pt x="7318178" y="2435157"/>
                </a:lnTo>
                <a:lnTo>
                  <a:pt x="7318203" y="2435078"/>
                </a:lnTo>
                <a:lnTo>
                  <a:pt x="7318921" y="2415137"/>
                </a:lnTo>
                <a:close/>
                <a:moveTo>
                  <a:pt x="5559096" y="2387614"/>
                </a:moveTo>
                <a:lnTo>
                  <a:pt x="5559117" y="2387656"/>
                </a:lnTo>
                <a:lnTo>
                  <a:pt x="5564097" y="2393339"/>
                </a:lnTo>
                <a:lnTo>
                  <a:pt x="5565173" y="2395311"/>
                </a:lnTo>
                <a:lnTo>
                  <a:pt x="5564082" y="2393304"/>
                </a:lnTo>
                <a:close/>
                <a:moveTo>
                  <a:pt x="7358089" y="2366842"/>
                </a:moveTo>
                <a:lnTo>
                  <a:pt x="7358029" y="2366961"/>
                </a:lnTo>
                <a:lnTo>
                  <a:pt x="7358029" y="2367660"/>
                </a:lnTo>
                <a:lnTo>
                  <a:pt x="7357914" y="2368123"/>
                </a:lnTo>
                <a:lnTo>
                  <a:pt x="7358089" y="2367428"/>
                </a:lnTo>
                <a:close/>
                <a:moveTo>
                  <a:pt x="5544153" y="2290763"/>
                </a:moveTo>
                <a:lnTo>
                  <a:pt x="5544177" y="2290843"/>
                </a:lnTo>
                <a:lnTo>
                  <a:pt x="5548422" y="2295111"/>
                </a:lnTo>
                <a:lnTo>
                  <a:pt x="5550558" y="2307546"/>
                </a:lnTo>
                <a:lnTo>
                  <a:pt x="5548426" y="2295023"/>
                </a:lnTo>
                <a:close/>
                <a:moveTo>
                  <a:pt x="7302536" y="2186725"/>
                </a:moveTo>
                <a:lnTo>
                  <a:pt x="7302498" y="2186780"/>
                </a:lnTo>
                <a:lnTo>
                  <a:pt x="7302498" y="2195319"/>
                </a:lnTo>
                <a:lnTo>
                  <a:pt x="7303224" y="2202435"/>
                </a:lnTo>
                <a:lnTo>
                  <a:pt x="7313891" y="2227355"/>
                </a:lnTo>
                <a:lnTo>
                  <a:pt x="7318172" y="2250152"/>
                </a:lnTo>
                <a:lnTo>
                  <a:pt x="7319587" y="2257993"/>
                </a:lnTo>
                <a:lnTo>
                  <a:pt x="7323850" y="2263686"/>
                </a:lnTo>
                <a:lnTo>
                  <a:pt x="7330273" y="2267257"/>
                </a:lnTo>
                <a:lnTo>
                  <a:pt x="7353040" y="2270103"/>
                </a:lnTo>
                <a:lnTo>
                  <a:pt x="7361584" y="2269379"/>
                </a:lnTo>
                <a:lnTo>
                  <a:pt x="7368714" y="2270103"/>
                </a:lnTo>
                <a:lnTo>
                  <a:pt x="7375118" y="2272950"/>
                </a:lnTo>
                <a:lnTo>
                  <a:pt x="7379381" y="2281489"/>
                </a:lnTo>
                <a:lnTo>
                  <a:pt x="7379381" y="2288606"/>
                </a:lnTo>
                <a:lnTo>
                  <a:pt x="7380107" y="2297171"/>
                </a:lnTo>
                <a:lnTo>
                  <a:pt x="7382229" y="2304287"/>
                </a:lnTo>
                <a:lnTo>
                  <a:pt x="7385078" y="2311403"/>
                </a:lnTo>
                <a:lnTo>
                  <a:pt x="7388633" y="2319942"/>
                </a:lnTo>
                <a:lnTo>
                  <a:pt x="7388032" y="2321966"/>
                </a:lnTo>
                <a:lnTo>
                  <a:pt x="7388705" y="2319718"/>
                </a:lnTo>
                <a:lnTo>
                  <a:pt x="7385137" y="2311163"/>
                </a:lnTo>
                <a:lnTo>
                  <a:pt x="7382287" y="2304044"/>
                </a:lnTo>
                <a:lnTo>
                  <a:pt x="7380154" y="2296925"/>
                </a:lnTo>
                <a:lnTo>
                  <a:pt x="7379437" y="2288371"/>
                </a:lnTo>
                <a:lnTo>
                  <a:pt x="7379437" y="2281252"/>
                </a:lnTo>
                <a:lnTo>
                  <a:pt x="7375171" y="2272717"/>
                </a:lnTo>
                <a:lnTo>
                  <a:pt x="7368773" y="2269865"/>
                </a:lnTo>
                <a:lnTo>
                  <a:pt x="7361637" y="2269157"/>
                </a:lnTo>
                <a:lnTo>
                  <a:pt x="7353105" y="2269865"/>
                </a:lnTo>
                <a:lnTo>
                  <a:pt x="7330302" y="2267013"/>
                </a:lnTo>
                <a:lnTo>
                  <a:pt x="7323904" y="2263455"/>
                </a:lnTo>
                <a:lnTo>
                  <a:pt x="7319638" y="2257752"/>
                </a:lnTo>
                <a:lnTo>
                  <a:pt x="7318203" y="2249924"/>
                </a:lnTo>
                <a:lnTo>
                  <a:pt x="7313938" y="2227132"/>
                </a:lnTo>
                <a:lnTo>
                  <a:pt x="7303254" y="2202215"/>
                </a:lnTo>
                <a:lnTo>
                  <a:pt x="7302536" y="2195096"/>
                </a:lnTo>
                <a:close/>
                <a:moveTo>
                  <a:pt x="5652387" y="2072190"/>
                </a:moveTo>
                <a:lnTo>
                  <a:pt x="5652368" y="2072271"/>
                </a:lnTo>
                <a:lnTo>
                  <a:pt x="5654473" y="2079394"/>
                </a:lnTo>
                <a:lnTo>
                  <a:pt x="5659486" y="2085796"/>
                </a:lnTo>
                <a:lnTo>
                  <a:pt x="5672990" y="2105031"/>
                </a:lnTo>
                <a:lnTo>
                  <a:pt x="5679407" y="2118556"/>
                </a:lnTo>
                <a:lnTo>
                  <a:pt x="5680108" y="2126373"/>
                </a:lnTo>
                <a:lnTo>
                  <a:pt x="5685088" y="2131362"/>
                </a:lnTo>
                <a:lnTo>
                  <a:pt x="5689367" y="2134216"/>
                </a:lnTo>
                <a:lnTo>
                  <a:pt x="5697895" y="2144853"/>
                </a:lnTo>
                <a:lnTo>
                  <a:pt x="5697910" y="2144755"/>
                </a:lnTo>
                <a:lnTo>
                  <a:pt x="5689366" y="2134068"/>
                </a:lnTo>
                <a:lnTo>
                  <a:pt x="5685103" y="2131222"/>
                </a:lnTo>
                <a:lnTo>
                  <a:pt x="5680114" y="2126228"/>
                </a:lnTo>
                <a:lnTo>
                  <a:pt x="5679406" y="2118387"/>
                </a:lnTo>
                <a:lnTo>
                  <a:pt x="5673003" y="2104853"/>
                </a:lnTo>
                <a:lnTo>
                  <a:pt x="5659469" y="2085627"/>
                </a:lnTo>
                <a:lnTo>
                  <a:pt x="5654498" y="2079235"/>
                </a:lnTo>
                <a:lnTo>
                  <a:pt x="5654211" y="2078279"/>
                </a:lnTo>
                <a:close/>
                <a:moveTo>
                  <a:pt x="5515580" y="1918435"/>
                </a:moveTo>
                <a:lnTo>
                  <a:pt x="5516731" y="1918504"/>
                </a:lnTo>
                <a:lnTo>
                  <a:pt x="5516727" y="1918502"/>
                </a:lnTo>
                <a:close/>
                <a:moveTo>
                  <a:pt x="7486166" y="1913979"/>
                </a:moveTo>
                <a:lnTo>
                  <a:pt x="7486161" y="1913984"/>
                </a:lnTo>
                <a:lnTo>
                  <a:pt x="7482606" y="1920402"/>
                </a:lnTo>
                <a:lnTo>
                  <a:pt x="7484039" y="1926819"/>
                </a:lnTo>
                <a:lnTo>
                  <a:pt x="7493998" y="1936782"/>
                </a:lnTo>
                <a:lnTo>
                  <a:pt x="7500402" y="1941052"/>
                </a:lnTo>
                <a:lnTo>
                  <a:pt x="7503250" y="1946046"/>
                </a:lnTo>
                <a:lnTo>
                  <a:pt x="7505391" y="1952463"/>
                </a:lnTo>
                <a:lnTo>
                  <a:pt x="7506806" y="1985922"/>
                </a:lnTo>
                <a:lnTo>
                  <a:pt x="7503250" y="1993038"/>
                </a:lnTo>
                <a:lnTo>
                  <a:pt x="7502015" y="1995269"/>
                </a:lnTo>
                <a:lnTo>
                  <a:pt x="7503359" y="1992853"/>
                </a:lnTo>
                <a:lnTo>
                  <a:pt x="7506907" y="1985734"/>
                </a:lnTo>
                <a:lnTo>
                  <a:pt x="7505492" y="1952263"/>
                </a:lnTo>
                <a:lnTo>
                  <a:pt x="7503359" y="1945851"/>
                </a:lnTo>
                <a:lnTo>
                  <a:pt x="7500508" y="1940876"/>
                </a:lnTo>
                <a:lnTo>
                  <a:pt x="7494090" y="1936609"/>
                </a:lnTo>
                <a:lnTo>
                  <a:pt x="7484124" y="1926638"/>
                </a:lnTo>
                <a:lnTo>
                  <a:pt x="7482708" y="1920227"/>
                </a:lnTo>
                <a:close/>
                <a:moveTo>
                  <a:pt x="7523254" y="1879014"/>
                </a:moveTo>
                <a:lnTo>
                  <a:pt x="7523188" y="1879102"/>
                </a:lnTo>
                <a:lnTo>
                  <a:pt x="7518257" y="1890356"/>
                </a:lnTo>
                <a:lnTo>
                  <a:pt x="7518308" y="1890315"/>
                </a:lnTo>
                <a:close/>
                <a:moveTo>
                  <a:pt x="5065267" y="1856508"/>
                </a:moveTo>
                <a:lnTo>
                  <a:pt x="5037538" y="1857223"/>
                </a:lnTo>
                <a:lnTo>
                  <a:pt x="5037303" y="1857341"/>
                </a:lnTo>
                <a:lnTo>
                  <a:pt x="5037384" y="1857300"/>
                </a:lnTo>
                <a:lnTo>
                  <a:pt x="5065159" y="1856580"/>
                </a:lnTo>
                <a:lnTo>
                  <a:pt x="5087218" y="1858714"/>
                </a:lnTo>
                <a:lnTo>
                  <a:pt x="5100754" y="1858714"/>
                </a:lnTo>
                <a:lnTo>
                  <a:pt x="5100754" y="1858651"/>
                </a:lnTo>
                <a:lnTo>
                  <a:pt x="5087307" y="1858651"/>
                </a:lnTo>
                <a:close/>
                <a:moveTo>
                  <a:pt x="5112879" y="1834462"/>
                </a:moveTo>
                <a:lnTo>
                  <a:pt x="5106787" y="1843381"/>
                </a:lnTo>
                <a:lnTo>
                  <a:pt x="5112854" y="1834517"/>
                </a:lnTo>
                <a:close/>
                <a:moveTo>
                  <a:pt x="5122766" y="1812676"/>
                </a:moveTo>
                <a:lnTo>
                  <a:pt x="5120009" y="1818744"/>
                </a:lnTo>
                <a:lnTo>
                  <a:pt x="5115579" y="1828522"/>
                </a:lnTo>
                <a:lnTo>
                  <a:pt x="5119973" y="1818857"/>
                </a:lnTo>
                <a:close/>
                <a:moveTo>
                  <a:pt x="5144177" y="1788124"/>
                </a:moveTo>
                <a:lnTo>
                  <a:pt x="5141342" y="1793092"/>
                </a:lnTo>
                <a:lnTo>
                  <a:pt x="5137076" y="1797371"/>
                </a:lnTo>
                <a:lnTo>
                  <a:pt x="5132809" y="1800216"/>
                </a:lnTo>
                <a:lnTo>
                  <a:pt x="5127836" y="1804495"/>
                </a:lnTo>
                <a:lnTo>
                  <a:pt x="5123569" y="1810906"/>
                </a:lnTo>
                <a:lnTo>
                  <a:pt x="5123527" y="1810998"/>
                </a:lnTo>
                <a:lnTo>
                  <a:pt x="5126593" y="1806409"/>
                </a:lnTo>
                <a:lnTo>
                  <a:pt x="5127794" y="1804612"/>
                </a:lnTo>
                <a:lnTo>
                  <a:pt x="5132774" y="1800343"/>
                </a:lnTo>
                <a:lnTo>
                  <a:pt x="5137052" y="1797488"/>
                </a:lnTo>
                <a:lnTo>
                  <a:pt x="5141297" y="1793220"/>
                </a:lnTo>
                <a:lnTo>
                  <a:pt x="5144171" y="1788231"/>
                </a:lnTo>
                <a:close/>
                <a:moveTo>
                  <a:pt x="7573143" y="1760773"/>
                </a:moveTo>
                <a:lnTo>
                  <a:pt x="7573022" y="1760870"/>
                </a:lnTo>
                <a:lnTo>
                  <a:pt x="7573022" y="1765864"/>
                </a:lnTo>
                <a:lnTo>
                  <a:pt x="7560196" y="1807164"/>
                </a:lnTo>
                <a:lnTo>
                  <a:pt x="7550237" y="1829962"/>
                </a:lnTo>
                <a:lnTo>
                  <a:pt x="7550237" y="1837078"/>
                </a:lnTo>
                <a:lnTo>
                  <a:pt x="7550944" y="1844919"/>
                </a:lnTo>
                <a:lnTo>
                  <a:pt x="7548104" y="1856274"/>
                </a:lnTo>
                <a:lnTo>
                  <a:pt x="7548207" y="1856136"/>
                </a:lnTo>
                <a:lnTo>
                  <a:pt x="7551058" y="1844750"/>
                </a:lnTo>
                <a:lnTo>
                  <a:pt x="7550340" y="1836903"/>
                </a:lnTo>
                <a:lnTo>
                  <a:pt x="7550340" y="1829784"/>
                </a:lnTo>
                <a:lnTo>
                  <a:pt x="7560327" y="1806991"/>
                </a:lnTo>
                <a:lnTo>
                  <a:pt x="7573143" y="1765693"/>
                </a:lnTo>
                <a:close/>
                <a:moveTo>
                  <a:pt x="5146891" y="1751737"/>
                </a:moveTo>
                <a:lnTo>
                  <a:pt x="5146316" y="1757464"/>
                </a:lnTo>
                <a:lnTo>
                  <a:pt x="5145609" y="1765955"/>
                </a:lnTo>
                <a:lnTo>
                  <a:pt x="5146310" y="1757632"/>
                </a:lnTo>
                <a:close/>
                <a:moveTo>
                  <a:pt x="5404390" y="1750340"/>
                </a:moveTo>
                <a:lnTo>
                  <a:pt x="5390883" y="1751763"/>
                </a:lnTo>
                <a:lnTo>
                  <a:pt x="5348225" y="1766725"/>
                </a:lnTo>
                <a:lnTo>
                  <a:pt x="5339701" y="1766725"/>
                </a:lnTo>
                <a:lnTo>
                  <a:pt x="5332777" y="1761179"/>
                </a:lnTo>
                <a:lnTo>
                  <a:pt x="5332777" y="1761180"/>
                </a:lnTo>
                <a:lnTo>
                  <a:pt x="5339896" y="1766889"/>
                </a:lnTo>
                <a:lnTo>
                  <a:pt x="5348419" y="1766889"/>
                </a:lnTo>
                <a:lnTo>
                  <a:pt x="5391134" y="1751923"/>
                </a:lnTo>
                <a:lnTo>
                  <a:pt x="5404670" y="1750509"/>
                </a:lnTo>
                <a:lnTo>
                  <a:pt x="5418908" y="1751923"/>
                </a:lnTo>
                <a:lnTo>
                  <a:pt x="5430269" y="1754777"/>
                </a:lnTo>
                <a:lnTo>
                  <a:pt x="5429990" y="1754614"/>
                </a:lnTo>
                <a:lnTo>
                  <a:pt x="5418612" y="1751763"/>
                </a:lnTo>
                <a:close/>
                <a:moveTo>
                  <a:pt x="1756180" y="1736266"/>
                </a:moveTo>
                <a:lnTo>
                  <a:pt x="1756141" y="1736279"/>
                </a:lnTo>
                <a:lnTo>
                  <a:pt x="1750447" y="1741266"/>
                </a:lnTo>
                <a:lnTo>
                  <a:pt x="1731212" y="1770453"/>
                </a:lnTo>
                <a:lnTo>
                  <a:pt x="1721958" y="1780411"/>
                </a:lnTo>
                <a:lnTo>
                  <a:pt x="1719111" y="1788963"/>
                </a:lnTo>
                <a:lnTo>
                  <a:pt x="1719823" y="1795355"/>
                </a:lnTo>
                <a:lnTo>
                  <a:pt x="1725517" y="1800343"/>
                </a:lnTo>
                <a:lnTo>
                  <a:pt x="1730500" y="1804610"/>
                </a:lnTo>
                <a:lnTo>
                  <a:pt x="1736922" y="1806753"/>
                </a:lnTo>
                <a:lnTo>
                  <a:pt x="1741342" y="1806351"/>
                </a:lnTo>
                <a:lnTo>
                  <a:pt x="1736965" y="1806746"/>
                </a:lnTo>
                <a:lnTo>
                  <a:pt x="1730581" y="1804612"/>
                </a:lnTo>
                <a:lnTo>
                  <a:pt x="1725568" y="1800343"/>
                </a:lnTo>
                <a:lnTo>
                  <a:pt x="1719886" y="1795355"/>
                </a:lnTo>
                <a:lnTo>
                  <a:pt x="1719184" y="1788952"/>
                </a:lnTo>
                <a:lnTo>
                  <a:pt x="1722025" y="1780415"/>
                </a:lnTo>
                <a:lnTo>
                  <a:pt x="1731283" y="1770437"/>
                </a:lnTo>
                <a:lnTo>
                  <a:pt x="1750502" y="1741251"/>
                </a:lnTo>
                <a:close/>
                <a:moveTo>
                  <a:pt x="4977108" y="1734663"/>
                </a:moveTo>
                <a:lnTo>
                  <a:pt x="4956490" y="1736800"/>
                </a:lnTo>
                <a:lnTo>
                  <a:pt x="4956254" y="1736993"/>
                </a:lnTo>
                <a:lnTo>
                  <a:pt x="4956267" y="1736983"/>
                </a:lnTo>
                <a:lnTo>
                  <a:pt x="4976889" y="1734849"/>
                </a:lnTo>
                <a:lnTo>
                  <a:pt x="4984710" y="1738397"/>
                </a:lnTo>
                <a:lnTo>
                  <a:pt x="4990425" y="1741251"/>
                </a:lnTo>
                <a:lnTo>
                  <a:pt x="4992564" y="1747655"/>
                </a:lnTo>
                <a:lnTo>
                  <a:pt x="4994704" y="1754777"/>
                </a:lnTo>
                <a:lnTo>
                  <a:pt x="4994704" y="1761900"/>
                </a:lnTo>
                <a:lnTo>
                  <a:pt x="4991829" y="1776840"/>
                </a:lnTo>
                <a:lnTo>
                  <a:pt x="4987584" y="1782549"/>
                </a:lnTo>
                <a:lnTo>
                  <a:pt x="4978326" y="1793220"/>
                </a:lnTo>
                <a:lnTo>
                  <a:pt x="4974750" y="1799623"/>
                </a:lnTo>
                <a:lnTo>
                  <a:pt x="4973346" y="1806746"/>
                </a:lnTo>
                <a:lnTo>
                  <a:pt x="4969770" y="1813869"/>
                </a:lnTo>
                <a:lnTo>
                  <a:pt x="4967631" y="1820992"/>
                </a:lnTo>
                <a:lnTo>
                  <a:pt x="4966929" y="1829529"/>
                </a:lnTo>
                <a:lnTo>
                  <a:pt x="4971207" y="1835931"/>
                </a:lnTo>
                <a:lnTo>
                  <a:pt x="4981167" y="1840920"/>
                </a:lnTo>
                <a:lnTo>
                  <a:pt x="4993968" y="1840920"/>
                </a:lnTo>
                <a:lnTo>
                  <a:pt x="5003226" y="1843054"/>
                </a:lnTo>
                <a:lnTo>
                  <a:pt x="5011047" y="1845909"/>
                </a:lnTo>
                <a:lnTo>
                  <a:pt x="5024584" y="1857300"/>
                </a:lnTo>
                <a:lnTo>
                  <a:pt x="5031001" y="1858714"/>
                </a:lnTo>
                <a:lnTo>
                  <a:pt x="5034544" y="1858714"/>
                </a:lnTo>
                <a:lnTo>
                  <a:pt x="5034671" y="1858651"/>
                </a:lnTo>
                <a:lnTo>
                  <a:pt x="5031143" y="1858651"/>
                </a:lnTo>
                <a:lnTo>
                  <a:pt x="5024747" y="1857223"/>
                </a:lnTo>
                <a:lnTo>
                  <a:pt x="5011241" y="1845825"/>
                </a:lnTo>
                <a:lnTo>
                  <a:pt x="5003414" y="1842974"/>
                </a:lnTo>
                <a:lnTo>
                  <a:pt x="4994174" y="1840838"/>
                </a:lnTo>
                <a:lnTo>
                  <a:pt x="4981374" y="1840838"/>
                </a:lnTo>
                <a:lnTo>
                  <a:pt x="4971428" y="1835850"/>
                </a:lnTo>
                <a:lnTo>
                  <a:pt x="4967161" y="1829434"/>
                </a:lnTo>
                <a:lnTo>
                  <a:pt x="4967868" y="1820881"/>
                </a:lnTo>
                <a:lnTo>
                  <a:pt x="4970006" y="1813757"/>
                </a:lnTo>
                <a:lnTo>
                  <a:pt x="4973557" y="1806633"/>
                </a:lnTo>
                <a:lnTo>
                  <a:pt x="4974979" y="1799508"/>
                </a:lnTo>
                <a:lnTo>
                  <a:pt x="4978530" y="1793092"/>
                </a:lnTo>
                <a:lnTo>
                  <a:pt x="4987779" y="1782403"/>
                </a:lnTo>
                <a:lnTo>
                  <a:pt x="4992045" y="1776707"/>
                </a:lnTo>
                <a:lnTo>
                  <a:pt x="4994881" y="1761738"/>
                </a:lnTo>
                <a:lnTo>
                  <a:pt x="4994881" y="1754614"/>
                </a:lnTo>
                <a:lnTo>
                  <a:pt x="4992752" y="1747490"/>
                </a:lnTo>
                <a:lnTo>
                  <a:pt x="4990623" y="1741074"/>
                </a:lnTo>
                <a:lnTo>
                  <a:pt x="4984934" y="1738229"/>
                </a:lnTo>
                <a:close/>
                <a:moveTo>
                  <a:pt x="5994789" y="1727451"/>
                </a:moveTo>
                <a:lnTo>
                  <a:pt x="5994780" y="1727632"/>
                </a:lnTo>
                <a:lnTo>
                  <a:pt x="5996197" y="1734744"/>
                </a:lnTo>
                <a:lnTo>
                  <a:pt x="6000470" y="1741158"/>
                </a:lnTo>
                <a:lnTo>
                  <a:pt x="6011152" y="1751838"/>
                </a:lnTo>
                <a:lnTo>
                  <a:pt x="6013997" y="1756823"/>
                </a:lnTo>
                <a:lnTo>
                  <a:pt x="6017550" y="1763948"/>
                </a:lnTo>
                <a:lnTo>
                  <a:pt x="6019687" y="1771071"/>
                </a:lnTo>
                <a:lnTo>
                  <a:pt x="6023252" y="1777486"/>
                </a:lnTo>
                <a:lnTo>
                  <a:pt x="6027524" y="1783889"/>
                </a:lnTo>
                <a:lnTo>
                  <a:pt x="6033934" y="1788165"/>
                </a:lnTo>
                <a:lnTo>
                  <a:pt x="6041052" y="1788874"/>
                </a:lnTo>
                <a:lnTo>
                  <a:pt x="6048170" y="1789595"/>
                </a:lnTo>
                <a:lnTo>
                  <a:pt x="6053860" y="1793860"/>
                </a:lnTo>
                <a:lnTo>
                  <a:pt x="6056688" y="1802364"/>
                </a:lnTo>
                <a:lnTo>
                  <a:pt x="6056711" y="1802170"/>
                </a:lnTo>
                <a:lnTo>
                  <a:pt x="6053863" y="1793630"/>
                </a:lnTo>
                <a:lnTo>
                  <a:pt x="6048166" y="1789361"/>
                </a:lnTo>
                <a:lnTo>
                  <a:pt x="6041037" y="1788636"/>
                </a:lnTo>
                <a:lnTo>
                  <a:pt x="6033925" y="1787937"/>
                </a:lnTo>
                <a:lnTo>
                  <a:pt x="6027522" y="1783668"/>
                </a:lnTo>
                <a:lnTo>
                  <a:pt x="6023240" y="1777250"/>
                </a:lnTo>
                <a:lnTo>
                  <a:pt x="6019684" y="1770833"/>
                </a:lnTo>
                <a:lnTo>
                  <a:pt x="6017543" y="1763717"/>
                </a:lnTo>
                <a:lnTo>
                  <a:pt x="6013988" y="1756600"/>
                </a:lnTo>
                <a:lnTo>
                  <a:pt x="6011140" y="1751606"/>
                </a:lnTo>
                <a:lnTo>
                  <a:pt x="6000473" y="1740919"/>
                </a:lnTo>
                <a:lnTo>
                  <a:pt x="5996191" y="1734502"/>
                </a:lnTo>
                <a:lnTo>
                  <a:pt x="5995721" y="1732139"/>
                </a:lnTo>
                <a:close/>
                <a:moveTo>
                  <a:pt x="5271444" y="1713284"/>
                </a:moveTo>
                <a:lnTo>
                  <a:pt x="5223813" y="1716135"/>
                </a:lnTo>
                <a:lnTo>
                  <a:pt x="5203195" y="1723260"/>
                </a:lnTo>
                <a:lnTo>
                  <a:pt x="5193955" y="1731812"/>
                </a:lnTo>
                <a:lnTo>
                  <a:pt x="5176182" y="1743924"/>
                </a:lnTo>
                <a:lnTo>
                  <a:pt x="5169778" y="1747490"/>
                </a:lnTo>
                <a:lnTo>
                  <a:pt x="5153427" y="1743924"/>
                </a:lnTo>
                <a:lnTo>
                  <a:pt x="5149160" y="1745353"/>
                </a:lnTo>
                <a:lnTo>
                  <a:pt x="5147031" y="1750340"/>
                </a:lnTo>
                <a:lnTo>
                  <a:pt x="5147015" y="1750501"/>
                </a:lnTo>
                <a:lnTo>
                  <a:pt x="5149151" y="1745520"/>
                </a:lnTo>
                <a:lnTo>
                  <a:pt x="5153396" y="1744106"/>
                </a:lnTo>
                <a:lnTo>
                  <a:pt x="5169773" y="1747655"/>
                </a:lnTo>
                <a:lnTo>
                  <a:pt x="5176190" y="1744106"/>
                </a:lnTo>
                <a:lnTo>
                  <a:pt x="5193971" y="1731994"/>
                </a:lnTo>
                <a:lnTo>
                  <a:pt x="5203230" y="1723457"/>
                </a:lnTo>
                <a:lnTo>
                  <a:pt x="5223885" y="1716334"/>
                </a:lnTo>
                <a:lnTo>
                  <a:pt x="5271580" y="1713480"/>
                </a:lnTo>
                <a:lnTo>
                  <a:pt x="5309982" y="1717055"/>
                </a:lnTo>
                <a:lnTo>
                  <a:pt x="5317102" y="1721323"/>
                </a:lnTo>
                <a:lnTo>
                  <a:pt x="5321223" y="1725435"/>
                </a:lnTo>
                <a:lnTo>
                  <a:pt x="5321212" y="1725402"/>
                </a:lnTo>
                <a:lnTo>
                  <a:pt x="5316946" y="1721123"/>
                </a:lnTo>
                <a:lnTo>
                  <a:pt x="5309835" y="1716850"/>
                </a:lnTo>
                <a:close/>
                <a:moveTo>
                  <a:pt x="5720766" y="1707582"/>
                </a:moveTo>
                <a:lnTo>
                  <a:pt x="5705837" y="1715421"/>
                </a:lnTo>
                <a:lnTo>
                  <a:pt x="5699551" y="1715421"/>
                </a:lnTo>
                <a:lnTo>
                  <a:pt x="5700057" y="1715522"/>
                </a:lnTo>
                <a:lnTo>
                  <a:pt x="5706467" y="1715522"/>
                </a:lnTo>
                <a:lnTo>
                  <a:pt x="5721411" y="1707690"/>
                </a:lnTo>
                <a:lnTo>
                  <a:pt x="5728807" y="1707690"/>
                </a:lnTo>
                <a:lnTo>
                  <a:pt x="5728592" y="1707582"/>
                </a:lnTo>
                <a:close/>
                <a:moveTo>
                  <a:pt x="5675264" y="1707582"/>
                </a:moveTo>
                <a:lnTo>
                  <a:pt x="5668162" y="1709011"/>
                </a:lnTo>
                <a:lnTo>
                  <a:pt x="5663895" y="1713999"/>
                </a:lnTo>
                <a:lnTo>
                  <a:pt x="5661757" y="1720409"/>
                </a:lnTo>
                <a:lnTo>
                  <a:pt x="5658913" y="1727539"/>
                </a:lnTo>
                <a:lnTo>
                  <a:pt x="5654646" y="1733949"/>
                </a:lnTo>
                <a:lnTo>
                  <a:pt x="5643277" y="1743924"/>
                </a:lnTo>
                <a:lnTo>
                  <a:pt x="5613411" y="1780266"/>
                </a:lnTo>
                <a:lnTo>
                  <a:pt x="5610566" y="1786682"/>
                </a:lnTo>
                <a:lnTo>
                  <a:pt x="5609144" y="1795228"/>
                </a:lnTo>
                <a:lnTo>
                  <a:pt x="5609144" y="1802359"/>
                </a:lnTo>
                <a:lnTo>
                  <a:pt x="5609144" y="1811620"/>
                </a:lnTo>
                <a:lnTo>
                  <a:pt x="5611988" y="1822309"/>
                </a:lnTo>
                <a:lnTo>
                  <a:pt x="5617677" y="1832284"/>
                </a:lnTo>
                <a:lnTo>
                  <a:pt x="5646828" y="1857223"/>
                </a:lnTo>
                <a:lnTo>
                  <a:pt x="5652517" y="1877172"/>
                </a:lnTo>
                <a:lnTo>
                  <a:pt x="5649673" y="1880023"/>
                </a:lnTo>
                <a:lnTo>
                  <a:pt x="5642562" y="1904254"/>
                </a:lnTo>
                <a:lnTo>
                  <a:pt x="5613411" y="1920644"/>
                </a:lnTo>
                <a:lnTo>
                  <a:pt x="5607015" y="1925633"/>
                </a:lnTo>
                <a:lnTo>
                  <a:pt x="5593509" y="1934179"/>
                </a:lnTo>
                <a:lnTo>
                  <a:pt x="5585691" y="1937030"/>
                </a:lnTo>
                <a:lnTo>
                  <a:pt x="5577158" y="1939166"/>
                </a:lnTo>
                <a:lnTo>
                  <a:pt x="5559751" y="1941265"/>
                </a:lnTo>
                <a:lnTo>
                  <a:pt x="5559819" y="1941282"/>
                </a:lnTo>
                <a:lnTo>
                  <a:pt x="5577634" y="1939148"/>
                </a:lnTo>
                <a:lnTo>
                  <a:pt x="5586156" y="1937014"/>
                </a:lnTo>
                <a:lnTo>
                  <a:pt x="5593978" y="1934186"/>
                </a:lnTo>
                <a:lnTo>
                  <a:pt x="5607514" y="1925622"/>
                </a:lnTo>
                <a:lnTo>
                  <a:pt x="5613931" y="1920661"/>
                </a:lnTo>
                <a:lnTo>
                  <a:pt x="5643109" y="1904280"/>
                </a:lnTo>
                <a:lnTo>
                  <a:pt x="5648089" y="1954115"/>
                </a:lnTo>
                <a:lnTo>
                  <a:pt x="5658751" y="1986848"/>
                </a:lnTo>
                <a:lnTo>
                  <a:pt x="5675128" y="2009631"/>
                </a:lnTo>
                <a:lnTo>
                  <a:pt x="5675128" y="2017314"/>
                </a:lnTo>
                <a:lnTo>
                  <a:pt x="5675143" y="2017260"/>
                </a:lnTo>
                <a:lnTo>
                  <a:pt x="5675143" y="2009419"/>
                </a:lnTo>
                <a:lnTo>
                  <a:pt x="5658761" y="1986647"/>
                </a:lnTo>
                <a:lnTo>
                  <a:pt x="5648076" y="1953887"/>
                </a:lnTo>
                <a:lnTo>
                  <a:pt x="5643106" y="1904022"/>
                </a:lnTo>
                <a:lnTo>
                  <a:pt x="5650217" y="1879801"/>
                </a:lnTo>
                <a:lnTo>
                  <a:pt x="5653065" y="1876954"/>
                </a:lnTo>
                <a:lnTo>
                  <a:pt x="5647439" y="1857247"/>
                </a:lnTo>
                <a:lnTo>
                  <a:pt x="5647376" y="1857253"/>
                </a:lnTo>
                <a:lnTo>
                  <a:pt x="5618185" y="1832325"/>
                </a:lnTo>
                <a:lnTo>
                  <a:pt x="5612495" y="1822355"/>
                </a:lnTo>
                <a:lnTo>
                  <a:pt x="5609650" y="1811675"/>
                </a:lnTo>
                <a:lnTo>
                  <a:pt x="5609650" y="1802413"/>
                </a:lnTo>
                <a:lnTo>
                  <a:pt x="5609650" y="1795290"/>
                </a:lnTo>
                <a:lnTo>
                  <a:pt x="5611067" y="1786749"/>
                </a:lnTo>
                <a:lnTo>
                  <a:pt x="5613912" y="1780333"/>
                </a:lnTo>
                <a:lnTo>
                  <a:pt x="5643812" y="1744006"/>
                </a:lnTo>
                <a:lnTo>
                  <a:pt x="5655202" y="1734035"/>
                </a:lnTo>
                <a:lnTo>
                  <a:pt x="5659475" y="1727632"/>
                </a:lnTo>
                <a:lnTo>
                  <a:pt x="5662320" y="1720508"/>
                </a:lnTo>
                <a:lnTo>
                  <a:pt x="5664457" y="1714093"/>
                </a:lnTo>
                <a:lnTo>
                  <a:pt x="5668730" y="1709107"/>
                </a:lnTo>
                <a:lnTo>
                  <a:pt x="5675848" y="1707690"/>
                </a:lnTo>
                <a:lnTo>
                  <a:pt x="5676513" y="1707810"/>
                </a:lnTo>
                <a:close/>
                <a:moveTo>
                  <a:pt x="5994780" y="1704660"/>
                </a:moveTo>
                <a:lnTo>
                  <a:pt x="5994780" y="1704831"/>
                </a:lnTo>
                <a:lnTo>
                  <a:pt x="5995478" y="1713267"/>
                </a:lnTo>
                <a:lnTo>
                  <a:pt x="5995484" y="1713157"/>
                </a:lnTo>
                <a:lnTo>
                  <a:pt x="5995484" y="1713153"/>
                </a:lnTo>
                <a:close/>
                <a:moveTo>
                  <a:pt x="1825885" y="1646849"/>
                </a:moveTo>
                <a:lnTo>
                  <a:pt x="1817390" y="1652985"/>
                </a:lnTo>
                <a:lnTo>
                  <a:pt x="1791748" y="1680029"/>
                </a:lnTo>
                <a:lnTo>
                  <a:pt x="1785342" y="1689285"/>
                </a:lnTo>
                <a:lnTo>
                  <a:pt x="1782495" y="1696414"/>
                </a:lnTo>
                <a:lnTo>
                  <a:pt x="1773953" y="1723459"/>
                </a:lnTo>
                <a:lnTo>
                  <a:pt x="1768970" y="1729166"/>
                </a:lnTo>
                <a:lnTo>
                  <a:pt x="1762548" y="1734136"/>
                </a:lnTo>
                <a:lnTo>
                  <a:pt x="1757198" y="1735925"/>
                </a:lnTo>
                <a:lnTo>
                  <a:pt x="1762601" y="1734128"/>
                </a:lnTo>
                <a:lnTo>
                  <a:pt x="1768984" y="1729166"/>
                </a:lnTo>
                <a:lnTo>
                  <a:pt x="1773998" y="1723457"/>
                </a:lnTo>
                <a:lnTo>
                  <a:pt x="1782521" y="1696406"/>
                </a:lnTo>
                <a:lnTo>
                  <a:pt x="1785362" y="1689283"/>
                </a:lnTo>
                <a:lnTo>
                  <a:pt x="1791779" y="1680026"/>
                </a:lnTo>
                <a:lnTo>
                  <a:pt x="1817414" y="1652974"/>
                </a:lnTo>
                <a:close/>
                <a:moveTo>
                  <a:pt x="5977688" y="1641220"/>
                </a:moveTo>
                <a:lnTo>
                  <a:pt x="5977688" y="1641450"/>
                </a:lnTo>
                <a:lnTo>
                  <a:pt x="5979116" y="1648574"/>
                </a:lnTo>
                <a:lnTo>
                  <a:pt x="5981961" y="1656406"/>
                </a:lnTo>
                <a:lnTo>
                  <a:pt x="5986234" y="1662101"/>
                </a:lnTo>
                <a:lnTo>
                  <a:pt x="5990507" y="1668516"/>
                </a:lnTo>
                <a:lnTo>
                  <a:pt x="5993352" y="1675640"/>
                </a:lnTo>
                <a:lnTo>
                  <a:pt x="5994776" y="1684864"/>
                </a:lnTo>
                <a:lnTo>
                  <a:pt x="5994776" y="1684662"/>
                </a:lnTo>
                <a:lnTo>
                  <a:pt x="5993343" y="1675398"/>
                </a:lnTo>
                <a:lnTo>
                  <a:pt x="5990495" y="1668282"/>
                </a:lnTo>
                <a:lnTo>
                  <a:pt x="5986232" y="1661865"/>
                </a:lnTo>
                <a:lnTo>
                  <a:pt x="5981950" y="1656172"/>
                </a:lnTo>
                <a:lnTo>
                  <a:pt x="5979102" y="1648331"/>
                </a:lnTo>
                <a:close/>
                <a:moveTo>
                  <a:pt x="1843755" y="1636058"/>
                </a:moveTo>
                <a:lnTo>
                  <a:pt x="1841608" y="1636618"/>
                </a:lnTo>
                <a:lnTo>
                  <a:pt x="1835041" y="1640713"/>
                </a:lnTo>
                <a:lnTo>
                  <a:pt x="1841613" y="1636621"/>
                </a:lnTo>
                <a:close/>
                <a:moveTo>
                  <a:pt x="1878228" y="1634876"/>
                </a:moveTo>
                <a:lnTo>
                  <a:pt x="1884294" y="1636621"/>
                </a:lnTo>
                <a:lnTo>
                  <a:pt x="1884315" y="1636612"/>
                </a:lnTo>
                <a:close/>
                <a:moveTo>
                  <a:pt x="5664009" y="1573717"/>
                </a:moveTo>
                <a:lnTo>
                  <a:pt x="5670997" y="1579321"/>
                </a:lnTo>
                <a:lnTo>
                  <a:pt x="5690201" y="1595712"/>
                </a:lnTo>
                <a:lnTo>
                  <a:pt x="5726454" y="1616377"/>
                </a:lnTo>
                <a:lnTo>
                  <a:pt x="5742099" y="1620651"/>
                </a:lnTo>
                <a:lnTo>
                  <a:pt x="5764845" y="1637041"/>
                </a:lnTo>
                <a:lnTo>
                  <a:pt x="5763423" y="1659129"/>
                </a:lnTo>
                <a:lnTo>
                  <a:pt x="5768405" y="1666259"/>
                </a:lnTo>
                <a:lnTo>
                  <a:pt x="5770534" y="1673383"/>
                </a:lnTo>
                <a:lnTo>
                  <a:pt x="5770534" y="1676943"/>
                </a:lnTo>
                <a:lnTo>
                  <a:pt x="5769828" y="1679793"/>
                </a:lnTo>
                <a:lnTo>
                  <a:pt x="5768405" y="1682644"/>
                </a:lnTo>
                <a:lnTo>
                  <a:pt x="5767690" y="1686918"/>
                </a:lnTo>
                <a:lnTo>
                  <a:pt x="5769828" y="1698322"/>
                </a:lnTo>
                <a:lnTo>
                  <a:pt x="5772672" y="1705446"/>
                </a:lnTo>
                <a:lnTo>
                  <a:pt x="5770534" y="1711862"/>
                </a:lnTo>
                <a:lnTo>
                  <a:pt x="5766983" y="1716135"/>
                </a:lnTo>
                <a:lnTo>
                  <a:pt x="5759156" y="1718271"/>
                </a:lnTo>
                <a:lnTo>
                  <a:pt x="5752460" y="1718945"/>
                </a:lnTo>
                <a:lnTo>
                  <a:pt x="5752739" y="1719079"/>
                </a:lnTo>
                <a:lnTo>
                  <a:pt x="5759856" y="1718370"/>
                </a:lnTo>
                <a:lnTo>
                  <a:pt x="5767683" y="1716232"/>
                </a:lnTo>
                <a:lnTo>
                  <a:pt x="5771247" y="1711955"/>
                </a:lnTo>
                <a:lnTo>
                  <a:pt x="5773384" y="1705552"/>
                </a:lnTo>
                <a:lnTo>
                  <a:pt x="5770528" y="1698428"/>
                </a:lnTo>
                <a:lnTo>
                  <a:pt x="5768391" y="1687028"/>
                </a:lnTo>
                <a:lnTo>
                  <a:pt x="5769111" y="1682751"/>
                </a:lnTo>
                <a:lnTo>
                  <a:pt x="5770528" y="1679904"/>
                </a:lnTo>
                <a:lnTo>
                  <a:pt x="5771247" y="1677057"/>
                </a:lnTo>
                <a:lnTo>
                  <a:pt x="5771247" y="1673501"/>
                </a:lnTo>
                <a:lnTo>
                  <a:pt x="5769111" y="1666377"/>
                </a:lnTo>
                <a:lnTo>
                  <a:pt x="5764129" y="1659254"/>
                </a:lnTo>
                <a:lnTo>
                  <a:pt x="5765546" y="1637174"/>
                </a:lnTo>
                <a:lnTo>
                  <a:pt x="5742765" y="1620788"/>
                </a:lnTo>
                <a:lnTo>
                  <a:pt x="5727112" y="1616523"/>
                </a:lnTo>
                <a:lnTo>
                  <a:pt x="5690803" y="1595861"/>
                </a:lnTo>
                <a:lnTo>
                  <a:pt x="5671575" y="1579487"/>
                </a:lnTo>
                <a:lnTo>
                  <a:pt x="5664457" y="1573781"/>
                </a:lnTo>
                <a:close/>
                <a:moveTo>
                  <a:pt x="4694812" y="1500469"/>
                </a:moveTo>
                <a:lnTo>
                  <a:pt x="4694331" y="1500644"/>
                </a:lnTo>
                <a:lnTo>
                  <a:pt x="4692894" y="1507047"/>
                </a:lnTo>
                <a:lnTo>
                  <a:pt x="4696470" y="1512035"/>
                </a:lnTo>
                <a:lnTo>
                  <a:pt x="4700013" y="1517024"/>
                </a:lnTo>
                <a:lnTo>
                  <a:pt x="4702152" y="1525561"/>
                </a:lnTo>
                <a:lnTo>
                  <a:pt x="4701450" y="1543355"/>
                </a:lnTo>
                <a:lnTo>
                  <a:pt x="4703589" y="1551172"/>
                </a:lnTo>
                <a:lnTo>
                  <a:pt x="4705728" y="1559735"/>
                </a:lnTo>
                <a:lnTo>
                  <a:pt x="4707834" y="1566832"/>
                </a:lnTo>
                <a:lnTo>
                  <a:pt x="4708569" y="1573955"/>
                </a:lnTo>
                <a:lnTo>
                  <a:pt x="4709973" y="1581798"/>
                </a:lnTo>
                <a:lnTo>
                  <a:pt x="4708569" y="1591749"/>
                </a:lnTo>
                <a:lnTo>
                  <a:pt x="4707834" y="1603140"/>
                </a:lnTo>
                <a:lnTo>
                  <a:pt x="4697874" y="1635180"/>
                </a:lnTo>
                <a:lnTo>
                  <a:pt x="4694331" y="1643717"/>
                </a:lnTo>
                <a:lnTo>
                  <a:pt x="4685073" y="1652281"/>
                </a:lnTo>
                <a:lnTo>
                  <a:pt x="4685073" y="1657243"/>
                </a:lnTo>
                <a:lnTo>
                  <a:pt x="4709973" y="1695686"/>
                </a:lnTo>
                <a:lnTo>
                  <a:pt x="4711410" y="1704249"/>
                </a:lnTo>
                <a:lnTo>
                  <a:pt x="4717092" y="1717055"/>
                </a:lnTo>
                <a:lnTo>
                  <a:pt x="4722072" y="1722737"/>
                </a:lnTo>
                <a:lnTo>
                  <a:pt x="4734171" y="1729860"/>
                </a:lnTo>
                <a:lnTo>
                  <a:pt x="4742728" y="1741972"/>
                </a:lnTo>
                <a:lnTo>
                  <a:pt x="4746270" y="1749788"/>
                </a:lnTo>
                <a:lnTo>
                  <a:pt x="4747708" y="1756912"/>
                </a:lnTo>
                <a:lnTo>
                  <a:pt x="4756264" y="1768303"/>
                </a:lnTo>
                <a:lnTo>
                  <a:pt x="4767628" y="1774705"/>
                </a:lnTo>
                <a:lnTo>
                  <a:pt x="4778323" y="1774705"/>
                </a:lnTo>
                <a:lnTo>
                  <a:pt x="4783303" y="1774705"/>
                </a:lnTo>
                <a:lnTo>
                  <a:pt x="4794700" y="1774705"/>
                </a:lnTo>
                <a:lnTo>
                  <a:pt x="4806064" y="1773292"/>
                </a:lnTo>
                <a:lnTo>
                  <a:pt x="4813183" y="1771157"/>
                </a:lnTo>
                <a:lnTo>
                  <a:pt x="4819600" y="1771157"/>
                </a:lnTo>
                <a:lnTo>
                  <a:pt x="4826018" y="1773292"/>
                </a:lnTo>
                <a:lnTo>
                  <a:pt x="4830262" y="1779694"/>
                </a:lnTo>
                <a:lnTo>
                  <a:pt x="4833838" y="1786817"/>
                </a:lnTo>
                <a:lnTo>
                  <a:pt x="4835242" y="1793220"/>
                </a:lnTo>
                <a:lnTo>
                  <a:pt x="4838117" y="1799623"/>
                </a:lnTo>
                <a:lnTo>
                  <a:pt x="4844500" y="1834517"/>
                </a:lnTo>
                <a:lnTo>
                  <a:pt x="4874414" y="1843054"/>
                </a:lnTo>
                <a:lnTo>
                  <a:pt x="4874642" y="1842947"/>
                </a:lnTo>
                <a:lnTo>
                  <a:pt x="4844877" y="1834421"/>
                </a:lnTo>
                <a:lnTo>
                  <a:pt x="4838473" y="1799508"/>
                </a:lnTo>
                <a:lnTo>
                  <a:pt x="4835628" y="1793092"/>
                </a:lnTo>
                <a:lnTo>
                  <a:pt x="4834206" y="1786682"/>
                </a:lnTo>
                <a:lnTo>
                  <a:pt x="4830655" y="1779552"/>
                </a:lnTo>
                <a:lnTo>
                  <a:pt x="4826389" y="1773142"/>
                </a:lnTo>
                <a:lnTo>
                  <a:pt x="4819993" y="1771005"/>
                </a:lnTo>
                <a:lnTo>
                  <a:pt x="4813589" y="1771005"/>
                </a:lnTo>
                <a:lnTo>
                  <a:pt x="4806487" y="1773142"/>
                </a:lnTo>
                <a:lnTo>
                  <a:pt x="4795109" y="1774564"/>
                </a:lnTo>
                <a:lnTo>
                  <a:pt x="4783731" y="1774564"/>
                </a:lnTo>
                <a:lnTo>
                  <a:pt x="4778758" y="1774564"/>
                </a:lnTo>
                <a:lnTo>
                  <a:pt x="4768087" y="1774564"/>
                </a:lnTo>
                <a:lnTo>
                  <a:pt x="4756718" y="1768154"/>
                </a:lnTo>
                <a:lnTo>
                  <a:pt x="4748185" y="1756750"/>
                </a:lnTo>
                <a:lnTo>
                  <a:pt x="4746762" y="1749626"/>
                </a:lnTo>
                <a:lnTo>
                  <a:pt x="4743211" y="1741788"/>
                </a:lnTo>
                <a:lnTo>
                  <a:pt x="4734678" y="1729675"/>
                </a:lnTo>
                <a:lnTo>
                  <a:pt x="4722594" y="1722551"/>
                </a:lnTo>
                <a:lnTo>
                  <a:pt x="4717611" y="1716850"/>
                </a:lnTo>
                <a:lnTo>
                  <a:pt x="4711922" y="1704023"/>
                </a:lnTo>
                <a:lnTo>
                  <a:pt x="4710500" y="1695470"/>
                </a:lnTo>
                <a:lnTo>
                  <a:pt x="4685625" y="1656992"/>
                </a:lnTo>
                <a:lnTo>
                  <a:pt x="4685625" y="1652005"/>
                </a:lnTo>
                <a:lnTo>
                  <a:pt x="4694865" y="1643452"/>
                </a:lnTo>
                <a:lnTo>
                  <a:pt x="4698416" y="1634905"/>
                </a:lnTo>
                <a:lnTo>
                  <a:pt x="4708371" y="1602836"/>
                </a:lnTo>
                <a:lnTo>
                  <a:pt x="4709078" y="1591439"/>
                </a:lnTo>
                <a:lnTo>
                  <a:pt x="4710500" y="1581464"/>
                </a:lnTo>
                <a:lnTo>
                  <a:pt x="4709078" y="1573626"/>
                </a:lnTo>
                <a:lnTo>
                  <a:pt x="4708371" y="1566495"/>
                </a:lnTo>
                <a:lnTo>
                  <a:pt x="4706234" y="1559371"/>
                </a:lnTo>
                <a:lnTo>
                  <a:pt x="4704105" y="1550818"/>
                </a:lnTo>
                <a:lnTo>
                  <a:pt x="4701976" y="1542980"/>
                </a:lnTo>
                <a:lnTo>
                  <a:pt x="4702683" y="1525166"/>
                </a:lnTo>
                <a:lnTo>
                  <a:pt x="4700554" y="1516619"/>
                </a:lnTo>
                <a:lnTo>
                  <a:pt x="4696994" y="1511632"/>
                </a:lnTo>
                <a:lnTo>
                  <a:pt x="4693443" y="1506644"/>
                </a:lnTo>
                <a:close/>
                <a:moveTo>
                  <a:pt x="6028941" y="1468859"/>
                </a:moveTo>
                <a:lnTo>
                  <a:pt x="6028941" y="1469087"/>
                </a:lnTo>
                <a:lnTo>
                  <a:pt x="6031797" y="1475490"/>
                </a:lnTo>
                <a:lnTo>
                  <a:pt x="6036779" y="1479766"/>
                </a:lnTo>
                <a:lnTo>
                  <a:pt x="6041052" y="1484752"/>
                </a:lnTo>
                <a:lnTo>
                  <a:pt x="6043146" y="1491040"/>
                </a:lnTo>
                <a:lnTo>
                  <a:pt x="6043177" y="1490947"/>
                </a:lnTo>
                <a:lnTo>
                  <a:pt x="6041037" y="1484530"/>
                </a:lnTo>
                <a:lnTo>
                  <a:pt x="6036774" y="1479535"/>
                </a:lnTo>
                <a:lnTo>
                  <a:pt x="6031785" y="1475266"/>
                </a:lnTo>
                <a:close/>
                <a:moveTo>
                  <a:pt x="5552443" y="1455548"/>
                </a:moveTo>
                <a:lnTo>
                  <a:pt x="5609144" y="1525166"/>
                </a:lnTo>
                <a:lnTo>
                  <a:pt x="5638295" y="1545831"/>
                </a:lnTo>
                <a:lnTo>
                  <a:pt x="5639010" y="1550818"/>
                </a:lnTo>
                <a:lnTo>
                  <a:pt x="5639010" y="1559371"/>
                </a:lnTo>
                <a:lnTo>
                  <a:pt x="5639010" y="1566495"/>
                </a:lnTo>
                <a:lnTo>
                  <a:pt x="5643277" y="1573626"/>
                </a:lnTo>
                <a:lnTo>
                  <a:pt x="5647544" y="1575048"/>
                </a:lnTo>
                <a:lnTo>
                  <a:pt x="5647580" y="1575041"/>
                </a:lnTo>
                <a:lnTo>
                  <a:pt x="5643812" y="1573781"/>
                </a:lnTo>
                <a:lnTo>
                  <a:pt x="5639550" y="1566657"/>
                </a:lnTo>
                <a:lnTo>
                  <a:pt x="5639550" y="1559545"/>
                </a:lnTo>
                <a:lnTo>
                  <a:pt x="5639550" y="1550992"/>
                </a:lnTo>
                <a:lnTo>
                  <a:pt x="5638830" y="1546006"/>
                </a:lnTo>
                <a:lnTo>
                  <a:pt x="5609650" y="1525356"/>
                </a:lnTo>
                <a:lnTo>
                  <a:pt x="5552696" y="1455548"/>
                </a:lnTo>
                <a:close/>
                <a:moveTo>
                  <a:pt x="1862256" y="1438715"/>
                </a:moveTo>
                <a:lnTo>
                  <a:pt x="1862250" y="1438718"/>
                </a:lnTo>
                <a:lnTo>
                  <a:pt x="1874934" y="1449284"/>
                </a:lnTo>
                <a:lnTo>
                  <a:pt x="1867350" y="1442961"/>
                </a:lnTo>
                <a:close/>
                <a:moveTo>
                  <a:pt x="5477166" y="1403552"/>
                </a:moveTo>
                <a:lnTo>
                  <a:pt x="5493265" y="1418284"/>
                </a:lnTo>
                <a:lnTo>
                  <a:pt x="5488998" y="1423272"/>
                </a:lnTo>
                <a:lnTo>
                  <a:pt x="5486154" y="1429687"/>
                </a:lnTo>
                <a:lnTo>
                  <a:pt x="5481887" y="1432532"/>
                </a:lnTo>
                <a:lnTo>
                  <a:pt x="5491842" y="1449638"/>
                </a:lnTo>
                <a:lnTo>
                  <a:pt x="5492113" y="1449725"/>
                </a:lnTo>
                <a:lnTo>
                  <a:pt x="5482215" y="1432759"/>
                </a:lnTo>
                <a:lnTo>
                  <a:pt x="5486488" y="1429913"/>
                </a:lnTo>
                <a:lnTo>
                  <a:pt x="5489332" y="1423498"/>
                </a:lnTo>
                <a:lnTo>
                  <a:pt x="5493605" y="1418512"/>
                </a:lnTo>
                <a:lnTo>
                  <a:pt x="5477233" y="1403556"/>
                </a:lnTo>
                <a:close/>
                <a:moveTo>
                  <a:pt x="5360468" y="1380744"/>
                </a:moveTo>
                <a:lnTo>
                  <a:pt x="5368843" y="1393346"/>
                </a:lnTo>
                <a:lnTo>
                  <a:pt x="5368891" y="1393383"/>
                </a:lnTo>
                <a:lnTo>
                  <a:pt x="5360491" y="1380767"/>
                </a:lnTo>
                <a:close/>
                <a:moveTo>
                  <a:pt x="7587372" y="1352683"/>
                </a:moveTo>
                <a:lnTo>
                  <a:pt x="7587264" y="1352764"/>
                </a:lnTo>
                <a:lnTo>
                  <a:pt x="7585123" y="1361303"/>
                </a:lnTo>
                <a:lnTo>
                  <a:pt x="7587264" y="1368446"/>
                </a:lnTo>
                <a:lnTo>
                  <a:pt x="7590819" y="1376985"/>
                </a:lnTo>
                <a:lnTo>
                  <a:pt x="7592960" y="1384825"/>
                </a:lnTo>
                <a:lnTo>
                  <a:pt x="7593668" y="1395513"/>
                </a:lnTo>
                <a:lnTo>
                  <a:pt x="7595808" y="1403328"/>
                </a:lnTo>
                <a:lnTo>
                  <a:pt x="7598638" y="1407598"/>
                </a:lnTo>
                <a:lnTo>
                  <a:pt x="7602212" y="1409745"/>
                </a:lnTo>
                <a:lnTo>
                  <a:pt x="7605060" y="1414015"/>
                </a:lnTo>
                <a:lnTo>
                  <a:pt x="7609323" y="1420432"/>
                </a:lnTo>
                <a:lnTo>
                  <a:pt x="7613605" y="1432543"/>
                </a:lnTo>
                <a:lnTo>
                  <a:pt x="7620009" y="1457462"/>
                </a:lnTo>
                <a:lnTo>
                  <a:pt x="7623564" y="1500910"/>
                </a:lnTo>
                <a:lnTo>
                  <a:pt x="7623564" y="1520861"/>
                </a:lnTo>
                <a:lnTo>
                  <a:pt x="7622857" y="1531523"/>
                </a:lnTo>
                <a:lnTo>
                  <a:pt x="7618575" y="1545056"/>
                </a:lnTo>
                <a:lnTo>
                  <a:pt x="7620009" y="1548627"/>
                </a:lnTo>
                <a:lnTo>
                  <a:pt x="7620009" y="1562160"/>
                </a:lnTo>
                <a:lnTo>
                  <a:pt x="7617868" y="1581387"/>
                </a:lnTo>
                <a:lnTo>
                  <a:pt x="7616453" y="1587080"/>
                </a:lnTo>
                <a:lnTo>
                  <a:pt x="7609323" y="1607032"/>
                </a:lnTo>
                <a:lnTo>
                  <a:pt x="7604334" y="1616295"/>
                </a:lnTo>
                <a:lnTo>
                  <a:pt x="7600778" y="1620565"/>
                </a:lnTo>
                <a:lnTo>
                  <a:pt x="7598638" y="1625533"/>
                </a:lnTo>
                <a:lnTo>
                  <a:pt x="7593668" y="1657594"/>
                </a:lnTo>
                <a:lnTo>
                  <a:pt x="7590819" y="1665436"/>
                </a:lnTo>
                <a:lnTo>
                  <a:pt x="7588678" y="1675398"/>
                </a:lnTo>
                <a:lnTo>
                  <a:pt x="7587264" y="1686086"/>
                </a:lnTo>
                <a:lnTo>
                  <a:pt x="7589386" y="1692503"/>
                </a:lnTo>
                <a:lnTo>
                  <a:pt x="7591526" y="1702466"/>
                </a:lnTo>
                <a:lnTo>
                  <a:pt x="7589386" y="1713153"/>
                </a:lnTo>
                <a:lnTo>
                  <a:pt x="7586538" y="1734502"/>
                </a:lnTo>
                <a:lnTo>
                  <a:pt x="7584415" y="1745913"/>
                </a:lnTo>
                <a:lnTo>
                  <a:pt x="7580180" y="1755078"/>
                </a:lnTo>
                <a:lnTo>
                  <a:pt x="7580259" y="1755014"/>
                </a:lnTo>
                <a:lnTo>
                  <a:pt x="7584525" y="1745751"/>
                </a:lnTo>
                <a:lnTo>
                  <a:pt x="7586658" y="1734365"/>
                </a:lnTo>
                <a:lnTo>
                  <a:pt x="7589508" y="1713009"/>
                </a:lnTo>
                <a:lnTo>
                  <a:pt x="7591661" y="1702330"/>
                </a:lnTo>
                <a:lnTo>
                  <a:pt x="7589508" y="1692359"/>
                </a:lnTo>
                <a:lnTo>
                  <a:pt x="7587375" y="1685948"/>
                </a:lnTo>
                <a:lnTo>
                  <a:pt x="7588810" y="1675270"/>
                </a:lnTo>
                <a:lnTo>
                  <a:pt x="7590943" y="1665299"/>
                </a:lnTo>
                <a:lnTo>
                  <a:pt x="7593794" y="1657452"/>
                </a:lnTo>
                <a:lnTo>
                  <a:pt x="7598777" y="1625417"/>
                </a:lnTo>
                <a:lnTo>
                  <a:pt x="7600910" y="1620422"/>
                </a:lnTo>
                <a:lnTo>
                  <a:pt x="7604478" y="1616154"/>
                </a:lnTo>
                <a:lnTo>
                  <a:pt x="7609461" y="1606892"/>
                </a:lnTo>
                <a:lnTo>
                  <a:pt x="7616577" y="1586970"/>
                </a:lnTo>
                <a:lnTo>
                  <a:pt x="7617992" y="1581267"/>
                </a:lnTo>
                <a:lnTo>
                  <a:pt x="7620125" y="1562034"/>
                </a:lnTo>
                <a:lnTo>
                  <a:pt x="7620125" y="1548504"/>
                </a:lnTo>
                <a:lnTo>
                  <a:pt x="7618710" y="1544945"/>
                </a:lnTo>
                <a:lnTo>
                  <a:pt x="7622975" y="1531414"/>
                </a:lnTo>
                <a:lnTo>
                  <a:pt x="7623693" y="1520736"/>
                </a:lnTo>
                <a:lnTo>
                  <a:pt x="7623693" y="1500795"/>
                </a:lnTo>
                <a:lnTo>
                  <a:pt x="7620125" y="1457353"/>
                </a:lnTo>
                <a:lnTo>
                  <a:pt x="7613726" y="1432436"/>
                </a:lnTo>
                <a:lnTo>
                  <a:pt x="7609461" y="1420322"/>
                </a:lnTo>
                <a:lnTo>
                  <a:pt x="7605175" y="1413931"/>
                </a:lnTo>
                <a:lnTo>
                  <a:pt x="7602325" y="1409644"/>
                </a:lnTo>
                <a:lnTo>
                  <a:pt x="7598777" y="1407520"/>
                </a:lnTo>
                <a:lnTo>
                  <a:pt x="7595926" y="1403233"/>
                </a:lnTo>
                <a:lnTo>
                  <a:pt x="7593794" y="1395405"/>
                </a:lnTo>
                <a:lnTo>
                  <a:pt x="7593076" y="1384727"/>
                </a:lnTo>
                <a:lnTo>
                  <a:pt x="7590943" y="1376900"/>
                </a:lnTo>
                <a:lnTo>
                  <a:pt x="7587375" y="1368345"/>
                </a:lnTo>
                <a:lnTo>
                  <a:pt x="7585243" y="1361226"/>
                </a:lnTo>
                <a:close/>
                <a:moveTo>
                  <a:pt x="1761846" y="1350425"/>
                </a:moveTo>
                <a:lnTo>
                  <a:pt x="1756100" y="1350909"/>
                </a:lnTo>
                <a:lnTo>
                  <a:pt x="1761836" y="1350437"/>
                </a:lnTo>
                <a:close/>
                <a:moveTo>
                  <a:pt x="1783663" y="1334502"/>
                </a:moveTo>
                <a:lnTo>
                  <a:pt x="1776104" y="1336895"/>
                </a:lnTo>
                <a:lnTo>
                  <a:pt x="1772654" y="1339313"/>
                </a:lnTo>
                <a:lnTo>
                  <a:pt x="1776088" y="1336915"/>
                </a:lnTo>
                <a:close/>
                <a:moveTo>
                  <a:pt x="5091628" y="1333949"/>
                </a:moveTo>
                <a:lnTo>
                  <a:pt x="5092289" y="1348451"/>
                </a:lnTo>
                <a:lnTo>
                  <a:pt x="5092403" y="1348337"/>
                </a:lnTo>
                <a:lnTo>
                  <a:pt x="5091758" y="1334044"/>
                </a:lnTo>
                <a:lnTo>
                  <a:pt x="5091671" y="1333980"/>
                </a:lnTo>
                <a:close/>
                <a:moveTo>
                  <a:pt x="1792970" y="1332022"/>
                </a:moveTo>
                <a:lnTo>
                  <a:pt x="1801002" y="1332647"/>
                </a:lnTo>
                <a:lnTo>
                  <a:pt x="1809560" y="1335492"/>
                </a:lnTo>
                <a:lnTo>
                  <a:pt x="1818813" y="1344027"/>
                </a:lnTo>
                <a:lnTo>
                  <a:pt x="1821661" y="1346169"/>
                </a:lnTo>
                <a:lnTo>
                  <a:pt x="1854021" y="1354563"/>
                </a:lnTo>
                <a:lnTo>
                  <a:pt x="1821659" y="1346152"/>
                </a:lnTo>
                <a:lnTo>
                  <a:pt x="1818818" y="1344018"/>
                </a:lnTo>
                <a:lnTo>
                  <a:pt x="1809560" y="1335481"/>
                </a:lnTo>
                <a:lnTo>
                  <a:pt x="1801037" y="1332626"/>
                </a:lnTo>
                <a:close/>
                <a:moveTo>
                  <a:pt x="5137335" y="1331699"/>
                </a:moveTo>
                <a:lnTo>
                  <a:pt x="5137335" y="1332621"/>
                </a:lnTo>
                <a:lnTo>
                  <a:pt x="5138039" y="1333556"/>
                </a:lnTo>
                <a:lnTo>
                  <a:pt x="5138443" y="1334094"/>
                </a:lnTo>
                <a:lnTo>
                  <a:pt x="5139204" y="1334203"/>
                </a:lnTo>
                <a:close/>
                <a:moveTo>
                  <a:pt x="6078785" y="1327976"/>
                </a:moveTo>
                <a:lnTo>
                  <a:pt x="6078778" y="1328066"/>
                </a:lnTo>
                <a:lnTo>
                  <a:pt x="6079486" y="1334469"/>
                </a:lnTo>
                <a:lnTo>
                  <a:pt x="6081623" y="1340883"/>
                </a:lnTo>
                <a:lnTo>
                  <a:pt x="6084468" y="1346578"/>
                </a:lnTo>
                <a:lnTo>
                  <a:pt x="6086604" y="1350854"/>
                </a:lnTo>
                <a:lnTo>
                  <a:pt x="6086604" y="1357767"/>
                </a:lnTo>
                <a:lnTo>
                  <a:pt x="6086608" y="1357758"/>
                </a:lnTo>
                <a:lnTo>
                  <a:pt x="6086608" y="1350642"/>
                </a:lnTo>
                <a:lnTo>
                  <a:pt x="6084467" y="1346347"/>
                </a:lnTo>
                <a:lnTo>
                  <a:pt x="6081619" y="1340653"/>
                </a:lnTo>
                <a:lnTo>
                  <a:pt x="6079478" y="1334262"/>
                </a:lnTo>
                <a:close/>
                <a:moveTo>
                  <a:pt x="5134138" y="1327690"/>
                </a:moveTo>
                <a:lnTo>
                  <a:pt x="5133871" y="1328181"/>
                </a:lnTo>
                <a:lnTo>
                  <a:pt x="5133783" y="1328342"/>
                </a:lnTo>
                <a:lnTo>
                  <a:pt x="5135918" y="1330485"/>
                </a:lnTo>
                <a:lnTo>
                  <a:pt x="5137076" y="1331067"/>
                </a:lnTo>
                <a:lnTo>
                  <a:pt x="5137076" y="1329923"/>
                </a:lnTo>
                <a:lnTo>
                  <a:pt x="5135653" y="1329215"/>
                </a:lnTo>
                <a:close/>
                <a:moveTo>
                  <a:pt x="4690594" y="1295033"/>
                </a:moveTo>
                <a:lnTo>
                  <a:pt x="4690053" y="1295624"/>
                </a:lnTo>
                <a:lnTo>
                  <a:pt x="4688649" y="1303441"/>
                </a:lnTo>
                <a:lnTo>
                  <a:pt x="4692192" y="1307709"/>
                </a:lnTo>
                <a:lnTo>
                  <a:pt x="4697874" y="1308430"/>
                </a:lnTo>
                <a:lnTo>
                  <a:pt x="4704291" y="1305575"/>
                </a:lnTo>
                <a:lnTo>
                  <a:pt x="4710708" y="1304881"/>
                </a:lnTo>
                <a:lnTo>
                  <a:pt x="4717092" y="1304881"/>
                </a:lnTo>
                <a:lnTo>
                  <a:pt x="4721370" y="1308430"/>
                </a:lnTo>
                <a:lnTo>
                  <a:pt x="4722808" y="1316273"/>
                </a:lnTo>
                <a:lnTo>
                  <a:pt x="4722072" y="1324090"/>
                </a:lnTo>
                <a:lnTo>
                  <a:pt x="4719966" y="1332626"/>
                </a:lnTo>
                <a:lnTo>
                  <a:pt x="4714953" y="1346152"/>
                </a:lnTo>
                <a:lnTo>
                  <a:pt x="4712848" y="1354716"/>
                </a:lnTo>
                <a:lnTo>
                  <a:pt x="4714953" y="1361812"/>
                </a:lnTo>
                <a:lnTo>
                  <a:pt x="4726350" y="1368935"/>
                </a:lnTo>
                <a:lnTo>
                  <a:pt x="4730628" y="1375338"/>
                </a:lnTo>
                <a:lnTo>
                  <a:pt x="4732768" y="1381047"/>
                </a:lnTo>
                <a:lnTo>
                  <a:pt x="4736310" y="1387449"/>
                </a:lnTo>
                <a:lnTo>
                  <a:pt x="4738450" y="1394573"/>
                </a:lnTo>
                <a:lnTo>
                  <a:pt x="4738450" y="1400975"/>
                </a:lnTo>
                <a:lnTo>
                  <a:pt x="4732768" y="1421624"/>
                </a:lnTo>
                <a:lnTo>
                  <a:pt x="4731330" y="1444407"/>
                </a:lnTo>
                <a:lnTo>
                  <a:pt x="4731330" y="1452944"/>
                </a:lnTo>
                <a:lnTo>
                  <a:pt x="4733470" y="1460067"/>
                </a:lnTo>
                <a:lnTo>
                  <a:pt x="4733470" y="1468604"/>
                </a:lnTo>
                <a:lnTo>
                  <a:pt x="4721370" y="1489973"/>
                </a:lnTo>
                <a:lnTo>
                  <a:pt x="4717487" y="1493848"/>
                </a:lnTo>
                <a:lnTo>
                  <a:pt x="4717611" y="1493818"/>
                </a:lnTo>
                <a:lnTo>
                  <a:pt x="4721878" y="1489539"/>
                </a:lnTo>
                <a:lnTo>
                  <a:pt x="4733962" y="1468166"/>
                </a:lnTo>
                <a:lnTo>
                  <a:pt x="4733962" y="1459613"/>
                </a:lnTo>
                <a:lnTo>
                  <a:pt x="4731834" y="1452489"/>
                </a:lnTo>
                <a:lnTo>
                  <a:pt x="4731834" y="1443936"/>
                </a:lnTo>
                <a:lnTo>
                  <a:pt x="4733256" y="1421134"/>
                </a:lnTo>
                <a:lnTo>
                  <a:pt x="4738945" y="1400470"/>
                </a:lnTo>
                <a:lnTo>
                  <a:pt x="4738945" y="1394054"/>
                </a:lnTo>
                <a:lnTo>
                  <a:pt x="4736807" y="1386929"/>
                </a:lnTo>
                <a:lnTo>
                  <a:pt x="4733256" y="1380520"/>
                </a:lnTo>
                <a:lnTo>
                  <a:pt x="4731118" y="1374818"/>
                </a:lnTo>
                <a:lnTo>
                  <a:pt x="4726851" y="1368402"/>
                </a:lnTo>
                <a:lnTo>
                  <a:pt x="4715483" y="1361278"/>
                </a:lnTo>
                <a:lnTo>
                  <a:pt x="4713345" y="1354153"/>
                </a:lnTo>
                <a:lnTo>
                  <a:pt x="4715483" y="1345601"/>
                </a:lnTo>
                <a:lnTo>
                  <a:pt x="4720456" y="1332066"/>
                </a:lnTo>
                <a:lnTo>
                  <a:pt x="4722594" y="1323513"/>
                </a:lnTo>
                <a:lnTo>
                  <a:pt x="4723300" y="1315675"/>
                </a:lnTo>
                <a:lnTo>
                  <a:pt x="4721878" y="1307836"/>
                </a:lnTo>
                <a:lnTo>
                  <a:pt x="4717611" y="1304271"/>
                </a:lnTo>
                <a:lnTo>
                  <a:pt x="4711216" y="1304271"/>
                </a:lnTo>
                <a:lnTo>
                  <a:pt x="4704820" y="1304985"/>
                </a:lnTo>
                <a:lnTo>
                  <a:pt x="4698416" y="1307836"/>
                </a:lnTo>
                <a:lnTo>
                  <a:pt x="4692727" y="1307122"/>
                </a:lnTo>
                <a:lnTo>
                  <a:pt x="4689176" y="1302849"/>
                </a:lnTo>
                <a:close/>
                <a:moveTo>
                  <a:pt x="5015445" y="1268107"/>
                </a:moveTo>
                <a:lnTo>
                  <a:pt x="5013370" y="1275059"/>
                </a:lnTo>
                <a:lnTo>
                  <a:pt x="5013370" y="1289308"/>
                </a:lnTo>
                <a:lnTo>
                  <a:pt x="5013406" y="1289597"/>
                </a:lnTo>
                <a:lnTo>
                  <a:pt x="5013406" y="1276304"/>
                </a:lnTo>
                <a:lnTo>
                  <a:pt x="5015541" y="1269171"/>
                </a:lnTo>
                <a:close/>
                <a:moveTo>
                  <a:pt x="4720288" y="1256813"/>
                </a:moveTo>
                <a:lnTo>
                  <a:pt x="4719966" y="1257181"/>
                </a:lnTo>
                <a:lnTo>
                  <a:pt x="4715688" y="1264304"/>
                </a:lnTo>
                <a:lnTo>
                  <a:pt x="4712926" y="1270532"/>
                </a:lnTo>
                <a:lnTo>
                  <a:pt x="4713345" y="1270072"/>
                </a:lnTo>
                <a:lnTo>
                  <a:pt x="4716189" y="1263656"/>
                </a:lnTo>
                <a:close/>
                <a:moveTo>
                  <a:pt x="5215266" y="1243302"/>
                </a:moveTo>
                <a:lnTo>
                  <a:pt x="5200311" y="1263964"/>
                </a:lnTo>
                <a:lnTo>
                  <a:pt x="5193901" y="1266811"/>
                </a:lnTo>
                <a:lnTo>
                  <a:pt x="5187503" y="1264673"/>
                </a:lnTo>
                <a:lnTo>
                  <a:pt x="5176112" y="1257549"/>
                </a:lnTo>
                <a:lnTo>
                  <a:pt x="5169703" y="1256841"/>
                </a:lnTo>
                <a:lnTo>
                  <a:pt x="5164721" y="1252564"/>
                </a:lnTo>
                <a:lnTo>
                  <a:pt x="5160802" y="1247991"/>
                </a:lnTo>
                <a:lnTo>
                  <a:pt x="5160848" y="1248498"/>
                </a:lnTo>
                <a:lnTo>
                  <a:pt x="5165119" y="1253488"/>
                </a:lnTo>
                <a:lnTo>
                  <a:pt x="5170110" y="1257767"/>
                </a:lnTo>
                <a:lnTo>
                  <a:pt x="5176516" y="1258479"/>
                </a:lnTo>
                <a:lnTo>
                  <a:pt x="5187913" y="1265604"/>
                </a:lnTo>
                <a:lnTo>
                  <a:pt x="5194320" y="1267747"/>
                </a:lnTo>
                <a:lnTo>
                  <a:pt x="5200738" y="1264892"/>
                </a:lnTo>
                <a:lnTo>
                  <a:pt x="5215687" y="1244219"/>
                </a:lnTo>
                <a:lnTo>
                  <a:pt x="5222105" y="1244931"/>
                </a:lnTo>
                <a:lnTo>
                  <a:pt x="5227084" y="1247075"/>
                </a:lnTo>
                <a:lnTo>
                  <a:pt x="5231078" y="1251729"/>
                </a:lnTo>
                <a:lnTo>
                  <a:pt x="5230919" y="1251146"/>
                </a:lnTo>
                <a:lnTo>
                  <a:pt x="5226657" y="1246161"/>
                </a:lnTo>
                <a:lnTo>
                  <a:pt x="5221665" y="1244022"/>
                </a:lnTo>
                <a:close/>
                <a:moveTo>
                  <a:pt x="4917938" y="1231299"/>
                </a:moveTo>
                <a:lnTo>
                  <a:pt x="4917392" y="1235153"/>
                </a:lnTo>
                <a:lnTo>
                  <a:pt x="4908153" y="1245842"/>
                </a:lnTo>
                <a:lnTo>
                  <a:pt x="4908153" y="1246885"/>
                </a:lnTo>
                <a:lnTo>
                  <a:pt x="4917250" y="1236374"/>
                </a:lnTo>
                <a:lnTo>
                  <a:pt x="4917958" y="1231384"/>
                </a:lnTo>
                <a:close/>
                <a:moveTo>
                  <a:pt x="6163637" y="1228285"/>
                </a:moveTo>
                <a:lnTo>
                  <a:pt x="6163495" y="1228345"/>
                </a:lnTo>
                <a:lnTo>
                  <a:pt x="6165631" y="1230484"/>
                </a:lnTo>
                <a:lnTo>
                  <a:pt x="6177683" y="1236873"/>
                </a:lnTo>
                <a:lnTo>
                  <a:pt x="6177732" y="1236680"/>
                </a:lnTo>
                <a:lnTo>
                  <a:pt x="6165632" y="1230262"/>
                </a:lnTo>
                <a:close/>
                <a:moveTo>
                  <a:pt x="4721722" y="1209315"/>
                </a:moveTo>
                <a:lnTo>
                  <a:pt x="4721370" y="1209481"/>
                </a:lnTo>
                <a:lnTo>
                  <a:pt x="4719231" y="1216604"/>
                </a:lnTo>
                <a:lnTo>
                  <a:pt x="4727052" y="1228690"/>
                </a:lnTo>
                <a:lnTo>
                  <a:pt x="4729191" y="1235812"/>
                </a:lnTo>
                <a:lnTo>
                  <a:pt x="4730628" y="1243656"/>
                </a:lnTo>
                <a:lnTo>
                  <a:pt x="4725291" y="1250998"/>
                </a:lnTo>
                <a:lnTo>
                  <a:pt x="4725438" y="1250830"/>
                </a:lnTo>
                <a:lnTo>
                  <a:pt x="4731118" y="1242992"/>
                </a:lnTo>
                <a:lnTo>
                  <a:pt x="4729696" y="1235153"/>
                </a:lnTo>
                <a:lnTo>
                  <a:pt x="4727567" y="1228029"/>
                </a:lnTo>
                <a:lnTo>
                  <a:pt x="4719749" y="1215917"/>
                </a:lnTo>
                <a:close/>
                <a:moveTo>
                  <a:pt x="4896592" y="1185760"/>
                </a:moveTo>
                <a:lnTo>
                  <a:pt x="4897467" y="1189271"/>
                </a:lnTo>
                <a:lnTo>
                  <a:pt x="4899176" y="1196123"/>
                </a:lnTo>
                <a:close/>
                <a:moveTo>
                  <a:pt x="5298931" y="1157403"/>
                </a:moveTo>
                <a:lnTo>
                  <a:pt x="5299029" y="1157954"/>
                </a:lnTo>
                <a:lnTo>
                  <a:pt x="5301873" y="1160097"/>
                </a:lnTo>
                <a:lnTo>
                  <a:pt x="5310422" y="1162951"/>
                </a:lnTo>
                <a:lnTo>
                  <a:pt x="5309946" y="1162118"/>
                </a:lnTo>
                <a:lnTo>
                  <a:pt x="5301400" y="1159258"/>
                </a:lnTo>
                <a:close/>
                <a:moveTo>
                  <a:pt x="1766877" y="1091301"/>
                </a:moveTo>
                <a:lnTo>
                  <a:pt x="1766819" y="1091318"/>
                </a:lnTo>
                <a:lnTo>
                  <a:pt x="1749023" y="1108388"/>
                </a:lnTo>
                <a:lnTo>
                  <a:pt x="1727653" y="1117643"/>
                </a:lnTo>
                <a:lnTo>
                  <a:pt x="1724094" y="1121208"/>
                </a:lnTo>
                <a:lnTo>
                  <a:pt x="1716264" y="1132605"/>
                </a:lnTo>
                <a:lnTo>
                  <a:pt x="1711993" y="1140437"/>
                </a:lnTo>
                <a:lnTo>
                  <a:pt x="1710569" y="1150395"/>
                </a:lnTo>
                <a:lnTo>
                  <a:pt x="1712705" y="1164637"/>
                </a:lnTo>
                <a:lnTo>
                  <a:pt x="1716976" y="1173172"/>
                </a:lnTo>
                <a:lnTo>
                  <a:pt x="1721958" y="1180301"/>
                </a:lnTo>
                <a:lnTo>
                  <a:pt x="1727653" y="1186694"/>
                </a:lnTo>
                <a:lnTo>
                  <a:pt x="1729076" y="1193824"/>
                </a:lnTo>
                <a:lnTo>
                  <a:pt x="1729076" y="1199514"/>
                </a:lnTo>
                <a:lnTo>
                  <a:pt x="1723382" y="1205924"/>
                </a:lnTo>
                <a:lnTo>
                  <a:pt x="1716264" y="1210192"/>
                </a:lnTo>
                <a:lnTo>
                  <a:pt x="1709857" y="1216601"/>
                </a:lnTo>
                <a:lnTo>
                  <a:pt x="1706298" y="1224433"/>
                </a:lnTo>
                <a:lnTo>
                  <a:pt x="1708434" y="1253621"/>
                </a:lnTo>
                <a:lnTo>
                  <a:pt x="1707722" y="1265018"/>
                </a:lnTo>
                <a:lnTo>
                  <a:pt x="1694893" y="1295628"/>
                </a:lnTo>
                <a:lnTo>
                  <a:pt x="1692758" y="1303443"/>
                </a:lnTo>
                <a:lnTo>
                  <a:pt x="1692758" y="1323392"/>
                </a:lnTo>
                <a:lnTo>
                  <a:pt x="1687063" y="1341885"/>
                </a:lnTo>
                <a:lnTo>
                  <a:pt x="1719823" y="1343324"/>
                </a:lnTo>
                <a:lnTo>
                  <a:pt x="1753294" y="1351140"/>
                </a:lnTo>
                <a:lnTo>
                  <a:pt x="1753326" y="1351137"/>
                </a:lnTo>
                <a:lnTo>
                  <a:pt x="1719886" y="1343324"/>
                </a:lnTo>
                <a:lnTo>
                  <a:pt x="1687165" y="1341884"/>
                </a:lnTo>
                <a:lnTo>
                  <a:pt x="1692847" y="1323369"/>
                </a:lnTo>
                <a:lnTo>
                  <a:pt x="1692847" y="1303441"/>
                </a:lnTo>
                <a:lnTo>
                  <a:pt x="1694986" y="1295624"/>
                </a:lnTo>
                <a:lnTo>
                  <a:pt x="1707787" y="1264998"/>
                </a:lnTo>
                <a:lnTo>
                  <a:pt x="1708489" y="1253606"/>
                </a:lnTo>
                <a:lnTo>
                  <a:pt x="1706350" y="1224421"/>
                </a:lnTo>
                <a:lnTo>
                  <a:pt x="1709926" y="1216604"/>
                </a:lnTo>
                <a:lnTo>
                  <a:pt x="1716343" y="1210202"/>
                </a:lnTo>
                <a:lnTo>
                  <a:pt x="1723462" y="1205907"/>
                </a:lnTo>
                <a:lnTo>
                  <a:pt x="1729144" y="1199504"/>
                </a:lnTo>
                <a:lnTo>
                  <a:pt x="1729144" y="1193822"/>
                </a:lnTo>
                <a:lnTo>
                  <a:pt x="1727707" y="1186699"/>
                </a:lnTo>
                <a:lnTo>
                  <a:pt x="1722025" y="1180296"/>
                </a:lnTo>
                <a:lnTo>
                  <a:pt x="1717045" y="1173173"/>
                </a:lnTo>
                <a:lnTo>
                  <a:pt x="1712767" y="1164636"/>
                </a:lnTo>
                <a:lnTo>
                  <a:pt x="1710628" y="1150390"/>
                </a:lnTo>
                <a:lnTo>
                  <a:pt x="1712065" y="1140412"/>
                </a:lnTo>
                <a:lnTo>
                  <a:pt x="1716343" y="1132596"/>
                </a:lnTo>
                <a:lnTo>
                  <a:pt x="1724164" y="1121205"/>
                </a:lnTo>
                <a:lnTo>
                  <a:pt x="1727707" y="1117656"/>
                </a:lnTo>
                <a:lnTo>
                  <a:pt x="1749064" y="1108399"/>
                </a:lnTo>
                <a:close/>
                <a:moveTo>
                  <a:pt x="1779415" y="1089776"/>
                </a:moveTo>
                <a:lnTo>
                  <a:pt x="1780382" y="1089884"/>
                </a:lnTo>
                <a:lnTo>
                  <a:pt x="1780507" y="1089912"/>
                </a:lnTo>
                <a:lnTo>
                  <a:pt x="1780359" y="1089879"/>
                </a:lnTo>
                <a:close/>
                <a:moveTo>
                  <a:pt x="1773953" y="1089176"/>
                </a:moveTo>
                <a:lnTo>
                  <a:pt x="1770234" y="1090293"/>
                </a:lnTo>
                <a:lnTo>
                  <a:pt x="1773958" y="1089176"/>
                </a:lnTo>
                <a:close/>
                <a:moveTo>
                  <a:pt x="1814526" y="1062891"/>
                </a:moveTo>
                <a:lnTo>
                  <a:pt x="1803154" y="1079201"/>
                </a:lnTo>
                <a:lnTo>
                  <a:pt x="1794596" y="1087753"/>
                </a:lnTo>
                <a:lnTo>
                  <a:pt x="1789737" y="1089966"/>
                </a:lnTo>
                <a:lnTo>
                  <a:pt x="1794620" y="1087750"/>
                </a:lnTo>
                <a:lnTo>
                  <a:pt x="1803176" y="1079213"/>
                </a:lnTo>
                <a:close/>
                <a:moveTo>
                  <a:pt x="4678570" y="1050912"/>
                </a:moveTo>
                <a:lnTo>
                  <a:pt x="4675113" y="1058565"/>
                </a:lnTo>
                <a:lnTo>
                  <a:pt x="4672272" y="1067101"/>
                </a:lnTo>
                <a:lnTo>
                  <a:pt x="4672330" y="1067101"/>
                </a:lnTo>
                <a:lnTo>
                  <a:pt x="4674615" y="1060228"/>
                </a:lnTo>
                <a:lnTo>
                  <a:pt x="4675069" y="1058862"/>
                </a:lnTo>
                <a:lnTo>
                  <a:pt x="4678631" y="1051024"/>
                </a:lnTo>
                <a:close/>
                <a:moveTo>
                  <a:pt x="4119567" y="1035790"/>
                </a:moveTo>
                <a:lnTo>
                  <a:pt x="4106050" y="1039346"/>
                </a:lnTo>
                <a:lnTo>
                  <a:pt x="4079740" y="1062838"/>
                </a:lnTo>
                <a:lnTo>
                  <a:pt x="4070497" y="1067823"/>
                </a:lnTo>
                <a:lnTo>
                  <a:pt x="4056276" y="1072093"/>
                </a:lnTo>
                <a:lnTo>
                  <a:pt x="4043687" y="1074199"/>
                </a:lnTo>
                <a:lnTo>
                  <a:pt x="4043786" y="1074225"/>
                </a:lnTo>
                <a:lnTo>
                  <a:pt x="4056587" y="1072090"/>
                </a:lnTo>
                <a:lnTo>
                  <a:pt x="4070825" y="1067822"/>
                </a:lnTo>
                <a:lnTo>
                  <a:pt x="4080084" y="1062833"/>
                </a:lnTo>
                <a:lnTo>
                  <a:pt x="4106421" y="1039330"/>
                </a:lnTo>
                <a:lnTo>
                  <a:pt x="4119894" y="1035790"/>
                </a:lnTo>
                <a:close/>
                <a:moveTo>
                  <a:pt x="4014316" y="1010876"/>
                </a:moveTo>
                <a:lnTo>
                  <a:pt x="4008634" y="1014432"/>
                </a:lnTo>
                <a:lnTo>
                  <a:pt x="4002227" y="1019416"/>
                </a:lnTo>
                <a:lnTo>
                  <a:pt x="3981610" y="1067115"/>
                </a:lnTo>
                <a:lnTo>
                  <a:pt x="3952651" y="1074186"/>
                </a:lnTo>
                <a:lnTo>
                  <a:pt x="3952675" y="1074225"/>
                </a:lnTo>
                <a:lnTo>
                  <a:pt x="3981853" y="1067101"/>
                </a:lnTo>
                <a:lnTo>
                  <a:pt x="4002509" y="1019402"/>
                </a:lnTo>
                <a:lnTo>
                  <a:pt x="4008892" y="1014413"/>
                </a:lnTo>
                <a:lnTo>
                  <a:pt x="4014391" y="1011000"/>
                </a:lnTo>
                <a:close/>
                <a:moveTo>
                  <a:pt x="1850589" y="1009820"/>
                </a:moveTo>
                <a:lnTo>
                  <a:pt x="1848726" y="1017279"/>
                </a:lnTo>
                <a:lnTo>
                  <a:pt x="1848525" y="1017717"/>
                </a:lnTo>
                <a:lnTo>
                  <a:pt x="1848732" y="1017267"/>
                </a:lnTo>
                <a:close/>
                <a:moveTo>
                  <a:pt x="1851567" y="1005798"/>
                </a:moveTo>
                <a:lnTo>
                  <a:pt x="1851573" y="1005876"/>
                </a:lnTo>
                <a:lnTo>
                  <a:pt x="1851572" y="1005859"/>
                </a:lnTo>
                <a:close/>
                <a:moveTo>
                  <a:pt x="3902688" y="1003039"/>
                </a:moveTo>
                <a:lnTo>
                  <a:pt x="3900198" y="1003320"/>
                </a:lnTo>
                <a:lnTo>
                  <a:pt x="3902680" y="1003043"/>
                </a:lnTo>
                <a:close/>
                <a:moveTo>
                  <a:pt x="6406248" y="1002527"/>
                </a:moveTo>
                <a:lnTo>
                  <a:pt x="6406245" y="1002572"/>
                </a:lnTo>
                <a:lnTo>
                  <a:pt x="6406945" y="1018047"/>
                </a:lnTo>
                <a:lnTo>
                  <a:pt x="6406948" y="1018019"/>
                </a:lnTo>
                <a:close/>
                <a:moveTo>
                  <a:pt x="4616021" y="991635"/>
                </a:moveTo>
                <a:lnTo>
                  <a:pt x="4615948" y="991853"/>
                </a:lnTo>
                <a:lnTo>
                  <a:pt x="4615948" y="997555"/>
                </a:lnTo>
                <a:lnTo>
                  <a:pt x="4615266" y="1003048"/>
                </a:lnTo>
                <a:lnTo>
                  <a:pt x="4615319" y="1003021"/>
                </a:lnTo>
                <a:lnTo>
                  <a:pt x="4616021" y="997339"/>
                </a:lnTo>
                <a:close/>
                <a:moveTo>
                  <a:pt x="3902680" y="971717"/>
                </a:moveTo>
                <a:lnTo>
                  <a:pt x="3884898" y="976701"/>
                </a:lnTo>
                <a:lnTo>
                  <a:pt x="3877788" y="982399"/>
                </a:lnTo>
                <a:lnTo>
                  <a:pt x="3867831" y="990226"/>
                </a:lnTo>
                <a:lnTo>
                  <a:pt x="3864328" y="992339"/>
                </a:lnTo>
                <a:lnTo>
                  <a:pt x="3864405" y="992350"/>
                </a:lnTo>
                <a:lnTo>
                  <a:pt x="3867981" y="990216"/>
                </a:lnTo>
                <a:lnTo>
                  <a:pt x="3877941" y="982399"/>
                </a:lnTo>
                <a:lnTo>
                  <a:pt x="3885060" y="976691"/>
                </a:lnTo>
                <a:lnTo>
                  <a:pt x="3902724" y="971735"/>
                </a:lnTo>
                <a:close/>
                <a:moveTo>
                  <a:pt x="1844455" y="971706"/>
                </a:moveTo>
                <a:lnTo>
                  <a:pt x="1844455" y="971707"/>
                </a:lnTo>
                <a:lnTo>
                  <a:pt x="1844538" y="972031"/>
                </a:lnTo>
                <a:lnTo>
                  <a:pt x="1844504" y="971897"/>
                </a:lnTo>
                <a:close/>
                <a:moveTo>
                  <a:pt x="4691062" y="962709"/>
                </a:moveTo>
                <a:lnTo>
                  <a:pt x="4690755" y="965299"/>
                </a:lnTo>
                <a:lnTo>
                  <a:pt x="4685775" y="975970"/>
                </a:lnTo>
                <a:lnTo>
                  <a:pt x="4677252" y="989495"/>
                </a:lnTo>
                <a:lnTo>
                  <a:pt x="4669431" y="999473"/>
                </a:lnTo>
                <a:lnTo>
                  <a:pt x="4663716" y="1010144"/>
                </a:lnTo>
                <a:lnTo>
                  <a:pt x="4660875" y="1017267"/>
                </a:lnTo>
                <a:lnTo>
                  <a:pt x="4660875" y="1017398"/>
                </a:lnTo>
                <a:lnTo>
                  <a:pt x="4663672" y="1010382"/>
                </a:lnTo>
                <a:lnTo>
                  <a:pt x="4669370" y="999690"/>
                </a:lnTo>
                <a:lnTo>
                  <a:pt x="4677204" y="989710"/>
                </a:lnTo>
                <a:lnTo>
                  <a:pt x="4685757" y="976171"/>
                </a:lnTo>
                <a:lnTo>
                  <a:pt x="4690737" y="965470"/>
                </a:lnTo>
                <a:close/>
                <a:moveTo>
                  <a:pt x="1846592" y="958903"/>
                </a:moveTo>
                <a:lnTo>
                  <a:pt x="1846590" y="958905"/>
                </a:lnTo>
                <a:lnTo>
                  <a:pt x="1845674" y="964397"/>
                </a:lnTo>
                <a:lnTo>
                  <a:pt x="1846197" y="961270"/>
                </a:lnTo>
                <a:close/>
                <a:moveTo>
                  <a:pt x="4131321" y="956041"/>
                </a:moveTo>
                <a:lnTo>
                  <a:pt x="4131196" y="956104"/>
                </a:lnTo>
                <a:lnTo>
                  <a:pt x="4138767" y="957479"/>
                </a:lnTo>
                <a:lnTo>
                  <a:pt x="4145163" y="961042"/>
                </a:lnTo>
                <a:lnTo>
                  <a:pt x="4147295" y="968875"/>
                </a:lnTo>
                <a:lnTo>
                  <a:pt x="4148009" y="975995"/>
                </a:lnTo>
                <a:lnTo>
                  <a:pt x="4147295" y="987384"/>
                </a:lnTo>
                <a:lnTo>
                  <a:pt x="4149427" y="995210"/>
                </a:lnTo>
                <a:lnTo>
                  <a:pt x="4154406" y="1005892"/>
                </a:lnTo>
                <a:lnTo>
                  <a:pt x="4156538" y="1010876"/>
                </a:lnTo>
                <a:lnTo>
                  <a:pt x="4157252" y="1018702"/>
                </a:lnTo>
                <a:lnTo>
                  <a:pt x="4156538" y="1025821"/>
                </a:lnTo>
                <a:lnTo>
                  <a:pt x="4152273" y="1031520"/>
                </a:lnTo>
                <a:lnTo>
                  <a:pt x="4148199" y="1033967"/>
                </a:lnTo>
                <a:lnTo>
                  <a:pt x="4145176" y="1035782"/>
                </a:lnTo>
                <a:lnTo>
                  <a:pt x="4145559" y="1035782"/>
                </a:lnTo>
                <a:lnTo>
                  <a:pt x="4152678" y="1031513"/>
                </a:lnTo>
                <a:lnTo>
                  <a:pt x="4156956" y="1025804"/>
                </a:lnTo>
                <a:lnTo>
                  <a:pt x="4157658" y="1018681"/>
                </a:lnTo>
                <a:lnTo>
                  <a:pt x="4156956" y="1010865"/>
                </a:lnTo>
                <a:lnTo>
                  <a:pt x="4154817" y="1005876"/>
                </a:lnTo>
                <a:lnTo>
                  <a:pt x="4149837" y="995205"/>
                </a:lnTo>
                <a:lnTo>
                  <a:pt x="4147698" y="987362"/>
                </a:lnTo>
                <a:lnTo>
                  <a:pt x="4148400" y="975970"/>
                </a:lnTo>
                <a:lnTo>
                  <a:pt x="4147698" y="968874"/>
                </a:lnTo>
                <a:lnTo>
                  <a:pt x="4145559" y="961030"/>
                </a:lnTo>
                <a:lnTo>
                  <a:pt x="4139142" y="957482"/>
                </a:lnTo>
                <a:close/>
                <a:moveTo>
                  <a:pt x="1859396" y="943952"/>
                </a:moveTo>
                <a:lnTo>
                  <a:pt x="1855545" y="948449"/>
                </a:lnTo>
                <a:lnTo>
                  <a:pt x="1859394" y="943956"/>
                </a:lnTo>
                <a:close/>
                <a:moveTo>
                  <a:pt x="6433307" y="943434"/>
                </a:moveTo>
                <a:lnTo>
                  <a:pt x="6433299" y="943457"/>
                </a:lnTo>
                <a:lnTo>
                  <a:pt x="6433989" y="950394"/>
                </a:lnTo>
                <a:lnTo>
                  <a:pt x="6433997" y="950377"/>
                </a:lnTo>
                <a:close/>
                <a:moveTo>
                  <a:pt x="4581797" y="919799"/>
                </a:moveTo>
                <a:lnTo>
                  <a:pt x="4570466" y="931125"/>
                </a:lnTo>
                <a:lnTo>
                  <a:pt x="4570446" y="931174"/>
                </a:lnTo>
                <a:lnTo>
                  <a:pt x="4581767" y="919846"/>
                </a:lnTo>
                <a:close/>
                <a:moveTo>
                  <a:pt x="2046558" y="912122"/>
                </a:moveTo>
                <a:lnTo>
                  <a:pt x="2072933" y="914771"/>
                </a:lnTo>
                <a:lnTo>
                  <a:pt x="2072974" y="914763"/>
                </a:lnTo>
                <a:lnTo>
                  <a:pt x="2058538" y="913320"/>
                </a:lnTo>
                <a:close/>
                <a:moveTo>
                  <a:pt x="2027420" y="906223"/>
                </a:moveTo>
                <a:lnTo>
                  <a:pt x="2033059" y="908342"/>
                </a:lnTo>
                <a:lnTo>
                  <a:pt x="2037338" y="911196"/>
                </a:lnTo>
                <a:lnTo>
                  <a:pt x="2037393" y="911202"/>
                </a:lnTo>
                <a:lnTo>
                  <a:pt x="2033128" y="908362"/>
                </a:lnTo>
                <a:lnTo>
                  <a:pt x="2027444" y="906228"/>
                </a:lnTo>
                <a:close/>
                <a:moveTo>
                  <a:pt x="2016749" y="904086"/>
                </a:moveTo>
                <a:lnTo>
                  <a:pt x="2019898" y="904715"/>
                </a:lnTo>
                <a:lnTo>
                  <a:pt x="2016764" y="904086"/>
                </a:lnTo>
                <a:close/>
                <a:moveTo>
                  <a:pt x="4601130" y="890714"/>
                </a:moveTo>
                <a:lnTo>
                  <a:pt x="4598942" y="892682"/>
                </a:lnTo>
                <a:lnTo>
                  <a:pt x="4598932" y="892698"/>
                </a:lnTo>
                <a:lnTo>
                  <a:pt x="4599715" y="891991"/>
                </a:lnTo>
                <a:close/>
                <a:moveTo>
                  <a:pt x="4119924" y="882731"/>
                </a:moveTo>
                <a:lnTo>
                  <a:pt x="4119754" y="882788"/>
                </a:lnTo>
                <a:lnTo>
                  <a:pt x="4126678" y="884866"/>
                </a:lnTo>
                <a:lnTo>
                  <a:pt x="4131656" y="889851"/>
                </a:lnTo>
                <a:lnTo>
                  <a:pt x="4136624" y="896970"/>
                </a:lnTo>
                <a:lnTo>
                  <a:pt x="4140899" y="903381"/>
                </a:lnTo>
                <a:lnTo>
                  <a:pt x="4143031" y="910501"/>
                </a:lnTo>
                <a:lnTo>
                  <a:pt x="4138767" y="917613"/>
                </a:lnTo>
                <a:lnTo>
                  <a:pt x="4116006" y="932565"/>
                </a:lnTo>
                <a:lnTo>
                  <a:pt x="4094675" y="934701"/>
                </a:lnTo>
                <a:lnTo>
                  <a:pt x="4093257" y="938263"/>
                </a:lnTo>
                <a:lnTo>
                  <a:pt x="4092543" y="942534"/>
                </a:lnTo>
                <a:lnTo>
                  <a:pt x="4088279" y="947518"/>
                </a:lnTo>
                <a:lnTo>
                  <a:pt x="4086136" y="953209"/>
                </a:lnTo>
                <a:lnTo>
                  <a:pt x="4088982" y="964598"/>
                </a:lnTo>
                <a:lnTo>
                  <a:pt x="4088982" y="971717"/>
                </a:lnTo>
                <a:lnTo>
                  <a:pt x="4092543" y="978837"/>
                </a:lnTo>
                <a:lnTo>
                  <a:pt x="4097521" y="983107"/>
                </a:lnTo>
                <a:lnTo>
                  <a:pt x="4103918" y="983107"/>
                </a:lnTo>
                <a:lnTo>
                  <a:pt x="4103937" y="983093"/>
                </a:lnTo>
                <a:lnTo>
                  <a:pt x="4097864" y="983093"/>
                </a:lnTo>
                <a:lnTo>
                  <a:pt x="4092884" y="978824"/>
                </a:lnTo>
                <a:lnTo>
                  <a:pt x="4089342" y="971702"/>
                </a:lnTo>
                <a:lnTo>
                  <a:pt x="4089342" y="964579"/>
                </a:lnTo>
                <a:lnTo>
                  <a:pt x="4086501" y="953187"/>
                </a:lnTo>
                <a:lnTo>
                  <a:pt x="4088606" y="947505"/>
                </a:lnTo>
                <a:lnTo>
                  <a:pt x="4092884" y="942516"/>
                </a:lnTo>
                <a:lnTo>
                  <a:pt x="4093620" y="938247"/>
                </a:lnTo>
                <a:lnTo>
                  <a:pt x="4095024" y="934699"/>
                </a:lnTo>
                <a:lnTo>
                  <a:pt x="4116381" y="932565"/>
                </a:lnTo>
                <a:lnTo>
                  <a:pt x="4139142" y="917599"/>
                </a:lnTo>
                <a:lnTo>
                  <a:pt x="4143420" y="910476"/>
                </a:lnTo>
                <a:lnTo>
                  <a:pt x="4141281" y="903380"/>
                </a:lnTo>
                <a:lnTo>
                  <a:pt x="4137036" y="896950"/>
                </a:lnTo>
                <a:lnTo>
                  <a:pt x="4132023" y="889854"/>
                </a:lnTo>
                <a:lnTo>
                  <a:pt x="4127043" y="884865"/>
                </a:lnTo>
                <a:close/>
                <a:moveTo>
                  <a:pt x="4788317" y="879212"/>
                </a:moveTo>
                <a:lnTo>
                  <a:pt x="4792561" y="886279"/>
                </a:lnTo>
                <a:lnTo>
                  <a:pt x="4793965" y="891988"/>
                </a:lnTo>
                <a:lnTo>
                  <a:pt x="4791826" y="896950"/>
                </a:lnTo>
                <a:lnTo>
                  <a:pt x="4789687" y="901939"/>
                </a:lnTo>
                <a:lnTo>
                  <a:pt x="4785442" y="905514"/>
                </a:lnTo>
                <a:lnTo>
                  <a:pt x="4776184" y="908342"/>
                </a:lnTo>
                <a:lnTo>
                  <a:pt x="4769767" y="908342"/>
                </a:lnTo>
                <a:lnTo>
                  <a:pt x="4759105" y="917599"/>
                </a:lnTo>
                <a:lnTo>
                  <a:pt x="4754125" y="921867"/>
                </a:lnTo>
                <a:lnTo>
                  <a:pt x="4747006" y="922587"/>
                </a:lnTo>
                <a:lnTo>
                  <a:pt x="4731330" y="922587"/>
                </a:lnTo>
                <a:lnTo>
                  <a:pt x="4719231" y="926136"/>
                </a:lnTo>
                <a:lnTo>
                  <a:pt x="4711410" y="926856"/>
                </a:lnTo>
                <a:lnTo>
                  <a:pt x="4704291" y="926136"/>
                </a:lnTo>
                <a:lnTo>
                  <a:pt x="4697172" y="924002"/>
                </a:lnTo>
                <a:lnTo>
                  <a:pt x="4681530" y="921173"/>
                </a:lnTo>
                <a:lnTo>
                  <a:pt x="4675113" y="919039"/>
                </a:lnTo>
                <a:lnTo>
                  <a:pt x="4669431" y="915465"/>
                </a:lnTo>
                <a:lnTo>
                  <a:pt x="4665153" y="910476"/>
                </a:lnTo>
                <a:lnTo>
                  <a:pt x="4660875" y="896950"/>
                </a:lnTo>
                <a:lnTo>
                  <a:pt x="4656596" y="891988"/>
                </a:lnTo>
                <a:lnTo>
                  <a:pt x="4650213" y="887720"/>
                </a:lnTo>
                <a:lnTo>
                  <a:pt x="4642358" y="885559"/>
                </a:lnTo>
                <a:lnTo>
                  <a:pt x="4633100" y="883424"/>
                </a:lnTo>
                <a:lnTo>
                  <a:pt x="4606061" y="886279"/>
                </a:lnTo>
                <a:lnTo>
                  <a:pt x="4605997" y="886336"/>
                </a:lnTo>
                <a:lnTo>
                  <a:pt x="4633043" y="883491"/>
                </a:lnTo>
                <a:lnTo>
                  <a:pt x="4642305" y="885627"/>
                </a:lnTo>
                <a:lnTo>
                  <a:pt x="4650139" y="887770"/>
                </a:lnTo>
                <a:lnTo>
                  <a:pt x="4656556" y="892040"/>
                </a:lnTo>
                <a:lnTo>
                  <a:pt x="4660828" y="897030"/>
                </a:lnTo>
                <a:lnTo>
                  <a:pt x="4665099" y="910578"/>
                </a:lnTo>
                <a:lnTo>
                  <a:pt x="4669370" y="915568"/>
                </a:lnTo>
                <a:lnTo>
                  <a:pt x="4675069" y="919135"/>
                </a:lnTo>
                <a:lnTo>
                  <a:pt x="4681486" y="921270"/>
                </a:lnTo>
                <a:lnTo>
                  <a:pt x="4697154" y="924125"/>
                </a:lnTo>
                <a:lnTo>
                  <a:pt x="4704280" y="926260"/>
                </a:lnTo>
                <a:lnTo>
                  <a:pt x="4711395" y="926980"/>
                </a:lnTo>
                <a:lnTo>
                  <a:pt x="4719229" y="926260"/>
                </a:lnTo>
                <a:lnTo>
                  <a:pt x="4731345" y="922702"/>
                </a:lnTo>
                <a:lnTo>
                  <a:pt x="4747014" y="922702"/>
                </a:lnTo>
                <a:lnTo>
                  <a:pt x="4754140" y="921982"/>
                </a:lnTo>
                <a:lnTo>
                  <a:pt x="4759119" y="917711"/>
                </a:lnTo>
                <a:lnTo>
                  <a:pt x="4769808" y="908443"/>
                </a:lnTo>
                <a:lnTo>
                  <a:pt x="4776215" y="908443"/>
                </a:lnTo>
                <a:lnTo>
                  <a:pt x="4785476" y="905588"/>
                </a:lnTo>
                <a:lnTo>
                  <a:pt x="4789747" y="902021"/>
                </a:lnTo>
                <a:lnTo>
                  <a:pt x="4791883" y="897030"/>
                </a:lnTo>
                <a:lnTo>
                  <a:pt x="4794018" y="892040"/>
                </a:lnTo>
                <a:lnTo>
                  <a:pt x="4792602" y="886338"/>
                </a:lnTo>
                <a:lnTo>
                  <a:pt x="4788320" y="879213"/>
                </a:lnTo>
                <a:close/>
                <a:moveTo>
                  <a:pt x="4754381" y="861338"/>
                </a:moveTo>
                <a:lnTo>
                  <a:pt x="4757668" y="864937"/>
                </a:lnTo>
                <a:lnTo>
                  <a:pt x="4758032" y="865216"/>
                </a:lnTo>
                <a:lnTo>
                  <a:pt x="4757692" y="864954"/>
                </a:lnTo>
                <a:close/>
                <a:moveTo>
                  <a:pt x="4746270" y="842154"/>
                </a:moveTo>
                <a:lnTo>
                  <a:pt x="4746270" y="851411"/>
                </a:lnTo>
                <a:lnTo>
                  <a:pt x="4749151" y="855407"/>
                </a:lnTo>
                <a:lnTo>
                  <a:pt x="4746295" y="851407"/>
                </a:lnTo>
                <a:lnTo>
                  <a:pt x="4746295" y="842156"/>
                </a:lnTo>
                <a:close/>
                <a:moveTo>
                  <a:pt x="4762152" y="841533"/>
                </a:moveTo>
                <a:lnTo>
                  <a:pt x="4755528" y="842848"/>
                </a:lnTo>
                <a:lnTo>
                  <a:pt x="4755506" y="842846"/>
                </a:lnTo>
                <a:lnTo>
                  <a:pt x="4755556" y="842850"/>
                </a:lnTo>
                <a:close/>
                <a:moveTo>
                  <a:pt x="1834604" y="838339"/>
                </a:moveTo>
                <a:lnTo>
                  <a:pt x="1840184" y="840015"/>
                </a:lnTo>
                <a:lnTo>
                  <a:pt x="1857979" y="858524"/>
                </a:lnTo>
                <a:lnTo>
                  <a:pt x="1864386" y="867059"/>
                </a:lnTo>
                <a:lnTo>
                  <a:pt x="1866521" y="878457"/>
                </a:lnTo>
                <a:lnTo>
                  <a:pt x="1870792" y="916898"/>
                </a:lnTo>
                <a:lnTo>
                  <a:pt x="1870031" y="917999"/>
                </a:lnTo>
                <a:lnTo>
                  <a:pt x="1870791" y="916905"/>
                </a:lnTo>
                <a:lnTo>
                  <a:pt x="1895691" y="921173"/>
                </a:lnTo>
                <a:lnTo>
                  <a:pt x="1909929" y="928296"/>
                </a:lnTo>
                <a:lnTo>
                  <a:pt x="1914207" y="938247"/>
                </a:lnTo>
                <a:lnTo>
                  <a:pt x="1914255" y="938258"/>
                </a:lnTo>
                <a:lnTo>
                  <a:pt x="1909985" y="928290"/>
                </a:lnTo>
                <a:lnTo>
                  <a:pt x="1895740" y="921177"/>
                </a:lnTo>
                <a:lnTo>
                  <a:pt x="1870832" y="916901"/>
                </a:lnTo>
                <a:lnTo>
                  <a:pt x="1866560" y="878464"/>
                </a:lnTo>
                <a:lnTo>
                  <a:pt x="1864424" y="867068"/>
                </a:lnTo>
                <a:lnTo>
                  <a:pt x="1858016" y="858529"/>
                </a:lnTo>
                <a:lnTo>
                  <a:pt x="1840206" y="840020"/>
                </a:lnTo>
                <a:close/>
                <a:moveTo>
                  <a:pt x="1776851" y="802292"/>
                </a:moveTo>
                <a:lnTo>
                  <a:pt x="1776851" y="802293"/>
                </a:lnTo>
                <a:lnTo>
                  <a:pt x="1782495" y="802293"/>
                </a:lnTo>
                <a:lnTo>
                  <a:pt x="1798155" y="826492"/>
                </a:lnTo>
                <a:lnTo>
                  <a:pt x="1800290" y="828617"/>
                </a:lnTo>
                <a:lnTo>
                  <a:pt x="1806001" y="833605"/>
                </a:lnTo>
                <a:lnTo>
                  <a:pt x="1811695" y="837170"/>
                </a:lnTo>
                <a:lnTo>
                  <a:pt x="1814113" y="837408"/>
                </a:lnTo>
                <a:lnTo>
                  <a:pt x="1811732" y="837169"/>
                </a:lnTo>
                <a:lnTo>
                  <a:pt x="1806048" y="833609"/>
                </a:lnTo>
                <a:lnTo>
                  <a:pt x="1800346" y="828631"/>
                </a:lnTo>
                <a:lnTo>
                  <a:pt x="1798210" y="826496"/>
                </a:lnTo>
                <a:lnTo>
                  <a:pt x="1782553" y="802292"/>
                </a:lnTo>
                <a:close/>
                <a:moveTo>
                  <a:pt x="2866036" y="798732"/>
                </a:moveTo>
                <a:lnTo>
                  <a:pt x="2866033" y="798734"/>
                </a:lnTo>
                <a:lnTo>
                  <a:pt x="2879329" y="799443"/>
                </a:lnTo>
                <a:lnTo>
                  <a:pt x="2879408" y="799434"/>
                </a:lnTo>
                <a:close/>
                <a:moveTo>
                  <a:pt x="2273686" y="793038"/>
                </a:moveTo>
                <a:lnTo>
                  <a:pt x="2307094" y="810114"/>
                </a:lnTo>
                <a:lnTo>
                  <a:pt x="2321333" y="814382"/>
                </a:lnTo>
                <a:lnTo>
                  <a:pt x="2321380" y="814372"/>
                </a:lnTo>
                <a:lnTo>
                  <a:pt x="2307216" y="810121"/>
                </a:lnTo>
                <a:lnTo>
                  <a:pt x="2273747" y="793038"/>
                </a:lnTo>
                <a:close/>
                <a:moveTo>
                  <a:pt x="2802498" y="792322"/>
                </a:moveTo>
                <a:lnTo>
                  <a:pt x="2819569" y="796588"/>
                </a:lnTo>
                <a:lnTo>
                  <a:pt x="2825251" y="801577"/>
                </a:lnTo>
                <a:lnTo>
                  <a:pt x="2831668" y="804405"/>
                </a:lnTo>
                <a:lnTo>
                  <a:pt x="2840191" y="806539"/>
                </a:lnTo>
                <a:lnTo>
                  <a:pt x="2840280" y="806530"/>
                </a:lnTo>
                <a:lnTo>
                  <a:pt x="2831862" y="804427"/>
                </a:lnTo>
                <a:lnTo>
                  <a:pt x="2825454" y="801576"/>
                </a:lnTo>
                <a:lnTo>
                  <a:pt x="2819769" y="796598"/>
                </a:lnTo>
                <a:lnTo>
                  <a:pt x="2802682" y="792322"/>
                </a:lnTo>
                <a:close/>
                <a:moveTo>
                  <a:pt x="2347781" y="785918"/>
                </a:moveTo>
                <a:lnTo>
                  <a:pt x="2347733" y="785929"/>
                </a:lnTo>
                <a:lnTo>
                  <a:pt x="2366153" y="789465"/>
                </a:lnTo>
                <a:lnTo>
                  <a:pt x="2386808" y="797308"/>
                </a:lnTo>
                <a:lnTo>
                  <a:pt x="2396066" y="800856"/>
                </a:lnTo>
                <a:lnTo>
                  <a:pt x="2396146" y="800846"/>
                </a:lnTo>
                <a:lnTo>
                  <a:pt x="2386934" y="797307"/>
                </a:lnTo>
                <a:lnTo>
                  <a:pt x="2366298" y="789478"/>
                </a:lnTo>
                <a:close/>
                <a:moveTo>
                  <a:pt x="2742876" y="776663"/>
                </a:moveTo>
                <a:lnTo>
                  <a:pt x="2742758" y="776671"/>
                </a:lnTo>
                <a:lnTo>
                  <a:pt x="2754060" y="778794"/>
                </a:lnTo>
                <a:lnTo>
                  <a:pt x="2774716" y="789465"/>
                </a:lnTo>
                <a:lnTo>
                  <a:pt x="2791093" y="792320"/>
                </a:lnTo>
                <a:lnTo>
                  <a:pt x="2791285" y="792320"/>
                </a:lnTo>
                <a:lnTo>
                  <a:pt x="2774915" y="789478"/>
                </a:lnTo>
                <a:lnTo>
                  <a:pt x="2754279" y="778797"/>
                </a:lnTo>
                <a:close/>
                <a:moveTo>
                  <a:pt x="4747722" y="776553"/>
                </a:moveTo>
                <a:lnTo>
                  <a:pt x="4734189" y="783679"/>
                </a:lnTo>
                <a:lnTo>
                  <a:pt x="4719948" y="814340"/>
                </a:lnTo>
                <a:lnTo>
                  <a:pt x="4711395" y="817187"/>
                </a:lnTo>
                <a:lnTo>
                  <a:pt x="4706416" y="815763"/>
                </a:lnTo>
                <a:lnTo>
                  <a:pt x="4683622" y="814340"/>
                </a:lnTo>
                <a:lnTo>
                  <a:pt x="4660828" y="807918"/>
                </a:lnTo>
                <a:lnTo>
                  <a:pt x="4654410" y="804360"/>
                </a:lnTo>
                <a:lnTo>
                  <a:pt x="4651772" y="802157"/>
                </a:lnTo>
                <a:lnTo>
                  <a:pt x="4650214" y="800855"/>
                </a:lnTo>
                <a:lnTo>
                  <a:pt x="4650213" y="800856"/>
                </a:lnTo>
                <a:lnTo>
                  <a:pt x="4654458" y="804405"/>
                </a:lnTo>
                <a:lnTo>
                  <a:pt x="4660875" y="807979"/>
                </a:lnTo>
                <a:lnTo>
                  <a:pt x="4683636" y="814382"/>
                </a:lnTo>
                <a:lnTo>
                  <a:pt x="4706430" y="815796"/>
                </a:lnTo>
                <a:lnTo>
                  <a:pt x="4711410" y="817237"/>
                </a:lnTo>
                <a:lnTo>
                  <a:pt x="4719966" y="814382"/>
                </a:lnTo>
                <a:lnTo>
                  <a:pt x="4734171" y="783782"/>
                </a:lnTo>
                <a:lnTo>
                  <a:pt x="4747708" y="776660"/>
                </a:lnTo>
                <a:lnTo>
                  <a:pt x="4754125" y="779487"/>
                </a:lnTo>
                <a:lnTo>
                  <a:pt x="4758370" y="783782"/>
                </a:lnTo>
                <a:lnTo>
                  <a:pt x="4758370" y="790185"/>
                </a:lnTo>
                <a:lnTo>
                  <a:pt x="4758370" y="796588"/>
                </a:lnTo>
                <a:lnTo>
                  <a:pt x="4763383" y="802270"/>
                </a:lnTo>
                <a:lnTo>
                  <a:pt x="4778323" y="806539"/>
                </a:lnTo>
                <a:lnTo>
                  <a:pt x="4784005" y="812968"/>
                </a:lnTo>
                <a:lnTo>
                  <a:pt x="4785442" y="819371"/>
                </a:lnTo>
                <a:lnTo>
                  <a:pt x="4784005" y="828628"/>
                </a:lnTo>
                <a:lnTo>
                  <a:pt x="4781164" y="835031"/>
                </a:lnTo>
                <a:lnTo>
                  <a:pt x="4778323" y="837885"/>
                </a:lnTo>
                <a:lnTo>
                  <a:pt x="4776897" y="840003"/>
                </a:lnTo>
                <a:lnTo>
                  <a:pt x="4776923" y="840003"/>
                </a:lnTo>
                <a:lnTo>
                  <a:pt x="4778350" y="837860"/>
                </a:lnTo>
                <a:lnTo>
                  <a:pt x="4781205" y="835013"/>
                </a:lnTo>
                <a:lnTo>
                  <a:pt x="4784049" y="828591"/>
                </a:lnTo>
                <a:lnTo>
                  <a:pt x="4785476" y="819330"/>
                </a:lnTo>
                <a:lnTo>
                  <a:pt x="4784049" y="812908"/>
                </a:lnTo>
                <a:lnTo>
                  <a:pt x="4778350" y="806495"/>
                </a:lnTo>
                <a:lnTo>
                  <a:pt x="4763390" y="802217"/>
                </a:lnTo>
                <a:lnTo>
                  <a:pt x="4758411" y="796514"/>
                </a:lnTo>
                <a:lnTo>
                  <a:pt x="4758411" y="790100"/>
                </a:lnTo>
                <a:lnTo>
                  <a:pt x="4758411" y="783679"/>
                </a:lnTo>
                <a:lnTo>
                  <a:pt x="4754140" y="779400"/>
                </a:lnTo>
                <a:close/>
                <a:moveTo>
                  <a:pt x="3678678" y="775951"/>
                </a:moveTo>
                <a:lnTo>
                  <a:pt x="3687898" y="778794"/>
                </a:lnTo>
                <a:lnTo>
                  <a:pt x="3705679" y="789465"/>
                </a:lnTo>
                <a:lnTo>
                  <a:pt x="3712798" y="794454"/>
                </a:lnTo>
                <a:lnTo>
                  <a:pt x="3719085" y="804916"/>
                </a:lnTo>
                <a:lnTo>
                  <a:pt x="3712817" y="794459"/>
                </a:lnTo>
                <a:lnTo>
                  <a:pt x="3705706" y="789475"/>
                </a:lnTo>
                <a:lnTo>
                  <a:pt x="3687924" y="778800"/>
                </a:lnTo>
                <a:lnTo>
                  <a:pt x="3678682" y="775951"/>
                </a:lnTo>
                <a:close/>
                <a:moveTo>
                  <a:pt x="2221779" y="775947"/>
                </a:moveTo>
                <a:lnTo>
                  <a:pt x="2221754" y="775958"/>
                </a:lnTo>
                <a:lnTo>
                  <a:pt x="2235202" y="778794"/>
                </a:lnTo>
                <a:lnTo>
                  <a:pt x="2243023" y="783782"/>
                </a:lnTo>
                <a:lnTo>
                  <a:pt x="2248738" y="789465"/>
                </a:lnTo>
                <a:lnTo>
                  <a:pt x="2263678" y="793013"/>
                </a:lnTo>
                <a:lnTo>
                  <a:pt x="2263688" y="793013"/>
                </a:lnTo>
                <a:lnTo>
                  <a:pt x="2248839" y="789478"/>
                </a:lnTo>
                <a:lnTo>
                  <a:pt x="2243138" y="783783"/>
                </a:lnTo>
                <a:lnTo>
                  <a:pt x="2235317" y="778797"/>
                </a:lnTo>
                <a:close/>
                <a:moveTo>
                  <a:pt x="2508665" y="764558"/>
                </a:moveTo>
                <a:lnTo>
                  <a:pt x="2508578" y="764577"/>
                </a:lnTo>
                <a:lnTo>
                  <a:pt x="2517760" y="768122"/>
                </a:lnTo>
                <a:lnTo>
                  <a:pt x="2522038" y="775939"/>
                </a:lnTo>
                <a:lnTo>
                  <a:pt x="2523475" y="790185"/>
                </a:lnTo>
                <a:lnTo>
                  <a:pt x="2525614" y="797308"/>
                </a:lnTo>
                <a:lnTo>
                  <a:pt x="2529157" y="804405"/>
                </a:lnTo>
                <a:lnTo>
                  <a:pt x="2534137" y="810114"/>
                </a:lnTo>
                <a:lnTo>
                  <a:pt x="2551951" y="822226"/>
                </a:lnTo>
                <a:lnTo>
                  <a:pt x="2561176" y="829322"/>
                </a:lnTo>
                <a:lnTo>
                  <a:pt x="2571136" y="835751"/>
                </a:lnTo>
                <a:lnTo>
                  <a:pt x="2579692" y="838579"/>
                </a:lnTo>
                <a:lnTo>
                  <a:pt x="2583970" y="842848"/>
                </a:lnTo>
                <a:lnTo>
                  <a:pt x="2603891" y="851411"/>
                </a:lnTo>
                <a:lnTo>
                  <a:pt x="2609572" y="855679"/>
                </a:lnTo>
                <a:lnTo>
                  <a:pt x="2617427" y="857814"/>
                </a:lnTo>
                <a:lnTo>
                  <a:pt x="2623312" y="857950"/>
                </a:lnTo>
                <a:lnTo>
                  <a:pt x="2617597" y="857813"/>
                </a:lnTo>
                <a:lnTo>
                  <a:pt x="2609759" y="855678"/>
                </a:lnTo>
                <a:lnTo>
                  <a:pt x="2604058" y="851409"/>
                </a:lnTo>
                <a:lnTo>
                  <a:pt x="2584128" y="842864"/>
                </a:lnTo>
                <a:lnTo>
                  <a:pt x="2579857" y="838595"/>
                </a:lnTo>
                <a:lnTo>
                  <a:pt x="2571313" y="835751"/>
                </a:lnTo>
                <a:lnTo>
                  <a:pt x="2561356" y="829340"/>
                </a:lnTo>
                <a:lnTo>
                  <a:pt x="2552106" y="822220"/>
                </a:lnTo>
                <a:lnTo>
                  <a:pt x="2534296" y="810121"/>
                </a:lnTo>
                <a:lnTo>
                  <a:pt x="2529318" y="804427"/>
                </a:lnTo>
                <a:lnTo>
                  <a:pt x="2525752" y="797307"/>
                </a:lnTo>
                <a:lnTo>
                  <a:pt x="2523616" y="790187"/>
                </a:lnTo>
                <a:lnTo>
                  <a:pt x="2522204" y="775947"/>
                </a:lnTo>
                <a:lnTo>
                  <a:pt x="2517932" y="768118"/>
                </a:lnTo>
                <a:close/>
                <a:moveTo>
                  <a:pt x="2439626" y="760998"/>
                </a:moveTo>
                <a:lnTo>
                  <a:pt x="2439584" y="761019"/>
                </a:lnTo>
                <a:lnTo>
                  <a:pt x="2477184" y="768122"/>
                </a:lnTo>
                <a:lnTo>
                  <a:pt x="2486442" y="769537"/>
                </a:lnTo>
                <a:lnTo>
                  <a:pt x="2486490" y="769526"/>
                </a:lnTo>
                <a:lnTo>
                  <a:pt x="2477349" y="768118"/>
                </a:lnTo>
                <a:close/>
                <a:moveTo>
                  <a:pt x="1791748" y="744621"/>
                </a:moveTo>
                <a:lnTo>
                  <a:pt x="1786766" y="745341"/>
                </a:lnTo>
                <a:lnTo>
                  <a:pt x="1782495" y="748889"/>
                </a:lnTo>
                <a:lnTo>
                  <a:pt x="1778936" y="753876"/>
                </a:lnTo>
                <a:lnTo>
                  <a:pt x="1776800" y="760286"/>
                </a:lnTo>
                <a:lnTo>
                  <a:pt x="1773953" y="767399"/>
                </a:lnTo>
                <a:lnTo>
                  <a:pt x="1771818" y="776653"/>
                </a:lnTo>
                <a:lnTo>
                  <a:pt x="1767530" y="783783"/>
                </a:lnTo>
                <a:lnTo>
                  <a:pt x="1762548" y="788050"/>
                </a:lnTo>
                <a:lnTo>
                  <a:pt x="1756141" y="790176"/>
                </a:lnTo>
                <a:lnTo>
                  <a:pt x="1751159" y="797305"/>
                </a:lnTo>
                <a:lnTo>
                  <a:pt x="1749023" y="808685"/>
                </a:lnTo>
                <a:lnTo>
                  <a:pt x="1753294" y="820082"/>
                </a:lnTo>
                <a:lnTo>
                  <a:pt x="1758277" y="830759"/>
                </a:lnTo>
                <a:lnTo>
                  <a:pt x="1765395" y="835027"/>
                </a:lnTo>
                <a:lnTo>
                  <a:pt x="1765424" y="835011"/>
                </a:lnTo>
                <a:lnTo>
                  <a:pt x="1758351" y="830765"/>
                </a:lnTo>
                <a:lnTo>
                  <a:pt x="1753356" y="820085"/>
                </a:lnTo>
                <a:lnTo>
                  <a:pt x="1749084" y="808696"/>
                </a:lnTo>
                <a:lnTo>
                  <a:pt x="1751220" y="797307"/>
                </a:lnTo>
                <a:lnTo>
                  <a:pt x="1756215" y="790187"/>
                </a:lnTo>
                <a:lnTo>
                  <a:pt x="1762623" y="788053"/>
                </a:lnTo>
                <a:lnTo>
                  <a:pt x="1767601" y="783783"/>
                </a:lnTo>
                <a:lnTo>
                  <a:pt x="1771873" y="776663"/>
                </a:lnTo>
                <a:lnTo>
                  <a:pt x="1774009" y="767408"/>
                </a:lnTo>
                <a:lnTo>
                  <a:pt x="1776851" y="760288"/>
                </a:lnTo>
                <a:lnTo>
                  <a:pt x="1778987" y="753884"/>
                </a:lnTo>
                <a:lnTo>
                  <a:pt x="1782553" y="748899"/>
                </a:lnTo>
                <a:lnTo>
                  <a:pt x="1786824" y="745339"/>
                </a:lnTo>
                <a:lnTo>
                  <a:pt x="1791803" y="744630"/>
                </a:lnTo>
                <a:lnTo>
                  <a:pt x="1793854" y="744835"/>
                </a:lnTo>
                <a:close/>
                <a:moveTo>
                  <a:pt x="4158670" y="733950"/>
                </a:moveTo>
                <a:lnTo>
                  <a:pt x="4151559" y="735371"/>
                </a:lnTo>
                <a:lnTo>
                  <a:pt x="4144449" y="737507"/>
                </a:lnTo>
                <a:lnTo>
                  <a:pt x="4140184" y="740355"/>
                </a:lnTo>
                <a:lnTo>
                  <a:pt x="4140184" y="749609"/>
                </a:lnTo>
                <a:lnTo>
                  <a:pt x="4138767" y="758864"/>
                </a:lnTo>
                <a:lnTo>
                  <a:pt x="4135920" y="769546"/>
                </a:lnTo>
                <a:lnTo>
                  <a:pt x="4126678" y="778800"/>
                </a:lnTo>
                <a:lnTo>
                  <a:pt x="4119567" y="783784"/>
                </a:lnTo>
                <a:lnTo>
                  <a:pt x="4108182" y="787340"/>
                </a:lnTo>
                <a:lnTo>
                  <a:pt x="4095389" y="794459"/>
                </a:lnTo>
                <a:lnTo>
                  <a:pt x="4079740" y="812261"/>
                </a:lnTo>
                <a:lnTo>
                  <a:pt x="4066233" y="820087"/>
                </a:lnTo>
                <a:lnTo>
                  <a:pt x="4060540" y="823650"/>
                </a:lnTo>
                <a:lnTo>
                  <a:pt x="4054144" y="827207"/>
                </a:lnTo>
                <a:lnTo>
                  <a:pt x="4052715" y="829341"/>
                </a:lnTo>
                <a:lnTo>
                  <a:pt x="4047033" y="842158"/>
                </a:lnTo>
                <a:lnTo>
                  <a:pt x="4029252" y="890565"/>
                </a:lnTo>
                <a:lnTo>
                  <a:pt x="4027834" y="898398"/>
                </a:lnTo>
                <a:lnTo>
                  <a:pt x="4027834" y="905517"/>
                </a:lnTo>
                <a:lnTo>
                  <a:pt x="4031384" y="913343"/>
                </a:lnTo>
                <a:lnTo>
                  <a:pt x="4036362" y="919755"/>
                </a:lnTo>
                <a:lnTo>
                  <a:pt x="4042769" y="924733"/>
                </a:lnTo>
                <a:lnTo>
                  <a:pt x="4049880" y="928295"/>
                </a:lnTo>
                <a:lnTo>
                  <a:pt x="4050168" y="928295"/>
                </a:lnTo>
                <a:lnTo>
                  <a:pt x="4043084" y="924722"/>
                </a:lnTo>
                <a:lnTo>
                  <a:pt x="4036667" y="919733"/>
                </a:lnTo>
                <a:lnTo>
                  <a:pt x="4031687" y="913330"/>
                </a:lnTo>
                <a:lnTo>
                  <a:pt x="4028111" y="905514"/>
                </a:lnTo>
                <a:lnTo>
                  <a:pt x="4028111" y="898391"/>
                </a:lnTo>
                <a:lnTo>
                  <a:pt x="4029548" y="890547"/>
                </a:lnTo>
                <a:lnTo>
                  <a:pt x="4047329" y="842154"/>
                </a:lnTo>
                <a:lnTo>
                  <a:pt x="4053044" y="829322"/>
                </a:lnTo>
                <a:lnTo>
                  <a:pt x="4054448" y="827188"/>
                </a:lnTo>
                <a:lnTo>
                  <a:pt x="4060865" y="823640"/>
                </a:lnTo>
                <a:lnTo>
                  <a:pt x="4066547" y="820065"/>
                </a:lnTo>
                <a:lnTo>
                  <a:pt x="4080084" y="812248"/>
                </a:lnTo>
                <a:lnTo>
                  <a:pt x="4095726" y="794454"/>
                </a:lnTo>
                <a:lnTo>
                  <a:pt x="4108560" y="787331"/>
                </a:lnTo>
                <a:lnTo>
                  <a:pt x="4119924" y="783782"/>
                </a:lnTo>
                <a:lnTo>
                  <a:pt x="4127043" y="778794"/>
                </a:lnTo>
                <a:lnTo>
                  <a:pt x="4136301" y="769537"/>
                </a:lnTo>
                <a:lnTo>
                  <a:pt x="4139142" y="758865"/>
                </a:lnTo>
                <a:lnTo>
                  <a:pt x="4140579" y="749608"/>
                </a:lnTo>
                <a:lnTo>
                  <a:pt x="4140579" y="740351"/>
                </a:lnTo>
                <a:lnTo>
                  <a:pt x="4144857" y="737497"/>
                </a:lnTo>
                <a:lnTo>
                  <a:pt x="4151976" y="735363"/>
                </a:lnTo>
                <a:lnTo>
                  <a:pt x="4158950" y="733978"/>
                </a:lnTo>
                <a:close/>
                <a:moveTo>
                  <a:pt x="2984218" y="733234"/>
                </a:moveTo>
                <a:lnTo>
                  <a:pt x="2984135" y="733253"/>
                </a:lnTo>
                <a:lnTo>
                  <a:pt x="3024552" y="739630"/>
                </a:lnTo>
                <a:lnTo>
                  <a:pt x="3024635" y="739621"/>
                </a:lnTo>
                <a:close/>
                <a:moveTo>
                  <a:pt x="3144379" y="710455"/>
                </a:moveTo>
                <a:lnTo>
                  <a:pt x="3144168" y="710479"/>
                </a:lnTo>
                <a:lnTo>
                  <a:pt x="3151961" y="714714"/>
                </a:lnTo>
                <a:lnTo>
                  <a:pt x="3159080" y="717568"/>
                </a:lnTo>
                <a:lnTo>
                  <a:pt x="3159232" y="717536"/>
                </a:lnTo>
                <a:lnTo>
                  <a:pt x="3152216" y="714724"/>
                </a:lnTo>
                <a:close/>
                <a:moveTo>
                  <a:pt x="4646615" y="701051"/>
                </a:moveTo>
                <a:lnTo>
                  <a:pt x="4646636" y="701188"/>
                </a:lnTo>
                <a:lnTo>
                  <a:pt x="4650213" y="706897"/>
                </a:lnTo>
                <a:lnTo>
                  <a:pt x="4663716" y="713299"/>
                </a:lnTo>
                <a:lnTo>
                  <a:pt x="4667953" y="720354"/>
                </a:lnTo>
                <a:lnTo>
                  <a:pt x="4667953" y="720229"/>
                </a:lnTo>
                <a:lnTo>
                  <a:pt x="4663672" y="713104"/>
                </a:lnTo>
                <a:lnTo>
                  <a:pt x="4650139" y="706690"/>
                </a:lnTo>
                <a:close/>
                <a:moveTo>
                  <a:pt x="4410396" y="681274"/>
                </a:moveTo>
                <a:lnTo>
                  <a:pt x="4396674" y="681957"/>
                </a:lnTo>
                <a:lnTo>
                  <a:pt x="4396800" y="681981"/>
                </a:lnTo>
                <a:lnTo>
                  <a:pt x="4410498" y="681288"/>
                </a:lnTo>
                <a:close/>
                <a:moveTo>
                  <a:pt x="1841635" y="645674"/>
                </a:moveTo>
                <a:lnTo>
                  <a:pt x="1841623" y="645677"/>
                </a:lnTo>
                <a:lnTo>
                  <a:pt x="1848726" y="652074"/>
                </a:lnTo>
                <a:lnTo>
                  <a:pt x="1855844" y="663470"/>
                </a:lnTo>
                <a:lnTo>
                  <a:pt x="1867233" y="683402"/>
                </a:lnTo>
                <a:lnTo>
                  <a:pt x="1869368" y="694783"/>
                </a:lnTo>
                <a:lnTo>
                  <a:pt x="1868656" y="704037"/>
                </a:lnTo>
                <a:lnTo>
                  <a:pt x="1839472" y="730379"/>
                </a:lnTo>
                <a:lnTo>
                  <a:pt x="1833050" y="733224"/>
                </a:lnTo>
                <a:lnTo>
                  <a:pt x="1806001" y="744621"/>
                </a:lnTo>
                <a:lnTo>
                  <a:pt x="1798901" y="745337"/>
                </a:lnTo>
                <a:lnTo>
                  <a:pt x="1798917" y="745339"/>
                </a:lnTo>
                <a:lnTo>
                  <a:pt x="1806048" y="744630"/>
                </a:lnTo>
                <a:lnTo>
                  <a:pt x="1833092" y="733234"/>
                </a:lnTo>
                <a:lnTo>
                  <a:pt x="1839499" y="730390"/>
                </a:lnTo>
                <a:lnTo>
                  <a:pt x="1868696" y="704051"/>
                </a:lnTo>
                <a:lnTo>
                  <a:pt x="1869402" y="694797"/>
                </a:lnTo>
                <a:lnTo>
                  <a:pt x="1867266" y="683408"/>
                </a:lnTo>
                <a:lnTo>
                  <a:pt x="1855880" y="663473"/>
                </a:lnTo>
                <a:lnTo>
                  <a:pt x="1848749" y="652084"/>
                </a:lnTo>
                <a:close/>
                <a:moveTo>
                  <a:pt x="4292363" y="644965"/>
                </a:moveTo>
                <a:lnTo>
                  <a:pt x="4283824" y="645678"/>
                </a:lnTo>
                <a:lnTo>
                  <a:pt x="4273867" y="652084"/>
                </a:lnTo>
                <a:lnTo>
                  <a:pt x="4258228" y="669171"/>
                </a:lnTo>
                <a:lnTo>
                  <a:pt x="4239732" y="694085"/>
                </a:lnTo>
                <a:lnTo>
                  <a:pt x="4228357" y="706188"/>
                </a:lnTo>
                <a:lnTo>
                  <a:pt x="4219829" y="713306"/>
                </a:lnTo>
                <a:lnTo>
                  <a:pt x="4206311" y="721847"/>
                </a:lnTo>
                <a:lnTo>
                  <a:pt x="4193519" y="731101"/>
                </a:lnTo>
                <a:lnTo>
                  <a:pt x="4187826" y="735371"/>
                </a:lnTo>
                <a:lnTo>
                  <a:pt x="4182234" y="735933"/>
                </a:lnTo>
                <a:lnTo>
                  <a:pt x="4180945" y="736062"/>
                </a:lnTo>
                <a:lnTo>
                  <a:pt x="4181154" y="736082"/>
                </a:lnTo>
                <a:lnTo>
                  <a:pt x="4188274" y="735363"/>
                </a:lnTo>
                <a:lnTo>
                  <a:pt x="4193956" y="731094"/>
                </a:lnTo>
                <a:lnTo>
                  <a:pt x="4206756" y="721837"/>
                </a:lnTo>
                <a:lnTo>
                  <a:pt x="4220293" y="713299"/>
                </a:lnTo>
                <a:lnTo>
                  <a:pt x="4228849" y="706176"/>
                </a:lnTo>
                <a:lnTo>
                  <a:pt x="4240213" y="694065"/>
                </a:lnTo>
                <a:lnTo>
                  <a:pt x="4258729" y="669148"/>
                </a:lnTo>
                <a:lnTo>
                  <a:pt x="4274405" y="652074"/>
                </a:lnTo>
                <a:lnTo>
                  <a:pt x="4284365" y="645672"/>
                </a:lnTo>
                <a:lnTo>
                  <a:pt x="4292445" y="644990"/>
                </a:lnTo>
                <a:close/>
                <a:moveTo>
                  <a:pt x="3429180" y="626773"/>
                </a:moveTo>
                <a:lnTo>
                  <a:pt x="3424874" y="627164"/>
                </a:lnTo>
                <a:lnTo>
                  <a:pt x="3424869" y="627167"/>
                </a:lnTo>
                <a:close/>
                <a:moveTo>
                  <a:pt x="3432694" y="626455"/>
                </a:moveTo>
                <a:lnTo>
                  <a:pt x="3432655" y="626458"/>
                </a:lnTo>
                <a:lnTo>
                  <a:pt x="3446870" y="629305"/>
                </a:lnTo>
                <a:lnTo>
                  <a:pt x="3446917" y="629301"/>
                </a:lnTo>
                <a:close/>
                <a:moveTo>
                  <a:pt x="1724617" y="601591"/>
                </a:moveTo>
                <a:lnTo>
                  <a:pt x="1730500" y="602251"/>
                </a:lnTo>
                <a:lnTo>
                  <a:pt x="1735499" y="603673"/>
                </a:lnTo>
                <a:lnTo>
                  <a:pt x="1744040" y="615053"/>
                </a:lnTo>
                <a:lnTo>
                  <a:pt x="1755430" y="620041"/>
                </a:lnTo>
                <a:lnTo>
                  <a:pt x="1761836" y="622183"/>
                </a:lnTo>
                <a:lnTo>
                  <a:pt x="1766819" y="626450"/>
                </a:lnTo>
                <a:lnTo>
                  <a:pt x="1766819" y="626451"/>
                </a:lnTo>
                <a:lnTo>
                  <a:pt x="1766819" y="631438"/>
                </a:lnTo>
                <a:lnTo>
                  <a:pt x="1766819" y="637848"/>
                </a:lnTo>
                <a:lnTo>
                  <a:pt x="1766819" y="637848"/>
                </a:lnTo>
                <a:lnTo>
                  <a:pt x="1761836" y="653496"/>
                </a:lnTo>
                <a:lnTo>
                  <a:pt x="1760412" y="663470"/>
                </a:lnTo>
                <a:lnTo>
                  <a:pt x="1762548" y="670583"/>
                </a:lnTo>
                <a:lnTo>
                  <a:pt x="1766819" y="678415"/>
                </a:lnTo>
                <a:lnTo>
                  <a:pt x="1771106" y="684105"/>
                </a:lnTo>
                <a:lnTo>
                  <a:pt x="1776800" y="688390"/>
                </a:lnTo>
                <a:lnTo>
                  <a:pt x="1783206" y="690515"/>
                </a:lnTo>
                <a:lnTo>
                  <a:pt x="1783222" y="690509"/>
                </a:lnTo>
                <a:lnTo>
                  <a:pt x="1776851" y="688386"/>
                </a:lnTo>
                <a:lnTo>
                  <a:pt x="1771167" y="684117"/>
                </a:lnTo>
                <a:lnTo>
                  <a:pt x="1766895" y="678422"/>
                </a:lnTo>
                <a:lnTo>
                  <a:pt x="1762623" y="670593"/>
                </a:lnTo>
                <a:lnTo>
                  <a:pt x="1760487" y="663473"/>
                </a:lnTo>
                <a:lnTo>
                  <a:pt x="1761900" y="653509"/>
                </a:lnTo>
                <a:lnTo>
                  <a:pt x="1766895" y="637844"/>
                </a:lnTo>
                <a:lnTo>
                  <a:pt x="1766895" y="631440"/>
                </a:lnTo>
                <a:lnTo>
                  <a:pt x="1766895" y="626455"/>
                </a:lnTo>
                <a:lnTo>
                  <a:pt x="1761900" y="622185"/>
                </a:lnTo>
                <a:lnTo>
                  <a:pt x="1755492" y="620051"/>
                </a:lnTo>
                <a:lnTo>
                  <a:pt x="1744106" y="615066"/>
                </a:lnTo>
                <a:lnTo>
                  <a:pt x="1735562" y="603676"/>
                </a:lnTo>
                <a:lnTo>
                  <a:pt x="1730584" y="602251"/>
                </a:lnTo>
                <a:close/>
                <a:moveTo>
                  <a:pt x="5605311" y="601176"/>
                </a:moveTo>
                <a:lnTo>
                  <a:pt x="5605285" y="601238"/>
                </a:lnTo>
                <a:lnTo>
                  <a:pt x="5605268" y="601276"/>
                </a:lnTo>
                <a:lnTo>
                  <a:pt x="5608931" y="603716"/>
                </a:lnTo>
                <a:lnTo>
                  <a:pt x="5609434" y="603932"/>
                </a:lnTo>
                <a:close/>
                <a:moveTo>
                  <a:pt x="5639207" y="593962"/>
                </a:moveTo>
                <a:lnTo>
                  <a:pt x="5643812" y="596593"/>
                </a:lnTo>
                <a:lnTo>
                  <a:pt x="5643929" y="596581"/>
                </a:lnTo>
                <a:lnTo>
                  <a:pt x="5639502" y="594051"/>
                </a:lnTo>
                <a:close/>
                <a:moveTo>
                  <a:pt x="3335888" y="580891"/>
                </a:moveTo>
                <a:lnTo>
                  <a:pt x="3335685" y="580908"/>
                </a:lnTo>
                <a:lnTo>
                  <a:pt x="3342706" y="581592"/>
                </a:lnTo>
                <a:lnTo>
                  <a:pt x="3350527" y="583725"/>
                </a:lnTo>
                <a:lnTo>
                  <a:pt x="3364765" y="596557"/>
                </a:lnTo>
                <a:lnTo>
                  <a:pt x="3385420" y="632840"/>
                </a:lnTo>
                <a:lnTo>
                  <a:pt x="3382546" y="688383"/>
                </a:lnTo>
                <a:lnTo>
                  <a:pt x="3384685" y="699774"/>
                </a:lnTo>
                <a:lnTo>
                  <a:pt x="3388261" y="716848"/>
                </a:lnTo>
                <a:lnTo>
                  <a:pt x="3394645" y="723971"/>
                </a:lnTo>
                <a:lnTo>
                  <a:pt x="3401062" y="730373"/>
                </a:lnTo>
                <a:lnTo>
                  <a:pt x="3432380" y="746754"/>
                </a:lnTo>
                <a:lnTo>
                  <a:pt x="3437360" y="753877"/>
                </a:lnTo>
                <a:lnTo>
                  <a:pt x="3441638" y="764548"/>
                </a:lnTo>
                <a:lnTo>
                  <a:pt x="3457280" y="778794"/>
                </a:lnTo>
                <a:lnTo>
                  <a:pt x="3460154" y="785917"/>
                </a:lnTo>
                <a:lnTo>
                  <a:pt x="3465134" y="812248"/>
                </a:lnTo>
                <a:lnTo>
                  <a:pt x="3465353" y="812248"/>
                </a:lnTo>
                <a:lnTo>
                  <a:pt x="3460377" y="785919"/>
                </a:lnTo>
                <a:lnTo>
                  <a:pt x="3457530" y="778800"/>
                </a:lnTo>
                <a:lnTo>
                  <a:pt x="3441891" y="764562"/>
                </a:lnTo>
                <a:lnTo>
                  <a:pt x="3437627" y="753880"/>
                </a:lnTo>
                <a:lnTo>
                  <a:pt x="3432649" y="746767"/>
                </a:lnTo>
                <a:lnTo>
                  <a:pt x="3401360" y="730394"/>
                </a:lnTo>
                <a:lnTo>
                  <a:pt x="3394953" y="723982"/>
                </a:lnTo>
                <a:lnTo>
                  <a:pt x="3388557" y="716863"/>
                </a:lnTo>
                <a:lnTo>
                  <a:pt x="3385007" y="699783"/>
                </a:lnTo>
                <a:lnTo>
                  <a:pt x="3382875" y="688388"/>
                </a:lnTo>
                <a:lnTo>
                  <a:pt x="3385711" y="632862"/>
                </a:lnTo>
                <a:lnTo>
                  <a:pt x="3394953" y="633575"/>
                </a:lnTo>
                <a:lnTo>
                  <a:pt x="3394967" y="633574"/>
                </a:lnTo>
                <a:lnTo>
                  <a:pt x="3385721" y="632859"/>
                </a:lnTo>
                <a:lnTo>
                  <a:pt x="3365068" y="596556"/>
                </a:lnTo>
                <a:lnTo>
                  <a:pt x="3350840" y="583741"/>
                </a:lnTo>
                <a:lnTo>
                  <a:pt x="3343003" y="581606"/>
                </a:lnTo>
                <a:close/>
                <a:moveTo>
                  <a:pt x="4449169" y="574933"/>
                </a:moveTo>
                <a:lnTo>
                  <a:pt x="4448795" y="575201"/>
                </a:lnTo>
                <a:lnTo>
                  <a:pt x="4440266" y="585877"/>
                </a:lnTo>
                <a:lnTo>
                  <a:pt x="4437420" y="595131"/>
                </a:lnTo>
                <a:lnTo>
                  <a:pt x="4440266" y="602250"/>
                </a:lnTo>
                <a:lnTo>
                  <a:pt x="4441684" y="610797"/>
                </a:lnTo>
                <a:lnTo>
                  <a:pt x="4441684" y="617916"/>
                </a:lnTo>
                <a:lnTo>
                  <a:pt x="4440266" y="625036"/>
                </a:lnTo>
                <a:lnTo>
                  <a:pt x="4440266" y="633575"/>
                </a:lnTo>
                <a:lnTo>
                  <a:pt x="4443816" y="640694"/>
                </a:lnTo>
                <a:lnTo>
                  <a:pt x="4446662" y="647814"/>
                </a:lnTo>
                <a:lnTo>
                  <a:pt x="4453069" y="669878"/>
                </a:lnTo>
                <a:lnTo>
                  <a:pt x="4453773" y="681981"/>
                </a:lnTo>
                <a:lnTo>
                  <a:pt x="4432818" y="684079"/>
                </a:lnTo>
                <a:lnTo>
                  <a:pt x="4433097" y="684115"/>
                </a:lnTo>
                <a:lnTo>
                  <a:pt x="4454454" y="681981"/>
                </a:lnTo>
                <a:lnTo>
                  <a:pt x="4501447" y="664880"/>
                </a:lnTo>
                <a:lnTo>
                  <a:pt x="4564784" y="622889"/>
                </a:lnTo>
                <a:lnTo>
                  <a:pt x="4572604" y="621475"/>
                </a:lnTo>
                <a:lnTo>
                  <a:pt x="4579022" y="619314"/>
                </a:lnTo>
                <a:lnTo>
                  <a:pt x="4584002" y="620034"/>
                </a:lnTo>
                <a:lnTo>
                  <a:pt x="4589684" y="622889"/>
                </a:lnTo>
                <a:lnTo>
                  <a:pt x="4601783" y="634281"/>
                </a:lnTo>
                <a:lnTo>
                  <a:pt x="4618160" y="636414"/>
                </a:lnTo>
                <a:lnTo>
                  <a:pt x="4644498" y="637828"/>
                </a:lnTo>
                <a:lnTo>
                  <a:pt x="4660875" y="639963"/>
                </a:lnTo>
                <a:lnTo>
                  <a:pt x="4665153" y="642818"/>
                </a:lnTo>
                <a:lnTo>
                  <a:pt x="4667953" y="647024"/>
                </a:lnTo>
                <a:lnTo>
                  <a:pt x="4667953" y="646808"/>
                </a:lnTo>
                <a:lnTo>
                  <a:pt x="4665099" y="642530"/>
                </a:lnTo>
                <a:lnTo>
                  <a:pt x="4660828" y="639674"/>
                </a:lnTo>
                <a:lnTo>
                  <a:pt x="4644440" y="637539"/>
                </a:lnTo>
                <a:lnTo>
                  <a:pt x="4618094" y="636107"/>
                </a:lnTo>
                <a:lnTo>
                  <a:pt x="4601707" y="633973"/>
                </a:lnTo>
                <a:lnTo>
                  <a:pt x="4589602" y="622569"/>
                </a:lnTo>
                <a:lnTo>
                  <a:pt x="4583903" y="619713"/>
                </a:lnTo>
                <a:lnTo>
                  <a:pt x="4578913" y="619001"/>
                </a:lnTo>
                <a:lnTo>
                  <a:pt x="4572506" y="621137"/>
                </a:lnTo>
                <a:lnTo>
                  <a:pt x="4564672" y="622569"/>
                </a:lnTo>
                <a:lnTo>
                  <a:pt x="4501280" y="664625"/>
                </a:lnTo>
                <a:lnTo>
                  <a:pt x="4454265" y="681739"/>
                </a:lnTo>
                <a:lnTo>
                  <a:pt x="4453556" y="669615"/>
                </a:lnTo>
                <a:lnTo>
                  <a:pt x="4447139" y="647519"/>
                </a:lnTo>
                <a:lnTo>
                  <a:pt x="4444295" y="640386"/>
                </a:lnTo>
                <a:lnTo>
                  <a:pt x="4440732" y="633261"/>
                </a:lnTo>
                <a:lnTo>
                  <a:pt x="4440732" y="624704"/>
                </a:lnTo>
                <a:lnTo>
                  <a:pt x="4442159" y="617578"/>
                </a:lnTo>
                <a:lnTo>
                  <a:pt x="4442159" y="610444"/>
                </a:lnTo>
                <a:lnTo>
                  <a:pt x="4440732" y="601887"/>
                </a:lnTo>
                <a:lnTo>
                  <a:pt x="4437888" y="594762"/>
                </a:lnTo>
                <a:lnTo>
                  <a:pt x="4440732" y="585494"/>
                </a:lnTo>
                <a:close/>
                <a:moveTo>
                  <a:pt x="3491794" y="545298"/>
                </a:moveTo>
                <a:lnTo>
                  <a:pt x="3491778" y="545304"/>
                </a:lnTo>
                <a:lnTo>
                  <a:pt x="3499490" y="545304"/>
                </a:lnTo>
                <a:lnTo>
                  <a:pt x="3505886" y="546725"/>
                </a:lnTo>
                <a:lnTo>
                  <a:pt x="3512997" y="547439"/>
                </a:lnTo>
                <a:lnTo>
                  <a:pt x="3513089" y="547427"/>
                </a:lnTo>
                <a:lnTo>
                  <a:pt x="3506022" y="546723"/>
                </a:lnTo>
                <a:lnTo>
                  <a:pt x="3499614" y="545298"/>
                </a:lnTo>
                <a:close/>
                <a:moveTo>
                  <a:pt x="4520172" y="521672"/>
                </a:moveTo>
                <a:lnTo>
                  <a:pt x="4519911" y="521812"/>
                </a:lnTo>
                <a:lnTo>
                  <a:pt x="4512210" y="529514"/>
                </a:lnTo>
                <a:lnTo>
                  <a:pt x="4512677" y="529177"/>
                </a:lnTo>
                <a:close/>
                <a:moveTo>
                  <a:pt x="3567964" y="518250"/>
                </a:moveTo>
                <a:lnTo>
                  <a:pt x="3567864" y="518269"/>
                </a:lnTo>
                <a:lnTo>
                  <a:pt x="3575574" y="519676"/>
                </a:lnTo>
                <a:lnTo>
                  <a:pt x="3589795" y="522519"/>
                </a:lnTo>
                <a:lnTo>
                  <a:pt x="3594773" y="526795"/>
                </a:lnTo>
                <a:lnTo>
                  <a:pt x="3599037" y="538184"/>
                </a:lnTo>
                <a:lnTo>
                  <a:pt x="3603312" y="541027"/>
                </a:lnTo>
                <a:lnTo>
                  <a:pt x="3603516" y="541005"/>
                </a:lnTo>
                <a:lnTo>
                  <a:pt x="3601094" y="539392"/>
                </a:lnTo>
                <a:lnTo>
                  <a:pt x="3599280" y="538184"/>
                </a:lnTo>
                <a:lnTo>
                  <a:pt x="3595008" y="526788"/>
                </a:lnTo>
                <a:lnTo>
                  <a:pt x="3590029" y="522519"/>
                </a:lnTo>
                <a:lnTo>
                  <a:pt x="3575784" y="519675"/>
                </a:lnTo>
                <a:close/>
                <a:moveTo>
                  <a:pt x="1637327" y="429973"/>
                </a:moveTo>
                <a:lnTo>
                  <a:pt x="1637229" y="429983"/>
                </a:lnTo>
                <a:lnTo>
                  <a:pt x="1641491" y="434241"/>
                </a:lnTo>
                <a:lnTo>
                  <a:pt x="1644338" y="440651"/>
                </a:lnTo>
                <a:lnTo>
                  <a:pt x="1645050" y="449186"/>
                </a:lnTo>
                <a:lnTo>
                  <a:pt x="1645050" y="457018"/>
                </a:lnTo>
                <a:lnTo>
                  <a:pt x="1645050" y="466273"/>
                </a:lnTo>
                <a:lnTo>
                  <a:pt x="1648609" y="477671"/>
                </a:lnTo>
                <a:lnTo>
                  <a:pt x="1652880" y="488348"/>
                </a:lnTo>
                <a:lnTo>
                  <a:pt x="1657862" y="496883"/>
                </a:lnTo>
                <a:lnTo>
                  <a:pt x="1667844" y="506857"/>
                </a:lnTo>
                <a:lnTo>
                  <a:pt x="1674250" y="508982"/>
                </a:lnTo>
                <a:lnTo>
                  <a:pt x="1680657" y="513267"/>
                </a:lnTo>
                <a:lnTo>
                  <a:pt x="1685640" y="518237"/>
                </a:lnTo>
                <a:lnTo>
                  <a:pt x="1692758" y="563089"/>
                </a:lnTo>
                <a:lnTo>
                  <a:pt x="1697028" y="574486"/>
                </a:lnTo>
                <a:lnTo>
                  <a:pt x="1701316" y="581599"/>
                </a:lnTo>
                <a:lnTo>
                  <a:pt x="1707722" y="588009"/>
                </a:lnTo>
                <a:lnTo>
                  <a:pt x="1724094" y="601531"/>
                </a:lnTo>
                <a:lnTo>
                  <a:pt x="1724175" y="601541"/>
                </a:lnTo>
                <a:lnTo>
                  <a:pt x="1723997" y="601394"/>
                </a:lnTo>
                <a:lnTo>
                  <a:pt x="1707795" y="588011"/>
                </a:lnTo>
                <a:lnTo>
                  <a:pt x="1701388" y="581606"/>
                </a:lnTo>
                <a:lnTo>
                  <a:pt x="1697133" y="574486"/>
                </a:lnTo>
                <a:lnTo>
                  <a:pt x="1692861" y="563097"/>
                </a:lnTo>
                <a:lnTo>
                  <a:pt x="1685730" y="518250"/>
                </a:lnTo>
                <a:lnTo>
                  <a:pt x="1680752" y="513264"/>
                </a:lnTo>
                <a:lnTo>
                  <a:pt x="1674344" y="508995"/>
                </a:lnTo>
                <a:lnTo>
                  <a:pt x="1667936" y="506860"/>
                </a:lnTo>
                <a:lnTo>
                  <a:pt x="1657963" y="496890"/>
                </a:lnTo>
                <a:lnTo>
                  <a:pt x="1652985" y="488351"/>
                </a:lnTo>
                <a:lnTo>
                  <a:pt x="1648713" y="477671"/>
                </a:lnTo>
                <a:lnTo>
                  <a:pt x="1645164" y="466282"/>
                </a:lnTo>
                <a:lnTo>
                  <a:pt x="1645164" y="457028"/>
                </a:lnTo>
                <a:lnTo>
                  <a:pt x="1645164" y="457028"/>
                </a:lnTo>
                <a:lnTo>
                  <a:pt x="1645164" y="449198"/>
                </a:lnTo>
                <a:lnTo>
                  <a:pt x="1644441" y="440653"/>
                </a:lnTo>
                <a:lnTo>
                  <a:pt x="1641599" y="434249"/>
                </a:lnTo>
                <a:close/>
                <a:moveTo>
                  <a:pt x="1627950" y="379432"/>
                </a:moveTo>
                <a:lnTo>
                  <a:pt x="1618697" y="381557"/>
                </a:lnTo>
                <a:lnTo>
                  <a:pt x="1613002" y="387967"/>
                </a:lnTo>
                <a:lnTo>
                  <a:pt x="1612290" y="395080"/>
                </a:lnTo>
                <a:lnTo>
                  <a:pt x="1610155" y="415732"/>
                </a:lnTo>
                <a:lnTo>
                  <a:pt x="1610867" y="422141"/>
                </a:lnTo>
                <a:lnTo>
                  <a:pt x="1613002" y="426409"/>
                </a:lnTo>
                <a:lnTo>
                  <a:pt x="1623679" y="431396"/>
                </a:lnTo>
                <a:lnTo>
                  <a:pt x="1623779" y="431386"/>
                </a:lnTo>
                <a:lnTo>
                  <a:pt x="1613125" y="426412"/>
                </a:lnTo>
                <a:lnTo>
                  <a:pt x="1610989" y="422143"/>
                </a:lnTo>
                <a:lnTo>
                  <a:pt x="1610283" y="415739"/>
                </a:lnTo>
                <a:lnTo>
                  <a:pt x="1612402" y="395095"/>
                </a:lnTo>
                <a:lnTo>
                  <a:pt x="1613125" y="387975"/>
                </a:lnTo>
                <a:lnTo>
                  <a:pt x="1618810" y="381565"/>
                </a:lnTo>
                <a:lnTo>
                  <a:pt x="1628068" y="379432"/>
                </a:lnTo>
                <a:close/>
                <a:moveTo>
                  <a:pt x="1219903" y="0"/>
                </a:moveTo>
                <a:lnTo>
                  <a:pt x="1224886" y="2845"/>
                </a:lnTo>
                <a:lnTo>
                  <a:pt x="1230580" y="11380"/>
                </a:lnTo>
                <a:lnTo>
                  <a:pt x="1232715" y="21355"/>
                </a:lnTo>
                <a:lnTo>
                  <a:pt x="1229156" y="27747"/>
                </a:lnTo>
                <a:lnTo>
                  <a:pt x="1211345" y="49822"/>
                </a:lnTo>
                <a:lnTo>
                  <a:pt x="1211345" y="65486"/>
                </a:lnTo>
                <a:lnTo>
                  <a:pt x="1214920" y="69051"/>
                </a:lnTo>
                <a:lnTo>
                  <a:pt x="1221326" y="67629"/>
                </a:lnTo>
                <a:lnTo>
                  <a:pt x="1227021" y="64064"/>
                </a:lnTo>
                <a:lnTo>
                  <a:pt x="1229156" y="61923"/>
                </a:lnTo>
                <a:lnTo>
                  <a:pt x="1228445" y="56934"/>
                </a:lnTo>
                <a:lnTo>
                  <a:pt x="1229156" y="51964"/>
                </a:lnTo>
                <a:lnTo>
                  <a:pt x="1235563" y="49822"/>
                </a:lnTo>
                <a:lnTo>
                  <a:pt x="1240545" y="48399"/>
                </a:lnTo>
                <a:lnTo>
                  <a:pt x="1253374" y="42709"/>
                </a:lnTo>
                <a:lnTo>
                  <a:pt x="1256222" y="56934"/>
                </a:lnTo>
                <a:lnTo>
                  <a:pt x="1274729" y="93251"/>
                </a:lnTo>
                <a:lnTo>
                  <a:pt x="1272593" y="109618"/>
                </a:lnTo>
                <a:lnTo>
                  <a:pt x="1279000" y="107493"/>
                </a:lnTo>
                <a:lnTo>
                  <a:pt x="1288270" y="93954"/>
                </a:lnTo>
                <a:lnTo>
                  <a:pt x="1294676" y="79009"/>
                </a:lnTo>
                <a:lnTo>
                  <a:pt x="1303929" y="82573"/>
                </a:lnTo>
                <a:lnTo>
                  <a:pt x="1311048" y="76866"/>
                </a:lnTo>
                <a:lnTo>
                  <a:pt x="1318894" y="69051"/>
                </a:lnTo>
                <a:lnTo>
                  <a:pt x="1328859" y="64064"/>
                </a:lnTo>
                <a:lnTo>
                  <a:pt x="1358771" y="68331"/>
                </a:lnTo>
                <a:lnTo>
                  <a:pt x="1368025" y="71176"/>
                </a:lnTo>
                <a:lnTo>
                  <a:pt x="1430697" y="106773"/>
                </a:lnTo>
                <a:lnTo>
                  <a:pt x="1462033" y="118873"/>
                </a:lnTo>
                <a:lnTo>
                  <a:pt x="1509741" y="204309"/>
                </a:lnTo>
                <a:lnTo>
                  <a:pt x="1546059" y="222100"/>
                </a:lnTo>
                <a:lnTo>
                  <a:pt x="1542500" y="225664"/>
                </a:lnTo>
                <a:lnTo>
                  <a:pt x="1541788" y="229932"/>
                </a:lnTo>
                <a:lnTo>
                  <a:pt x="1539653" y="232075"/>
                </a:lnTo>
                <a:lnTo>
                  <a:pt x="1534670" y="235622"/>
                </a:lnTo>
                <a:lnTo>
                  <a:pt x="1534670" y="243455"/>
                </a:lnTo>
                <a:lnTo>
                  <a:pt x="1544636" y="247722"/>
                </a:lnTo>
                <a:lnTo>
                  <a:pt x="1551042" y="245596"/>
                </a:lnTo>
                <a:lnTo>
                  <a:pt x="1556025" y="239187"/>
                </a:lnTo>
                <a:lnTo>
                  <a:pt x="1565294" y="235622"/>
                </a:lnTo>
                <a:lnTo>
                  <a:pt x="1576684" y="235622"/>
                </a:lnTo>
                <a:lnTo>
                  <a:pt x="1592343" y="241312"/>
                </a:lnTo>
                <a:lnTo>
                  <a:pt x="1621544" y="245596"/>
                </a:lnTo>
                <a:lnTo>
                  <a:pt x="1667132" y="243455"/>
                </a:lnTo>
                <a:lnTo>
                  <a:pt x="1680657" y="235622"/>
                </a:lnTo>
                <a:lnTo>
                  <a:pt x="1694181" y="242751"/>
                </a:lnTo>
                <a:lnTo>
                  <a:pt x="1706298" y="245596"/>
                </a:lnTo>
                <a:lnTo>
                  <a:pt x="1716264" y="252007"/>
                </a:lnTo>
                <a:lnTo>
                  <a:pt x="1716976" y="272641"/>
                </a:lnTo>
                <a:lnTo>
                  <a:pt x="1711993" y="284039"/>
                </a:lnTo>
                <a:lnTo>
                  <a:pt x="1703451" y="296841"/>
                </a:lnTo>
                <a:lnTo>
                  <a:pt x="1699180" y="311084"/>
                </a:lnTo>
                <a:lnTo>
                  <a:pt x="1704163" y="324606"/>
                </a:lnTo>
                <a:lnTo>
                  <a:pt x="1703451" y="331016"/>
                </a:lnTo>
                <a:lnTo>
                  <a:pt x="1702739" y="332438"/>
                </a:lnTo>
                <a:lnTo>
                  <a:pt x="1678521" y="353793"/>
                </a:lnTo>
                <a:lnTo>
                  <a:pt x="1667844" y="370177"/>
                </a:lnTo>
                <a:lnTo>
                  <a:pt x="1660710" y="377289"/>
                </a:lnTo>
                <a:lnTo>
                  <a:pt x="1655015" y="381557"/>
                </a:lnTo>
                <a:lnTo>
                  <a:pt x="1649365" y="382272"/>
                </a:lnTo>
                <a:lnTo>
                  <a:pt x="1649436" y="382281"/>
                </a:lnTo>
                <a:lnTo>
                  <a:pt x="1655121" y="381565"/>
                </a:lnTo>
                <a:lnTo>
                  <a:pt x="1660822" y="377296"/>
                </a:lnTo>
                <a:lnTo>
                  <a:pt x="1667936" y="370176"/>
                </a:lnTo>
                <a:lnTo>
                  <a:pt x="1678616" y="353801"/>
                </a:lnTo>
                <a:lnTo>
                  <a:pt x="1702817" y="332448"/>
                </a:lnTo>
                <a:lnTo>
                  <a:pt x="1703524" y="331022"/>
                </a:lnTo>
                <a:lnTo>
                  <a:pt x="1704247" y="324618"/>
                </a:lnTo>
                <a:lnTo>
                  <a:pt x="1706383" y="329597"/>
                </a:lnTo>
                <a:lnTo>
                  <a:pt x="1712067" y="329597"/>
                </a:lnTo>
                <a:lnTo>
                  <a:pt x="1716339" y="311804"/>
                </a:lnTo>
                <a:lnTo>
                  <a:pt x="1717769" y="294720"/>
                </a:lnTo>
                <a:lnTo>
                  <a:pt x="1722040" y="281189"/>
                </a:lnTo>
                <a:lnTo>
                  <a:pt x="1732720" y="272651"/>
                </a:lnTo>
                <a:lnTo>
                  <a:pt x="1739834" y="247730"/>
                </a:lnTo>
                <a:lnTo>
                  <a:pt x="1783259" y="238476"/>
                </a:lnTo>
                <a:lnTo>
                  <a:pt x="1857293" y="235632"/>
                </a:lnTo>
                <a:lnTo>
                  <a:pt x="1868696" y="239192"/>
                </a:lnTo>
                <a:lnTo>
                  <a:pt x="1914256" y="235632"/>
                </a:lnTo>
                <a:lnTo>
                  <a:pt x="1944866" y="244886"/>
                </a:lnTo>
                <a:lnTo>
                  <a:pt x="1964795" y="247730"/>
                </a:lnTo>
                <a:lnTo>
                  <a:pt x="2007514" y="224952"/>
                </a:lnTo>
                <a:lnTo>
                  <a:pt x="2045944" y="229222"/>
                </a:lnTo>
                <a:lnTo>
                  <a:pt x="2084390" y="242752"/>
                </a:lnTo>
                <a:lnTo>
                  <a:pt x="2112157" y="258410"/>
                </a:lnTo>
                <a:lnTo>
                  <a:pt x="2120701" y="252007"/>
                </a:lnTo>
                <a:lnTo>
                  <a:pt x="2128521" y="249866"/>
                </a:lnTo>
                <a:lnTo>
                  <a:pt x="2148468" y="249866"/>
                </a:lnTo>
                <a:lnTo>
                  <a:pt x="2146332" y="244886"/>
                </a:lnTo>
                <a:lnTo>
                  <a:pt x="2144196" y="233497"/>
                </a:lnTo>
                <a:lnTo>
                  <a:pt x="2143473" y="229222"/>
                </a:lnTo>
                <a:lnTo>
                  <a:pt x="2153446" y="231356"/>
                </a:lnTo>
                <a:lnTo>
                  <a:pt x="2171240" y="241326"/>
                </a:lnTo>
                <a:lnTo>
                  <a:pt x="2182626" y="243461"/>
                </a:lnTo>
                <a:lnTo>
                  <a:pt x="2221779" y="235632"/>
                </a:lnTo>
                <a:lnTo>
                  <a:pt x="2260225" y="235632"/>
                </a:lnTo>
                <a:lnTo>
                  <a:pt x="2271611" y="233497"/>
                </a:lnTo>
                <a:lnTo>
                  <a:pt x="2291541" y="224243"/>
                </a:lnTo>
                <a:lnTo>
                  <a:pt x="2310058" y="219967"/>
                </a:lnTo>
                <a:lnTo>
                  <a:pt x="2314330" y="213563"/>
                </a:lnTo>
                <a:lnTo>
                  <a:pt x="2319308" y="208577"/>
                </a:lnTo>
                <a:lnTo>
                  <a:pt x="2329987" y="207152"/>
                </a:lnTo>
                <a:lnTo>
                  <a:pt x="2354912" y="224952"/>
                </a:lnTo>
                <a:lnTo>
                  <a:pt x="2364162" y="229222"/>
                </a:lnTo>
                <a:lnTo>
                  <a:pt x="2423245" y="235632"/>
                </a:lnTo>
                <a:lnTo>
                  <a:pt x="2434631" y="229222"/>
                </a:lnTo>
                <a:lnTo>
                  <a:pt x="2447446" y="234206"/>
                </a:lnTo>
                <a:lnTo>
                  <a:pt x="2458849" y="229222"/>
                </a:lnTo>
                <a:lnTo>
                  <a:pt x="2470235" y="220682"/>
                </a:lnTo>
                <a:lnTo>
                  <a:pt x="2481621" y="214272"/>
                </a:lnTo>
                <a:lnTo>
                  <a:pt x="2569900" y="214272"/>
                </a:lnTo>
                <a:lnTo>
                  <a:pt x="2573449" y="205017"/>
                </a:lnTo>
                <a:lnTo>
                  <a:pt x="2568471" y="197897"/>
                </a:lnTo>
                <a:lnTo>
                  <a:pt x="2565628" y="189359"/>
                </a:lnTo>
                <a:lnTo>
                  <a:pt x="2574878" y="177970"/>
                </a:lnTo>
                <a:lnTo>
                  <a:pt x="2573449" y="175119"/>
                </a:lnTo>
                <a:lnTo>
                  <a:pt x="2571313" y="166581"/>
                </a:lnTo>
                <a:lnTo>
                  <a:pt x="2569900" y="163729"/>
                </a:lnTo>
                <a:lnTo>
                  <a:pt x="2594102" y="163729"/>
                </a:lnTo>
                <a:lnTo>
                  <a:pt x="2602645" y="159460"/>
                </a:lnTo>
                <a:lnTo>
                  <a:pt x="2606917" y="145930"/>
                </a:lnTo>
                <a:lnTo>
                  <a:pt x="2611895" y="136682"/>
                </a:lnTo>
                <a:lnTo>
                  <a:pt x="2623281" y="138101"/>
                </a:lnTo>
                <a:lnTo>
                  <a:pt x="2648206" y="150206"/>
                </a:lnTo>
                <a:lnTo>
                  <a:pt x="2665293" y="163729"/>
                </a:lnTo>
                <a:lnTo>
                  <a:pt x="2706582" y="213563"/>
                </a:lnTo>
                <a:lnTo>
                  <a:pt x="2720810" y="235632"/>
                </a:lnTo>
                <a:lnTo>
                  <a:pt x="2726512" y="235632"/>
                </a:lnTo>
                <a:lnTo>
                  <a:pt x="2729354" y="220682"/>
                </a:lnTo>
                <a:lnTo>
                  <a:pt x="2735762" y="224952"/>
                </a:lnTo>
                <a:lnTo>
                  <a:pt x="2745012" y="243461"/>
                </a:lnTo>
                <a:lnTo>
                  <a:pt x="2784165" y="249866"/>
                </a:lnTo>
                <a:lnTo>
                  <a:pt x="2936522" y="243461"/>
                </a:lnTo>
                <a:lnTo>
                  <a:pt x="2959294" y="249866"/>
                </a:lnTo>
                <a:lnTo>
                  <a:pt x="2961430" y="264105"/>
                </a:lnTo>
                <a:lnTo>
                  <a:pt x="2952180" y="281189"/>
                </a:lnTo>
                <a:lnTo>
                  <a:pt x="2938658" y="293295"/>
                </a:lnTo>
                <a:lnTo>
                  <a:pt x="2943636" y="300414"/>
                </a:lnTo>
                <a:lnTo>
                  <a:pt x="2952180" y="295429"/>
                </a:lnTo>
                <a:lnTo>
                  <a:pt x="2967837" y="290444"/>
                </a:lnTo>
                <a:lnTo>
                  <a:pt x="2976381" y="286175"/>
                </a:lnTo>
                <a:lnTo>
                  <a:pt x="2981359" y="279764"/>
                </a:lnTo>
                <a:lnTo>
                  <a:pt x="2983495" y="272651"/>
                </a:lnTo>
                <a:lnTo>
                  <a:pt x="2987767" y="267665"/>
                </a:lnTo>
                <a:lnTo>
                  <a:pt x="2999170" y="265531"/>
                </a:lnTo>
                <a:lnTo>
                  <a:pt x="3031192" y="268374"/>
                </a:lnTo>
                <a:lnTo>
                  <a:pt x="3043301" y="272651"/>
                </a:lnTo>
                <a:lnTo>
                  <a:pt x="3097405" y="308953"/>
                </a:lnTo>
                <a:lnTo>
                  <a:pt x="3123036" y="318207"/>
                </a:lnTo>
                <a:lnTo>
                  <a:pt x="3188527" y="321058"/>
                </a:lnTo>
                <a:lnTo>
                  <a:pt x="3207750" y="326753"/>
                </a:lnTo>
                <a:lnTo>
                  <a:pt x="3215570" y="340277"/>
                </a:lnTo>
                <a:lnTo>
                  <a:pt x="3224114" y="334582"/>
                </a:lnTo>
                <a:lnTo>
                  <a:pt x="3278219" y="350241"/>
                </a:lnTo>
                <a:lnTo>
                  <a:pt x="3283197" y="348106"/>
                </a:lnTo>
                <a:lnTo>
                  <a:pt x="3294600" y="338851"/>
                </a:lnTo>
                <a:lnTo>
                  <a:pt x="3303850" y="336717"/>
                </a:lnTo>
                <a:lnTo>
                  <a:pt x="3310964" y="338851"/>
                </a:lnTo>
                <a:lnTo>
                  <a:pt x="3328758" y="348106"/>
                </a:lnTo>
                <a:lnTo>
                  <a:pt x="3382862" y="359495"/>
                </a:lnTo>
                <a:lnTo>
                  <a:pt x="3444804" y="390110"/>
                </a:lnTo>
                <a:lnTo>
                  <a:pt x="3459755" y="393670"/>
                </a:lnTo>
                <a:lnTo>
                  <a:pt x="3627753" y="409329"/>
                </a:lnTo>
                <a:lnTo>
                  <a:pt x="3627753" y="409333"/>
                </a:lnTo>
                <a:lnTo>
                  <a:pt x="3628194" y="409333"/>
                </a:lnTo>
                <a:lnTo>
                  <a:pt x="3631040" y="409333"/>
                </a:lnTo>
                <a:lnTo>
                  <a:pt x="3652372" y="429262"/>
                </a:lnTo>
                <a:lnTo>
                  <a:pt x="3667307" y="413603"/>
                </a:lnTo>
                <a:lnTo>
                  <a:pt x="3689353" y="409333"/>
                </a:lnTo>
                <a:lnTo>
                  <a:pt x="3709970" y="415024"/>
                </a:lnTo>
                <a:lnTo>
                  <a:pt x="3724191" y="429262"/>
                </a:lnTo>
                <a:lnTo>
                  <a:pt x="3729884" y="429262"/>
                </a:lnTo>
                <a:lnTo>
                  <a:pt x="3736995" y="415738"/>
                </a:lnTo>
                <a:lnTo>
                  <a:pt x="3744105" y="412889"/>
                </a:lnTo>
                <a:lnTo>
                  <a:pt x="3779658" y="417159"/>
                </a:lnTo>
                <a:lnTo>
                  <a:pt x="3873523" y="406483"/>
                </a:lnTo>
                <a:lnTo>
                  <a:pt x="3894141" y="390110"/>
                </a:lnTo>
                <a:lnTo>
                  <a:pt x="3943211" y="375158"/>
                </a:lnTo>
                <a:lnTo>
                  <a:pt x="3960993" y="372315"/>
                </a:lnTo>
                <a:lnTo>
                  <a:pt x="3995117" y="372315"/>
                </a:lnTo>
                <a:lnTo>
                  <a:pt x="3999392" y="368753"/>
                </a:lnTo>
                <a:lnTo>
                  <a:pt x="4000095" y="363769"/>
                </a:lnTo>
                <a:lnTo>
                  <a:pt x="4000809" y="359498"/>
                </a:lnTo>
                <a:lnTo>
                  <a:pt x="4007206" y="357364"/>
                </a:lnTo>
                <a:lnTo>
                  <a:pt x="4012184" y="358785"/>
                </a:lnTo>
                <a:lnTo>
                  <a:pt x="4031384" y="372315"/>
                </a:lnTo>
                <a:lnTo>
                  <a:pt x="4034230" y="367331"/>
                </a:lnTo>
                <a:lnTo>
                  <a:pt x="4038494" y="365903"/>
                </a:lnTo>
                <a:lnTo>
                  <a:pt x="4041341" y="365903"/>
                </a:lnTo>
                <a:lnTo>
                  <a:pt x="4047033" y="365196"/>
                </a:lnTo>
                <a:lnTo>
                  <a:pt x="4043473" y="363062"/>
                </a:lnTo>
                <a:lnTo>
                  <a:pt x="4036362" y="357364"/>
                </a:lnTo>
                <a:lnTo>
                  <a:pt x="4036362" y="350244"/>
                </a:lnTo>
                <a:lnTo>
                  <a:pt x="4061969" y="331736"/>
                </a:lnTo>
                <a:lnTo>
                  <a:pt x="4075475" y="325331"/>
                </a:lnTo>
                <a:lnTo>
                  <a:pt x="4088279" y="329601"/>
                </a:lnTo>
                <a:lnTo>
                  <a:pt x="4097521" y="323196"/>
                </a:lnTo>
                <a:lnTo>
                  <a:pt x="4099653" y="324617"/>
                </a:lnTo>
                <a:lnTo>
                  <a:pt x="4103918" y="329601"/>
                </a:lnTo>
                <a:lnTo>
                  <a:pt x="4125249" y="315362"/>
                </a:lnTo>
                <a:lnTo>
                  <a:pt x="4148009" y="311093"/>
                </a:lnTo>
                <a:lnTo>
                  <a:pt x="4170759" y="315362"/>
                </a:lnTo>
                <a:lnTo>
                  <a:pt x="4192090" y="329601"/>
                </a:lnTo>
                <a:lnTo>
                  <a:pt x="4158670" y="344546"/>
                </a:lnTo>
                <a:lnTo>
                  <a:pt x="4145163" y="353807"/>
                </a:lnTo>
                <a:lnTo>
                  <a:pt x="4134492" y="365196"/>
                </a:lnTo>
                <a:lnTo>
                  <a:pt x="4143031" y="374451"/>
                </a:lnTo>
                <a:lnTo>
                  <a:pt x="4145877" y="377293"/>
                </a:lnTo>
                <a:lnTo>
                  <a:pt x="4150141" y="379435"/>
                </a:lnTo>
                <a:lnTo>
                  <a:pt x="4148009" y="380856"/>
                </a:lnTo>
                <a:lnTo>
                  <a:pt x="4145877" y="380856"/>
                </a:lnTo>
                <a:lnTo>
                  <a:pt x="4145163" y="381570"/>
                </a:lnTo>
                <a:lnTo>
                  <a:pt x="4145163" y="386554"/>
                </a:lnTo>
                <a:lnTo>
                  <a:pt x="4153691" y="386554"/>
                </a:lnTo>
                <a:lnTo>
                  <a:pt x="4159384" y="385840"/>
                </a:lnTo>
                <a:lnTo>
                  <a:pt x="4170759" y="379435"/>
                </a:lnTo>
                <a:lnTo>
                  <a:pt x="4176451" y="374451"/>
                </a:lnTo>
                <a:lnTo>
                  <a:pt x="4186408" y="359498"/>
                </a:lnTo>
                <a:lnTo>
                  <a:pt x="4189958" y="357364"/>
                </a:lnTo>
                <a:lnTo>
                  <a:pt x="4195651" y="359498"/>
                </a:lnTo>
                <a:lnTo>
                  <a:pt x="4203476" y="370181"/>
                </a:lnTo>
                <a:lnTo>
                  <a:pt x="4210586" y="372315"/>
                </a:lnTo>
                <a:lnTo>
                  <a:pt x="4213422" y="368039"/>
                </a:lnTo>
                <a:lnTo>
                  <a:pt x="4211290" y="358785"/>
                </a:lnTo>
                <a:lnTo>
                  <a:pt x="4207026" y="348109"/>
                </a:lnTo>
                <a:lnTo>
                  <a:pt x="4202047" y="343125"/>
                </a:lnTo>
                <a:lnTo>
                  <a:pt x="4202047" y="336720"/>
                </a:lnTo>
                <a:lnTo>
                  <a:pt x="4212718" y="338855"/>
                </a:lnTo>
                <a:lnTo>
                  <a:pt x="4217697" y="340277"/>
                </a:lnTo>
                <a:lnTo>
                  <a:pt x="4222675" y="343125"/>
                </a:lnTo>
                <a:lnTo>
                  <a:pt x="4224093" y="338141"/>
                </a:lnTo>
                <a:lnTo>
                  <a:pt x="4224807" y="338141"/>
                </a:lnTo>
                <a:lnTo>
                  <a:pt x="4228357" y="336720"/>
                </a:lnTo>
                <a:lnTo>
                  <a:pt x="4222675" y="329601"/>
                </a:lnTo>
                <a:lnTo>
                  <a:pt x="4231204" y="325331"/>
                </a:lnTo>
                <a:lnTo>
                  <a:pt x="4252535" y="324617"/>
                </a:lnTo>
                <a:lnTo>
                  <a:pt x="4262492" y="318212"/>
                </a:lnTo>
                <a:lnTo>
                  <a:pt x="4269603" y="311093"/>
                </a:lnTo>
                <a:lnTo>
                  <a:pt x="4277427" y="306822"/>
                </a:lnTo>
                <a:lnTo>
                  <a:pt x="4335730" y="288314"/>
                </a:lnTo>
                <a:lnTo>
                  <a:pt x="4354226" y="290449"/>
                </a:lnTo>
                <a:lnTo>
                  <a:pt x="4353511" y="308243"/>
                </a:lnTo>
                <a:lnTo>
                  <a:pt x="4367018" y="308957"/>
                </a:lnTo>
                <a:lnTo>
                  <a:pt x="4376271" y="316077"/>
                </a:lnTo>
                <a:lnTo>
                  <a:pt x="4384800" y="325331"/>
                </a:lnTo>
                <a:lnTo>
                  <a:pt x="4391910" y="329601"/>
                </a:lnTo>
                <a:lnTo>
                  <a:pt x="4444530" y="338141"/>
                </a:lnTo>
                <a:lnTo>
                  <a:pt x="4447377" y="342411"/>
                </a:lnTo>
                <a:lnTo>
                  <a:pt x="4450927" y="347395"/>
                </a:lnTo>
                <a:lnTo>
                  <a:pt x="4451641" y="353807"/>
                </a:lnTo>
                <a:lnTo>
                  <a:pt x="4449509" y="363062"/>
                </a:lnTo>
                <a:lnTo>
                  <a:pt x="4447377" y="365196"/>
                </a:lnTo>
                <a:lnTo>
                  <a:pt x="4442398" y="363769"/>
                </a:lnTo>
                <a:lnTo>
                  <a:pt x="4436002" y="365196"/>
                </a:lnTo>
                <a:lnTo>
                  <a:pt x="4433156" y="361633"/>
                </a:lnTo>
                <a:lnTo>
                  <a:pt x="4426045" y="357364"/>
                </a:lnTo>
                <a:lnTo>
                  <a:pt x="4418935" y="355943"/>
                </a:lnTo>
                <a:lnTo>
                  <a:pt x="4415374" y="360920"/>
                </a:lnTo>
                <a:lnTo>
                  <a:pt x="4412528" y="367331"/>
                </a:lnTo>
                <a:lnTo>
                  <a:pt x="4407560" y="373023"/>
                </a:lnTo>
                <a:lnTo>
                  <a:pt x="4394757" y="379435"/>
                </a:lnTo>
                <a:lnTo>
                  <a:pt x="4410396" y="382277"/>
                </a:lnTo>
                <a:lnTo>
                  <a:pt x="4418935" y="395094"/>
                </a:lnTo>
                <a:lnTo>
                  <a:pt x="4426045" y="399364"/>
                </a:lnTo>
                <a:lnTo>
                  <a:pt x="4436002" y="379435"/>
                </a:lnTo>
                <a:lnTo>
                  <a:pt x="4444530" y="392246"/>
                </a:lnTo>
                <a:lnTo>
                  <a:pt x="4455202" y="392959"/>
                </a:lnTo>
                <a:lnTo>
                  <a:pt x="4477951" y="386554"/>
                </a:lnTo>
                <a:lnTo>
                  <a:pt x="4487908" y="388689"/>
                </a:lnTo>
                <a:lnTo>
                  <a:pt x="4524175" y="401499"/>
                </a:lnTo>
                <a:lnTo>
                  <a:pt x="4571102" y="407197"/>
                </a:lnTo>
                <a:lnTo>
                  <a:pt x="4605951" y="420722"/>
                </a:lnTo>
                <a:lnTo>
                  <a:pt x="4615194" y="422857"/>
                </a:lnTo>
                <a:lnTo>
                  <a:pt x="4623722" y="427127"/>
                </a:lnTo>
                <a:lnTo>
                  <a:pt x="4641504" y="447063"/>
                </a:lnTo>
                <a:lnTo>
                  <a:pt x="4660704" y="454183"/>
                </a:lnTo>
                <a:lnTo>
                  <a:pt x="4660704" y="460588"/>
                </a:lnTo>
                <a:lnTo>
                  <a:pt x="4662132" y="491199"/>
                </a:lnTo>
                <a:lnTo>
                  <a:pt x="4659286" y="501168"/>
                </a:lnTo>
                <a:lnTo>
                  <a:pt x="4653708" y="508137"/>
                </a:lnTo>
                <a:lnTo>
                  <a:pt x="4654410" y="507786"/>
                </a:lnTo>
                <a:lnTo>
                  <a:pt x="4660109" y="500659"/>
                </a:lnTo>
                <a:lnTo>
                  <a:pt x="4662963" y="490679"/>
                </a:lnTo>
                <a:lnTo>
                  <a:pt x="4661536" y="460026"/>
                </a:lnTo>
                <a:lnTo>
                  <a:pt x="4661536" y="453604"/>
                </a:lnTo>
                <a:lnTo>
                  <a:pt x="4676496" y="457883"/>
                </a:lnTo>
                <a:lnTo>
                  <a:pt x="4690737" y="460026"/>
                </a:lnTo>
                <a:lnTo>
                  <a:pt x="4708551" y="446479"/>
                </a:lnTo>
                <a:lnTo>
                  <a:pt x="4732762" y="460738"/>
                </a:lnTo>
                <a:lnTo>
                  <a:pt x="4769808" y="494238"/>
                </a:lnTo>
                <a:lnTo>
                  <a:pt x="4769808" y="487113"/>
                </a:lnTo>
                <a:lnTo>
                  <a:pt x="4761255" y="460738"/>
                </a:lnTo>
                <a:lnTo>
                  <a:pt x="4758411" y="448614"/>
                </a:lnTo>
                <a:lnTo>
                  <a:pt x="4754140" y="440777"/>
                </a:lnTo>
                <a:lnTo>
                  <a:pt x="4754140" y="435786"/>
                </a:lnTo>
                <a:lnTo>
                  <a:pt x="4757692" y="431508"/>
                </a:lnTo>
                <a:lnTo>
                  <a:pt x="4767672" y="427941"/>
                </a:lnTo>
                <a:lnTo>
                  <a:pt x="4776923" y="417249"/>
                </a:lnTo>
                <a:lnTo>
                  <a:pt x="4808978" y="397289"/>
                </a:lnTo>
                <a:lnTo>
                  <a:pt x="4821803" y="393010"/>
                </a:lnTo>
                <a:lnTo>
                  <a:pt x="4821803" y="385876"/>
                </a:lnTo>
                <a:lnTo>
                  <a:pt x="4816812" y="385876"/>
                </a:lnTo>
                <a:lnTo>
                  <a:pt x="4816812" y="378751"/>
                </a:lnTo>
                <a:lnTo>
                  <a:pt x="4828928" y="371625"/>
                </a:lnTo>
                <a:lnTo>
                  <a:pt x="4847441" y="369483"/>
                </a:lnTo>
                <a:lnTo>
                  <a:pt x="4887330" y="371625"/>
                </a:lnTo>
                <a:lnTo>
                  <a:pt x="4922230" y="367347"/>
                </a:lnTo>
                <a:lnTo>
                  <a:pt x="4938617" y="360926"/>
                </a:lnTo>
                <a:lnTo>
                  <a:pt x="4952149" y="356655"/>
                </a:lnTo>
                <a:lnTo>
                  <a:pt x="4962119" y="358790"/>
                </a:lnTo>
                <a:lnTo>
                  <a:pt x="4977079" y="370194"/>
                </a:lnTo>
                <a:lnTo>
                  <a:pt x="4992747" y="385876"/>
                </a:lnTo>
                <a:lnTo>
                  <a:pt x="4999154" y="397289"/>
                </a:lnTo>
                <a:lnTo>
                  <a:pt x="5007707" y="423663"/>
                </a:lnTo>
                <a:lnTo>
                  <a:pt x="5010551" y="445047"/>
                </a:lnTo>
                <a:lnTo>
                  <a:pt x="5013406" y="440777"/>
                </a:lnTo>
                <a:lnTo>
                  <a:pt x="5019813" y="422240"/>
                </a:lnTo>
                <a:lnTo>
                  <a:pt x="5021240" y="417249"/>
                </a:lnTo>
                <a:lnTo>
                  <a:pt x="5019813" y="410836"/>
                </a:lnTo>
                <a:lnTo>
                  <a:pt x="5021240" y="404414"/>
                </a:lnTo>
                <a:lnTo>
                  <a:pt x="5024803" y="400847"/>
                </a:lnTo>
                <a:lnTo>
                  <a:pt x="5033345" y="398713"/>
                </a:lnTo>
                <a:lnTo>
                  <a:pt x="5042607" y="401567"/>
                </a:lnTo>
                <a:lnTo>
                  <a:pt x="5051160" y="404414"/>
                </a:lnTo>
                <a:lnTo>
                  <a:pt x="5074662" y="410115"/>
                </a:lnTo>
                <a:lnTo>
                  <a:pt x="5118823" y="428653"/>
                </a:lnTo>
                <a:lnTo>
                  <a:pt x="5151587" y="435068"/>
                </a:lnTo>
                <a:lnTo>
                  <a:pt x="5167963" y="442201"/>
                </a:lnTo>
                <a:lnTo>
                  <a:pt x="5182923" y="465016"/>
                </a:lnTo>
                <a:lnTo>
                  <a:pt x="5256296" y="499236"/>
                </a:lnTo>
                <a:lnTo>
                  <a:pt x="5287632" y="508498"/>
                </a:lnTo>
                <a:lnTo>
                  <a:pt x="5319688" y="512776"/>
                </a:lnTo>
                <a:lnTo>
                  <a:pt x="5353160" y="508498"/>
                </a:lnTo>
                <a:lnTo>
                  <a:pt x="5378089" y="501371"/>
                </a:lnTo>
                <a:lnTo>
                  <a:pt x="5385923" y="500659"/>
                </a:lnTo>
                <a:lnTo>
                  <a:pt x="5391622" y="503507"/>
                </a:lnTo>
                <a:lnTo>
                  <a:pt x="5396612" y="512064"/>
                </a:lnTo>
                <a:lnTo>
                  <a:pt x="5403019" y="519197"/>
                </a:lnTo>
                <a:lnTo>
                  <a:pt x="5412280" y="522044"/>
                </a:lnTo>
                <a:lnTo>
                  <a:pt x="5414416" y="521332"/>
                </a:lnTo>
                <a:lnTo>
                  <a:pt x="5417271" y="517765"/>
                </a:lnTo>
                <a:lnTo>
                  <a:pt x="5420114" y="515631"/>
                </a:lnTo>
                <a:lnTo>
                  <a:pt x="5425813" y="514918"/>
                </a:lnTo>
                <a:lnTo>
                  <a:pt x="5430084" y="517054"/>
                </a:lnTo>
                <a:lnTo>
                  <a:pt x="5430803" y="522044"/>
                </a:lnTo>
                <a:lnTo>
                  <a:pt x="5432939" y="527034"/>
                </a:lnTo>
                <a:lnTo>
                  <a:pt x="5439346" y="529177"/>
                </a:lnTo>
                <a:lnTo>
                  <a:pt x="5460712" y="512064"/>
                </a:lnTo>
                <a:lnTo>
                  <a:pt x="5469974" y="508498"/>
                </a:lnTo>
                <a:lnTo>
                  <a:pt x="5485642" y="505650"/>
                </a:lnTo>
                <a:lnTo>
                  <a:pt x="5539773" y="487113"/>
                </a:lnTo>
                <a:lnTo>
                  <a:pt x="5557587" y="475709"/>
                </a:lnTo>
                <a:lnTo>
                  <a:pt x="5565421" y="471431"/>
                </a:lnTo>
                <a:lnTo>
                  <a:pt x="5576818" y="471431"/>
                </a:lnTo>
                <a:lnTo>
                  <a:pt x="5586788" y="478556"/>
                </a:lnTo>
                <a:lnTo>
                  <a:pt x="5591778" y="488536"/>
                </a:lnTo>
                <a:lnTo>
                  <a:pt x="5598185" y="494238"/>
                </a:lnTo>
                <a:lnTo>
                  <a:pt x="5608155" y="487113"/>
                </a:lnTo>
                <a:lnTo>
                  <a:pt x="5603884" y="483546"/>
                </a:lnTo>
                <a:lnTo>
                  <a:pt x="5596758" y="475709"/>
                </a:lnTo>
                <a:lnTo>
                  <a:pt x="5591778" y="471431"/>
                </a:lnTo>
                <a:lnTo>
                  <a:pt x="5623115" y="457883"/>
                </a:lnTo>
                <a:lnTo>
                  <a:pt x="5651607" y="431508"/>
                </a:lnTo>
                <a:lnTo>
                  <a:pt x="5678673" y="416537"/>
                </a:lnTo>
                <a:lnTo>
                  <a:pt x="5692205" y="426519"/>
                </a:lnTo>
                <a:lnTo>
                  <a:pt x="5690070" y="437922"/>
                </a:lnTo>
                <a:lnTo>
                  <a:pt x="5689361" y="460026"/>
                </a:lnTo>
                <a:lnTo>
                  <a:pt x="5690070" y="473565"/>
                </a:lnTo>
                <a:lnTo>
                  <a:pt x="5712145" y="483546"/>
                </a:lnTo>
                <a:lnTo>
                  <a:pt x="5721406" y="496381"/>
                </a:lnTo>
                <a:lnTo>
                  <a:pt x="5723542" y="517054"/>
                </a:lnTo>
                <a:lnTo>
                  <a:pt x="5725688" y="521332"/>
                </a:lnTo>
                <a:lnTo>
                  <a:pt x="5725196" y="521470"/>
                </a:lnTo>
                <a:lnTo>
                  <a:pt x="5727112" y="524658"/>
                </a:lnTo>
                <a:lnTo>
                  <a:pt x="5734938" y="523949"/>
                </a:lnTo>
                <a:lnTo>
                  <a:pt x="5743484" y="519672"/>
                </a:lnTo>
                <a:lnTo>
                  <a:pt x="5759856" y="516826"/>
                </a:lnTo>
                <a:lnTo>
                  <a:pt x="5775520" y="510424"/>
                </a:lnTo>
                <a:lnTo>
                  <a:pt x="5782638" y="511840"/>
                </a:lnTo>
                <a:lnTo>
                  <a:pt x="5797582" y="518965"/>
                </a:lnTo>
                <a:lnTo>
                  <a:pt x="5804700" y="523949"/>
                </a:lnTo>
                <a:lnTo>
                  <a:pt x="5804700" y="528935"/>
                </a:lnTo>
                <a:lnTo>
                  <a:pt x="5802564" y="535350"/>
                </a:lnTo>
                <a:lnTo>
                  <a:pt x="5803992" y="543891"/>
                </a:lnTo>
                <a:lnTo>
                  <a:pt x="5808973" y="562415"/>
                </a:lnTo>
                <a:lnTo>
                  <a:pt x="5813246" y="566681"/>
                </a:lnTo>
                <a:lnTo>
                  <a:pt x="5822500" y="570957"/>
                </a:lnTo>
                <a:lnTo>
                  <a:pt x="5830327" y="573095"/>
                </a:lnTo>
                <a:lnTo>
                  <a:pt x="5840301" y="570957"/>
                </a:lnTo>
                <a:lnTo>
                  <a:pt x="5848127" y="566681"/>
                </a:lnTo>
                <a:lnTo>
                  <a:pt x="5852400" y="557431"/>
                </a:lnTo>
                <a:lnTo>
                  <a:pt x="5858809" y="539615"/>
                </a:lnTo>
                <a:lnTo>
                  <a:pt x="5870200" y="532491"/>
                </a:lnTo>
                <a:lnTo>
                  <a:pt x="5884436" y="533212"/>
                </a:lnTo>
                <a:lnTo>
                  <a:pt x="5908635" y="539615"/>
                </a:lnTo>
                <a:lnTo>
                  <a:pt x="5940671" y="557431"/>
                </a:lnTo>
                <a:lnTo>
                  <a:pt x="5948508" y="555292"/>
                </a:lnTo>
                <a:lnTo>
                  <a:pt x="5957043" y="551724"/>
                </a:lnTo>
                <a:lnTo>
                  <a:pt x="5966297" y="551724"/>
                </a:lnTo>
                <a:lnTo>
                  <a:pt x="5988370" y="574513"/>
                </a:lnTo>
                <a:lnTo>
                  <a:pt x="5990507" y="612979"/>
                </a:lnTo>
                <a:lnTo>
                  <a:pt x="5981961" y="655000"/>
                </a:lnTo>
                <a:lnTo>
                  <a:pt x="5970570" y="687760"/>
                </a:lnTo>
                <a:lnTo>
                  <a:pt x="5961316" y="700588"/>
                </a:lnTo>
                <a:lnTo>
                  <a:pt x="5929988" y="734765"/>
                </a:lnTo>
                <a:lnTo>
                  <a:pt x="5924298" y="742610"/>
                </a:lnTo>
                <a:lnTo>
                  <a:pt x="5933553" y="765398"/>
                </a:lnTo>
                <a:lnTo>
                  <a:pt x="5947080" y="781064"/>
                </a:lnTo>
                <a:lnTo>
                  <a:pt x="5964161" y="790326"/>
                </a:lnTo>
                <a:lnTo>
                  <a:pt x="5981961" y="796020"/>
                </a:lnTo>
                <a:lnTo>
                  <a:pt x="6004034" y="798158"/>
                </a:lnTo>
                <a:lnTo>
                  <a:pt x="6016134" y="793881"/>
                </a:lnTo>
                <a:lnTo>
                  <a:pt x="6022543" y="778926"/>
                </a:lnTo>
                <a:lnTo>
                  <a:pt x="6024680" y="752580"/>
                </a:lnTo>
                <a:lnTo>
                  <a:pt x="6029661" y="731209"/>
                </a:lnTo>
                <a:lnTo>
                  <a:pt x="6043188" y="716962"/>
                </a:lnTo>
                <a:lnTo>
                  <a:pt x="6059560" y="709839"/>
                </a:lnTo>
                <a:lnTo>
                  <a:pt x="6077350" y="714824"/>
                </a:lnTo>
                <a:lnTo>
                  <a:pt x="6060977" y="728362"/>
                </a:lnTo>
                <a:lnTo>
                  <a:pt x="6054579" y="741889"/>
                </a:lnTo>
                <a:lnTo>
                  <a:pt x="6058841" y="755428"/>
                </a:lnTo>
                <a:lnTo>
                  <a:pt x="6070951" y="771093"/>
                </a:lnTo>
                <a:lnTo>
                  <a:pt x="6085896" y="778926"/>
                </a:lnTo>
                <a:lnTo>
                  <a:pt x="6129322" y="787478"/>
                </a:lnTo>
                <a:lnTo>
                  <a:pt x="6154949" y="801726"/>
                </a:lnTo>
                <a:lnTo>
                  <a:pt x="6179867" y="821668"/>
                </a:lnTo>
                <a:lnTo>
                  <a:pt x="6209047" y="819529"/>
                </a:lnTo>
                <a:lnTo>
                  <a:pt x="6215456" y="821668"/>
                </a:lnTo>
                <a:lnTo>
                  <a:pt x="6227567" y="830209"/>
                </a:lnTo>
                <a:lnTo>
                  <a:pt x="6233965" y="835194"/>
                </a:lnTo>
                <a:lnTo>
                  <a:pt x="6260311" y="838042"/>
                </a:lnTo>
                <a:lnTo>
                  <a:pt x="6272411" y="841609"/>
                </a:lnTo>
                <a:lnTo>
                  <a:pt x="6281665" y="852998"/>
                </a:lnTo>
                <a:lnTo>
                  <a:pt x="6308720" y="872939"/>
                </a:lnTo>
                <a:lnTo>
                  <a:pt x="6337900" y="882201"/>
                </a:lnTo>
                <a:lnTo>
                  <a:pt x="6397699" y="887187"/>
                </a:lnTo>
                <a:lnTo>
                  <a:pt x="6456081" y="876507"/>
                </a:lnTo>
                <a:lnTo>
                  <a:pt x="6476726" y="884340"/>
                </a:lnTo>
                <a:lnTo>
                  <a:pt x="6488039" y="911923"/>
                </a:lnTo>
                <a:lnTo>
                  <a:pt x="6488113" y="911923"/>
                </a:lnTo>
                <a:lnTo>
                  <a:pt x="6490962" y="920463"/>
                </a:lnTo>
                <a:lnTo>
                  <a:pt x="6490235" y="927579"/>
                </a:lnTo>
                <a:lnTo>
                  <a:pt x="6488113" y="932573"/>
                </a:lnTo>
                <a:lnTo>
                  <a:pt x="6487387" y="937542"/>
                </a:lnTo>
                <a:lnTo>
                  <a:pt x="6490962" y="946806"/>
                </a:lnTo>
                <a:lnTo>
                  <a:pt x="6498780" y="955345"/>
                </a:lnTo>
                <a:lnTo>
                  <a:pt x="6506617" y="955345"/>
                </a:lnTo>
                <a:lnTo>
                  <a:pt x="6513728" y="954646"/>
                </a:lnTo>
                <a:lnTo>
                  <a:pt x="6521566" y="956768"/>
                </a:lnTo>
                <a:lnTo>
                  <a:pt x="6547200" y="971725"/>
                </a:lnTo>
                <a:lnTo>
                  <a:pt x="6560715" y="983137"/>
                </a:lnTo>
                <a:lnTo>
                  <a:pt x="6590612" y="1023013"/>
                </a:lnTo>
                <a:lnTo>
                  <a:pt x="6592045" y="1028008"/>
                </a:lnTo>
                <a:lnTo>
                  <a:pt x="6589904" y="1032277"/>
                </a:lnTo>
                <a:lnTo>
                  <a:pt x="6589904" y="1036547"/>
                </a:lnTo>
                <a:lnTo>
                  <a:pt x="6594893" y="1038695"/>
                </a:lnTo>
                <a:lnTo>
                  <a:pt x="6607701" y="1038695"/>
                </a:lnTo>
                <a:lnTo>
                  <a:pt x="6610549" y="1039393"/>
                </a:lnTo>
                <a:lnTo>
                  <a:pt x="6614831" y="1045811"/>
                </a:lnTo>
                <a:lnTo>
                  <a:pt x="6613398" y="1052927"/>
                </a:lnTo>
                <a:lnTo>
                  <a:pt x="6613398" y="1059344"/>
                </a:lnTo>
                <a:lnTo>
                  <a:pt x="6621235" y="1063614"/>
                </a:lnTo>
                <a:lnTo>
                  <a:pt x="6626931" y="1062191"/>
                </a:lnTo>
                <a:lnTo>
                  <a:pt x="6639739" y="1054350"/>
                </a:lnTo>
                <a:lnTo>
                  <a:pt x="6646850" y="1052228"/>
                </a:lnTo>
                <a:lnTo>
                  <a:pt x="6647576" y="1027283"/>
                </a:lnTo>
                <a:lnTo>
                  <a:pt x="6667495" y="1027283"/>
                </a:lnTo>
                <a:lnTo>
                  <a:pt x="6708077" y="1046510"/>
                </a:lnTo>
                <a:lnTo>
                  <a:pt x="6731570" y="1044388"/>
                </a:lnTo>
                <a:lnTo>
                  <a:pt x="6749367" y="1034399"/>
                </a:lnTo>
                <a:lnTo>
                  <a:pt x="6785668" y="1005210"/>
                </a:lnTo>
                <a:lnTo>
                  <a:pt x="6792798" y="1011628"/>
                </a:lnTo>
                <a:lnTo>
                  <a:pt x="6799202" y="1009479"/>
                </a:lnTo>
                <a:lnTo>
                  <a:pt x="6804191" y="1000940"/>
                </a:lnTo>
                <a:lnTo>
                  <a:pt x="6808454" y="990978"/>
                </a:lnTo>
                <a:lnTo>
                  <a:pt x="6819846" y="1002364"/>
                </a:lnTo>
                <a:lnTo>
                  <a:pt x="6821987" y="1003062"/>
                </a:lnTo>
                <a:lnTo>
                  <a:pt x="6865399" y="1030130"/>
                </a:lnTo>
                <a:lnTo>
                  <a:pt x="6874651" y="1050080"/>
                </a:lnTo>
                <a:lnTo>
                  <a:pt x="6894589" y="1052228"/>
                </a:lnTo>
                <a:lnTo>
                  <a:pt x="6917375" y="1045811"/>
                </a:lnTo>
                <a:lnTo>
                  <a:pt x="6930908" y="1040816"/>
                </a:lnTo>
                <a:lnTo>
                  <a:pt x="6928768" y="1057921"/>
                </a:lnTo>
                <a:lnTo>
                  <a:pt x="6933030" y="1075725"/>
                </a:lnTo>
                <a:lnTo>
                  <a:pt x="6942282" y="1091380"/>
                </a:lnTo>
                <a:lnTo>
                  <a:pt x="6955109" y="1102068"/>
                </a:lnTo>
                <a:lnTo>
                  <a:pt x="6960079" y="1107062"/>
                </a:lnTo>
                <a:lnTo>
                  <a:pt x="6960805" y="1114178"/>
                </a:lnTo>
                <a:lnTo>
                  <a:pt x="6962927" y="1121294"/>
                </a:lnTo>
                <a:lnTo>
                  <a:pt x="6970765" y="1124865"/>
                </a:lnTo>
                <a:lnTo>
                  <a:pt x="6980724" y="1127712"/>
                </a:lnTo>
                <a:lnTo>
                  <a:pt x="6985713" y="1131981"/>
                </a:lnTo>
                <a:lnTo>
                  <a:pt x="6989269" y="1136976"/>
                </a:lnTo>
                <a:lnTo>
                  <a:pt x="6993550" y="1141944"/>
                </a:lnTo>
                <a:lnTo>
                  <a:pt x="7023447" y="1153356"/>
                </a:lnTo>
                <a:lnTo>
                  <a:pt x="7050496" y="1151208"/>
                </a:lnTo>
                <a:lnTo>
                  <a:pt x="7108149" y="1129859"/>
                </a:lnTo>
                <a:lnTo>
                  <a:pt x="7155135" y="1122717"/>
                </a:lnTo>
                <a:lnTo>
                  <a:pt x="7169376" y="1113453"/>
                </a:lnTo>
                <a:lnTo>
                  <a:pt x="7182203" y="1111331"/>
                </a:lnTo>
                <a:lnTo>
                  <a:pt x="7222766" y="1121294"/>
                </a:lnTo>
                <a:lnTo>
                  <a:pt x="7234159" y="1127712"/>
                </a:lnTo>
                <a:lnTo>
                  <a:pt x="7250541" y="1156901"/>
                </a:lnTo>
                <a:lnTo>
                  <a:pt x="7261934" y="1171159"/>
                </a:lnTo>
                <a:lnTo>
                  <a:pt x="7273308" y="1169011"/>
                </a:lnTo>
                <a:lnTo>
                  <a:pt x="7295387" y="1139098"/>
                </a:lnTo>
                <a:lnTo>
                  <a:pt x="7308194" y="1125564"/>
                </a:lnTo>
                <a:lnTo>
                  <a:pt x="7321728" y="1120595"/>
                </a:lnTo>
                <a:lnTo>
                  <a:pt x="7343080" y="1138399"/>
                </a:lnTo>
                <a:lnTo>
                  <a:pt x="7344495" y="1141944"/>
                </a:lnTo>
                <a:lnTo>
                  <a:pt x="7344495" y="1146240"/>
                </a:lnTo>
                <a:lnTo>
                  <a:pt x="7344495" y="1150509"/>
                </a:lnTo>
                <a:lnTo>
                  <a:pt x="7348777" y="1153356"/>
                </a:lnTo>
                <a:lnTo>
                  <a:pt x="7363725" y="1156901"/>
                </a:lnTo>
                <a:lnTo>
                  <a:pt x="7379381" y="1155478"/>
                </a:lnTo>
                <a:lnTo>
                  <a:pt x="7407863" y="1148362"/>
                </a:lnTo>
                <a:lnTo>
                  <a:pt x="7420671" y="1153356"/>
                </a:lnTo>
                <a:lnTo>
                  <a:pt x="7514644" y="1151208"/>
                </a:lnTo>
                <a:lnTo>
                  <a:pt x="7541692" y="1154779"/>
                </a:lnTo>
                <a:lnTo>
                  <a:pt x="7552378" y="1151208"/>
                </a:lnTo>
                <a:lnTo>
                  <a:pt x="7556640" y="1141944"/>
                </a:lnTo>
                <a:lnTo>
                  <a:pt x="7565893" y="1150509"/>
                </a:lnTo>
                <a:lnTo>
                  <a:pt x="7580134" y="1177576"/>
                </a:lnTo>
                <a:lnTo>
                  <a:pt x="7590819" y="1206766"/>
                </a:lnTo>
                <a:lnTo>
                  <a:pt x="7596516" y="1216030"/>
                </a:lnTo>
                <a:lnTo>
                  <a:pt x="7604334" y="1220998"/>
                </a:lnTo>
                <a:lnTo>
                  <a:pt x="7610031" y="1223871"/>
                </a:lnTo>
                <a:lnTo>
                  <a:pt x="7625705" y="1227416"/>
                </a:lnTo>
                <a:lnTo>
                  <a:pt x="7634250" y="1231686"/>
                </a:lnTo>
                <a:lnTo>
                  <a:pt x="7637098" y="1236680"/>
                </a:lnTo>
                <a:lnTo>
                  <a:pt x="7637098" y="1240950"/>
                </a:lnTo>
                <a:lnTo>
                  <a:pt x="7634250" y="1247367"/>
                </a:lnTo>
                <a:lnTo>
                  <a:pt x="7632816" y="1252335"/>
                </a:lnTo>
                <a:lnTo>
                  <a:pt x="7632109" y="1268017"/>
                </a:lnTo>
                <a:lnTo>
                  <a:pt x="7631402" y="1273710"/>
                </a:lnTo>
                <a:lnTo>
                  <a:pt x="7629968" y="1277979"/>
                </a:lnTo>
                <a:lnTo>
                  <a:pt x="7627827" y="1282249"/>
                </a:lnTo>
                <a:lnTo>
                  <a:pt x="7623564" y="1288666"/>
                </a:lnTo>
                <a:lnTo>
                  <a:pt x="7620009" y="1296507"/>
                </a:lnTo>
                <a:lnTo>
                  <a:pt x="7616453" y="1306470"/>
                </a:lnTo>
                <a:lnTo>
                  <a:pt x="7613605" y="1310041"/>
                </a:lnTo>
                <a:lnTo>
                  <a:pt x="7610031" y="1315734"/>
                </a:lnTo>
                <a:lnTo>
                  <a:pt x="7607908" y="1324998"/>
                </a:lnTo>
                <a:lnTo>
                  <a:pt x="7609323" y="1336384"/>
                </a:lnTo>
                <a:lnTo>
                  <a:pt x="7607908" y="1341378"/>
                </a:lnTo>
                <a:lnTo>
                  <a:pt x="7607182" y="1344225"/>
                </a:lnTo>
                <a:lnTo>
                  <a:pt x="7604334" y="1346347"/>
                </a:lnTo>
                <a:lnTo>
                  <a:pt x="7603200" y="1347121"/>
                </a:lnTo>
                <a:lnTo>
                  <a:pt x="7604478" y="1346280"/>
                </a:lnTo>
                <a:lnTo>
                  <a:pt x="7607308" y="1344137"/>
                </a:lnTo>
                <a:lnTo>
                  <a:pt x="7608026" y="1341285"/>
                </a:lnTo>
                <a:lnTo>
                  <a:pt x="7609461" y="1336310"/>
                </a:lnTo>
                <a:lnTo>
                  <a:pt x="7608026" y="1324904"/>
                </a:lnTo>
                <a:lnTo>
                  <a:pt x="7610158" y="1315661"/>
                </a:lnTo>
                <a:lnTo>
                  <a:pt x="7613726" y="1309957"/>
                </a:lnTo>
                <a:lnTo>
                  <a:pt x="7616577" y="1306398"/>
                </a:lnTo>
                <a:lnTo>
                  <a:pt x="7620125" y="1296427"/>
                </a:lnTo>
                <a:lnTo>
                  <a:pt x="7623693" y="1288601"/>
                </a:lnTo>
                <a:lnTo>
                  <a:pt x="7627958" y="1282189"/>
                </a:lnTo>
                <a:lnTo>
                  <a:pt x="7630111" y="1277902"/>
                </a:lnTo>
                <a:lnTo>
                  <a:pt x="7631526" y="1273635"/>
                </a:lnTo>
                <a:lnTo>
                  <a:pt x="7632244" y="1267932"/>
                </a:lnTo>
                <a:lnTo>
                  <a:pt x="7632962" y="1252278"/>
                </a:lnTo>
                <a:lnTo>
                  <a:pt x="7634377" y="1247283"/>
                </a:lnTo>
                <a:lnTo>
                  <a:pt x="7637227" y="1240872"/>
                </a:lnTo>
                <a:lnTo>
                  <a:pt x="7637227" y="1236604"/>
                </a:lnTo>
                <a:lnTo>
                  <a:pt x="7634377" y="1231629"/>
                </a:lnTo>
                <a:lnTo>
                  <a:pt x="7625826" y="1227342"/>
                </a:lnTo>
                <a:lnTo>
                  <a:pt x="7610158" y="1223782"/>
                </a:lnTo>
                <a:lnTo>
                  <a:pt x="7604478" y="1220950"/>
                </a:lnTo>
                <a:lnTo>
                  <a:pt x="7596644" y="1215955"/>
                </a:lnTo>
                <a:lnTo>
                  <a:pt x="7590943" y="1206692"/>
                </a:lnTo>
                <a:lnTo>
                  <a:pt x="7580259" y="1177508"/>
                </a:lnTo>
                <a:lnTo>
                  <a:pt x="7566007" y="1150448"/>
                </a:lnTo>
                <a:lnTo>
                  <a:pt x="7556759" y="1141894"/>
                </a:lnTo>
                <a:lnTo>
                  <a:pt x="7558891" y="1139769"/>
                </a:lnTo>
                <a:lnTo>
                  <a:pt x="7559609" y="1123388"/>
                </a:lnTo>
                <a:lnTo>
                  <a:pt x="7554626" y="1107714"/>
                </a:lnTo>
                <a:lnTo>
                  <a:pt x="7545357" y="1096328"/>
                </a:lnTo>
                <a:lnTo>
                  <a:pt x="7533975" y="1092060"/>
                </a:lnTo>
                <a:lnTo>
                  <a:pt x="7538959" y="1082090"/>
                </a:lnTo>
                <a:lnTo>
                  <a:pt x="7541809" y="1077802"/>
                </a:lnTo>
                <a:lnTo>
                  <a:pt x="7547510" y="1072827"/>
                </a:lnTo>
                <a:lnTo>
                  <a:pt x="7538959" y="1061441"/>
                </a:lnTo>
                <a:lnTo>
                  <a:pt x="7548925" y="1032237"/>
                </a:lnTo>
                <a:lnTo>
                  <a:pt x="7548207" y="1010152"/>
                </a:lnTo>
                <a:lnTo>
                  <a:pt x="7551058" y="995914"/>
                </a:lnTo>
                <a:lnTo>
                  <a:pt x="7568858" y="988795"/>
                </a:lnTo>
                <a:lnTo>
                  <a:pt x="7589508" y="986671"/>
                </a:lnTo>
                <a:lnTo>
                  <a:pt x="7603042" y="988795"/>
                </a:lnTo>
                <a:lnTo>
                  <a:pt x="7629394" y="998766"/>
                </a:lnTo>
                <a:lnTo>
                  <a:pt x="7642928" y="1002325"/>
                </a:lnTo>
                <a:lnTo>
                  <a:pt x="7657160" y="1000182"/>
                </a:lnTo>
                <a:lnTo>
                  <a:pt x="7670694" y="1002325"/>
                </a:lnTo>
                <a:lnTo>
                  <a:pt x="7702746" y="1021558"/>
                </a:lnTo>
                <a:lnTo>
                  <a:pt x="7725529" y="1030821"/>
                </a:lnTo>
                <a:lnTo>
                  <a:pt x="7731928" y="1036505"/>
                </a:lnTo>
                <a:lnTo>
                  <a:pt x="7744047" y="1047911"/>
                </a:lnTo>
                <a:lnTo>
                  <a:pt x="7752578" y="1050743"/>
                </a:lnTo>
                <a:lnTo>
                  <a:pt x="7759714" y="1047911"/>
                </a:lnTo>
                <a:lnTo>
                  <a:pt x="7766830" y="1041499"/>
                </a:lnTo>
                <a:lnTo>
                  <a:pt x="7774664" y="1039356"/>
                </a:lnTo>
                <a:lnTo>
                  <a:pt x="7781780" y="1041499"/>
                </a:lnTo>
                <a:lnTo>
                  <a:pt x="7793879" y="1052178"/>
                </a:lnTo>
                <a:lnTo>
                  <a:pt x="7799580" y="1055737"/>
                </a:lnTo>
                <a:lnTo>
                  <a:pt x="7864381" y="1060005"/>
                </a:lnTo>
                <a:lnTo>
                  <a:pt x="7880048" y="1065708"/>
                </a:lnTo>
                <a:lnTo>
                  <a:pt x="7893583" y="1077095"/>
                </a:lnTo>
                <a:lnTo>
                  <a:pt x="7900699" y="1091333"/>
                </a:lnTo>
                <a:lnTo>
                  <a:pt x="7907117" y="1107714"/>
                </a:lnTo>
                <a:lnTo>
                  <a:pt x="7914233" y="1122680"/>
                </a:lnTo>
                <a:lnTo>
                  <a:pt x="7927767" y="1131923"/>
                </a:lnTo>
                <a:lnTo>
                  <a:pt x="7936299" y="1132651"/>
                </a:lnTo>
                <a:lnTo>
                  <a:pt x="7961234" y="1124804"/>
                </a:lnTo>
                <a:lnTo>
                  <a:pt x="8054520" y="1124804"/>
                </a:lnTo>
                <a:lnTo>
                  <a:pt x="8072320" y="1129799"/>
                </a:lnTo>
                <a:lnTo>
                  <a:pt x="8068752" y="1144037"/>
                </a:lnTo>
                <a:lnTo>
                  <a:pt x="8073037" y="1148304"/>
                </a:lnTo>
                <a:lnTo>
                  <a:pt x="8080153" y="1148304"/>
                </a:lnTo>
                <a:lnTo>
                  <a:pt x="8086552" y="1152572"/>
                </a:lnTo>
                <a:lnTo>
                  <a:pt x="8100086" y="1176073"/>
                </a:lnTo>
                <a:lnTo>
                  <a:pt x="8114338" y="1197449"/>
                </a:lnTo>
                <a:lnTo>
                  <a:pt x="8127155" y="1232337"/>
                </a:lnTo>
                <a:lnTo>
                  <a:pt x="8138536" y="1247283"/>
                </a:lnTo>
                <a:lnTo>
                  <a:pt x="8135686" y="1252986"/>
                </a:lnTo>
                <a:lnTo>
                  <a:pt x="8131420" y="1263664"/>
                </a:lnTo>
                <a:lnTo>
                  <a:pt x="8130005" y="1272927"/>
                </a:lnTo>
                <a:lnTo>
                  <a:pt x="8136404" y="1277194"/>
                </a:lnTo>
                <a:lnTo>
                  <a:pt x="8136404" y="1281462"/>
                </a:lnTo>
                <a:lnTo>
                  <a:pt x="8124304" y="1302839"/>
                </a:lnTo>
                <a:lnTo>
                  <a:pt x="8120736" y="1314225"/>
                </a:lnTo>
                <a:lnTo>
                  <a:pt x="8138536" y="1312082"/>
                </a:lnTo>
                <a:lnTo>
                  <a:pt x="8152071" y="1324904"/>
                </a:lnTo>
                <a:lnTo>
                  <a:pt x="8154204" y="1340578"/>
                </a:lnTo>
                <a:lnTo>
                  <a:pt x="8139254" y="1351964"/>
                </a:lnTo>
                <a:lnTo>
                  <a:pt x="8134271" y="1352671"/>
                </a:lnTo>
                <a:lnTo>
                  <a:pt x="8122172" y="1359083"/>
                </a:lnTo>
                <a:lnTo>
                  <a:pt x="8143520" y="1393262"/>
                </a:lnTo>
                <a:lnTo>
                  <a:pt x="8143520" y="1405376"/>
                </a:lnTo>
                <a:lnTo>
                  <a:pt x="8152788" y="1411787"/>
                </a:lnTo>
                <a:lnTo>
                  <a:pt x="8198355" y="1418198"/>
                </a:lnTo>
                <a:lnTo>
                  <a:pt x="8204773" y="1416763"/>
                </a:lnTo>
                <a:lnTo>
                  <a:pt x="8213304" y="1413203"/>
                </a:lnTo>
                <a:lnTo>
                  <a:pt x="8218288" y="1406792"/>
                </a:lnTo>
                <a:lnTo>
                  <a:pt x="8221138" y="1400401"/>
                </a:lnTo>
                <a:lnTo>
                  <a:pt x="8225423" y="1396113"/>
                </a:lnTo>
                <a:lnTo>
                  <a:pt x="8273123" y="1390430"/>
                </a:lnTo>
                <a:lnTo>
                  <a:pt x="8298058" y="1379732"/>
                </a:lnTo>
                <a:lnTo>
                  <a:pt x="8306590" y="1351964"/>
                </a:lnTo>
                <a:lnTo>
                  <a:pt x="8308722" y="1348404"/>
                </a:lnTo>
                <a:lnTo>
                  <a:pt x="8311573" y="1347696"/>
                </a:lnTo>
                <a:lnTo>
                  <a:pt x="8313726" y="1348404"/>
                </a:lnTo>
                <a:lnTo>
                  <a:pt x="8315858" y="1351964"/>
                </a:lnTo>
                <a:lnTo>
                  <a:pt x="8324390" y="1354815"/>
                </a:lnTo>
                <a:lnTo>
                  <a:pt x="8333658" y="1354815"/>
                </a:lnTo>
                <a:lnTo>
                  <a:pt x="8341492" y="1350548"/>
                </a:lnTo>
                <a:lnTo>
                  <a:pt x="8349326" y="1342721"/>
                </a:lnTo>
                <a:lnTo>
                  <a:pt x="8351458" y="1343429"/>
                </a:lnTo>
                <a:lnTo>
                  <a:pt x="8353591" y="1345553"/>
                </a:lnTo>
                <a:lnTo>
                  <a:pt x="8353591" y="1348404"/>
                </a:lnTo>
                <a:lnTo>
                  <a:pt x="8353591" y="1351964"/>
                </a:lnTo>
                <a:lnTo>
                  <a:pt x="8366408" y="1356959"/>
                </a:lnTo>
                <a:lnTo>
                  <a:pt x="8414127" y="1364078"/>
                </a:lnTo>
                <a:lnTo>
                  <a:pt x="8429794" y="1370489"/>
                </a:lnTo>
                <a:lnTo>
                  <a:pt x="8472510" y="1399673"/>
                </a:lnTo>
                <a:lnTo>
                  <a:pt x="8491028" y="1403233"/>
                </a:lnTo>
                <a:lnTo>
                  <a:pt x="8504562" y="1404668"/>
                </a:lnTo>
                <a:lnTo>
                  <a:pt x="8517379" y="1409644"/>
                </a:lnTo>
                <a:lnTo>
                  <a:pt x="8527345" y="1427461"/>
                </a:lnTo>
                <a:lnTo>
                  <a:pt x="8536594" y="1465907"/>
                </a:lnTo>
                <a:lnTo>
                  <a:pt x="8544428" y="1481562"/>
                </a:lnTo>
                <a:lnTo>
                  <a:pt x="8558680" y="1495092"/>
                </a:lnTo>
                <a:lnTo>
                  <a:pt x="8567928" y="1500086"/>
                </a:lnTo>
                <a:lnTo>
                  <a:pt x="8578612" y="1502230"/>
                </a:lnTo>
                <a:lnTo>
                  <a:pt x="8597847" y="1500086"/>
                </a:lnTo>
                <a:lnTo>
                  <a:pt x="8610664" y="1497235"/>
                </a:lnTo>
                <a:lnTo>
                  <a:pt x="8619913" y="1490824"/>
                </a:lnTo>
                <a:lnTo>
                  <a:pt x="8632032" y="1477294"/>
                </a:lnTo>
                <a:lnTo>
                  <a:pt x="8651247" y="1463764"/>
                </a:lnTo>
                <a:lnTo>
                  <a:pt x="8654098" y="1457353"/>
                </a:lnTo>
                <a:lnTo>
                  <a:pt x="8660516" y="1441699"/>
                </a:lnTo>
                <a:lnTo>
                  <a:pt x="8663366" y="1436704"/>
                </a:lnTo>
                <a:lnTo>
                  <a:pt x="8676183" y="1431728"/>
                </a:lnTo>
                <a:lnTo>
                  <a:pt x="8711066" y="1435996"/>
                </a:lnTo>
                <a:lnTo>
                  <a:pt x="8758785" y="1421050"/>
                </a:lnTo>
                <a:lnTo>
                  <a:pt x="8782983" y="1418198"/>
                </a:lnTo>
                <a:lnTo>
                  <a:pt x="8803633" y="1430293"/>
                </a:lnTo>
                <a:lnTo>
                  <a:pt x="8812902" y="1438139"/>
                </a:lnTo>
                <a:lnTo>
                  <a:pt x="8856336" y="1458789"/>
                </a:lnTo>
                <a:lnTo>
                  <a:pt x="8880554" y="1463764"/>
                </a:lnTo>
                <a:lnTo>
                  <a:pt x="8892653" y="1464472"/>
                </a:lnTo>
                <a:lnTo>
                  <a:pt x="8897636" y="1481562"/>
                </a:lnTo>
                <a:lnTo>
                  <a:pt x="8910453" y="1497235"/>
                </a:lnTo>
                <a:lnTo>
                  <a:pt x="8924705" y="1508621"/>
                </a:lnTo>
                <a:lnTo>
                  <a:pt x="8938220" y="1512181"/>
                </a:lnTo>
                <a:lnTo>
                  <a:pt x="8953887" y="1522152"/>
                </a:lnTo>
                <a:lnTo>
                  <a:pt x="8962438" y="1524295"/>
                </a:lnTo>
                <a:lnTo>
                  <a:pt x="8970271" y="1524295"/>
                </a:lnTo>
                <a:lnTo>
                  <a:pt x="8975972" y="1518592"/>
                </a:lnTo>
                <a:lnTo>
                  <a:pt x="8981673" y="1502230"/>
                </a:lnTo>
                <a:lnTo>
                  <a:pt x="8988071" y="1497235"/>
                </a:lnTo>
                <a:lnTo>
                  <a:pt x="9003021" y="1497235"/>
                </a:lnTo>
                <a:lnTo>
                  <a:pt x="9037923" y="1508621"/>
                </a:lnTo>
                <a:lnTo>
                  <a:pt x="9054288" y="1511473"/>
                </a:lnTo>
                <a:lnTo>
                  <a:pt x="9074241" y="1510765"/>
                </a:lnTo>
                <a:lnTo>
                  <a:pt x="9074241" y="1506498"/>
                </a:lnTo>
                <a:lnTo>
                  <a:pt x="9064972" y="1495092"/>
                </a:lnTo>
                <a:lnTo>
                  <a:pt x="9057856" y="1475878"/>
                </a:lnTo>
                <a:lnTo>
                  <a:pt x="9063557" y="1466615"/>
                </a:lnTo>
                <a:lnTo>
                  <a:pt x="9096306" y="1441699"/>
                </a:lnTo>
                <a:lnTo>
                  <a:pt x="9109841" y="1434580"/>
                </a:lnTo>
                <a:lnTo>
                  <a:pt x="9124790" y="1433852"/>
                </a:lnTo>
                <a:lnTo>
                  <a:pt x="9155407" y="1438139"/>
                </a:lnTo>
                <a:lnTo>
                  <a:pt x="9171074" y="1435996"/>
                </a:lnTo>
                <a:lnTo>
                  <a:pt x="9183193" y="1427461"/>
                </a:lnTo>
                <a:lnTo>
                  <a:pt x="9205976" y="1405376"/>
                </a:lnTo>
                <a:lnTo>
                  <a:pt x="9217358" y="1398257"/>
                </a:lnTo>
                <a:lnTo>
                  <a:pt x="9230195" y="1396113"/>
                </a:lnTo>
                <a:lnTo>
                  <a:pt x="9243709" y="1397549"/>
                </a:lnTo>
                <a:lnTo>
                  <a:pt x="9255828" y="1395405"/>
                </a:lnTo>
                <a:lnTo>
                  <a:pt x="9280744" y="1375464"/>
                </a:lnTo>
                <a:lnTo>
                  <a:pt x="9305660" y="1384727"/>
                </a:lnTo>
                <a:lnTo>
                  <a:pt x="9317780" y="1376900"/>
                </a:lnTo>
                <a:lnTo>
                  <a:pt x="9326310" y="1379024"/>
                </a:lnTo>
                <a:lnTo>
                  <a:pt x="9348396" y="1379024"/>
                </a:lnTo>
                <a:lnTo>
                  <a:pt x="9353379" y="1380460"/>
                </a:lnTo>
                <a:lnTo>
                  <a:pt x="9358362" y="1391138"/>
                </a:lnTo>
                <a:lnTo>
                  <a:pt x="9364781" y="1401817"/>
                </a:lnTo>
                <a:lnTo>
                  <a:pt x="9371897" y="1408936"/>
                </a:lnTo>
                <a:lnTo>
                  <a:pt x="9381146" y="1415347"/>
                </a:lnTo>
                <a:lnTo>
                  <a:pt x="9396813" y="1420322"/>
                </a:lnTo>
                <a:lnTo>
                  <a:pt x="9415330" y="1422466"/>
                </a:lnTo>
                <a:lnTo>
                  <a:pt x="9435263" y="1421050"/>
                </a:lnTo>
                <a:lnTo>
                  <a:pt x="9468730" y="1415347"/>
                </a:lnTo>
                <a:lnTo>
                  <a:pt x="9466598" y="1429585"/>
                </a:lnTo>
                <a:lnTo>
                  <a:pt x="9460199" y="1451669"/>
                </a:lnTo>
                <a:lnTo>
                  <a:pt x="9463050" y="1468031"/>
                </a:lnTo>
                <a:lnTo>
                  <a:pt x="9463050" y="1485848"/>
                </a:lnTo>
                <a:lnTo>
                  <a:pt x="9473714" y="1500086"/>
                </a:lnTo>
                <a:lnTo>
                  <a:pt x="9485832" y="1509349"/>
                </a:lnTo>
                <a:lnTo>
                  <a:pt x="9502915" y="1507206"/>
                </a:lnTo>
                <a:lnTo>
                  <a:pt x="9520715" y="1506498"/>
                </a:lnTo>
                <a:lnTo>
                  <a:pt x="9530681" y="1520736"/>
                </a:lnTo>
                <a:lnTo>
                  <a:pt x="9535684" y="1520736"/>
                </a:lnTo>
                <a:lnTo>
                  <a:pt x="9544216" y="1512181"/>
                </a:lnTo>
                <a:lnTo>
                  <a:pt x="9554900" y="1514325"/>
                </a:lnTo>
                <a:lnTo>
                  <a:pt x="9571982" y="1527147"/>
                </a:lnTo>
                <a:lnTo>
                  <a:pt x="9554900" y="1563470"/>
                </a:lnTo>
                <a:lnTo>
                  <a:pt x="9551332" y="1572712"/>
                </a:lnTo>
                <a:lnTo>
                  <a:pt x="9549199" y="1588386"/>
                </a:lnTo>
                <a:lnTo>
                  <a:pt x="9543518" y="1596213"/>
                </a:lnTo>
                <a:lnTo>
                  <a:pt x="9535684" y="1601916"/>
                </a:lnTo>
                <a:lnTo>
                  <a:pt x="9530681" y="1611887"/>
                </a:lnTo>
                <a:lnTo>
                  <a:pt x="9518582" y="1606184"/>
                </a:lnTo>
                <a:lnTo>
                  <a:pt x="9490098" y="1611887"/>
                </a:lnTo>
                <a:lnTo>
                  <a:pt x="9466598" y="1601916"/>
                </a:lnTo>
                <a:lnTo>
                  <a:pt x="9460199" y="1592654"/>
                </a:lnTo>
                <a:lnTo>
                  <a:pt x="9446665" y="1594797"/>
                </a:lnTo>
                <a:lnTo>
                  <a:pt x="9430280" y="1611887"/>
                </a:lnTo>
                <a:lnTo>
                  <a:pt x="9421749" y="1633952"/>
                </a:lnTo>
                <a:lnTo>
                  <a:pt x="9419596" y="1670982"/>
                </a:lnTo>
                <a:lnTo>
                  <a:pt x="9419596" y="1695919"/>
                </a:lnTo>
                <a:lnTo>
                  <a:pt x="9423882" y="1713716"/>
                </a:lnTo>
                <a:lnTo>
                  <a:pt x="9435981" y="1727246"/>
                </a:lnTo>
                <a:lnTo>
                  <a:pt x="9462332" y="1742920"/>
                </a:lnTo>
                <a:lnTo>
                  <a:pt x="9476564" y="1762841"/>
                </a:lnTo>
                <a:lnTo>
                  <a:pt x="9494364" y="1787778"/>
                </a:lnTo>
                <a:lnTo>
                  <a:pt x="9492231" y="1801308"/>
                </a:lnTo>
                <a:lnTo>
                  <a:pt x="9482982" y="1810551"/>
                </a:lnTo>
                <a:lnTo>
                  <a:pt x="9480132" y="1824081"/>
                </a:lnTo>
                <a:lnTo>
                  <a:pt x="9484398" y="1840462"/>
                </a:lnTo>
                <a:lnTo>
                  <a:pt x="9487966" y="1861111"/>
                </a:lnTo>
                <a:lnTo>
                  <a:pt x="9489381" y="1868250"/>
                </a:lnTo>
                <a:lnTo>
                  <a:pt x="9492231" y="1873226"/>
                </a:lnTo>
                <a:lnTo>
                  <a:pt x="9505766" y="1885340"/>
                </a:lnTo>
                <a:lnTo>
                  <a:pt x="9510031" y="1893166"/>
                </a:lnTo>
                <a:lnTo>
                  <a:pt x="9507200" y="1913108"/>
                </a:lnTo>
                <a:lnTo>
                  <a:pt x="9487966" y="1945851"/>
                </a:lnTo>
                <a:lnTo>
                  <a:pt x="9478716" y="1972204"/>
                </a:lnTo>
                <a:lnTo>
                  <a:pt x="9466598" y="1985734"/>
                </a:lnTo>
                <a:lnTo>
                  <a:pt x="9444532" y="2015646"/>
                </a:lnTo>
                <a:lnTo>
                  <a:pt x="9419596" y="2013502"/>
                </a:lnTo>
                <a:lnTo>
                  <a:pt x="9390414" y="2034151"/>
                </a:lnTo>
                <a:lnTo>
                  <a:pt x="9383278" y="2062647"/>
                </a:lnTo>
                <a:lnTo>
                  <a:pt x="9361930" y="2074741"/>
                </a:lnTo>
                <a:lnTo>
                  <a:pt x="9294279" y="2128861"/>
                </a:lnTo>
                <a:lnTo>
                  <a:pt x="9280027" y="2150238"/>
                </a:lnTo>
                <a:lnTo>
                  <a:pt x="9255828" y="2156649"/>
                </a:lnTo>
                <a:lnTo>
                  <a:pt x="9238028" y="2162332"/>
                </a:lnTo>
                <a:lnTo>
                  <a:pt x="9218793" y="2165893"/>
                </a:lnTo>
                <a:lnTo>
                  <a:pt x="9210242" y="2169451"/>
                </a:lnTo>
                <a:lnTo>
                  <a:pt x="9205976" y="2171595"/>
                </a:lnTo>
                <a:lnTo>
                  <a:pt x="9194575" y="2181566"/>
                </a:lnTo>
                <a:lnTo>
                  <a:pt x="9192442" y="2186541"/>
                </a:lnTo>
                <a:lnTo>
                  <a:pt x="9189592" y="2194388"/>
                </a:lnTo>
                <a:lnTo>
                  <a:pt x="9182476" y="2195096"/>
                </a:lnTo>
                <a:lnTo>
                  <a:pt x="9172509" y="2195096"/>
                </a:lnTo>
                <a:lnTo>
                  <a:pt x="9162543" y="2219305"/>
                </a:lnTo>
                <a:lnTo>
                  <a:pt x="9067125" y="2259187"/>
                </a:lnTo>
                <a:lnTo>
                  <a:pt x="8913304" y="2331105"/>
                </a:lnTo>
                <a:lnTo>
                  <a:pt x="8897636" y="2347487"/>
                </a:lnTo>
                <a:lnTo>
                  <a:pt x="8853485" y="2378106"/>
                </a:lnTo>
                <a:lnTo>
                  <a:pt x="8797235" y="2401606"/>
                </a:lnTo>
                <a:lnTo>
                  <a:pt x="8774452" y="2419404"/>
                </a:lnTo>
                <a:lnTo>
                  <a:pt x="8754499" y="2447172"/>
                </a:lnTo>
                <a:lnTo>
                  <a:pt x="8717484" y="2511263"/>
                </a:lnTo>
                <a:lnTo>
                  <a:pt x="8695398" y="2542591"/>
                </a:lnTo>
                <a:lnTo>
                  <a:pt x="8670482" y="2565383"/>
                </a:lnTo>
                <a:lnTo>
                  <a:pt x="8617780" y="2594587"/>
                </a:lnTo>
                <a:lnTo>
                  <a:pt x="8586446" y="2603830"/>
                </a:lnTo>
                <a:lnTo>
                  <a:pt x="8534461" y="2608825"/>
                </a:lnTo>
                <a:lnTo>
                  <a:pt x="8483912" y="2622356"/>
                </a:lnTo>
                <a:lnTo>
                  <a:pt x="8468244" y="2631618"/>
                </a:lnTo>
                <a:lnTo>
                  <a:pt x="8461128" y="2633741"/>
                </a:lnTo>
                <a:lnTo>
                  <a:pt x="8435495" y="2633034"/>
                </a:lnTo>
                <a:lnTo>
                  <a:pt x="8286657" y="2677892"/>
                </a:lnTo>
                <a:lnTo>
                  <a:pt x="8221138" y="2682886"/>
                </a:lnTo>
                <a:lnTo>
                  <a:pt x="8031737" y="2754097"/>
                </a:lnTo>
                <a:lnTo>
                  <a:pt x="7977599" y="2766918"/>
                </a:lnTo>
                <a:lnTo>
                  <a:pt x="7971201" y="2771186"/>
                </a:lnTo>
                <a:lnTo>
                  <a:pt x="7959102" y="2794687"/>
                </a:lnTo>
                <a:lnTo>
                  <a:pt x="7956251" y="2803221"/>
                </a:lnTo>
                <a:lnTo>
                  <a:pt x="7951966" y="2808216"/>
                </a:lnTo>
                <a:lnTo>
                  <a:pt x="7943434" y="2812484"/>
                </a:lnTo>
                <a:lnTo>
                  <a:pt x="7925615" y="2801805"/>
                </a:lnTo>
                <a:lnTo>
                  <a:pt x="7919934" y="2800370"/>
                </a:lnTo>
                <a:lnTo>
                  <a:pt x="7886467" y="2800370"/>
                </a:lnTo>
                <a:lnTo>
                  <a:pt x="7854415" y="2806073"/>
                </a:lnTo>
                <a:lnTo>
                  <a:pt x="7825931" y="2819603"/>
                </a:lnTo>
                <a:lnTo>
                  <a:pt x="7805280" y="2832425"/>
                </a:lnTo>
                <a:lnTo>
                  <a:pt x="7719111" y="2917165"/>
                </a:lnTo>
                <a:lnTo>
                  <a:pt x="7677810" y="2971993"/>
                </a:lnTo>
                <a:lnTo>
                  <a:pt x="7595926" y="3057441"/>
                </a:lnTo>
                <a:lnTo>
                  <a:pt x="7580259" y="3086645"/>
                </a:lnTo>
                <a:lnTo>
                  <a:pt x="7600910" y="3098740"/>
                </a:lnTo>
                <a:lnTo>
                  <a:pt x="7622975" y="3107294"/>
                </a:lnTo>
                <a:lnTo>
                  <a:pt x="7632244" y="3107294"/>
                </a:lnTo>
                <a:lnTo>
                  <a:pt x="7635094" y="3101591"/>
                </a:lnTo>
                <a:lnTo>
                  <a:pt x="7632962" y="3094472"/>
                </a:lnTo>
                <a:lnTo>
                  <a:pt x="7622975" y="3086645"/>
                </a:lnTo>
                <a:lnTo>
                  <a:pt x="7635094" y="3087353"/>
                </a:lnTo>
                <a:lnTo>
                  <a:pt x="7645778" y="3093764"/>
                </a:lnTo>
                <a:lnTo>
                  <a:pt x="7655027" y="3101591"/>
                </a:lnTo>
                <a:lnTo>
                  <a:pt x="7672827" y="3125092"/>
                </a:lnTo>
                <a:lnTo>
                  <a:pt x="7692062" y="3140057"/>
                </a:lnTo>
                <a:lnTo>
                  <a:pt x="7702029" y="3139330"/>
                </a:lnTo>
                <a:lnTo>
                  <a:pt x="7716261" y="3144325"/>
                </a:lnTo>
                <a:lnTo>
                  <a:pt x="7715563" y="3166390"/>
                </a:lnTo>
                <a:lnTo>
                  <a:pt x="7704879" y="3187039"/>
                </a:lnTo>
                <a:lnTo>
                  <a:pt x="7697763" y="3197737"/>
                </a:lnTo>
                <a:lnTo>
                  <a:pt x="7648609" y="3211975"/>
                </a:lnTo>
                <a:lnTo>
                  <a:pt x="7627261" y="3230481"/>
                </a:lnTo>
                <a:lnTo>
                  <a:pt x="7589508" y="3289596"/>
                </a:lnTo>
                <a:lnTo>
                  <a:pt x="7566725" y="3307394"/>
                </a:lnTo>
                <a:lnTo>
                  <a:pt x="7545357" y="3315929"/>
                </a:lnTo>
                <a:lnTo>
                  <a:pt x="7521159" y="3319508"/>
                </a:lnTo>
                <a:lnTo>
                  <a:pt x="7502641" y="3291012"/>
                </a:lnTo>
                <a:lnTo>
                  <a:pt x="7539676" y="3286745"/>
                </a:lnTo>
                <a:lnTo>
                  <a:pt x="7556759" y="3298131"/>
                </a:lnTo>
                <a:lnTo>
                  <a:pt x="7581675" y="3282477"/>
                </a:lnTo>
                <a:lnTo>
                  <a:pt x="7609461" y="3239035"/>
                </a:lnTo>
                <a:lnTo>
                  <a:pt x="7593794" y="3236892"/>
                </a:lnTo>
                <a:lnTo>
                  <a:pt x="7570991" y="3239035"/>
                </a:lnTo>
                <a:lnTo>
                  <a:pt x="7509040" y="3259685"/>
                </a:lnTo>
                <a:lnTo>
                  <a:pt x="7493372" y="3268947"/>
                </a:lnTo>
                <a:lnTo>
                  <a:pt x="7480556" y="3282477"/>
                </a:lnTo>
                <a:lnTo>
                  <a:pt x="7469174" y="3300983"/>
                </a:lnTo>
                <a:lnTo>
                  <a:pt x="7450825" y="3346151"/>
                </a:lnTo>
                <a:lnTo>
                  <a:pt x="7451297" y="3346623"/>
                </a:lnTo>
                <a:lnTo>
                  <a:pt x="7447020" y="3358012"/>
                </a:lnTo>
                <a:lnTo>
                  <a:pt x="7434914" y="3388621"/>
                </a:lnTo>
                <a:lnTo>
                  <a:pt x="7421373" y="3407866"/>
                </a:lnTo>
                <a:lnTo>
                  <a:pt x="7407845" y="3422810"/>
                </a:lnTo>
                <a:lnTo>
                  <a:pt x="7397159" y="3439196"/>
                </a:lnTo>
                <a:lnTo>
                  <a:pt x="7392172" y="3464111"/>
                </a:lnTo>
                <a:lnTo>
                  <a:pt x="7372235" y="3484749"/>
                </a:lnTo>
                <a:lnTo>
                  <a:pt x="7319532" y="3587293"/>
                </a:lnTo>
                <a:lnTo>
                  <a:pt x="7310991" y="3597984"/>
                </a:lnTo>
                <a:lnTo>
                  <a:pt x="7290331" y="3614346"/>
                </a:lnTo>
                <a:lnTo>
                  <a:pt x="7281067" y="3625038"/>
                </a:lnTo>
                <a:lnTo>
                  <a:pt x="7255432" y="3662062"/>
                </a:lnTo>
                <a:lnTo>
                  <a:pt x="7209848" y="3700504"/>
                </a:lnTo>
                <a:lnTo>
                  <a:pt x="7163553" y="3791659"/>
                </a:lnTo>
                <a:lnTo>
                  <a:pt x="7142195" y="3814435"/>
                </a:lnTo>
                <a:lnTo>
                  <a:pt x="7103730" y="3838654"/>
                </a:lnTo>
                <a:lnTo>
                  <a:pt x="7083794" y="3867845"/>
                </a:lnTo>
                <a:lnTo>
                  <a:pt x="7051737" y="3938338"/>
                </a:lnTo>
                <a:lnTo>
                  <a:pt x="7031801" y="3967530"/>
                </a:lnTo>
                <a:lnTo>
                  <a:pt x="6984084" y="4020940"/>
                </a:lnTo>
                <a:lnTo>
                  <a:pt x="6906444" y="4151954"/>
                </a:lnTo>
                <a:lnTo>
                  <a:pt x="6902180" y="4161925"/>
                </a:lnTo>
                <a:lnTo>
                  <a:pt x="6900035" y="4186143"/>
                </a:lnTo>
                <a:lnTo>
                  <a:pt x="6895048" y="4202529"/>
                </a:lnTo>
                <a:lnTo>
                  <a:pt x="6886507" y="4215335"/>
                </a:lnTo>
                <a:lnTo>
                  <a:pt x="6867992" y="4234556"/>
                </a:lnTo>
                <a:lnTo>
                  <a:pt x="6858017" y="4249524"/>
                </a:lnTo>
                <a:lnTo>
                  <a:pt x="6849477" y="4267303"/>
                </a:lnTo>
                <a:lnTo>
                  <a:pt x="6845200" y="4283689"/>
                </a:lnTo>
                <a:lnTo>
                  <a:pt x="6840212" y="4295798"/>
                </a:lnTo>
                <a:lnTo>
                  <a:pt x="6815999" y="4329987"/>
                </a:lnTo>
                <a:lnTo>
                  <a:pt x="6808169" y="4347766"/>
                </a:lnTo>
                <a:lnTo>
                  <a:pt x="6802471" y="4383373"/>
                </a:lnTo>
                <a:lnTo>
                  <a:pt x="6804603" y="4431810"/>
                </a:lnTo>
                <a:lnTo>
                  <a:pt x="6810301" y="4474528"/>
                </a:lnTo>
                <a:lnTo>
                  <a:pt x="6824540" y="4538606"/>
                </a:lnTo>
                <a:lnTo>
                  <a:pt x="6872269" y="4643287"/>
                </a:lnTo>
                <a:lnTo>
                  <a:pt x="6880809" y="4658952"/>
                </a:lnTo>
                <a:lnTo>
                  <a:pt x="6890074" y="4676756"/>
                </a:lnTo>
                <a:lnTo>
                  <a:pt x="6880809" y="4683147"/>
                </a:lnTo>
                <a:lnTo>
                  <a:pt x="6870124" y="4690979"/>
                </a:lnTo>
                <a:lnTo>
                  <a:pt x="6874401" y="4710224"/>
                </a:lnTo>
                <a:lnTo>
                  <a:pt x="6881520" y="4745110"/>
                </a:lnTo>
                <a:lnTo>
                  <a:pt x="6894337" y="4777161"/>
                </a:lnTo>
                <a:lnTo>
                  <a:pt x="6913576" y="4812743"/>
                </a:lnTo>
                <a:lnTo>
                  <a:pt x="6933513" y="4851906"/>
                </a:lnTo>
                <a:lnTo>
                  <a:pt x="6962714" y="4901760"/>
                </a:lnTo>
                <a:lnTo>
                  <a:pt x="6972688" y="4916704"/>
                </a:lnTo>
                <a:lnTo>
                  <a:pt x="7001889" y="4939505"/>
                </a:lnTo>
                <a:lnTo>
                  <a:pt x="7030379" y="4969394"/>
                </a:lnTo>
                <a:lnTo>
                  <a:pt x="7046750" y="4981503"/>
                </a:lnTo>
                <a:lnTo>
                  <a:pt x="7067410" y="4987197"/>
                </a:lnTo>
                <a:lnTo>
                  <a:pt x="7101598" y="4990056"/>
                </a:lnTo>
                <a:lnTo>
                  <a:pt x="7137918" y="5000748"/>
                </a:lnTo>
                <a:lnTo>
                  <a:pt x="7171396" y="5019248"/>
                </a:lnTo>
                <a:lnTo>
                  <a:pt x="7194188" y="5046301"/>
                </a:lnTo>
                <a:lnTo>
                  <a:pt x="7190622" y="5048439"/>
                </a:lnTo>
                <a:lnTo>
                  <a:pt x="7183503" y="5053437"/>
                </a:lnTo>
                <a:lnTo>
                  <a:pt x="7192754" y="5057689"/>
                </a:lnTo>
                <a:lnTo>
                  <a:pt x="7198452" y="5064104"/>
                </a:lnTo>
                <a:lnTo>
                  <a:pt x="7219112" y="5080490"/>
                </a:lnTo>
                <a:lnTo>
                  <a:pt x="7226942" y="5078352"/>
                </a:lnTo>
                <a:lnTo>
                  <a:pt x="7231219" y="5090461"/>
                </a:lnTo>
                <a:lnTo>
                  <a:pt x="7232640" y="5106126"/>
                </a:lnTo>
                <a:lnTo>
                  <a:pt x="7226942" y="5113238"/>
                </a:lnTo>
                <a:lnTo>
                  <a:pt x="7212703" y="5114655"/>
                </a:lnTo>
                <a:lnTo>
                  <a:pt x="7199162" y="5117514"/>
                </a:lnTo>
                <a:lnTo>
                  <a:pt x="7187766" y="5123929"/>
                </a:lnTo>
                <a:lnTo>
                  <a:pt x="7177094" y="5134597"/>
                </a:lnTo>
                <a:lnTo>
                  <a:pt x="7167830" y="5153818"/>
                </a:lnTo>
                <a:lnTo>
                  <a:pt x="7167119" y="5157398"/>
                </a:lnTo>
                <a:lnTo>
                  <a:pt x="7163553" y="5160233"/>
                </a:lnTo>
                <a:lnTo>
                  <a:pt x="7149314" y="5160954"/>
                </a:lnTo>
                <a:lnTo>
                  <a:pt x="7144327" y="5163092"/>
                </a:lnTo>
                <a:lnTo>
                  <a:pt x="7133642" y="5173759"/>
                </a:lnTo>
                <a:lnTo>
                  <a:pt x="7124390" y="5178757"/>
                </a:lnTo>
                <a:lnTo>
                  <a:pt x="7117258" y="5185148"/>
                </a:lnTo>
                <a:lnTo>
                  <a:pt x="7108718" y="5200837"/>
                </a:lnTo>
                <a:lnTo>
                  <a:pt x="7115126" y="5214363"/>
                </a:lnTo>
                <a:lnTo>
                  <a:pt x="7099453" y="5210087"/>
                </a:lnTo>
                <a:lnTo>
                  <a:pt x="7089492" y="5212922"/>
                </a:lnTo>
                <a:lnTo>
                  <a:pt x="7078806" y="5217199"/>
                </a:lnTo>
                <a:lnTo>
                  <a:pt x="7065278" y="5220754"/>
                </a:lnTo>
                <a:lnTo>
                  <a:pt x="7042486" y="5220754"/>
                </a:lnTo>
                <a:lnTo>
                  <a:pt x="7031801" y="5224334"/>
                </a:lnTo>
                <a:lnTo>
                  <a:pt x="7020405" y="5232864"/>
                </a:lnTo>
                <a:lnTo>
                  <a:pt x="7012575" y="5248529"/>
                </a:lnTo>
                <a:lnTo>
                  <a:pt x="7012575" y="5262776"/>
                </a:lnTo>
                <a:lnTo>
                  <a:pt x="7013285" y="5276303"/>
                </a:lnTo>
                <a:lnTo>
                  <a:pt x="7008298" y="5289829"/>
                </a:lnTo>
                <a:lnTo>
                  <a:pt x="6996902" y="5302659"/>
                </a:lnTo>
                <a:lnTo>
                  <a:pt x="6985506" y="5306215"/>
                </a:lnTo>
                <a:lnTo>
                  <a:pt x="6953450" y="5306215"/>
                </a:lnTo>
                <a:lnTo>
                  <a:pt x="6919274" y="5314744"/>
                </a:lnTo>
                <a:lnTo>
                  <a:pt x="6900035" y="5321880"/>
                </a:lnTo>
                <a:lnTo>
                  <a:pt x="6876533" y="5339684"/>
                </a:lnTo>
                <a:lnTo>
                  <a:pt x="6803892" y="5369572"/>
                </a:lnTo>
                <a:lnTo>
                  <a:pt x="6792496" y="5378125"/>
                </a:lnTo>
                <a:lnTo>
                  <a:pt x="6787509" y="5389514"/>
                </a:lnTo>
                <a:lnTo>
                  <a:pt x="6781100" y="5393790"/>
                </a:lnTo>
                <a:lnTo>
                  <a:pt x="6754031" y="5425120"/>
                </a:lnTo>
                <a:lnTo>
                  <a:pt x="6745491" y="5439368"/>
                </a:lnTo>
                <a:lnTo>
                  <a:pt x="6742635" y="5457868"/>
                </a:lnTo>
                <a:lnTo>
                  <a:pt x="6742635" y="5468560"/>
                </a:lnTo>
                <a:lnTo>
                  <a:pt x="6739793" y="5472836"/>
                </a:lnTo>
                <a:lnTo>
                  <a:pt x="6715579" y="5473533"/>
                </a:lnTo>
                <a:lnTo>
                  <a:pt x="6704183" y="5476392"/>
                </a:lnTo>
                <a:lnTo>
                  <a:pt x="6695630" y="5484945"/>
                </a:lnTo>
                <a:lnTo>
                  <a:pt x="6694209" y="5499169"/>
                </a:lnTo>
                <a:lnTo>
                  <a:pt x="6667140" y="5497751"/>
                </a:lnTo>
                <a:lnTo>
                  <a:pt x="6659310" y="5536914"/>
                </a:lnTo>
                <a:lnTo>
                  <a:pt x="6670706" y="5625210"/>
                </a:lnTo>
                <a:lnTo>
                  <a:pt x="6662876" y="5636598"/>
                </a:lnTo>
                <a:lnTo>
                  <a:pt x="6649335" y="5639457"/>
                </a:lnTo>
                <a:lnTo>
                  <a:pt x="6622279" y="5637319"/>
                </a:lnTo>
                <a:lnTo>
                  <a:pt x="6604474" y="5641595"/>
                </a:lnTo>
                <a:lnTo>
                  <a:pt x="6590933" y="5652984"/>
                </a:lnTo>
                <a:lnTo>
                  <a:pt x="6579550" y="5667231"/>
                </a:lnTo>
                <a:lnTo>
                  <a:pt x="6572418" y="5684314"/>
                </a:lnTo>
                <a:lnTo>
                  <a:pt x="6567431" y="5697841"/>
                </a:lnTo>
                <a:lnTo>
                  <a:pt x="6563878" y="5713506"/>
                </a:lnTo>
                <a:lnTo>
                  <a:pt x="6561733" y="5753389"/>
                </a:lnTo>
                <a:lnTo>
                  <a:pt x="6558179" y="5816746"/>
                </a:lnTo>
                <a:lnTo>
                  <a:pt x="6556758" y="5834549"/>
                </a:lnTo>
                <a:lnTo>
                  <a:pt x="6549626" y="5843823"/>
                </a:lnTo>
                <a:lnTo>
                  <a:pt x="6529689" y="5850935"/>
                </a:lnTo>
                <a:lnTo>
                  <a:pt x="6515451" y="5866600"/>
                </a:lnTo>
                <a:lnTo>
                  <a:pt x="6508318" y="5879430"/>
                </a:lnTo>
                <a:lnTo>
                  <a:pt x="6477696" y="5955616"/>
                </a:lnTo>
                <a:lnTo>
                  <a:pt x="6476275" y="5971281"/>
                </a:lnTo>
                <a:lnTo>
                  <a:pt x="6476275" y="5972064"/>
                </a:lnTo>
                <a:lnTo>
                  <a:pt x="6476666" y="5971990"/>
                </a:lnTo>
                <a:lnTo>
                  <a:pt x="6476666" y="5972707"/>
                </a:lnTo>
                <a:lnTo>
                  <a:pt x="6479519" y="6010433"/>
                </a:lnTo>
                <a:lnTo>
                  <a:pt x="6476666" y="6020408"/>
                </a:lnTo>
                <a:lnTo>
                  <a:pt x="6455292" y="5994775"/>
                </a:lnTo>
                <a:lnTo>
                  <a:pt x="6436761" y="6045323"/>
                </a:lnTo>
                <a:lnTo>
                  <a:pt x="6427495" y="6053863"/>
                </a:lnTo>
                <a:lnTo>
                  <a:pt x="6409680" y="6058840"/>
                </a:lnTo>
                <a:lnTo>
                  <a:pt x="6403974" y="6071662"/>
                </a:lnTo>
                <a:lnTo>
                  <a:pt x="6406827" y="6090166"/>
                </a:lnTo>
                <a:lnTo>
                  <a:pt x="6431770" y="6135020"/>
                </a:lnTo>
                <a:lnTo>
                  <a:pt x="6438898" y="6144267"/>
                </a:lnTo>
                <a:lnTo>
                  <a:pt x="6463842" y="6160641"/>
                </a:lnTo>
                <a:lnTo>
                  <a:pt x="6480235" y="6169182"/>
                </a:lnTo>
                <a:lnTo>
                  <a:pt x="6495913" y="6171323"/>
                </a:lnTo>
                <a:lnTo>
                  <a:pt x="6502325" y="6158512"/>
                </a:lnTo>
                <a:lnTo>
                  <a:pt x="6516581" y="6167052"/>
                </a:lnTo>
                <a:lnTo>
                  <a:pt x="6522288" y="6178440"/>
                </a:lnTo>
                <a:lnTo>
                  <a:pt x="6518719" y="6189827"/>
                </a:lnTo>
                <a:lnTo>
                  <a:pt x="6507316" y="6197661"/>
                </a:lnTo>
                <a:lnTo>
                  <a:pt x="6501620" y="6205495"/>
                </a:lnTo>
                <a:lnTo>
                  <a:pt x="6495197" y="6209049"/>
                </a:lnTo>
                <a:lnTo>
                  <a:pt x="6488069" y="6209049"/>
                </a:lnTo>
                <a:lnTo>
                  <a:pt x="6481657" y="6204072"/>
                </a:lnTo>
                <a:lnTo>
                  <a:pt x="6474528" y="6208342"/>
                </a:lnTo>
                <a:lnTo>
                  <a:pt x="6453860" y="6216883"/>
                </a:lnTo>
                <a:lnTo>
                  <a:pt x="6441036" y="6219730"/>
                </a:lnTo>
                <a:lnTo>
                  <a:pt x="6418946" y="6231117"/>
                </a:lnTo>
                <a:lnTo>
                  <a:pt x="6390433" y="6231117"/>
                </a:lnTo>
                <a:lnTo>
                  <a:pt x="6381168" y="6233258"/>
                </a:lnTo>
                <a:lnTo>
                  <a:pt x="6370481" y="6238234"/>
                </a:lnTo>
                <a:lnTo>
                  <a:pt x="6351950" y="6251056"/>
                </a:lnTo>
                <a:lnTo>
                  <a:pt x="6344822" y="6245362"/>
                </a:lnTo>
                <a:lnTo>
                  <a:pt x="6314172" y="6231117"/>
                </a:lnTo>
                <a:lnTo>
                  <a:pt x="6289228" y="6226141"/>
                </a:lnTo>
                <a:lnTo>
                  <a:pt x="6241479" y="6224717"/>
                </a:lnTo>
                <a:lnTo>
                  <a:pt x="6227939" y="6226847"/>
                </a:lnTo>
                <a:lnTo>
                  <a:pt x="6215820" y="6231117"/>
                </a:lnTo>
                <a:lnTo>
                  <a:pt x="6207271" y="6238234"/>
                </a:lnTo>
                <a:lnTo>
                  <a:pt x="6202996" y="6247492"/>
                </a:lnTo>
                <a:lnTo>
                  <a:pt x="6205133" y="6256749"/>
                </a:lnTo>
                <a:lnTo>
                  <a:pt x="6214399" y="6273830"/>
                </a:lnTo>
                <a:lnTo>
                  <a:pt x="6190877" y="6267431"/>
                </a:lnTo>
                <a:lnTo>
                  <a:pt x="6168071" y="6262443"/>
                </a:lnTo>
                <a:lnTo>
                  <a:pt x="6163080" y="6251056"/>
                </a:lnTo>
                <a:lnTo>
                  <a:pt x="6158806" y="6242515"/>
                </a:lnTo>
                <a:lnTo>
                  <a:pt x="6143128" y="6240375"/>
                </a:lnTo>
                <a:lnTo>
                  <a:pt x="6120322" y="6231117"/>
                </a:lnTo>
                <a:lnTo>
                  <a:pt x="6109625" y="6228270"/>
                </a:lnTo>
                <a:lnTo>
                  <a:pt x="6098222" y="6239657"/>
                </a:lnTo>
                <a:lnTo>
                  <a:pt x="6095379" y="6248915"/>
                </a:lnTo>
                <a:lnTo>
                  <a:pt x="6074710" y="6247492"/>
                </a:lnTo>
                <a:lnTo>
                  <a:pt x="6048335" y="6244645"/>
                </a:lnTo>
                <a:lnTo>
                  <a:pt x="6025529" y="6256032"/>
                </a:lnTo>
                <a:lnTo>
                  <a:pt x="6014126" y="6264584"/>
                </a:lnTo>
                <a:lnTo>
                  <a:pt x="5979918" y="6297322"/>
                </a:lnTo>
                <a:lnTo>
                  <a:pt x="5967799" y="6305863"/>
                </a:lnTo>
                <a:lnTo>
                  <a:pt x="5952121" y="6308721"/>
                </a:lnTo>
                <a:lnTo>
                  <a:pt x="5948562" y="6310850"/>
                </a:lnTo>
                <a:lnTo>
                  <a:pt x="5942856" y="6315120"/>
                </a:lnTo>
                <a:lnTo>
                  <a:pt x="5936443" y="6321531"/>
                </a:lnTo>
                <a:lnTo>
                  <a:pt x="5934306" y="6325801"/>
                </a:lnTo>
                <a:lnTo>
                  <a:pt x="5932169" y="6329366"/>
                </a:lnTo>
                <a:lnTo>
                  <a:pt x="5924325" y="6362104"/>
                </a:lnTo>
                <a:lnTo>
                  <a:pt x="5924325" y="6367798"/>
                </a:lnTo>
                <a:lnTo>
                  <a:pt x="5916491" y="6373502"/>
                </a:lnTo>
                <a:lnTo>
                  <a:pt x="5912216" y="6372068"/>
                </a:lnTo>
                <a:lnTo>
                  <a:pt x="5908647" y="6367798"/>
                </a:lnTo>
                <a:lnTo>
                  <a:pt x="5902951" y="6367798"/>
                </a:lnTo>
                <a:lnTo>
                  <a:pt x="5897244" y="6372068"/>
                </a:lnTo>
                <a:lnTo>
                  <a:pt x="5881566" y="6385596"/>
                </a:lnTo>
                <a:lnTo>
                  <a:pt x="5874438" y="6387736"/>
                </a:lnTo>
                <a:lnTo>
                  <a:pt x="5863035" y="6389866"/>
                </a:lnTo>
                <a:lnTo>
                  <a:pt x="5824552" y="6407664"/>
                </a:lnTo>
                <a:lnTo>
                  <a:pt x="5806736" y="6417639"/>
                </a:lnTo>
                <a:lnTo>
                  <a:pt x="5738309" y="6362821"/>
                </a:lnTo>
                <a:lnTo>
                  <a:pt x="5731191" y="6359974"/>
                </a:lnTo>
                <a:lnTo>
                  <a:pt x="5692697" y="6351434"/>
                </a:lnTo>
                <a:lnTo>
                  <a:pt x="5688422" y="6351434"/>
                </a:lnTo>
                <a:lnTo>
                  <a:pt x="5684863" y="6355704"/>
                </a:lnTo>
                <a:lnTo>
                  <a:pt x="5684147" y="6359974"/>
                </a:lnTo>
                <a:lnTo>
                  <a:pt x="5682010" y="6363527"/>
                </a:lnTo>
                <a:lnTo>
                  <a:pt x="5677735" y="6362821"/>
                </a:lnTo>
                <a:lnTo>
                  <a:pt x="5672744" y="6359974"/>
                </a:lnTo>
                <a:lnTo>
                  <a:pt x="5666332" y="6356410"/>
                </a:lnTo>
                <a:lnTo>
                  <a:pt x="5657092" y="6347178"/>
                </a:lnTo>
                <a:lnTo>
                  <a:pt x="5657288" y="6347482"/>
                </a:lnTo>
                <a:lnTo>
                  <a:pt x="5666563" y="6356738"/>
                </a:lnTo>
                <a:lnTo>
                  <a:pt x="5672970" y="6360315"/>
                </a:lnTo>
                <a:lnTo>
                  <a:pt x="5677961" y="6363155"/>
                </a:lnTo>
                <a:lnTo>
                  <a:pt x="5682208" y="6363870"/>
                </a:lnTo>
                <a:lnTo>
                  <a:pt x="5684368" y="6360315"/>
                </a:lnTo>
                <a:lnTo>
                  <a:pt x="5685076" y="6356023"/>
                </a:lnTo>
                <a:lnTo>
                  <a:pt x="5688652" y="6351753"/>
                </a:lnTo>
                <a:lnTo>
                  <a:pt x="5692898" y="6351753"/>
                </a:lnTo>
                <a:lnTo>
                  <a:pt x="5731340" y="6360315"/>
                </a:lnTo>
                <a:lnTo>
                  <a:pt x="5738492" y="6363155"/>
                </a:lnTo>
                <a:lnTo>
                  <a:pt x="5806844" y="6417976"/>
                </a:lnTo>
                <a:lnTo>
                  <a:pt x="5803976" y="6429378"/>
                </a:lnTo>
                <a:lnTo>
                  <a:pt x="5798276" y="6436488"/>
                </a:lnTo>
                <a:lnTo>
                  <a:pt x="5784755" y="6435079"/>
                </a:lnTo>
                <a:lnTo>
                  <a:pt x="5777640" y="6442904"/>
                </a:lnTo>
                <a:lnTo>
                  <a:pt x="5773357" y="6460701"/>
                </a:lnTo>
                <a:lnTo>
                  <a:pt x="5763411" y="6479213"/>
                </a:lnTo>
                <a:lnTo>
                  <a:pt x="5741322" y="6512682"/>
                </a:lnTo>
                <a:lnTo>
                  <a:pt x="5696474" y="6556838"/>
                </a:lnTo>
                <a:lnTo>
                  <a:pt x="5677254" y="6583890"/>
                </a:lnTo>
                <a:lnTo>
                  <a:pt x="5663732" y="6622345"/>
                </a:lnTo>
                <a:lnTo>
                  <a:pt x="5658740" y="6655814"/>
                </a:lnTo>
                <a:lnTo>
                  <a:pt x="5648758" y="6681458"/>
                </a:lnTo>
                <a:lnTo>
                  <a:pt x="5645219" y="6708511"/>
                </a:lnTo>
                <a:lnTo>
                  <a:pt x="5622422" y="6766908"/>
                </a:lnTo>
                <a:lnTo>
                  <a:pt x="5606740" y="6792530"/>
                </a:lnTo>
                <a:lnTo>
                  <a:pt x="5605325" y="6805363"/>
                </a:lnTo>
                <a:lnTo>
                  <a:pt x="5607448" y="6813188"/>
                </a:lnTo>
                <a:lnTo>
                  <a:pt x="5611024" y="6821014"/>
                </a:lnTo>
                <a:lnTo>
                  <a:pt x="5611732" y="6828861"/>
                </a:lnTo>
                <a:lnTo>
                  <a:pt x="5611024" y="6837401"/>
                </a:lnTo>
                <a:lnTo>
                  <a:pt x="5606740" y="6842387"/>
                </a:lnTo>
                <a:lnTo>
                  <a:pt x="5601041" y="6844511"/>
                </a:lnTo>
                <a:lnTo>
                  <a:pt x="5583981" y="6845942"/>
                </a:lnTo>
                <a:lnTo>
                  <a:pt x="5579698" y="6847373"/>
                </a:lnTo>
                <a:lnTo>
                  <a:pt x="5570460" y="6857344"/>
                </a:lnTo>
                <a:lnTo>
                  <a:pt x="5543379" y="6875856"/>
                </a:lnTo>
                <a:lnTo>
                  <a:pt x="5532688" y="6889383"/>
                </a:lnTo>
                <a:lnTo>
                  <a:pt x="5525574" y="6927837"/>
                </a:lnTo>
                <a:lnTo>
                  <a:pt x="5516336" y="6939218"/>
                </a:lnTo>
                <a:lnTo>
                  <a:pt x="5503522" y="6948474"/>
                </a:lnTo>
                <a:lnTo>
                  <a:pt x="5491416" y="6962022"/>
                </a:lnTo>
                <a:lnTo>
                  <a:pt x="5489256" y="6969132"/>
                </a:lnTo>
                <a:lnTo>
                  <a:pt x="5485010" y="6986928"/>
                </a:lnTo>
                <a:lnTo>
                  <a:pt x="5480726" y="6994775"/>
                </a:lnTo>
                <a:lnTo>
                  <a:pt x="5473611" y="6999046"/>
                </a:lnTo>
                <a:lnTo>
                  <a:pt x="5465789" y="7001170"/>
                </a:lnTo>
                <a:lnTo>
                  <a:pt x="5457929" y="7004031"/>
                </a:lnTo>
                <a:lnTo>
                  <a:pt x="5450814" y="7021828"/>
                </a:lnTo>
                <a:lnTo>
                  <a:pt x="5438708" y="7031084"/>
                </a:lnTo>
                <a:lnTo>
                  <a:pt x="5423772" y="7037500"/>
                </a:lnTo>
                <a:lnTo>
                  <a:pt x="5408090" y="7039625"/>
                </a:lnTo>
                <a:lnTo>
                  <a:pt x="5380339" y="7031084"/>
                </a:lnTo>
                <a:lnTo>
                  <a:pt x="5358995" y="7009711"/>
                </a:lnTo>
                <a:lnTo>
                  <a:pt x="5341190" y="6983373"/>
                </a:lnTo>
                <a:lnTo>
                  <a:pt x="5320516" y="6962022"/>
                </a:lnTo>
                <a:lnTo>
                  <a:pt x="5293473" y="6944919"/>
                </a:lnTo>
                <a:lnTo>
                  <a:pt x="5277828" y="6939218"/>
                </a:lnTo>
                <a:lnTo>
                  <a:pt x="5260023" y="6937093"/>
                </a:lnTo>
                <a:lnTo>
                  <a:pt x="5246464" y="6939218"/>
                </a:lnTo>
                <a:lnTo>
                  <a:pt x="5221544" y="6952766"/>
                </a:lnTo>
                <a:lnTo>
                  <a:pt x="5205900" y="6955605"/>
                </a:lnTo>
                <a:lnTo>
                  <a:pt x="5198785" y="6953459"/>
                </a:lnTo>
                <a:lnTo>
                  <a:pt x="5178857" y="6944919"/>
                </a:lnTo>
                <a:lnTo>
                  <a:pt x="5169582" y="6942794"/>
                </a:lnTo>
                <a:lnTo>
                  <a:pt x="5109796" y="6953459"/>
                </a:lnTo>
                <a:lnTo>
                  <a:pt x="5096946" y="6960591"/>
                </a:lnTo>
                <a:lnTo>
                  <a:pt x="5082008" y="6996900"/>
                </a:lnTo>
                <a:lnTo>
                  <a:pt x="5066364" y="7039625"/>
                </a:lnTo>
                <a:lnTo>
                  <a:pt x="5047106" y="7059568"/>
                </a:lnTo>
                <a:lnTo>
                  <a:pt x="5043567" y="7062407"/>
                </a:lnTo>
                <a:lnTo>
                  <a:pt x="5035037" y="7070970"/>
                </a:lnTo>
                <a:lnTo>
                  <a:pt x="5015071" y="7078795"/>
                </a:lnTo>
                <a:lnTo>
                  <a:pt x="4989444" y="7083065"/>
                </a:lnTo>
                <a:lnTo>
                  <a:pt x="4975922" y="7078080"/>
                </a:lnTo>
                <a:lnTo>
                  <a:pt x="4960278" y="7084496"/>
                </a:lnTo>
                <a:lnTo>
                  <a:pt x="4940312" y="7070970"/>
                </a:lnTo>
                <a:lnTo>
                  <a:pt x="4926082" y="7059568"/>
                </a:lnTo>
                <a:lnTo>
                  <a:pt x="4911853" y="7053151"/>
                </a:lnTo>
                <a:lnTo>
                  <a:pt x="4905446" y="7055297"/>
                </a:lnTo>
                <a:lnTo>
                  <a:pt x="4898332" y="7063122"/>
                </a:lnTo>
                <a:lnTo>
                  <a:pt x="4890472" y="7065268"/>
                </a:lnTo>
                <a:lnTo>
                  <a:pt x="4883358" y="7061714"/>
                </a:lnTo>
                <a:lnTo>
                  <a:pt x="4862721" y="7033230"/>
                </a:lnTo>
                <a:lnTo>
                  <a:pt x="4841340" y="7018988"/>
                </a:lnTo>
                <a:lnTo>
                  <a:pt x="4826403" y="7016842"/>
                </a:lnTo>
                <a:lnTo>
                  <a:pt x="4785094" y="7031084"/>
                </a:lnTo>
                <a:lnTo>
                  <a:pt x="4717486" y="7018988"/>
                </a:lnTo>
                <a:lnTo>
                  <a:pt x="4656248" y="7023952"/>
                </a:lnTo>
                <a:lnTo>
                  <a:pt x="4602125" y="7014003"/>
                </a:lnTo>
                <a:lnTo>
                  <a:pt x="4525950" y="7023259"/>
                </a:lnTo>
                <a:lnTo>
                  <a:pt x="4514552" y="7031084"/>
                </a:lnTo>
                <a:lnTo>
                  <a:pt x="4503861" y="7041771"/>
                </a:lnTo>
                <a:lnTo>
                  <a:pt x="4488216" y="7053151"/>
                </a:lnTo>
                <a:lnTo>
                  <a:pt x="4460428" y="7070970"/>
                </a:lnTo>
                <a:lnTo>
                  <a:pt x="4413457" y="7069539"/>
                </a:lnTo>
                <a:lnTo>
                  <a:pt x="4384961" y="7046041"/>
                </a:lnTo>
                <a:lnTo>
                  <a:pt x="4369316" y="7048881"/>
                </a:lnTo>
                <a:lnTo>
                  <a:pt x="4358626" y="7053866"/>
                </a:lnTo>
                <a:lnTo>
                  <a:pt x="4330838" y="7040340"/>
                </a:lnTo>
                <a:lnTo>
                  <a:pt x="4319476" y="7026098"/>
                </a:lnTo>
                <a:lnTo>
                  <a:pt x="4295264" y="7026814"/>
                </a:lnTo>
                <a:lnTo>
                  <a:pt x="4270344" y="7028938"/>
                </a:lnTo>
                <a:lnTo>
                  <a:pt x="4260362" y="7038194"/>
                </a:lnTo>
                <a:lnTo>
                  <a:pt x="4220505" y="7042486"/>
                </a:lnTo>
                <a:lnTo>
                  <a:pt x="4165674" y="7026098"/>
                </a:lnTo>
                <a:lnTo>
                  <a:pt x="4138631" y="7016842"/>
                </a:lnTo>
                <a:lnTo>
                  <a:pt x="4100152" y="7025383"/>
                </a:lnTo>
                <a:lnTo>
                  <a:pt x="4046774" y="7040340"/>
                </a:lnTo>
                <a:lnTo>
                  <a:pt x="3974138" y="7021113"/>
                </a:lnTo>
                <a:lnTo>
                  <a:pt x="3956332" y="7025383"/>
                </a:lnTo>
                <a:lnTo>
                  <a:pt x="3933573" y="7041771"/>
                </a:lnTo>
                <a:lnTo>
                  <a:pt x="3867344" y="7051027"/>
                </a:lnTo>
                <a:lnTo>
                  <a:pt x="3846000" y="7053866"/>
                </a:lnTo>
                <a:lnTo>
                  <a:pt x="3710710" y="7043895"/>
                </a:lnTo>
                <a:lnTo>
                  <a:pt x="3697896" y="7046756"/>
                </a:lnTo>
                <a:lnTo>
                  <a:pt x="3687206" y="7056012"/>
                </a:lnTo>
                <a:lnTo>
                  <a:pt x="3666570" y="7093752"/>
                </a:lnTo>
                <a:lnTo>
                  <a:pt x="3662994" y="7100862"/>
                </a:lnTo>
                <a:lnTo>
                  <a:pt x="3652303" y="7112264"/>
                </a:lnTo>
                <a:lnTo>
                  <a:pt x="3643773" y="7125790"/>
                </a:lnTo>
                <a:lnTo>
                  <a:pt x="3640942" y="7141463"/>
                </a:lnTo>
                <a:lnTo>
                  <a:pt x="3618145" y="7178487"/>
                </a:lnTo>
                <a:lnTo>
                  <a:pt x="3570429" y="7185597"/>
                </a:lnTo>
                <a:lnTo>
                  <a:pt x="3549792" y="7226198"/>
                </a:lnTo>
                <a:lnTo>
                  <a:pt x="3523457" y="7243994"/>
                </a:lnTo>
                <a:lnTo>
                  <a:pt x="3516343" y="7248265"/>
                </a:lnTo>
                <a:lnTo>
                  <a:pt x="3499953" y="7254681"/>
                </a:lnTo>
                <a:lnTo>
                  <a:pt x="3467918" y="7261791"/>
                </a:lnTo>
                <a:lnTo>
                  <a:pt x="3436592" y="7260382"/>
                </a:lnTo>
                <a:lnTo>
                  <a:pt x="3348311" y="7250411"/>
                </a:lnTo>
                <a:lnTo>
                  <a:pt x="3331921" y="7248980"/>
                </a:lnTo>
                <a:lnTo>
                  <a:pt x="3324806" y="7251126"/>
                </a:lnTo>
                <a:lnTo>
                  <a:pt x="3314824" y="7258236"/>
                </a:lnTo>
                <a:lnTo>
                  <a:pt x="3262153" y="7295976"/>
                </a:lnTo>
                <a:lnTo>
                  <a:pt x="3210153" y="7300246"/>
                </a:lnTo>
                <a:lnTo>
                  <a:pt x="3175287" y="7321619"/>
                </a:lnTo>
                <a:lnTo>
                  <a:pt x="3166012" y="7325890"/>
                </a:lnTo>
                <a:lnTo>
                  <a:pt x="3137554" y="7328729"/>
                </a:lnTo>
                <a:lnTo>
                  <a:pt x="3125448" y="7333000"/>
                </a:lnTo>
                <a:lnTo>
                  <a:pt x="3116173" y="7339416"/>
                </a:lnTo>
                <a:lnTo>
                  <a:pt x="3105519" y="7351512"/>
                </a:lnTo>
                <a:lnTo>
                  <a:pt x="3084846" y="7389251"/>
                </a:lnTo>
                <a:lnTo>
                  <a:pt x="3084846" y="7398507"/>
                </a:lnTo>
                <a:lnTo>
                  <a:pt x="3071324" y="7432692"/>
                </a:lnTo>
                <a:lnTo>
                  <a:pt x="3064918" y="7446218"/>
                </a:lnTo>
                <a:lnTo>
                  <a:pt x="3061342" y="7450488"/>
                </a:lnTo>
                <a:lnTo>
                  <a:pt x="3055680" y="7455474"/>
                </a:lnTo>
                <a:lnTo>
                  <a:pt x="3049980" y="7460460"/>
                </a:lnTo>
                <a:lnTo>
                  <a:pt x="3037167" y="7464730"/>
                </a:lnTo>
                <a:lnTo>
                  <a:pt x="3037167" y="7471862"/>
                </a:lnTo>
                <a:lnTo>
                  <a:pt x="3041413" y="7480402"/>
                </a:lnTo>
                <a:lnTo>
                  <a:pt x="3032175" y="7493213"/>
                </a:lnTo>
                <a:lnTo>
                  <a:pt x="3007256" y="7539515"/>
                </a:lnTo>
                <a:lnTo>
                  <a:pt x="3003680" y="7548771"/>
                </a:lnTo>
                <a:lnTo>
                  <a:pt x="3000141" y="7593621"/>
                </a:lnTo>
                <a:lnTo>
                  <a:pt x="2985167" y="7593621"/>
                </a:lnTo>
                <a:lnTo>
                  <a:pt x="2978760" y="7572984"/>
                </a:lnTo>
                <a:lnTo>
                  <a:pt x="2966654" y="7564422"/>
                </a:lnTo>
                <a:lnTo>
                  <a:pt x="2948848" y="7557312"/>
                </a:lnTo>
                <a:lnTo>
                  <a:pt x="2934619" y="7557312"/>
                </a:lnTo>
                <a:lnTo>
                  <a:pt x="2932496" y="7566568"/>
                </a:lnTo>
                <a:lnTo>
                  <a:pt x="2925381" y="7573678"/>
                </a:lnTo>
                <a:lnTo>
                  <a:pt x="2921805" y="7586510"/>
                </a:lnTo>
                <a:lnTo>
                  <a:pt x="2921805" y="7600037"/>
                </a:lnTo>
                <a:lnTo>
                  <a:pt x="2927504" y="7612133"/>
                </a:lnTo>
                <a:lnTo>
                  <a:pt x="2923221" y="7618549"/>
                </a:lnTo>
                <a:lnTo>
                  <a:pt x="2925381" y="7632791"/>
                </a:lnTo>
                <a:lnTo>
                  <a:pt x="2929628" y="7642047"/>
                </a:lnTo>
                <a:lnTo>
                  <a:pt x="2932496" y="7649872"/>
                </a:lnTo>
                <a:lnTo>
                  <a:pt x="2929628" y="7661274"/>
                </a:lnTo>
                <a:lnTo>
                  <a:pt x="2923929" y="7666975"/>
                </a:lnTo>
                <a:lnTo>
                  <a:pt x="2918974" y="7672676"/>
                </a:lnTo>
                <a:lnTo>
                  <a:pt x="2903292" y="7678356"/>
                </a:lnTo>
                <a:lnTo>
                  <a:pt x="2827825" y="7705430"/>
                </a:lnTo>
                <a:lnTo>
                  <a:pt x="2816427" y="7712540"/>
                </a:lnTo>
                <a:lnTo>
                  <a:pt x="2793630" y="7720365"/>
                </a:lnTo>
                <a:lnTo>
                  <a:pt x="2778693" y="7691188"/>
                </a:lnTo>
                <a:lnTo>
                  <a:pt x="2748074" y="7673370"/>
                </a:lnTo>
                <a:lnTo>
                  <a:pt x="2734553" y="7663420"/>
                </a:lnTo>
                <a:lnTo>
                  <a:pt x="2715332" y="7669100"/>
                </a:lnTo>
                <a:lnTo>
                  <a:pt x="2700395" y="7664114"/>
                </a:lnTo>
                <a:lnTo>
                  <a:pt x="2685421" y="7654858"/>
                </a:lnTo>
                <a:lnTo>
                  <a:pt x="2653386" y="7645602"/>
                </a:lnTo>
                <a:lnTo>
                  <a:pt x="2641988" y="7634937"/>
                </a:lnTo>
                <a:lnTo>
                  <a:pt x="2625636" y="7611417"/>
                </a:lnTo>
                <a:lnTo>
                  <a:pt x="2575759" y="7562298"/>
                </a:lnTo>
                <a:lnTo>
                  <a:pt x="2560822" y="7553042"/>
                </a:lnTo>
                <a:lnTo>
                  <a:pt x="2544432" y="7553042"/>
                </a:lnTo>
                <a:lnTo>
                  <a:pt x="2510982" y="7559436"/>
                </a:lnTo>
                <a:lnTo>
                  <a:pt x="2471125" y="7548056"/>
                </a:lnTo>
                <a:lnTo>
                  <a:pt x="2451160" y="7521697"/>
                </a:lnTo>
                <a:lnTo>
                  <a:pt x="2435515" y="7489658"/>
                </a:lnTo>
                <a:lnTo>
                  <a:pt x="2419125" y="7461890"/>
                </a:lnTo>
                <a:lnTo>
                  <a:pt x="2377145" y="7439823"/>
                </a:lnTo>
                <a:lnTo>
                  <a:pt x="2372154" y="7426297"/>
                </a:lnTo>
                <a:lnTo>
                  <a:pt x="2369993" y="7411340"/>
                </a:lnTo>
                <a:lnTo>
                  <a:pt x="2365039" y="7393522"/>
                </a:lnTo>
                <a:lnTo>
                  <a:pt x="2358632" y="7376440"/>
                </a:lnTo>
                <a:lnTo>
                  <a:pt x="2333005" y="7347956"/>
                </a:lnTo>
                <a:lnTo>
                  <a:pt x="2314492" y="7305947"/>
                </a:lnTo>
                <a:lnTo>
                  <a:pt x="2303093" y="7277464"/>
                </a:lnTo>
                <a:lnTo>
                  <a:pt x="2285996" y="7244710"/>
                </a:lnTo>
                <a:lnTo>
                  <a:pt x="2269606" y="7230468"/>
                </a:lnTo>
                <a:lnTo>
                  <a:pt x="2263199" y="7223336"/>
                </a:lnTo>
                <a:lnTo>
                  <a:pt x="2272474" y="7219066"/>
                </a:lnTo>
                <a:lnTo>
                  <a:pt x="2278881" y="7219781"/>
                </a:lnTo>
                <a:lnTo>
                  <a:pt x="2303093" y="7241848"/>
                </a:lnTo>
                <a:lnTo>
                  <a:pt x="2308792" y="7250411"/>
                </a:lnTo>
                <a:lnTo>
                  <a:pt x="2304509" y="7258236"/>
                </a:lnTo>
                <a:lnTo>
                  <a:pt x="2310916" y="7267492"/>
                </a:lnTo>
                <a:lnTo>
                  <a:pt x="2322314" y="7281018"/>
                </a:lnTo>
                <a:lnTo>
                  <a:pt x="2331552" y="7279610"/>
                </a:lnTo>
                <a:lnTo>
                  <a:pt x="2337959" y="7273908"/>
                </a:lnTo>
                <a:lnTo>
                  <a:pt x="2346526" y="7260382"/>
                </a:lnTo>
                <a:lnTo>
                  <a:pt x="2362171" y="7241848"/>
                </a:lnTo>
                <a:lnTo>
                  <a:pt x="2356472" y="7241848"/>
                </a:lnTo>
                <a:lnTo>
                  <a:pt x="2340827" y="7246834"/>
                </a:lnTo>
                <a:lnTo>
                  <a:pt x="2328013" y="7244710"/>
                </a:lnTo>
                <a:lnTo>
                  <a:pt x="2321606" y="7230468"/>
                </a:lnTo>
                <a:lnTo>
                  <a:pt x="2326560" y="7201269"/>
                </a:lnTo>
                <a:lnTo>
                  <a:pt x="2320154" y="7183472"/>
                </a:lnTo>
                <a:lnTo>
                  <a:pt x="2283128" y="7148573"/>
                </a:lnTo>
                <a:lnTo>
                  <a:pt x="2274598" y="7144302"/>
                </a:lnTo>
                <a:lnTo>
                  <a:pt x="2224050" y="7141463"/>
                </a:lnTo>
                <a:lnTo>
                  <a:pt x="2209113" y="7137886"/>
                </a:lnTo>
                <a:lnTo>
                  <a:pt x="2199130" y="7125790"/>
                </a:lnTo>
                <a:lnTo>
                  <a:pt x="2189892" y="7088051"/>
                </a:lnTo>
                <a:lnTo>
                  <a:pt x="2181325" y="7069539"/>
                </a:lnTo>
                <a:lnTo>
                  <a:pt x="2171380" y="7051742"/>
                </a:lnTo>
                <a:lnTo>
                  <a:pt x="2165680" y="7034639"/>
                </a:lnTo>
                <a:lnTo>
                  <a:pt x="2169219" y="7017558"/>
                </a:lnTo>
                <a:lnTo>
                  <a:pt x="2183448" y="7002601"/>
                </a:lnTo>
                <a:lnTo>
                  <a:pt x="2197007" y="6994775"/>
                </a:lnTo>
                <a:lnTo>
                  <a:pt x="2226173" y="6984804"/>
                </a:lnTo>
                <a:lnTo>
                  <a:pt x="2236156" y="6976263"/>
                </a:lnTo>
                <a:lnTo>
                  <a:pt x="2243978" y="6953459"/>
                </a:lnTo>
                <a:lnTo>
                  <a:pt x="2237572" y="6914311"/>
                </a:lnTo>
                <a:lnTo>
                  <a:pt x="2241855" y="6892222"/>
                </a:lnTo>
                <a:lnTo>
                  <a:pt x="2267483" y="6869440"/>
                </a:lnTo>
                <a:lnTo>
                  <a:pt x="2328721" y="6874425"/>
                </a:lnTo>
                <a:lnTo>
                  <a:pt x="2350772" y="6845942"/>
                </a:lnTo>
                <a:lnTo>
                  <a:pt x="2335836" y="6855913"/>
                </a:lnTo>
                <a:lnTo>
                  <a:pt x="2316615" y="6863023"/>
                </a:lnTo>
                <a:lnTo>
                  <a:pt x="2296686" y="6864454"/>
                </a:lnTo>
                <a:lnTo>
                  <a:pt x="2283128" y="6851643"/>
                </a:lnTo>
                <a:lnTo>
                  <a:pt x="2251093" y="6864454"/>
                </a:lnTo>
                <a:lnTo>
                  <a:pt x="2236156" y="6874425"/>
                </a:lnTo>
                <a:lnTo>
                  <a:pt x="2231165" y="6895084"/>
                </a:lnTo>
                <a:lnTo>
                  <a:pt x="2235448" y="6952766"/>
                </a:lnTo>
                <a:lnTo>
                  <a:pt x="2231165" y="6962715"/>
                </a:lnTo>
                <a:lnTo>
                  <a:pt x="2204122" y="6964146"/>
                </a:lnTo>
                <a:lnTo>
                  <a:pt x="2182741" y="6935663"/>
                </a:lnTo>
                <a:lnTo>
                  <a:pt x="2157821" y="6872279"/>
                </a:lnTo>
                <a:lnTo>
                  <a:pt x="2140760" y="6842387"/>
                </a:lnTo>
                <a:lnTo>
                  <a:pt x="2119379" y="6819605"/>
                </a:lnTo>
                <a:lnTo>
                  <a:pt x="1932127" y="6685013"/>
                </a:lnTo>
                <a:lnTo>
                  <a:pt x="1912906" y="6674326"/>
                </a:lnTo>
                <a:lnTo>
                  <a:pt x="1895101" y="6669341"/>
                </a:lnTo>
                <a:lnTo>
                  <a:pt x="1881579" y="6664355"/>
                </a:lnTo>
                <a:lnTo>
                  <a:pt x="1850253" y="6637302"/>
                </a:lnTo>
                <a:lnTo>
                  <a:pt x="1835316" y="6630886"/>
                </a:lnTo>
                <a:lnTo>
                  <a:pt x="1820341" y="6622345"/>
                </a:lnTo>
                <a:lnTo>
                  <a:pt x="1806820" y="6601709"/>
                </a:lnTo>
                <a:lnTo>
                  <a:pt x="1801828" y="6576780"/>
                </a:lnTo>
                <a:lnTo>
                  <a:pt x="1806820" y="6564663"/>
                </a:lnTo>
                <a:lnTo>
                  <a:pt x="1816058" y="6556838"/>
                </a:lnTo>
                <a:lnTo>
                  <a:pt x="1842430" y="6516952"/>
                </a:lnTo>
                <a:lnTo>
                  <a:pt x="1850253" y="6499871"/>
                </a:lnTo>
                <a:lnTo>
                  <a:pt x="1811811" y="6544027"/>
                </a:lnTo>
                <a:lnTo>
                  <a:pt x="1791138" y="6558268"/>
                </a:lnTo>
                <a:lnTo>
                  <a:pt x="1767671" y="6558268"/>
                </a:lnTo>
                <a:lnTo>
                  <a:pt x="1767671" y="6564663"/>
                </a:lnTo>
                <a:lnTo>
                  <a:pt x="1784023" y="6590307"/>
                </a:lnTo>
                <a:lnTo>
                  <a:pt x="1792591" y="6606694"/>
                </a:lnTo>
                <a:lnTo>
                  <a:pt x="1793298" y="6617359"/>
                </a:lnTo>
                <a:lnTo>
                  <a:pt x="1783316" y="6618075"/>
                </a:lnTo>
                <a:lnTo>
                  <a:pt x="1716378" y="6585321"/>
                </a:lnTo>
                <a:lnTo>
                  <a:pt x="1691459" y="6578211"/>
                </a:lnTo>
                <a:lnTo>
                  <a:pt x="1663000" y="6567524"/>
                </a:lnTo>
                <a:lnTo>
                  <a:pt x="1642364" y="6576780"/>
                </a:lnTo>
                <a:lnTo>
                  <a:pt x="1663708" y="6580335"/>
                </a:lnTo>
                <a:lnTo>
                  <a:pt x="1674398" y="6585321"/>
                </a:lnTo>
                <a:lnTo>
                  <a:pt x="1490684" y="6589591"/>
                </a:lnTo>
                <a:lnTo>
                  <a:pt x="1477871" y="6594577"/>
                </a:lnTo>
                <a:lnTo>
                  <a:pt x="1463641" y="6608103"/>
                </a:lnTo>
                <a:lnTo>
                  <a:pt x="1449412" y="6610249"/>
                </a:lnTo>
                <a:lnTo>
                  <a:pt x="1436598" y="6605264"/>
                </a:lnTo>
                <a:lnTo>
                  <a:pt x="1424492" y="6597438"/>
                </a:lnTo>
                <a:lnTo>
                  <a:pt x="1413094" y="6556122"/>
                </a:lnTo>
                <a:lnTo>
                  <a:pt x="1409518" y="6534055"/>
                </a:lnTo>
                <a:lnTo>
                  <a:pt x="1414509" y="6519813"/>
                </a:lnTo>
                <a:lnTo>
                  <a:pt x="1406687" y="6488469"/>
                </a:lnTo>
                <a:lnTo>
                  <a:pt x="1401696" y="6412990"/>
                </a:lnTo>
                <a:lnTo>
                  <a:pt x="1388174" y="6383097"/>
                </a:lnTo>
                <a:lnTo>
                  <a:pt x="1390297" y="6372411"/>
                </a:lnTo>
                <a:lnTo>
                  <a:pt x="1388174" y="6351059"/>
                </a:lnTo>
                <a:lnTo>
                  <a:pt x="1382475" y="6328255"/>
                </a:lnTo>
                <a:lnTo>
                  <a:pt x="1377484" y="6310458"/>
                </a:lnTo>
                <a:lnTo>
                  <a:pt x="1373200" y="6304042"/>
                </a:lnTo>
                <a:lnTo>
                  <a:pt x="1361094" y="6293377"/>
                </a:lnTo>
                <a:lnTo>
                  <a:pt x="1354687" y="6287676"/>
                </a:lnTo>
                <a:lnTo>
                  <a:pt x="1348280" y="6276989"/>
                </a:lnTo>
                <a:lnTo>
                  <a:pt x="1347572" y="6276274"/>
                </a:lnTo>
                <a:lnTo>
                  <a:pt x="1346157" y="6270573"/>
                </a:lnTo>
                <a:lnTo>
                  <a:pt x="1345449" y="6264893"/>
                </a:lnTo>
                <a:lnTo>
                  <a:pt x="1341165" y="6251367"/>
                </a:lnTo>
                <a:lnTo>
                  <a:pt x="1338334" y="6251367"/>
                </a:lnTo>
                <a:lnTo>
                  <a:pt x="1336919" y="6249936"/>
                </a:lnTo>
                <a:lnTo>
                  <a:pt x="1336919" y="6239965"/>
                </a:lnTo>
                <a:lnTo>
                  <a:pt x="1339042" y="6236410"/>
                </a:lnTo>
                <a:lnTo>
                  <a:pt x="1347572" y="6227154"/>
                </a:lnTo>
                <a:lnTo>
                  <a:pt x="1348280" y="6222168"/>
                </a:lnTo>
                <a:lnTo>
                  <a:pt x="1349733" y="6217898"/>
                </a:lnTo>
                <a:lnTo>
                  <a:pt x="1350441" y="6212912"/>
                </a:lnTo>
                <a:lnTo>
                  <a:pt x="1348280" y="6207927"/>
                </a:lnTo>
                <a:lnTo>
                  <a:pt x="1355395" y="6202226"/>
                </a:lnTo>
                <a:lnTo>
                  <a:pt x="1375360" y="6180852"/>
                </a:lnTo>
                <a:lnTo>
                  <a:pt x="1380315" y="6173027"/>
                </a:lnTo>
                <a:lnTo>
                  <a:pt x="1384598" y="6158785"/>
                </a:lnTo>
                <a:lnTo>
                  <a:pt x="1391713" y="6113220"/>
                </a:lnTo>
                <a:lnTo>
                  <a:pt x="1402403" y="6084022"/>
                </a:lnTo>
                <a:lnTo>
                  <a:pt x="1415925" y="6064079"/>
                </a:lnTo>
                <a:lnTo>
                  <a:pt x="1485693" y="6004988"/>
                </a:lnTo>
                <a:lnTo>
                  <a:pt x="1506366" y="5967942"/>
                </a:lnTo>
                <a:lnTo>
                  <a:pt x="1514189" y="5934473"/>
                </a:lnTo>
                <a:lnTo>
                  <a:pt x="1531286" y="5890339"/>
                </a:lnTo>
                <a:lnTo>
                  <a:pt x="1534825" y="5873236"/>
                </a:lnTo>
                <a:lnTo>
                  <a:pt x="1534825" y="5863264"/>
                </a:lnTo>
                <a:lnTo>
                  <a:pt x="1531994" y="5854008"/>
                </a:lnTo>
                <a:lnTo>
                  <a:pt x="1531994" y="5846183"/>
                </a:lnTo>
                <a:lnTo>
                  <a:pt x="1536985" y="5840482"/>
                </a:lnTo>
                <a:lnTo>
                  <a:pt x="1561197" y="5836212"/>
                </a:lnTo>
                <a:lnTo>
                  <a:pt x="1569728" y="5829817"/>
                </a:lnTo>
                <a:lnTo>
                  <a:pt x="1579673" y="5831226"/>
                </a:lnTo>
                <a:lnTo>
                  <a:pt x="1588948" y="5834087"/>
                </a:lnTo>
                <a:lnTo>
                  <a:pt x="1598186" y="5834781"/>
                </a:lnTo>
                <a:lnTo>
                  <a:pt x="1607461" y="5829817"/>
                </a:lnTo>
                <a:lnTo>
                  <a:pt x="1618152" y="5826956"/>
                </a:lnTo>
                <a:lnTo>
                  <a:pt x="1623106" y="5823401"/>
                </a:lnTo>
                <a:lnTo>
                  <a:pt x="1631673" y="5813429"/>
                </a:lnTo>
                <a:lnTo>
                  <a:pt x="1638788" y="5792771"/>
                </a:lnTo>
                <a:lnTo>
                  <a:pt x="1645195" y="5785661"/>
                </a:lnTo>
                <a:lnTo>
                  <a:pt x="1658716" y="5787092"/>
                </a:lnTo>
                <a:lnTo>
                  <a:pt x="1701441" y="5804888"/>
                </a:lnTo>
                <a:lnTo>
                  <a:pt x="1720662" y="5802742"/>
                </a:lnTo>
                <a:lnTo>
                  <a:pt x="1727069" y="5779245"/>
                </a:lnTo>
                <a:lnTo>
                  <a:pt x="1734184" y="5766434"/>
                </a:lnTo>
                <a:lnTo>
                  <a:pt x="1740590" y="5737950"/>
                </a:lnTo>
                <a:lnTo>
                  <a:pt x="1754857" y="5708752"/>
                </a:lnTo>
                <a:lnTo>
                  <a:pt x="1765510" y="5676713"/>
                </a:lnTo>
                <a:lnTo>
                  <a:pt x="1771917" y="5661756"/>
                </a:lnTo>
                <a:lnTo>
                  <a:pt x="1779069" y="5634703"/>
                </a:lnTo>
                <a:lnTo>
                  <a:pt x="1776909" y="5632557"/>
                </a:lnTo>
                <a:lnTo>
                  <a:pt x="1778100" y="5631577"/>
                </a:lnTo>
                <a:lnTo>
                  <a:pt x="1767597" y="5624582"/>
                </a:lnTo>
                <a:lnTo>
                  <a:pt x="1746241" y="5626719"/>
                </a:lnTo>
                <a:lnTo>
                  <a:pt x="1726315" y="5631699"/>
                </a:lnTo>
                <a:lnTo>
                  <a:pt x="1724170" y="5631699"/>
                </a:lnTo>
                <a:lnTo>
                  <a:pt x="1719899" y="5630994"/>
                </a:lnTo>
                <a:lnTo>
                  <a:pt x="1710642" y="5643092"/>
                </a:lnTo>
                <a:lnTo>
                  <a:pt x="1692146" y="5651641"/>
                </a:lnTo>
                <a:lnTo>
                  <a:pt x="1673632" y="5655916"/>
                </a:lnTo>
                <a:lnTo>
                  <a:pt x="1662248" y="5655916"/>
                </a:lnTo>
                <a:lnTo>
                  <a:pt x="1651561" y="5646661"/>
                </a:lnTo>
                <a:lnTo>
                  <a:pt x="1644449" y="5639543"/>
                </a:lnTo>
                <a:lnTo>
                  <a:pt x="1613121" y="5560522"/>
                </a:lnTo>
                <a:lnTo>
                  <a:pt x="1608850" y="5556247"/>
                </a:lnTo>
                <a:lnTo>
                  <a:pt x="1596751" y="5546992"/>
                </a:lnTo>
                <a:lnTo>
                  <a:pt x="1591765" y="5542012"/>
                </a:lnTo>
                <a:lnTo>
                  <a:pt x="1588209" y="5535599"/>
                </a:lnTo>
                <a:lnTo>
                  <a:pt x="1583223" y="5522070"/>
                </a:lnTo>
                <a:lnTo>
                  <a:pt x="1580382" y="5517089"/>
                </a:lnTo>
                <a:lnTo>
                  <a:pt x="1499212" y="5413166"/>
                </a:lnTo>
                <a:lnTo>
                  <a:pt x="1478571" y="5397499"/>
                </a:lnTo>
                <a:lnTo>
                  <a:pt x="1467902" y="5392518"/>
                </a:lnTo>
                <a:lnTo>
                  <a:pt x="1478571" y="5379694"/>
                </a:lnTo>
                <a:lnTo>
                  <a:pt x="1485702" y="5369733"/>
                </a:lnTo>
                <a:lnTo>
                  <a:pt x="1487113" y="5358341"/>
                </a:lnTo>
                <a:lnTo>
                  <a:pt x="1478571" y="5345537"/>
                </a:lnTo>
                <a:lnTo>
                  <a:pt x="1485702" y="5334145"/>
                </a:lnTo>
                <a:lnTo>
                  <a:pt x="1499212" y="5285732"/>
                </a:lnTo>
                <a:lnTo>
                  <a:pt x="1531255" y="5238750"/>
                </a:lnTo>
                <a:lnTo>
                  <a:pt x="1535526" y="5225220"/>
                </a:lnTo>
                <a:lnTo>
                  <a:pt x="1532684" y="5218103"/>
                </a:lnTo>
                <a:lnTo>
                  <a:pt x="1528413" y="5215260"/>
                </a:lnTo>
                <a:lnTo>
                  <a:pt x="1523427" y="5211690"/>
                </a:lnTo>
                <a:lnTo>
                  <a:pt x="1519871" y="5206005"/>
                </a:lnTo>
                <a:lnTo>
                  <a:pt x="1519156" y="5198160"/>
                </a:lnTo>
                <a:lnTo>
                  <a:pt x="1517726" y="5188200"/>
                </a:lnTo>
                <a:lnTo>
                  <a:pt x="1519871" y="5166141"/>
                </a:lnTo>
                <a:lnTo>
                  <a:pt x="1524839" y="5133395"/>
                </a:lnTo>
                <a:lnTo>
                  <a:pt x="1526983" y="5125551"/>
                </a:lnTo>
                <a:lnTo>
                  <a:pt x="1533381" y="5113453"/>
                </a:lnTo>
                <a:lnTo>
                  <a:pt x="1535526" y="5109178"/>
                </a:lnTo>
                <a:lnTo>
                  <a:pt x="1568980" y="5081413"/>
                </a:lnTo>
                <a:lnTo>
                  <a:pt x="1580382" y="5072158"/>
                </a:lnTo>
                <a:lnTo>
                  <a:pt x="1591765" y="5067904"/>
                </a:lnTo>
                <a:lnTo>
                  <a:pt x="1603864" y="5057217"/>
                </a:lnTo>
                <a:lnTo>
                  <a:pt x="1614551" y="5045119"/>
                </a:lnTo>
                <a:lnTo>
                  <a:pt x="1618822" y="5035864"/>
                </a:lnTo>
                <a:lnTo>
                  <a:pt x="1625934" y="5029451"/>
                </a:lnTo>
                <a:lnTo>
                  <a:pt x="1660818" y="5022334"/>
                </a:lnTo>
                <a:lnTo>
                  <a:pt x="1673632" y="5015921"/>
                </a:lnTo>
                <a:lnTo>
                  <a:pt x="1682889" y="5006666"/>
                </a:lnTo>
                <a:lnTo>
                  <a:pt x="1692146" y="4998137"/>
                </a:lnTo>
                <a:lnTo>
                  <a:pt x="1698544" y="4995274"/>
                </a:lnTo>
                <a:lnTo>
                  <a:pt x="1697132" y="4980333"/>
                </a:lnTo>
                <a:lnTo>
                  <a:pt x="1700688" y="4965392"/>
                </a:lnTo>
                <a:lnTo>
                  <a:pt x="1690001" y="4946155"/>
                </a:lnTo>
                <a:lnTo>
                  <a:pt x="1706371" y="4932646"/>
                </a:lnTo>
                <a:lnTo>
                  <a:pt x="1723455" y="4909135"/>
                </a:lnTo>
                <a:lnTo>
                  <a:pt x="1749082" y="4859310"/>
                </a:lnTo>
                <a:lnTo>
                  <a:pt x="1756213" y="4850055"/>
                </a:lnTo>
                <a:lnTo>
                  <a:pt x="1760484" y="4839389"/>
                </a:lnTo>
                <a:lnTo>
                  <a:pt x="1759769" y="4831545"/>
                </a:lnTo>
                <a:lnTo>
                  <a:pt x="1751227" y="4823722"/>
                </a:lnTo>
                <a:lnTo>
                  <a:pt x="1756213" y="4807349"/>
                </a:lnTo>
                <a:lnTo>
                  <a:pt x="1751227" y="4787407"/>
                </a:lnTo>
                <a:lnTo>
                  <a:pt x="1740540" y="4770328"/>
                </a:lnTo>
                <a:lnTo>
                  <a:pt x="1728441" y="4758936"/>
                </a:lnTo>
                <a:lnTo>
                  <a:pt x="1710642" y="4746132"/>
                </a:lnTo>
                <a:lnTo>
                  <a:pt x="1691431" y="4741131"/>
                </a:lnTo>
                <a:lnTo>
                  <a:pt x="1671487" y="4743268"/>
                </a:lnTo>
                <a:lnTo>
                  <a:pt x="1652991" y="4754661"/>
                </a:lnTo>
                <a:lnTo>
                  <a:pt x="1643734" y="4757504"/>
                </a:lnTo>
                <a:lnTo>
                  <a:pt x="1632350" y="4755366"/>
                </a:lnTo>
                <a:lnTo>
                  <a:pt x="1621663" y="4750386"/>
                </a:lnTo>
                <a:lnTo>
                  <a:pt x="1613121" y="4741857"/>
                </a:lnTo>
                <a:lnTo>
                  <a:pt x="1612406" y="4734013"/>
                </a:lnTo>
                <a:lnTo>
                  <a:pt x="1620233" y="4714797"/>
                </a:lnTo>
                <a:lnTo>
                  <a:pt x="1622378" y="4704837"/>
                </a:lnTo>
                <a:lnTo>
                  <a:pt x="1613121" y="4686326"/>
                </a:lnTo>
                <a:lnTo>
                  <a:pt x="1594607" y="4677777"/>
                </a:lnTo>
                <a:lnTo>
                  <a:pt x="1573966" y="4672796"/>
                </a:lnTo>
                <a:lnTo>
                  <a:pt x="1555452" y="4662109"/>
                </a:lnTo>
                <a:lnTo>
                  <a:pt x="1544783" y="4646463"/>
                </a:lnTo>
                <a:lnTo>
                  <a:pt x="1538367" y="4627247"/>
                </a:lnTo>
                <a:lnTo>
                  <a:pt x="1539797" y="4605873"/>
                </a:lnTo>
                <a:lnTo>
                  <a:pt x="1549769" y="4588795"/>
                </a:lnTo>
                <a:lnTo>
                  <a:pt x="1512740" y="4541813"/>
                </a:lnTo>
                <a:lnTo>
                  <a:pt x="1498515" y="4530421"/>
                </a:lnTo>
                <a:lnTo>
                  <a:pt x="1492814" y="4519028"/>
                </a:lnTo>
                <a:lnTo>
                  <a:pt x="1488543" y="4498381"/>
                </a:lnTo>
                <a:lnTo>
                  <a:pt x="1488543" y="4476322"/>
                </a:lnTo>
                <a:lnTo>
                  <a:pt x="1492099" y="4462792"/>
                </a:lnTo>
                <a:lnTo>
                  <a:pt x="1498515" y="4448556"/>
                </a:lnTo>
                <a:lnTo>
                  <a:pt x="1502072" y="4425771"/>
                </a:lnTo>
                <a:lnTo>
                  <a:pt x="1502072" y="4405124"/>
                </a:lnTo>
                <a:lnTo>
                  <a:pt x="1497086" y="4395869"/>
                </a:lnTo>
                <a:lnTo>
                  <a:pt x="1465043" y="4386613"/>
                </a:lnTo>
                <a:lnTo>
                  <a:pt x="1448673" y="4378790"/>
                </a:lnTo>
                <a:lnTo>
                  <a:pt x="1437290" y="4369535"/>
                </a:lnTo>
                <a:lnTo>
                  <a:pt x="1429462" y="4348182"/>
                </a:lnTo>
                <a:lnTo>
                  <a:pt x="1423761" y="4339632"/>
                </a:lnTo>
                <a:lnTo>
                  <a:pt x="1397420" y="4326102"/>
                </a:lnTo>
                <a:lnTo>
                  <a:pt x="1385321" y="4314004"/>
                </a:lnTo>
                <a:lnTo>
                  <a:pt x="1362536" y="4283396"/>
                </a:lnTo>
                <a:lnTo>
                  <a:pt x="1349007" y="4271298"/>
                </a:lnTo>
                <a:lnTo>
                  <a:pt x="1324096" y="4202963"/>
                </a:lnTo>
                <a:lnTo>
                  <a:pt x="1319109" y="4188001"/>
                </a:lnTo>
                <a:lnTo>
                  <a:pt x="1317698" y="4185864"/>
                </a:lnTo>
                <a:lnTo>
                  <a:pt x="1481431" y="4193708"/>
                </a:lnTo>
                <a:lnTo>
                  <a:pt x="1492099" y="4191571"/>
                </a:lnTo>
                <a:lnTo>
                  <a:pt x="1504198" y="4185159"/>
                </a:lnTo>
                <a:lnTo>
                  <a:pt x="1517726" y="4183021"/>
                </a:lnTo>
                <a:lnTo>
                  <a:pt x="1549054" y="4183021"/>
                </a:lnTo>
                <a:lnTo>
                  <a:pt x="1561152" y="4178746"/>
                </a:lnTo>
                <a:lnTo>
                  <a:pt x="1578237" y="4189433"/>
                </a:lnTo>
                <a:lnTo>
                  <a:pt x="1601737" y="4190139"/>
                </a:lnTo>
                <a:lnTo>
                  <a:pt x="1712787" y="4176609"/>
                </a:lnTo>
                <a:lnTo>
                  <a:pt x="1724170" y="4171629"/>
                </a:lnTo>
                <a:lnTo>
                  <a:pt x="1733428" y="4150981"/>
                </a:lnTo>
                <a:lnTo>
                  <a:pt x="1732713" y="4143863"/>
                </a:lnTo>
                <a:lnTo>
                  <a:pt x="1730586" y="4137451"/>
                </a:lnTo>
                <a:lnTo>
                  <a:pt x="1730586" y="4128217"/>
                </a:lnTo>
                <a:lnTo>
                  <a:pt x="1733428" y="4118961"/>
                </a:lnTo>
                <a:lnTo>
                  <a:pt x="1742685" y="4101862"/>
                </a:lnTo>
                <a:lnTo>
                  <a:pt x="1746241" y="4092607"/>
                </a:lnTo>
                <a:lnTo>
                  <a:pt x="1744811" y="4084784"/>
                </a:lnTo>
                <a:lnTo>
                  <a:pt x="1740540" y="4075529"/>
                </a:lnTo>
                <a:lnTo>
                  <a:pt x="1739843" y="4064842"/>
                </a:lnTo>
                <a:lnTo>
                  <a:pt x="1746241" y="4051333"/>
                </a:lnTo>
                <a:lnTo>
                  <a:pt x="1751227" y="4046331"/>
                </a:lnTo>
                <a:lnTo>
                  <a:pt x="1769026" y="4039214"/>
                </a:lnTo>
                <a:lnTo>
                  <a:pt x="1776139" y="4034960"/>
                </a:lnTo>
                <a:lnTo>
                  <a:pt x="1796083" y="4005762"/>
                </a:lnTo>
                <a:lnTo>
                  <a:pt x="1798209" y="3996507"/>
                </a:lnTo>
                <a:lnTo>
                  <a:pt x="1798924" y="3979429"/>
                </a:lnTo>
                <a:lnTo>
                  <a:pt x="1800354" y="3971585"/>
                </a:lnTo>
                <a:lnTo>
                  <a:pt x="1800354" y="3966604"/>
                </a:lnTo>
                <a:lnTo>
                  <a:pt x="1796780" y="3955938"/>
                </a:lnTo>
                <a:lnTo>
                  <a:pt x="1796780" y="3950937"/>
                </a:lnTo>
                <a:lnTo>
                  <a:pt x="1798924" y="3946683"/>
                </a:lnTo>
                <a:lnTo>
                  <a:pt x="1807467" y="3940271"/>
                </a:lnTo>
                <a:lnTo>
                  <a:pt x="1809593" y="3937428"/>
                </a:lnTo>
                <a:lnTo>
                  <a:pt x="1813168" y="3912505"/>
                </a:lnTo>
                <a:lnTo>
                  <a:pt x="1816724" y="3903956"/>
                </a:lnTo>
                <a:lnTo>
                  <a:pt x="1815294" y="3892563"/>
                </a:lnTo>
                <a:lnTo>
                  <a:pt x="1818850" y="3882603"/>
                </a:lnTo>
                <a:lnTo>
                  <a:pt x="1832378" y="3860544"/>
                </a:lnTo>
                <a:lnTo>
                  <a:pt x="1801051" y="3805719"/>
                </a:lnTo>
                <a:lnTo>
                  <a:pt x="1784681" y="3783660"/>
                </a:lnTo>
                <a:lnTo>
                  <a:pt x="1774012" y="3767287"/>
                </a:lnTo>
                <a:lnTo>
                  <a:pt x="1765470" y="3760169"/>
                </a:lnTo>
                <a:lnTo>
                  <a:pt x="1757624" y="3756600"/>
                </a:lnTo>
                <a:lnTo>
                  <a:pt x="1737699" y="3753757"/>
                </a:lnTo>
                <a:lnTo>
                  <a:pt x="1728441" y="3751620"/>
                </a:lnTo>
                <a:lnTo>
                  <a:pt x="1719184" y="3738090"/>
                </a:lnTo>
                <a:lnTo>
                  <a:pt x="1714217" y="3703933"/>
                </a:lnTo>
                <a:lnTo>
                  <a:pt x="1707801" y="3689677"/>
                </a:lnTo>
                <a:lnTo>
                  <a:pt x="1714217" y="3678305"/>
                </a:lnTo>
                <a:lnTo>
                  <a:pt x="1721329" y="3654793"/>
                </a:lnTo>
                <a:lnTo>
                  <a:pt x="1728441" y="3645538"/>
                </a:lnTo>
                <a:lnTo>
                  <a:pt x="1741970" y="3639852"/>
                </a:lnTo>
                <a:lnTo>
                  <a:pt x="1775424" y="3617794"/>
                </a:lnTo>
                <a:lnTo>
                  <a:pt x="1784681" y="3617067"/>
                </a:lnTo>
                <a:lnTo>
                  <a:pt x="1789667" y="3615656"/>
                </a:lnTo>
                <a:lnTo>
                  <a:pt x="1803910" y="3617067"/>
                </a:lnTo>
                <a:lnTo>
                  <a:pt x="1818850" y="3615656"/>
                </a:lnTo>
                <a:lnTo>
                  <a:pt x="1833093" y="3606401"/>
                </a:lnTo>
                <a:lnTo>
                  <a:pt x="1835238" y="3599989"/>
                </a:lnTo>
                <a:lnTo>
                  <a:pt x="1835238" y="3592893"/>
                </a:lnTo>
                <a:lnTo>
                  <a:pt x="1835195" y="3592856"/>
                </a:lnTo>
                <a:lnTo>
                  <a:pt x="1835238" y="3592600"/>
                </a:lnTo>
                <a:lnTo>
                  <a:pt x="1835238" y="3592166"/>
                </a:lnTo>
                <a:lnTo>
                  <a:pt x="1835302" y="3592220"/>
                </a:lnTo>
                <a:lnTo>
                  <a:pt x="1836633" y="3584319"/>
                </a:lnTo>
                <a:lnTo>
                  <a:pt x="1839474" y="3577196"/>
                </a:lnTo>
                <a:lnTo>
                  <a:pt x="1843752" y="3571514"/>
                </a:lnTo>
                <a:lnTo>
                  <a:pt x="1876473" y="3546596"/>
                </a:lnTo>
                <a:lnTo>
                  <a:pt x="1882890" y="3539473"/>
                </a:lnTo>
                <a:lnTo>
                  <a:pt x="1896393" y="3515997"/>
                </a:lnTo>
                <a:lnTo>
                  <a:pt x="1870791" y="3491773"/>
                </a:lnTo>
                <a:lnTo>
                  <a:pt x="1852976" y="3462588"/>
                </a:lnTo>
                <a:lnTo>
                  <a:pt x="1848732" y="3430548"/>
                </a:lnTo>
                <a:lnTo>
                  <a:pt x="1862936" y="3395680"/>
                </a:lnTo>
                <a:lnTo>
                  <a:pt x="1880751" y="3370763"/>
                </a:lnTo>
                <a:lnTo>
                  <a:pt x="1882890" y="3357957"/>
                </a:lnTo>
                <a:lnTo>
                  <a:pt x="1878612" y="3340857"/>
                </a:lnTo>
                <a:lnTo>
                  <a:pt x="1870791" y="3327331"/>
                </a:lnTo>
                <a:lnTo>
                  <a:pt x="1862235" y="3318794"/>
                </a:lnTo>
                <a:lnTo>
                  <a:pt x="1855851" y="3308123"/>
                </a:lnTo>
                <a:lnTo>
                  <a:pt x="1853712" y="3291022"/>
                </a:lnTo>
                <a:lnTo>
                  <a:pt x="1857956" y="3275363"/>
                </a:lnTo>
                <a:lnTo>
                  <a:pt x="1875771" y="3243322"/>
                </a:lnTo>
                <a:lnTo>
                  <a:pt x="1880751" y="3225528"/>
                </a:lnTo>
                <a:lnTo>
                  <a:pt x="1882155" y="3214137"/>
                </a:lnTo>
                <a:lnTo>
                  <a:pt x="1880049" y="3195649"/>
                </a:lnTo>
                <a:lnTo>
                  <a:pt x="1873632" y="3162168"/>
                </a:lnTo>
                <a:lnTo>
                  <a:pt x="1864374" y="3130155"/>
                </a:lnTo>
                <a:lnTo>
                  <a:pt x="1862235" y="3115189"/>
                </a:lnTo>
                <a:lnTo>
                  <a:pt x="1862235" y="3095980"/>
                </a:lnTo>
                <a:lnTo>
                  <a:pt x="1864374" y="3086723"/>
                </a:lnTo>
                <a:lnTo>
                  <a:pt x="1866513" y="3080320"/>
                </a:lnTo>
                <a:lnTo>
                  <a:pt x="1866513" y="3075332"/>
                </a:lnTo>
                <a:lnTo>
                  <a:pt x="1864374" y="3064660"/>
                </a:lnTo>
                <a:lnTo>
                  <a:pt x="1862936" y="3057537"/>
                </a:lnTo>
                <a:lnTo>
                  <a:pt x="1864374" y="3032620"/>
                </a:lnTo>
                <a:lnTo>
                  <a:pt x="1876473" y="3028352"/>
                </a:lnTo>
                <a:lnTo>
                  <a:pt x="1880049" y="3016240"/>
                </a:lnTo>
                <a:lnTo>
                  <a:pt x="1875771" y="3002714"/>
                </a:lnTo>
                <a:lnTo>
                  <a:pt x="1867215" y="2996312"/>
                </a:lnTo>
                <a:lnTo>
                  <a:pt x="1857255" y="2993457"/>
                </a:lnTo>
                <a:lnTo>
                  <a:pt x="1850837" y="2984920"/>
                </a:lnTo>
                <a:lnTo>
                  <a:pt x="1843752" y="2964272"/>
                </a:lnTo>
                <a:lnTo>
                  <a:pt x="1828076" y="2923695"/>
                </a:lnTo>
                <a:lnTo>
                  <a:pt x="1816679" y="2905180"/>
                </a:lnTo>
                <a:lnTo>
                  <a:pt x="1792481" y="2880263"/>
                </a:lnTo>
                <a:lnTo>
                  <a:pt x="1785362" y="2868871"/>
                </a:lnTo>
                <a:lnTo>
                  <a:pt x="1784660" y="2856066"/>
                </a:lnTo>
                <a:lnTo>
                  <a:pt x="1791779" y="2842540"/>
                </a:lnTo>
                <a:lnTo>
                  <a:pt x="1794620" y="2824026"/>
                </a:lnTo>
                <a:lnTo>
                  <a:pt x="1796057" y="2823332"/>
                </a:lnTo>
                <a:lnTo>
                  <a:pt x="1811699" y="2815489"/>
                </a:lnTo>
                <a:lnTo>
                  <a:pt x="1857956" y="2819758"/>
                </a:lnTo>
                <a:lnTo>
                  <a:pt x="1878612" y="2817623"/>
                </a:lnTo>
                <a:lnTo>
                  <a:pt x="1889274" y="2807646"/>
                </a:lnTo>
                <a:lnTo>
                  <a:pt x="1919187" y="2762108"/>
                </a:lnTo>
                <a:lnTo>
                  <a:pt x="1925571" y="2744313"/>
                </a:lnTo>
                <a:lnTo>
                  <a:pt x="1923465" y="2719396"/>
                </a:lnTo>
                <a:lnTo>
                  <a:pt x="1926306" y="2712273"/>
                </a:lnTo>
                <a:lnTo>
                  <a:pt x="1935565" y="2699441"/>
                </a:lnTo>
                <a:lnTo>
                  <a:pt x="1962604" y="2675964"/>
                </a:lnTo>
                <a:lnTo>
                  <a:pt x="1966882" y="2667427"/>
                </a:lnTo>
                <a:lnTo>
                  <a:pt x="1973266" y="2653181"/>
                </a:lnTo>
                <a:lnTo>
                  <a:pt x="2000338" y="2612605"/>
                </a:lnTo>
                <a:lnTo>
                  <a:pt x="2008159" y="2601933"/>
                </a:lnTo>
                <a:lnTo>
                  <a:pt x="2021662" y="2599799"/>
                </a:lnTo>
                <a:lnTo>
                  <a:pt x="2071496" y="2599079"/>
                </a:lnTo>
                <a:lnTo>
                  <a:pt x="2078615" y="2594090"/>
                </a:lnTo>
                <a:lnTo>
                  <a:pt x="2123469" y="2574162"/>
                </a:lnTo>
                <a:lnTo>
                  <a:pt x="2148369" y="2555647"/>
                </a:lnTo>
                <a:lnTo>
                  <a:pt x="2172567" y="2529316"/>
                </a:lnTo>
                <a:lnTo>
                  <a:pt x="2196063" y="2490873"/>
                </a:lnTo>
                <a:lnTo>
                  <a:pt x="2198904" y="2490153"/>
                </a:lnTo>
                <a:lnTo>
                  <a:pt x="2208864" y="2492287"/>
                </a:lnTo>
                <a:lnTo>
                  <a:pt x="2211705" y="2490873"/>
                </a:lnTo>
                <a:lnTo>
                  <a:pt x="2213844" y="2485884"/>
                </a:lnTo>
                <a:lnTo>
                  <a:pt x="2214546" y="2477348"/>
                </a:lnTo>
                <a:lnTo>
                  <a:pt x="2213844" y="2471638"/>
                </a:lnTo>
                <a:lnTo>
                  <a:pt x="2211705" y="2471638"/>
                </a:lnTo>
                <a:lnTo>
                  <a:pt x="2220963" y="2463101"/>
                </a:lnTo>
                <a:lnTo>
                  <a:pt x="2232361" y="2458833"/>
                </a:lnTo>
                <a:lnTo>
                  <a:pt x="2255122" y="2456699"/>
                </a:lnTo>
                <a:lnTo>
                  <a:pt x="2256559" y="2448882"/>
                </a:lnTo>
                <a:lnTo>
                  <a:pt x="2284300" y="2401876"/>
                </a:lnTo>
                <a:lnTo>
                  <a:pt x="2285035" y="2394753"/>
                </a:lnTo>
                <a:lnTo>
                  <a:pt x="2282896" y="2388350"/>
                </a:lnTo>
                <a:lnTo>
                  <a:pt x="2282194" y="2379813"/>
                </a:lnTo>
                <a:lnTo>
                  <a:pt x="2287174" y="2369862"/>
                </a:lnTo>
                <a:lnTo>
                  <a:pt x="2307094" y="2349214"/>
                </a:lnTo>
                <a:lnTo>
                  <a:pt x="2343392" y="2295804"/>
                </a:lnTo>
                <a:lnTo>
                  <a:pt x="2334836" y="2285854"/>
                </a:lnTo>
                <a:lnTo>
                  <a:pt x="2324876" y="2270887"/>
                </a:lnTo>
                <a:lnTo>
                  <a:pt x="2292856" y="2236740"/>
                </a:lnTo>
                <a:lnTo>
                  <a:pt x="2257963" y="2213957"/>
                </a:lnTo>
                <a:lnTo>
                  <a:pt x="2221665" y="2200431"/>
                </a:lnTo>
                <a:lnTo>
                  <a:pt x="2159766" y="2188319"/>
                </a:lnTo>
                <a:lnTo>
                  <a:pt x="2149071" y="2188319"/>
                </a:lnTo>
                <a:lnTo>
                  <a:pt x="2144091" y="2192587"/>
                </a:lnTo>
                <a:lnTo>
                  <a:pt x="2139111" y="2198990"/>
                </a:lnTo>
                <a:lnTo>
                  <a:pt x="2128449" y="2206113"/>
                </a:lnTo>
                <a:lnTo>
                  <a:pt x="2117051" y="2211823"/>
                </a:lnTo>
                <a:lnTo>
                  <a:pt x="2109932" y="2213957"/>
                </a:lnTo>
                <a:lnTo>
                  <a:pt x="2088575" y="2206113"/>
                </a:lnTo>
                <a:lnTo>
                  <a:pt x="2077913" y="2189039"/>
                </a:lnTo>
                <a:lnTo>
                  <a:pt x="2073635" y="2169804"/>
                </a:lnTo>
                <a:lnTo>
                  <a:pt x="2071496" y="2150597"/>
                </a:lnTo>
                <a:lnTo>
                  <a:pt x="2068655" y="2141339"/>
                </a:lnTo>
                <a:lnTo>
                  <a:pt x="2063675" y="2132082"/>
                </a:lnTo>
                <a:lnTo>
                  <a:pt x="2061536" y="2124239"/>
                </a:lnTo>
                <a:lnTo>
                  <a:pt x="2065079" y="2113568"/>
                </a:lnTo>
                <a:lnTo>
                  <a:pt x="2070794" y="2105031"/>
                </a:lnTo>
                <a:lnTo>
                  <a:pt x="2075072" y="2095773"/>
                </a:lnTo>
                <a:lnTo>
                  <a:pt x="2092151" y="2013206"/>
                </a:lnTo>
                <a:lnTo>
                  <a:pt x="2101376" y="1993251"/>
                </a:lnTo>
                <a:lnTo>
                  <a:pt x="2082158" y="1986848"/>
                </a:lnTo>
                <a:lnTo>
                  <a:pt x="2068655" y="1984714"/>
                </a:lnTo>
                <a:lnTo>
                  <a:pt x="2062238" y="1977591"/>
                </a:lnTo>
                <a:lnTo>
                  <a:pt x="2068655" y="1934186"/>
                </a:lnTo>
                <a:lnTo>
                  <a:pt x="2065079" y="1916392"/>
                </a:lnTo>
                <a:lnTo>
                  <a:pt x="2055119" y="1904280"/>
                </a:lnTo>
                <a:lnTo>
                  <a:pt x="2036636" y="1897157"/>
                </a:lnTo>
                <a:lnTo>
                  <a:pt x="2027378" y="1918526"/>
                </a:lnTo>
                <a:lnTo>
                  <a:pt x="2001040" y="1927063"/>
                </a:lnTo>
                <a:lnTo>
                  <a:pt x="1946928" y="1929197"/>
                </a:lnTo>
                <a:lnTo>
                  <a:pt x="1924167" y="1922074"/>
                </a:lnTo>
                <a:lnTo>
                  <a:pt x="1896393" y="1879363"/>
                </a:lnTo>
                <a:lnTo>
                  <a:pt x="1873632" y="1875094"/>
                </a:lnTo>
                <a:lnTo>
                  <a:pt x="1868652" y="1905000"/>
                </a:lnTo>
                <a:lnTo>
                  <a:pt x="1850837" y="1916392"/>
                </a:lnTo>
                <a:lnTo>
                  <a:pt x="1803176" y="1920661"/>
                </a:lnTo>
                <a:lnTo>
                  <a:pt x="1782521" y="1916392"/>
                </a:lnTo>
                <a:lnTo>
                  <a:pt x="1764004" y="1900706"/>
                </a:lnTo>
                <a:lnTo>
                  <a:pt x="1753343" y="1895743"/>
                </a:lnTo>
                <a:lnTo>
                  <a:pt x="1753343" y="1884352"/>
                </a:lnTo>
                <a:lnTo>
                  <a:pt x="1750502" y="1875094"/>
                </a:lnTo>
                <a:lnTo>
                  <a:pt x="1750502" y="1870106"/>
                </a:lnTo>
                <a:lnTo>
                  <a:pt x="1753343" y="1861569"/>
                </a:lnTo>
                <a:lnTo>
                  <a:pt x="1766879" y="1829529"/>
                </a:lnTo>
                <a:lnTo>
                  <a:pt x="1765442" y="1824540"/>
                </a:lnTo>
                <a:lnTo>
                  <a:pt x="1764740" y="1820992"/>
                </a:lnTo>
                <a:lnTo>
                  <a:pt x="1757621" y="1809600"/>
                </a:lnTo>
                <a:lnTo>
                  <a:pt x="1752641" y="1805332"/>
                </a:lnTo>
                <a:lnTo>
                  <a:pt x="1752590" y="1805337"/>
                </a:lnTo>
                <a:lnTo>
                  <a:pt x="1757565" y="1809598"/>
                </a:lnTo>
                <a:lnTo>
                  <a:pt x="1764683" y="1820995"/>
                </a:lnTo>
                <a:lnTo>
                  <a:pt x="1765395" y="1824542"/>
                </a:lnTo>
                <a:lnTo>
                  <a:pt x="1766819" y="1829530"/>
                </a:lnTo>
                <a:lnTo>
                  <a:pt x="1753294" y="1861562"/>
                </a:lnTo>
                <a:lnTo>
                  <a:pt x="1750447" y="1870113"/>
                </a:lnTo>
                <a:lnTo>
                  <a:pt x="1750447" y="1875101"/>
                </a:lnTo>
                <a:lnTo>
                  <a:pt x="1753294" y="1884356"/>
                </a:lnTo>
                <a:lnTo>
                  <a:pt x="1753294" y="1895736"/>
                </a:lnTo>
                <a:lnTo>
                  <a:pt x="1746176" y="1892891"/>
                </a:lnTo>
                <a:lnTo>
                  <a:pt x="1728364" y="1904991"/>
                </a:lnTo>
                <a:lnTo>
                  <a:pt x="1701316" y="1917810"/>
                </a:lnTo>
                <a:lnTo>
                  <a:pt x="1677810" y="1906413"/>
                </a:lnTo>
                <a:lnTo>
                  <a:pt x="1655015" y="1886481"/>
                </a:lnTo>
                <a:lnTo>
                  <a:pt x="1630102" y="1870816"/>
                </a:lnTo>
                <a:lnTo>
                  <a:pt x="1619408" y="1872959"/>
                </a:lnTo>
                <a:lnTo>
                  <a:pt x="1605884" y="1880071"/>
                </a:lnTo>
                <a:lnTo>
                  <a:pt x="1594479" y="1889326"/>
                </a:lnTo>
                <a:lnTo>
                  <a:pt x="1588072" y="1895736"/>
                </a:lnTo>
                <a:lnTo>
                  <a:pt x="1587361" y="1909258"/>
                </a:lnTo>
                <a:lnTo>
                  <a:pt x="1591632" y="1942730"/>
                </a:lnTo>
                <a:lnTo>
                  <a:pt x="1590208" y="1959097"/>
                </a:lnTo>
                <a:lnTo>
                  <a:pt x="1580954" y="1971197"/>
                </a:lnTo>
                <a:lnTo>
                  <a:pt x="1574548" y="1981876"/>
                </a:lnTo>
                <a:lnTo>
                  <a:pt x="1549618" y="1997539"/>
                </a:lnTo>
                <a:lnTo>
                  <a:pt x="1496216" y="2016050"/>
                </a:lnTo>
                <a:lnTo>
                  <a:pt x="1481252" y="2018192"/>
                </a:lnTo>
                <a:lnTo>
                  <a:pt x="1454187" y="2017472"/>
                </a:lnTo>
                <a:lnTo>
                  <a:pt x="1442798" y="2018895"/>
                </a:lnTo>
                <a:lnTo>
                  <a:pt x="1432832" y="2026727"/>
                </a:lnTo>
                <a:lnTo>
                  <a:pt x="1414309" y="2047378"/>
                </a:lnTo>
                <a:lnTo>
                  <a:pt x="1404344" y="2056634"/>
                </a:lnTo>
                <a:lnTo>
                  <a:pt x="1400785" y="2040249"/>
                </a:lnTo>
                <a:lnTo>
                  <a:pt x="1392955" y="2022459"/>
                </a:lnTo>
                <a:lnTo>
                  <a:pt x="1383685" y="2008936"/>
                </a:lnTo>
                <a:lnTo>
                  <a:pt x="1373720" y="2004652"/>
                </a:lnTo>
                <a:lnTo>
                  <a:pt x="1366601" y="2004652"/>
                </a:lnTo>
                <a:lnTo>
                  <a:pt x="1355212" y="1996117"/>
                </a:lnTo>
                <a:lnTo>
                  <a:pt x="1348790" y="1996117"/>
                </a:lnTo>
                <a:lnTo>
                  <a:pt x="1343095" y="2000384"/>
                </a:lnTo>
                <a:lnTo>
                  <a:pt x="1341672" y="2006794"/>
                </a:lnTo>
                <a:lnTo>
                  <a:pt x="1340248" y="2013907"/>
                </a:lnTo>
                <a:lnTo>
                  <a:pt x="1337401" y="2021037"/>
                </a:lnTo>
                <a:lnTo>
                  <a:pt x="1324588" y="2029572"/>
                </a:lnTo>
                <a:lnTo>
                  <a:pt x="1310336" y="2034559"/>
                </a:lnTo>
                <a:lnTo>
                  <a:pt x="1293964" y="2038124"/>
                </a:lnTo>
                <a:lnTo>
                  <a:pt x="1280423" y="2035982"/>
                </a:lnTo>
                <a:lnTo>
                  <a:pt x="1267611" y="2029572"/>
                </a:lnTo>
                <a:lnTo>
                  <a:pt x="1267611" y="2020317"/>
                </a:lnTo>
                <a:lnTo>
                  <a:pt x="1279000" y="1988285"/>
                </a:lnTo>
                <a:lnTo>
                  <a:pt x="1238410" y="1986143"/>
                </a:lnTo>
                <a:lnTo>
                  <a:pt x="1224886" y="1979749"/>
                </a:lnTo>
                <a:lnTo>
                  <a:pt x="1204227" y="1964085"/>
                </a:lnTo>
                <a:lnTo>
                  <a:pt x="1192126" y="1961240"/>
                </a:lnTo>
                <a:lnTo>
                  <a:pt x="1171467" y="1972620"/>
                </a:lnTo>
                <a:lnTo>
                  <a:pt x="1123759" y="1984017"/>
                </a:lnTo>
                <a:lnTo>
                  <a:pt x="1103101" y="1982595"/>
                </a:lnTo>
                <a:lnTo>
                  <a:pt x="1095271" y="1984721"/>
                </a:lnTo>
                <a:lnTo>
                  <a:pt x="1091000" y="1990427"/>
                </a:lnTo>
                <a:lnTo>
                  <a:pt x="1089576" y="1997539"/>
                </a:lnTo>
                <a:lnTo>
                  <a:pt x="1083882" y="2003949"/>
                </a:lnTo>
                <a:lnTo>
                  <a:pt x="1058952" y="2003949"/>
                </a:lnTo>
                <a:lnTo>
                  <a:pt x="1053969" y="1973340"/>
                </a:lnTo>
                <a:lnTo>
                  <a:pt x="1051834" y="1946278"/>
                </a:lnTo>
                <a:lnTo>
                  <a:pt x="1037581" y="1951985"/>
                </a:lnTo>
                <a:lnTo>
                  <a:pt x="1034022" y="1964085"/>
                </a:lnTo>
                <a:lnTo>
                  <a:pt x="1030463" y="1981172"/>
                </a:lnTo>
                <a:lnTo>
                  <a:pt x="1022633" y="1993975"/>
                </a:lnTo>
                <a:lnTo>
                  <a:pt x="1009109" y="1993975"/>
                </a:lnTo>
                <a:lnTo>
                  <a:pt x="996992" y="1992552"/>
                </a:lnTo>
                <a:lnTo>
                  <a:pt x="985603" y="1997539"/>
                </a:lnTo>
                <a:lnTo>
                  <a:pt x="976349" y="2007497"/>
                </a:lnTo>
                <a:lnTo>
                  <a:pt x="969215" y="2018895"/>
                </a:lnTo>
                <a:lnTo>
                  <a:pt x="944301" y="2045237"/>
                </a:lnTo>
                <a:lnTo>
                  <a:pt x="942878" y="2045939"/>
                </a:lnTo>
                <a:lnTo>
                  <a:pt x="910118" y="2055194"/>
                </a:lnTo>
                <a:lnTo>
                  <a:pt x="844599" y="2051646"/>
                </a:lnTo>
                <a:lnTo>
                  <a:pt x="844599" y="2049504"/>
                </a:lnTo>
                <a:lnTo>
                  <a:pt x="847446" y="2025304"/>
                </a:lnTo>
                <a:lnTo>
                  <a:pt x="846734" y="2011781"/>
                </a:lnTo>
                <a:lnTo>
                  <a:pt x="841040" y="2003949"/>
                </a:lnTo>
                <a:lnTo>
                  <a:pt x="813263" y="1993272"/>
                </a:lnTo>
                <a:lnTo>
                  <a:pt x="804721" y="1974763"/>
                </a:lnTo>
                <a:lnTo>
                  <a:pt x="806145" y="1956252"/>
                </a:lnTo>
                <a:lnTo>
                  <a:pt x="813263" y="1937023"/>
                </a:lnTo>
                <a:lnTo>
                  <a:pt x="842464" y="1893611"/>
                </a:lnTo>
                <a:lnTo>
                  <a:pt x="865242" y="1872239"/>
                </a:lnTo>
                <a:lnTo>
                  <a:pt x="886612" y="1857294"/>
                </a:lnTo>
                <a:lnTo>
                  <a:pt x="899425" y="1847337"/>
                </a:lnTo>
                <a:lnTo>
                  <a:pt x="906559" y="1834516"/>
                </a:lnTo>
                <a:lnTo>
                  <a:pt x="908695" y="1816727"/>
                </a:lnTo>
                <a:lnTo>
                  <a:pt x="902288" y="1801765"/>
                </a:lnTo>
                <a:lnTo>
                  <a:pt x="890883" y="1789665"/>
                </a:lnTo>
                <a:lnTo>
                  <a:pt x="876647" y="1783975"/>
                </a:lnTo>
                <a:lnTo>
                  <a:pt x="860971" y="1786100"/>
                </a:lnTo>
                <a:lnTo>
                  <a:pt x="847446" y="1791808"/>
                </a:lnTo>
                <a:lnTo>
                  <a:pt x="836057" y="1795355"/>
                </a:lnTo>
                <a:lnTo>
                  <a:pt x="826076" y="1786820"/>
                </a:lnTo>
                <a:lnTo>
                  <a:pt x="823940" y="1770453"/>
                </a:lnTo>
                <a:lnTo>
                  <a:pt x="826076" y="1727024"/>
                </a:lnTo>
                <a:lnTo>
                  <a:pt x="819669" y="1711359"/>
                </a:lnTo>
                <a:lnTo>
                  <a:pt x="812551" y="1700682"/>
                </a:lnTo>
                <a:lnTo>
                  <a:pt x="789757" y="1717049"/>
                </a:lnTo>
                <a:lnTo>
                  <a:pt x="776233" y="1723459"/>
                </a:lnTo>
                <a:lnTo>
                  <a:pt x="762708" y="1723459"/>
                </a:lnTo>
                <a:lnTo>
                  <a:pt x="756997" y="1725601"/>
                </a:lnTo>
                <a:lnTo>
                  <a:pt x="749879" y="1729869"/>
                </a:lnTo>
                <a:lnTo>
                  <a:pt x="729949" y="1747676"/>
                </a:lnTo>
                <a:lnTo>
                  <a:pt x="717832" y="1754788"/>
                </a:lnTo>
                <a:lnTo>
                  <a:pt x="600334" y="1773298"/>
                </a:lnTo>
                <a:lnTo>
                  <a:pt x="586081" y="1778285"/>
                </a:lnTo>
                <a:lnTo>
                  <a:pt x="560456" y="1797498"/>
                </a:lnTo>
                <a:lnTo>
                  <a:pt x="545492" y="1802485"/>
                </a:lnTo>
                <a:lnTo>
                  <a:pt x="518427" y="1803188"/>
                </a:lnTo>
                <a:lnTo>
                  <a:pt x="504902" y="1806753"/>
                </a:lnTo>
                <a:lnTo>
                  <a:pt x="491378" y="1816007"/>
                </a:lnTo>
                <a:lnTo>
                  <a:pt x="485683" y="1825982"/>
                </a:lnTo>
                <a:lnTo>
                  <a:pt x="477125" y="1848039"/>
                </a:lnTo>
                <a:lnTo>
                  <a:pt x="472143" y="1858717"/>
                </a:lnTo>
                <a:lnTo>
                  <a:pt x="456483" y="1868691"/>
                </a:lnTo>
                <a:lnTo>
                  <a:pt x="436536" y="1875101"/>
                </a:lnTo>
                <a:lnTo>
                  <a:pt x="418740" y="1883636"/>
                </a:lnTo>
                <a:lnTo>
                  <a:pt x="410894" y="1889326"/>
                </a:lnTo>
                <a:lnTo>
                  <a:pt x="402352" y="1907133"/>
                </a:lnTo>
                <a:lnTo>
                  <a:pt x="390963" y="1922798"/>
                </a:lnTo>
                <a:lnTo>
                  <a:pt x="377423" y="1934178"/>
                </a:lnTo>
                <a:lnTo>
                  <a:pt x="361051" y="1938445"/>
                </a:lnTo>
                <a:lnTo>
                  <a:pt x="348238" y="1946278"/>
                </a:lnTo>
                <a:lnTo>
                  <a:pt x="336121" y="1961240"/>
                </a:lnTo>
                <a:lnTo>
                  <a:pt x="324732" y="1971197"/>
                </a:lnTo>
                <a:lnTo>
                  <a:pt x="311904" y="1967632"/>
                </a:lnTo>
                <a:lnTo>
                  <a:pt x="314055" y="1952688"/>
                </a:lnTo>
                <a:lnTo>
                  <a:pt x="298379" y="1754788"/>
                </a:lnTo>
                <a:lnTo>
                  <a:pt x="300515" y="1736279"/>
                </a:lnTo>
                <a:lnTo>
                  <a:pt x="309056" y="1729869"/>
                </a:lnTo>
                <a:lnTo>
                  <a:pt x="338969" y="1729166"/>
                </a:lnTo>
                <a:lnTo>
                  <a:pt x="353933" y="1724881"/>
                </a:lnTo>
                <a:lnTo>
                  <a:pt x="358916" y="1715626"/>
                </a:lnTo>
                <a:lnTo>
                  <a:pt x="356068" y="1707092"/>
                </a:lnTo>
                <a:lnTo>
                  <a:pt x="341104" y="1700682"/>
                </a:lnTo>
                <a:lnTo>
                  <a:pt x="338257" y="1693569"/>
                </a:lnTo>
                <a:lnTo>
                  <a:pt x="341104" y="1690724"/>
                </a:lnTo>
                <a:lnTo>
                  <a:pt x="361051" y="1680029"/>
                </a:lnTo>
                <a:lnTo>
                  <a:pt x="363187" y="1675762"/>
                </a:lnTo>
                <a:lnTo>
                  <a:pt x="365322" y="1665805"/>
                </a:lnTo>
                <a:lnTo>
                  <a:pt x="368881" y="1656550"/>
                </a:lnTo>
                <a:lnTo>
                  <a:pt x="377423" y="1652282"/>
                </a:lnTo>
                <a:lnTo>
                  <a:pt x="380982" y="1648717"/>
                </a:lnTo>
                <a:lnTo>
                  <a:pt x="395234" y="1631630"/>
                </a:lnTo>
                <a:lnTo>
                  <a:pt x="434400" y="1600301"/>
                </a:lnTo>
                <a:lnTo>
                  <a:pt x="445077" y="1596033"/>
                </a:lnTo>
                <a:lnTo>
                  <a:pt x="447925" y="1593908"/>
                </a:lnTo>
                <a:lnTo>
                  <a:pt x="472143" y="1571113"/>
                </a:lnTo>
                <a:lnTo>
                  <a:pt x="485683" y="1564721"/>
                </a:lnTo>
                <a:lnTo>
                  <a:pt x="501343" y="1554746"/>
                </a:lnTo>
                <a:lnTo>
                  <a:pt x="506326" y="1549056"/>
                </a:lnTo>
                <a:lnTo>
                  <a:pt x="509173" y="1541224"/>
                </a:lnTo>
                <a:lnTo>
                  <a:pt x="509173" y="1509192"/>
                </a:lnTo>
                <a:lnTo>
                  <a:pt x="508461" y="1502782"/>
                </a:lnTo>
                <a:lnTo>
                  <a:pt x="504902" y="1501359"/>
                </a:lnTo>
                <a:lnTo>
                  <a:pt x="499208" y="1503484"/>
                </a:lnTo>
                <a:lnTo>
                  <a:pt x="487819" y="1514162"/>
                </a:lnTo>
                <a:lnTo>
                  <a:pt x="479261" y="1534094"/>
                </a:lnTo>
                <a:lnTo>
                  <a:pt x="468583" y="1552604"/>
                </a:lnTo>
                <a:lnTo>
                  <a:pt x="450060" y="1559733"/>
                </a:lnTo>
                <a:lnTo>
                  <a:pt x="434400" y="1564001"/>
                </a:lnTo>
                <a:lnTo>
                  <a:pt x="393099" y="1582511"/>
                </a:lnTo>
                <a:lnTo>
                  <a:pt x="384557" y="1591765"/>
                </a:lnTo>
                <a:lnTo>
                  <a:pt x="376711" y="1593908"/>
                </a:lnTo>
                <a:lnTo>
                  <a:pt x="336833" y="1591046"/>
                </a:lnTo>
                <a:lnTo>
                  <a:pt x="322597" y="1596033"/>
                </a:lnTo>
                <a:lnTo>
                  <a:pt x="325444" y="1582511"/>
                </a:lnTo>
                <a:lnTo>
                  <a:pt x="333274" y="1560436"/>
                </a:lnTo>
                <a:lnTo>
                  <a:pt x="333274" y="1546211"/>
                </a:lnTo>
                <a:lnTo>
                  <a:pt x="338257" y="1546211"/>
                </a:lnTo>
                <a:lnTo>
                  <a:pt x="348238" y="1561859"/>
                </a:lnTo>
                <a:lnTo>
                  <a:pt x="352509" y="1554746"/>
                </a:lnTo>
                <a:lnTo>
                  <a:pt x="353933" y="1521292"/>
                </a:lnTo>
                <a:lnTo>
                  <a:pt x="351797" y="1512739"/>
                </a:lnTo>
                <a:lnTo>
                  <a:pt x="350374" y="1507769"/>
                </a:lnTo>
                <a:lnTo>
                  <a:pt x="352509" y="1505627"/>
                </a:lnTo>
                <a:lnTo>
                  <a:pt x="363898" y="1503484"/>
                </a:lnTo>
                <a:lnTo>
                  <a:pt x="390963" y="1509894"/>
                </a:lnTo>
                <a:lnTo>
                  <a:pt x="395234" y="1507049"/>
                </a:lnTo>
                <a:lnTo>
                  <a:pt x="400217" y="1494230"/>
                </a:lnTo>
                <a:lnTo>
                  <a:pt x="429418" y="1460072"/>
                </a:lnTo>
                <a:lnTo>
                  <a:pt x="441518" y="1447956"/>
                </a:lnTo>
                <a:lnTo>
                  <a:pt x="466448" y="1430885"/>
                </a:lnTo>
                <a:lnTo>
                  <a:pt x="477837" y="1420910"/>
                </a:lnTo>
                <a:lnTo>
                  <a:pt x="483532" y="1405966"/>
                </a:lnTo>
                <a:lnTo>
                  <a:pt x="476413" y="1409513"/>
                </a:lnTo>
                <a:lnTo>
                  <a:pt x="470007" y="1409513"/>
                </a:lnTo>
                <a:lnTo>
                  <a:pt x="462889" y="1405966"/>
                </a:lnTo>
                <a:lnTo>
                  <a:pt x="456483" y="1405966"/>
                </a:lnTo>
                <a:lnTo>
                  <a:pt x="452924" y="1407388"/>
                </a:lnTo>
                <a:lnTo>
                  <a:pt x="452212" y="1409513"/>
                </a:lnTo>
                <a:lnTo>
                  <a:pt x="435824" y="1419488"/>
                </a:lnTo>
                <a:lnTo>
                  <a:pt x="415877" y="1435153"/>
                </a:lnTo>
                <a:lnTo>
                  <a:pt x="405200" y="1440141"/>
                </a:lnTo>
                <a:lnTo>
                  <a:pt x="388828" y="1445831"/>
                </a:lnTo>
                <a:lnTo>
                  <a:pt x="365322" y="1447956"/>
                </a:lnTo>
                <a:lnTo>
                  <a:pt x="340392" y="1444408"/>
                </a:lnTo>
                <a:lnTo>
                  <a:pt x="322597" y="1433011"/>
                </a:lnTo>
                <a:lnTo>
                  <a:pt x="316191" y="1421631"/>
                </a:lnTo>
                <a:lnTo>
                  <a:pt x="311904" y="1402401"/>
                </a:lnTo>
                <a:lnTo>
                  <a:pt x="306921" y="1391021"/>
                </a:lnTo>
                <a:lnTo>
                  <a:pt x="296955" y="1385314"/>
                </a:lnTo>
                <a:lnTo>
                  <a:pt x="270602" y="1381046"/>
                </a:lnTo>
                <a:lnTo>
                  <a:pt x="265620" y="1377481"/>
                </a:lnTo>
                <a:lnTo>
                  <a:pt x="270602" y="1366804"/>
                </a:lnTo>
                <a:lnTo>
                  <a:pt x="284855" y="1358269"/>
                </a:lnTo>
                <a:lnTo>
                  <a:pt x="300515" y="1352579"/>
                </a:lnTo>
                <a:lnTo>
                  <a:pt x="311904" y="1349014"/>
                </a:lnTo>
                <a:lnTo>
                  <a:pt x="321173" y="1352579"/>
                </a:lnTo>
                <a:lnTo>
                  <a:pt x="327580" y="1360395"/>
                </a:lnTo>
                <a:lnTo>
                  <a:pt x="326868" y="1371089"/>
                </a:lnTo>
                <a:lnTo>
                  <a:pt x="317614" y="1377481"/>
                </a:lnTo>
                <a:lnTo>
                  <a:pt x="323309" y="1381046"/>
                </a:lnTo>
                <a:lnTo>
                  <a:pt x="333986" y="1385314"/>
                </a:lnTo>
                <a:lnTo>
                  <a:pt x="345375" y="1387456"/>
                </a:lnTo>
                <a:lnTo>
                  <a:pt x="353933" y="1384611"/>
                </a:lnTo>
                <a:lnTo>
                  <a:pt x="356780" y="1373934"/>
                </a:lnTo>
                <a:lnTo>
                  <a:pt x="354645" y="1361834"/>
                </a:lnTo>
                <a:lnTo>
                  <a:pt x="354645" y="1350437"/>
                </a:lnTo>
                <a:lnTo>
                  <a:pt x="363898" y="1343324"/>
                </a:lnTo>
                <a:lnTo>
                  <a:pt x="354645" y="1307008"/>
                </a:lnTo>
                <a:lnTo>
                  <a:pt x="353933" y="1289218"/>
                </a:lnTo>
                <a:lnTo>
                  <a:pt x="356068" y="1273553"/>
                </a:lnTo>
                <a:lnTo>
                  <a:pt x="363187" y="1262156"/>
                </a:lnTo>
                <a:lnTo>
                  <a:pt x="372440" y="1253621"/>
                </a:lnTo>
                <a:lnTo>
                  <a:pt x="382422" y="1250776"/>
                </a:lnTo>
                <a:lnTo>
                  <a:pt x="392387" y="1237253"/>
                </a:lnTo>
                <a:lnTo>
                  <a:pt x="420164" y="1173892"/>
                </a:lnTo>
                <a:lnTo>
                  <a:pt x="426570" y="1151115"/>
                </a:lnTo>
                <a:lnTo>
                  <a:pt x="420876" y="1151115"/>
                </a:lnTo>
                <a:lnTo>
                  <a:pt x="415877" y="1167482"/>
                </a:lnTo>
                <a:lnTo>
                  <a:pt x="408759" y="1184569"/>
                </a:lnTo>
                <a:lnTo>
                  <a:pt x="398082" y="1195949"/>
                </a:lnTo>
                <a:lnTo>
                  <a:pt x="384557" y="1200937"/>
                </a:lnTo>
                <a:lnTo>
                  <a:pt x="370305" y="1194526"/>
                </a:lnTo>
                <a:lnTo>
                  <a:pt x="361051" y="1182427"/>
                </a:lnTo>
                <a:lnTo>
                  <a:pt x="353933" y="1165340"/>
                </a:lnTo>
                <a:lnTo>
                  <a:pt x="343240" y="1157507"/>
                </a:lnTo>
                <a:lnTo>
                  <a:pt x="331851" y="1178879"/>
                </a:lnTo>
                <a:lnTo>
                  <a:pt x="329715" y="1191681"/>
                </a:lnTo>
                <a:lnTo>
                  <a:pt x="338257" y="1200937"/>
                </a:lnTo>
                <a:lnTo>
                  <a:pt x="321173" y="1224433"/>
                </a:lnTo>
                <a:lnTo>
                  <a:pt x="311904" y="1230123"/>
                </a:lnTo>
                <a:lnTo>
                  <a:pt x="301938" y="1221588"/>
                </a:lnTo>
                <a:lnTo>
                  <a:pt x="306209" y="1211614"/>
                </a:lnTo>
                <a:lnTo>
                  <a:pt x="294820" y="1216601"/>
                </a:lnTo>
                <a:lnTo>
                  <a:pt x="269890" y="1235814"/>
                </a:lnTo>
                <a:lnTo>
                  <a:pt x="281296" y="1248633"/>
                </a:lnTo>
                <a:lnTo>
                  <a:pt x="272026" y="1255763"/>
                </a:lnTo>
                <a:lnTo>
                  <a:pt x="244977" y="1264298"/>
                </a:lnTo>
                <a:lnTo>
                  <a:pt x="242841" y="1269285"/>
                </a:lnTo>
                <a:lnTo>
                  <a:pt x="236419" y="1293485"/>
                </a:lnTo>
                <a:lnTo>
                  <a:pt x="230013" y="1295628"/>
                </a:lnTo>
                <a:lnTo>
                  <a:pt x="224318" y="1300598"/>
                </a:lnTo>
                <a:lnTo>
                  <a:pt x="212929" y="1314137"/>
                </a:lnTo>
                <a:lnTo>
                  <a:pt x="200812" y="1301318"/>
                </a:lnTo>
                <a:lnTo>
                  <a:pt x="200100" y="1282088"/>
                </a:lnTo>
                <a:lnTo>
                  <a:pt x="195829" y="1265018"/>
                </a:lnTo>
                <a:lnTo>
                  <a:pt x="179458" y="1257888"/>
                </a:lnTo>
                <a:lnTo>
                  <a:pt x="168052" y="1246508"/>
                </a:lnTo>
                <a:lnTo>
                  <a:pt x="172323" y="1221588"/>
                </a:lnTo>
                <a:lnTo>
                  <a:pt x="182305" y="1194526"/>
                </a:lnTo>
                <a:lnTo>
                  <a:pt x="191559" y="1178879"/>
                </a:lnTo>
                <a:lnTo>
                  <a:pt x="191559" y="1166762"/>
                </a:lnTo>
                <a:lnTo>
                  <a:pt x="193694" y="1151817"/>
                </a:lnTo>
                <a:lnTo>
                  <a:pt x="199388" y="1131182"/>
                </a:lnTo>
                <a:lnTo>
                  <a:pt x="207218" y="1119066"/>
                </a:lnTo>
                <a:lnTo>
                  <a:pt x="211505" y="1111953"/>
                </a:lnTo>
                <a:lnTo>
                  <a:pt x="216488" y="1104120"/>
                </a:lnTo>
                <a:lnTo>
                  <a:pt x="225742" y="1101275"/>
                </a:lnTo>
                <a:lnTo>
                  <a:pt x="227877" y="1099133"/>
                </a:lnTo>
                <a:lnTo>
                  <a:pt x="249960" y="1085611"/>
                </a:lnTo>
                <a:lnTo>
                  <a:pt x="269890" y="1058566"/>
                </a:lnTo>
                <a:lnTo>
                  <a:pt x="281296" y="1048591"/>
                </a:lnTo>
                <a:lnTo>
                  <a:pt x="298379" y="1044324"/>
                </a:lnTo>
                <a:lnTo>
                  <a:pt x="304074" y="1037211"/>
                </a:lnTo>
                <a:lnTo>
                  <a:pt x="309056" y="1020124"/>
                </a:lnTo>
                <a:lnTo>
                  <a:pt x="306921" y="1003740"/>
                </a:lnTo>
                <a:lnTo>
                  <a:pt x="291261" y="995205"/>
                </a:lnTo>
                <a:lnTo>
                  <a:pt x="288414" y="1018702"/>
                </a:lnTo>
                <a:lnTo>
                  <a:pt x="275585" y="1032927"/>
                </a:lnTo>
                <a:lnTo>
                  <a:pt x="259213" y="1041479"/>
                </a:lnTo>
                <a:lnTo>
                  <a:pt x="238554" y="1044324"/>
                </a:lnTo>
                <a:lnTo>
                  <a:pt x="200100" y="1037914"/>
                </a:lnTo>
                <a:lnTo>
                  <a:pt x="184440" y="1041479"/>
                </a:lnTo>
                <a:lnTo>
                  <a:pt x="186576" y="1058566"/>
                </a:lnTo>
                <a:lnTo>
                  <a:pt x="170188" y="1077779"/>
                </a:lnTo>
                <a:lnTo>
                  <a:pt x="159511" y="1082766"/>
                </a:lnTo>
                <a:lnTo>
                  <a:pt x="145274" y="1079201"/>
                </a:lnTo>
                <a:lnTo>
                  <a:pt x="136005" y="1071369"/>
                </a:lnTo>
                <a:lnTo>
                  <a:pt x="130310" y="1057846"/>
                </a:lnTo>
                <a:lnTo>
                  <a:pt x="126751" y="1041479"/>
                </a:lnTo>
                <a:lnTo>
                  <a:pt x="118921" y="1022249"/>
                </a:lnTo>
                <a:lnTo>
                  <a:pt x="128175" y="1022249"/>
                </a:lnTo>
                <a:lnTo>
                  <a:pt x="136005" y="1019404"/>
                </a:lnTo>
                <a:lnTo>
                  <a:pt x="141004" y="1012292"/>
                </a:lnTo>
                <a:lnTo>
                  <a:pt x="145274" y="1001614"/>
                </a:lnTo>
                <a:lnTo>
                  <a:pt x="138868" y="989515"/>
                </a:lnTo>
                <a:lnTo>
                  <a:pt x="128175" y="982385"/>
                </a:lnTo>
                <a:lnTo>
                  <a:pt x="113938" y="976695"/>
                </a:lnTo>
                <a:lnTo>
                  <a:pt x="113938" y="968862"/>
                </a:lnTo>
                <a:lnTo>
                  <a:pt x="109668" y="953918"/>
                </a:lnTo>
                <a:lnTo>
                  <a:pt x="108956" y="948930"/>
                </a:lnTo>
                <a:lnTo>
                  <a:pt x="109668" y="944663"/>
                </a:lnTo>
                <a:lnTo>
                  <a:pt x="116786" y="936111"/>
                </a:lnTo>
                <a:lnTo>
                  <a:pt x="118921" y="930421"/>
                </a:lnTo>
                <a:lnTo>
                  <a:pt x="120345" y="921166"/>
                </a:lnTo>
                <a:lnTo>
                  <a:pt x="118921" y="914756"/>
                </a:lnTo>
                <a:lnTo>
                  <a:pt x="113938" y="910488"/>
                </a:lnTo>
                <a:lnTo>
                  <a:pt x="101821" y="908363"/>
                </a:lnTo>
                <a:lnTo>
                  <a:pt x="93992" y="904079"/>
                </a:lnTo>
                <a:lnTo>
                  <a:pt x="82602" y="885569"/>
                </a:lnTo>
                <a:lnTo>
                  <a:pt x="72637" y="881302"/>
                </a:lnTo>
                <a:lnTo>
                  <a:pt x="72637" y="887711"/>
                </a:lnTo>
                <a:lnTo>
                  <a:pt x="77620" y="899108"/>
                </a:lnTo>
                <a:lnTo>
                  <a:pt x="73349" y="904079"/>
                </a:lnTo>
                <a:lnTo>
                  <a:pt x="66215" y="906221"/>
                </a:lnTo>
                <a:lnTo>
                  <a:pt x="61944" y="905501"/>
                </a:lnTo>
                <a:lnTo>
                  <a:pt x="59096" y="891979"/>
                </a:lnTo>
                <a:lnTo>
                  <a:pt x="51978" y="890556"/>
                </a:lnTo>
                <a:lnTo>
                  <a:pt x="42725" y="896246"/>
                </a:lnTo>
                <a:lnTo>
                  <a:pt x="36318" y="901953"/>
                </a:lnTo>
                <a:lnTo>
                  <a:pt x="31320" y="911208"/>
                </a:lnTo>
                <a:lnTo>
                  <a:pt x="22778" y="932563"/>
                </a:lnTo>
                <a:lnTo>
                  <a:pt x="17795" y="941818"/>
                </a:lnTo>
                <a:lnTo>
                  <a:pt x="14236" y="939676"/>
                </a:lnTo>
                <a:lnTo>
                  <a:pt x="7118" y="914756"/>
                </a:lnTo>
                <a:lnTo>
                  <a:pt x="0" y="908363"/>
                </a:lnTo>
                <a:lnTo>
                  <a:pt x="0" y="901953"/>
                </a:lnTo>
                <a:lnTo>
                  <a:pt x="4982" y="892698"/>
                </a:lnTo>
                <a:lnTo>
                  <a:pt x="20642" y="849270"/>
                </a:lnTo>
                <a:lnTo>
                  <a:pt x="21354" y="842860"/>
                </a:lnTo>
                <a:lnTo>
                  <a:pt x="22778" y="835027"/>
                </a:lnTo>
                <a:lnTo>
                  <a:pt x="24913" y="826492"/>
                </a:lnTo>
                <a:lnTo>
                  <a:pt x="27760" y="820082"/>
                </a:lnTo>
                <a:lnTo>
                  <a:pt x="31320" y="810827"/>
                </a:lnTo>
                <a:lnTo>
                  <a:pt x="25625" y="804418"/>
                </a:lnTo>
                <a:lnTo>
                  <a:pt x="15660" y="796586"/>
                </a:lnTo>
                <a:lnTo>
                  <a:pt x="9253" y="771666"/>
                </a:lnTo>
                <a:lnTo>
                  <a:pt x="15660" y="765976"/>
                </a:lnTo>
                <a:lnTo>
                  <a:pt x="25625" y="765273"/>
                </a:lnTo>
                <a:lnTo>
                  <a:pt x="31320" y="756019"/>
                </a:lnTo>
                <a:lnTo>
                  <a:pt x="34895" y="737509"/>
                </a:lnTo>
                <a:lnTo>
                  <a:pt x="44148" y="728253"/>
                </a:lnTo>
                <a:lnTo>
                  <a:pt x="52690" y="721844"/>
                </a:lnTo>
                <a:lnTo>
                  <a:pt x="56961" y="709024"/>
                </a:lnTo>
                <a:lnTo>
                  <a:pt x="67638" y="719702"/>
                </a:lnTo>
                <a:lnTo>
                  <a:pt x="77620" y="722547"/>
                </a:lnTo>
                <a:lnTo>
                  <a:pt x="86873" y="718280"/>
                </a:lnTo>
                <a:lnTo>
                  <a:pt x="98262" y="709024"/>
                </a:lnTo>
                <a:lnTo>
                  <a:pt x="102533" y="704037"/>
                </a:lnTo>
                <a:lnTo>
                  <a:pt x="104685" y="699067"/>
                </a:lnTo>
                <a:lnTo>
                  <a:pt x="107532" y="694081"/>
                </a:lnTo>
                <a:lnTo>
                  <a:pt x="113938" y="688390"/>
                </a:lnTo>
                <a:lnTo>
                  <a:pt x="120345" y="685545"/>
                </a:lnTo>
                <a:lnTo>
                  <a:pt x="126751" y="683402"/>
                </a:lnTo>
                <a:lnTo>
                  <a:pt x="140292" y="681980"/>
                </a:lnTo>
                <a:lnTo>
                  <a:pt x="140292" y="674148"/>
                </a:lnTo>
                <a:lnTo>
                  <a:pt x="127463" y="680557"/>
                </a:lnTo>
                <a:lnTo>
                  <a:pt x="109668" y="684106"/>
                </a:lnTo>
                <a:lnTo>
                  <a:pt x="97551" y="683402"/>
                </a:lnTo>
                <a:lnTo>
                  <a:pt x="98262" y="674148"/>
                </a:lnTo>
                <a:lnTo>
                  <a:pt x="74773" y="686247"/>
                </a:lnTo>
                <a:lnTo>
                  <a:pt x="63367" y="685545"/>
                </a:lnTo>
                <a:lnTo>
                  <a:pt x="56961" y="667035"/>
                </a:lnTo>
                <a:lnTo>
                  <a:pt x="56961" y="667035"/>
                </a:lnTo>
                <a:lnTo>
                  <a:pt x="92568" y="632860"/>
                </a:lnTo>
                <a:lnTo>
                  <a:pt x="116786" y="619338"/>
                </a:lnTo>
                <a:lnTo>
                  <a:pt x="145274" y="631438"/>
                </a:lnTo>
                <a:lnTo>
                  <a:pt x="158799" y="631438"/>
                </a:lnTo>
                <a:lnTo>
                  <a:pt x="172323" y="628593"/>
                </a:lnTo>
                <a:lnTo>
                  <a:pt x="181593" y="624308"/>
                </a:lnTo>
                <a:lnTo>
                  <a:pt x="191559" y="615773"/>
                </a:lnTo>
                <a:lnTo>
                  <a:pt x="200812" y="609363"/>
                </a:lnTo>
                <a:lnTo>
                  <a:pt x="209370" y="596543"/>
                </a:lnTo>
                <a:lnTo>
                  <a:pt x="212929" y="580896"/>
                </a:lnTo>
                <a:lnTo>
                  <a:pt x="218624" y="580896"/>
                </a:lnTo>
                <a:lnTo>
                  <a:pt x="232148" y="592996"/>
                </a:lnTo>
                <a:lnTo>
                  <a:pt x="252807" y="592276"/>
                </a:lnTo>
                <a:lnTo>
                  <a:pt x="272738" y="583741"/>
                </a:lnTo>
                <a:lnTo>
                  <a:pt x="286278" y="573766"/>
                </a:lnTo>
                <a:lnTo>
                  <a:pt x="269890" y="574486"/>
                </a:lnTo>
                <a:lnTo>
                  <a:pt x="261349" y="568076"/>
                </a:lnTo>
                <a:lnTo>
                  <a:pt x="249960" y="545299"/>
                </a:lnTo>
                <a:lnTo>
                  <a:pt x="247112" y="545299"/>
                </a:lnTo>
                <a:lnTo>
                  <a:pt x="237131" y="540312"/>
                </a:lnTo>
                <a:lnTo>
                  <a:pt x="231436" y="533902"/>
                </a:lnTo>
                <a:lnTo>
                  <a:pt x="236419" y="531057"/>
                </a:lnTo>
                <a:lnTo>
                  <a:pt x="243553" y="531057"/>
                </a:lnTo>
                <a:lnTo>
                  <a:pt x="274873" y="516112"/>
                </a:lnTo>
                <a:lnTo>
                  <a:pt x="306921" y="494758"/>
                </a:lnTo>
                <a:lnTo>
                  <a:pt x="331139" y="488348"/>
                </a:lnTo>
                <a:lnTo>
                  <a:pt x="336121" y="481218"/>
                </a:lnTo>
                <a:lnTo>
                  <a:pt x="342528" y="476248"/>
                </a:lnTo>
                <a:lnTo>
                  <a:pt x="350374" y="474106"/>
                </a:lnTo>
                <a:lnTo>
                  <a:pt x="361051" y="479093"/>
                </a:lnTo>
                <a:lnTo>
                  <a:pt x="384557" y="504012"/>
                </a:lnTo>
                <a:lnTo>
                  <a:pt x="397370" y="508982"/>
                </a:lnTo>
                <a:lnTo>
                  <a:pt x="410894" y="511125"/>
                </a:lnTo>
                <a:lnTo>
                  <a:pt x="440807" y="521802"/>
                </a:lnTo>
                <a:lnTo>
                  <a:pt x="454347" y="523945"/>
                </a:lnTo>
                <a:lnTo>
                  <a:pt x="476413" y="515392"/>
                </a:lnTo>
                <a:lnTo>
                  <a:pt x="502767" y="499728"/>
                </a:lnTo>
                <a:lnTo>
                  <a:pt x="531255" y="491193"/>
                </a:lnTo>
                <a:lnTo>
                  <a:pt x="556897" y="502590"/>
                </a:lnTo>
                <a:lnTo>
                  <a:pt x="596775" y="483360"/>
                </a:lnTo>
                <a:lnTo>
                  <a:pt x="603893" y="476951"/>
                </a:lnTo>
                <a:lnTo>
                  <a:pt x="606028" y="467696"/>
                </a:lnTo>
                <a:lnTo>
                  <a:pt x="611723" y="459161"/>
                </a:lnTo>
                <a:lnTo>
                  <a:pt x="619553" y="454173"/>
                </a:lnTo>
                <a:lnTo>
                  <a:pt x="634517" y="449906"/>
                </a:lnTo>
                <a:lnTo>
                  <a:pt x="638076" y="445638"/>
                </a:lnTo>
                <a:lnTo>
                  <a:pt x="640211" y="441353"/>
                </a:lnTo>
                <a:lnTo>
                  <a:pt x="644482" y="437806"/>
                </a:lnTo>
                <a:lnTo>
                  <a:pt x="685784" y="427129"/>
                </a:lnTo>
                <a:lnTo>
                  <a:pt x="688631" y="440651"/>
                </a:lnTo>
                <a:lnTo>
                  <a:pt x="695765" y="451328"/>
                </a:lnTo>
                <a:lnTo>
                  <a:pt x="712849" y="465571"/>
                </a:lnTo>
                <a:lnTo>
                  <a:pt x="722102" y="454173"/>
                </a:lnTo>
                <a:lnTo>
                  <a:pt x="724950" y="444918"/>
                </a:lnTo>
                <a:lnTo>
                  <a:pt x="722814" y="419999"/>
                </a:lnTo>
                <a:lnTo>
                  <a:pt x="729949" y="406477"/>
                </a:lnTo>
                <a:lnTo>
                  <a:pt x="744897" y="408619"/>
                </a:lnTo>
                <a:lnTo>
                  <a:pt x="767691" y="422844"/>
                </a:lnTo>
                <a:lnTo>
                  <a:pt x="778368" y="427129"/>
                </a:lnTo>
                <a:lnTo>
                  <a:pt x="783351" y="436384"/>
                </a:lnTo>
                <a:lnTo>
                  <a:pt x="786198" y="447763"/>
                </a:lnTo>
                <a:lnTo>
                  <a:pt x="790469" y="459161"/>
                </a:lnTo>
                <a:lnTo>
                  <a:pt x="808280" y="476951"/>
                </a:lnTo>
                <a:lnTo>
                  <a:pt x="816110" y="487628"/>
                </a:lnTo>
                <a:lnTo>
                  <a:pt x="821805" y="502590"/>
                </a:lnTo>
                <a:lnTo>
                  <a:pt x="827499" y="486205"/>
                </a:lnTo>
                <a:lnTo>
                  <a:pt x="826788" y="469838"/>
                </a:lnTo>
                <a:lnTo>
                  <a:pt x="821805" y="437806"/>
                </a:lnTo>
                <a:lnTo>
                  <a:pt x="821805" y="422141"/>
                </a:lnTo>
                <a:lnTo>
                  <a:pt x="826076" y="412887"/>
                </a:lnTo>
                <a:lnTo>
                  <a:pt x="833922" y="405054"/>
                </a:lnTo>
                <a:lnTo>
                  <a:pt x="847446" y="395080"/>
                </a:lnTo>
                <a:lnTo>
                  <a:pt x="833210" y="387967"/>
                </a:lnTo>
                <a:lnTo>
                  <a:pt x="819669" y="385824"/>
                </a:lnTo>
                <a:lnTo>
                  <a:pt x="793316" y="387967"/>
                </a:lnTo>
                <a:lnTo>
                  <a:pt x="779792" y="383700"/>
                </a:lnTo>
                <a:lnTo>
                  <a:pt x="761268" y="363767"/>
                </a:lnTo>
                <a:lnTo>
                  <a:pt x="749167" y="358780"/>
                </a:lnTo>
                <a:lnTo>
                  <a:pt x="763420" y="347383"/>
                </a:lnTo>
                <a:lnTo>
                  <a:pt x="840328" y="336705"/>
                </a:lnTo>
                <a:lnTo>
                  <a:pt x="845311" y="336003"/>
                </a:lnTo>
                <a:lnTo>
                  <a:pt x="850294" y="331016"/>
                </a:lnTo>
                <a:lnTo>
                  <a:pt x="853853" y="323183"/>
                </a:lnTo>
                <a:lnTo>
                  <a:pt x="852429" y="316071"/>
                </a:lnTo>
                <a:lnTo>
                  <a:pt x="849582" y="315351"/>
                </a:lnTo>
                <a:lnTo>
                  <a:pt x="831770" y="323183"/>
                </a:lnTo>
                <a:lnTo>
                  <a:pt x="785486" y="331016"/>
                </a:lnTo>
                <a:lnTo>
                  <a:pt x="788333" y="327451"/>
                </a:lnTo>
                <a:lnTo>
                  <a:pt x="790469" y="325326"/>
                </a:lnTo>
                <a:lnTo>
                  <a:pt x="795452" y="323183"/>
                </a:lnTo>
                <a:lnTo>
                  <a:pt x="792604" y="320338"/>
                </a:lnTo>
                <a:lnTo>
                  <a:pt x="785486" y="316071"/>
                </a:lnTo>
                <a:lnTo>
                  <a:pt x="776944" y="329593"/>
                </a:lnTo>
                <a:lnTo>
                  <a:pt x="761268" y="336003"/>
                </a:lnTo>
                <a:lnTo>
                  <a:pt x="728525" y="336705"/>
                </a:lnTo>
                <a:lnTo>
                  <a:pt x="734219" y="321058"/>
                </a:lnTo>
                <a:lnTo>
                  <a:pt x="736355" y="299704"/>
                </a:lnTo>
                <a:lnTo>
                  <a:pt x="740626" y="284039"/>
                </a:lnTo>
                <a:lnTo>
                  <a:pt x="749167" y="286884"/>
                </a:lnTo>
                <a:lnTo>
                  <a:pt x="759133" y="272641"/>
                </a:lnTo>
                <a:lnTo>
                  <a:pt x="753438" y="267654"/>
                </a:lnTo>
                <a:lnTo>
                  <a:pt x="747032" y="259119"/>
                </a:lnTo>
                <a:lnTo>
                  <a:pt x="742761" y="248441"/>
                </a:lnTo>
                <a:lnTo>
                  <a:pt x="743473" y="237045"/>
                </a:lnTo>
                <a:lnTo>
                  <a:pt x="747032" y="237045"/>
                </a:lnTo>
                <a:lnTo>
                  <a:pt x="759133" y="239187"/>
                </a:lnTo>
                <a:lnTo>
                  <a:pt x="764844" y="237045"/>
                </a:lnTo>
                <a:lnTo>
                  <a:pt x="783351" y="239187"/>
                </a:lnTo>
                <a:lnTo>
                  <a:pt x="804721" y="227790"/>
                </a:lnTo>
                <a:lnTo>
                  <a:pt x="915101" y="143793"/>
                </a:lnTo>
                <a:lnTo>
                  <a:pt x="917948" y="155190"/>
                </a:lnTo>
                <a:lnTo>
                  <a:pt x="924355" y="161582"/>
                </a:lnTo>
                <a:lnTo>
                  <a:pt x="932896" y="161582"/>
                </a:lnTo>
                <a:lnTo>
                  <a:pt x="942166" y="157315"/>
                </a:lnTo>
                <a:lnTo>
                  <a:pt x="933608" y="158737"/>
                </a:lnTo>
                <a:lnTo>
                  <a:pt x="931473" y="157315"/>
                </a:lnTo>
                <a:lnTo>
                  <a:pt x="931473" y="151625"/>
                </a:lnTo>
                <a:lnTo>
                  <a:pt x="934320" y="149484"/>
                </a:lnTo>
                <a:lnTo>
                  <a:pt x="937895" y="145935"/>
                </a:lnTo>
                <a:lnTo>
                  <a:pt x="942166" y="143793"/>
                </a:lnTo>
                <a:lnTo>
                  <a:pt x="927202" y="131693"/>
                </a:lnTo>
                <a:lnTo>
                  <a:pt x="925066" y="120296"/>
                </a:lnTo>
                <a:lnTo>
                  <a:pt x="928625" y="108916"/>
                </a:lnTo>
                <a:lnTo>
                  <a:pt x="931473" y="97519"/>
                </a:lnTo>
                <a:lnTo>
                  <a:pt x="935744" y="88263"/>
                </a:lnTo>
                <a:lnTo>
                  <a:pt x="947149" y="84700"/>
                </a:lnTo>
                <a:lnTo>
                  <a:pt x="972790" y="86121"/>
                </a:lnTo>
                <a:lnTo>
                  <a:pt x="994856" y="79009"/>
                </a:lnTo>
                <a:lnTo>
                  <a:pt x="1016939" y="66190"/>
                </a:lnTo>
                <a:lnTo>
                  <a:pt x="1035446" y="48399"/>
                </a:lnTo>
                <a:lnTo>
                  <a:pt x="1051122" y="27747"/>
                </a:lnTo>
                <a:lnTo>
                  <a:pt x="1071765" y="31312"/>
                </a:lnTo>
                <a:lnTo>
                  <a:pt x="1081034" y="46257"/>
                </a:lnTo>
                <a:lnTo>
                  <a:pt x="1086017" y="65486"/>
                </a:lnTo>
                <a:lnTo>
                  <a:pt x="1097406" y="79009"/>
                </a:lnTo>
                <a:lnTo>
                  <a:pt x="1097406" y="86121"/>
                </a:lnTo>
                <a:lnTo>
                  <a:pt x="1093135" y="82575"/>
                </a:lnTo>
                <a:lnTo>
                  <a:pt x="1085305" y="80431"/>
                </a:lnTo>
                <a:lnTo>
                  <a:pt x="1081746" y="79009"/>
                </a:lnTo>
                <a:lnTo>
                  <a:pt x="1076052" y="88263"/>
                </a:lnTo>
                <a:lnTo>
                  <a:pt x="1072477" y="97519"/>
                </a:lnTo>
                <a:lnTo>
                  <a:pt x="1072477" y="106773"/>
                </a:lnTo>
                <a:lnTo>
                  <a:pt x="1076764" y="113886"/>
                </a:lnTo>
                <a:lnTo>
                  <a:pt x="1069629" y="120296"/>
                </a:lnTo>
                <a:lnTo>
                  <a:pt x="1066782" y="118873"/>
                </a:lnTo>
                <a:lnTo>
                  <a:pt x="1061088" y="113886"/>
                </a:lnTo>
                <a:lnTo>
                  <a:pt x="1056105" y="118873"/>
                </a:lnTo>
                <a:lnTo>
                  <a:pt x="1053969" y="120296"/>
                </a:lnTo>
                <a:lnTo>
                  <a:pt x="1051122" y="122438"/>
                </a:lnTo>
                <a:lnTo>
                  <a:pt x="1051122" y="129550"/>
                </a:lnTo>
                <a:lnTo>
                  <a:pt x="1088153" y="131693"/>
                </a:lnTo>
                <a:lnTo>
                  <a:pt x="1095271" y="123141"/>
                </a:lnTo>
                <a:lnTo>
                  <a:pt x="1081746" y="100364"/>
                </a:lnTo>
                <a:lnTo>
                  <a:pt x="1090288" y="93954"/>
                </a:lnTo>
                <a:lnTo>
                  <a:pt x="1099542" y="93954"/>
                </a:lnTo>
                <a:lnTo>
                  <a:pt x="1118065" y="100364"/>
                </a:lnTo>
                <a:lnTo>
                  <a:pt x="1115930" y="97519"/>
                </a:lnTo>
                <a:lnTo>
                  <a:pt x="1115218" y="88984"/>
                </a:lnTo>
                <a:lnTo>
                  <a:pt x="1113082" y="86121"/>
                </a:lnTo>
                <a:lnTo>
                  <a:pt x="1123759" y="73319"/>
                </a:lnTo>
                <a:lnTo>
                  <a:pt x="1137996" y="61923"/>
                </a:lnTo>
                <a:lnTo>
                  <a:pt x="1152248" y="52667"/>
                </a:lnTo>
                <a:lnTo>
                  <a:pt x="1182872" y="45554"/>
                </a:lnTo>
                <a:lnTo>
                  <a:pt x="1199244" y="34157"/>
                </a:lnTo>
                <a:lnTo>
                  <a:pt x="1211345" y="19932"/>
                </a:lnTo>
                <a:lnTo>
                  <a:pt x="1217056" y="2845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sz="1800" dirty="0"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602429174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7719968" y="822535"/>
            <a:ext cx="12670650" cy="8147277"/>
          </a:xfrm>
          <a:custGeom>
            <a:avLst/>
            <a:gdLst>
              <a:gd name="connsiteX0" fmla="*/ 6231799 w 9397819"/>
              <a:gd name="connsiteY0" fmla="*/ 5544037 h 6042833"/>
              <a:gd name="connsiteX1" fmla="*/ 6220274 w 9397819"/>
              <a:gd name="connsiteY1" fmla="*/ 5569978 h 6042833"/>
              <a:gd name="connsiteX2" fmla="*/ 6214512 w 9397819"/>
              <a:gd name="connsiteY2" fmla="*/ 5593026 h 6042833"/>
              <a:gd name="connsiteX3" fmla="*/ 6211631 w 9397819"/>
              <a:gd name="connsiteY3" fmla="*/ 5601666 h 6042833"/>
              <a:gd name="connsiteX4" fmla="*/ 6223155 w 9397819"/>
              <a:gd name="connsiteY4" fmla="*/ 5604539 h 6042833"/>
              <a:gd name="connsiteX5" fmla="*/ 6234680 w 9397819"/>
              <a:gd name="connsiteY5" fmla="*/ 5607412 h 6042833"/>
              <a:gd name="connsiteX6" fmla="*/ 6251967 w 9397819"/>
              <a:gd name="connsiteY6" fmla="*/ 5604539 h 6042833"/>
              <a:gd name="connsiteX7" fmla="*/ 6251967 w 9397819"/>
              <a:gd name="connsiteY7" fmla="*/ 5595899 h 6042833"/>
              <a:gd name="connsiteX8" fmla="*/ 6254848 w 9397819"/>
              <a:gd name="connsiteY8" fmla="*/ 5569978 h 6042833"/>
              <a:gd name="connsiteX9" fmla="*/ 6260597 w 9397819"/>
              <a:gd name="connsiteY9" fmla="*/ 5546931 h 6042833"/>
              <a:gd name="connsiteX10" fmla="*/ 6246204 w 9397819"/>
              <a:gd name="connsiteY10" fmla="*/ 5546931 h 6042833"/>
              <a:gd name="connsiteX11" fmla="*/ 6231799 w 9397819"/>
              <a:gd name="connsiteY11" fmla="*/ 5544037 h 6042833"/>
              <a:gd name="connsiteX12" fmla="*/ 2378814 w 9397819"/>
              <a:gd name="connsiteY12" fmla="*/ 4851525 h 6042833"/>
              <a:gd name="connsiteX13" fmla="*/ 2376370 w 9397819"/>
              <a:gd name="connsiteY13" fmla="*/ 4853731 h 6042833"/>
              <a:gd name="connsiteX14" fmla="*/ 2376382 w 9397819"/>
              <a:gd name="connsiteY14" fmla="*/ 4853722 h 6042833"/>
              <a:gd name="connsiteX15" fmla="*/ 2411603 w 9397819"/>
              <a:gd name="connsiteY15" fmla="*/ 4788909 h 6042833"/>
              <a:gd name="connsiteX16" fmla="*/ 2410886 w 9397819"/>
              <a:gd name="connsiteY16" fmla="*/ 4789340 h 6042833"/>
              <a:gd name="connsiteX17" fmla="*/ 2407237 w 9397819"/>
              <a:gd name="connsiteY17" fmla="*/ 4799739 h 6042833"/>
              <a:gd name="connsiteX18" fmla="*/ 2395723 w 9397819"/>
              <a:gd name="connsiteY18" fmla="*/ 4834291 h 6042833"/>
              <a:gd name="connsiteX19" fmla="*/ 2386773 w 9397819"/>
              <a:gd name="connsiteY19" fmla="*/ 4844333 h 6042833"/>
              <a:gd name="connsiteX20" fmla="*/ 2387542 w 9397819"/>
              <a:gd name="connsiteY20" fmla="*/ 4843638 h 6042833"/>
              <a:gd name="connsiteX21" fmla="*/ 2396533 w 9397819"/>
              <a:gd name="connsiteY21" fmla="*/ 4833553 h 6042833"/>
              <a:gd name="connsiteX22" fmla="*/ 2408070 w 9397819"/>
              <a:gd name="connsiteY22" fmla="*/ 4799002 h 6042833"/>
              <a:gd name="connsiteX23" fmla="*/ 6459583 w 9397819"/>
              <a:gd name="connsiteY23" fmla="*/ 4739525 h 6042833"/>
              <a:gd name="connsiteX24" fmla="*/ 6453119 w 9397819"/>
              <a:gd name="connsiteY24" fmla="*/ 4770041 h 6042833"/>
              <a:gd name="connsiteX25" fmla="*/ 6453199 w 9397819"/>
              <a:gd name="connsiteY25" fmla="*/ 4770569 h 6042833"/>
              <a:gd name="connsiteX26" fmla="*/ 6459499 w 9397819"/>
              <a:gd name="connsiteY26" fmla="*/ 4740795 h 6042833"/>
              <a:gd name="connsiteX27" fmla="*/ 2509124 w 9397819"/>
              <a:gd name="connsiteY27" fmla="*/ 4704807 h 6042833"/>
              <a:gd name="connsiteX28" fmla="*/ 2508349 w 9397819"/>
              <a:gd name="connsiteY28" fmla="*/ 4705423 h 6042833"/>
              <a:gd name="connsiteX29" fmla="*/ 2487831 w 9397819"/>
              <a:gd name="connsiteY29" fmla="*/ 4727743 h 6042833"/>
              <a:gd name="connsiteX30" fmla="*/ 2481897 w 9397819"/>
              <a:gd name="connsiteY30" fmla="*/ 4735275 h 6042833"/>
              <a:gd name="connsiteX31" fmla="*/ 2469617 w 9397819"/>
              <a:gd name="connsiteY31" fmla="*/ 4750153 h 6042833"/>
              <a:gd name="connsiteX32" fmla="*/ 2454948 w 9397819"/>
              <a:gd name="connsiteY32" fmla="*/ 4768316 h 6042833"/>
              <a:gd name="connsiteX33" fmla="*/ 2452247 w 9397819"/>
              <a:gd name="connsiteY33" fmla="*/ 4771387 h 6042833"/>
              <a:gd name="connsiteX34" fmla="*/ 2452654 w 9397819"/>
              <a:gd name="connsiteY34" fmla="*/ 4771156 h 6042833"/>
              <a:gd name="connsiteX35" fmla="*/ 2454948 w 9397819"/>
              <a:gd name="connsiteY35" fmla="*/ 4768316 h 6042833"/>
              <a:gd name="connsiteX36" fmla="*/ 2463726 w 9397819"/>
              <a:gd name="connsiteY36" fmla="*/ 4758335 h 6042833"/>
              <a:gd name="connsiteX37" fmla="*/ 2481897 w 9397819"/>
              <a:gd name="connsiteY37" fmla="*/ 4735275 h 6042833"/>
              <a:gd name="connsiteX38" fmla="*/ 2488705 w 9397819"/>
              <a:gd name="connsiteY38" fmla="*/ 4727026 h 6042833"/>
              <a:gd name="connsiteX39" fmla="*/ 6452994 w 9397819"/>
              <a:gd name="connsiteY39" fmla="*/ 4532795 h 6042833"/>
              <a:gd name="connsiteX40" fmla="*/ 6450237 w 9397819"/>
              <a:gd name="connsiteY40" fmla="*/ 4563112 h 6042833"/>
              <a:gd name="connsiteX41" fmla="*/ 6435377 w 9397819"/>
              <a:gd name="connsiteY41" fmla="*/ 4589342 h 6042833"/>
              <a:gd name="connsiteX42" fmla="*/ 6433424 w 9397819"/>
              <a:gd name="connsiteY42" fmla="*/ 4593225 h 6042833"/>
              <a:gd name="connsiteX43" fmla="*/ 6430038 w 9397819"/>
              <a:gd name="connsiteY43" fmla="*/ 4597637 h 6042833"/>
              <a:gd name="connsiteX44" fmla="*/ 6425791 w 9397819"/>
              <a:gd name="connsiteY44" fmla="*/ 4608397 h 6042833"/>
              <a:gd name="connsiteX45" fmla="*/ 6423708 w 9397819"/>
              <a:gd name="connsiteY45" fmla="*/ 4612538 h 6042833"/>
              <a:gd name="connsiteX46" fmla="*/ 6423835 w 9397819"/>
              <a:gd name="connsiteY46" fmla="*/ 4613354 h 6042833"/>
              <a:gd name="connsiteX47" fmla="*/ 6425791 w 9397819"/>
              <a:gd name="connsiteY47" fmla="*/ 4608397 h 6042833"/>
              <a:gd name="connsiteX48" fmla="*/ 6433424 w 9397819"/>
              <a:gd name="connsiteY48" fmla="*/ 4593225 h 6042833"/>
              <a:gd name="connsiteX49" fmla="*/ 6440881 w 9397819"/>
              <a:gd name="connsiteY49" fmla="*/ 4583507 h 6042833"/>
              <a:gd name="connsiteX50" fmla="*/ 6450155 w 9397819"/>
              <a:gd name="connsiteY50" fmla="*/ 4564518 h 6042833"/>
              <a:gd name="connsiteX51" fmla="*/ 6453022 w 9397819"/>
              <a:gd name="connsiteY51" fmla="*/ 4532839 h 6042833"/>
              <a:gd name="connsiteX52" fmla="*/ 330446 w 9397819"/>
              <a:gd name="connsiteY52" fmla="*/ 4529024 h 6042833"/>
              <a:gd name="connsiteX53" fmla="*/ 353470 w 9397819"/>
              <a:gd name="connsiteY53" fmla="*/ 4563562 h 6042833"/>
              <a:gd name="connsiteX54" fmla="*/ 428288 w 9397819"/>
              <a:gd name="connsiteY54" fmla="*/ 4609607 h 6042833"/>
              <a:gd name="connsiteX55" fmla="*/ 425412 w 9397819"/>
              <a:gd name="connsiteY55" fmla="*/ 4621120 h 6042833"/>
              <a:gd name="connsiteX56" fmla="*/ 422535 w 9397819"/>
              <a:gd name="connsiteY56" fmla="*/ 4644139 h 6042833"/>
              <a:gd name="connsiteX57" fmla="*/ 425412 w 9397819"/>
              <a:gd name="connsiteY57" fmla="*/ 4684431 h 6042833"/>
              <a:gd name="connsiteX58" fmla="*/ 419653 w 9397819"/>
              <a:gd name="connsiteY58" fmla="*/ 4698338 h 6042833"/>
              <a:gd name="connsiteX59" fmla="*/ 385123 w 9397819"/>
              <a:gd name="connsiteY59" fmla="*/ 4767409 h 6042833"/>
              <a:gd name="connsiteX60" fmla="*/ 385123 w 9397819"/>
              <a:gd name="connsiteY60" fmla="*/ 4847986 h 6042833"/>
              <a:gd name="connsiteX61" fmla="*/ 379370 w 9397819"/>
              <a:gd name="connsiteY61" fmla="*/ 4873888 h 6042833"/>
              <a:gd name="connsiteX62" fmla="*/ 390882 w 9397819"/>
              <a:gd name="connsiteY62" fmla="*/ 4876765 h 6042833"/>
              <a:gd name="connsiteX63" fmla="*/ 413900 w 9397819"/>
              <a:gd name="connsiteY63" fmla="*/ 4862375 h 6042833"/>
              <a:gd name="connsiteX64" fmla="*/ 465700 w 9397819"/>
              <a:gd name="connsiteY64" fmla="*/ 4796188 h 6042833"/>
              <a:gd name="connsiteX65" fmla="*/ 480089 w 9397819"/>
              <a:gd name="connsiteY65" fmla="*/ 4724241 h 6042833"/>
              <a:gd name="connsiteX66" fmla="*/ 497354 w 9397819"/>
              <a:gd name="connsiteY66" fmla="*/ 4698338 h 6042833"/>
              <a:gd name="connsiteX67" fmla="*/ 543395 w 9397819"/>
              <a:gd name="connsiteY67" fmla="*/ 4635028 h 6042833"/>
              <a:gd name="connsiteX68" fmla="*/ 568814 w 9397819"/>
              <a:gd name="connsiteY68" fmla="*/ 4606730 h 6042833"/>
              <a:gd name="connsiteX69" fmla="*/ 572172 w 9397819"/>
              <a:gd name="connsiteY69" fmla="*/ 4580828 h 6042833"/>
              <a:gd name="connsiteX70" fmla="*/ 583684 w 9397819"/>
              <a:gd name="connsiteY70" fmla="*/ 4577951 h 6042833"/>
              <a:gd name="connsiteX71" fmla="*/ 575049 w 9397819"/>
              <a:gd name="connsiteY71" fmla="*/ 4638386 h 6042833"/>
              <a:gd name="connsiteX72" fmla="*/ 580326 w 9397819"/>
              <a:gd name="connsiteY72" fmla="*/ 4672918 h 6042833"/>
              <a:gd name="connsiteX73" fmla="*/ 634997 w 9397819"/>
              <a:gd name="connsiteY73" fmla="*/ 4741507 h 6042833"/>
              <a:gd name="connsiteX74" fmla="*/ 689675 w 9397819"/>
              <a:gd name="connsiteY74" fmla="*/ 4698338 h 6042833"/>
              <a:gd name="connsiteX75" fmla="*/ 698310 w 9397819"/>
              <a:gd name="connsiteY75" fmla="*/ 4727117 h 6042833"/>
              <a:gd name="connsiteX76" fmla="*/ 683922 w 9397819"/>
              <a:gd name="connsiteY76" fmla="*/ 4810577 h 6042833"/>
              <a:gd name="connsiteX77" fmla="*/ 629244 w 9397819"/>
              <a:gd name="connsiteY77" fmla="*/ 4850868 h 6042833"/>
              <a:gd name="connsiteX78" fmla="*/ 577450 w 9397819"/>
              <a:gd name="connsiteY78" fmla="*/ 4879647 h 6042833"/>
              <a:gd name="connsiteX79" fmla="*/ 543395 w 9397819"/>
              <a:gd name="connsiteY79" fmla="*/ 4882524 h 6042833"/>
              <a:gd name="connsiteX80" fmla="*/ 503107 w 9397819"/>
              <a:gd name="connsiteY80" fmla="*/ 4917056 h 6042833"/>
              <a:gd name="connsiteX81" fmla="*/ 457065 w 9397819"/>
              <a:gd name="connsiteY81" fmla="*/ 4960224 h 6042833"/>
              <a:gd name="connsiteX82" fmla="*/ 457065 w 9397819"/>
              <a:gd name="connsiteY82" fmla="*/ 4994756 h 6042833"/>
              <a:gd name="connsiteX83" fmla="*/ 425412 w 9397819"/>
              <a:gd name="connsiteY83" fmla="*/ 5023535 h 6042833"/>
              <a:gd name="connsiteX84" fmla="*/ 278651 w 9397819"/>
              <a:gd name="connsiteY84" fmla="*/ 5052314 h 6042833"/>
              <a:gd name="connsiteX85" fmla="*/ 221097 w 9397819"/>
              <a:gd name="connsiteY85" fmla="*/ 5043203 h 6042833"/>
              <a:gd name="connsiteX86" fmla="*/ 172655 w 9397819"/>
              <a:gd name="connsiteY86" fmla="*/ 5063345 h 6042833"/>
              <a:gd name="connsiteX87" fmla="*/ 115101 w 9397819"/>
              <a:gd name="connsiteY87" fmla="*/ 5063345 h 6042833"/>
              <a:gd name="connsiteX88" fmla="*/ 54671 w 9397819"/>
              <a:gd name="connsiteY88" fmla="*/ 5069105 h 6042833"/>
              <a:gd name="connsiteX89" fmla="*/ 2876 w 9397819"/>
              <a:gd name="connsiteY89" fmla="*/ 5083494 h 6042833"/>
              <a:gd name="connsiteX90" fmla="*/ 0 w 9397819"/>
              <a:gd name="connsiteY90" fmla="*/ 5083494 h 6042833"/>
              <a:gd name="connsiteX91" fmla="*/ 0 w 9397819"/>
              <a:gd name="connsiteY91" fmla="*/ 5063345 h 6042833"/>
              <a:gd name="connsiteX92" fmla="*/ 20141 w 9397819"/>
              <a:gd name="connsiteY92" fmla="*/ 5029295 h 6042833"/>
              <a:gd name="connsiteX93" fmla="*/ 31653 w 9397819"/>
              <a:gd name="connsiteY93" fmla="*/ 4986126 h 6042833"/>
              <a:gd name="connsiteX94" fmla="*/ 51794 w 9397819"/>
              <a:gd name="connsiteY94" fmla="*/ 4980367 h 6042833"/>
              <a:gd name="connsiteX95" fmla="*/ 74818 w 9397819"/>
              <a:gd name="connsiteY95" fmla="*/ 4963101 h 6042833"/>
              <a:gd name="connsiteX96" fmla="*/ 37406 w 9397819"/>
              <a:gd name="connsiteY96" fmla="*/ 4911303 h 6042833"/>
              <a:gd name="connsiteX97" fmla="*/ 17265 w 9397819"/>
              <a:gd name="connsiteY97" fmla="*/ 4888277 h 6042833"/>
              <a:gd name="connsiteX98" fmla="*/ 34530 w 9397819"/>
              <a:gd name="connsiteY98" fmla="*/ 4847986 h 6042833"/>
              <a:gd name="connsiteX99" fmla="*/ 57547 w 9397819"/>
              <a:gd name="connsiteY99" fmla="*/ 4830720 h 6042833"/>
              <a:gd name="connsiteX100" fmla="*/ 83448 w 9397819"/>
              <a:gd name="connsiteY100" fmla="*/ 4822090 h 6042833"/>
              <a:gd name="connsiteX101" fmla="*/ 97836 w 9397819"/>
              <a:gd name="connsiteY101" fmla="*/ 4801941 h 6042833"/>
              <a:gd name="connsiteX102" fmla="*/ 138125 w 9397819"/>
              <a:gd name="connsiteY102" fmla="*/ 4787552 h 6042833"/>
              <a:gd name="connsiteX103" fmla="*/ 161143 w 9397819"/>
              <a:gd name="connsiteY103" fmla="*/ 4799064 h 6042833"/>
              <a:gd name="connsiteX104" fmla="*/ 192802 w 9397819"/>
              <a:gd name="connsiteY104" fmla="*/ 4767409 h 6042833"/>
              <a:gd name="connsiteX105" fmla="*/ 203833 w 9397819"/>
              <a:gd name="connsiteY105" fmla="*/ 4758773 h 6042833"/>
              <a:gd name="connsiteX106" fmla="*/ 223974 w 9397819"/>
              <a:gd name="connsiteY106" fmla="*/ 4770285 h 6042833"/>
              <a:gd name="connsiteX107" fmla="*/ 244115 w 9397819"/>
              <a:gd name="connsiteY107" fmla="*/ 4758773 h 6042833"/>
              <a:gd name="connsiteX108" fmla="*/ 281528 w 9397819"/>
              <a:gd name="connsiteY108" fmla="*/ 4784675 h 6042833"/>
              <a:gd name="connsiteX109" fmla="*/ 284404 w 9397819"/>
              <a:gd name="connsiteY109" fmla="*/ 4784675 h 6042833"/>
              <a:gd name="connsiteX110" fmla="*/ 327569 w 9397819"/>
              <a:gd name="connsiteY110" fmla="*/ 4744383 h 6042833"/>
              <a:gd name="connsiteX111" fmla="*/ 313181 w 9397819"/>
              <a:gd name="connsiteY111" fmla="*/ 4704098 h 6042833"/>
              <a:gd name="connsiteX112" fmla="*/ 293039 w 9397819"/>
              <a:gd name="connsiteY112" fmla="*/ 4678196 h 6042833"/>
              <a:gd name="connsiteX113" fmla="*/ 293039 w 9397819"/>
              <a:gd name="connsiteY113" fmla="*/ 4629750 h 6042833"/>
              <a:gd name="connsiteX114" fmla="*/ 321816 w 9397819"/>
              <a:gd name="connsiteY114" fmla="*/ 4589458 h 6042833"/>
              <a:gd name="connsiteX115" fmla="*/ 316057 w 9397819"/>
              <a:gd name="connsiteY115" fmla="*/ 4554926 h 6042833"/>
              <a:gd name="connsiteX116" fmla="*/ 330446 w 9397819"/>
              <a:gd name="connsiteY116" fmla="*/ 4529024 h 6042833"/>
              <a:gd name="connsiteX117" fmla="*/ 443145 w 9397819"/>
              <a:gd name="connsiteY117" fmla="*/ 4454669 h 6042833"/>
              <a:gd name="connsiteX118" fmla="*/ 445553 w 9397819"/>
              <a:gd name="connsiteY118" fmla="*/ 4457077 h 6042833"/>
              <a:gd name="connsiteX119" fmla="*/ 445553 w 9397819"/>
              <a:gd name="connsiteY119" fmla="*/ 4468590 h 6042833"/>
              <a:gd name="connsiteX120" fmla="*/ 439800 w 9397819"/>
              <a:gd name="connsiteY120" fmla="*/ 4468590 h 6042833"/>
              <a:gd name="connsiteX121" fmla="*/ 425964 w 9397819"/>
              <a:gd name="connsiteY121" fmla="*/ 4471356 h 6042833"/>
              <a:gd name="connsiteX122" fmla="*/ 426331 w 9397819"/>
              <a:gd name="connsiteY122" fmla="*/ 4471944 h 6042833"/>
              <a:gd name="connsiteX123" fmla="*/ 440713 w 9397819"/>
              <a:gd name="connsiteY123" fmla="*/ 4469052 h 6042833"/>
              <a:gd name="connsiteX124" fmla="*/ 446470 w 9397819"/>
              <a:gd name="connsiteY124" fmla="*/ 4469052 h 6042833"/>
              <a:gd name="connsiteX125" fmla="*/ 446470 w 9397819"/>
              <a:gd name="connsiteY125" fmla="*/ 4457541 h 6042833"/>
              <a:gd name="connsiteX126" fmla="*/ 443602 w 9397819"/>
              <a:gd name="connsiteY126" fmla="*/ 4454669 h 6042833"/>
              <a:gd name="connsiteX127" fmla="*/ 6494827 w 9397819"/>
              <a:gd name="connsiteY127" fmla="*/ 4403112 h 6042833"/>
              <a:gd name="connsiteX128" fmla="*/ 6491460 w 9397819"/>
              <a:gd name="connsiteY128" fmla="*/ 4418751 h 6042833"/>
              <a:gd name="connsiteX129" fmla="*/ 6484798 w 9397819"/>
              <a:gd name="connsiteY129" fmla="*/ 4430595 h 6042833"/>
              <a:gd name="connsiteX130" fmla="*/ 6453119 w 9397819"/>
              <a:gd name="connsiteY130" fmla="*/ 4456515 h 6042833"/>
              <a:gd name="connsiteX131" fmla="*/ 6435832 w 9397819"/>
              <a:gd name="connsiteY131" fmla="*/ 4508377 h 6042833"/>
              <a:gd name="connsiteX132" fmla="*/ 6436030 w 9397819"/>
              <a:gd name="connsiteY132" fmla="*/ 4508607 h 6042833"/>
              <a:gd name="connsiteX133" fmla="*/ 6438053 w 9397819"/>
              <a:gd name="connsiteY133" fmla="*/ 4499673 h 6042833"/>
              <a:gd name="connsiteX134" fmla="*/ 6453022 w 9397819"/>
              <a:gd name="connsiteY134" fmla="*/ 4457963 h 6042833"/>
              <a:gd name="connsiteX135" fmla="*/ 6484681 w 9397819"/>
              <a:gd name="connsiteY135" fmla="*/ 4432032 h 6042833"/>
              <a:gd name="connsiteX136" fmla="*/ 6494769 w 9397819"/>
              <a:gd name="connsiteY136" fmla="*/ 4404315 h 6042833"/>
              <a:gd name="connsiteX137" fmla="*/ 2627674 w 9397819"/>
              <a:gd name="connsiteY137" fmla="*/ 4397657 h 6042833"/>
              <a:gd name="connsiteX138" fmla="*/ 2619026 w 9397819"/>
              <a:gd name="connsiteY138" fmla="*/ 4400205 h 6042833"/>
              <a:gd name="connsiteX139" fmla="*/ 2619783 w 9397819"/>
              <a:gd name="connsiteY139" fmla="*/ 4411459 h 6042833"/>
              <a:gd name="connsiteX140" fmla="*/ 2614026 w 9397819"/>
              <a:gd name="connsiteY140" fmla="*/ 4463306 h 6042833"/>
              <a:gd name="connsiteX141" fmla="*/ 2605381 w 9397819"/>
              <a:gd name="connsiteY141" fmla="*/ 4506496 h 6042833"/>
              <a:gd name="connsiteX142" fmla="*/ 2573708 w 9397819"/>
              <a:gd name="connsiteY142" fmla="*/ 4541048 h 6042833"/>
              <a:gd name="connsiteX143" fmla="*/ 2547813 w 9397819"/>
              <a:gd name="connsiteY143" fmla="*/ 4613043 h 6042833"/>
              <a:gd name="connsiteX144" fmla="*/ 2539663 w 9397819"/>
              <a:gd name="connsiteY144" fmla="*/ 4655747 h 6042833"/>
              <a:gd name="connsiteX145" fmla="*/ 2545770 w 9397819"/>
              <a:gd name="connsiteY145" fmla="*/ 4675008 h 6042833"/>
              <a:gd name="connsiteX146" fmla="*/ 2531382 w 9397819"/>
              <a:gd name="connsiteY146" fmla="*/ 4687119 h 6042833"/>
              <a:gd name="connsiteX147" fmla="*/ 2531899 w 9397819"/>
              <a:gd name="connsiteY147" fmla="*/ 4686709 h 6042833"/>
              <a:gd name="connsiteX148" fmla="*/ 2540514 w 9397819"/>
              <a:gd name="connsiteY148" fmla="*/ 4655030 h 6042833"/>
              <a:gd name="connsiteX149" fmla="*/ 2548687 w 9397819"/>
              <a:gd name="connsiteY149" fmla="*/ 4612322 h 6042833"/>
              <a:gd name="connsiteX150" fmla="*/ 2574592 w 9397819"/>
              <a:gd name="connsiteY150" fmla="*/ 4540346 h 6042833"/>
              <a:gd name="connsiteX151" fmla="*/ 2606279 w 9397819"/>
              <a:gd name="connsiteY151" fmla="*/ 4505794 h 6042833"/>
              <a:gd name="connsiteX152" fmla="*/ 2645965 w 9397819"/>
              <a:gd name="connsiteY152" fmla="*/ 4511054 h 6042833"/>
              <a:gd name="connsiteX153" fmla="*/ 2646599 w 9397819"/>
              <a:gd name="connsiteY153" fmla="*/ 4510832 h 6042833"/>
              <a:gd name="connsiteX154" fmla="*/ 2622286 w 9397819"/>
              <a:gd name="connsiteY154" fmla="*/ 4506037 h 6042833"/>
              <a:gd name="connsiteX155" fmla="*/ 2630908 w 9397819"/>
              <a:gd name="connsiteY155" fmla="*/ 4462814 h 6042833"/>
              <a:gd name="connsiteX156" fmla="*/ 2636683 w 9397819"/>
              <a:gd name="connsiteY156" fmla="*/ 4410967 h 6042833"/>
              <a:gd name="connsiteX157" fmla="*/ 2627674 w 9397819"/>
              <a:gd name="connsiteY157" fmla="*/ 4397657 h 6042833"/>
              <a:gd name="connsiteX158" fmla="*/ 3224944 w 9397819"/>
              <a:gd name="connsiteY158" fmla="*/ 4362026 h 6042833"/>
              <a:gd name="connsiteX159" fmla="*/ 3243936 w 9397819"/>
              <a:gd name="connsiteY159" fmla="*/ 4367578 h 6042833"/>
              <a:gd name="connsiteX160" fmla="*/ 3256955 w 9397819"/>
              <a:gd name="connsiteY160" fmla="*/ 4366901 h 6042833"/>
              <a:gd name="connsiteX161" fmla="*/ 3240838 w 9397819"/>
              <a:gd name="connsiteY161" fmla="*/ 4362186 h 6042833"/>
              <a:gd name="connsiteX162" fmla="*/ 2818079 w 9397819"/>
              <a:gd name="connsiteY162" fmla="*/ 4359120 h 6042833"/>
              <a:gd name="connsiteX163" fmla="*/ 2802973 w 9397819"/>
              <a:gd name="connsiteY163" fmla="*/ 4369923 h 6042833"/>
              <a:gd name="connsiteX164" fmla="*/ 2801530 w 9397819"/>
              <a:gd name="connsiteY164" fmla="*/ 4371941 h 6042833"/>
              <a:gd name="connsiteX165" fmla="*/ 2801112 w 9397819"/>
              <a:gd name="connsiteY165" fmla="*/ 4381474 h 6042833"/>
              <a:gd name="connsiteX166" fmla="*/ 2816497 w 9397819"/>
              <a:gd name="connsiteY166" fmla="*/ 4453947 h 6042833"/>
              <a:gd name="connsiteX167" fmla="*/ 2817762 w 9397819"/>
              <a:gd name="connsiteY167" fmla="*/ 4453580 h 6042833"/>
              <a:gd name="connsiteX168" fmla="*/ 2810796 w 9397819"/>
              <a:gd name="connsiteY168" fmla="*/ 4446220 h 6042833"/>
              <a:gd name="connsiteX169" fmla="*/ 2818079 w 9397819"/>
              <a:gd name="connsiteY169" fmla="*/ 4359120 h 6042833"/>
              <a:gd name="connsiteX170" fmla="*/ 3153109 w 9397819"/>
              <a:gd name="connsiteY170" fmla="*/ 4340946 h 6042833"/>
              <a:gd name="connsiteX171" fmla="*/ 3150937 w 9397819"/>
              <a:gd name="connsiteY171" fmla="*/ 4343220 h 6042833"/>
              <a:gd name="connsiteX172" fmla="*/ 3156164 w 9397819"/>
              <a:gd name="connsiteY172" fmla="*/ 4352369 h 6042833"/>
              <a:gd name="connsiteX173" fmla="*/ 3178839 w 9397819"/>
              <a:gd name="connsiteY173" fmla="*/ 4379098 h 6042833"/>
              <a:gd name="connsiteX174" fmla="*/ 3195080 w 9397819"/>
              <a:gd name="connsiteY174" fmla="*/ 4379631 h 6042833"/>
              <a:gd name="connsiteX175" fmla="*/ 3195320 w 9397819"/>
              <a:gd name="connsiteY175" fmla="*/ 4379303 h 6042833"/>
              <a:gd name="connsiteX176" fmla="*/ 3194825 w 9397819"/>
              <a:gd name="connsiteY176" fmla="*/ 4379286 h 6042833"/>
              <a:gd name="connsiteX177" fmla="*/ 3166030 w 9397819"/>
              <a:gd name="connsiteY177" fmla="*/ 4341847 h 6042833"/>
              <a:gd name="connsiteX178" fmla="*/ 3153109 w 9397819"/>
              <a:gd name="connsiteY178" fmla="*/ 4340946 h 6042833"/>
              <a:gd name="connsiteX179" fmla="*/ 3096915 w 9397819"/>
              <a:gd name="connsiteY179" fmla="*/ 4338955 h 6042833"/>
              <a:gd name="connsiteX180" fmla="*/ 3081946 w 9397819"/>
              <a:gd name="connsiteY180" fmla="*/ 4339637 h 6042833"/>
              <a:gd name="connsiteX181" fmla="*/ 3093176 w 9397819"/>
              <a:gd name="connsiteY181" fmla="*/ 4349217 h 6042833"/>
              <a:gd name="connsiteX182" fmla="*/ 3101095 w 9397819"/>
              <a:gd name="connsiteY182" fmla="*/ 4361822 h 6042833"/>
              <a:gd name="connsiteX183" fmla="*/ 3115631 w 9397819"/>
              <a:gd name="connsiteY183" fmla="*/ 4362713 h 6042833"/>
              <a:gd name="connsiteX184" fmla="*/ 3116781 w 9397819"/>
              <a:gd name="connsiteY184" fmla="*/ 4361567 h 6042833"/>
              <a:gd name="connsiteX185" fmla="*/ 3109144 w 9397819"/>
              <a:gd name="connsiteY185" fmla="*/ 4349409 h 6042833"/>
              <a:gd name="connsiteX186" fmla="*/ 3096915 w 9397819"/>
              <a:gd name="connsiteY186" fmla="*/ 4338955 h 6042833"/>
              <a:gd name="connsiteX187" fmla="*/ 6500136 w 9397819"/>
              <a:gd name="connsiteY187" fmla="*/ 4286036 h 6042833"/>
              <a:gd name="connsiteX188" fmla="*/ 6499203 w 9397819"/>
              <a:gd name="connsiteY188" fmla="*/ 4292787 h 6042833"/>
              <a:gd name="connsiteX189" fmla="*/ 6490250 w 9397819"/>
              <a:gd name="connsiteY189" fmla="*/ 4311997 h 6042833"/>
              <a:gd name="connsiteX190" fmla="*/ 6490248 w 9397819"/>
              <a:gd name="connsiteY190" fmla="*/ 4313213 h 6042833"/>
              <a:gd name="connsiteX191" fmla="*/ 6499077 w 9397819"/>
              <a:gd name="connsiteY191" fmla="*/ 4294273 h 6042833"/>
              <a:gd name="connsiteX192" fmla="*/ 6500200 w 9397819"/>
              <a:gd name="connsiteY192" fmla="*/ 4286129 h 6042833"/>
              <a:gd name="connsiteX193" fmla="*/ 6516385 w 9397819"/>
              <a:gd name="connsiteY193" fmla="*/ 4257694 h 6042833"/>
              <a:gd name="connsiteX194" fmla="*/ 6514121 w 9397819"/>
              <a:gd name="connsiteY194" fmla="*/ 4260134 h 6042833"/>
              <a:gd name="connsiteX195" fmla="*/ 6511479 w 9397819"/>
              <a:gd name="connsiteY195" fmla="*/ 4261643 h 6042833"/>
              <a:gd name="connsiteX196" fmla="*/ 6493441 w 9397819"/>
              <a:gd name="connsiteY196" fmla="*/ 4263973 h 6042833"/>
              <a:gd name="connsiteX197" fmla="*/ 6490695 w 9397819"/>
              <a:gd name="connsiteY197" fmla="*/ 4270501 h 6042833"/>
              <a:gd name="connsiteX198" fmla="*/ 6491007 w 9397819"/>
              <a:gd name="connsiteY198" fmla="*/ 4270967 h 6042833"/>
              <a:gd name="connsiteX199" fmla="*/ 6493312 w 9397819"/>
              <a:gd name="connsiteY199" fmla="*/ 4265468 h 6042833"/>
              <a:gd name="connsiteX200" fmla="*/ 6508402 w 9397819"/>
              <a:gd name="connsiteY200" fmla="*/ 4263402 h 6042833"/>
              <a:gd name="connsiteX201" fmla="*/ 6511479 w 9397819"/>
              <a:gd name="connsiteY201" fmla="*/ 4261643 h 6042833"/>
              <a:gd name="connsiteX202" fmla="*/ 6512889 w 9397819"/>
              <a:gd name="connsiteY202" fmla="*/ 4261461 h 6042833"/>
              <a:gd name="connsiteX203" fmla="*/ 6514121 w 9397819"/>
              <a:gd name="connsiteY203" fmla="*/ 4260134 h 6042833"/>
              <a:gd name="connsiteX204" fmla="*/ 6516808 w 9397819"/>
              <a:gd name="connsiteY204" fmla="*/ 4258598 h 6042833"/>
              <a:gd name="connsiteX205" fmla="*/ 3374887 w 9397819"/>
              <a:gd name="connsiteY205" fmla="*/ 4240523 h 6042833"/>
              <a:gd name="connsiteX206" fmla="*/ 3364227 w 9397819"/>
              <a:gd name="connsiteY206" fmla="*/ 4241510 h 6042833"/>
              <a:gd name="connsiteX207" fmla="*/ 3362240 w 9397819"/>
              <a:gd name="connsiteY207" fmla="*/ 4242027 h 6042833"/>
              <a:gd name="connsiteX208" fmla="*/ 3366626 w 9397819"/>
              <a:gd name="connsiteY208" fmla="*/ 4244231 h 6042833"/>
              <a:gd name="connsiteX209" fmla="*/ 3382831 w 9397819"/>
              <a:gd name="connsiteY209" fmla="*/ 4255757 h 6042833"/>
              <a:gd name="connsiteX210" fmla="*/ 3393807 w 9397819"/>
              <a:gd name="connsiteY210" fmla="*/ 4253370 h 6042833"/>
              <a:gd name="connsiteX211" fmla="*/ 3394259 w 9397819"/>
              <a:gd name="connsiteY211" fmla="*/ 4252707 h 6042833"/>
              <a:gd name="connsiteX212" fmla="*/ 3382577 w 9397819"/>
              <a:gd name="connsiteY212" fmla="*/ 4244395 h 6042833"/>
              <a:gd name="connsiteX213" fmla="*/ 3374887 w 9397819"/>
              <a:gd name="connsiteY213" fmla="*/ 4240523 h 6042833"/>
              <a:gd name="connsiteX214" fmla="*/ 2563775 w 9397819"/>
              <a:gd name="connsiteY214" fmla="*/ 4170778 h 6042833"/>
              <a:gd name="connsiteX215" fmla="*/ 2550681 w 9397819"/>
              <a:gd name="connsiteY215" fmla="*/ 4178701 h 6042833"/>
              <a:gd name="connsiteX216" fmla="*/ 2573708 w 9397819"/>
              <a:gd name="connsiteY216" fmla="*/ 4221890 h 6042833"/>
              <a:gd name="connsiteX217" fmla="*/ 2570840 w 9397819"/>
              <a:gd name="connsiteY217" fmla="*/ 4293886 h 6042833"/>
              <a:gd name="connsiteX218" fmla="*/ 2553570 w 9397819"/>
              <a:gd name="connsiteY218" fmla="*/ 4350993 h 6042833"/>
              <a:gd name="connsiteX219" fmla="*/ 2576597 w 9397819"/>
              <a:gd name="connsiteY219" fmla="*/ 4368269 h 6042833"/>
              <a:gd name="connsiteX220" fmla="*/ 2590999 w 9397819"/>
              <a:gd name="connsiteY220" fmla="*/ 4399948 h 6042833"/>
              <a:gd name="connsiteX221" fmla="*/ 2599945 w 9397819"/>
              <a:gd name="connsiteY221" fmla="*/ 4401343 h 6042833"/>
              <a:gd name="connsiteX222" fmla="*/ 2607625 w 9397819"/>
              <a:gd name="connsiteY222" fmla="*/ 4399079 h 6042833"/>
              <a:gd name="connsiteX223" fmla="*/ 2597445 w 9397819"/>
              <a:gd name="connsiteY223" fmla="*/ 4384686 h 6042833"/>
              <a:gd name="connsiteX224" fmla="*/ 2593490 w 9397819"/>
              <a:gd name="connsiteY224" fmla="*/ 4367770 h 6042833"/>
              <a:gd name="connsiteX225" fmla="*/ 2570443 w 9397819"/>
              <a:gd name="connsiteY225" fmla="*/ 4350496 h 6042833"/>
              <a:gd name="connsiteX226" fmla="*/ 2587714 w 9397819"/>
              <a:gd name="connsiteY226" fmla="*/ 4293357 h 6042833"/>
              <a:gd name="connsiteX227" fmla="*/ 2590616 w 9397819"/>
              <a:gd name="connsiteY227" fmla="*/ 4221344 h 6042833"/>
              <a:gd name="connsiteX228" fmla="*/ 2567569 w 9397819"/>
              <a:gd name="connsiteY228" fmla="*/ 4178147 h 6042833"/>
              <a:gd name="connsiteX229" fmla="*/ 2578643 w 9397819"/>
              <a:gd name="connsiteY229" fmla="*/ 4171446 h 6042833"/>
              <a:gd name="connsiteX230" fmla="*/ 3469682 w 9397819"/>
              <a:gd name="connsiteY230" fmla="*/ 4156898 h 6042833"/>
              <a:gd name="connsiteX231" fmla="*/ 3464623 w 9397819"/>
              <a:gd name="connsiteY231" fmla="*/ 4160834 h 6042833"/>
              <a:gd name="connsiteX232" fmla="*/ 3472081 w 9397819"/>
              <a:gd name="connsiteY232" fmla="*/ 4163612 h 6042833"/>
              <a:gd name="connsiteX233" fmla="*/ 3610309 w 9397819"/>
              <a:gd name="connsiteY233" fmla="*/ 4241353 h 6042833"/>
              <a:gd name="connsiteX234" fmla="*/ 3628646 w 9397819"/>
              <a:gd name="connsiteY234" fmla="*/ 4248369 h 6042833"/>
              <a:gd name="connsiteX235" fmla="*/ 3635022 w 9397819"/>
              <a:gd name="connsiteY235" fmla="*/ 4244866 h 6042833"/>
              <a:gd name="connsiteX236" fmla="*/ 3626261 w 9397819"/>
              <a:gd name="connsiteY236" fmla="*/ 4241510 h 6042833"/>
              <a:gd name="connsiteX237" fmla="*/ 3488031 w 9397819"/>
              <a:gd name="connsiteY237" fmla="*/ 4163740 h 6042833"/>
              <a:gd name="connsiteX238" fmla="*/ 3469682 w 9397819"/>
              <a:gd name="connsiteY238" fmla="*/ 4156898 h 6042833"/>
              <a:gd name="connsiteX239" fmla="*/ 6496122 w 9397819"/>
              <a:gd name="connsiteY239" fmla="*/ 4120793 h 6042833"/>
              <a:gd name="connsiteX240" fmla="*/ 6489480 w 9397819"/>
              <a:gd name="connsiteY240" fmla="*/ 4149098 h 6042833"/>
              <a:gd name="connsiteX241" fmla="*/ 6484798 w 9397819"/>
              <a:gd name="connsiteY241" fmla="*/ 4180424 h 6042833"/>
              <a:gd name="connsiteX242" fmla="*/ 6484878 w 9397819"/>
              <a:gd name="connsiteY242" fmla="*/ 4180636 h 6042833"/>
              <a:gd name="connsiteX243" fmla="*/ 6489370 w 9397819"/>
              <a:gd name="connsiteY243" fmla="*/ 4150640 h 6042833"/>
              <a:gd name="connsiteX244" fmla="*/ 6496210 w 9397819"/>
              <a:gd name="connsiteY244" fmla="*/ 4121487 h 6042833"/>
              <a:gd name="connsiteX245" fmla="*/ 2290739 w 9397819"/>
              <a:gd name="connsiteY245" fmla="*/ 4019222 h 6042833"/>
              <a:gd name="connsiteX246" fmla="*/ 2286285 w 9397819"/>
              <a:gd name="connsiteY246" fmla="*/ 4020307 h 6042833"/>
              <a:gd name="connsiteX247" fmla="*/ 2284519 w 9397819"/>
              <a:gd name="connsiteY247" fmla="*/ 4022803 h 6042833"/>
              <a:gd name="connsiteX248" fmla="*/ 2297858 w 9397819"/>
              <a:gd name="connsiteY248" fmla="*/ 4028964 h 6042833"/>
              <a:gd name="connsiteX249" fmla="*/ 2305774 w 9397819"/>
              <a:gd name="connsiteY249" fmla="*/ 4028243 h 6042833"/>
              <a:gd name="connsiteX250" fmla="*/ 2309880 w 9397819"/>
              <a:gd name="connsiteY250" fmla="*/ 4027869 h 6042833"/>
              <a:gd name="connsiteX251" fmla="*/ 2298164 w 9397819"/>
              <a:gd name="connsiteY251" fmla="*/ 4022460 h 6042833"/>
              <a:gd name="connsiteX252" fmla="*/ 2290739 w 9397819"/>
              <a:gd name="connsiteY252" fmla="*/ 4019222 h 6042833"/>
              <a:gd name="connsiteX253" fmla="*/ 4115516 w 9397819"/>
              <a:gd name="connsiteY253" fmla="*/ 3958867 h 6042833"/>
              <a:gd name="connsiteX254" fmla="*/ 4108136 w 9397819"/>
              <a:gd name="connsiteY254" fmla="*/ 3960826 h 6042833"/>
              <a:gd name="connsiteX255" fmla="*/ 4113297 w 9397819"/>
              <a:gd name="connsiteY255" fmla="*/ 3962047 h 6042833"/>
              <a:gd name="connsiteX256" fmla="*/ 4120425 w 9397819"/>
              <a:gd name="connsiteY256" fmla="*/ 3960031 h 6042833"/>
              <a:gd name="connsiteX257" fmla="*/ 1969129 w 9397819"/>
              <a:gd name="connsiteY257" fmla="*/ 3956829 h 6042833"/>
              <a:gd name="connsiteX258" fmla="*/ 1968079 w 9397819"/>
              <a:gd name="connsiteY258" fmla="*/ 3957574 h 6042833"/>
              <a:gd name="connsiteX259" fmla="*/ 1970187 w 9397819"/>
              <a:gd name="connsiteY259" fmla="*/ 3957686 h 6042833"/>
              <a:gd name="connsiteX260" fmla="*/ 2001849 w 9397819"/>
              <a:gd name="connsiteY260" fmla="*/ 3977116 h 6042833"/>
              <a:gd name="connsiteX261" fmla="*/ 2091089 w 9397819"/>
              <a:gd name="connsiteY261" fmla="*/ 4020326 h 6042833"/>
              <a:gd name="connsiteX262" fmla="*/ 2114116 w 9397819"/>
              <a:gd name="connsiteY262" fmla="*/ 4060643 h 6042833"/>
              <a:gd name="connsiteX263" fmla="*/ 2114116 w 9397819"/>
              <a:gd name="connsiteY263" fmla="*/ 4118215 h 6042833"/>
              <a:gd name="connsiteX264" fmla="*/ 2119873 w 9397819"/>
              <a:gd name="connsiteY264" fmla="*/ 4164298 h 6042833"/>
              <a:gd name="connsiteX265" fmla="*/ 2122514 w 9397819"/>
              <a:gd name="connsiteY265" fmla="*/ 4180137 h 6042833"/>
              <a:gd name="connsiteX266" fmla="*/ 2131440 w 9397819"/>
              <a:gd name="connsiteY266" fmla="*/ 4175621 h 6042833"/>
              <a:gd name="connsiteX267" fmla="*/ 2134158 w 9397819"/>
              <a:gd name="connsiteY267" fmla="*/ 4164355 h 6042833"/>
              <a:gd name="connsiteX268" fmla="*/ 2128396 w 9397819"/>
              <a:gd name="connsiteY268" fmla="*/ 4118257 h 6042833"/>
              <a:gd name="connsiteX269" fmla="*/ 2128396 w 9397819"/>
              <a:gd name="connsiteY269" fmla="*/ 4060636 h 6042833"/>
              <a:gd name="connsiteX270" fmla="*/ 2105369 w 9397819"/>
              <a:gd name="connsiteY270" fmla="*/ 4020307 h 6042833"/>
              <a:gd name="connsiteX271" fmla="*/ 2016103 w 9397819"/>
              <a:gd name="connsiteY271" fmla="*/ 3977087 h 6042833"/>
              <a:gd name="connsiteX272" fmla="*/ 1969129 w 9397819"/>
              <a:gd name="connsiteY272" fmla="*/ 3956829 h 6042833"/>
              <a:gd name="connsiteX273" fmla="*/ 1949876 w 9397819"/>
              <a:gd name="connsiteY273" fmla="*/ 3933882 h 6042833"/>
              <a:gd name="connsiteX274" fmla="*/ 1938445 w 9397819"/>
              <a:gd name="connsiteY274" fmla="*/ 3938850 h 6042833"/>
              <a:gd name="connsiteX275" fmla="*/ 1935185 w 9397819"/>
              <a:gd name="connsiteY275" fmla="*/ 3942132 h 6042833"/>
              <a:gd name="connsiteX276" fmla="*/ 1934561 w 9397819"/>
              <a:gd name="connsiteY276" fmla="*/ 3952287 h 6042833"/>
              <a:gd name="connsiteX277" fmla="*/ 1935636 w 9397819"/>
              <a:gd name="connsiteY277" fmla="*/ 3968478 h 6042833"/>
              <a:gd name="connsiteX278" fmla="*/ 1938524 w 9397819"/>
              <a:gd name="connsiteY278" fmla="*/ 3968478 h 6042833"/>
              <a:gd name="connsiteX279" fmla="*/ 1948680 w 9397819"/>
              <a:gd name="connsiteY279" fmla="*/ 3961278 h 6042833"/>
              <a:gd name="connsiteX280" fmla="*/ 1948798 w 9397819"/>
              <a:gd name="connsiteY280" fmla="*/ 3952241 h 6042833"/>
              <a:gd name="connsiteX281" fmla="*/ 1949876 w 9397819"/>
              <a:gd name="connsiteY281" fmla="*/ 3933882 h 6042833"/>
              <a:gd name="connsiteX282" fmla="*/ 4603845 w 9397819"/>
              <a:gd name="connsiteY282" fmla="*/ 3893455 h 6042833"/>
              <a:gd name="connsiteX283" fmla="*/ 4588442 w 9397819"/>
              <a:gd name="connsiteY283" fmla="*/ 3895010 h 6042833"/>
              <a:gd name="connsiteX284" fmla="*/ 4596950 w 9397819"/>
              <a:gd name="connsiteY284" fmla="*/ 3921439 h 6042833"/>
              <a:gd name="connsiteX285" fmla="*/ 4606981 w 9397819"/>
              <a:gd name="connsiteY285" fmla="*/ 3925748 h 6042833"/>
              <a:gd name="connsiteX286" fmla="*/ 4617453 w 9397819"/>
              <a:gd name="connsiteY286" fmla="*/ 3923460 h 6042833"/>
              <a:gd name="connsiteX287" fmla="*/ 4612833 w 9397819"/>
              <a:gd name="connsiteY287" fmla="*/ 3921473 h 6042833"/>
              <a:gd name="connsiteX288" fmla="*/ 4603845 w 9397819"/>
              <a:gd name="connsiteY288" fmla="*/ 3893455 h 6042833"/>
              <a:gd name="connsiteX289" fmla="*/ 1788110 w 9397819"/>
              <a:gd name="connsiteY289" fmla="*/ 3860622 h 6042833"/>
              <a:gd name="connsiteX290" fmla="*/ 1777314 w 9397819"/>
              <a:gd name="connsiteY290" fmla="*/ 3871054 h 6042833"/>
              <a:gd name="connsiteX291" fmla="*/ 1762933 w 9397819"/>
              <a:gd name="connsiteY291" fmla="*/ 3931054 h 6042833"/>
              <a:gd name="connsiteX292" fmla="*/ 1800341 w 9397819"/>
              <a:gd name="connsiteY292" fmla="*/ 3971371 h 6042833"/>
              <a:gd name="connsiteX293" fmla="*/ 1826257 w 9397819"/>
              <a:gd name="connsiteY293" fmla="*/ 3997285 h 6042833"/>
              <a:gd name="connsiteX294" fmla="*/ 1855090 w 9397819"/>
              <a:gd name="connsiteY294" fmla="*/ 4010462 h 6042833"/>
              <a:gd name="connsiteX295" fmla="*/ 1855414 w 9397819"/>
              <a:gd name="connsiteY295" fmla="*/ 4010258 h 6042833"/>
              <a:gd name="connsiteX296" fmla="*/ 1854729 w 9397819"/>
              <a:gd name="connsiteY296" fmla="*/ 4010249 h 6042833"/>
              <a:gd name="connsiteX297" fmla="*/ 1840459 w 9397819"/>
              <a:gd name="connsiteY297" fmla="*/ 3997259 h 6042833"/>
              <a:gd name="connsiteX298" fmla="*/ 1814545 w 9397819"/>
              <a:gd name="connsiteY298" fmla="*/ 3971333 h 6042833"/>
              <a:gd name="connsiteX299" fmla="*/ 1777118 w 9397819"/>
              <a:gd name="connsiteY299" fmla="*/ 3930990 h 6042833"/>
              <a:gd name="connsiteX300" fmla="*/ 1791507 w 9397819"/>
              <a:gd name="connsiteY300" fmla="*/ 3870970 h 6042833"/>
              <a:gd name="connsiteX301" fmla="*/ 1797065 w 9397819"/>
              <a:gd name="connsiteY301" fmla="*/ 3865597 h 6042833"/>
              <a:gd name="connsiteX302" fmla="*/ 1796749 w 9397819"/>
              <a:gd name="connsiteY302" fmla="*/ 3865304 h 6042833"/>
              <a:gd name="connsiteX303" fmla="*/ 1788110 w 9397819"/>
              <a:gd name="connsiteY303" fmla="*/ 3860622 h 6042833"/>
              <a:gd name="connsiteX304" fmla="*/ 1858864 w 9397819"/>
              <a:gd name="connsiteY304" fmla="*/ 3860132 h 6042833"/>
              <a:gd name="connsiteX305" fmla="*/ 1846395 w 9397819"/>
              <a:gd name="connsiteY305" fmla="*/ 3865309 h 6042833"/>
              <a:gd name="connsiteX306" fmla="*/ 1833448 w 9397819"/>
              <a:gd name="connsiteY306" fmla="*/ 3873219 h 6042833"/>
              <a:gd name="connsiteX307" fmla="*/ 1826249 w 9397819"/>
              <a:gd name="connsiteY307" fmla="*/ 3875220 h 6042833"/>
              <a:gd name="connsiteX308" fmla="*/ 1834697 w 9397819"/>
              <a:gd name="connsiteY308" fmla="*/ 3876740 h 6042833"/>
              <a:gd name="connsiteX309" fmla="*/ 1860621 w 9397819"/>
              <a:gd name="connsiteY309" fmla="*/ 3865215 h 6042833"/>
              <a:gd name="connsiteX310" fmla="*/ 1872732 w 9397819"/>
              <a:gd name="connsiteY310" fmla="*/ 3860186 h 6042833"/>
              <a:gd name="connsiteX311" fmla="*/ 1870516 w 9397819"/>
              <a:gd name="connsiteY311" fmla="*/ 3860626 h 6042833"/>
              <a:gd name="connsiteX312" fmla="*/ 1858864 w 9397819"/>
              <a:gd name="connsiteY312" fmla="*/ 3860132 h 6042833"/>
              <a:gd name="connsiteX313" fmla="*/ 2564644 w 9397819"/>
              <a:gd name="connsiteY313" fmla="*/ 3852378 h 6042833"/>
              <a:gd name="connsiteX314" fmla="*/ 2555971 w 9397819"/>
              <a:gd name="connsiteY314" fmla="*/ 3852861 h 6042833"/>
              <a:gd name="connsiteX315" fmla="*/ 2552870 w 9397819"/>
              <a:gd name="connsiteY315" fmla="*/ 3854910 h 6042833"/>
              <a:gd name="connsiteX316" fmla="*/ 2558110 w 9397819"/>
              <a:gd name="connsiteY316" fmla="*/ 3859740 h 6042833"/>
              <a:gd name="connsiteX317" fmla="*/ 2565083 w 9397819"/>
              <a:gd name="connsiteY317" fmla="*/ 3876819 h 6042833"/>
              <a:gd name="connsiteX318" fmla="*/ 2579836 w 9397819"/>
              <a:gd name="connsiteY318" fmla="*/ 3885101 h 6042833"/>
              <a:gd name="connsiteX319" fmla="*/ 2583870 w 9397819"/>
              <a:gd name="connsiteY319" fmla="*/ 3882442 h 6042833"/>
              <a:gd name="connsiteX320" fmla="*/ 2579505 w 9397819"/>
              <a:gd name="connsiteY320" fmla="*/ 3876740 h 6042833"/>
              <a:gd name="connsiteX321" fmla="*/ 2564644 w 9397819"/>
              <a:gd name="connsiteY321" fmla="*/ 3852378 h 6042833"/>
              <a:gd name="connsiteX322" fmla="*/ 5299579 w 9397819"/>
              <a:gd name="connsiteY322" fmla="*/ 3838577 h 6042833"/>
              <a:gd name="connsiteX323" fmla="*/ 5299582 w 9397819"/>
              <a:gd name="connsiteY323" fmla="*/ 3838638 h 6042833"/>
              <a:gd name="connsiteX324" fmla="*/ 5304424 w 9397819"/>
              <a:gd name="connsiteY324" fmla="*/ 3861092 h 6042833"/>
              <a:gd name="connsiteX325" fmla="*/ 5304427 w 9397819"/>
              <a:gd name="connsiteY325" fmla="*/ 3861087 h 6042833"/>
              <a:gd name="connsiteX326" fmla="*/ 4403782 w 9397819"/>
              <a:gd name="connsiteY326" fmla="*/ 3825396 h 6042833"/>
              <a:gd name="connsiteX327" fmla="*/ 4392979 w 9397819"/>
              <a:gd name="connsiteY327" fmla="*/ 3826461 h 6042833"/>
              <a:gd name="connsiteX328" fmla="*/ 4410247 w 9397819"/>
              <a:gd name="connsiteY328" fmla="*/ 3830073 h 6042833"/>
              <a:gd name="connsiteX329" fmla="*/ 4453068 w 9397819"/>
              <a:gd name="connsiteY329" fmla="*/ 3841598 h 6042833"/>
              <a:gd name="connsiteX330" fmla="*/ 4518833 w 9397819"/>
              <a:gd name="connsiteY330" fmla="*/ 3887660 h 6042833"/>
              <a:gd name="connsiteX331" fmla="*/ 4552310 w 9397819"/>
              <a:gd name="connsiteY331" fmla="*/ 3897022 h 6042833"/>
              <a:gd name="connsiteX332" fmla="*/ 4558469 w 9397819"/>
              <a:gd name="connsiteY332" fmla="*/ 3896400 h 6042833"/>
              <a:gd name="connsiteX333" fmla="*/ 4550788 w 9397819"/>
              <a:gd name="connsiteY333" fmla="*/ 3895884 h 6042833"/>
              <a:gd name="connsiteX334" fmla="*/ 4534731 w 9397819"/>
              <a:gd name="connsiteY334" fmla="*/ 3887697 h 6042833"/>
              <a:gd name="connsiteX335" fmla="*/ 4468987 w 9397819"/>
              <a:gd name="connsiteY335" fmla="*/ 3841608 h 6042833"/>
              <a:gd name="connsiteX336" fmla="*/ 4403782 w 9397819"/>
              <a:gd name="connsiteY336" fmla="*/ 3825396 h 6042833"/>
              <a:gd name="connsiteX337" fmla="*/ 4909892 w 9397819"/>
              <a:gd name="connsiteY337" fmla="*/ 3807035 h 6042833"/>
              <a:gd name="connsiteX338" fmla="*/ 4909877 w 9397819"/>
              <a:gd name="connsiteY338" fmla="*/ 3807045 h 6042833"/>
              <a:gd name="connsiteX339" fmla="*/ 4918143 w 9397819"/>
              <a:gd name="connsiteY339" fmla="*/ 3807046 h 6042833"/>
              <a:gd name="connsiteX340" fmla="*/ 4918181 w 9397819"/>
              <a:gd name="connsiteY340" fmla="*/ 3807035 h 6042833"/>
              <a:gd name="connsiteX341" fmla="*/ 4290784 w 9397819"/>
              <a:gd name="connsiteY341" fmla="*/ 3801959 h 6042833"/>
              <a:gd name="connsiteX342" fmla="*/ 4278271 w 9397819"/>
              <a:gd name="connsiteY342" fmla="*/ 3802725 h 6042833"/>
              <a:gd name="connsiteX343" fmla="*/ 4297581 w 9397819"/>
              <a:gd name="connsiteY343" fmla="*/ 3807046 h 6042833"/>
              <a:gd name="connsiteX344" fmla="*/ 4351435 w 9397819"/>
              <a:gd name="connsiteY344" fmla="*/ 3827287 h 6042833"/>
              <a:gd name="connsiteX345" fmla="*/ 4367075 w 9397819"/>
              <a:gd name="connsiteY345" fmla="*/ 3827207 h 6042833"/>
              <a:gd name="connsiteX346" fmla="*/ 4348392 w 9397819"/>
              <a:gd name="connsiteY346" fmla="*/ 3821436 h 6042833"/>
              <a:gd name="connsiteX347" fmla="*/ 4313486 w 9397819"/>
              <a:gd name="connsiteY347" fmla="*/ 3807035 h 6042833"/>
              <a:gd name="connsiteX348" fmla="*/ 4290784 w 9397819"/>
              <a:gd name="connsiteY348" fmla="*/ 3801959 h 6042833"/>
              <a:gd name="connsiteX349" fmla="*/ 1939617 w 9397819"/>
              <a:gd name="connsiteY349" fmla="*/ 3774422 h 6042833"/>
              <a:gd name="connsiteX350" fmla="*/ 1931880 w 9397819"/>
              <a:gd name="connsiteY350" fmla="*/ 3776267 h 6042833"/>
              <a:gd name="connsiteX351" fmla="*/ 1928762 w 9397819"/>
              <a:gd name="connsiteY351" fmla="*/ 3777825 h 6042833"/>
              <a:gd name="connsiteX352" fmla="*/ 1929879 w 9397819"/>
              <a:gd name="connsiteY352" fmla="*/ 3778910 h 6042833"/>
              <a:gd name="connsiteX353" fmla="*/ 1941393 w 9397819"/>
              <a:gd name="connsiteY353" fmla="*/ 3804823 h 6042833"/>
              <a:gd name="connsiteX354" fmla="*/ 1892470 w 9397819"/>
              <a:gd name="connsiteY354" fmla="*/ 3845140 h 6042833"/>
              <a:gd name="connsiteX355" fmla="*/ 1881627 w 9397819"/>
              <a:gd name="connsiteY355" fmla="*/ 3858419 h 6042833"/>
              <a:gd name="connsiteX356" fmla="*/ 1873397 w 9397819"/>
              <a:gd name="connsiteY356" fmla="*/ 3860054 h 6042833"/>
              <a:gd name="connsiteX357" fmla="*/ 1884732 w 9397819"/>
              <a:gd name="connsiteY357" fmla="*/ 3860536 h 6042833"/>
              <a:gd name="connsiteX358" fmla="*/ 1906686 w 9397819"/>
              <a:gd name="connsiteY358" fmla="*/ 3845044 h 6042833"/>
              <a:gd name="connsiteX359" fmla="*/ 1955638 w 9397819"/>
              <a:gd name="connsiteY359" fmla="*/ 3804716 h 6042833"/>
              <a:gd name="connsiteX360" fmla="*/ 1944113 w 9397819"/>
              <a:gd name="connsiteY360" fmla="*/ 3778790 h 6042833"/>
              <a:gd name="connsiteX361" fmla="*/ 1939617 w 9397819"/>
              <a:gd name="connsiteY361" fmla="*/ 3774422 h 6042833"/>
              <a:gd name="connsiteX362" fmla="*/ 5525627 w 9397819"/>
              <a:gd name="connsiteY362" fmla="*/ 3760068 h 6042833"/>
              <a:gd name="connsiteX363" fmla="*/ 5527029 w 9397819"/>
              <a:gd name="connsiteY363" fmla="*/ 3777582 h 6042833"/>
              <a:gd name="connsiteX364" fmla="*/ 5527151 w 9397819"/>
              <a:gd name="connsiteY364" fmla="*/ 3777724 h 6042833"/>
              <a:gd name="connsiteX365" fmla="*/ 5525747 w 9397819"/>
              <a:gd name="connsiteY365" fmla="*/ 3760161 h 6042833"/>
              <a:gd name="connsiteX366" fmla="*/ 1842347 w 9397819"/>
              <a:gd name="connsiteY366" fmla="*/ 3736474 h 6042833"/>
              <a:gd name="connsiteX367" fmla="*/ 1837016 w 9397819"/>
              <a:gd name="connsiteY367" fmla="*/ 3739424 h 6042833"/>
              <a:gd name="connsiteX368" fmla="*/ 1843527 w 9397819"/>
              <a:gd name="connsiteY368" fmla="*/ 3741485 h 6042833"/>
              <a:gd name="connsiteX369" fmla="*/ 1869443 w 9397819"/>
              <a:gd name="connsiteY369" fmla="*/ 3755868 h 6042833"/>
              <a:gd name="connsiteX370" fmla="*/ 1901095 w 9397819"/>
              <a:gd name="connsiteY370" fmla="*/ 3784675 h 6042833"/>
              <a:gd name="connsiteX371" fmla="*/ 1902844 w 9397819"/>
              <a:gd name="connsiteY371" fmla="*/ 3783800 h 6042833"/>
              <a:gd name="connsiteX372" fmla="*/ 1901063 w 9397819"/>
              <a:gd name="connsiteY372" fmla="*/ 3783694 h 6042833"/>
              <a:gd name="connsiteX373" fmla="*/ 1883648 w 9397819"/>
              <a:gd name="connsiteY373" fmla="*/ 3755741 h 6042833"/>
              <a:gd name="connsiteX374" fmla="*/ 1857735 w 9397819"/>
              <a:gd name="connsiteY374" fmla="*/ 3741339 h 6042833"/>
              <a:gd name="connsiteX375" fmla="*/ 1842347 w 9397819"/>
              <a:gd name="connsiteY375" fmla="*/ 3736474 h 6042833"/>
              <a:gd name="connsiteX376" fmla="*/ 2760912 w 9397819"/>
              <a:gd name="connsiteY376" fmla="*/ 3735570 h 6042833"/>
              <a:gd name="connsiteX377" fmla="*/ 2729236 w 9397819"/>
              <a:gd name="connsiteY377" fmla="*/ 3770143 h 6042833"/>
              <a:gd name="connsiteX378" fmla="*/ 2686047 w 9397819"/>
              <a:gd name="connsiteY378" fmla="*/ 3813363 h 6042833"/>
              <a:gd name="connsiteX379" fmla="*/ 2651495 w 9397819"/>
              <a:gd name="connsiteY379" fmla="*/ 3827765 h 6042833"/>
              <a:gd name="connsiteX380" fmla="*/ 2640641 w 9397819"/>
              <a:gd name="connsiteY380" fmla="*/ 3837921 h 6042833"/>
              <a:gd name="connsiteX381" fmla="*/ 2643121 w 9397819"/>
              <a:gd name="connsiteY381" fmla="*/ 3844873 h 6042833"/>
              <a:gd name="connsiteX382" fmla="*/ 2651435 w 9397819"/>
              <a:gd name="connsiteY382" fmla="*/ 3868181 h 6042833"/>
              <a:gd name="connsiteX383" fmla="*/ 2662948 w 9397819"/>
              <a:gd name="connsiteY383" fmla="*/ 3971371 h 6042833"/>
              <a:gd name="connsiteX384" fmla="*/ 2619783 w 9397819"/>
              <a:gd name="connsiteY384" fmla="*/ 4026071 h 6042833"/>
              <a:gd name="connsiteX385" fmla="*/ 2622651 w 9397819"/>
              <a:gd name="connsiteY385" fmla="*/ 4077919 h 6042833"/>
              <a:gd name="connsiteX386" fmla="*/ 2622651 w 9397819"/>
              <a:gd name="connsiteY386" fmla="*/ 4115343 h 6042833"/>
              <a:gd name="connsiteX387" fmla="*/ 2611137 w 9397819"/>
              <a:gd name="connsiteY387" fmla="*/ 4164298 h 6042833"/>
              <a:gd name="connsiteX388" fmla="*/ 2598646 w 9397819"/>
              <a:gd name="connsiteY388" fmla="*/ 4171027 h 6042833"/>
              <a:gd name="connsiteX389" fmla="*/ 2613324 w 9397819"/>
              <a:gd name="connsiteY389" fmla="*/ 4171662 h 6042833"/>
              <a:gd name="connsiteX390" fmla="*/ 2628034 w 9397819"/>
              <a:gd name="connsiteY390" fmla="*/ 4163740 h 6042833"/>
              <a:gd name="connsiteX391" fmla="*/ 2639557 w 9397819"/>
              <a:gd name="connsiteY391" fmla="*/ 4114759 h 6042833"/>
              <a:gd name="connsiteX392" fmla="*/ 2639557 w 9397819"/>
              <a:gd name="connsiteY392" fmla="*/ 4077320 h 6042833"/>
              <a:gd name="connsiteX393" fmla="*/ 2636683 w 9397819"/>
              <a:gd name="connsiteY393" fmla="*/ 4025473 h 6042833"/>
              <a:gd name="connsiteX394" fmla="*/ 2679877 w 9397819"/>
              <a:gd name="connsiteY394" fmla="*/ 3970734 h 6042833"/>
              <a:gd name="connsiteX395" fmla="*/ 2668353 w 9397819"/>
              <a:gd name="connsiteY395" fmla="*/ 3867531 h 6042833"/>
              <a:gd name="connsiteX396" fmla="*/ 2653955 w 9397819"/>
              <a:gd name="connsiteY396" fmla="*/ 3827200 h 6042833"/>
              <a:gd name="connsiteX397" fmla="*/ 2688499 w 9397819"/>
              <a:gd name="connsiteY397" fmla="*/ 3812793 h 6042833"/>
              <a:gd name="connsiteX398" fmla="*/ 2731692 w 9397819"/>
              <a:gd name="connsiteY398" fmla="*/ 3769596 h 6042833"/>
              <a:gd name="connsiteX399" fmla="*/ 2755588 w 9397819"/>
              <a:gd name="connsiteY399" fmla="*/ 3737186 h 6042833"/>
              <a:gd name="connsiteX400" fmla="*/ 2761030 w 9397819"/>
              <a:gd name="connsiteY400" fmla="*/ 3735672 h 6042833"/>
              <a:gd name="connsiteX401" fmla="*/ 1774231 w 9397819"/>
              <a:gd name="connsiteY401" fmla="*/ 3732692 h 6042833"/>
              <a:gd name="connsiteX402" fmla="*/ 1770443 w 9397819"/>
              <a:gd name="connsiteY402" fmla="*/ 3738086 h 6042833"/>
              <a:gd name="connsiteX403" fmla="*/ 1775880 w 9397819"/>
              <a:gd name="connsiteY403" fmla="*/ 3750113 h 6042833"/>
              <a:gd name="connsiteX404" fmla="*/ 1791717 w 9397819"/>
              <a:gd name="connsiteY404" fmla="*/ 3767399 h 6042833"/>
              <a:gd name="connsiteX405" fmla="*/ 1796096 w 9397819"/>
              <a:gd name="connsiteY405" fmla="*/ 3763308 h 6042833"/>
              <a:gd name="connsiteX406" fmla="*/ 1790069 w 9397819"/>
              <a:gd name="connsiteY406" fmla="*/ 3749979 h 6042833"/>
              <a:gd name="connsiteX407" fmla="*/ 1774231 w 9397819"/>
              <a:gd name="connsiteY407" fmla="*/ 3732692 h 6042833"/>
              <a:gd name="connsiteX408" fmla="*/ 6389521 w 9397819"/>
              <a:gd name="connsiteY408" fmla="*/ 3727255 h 6042833"/>
              <a:gd name="connsiteX409" fmla="*/ 6388492 w 9397819"/>
              <a:gd name="connsiteY409" fmla="*/ 3734161 h 6042833"/>
              <a:gd name="connsiteX410" fmla="*/ 6370066 w 9397819"/>
              <a:gd name="connsiteY410" fmla="*/ 3771836 h 6042833"/>
              <a:gd name="connsiteX411" fmla="*/ 6349898 w 9397819"/>
              <a:gd name="connsiteY411" fmla="*/ 3840977 h 6042833"/>
              <a:gd name="connsiteX412" fmla="*/ 6341255 w 9397819"/>
              <a:gd name="connsiteY412" fmla="*/ 3889945 h 6042833"/>
              <a:gd name="connsiteX413" fmla="*/ 6341321 w 9397819"/>
              <a:gd name="connsiteY413" fmla="*/ 3891269 h 6042833"/>
              <a:gd name="connsiteX414" fmla="*/ 6348781 w 9397819"/>
              <a:gd name="connsiteY414" fmla="*/ 3867082 h 6042833"/>
              <a:gd name="connsiteX415" fmla="*/ 6349860 w 9397819"/>
              <a:gd name="connsiteY415" fmla="*/ 3842598 h 6042833"/>
              <a:gd name="connsiteX416" fmla="*/ 6370021 w 9397819"/>
              <a:gd name="connsiteY416" fmla="*/ 3773470 h 6042833"/>
              <a:gd name="connsiteX417" fmla="*/ 6389673 w 9397819"/>
              <a:gd name="connsiteY417" fmla="*/ 3727400 h 6042833"/>
              <a:gd name="connsiteX418" fmla="*/ 5636764 w 9397819"/>
              <a:gd name="connsiteY418" fmla="*/ 3710000 h 6042833"/>
              <a:gd name="connsiteX419" fmla="*/ 5638769 w 9397819"/>
              <a:gd name="connsiteY419" fmla="*/ 3730643 h 6042833"/>
              <a:gd name="connsiteX420" fmla="*/ 5639060 w 9397819"/>
              <a:gd name="connsiteY420" fmla="*/ 3751619 h 6042833"/>
              <a:gd name="connsiteX421" fmla="*/ 5639173 w 9397819"/>
              <a:gd name="connsiteY421" fmla="*/ 3751591 h 6042833"/>
              <a:gd name="connsiteX422" fmla="*/ 5638898 w 9397819"/>
              <a:gd name="connsiteY422" fmla="*/ 3731722 h 6042833"/>
              <a:gd name="connsiteX423" fmla="*/ 5636808 w 9397819"/>
              <a:gd name="connsiteY423" fmla="*/ 3710112 h 6042833"/>
              <a:gd name="connsiteX424" fmla="*/ 6102476 w 9397819"/>
              <a:gd name="connsiteY424" fmla="*/ 3655830 h 6042833"/>
              <a:gd name="connsiteX425" fmla="*/ 6102252 w 9397819"/>
              <a:gd name="connsiteY425" fmla="*/ 3656838 h 6042833"/>
              <a:gd name="connsiteX426" fmla="*/ 6108025 w 9397819"/>
              <a:gd name="connsiteY426" fmla="*/ 3669812 h 6042833"/>
              <a:gd name="connsiteX427" fmla="*/ 6119523 w 9397819"/>
              <a:gd name="connsiteY427" fmla="*/ 3687077 h 6042833"/>
              <a:gd name="connsiteX428" fmla="*/ 6126611 w 9397819"/>
              <a:gd name="connsiteY428" fmla="*/ 3699570 h 6042833"/>
              <a:gd name="connsiteX429" fmla="*/ 6127024 w 9397819"/>
              <a:gd name="connsiteY429" fmla="*/ 3698725 h 6042833"/>
              <a:gd name="connsiteX430" fmla="*/ 6119461 w 9397819"/>
              <a:gd name="connsiteY430" fmla="*/ 3685413 h 6042833"/>
              <a:gd name="connsiteX431" fmla="*/ 6107937 w 9397819"/>
              <a:gd name="connsiteY431" fmla="*/ 3668112 h 6042833"/>
              <a:gd name="connsiteX432" fmla="*/ 5637303 w 9397819"/>
              <a:gd name="connsiteY432" fmla="*/ 3649166 h 6042833"/>
              <a:gd name="connsiteX433" fmla="*/ 5635027 w 9397819"/>
              <a:gd name="connsiteY433" fmla="*/ 3668058 h 6042833"/>
              <a:gd name="connsiteX434" fmla="*/ 5630427 w 9397819"/>
              <a:gd name="connsiteY434" fmla="*/ 3683130 h 6042833"/>
              <a:gd name="connsiteX435" fmla="*/ 5631567 w 9397819"/>
              <a:gd name="connsiteY435" fmla="*/ 3696087 h 6042833"/>
              <a:gd name="connsiteX436" fmla="*/ 5631621 w 9397819"/>
              <a:gd name="connsiteY436" fmla="*/ 3696224 h 6042833"/>
              <a:gd name="connsiteX437" fmla="*/ 5630565 w 9397819"/>
              <a:gd name="connsiteY437" fmla="*/ 3684203 h 6042833"/>
              <a:gd name="connsiteX438" fmla="*/ 5637465 w 9397819"/>
              <a:gd name="connsiteY438" fmla="*/ 3650001 h 6042833"/>
              <a:gd name="connsiteX439" fmla="*/ 6216737 w 9397819"/>
              <a:gd name="connsiteY439" fmla="*/ 3613615 h 6042833"/>
              <a:gd name="connsiteX440" fmla="*/ 6217033 w 9397819"/>
              <a:gd name="connsiteY440" fmla="*/ 3639306 h 6042833"/>
              <a:gd name="connsiteX441" fmla="*/ 6217040 w 9397819"/>
              <a:gd name="connsiteY441" fmla="*/ 3639402 h 6042833"/>
              <a:gd name="connsiteX442" fmla="*/ 6216740 w 9397819"/>
              <a:gd name="connsiteY442" fmla="*/ 3613640 h 6042833"/>
              <a:gd name="connsiteX443" fmla="*/ 2824612 w 9397819"/>
              <a:gd name="connsiteY443" fmla="*/ 3573884 h 6042833"/>
              <a:gd name="connsiteX444" fmla="*/ 2809853 w 9397819"/>
              <a:gd name="connsiteY444" fmla="*/ 3579998 h 6042833"/>
              <a:gd name="connsiteX445" fmla="*/ 2806977 w 9397819"/>
              <a:gd name="connsiteY445" fmla="*/ 3605924 h 6042833"/>
              <a:gd name="connsiteX446" fmla="*/ 2827128 w 9397819"/>
              <a:gd name="connsiteY446" fmla="*/ 3640497 h 6042833"/>
              <a:gd name="connsiteX447" fmla="*/ 2821377 w 9397819"/>
              <a:gd name="connsiteY447" fmla="*/ 3692364 h 6042833"/>
              <a:gd name="connsiteX448" fmla="*/ 2818490 w 9397819"/>
              <a:gd name="connsiteY448" fmla="*/ 3715398 h 6042833"/>
              <a:gd name="connsiteX449" fmla="*/ 2797033 w 9397819"/>
              <a:gd name="connsiteY449" fmla="*/ 3746601 h 6042833"/>
              <a:gd name="connsiteX450" fmla="*/ 2793346 w 9397819"/>
              <a:gd name="connsiteY450" fmla="*/ 3751783 h 6042833"/>
              <a:gd name="connsiteX451" fmla="*/ 2795059 w 9397819"/>
              <a:gd name="connsiteY451" fmla="*/ 3752296 h 6042833"/>
              <a:gd name="connsiteX452" fmla="*/ 2820953 w 9397819"/>
              <a:gd name="connsiteY452" fmla="*/ 3714857 h 6042833"/>
              <a:gd name="connsiteX453" fmla="*/ 2823855 w 9397819"/>
              <a:gd name="connsiteY453" fmla="*/ 3691825 h 6042833"/>
              <a:gd name="connsiteX454" fmla="*/ 2829603 w 9397819"/>
              <a:gd name="connsiteY454" fmla="*/ 3639979 h 6042833"/>
              <a:gd name="connsiteX455" fmla="*/ 2809457 w 9397819"/>
              <a:gd name="connsiteY455" fmla="*/ 3605406 h 6042833"/>
              <a:gd name="connsiteX456" fmla="*/ 2812331 w 9397819"/>
              <a:gd name="connsiteY456" fmla="*/ 3579482 h 6042833"/>
              <a:gd name="connsiteX457" fmla="*/ 2825766 w 9397819"/>
              <a:gd name="connsiteY457" fmla="*/ 3573908 h 6042833"/>
              <a:gd name="connsiteX458" fmla="*/ 1748053 w 9397819"/>
              <a:gd name="connsiteY458" fmla="*/ 3535041 h 6042833"/>
              <a:gd name="connsiteX459" fmla="*/ 1734623 w 9397819"/>
              <a:gd name="connsiteY459" fmla="*/ 3542773 h 6042833"/>
              <a:gd name="connsiteX460" fmla="*/ 1734623 w 9397819"/>
              <a:gd name="connsiteY460" fmla="*/ 3562942 h 6042833"/>
              <a:gd name="connsiteX461" fmla="*/ 1734623 w 9397819"/>
              <a:gd name="connsiteY461" fmla="*/ 3603259 h 6042833"/>
              <a:gd name="connsiteX462" fmla="*/ 1739906 w 9397819"/>
              <a:gd name="connsiteY462" fmla="*/ 3663724 h 6042833"/>
              <a:gd name="connsiteX463" fmla="*/ 1731260 w 9397819"/>
              <a:gd name="connsiteY463" fmla="*/ 3738593 h 6042833"/>
              <a:gd name="connsiteX464" fmla="*/ 1734623 w 9397819"/>
              <a:gd name="connsiteY464" fmla="*/ 3761634 h 6042833"/>
              <a:gd name="connsiteX465" fmla="*/ 1741013 w 9397819"/>
              <a:gd name="connsiteY465" fmla="*/ 3755963 h 6042833"/>
              <a:gd name="connsiteX466" fmla="*/ 1740642 w 9397819"/>
              <a:gd name="connsiteY466" fmla="*/ 3753220 h 6042833"/>
              <a:gd name="connsiteX467" fmla="*/ 1745442 w 9397819"/>
              <a:gd name="connsiteY467" fmla="*/ 3738447 h 6042833"/>
              <a:gd name="connsiteX468" fmla="*/ 1754080 w 9397819"/>
              <a:gd name="connsiteY468" fmla="*/ 3663546 h 6042833"/>
              <a:gd name="connsiteX469" fmla="*/ 1748797 w 9397819"/>
              <a:gd name="connsiteY469" fmla="*/ 3603047 h 6042833"/>
              <a:gd name="connsiteX470" fmla="*/ 1748797 w 9397819"/>
              <a:gd name="connsiteY470" fmla="*/ 3562719 h 6042833"/>
              <a:gd name="connsiteX471" fmla="*/ 1748797 w 9397819"/>
              <a:gd name="connsiteY471" fmla="*/ 3542547 h 6042833"/>
              <a:gd name="connsiteX472" fmla="*/ 1752812 w 9397819"/>
              <a:gd name="connsiteY472" fmla="*/ 3536344 h 6042833"/>
              <a:gd name="connsiteX473" fmla="*/ 2840225 w 9397819"/>
              <a:gd name="connsiteY473" fmla="*/ 3521710 h 6042833"/>
              <a:gd name="connsiteX474" fmla="*/ 2832891 w 9397819"/>
              <a:gd name="connsiteY474" fmla="*/ 3525748 h 6042833"/>
              <a:gd name="connsiteX475" fmla="*/ 2851925 w 9397819"/>
              <a:gd name="connsiteY475" fmla="*/ 3562546 h 6042833"/>
              <a:gd name="connsiteX476" fmla="*/ 2842028 w 9397819"/>
              <a:gd name="connsiteY476" fmla="*/ 3573682 h 6042833"/>
              <a:gd name="connsiteX477" fmla="*/ 2844000 w 9397819"/>
              <a:gd name="connsiteY477" fmla="*/ 3573724 h 6042833"/>
              <a:gd name="connsiteX478" fmla="*/ 2835351 w 9397819"/>
              <a:gd name="connsiteY478" fmla="*/ 3525234 h 6042833"/>
              <a:gd name="connsiteX479" fmla="*/ 2841445 w 9397819"/>
              <a:gd name="connsiteY479" fmla="*/ 3521881 h 6042833"/>
              <a:gd name="connsiteX480" fmla="*/ 1806106 w 9397819"/>
              <a:gd name="connsiteY480" fmla="*/ 3501508 h 6042833"/>
              <a:gd name="connsiteX481" fmla="*/ 1788828 w 9397819"/>
              <a:gd name="connsiteY481" fmla="*/ 3502942 h 6042833"/>
              <a:gd name="connsiteX482" fmla="*/ 1777567 w 9397819"/>
              <a:gd name="connsiteY482" fmla="*/ 3537978 h 6042833"/>
              <a:gd name="connsiteX483" fmla="*/ 1775216 w 9397819"/>
              <a:gd name="connsiteY483" fmla="*/ 3538362 h 6042833"/>
              <a:gd name="connsiteX484" fmla="*/ 1779994 w 9397819"/>
              <a:gd name="connsiteY484" fmla="*/ 3539670 h 6042833"/>
              <a:gd name="connsiteX485" fmla="*/ 1803032 w 9397819"/>
              <a:gd name="connsiteY485" fmla="*/ 3502699 h 6042833"/>
              <a:gd name="connsiteX486" fmla="*/ 1807975 w 9397819"/>
              <a:gd name="connsiteY486" fmla="*/ 3502288 h 6042833"/>
              <a:gd name="connsiteX487" fmla="*/ 5633769 w 9397819"/>
              <a:gd name="connsiteY487" fmla="*/ 3471252 h 6042833"/>
              <a:gd name="connsiteX488" fmla="*/ 5633246 w 9397819"/>
              <a:gd name="connsiteY488" fmla="*/ 3497862 h 6042833"/>
              <a:gd name="connsiteX489" fmla="*/ 5613621 w 9397819"/>
              <a:gd name="connsiteY489" fmla="*/ 3516580 h 6042833"/>
              <a:gd name="connsiteX490" fmla="*/ 5593449 w 9397819"/>
              <a:gd name="connsiteY490" fmla="*/ 3542018 h 6042833"/>
              <a:gd name="connsiteX491" fmla="*/ 5592143 w 9397819"/>
              <a:gd name="connsiteY491" fmla="*/ 3546029 h 6042833"/>
              <a:gd name="connsiteX492" fmla="*/ 5581499 w 9397819"/>
              <a:gd name="connsiteY492" fmla="*/ 3567324 h 6042833"/>
              <a:gd name="connsiteX493" fmla="*/ 5579041 w 9397819"/>
              <a:gd name="connsiteY493" fmla="*/ 3570821 h 6042833"/>
              <a:gd name="connsiteX494" fmla="*/ 5579278 w 9397819"/>
              <a:gd name="connsiteY494" fmla="*/ 3571768 h 6042833"/>
              <a:gd name="connsiteX495" fmla="*/ 5581499 w 9397819"/>
              <a:gd name="connsiteY495" fmla="*/ 3567324 h 6042833"/>
              <a:gd name="connsiteX496" fmla="*/ 5588407 w 9397819"/>
              <a:gd name="connsiteY496" fmla="*/ 3557498 h 6042833"/>
              <a:gd name="connsiteX497" fmla="*/ 5592143 w 9397819"/>
              <a:gd name="connsiteY497" fmla="*/ 3546029 h 6042833"/>
              <a:gd name="connsiteX498" fmla="*/ 5593620 w 9397819"/>
              <a:gd name="connsiteY498" fmla="*/ 3543073 h 6042833"/>
              <a:gd name="connsiteX499" fmla="*/ 5613780 w 9397819"/>
              <a:gd name="connsiteY499" fmla="*/ 3517640 h 6042833"/>
              <a:gd name="connsiteX500" fmla="*/ 5633910 w 9397819"/>
              <a:gd name="connsiteY500" fmla="*/ 3471569 h 6042833"/>
              <a:gd name="connsiteX501" fmla="*/ 5072229 w 9397819"/>
              <a:gd name="connsiteY501" fmla="*/ 3404241 h 6042833"/>
              <a:gd name="connsiteX502" fmla="*/ 5071892 w 9397819"/>
              <a:gd name="connsiteY502" fmla="*/ 3409641 h 6042833"/>
              <a:gd name="connsiteX503" fmla="*/ 5078213 w 9397819"/>
              <a:gd name="connsiteY503" fmla="*/ 3412912 h 6042833"/>
              <a:gd name="connsiteX504" fmla="*/ 5124313 w 9397819"/>
              <a:gd name="connsiteY504" fmla="*/ 3427307 h 6042833"/>
              <a:gd name="connsiteX505" fmla="*/ 5144481 w 9397819"/>
              <a:gd name="connsiteY505" fmla="*/ 3427306 h 6042833"/>
              <a:gd name="connsiteX506" fmla="*/ 5144500 w 9397819"/>
              <a:gd name="connsiteY506" fmla="*/ 3427298 h 6042833"/>
              <a:gd name="connsiteX507" fmla="*/ 5141344 w 9397819"/>
              <a:gd name="connsiteY507" fmla="*/ 3427299 h 6042833"/>
              <a:gd name="connsiteX508" fmla="*/ 5095249 w 9397819"/>
              <a:gd name="connsiteY508" fmla="*/ 3412891 h 6042833"/>
              <a:gd name="connsiteX509" fmla="*/ 5072229 w 9397819"/>
              <a:gd name="connsiteY509" fmla="*/ 3404241 h 6042833"/>
              <a:gd name="connsiteX510" fmla="*/ 5778046 w 9397819"/>
              <a:gd name="connsiteY510" fmla="*/ 3316136 h 6042833"/>
              <a:gd name="connsiteX511" fmla="*/ 5777360 w 9397819"/>
              <a:gd name="connsiteY511" fmla="*/ 3332270 h 6042833"/>
              <a:gd name="connsiteX512" fmla="*/ 5725505 w 9397819"/>
              <a:gd name="connsiteY512" fmla="*/ 3363949 h 6042833"/>
              <a:gd name="connsiteX513" fmla="*/ 5682282 w 9397819"/>
              <a:gd name="connsiteY513" fmla="*/ 3381233 h 6042833"/>
              <a:gd name="connsiteX514" fmla="*/ 5645314 w 9397819"/>
              <a:gd name="connsiteY514" fmla="*/ 3407147 h 6042833"/>
              <a:gd name="connsiteX515" fmla="*/ 5622264 w 9397819"/>
              <a:gd name="connsiteY515" fmla="*/ 3412912 h 6042833"/>
              <a:gd name="connsiteX516" fmla="*/ 5622441 w 9397819"/>
              <a:gd name="connsiteY516" fmla="*/ 3444949 h 6042833"/>
              <a:gd name="connsiteX517" fmla="*/ 5622579 w 9397819"/>
              <a:gd name="connsiteY517" fmla="*/ 3445260 h 6042833"/>
              <a:gd name="connsiteX518" fmla="*/ 5622412 w 9397819"/>
              <a:gd name="connsiteY518" fmla="*/ 3413959 h 6042833"/>
              <a:gd name="connsiteX519" fmla="*/ 5645439 w 9397819"/>
              <a:gd name="connsiteY519" fmla="*/ 3408211 h 6042833"/>
              <a:gd name="connsiteX520" fmla="*/ 5682385 w 9397819"/>
              <a:gd name="connsiteY520" fmla="*/ 3382280 h 6042833"/>
              <a:gd name="connsiteX521" fmla="*/ 5725573 w 9397819"/>
              <a:gd name="connsiteY521" fmla="*/ 3365015 h 6042833"/>
              <a:gd name="connsiteX522" fmla="*/ 5777393 w 9397819"/>
              <a:gd name="connsiteY522" fmla="*/ 3333313 h 6042833"/>
              <a:gd name="connsiteX523" fmla="*/ 5778109 w 9397819"/>
              <a:gd name="connsiteY523" fmla="*/ 3316396 h 6042833"/>
              <a:gd name="connsiteX524" fmla="*/ 1811440 w 9397819"/>
              <a:gd name="connsiteY524" fmla="*/ 3281634 h 6042833"/>
              <a:gd name="connsiteX525" fmla="*/ 1806429 w 9397819"/>
              <a:gd name="connsiteY525" fmla="*/ 3283316 h 6042833"/>
              <a:gd name="connsiteX526" fmla="*/ 1811855 w 9397819"/>
              <a:gd name="connsiteY526" fmla="*/ 3284102 h 6042833"/>
              <a:gd name="connsiteX527" fmla="*/ 1837771 w 9397819"/>
              <a:gd name="connsiteY527" fmla="*/ 3315781 h 6042833"/>
              <a:gd name="connsiteX528" fmla="*/ 1849712 w 9397819"/>
              <a:gd name="connsiteY528" fmla="*/ 3314186 h 6042833"/>
              <a:gd name="connsiteX529" fmla="*/ 1842256 w 9397819"/>
              <a:gd name="connsiteY529" fmla="*/ 3310077 h 6042833"/>
              <a:gd name="connsiteX530" fmla="*/ 1826059 w 9397819"/>
              <a:gd name="connsiteY530" fmla="*/ 3283750 h 6042833"/>
              <a:gd name="connsiteX531" fmla="*/ 1811440 w 9397819"/>
              <a:gd name="connsiteY531" fmla="*/ 3281634 h 6042833"/>
              <a:gd name="connsiteX532" fmla="*/ 5820573 w 9397819"/>
              <a:gd name="connsiteY532" fmla="*/ 3251639 h 6042833"/>
              <a:gd name="connsiteX533" fmla="*/ 5814235 w 9397819"/>
              <a:gd name="connsiteY533" fmla="*/ 3252935 h 6042833"/>
              <a:gd name="connsiteX534" fmla="*/ 5812295 w 9397819"/>
              <a:gd name="connsiteY534" fmla="*/ 3253010 h 6042833"/>
              <a:gd name="connsiteX535" fmla="*/ 5811742 w 9397819"/>
              <a:gd name="connsiteY535" fmla="*/ 3253445 h 6042833"/>
              <a:gd name="connsiteX536" fmla="*/ 5808916 w 9397819"/>
              <a:gd name="connsiteY536" fmla="*/ 3254022 h 6042833"/>
              <a:gd name="connsiteX537" fmla="*/ 5803644 w 9397819"/>
              <a:gd name="connsiteY537" fmla="*/ 3259811 h 6042833"/>
              <a:gd name="connsiteX538" fmla="*/ 5801698 w 9397819"/>
              <a:gd name="connsiteY538" fmla="*/ 3261341 h 6042833"/>
              <a:gd name="connsiteX539" fmla="*/ 5798742 w 9397819"/>
              <a:gd name="connsiteY539" fmla="*/ 3265193 h 6042833"/>
              <a:gd name="connsiteX540" fmla="*/ 5787293 w 9397819"/>
              <a:gd name="connsiteY540" fmla="*/ 3277764 h 6042833"/>
              <a:gd name="connsiteX541" fmla="*/ 5782391 w 9397819"/>
              <a:gd name="connsiteY541" fmla="*/ 3286503 h 6042833"/>
              <a:gd name="connsiteX542" fmla="*/ 5781310 w 9397819"/>
              <a:gd name="connsiteY542" fmla="*/ 3287912 h 6042833"/>
              <a:gd name="connsiteX543" fmla="*/ 5779149 w 9397819"/>
              <a:gd name="connsiteY543" fmla="*/ 3292284 h 6042833"/>
              <a:gd name="connsiteX544" fmla="*/ 5774483 w 9397819"/>
              <a:gd name="connsiteY544" fmla="*/ 3300602 h 6042833"/>
              <a:gd name="connsiteX545" fmla="*/ 5774666 w 9397819"/>
              <a:gd name="connsiteY545" fmla="*/ 3301352 h 6042833"/>
              <a:gd name="connsiteX546" fmla="*/ 5779149 w 9397819"/>
              <a:gd name="connsiteY546" fmla="*/ 3292284 h 6042833"/>
              <a:gd name="connsiteX547" fmla="*/ 5782391 w 9397819"/>
              <a:gd name="connsiteY547" fmla="*/ 3286503 h 6042833"/>
              <a:gd name="connsiteX548" fmla="*/ 5798742 w 9397819"/>
              <a:gd name="connsiteY548" fmla="*/ 3265193 h 6042833"/>
              <a:gd name="connsiteX549" fmla="*/ 5803644 w 9397819"/>
              <a:gd name="connsiteY549" fmla="*/ 3259811 h 6042833"/>
              <a:gd name="connsiteX550" fmla="*/ 5811742 w 9397819"/>
              <a:gd name="connsiteY550" fmla="*/ 3253445 h 6042833"/>
              <a:gd name="connsiteX551" fmla="*/ 5814235 w 9397819"/>
              <a:gd name="connsiteY551" fmla="*/ 3252935 h 6042833"/>
              <a:gd name="connsiteX552" fmla="*/ 5820581 w 9397819"/>
              <a:gd name="connsiteY552" fmla="*/ 3252690 h 6042833"/>
              <a:gd name="connsiteX553" fmla="*/ 5852240 w 9397819"/>
              <a:gd name="connsiteY553" fmla="*/ 3298760 h 6042833"/>
              <a:gd name="connsiteX554" fmla="*/ 5915589 w 9397819"/>
              <a:gd name="connsiteY554" fmla="*/ 3264207 h 6042833"/>
              <a:gd name="connsiteX555" fmla="*/ 5915597 w 9397819"/>
              <a:gd name="connsiteY555" fmla="*/ 3263238 h 6042833"/>
              <a:gd name="connsiteX556" fmla="*/ 5907369 w 9397819"/>
              <a:gd name="connsiteY556" fmla="*/ 3275441 h 6042833"/>
              <a:gd name="connsiteX557" fmla="*/ 5852266 w 9397819"/>
              <a:gd name="connsiteY557" fmla="*/ 3297714 h 6042833"/>
              <a:gd name="connsiteX558" fmla="*/ 5820573 w 9397819"/>
              <a:gd name="connsiteY558" fmla="*/ 3251639 h 6042833"/>
              <a:gd name="connsiteX559" fmla="*/ 1693607 w 9397819"/>
              <a:gd name="connsiteY559" fmla="*/ 3226504 h 6042833"/>
              <a:gd name="connsiteX560" fmla="*/ 1682813 w 9397819"/>
              <a:gd name="connsiteY560" fmla="*/ 3229381 h 6042833"/>
              <a:gd name="connsiteX561" fmla="*/ 1654029 w 9397819"/>
              <a:gd name="connsiteY561" fmla="*/ 3249550 h 6042833"/>
              <a:gd name="connsiteX562" fmla="*/ 1633870 w 9397819"/>
              <a:gd name="connsiteY562" fmla="*/ 3281209 h 6042833"/>
              <a:gd name="connsiteX563" fmla="*/ 1628113 w 9397819"/>
              <a:gd name="connsiteY563" fmla="*/ 3286974 h 6042833"/>
              <a:gd name="connsiteX564" fmla="*/ 1639627 w 9397819"/>
              <a:gd name="connsiteY564" fmla="*/ 3312888 h 6042833"/>
              <a:gd name="connsiteX565" fmla="*/ 1654029 w 9397819"/>
              <a:gd name="connsiteY565" fmla="*/ 3330164 h 6042833"/>
              <a:gd name="connsiteX566" fmla="*/ 1661828 w 9397819"/>
              <a:gd name="connsiteY566" fmla="*/ 3324876 h 6042833"/>
              <a:gd name="connsiteX567" fmla="*/ 1659898 w 9397819"/>
              <a:gd name="connsiteY567" fmla="*/ 3323365 h 6042833"/>
              <a:gd name="connsiteX568" fmla="*/ 1653780 w 9397819"/>
              <a:gd name="connsiteY568" fmla="*/ 3312554 h 6042833"/>
              <a:gd name="connsiteX569" fmla="*/ 1642267 w 9397819"/>
              <a:gd name="connsiteY569" fmla="*/ 3286628 h 6042833"/>
              <a:gd name="connsiteX570" fmla="*/ 1648018 w 9397819"/>
              <a:gd name="connsiteY570" fmla="*/ 3280873 h 6042833"/>
              <a:gd name="connsiteX571" fmla="*/ 1668180 w 9397819"/>
              <a:gd name="connsiteY571" fmla="*/ 3249177 h 6042833"/>
              <a:gd name="connsiteX572" fmla="*/ 1681493 w 9397819"/>
              <a:gd name="connsiteY572" fmla="*/ 3238013 h 6042833"/>
              <a:gd name="connsiteX573" fmla="*/ 1696634 w 9397819"/>
              <a:gd name="connsiteY573" fmla="*/ 3229202 h 6042833"/>
              <a:gd name="connsiteX574" fmla="*/ 2017541 w 9397819"/>
              <a:gd name="connsiteY574" fmla="*/ 3222888 h 6042833"/>
              <a:gd name="connsiteX575" fmla="*/ 2007783 w 9397819"/>
              <a:gd name="connsiteY575" fmla="*/ 3224353 h 6042833"/>
              <a:gd name="connsiteX576" fmla="*/ 2011649 w 9397819"/>
              <a:gd name="connsiteY576" fmla="*/ 3225288 h 6042833"/>
              <a:gd name="connsiteX577" fmla="*/ 2016230 w 9397819"/>
              <a:gd name="connsiteY577" fmla="*/ 3235147 h 6042833"/>
              <a:gd name="connsiteX578" fmla="*/ 1998960 w 9397819"/>
              <a:gd name="connsiteY578" fmla="*/ 3298505 h 6042833"/>
              <a:gd name="connsiteX579" fmla="*/ 1975933 w 9397819"/>
              <a:gd name="connsiteY579" fmla="*/ 3321526 h 6042833"/>
              <a:gd name="connsiteX580" fmla="*/ 1935636 w 9397819"/>
              <a:gd name="connsiteY580" fmla="*/ 3358970 h 6042833"/>
              <a:gd name="connsiteX581" fmla="*/ 1929879 w 9397819"/>
              <a:gd name="connsiteY581" fmla="*/ 3390649 h 6042833"/>
              <a:gd name="connsiteX582" fmla="*/ 1898227 w 9397819"/>
              <a:gd name="connsiteY582" fmla="*/ 3430966 h 6042833"/>
              <a:gd name="connsiteX583" fmla="*/ 1869443 w 9397819"/>
              <a:gd name="connsiteY583" fmla="*/ 3456880 h 6042833"/>
              <a:gd name="connsiteX584" fmla="*/ 1878068 w 9397819"/>
              <a:gd name="connsiteY584" fmla="*/ 3465518 h 6042833"/>
              <a:gd name="connsiteX585" fmla="*/ 1872311 w 9397819"/>
              <a:gd name="connsiteY585" fmla="*/ 3482793 h 6042833"/>
              <a:gd name="connsiteX586" fmla="*/ 1857930 w 9397819"/>
              <a:gd name="connsiteY586" fmla="*/ 3511580 h 6042833"/>
              <a:gd name="connsiteX587" fmla="*/ 1846235 w 9397819"/>
              <a:gd name="connsiteY587" fmla="*/ 3515482 h 6042833"/>
              <a:gd name="connsiteX588" fmla="*/ 1846623 w 9397819"/>
              <a:gd name="connsiteY588" fmla="*/ 3515797 h 6042833"/>
              <a:gd name="connsiteX589" fmla="*/ 1872135 w 9397819"/>
              <a:gd name="connsiteY589" fmla="*/ 3511346 h 6042833"/>
              <a:gd name="connsiteX590" fmla="*/ 1886535 w 9397819"/>
              <a:gd name="connsiteY590" fmla="*/ 3482528 h 6042833"/>
              <a:gd name="connsiteX591" fmla="*/ 1892286 w 9397819"/>
              <a:gd name="connsiteY591" fmla="*/ 3465248 h 6042833"/>
              <a:gd name="connsiteX592" fmla="*/ 1883648 w 9397819"/>
              <a:gd name="connsiteY592" fmla="*/ 3456602 h 6042833"/>
              <a:gd name="connsiteX593" fmla="*/ 1912449 w 9397819"/>
              <a:gd name="connsiteY593" fmla="*/ 3430675 h 6042833"/>
              <a:gd name="connsiteX594" fmla="*/ 1944113 w 9397819"/>
              <a:gd name="connsiteY594" fmla="*/ 3390347 h 6042833"/>
              <a:gd name="connsiteX595" fmla="*/ 1949876 w 9397819"/>
              <a:gd name="connsiteY595" fmla="*/ 3358652 h 6042833"/>
              <a:gd name="connsiteX596" fmla="*/ 1990190 w 9397819"/>
              <a:gd name="connsiteY596" fmla="*/ 3321201 h 6042833"/>
              <a:gd name="connsiteX597" fmla="*/ 2013228 w 9397819"/>
              <a:gd name="connsiteY597" fmla="*/ 3298152 h 6042833"/>
              <a:gd name="connsiteX598" fmla="*/ 2030503 w 9397819"/>
              <a:gd name="connsiteY598" fmla="*/ 3234776 h 6042833"/>
              <a:gd name="connsiteX599" fmla="*/ 2017541 w 9397819"/>
              <a:gd name="connsiteY599" fmla="*/ 3222888 h 6042833"/>
              <a:gd name="connsiteX600" fmla="*/ 5957134 w 9397819"/>
              <a:gd name="connsiteY600" fmla="*/ 3184313 h 6042833"/>
              <a:gd name="connsiteX601" fmla="*/ 5944466 w 9397819"/>
              <a:gd name="connsiteY601" fmla="*/ 3188768 h 6042833"/>
              <a:gd name="connsiteX602" fmla="*/ 5916016 w 9397819"/>
              <a:gd name="connsiteY602" fmla="*/ 3220382 h 6042833"/>
              <a:gd name="connsiteX603" fmla="*/ 5916008 w 9397819"/>
              <a:gd name="connsiteY603" fmla="*/ 3221304 h 6042833"/>
              <a:gd name="connsiteX604" fmla="*/ 5923288 w 9397819"/>
              <a:gd name="connsiteY604" fmla="*/ 3204878 h 6042833"/>
              <a:gd name="connsiteX605" fmla="*/ 5944381 w 9397819"/>
              <a:gd name="connsiteY605" fmla="*/ 3189807 h 6042833"/>
              <a:gd name="connsiteX606" fmla="*/ 5957332 w 9397819"/>
              <a:gd name="connsiteY606" fmla="*/ 3185245 h 6042833"/>
              <a:gd name="connsiteX607" fmla="*/ 4733910 w 9397819"/>
              <a:gd name="connsiteY607" fmla="*/ 3176927 h 6042833"/>
              <a:gd name="connsiteX608" fmla="*/ 4723286 w 9397819"/>
              <a:gd name="connsiteY608" fmla="*/ 3178260 h 6042833"/>
              <a:gd name="connsiteX609" fmla="*/ 4716450 w 9397819"/>
              <a:gd name="connsiteY609" fmla="*/ 3194774 h 6042833"/>
              <a:gd name="connsiteX610" fmla="*/ 4714584 w 9397819"/>
              <a:gd name="connsiteY610" fmla="*/ 3197561 h 6042833"/>
              <a:gd name="connsiteX611" fmla="*/ 4718530 w 9397819"/>
              <a:gd name="connsiteY611" fmla="*/ 3199746 h 6042833"/>
              <a:gd name="connsiteX612" fmla="*/ 4731847 w 9397819"/>
              <a:gd name="connsiteY612" fmla="*/ 3193681 h 6042833"/>
              <a:gd name="connsiteX613" fmla="*/ 4738183 w 9397819"/>
              <a:gd name="connsiteY613" fmla="*/ 3178370 h 6042833"/>
              <a:gd name="connsiteX614" fmla="*/ 1842180 w 9397819"/>
              <a:gd name="connsiteY614" fmla="*/ 3173572 h 6042833"/>
              <a:gd name="connsiteX615" fmla="*/ 1826257 w 9397819"/>
              <a:gd name="connsiteY615" fmla="*/ 3186192 h 6042833"/>
              <a:gd name="connsiteX616" fmla="*/ 1788828 w 9397819"/>
              <a:gd name="connsiteY616" fmla="*/ 3229381 h 6042833"/>
              <a:gd name="connsiteX617" fmla="*/ 1728867 w 9397819"/>
              <a:gd name="connsiteY617" fmla="*/ 3275464 h 6042833"/>
              <a:gd name="connsiteX618" fmla="*/ 1717353 w 9397819"/>
              <a:gd name="connsiteY618" fmla="*/ 3286974 h 6042833"/>
              <a:gd name="connsiteX619" fmla="*/ 1731260 w 9397819"/>
              <a:gd name="connsiteY619" fmla="*/ 3310015 h 6042833"/>
              <a:gd name="connsiteX620" fmla="*/ 1744396 w 9397819"/>
              <a:gd name="connsiteY620" fmla="*/ 3309295 h 6042833"/>
              <a:gd name="connsiteX621" fmla="*/ 1744588 w 9397819"/>
              <a:gd name="connsiteY621" fmla="*/ 3309219 h 6042833"/>
              <a:gd name="connsiteX622" fmla="*/ 1731999 w 9397819"/>
              <a:gd name="connsiteY622" fmla="*/ 3302474 h 6042833"/>
              <a:gd name="connsiteX623" fmla="*/ 1731521 w 9397819"/>
              <a:gd name="connsiteY623" fmla="*/ 3286628 h 6042833"/>
              <a:gd name="connsiteX624" fmla="*/ 1743046 w 9397819"/>
              <a:gd name="connsiteY624" fmla="*/ 3275104 h 6042833"/>
              <a:gd name="connsiteX625" fmla="*/ 1803032 w 9397819"/>
              <a:gd name="connsiteY625" fmla="*/ 3229006 h 6042833"/>
              <a:gd name="connsiteX626" fmla="*/ 1840459 w 9397819"/>
              <a:gd name="connsiteY626" fmla="*/ 3185801 h 6042833"/>
              <a:gd name="connsiteX627" fmla="*/ 1847058 w 9397819"/>
              <a:gd name="connsiteY627" fmla="*/ 3177569 h 6042833"/>
              <a:gd name="connsiteX628" fmla="*/ 4654639 w 9397819"/>
              <a:gd name="connsiteY628" fmla="*/ 3172017 h 6042833"/>
              <a:gd name="connsiteX629" fmla="*/ 4651528 w 9397819"/>
              <a:gd name="connsiteY629" fmla="*/ 3172581 h 6042833"/>
              <a:gd name="connsiteX630" fmla="*/ 4642253 w 9397819"/>
              <a:gd name="connsiteY630" fmla="*/ 3173407 h 6042833"/>
              <a:gd name="connsiteX631" fmla="*/ 4636845 w 9397819"/>
              <a:gd name="connsiteY631" fmla="*/ 3175243 h 6042833"/>
              <a:gd name="connsiteX632" fmla="*/ 4604954 w 9397819"/>
              <a:gd name="connsiteY632" fmla="*/ 3181023 h 6042833"/>
              <a:gd name="connsiteX633" fmla="*/ 4559588 w 9397819"/>
              <a:gd name="connsiteY633" fmla="*/ 3200836 h 6042833"/>
              <a:gd name="connsiteX634" fmla="*/ 4539649 w 9397819"/>
              <a:gd name="connsiteY634" fmla="*/ 3209530 h 6042833"/>
              <a:gd name="connsiteX635" fmla="*/ 4538740 w 9397819"/>
              <a:gd name="connsiteY635" fmla="*/ 3209688 h 6042833"/>
              <a:gd name="connsiteX636" fmla="*/ 4540845 w 9397819"/>
              <a:gd name="connsiteY636" fmla="*/ 3210910 h 6042833"/>
              <a:gd name="connsiteX637" fmla="*/ 4575050 w 9397819"/>
              <a:gd name="connsiteY637" fmla="*/ 3199746 h 6042833"/>
              <a:gd name="connsiteX638" fmla="*/ 4610165 w 9397819"/>
              <a:gd name="connsiteY638" fmla="*/ 3184297 h 6042833"/>
              <a:gd name="connsiteX639" fmla="*/ 4636845 w 9397819"/>
              <a:gd name="connsiteY639" fmla="*/ 3175243 h 6042833"/>
              <a:gd name="connsiteX640" fmla="*/ 4651528 w 9397819"/>
              <a:gd name="connsiteY640" fmla="*/ 3172581 h 6042833"/>
              <a:gd name="connsiteX641" fmla="*/ 4655036 w 9397819"/>
              <a:gd name="connsiteY641" fmla="*/ 3172269 h 6042833"/>
              <a:gd name="connsiteX642" fmla="*/ 5117048 w 9397819"/>
              <a:gd name="connsiteY642" fmla="*/ 3156540 h 6042833"/>
              <a:gd name="connsiteX643" fmla="*/ 5099649 w 9397819"/>
              <a:gd name="connsiteY643" fmla="*/ 3159026 h 6042833"/>
              <a:gd name="connsiteX644" fmla="*/ 5097128 w 9397819"/>
              <a:gd name="connsiteY644" fmla="*/ 3159387 h 6042833"/>
              <a:gd name="connsiteX645" fmla="*/ 5076968 w 9397819"/>
              <a:gd name="connsiteY645" fmla="*/ 3179059 h 6042833"/>
              <a:gd name="connsiteX646" fmla="*/ 5069403 w 9397819"/>
              <a:gd name="connsiteY646" fmla="*/ 3186978 h 6042833"/>
              <a:gd name="connsiteX647" fmla="*/ 5068097 w 9397819"/>
              <a:gd name="connsiteY647" fmla="*/ 3187461 h 6042833"/>
              <a:gd name="connsiteX648" fmla="*/ 5075103 w 9397819"/>
              <a:gd name="connsiteY648" fmla="*/ 3191096 h 6042833"/>
              <a:gd name="connsiteX649" fmla="*/ 5092375 w 9397819"/>
              <a:gd name="connsiteY649" fmla="*/ 3179580 h 6042833"/>
              <a:gd name="connsiteX650" fmla="*/ 5112549 w 9397819"/>
              <a:gd name="connsiteY650" fmla="*/ 3159905 h 6042833"/>
              <a:gd name="connsiteX651" fmla="*/ 5118822 w 9397819"/>
              <a:gd name="connsiteY651" fmla="*/ 3159005 h 6042833"/>
              <a:gd name="connsiteX652" fmla="*/ 5117423 w 9397819"/>
              <a:gd name="connsiteY652" fmla="*/ 3158087 h 6042833"/>
              <a:gd name="connsiteX653" fmla="*/ 1864849 w 9397819"/>
              <a:gd name="connsiteY653" fmla="*/ 3125687 h 6042833"/>
              <a:gd name="connsiteX654" fmla="*/ 1855163 w 9397819"/>
              <a:gd name="connsiteY654" fmla="*/ 3128568 h 6042833"/>
              <a:gd name="connsiteX655" fmla="*/ 1860081 w 9397819"/>
              <a:gd name="connsiteY655" fmla="*/ 3131236 h 6042833"/>
              <a:gd name="connsiteX656" fmla="*/ 1883825 w 9397819"/>
              <a:gd name="connsiteY656" fmla="*/ 3146360 h 6042833"/>
              <a:gd name="connsiteX657" fmla="*/ 1919449 w 9397819"/>
              <a:gd name="connsiteY657" fmla="*/ 3151038 h 6042833"/>
              <a:gd name="connsiteX658" fmla="*/ 1924146 w 9397819"/>
              <a:gd name="connsiteY658" fmla="*/ 3149369 h 6042833"/>
              <a:gd name="connsiteX659" fmla="*/ 1898048 w 9397819"/>
              <a:gd name="connsiteY659" fmla="*/ 3145938 h 6042833"/>
              <a:gd name="connsiteX660" fmla="*/ 1864849 w 9397819"/>
              <a:gd name="connsiteY660" fmla="*/ 3125687 h 6042833"/>
              <a:gd name="connsiteX661" fmla="*/ 1749832 w 9397819"/>
              <a:gd name="connsiteY661" fmla="*/ 3125325 h 6042833"/>
              <a:gd name="connsiteX662" fmla="*/ 1741718 w 9397819"/>
              <a:gd name="connsiteY662" fmla="*/ 3125775 h 6042833"/>
              <a:gd name="connsiteX663" fmla="*/ 1736382 w 9397819"/>
              <a:gd name="connsiteY663" fmla="*/ 3126095 h 6042833"/>
              <a:gd name="connsiteX664" fmla="*/ 1742774 w 9397819"/>
              <a:gd name="connsiteY664" fmla="*/ 3129085 h 6042833"/>
              <a:gd name="connsiteX665" fmla="*/ 1760044 w 9397819"/>
              <a:gd name="connsiteY665" fmla="*/ 3146360 h 6042833"/>
              <a:gd name="connsiteX666" fmla="*/ 1781996 w 9397819"/>
              <a:gd name="connsiteY666" fmla="*/ 3154576 h 6042833"/>
              <a:gd name="connsiteX667" fmla="*/ 1793539 w 9397819"/>
              <a:gd name="connsiteY667" fmla="*/ 3153170 h 6042833"/>
              <a:gd name="connsiteX668" fmla="*/ 1774231 w 9397819"/>
              <a:gd name="connsiteY668" fmla="*/ 3145938 h 6042833"/>
              <a:gd name="connsiteX669" fmla="*/ 1756956 w 9397819"/>
              <a:gd name="connsiteY669" fmla="*/ 3128658 h 6042833"/>
              <a:gd name="connsiteX670" fmla="*/ 1749832 w 9397819"/>
              <a:gd name="connsiteY670" fmla="*/ 3125325 h 6042833"/>
              <a:gd name="connsiteX671" fmla="*/ 4283431 w 9397819"/>
              <a:gd name="connsiteY671" fmla="*/ 3114850 h 6042833"/>
              <a:gd name="connsiteX672" fmla="*/ 4220127 w 9397819"/>
              <a:gd name="connsiteY672" fmla="*/ 3137897 h 6042833"/>
              <a:gd name="connsiteX673" fmla="*/ 4205021 w 9397819"/>
              <a:gd name="connsiteY673" fmla="*/ 3153020 h 6042833"/>
              <a:gd name="connsiteX674" fmla="*/ 4200557 w 9397819"/>
              <a:gd name="connsiteY674" fmla="*/ 3153515 h 6042833"/>
              <a:gd name="connsiteX675" fmla="*/ 4201177 w 9397819"/>
              <a:gd name="connsiteY675" fmla="*/ 3154122 h 6042833"/>
              <a:gd name="connsiteX676" fmla="*/ 4235749 w 9397819"/>
              <a:gd name="connsiteY676" fmla="*/ 3136848 h 6042833"/>
              <a:gd name="connsiteX677" fmla="*/ 4265263 w 9397819"/>
              <a:gd name="connsiteY677" fmla="*/ 3119930 h 6042833"/>
              <a:gd name="connsiteX678" fmla="*/ 4287886 w 9397819"/>
              <a:gd name="connsiteY678" fmla="*/ 3115841 h 6042833"/>
              <a:gd name="connsiteX679" fmla="*/ 5200813 w 9397819"/>
              <a:gd name="connsiteY679" fmla="*/ 3091501 h 6042833"/>
              <a:gd name="connsiteX680" fmla="*/ 5200956 w 9397819"/>
              <a:gd name="connsiteY680" fmla="*/ 3091796 h 6042833"/>
              <a:gd name="connsiteX681" fmla="*/ 5223992 w 9397819"/>
              <a:gd name="connsiteY681" fmla="*/ 3094681 h 6042833"/>
              <a:gd name="connsiteX682" fmla="*/ 5228223 w 9397819"/>
              <a:gd name="connsiteY682" fmla="*/ 3094054 h 6042833"/>
              <a:gd name="connsiteX683" fmla="*/ 5228347 w 9397819"/>
              <a:gd name="connsiteY683" fmla="*/ 3092830 h 6042833"/>
              <a:gd name="connsiteX684" fmla="*/ 5222269 w 9397819"/>
              <a:gd name="connsiteY684" fmla="*/ 3093731 h 6042833"/>
              <a:gd name="connsiteX685" fmla="*/ 5210744 w 9397819"/>
              <a:gd name="connsiteY685" fmla="*/ 3095529 h 6042833"/>
              <a:gd name="connsiteX686" fmla="*/ 2004717 w 9397819"/>
              <a:gd name="connsiteY686" fmla="*/ 3059961 h 6042833"/>
              <a:gd name="connsiteX687" fmla="*/ 1987454 w 9397819"/>
              <a:gd name="connsiteY687" fmla="*/ 3061049 h 6042833"/>
              <a:gd name="connsiteX688" fmla="*/ 1978989 w 9397819"/>
              <a:gd name="connsiteY688" fmla="*/ 3064748 h 6042833"/>
              <a:gd name="connsiteX689" fmla="*/ 1984427 w 9397819"/>
              <a:gd name="connsiteY689" fmla="*/ 3068159 h 6042833"/>
              <a:gd name="connsiteX690" fmla="*/ 2001703 w 9397819"/>
              <a:gd name="connsiteY690" fmla="*/ 3060599 h 6042833"/>
              <a:gd name="connsiteX691" fmla="*/ 2004594 w 9397819"/>
              <a:gd name="connsiteY691" fmla="*/ 3060417 h 6042833"/>
              <a:gd name="connsiteX692" fmla="*/ 5035803 w 9397819"/>
              <a:gd name="connsiteY692" fmla="*/ 3052927 h 6042833"/>
              <a:gd name="connsiteX693" fmla="*/ 5033756 w 9397819"/>
              <a:gd name="connsiteY693" fmla="*/ 3067250 h 6042833"/>
              <a:gd name="connsiteX694" fmla="*/ 5034026 w 9397819"/>
              <a:gd name="connsiteY694" fmla="*/ 3067786 h 6042833"/>
              <a:gd name="connsiteX695" fmla="*/ 5036051 w 9397819"/>
              <a:gd name="connsiteY695" fmla="*/ 3053611 h 6042833"/>
              <a:gd name="connsiteX696" fmla="*/ 1672219 w 9397819"/>
              <a:gd name="connsiteY696" fmla="*/ 3048108 h 6042833"/>
              <a:gd name="connsiteX697" fmla="*/ 1665077 w 9397819"/>
              <a:gd name="connsiteY697" fmla="*/ 3055782 h 6042833"/>
              <a:gd name="connsiteX698" fmla="*/ 1666770 w 9397819"/>
              <a:gd name="connsiteY698" fmla="*/ 3057523 h 6042833"/>
              <a:gd name="connsiteX699" fmla="*/ 1694326 w 9397819"/>
              <a:gd name="connsiteY699" fmla="*/ 3085875 h 6042833"/>
              <a:gd name="connsiteX700" fmla="*/ 1688569 w 9397819"/>
              <a:gd name="connsiteY700" fmla="*/ 3103171 h 6042833"/>
              <a:gd name="connsiteX701" fmla="*/ 1705840 w 9397819"/>
              <a:gd name="connsiteY701" fmla="*/ 3108916 h 6042833"/>
              <a:gd name="connsiteX702" fmla="*/ 1714465 w 9397819"/>
              <a:gd name="connsiteY702" fmla="*/ 3123319 h 6042833"/>
              <a:gd name="connsiteX703" fmla="*/ 1727544 w 9397819"/>
              <a:gd name="connsiteY703" fmla="*/ 3126202 h 6042833"/>
              <a:gd name="connsiteX704" fmla="*/ 1733554 w 9397819"/>
              <a:gd name="connsiteY704" fmla="*/ 3125870 h 6042833"/>
              <a:gd name="connsiteX705" fmla="*/ 1728646 w 9397819"/>
              <a:gd name="connsiteY705" fmla="*/ 3122903 h 6042833"/>
              <a:gd name="connsiteX706" fmla="*/ 1720008 w 9397819"/>
              <a:gd name="connsiteY706" fmla="*/ 3108487 h 6042833"/>
              <a:gd name="connsiteX707" fmla="*/ 1702732 w 9397819"/>
              <a:gd name="connsiteY707" fmla="*/ 3102732 h 6042833"/>
              <a:gd name="connsiteX708" fmla="*/ 1708483 w 9397819"/>
              <a:gd name="connsiteY708" fmla="*/ 3085438 h 6042833"/>
              <a:gd name="connsiteX709" fmla="*/ 1673260 w 9397819"/>
              <a:gd name="connsiteY709" fmla="*/ 3049180 h 6042833"/>
              <a:gd name="connsiteX710" fmla="*/ 4896738 w 9397819"/>
              <a:gd name="connsiteY710" fmla="*/ 3018606 h 6042833"/>
              <a:gd name="connsiteX711" fmla="*/ 4896465 w 9397819"/>
              <a:gd name="connsiteY711" fmla="*/ 3019092 h 6042833"/>
              <a:gd name="connsiteX712" fmla="*/ 4898358 w 9397819"/>
              <a:gd name="connsiteY712" fmla="*/ 3022326 h 6042833"/>
              <a:gd name="connsiteX713" fmla="*/ 4904311 w 9397819"/>
              <a:gd name="connsiteY713" fmla="*/ 3035996 h 6042833"/>
              <a:gd name="connsiteX714" fmla="*/ 4909374 w 9397819"/>
              <a:gd name="connsiteY714" fmla="*/ 3041144 h 6042833"/>
              <a:gd name="connsiteX715" fmla="*/ 4912287 w 9397819"/>
              <a:gd name="connsiteY715" fmla="*/ 3046120 h 6042833"/>
              <a:gd name="connsiteX716" fmla="*/ 4935956 w 9397819"/>
              <a:gd name="connsiteY716" fmla="*/ 3068740 h 6042833"/>
              <a:gd name="connsiteX717" fmla="*/ 4964758 w 9397819"/>
              <a:gd name="connsiteY717" fmla="*/ 3100443 h 6042833"/>
              <a:gd name="connsiteX718" fmla="*/ 4996445 w 9397819"/>
              <a:gd name="connsiteY718" fmla="*/ 3117737 h 6042833"/>
              <a:gd name="connsiteX719" fmla="*/ 5005087 w 9397819"/>
              <a:gd name="connsiteY719" fmla="*/ 3126384 h 6042833"/>
              <a:gd name="connsiteX720" fmla="*/ 4973401 w 9397819"/>
              <a:gd name="connsiteY720" fmla="*/ 3137915 h 6042833"/>
              <a:gd name="connsiteX721" fmla="*/ 4872591 w 9397819"/>
              <a:gd name="connsiteY721" fmla="*/ 3174902 h 6042833"/>
              <a:gd name="connsiteX722" fmla="*/ 4828003 w 9397819"/>
              <a:gd name="connsiteY722" fmla="*/ 3215969 h 6042833"/>
              <a:gd name="connsiteX723" fmla="*/ 4816949 w 9397819"/>
              <a:gd name="connsiteY723" fmla="*/ 3218394 h 6042833"/>
              <a:gd name="connsiteX724" fmla="*/ 4819983 w 9397819"/>
              <a:gd name="connsiteY724" fmla="*/ 3219994 h 6042833"/>
              <a:gd name="connsiteX725" fmla="*/ 4887932 w 9397819"/>
              <a:gd name="connsiteY725" fmla="*/ 3173823 h 6042833"/>
              <a:gd name="connsiteX726" fmla="*/ 4988717 w 9397819"/>
              <a:gd name="connsiteY726" fmla="*/ 3136848 h 6042833"/>
              <a:gd name="connsiteX727" fmla="*/ 5007026 w 9397819"/>
              <a:gd name="connsiteY727" fmla="*/ 3130191 h 6042833"/>
              <a:gd name="connsiteX728" fmla="*/ 5012668 w 9397819"/>
              <a:gd name="connsiteY728" fmla="*/ 3128139 h 6042833"/>
              <a:gd name="connsiteX729" fmla="*/ 5004948 w 9397819"/>
              <a:gd name="connsiteY729" fmla="*/ 3124832 h 6042833"/>
              <a:gd name="connsiteX730" fmla="*/ 4996307 w 9397819"/>
              <a:gd name="connsiteY730" fmla="*/ 3116194 h 6042833"/>
              <a:gd name="connsiteX731" fmla="*/ 4964621 w 9397819"/>
              <a:gd name="connsiteY731" fmla="*/ 3098923 h 6042833"/>
              <a:gd name="connsiteX732" fmla="*/ 4935819 w 9397819"/>
              <a:gd name="connsiteY732" fmla="*/ 3067250 h 6042833"/>
              <a:gd name="connsiteX733" fmla="*/ 4920853 w 9397819"/>
              <a:gd name="connsiteY733" fmla="*/ 3052815 h 6042833"/>
              <a:gd name="connsiteX734" fmla="*/ 4909374 w 9397819"/>
              <a:gd name="connsiteY734" fmla="*/ 3041144 h 6042833"/>
              <a:gd name="connsiteX735" fmla="*/ 4898358 w 9397819"/>
              <a:gd name="connsiteY735" fmla="*/ 3022326 h 6042833"/>
              <a:gd name="connsiteX736" fmla="*/ 2088200 w 9397819"/>
              <a:gd name="connsiteY736" fmla="*/ 2999981 h 6042833"/>
              <a:gd name="connsiteX737" fmla="*/ 2059417 w 9397819"/>
              <a:gd name="connsiteY737" fmla="*/ 3045578 h 6042833"/>
              <a:gd name="connsiteX738" fmla="*/ 2070930 w 9397819"/>
              <a:gd name="connsiteY738" fmla="*/ 3083002 h 6042833"/>
              <a:gd name="connsiteX739" fmla="*/ 2062305 w 9397819"/>
              <a:gd name="connsiteY739" fmla="*/ 3111809 h 6042833"/>
              <a:gd name="connsiteX740" fmla="*/ 2039278 w 9397819"/>
              <a:gd name="connsiteY740" fmla="*/ 3129085 h 6042833"/>
              <a:gd name="connsiteX741" fmla="*/ 2013362 w 9397819"/>
              <a:gd name="connsiteY741" fmla="*/ 3160764 h 6042833"/>
              <a:gd name="connsiteX742" fmla="*/ 1990335 w 9397819"/>
              <a:gd name="connsiteY742" fmla="*/ 3189550 h 6042833"/>
              <a:gd name="connsiteX743" fmla="*/ 1981690 w 9397819"/>
              <a:gd name="connsiteY743" fmla="*/ 3226509 h 6042833"/>
              <a:gd name="connsiteX744" fmla="*/ 1992349 w 9397819"/>
              <a:gd name="connsiteY744" fmla="*/ 3224907 h 6042833"/>
              <a:gd name="connsiteX745" fmla="*/ 1981100 w 9397819"/>
              <a:gd name="connsiteY745" fmla="*/ 3221094 h 6042833"/>
              <a:gd name="connsiteX746" fmla="*/ 2004590 w 9397819"/>
              <a:gd name="connsiteY746" fmla="*/ 3189158 h 6042833"/>
              <a:gd name="connsiteX747" fmla="*/ 2027617 w 9397819"/>
              <a:gd name="connsiteY747" fmla="*/ 3160354 h 6042833"/>
              <a:gd name="connsiteX748" fmla="*/ 2053530 w 9397819"/>
              <a:gd name="connsiteY748" fmla="*/ 3128658 h 6042833"/>
              <a:gd name="connsiteX749" fmla="*/ 2076569 w 9397819"/>
              <a:gd name="connsiteY749" fmla="*/ 3111379 h 6042833"/>
              <a:gd name="connsiteX750" fmla="*/ 2085206 w 9397819"/>
              <a:gd name="connsiteY750" fmla="*/ 3082561 h 6042833"/>
              <a:gd name="connsiteX751" fmla="*/ 2073693 w 9397819"/>
              <a:gd name="connsiteY751" fmla="*/ 3045110 h 6042833"/>
              <a:gd name="connsiteX752" fmla="*/ 2082688 w 9397819"/>
              <a:gd name="connsiteY752" fmla="*/ 3016900 h 6042833"/>
              <a:gd name="connsiteX753" fmla="*/ 2093210 w 9397819"/>
              <a:gd name="connsiteY753" fmla="*/ 3004957 h 6042833"/>
              <a:gd name="connsiteX754" fmla="*/ 4996333 w 9397819"/>
              <a:gd name="connsiteY754" fmla="*/ 2950690 h 6042833"/>
              <a:gd name="connsiteX755" fmla="*/ 4997029 w 9397819"/>
              <a:gd name="connsiteY755" fmla="*/ 2977392 h 6042833"/>
              <a:gd name="connsiteX756" fmla="*/ 4993429 w 9397819"/>
              <a:gd name="connsiteY756" fmla="*/ 3007267 h 6042833"/>
              <a:gd name="connsiteX757" fmla="*/ 4993664 w 9397819"/>
              <a:gd name="connsiteY757" fmla="*/ 3007906 h 6042833"/>
              <a:gd name="connsiteX758" fmla="*/ 4997167 w 9397819"/>
              <a:gd name="connsiteY758" fmla="*/ 2978794 h 6042833"/>
              <a:gd name="connsiteX759" fmla="*/ 4996445 w 9397819"/>
              <a:gd name="connsiteY759" fmla="*/ 2951053 h 6042833"/>
              <a:gd name="connsiteX760" fmla="*/ 6038416 w 9397819"/>
              <a:gd name="connsiteY760" fmla="*/ 2949492 h 6042833"/>
              <a:gd name="connsiteX761" fmla="*/ 6037303 w 9397819"/>
              <a:gd name="connsiteY761" fmla="*/ 2949952 h 6042833"/>
              <a:gd name="connsiteX762" fmla="*/ 6038390 w 9397819"/>
              <a:gd name="connsiteY762" fmla="*/ 2955396 h 6042833"/>
              <a:gd name="connsiteX763" fmla="*/ 6038373 w 9397819"/>
              <a:gd name="connsiteY763" fmla="*/ 2959090 h 6042833"/>
              <a:gd name="connsiteX764" fmla="*/ 6039465 w 9397819"/>
              <a:gd name="connsiteY764" fmla="*/ 2960785 h 6042833"/>
              <a:gd name="connsiteX765" fmla="*/ 6040597 w 9397819"/>
              <a:gd name="connsiteY765" fmla="*/ 2966454 h 6042833"/>
              <a:gd name="connsiteX766" fmla="*/ 6056350 w 9397819"/>
              <a:gd name="connsiteY766" fmla="*/ 2984785 h 6042833"/>
              <a:gd name="connsiteX767" fmla="*/ 6048187 w 9397819"/>
              <a:gd name="connsiteY767" fmla="*/ 3036137 h 6042833"/>
              <a:gd name="connsiteX768" fmla="*/ 6021770 w 9397819"/>
              <a:gd name="connsiteY768" fmla="*/ 3064928 h 6042833"/>
              <a:gd name="connsiteX769" fmla="*/ 5996321 w 9397819"/>
              <a:gd name="connsiteY769" fmla="*/ 3079335 h 6042833"/>
              <a:gd name="connsiteX770" fmla="*/ 5987679 w 9397819"/>
              <a:gd name="connsiteY770" fmla="*/ 3096607 h 6042833"/>
              <a:gd name="connsiteX771" fmla="*/ 5964629 w 9397819"/>
              <a:gd name="connsiteY771" fmla="*/ 3102373 h 6042833"/>
              <a:gd name="connsiteX772" fmla="*/ 5950943 w 9397819"/>
              <a:gd name="connsiteY772" fmla="*/ 3109931 h 6042833"/>
              <a:gd name="connsiteX773" fmla="*/ 5950903 w 9397819"/>
              <a:gd name="connsiteY773" fmla="*/ 3110947 h 6042833"/>
              <a:gd name="connsiteX774" fmla="*/ 5964542 w 9397819"/>
              <a:gd name="connsiteY774" fmla="*/ 3103414 h 6042833"/>
              <a:gd name="connsiteX775" fmla="*/ 5987569 w 9397819"/>
              <a:gd name="connsiteY775" fmla="*/ 3097644 h 6042833"/>
              <a:gd name="connsiteX776" fmla="*/ 5996201 w 9397819"/>
              <a:gd name="connsiteY776" fmla="*/ 3080356 h 6042833"/>
              <a:gd name="connsiteX777" fmla="*/ 6021649 w 9397819"/>
              <a:gd name="connsiteY777" fmla="*/ 3065965 h 6042833"/>
              <a:gd name="connsiteX778" fmla="*/ 6048020 w 9397819"/>
              <a:gd name="connsiteY778" fmla="*/ 3037159 h 6042833"/>
              <a:gd name="connsiteX779" fmla="*/ 6119523 w 9397819"/>
              <a:gd name="connsiteY779" fmla="*/ 3045803 h 6042833"/>
              <a:gd name="connsiteX780" fmla="*/ 6119523 w 9397819"/>
              <a:gd name="connsiteY780" fmla="*/ 3048677 h 6042833"/>
              <a:gd name="connsiteX781" fmla="*/ 6139684 w 9397819"/>
              <a:gd name="connsiteY781" fmla="*/ 3089000 h 6042833"/>
              <a:gd name="connsiteX782" fmla="*/ 6185739 w 9397819"/>
              <a:gd name="connsiteY782" fmla="*/ 3077482 h 6042833"/>
              <a:gd name="connsiteX783" fmla="*/ 6204697 w 9397819"/>
              <a:gd name="connsiteY783" fmla="*/ 3069835 h 6042833"/>
              <a:gd name="connsiteX784" fmla="*/ 6220974 w 9397819"/>
              <a:gd name="connsiteY784" fmla="*/ 3064880 h 6042833"/>
              <a:gd name="connsiteX785" fmla="*/ 6247859 w 9397819"/>
              <a:gd name="connsiteY785" fmla="*/ 3060255 h 6042833"/>
              <a:gd name="connsiteX786" fmla="*/ 6315471 w 9397819"/>
              <a:gd name="connsiteY786" fmla="*/ 3048621 h 6042833"/>
              <a:gd name="connsiteX787" fmla="*/ 6325692 w 9397819"/>
              <a:gd name="connsiteY787" fmla="*/ 3041760 h 6042833"/>
              <a:gd name="connsiteX788" fmla="*/ 6332584 w 9397819"/>
              <a:gd name="connsiteY788" fmla="*/ 3039362 h 6042833"/>
              <a:gd name="connsiteX789" fmla="*/ 6342742 w 9397819"/>
              <a:gd name="connsiteY789" fmla="*/ 3030314 h 6042833"/>
              <a:gd name="connsiteX790" fmla="*/ 6347023 w 9397819"/>
              <a:gd name="connsiteY790" fmla="*/ 3027441 h 6042833"/>
              <a:gd name="connsiteX791" fmla="*/ 6347607 w 9397819"/>
              <a:gd name="connsiteY791" fmla="*/ 3025981 h 6042833"/>
              <a:gd name="connsiteX792" fmla="*/ 6342742 w 9397819"/>
              <a:gd name="connsiteY792" fmla="*/ 3030314 h 6042833"/>
              <a:gd name="connsiteX793" fmla="*/ 6325692 w 9397819"/>
              <a:gd name="connsiteY793" fmla="*/ 3041760 h 6042833"/>
              <a:gd name="connsiteX794" fmla="*/ 6299012 w 9397819"/>
              <a:gd name="connsiteY794" fmla="*/ 3051042 h 6042833"/>
              <a:gd name="connsiteX795" fmla="*/ 6239287 w 9397819"/>
              <a:gd name="connsiteY795" fmla="*/ 3059304 h 6042833"/>
              <a:gd name="connsiteX796" fmla="*/ 6220974 w 9397819"/>
              <a:gd name="connsiteY796" fmla="*/ 3064880 h 6042833"/>
              <a:gd name="connsiteX797" fmla="*/ 6214015 w 9397819"/>
              <a:gd name="connsiteY797" fmla="*/ 3066077 h 6042833"/>
              <a:gd name="connsiteX798" fmla="*/ 6204697 w 9397819"/>
              <a:gd name="connsiteY798" fmla="*/ 3069835 h 6042833"/>
              <a:gd name="connsiteX799" fmla="*/ 6187125 w 9397819"/>
              <a:gd name="connsiteY799" fmla="*/ 3075185 h 6042833"/>
              <a:gd name="connsiteX800" fmla="*/ 6141018 w 9397819"/>
              <a:gd name="connsiteY800" fmla="*/ 3086704 h 6042833"/>
              <a:gd name="connsiteX801" fmla="*/ 6120854 w 9397819"/>
              <a:gd name="connsiteY801" fmla="*/ 3046403 h 6042833"/>
              <a:gd name="connsiteX802" fmla="*/ 6120854 w 9397819"/>
              <a:gd name="connsiteY802" fmla="*/ 3043525 h 6042833"/>
              <a:gd name="connsiteX803" fmla="*/ 6049295 w 9397819"/>
              <a:gd name="connsiteY803" fmla="*/ 3034894 h 6042833"/>
              <a:gd name="connsiteX804" fmla="*/ 6057459 w 9397819"/>
              <a:gd name="connsiteY804" fmla="*/ 2983552 h 6042833"/>
              <a:gd name="connsiteX805" fmla="*/ 6046430 w 9397819"/>
              <a:gd name="connsiteY805" fmla="*/ 2971592 h 6042833"/>
              <a:gd name="connsiteX806" fmla="*/ 6039465 w 9397819"/>
              <a:gd name="connsiteY806" fmla="*/ 2960785 h 6042833"/>
              <a:gd name="connsiteX807" fmla="*/ 6038390 w 9397819"/>
              <a:gd name="connsiteY807" fmla="*/ 2955396 h 6042833"/>
              <a:gd name="connsiteX808" fmla="*/ 4910093 w 9397819"/>
              <a:gd name="connsiteY808" fmla="*/ 2939239 h 6042833"/>
              <a:gd name="connsiteX809" fmla="*/ 4910036 w 9397819"/>
              <a:gd name="connsiteY809" fmla="*/ 2939522 h 6042833"/>
              <a:gd name="connsiteX810" fmla="*/ 4916014 w 9397819"/>
              <a:gd name="connsiteY810" fmla="*/ 2972262 h 6042833"/>
              <a:gd name="connsiteX811" fmla="*/ 4916016 w 9397819"/>
              <a:gd name="connsiteY811" fmla="*/ 2971636 h 6042833"/>
              <a:gd name="connsiteX812" fmla="*/ 2145192 w 9397819"/>
              <a:gd name="connsiteY812" fmla="*/ 2930361 h 6042833"/>
              <a:gd name="connsiteX813" fmla="*/ 2127618 w 9397819"/>
              <a:gd name="connsiteY813" fmla="*/ 2939360 h 6042833"/>
              <a:gd name="connsiteX814" fmla="*/ 2126473 w 9397819"/>
              <a:gd name="connsiteY814" fmla="*/ 2940115 h 6042833"/>
              <a:gd name="connsiteX815" fmla="*/ 2122450 w 9397819"/>
              <a:gd name="connsiteY815" fmla="*/ 2948503 h 6042833"/>
              <a:gd name="connsiteX816" fmla="*/ 2122266 w 9397819"/>
              <a:gd name="connsiteY816" fmla="*/ 2968302 h 6042833"/>
              <a:gd name="connsiteX817" fmla="*/ 2122266 w 9397819"/>
              <a:gd name="connsiteY817" fmla="*/ 3008619 h 6042833"/>
              <a:gd name="connsiteX818" fmla="*/ 2117960 w 9397819"/>
              <a:gd name="connsiteY818" fmla="*/ 3014870 h 6042833"/>
              <a:gd name="connsiteX819" fmla="*/ 2119702 w 9397819"/>
              <a:gd name="connsiteY819" fmla="*/ 3016601 h 6042833"/>
              <a:gd name="connsiteX820" fmla="*/ 2136554 w 9397819"/>
              <a:gd name="connsiteY820" fmla="*/ 3008139 h 6042833"/>
              <a:gd name="connsiteX821" fmla="*/ 2136554 w 9397819"/>
              <a:gd name="connsiteY821" fmla="*/ 2967811 h 6042833"/>
              <a:gd name="connsiteX822" fmla="*/ 2145192 w 9397819"/>
              <a:gd name="connsiteY822" fmla="*/ 2930361 h 6042833"/>
              <a:gd name="connsiteX823" fmla="*/ 5245782 w 9397819"/>
              <a:gd name="connsiteY823" fmla="*/ 2921427 h 6042833"/>
              <a:gd name="connsiteX824" fmla="*/ 5247036 w 9397819"/>
              <a:gd name="connsiteY824" fmla="*/ 2922234 h 6042833"/>
              <a:gd name="connsiteX825" fmla="*/ 5254180 w 9397819"/>
              <a:gd name="connsiteY825" fmla="*/ 2922232 h 6042833"/>
              <a:gd name="connsiteX826" fmla="*/ 5262471 w 9397819"/>
              <a:gd name="connsiteY826" fmla="*/ 2922234 h 6042833"/>
              <a:gd name="connsiteX827" fmla="*/ 5262125 w 9397819"/>
              <a:gd name="connsiteY827" fmla="*/ 2921427 h 6042833"/>
              <a:gd name="connsiteX828" fmla="*/ 5252459 w 9397819"/>
              <a:gd name="connsiteY828" fmla="*/ 2921427 h 6042833"/>
              <a:gd name="connsiteX829" fmla="*/ 2841529 w 9397819"/>
              <a:gd name="connsiteY829" fmla="*/ 2901542 h 6042833"/>
              <a:gd name="connsiteX830" fmla="*/ 2798339 w 9397819"/>
              <a:gd name="connsiteY830" fmla="*/ 2924591 h 6042833"/>
              <a:gd name="connsiteX831" fmla="*/ 2841529 w 9397819"/>
              <a:gd name="connsiteY831" fmla="*/ 2967811 h 6042833"/>
              <a:gd name="connsiteX832" fmla="*/ 2838653 w 9397819"/>
              <a:gd name="connsiteY832" fmla="*/ 2999492 h 6042833"/>
              <a:gd name="connsiteX833" fmla="*/ 2830015 w 9397819"/>
              <a:gd name="connsiteY833" fmla="*/ 3022062 h 6042833"/>
              <a:gd name="connsiteX834" fmla="*/ 2804101 w 9397819"/>
              <a:gd name="connsiteY834" fmla="*/ 3076806 h 6042833"/>
              <a:gd name="connsiteX835" fmla="*/ 2795463 w 9397819"/>
              <a:gd name="connsiteY835" fmla="*/ 3122903 h 6042833"/>
              <a:gd name="connsiteX836" fmla="*/ 2775301 w 9397819"/>
              <a:gd name="connsiteY836" fmla="*/ 3174276 h 6042833"/>
              <a:gd name="connsiteX837" fmla="*/ 2792577 w 9397819"/>
              <a:gd name="connsiteY837" fmla="*/ 3243422 h 6042833"/>
              <a:gd name="connsiteX838" fmla="*/ 2781063 w 9397819"/>
              <a:gd name="connsiteY838" fmla="*/ 3283750 h 6042833"/>
              <a:gd name="connsiteX839" fmla="*/ 2798339 w 9397819"/>
              <a:gd name="connsiteY839" fmla="*/ 3321201 h 6042833"/>
              <a:gd name="connsiteX840" fmla="*/ 2827128 w 9397819"/>
              <a:gd name="connsiteY840" fmla="*/ 3332725 h 6042833"/>
              <a:gd name="connsiteX841" fmla="*/ 2893356 w 9397819"/>
              <a:gd name="connsiteY841" fmla="*/ 3347127 h 6042833"/>
              <a:gd name="connsiteX842" fmla="*/ 2893356 w 9397819"/>
              <a:gd name="connsiteY842" fmla="*/ 3387455 h 6042833"/>
              <a:gd name="connsiteX843" fmla="*/ 2922156 w 9397819"/>
              <a:gd name="connsiteY843" fmla="*/ 3396102 h 6042833"/>
              <a:gd name="connsiteX844" fmla="*/ 2947591 w 9397819"/>
              <a:gd name="connsiteY844" fmla="*/ 3424920 h 6042833"/>
              <a:gd name="connsiteX845" fmla="*/ 2930315 w 9397819"/>
              <a:gd name="connsiteY845" fmla="*/ 3494052 h 6042833"/>
              <a:gd name="connsiteX846" fmla="*/ 2941828 w 9397819"/>
              <a:gd name="connsiteY846" fmla="*/ 3514223 h 6042833"/>
              <a:gd name="connsiteX847" fmla="*/ 2922156 w 9397819"/>
              <a:gd name="connsiteY847" fmla="*/ 3534395 h 6042833"/>
              <a:gd name="connsiteX848" fmla="*/ 2917472 w 9397819"/>
              <a:gd name="connsiteY848" fmla="*/ 3552878 h 6042833"/>
              <a:gd name="connsiteX849" fmla="*/ 2913171 w 9397819"/>
              <a:gd name="connsiteY849" fmla="*/ 3561932 h 6042833"/>
              <a:gd name="connsiteX850" fmla="*/ 2915443 w 9397819"/>
              <a:gd name="connsiteY850" fmla="*/ 3561824 h 6042833"/>
              <a:gd name="connsiteX851" fmla="*/ 2924611 w 9397819"/>
              <a:gd name="connsiteY851" fmla="*/ 3533884 h 6042833"/>
              <a:gd name="connsiteX852" fmla="*/ 2944287 w 9397819"/>
              <a:gd name="connsiteY852" fmla="*/ 3513718 h 6042833"/>
              <a:gd name="connsiteX853" fmla="*/ 2932791 w 9397819"/>
              <a:gd name="connsiteY853" fmla="*/ 3493553 h 6042833"/>
              <a:gd name="connsiteX854" fmla="*/ 2950063 w 9397819"/>
              <a:gd name="connsiteY854" fmla="*/ 3424407 h 6042833"/>
              <a:gd name="connsiteX855" fmla="*/ 2924611 w 9397819"/>
              <a:gd name="connsiteY855" fmla="*/ 3395617 h 6042833"/>
              <a:gd name="connsiteX856" fmla="*/ 2895816 w 9397819"/>
              <a:gd name="connsiteY856" fmla="*/ 3386968 h 6042833"/>
              <a:gd name="connsiteX857" fmla="*/ 2895816 w 9397819"/>
              <a:gd name="connsiteY857" fmla="*/ 3346637 h 6042833"/>
              <a:gd name="connsiteX858" fmla="*/ 2829603 w 9397819"/>
              <a:gd name="connsiteY858" fmla="*/ 3332229 h 6042833"/>
              <a:gd name="connsiteX859" fmla="*/ 2800807 w 9397819"/>
              <a:gd name="connsiteY859" fmla="*/ 3320713 h 6042833"/>
              <a:gd name="connsiteX860" fmla="*/ 2783535 w 9397819"/>
              <a:gd name="connsiteY860" fmla="*/ 3283274 h 6042833"/>
              <a:gd name="connsiteX861" fmla="*/ 2795059 w 9397819"/>
              <a:gd name="connsiteY861" fmla="*/ 3242943 h 6042833"/>
              <a:gd name="connsiteX862" fmla="*/ 2777759 w 9397819"/>
              <a:gd name="connsiteY862" fmla="*/ 3173823 h 6042833"/>
              <a:gd name="connsiteX863" fmla="*/ 2797933 w 9397819"/>
              <a:gd name="connsiteY863" fmla="*/ 3122441 h 6042833"/>
              <a:gd name="connsiteX864" fmla="*/ 2806555 w 9397819"/>
              <a:gd name="connsiteY864" fmla="*/ 3076352 h 6042833"/>
              <a:gd name="connsiteX865" fmla="*/ 2832477 w 9397819"/>
              <a:gd name="connsiteY865" fmla="*/ 3021639 h 6042833"/>
              <a:gd name="connsiteX866" fmla="*/ 2841126 w 9397819"/>
              <a:gd name="connsiteY866" fmla="*/ 2999072 h 6042833"/>
              <a:gd name="connsiteX867" fmla="*/ 2844000 w 9397819"/>
              <a:gd name="connsiteY867" fmla="*/ 2967391 h 6042833"/>
              <a:gd name="connsiteX868" fmla="*/ 2800807 w 9397819"/>
              <a:gd name="connsiteY868" fmla="*/ 2924168 h 6042833"/>
              <a:gd name="connsiteX869" fmla="*/ 2820249 w 9397819"/>
              <a:gd name="connsiteY869" fmla="*/ 2907249 h 6042833"/>
              <a:gd name="connsiteX870" fmla="*/ 2841766 w 9397819"/>
              <a:gd name="connsiteY870" fmla="*/ 2901711 h 6042833"/>
              <a:gd name="connsiteX871" fmla="*/ 6115131 w 9397819"/>
              <a:gd name="connsiteY871" fmla="*/ 2898157 h 6042833"/>
              <a:gd name="connsiteX872" fmla="*/ 6114686 w 9397819"/>
              <a:gd name="connsiteY872" fmla="*/ 2898389 h 6042833"/>
              <a:gd name="connsiteX873" fmla="*/ 6102975 w 9397819"/>
              <a:gd name="connsiteY873" fmla="*/ 2914907 h 6042833"/>
              <a:gd name="connsiteX874" fmla="*/ 6103566 w 9397819"/>
              <a:gd name="connsiteY874" fmla="*/ 2914468 h 6042833"/>
              <a:gd name="connsiteX875" fmla="*/ 1973065 w 9397819"/>
              <a:gd name="connsiteY875" fmla="*/ 2887668 h 6042833"/>
              <a:gd name="connsiteX876" fmla="*/ 1956937 w 9397819"/>
              <a:gd name="connsiteY876" fmla="*/ 2891435 h 6042833"/>
              <a:gd name="connsiteX877" fmla="*/ 1965714 w 9397819"/>
              <a:gd name="connsiteY877" fmla="*/ 2892182 h 6042833"/>
              <a:gd name="connsiteX878" fmla="*/ 1980442 w 9397819"/>
              <a:gd name="connsiteY878" fmla="*/ 2888745 h 6042833"/>
              <a:gd name="connsiteX879" fmla="*/ 5075659 w 9397819"/>
              <a:gd name="connsiteY879" fmla="*/ 2878687 h 6042833"/>
              <a:gd name="connsiteX880" fmla="*/ 5053923 w 9397819"/>
              <a:gd name="connsiteY880" fmla="*/ 2889215 h 6042833"/>
              <a:gd name="connsiteX881" fmla="*/ 5017057 w 9397819"/>
              <a:gd name="connsiteY881" fmla="*/ 2913912 h 6042833"/>
              <a:gd name="connsiteX882" fmla="*/ 5011054 w 9397819"/>
              <a:gd name="connsiteY882" fmla="*/ 2909613 h 6042833"/>
              <a:gd name="connsiteX883" fmla="*/ 5010846 w 9397819"/>
              <a:gd name="connsiteY883" fmla="*/ 2910703 h 6042833"/>
              <a:gd name="connsiteX884" fmla="*/ 5054051 w 9397819"/>
              <a:gd name="connsiteY884" fmla="*/ 2890525 h 6042833"/>
              <a:gd name="connsiteX885" fmla="*/ 5075789 w 9397819"/>
              <a:gd name="connsiteY885" fmla="*/ 2879988 h 6042833"/>
              <a:gd name="connsiteX886" fmla="*/ 5079921 w 9397819"/>
              <a:gd name="connsiteY886" fmla="*/ 2880654 h 6042833"/>
              <a:gd name="connsiteX887" fmla="*/ 5088862 w 9397819"/>
              <a:gd name="connsiteY887" fmla="*/ 2884779 h 6042833"/>
              <a:gd name="connsiteX888" fmla="*/ 5092152 w 9397819"/>
              <a:gd name="connsiteY888" fmla="*/ 2891974 h 6042833"/>
              <a:gd name="connsiteX889" fmla="*/ 5096504 w 9397819"/>
              <a:gd name="connsiteY889" fmla="*/ 2912227 h 6042833"/>
              <a:gd name="connsiteX890" fmla="*/ 5097263 w 9397819"/>
              <a:gd name="connsiteY890" fmla="*/ 2916465 h 6042833"/>
              <a:gd name="connsiteX891" fmla="*/ 5172145 w 9397819"/>
              <a:gd name="connsiteY891" fmla="*/ 2922234 h 6042833"/>
              <a:gd name="connsiteX892" fmla="*/ 5192314 w 9397819"/>
              <a:gd name="connsiteY892" fmla="*/ 2916465 h 6042833"/>
              <a:gd name="connsiteX893" fmla="*/ 5226876 w 9397819"/>
              <a:gd name="connsiteY893" fmla="*/ 2913587 h 6042833"/>
              <a:gd name="connsiteX894" fmla="*/ 5236236 w 9397819"/>
              <a:gd name="connsiteY894" fmla="*/ 2915592 h 6042833"/>
              <a:gd name="connsiteX895" fmla="*/ 5235233 w 9397819"/>
              <a:gd name="connsiteY895" fmla="*/ 2914948 h 6042833"/>
              <a:gd name="connsiteX896" fmla="*/ 5225147 w 9397819"/>
              <a:gd name="connsiteY896" fmla="*/ 2912785 h 6042833"/>
              <a:gd name="connsiteX897" fmla="*/ 5190576 w 9397819"/>
              <a:gd name="connsiteY897" fmla="*/ 2915661 h 6042833"/>
              <a:gd name="connsiteX898" fmla="*/ 5190587 w 9397819"/>
              <a:gd name="connsiteY898" fmla="*/ 2915588 h 6042833"/>
              <a:gd name="connsiteX899" fmla="*/ 5174541 w 9397819"/>
              <a:gd name="connsiteY899" fmla="*/ 2920168 h 6042833"/>
              <a:gd name="connsiteX900" fmla="*/ 5172020 w 9397819"/>
              <a:gd name="connsiteY900" fmla="*/ 2920888 h 6042833"/>
              <a:gd name="connsiteX901" fmla="*/ 5097128 w 9397819"/>
              <a:gd name="connsiteY901" fmla="*/ 2915131 h 6042833"/>
              <a:gd name="connsiteX902" fmla="*/ 5096504 w 9397819"/>
              <a:gd name="connsiteY902" fmla="*/ 2912227 h 6042833"/>
              <a:gd name="connsiteX903" fmla="*/ 5093344 w 9397819"/>
              <a:gd name="connsiteY903" fmla="*/ 2894581 h 6042833"/>
              <a:gd name="connsiteX904" fmla="*/ 5092152 w 9397819"/>
              <a:gd name="connsiteY904" fmla="*/ 2891974 h 6042833"/>
              <a:gd name="connsiteX905" fmla="*/ 5090798 w 9397819"/>
              <a:gd name="connsiteY905" fmla="*/ 2885672 h 6042833"/>
              <a:gd name="connsiteX906" fmla="*/ 5088862 w 9397819"/>
              <a:gd name="connsiteY906" fmla="*/ 2884779 h 6042833"/>
              <a:gd name="connsiteX907" fmla="*/ 5087536 w 9397819"/>
              <a:gd name="connsiteY907" fmla="*/ 2881881 h 6042833"/>
              <a:gd name="connsiteX908" fmla="*/ 5079921 w 9397819"/>
              <a:gd name="connsiteY908" fmla="*/ 2880654 h 6042833"/>
              <a:gd name="connsiteX909" fmla="*/ 4911709 w 9397819"/>
              <a:gd name="connsiteY909" fmla="*/ 2860502 h 6042833"/>
              <a:gd name="connsiteX910" fmla="*/ 4911837 w 9397819"/>
              <a:gd name="connsiteY910" fmla="*/ 2861706 h 6042833"/>
              <a:gd name="connsiteX911" fmla="*/ 4918477 w 9397819"/>
              <a:gd name="connsiteY911" fmla="*/ 2895272 h 6042833"/>
              <a:gd name="connsiteX912" fmla="*/ 4918537 w 9397819"/>
              <a:gd name="connsiteY912" fmla="*/ 2894972 h 6042833"/>
              <a:gd name="connsiteX913" fmla="*/ 5007833 w 9397819"/>
              <a:gd name="connsiteY913" fmla="*/ 2854667 h 6042833"/>
              <a:gd name="connsiteX914" fmla="*/ 4987666 w 9397819"/>
              <a:gd name="connsiteY914" fmla="*/ 2877701 h 6042833"/>
              <a:gd name="connsiteX915" fmla="*/ 4980825 w 9397819"/>
              <a:gd name="connsiteY915" fmla="*/ 2893894 h 6042833"/>
              <a:gd name="connsiteX916" fmla="*/ 4981059 w 9397819"/>
              <a:gd name="connsiteY916" fmla="*/ 2894977 h 6042833"/>
              <a:gd name="connsiteX917" fmla="*/ 4987802 w 9397819"/>
              <a:gd name="connsiteY917" fmla="*/ 2879000 h 6042833"/>
              <a:gd name="connsiteX918" fmla="*/ 5007971 w 9397819"/>
              <a:gd name="connsiteY918" fmla="*/ 2855943 h 6042833"/>
              <a:gd name="connsiteX919" fmla="*/ 5017998 w 9397819"/>
              <a:gd name="connsiteY919" fmla="*/ 2859184 h 6042833"/>
              <a:gd name="connsiteX920" fmla="*/ 5018005 w 9397819"/>
              <a:gd name="connsiteY920" fmla="*/ 2857950 h 6042833"/>
              <a:gd name="connsiteX921" fmla="*/ 5007833 w 9397819"/>
              <a:gd name="connsiteY921" fmla="*/ 2854667 h 6042833"/>
              <a:gd name="connsiteX922" fmla="*/ 6448708 w 9397819"/>
              <a:gd name="connsiteY922" fmla="*/ 2851505 h 6042833"/>
              <a:gd name="connsiteX923" fmla="*/ 6442384 w 9397819"/>
              <a:gd name="connsiteY923" fmla="*/ 2854631 h 6042833"/>
              <a:gd name="connsiteX924" fmla="*/ 6441251 w 9397819"/>
              <a:gd name="connsiteY924" fmla="*/ 2854429 h 6042833"/>
              <a:gd name="connsiteX925" fmla="*/ 6439106 w 9397819"/>
              <a:gd name="connsiteY925" fmla="*/ 2856251 h 6042833"/>
              <a:gd name="connsiteX926" fmla="*/ 6434376 w 9397819"/>
              <a:gd name="connsiteY926" fmla="*/ 2858589 h 6042833"/>
              <a:gd name="connsiteX927" fmla="*/ 6414266 w 9397819"/>
              <a:gd name="connsiteY927" fmla="*/ 2874177 h 6042833"/>
              <a:gd name="connsiteX928" fmla="*/ 6412789 w 9397819"/>
              <a:gd name="connsiteY928" fmla="*/ 2876303 h 6042833"/>
              <a:gd name="connsiteX929" fmla="*/ 6428134 w 9397819"/>
              <a:gd name="connsiteY929" fmla="*/ 2865570 h 6042833"/>
              <a:gd name="connsiteX930" fmla="*/ 6439106 w 9397819"/>
              <a:gd name="connsiteY930" fmla="*/ 2856251 h 6042833"/>
              <a:gd name="connsiteX931" fmla="*/ 6442384 w 9397819"/>
              <a:gd name="connsiteY931" fmla="*/ 2854631 h 6042833"/>
              <a:gd name="connsiteX932" fmla="*/ 6467418 w 9397819"/>
              <a:gd name="connsiteY932" fmla="*/ 2859078 h 6042833"/>
              <a:gd name="connsiteX933" fmla="*/ 6501975 w 9397819"/>
              <a:gd name="connsiteY933" fmla="*/ 2879240 h 6042833"/>
              <a:gd name="connsiteX934" fmla="*/ 6519237 w 9397819"/>
              <a:gd name="connsiteY934" fmla="*/ 2910919 h 6042833"/>
              <a:gd name="connsiteX935" fmla="*/ 6582587 w 9397819"/>
              <a:gd name="connsiteY935" fmla="*/ 2896527 h 6042833"/>
              <a:gd name="connsiteX936" fmla="*/ 6625775 w 9397819"/>
              <a:gd name="connsiteY936" fmla="*/ 2856204 h 6042833"/>
              <a:gd name="connsiteX937" fmla="*/ 6625848 w 9397819"/>
              <a:gd name="connsiteY937" fmla="*/ 2856021 h 6042833"/>
              <a:gd name="connsiteX938" fmla="*/ 6609122 w 9397819"/>
              <a:gd name="connsiteY938" fmla="*/ 2876330 h 6042833"/>
              <a:gd name="connsiteX939" fmla="*/ 6584267 w 9397819"/>
              <a:gd name="connsiteY939" fmla="*/ 2894318 h 6042833"/>
              <a:gd name="connsiteX940" fmla="*/ 6520878 w 9397819"/>
              <a:gd name="connsiteY940" fmla="*/ 2908714 h 6042833"/>
              <a:gd name="connsiteX941" fmla="*/ 6503590 w 9397819"/>
              <a:gd name="connsiteY941" fmla="*/ 2877054 h 6042833"/>
              <a:gd name="connsiteX942" fmla="*/ 6469013 w 9397819"/>
              <a:gd name="connsiteY942" fmla="*/ 2856903 h 6042833"/>
              <a:gd name="connsiteX943" fmla="*/ 6448708 w 9397819"/>
              <a:gd name="connsiteY943" fmla="*/ 2851505 h 6042833"/>
              <a:gd name="connsiteX944" fmla="*/ 2088671 w 9397819"/>
              <a:gd name="connsiteY944" fmla="*/ 2820725 h 6042833"/>
              <a:gd name="connsiteX945" fmla="*/ 2087804 w 9397819"/>
              <a:gd name="connsiteY945" fmla="*/ 2821905 h 6042833"/>
              <a:gd name="connsiteX946" fmla="*/ 2088200 w 9397819"/>
              <a:gd name="connsiteY946" fmla="*/ 2821923 h 6042833"/>
              <a:gd name="connsiteX947" fmla="*/ 2119873 w 9397819"/>
              <a:gd name="connsiteY947" fmla="*/ 2841606 h 6042833"/>
              <a:gd name="connsiteX948" fmla="*/ 2099714 w 9397819"/>
              <a:gd name="connsiteY948" fmla="*/ 2907837 h 6042833"/>
              <a:gd name="connsiteX949" fmla="*/ 2099714 w 9397819"/>
              <a:gd name="connsiteY949" fmla="*/ 2942389 h 6042833"/>
              <a:gd name="connsiteX950" fmla="*/ 2113332 w 9397819"/>
              <a:gd name="connsiteY950" fmla="*/ 2939863 h 6042833"/>
              <a:gd name="connsiteX951" fmla="*/ 2113717 w 9397819"/>
              <a:gd name="connsiteY951" fmla="*/ 2939567 h 6042833"/>
              <a:gd name="connsiteX952" fmla="*/ 2111846 w 9397819"/>
              <a:gd name="connsiteY952" fmla="*/ 2924598 h 6042833"/>
              <a:gd name="connsiteX953" fmla="*/ 2114007 w 9397819"/>
              <a:gd name="connsiteY953" fmla="*/ 2907312 h 6042833"/>
              <a:gd name="connsiteX954" fmla="*/ 2134158 w 9397819"/>
              <a:gd name="connsiteY954" fmla="*/ 2841043 h 6042833"/>
              <a:gd name="connsiteX955" fmla="*/ 2102482 w 9397819"/>
              <a:gd name="connsiteY955" fmla="*/ 2821366 h 6042833"/>
              <a:gd name="connsiteX956" fmla="*/ 2088671 w 9397819"/>
              <a:gd name="connsiteY956" fmla="*/ 2820725 h 6042833"/>
              <a:gd name="connsiteX957" fmla="*/ 2791367 w 9397819"/>
              <a:gd name="connsiteY957" fmla="*/ 2795014 h 6042833"/>
              <a:gd name="connsiteX958" fmla="*/ 2774181 w 9397819"/>
              <a:gd name="connsiteY958" fmla="*/ 2795936 h 6042833"/>
              <a:gd name="connsiteX959" fmla="*/ 2771762 w 9397819"/>
              <a:gd name="connsiteY959" fmla="*/ 2796331 h 6042833"/>
              <a:gd name="connsiteX960" fmla="*/ 2788892 w 9397819"/>
              <a:gd name="connsiteY960" fmla="*/ 2795411 h 6042833"/>
              <a:gd name="connsiteX961" fmla="*/ 2809853 w 9397819"/>
              <a:gd name="connsiteY961" fmla="*/ 2801195 h 6042833"/>
              <a:gd name="connsiteX962" fmla="*/ 2901994 w 9397819"/>
              <a:gd name="connsiteY962" fmla="*/ 2838166 h 6042833"/>
              <a:gd name="connsiteX963" fmla="*/ 2893356 w 9397819"/>
              <a:gd name="connsiteY963" fmla="*/ 2913067 h 6042833"/>
              <a:gd name="connsiteX964" fmla="*/ 2874199 w 9397819"/>
              <a:gd name="connsiteY964" fmla="*/ 2928402 h 6042833"/>
              <a:gd name="connsiteX965" fmla="*/ 2876036 w 9397819"/>
              <a:gd name="connsiteY965" fmla="*/ 2928502 h 6042833"/>
              <a:gd name="connsiteX966" fmla="*/ 2895816 w 9397819"/>
              <a:gd name="connsiteY966" fmla="*/ 2912652 h 6042833"/>
              <a:gd name="connsiteX967" fmla="*/ 2904465 w 9397819"/>
              <a:gd name="connsiteY967" fmla="*/ 2837774 h 6042833"/>
              <a:gd name="connsiteX968" fmla="*/ 2812331 w 9397819"/>
              <a:gd name="connsiteY968" fmla="*/ 2800799 h 6042833"/>
              <a:gd name="connsiteX969" fmla="*/ 2791367 w 9397819"/>
              <a:gd name="connsiteY969" fmla="*/ 2795014 h 6042833"/>
              <a:gd name="connsiteX970" fmla="*/ 2312260 w 9397819"/>
              <a:gd name="connsiteY970" fmla="*/ 2792652 h 6042833"/>
              <a:gd name="connsiteX971" fmla="*/ 2289213 w 9397819"/>
              <a:gd name="connsiteY971" fmla="*/ 2835841 h 6042833"/>
              <a:gd name="connsiteX972" fmla="*/ 2280588 w 9397819"/>
              <a:gd name="connsiteY972" fmla="*/ 2847352 h 6042833"/>
              <a:gd name="connsiteX973" fmla="*/ 2271942 w 9397819"/>
              <a:gd name="connsiteY973" fmla="*/ 2893434 h 6042833"/>
              <a:gd name="connsiteX974" fmla="*/ 2254313 w 9397819"/>
              <a:gd name="connsiteY974" fmla="*/ 2918988 h 6042833"/>
              <a:gd name="connsiteX975" fmla="*/ 2235190 w 9397819"/>
              <a:gd name="connsiteY975" fmla="*/ 2941611 h 6042833"/>
              <a:gd name="connsiteX976" fmla="*/ 2239947 w 9397819"/>
              <a:gd name="connsiteY976" fmla="*/ 2945528 h 6042833"/>
              <a:gd name="connsiteX977" fmla="*/ 2248858 w 9397819"/>
              <a:gd name="connsiteY977" fmla="*/ 2941885 h 6042833"/>
              <a:gd name="connsiteX978" fmla="*/ 2286285 w 9397819"/>
              <a:gd name="connsiteY978" fmla="*/ 2892910 h 6042833"/>
              <a:gd name="connsiteX979" fmla="*/ 2294923 w 9397819"/>
              <a:gd name="connsiteY979" fmla="*/ 2846813 h 6042833"/>
              <a:gd name="connsiteX980" fmla="*/ 2303561 w 9397819"/>
              <a:gd name="connsiteY980" fmla="*/ 2835288 h 6042833"/>
              <a:gd name="connsiteX981" fmla="*/ 2318545 w 9397819"/>
              <a:gd name="connsiteY981" fmla="*/ 2797605 h 6042833"/>
              <a:gd name="connsiteX982" fmla="*/ 2325750 w 9397819"/>
              <a:gd name="connsiteY982" fmla="*/ 2792652 h 6042833"/>
              <a:gd name="connsiteX983" fmla="*/ 2314058 w 9397819"/>
              <a:gd name="connsiteY983" fmla="*/ 2792652 h 6042833"/>
              <a:gd name="connsiteX984" fmla="*/ 2312260 w 9397819"/>
              <a:gd name="connsiteY984" fmla="*/ 2792652 h 6042833"/>
              <a:gd name="connsiteX985" fmla="*/ 4373106 w 9397819"/>
              <a:gd name="connsiteY985" fmla="*/ 2789839 h 6042833"/>
              <a:gd name="connsiteX986" fmla="*/ 4372953 w 9397819"/>
              <a:gd name="connsiteY986" fmla="*/ 2789873 h 6042833"/>
              <a:gd name="connsiteX987" fmla="*/ 4372736 w 9397819"/>
              <a:gd name="connsiteY987" fmla="*/ 2790685 h 6042833"/>
              <a:gd name="connsiteX988" fmla="*/ 4370321 w 9397819"/>
              <a:gd name="connsiteY988" fmla="*/ 2796199 h 6042833"/>
              <a:gd name="connsiteX989" fmla="*/ 4367730 w 9397819"/>
              <a:gd name="connsiteY989" fmla="*/ 2811701 h 6042833"/>
              <a:gd name="connsiteX990" fmla="*/ 4366876 w 9397819"/>
              <a:gd name="connsiteY990" fmla="*/ 2815733 h 6042833"/>
              <a:gd name="connsiteX991" fmla="*/ 4372637 w 9397819"/>
              <a:gd name="connsiteY991" fmla="*/ 2881995 h 6042833"/>
              <a:gd name="connsiteX992" fmla="*/ 4343854 w 9397819"/>
              <a:gd name="connsiteY992" fmla="*/ 2930965 h 6042833"/>
              <a:gd name="connsiteX993" fmla="*/ 4320844 w 9397819"/>
              <a:gd name="connsiteY993" fmla="*/ 2956889 h 6042833"/>
              <a:gd name="connsiteX994" fmla="*/ 4352496 w 9397819"/>
              <a:gd name="connsiteY994" fmla="*/ 3077403 h 6042833"/>
              <a:gd name="connsiteX995" fmla="*/ 4335224 w 9397819"/>
              <a:gd name="connsiteY995" fmla="*/ 3117728 h 6042833"/>
              <a:gd name="connsiteX996" fmla="*/ 4322892 w 9397819"/>
              <a:gd name="connsiteY996" fmla="*/ 3119100 h 6042833"/>
              <a:gd name="connsiteX997" fmla="*/ 4324999 w 9397819"/>
              <a:gd name="connsiteY997" fmla="*/ 3119568 h 6042833"/>
              <a:gd name="connsiteX998" fmla="*/ 4337620 w 9397819"/>
              <a:gd name="connsiteY998" fmla="*/ 3118164 h 6042833"/>
              <a:gd name="connsiteX999" fmla="*/ 4335401 w 9397819"/>
              <a:gd name="connsiteY999" fmla="*/ 3117737 h 6042833"/>
              <a:gd name="connsiteX1000" fmla="*/ 4352678 w 9397819"/>
              <a:gd name="connsiteY1000" fmla="*/ 3077387 h 6042833"/>
              <a:gd name="connsiteX1001" fmla="*/ 4320999 w 9397819"/>
              <a:gd name="connsiteY1001" fmla="*/ 2956816 h 6042833"/>
              <a:gd name="connsiteX1002" fmla="*/ 4344035 w 9397819"/>
              <a:gd name="connsiteY1002" fmla="*/ 2930875 h 6042833"/>
              <a:gd name="connsiteX1003" fmla="*/ 4372846 w 9397819"/>
              <a:gd name="connsiteY1003" fmla="*/ 2881884 h 6042833"/>
              <a:gd name="connsiteX1004" fmla="*/ 4367079 w 9397819"/>
              <a:gd name="connsiteY1004" fmla="*/ 2815593 h 6042833"/>
              <a:gd name="connsiteX1005" fmla="*/ 4367730 w 9397819"/>
              <a:gd name="connsiteY1005" fmla="*/ 2811701 h 6042833"/>
              <a:gd name="connsiteX1006" fmla="*/ 4370069 w 9397819"/>
              <a:gd name="connsiteY1006" fmla="*/ 2800650 h 6042833"/>
              <a:gd name="connsiteX1007" fmla="*/ 4372736 w 9397819"/>
              <a:gd name="connsiteY1007" fmla="*/ 2790685 h 6042833"/>
              <a:gd name="connsiteX1008" fmla="*/ 6769888 w 9397819"/>
              <a:gd name="connsiteY1008" fmla="*/ 2775722 h 6042833"/>
              <a:gd name="connsiteX1009" fmla="*/ 6764352 w 9397819"/>
              <a:gd name="connsiteY1009" fmla="*/ 2781759 h 6042833"/>
              <a:gd name="connsiteX1010" fmla="*/ 6713926 w 9397819"/>
              <a:gd name="connsiteY1010" fmla="*/ 2836753 h 6042833"/>
              <a:gd name="connsiteX1011" fmla="*/ 6650537 w 9397819"/>
              <a:gd name="connsiteY1011" fmla="*/ 2839630 h 6042833"/>
              <a:gd name="connsiteX1012" fmla="*/ 6632531 w 9397819"/>
              <a:gd name="connsiteY1012" fmla="*/ 2841430 h 6042833"/>
              <a:gd name="connsiteX1013" fmla="*/ 6631791 w 9397819"/>
              <a:gd name="connsiteY1013" fmla="*/ 2843280 h 6042833"/>
              <a:gd name="connsiteX1014" fmla="*/ 6635481 w 9397819"/>
              <a:gd name="connsiteY1014" fmla="*/ 2842038 h 6042833"/>
              <a:gd name="connsiteX1015" fmla="*/ 6648802 w 9397819"/>
              <a:gd name="connsiteY1015" fmla="*/ 2841813 h 6042833"/>
              <a:gd name="connsiteX1016" fmla="*/ 6712151 w 9397819"/>
              <a:gd name="connsiteY1016" fmla="*/ 2838917 h 6042833"/>
              <a:gd name="connsiteX1017" fmla="*/ 6769704 w 9397819"/>
              <a:gd name="connsiteY1017" fmla="*/ 2776057 h 6042833"/>
              <a:gd name="connsiteX1018" fmla="*/ 4924256 w 9397819"/>
              <a:gd name="connsiteY1018" fmla="*/ 2769643 h 6042833"/>
              <a:gd name="connsiteX1019" fmla="*/ 4924166 w 9397819"/>
              <a:gd name="connsiteY1019" fmla="*/ 2770002 h 6042833"/>
              <a:gd name="connsiteX1020" fmla="*/ 4927201 w 9397819"/>
              <a:gd name="connsiteY1020" fmla="*/ 2781076 h 6042833"/>
              <a:gd name="connsiteX1021" fmla="*/ 4927178 w 9397819"/>
              <a:gd name="connsiteY1021" fmla="*/ 2780282 h 6042833"/>
              <a:gd name="connsiteX1022" fmla="*/ 1999815 w 9397819"/>
              <a:gd name="connsiteY1022" fmla="*/ 2761187 h 6042833"/>
              <a:gd name="connsiteX1023" fmla="*/ 1999407 w 9397819"/>
              <a:gd name="connsiteY1023" fmla="*/ 2761580 h 6042833"/>
              <a:gd name="connsiteX1024" fmla="*/ 1990007 w 9397819"/>
              <a:gd name="connsiteY1024" fmla="*/ 2767185 h 6042833"/>
              <a:gd name="connsiteX1025" fmla="*/ 2001849 w 9397819"/>
              <a:gd name="connsiteY1025" fmla="*/ 2781606 h 6042833"/>
              <a:gd name="connsiteX1026" fmla="*/ 1998960 w 9397819"/>
              <a:gd name="connsiteY1026" fmla="*/ 2807035 h 6042833"/>
              <a:gd name="connsiteX1027" fmla="*/ 2019119 w 9397819"/>
              <a:gd name="connsiteY1027" fmla="*/ 2812800 h 6042833"/>
              <a:gd name="connsiteX1028" fmla="*/ 2039278 w 9397819"/>
              <a:gd name="connsiteY1028" fmla="*/ 2838714 h 6042833"/>
              <a:gd name="connsiteX1029" fmla="*/ 2059417 w 9397819"/>
              <a:gd name="connsiteY1029" fmla="*/ 2850244 h 6042833"/>
              <a:gd name="connsiteX1030" fmla="*/ 2062114 w 9397819"/>
              <a:gd name="connsiteY1030" fmla="*/ 2845830 h 6042833"/>
              <a:gd name="connsiteX1031" fmla="*/ 2053530 w 9397819"/>
              <a:gd name="connsiteY1031" fmla="*/ 2838166 h 6042833"/>
              <a:gd name="connsiteX1032" fmla="*/ 2033379 w 9397819"/>
              <a:gd name="connsiteY1032" fmla="*/ 2812239 h 6042833"/>
              <a:gd name="connsiteX1033" fmla="*/ 2013228 w 9397819"/>
              <a:gd name="connsiteY1033" fmla="*/ 2806470 h 6042833"/>
              <a:gd name="connsiteX1034" fmla="*/ 2016103 w 9397819"/>
              <a:gd name="connsiteY1034" fmla="*/ 2781023 h 6042833"/>
              <a:gd name="connsiteX1035" fmla="*/ 2007825 w 9397819"/>
              <a:gd name="connsiteY1035" fmla="*/ 2770941 h 6042833"/>
              <a:gd name="connsiteX1036" fmla="*/ 4408655 w 9397819"/>
              <a:gd name="connsiteY1036" fmla="*/ 2753239 h 6042833"/>
              <a:gd name="connsiteX1037" fmla="*/ 4408424 w 9397819"/>
              <a:gd name="connsiteY1037" fmla="*/ 2753381 h 6042833"/>
              <a:gd name="connsiteX1038" fmla="*/ 4403566 w 9397819"/>
              <a:gd name="connsiteY1038" fmla="*/ 2767243 h 6042833"/>
              <a:gd name="connsiteX1039" fmla="*/ 4397657 w 9397819"/>
              <a:gd name="connsiteY1039" fmla="*/ 2781047 h 6042833"/>
              <a:gd name="connsiteX1040" fmla="*/ 4397867 w 9397819"/>
              <a:gd name="connsiteY1040" fmla="*/ 2780949 h 6042833"/>
              <a:gd name="connsiteX1041" fmla="*/ 4403807 w 9397819"/>
              <a:gd name="connsiteY1041" fmla="*/ 2767078 h 6042833"/>
              <a:gd name="connsiteX1042" fmla="*/ 7312750 w 9397819"/>
              <a:gd name="connsiteY1042" fmla="*/ 2746111 h 6042833"/>
              <a:gd name="connsiteX1043" fmla="*/ 7300534 w 9397819"/>
              <a:gd name="connsiteY1043" fmla="*/ 2757324 h 6042833"/>
              <a:gd name="connsiteX1044" fmla="*/ 7272802 w 9397819"/>
              <a:gd name="connsiteY1044" fmla="*/ 2777562 h 6042833"/>
              <a:gd name="connsiteX1045" fmla="*/ 7272814 w 9397819"/>
              <a:gd name="connsiteY1045" fmla="*/ 2778855 h 6042833"/>
              <a:gd name="connsiteX1046" fmla="*/ 7284109 w 9397819"/>
              <a:gd name="connsiteY1046" fmla="*/ 2767766 h 6042833"/>
              <a:gd name="connsiteX1047" fmla="*/ 7312902 w 9397819"/>
              <a:gd name="connsiteY1047" fmla="*/ 2747251 h 6042833"/>
              <a:gd name="connsiteX1048" fmla="*/ 5982453 w 9397819"/>
              <a:gd name="connsiteY1048" fmla="*/ 2738907 h 6042833"/>
              <a:gd name="connsiteX1049" fmla="*/ 5982396 w 9397819"/>
              <a:gd name="connsiteY1049" fmla="*/ 2738944 h 6042833"/>
              <a:gd name="connsiteX1050" fmla="*/ 5982607 w 9397819"/>
              <a:gd name="connsiteY1050" fmla="*/ 2739535 h 6042833"/>
              <a:gd name="connsiteX1051" fmla="*/ 5987883 w 9397819"/>
              <a:gd name="connsiteY1051" fmla="*/ 2761100 h 6042833"/>
              <a:gd name="connsiteX1052" fmla="*/ 5987120 w 9397819"/>
              <a:gd name="connsiteY1052" fmla="*/ 2784909 h 6042833"/>
              <a:gd name="connsiteX1053" fmla="*/ 5987251 w 9397819"/>
              <a:gd name="connsiteY1053" fmla="*/ 2791275 h 6042833"/>
              <a:gd name="connsiteX1054" fmla="*/ 5986907 w 9397819"/>
              <a:gd name="connsiteY1054" fmla="*/ 2796031 h 6042833"/>
              <a:gd name="connsiteX1055" fmla="*/ 5987516 w 9397819"/>
              <a:gd name="connsiteY1055" fmla="*/ 2804093 h 6042833"/>
              <a:gd name="connsiteX1056" fmla="*/ 5987679 w 9397819"/>
              <a:gd name="connsiteY1056" fmla="*/ 2811994 h 6042833"/>
              <a:gd name="connsiteX1057" fmla="*/ 5988127 w 9397819"/>
              <a:gd name="connsiteY1057" fmla="*/ 2812183 h 6042833"/>
              <a:gd name="connsiteX1058" fmla="*/ 5987516 w 9397819"/>
              <a:gd name="connsiteY1058" fmla="*/ 2804093 h 6042833"/>
              <a:gd name="connsiteX1059" fmla="*/ 5987251 w 9397819"/>
              <a:gd name="connsiteY1059" fmla="*/ 2791275 h 6042833"/>
              <a:gd name="connsiteX1060" fmla="*/ 5989082 w 9397819"/>
              <a:gd name="connsiteY1060" fmla="*/ 2766000 h 6042833"/>
              <a:gd name="connsiteX1061" fmla="*/ 5987883 w 9397819"/>
              <a:gd name="connsiteY1061" fmla="*/ 2761100 h 6042833"/>
              <a:gd name="connsiteX1062" fmla="*/ 5988082 w 9397819"/>
              <a:gd name="connsiteY1062" fmla="*/ 2754888 h 6042833"/>
              <a:gd name="connsiteX1063" fmla="*/ 5982607 w 9397819"/>
              <a:gd name="connsiteY1063" fmla="*/ 2739535 h 6042833"/>
              <a:gd name="connsiteX1064" fmla="*/ 6827252 w 9397819"/>
              <a:gd name="connsiteY1064" fmla="*/ 2726128 h 6042833"/>
              <a:gd name="connsiteX1065" fmla="*/ 6811595 w 9397819"/>
              <a:gd name="connsiteY1065" fmla="*/ 2738641 h 6042833"/>
              <a:gd name="connsiteX1066" fmla="*/ 6794125 w 9397819"/>
              <a:gd name="connsiteY1066" fmla="*/ 2747997 h 6042833"/>
              <a:gd name="connsiteX1067" fmla="*/ 6782602 w 9397819"/>
              <a:gd name="connsiteY1067" fmla="*/ 2753751 h 6042833"/>
              <a:gd name="connsiteX1068" fmla="*/ 6781680 w 9397819"/>
              <a:gd name="connsiteY1068" fmla="*/ 2755433 h 6042833"/>
              <a:gd name="connsiteX1069" fmla="*/ 6792285 w 9397819"/>
              <a:gd name="connsiteY1069" fmla="*/ 2750125 h 6042833"/>
              <a:gd name="connsiteX1070" fmla="*/ 6826811 w 9397819"/>
              <a:gd name="connsiteY1070" fmla="*/ 2727090 h 6042833"/>
              <a:gd name="connsiteX1071" fmla="*/ 6846972 w 9397819"/>
              <a:gd name="connsiteY1071" fmla="*/ 2761643 h 6042833"/>
              <a:gd name="connsiteX1072" fmla="*/ 6898791 w 9397819"/>
              <a:gd name="connsiteY1072" fmla="*/ 2761643 h 6042833"/>
              <a:gd name="connsiteX1073" fmla="*/ 6953509 w 9397819"/>
              <a:gd name="connsiteY1073" fmla="*/ 2764516 h 6042833"/>
              <a:gd name="connsiteX1074" fmla="*/ 6996697 w 9397819"/>
              <a:gd name="connsiteY1074" fmla="*/ 2773160 h 6042833"/>
              <a:gd name="connsiteX1075" fmla="*/ 7028356 w 9397819"/>
              <a:gd name="connsiteY1075" fmla="*/ 2784203 h 6042833"/>
              <a:gd name="connsiteX1076" fmla="*/ 7097438 w 9397819"/>
              <a:gd name="connsiteY1076" fmla="*/ 2790448 h 6042833"/>
              <a:gd name="connsiteX1077" fmla="*/ 7160787 w 9397819"/>
              <a:gd name="connsiteY1077" fmla="*/ 2810609 h 6042833"/>
              <a:gd name="connsiteX1078" fmla="*/ 7226525 w 9397819"/>
              <a:gd name="connsiteY1078" fmla="*/ 2853331 h 6042833"/>
              <a:gd name="connsiteX1079" fmla="*/ 7258216 w 9397819"/>
              <a:gd name="connsiteY1079" fmla="*/ 2833169 h 6042833"/>
              <a:gd name="connsiteX1080" fmla="*/ 7275112 w 9397819"/>
              <a:gd name="connsiteY1080" fmla="*/ 2817030 h 6042833"/>
              <a:gd name="connsiteX1081" fmla="*/ 7274949 w 9397819"/>
              <a:gd name="connsiteY1081" fmla="*/ 2815858 h 6042833"/>
              <a:gd name="connsiteX1082" fmla="*/ 7258577 w 9397819"/>
              <a:gd name="connsiteY1082" fmla="*/ 2831455 h 6042833"/>
              <a:gd name="connsiteX1083" fmla="*/ 7226884 w 9397819"/>
              <a:gd name="connsiteY1083" fmla="*/ 2851616 h 6042833"/>
              <a:gd name="connsiteX1084" fmla="*/ 7161108 w 9397819"/>
              <a:gd name="connsiteY1084" fmla="*/ 2808919 h 6042833"/>
              <a:gd name="connsiteX1085" fmla="*/ 7097723 w 9397819"/>
              <a:gd name="connsiteY1085" fmla="*/ 2788757 h 6042833"/>
              <a:gd name="connsiteX1086" fmla="*/ 7028575 w 9397819"/>
              <a:gd name="connsiteY1086" fmla="*/ 2782525 h 6042833"/>
              <a:gd name="connsiteX1087" fmla="*/ 6996882 w 9397819"/>
              <a:gd name="connsiteY1087" fmla="*/ 2771493 h 6042833"/>
              <a:gd name="connsiteX1088" fmla="*/ 6953680 w 9397819"/>
              <a:gd name="connsiteY1088" fmla="*/ 2762853 h 6042833"/>
              <a:gd name="connsiteX1089" fmla="*/ 6898939 w 9397819"/>
              <a:gd name="connsiteY1089" fmla="*/ 2759973 h 6042833"/>
              <a:gd name="connsiteX1090" fmla="*/ 6847078 w 9397819"/>
              <a:gd name="connsiteY1090" fmla="*/ 2759973 h 6042833"/>
              <a:gd name="connsiteX1091" fmla="*/ 6836092 w 9397819"/>
              <a:gd name="connsiteY1091" fmla="*/ 2743788 h 6042833"/>
              <a:gd name="connsiteX1092" fmla="*/ 6162552 w 9397819"/>
              <a:gd name="connsiteY1092" fmla="*/ 2723482 h 6042833"/>
              <a:gd name="connsiteX1093" fmla="*/ 6161074 w 9397819"/>
              <a:gd name="connsiteY1093" fmla="*/ 2724221 h 6042833"/>
              <a:gd name="connsiteX1094" fmla="*/ 6177351 w 9397819"/>
              <a:gd name="connsiteY1094" fmla="*/ 2740836 h 6042833"/>
              <a:gd name="connsiteX1095" fmla="*/ 6194640 w 9397819"/>
              <a:gd name="connsiteY1095" fmla="*/ 2760641 h 6042833"/>
              <a:gd name="connsiteX1096" fmla="*/ 6220568 w 9397819"/>
              <a:gd name="connsiteY1096" fmla="*/ 2840784 h 6042833"/>
              <a:gd name="connsiteX1097" fmla="*/ 6209356 w 9397819"/>
              <a:gd name="connsiteY1097" fmla="*/ 2852987 h 6042833"/>
              <a:gd name="connsiteX1098" fmla="*/ 6209454 w 9397819"/>
              <a:gd name="connsiteY1098" fmla="*/ 2852946 h 6042833"/>
              <a:gd name="connsiteX1099" fmla="*/ 6221702 w 9397819"/>
              <a:gd name="connsiteY1099" fmla="*/ 2839630 h 6042833"/>
              <a:gd name="connsiteX1100" fmla="*/ 6195766 w 9397819"/>
              <a:gd name="connsiteY1100" fmla="*/ 2759516 h 6042833"/>
              <a:gd name="connsiteX1101" fmla="*/ 6178478 w 9397819"/>
              <a:gd name="connsiteY1101" fmla="*/ 2739725 h 6042833"/>
              <a:gd name="connsiteX1102" fmla="*/ 5255559 w 9397819"/>
              <a:gd name="connsiteY1102" fmla="*/ 2719818 h 6042833"/>
              <a:gd name="connsiteX1103" fmla="*/ 5240412 w 9397819"/>
              <a:gd name="connsiteY1103" fmla="*/ 2723734 h 6042833"/>
              <a:gd name="connsiteX1104" fmla="*/ 5240326 w 9397819"/>
              <a:gd name="connsiteY1104" fmla="*/ 2723846 h 6042833"/>
              <a:gd name="connsiteX1105" fmla="*/ 5253962 w 9397819"/>
              <a:gd name="connsiteY1105" fmla="*/ 2720320 h 6042833"/>
              <a:gd name="connsiteX1106" fmla="*/ 5273645 w 9397819"/>
              <a:gd name="connsiteY1106" fmla="*/ 2731839 h 6042833"/>
              <a:gd name="connsiteX1107" fmla="*/ 5275179 w 9397819"/>
              <a:gd name="connsiteY1107" fmla="*/ 2731309 h 6042833"/>
              <a:gd name="connsiteX1108" fmla="*/ 5265400 w 9397819"/>
              <a:gd name="connsiteY1108" fmla="*/ 2726659 h 6042833"/>
              <a:gd name="connsiteX1109" fmla="*/ 5255559 w 9397819"/>
              <a:gd name="connsiteY1109" fmla="*/ 2719818 h 6042833"/>
              <a:gd name="connsiteX1110" fmla="*/ 2100779 w 9397819"/>
              <a:gd name="connsiteY1110" fmla="*/ 2709122 h 6042833"/>
              <a:gd name="connsiteX1111" fmla="*/ 2096834 w 9397819"/>
              <a:gd name="connsiteY1111" fmla="*/ 2710440 h 6042833"/>
              <a:gd name="connsiteX1112" fmla="*/ 2097979 w 9397819"/>
              <a:gd name="connsiteY1112" fmla="*/ 2711845 h 6042833"/>
              <a:gd name="connsiteX1113" fmla="*/ 2106024 w 9397819"/>
              <a:gd name="connsiteY1113" fmla="*/ 2711528 h 6042833"/>
              <a:gd name="connsiteX1114" fmla="*/ 2110933 w 9397819"/>
              <a:gd name="connsiteY1114" fmla="*/ 2709888 h 6042833"/>
              <a:gd name="connsiteX1115" fmla="*/ 2110753 w 9397819"/>
              <a:gd name="connsiteY1115" fmla="*/ 2709610 h 6042833"/>
              <a:gd name="connsiteX1116" fmla="*/ 2100779 w 9397819"/>
              <a:gd name="connsiteY1116" fmla="*/ 2709122 h 6042833"/>
              <a:gd name="connsiteX1117" fmla="*/ 2433140 w 9397819"/>
              <a:gd name="connsiteY1117" fmla="*/ 2709000 h 6042833"/>
              <a:gd name="connsiteX1118" fmla="*/ 2410102 w 9397819"/>
              <a:gd name="connsiteY1118" fmla="*/ 2740695 h 6042833"/>
              <a:gd name="connsiteX1119" fmla="*/ 2410102 w 9397819"/>
              <a:gd name="connsiteY1119" fmla="*/ 2760867 h 6042833"/>
              <a:gd name="connsiteX1120" fmla="*/ 2410102 w 9397819"/>
              <a:gd name="connsiteY1120" fmla="*/ 2769499 h 6042833"/>
              <a:gd name="connsiteX1121" fmla="*/ 2418740 w 9397819"/>
              <a:gd name="connsiteY1121" fmla="*/ 2775268 h 6042833"/>
              <a:gd name="connsiteX1122" fmla="*/ 2419875 w 9397819"/>
              <a:gd name="connsiteY1122" fmla="*/ 2774510 h 6042833"/>
              <a:gd name="connsiteX1123" fmla="*/ 2414720 w 9397819"/>
              <a:gd name="connsiteY1123" fmla="*/ 2773072 h 6042833"/>
              <a:gd name="connsiteX1124" fmla="*/ 2412564 w 9397819"/>
              <a:gd name="connsiteY1124" fmla="*/ 2769118 h 6042833"/>
              <a:gd name="connsiteX1125" fmla="*/ 2412564 w 9397819"/>
              <a:gd name="connsiteY1125" fmla="*/ 2760468 h 6042833"/>
              <a:gd name="connsiteX1126" fmla="*/ 2412564 w 9397819"/>
              <a:gd name="connsiteY1126" fmla="*/ 2740303 h 6042833"/>
              <a:gd name="connsiteX1127" fmla="*/ 2418675 w 9397819"/>
              <a:gd name="connsiteY1127" fmla="*/ 2720144 h 6042833"/>
              <a:gd name="connsiteX1128" fmla="*/ 2434217 w 9397819"/>
              <a:gd name="connsiteY1128" fmla="*/ 2709553 h 6042833"/>
              <a:gd name="connsiteX1129" fmla="*/ 2608074 w 9397819"/>
              <a:gd name="connsiteY1129" fmla="*/ 2697981 h 6042833"/>
              <a:gd name="connsiteX1130" fmla="*/ 2602975 w 9397819"/>
              <a:gd name="connsiteY1130" fmla="*/ 2702179 h 6042833"/>
              <a:gd name="connsiteX1131" fmla="*/ 2598886 w 9397819"/>
              <a:gd name="connsiteY1131" fmla="*/ 2704658 h 6042833"/>
              <a:gd name="connsiteX1132" fmla="*/ 2598184 w 9397819"/>
              <a:gd name="connsiteY1132" fmla="*/ 2706123 h 6042833"/>
              <a:gd name="connsiteX1133" fmla="*/ 2592637 w 9397819"/>
              <a:gd name="connsiteY1133" fmla="*/ 2710690 h 6042833"/>
              <a:gd name="connsiteX1134" fmla="*/ 2593905 w 9397819"/>
              <a:gd name="connsiteY1134" fmla="*/ 2729171 h 6042833"/>
              <a:gd name="connsiteX1135" fmla="*/ 2588143 w 9397819"/>
              <a:gd name="connsiteY1135" fmla="*/ 2760867 h 6042833"/>
              <a:gd name="connsiteX1136" fmla="*/ 2663008 w 9397819"/>
              <a:gd name="connsiteY1136" fmla="*/ 2778146 h 6042833"/>
              <a:gd name="connsiteX1137" fmla="*/ 2703322 w 9397819"/>
              <a:gd name="connsiteY1137" fmla="*/ 2786793 h 6042833"/>
              <a:gd name="connsiteX1138" fmla="*/ 2737874 w 9397819"/>
              <a:gd name="connsiteY1138" fmla="*/ 2798317 h 6042833"/>
              <a:gd name="connsiteX1139" fmla="*/ 2755600 w 9397819"/>
              <a:gd name="connsiteY1139" fmla="*/ 2798967 h 6042833"/>
              <a:gd name="connsiteX1140" fmla="*/ 2758055 w 9397819"/>
              <a:gd name="connsiteY1140" fmla="*/ 2798566 h 6042833"/>
              <a:gd name="connsiteX1141" fmla="*/ 2740342 w 9397819"/>
              <a:gd name="connsiteY1141" fmla="*/ 2797908 h 6042833"/>
              <a:gd name="connsiteX1142" fmla="*/ 2705771 w 9397819"/>
              <a:gd name="connsiteY1142" fmla="*/ 2786392 h 6042833"/>
              <a:gd name="connsiteX1143" fmla="*/ 2665479 w 9397819"/>
              <a:gd name="connsiteY1143" fmla="*/ 2777742 h 6042833"/>
              <a:gd name="connsiteX1144" fmla="*/ 2590616 w 9397819"/>
              <a:gd name="connsiteY1144" fmla="*/ 2760468 h 6042833"/>
              <a:gd name="connsiteX1145" fmla="*/ 2596364 w 9397819"/>
              <a:gd name="connsiteY1145" fmla="*/ 2728787 h 6042833"/>
              <a:gd name="connsiteX1146" fmla="*/ 2593169 w 9397819"/>
              <a:gd name="connsiteY1146" fmla="*/ 2716587 h 6042833"/>
              <a:gd name="connsiteX1147" fmla="*/ 2598184 w 9397819"/>
              <a:gd name="connsiteY1147" fmla="*/ 2706123 h 6042833"/>
              <a:gd name="connsiteX1148" fmla="*/ 2602975 w 9397819"/>
              <a:gd name="connsiteY1148" fmla="*/ 2702179 h 6042833"/>
              <a:gd name="connsiteX1149" fmla="*/ 2609511 w 9397819"/>
              <a:gd name="connsiteY1149" fmla="*/ 2698215 h 6042833"/>
              <a:gd name="connsiteX1150" fmla="*/ 5944783 w 9397819"/>
              <a:gd name="connsiteY1150" fmla="*/ 2681647 h 6042833"/>
              <a:gd name="connsiteX1151" fmla="*/ 5947344 w 9397819"/>
              <a:gd name="connsiteY1151" fmla="*/ 2703036 h 6042833"/>
              <a:gd name="connsiteX1152" fmla="*/ 5951665 w 9397819"/>
              <a:gd name="connsiteY1152" fmla="*/ 2744078 h 6042833"/>
              <a:gd name="connsiteX1153" fmla="*/ 5952116 w 9397819"/>
              <a:gd name="connsiteY1153" fmla="*/ 2744375 h 6042833"/>
              <a:gd name="connsiteX1154" fmla="*/ 5947905 w 9397819"/>
              <a:gd name="connsiteY1154" fmla="*/ 2704344 h 6042833"/>
              <a:gd name="connsiteX1155" fmla="*/ 5945249 w 9397819"/>
              <a:gd name="connsiteY1155" fmla="*/ 2682152 h 6042833"/>
              <a:gd name="connsiteX1156" fmla="*/ 4830097 w 9397819"/>
              <a:gd name="connsiteY1156" fmla="*/ 2676954 h 6042833"/>
              <a:gd name="connsiteX1157" fmla="*/ 4829863 w 9397819"/>
              <a:gd name="connsiteY1157" fmla="*/ 2677728 h 6042833"/>
              <a:gd name="connsiteX1158" fmla="*/ 4835596 w 9397819"/>
              <a:gd name="connsiteY1158" fmla="*/ 2681656 h 6042833"/>
              <a:gd name="connsiteX1159" fmla="*/ 4837295 w 9397819"/>
              <a:gd name="connsiteY1159" fmla="*/ 2683109 h 6042833"/>
              <a:gd name="connsiteX1160" fmla="*/ 4839716 w 9397819"/>
              <a:gd name="connsiteY1160" fmla="*/ 2684479 h 6042833"/>
              <a:gd name="connsiteX1161" fmla="*/ 4851947 w 9397819"/>
              <a:gd name="connsiteY1161" fmla="*/ 2692859 h 6042833"/>
              <a:gd name="connsiteX1162" fmla="*/ 4878350 w 9397819"/>
              <a:gd name="connsiteY1162" fmla="*/ 2703669 h 6042833"/>
              <a:gd name="connsiteX1163" fmla="*/ 4890757 w 9397819"/>
              <a:gd name="connsiteY1163" fmla="*/ 2701273 h 6042833"/>
              <a:gd name="connsiteX1164" fmla="*/ 4892880 w 9397819"/>
              <a:gd name="connsiteY1164" fmla="*/ 2701058 h 6042833"/>
              <a:gd name="connsiteX1165" fmla="*/ 4893707 w 9397819"/>
              <a:gd name="connsiteY1165" fmla="*/ 2700703 h 6042833"/>
              <a:gd name="connsiteX1166" fmla="*/ 4900121 w 9397819"/>
              <a:gd name="connsiteY1166" fmla="*/ 2699464 h 6042833"/>
              <a:gd name="connsiteX1167" fmla="*/ 4916153 w 9397819"/>
              <a:gd name="connsiteY1167" fmla="*/ 2691903 h 6042833"/>
              <a:gd name="connsiteX1168" fmla="*/ 4926782 w 9397819"/>
              <a:gd name="connsiteY1168" fmla="*/ 2688318 h 6042833"/>
              <a:gd name="connsiteX1169" fmla="*/ 4935637 w 9397819"/>
              <a:gd name="connsiteY1169" fmla="*/ 2686442 h 6042833"/>
              <a:gd name="connsiteX1170" fmla="*/ 4935819 w 9397819"/>
              <a:gd name="connsiteY1170" fmla="*/ 2685270 h 6042833"/>
              <a:gd name="connsiteX1171" fmla="*/ 4926782 w 9397819"/>
              <a:gd name="connsiteY1171" fmla="*/ 2688318 h 6042833"/>
              <a:gd name="connsiteX1172" fmla="*/ 4921285 w 9397819"/>
              <a:gd name="connsiteY1172" fmla="*/ 2689483 h 6042833"/>
              <a:gd name="connsiteX1173" fmla="*/ 4916153 w 9397819"/>
              <a:gd name="connsiteY1173" fmla="*/ 2691903 h 6042833"/>
              <a:gd name="connsiteX1174" fmla="*/ 4907012 w 9397819"/>
              <a:gd name="connsiteY1174" fmla="*/ 2694986 h 6042833"/>
              <a:gd name="connsiteX1175" fmla="*/ 4893707 w 9397819"/>
              <a:gd name="connsiteY1175" fmla="*/ 2700703 h 6042833"/>
              <a:gd name="connsiteX1176" fmla="*/ 4890757 w 9397819"/>
              <a:gd name="connsiteY1176" fmla="*/ 2701273 h 6042833"/>
              <a:gd name="connsiteX1177" fmla="*/ 4878209 w 9397819"/>
              <a:gd name="connsiteY1177" fmla="*/ 2702541 h 6042833"/>
              <a:gd name="connsiteX1178" fmla="*/ 4859828 w 9397819"/>
              <a:gd name="connsiteY1178" fmla="*/ 2695861 h 6042833"/>
              <a:gd name="connsiteX1179" fmla="*/ 4839716 w 9397819"/>
              <a:gd name="connsiteY1179" fmla="*/ 2684479 h 6042833"/>
              <a:gd name="connsiteX1180" fmla="*/ 4835596 w 9397819"/>
              <a:gd name="connsiteY1180" fmla="*/ 2681656 h 6042833"/>
              <a:gd name="connsiteX1181" fmla="*/ 4043299 w 9397819"/>
              <a:gd name="connsiteY1181" fmla="*/ 2671182 h 6042833"/>
              <a:gd name="connsiteX1182" fmla="*/ 4032693 w 9397819"/>
              <a:gd name="connsiteY1182" fmla="*/ 2672897 h 6042833"/>
              <a:gd name="connsiteX1183" fmla="*/ 4046644 w 9397819"/>
              <a:gd name="connsiteY1183" fmla="*/ 2674966 h 6042833"/>
              <a:gd name="connsiteX1184" fmla="*/ 4052811 w 9397819"/>
              <a:gd name="connsiteY1184" fmla="*/ 2672587 h 6042833"/>
              <a:gd name="connsiteX1185" fmla="*/ 2648207 w 9397819"/>
              <a:gd name="connsiteY1185" fmla="*/ 2656775 h 6042833"/>
              <a:gd name="connsiteX1186" fmla="*/ 2631645 w 9397819"/>
              <a:gd name="connsiteY1186" fmla="*/ 2657311 h 6042833"/>
              <a:gd name="connsiteX1187" fmla="*/ 2630336 w 9397819"/>
              <a:gd name="connsiteY1187" fmla="*/ 2657649 h 6042833"/>
              <a:gd name="connsiteX1188" fmla="*/ 2645733 w 9397819"/>
              <a:gd name="connsiteY1188" fmla="*/ 2657147 h 6042833"/>
              <a:gd name="connsiteX1189" fmla="*/ 2645014 w 9397819"/>
              <a:gd name="connsiteY1189" fmla="*/ 2686322 h 6042833"/>
              <a:gd name="connsiteX1190" fmla="*/ 2638585 w 9397819"/>
              <a:gd name="connsiteY1190" fmla="*/ 2699406 h 6042833"/>
              <a:gd name="connsiteX1191" fmla="*/ 2640909 w 9397819"/>
              <a:gd name="connsiteY1191" fmla="*/ 2699308 h 6042833"/>
              <a:gd name="connsiteX1192" fmla="*/ 2648207 w 9397819"/>
              <a:gd name="connsiteY1192" fmla="*/ 2656775 h 6042833"/>
              <a:gd name="connsiteX1193" fmla="*/ 6213160 w 9397819"/>
              <a:gd name="connsiteY1193" fmla="*/ 2656383 h 6042833"/>
              <a:gd name="connsiteX1194" fmla="*/ 6212317 w 9397819"/>
              <a:gd name="connsiteY1194" fmla="*/ 2658249 h 6042833"/>
              <a:gd name="connsiteX1195" fmla="*/ 6223840 w 9397819"/>
              <a:gd name="connsiteY1195" fmla="*/ 2689939 h 6042833"/>
              <a:gd name="connsiteX1196" fmla="*/ 6223612 w 9397819"/>
              <a:gd name="connsiteY1196" fmla="*/ 2693379 h 6042833"/>
              <a:gd name="connsiteX1197" fmla="*/ 6224218 w 9397819"/>
              <a:gd name="connsiteY1197" fmla="*/ 2693036 h 6042833"/>
              <a:gd name="connsiteX1198" fmla="*/ 6224577 w 9397819"/>
              <a:gd name="connsiteY1198" fmla="*/ 2687545 h 6042833"/>
              <a:gd name="connsiteX1199" fmla="*/ 6216656 w 9397819"/>
              <a:gd name="connsiteY1199" fmla="*/ 2672798 h 6042833"/>
              <a:gd name="connsiteX1200" fmla="*/ 5679635 w 9397819"/>
              <a:gd name="connsiteY1200" fmla="*/ 2654845 h 6042833"/>
              <a:gd name="connsiteX1201" fmla="*/ 5680444 w 9397819"/>
              <a:gd name="connsiteY1201" fmla="*/ 2657517 h 6042833"/>
              <a:gd name="connsiteX1202" fmla="*/ 5682764 w 9397819"/>
              <a:gd name="connsiteY1202" fmla="*/ 2672982 h 6042833"/>
              <a:gd name="connsiteX1203" fmla="*/ 5678137 w 9397819"/>
              <a:gd name="connsiteY1203" fmla="*/ 2690614 h 6042833"/>
              <a:gd name="connsiteX1204" fmla="*/ 5678396 w 9397819"/>
              <a:gd name="connsiteY1204" fmla="*/ 2695507 h 6042833"/>
              <a:gd name="connsiteX1205" fmla="*/ 5677289 w 9397819"/>
              <a:gd name="connsiteY1205" fmla="*/ 2699527 h 6042833"/>
              <a:gd name="connsiteX1206" fmla="*/ 5679190 w 9397819"/>
              <a:gd name="connsiteY1206" fmla="*/ 2710491 h 6042833"/>
              <a:gd name="connsiteX1207" fmla="*/ 5679405 w 9397819"/>
              <a:gd name="connsiteY1207" fmla="*/ 2714555 h 6042833"/>
              <a:gd name="connsiteX1208" fmla="*/ 5679931 w 9397819"/>
              <a:gd name="connsiteY1208" fmla="*/ 2714767 h 6042833"/>
              <a:gd name="connsiteX1209" fmla="*/ 5679190 w 9397819"/>
              <a:gd name="connsiteY1209" fmla="*/ 2710491 h 6042833"/>
              <a:gd name="connsiteX1210" fmla="*/ 5678396 w 9397819"/>
              <a:gd name="connsiteY1210" fmla="*/ 2695507 h 6042833"/>
              <a:gd name="connsiteX1211" fmla="*/ 5683411 w 9397819"/>
              <a:gd name="connsiteY1211" fmla="*/ 2677296 h 6042833"/>
              <a:gd name="connsiteX1212" fmla="*/ 5682764 w 9397819"/>
              <a:gd name="connsiteY1212" fmla="*/ 2672982 h 6042833"/>
              <a:gd name="connsiteX1213" fmla="*/ 5683862 w 9397819"/>
              <a:gd name="connsiteY1213" fmla="*/ 2668799 h 6042833"/>
              <a:gd name="connsiteX1214" fmla="*/ 5680444 w 9397819"/>
              <a:gd name="connsiteY1214" fmla="*/ 2657517 h 6042833"/>
              <a:gd name="connsiteX1215" fmla="*/ 5680122 w 9397819"/>
              <a:gd name="connsiteY1215" fmla="*/ 2655368 h 6042833"/>
              <a:gd name="connsiteX1216" fmla="*/ 7376178 w 9397819"/>
              <a:gd name="connsiteY1216" fmla="*/ 2608022 h 6042833"/>
              <a:gd name="connsiteX1217" fmla="*/ 7368781 w 9397819"/>
              <a:gd name="connsiteY1217" fmla="*/ 2616411 h 6042833"/>
              <a:gd name="connsiteX1218" fmla="*/ 7356536 w 9397819"/>
              <a:gd name="connsiteY1218" fmla="*/ 2618929 h 6042833"/>
              <a:gd name="connsiteX1219" fmla="*/ 7304675 w 9397819"/>
              <a:gd name="connsiteY1219" fmla="*/ 2688019 h 6042833"/>
              <a:gd name="connsiteX1220" fmla="*/ 7298913 w 9397819"/>
              <a:gd name="connsiteY1220" fmla="*/ 2708163 h 6042833"/>
              <a:gd name="connsiteX1221" fmla="*/ 7298935 w 9397819"/>
              <a:gd name="connsiteY1221" fmla="*/ 2708322 h 6042833"/>
              <a:gd name="connsiteX1222" fmla="*/ 7304271 w 9397819"/>
              <a:gd name="connsiteY1222" fmla="*/ 2689641 h 6042833"/>
              <a:gd name="connsiteX1223" fmla="*/ 7356090 w 9397819"/>
              <a:gd name="connsiteY1223" fmla="*/ 2620535 h 6042833"/>
              <a:gd name="connsiteX1224" fmla="*/ 7376251 w 9397819"/>
              <a:gd name="connsiteY1224" fmla="*/ 2609018 h 6042833"/>
              <a:gd name="connsiteX1225" fmla="*/ 4611442 w 9397819"/>
              <a:gd name="connsiteY1225" fmla="*/ 2558845 h 6042833"/>
              <a:gd name="connsiteX1226" fmla="*/ 4596603 w 9397819"/>
              <a:gd name="connsiteY1226" fmla="*/ 2568477 h 6042833"/>
              <a:gd name="connsiteX1227" fmla="*/ 4570700 w 9397819"/>
              <a:gd name="connsiteY1227" fmla="*/ 2652017 h 6042833"/>
              <a:gd name="connsiteX1228" fmla="*/ 4518907 w 9397819"/>
              <a:gd name="connsiteY1228" fmla="*/ 2700988 h 6042833"/>
              <a:gd name="connsiteX1229" fmla="*/ 4456083 w 9397819"/>
              <a:gd name="connsiteY1229" fmla="*/ 2795564 h 6042833"/>
              <a:gd name="connsiteX1230" fmla="*/ 4450135 w 9397819"/>
              <a:gd name="connsiteY1230" fmla="*/ 2798969 h 6042833"/>
              <a:gd name="connsiteX1231" fmla="*/ 4450140 w 9397819"/>
              <a:gd name="connsiteY1231" fmla="*/ 2798982 h 6042833"/>
              <a:gd name="connsiteX1232" fmla="*/ 4456371 w 9397819"/>
              <a:gd name="connsiteY1232" fmla="*/ 2795415 h 6042833"/>
              <a:gd name="connsiteX1233" fmla="*/ 4519259 w 9397819"/>
              <a:gd name="connsiteY1233" fmla="*/ 2700784 h 6042833"/>
              <a:gd name="connsiteX1234" fmla="*/ 4571106 w 9397819"/>
              <a:gd name="connsiteY1234" fmla="*/ 2651787 h 6042833"/>
              <a:gd name="connsiteX1235" fmla="*/ 4597033 w 9397819"/>
              <a:gd name="connsiteY1235" fmla="*/ 2568208 h 6042833"/>
              <a:gd name="connsiteX1236" fmla="*/ 4611458 w 9397819"/>
              <a:gd name="connsiteY1236" fmla="*/ 2558848 h 6042833"/>
              <a:gd name="connsiteX1237" fmla="*/ 7433689 w 9397819"/>
              <a:gd name="connsiteY1237" fmla="*/ 2552952 h 6042833"/>
              <a:gd name="connsiteX1238" fmla="*/ 7415239 w 9397819"/>
              <a:gd name="connsiteY1238" fmla="*/ 2559201 h 6042833"/>
              <a:gd name="connsiteX1239" fmla="*/ 7393991 w 9397819"/>
              <a:gd name="connsiteY1239" fmla="*/ 2561359 h 6042833"/>
              <a:gd name="connsiteX1240" fmla="*/ 7374543 w 9397819"/>
              <a:gd name="connsiteY1240" fmla="*/ 2577912 h 6042833"/>
              <a:gd name="connsiteX1241" fmla="*/ 7374568 w 9397819"/>
              <a:gd name="connsiteY1241" fmla="*/ 2578247 h 6042833"/>
              <a:gd name="connsiteX1242" fmla="*/ 7378670 w 9397819"/>
              <a:gd name="connsiteY1242" fmla="*/ 2567696 h 6042833"/>
              <a:gd name="connsiteX1243" fmla="*/ 7393514 w 9397819"/>
              <a:gd name="connsiteY1243" fmla="*/ 2562925 h 6042833"/>
              <a:gd name="connsiteX1244" fmla="*/ 7433835 w 9397819"/>
              <a:gd name="connsiteY1244" fmla="*/ 2554281 h 6042833"/>
              <a:gd name="connsiteX1245" fmla="*/ 4866509 w 9397819"/>
              <a:gd name="connsiteY1245" fmla="*/ 2544160 h 6042833"/>
              <a:gd name="connsiteX1246" fmla="*/ 4866290 w 9397819"/>
              <a:gd name="connsiteY1246" fmla="*/ 2544195 h 6042833"/>
              <a:gd name="connsiteX1247" fmla="*/ 4870919 w 9397819"/>
              <a:gd name="connsiteY1247" fmla="*/ 2556134 h 6042833"/>
              <a:gd name="connsiteX1248" fmla="*/ 4870902 w 9397819"/>
              <a:gd name="connsiteY1248" fmla="*/ 2555478 h 6042833"/>
              <a:gd name="connsiteX1249" fmla="*/ 2379994 w 9397819"/>
              <a:gd name="connsiteY1249" fmla="*/ 2535876 h 6042833"/>
              <a:gd name="connsiteX1250" fmla="*/ 2333736 w 9397819"/>
              <a:gd name="connsiteY1250" fmla="*/ 2539397 h 6042833"/>
              <a:gd name="connsiteX1251" fmla="*/ 2332102 w 9397819"/>
              <a:gd name="connsiteY1251" fmla="*/ 2539685 h 6042833"/>
              <a:gd name="connsiteX1252" fmla="*/ 2378426 w 9397819"/>
              <a:gd name="connsiteY1252" fmla="*/ 2536149 h 6042833"/>
              <a:gd name="connsiteX1253" fmla="*/ 6167290 w 9397819"/>
              <a:gd name="connsiteY1253" fmla="*/ 2529996 h 6042833"/>
              <a:gd name="connsiteX1254" fmla="*/ 6166246 w 9397819"/>
              <a:gd name="connsiteY1254" fmla="*/ 2531495 h 6042833"/>
              <a:gd name="connsiteX1255" fmla="*/ 6183519 w 9397819"/>
              <a:gd name="connsiteY1255" fmla="*/ 2566067 h 6042833"/>
              <a:gd name="connsiteX1256" fmla="*/ 6229591 w 9397819"/>
              <a:gd name="connsiteY1256" fmla="*/ 2594876 h 6042833"/>
              <a:gd name="connsiteX1257" fmla="*/ 6230132 w 9397819"/>
              <a:gd name="connsiteY1257" fmla="*/ 2608019 h 6042833"/>
              <a:gd name="connsiteX1258" fmla="*/ 6225588 w 9397819"/>
              <a:gd name="connsiteY1258" fmla="*/ 2625366 h 6042833"/>
              <a:gd name="connsiteX1259" fmla="*/ 6226022 w 9397819"/>
              <a:gd name="connsiteY1259" fmla="*/ 2624221 h 6042833"/>
              <a:gd name="connsiteX1260" fmla="*/ 6230343 w 9397819"/>
              <a:gd name="connsiteY1260" fmla="*/ 2592557 h 6042833"/>
              <a:gd name="connsiteX1261" fmla="*/ 6184242 w 9397819"/>
              <a:gd name="connsiteY1261" fmla="*/ 2563774 h 6042833"/>
              <a:gd name="connsiteX1262" fmla="*/ 6174517 w 9397819"/>
              <a:gd name="connsiteY1262" fmla="*/ 2546501 h 6042833"/>
              <a:gd name="connsiteX1263" fmla="*/ 2240087 w 9397819"/>
              <a:gd name="connsiteY1263" fmla="*/ 2520535 h 6042833"/>
              <a:gd name="connsiteX1264" fmla="*/ 2231822 w 9397819"/>
              <a:gd name="connsiteY1264" fmla="*/ 2524663 h 6042833"/>
              <a:gd name="connsiteX1265" fmla="*/ 2228579 w 9397819"/>
              <a:gd name="connsiteY1265" fmla="*/ 2531142 h 6042833"/>
              <a:gd name="connsiteX1266" fmla="*/ 2229479 w 9397819"/>
              <a:gd name="connsiteY1266" fmla="*/ 2533662 h 6042833"/>
              <a:gd name="connsiteX1267" fmla="*/ 2229929 w 9397819"/>
              <a:gd name="connsiteY1267" fmla="*/ 2534921 h 6042833"/>
              <a:gd name="connsiteX1268" fmla="*/ 2227134 w 9397819"/>
              <a:gd name="connsiteY1268" fmla="*/ 2534027 h 6042833"/>
              <a:gd name="connsiteX1269" fmla="*/ 2226150 w 9397819"/>
              <a:gd name="connsiteY1269" fmla="*/ 2535992 h 6042833"/>
              <a:gd name="connsiteX1270" fmla="*/ 2227653 w 9397819"/>
              <a:gd name="connsiteY1270" fmla="*/ 2536473 h 6042833"/>
              <a:gd name="connsiteX1271" fmla="*/ 2228777 w 9397819"/>
              <a:gd name="connsiteY1271" fmla="*/ 2536832 h 6042833"/>
              <a:gd name="connsiteX1272" fmla="*/ 2271942 w 9397819"/>
              <a:gd name="connsiteY1272" fmla="*/ 2548363 h 6042833"/>
              <a:gd name="connsiteX1273" fmla="*/ 2274831 w 9397819"/>
              <a:gd name="connsiteY1273" fmla="*/ 2580042 h 6042833"/>
              <a:gd name="connsiteX1274" fmla="*/ 2274831 w 9397819"/>
              <a:gd name="connsiteY1274" fmla="*/ 2591552 h 6042833"/>
              <a:gd name="connsiteX1275" fmla="*/ 2277699 w 9397819"/>
              <a:gd name="connsiteY1275" fmla="*/ 2628977 h 6042833"/>
              <a:gd name="connsiteX1276" fmla="*/ 2271942 w 9397819"/>
              <a:gd name="connsiteY1276" fmla="*/ 2643380 h 6042833"/>
              <a:gd name="connsiteX1277" fmla="*/ 2269074 w 9397819"/>
              <a:gd name="connsiteY1277" fmla="*/ 2666421 h 6042833"/>
              <a:gd name="connsiteX1278" fmla="*/ 2343912 w 9397819"/>
              <a:gd name="connsiteY1278" fmla="*/ 2770096 h 6042833"/>
              <a:gd name="connsiteX1279" fmla="*/ 2328801 w 9397819"/>
              <a:gd name="connsiteY1279" fmla="*/ 2789832 h 6042833"/>
              <a:gd name="connsiteX1280" fmla="*/ 2327089 w 9397819"/>
              <a:gd name="connsiteY1280" fmla="*/ 2792068 h 6042833"/>
              <a:gd name="connsiteX1281" fmla="*/ 2328399 w 9397819"/>
              <a:gd name="connsiteY1281" fmla="*/ 2792068 h 6042833"/>
              <a:gd name="connsiteX1282" fmla="*/ 2340999 w 9397819"/>
              <a:gd name="connsiteY1282" fmla="*/ 2792068 h 6042833"/>
              <a:gd name="connsiteX1283" fmla="*/ 2343875 w 9397819"/>
              <a:gd name="connsiteY1283" fmla="*/ 2809842 h 6042833"/>
              <a:gd name="connsiteX1284" fmla="*/ 2346223 w 9397819"/>
              <a:gd name="connsiteY1284" fmla="*/ 2808826 h 6042833"/>
              <a:gd name="connsiteX1285" fmla="*/ 2343450 w 9397819"/>
              <a:gd name="connsiteY1285" fmla="*/ 2791685 h 6042833"/>
              <a:gd name="connsiteX1286" fmla="*/ 2350736 w 9397819"/>
              <a:gd name="connsiteY1286" fmla="*/ 2782165 h 6042833"/>
              <a:gd name="connsiteX1287" fmla="*/ 2359990 w 9397819"/>
              <a:gd name="connsiteY1287" fmla="*/ 2770073 h 6042833"/>
              <a:gd name="connsiteX1288" fmla="*/ 2358275 w 9397819"/>
              <a:gd name="connsiteY1288" fmla="*/ 2769499 h 6042833"/>
              <a:gd name="connsiteX1289" fmla="*/ 2283410 w 9397819"/>
              <a:gd name="connsiteY1289" fmla="*/ 2665794 h 6042833"/>
              <a:gd name="connsiteX1290" fmla="*/ 2286285 w 9397819"/>
              <a:gd name="connsiteY1290" fmla="*/ 2642745 h 6042833"/>
              <a:gd name="connsiteX1291" fmla="*/ 2292047 w 9397819"/>
              <a:gd name="connsiteY1291" fmla="*/ 2628344 h 6042833"/>
              <a:gd name="connsiteX1292" fmla="*/ 2289161 w 9397819"/>
              <a:gd name="connsiteY1292" fmla="*/ 2590893 h 6042833"/>
              <a:gd name="connsiteX1293" fmla="*/ 2289161 w 9397819"/>
              <a:gd name="connsiteY1293" fmla="*/ 2579369 h 6042833"/>
              <a:gd name="connsiteX1294" fmla="*/ 2286285 w 9397819"/>
              <a:gd name="connsiteY1294" fmla="*/ 2547673 h 6042833"/>
              <a:gd name="connsiteX1295" fmla="*/ 2288549 w 9397819"/>
              <a:gd name="connsiteY1295" fmla="*/ 2547274 h 6042833"/>
              <a:gd name="connsiteX1296" fmla="*/ 2263761 w 9397819"/>
              <a:gd name="connsiteY1296" fmla="*/ 2540666 h 6042833"/>
              <a:gd name="connsiteX1297" fmla="*/ 2245539 w 9397819"/>
              <a:gd name="connsiteY1297" fmla="*/ 2535808 h 6042833"/>
              <a:gd name="connsiteX1298" fmla="*/ 4688765 w 9397819"/>
              <a:gd name="connsiteY1298" fmla="*/ 2507097 h 6042833"/>
              <a:gd name="connsiteX1299" fmla="*/ 4688626 w 9397819"/>
              <a:gd name="connsiteY1299" fmla="*/ 2507255 h 6042833"/>
              <a:gd name="connsiteX1300" fmla="*/ 4682929 w 9397819"/>
              <a:gd name="connsiteY1300" fmla="*/ 2533908 h 6042833"/>
              <a:gd name="connsiteX1301" fmla="*/ 4705471 w 9397819"/>
              <a:gd name="connsiteY1301" fmla="*/ 2556954 h 6042833"/>
              <a:gd name="connsiteX1302" fmla="*/ 4704092 w 9397819"/>
              <a:gd name="connsiteY1302" fmla="*/ 2558395 h 6042833"/>
              <a:gd name="connsiteX1303" fmla="*/ 4694624 w 9397819"/>
              <a:gd name="connsiteY1303" fmla="*/ 2568285 h 6042833"/>
              <a:gd name="connsiteX1304" fmla="*/ 4694968 w 9397819"/>
              <a:gd name="connsiteY1304" fmla="*/ 2568208 h 6042833"/>
              <a:gd name="connsiteX1305" fmla="*/ 4706009 w 9397819"/>
              <a:gd name="connsiteY1305" fmla="*/ 2556677 h 6042833"/>
              <a:gd name="connsiteX1306" fmla="*/ 4749214 w 9397819"/>
              <a:gd name="connsiteY1306" fmla="*/ 2539383 h 6042833"/>
              <a:gd name="connsiteX1307" fmla="*/ 4778016 w 9397819"/>
              <a:gd name="connsiteY1307" fmla="*/ 2533621 h 6042833"/>
              <a:gd name="connsiteX1308" fmla="*/ 4826980 w 9397819"/>
              <a:gd name="connsiteY1308" fmla="*/ 2539383 h 6042833"/>
              <a:gd name="connsiteX1309" fmla="*/ 4864425 w 9397819"/>
              <a:gd name="connsiteY1309" fmla="*/ 2539383 h 6042833"/>
              <a:gd name="connsiteX1310" fmla="*/ 4865977 w 9397819"/>
              <a:gd name="connsiteY1310" fmla="*/ 2543387 h 6042833"/>
              <a:gd name="connsiteX1311" fmla="*/ 4866133 w 9397819"/>
              <a:gd name="connsiteY1311" fmla="*/ 2543191 h 6042833"/>
              <a:gd name="connsiteX1312" fmla="*/ 4864284 w 9397819"/>
              <a:gd name="connsiteY1312" fmla="*/ 2538427 h 6042833"/>
              <a:gd name="connsiteX1313" fmla="*/ 4826835 w 9397819"/>
              <a:gd name="connsiteY1313" fmla="*/ 2538427 h 6042833"/>
              <a:gd name="connsiteX1314" fmla="*/ 4777867 w 9397819"/>
              <a:gd name="connsiteY1314" fmla="*/ 2532670 h 6042833"/>
              <a:gd name="connsiteX1315" fmla="*/ 4749065 w 9397819"/>
              <a:gd name="connsiteY1315" fmla="*/ 2538427 h 6042833"/>
              <a:gd name="connsiteX1316" fmla="*/ 4705853 w 9397819"/>
              <a:gd name="connsiteY1316" fmla="*/ 2555704 h 6042833"/>
              <a:gd name="connsiteX1317" fmla="*/ 4683293 w 9397819"/>
              <a:gd name="connsiteY1317" fmla="*/ 2532670 h 6042833"/>
              <a:gd name="connsiteX1318" fmla="*/ 5107140 w 9397819"/>
              <a:gd name="connsiteY1318" fmla="*/ 2472732 h 6042833"/>
              <a:gd name="connsiteX1319" fmla="*/ 5106872 w 9397819"/>
              <a:gd name="connsiteY1319" fmla="*/ 2472733 h 6042833"/>
              <a:gd name="connsiteX1320" fmla="*/ 5103347 w 9397819"/>
              <a:gd name="connsiteY1320" fmla="*/ 2480702 h 6042833"/>
              <a:gd name="connsiteX1321" fmla="*/ 5103609 w 9397819"/>
              <a:gd name="connsiteY1321" fmla="*/ 2480708 h 6042833"/>
              <a:gd name="connsiteX1322" fmla="*/ 4112996 w 9397819"/>
              <a:gd name="connsiteY1322" fmla="*/ 2457565 h 6042833"/>
              <a:gd name="connsiteX1323" fmla="*/ 4106298 w 9397819"/>
              <a:gd name="connsiteY1323" fmla="*/ 2458396 h 6042833"/>
              <a:gd name="connsiteX1324" fmla="*/ 4111859 w 9397819"/>
              <a:gd name="connsiteY1324" fmla="*/ 2458654 h 6042833"/>
              <a:gd name="connsiteX1325" fmla="*/ 4116263 w 9397819"/>
              <a:gd name="connsiteY1325" fmla="*/ 2458109 h 6042833"/>
              <a:gd name="connsiteX1326" fmla="*/ 4061641 w 9397819"/>
              <a:gd name="connsiteY1326" fmla="*/ 2445231 h 6042833"/>
              <a:gd name="connsiteX1327" fmla="*/ 4047474 w 9397819"/>
              <a:gd name="connsiteY1327" fmla="*/ 2450368 h 6042833"/>
              <a:gd name="connsiteX1328" fmla="*/ 4044288 w 9397819"/>
              <a:gd name="connsiteY1328" fmla="*/ 2451311 h 6042833"/>
              <a:gd name="connsiteX1329" fmla="*/ 4047004 w 9397819"/>
              <a:gd name="connsiteY1329" fmla="*/ 2454109 h 6042833"/>
              <a:gd name="connsiteX1330" fmla="*/ 4062975 w 9397819"/>
              <a:gd name="connsiteY1330" fmla="*/ 2449388 h 6042833"/>
              <a:gd name="connsiteX1331" fmla="*/ 4067427 w 9397819"/>
              <a:gd name="connsiteY1331" fmla="*/ 2447776 h 6042833"/>
              <a:gd name="connsiteX1332" fmla="*/ 2616510 w 9397819"/>
              <a:gd name="connsiteY1332" fmla="*/ 2443630 h 6042833"/>
              <a:gd name="connsiteX1333" fmla="*/ 2614248 w 9397819"/>
              <a:gd name="connsiteY1333" fmla="*/ 2444341 h 6042833"/>
              <a:gd name="connsiteX1334" fmla="*/ 2620491 w 9397819"/>
              <a:gd name="connsiteY1334" fmla="*/ 2456544 h 6042833"/>
              <a:gd name="connsiteX1335" fmla="*/ 2637095 w 9397819"/>
              <a:gd name="connsiteY1335" fmla="*/ 2510222 h 6042833"/>
              <a:gd name="connsiteX1336" fmla="*/ 2611181 w 9397819"/>
              <a:gd name="connsiteY1336" fmla="*/ 2562075 h 6042833"/>
              <a:gd name="connsiteX1337" fmla="*/ 2596781 w 9397819"/>
              <a:gd name="connsiteY1337" fmla="*/ 2639868 h 6042833"/>
              <a:gd name="connsiteX1338" fmla="*/ 2606139 w 9397819"/>
              <a:gd name="connsiteY1338" fmla="*/ 2663631 h 6042833"/>
              <a:gd name="connsiteX1339" fmla="*/ 2607892 w 9397819"/>
              <a:gd name="connsiteY1339" fmla="*/ 2663178 h 6042833"/>
              <a:gd name="connsiteX1340" fmla="*/ 2593121 w 9397819"/>
              <a:gd name="connsiteY1340" fmla="*/ 2661637 h 6042833"/>
              <a:gd name="connsiteX1341" fmla="*/ 2599238 w 9397819"/>
              <a:gd name="connsiteY1341" fmla="*/ 2639501 h 6042833"/>
              <a:gd name="connsiteX1342" fmla="*/ 2613636 w 9397819"/>
              <a:gd name="connsiteY1342" fmla="*/ 2561731 h 6042833"/>
              <a:gd name="connsiteX1343" fmla="*/ 2639557 w 9397819"/>
              <a:gd name="connsiteY1343" fmla="*/ 2509858 h 6042833"/>
              <a:gd name="connsiteX1344" fmla="*/ 2616510 w 9397819"/>
              <a:gd name="connsiteY1344" fmla="*/ 2443630 h 6042833"/>
              <a:gd name="connsiteX1345" fmla="*/ 5288480 w 9397819"/>
              <a:gd name="connsiteY1345" fmla="*/ 2407102 h 6042833"/>
              <a:gd name="connsiteX1346" fmla="*/ 5294413 w 9397819"/>
              <a:gd name="connsiteY1346" fmla="*/ 2422040 h 6042833"/>
              <a:gd name="connsiteX1347" fmla="*/ 5280021 w 9397819"/>
              <a:gd name="connsiteY1347" fmla="*/ 2459000 h 6042833"/>
              <a:gd name="connsiteX1348" fmla="*/ 5222947 w 9397819"/>
              <a:gd name="connsiteY1348" fmla="*/ 2487815 h 6042833"/>
              <a:gd name="connsiteX1349" fmla="*/ 5214132 w 9397819"/>
              <a:gd name="connsiteY1349" fmla="*/ 2493144 h 6042833"/>
              <a:gd name="connsiteX1350" fmla="*/ 5214783 w 9397819"/>
              <a:gd name="connsiteY1350" fmla="*/ 2493419 h 6042833"/>
              <a:gd name="connsiteX1351" fmla="*/ 5223265 w 9397819"/>
              <a:gd name="connsiteY1351" fmla="*/ 2488290 h 6042833"/>
              <a:gd name="connsiteX1352" fmla="*/ 5280378 w 9397819"/>
              <a:gd name="connsiteY1352" fmla="*/ 2459480 h 6042833"/>
              <a:gd name="connsiteX1353" fmla="*/ 5294772 w 9397819"/>
              <a:gd name="connsiteY1353" fmla="*/ 2422508 h 6042833"/>
              <a:gd name="connsiteX1354" fmla="*/ 5288706 w 9397819"/>
              <a:gd name="connsiteY1354" fmla="*/ 2407253 h 6042833"/>
              <a:gd name="connsiteX1355" fmla="*/ 6083990 w 9397819"/>
              <a:gd name="connsiteY1355" fmla="*/ 2403432 h 6042833"/>
              <a:gd name="connsiteX1356" fmla="*/ 6083154 w 9397819"/>
              <a:gd name="connsiteY1356" fmla="*/ 2405456 h 6042833"/>
              <a:gd name="connsiteX1357" fmla="*/ 6108662 w 9397819"/>
              <a:gd name="connsiteY1357" fmla="*/ 2419635 h 6042833"/>
              <a:gd name="connsiteX1358" fmla="*/ 6120175 w 9397819"/>
              <a:gd name="connsiteY1358" fmla="*/ 2454198 h 6042833"/>
              <a:gd name="connsiteX1359" fmla="*/ 6166246 w 9397819"/>
              <a:gd name="connsiteY1359" fmla="*/ 2502694 h 6042833"/>
              <a:gd name="connsiteX1360" fmla="*/ 6174168 w 9397819"/>
              <a:gd name="connsiteY1360" fmla="*/ 2507736 h 6042833"/>
              <a:gd name="connsiteX1361" fmla="*/ 6177357 w 9397819"/>
              <a:gd name="connsiteY1361" fmla="*/ 2516029 h 6042833"/>
              <a:gd name="connsiteX1362" fmla="*/ 6178477 w 9397819"/>
              <a:gd name="connsiteY1362" fmla="*/ 2514841 h 6042833"/>
              <a:gd name="connsiteX1363" fmla="*/ 6166954 w 9397819"/>
              <a:gd name="connsiteY1363" fmla="*/ 2500445 h 6042833"/>
              <a:gd name="connsiteX1364" fmla="*/ 6120854 w 9397819"/>
              <a:gd name="connsiteY1364" fmla="*/ 2451990 h 6042833"/>
              <a:gd name="connsiteX1365" fmla="*/ 6109324 w 9397819"/>
              <a:gd name="connsiteY1365" fmla="*/ 2417444 h 6042833"/>
              <a:gd name="connsiteX1366" fmla="*/ 6090236 w 9397819"/>
              <a:gd name="connsiteY1366" fmla="*/ 2408451 h 6042833"/>
              <a:gd name="connsiteX1367" fmla="*/ 6100271 w 9397819"/>
              <a:gd name="connsiteY1367" fmla="*/ 2372603 h 6042833"/>
              <a:gd name="connsiteX1368" fmla="*/ 6100205 w 9397819"/>
              <a:gd name="connsiteY1368" fmla="*/ 2372730 h 6042833"/>
              <a:gd name="connsiteX1369" fmla="*/ 6098434 w 9397819"/>
              <a:gd name="connsiteY1369" fmla="*/ 2378795 h 6042833"/>
              <a:gd name="connsiteX1370" fmla="*/ 6098521 w 9397819"/>
              <a:gd name="connsiteY1370" fmla="*/ 2378590 h 6042833"/>
              <a:gd name="connsiteX1371" fmla="*/ 6715035 w 9397819"/>
              <a:gd name="connsiteY1371" fmla="*/ 2371858 h 6042833"/>
              <a:gd name="connsiteX1372" fmla="*/ 6680101 w 9397819"/>
              <a:gd name="connsiteY1372" fmla="*/ 2389853 h 6042833"/>
              <a:gd name="connsiteX1373" fmla="*/ 6663653 w 9397819"/>
              <a:gd name="connsiteY1373" fmla="*/ 2394830 h 6042833"/>
              <a:gd name="connsiteX1374" fmla="*/ 6663731 w 9397819"/>
              <a:gd name="connsiteY1374" fmla="*/ 2394868 h 6042833"/>
              <a:gd name="connsiteX1375" fmla="*/ 6699477 w 9397819"/>
              <a:gd name="connsiteY1375" fmla="*/ 2378494 h 6042833"/>
              <a:gd name="connsiteX1376" fmla="*/ 6715560 w 9397819"/>
              <a:gd name="connsiteY1376" fmla="*/ 2371900 h 6042833"/>
              <a:gd name="connsiteX1377" fmla="*/ 6201254 w 9397819"/>
              <a:gd name="connsiteY1377" fmla="*/ 2283467 h 6042833"/>
              <a:gd name="connsiteX1378" fmla="*/ 6200804 w 9397819"/>
              <a:gd name="connsiteY1378" fmla="*/ 2284239 h 6042833"/>
              <a:gd name="connsiteX1379" fmla="*/ 6197203 w 9397819"/>
              <a:gd name="connsiteY1379" fmla="*/ 2301344 h 6042833"/>
              <a:gd name="connsiteX1380" fmla="*/ 6195784 w 9397819"/>
              <a:gd name="connsiteY1380" fmla="*/ 2315018 h 6042833"/>
              <a:gd name="connsiteX1381" fmla="*/ 6196487 w 9397819"/>
              <a:gd name="connsiteY1381" fmla="*/ 2313099 h 6042833"/>
              <a:gd name="connsiteX1382" fmla="*/ 6197928 w 9397819"/>
              <a:gd name="connsiteY1382" fmla="*/ 2299245 h 6042833"/>
              <a:gd name="connsiteX1383" fmla="*/ 6210209 w 9397819"/>
              <a:gd name="connsiteY1383" fmla="*/ 2190081 h 6042833"/>
              <a:gd name="connsiteX1384" fmla="*/ 6209436 w 9397819"/>
              <a:gd name="connsiteY1384" fmla="*/ 2192057 h 6042833"/>
              <a:gd name="connsiteX1385" fmla="*/ 6217622 w 9397819"/>
              <a:gd name="connsiteY1385" fmla="*/ 2197627 h 6042833"/>
              <a:gd name="connsiteX1386" fmla="*/ 6219761 w 9397819"/>
              <a:gd name="connsiteY1386" fmla="*/ 2199804 h 6042833"/>
              <a:gd name="connsiteX1387" fmla="*/ 6221580 w 9397819"/>
              <a:gd name="connsiteY1387" fmla="*/ 2200319 h 6042833"/>
              <a:gd name="connsiteX1388" fmla="*/ 6228416 w 9397819"/>
              <a:gd name="connsiteY1388" fmla="*/ 2204971 h 6042833"/>
              <a:gd name="connsiteX1389" fmla="*/ 6254380 w 9397819"/>
              <a:gd name="connsiteY1389" fmla="*/ 2212716 h 6042833"/>
              <a:gd name="connsiteX1390" fmla="*/ 6256156 w 9397819"/>
              <a:gd name="connsiteY1390" fmla="*/ 2215555 h 6042833"/>
              <a:gd name="connsiteX1391" fmla="*/ 6257328 w 9397819"/>
              <a:gd name="connsiteY1391" fmla="*/ 2214166 h 6042833"/>
              <a:gd name="connsiteX1392" fmla="*/ 6244189 w 9397819"/>
              <a:gd name="connsiteY1392" fmla="*/ 2206723 h 6042833"/>
              <a:gd name="connsiteX1393" fmla="*/ 6221580 w 9397819"/>
              <a:gd name="connsiteY1393" fmla="*/ 2200319 h 6042833"/>
              <a:gd name="connsiteX1394" fmla="*/ 6217622 w 9397819"/>
              <a:gd name="connsiteY1394" fmla="*/ 2197627 h 6042833"/>
              <a:gd name="connsiteX1395" fmla="*/ 5388326 w 9397819"/>
              <a:gd name="connsiteY1395" fmla="*/ 2183381 h 6042833"/>
              <a:gd name="connsiteX1396" fmla="*/ 5348434 w 9397819"/>
              <a:gd name="connsiteY1396" fmla="*/ 2189873 h 6042833"/>
              <a:gd name="connsiteX1397" fmla="*/ 5311547 w 9397819"/>
              <a:gd name="connsiteY1397" fmla="*/ 2200451 h 6042833"/>
              <a:gd name="connsiteX1398" fmla="*/ 5312045 w 9397819"/>
              <a:gd name="connsiteY1398" fmla="*/ 2200700 h 6042833"/>
              <a:gd name="connsiteX1399" fmla="*/ 5349840 w 9397819"/>
              <a:gd name="connsiteY1399" fmla="*/ 2189897 h 6042833"/>
              <a:gd name="connsiteX1400" fmla="*/ 5388377 w 9397819"/>
              <a:gd name="connsiteY1400" fmla="*/ 2183644 h 6042833"/>
              <a:gd name="connsiteX1401" fmla="*/ 5514820 w 9397819"/>
              <a:gd name="connsiteY1401" fmla="*/ 2180498 h 6042833"/>
              <a:gd name="connsiteX1402" fmla="*/ 5477447 w 9397819"/>
              <a:gd name="connsiteY1402" fmla="*/ 2192040 h 6042833"/>
              <a:gd name="connsiteX1403" fmla="*/ 5458761 w 9397819"/>
              <a:gd name="connsiteY1403" fmla="*/ 2203939 h 6042833"/>
              <a:gd name="connsiteX1404" fmla="*/ 5442157 w 9397819"/>
              <a:gd name="connsiteY1404" fmla="*/ 2215142 h 6042833"/>
              <a:gd name="connsiteX1405" fmla="*/ 5427184 w 9397819"/>
              <a:gd name="connsiteY1405" fmla="*/ 2222770 h 6042833"/>
              <a:gd name="connsiteX1406" fmla="*/ 5416222 w 9397819"/>
              <a:gd name="connsiteY1406" fmla="*/ 2227639 h 6042833"/>
              <a:gd name="connsiteX1407" fmla="*/ 5417503 w 9397819"/>
              <a:gd name="connsiteY1407" fmla="*/ 2227702 h 6042833"/>
              <a:gd name="connsiteX1408" fmla="*/ 5427184 w 9397819"/>
              <a:gd name="connsiteY1408" fmla="*/ 2222770 h 6042833"/>
              <a:gd name="connsiteX1409" fmla="*/ 5437918 w 9397819"/>
              <a:gd name="connsiteY1409" fmla="*/ 2218002 h 6042833"/>
              <a:gd name="connsiteX1410" fmla="*/ 5442157 w 9397819"/>
              <a:gd name="connsiteY1410" fmla="*/ 2215142 h 6042833"/>
              <a:gd name="connsiteX1411" fmla="*/ 5450099 w 9397819"/>
              <a:gd name="connsiteY1411" fmla="*/ 2211096 h 6042833"/>
              <a:gd name="connsiteX1412" fmla="*/ 5479044 w 9397819"/>
              <a:gd name="connsiteY1412" fmla="*/ 2192057 h 6042833"/>
              <a:gd name="connsiteX1413" fmla="*/ 5496688 w 9397819"/>
              <a:gd name="connsiteY1413" fmla="*/ 2181974 h 6042833"/>
              <a:gd name="connsiteX1414" fmla="*/ 5515156 w 9397819"/>
              <a:gd name="connsiteY1414" fmla="*/ 2180630 h 6042833"/>
              <a:gd name="connsiteX1415" fmla="*/ 3038207 w 9397819"/>
              <a:gd name="connsiteY1415" fmla="*/ 2171061 h 6042833"/>
              <a:gd name="connsiteX1416" fmla="*/ 3003657 w 9397819"/>
              <a:gd name="connsiteY1416" fmla="*/ 2173934 h 6042833"/>
              <a:gd name="connsiteX1417" fmla="*/ 2983142 w 9397819"/>
              <a:gd name="connsiteY1417" fmla="*/ 2186171 h 6042833"/>
              <a:gd name="connsiteX1418" fmla="*/ 2982056 w 9397819"/>
              <a:gd name="connsiteY1418" fmla="*/ 2186409 h 6042833"/>
              <a:gd name="connsiteX1419" fmla="*/ 2987995 w 9397819"/>
              <a:gd name="connsiteY1419" fmla="*/ 2187923 h 6042833"/>
              <a:gd name="connsiteX1420" fmla="*/ 3019178 w 9397819"/>
              <a:gd name="connsiteY1420" fmla="*/ 2173345 h 6042833"/>
              <a:gd name="connsiteX1421" fmla="*/ 3034284 w 9397819"/>
              <a:gd name="connsiteY1421" fmla="*/ 2171899 h 6042833"/>
              <a:gd name="connsiteX1422" fmla="*/ 3044419 w 9397819"/>
              <a:gd name="connsiteY1422" fmla="*/ 2171145 h 6042833"/>
              <a:gd name="connsiteX1423" fmla="*/ 2245539 w 9397819"/>
              <a:gd name="connsiteY1423" fmla="*/ 2144530 h 6042833"/>
              <a:gd name="connsiteX1424" fmla="*/ 2244386 w 9397819"/>
              <a:gd name="connsiteY1424" fmla="*/ 2145236 h 6042833"/>
              <a:gd name="connsiteX1425" fmla="*/ 2244774 w 9397819"/>
              <a:gd name="connsiteY1425" fmla="*/ 2145265 h 6042833"/>
              <a:gd name="connsiteX1426" fmla="*/ 2273119 w 9397819"/>
              <a:gd name="connsiteY1426" fmla="*/ 2164281 h 6042833"/>
              <a:gd name="connsiteX1427" fmla="*/ 2322062 w 9397819"/>
              <a:gd name="connsiteY1427" fmla="*/ 2216066 h 6042833"/>
              <a:gd name="connsiteX1428" fmla="*/ 2322062 w 9397819"/>
              <a:gd name="connsiteY1428" fmla="*/ 2267843 h 6042833"/>
              <a:gd name="connsiteX1429" fmla="*/ 2276001 w 9397819"/>
              <a:gd name="connsiteY1429" fmla="*/ 2336895 h 6042833"/>
              <a:gd name="connsiteX1430" fmla="*/ 2221295 w 9397819"/>
              <a:gd name="connsiteY1430" fmla="*/ 2417443 h 6042833"/>
              <a:gd name="connsiteX1431" fmla="*/ 2218414 w 9397819"/>
              <a:gd name="connsiteY1431" fmla="*/ 2434224 h 6042833"/>
              <a:gd name="connsiteX1432" fmla="*/ 2201135 w 9397819"/>
              <a:gd name="connsiteY1432" fmla="*/ 2454365 h 6042833"/>
              <a:gd name="connsiteX1433" fmla="*/ 2203856 w 9397819"/>
              <a:gd name="connsiteY1433" fmla="*/ 2461978 h 6042833"/>
              <a:gd name="connsiteX1434" fmla="*/ 2211668 w 9397819"/>
              <a:gd name="connsiteY1434" fmla="*/ 2461387 h 6042833"/>
              <a:gd name="connsiteX1435" fmla="*/ 2220309 w 9397819"/>
              <a:gd name="connsiteY1435" fmla="*/ 2470013 h 6042833"/>
              <a:gd name="connsiteX1436" fmla="*/ 2223861 w 9397819"/>
              <a:gd name="connsiteY1436" fmla="*/ 2475082 h 6042833"/>
              <a:gd name="connsiteX1437" fmla="*/ 2220344 w 9397819"/>
              <a:gd name="connsiteY1437" fmla="*/ 2465229 h 6042833"/>
              <a:gd name="connsiteX1438" fmla="*/ 2216744 w 9397819"/>
              <a:gd name="connsiteY1438" fmla="*/ 2455146 h 6042833"/>
              <a:gd name="connsiteX1439" fmla="*/ 2234043 w 9397819"/>
              <a:gd name="connsiteY1439" fmla="*/ 2434980 h 6042833"/>
              <a:gd name="connsiteX1440" fmla="*/ 2236917 w 9397819"/>
              <a:gd name="connsiteY1440" fmla="*/ 2418171 h 6042833"/>
              <a:gd name="connsiteX1441" fmla="*/ 2291607 w 9397819"/>
              <a:gd name="connsiteY1441" fmla="*/ 2337535 h 6042833"/>
              <a:gd name="connsiteX1442" fmla="*/ 2337701 w 9397819"/>
              <a:gd name="connsiteY1442" fmla="*/ 2268389 h 6042833"/>
              <a:gd name="connsiteX1443" fmla="*/ 2337701 w 9397819"/>
              <a:gd name="connsiteY1443" fmla="*/ 2216542 h 6042833"/>
              <a:gd name="connsiteX1444" fmla="*/ 2288732 w 9397819"/>
              <a:gd name="connsiteY1444" fmla="*/ 2164695 h 6042833"/>
              <a:gd name="connsiteX1445" fmla="*/ 2245539 w 9397819"/>
              <a:gd name="connsiteY1445" fmla="*/ 2144530 h 6042833"/>
              <a:gd name="connsiteX1446" fmla="*/ 5222056 w 9397819"/>
              <a:gd name="connsiteY1446" fmla="*/ 2093949 h 6042833"/>
              <a:gd name="connsiteX1447" fmla="*/ 5201439 w 9397819"/>
              <a:gd name="connsiteY1447" fmla="*/ 2108554 h 6042833"/>
              <a:gd name="connsiteX1448" fmla="*/ 5173947 w 9397819"/>
              <a:gd name="connsiteY1448" fmla="*/ 2128030 h 6042833"/>
              <a:gd name="connsiteX1449" fmla="*/ 5174034 w 9397819"/>
              <a:gd name="connsiteY1449" fmla="*/ 2128205 h 6042833"/>
              <a:gd name="connsiteX1450" fmla="*/ 5153893 w 9397819"/>
              <a:gd name="connsiteY1450" fmla="*/ 2139728 h 6042833"/>
              <a:gd name="connsiteX1451" fmla="*/ 5087708 w 9397819"/>
              <a:gd name="connsiteY1451" fmla="*/ 2180052 h 6042833"/>
              <a:gd name="connsiteX1452" fmla="*/ 5061806 w 9397819"/>
              <a:gd name="connsiteY1452" fmla="*/ 2240546 h 6042833"/>
              <a:gd name="connsiteX1453" fmla="*/ 5033034 w 9397819"/>
              <a:gd name="connsiteY1453" fmla="*/ 2260715 h 6042833"/>
              <a:gd name="connsiteX1454" fmla="*/ 5035903 w 9397819"/>
              <a:gd name="connsiteY1454" fmla="*/ 2283761 h 6042833"/>
              <a:gd name="connsiteX1455" fmla="*/ 5036061 w 9397819"/>
              <a:gd name="connsiteY1455" fmla="*/ 2283840 h 6042833"/>
              <a:gd name="connsiteX1456" fmla="*/ 5033230 w 9397819"/>
              <a:gd name="connsiteY1456" fmla="*/ 2261192 h 6042833"/>
              <a:gd name="connsiteX1457" fmla="*/ 5062027 w 9397819"/>
              <a:gd name="connsiteY1457" fmla="*/ 2241025 h 6042833"/>
              <a:gd name="connsiteX1458" fmla="*/ 5087943 w 9397819"/>
              <a:gd name="connsiteY1458" fmla="*/ 2180533 h 6042833"/>
              <a:gd name="connsiteX1459" fmla="*/ 5154169 w 9397819"/>
              <a:gd name="connsiteY1459" fmla="*/ 2140200 h 6042833"/>
              <a:gd name="connsiteX1460" fmla="*/ 5174324 w 9397819"/>
              <a:gd name="connsiteY1460" fmla="*/ 2128676 h 6042833"/>
              <a:gd name="connsiteX1461" fmla="*/ 5211752 w 9397819"/>
              <a:gd name="connsiteY1461" fmla="*/ 2131557 h 6042833"/>
              <a:gd name="connsiteX1462" fmla="*/ 5214633 w 9397819"/>
              <a:gd name="connsiteY1462" fmla="*/ 2134438 h 6042833"/>
              <a:gd name="connsiteX1463" fmla="*/ 5229005 w 9397819"/>
              <a:gd name="connsiteY1463" fmla="*/ 2149023 h 6042833"/>
              <a:gd name="connsiteX1464" fmla="*/ 5247451 w 9397819"/>
              <a:gd name="connsiteY1464" fmla="*/ 2167741 h 6042833"/>
              <a:gd name="connsiteX1465" fmla="*/ 5247451 w 9397819"/>
              <a:gd name="connsiteY1465" fmla="*/ 2167597 h 6042833"/>
              <a:gd name="connsiteX1466" fmla="*/ 5228683 w 9397819"/>
              <a:gd name="connsiteY1466" fmla="*/ 2148544 h 6042833"/>
              <a:gd name="connsiteX1467" fmla="*/ 5214317 w 9397819"/>
              <a:gd name="connsiteY1467" fmla="*/ 2133960 h 6042833"/>
              <a:gd name="connsiteX1468" fmla="*/ 5211436 w 9397819"/>
              <a:gd name="connsiteY1468" fmla="*/ 2131082 h 6042833"/>
              <a:gd name="connsiteX1469" fmla="*/ 5174034 w 9397819"/>
              <a:gd name="connsiteY1469" fmla="*/ 2128205 h 6042833"/>
              <a:gd name="connsiteX1470" fmla="*/ 5216833 w 9397819"/>
              <a:gd name="connsiteY1470" fmla="*/ 2097956 h 6042833"/>
              <a:gd name="connsiteX1471" fmla="*/ 5222209 w 9397819"/>
              <a:gd name="connsiteY1471" fmla="*/ 2094157 h 6042833"/>
              <a:gd name="connsiteX1472" fmla="*/ 2954872 w 9397819"/>
              <a:gd name="connsiteY1472" fmla="*/ 2090434 h 6042833"/>
              <a:gd name="connsiteX1473" fmla="*/ 2948027 w 9397819"/>
              <a:gd name="connsiteY1473" fmla="*/ 2093759 h 6042833"/>
              <a:gd name="connsiteX1474" fmla="*/ 2957583 w 9397819"/>
              <a:gd name="connsiteY1474" fmla="*/ 2104856 h 6042833"/>
              <a:gd name="connsiteX1475" fmla="*/ 2980620 w 9397819"/>
              <a:gd name="connsiteY1475" fmla="*/ 2110613 h 6042833"/>
              <a:gd name="connsiteX1476" fmla="*/ 2995734 w 9397819"/>
              <a:gd name="connsiteY1476" fmla="*/ 2117626 h 6042833"/>
              <a:gd name="connsiteX1477" fmla="*/ 3005723 w 9397819"/>
              <a:gd name="connsiteY1477" fmla="*/ 2114416 h 6042833"/>
              <a:gd name="connsiteX1478" fmla="*/ 2996130 w 9397819"/>
              <a:gd name="connsiteY1478" fmla="*/ 2109957 h 6042833"/>
              <a:gd name="connsiteX1479" fmla="*/ 2973083 w 9397819"/>
              <a:gd name="connsiteY1479" fmla="*/ 2104199 h 6042833"/>
              <a:gd name="connsiteX1480" fmla="*/ 2954872 w 9397819"/>
              <a:gd name="connsiteY1480" fmla="*/ 2090434 h 6042833"/>
              <a:gd name="connsiteX1481" fmla="*/ 2233529 w 9397819"/>
              <a:gd name="connsiteY1481" fmla="*/ 2085666 h 6042833"/>
              <a:gd name="connsiteX1482" fmla="*/ 2224412 w 9397819"/>
              <a:gd name="connsiteY1482" fmla="*/ 2089478 h 6042833"/>
              <a:gd name="connsiteX1483" fmla="*/ 2212650 w 9397819"/>
              <a:gd name="connsiteY1483" fmla="*/ 2109622 h 6042833"/>
              <a:gd name="connsiteX1484" fmla="*/ 2204017 w 9397819"/>
              <a:gd name="connsiteY1484" fmla="*/ 2155651 h 6042833"/>
              <a:gd name="connsiteX1485" fmla="*/ 2216973 w 9397819"/>
              <a:gd name="connsiteY1485" fmla="*/ 2152051 h 6042833"/>
              <a:gd name="connsiteX1486" fmla="*/ 2219186 w 9397819"/>
              <a:gd name="connsiteY1486" fmla="*/ 2150700 h 6042833"/>
              <a:gd name="connsiteX1487" fmla="*/ 2217479 w 9397819"/>
              <a:gd name="connsiteY1487" fmla="*/ 2130842 h 6042833"/>
              <a:gd name="connsiteX1488" fmla="*/ 2228267 w 9397819"/>
              <a:gd name="connsiteY1488" fmla="*/ 2109957 h 6042833"/>
              <a:gd name="connsiteX1489" fmla="*/ 2233529 w 9397819"/>
              <a:gd name="connsiteY1489" fmla="*/ 2085666 h 6042833"/>
              <a:gd name="connsiteX1490" fmla="*/ 5150188 w 9397819"/>
              <a:gd name="connsiteY1490" fmla="*/ 2074235 h 6042833"/>
              <a:gd name="connsiteX1491" fmla="*/ 5118709 w 9397819"/>
              <a:gd name="connsiteY1491" fmla="*/ 2091212 h 6042833"/>
              <a:gd name="connsiteX1492" fmla="*/ 5119000 w 9397819"/>
              <a:gd name="connsiteY1492" fmla="*/ 2091173 h 6042833"/>
              <a:gd name="connsiteX1493" fmla="*/ 5150428 w 9397819"/>
              <a:gd name="connsiteY1493" fmla="*/ 2074267 h 6042833"/>
              <a:gd name="connsiteX1494" fmla="*/ 6241411 w 9397819"/>
              <a:gd name="connsiteY1494" fmla="*/ 2047712 h 6042833"/>
              <a:gd name="connsiteX1495" fmla="*/ 6241113 w 9397819"/>
              <a:gd name="connsiteY1495" fmla="*/ 2048018 h 6042833"/>
              <a:gd name="connsiteX1496" fmla="*/ 6240232 w 9397819"/>
              <a:gd name="connsiteY1496" fmla="*/ 2051837 h 6042833"/>
              <a:gd name="connsiteX1497" fmla="*/ 6236467 w 9397819"/>
              <a:gd name="connsiteY1497" fmla="*/ 2065008 h 6042833"/>
              <a:gd name="connsiteX1498" fmla="*/ 6234190 w 9397819"/>
              <a:gd name="connsiteY1498" fmla="*/ 2078023 h 6042833"/>
              <a:gd name="connsiteX1499" fmla="*/ 6232471 w 9397819"/>
              <a:gd name="connsiteY1499" fmla="*/ 2085471 h 6042833"/>
              <a:gd name="connsiteX1500" fmla="*/ 6241113 w 9397819"/>
              <a:gd name="connsiteY1500" fmla="*/ 2125795 h 6042833"/>
              <a:gd name="connsiteX1501" fmla="*/ 6238386 w 9397819"/>
              <a:gd name="connsiteY1501" fmla="*/ 2145569 h 6042833"/>
              <a:gd name="connsiteX1502" fmla="*/ 6238987 w 9397819"/>
              <a:gd name="connsiteY1502" fmla="*/ 2144706 h 6042833"/>
              <a:gd name="connsiteX1503" fmla="*/ 6241866 w 9397819"/>
              <a:gd name="connsiteY1503" fmla="*/ 2123837 h 6042833"/>
              <a:gd name="connsiteX1504" fmla="*/ 6233225 w 9397819"/>
              <a:gd name="connsiteY1504" fmla="*/ 2083535 h 6042833"/>
              <a:gd name="connsiteX1505" fmla="*/ 6234190 w 9397819"/>
              <a:gd name="connsiteY1505" fmla="*/ 2078023 h 6042833"/>
              <a:gd name="connsiteX1506" fmla="*/ 6240232 w 9397819"/>
              <a:gd name="connsiteY1506" fmla="*/ 2051837 h 6042833"/>
              <a:gd name="connsiteX1507" fmla="*/ 3578995 w 9397819"/>
              <a:gd name="connsiteY1507" fmla="*/ 2004591 h 6042833"/>
              <a:gd name="connsiteX1508" fmla="*/ 3577393 w 9397819"/>
              <a:gd name="connsiteY1508" fmla="*/ 2005288 h 6042833"/>
              <a:gd name="connsiteX1509" fmla="*/ 3580194 w 9397819"/>
              <a:gd name="connsiteY1509" fmla="*/ 2006754 h 6042833"/>
              <a:gd name="connsiteX1510" fmla="*/ 3584265 w 9397819"/>
              <a:gd name="connsiteY1510" fmla="*/ 2007229 h 6042833"/>
              <a:gd name="connsiteX1511" fmla="*/ 3414884 w 9397819"/>
              <a:gd name="connsiteY1511" fmla="*/ 2004591 h 6042833"/>
              <a:gd name="connsiteX1512" fmla="*/ 3388254 w 9397819"/>
              <a:gd name="connsiteY1512" fmla="*/ 2016107 h 6042833"/>
              <a:gd name="connsiteX1513" fmla="*/ 3381714 w 9397819"/>
              <a:gd name="connsiteY1513" fmla="*/ 2018315 h 6042833"/>
              <a:gd name="connsiteX1514" fmla="*/ 3389954 w 9397819"/>
              <a:gd name="connsiteY1514" fmla="*/ 2020074 h 6042833"/>
              <a:gd name="connsiteX1515" fmla="*/ 3403814 w 9397819"/>
              <a:gd name="connsiteY1515" fmla="*/ 2015394 h 6042833"/>
              <a:gd name="connsiteX1516" fmla="*/ 3426199 w 9397819"/>
              <a:gd name="connsiteY1516" fmla="*/ 2005699 h 6042833"/>
              <a:gd name="connsiteX1517" fmla="*/ 3105537 w 9397819"/>
              <a:gd name="connsiteY1517" fmla="*/ 2000996 h 6042833"/>
              <a:gd name="connsiteX1518" fmla="*/ 3095826 w 9397819"/>
              <a:gd name="connsiteY1518" fmla="*/ 2004294 h 6042833"/>
              <a:gd name="connsiteX1519" fmla="*/ 3109463 w 9397819"/>
              <a:gd name="connsiteY1519" fmla="*/ 2010353 h 6042833"/>
              <a:gd name="connsiteX1520" fmla="*/ 3124581 w 9397819"/>
              <a:gd name="connsiteY1520" fmla="*/ 2018988 h 6042833"/>
              <a:gd name="connsiteX1521" fmla="*/ 3133609 w 9397819"/>
              <a:gd name="connsiteY1521" fmla="*/ 2014559 h 6042833"/>
              <a:gd name="connsiteX1522" fmla="*/ 3124978 w 9397819"/>
              <a:gd name="connsiteY1522" fmla="*/ 2009633 h 6042833"/>
              <a:gd name="connsiteX1523" fmla="*/ 3105537 w 9397819"/>
              <a:gd name="connsiteY1523" fmla="*/ 2000996 h 6042833"/>
              <a:gd name="connsiteX1524" fmla="*/ 5089572 w 9397819"/>
              <a:gd name="connsiteY1524" fmla="*/ 1981142 h 6042833"/>
              <a:gd name="connsiteX1525" fmla="*/ 5087170 w 9397819"/>
              <a:gd name="connsiteY1525" fmla="*/ 1994046 h 6042833"/>
              <a:gd name="connsiteX1526" fmla="*/ 5089375 w 9397819"/>
              <a:gd name="connsiteY1526" fmla="*/ 1988116 h 6042833"/>
              <a:gd name="connsiteX1527" fmla="*/ 3269482 w 9397819"/>
              <a:gd name="connsiteY1527" fmla="*/ 1976479 h 6042833"/>
              <a:gd name="connsiteX1528" fmla="*/ 3254143 w 9397819"/>
              <a:gd name="connsiteY1528" fmla="*/ 1978682 h 6042833"/>
              <a:gd name="connsiteX1529" fmla="*/ 3231106 w 9397819"/>
              <a:gd name="connsiteY1529" fmla="*/ 1998835 h 6042833"/>
              <a:gd name="connsiteX1530" fmla="*/ 3239743 w 9397819"/>
              <a:gd name="connsiteY1530" fmla="*/ 2027617 h 6042833"/>
              <a:gd name="connsiteX1531" fmla="*/ 3199431 w 9397819"/>
              <a:gd name="connsiteY1531" fmla="*/ 2099100 h 6042833"/>
              <a:gd name="connsiteX1532" fmla="*/ 3113057 w 9397819"/>
              <a:gd name="connsiteY1532" fmla="*/ 2139395 h 6042833"/>
              <a:gd name="connsiteX1533" fmla="*/ 3130331 w 9397819"/>
              <a:gd name="connsiteY1533" fmla="*/ 2217113 h 6042833"/>
              <a:gd name="connsiteX1534" fmla="*/ 3102980 w 9397819"/>
              <a:gd name="connsiteY1534" fmla="*/ 2237977 h 6042833"/>
              <a:gd name="connsiteX1535" fmla="*/ 3081952 w 9397819"/>
              <a:gd name="connsiteY1535" fmla="*/ 2244570 h 6042833"/>
              <a:gd name="connsiteX1536" fmla="*/ 3082517 w 9397819"/>
              <a:gd name="connsiteY1536" fmla="*/ 2245357 h 6042833"/>
              <a:gd name="connsiteX1537" fmla="*/ 3145856 w 9397819"/>
              <a:gd name="connsiteY1537" fmla="*/ 2216542 h 6042833"/>
              <a:gd name="connsiteX1538" fmla="*/ 3128585 w 9397819"/>
              <a:gd name="connsiteY1538" fmla="*/ 2138772 h 6042833"/>
              <a:gd name="connsiteX1539" fmla="*/ 3214971 w 9397819"/>
              <a:gd name="connsiteY1539" fmla="*/ 2098441 h 6042833"/>
              <a:gd name="connsiteX1540" fmla="*/ 3255290 w 9397819"/>
              <a:gd name="connsiteY1540" fmla="*/ 2026919 h 6042833"/>
              <a:gd name="connsiteX1541" fmla="*/ 3246641 w 9397819"/>
              <a:gd name="connsiteY1541" fmla="*/ 1998104 h 6042833"/>
              <a:gd name="connsiteX1542" fmla="*/ 3269688 w 9397819"/>
              <a:gd name="connsiteY1542" fmla="*/ 1977938 h 6042833"/>
              <a:gd name="connsiteX1543" fmla="*/ 3271805 w 9397819"/>
              <a:gd name="connsiteY1543" fmla="*/ 1977634 h 6042833"/>
              <a:gd name="connsiteX1544" fmla="*/ 2994874 w 9397819"/>
              <a:gd name="connsiteY1544" fmla="*/ 1975557 h 6042833"/>
              <a:gd name="connsiteX1545" fmla="*/ 2980620 w 9397819"/>
              <a:gd name="connsiteY1545" fmla="*/ 1975809 h 6042833"/>
              <a:gd name="connsiteX1546" fmla="*/ 2969462 w 9397819"/>
              <a:gd name="connsiteY1546" fmla="*/ 1980124 h 6042833"/>
              <a:gd name="connsiteX1547" fmla="*/ 2968576 w 9397819"/>
              <a:gd name="connsiteY1547" fmla="*/ 1980549 h 6042833"/>
              <a:gd name="connsiteX1548" fmla="*/ 2975985 w 9397819"/>
              <a:gd name="connsiteY1548" fmla="*/ 1983696 h 6042833"/>
              <a:gd name="connsiteX1549" fmla="*/ 2984970 w 9397819"/>
              <a:gd name="connsiteY1549" fmla="*/ 1979384 h 6042833"/>
              <a:gd name="connsiteX1550" fmla="*/ 3600340 w 9397819"/>
              <a:gd name="connsiteY1550" fmla="*/ 1966423 h 6042833"/>
              <a:gd name="connsiteX1551" fmla="*/ 3591690 w 9397819"/>
              <a:gd name="connsiteY1551" fmla="*/ 1972181 h 6042833"/>
              <a:gd name="connsiteX1552" fmla="*/ 3589999 w 9397819"/>
              <a:gd name="connsiteY1552" fmla="*/ 1972960 h 6042833"/>
              <a:gd name="connsiteX1553" fmla="*/ 3590520 w 9397819"/>
              <a:gd name="connsiteY1553" fmla="*/ 1978682 h 6042833"/>
              <a:gd name="connsiteX1554" fmla="*/ 3596270 w 9397819"/>
              <a:gd name="connsiteY1554" fmla="*/ 1981565 h 6042833"/>
              <a:gd name="connsiteX1555" fmla="*/ 3602032 w 9397819"/>
              <a:gd name="connsiteY1555" fmla="*/ 1990195 h 6042833"/>
              <a:gd name="connsiteX1556" fmla="*/ 3599157 w 9397819"/>
              <a:gd name="connsiteY1556" fmla="*/ 1995951 h 6042833"/>
              <a:gd name="connsiteX1557" fmla="*/ 3584963 w 9397819"/>
              <a:gd name="connsiteY1557" fmla="*/ 2007310 h 6042833"/>
              <a:gd name="connsiteX1558" fmla="*/ 3586305 w 9397819"/>
              <a:gd name="connsiteY1558" fmla="*/ 2007467 h 6042833"/>
              <a:gd name="connsiteX1559" fmla="*/ 3594592 w 9397819"/>
              <a:gd name="connsiteY1559" fmla="*/ 2003862 h 6042833"/>
              <a:gd name="connsiteX1560" fmla="*/ 3600340 w 9397819"/>
              <a:gd name="connsiteY1560" fmla="*/ 2006754 h 6042833"/>
              <a:gd name="connsiteX1561" fmla="*/ 3614737 w 9397819"/>
              <a:gd name="connsiteY1561" fmla="*/ 1995238 h 6042833"/>
              <a:gd name="connsiteX1562" fmla="*/ 3617611 w 9397819"/>
              <a:gd name="connsiteY1562" fmla="*/ 1989480 h 6042833"/>
              <a:gd name="connsiteX1563" fmla="*/ 3611863 w 9397819"/>
              <a:gd name="connsiteY1563" fmla="*/ 1980830 h 6042833"/>
              <a:gd name="connsiteX1564" fmla="*/ 3606088 w 9397819"/>
              <a:gd name="connsiteY1564" fmla="*/ 1977938 h 6042833"/>
              <a:gd name="connsiteX1565" fmla="*/ 3600340 w 9397819"/>
              <a:gd name="connsiteY1565" fmla="*/ 1966423 h 6042833"/>
              <a:gd name="connsiteX1566" fmla="*/ 3312588 w 9397819"/>
              <a:gd name="connsiteY1566" fmla="*/ 1964069 h 6042833"/>
              <a:gd name="connsiteX1567" fmla="*/ 3303080 w 9397819"/>
              <a:gd name="connsiteY1567" fmla="*/ 1967169 h 6042833"/>
              <a:gd name="connsiteX1568" fmla="*/ 3289540 w 9397819"/>
              <a:gd name="connsiteY1568" fmla="*/ 1977980 h 6042833"/>
              <a:gd name="connsiteX1569" fmla="*/ 3293081 w 9397819"/>
              <a:gd name="connsiteY1569" fmla="*/ 1979743 h 6042833"/>
              <a:gd name="connsiteX1570" fmla="*/ 3318630 w 9397819"/>
              <a:gd name="connsiteY1570" fmla="*/ 1966423 h 6042833"/>
              <a:gd name="connsiteX1571" fmla="*/ 3321542 w 9397819"/>
              <a:gd name="connsiteY1571" fmla="*/ 1965472 h 6042833"/>
              <a:gd name="connsiteX1572" fmla="*/ 5592910 w 9397819"/>
              <a:gd name="connsiteY1572" fmla="*/ 1956641 h 6042833"/>
              <a:gd name="connsiteX1573" fmla="*/ 5595680 w 9397819"/>
              <a:gd name="connsiteY1573" fmla="*/ 1962806 h 6042833"/>
              <a:gd name="connsiteX1574" fmla="*/ 5601068 w 9397819"/>
              <a:gd name="connsiteY1574" fmla="*/ 1979032 h 6042833"/>
              <a:gd name="connsiteX1575" fmla="*/ 5601397 w 9397819"/>
              <a:gd name="connsiteY1575" fmla="*/ 1979096 h 6042833"/>
              <a:gd name="connsiteX1576" fmla="*/ 5595891 w 9397819"/>
              <a:gd name="connsiteY1576" fmla="*/ 1972119 h 6042833"/>
              <a:gd name="connsiteX1577" fmla="*/ 5593464 w 9397819"/>
              <a:gd name="connsiteY1577" fmla="*/ 1956732 h 6042833"/>
              <a:gd name="connsiteX1578" fmla="*/ 5081558 w 9397819"/>
              <a:gd name="connsiteY1578" fmla="*/ 1950938 h 6042833"/>
              <a:gd name="connsiteX1579" fmla="*/ 5089825 w 9397819"/>
              <a:gd name="connsiteY1579" fmla="*/ 1972214 h 6042833"/>
              <a:gd name="connsiteX1580" fmla="*/ 5089944 w 9397819"/>
              <a:gd name="connsiteY1580" fmla="*/ 1968008 h 6042833"/>
              <a:gd name="connsiteX1581" fmla="*/ 1887897 w 9397819"/>
              <a:gd name="connsiteY1581" fmla="*/ 1949636 h 6042833"/>
              <a:gd name="connsiteX1582" fmla="*/ 1865227 w 9397819"/>
              <a:gd name="connsiteY1582" fmla="*/ 1969772 h 6042833"/>
              <a:gd name="connsiteX1583" fmla="*/ 1862148 w 9397819"/>
              <a:gd name="connsiteY1583" fmla="*/ 1972507 h 6042833"/>
              <a:gd name="connsiteX1584" fmla="*/ 1880884 w 9397819"/>
              <a:gd name="connsiteY1584" fmla="*/ 2006986 h 6042833"/>
              <a:gd name="connsiteX1585" fmla="*/ 1919455 w 9397819"/>
              <a:gd name="connsiteY1585" fmla="*/ 2077970 h 6042833"/>
              <a:gd name="connsiteX1586" fmla="*/ 1887791 w 9397819"/>
              <a:gd name="connsiteY1586" fmla="*/ 2152770 h 6042833"/>
              <a:gd name="connsiteX1587" fmla="*/ 1873395 w 9397819"/>
              <a:gd name="connsiteY1587" fmla="*/ 2213184 h 6042833"/>
              <a:gd name="connsiteX1588" fmla="*/ 1887341 w 9397819"/>
              <a:gd name="connsiteY1588" fmla="*/ 2208599 h 6042833"/>
              <a:gd name="connsiteX1589" fmla="*/ 1889325 w 9397819"/>
              <a:gd name="connsiteY1589" fmla="*/ 2207421 h 6042833"/>
              <a:gd name="connsiteX1590" fmla="*/ 1890766 w 9397819"/>
              <a:gd name="connsiteY1590" fmla="*/ 2182344 h 6042833"/>
              <a:gd name="connsiteX1591" fmla="*/ 1903364 w 9397819"/>
              <a:gd name="connsiteY1591" fmla="*/ 2153179 h 6042833"/>
              <a:gd name="connsiteX1592" fmla="*/ 1935033 w 9397819"/>
              <a:gd name="connsiteY1592" fmla="*/ 2078275 h 6042833"/>
              <a:gd name="connsiteX1593" fmla="*/ 1877470 w 9397819"/>
              <a:gd name="connsiteY1593" fmla="*/ 1972181 h 6042833"/>
              <a:gd name="connsiteX1594" fmla="*/ 1890045 w 9397819"/>
              <a:gd name="connsiteY1594" fmla="*/ 1960996 h 6042833"/>
              <a:gd name="connsiteX1595" fmla="*/ 5054609 w 9397819"/>
              <a:gd name="connsiteY1595" fmla="*/ 1924793 h 6042833"/>
              <a:gd name="connsiteX1596" fmla="*/ 5054613 w 9397819"/>
              <a:gd name="connsiteY1596" fmla="*/ 1924831 h 6042833"/>
              <a:gd name="connsiteX1597" fmla="*/ 5069549 w 9397819"/>
              <a:gd name="connsiteY1597" fmla="*/ 1940771 h 6042833"/>
              <a:gd name="connsiteX1598" fmla="*/ 5081234 w 9397819"/>
              <a:gd name="connsiteY1598" fmla="*/ 1950278 h 6042833"/>
              <a:gd name="connsiteX1599" fmla="*/ 5081187 w 9397819"/>
              <a:gd name="connsiteY1599" fmla="*/ 1950183 h 6042833"/>
              <a:gd name="connsiteX1600" fmla="*/ 5060345 w 9397819"/>
              <a:gd name="connsiteY1600" fmla="*/ 1933957 h 6042833"/>
              <a:gd name="connsiteX1601" fmla="*/ 6226484 w 9397819"/>
              <a:gd name="connsiteY1601" fmla="*/ 1920498 h 6042833"/>
              <a:gd name="connsiteX1602" fmla="*/ 6226710 w 9397819"/>
              <a:gd name="connsiteY1602" fmla="*/ 1921745 h 6042833"/>
              <a:gd name="connsiteX1603" fmla="*/ 6290055 w 9397819"/>
              <a:gd name="connsiteY1603" fmla="*/ 1927507 h 6042833"/>
              <a:gd name="connsiteX1604" fmla="*/ 6298562 w 9397819"/>
              <a:gd name="connsiteY1604" fmla="*/ 1937230 h 6042833"/>
              <a:gd name="connsiteX1605" fmla="*/ 6309904 w 9397819"/>
              <a:gd name="connsiteY1605" fmla="*/ 1950193 h 6042833"/>
              <a:gd name="connsiteX1606" fmla="*/ 6310170 w 9397819"/>
              <a:gd name="connsiteY1606" fmla="*/ 1949845 h 6042833"/>
              <a:gd name="connsiteX1607" fmla="*/ 6309299 w 9397819"/>
              <a:gd name="connsiteY1607" fmla="*/ 1949216 h 6042833"/>
              <a:gd name="connsiteX1608" fmla="*/ 6289131 w 9397819"/>
              <a:gd name="connsiteY1608" fmla="*/ 1926175 h 6042833"/>
              <a:gd name="connsiteX1609" fmla="*/ 6262390 w 9397819"/>
              <a:gd name="connsiteY1609" fmla="*/ 1923752 h 6042833"/>
              <a:gd name="connsiteX1610" fmla="*/ 3063038 w 9397819"/>
              <a:gd name="connsiteY1610" fmla="*/ 1914282 h 6042833"/>
              <a:gd name="connsiteX1611" fmla="*/ 3052595 w 9397819"/>
              <a:gd name="connsiteY1611" fmla="*/ 1915360 h 6042833"/>
              <a:gd name="connsiteX1612" fmla="*/ 3015170 w 9397819"/>
              <a:gd name="connsiteY1612" fmla="*/ 1964296 h 6042833"/>
              <a:gd name="connsiteX1613" fmla="*/ 3001731 w 9397819"/>
              <a:gd name="connsiteY1613" fmla="*/ 1974973 h 6042833"/>
              <a:gd name="connsiteX1614" fmla="*/ 3016646 w 9397819"/>
              <a:gd name="connsiteY1614" fmla="*/ 1974708 h 6042833"/>
              <a:gd name="connsiteX1615" fmla="*/ 3030674 w 9397819"/>
              <a:gd name="connsiteY1615" fmla="*/ 1963557 h 6042833"/>
              <a:gd name="connsiteX1616" fmla="*/ 3061464 w 9397819"/>
              <a:gd name="connsiteY1616" fmla="*/ 1921013 h 6042833"/>
              <a:gd name="connsiteX1617" fmla="*/ 3064559 w 9397819"/>
              <a:gd name="connsiteY1617" fmla="*/ 1918019 h 6042833"/>
              <a:gd name="connsiteX1618" fmla="*/ 2056823 w 9397819"/>
              <a:gd name="connsiteY1618" fmla="*/ 1908453 h 6042833"/>
              <a:gd name="connsiteX1619" fmla="*/ 2028976 w 9397819"/>
              <a:gd name="connsiteY1619" fmla="*/ 1929494 h 6042833"/>
              <a:gd name="connsiteX1620" fmla="*/ 1945488 w 9397819"/>
              <a:gd name="connsiteY1620" fmla="*/ 2001425 h 6042833"/>
              <a:gd name="connsiteX1621" fmla="*/ 1927393 w 9397819"/>
              <a:gd name="connsiteY1621" fmla="*/ 2005868 h 6042833"/>
              <a:gd name="connsiteX1622" fmla="*/ 1931313 w 9397819"/>
              <a:gd name="connsiteY1622" fmla="*/ 2008283 h 6042833"/>
              <a:gd name="connsiteX1623" fmla="*/ 1960955 w 9397819"/>
              <a:gd name="connsiteY1623" fmla="*/ 2000996 h 6042833"/>
              <a:gd name="connsiteX1624" fmla="*/ 2044468 w 9397819"/>
              <a:gd name="connsiteY1624" fmla="*/ 1928983 h 6042833"/>
              <a:gd name="connsiteX1625" fmla="*/ 2059423 w 9397819"/>
              <a:gd name="connsiteY1625" fmla="*/ 1911969 h 6042833"/>
              <a:gd name="connsiteX1626" fmla="*/ 2062700 w 9397819"/>
              <a:gd name="connsiteY1626" fmla="*/ 1910939 h 6042833"/>
              <a:gd name="connsiteX1627" fmla="*/ 3130331 w 9397819"/>
              <a:gd name="connsiteY1627" fmla="*/ 1895218 h 6042833"/>
              <a:gd name="connsiteX1628" fmla="*/ 3113057 w 9397819"/>
              <a:gd name="connsiteY1628" fmla="*/ 1903847 h 6042833"/>
              <a:gd name="connsiteX1629" fmla="*/ 3090031 w 9397819"/>
              <a:gd name="connsiteY1629" fmla="*/ 1912487 h 6042833"/>
              <a:gd name="connsiteX1630" fmla="*/ 3081266 w 9397819"/>
              <a:gd name="connsiteY1630" fmla="*/ 1920148 h 6042833"/>
              <a:gd name="connsiteX1631" fmla="*/ 3082517 w 9397819"/>
              <a:gd name="connsiteY1631" fmla="*/ 1923226 h 6042833"/>
              <a:gd name="connsiteX1632" fmla="*/ 3105537 w 9397819"/>
              <a:gd name="connsiteY1632" fmla="*/ 1911684 h 6042833"/>
              <a:gd name="connsiteX1633" fmla="*/ 3128585 w 9397819"/>
              <a:gd name="connsiteY1633" fmla="*/ 1903060 h 6042833"/>
              <a:gd name="connsiteX1634" fmla="*/ 3130984 w 9397819"/>
              <a:gd name="connsiteY1634" fmla="*/ 1901724 h 6042833"/>
              <a:gd name="connsiteX1635" fmla="*/ 5505634 w 9397819"/>
              <a:gd name="connsiteY1635" fmla="*/ 1865634 h 6042833"/>
              <a:gd name="connsiteX1636" fmla="*/ 5514820 w 9397819"/>
              <a:gd name="connsiteY1636" fmla="*/ 1898254 h 6042833"/>
              <a:gd name="connsiteX1637" fmla="*/ 5532073 w 9397819"/>
              <a:gd name="connsiteY1637" fmla="*/ 1953070 h 6042833"/>
              <a:gd name="connsiteX1638" fmla="*/ 5532246 w 9397819"/>
              <a:gd name="connsiteY1638" fmla="*/ 1953079 h 6042833"/>
              <a:gd name="connsiteX1639" fmla="*/ 5526148 w 9397819"/>
              <a:gd name="connsiteY1639" fmla="*/ 1945344 h 6042833"/>
              <a:gd name="connsiteX1640" fmla="*/ 5515620 w 9397819"/>
              <a:gd name="connsiteY1640" fmla="*/ 1899169 h 6042833"/>
              <a:gd name="connsiteX1641" fmla="*/ 5506269 w 9397819"/>
              <a:gd name="connsiteY1641" fmla="*/ 1866050 h 6042833"/>
              <a:gd name="connsiteX1642" fmla="*/ 5708879 w 9397819"/>
              <a:gd name="connsiteY1642" fmla="*/ 1855840 h 6042833"/>
              <a:gd name="connsiteX1643" fmla="*/ 5680845 w 9397819"/>
              <a:gd name="connsiteY1643" fmla="*/ 1870255 h 6042833"/>
              <a:gd name="connsiteX1644" fmla="*/ 5673722 w 9397819"/>
              <a:gd name="connsiteY1644" fmla="*/ 1875940 h 6042833"/>
              <a:gd name="connsiteX1645" fmla="*/ 5665142 w 9397819"/>
              <a:gd name="connsiteY1645" fmla="*/ 1880805 h 6042833"/>
              <a:gd name="connsiteX1646" fmla="*/ 5657212 w 9397819"/>
              <a:gd name="connsiteY1646" fmla="*/ 1889115 h 6042833"/>
              <a:gd name="connsiteX1647" fmla="*/ 5653941 w 9397819"/>
              <a:gd name="connsiteY1647" fmla="*/ 1891725 h 6042833"/>
              <a:gd name="connsiteX1648" fmla="*/ 5653342 w 9397819"/>
              <a:gd name="connsiteY1648" fmla="*/ 1893170 h 6042833"/>
              <a:gd name="connsiteX1649" fmla="*/ 5648336 w 9397819"/>
              <a:gd name="connsiteY1649" fmla="*/ 1898415 h 6042833"/>
              <a:gd name="connsiteX1650" fmla="*/ 5641773 w 9397819"/>
              <a:gd name="connsiteY1650" fmla="*/ 1919330 h 6042833"/>
              <a:gd name="connsiteX1651" fmla="*/ 5667673 w 9397819"/>
              <a:gd name="connsiteY1651" fmla="*/ 1979813 h 6042833"/>
              <a:gd name="connsiteX1652" fmla="*/ 5667075 w 9397819"/>
              <a:gd name="connsiteY1652" fmla="*/ 1979934 h 6042833"/>
              <a:gd name="connsiteX1653" fmla="*/ 5667434 w 9397819"/>
              <a:gd name="connsiteY1653" fmla="*/ 1980835 h 6042833"/>
              <a:gd name="connsiteX1654" fmla="*/ 5672466 w 9397819"/>
              <a:gd name="connsiteY1654" fmla="*/ 1993457 h 6042833"/>
              <a:gd name="connsiteX1655" fmla="*/ 5672466 w 9397819"/>
              <a:gd name="connsiteY1655" fmla="*/ 2016536 h 6042833"/>
              <a:gd name="connsiteX1656" fmla="*/ 5666715 w 9397819"/>
              <a:gd name="connsiteY1656" fmla="*/ 2022307 h 6042833"/>
              <a:gd name="connsiteX1657" fmla="*/ 5655694 w 9397819"/>
              <a:gd name="connsiteY1657" fmla="*/ 2030961 h 6042833"/>
              <a:gd name="connsiteX1658" fmla="*/ 5624067 w 9397819"/>
              <a:gd name="connsiteY1658" fmla="*/ 2102603 h 6042833"/>
              <a:gd name="connsiteX1659" fmla="*/ 5566568 w 9397819"/>
              <a:gd name="connsiteY1659" fmla="*/ 2180498 h 6042833"/>
              <a:gd name="connsiteX1660" fmla="*/ 5551610 w 9397819"/>
              <a:gd name="connsiteY1660" fmla="*/ 2189830 h 6042833"/>
              <a:gd name="connsiteX1661" fmla="*/ 5541129 w 9397819"/>
              <a:gd name="connsiteY1661" fmla="*/ 2190184 h 6042833"/>
              <a:gd name="connsiteX1662" fmla="*/ 5541314 w 9397819"/>
              <a:gd name="connsiteY1662" fmla="*/ 2190257 h 6042833"/>
              <a:gd name="connsiteX1663" fmla="*/ 5568305 w 9397819"/>
              <a:gd name="connsiteY1663" fmla="*/ 2180533 h 6042833"/>
              <a:gd name="connsiteX1664" fmla="*/ 5625899 w 9397819"/>
              <a:gd name="connsiteY1664" fmla="*/ 2102756 h 6042833"/>
              <a:gd name="connsiteX1665" fmla="*/ 5657567 w 9397819"/>
              <a:gd name="connsiteY1665" fmla="*/ 2031213 h 6042833"/>
              <a:gd name="connsiteX1666" fmla="*/ 5668609 w 9397819"/>
              <a:gd name="connsiteY1666" fmla="*/ 2022570 h 6042833"/>
              <a:gd name="connsiteX1667" fmla="*/ 5674360 w 9397819"/>
              <a:gd name="connsiteY1667" fmla="*/ 2016808 h 6042833"/>
              <a:gd name="connsiteX1668" fmla="*/ 5674360 w 9397819"/>
              <a:gd name="connsiteY1668" fmla="*/ 1993769 h 6042833"/>
              <a:gd name="connsiteX1669" fmla="*/ 5668609 w 9397819"/>
              <a:gd name="connsiteY1669" fmla="*/ 1979364 h 6042833"/>
              <a:gd name="connsiteX1670" fmla="*/ 5642693 w 9397819"/>
              <a:gd name="connsiteY1670" fmla="*/ 1918864 h 6042833"/>
              <a:gd name="connsiteX1671" fmla="*/ 5653342 w 9397819"/>
              <a:gd name="connsiteY1671" fmla="*/ 1893170 h 6042833"/>
              <a:gd name="connsiteX1672" fmla="*/ 5657212 w 9397819"/>
              <a:gd name="connsiteY1672" fmla="*/ 1889115 h 6042833"/>
              <a:gd name="connsiteX1673" fmla="*/ 5673722 w 9397819"/>
              <a:gd name="connsiteY1673" fmla="*/ 1875940 h 6042833"/>
              <a:gd name="connsiteX1674" fmla="*/ 5708961 w 9397819"/>
              <a:gd name="connsiteY1674" fmla="*/ 1855956 h 6042833"/>
              <a:gd name="connsiteX1675" fmla="*/ 5439739 w 9397819"/>
              <a:gd name="connsiteY1675" fmla="*/ 1826848 h 6042833"/>
              <a:gd name="connsiteX1676" fmla="*/ 5448339 w 9397819"/>
              <a:gd name="connsiteY1676" fmla="*/ 1842720 h 6042833"/>
              <a:gd name="connsiteX1677" fmla="*/ 5448929 w 9397819"/>
              <a:gd name="connsiteY1677" fmla="*/ 1843461 h 6042833"/>
              <a:gd name="connsiteX1678" fmla="*/ 5440128 w 9397819"/>
              <a:gd name="connsiteY1678" fmla="*/ 1827265 h 6042833"/>
              <a:gd name="connsiteX1679" fmla="*/ 6187976 w 9397819"/>
              <a:gd name="connsiteY1679" fmla="*/ 1810138 h 6042833"/>
              <a:gd name="connsiteX1680" fmla="*/ 6172497 w 9397819"/>
              <a:gd name="connsiteY1680" fmla="*/ 1810838 h 6042833"/>
              <a:gd name="connsiteX1681" fmla="*/ 6171279 w 9397819"/>
              <a:gd name="connsiteY1681" fmla="*/ 1812183 h 6042833"/>
              <a:gd name="connsiteX1682" fmla="*/ 6192577 w 9397819"/>
              <a:gd name="connsiteY1682" fmla="*/ 1811252 h 6042833"/>
              <a:gd name="connsiteX1683" fmla="*/ 6227341 w 9397819"/>
              <a:gd name="connsiteY1683" fmla="*/ 1812277 h 6042833"/>
              <a:gd name="connsiteX1684" fmla="*/ 6243687 w 9397819"/>
              <a:gd name="connsiteY1684" fmla="*/ 1816817 h 6042833"/>
              <a:gd name="connsiteX1685" fmla="*/ 6248608 w 9397819"/>
              <a:gd name="connsiteY1685" fmla="*/ 1821834 h 6042833"/>
              <a:gd name="connsiteX1686" fmla="*/ 6248823 w 9397819"/>
              <a:gd name="connsiteY1686" fmla="*/ 1822103 h 6042833"/>
              <a:gd name="connsiteX1687" fmla="*/ 6248835 w 9397819"/>
              <a:gd name="connsiteY1687" fmla="*/ 1822066 h 6042833"/>
              <a:gd name="connsiteX1688" fmla="*/ 6248608 w 9397819"/>
              <a:gd name="connsiteY1688" fmla="*/ 1821834 h 6042833"/>
              <a:gd name="connsiteX1689" fmla="*/ 6244845 w 9397819"/>
              <a:gd name="connsiteY1689" fmla="*/ 1817139 h 6042833"/>
              <a:gd name="connsiteX1690" fmla="*/ 6243687 w 9397819"/>
              <a:gd name="connsiteY1690" fmla="*/ 1816817 h 6042833"/>
              <a:gd name="connsiteX1691" fmla="*/ 6241672 w 9397819"/>
              <a:gd name="connsiteY1691" fmla="*/ 1814763 h 6042833"/>
              <a:gd name="connsiteX1692" fmla="*/ 6187976 w 9397819"/>
              <a:gd name="connsiteY1692" fmla="*/ 1810138 h 6042833"/>
              <a:gd name="connsiteX1693" fmla="*/ 2898717 w 9397819"/>
              <a:gd name="connsiteY1693" fmla="*/ 1802233 h 6042833"/>
              <a:gd name="connsiteX1694" fmla="*/ 2895528 w 9397819"/>
              <a:gd name="connsiteY1694" fmla="*/ 1803729 h 6042833"/>
              <a:gd name="connsiteX1695" fmla="*/ 2897423 w 9397819"/>
              <a:gd name="connsiteY1695" fmla="*/ 1803826 h 6042833"/>
              <a:gd name="connsiteX1696" fmla="*/ 2902997 w 9397819"/>
              <a:gd name="connsiteY1696" fmla="*/ 1802452 h 6042833"/>
              <a:gd name="connsiteX1697" fmla="*/ 3928411 w 9397819"/>
              <a:gd name="connsiteY1697" fmla="*/ 1754707 h 6042833"/>
              <a:gd name="connsiteX1698" fmla="*/ 3927943 w 9397819"/>
              <a:gd name="connsiteY1698" fmla="*/ 1754825 h 6042833"/>
              <a:gd name="connsiteX1699" fmla="*/ 3909341 w 9397819"/>
              <a:gd name="connsiteY1699" fmla="*/ 1761032 h 6042833"/>
              <a:gd name="connsiteX1700" fmla="*/ 3909354 w 9397819"/>
              <a:gd name="connsiteY1700" fmla="*/ 1761064 h 6042833"/>
              <a:gd name="connsiteX1701" fmla="*/ 4580141 w 9397819"/>
              <a:gd name="connsiteY1701" fmla="*/ 1749727 h 6042833"/>
              <a:gd name="connsiteX1702" fmla="*/ 4559201 w 9397819"/>
              <a:gd name="connsiteY1702" fmla="*/ 1757071 h 6042833"/>
              <a:gd name="connsiteX1703" fmla="*/ 4559202 w 9397819"/>
              <a:gd name="connsiteY1703" fmla="*/ 1757075 h 6042833"/>
              <a:gd name="connsiteX1704" fmla="*/ 4580016 w 9397819"/>
              <a:gd name="connsiteY1704" fmla="*/ 1749784 h 6042833"/>
              <a:gd name="connsiteX1705" fmla="*/ 5875158 w 9397819"/>
              <a:gd name="connsiteY1705" fmla="*/ 1743028 h 6042833"/>
              <a:gd name="connsiteX1706" fmla="*/ 5874868 w 9397819"/>
              <a:gd name="connsiteY1706" fmla="*/ 1743649 h 6042833"/>
              <a:gd name="connsiteX1707" fmla="*/ 5876549 w 9397819"/>
              <a:gd name="connsiteY1707" fmla="*/ 1748049 h 6042833"/>
              <a:gd name="connsiteX1708" fmla="*/ 5876973 w 9397819"/>
              <a:gd name="connsiteY1708" fmla="*/ 1747776 h 6042833"/>
              <a:gd name="connsiteX1709" fmla="*/ 3992822 w 9397819"/>
              <a:gd name="connsiteY1709" fmla="*/ 1735852 h 6042833"/>
              <a:gd name="connsiteX1710" fmla="*/ 3991984 w 9397819"/>
              <a:gd name="connsiteY1710" fmla="*/ 1736093 h 6042833"/>
              <a:gd name="connsiteX1711" fmla="*/ 3963904 w 9397819"/>
              <a:gd name="connsiteY1711" fmla="*/ 1745700 h 6042833"/>
              <a:gd name="connsiteX1712" fmla="*/ 3964509 w 9397819"/>
              <a:gd name="connsiteY1712" fmla="*/ 1745547 h 6042833"/>
              <a:gd name="connsiteX1713" fmla="*/ 5087018 w 9397819"/>
              <a:gd name="connsiteY1713" fmla="*/ 1734697 h 6042833"/>
              <a:gd name="connsiteX1714" fmla="*/ 5089811 w 9397819"/>
              <a:gd name="connsiteY1714" fmla="*/ 1765547 h 6042833"/>
              <a:gd name="connsiteX1715" fmla="*/ 5091249 w 9397819"/>
              <a:gd name="connsiteY1715" fmla="*/ 1781776 h 6042833"/>
              <a:gd name="connsiteX1716" fmla="*/ 5091603 w 9397819"/>
              <a:gd name="connsiteY1716" fmla="*/ 1782574 h 6042833"/>
              <a:gd name="connsiteX1717" fmla="*/ 5090192 w 9397819"/>
              <a:gd name="connsiteY1717" fmla="*/ 1766694 h 6042833"/>
              <a:gd name="connsiteX1718" fmla="*/ 5087312 w 9397819"/>
              <a:gd name="connsiteY1718" fmla="*/ 1735011 h 6042833"/>
              <a:gd name="connsiteX1719" fmla="*/ 2308134 w 9397819"/>
              <a:gd name="connsiteY1719" fmla="*/ 1734210 h 6042833"/>
              <a:gd name="connsiteX1720" fmla="*/ 2278978 w 9397819"/>
              <a:gd name="connsiteY1720" fmla="*/ 1742488 h 6042833"/>
              <a:gd name="connsiteX1721" fmla="*/ 2273230 w 9397819"/>
              <a:gd name="connsiteY1721" fmla="*/ 1768373 h 6042833"/>
              <a:gd name="connsiteX1722" fmla="*/ 2232920 w 9397819"/>
              <a:gd name="connsiteY1722" fmla="*/ 1820163 h 6042833"/>
              <a:gd name="connsiteX1723" fmla="*/ 2172461 w 9397819"/>
              <a:gd name="connsiteY1723" fmla="*/ 1886340 h 6042833"/>
              <a:gd name="connsiteX1724" fmla="*/ 2126865 w 9397819"/>
              <a:gd name="connsiteY1724" fmla="*/ 1929494 h 6042833"/>
              <a:gd name="connsiteX1725" fmla="*/ 2114823 w 9397819"/>
              <a:gd name="connsiteY1725" fmla="*/ 1939232 h 6042833"/>
              <a:gd name="connsiteX1726" fmla="*/ 2116144 w 9397819"/>
              <a:gd name="connsiteY1726" fmla="*/ 1940319 h 6042833"/>
              <a:gd name="connsiteX1727" fmla="*/ 2142378 w 9397819"/>
              <a:gd name="connsiteY1727" fmla="*/ 1928983 h 6042833"/>
              <a:gd name="connsiteX1728" fmla="*/ 2187948 w 9397819"/>
              <a:gd name="connsiteY1728" fmla="*/ 1885761 h 6042833"/>
              <a:gd name="connsiteX1729" fmla="*/ 2248441 w 9397819"/>
              <a:gd name="connsiteY1729" fmla="*/ 1819532 h 6042833"/>
              <a:gd name="connsiteX1730" fmla="*/ 2288732 w 9397819"/>
              <a:gd name="connsiteY1730" fmla="*/ 1767685 h 6042833"/>
              <a:gd name="connsiteX1731" fmla="*/ 2294508 w 9397819"/>
              <a:gd name="connsiteY1731" fmla="*/ 1741736 h 6042833"/>
              <a:gd name="connsiteX1732" fmla="*/ 2312847 w 9397819"/>
              <a:gd name="connsiteY1732" fmla="*/ 1736528 h 6042833"/>
              <a:gd name="connsiteX1733" fmla="*/ 2376879 w 9397819"/>
              <a:gd name="connsiteY1733" fmla="*/ 1725219 h 6042833"/>
              <a:gd name="connsiteX1734" fmla="*/ 2353840 w 9397819"/>
              <a:gd name="connsiteY1734" fmla="*/ 1741762 h 6042833"/>
              <a:gd name="connsiteX1735" fmla="*/ 2348049 w 9397819"/>
              <a:gd name="connsiteY1735" fmla="*/ 1744988 h 6042833"/>
              <a:gd name="connsiteX1736" fmla="*/ 2358379 w 9397819"/>
              <a:gd name="connsiteY1736" fmla="*/ 1747145 h 6042833"/>
              <a:gd name="connsiteX1737" fmla="*/ 2380335 w 9397819"/>
              <a:gd name="connsiteY1737" fmla="*/ 1731662 h 6042833"/>
              <a:gd name="connsiteX1738" fmla="*/ 2386136 w 9397819"/>
              <a:gd name="connsiteY1738" fmla="*/ 1728197 h 6042833"/>
              <a:gd name="connsiteX1739" fmla="*/ 4518207 w 9397819"/>
              <a:gd name="connsiteY1739" fmla="*/ 1719877 h 6042833"/>
              <a:gd name="connsiteX1740" fmla="*/ 4518126 w 9397819"/>
              <a:gd name="connsiteY1740" fmla="*/ 1719894 h 6042833"/>
              <a:gd name="connsiteX1741" fmla="*/ 4493054 w 9397819"/>
              <a:gd name="connsiteY1741" fmla="*/ 1729434 h 6042833"/>
              <a:gd name="connsiteX1742" fmla="*/ 4493131 w 9397819"/>
              <a:gd name="connsiteY1742" fmla="*/ 1729427 h 6042833"/>
              <a:gd name="connsiteX1743" fmla="*/ 7218825 w 9397819"/>
              <a:gd name="connsiteY1743" fmla="*/ 1704511 h 6042833"/>
              <a:gd name="connsiteX1744" fmla="*/ 7196033 w 9397819"/>
              <a:gd name="connsiteY1744" fmla="*/ 1714896 h 6042833"/>
              <a:gd name="connsiteX1745" fmla="*/ 7168163 w 9397819"/>
              <a:gd name="connsiteY1745" fmla="*/ 1723829 h 6042833"/>
              <a:gd name="connsiteX1746" fmla="*/ 7167265 w 9397819"/>
              <a:gd name="connsiteY1746" fmla="*/ 1724555 h 6042833"/>
              <a:gd name="connsiteX1747" fmla="*/ 7194716 w 9397819"/>
              <a:gd name="connsiteY1747" fmla="*/ 1715756 h 6042833"/>
              <a:gd name="connsiteX1748" fmla="*/ 7218241 w 9397819"/>
              <a:gd name="connsiteY1748" fmla="*/ 1705025 h 6042833"/>
              <a:gd name="connsiteX1749" fmla="*/ 4348955 w 9397819"/>
              <a:gd name="connsiteY1749" fmla="*/ 1692609 h 6042833"/>
              <a:gd name="connsiteX1750" fmla="*/ 4348110 w 9397819"/>
              <a:gd name="connsiteY1750" fmla="*/ 1692625 h 6042833"/>
              <a:gd name="connsiteX1751" fmla="*/ 4348779 w 9397819"/>
              <a:gd name="connsiteY1751" fmla="*/ 1705973 h 6042833"/>
              <a:gd name="connsiteX1752" fmla="*/ 4345903 w 9397819"/>
              <a:gd name="connsiteY1752" fmla="*/ 1723968 h 6042833"/>
              <a:gd name="connsiteX1753" fmla="*/ 4332628 w 9397819"/>
              <a:gd name="connsiteY1753" fmla="*/ 1732657 h 6042833"/>
              <a:gd name="connsiteX1754" fmla="*/ 4333068 w 9397819"/>
              <a:gd name="connsiteY1754" fmla="*/ 1732641 h 6042833"/>
              <a:gd name="connsiteX1755" fmla="*/ 4349616 w 9397819"/>
              <a:gd name="connsiteY1755" fmla="*/ 1705696 h 6042833"/>
              <a:gd name="connsiteX1756" fmla="*/ 5066226 w 9397819"/>
              <a:gd name="connsiteY1756" fmla="*/ 1690154 h 6042833"/>
              <a:gd name="connsiteX1757" fmla="*/ 5066945 w 9397819"/>
              <a:gd name="connsiteY1757" fmla="*/ 1705973 h 6042833"/>
              <a:gd name="connsiteX1758" fmla="*/ 5067142 w 9397819"/>
              <a:gd name="connsiteY1758" fmla="*/ 1706260 h 6042833"/>
              <a:gd name="connsiteX1759" fmla="*/ 5066446 w 9397819"/>
              <a:gd name="connsiteY1759" fmla="*/ 1690848 h 6042833"/>
              <a:gd name="connsiteX1760" fmla="*/ 4400059 w 9397819"/>
              <a:gd name="connsiteY1760" fmla="*/ 1673799 h 6042833"/>
              <a:gd name="connsiteX1761" fmla="*/ 4383329 w 9397819"/>
              <a:gd name="connsiteY1761" fmla="*/ 1685801 h 6042833"/>
              <a:gd name="connsiteX1762" fmla="*/ 4369959 w 9397819"/>
              <a:gd name="connsiteY1762" fmla="*/ 1693704 h 6042833"/>
              <a:gd name="connsiteX1763" fmla="*/ 4370252 w 9397819"/>
              <a:gd name="connsiteY1763" fmla="*/ 1693739 h 6042833"/>
              <a:gd name="connsiteX1764" fmla="*/ 4384148 w 9397819"/>
              <a:gd name="connsiteY1764" fmla="*/ 1685527 h 6042833"/>
              <a:gd name="connsiteX1765" fmla="*/ 4400473 w 9397819"/>
              <a:gd name="connsiteY1765" fmla="*/ 1673813 h 6042833"/>
              <a:gd name="connsiteX1766" fmla="*/ 3865728 w 9397819"/>
              <a:gd name="connsiteY1766" fmla="*/ 1667973 h 6042833"/>
              <a:gd name="connsiteX1767" fmla="*/ 3849785 w 9397819"/>
              <a:gd name="connsiteY1767" fmla="*/ 1671425 h 6042833"/>
              <a:gd name="connsiteX1768" fmla="*/ 3848354 w 9397819"/>
              <a:gd name="connsiteY1768" fmla="*/ 1671735 h 6042833"/>
              <a:gd name="connsiteX1769" fmla="*/ 3853254 w 9397819"/>
              <a:gd name="connsiteY1769" fmla="*/ 1673106 h 6042833"/>
              <a:gd name="connsiteX1770" fmla="*/ 3866512 w 9397819"/>
              <a:gd name="connsiteY1770" fmla="*/ 1670229 h 6042833"/>
              <a:gd name="connsiteX1771" fmla="*/ 3865698 w 9397819"/>
              <a:gd name="connsiteY1771" fmla="*/ 1668033 h 6042833"/>
              <a:gd name="connsiteX1772" fmla="*/ 3817485 w 9397819"/>
              <a:gd name="connsiteY1772" fmla="*/ 1665426 h 6042833"/>
              <a:gd name="connsiteX1773" fmla="*/ 3785810 w 9397819"/>
              <a:gd name="connsiteY1773" fmla="*/ 1685568 h 6042833"/>
              <a:gd name="connsiteX1774" fmla="*/ 3783379 w 9397819"/>
              <a:gd name="connsiteY1774" fmla="*/ 1688023 h 6042833"/>
              <a:gd name="connsiteX1775" fmla="*/ 3787290 w 9397819"/>
              <a:gd name="connsiteY1775" fmla="*/ 1692110 h 6042833"/>
              <a:gd name="connsiteX1776" fmla="*/ 3801411 w 9397819"/>
              <a:gd name="connsiteY1776" fmla="*/ 1684622 h 6042833"/>
              <a:gd name="connsiteX1777" fmla="*/ 3812938 w 9397819"/>
              <a:gd name="connsiteY1777" fmla="*/ 1669136 h 6042833"/>
              <a:gd name="connsiteX1778" fmla="*/ 3820466 w 9397819"/>
              <a:gd name="connsiteY1778" fmla="*/ 1667390 h 6042833"/>
              <a:gd name="connsiteX1779" fmla="*/ 3742280 w 9397819"/>
              <a:gd name="connsiteY1779" fmla="*/ 1658756 h 6042833"/>
              <a:gd name="connsiteX1780" fmla="*/ 3736873 w 9397819"/>
              <a:gd name="connsiteY1780" fmla="*/ 1659670 h 6042833"/>
              <a:gd name="connsiteX1781" fmla="*/ 3722703 w 9397819"/>
              <a:gd name="connsiteY1781" fmla="*/ 1691845 h 6042833"/>
              <a:gd name="connsiteX1782" fmla="*/ 3721543 w 9397819"/>
              <a:gd name="connsiteY1782" fmla="*/ 1692033 h 6042833"/>
              <a:gd name="connsiteX1783" fmla="*/ 3723674 w 9397819"/>
              <a:gd name="connsiteY1783" fmla="*/ 1693271 h 6042833"/>
              <a:gd name="connsiteX1784" fmla="*/ 3745946 w 9397819"/>
              <a:gd name="connsiteY1784" fmla="*/ 1670516 h 6042833"/>
              <a:gd name="connsiteX1785" fmla="*/ 3748974 w 9397819"/>
              <a:gd name="connsiteY1785" fmla="*/ 1665031 h 6042833"/>
              <a:gd name="connsiteX1786" fmla="*/ 3747756 w 9397819"/>
              <a:gd name="connsiteY1786" fmla="*/ 1663245 h 6042833"/>
              <a:gd name="connsiteX1787" fmla="*/ 3742280 w 9397819"/>
              <a:gd name="connsiteY1787" fmla="*/ 1658756 h 6042833"/>
              <a:gd name="connsiteX1788" fmla="*/ 4702327 w 9397819"/>
              <a:gd name="connsiteY1788" fmla="*/ 1646363 h 6042833"/>
              <a:gd name="connsiteX1789" fmla="*/ 4702147 w 9397819"/>
              <a:gd name="connsiteY1789" fmla="*/ 1646512 h 6042833"/>
              <a:gd name="connsiteX1790" fmla="*/ 4695823 w 9397819"/>
              <a:gd name="connsiteY1790" fmla="*/ 1649458 h 6042833"/>
              <a:gd name="connsiteX1791" fmla="*/ 4694881 w 9397819"/>
              <a:gd name="connsiteY1791" fmla="*/ 1652520 h 6042833"/>
              <a:gd name="connsiteX1792" fmla="*/ 4693397 w 9397819"/>
              <a:gd name="connsiteY1792" fmla="*/ 1653747 h 6042833"/>
              <a:gd name="connsiteX1793" fmla="*/ 4687955 w 9397819"/>
              <a:gd name="connsiteY1793" fmla="*/ 1676674 h 6042833"/>
              <a:gd name="connsiteX1794" fmla="*/ 4656298 w 9397819"/>
              <a:gd name="connsiteY1794" fmla="*/ 1731412 h 6042833"/>
              <a:gd name="connsiteX1795" fmla="*/ 4653418 w 9397819"/>
              <a:gd name="connsiteY1795" fmla="*/ 1777507 h 6042833"/>
              <a:gd name="connsiteX1796" fmla="*/ 4645502 w 9397819"/>
              <a:gd name="connsiteY1796" fmla="*/ 1782808 h 6042833"/>
              <a:gd name="connsiteX1797" fmla="*/ 4646155 w 9397819"/>
              <a:gd name="connsiteY1797" fmla="*/ 1782588 h 6042833"/>
              <a:gd name="connsiteX1798" fmla="*/ 4654157 w 9397819"/>
              <a:gd name="connsiteY1798" fmla="*/ 1777226 h 6042833"/>
              <a:gd name="connsiteX1799" fmla="*/ 4657038 w 9397819"/>
              <a:gd name="connsiteY1799" fmla="*/ 1731134 h 6042833"/>
              <a:gd name="connsiteX1800" fmla="*/ 4688690 w 9397819"/>
              <a:gd name="connsiteY1800" fmla="*/ 1676408 h 6042833"/>
              <a:gd name="connsiteX1801" fmla="*/ 4692818 w 9397819"/>
              <a:gd name="connsiteY1801" fmla="*/ 1659220 h 6042833"/>
              <a:gd name="connsiteX1802" fmla="*/ 4694881 w 9397819"/>
              <a:gd name="connsiteY1802" fmla="*/ 1652520 h 6042833"/>
              <a:gd name="connsiteX1803" fmla="*/ 4702147 w 9397819"/>
              <a:gd name="connsiteY1803" fmla="*/ 1646512 h 6042833"/>
              <a:gd name="connsiteX1804" fmla="*/ 4702438 w 9397819"/>
              <a:gd name="connsiteY1804" fmla="*/ 1646376 h 6042833"/>
              <a:gd name="connsiteX1805" fmla="*/ 5055488 w 9397819"/>
              <a:gd name="connsiteY1805" fmla="*/ 1629385 h 6042833"/>
              <a:gd name="connsiteX1806" fmla="*/ 5058304 w 9397819"/>
              <a:gd name="connsiteY1806" fmla="*/ 1651236 h 6042833"/>
              <a:gd name="connsiteX1807" fmla="*/ 5061184 w 9397819"/>
              <a:gd name="connsiteY1807" fmla="*/ 1674284 h 6042833"/>
              <a:gd name="connsiteX1808" fmla="*/ 5061409 w 9397819"/>
              <a:gd name="connsiteY1808" fmla="*/ 1674992 h 6042833"/>
              <a:gd name="connsiteX1809" fmla="*/ 5058531 w 9397819"/>
              <a:gd name="connsiteY1809" fmla="*/ 1651961 h 6042833"/>
              <a:gd name="connsiteX1810" fmla="*/ 5055652 w 9397819"/>
              <a:gd name="connsiteY1810" fmla="*/ 1629643 h 6042833"/>
              <a:gd name="connsiteX1811" fmla="*/ 4150175 w 9397819"/>
              <a:gd name="connsiteY1811" fmla="*/ 1625300 h 6042833"/>
              <a:gd name="connsiteX1812" fmla="*/ 4149074 w 9397819"/>
              <a:gd name="connsiteY1812" fmla="*/ 1625927 h 6042833"/>
              <a:gd name="connsiteX1813" fmla="*/ 4134763 w 9397819"/>
              <a:gd name="connsiteY1813" fmla="*/ 1632365 h 6042833"/>
              <a:gd name="connsiteX1814" fmla="*/ 4131232 w 9397819"/>
              <a:gd name="connsiteY1814" fmla="*/ 1636097 h 6042833"/>
              <a:gd name="connsiteX1815" fmla="*/ 4124992 w 9397819"/>
              <a:gd name="connsiteY1815" fmla="*/ 1639655 h 6042833"/>
              <a:gd name="connsiteX1816" fmla="*/ 4124642 w 9397819"/>
              <a:gd name="connsiteY1816" fmla="*/ 1643064 h 6042833"/>
              <a:gd name="connsiteX1817" fmla="*/ 4123201 w 9397819"/>
              <a:gd name="connsiteY1817" fmla="*/ 1644588 h 6042833"/>
              <a:gd name="connsiteX1818" fmla="*/ 4124119 w 9397819"/>
              <a:gd name="connsiteY1818" fmla="*/ 1648171 h 6042833"/>
              <a:gd name="connsiteX1819" fmla="*/ 4123553 w 9397819"/>
              <a:gd name="connsiteY1819" fmla="*/ 1653694 h 6042833"/>
              <a:gd name="connsiteX1820" fmla="*/ 4132567 w 9397819"/>
              <a:gd name="connsiteY1820" fmla="*/ 1667146 h 6042833"/>
              <a:gd name="connsiteX1821" fmla="*/ 4135045 w 9397819"/>
              <a:gd name="connsiteY1821" fmla="*/ 1671188 h 6042833"/>
              <a:gd name="connsiteX1822" fmla="*/ 4144414 w 9397819"/>
              <a:gd name="connsiteY1822" fmla="*/ 1688205 h 6042833"/>
              <a:gd name="connsiteX1823" fmla="*/ 4126128 w 9397819"/>
              <a:gd name="connsiteY1823" fmla="*/ 1725654 h 6042833"/>
              <a:gd name="connsiteX1824" fmla="*/ 4085036 w 9397819"/>
              <a:gd name="connsiteY1824" fmla="*/ 1745535 h 6042833"/>
              <a:gd name="connsiteX1825" fmla="*/ 4085356 w 9397819"/>
              <a:gd name="connsiteY1825" fmla="*/ 1745547 h 6042833"/>
              <a:gd name="connsiteX1826" fmla="*/ 4145311 w 9397819"/>
              <a:gd name="connsiteY1826" fmla="*/ 1687931 h 6042833"/>
              <a:gd name="connsiteX1827" fmla="*/ 4135045 w 9397819"/>
              <a:gd name="connsiteY1827" fmla="*/ 1671188 h 6042833"/>
              <a:gd name="connsiteX1828" fmla="*/ 4133985 w 9397819"/>
              <a:gd name="connsiteY1828" fmla="*/ 1669262 h 6042833"/>
              <a:gd name="connsiteX1829" fmla="*/ 4132567 w 9397819"/>
              <a:gd name="connsiteY1829" fmla="*/ 1667146 h 6042833"/>
              <a:gd name="connsiteX1830" fmla="*/ 4126407 w 9397819"/>
              <a:gd name="connsiteY1830" fmla="*/ 1657099 h 6042833"/>
              <a:gd name="connsiteX1831" fmla="*/ 4124119 w 9397819"/>
              <a:gd name="connsiteY1831" fmla="*/ 1648171 h 6042833"/>
              <a:gd name="connsiteX1832" fmla="*/ 4124642 w 9397819"/>
              <a:gd name="connsiteY1832" fmla="*/ 1643064 h 6042833"/>
              <a:gd name="connsiteX1833" fmla="*/ 4131232 w 9397819"/>
              <a:gd name="connsiteY1833" fmla="*/ 1636097 h 6042833"/>
              <a:gd name="connsiteX1834" fmla="*/ 4149074 w 9397819"/>
              <a:gd name="connsiteY1834" fmla="*/ 1625927 h 6042833"/>
              <a:gd name="connsiteX1835" fmla="*/ 4150364 w 9397819"/>
              <a:gd name="connsiteY1835" fmla="*/ 1625347 h 6042833"/>
              <a:gd name="connsiteX1836" fmla="*/ 4208715 w 9397819"/>
              <a:gd name="connsiteY1836" fmla="*/ 1619889 h 6042833"/>
              <a:gd name="connsiteX1837" fmla="*/ 4208467 w 9397819"/>
              <a:gd name="connsiteY1837" fmla="*/ 1619900 h 6042833"/>
              <a:gd name="connsiteX1838" fmla="*/ 4182547 w 9397819"/>
              <a:gd name="connsiteY1838" fmla="*/ 1630770 h 6042833"/>
              <a:gd name="connsiteX1839" fmla="*/ 4182713 w 9397819"/>
              <a:gd name="connsiteY1839" fmla="*/ 1630789 h 6042833"/>
              <a:gd name="connsiteX1840" fmla="*/ 4759929 w 9397819"/>
              <a:gd name="connsiteY1840" fmla="*/ 1596002 h 6042833"/>
              <a:gd name="connsiteX1841" fmla="*/ 4739290 w 9397819"/>
              <a:gd name="connsiteY1841" fmla="*/ 1616658 h 6042833"/>
              <a:gd name="connsiteX1842" fmla="*/ 4736783 w 9397819"/>
              <a:gd name="connsiteY1842" fmla="*/ 1620889 h 6042833"/>
              <a:gd name="connsiteX1843" fmla="*/ 4734429 w 9397819"/>
              <a:gd name="connsiteY1843" fmla="*/ 1624178 h 6042833"/>
              <a:gd name="connsiteX1844" fmla="*/ 4733604 w 9397819"/>
              <a:gd name="connsiteY1844" fmla="*/ 1626251 h 6042833"/>
              <a:gd name="connsiteX1845" fmla="*/ 4731393 w 9397819"/>
              <a:gd name="connsiteY1845" fmla="*/ 1629980 h 6042833"/>
              <a:gd name="connsiteX1846" fmla="*/ 4724715 w 9397819"/>
              <a:gd name="connsiteY1846" fmla="*/ 1645425 h 6042833"/>
              <a:gd name="connsiteX1847" fmla="*/ 4719691 w 9397819"/>
              <a:gd name="connsiteY1847" fmla="*/ 1648060 h 6042833"/>
              <a:gd name="connsiteX1848" fmla="*/ 4719862 w 9397819"/>
              <a:gd name="connsiteY1848" fmla="*/ 1648080 h 6042833"/>
              <a:gd name="connsiteX1849" fmla="*/ 4729933 w 9397819"/>
              <a:gd name="connsiteY1849" fmla="*/ 1635476 h 6042833"/>
              <a:gd name="connsiteX1850" fmla="*/ 4733604 w 9397819"/>
              <a:gd name="connsiteY1850" fmla="*/ 1626251 h 6042833"/>
              <a:gd name="connsiteX1851" fmla="*/ 4736783 w 9397819"/>
              <a:gd name="connsiteY1851" fmla="*/ 1620889 h 6042833"/>
              <a:gd name="connsiteX1852" fmla="*/ 4740003 w 9397819"/>
              <a:gd name="connsiteY1852" fmla="*/ 1616388 h 6042833"/>
              <a:gd name="connsiteX1853" fmla="*/ 4749864 w 9397819"/>
              <a:gd name="connsiteY1853" fmla="*/ 1603477 h 6042833"/>
              <a:gd name="connsiteX1854" fmla="*/ 4760090 w 9397819"/>
              <a:gd name="connsiteY1854" fmla="*/ 1596126 h 6042833"/>
              <a:gd name="connsiteX1855" fmla="*/ 6165054 w 9397819"/>
              <a:gd name="connsiteY1855" fmla="*/ 1585724 h 6042833"/>
              <a:gd name="connsiteX1856" fmla="*/ 6170803 w 9397819"/>
              <a:gd name="connsiteY1856" fmla="*/ 1600117 h 6042833"/>
              <a:gd name="connsiteX1857" fmla="*/ 6189507 w 9397819"/>
              <a:gd name="connsiteY1857" fmla="*/ 1613801 h 6042833"/>
              <a:gd name="connsiteX1858" fmla="*/ 6194835 w 9397819"/>
              <a:gd name="connsiteY1858" fmla="*/ 1620075 h 6042833"/>
              <a:gd name="connsiteX1859" fmla="*/ 6195314 w 9397819"/>
              <a:gd name="connsiteY1859" fmla="*/ 1618754 h 6042833"/>
              <a:gd name="connsiteX1860" fmla="*/ 6171004 w 9397819"/>
              <a:gd name="connsiteY1860" fmla="*/ 1598510 h 6042833"/>
              <a:gd name="connsiteX1861" fmla="*/ 6168122 w 9397819"/>
              <a:gd name="connsiteY1861" fmla="*/ 1593478 h 6042833"/>
              <a:gd name="connsiteX1862" fmla="*/ 6165779 w 9397819"/>
              <a:gd name="connsiteY1862" fmla="*/ 1585873 h 6042833"/>
              <a:gd name="connsiteX1863" fmla="*/ 3572884 w 9397819"/>
              <a:gd name="connsiteY1863" fmla="*/ 1577992 h 6042833"/>
              <a:gd name="connsiteX1864" fmla="*/ 3555970 w 9397819"/>
              <a:gd name="connsiteY1864" fmla="*/ 1587708 h 6042833"/>
              <a:gd name="connsiteX1865" fmla="*/ 3469596 w 9397819"/>
              <a:gd name="connsiteY1865" fmla="*/ 1613618 h 6042833"/>
              <a:gd name="connsiteX1866" fmla="*/ 3363059 w 9397819"/>
              <a:gd name="connsiteY1866" fmla="*/ 1625131 h 6042833"/>
              <a:gd name="connsiteX1867" fmla="*/ 3388971 w 9397819"/>
              <a:gd name="connsiteY1867" fmla="*/ 1682696 h 6042833"/>
              <a:gd name="connsiteX1868" fmla="*/ 3406246 w 9397819"/>
              <a:gd name="connsiteY1868" fmla="*/ 1739782 h 6042833"/>
              <a:gd name="connsiteX1869" fmla="*/ 3435046 w 9397819"/>
              <a:gd name="connsiteY1869" fmla="*/ 1765691 h 6042833"/>
              <a:gd name="connsiteX1870" fmla="*/ 3483983 w 9397819"/>
              <a:gd name="connsiteY1870" fmla="*/ 1780077 h 6042833"/>
              <a:gd name="connsiteX1871" fmla="*/ 3507020 w 9397819"/>
              <a:gd name="connsiteY1871" fmla="*/ 1852039 h 6042833"/>
              <a:gd name="connsiteX1872" fmla="*/ 3527170 w 9397819"/>
              <a:gd name="connsiteY1872" fmla="*/ 1866425 h 6042833"/>
              <a:gd name="connsiteX1873" fmla="*/ 3544445 w 9397819"/>
              <a:gd name="connsiteY1873" fmla="*/ 1906731 h 6042833"/>
              <a:gd name="connsiteX1874" fmla="*/ 3558845 w 9397819"/>
              <a:gd name="connsiteY1874" fmla="*/ 1921117 h 6042833"/>
              <a:gd name="connsiteX1875" fmla="*/ 3527170 w 9397819"/>
              <a:gd name="connsiteY1875" fmla="*/ 1961412 h 6042833"/>
              <a:gd name="connsiteX1876" fmla="*/ 3498383 w 9397819"/>
              <a:gd name="connsiteY1876" fmla="*/ 1984438 h 6042833"/>
              <a:gd name="connsiteX1877" fmla="*/ 3492985 w 9397819"/>
              <a:gd name="connsiteY1877" fmla="*/ 2008548 h 6042833"/>
              <a:gd name="connsiteX1878" fmla="*/ 3489005 w 9397819"/>
              <a:gd name="connsiteY1878" fmla="*/ 2017905 h 6042833"/>
              <a:gd name="connsiteX1879" fmla="*/ 3496681 w 9397819"/>
              <a:gd name="connsiteY1879" fmla="*/ 2021161 h 6042833"/>
              <a:gd name="connsiteX1880" fmla="*/ 3513953 w 9397819"/>
              <a:gd name="connsiteY1880" fmla="*/ 1983696 h 6042833"/>
              <a:gd name="connsiteX1881" fmla="*/ 3542749 w 9397819"/>
              <a:gd name="connsiteY1881" fmla="*/ 1960665 h 6042833"/>
              <a:gd name="connsiteX1882" fmla="*/ 3574418 w 9397819"/>
              <a:gd name="connsiteY1882" fmla="*/ 1920334 h 6042833"/>
              <a:gd name="connsiteX1883" fmla="*/ 3560020 w 9397819"/>
              <a:gd name="connsiteY1883" fmla="*/ 1905926 h 6042833"/>
              <a:gd name="connsiteX1884" fmla="*/ 3542749 w 9397819"/>
              <a:gd name="connsiteY1884" fmla="*/ 1865621 h 6042833"/>
              <a:gd name="connsiteX1885" fmla="*/ 3522603 w 9397819"/>
              <a:gd name="connsiteY1885" fmla="*/ 1851213 h 6042833"/>
              <a:gd name="connsiteX1886" fmla="*/ 3499555 w 9397819"/>
              <a:gd name="connsiteY1886" fmla="*/ 1779201 h 6042833"/>
              <a:gd name="connsiteX1887" fmla="*/ 3450614 w 9397819"/>
              <a:gd name="connsiteY1887" fmla="*/ 1764793 h 6042833"/>
              <a:gd name="connsiteX1888" fmla="*/ 3421818 w 9397819"/>
              <a:gd name="connsiteY1888" fmla="*/ 1738870 h 6042833"/>
              <a:gd name="connsiteX1889" fmla="*/ 3404547 w 9397819"/>
              <a:gd name="connsiteY1889" fmla="*/ 1681730 h 6042833"/>
              <a:gd name="connsiteX1890" fmla="*/ 3378625 w 9397819"/>
              <a:gd name="connsiteY1890" fmla="*/ 1624125 h 6042833"/>
              <a:gd name="connsiteX1891" fmla="*/ 3485157 w 9397819"/>
              <a:gd name="connsiteY1891" fmla="*/ 1612609 h 6042833"/>
              <a:gd name="connsiteX1892" fmla="*/ 3571544 w 9397819"/>
              <a:gd name="connsiteY1892" fmla="*/ 1586686 h 6042833"/>
              <a:gd name="connsiteX1893" fmla="*/ 3580641 w 9397819"/>
              <a:gd name="connsiteY1893" fmla="*/ 1582314 h 6042833"/>
              <a:gd name="connsiteX1894" fmla="*/ 3576616 w 9397819"/>
              <a:gd name="connsiteY1894" fmla="*/ 1579208 h 6042833"/>
              <a:gd name="connsiteX1895" fmla="*/ 3572884 w 9397819"/>
              <a:gd name="connsiteY1895" fmla="*/ 1577992 h 6042833"/>
              <a:gd name="connsiteX1896" fmla="*/ 2520954 w 9397819"/>
              <a:gd name="connsiteY1896" fmla="*/ 1572859 h 6042833"/>
              <a:gd name="connsiteX1897" fmla="*/ 2497797 w 9397819"/>
              <a:gd name="connsiteY1897" fmla="*/ 1596229 h 6042833"/>
              <a:gd name="connsiteX1898" fmla="*/ 2477649 w 9397819"/>
              <a:gd name="connsiteY1898" fmla="*/ 1645147 h 6042833"/>
              <a:gd name="connsiteX1899" fmla="*/ 2457487 w 9397819"/>
              <a:gd name="connsiteY1899" fmla="*/ 1673913 h 6042833"/>
              <a:gd name="connsiteX1900" fmla="*/ 2454607 w 9397819"/>
              <a:gd name="connsiteY1900" fmla="*/ 1690699 h 6042833"/>
              <a:gd name="connsiteX1901" fmla="*/ 2469008 w 9397819"/>
              <a:gd name="connsiteY1901" fmla="*/ 1705561 h 6042833"/>
              <a:gd name="connsiteX1902" fmla="*/ 2440574 w 9397819"/>
              <a:gd name="connsiteY1902" fmla="*/ 1731394 h 6042833"/>
              <a:gd name="connsiteX1903" fmla="*/ 2423911 w 9397819"/>
              <a:gd name="connsiteY1903" fmla="*/ 1733089 h 6042833"/>
              <a:gd name="connsiteX1904" fmla="*/ 2432311 w 9397819"/>
              <a:gd name="connsiteY1904" fmla="*/ 1733072 h 6042833"/>
              <a:gd name="connsiteX1905" fmla="*/ 2484553 w 9397819"/>
              <a:gd name="connsiteY1905" fmla="*/ 1704787 h 6042833"/>
              <a:gd name="connsiteX1906" fmla="*/ 2470155 w 9397819"/>
              <a:gd name="connsiteY1906" fmla="*/ 1689889 h 6042833"/>
              <a:gd name="connsiteX1907" fmla="*/ 2473030 w 9397819"/>
              <a:gd name="connsiteY1907" fmla="*/ 1673106 h 6042833"/>
              <a:gd name="connsiteX1908" fmla="*/ 2493175 w 9397819"/>
              <a:gd name="connsiteY1908" fmla="*/ 1644291 h 6042833"/>
              <a:gd name="connsiteX1909" fmla="*/ 2513349 w 9397819"/>
              <a:gd name="connsiteY1909" fmla="*/ 1595336 h 6042833"/>
              <a:gd name="connsiteX1910" fmla="*/ 2514298 w 9397819"/>
              <a:gd name="connsiteY1910" fmla="*/ 1577554 h 6042833"/>
              <a:gd name="connsiteX1911" fmla="*/ 2532294 w 9397819"/>
              <a:gd name="connsiteY1911" fmla="*/ 1572991 h 6042833"/>
              <a:gd name="connsiteX1912" fmla="*/ 2572177 w 9397819"/>
              <a:gd name="connsiteY1912" fmla="*/ 1572140 h 6042833"/>
              <a:gd name="connsiteX1913" fmla="*/ 2571222 w 9397819"/>
              <a:gd name="connsiteY1913" fmla="*/ 1572259 h 6042833"/>
              <a:gd name="connsiteX1914" fmla="*/ 2573172 w 9397819"/>
              <a:gd name="connsiteY1914" fmla="*/ 1572264 h 6042833"/>
              <a:gd name="connsiteX1915" fmla="*/ 6764009 w 9397819"/>
              <a:gd name="connsiteY1915" fmla="*/ 1566916 h 6042833"/>
              <a:gd name="connsiteX1916" fmla="*/ 6762214 w 9397819"/>
              <a:gd name="connsiteY1916" fmla="*/ 1587718 h 6042833"/>
              <a:gd name="connsiteX1917" fmla="*/ 6749609 w 9397819"/>
              <a:gd name="connsiteY1917" fmla="*/ 1604270 h 6042833"/>
              <a:gd name="connsiteX1918" fmla="*/ 6740088 w 9397819"/>
              <a:gd name="connsiteY1918" fmla="*/ 1617226 h 6042833"/>
              <a:gd name="connsiteX1919" fmla="*/ 6739428 w 9397819"/>
              <a:gd name="connsiteY1919" fmla="*/ 1619709 h 6042833"/>
              <a:gd name="connsiteX1920" fmla="*/ 6737716 w 9397819"/>
              <a:gd name="connsiteY1920" fmla="*/ 1622131 h 6042833"/>
              <a:gd name="connsiteX1921" fmla="*/ 6737231 w 9397819"/>
              <a:gd name="connsiteY1921" fmla="*/ 1627969 h 6042833"/>
              <a:gd name="connsiteX1922" fmla="*/ 6736644 w 9397819"/>
              <a:gd name="connsiteY1922" fmla="*/ 1630178 h 6042833"/>
              <a:gd name="connsiteX1923" fmla="*/ 6737021 w 9397819"/>
              <a:gd name="connsiteY1923" fmla="*/ 1630501 h 6042833"/>
              <a:gd name="connsiteX1924" fmla="*/ 6737231 w 9397819"/>
              <a:gd name="connsiteY1924" fmla="*/ 1627969 h 6042833"/>
              <a:gd name="connsiteX1925" fmla="*/ 6739428 w 9397819"/>
              <a:gd name="connsiteY1925" fmla="*/ 1619709 h 6042833"/>
              <a:gd name="connsiteX1926" fmla="*/ 6749943 w 9397819"/>
              <a:gd name="connsiteY1926" fmla="*/ 1604828 h 6042833"/>
              <a:gd name="connsiteX1927" fmla="*/ 6764335 w 9397819"/>
              <a:gd name="connsiteY1927" fmla="*/ 1567348 h 6042833"/>
              <a:gd name="connsiteX1928" fmla="*/ 3093545 w 9397819"/>
              <a:gd name="connsiteY1928" fmla="*/ 1530778 h 6042833"/>
              <a:gd name="connsiteX1929" fmla="*/ 3062865 w 9397819"/>
              <a:gd name="connsiteY1929" fmla="*/ 1532756 h 6042833"/>
              <a:gd name="connsiteX1930" fmla="*/ 3050272 w 9397819"/>
              <a:gd name="connsiteY1930" fmla="*/ 1534313 h 6042833"/>
              <a:gd name="connsiteX1931" fmla="*/ 3053721 w 9397819"/>
              <a:gd name="connsiteY1931" fmla="*/ 1534839 h 6042833"/>
              <a:gd name="connsiteX1932" fmla="*/ 3078470 w 9397819"/>
              <a:gd name="connsiteY1932" fmla="*/ 1531773 h 6042833"/>
              <a:gd name="connsiteX1933" fmla="*/ 3093667 w 9397819"/>
              <a:gd name="connsiteY1933" fmla="*/ 1530792 h 6042833"/>
              <a:gd name="connsiteX1934" fmla="*/ 2944142 w 9397819"/>
              <a:gd name="connsiteY1934" fmla="*/ 1510148 h 6042833"/>
              <a:gd name="connsiteX1935" fmla="*/ 2928715 w 9397819"/>
              <a:gd name="connsiteY1935" fmla="*/ 1512802 h 6042833"/>
              <a:gd name="connsiteX1936" fmla="*/ 2883131 w 9397819"/>
              <a:gd name="connsiteY1936" fmla="*/ 1538696 h 6042833"/>
              <a:gd name="connsiteX1937" fmla="*/ 2834180 w 9397819"/>
              <a:gd name="connsiteY1937" fmla="*/ 1555956 h 6042833"/>
              <a:gd name="connsiteX1938" fmla="*/ 2805391 w 9397819"/>
              <a:gd name="connsiteY1938" fmla="*/ 1593357 h 6042833"/>
              <a:gd name="connsiteX1939" fmla="*/ 2785189 w 9397819"/>
              <a:gd name="connsiteY1939" fmla="*/ 1599558 h 6042833"/>
              <a:gd name="connsiteX1940" fmla="*/ 2757755 w 9397819"/>
              <a:gd name="connsiteY1940" fmla="*/ 1603879 h 6042833"/>
              <a:gd name="connsiteX1941" fmla="*/ 2771649 w 9397819"/>
              <a:gd name="connsiteY1941" fmla="*/ 1603247 h 6042833"/>
              <a:gd name="connsiteX1942" fmla="*/ 2820953 w 9397819"/>
              <a:gd name="connsiteY1942" fmla="*/ 1592444 h 6042833"/>
              <a:gd name="connsiteX1943" fmla="*/ 2849748 w 9397819"/>
              <a:gd name="connsiteY1943" fmla="*/ 1555005 h 6042833"/>
              <a:gd name="connsiteX1944" fmla="*/ 2898717 w 9397819"/>
              <a:gd name="connsiteY1944" fmla="*/ 1537705 h 6042833"/>
              <a:gd name="connsiteX1945" fmla="*/ 2944287 w 9397819"/>
              <a:gd name="connsiteY1945" fmla="*/ 1511782 h 6042833"/>
              <a:gd name="connsiteX1946" fmla="*/ 2949706 w 9397819"/>
              <a:gd name="connsiteY1946" fmla="*/ 1510852 h 6042833"/>
              <a:gd name="connsiteX1947" fmla="*/ 6964063 w 9397819"/>
              <a:gd name="connsiteY1947" fmla="*/ 1476464 h 6042833"/>
              <a:gd name="connsiteX1948" fmla="*/ 6963600 w 9397819"/>
              <a:gd name="connsiteY1948" fmla="*/ 1476619 h 6042833"/>
              <a:gd name="connsiteX1949" fmla="*/ 6959552 w 9397819"/>
              <a:gd name="connsiteY1949" fmla="*/ 1483737 h 6042833"/>
              <a:gd name="connsiteX1950" fmla="*/ 6962432 w 9397819"/>
              <a:gd name="connsiteY1950" fmla="*/ 1555817 h 6042833"/>
              <a:gd name="connsiteX1951" fmla="*/ 6962432 w 9397819"/>
              <a:gd name="connsiteY1951" fmla="*/ 1599063 h 6042833"/>
              <a:gd name="connsiteX1952" fmla="*/ 6996967 w 9397819"/>
              <a:gd name="connsiteY1952" fmla="*/ 1653845 h 6042833"/>
              <a:gd name="connsiteX1953" fmla="*/ 7003038 w 9397819"/>
              <a:gd name="connsiteY1953" fmla="*/ 1679185 h 6042833"/>
              <a:gd name="connsiteX1954" fmla="*/ 7011185 w 9397819"/>
              <a:gd name="connsiteY1954" fmla="*/ 1713185 h 6042833"/>
              <a:gd name="connsiteX1955" fmla="*/ 7011288 w 9397819"/>
              <a:gd name="connsiteY1955" fmla="*/ 1713177 h 6042833"/>
              <a:gd name="connsiteX1956" fmla="*/ 7028575 w 9397819"/>
              <a:gd name="connsiteY1956" fmla="*/ 1724681 h 6042833"/>
              <a:gd name="connsiteX1957" fmla="*/ 7097723 w 9397819"/>
              <a:gd name="connsiteY1957" fmla="*/ 1756346 h 6042833"/>
              <a:gd name="connsiteX1958" fmla="*/ 7136618 w 9397819"/>
              <a:gd name="connsiteY1958" fmla="*/ 1749154 h 6042833"/>
              <a:gd name="connsiteX1959" fmla="*/ 7137354 w 9397819"/>
              <a:gd name="connsiteY1959" fmla="*/ 1748559 h 6042833"/>
              <a:gd name="connsiteX1960" fmla="*/ 7121943 w 9397819"/>
              <a:gd name="connsiteY1960" fmla="*/ 1756207 h 6042833"/>
              <a:gd name="connsiteX1961" fmla="*/ 7098967 w 9397819"/>
              <a:gd name="connsiteY1961" fmla="*/ 1755486 h 6042833"/>
              <a:gd name="connsiteX1962" fmla="*/ 7029771 w 9397819"/>
              <a:gd name="connsiteY1962" fmla="*/ 1723829 h 6042833"/>
              <a:gd name="connsiteX1963" fmla="*/ 7012471 w 9397819"/>
              <a:gd name="connsiteY1963" fmla="*/ 1712318 h 6042833"/>
              <a:gd name="connsiteX1964" fmla="*/ 6998057 w 9397819"/>
              <a:gd name="connsiteY1964" fmla="*/ 1652365 h 6042833"/>
              <a:gd name="connsiteX1965" fmla="*/ 6963456 w 9397819"/>
              <a:gd name="connsiteY1965" fmla="*/ 1597686 h 6042833"/>
              <a:gd name="connsiteX1966" fmla="*/ 6963456 w 9397819"/>
              <a:gd name="connsiteY1966" fmla="*/ 1554523 h 6042833"/>
              <a:gd name="connsiteX1967" fmla="*/ 6960576 w 9397819"/>
              <a:gd name="connsiteY1967" fmla="*/ 1482578 h 6042833"/>
              <a:gd name="connsiteX1968" fmla="*/ 5166945 w 9397819"/>
              <a:gd name="connsiteY1968" fmla="*/ 1459270 h 6042833"/>
              <a:gd name="connsiteX1969" fmla="*/ 5166728 w 9397819"/>
              <a:gd name="connsiteY1969" fmla="*/ 1459277 h 6042833"/>
              <a:gd name="connsiteX1970" fmla="*/ 5166621 w 9397819"/>
              <a:gd name="connsiteY1970" fmla="*/ 1466127 h 6042833"/>
              <a:gd name="connsiteX1971" fmla="*/ 5159046 w 9397819"/>
              <a:gd name="connsiteY1971" fmla="*/ 1481260 h 6042833"/>
              <a:gd name="connsiteX1972" fmla="*/ 5124510 w 9397819"/>
              <a:gd name="connsiteY1972" fmla="*/ 1521591 h 6042833"/>
              <a:gd name="connsiteX1973" fmla="*/ 5101481 w 9397819"/>
              <a:gd name="connsiteY1973" fmla="*/ 1573451 h 6042833"/>
              <a:gd name="connsiteX1974" fmla="*/ 5089973 w 9397819"/>
              <a:gd name="connsiteY1974" fmla="*/ 1576328 h 6042833"/>
              <a:gd name="connsiteX1975" fmla="*/ 5072692 w 9397819"/>
              <a:gd name="connsiteY1975" fmla="*/ 1587858 h 6042833"/>
              <a:gd name="connsiteX1976" fmla="*/ 5041036 w 9397819"/>
              <a:gd name="connsiteY1976" fmla="*/ 1587858 h 6042833"/>
              <a:gd name="connsiteX1977" fmla="*/ 5036000 w 9397819"/>
              <a:gd name="connsiteY1977" fmla="*/ 1597220 h 6042833"/>
              <a:gd name="connsiteX1978" fmla="*/ 5036325 w 9397819"/>
              <a:gd name="connsiteY1978" fmla="*/ 1597781 h 6042833"/>
              <a:gd name="connsiteX1979" fmla="*/ 5041260 w 9397819"/>
              <a:gd name="connsiteY1979" fmla="*/ 1588608 h 6042833"/>
              <a:gd name="connsiteX1980" fmla="*/ 5072921 w 9397819"/>
              <a:gd name="connsiteY1980" fmla="*/ 1588608 h 6042833"/>
              <a:gd name="connsiteX1981" fmla="*/ 5090192 w 9397819"/>
              <a:gd name="connsiteY1981" fmla="*/ 1577086 h 6042833"/>
              <a:gd name="connsiteX1982" fmla="*/ 5101702 w 9397819"/>
              <a:gd name="connsiteY1982" fmla="*/ 1574202 h 6042833"/>
              <a:gd name="connsiteX1983" fmla="*/ 5124723 w 9397819"/>
              <a:gd name="connsiteY1983" fmla="*/ 1522357 h 6042833"/>
              <a:gd name="connsiteX1984" fmla="*/ 5159253 w 9397819"/>
              <a:gd name="connsiteY1984" fmla="*/ 1482035 h 6042833"/>
              <a:gd name="connsiteX1985" fmla="*/ 5166945 w 9397819"/>
              <a:gd name="connsiteY1985" fmla="*/ 1459270 h 6042833"/>
              <a:gd name="connsiteX1986" fmla="*/ 4030546 w 9397819"/>
              <a:gd name="connsiteY1986" fmla="*/ 1446669 h 6042833"/>
              <a:gd name="connsiteX1987" fmla="*/ 4030476 w 9397819"/>
              <a:gd name="connsiteY1987" fmla="*/ 1446762 h 6042833"/>
              <a:gd name="connsiteX1988" fmla="*/ 4041281 w 9397819"/>
              <a:gd name="connsiteY1988" fmla="*/ 1447776 h 6042833"/>
              <a:gd name="connsiteX1989" fmla="*/ 4052795 w 9397819"/>
              <a:gd name="connsiteY1989" fmla="*/ 1455336 h 6042833"/>
              <a:gd name="connsiteX1990" fmla="*/ 4124266 w 9397819"/>
              <a:gd name="connsiteY1990" fmla="*/ 1472619 h 6042833"/>
              <a:gd name="connsiteX1991" fmla="*/ 4122474 w 9397819"/>
              <a:gd name="connsiteY1991" fmla="*/ 1499630 h 6042833"/>
              <a:gd name="connsiteX1992" fmla="*/ 4123266 w 9397819"/>
              <a:gd name="connsiteY1992" fmla="*/ 1499339 h 6042833"/>
              <a:gd name="connsiteX1993" fmla="*/ 4122962 w 9397819"/>
              <a:gd name="connsiteY1993" fmla="*/ 1492679 h 6042833"/>
              <a:gd name="connsiteX1994" fmla="*/ 4125075 w 9397819"/>
              <a:gd name="connsiteY1994" fmla="*/ 1472578 h 6042833"/>
              <a:gd name="connsiteX1995" fmla="*/ 4053571 w 9397819"/>
              <a:gd name="connsiteY1995" fmla="*/ 1455298 h 6042833"/>
              <a:gd name="connsiteX1996" fmla="*/ 4030546 w 9397819"/>
              <a:gd name="connsiteY1996" fmla="*/ 1446669 h 6042833"/>
              <a:gd name="connsiteX1997" fmla="*/ 6770325 w 9397819"/>
              <a:gd name="connsiteY1997" fmla="*/ 1426470 h 6042833"/>
              <a:gd name="connsiteX1998" fmla="*/ 6775539 w 9397819"/>
              <a:gd name="connsiteY1998" fmla="*/ 1440202 h 6042833"/>
              <a:gd name="connsiteX1999" fmla="*/ 6752490 w 9397819"/>
              <a:gd name="connsiteY1999" fmla="*/ 1477627 h 6042833"/>
              <a:gd name="connsiteX2000" fmla="*/ 6752490 w 9397819"/>
              <a:gd name="connsiteY2000" fmla="*/ 1535197 h 6042833"/>
              <a:gd name="connsiteX2001" fmla="*/ 6752851 w 9397819"/>
              <a:gd name="connsiteY2001" fmla="*/ 1552101 h 6042833"/>
              <a:gd name="connsiteX2002" fmla="*/ 6753184 w 9397819"/>
              <a:gd name="connsiteY2002" fmla="*/ 1552542 h 6042833"/>
              <a:gd name="connsiteX2003" fmla="*/ 6752823 w 9397819"/>
              <a:gd name="connsiteY2003" fmla="*/ 1535634 h 6042833"/>
              <a:gd name="connsiteX2004" fmla="*/ 6752823 w 9397819"/>
              <a:gd name="connsiteY2004" fmla="*/ 1477971 h 6042833"/>
              <a:gd name="connsiteX2005" fmla="*/ 6775846 w 9397819"/>
              <a:gd name="connsiteY2005" fmla="*/ 1440491 h 6042833"/>
              <a:gd name="connsiteX2006" fmla="*/ 6770541 w 9397819"/>
              <a:gd name="connsiteY2006" fmla="*/ 1426480 h 6042833"/>
              <a:gd name="connsiteX2007" fmla="*/ 7006559 w 9397819"/>
              <a:gd name="connsiteY2007" fmla="*/ 1425329 h 6042833"/>
              <a:gd name="connsiteX2008" fmla="*/ 7005606 w 9397819"/>
              <a:gd name="connsiteY2008" fmla="*/ 1426074 h 6042833"/>
              <a:gd name="connsiteX2009" fmla="*/ 6995531 w 9397819"/>
              <a:gd name="connsiteY2009" fmla="*/ 1447697 h 6042833"/>
              <a:gd name="connsiteX2010" fmla="*/ 6985884 w 9397819"/>
              <a:gd name="connsiteY2010" fmla="*/ 1468399 h 6042833"/>
              <a:gd name="connsiteX2011" fmla="*/ 6986523 w 9397819"/>
              <a:gd name="connsiteY2011" fmla="*/ 1468186 h 6042833"/>
              <a:gd name="connsiteX2012" fmla="*/ 6996614 w 9397819"/>
              <a:gd name="connsiteY2012" fmla="*/ 1446602 h 6042833"/>
              <a:gd name="connsiteX2013" fmla="*/ 3302996 w 9397819"/>
              <a:gd name="connsiteY2013" fmla="*/ 1420738 h 6042833"/>
              <a:gd name="connsiteX2014" fmla="*/ 3285247 w 9397819"/>
              <a:gd name="connsiteY2014" fmla="*/ 1443753 h 6042833"/>
              <a:gd name="connsiteX2015" fmla="*/ 3265572 w 9397819"/>
              <a:gd name="connsiteY2015" fmla="*/ 1452378 h 6042833"/>
              <a:gd name="connsiteX2016" fmla="*/ 3245423 w 9397819"/>
              <a:gd name="connsiteY2016" fmla="*/ 1486907 h 6042833"/>
              <a:gd name="connsiteX2017" fmla="*/ 3268452 w 9397819"/>
              <a:gd name="connsiteY2017" fmla="*/ 1492661 h 6042833"/>
              <a:gd name="connsiteX2018" fmla="*/ 3303002 w 9397819"/>
              <a:gd name="connsiteY2018" fmla="*/ 1495533 h 6042833"/>
              <a:gd name="connsiteX2019" fmla="*/ 3231022 w 9397819"/>
              <a:gd name="connsiteY2019" fmla="*/ 1518555 h 6042833"/>
              <a:gd name="connsiteX2020" fmla="*/ 3187838 w 9397819"/>
              <a:gd name="connsiteY2020" fmla="*/ 1543726 h 6042833"/>
              <a:gd name="connsiteX2021" fmla="*/ 3171452 w 9397819"/>
              <a:gd name="connsiteY2021" fmla="*/ 1549540 h 6042833"/>
              <a:gd name="connsiteX2022" fmla="*/ 3178610 w 9397819"/>
              <a:gd name="connsiteY2022" fmla="*/ 1551576 h 6042833"/>
              <a:gd name="connsiteX2023" fmla="*/ 3246641 w 9397819"/>
              <a:gd name="connsiteY2023" fmla="*/ 1517540 h 6042833"/>
              <a:gd name="connsiteX2024" fmla="*/ 3288260 w 9397819"/>
              <a:gd name="connsiteY2024" fmla="*/ 1504225 h 6042833"/>
              <a:gd name="connsiteX2025" fmla="*/ 3301397 w 9397819"/>
              <a:gd name="connsiteY2025" fmla="*/ 1500022 h 6042833"/>
              <a:gd name="connsiteX2026" fmla="*/ 3302720 w 9397819"/>
              <a:gd name="connsiteY2026" fmla="*/ 1496549 h 6042833"/>
              <a:gd name="connsiteX2027" fmla="*/ 3303080 w 9397819"/>
              <a:gd name="connsiteY2027" fmla="*/ 1495604 h 6042833"/>
              <a:gd name="connsiteX2028" fmla="*/ 3310034 w 9397819"/>
              <a:gd name="connsiteY2028" fmla="*/ 1493789 h 6042833"/>
              <a:gd name="connsiteX2029" fmla="*/ 3284086 w 9397819"/>
              <a:gd name="connsiteY2029" fmla="*/ 1491616 h 6042833"/>
              <a:gd name="connsiteX2030" fmla="*/ 3261039 w 9397819"/>
              <a:gd name="connsiteY2030" fmla="*/ 1485858 h 6042833"/>
              <a:gd name="connsiteX2031" fmla="*/ 3281184 w 9397819"/>
              <a:gd name="connsiteY2031" fmla="*/ 1451311 h 6042833"/>
              <a:gd name="connsiteX2032" fmla="*/ 3300860 w 9397819"/>
              <a:gd name="connsiteY2032" fmla="*/ 1442661 h 6042833"/>
              <a:gd name="connsiteX2033" fmla="*/ 3312168 w 9397819"/>
              <a:gd name="connsiteY2033" fmla="*/ 1428005 h 6042833"/>
              <a:gd name="connsiteX2034" fmla="*/ 3303080 w 9397819"/>
              <a:gd name="connsiteY2034" fmla="*/ 1420760 h 6042833"/>
              <a:gd name="connsiteX2035" fmla="*/ 3481444 w 9397819"/>
              <a:gd name="connsiteY2035" fmla="*/ 1338935 h 6042833"/>
              <a:gd name="connsiteX2036" fmla="*/ 3481472 w 9397819"/>
              <a:gd name="connsiteY2036" fmla="*/ 1339147 h 6042833"/>
              <a:gd name="connsiteX2037" fmla="*/ 3481958 w 9397819"/>
              <a:gd name="connsiteY2037" fmla="*/ 1339354 h 6042833"/>
              <a:gd name="connsiteX2038" fmla="*/ 3488594 w 9397819"/>
              <a:gd name="connsiteY2038" fmla="*/ 1344773 h 6042833"/>
              <a:gd name="connsiteX2039" fmla="*/ 3501437 w 9397819"/>
              <a:gd name="connsiteY2039" fmla="*/ 1347655 h 6042833"/>
              <a:gd name="connsiteX2040" fmla="*/ 3504145 w 9397819"/>
              <a:gd name="connsiteY2040" fmla="*/ 1348809 h 6042833"/>
              <a:gd name="connsiteX2041" fmla="*/ 3650982 w 9397819"/>
              <a:gd name="connsiteY2041" fmla="*/ 1343041 h 6042833"/>
              <a:gd name="connsiteX2042" fmla="*/ 3663197 w 9397819"/>
              <a:gd name="connsiteY2042" fmla="*/ 1350130 h 6042833"/>
              <a:gd name="connsiteX2043" fmla="*/ 3663011 w 9397819"/>
              <a:gd name="connsiteY2043" fmla="*/ 1349708 h 6042833"/>
              <a:gd name="connsiteX2044" fmla="*/ 3650369 w 9397819"/>
              <a:gd name="connsiteY2044" fmla="*/ 1342385 h 6042833"/>
              <a:gd name="connsiteX2045" fmla="*/ 3503575 w 9397819"/>
              <a:gd name="connsiteY2045" fmla="*/ 1348134 h 6042833"/>
              <a:gd name="connsiteX2046" fmla="*/ 3501437 w 9397819"/>
              <a:gd name="connsiteY2046" fmla="*/ 1347655 h 6042833"/>
              <a:gd name="connsiteX2047" fmla="*/ 3481958 w 9397819"/>
              <a:gd name="connsiteY2047" fmla="*/ 1339354 h 6042833"/>
              <a:gd name="connsiteX2048" fmla="*/ 5075670 w 9397819"/>
              <a:gd name="connsiteY2048" fmla="*/ 1337923 h 6042833"/>
              <a:gd name="connsiteX2049" fmla="*/ 5077554 w 9397819"/>
              <a:gd name="connsiteY2049" fmla="*/ 1351491 h 6042833"/>
              <a:gd name="connsiteX2050" fmla="*/ 5069053 w 9397819"/>
              <a:gd name="connsiteY2050" fmla="*/ 1389019 h 6042833"/>
              <a:gd name="connsiteX2051" fmla="*/ 5068113 w 9397819"/>
              <a:gd name="connsiteY2051" fmla="*/ 1400369 h 6042833"/>
              <a:gd name="connsiteX2052" fmla="*/ 5067704 w 9397819"/>
              <a:gd name="connsiteY2052" fmla="*/ 1402430 h 6042833"/>
              <a:gd name="connsiteX2053" fmla="*/ 5067887 w 9397819"/>
              <a:gd name="connsiteY2053" fmla="*/ 1403101 h 6042833"/>
              <a:gd name="connsiteX2054" fmla="*/ 5067533 w 9397819"/>
              <a:gd name="connsiteY2054" fmla="*/ 1407384 h 6042833"/>
              <a:gd name="connsiteX2055" fmla="*/ 5072692 w 9397819"/>
              <a:gd name="connsiteY2055" fmla="*/ 1420771 h 6042833"/>
              <a:gd name="connsiteX2056" fmla="*/ 5072722 w 9397819"/>
              <a:gd name="connsiteY2056" fmla="*/ 1420821 h 6042833"/>
              <a:gd name="connsiteX2057" fmla="*/ 5067887 w 9397819"/>
              <a:gd name="connsiteY2057" fmla="*/ 1403101 h 6042833"/>
              <a:gd name="connsiteX2058" fmla="*/ 5068113 w 9397819"/>
              <a:gd name="connsiteY2058" fmla="*/ 1400369 h 6042833"/>
              <a:gd name="connsiteX2059" fmla="*/ 5075395 w 9397819"/>
              <a:gd name="connsiteY2059" fmla="*/ 1363704 h 6042833"/>
              <a:gd name="connsiteX2060" fmla="*/ 5075802 w 9397819"/>
              <a:gd name="connsiteY2060" fmla="*/ 1338038 h 6042833"/>
              <a:gd name="connsiteX2061" fmla="*/ 3222468 w 9397819"/>
              <a:gd name="connsiteY2061" fmla="*/ 1328655 h 6042833"/>
              <a:gd name="connsiteX2062" fmla="*/ 3222397 w 9397819"/>
              <a:gd name="connsiteY2062" fmla="*/ 1328672 h 6042833"/>
              <a:gd name="connsiteX2063" fmla="*/ 3238942 w 9397819"/>
              <a:gd name="connsiteY2063" fmla="*/ 1333343 h 6042833"/>
              <a:gd name="connsiteX2064" fmla="*/ 3242543 w 9397819"/>
              <a:gd name="connsiteY2064" fmla="*/ 1348809 h 6042833"/>
              <a:gd name="connsiteX2065" fmla="*/ 3268452 w 9397819"/>
              <a:gd name="connsiteY2065" fmla="*/ 1374694 h 6042833"/>
              <a:gd name="connsiteX2066" fmla="*/ 3262692 w 9397819"/>
              <a:gd name="connsiteY2066" fmla="*/ 1397717 h 6042833"/>
              <a:gd name="connsiteX2067" fmla="*/ 3279973 w 9397819"/>
              <a:gd name="connsiteY2067" fmla="*/ 1414977 h 6042833"/>
              <a:gd name="connsiteX2068" fmla="*/ 3280032 w 9397819"/>
              <a:gd name="connsiteY2068" fmla="*/ 1414992 h 6042833"/>
              <a:gd name="connsiteX2069" fmla="*/ 3269076 w 9397819"/>
              <a:gd name="connsiteY2069" fmla="*/ 1409608 h 6042833"/>
              <a:gd name="connsiteX2070" fmla="*/ 3262780 w 9397819"/>
              <a:gd name="connsiteY2070" fmla="*/ 1397734 h 6042833"/>
              <a:gd name="connsiteX2071" fmla="*/ 3268531 w 9397819"/>
              <a:gd name="connsiteY2071" fmla="*/ 1374707 h 6042833"/>
              <a:gd name="connsiteX2072" fmla="*/ 3242618 w 9397819"/>
              <a:gd name="connsiteY2072" fmla="*/ 1348809 h 6042833"/>
              <a:gd name="connsiteX2073" fmla="*/ 3222468 w 9397819"/>
              <a:gd name="connsiteY2073" fmla="*/ 1328655 h 6042833"/>
              <a:gd name="connsiteX2074" fmla="*/ 7038423 w 9397819"/>
              <a:gd name="connsiteY2074" fmla="*/ 1295271 h 6042833"/>
              <a:gd name="connsiteX2075" fmla="*/ 7037396 w 9397819"/>
              <a:gd name="connsiteY2075" fmla="*/ 1295405 h 6042833"/>
              <a:gd name="connsiteX2076" fmla="*/ 7037229 w 9397819"/>
              <a:gd name="connsiteY2076" fmla="*/ 1301420 h 6042833"/>
              <a:gd name="connsiteX2077" fmla="*/ 7036617 w 9397819"/>
              <a:gd name="connsiteY2077" fmla="*/ 1304571 h 6042833"/>
              <a:gd name="connsiteX2078" fmla="*/ 7037099 w 9397819"/>
              <a:gd name="connsiteY2078" fmla="*/ 1306104 h 6042833"/>
              <a:gd name="connsiteX2079" fmla="*/ 7036940 w 9397819"/>
              <a:gd name="connsiteY2079" fmla="*/ 1311801 h 6042833"/>
              <a:gd name="connsiteX2080" fmla="*/ 7045893 w 9397819"/>
              <a:gd name="connsiteY2080" fmla="*/ 1328045 h 6042833"/>
              <a:gd name="connsiteX2081" fmla="*/ 7051653 w 9397819"/>
              <a:gd name="connsiteY2081" fmla="*/ 1377057 h 6042833"/>
              <a:gd name="connsiteX2082" fmla="*/ 7042432 w 9397819"/>
              <a:gd name="connsiteY2082" fmla="*/ 1388772 h 6042833"/>
              <a:gd name="connsiteX2083" fmla="*/ 7032160 w 9397819"/>
              <a:gd name="connsiteY2083" fmla="*/ 1400847 h 6042833"/>
              <a:gd name="connsiteX2084" fmla="*/ 7021840 w 9397819"/>
              <a:gd name="connsiteY2084" fmla="*/ 1411959 h 6042833"/>
              <a:gd name="connsiteX2085" fmla="*/ 7017071 w 9397819"/>
              <a:gd name="connsiteY2085" fmla="*/ 1416947 h 6042833"/>
              <a:gd name="connsiteX2086" fmla="*/ 7017562 w 9397819"/>
              <a:gd name="connsiteY2086" fmla="*/ 1416565 h 6042833"/>
              <a:gd name="connsiteX2087" fmla="*/ 7021840 w 9397819"/>
              <a:gd name="connsiteY2087" fmla="*/ 1411959 h 6042833"/>
              <a:gd name="connsiteX2088" fmla="*/ 7029707 w 9397819"/>
              <a:gd name="connsiteY2088" fmla="*/ 1403730 h 6042833"/>
              <a:gd name="connsiteX2089" fmla="*/ 7032160 w 9397819"/>
              <a:gd name="connsiteY2089" fmla="*/ 1400847 h 6042833"/>
              <a:gd name="connsiteX2090" fmla="*/ 7037480 w 9397819"/>
              <a:gd name="connsiteY2090" fmla="*/ 1395118 h 6042833"/>
              <a:gd name="connsiteX2091" fmla="*/ 7052838 w 9397819"/>
              <a:gd name="connsiteY2091" fmla="*/ 1376095 h 6042833"/>
              <a:gd name="connsiteX2092" fmla="*/ 7047072 w 9397819"/>
              <a:gd name="connsiteY2092" fmla="*/ 1327177 h 6042833"/>
              <a:gd name="connsiteX2093" fmla="*/ 7040628 w 9397819"/>
              <a:gd name="connsiteY2093" fmla="*/ 1317335 h 6042833"/>
              <a:gd name="connsiteX2094" fmla="*/ 7037099 w 9397819"/>
              <a:gd name="connsiteY2094" fmla="*/ 1306104 h 6042833"/>
              <a:gd name="connsiteX2095" fmla="*/ 7037229 w 9397819"/>
              <a:gd name="connsiteY2095" fmla="*/ 1301420 h 6042833"/>
              <a:gd name="connsiteX2096" fmla="*/ 5038618 w 9397819"/>
              <a:gd name="connsiteY2096" fmla="*/ 1280962 h 6042833"/>
              <a:gd name="connsiteX2097" fmla="*/ 5038155 w 9397819"/>
              <a:gd name="connsiteY2097" fmla="*/ 1288250 h 6042833"/>
              <a:gd name="connsiteX2098" fmla="*/ 5038411 w 9397819"/>
              <a:gd name="connsiteY2098" fmla="*/ 1288765 h 6042833"/>
              <a:gd name="connsiteX2099" fmla="*/ 5038892 w 9397819"/>
              <a:gd name="connsiteY2099" fmla="*/ 1281219 h 6042833"/>
              <a:gd name="connsiteX2100" fmla="*/ 4271068 w 9397819"/>
              <a:gd name="connsiteY2100" fmla="*/ 1265594 h 6042833"/>
              <a:gd name="connsiteX2101" fmla="*/ 4260273 w 9397819"/>
              <a:gd name="connsiteY2101" fmla="*/ 1266405 h 6042833"/>
              <a:gd name="connsiteX2102" fmla="*/ 4251305 w 9397819"/>
              <a:gd name="connsiteY2102" fmla="*/ 1266156 h 6042833"/>
              <a:gd name="connsiteX2103" fmla="*/ 4251396 w 9397819"/>
              <a:gd name="connsiteY2103" fmla="*/ 1266260 h 6042833"/>
              <a:gd name="connsiteX2104" fmla="*/ 4261113 w 9397819"/>
              <a:gd name="connsiteY2104" fmla="*/ 1266530 h 6042833"/>
              <a:gd name="connsiteX2105" fmla="*/ 4271520 w 9397819"/>
              <a:gd name="connsiteY2105" fmla="*/ 1265749 h 6042833"/>
              <a:gd name="connsiteX2106" fmla="*/ 2971559 w 9397819"/>
              <a:gd name="connsiteY2106" fmla="*/ 1256609 h 6042833"/>
              <a:gd name="connsiteX2107" fmla="*/ 2971905 w 9397819"/>
              <a:gd name="connsiteY2107" fmla="*/ 1257221 h 6042833"/>
              <a:gd name="connsiteX2108" fmla="*/ 2989176 w 9397819"/>
              <a:gd name="connsiteY2108" fmla="*/ 1263691 h 6042833"/>
              <a:gd name="connsiteX2109" fmla="*/ 3006244 w 9397819"/>
              <a:gd name="connsiteY2109" fmla="*/ 1265820 h 6042833"/>
              <a:gd name="connsiteX2110" fmla="*/ 3006077 w 9397819"/>
              <a:gd name="connsiteY2110" fmla="*/ 1265229 h 6042833"/>
              <a:gd name="connsiteX2111" fmla="*/ 2988801 w 9397819"/>
              <a:gd name="connsiteY2111" fmla="*/ 1263073 h 6042833"/>
              <a:gd name="connsiteX2112" fmla="*/ 6978927 w 9397819"/>
              <a:gd name="connsiteY2112" fmla="*/ 1250341 h 6042833"/>
              <a:gd name="connsiteX2113" fmla="*/ 6965205 w 9397819"/>
              <a:gd name="connsiteY2113" fmla="*/ 1253581 h 6042833"/>
              <a:gd name="connsiteX2114" fmla="*/ 6932835 w 9397819"/>
              <a:gd name="connsiteY2114" fmla="*/ 1262557 h 6042833"/>
              <a:gd name="connsiteX2115" fmla="*/ 6932934 w 9397819"/>
              <a:gd name="connsiteY2115" fmla="*/ 1262574 h 6042833"/>
              <a:gd name="connsiteX2116" fmla="*/ 6965312 w 9397819"/>
              <a:gd name="connsiteY2116" fmla="*/ 1253565 h 6042833"/>
              <a:gd name="connsiteX2117" fmla="*/ 6978935 w 9397819"/>
              <a:gd name="connsiteY2117" fmla="*/ 1250342 h 6042833"/>
              <a:gd name="connsiteX2118" fmla="*/ 6852967 w 9397819"/>
              <a:gd name="connsiteY2118" fmla="*/ 1249746 h 6042833"/>
              <a:gd name="connsiteX2119" fmla="*/ 6812504 w 9397819"/>
              <a:gd name="connsiteY2119" fmla="*/ 1253581 h 6042833"/>
              <a:gd name="connsiteX2120" fmla="*/ 6784183 w 9397819"/>
              <a:gd name="connsiteY2120" fmla="*/ 1291006 h 6042833"/>
              <a:gd name="connsiteX2121" fmla="*/ 6761134 w 9397819"/>
              <a:gd name="connsiteY2121" fmla="*/ 1319303 h 6042833"/>
              <a:gd name="connsiteX2122" fmla="*/ 6732322 w 9397819"/>
              <a:gd name="connsiteY2122" fmla="*/ 1365352 h 6042833"/>
              <a:gd name="connsiteX2123" fmla="*/ 6712154 w 9397819"/>
              <a:gd name="connsiteY2123" fmla="*/ 1365352 h 6042833"/>
              <a:gd name="connsiteX2124" fmla="*/ 6706392 w 9397819"/>
              <a:gd name="connsiteY2124" fmla="*/ 1385513 h 6042833"/>
              <a:gd name="connsiteX2125" fmla="*/ 6720798 w 9397819"/>
              <a:gd name="connsiteY2125" fmla="*/ 1425802 h 6042833"/>
              <a:gd name="connsiteX2126" fmla="*/ 6721065 w 9397819"/>
              <a:gd name="connsiteY2126" fmla="*/ 1425849 h 6042833"/>
              <a:gd name="connsiteX2127" fmla="*/ 6712895 w 9397819"/>
              <a:gd name="connsiteY2127" fmla="*/ 1408053 h 6042833"/>
              <a:gd name="connsiteX2128" fmla="*/ 6706777 w 9397819"/>
              <a:gd name="connsiteY2128" fmla="*/ 1385708 h 6042833"/>
              <a:gd name="connsiteX2129" fmla="*/ 6712536 w 9397819"/>
              <a:gd name="connsiteY2129" fmla="*/ 1365525 h 6042833"/>
              <a:gd name="connsiteX2130" fmla="*/ 6732680 w 9397819"/>
              <a:gd name="connsiteY2130" fmla="*/ 1365525 h 6042833"/>
              <a:gd name="connsiteX2131" fmla="*/ 6761455 w 9397819"/>
              <a:gd name="connsiteY2131" fmla="*/ 1319394 h 6042833"/>
              <a:gd name="connsiteX2132" fmla="*/ 6784478 w 9397819"/>
              <a:gd name="connsiteY2132" fmla="*/ 1291045 h 6042833"/>
              <a:gd name="connsiteX2133" fmla="*/ 6812781 w 9397819"/>
              <a:gd name="connsiteY2133" fmla="*/ 1253565 h 6042833"/>
              <a:gd name="connsiteX2134" fmla="*/ 7026299 w 9397819"/>
              <a:gd name="connsiteY2134" fmla="*/ 1248649 h 6042833"/>
              <a:gd name="connsiteX2135" fmla="*/ 7014214 w 9397819"/>
              <a:gd name="connsiteY2135" fmla="*/ 1253563 h 6042833"/>
              <a:gd name="connsiteX2136" fmla="*/ 7014238 w 9397819"/>
              <a:gd name="connsiteY2136" fmla="*/ 1253565 h 6042833"/>
              <a:gd name="connsiteX2137" fmla="*/ 3115546 w 9397819"/>
              <a:gd name="connsiteY2137" fmla="*/ 1244517 h 6042833"/>
              <a:gd name="connsiteX2138" fmla="*/ 3093150 w 9397819"/>
              <a:gd name="connsiteY2138" fmla="*/ 1244743 h 6042833"/>
              <a:gd name="connsiteX2139" fmla="*/ 3084361 w 9397819"/>
              <a:gd name="connsiteY2139" fmla="*/ 1246577 h 6042833"/>
              <a:gd name="connsiteX2140" fmla="*/ 3082927 w 9397819"/>
              <a:gd name="connsiteY2140" fmla="*/ 1246645 h 6042833"/>
              <a:gd name="connsiteX2141" fmla="*/ 3081733 w 9397819"/>
              <a:gd name="connsiteY2141" fmla="*/ 1247126 h 6042833"/>
              <a:gd name="connsiteX2142" fmla="*/ 3073989 w 9397819"/>
              <a:gd name="connsiteY2142" fmla="*/ 1248742 h 6042833"/>
              <a:gd name="connsiteX2143" fmla="*/ 3073214 w 9397819"/>
              <a:gd name="connsiteY2143" fmla="*/ 1250555 h 6042833"/>
              <a:gd name="connsiteX2144" fmla="*/ 3071501 w 9397819"/>
              <a:gd name="connsiteY2144" fmla="*/ 1251244 h 6042833"/>
              <a:gd name="connsiteX2145" fmla="*/ 3070417 w 9397819"/>
              <a:gd name="connsiteY2145" fmla="*/ 1257100 h 6042833"/>
              <a:gd name="connsiteX2146" fmla="*/ 3069399 w 9397819"/>
              <a:gd name="connsiteY2146" fmla="*/ 1259480 h 6042833"/>
              <a:gd name="connsiteX2147" fmla="*/ 3060769 w 9397819"/>
              <a:gd name="connsiteY2147" fmla="*/ 1316984 h 6042833"/>
              <a:gd name="connsiteX2148" fmla="*/ 3020465 w 9397819"/>
              <a:gd name="connsiteY2148" fmla="*/ 1315129 h 6042833"/>
              <a:gd name="connsiteX2149" fmla="*/ 3006893 w 9397819"/>
              <a:gd name="connsiteY2149" fmla="*/ 1308605 h 6042833"/>
              <a:gd name="connsiteX2150" fmla="*/ 3006903 w 9397819"/>
              <a:gd name="connsiteY2150" fmla="*/ 1309074 h 6042833"/>
              <a:gd name="connsiteX2151" fmla="*/ 3061154 w 9397819"/>
              <a:gd name="connsiteY2151" fmla="*/ 1317635 h 6042833"/>
              <a:gd name="connsiteX2152" fmla="*/ 3098583 w 9397819"/>
              <a:gd name="connsiteY2152" fmla="*/ 1334421 h 6042833"/>
              <a:gd name="connsiteX2153" fmla="*/ 3153241 w 9397819"/>
              <a:gd name="connsiteY2153" fmla="*/ 1348987 h 6042833"/>
              <a:gd name="connsiteX2154" fmla="*/ 3165487 w 9397819"/>
              <a:gd name="connsiteY2154" fmla="*/ 1348837 h 6042833"/>
              <a:gd name="connsiteX2155" fmla="*/ 3153324 w 9397819"/>
              <a:gd name="connsiteY2155" fmla="*/ 1348985 h 6042833"/>
              <a:gd name="connsiteX2156" fmla="*/ 3098669 w 9397819"/>
              <a:gd name="connsiteY2156" fmla="*/ 1334412 h 6042833"/>
              <a:gd name="connsiteX2157" fmla="*/ 3061232 w 9397819"/>
              <a:gd name="connsiteY2157" fmla="*/ 1317621 h 6042833"/>
              <a:gd name="connsiteX2158" fmla="*/ 3069869 w 9397819"/>
              <a:gd name="connsiteY2158" fmla="*/ 1260057 h 6042833"/>
              <a:gd name="connsiteX2159" fmla="*/ 3070417 w 9397819"/>
              <a:gd name="connsiteY2159" fmla="*/ 1257100 h 6042833"/>
              <a:gd name="connsiteX2160" fmla="*/ 3073214 w 9397819"/>
              <a:gd name="connsiteY2160" fmla="*/ 1250555 h 6042833"/>
              <a:gd name="connsiteX2161" fmla="*/ 3081733 w 9397819"/>
              <a:gd name="connsiteY2161" fmla="*/ 1247126 h 6042833"/>
              <a:gd name="connsiteX2162" fmla="*/ 3084361 w 9397819"/>
              <a:gd name="connsiteY2162" fmla="*/ 1246577 h 6042833"/>
              <a:gd name="connsiteX2163" fmla="*/ 3116026 w 9397819"/>
              <a:gd name="connsiteY2163" fmla="*/ 1245075 h 6042833"/>
              <a:gd name="connsiteX2164" fmla="*/ 3130035 w 9397819"/>
              <a:gd name="connsiteY2164" fmla="*/ 1245648 h 6042833"/>
              <a:gd name="connsiteX2165" fmla="*/ 3129845 w 9397819"/>
              <a:gd name="connsiteY2165" fmla="*/ 1245101 h 6042833"/>
              <a:gd name="connsiteX2166" fmla="*/ 3115546 w 9397819"/>
              <a:gd name="connsiteY2166" fmla="*/ 1244517 h 6042833"/>
              <a:gd name="connsiteX2167" fmla="*/ 7111681 w 9397819"/>
              <a:gd name="connsiteY2167" fmla="*/ 1241129 h 6042833"/>
              <a:gd name="connsiteX2168" fmla="*/ 7123595 w 9397819"/>
              <a:gd name="connsiteY2168" fmla="*/ 1250679 h 6042833"/>
              <a:gd name="connsiteX2169" fmla="*/ 7123619 w 9397819"/>
              <a:gd name="connsiteY2169" fmla="*/ 1250674 h 6042833"/>
              <a:gd name="connsiteX2170" fmla="*/ 7109338 w 9397819"/>
              <a:gd name="connsiteY2170" fmla="*/ 1238975 h 6042833"/>
              <a:gd name="connsiteX2171" fmla="*/ 7111006 w 9397819"/>
              <a:gd name="connsiteY2171" fmla="*/ 1240588 h 6042833"/>
              <a:gd name="connsiteX2172" fmla="*/ 7111040 w 9397819"/>
              <a:gd name="connsiteY2172" fmla="*/ 1240615 h 6042833"/>
              <a:gd name="connsiteX2173" fmla="*/ 6104861 w 9397819"/>
              <a:gd name="connsiteY2173" fmla="*/ 1234121 h 6042833"/>
              <a:gd name="connsiteX2174" fmla="*/ 6104611 w 9397819"/>
              <a:gd name="connsiteY2174" fmla="*/ 1234828 h 6042833"/>
              <a:gd name="connsiteX2175" fmla="*/ 6128000 w 9397819"/>
              <a:gd name="connsiteY2175" fmla="*/ 1254989 h 6042833"/>
              <a:gd name="connsiteX2176" fmla="*/ 6142846 w 9397819"/>
              <a:gd name="connsiteY2176" fmla="*/ 1261093 h 6042833"/>
              <a:gd name="connsiteX2177" fmla="*/ 6156268 w 9397819"/>
              <a:gd name="connsiteY2177" fmla="*/ 1270191 h 6042833"/>
              <a:gd name="connsiteX2178" fmla="*/ 6162173 w 9397819"/>
              <a:gd name="connsiteY2178" fmla="*/ 1275150 h 6042833"/>
              <a:gd name="connsiteX2179" fmla="*/ 6196704 w 9397819"/>
              <a:gd name="connsiteY2179" fmla="*/ 1318356 h 6042833"/>
              <a:gd name="connsiteX2180" fmla="*/ 6202465 w 9397819"/>
              <a:gd name="connsiteY2180" fmla="*/ 1349561 h 6042833"/>
              <a:gd name="connsiteX2181" fmla="*/ 6202465 w 9397819"/>
              <a:gd name="connsiteY2181" fmla="*/ 1352431 h 6042833"/>
              <a:gd name="connsiteX2182" fmla="*/ 6245625 w 9397819"/>
              <a:gd name="connsiteY2182" fmla="*/ 1410044 h 6042833"/>
              <a:gd name="connsiteX2183" fmla="*/ 6248505 w 9397819"/>
              <a:gd name="connsiteY2183" fmla="*/ 1461874 h 6042833"/>
              <a:gd name="connsiteX2184" fmla="*/ 6258222 w 9397819"/>
              <a:gd name="connsiteY2184" fmla="*/ 1492256 h 6042833"/>
              <a:gd name="connsiteX2185" fmla="*/ 6265754 w 9397819"/>
              <a:gd name="connsiteY2185" fmla="*/ 1496430 h 6042833"/>
              <a:gd name="connsiteX2186" fmla="*/ 6266082 w 9397819"/>
              <a:gd name="connsiteY2186" fmla="*/ 1494891 h 6042833"/>
              <a:gd name="connsiteX2187" fmla="*/ 6248795 w 9397819"/>
              <a:gd name="connsiteY2187" fmla="*/ 1460346 h 6042833"/>
              <a:gd name="connsiteX2188" fmla="*/ 6245914 w 9397819"/>
              <a:gd name="connsiteY2188" fmla="*/ 1408537 h 6042833"/>
              <a:gd name="connsiteX2189" fmla="*/ 6202696 w 9397819"/>
              <a:gd name="connsiteY2189" fmla="*/ 1350968 h 6042833"/>
              <a:gd name="connsiteX2190" fmla="*/ 6202696 w 9397819"/>
              <a:gd name="connsiteY2190" fmla="*/ 1348087 h 6042833"/>
              <a:gd name="connsiteX2191" fmla="*/ 6199815 w 9397819"/>
              <a:gd name="connsiteY2191" fmla="*/ 1332493 h 6042833"/>
              <a:gd name="connsiteX2192" fmla="*/ 6197039 w 9397819"/>
              <a:gd name="connsiteY2192" fmla="*/ 1317477 h 6042833"/>
              <a:gd name="connsiteX2193" fmla="*/ 6196992 w 9397819"/>
              <a:gd name="connsiteY2193" fmla="*/ 1317555 h 6042833"/>
              <a:gd name="connsiteX2194" fmla="*/ 6162428 w 9397819"/>
              <a:gd name="connsiteY2194" fmla="*/ 1274366 h 6042833"/>
              <a:gd name="connsiteX2195" fmla="*/ 6156268 w 9397819"/>
              <a:gd name="connsiteY2195" fmla="*/ 1270191 h 6042833"/>
              <a:gd name="connsiteX2196" fmla="*/ 6147920 w 9397819"/>
              <a:gd name="connsiteY2196" fmla="*/ 1263179 h 6042833"/>
              <a:gd name="connsiteX2197" fmla="*/ 6142846 w 9397819"/>
              <a:gd name="connsiteY2197" fmla="*/ 1261093 h 6042833"/>
              <a:gd name="connsiteX2198" fmla="*/ 6138383 w 9397819"/>
              <a:gd name="connsiteY2198" fmla="*/ 1258068 h 6042833"/>
              <a:gd name="connsiteX2199" fmla="*/ 6110991 w 9397819"/>
              <a:gd name="connsiteY2199" fmla="*/ 1246022 h 6042833"/>
              <a:gd name="connsiteX2200" fmla="*/ 7377736 w 9397819"/>
              <a:gd name="connsiteY2200" fmla="*/ 1230092 h 6042833"/>
              <a:gd name="connsiteX2201" fmla="*/ 7376378 w 9397819"/>
              <a:gd name="connsiteY2201" fmla="*/ 1230496 h 6042833"/>
              <a:gd name="connsiteX2202" fmla="*/ 7356234 w 9397819"/>
              <a:gd name="connsiteY2202" fmla="*/ 1265097 h 6042833"/>
              <a:gd name="connsiteX2203" fmla="*/ 7347595 w 9397819"/>
              <a:gd name="connsiteY2203" fmla="*/ 1299211 h 6042833"/>
              <a:gd name="connsiteX2204" fmla="*/ 7347595 w 9397819"/>
              <a:gd name="connsiteY2204" fmla="*/ 1333811 h 6042833"/>
              <a:gd name="connsiteX2205" fmla="*/ 7338963 w 9397819"/>
              <a:gd name="connsiteY2205" fmla="*/ 1356879 h 6042833"/>
              <a:gd name="connsiteX2206" fmla="*/ 7341393 w 9397819"/>
              <a:gd name="connsiteY2206" fmla="*/ 1376339 h 6042833"/>
              <a:gd name="connsiteX2207" fmla="*/ 7344622 w 9397819"/>
              <a:gd name="connsiteY2207" fmla="*/ 1402194 h 6042833"/>
              <a:gd name="connsiteX2208" fmla="*/ 7344934 w 9397819"/>
              <a:gd name="connsiteY2208" fmla="*/ 1402160 h 6042833"/>
              <a:gd name="connsiteX2209" fmla="*/ 7344921 w 9397819"/>
              <a:gd name="connsiteY2209" fmla="*/ 1402057 h 6042833"/>
              <a:gd name="connsiteX2210" fmla="*/ 7339249 w 9397819"/>
              <a:gd name="connsiteY2210" fmla="*/ 1356728 h 6042833"/>
              <a:gd name="connsiteX2211" fmla="*/ 7347892 w 9397819"/>
              <a:gd name="connsiteY2211" fmla="*/ 1333704 h 6042833"/>
              <a:gd name="connsiteX2212" fmla="*/ 7347892 w 9397819"/>
              <a:gd name="connsiteY2212" fmla="*/ 1299158 h 6042833"/>
              <a:gd name="connsiteX2213" fmla="*/ 7356536 w 9397819"/>
              <a:gd name="connsiteY2213" fmla="*/ 1265085 h 6042833"/>
              <a:gd name="connsiteX2214" fmla="*/ 7417040 w 9397819"/>
              <a:gd name="connsiteY2214" fmla="*/ 1253581 h 6042833"/>
              <a:gd name="connsiteX2215" fmla="*/ 7431446 w 9397819"/>
              <a:gd name="connsiteY2215" fmla="*/ 1267965 h 6042833"/>
              <a:gd name="connsiteX2216" fmla="*/ 7440074 w 9397819"/>
              <a:gd name="connsiteY2216" fmla="*/ 1270845 h 6042833"/>
              <a:gd name="connsiteX2217" fmla="*/ 7451959 w 9397819"/>
              <a:gd name="connsiteY2217" fmla="*/ 1269045 h 6042833"/>
              <a:gd name="connsiteX2218" fmla="*/ 7452847 w 9397819"/>
              <a:gd name="connsiteY2218" fmla="*/ 1268394 h 6042833"/>
              <a:gd name="connsiteX2219" fmla="*/ 7441584 w 9397819"/>
              <a:gd name="connsiteY2219" fmla="*/ 1270098 h 6042833"/>
              <a:gd name="connsiteX2220" fmla="*/ 7432932 w 9397819"/>
              <a:gd name="connsiteY2220" fmla="*/ 1267218 h 6042833"/>
              <a:gd name="connsiteX2221" fmla="*/ 7418517 w 9397819"/>
              <a:gd name="connsiteY2221" fmla="*/ 1252832 h 6042833"/>
              <a:gd name="connsiteX2222" fmla="*/ 7357969 w 9397819"/>
              <a:gd name="connsiteY2222" fmla="*/ 1264343 h 6042833"/>
              <a:gd name="connsiteX2223" fmla="*/ 7360492 w 9397819"/>
              <a:gd name="connsiteY2223" fmla="*/ 1241680 h 6042833"/>
              <a:gd name="connsiteX2224" fmla="*/ 7448814 w 9397819"/>
              <a:gd name="connsiteY2224" fmla="*/ 1219805 h 6042833"/>
              <a:gd name="connsiteX2225" fmla="*/ 7442576 w 9397819"/>
              <a:gd name="connsiteY2225" fmla="*/ 1221987 h 6042833"/>
              <a:gd name="connsiteX2226" fmla="*/ 7442575 w 9397819"/>
              <a:gd name="connsiteY2226" fmla="*/ 1221994 h 6042833"/>
              <a:gd name="connsiteX2227" fmla="*/ 7453118 w 9397819"/>
              <a:gd name="connsiteY2227" fmla="*/ 1218300 h 6042833"/>
              <a:gd name="connsiteX2228" fmla="*/ 7451211 w 9397819"/>
              <a:gd name="connsiteY2228" fmla="*/ 1218966 h 6042833"/>
              <a:gd name="connsiteX2229" fmla="*/ 7461097 w 9397819"/>
              <a:gd name="connsiteY2229" fmla="*/ 1221714 h 6042833"/>
              <a:gd name="connsiteX2230" fmla="*/ 7468548 w 9397819"/>
              <a:gd name="connsiteY2230" fmla="*/ 1221739 h 6042833"/>
              <a:gd name="connsiteX2231" fmla="*/ 7478342 w 9397819"/>
              <a:gd name="connsiteY2231" fmla="*/ 1222975 h 6042833"/>
              <a:gd name="connsiteX2232" fmla="*/ 7486067 w 9397819"/>
              <a:gd name="connsiteY2232" fmla="*/ 1221796 h 6042833"/>
              <a:gd name="connsiteX2233" fmla="*/ 7488435 w 9397819"/>
              <a:gd name="connsiteY2233" fmla="*/ 1221803 h 6042833"/>
              <a:gd name="connsiteX2234" fmla="*/ 7488442 w 9397819"/>
              <a:gd name="connsiteY2234" fmla="*/ 1221433 h 6042833"/>
              <a:gd name="connsiteX2235" fmla="*/ 7486067 w 9397819"/>
              <a:gd name="connsiteY2235" fmla="*/ 1221796 h 6042833"/>
              <a:gd name="connsiteX2236" fmla="*/ 7468548 w 9397819"/>
              <a:gd name="connsiteY2236" fmla="*/ 1221739 h 6042833"/>
              <a:gd name="connsiteX2237" fmla="*/ 7463026 w 9397819"/>
              <a:gd name="connsiteY2237" fmla="*/ 1221041 h 6042833"/>
              <a:gd name="connsiteX2238" fmla="*/ 7453118 w 9397819"/>
              <a:gd name="connsiteY2238" fmla="*/ 1218300 h 6042833"/>
              <a:gd name="connsiteX2239" fmla="*/ 7547504 w 9397819"/>
              <a:gd name="connsiteY2239" fmla="*/ 1212389 h 6042833"/>
              <a:gd name="connsiteX2240" fmla="*/ 7539609 w 9397819"/>
              <a:gd name="connsiteY2240" fmla="*/ 1215419 h 6042833"/>
              <a:gd name="connsiteX2241" fmla="*/ 7538470 w 9397819"/>
              <a:gd name="connsiteY2241" fmla="*/ 1215988 h 6042833"/>
              <a:gd name="connsiteX2242" fmla="*/ 7547397 w 9397819"/>
              <a:gd name="connsiteY2242" fmla="*/ 1212558 h 6042833"/>
              <a:gd name="connsiteX2243" fmla="*/ 4190465 w 9397819"/>
              <a:gd name="connsiteY2243" fmla="*/ 1210337 h 6042833"/>
              <a:gd name="connsiteX2244" fmla="*/ 4190574 w 9397819"/>
              <a:gd name="connsiteY2244" fmla="*/ 1210404 h 6042833"/>
              <a:gd name="connsiteX2245" fmla="*/ 4213612 w 9397819"/>
              <a:gd name="connsiteY2245" fmla="*/ 1213897 h 6042833"/>
              <a:gd name="connsiteX2246" fmla="*/ 4213500 w 9397819"/>
              <a:gd name="connsiteY2246" fmla="*/ 1213827 h 6042833"/>
              <a:gd name="connsiteX2247" fmla="*/ 3354319 w 9397819"/>
              <a:gd name="connsiteY2247" fmla="*/ 1202477 h 6042833"/>
              <a:gd name="connsiteX2248" fmla="*/ 3342375 w 9397819"/>
              <a:gd name="connsiteY2248" fmla="*/ 1204844 h 6042833"/>
              <a:gd name="connsiteX2249" fmla="*/ 3299675 w 9397819"/>
              <a:gd name="connsiteY2249" fmla="*/ 1210594 h 6042833"/>
              <a:gd name="connsiteX2250" fmla="*/ 3247871 w 9397819"/>
              <a:gd name="connsiteY2250" fmla="*/ 1222098 h 6042833"/>
              <a:gd name="connsiteX2251" fmla="*/ 3236353 w 9397819"/>
              <a:gd name="connsiteY2251" fmla="*/ 1282483 h 6042833"/>
              <a:gd name="connsiteX2252" fmla="*/ 3201809 w 9397819"/>
              <a:gd name="connsiteY2252" fmla="*/ 1291107 h 6042833"/>
              <a:gd name="connsiteX2253" fmla="*/ 3174780 w 9397819"/>
              <a:gd name="connsiteY2253" fmla="*/ 1300093 h 6042833"/>
              <a:gd name="connsiteX2254" fmla="*/ 3154013 w 9397819"/>
              <a:gd name="connsiteY2254" fmla="*/ 1291849 h 6042833"/>
              <a:gd name="connsiteX2255" fmla="*/ 3154447 w 9397819"/>
              <a:gd name="connsiteY2255" fmla="*/ 1292436 h 6042833"/>
              <a:gd name="connsiteX2256" fmla="*/ 3202318 w 9397819"/>
              <a:gd name="connsiteY2256" fmla="*/ 1291712 h 6042833"/>
              <a:gd name="connsiteX2257" fmla="*/ 3236868 w 9397819"/>
              <a:gd name="connsiteY2257" fmla="*/ 1283083 h 6042833"/>
              <a:gd name="connsiteX2258" fmla="*/ 3248381 w 9397819"/>
              <a:gd name="connsiteY2258" fmla="*/ 1222634 h 6042833"/>
              <a:gd name="connsiteX2259" fmla="*/ 3300205 w 9397819"/>
              <a:gd name="connsiteY2259" fmla="*/ 1211121 h 6042833"/>
              <a:gd name="connsiteX2260" fmla="*/ 3342909 w 9397819"/>
              <a:gd name="connsiteY2260" fmla="*/ 1205364 h 6042833"/>
              <a:gd name="connsiteX2261" fmla="*/ 3354922 w 9397819"/>
              <a:gd name="connsiteY2261" fmla="*/ 1202983 h 6042833"/>
              <a:gd name="connsiteX2262" fmla="*/ 5035276 w 9397819"/>
              <a:gd name="connsiteY2262" fmla="*/ 1175311 h 6042833"/>
              <a:gd name="connsiteX2263" fmla="*/ 5029528 w 9397819"/>
              <a:gd name="connsiteY2263" fmla="*/ 1196544 h 6042833"/>
              <a:gd name="connsiteX2264" fmla="*/ 5018007 w 9397819"/>
              <a:gd name="connsiteY2264" fmla="*/ 1225357 h 6042833"/>
              <a:gd name="connsiteX2265" fmla="*/ 4992098 w 9397819"/>
              <a:gd name="connsiteY2265" fmla="*/ 1236875 h 6042833"/>
              <a:gd name="connsiteX2266" fmla="*/ 4990996 w 9397819"/>
              <a:gd name="connsiteY2266" fmla="*/ 1238767 h 6042833"/>
              <a:gd name="connsiteX2267" fmla="*/ 4983343 w 9397819"/>
              <a:gd name="connsiteY2267" fmla="*/ 1244782 h 6042833"/>
              <a:gd name="connsiteX2268" fmla="*/ 4984382 w 9397819"/>
              <a:gd name="connsiteY2268" fmla="*/ 1250129 h 6042833"/>
              <a:gd name="connsiteX2269" fmla="*/ 4984318 w 9397819"/>
              <a:gd name="connsiteY2269" fmla="*/ 1250239 h 6042833"/>
              <a:gd name="connsiteX2270" fmla="*/ 4984414 w 9397819"/>
              <a:gd name="connsiteY2270" fmla="*/ 1250291 h 6042833"/>
              <a:gd name="connsiteX2271" fmla="*/ 4984382 w 9397819"/>
              <a:gd name="connsiteY2271" fmla="*/ 1250129 h 6042833"/>
              <a:gd name="connsiteX2272" fmla="*/ 4990996 w 9397819"/>
              <a:gd name="connsiteY2272" fmla="*/ 1238767 h 6042833"/>
              <a:gd name="connsiteX2273" fmla="*/ 4992339 w 9397819"/>
              <a:gd name="connsiteY2273" fmla="*/ 1237712 h 6042833"/>
              <a:gd name="connsiteX2274" fmla="*/ 5018240 w 9397819"/>
              <a:gd name="connsiteY2274" fmla="*/ 1226190 h 6042833"/>
              <a:gd name="connsiteX2275" fmla="*/ 5029750 w 9397819"/>
              <a:gd name="connsiteY2275" fmla="*/ 1197390 h 6042833"/>
              <a:gd name="connsiteX2276" fmla="*/ 5035508 w 9397819"/>
              <a:gd name="connsiteY2276" fmla="*/ 1176153 h 6042833"/>
              <a:gd name="connsiteX2277" fmla="*/ 6281302 w 9397819"/>
              <a:gd name="connsiteY2277" fmla="*/ 1165700 h 6042833"/>
              <a:gd name="connsiteX2278" fmla="*/ 6281287 w 9397819"/>
              <a:gd name="connsiteY2278" fmla="*/ 1165713 h 6042833"/>
              <a:gd name="connsiteX2279" fmla="*/ 6283401 w 9397819"/>
              <a:gd name="connsiteY2279" fmla="*/ 1190865 h 6042833"/>
              <a:gd name="connsiteX2280" fmla="*/ 6284801 w 9397819"/>
              <a:gd name="connsiteY2280" fmla="*/ 1211497 h 6042833"/>
              <a:gd name="connsiteX2281" fmla="*/ 6284809 w 9397819"/>
              <a:gd name="connsiteY2281" fmla="*/ 1211484 h 6042833"/>
              <a:gd name="connsiteX2282" fmla="*/ 6283369 w 9397819"/>
              <a:gd name="connsiteY2282" fmla="*/ 1190251 h 6042833"/>
              <a:gd name="connsiteX2283" fmla="*/ 7556757 w 9397819"/>
              <a:gd name="connsiteY2283" fmla="*/ 1162530 h 6042833"/>
              <a:gd name="connsiteX2284" fmla="*/ 7539609 w 9397819"/>
              <a:gd name="connsiteY2284" fmla="*/ 1169376 h 6042833"/>
              <a:gd name="connsiteX2285" fmla="*/ 7539512 w 9397819"/>
              <a:gd name="connsiteY2285" fmla="*/ 1169516 h 6042833"/>
              <a:gd name="connsiteX2286" fmla="*/ 7556040 w 9397819"/>
              <a:gd name="connsiteY2286" fmla="*/ 1162907 h 6042833"/>
              <a:gd name="connsiteX2287" fmla="*/ 7422424 w 9397819"/>
              <a:gd name="connsiteY2287" fmla="*/ 1161302 h 6042833"/>
              <a:gd name="connsiteX2288" fmla="*/ 7410913 w 9397819"/>
              <a:gd name="connsiteY2288" fmla="*/ 1181485 h 6042833"/>
              <a:gd name="connsiteX2289" fmla="*/ 7387889 w 9397819"/>
              <a:gd name="connsiteY2289" fmla="*/ 1190131 h 6042833"/>
              <a:gd name="connsiteX2290" fmla="*/ 7396521 w 9397819"/>
              <a:gd name="connsiteY2290" fmla="*/ 1216079 h 6042833"/>
              <a:gd name="connsiteX2291" fmla="*/ 7389806 w 9397819"/>
              <a:gd name="connsiteY2291" fmla="*/ 1226351 h 6042833"/>
              <a:gd name="connsiteX2292" fmla="*/ 7391488 w 9397819"/>
              <a:gd name="connsiteY2292" fmla="*/ 1225851 h 6042833"/>
              <a:gd name="connsiteX2293" fmla="*/ 7398336 w 9397819"/>
              <a:gd name="connsiteY2293" fmla="*/ 1215419 h 6042833"/>
              <a:gd name="connsiteX2294" fmla="*/ 7389683 w 9397819"/>
              <a:gd name="connsiteY2294" fmla="*/ 1189517 h 6042833"/>
              <a:gd name="connsiteX2295" fmla="*/ 7412750 w 9397819"/>
              <a:gd name="connsiteY2295" fmla="*/ 1180887 h 6042833"/>
              <a:gd name="connsiteX2296" fmla="*/ 7423806 w 9397819"/>
              <a:gd name="connsiteY2296" fmla="*/ 1161575 h 6042833"/>
              <a:gd name="connsiteX2297" fmla="*/ 6116122 w 9397819"/>
              <a:gd name="connsiteY2297" fmla="*/ 1148430 h 6042833"/>
              <a:gd name="connsiteX2298" fmla="*/ 6120802 w 9397819"/>
              <a:gd name="connsiteY2298" fmla="*/ 1173271 h 6042833"/>
              <a:gd name="connsiteX2299" fmla="*/ 6119026 w 9397819"/>
              <a:gd name="connsiteY2299" fmla="*/ 1199911 h 6042833"/>
              <a:gd name="connsiteX2300" fmla="*/ 6119223 w 9397819"/>
              <a:gd name="connsiteY2300" fmla="*/ 1199500 h 6042833"/>
              <a:gd name="connsiteX2301" fmla="*/ 6121028 w 9397819"/>
              <a:gd name="connsiteY2301" fmla="*/ 1172505 h 6042833"/>
              <a:gd name="connsiteX2302" fmla="*/ 6116504 w 9397819"/>
              <a:gd name="connsiteY2302" fmla="*/ 1148473 h 6042833"/>
              <a:gd name="connsiteX2303" fmla="*/ 3336622 w 9397819"/>
              <a:gd name="connsiteY2303" fmla="*/ 1138710 h 6042833"/>
              <a:gd name="connsiteX2304" fmla="*/ 3333745 w 9397819"/>
              <a:gd name="connsiteY2304" fmla="*/ 1181842 h 6042833"/>
              <a:gd name="connsiteX2305" fmla="*/ 3339547 w 9397819"/>
              <a:gd name="connsiteY2305" fmla="*/ 1192310 h 6042833"/>
              <a:gd name="connsiteX2306" fmla="*/ 3339924 w 9397819"/>
              <a:gd name="connsiteY2306" fmla="*/ 1192544 h 6042833"/>
              <a:gd name="connsiteX2307" fmla="*/ 3334272 w 9397819"/>
              <a:gd name="connsiteY2307" fmla="*/ 1182338 h 6042833"/>
              <a:gd name="connsiteX2308" fmla="*/ 3337147 w 9397819"/>
              <a:gd name="connsiteY2308" fmla="*/ 1139159 h 6042833"/>
              <a:gd name="connsiteX2309" fmla="*/ 3348589 w 9397819"/>
              <a:gd name="connsiteY2309" fmla="*/ 1139380 h 6042833"/>
              <a:gd name="connsiteX2310" fmla="*/ 3348314 w 9397819"/>
              <a:gd name="connsiteY2310" fmla="*/ 1138933 h 6042833"/>
              <a:gd name="connsiteX2311" fmla="*/ 3336622 w 9397819"/>
              <a:gd name="connsiteY2311" fmla="*/ 1138710 h 6042833"/>
              <a:gd name="connsiteX2312" fmla="*/ 7482830 w 9397819"/>
              <a:gd name="connsiteY2312" fmla="*/ 1132011 h 6042833"/>
              <a:gd name="connsiteX2313" fmla="*/ 7480880 w 9397819"/>
              <a:gd name="connsiteY2313" fmla="*/ 1132470 h 6042833"/>
              <a:gd name="connsiteX2314" fmla="*/ 7477103 w 9397819"/>
              <a:gd name="connsiteY2314" fmla="*/ 1141119 h 6042833"/>
              <a:gd name="connsiteX2315" fmla="*/ 7485742 w 9397819"/>
              <a:gd name="connsiteY2315" fmla="*/ 1164182 h 6042833"/>
              <a:gd name="connsiteX2316" fmla="*/ 7491494 w 9397819"/>
              <a:gd name="connsiteY2316" fmla="*/ 1187251 h 6042833"/>
              <a:gd name="connsiteX2317" fmla="*/ 7505885 w 9397819"/>
              <a:gd name="connsiteY2317" fmla="*/ 1193016 h 6042833"/>
              <a:gd name="connsiteX2318" fmla="*/ 7505885 w 9397819"/>
              <a:gd name="connsiteY2318" fmla="*/ 1227616 h 6042833"/>
              <a:gd name="connsiteX2319" fmla="*/ 7485244 w 9397819"/>
              <a:gd name="connsiteY2319" fmla="*/ 1243428 h 6042833"/>
              <a:gd name="connsiteX2320" fmla="*/ 7458688 w 9397819"/>
              <a:gd name="connsiteY2320" fmla="*/ 1263772 h 6042833"/>
              <a:gd name="connsiteX2321" fmla="*/ 7458768 w 9397819"/>
              <a:gd name="connsiteY2321" fmla="*/ 1264010 h 6042833"/>
              <a:gd name="connsiteX2322" fmla="*/ 7463483 w 9397819"/>
              <a:gd name="connsiteY2322" fmla="*/ 1260409 h 6042833"/>
              <a:gd name="connsiteX2323" fmla="*/ 7506340 w 9397819"/>
              <a:gd name="connsiteY2323" fmla="*/ 1227677 h 6042833"/>
              <a:gd name="connsiteX2324" fmla="*/ 7522186 w 9397819"/>
              <a:gd name="connsiteY2324" fmla="*/ 1224076 h 6042833"/>
              <a:gd name="connsiteX2325" fmla="*/ 7523601 w 9397819"/>
              <a:gd name="connsiteY2325" fmla="*/ 1223370 h 6042833"/>
              <a:gd name="connsiteX2326" fmla="*/ 7507894 w 9397819"/>
              <a:gd name="connsiteY2326" fmla="*/ 1226930 h 6042833"/>
              <a:gd name="connsiteX2327" fmla="*/ 7507894 w 9397819"/>
              <a:gd name="connsiteY2327" fmla="*/ 1192398 h 6042833"/>
              <a:gd name="connsiteX2328" fmla="*/ 7493480 w 9397819"/>
              <a:gd name="connsiteY2328" fmla="*/ 1186642 h 6042833"/>
              <a:gd name="connsiteX2329" fmla="*/ 7487713 w 9397819"/>
              <a:gd name="connsiteY2329" fmla="*/ 1163621 h 6042833"/>
              <a:gd name="connsiteX2330" fmla="*/ 7479066 w 9397819"/>
              <a:gd name="connsiteY2330" fmla="*/ 1140599 h 6042833"/>
              <a:gd name="connsiteX2331" fmla="*/ 7585379 w 9397819"/>
              <a:gd name="connsiteY2331" fmla="*/ 1095795 h 6042833"/>
              <a:gd name="connsiteX2332" fmla="*/ 7603258 w 9397819"/>
              <a:gd name="connsiteY2332" fmla="*/ 1109405 h 6042833"/>
              <a:gd name="connsiteX2333" fmla="*/ 7594619 w 9397819"/>
              <a:gd name="connsiteY2333" fmla="*/ 1126702 h 6042833"/>
              <a:gd name="connsiteX2334" fmla="*/ 7589347 w 9397819"/>
              <a:gd name="connsiteY2334" fmla="*/ 1132468 h 6042833"/>
              <a:gd name="connsiteX2335" fmla="*/ 7578527 w 9397819"/>
              <a:gd name="connsiteY2335" fmla="*/ 1140599 h 6042833"/>
              <a:gd name="connsiteX2336" fmla="*/ 7579334 w 9397819"/>
              <a:gd name="connsiteY2336" fmla="*/ 1140599 h 6042833"/>
              <a:gd name="connsiteX2337" fmla="*/ 7589893 w 9397819"/>
              <a:gd name="connsiteY2337" fmla="*/ 1132682 h 6042833"/>
              <a:gd name="connsiteX2338" fmla="*/ 7595181 w 9397819"/>
              <a:gd name="connsiteY2338" fmla="*/ 1126922 h 6042833"/>
              <a:gd name="connsiteX2339" fmla="*/ 7603824 w 9397819"/>
              <a:gd name="connsiteY2339" fmla="*/ 1109657 h 6042833"/>
              <a:gd name="connsiteX2340" fmla="*/ 7585817 w 9397819"/>
              <a:gd name="connsiteY2340" fmla="*/ 1095979 h 6042833"/>
              <a:gd name="connsiteX2341" fmla="*/ 5022614 w 9397819"/>
              <a:gd name="connsiteY2341" fmla="*/ 1078340 h 6042833"/>
              <a:gd name="connsiteX2342" fmla="*/ 5020887 w 9397819"/>
              <a:gd name="connsiteY2342" fmla="*/ 1092836 h 6042833"/>
              <a:gd name="connsiteX2343" fmla="*/ 5009404 w 9397819"/>
              <a:gd name="connsiteY2343" fmla="*/ 1118204 h 6042833"/>
              <a:gd name="connsiteX2344" fmla="*/ 5009874 w 9397819"/>
              <a:gd name="connsiteY2344" fmla="*/ 1122971 h 6042833"/>
              <a:gd name="connsiteX2345" fmla="*/ 5008531 w 9397819"/>
              <a:gd name="connsiteY2345" fmla="*/ 1126466 h 6042833"/>
              <a:gd name="connsiteX2346" fmla="*/ 5011545 w 9397819"/>
              <a:gd name="connsiteY2346" fmla="*/ 1139892 h 6042833"/>
              <a:gd name="connsiteX2347" fmla="*/ 5011579 w 9397819"/>
              <a:gd name="connsiteY2347" fmla="*/ 1140233 h 6042833"/>
              <a:gd name="connsiteX2348" fmla="*/ 5011640 w 9397819"/>
              <a:gd name="connsiteY2348" fmla="*/ 1140314 h 6042833"/>
              <a:gd name="connsiteX2349" fmla="*/ 5011545 w 9397819"/>
              <a:gd name="connsiteY2349" fmla="*/ 1139892 h 6042833"/>
              <a:gd name="connsiteX2350" fmla="*/ 5009874 w 9397819"/>
              <a:gd name="connsiteY2350" fmla="*/ 1122971 h 6042833"/>
              <a:gd name="connsiteX2351" fmla="*/ 5021120 w 9397819"/>
              <a:gd name="connsiteY2351" fmla="*/ 1093701 h 6042833"/>
              <a:gd name="connsiteX2352" fmla="*/ 5022918 w 9397819"/>
              <a:gd name="connsiteY2352" fmla="*/ 1078586 h 6042833"/>
              <a:gd name="connsiteX2353" fmla="*/ 4167443 w 9397819"/>
              <a:gd name="connsiteY2353" fmla="*/ 1058270 h 6042833"/>
              <a:gd name="connsiteX2354" fmla="*/ 4154495 w 9397819"/>
              <a:gd name="connsiteY2354" fmla="*/ 1062591 h 6042833"/>
              <a:gd name="connsiteX2355" fmla="*/ 4141627 w 9397819"/>
              <a:gd name="connsiteY2355" fmla="*/ 1066885 h 6042833"/>
              <a:gd name="connsiteX2356" fmla="*/ 4135876 w 9397819"/>
              <a:gd name="connsiteY2356" fmla="*/ 1095579 h 6042833"/>
              <a:gd name="connsiteX2357" fmla="*/ 4121492 w 9397819"/>
              <a:gd name="connsiteY2357" fmla="*/ 1118582 h 6042833"/>
              <a:gd name="connsiteX2358" fmla="*/ 4124369 w 9397819"/>
              <a:gd name="connsiteY2358" fmla="*/ 1135836 h 6042833"/>
              <a:gd name="connsiteX2359" fmla="*/ 4130122 w 9397819"/>
              <a:gd name="connsiteY2359" fmla="*/ 1158838 h 6042833"/>
              <a:gd name="connsiteX2360" fmla="*/ 4147394 w 9397819"/>
              <a:gd name="connsiteY2360" fmla="*/ 1181842 h 6042833"/>
              <a:gd name="connsiteX2361" fmla="*/ 4130122 w 9397819"/>
              <a:gd name="connsiteY2361" fmla="*/ 1201970 h 6042833"/>
              <a:gd name="connsiteX2362" fmla="*/ 4093187 w 9397819"/>
              <a:gd name="connsiteY2362" fmla="*/ 1222098 h 6042833"/>
              <a:gd name="connsiteX2363" fmla="*/ 4061520 w 9397819"/>
              <a:gd name="connsiteY2363" fmla="*/ 1245101 h 6042833"/>
              <a:gd name="connsiteX2364" fmla="*/ 4026976 w 9397819"/>
              <a:gd name="connsiteY2364" fmla="*/ 1247976 h 6042833"/>
              <a:gd name="connsiteX2365" fmla="*/ 3992433 w 9397819"/>
              <a:gd name="connsiteY2365" fmla="*/ 1224973 h 6042833"/>
              <a:gd name="connsiteX2366" fmla="*/ 3966531 w 9397819"/>
              <a:gd name="connsiteY2366" fmla="*/ 1262355 h 6042833"/>
              <a:gd name="connsiteX2367" fmla="*/ 3966531 w 9397819"/>
              <a:gd name="connsiteY2367" fmla="*/ 1302611 h 6042833"/>
              <a:gd name="connsiteX2368" fmla="*/ 3897443 w 9397819"/>
              <a:gd name="connsiteY2368" fmla="*/ 1322257 h 6042833"/>
              <a:gd name="connsiteX2369" fmla="*/ 3845628 w 9397819"/>
              <a:gd name="connsiteY2369" fmla="*/ 1368263 h 6042833"/>
              <a:gd name="connsiteX2370" fmla="*/ 3776552 w 9397819"/>
              <a:gd name="connsiteY2370" fmla="*/ 1445901 h 6042833"/>
              <a:gd name="connsiteX2371" fmla="*/ 3766509 w 9397819"/>
              <a:gd name="connsiteY2371" fmla="*/ 1444157 h 6042833"/>
              <a:gd name="connsiteX2372" fmla="*/ 3761089 w 9397819"/>
              <a:gd name="connsiteY2372" fmla="*/ 1442879 h 6042833"/>
              <a:gd name="connsiteX2373" fmla="*/ 3743356 w 9397819"/>
              <a:gd name="connsiteY2373" fmla="*/ 1435272 h 6042833"/>
              <a:gd name="connsiteX2374" fmla="*/ 3741182 w 9397819"/>
              <a:gd name="connsiteY2374" fmla="*/ 1434202 h 6042833"/>
              <a:gd name="connsiteX2375" fmla="*/ 3699235 w 9397819"/>
              <a:gd name="connsiteY2375" fmla="*/ 1409913 h 6042833"/>
              <a:gd name="connsiteX2376" fmla="*/ 3682505 w 9397819"/>
              <a:gd name="connsiteY2376" fmla="*/ 1397373 h 6042833"/>
              <a:gd name="connsiteX2377" fmla="*/ 3682644 w 9397819"/>
              <a:gd name="connsiteY2377" fmla="*/ 1397734 h 6042833"/>
              <a:gd name="connsiteX2378" fmla="*/ 3727752 w 9397819"/>
              <a:gd name="connsiteY2378" fmla="*/ 1427596 h 6042833"/>
              <a:gd name="connsiteX2379" fmla="*/ 3741182 w 9397819"/>
              <a:gd name="connsiteY2379" fmla="*/ 1434202 h 6042833"/>
              <a:gd name="connsiteX2380" fmla="*/ 3742094 w 9397819"/>
              <a:gd name="connsiteY2380" fmla="*/ 1434730 h 6042833"/>
              <a:gd name="connsiteX2381" fmla="*/ 3743356 w 9397819"/>
              <a:gd name="connsiteY2381" fmla="*/ 1435272 h 6042833"/>
              <a:gd name="connsiteX2382" fmla="*/ 3756736 w 9397819"/>
              <a:gd name="connsiteY2382" fmla="*/ 1441854 h 6042833"/>
              <a:gd name="connsiteX2383" fmla="*/ 3761089 w 9397819"/>
              <a:gd name="connsiteY2383" fmla="*/ 1442879 h 6042833"/>
              <a:gd name="connsiteX2384" fmla="*/ 3762403 w 9397819"/>
              <a:gd name="connsiteY2384" fmla="*/ 1443443 h 6042833"/>
              <a:gd name="connsiteX2385" fmla="*/ 3766509 w 9397819"/>
              <a:gd name="connsiteY2385" fmla="*/ 1444157 h 6042833"/>
              <a:gd name="connsiteX2386" fmla="*/ 3777173 w 9397819"/>
              <a:gd name="connsiteY2386" fmla="*/ 1446669 h 6042833"/>
              <a:gd name="connsiteX2387" fmla="*/ 3846272 w 9397819"/>
              <a:gd name="connsiteY2387" fmla="*/ 1368951 h 6042833"/>
              <a:gd name="connsiteX2388" fmla="*/ 3898097 w 9397819"/>
              <a:gd name="connsiteY2388" fmla="*/ 1322899 h 6042833"/>
              <a:gd name="connsiteX2389" fmla="*/ 3967197 w 9397819"/>
              <a:gd name="connsiteY2389" fmla="*/ 1303225 h 6042833"/>
              <a:gd name="connsiteX2390" fmla="*/ 3967197 w 9397819"/>
              <a:gd name="connsiteY2390" fmla="*/ 1262929 h 6042833"/>
              <a:gd name="connsiteX2391" fmla="*/ 3993109 w 9397819"/>
              <a:gd name="connsiteY2391" fmla="*/ 1225518 h 6042833"/>
              <a:gd name="connsiteX2392" fmla="*/ 4027659 w 9397819"/>
              <a:gd name="connsiteY2392" fmla="*/ 1248543 h 6042833"/>
              <a:gd name="connsiteX2393" fmla="*/ 4062208 w 9397819"/>
              <a:gd name="connsiteY2393" fmla="*/ 1245660 h 6042833"/>
              <a:gd name="connsiteX2394" fmla="*/ 4093883 w 9397819"/>
              <a:gd name="connsiteY2394" fmla="*/ 1222634 h 6042833"/>
              <a:gd name="connsiteX2395" fmla="*/ 4130837 w 9397819"/>
              <a:gd name="connsiteY2395" fmla="*/ 1202492 h 6042833"/>
              <a:gd name="connsiteX2396" fmla="*/ 4145953 w 9397819"/>
              <a:gd name="connsiteY2396" fmla="*/ 1184858 h 6042833"/>
              <a:gd name="connsiteX2397" fmla="*/ 4148021 w 9397819"/>
              <a:gd name="connsiteY2397" fmla="*/ 1182444 h 6042833"/>
              <a:gd name="connsiteX2398" fmla="*/ 4147294 w 9397819"/>
              <a:gd name="connsiteY2398" fmla="*/ 1182138 h 6042833"/>
              <a:gd name="connsiteX2399" fmla="*/ 4147780 w 9397819"/>
              <a:gd name="connsiteY2399" fmla="*/ 1181895 h 6042833"/>
              <a:gd name="connsiteX2400" fmla="*/ 4130837 w 9397819"/>
              <a:gd name="connsiteY2400" fmla="*/ 1159313 h 6042833"/>
              <a:gd name="connsiteX2401" fmla="*/ 4125075 w 9397819"/>
              <a:gd name="connsiteY2401" fmla="*/ 1136287 h 6042833"/>
              <a:gd name="connsiteX2402" fmla="*/ 4122199 w 9397819"/>
              <a:gd name="connsiteY2402" fmla="*/ 1119017 h 6042833"/>
              <a:gd name="connsiteX2403" fmla="*/ 4136587 w 9397819"/>
              <a:gd name="connsiteY2403" fmla="*/ 1095991 h 6042833"/>
              <a:gd name="connsiteX2404" fmla="*/ 4142349 w 9397819"/>
              <a:gd name="connsiteY2404" fmla="*/ 1067198 h 6042833"/>
              <a:gd name="connsiteX2405" fmla="*/ 4155306 w 9397819"/>
              <a:gd name="connsiteY2405" fmla="*/ 1062883 h 6042833"/>
              <a:gd name="connsiteX2406" fmla="*/ 4167493 w 9397819"/>
              <a:gd name="connsiteY2406" fmla="*/ 1058825 h 6042833"/>
              <a:gd name="connsiteX2407" fmla="*/ 3443461 w 9397819"/>
              <a:gd name="connsiteY2407" fmla="*/ 1047853 h 6042833"/>
              <a:gd name="connsiteX2408" fmla="*/ 3448883 w 9397819"/>
              <a:gd name="connsiteY2408" fmla="*/ 1058197 h 6042833"/>
              <a:gd name="connsiteX2409" fmla="*/ 3420093 w 9397819"/>
              <a:gd name="connsiteY2409" fmla="*/ 1144459 h 6042833"/>
              <a:gd name="connsiteX2410" fmla="*/ 3385549 w 9397819"/>
              <a:gd name="connsiteY2410" fmla="*/ 1153089 h 6042833"/>
              <a:gd name="connsiteX2411" fmla="*/ 3364154 w 9397819"/>
              <a:gd name="connsiteY2411" fmla="*/ 1157711 h 6042833"/>
              <a:gd name="connsiteX2412" fmla="*/ 3364681 w 9397819"/>
              <a:gd name="connsiteY2412" fmla="*/ 1158185 h 6042833"/>
              <a:gd name="connsiteX2413" fmla="*/ 3386096 w 9397819"/>
              <a:gd name="connsiteY2413" fmla="*/ 1153556 h 6042833"/>
              <a:gd name="connsiteX2414" fmla="*/ 3420646 w 9397819"/>
              <a:gd name="connsiteY2414" fmla="*/ 1144916 h 6042833"/>
              <a:gd name="connsiteX2415" fmla="*/ 3449433 w 9397819"/>
              <a:gd name="connsiteY2415" fmla="*/ 1058569 h 6042833"/>
              <a:gd name="connsiteX2416" fmla="*/ 3443903 w 9397819"/>
              <a:gd name="connsiteY2416" fmla="*/ 1047998 h 6042833"/>
              <a:gd name="connsiteX2417" fmla="*/ 6314610 w 9397819"/>
              <a:gd name="connsiteY2417" fmla="*/ 1019538 h 6042833"/>
              <a:gd name="connsiteX2418" fmla="*/ 6314587 w 9397819"/>
              <a:gd name="connsiteY2418" fmla="*/ 1020031 h 6042833"/>
              <a:gd name="connsiteX2419" fmla="*/ 6316574 w 9397819"/>
              <a:gd name="connsiteY2419" fmla="*/ 1022218 h 6042833"/>
              <a:gd name="connsiteX2420" fmla="*/ 6319741 w 9397819"/>
              <a:gd name="connsiteY2420" fmla="*/ 1026541 h 6042833"/>
              <a:gd name="connsiteX2421" fmla="*/ 6321937 w 9397819"/>
              <a:gd name="connsiteY2421" fmla="*/ 1028123 h 6042833"/>
              <a:gd name="connsiteX2422" fmla="*/ 6323550 w 9397819"/>
              <a:gd name="connsiteY2422" fmla="*/ 1029899 h 6042833"/>
              <a:gd name="connsiteX2423" fmla="*/ 6335246 w 9397819"/>
              <a:gd name="connsiteY2423" fmla="*/ 1038248 h 6042833"/>
              <a:gd name="connsiteX2424" fmla="*/ 6358284 w 9397819"/>
              <a:gd name="connsiteY2424" fmla="*/ 1058403 h 6042833"/>
              <a:gd name="connsiteX2425" fmla="*/ 6384207 w 9397819"/>
              <a:gd name="connsiteY2425" fmla="*/ 1069924 h 6042833"/>
              <a:gd name="connsiteX2426" fmla="*/ 6418770 w 9397819"/>
              <a:gd name="connsiteY2426" fmla="*/ 1092958 h 6042833"/>
              <a:gd name="connsiteX2427" fmla="*/ 6424538 w 9397819"/>
              <a:gd name="connsiteY2427" fmla="*/ 1106192 h 6042833"/>
              <a:gd name="connsiteX2428" fmla="*/ 6424713 w 9397819"/>
              <a:gd name="connsiteY2428" fmla="*/ 1106010 h 6042833"/>
              <a:gd name="connsiteX2429" fmla="*/ 6418767 w 9397819"/>
              <a:gd name="connsiteY2429" fmla="*/ 1092376 h 6042833"/>
              <a:gd name="connsiteX2430" fmla="*/ 6384193 w 9397819"/>
              <a:gd name="connsiteY2430" fmla="*/ 1069352 h 6042833"/>
              <a:gd name="connsiteX2431" fmla="*/ 6358263 w 9397819"/>
              <a:gd name="connsiteY2431" fmla="*/ 1057848 h 6042833"/>
              <a:gd name="connsiteX2432" fmla="*/ 6335214 w 9397819"/>
              <a:gd name="connsiteY2432" fmla="*/ 1037687 h 6042833"/>
              <a:gd name="connsiteX2433" fmla="*/ 6321937 w 9397819"/>
              <a:gd name="connsiteY2433" fmla="*/ 1028123 h 6042833"/>
              <a:gd name="connsiteX2434" fmla="*/ 6316574 w 9397819"/>
              <a:gd name="connsiteY2434" fmla="*/ 1022218 h 6042833"/>
              <a:gd name="connsiteX2435" fmla="*/ 5002268 w 9397819"/>
              <a:gd name="connsiteY2435" fmla="*/ 1013957 h 6042833"/>
              <a:gd name="connsiteX2436" fmla="*/ 5003704 w 9397819"/>
              <a:gd name="connsiteY2436" fmla="*/ 1024911 h 6042833"/>
              <a:gd name="connsiteX2437" fmla="*/ 4994978 w 9397819"/>
              <a:gd name="connsiteY2437" fmla="*/ 1035223 h 6042833"/>
              <a:gd name="connsiteX2438" fmla="*/ 4987513 w 9397819"/>
              <a:gd name="connsiteY2438" fmla="*/ 1043818 h 6042833"/>
              <a:gd name="connsiteX2439" fmla="*/ 4987865 w 9397819"/>
              <a:gd name="connsiteY2439" fmla="*/ 1044575 h 6042833"/>
              <a:gd name="connsiteX2440" fmla="*/ 4995219 w 9397819"/>
              <a:gd name="connsiteY2440" fmla="*/ 1036103 h 6042833"/>
              <a:gd name="connsiteX2441" fmla="*/ 5002418 w 9397819"/>
              <a:gd name="connsiteY2441" fmla="*/ 1014145 h 6042833"/>
              <a:gd name="connsiteX2442" fmla="*/ 6067378 w 9397819"/>
              <a:gd name="connsiteY2442" fmla="*/ 1006998 h 6042833"/>
              <a:gd name="connsiteX2443" fmla="*/ 6067201 w 9397819"/>
              <a:gd name="connsiteY2443" fmla="*/ 1007303 h 6042833"/>
              <a:gd name="connsiteX2444" fmla="*/ 6075839 w 9397819"/>
              <a:gd name="connsiteY2444" fmla="*/ 1042225 h 6042833"/>
              <a:gd name="connsiteX2445" fmla="*/ 6085995 w 9397819"/>
              <a:gd name="connsiteY2445" fmla="*/ 1062342 h 6042833"/>
              <a:gd name="connsiteX2446" fmla="*/ 6087360 w 9397819"/>
              <a:gd name="connsiteY2446" fmla="*/ 1065371 h 6042833"/>
              <a:gd name="connsiteX2447" fmla="*/ 6093101 w 9397819"/>
              <a:gd name="connsiteY2447" fmla="*/ 1079309 h 6042833"/>
              <a:gd name="connsiteX2448" fmla="*/ 6130512 w 9397819"/>
              <a:gd name="connsiteY2448" fmla="*/ 1136907 h 6042833"/>
              <a:gd name="connsiteX2449" fmla="*/ 6156413 w 9397819"/>
              <a:gd name="connsiteY2449" fmla="*/ 1139791 h 6042833"/>
              <a:gd name="connsiteX2450" fmla="*/ 6158461 w 9397819"/>
              <a:gd name="connsiteY2450" fmla="*/ 1144844 h 6042833"/>
              <a:gd name="connsiteX2451" fmla="*/ 6158877 w 9397819"/>
              <a:gd name="connsiteY2451" fmla="*/ 1144475 h 6042833"/>
              <a:gd name="connsiteX2452" fmla="*/ 6156672 w 9397819"/>
              <a:gd name="connsiteY2452" fmla="*/ 1139033 h 6042833"/>
              <a:gd name="connsiteX2453" fmla="*/ 6130749 w 9397819"/>
              <a:gd name="connsiteY2453" fmla="*/ 1136155 h 6042833"/>
              <a:gd name="connsiteX2454" fmla="*/ 6093301 w 9397819"/>
              <a:gd name="connsiteY2454" fmla="*/ 1078559 h 6042833"/>
              <a:gd name="connsiteX2455" fmla="*/ 6087360 w 9397819"/>
              <a:gd name="connsiteY2455" fmla="*/ 1065371 h 6042833"/>
              <a:gd name="connsiteX2456" fmla="*/ 6086630 w 9397819"/>
              <a:gd name="connsiteY2456" fmla="*/ 1063600 h 6042833"/>
              <a:gd name="connsiteX2457" fmla="*/ 6085995 w 9397819"/>
              <a:gd name="connsiteY2457" fmla="*/ 1062342 h 6042833"/>
              <a:gd name="connsiteX2458" fmla="*/ 6081559 w 9397819"/>
              <a:gd name="connsiteY2458" fmla="*/ 1052496 h 6042833"/>
              <a:gd name="connsiteX2459" fmla="*/ 6067379 w 9397819"/>
              <a:gd name="connsiteY2459" fmla="*/ 1020659 h 6042833"/>
              <a:gd name="connsiteX2460" fmla="*/ 3541546 w 9397819"/>
              <a:gd name="connsiteY2460" fmla="*/ 983674 h 6042833"/>
              <a:gd name="connsiteX2461" fmla="*/ 3541570 w 9397819"/>
              <a:gd name="connsiteY2461" fmla="*/ 983734 h 6042833"/>
              <a:gd name="connsiteX2462" fmla="*/ 3602032 w 9397819"/>
              <a:gd name="connsiteY2462" fmla="*/ 1009633 h 6042833"/>
              <a:gd name="connsiteX2463" fmla="*/ 3619208 w 9397819"/>
              <a:gd name="connsiteY2463" fmla="*/ 1016293 h 6042833"/>
              <a:gd name="connsiteX2464" fmla="*/ 3619068 w 9397819"/>
              <a:gd name="connsiteY2464" fmla="*/ 1016144 h 6042833"/>
              <a:gd name="connsiteX2465" fmla="*/ 3601442 w 9397819"/>
              <a:gd name="connsiteY2465" fmla="*/ 1009316 h 6042833"/>
              <a:gd name="connsiteX2466" fmla="*/ 4113615 w 9397819"/>
              <a:gd name="connsiteY2466" fmla="*/ 982782 h 6042833"/>
              <a:gd name="connsiteX2467" fmla="*/ 4089729 w 9397819"/>
              <a:gd name="connsiteY2467" fmla="*/ 997768 h 6042833"/>
              <a:gd name="connsiteX2468" fmla="*/ 4066700 w 9397819"/>
              <a:gd name="connsiteY2468" fmla="*/ 1000645 h 6042833"/>
              <a:gd name="connsiteX2469" fmla="*/ 4045718 w 9397819"/>
              <a:gd name="connsiteY2469" fmla="*/ 995969 h 6042833"/>
              <a:gd name="connsiteX2470" fmla="*/ 4026970 w 9397819"/>
              <a:gd name="connsiteY2470" fmla="*/ 989158 h 6042833"/>
              <a:gd name="connsiteX2471" fmla="*/ 4026976 w 9397819"/>
              <a:gd name="connsiteY2471" fmla="*/ 989188 h 6042833"/>
              <a:gd name="connsiteX2472" fmla="*/ 4066800 w 9397819"/>
              <a:gd name="connsiteY2472" fmla="*/ 1000687 h 6042833"/>
              <a:gd name="connsiteX2473" fmla="*/ 4089825 w 9397819"/>
              <a:gd name="connsiteY2473" fmla="*/ 997812 h 6042833"/>
              <a:gd name="connsiteX2474" fmla="*/ 4113703 w 9397819"/>
              <a:gd name="connsiteY2474" fmla="*/ 982852 h 6042833"/>
              <a:gd name="connsiteX2475" fmla="*/ 4118518 w 9397819"/>
              <a:gd name="connsiteY2475" fmla="*/ 986253 h 6042833"/>
              <a:gd name="connsiteX2476" fmla="*/ 4118518 w 9397819"/>
              <a:gd name="connsiteY2476" fmla="*/ 986251 h 6042833"/>
              <a:gd name="connsiteX2477" fmla="*/ 4113615 w 9397819"/>
              <a:gd name="connsiteY2477" fmla="*/ 982782 h 6042833"/>
              <a:gd name="connsiteX2478" fmla="*/ 7142338 w 9397819"/>
              <a:gd name="connsiteY2478" fmla="*/ 977475 h 6042833"/>
              <a:gd name="connsiteX2479" fmla="*/ 7142191 w 9397819"/>
              <a:gd name="connsiteY2479" fmla="*/ 977842 h 6042833"/>
              <a:gd name="connsiteX2480" fmla="*/ 7135104 w 9397819"/>
              <a:gd name="connsiteY2480" fmla="*/ 1006145 h 6042833"/>
              <a:gd name="connsiteX2481" fmla="*/ 7135177 w 9397819"/>
              <a:gd name="connsiteY2481" fmla="*/ 1006022 h 6042833"/>
              <a:gd name="connsiteX2482" fmla="*/ 3417216 w 9397819"/>
              <a:gd name="connsiteY2482" fmla="*/ 974809 h 6042833"/>
              <a:gd name="connsiteX2483" fmla="*/ 3405698 w 9397819"/>
              <a:gd name="connsiteY2483" fmla="*/ 1029445 h 6042833"/>
              <a:gd name="connsiteX2484" fmla="*/ 3412850 w 9397819"/>
              <a:gd name="connsiteY2484" fmla="*/ 1038386 h 6042833"/>
              <a:gd name="connsiteX2485" fmla="*/ 3413199 w 9397819"/>
              <a:gd name="connsiteY2485" fmla="*/ 1038484 h 6042833"/>
              <a:gd name="connsiteX2486" fmla="*/ 3406246 w 9397819"/>
              <a:gd name="connsiteY2486" fmla="*/ 1029786 h 6042833"/>
              <a:gd name="connsiteX2487" fmla="*/ 3413539 w 9397819"/>
              <a:gd name="connsiteY2487" fmla="*/ 983642 h 6042833"/>
              <a:gd name="connsiteX2488" fmla="*/ 3417745 w 9397819"/>
              <a:gd name="connsiteY2488" fmla="*/ 975147 h 6042833"/>
              <a:gd name="connsiteX2489" fmla="*/ 3536902 w 9397819"/>
              <a:gd name="connsiteY2489" fmla="*/ 955828 h 6042833"/>
              <a:gd name="connsiteX2490" fmla="*/ 3529417 w 9397819"/>
              <a:gd name="connsiteY2490" fmla="*/ 957346 h 6042833"/>
              <a:gd name="connsiteX2491" fmla="*/ 3528255 w 9397819"/>
              <a:gd name="connsiteY2491" fmla="*/ 957527 h 6042833"/>
              <a:gd name="connsiteX2492" fmla="*/ 3527963 w 9397819"/>
              <a:gd name="connsiteY2492" fmla="*/ 957641 h 6042833"/>
              <a:gd name="connsiteX2493" fmla="*/ 3522580 w 9397819"/>
              <a:gd name="connsiteY2493" fmla="*/ 958733 h 6042833"/>
              <a:gd name="connsiteX2494" fmla="*/ 3512206 w 9397819"/>
              <a:gd name="connsiteY2494" fmla="*/ 963310 h 6042833"/>
              <a:gd name="connsiteX2495" fmla="*/ 3500699 w 9397819"/>
              <a:gd name="connsiteY2495" fmla="*/ 992063 h 6042833"/>
              <a:gd name="connsiteX2496" fmla="*/ 3437365 w 9397819"/>
              <a:gd name="connsiteY2496" fmla="*/ 986314 h 6042833"/>
              <a:gd name="connsiteX2497" fmla="*/ 3426747 w 9397819"/>
              <a:gd name="connsiteY2497" fmla="*/ 980837 h 6042833"/>
              <a:gd name="connsiteX2498" fmla="*/ 3426768 w 9397819"/>
              <a:gd name="connsiteY2498" fmla="*/ 980851 h 6042833"/>
              <a:gd name="connsiteX2499" fmla="*/ 3437921 w 9397819"/>
              <a:gd name="connsiteY2499" fmla="*/ 986607 h 6042833"/>
              <a:gd name="connsiteX2500" fmla="*/ 3501258 w 9397819"/>
              <a:gd name="connsiteY2500" fmla="*/ 992364 h 6042833"/>
              <a:gd name="connsiteX2501" fmla="*/ 3512783 w 9397819"/>
              <a:gd name="connsiteY2501" fmla="*/ 963581 h 6042833"/>
              <a:gd name="connsiteX2502" fmla="*/ 3527963 w 9397819"/>
              <a:gd name="connsiteY2502" fmla="*/ 957641 h 6042833"/>
              <a:gd name="connsiteX2503" fmla="*/ 3529417 w 9397819"/>
              <a:gd name="connsiteY2503" fmla="*/ 957346 h 6042833"/>
              <a:gd name="connsiteX2504" fmla="*/ 3537413 w 9397819"/>
              <a:gd name="connsiteY2504" fmla="*/ 956104 h 6042833"/>
              <a:gd name="connsiteX2505" fmla="*/ 7080253 w 9397819"/>
              <a:gd name="connsiteY2505" fmla="*/ 943189 h 6042833"/>
              <a:gd name="connsiteX2506" fmla="*/ 7074088 w 9397819"/>
              <a:gd name="connsiteY2506" fmla="*/ 959303 h 6042833"/>
              <a:gd name="connsiteX2507" fmla="*/ 7068551 w 9397819"/>
              <a:gd name="connsiteY2507" fmla="*/ 976168 h 6042833"/>
              <a:gd name="connsiteX2508" fmla="*/ 7068555 w 9397819"/>
              <a:gd name="connsiteY2508" fmla="*/ 976191 h 6042833"/>
              <a:gd name="connsiteX2509" fmla="*/ 7073922 w 9397819"/>
              <a:gd name="connsiteY2509" fmla="*/ 959828 h 6042833"/>
              <a:gd name="connsiteX2510" fmla="*/ 7080264 w 9397819"/>
              <a:gd name="connsiteY2510" fmla="*/ 943226 h 6042833"/>
              <a:gd name="connsiteX2511" fmla="*/ 6945058 w 9397819"/>
              <a:gd name="connsiteY2511" fmla="*/ 939845 h 6042833"/>
              <a:gd name="connsiteX2512" fmla="*/ 6944895 w 9397819"/>
              <a:gd name="connsiteY2512" fmla="*/ 940348 h 6042833"/>
              <a:gd name="connsiteX2513" fmla="*/ 6965061 w 9397819"/>
              <a:gd name="connsiteY2513" fmla="*/ 958105 h 6042833"/>
              <a:gd name="connsiteX2514" fmla="*/ 6966751 w 9397819"/>
              <a:gd name="connsiteY2514" fmla="*/ 968550 h 6042833"/>
              <a:gd name="connsiteX2515" fmla="*/ 6966916 w 9397819"/>
              <a:gd name="connsiteY2515" fmla="*/ 968142 h 6042833"/>
              <a:gd name="connsiteX2516" fmla="*/ 6965205 w 9397819"/>
              <a:gd name="connsiteY2516" fmla="*/ 957582 h 6042833"/>
              <a:gd name="connsiteX2517" fmla="*/ 6955121 w 9397819"/>
              <a:gd name="connsiteY2517" fmla="*/ 947625 h 6042833"/>
              <a:gd name="connsiteX2518" fmla="*/ 3976564 w 9397819"/>
              <a:gd name="connsiteY2518" fmla="*/ 906997 h 6042833"/>
              <a:gd name="connsiteX2519" fmla="*/ 3976601 w 9397819"/>
              <a:gd name="connsiteY2519" fmla="*/ 907179 h 6042833"/>
              <a:gd name="connsiteX2520" fmla="*/ 3989556 w 9397819"/>
              <a:gd name="connsiteY2520" fmla="*/ 917782 h 6042833"/>
              <a:gd name="connsiteX2521" fmla="*/ 4010068 w 9397819"/>
              <a:gd name="connsiteY2521" fmla="*/ 937131 h 6042833"/>
              <a:gd name="connsiteX2522" fmla="*/ 4010221 w 9397819"/>
              <a:gd name="connsiteY2522" fmla="*/ 937401 h 6042833"/>
              <a:gd name="connsiteX2523" fmla="*/ 4009977 w 9397819"/>
              <a:gd name="connsiteY2523" fmla="*/ 936969 h 6042833"/>
              <a:gd name="connsiteX2524" fmla="*/ 3989469 w 9397819"/>
              <a:gd name="connsiteY2524" fmla="*/ 917581 h 6042833"/>
              <a:gd name="connsiteX2525" fmla="*/ 6877255 w 9397819"/>
              <a:gd name="connsiteY2525" fmla="*/ 897531 h 6042833"/>
              <a:gd name="connsiteX2526" fmla="*/ 6877212 w 9397819"/>
              <a:gd name="connsiteY2526" fmla="*/ 897585 h 6042833"/>
              <a:gd name="connsiteX2527" fmla="*/ 6873720 w 9397819"/>
              <a:gd name="connsiteY2527" fmla="*/ 911351 h 6042833"/>
              <a:gd name="connsiteX2528" fmla="*/ 6874668 w 9397819"/>
              <a:gd name="connsiteY2528" fmla="*/ 913358 h 6042833"/>
              <a:gd name="connsiteX2529" fmla="*/ 6874449 w 9397819"/>
              <a:gd name="connsiteY2529" fmla="*/ 914699 h 6042833"/>
              <a:gd name="connsiteX2530" fmla="*/ 6875791 w 9397819"/>
              <a:gd name="connsiteY2530" fmla="*/ 915733 h 6042833"/>
              <a:gd name="connsiteX2531" fmla="*/ 6878428 w 9397819"/>
              <a:gd name="connsiteY2531" fmla="*/ 921315 h 6042833"/>
              <a:gd name="connsiteX2532" fmla="*/ 6885533 w 9397819"/>
              <a:gd name="connsiteY2532" fmla="*/ 923244 h 6042833"/>
              <a:gd name="connsiteX2533" fmla="*/ 6886694 w 9397819"/>
              <a:gd name="connsiteY2533" fmla="*/ 924138 h 6042833"/>
              <a:gd name="connsiteX2534" fmla="*/ 6888066 w 9397819"/>
              <a:gd name="connsiteY2534" fmla="*/ 923931 h 6042833"/>
              <a:gd name="connsiteX2535" fmla="*/ 6892246 w 9397819"/>
              <a:gd name="connsiteY2535" fmla="*/ 925066 h 6042833"/>
              <a:gd name="connsiteX2536" fmla="*/ 6916087 w 9397819"/>
              <a:gd name="connsiteY2536" fmla="*/ 920193 h 6042833"/>
              <a:gd name="connsiteX2537" fmla="*/ 6922612 w 9397819"/>
              <a:gd name="connsiteY2537" fmla="*/ 916670 h 6042833"/>
              <a:gd name="connsiteX2538" fmla="*/ 6927750 w 9397819"/>
              <a:gd name="connsiteY2538" fmla="*/ 914244 h 6042833"/>
              <a:gd name="connsiteX2539" fmla="*/ 6930994 w 9397819"/>
              <a:gd name="connsiteY2539" fmla="*/ 912145 h 6042833"/>
              <a:gd name="connsiteX2540" fmla="*/ 6933508 w 9397819"/>
              <a:gd name="connsiteY2540" fmla="*/ 910787 h 6042833"/>
              <a:gd name="connsiteX2541" fmla="*/ 6940970 w 9397819"/>
              <a:gd name="connsiteY2541" fmla="*/ 906491 h 6042833"/>
              <a:gd name="connsiteX2542" fmla="*/ 6944425 w 9397819"/>
              <a:gd name="connsiteY2542" fmla="*/ 905896 h 6042833"/>
              <a:gd name="connsiteX2543" fmla="*/ 6948494 w 9397819"/>
              <a:gd name="connsiteY2543" fmla="*/ 905682 h 6042833"/>
              <a:gd name="connsiteX2544" fmla="*/ 6953497 w 9397819"/>
              <a:gd name="connsiteY2544" fmla="*/ 917702 h 6042833"/>
              <a:gd name="connsiteX2545" fmla="*/ 6953680 w 9397819"/>
              <a:gd name="connsiteY2545" fmla="*/ 917276 h 6042833"/>
              <a:gd name="connsiteX2546" fmla="*/ 6948638 w 9397819"/>
              <a:gd name="connsiteY2546" fmla="*/ 905170 h 6042833"/>
              <a:gd name="connsiteX2547" fmla="*/ 6944425 w 9397819"/>
              <a:gd name="connsiteY2547" fmla="*/ 905896 h 6042833"/>
              <a:gd name="connsiteX2548" fmla="*/ 6941760 w 9397819"/>
              <a:gd name="connsiteY2548" fmla="*/ 906036 h 6042833"/>
              <a:gd name="connsiteX2549" fmla="*/ 6940970 w 9397819"/>
              <a:gd name="connsiteY2549" fmla="*/ 906491 h 6042833"/>
              <a:gd name="connsiteX2550" fmla="*/ 6939274 w 9397819"/>
              <a:gd name="connsiteY2550" fmla="*/ 906783 h 6042833"/>
              <a:gd name="connsiteX2551" fmla="*/ 6930994 w 9397819"/>
              <a:gd name="connsiteY2551" fmla="*/ 912145 h 6042833"/>
              <a:gd name="connsiteX2552" fmla="*/ 6922612 w 9397819"/>
              <a:gd name="connsiteY2552" fmla="*/ 916670 h 6042833"/>
              <a:gd name="connsiteX2553" fmla="*/ 6916225 w 9397819"/>
              <a:gd name="connsiteY2553" fmla="*/ 919685 h 6042833"/>
              <a:gd name="connsiteX2554" fmla="*/ 6888066 w 9397819"/>
              <a:gd name="connsiteY2554" fmla="*/ 923931 h 6042833"/>
              <a:gd name="connsiteX2555" fmla="*/ 6885533 w 9397819"/>
              <a:gd name="connsiteY2555" fmla="*/ 923244 h 6042833"/>
              <a:gd name="connsiteX2556" fmla="*/ 6875791 w 9397819"/>
              <a:gd name="connsiteY2556" fmla="*/ 915733 h 6042833"/>
              <a:gd name="connsiteX2557" fmla="*/ 6874668 w 9397819"/>
              <a:gd name="connsiteY2557" fmla="*/ 913358 h 6042833"/>
              <a:gd name="connsiteX2558" fmla="*/ 7045034 w 9397819"/>
              <a:gd name="connsiteY2558" fmla="*/ 889190 h 6042833"/>
              <a:gd name="connsiteX2559" fmla="*/ 7037219 w 9397819"/>
              <a:gd name="connsiteY2559" fmla="*/ 897132 h 6042833"/>
              <a:gd name="connsiteX2560" fmla="*/ 7005526 w 9397819"/>
              <a:gd name="connsiteY2560" fmla="*/ 931189 h 6042833"/>
              <a:gd name="connsiteX2561" fmla="*/ 7005571 w 9397819"/>
              <a:gd name="connsiteY2561" fmla="*/ 931365 h 6042833"/>
              <a:gd name="connsiteX2562" fmla="*/ 7016904 w 9397819"/>
              <a:gd name="connsiteY2562" fmla="*/ 910536 h 6042833"/>
              <a:gd name="connsiteX2563" fmla="*/ 7037060 w 9397819"/>
              <a:gd name="connsiteY2563" fmla="*/ 897639 h 6042833"/>
              <a:gd name="connsiteX2564" fmla="*/ 7045251 w 9397819"/>
              <a:gd name="connsiteY2564" fmla="*/ 889314 h 6042833"/>
              <a:gd name="connsiteX2565" fmla="*/ 3965227 w 9397819"/>
              <a:gd name="connsiteY2565" fmla="*/ 874191 h 6042833"/>
              <a:gd name="connsiteX2566" fmla="*/ 3963329 w 9397819"/>
              <a:gd name="connsiteY2566" fmla="*/ 875817 h 6042833"/>
              <a:gd name="connsiteX2567" fmla="*/ 3962477 w 9397819"/>
              <a:gd name="connsiteY2567" fmla="*/ 875625 h 6042833"/>
              <a:gd name="connsiteX2568" fmla="*/ 3959642 w 9397819"/>
              <a:gd name="connsiteY2568" fmla="*/ 878974 h 6042833"/>
              <a:gd name="connsiteX2569" fmla="*/ 3957446 w 9397819"/>
              <a:gd name="connsiteY2569" fmla="*/ 880855 h 6042833"/>
              <a:gd name="connsiteX2570" fmla="*/ 3949867 w 9397819"/>
              <a:gd name="connsiteY2570" fmla="*/ 889876 h 6042833"/>
              <a:gd name="connsiteX2571" fmla="*/ 3949054 w 9397819"/>
              <a:gd name="connsiteY2571" fmla="*/ 890743 h 6042833"/>
              <a:gd name="connsiteX2572" fmla="*/ 3940610 w 9397819"/>
              <a:gd name="connsiteY2572" fmla="*/ 888799 h 6042833"/>
              <a:gd name="connsiteX2573" fmla="*/ 3940617 w 9397819"/>
              <a:gd name="connsiteY2573" fmla="*/ 889024 h 6042833"/>
              <a:gd name="connsiteX2574" fmla="*/ 3948145 w 9397819"/>
              <a:gd name="connsiteY2574" fmla="*/ 891713 h 6042833"/>
              <a:gd name="connsiteX2575" fmla="*/ 3949054 w 9397819"/>
              <a:gd name="connsiteY2575" fmla="*/ 890743 h 6042833"/>
              <a:gd name="connsiteX2576" fmla="*/ 3949125 w 9397819"/>
              <a:gd name="connsiteY2576" fmla="*/ 890759 h 6042833"/>
              <a:gd name="connsiteX2577" fmla="*/ 3949867 w 9397819"/>
              <a:gd name="connsiteY2577" fmla="*/ 889876 h 6042833"/>
              <a:gd name="connsiteX2578" fmla="*/ 3955493 w 9397819"/>
              <a:gd name="connsiteY2578" fmla="*/ 883876 h 6042833"/>
              <a:gd name="connsiteX2579" fmla="*/ 3959642 w 9397819"/>
              <a:gd name="connsiteY2579" fmla="*/ 878974 h 6042833"/>
              <a:gd name="connsiteX2580" fmla="*/ 3963329 w 9397819"/>
              <a:gd name="connsiteY2580" fmla="*/ 875817 h 6042833"/>
              <a:gd name="connsiteX2581" fmla="*/ 3968918 w 9397819"/>
              <a:gd name="connsiteY2581" fmla="*/ 877074 h 6042833"/>
              <a:gd name="connsiteX2582" fmla="*/ 3972216 w 9397819"/>
              <a:gd name="connsiteY2582" fmla="*/ 885967 h 6042833"/>
              <a:gd name="connsiteX2583" fmla="*/ 3972201 w 9397819"/>
              <a:gd name="connsiteY2583" fmla="*/ 885892 h 6042833"/>
              <a:gd name="connsiteX2584" fmla="*/ 3965227 w 9397819"/>
              <a:gd name="connsiteY2584" fmla="*/ 874191 h 6042833"/>
              <a:gd name="connsiteX2585" fmla="*/ 3906713 w 9397819"/>
              <a:gd name="connsiteY2585" fmla="*/ 841246 h 6042833"/>
              <a:gd name="connsiteX2586" fmla="*/ 3900276 w 9397819"/>
              <a:gd name="connsiteY2586" fmla="*/ 843350 h 6042833"/>
              <a:gd name="connsiteX2587" fmla="*/ 3897375 w 9397819"/>
              <a:gd name="connsiteY2587" fmla="*/ 842975 h 6042833"/>
              <a:gd name="connsiteX2588" fmla="*/ 3893505 w 9397819"/>
              <a:gd name="connsiteY2588" fmla="*/ 845563 h 6042833"/>
              <a:gd name="connsiteX2589" fmla="*/ 3889082 w 9397819"/>
              <a:gd name="connsiteY2589" fmla="*/ 847009 h 6042833"/>
              <a:gd name="connsiteX2590" fmla="*/ 3888012 w 9397819"/>
              <a:gd name="connsiteY2590" fmla="*/ 849237 h 6042833"/>
              <a:gd name="connsiteX2591" fmla="*/ 3885813 w 9397819"/>
              <a:gd name="connsiteY2591" fmla="*/ 850707 h 6042833"/>
              <a:gd name="connsiteX2592" fmla="*/ 3880906 w 9397819"/>
              <a:gd name="connsiteY2592" fmla="*/ 864027 h 6042833"/>
              <a:gd name="connsiteX2593" fmla="*/ 3880086 w 9397819"/>
              <a:gd name="connsiteY2593" fmla="*/ 865733 h 6042833"/>
              <a:gd name="connsiteX2594" fmla="*/ 3808132 w 9397819"/>
              <a:gd name="connsiteY2594" fmla="*/ 954562 h 6042833"/>
              <a:gd name="connsiteX2595" fmla="*/ 3797338 w 9397819"/>
              <a:gd name="connsiteY2595" fmla="*/ 960321 h 6042833"/>
              <a:gd name="connsiteX2596" fmla="*/ 3790904 w 9397819"/>
              <a:gd name="connsiteY2596" fmla="*/ 966045 h 6042833"/>
              <a:gd name="connsiteX2597" fmla="*/ 3790936 w 9397819"/>
              <a:gd name="connsiteY2597" fmla="*/ 966185 h 6042833"/>
              <a:gd name="connsiteX2598" fmla="*/ 3808207 w 9397819"/>
              <a:gd name="connsiteY2598" fmla="*/ 954681 h 6042833"/>
              <a:gd name="connsiteX2599" fmla="*/ 3880171 w 9397819"/>
              <a:gd name="connsiteY2599" fmla="*/ 866021 h 6042833"/>
              <a:gd name="connsiteX2600" fmla="*/ 3880906 w 9397819"/>
              <a:gd name="connsiteY2600" fmla="*/ 864027 h 6042833"/>
              <a:gd name="connsiteX2601" fmla="*/ 3888012 w 9397819"/>
              <a:gd name="connsiteY2601" fmla="*/ 849237 h 6042833"/>
              <a:gd name="connsiteX2602" fmla="*/ 3893505 w 9397819"/>
              <a:gd name="connsiteY2602" fmla="*/ 845563 h 6042833"/>
              <a:gd name="connsiteX2603" fmla="*/ 3900276 w 9397819"/>
              <a:gd name="connsiteY2603" fmla="*/ 843350 h 6042833"/>
              <a:gd name="connsiteX2604" fmla="*/ 3925509 w 9397819"/>
              <a:gd name="connsiteY2604" fmla="*/ 846614 h 6042833"/>
              <a:gd name="connsiteX2605" fmla="*/ 3937688 w 9397819"/>
              <a:gd name="connsiteY2605" fmla="*/ 860213 h 6042833"/>
              <a:gd name="connsiteX2606" fmla="*/ 3937651 w 9397819"/>
              <a:gd name="connsiteY2606" fmla="*/ 859968 h 6042833"/>
              <a:gd name="connsiteX2607" fmla="*/ 3906713 w 9397819"/>
              <a:gd name="connsiteY2607" fmla="*/ 841246 h 6042833"/>
              <a:gd name="connsiteX2608" fmla="*/ 3312488 w 9397819"/>
              <a:gd name="connsiteY2608" fmla="*/ 801998 h 6042833"/>
              <a:gd name="connsiteX2609" fmla="*/ 3313596 w 9397819"/>
              <a:gd name="connsiteY2609" fmla="*/ 802761 h 6042833"/>
              <a:gd name="connsiteX2610" fmla="*/ 3332325 w 9397819"/>
              <a:gd name="connsiteY2610" fmla="*/ 803064 h 6042833"/>
              <a:gd name="connsiteX2611" fmla="*/ 3351872 w 9397819"/>
              <a:gd name="connsiteY2611" fmla="*/ 804900 h 6042833"/>
              <a:gd name="connsiteX2612" fmla="*/ 3359673 w 9397819"/>
              <a:gd name="connsiteY2612" fmla="*/ 807265 h 6042833"/>
              <a:gd name="connsiteX2613" fmla="*/ 3361279 w 9397819"/>
              <a:gd name="connsiteY2613" fmla="*/ 807969 h 6042833"/>
              <a:gd name="connsiteX2614" fmla="*/ 3361283 w 9397819"/>
              <a:gd name="connsiteY2614" fmla="*/ 807752 h 6042833"/>
              <a:gd name="connsiteX2615" fmla="*/ 3359673 w 9397819"/>
              <a:gd name="connsiteY2615" fmla="*/ 807265 h 6042833"/>
              <a:gd name="connsiteX2616" fmla="*/ 3354947 w 9397819"/>
              <a:gd name="connsiteY2616" fmla="*/ 805189 h 6042833"/>
              <a:gd name="connsiteX2617" fmla="*/ 3351872 w 9397819"/>
              <a:gd name="connsiteY2617" fmla="*/ 804900 h 6042833"/>
              <a:gd name="connsiteX2618" fmla="*/ 3346927 w 9397819"/>
              <a:gd name="connsiteY2618" fmla="*/ 803401 h 6042833"/>
              <a:gd name="connsiteX2619" fmla="*/ 3323404 w 9397819"/>
              <a:gd name="connsiteY2619" fmla="*/ 802086 h 6042833"/>
              <a:gd name="connsiteX2620" fmla="*/ 5953801 w 9397819"/>
              <a:gd name="connsiteY2620" fmla="*/ 763591 h 6042833"/>
              <a:gd name="connsiteX2621" fmla="*/ 5953650 w 9397819"/>
              <a:gd name="connsiteY2621" fmla="*/ 763693 h 6042833"/>
              <a:gd name="connsiteX2622" fmla="*/ 5961200 w 9397819"/>
              <a:gd name="connsiteY2622" fmla="*/ 788895 h 6042833"/>
              <a:gd name="connsiteX2623" fmla="*/ 6018280 w 9397819"/>
              <a:gd name="connsiteY2623" fmla="*/ 855147 h 6042833"/>
              <a:gd name="connsiteX2624" fmla="*/ 6090232 w 9397819"/>
              <a:gd name="connsiteY2624" fmla="*/ 895468 h 6042833"/>
              <a:gd name="connsiteX2625" fmla="*/ 6081591 w 9397819"/>
              <a:gd name="connsiteY2625" fmla="*/ 966981 h 6042833"/>
              <a:gd name="connsiteX2626" fmla="*/ 6077739 w 9397819"/>
              <a:gd name="connsiteY2626" fmla="*/ 988725 h 6042833"/>
              <a:gd name="connsiteX2627" fmla="*/ 6077824 w 9397819"/>
              <a:gd name="connsiteY2627" fmla="*/ 988579 h 6042833"/>
              <a:gd name="connsiteX2628" fmla="*/ 6081789 w 9397819"/>
              <a:gd name="connsiteY2628" fmla="*/ 966260 h 6042833"/>
              <a:gd name="connsiteX2629" fmla="*/ 6090430 w 9397819"/>
              <a:gd name="connsiteY2629" fmla="*/ 894760 h 6042833"/>
              <a:gd name="connsiteX2630" fmla="*/ 6018417 w 9397819"/>
              <a:gd name="connsiteY2630" fmla="*/ 854441 h 6042833"/>
              <a:gd name="connsiteX2631" fmla="*/ 5961295 w 9397819"/>
              <a:gd name="connsiteY2631" fmla="*/ 788218 h 6042833"/>
              <a:gd name="connsiteX2632" fmla="*/ 5954678 w 9397819"/>
              <a:gd name="connsiteY2632" fmla="*/ 771030 h 6042833"/>
              <a:gd name="connsiteX2633" fmla="*/ 3448974 w 9397819"/>
              <a:gd name="connsiteY2633" fmla="*/ 755623 h 6042833"/>
              <a:gd name="connsiteX2634" fmla="*/ 3430427 w 9397819"/>
              <a:gd name="connsiteY2634" fmla="*/ 758817 h 6042833"/>
              <a:gd name="connsiteX2635" fmla="*/ 3413142 w 9397819"/>
              <a:gd name="connsiteY2635" fmla="*/ 839417 h 6042833"/>
              <a:gd name="connsiteX2636" fmla="*/ 3378570 w 9397819"/>
              <a:gd name="connsiteY2636" fmla="*/ 891232 h 6042833"/>
              <a:gd name="connsiteX2637" fmla="*/ 3369120 w 9397819"/>
              <a:gd name="connsiteY2637" fmla="*/ 890215 h 6042833"/>
              <a:gd name="connsiteX2638" fmla="*/ 3369361 w 9397819"/>
              <a:gd name="connsiteY2638" fmla="*/ 890779 h 6042833"/>
              <a:gd name="connsiteX2639" fmla="*/ 3379796 w 9397819"/>
              <a:gd name="connsiteY2639" fmla="*/ 891904 h 6042833"/>
              <a:gd name="connsiteX2640" fmla="*/ 3414339 w 9397819"/>
              <a:gd name="connsiteY2640" fmla="*/ 840143 h 6042833"/>
              <a:gd name="connsiteX2641" fmla="*/ 3431611 w 9397819"/>
              <a:gd name="connsiteY2641" fmla="*/ 759630 h 6042833"/>
              <a:gd name="connsiteX2642" fmla="*/ 3450141 w 9397819"/>
              <a:gd name="connsiteY2642" fmla="*/ 756443 h 6042833"/>
              <a:gd name="connsiteX2643" fmla="*/ 3469552 w 9397819"/>
              <a:gd name="connsiteY2643" fmla="*/ 766361 h 6042833"/>
              <a:gd name="connsiteX2644" fmla="*/ 3468600 w 9397819"/>
              <a:gd name="connsiteY2644" fmla="*/ 765653 h 6042833"/>
              <a:gd name="connsiteX2645" fmla="*/ 3448974 w 9397819"/>
              <a:gd name="connsiteY2645" fmla="*/ 755623 h 6042833"/>
              <a:gd name="connsiteX2646" fmla="*/ 5426718 w 9397819"/>
              <a:gd name="connsiteY2646" fmla="*/ 713366 h 6042833"/>
              <a:gd name="connsiteX2647" fmla="*/ 5413462 w 9397819"/>
              <a:gd name="connsiteY2647" fmla="*/ 723475 h 6042833"/>
              <a:gd name="connsiteX2648" fmla="*/ 5404097 w 9397819"/>
              <a:gd name="connsiteY2648" fmla="*/ 736065 h 6042833"/>
              <a:gd name="connsiteX2649" fmla="*/ 5404076 w 9397819"/>
              <a:gd name="connsiteY2649" fmla="*/ 736126 h 6042833"/>
              <a:gd name="connsiteX2650" fmla="*/ 5412742 w 9397819"/>
              <a:gd name="connsiteY2650" fmla="*/ 724459 h 6042833"/>
              <a:gd name="connsiteX2651" fmla="*/ 5426408 w 9397819"/>
              <a:gd name="connsiteY2651" fmla="*/ 714020 h 6042833"/>
              <a:gd name="connsiteX2652" fmla="*/ 5343590 w 9397819"/>
              <a:gd name="connsiteY2652" fmla="*/ 675060 h 6042833"/>
              <a:gd name="connsiteX2653" fmla="*/ 5342955 w 9397819"/>
              <a:gd name="connsiteY2653" fmla="*/ 675854 h 6042833"/>
              <a:gd name="connsiteX2654" fmla="*/ 5342957 w 9397819"/>
              <a:gd name="connsiteY2654" fmla="*/ 690975 h 6042833"/>
              <a:gd name="connsiteX2655" fmla="*/ 5357347 w 9397819"/>
              <a:gd name="connsiteY2655" fmla="*/ 719774 h 6042833"/>
              <a:gd name="connsiteX2656" fmla="*/ 5363097 w 9397819"/>
              <a:gd name="connsiteY2656" fmla="*/ 748574 h 6042833"/>
              <a:gd name="connsiteX2657" fmla="*/ 5383248 w 9397819"/>
              <a:gd name="connsiteY2657" fmla="*/ 777373 h 6042833"/>
              <a:gd name="connsiteX2658" fmla="*/ 5389770 w 9397819"/>
              <a:gd name="connsiteY2658" fmla="*/ 767776 h 6042833"/>
              <a:gd name="connsiteX2659" fmla="*/ 5383928 w 9397819"/>
              <a:gd name="connsiteY2659" fmla="*/ 776358 h 6042833"/>
              <a:gd name="connsiteX2660" fmla="*/ 5363759 w 9397819"/>
              <a:gd name="connsiteY2660" fmla="*/ 747575 h 6042833"/>
              <a:gd name="connsiteX2661" fmla="*/ 5357990 w 9397819"/>
              <a:gd name="connsiteY2661" fmla="*/ 718798 h 6042833"/>
              <a:gd name="connsiteX2662" fmla="*/ 5343590 w 9397819"/>
              <a:gd name="connsiteY2662" fmla="*/ 690021 h 6042833"/>
              <a:gd name="connsiteX2663" fmla="*/ 5768376 w 9397819"/>
              <a:gd name="connsiteY2663" fmla="*/ 621278 h 6042833"/>
              <a:gd name="connsiteX2664" fmla="*/ 5768396 w 9397819"/>
              <a:gd name="connsiteY2664" fmla="*/ 621853 h 6042833"/>
              <a:gd name="connsiteX2665" fmla="*/ 5769896 w 9397819"/>
              <a:gd name="connsiteY2665" fmla="*/ 623248 h 6042833"/>
              <a:gd name="connsiteX2666" fmla="*/ 5778494 w 9397819"/>
              <a:gd name="connsiteY2666" fmla="*/ 634391 h 6042833"/>
              <a:gd name="connsiteX2667" fmla="*/ 5789046 w 9397819"/>
              <a:gd name="connsiteY2667" fmla="*/ 641048 h 6042833"/>
              <a:gd name="connsiteX2668" fmla="*/ 5793571 w 9397819"/>
              <a:gd name="connsiteY2668" fmla="*/ 645254 h 6042833"/>
              <a:gd name="connsiteX2669" fmla="*/ 5823066 w 9397819"/>
              <a:gd name="connsiteY2669" fmla="*/ 662175 h 6042833"/>
              <a:gd name="connsiteX2670" fmla="*/ 5889258 w 9397819"/>
              <a:gd name="connsiteY2670" fmla="*/ 685220 h 6042833"/>
              <a:gd name="connsiteX2671" fmla="*/ 5920919 w 9397819"/>
              <a:gd name="connsiteY2671" fmla="*/ 708252 h 6042833"/>
              <a:gd name="connsiteX2672" fmla="*/ 5954302 w 9397819"/>
              <a:gd name="connsiteY2672" fmla="*/ 718884 h 6042833"/>
              <a:gd name="connsiteX2673" fmla="*/ 5971731 w 9397819"/>
              <a:gd name="connsiteY2673" fmla="*/ 728620 h 6042833"/>
              <a:gd name="connsiteX2674" fmla="*/ 5972912 w 9397819"/>
              <a:gd name="connsiteY2674" fmla="*/ 729402 h 6042833"/>
              <a:gd name="connsiteX2675" fmla="*/ 5981165 w 9397819"/>
              <a:gd name="connsiteY2675" fmla="*/ 737142 h 6042833"/>
              <a:gd name="connsiteX2676" fmla="*/ 5984779 w 9397819"/>
              <a:gd name="connsiteY2676" fmla="*/ 744969 h 6042833"/>
              <a:gd name="connsiteX2677" fmla="*/ 5984894 w 9397819"/>
              <a:gd name="connsiteY2677" fmla="*/ 745770 h 6042833"/>
              <a:gd name="connsiteX2678" fmla="*/ 5985081 w 9397819"/>
              <a:gd name="connsiteY2678" fmla="*/ 745622 h 6042833"/>
              <a:gd name="connsiteX2679" fmla="*/ 5984779 w 9397819"/>
              <a:gd name="connsiteY2679" fmla="*/ 744969 h 6042833"/>
              <a:gd name="connsiteX2680" fmla="*/ 5984047 w 9397819"/>
              <a:gd name="connsiteY2680" fmla="*/ 739846 h 6042833"/>
              <a:gd name="connsiteX2681" fmla="*/ 5981165 w 9397819"/>
              <a:gd name="connsiteY2681" fmla="*/ 737142 h 6042833"/>
              <a:gd name="connsiteX2682" fmla="*/ 5979651 w 9397819"/>
              <a:gd name="connsiteY2682" fmla="*/ 733865 h 6042833"/>
              <a:gd name="connsiteX2683" fmla="*/ 5972912 w 9397819"/>
              <a:gd name="connsiteY2683" fmla="*/ 729402 h 6042833"/>
              <a:gd name="connsiteX2684" fmla="*/ 5972589 w 9397819"/>
              <a:gd name="connsiteY2684" fmla="*/ 729099 h 6042833"/>
              <a:gd name="connsiteX2685" fmla="*/ 5971731 w 9397819"/>
              <a:gd name="connsiteY2685" fmla="*/ 728620 h 6042833"/>
              <a:gd name="connsiteX2686" fmla="*/ 5960885 w 9397819"/>
              <a:gd name="connsiteY2686" fmla="*/ 721437 h 6042833"/>
              <a:gd name="connsiteX2687" fmla="*/ 5920975 w 9397819"/>
              <a:gd name="connsiteY2687" fmla="*/ 707588 h 6042833"/>
              <a:gd name="connsiteX2688" fmla="*/ 5889296 w 9397819"/>
              <a:gd name="connsiteY2688" fmla="*/ 684554 h 6042833"/>
              <a:gd name="connsiteX2689" fmla="*/ 5823040 w 9397819"/>
              <a:gd name="connsiteY2689" fmla="*/ 661521 h 6042833"/>
              <a:gd name="connsiteX2690" fmla="*/ 5801679 w 9397819"/>
              <a:gd name="connsiteY2690" fmla="*/ 649018 h 6042833"/>
              <a:gd name="connsiteX2691" fmla="*/ 5789046 w 9397819"/>
              <a:gd name="connsiteY2691" fmla="*/ 641048 h 6042833"/>
              <a:gd name="connsiteX2692" fmla="*/ 5769896 w 9397819"/>
              <a:gd name="connsiteY2692" fmla="*/ 623248 h 6042833"/>
              <a:gd name="connsiteX2693" fmla="*/ 5602166 w 9397819"/>
              <a:gd name="connsiteY2693" fmla="*/ 397419 h 6042833"/>
              <a:gd name="connsiteX2694" fmla="*/ 5601963 w 9397819"/>
              <a:gd name="connsiteY2694" fmla="*/ 397691 h 6042833"/>
              <a:gd name="connsiteX2695" fmla="*/ 5630262 w 9397819"/>
              <a:gd name="connsiteY2695" fmla="*/ 414968 h 6042833"/>
              <a:gd name="connsiteX2696" fmla="*/ 5687813 w 9397819"/>
              <a:gd name="connsiteY2696" fmla="*/ 498482 h 6042833"/>
              <a:gd name="connsiteX2697" fmla="*/ 5728104 w 9397819"/>
              <a:gd name="connsiteY2697" fmla="*/ 504250 h 6042833"/>
              <a:gd name="connsiteX2698" fmla="*/ 5762635 w 9397819"/>
              <a:gd name="connsiteY2698" fmla="*/ 515773 h 6042833"/>
              <a:gd name="connsiteX2699" fmla="*/ 5843217 w 9397819"/>
              <a:gd name="connsiteY2699" fmla="*/ 475451 h 6042833"/>
              <a:gd name="connsiteX2700" fmla="*/ 5895019 w 9397819"/>
              <a:gd name="connsiteY2700" fmla="*/ 435129 h 6042833"/>
              <a:gd name="connsiteX2701" fmla="*/ 5920919 w 9397819"/>
              <a:gd name="connsiteY2701" fmla="*/ 484089 h 6042833"/>
              <a:gd name="connsiteX2702" fmla="*/ 5941061 w 9397819"/>
              <a:gd name="connsiteY2702" fmla="*/ 500716 h 6042833"/>
              <a:gd name="connsiteX2703" fmla="*/ 5939658 w 9397819"/>
              <a:gd name="connsiteY2703" fmla="*/ 521871 h 6042833"/>
              <a:gd name="connsiteX2704" fmla="*/ 5939692 w 9397819"/>
              <a:gd name="connsiteY2704" fmla="*/ 521804 h 6042833"/>
              <a:gd name="connsiteX2705" fmla="*/ 5920975 w 9397819"/>
              <a:gd name="connsiteY2705" fmla="*/ 483471 h 6042833"/>
              <a:gd name="connsiteX2706" fmla="*/ 5895052 w 9397819"/>
              <a:gd name="connsiteY2706" fmla="*/ 434525 h 6042833"/>
              <a:gd name="connsiteX2707" fmla="*/ 5843207 w 9397819"/>
              <a:gd name="connsiteY2707" fmla="*/ 474836 h 6042833"/>
              <a:gd name="connsiteX2708" fmla="*/ 5762554 w 9397819"/>
              <a:gd name="connsiteY2708" fmla="*/ 515147 h 6042833"/>
              <a:gd name="connsiteX2709" fmla="*/ 5728004 w 9397819"/>
              <a:gd name="connsiteY2709" fmla="*/ 503626 h 6042833"/>
              <a:gd name="connsiteX2710" fmla="*/ 5687671 w 9397819"/>
              <a:gd name="connsiteY2710" fmla="*/ 497870 h 6042833"/>
              <a:gd name="connsiteX2711" fmla="*/ 5630069 w 9397819"/>
              <a:gd name="connsiteY2711" fmla="*/ 414361 h 6042833"/>
              <a:gd name="connsiteX2712" fmla="*/ 5615009 w 9397819"/>
              <a:gd name="connsiteY2712" fmla="*/ 407884 h 6042833"/>
              <a:gd name="connsiteX2713" fmla="*/ 5601963 w 9397819"/>
              <a:gd name="connsiteY2713" fmla="*/ 394485 h 6042833"/>
              <a:gd name="connsiteX2714" fmla="*/ 5601963 w 9397819"/>
              <a:gd name="connsiteY2714" fmla="*/ 394807 h 6042833"/>
              <a:gd name="connsiteX2715" fmla="*/ 5602709 w 9397819"/>
              <a:gd name="connsiteY2715" fmla="*/ 395807 h 6042833"/>
              <a:gd name="connsiteX2716" fmla="*/ 5602831 w 9397819"/>
              <a:gd name="connsiteY2716" fmla="*/ 395645 h 6042833"/>
              <a:gd name="connsiteX2717" fmla="*/ 5512559 w 9397819"/>
              <a:gd name="connsiteY2717" fmla="*/ 381425 h 6042833"/>
              <a:gd name="connsiteX2718" fmla="*/ 5504942 w 9397819"/>
              <a:gd name="connsiteY2718" fmla="*/ 385441 h 6042833"/>
              <a:gd name="connsiteX2719" fmla="*/ 5504689 w 9397819"/>
              <a:gd name="connsiteY2719" fmla="*/ 385863 h 6042833"/>
              <a:gd name="connsiteX2720" fmla="*/ 5512117 w 9397819"/>
              <a:gd name="connsiteY2720" fmla="*/ 381934 h 6042833"/>
              <a:gd name="connsiteX2721" fmla="*/ 5551048 w 9397819"/>
              <a:gd name="connsiteY2721" fmla="*/ 348027 h 6042833"/>
              <a:gd name="connsiteX2722" fmla="*/ 5536551 w 9397819"/>
              <a:gd name="connsiteY2722" fmla="*/ 355492 h 6042833"/>
              <a:gd name="connsiteX2723" fmla="*/ 5536067 w 9397819"/>
              <a:gd name="connsiteY2723" fmla="*/ 355996 h 6042833"/>
              <a:gd name="connsiteX2724" fmla="*/ 5550162 w 9397819"/>
              <a:gd name="connsiteY2724" fmla="*/ 348731 h 6042833"/>
              <a:gd name="connsiteX2725" fmla="*/ 5564552 w 9397819"/>
              <a:gd name="connsiteY2725" fmla="*/ 351601 h 6042833"/>
              <a:gd name="connsiteX2726" fmla="*/ 5573182 w 9397819"/>
              <a:gd name="connsiteY2726" fmla="*/ 363124 h 6042833"/>
              <a:gd name="connsiteX2727" fmla="*/ 5576063 w 9397819"/>
              <a:gd name="connsiteY2727" fmla="*/ 366008 h 6042833"/>
              <a:gd name="connsiteX2728" fmla="*/ 5590089 w 9397819"/>
              <a:gd name="connsiteY2728" fmla="*/ 365287 h 6042833"/>
              <a:gd name="connsiteX2729" fmla="*/ 5601754 w 9397819"/>
              <a:gd name="connsiteY2729" fmla="*/ 360329 h 6042833"/>
              <a:gd name="connsiteX2730" fmla="*/ 5601754 w 9397819"/>
              <a:gd name="connsiteY2730" fmla="*/ 360035 h 6042833"/>
              <a:gd name="connsiteX2731" fmla="*/ 5591026 w 9397819"/>
              <a:gd name="connsiteY2731" fmla="*/ 364575 h 6042833"/>
              <a:gd name="connsiteX2732" fmla="*/ 5576977 w 9397819"/>
              <a:gd name="connsiteY2732" fmla="*/ 365294 h 6042833"/>
              <a:gd name="connsiteX2733" fmla="*/ 5574097 w 9397819"/>
              <a:gd name="connsiteY2733" fmla="*/ 362415 h 6042833"/>
              <a:gd name="connsiteX2734" fmla="*/ 5565457 w 9397819"/>
              <a:gd name="connsiteY2734" fmla="*/ 350906 h 6042833"/>
              <a:gd name="connsiteX2735" fmla="*/ 5551048 w 9397819"/>
              <a:gd name="connsiteY2735" fmla="*/ 348027 h 6042833"/>
              <a:gd name="connsiteX2736" fmla="*/ 5623411 w 9397819"/>
              <a:gd name="connsiteY2736" fmla="*/ 286963 h 6042833"/>
              <a:gd name="connsiteX2737" fmla="*/ 5617315 w 9397819"/>
              <a:gd name="connsiteY2737" fmla="*/ 290473 h 6042833"/>
              <a:gd name="connsiteX2738" fmla="*/ 5631241 w 9397819"/>
              <a:gd name="connsiteY2738" fmla="*/ 333638 h 6042833"/>
              <a:gd name="connsiteX2739" fmla="*/ 5608675 w 9397819"/>
              <a:gd name="connsiteY2739" fmla="*/ 353785 h 6042833"/>
              <a:gd name="connsiteX2740" fmla="*/ 5602915 w 9397819"/>
              <a:gd name="connsiteY2740" fmla="*/ 359543 h 6042833"/>
              <a:gd name="connsiteX2741" fmla="*/ 5601937 w 9397819"/>
              <a:gd name="connsiteY2741" fmla="*/ 359957 h 6042833"/>
              <a:gd name="connsiteX2742" fmla="*/ 5610381 w 9397819"/>
              <a:gd name="connsiteY2742" fmla="*/ 374050 h 6042833"/>
              <a:gd name="connsiteX2743" fmla="*/ 5621907 w 9397819"/>
              <a:gd name="connsiteY2743" fmla="*/ 376928 h 6042833"/>
              <a:gd name="connsiteX2744" fmla="*/ 5661748 w 9397819"/>
              <a:gd name="connsiteY2744" fmla="*/ 348138 h 6042833"/>
              <a:gd name="connsiteX2745" fmla="*/ 5690556 w 9397819"/>
              <a:gd name="connsiteY2745" fmla="*/ 359651 h 6042833"/>
              <a:gd name="connsiteX2746" fmla="*/ 5716478 w 9397819"/>
              <a:gd name="connsiteY2746" fmla="*/ 359651 h 6042833"/>
              <a:gd name="connsiteX2747" fmla="*/ 5717649 w 9397819"/>
              <a:gd name="connsiteY2747" fmla="*/ 359359 h 6042833"/>
              <a:gd name="connsiteX2748" fmla="*/ 5717326 w 9397819"/>
              <a:gd name="connsiteY2748" fmla="*/ 357744 h 6042833"/>
              <a:gd name="connsiteX2749" fmla="*/ 5714806 w 9397819"/>
              <a:gd name="connsiteY2749" fmla="*/ 345148 h 6042833"/>
              <a:gd name="connsiteX2750" fmla="*/ 5703277 w 9397819"/>
              <a:gd name="connsiteY2750" fmla="*/ 325008 h 6042833"/>
              <a:gd name="connsiteX2751" fmla="*/ 5697517 w 9397819"/>
              <a:gd name="connsiteY2751" fmla="*/ 296224 h 6042833"/>
              <a:gd name="connsiteX2752" fmla="*/ 5689931 w 9397819"/>
              <a:gd name="connsiteY2752" fmla="*/ 286963 h 6042833"/>
              <a:gd name="connsiteX2753" fmla="*/ 5648530 w 9397819"/>
              <a:gd name="connsiteY2753" fmla="*/ 299103 h 6042833"/>
              <a:gd name="connsiteX2754" fmla="*/ 5623411 w 9397819"/>
              <a:gd name="connsiteY2754" fmla="*/ 286963 h 6042833"/>
              <a:gd name="connsiteX2755" fmla="*/ 5415626 w 9397819"/>
              <a:gd name="connsiteY2755" fmla="*/ 281 h 6042833"/>
              <a:gd name="connsiteX2756" fmla="*/ 5430026 w 9397819"/>
              <a:gd name="connsiteY2756" fmla="*/ 14670 h 6042833"/>
              <a:gd name="connsiteX2757" fmla="*/ 5476132 w 9397819"/>
              <a:gd name="connsiteY2757" fmla="*/ 17549 h 6042833"/>
              <a:gd name="connsiteX2758" fmla="*/ 5516470 w 9397819"/>
              <a:gd name="connsiteY2758" fmla="*/ 31938 h 6042833"/>
              <a:gd name="connsiteX2759" fmla="*/ 5510710 w 9397819"/>
              <a:gd name="connsiteY2759" fmla="*/ 66472 h 6042833"/>
              <a:gd name="connsiteX2760" fmla="*/ 5522231 w 9397819"/>
              <a:gd name="connsiteY2760" fmla="*/ 121154 h 6042833"/>
              <a:gd name="connsiteX2761" fmla="*/ 5542400 w 9397819"/>
              <a:gd name="connsiteY2761" fmla="*/ 144180 h 6042833"/>
              <a:gd name="connsiteX2762" fmla="*/ 5576977 w 9397819"/>
              <a:gd name="connsiteY2762" fmla="*/ 80867 h 6042833"/>
              <a:gd name="connsiteX2763" fmla="*/ 5591386 w 9397819"/>
              <a:gd name="connsiteY2763" fmla="*/ 17549 h 6042833"/>
              <a:gd name="connsiteX2764" fmla="*/ 5608675 w 9397819"/>
              <a:gd name="connsiteY2764" fmla="*/ 54963 h 6042833"/>
              <a:gd name="connsiteX2765" fmla="*/ 5646133 w 9397819"/>
              <a:gd name="connsiteY2765" fmla="*/ 66472 h 6042833"/>
              <a:gd name="connsiteX2766" fmla="*/ 5654299 w 9397819"/>
              <a:gd name="connsiteY2766" fmla="*/ 101008 h 6042833"/>
              <a:gd name="connsiteX2767" fmla="*/ 5657653 w 9397819"/>
              <a:gd name="connsiteY2767" fmla="*/ 149931 h 6042833"/>
              <a:gd name="connsiteX2768" fmla="*/ 5717686 w 9397819"/>
              <a:gd name="connsiteY2768" fmla="*/ 129791 h 6042833"/>
              <a:gd name="connsiteX2769" fmla="*/ 5752263 w 9397819"/>
              <a:gd name="connsiteY2769" fmla="*/ 158568 h 6042833"/>
              <a:gd name="connsiteX2770" fmla="*/ 5760904 w 9397819"/>
              <a:gd name="connsiteY2770" fmla="*/ 181594 h 6042833"/>
              <a:gd name="connsiteX2771" fmla="*/ 5720566 w 9397819"/>
              <a:gd name="connsiteY2771" fmla="*/ 204135 h 6042833"/>
              <a:gd name="connsiteX2772" fmla="*/ 5709045 w 9397819"/>
              <a:gd name="connsiteY2772" fmla="*/ 244422 h 6042833"/>
              <a:gd name="connsiteX2773" fmla="*/ 5752263 w 9397819"/>
              <a:gd name="connsiteY2773" fmla="*/ 281836 h 6042833"/>
              <a:gd name="connsiteX2774" fmla="*/ 5734975 w 9397819"/>
              <a:gd name="connsiteY2774" fmla="*/ 327887 h 6042833"/>
              <a:gd name="connsiteX2775" fmla="*/ 5740735 w 9397819"/>
              <a:gd name="connsiteY2775" fmla="*/ 353785 h 6042833"/>
              <a:gd name="connsiteX2776" fmla="*/ 5740295 w 9397819"/>
              <a:gd name="connsiteY2776" fmla="*/ 353895 h 6042833"/>
              <a:gd name="connsiteX2777" fmla="*/ 5759683 w 9397819"/>
              <a:gd name="connsiteY2777" fmla="*/ 353895 h 6042833"/>
              <a:gd name="connsiteX2778" fmla="*/ 5846092 w 9397819"/>
              <a:gd name="connsiteY2778" fmla="*/ 399970 h 6042833"/>
              <a:gd name="connsiteX2779" fmla="*/ 5874886 w 9397819"/>
              <a:gd name="connsiteY2779" fmla="*/ 408605 h 6042833"/>
              <a:gd name="connsiteX2780" fmla="*/ 5877771 w 9397819"/>
              <a:gd name="connsiteY2780" fmla="*/ 391328 h 6042833"/>
              <a:gd name="connsiteX2781" fmla="*/ 5909449 w 9397819"/>
              <a:gd name="connsiteY2781" fmla="*/ 397084 h 6042833"/>
              <a:gd name="connsiteX2782" fmla="*/ 5949769 w 9397819"/>
              <a:gd name="connsiteY2782" fmla="*/ 408605 h 6042833"/>
              <a:gd name="connsiteX2783" fmla="*/ 5992973 w 9397819"/>
              <a:gd name="connsiteY2783" fmla="*/ 448916 h 6042833"/>
              <a:gd name="connsiteX2784" fmla="*/ 5998265 w 9397819"/>
              <a:gd name="connsiteY2784" fmla="*/ 471958 h 6042833"/>
              <a:gd name="connsiteX2785" fmla="*/ 6000544 w 9397819"/>
              <a:gd name="connsiteY2785" fmla="*/ 471995 h 6042833"/>
              <a:gd name="connsiteX2786" fmla="*/ 6008221 w 9397819"/>
              <a:gd name="connsiteY2786" fmla="*/ 473713 h 6042833"/>
              <a:gd name="connsiteX2787" fmla="*/ 6020083 w 9397819"/>
              <a:gd name="connsiteY2787" fmla="*/ 472311 h 6042833"/>
              <a:gd name="connsiteX2788" fmla="*/ 6020221 w 9397819"/>
              <a:gd name="connsiteY2788" fmla="*/ 472314 h 6042833"/>
              <a:gd name="connsiteX2789" fmla="*/ 6020367 w 9397819"/>
              <a:gd name="connsiteY2789" fmla="*/ 472278 h 6042833"/>
              <a:gd name="connsiteX2790" fmla="*/ 6020083 w 9397819"/>
              <a:gd name="connsiteY2790" fmla="*/ 472311 h 6042833"/>
              <a:gd name="connsiteX2791" fmla="*/ 6000544 w 9397819"/>
              <a:gd name="connsiteY2791" fmla="*/ 471995 h 6042833"/>
              <a:gd name="connsiteX2792" fmla="*/ 5999577 w 9397819"/>
              <a:gd name="connsiteY2792" fmla="*/ 471778 h 6042833"/>
              <a:gd name="connsiteX2793" fmla="*/ 5994299 w 9397819"/>
              <a:gd name="connsiteY2793" fmla="*/ 448753 h 6042833"/>
              <a:gd name="connsiteX2794" fmla="*/ 5951073 w 9397819"/>
              <a:gd name="connsiteY2794" fmla="*/ 408467 h 6042833"/>
              <a:gd name="connsiteX2795" fmla="*/ 5910735 w 9397819"/>
              <a:gd name="connsiteY2795" fmla="*/ 396950 h 6042833"/>
              <a:gd name="connsiteX2796" fmla="*/ 5879046 w 9397819"/>
              <a:gd name="connsiteY2796" fmla="*/ 391199 h 6042833"/>
              <a:gd name="connsiteX2797" fmla="*/ 5884806 w 9397819"/>
              <a:gd name="connsiteY2797" fmla="*/ 359543 h 6042833"/>
              <a:gd name="connsiteX2798" fmla="*/ 5907855 w 9397819"/>
              <a:gd name="connsiteY2798" fmla="*/ 342275 h 6042833"/>
              <a:gd name="connsiteX2799" fmla="*/ 5884806 w 9397819"/>
              <a:gd name="connsiteY2799" fmla="*/ 336517 h 6042833"/>
              <a:gd name="connsiteX2800" fmla="*/ 5867517 w 9397819"/>
              <a:gd name="connsiteY2800" fmla="*/ 313492 h 6042833"/>
              <a:gd name="connsiteX2801" fmla="*/ 5830059 w 9397819"/>
              <a:gd name="connsiteY2801" fmla="*/ 304861 h 6042833"/>
              <a:gd name="connsiteX2802" fmla="*/ 5824299 w 9397819"/>
              <a:gd name="connsiteY2802" fmla="*/ 273205 h 6042833"/>
              <a:gd name="connsiteX2803" fmla="*/ 5850228 w 9397819"/>
              <a:gd name="connsiteY2803" fmla="*/ 255938 h 6042833"/>
              <a:gd name="connsiteX2804" fmla="*/ 5876157 w 9397819"/>
              <a:gd name="connsiteY2804" fmla="*/ 244422 h 6042833"/>
              <a:gd name="connsiteX2805" fmla="*/ 5896335 w 9397819"/>
              <a:gd name="connsiteY2805" fmla="*/ 224282 h 6042833"/>
              <a:gd name="connsiteX2806" fmla="*/ 5904975 w 9397819"/>
              <a:gd name="connsiteY2806" fmla="*/ 253059 h 6042833"/>
              <a:gd name="connsiteX2807" fmla="*/ 5922264 w 9397819"/>
              <a:gd name="connsiteY2807" fmla="*/ 267447 h 6042833"/>
              <a:gd name="connsiteX2808" fmla="*/ 5936673 w 9397819"/>
              <a:gd name="connsiteY2808" fmla="*/ 270326 h 6042833"/>
              <a:gd name="connsiteX2809" fmla="*/ 5933792 w 9397819"/>
              <a:gd name="connsiteY2809" fmla="*/ 287594 h 6042833"/>
              <a:gd name="connsiteX2810" fmla="*/ 5974130 w 9397819"/>
              <a:gd name="connsiteY2810" fmla="*/ 290473 h 6042833"/>
              <a:gd name="connsiteX2811" fmla="*/ 5997179 w 9397819"/>
              <a:gd name="connsiteY2811" fmla="*/ 313492 h 6042833"/>
              <a:gd name="connsiteX2812" fmla="*/ 6034155 w 9397819"/>
              <a:gd name="connsiteY2812" fmla="*/ 316371 h 6042833"/>
              <a:gd name="connsiteX2813" fmla="*/ 6022634 w 9397819"/>
              <a:gd name="connsiteY2813" fmla="*/ 336517 h 6042833"/>
              <a:gd name="connsiteX2814" fmla="*/ 6002940 w 9397819"/>
              <a:gd name="connsiteY2814" fmla="*/ 350906 h 6042833"/>
              <a:gd name="connsiteX2815" fmla="*/ 5994299 w 9397819"/>
              <a:gd name="connsiteY2815" fmla="*/ 376810 h 6042833"/>
              <a:gd name="connsiteX2816" fmla="*/ 6014468 w 9397819"/>
              <a:gd name="connsiteY2816" fmla="*/ 394078 h 6042833"/>
              <a:gd name="connsiteX2817" fmla="*/ 6042803 w 9397819"/>
              <a:gd name="connsiteY2817" fmla="*/ 466020 h 6042833"/>
              <a:gd name="connsiteX2818" fmla="*/ 6041968 w 9397819"/>
              <a:gd name="connsiteY2818" fmla="*/ 466322 h 6042833"/>
              <a:gd name="connsiteX2819" fmla="*/ 6055281 w 9397819"/>
              <a:gd name="connsiteY2819" fmla="*/ 469748 h 6042833"/>
              <a:gd name="connsiteX2820" fmla="*/ 6096186 w 9397819"/>
              <a:gd name="connsiteY2820" fmla="*/ 486349 h 6042833"/>
              <a:gd name="connsiteX2821" fmla="*/ 6136505 w 9397819"/>
              <a:gd name="connsiteY2821" fmla="*/ 480592 h 6042833"/>
              <a:gd name="connsiteX2822" fmla="*/ 6185480 w 9397819"/>
              <a:gd name="connsiteY2822" fmla="*/ 463315 h 6042833"/>
              <a:gd name="connsiteX2823" fmla="*/ 6266119 w 9397819"/>
              <a:gd name="connsiteY2823" fmla="*/ 408605 h 6042833"/>
              <a:gd name="connsiteX2824" fmla="*/ 6429818 w 9397819"/>
              <a:gd name="connsiteY2824" fmla="*/ 382693 h 6042833"/>
              <a:gd name="connsiteX2825" fmla="*/ 6498945 w 9397819"/>
              <a:gd name="connsiteY2825" fmla="*/ 394206 h 6042833"/>
              <a:gd name="connsiteX2826" fmla="*/ 6568072 w 9397819"/>
              <a:gd name="connsiteY2826" fmla="*/ 428760 h 6042833"/>
              <a:gd name="connsiteX2827" fmla="*/ 6582469 w 9397819"/>
              <a:gd name="connsiteY2827" fmla="*/ 437403 h 6042833"/>
              <a:gd name="connsiteX2828" fmla="*/ 6628545 w 9397819"/>
              <a:gd name="connsiteY2828" fmla="*/ 428760 h 6042833"/>
              <a:gd name="connsiteX2829" fmla="*/ 6645826 w 9397819"/>
              <a:gd name="connsiteY2829" fmla="*/ 425882 h 6042833"/>
              <a:gd name="connsiteX2830" fmla="*/ 6668878 w 9397819"/>
              <a:gd name="connsiteY2830" fmla="*/ 431639 h 6042833"/>
              <a:gd name="connsiteX2831" fmla="*/ 6677519 w 9397819"/>
              <a:gd name="connsiteY2831" fmla="*/ 437403 h 6042833"/>
              <a:gd name="connsiteX2832" fmla="*/ 6677519 w 9397819"/>
              <a:gd name="connsiteY2832" fmla="*/ 440281 h 6042833"/>
              <a:gd name="connsiteX2833" fmla="*/ 6680390 w 9397819"/>
              <a:gd name="connsiteY2833" fmla="*/ 457559 h 6042833"/>
              <a:gd name="connsiteX2834" fmla="*/ 6738005 w 9397819"/>
              <a:gd name="connsiteY2834" fmla="*/ 500748 h 6042833"/>
              <a:gd name="connsiteX2835" fmla="*/ 6780717 w 9397819"/>
              <a:gd name="connsiteY2835" fmla="*/ 529546 h 6042833"/>
              <a:gd name="connsiteX2836" fmla="*/ 6823922 w 9397819"/>
              <a:gd name="connsiteY2836" fmla="*/ 549702 h 6042833"/>
              <a:gd name="connsiteX2837" fmla="*/ 6893049 w 9397819"/>
              <a:gd name="connsiteY2837" fmla="*/ 583777 h 6042833"/>
              <a:gd name="connsiteX2838" fmla="*/ 6950651 w 9397819"/>
              <a:gd name="connsiteY2838" fmla="*/ 629844 h 6042833"/>
              <a:gd name="connsiteX2839" fmla="*/ 7042830 w 9397819"/>
              <a:gd name="connsiteY2839" fmla="*/ 693197 h 6042833"/>
              <a:gd name="connsiteX2840" fmla="*/ 7106187 w 9397819"/>
              <a:gd name="connsiteY2840" fmla="*/ 733508 h 6042833"/>
              <a:gd name="connsiteX2841" fmla="*/ 7106187 w 9397819"/>
              <a:gd name="connsiteY2841" fmla="*/ 793975 h 6042833"/>
              <a:gd name="connsiteX2842" fmla="*/ 7134995 w 9397819"/>
              <a:gd name="connsiteY2842" fmla="*/ 825651 h 6042833"/>
              <a:gd name="connsiteX2843" fmla="*/ 7175314 w 9397819"/>
              <a:gd name="connsiteY2843" fmla="*/ 865962 h 6042833"/>
              <a:gd name="connsiteX2844" fmla="*/ 7218040 w 9397819"/>
              <a:gd name="connsiteY2844" fmla="*/ 909151 h 6042833"/>
              <a:gd name="connsiteX2845" fmla="*/ 7215155 w 9397819"/>
              <a:gd name="connsiteY2845" fmla="*/ 909151 h 6042833"/>
              <a:gd name="connsiteX2846" fmla="*/ 7209878 w 9397819"/>
              <a:gd name="connsiteY2846" fmla="*/ 914916 h 6042833"/>
              <a:gd name="connsiteX2847" fmla="*/ 7210780 w 9397819"/>
              <a:gd name="connsiteY2847" fmla="*/ 917974 h 6042833"/>
              <a:gd name="connsiteX2848" fmla="*/ 7209946 w 9397819"/>
              <a:gd name="connsiteY2848" fmla="*/ 923132 h 6042833"/>
              <a:gd name="connsiteX2849" fmla="*/ 7210087 w 9397819"/>
              <a:gd name="connsiteY2849" fmla="*/ 923037 h 6042833"/>
              <a:gd name="connsiteX2850" fmla="*/ 7215359 w 9397819"/>
              <a:gd name="connsiteY2850" fmla="*/ 928308 h 6042833"/>
              <a:gd name="connsiteX2851" fmla="*/ 7229765 w 9397819"/>
              <a:gd name="connsiteY2851" fmla="*/ 925917 h 6042833"/>
              <a:gd name="connsiteX2852" fmla="*/ 7235527 w 9397819"/>
              <a:gd name="connsiteY2852" fmla="*/ 942709 h 6042833"/>
              <a:gd name="connsiteX2853" fmla="*/ 7235430 w 9397819"/>
              <a:gd name="connsiteY2853" fmla="*/ 943264 h 6042833"/>
              <a:gd name="connsiteX2854" fmla="*/ 7261600 w 9397819"/>
              <a:gd name="connsiteY2854" fmla="*/ 952225 h 6042833"/>
              <a:gd name="connsiteX2855" fmla="*/ 7281397 w 9397819"/>
              <a:gd name="connsiteY2855" fmla="*/ 963382 h 6042833"/>
              <a:gd name="connsiteX2856" fmla="*/ 7289894 w 9397819"/>
              <a:gd name="connsiteY2856" fmla="*/ 980370 h 6042833"/>
              <a:gd name="connsiteX2857" fmla="*/ 7290269 w 9397819"/>
              <a:gd name="connsiteY2857" fmla="*/ 980118 h 6042833"/>
              <a:gd name="connsiteX2858" fmla="*/ 7396872 w 9397819"/>
              <a:gd name="connsiteY2858" fmla="*/ 1003159 h 6042833"/>
              <a:gd name="connsiteX2859" fmla="*/ 7440074 w 9397819"/>
              <a:gd name="connsiteY2859" fmla="*/ 971494 h 6042833"/>
              <a:gd name="connsiteX2860" fmla="*/ 7466004 w 9397819"/>
              <a:gd name="connsiteY2860" fmla="*/ 951333 h 6042833"/>
              <a:gd name="connsiteX2861" fmla="*/ 7483291 w 9397819"/>
              <a:gd name="connsiteY2861" fmla="*/ 971494 h 6042833"/>
              <a:gd name="connsiteX2862" fmla="*/ 7517865 w 9397819"/>
              <a:gd name="connsiteY2862" fmla="*/ 1011782 h 6042833"/>
              <a:gd name="connsiteX2863" fmla="*/ 7535152 w 9397819"/>
              <a:gd name="connsiteY2863" fmla="*/ 1049208 h 6042833"/>
              <a:gd name="connsiteX2864" fmla="*/ 7592775 w 9397819"/>
              <a:gd name="connsiteY2864" fmla="*/ 1063592 h 6042833"/>
              <a:gd name="connsiteX2865" fmla="*/ 7629739 w 9397819"/>
              <a:gd name="connsiteY2865" fmla="*/ 1075113 h 6042833"/>
              <a:gd name="connsiteX2866" fmla="*/ 7664313 w 9397819"/>
              <a:gd name="connsiteY2866" fmla="*/ 1106777 h 6042833"/>
              <a:gd name="connsiteX2867" fmla="*/ 7649907 w 9397819"/>
              <a:gd name="connsiteY2867" fmla="*/ 1118298 h 6042833"/>
              <a:gd name="connsiteX2868" fmla="*/ 7658551 w 9397819"/>
              <a:gd name="connsiteY2868" fmla="*/ 1204652 h 6042833"/>
              <a:gd name="connsiteX2869" fmla="*/ 7684481 w 9397819"/>
              <a:gd name="connsiteY2869" fmla="*/ 1262222 h 6042833"/>
              <a:gd name="connsiteX2870" fmla="*/ 7690243 w 9397819"/>
              <a:gd name="connsiteY2870" fmla="*/ 1330823 h 6042833"/>
              <a:gd name="connsiteX2871" fmla="*/ 7644145 w 9397819"/>
              <a:gd name="connsiteY2871" fmla="*/ 1348087 h 6042833"/>
              <a:gd name="connsiteX2872" fmla="*/ 7586537 w 9397819"/>
              <a:gd name="connsiteY2872" fmla="*/ 1376872 h 6042833"/>
              <a:gd name="connsiteX2873" fmla="*/ 7546676 w 9397819"/>
              <a:gd name="connsiteY2873" fmla="*/ 1434442 h 6042833"/>
              <a:gd name="connsiteX2874" fmla="*/ 7486172 w 9397819"/>
              <a:gd name="connsiteY2874" fmla="*/ 1543820 h 6042833"/>
              <a:gd name="connsiteX2875" fmla="*/ 7414159 w 9397819"/>
              <a:gd name="connsiteY2875" fmla="*/ 1633055 h 6042833"/>
              <a:gd name="connsiteX2876" fmla="*/ 7402634 w 9397819"/>
              <a:gd name="connsiteY2876" fmla="*/ 1647456 h 6042833"/>
              <a:gd name="connsiteX2877" fmla="*/ 7391109 w 9397819"/>
              <a:gd name="connsiteY2877" fmla="*/ 1707417 h 6042833"/>
              <a:gd name="connsiteX2878" fmla="*/ 7368060 w 9397819"/>
              <a:gd name="connsiteY2878" fmla="*/ 1756346 h 6042833"/>
              <a:gd name="connsiteX2879" fmla="*/ 7339249 w 9397819"/>
              <a:gd name="connsiteY2879" fmla="*/ 1822556 h 6042833"/>
              <a:gd name="connsiteX2880" fmla="*/ 7310437 w 9397819"/>
              <a:gd name="connsiteY2880" fmla="*/ 1906030 h 6042833"/>
              <a:gd name="connsiteX2881" fmla="*/ 7319081 w 9397819"/>
              <a:gd name="connsiteY2881" fmla="*/ 1972240 h 6042833"/>
              <a:gd name="connsiteX2882" fmla="*/ 7356536 w 9397819"/>
              <a:gd name="connsiteY2882" fmla="*/ 2052834 h 6042833"/>
              <a:gd name="connsiteX2883" fmla="*/ 7379585 w 9397819"/>
              <a:gd name="connsiteY2883" fmla="*/ 2164622 h 6042833"/>
              <a:gd name="connsiteX2884" fmla="*/ 7333487 w 9397819"/>
              <a:gd name="connsiteY2884" fmla="*/ 2239455 h 6042833"/>
              <a:gd name="connsiteX2885" fmla="*/ 7287388 w 9397819"/>
              <a:gd name="connsiteY2885" fmla="*/ 2271120 h 6042833"/>
              <a:gd name="connsiteX2886" fmla="*/ 7298913 w 9397819"/>
              <a:gd name="connsiteY2886" fmla="*/ 2328690 h 6042833"/>
              <a:gd name="connsiteX2887" fmla="*/ 7299263 w 9397819"/>
              <a:gd name="connsiteY2887" fmla="*/ 2329371 h 6042833"/>
              <a:gd name="connsiteX2888" fmla="*/ 7313610 w 9397819"/>
              <a:gd name="connsiteY2888" fmla="*/ 2315002 h 6042833"/>
              <a:gd name="connsiteX2889" fmla="*/ 7315768 w 9397819"/>
              <a:gd name="connsiteY2889" fmla="*/ 2312841 h 6042833"/>
              <a:gd name="connsiteX2890" fmla="*/ 7347459 w 9397819"/>
              <a:gd name="connsiteY2890" fmla="*/ 2301324 h 6042833"/>
              <a:gd name="connsiteX2891" fmla="*/ 7407910 w 9397819"/>
              <a:gd name="connsiteY2891" fmla="*/ 2286933 h 6042833"/>
              <a:gd name="connsiteX2892" fmla="*/ 7453965 w 9397819"/>
              <a:gd name="connsiteY2892" fmla="*/ 2315738 h 6042833"/>
              <a:gd name="connsiteX2893" fmla="*/ 7488521 w 9397819"/>
              <a:gd name="connsiteY2893" fmla="*/ 2315738 h 6042833"/>
              <a:gd name="connsiteX2894" fmla="*/ 7543239 w 9397819"/>
              <a:gd name="connsiteY2894" fmla="*/ 2298450 h 6042833"/>
              <a:gd name="connsiteX2895" fmla="*/ 7560502 w 9397819"/>
              <a:gd name="connsiteY2895" fmla="*/ 2295576 h 6042833"/>
              <a:gd name="connsiteX2896" fmla="*/ 7632005 w 9397819"/>
              <a:gd name="connsiteY2896" fmla="*/ 2312841 h 6042833"/>
              <a:gd name="connsiteX2897" fmla="*/ 7663663 w 9397819"/>
              <a:gd name="connsiteY2897" fmla="*/ 2295576 h 6042833"/>
              <a:gd name="connsiteX2898" fmla="*/ 7718381 w 9397819"/>
              <a:gd name="connsiteY2898" fmla="*/ 2284059 h 6042833"/>
              <a:gd name="connsiteX2899" fmla="*/ 7721248 w 9397819"/>
              <a:gd name="connsiteY2899" fmla="*/ 2292680 h 6042833"/>
              <a:gd name="connsiteX2900" fmla="*/ 7764436 w 9397819"/>
              <a:gd name="connsiteY2900" fmla="*/ 2312841 h 6042833"/>
              <a:gd name="connsiteX2901" fmla="*/ 7775965 w 9397819"/>
              <a:gd name="connsiteY2901" fmla="*/ 2327255 h 6042833"/>
              <a:gd name="connsiteX2902" fmla="*/ 7827785 w 9397819"/>
              <a:gd name="connsiteY2902" fmla="*/ 2338773 h 6042833"/>
              <a:gd name="connsiteX2903" fmla="*/ 7879605 w 9397819"/>
              <a:gd name="connsiteY2903" fmla="*/ 2361808 h 6042833"/>
              <a:gd name="connsiteX2904" fmla="*/ 7948687 w 9397819"/>
              <a:gd name="connsiteY2904" fmla="*/ 2381970 h 6042833"/>
              <a:gd name="connsiteX2905" fmla="*/ 7991875 w 9397819"/>
              <a:gd name="connsiteY2905" fmla="*/ 2407879 h 6042833"/>
              <a:gd name="connsiteX2906" fmla="*/ 8023088 w 9397819"/>
              <a:gd name="connsiteY2906" fmla="*/ 2424691 h 6042833"/>
              <a:gd name="connsiteX2907" fmla="*/ 8080672 w 9397819"/>
              <a:gd name="connsiteY2907" fmla="*/ 2413649 h 6042833"/>
              <a:gd name="connsiteX2908" fmla="*/ 8126727 w 9397819"/>
              <a:gd name="connsiteY2908" fmla="*/ 2416047 h 6042833"/>
              <a:gd name="connsiteX2909" fmla="*/ 8126727 w 9397819"/>
              <a:gd name="connsiteY2909" fmla="*/ 2419419 h 6042833"/>
              <a:gd name="connsiteX2910" fmla="*/ 8118096 w 9397819"/>
              <a:gd name="connsiteY2910" fmla="*/ 2453971 h 6042833"/>
              <a:gd name="connsiteX2911" fmla="*/ 8155519 w 9397819"/>
              <a:gd name="connsiteY2911" fmla="*/ 2490923 h 6042833"/>
              <a:gd name="connsiteX2912" fmla="*/ 8141123 w 9397819"/>
              <a:gd name="connsiteY2912" fmla="*/ 2522602 h 6042833"/>
              <a:gd name="connsiteX2913" fmla="*/ 8120962 w 9397819"/>
              <a:gd name="connsiteY2913" fmla="*/ 2548533 h 6042833"/>
              <a:gd name="connsiteX2914" fmla="*/ 8118096 w 9397819"/>
              <a:gd name="connsiteY2914" fmla="*/ 2577339 h 6042833"/>
              <a:gd name="connsiteX2915" fmla="*/ 8123829 w 9397819"/>
              <a:gd name="connsiteY2915" fmla="*/ 2634927 h 6042833"/>
              <a:gd name="connsiteX2916" fmla="*/ 8146888 w 9397819"/>
              <a:gd name="connsiteY2916" fmla="*/ 2678123 h 6042833"/>
              <a:gd name="connsiteX2917" fmla="*/ 8184311 w 9397819"/>
              <a:gd name="connsiteY2917" fmla="*/ 2706928 h 6042833"/>
              <a:gd name="connsiteX2918" fmla="*/ 8244762 w 9397819"/>
              <a:gd name="connsiteY2918" fmla="*/ 2735734 h 6042833"/>
              <a:gd name="connsiteX2919" fmla="*/ 8282186 w 9397819"/>
              <a:gd name="connsiteY2919" fmla="*/ 2732837 h 6042833"/>
              <a:gd name="connsiteX2920" fmla="*/ 8319609 w 9397819"/>
              <a:gd name="connsiteY2920" fmla="*/ 2741481 h 6042833"/>
              <a:gd name="connsiteX2921" fmla="*/ 8336904 w 9397819"/>
              <a:gd name="connsiteY2921" fmla="*/ 2732837 h 6042833"/>
              <a:gd name="connsiteX2922" fmla="*/ 8353689 w 9397819"/>
              <a:gd name="connsiteY2922" fmla="*/ 2767413 h 6042833"/>
              <a:gd name="connsiteX2923" fmla="*/ 8422771 w 9397819"/>
              <a:gd name="connsiteY2923" fmla="*/ 2787574 h 6042833"/>
              <a:gd name="connsiteX2924" fmla="*/ 8468857 w 9397819"/>
              <a:gd name="connsiteY2924" fmla="*/ 2833169 h 6042833"/>
              <a:gd name="connsiteX2925" fmla="*/ 8486120 w 9397819"/>
              <a:gd name="connsiteY2925" fmla="*/ 2859078 h 6042833"/>
              <a:gd name="connsiteX2926" fmla="*/ 8575363 w 9397819"/>
              <a:gd name="connsiteY2926" fmla="*/ 2933976 h 6042833"/>
              <a:gd name="connsiteX2927" fmla="*/ 8604155 w 9397819"/>
              <a:gd name="connsiteY2927" fmla="*/ 2959885 h 6042833"/>
              <a:gd name="connsiteX2928" fmla="*/ 8653108 w 9397819"/>
              <a:gd name="connsiteY2928" fmla="*/ 2942598 h 6042833"/>
              <a:gd name="connsiteX2929" fmla="*/ 8681900 w 9397819"/>
              <a:gd name="connsiteY2929" fmla="*/ 2931080 h 6042833"/>
              <a:gd name="connsiteX2930" fmla="*/ 8715979 w 9397819"/>
              <a:gd name="connsiteY2930" fmla="*/ 2931080 h 6042833"/>
              <a:gd name="connsiteX2931" fmla="*/ 8785062 w 9397819"/>
              <a:gd name="connsiteY2931" fmla="*/ 2885010 h 6042833"/>
              <a:gd name="connsiteX2932" fmla="*/ 8816752 w 9397819"/>
              <a:gd name="connsiteY2932" fmla="*/ 2885010 h 6042833"/>
              <a:gd name="connsiteX2933" fmla="*/ 8865673 w 9397819"/>
              <a:gd name="connsiteY2933" fmla="*/ 2870596 h 6042833"/>
              <a:gd name="connsiteX2934" fmla="*/ 8859941 w 9397819"/>
              <a:gd name="connsiteY2934" fmla="*/ 2827399 h 6042833"/>
              <a:gd name="connsiteX2935" fmla="*/ 8862807 w 9397819"/>
              <a:gd name="connsiteY2935" fmla="*/ 2776057 h 6042833"/>
              <a:gd name="connsiteX2936" fmla="*/ 8877203 w 9397819"/>
              <a:gd name="connsiteY2936" fmla="*/ 2704055 h 6042833"/>
              <a:gd name="connsiteX2937" fmla="*/ 8952050 w 9397819"/>
              <a:gd name="connsiteY2937" fmla="*/ 2698285 h 6042833"/>
              <a:gd name="connsiteX2938" fmla="*/ 8989473 w 9397819"/>
              <a:gd name="connsiteY2938" fmla="*/ 2715572 h 6042833"/>
              <a:gd name="connsiteX2939" fmla="*/ 9009635 w 9397819"/>
              <a:gd name="connsiteY2939" fmla="*/ 2704055 h 6042833"/>
              <a:gd name="connsiteX2940" fmla="*/ 9021164 w 9397819"/>
              <a:gd name="connsiteY2940" fmla="*/ 2669479 h 6042833"/>
              <a:gd name="connsiteX2941" fmla="*/ 9035560 w 9397819"/>
              <a:gd name="connsiteY2941" fmla="*/ 2626283 h 6042833"/>
              <a:gd name="connsiteX2942" fmla="*/ 9081615 w 9397819"/>
              <a:gd name="connsiteY2942" fmla="*/ 2545660 h 6042833"/>
              <a:gd name="connsiteX2943" fmla="*/ 9133435 w 9397819"/>
              <a:gd name="connsiteY2943" fmla="*/ 2499567 h 6042833"/>
              <a:gd name="connsiteX2944" fmla="*/ 9184776 w 9397819"/>
              <a:gd name="connsiteY2944" fmla="*/ 2470761 h 6042833"/>
              <a:gd name="connsiteX2945" fmla="*/ 9253891 w 9397819"/>
              <a:gd name="connsiteY2945" fmla="*/ 2534119 h 6042833"/>
              <a:gd name="connsiteX2946" fmla="*/ 9282683 w 9397819"/>
              <a:gd name="connsiteY2946" fmla="*/ 2609018 h 6042833"/>
              <a:gd name="connsiteX2947" fmla="*/ 9348899 w 9397819"/>
              <a:gd name="connsiteY2947" fmla="*/ 2637800 h 6042833"/>
              <a:gd name="connsiteX2948" fmla="*/ 9363295 w 9397819"/>
              <a:gd name="connsiteY2948" fmla="*/ 2649318 h 6042833"/>
              <a:gd name="connsiteX2949" fmla="*/ 9394953 w 9397819"/>
              <a:gd name="connsiteY2949" fmla="*/ 2663732 h 6042833"/>
              <a:gd name="connsiteX2950" fmla="*/ 9386321 w 9397819"/>
              <a:gd name="connsiteY2950" fmla="*/ 2683893 h 6042833"/>
              <a:gd name="connsiteX2951" fmla="*/ 9392087 w 9397819"/>
              <a:gd name="connsiteY2951" fmla="*/ 2718446 h 6042833"/>
              <a:gd name="connsiteX2952" fmla="*/ 9374793 w 9397819"/>
              <a:gd name="connsiteY2952" fmla="*/ 2755895 h 6042833"/>
              <a:gd name="connsiteX2953" fmla="*/ 9354663 w 9397819"/>
              <a:gd name="connsiteY2953" fmla="*/ 2827399 h 6042833"/>
              <a:gd name="connsiteX2954" fmla="*/ 9360397 w 9397819"/>
              <a:gd name="connsiteY2954" fmla="*/ 2870596 h 6042833"/>
              <a:gd name="connsiteX2955" fmla="*/ 9357529 w 9397819"/>
              <a:gd name="connsiteY2955" fmla="*/ 2908045 h 6042833"/>
              <a:gd name="connsiteX2956" fmla="*/ 9357529 w 9397819"/>
              <a:gd name="connsiteY2956" fmla="*/ 2933976 h 6042833"/>
              <a:gd name="connsiteX2957" fmla="*/ 9343133 w 9397819"/>
              <a:gd name="connsiteY2957" fmla="*/ 2959885 h 6042833"/>
              <a:gd name="connsiteX2958" fmla="*/ 9331603 w 9397819"/>
              <a:gd name="connsiteY2958" fmla="*/ 2974277 h 6042833"/>
              <a:gd name="connsiteX2959" fmla="*/ 9331603 w 9397819"/>
              <a:gd name="connsiteY2959" fmla="*/ 3011726 h 6042833"/>
              <a:gd name="connsiteX2960" fmla="*/ 9325871 w 9397819"/>
              <a:gd name="connsiteY2960" fmla="*/ 3042930 h 6042833"/>
              <a:gd name="connsiteX2961" fmla="*/ 9279785 w 9397819"/>
              <a:gd name="connsiteY2961" fmla="*/ 3086126 h 6042833"/>
              <a:gd name="connsiteX2962" fmla="*/ 9256757 w 9397819"/>
              <a:gd name="connsiteY2962" fmla="*/ 3117805 h 6042833"/>
              <a:gd name="connsiteX2963" fmla="*/ 9282683 w 9397819"/>
              <a:gd name="connsiteY2963" fmla="*/ 3143714 h 6042833"/>
              <a:gd name="connsiteX2964" fmla="*/ 9299945 w 9397819"/>
              <a:gd name="connsiteY2964" fmla="*/ 3195079 h 6042833"/>
              <a:gd name="connsiteX2965" fmla="*/ 9262521 w 9397819"/>
              <a:gd name="connsiteY2965" fmla="*/ 3244046 h 6042833"/>
              <a:gd name="connsiteX2966" fmla="*/ 9213569 w 9397819"/>
              <a:gd name="connsiteY2966" fmla="*/ 3284369 h 6042833"/>
              <a:gd name="connsiteX2967" fmla="*/ 9245227 w 9397819"/>
              <a:gd name="connsiteY2967" fmla="*/ 3327565 h 6042833"/>
              <a:gd name="connsiteX2968" fmla="*/ 9239495 w 9397819"/>
              <a:gd name="connsiteY2968" fmla="*/ 3362118 h 6042833"/>
              <a:gd name="connsiteX2969" fmla="*/ 9216467 w 9397819"/>
              <a:gd name="connsiteY2969" fmla="*/ 3370762 h 6042833"/>
              <a:gd name="connsiteX2970" fmla="*/ 9199173 w 9397819"/>
              <a:gd name="connsiteY2970" fmla="*/ 3411085 h 6042833"/>
              <a:gd name="connsiteX2971" fmla="*/ 9179011 w 9397819"/>
              <a:gd name="connsiteY2971" fmla="*/ 3425476 h 6042833"/>
              <a:gd name="connsiteX2972" fmla="*/ 9181910 w 9397819"/>
              <a:gd name="connsiteY2972" fmla="*/ 3454282 h 6042833"/>
              <a:gd name="connsiteX2973" fmla="*/ 9196306 w 9397819"/>
              <a:gd name="connsiteY2973" fmla="*/ 3534927 h 6042833"/>
              <a:gd name="connsiteX2974" fmla="*/ 9225097 w 9397819"/>
              <a:gd name="connsiteY2974" fmla="*/ 3580522 h 6042833"/>
              <a:gd name="connsiteX2975" fmla="*/ 9285549 w 9397819"/>
              <a:gd name="connsiteY2975" fmla="*/ 3569480 h 6042833"/>
              <a:gd name="connsiteX2976" fmla="*/ 9345999 w 9397819"/>
              <a:gd name="connsiteY2976" fmla="*/ 3600684 h 6042833"/>
              <a:gd name="connsiteX2977" fmla="*/ 9397819 w 9397819"/>
              <a:gd name="connsiteY2977" fmla="*/ 3646754 h 6042833"/>
              <a:gd name="connsiteX2978" fmla="*/ 9386321 w 9397819"/>
              <a:gd name="connsiteY2978" fmla="*/ 3695721 h 6042833"/>
              <a:gd name="connsiteX2979" fmla="*/ 9380557 w 9397819"/>
              <a:gd name="connsiteY2979" fmla="*/ 3753331 h 6042833"/>
              <a:gd name="connsiteX2980" fmla="*/ 9360397 w 9397819"/>
              <a:gd name="connsiteY2980" fmla="*/ 3851242 h 6042833"/>
              <a:gd name="connsiteX2981" fmla="*/ 9337369 w 9397819"/>
              <a:gd name="connsiteY2981" fmla="*/ 3868530 h 6042833"/>
              <a:gd name="connsiteX2982" fmla="*/ 9311475 w 9397819"/>
              <a:gd name="connsiteY2982" fmla="*/ 3891565 h 6042833"/>
              <a:gd name="connsiteX2983" fmla="*/ 9239495 w 9397819"/>
              <a:gd name="connsiteY2983" fmla="*/ 3839725 h 6042833"/>
              <a:gd name="connsiteX2984" fmla="*/ 9144964 w 9397819"/>
              <a:gd name="connsiteY2984" fmla="*/ 3828207 h 6042833"/>
              <a:gd name="connsiteX2985" fmla="*/ 9113273 w 9397819"/>
              <a:gd name="connsiteY2985" fmla="*/ 3831081 h 6042833"/>
              <a:gd name="connsiteX2986" fmla="*/ 9087380 w 9397819"/>
              <a:gd name="connsiteY2986" fmla="*/ 3854116 h 6042833"/>
              <a:gd name="connsiteX2987" fmla="*/ 9067219 w 9397819"/>
              <a:gd name="connsiteY2987" fmla="*/ 3833954 h 6042833"/>
              <a:gd name="connsiteX2988" fmla="*/ 9047058 w 9397819"/>
              <a:gd name="connsiteY2988" fmla="*/ 3845472 h 6042833"/>
              <a:gd name="connsiteX2989" fmla="*/ 8972211 w 9397819"/>
              <a:gd name="connsiteY2989" fmla="*/ 3785010 h 6042833"/>
              <a:gd name="connsiteX2990" fmla="*/ 8940552 w 9397819"/>
              <a:gd name="connsiteY2990" fmla="*/ 3764849 h 6042833"/>
              <a:gd name="connsiteX2991" fmla="*/ 8911760 w 9397819"/>
              <a:gd name="connsiteY2991" fmla="*/ 3776367 h 6042833"/>
              <a:gd name="connsiteX2992" fmla="*/ 8885835 w 9397819"/>
              <a:gd name="connsiteY2992" fmla="*/ 3747561 h 6042833"/>
              <a:gd name="connsiteX2993" fmla="*/ 8880069 w 9397819"/>
              <a:gd name="connsiteY2993" fmla="*/ 3721652 h 6042833"/>
              <a:gd name="connsiteX2994" fmla="*/ 8905995 w 9397819"/>
              <a:gd name="connsiteY2994" fmla="*/ 3669812 h 6042833"/>
              <a:gd name="connsiteX2995" fmla="*/ 8882968 w 9397819"/>
              <a:gd name="connsiteY2995" fmla="*/ 3609328 h 6042833"/>
              <a:gd name="connsiteX2996" fmla="*/ 8854176 w 9397819"/>
              <a:gd name="connsiteY2996" fmla="*/ 3592040 h 6042833"/>
              <a:gd name="connsiteX2997" fmla="*/ 8822485 w 9397819"/>
              <a:gd name="connsiteY2997" fmla="*/ 3635237 h 6042833"/>
              <a:gd name="connsiteX2998" fmla="*/ 8762512 w 9397819"/>
              <a:gd name="connsiteY2998" fmla="*/ 3615075 h 6042833"/>
              <a:gd name="connsiteX2999" fmla="*/ 8667504 w 9397819"/>
              <a:gd name="connsiteY2999" fmla="*/ 3661168 h 6042833"/>
              <a:gd name="connsiteX3000" fmla="*/ 8612818 w 9397819"/>
              <a:gd name="connsiteY3000" fmla="*/ 3664042 h 6042833"/>
              <a:gd name="connsiteX3001" fmla="*/ 8595524 w 9397819"/>
              <a:gd name="connsiteY3001" fmla="*/ 3669812 h 6042833"/>
              <a:gd name="connsiteX3002" fmla="*/ 8578261 w 9397819"/>
              <a:gd name="connsiteY3002" fmla="*/ 3701491 h 6042833"/>
              <a:gd name="connsiteX3003" fmla="*/ 8569630 w 9397819"/>
              <a:gd name="connsiteY3003" fmla="*/ 3761953 h 6042833"/>
              <a:gd name="connsiteX3004" fmla="*/ 8552335 w 9397819"/>
              <a:gd name="connsiteY3004" fmla="*/ 3785010 h 6042833"/>
              <a:gd name="connsiteX3005" fmla="*/ 8526442 w 9397819"/>
              <a:gd name="connsiteY3005" fmla="*/ 3810919 h 6042833"/>
              <a:gd name="connsiteX3006" fmla="*/ 8520677 w 9397819"/>
              <a:gd name="connsiteY3006" fmla="*/ 3839725 h 6042833"/>
              <a:gd name="connsiteX3007" fmla="*/ 8477489 w 9397819"/>
              <a:gd name="connsiteY3007" fmla="*/ 3862760 h 6042833"/>
              <a:gd name="connsiteX3008" fmla="*/ 8483253 w 9397819"/>
              <a:gd name="connsiteY3008" fmla="*/ 3899711 h 6042833"/>
              <a:gd name="connsiteX3009" fmla="*/ 8486120 w 9397819"/>
              <a:gd name="connsiteY3009" fmla="*/ 3945804 h 6042833"/>
              <a:gd name="connsiteX3010" fmla="*/ 8465959 w 9397819"/>
              <a:gd name="connsiteY3010" fmla="*/ 3965965 h 6042833"/>
              <a:gd name="connsiteX3011" fmla="*/ 8477489 w 9397819"/>
              <a:gd name="connsiteY3011" fmla="*/ 3989001 h 6042833"/>
              <a:gd name="connsiteX3012" fmla="*/ 8471724 w 9397819"/>
              <a:gd name="connsiteY3012" fmla="*/ 4006288 h 6042833"/>
              <a:gd name="connsiteX3013" fmla="*/ 8468857 w 9397819"/>
              <a:gd name="connsiteY3013" fmla="*/ 4043715 h 6042833"/>
              <a:gd name="connsiteX3014" fmla="*/ 8489018 w 9397819"/>
              <a:gd name="connsiteY3014" fmla="*/ 4101325 h 6042833"/>
              <a:gd name="connsiteX3015" fmla="*/ 8474622 w 9397819"/>
              <a:gd name="connsiteY3015" fmla="*/ 4164683 h 6042833"/>
              <a:gd name="connsiteX3016" fmla="*/ 8526442 w 9397819"/>
              <a:gd name="connsiteY3016" fmla="*/ 4202110 h 6042833"/>
              <a:gd name="connsiteX3017" fmla="*/ 8540838 w 9397819"/>
              <a:gd name="connsiteY3017" fmla="*/ 4222271 h 6042833"/>
              <a:gd name="connsiteX3018" fmla="*/ 8572497 w 9397819"/>
              <a:gd name="connsiteY3018" fmla="*/ 4228041 h 6042833"/>
              <a:gd name="connsiteX3019" fmla="*/ 8601289 w 9397819"/>
              <a:gd name="connsiteY3019" fmla="*/ 4207880 h 6042833"/>
              <a:gd name="connsiteX3020" fmla="*/ 8650242 w 9397819"/>
              <a:gd name="connsiteY3020" fmla="*/ 4196362 h 6042833"/>
              <a:gd name="connsiteX3021" fmla="*/ 8687665 w 9397819"/>
              <a:gd name="connsiteY3021" fmla="*/ 4222271 h 6042833"/>
              <a:gd name="connsiteX3022" fmla="*/ 8693430 w 9397819"/>
              <a:gd name="connsiteY3022" fmla="*/ 4248203 h 6042833"/>
              <a:gd name="connsiteX3023" fmla="*/ 8722222 w 9397819"/>
              <a:gd name="connsiteY3023" fmla="*/ 4277008 h 6042833"/>
              <a:gd name="connsiteX3024" fmla="*/ 8713559 w 9397819"/>
              <a:gd name="connsiteY3024" fmla="*/ 4325477 h 6042833"/>
              <a:gd name="connsiteX3025" fmla="*/ 8679034 w 9397819"/>
              <a:gd name="connsiteY3025" fmla="*/ 4334121 h 6042833"/>
              <a:gd name="connsiteX3026" fmla="*/ 8641611 w 9397819"/>
              <a:gd name="connsiteY3026" fmla="*/ 4371547 h 6042833"/>
              <a:gd name="connsiteX3027" fmla="*/ 8615685 w 9397819"/>
              <a:gd name="connsiteY3027" fmla="*/ 4434928 h 6042833"/>
              <a:gd name="connsiteX3028" fmla="*/ 8601289 w 9397819"/>
              <a:gd name="connsiteY3028" fmla="*/ 4475228 h 6042833"/>
              <a:gd name="connsiteX3029" fmla="*/ 8621449 w 9397819"/>
              <a:gd name="connsiteY3029" fmla="*/ 4544356 h 6042833"/>
              <a:gd name="connsiteX3030" fmla="*/ 8647343 w 9397819"/>
              <a:gd name="connsiteY3030" fmla="*/ 4558748 h 6042833"/>
              <a:gd name="connsiteX3031" fmla="*/ 8673269 w 9397819"/>
              <a:gd name="connsiteY3031" fmla="*/ 4596197 h 6042833"/>
              <a:gd name="connsiteX3032" fmla="*/ 8699163 w 9397819"/>
              <a:gd name="connsiteY3032" fmla="*/ 4619232 h 6042833"/>
              <a:gd name="connsiteX3033" fmla="*/ 8704928 w 9397819"/>
              <a:gd name="connsiteY3033" fmla="*/ 4642267 h 6042833"/>
              <a:gd name="connsiteX3034" fmla="*/ 8719324 w 9397819"/>
              <a:gd name="connsiteY3034" fmla="*/ 4670597 h 6042833"/>
              <a:gd name="connsiteX3035" fmla="*/ 8742351 w 9397819"/>
              <a:gd name="connsiteY3035" fmla="*/ 4708046 h 6042833"/>
              <a:gd name="connsiteX3036" fmla="*/ 8681900 w 9397819"/>
              <a:gd name="connsiteY3036" fmla="*/ 4791566 h 6042833"/>
              <a:gd name="connsiteX3037" fmla="*/ 8647343 w 9397819"/>
              <a:gd name="connsiteY3037" fmla="*/ 4820348 h 6042833"/>
              <a:gd name="connsiteX3038" fmla="*/ 8621449 w 9397819"/>
              <a:gd name="connsiteY3038" fmla="*/ 4814601 h 6042833"/>
              <a:gd name="connsiteX3039" fmla="*/ 8581128 w 9397819"/>
              <a:gd name="connsiteY3039" fmla="*/ 4808831 h 6042833"/>
              <a:gd name="connsiteX3040" fmla="*/ 8555234 w 9397819"/>
              <a:gd name="connsiteY3040" fmla="*/ 4811705 h 6042833"/>
              <a:gd name="connsiteX3041" fmla="*/ 8526442 w 9397819"/>
              <a:gd name="connsiteY3041" fmla="*/ 4840510 h 6042833"/>
              <a:gd name="connsiteX3042" fmla="*/ 8477489 w 9397819"/>
              <a:gd name="connsiteY3042" fmla="*/ 4797313 h 6042833"/>
              <a:gd name="connsiteX3043" fmla="*/ 8489018 w 9397819"/>
              <a:gd name="connsiteY3043" fmla="*/ 4788669 h 6042833"/>
              <a:gd name="connsiteX3044" fmla="*/ 8503414 w 9397819"/>
              <a:gd name="connsiteY3044" fmla="*/ 4722438 h 6042833"/>
              <a:gd name="connsiteX3045" fmla="*/ 8431434 w 9397819"/>
              <a:gd name="connsiteY3045" fmla="*/ 4662429 h 6042833"/>
              <a:gd name="connsiteX3046" fmla="*/ 8368085 w 9397819"/>
              <a:gd name="connsiteY3046" fmla="*/ 4633646 h 6042833"/>
              <a:gd name="connsiteX3047" fmla="*/ 8362797 w 9397819"/>
              <a:gd name="connsiteY3047" fmla="*/ 4601967 h 6042833"/>
              <a:gd name="connsiteX3048" fmla="*/ 8368085 w 9397819"/>
              <a:gd name="connsiteY3048" fmla="*/ 4547230 h 6042833"/>
              <a:gd name="connsiteX3049" fmla="*/ 8342637 w 9397819"/>
              <a:gd name="connsiteY3049" fmla="*/ 4524195 h 6042833"/>
              <a:gd name="connsiteX3050" fmla="*/ 8353689 w 9397819"/>
              <a:gd name="connsiteY3050" fmla="*/ 4478125 h 6042833"/>
              <a:gd name="connsiteX3051" fmla="*/ 8371429 w 9397819"/>
              <a:gd name="connsiteY3051" fmla="*/ 4437802 h 6042833"/>
              <a:gd name="connsiteX3052" fmla="*/ 8322507 w 9397819"/>
              <a:gd name="connsiteY3052" fmla="*/ 4423388 h 6042833"/>
              <a:gd name="connsiteX3053" fmla="*/ 8296582 w 9397819"/>
              <a:gd name="connsiteY3053" fmla="*/ 4388835 h 6042833"/>
              <a:gd name="connsiteX3054" fmla="*/ 8259159 w 9397819"/>
              <a:gd name="connsiteY3054" fmla="*/ 4354282 h 6042833"/>
              <a:gd name="connsiteX3055" fmla="*/ 8224601 w 9397819"/>
              <a:gd name="connsiteY3055" fmla="*/ 4394605 h 6042833"/>
              <a:gd name="connsiteX3056" fmla="*/ 8181413 w 9397819"/>
              <a:gd name="connsiteY3056" fmla="*/ 4348512 h 6042833"/>
              <a:gd name="connsiteX3057" fmla="*/ 8141123 w 9397819"/>
              <a:gd name="connsiteY3057" fmla="*/ 4371547 h 6042833"/>
              <a:gd name="connsiteX3058" fmla="*/ 8129593 w 9397819"/>
              <a:gd name="connsiteY3058" fmla="*/ 4385961 h 6042833"/>
              <a:gd name="connsiteX3059" fmla="*/ 8100801 w 9397819"/>
              <a:gd name="connsiteY3059" fmla="*/ 4408996 h 6042833"/>
              <a:gd name="connsiteX3060" fmla="*/ 8023088 w 9397819"/>
              <a:gd name="connsiteY3060" fmla="*/ 4411870 h 6042833"/>
              <a:gd name="connsiteX3061" fmla="*/ 8005793 w 9397819"/>
              <a:gd name="connsiteY3061" fmla="*/ 4434928 h 6042833"/>
              <a:gd name="connsiteX3062" fmla="*/ 7942954 w 9397819"/>
              <a:gd name="connsiteY3062" fmla="*/ 4469481 h 6042833"/>
              <a:gd name="connsiteX3063" fmla="*/ 7839283 w 9397819"/>
              <a:gd name="connsiteY3063" fmla="*/ 4443549 h 6042833"/>
              <a:gd name="connsiteX3064" fmla="*/ 7804758 w 9397819"/>
              <a:gd name="connsiteY3064" fmla="*/ 4504033 h 6042833"/>
              <a:gd name="connsiteX3065" fmla="*/ 7807624 w 9397819"/>
              <a:gd name="connsiteY3065" fmla="*/ 4553000 h 6042833"/>
              <a:gd name="connsiteX3066" fmla="*/ 7790362 w 9397819"/>
              <a:gd name="connsiteY3066" fmla="*/ 4590427 h 6042833"/>
              <a:gd name="connsiteX3067" fmla="*/ 7750040 w 9397819"/>
              <a:gd name="connsiteY3067" fmla="*/ 4619232 h 6042833"/>
              <a:gd name="connsiteX3068" fmla="*/ 7692455 w 9397819"/>
              <a:gd name="connsiteY3068" fmla="*/ 4596197 h 6042833"/>
              <a:gd name="connsiteX3069" fmla="*/ 7643502 w 9397819"/>
              <a:gd name="connsiteY3069" fmla="*/ 4633646 h 6042833"/>
              <a:gd name="connsiteX3070" fmla="*/ 7562891 w 9397819"/>
              <a:gd name="connsiteY3070" fmla="*/ 4610588 h 6042833"/>
              <a:gd name="connsiteX3071" fmla="*/ 7511549 w 9397819"/>
              <a:gd name="connsiteY3071" fmla="*/ 4610588 h 6042833"/>
              <a:gd name="connsiteX3072" fmla="*/ 7479890 w 9397819"/>
              <a:gd name="connsiteY3072" fmla="*/ 4581805 h 6042833"/>
              <a:gd name="connsiteX3073" fmla="*/ 7436702 w 9397819"/>
              <a:gd name="connsiteY3073" fmla="*/ 4581805 h 6042833"/>
              <a:gd name="connsiteX3074" fmla="*/ 7373353 w 9397819"/>
              <a:gd name="connsiteY3074" fmla="*/ 4509804 h 6042833"/>
              <a:gd name="connsiteX3075" fmla="*/ 7361855 w 9397819"/>
              <a:gd name="connsiteY3075" fmla="*/ 4478125 h 6042833"/>
              <a:gd name="connsiteX3076" fmla="*/ 7344561 w 9397819"/>
              <a:gd name="connsiteY3076" fmla="*/ 4417640 h 6042833"/>
              <a:gd name="connsiteX3077" fmla="*/ 7269713 w 9397819"/>
              <a:gd name="connsiteY3077" fmla="*/ 4368674 h 6042833"/>
              <a:gd name="connsiteX3078" fmla="*/ 7269713 w 9397819"/>
              <a:gd name="connsiteY3078" fmla="*/ 4342765 h 6042833"/>
              <a:gd name="connsiteX3079" fmla="*/ 7266847 w 9397819"/>
              <a:gd name="connsiteY3079" fmla="*/ 4297147 h 6042833"/>
              <a:gd name="connsiteX3080" fmla="*/ 7252451 w 9397819"/>
              <a:gd name="connsiteY3080" fmla="*/ 4236685 h 6042833"/>
              <a:gd name="connsiteX3081" fmla="*/ 7261082 w 9397819"/>
              <a:gd name="connsiteY3081" fmla="*/ 4158913 h 6042833"/>
              <a:gd name="connsiteX3082" fmla="*/ 7266847 w 9397819"/>
              <a:gd name="connsiteY3082" fmla="*/ 4084038 h 6042833"/>
              <a:gd name="connsiteX3083" fmla="*/ 7269713 w 9397819"/>
              <a:gd name="connsiteY3083" fmla="*/ 4061003 h 6042833"/>
              <a:gd name="connsiteX3084" fmla="*/ 7238055 w 9397819"/>
              <a:gd name="connsiteY3084" fmla="*/ 4046589 h 6042833"/>
              <a:gd name="connsiteX3085" fmla="*/ 7261082 w 9397819"/>
              <a:gd name="connsiteY3085" fmla="*/ 4020680 h 6042833"/>
              <a:gd name="connsiteX3086" fmla="*/ 7246686 w 9397819"/>
              <a:gd name="connsiteY3086" fmla="*/ 3968839 h 6042833"/>
              <a:gd name="connsiteX3087" fmla="*/ 7191968 w 9397819"/>
              <a:gd name="connsiteY3087" fmla="*/ 4009162 h 6042833"/>
              <a:gd name="connsiteX3088" fmla="*/ 7114733 w 9397819"/>
              <a:gd name="connsiteY3088" fmla="*/ 4069646 h 6042833"/>
              <a:gd name="connsiteX3089" fmla="*/ 7083042 w 9397819"/>
              <a:gd name="connsiteY3089" fmla="*/ 4029323 h 6042833"/>
              <a:gd name="connsiteX3090" fmla="*/ 7060015 w 9397819"/>
              <a:gd name="connsiteY3090" fmla="*/ 3963069 h 6042833"/>
              <a:gd name="connsiteX3091" fmla="*/ 7034121 w 9397819"/>
              <a:gd name="connsiteY3091" fmla="*/ 3977483 h 6042833"/>
              <a:gd name="connsiteX3092" fmla="*/ 6956375 w 9397819"/>
              <a:gd name="connsiteY3092" fmla="*/ 3983231 h 6042833"/>
              <a:gd name="connsiteX3093" fmla="*/ 6898791 w 9397819"/>
              <a:gd name="connsiteY3093" fmla="*/ 3997644 h 6042833"/>
              <a:gd name="connsiteX3094" fmla="*/ 6872897 w 9397819"/>
              <a:gd name="connsiteY3094" fmla="*/ 4046589 h 6042833"/>
              <a:gd name="connsiteX3095" fmla="*/ 6861368 w 9397819"/>
              <a:gd name="connsiteY3095" fmla="*/ 4127234 h 6042833"/>
              <a:gd name="connsiteX3096" fmla="*/ 6821046 w 9397819"/>
              <a:gd name="connsiteY3096" fmla="*/ 4144522 h 6042833"/>
              <a:gd name="connsiteX3097" fmla="*/ 6826811 w 9397819"/>
              <a:gd name="connsiteY3097" fmla="*/ 4219398 h 6042833"/>
              <a:gd name="connsiteX3098" fmla="*/ 6869999 w 9397819"/>
              <a:gd name="connsiteY3098" fmla="*/ 4245329 h 6042833"/>
              <a:gd name="connsiteX3099" fmla="*/ 6884395 w 9397819"/>
              <a:gd name="connsiteY3099" fmla="*/ 4274112 h 6042833"/>
              <a:gd name="connsiteX3100" fmla="*/ 6875764 w 9397819"/>
              <a:gd name="connsiteY3100" fmla="*/ 4311086 h 6042833"/>
              <a:gd name="connsiteX3101" fmla="*/ 6887293 w 9397819"/>
              <a:gd name="connsiteY3101" fmla="*/ 4348512 h 6042833"/>
              <a:gd name="connsiteX3102" fmla="*/ 6904556 w 9397819"/>
              <a:gd name="connsiteY3102" fmla="*/ 4429158 h 6042833"/>
              <a:gd name="connsiteX3103" fmla="*/ 6910321 w 9397819"/>
              <a:gd name="connsiteY3103" fmla="*/ 4472354 h 6042833"/>
              <a:gd name="connsiteX3104" fmla="*/ 6921819 w 9397819"/>
              <a:gd name="connsiteY3104" fmla="*/ 4509804 h 6042833"/>
              <a:gd name="connsiteX3105" fmla="*/ 6884395 w 9397819"/>
              <a:gd name="connsiteY3105" fmla="*/ 4558748 h 6042833"/>
              <a:gd name="connsiteX3106" fmla="*/ 6893026 w 9397819"/>
              <a:gd name="connsiteY3106" fmla="*/ 4590427 h 6042833"/>
              <a:gd name="connsiteX3107" fmla="*/ 6861368 w 9397819"/>
              <a:gd name="connsiteY3107" fmla="*/ 4633646 h 6042833"/>
              <a:gd name="connsiteX3108" fmla="*/ 6841207 w 9397819"/>
              <a:gd name="connsiteY3108" fmla="*/ 4656206 h 6042833"/>
              <a:gd name="connsiteX3109" fmla="*/ 6835442 w 9397819"/>
              <a:gd name="connsiteY3109" fmla="*/ 4679241 h 6042833"/>
              <a:gd name="connsiteX3110" fmla="*/ 6823944 w 9397819"/>
              <a:gd name="connsiteY3110" fmla="*/ 4696506 h 6042833"/>
              <a:gd name="connsiteX3111" fmla="*/ 6818657 w 9397819"/>
              <a:gd name="connsiteY3111" fmla="*/ 4785796 h 6042833"/>
              <a:gd name="connsiteX3112" fmla="*/ 6789865 w 9397819"/>
              <a:gd name="connsiteY3112" fmla="*/ 4794439 h 6042833"/>
              <a:gd name="connsiteX3113" fmla="*/ 6755308 w 9397819"/>
              <a:gd name="connsiteY3113" fmla="*/ 4814601 h 6042833"/>
              <a:gd name="connsiteX3114" fmla="*/ 6761073 w 9397819"/>
              <a:gd name="connsiteY3114" fmla="*/ 4837636 h 6042833"/>
              <a:gd name="connsiteX3115" fmla="*/ 6729414 w 9397819"/>
              <a:gd name="connsiteY3115" fmla="*/ 4866441 h 6042833"/>
              <a:gd name="connsiteX3116" fmla="*/ 6709253 w 9397819"/>
              <a:gd name="connsiteY3116" fmla="*/ 4903868 h 6042833"/>
              <a:gd name="connsiteX3117" fmla="*/ 6703488 w 9397819"/>
              <a:gd name="connsiteY3117" fmla="*/ 4958605 h 6042833"/>
              <a:gd name="connsiteX3118" fmla="*/ 6657434 w 9397819"/>
              <a:gd name="connsiteY3118" fmla="*/ 4975870 h 6042833"/>
              <a:gd name="connsiteX3119" fmla="*/ 6640171 w 9397819"/>
              <a:gd name="connsiteY3119" fmla="*/ 4987387 h 6042833"/>
              <a:gd name="connsiteX3120" fmla="*/ 6639745 w 9397819"/>
              <a:gd name="connsiteY3120" fmla="*/ 4987118 h 6042833"/>
              <a:gd name="connsiteX3121" fmla="*/ 6631709 w 9397819"/>
              <a:gd name="connsiteY3121" fmla="*/ 5000514 h 6042833"/>
              <a:gd name="connsiteX3122" fmla="*/ 6574099 w 9397819"/>
              <a:gd name="connsiteY3122" fmla="*/ 5040842 h 6042833"/>
              <a:gd name="connsiteX3123" fmla="*/ 6539539 w 9397819"/>
              <a:gd name="connsiteY3123" fmla="*/ 5089355 h 6042833"/>
              <a:gd name="connsiteX3124" fmla="*/ 6479049 w 9397819"/>
              <a:gd name="connsiteY3124" fmla="*/ 5123915 h 6042833"/>
              <a:gd name="connsiteX3125" fmla="*/ 6470405 w 9397819"/>
              <a:gd name="connsiteY3125" fmla="*/ 5178650 h 6042833"/>
              <a:gd name="connsiteX3126" fmla="*/ 6481917 w 9397819"/>
              <a:gd name="connsiteY3126" fmla="*/ 5239152 h 6042833"/>
              <a:gd name="connsiteX3127" fmla="*/ 6467524 w 9397819"/>
              <a:gd name="connsiteY3127" fmla="*/ 5273712 h 6042833"/>
              <a:gd name="connsiteX3128" fmla="*/ 6416151 w 9397819"/>
              <a:gd name="connsiteY3128" fmla="*/ 5305420 h 6042833"/>
              <a:gd name="connsiteX3129" fmla="*/ 6338374 w 9397819"/>
              <a:gd name="connsiteY3129" fmla="*/ 5345748 h 6042833"/>
              <a:gd name="connsiteX3130" fmla="*/ 6326849 w 9397819"/>
              <a:gd name="connsiteY3130" fmla="*/ 5368795 h 6042833"/>
              <a:gd name="connsiteX3131" fmla="*/ 6329730 w 9397819"/>
              <a:gd name="connsiteY3131" fmla="*/ 5420636 h 6042833"/>
              <a:gd name="connsiteX3132" fmla="*/ 6344136 w 9397819"/>
              <a:gd name="connsiteY3132" fmla="*/ 5480662 h 6042833"/>
              <a:gd name="connsiteX3133" fmla="*/ 6344136 w 9397819"/>
              <a:gd name="connsiteY3133" fmla="*/ 5515244 h 6042833"/>
              <a:gd name="connsiteX3134" fmla="*/ 6309576 w 9397819"/>
              <a:gd name="connsiteY3134" fmla="*/ 5541164 h 6042833"/>
              <a:gd name="connsiteX3135" fmla="*/ 6298051 w 9397819"/>
              <a:gd name="connsiteY3135" fmla="*/ 5552677 h 6042833"/>
              <a:gd name="connsiteX3136" fmla="*/ 6295170 w 9397819"/>
              <a:gd name="connsiteY3136" fmla="*/ 5564211 h 6042833"/>
              <a:gd name="connsiteX3137" fmla="*/ 6277883 w 9397819"/>
              <a:gd name="connsiteY3137" fmla="*/ 5590132 h 6042833"/>
              <a:gd name="connsiteX3138" fmla="*/ 6335493 w 9397819"/>
              <a:gd name="connsiteY3138" fmla="*/ 5630459 h 6042833"/>
              <a:gd name="connsiteX3139" fmla="*/ 6335493 w 9397819"/>
              <a:gd name="connsiteY3139" fmla="*/ 5647760 h 6042833"/>
              <a:gd name="connsiteX3140" fmla="*/ 6332611 w 9397819"/>
              <a:gd name="connsiteY3140" fmla="*/ 5673681 h 6042833"/>
              <a:gd name="connsiteX3141" fmla="*/ 6344136 w 9397819"/>
              <a:gd name="connsiteY3141" fmla="*/ 5699601 h 6042833"/>
              <a:gd name="connsiteX3142" fmla="*/ 6344136 w 9397819"/>
              <a:gd name="connsiteY3142" fmla="*/ 5705368 h 6042833"/>
              <a:gd name="connsiteX3143" fmla="*/ 6424307 w 9397819"/>
              <a:gd name="connsiteY3143" fmla="*/ 5742822 h 6042833"/>
              <a:gd name="connsiteX3144" fmla="*/ 6453119 w 9397819"/>
              <a:gd name="connsiteY3144" fmla="*/ 5760103 h 6042833"/>
              <a:gd name="connsiteX3145" fmla="*/ 6453119 w 9397819"/>
              <a:gd name="connsiteY3145" fmla="*/ 5785548 h 6042833"/>
              <a:gd name="connsiteX3146" fmla="*/ 6484798 w 9397819"/>
              <a:gd name="connsiteY3146" fmla="*/ 5802849 h 6042833"/>
              <a:gd name="connsiteX3147" fmla="*/ 6464643 w 9397819"/>
              <a:gd name="connsiteY3147" fmla="*/ 5831642 h 6042833"/>
              <a:gd name="connsiteX3148" fmla="*/ 6419032 w 9397819"/>
              <a:gd name="connsiteY3148" fmla="*/ 5874864 h 6042833"/>
              <a:gd name="connsiteX3149" fmla="*/ 6398864 w 9397819"/>
              <a:gd name="connsiteY3149" fmla="*/ 5929598 h 6042833"/>
              <a:gd name="connsiteX3150" fmla="*/ 6375829 w 9397819"/>
              <a:gd name="connsiteY3150" fmla="*/ 5984333 h 6042833"/>
              <a:gd name="connsiteX3151" fmla="*/ 6309576 w 9397819"/>
              <a:gd name="connsiteY3151" fmla="*/ 6041962 h 6042833"/>
              <a:gd name="connsiteX3152" fmla="*/ 6286527 w 9397819"/>
              <a:gd name="connsiteY3152" fmla="*/ 5987206 h 6042833"/>
              <a:gd name="connsiteX3153" fmla="*/ 6249085 w 9397819"/>
              <a:gd name="connsiteY3153" fmla="*/ 5995867 h 6042833"/>
              <a:gd name="connsiteX3154" fmla="*/ 6214512 w 9397819"/>
              <a:gd name="connsiteY3154" fmla="*/ 5975693 h 6042833"/>
              <a:gd name="connsiteX3155" fmla="*/ 6110818 w 9397819"/>
              <a:gd name="connsiteY3155" fmla="*/ 6004507 h 6042833"/>
              <a:gd name="connsiteX3156" fmla="*/ 6133853 w 9397819"/>
              <a:gd name="connsiteY3156" fmla="*/ 5941112 h 6042833"/>
              <a:gd name="connsiteX3157" fmla="*/ 6179952 w 9397819"/>
              <a:gd name="connsiteY3157" fmla="*/ 5892144 h 6042833"/>
              <a:gd name="connsiteX3158" fmla="*/ 6145378 w 9397819"/>
              <a:gd name="connsiteY3158" fmla="*/ 5825896 h 6042833"/>
              <a:gd name="connsiteX3159" fmla="*/ 6136735 w 9397819"/>
              <a:gd name="connsiteY3159" fmla="*/ 5797082 h 6042833"/>
              <a:gd name="connsiteX3160" fmla="*/ 6136735 w 9397819"/>
              <a:gd name="connsiteY3160" fmla="*/ 5780277 h 6042833"/>
              <a:gd name="connsiteX3161" fmla="*/ 6128105 w 9397819"/>
              <a:gd name="connsiteY3161" fmla="*/ 5760103 h 6042833"/>
              <a:gd name="connsiteX3162" fmla="*/ 6087769 w 9397819"/>
              <a:gd name="connsiteY3162" fmla="*/ 5711135 h 6042833"/>
              <a:gd name="connsiteX3163" fmla="*/ 6087769 w 9397819"/>
              <a:gd name="connsiteY3163" fmla="*/ 5662167 h 6042833"/>
              <a:gd name="connsiteX3164" fmla="*/ 6058971 w 9397819"/>
              <a:gd name="connsiteY3164" fmla="*/ 5621819 h 6042833"/>
              <a:gd name="connsiteX3165" fmla="*/ 5981667 w 9397819"/>
              <a:gd name="connsiteY3165" fmla="*/ 5569978 h 6042833"/>
              <a:gd name="connsiteX3166" fmla="*/ 5970156 w 9397819"/>
              <a:gd name="connsiteY3166" fmla="*/ 5558444 h 6042833"/>
              <a:gd name="connsiteX3167" fmla="*/ 5955751 w 9397819"/>
              <a:gd name="connsiteY3167" fmla="*/ 5532524 h 6042833"/>
              <a:gd name="connsiteX3168" fmla="*/ 5929820 w 9397819"/>
              <a:gd name="connsiteY3168" fmla="*/ 5532524 h 6042833"/>
              <a:gd name="connsiteX3169" fmla="*/ 5883736 w 9397819"/>
              <a:gd name="connsiteY3169" fmla="*/ 5523884 h 6042833"/>
              <a:gd name="connsiteX3170" fmla="*/ 5854924 w 9397819"/>
              <a:gd name="connsiteY3170" fmla="*/ 5520990 h 6042833"/>
              <a:gd name="connsiteX3171" fmla="*/ 5866449 w 9397819"/>
              <a:gd name="connsiteY3171" fmla="*/ 5495069 h 6042833"/>
              <a:gd name="connsiteX3172" fmla="*/ 5877973 w 9397819"/>
              <a:gd name="connsiteY3172" fmla="*/ 5440335 h 6042833"/>
              <a:gd name="connsiteX3173" fmla="*/ 5932701 w 9397819"/>
              <a:gd name="connsiteY3173" fmla="*/ 5402880 h 6042833"/>
              <a:gd name="connsiteX3174" fmla="*/ 5949988 w 9397819"/>
              <a:gd name="connsiteY3174" fmla="*/ 5365901 h 6042833"/>
              <a:gd name="connsiteX3175" fmla="*/ 5967275 w 9397819"/>
              <a:gd name="connsiteY3175" fmla="*/ 5345748 h 6042833"/>
              <a:gd name="connsiteX3176" fmla="*/ 5990311 w 9397819"/>
              <a:gd name="connsiteY3176" fmla="*/ 5339981 h 6042833"/>
              <a:gd name="connsiteX3177" fmla="*/ 5998481 w 9397819"/>
              <a:gd name="connsiteY3177" fmla="*/ 5302526 h 6042833"/>
              <a:gd name="connsiteX3178" fmla="*/ 5970156 w 9397819"/>
              <a:gd name="connsiteY3178" fmla="*/ 5253559 h 6042833"/>
              <a:gd name="connsiteX3179" fmla="*/ 5918296 w 9397819"/>
              <a:gd name="connsiteY3179" fmla="*/ 5201697 h 6042833"/>
              <a:gd name="connsiteX3180" fmla="*/ 5886617 w 9397819"/>
              <a:gd name="connsiteY3180" fmla="*/ 5193057 h 6042833"/>
              <a:gd name="connsiteX3181" fmla="*/ 5826126 w 9397819"/>
              <a:gd name="connsiteY3181" fmla="*/ 5204570 h 6042833"/>
              <a:gd name="connsiteX3182" fmla="*/ 5765636 w 9397819"/>
              <a:gd name="connsiteY3182" fmla="*/ 5129682 h 6042833"/>
              <a:gd name="connsiteX3183" fmla="*/ 5762755 w 9397819"/>
              <a:gd name="connsiteY3183" fmla="*/ 5129682 h 6042833"/>
              <a:gd name="connsiteX3184" fmla="*/ 5702265 w 9397819"/>
              <a:gd name="connsiteY3184" fmla="*/ 5198824 h 6042833"/>
              <a:gd name="connsiteX3185" fmla="*/ 5693621 w 9397819"/>
              <a:gd name="connsiteY3185" fmla="*/ 5193057 h 6042833"/>
              <a:gd name="connsiteX3186" fmla="*/ 5676334 w 9397819"/>
              <a:gd name="connsiteY3186" fmla="*/ 5187290 h 6042833"/>
              <a:gd name="connsiteX3187" fmla="*/ 5641774 w 9397819"/>
              <a:gd name="connsiteY3187" fmla="*/ 5158496 h 6042833"/>
              <a:gd name="connsiteX3188" fmla="*/ 5599044 w 9397819"/>
              <a:gd name="connsiteY3188" fmla="*/ 5155603 h 6042833"/>
              <a:gd name="connsiteX3189" fmla="*/ 5558722 w 9397819"/>
              <a:gd name="connsiteY3189" fmla="*/ 5118148 h 6042833"/>
              <a:gd name="connsiteX3190" fmla="*/ 5489588 w 9397819"/>
              <a:gd name="connsiteY3190" fmla="*/ 5095101 h 6042833"/>
              <a:gd name="connsiteX3191" fmla="*/ 5463658 w 9397819"/>
              <a:gd name="connsiteY3191" fmla="*/ 5066307 h 6042833"/>
              <a:gd name="connsiteX3192" fmla="*/ 5478063 w 9397819"/>
              <a:gd name="connsiteY3192" fmla="*/ 5029328 h 6042833"/>
              <a:gd name="connsiteX3193" fmla="*/ 5420454 w 9397819"/>
              <a:gd name="connsiteY3193" fmla="*/ 5006281 h 6042833"/>
              <a:gd name="connsiteX3194" fmla="*/ 5408930 w 9397819"/>
              <a:gd name="connsiteY3194" fmla="*/ 4965953 h 6042833"/>
              <a:gd name="connsiteX3195" fmla="*/ 5382999 w 9397819"/>
              <a:gd name="connsiteY3195" fmla="*/ 4940012 h 6042833"/>
              <a:gd name="connsiteX3196" fmla="*/ 5377237 w 9397819"/>
              <a:gd name="connsiteY3196" fmla="*/ 4919859 h 6042833"/>
              <a:gd name="connsiteX3197" fmla="*/ 5351320 w 9397819"/>
              <a:gd name="connsiteY3197" fmla="*/ 4896812 h 6042833"/>
              <a:gd name="connsiteX3198" fmla="*/ 5331152 w 9397819"/>
              <a:gd name="connsiteY3198" fmla="*/ 4847823 h 6042833"/>
              <a:gd name="connsiteX3199" fmla="*/ 5287949 w 9397819"/>
              <a:gd name="connsiteY3199" fmla="*/ 4836310 h 6042833"/>
              <a:gd name="connsiteX3200" fmla="*/ 5262019 w 9397819"/>
              <a:gd name="connsiteY3200" fmla="*/ 4807496 h 6042833"/>
              <a:gd name="connsiteX3201" fmla="*/ 5213526 w 9397819"/>
              <a:gd name="connsiteY3201" fmla="*/ 4801749 h 6042833"/>
              <a:gd name="connsiteX3202" fmla="*/ 5193372 w 9397819"/>
              <a:gd name="connsiteY3202" fmla="*/ 4772935 h 6042833"/>
              <a:gd name="connsiteX3203" fmla="*/ 5178966 w 9397819"/>
              <a:gd name="connsiteY3203" fmla="*/ 4752761 h 6042833"/>
              <a:gd name="connsiteX3204" fmla="*/ 5164560 w 9397819"/>
              <a:gd name="connsiteY3204" fmla="*/ 4709560 h 6042833"/>
              <a:gd name="connsiteX3205" fmla="*/ 5124238 w 9397819"/>
              <a:gd name="connsiteY3205" fmla="*/ 4589032 h 6042833"/>
              <a:gd name="connsiteX3206" fmla="*/ 5144406 w 9397819"/>
              <a:gd name="connsiteY3206" fmla="*/ 4557345 h 6042833"/>
              <a:gd name="connsiteX3207" fmla="*/ 5161679 w 9397819"/>
              <a:gd name="connsiteY3207" fmla="*/ 4525657 h 6042833"/>
              <a:gd name="connsiteX3208" fmla="*/ 5190491 w 9397819"/>
              <a:gd name="connsiteY3208" fmla="*/ 4485330 h 6042833"/>
              <a:gd name="connsiteX3209" fmla="*/ 5187610 w 9397819"/>
              <a:gd name="connsiteY3209" fmla="*/ 4447875 h 6042833"/>
              <a:gd name="connsiteX3210" fmla="*/ 5199134 w 9397819"/>
              <a:gd name="connsiteY3210" fmla="*/ 4387374 h 6042833"/>
              <a:gd name="connsiteX3211" fmla="*/ 5190491 w 9397819"/>
              <a:gd name="connsiteY3211" fmla="*/ 4344152 h 6042833"/>
              <a:gd name="connsiteX3212" fmla="*/ 5193372 w 9397819"/>
              <a:gd name="connsiteY3212" fmla="*/ 4295660 h 6042833"/>
              <a:gd name="connsiteX3213" fmla="*/ 5184728 w 9397819"/>
              <a:gd name="connsiteY3213" fmla="*/ 4261099 h 6042833"/>
              <a:gd name="connsiteX3214" fmla="*/ 5178966 w 9397819"/>
              <a:gd name="connsiteY3214" fmla="*/ 4235179 h 6042833"/>
              <a:gd name="connsiteX3215" fmla="*/ 5181847 w 9397819"/>
              <a:gd name="connsiteY3215" fmla="*/ 4174677 h 6042833"/>
              <a:gd name="connsiteX3216" fmla="*/ 5181847 w 9397819"/>
              <a:gd name="connsiteY3216" fmla="*/ 4137223 h 6042833"/>
              <a:gd name="connsiteX3217" fmla="*/ 5144406 w 9397819"/>
              <a:gd name="connsiteY3217" fmla="*/ 4096895 h 6042833"/>
              <a:gd name="connsiteX3218" fmla="*/ 5029174 w 9397819"/>
              <a:gd name="connsiteY3218" fmla="*/ 4134329 h 6042833"/>
              <a:gd name="connsiteX3219" fmla="*/ 5019040 w 9397819"/>
              <a:gd name="connsiteY3219" fmla="*/ 4134329 h 6042833"/>
              <a:gd name="connsiteX3220" fmla="*/ 5018930 w 9397819"/>
              <a:gd name="connsiteY3220" fmla="*/ 4134826 h 6042833"/>
              <a:gd name="connsiteX3221" fmla="*/ 4969983 w 9397819"/>
              <a:gd name="connsiteY3221" fmla="*/ 4154974 h 6042833"/>
              <a:gd name="connsiteX3222" fmla="*/ 4903745 w 9397819"/>
              <a:gd name="connsiteY3222" fmla="*/ 4206802 h 6042833"/>
              <a:gd name="connsiteX3223" fmla="*/ 4855270 w 9397819"/>
              <a:gd name="connsiteY3223" fmla="*/ 4229843 h 6042833"/>
              <a:gd name="connsiteX3224" fmla="*/ 4846625 w 9397819"/>
              <a:gd name="connsiteY3224" fmla="*/ 4275905 h 6042833"/>
              <a:gd name="connsiteX3225" fmla="*/ 4877841 w 9397819"/>
              <a:gd name="connsiteY3225" fmla="*/ 4301337 h 6042833"/>
              <a:gd name="connsiteX3226" fmla="*/ 4880703 w 9397819"/>
              <a:gd name="connsiteY3226" fmla="*/ 4341654 h 6042833"/>
              <a:gd name="connsiteX3227" fmla="*/ 4835119 w 9397819"/>
              <a:gd name="connsiteY3227" fmla="*/ 4379098 h 6042833"/>
              <a:gd name="connsiteX3228" fmla="*/ 4809185 w 9397819"/>
              <a:gd name="connsiteY3228" fmla="*/ 4399247 h 6042833"/>
              <a:gd name="connsiteX3229" fmla="*/ 4786171 w 9397819"/>
              <a:gd name="connsiteY3229" fmla="*/ 4390609 h 6042833"/>
              <a:gd name="connsiteX3230" fmla="*/ 4774635 w 9397819"/>
              <a:gd name="connsiteY3230" fmla="*/ 4428033 h 6042833"/>
              <a:gd name="connsiteX3231" fmla="*/ 4694501 w 9397819"/>
              <a:gd name="connsiteY3231" fmla="*/ 4488519 h 6042833"/>
              <a:gd name="connsiteX3232" fmla="*/ 4645524 w 9397819"/>
              <a:gd name="connsiteY3232" fmla="*/ 4577770 h 6042833"/>
              <a:gd name="connsiteX3233" fmla="*/ 4564919 w 9397819"/>
              <a:gd name="connsiteY3233" fmla="*/ 4609450 h 6042833"/>
              <a:gd name="connsiteX3234" fmla="*/ 4515942 w 9397819"/>
              <a:gd name="connsiteY3234" fmla="*/ 4583536 h 6042833"/>
              <a:gd name="connsiteX3235" fmla="*/ 4466994 w 9397819"/>
              <a:gd name="connsiteY3235" fmla="*/ 4644001 h 6042833"/>
              <a:gd name="connsiteX3236" fmla="*/ 4395476 w 9397819"/>
              <a:gd name="connsiteY3236" fmla="*/ 4698219 h 6042833"/>
              <a:gd name="connsiteX3237" fmla="*/ 4424272 w 9397819"/>
              <a:gd name="connsiteY3237" fmla="*/ 4741429 h 6042833"/>
              <a:gd name="connsiteX3238" fmla="*/ 4464604 w 9397819"/>
              <a:gd name="connsiteY3238" fmla="*/ 4764450 h 6042833"/>
              <a:gd name="connsiteX3239" fmla="*/ 4473249 w 9397819"/>
              <a:gd name="connsiteY3239" fmla="*/ 4775981 h 6042833"/>
              <a:gd name="connsiteX3240" fmla="*/ 4507327 w 9397819"/>
              <a:gd name="connsiteY3240" fmla="*/ 4824916 h 6042833"/>
              <a:gd name="connsiteX3241" fmla="*/ 4521725 w 9397819"/>
              <a:gd name="connsiteY3241" fmla="*/ 4859487 h 6042833"/>
              <a:gd name="connsiteX3242" fmla="*/ 4541876 w 9397819"/>
              <a:gd name="connsiteY3242" fmla="*/ 4908422 h 6042833"/>
              <a:gd name="connsiteX3243" fmla="*/ 4559136 w 9397819"/>
              <a:gd name="connsiteY3243" fmla="*/ 4934336 h 6042833"/>
              <a:gd name="connsiteX3244" fmla="*/ 4564919 w 9397819"/>
              <a:gd name="connsiteY3244" fmla="*/ 4963142 h 6042833"/>
              <a:gd name="connsiteX3245" fmla="*/ 4544738 w 9397819"/>
              <a:gd name="connsiteY3245" fmla="*/ 4997694 h 6042833"/>
              <a:gd name="connsiteX3246" fmla="*/ 4541876 w 9397819"/>
              <a:gd name="connsiteY3246" fmla="*/ 5020735 h 6042833"/>
              <a:gd name="connsiteX3247" fmla="*/ 4553383 w 9397819"/>
              <a:gd name="connsiteY3247" fmla="*/ 5057678 h 6042833"/>
              <a:gd name="connsiteX3248" fmla="*/ 4464604 w 9397819"/>
              <a:gd name="connsiteY3248" fmla="*/ 5126781 h 6042833"/>
              <a:gd name="connsiteX3249" fmla="*/ 4404121 w 9397819"/>
              <a:gd name="connsiteY3249" fmla="*/ 5161333 h 6042833"/>
              <a:gd name="connsiteX3250" fmla="*/ 4317732 w 9397819"/>
              <a:gd name="connsiteY3250" fmla="*/ 5190139 h 6042833"/>
              <a:gd name="connsiteX3251" fmla="*/ 4294689 w 9397819"/>
              <a:gd name="connsiteY3251" fmla="*/ 5230456 h 6042833"/>
              <a:gd name="connsiteX3252" fmla="*/ 4277429 w 9397819"/>
              <a:gd name="connsiteY3252" fmla="*/ 5259243 h 6042833"/>
              <a:gd name="connsiteX3253" fmla="*/ 4283183 w 9397819"/>
              <a:gd name="connsiteY3253" fmla="*/ 5325473 h 6042833"/>
              <a:gd name="connsiteX3254" fmla="*/ 4274538 w 9397819"/>
              <a:gd name="connsiteY3254" fmla="*/ 5374428 h 6042833"/>
              <a:gd name="connsiteX3255" fmla="*/ 4254387 w 9397819"/>
              <a:gd name="connsiteY3255" fmla="*/ 5434412 h 6042833"/>
              <a:gd name="connsiteX3256" fmla="*/ 4228482 w 9397819"/>
              <a:gd name="connsiteY3256" fmla="*/ 5460325 h 6042833"/>
              <a:gd name="connsiteX3257" fmla="*/ 4199686 w 9397819"/>
              <a:gd name="connsiteY3257" fmla="*/ 5503515 h 6042833"/>
              <a:gd name="connsiteX3258" fmla="*/ 4162245 w 9397819"/>
              <a:gd name="connsiteY3258" fmla="*/ 5492004 h 6042833"/>
              <a:gd name="connsiteX3259" fmla="*/ 4044641 w 9397819"/>
              <a:gd name="connsiteY3259" fmla="*/ 5500642 h 6042833"/>
              <a:gd name="connsiteX3260" fmla="*/ 4015845 w 9397819"/>
              <a:gd name="connsiteY3260" fmla="*/ 5543832 h 6042833"/>
              <a:gd name="connsiteX3261" fmla="*/ 3969789 w 9397819"/>
              <a:gd name="connsiteY3261" fmla="*/ 5587022 h 6042833"/>
              <a:gd name="connsiteX3262" fmla="*/ 3949637 w 9397819"/>
              <a:gd name="connsiteY3262" fmla="*/ 5684931 h 6042833"/>
              <a:gd name="connsiteX3263" fmla="*/ 3966897 w 9397819"/>
              <a:gd name="connsiteY3263" fmla="*/ 5719483 h 6042833"/>
              <a:gd name="connsiteX3264" fmla="*/ 3912196 w 9397819"/>
              <a:gd name="connsiteY3264" fmla="*/ 5728121 h 6042833"/>
              <a:gd name="connsiteX3265" fmla="*/ 3837315 w 9397819"/>
              <a:gd name="connsiteY3265" fmla="*/ 5719483 h 6042833"/>
              <a:gd name="connsiteX3266" fmla="*/ 3768215 w 9397819"/>
              <a:gd name="connsiteY3266" fmla="*/ 5693569 h 6042833"/>
              <a:gd name="connsiteX3267" fmla="*/ 3716377 w 9397819"/>
              <a:gd name="connsiteY3267" fmla="*/ 5667656 h 6042833"/>
              <a:gd name="connsiteX3268" fmla="*/ 3647750 w 9397819"/>
              <a:gd name="connsiteY3268" fmla="*/ 5716590 h 6042833"/>
              <a:gd name="connsiteX3269" fmla="*/ 3604555 w 9397819"/>
              <a:gd name="connsiteY3269" fmla="*/ 5624446 h 6042833"/>
              <a:gd name="connsiteX3270" fmla="*/ 3555608 w 9397819"/>
              <a:gd name="connsiteY3270" fmla="*/ 5598532 h 6042833"/>
              <a:gd name="connsiteX3271" fmla="*/ 3509522 w 9397819"/>
              <a:gd name="connsiteY3271" fmla="*/ 5563981 h 6042833"/>
              <a:gd name="connsiteX3272" fmla="*/ 3446177 w 9397819"/>
              <a:gd name="connsiteY3272" fmla="*/ 5572618 h 6042833"/>
              <a:gd name="connsiteX3273" fmla="*/ 3385693 w 9397819"/>
              <a:gd name="connsiteY3273" fmla="*/ 5581256 h 6042833"/>
              <a:gd name="connsiteX3274" fmla="*/ 3325239 w 9397819"/>
              <a:gd name="connsiteY3274" fmla="*/ 5523663 h 6042833"/>
              <a:gd name="connsiteX3275" fmla="*/ 3279625 w 9397819"/>
              <a:gd name="connsiteY3275" fmla="*/ 5569746 h 6042833"/>
              <a:gd name="connsiteX3276" fmla="*/ 3239322 w 9397819"/>
              <a:gd name="connsiteY3276" fmla="*/ 5612935 h 6042833"/>
              <a:gd name="connsiteX3277" fmla="*/ 3198990 w 9397819"/>
              <a:gd name="connsiteY3277" fmla="*/ 5618701 h 6042833"/>
              <a:gd name="connsiteX3278" fmla="*/ 3190375 w 9397819"/>
              <a:gd name="connsiteY3278" fmla="*/ 5601425 h 6042833"/>
              <a:gd name="connsiteX3279" fmla="*/ 3132783 w 9397819"/>
              <a:gd name="connsiteY3279" fmla="*/ 5641722 h 6042833"/>
              <a:gd name="connsiteX3280" fmla="*/ 3106848 w 9397819"/>
              <a:gd name="connsiteY3280" fmla="*/ 5687804 h 6042833"/>
              <a:gd name="connsiteX3281" fmla="*/ 3060792 w 9397819"/>
              <a:gd name="connsiteY3281" fmla="*/ 5699315 h 6042833"/>
              <a:gd name="connsiteX3282" fmla="*/ 2988802 w 9397819"/>
              <a:gd name="connsiteY3282" fmla="*/ 5759780 h 6042833"/>
              <a:gd name="connsiteX3283" fmla="*/ 2934071 w 9397819"/>
              <a:gd name="connsiteY3283" fmla="*/ 5788587 h 6042833"/>
              <a:gd name="connsiteX3284" fmla="*/ 2899994 w 9397819"/>
              <a:gd name="connsiteY3284" fmla="*/ 5773701 h 6042833"/>
              <a:gd name="connsiteX3285" fmla="*/ 2868336 w 9397819"/>
              <a:gd name="connsiteY3285" fmla="*/ 5748270 h 6042833"/>
              <a:gd name="connsiteX3286" fmla="*/ 2828003 w 9397819"/>
              <a:gd name="connsiteY3286" fmla="*/ 5759780 h 6042833"/>
              <a:gd name="connsiteX3287" fmla="*/ 2807852 w 9397819"/>
              <a:gd name="connsiteY3287" fmla="*/ 5739632 h 6042833"/>
              <a:gd name="connsiteX3288" fmla="*/ 2773303 w 9397819"/>
              <a:gd name="connsiteY3288" fmla="*/ 5728121 h 6042833"/>
              <a:gd name="connsiteX3289" fmla="*/ 2718572 w 9397819"/>
              <a:gd name="connsiteY3289" fmla="*/ 5790977 h 6042833"/>
              <a:gd name="connsiteX3290" fmla="*/ 2663871 w 9397819"/>
              <a:gd name="connsiteY3290" fmla="*/ 5811146 h 6042833"/>
              <a:gd name="connsiteX3291" fmla="*/ 2623569 w 9397819"/>
              <a:gd name="connsiteY3291" fmla="*/ 5816891 h 6042833"/>
              <a:gd name="connsiteX3292" fmla="*/ 2586128 w 9397819"/>
              <a:gd name="connsiteY3292" fmla="*/ 5842805 h 6042833"/>
              <a:gd name="connsiteX3293" fmla="*/ 2531899 w 9397819"/>
              <a:gd name="connsiteY3293" fmla="*/ 5894652 h 6042833"/>
              <a:gd name="connsiteX3294" fmla="*/ 2477169 w 9397819"/>
              <a:gd name="connsiteY3294" fmla="*/ 5851443 h 6042833"/>
              <a:gd name="connsiteX3295" fmla="*/ 2385027 w 9397819"/>
              <a:gd name="connsiteY3295" fmla="*/ 5909035 h 6042833"/>
              <a:gd name="connsiteX3296" fmla="*/ 2344724 w 9397819"/>
              <a:gd name="connsiteY3296" fmla="*/ 5868718 h 6042833"/>
              <a:gd name="connsiteX3297" fmla="*/ 2327434 w 9397819"/>
              <a:gd name="connsiteY3297" fmla="*/ 5839932 h 6042833"/>
              <a:gd name="connsiteX3298" fmla="*/ 2310145 w 9397819"/>
              <a:gd name="connsiteY3298" fmla="*/ 5816891 h 6042833"/>
              <a:gd name="connsiteX3299" fmla="*/ 2278487 w 9397819"/>
              <a:gd name="connsiteY3299" fmla="*/ 5770829 h 6042833"/>
              <a:gd name="connsiteX3300" fmla="*/ 2258306 w 9397819"/>
              <a:gd name="connsiteY3300" fmla="*/ 5742504 h 6042833"/>
              <a:gd name="connsiteX3301" fmla="*/ 2238155 w 9397819"/>
              <a:gd name="connsiteY3301" fmla="*/ 5725228 h 6042833"/>
              <a:gd name="connsiteX3302" fmla="*/ 2235293 w 9397819"/>
              <a:gd name="connsiteY3302" fmla="*/ 5690677 h 6042833"/>
              <a:gd name="connsiteX3303" fmla="*/ 2223757 w 9397819"/>
              <a:gd name="connsiteY3303" fmla="*/ 5624446 h 6042833"/>
              <a:gd name="connsiteX3304" fmla="*/ 2166164 w 9397819"/>
              <a:gd name="connsiteY3304" fmla="*/ 5584149 h 6042833"/>
              <a:gd name="connsiteX3305" fmla="*/ 2197852 w 9397819"/>
              <a:gd name="connsiteY3305" fmla="*/ 5555343 h 6042833"/>
              <a:gd name="connsiteX3306" fmla="*/ 2166164 w 9397819"/>
              <a:gd name="connsiteY3306" fmla="*/ 5503515 h 6042833"/>
              <a:gd name="connsiteX3307" fmla="*/ 2120580 w 9397819"/>
              <a:gd name="connsiteY3307" fmla="*/ 5457453 h 6042833"/>
              <a:gd name="connsiteX3308" fmla="*/ 2088893 w 9397819"/>
              <a:gd name="connsiteY3308" fmla="*/ 5411853 h 6042833"/>
              <a:gd name="connsiteX3309" fmla="*/ 2060096 w 9397819"/>
              <a:gd name="connsiteY3309" fmla="*/ 5365790 h 6042833"/>
              <a:gd name="connsiteX3310" fmla="*/ 2031300 w 9397819"/>
              <a:gd name="connsiteY3310" fmla="*/ 5339877 h 6042833"/>
              <a:gd name="connsiteX3311" fmla="*/ 2016902 w 9397819"/>
              <a:gd name="connsiteY3311" fmla="*/ 5296667 h 6042833"/>
              <a:gd name="connsiteX3312" fmla="*/ 1904609 w 9397819"/>
              <a:gd name="connsiteY3312" fmla="*/ 5354260 h 6042833"/>
              <a:gd name="connsiteX3313" fmla="*/ 1919007 w 9397819"/>
              <a:gd name="connsiteY3313" fmla="*/ 5227563 h 6042833"/>
              <a:gd name="connsiteX3314" fmla="*/ 1924760 w 9397819"/>
              <a:gd name="connsiteY3314" fmla="*/ 5193012 h 6042833"/>
              <a:gd name="connsiteX3315" fmla="*/ 1930514 w 9397819"/>
              <a:gd name="connsiteY3315" fmla="*/ 5118143 h 6042833"/>
              <a:gd name="connsiteX3316" fmla="*/ 1890211 w 9397819"/>
              <a:gd name="connsiteY3316" fmla="*/ 5121036 h 6042833"/>
              <a:gd name="connsiteX3317" fmla="*/ 1838372 w 9397819"/>
              <a:gd name="connsiteY3317" fmla="*/ 5112398 h 6042833"/>
              <a:gd name="connsiteX3318" fmla="*/ 1806684 w 9397819"/>
              <a:gd name="connsiteY3318" fmla="*/ 5095122 h 6042833"/>
              <a:gd name="connsiteX3319" fmla="*/ 1757737 w 9397819"/>
              <a:gd name="connsiteY3319" fmla="*/ 5095122 h 6042833"/>
              <a:gd name="connsiteX3320" fmla="*/ 1726551 w 9397819"/>
              <a:gd name="connsiteY3320" fmla="*/ 5054805 h 6042833"/>
              <a:gd name="connsiteX3321" fmla="*/ 1731832 w 9397819"/>
              <a:gd name="connsiteY3321" fmla="*/ 4991929 h 6042833"/>
              <a:gd name="connsiteX3322" fmla="*/ 1751984 w 9397819"/>
              <a:gd name="connsiteY3322" fmla="*/ 4891146 h 6042833"/>
              <a:gd name="connsiteX3323" fmla="*/ 1760628 w 9397819"/>
              <a:gd name="connsiteY3323" fmla="*/ 4845084 h 6042833"/>
              <a:gd name="connsiteX3324" fmla="*/ 1780780 w 9397819"/>
              <a:gd name="connsiteY3324" fmla="*/ 4807640 h 6042833"/>
              <a:gd name="connsiteX3325" fmla="*/ 1786533 w 9397819"/>
              <a:gd name="connsiteY3325" fmla="*/ 4790364 h 6042833"/>
              <a:gd name="connsiteX3326" fmla="*/ 1812467 w 9397819"/>
              <a:gd name="connsiteY3326" fmla="*/ 4764450 h 6042833"/>
              <a:gd name="connsiteX3327" fmla="*/ 1841263 w 9397819"/>
              <a:gd name="connsiteY3327" fmla="*/ 4732791 h 6042833"/>
              <a:gd name="connsiteX3328" fmla="*/ 1864277 w 9397819"/>
              <a:gd name="connsiteY3328" fmla="*/ 4675198 h 6042833"/>
              <a:gd name="connsiteX3329" fmla="*/ 1823974 w 9397819"/>
              <a:gd name="connsiteY3329" fmla="*/ 4615215 h 6042833"/>
              <a:gd name="connsiteX3330" fmla="*/ 1786533 w 9397819"/>
              <a:gd name="connsiteY3330" fmla="*/ 4554729 h 6042833"/>
              <a:gd name="connsiteX3331" fmla="*/ 1735196 w 9397819"/>
              <a:gd name="connsiteY3331" fmla="*/ 4523070 h 6042833"/>
              <a:gd name="connsiteX3332" fmla="*/ 1723187 w 9397819"/>
              <a:gd name="connsiteY3332" fmla="*/ 4497157 h 6042833"/>
              <a:gd name="connsiteX3333" fmla="*/ 1694863 w 9397819"/>
              <a:gd name="connsiteY3333" fmla="*/ 4462585 h 6042833"/>
              <a:gd name="connsiteX3334" fmla="*/ 1674712 w 9397819"/>
              <a:gd name="connsiteY3334" fmla="*/ 4413650 h 6042833"/>
              <a:gd name="connsiteX3335" fmla="*/ 1729442 w 9397819"/>
              <a:gd name="connsiteY3335" fmla="*/ 4367568 h 6042833"/>
              <a:gd name="connsiteX3336" fmla="*/ 1738058 w 9397819"/>
              <a:gd name="connsiteY3336" fmla="*/ 4330143 h 6042833"/>
              <a:gd name="connsiteX3337" fmla="*/ 1746702 w 9397819"/>
              <a:gd name="connsiteY3337" fmla="*/ 4307102 h 6042833"/>
              <a:gd name="connsiteX3338" fmla="*/ 1815329 w 9397819"/>
              <a:gd name="connsiteY3338" fmla="*/ 4330143 h 6042833"/>
              <a:gd name="connsiteX3339" fmla="*/ 1852770 w 9397819"/>
              <a:gd name="connsiteY3339" fmla="*/ 4327251 h 6042833"/>
              <a:gd name="connsiteX3340" fmla="*/ 1856363 w 9397819"/>
              <a:gd name="connsiteY3340" fmla="*/ 4316456 h 6042833"/>
              <a:gd name="connsiteX3341" fmla="*/ 1855733 w 9397819"/>
              <a:gd name="connsiteY3341" fmla="*/ 4302891 h 6042833"/>
              <a:gd name="connsiteX3342" fmla="*/ 1855041 w 9397819"/>
              <a:gd name="connsiteY3342" fmla="*/ 4302039 h 6042833"/>
              <a:gd name="connsiteX3343" fmla="*/ 1855694 w 9397819"/>
              <a:gd name="connsiteY3343" fmla="*/ 4302039 h 6042833"/>
              <a:gd name="connsiteX3344" fmla="*/ 1855661 w 9397819"/>
              <a:gd name="connsiteY3344" fmla="*/ 4301337 h 6042833"/>
              <a:gd name="connsiteX3345" fmla="*/ 1856231 w 9397819"/>
              <a:gd name="connsiteY3345" fmla="*/ 4302039 h 6042833"/>
              <a:gd name="connsiteX3346" fmla="*/ 1857930 w 9397819"/>
              <a:gd name="connsiteY3346" fmla="*/ 4302039 h 6042833"/>
              <a:gd name="connsiteX3347" fmla="*/ 1935636 w 9397819"/>
              <a:gd name="connsiteY3347" fmla="*/ 4302039 h 6042833"/>
              <a:gd name="connsiteX3348" fmla="*/ 1944281 w 9397819"/>
              <a:gd name="connsiteY3348" fmla="*/ 4302039 h 6042833"/>
              <a:gd name="connsiteX3349" fmla="*/ 1987447 w 9397819"/>
              <a:gd name="connsiteY3349" fmla="*/ 4302039 h 6042833"/>
              <a:gd name="connsiteX3350" fmla="*/ 1998960 w 9397819"/>
              <a:gd name="connsiteY3350" fmla="*/ 4276610 h 6042833"/>
              <a:gd name="connsiteX3351" fmla="*/ 1993203 w 9397819"/>
              <a:gd name="connsiteY3351" fmla="*/ 4236293 h 6042833"/>
              <a:gd name="connsiteX3352" fmla="*/ 1993203 w 9397819"/>
              <a:gd name="connsiteY3352" fmla="*/ 4230528 h 6042833"/>
              <a:gd name="connsiteX3353" fmla="*/ 1987447 w 9397819"/>
              <a:gd name="connsiteY3353" fmla="*/ 4216125 h 6042833"/>
              <a:gd name="connsiteX3354" fmla="*/ 1981690 w 9397819"/>
              <a:gd name="connsiteY3354" fmla="*/ 4204614 h 6042833"/>
              <a:gd name="connsiteX3355" fmla="*/ 1961551 w 9397819"/>
              <a:gd name="connsiteY3355" fmla="*/ 4204614 h 6042833"/>
              <a:gd name="connsiteX3356" fmla="*/ 1952906 w 9397819"/>
              <a:gd name="connsiteY3356" fmla="*/ 4181573 h 6042833"/>
              <a:gd name="connsiteX3357" fmla="*/ 1898227 w 9397819"/>
              <a:gd name="connsiteY3357" fmla="*/ 4164298 h 6042833"/>
              <a:gd name="connsiteX3358" fmla="*/ 1889581 w 9397819"/>
              <a:gd name="connsiteY3358" fmla="*/ 4152787 h 6042833"/>
              <a:gd name="connsiteX3359" fmla="*/ 1857930 w 9397819"/>
              <a:gd name="connsiteY3359" fmla="*/ 4147022 h 6042833"/>
              <a:gd name="connsiteX3360" fmla="*/ 1843527 w 9397819"/>
              <a:gd name="connsiteY3360" fmla="*/ 4121108 h 6042833"/>
              <a:gd name="connsiteX3361" fmla="*/ 1806098 w 9397819"/>
              <a:gd name="connsiteY3361" fmla="*/ 4095194 h 6042833"/>
              <a:gd name="connsiteX3362" fmla="*/ 1737491 w 9397819"/>
              <a:gd name="connsiteY3362" fmla="*/ 4075026 h 6042833"/>
              <a:gd name="connsiteX3363" fmla="*/ 1636759 w 9397819"/>
              <a:gd name="connsiteY3363" fmla="*/ 4037602 h 6042833"/>
              <a:gd name="connsiteX3364" fmla="*/ 1590704 w 9397819"/>
              <a:gd name="connsiteY3364" fmla="*/ 4034709 h 6042833"/>
              <a:gd name="connsiteX3365" fmla="*/ 1553275 w 9397819"/>
              <a:gd name="connsiteY3365" fmla="*/ 4023198 h 6042833"/>
              <a:gd name="connsiteX3366" fmla="*/ 1510089 w 9397819"/>
              <a:gd name="connsiteY3366" fmla="*/ 3994392 h 6042833"/>
              <a:gd name="connsiteX3367" fmla="*/ 1464035 w 9397819"/>
              <a:gd name="connsiteY3367" fmla="*/ 3980009 h 6042833"/>
              <a:gd name="connsiteX3368" fmla="*/ 1389197 w 9397819"/>
              <a:gd name="connsiteY3368" fmla="*/ 3971371 h 6042833"/>
              <a:gd name="connsiteX3369" fmla="*/ 1360413 w 9397819"/>
              <a:gd name="connsiteY3369" fmla="*/ 3968478 h 6042833"/>
              <a:gd name="connsiteX3370" fmla="*/ 1311965 w 9397819"/>
              <a:gd name="connsiteY3370" fmla="*/ 3948330 h 6042833"/>
              <a:gd name="connsiteX3371" fmla="*/ 1286050 w 9397819"/>
              <a:gd name="connsiteY3371" fmla="*/ 3937285 h 6042833"/>
              <a:gd name="connsiteX3372" fmla="*/ 1254377 w 9397819"/>
              <a:gd name="connsiteY3372" fmla="*/ 3951202 h 6042833"/>
              <a:gd name="connsiteX3373" fmla="*/ 1239996 w 9397819"/>
              <a:gd name="connsiteY3373" fmla="*/ 3965606 h 6042833"/>
              <a:gd name="connsiteX3374" fmla="*/ 1239996 w 9397819"/>
              <a:gd name="connsiteY3374" fmla="*/ 3968478 h 6042833"/>
              <a:gd name="connsiteX3375" fmla="*/ 1176671 w 9397819"/>
              <a:gd name="connsiteY3375" fmla="*/ 3954095 h 6042833"/>
              <a:gd name="connsiteX3376" fmla="*/ 1124860 w 9397819"/>
              <a:gd name="connsiteY3376" fmla="*/ 3948330 h 6042833"/>
              <a:gd name="connsiteX3377" fmla="*/ 1096056 w 9397819"/>
              <a:gd name="connsiteY3377" fmla="*/ 3982881 h 6042833"/>
              <a:gd name="connsiteX3378" fmla="*/ 1078786 w 9397819"/>
              <a:gd name="connsiteY3378" fmla="*/ 3997285 h 6042833"/>
              <a:gd name="connsiteX3379" fmla="*/ 1058647 w 9397819"/>
              <a:gd name="connsiteY3379" fmla="*/ 4017433 h 6042833"/>
              <a:gd name="connsiteX3380" fmla="*/ 1032731 w 9397819"/>
              <a:gd name="connsiteY3380" fmla="*/ 4051985 h 6042833"/>
              <a:gd name="connsiteX3381" fmla="*/ 1015461 w 9397819"/>
              <a:gd name="connsiteY3381" fmla="*/ 4057750 h 6042833"/>
              <a:gd name="connsiteX3382" fmla="*/ 941098 w 9397819"/>
              <a:gd name="connsiteY3382" fmla="*/ 4092302 h 6042833"/>
              <a:gd name="connsiteX3383" fmla="*/ 897932 w 9397819"/>
              <a:gd name="connsiteY3383" fmla="*/ 4109577 h 6042833"/>
              <a:gd name="connsiteX3384" fmla="*/ 848989 w 9397819"/>
              <a:gd name="connsiteY3384" fmla="*/ 4095194 h 6042833"/>
              <a:gd name="connsiteX3385" fmla="*/ 791422 w 9397819"/>
              <a:gd name="connsiteY3385" fmla="*/ 4112470 h 6042833"/>
              <a:gd name="connsiteX3386" fmla="*/ 768395 w 9397819"/>
              <a:gd name="connsiteY3386" fmla="*/ 4138384 h 6042833"/>
              <a:gd name="connsiteX3387" fmla="*/ 736722 w 9397819"/>
              <a:gd name="connsiteY3387" fmla="*/ 4158532 h 6042833"/>
              <a:gd name="connsiteX3388" fmla="*/ 725209 w 9397819"/>
              <a:gd name="connsiteY3388" fmla="*/ 4181573 h 6042833"/>
              <a:gd name="connsiteX3389" fmla="*/ 679154 w 9397819"/>
              <a:gd name="connsiteY3389" fmla="*/ 4219018 h 6042833"/>
              <a:gd name="connsiteX3390" fmla="*/ 653239 w 9397819"/>
              <a:gd name="connsiteY3390" fmla="*/ 4273718 h 6042833"/>
              <a:gd name="connsiteX3391" fmla="*/ 661884 w 9397819"/>
              <a:gd name="connsiteY3391" fmla="*/ 4296759 h 6042833"/>
              <a:gd name="connsiteX3392" fmla="*/ 630212 w 9397819"/>
              <a:gd name="connsiteY3392" fmla="*/ 4316442 h 6042833"/>
              <a:gd name="connsiteX3393" fmla="*/ 592803 w 9397819"/>
              <a:gd name="connsiteY3393" fmla="*/ 4330845 h 6042833"/>
              <a:gd name="connsiteX3394" fmla="*/ 527064 w 9397819"/>
              <a:gd name="connsiteY3394" fmla="*/ 4411459 h 6042833"/>
              <a:gd name="connsiteX3395" fmla="*/ 512683 w 9397819"/>
              <a:gd name="connsiteY3395" fmla="*/ 4434500 h 6042833"/>
              <a:gd name="connsiteX3396" fmla="*/ 466629 w 9397819"/>
              <a:gd name="connsiteY3396" fmla="*/ 4399948 h 6042833"/>
              <a:gd name="connsiteX3397" fmla="*/ 466463 w 9397819"/>
              <a:gd name="connsiteY3397" fmla="*/ 4400097 h 6042833"/>
              <a:gd name="connsiteX3398" fmla="*/ 492319 w 9397819"/>
              <a:gd name="connsiteY3398" fmla="*/ 4419489 h 6042833"/>
              <a:gd name="connsiteX3399" fmla="*/ 511742 w 9397819"/>
              <a:gd name="connsiteY3399" fmla="*/ 4434057 h 6042833"/>
              <a:gd name="connsiteX3400" fmla="*/ 500230 w 9397819"/>
              <a:gd name="connsiteY3400" fmla="*/ 4471466 h 6042833"/>
              <a:gd name="connsiteX3401" fmla="*/ 497446 w 9397819"/>
              <a:gd name="connsiteY3401" fmla="*/ 4479826 h 6042833"/>
              <a:gd name="connsiteX3402" fmla="*/ 498281 w 9397819"/>
              <a:gd name="connsiteY3402" fmla="*/ 4480582 h 6042833"/>
              <a:gd name="connsiteX3403" fmla="*/ 489656 w 9397819"/>
              <a:gd name="connsiteY3403" fmla="*/ 4515134 h 6042833"/>
              <a:gd name="connsiteX3404" fmla="*/ 469497 w 9397819"/>
              <a:gd name="connsiteY3404" fmla="*/ 4555451 h 6042833"/>
              <a:gd name="connsiteX3405" fmla="*/ 455115 w 9397819"/>
              <a:gd name="connsiteY3405" fmla="*/ 4578492 h 6042833"/>
              <a:gd name="connsiteX3406" fmla="*/ 440713 w 9397819"/>
              <a:gd name="connsiteY3406" fmla="*/ 4595768 h 6042833"/>
              <a:gd name="connsiteX3407" fmla="*/ 432088 w 9397819"/>
              <a:gd name="connsiteY3407" fmla="*/ 4607278 h 6042833"/>
              <a:gd name="connsiteX3408" fmla="*/ 429199 w 9397819"/>
              <a:gd name="connsiteY3408" fmla="*/ 4610151 h 6042833"/>
              <a:gd name="connsiteX3409" fmla="*/ 354361 w 9397819"/>
              <a:gd name="connsiteY3409" fmla="*/ 4564089 h 6042833"/>
              <a:gd name="connsiteX3410" fmla="*/ 331334 w 9397819"/>
              <a:gd name="connsiteY3410" fmla="*/ 4529537 h 6042833"/>
              <a:gd name="connsiteX3411" fmla="*/ 357229 w 9397819"/>
              <a:gd name="connsiteY3411" fmla="*/ 4492093 h 6042833"/>
              <a:gd name="connsiteX3412" fmla="*/ 388902 w 9397819"/>
              <a:gd name="connsiteY3412" fmla="*/ 4451776 h 6042833"/>
              <a:gd name="connsiteX3413" fmla="*/ 417686 w 9397819"/>
              <a:gd name="connsiteY3413" fmla="*/ 4397076 h 6042833"/>
              <a:gd name="connsiteX3414" fmla="*/ 411929 w 9397819"/>
              <a:gd name="connsiteY3414" fmla="*/ 4374035 h 6042833"/>
              <a:gd name="connsiteX3415" fmla="*/ 371632 w 9397819"/>
              <a:gd name="connsiteY3415" fmla="*/ 4350993 h 6042833"/>
              <a:gd name="connsiteX3416" fmla="*/ 342848 w 9397819"/>
              <a:gd name="connsiteY3416" fmla="*/ 4319314 h 6042833"/>
              <a:gd name="connsiteX3417" fmla="*/ 262253 w 9397819"/>
              <a:gd name="connsiteY3417" fmla="*/ 4262207 h 6042833"/>
              <a:gd name="connsiteX3418" fmla="*/ 204686 w 9397819"/>
              <a:gd name="connsiteY3418" fmla="*/ 4236293 h 6042833"/>
              <a:gd name="connsiteX3419" fmla="*/ 250740 w 9397819"/>
              <a:gd name="connsiteY3419" fmla="*/ 4161425 h 6042833"/>
              <a:gd name="connsiteX3420" fmla="*/ 224824 w 9397819"/>
              <a:gd name="connsiteY3420" fmla="*/ 4106705 h 6042833"/>
              <a:gd name="connsiteX3421" fmla="*/ 262253 w 9397819"/>
              <a:gd name="connsiteY3421" fmla="*/ 4063515 h 6042833"/>
              <a:gd name="connsiteX3422" fmla="*/ 296794 w 9397819"/>
              <a:gd name="connsiteY3422" fmla="*/ 3982881 h 6042833"/>
              <a:gd name="connsiteX3423" fmla="*/ 316932 w 9397819"/>
              <a:gd name="connsiteY3423" fmla="*/ 3942564 h 6042833"/>
              <a:gd name="connsiteX3424" fmla="*/ 394659 w 9397819"/>
              <a:gd name="connsiteY3424" fmla="*/ 3882585 h 6042833"/>
              <a:gd name="connsiteX3425" fmla="*/ 380257 w 9397819"/>
              <a:gd name="connsiteY3425" fmla="*/ 3868181 h 6042833"/>
              <a:gd name="connsiteX3426" fmla="*/ 394659 w 9397819"/>
              <a:gd name="connsiteY3426" fmla="*/ 3850906 h 6042833"/>
              <a:gd name="connsiteX3427" fmla="*/ 302551 w 9397819"/>
              <a:gd name="connsiteY3427" fmla="*/ 3758761 h 6042833"/>
              <a:gd name="connsiteX3428" fmla="*/ 357229 w 9397819"/>
              <a:gd name="connsiteY3428" fmla="*/ 3706914 h 6042833"/>
              <a:gd name="connsiteX3429" fmla="*/ 414818 w 9397819"/>
              <a:gd name="connsiteY3429" fmla="*/ 3652214 h 6042833"/>
              <a:gd name="connsiteX3430" fmla="*/ 446470 w 9397819"/>
              <a:gd name="connsiteY3430" fmla="*/ 3629172 h 6042833"/>
              <a:gd name="connsiteX3431" fmla="*/ 483899 w 9397819"/>
              <a:gd name="connsiteY3431" fmla="*/ 3588856 h 6042833"/>
              <a:gd name="connsiteX3432" fmla="*/ 509794 w 9397819"/>
              <a:gd name="connsiteY3432" fmla="*/ 3574452 h 6042833"/>
              <a:gd name="connsiteX3433" fmla="*/ 569776 w 9397819"/>
              <a:gd name="connsiteY3433" fmla="*/ 3523110 h 6042833"/>
              <a:gd name="connsiteX3434" fmla="*/ 633100 w 9397819"/>
              <a:gd name="connsiteY3434" fmla="*/ 3445349 h 6042833"/>
              <a:gd name="connsiteX3435" fmla="*/ 699313 w 9397819"/>
              <a:gd name="connsiteY3435" fmla="*/ 3393522 h 6042833"/>
              <a:gd name="connsiteX3436" fmla="*/ 840344 w 9397819"/>
              <a:gd name="connsiteY3436" fmla="*/ 3307143 h 6042833"/>
              <a:gd name="connsiteX3437" fmla="*/ 857635 w 9397819"/>
              <a:gd name="connsiteY3437" fmla="*/ 3286974 h 6042833"/>
              <a:gd name="connsiteX3438" fmla="*/ 886419 w 9397819"/>
              <a:gd name="connsiteY3438" fmla="*/ 3269698 h 6042833"/>
              <a:gd name="connsiteX3439" fmla="*/ 957893 w 9397819"/>
              <a:gd name="connsiteY3439" fmla="*/ 3214978 h 6042833"/>
              <a:gd name="connsiteX3440" fmla="*/ 1003948 w 9397819"/>
              <a:gd name="connsiteY3440" fmla="*/ 3178039 h 6042833"/>
              <a:gd name="connsiteX3441" fmla="*/ 1015461 w 9397819"/>
              <a:gd name="connsiteY3441" fmla="*/ 3131957 h 6042833"/>
              <a:gd name="connsiteX3442" fmla="*/ 1006836 w 9397819"/>
              <a:gd name="connsiteY3442" fmla="*/ 3106043 h 6042833"/>
              <a:gd name="connsiteX3443" fmla="*/ 975638 w 9397819"/>
              <a:gd name="connsiteY3443" fmla="*/ 3059961 h 6042833"/>
              <a:gd name="connsiteX3444" fmla="*/ 987152 w 9397819"/>
              <a:gd name="connsiteY3444" fmla="*/ 3011492 h 6042833"/>
              <a:gd name="connsiteX3445" fmla="*/ 995323 w 9397819"/>
              <a:gd name="connsiteY3445" fmla="*/ 2976940 h 6042833"/>
              <a:gd name="connsiteX3446" fmla="*/ 1018350 w 9397819"/>
              <a:gd name="connsiteY3446" fmla="*/ 2933751 h 6042833"/>
              <a:gd name="connsiteX3447" fmla="*/ 1021218 w 9397819"/>
              <a:gd name="connsiteY3447" fmla="*/ 2925113 h 6042833"/>
              <a:gd name="connsiteX3448" fmla="*/ 1050002 w 9397819"/>
              <a:gd name="connsiteY3448" fmla="*/ 2939496 h 6042833"/>
              <a:gd name="connsiteX3449" fmla="*/ 1119104 w 9397819"/>
              <a:gd name="connsiteY3449" fmla="*/ 2925113 h 6042833"/>
              <a:gd name="connsiteX3450" fmla="*/ 1168026 w 9397819"/>
              <a:gd name="connsiteY3450" fmla="*/ 2907837 h 6042833"/>
              <a:gd name="connsiteX3451" fmla="*/ 1202566 w 9397819"/>
              <a:gd name="connsiteY3451" fmla="*/ 2873265 h 6042833"/>
              <a:gd name="connsiteX3452" fmla="*/ 1271647 w 9397819"/>
              <a:gd name="connsiteY3452" fmla="*/ 2835841 h 6042833"/>
              <a:gd name="connsiteX3453" fmla="*/ 1348900 w 9397819"/>
              <a:gd name="connsiteY3453" fmla="*/ 2818565 h 6042833"/>
              <a:gd name="connsiteX3454" fmla="*/ 1400711 w 9397819"/>
              <a:gd name="connsiteY3454" fmla="*/ 2781606 h 6042833"/>
              <a:gd name="connsiteX3455" fmla="*/ 1489951 w 9397819"/>
              <a:gd name="connsiteY3455" fmla="*/ 2706738 h 6042833"/>
              <a:gd name="connsiteX3456" fmla="*/ 1573413 w 9397819"/>
              <a:gd name="connsiteY3456" fmla="*/ 2672186 h 6042833"/>
              <a:gd name="connsiteX3457" fmla="*/ 1573413 w 9397819"/>
              <a:gd name="connsiteY3457" fmla="*/ 2767203 h 6042833"/>
              <a:gd name="connsiteX3458" fmla="*/ 1605086 w 9397819"/>
              <a:gd name="connsiteY3458" fmla="*/ 2807035 h 6042833"/>
              <a:gd name="connsiteX3459" fmla="*/ 1619488 w 9397819"/>
              <a:gd name="connsiteY3459" fmla="*/ 2853117 h 6042833"/>
              <a:gd name="connsiteX3460" fmla="*/ 1628482 w 9397819"/>
              <a:gd name="connsiteY3460" fmla="*/ 2861755 h 6042833"/>
              <a:gd name="connsiteX3461" fmla="*/ 1641022 w 9397819"/>
              <a:gd name="connsiteY3461" fmla="*/ 2873799 h 6042833"/>
              <a:gd name="connsiteX3462" fmla="*/ 1642177 w 9397819"/>
              <a:gd name="connsiteY3462" fmla="*/ 2871680 h 6042833"/>
              <a:gd name="connsiteX3463" fmla="*/ 1629506 w 9397819"/>
              <a:gd name="connsiteY3463" fmla="*/ 2859524 h 6042833"/>
              <a:gd name="connsiteX3464" fmla="*/ 1620509 w 9397819"/>
              <a:gd name="connsiteY3464" fmla="*/ 2850894 h 6042833"/>
              <a:gd name="connsiteX3465" fmla="*/ 1606112 w 9397819"/>
              <a:gd name="connsiteY3465" fmla="*/ 2804864 h 6042833"/>
              <a:gd name="connsiteX3466" fmla="*/ 1574436 w 9397819"/>
              <a:gd name="connsiteY3466" fmla="*/ 2765068 h 6042833"/>
              <a:gd name="connsiteX3467" fmla="*/ 1574436 w 9397819"/>
              <a:gd name="connsiteY3467" fmla="*/ 2670127 h 6042833"/>
              <a:gd name="connsiteX3468" fmla="*/ 1490937 w 9397819"/>
              <a:gd name="connsiteY3468" fmla="*/ 2704653 h 6042833"/>
              <a:gd name="connsiteX3469" fmla="*/ 1401686 w 9397819"/>
              <a:gd name="connsiteY3469" fmla="*/ 2779453 h 6042833"/>
              <a:gd name="connsiteX3470" fmla="*/ 1349862 w 9397819"/>
              <a:gd name="connsiteY3470" fmla="*/ 2816376 h 6042833"/>
              <a:gd name="connsiteX3471" fmla="*/ 1272608 w 9397819"/>
              <a:gd name="connsiteY3471" fmla="*/ 2833635 h 6042833"/>
              <a:gd name="connsiteX3472" fmla="*/ 1203505 w 9397819"/>
              <a:gd name="connsiteY3472" fmla="*/ 2871035 h 6042833"/>
              <a:gd name="connsiteX3473" fmla="*/ 1168948 w 9397819"/>
              <a:gd name="connsiteY3473" fmla="*/ 2905553 h 6042833"/>
              <a:gd name="connsiteX3474" fmla="*/ 1120006 w 9397819"/>
              <a:gd name="connsiteY3474" fmla="*/ 2922820 h 6042833"/>
              <a:gd name="connsiteX3475" fmla="*/ 1050903 w 9397819"/>
              <a:gd name="connsiteY3475" fmla="*/ 2937205 h 6042833"/>
              <a:gd name="connsiteX3476" fmla="*/ 1022110 w 9397819"/>
              <a:gd name="connsiteY3476" fmla="*/ 2922820 h 6042833"/>
              <a:gd name="connsiteX3477" fmla="*/ 1030755 w 9397819"/>
              <a:gd name="connsiteY3477" fmla="*/ 2879664 h 6042833"/>
              <a:gd name="connsiteX3478" fmla="*/ 1039388 w 9397819"/>
              <a:gd name="connsiteY3478" fmla="*/ 2796712 h 6042833"/>
              <a:gd name="connsiteX3479" fmla="*/ 1001961 w 9397819"/>
              <a:gd name="connsiteY3479" fmla="*/ 2727668 h 6042833"/>
              <a:gd name="connsiteX3480" fmla="*/ 984682 w 9397819"/>
              <a:gd name="connsiteY3480" fmla="*/ 2687394 h 6042833"/>
              <a:gd name="connsiteX3481" fmla="*/ 1073934 w 9397819"/>
              <a:gd name="connsiteY3481" fmla="*/ 2586698 h 6042833"/>
              <a:gd name="connsiteX3482" fmla="*/ 1120006 w 9397819"/>
              <a:gd name="connsiteY3482" fmla="*/ 2569439 h 6042833"/>
              <a:gd name="connsiteX3483" fmla="*/ 1148800 w 9397819"/>
              <a:gd name="connsiteY3483" fmla="*/ 2563683 h 6042833"/>
              <a:gd name="connsiteX3484" fmla="*/ 1281241 w 9397819"/>
              <a:gd name="connsiteY3484" fmla="*/ 2517654 h 6042833"/>
              <a:gd name="connsiteX3485" fmla="*/ 1324432 w 9397819"/>
              <a:gd name="connsiteY3485" fmla="*/ 2494639 h 6042833"/>
              <a:gd name="connsiteX3486" fmla="*/ 1390171 w 9397819"/>
              <a:gd name="connsiteY3486" fmla="*/ 2477380 h 6042833"/>
              <a:gd name="connsiteX3487" fmla="*/ 1421846 w 9397819"/>
              <a:gd name="connsiteY3487" fmla="*/ 2440458 h 6042833"/>
              <a:gd name="connsiteX3488" fmla="*/ 1430479 w 9397819"/>
              <a:gd name="connsiteY3488" fmla="*/ 2405940 h 6042833"/>
              <a:gd name="connsiteX3489" fmla="*/ 1488067 w 9397819"/>
              <a:gd name="connsiteY3489" fmla="*/ 2365658 h 6042833"/>
              <a:gd name="connsiteX3490" fmla="*/ 1525494 w 9397819"/>
              <a:gd name="connsiteY3490" fmla="*/ 2348399 h 6042833"/>
              <a:gd name="connsiteX3491" fmla="*/ 1568673 w 9397819"/>
              <a:gd name="connsiteY3491" fmla="*/ 2313873 h 6042833"/>
              <a:gd name="connsiteX3492" fmla="*/ 1513979 w 9397819"/>
              <a:gd name="connsiteY3492" fmla="*/ 2264969 h 6042833"/>
              <a:gd name="connsiteX3493" fmla="*/ 1542761 w 9397819"/>
              <a:gd name="connsiteY3493" fmla="*/ 2239081 h 6042833"/>
              <a:gd name="connsiteX3494" fmla="*/ 1548524 w 9397819"/>
              <a:gd name="connsiteY3494" fmla="*/ 2210310 h 6042833"/>
              <a:gd name="connsiteX3495" fmla="*/ 1554288 w 9397819"/>
              <a:gd name="connsiteY3495" fmla="*/ 2207428 h 6042833"/>
              <a:gd name="connsiteX3496" fmla="*/ 1617627 w 9397819"/>
              <a:gd name="connsiteY3496" fmla="*/ 2198799 h 6042833"/>
              <a:gd name="connsiteX3497" fmla="*/ 1626260 w 9397819"/>
              <a:gd name="connsiteY3497" fmla="*/ 2135511 h 6042833"/>
              <a:gd name="connsiteX3498" fmla="*/ 1669451 w 9397819"/>
              <a:gd name="connsiteY3498" fmla="*/ 2109622 h 6042833"/>
              <a:gd name="connsiteX3499" fmla="*/ 1723674 w 9397819"/>
              <a:gd name="connsiteY3499" fmla="*/ 2086599 h 6042833"/>
              <a:gd name="connsiteX3500" fmla="*/ 1755350 w 9397819"/>
              <a:gd name="connsiteY3500" fmla="*/ 2061188 h 6042833"/>
              <a:gd name="connsiteX3501" fmla="*/ 1812926 w 9397819"/>
              <a:gd name="connsiteY3501" fmla="*/ 2018041 h 6042833"/>
              <a:gd name="connsiteX3502" fmla="*/ 1860304 w 9397819"/>
              <a:gd name="connsiteY3502" fmla="*/ 1984054 h 6042833"/>
              <a:gd name="connsiteX3503" fmla="*/ 1861807 w 9397819"/>
              <a:gd name="connsiteY3503" fmla="*/ 1972559 h 6042833"/>
              <a:gd name="connsiteX3504" fmla="*/ 1856227 w 9397819"/>
              <a:gd name="connsiteY3504" fmla="*/ 1969777 h 6042833"/>
              <a:gd name="connsiteX3505" fmla="*/ 1824558 w 9397819"/>
              <a:gd name="connsiteY3505" fmla="*/ 1943882 h 6042833"/>
              <a:gd name="connsiteX3506" fmla="*/ 1885017 w 9397819"/>
              <a:gd name="connsiteY3506" fmla="*/ 1912234 h 6042833"/>
              <a:gd name="connsiteX3507" fmla="*/ 1896537 w 9397819"/>
              <a:gd name="connsiteY3507" fmla="*/ 1880586 h 6042833"/>
              <a:gd name="connsiteX3508" fmla="*/ 1931087 w 9397819"/>
              <a:gd name="connsiteY3508" fmla="*/ 1854692 h 6042833"/>
              <a:gd name="connsiteX3509" fmla="*/ 1991546 w 9397819"/>
              <a:gd name="connsiteY3509" fmla="*/ 1802903 h 6042833"/>
              <a:gd name="connsiteX3510" fmla="*/ 2017455 w 9397819"/>
              <a:gd name="connsiteY3510" fmla="*/ 1768373 h 6042833"/>
              <a:gd name="connsiteX3511" fmla="*/ 2037616 w 9397819"/>
              <a:gd name="connsiteY3511" fmla="*/ 1736726 h 6042833"/>
              <a:gd name="connsiteX3512" fmla="*/ 2049137 w 9397819"/>
              <a:gd name="connsiteY3512" fmla="*/ 1722347 h 6042833"/>
              <a:gd name="connsiteX3513" fmla="*/ 2046257 w 9397819"/>
              <a:gd name="connsiteY3513" fmla="*/ 1694054 h 6042833"/>
              <a:gd name="connsiteX3514" fmla="*/ 2046257 w 9397819"/>
              <a:gd name="connsiteY3514" fmla="*/ 1671041 h 6042833"/>
              <a:gd name="connsiteX3515" fmla="*/ 2028976 w 9397819"/>
              <a:gd name="connsiteY3515" fmla="*/ 1604864 h 6042833"/>
              <a:gd name="connsiteX3516" fmla="*/ 2103836 w 9397819"/>
              <a:gd name="connsiteY3516" fmla="*/ 1578970 h 6042833"/>
              <a:gd name="connsiteX3517" fmla="*/ 2161414 w 9397819"/>
              <a:gd name="connsiteY3517" fmla="*/ 1564582 h 6042833"/>
              <a:gd name="connsiteX3518" fmla="*/ 2178209 w 9397819"/>
              <a:gd name="connsiteY3518" fmla="*/ 1527180 h 6042833"/>
              <a:gd name="connsiteX3519" fmla="*/ 2201251 w 9397819"/>
              <a:gd name="connsiteY3519" fmla="*/ 1472519 h 6042833"/>
              <a:gd name="connsiteX3520" fmla="*/ 2267470 w 9397819"/>
              <a:gd name="connsiteY3520" fmla="*/ 1455259 h 6042833"/>
              <a:gd name="connsiteX3521" fmla="*/ 2224280 w 9397819"/>
              <a:gd name="connsiteY3521" fmla="*/ 1360316 h 6042833"/>
              <a:gd name="connsiteX3522" fmla="*/ 2207011 w 9397819"/>
              <a:gd name="connsiteY3522" fmla="*/ 1343056 h 6042833"/>
              <a:gd name="connsiteX3523" fmla="*/ 2175329 w 9397819"/>
              <a:gd name="connsiteY3523" fmla="*/ 1334421 h 6042833"/>
              <a:gd name="connsiteX3524" fmla="*/ 2149906 w 9397819"/>
              <a:gd name="connsiteY3524" fmla="*/ 1357435 h 6042833"/>
              <a:gd name="connsiteX3525" fmla="*/ 2089435 w 9397819"/>
              <a:gd name="connsiteY3525" fmla="*/ 1368941 h 6042833"/>
              <a:gd name="connsiteX3526" fmla="*/ 1991546 w 9397819"/>
              <a:gd name="connsiteY3526" fmla="*/ 1386211 h 6042833"/>
              <a:gd name="connsiteX3527" fmla="*/ 1954116 w 9397819"/>
              <a:gd name="connsiteY3527" fmla="*/ 1380457 h 6042833"/>
              <a:gd name="connsiteX3528" fmla="*/ 1899417 w 9397819"/>
              <a:gd name="connsiteY3528" fmla="*/ 1386211 h 6042833"/>
              <a:gd name="connsiteX3529" fmla="*/ 1933967 w 9397819"/>
              <a:gd name="connsiteY3529" fmla="*/ 1311408 h 6042833"/>
              <a:gd name="connsiteX3530" fmla="*/ 1980038 w 9397819"/>
              <a:gd name="connsiteY3530" fmla="*/ 1251468 h 6042833"/>
              <a:gd name="connsiteX3531" fmla="*/ 2034736 w 9397819"/>
              <a:gd name="connsiteY3531" fmla="*/ 1202551 h 6042833"/>
              <a:gd name="connsiteX3532" fmla="*/ 2057765 w 9397819"/>
              <a:gd name="connsiteY3532" fmla="*/ 1147889 h 6042833"/>
              <a:gd name="connsiteX3533" fmla="*/ 2098075 w 9397819"/>
              <a:gd name="connsiteY3533" fmla="*/ 1116242 h 6042833"/>
              <a:gd name="connsiteX3534" fmla="*/ 2143659 w 9397819"/>
              <a:gd name="connsiteY3534" fmla="*/ 1101854 h 6042833"/>
              <a:gd name="connsiteX3535" fmla="*/ 2129745 w 9397819"/>
              <a:gd name="connsiteY3535" fmla="*/ 1032805 h 6042833"/>
              <a:gd name="connsiteX3536" fmla="*/ 2135031 w 9397819"/>
              <a:gd name="connsiteY3536" fmla="*/ 963756 h 6042833"/>
              <a:gd name="connsiteX3537" fmla="*/ 2299139 w 9397819"/>
              <a:gd name="connsiteY3537" fmla="*/ 981025 h 6042833"/>
              <a:gd name="connsiteX3538" fmla="*/ 2437338 w 9397819"/>
              <a:gd name="connsiteY3538" fmla="*/ 940742 h 6042833"/>
              <a:gd name="connsiteX3539" fmla="*/ 2494917 w 9397819"/>
              <a:gd name="connsiteY3539" fmla="*/ 975262 h 6042833"/>
              <a:gd name="connsiteX3540" fmla="*/ 2569303 w 9397819"/>
              <a:gd name="connsiteY3540" fmla="*/ 960884 h 6042833"/>
              <a:gd name="connsiteX3541" fmla="*/ 2543381 w 9397819"/>
              <a:gd name="connsiteY3541" fmla="*/ 1001157 h 6042833"/>
              <a:gd name="connsiteX3542" fmla="*/ 2517959 w 9397819"/>
              <a:gd name="connsiteY3542" fmla="*/ 1055827 h 6042833"/>
              <a:gd name="connsiteX3543" fmla="*/ 2503084 w 9397819"/>
              <a:gd name="connsiteY3543" fmla="*/ 1124876 h 6042833"/>
              <a:gd name="connsiteX3544" fmla="*/ 2532347 w 9397819"/>
              <a:gd name="connsiteY3544" fmla="*/ 1127748 h 6042833"/>
              <a:gd name="connsiteX3545" fmla="*/ 2566423 w 9397819"/>
              <a:gd name="connsiteY3545" fmla="*/ 1139255 h 6042833"/>
              <a:gd name="connsiteX3546" fmla="*/ 2635522 w 9397819"/>
              <a:gd name="connsiteY3546" fmla="*/ 1139255 h 6042833"/>
              <a:gd name="connsiteX3547" fmla="*/ 2655671 w 9397819"/>
              <a:gd name="connsiteY3547" fmla="*/ 1176665 h 6042833"/>
              <a:gd name="connsiteX3548" fmla="*/ 2695981 w 9397819"/>
              <a:gd name="connsiteY3548" fmla="*/ 1173784 h 6042833"/>
              <a:gd name="connsiteX3549" fmla="*/ 2782349 w 9397819"/>
              <a:gd name="connsiteY3549" fmla="*/ 1136383 h 6042833"/>
              <a:gd name="connsiteX3550" fmla="*/ 2802869 w 9397819"/>
              <a:gd name="connsiteY3550" fmla="*/ 1130989 h 6042833"/>
              <a:gd name="connsiteX3551" fmla="*/ 2825355 w 9397819"/>
              <a:gd name="connsiteY3551" fmla="*/ 1127775 h 6042833"/>
              <a:gd name="connsiteX3552" fmla="*/ 2825213 w 9397819"/>
              <a:gd name="connsiteY3552" fmla="*/ 1127206 h 6042833"/>
              <a:gd name="connsiteX3553" fmla="*/ 2838160 w 9397819"/>
              <a:gd name="connsiteY3553" fmla="*/ 1124331 h 6042833"/>
              <a:gd name="connsiteX3554" fmla="*/ 2851115 w 9397819"/>
              <a:gd name="connsiteY3554" fmla="*/ 1130080 h 6042833"/>
              <a:gd name="connsiteX3555" fmla="*/ 2920202 w 9397819"/>
              <a:gd name="connsiteY3555" fmla="*/ 1150209 h 6042833"/>
              <a:gd name="connsiteX3556" fmla="*/ 2939866 w 9397819"/>
              <a:gd name="connsiteY3556" fmla="*/ 1147334 h 6042833"/>
              <a:gd name="connsiteX3557" fmla="*/ 2942743 w 9397819"/>
              <a:gd name="connsiteY3557" fmla="*/ 1167462 h 6042833"/>
              <a:gd name="connsiteX3558" fmla="*/ 2939866 w 9397819"/>
              <a:gd name="connsiteY3558" fmla="*/ 1178967 h 6042833"/>
              <a:gd name="connsiteX3559" fmla="*/ 2936989 w 9397819"/>
              <a:gd name="connsiteY3559" fmla="*/ 1196220 h 6042833"/>
              <a:gd name="connsiteX3560" fmla="*/ 2931710 w 9397819"/>
              <a:gd name="connsiteY3560" fmla="*/ 1210594 h 6042833"/>
              <a:gd name="connsiteX3561" fmla="*/ 2885659 w 9397819"/>
              <a:gd name="connsiteY3561" fmla="*/ 1190465 h 6042833"/>
              <a:gd name="connsiteX3562" fmla="*/ 2877017 w 9397819"/>
              <a:gd name="connsiteY3562" fmla="*/ 1178967 h 6042833"/>
              <a:gd name="connsiteX3563" fmla="*/ 2853992 w 9397819"/>
              <a:gd name="connsiteY3563" fmla="*/ 1170337 h 6042833"/>
              <a:gd name="connsiteX3564" fmla="*/ 2831213 w 9397819"/>
              <a:gd name="connsiteY3564" fmla="*/ 1150424 h 6042833"/>
              <a:gd name="connsiteX3565" fmla="*/ 2831300 w 9397819"/>
              <a:gd name="connsiteY3565" fmla="*/ 1150771 h 6042833"/>
              <a:gd name="connsiteX3566" fmla="*/ 2854329 w 9397819"/>
              <a:gd name="connsiteY3566" fmla="*/ 1170903 h 6042833"/>
              <a:gd name="connsiteX3567" fmla="*/ 2877371 w 9397819"/>
              <a:gd name="connsiteY3567" fmla="*/ 1179537 h 6042833"/>
              <a:gd name="connsiteX3568" fmla="*/ 2885999 w 9397819"/>
              <a:gd name="connsiteY3568" fmla="*/ 1191044 h 6042833"/>
              <a:gd name="connsiteX3569" fmla="*/ 2932069 w 9397819"/>
              <a:gd name="connsiteY3569" fmla="*/ 1211185 h 6042833"/>
              <a:gd name="connsiteX3570" fmla="*/ 2960385 w 9397819"/>
              <a:gd name="connsiteY3570" fmla="*/ 1242833 h 6042833"/>
              <a:gd name="connsiteX3571" fmla="*/ 2967176 w 9397819"/>
              <a:gd name="connsiteY3571" fmla="*/ 1248906 h 6042833"/>
              <a:gd name="connsiteX3572" fmla="*/ 2966853 w 9397819"/>
              <a:gd name="connsiteY3572" fmla="*/ 1248335 h 6042833"/>
              <a:gd name="connsiteX3573" fmla="*/ 2960015 w 9397819"/>
              <a:gd name="connsiteY3573" fmla="*/ 1242226 h 6042833"/>
              <a:gd name="connsiteX3574" fmla="*/ 2935248 w 9397819"/>
              <a:gd name="connsiteY3574" fmla="*/ 1214548 h 6042833"/>
              <a:gd name="connsiteX3575" fmla="*/ 2932182 w 9397819"/>
              <a:gd name="connsiteY3575" fmla="*/ 1211121 h 6042833"/>
              <a:gd name="connsiteX3576" fmla="*/ 2932154 w 9397819"/>
              <a:gd name="connsiteY3576" fmla="*/ 1211121 h 6042833"/>
              <a:gd name="connsiteX3577" fmla="*/ 2932162 w 9397819"/>
              <a:gd name="connsiteY3577" fmla="*/ 1211099 h 6042833"/>
              <a:gd name="connsiteX3578" fmla="*/ 2931710 w 9397819"/>
              <a:gd name="connsiteY3578" fmla="*/ 1210594 h 6042833"/>
              <a:gd name="connsiteX3579" fmla="*/ 2932348 w 9397819"/>
              <a:gd name="connsiteY3579" fmla="*/ 1210594 h 6042833"/>
              <a:gd name="connsiteX3580" fmla="*/ 2937433 w 9397819"/>
              <a:gd name="connsiteY3580" fmla="*/ 1196735 h 6042833"/>
              <a:gd name="connsiteX3581" fmla="*/ 2940308 w 9397819"/>
              <a:gd name="connsiteY3581" fmla="*/ 1179455 h 6042833"/>
              <a:gd name="connsiteX3582" fmla="*/ 2943195 w 9397819"/>
              <a:gd name="connsiteY3582" fmla="*/ 1167942 h 6042833"/>
              <a:gd name="connsiteX3583" fmla="*/ 2940308 w 9397819"/>
              <a:gd name="connsiteY3583" fmla="*/ 1147800 h 6042833"/>
              <a:gd name="connsiteX3584" fmla="*/ 3029569 w 9397819"/>
              <a:gd name="connsiteY3584" fmla="*/ 1104620 h 6042833"/>
              <a:gd name="connsiteX3585" fmla="*/ 3066079 w 9397819"/>
              <a:gd name="connsiteY3585" fmla="*/ 1116429 h 6042833"/>
              <a:gd name="connsiteX3586" fmla="*/ 3065802 w 9397819"/>
              <a:gd name="connsiteY3586" fmla="*/ 1116064 h 6042833"/>
              <a:gd name="connsiteX3587" fmla="*/ 3029102 w 9397819"/>
              <a:gd name="connsiteY3587" fmla="*/ 1104203 h 6042833"/>
              <a:gd name="connsiteX3588" fmla="*/ 3069399 w 9397819"/>
              <a:gd name="connsiteY3588" fmla="*/ 1058197 h 6042833"/>
              <a:gd name="connsiteX3589" fmla="*/ 3078030 w 9397819"/>
              <a:gd name="connsiteY3589" fmla="*/ 1055322 h 6042833"/>
              <a:gd name="connsiteX3590" fmla="*/ 3089548 w 9397819"/>
              <a:gd name="connsiteY3590" fmla="*/ 1098453 h 6042833"/>
              <a:gd name="connsiteX3591" fmla="*/ 3089973 w 9397819"/>
              <a:gd name="connsiteY3591" fmla="*/ 1098646 h 6042833"/>
              <a:gd name="connsiteX3592" fmla="*/ 3083369 w 9397819"/>
              <a:gd name="connsiteY3592" fmla="*/ 1073901 h 6042833"/>
              <a:gd name="connsiteX3593" fmla="*/ 3078507 w 9397819"/>
              <a:gd name="connsiteY3593" fmla="*/ 1055685 h 6042833"/>
              <a:gd name="connsiteX3594" fmla="*/ 3090031 w 9397819"/>
              <a:gd name="connsiteY3594" fmla="*/ 1029786 h 6042833"/>
              <a:gd name="connsiteX3595" fmla="*/ 3061232 w 9397819"/>
              <a:gd name="connsiteY3595" fmla="*/ 1001004 h 6042833"/>
              <a:gd name="connsiteX3596" fmla="*/ 3026682 w 9397819"/>
              <a:gd name="connsiteY3596" fmla="*/ 998120 h 6042833"/>
              <a:gd name="connsiteX3597" fmla="*/ 3041082 w 9397819"/>
              <a:gd name="connsiteY3597" fmla="*/ 975094 h 6042833"/>
              <a:gd name="connsiteX3598" fmla="*/ 3052595 w 9397819"/>
              <a:gd name="connsiteY3598" fmla="*/ 954952 h 6042833"/>
              <a:gd name="connsiteX3599" fmla="*/ 3107306 w 9397819"/>
              <a:gd name="connsiteY3599" fmla="*/ 980851 h 6042833"/>
              <a:gd name="connsiteX3600" fmla="*/ 3144731 w 9397819"/>
              <a:gd name="connsiteY3600" fmla="*/ 1006760 h 6042833"/>
              <a:gd name="connsiteX3601" fmla="*/ 3205193 w 9397819"/>
              <a:gd name="connsiteY3601" fmla="*/ 943439 h 6042833"/>
              <a:gd name="connsiteX3602" fmla="*/ 3207710 w 9397819"/>
              <a:gd name="connsiteY3602" fmla="*/ 944032 h 6042833"/>
              <a:gd name="connsiteX3603" fmla="*/ 3222129 w 9397819"/>
              <a:gd name="connsiteY3603" fmla="*/ 948085 h 6042833"/>
              <a:gd name="connsiteX3604" fmla="*/ 3229895 w 9397819"/>
              <a:gd name="connsiteY3604" fmla="*/ 950912 h 6042833"/>
              <a:gd name="connsiteX3605" fmla="*/ 3249484 w 9397819"/>
              <a:gd name="connsiteY3605" fmla="*/ 959092 h 6042833"/>
              <a:gd name="connsiteX3606" fmla="*/ 3252369 w 9397819"/>
              <a:gd name="connsiteY3606" fmla="*/ 960352 h 6042833"/>
              <a:gd name="connsiteX3607" fmla="*/ 3252048 w 9397819"/>
              <a:gd name="connsiteY3607" fmla="*/ 960163 h 6042833"/>
              <a:gd name="connsiteX3608" fmla="*/ 3249484 w 9397819"/>
              <a:gd name="connsiteY3608" fmla="*/ 959092 h 6042833"/>
              <a:gd name="connsiteX3609" fmla="*/ 3235065 w 9397819"/>
              <a:gd name="connsiteY3609" fmla="*/ 952793 h 6042833"/>
              <a:gd name="connsiteX3610" fmla="*/ 3229895 w 9397819"/>
              <a:gd name="connsiteY3610" fmla="*/ 950912 h 6042833"/>
              <a:gd name="connsiteX3611" fmla="*/ 3225181 w 9397819"/>
              <a:gd name="connsiteY3611" fmla="*/ 948943 h 6042833"/>
              <a:gd name="connsiteX3612" fmla="*/ 3222129 w 9397819"/>
              <a:gd name="connsiteY3612" fmla="*/ 948085 h 6042833"/>
              <a:gd name="connsiteX3613" fmla="*/ 3217025 w 9397819"/>
              <a:gd name="connsiteY3613" fmla="*/ 946227 h 6042833"/>
              <a:gd name="connsiteX3614" fmla="*/ 3207710 w 9397819"/>
              <a:gd name="connsiteY3614" fmla="*/ 944032 h 6042833"/>
              <a:gd name="connsiteX3615" fmla="*/ 3204686 w 9397819"/>
              <a:gd name="connsiteY3615" fmla="*/ 943182 h 6042833"/>
              <a:gd name="connsiteX3616" fmla="*/ 3201809 w 9397819"/>
              <a:gd name="connsiteY3616" fmla="*/ 891904 h 6042833"/>
              <a:gd name="connsiteX3617" fmla="*/ 3210451 w 9397819"/>
              <a:gd name="connsiteY3617" fmla="*/ 877525 h 6042833"/>
              <a:gd name="connsiteX3618" fmla="*/ 3242106 w 9397819"/>
              <a:gd name="connsiteY3618" fmla="*/ 891904 h 6042833"/>
              <a:gd name="connsiteX3619" fmla="*/ 3242106 w 9397819"/>
              <a:gd name="connsiteY3619" fmla="*/ 848773 h 6042833"/>
              <a:gd name="connsiteX3620" fmla="*/ 3190291 w 9397819"/>
              <a:gd name="connsiteY3620" fmla="*/ 831519 h 6042833"/>
              <a:gd name="connsiteX3621" fmla="*/ 3236353 w 9397819"/>
              <a:gd name="connsiteY3621" fmla="*/ 799886 h 6042833"/>
              <a:gd name="connsiteX3622" fmla="*/ 3270896 w 9397819"/>
              <a:gd name="connsiteY3622" fmla="*/ 771134 h 6042833"/>
              <a:gd name="connsiteX3623" fmla="*/ 3301934 w 9397819"/>
              <a:gd name="connsiteY3623" fmla="*/ 742943 h 6042833"/>
              <a:gd name="connsiteX3624" fmla="*/ 3301263 w 9397819"/>
              <a:gd name="connsiteY3624" fmla="*/ 741544 h 6042833"/>
              <a:gd name="connsiteX3625" fmla="*/ 3309908 w 9397819"/>
              <a:gd name="connsiteY3625" fmla="*/ 727152 h 6042833"/>
              <a:gd name="connsiteX3626" fmla="*/ 3326712 w 9397819"/>
              <a:gd name="connsiteY3626" fmla="*/ 709880 h 6042833"/>
              <a:gd name="connsiteX3627" fmla="*/ 3358403 w 9397819"/>
              <a:gd name="connsiteY3627" fmla="*/ 709880 h 6042833"/>
              <a:gd name="connsiteX3628" fmla="*/ 3384332 w 9397819"/>
              <a:gd name="connsiteY3628" fmla="*/ 652308 h 6042833"/>
              <a:gd name="connsiteX3629" fmla="*/ 3410261 w 9397819"/>
              <a:gd name="connsiteY3629" fmla="*/ 695487 h 6042833"/>
              <a:gd name="connsiteX3630" fmla="*/ 3436191 w 9397819"/>
              <a:gd name="connsiteY3630" fmla="*/ 701243 h 6042833"/>
              <a:gd name="connsiteX3631" fmla="*/ 3476524 w 9397819"/>
              <a:gd name="connsiteY3631" fmla="*/ 669579 h 6042833"/>
              <a:gd name="connsiteX3632" fmla="*/ 3496689 w 9397819"/>
              <a:gd name="connsiteY3632" fmla="*/ 675337 h 6042833"/>
              <a:gd name="connsiteX3633" fmla="*/ 3545667 w 9397819"/>
              <a:gd name="connsiteY3633" fmla="*/ 658064 h 6042833"/>
              <a:gd name="connsiteX3634" fmla="*/ 3580239 w 9397819"/>
              <a:gd name="connsiteY3634" fmla="*/ 646550 h 6042833"/>
              <a:gd name="connsiteX3635" fmla="*/ 3557190 w 9397819"/>
              <a:gd name="connsiteY3635" fmla="*/ 666700 h 6042833"/>
              <a:gd name="connsiteX3636" fmla="*/ 3574478 w 9397819"/>
              <a:gd name="connsiteY3636" fmla="*/ 704121 h 6042833"/>
              <a:gd name="connsiteX3637" fmla="*/ 3577358 w 9397819"/>
              <a:gd name="connsiteY3637" fmla="*/ 718516 h 6042833"/>
              <a:gd name="connsiteX3638" fmla="*/ 3560071 w 9397819"/>
              <a:gd name="connsiteY3638" fmla="*/ 727152 h 6042833"/>
              <a:gd name="connsiteX3639" fmla="*/ 3568714 w 9397819"/>
              <a:gd name="connsiteY3639" fmla="*/ 744422 h 6042833"/>
              <a:gd name="connsiteX3640" fmla="*/ 3537025 w 9397819"/>
              <a:gd name="connsiteY3640" fmla="*/ 747303 h 6042833"/>
              <a:gd name="connsiteX3641" fmla="*/ 3525500 w 9397819"/>
              <a:gd name="connsiteY3641" fmla="*/ 764573 h 6042833"/>
              <a:gd name="connsiteX3642" fmla="*/ 3505334 w 9397819"/>
              <a:gd name="connsiteY3642" fmla="*/ 781846 h 6042833"/>
              <a:gd name="connsiteX3643" fmla="*/ 3502453 w 9397819"/>
              <a:gd name="connsiteY3643" fmla="*/ 787602 h 6042833"/>
              <a:gd name="connsiteX3644" fmla="*/ 3487380 w 9397819"/>
              <a:gd name="connsiteY3644" fmla="*/ 779585 h 6042833"/>
              <a:gd name="connsiteX3645" fmla="*/ 3488282 w 9397819"/>
              <a:gd name="connsiteY3645" fmla="*/ 780256 h 6042833"/>
              <a:gd name="connsiteX3646" fmla="*/ 3503575 w 9397819"/>
              <a:gd name="connsiteY3646" fmla="*/ 788388 h 6042833"/>
              <a:gd name="connsiteX3647" fmla="*/ 3526601 w 9397819"/>
              <a:gd name="connsiteY3647" fmla="*/ 808516 h 6042833"/>
              <a:gd name="connsiteX3648" fmla="*/ 3627344 w 9397819"/>
              <a:gd name="connsiteY3648" fmla="*/ 822890 h 6042833"/>
              <a:gd name="connsiteX3649" fmla="*/ 3664290 w 9397819"/>
              <a:gd name="connsiteY3649" fmla="*/ 845892 h 6042833"/>
              <a:gd name="connsiteX3650" fmla="*/ 3673406 w 9397819"/>
              <a:gd name="connsiteY3650" fmla="*/ 851647 h 6042833"/>
              <a:gd name="connsiteX3651" fmla="*/ 3693554 w 9397819"/>
              <a:gd name="connsiteY3651" fmla="*/ 857397 h 6042833"/>
              <a:gd name="connsiteX3652" fmla="*/ 3736254 w 9397819"/>
              <a:gd name="connsiteY3652" fmla="*/ 866021 h 6042833"/>
              <a:gd name="connsiteX3653" fmla="*/ 3756403 w 9397819"/>
              <a:gd name="connsiteY3653" fmla="*/ 868895 h 6042833"/>
              <a:gd name="connsiteX3654" fmla="*/ 3779428 w 9397819"/>
              <a:gd name="connsiteY3654" fmla="*/ 877525 h 6042833"/>
              <a:gd name="connsiteX3655" fmla="*/ 3791581 w 9397819"/>
              <a:gd name="connsiteY3655" fmla="*/ 908894 h 6042833"/>
              <a:gd name="connsiteX3656" fmla="*/ 3791579 w 9397819"/>
              <a:gd name="connsiteY3656" fmla="*/ 908885 h 6042833"/>
              <a:gd name="connsiteX3657" fmla="*/ 3779343 w 9397819"/>
              <a:gd name="connsiteY3657" fmla="*/ 877250 h 6042833"/>
              <a:gd name="connsiteX3658" fmla="*/ 3756314 w 9397819"/>
              <a:gd name="connsiteY3658" fmla="*/ 868609 h 6042833"/>
              <a:gd name="connsiteX3659" fmla="*/ 3736166 w 9397819"/>
              <a:gd name="connsiteY3659" fmla="*/ 865733 h 6042833"/>
              <a:gd name="connsiteX3660" fmla="*/ 3693471 w 9397819"/>
              <a:gd name="connsiteY3660" fmla="*/ 857091 h 6042833"/>
              <a:gd name="connsiteX3661" fmla="*/ 3673322 w 9397819"/>
              <a:gd name="connsiteY3661" fmla="*/ 851326 h 6042833"/>
              <a:gd name="connsiteX3662" fmla="*/ 3664213 w 9397819"/>
              <a:gd name="connsiteY3662" fmla="*/ 845561 h 6042833"/>
              <a:gd name="connsiteX3663" fmla="*/ 3627278 w 9397819"/>
              <a:gd name="connsiteY3663" fmla="*/ 822513 h 6042833"/>
              <a:gd name="connsiteX3664" fmla="*/ 3653174 w 9397819"/>
              <a:gd name="connsiteY3664" fmla="*/ 810996 h 6042833"/>
              <a:gd name="connsiteX3665" fmla="*/ 3718898 w 9397819"/>
              <a:gd name="connsiteY3665" fmla="*/ 805231 h 6042833"/>
              <a:gd name="connsiteX3666" fmla="*/ 3773583 w 9397819"/>
              <a:gd name="connsiteY3666" fmla="*/ 782183 h 6042833"/>
              <a:gd name="connsiteX3667" fmla="*/ 3834041 w 9397819"/>
              <a:gd name="connsiteY3667" fmla="*/ 727459 h 6042833"/>
              <a:gd name="connsiteX3668" fmla="*/ 3862817 w 9397819"/>
              <a:gd name="connsiteY3668" fmla="*/ 675598 h 6042833"/>
              <a:gd name="connsiteX3669" fmla="*/ 3923263 w 9397819"/>
              <a:gd name="connsiteY3669" fmla="*/ 684239 h 6042833"/>
              <a:gd name="connsiteX3670" fmla="*/ 3983708 w 9397819"/>
              <a:gd name="connsiteY3670" fmla="*/ 672722 h 6042833"/>
              <a:gd name="connsiteX3671" fmla="*/ 4018258 w 9397819"/>
              <a:gd name="connsiteY3671" fmla="*/ 692881 h 6042833"/>
              <a:gd name="connsiteX3672" fmla="*/ 4041274 w 9397819"/>
              <a:gd name="connsiteY3672" fmla="*/ 738976 h 6042833"/>
              <a:gd name="connsiteX3673" fmla="*/ 4035526 w 9397819"/>
              <a:gd name="connsiteY3673" fmla="*/ 756259 h 6042833"/>
              <a:gd name="connsiteX3674" fmla="*/ 4044154 w 9397819"/>
              <a:gd name="connsiteY3674" fmla="*/ 785072 h 6042833"/>
              <a:gd name="connsiteX3675" fmla="*/ 4121399 w 9397819"/>
              <a:gd name="connsiteY3675" fmla="*/ 793713 h 6042833"/>
              <a:gd name="connsiteX3676" fmla="*/ 4187591 w 9397819"/>
              <a:gd name="connsiteY3676" fmla="*/ 779307 h 6042833"/>
              <a:gd name="connsiteX3677" fmla="*/ 4245170 w 9397819"/>
              <a:gd name="connsiteY3677" fmla="*/ 776430 h 6042833"/>
              <a:gd name="connsiteX3678" fmla="*/ 4314243 w 9397819"/>
              <a:gd name="connsiteY3678" fmla="*/ 779307 h 6042833"/>
              <a:gd name="connsiteX3679" fmla="*/ 4397717 w 9397819"/>
              <a:gd name="connsiteY3679" fmla="*/ 764900 h 6042833"/>
              <a:gd name="connsiteX3680" fmla="*/ 4438014 w 9397819"/>
              <a:gd name="connsiteY3680" fmla="*/ 738976 h 6042833"/>
              <a:gd name="connsiteX3681" fmla="*/ 4466321 w 9397819"/>
              <a:gd name="connsiteY3681" fmla="*/ 687116 h 6042833"/>
              <a:gd name="connsiteX3682" fmla="*/ 4518126 w 9397819"/>
              <a:gd name="connsiteY3682" fmla="*/ 664080 h 6042833"/>
              <a:gd name="connsiteX3683" fmla="*/ 4558423 w 9397819"/>
              <a:gd name="connsiteY3683" fmla="*/ 649674 h 6042833"/>
              <a:gd name="connsiteX3684" fmla="*/ 4604480 w 9397819"/>
              <a:gd name="connsiteY3684" fmla="*/ 623738 h 6042833"/>
              <a:gd name="connsiteX3685" fmla="*/ 4630389 w 9397819"/>
              <a:gd name="connsiteY3685" fmla="*/ 592049 h 6042833"/>
              <a:gd name="connsiteX3686" fmla="*/ 4676447 w 9397819"/>
              <a:gd name="connsiteY3686" fmla="*/ 574766 h 6042833"/>
              <a:gd name="connsiteX3687" fmla="*/ 4690835 w 9397819"/>
              <a:gd name="connsiteY3687" fmla="*/ 620862 h 6042833"/>
              <a:gd name="connsiteX3688" fmla="*/ 4724889 w 9397819"/>
              <a:gd name="connsiteY3688" fmla="*/ 600702 h 6042833"/>
              <a:gd name="connsiteX3689" fmla="*/ 4742171 w 9397819"/>
              <a:gd name="connsiteY3689" fmla="*/ 597814 h 6042833"/>
              <a:gd name="connsiteX3690" fmla="*/ 4762319 w 9397819"/>
              <a:gd name="connsiteY3690" fmla="*/ 589658 h 6042833"/>
              <a:gd name="connsiteX3691" fmla="*/ 4793975 w 9397819"/>
              <a:gd name="connsiteY3691" fmla="*/ 603579 h 6042833"/>
              <a:gd name="connsiteX3692" fmla="*/ 4840033 w 9397819"/>
              <a:gd name="connsiteY3692" fmla="*/ 612220 h 6042833"/>
              <a:gd name="connsiteX3693" fmla="*/ 4840033 w 9397819"/>
              <a:gd name="connsiteY3693" fmla="*/ 615096 h 6042833"/>
              <a:gd name="connsiteX3694" fmla="*/ 4840033 w 9397819"/>
              <a:gd name="connsiteY3694" fmla="*/ 643909 h 6042833"/>
              <a:gd name="connsiteX3695" fmla="*/ 4859699 w 9397819"/>
              <a:gd name="connsiteY3695" fmla="*/ 684239 h 6042833"/>
              <a:gd name="connsiteX3696" fmla="*/ 4891355 w 9397819"/>
              <a:gd name="connsiteY3696" fmla="*/ 718805 h 6042833"/>
              <a:gd name="connsiteX3697" fmla="*/ 4974830 w 9397819"/>
              <a:gd name="connsiteY3697" fmla="*/ 730335 h 6042833"/>
              <a:gd name="connsiteX3698" fmla="*/ 5023767 w 9397819"/>
              <a:gd name="connsiteY3698" fmla="*/ 738976 h 6042833"/>
              <a:gd name="connsiteX3699" fmla="*/ 5098601 w 9397819"/>
              <a:gd name="connsiteY3699" fmla="*/ 733211 h 6042833"/>
              <a:gd name="connsiteX3700" fmla="*/ 5081333 w 9397819"/>
              <a:gd name="connsiteY3700" fmla="*/ 776430 h 6042833"/>
              <a:gd name="connsiteX3701" fmla="*/ 5064064 w 9397819"/>
              <a:gd name="connsiteY3701" fmla="*/ 819637 h 6042833"/>
              <a:gd name="connsiteX3702" fmla="*/ 5046796 w 9397819"/>
              <a:gd name="connsiteY3702" fmla="*/ 842685 h 6042833"/>
              <a:gd name="connsiteX3703" fmla="*/ 5018007 w 9397819"/>
              <a:gd name="connsiteY3703" fmla="*/ 877250 h 6042833"/>
              <a:gd name="connsiteX3704" fmla="*/ 4971949 w 9397819"/>
              <a:gd name="connsiteY3704" fmla="*/ 954562 h 6042833"/>
              <a:gd name="connsiteX3705" fmla="*/ 4971548 w 9397819"/>
              <a:gd name="connsiteY3705" fmla="*/ 974813 h 6042833"/>
              <a:gd name="connsiteX3706" fmla="*/ 4971644 w 9397819"/>
              <a:gd name="connsiteY3706" fmla="*/ 975539 h 6042833"/>
              <a:gd name="connsiteX3707" fmla="*/ 4971482 w 9397819"/>
              <a:gd name="connsiteY3707" fmla="*/ 981383 h 6042833"/>
              <a:gd name="connsiteX3708" fmla="*/ 4973541 w 9397819"/>
              <a:gd name="connsiteY3708" fmla="*/ 989952 h 6042833"/>
              <a:gd name="connsiteX3709" fmla="*/ 4973575 w 9397819"/>
              <a:gd name="connsiteY3709" fmla="*/ 990207 h 6042833"/>
              <a:gd name="connsiteX3710" fmla="*/ 4973609 w 9397819"/>
              <a:gd name="connsiteY3710" fmla="*/ 990233 h 6042833"/>
              <a:gd name="connsiteX3711" fmla="*/ 4973541 w 9397819"/>
              <a:gd name="connsiteY3711" fmla="*/ 989952 h 6042833"/>
              <a:gd name="connsiteX3712" fmla="*/ 4971644 w 9397819"/>
              <a:gd name="connsiteY3712" fmla="*/ 975539 h 6042833"/>
              <a:gd name="connsiteX3713" fmla="*/ 4972199 w 9397819"/>
              <a:gd name="connsiteY3713" fmla="*/ 955459 h 6042833"/>
              <a:gd name="connsiteX3714" fmla="*/ 5018240 w 9397819"/>
              <a:gd name="connsiteY3714" fmla="*/ 878178 h 6042833"/>
              <a:gd name="connsiteX3715" fmla="*/ 5047021 w 9397819"/>
              <a:gd name="connsiteY3715" fmla="*/ 843624 h 6042833"/>
              <a:gd name="connsiteX3716" fmla="*/ 5064292 w 9397819"/>
              <a:gd name="connsiteY3716" fmla="*/ 820579 h 6042833"/>
              <a:gd name="connsiteX3717" fmla="*/ 5081551 w 9397819"/>
              <a:gd name="connsiteY3717" fmla="*/ 777373 h 6042833"/>
              <a:gd name="connsiteX3718" fmla="*/ 5098822 w 9397819"/>
              <a:gd name="connsiteY3718" fmla="*/ 734181 h 6042833"/>
              <a:gd name="connsiteX3719" fmla="*/ 5107452 w 9397819"/>
              <a:gd name="connsiteY3719" fmla="*/ 737051 h 6042833"/>
              <a:gd name="connsiteX3720" fmla="*/ 5182274 w 9397819"/>
              <a:gd name="connsiteY3720" fmla="*/ 728413 h 6042833"/>
              <a:gd name="connsiteX3721" fmla="*/ 5239354 w 9397819"/>
              <a:gd name="connsiteY3721" fmla="*/ 705381 h 6042833"/>
              <a:gd name="connsiteX3722" fmla="*/ 5254226 w 9397819"/>
              <a:gd name="connsiteY3722" fmla="*/ 702498 h 6042833"/>
              <a:gd name="connsiteX3723" fmla="*/ 5245585 w 9397819"/>
              <a:gd name="connsiteY3723" fmla="*/ 676568 h 6042833"/>
              <a:gd name="connsiteX3724" fmla="*/ 5202425 w 9397819"/>
              <a:gd name="connsiteY3724" fmla="*/ 682336 h 6042833"/>
              <a:gd name="connsiteX3725" fmla="*/ 5179404 w 9397819"/>
              <a:gd name="connsiteY3725" fmla="*/ 644898 h 6042833"/>
              <a:gd name="connsiteX3726" fmla="*/ 5205305 w 9397819"/>
              <a:gd name="connsiteY3726" fmla="*/ 618969 h 6042833"/>
              <a:gd name="connsiteX3727" fmla="*/ 5236955 w 9397819"/>
              <a:gd name="connsiteY3727" fmla="*/ 595938 h 6042833"/>
              <a:gd name="connsiteX3728" fmla="*/ 5296916 w 9397819"/>
              <a:gd name="connsiteY3728" fmla="*/ 552732 h 6042833"/>
              <a:gd name="connsiteX3729" fmla="*/ 5337196 w 9397819"/>
              <a:gd name="connsiteY3729" fmla="*/ 538804 h 6042833"/>
              <a:gd name="connsiteX3730" fmla="*/ 5345837 w 9397819"/>
              <a:gd name="connsiteY3730" fmla="*/ 547456 h 6042833"/>
              <a:gd name="connsiteX3731" fmla="*/ 5400507 w 9397819"/>
              <a:gd name="connsiteY3731" fmla="*/ 590648 h 6042833"/>
              <a:gd name="connsiteX3732" fmla="*/ 5412029 w 9397819"/>
              <a:gd name="connsiteY3732" fmla="*/ 598809 h 6042833"/>
              <a:gd name="connsiteX3733" fmla="*/ 5400513 w 9397819"/>
              <a:gd name="connsiteY3733" fmla="*/ 611056 h 6042833"/>
              <a:gd name="connsiteX3734" fmla="*/ 5397704 w 9397819"/>
              <a:gd name="connsiteY3734" fmla="*/ 627229 h 6042833"/>
              <a:gd name="connsiteX3735" fmla="*/ 5398337 w 9397819"/>
              <a:gd name="connsiteY3735" fmla="*/ 626702 h 6042833"/>
              <a:gd name="connsiteX3736" fmla="*/ 5415626 w 9397819"/>
              <a:gd name="connsiteY3736" fmla="*/ 649727 h 6042833"/>
              <a:gd name="connsiteX3737" fmla="*/ 5435795 w 9397819"/>
              <a:gd name="connsiteY3737" fmla="*/ 635339 h 6042833"/>
              <a:gd name="connsiteX3738" fmla="*/ 5435872 w 9397819"/>
              <a:gd name="connsiteY3738" fmla="*/ 635697 h 6042833"/>
              <a:gd name="connsiteX3739" fmla="*/ 5452309 w 9397819"/>
              <a:gd name="connsiteY3739" fmla="*/ 624738 h 6042833"/>
              <a:gd name="connsiteX3740" fmla="*/ 5469580 w 9397819"/>
              <a:gd name="connsiteY3740" fmla="*/ 618969 h 6042833"/>
              <a:gd name="connsiteX3741" fmla="*/ 5466699 w 9397819"/>
              <a:gd name="connsiteY3741" fmla="*/ 504250 h 6042833"/>
              <a:gd name="connsiteX3742" fmla="*/ 5495480 w 9397819"/>
              <a:gd name="connsiteY3742" fmla="*/ 478335 h 6042833"/>
              <a:gd name="connsiteX3743" fmla="*/ 5498361 w 9397819"/>
              <a:gd name="connsiteY3743" fmla="*/ 524411 h 6042833"/>
              <a:gd name="connsiteX3744" fmla="*/ 5527131 w 9397819"/>
              <a:gd name="connsiteY3744" fmla="*/ 472567 h 6042833"/>
              <a:gd name="connsiteX3745" fmla="*/ 5486850 w 9397819"/>
              <a:gd name="connsiteY3745" fmla="*/ 414968 h 6042833"/>
              <a:gd name="connsiteX3746" fmla="*/ 5487328 w 9397819"/>
              <a:gd name="connsiteY3746" fmla="*/ 414171 h 6042833"/>
              <a:gd name="connsiteX3747" fmla="*/ 5475003 w 9397819"/>
              <a:gd name="connsiteY3747" fmla="*/ 412376 h 6042833"/>
              <a:gd name="connsiteX3748" fmla="*/ 5455963 w 9397819"/>
              <a:gd name="connsiteY3748" fmla="*/ 425734 h 6042833"/>
              <a:gd name="connsiteX3749" fmla="*/ 5427146 w 9397819"/>
              <a:gd name="connsiteY3749" fmla="*/ 443001 h 6042833"/>
              <a:gd name="connsiteX3750" fmla="*/ 5418506 w 9397819"/>
              <a:gd name="connsiteY3750" fmla="*/ 437243 h 6042833"/>
              <a:gd name="connsiteX3751" fmla="*/ 5401217 w 9397819"/>
              <a:gd name="connsiteY3751" fmla="*/ 434365 h 6042833"/>
              <a:gd name="connsiteX3752" fmla="*/ 5378168 w 9397819"/>
              <a:gd name="connsiteY3752" fmla="*/ 425734 h 6042833"/>
              <a:gd name="connsiteX3753" fmla="*/ 5352230 w 9397819"/>
              <a:gd name="connsiteY3753" fmla="*/ 434365 h 6042833"/>
              <a:gd name="connsiteX3754" fmla="*/ 5352230 w 9397819"/>
              <a:gd name="connsiteY3754" fmla="*/ 448753 h 6042833"/>
              <a:gd name="connsiteX3755" fmla="*/ 5343590 w 9397819"/>
              <a:gd name="connsiteY3755" fmla="*/ 451632 h 6042833"/>
              <a:gd name="connsiteX3756" fmla="*/ 5323421 w 9397819"/>
              <a:gd name="connsiteY3756" fmla="*/ 448753 h 6042833"/>
              <a:gd name="connsiteX3757" fmla="*/ 5332061 w 9397819"/>
              <a:gd name="connsiteY3757" fmla="*/ 491925 h 6042833"/>
              <a:gd name="connsiteX3758" fmla="*/ 5257146 w 9397819"/>
              <a:gd name="connsiteY3758" fmla="*/ 497676 h 6042833"/>
              <a:gd name="connsiteX3759" fmla="*/ 5228336 w 9397819"/>
              <a:gd name="connsiteY3759" fmla="*/ 497676 h 6042833"/>
              <a:gd name="connsiteX3760" fmla="*/ 5214402 w 9397819"/>
              <a:gd name="connsiteY3760" fmla="*/ 494804 h 6042833"/>
              <a:gd name="connsiteX3761" fmla="*/ 5217290 w 9397819"/>
              <a:gd name="connsiteY3761" fmla="*/ 509192 h 6042833"/>
              <a:gd name="connsiteX3762" fmla="*/ 5205762 w 9397819"/>
              <a:gd name="connsiteY3762" fmla="*/ 512071 h 6042833"/>
              <a:gd name="connsiteX3763" fmla="*/ 5191353 w 9397819"/>
              <a:gd name="connsiteY3763" fmla="*/ 486167 h 6042833"/>
              <a:gd name="connsiteX3764" fmla="*/ 5194233 w 9397819"/>
              <a:gd name="connsiteY3764" fmla="*/ 463141 h 6042833"/>
              <a:gd name="connsiteX3765" fmla="*/ 5194233 w 9397819"/>
              <a:gd name="connsiteY3765" fmla="*/ 460269 h 6042833"/>
              <a:gd name="connsiteX3766" fmla="*/ 5182713 w 9397819"/>
              <a:gd name="connsiteY3766" fmla="*/ 471778 h 6042833"/>
              <a:gd name="connsiteX3767" fmla="*/ 5139486 w 9397819"/>
              <a:gd name="connsiteY3767" fmla="*/ 466020 h 6042833"/>
              <a:gd name="connsiteX3768" fmla="*/ 5116437 w 9397819"/>
              <a:gd name="connsiteY3768" fmla="*/ 437243 h 6042833"/>
              <a:gd name="connsiteX3769" fmla="*/ 5081859 w 9397819"/>
              <a:gd name="connsiteY3769" fmla="*/ 425734 h 6042833"/>
              <a:gd name="connsiteX3770" fmla="*/ 5099148 w 9397819"/>
              <a:gd name="connsiteY3770" fmla="*/ 385441 h 6042833"/>
              <a:gd name="connsiteX3771" fmla="*/ 5090508 w 9397819"/>
              <a:gd name="connsiteY3771" fmla="*/ 301982 h 6042833"/>
              <a:gd name="connsiteX3772" fmla="*/ 5110677 w 9397819"/>
              <a:gd name="connsiteY3772" fmla="*/ 293352 h 6042833"/>
              <a:gd name="connsiteX3773" fmla="*/ 5145255 w 9397819"/>
              <a:gd name="connsiteY3773" fmla="*/ 270326 h 6042833"/>
              <a:gd name="connsiteX3774" fmla="*/ 5176944 w 9397819"/>
              <a:gd name="connsiteY3774" fmla="*/ 238670 h 6042833"/>
              <a:gd name="connsiteX3775" fmla="*/ 5165424 w 9397819"/>
              <a:gd name="connsiteY3775" fmla="*/ 212765 h 6042833"/>
              <a:gd name="connsiteX3776" fmla="*/ 5191353 w 9397819"/>
              <a:gd name="connsiteY3776" fmla="*/ 167199 h 6042833"/>
              <a:gd name="connsiteX3777" fmla="*/ 5254748 w 9397819"/>
              <a:gd name="connsiteY3777" fmla="*/ 109645 h 6042833"/>
              <a:gd name="connsiteX3778" fmla="*/ 5283075 w 9397819"/>
              <a:gd name="connsiteY3778" fmla="*/ 98135 h 6042833"/>
              <a:gd name="connsiteX3779" fmla="*/ 5320533 w 9397819"/>
              <a:gd name="connsiteY3779" fmla="*/ 98135 h 6042833"/>
              <a:gd name="connsiteX3780" fmla="*/ 5363759 w 9397819"/>
              <a:gd name="connsiteY3780" fmla="*/ 72230 h 6042833"/>
              <a:gd name="connsiteX3781" fmla="*/ 5424266 w 9397819"/>
              <a:gd name="connsiteY3781" fmla="*/ 77988 h 6042833"/>
              <a:gd name="connsiteX3782" fmla="*/ 5421386 w 9397819"/>
              <a:gd name="connsiteY3782" fmla="*/ 54963 h 6042833"/>
              <a:gd name="connsiteX3783" fmla="*/ 5395448 w 9397819"/>
              <a:gd name="connsiteY3783" fmla="*/ 29065 h 6042833"/>
              <a:gd name="connsiteX3784" fmla="*/ 5415626 w 9397819"/>
              <a:gd name="connsiteY3784" fmla="*/ 281 h 60428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</a:cxnLst>
            <a:rect l="l" t="t" r="r" b="b"/>
            <a:pathLst>
              <a:path w="9397819" h="6042833">
                <a:moveTo>
                  <a:pt x="6231799" y="5544037"/>
                </a:moveTo>
                <a:cubicBezTo>
                  <a:pt x="6226036" y="5546931"/>
                  <a:pt x="6223155" y="5564211"/>
                  <a:pt x="6220274" y="5569978"/>
                </a:cubicBezTo>
                <a:cubicBezTo>
                  <a:pt x="6217393" y="5575725"/>
                  <a:pt x="6220274" y="5584365"/>
                  <a:pt x="6214512" y="5593026"/>
                </a:cubicBezTo>
                <a:cubicBezTo>
                  <a:pt x="6214512" y="5593026"/>
                  <a:pt x="6211631" y="5595899"/>
                  <a:pt x="6211631" y="5601666"/>
                </a:cubicBezTo>
                <a:cubicBezTo>
                  <a:pt x="6214512" y="5601666"/>
                  <a:pt x="6220274" y="5604539"/>
                  <a:pt x="6223155" y="5604539"/>
                </a:cubicBezTo>
                <a:cubicBezTo>
                  <a:pt x="6226036" y="5604539"/>
                  <a:pt x="6231799" y="5607412"/>
                  <a:pt x="6234680" y="5607412"/>
                </a:cubicBezTo>
                <a:cubicBezTo>
                  <a:pt x="6240442" y="5610306"/>
                  <a:pt x="6251967" y="5613179"/>
                  <a:pt x="6251967" y="5604539"/>
                </a:cubicBezTo>
                <a:cubicBezTo>
                  <a:pt x="6251967" y="5604539"/>
                  <a:pt x="6251967" y="5604539"/>
                  <a:pt x="6251967" y="5595899"/>
                </a:cubicBezTo>
                <a:cubicBezTo>
                  <a:pt x="6254848" y="5587259"/>
                  <a:pt x="6254848" y="5578618"/>
                  <a:pt x="6254848" y="5569978"/>
                </a:cubicBezTo>
                <a:cubicBezTo>
                  <a:pt x="6257729" y="5561317"/>
                  <a:pt x="6260597" y="5555571"/>
                  <a:pt x="6260597" y="5546931"/>
                </a:cubicBezTo>
                <a:cubicBezTo>
                  <a:pt x="6254848" y="5546931"/>
                  <a:pt x="6251967" y="5546931"/>
                  <a:pt x="6246204" y="5546931"/>
                </a:cubicBezTo>
                <a:cubicBezTo>
                  <a:pt x="6240442" y="5546931"/>
                  <a:pt x="6237561" y="5544037"/>
                  <a:pt x="6231799" y="5544037"/>
                </a:cubicBezTo>
                <a:close/>
                <a:moveTo>
                  <a:pt x="2378814" y="4851525"/>
                </a:moveTo>
                <a:lnTo>
                  <a:pt x="2376370" y="4853731"/>
                </a:lnTo>
                <a:lnTo>
                  <a:pt x="2376382" y="4853722"/>
                </a:lnTo>
                <a:close/>
                <a:moveTo>
                  <a:pt x="2411603" y="4788909"/>
                </a:moveTo>
                <a:lnTo>
                  <a:pt x="2410886" y="4789340"/>
                </a:lnTo>
                <a:cubicBezTo>
                  <a:pt x="2409220" y="4791456"/>
                  <a:pt x="2407959" y="4794697"/>
                  <a:pt x="2407237" y="4799739"/>
                </a:cubicBezTo>
                <a:cubicBezTo>
                  <a:pt x="2401480" y="4811250"/>
                  <a:pt x="2404369" y="4825653"/>
                  <a:pt x="2395723" y="4834291"/>
                </a:cubicBezTo>
                <a:lnTo>
                  <a:pt x="2386773" y="4844333"/>
                </a:lnTo>
                <a:lnTo>
                  <a:pt x="2387542" y="4843638"/>
                </a:lnTo>
                <a:cubicBezTo>
                  <a:pt x="2391503" y="4840037"/>
                  <a:pt x="2395102" y="4836436"/>
                  <a:pt x="2396533" y="4833553"/>
                </a:cubicBezTo>
                <a:cubicBezTo>
                  <a:pt x="2405178" y="4824916"/>
                  <a:pt x="2402316" y="4810532"/>
                  <a:pt x="2408070" y="4799002"/>
                </a:cubicBezTo>
                <a:close/>
                <a:moveTo>
                  <a:pt x="6459583" y="4739525"/>
                </a:moveTo>
                <a:lnTo>
                  <a:pt x="6453119" y="4770041"/>
                </a:lnTo>
                <a:lnTo>
                  <a:pt x="6453199" y="4770569"/>
                </a:lnTo>
                <a:lnTo>
                  <a:pt x="6459499" y="4740795"/>
                </a:lnTo>
                <a:close/>
                <a:moveTo>
                  <a:pt x="2509124" y="4704807"/>
                </a:moveTo>
                <a:lnTo>
                  <a:pt x="2508349" y="4705423"/>
                </a:lnTo>
                <a:cubicBezTo>
                  <a:pt x="2502950" y="4712622"/>
                  <a:pt x="2497911" y="4720542"/>
                  <a:pt x="2487831" y="4727743"/>
                </a:cubicBezTo>
                <a:lnTo>
                  <a:pt x="2481897" y="4735275"/>
                </a:lnTo>
                <a:lnTo>
                  <a:pt x="2469617" y="4750153"/>
                </a:lnTo>
                <a:lnTo>
                  <a:pt x="2454948" y="4768316"/>
                </a:lnTo>
                <a:lnTo>
                  <a:pt x="2452247" y="4771387"/>
                </a:lnTo>
                <a:lnTo>
                  <a:pt x="2452654" y="4771156"/>
                </a:lnTo>
                <a:lnTo>
                  <a:pt x="2454948" y="4768316"/>
                </a:lnTo>
                <a:lnTo>
                  <a:pt x="2463726" y="4758335"/>
                </a:lnTo>
                <a:lnTo>
                  <a:pt x="2481897" y="4735275"/>
                </a:lnTo>
                <a:lnTo>
                  <a:pt x="2488705" y="4727026"/>
                </a:lnTo>
                <a:close/>
                <a:moveTo>
                  <a:pt x="6452994" y="4532795"/>
                </a:moveTo>
                <a:lnTo>
                  <a:pt x="6450237" y="4563112"/>
                </a:lnTo>
                <a:cubicBezTo>
                  <a:pt x="6446996" y="4574994"/>
                  <a:pt x="6440920" y="4582421"/>
                  <a:pt x="6435377" y="4589342"/>
                </a:cubicBezTo>
                <a:lnTo>
                  <a:pt x="6433424" y="4593225"/>
                </a:lnTo>
                <a:lnTo>
                  <a:pt x="6430038" y="4597637"/>
                </a:lnTo>
                <a:lnTo>
                  <a:pt x="6425791" y="4608397"/>
                </a:lnTo>
                <a:lnTo>
                  <a:pt x="6423708" y="4612538"/>
                </a:lnTo>
                <a:lnTo>
                  <a:pt x="6423835" y="4613354"/>
                </a:lnTo>
                <a:lnTo>
                  <a:pt x="6425791" y="4608397"/>
                </a:lnTo>
                <a:lnTo>
                  <a:pt x="6433424" y="4593225"/>
                </a:lnTo>
                <a:lnTo>
                  <a:pt x="6440881" y="4583507"/>
                </a:lnTo>
                <a:cubicBezTo>
                  <a:pt x="6444566" y="4578377"/>
                  <a:pt x="6447990" y="4572437"/>
                  <a:pt x="6450155" y="4564518"/>
                </a:cubicBezTo>
                <a:cubicBezTo>
                  <a:pt x="6453022" y="4553000"/>
                  <a:pt x="6455888" y="4544356"/>
                  <a:pt x="6453022" y="4532839"/>
                </a:cubicBezTo>
                <a:close/>
                <a:moveTo>
                  <a:pt x="330446" y="4529024"/>
                </a:moveTo>
                <a:cubicBezTo>
                  <a:pt x="330446" y="4529024"/>
                  <a:pt x="330446" y="4529024"/>
                  <a:pt x="353470" y="4563562"/>
                </a:cubicBezTo>
                <a:cubicBezTo>
                  <a:pt x="353470" y="4563562"/>
                  <a:pt x="353470" y="4563562"/>
                  <a:pt x="428288" y="4609607"/>
                </a:cubicBezTo>
                <a:cubicBezTo>
                  <a:pt x="425412" y="4615360"/>
                  <a:pt x="425412" y="4618237"/>
                  <a:pt x="425412" y="4621120"/>
                </a:cubicBezTo>
                <a:cubicBezTo>
                  <a:pt x="439800" y="4626873"/>
                  <a:pt x="422535" y="4635028"/>
                  <a:pt x="422535" y="4644139"/>
                </a:cubicBezTo>
                <a:cubicBezTo>
                  <a:pt x="419653" y="4658047"/>
                  <a:pt x="431165" y="4664288"/>
                  <a:pt x="425412" y="4684431"/>
                </a:cubicBezTo>
                <a:cubicBezTo>
                  <a:pt x="422535" y="4686826"/>
                  <a:pt x="425412" y="4695462"/>
                  <a:pt x="419653" y="4698338"/>
                </a:cubicBezTo>
                <a:cubicBezTo>
                  <a:pt x="402388" y="4709851"/>
                  <a:pt x="385123" y="4741507"/>
                  <a:pt x="385123" y="4767409"/>
                </a:cubicBezTo>
                <a:cubicBezTo>
                  <a:pt x="385123" y="4781798"/>
                  <a:pt x="376493" y="4833596"/>
                  <a:pt x="385123" y="4847986"/>
                </a:cubicBezTo>
                <a:cubicBezTo>
                  <a:pt x="382246" y="4850868"/>
                  <a:pt x="382246" y="4871011"/>
                  <a:pt x="379370" y="4873888"/>
                </a:cubicBezTo>
                <a:cubicBezTo>
                  <a:pt x="379370" y="4888277"/>
                  <a:pt x="376493" y="4882524"/>
                  <a:pt x="390882" y="4876765"/>
                </a:cubicBezTo>
                <a:cubicBezTo>
                  <a:pt x="399511" y="4871011"/>
                  <a:pt x="405264" y="4865258"/>
                  <a:pt x="413900" y="4862375"/>
                </a:cubicBezTo>
                <a:cubicBezTo>
                  <a:pt x="434041" y="4853745"/>
                  <a:pt x="457065" y="4819207"/>
                  <a:pt x="465700" y="4796188"/>
                </a:cubicBezTo>
                <a:cubicBezTo>
                  <a:pt x="474330" y="4784675"/>
                  <a:pt x="480089" y="4741507"/>
                  <a:pt x="480089" y="4724241"/>
                </a:cubicBezTo>
                <a:cubicBezTo>
                  <a:pt x="480089" y="4701215"/>
                  <a:pt x="477206" y="4698338"/>
                  <a:pt x="497354" y="4698338"/>
                </a:cubicBezTo>
                <a:cubicBezTo>
                  <a:pt x="520372" y="4698338"/>
                  <a:pt x="531883" y="4649898"/>
                  <a:pt x="543395" y="4635028"/>
                </a:cubicBezTo>
                <a:cubicBezTo>
                  <a:pt x="552031" y="4626873"/>
                  <a:pt x="563537" y="4621120"/>
                  <a:pt x="568814" y="4606730"/>
                </a:cubicBezTo>
                <a:cubicBezTo>
                  <a:pt x="572172" y="4595217"/>
                  <a:pt x="572172" y="4589458"/>
                  <a:pt x="572172" y="4580828"/>
                </a:cubicBezTo>
                <a:cubicBezTo>
                  <a:pt x="577450" y="4580828"/>
                  <a:pt x="580326" y="4580828"/>
                  <a:pt x="583684" y="4577951"/>
                </a:cubicBezTo>
                <a:cubicBezTo>
                  <a:pt x="588956" y="4598094"/>
                  <a:pt x="595190" y="4626873"/>
                  <a:pt x="575049" y="4638386"/>
                </a:cubicBezTo>
                <a:cubicBezTo>
                  <a:pt x="554907" y="4646540"/>
                  <a:pt x="572172" y="4664288"/>
                  <a:pt x="580326" y="4672918"/>
                </a:cubicBezTo>
                <a:cubicBezTo>
                  <a:pt x="591838" y="4684431"/>
                  <a:pt x="617733" y="4744383"/>
                  <a:pt x="634997" y="4741507"/>
                </a:cubicBezTo>
                <a:cubicBezTo>
                  <a:pt x="652268" y="4738630"/>
                  <a:pt x="681045" y="4695462"/>
                  <a:pt x="689675" y="4698338"/>
                </a:cubicBezTo>
                <a:cubicBezTo>
                  <a:pt x="698310" y="4704098"/>
                  <a:pt x="695433" y="4718487"/>
                  <a:pt x="698310" y="4727117"/>
                </a:cubicBezTo>
                <a:cubicBezTo>
                  <a:pt x="709822" y="4764532"/>
                  <a:pt x="712698" y="4778921"/>
                  <a:pt x="683922" y="4810577"/>
                </a:cubicBezTo>
                <a:cubicBezTo>
                  <a:pt x="666657" y="4827843"/>
                  <a:pt x="649386" y="4839356"/>
                  <a:pt x="629244" y="4850868"/>
                </a:cubicBezTo>
                <a:cubicBezTo>
                  <a:pt x="614856" y="4859499"/>
                  <a:pt x="591838" y="4879647"/>
                  <a:pt x="577450" y="4879647"/>
                </a:cubicBezTo>
                <a:cubicBezTo>
                  <a:pt x="563537" y="4882524"/>
                  <a:pt x="557302" y="4876765"/>
                  <a:pt x="543395" y="4882524"/>
                </a:cubicBezTo>
                <a:cubicBezTo>
                  <a:pt x="531883" y="4888277"/>
                  <a:pt x="514619" y="4905543"/>
                  <a:pt x="503107" y="4917056"/>
                </a:cubicBezTo>
                <a:cubicBezTo>
                  <a:pt x="497354" y="4919933"/>
                  <a:pt x="459941" y="4957348"/>
                  <a:pt x="457065" y="4960224"/>
                </a:cubicBezTo>
                <a:cubicBezTo>
                  <a:pt x="457065" y="4971737"/>
                  <a:pt x="459941" y="4983250"/>
                  <a:pt x="457065" y="4994756"/>
                </a:cubicBezTo>
                <a:cubicBezTo>
                  <a:pt x="448430" y="5017782"/>
                  <a:pt x="445553" y="5012028"/>
                  <a:pt x="425412" y="5023535"/>
                </a:cubicBezTo>
                <a:cubicBezTo>
                  <a:pt x="370735" y="5043203"/>
                  <a:pt x="339081" y="5112273"/>
                  <a:pt x="278651" y="5052314"/>
                </a:cubicBezTo>
                <a:cubicBezTo>
                  <a:pt x="267139" y="5040807"/>
                  <a:pt x="238362" y="5043203"/>
                  <a:pt x="221097" y="5043203"/>
                </a:cubicBezTo>
                <a:cubicBezTo>
                  <a:pt x="189444" y="5043203"/>
                  <a:pt x="186568" y="5034566"/>
                  <a:pt x="172655" y="5063345"/>
                </a:cubicBezTo>
                <a:cubicBezTo>
                  <a:pt x="152513" y="5103637"/>
                  <a:pt x="132372" y="5060469"/>
                  <a:pt x="115101" y="5063345"/>
                </a:cubicBezTo>
                <a:cubicBezTo>
                  <a:pt x="94960" y="5066228"/>
                  <a:pt x="71936" y="5063345"/>
                  <a:pt x="54671" y="5069105"/>
                </a:cubicBezTo>
                <a:cubicBezTo>
                  <a:pt x="54671" y="5069105"/>
                  <a:pt x="54671" y="5069105"/>
                  <a:pt x="2876" y="5083494"/>
                </a:cubicBezTo>
                <a:cubicBezTo>
                  <a:pt x="0" y="5086371"/>
                  <a:pt x="0" y="5086371"/>
                  <a:pt x="0" y="5083494"/>
                </a:cubicBezTo>
                <a:cubicBezTo>
                  <a:pt x="2876" y="5077735"/>
                  <a:pt x="0" y="5066228"/>
                  <a:pt x="0" y="5063345"/>
                </a:cubicBezTo>
                <a:cubicBezTo>
                  <a:pt x="5753" y="5048956"/>
                  <a:pt x="11506" y="5040807"/>
                  <a:pt x="20141" y="5029295"/>
                </a:cubicBezTo>
                <a:cubicBezTo>
                  <a:pt x="25894" y="5017782"/>
                  <a:pt x="31653" y="5000516"/>
                  <a:pt x="31653" y="4986126"/>
                </a:cubicBezTo>
                <a:cubicBezTo>
                  <a:pt x="31653" y="4960224"/>
                  <a:pt x="46041" y="4977490"/>
                  <a:pt x="51794" y="4980367"/>
                </a:cubicBezTo>
                <a:cubicBezTo>
                  <a:pt x="51794" y="4954471"/>
                  <a:pt x="60430" y="4963101"/>
                  <a:pt x="74818" y="4963101"/>
                </a:cubicBezTo>
                <a:cubicBezTo>
                  <a:pt x="66183" y="4954471"/>
                  <a:pt x="48918" y="4917056"/>
                  <a:pt x="37406" y="4911303"/>
                </a:cubicBezTo>
                <a:cubicBezTo>
                  <a:pt x="28771" y="4905543"/>
                  <a:pt x="20141" y="4899790"/>
                  <a:pt x="17265" y="4888277"/>
                </a:cubicBezTo>
                <a:cubicBezTo>
                  <a:pt x="8629" y="4871011"/>
                  <a:pt x="23018" y="4859499"/>
                  <a:pt x="34530" y="4847986"/>
                </a:cubicBezTo>
                <a:cubicBezTo>
                  <a:pt x="43159" y="4842232"/>
                  <a:pt x="48918" y="4836479"/>
                  <a:pt x="57547" y="4830720"/>
                </a:cubicBezTo>
                <a:cubicBezTo>
                  <a:pt x="69059" y="4830720"/>
                  <a:pt x="71936" y="4827843"/>
                  <a:pt x="83448" y="4822090"/>
                </a:cubicBezTo>
                <a:cubicBezTo>
                  <a:pt x="94960" y="4816330"/>
                  <a:pt x="92083" y="4804818"/>
                  <a:pt x="97836" y="4801941"/>
                </a:cubicBezTo>
                <a:cubicBezTo>
                  <a:pt x="103595" y="4796188"/>
                  <a:pt x="129489" y="4787552"/>
                  <a:pt x="138125" y="4787552"/>
                </a:cubicBezTo>
                <a:cubicBezTo>
                  <a:pt x="146760" y="4787552"/>
                  <a:pt x="149637" y="4801941"/>
                  <a:pt x="161143" y="4799064"/>
                </a:cubicBezTo>
                <a:cubicBezTo>
                  <a:pt x="169297" y="4799064"/>
                  <a:pt x="189444" y="4773162"/>
                  <a:pt x="192802" y="4767409"/>
                </a:cubicBezTo>
                <a:cubicBezTo>
                  <a:pt x="195197" y="4764532"/>
                  <a:pt x="200956" y="4755896"/>
                  <a:pt x="203833" y="4758773"/>
                </a:cubicBezTo>
                <a:cubicBezTo>
                  <a:pt x="209586" y="4758773"/>
                  <a:pt x="212462" y="4773162"/>
                  <a:pt x="223974" y="4770285"/>
                </a:cubicBezTo>
                <a:cubicBezTo>
                  <a:pt x="232609" y="4767409"/>
                  <a:pt x="238362" y="4761655"/>
                  <a:pt x="244115" y="4758773"/>
                </a:cubicBezTo>
                <a:cubicBezTo>
                  <a:pt x="258504" y="4753019"/>
                  <a:pt x="275775" y="4776045"/>
                  <a:pt x="281528" y="4784675"/>
                </a:cubicBezTo>
                <a:cubicBezTo>
                  <a:pt x="284404" y="4784675"/>
                  <a:pt x="284404" y="4784675"/>
                  <a:pt x="284404" y="4784675"/>
                </a:cubicBezTo>
                <a:cubicBezTo>
                  <a:pt x="293039" y="4784675"/>
                  <a:pt x="318940" y="4750143"/>
                  <a:pt x="327569" y="4744383"/>
                </a:cubicBezTo>
                <a:cubicBezTo>
                  <a:pt x="339081" y="4735753"/>
                  <a:pt x="321816" y="4712728"/>
                  <a:pt x="313181" y="4704098"/>
                </a:cubicBezTo>
                <a:cubicBezTo>
                  <a:pt x="304551" y="4695462"/>
                  <a:pt x="290163" y="4695462"/>
                  <a:pt x="293039" y="4678196"/>
                </a:cubicBezTo>
                <a:cubicBezTo>
                  <a:pt x="298792" y="4655170"/>
                  <a:pt x="281528" y="4655170"/>
                  <a:pt x="293039" y="4629750"/>
                </a:cubicBezTo>
                <a:cubicBezTo>
                  <a:pt x="304551" y="4623996"/>
                  <a:pt x="321816" y="4603848"/>
                  <a:pt x="321816" y="4589458"/>
                </a:cubicBezTo>
                <a:cubicBezTo>
                  <a:pt x="321816" y="4577951"/>
                  <a:pt x="316057" y="4569315"/>
                  <a:pt x="316057" y="4554926"/>
                </a:cubicBezTo>
                <a:cubicBezTo>
                  <a:pt x="318940" y="4546296"/>
                  <a:pt x="324693" y="4537660"/>
                  <a:pt x="330446" y="4529024"/>
                </a:cubicBezTo>
                <a:close/>
                <a:moveTo>
                  <a:pt x="443145" y="4454669"/>
                </a:moveTo>
                <a:lnTo>
                  <a:pt x="445553" y="4457077"/>
                </a:lnTo>
                <a:cubicBezTo>
                  <a:pt x="448430" y="4459960"/>
                  <a:pt x="451312" y="4462836"/>
                  <a:pt x="445553" y="4468590"/>
                </a:cubicBezTo>
                <a:cubicBezTo>
                  <a:pt x="445553" y="4468590"/>
                  <a:pt x="442677" y="4468590"/>
                  <a:pt x="439800" y="4468590"/>
                </a:cubicBezTo>
                <a:lnTo>
                  <a:pt x="425964" y="4471356"/>
                </a:lnTo>
                <a:lnTo>
                  <a:pt x="426331" y="4471944"/>
                </a:lnTo>
                <a:cubicBezTo>
                  <a:pt x="432088" y="4471944"/>
                  <a:pt x="434956" y="4469052"/>
                  <a:pt x="440713" y="4469052"/>
                </a:cubicBezTo>
                <a:cubicBezTo>
                  <a:pt x="443602" y="4469052"/>
                  <a:pt x="446470" y="4469052"/>
                  <a:pt x="446470" y="4469052"/>
                </a:cubicBezTo>
                <a:cubicBezTo>
                  <a:pt x="452226" y="4463306"/>
                  <a:pt x="449358" y="4460414"/>
                  <a:pt x="446470" y="4457541"/>
                </a:cubicBezTo>
                <a:cubicBezTo>
                  <a:pt x="443602" y="4457541"/>
                  <a:pt x="446470" y="4454669"/>
                  <a:pt x="443602" y="4454669"/>
                </a:cubicBezTo>
                <a:close/>
                <a:moveTo>
                  <a:pt x="6494827" y="4403112"/>
                </a:moveTo>
                <a:lnTo>
                  <a:pt x="6491460" y="4418751"/>
                </a:lnTo>
                <a:cubicBezTo>
                  <a:pt x="6489840" y="4423569"/>
                  <a:pt x="6487679" y="4427712"/>
                  <a:pt x="6484798" y="4430595"/>
                </a:cubicBezTo>
                <a:cubicBezTo>
                  <a:pt x="6479049" y="4439235"/>
                  <a:pt x="6461762" y="4447875"/>
                  <a:pt x="6453119" y="4456515"/>
                </a:cubicBezTo>
                <a:cubicBezTo>
                  <a:pt x="6450237" y="4459389"/>
                  <a:pt x="6435832" y="4502610"/>
                  <a:pt x="6435832" y="4508377"/>
                </a:cubicBezTo>
                <a:lnTo>
                  <a:pt x="6436030" y="4508607"/>
                </a:lnTo>
                <a:lnTo>
                  <a:pt x="6438053" y="4499673"/>
                </a:lnTo>
                <a:cubicBezTo>
                  <a:pt x="6442236" y="4484955"/>
                  <a:pt x="6450872" y="4460119"/>
                  <a:pt x="6453022" y="4457963"/>
                </a:cubicBezTo>
                <a:cubicBezTo>
                  <a:pt x="6461653" y="4449319"/>
                  <a:pt x="6478916" y="4440675"/>
                  <a:pt x="6484681" y="4432032"/>
                </a:cubicBezTo>
                <a:cubicBezTo>
                  <a:pt x="6490446" y="4426273"/>
                  <a:pt x="6493328" y="4415474"/>
                  <a:pt x="6494769" y="4404315"/>
                </a:cubicBezTo>
                <a:close/>
                <a:moveTo>
                  <a:pt x="2627674" y="4397657"/>
                </a:moveTo>
                <a:lnTo>
                  <a:pt x="2619026" y="4400205"/>
                </a:lnTo>
                <a:lnTo>
                  <a:pt x="2619783" y="4411459"/>
                </a:lnTo>
                <a:cubicBezTo>
                  <a:pt x="2616894" y="4428735"/>
                  <a:pt x="2611137" y="4446031"/>
                  <a:pt x="2614026" y="4463306"/>
                </a:cubicBezTo>
                <a:cubicBezTo>
                  <a:pt x="2614026" y="4463306"/>
                  <a:pt x="2614026" y="4463306"/>
                  <a:pt x="2605381" y="4506496"/>
                </a:cubicBezTo>
                <a:cubicBezTo>
                  <a:pt x="2605381" y="4506496"/>
                  <a:pt x="2605381" y="4506496"/>
                  <a:pt x="2573708" y="4541048"/>
                </a:cubicBezTo>
                <a:cubicBezTo>
                  <a:pt x="2553570" y="4558323"/>
                  <a:pt x="2533411" y="4587130"/>
                  <a:pt x="2547813" y="4613043"/>
                </a:cubicBezTo>
                <a:cubicBezTo>
                  <a:pt x="2565083" y="4644722"/>
                  <a:pt x="2528149" y="4635599"/>
                  <a:pt x="2539663" y="4655747"/>
                </a:cubicBezTo>
                <a:cubicBezTo>
                  <a:pt x="2543738" y="4664628"/>
                  <a:pt x="2546493" y="4670389"/>
                  <a:pt x="2545770" y="4675008"/>
                </a:cubicBezTo>
                <a:lnTo>
                  <a:pt x="2531382" y="4687119"/>
                </a:lnTo>
                <a:lnTo>
                  <a:pt x="2531899" y="4686709"/>
                </a:lnTo>
                <a:cubicBezTo>
                  <a:pt x="2551549" y="4678071"/>
                  <a:pt x="2548687" y="4672788"/>
                  <a:pt x="2540514" y="4655030"/>
                </a:cubicBezTo>
                <a:cubicBezTo>
                  <a:pt x="2529007" y="4634881"/>
                  <a:pt x="2565976" y="4644001"/>
                  <a:pt x="2548687" y="4612322"/>
                </a:cubicBezTo>
                <a:cubicBezTo>
                  <a:pt x="2534289" y="4586408"/>
                  <a:pt x="2554440" y="4557622"/>
                  <a:pt x="2574592" y="4540346"/>
                </a:cubicBezTo>
                <a:cubicBezTo>
                  <a:pt x="2606279" y="4505794"/>
                  <a:pt x="2606279" y="4505794"/>
                  <a:pt x="2606279" y="4505794"/>
                </a:cubicBezTo>
                <a:cubicBezTo>
                  <a:pt x="2623561" y="4507949"/>
                  <a:pt x="2632745" y="4513347"/>
                  <a:pt x="2645965" y="4511054"/>
                </a:cubicBezTo>
                <a:lnTo>
                  <a:pt x="2646599" y="4510832"/>
                </a:lnTo>
                <a:lnTo>
                  <a:pt x="2622286" y="4506037"/>
                </a:lnTo>
                <a:cubicBezTo>
                  <a:pt x="2630908" y="4462814"/>
                  <a:pt x="2630908" y="4462814"/>
                  <a:pt x="2630908" y="4462814"/>
                </a:cubicBezTo>
                <a:cubicBezTo>
                  <a:pt x="2628034" y="4445540"/>
                  <a:pt x="2633809" y="4428267"/>
                  <a:pt x="2636683" y="4410967"/>
                </a:cubicBezTo>
                <a:cubicBezTo>
                  <a:pt x="2639557" y="4396573"/>
                  <a:pt x="2634514" y="4395856"/>
                  <a:pt x="2627674" y="4397657"/>
                </a:cubicBezTo>
                <a:close/>
                <a:moveTo>
                  <a:pt x="3224944" y="4362026"/>
                </a:moveTo>
                <a:lnTo>
                  <a:pt x="3243936" y="4367578"/>
                </a:lnTo>
                <a:lnTo>
                  <a:pt x="3256955" y="4366901"/>
                </a:lnTo>
                <a:lnTo>
                  <a:pt x="3240838" y="4362186"/>
                </a:lnTo>
                <a:close/>
                <a:moveTo>
                  <a:pt x="2818079" y="4359120"/>
                </a:moveTo>
                <a:cubicBezTo>
                  <a:pt x="2813768" y="4359120"/>
                  <a:pt x="2808013" y="4364162"/>
                  <a:pt x="2802973" y="4369923"/>
                </a:cubicBezTo>
                <a:lnTo>
                  <a:pt x="2801530" y="4371941"/>
                </a:lnTo>
                <a:lnTo>
                  <a:pt x="2801112" y="4381474"/>
                </a:lnTo>
                <a:cubicBezTo>
                  <a:pt x="2794905" y="4412925"/>
                  <a:pt x="2779786" y="4462595"/>
                  <a:pt x="2816497" y="4453947"/>
                </a:cubicBezTo>
                <a:lnTo>
                  <a:pt x="2817762" y="4453580"/>
                </a:lnTo>
                <a:lnTo>
                  <a:pt x="2810796" y="4446220"/>
                </a:lnTo>
                <a:cubicBezTo>
                  <a:pt x="2801892" y="4424478"/>
                  <a:pt x="2824567" y="4369926"/>
                  <a:pt x="2818079" y="4359120"/>
                </a:cubicBezTo>
                <a:close/>
                <a:moveTo>
                  <a:pt x="3153109" y="4340946"/>
                </a:moveTo>
                <a:lnTo>
                  <a:pt x="3150937" y="4343220"/>
                </a:lnTo>
                <a:lnTo>
                  <a:pt x="3156164" y="4352369"/>
                </a:lnTo>
                <a:cubicBezTo>
                  <a:pt x="3158868" y="4364522"/>
                  <a:pt x="3155096" y="4379098"/>
                  <a:pt x="3178839" y="4379098"/>
                </a:cubicBezTo>
                <a:cubicBezTo>
                  <a:pt x="3187476" y="4380535"/>
                  <a:pt x="3192335" y="4380532"/>
                  <a:pt x="3195080" y="4379631"/>
                </a:cubicBezTo>
                <a:lnTo>
                  <a:pt x="3195320" y="4379303"/>
                </a:lnTo>
                <a:lnTo>
                  <a:pt x="3194825" y="4379286"/>
                </a:lnTo>
                <a:cubicBezTo>
                  <a:pt x="3163128" y="4379286"/>
                  <a:pt x="3180427" y="4353362"/>
                  <a:pt x="3166030" y="4341847"/>
                </a:cubicBezTo>
                <a:cubicBezTo>
                  <a:pt x="3160987" y="4338245"/>
                  <a:pt x="3156845" y="4338605"/>
                  <a:pt x="3153109" y="4340946"/>
                </a:cubicBezTo>
                <a:close/>
                <a:moveTo>
                  <a:pt x="3096915" y="4338955"/>
                </a:moveTo>
                <a:lnTo>
                  <a:pt x="3081946" y="4339637"/>
                </a:lnTo>
                <a:lnTo>
                  <a:pt x="3093176" y="4349217"/>
                </a:lnTo>
                <a:cubicBezTo>
                  <a:pt x="3094619" y="4353898"/>
                  <a:pt x="3095342" y="4358940"/>
                  <a:pt x="3101095" y="4361822"/>
                </a:cubicBezTo>
                <a:cubicBezTo>
                  <a:pt x="3106856" y="4365418"/>
                  <a:pt x="3111536" y="4365055"/>
                  <a:pt x="3115631" y="4362713"/>
                </a:cubicBezTo>
                <a:lnTo>
                  <a:pt x="3116781" y="4361567"/>
                </a:lnTo>
                <a:lnTo>
                  <a:pt x="3109144" y="4349409"/>
                </a:lnTo>
                <a:cubicBezTo>
                  <a:pt x="3107707" y="4344726"/>
                  <a:pt x="3105551" y="4340401"/>
                  <a:pt x="3096915" y="4338955"/>
                </a:cubicBezTo>
                <a:close/>
                <a:moveTo>
                  <a:pt x="6500136" y="4286036"/>
                </a:moveTo>
                <a:lnTo>
                  <a:pt x="6499203" y="4292787"/>
                </a:lnTo>
                <a:cubicBezTo>
                  <a:pt x="6494165" y="4299148"/>
                  <a:pt x="6491465" y="4305539"/>
                  <a:pt x="6490250" y="4311997"/>
                </a:cubicBezTo>
                <a:lnTo>
                  <a:pt x="6490248" y="4313213"/>
                </a:lnTo>
                <a:lnTo>
                  <a:pt x="6499077" y="4294273"/>
                </a:lnTo>
                <a:cubicBezTo>
                  <a:pt x="6501235" y="4291394"/>
                  <a:pt x="6501235" y="4288694"/>
                  <a:pt x="6500200" y="4286129"/>
                </a:cubicBezTo>
                <a:close/>
                <a:moveTo>
                  <a:pt x="6516385" y="4257694"/>
                </a:moveTo>
                <a:lnTo>
                  <a:pt x="6514121" y="4260134"/>
                </a:lnTo>
                <a:lnTo>
                  <a:pt x="6511479" y="4261643"/>
                </a:lnTo>
                <a:lnTo>
                  <a:pt x="6493441" y="4263973"/>
                </a:lnTo>
                <a:cubicBezTo>
                  <a:pt x="6490560" y="4266133"/>
                  <a:pt x="6490020" y="4268294"/>
                  <a:pt x="6490695" y="4270501"/>
                </a:cubicBezTo>
                <a:lnTo>
                  <a:pt x="6491007" y="4270967"/>
                </a:lnTo>
                <a:lnTo>
                  <a:pt x="6493312" y="4265468"/>
                </a:lnTo>
                <a:cubicBezTo>
                  <a:pt x="6497635" y="4263313"/>
                  <a:pt x="6503576" y="4263585"/>
                  <a:pt x="6508402" y="4263402"/>
                </a:cubicBezTo>
                <a:lnTo>
                  <a:pt x="6511479" y="4261643"/>
                </a:lnTo>
                <a:lnTo>
                  <a:pt x="6512889" y="4261461"/>
                </a:lnTo>
                <a:lnTo>
                  <a:pt x="6514121" y="4260134"/>
                </a:lnTo>
                <a:lnTo>
                  <a:pt x="6516808" y="4258598"/>
                </a:lnTo>
                <a:close/>
                <a:moveTo>
                  <a:pt x="3374887" y="4240523"/>
                </a:moveTo>
                <a:cubicBezTo>
                  <a:pt x="3371963" y="4239892"/>
                  <a:pt x="3368545" y="4240071"/>
                  <a:pt x="3364227" y="4241510"/>
                </a:cubicBezTo>
                <a:lnTo>
                  <a:pt x="3362240" y="4242027"/>
                </a:lnTo>
                <a:lnTo>
                  <a:pt x="3366626" y="4244231"/>
                </a:lnTo>
                <a:cubicBezTo>
                  <a:pt x="3371310" y="4247832"/>
                  <a:pt x="3375632" y="4252874"/>
                  <a:pt x="3382831" y="4255757"/>
                </a:cubicBezTo>
                <a:cubicBezTo>
                  <a:pt x="3386431" y="4257916"/>
                  <a:pt x="3390209" y="4256656"/>
                  <a:pt x="3393807" y="4253370"/>
                </a:cubicBezTo>
                <a:lnTo>
                  <a:pt x="3394259" y="4252707"/>
                </a:lnTo>
                <a:lnTo>
                  <a:pt x="3382577" y="4244395"/>
                </a:lnTo>
                <a:cubicBezTo>
                  <a:pt x="3380238" y="4242595"/>
                  <a:pt x="3377810" y="4241153"/>
                  <a:pt x="3374887" y="4240523"/>
                </a:cubicBezTo>
                <a:close/>
                <a:moveTo>
                  <a:pt x="2563775" y="4170778"/>
                </a:moveTo>
                <a:cubicBezTo>
                  <a:pt x="2558781" y="4171498"/>
                  <a:pt x="2554282" y="4173659"/>
                  <a:pt x="2550681" y="4178701"/>
                </a:cubicBezTo>
                <a:cubicBezTo>
                  <a:pt x="2553570" y="4201742"/>
                  <a:pt x="2559327" y="4204614"/>
                  <a:pt x="2573708" y="4221890"/>
                </a:cubicBezTo>
                <a:cubicBezTo>
                  <a:pt x="2585242" y="4239166"/>
                  <a:pt x="2582353" y="4276610"/>
                  <a:pt x="2570840" y="4293886"/>
                </a:cubicBezTo>
                <a:cubicBezTo>
                  <a:pt x="2567951" y="4305397"/>
                  <a:pt x="2547813" y="4339483"/>
                  <a:pt x="2553570" y="4350993"/>
                </a:cubicBezTo>
                <a:cubicBezTo>
                  <a:pt x="2556438" y="4356759"/>
                  <a:pt x="2570840" y="4345228"/>
                  <a:pt x="2576597" y="4368269"/>
                </a:cubicBezTo>
                <a:cubicBezTo>
                  <a:pt x="2579465" y="4379780"/>
                  <a:pt x="2579465" y="4391310"/>
                  <a:pt x="2590999" y="4399948"/>
                </a:cubicBezTo>
                <a:cubicBezTo>
                  <a:pt x="2593155" y="4402108"/>
                  <a:pt x="2596392" y="4402108"/>
                  <a:pt x="2599945" y="4401343"/>
                </a:cubicBezTo>
                <a:lnTo>
                  <a:pt x="2607625" y="4399079"/>
                </a:lnTo>
                <a:lnTo>
                  <a:pt x="2597445" y="4384686"/>
                </a:lnTo>
                <a:cubicBezTo>
                  <a:pt x="2595646" y="4379286"/>
                  <a:pt x="2594927" y="4373528"/>
                  <a:pt x="2593490" y="4367770"/>
                </a:cubicBezTo>
                <a:cubicBezTo>
                  <a:pt x="2587714" y="4344713"/>
                  <a:pt x="2573317" y="4356254"/>
                  <a:pt x="2570443" y="4350496"/>
                </a:cubicBezTo>
                <a:cubicBezTo>
                  <a:pt x="2564695" y="4338955"/>
                  <a:pt x="2584840" y="4304872"/>
                  <a:pt x="2587714" y="4293357"/>
                </a:cubicBezTo>
                <a:cubicBezTo>
                  <a:pt x="2599238" y="4276083"/>
                  <a:pt x="2602112" y="4238618"/>
                  <a:pt x="2590616" y="4221344"/>
                </a:cubicBezTo>
                <a:cubicBezTo>
                  <a:pt x="2576218" y="4204071"/>
                  <a:pt x="2570443" y="4201179"/>
                  <a:pt x="2567569" y="4178147"/>
                </a:cubicBezTo>
                <a:lnTo>
                  <a:pt x="2578643" y="4171446"/>
                </a:lnTo>
                <a:close/>
                <a:moveTo>
                  <a:pt x="3469682" y="4156898"/>
                </a:moveTo>
                <a:lnTo>
                  <a:pt x="3464623" y="4160834"/>
                </a:lnTo>
                <a:lnTo>
                  <a:pt x="3472081" y="4163612"/>
                </a:lnTo>
                <a:cubicBezTo>
                  <a:pt x="3523920" y="4192398"/>
                  <a:pt x="3567115" y="4201036"/>
                  <a:pt x="3610309" y="4241353"/>
                </a:cubicBezTo>
                <a:cubicBezTo>
                  <a:pt x="3618828" y="4246390"/>
                  <a:pt x="3624528" y="4248369"/>
                  <a:pt x="3628646" y="4248369"/>
                </a:cubicBezTo>
                <a:lnTo>
                  <a:pt x="3635022" y="4244866"/>
                </a:lnTo>
                <a:lnTo>
                  <a:pt x="3626261" y="4241510"/>
                </a:lnTo>
                <a:cubicBezTo>
                  <a:pt x="3583068" y="4201179"/>
                  <a:pt x="3539875" y="4192529"/>
                  <a:pt x="3488031" y="4163740"/>
                </a:cubicBezTo>
                <a:cubicBezTo>
                  <a:pt x="3477959" y="4157982"/>
                  <a:pt x="3473641" y="4155820"/>
                  <a:pt x="3469682" y="4156898"/>
                </a:cubicBezTo>
                <a:close/>
                <a:moveTo>
                  <a:pt x="6496122" y="4120793"/>
                </a:moveTo>
                <a:lnTo>
                  <a:pt x="6489480" y="4149098"/>
                </a:lnTo>
                <a:cubicBezTo>
                  <a:pt x="6486239" y="4158818"/>
                  <a:pt x="6483358" y="4168900"/>
                  <a:pt x="6484798" y="4180424"/>
                </a:cubicBezTo>
                <a:lnTo>
                  <a:pt x="6484878" y="4180636"/>
                </a:lnTo>
                <a:lnTo>
                  <a:pt x="6489370" y="4150640"/>
                </a:lnTo>
                <a:cubicBezTo>
                  <a:pt x="6492611" y="4140924"/>
                  <a:pt x="6496210" y="4131567"/>
                  <a:pt x="6496210" y="4121487"/>
                </a:cubicBezTo>
                <a:close/>
                <a:moveTo>
                  <a:pt x="2290739" y="4019222"/>
                </a:moveTo>
                <a:cubicBezTo>
                  <a:pt x="2288624" y="4018683"/>
                  <a:pt x="2287004" y="4018865"/>
                  <a:pt x="2286285" y="4020307"/>
                </a:cubicBezTo>
                <a:lnTo>
                  <a:pt x="2284519" y="4022803"/>
                </a:lnTo>
                <a:lnTo>
                  <a:pt x="2297858" y="4028964"/>
                </a:lnTo>
                <a:cubicBezTo>
                  <a:pt x="2297858" y="4028964"/>
                  <a:pt x="2297858" y="4028964"/>
                  <a:pt x="2305774" y="4028243"/>
                </a:cubicBezTo>
                <a:lnTo>
                  <a:pt x="2309880" y="4027869"/>
                </a:lnTo>
                <a:lnTo>
                  <a:pt x="2298164" y="4022460"/>
                </a:lnTo>
                <a:cubicBezTo>
                  <a:pt x="2295464" y="4021020"/>
                  <a:pt x="2292854" y="4019761"/>
                  <a:pt x="2290739" y="4019222"/>
                </a:cubicBezTo>
                <a:close/>
                <a:moveTo>
                  <a:pt x="4115516" y="3958867"/>
                </a:moveTo>
                <a:lnTo>
                  <a:pt x="4108136" y="3960826"/>
                </a:lnTo>
                <a:lnTo>
                  <a:pt x="4113297" y="3962047"/>
                </a:lnTo>
                <a:lnTo>
                  <a:pt x="4120425" y="3960031"/>
                </a:lnTo>
                <a:close/>
                <a:moveTo>
                  <a:pt x="1969129" y="3956829"/>
                </a:moveTo>
                <a:lnTo>
                  <a:pt x="1968079" y="3957574"/>
                </a:lnTo>
                <a:lnTo>
                  <a:pt x="1970187" y="3957686"/>
                </a:lnTo>
                <a:cubicBezTo>
                  <a:pt x="1980261" y="3961287"/>
                  <a:pt x="1990336" y="3969925"/>
                  <a:pt x="2001849" y="3977116"/>
                </a:cubicBezTo>
                <a:cubicBezTo>
                  <a:pt x="2027744" y="3994392"/>
                  <a:pt x="2088200" y="3974243"/>
                  <a:pt x="2091089" y="4020326"/>
                </a:cubicBezTo>
                <a:cubicBezTo>
                  <a:pt x="2091089" y="4040474"/>
                  <a:pt x="2114116" y="4054877"/>
                  <a:pt x="2114116" y="4060643"/>
                </a:cubicBezTo>
                <a:cubicBezTo>
                  <a:pt x="2114116" y="4077919"/>
                  <a:pt x="2093957" y="4100939"/>
                  <a:pt x="2114116" y="4118215"/>
                </a:cubicBezTo>
                <a:cubicBezTo>
                  <a:pt x="2137143" y="4129746"/>
                  <a:pt x="2130912" y="4144149"/>
                  <a:pt x="2119873" y="4164298"/>
                </a:cubicBezTo>
                <a:cubicBezTo>
                  <a:pt x="2114116" y="4175818"/>
                  <a:pt x="2116876" y="4180137"/>
                  <a:pt x="2122514" y="4180137"/>
                </a:cubicBezTo>
                <a:lnTo>
                  <a:pt x="2131440" y="4175621"/>
                </a:lnTo>
                <a:lnTo>
                  <a:pt x="2134158" y="4164355"/>
                </a:lnTo>
                <a:cubicBezTo>
                  <a:pt x="2145192" y="4144184"/>
                  <a:pt x="2151434" y="4129782"/>
                  <a:pt x="2128396" y="4118257"/>
                </a:cubicBezTo>
                <a:cubicBezTo>
                  <a:pt x="2108244" y="4100964"/>
                  <a:pt x="2128396" y="4077915"/>
                  <a:pt x="2128396" y="4060636"/>
                </a:cubicBezTo>
                <a:cubicBezTo>
                  <a:pt x="2128396" y="4054881"/>
                  <a:pt x="2105369" y="4040464"/>
                  <a:pt x="2105369" y="4020307"/>
                </a:cubicBezTo>
                <a:cubicBezTo>
                  <a:pt x="2102482" y="3974210"/>
                  <a:pt x="2042017" y="3994381"/>
                  <a:pt x="2016103" y="3977087"/>
                </a:cubicBezTo>
                <a:cubicBezTo>
                  <a:pt x="1998825" y="3966286"/>
                  <a:pt x="1984787" y="3952239"/>
                  <a:pt x="1969129" y="3956829"/>
                </a:cubicBezTo>
                <a:close/>
                <a:moveTo>
                  <a:pt x="1949876" y="3933882"/>
                </a:moveTo>
                <a:cubicBezTo>
                  <a:pt x="1946278" y="3933882"/>
                  <a:pt x="1942454" y="3935728"/>
                  <a:pt x="1938445" y="3938850"/>
                </a:cubicBezTo>
                <a:lnTo>
                  <a:pt x="1935185" y="3942132"/>
                </a:lnTo>
                <a:lnTo>
                  <a:pt x="1934561" y="3952287"/>
                </a:lnTo>
                <a:cubicBezTo>
                  <a:pt x="1934202" y="3959845"/>
                  <a:pt x="1934202" y="3967042"/>
                  <a:pt x="1935636" y="3968478"/>
                </a:cubicBezTo>
                <a:cubicBezTo>
                  <a:pt x="1935636" y="3968478"/>
                  <a:pt x="1935636" y="3968478"/>
                  <a:pt x="1938524" y="3968478"/>
                </a:cubicBezTo>
                <a:lnTo>
                  <a:pt x="1948680" y="3961278"/>
                </a:lnTo>
                <a:lnTo>
                  <a:pt x="1948798" y="3952241"/>
                </a:lnTo>
                <a:cubicBezTo>
                  <a:pt x="1949157" y="3944680"/>
                  <a:pt x="1949876" y="3936760"/>
                  <a:pt x="1949876" y="3933882"/>
                </a:cubicBezTo>
                <a:close/>
                <a:moveTo>
                  <a:pt x="4603845" y="3893455"/>
                </a:moveTo>
                <a:lnTo>
                  <a:pt x="4588442" y="3895010"/>
                </a:lnTo>
                <a:lnTo>
                  <a:pt x="4596950" y="3921439"/>
                </a:lnTo>
                <a:cubicBezTo>
                  <a:pt x="4599290" y="3924108"/>
                  <a:pt x="4602438" y="3925622"/>
                  <a:pt x="4606981" y="3925748"/>
                </a:cubicBezTo>
                <a:lnTo>
                  <a:pt x="4617453" y="3923460"/>
                </a:lnTo>
                <a:lnTo>
                  <a:pt x="4612833" y="3921473"/>
                </a:lnTo>
                <a:cubicBezTo>
                  <a:pt x="4608156" y="3916131"/>
                  <a:pt x="4606719" y="3906171"/>
                  <a:pt x="4603845" y="3893455"/>
                </a:cubicBezTo>
                <a:close/>
                <a:moveTo>
                  <a:pt x="1788110" y="3860622"/>
                </a:moveTo>
                <a:cubicBezTo>
                  <a:pt x="1785051" y="3860980"/>
                  <a:pt x="1781632" y="3863858"/>
                  <a:pt x="1777314" y="3871054"/>
                </a:cubicBezTo>
                <a:cubicBezTo>
                  <a:pt x="1765801" y="3891223"/>
                  <a:pt x="1754287" y="3910885"/>
                  <a:pt x="1762933" y="3931054"/>
                </a:cubicBezTo>
                <a:cubicBezTo>
                  <a:pt x="1777314" y="3948330"/>
                  <a:pt x="1791717" y="3945457"/>
                  <a:pt x="1800341" y="3971371"/>
                </a:cubicBezTo>
                <a:cubicBezTo>
                  <a:pt x="1803230" y="3985754"/>
                  <a:pt x="1814744" y="3985754"/>
                  <a:pt x="1826257" y="3997285"/>
                </a:cubicBezTo>
                <a:cubicBezTo>
                  <a:pt x="1835614" y="4010960"/>
                  <a:pt x="1845330" y="4013837"/>
                  <a:pt x="1855090" y="4010462"/>
                </a:cubicBezTo>
                <a:lnTo>
                  <a:pt x="1855414" y="4010258"/>
                </a:lnTo>
                <a:lnTo>
                  <a:pt x="1854729" y="4010249"/>
                </a:lnTo>
                <a:cubicBezTo>
                  <a:pt x="1849908" y="4008241"/>
                  <a:pt x="1845139" y="4004100"/>
                  <a:pt x="1840459" y="3997259"/>
                </a:cubicBezTo>
                <a:cubicBezTo>
                  <a:pt x="1828945" y="3985734"/>
                  <a:pt x="1817421" y="3985734"/>
                  <a:pt x="1814545" y="3971333"/>
                </a:cubicBezTo>
                <a:cubicBezTo>
                  <a:pt x="1805907" y="3945392"/>
                  <a:pt x="1791507" y="3948284"/>
                  <a:pt x="1777118" y="3930990"/>
                </a:cubicBezTo>
                <a:cubicBezTo>
                  <a:pt x="1768480" y="3910833"/>
                  <a:pt x="1779994" y="3891142"/>
                  <a:pt x="1791507" y="3870970"/>
                </a:cubicBezTo>
                <a:lnTo>
                  <a:pt x="1797065" y="3865597"/>
                </a:lnTo>
                <a:lnTo>
                  <a:pt x="1796749" y="3865304"/>
                </a:lnTo>
                <a:cubicBezTo>
                  <a:pt x="1793869" y="3862424"/>
                  <a:pt x="1791169" y="3860263"/>
                  <a:pt x="1788110" y="3860622"/>
                </a:cubicBezTo>
                <a:close/>
                <a:moveTo>
                  <a:pt x="1858864" y="3860132"/>
                </a:moveTo>
                <a:cubicBezTo>
                  <a:pt x="1854859" y="3860447"/>
                  <a:pt x="1850718" y="3861708"/>
                  <a:pt x="1846395" y="3865309"/>
                </a:cubicBezTo>
                <a:cubicBezTo>
                  <a:pt x="1842083" y="3868181"/>
                  <a:pt x="1837766" y="3871059"/>
                  <a:pt x="1833448" y="3873219"/>
                </a:cubicBezTo>
                <a:lnTo>
                  <a:pt x="1826249" y="3875220"/>
                </a:lnTo>
                <a:lnTo>
                  <a:pt x="1834697" y="3876740"/>
                </a:lnTo>
                <a:cubicBezTo>
                  <a:pt x="1843334" y="3876740"/>
                  <a:pt x="1851972" y="3870970"/>
                  <a:pt x="1860621" y="3865215"/>
                </a:cubicBezTo>
                <a:lnTo>
                  <a:pt x="1872732" y="3860186"/>
                </a:lnTo>
                <a:lnTo>
                  <a:pt x="1870516" y="3860626"/>
                </a:lnTo>
                <a:cubicBezTo>
                  <a:pt x="1866737" y="3860446"/>
                  <a:pt x="1862869" y="3859817"/>
                  <a:pt x="1858864" y="3860132"/>
                </a:cubicBezTo>
                <a:close/>
                <a:moveTo>
                  <a:pt x="2564644" y="3852378"/>
                </a:moveTo>
                <a:cubicBezTo>
                  <a:pt x="2561877" y="3851362"/>
                  <a:pt x="2558979" y="3851637"/>
                  <a:pt x="2555971" y="3852861"/>
                </a:cubicBezTo>
                <a:lnTo>
                  <a:pt x="2552870" y="3854910"/>
                </a:lnTo>
                <a:lnTo>
                  <a:pt x="2558110" y="3859740"/>
                </a:lnTo>
                <a:cubicBezTo>
                  <a:pt x="2560593" y="3863683"/>
                  <a:pt x="2562924" y="3869261"/>
                  <a:pt x="2565083" y="3876819"/>
                </a:cubicBezTo>
                <a:cubicBezTo>
                  <a:pt x="2567962" y="3885457"/>
                  <a:pt x="2573718" y="3886899"/>
                  <a:pt x="2579836" y="3885101"/>
                </a:cubicBezTo>
                <a:lnTo>
                  <a:pt x="2583870" y="3882442"/>
                </a:lnTo>
                <a:lnTo>
                  <a:pt x="2579505" y="3876740"/>
                </a:lnTo>
                <a:cubicBezTo>
                  <a:pt x="2575186" y="3861615"/>
                  <a:pt x="2570177" y="3854412"/>
                  <a:pt x="2564644" y="3852378"/>
                </a:cubicBezTo>
                <a:close/>
                <a:moveTo>
                  <a:pt x="5299579" y="3838577"/>
                </a:moveTo>
                <a:lnTo>
                  <a:pt x="5299582" y="3838638"/>
                </a:lnTo>
                <a:lnTo>
                  <a:pt x="5304424" y="3861092"/>
                </a:lnTo>
                <a:lnTo>
                  <a:pt x="5304427" y="3861087"/>
                </a:lnTo>
                <a:close/>
                <a:moveTo>
                  <a:pt x="4403782" y="3825396"/>
                </a:moveTo>
                <a:lnTo>
                  <a:pt x="4392979" y="3826461"/>
                </a:lnTo>
                <a:lnTo>
                  <a:pt x="4410247" y="3830073"/>
                </a:lnTo>
                <a:cubicBezTo>
                  <a:pt x="4425725" y="3834391"/>
                  <a:pt x="4441562" y="3840152"/>
                  <a:pt x="4453068" y="3841598"/>
                </a:cubicBezTo>
                <a:cubicBezTo>
                  <a:pt x="4473249" y="3864619"/>
                  <a:pt x="4496262" y="3870385"/>
                  <a:pt x="4518833" y="3887660"/>
                </a:cubicBezTo>
                <a:cubicBezTo>
                  <a:pt x="4528909" y="3896298"/>
                  <a:pt x="4540431" y="3897740"/>
                  <a:pt x="4552310" y="3897022"/>
                </a:cubicBezTo>
                <a:lnTo>
                  <a:pt x="4558469" y="3896400"/>
                </a:lnTo>
                <a:lnTo>
                  <a:pt x="4550788" y="3895884"/>
                </a:lnTo>
                <a:cubicBezTo>
                  <a:pt x="4545165" y="3894534"/>
                  <a:pt x="4539768" y="3892015"/>
                  <a:pt x="4534731" y="3887697"/>
                </a:cubicBezTo>
                <a:cubicBezTo>
                  <a:pt x="4512181" y="3870397"/>
                  <a:pt x="4489133" y="3864639"/>
                  <a:pt x="4468987" y="3841608"/>
                </a:cubicBezTo>
                <a:cubicBezTo>
                  <a:pt x="4451702" y="3839439"/>
                  <a:pt x="4424701" y="3827554"/>
                  <a:pt x="4403782" y="3825396"/>
                </a:cubicBezTo>
                <a:close/>
                <a:moveTo>
                  <a:pt x="4909892" y="3807035"/>
                </a:moveTo>
                <a:lnTo>
                  <a:pt x="4909877" y="3807045"/>
                </a:lnTo>
                <a:lnTo>
                  <a:pt x="4918143" y="3807046"/>
                </a:lnTo>
                <a:lnTo>
                  <a:pt x="4918181" y="3807035"/>
                </a:lnTo>
                <a:close/>
                <a:moveTo>
                  <a:pt x="4290784" y="3801959"/>
                </a:moveTo>
                <a:lnTo>
                  <a:pt x="4278271" y="3802725"/>
                </a:lnTo>
                <a:lnTo>
                  <a:pt x="4297581" y="3807046"/>
                </a:lnTo>
                <a:cubicBezTo>
                  <a:pt x="4312694" y="3811355"/>
                  <a:pt x="4332670" y="3823777"/>
                  <a:pt x="4351435" y="3827287"/>
                </a:cubicBezTo>
                <a:lnTo>
                  <a:pt x="4367075" y="3827207"/>
                </a:lnTo>
                <a:lnTo>
                  <a:pt x="4348392" y="3821436"/>
                </a:lnTo>
                <a:cubicBezTo>
                  <a:pt x="4335794" y="3816395"/>
                  <a:pt x="4323559" y="3809914"/>
                  <a:pt x="4313486" y="3807035"/>
                </a:cubicBezTo>
                <a:cubicBezTo>
                  <a:pt x="4305206" y="3804156"/>
                  <a:pt x="4297691" y="3802537"/>
                  <a:pt x="4290784" y="3801959"/>
                </a:cubicBezTo>
                <a:close/>
                <a:moveTo>
                  <a:pt x="1939617" y="3774422"/>
                </a:moveTo>
                <a:cubicBezTo>
                  <a:pt x="1937458" y="3774197"/>
                  <a:pt x="1934759" y="3775007"/>
                  <a:pt x="1931880" y="3776267"/>
                </a:cubicBezTo>
                <a:lnTo>
                  <a:pt x="1928762" y="3777825"/>
                </a:lnTo>
                <a:lnTo>
                  <a:pt x="1929879" y="3778910"/>
                </a:lnTo>
                <a:cubicBezTo>
                  <a:pt x="1932768" y="3781782"/>
                  <a:pt x="1947149" y="3799058"/>
                  <a:pt x="1941393" y="3804823"/>
                </a:cubicBezTo>
                <a:cubicBezTo>
                  <a:pt x="1915497" y="3816354"/>
                  <a:pt x="1903984" y="3822099"/>
                  <a:pt x="1892470" y="3845140"/>
                </a:cubicBezTo>
                <a:cubicBezTo>
                  <a:pt x="1888870" y="3852342"/>
                  <a:pt x="1885270" y="3856303"/>
                  <a:pt x="1881627" y="3858419"/>
                </a:cubicBezTo>
                <a:lnTo>
                  <a:pt x="1873397" y="3860054"/>
                </a:lnTo>
                <a:lnTo>
                  <a:pt x="1884732" y="3860536"/>
                </a:lnTo>
                <a:cubicBezTo>
                  <a:pt x="1892289" y="3860895"/>
                  <a:pt x="1899486" y="3859453"/>
                  <a:pt x="1906686" y="3845044"/>
                </a:cubicBezTo>
                <a:cubicBezTo>
                  <a:pt x="1918200" y="3821995"/>
                  <a:pt x="1929724" y="3816240"/>
                  <a:pt x="1955638" y="3804716"/>
                </a:cubicBezTo>
                <a:cubicBezTo>
                  <a:pt x="1961389" y="3798947"/>
                  <a:pt x="1947000" y="3781667"/>
                  <a:pt x="1944113" y="3778790"/>
                </a:cubicBezTo>
                <a:cubicBezTo>
                  <a:pt x="1943394" y="3775909"/>
                  <a:pt x="1941776" y="3774648"/>
                  <a:pt x="1939617" y="3774422"/>
                </a:cubicBezTo>
                <a:close/>
                <a:moveTo>
                  <a:pt x="5525627" y="3760068"/>
                </a:moveTo>
                <a:lnTo>
                  <a:pt x="5527029" y="3777582"/>
                </a:lnTo>
                <a:lnTo>
                  <a:pt x="5527151" y="3777724"/>
                </a:lnTo>
                <a:lnTo>
                  <a:pt x="5525747" y="3760161"/>
                </a:lnTo>
                <a:close/>
                <a:moveTo>
                  <a:pt x="1842347" y="3736474"/>
                </a:moveTo>
                <a:lnTo>
                  <a:pt x="1837016" y="3739424"/>
                </a:lnTo>
                <a:lnTo>
                  <a:pt x="1843527" y="3741485"/>
                </a:lnTo>
                <a:cubicBezTo>
                  <a:pt x="1843527" y="3741485"/>
                  <a:pt x="1843527" y="3741485"/>
                  <a:pt x="1869443" y="3755868"/>
                </a:cubicBezTo>
                <a:cubicBezTo>
                  <a:pt x="1880957" y="3764506"/>
                  <a:pt x="1875200" y="3790420"/>
                  <a:pt x="1901095" y="3784675"/>
                </a:cubicBezTo>
                <a:lnTo>
                  <a:pt x="1902844" y="3783800"/>
                </a:lnTo>
                <a:lnTo>
                  <a:pt x="1901063" y="3783694"/>
                </a:lnTo>
                <a:cubicBezTo>
                  <a:pt x="1891212" y="3778431"/>
                  <a:pt x="1892292" y="3762227"/>
                  <a:pt x="1883648" y="3755741"/>
                </a:cubicBezTo>
                <a:cubicBezTo>
                  <a:pt x="1883648" y="3755741"/>
                  <a:pt x="1883648" y="3755741"/>
                  <a:pt x="1857735" y="3741339"/>
                </a:cubicBezTo>
                <a:cubicBezTo>
                  <a:pt x="1851976" y="3737016"/>
                  <a:pt x="1846936" y="3735754"/>
                  <a:pt x="1842347" y="3736474"/>
                </a:cubicBezTo>
                <a:close/>
                <a:moveTo>
                  <a:pt x="2760912" y="3735570"/>
                </a:moveTo>
                <a:cubicBezTo>
                  <a:pt x="2752274" y="3729815"/>
                  <a:pt x="2734987" y="3764388"/>
                  <a:pt x="2729236" y="3770143"/>
                </a:cubicBezTo>
                <a:cubicBezTo>
                  <a:pt x="2717711" y="3784545"/>
                  <a:pt x="2703322" y="3798947"/>
                  <a:pt x="2686047" y="3813363"/>
                </a:cubicBezTo>
                <a:cubicBezTo>
                  <a:pt x="2686047" y="3813363"/>
                  <a:pt x="2686047" y="3813363"/>
                  <a:pt x="2651495" y="3827765"/>
                </a:cubicBezTo>
                <a:lnTo>
                  <a:pt x="2640641" y="3837921"/>
                </a:lnTo>
                <a:lnTo>
                  <a:pt x="2643121" y="3844873"/>
                </a:lnTo>
                <a:cubicBezTo>
                  <a:pt x="2645143" y="3850543"/>
                  <a:pt x="2647840" y="3858102"/>
                  <a:pt x="2651435" y="3868181"/>
                </a:cubicBezTo>
                <a:cubicBezTo>
                  <a:pt x="2660080" y="3896968"/>
                  <a:pt x="2674462" y="3942564"/>
                  <a:pt x="2662948" y="3971371"/>
                </a:cubicBezTo>
                <a:cubicBezTo>
                  <a:pt x="2651435" y="3997285"/>
                  <a:pt x="2631296" y="4000157"/>
                  <a:pt x="2619783" y="4026071"/>
                </a:cubicBezTo>
                <a:cubicBezTo>
                  <a:pt x="2608269" y="4051985"/>
                  <a:pt x="2619783" y="4057750"/>
                  <a:pt x="2622651" y="4077919"/>
                </a:cubicBezTo>
                <a:cubicBezTo>
                  <a:pt x="2625539" y="4089429"/>
                  <a:pt x="2619783" y="4103832"/>
                  <a:pt x="2622651" y="4115343"/>
                </a:cubicBezTo>
                <a:cubicBezTo>
                  <a:pt x="2628408" y="4123981"/>
                  <a:pt x="2619783" y="4155660"/>
                  <a:pt x="2611137" y="4164298"/>
                </a:cubicBezTo>
                <a:lnTo>
                  <a:pt x="2598646" y="4171027"/>
                </a:lnTo>
                <a:lnTo>
                  <a:pt x="2613324" y="4171662"/>
                </a:lnTo>
                <a:cubicBezTo>
                  <a:pt x="2618678" y="4170942"/>
                  <a:pt x="2623716" y="4168781"/>
                  <a:pt x="2628034" y="4163740"/>
                </a:cubicBezTo>
                <a:cubicBezTo>
                  <a:pt x="2636683" y="4155090"/>
                  <a:pt x="2645305" y="4123409"/>
                  <a:pt x="2639557" y="4114759"/>
                </a:cubicBezTo>
                <a:cubicBezTo>
                  <a:pt x="2636683" y="4103243"/>
                  <a:pt x="2642431" y="4088835"/>
                  <a:pt x="2639557" y="4077320"/>
                </a:cubicBezTo>
                <a:cubicBezTo>
                  <a:pt x="2636683" y="4057154"/>
                  <a:pt x="2625160" y="4051396"/>
                  <a:pt x="2636683" y="4025473"/>
                </a:cubicBezTo>
                <a:cubicBezTo>
                  <a:pt x="2648207" y="3999550"/>
                  <a:pt x="2668353" y="3996658"/>
                  <a:pt x="2679877" y="3970734"/>
                </a:cubicBezTo>
                <a:cubicBezTo>
                  <a:pt x="2691373" y="3941945"/>
                  <a:pt x="2676975" y="3896321"/>
                  <a:pt x="2668353" y="3867531"/>
                </a:cubicBezTo>
                <a:cubicBezTo>
                  <a:pt x="2653955" y="3827200"/>
                  <a:pt x="2653955" y="3827200"/>
                  <a:pt x="2653955" y="3827200"/>
                </a:cubicBezTo>
                <a:cubicBezTo>
                  <a:pt x="2688499" y="3812793"/>
                  <a:pt x="2688499" y="3812793"/>
                  <a:pt x="2688499" y="3812793"/>
                </a:cubicBezTo>
                <a:cubicBezTo>
                  <a:pt x="2705771" y="3798385"/>
                  <a:pt x="2720168" y="3784003"/>
                  <a:pt x="2731692" y="3769596"/>
                </a:cubicBezTo>
                <a:cubicBezTo>
                  <a:pt x="2736024" y="3765278"/>
                  <a:pt x="2746823" y="3744751"/>
                  <a:pt x="2755588" y="3737186"/>
                </a:cubicBezTo>
                <a:lnTo>
                  <a:pt x="2761030" y="3735672"/>
                </a:lnTo>
                <a:close/>
                <a:moveTo>
                  <a:pt x="1774231" y="3732692"/>
                </a:moveTo>
                <a:lnTo>
                  <a:pt x="1770443" y="3738086"/>
                </a:lnTo>
                <a:lnTo>
                  <a:pt x="1775880" y="3750113"/>
                </a:lnTo>
                <a:cubicBezTo>
                  <a:pt x="1780198" y="3761634"/>
                  <a:pt x="1784516" y="3773154"/>
                  <a:pt x="1791717" y="3767399"/>
                </a:cubicBezTo>
                <a:lnTo>
                  <a:pt x="1796096" y="3763308"/>
                </a:lnTo>
                <a:lnTo>
                  <a:pt x="1790069" y="3749979"/>
                </a:lnTo>
                <a:cubicBezTo>
                  <a:pt x="1785751" y="3738455"/>
                  <a:pt x="1781432" y="3726930"/>
                  <a:pt x="1774231" y="3732692"/>
                </a:cubicBezTo>
                <a:close/>
                <a:moveTo>
                  <a:pt x="6389521" y="3727255"/>
                </a:moveTo>
                <a:lnTo>
                  <a:pt x="6388492" y="3734161"/>
                </a:lnTo>
                <a:cubicBezTo>
                  <a:pt x="6384104" y="3745911"/>
                  <a:pt x="6372227" y="3765355"/>
                  <a:pt x="6370066" y="3771836"/>
                </a:cubicBezTo>
                <a:cubicBezTo>
                  <a:pt x="6361423" y="3794883"/>
                  <a:pt x="6349898" y="3815036"/>
                  <a:pt x="6349898" y="3840977"/>
                </a:cubicBezTo>
                <a:cubicBezTo>
                  <a:pt x="6349898" y="3858258"/>
                  <a:pt x="6349898" y="3872665"/>
                  <a:pt x="6341255" y="3889945"/>
                </a:cubicBezTo>
                <a:lnTo>
                  <a:pt x="6341321" y="3891269"/>
                </a:lnTo>
                <a:lnTo>
                  <a:pt x="6348781" y="3867082"/>
                </a:lnTo>
                <a:cubicBezTo>
                  <a:pt x="6349860" y="3859162"/>
                  <a:pt x="6349860" y="3851242"/>
                  <a:pt x="6349860" y="3842598"/>
                </a:cubicBezTo>
                <a:cubicBezTo>
                  <a:pt x="6349860" y="3816689"/>
                  <a:pt x="6361358" y="3796528"/>
                  <a:pt x="6370021" y="3773470"/>
                </a:cubicBezTo>
                <a:cubicBezTo>
                  <a:pt x="6372888" y="3764849"/>
                  <a:pt x="6393049" y="3733170"/>
                  <a:pt x="6389673" y="3727400"/>
                </a:cubicBezTo>
                <a:close/>
                <a:moveTo>
                  <a:pt x="5636764" y="3710000"/>
                </a:moveTo>
                <a:lnTo>
                  <a:pt x="5638769" y="3730643"/>
                </a:lnTo>
                <a:lnTo>
                  <a:pt x="5639060" y="3751619"/>
                </a:lnTo>
                <a:lnTo>
                  <a:pt x="5639173" y="3751591"/>
                </a:lnTo>
                <a:lnTo>
                  <a:pt x="5638898" y="3731722"/>
                </a:lnTo>
                <a:cubicBezTo>
                  <a:pt x="5638600" y="3723802"/>
                  <a:pt x="5638003" y="3715882"/>
                  <a:pt x="5636808" y="3710112"/>
                </a:cubicBezTo>
                <a:close/>
                <a:moveTo>
                  <a:pt x="6102476" y="3655830"/>
                </a:moveTo>
                <a:lnTo>
                  <a:pt x="6102252" y="3656838"/>
                </a:lnTo>
                <a:cubicBezTo>
                  <a:pt x="6102977" y="3659720"/>
                  <a:pt x="6105142" y="3662605"/>
                  <a:pt x="6108025" y="3669812"/>
                </a:cubicBezTo>
                <a:cubicBezTo>
                  <a:pt x="6108025" y="3675559"/>
                  <a:pt x="6116656" y="3684203"/>
                  <a:pt x="6119523" y="3687077"/>
                </a:cubicBezTo>
                <a:lnTo>
                  <a:pt x="6126611" y="3699570"/>
                </a:lnTo>
                <a:lnTo>
                  <a:pt x="6127024" y="3698725"/>
                </a:lnTo>
                <a:cubicBezTo>
                  <a:pt x="6127385" y="3693325"/>
                  <a:pt x="6125224" y="3688286"/>
                  <a:pt x="6119461" y="3685413"/>
                </a:cubicBezTo>
                <a:cubicBezTo>
                  <a:pt x="6116580" y="3682520"/>
                  <a:pt x="6107937" y="3673879"/>
                  <a:pt x="6107937" y="3668112"/>
                </a:cubicBezTo>
                <a:close/>
                <a:moveTo>
                  <a:pt x="5637303" y="3649166"/>
                </a:moveTo>
                <a:lnTo>
                  <a:pt x="5635027" y="3668058"/>
                </a:lnTo>
                <a:cubicBezTo>
                  <a:pt x="5633699" y="3674133"/>
                  <a:pt x="5631988" y="3679532"/>
                  <a:pt x="5630427" y="3683130"/>
                </a:cubicBezTo>
                <a:cubicBezTo>
                  <a:pt x="5627785" y="3687451"/>
                  <a:pt x="5629345" y="3691769"/>
                  <a:pt x="5631567" y="3696087"/>
                </a:cubicBezTo>
                <a:lnTo>
                  <a:pt x="5631621" y="3696224"/>
                </a:lnTo>
                <a:lnTo>
                  <a:pt x="5630565" y="3684203"/>
                </a:lnTo>
                <a:cubicBezTo>
                  <a:pt x="5633687" y="3677008"/>
                  <a:pt x="5637405" y="3662605"/>
                  <a:pt x="5637465" y="3650001"/>
                </a:cubicBezTo>
                <a:close/>
                <a:moveTo>
                  <a:pt x="6216737" y="3613615"/>
                </a:moveTo>
                <a:lnTo>
                  <a:pt x="6217033" y="3639306"/>
                </a:lnTo>
                <a:lnTo>
                  <a:pt x="6217040" y="3639402"/>
                </a:lnTo>
                <a:lnTo>
                  <a:pt x="6216740" y="3613640"/>
                </a:lnTo>
                <a:close/>
                <a:moveTo>
                  <a:pt x="2824612" y="3573884"/>
                </a:moveTo>
                <a:cubicBezTo>
                  <a:pt x="2817774" y="3574243"/>
                  <a:pt x="2811296" y="3575682"/>
                  <a:pt x="2809853" y="3579998"/>
                </a:cubicBezTo>
                <a:cubicBezTo>
                  <a:pt x="2809853" y="3588645"/>
                  <a:pt x="2806977" y="3600169"/>
                  <a:pt x="2806977" y="3605924"/>
                </a:cubicBezTo>
                <a:cubicBezTo>
                  <a:pt x="2806977" y="3623218"/>
                  <a:pt x="2827128" y="3623218"/>
                  <a:pt x="2827128" y="3640497"/>
                </a:cubicBezTo>
                <a:cubicBezTo>
                  <a:pt x="2821377" y="3660669"/>
                  <a:pt x="2821377" y="3672193"/>
                  <a:pt x="2821377" y="3692364"/>
                </a:cubicBezTo>
                <a:cubicBezTo>
                  <a:pt x="2824253" y="3700997"/>
                  <a:pt x="2827128" y="3709644"/>
                  <a:pt x="2818490" y="3715398"/>
                </a:cubicBezTo>
                <a:cubicBezTo>
                  <a:pt x="2807698" y="3719726"/>
                  <a:pt x="2801759" y="3737010"/>
                  <a:pt x="2797033" y="3746601"/>
                </a:cubicBezTo>
                <a:lnTo>
                  <a:pt x="2793346" y="3751783"/>
                </a:lnTo>
                <a:lnTo>
                  <a:pt x="2795059" y="3752296"/>
                </a:lnTo>
                <a:cubicBezTo>
                  <a:pt x="2800807" y="3749430"/>
                  <a:pt x="2806555" y="3720615"/>
                  <a:pt x="2820953" y="3714857"/>
                </a:cubicBezTo>
                <a:cubicBezTo>
                  <a:pt x="2829603" y="3709099"/>
                  <a:pt x="2826729" y="3700449"/>
                  <a:pt x="2823855" y="3691825"/>
                </a:cubicBezTo>
                <a:cubicBezTo>
                  <a:pt x="2823855" y="3671660"/>
                  <a:pt x="2823855" y="3660144"/>
                  <a:pt x="2829603" y="3639979"/>
                </a:cubicBezTo>
                <a:cubicBezTo>
                  <a:pt x="2829603" y="3622679"/>
                  <a:pt x="2809457" y="3622679"/>
                  <a:pt x="2809457" y="3605406"/>
                </a:cubicBezTo>
                <a:cubicBezTo>
                  <a:pt x="2809457" y="3599648"/>
                  <a:pt x="2812331" y="3588132"/>
                  <a:pt x="2812331" y="3579482"/>
                </a:cubicBezTo>
                <a:lnTo>
                  <a:pt x="2825766" y="3573908"/>
                </a:lnTo>
                <a:close/>
                <a:moveTo>
                  <a:pt x="1748053" y="3535041"/>
                </a:moveTo>
                <a:cubicBezTo>
                  <a:pt x="1741695" y="3533660"/>
                  <a:pt x="1736057" y="3534378"/>
                  <a:pt x="1734623" y="3542773"/>
                </a:cubicBezTo>
                <a:cubicBezTo>
                  <a:pt x="1734623" y="3551431"/>
                  <a:pt x="1742774" y="3551431"/>
                  <a:pt x="1734623" y="3562942"/>
                </a:cubicBezTo>
                <a:cubicBezTo>
                  <a:pt x="1722635" y="3577345"/>
                  <a:pt x="1722635" y="3585983"/>
                  <a:pt x="1734623" y="3603259"/>
                </a:cubicBezTo>
                <a:cubicBezTo>
                  <a:pt x="1739906" y="3609004"/>
                  <a:pt x="1746137" y="3657959"/>
                  <a:pt x="1739906" y="3663724"/>
                </a:cubicBezTo>
                <a:cubicBezTo>
                  <a:pt x="1734623" y="3683893"/>
                  <a:pt x="1742774" y="3721317"/>
                  <a:pt x="1731260" y="3738593"/>
                </a:cubicBezTo>
                <a:cubicBezTo>
                  <a:pt x="1728867" y="3741485"/>
                  <a:pt x="1719747" y="3767399"/>
                  <a:pt x="1734623" y="3761634"/>
                </a:cubicBezTo>
                <a:lnTo>
                  <a:pt x="1741013" y="3755963"/>
                </a:lnTo>
                <a:lnTo>
                  <a:pt x="1740642" y="3753220"/>
                </a:lnTo>
                <a:cubicBezTo>
                  <a:pt x="1741363" y="3747098"/>
                  <a:pt x="1744244" y="3739893"/>
                  <a:pt x="1745442" y="3738447"/>
                </a:cubicBezTo>
                <a:cubicBezTo>
                  <a:pt x="1756956" y="3721168"/>
                  <a:pt x="1748797" y="3683717"/>
                  <a:pt x="1754080" y="3663546"/>
                </a:cubicBezTo>
                <a:cubicBezTo>
                  <a:pt x="1760322" y="3657791"/>
                  <a:pt x="1754080" y="3608816"/>
                  <a:pt x="1748797" y="3603047"/>
                </a:cubicBezTo>
                <a:cubicBezTo>
                  <a:pt x="1736804" y="3585767"/>
                  <a:pt x="1736804" y="3577121"/>
                  <a:pt x="1748797" y="3562719"/>
                </a:cubicBezTo>
                <a:cubicBezTo>
                  <a:pt x="1756956" y="3551194"/>
                  <a:pt x="1748797" y="3551194"/>
                  <a:pt x="1748797" y="3542547"/>
                </a:cubicBezTo>
                <a:lnTo>
                  <a:pt x="1752812" y="3536344"/>
                </a:lnTo>
                <a:close/>
                <a:moveTo>
                  <a:pt x="2840225" y="3521710"/>
                </a:moveTo>
                <a:cubicBezTo>
                  <a:pt x="2835771" y="3521756"/>
                  <a:pt x="2832891" y="3522867"/>
                  <a:pt x="2832891" y="3525748"/>
                </a:cubicBezTo>
                <a:cubicBezTo>
                  <a:pt x="2830734" y="3529704"/>
                  <a:pt x="2852871" y="3548522"/>
                  <a:pt x="2851925" y="3562546"/>
                </a:cubicBezTo>
                <a:lnTo>
                  <a:pt x="2842028" y="3573682"/>
                </a:lnTo>
                <a:lnTo>
                  <a:pt x="2844000" y="3573724"/>
                </a:lnTo>
                <a:cubicBezTo>
                  <a:pt x="2872796" y="3562209"/>
                  <a:pt x="2832477" y="3530501"/>
                  <a:pt x="2835351" y="3525234"/>
                </a:cubicBezTo>
                <a:lnTo>
                  <a:pt x="2841445" y="3521881"/>
                </a:lnTo>
                <a:close/>
                <a:moveTo>
                  <a:pt x="1806106" y="3501508"/>
                </a:moveTo>
                <a:cubicBezTo>
                  <a:pt x="1799630" y="3500787"/>
                  <a:pt x="1793151" y="3501505"/>
                  <a:pt x="1788828" y="3502942"/>
                </a:cubicBezTo>
                <a:cubicBezTo>
                  <a:pt x="1774080" y="3509420"/>
                  <a:pt x="1783079" y="3530487"/>
                  <a:pt x="1777567" y="3537978"/>
                </a:cubicBezTo>
                <a:lnTo>
                  <a:pt x="1775216" y="3538362"/>
                </a:lnTo>
                <a:lnTo>
                  <a:pt x="1779994" y="3539670"/>
                </a:lnTo>
                <a:cubicBezTo>
                  <a:pt x="1805907" y="3545904"/>
                  <a:pt x="1783349" y="3511346"/>
                  <a:pt x="1803032" y="3502699"/>
                </a:cubicBezTo>
                <a:lnTo>
                  <a:pt x="1807975" y="3502288"/>
                </a:lnTo>
                <a:close/>
                <a:moveTo>
                  <a:pt x="5633769" y="3471252"/>
                </a:moveTo>
                <a:lnTo>
                  <a:pt x="5633246" y="3497862"/>
                </a:lnTo>
                <a:cubicBezTo>
                  <a:pt x="5630065" y="3505780"/>
                  <a:pt x="5623703" y="3512259"/>
                  <a:pt x="5613621" y="3516580"/>
                </a:cubicBezTo>
                <a:cubicBezTo>
                  <a:pt x="5590571" y="3522345"/>
                  <a:pt x="5593449" y="3522345"/>
                  <a:pt x="5593449" y="3542018"/>
                </a:cubicBezTo>
                <a:lnTo>
                  <a:pt x="5592143" y="3546029"/>
                </a:lnTo>
                <a:lnTo>
                  <a:pt x="5581499" y="3567324"/>
                </a:lnTo>
                <a:lnTo>
                  <a:pt x="5579041" y="3570821"/>
                </a:lnTo>
                <a:lnTo>
                  <a:pt x="5579278" y="3571768"/>
                </a:lnTo>
                <a:lnTo>
                  <a:pt x="5581499" y="3567324"/>
                </a:lnTo>
                <a:lnTo>
                  <a:pt x="5588407" y="3557498"/>
                </a:lnTo>
                <a:lnTo>
                  <a:pt x="5592143" y="3546029"/>
                </a:lnTo>
                <a:lnTo>
                  <a:pt x="5593620" y="3543073"/>
                </a:lnTo>
                <a:cubicBezTo>
                  <a:pt x="5593620" y="3523410"/>
                  <a:pt x="5590721" y="3523410"/>
                  <a:pt x="5613780" y="3517640"/>
                </a:cubicBezTo>
                <a:cubicBezTo>
                  <a:pt x="5633910" y="3508996"/>
                  <a:pt x="5639197" y="3491731"/>
                  <a:pt x="5633910" y="3471569"/>
                </a:cubicBezTo>
                <a:close/>
                <a:moveTo>
                  <a:pt x="5072229" y="3404241"/>
                </a:moveTo>
                <a:lnTo>
                  <a:pt x="5071892" y="3409641"/>
                </a:lnTo>
                <a:lnTo>
                  <a:pt x="5078213" y="3412912"/>
                </a:lnTo>
                <a:cubicBezTo>
                  <a:pt x="5095498" y="3415789"/>
                  <a:pt x="5107028" y="3421542"/>
                  <a:pt x="5124313" y="3427307"/>
                </a:cubicBezTo>
                <a:cubicBezTo>
                  <a:pt x="5131517" y="3428746"/>
                  <a:pt x="5137999" y="3428746"/>
                  <a:pt x="5144481" y="3427306"/>
                </a:cubicBezTo>
                <a:lnTo>
                  <a:pt x="5144500" y="3427298"/>
                </a:lnTo>
                <a:lnTo>
                  <a:pt x="5141344" y="3427299"/>
                </a:lnTo>
                <a:cubicBezTo>
                  <a:pt x="5124045" y="3421541"/>
                  <a:pt x="5112549" y="3415783"/>
                  <a:pt x="5095249" y="3412891"/>
                </a:cubicBezTo>
                <a:cubicBezTo>
                  <a:pt x="5086627" y="3410025"/>
                  <a:pt x="5083753" y="3404241"/>
                  <a:pt x="5072229" y="3404241"/>
                </a:cubicBezTo>
                <a:close/>
                <a:moveTo>
                  <a:pt x="5778046" y="3316136"/>
                </a:moveTo>
                <a:lnTo>
                  <a:pt x="5777360" y="3332270"/>
                </a:lnTo>
                <a:cubicBezTo>
                  <a:pt x="5768718" y="3340912"/>
                  <a:pt x="5739903" y="3358196"/>
                  <a:pt x="5725505" y="3363949"/>
                </a:cubicBezTo>
                <a:cubicBezTo>
                  <a:pt x="5705332" y="3372591"/>
                  <a:pt x="5711097" y="3389875"/>
                  <a:pt x="5682282" y="3381233"/>
                </a:cubicBezTo>
                <a:cubicBezTo>
                  <a:pt x="5645314" y="3366838"/>
                  <a:pt x="5662120" y="3398505"/>
                  <a:pt x="5645314" y="3407147"/>
                </a:cubicBezTo>
                <a:cubicBezTo>
                  <a:pt x="5639069" y="3410023"/>
                  <a:pt x="5622264" y="3407147"/>
                  <a:pt x="5622264" y="3412912"/>
                </a:cubicBezTo>
                <a:cubicBezTo>
                  <a:pt x="5622264" y="3424431"/>
                  <a:pt x="5621422" y="3435230"/>
                  <a:pt x="5622441" y="3444949"/>
                </a:cubicBezTo>
                <a:lnTo>
                  <a:pt x="5622579" y="3445260"/>
                </a:lnTo>
                <a:lnTo>
                  <a:pt x="5622412" y="3413959"/>
                </a:lnTo>
                <a:cubicBezTo>
                  <a:pt x="5622412" y="3408211"/>
                  <a:pt x="5639197" y="3411085"/>
                  <a:pt x="5645439" y="3408211"/>
                </a:cubicBezTo>
                <a:cubicBezTo>
                  <a:pt x="5662224" y="3399567"/>
                  <a:pt x="5645439" y="3367888"/>
                  <a:pt x="5682385" y="3382280"/>
                </a:cubicBezTo>
                <a:cubicBezTo>
                  <a:pt x="5711177" y="3390923"/>
                  <a:pt x="5705412" y="3373636"/>
                  <a:pt x="5725573" y="3365015"/>
                </a:cubicBezTo>
                <a:cubicBezTo>
                  <a:pt x="5739969" y="3359244"/>
                  <a:pt x="5768761" y="3341957"/>
                  <a:pt x="5777393" y="3333313"/>
                </a:cubicBezTo>
                <a:cubicBezTo>
                  <a:pt x="5781709" y="3327554"/>
                  <a:pt x="5780267" y="3321795"/>
                  <a:pt x="5778109" y="3316396"/>
                </a:cubicBezTo>
                <a:close/>
                <a:moveTo>
                  <a:pt x="1811440" y="3281634"/>
                </a:moveTo>
                <a:lnTo>
                  <a:pt x="1806429" y="3283316"/>
                </a:lnTo>
                <a:lnTo>
                  <a:pt x="1811855" y="3284102"/>
                </a:lnTo>
                <a:cubicBezTo>
                  <a:pt x="1823368" y="3289847"/>
                  <a:pt x="1820500" y="3312888"/>
                  <a:pt x="1837771" y="3315781"/>
                </a:cubicBezTo>
                <a:lnTo>
                  <a:pt x="1849712" y="3314186"/>
                </a:lnTo>
                <a:lnTo>
                  <a:pt x="1842256" y="3310077"/>
                </a:lnTo>
                <a:cubicBezTo>
                  <a:pt x="1835239" y="3302111"/>
                  <a:pt x="1834702" y="3288067"/>
                  <a:pt x="1826059" y="3283750"/>
                </a:cubicBezTo>
                <a:cubicBezTo>
                  <a:pt x="1821021" y="3281589"/>
                  <a:pt x="1816163" y="3281048"/>
                  <a:pt x="1811440" y="3281634"/>
                </a:cubicBezTo>
                <a:close/>
                <a:moveTo>
                  <a:pt x="5820573" y="3251639"/>
                </a:moveTo>
                <a:lnTo>
                  <a:pt x="5814235" y="3252935"/>
                </a:lnTo>
                <a:lnTo>
                  <a:pt x="5812295" y="3253010"/>
                </a:lnTo>
                <a:lnTo>
                  <a:pt x="5811742" y="3253445"/>
                </a:lnTo>
                <a:lnTo>
                  <a:pt x="5808916" y="3254022"/>
                </a:lnTo>
                <a:lnTo>
                  <a:pt x="5803644" y="3259811"/>
                </a:lnTo>
                <a:lnTo>
                  <a:pt x="5801698" y="3261341"/>
                </a:lnTo>
                <a:lnTo>
                  <a:pt x="5798742" y="3265193"/>
                </a:lnTo>
                <a:lnTo>
                  <a:pt x="5787293" y="3277764"/>
                </a:lnTo>
                <a:lnTo>
                  <a:pt x="5782391" y="3286503"/>
                </a:lnTo>
                <a:lnTo>
                  <a:pt x="5781310" y="3287912"/>
                </a:lnTo>
                <a:lnTo>
                  <a:pt x="5779149" y="3292284"/>
                </a:lnTo>
                <a:lnTo>
                  <a:pt x="5774483" y="3300602"/>
                </a:lnTo>
                <a:lnTo>
                  <a:pt x="5774666" y="3301352"/>
                </a:lnTo>
                <a:lnTo>
                  <a:pt x="5779149" y="3292284"/>
                </a:lnTo>
                <a:lnTo>
                  <a:pt x="5782391" y="3286503"/>
                </a:lnTo>
                <a:lnTo>
                  <a:pt x="5798742" y="3265193"/>
                </a:lnTo>
                <a:lnTo>
                  <a:pt x="5803644" y="3259811"/>
                </a:lnTo>
                <a:lnTo>
                  <a:pt x="5811742" y="3253445"/>
                </a:lnTo>
                <a:lnTo>
                  <a:pt x="5814235" y="3252935"/>
                </a:lnTo>
                <a:lnTo>
                  <a:pt x="5820581" y="3252690"/>
                </a:lnTo>
                <a:cubicBezTo>
                  <a:pt x="5832111" y="3261334"/>
                  <a:pt x="5837844" y="3290116"/>
                  <a:pt x="5852240" y="3298760"/>
                </a:cubicBezTo>
                <a:cubicBezTo>
                  <a:pt x="5863769" y="3304530"/>
                  <a:pt x="5915589" y="3278599"/>
                  <a:pt x="5915589" y="3264207"/>
                </a:cubicBezTo>
                <a:lnTo>
                  <a:pt x="5915597" y="3263238"/>
                </a:lnTo>
                <a:lnTo>
                  <a:pt x="5907369" y="3275441"/>
                </a:lnTo>
                <a:cubicBezTo>
                  <a:pt x="5892244" y="3288536"/>
                  <a:pt x="5860913" y="3302038"/>
                  <a:pt x="5852266" y="3297714"/>
                </a:cubicBezTo>
                <a:cubicBezTo>
                  <a:pt x="5837868" y="3289072"/>
                  <a:pt x="5832103" y="3260281"/>
                  <a:pt x="5820573" y="3251639"/>
                </a:cubicBezTo>
                <a:close/>
                <a:moveTo>
                  <a:pt x="1693607" y="3226504"/>
                </a:moveTo>
                <a:cubicBezTo>
                  <a:pt x="1690009" y="3225781"/>
                  <a:pt x="1685691" y="3226499"/>
                  <a:pt x="1682813" y="3229381"/>
                </a:cubicBezTo>
                <a:cubicBezTo>
                  <a:pt x="1674167" y="3235147"/>
                  <a:pt x="1659785" y="3240912"/>
                  <a:pt x="1654029" y="3249550"/>
                </a:cubicBezTo>
                <a:cubicBezTo>
                  <a:pt x="1648272" y="3261060"/>
                  <a:pt x="1645383" y="3272571"/>
                  <a:pt x="1633870" y="3281209"/>
                </a:cubicBezTo>
                <a:cubicBezTo>
                  <a:pt x="1633870" y="3281209"/>
                  <a:pt x="1633870" y="3281209"/>
                  <a:pt x="1628113" y="3286974"/>
                </a:cubicBezTo>
                <a:cubicBezTo>
                  <a:pt x="1619488" y="3301377"/>
                  <a:pt x="1633870" y="3304250"/>
                  <a:pt x="1639627" y="3312888"/>
                </a:cubicBezTo>
                <a:cubicBezTo>
                  <a:pt x="1642515" y="3318653"/>
                  <a:pt x="1648272" y="3330164"/>
                  <a:pt x="1654029" y="3330164"/>
                </a:cubicBezTo>
                <a:lnTo>
                  <a:pt x="1661828" y="3324876"/>
                </a:lnTo>
                <a:lnTo>
                  <a:pt x="1659898" y="3323365"/>
                </a:lnTo>
                <a:cubicBezTo>
                  <a:pt x="1657378" y="3319763"/>
                  <a:pt x="1655218" y="3315439"/>
                  <a:pt x="1653780" y="3312554"/>
                </a:cubicBezTo>
                <a:cubicBezTo>
                  <a:pt x="1648018" y="3303922"/>
                  <a:pt x="1633629" y="3301030"/>
                  <a:pt x="1642267" y="3286628"/>
                </a:cubicBezTo>
                <a:cubicBezTo>
                  <a:pt x="1648018" y="3280873"/>
                  <a:pt x="1648018" y="3280873"/>
                  <a:pt x="1648018" y="3280873"/>
                </a:cubicBezTo>
                <a:cubicBezTo>
                  <a:pt x="1659543" y="3272226"/>
                  <a:pt x="1662418" y="3260702"/>
                  <a:pt x="1668180" y="3249177"/>
                </a:cubicBezTo>
                <a:cubicBezTo>
                  <a:pt x="1671056" y="3244854"/>
                  <a:pt x="1676094" y="3241253"/>
                  <a:pt x="1681493" y="3238013"/>
                </a:cubicBezTo>
                <a:lnTo>
                  <a:pt x="1696634" y="3229202"/>
                </a:lnTo>
                <a:close/>
                <a:moveTo>
                  <a:pt x="2017541" y="3222888"/>
                </a:moveTo>
                <a:lnTo>
                  <a:pt x="2007783" y="3224353"/>
                </a:lnTo>
                <a:lnTo>
                  <a:pt x="2011649" y="3225288"/>
                </a:lnTo>
                <a:cubicBezTo>
                  <a:pt x="2013896" y="3227044"/>
                  <a:pt x="2015513" y="3230105"/>
                  <a:pt x="2016230" y="3235147"/>
                </a:cubicBezTo>
                <a:cubicBezTo>
                  <a:pt x="2019119" y="3269698"/>
                  <a:pt x="2024876" y="3278336"/>
                  <a:pt x="1998960" y="3298505"/>
                </a:cubicBezTo>
                <a:cubicBezTo>
                  <a:pt x="1990335" y="3304250"/>
                  <a:pt x="1984579" y="3312888"/>
                  <a:pt x="1975933" y="3321526"/>
                </a:cubicBezTo>
                <a:cubicBezTo>
                  <a:pt x="1975933" y="3321526"/>
                  <a:pt x="1975933" y="3321526"/>
                  <a:pt x="1935636" y="3358970"/>
                </a:cubicBezTo>
                <a:cubicBezTo>
                  <a:pt x="1924122" y="3370481"/>
                  <a:pt x="1929879" y="3376246"/>
                  <a:pt x="1929879" y="3390649"/>
                </a:cubicBezTo>
                <a:cubicBezTo>
                  <a:pt x="1929879" y="3393522"/>
                  <a:pt x="1903984" y="3428073"/>
                  <a:pt x="1898227" y="3430966"/>
                </a:cubicBezTo>
                <a:cubicBezTo>
                  <a:pt x="1878068" y="3436711"/>
                  <a:pt x="1852173" y="3422328"/>
                  <a:pt x="1869443" y="3456880"/>
                </a:cubicBezTo>
                <a:cubicBezTo>
                  <a:pt x="1872311" y="3459752"/>
                  <a:pt x="1878068" y="3462625"/>
                  <a:pt x="1878068" y="3465518"/>
                </a:cubicBezTo>
                <a:cubicBezTo>
                  <a:pt x="1878068" y="3471263"/>
                  <a:pt x="1872311" y="3474156"/>
                  <a:pt x="1872311" y="3482793"/>
                </a:cubicBezTo>
                <a:cubicBezTo>
                  <a:pt x="1869443" y="3494304"/>
                  <a:pt x="1875200" y="3508707"/>
                  <a:pt x="1857930" y="3511580"/>
                </a:cubicBezTo>
                <a:lnTo>
                  <a:pt x="1846235" y="3515482"/>
                </a:lnTo>
                <a:lnTo>
                  <a:pt x="1846623" y="3515797"/>
                </a:lnTo>
                <a:cubicBezTo>
                  <a:pt x="1854315" y="3519986"/>
                  <a:pt x="1859178" y="3515662"/>
                  <a:pt x="1872135" y="3511346"/>
                </a:cubicBezTo>
                <a:cubicBezTo>
                  <a:pt x="1889411" y="3508454"/>
                  <a:pt x="1883648" y="3494052"/>
                  <a:pt x="1886535" y="3482528"/>
                </a:cubicBezTo>
                <a:cubicBezTo>
                  <a:pt x="1886535" y="3473895"/>
                  <a:pt x="1892286" y="3471003"/>
                  <a:pt x="1892286" y="3465248"/>
                </a:cubicBezTo>
                <a:cubicBezTo>
                  <a:pt x="1892286" y="3462371"/>
                  <a:pt x="1886535" y="3459479"/>
                  <a:pt x="1883648" y="3456602"/>
                </a:cubicBezTo>
                <a:cubicBezTo>
                  <a:pt x="1866373" y="3422028"/>
                  <a:pt x="1892286" y="3436430"/>
                  <a:pt x="1912449" y="3430675"/>
                </a:cubicBezTo>
                <a:cubicBezTo>
                  <a:pt x="1918200" y="3427798"/>
                  <a:pt x="1944113" y="3393225"/>
                  <a:pt x="1944113" y="3390347"/>
                </a:cubicBezTo>
                <a:cubicBezTo>
                  <a:pt x="1944113" y="3375931"/>
                  <a:pt x="1938362" y="3370176"/>
                  <a:pt x="1949876" y="3358652"/>
                </a:cubicBezTo>
                <a:cubicBezTo>
                  <a:pt x="1949876" y="3358652"/>
                  <a:pt x="1949876" y="3358652"/>
                  <a:pt x="1990190" y="3321201"/>
                </a:cubicBezTo>
                <a:cubicBezTo>
                  <a:pt x="1998828" y="3312554"/>
                  <a:pt x="2004590" y="3303922"/>
                  <a:pt x="2013228" y="3298152"/>
                </a:cubicBezTo>
                <a:cubicBezTo>
                  <a:pt x="2039141" y="3277981"/>
                  <a:pt x="2033379" y="3269349"/>
                  <a:pt x="2030503" y="3234776"/>
                </a:cubicBezTo>
                <a:cubicBezTo>
                  <a:pt x="2029060" y="3224690"/>
                  <a:pt x="2024020" y="3222528"/>
                  <a:pt x="2017541" y="3222888"/>
                </a:cubicBezTo>
                <a:close/>
                <a:moveTo>
                  <a:pt x="5957134" y="3184313"/>
                </a:moveTo>
                <a:lnTo>
                  <a:pt x="5944466" y="3188768"/>
                </a:lnTo>
                <a:cubicBezTo>
                  <a:pt x="5924298" y="3198605"/>
                  <a:pt x="5917816" y="3208563"/>
                  <a:pt x="5916016" y="3220382"/>
                </a:cubicBezTo>
                <a:lnTo>
                  <a:pt x="5916008" y="3221304"/>
                </a:lnTo>
                <a:lnTo>
                  <a:pt x="5923288" y="3204878"/>
                </a:lnTo>
                <a:cubicBezTo>
                  <a:pt x="5927652" y="3199680"/>
                  <a:pt x="5934309" y="3194729"/>
                  <a:pt x="5944381" y="3189807"/>
                </a:cubicBezTo>
                <a:cubicBezTo>
                  <a:pt x="5953013" y="3186684"/>
                  <a:pt x="5956612" y="3186684"/>
                  <a:pt x="5957332" y="3185245"/>
                </a:cubicBezTo>
                <a:close/>
                <a:moveTo>
                  <a:pt x="4733910" y="3176927"/>
                </a:moveTo>
                <a:cubicBezTo>
                  <a:pt x="4728689" y="3175890"/>
                  <a:pt x="4724728" y="3176100"/>
                  <a:pt x="4723286" y="3178260"/>
                </a:cubicBezTo>
                <a:cubicBezTo>
                  <a:pt x="4718969" y="3182343"/>
                  <a:pt x="4718250" y="3189430"/>
                  <a:pt x="4716450" y="3194774"/>
                </a:cubicBezTo>
                <a:lnTo>
                  <a:pt x="4714584" y="3197561"/>
                </a:lnTo>
                <a:lnTo>
                  <a:pt x="4718530" y="3199746"/>
                </a:lnTo>
                <a:cubicBezTo>
                  <a:pt x="4727166" y="3202625"/>
                  <a:pt x="4730047" y="3199023"/>
                  <a:pt x="4731847" y="3193681"/>
                </a:cubicBezTo>
                <a:lnTo>
                  <a:pt x="4738183" y="3178370"/>
                </a:lnTo>
                <a:close/>
                <a:moveTo>
                  <a:pt x="1842180" y="3173572"/>
                </a:moveTo>
                <a:cubicBezTo>
                  <a:pt x="1837232" y="3172875"/>
                  <a:pt x="1832014" y="3176234"/>
                  <a:pt x="1826257" y="3186192"/>
                </a:cubicBezTo>
                <a:cubicBezTo>
                  <a:pt x="1814744" y="3200595"/>
                  <a:pt x="1797473" y="3214978"/>
                  <a:pt x="1788828" y="3229381"/>
                </a:cubicBezTo>
                <a:cubicBezTo>
                  <a:pt x="1771557" y="3258188"/>
                  <a:pt x="1762933" y="3269698"/>
                  <a:pt x="1728867" y="3275464"/>
                </a:cubicBezTo>
                <a:cubicBezTo>
                  <a:pt x="1728867" y="3275464"/>
                  <a:pt x="1728867" y="3275464"/>
                  <a:pt x="1717353" y="3286974"/>
                </a:cubicBezTo>
                <a:cubicBezTo>
                  <a:pt x="1719747" y="3298505"/>
                  <a:pt x="1711596" y="3310015"/>
                  <a:pt x="1731260" y="3310015"/>
                </a:cubicBezTo>
                <a:cubicBezTo>
                  <a:pt x="1735583" y="3310015"/>
                  <a:pt x="1740019" y="3310015"/>
                  <a:pt x="1744396" y="3309295"/>
                </a:cubicBezTo>
                <a:lnTo>
                  <a:pt x="1744588" y="3309219"/>
                </a:lnTo>
                <a:lnTo>
                  <a:pt x="1731999" y="3302474"/>
                </a:lnTo>
                <a:cubicBezTo>
                  <a:pt x="1731279" y="3298152"/>
                  <a:pt x="1732720" y="3292390"/>
                  <a:pt x="1731521" y="3286628"/>
                </a:cubicBezTo>
                <a:cubicBezTo>
                  <a:pt x="1743046" y="3275104"/>
                  <a:pt x="1743046" y="3275104"/>
                  <a:pt x="1743046" y="3275104"/>
                </a:cubicBezTo>
                <a:cubicBezTo>
                  <a:pt x="1777118" y="3269349"/>
                  <a:pt x="1785756" y="3257824"/>
                  <a:pt x="1803032" y="3229006"/>
                </a:cubicBezTo>
                <a:cubicBezTo>
                  <a:pt x="1811670" y="3214604"/>
                  <a:pt x="1828945" y="3200202"/>
                  <a:pt x="1840459" y="3185801"/>
                </a:cubicBezTo>
                <a:lnTo>
                  <a:pt x="1847058" y="3177569"/>
                </a:lnTo>
                <a:close/>
                <a:moveTo>
                  <a:pt x="4654639" y="3172017"/>
                </a:moveTo>
                <a:lnTo>
                  <a:pt x="4651528" y="3172581"/>
                </a:lnTo>
                <a:lnTo>
                  <a:pt x="4642253" y="3173407"/>
                </a:lnTo>
                <a:lnTo>
                  <a:pt x="4636845" y="3175243"/>
                </a:lnTo>
                <a:lnTo>
                  <a:pt x="4604954" y="3181023"/>
                </a:lnTo>
                <a:cubicBezTo>
                  <a:pt x="4591272" y="3186427"/>
                  <a:pt x="4578311" y="3193632"/>
                  <a:pt x="4559588" y="3200836"/>
                </a:cubicBezTo>
                <a:cubicBezTo>
                  <a:pt x="4551667" y="3204440"/>
                  <a:pt x="4545185" y="3207503"/>
                  <a:pt x="4539649" y="3209530"/>
                </a:cubicBezTo>
                <a:lnTo>
                  <a:pt x="4538740" y="3209688"/>
                </a:lnTo>
                <a:lnTo>
                  <a:pt x="4540845" y="3210910"/>
                </a:lnTo>
                <a:cubicBezTo>
                  <a:pt x="4549122" y="3211991"/>
                  <a:pt x="4559202" y="3206950"/>
                  <a:pt x="4575050" y="3199746"/>
                </a:cubicBezTo>
                <a:cubicBezTo>
                  <a:pt x="4589081" y="3194343"/>
                  <a:pt x="4599876" y="3188940"/>
                  <a:pt x="4610165" y="3184297"/>
                </a:cubicBezTo>
                <a:lnTo>
                  <a:pt x="4636845" y="3175243"/>
                </a:lnTo>
                <a:lnTo>
                  <a:pt x="4651528" y="3172581"/>
                </a:lnTo>
                <a:lnTo>
                  <a:pt x="4655036" y="3172269"/>
                </a:lnTo>
                <a:close/>
                <a:moveTo>
                  <a:pt x="5117048" y="3156540"/>
                </a:moveTo>
                <a:lnTo>
                  <a:pt x="5099649" y="3159026"/>
                </a:lnTo>
                <a:cubicBezTo>
                  <a:pt x="5097128" y="3159387"/>
                  <a:pt x="5097128" y="3159387"/>
                  <a:pt x="5097128" y="3159387"/>
                </a:cubicBezTo>
                <a:cubicBezTo>
                  <a:pt x="5085609" y="3165143"/>
                  <a:pt x="5082724" y="3170420"/>
                  <a:pt x="5076968" y="3179059"/>
                </a:cubicBezTo>
                <a:cubicBezTo>
                  <a:pt x="5074086" y="3181937"/>
                  <a:pt x="5071924" y="3184817"/>
                  <a:pt x="5069403" y="3186978"/>
                </a:cubicBezTo>
                <a:lnTo>
                  <a:pt x="5068097" y="3187461"/>
                </a:lnTo>
                <a:lnTo>
                  <a:pt x="5075103" y="3191096"/>
                </a:lnTo>
                <a:cubicBezTo>
                  <a:pt x="5083753" y="3191096"/>
                  <a:pt x="5086627" y="3185338"/>
                  <a:pt x="5092375" y="3179580"/>
                </a:cubicBezTo>
                <a:cubicBezTo>
                  <a:pt x="5098151" y="3170931"/>
                  <a:pt x="5101025" y="3165663"/>
                  <a:pt x="5112549" y="3159905"/>
                </a:cubicBezTo>
                <a:lnTo>
                  <a:pt x="5118822" y="3159005"/>
                </a:lnTo>
                <a:lnTo>
                  <a:pt x="5117423" y="3158087"/>
                </a:lnTo>
                <a:close/>
                <a:moveTo>
                  <a:pt x="1864849" y="3125687"/>
                </a:moveTo>
                <a:lnTo>
                  <a:pt x="1855163" y="3128568"/>
                </a:lnTo>
                <a:lnTo>
                  <a:pt x="1860081" y="3131236"/>
                </a:lnTo>
                <a:cubicBezTo>
                  <a:pt x="1866560" y="3136276"/>
                  <a:pt x="1873756" y="3143478"/>
                  <a:pt x="1883825" y="3146360"/>
                </a:cubicBezTo>
                <a:cubicBezTo>
                  <a:pt x="1896783" y="3150679"/>
                  <a:pt x="1908297" y="3152839"/>
                  <a:pt x="1919449" y="3151038"/>
                </a:cubicBezTo>
                <a:lnTo>
                  <a:pt x="1924146" y="3149369"/>
                </a:lnTo>
                <a:lnTo>
                  <a:pt x="1898048" y="3145938"/>
                </a:lnTo>
                <a:cubicBezTo>
                  <a:pt x="1882935" y="3141622"/>
                  <a:pt x="1874298" y="3127578"/>
                  <a:pt x="1864849" y="3125687"/>
                </a:cubicBezTo>
                <a:close/>
                <a:moveTo>
                  <a:pt x="1749832" y="3125325"/>
                </a:moveTo>
                <a:cubicBezTo>
                  <a:pt x="1747207" y="3125055"/>
                  <a:pt x="1744418" y="3125415"/>
                  <a:pt x="1741718" y="3125775"/>
                </a:cubicBezTo>
                <a:lnTo>
                  <a:pt x="1736382" y="3126095"/>
                </a:lnTo>
                <a:lnTo>
                  <a:pt x="1742774" y="3129085"/>
                </a:lnTo>
                <a:cubicBezTo>
                  <a:pt x="1751419" y="3131957"/>
                  <a:pt x="1754287" y="3140595"/>
                  <a:pt x="1760044" y="3146360"/>
                </a:cubicBezTo>
                <a:cubicBezTo>
                  <a:pt x="1767245" y="3152115"/>
                  <a:pt x="1774441" y="3154275"/>
                  <a:pt x="1781996" y="3154576"/>
                </a:cubicBezTo>
                <a:lnTo>
                  <a:pt x="1793539" y="3153170"/>
                </a:lnTo>
                <a:lnTo>
                  <a:pt x="1774231" y="3145938"/>
                </a:lnTo>
                <a:cubicBezTo>
                  <a:pt x="1768480" y="3140183"/>
                  <a:pt x="1765593" y="3131536"/>
                  <a:pt x="1756956" y="3128658"/>
                </a:cubicBezTo>
                <a:cubicBezTo>
                  <a:pt x="1754916" y="3126496"/>
                  <a:pt x="1752457" y="3125595"/>
                  <a:pt x="1749832" y="3125325"/>
                </a:cubicBezTo>
                <a:close/>
                <a:moveTo>
                  <a:pt x="4283431" y="3114850"/>
                </a:moveTo>
                <a:cubicBezTo>
                  <a:pt x="4263290" y="3114850"/>
                  <a:pt x="4234518" y="3123496"/>
                  <a:pt x="4220127" y="3137897"/>
                </a:cubicBezTo>
                <a:cubicBezTo>
                  <a:pt x="4215812" y="3143658"/>
                  <a:pt x="4210776" y="3149420"/>
                  <a:pt x="4205021" y="3153020"/>
                </a:cubicBezTo>
                <a:lnTo>
                  <a:pt x="4200557" y="3153515"/>
                </a:lnTo>
                <a:lnTo>
                  <a:pt x="4201177" y="3154122"/>
                </a:lnTo>
                <a:cubicBezTo>
                  <a:pt x="4215575" y="3159905"/>
                  <a:pt x="4227099" y="3148364"/>
                  <a:pt x="4235749" y="3136848"/>
                </a:cubicBezTo>
                <a:cubicBezTo>
                  <a:pt x="4242948" y="3129644"/>
                  <a:pt x="4253746" y="3123887"/>
                  <a:pt x="4265263" y="3119930"/>
                </a:cubicBezTo>
                <a:lnTo>
                  <a:pt x="4287886" y="3115841"/>
                </a:lnTo>
                <a:close/>
                <a:moveTo>
                  <a:pt x="5200813" y="3091501"/>
                </a:moveTo>
                <a:lnTo>
                  <a:pt x="5200956" y="3091796"/>
                </a:lnTo>
                <a:cubicBezTo>
                  <a:pt x="5206715" y="3097565"/>
                  <a:pt x="5218233" y="3097565"/>
                  <a:pt x="5223992" y="3094681"/>
                </a:cubicBezTo>
                <a:lnTo>
                  <a:pt x="5228223" y="3094054"/>
                </a:lnTo>
                <a:lnTo>
                  <a:pt x="5228347" y="3092830"/>
                </a:lnTo>
                <a:cubicBezTo>
                  <a:pt x="5227672" y="3091570"/>
                  <a:pt x="5225871" y="3091570"/>
                  <a:pt x="5222269" y="3093731"/>
                </a:cubicBezTo>
                <a:cubicBezTo>
                  <a:pt x="5219387" y="3095169"/>
                  <a:pt x="5215065" y="3095888"/>
                  <a:pt x="5210744" y="3095529"/>
                </a:cubicBezTo>
                <a:close/>
                <a:moveTo>
                  <a:pt x="2004717" y="3059961"/>
                </a:moveTo>
                <a:cubicBezTo>
                  <a:pt x="2000405" y="3057089"/>
                  <a:pt x="1993931" y="3058530"/>
                  <a:pt x="1987454" y="3061049"/>
                </a:cubicBezTo>
                <a:lnTo>
                  <a:pt x="1978989" y="3064748"/>
                </a:lnTo>
                <a:lnTo>
                  <a:pt x="1984427" y="3068159"/>
                </a:lnTo>
                <a:cubicBezTo>
                  <a:pt x="1988746" y="3066720"/>
                  <a:pt x="1995225" y="3063120"/>
                  <a:pt x="2001703" y="3060599"/>
                </a:cubicBezTo>
                <a:lnTo>
                  <a:pt x="2004594" y="3060417"/>
                </a:lnTo>
                <a:close/>
                <a:moveTo>
                  <a:pt x="5035803" y="3052927"/>
                </a:moveTo>
                <a:lnTo>
                  <a:pt x="5033756" y="3067250"/>
                </a:lnTo>
                <a:lnTo>
                  <a:pt x="5034026" y="3067786"/>
                </a:lnTo>
                <a:lnTo>
                  <a:pt x="5036051" y="3053611"/>
                </a:lnTo>
                <a:close/>
                <a:moveTo>
                  <a:pt x="1672219" y="3048108"/>
                </a:moveTo>
                <a:lnTo>
                  <a:pt x="1665077" y="3055782"/>
                </a:lnTo>
                <a:lnTo>
                  <a:pt x="1666770" y="3057523"/>
                </a:lnTo>
                <a:cubicBezTo>
                  <a:pt x="1674760" y="3065744"/>
                  <a:pt x="1683891" y="3075138"/>
                  <a:pt x="1694326" y="3085875"/>
                </a:cubicBezTo>
                <a:cubicBezTo>
                  <a:pt x="1702951" y="3097406"/>
                  <a:pt x="1688569" y="3091640"/>
                  <a:pt x="1688569" y="3103171"/>
                </a:cubicBezTo>
                <a:cubicBezTo>
                  <a:pt x="1688569" y="3111809"/>
                  <a:pt x="1702951" y="3106043"/>
                  <a:pt x="1705840" y="3108916"/>
                </a:cubicBezTo>
                <a:cubicBezTo>
                  <a:pt x="1708708" y="3108916"/>
                  <a:pt x="1714465" y="3120447"/>
                  <a:pt x="1714465" y="3123319"/>
                </a:cubicBezTo>
                <a:cubicBezTo>
                  <a:pt x="1717106" y="3127638"/>
                  <a:pt x="1722146" y="3126920"/>
                  <a:pt x="1727544" y="3126202"/>
                </a:cubicBezTo>
                <a:lnTo>
                  <a:pt x="1733554" y="3125870"/>
                </a:lnTo>
                <a:lnTo>
                  <a:pt x="1728646" y="3122903"/>
                </a:lnTo>
                <a:cubicBezTo>
                  <a:pt x="1728646" y="3120011"/>
                  <a:pt x="1722883" y="3108487"/>
                  <a:pt x="1720008" y="3108487"/>
                </a:cubicBezTo>
                <a:cubicBezTo>
                  <a:pt x="1717121" y="3105610"/>
                  <a:pt x="1702732" y="3111379"/>
                  <a:pt x="1702732" y="3102732"/>
                </a:cubicBezTo>
                <a:cubicBezTo>
                  <a:pt x="1702732" y="3091208"/>
                  <a:pt x="1717121" y="3096963"/>
                  <a:pt x="1708483" y="3085438"/>
                </a:cubicBezTo>
                <a:cubicBezTo>
                  <a:pt x="1708483" y="3085438"/>
                  <a:pt x="1708483" y="3085438"/>
                  <a:pt x="1673260" y="3049180"/>
                </a:cubicBezTo>
                <a:close/>
                <a:moveTo>
                  <a:pt x="4896738" y="3018606"/>
                </a:moveTo>
                <a:lnTo>
                  <a:pt x="4896465" y="3019092"/>
                </a:lnTo>
                <a:lnTo>
                  <a:pt x="4898358" y="3022326"/>
                </a:lnTo>
                <a:lnTo>
                  <a:pt x="4904311" y="3035996"/>
                </a:lnTo>
                <a:lnTo>
                  <a:pt x="4909374" y="3041144"/>
                </a:lnTo>
                <a:lnTo>
                  <a:pt x="4912287" y="3046120"/>
                </a:lnTo>
                <a:cubicBezTo>
                  <a:pt x="4920767" y="3054555"/>
                  <a:pt x="4930555" y="3062255"/>
                  <a:pt x="4935956" y="3068740"/>
                </a:cubicBezTo>
                <a:cubicBezTo>
                  <a:pt x="4944598" y="3080271"/>
                  <a:pt x="4953241" y="3091796"/>
                  <a:pt x="4964758" y="3100443"/>
                </a:cubicBezTo>
                <a:cubicBezTo>
                  <a:pt x="4973401" y="3106206"/>
                  <a:pt x="4984927" y="3111975"/>
                  <a:pt x="4996445" y="3117737"/>
                </a:cubicBezTo>
                <a:cubicBezTo>
                  <a:pt x="5005087" y="3126384"/>
                  <a:pt x="5005087" y="3126384"/>
                  <a:pt x="5005087" y="3126384"/>
                </a:cubicBezTo>
                <a:cubicBezTo>
                  <a:pt x="4973401" y="3137915"/>
                  <a:pt x="4973401" y="3137915"/>
                  <a:pt x="4973401" y="3137915"/>
                </a:cubicBezTo>
                <a:cubicBezTo>
                  <a:pt x="4938839" y="3140794"/>
                  <a:pt x="4901394" y="3149441"/>
                  <a:pt x="4872591" y="3174902"/>
                </a:cubicBezTo>
                <a:cubicBezTo>
                  <a:pt x="4858428" y="3187869"/>
                  <a:pt x="4843425" y="3206602"/>
                  <a:pt x="4828003" y="3215969"/>
                </a:cubicBezTo>
                <a:lnTo>
                  <a:pt x="4816949" y="3218394"/>
                </a:lnTo>
                <a:lnTo>
                  <a:pt x="4819983" y="3219994"/>
                </a:lnTo>
                <a:cubicBezTo>
                  <a:pt x="4843589" y="3225663"/>
                  <a:pt x="4866708" y="3193265"/>
                  <a:pt x="4887932" y="3173823"/>
                </a:cubicBezTo>
                <a:cubicBezTo>
                  <a:pt x="4916728" y="3148364"/>
                  <a:pt x="4954173" y="3139740"/>
                  <a:pt x="4988717" y="3136848"/>
                </a:cubicBezTo>
                <a:cubicBezTo>
                  <a:pt x="4996634" y="3133969"/>
                  <a:pt x="5002572" y="3131810"/>
                  <a:pt x="5007026" y="3130191"/>
                </a:cubicBezTo>
                <a:lnTo>
                  <a:pt x="5012668" y="3128139"/>
                </a:lnTo>
                <a:lnTo>
                  <a:pt x="5004948" y="3124832"/>
                </a:lnTo>
                <a:cubicBezTo>
                  <a:pt x="4996307" y="3116194"/>
                  <a:pt x="4996307" y="3116194"/>
                  <a:pt x="4996307" y="3116194"/>
                </a:cubicBezTo>
                <a:cubicBezTo>
                  <a:pt x="4984787" y="3110437"/>
                  <a:pt x="4973268" y="3104680"/>
                  <a:pt x="4964621" y="3098923"/>
                </a:cubicBezTo>
                <a:cubicBezTo>
                  <a:pt x="4953101" y="3090284"/>
                  <a:pt x="4944460" y="3078764"/>
                  <a:pt x="4935819" y="3067250"/>
                </a:cubicBezTo>
                <a:cubicBezTo>
                  <a:pt x="4932218" y="3062931"/>
                  <a:pt x="4926666" y="3058072"/>
                  <a:pt x="4920853" y="3052815"/>
                </a:cubicBezTo>
                <a:lnTo>
                  <a:pt x="4909374" y="3041144"/>
                </a:lnTo>
                <a:lnTo>
                  <a:pt x="4898358" y="3022326"/>
                </a:lnTo>
                <a:close/>
                <a:moveTo>
                  <a:pt x="2088200" y="2999981"/>
                </a:moveTo>
                <a:cubicBezTo>
                  <a:pt x="2079575" y="2999981"/>
                  <a:pt x="2053660" y="3031175"/>
                  <a:pt x="2059417" y="3045578"/>
                </a:cubicBezTo>
                <a:cubicBezTo>
                  <a:pt x="2065173" y="3057089"/>
                  <a:pt x="2082443" y="3068599"/>
                  <a:pt x="2070930" y="3083002"/>
                </a:cubicBezTo>
                <a:cubicBezTo>
                  <a:pt x="2062305" y="3091640"/>
                  <a:pt x="2062305" y="3097406"/>
                  <a:pt x="2062305" y="3111809"/>
                </a:cubicBezTo>
                <a:cubicBezTo>
                  <a:pt x="2059417" y="3120447"/>
                  <a:pt x="2047903" y="3129085"/>
                  <a:pt x="2039278" y="3129085"/>
                </a:cubicBezTo>
                <a:cubicBezTo>
                  <a:pt x="2024876" y="3134830"/>
                  <a:pt x="2016230" y="3146360"/>
                  <a:pt x="2013362" y="3160764"/>
                </a:cubicBezTo>
                <a:cubicBezTo>
                  <a:pt x="2010474" y="3174681"/>
                  <a:pt x="1998960" y="3180427"/>
                  <a:pt x="1990335" y="3189550"/>
                </a:cubicBezTo>
                <a:cubicBezTo>
                  <a:pt x="1978822" y="3194830"/>
                  <a:pt x="1947149" y="3226509"/>
                  <a:pt x="1981690" y="3226509"/>
                </a:cubicBezTo>
                <a:lnTo>
                  <a:pt x="1992349" y="3224907"/>
                </a:lnTo>
                <a:lnTo>
                  <a:pt x="1981100" y="3221094"/>
                </a:lnTo>
                <a:cubicBezTo>
                  <a:pt x="1975968" y="3211932"/>
                  <a:pt x="1995946" y="3193114"/>
                  <a:pt x="2004590" y="3189158"/>
                </a:cubicBezTo>
                <a:cubicBezTo>
                  <a:pt x="2013228" y="3180031"/>
                  <a:pt x="2024741" y="3174276"/>
                  <a:pt x="2027617" y="3160354"/>
                </a:cubicBezTo>
                <a:cubicBezTo>
                  <a:pt x="2030503" y="3145938"/>
                  <a:pt x="2039141" y="3134428"/>
                  <a:pt x="2053530" y="3128658"/>
                </a:cubicBezTo>
                <a:cubicBezTo>
                  <a:pt x="2062168" y="3128658"/>
                  <a:pt x="2073693" y="3120011"/>
                  <a:pt x="2076569" y="3111379"/>
                </a:cubicBezTo>
                <a:cubicBezTo>
                  <a:pt x="2076569" y="3096963"/>
                  <a:pt x="2076569" y="3091208"/>
                  <a:pt x="2085206" y="3082561"/>
                </a:cubicBezTo>
                <a:cubicBezTo>
                  <a:pt x="2096731" y="3068159"/>
                  <a:pt x="2079455" y="3056635"/>
                  <a:pt x="2073693" y="3045110"/>
                </a:cubicBezTo>
                <a:cubicBezTo>
                  <a:pt x="2070812" y="3037909"/>
                  <a:pt x="2075850" y="3026505"/>
                  <a:pt x="2082688" y="3016900"/>
                </a:cubicBezTo>
                <a:lnTo>
                  <a:pt x="2093210" y="3004957"/>
                </a:lnTo>
                <a:close/>
                <a:moveTo>
                  <a:pt x="4996333" y="2950690"/>
                </a:moveTo>
                <a:lnTo>
                  <a:pt x="4997029" y="2977392"/>
                </a:lnTo>
                <a:cubicBezTo>
                  <a:pt x="4997030" y="2986391"/>
                  <a:pt x="4996310" y="2995750"/>
                  <a:pt x="4993429" y="3007267"/>
                </a:cubicBezTo>
                <a:lnTo>
                  <a:pt x="4993664" y="3007906"/>
                </a:lnTo>
                <a:lnTo>
                  <a:pt x="4997167" y="2978794"/>
                </a:lnTo>
                <a:cubicBezTo>
                  <a:pt x="4997166" y="2969786"/>
                  <a:pt x="4996445" y="2961139"/>
                  <a:pt x="4996445" y="2951053"/>
                </a:cubicBezTo>
                <a:close/>
                <a:moveTo>
                  <a:pt x="6038416" y="2949492"/>
                </a:moveTo>
                <a:lnTo>
                  <a:pt x="6037303" y="2949952"/>
                </a:lnTo>
                <a:lnTo>
                  <a:pt x="6038390" y="2955396"/>
                </a:lnTo>
                <a:lnTo>
                  <a:pt x="6038373" y="2959090"/>
                </a:lnTo>
                <a:lnTo>
                  <a:pt x="6039465" y="2960785"/>
                </a:lnTo>
                <a:lnTo>
                  <a:pt x="6040597" y="2966454"/>
                </a:lnTo>
                <a:cubicBezTo>
                  <a:pt x="6044733" y="2972766"/>
                  <a:pt x="6050947" y="2979382"/>
                  <a:pt x="6056350" y="2984785"/>
                </a:cubicBezTo>
                <a:cubicBezTo>
                  <a:pt x="6048187" y="3036137"/>
                  <a:pt x="6048187" y="3036137"/>
                  <a:pt x="6048187" y="3036137"/>
                </a:cubicBezTo>
                <a:cubicBezTo>
                  <a:pt x="6039064" y="3044779"/>
                  <a:pt x="6036657" y="3056298"/>
                  <a:pt x="6021770" y="3064928"/>
                </a:cubicBezTo>
                <a:cubicBezTo>
                  <a:pt x="6013607" y="3070693"/>
                  <a:pt x="6002086" y="3073570"/>
                  <a:pt x="5996321" y="3079335"/>
                </a:cubicBezTo>
                <a:cubicBezTo>
                  <a:pt x="5993444" y="3085089"/>
                  <a:pt x="5990557" y="3090854"/>
                  <a:pt x="5987679" y="3096607"/>
                </a:cubicBezTo>
                <a:cubicBezTo>
                  <a:pt x="5979036" y="3105249"/>
                  <a:pt x="5976159" y="3102373"/>
                  <a:pt x="5964629" y="3102373"/>
                </a:cubicBezTo>
                <a:cubicBezTo>
                  <a:pt x="5955986" y="3102373"/>
                  <a:pt x="5952384" y="3105252"/>
                  <a:pt x="5950943" y="3109931"/>
                </a:cubicBezTo>
                <a:lnTo>
                  <a:pt x="5950903" y="3110947"/>
                </a:lnTo>
                <a:lnTo>
                  <a:pt x="5964542" y="3103414"/>
                </a:lnTo>
                <a:cubicBezTo>
                  <a:pt x="5976040" y="3103414"/>
                  <a:pt x="5978938" y="3106288"/>
                  <a:pt x="5987569" y="3097644"/>
                </a:cubicBezTo>
                <a:cubicBezTo>
                  <a:pt x="5990436" y="3091896"/>
                  <a:pt x="5993334" y="3086126"/>
                  <a:pt x="5996201" y="3080356"/>
                </a:cubicBezTo>
                <a:cubicBezTo>
                  <a:pt x="6001965" y="3074609"/>
                  <a:pt x="6013495" y="3071735"/>
                  <a:pt x="6021649" y="3065965"/>
                </a:cubicBezTo>
                <a:cubicBezTo>
                  <a:pt x="6036522" y="3057321"/>
                  <a:pt x="6038911" y="3045803"/>
                  <a:pt x="6048020" y="3037159"/>
                </a:cubicBezTo>
                <a:cubicBezTo>
                  <a:pt x="6073468" y="3037159"/>
                  <a:pt x="6096496" y="3045803"/>
                  <a:pt x="6119523" y="3045803"/>
                </a:cubicBezTo>
                <a:cubicBezTo>
                  <a:pt x="6119523" y="3048677"/>
                  <a:pt x="6119523" y="3048677"/>
                  <a:pt x="6119523" y="3048677"/>
                </a:cubicBezTo>
                <a:cubicBezTo>
                  <a:pt x="6128154" y="3057321"/>
                  <a:pt x="6122421" y="3080356"/>
                  <a:pt x="6139684" y="3089000"/>
                </a:cubicBezTo>
                <a:cubicBezTo>
                  <a:pt x="6154080" y="3097644"/>
                  <a:pt x="6174241" y="3086126"/>
                  <a:pt x="6185739" y="3077482"/>
                </a:cubicBezTo>
                <a:lnTo>
                  <a:pt x="6204697" y="3069835"/>
                </a:lnTo>
                <a:lnTo>
                  <a:pt x="6220974" y="3064880"/>
                </a:lnTo>
                <a:lnTo>
                  <a:pt x="6247859" y="3060255"/>
                </a:lnTo>
                <a:cubicBezTo>
                  <a:pt x="6271346" y="3057304"/>
                  <a:pt x="6295747" y="3055287"/>
                  <a:pt x="6315471" y="3048621"/>
                </a:cubicBezTo>
                <a:lnTo>
                  <a:pt x="6325692" y="3041760"/>
                </a:lnTo>
                <a:lnTo>
                  <a:pt x="6332584" y="3039362"/>
                </a:lnTo>
                <a:lnTo>
                  <a:pt x="6342742" y="3030314"/>
                </a:lnTo>
                <a:lnTo>
                  <a:pt x="6347023" y="3027441"/>
                </a:lnTo>
                <a:lnTo>
                  <a:pt x="6347607" y="3025981"/>
                </a:lnTo>
                <a:lnTo>
                  <a:pt x="6342742" y="3030314"/>
                </a:lnTo>
                <a:lnTo>
                  <a:pt x="6325692" y="3041760"/>
                </a:lnTo>
                <a:lnTo>
                  <a:pt x="6299012" y="3051042"/>
                </a:lnTo>
                <a:cubicBezTo>
                  <a:pt x="6280193" y="3054867"/>
                  <a:pt x="6259110" y="3056451"/>
                  <a:pt x="6239287" y="3059304"/>
                </a:cubicBezTo>
                <a:lnTo>
                  <a:pt x="6220974" y="3064880"/>
                </a:lnTo>
                <a:lnTo>
                  <a:pt x="6214015" y="3066077"/>
                </a:lnTo>
                <a:lnTo>
                  <a:pt x="6204697" y="3069835"/>
                </a:lnTo>
                <a:lnTo>
                  <a:pt x="6187125" y="3075185"/>
                </a:lnTo>
                <a:cubicBezTo>
                  <a:pt x="6175595" y="3083827"/>
                  <a:pt x="6155431" y="3095336"/>
                  <a:pt x="6141018" y="3086704"/>
                </a:cubicBezTo>
                <a:cubicBezTo>
                  <a:pt x="6123730" y="3078072"/>
                  <a:pt x="6129495" y="3055044"/>
                  <a:pt x="6120854" y="3046403"/>
                </a:cubicBezTo>
                <a:cubicBezTo>
                  <a:pt x="6120854" y="3046403"/>
                  <a:pt x="6120854" y="3046403"/>
                  <a:pt x="6120854" y="3043525"/>
                </a:cubicBezTo>
                <a:cubicBezTo>
                  <a:pt x="6097801" y="3043525"/>
                  <a:pt x="6074747" y="3034894"/>
                  <a:pt x="6049295" y="3034894"/>
                </a:cubicBezTo>
                <a:cubicBezTo>
                  <a:pt x="6049295" y="3034894"/>
                  <a:pt x="6049295" y="3034894"/>
                  <a:pt x="6057459" y="2983552"/>
                </a:cubicBezTo>
                <a:cubicBezTo>
                  <a:pt x="6053857" y="2979955"/>
                  <a:pt x="6049896" y="2975819"/>
                  <a:pt x="6046430" y="2971592"/>
                </a:cubicBezTo>
                <a:lnTo>
                  <a:pt x="6039465" y="2960785"/>
                </a:lnTo>
                <a:lnTo>
                  <a:pt x="6038390" y="2955396"/>
                </a:lnTo>
                <a:close/>
                <a:moveTo>
                  <a:pt x="4910093" y="2939239"/>
                </a:moveTo>
                <a:lnTo>
                  <a:pt x="4910036" y="2939522"/>
                </a:lnTo>
                <a:lnTo>
                  <a:pt x="4916014" y="2972262"/>
                </a:lnTo>
                <a:lnTo>
                  <a:pt x="4916016" y="2971636"/>
                </a:lnTo>
                <a:close/>
                <a:moveTo>
                  <a:pt x="2145192" y="2930361"/>
                </a:moveTo>
                <a:cubicBezTo>
                  <a:pt x="2139675" y="2928915"/>
                  <a:pt x="2133317" y="2934677"/>
                  <a:pt x="2127618" y="2939360"/>
                </a:cubicBezTo>
                <a:lnTo>
                  <a:pt x="2126473" y="2940115"/>
                </a:lnTo>
                <a:lnTo>
                  <a:pt x="2122450" y="2948503"/>
                </a:lnTo>
                <a:cubicBezTo>
                  <a:pt x="2118191" y="2953904"/>
                  <a:pt x="2115313" y="2959664"/>
                  <a:pt x="2122266" y="2968302"/>
                </a:cubicBezTo>
                <a:cubicBezTo>
                  <a:pt x="2133780" y="2982706"/>
                  <a:pt x="2140011" y="2994216"/>
                  <a:pt x="2122266" y="3008619"/>
                </a:cubicBezTo>
                <a:lnTo>
                  <a:pt x="2117960" y="3014870"/>
                </a:lnTo>
                <a:lnTo>
                  <a:pt x="2119702" y="3016601"/>
                </a:lnTo>
                <a:cubicBezTo>
                  <a:pt x="2126841" y="3020143"/>
                  <a:pt x="2133919" y="3019424"/>
                  <a:pt x="2136554" y="3008139"/>
                </a:cubicBezTo>
                <a:cubicBezTo>
                  <a:pt x="2154309" y="2993737"/>
                  <a:pt x="2148079" y="2982213"/>
                  <a:pt x="2136554" y="2967811"/>
                </a:cubicBezTo>
                <a:cubicBezTo>
                  <a:pt x="2122645" y="2950517"/>
                  <a:pt x="2148079" y="2944762"/>
                  <a:pt x="2145192" y="2930361"/>
                </a:cubicBezTo>
                <a:close/>
                <a:moveTo>
                  <a:pt x="5245782" y="2921427"/>
                </a:moveTo>
                <a:lnTo>
                  <a:pt x="5247036" y="2922234"/>
                </a:lnTo>
                <a:cubicBezTo>
                  <a:pt x="5248240" y="2923673"/>
                  <a:pt x="5251000" y="2922952"/>
                  <a:pt x="5254180" y="2922232"/>
                </a:cubicBezTo>
                <a:lnTo>
                  <a:pt x="5262471" y="2922234"/>
                </a:lnTo>
                <a:lnTo>
                  <a:pt x="5262125" y="2921427"/>
                </a:lnTo>
                <a:cubicBezTo>
                  <a:pt x="5259243" y="2919989"/>
                  <a:pt x="5255641" y="2920708"/>
                  <a:pt x="5252459" y="2921427"/>
                </a:cubicBezTo>
                <a:close/>
                <a:moveTo>
                  <a:pt x="2841529" y="2901542"/>
                </a:moveTo>
                <a:cubicBezTo>
                  <a:pt x="2827128" y="2898665"/>
                  <a:pt x="2806977" y="2913067"/>
                  <a:pt x="2798339" y="2924591"/>
                </a:cubicBezTo>
                <a:cubicBezTo>
                  <a:pt x="2783939" y="2941885"/>
                  <a:pt x="2832891" y="2947640"/>
                  <a:pt x="2841529" y="2967811"/>
                </a:cubicBezTo>
                <a:cubicBezTo>
                  <a:pt x="2853042" y="2985091"/>
                  <a:pt x="2853042" y="2987968"/>
                  <a:pt x="2838653" y="2999492"/>
                </a:cubicBezTo>
                <a:cubicBezTo>
                  <a:pt x="2827128" y="3008139"/>
                  <a:pt x="2832891" y="3013909"/>
                  <a:pt x="2830015" y="3022062"/>
                </a:cubicBezTo>
                <a:cubicBezTo>
                  <a:pt x="2824253" y="3042233"/>
                  <a:pt x="2806977" y="3053757"/>
                  <a:pt x="2804101" y="3076806"/>
                </a:cubicBezTo>
                <a:cubicBezTo>
                  <a:pt x="2804101" y="3076806"/>
                  <a:pt x="2804101" y="3076806"/>
                  <a:pt x="2795463" y="3122903"/>
                </a:cubicBezTo>
                <a:cubicBezTo>
                  <a:pt x="2792577" y="3140183"/>
                  <a:pt x="2760912" y="3154585"/>
                  <a:pt x="2775301" y="3174276"/>
                </a:cubicBezTo>
                <a:cubicBezTo>
                  <a:pt x="2795463" y="3200202"/>
                  <a:pt x="2795463" y="3208849"/>
                  <a:pt x="2792577" y="3243422"/>
                </a:cubicBezTo>
                <a:cubicBezTo>
                  <a:pt x="2786826" y="3257824"/>
                  <a:pt x="2769550" y="3263579"/>
                  <a:pt x="2781063" y="3283750"/>
                </a:cubicBezTo>
                <a:cubicBezTo>
                  <a:pt x="2786826" y="3295275"/>
                  <a:pt x="2789701" y="3312554"/>
                  <a:pt x="2798339" y="3321201"/>
                </a:cubicBezTo>
                <a:cubicBezTo>
                  <a:pt x="2809853" y="3341372"/>
                  <a:pt x="2804101" y="3332725"/>
                  <a:pt x="2827128" y="3332725"/>
                </a:cubicBezTo>
                <a:cubicBezTo>
                  <a:pt x="2838653" y="3332725"/>
                  <a:pt x="2887605" y="3335603"/>
                  <a:pt x="2893356" y="3347127"/>
                </a:cubicBezTo>
                <a:cubicBezTo>
                  <a:pt x="2896243" y="3355774"/>
                  <a:pt x="2881842" y="3384578"/>
                  <a:pt x="2893356" y="3387455"/>
                </a:cubicBezTo>
                <a:cubicBezTo>
                  <a:pt x="2907277" y="3390347"/>
                  <a:pt x="2915915" y="3384578"/>
                  <a:pt x="2922156" y="3396102"/>
                </a:cubicBezTo>
                <a:cubicBezTo>
                  <a:pt x="2930315" y="3413396"/>
                  <a:pt x="2961980" y="3396102"/>
                  <a:pt x="2947591" y="3424920"/>
                </a:cubicBezTo>
                <a:cubicBezTo>
                  <a:pt x="2938953" y="3442200"/>
                  <a:pt x="2930315" y="3473895"/>
                  <a:pt x="2930315" y="3494052"/>
                </a:cubicBezTo>
                <a:cubicBezTo>
                  <a:pt x="2933670" y="3499822"/>
                  <a:pt x="2947591" y="3511346"/>
                  <a:pt x="2941828" y="3514223"/>
                </a:cubicBezTo>
                <a:cubicBezTo>
                  <a:pt x="2936066" y="3522870"/>
                  <a:pt x="2927428" y="3525748"/>
                  <a:pt x="2922156" y="3534395"/>
                </a:cubicBezTo>
                <a:cubicBezTo>
                  <a:pt x="2920473" y="3535834"/>
                  <a:pt x="2919632" y="3545076"/>
                  <a:pt x="2917472" y="3552878"/>
                </a:cubicBezTo>
                <a:lnTo>
                  <a:pt x="2913171" y="3561932"/>
                </a:lnTo>
                <a:lnTo>
                  <a:pt x="2915443" y="3561824"/>
                </a:lnTo>
                <a:cubicBezTo>
                  <a:pt x="2921476" y="3555742"/>
                  <a:pt x="2922103" y="3536034"/>
                  <a:pt x="2924611" y="3533884"/>
                </a:cubicBezTo>
                <a:cubicBezTo>
                  <a:pt x="2929890" y="3525234"/>
                  <a:pt x="2938539" y="3522342"/>
                  <a:pt x="2944287" y="3513718"/>
                </a:cubicBezTo>
                <a:cubicBezTo>
                  <a:pt x="2950063" y="3510827"/>
                  <a:pt x="2936135" y="3499311"/>
                  <a:pt x="2932791" y="3493553"/>
                </a:cubicBezTo>
                <a:cubicBezTo>
                  <a:pt x="2932791" y="3473387"/>
                  <a:pt x="2941413" y="3441706"/>
                  <a:pt x="2950063" y="3424407"/>
                </a:cubicBezTo>
                <a:cubicBezTo>
                  <a:pt x="2964461" y="3395617"/>
                  <a:pt x="2932791" y="3412891"/>
                  <a:pt x="2924611" y="3395617"/>
                </a:cubicBezTo>
                <a:cubicBezTo>
                  <a:pt x="2918393" y="3384101"/>
                  <a:pt x="2909744" y="3389859"/>
                  <a:pt x="2895816" y="3386968"/>
                </a:cubicBezTo>
                <a:cubicBezTo>
                  <a:pt x="2884320" y="3384101"/>
                  <a:pt x="2898717" y="3355286"/>
                  <a:pt x="2895816" y="3346637"/>
                </a:cubicBezTo>
                <a:cubicBezTo>
                  <a:pt x="2890068" y="3335121"/>
                  <a:pt x="2841126" y="3332229"/>
                  <a:pt x="2829603" y="3332229"/>
                </a:cubicBezTo>
                <a:cubicBezTo>
                  <a:pt x="2806555" y="3332229"/>
                  <a:pt x="2812331" y="3340879"/>
                  <a:pt x="2800807" y="3320713"/>
                </a:cubicBezTo>
                <a:cubicBezTo>
                  <a:pt x="2792157" y="3312089"/>
                  <a:pt x="2789283" y="3294790"/>
                  <a:pt x="2783535" y="3283274"/>
                </a:cubicBezTo>
                <a:cubicBezTo>
                  <a:pt x="2772011" y="3263108"/>
                  <a:pt x="2789283" y="3257351"/>
                  <a:pt x="2795059" y="3242943"/>
                </a:cubicBezTo>
                <a:cubicBezTo>
                  <a:pt x="2797933" y="3208370"/>
                  <a:pt x="2797933" y="3199746"/>
                  <a:pt x="2777759" y="3173823"/>
                </a:cubicBezTo>
                <a:cubicBezTo>
                  <a:pt x="2763362" y="3154122"/>
                  <a:pt x="2795059" y="3139740"/>
                  <a:pt x="2797933" y="3122441"/>
                </a:cubicBezTo>
                <a:cubicBezTo>
                  <a:pt x="2806555" y="3076352"/>
                  <a:pt x="2806555" y="3076352"/>
                  <a:pt x="2806555" y="3076352"/>
                </a:cubicBezTo>
                <a:cubicBezTo>
                  <a:pt x="2809457" y="3053320"/>
                  <a:pt x="2826729" y="3041804"/>
                  <a:pt x="2832477" y="3021639"/>
                </a:cubicBezTo>
                <a:cubicBezTo>
                  <a:pt x="2835351" y="3013480"/>
                  <a:pt x="2829603" y="3007722"/>
                  <a:pt x="2841126" y="2999072"/>
                </a:cubicBezTo>
                <a:cubicBezTo>
                  <a:pt x="2855524" y="2987556"/>
                  <a:pt x="2855524" y="2984664"/>
                  <a:pt x="2844000" y="2967391"/>
                </a:cubicBezTo>
                <a:cubicBezTo>
                  <a:pt x="2835351" y="2947225"/>
                  <a:pt x="2786409" y="2941467"/>
                  <a:pt x="2800807" y="2924168"/>
                </a:cubicBezTo>
                <a:cubicBezTo>
                  <a:pt x="2805132" y="2918410"/>
                  <a:pt x="2812331" y="2911929"/>
                  <a:pt x="2820249" y="2907249"/>
                </a:cubicBezTo>
                <a:lnTo>
                  <a:pt x="2841766" y="2901711"/>
                </a:lnTo>
                <a:close/>
                <a:moveTo>
                  <a:pt x="6115131" y="2898157"/>
                </a:moveTo>
                <a:lnTo>
                  <a:pt x="6114686" y="2898389"/>
                </a:lnTo>
                <a:lnTo>
                  <a:pt x="6102975" y="2914907"/>
                </a:lnTo>
                <a:lnTo>
                  <a:pt x="6103566" y="2914468"/>
                </a:lnTo>
                <a:close/>
                <a:moveTo>
                  <a:pt x="1973065" y="2887668"/>
                </a:moveTo>
                <a:lnTo>
                  <a:pt x="1956937" y="2891435"/>
                </a:lnTo>
                <a:lnTo>
                  <a:pt x="1965714" y="2892182"/>
                </a:lnTo>
                <a:lnTo>
                  <a:pt x="1980442" y="2888745"/>
                </a:lnTo>
                <a:close/>
                <a:moveTo>
                  <a:pt x="5075659" y="2878687"/>
                </a:moveTo>
                <a:cubicBezTo>
                  <a:pt x="5070304" y="2880037"/>
                  <a:pt x="5063284" y="2883456"/>
                  <a:pt x="5053923" y="2889215"/>
                </a:cubicBezTo>
                <a:cubicBezTo>
                  <a:pt x="5051759" y="2891376"/>
                  <a:pt x="5028534" y="2911350"/>
                  <a:pt x="5017057" y="2913912"/>
                </a:cubicBezTo>
                <a:lnTo>
                  <a:pt x="5011054" y="2909613"/>
                </a:lnTo>
                <a:lnTo>
                  <a:pt x="5010846" y="2910703"/>
                </a:lnTo>
                <a:cubicBezTo>
                  <a:pt x="5010846" y="2927997"/>
                  <a:pt x="5051175" y="2893409"/>
                  <a:pt x="5054051" y="2890525"/>
                </a:cubicBezTo>
                <a:cubicBezTo>
                  <a:pt x="5063412" y="2884761"/>
                  <a:pt x="5070433" y="2881338"/>
                  <a:pt x="5075789" y="2879988"/>
                </a:cubicBezTo>
                <a:lnTo>
                  <a:pt x="5079921" y="2880654"/>
                </a:lnTo>
                <a:lnTo>
                  <a:pt x="5088862" y="2884779"/>
                </a:lnTo>
                <a:lnTo>
                  <a:pt x="5092152" y="2891974"/>
                </a:lnTo>
                <a:lnTo>
                  <a:pt x="5096504" y="2912227"/>
                </a:lnTo>
                <a:lnTo>
                  <a:pt x="5097263" y="2916465"/>
                </a:lnTo>
                <a:cubicBezTo>
                  <a:pt x="5105897" y="2948169"/>
                  <a:pt x="5151985" y="2927997"/>
                  <a:pt x="5172145" y="2922234"/>
                </a:cubicBezTo>
                <a:cubicBezTo>
                  <a:pt x="5172145" y="2922234"/>
                  <a:pt x="5172145" y="2922234"/>
                  <a:pt x="5192314" y="2916465"/>
                </a:cubicBezTo>
                <a:cubicBezTo>
                  <a:pt x="5200956" y="2922234"/>
                  <a:pt x="5215358" y="2913587"/>
                  <a:pt x="5226876" y="2913587"/>
                </a:cubicBezTo>
                <a:lnTo>
                  <a:pt x="5236236" y="2915592"/>
                </a:lnTo>
                <a:lnTo>
                  <a:pt x="5235233" y="2914948"/>
                </a:lnTo>
                <a:cubicBezTo>
                  <a:pt x="5233073" y="2912788"/>
                  <a:pt x="5230912" y="2911346"/>
                  <a:pt x="5225147" y="2912785"/>
                </a:cubicBezTo>
                <a:cubicBezTo>
                  <a:pt x="5213626" y="2912785"/>
                  <a:pt x="5199219" y="2921427"/>
                  <a:pt x="5190576" y="2915661"/>
                </a:cubicBezTo>
                <a:lnTo>
                  <a:pt x="5190587" y="2915588"/>
                </a:lnTo>
                <a:lnTo>
                  <a:pt x="5174541" y="2920168"/>
                </a:lnTo>
                <a:cubicBezTo>
                  <a:pt x="5172020" y="2920888"/>
                  <a:pt x="5172020" y="2920888"/>
                  <a:pt x="5172020" y="2920888"/>
                </a:cubicBezTo>
                <a:cubicBezTo>
                  <a:pt x="5151860" y="2926644"/>
                  <a:pt x="5105769" y="2946797"/>
                  <a:pt x="5097128" y="2915131"/>
                </a:cubicBezTo>
                <a:lnTo>
                  <a:pt x="5096504" y="2912227"/>
                </a:lnTo>
                <a:lnTo>
                  <a:pt x="5093344" y="2894581"/>
                </a:lnTo>
                <a:lnTo>
                  <a:pt x="5092152" y="2891974"/>
                </a:lnTo>
                <a:lnTo>
                  <a:pt x="5090798" y="2885672"/>
                </a:lnTo>
                <a:lnTo>
                  <a:pt x="5088862" y="2884779"/>
                </a:lnTo>
                <a:lnTo>
                  <a:pt x="5087536" y="2881881"/>
                </a:lnTo>
                <a:lnTo>
                  <a:pt x="5079921" y="2880654"/>
                </a:lnTo>
                <a:close/>
                <a:moveTo>
                  <a:pt x="4911709" y="2860502"/>
                </a:moveTo>
                <a:lnTo>
                  <a:pt x="4911837" y="2861706"/>
                </a:lnTo>
                <a:lnTo>
                  <a:pt x="4918477" y="2895272"/>
                </a:lnTo>
                <a:lnTo>
                  <a:pt x="4918537" y="2894972"/>
                </a:lnTo>
                <a:close/>
                <a:moveTo>
                  <a:pt x="5007833" y="2854667"/>
                </a:moveTo>
                <a:cubicBezTo>
                  <a:pt x="4999191" y="2857542"/>
                  <a:pt x="4993429" y="2871938"/>
                  <a:pt x="4987666" y="2877701"/>
                </a:cubicBezTo>
                <a:cubicBezTo>
                  <a:pt x="4983346" y="2883458"/>
                  <a:pt x="4981185" y="2888496"/>
                  <a:pt x="4980825" y="2893894"/>
                </a:cubicBezTo>
                <a:lnTo>
                  <a:pt x="4981059" y="2894977"/>
                </a:lnTo>
                <a:lnTo>
                  <a:pt x="4987802" y="2879000"/>
                </a:lnTo>
                <a:cubicBezTo>
                  <a:pt x="4993569" y="2873237"/>
                  <a:pt x="4999328" y="2858821"/>
                  <a:pt x="5007971" y="2855943"/>
                </a:cubicBezTo>
                <a:lnTo>
                  <a:pt x="5017998" y="2859184"/>
                </a:lnTo>
                <a:lnTo>
                  <a:pt x="5018005" y="2857950"/>
                </a:lnTo>
                <a:cubicBezTo>
                  <a:pt x="5016655" y="2854127"/>
                  <a:pt x="5013594" y="2852508"/>
                  <a:pt x="5007833" y="2854667"/>
                </a:cubicBezTo>
                <a:close/>
                <a:moveTo>
                  <a:pt x="6448708" y="2851505"/>
                </a:moveTo>
                <a:lnTo>
                  <a:pt x="6442384" y="2854631"/>
                </a:lnTo>
                <a:lnTo>
                  <a:pt x="6441251" y="2854429"/>
                </a:lnTo>
                <a:lnTo>
                  <a:pt x="6439106" y="2856251"/>
                </a:lnTo>
                <a:lnTo>
                  <a:pt x="6434376" y="2858589"/>
                </a:lnTo>
                <a:cubicBezTo>
                  <a:pt x="6430206" y="2862975"/>
                  <a:pt x="6425073" y="2868778"/>
                  <a:pt x="6414266" y="2874177"/>
                </a:cubicBezTo>
                <a:lnTo>
                  <a:pt x="6412789" y="2876303"/>
                </a:lnTo>
                <a:lnTo>
                  <a:pt x="6428134" y="2865570"/>
                </a:lnTo>
                <a:lnTo>
                  <a:pt x="6439106" y="2856251"/>
                </a:lnTo>
                <a:lnTo>
                  <a:pt x="6442384" y="2854631"/>
                </a:lnTo>
                <a:lnTo>
                  <a:pt x="6467418" y="2859078"/>
                </a:lnTo>
                <a:cubicBezTo>
                  <a:pt x="6487579" y="2864848"/>
                  <a:pt x="6493312" y="2856204"/>
                  <a:pt x="6501975" y="2879240"/>
                </a:cubicBezTo>
                <a:cubicBezTo>
                  <a:pt x="6507708" y="2893654"/>
                  <a:pt x="6519237" y="2890757"/>
                  <a:pt x="6519237" y="2910919"/>
                </a:cubicBezTo>
                <a:cubicBezTo>
                  <a:pt x="6522104" y="2951241"/>
                  <a:pt x="6571057" y="2902297"/>
                  <a:pt x="6582587" y="2896527"/>
                </a:cubicBezTo>
                <a:cubicBezTo>
                  <a:pt x="6594084" y="2890757"/>
                  <a:pt x="6622877" y="2867722"/>
                  <a:pt x="6625775" y="2856204"/>
                </a:cubicBezTo>
                <a:lnTo>
                  <a:pt x="6625848" y="2856021"/>
                </a:lnTo>
                <a:lnTo>
                  <a:pt x="6609122" y="2876330"/>
                </a:lnTo>
                <a:cubicBezTo>
                  <a:pt x="6600117" y="2884245"/>
                  <a:pt x="6590032" y="2891440"/>
                  <a:pt x="6584267" y="2894318"/>
                </a:cubicBezTo>
                <a:cubicBezTo>
                  <a:pt x="6572743" y="2900082"/>
                  <a:pt x="6523761" y="2949015"/>
                  <a:pt x="6520878" y="2908714"/>
                </a:cubicBezTo>
                <a:cubicBezTo>
                  <a:pt x="6520878" y="2888563"/>
                  <a:pt x="6509355" y="2891440"/>
                  <a:pt x="6503590" y="2877054"/>
                </a:cubicBezTo>
                <a:cubicBezTo>
                  <a:pt x="6494949" y="2854026"/>
                  <a:pt x="6489184" y="2862658"/>
                  <a:pt x="6469013" y="2856903"/>
                </a:cubicBezTo>
                <a:cubicBezTo>
                  <a:pt x="6459648" y="2853304"/>
                  <a:pt x="6453345" y="2851685"/>
                  <a:pt x="6448708" y="2851505"/>
                </a:cubicBezTo>
                <a:close/>
                <a:moveTo>
                  <a:pt x="2088671" y="2820725"/>
                </a:moveTo>
                <a:lnTo>
                  <a:pt x="2087804" y="2821905"/>
                </a:lnTo>
                <a:lnTo>
                  <a:pt x="2088200" y="2821923"/>
                </a:lnTo>
                <a:cubicBezTo>
                  <a:pt x="2099714" y="2824310"/>
                  <a:pt x="2110753" y="2832948"/>
                  <a:pt x="2119873" y="2841606"/>
                </a:cubicBezTo>
                <a:cubicBezTo>
                  <a:pt x="2128498" y="2858882"/>
                  <a:pt x="2105471" y="2890541"/>
                  <a:pt x="2099714" y="2907837"/>
                </a:cubicBezTo>
                <a:cubicBezTo>
                  <a:pt x="2099714" y="2919348"/>
                  <a:pt x="2093957" y="2930858"/>
                  <a:pt x="2099714" y="2942389"/>
                </a:cubicBezTo>
                <a:cubicBezTo>
                  <a:pt x="2102593" y="2948144"/>
                  <a:pt x="2107632" y="2944543"/>
                  <a:pt x="2113332" y="2939863"/>
                </a:cubicBezTo>
                <a:lnTo>
                  <a:pt x="2113717" y="2939567"/>
                </a:lnTo>
                <a:lnTo>
                  <a:pt x="2111846" y="2924598"/>
                </a:lnTo>
                <a:cubicBezTo>
                  <a:pt x="2112566" y="2918836"/>
                  <a:pt x="2114007" y="2913074"/>
                  <a:pt x="2114007" y="2907312"/>
                </a:cubicBezTo>
                <a:cubicBezTo>
                  <a:pt x="2119758" y="2890018"/>
                  <a:pt x="2142796" y="2858337"/>
                  <a:pt x="2134158" y="2841043"/>
                </a:cubicBezTo>
                <a:cubicBezTo>
                  <a:pt x="2125041" y="2832411"/>
                  <a:pt x="2114007" y="2823764"/>
                  <a:pt x="2102482" y="2821366"/>
                </a:cubicBezTo>
                <a:cubicBezTo>
                  <a:pt x="2096004" y="2819084"/>
                  <a:pt x="2091685" y="2819173"/>
                  <a:pt x="2088671" y="2820725"/>
                </a:cubicBezTo>
                <a:close/>
                <a:moveTo>
                  <a:pt x="2791367" y="2795014"/>
                </a:moveTo>
                <a:cubicBezTo>
                  <a:pt x="2785159" y="2794481"/>
                  <a:pt x="2779580" y="2795066"/>
                  <a:pt x="2774181" y="2795936"/>
                </a:cubicBezTo>
                <a:lnTo>
                  <a:pt x="2771762" y="2796331"/>
                </a:lnTo>
                <a:lnTo>
                  <a:pt x="2788892" y="2795411"/>
                </a:lnTo>
                <a:cubicBezTo>
                  <a:pt x="2795100" y="2795944"/>
                  <a:pt x="2801937" y="2797594"/>
                  <a:pt x="2809853" y="2801195"/>
                </a:cubicBezTo>
                <a:cubicBezTo>
                  <a:pt x="2844404" y="2815117"/>
                  <a:pt x="2893356" y="2789670"/>
                  <a:pt x="2901994" y="2838166"/>
                </a:cubicBezTo>
                <a:cubicBezTo>
                  <a:pt x="2904880" y="2866969"/>
                  <a:pt x="2913518" y="2884263"/>
                  <a:pt x="2893356" y="2913067"/>
                </a:cubicBezTo>
                <a:lnTo>
                  <a:pt x="2874199" y="2928402"/>
                </a:lnTo>
                <a:lnTo>
                  <a:pt x="2876036" y="2928502"/>
                </a:lnTo>
                <a:cubicBezTo>
                  <a:pt x="2883595" y="2925620"/>
                  <a:pt x="2890068" y="2919856"/>
                  <a:pt x="2895816" y="2912652"/>
                </a:cubicBezTo>
                <a:cubicBezTo>
                  <a:pt x="2915989" y="2883863"/>
                  <a:pt x="2907339" y="2866563"/>
                  <a:pt x="2904465" y="2837774"/>
                </a:cubicBezTo>
                <a:cubicBezTo>
                  <a:pt x="2895816" y="2789284"/>
                  <a:pt x="2846874" y="2814716"/>
                  <a:pt x="2812331" y="2800799"/>
                </a:cubicBezTo>
                <a:cubicBezTo>
                  <a:pt x="2804414" y="2797197"/>
                  <a:pt x="2797576" y="2795547"/>
                  <a:pt x="2791367" y="2795014"/>
                </a:cubicBezTo>
                <a:close/>
                <a:moveTo>
                  <a:pt x="2312260" y="2792652"/>
                </a:moveTo>
                <a:cubicBezTo>
                  <a:pt x="2297858" y="2792652"/>
                  <a:pt x="2300726" y="2827203"/>
                  <a:pt x="2289213" y="2835841"/>
                </a:cubicBezTo>
                <a:cubicBezTo>
                  <a:pt x="2289213" y="2838714"/>
                  <a:pt x="2277699" y="2841606"/>
                  <a:pt x="2280588" y="2847352"/>
                </a:cubicBezTo>
                <a:cubicBezTo>
                  <a:pt x="2303615" y="2867520"/>
                  <a:pt x="2283456" y="2876158"/>
                  <a:pt x="2271942" y="2893434"/>
                </a:cubicBezTo>
                <a:cubicBezTo>
                  <a:pt x="2266186" y="2900636"/>
                  <a:pt x="2260429" y="2909992"/>
                  <a:pt x="2254313" y="2918988"/>
                </a:cubicBezTo>
                <a:lnTo>
                  <a:pt x="2235190" y="2941611"/>
                </a:lnTo>
                <a:lnTo>
                  <a:pt x="2239947" y="2945528"/>
                </a:lnTo>
                <a:cubicBezTo>
                  <a:pt x="2242917" y="2946385"/>
                  <a:pt x="2245977" y="2945486"/>
                  <a:pt x="2248858" y="2941885"/>
                </a:cubicBezTo>
                <a:cubicBezTo>
                  <a:pt x="2263247" y="2930361"/>
                  <a:pt x="2274772" y="2907312"/>
                  <a:pt x="2286285" y="2892910"/>
                </a:cubicBezTo>
                <a:cubicBezTo>
                  <a:pt x="2297799" y="2875616"/>
                  <a:pt x="2317961" y="2866969"/>
                  <a:pt x="2294923" y="2846813"/>
                </a:cubicBezTo>
                <a:cubicBezTo>
                  <a:pt x="2292047" y="2841043"/>
                  <a:pt x="2303561" y="2838166"/>
                  <a:pt x="2303561" y="2835288"/>
                </a:cubicBezTo>
                <a:cubicBezTo>
                  <a:pt x="2312205" y="2828803"/>
                  <a:pt x="2312742" y="2807734"/>
                  <a:pt x="2318545" y="2797605"/>
                </a:cubicBezTo>
                <a:lnTo>
                  <a:pt x="2325750" y="2792652"/>
                </a:lnTo>
                <a:lnTo>
                  <a:pt x="2314058" y="2792652"/>
                </a:lnTo>
                <a:cubicBezTo>
                  <a:pt x="2312260" y="2792652"/>
                  <a:pt x="2312260" y="2792652"/>
                  <a:pt x="2312260" y="2792652"/>
                </a:cubicBezTo>
                <a:close/>
                <a:moveTo>
                  <a:pt x="4373106" y="2789839"/>
                </a:moveTo>
                <a:lnTo>
                  <a:pt x="4372953" y="2789873"/>
                </a:lnTo>
                <a:lnTo>
                  <a:pt x="4372736" y="2790685"/>
                </a:lnTo>
                <a:lnTo>
                  <a:pt x="4370321" y="2796199"/>
                </a:lnTo>
                <a:lnTo>
                  <a:pt x="4367730" y="2811701"/>
                </a:lnTo>
                <a:lnTo>
                  <a:pt x="4366876" y="2815733"/>
                </a:lnTo>
                <a:cubicBezTo>
                  <a:pt x="4364007" y="2835902"/>
                  <a:pt x="4375518" y="2858949"/>
                  <a:pt x="4372637" y="2881995"/>
                </a:cubicBezTo>
                <a:cubicBezTo>
                  <a:pt x="4366876" y="2905041"/>
                  <a:pt x="4349616" y="2910796"/>
                  <a:pt x="4343854" y="2930965"/>
                </a:cubicBezTo>
                <a:cubicBezTo>
                  <a:pt x="4340985" y="2942488"/>
                  <a:pt x="4323713" y="2939611"/>
                  <a:pt x="4320844" y="2956889"/>
                </a:cubicBezTo>
                <a:cubicBezTo>
                  <a:pt x="4306453" y="2988581"/>
                  <a:pt x="4378387" y="3057234"/>
                  <a:pt x="4352496" y="3077403"/>
                </a:cubicBezTo>
                <a:cubicBezTo>
                  <a:pt x="4338105" y="3088926"/>
                  <a:pt x="4343854" y="3106205"/>
                  <a:pt x="4335224" y="3117728"/>
                </a:cubicBezTo>
                <a:lnTo>
                  <a:pt x="4322892" y="3119100"/>
                </a:lnTo>
                <a:lnTo>
                  <a:pt x="4324999" y="3119568"/>
                </a:lnTo>
                <a:lnTo>
                  <a:pt x="4337620" y="3118164"/>
                </a:lnTo>
                <a:lnTo>
                  <a:pt x="4335401" y="3117737"/>
                </a:lnTo>
                <a:cubicBezTo>
                  <a:pt x="4344035" y="3106206"/>
                  <a:pt x="4338276" y="3088918"/>
                  <a:pt x="4352678" y="3077387"/>
                </a:cubicBezTo>
                <a:cubicBezTo>
                  <a:pt x="4378605" y="3057215"/>
                  <a:pt x="4306598" y="2988519"/>
                  <a:pt x="4320999" y="2956816"/>
                </a:cubicBezTo>
                <a:cubicBezTo>
                  <a:pt x="4323875" y="2939522"/>
                  <a:pt x="4341160" y="2942406"/>
                  <a:pt x="4344035" y="2930875"/>
                </a:cubicBezTo>
                <a:cubicBezTo>
                  <a:pt x="4349802" y="2910703"/>
                  <a:pt x="4367079" y="2904940"/>
                  <a:pt x="4372846" y="2881884"/>
                </a:cubicBezTo>
                <a:cubicBezTo>
                  <a:pt x="4375722" y="2858821"/>
                  <a:pt x="4364204" y="2835765"/>
                  <a:pt x="4367079" y="2815593"/>
                </a:cubicBezTo>
                <a:lnTo>
                  <a:pt x="4367730" y="2811701"/>
                </a:lnTo>
                <a:lnTo>
                  <a:pt x="4370069" y="2800650"/>
                </a:lnTo>
                <a:lnTo>
                  <a:pt x="4372736" y="2790685"/>
                </a:lnTo>
                <a:close/>
                <a:moveTo>
                  <a:pt x="6769888" y="2775722"/>
                </a:moveTo>
                <a:lnTo>
                  <a:pt x="6764352" y="2781759"/>
                </a:lnTo>
                <a:cubicBezTo>
                  <a:pt x="6757149" y="2789615"/>
                  <a:pt x="6742741" y="2805328"/>
                  <a:pt x="6713926" y="2836753"/>
                </a:cubicBezTo>
                <a:cubicBezTo>
                  <a:pt x="6702403" y="2848262"/>
                  <a:pt x="6667826" y="2839630"/>
                  <a:pt x="6650537" y="2839630"/>
                </a:cubicBezTo>
                <a:cubicBezTo>
                  <a:pt x="6637572" y="2839630"/>
                  <a:pt x="6633971" y="2839630"/>
                  <a:pt x="6632531" y="2841430"/>
                </a:cubicBezTo>
                <a:lnTo>
                  <a:pt x="6631791" y="2843280"/>
                </a:lnTo>
                <a:lnTo>
                  <a:pt x="6635481" y="2842038"/>
                </a:lnTo>
                <a:cubicBezTo>
                  <a:pt x="6638180" y="2841813"/>
                  <a:pt x="6642321" y="2841813"/>
                  <a:pt x="6648802" y="2841813"/>
                </a:cubicBezTo>
                <a:cubicBezTo>
                  <a:pt x="6666065" y="2841813"/>
                  <a:pt x="6700622" y="2850457"/>
                  <a:pt x="6712151" y="2838917"/>
                </a:cubicBezTo>
                <a:cubicBezTo>
                  <a:pt x="6769704" y="2776057"/>
                  <a:pt x="6769704" y="2776057"/>
                  <a:pt x="6769704" y="2776057"/>
                </a:cubicBezTo>
                <a:close/>
                <a:moveTo>
                  <a:pt x="4924256" y="2769643"/>
                </a:moveTo>
                <a:lnTo>
                  <a:pt x="4924166" y="2770002"/>
                </a:lnTo>
                <a:lnTo>
                  <a:pt x="4927201" y="2781076"/>
                </a:lnTo>
                <a:lnTo>
                  <a:pt x="4927178" y="2780282"/>
                </a:lnTo>
                <a:close/>
                <a:moveTo>
                  <a:pt x="1999815" y="2761187"/>
                </a:moveTo>
                <a:lnTo>
                  <a:pt x="1999407" y="2761580"/>
                </a:lnTo>
                <a:lnTo>
                  <a:pt x="1990007" y="2767185"/>
                </a:lnTo>
                <a:lnTo>
                  <a:pt x="2001849" y="2781606"/>
                </a:lnTo>
                <a:cubicBezTo>
                  <a:pt x="1996092" y="2787372"/>
                  <a:pt x="1993203" y="2801755"/>
                  <a:pt x="1998960" y="2807035"/>
                </a:cubicBezTo>
                <a:cubicBezTo>
                  <a:pt x="2001849" y="2812800"/>
                  <a:pt x="2013362" y="2810393"/>
                  <a:pt x="2019119" y="2812800"/>
                </a:cubicBezTo>
                <a:cubicBezTo>
                  <a:pt x="2033521" y="2821923"/>
                  <a:pt x="2033521" y="2827203"/>
                  <a:pt x="2039278" y="2838714"/>
                </a:cubicBezTo>
                <a:cubicBezTo>
                  <a:pt x="2042146" y="2844479"/>
                  <a:pt x="2056548" y="2853117"/>
                  <a:pt x="2059417" y="2850244"/>
                </a:cubicBezTo>
                <a:lnTo>
                  <a:pt x="2062114" y="2845830"/>
                </a:lnTo>
                <a:lnTo>
                  <a:pt x="2053530" y="2838166"/>
                </a:lnTo>
                <a:cubicBezTo>
                  <a:pt x="2047779" y="2826641"/>
                  <a:pt x="2047779" y="2821366"/>
                  <a:pt x="2033379" y="2812239"/>
                </a:cubicBezTo>
                <a:cubicBezTo>
                  <a:pt x="2027617" y="2809842"/>
                  <a:pt x="2016103" y="2812239"/>
                  <a:pt x="2013228" y="2806470"/>
                </a:cubicBezTo>
                <a:cubicBezTo>
                  <a:pt x="2007465" y="2801195"/>
                  <a:pt x="2010341" y="2786793"/>
                  <a:pt x="2016103" y="2781023"/>
                </a:cubicBezTo>
                <a:cubicBezTo>
                  <a:pt x="2016103" y="2781023"/>
                  <a:pt x="2016103" y="2781023"/>
                  <a:pt x="2007825" y="2770941"/>
                </a:cubicBezTo>
                <a:close/>
                <a:moveTo>
                  <a:pt x="4408655" y="2753239"/>
                </a:moveTo>
                <a:lnTo>
                  <a:pt x="4408424" y="2753381"/>
                </a:lnTo>
                <a:cubicBezTo>
                  <a:pt x="4406265" y="2757162"/>
                  <a:pt x="4405005" y="2762202"/>
                  <a:pt x="4403566" y="2767243"/>
                </a:cubicBezTo>
                <a:lnTo>
                  <a:pt x="4397657" y="2781047"/>
                </a:lnTo>
                <a:lnTo>
                  <a:pt x="4397867" y="2780949"/>
                </a:lnTo>
                <a:cubicBezTo>
                  <a:pt x="4400748" y="2777166"/>
                  <a:pt x="4402368" y="2772122"/>
                  <a:pt x="4403807" y="2767078"/>
                </a:cubicBezTo>
                <a:close/>
                <a:moveTo>
                  <a:pt x="7312750" y="2746111"/>
                </a:moveTo>
                <a:lnTo>
                  <a:pt x="7300534" y="2757324"/>
                </a:lnTo>
                <a:cubicBezTo>
                  <a:pt x="7290089" y="2763530"/>
                  <a:pt x="7277484" y="2767757"/>
                  <a:pt x="7272802" y="2777562"/>
                </a:cubicBezTo>
                <a:lnTo>
                  <a:pt x="7272814" y="2778855"/>
                </a:lnTo>
                <a:lnTo>
                  <a:pt x="7284109" y="2767766"/>
                </a:lnTo>
                <a:cubicBezTo>
                  <a:pt x="7294182" y="2761648"/>
                  <a:pt x="7307137" y="2757332"/>
                  <a:pt x="7312902" y="2747251"/>
                </a:cubicBezTo>
                <a:close/>
                <a:moveTo>
                  <a:pt x="5982453" y="2738907"/>
                </a:moveTo>
                <a:lnTo>
                  <a:pt x="5982396" y="2738944"/>
                </a:lnTo>
                <a:lnTo>
                  <a:pt x="5982607" y="2739535"/>
                </a:lnTo>
                <a:lnTo>
                  <a:pt x="5987883" y="2761100"/>
                </a:lnTo>
                <a:lnTo>
                  <a:pt x="5987120" y="2784909"/>
                </a:lnTo>
                <a:lnTo>
                  <a:pt x="5987251" y="2791275"/>
                </a:lnTo>
                <a:lnTo>
                  <a:pt x="5986907" y="2796031"/>
                </a:lnTo>
                <a:lnTo>
                  <a:pt x="5987516" y="2804093"/>
                </a:lnTo>
                <a:lnTo>
                  <a:pt x="5987679" y="2811994"/>
                </a:lnTo>
                <a:lnTo>
                  <a:pt x="5988127" y="2812183"/>
                </a:lnTo>
                <a:lnTo>
                  <a:pt x="5987516" y="2804093"/>
                </a:lnTo>
                <a:lnTo>
                  <a:pt x="5987251" y="2791275"/>
                </a:lnTo>
                <a:lnTo>
                  <a:pt x="5989082" y="2766000"/>
                </a:lnTo>
                <a:lnTo>
                  <a:pt x="5987883" y="2761100"/>
                </a:lnTo>
                <a:lnTo>
                  <a:pt x="5988082" y="2754888"/>
                </a:lnTo>
                <a:lnTo>
                  <a:pt x="5982607" y="2739535"/>
                </a:lnTo>
                <a:close/>
                <a:moveTo>
                  <a:pt x="6827252" y="2726128"/>
                </a:moveTo>
                <a:lnTo>
                  <a:pt x="6811595" y="2738641"/>
                </a:lnTo>
                <a:cubicBezTo>
                  <a:pt x="6806613" y="2743678"/>
                  <a:pt x="6801570" y="2747997"/>
                  <a:pt x="6794125" y="2747997"/>
                </a:cubicBezTo>
                <a:cubicBezTo>
                  <a:pt x="6788844" y="2747997"/>
                  <a:pt x="6785962" y="2750874"/>
                  <a:pt x="6782602" y="2753751"/>
                </a:cubicBezTo>
                <a:lnTo>
                  <a:pt x="6781680" y="2755433"/>
                </a:lnTo>
                <a:lnTo>
                  <a:pt x="6792285" y="2750125"/>
                </a:lnTo>
                <a:cubicBezTo>
                  <a:pt x="6807159" y="2750125"/>
                  <a:pt x="6812415" y="2732837"/>
                  <a:pt x="6826811" y="2727090"/>
                </a:cubicBezTo>
                <a:cubicBezTo>
                  <a:pt x="6830187" y="2741481"/>
                  <a:pt x="6841207" y="2750125"/>
                  <a:pt x="6846972" y="2761643"/>
                </a:cubicBezTo>
                <a:cubicBezTo>
                  <a:pt x="6855603" y="2787574"/>
                  <a:pt x="6869999" y="2744378"/>
                  <a:pt x="6898791" y="2761643"/>
                </a:cubicBezTo>
                <a:cubicBezTo>
                  <a:pt x="6913187" y="2770286"/>
                  <a:pt x="6933348" y="2752999"/>
                  <a:pt x="6953509" y="2764516"/>
                </a:cubicBezTo>
                <a:cubicBezTo>
                  <a:pt x="6970772" y="2778930"/>
                  <a:pt x="6979403" y="2770286"/>
                  <a:pt x="6996697" y="2773160"/>
                </a:cubicBezTo>
                <a:cubicBezTo>
                  <a:pt x="7011093" y="2773160"/>
                  <a:pt x="7016826" y="2781804"/>
                  <a:pt x="7028356" y="2784203"/>
                </a:cubicBezTo>
                <a:cubicBezTo>
                  <a:pt x="7045619" y="2790448"/>
                  <a:pt x="7077309" y="2787574"/>
                  <a:pt x="7097438" y="2790448"/>
                </a:cubicBezTo>
                <a:cubicBezTo>
                  <a:pt x="7117599" y="2790448"/>
                  <a:pt x="7137760" y="2804364"/>
                  <a:pt x="7160787" y="2810609"/>
                </a:cubicBezTo>
                <a:cubicBezTo>
                  <a:pt x="7186713" y="2807238"/>
                  <a:pt x="7209740" y="2833169"/>
                  <a:pt x="7226525" y="2853331"/>
                </a:cubicBezTo>
                <a:cubicBezTo>
                  <a:pt x="7243820" y="2870596"/>
                  <a:pt x="7243820" y="2841813"/>
                  <a:pt x="7258216" y="2833169"/>
                </a:cubicBezTo>
                <a:cubicBezTo>
                  <a:pt x="7268280" y="2825973"/>
                  <a:pt x="7273313" y="2821652"/>
                  <a:pt x="7275112" y="2817030"/>
                </a:cubicBezTo>
                <a:lnTo>
                  <a:pt x="7274949" y="2815858"/>
                </a:lnTo>
                <a:lnTo>
                  <a:pt x="7258577" y="2831455"/>
                </a:lnTo>
                <a:cubicBezTo>
                  <a:pt x="7244171" y="2840095"/>
                  <a:pt x="7244171" y="2868880"/>
                  <a:pt x="7226884" y="2851616"/>
                </a:cubicBezTo>
                <a:cubicBezTo>
                  <a:pt x="7210087" y="2831455"/>
                  <a:pt x="7187038" y="2805550"/>
                  <a:pt x="7161108" y="2808919"/>
                </a:cubicBezTo>
                <a:cubicBezTo>
                  <a:pt x="7138059" y="2802670"/>
                  <a:pt x="7117891" y="2788757"/>
                  <a:pt x="7097723" y="2788757"/>
                </a:cubicBezTo>
                <a:cubicBezTo>
                  <a:pt x="7077555" y="2785877"/>
                  <a:pt x="7045862" y="2788757"/>
                  <a:pt x="7028575" y="2782525"/>
                </a:cubicBezTo>
                <a:cubicBezTo>
                  <a:pt x="7017050" y="2780134"/>
                  <a:pt x="7011288" y="2771493"/>
                  <a:pt x="6996882" y="2771493"/>
                </a:cubicBezTo>
                <a:cubicBezTo>
                  <a:pt x="6979595" y="2768613"/>
                  <a:pt x="6970967" y="2777254"/>
                  <a:pt x="6953680" y="2762853"/>
                </a:cubicBezTo>
                <a:cubicBezTo>
                  <a:pt x="6933512" y="2751349"/>
                  <a:pt x="6913344" y="2768613"/>
                  <a:pt x="6898939" y="2759973"/>
                </a:cubicBezTo>
                <a:cubicBezTo>
                  <a:pt x="6870127" y="2742709"/>
                  <a:pt x="6855721" y="2785877"/>
                  <a:pt x="6847078" y="2759973"/>
                </a:cubicBezTo>
                <a:cubicBezTo>
                  <a:pt x="6844197" y="2754221"/>
                  <a:pt x="6839994" y="2749185"/>
                  <a:pt x="6836092" y="2743788"/>
                </a:cubicBezTo>
                <a:close/>
                <a:moveTo>
                  <a:pt x="6162552" y="2723482"/>
                </a:moveTo>
                <a:lnTo>
                  <a:pt x="6161074" y="2724221"/>
                </a:lnTo>
                <a:lnTo>
                  <a:pt x="6177351" y="2740836"/>
                </a:lnTo>
                <a:cubicBezTo>
                  <a:pt x="6184554" y="2746237"/>
                  <a:pt x="6191758" y="2751999"/>
                  <a:pt x="6194640" y="2760641"/>
                </a:cubicBezTo>
                <a:cubicBezTo>
                  <a:pt x="6200405" y="2769271"/>
                  <a:pt x="6223446" y="2837908"/>
                  <a:pt x="6220568" y="2840784"/>
                </a:cubicBezTo>
                <a:lnTo>
                  <a:pt x="6209356" y="2852987"/>
                </a:lnTo>
                <a:lnTo>
                  <a:pt x="6209454" y="2852946"/>
                </a:lnTo>
                <a:cubicBezTo>
                  <a:pt x="6214497" y="2849708"/>
                  <a:pt x="6218819" y="2845390"/>
                  <a:pt x="6221702" y="2839630"/>
                </a:cubicBezTo>
                <a:cubicBezTo>
                  <a:pt x="6224577" y="2836753"/>
                  <a:pt x="6201531" y="2768147"/>
                  <a:pt x="6195766" y="2759516"/>
                </a:cubicBezTo>
                <a:cubicBezTo>
                  <a:pt x="6192884" y="2750879"/>
                  <a:pt x="6185681" y="2745122"/>
                  <a:pt x="6178478" y="2739725"/>
                </a:cubicBezTo>
                <a:close/>
                <a:moveTo>
                  <a:pt x="5255559" y="2719818"/>
                </a:moveTo>
                <a:cubicBezTo>
                  <a:pt x="5248957" y="2719099"/>
                  <a:pt x="5244216" y="2720720"/>
                  <a:pt x="5240412" y="2723734"/>
                </a:cubicBezTo>
                <a:lnTo>
                  <a:pt x="5240326" y="2723846"/>
                </a:lnTo>
                <a:lnTo>
                  <a:pt x="5253962" y="2720320"/>
                </a:lnTo>
                <a:cubicBezTo>
                  <a:pt x="5262125" y="2723197"/>
                  <a:pt x="5265482" y="2731839"/>
                  <a:pt x="5273645" y="2731839"/>
                </a:cubicBezTo>
                <a:lnTo>
                  <a:pt x="5275179" y="2731309"/>
                </a:lnTo>
                <a:lnTo>
                  <a:pt x="5265400" y="2726659"/>
                </a:lnTo>
                <a:cubicBezTo>
                  <a:pt x="5262521" y="2724139"/>
                  <a:pt x="5259641" y="2721259"/>
                  <a:pt x="5255559" y="2719818"/>
                </a:cubicBezTo>
                <a:close/>
                <a:moveTo>
                  <a:pt x="2100779" y="2709122"/>
                </a:moveTo>
                <a:lnTo>
                  <a:pt x="2096834" y="2710440"/>
                </a:lnTo>
                <a:lnTo>
                  <a:pt x="2097979" y="2711845"/>
                </a:lnTo>
                <a:cubicBezTo>
                  <a:pt x="2100491" y="2712880"/>
                  <a:pt x="2103175" y="2712429"/>
                  <a:pt x="2106024" y="2711528"/>
                </a:cubicBezTo>
                <a:lnTo>
                  <a:pt x="2110933" y="2709888"/>
                </a:lnTo>
                <a:lnTo>
                  <a:pt x="2110753" y="2709610"/>
                </a:lnTo>
                <a:cubicBezTo>
                  <a:pt x="2107276" y="2708174"/>
                  <a:pt x="2103949" y="2708356"/>
                  <a:pt x="2100779" y="2709122"/>
                </a:cubicBezTo>
                <a:close/>
                <a:moveTo>
                  <a:pt x="2433140" y="2709000"/>
                </a:moveTo>
                <a:cubicBezTo>
                  <a:pt x="2418740" y="2711892"/>
                  <a:pt x="2410102" y="2726294"/>
                  <a:pt x="2410102" y="2740695"/>
                </a:cubicBezTo>
                <a:cubicBezTo>
                  <a:pt x="2410102" y="2746450"/>
                  <a:pt x="2412978" y="2757975"/>
                  <a:pt x="2410102" y="2760867"/>
                </a:cubicBezTo>
                <a:cubicBezTo>
                  <a:pt x="2410102" y="2760867"/>
                  <a:pt x="2410102" y="2760867"/>
                  <a:pt x="2410102" y="2769499"/>
                </a:cubicBezTo>
                <a:cubicBezTo>
                  <a:pt x="2407216" y="2772391"/>
                  <a:pt x="2415865" y="2775268"/>
                  <a:pt x="2418740" y="2775268"/>
                </a:cubicBezTo>
                <a:lnTo>
                  <a:pt x="2419875" y="2774510"/>
                </a:lnTo>
                <a:lnTo>
                  <a:pt x="2414720" y="2773072"/>
                </a:lnTo>
                <a:cubicBezTo>
                  <a:pt x="2412564" y="2771991"/>
                  <a:pt x="2411127" y="2770551"/>
                  <a:pt x="2412564" y="2769118"/>
                </a:cubicBezTo>
                <a:cubicBezTo>
                  <a:pt x="2412564" y="2760468"/>
                  <a:pt x="2412564" y="2760468"/>
                  <a:pt x="2412564" y="2760468"/>
                </a:cubicBezTo>
                <a:cubicBezTo>
                  <a:pt x="2415438" y="2757602"/>
                  <a:pt x="2412564" y="2746061"/>
                  <a:pt x="2412564" y="2740303"/>
                </a:cubicBezTo>
                <a:cubicBezTo>
                  <a:pt x="2412564" y="2733099"/>
                  <a:pt x="2414720" y="2725902"/>
                  <a:pt x="2418675" y="2720144"/>
                </a:cubicBezTo>
                <a:lnTo>
                  <a:pt x="2434217" y="2709553"/>
                </a:lnTo>
                <a:close/>
                <a:moveTo>
                  <a:pt x="2608074" y="2697981"/>
                </a:moveTo>
                <a:lnTo>
                  <a:pt x="2602975" y="2702179"/>
                </a:lnTo>
                <a:lnTo>
                  <a:pt x="2598886" y="2704658"/>
                </a:lnTo>
                <a:lnTo>
                  <a:pt x="2598184" y="2706123"/>
                </a:lnTo>
                <a:lnTo>
                  <a:pt x="2592637" y="2710690"/>
                </a:lnTo>
                <a:cubicBezTo>
                  <a:pt x="2589718" y="2716749"/>
                  <a:pt x="2589584" y="2723771"/>
                  <a:pt x="2593905" y="2729171"/>
                </a:cubicBezTo>
                <a:cubicBezTo>
                  <a:pt x="2591019" y="2737818"/>
                  <a:pt x="2588143" y="2752220"/>
                  <a:pt x="2588143" y="2760867"/>
                </a:cubicBezTo>
                <a:cubicBezTo>
                  <a:pt x="2588143" y="2794946"/>
                  <a:pt x="2637095" y="2755097"/>
                  <a:pt x="2663008" y="2778146"/>
                </a:cubicBezTo>
                <a:cubicBezTo>
                  <a:pt x="2674522" y="2789670"/>
                  <a:pt x="2688922" y="2783436"/>
                  <a:pt x="2703322" y="2786793"/>
                </a:cubicBezTo>
                <a:cubicBezTo>
                  <a:pt x="2717711" y="2786793"/>
                  <a:pt x="2726349" y="2798317"/>
                  <a:pt x="2737874" y="2798317"/>
                </a:cubicBezTo>
                <a:cubicBezTo>
                  <a:pt x="2744352" y="2799636"/>
                  <a:pt x="2750111" y="2799575"/>
                  <a:pt x="2755600" y="2798967"/>
                </a:cubicBezTo>
                <a:lnTo>
                  <a:pt x="2758055" y="2798566"/>
                </a:lnTo>
                <a:lnTo>
                  <a:pt x="2740342" y="2797908"/>
                </a:lnTo>
                <a:cubicBezTo>
                  <a:pt x="2728818" y="2797908"/>
                  <a:pt x="2720168" y="2786392"/>
                  <a:pt x="2705771" y="2786392"/>
                </a:cubicBezTo>
                <a:cubicBezTo>
                  <a:pt x="2691373" y="2783035"/>
                  <a:pt x="2676975" y="2789284"/>
                  <a:pt x="2665479" y="2777742"/>
                </a:cubicBezTo>
                <a:cubicBezTo>
                  <a:pt x="2639557" y="2754711"/>
                  <a:pt x="2590616" y="2794551"/>
                  <a:pt x="2590616" y="2760468"/>
                </a:cubicBezTo>
                <a:cubicBezTo>
                  <a:pt x="2590616" y="2751819"/>
                  <a:pt x="2593490" y="2737437"/>
                  <a:pt x="2596364" y="2728787"/>
                </a:cubicBezTo>
                <a:cubicBezTo>
                  <a:pt x="2593483" y="2725186"/>
                  <a:pt x="2592583" y="2720864"/>
                  <a:pt x="2593169" y="2716587"/>
                </a:cubicBezTo>
                <a:lnTo>
                  <a:pt x="2598184" y="2706123"/>
                </a:lnTo>
                <a:lnTo>
                  <a:pt x="2602975" y="2702179"/>
                </a:lnTo>
                <a:lnTo>
                  <a:pt x="2609511" y="2698215"/>
                </a:lnTo>
                <a:close/>
                <a:moveTo>
                  <a:pt x="5944783" y="2681647"/>
                </a:moveTo>
                <a:lnTo>
                  <a:pt x="5947344" y="2703036"/>
                </a:lnTo>
                <a:cubicBezTo>
                  <a:pt x="5947344" y="2717438"/>
                  <a:pt x="5947344" y="2734718"/>
                  <a:pt x="5951665" y="2744078"/>
                </a:cubicBezTo>
                <a:lnTo>
                  <a:pt x="5952116" y="2744375"/>
                </a:lnTo>
                <a:lnTo>
                  <a:pt x="5947905" y="2704344"/>
                </a:lnTo>
                <a:cubicBezTo>
                  <a:pt x="5947905" y="2693540"/>
                  <a:pt x="5947005" y="2686698"/>
                  <a:pt x="5945249" y="2682152"/>
                </a:cubicBezTo>
                <a:close/>
                <a:moveTo>
                  <a:pt x="4830097" y="2676954"/>
                </a:moveTo>
                <a:lnTo>
                  <a:pt x="4829863" y="2677728"/>
                </a:lnTo>
                <a:lnTo>
                  <a:pt x="4835596" y="2681656"/>
                </a:lnTo>
                <a:lnTo>
                  <a:pt x="4837295" y="2683109"/>
                </a:lnTo>
                <a:lnTo>
                  <a:pt x="4839716" y="2684479"/>
                </a:lnTo>
                <a:lnTo>
                  <a:pt x="4851947" y="2692859"/>
                </a:lnTo>
                <a:cubicBezTo>
                  <a:pt x="4862628" y="2698624"/>
                  <a:pt x="4874028" y="2703669"/>
                  <a:pt x="4878350" y="2703669"/>
                </a:cubicBezTo>
                <a:lnTo>
                  <a:pt x="4890757" y="2701273"/>
                </a:lnTo>
                <a:lnTo>
                  <a:pt x="4892880" y="2701058"/>
                </a:lnTo>
                <a:lnTo>
                  <a:pt x="4893707" y="2700703"/>
                </a:lnTo>
                <a:lnTo>
                  <a:pt x="4900121" y="2699464"/>
                </a:lnTo>
                <a:lnTo>
                  <a:pt x="4916153" y="2691903"/>
                </a:lnTo>
                <a:lnTo>
                  <a:pt x="4926782" y="2688318"/>
                </a:lnTo>
                <a:lnTo>
                  <a:pt x="4935637" y="2686442"/>
                </a:lnTo>
                <a:lnTo>
                  <a:pt x="4935819" y="2685270"/>
                </a:lnTo>
                <a:lnTo>
                  <a:pt x="4926782" y="2688318"/>
                </a:lnTo>
                <a:lnTo>
                  <a:pt x="4921285" y="2689483"/>
                </a:lnTo>
                <a:lnTo>
                  <a:pt x="4916153" y="2691903"/>
                </a:lnTo>
                <a:lnTo>
                  <a:pt x="4907012" y="2694986"/>
                </a:lnTo>
                <a:lnTo>
                  <a:pt x="4893707" y="2700703"/>
                </a:lnTo>
                <a:lnTo>
                  <a:pt x="4890757" y="2701273"/>
                </a:lnTo>
                <a:lnTo>
                  <a:pt x="4878209" y="2702541"/>
                </a:lnTo>
                <a:cubicBezTo>
                  <a:pt x="4874968" y="2702541"/>
                  <a:pt x="4867744" y="2699707"/>
                  <a:pt x="4859828" y="2695861"/>
                </a:cubicBezTo>
                <a:lnTo>
                  <a:pt x="4839716" y="2684479"/>
                </a:lnTo>
                <a:lnTo>
                  <a:pt x="4835596" y="2681656"/>
                </a:lnTo>
                <a:close/>
                <a:moveTo>
                  <a:pt x="4043299" y="2671182"/>
                </a:moveTo>
                <a:lnTo>
                  <a:pt x="4032693" y="2672897"/>
                </a:lnTo>
                <a:lnTo>
                  <a:pt x="4046644" y="2674966"/>
                </a:lnTo>
                <a:lnTo>
                  <a:pt x="4052811" y="2672587"/>
                </a:lnTo>
                <a:close/>
                <a:moveTo>
                  <a:pt x="2648207" y="2656775"/>
                </a:moveTo>
                <a:cubicBezTo>
                  <a:pt x="2645326" y="2654612"/>
                  <a:pt x="2639025" y="2655511"/>
                  <a:pt x="2631645" y="2657311"/>
                </a:cubicBezTo>
                <a:lnTo>
                  <a:pt x="2630336" y="2657649"/>
                </a:lnTo>
                <a:lnTo>
                  <a:pt x="2645733" y="2657147"/>
                </a:lnTo>
                <a:cubicBezTo>
                  <a:pt x="2645733" y="2661471"/>
                  <a:pt x="2647174" y="2675157"/>
                  <a:pt x="2645014" y="2686322"/>
                </a:cubicBezTo>
                <a:lnTo>
                  <a:pt x="2638585" y="2699406"/>
                </a:lnTo>
                <a:lnTo>
                  <a:pt x="2640909" y="2699308"/>
                </a:lnTo>
                <a:cubicBezTo>
                  <a:pt x="2651440" y="2690809"/>
                  <a:pt x="2648207" y="2663262"/>
                  <a:pt x="2648207" y="2656775"/>
                </a:cubicBezTo>
                <a:close/>
                <a:moveTo>
                  <a:pt x="6213160" y="2656383"/>
                </a:moveTo>
                <a:lnTo>
                  <a:pt x="6212317" y="2658249"/>
                </a:lnTo>
                <a:cubicBezTo>
                  <a:pt x="6212317" y="2672653"/>
                  <a:pt x="6218078" y="2678415"/>
                  <a:pt x="6223840" y="2689939"/>
                </a:cubicBezTo>
                <a:lnTo>
                  <a:pt x="6223612" y="2693379"/>
                </a:lnTo>
                <a:lnTo>
                  <a:pt x="6224218" y="2693036"/>
                </a:lnTo>
                <a:cubicBezTo>
                  <a:pt x="6225659" y="2691506"/>
                  <a:pt x="6226018" y="2689706"/>
                  <a:pt x="6224577" y="2687545"/>
                </a:cubicBezTo>
                <a:cubicBezTo>
                  <a:pt x="6221698" y="2681791"/>
                  <a:pt x="6218817" y="2677475"/>
                  <a:pt x="6216656" y="2672798"/>
                </a:cubicBezTo>
                <a:close/>
                <a:moveTo>
                  <a:pt x="5679635" y="2654845"/>
                </a:moveTo>
                <a:lnTo>
                  <a:pt x="5680444" y="2657517"/>
                </a:lnTo>
                <a:lnTo>
                  <a:pt x="5682764" y="2672982"/>
                </a:lnTo>
                <a:lnTo>
                  <a:pt x="5678137" y="2690614"/>
                </a:lnTo>
                <a:lnTo>
                  <a:pt x="5678396" y="2695507"/>
                </a:lnTo>
                <a:lnTo>
                  <a:pt x="5677289" y="2699527"/>
                </a:lnTo>
                <a:lnTo>
                  <a:pt x="5679190" y="2710491"/>
                </a:lnTo>
                <a:lnTo>
                  <a:pt x="5679405" y="2714555"/>
                </a:lnTo>
                <a:lnTo>
                  <a:pt x="5679931" y="2714767"/>
                </a:lnTo>
                <a:lnTo>
                  <a:pt x="5679190" y="2710491"/>
                </a:lnTo>
                <a:lnTo>
                  <a:pt x="5678396" y="2695507"/>
                </a:lnTo>
                <a:lnTo>
                  <a:pt x="5683411" y="2677296"/>
                </a:lnTo>
                <a:lnTo>
                  <a:pt x="5682764" y="2672982"/>
                </a:lnTo>
                <a:lnTo>
                  <a:pt x="5683862" y="2668799"/>
                </a:lnTo>
                <a:lnTo>
                  <a:pt x="5680444" y="2657517"/>
                </a:lnTo>
                <a:lnTo>
                  <a:pt x="5680122" y="2655368"/>
                </a:lnTo>
                <a:close/>
                <a:moveTo>
                  <a:pt x="7376178" y="2608022"/>
                </a:moveTo>
                <a:lnTo>
                  <a:pt x="7368781" y="2616411"/>
                </a:lnTo>
                <a:cubicBezTo>
                  <a:pt x="7365179" y="2617489"/>
                  <a:pt x="7360858" y="2617489"/>
                  <a:pt x="7356536" y="2618929"/>
                </a:cubicBezTo>
                <a:cubicBezTo>
                  <a:pt x="7333487" y="2627569"/>
                  <a:pt x="7324843" y="2673618"/>
                  <a:pt x="7304675" y="2688019"/>
                </a:cubicBezTo>
                <a:cubicBezTo>
                  <a:pt x="7304675" y="2695211"/>
                  <a:pt x="7301074" y="2701687"/>
                  <a:pt x="7298913" y="2708163"/>
                </a:cubicBezTo>
                <a:lnTo>
                  <a:pt x="7298935" y="2708322"/>
                </a:lnTo>
                <a:lnTo>
                  <a:pt x="7304271" y="2689641"/>
                </a:lnTo>
                <a:cubicBezTo>
                  <a:pt x="7324431" y="2675249"/>
                  <a:pt x="7333063" y="2629179"/>
                  <a:pt x="7356090" y="2620535"/>
                </a:cubicBezTo>
                <a:cubicBezTo>
                  <a:pt x="7364721" y="2617639"/>
                  <a:pt x="7373353" y="2620535"/>
                  <a:pt x="7376251" y="2609018"/>
                </a:cubicBezTo>
                <a:close/>
                <a:moveTo>
                  <a:pt x="4611442" y="2558845"/>
                </a:moveTo>
                <a:cubicBezTo>
                  <a:pt x="4607755" y="2559835"/>
                  <a:pt x="4603079" y="2562716"/>
                  <a:pt x="4596603" y="2568477"/>
                </a:cubicBezTo>
                <a:cubicBezTo>
                  <a:pt x="4559201" y="2605924"/>
                  <a:pt x="4527537" y="2591524"/>
                  <a:pt x="4570700" y="2652017"/>
                </a:cubicBezTo>
                <a:cubicBezTo>
                  <a:pt x="4579342" y="2663540"/>
                  <a:pt x="4527537" y="2695219"/>
                  <a:pt x="4518907" y="2700988"/>
                </a:cubicBezTo>
                <a:cubicBezTo>
                  <a:pt x="4487255" y="2726911"/>
                  <a:pt x="4481505" y="2773004"/>
                  <a:pt x="4456083" y="2795564"/>
                </a:cubicBezTo>
                <a:lnTo>
                  <a:pt x="4450135" y="2798969"/>
                </a:lnTo>
                <a:lnTo>
                  <a:pt x="4450140" y="2798982"/>
                </a:lnTo>
                <a:cubicBezTo>
                  <a:pt x="4451482" y="2799950"/>
                  <a:pt x="4453492" y="2799139"/>
                  <a:pt x="4456371" y="2795415"/>
                </a:cubicBezTo>
                <a:cubicBezTo>
                  <a:pt x="4481814" y="2772838"/>
                  <a:pt x="4487581" y="2726725"/>
                  <a:pt x="4519259" y="2700784"/>
                </a:cubicBezTo>
                <a:cubicBezTo>
                  <a:pt x="4527902" y="2695022"/>
                  <a:pt x="4579749" y="2663318"/>
                  <a:pt x="4571106" y="2651787"/>
                </a:cubicBezTo>
                <a:cubicBezTo>
                  <a:pt x="4527902" y="2591265"/>
                  <a:pt x="4559588" y="2605674"/>
                  <a:pt x="4597033" y="2568208"/>
                </a:cubicBezTo>
                <a:lnTo>
                  <a:pt x="4611458" y="2558848"/>
                </a:lnTo>
                <a:close/>
                <a:moveTo>
                  <a:pt x="7433689" y="2552952"/>
                </a:moveTo>
                <a:lnTo>
                  <a:pt x="7415239" y="2559201"/>
                </a:lnTo>
                <a:cubicBezTo>
                  <a:pt x="7406956" y="2560639"/>
                  <a:pt x="7398313" y="2561359"/>
                  <a:pt x="7393991" y="2561359"/>
                </a:cubicBezTo>
                <a:cubicBezTo>
                  <a:pt x="7379585" y="2561359"/>
                  <a:pt x="7375263" y="2568556"/>
                  <a:pt x="7374543" y="2577912"/>
                </a:cubicBezTo>
                <a:lnTo>
                  <a:pt x="7374568" y="2578247"/>
                </a:lnTo>
                <a:lnTo>
                  <a:pt x="7378670" y="2567696"/>
                </a:lnTo>
                <a:cubicBezTo>
                  <a:pt x="7381638" y="2564725"/>
                  <a:pt x="7386316" y="2562925"/>
                  <a:pt x="7393514" y="2562925"/>
                </a:cubicBezTo>
                <a:cubicBezTo>
                  <a:pt x="7402145" y="2562925"/>
                  <a:pt x="7428071" y="2560051"/>
                  <a:pt x="7433835" y="2554281"/>
                </a:cubicBezTo>
                <a:close/>
                <a:moveTo>
                  <a:pt x="4866509" y="2544160"/>
                </a:moveTo>
                <a:lnTo>
                  <a:pt x="4866290" y="2544195"/>
                </a:lnTo>
                <a:lnTo>
                  <a:pt x="4870919" y="2556134"/>
                </a:lnTo>
                <a:lnTo>
                  <a:pt x="4870902" y="2555478"/>
                </a:lnTo>
                <a:close/>
                <a:moveTo>
                  <a:pt x="2379994" y="2535876"/>
                </a:moveTo>
                <a:lnTo>
                  <a:pt x="2333736" y="2539397"/>
                </a:lnTo>
                <a:lnTo>
                  <a:pt x="2332102" y="2539685"/>
                </a:lnTo>
                <a:lnTo>
                  <a:pt x="2378426" y="2536149"/>
                </a:lnTo>
                <a:close/>
                <a:moveTo>
                  <a:pt x="6167290" y="2529996"/>
                </a:moveTo>
                <a:lnTo>
                  <a:pt x="6166246" y="2531495"/>
                </a:lnTo>
                <a:cubicBezTo>
                  <a:pt x="6166246" y="2540138"/>
                  <a:pt x="6180649" y="2557424"/>
                  <a:pt x="6183519" y="2566067"/>
                </a:cubicBezTo>
                <a:cubicBezTo>
                  <a:pt x="6192162" y="2583352"/>
                  <a:pt x="6223840" y="2577591"/>
                  <a:pt x="6229591" y="2594876"/>
                </a:cubicBezTo>
                <a:cubicBezTo>
                  <a:pt x="6231031" y="2597757"/>
                  <a:pt x="6231032" y="2602438"/>
                  <a:pt x="6230132" y="2608019"/>
                </a:cubicBezTo>
                <a:lnTo>
                  <a:pt x="6225588" y="2625366"/>
                </a:lnTo>
                <a:lnTo>
                  <a:pt x="6226022" y="2624221"/>
                </a:lnTo>
                <a:cubicBezTo>
                  <a:pt x="6230345" y="2611269"/>
                  <a:pt x="6233226" y="2598316"/>
                  <a:pt x="6230343" y="2592557"/>
                </a:cubicBezTo>
                <a:cubicBezTo>
                  <a:pt x="6224577" y="2575283"/>
                  <a:pt x="6192883" y="2581047"/>
                  <a:pt x="6184242" y="2563774"/>
                </a:cubicBezTo>
                <a:cubicBezTo>
                  <a:pt x="6182801" y="2559454"/>
                  <a:pt x="6178479" y="2552977"/>
                  <a:pt x="6174517" y="2546501"/>
                </a:cubicBezTo>
                <a:close/>
                <a:moveTo>
                  <a:pt x="2240087" y="2520535"/>
                </a:moveTo>
                <a:lnTo>
                  <a:pt x="2231822" y="2524663"/>
                </a:lnTo>
                <a:lnTo>
                  <a:pt x="2228579" y="2531142"/>
                </a:lnTo>
                <a:lnTo>
                  <a:pt x="2229479" y="2533662"/>
                </a:lnTo>
                <a:cubicBezTo>
                  <a:pt x="2229929" y="2534921"/>
                  <a:pt x="2229929" y="2534921"/>
                  <a:pt x="2229929" y="2534921"/>
                </a:cubicBezTo>
                <a:lnTo>
                  <a:pt x="2227134" y="2534027"/>
                </a:lnTo>
                <a:lnTo>
                  <a:pt x="2226150" y="2535992"/>
                </a:lnTo>
                <a:lnTo>
                  <a:pt x="2227653" y="2536473"/>
                </a:lnTo>
                <a:cubicBezTo>
                  <a:pt x="2228777" y="2536832"/>
                  <a:pt x="2228777" y="2536832"/>
                  <a:pt x="2228777" y="2536832"/>
                </a:cubicBezTo>
                <a:cubicBezTo>
                  <a:pt x="2271942" y="2548363"/>
                  <a:pt x="2271942" y="2548363"/>
                  <a:pt x="2271942" y="2548363"/>
                </a:cubicBezTo>
                <a:cubicBezTo>
                  <a:pt x="2274831" y="2580042"/>
                  <a:pt x="2274831" y="2580042"/>
                  <a:pt x="2274831" y="2580042"/>
                </a:cubicBezTo>
                <a:cubicBezTo>
                  <a:pt x="2274831" y="2585787"/>
                  <a:pt x="2277699" y="2585787"/>
                  <a:pt x="2274831" y="2591552"/>
                </a:cubicBezTo>
                <a:cubicBezTo>
                  <a:pt x="2269074" y="2603063"/>
                  <a:pt x="2274831" y="2617466"/>
                  <a:pt x="2277699" y="2628977"/>
                </a:cubicBezTo>
                <a:cubicBezTo>
                  <a:pt x="2277699" y="2631869"/>
                  <a:pt x="2274831" y="2637614"/>
                  <a:pt x="2271942" y="2643380"/>
                </a:cubicBezTo>
                <a:cubicBezTo>
                  <a:pt x="2269074" y="2649145"/>
                  <a:pt x="2269074" y="2657783"/>
                  <a:pt x="2269074" y="2666421"/>
                </a:cubicBezTo>
                <a:cubicBezTo>
                  <a:pt x="2343912" y="2770096"/>
                  <a:pt x="2343912" y="2770096"/>
                  <a:pt x="2343912" y="2770096"/>
                </a:cubicBezTo>
                <a:cubicBezTo>
                  <a:pt x="2335277" y="2781374"/>
                  <a:pt x="2330960" y="2787013"/>
                  <a:pt x="2328801" y="2789832"/>
                </a:cubicBezTo>
                <a:lnTo>
                  <a:pt x="2327089" y="2792068"/>
                </a:lnTo>
                <a:lnTo>
                  <a:pt x="2328399" y="2792068"/>
                </a:lnTo>
                <a:cubicBezTo>
                  <a:pt x="2330199" y="2792068"/>
                  <a:pt x="2333799" y="2792068"/>
                  <a:pt x="2340999" y="2792068"/>
                </a:cubicBezTo>
                <a:cubicBezTo>
                  <a:pt x="2338113" y="2798317"/>
                  <a:pt x="2338113" y="2806470"/>
                  <a:pt x="2343875" y="2809842"/>
                </a:cubicBezTo>
                <a:lnTo>
                  <a:pt x="2346223" y="2808826"/>
                </a:lnTo>
                <a:lnTo>
                  <a:pt x="2343450" y="2791685"/>
                </a:lnTo>
                <a:cubicBezTo>
                  <a:pt x="2343450" y="2791685"/>
                  <a:pt x="2343450" y="2791685"/>
                  <a:pt x="2350736" y="2782165"/>
                </a:cubicBezTo>
                <a:lnTo>
                  <a:pt x="2359990" y="2770073"/>
                </a:lnTo>
                <a:lnTo>
                  <a:pt x="2358275" y="2769499"/>
                </a:lnTo>
                <a:cubicBezTo>
                  <a:pt x="2358275" y="2769499"/>
                  <a:pt x="2358275" y="2769499"/>
                  <a:pt x="2283410" y="2665794"/>
                </a:cubicBezTo>
                <a:cubicBezTo>
                  <a:pt x="2283410" y="2657147"/>
                  <a:pt x="2283410" y="2648500"/>
                  <a:pt x="2286285" y="2642745"/>
                </a:cubicBezTo>
                <a:cubicBezTo>
                  <a:pt x="2289161" y="2636976"/>
                  <a:pt x="2292047" y="2631221"/>
                  <a:pt x="2292047" y="2628344"/>
                </a:cubicBezTo>
                <a:cubicBezTo>
                  <a:pt x="2289161" y="2616819"/>
                  <a:pt x="2283410" y="2602417"/>
                  <a:pt x="2289161" y="2590893"/>
                </a:cubicBezTo>
                <a:cubicBezTo>
                  <a:pt x="2292047" y="2585124"/>
                  <a:pt x="2289161" y="2585124"/>
                  <a:pt x="2289161" y="2579369"/>
                </a:cubicBezTo>
                <a:cubicBezTo>
                  <a:pt x="2289161" y="2579369"/>
                  <a:pt x="2289161" y="2579369"/>
                  <a:pt x="2286285" y="2547673"/>
                </a:cubicBezTo>
                <a:lnTo>
                  <a:pt x="2288549" y="2547274"/>
                </a:lnTo>
                <a:lnTo>
                  <a:pt x="2263761" y="2540666"/>
                </a:lnTo>
                <a:cubicBezTo>
                  <a:pt x="2245539" y="2535808"/>
                  <a:pt x="2245539" y="2535808"/>
                  <a:pt x="2245539" y="2535808"/>
                </a:cubicBezTo>
                <a:close/>
                <a:moveTo>
                  <a:pt x="4688765" y="2507097"/>
                </a:moveTo>
                <a:lnTo>
                  <a:pt x="4688626" y="2507255"/>
                </a:lnTo>
                <a:cubicBezTo>
                  <a:pt x="4684369" y="2515178"/>
                  <a:pt x="4682929" y="2525262"/>
                  <a:pt x="4682929" y="2533908"/>
                </a:cubicBezTo>
                <a:cubicBezTo>
                  <a:pt x="4682929" y="2533908"/>
                  <a:pt x="4682929" y="2533908"/>
                  <a:pt x="4705471" y="2556954"/>
                </a:cubicBezTo>
                <a:cubicBezTo>
                  <a:pt x="4705471" y="2556954"/>
                  <a:pt x="4705471" y="2556954"/>
                  <a:pt x="4704092" y="2558395"/>
                </a:cubicBezTo>
                <a:lnTo>
                  <a:pt x="4694624" y="2568285"/>
                </a:lnTo>
                <a:lnTo>
                  <a:pt x="4694968" y="2568208"/>
                </a:lnTo>
                <a:cubicBezTo>
                  <a:pt x="4706009" y="2556677"/>
                  <a:pt x="4706009" y="2556677"/>
                  <a:pt x="4706009" y="2556677"/>
                </a:cubicBezTo>
                <a:cubicBezTo>
                  <a:pt x="4723286" y="2550914"/>
                  <a:pt x="4734812" y="2553799"/>
                  <a:pt x="4749214" y="2539383"/>
                </a:cubicBezTo>
                <a:cubicBezTo>
                  <a:pt x="4757856" y="2533621"/>
                  <a:pt x="4769374" y="2530742"/>
                  <a:pt x="4778016" y="2533621"/>
                </a:cubicBezTo>
                <a:cubicBezTo>
                  <a:pt x="4792418" y="2542267"/>
                  <a:pt x="4809703" y="2539383"/>
                  <a:pt x="4826980" y="2539383"/>
                </a:cubicBezTo>
                <a:cubicBezTo>
                  <a:pt x="4835622" y="2539383"/>
                  <a:pt x="4855791" y="2533621"/>
                  <a:pt x="4864425" y="2539383"/>
                </a:cubicBezTo>
                <a:lnTo>
                  <a:pt x="4865977" y="2543387"/>
                </a:lnTo>
                <a:lnTo>
                  <a:pt x="4866133" y="2543191"/>
                </a:lnTo>
                <a:lnTo>
                  <a:pt x="4864284" y="2538427"/>
                </a:lnTo>
                <a:cubicBezTo>
                  <a:pt x="4855643" y="2532670"/>
                  <a:pt x="4835476" y="2538427"/>
                  <a:pt x="4826835" y="2538427"/>
                </a:cubicBezTo>
                <a:cubicBezTo>
                  <a:pt x="4809553" y="2538427"/>
                  <a:pt x="4792271" y="2541309"/>
                  <a:pt x="4777867" y="2532670"/>
                </a:cubicBezTo>
                <a:cubicBezTo>
                  <a:pt x="4769226" y="2529789"/>
                  <a:pt x="4757706" y="2532670"/>
                  <a:pt x="4749065" y="2538427"/>
                </a:cubicBezTo>
                <a:cubicBezTo>
                  <a:pt x="4734661" y="2552823"/>
                  <a:pt x="4723135" y="2549941"/>
                  <a:pt x="4705853" y="2555704"/>
                </a:cubicBezTo>
                <a:cubicBezTo>
                  <a:pt x="4683293" y="2532670"/>
                  <a:pt x="4683293" y="2532670"/>
                  <a:pt x="4683293" y="2532670"/>
                </a:cubicBezTo>
                <a:close/>
                <a:moveTo>
                  <a:pt x="5107140" y="2472732"/>
                </a:moveTo>
                <a:lnTo>
                  <a:pt x="5106872" y="2472733"/>
                </a:lnTo>
                <a:lnTo>
                  <a:pt x="5103347" y="2480702"/>
                </a:lnTo>
                <a:lnTo>
                  <a:pt x="5103609" y="2480708"/>
                </a:lnTo>
                <a:close/>
                <a:moveTo>
                  <a:pt x="4112996" y="2457565"/>
                </a:moveTo>
                <a:lnTo>
                  <a:pt x="4106298" y="2458396"/>
                </a:lnTo>
                <a:lnTo>
                  <a:pt x="4111859" y="2458654"/>
                </a:lnTo>
                <a:lnTo>
                  <a:pt x="4116263" y="2458109"/>
                </a:lnTo>
                <a:close/>
                <a:moveTo>
                  <a:pt x="4061641" y="2445231"/>
                </a:moveTo>
                <a:cubicBezTo>
                  <a:pt x="4058472" y="2445322"/>
                  <a:pt x="4054067" y="2446764"/>
                  <a:pt x="4047474" y="2450368"/>
                </a:cubicBezTo>
                <a:lnTo>
                  <a:pt x="4044288" y="2451311"/>
                </a:lnTo>
                <a:lnTo>
                  <a:pt x="4047004" y="2454109"/>
                </a:lnTo>
                <a:cubicBezTo>
                  <a:pt x="4050763" y="2454965"/>
                  <a:pt x="4055894" y="2453706"/>
                  <a:pt x="4062975" y="2449388"/>
                </a:cubicBezTo>
                <a:lnTo>
                  <a:pt x="4067427" y="2447776"/>
                </a:lnTo>
                <a:close/>
                <a:moveTo>
                  <a:pt x="2616510" y="2443630"/>
                </a:moveTo>
                <a:lnTo>
                  <a:pt x="2614248" y="2444341"/>
                </a:lnTo>
                <a:lnTo>
                  <a:pt x="2620491" y="2456544"/>
                </a:lnTo>
                <a:cubicBezTo>
                  <a:pt x="2626834" y="2473758"/>
                  <a:pt x="2632774" y="2501579"/>
                  <a:pt x="2637095" y="2510222"/>
                </a:cubicBezTo>
                <a:cubicBezTo>
                  <a:pt x="2642857" y="2530394"/>
                  <a:pt x="2625570" y="2550551"/>
                  <a:pt x="2611181" y="2562075"/>
                </a:cubicBezTo>
                <a:cubicBezTo>
                  <a:pt x="2567992" y="2593771"/>
                  <a:pt x="2616932" y="2605295"/>
                  <a:pt x="2596781" y="2639868"/>
                </a:cubicBezTo>
                <a:cubicBezTo>
                  <a:pt x="2582387" y="2664355"/>
                  <a:pt x="2591743" y="2666514"/>
                  <a:pt x="2606139" y="2663631"/>
                </a:cubicBezTo>
                <a:lnTo>
                  <a:pt x="2607892" y="2663178"/>
                </a:lnTo>
                <a:lnTo>
                  <a:pt x="2593121" y="2661637"/>
                </a:lnTo>
                <a:cubicBezTo>
                  <a:pt x="2590780" y="2658398"/>
                  <a:pt x="2592039" y="2651740"/>
                  <a:pt x="2599238" y="2639501"/>
                </a:cubicBezTo>
                <a:cubicBezTo>
                  <a:pt x="2619412" y="2604928"/>
                  <a:pt x="2570443" y="2593412"/>
                  <a:pt x="2613636" y="2561731"/>
                </a:cubicBezTo>
                <a:cubicBezTo>
                  <a:pt x="2628034" y="2550189"/>
                  <a:pt x="2645305" y="2530024"/>
                  <a:pt x="2639557" y="2509858"/>
                </a:cubicBezTo>
                <a:cubicBezTo>
                  <a:pt x="2633809" y="2498343"/>
                  <a:pt x="2625160" y="2452744"/>
                  <a:pt x="2616510" y="2443630"/>
                </a:cubicBezTo>
                <a:close/>
                <a:moveTo>
                  <a:pt x="5288480" y="2407102"/>
                </a:moveTo>
                <a:lnTo>
                  <a:pt x="5294413" y="2422040"/>
                </a:lnTo>
                <a:cubicBezTo>
                  <a:pt x="5294413" y="2430672"/>
                  <a:pt x="5285771" y="2450368"/>
                  <a:pt x="5280021" y="2459000"/>
                </a:cubicBezTo>
                <a:cubicBezTo>
                  <a:pt x="5266110" y="2476292"/>
                  <a:pt x="5245969" y="2482047"/>
                  <a:pt x="5222947" y="2487815"/>
                </a:cubicBezTo>
                <a:lnTo>
                  <a:pt x="5214132" y="2493144"/>
                </a:lnTo>
                <a:lnTo>
                  <a:pt x="5214783" y="2493419"/>
                </a:lnTo>
                <a:lnTo>
                  <a:pt x="5223265" y="2488290"/>
                </a:lnTo>
                <a:cubicBezTo>
                  <a:pt x="5246300" y="2482528"/>
                  <a:pt x="5266455" y="2476766"/>
                  <a:pt x="5280378" y="2459480"/>
                </a:cubicBezTo>
                <a:cubicBezTo>
                  <a:pt x="5286140" y="2450837"/>
                  <a:pt x="5294772" y="2431151"/>
                  <a:pt x="5294772" y="2422508"/>
                </a:cubicBezTo>
                <a:cubicBezTo>
                  <a:pt x="5294772" y="2416028"/>
                  <a:pt x="5292433" y="2411168"/>
                  <a:pt x="5288706" y="2407253"/>
                </a:cubicBezTo>
                <a:close/>
                <a:moveTo>
                  <a:pt x="6083990" y="2403432"/>
                </a:moveTo>
                <a:lnTo>
                  <a:pt x="6083154" y="2405456"/>
                </a:lnTo>
                <a:cubicBezTo>
                  <a:pt x="6085989" y="2410993"/>
                  <a:pt x="6102181" y="2415314"/>
                  <a:pt x="6108662" y="2419635"/>
                </a:cubicBezTo>
                <a:cubicBezTo>
                  <a:pt x="6120175" y="2427789"/>
                  <a:pt x="6114424" y="2442674"/>
                  <a:pt x="6120175" y="2454198"/>
                </a:cubicBezTo>
                <a:cubicBezTo>
                  <a:pt x="6128817" y="2468123"/>
                  <a:pt x="6148972" y="2494051"/>
                  <a:pt x="6166246" y="2502694"/>
                </a:cubicBezTo>
                <a:cubicBezTo>
                  <a:pt x="6169126" y="2504135"/>
                  <a:pt x="6172007" y="2505575"/>
                  <a:pt x="6174168" y="2507736"/>
                </a:cubicBezTo>
                <a:lnTo>
                  <a:pt x="6177357" y="2516029"/>
                </a:lnTo>
                <a:lnTo>
                  <a:pt x="6178477" y="2514841"/>
                </a:lnTo>
                <a:cubicBezTo>
                  <a:pt x="6178477" y="2506200"/>
                  <a:pt x="6172712" y="2503323"/>
                  <a:pt x="6166954" y="2500445"/>
                </a:cubicBezTo>
                <a:cubicBezTo>
                  <a:pt x="6149666" y="2491813"/>
                  <a:pt x="6129495" y="2465899"/>
                  <a:pt x="6120854" y="2451990"/>
                </a:cubicBezTo>
                <a:cubicBezTo>
                  <a:pt x="6115089" y="2440472"/>
                  <a:pt x="6120854" y="2425607"/>
                  <a:pt x="6109324" y="2417444"/>
                </a:cubicBezTo>
                <a:cubicBezTo>
                  <a:pt x="6105003" y="2414567"/>
                  <a:pt x="6096359" y="2411689"/>
                  <a:pt x="6090236" y="2408451"/>
                </a:cubicBezTo>
                <a:close/>
                <a:moveTo>
                  <a:pt x="6100271" y="2372603"/>
                </a:moveTo>
                <a:lnTo>
                  <a:pt x="6100205" y="2372730"/>
                </a:lnTo>
                <a:lnTo>
                  <a:pt x="6098434" y="2378795"/>
                </a:lnTo>
                <a:lnTo>
                  <a:pt x="6098521" y="2378590"/>
                </a:lnTo>
                <a:close/>
                <a:moveTo>
                  <a:pt x="6715035" y="2371858"/>
                </a:moveTo>
                <a:cubicBezTo>
                  <a:pt x="6703511" y="2373299"/>
                  <a:pt x="6691986" y="2383375"/>
                  <a:pt x="6680101" y="2389853"/>
                </a:cubicBezTo>
                <a:lnTo>
                  <a:pt x="6663653" y="2394830"/>
                </a:lnTo>
                <a:lnTo>
                  <a:pt x="6663731" y="2394868"/>
                </a:lnTo>
                <a:cubicBezTo>
                  <a:pt x="6676067" y="2395047"/>
                  <a:pt x="6687863" y="2385511"/>
                  <a:pt x="6699477" y="2378494"/>
                </a:cubicBezTo>
                <a:lnTo>
                  <a:pt x="6715560" y="2371900"/>
                </a:lnTo>
                <a:close/>
                <a:moveTo>
                  <a:pt x="6201254" y="2283467"/>
                </a:moveTo>
                <a:lnTo>
                  <a:pt x="6200804" y="2284239"/>
                </a:lnTo>
                <a:cubicBezTo>
                  <a:pt x="6198643" y="2290721"/>
                  <a:pt x="6197743" y="2296303"/>
                  <a:pt x="6197203" y="2301344"/>
                </a:cubicBezTo>
                <a:lnTo>
                  <a:pt x="6195784" y="2315018"/>
                </a:lnTo>
                <a:lnTo>
                  <a:pt x="6196487" y="2313099"/>
                </a:lnTo>
                <a:cubicBezTo>
                  <a:pt x="6197207" y="2308781"/>
                  <a:pt x="6197387" y="2304283"/>
                  <a:pt x="6197928" y="2299245"/>
                </a:cubicBezTo>
                <a:close/>
                <a:moveTo>
                  <a:pt x="6210209" y="2190081"/>
                </a:moveTo>
                <a:lnTo>
                  <a:pt x="6209436" y="2192057"/>
                </a:lnTo>
                <a:lnTo>
                  <a:pt x="6217622" y="2197627"/>
                </a:lnTo>
                <a:lnTo>
                  <a:pt x="6219761" y="2199804"/>
                </a:lnTo>
                <a:lnTo>
                  <a:pt x="6221580" y="2200319"/>
                </a:lnTo>
                <a:lnTo>
                  <a:pt x="6228416" y="2204971"/>
                </a:lnTo>
                <a:cubicBezTo>
                  <a:pt x="6238488" y="2207756"/>
                  <a:pt x="6249724" y="2209679"/>
                  <a:pt x="6254380" y="2212716"/>
                </a:cubicBezTo>
                <a:lnTo>
                  <a:pt x="6256156" y="2215555"/>
                </a:lnTo>
                <a:lnTo>
                  <a:pt x="6257328" y="2214166"/>
                </a:lnTo>
                <a:cubicBezTo>
                  <a:pt x="6257819" y="2210837"/>
                  <a:pt x="6251945" y="2208736"/>
                  <a:pt x="6244189" y="2206723"/>
                </a:cubicBezTo>
                <a:lnTo>
                  <a:pt x="6221580" y="2200319"/>
                </a:lnTo>
                <a:lnTo>
                  <a:pt x="6217622" y="2197627"/>
                </a:lnTo>
                <a:close/>
                <a:moveTo>
                  <a:pt x="5388326" y="2183381"/>
                </a:moveTo>
                <a:cubicBezTo>
                  <a:pt x="5375388" y="2183381"/>
                  <a:pt x="5361731" y="2186267"/>
                  <a:pt x="5348434" y="2189873"/>
                </a:cubicBezTo>
                <a:lnTo>
                  <a:pt x="5311547" y="2200451"/>
                </a:lnTo>
                <a:lnTo>
                  <a:pt x="5312045" y="2200700"/>
                </a:lnTo>
                <a:cubicBezTo>
                  <a:pt x="5323563" y="2197819"/>
                  <a:pt x="5336521" y="2193498"/>
                  <a:pt x="5349840" y="2189897"/>
                </a:cubicBezTo>
                <a:lnTo>
                  <a:pt x="5388377" y="2183644"/>
                </a:lnTo>
                <a:close/>
                <a:moveTo>
                  <a:pt x="5514820" y="2180498"/>
                </a:moveTo>
                <a:cubicBezTo>
                  <a:pt x="5497572" y="2177615"/>
                  <a:pt x="5491821" y="2183381"/>
                  <a:pt x="5477447" y="2192040"/>
                </a:cubicBezTo>
                <a:cubicBezTo>
                  <a:pt x="5471697" y="2194924"/>
                  <a:pt x="5465409" y="2199251"/>
                  <a:pt x="5458761" y="2203939"/>
                </a:cubicBezTo>
                <a:lnTo>
                  <a:pt x="5442157" y="2215142"/>
                </a:lnTo>
                <a:lnTo>
                  <a:pt x="5427184" y="2222770"/>
                </a:lnTo>
                <a:lnTo>
                  <a:pt x="5416222" y="2227639"/>
                </a:lnTo>
                <a:lnTo>
                  <a:pt x="5417503" y="2227702"/>
                </a:lnTo>
                <a:lnTo>
                  <a:pt x="5427184" y="2222770"/>
                </a:lnTo>
                <a:lnTo>
                  <a:pt x="5437918" y="2218002"/>
                </a:lnTo>
                <a:lnTo>
                  <a:pt x="5442157" y="2215142"/>
                </a:lnTo>
                <a:lnTo>
                  <a:pt x="5450099" y="2211096"/>
                </a:lnTo>
                <a:cubicBezTo>
                  <a:pt x="5460559" y="2203940"/>
                  <a:pt x="5470410" y="2196379"/>
                  <a:pt x="5479044" y="2192057"/>
                </a:cubicBezTo>
                <a:cubicBezTo>
                  <a:pt x="5486246" y="2187736"/>
                  <a:pt x="5491288" y="2184135"/>
                  <a:pt x="5496688" y="2181974"/>
                </a:cubicBezTo>
                <a:lnTo>
                  <a:pt x="5515156" y="2180630"/>
                </a:lnTo>
                <a:close/>
                <a:moveTo>
                  <a:pt x="3038207" y="2171061"/>
                </a:moveTo>
                <a:cubicBezTo>
                  <a:pt x="3026682" y="2173934"/>
                  <a:pt x="3009407" y="2171061"/>
                  <a:pt x="3003657" y="2173934"/>
                </a:cubicBezTo>
                <a:cubicBezTo>
                  <a:pt x="2996457" y="2178254"/>
                  <a:pt x="2989979" y="2183293"/>
                  <a:pt x="2983142" y="2186171"/>
                </a:cubicBezTo>
                <a:lnTo>
                  <a:pt x="2982056" y="2186409"/>
                </a:lnTo>
                <a:lnTo>
                  <a:pt x="2987995" y="2187923"/>
                </a:lnTo>
                <a:cubicBezTo>
                  <a:pt x="2999198" y="2187922"/>
                  <a:pt x="3008380" y="2179813"/>
                  <a:pt x="3019178" y="2173345"/>
                </a:cubicBezTo>
                <a:cubicBezTo>
                  <a:pt x="3022052" y="2171899"/>
                  <a:pt x="3027807" y="2171899"/>
                  <a:pt x="3034284" y="2171899"/>
                </a:cubicBezTo>
                <a:lnTo>
                  <a:pt x="3044419" y="2171145"/>
                </a:lnTo>
                <a:close/>
                <a:moveTo>
                  <a:pt x="2245539" y="2144530"/>
                </a:moveTo>
                <a:lnTo>
                  <a:pt x="2244386" y="2145236"/>
                </a:lnTo>
                <a:lnTo>
                  <a:pt x="2244774" y="2145265"/>
                </a:lnTo>
                <a:cubicBezTo>
                  <a:pt x="2255840" y="2149177"/>
                  <a:pt x="2257999" y="2159964"/>
                  <a:pt x="2273119" y="2164281"/>
                </a:cubicBezTo>
                <a:cubicBezTo>
                  <a:pt x="2293268" y="2170029"/>
                  <a:pt x="2333577" y="2184414"/>
                  <a:pt x="2322062" y="2216066"/>
                </a:cubicBezTo>
                <a:cubicBezTo>
                  <a:pt x="2310547" y="2241955"/>
                  <a:pt x="2307665" y="2241955"/>
                  <a:pt x="2322062" y="2267843"/>
                </a:cubicBezTo>
                <a:cubicBezTo>
                  <a:pt x="2342222" y="2305243"/>
                  <a:pt x="2307665" y="2325384"/>
                  <a:pt x="2276001" y="2336895"/>
                </a:cubicBezTo>
                <a:cubicBezTo>
                  <a:pt x="2229929" y="2351273"/>
                  <a:pt x="2224177" y="2368540"/>
                  <a:pt x="2221295" y="2417443"/>
                </a:cubicBezTo>
                <a:cubicBezTo>
                  <a:pt x="2218414" y="2434224"/>
                  <a:pt x="2218414" y="2434224"/>
                  <a:pt x="2218414" y="2434224"/>
                </a:cubicBezTo>
                <a:cubicBezTo>
                  <a:pt x="2201135" y="2454365"/>
                  <a:pt x="2201135" y="2454365"/>
                  <a:pt x="2201135" y="2454365"/>
                </a:cubicBezTo>
                <a:lnTo>
                  <a:pt x="2203856" y="2461978"/>
                </a:lnTo>
                <a:lnTo>
                  <a:pt x="2211668" y="2461387"/>
                </a:lnTo>
                <a:lnTo>
                  <a:pt x="2220309" y="2470013"/>
                </a:lnTo>
                <a:lnTo>
                  <a:pt x="2223861" y="2475082"/>
                </a:lnTo>
                <a:lnTo>
                  <a:pt x="2220344" y="2465229"/>
                </a:lnTo>
                <a:cubicBezTo>
                  <a:pt x="2216744" y="2455146"/>
                  <a:pt x="2216744" y="2455146"/>
                  <a:pt x="2216744" y="2455146"/>
                </a:cubicBezTo>
                <a:cubicBezTo>
                  <a:pt x="2234043" y="2434980"/>
                  <a:pt x="2234043" y="2434980"/>
                  <a:pt x="2234043" y="2434980"/>
                </a:cubicBezTo>
                <a:cubicBezTo>
                  <a:pt x="2236917" y="2418171"/>
                  <a:pt x="2236917" y="2418171"/>
                  <a:pt x="2236917" y="2418171"/>
                </a:cubicBezTo>
                <a:cubicBezTo>
                  <a:pt x="2239791" y="2369216"/>
                  <a:pt x="2245539" y="2351917"/>
                  <a:pt x="2291607" y="2337535"/>
                </a:cubicBezTo>
                <a:cubicBezTo>
                  <a:pt x="2323304" y="2325993"/>
                  <a:pt x="2357847" y="2305828"/>
                  <a:pt x="2337701" y="2268389"/>
                </a:cubicBezTo>
                <a:cubicBezTo>
                  <a:pt x="2323304" y="2242465"/>
                  <a:pt x="2326178" y="2242465"/>
                  <a:pt x="2337701" y="2216542"/>
                </a:cubicBezTo>
                <a:cubicBezTo>
                  <a:pt x="2349198" y="2184861"/>
                  <a:pt x="2308906" y="2170453"/>
                  <a:pt x="2288732" y="2164695"/>
                </a:cubicBezTo>
                <a:cubicBezTo>
                  <a:pt x="2268587" y="2158937"/>
                  <a:pt x="2271461" y="2141664"/>
                  <a:pt x="2245539" y="2144530"/>
                </a:cubicBezTo>
                <a:close/>
                <a:moveTo>
                  <a:pt x="5222056" y="2093949"/>
                </a:moveTo>
                <a:cubicBezTo>
                  <a:pt x="5222056" y="2093949"/>
                  <a:pt x="5222056" y="2093949"/>
                  <a:pt x="5201439" y="2108554"/>
                </a:cubicBezTo>
                <a:lnTo>
                  <a:pt x="5173947" y="2128030"/>
                </a:lnTo>
                <a:lnTo>
                  <a:pt x="5174034" y="2128205"/>
                </a:lnTo>
                <a:cubicBezTo>
                  <a:pt x="5174034" y="2128205"/>
                  <a:pt x="5174034" y="2128205"/>
                  <a:pt x="5153893" y="2139728"/>
                </a:cubicBezTo>
                <a:cubicBezTo>
                  <a:pt x="5153893" y="2139728"/>
                  <a:pt x="5153893" y="2139728"/>
                  <a:pt x="5087708" y="2180052"/>
                </a:cubicBezTo>
                <a:cubicBezTo>
                  <a:pt x="5073317" y="2188698"/>
                  <a:pt x="5070436" y="2226145"/>
                  <a:pt x="5061806" y="2240546"/>
                </a:cubicBezTo>
                <a:cubicBezTo>
                  <a:pt x="5056056" y="2252069"/>
                  <a:pt x="5038784" y="2246314"/>
                  <a:pt x="5033034" y="2260715"/>
                </a:cubicBezTo>
                <a:cubicBezTo>
                  <a:pt x="5030153" y="2269360"/>
                  <a:pt x="5030153" y="2275115"/>
                  <a:pt x="5035903" y="2283761"/>
                </a:cubicBezTo>
                <a:lnTo>
                  <a:pt x="5036061" y="2283840"/>
                </a:lnTo>
                <a:lnTo>
                  <a:pt x="5033230" y="2261192"/>
                </a:lnTo>
                <a:cubicBezTo>
                  <a:pt x="5038992" y="2246787"/>
                  <a:pt x="5056266" y="2252549"/>
                  <a:pt x="5062027" y="2241025"/>
                </a:cubicBezTo>
                <a:cubicBezTo>
                  <a:pt x="5070669" y="2226620"/>
                  <a:pt x="5073539" y="2189176"/>
                  <a:pt x="5087943" y="2180533"/>
                </a:cubicBezTo>
                <a:cubicBezTo>
                  <a:pt x="5087943" y="2180533"/>
                  <a:pt x="5087943" y="2180533"/>
                  <a:pt x="5154169" y="2140200"/>
                </a:cubicBezTo>
                <a:cubicBezTo>
                  <a:pt x="5154169" y="2140200"/>
                  <a:pt x="5154169" y="2140200"/>
                  <a:pt x="5174324" y="2128676"/>
                </a:cubicBezTo>
                <a:cubicBezTo>
                  <a:pt x="5174324" y="2128676"/>
                  <a:pt x="5174324" y="2128676"/>
                  <a:pt x="5211752" y="2131557"/>
                </a:cubicBezTo>
                <a:cubicBezTo>
                  <a:pt x="5214633" y="2131557"/>
                  <a:pt x="5214633" y="2134438"/>
                  <a:pt x="5214633" y="2134438"/>
                </a:cubicBezTo>
                <a:cubicBezTo>
                  <a:pt x="5214633" y="2134438"/>
                  <a:pt x="5214633" y="2134438"/>
                  <a:pt x="5229005" y="2149023"/>
                </a:cubicBezTo>
                <a:lnTo>
                  <a:pt x="5247451" y="2167741"/>
                </a:lnTo>
                <a:lnTo>
                  <a:pt x="5247451" y="2167597"/>
                </a:lnTo>
                <a:lnTo>
                  <a:pt x="5228683" y="2148544"/>
                </a:lnTo>
                <a:cubicBezTo>
                  <a:pt x="5214317" y="2133960"/>
                  <a:pt x="5214317" y="2133960"/>
                  <a:pt x="5214317" y="2133960"/>
                </a:cubicBezTo>
                <a:cubicBezTo>
                  <a:pt x="5214317" y="2133960"/>
                  <a:pt x="5214317" y="2131082"/>
                  <a:pt x="5211436" y="2131082"/>
                </a:cubicBezTo>
                <a:lnTo>
                  <a:pt x="5174034" y="2128205"/>
                </a:lnTo>
                <a:cubicBezTo>
                  <a:pt x="5198491" y="2110920"/>
                  <a:pt x="5210719" y="2102278"/>
                  <a:pt x="5216833" y="2097956"/>
                </a:cubicBezTo>
                <a:lnTo>
                  <a:pt x="5222209" y="2094157"/>
                </a:lnTo>
                <a:close/>
                <a:moveTo>
                  <a:pt x="2954872" y="2090434"/>
                </a:moveTo>
                <a:lnTo>
                  <a:pt x="2948027" y="2093759"/>
                </a:lnTo>
                <a:lnTo>
                  <a:pt x="2957583" y="2104856"/>
                </a:lnTo>
                <a:cubicBezTo>
                  <a:pt x="2963345" y="2116369"/>
                  <a:pt x="2971982" y="2101973"/>
                  <a:pt x="2980620" y="2110613"/>
                </a:cubicBezTo>
                <a:cubicBezTo>
                  <a:pt x="2985658" y="2115648"/>
                  <a:pt x="2990696" y="2117626"/>
                  <a:pt x="2995734" y="2117626"/>
                </a:cubicBezTo>
                <a:lnTo>
                  <a:pt x="3005723" y="2114416"/>
                </a:lnTo>
                <a:lnTo>
                  <a:pt x="2996130" y="2109957"/>
                </a:lnTo>
                <a:cubicBezTo>
                  <a:pt x="2987481" y="2101333"/>
                  <a:pt x="2978859" y="2115740"/>
                  <a:pt x="2973083" y="2104199"/>
                </a:cubicBezTo>
                <a:cubicBezTo>
                  <a:pt x="2966617" y="2095562"/>
                  <a:pt x="2963383" y="2088537"/>
                  <a:pt x="2954872" y="2090434"/>
                </a:cubicBezTo>
                <a:close/>
                <a:moveTo>
                  <a:pt x="2233529" y="2085666"/>
                </a:moveTo>
                <a:lnTo>
                  <a:pt x="2224412" y="2089478"/>
                </a:lnTo>
                <a:lnTo>
                  <a:pt x="2212650" y="2109622"/>
                </a:lnTo>
                <a:cubicBezTo>
                  <a:pt x="2195383" y="2123999"/>
                  <a:pt x="2204017" y="2135511"/>
                  <a:pt x="2204017" y="2155651"/>
                </a:cubicBezTo>
                <a:cubicBezTo>
                  <a:pt x="2209775" y="2157088"/>
                  <a:pt x="2213374" y="2154929"/>
                  <a:pt x="2216973" y="2152051"/>
                </a:cubicBezTo>
                <a:lnTo>
                  <a:pt x="2219186" y="2150700"/>
                </a:lnTo>
                <a:lnTo>
                  <a:pt x="2217479" y="2130842"/>
                </a:lnTo>
                <a:cubicBezTo>
                  <a:pt x="2217476" y="2123641"/>
                  <a:pt x="2219631" y="2117161"/>
                  <a:pt x="2228267" y="2109957"/>
                </a:cubicBezTo>
                <a:cubicBezTo>
                  <a:pt x="2243398" y="2097002"/>
                  <a:pt x="2245548" y="2084046"/>
                  <a:pt x="2233529" y="2085666"/>
                </a:cubicBezTo>
                <a:close/>
                <a:moveTo>
                  <a:pt x="5150188" y="2074235"/>
                </a:moveTo>
                <a:lnTo>
                  <a:pt x="5118709" y="2091212"/>
                </a:lnTo>
                <a:lnTo>
                  <a:pt x="5119000" y="2091173"/>
                </a:lnTo>
                <a:lnTo>
                  <a:pt x="5150428" y="2074267"/>
                </a:lnTo>
                <a:close/>
                <a:moveTo>
                  <a:pt x="6241411" y="2047712"/>
                </a:moveTo>
                <a:lnTo>
                  <a:pt x="6241113" y="2048018"/>
                </a:lnTo>
                <a:lnTo>
                  <a:pt x="6240232" y="2051837"/>
                </a:lnTo>
                <a:lnTo>
                  <a:pt x="6236467" y="2065008"/>
                </a:lnTo>
                <a:lnTo>
                  <a:pt x="6234190" y="2078023"/>
                </a:lnTo>
                <a:lnTo>
                  <a:pt x="6232471" y="2085471"/>
                </a:lnTo>
                <a:cubicBezTo>
                  <a:pt x="6220959" y="2114271"/>
                  <a:pt x="6241113" y="2102756"/>
                  <a:pt x="6241113" y="2125795"/>
                </a:cubicBezTo>
                <a:lnTo>
                  <a:pt x="6238386" y="2145569"/>
                </a:lnTo>
                <a:lnTo>
                  <a:pt x="6238987" y="2144706"/>
                </a:lnTo>
                <a:cubicBezTo>
                  <a:pt x="6241147" y="2138950"/>
                  <a:pt x="6241866" y="2132473"/>
                  <a:pt x="6241866" y="2123837"/>
                </a:cubicBezTo>
                <a:cubicBezTo>
                  <a:pt x="6241866" y="2100809"/>
                  <a:pt x="6221702" y="2112327"/>
                  <a:pt x="6233225" y="2083535"/>
                </a:cubicBezTo>
                <a:lnTo>
                  <a:pt x="6234190" y="2078023"/>
                </a:lnTo>
                <a:lnTo>
                  <a:pt x="6240232" y="2051837"/>
                </a:lnTo>
                <a:close/>
                <a:moveTo>
                  <a:pt x="3578995" y="2004591"/>
                </a:moveTo>
                <a:lnTo>
                  <a:pt x="3577393" y="2005288"/>
                </a:lnTo>
                <a:lnTo>
                  <a:pt x="3580194" y="2006754"/>
                </a:lnTo>
                <a:lnTo>
                  <a:pt x="3584265" y="2007229"/>
                </a:lnTo>
                <a:close/>
                <a:moveTo>
                  <a:pt x="3414884" y="2004591"/>
                </a:moveTo>
                <a:cubicBezTo>
                  <a:pt x="3409128" y="2006033"/>
                  <a:pt x="3398331" y="2011790"/>
                  <a:pt x="3388254" y="2016107"/>
                </a:cubicBezTo>
                <a:lnTo>
                  <a:pt x="3381714" y="2018315"/>
                </a:lnTo>
                <a:lnTo>
                  <a:pt x="3389954" y="2020074"/>
                </a:lnTo>
                <a:cubicBezTo>
                  <a:pt x="3393914" y="2019355"/>
                  <a:pt x="3398774" y="2017555"/>
                  <a:pt x="3403814" y="2015394"/>
                </a:cubicBezTo>
                <a:lnTo>
                  <a:pt x="3426199" y="2005699"/>
                </a:lnTo>
                <a:close/>
                <a:moveTo>
                  <a:pt x="3105537" y="2000996"/>
                </a:moveTo>
                <a:lnTo>
                  <a:pt x="3095826" y="2004294"/>
                </a:lnTo>
                <a:lnTo>
                  <a:pt x="3109463" y="2010353"/>
                </a:lnTo>
                <a:cubicBezTo>
                  <a:pt x="3115222" y="2014671"/>
                  <a:pt x="3120263" y="2018988"/>
                  <a:pt x="3124581" y="2018988"/>
                </a:cubicBezTo>
                <a:lnTo>
                  <a:pt x="3133609" y="2014559"/>
                </a:lnTo>
                <a:lnTo>
                  <a:pt x="3124978" y="2009633"/>
                </a:lnTo>
                <a:cubicBezTo>
                  <a:pt x="3119217" y="2005314"/>
                  <a:pt x="3112736" y="2000996"/>
                  <a:pt x="3105537" y="2000996"/>
                </a:cubicBezTo>
                <a:close/>
                <a:moveTo>
                  <a:pt x="5089572" y="1981142"/>
                </a:moveTo>
                <a:lnTo>
                  <a:pt x="5087170" y="1994046"/>
                </a:lnTo>
                <a:lnTo>
                  <a:pt x="5089375" y="1988116"/>
                </a:lnTo>
                <a:close/>
                <a:moveTo>
                  <a:pt x="3269482" y="1976479"/>
                </a:moveTo>
                <a:cubicBezTo>
                  <a:pt x="3266018" y="1975624"/>
                  <a:pt x="3261340" y="1975804"/>
                  <a:pt x="3254143" y="1978682"/>
                </a:cubicBezTo>
                <a:cubicBezTo>
                  <a:pt x="3242618" y="1984438"/>
                  <a:pt x="3228231" y="1984438"/>
                  <a:pt x="3231106" y="1998835"/>
                </a:cubicBezTo>
                <a:cubicBezTo>
                  <a:pt x="3233981" y="2004591"/>
                  <a:pt x="3242618" y="2021861"/>
                  <a:pt x="3239743" y="2027617"/>
                </a:cubicBezTo>
                <a:cubicBezTo>
                  <a:pt x="3236868" y="2044887"/>
                  <a:pt x="3210956" y="2093343"/>
                  <a:pt x="3199431" y="2099100"/>
                </a:cubicBezTo>
                <a:cubicBezTo>
                  <a:pt x="3167768" y="2119242"/>
                  <a:pt x="3147606" y="2130755"/>
                  <a:pt x="3113057" y="2139395"/>
                </a:cubicBezTo>
                <a:cubicBezTo>
                  <a:pt x="3107306" y="2162421"/>
                  <a:pt x="3130331" y="2191204"/>
                  <a:pt x="3130331" y="2217113"/>
                </a:cubicBezTo>
                <a:cubicBezTo>
                  <a:pt x="3130331" y="2224306"/>
                  <a:pt x="3117375" y="2232220"/>
                  <a:pt x="3102980" y="2237977"/>
                </a:cubicBezTo>
                <a:lnTo>
                  <a:pt x="3081952" y="2244570"/>
                </a:lnTo>
                <a:lnTo>
                  <a:pt x="3082517" y="2245357"/>
                </a:lnTo>
                <a:cubicBezTo>
                  <a:pt x="3094041" y="2248223"/>
                  <a:pt x="3145856" y="2230950"/>
                  <a:pt x="3145856" y="2216542"/>
                </a:cubicBezTo>
                <a:cubicBezTo>
                  <a:pt x="3145856" y="2190619"/>
                  <a:pt x="3122836" y="2161803"/>
                  <a:pt x="3128585" y="2138772"/>
                </a:cubicBezTo>
                <a:cubicBezTo>
                  <a:pt x="3163128" y="2130122"/>
                  <a:pt x="3183301" y="2118606"/>
                  <a:pt x="3214971" y="2098441"/>
                </a:cubicBezTo>
                <a:cubicBezTo>
                  <a:pt x="3226495" y="2092683"/>
                  <a:pt x="3252389" y="2044193"/>
                  <a:pt x="3255290" y="2026919"/>
                </a:cubicBezTo>
                <a:cubicBezTo>
                  <a:pt x="3258165" y="2021161"/>
                  <a:pt x="3249515" y="2003862"/>
                  <a:pt x="3246641" y="1998104"/>
                </a:cubicBezTo>
                <a:cubicBezTo>
                  <a:pt x="3243767" y="1983696"/>
                  <a:pt x="3258165" y="1983696"/>
                  <a:pt x="3269688" y="1977938"/>
                </a:cubicBezTo>
                <a:lnTo>
                  <a:pt x="3271805" y="1977634"/>
                </a:lnTo>
                <a:close/>
                <a:moveTo>
                  <a:pt x="2994874" y="1975557"/>
                </a:moveTo>
                <a:lnTo>
                  <a:pt x="2980620" y="1975809"/>
                </a:lnTo>
                <a:cubicBezTo>
                  <a:pt x="2976301" y="1975809"/>
                  <a:pt x="2972701" y="1977966"/>
                  <a:pt x="2969462" y="1980124"/>
                </a:cubicBezTo>
                <a:lnTo>
                  <a:pt x="2968576" y="1980549"/>
                </a:lnTo>
                <a:lnTo>
                  <a:pt x="2975985" y="1983696"/>
                </a:lnTo>
                <a:cubicBezTo>
                  <a:pt x="2978859" y="1983696"/>
                  <a:pt x="2981733" y="1981540"/>
                  <a:pt x="2984970" y="1979384"/>
                </a:cubicBezTo>
                <a:close/>
                <a:moveTo>
                  <a:pt x="3600340" y="1966423"/>
                </a:moveTo>
                <a:cubicBezTo>
                  <a:pt x="3597466" y="1966423"/>
                  <a:pt x="3591690" y="1972181"/>
                  <a:pt x="3591690" y="1972181"/>
                </a:cubicBezTo>
                <a:lnTo>
                  <a:pt x="3589999" y="1972960"/>
                </a:lnTo>
                <a:lnTo>
                  <a:pt x="3590520" y="1978682"/>
                </a:lnTo>
                <a:cubicBezTo>
                  <a:pt x="3590520" y="1978682"/>
                  <a:pt x="3590520" y="1978682"/>
                  <a:pt x="3596270" y="1981565"/>
                </a:cubicBezTo>
                <a:cubicBezTo>
                  <a:pt x="3596270" y="1984438"/>
                  <a:pt x="3599157" y="1984438"/>
                  <a:pt x="3602032" y="1990195"/>
                </a:cubicBezTo>
                <a:cubicBezTo>
                  <a:pt x="3602032" y="1990195"/>
                  <a:pt x="3599157" y="1993078"/>
                  <a:pt x="3599157" y="1995951"/>
                </a:cubicBezTo>
                <a:lnTo>
                  <a:pt x="3584963" y="2007310"/>
                </a:lnTo>
                <a:lnTo>
                  <a:pt x="3586305" y="2007467"/>
                </a:lnTo>
                <a:cubicBezTo>
                  <a:pt x="3588105" y="2006747"/>
                  <a:pt x="3590267" y="2005308"/>
                  <a:pt x="3594592" y="2003862"/>
                </a:cubicBezTo>
                <a:cubicBezTo>
                  <a:pt x="3594592" y="2003862"/>
                  <a:pt x="3594592" y="2006754"/>
                  <a:pt x="3600340" y="2006754"/>
                </a:cubicBezTo>
                <a:cubicBezTo>
                  <a:pt x="3603214" y="2003862"/>
                  <a:pt x="3611863" y="1998104"/>
                  <a:pt x="3614737" y="1995238"/>
                </a:cubicBezTo>
                <a:cubicBezTo>
                  <a:pt x="3614737" y="1992346"/>
                  <a:pt x="3617611" y="1989480"/>
                  <a:pt x="3617611" y="1989480"/>
                </a:cubicBezTo>
                <a:cubicBezTo>
                  <a:pt x="3614737" y="1983696"/>
                  <a:pt x="3611863" y="1983696"/>
                  <a:pt x="3611863" y="1980830"/>
                </a:cubicBezTo>
                <a:cubicBezTo>
                  <a:pt x="3606088" y="1977938"/>
                  <a:pt x="3606088" y="1977938"/>
                  <a:pt x="3606088" y="1977938"/>
                </a:cubicBezTo>
                <a:cubicBezTo>
                  <a:pt x="3606088" y="1972181"/>
                  <a:pt x="3606088" y="1966423"/>
                  <a:pt x="3600340" y="1966423"/>
                </a:cubicBezTo>
                <a:close/>
                <a:moveTo>
                  <a:pt x="3312588" y="1964069"/>
                </a:moveTo>
                <a:cubicBezTo>
                  <a:pt x="3308629" y="1964113"/>
                  <a:pt x="3305240" y="1965011"/>
                  <a:pt x="3303080" y="1967169"/>
                </a:cubicBezTo>
                <a:lnTo>
                  <a:pt x="3289540" y="1977980"/>
                </a:lnTo>
                <a:lnTo>
                  <a:pt x="3293081" y="1979743"/>
                </a:lnTo>
                <a:cubicBezTo>
                  <a:pt x="3297759" y="1982263"/>
                  <a:pt x="3302795" y="1982263"/>
                  <a:pt x="3318630" y="1966423"/>
                </a:cubicBezTo>
                <a:lnTo>
                  <a:pt x="3321542" y="1965472"/>
                </a:lnTo>
                <a:close/>
                <a:moveTo>
                  <a:pt x="5592910" y="1956641"/>
                </a:moveTo>
                <a:lnTo>
                  <a:pt x="5595680" y="1962806"/>
                </a:lnTo>
                <a:cubicBezTo>
                  <a:pt x="5595320" y="1968215"/>
                  <a:pt x="5592445" y="1974705"/>
                  <a:pt x="5601068" y="1979032"/>
                </a:cubicBezTo>
                <a:lnTo>
                  <a:pt x="5601397" y="1979096"/>
                </a:lnTo>
                <a:lnTo>
                  <a:pt x="5595891" y="1972119"/>
                </a:lnTo>
                <a:cubicBezTo>
                  <a:pt x="5595261" y="1966450"/>
                  <a:pt x="5599129" y="1960241"/>
                  <a:pt x="5593464" y="1956732"/>
                </a:cubicBezTo>
                <a:close/>
                <a:moveTo>
                  <a:pt x="5081558" y="1950938"/>
                </a:moveTo>
                <a:lnTo>
                  <a:pt x="5089825" y="1972214"/>
                </a:lnTo>
                <a:lnTo>
                  <a:pt x="5089944" y="1968008"/>
                </a:lnTo>
                <a:close/>
                <a:moveTo>
                  <a:pt x="1887897" y="1949636"/>
                </a:moveTo>
                <a:cubicBezTo>
                  <a:pt x="1874943" y="1961142"/>
                  <a:pt x="1868465" y="1966896"/>
                  <a:pt x="1865227" y="1969772"/>
                </a:cubicBezTo>
                <a:lnTo>
                  <a:pt x="1862148" y="1972507"/>
                </a:lnTo>
                <a:lnTo>
                  <a:pt x="1880884" y="2006986"/>
                </a:lnTo>
                <a:cubicBezTo>
                  <a:pt x="1919455" y="2077970"/>
                  <a:pt x="1919455" y="2077970"/>
                  <a:pt x="1919455" y="2077970"/>
                </a:cubicBezTo>
                <a:cubicBezTo>
                  <a:pt x="1919455" y="2098111"/>
                  <a:pt x="1899307" y="2138384"/>
                  <a:pt x="1887791" y="2152770"/>
                </a:cubicBezTo>
                <a:cubicBezTo>
                  <a:pt x="1873395" y="2170029"/>
                  <a:pt x="1873395" y="2193051"/>
                  <a:pt x="1873395" y="2213184"/>
                </a:cubicBezTo>
                <a:cubicBezTo>
                  <a:pt x="1876994" y="2213184"/>
                  <a:pt x="1881852" y="2211386"/>
                  <a:pt x="1887341" y="2208599"/>
                </a:cubicBezTo>
                <a:lnTo>
                  <a:pt x="1889325" y="2207421"/>
                </a:lnTo>
                <a:lnTo>
                  <a:pt x="1890766" y="2182344"/>
                </a:lnTo>
                <a:cubicBezTo>
                  <a:pt x="1892566" y="2171899"/>
                  <a:pt x="1896165" y="2161816"/>
                  <a:pt x="1903364" y="2153179"/>
                </a:cubicBezTo>
                <a:cubicBezTo>
                  <a:pt x="1914888" y="2138772"/>
                  <a:pt x="1935033" y="2098441"/>
                  <a:pt x="1935033" y="2078275"/>
                </a:cubicBezTo>
                <a:cubicBezTo>
                  <a:pt x="1877470" y="1972181"/>
                  <a:pt x="1877470" y="1972181"/>
                  <a:pt x="1877470" y="1972181"/>
                </a:cubicBezTo>
                <a:lnTo>
                  <a:pt x="1890045" y="1960996"/>
                </a:lnTo>
                <a:close/>
                <a:moveTo>
                  <a:pt x="5054609" y="1924793"/>
                </a:moveTo>
                <a:lnTo>
                  <a:pt x="5054613" y="1924831"/>
                </a:lnTo>
                <a:cubicBezTo>
                  <a:pt x="5057313" y="1933205"/>
                  <a:pt x="5062532" y="1935999"/>
                  <a:pt x="5069549" y="1940771"/>
                </a:cubicBezTo>
                <a:lnTo>
                  <a:pt x="5081234" y="1950278"/>
                </a:lnTo>
                <a:lnTo>
                  <a:pt x="5081187" y="1950183"/>
                </a:lnTo>
                <a:cubicBezTo>
                  <a:pt x="5072563" y="1941529"/>
                  <a:pt x="5065376" y="1938644"/>
                  <a:pt x="5060345" y="1933957"/>
                </a:cubicBezTo>
                <a:close/>
                <a:moveTo>
                  <a:pt x="6226484" y="1920498"/>
                </a:moveTo>
                <a:lnTo>
                  <a:pt x="6226710" y="1921745"/>
                </a:lnTo>
                <a:cubicBezTo>
                  <a:pt x="6226710" y="1921745"/>
                  <a:pt x="6226710" y="1921745"/>
                  <a:pt x="6290055" y="1927507"/>
                </a:cubicBezTo>
                <a:cubicBezTo>
                  <a:pt x="6290055" y="1927507"/>
                  <a:pt x="6290055" y="1927507"/>
                  <a:pt x="6298562" y="1937230"/>
                </a:cubicBezTo>
                <a:lnTo>
                  <a:pt x="6309904" y="1950193"/>
                </a:lnTo>
                <a:lnTo>
                  <a:pt x="6310170" y="1949845"/>
                </a:lnTo>
                <a:lnTo>
                  <a:pt x="6309299" y="1949216"/>
                </a:lnTo>
                <a:cubicBezTo>
                  <a:pt x="6309299" y="1949216"/>
                  <a:pt x="6309299" y="1949216"/>
                  <a:pt x="6289131" y="1926175"/>
                </a:cubicBezTo>
                <a:cubicBezTo>
                  <a:pt x="6289131" y="1926175"/>
                  <a:pt x="6289131" y="1926175"/>
                  <a:pt x="6262390" y="1923752"/>
                </a:cubicBezTo>
                <a:close/>
                <a:moveTo>
                  <a:pt x="3063038" y="1914282"/>
                </a:moveTo>
                <a:cubicBezTo>
                  <a:pt x="3061238" y="1912482"/>
                  <a:pt x="3058357" y="1912482"/>
                  <a:pt x="3052595" y="1915360"/>
                </a:cubicBezTo>
                <a:cubicBezTo>
                  <a:pt x="3049719" y="1915360"/>
                  <a:pt x="3018045" y="1955656"/>
                  <a:pt x="3015170" y="1964296"/>
                </a:cubicBezTo>
                <a:lnTo>
                  <a:pt x="3001731" y="1974973"/>
                </a:lnTo>
                <a:lnTo>
                  <a:pt x="3016646" y="1974708"/>
                </a:lnTo>
                <a:cubicBezTo>
                  <a:pt x="3022764" y="1973626"/>
                  <a:pt x="3027800" y="1970748"/>
                  <a:pt x="3030674" y="1963557"/>
                </a:cubicBezTo>
                <a:cubicBezTo>
                  <a:pt x="3032851" y="1957069"/>
                  <a:pt x="3051209" y="1932761"/>
                  <a:pt x="3061464" y="1921013"/>
                </a:cubicBezTo>
                <a:lnTo>
                  <a:pt x="3064559" y="1918019"/>
                </a:lnTo>
                <a:close/>
                <a:moveTo>
                  <a:pt x="2056823" y="1908453"/>
                </a:moveTo>
                <a:cubicBezTo>
                  <a:pt x="2048771" y="1907735"/>
                  <a:pt x="2039774" y="1912950"/>
                  <a:pt x="2028976" y="1929494"/>
                </a:cubicBezTo>
                <a:cubicBezTo>
                  <a:pt x="2008827" y="1958261"/>
                  <a:pt x="1980038" y="1987037"/>
                  <a:pt x="1945488" y="2001425"/>
                </a:cubicBezTo>
                <a:lnTo>
                  <a:pt x="1927393" y="2005868"/>
                </a:lnTo>
                <a:lnTo>
                  <a:pt x="1931313" y="2008283"/>
                </a:lnTo>
                <a:cubicBezTo>
                  <a:pt x="1938466" y="2008913"/>
                  <a:pt x="1948001" y="2006754"/>
                  <a:pt x="1960955" y="2000996"/>
                </a:cubicBezTo>
                <a:cubicBezTo>
                  <a:pt x="1995526" y="1986588"/>
                  <a:pt x="2024322" y="1957773"/>
                  <a:pt x="2044468" y="1928983"/>
                </a:cubicBezTo>
                <a:cubicBezTo>
                  <a:pt x="2049867" y="1920702"/>
                  <a:pt x="2054816" y="1915255"/>
                  <a:pt x="2059423" y="1911969"/>
                </a:cubicBezTo>
                <a:lnTo>
                  <a:pt x="2062700" y="1910939"/>
                </a:lnTo>
                <a:close/>
                <a:moveTo>
                  <a:pt x="3130331" y="1895218"/>
                </a:moveTo>
                <a:cubicBezTo>
                  <a:pt x="3127456" y="1895218"/>
                  <a:pt x="3118819" y="1900974"/>
                  <a:pt x="3113057" y="1903847"/>
                </a:cubicBezTo>
                <a:cubicBezTo>
                  <a:pt x="3107306" y="1906731"/>
                  <a:pt x="3101544" y="1912487"/>
                  <a:pt x="3090031" y="1912487"/>
                </a:cubicBezTo>
                <a:lnTo>
                  <a:pt x="3081266" y="1920148"/>
                </a:lnTo>
                <a:lnTo>
                  <a:pt x="3082517" y="1923226"/>
                </a:lnTo>
                <a:cubicBezTo>
                  <a:pt x="3085391" y="1931849"/>
                  <a:pt x="3102663" y="1914576"/>
                  <a:pt x="3105537" y="1911684"/>
                </a:cubicBezTo>
                <a:cubicBezTo>
                  <a:pt x="3117061" y="1911684"/>
                  <a:pt x="3122836" y="1905926"/>
                  <a:pt x="3128585" y="1903060"/>
                </a:cubicBezTo>
                <a:lnTo>
                  <a:pt x="3130984" y="1901724"/>
                </a:lnTo>
                <a:close/>
                <a:moveTo>
                  <a:pt x="5505634" y="1865634"/>
                </a:moveTo>
                <a:lnTo>
                  <a:pt x="5514820" y="1898254"/>
                </a:lnTo>
                <a:cubicBezTo>
                  <a:pt x="5511947" y="1906912"/>
                  <a:pt x="5523449" y="1950183"/>
                  <a:pt x="5532073" y="1953070"/>
                </a:cubicBezTo>
                <a:lnTo>
                  <a:pt x="5532246" y="1953079"/>
                </a:lnTo>
                <a:lnTo>
                  <a:pt x="5526148" y="1945344"/>
                </a:lnTo>
                <a:cubicBezTo>
                  <a:pt x="5519405" y="1931571"/>
                  <a:pt x="5513468" y="1905648"/>
                  <a:pt x="5515620" y="1899169"/>
                </a:cubicBezTo>
                <a:cubicBezTo>
                  <a:pt x="5515620" y="1886211"/>
                  <a:pt x="5512743" y="1873971"/>
                  <a:pt x="5506269" y="1866050"/>
                </a:cubicBezTo>
                <a:close/>
                <a:moveTo>
                  <a:pt x="5708879" y="1855840"/>
                </a:moveTo>
                <a:lnTo>
                  <a:pt x="5680845" y="1870255"/>
                </a:lnTo>
                <a:lnTo>
                  <a:pt x="5673722" y="1875940"/>
                </a:lnTo>
                <a:lnTo>
                  <a:pt x="5665142" y="1880805"/>
                </a:lnTo>
                <a:lnTo>
                  <a:pt x="5657212" y="1889115"/>
                </a:lnTo>
                <a:lnTo>
                  <a:pt x="5653941" y="1891725"/>
                </a:lnTo>
                <a:lnTo>
                  <a:pt x="5653342" y="1893170"/>
                </a:lnTo>
                <a:lnTo>
                  <a:pt x="5648336" y="1898415"/>
                </a:lnTo>
                <a:cubicBezTo>
                  <a:pt x="5644201" y="1904817"/>
                  <a:pt x="5641773" y="1911769"/>
                  <a:pt x="5641773" y="1919330"/>
                </a:cubicBezTo>
                <a:cubicBezTo>
                  <a:pt x="5641773" y="1939491"/>
                  <a:pt x="5659032" y="1962536"/>
                  <a:pt x="5667673" y="1979813"/>
                </a:cubicBezTo>
                <a:lnTo>
                  <a:pt x="5667075" y="1979934"/>
                </a:lnTo>
                <a:lnTo>
                  <a:pt x="5667434" y="1980835"/>
                </a:lnTo>
                <a:cubicBezTo>
                  <a:pt x="5668153" y="1982639"/>
                  <a:pt x="5669591" y="1986245"/>
                  <a:pt x="5672466" y="1993457"/>
                </a:cubicBezTo>
                <a:cubicBezTo>
                  <a:pt x="5672466" y="1999228"/>
                  <a:pt x="5675339" y="2013653"/>
                  <a:pt x="5672466" y="2016536"/>
                </a:cubicBezTo>
                <a:cubicBezTo>
                  <a:pt x="5672466" y="2019424"/>
                  <a:pt x="5669588" y="2019424"/>
                  <a:pt x="5666715" y="2022307"/>
                </a:cubicBezTo>
                <a:cubicBezTo>
                  <a:pt x="5663837" y="2022307"/>
                  <a:pt x="5660964" y="2025194"/>
                  <a:pt x="5655694" y="2030961"/>
                </a:cubicBezTo>
                <a:cubicBezTo>
                  <a:pt x="5632696" y="2062698"/>
                  <a:pt x="5658091" y="2076641"/>
                  <a:pt x="5624067" y="2102603"/>
                </a:cubicBezTo>
                <a:cubicBezTo>
                  <a:pt x="5598195" y="2119915"/>
                  <a:pt x="5586694" y="2157419"/>
                  <a:pt x="5566568" y="2180498"/>
                </a:cubicBezTo>
                <a:cubicBezTo>
                  <a:pt x="5560818" y="2185547"/>
                  <a:pt x="5555967" y="2188432"/>
                  <a:pt x="5551610" y="2189830"/>
                </a:cubicBezTo>
                <a:lnTo>
                  <a:pt x="5541129" y="2190184"/>
                </a:lnTo>
                <a:lnTo>
                  <a:pt x="5541314" y="2190257"/>
                </a:lnTo>
                <a:cubicBezTo>
                  <a:pt x="5548871" y="2192057"/>
                  <a:pt x="5556788" y="2190617"/>
                  <a:pt x="5568305" y="2180533"/>
                </a:cubicBezTo>
                <a:cubicBezTo>
                  <a:pt x="5588460" y="2157486"/>
                  <a:pt x="5599983" y="2120033"/>
                  <a:pt x="5625899" y="2102756"/>
                </a:cubicBezTo>
                <a:cubicBezTo>
                  <a:pt x="5659967" y="2076828"/>
                  <a:pt x="5634531" y="2062903"/>
                  <a:pt x="5657567" y="2031213"/>
                </a:cubicBezTo>
                <a:cubicBezTo>
                  <a:pt x="5662848" y="2025451"/>
                  <a:pt x="5665729" y="2022570"/>
                  <a:pt x="5668609" y="2022570"/>
                </a:cubicBezTo>
                <a:cubicBezTo>
                  <a:pt x="5671480" y="2019689"/>
                  <a:pt x="5674360" y="2019689"/>
                  <a:pt x="5674360" y="2016808"/>
                </a:cubicBezTo>
                <a:cubicBezTo>
                  <a:pt x="5677241" y="2013927"/>
                  <a:pt x="5674360" y="1999531"/>
                  <a:pt x="5674360" y="1993769"/>
                </a:cubicBezTo>
                <a:cubicBezTo>
                  <a:pt x="5674360" y="1993769"/>
                  <a:pt x="5674360" y="1993769"/>
                  <a:pt x="5668609" y="1979364"/>
                </a:cubicBezTo>
                <a:cubicBezTo>
                  <a:pt x="5659967" y="1962078"/>
                  <a:pt x="5642693" y="1939031"/>
                  <a:pt x="5642693" y="1918864"/>
                </a:cubicBezTo>
                <a:lnTo>
                  <a:pt x="5653342" y="1893170"/>
                </a:lnTo>
                <a:lnTo>
                  <a:pt x="5657212" y="1889115"/>
                </a:lnTo>
                <a:lnTo>
                  <a:pt x="5673722" y="1875940"/>
                </a:lnTo>
                <a:lnTo>
                  <a:pt x="5708961" y="1855956"/>
                </a:lnTo>
                <a:close/>
                <a:moveTo>
                  <a:pt x="5439739" y="1826848"/>
                </a:moveTo>
                <a:lnTo>
                  <a:pt x="5448339" y="1842720"/>
                </a:lnTo>
                <a:lnTo>
                  <a:pt x="5448929" y="1843461"/>
                </a:lnTo>
                <a:lnTo>
                  <a:pt x="5440128" y="1827265"/>
                </a:lnTo>
                <a:close/>
                <a:moveTo>
                  <a:pt x="6187976" y="1810138"/>
                </a:moveTo>
                <a:lnTo>
                  <a:pt x="6172497" y="1810838"/>
                </a:lnTo>
                <a:lnTo>
                  <a:pt x="6171279" y="1812183"/>
                </a:lnTo>
                <a:lnTo>
                  <a:pt x="6192577" y="1811252"/>
                </a:lnTo>
                <a:cubicBezTo>
                  <a:pt x="6203624" y="1810910"/>
                  <a:pt x="6216558" y="1810910"/>
                  <a:pt x="6227341" y="1812277"/>
                </a:cubicBezTo>
                <a:lnTo>
                  <a:pt x="6243687" y="1816817"/>
                </a:lnTo>
                <a:lnTo>
                  <a:pt x="6248608" y="1821834"/>
                </a:lnTo>
                <a:lnTo>
                  <a:pt x="6248823" y="1822103"/>
                </a:lnTo>
                <a:lnTo>
                  <a:pt x="6248835" y="1822066"/>
                </a:lnTo>
                <a:lnTo>
                  <a:pt x="6248608" y="1821834"/>
                </a:lnTo>
                <a:lnTo>
                  <a:pt x="6244845" y="1817139"/>
                </a:lnTo>
                <a:lnTo>
                  <a:pt x="6243687" y="1816817"/>
                </a:lnTo>
                <a:lnTo>
                  <a:pt x="6241672" y="1814763"/>
                </a:lnTo>
                <a:cubicBezTo>
                  <a:pt x="6229747" y="1809427"/>
                  <a:pt x="6205617" y="1809465"/>
                  <a:pt x="6187976" y="1810138"/>
                </a:cubicBezTo>
                <a:close/>
                <a:moveTo>
                  <a:pt x="2898717" y="1802233"/>
                </a:moveTo>
                <a:lnTo>
                  <a:pt x="2895528" y="1803729"/>
                </a:lnTo>
                <a:lnTo>
                  <a:pt x="2897423" y="1803826"/>
                </a:lnTo>
                <a:lnTo>
                  <a:pt x="2902997" y="1802452"/>
                </a:lnTo>
                <a:close/>
                <a:moveTo>
                  <a:pt x="3928411" y="1754707"/>
                </a:moveTo>
                <a:lnTo>
                  <a:pt x="3927943" y="1754825"/>
                </a:lnTo>
                <a:lnTo>
                  <a:pt x="3909341" y="1761032"/>
                </a:lnTo>
                <a:lnTo>
                  <a:pt x="3909354" y="1761064"/>
                </a:lnTo>
                <a:close/>
                <a:moveTo>
                  <a:pt x="4580141" y="1749727"/>
                </a:moveTo>
                <a:lnTo>
                  <a:pt x="4559201" y="1757071"/>
                </a:lnTo>
                <a:lnTo>
                  <a:pt x="4559202" y="1757075"/>
                </a:lnTo>
                <a:lnTo>
                  <a:pt x="4580016" y="1749784"/>
                </a:lnTo>
                <a:close/>
                <a:moveTo>
                  <a:pt x="5875158" y="1743028"/>
                </a:moveTo>
                <a:lnTo>
                  <a:pt x="5874868" y="1743649"/>
                </a:lnTo>
                <a:lnTo>
                  <a:pt x="5876549" y="1748049"/>
                </a:lnTo>
                <a:lnTo>
                  <a:pt x="5876973" y="1747776"/>
                </a:lnTo>
                <a:close/>
                <a:moveTo>
                  <a:pt x="3992822" y="1735852"/>
                </a:moveTo>
                <a:lnTo>
                  <a:pt x="3991984" y="1736093"/>
                </a:lnTo>
                <a:lnTo>
                  <a:pt x="3963904" y="1745700"/>
                </a:lnTo>
                <a:lnTo>
                  <a:pt x="3964509" y="1745547"/>
                </a:lnTo>
                <a:close/>
                <a:moveTo>
                  <a:pt x="5087018" y="1734697"/>
                </a:moveTo>
                <a:lnTo>
                  <a:pt x="5089811" y="1765547"/>
                </a:lnTo>
                <a:cubicBezTo>
                  <a:pt x="5089811" y="1768433"/>
                  <a:pt x="5089811" y="1775645"/>
                  <a:pt x="5091249" y="1781776"/>
                </a:cubicBezTo>
                <a:lnTo>
                  <a:pt x="5091603" y="1782574"/>
                </a:lnTo>
                <a:lnTo>
                  <a:pt x="5090192" y="1766694"/>
                </a:lnTo>
                <a:cubicBezTo>
                  <a:pt x="5090192" y="1755172"/>
                  <a:pt x="5087312" y="1746533"/>
                  <a:pt x="5087312" y="1735011"/>
                </a:cubicBezTo>
                <a:close/>
                <a:moveTo>
                  <a:pt x="2308134" y="1734210"/>
                </a:moveTo>
                <a:cubicBezTo>
                  <a:pt x="2299857" y="1733851"/>
                  <a:pt x="2290499" y="1736730"/>
                  <a:pt x="2278978" y="1742488"/>
                </a:cubicBezTo>
                <a:cubicBezTo>
                  <a:pt x="2264590" y="1748242"/>
                  <a:pt x="2281858" y="1759748"/>
                  <a:pt x="2273230" y="1768373"/>
                </a:cubicBezTo>
                <a:cubicBezTo>
                  <a:pt x="2255949" y="1788515"/>
                  <a:pt x="2235800" y="1782761"/>
                  <a:pt x="2232920" y="1820163"/>
                </a:cubicBezTo>
                <a:cubicBezTo>
                  <a:pt x="2218519" y="1848939"/>
                  <a:pt x="2212759" y="1886340"/>
                  <a:pt x="2172461" y="1886340"/>
                </a:cubicBezTo>
                <a:cubicBezTo>
                  <a:pt x="2123511" y="1886340"/>
                  <a:pt x="2152300" y="1903600"/>
                  <a:pt x="2126865" y="1929494"/>
                </a:cubicBezTo>
                <a:lnTo>
                  <a:pt x="2114823" y="1939232"/>
                </a:lnTo>
                <a:lnTo>
                  <a:pt x="2116144" y="1940319"/>
                </a:lnTo>
                <a:cubicBezTo>
                  <a:pt x="2123839" y="1943201"/>
                  <a:pt x="2132298" y="1941222"/>
                  <a:pt x="2142378" y="1928983"/>
                </a:cubicBezTo>
                <a:cubicBezTo>
                  <a:pt x="2167802" y="1903060"/>
                  <a:pt x="2139007" y="1885761"/>
                  <a:pt x="2187948" y="1885761"/>
                </a:cubicBezTo>
                <a:cubicBezTo>
                  <a:pt x="2228267" y="1885761"/>
                  <a:pt x="2234043" y="1848321"/>
                  <a:pt x="2248441" y="1819532"/>
                </a:cubicBezTo>
                <a:cubicBezTo>
                  <a:pt x="2251315" y="1782067"/>
                  <a:pt x="2271461" y="1787825"/>
                  <a:pt x="2288732" y="1767685"/>
                </a:cubicBezTo>
                <a:cubicBezTo>
                  <a:pt x="2297382" y="1759035"/>
                  <a:pt x="2280110" y="1747519"/>
                  <a:pt x="2294508" y="1741736"/>
                </a:cubicBezTo>
                <a:lnTo>
                  <a:pt x="2312847" y="1736528"/>
                </a:lnTo>
                <a:close/>
                <a:moveTo>
                  <a:pt x="2376879" y="1725219"/>
                </a:moveTo>
                <a:cubicBezTo>
                  <a:pt x="2368239" y="1728096"/>
                  <a:pt x="2361038" y="1736008"/>
                  <a:pt x="2353840" y="1741762"/>
                </a:cubicBezTo>
                <a:lnTo>
                  <a:pt x="2348049" y="1744988"/>
                </a:lnTo>
                <a:lnTo>
                  <a:pt x="2358379" y="1747145"/>
                </a:lnTo>
                <a:cubicBezTo>
                  <a:pt x="2365937" y="1745343"/>
                  <a:pt x="2372777" y="1737782"/>
                  <a:pt x="2380335" y="1731662"/>
                </a:cubicBezTo>
                <a:lnTo>
                  <a:pt x="2386136" y="1728197"/>
                </a:lnTo>
                <a:close/>
                <a:moveTo>
                  <a:pt x="4518207" y="1719877"/>
                </a:moveTo>
                <a:lnTo>
                  <a:pt x="4518126" y="1719894"/>
                </a:lnTo>
                <a:lnTo>
                  <a:pt x="4493054" y="1729434"/>
                </a:lnTo>
                <a:lnTo>
                  <a:pt x="4493131" y="1729427"/>
                </a:lnTo>
                <a:close/>
                <a:moveTo>
                  <a:pt x="7218825" y="1704511"/>
                </a:moveTo>
                <a:lnTo>
                  <a:pt x="7196033" y="1714896"/>
                </a:lnTo>
                <a:cubicBezTo>
                  <a:pt x="7187503" y="1716635"/>
                  <a:pt x="7178253" y="1718073"/>
                  <a:pt x="7168163" y="1723829"/>
                </a:cubicBezTo>
                <a:lnTo>
                  <a:pt x="7167265" y="1724555"/>
                </a:lnTo>
                <a:lnTo>
                  <a:pt x="7194716" y="1715756"/>
                </a:lnTo>
                <a:cubicBezTo>
                  <a:pt x="7203237" y="1714020"/>
                  <a:pt x="7211038" y="1711982"/>
                  <a:pt x="7218241" y="1705025"/>
                </a:cubicBezTo>
                <a:close/>
                <a:moveTo>
                  <a:pt x="4348955" y="1692609"/>
                </a:moveTo>
                <a:lnTo>
                  <a:pt x="4348110" y="1692625"/>
                </a:lnTo>
                <a:cubicBezTo>
                  <a:pt x="4346624" y="1694239"/>
                  <a:pt x="4346622" y="1698051"/>
                  <a:pt x="4348779" y="1705973"/>
                </a:cubicBezTo>
                <a:cubicBezTo>
                  <a:pt x="4350219" y="1713774"/>
                  <a:pt x="4348961" y="1719624"/>
                  <a:pt x="4345903" y="1723968"/>
                </a:cubicBezTo>
                <a:lnTo>
                  <a:pt x="4332628" y="1732657"/>
                </a:lnTo>
                <a:lnTo>
                  <a:pt x="4333068" y="1732641"/>
                </a:lnTo>
                <a:cubicBezTo>
                  <a:pt x="4344578" y="1729100"/>
                  <a:pt x="4352491" y="1721299"/>
                  <a:pt x="4349616" y="1705696"/>
                </a:cubicBezTo>
                <a:close/>
                <a:moveTo>
                  <a:pt x="5066226" y="1690154"/>
                </a:moveTo>
                <a:lnTo>
                  <a:pt x="5066945" y="1705973"/>
                </a:lnTo>
                <a:lnTo>
                  <a:pt x="5067142" y="1706260"/>
                </a:lnTo>
                <a:lnTo>
                  <a:pt x="5066446" y="1690848"/>
                </a:lnTo>
                <a:close/>
                <a:moveTo>
                  <a:pt x="4400059" y="1673799"/>
                </a:moveTo>
                <a:cubicBezTo>
                  <a:pt x="4394123" y="1675510"/>
                  <a:pt x="4388366" y="1679320"/>
                  <a:pt x="4383329" y="1685801"/>
                </a:cubicBezTo>
                <a:lnTo>
                  <a:pt x="4369959" y="1693704"/>
                </a:lnTo>
                <a:lnTo>
                  <a:pt x="4370252" y="1693739"/>
                </a:lnTo>
                <a:cubicBezTo>
                  <a:pt x="4374973" y="1693267"/>
                  <a:pt x="4379830" y="1691167"/>
                  <a:pt x="4384148" y="1685527"/>
                </a:cubicBezTo>
                <a:lnTo>
                  <a:pt x="4400473" y="1673813"/>
                </a:lnTo>
                <a:close/>
                <a:moveTo>
                  <a:pt x="3865728" y="1667973"/>
                </a:moveTo>
                <a:lnTo>
                  <a:pt x="3849785" y="1671425"/>
                </a:lnTo>
                <a:lnTo>
                  <a:pt x="3848354" y="1671735"/>
                </a:lnTo>
                <a:lnTo>
                  <a:pt x="3853254" y="1673106"/>
                </a:lnTo>
                <a:lnTo>
                  <a:pt x="3866512" y="1670229"/>
                </a:lnTo>
                <a:lnTo>
                  <a:pt x="3865698" y="1668033"/>
                </a:lnTo>
                <a:close/>
                <a:moveTo>
                  <a:pt x="3817485" y="1665426"/>
                </a:moveTo>
                <a:cubicBezTo>
                  <a:pt x="3797335" y="1662542"/>
                  <a:pt x="3794448" y="1674055"/>
                  <a:pt x="3785810" y="1685568"/>
                </a:cubicBezTo>
                <a:lnTo>
                  <a:pt x="3783379" y="1688023"/>
                </a:lnTo>
                <a:lnTo>
                  <a:pt x="3787290" y="1692110"/>
                </a:lnTo>
                <a:cubicBezTo>
                  <a:pt x="3791697" y="1693978"/>
                  <a:pt x="3796375" y="1692419"/>
                  <a:pt x="3801411" y="1684622"/>
                </a:cubicBezTo>
                <a:cubicBezTo>
                  <a:pt x="3805736" y="1678864"/>
                  <a:pt x="3808617" y="1673099"/>
                  <a:pt x="3812938" y="1669136"/>
                </a:cubicBezTo>
                <a:lnTo>
                  <a:pt x="3820466" y="1667390"/>
                </a:lnTo>
                <a:close/>
                <a:moveTo>
                  <a:pt x="3742280" y="1658756"/>
                </a:moveTo>
                <a:cubicBezTo>
                  <a:pt x="3740470" y="1658043"/>
                  <a:pt x="3738672" y="1658231"/>
                  <a:pt x="3736873" y="1659670"/>
                </a:cubicBezTo>
                <a:cubicBezTo>
                  <a:pt x="3726073" y="1670459"/>
                  <a:pt x="3731473" y="1685839"/>
                  <a:pt x="3722703" y="1691845"/>
                </a:cubicBezTo>
                <a:lnTo>
                  <a:pt x="3721543" y="1692033"/>
                </a:lnTo>
                <a:lnTo>
                  <a:pt x="3723674" y="1693271"/>
                </a:lnTo>
                <a:cubicBezTo>
                  <a:pt x="3745271" y="1695072"/>
                  <a:pt x="3742571" y="1682829"/>
                  <a:pt x="3745946" y="1670516"/>
                </a:cubicBezTo>
                <a:lnTo>
                  <a:pt x="3748974" y="1665031"/>
                </a:lnTo>
                <a:lnTo>
                  <a:pt x="3747756" y="1663245"/>
                </a:lnTo>
                <a:cubicBezTo>
                  <a:pt x="3745912" y="1661083"/>
                  <a:pt x="3744090" y="1659470"/>
                  <a:pt x="3742280" y="1658756"/>
                </a:cubicBezTo>
                <a:close/>
                <a:moveTo>
                  <a:pt x="4702327" y="1646363"/>
                </a:moveTo>
                <a:lnTo>
                  <a:pt x="4702147" y="1646512"/>
                </a:lnTo>
                <a:lnTo>
                  <a:pt x="4695823" y="1649458"/>
                </a:lnTo>
                <a:lnTo>
                  <a:pt x="4694881" y="1652520"/>
                </a:lnTo>
                <a:lnTo>
                  <a:pt x="4693397" y="1653747"/>
                </a:lnTo>
                <a:cubicBezTo>
                  <a:pt x="4692005" y="1658604"/>
                  <a:pt x="4691195" y="1666052"/>
                  <a:pt x="4687955" y="1676674"/>
                </a:cubicBezTo>
                <a:cubicBezTo>
                  <a:pt x="4682194" y="1699722"/>
                  <a:pt x="4656298" y="1717018"/>
                  <a:pt x="4656298" y="1731412"/>
                </a:cubicBezTo>
                <a:cubicBezTo>
                  <a:pt x="4653418" y="1751583"/>
                  <a:pt x="4647658" y="1757348"/>
                  <a:pt x="4653418" y="1777507"/>
                </a:cubicBezTo>
                <a:lnTo>
                  <a:pt x="4645502" y="1782808"/>
                </a:lnTo>
                <a:lnTo>
                  <a:pt x="4646155" y="1782588"/>
                </a:lnTo>
                <a:cubicBezTo>
                  <a:pt x="4651640" y="1780111"/>
                  <a:pt x="4654877" y="1777949"/>
                  <a:pt x="4654157" y="1777226"/>
                </a:cubicBezTo>
                <a:cubicBezTo>
                  <a:pt x="4648396" y="1757071"/>
                  <a:pt x="4654157" y="1751302"/>
                  <a:pt x="4657038" y="1731134"/>
                </a:cubicBezTo>
                <a:cubicBezTo>
                  <a:pt x="4657038" y="1716733"/>
                  <a:pt x="4682929" y="1699455"/>
                  <a:pt x="4688690" y="1676408"/>
                </a:cubicBezTo>
                <a:cubicBezTo>
                  <a:pt x="4690848" y="1669326"/>
                  <a:pt x="4691926" y="1663654"/>
                  <a:pt x="4692818" y="1659220"/>
                </a:cubicBezTo>
                <a:lnTo>
                  <a:pt x="4694881" y="1652520"/>
                </a:lnTo>
                <a:lnTo>
                  <a:pt x="4702147" y="1646512"/>
                </a:lnTo>
                <a:lnTo>
                  <a:pt x="4702438" y="1646376"/>
                </a:lnTo>
                <a:close/>
                <a:moveTo>
                  <a:pt x="5055488" y="1629385"/>
                </a:moveTo>
                <a:lnTo>
                  <a:pt x="5058304" y="1651236"/>
                </a:lnTo>
                <a:cubicBezTo>
                  <a:pt x="5058304" y="1659878"/>
                  <a:pt x="5058304" y="1668033"/>
                  <a:pt x="5061184" y="1674284"/>
                </a:cubicBezTo>
                <a:lnTo>
                  <a:pt x="5061409" y="1674992"/>
                </a:lnTo>
                <a:lnTo>
                  <a:pt x="5058531" y="1651961"/>
                </a:lnTo>
                <a:cubicBezTo>
                  <a:pt x="5058531" y="1641881"/>
                  <a:pt x="5057811" y="1635402"/>
                  <a:pt x="5055652" y="1629643"/>
                </a:cubicBezTo>
                <a:close/>
                <a:moveTo>
                  <a:pt x="4150175" y="1625300"/>
                </a:moveTo>
                <a:lnTo>
                  <a:pt x="4149074" y="1625927"/>
                </a:lnTo>
                <a:lnTo>
                  <a:pt x="4134763" y="1632365"/>
                </a:lnTo>
                <a:lnTo>
                  <a:pt x="4131232" y="1636097"/>
                </a:lnTo>
                <a:lnTo>
                  <a:pt x="4124992" y="1639655"/>
                </a:lnTo>
                <a:lnTo>
                  <a:pt x="4124642" y="1643064"/>
                </a:lnTo>
                <a:lnTo>
                  <a:pt x="4123201" y="1644588"/>
                </a:lnTo>
                <a:lnTo>
                  <a:pt x="4124119" y="1648171"/>
                </a:lnTo>
                <a:lnTo>
                  <a:pt x="4123553" y="1653694"/>
                </a:lnTo>
                <a:lnTo>
                  <a:pt x="4132567" y="1667146"/>
                </a:lnTo>
                <a:lnTo>
                  <a:pt x="4135045" y="1671188"/>
                </a:lnTo>
                <a:lnTo>
                  <a:pt x="4144414" y="1688205"/>
                </a:lnTo>
                <a:cubicBezTo>
                  <a:pt x="4147295" y="1704049"/>
                  <a:pt x="4138661" y="1716292"/>
                  <a:pt x="4126128" y="1725654"/>
                </a:cubicBezTo>
                <a:lnTo>
                  <a:pt x="4085036" y="1745535"/>
                </a:lnTo>
                <a:lnTo>
                  <a:pt x="4085356" y="1745547"/>
                </a:lnTo>
                <a:cubicBezTo>
                  <a:pt x="4110779" y="1736902"/>
                  <a:pt x="4151061" y="1719610"/>
                  <a:pt x="4145311" y="1687931"/>
                </a:cubicBezTo>
                <a:lnTo>
                  <a:pt x="4135045" y="1671188"/>
                </a:lnTo>
                <a:lnTo>
                  <a:pt x="4133985" y="1669262"/>
                </a:lnTo>
                <a:lnTo>
                  <a:pt x="4132567" y="1667146"/>
                </a:lnTo>
                <a:lnTo>
                  <a:pt x="4126407" y="1657099"/>
                </a:lnTo>
                <a:lnTo>
                  <a:pt x="4124119" y="1648171"/>
                </a:lnTo>
                <a:lnTo>
                  <a:pt x="4124642" y="1643064"/>
                </a:lnTo>
                <a:lnTo>
                  <a:pt x="4131232" y="1636097"/>
                </a:lnTo>
                <a:lnTo>
                  <a:pt x="4149074" y="1625927"/>
                </a:lnTo>
                <a:lnTo>
                  <a:pt x="4150364" y="1625347"/>
                </a:lnTo>
                <a:close/>
                <a:moveTo>
                  <a:pt x="4208715" y="1619889"/>
                </a:moveTo>
                <a:lnTo>
                  <a:pt x="4208467" y="1619900"/>
                </a:lnTo>
                <a:lnTo>
                  <a:pt x="4182547" y="1630770"/>
                </a:lnTo>
                <a:lnTo>
                  <a:pt x="4182713" y="1630789"/>
                </a:lnTo>
                <a:close/>
                <a:moveTo>
                  <a:pt x="4759929" y="1596002"/>
                </a:moveTo>
                <a:cubicBezTo>
                  <a:pt x="4752239" y="1595593"/>
                  <a:pt x="4745761" y="1610177"/>
                  <a:pt x="4739290" y="1616658"/>
                </a:cubicBezTo>
                <a:lnTo>
                  <a:pt x="4736783" y="1620889"/>
                </a:lnTo>
                <a:lnTo>
                  <a:pt x="4734429" y="1624178"/>
                </a:lnTo>
                <a:lnTo>
                  <a:pt x="4733604" y="1626251"/>
                </a:lnTo>
                <a:lnTo>
                  <a:pt x="4731393" y="1629980"/>
                </a:lnTo>
                <a:cubicBezTo>
                  <a:pt x="4729166" y="1635737"/>
                  <a:pt x="4727143" y="1641848"/>
                  <a:pt x="4724715" y="1645425"/>
                </a:cubicBezTo>
                <a:lnTo>
                  <a:pt x="4719691" y="1648060"/>
                </a:lnTo>
                <a:lnTo>
                  <a:pt x="4719862" y="1648080"/>
                </a:lnTo>
                <a:cubicBezTo>
                  <a:pt x="4724177" y="1649519"/>
                  <a:pt x="4727055" y="1643038"/>
                  <a:pt x="4729933" y="1635476"/>
                </a:cubicBezTo>
                <a:lnTo>
                  <a:pt x="4733604" y="1626251"/>
                </a:lnTo>
                <a:lnTo>
                  <a:pt x="4736783" y="1620889"/>
                </a:lnTo>
                <a:lnTo>
                  <a:pt x="4740003" y="1616388"/>
                </a:lnTo>
                <a:cubicBezTo>
                  <a:pt x="4743240" y="1613146"/>
                  <a:pt x="4746476" y="1607880"/>
                  <a:pt x="4749864" y="1603477"/>
                </a:cubicBezTo>
                <a:lnTo>
                  <a:pt x="4760090" y="1596126"/>
                </a:lnTo>
                <a:close/>
                <a:moveTo>
                  <a:pt x="6165054" y="1585724"/>
                </a:moveTo>
                <a:cubicBezTo>
                  <a:pt x="6165054" y="1591478"/>
                  <a:pt x="6170803" y="1600117"/>
                  <a:pt x="6170803" y="1600117"/>
                </a:cubicBezTo>
                <a:cubicBezTo>
                  <a:pt x="6175118" y="1607320"/>
                  <a:pt x="6183751" y="1610201"/>
                  <a:pt x="6189507" y="1613801"/>
                </a:cubicBezTo>
                <a:lnTo>
                  <a:pt x="6194835" y="1620075"/>
                </a:lnTo>
                <a:lnTo>
                  <a:pt x="6195314" y="1618754"/>
                </a:lnTo>
                <a:cubicBezTo>
                  <a:pt x="6193693" y="1610390"/>
                  <a:pt x="6177486" y="1609310"/>
                  <a:pt x="6171004" y="1598510"/>
                </a:cubicBezTo>
                <a:cubicBezTo>
                  <a:pt x="6171004" y="1598510"/>
                  <a:pt x="6169563" y="1596354"/>
                  <a:pt x="6168122" y="1593478"/>
                </a:cubicBezTo>
                <a:lnTo>
                  <a:pt x="6165779" y="1585873"/>
                </a:lnTo>
                <a:close/>
                <a:moveTo>
                  <a:pt x="3572884" y="1577992"/>
                </a:moveTo>
                <a:cubicBezTo>
                  <a:pt x="3571085" y="1579071"/>
                  <a:pt x="3568926" y="1583388"/>
                  <a:pt x="3555970" y="1587708"/>
                </a:cubicBezTo>
                <a:cubicBezTo>
                  <a:pt x="3524295" y="1604978"/>
                  <a:pt x="3507020" y="1610734"/>
                  <a:pt x="3469596" y="1613618"/>
                </a:cubicBezTo>
                <a:cubicBezTo>
                  <a:pt x="3363059" y="1625131"/>
                  <a:pt x="3363059" y="1625131"/>
                  <a:pt x="3363059" y="1625131"/>
                </a:cubicBezTo>
                <a:cubicBezTo>
                  <a:pt x="3354422" y="1639517"/>
                  <a:pt x="3383221" y="1667820"/>
                  <a:pt x="3388971" y="1682696"/>
                </a:cubicBezTo>
                <a:cubicBezTo>
                  <a:pt x="3397609" y="1708116"/>
                  <a:pt x="3380334" y="1722512"/>
                  <a:pt x="3406246" y="1739782"/>
                </a:cubicBezTo>
                <a:cubicBezTo>
                  <a:pt x="3417771" y="1745538"/>
                  <a:pt x="3429283" y="1754178"/>
                  <a:pt x="3435046" y="1765691"/>
                </a:cubicBezTo>
                <a:cubicBezTo>
                  <a:pt x="3452321" y="1788717"/>
                  <a:pt x="3460958" y="1777204"/>
                  <a:pt x="3483983" y="1780077"/>
                </a:cubicBezTo>
                <a:cubicBezTo>
                  <a:pt x="3492621" y="1797347"/>
                  <a:pt x="3492621" y="1837642"/>
                  <a:pt x="3507020" y="1852039"/>
                </a:cubicBezTo>
                <a:cubicBezTo>
                  <a:pt x="3512783" y="1857795"/>
                  <a:pt x="3521420" y="1860668"/>
                  <a:pt x="3527170" y="1866425"/>
                </a:cubicBezTo>
                <a:cubicBezTo>
                  <a:pt x="3544445" y="1883705"/>
                  <a:pt x="3541570" y="1883705"/>
                  <a:pt x="3544445" y="1906731"/>
                </a:cubicBezTo>
                <a:cubicBezTo>
                  <a:pt x="3547333" y="1918244"/>
                  <a:pt x="3561720" y="1909604"/>
                  <a:pt x="3558845" y="1921117"/>
                </a:cubicBezTo>
                <a:cubicBezTo>
                  <a:pt x="3550208" y="1947027"/>
                  <a:pt x="3555970" y="1955656"/>
                  <a:pt x="3527170" y="1961412"/>
                </a:cubicBezTo>
                <a:cubicBezTo>
                  <a:pt x="3515658" y="1964296"/>
                  <a:pt x="3501258" y="1972925"/>
                  <a:pt x="3498383" y="1984438"/>
                </a:cubicBezTo>
                <a:cubicBezTo>
                  <a:pt x="3496946" y="1988758"/>
                  <a:pt x="3495505" y="1999553"/>
                  <a:pt x="3492985" y="2008548"/>
                </a:cubicBezTo>
                <a:lnTo>
                  <a:pt x="3489005" y="2017905"/>
                </a:lnTo>
                <a:lnTo>
                  <a:pt x="3496681" y="2021161"/>
                </a:lnTo>
                <a:cubicBezTo>
                  <a:pt x="3508205" y="2026919"/>
                  <a:pt x="3511079" y="1992346"/>
                  <a:pt x="3513953" y="1983696"/>
                </a:cubicBezTo>
                <a:cubicBezTo>
                  <a:pt x="3516827" y="1972181"/>
                  <a:pt x="3531225" y="1963557"/>
                  <a:pt x="3542749" y="1960665"/>
                </a:cubicBezTo>
                <a:cubicBezTo>
                  <a:pt x="3571544" y="1954907"/>
                  <a:pt x="3565796" y="1946257"/>
                  <a:pt x="3574418" y="1920334"/>
                </a:cubicBezTo>
                <a:cubicBezTo>
                  <a:pt x="3577292" y="1908818"/>
                  <a:pt x="3562894" y="1917468"/>
                  <a:pt x="3560020" y="1905926"/>
                </a:cubicBezTo>
                <a:cubicBezTo>
                  <a:pt x="3557146" y="1882895"/>
                  <a:pt x="3560020" y="1882895"/>
                  <a:pt x="3542749" y="1865621"/>
                </a:cubicBezTo>
                <a:cubicBezTo>
                  <a:pt x="3537001" y="1859837"/>
                  <a:pt x="3528351" y="1856971"/>
                  <a:pt x="3522603" y="1851213"/>
                </a:cubicBezTo>
                <a:cubicBezTo>
                  <a:pt x="3508205" y="1836806"/>
                  <a:pt x="3508205" y="1796475"/>
                  <a:pt x="3499555" y="1779201"/>
                </a:cubicBezTo>
                <a:cubicBezTo>
                  <a:pt x="3476508" y="1776309"/>
                  <a:pt x="3467886" y="1787825"/>
                  <a:pt x="3450614" y="1764793"/>
                </a:cubicBezTo>
                <a:cubicBezTo>
                  <a:pt x="3444838" y="1753277"/>
                  <a:pt x="3433342" y="1744628"/>
                  <a:pt x="3421818" y="1738870"/>
                </a:cubicBezTo>
                <a:cubicBezTo>
                  <a:pt x="3395897" y="1721596"/>
                  <a:pt x="3413169" y="1707188"/>
                  <a:pt x="3404547" y="1681730"/>
                </a:cubicBezTo>
                <a:cubicBezTo>
                  <a:pt x="3398771" y="1666857"/>
                  <a:pt x="3369975" y="1638533"/>
                  <a:pt x="3378625" y="1624125"/>
                </a:cubicBezTo>
                <a:cubicBezTo>
                  <a:pt x="3485157" y="1612609"/>
                  <a:pt x="3485157" y="1612609"/>
                  <a:pt x="3485157" y="1612609"/>
                </a:cubicBezTo>
                <a:cubicBezTo>
                  <a:pt x="3522603" y="1609718"/>
                  <a:pt x="3539875" y="1603960"/>
                  <a:pt x="3571544" y="1586686"/>
                </a:cubicBezTo>
                <a:lnTo>
                  <a:pt x="3580641" y="1582314"/>
                </a:lnTo>
                <a:lnTo>
                  <a:pt x="3576616" y="1579208"/>
                </a:lnTo>
                <a:cubicBezTo>
                  <a:pt x="3574592" y="1577723"/>
                  <a:pt x="3573783" y="1577453"/>
                  <a:pt x="3572884" y="1577992"/>
                </a:cubicBezTo>
                <a:close/>
                <a:moveTo>
                  <a:pt x="2520954" y="1572859"/>
                </a:moveTo>
                <a:cubicBezTo>
                  <a:pt x="2502719" y="1573937"/>
                  <a:pt x="2487723" y="1578970"/>
                  <a:pt x="2497797" y="1596229"/>
                </a:cubicBezTo>
                <a:cubicBezTo>
                  <a:pt x="2509318" y="1616371"/>
                  <a:pt x="2497797" y="1639393"/>
                  <a:pt x="2477649" y="1645147"/>
                </a:cubicBezTo>
                <a:cubicBezTo>
                  <a:pt x="2451727" y="1653772"/>
                  <a:pt x="2466128" y="1665279"/>
                  <a:pt x="2457487" y="1673913"/>
                </a:cubicBezTo>
                <a:cubicBezTo>
                  <a:pt x="2451727" y="1679192"/>
                  <a:pt x="2440219" y="1679192"/>
                  <a:pt x="2454607" y="1690699"/>
                </a:cubicBezTo>
                <a:cubicBezTo>
                  <a:pt x="2460367" y="1696452"/>
                  <a:pt x="2469008" y="1694054"/>
                  <a:pt x="2469008" y="1705561"/>
                </a:cubicBezTo>
                <a:cubicBezTo>
                  <a:pt x="2469008" y="1721143"/>
                  <a:pt x="2456050" y="1728216"/>
                  <a:pt x="2440574" y="1731394"/>
                </a:cubicBezTo>
                <a:lnTo>
                  <a:pt x="2423911" y="1733089"/>
                </a:lnTo>
                <a:lnTo>
                  <a:pt x="2432311" y="1733072"/>
                </a:lnTo>
                <a:cubicBezTo>
                  <a:pt x="2455391" y="1732417"/>
                  <a:pt x="2484553" y="1728180"/>
                  <a:pt x="2484553" y="1704787"/>
                </a:cubicBezTo>
                <a:cubicBezTo>
                  <a:pt x="2484553" y="1693271"/>
                  <a:pt x="2475904" y="1695673"/>
                  <a:pt x="2470155" y="1689889"/>
                </a:cubicBezTo>
                <a:cubicBezTo>
                  <a:pt x="2455758" y="1678373"/>
                  <a:pt x="2467254" y="1678373"/>
                  <a:pt x="2473030" y="1673106"/>
                </a:cubicBezTo>
                <a:cubicBezTo>
                  <a:pt x="2481652" y="1664456"/>
                  <a:pt x="2467254" y="1652941"/>
                  <a:pt x="2493175" y="1644291"/>
                </a:cubicBezTo>
                <a:cubicBezTo>
                  <a:pt x="2513349" y="1638533"/>
                  <a:pt x="2524845" y="1615475"/>
                  <a:pt x="2513349" y="1595336"/>
                </a:cubicBezTo>
                <a:cubicBezTo>
                  <a:pt x="2508306" y="1586692"/>
                  <a:pt x="2509532" y="1581110"/>
                  <a:pt x="2514298" y="1577554"/>
                </a:cubicBezTo>
                <a:lnTo>
                  <a:pt x="2532294" y="1572991"/>
                </a:lnTo>
                <a:close/>
                <a:moveTo>
                  <a:pt x="2572177" y="1572140"/>
                </a:moveTo>
                <a:lnTo>
                  <a:pt x="2571222" y="1572259"/>
                </a:lnTo>
                <a:lnTo>
                  <a:pt x="2573172" y="1572264"/>
                </a:lnTo>
                <a:close/>
                <a:moveTo>
                  <a:pt x="6764009" y="1566916"/>
                </a:moveTo>
                <a:lnTo>
                  <a:pt x="6762214" y="1587718"/>
                </a:lnTo>
                <a:cubicBezTo>
                  <a:pt x="6758973" y="1594194"/>
                  <a:pt x="6753931" y="1599950"/>
                  <a:pt x="6749609" y="1604270"/>
                </a:cubicBezTo>
                <a:cubicBezTo>
                  <a:pt x="6747448" y="1608590"/>
                  <a:pt x="6743262" y="1612908"/>
                  <a:pt x="6740088" y="1617226"/>
                </a:cubicBezTo>
                <a:lnTo>
                  <a:pt x="6739428" y="1619709"/>
                </a:lnTo>
                <a:lnTo>
                  <a:pt x="6737716" y="1622131"/>
                </a:lnTo>
                <a:lnTo>
                  <a:pt x="6737231" y="1627969"/>
                </a:lnTo>
                <a:lnTo>
                  <a:pt x="6736644" y="1630178"/>
                </a:lnTo>
                <a:lnTo>
                  <a:pt x="6737021" y="1630501"/>
                </a:lnTo>
                <a:lnTo>
                  <a:pt x="6737231" y="1627969"/>
                </a:lnTo>
                <a:lnTo>
                  <a:pt x="6739428" y="1619709"/>
                </a:lnTo>
                <a:lnTo>
                  <a:pt x="6749943" y="1604828"/>
                </a:lnTo>
                <a:cubicBezTo>
                  <a:pt x="6758583" y="1596183"/>
                  <a:pt x="6770094" y="1581765"/>
                  <a:pt x="6764335" y="1567348"/>
                </a:cubicBezTo>
                <a:close/>
                <a:moveTo>
                  <a:pt x="3093545" y="1530778"/>
                </a:moveTo>
                <a:cubicBezTo>
                  <a:pt x="3083108" y="1530778"/>
                  <a:pt x="3072492" y="1531677"/>
                  <a:pt x="3062865" y="1532756"/>
                </a:cubicBezTo>
                <a:lnTo>
                  <a:pt x="3050272" y="1534313"/>
                </a:lnTo>
                <a:lnTo>
                  <a:pt x="3053721" y="1534839"/>
                </a:lnTo>
                <a:cubicBezTo>
                  <a:pt x="3060202" y="1534116"/>
                  <a:pt x="3068841" y="1532854"/>
                  <a:pt x="3078470" y="1531773"/>
                </a:cubicBezTo>
                <a:lnTo>
                  <a:pt x="3093667" y="1530792"/>
                </a:lnTo>
                <a:close/>
                <a:moveTo>
                  <a:pt x="2944142" y="1510148"/>
                </a:moveTo>
                <a:cubicBezTo>
                  <a:pt x="2937169" y="1509924"/>
                  <a:pt x="2931592" y="1510643"/>
                  <a:pt x="2928715" y="1512802"/>
                </a:cubicBezTo>
                <a:cubicBezTo>
                  <a:pt x="2911920" y="1521427"/>
                  <a:pt x="2902806" y="1535815"/>
                  <a:pt x="2883131" y="1538696"/>
                </a:cubicBezTo>
                <a:cubicBezTo>
                  <a:pt x="2862970" y="1544450"/>
                  <a:pt x="2854329" y="1544450"/>
                  <a:pt x="2834180" y="1555956"/>
                </a:cubicBezTo>
                <a:cubicBezTo>
                  <a:pt x="2822659" y="1564582"/>
                  <a:pt x="2819779" y="1587604"/>
                  <a:pt x="2805391" y="1593357"/>
                </a:cubicBezTo>
                <a:cubicBezTo>
                  <a:pt x="2801071" y="1595514"/>
                  <a:pt x="2793872" y="1597671"/>
                  <a:pt x="2785189" y="1599558"/>
                </a:cubicBezTo>
                <a:lnTo>
                  <a:pt x="2757755" y="1603879"/>
                </a:lnTo>
                <a:lnTo>
                  <a:pt x="2771649" y="1603247"/>
                </a:lnTo>
                <a:cubicBezTo>
                  <a:pt x="2792164" y="1601087"/>
                  <a:pt x="2812317" y="1596769"/>
                  <a:pt x="2820953" y="1592444"/>
                </a:cubicBezTo>
                <a:cubicBezTo>
                  <a:pt x="2835351" y="1586686"/>
                  <a:pt x="2838252" y="1563629"/>
                  <a:pt x="2849748" y="1555005"/>
                </a:cubicBezTo>
                <a:cubicBezTo>
                  <a:pt x="2869922" y="1543489"/>
                  <a:pt x="2878544" y="1543489"/>
                  <a:pt x="2898717" y="1537705"/>
                </a:cubicBezTo>
                <a:cubicBezTo>
                  <a:pt x="2918393" y="1534839"/>
                  <a:pt x="2927513" y="1520432"/>
                  <a:pt x="2944287" y="1511782"/>
                </a:cubicBezTo>
                <a:lnTo>
                  <a:pt x="2949706" y="1510852"/>
                </a:lnTo>
                <a:close/>
                <a:moveTo>
                  <a:pt x="6964063" y="1476464"/>
                </a:moveTo>
                <a:lnTo>
                  <a:pt x="6963600" y="1476619"/>
                </a:lnTo>
                <a:cubicBezTo>
                  <a:pt x="6961711" y="1477970"/>
                  <a:pt x="6960272" y="1480133"/>
                  <a:pt x="6959552" y="1483737"/>
                </a:cubicBezTo>
                <a:cubicBezTo>
                  <a:pt x="6953800" y="1506800"/>
                  <a:pt x="6971064" y="1532748"/>
                  <a:pt x="6962432" y="1555817"/>
                </a:cubicBezTo>
                <a:cubicBezTo>
                  <a:pt x="6953800" y="1576000"/>
                  <a:pt x="6950920" y="1581765"/>
                  <a:pt x="6962432" y="1599063"/>
                </a:cubicBezTo>
                <a:cubicBezTo>
                  <a:pt x="6973944" y="1616365"/>
                  <a:pt x="6996967" y="1630777"/>
                  <a:pt x="6996967" y="1653845"/>
                </a:cubicBezTo>
                <a:cubicBezTo>
                  <a:pt x="6996967" y="1653845"/>
                  <a:pt x="6996967" y="1653845"/>
                  <a:pt x="7003038" y="1679185"/>
                </a:cubicBezTo>
                <a:lnTo>
                  <a:pt x="7011185" y="1713185"/>
                </a:lnTo>
                <a:lnTo>
                  <a:pt x="7011288" y="1713177"/>
                </a:lnTo>
                <a:cubicBezTo>
                  <a:pt x="7014169" y="1716057"/>
                  <a:pt x="7028575" y="1721818"/>
                  <a:pt x="7028575" y="1724681"/>
                </a:cubicBezTo>
                <a:cubicBezTo>
                  <a:pt x="7063149" y="1724681"/>
                  <a:pt x="7068911" y="1747722"/>
                  <a:pt x="7097723" y="1756346"/>
                </a:cubicBezTo>
                <a:cubicBezTo>
                  <a:pt x="7116450" y="1760666"/>
                  <a:pt x="7127254" y="1756350"/>
                  <a:pt x="7136618" y="1749154"/>
                </a:cubicBezTo>
                <a:lnTo>
                  <a:pt x="7137354" y="1748559"/>
                </a:lnTo>
                <a:lnTo>
                  <a:pt x="7121943" y="1756207"/>
                </a:lnTo>
                <a:cubicBezTo>
                  <a:pt x="7115726" y="1757645"/>
                  <a:pt x="7108338" y="1757645"/>
                  <a:pt x="7098967" y="1755486"/>
                </a:cubicBezTo>
                <a:cubicBezTo>
                  <a:pt x="7070134" y="1746856"/>
                  <a:pt x="7064367" y="1723829"/>
                  <a:pt x="7029771" y="1723829"/>
                </a:cubicBezTo>
                <a:cubicBezTo>
                  <a:pt x="7029771" y="1720954"/>
                  <a:pt x="7015357" y="1715199"/>
                  <a:pt x="7012471" y="1712318"/>
                </a:cubicBezTo>
                <a:cubicBezTo>
                  <a:pt x="7012471" y="1712318"/>
                  <a:pt x="7012471" y="1712318"/>
                  <a:pt x="6998057" y="1652365"/>
                </a:cubicBezTo>
                <a:cubicBezTo>
                  <a:pt x="6998057" y="1629343"/>
                  <a:pt x="6974990" y="1614957"/>
                  <a:pt x="6963456" y="1597686"/>
                </a:cubicBezTo>
                <a:cubicBezTo>
                  <a:pt x="6951928" y="1580419"/>
                  <a:pt x="6954809" y="1574664"/>
                  <a:pt x="6963456" y="1554523"/>
                </a:cubicBezTo>
                <a:cubicBezTo>
                  <a:pt x="6972109" y="1531496"/>
                  <a:pt x="6954809" y="1505599"/>
                  <a:pt x="6960576" y="1482578"/>
                </a:cubicBezTo>
                <a:close/>
                <a:moveTo>
                  <a:pt x="5166945" y="1459270"/>
                </a:moveTo>
                <a:lnTo>
                  <a:pt x="5166728" y="1459277"/>
                </a:lnTo>
                <a:lnTo>
                  <a:pt x="5166621" y="1466127"/>
                </a:lnTo>
                <a:cubicBezTo>
                  <a:pt x="5165434" y="1469829"/>
                  <a:pt x="5163005" y="1474779"/>
                  <a:pt x="5159046" y="1481260"/>
                </a:cubicBezTo>
                <a:cubicBezTo>
                  <a:pt x="5150419" y="1492791"/>
                  <a:pt x="5127390" y="1504308"/>
                  <a:pt x="5124510" y="1521591"/>
                </a:cubicBezTo>
                <a:cubicBezTo>
                  <a:pt x="5121630" y="1544639"/>
                  <a:pt x="5130270" y="1553280"/>
                  <a:pt x="5101481" y="1573451"/>
                </a:cubicBezTo>
                <a:cubicBezTo>
                  <a:pt x="5098601" y="1573451"/>
                  <a:pt x="5092841" y="1573451"/>
                  <a:pt x="5089973" y="1576328"/>
                </a:cubicBezTo>
                <a:cubicBezTo>
                  <a:pt x="5081333" y="1582093"/>
                  <a:pt x="5081333" y="1582093"/>
                  <a:pt x="5072692" y="1587858"/>
                </a:cubicBezTo>
                <a:cubicBezTo>
                  <a:pt x="5064064" y="1590734"/>
                  <a:pt x="5049676" y="1584969"/>
                  <a:pt x="5041036" y="1587858"/>
                </a:cubicBezTo>
                <a:cubicBezTo>
                  <a:pt x="5035282" y="1589296"/>
                  <a:pt x="5034562" y="1592898"/>
                  <a:pt x="5036000" y="1597220"/>
                </a:cubicBezTo>
                <a:lnTo>
                  <a:pt x="5036325" y="1597781"/>
                </a:lnTo>
                <a:lnTo>
                  <a:pt x="5041260" y="1588608"/>
                </a:lnTo>
                <a:cubicBezTo>
                  <a:pt x="5049901" y="1585724"/>
                  <a:pt x="5064292" y="1591478"/>
                  <a:pt x="5072921" y="1588608"/>
                </a:cubicBezTo>
                <a:cubicBezTo>
                  <a:pt x="5081551" y="1582840"/>
                  <a:pt x="5081551" y="1582840"/>
                  <a:pt x="5090192" y="1577086"/>
                </a:cubicBezTo>
                <a:cubicBezTo>
                  <a:pt x="5093062" y="1574202"/>
                  <a:pt x="5098822" y="1574202"/>
                  <a:pt x="5101702" y="1574202"/>
                </a:cubicBezTo>
                <a:cubicBezTo>
                  <a:pt x="5130472" y="1554041"/>
                  <a:pt x="5121843" y="1545402"/>
                  <a:pt x="5124723" y="1522357"/>
                </a:cubicBezTo>
                <a:cubicBezTo>
                  <a:pt x="5127603" y="1505080"/>
                  <a:pt x="5150624" y="1493558"/>
                  <a:pt x="5159253" y="1482035"/>
                </a:cubicBezTo>
                <a:cubicBezTo>
                  <a:pt x="5167169" y="1469078"/>
                  <a:pt x="5168968" y="1462239"/>
                  <a:pt x="5166945" y="1459270"/>
                </a:cubicBezTo>
                <a:close/>
                <a:moveTo>
                  <a:pt x="4030546" y="1446669"/>
                </a:moveTo>
                <a:lnTo>
                  <a:pt x="4030476" y="1446762"/>
                </a:lnTo>
                <a:lnTo>
                  <a:pt x="4041281" y="1447776"/>
                </a:lnTo>
                <a:cubicBezTo>
                  <a:pt x="4044878" y="1450297"/>
                  <a:pt x="4048475" y="1453898"/>
                  <a:pt x="4052795" y="1455336"/>
                </a:cubicBezTo>
                <a:cubicBezTo>
                  <a:pt x="4070063" y="1458213"/>
                  <a:pt x="4124266" y="1449571"/>
                  <a:pt x="4124266" y="1472619"/>
                </a:cubicBezTo>
                <a:cubicBezTo>
                  <a:pt x="4122833" y="1491347"/>
                  <a:pt x="4120676" y="1498549"/>
                  <a:pt x="4122474" y="1499630"/>
                </a:cubicBezTo>
                <a:lnTo>
                  <a:pt x="4123266" y="1499339"/>
                </a:lnTo>
                <a:lnTo>
                  <a:pt x="4122962" y="1492679"/>
                </a:lnTo>
                <a:cubicBezTo>
                  <a:pt x="4123457" y="1488407"/>
                  <a:pt x="4124356" y="1481931"/>
                  <a:pt x="4125075" y="1472578"/>
                </a:cubicBezTo>
                <a:cubicBezTo>
                  <a:pt x="4125075" y="1449542"/>
                  <a:pt x="4070846" y="1458182"/>
                  <a:pt x="4053571" y="1455298"/>
                </a:cubicBezTo>
                <a:cubicBezTo>
                  <a:pt x="4044933" y="1452425"/>
                  <a:pt x="4039183" y="1440912"/>
                  <a:pt x="4030546" y="1446669"/>
                </a:cubicBezTo>
                <a:close/>
                <a:moveTo>
                  <a:pt x="6770325" y="1426470"/>
                </a:moveTo>
                <a:lnTo>
                  <a:pt x="6775539" y="1440202"/>
                </a:lnTo>
                <a:cubicBezTo>
                  <a:pt x="6775539" y="1457466"/>
                  <a:pt x="6772658" y="1471867"/>
                  <a:pt x="6752490" y="1477627"/>
                </a:cubicBezTo>
                <a:cubicBezTo>
                  <a:pt x="6712154" y="1492011"/>
                  <a:pt x="6772658" y="1515036"/>
                  <a:pt x="6752490" y="1535197"/>
                </a:cubicBezTo>
                <a:cubicBezTo>
                  <a:pt x="6748168" y="1540949"/>
                  <a:pt x="6749609" y="1546705"/>
                  <a:pt x="6752851" y="1552101"/>
                </a:cubicBezTo>
                <a:lnTo>
                  <a:pt x="6753184" y="1552542"/>
                </a:lnTo>
                <a:lnTo>
                  <a:pt x="6752823" y="1535634"/>
                </a:lnTo>
                <a:cubicBezTo>
                  <a:pt x="6772967" y="1515451"/>
                  <a:pt x="6712536" y="1492388"/>
                  <a:pt x="6752823" y="1477971"/>
                </a:cubicBezTo>
                <a:cubicBezTo>
                  <a:pt x="6772967" y="1472206"/>
                  <a:pt x="6775846" y="1457788"/>
                  <a:pt x="6775846" y="1440491"/>
                </a:cubicBezTo>
                <a:cubicBezTo>
                  <a:pt x="6776566" y="1432562"/>
                  <a:pt x="6774408" y="1428418"/>
                  <a:pt x="6770541" y="1426480"/>
                </a:cubicBezTo>
                <a:close/>
                <a:moveTo>
                  <a:pt x="7006559" y="1425329"/>
                </a:moveTo>
                <a:lnTo>
                  <a:pt x="7005606" y="1426074"/>
                </a:lnTo>
                <a:cubicBezTo>
                  <a:pt x="7001287" y="1431840"/>
                  <a:pt x="6998409" y="1439768"/>
                  <a:pt x="6995531" y="1447697"/>
                </a:cubicBezTo>
                <a:lnTo>
                  <a:pt x="6985884" y="1468399"/>
                </a:lnTo>
                <a:lnTo>
                  <a:pt x="6986523" y="1468186"/>
                </a:lnTo>
                <a:cubicBezTo>
                  <a:pt x="6990847" y="1462431"/>
                  <a:pt x="6993731" y="1454517"/>
                  <a:pt x="6996614" y="1446602"/>
                </a:cubicBezTo>
                <a:close/>
                <a:moveTo>
                  <a:pt x="3302996" y="1420738"/>
                </a:moveTo>
                <a:lnTo>
                  <a:pt x="3285247" y="1443753"/>
                </a:lnTo>
                <a:cubicBezTo>
                  <a:pt x="3279973" y="1446625"/>
                  <a:pt x="3271332" y="1449506"/>
                  <a:pt x="3265572" y="1452378"/>
                </a:cubicBezTo>
                <a:cubicBezTo>
                  <a:pt x="3254051" y="1458131"/>
                  <a:pt x="3242543" y="1475401"/>
                  <a:pt x="3245423" y="1486907"/>
                </a:cubicBezTo>
                <a:cubicBezTo>
                  <a:pt x="3248303" y="1492661"/>
                  <a:pt x="3262692" y="1492661"/>
                  <a:pt x="3268452" y="1492661"/>
                </a:cubicBezTo>
                <a:cubicBezTo>
                  <a:pt x="3279973" y="1492661"/>
                  <a:pt x="3293887" y="1492661"/>
                  <a:pt x="3303002" y="1495533"/>
                </a:cubicBezTo>
                <a:cubicBezTo>
                  <a:pt x="3231022" y="1518555"/>
                  <a:pt x="3231022" y="1518555"/>
                  <a:pt x="3231022" y="1518555"/>
                </a:cubicBezTo>
                <a:cubicBezTo>
                  <a:pt x="3222388" y="1522868"/>
                  <a:pt x="3205113" y="1535095"/>
                  <a:pt x="3187838" y="1543726"/>
                </a:cubicBezTo>
                <a:lnTo>
                  <a:pt x="3171452" y="1549540"/>
                </a:lnTo>
                <a:lnTo>
                  <a:pt x="3178610" y="1551576"/>
                </a:lnTo>
                <a:cubicBezTo>
                  <a:pt x="3201287" y="1548335"/>
                  <a:pt x="3233687" y="1524027"/>
                  <a:pt x="3246641" y="1517540"/>
                </a:cubicBezTo>
                <a:cubicBezTo>
                  <a:pt x="3264638" y="1511782"/>
                  <a:pt x="3278136" y="1507463"/>
                  <a:pt x="3288260" y="1504225"/>
                </a:cubicBezTo>
                <a:lnTo>
                  <a:pt x="3301397" y="1500022"/>
                </a:lnTo>
                <a:lnTo>
                  <a:pt x="3302720" y="1496549"/>
                </a:lnTo>
                <a:cubicBezTo>
                  <a:pt x="3303080" y="1495604"/>
                  <a:pt x="3303080" y="1495604"/>
                  <a:pt x="3303080" y="1495604"/>
                </a:cubicBezTo>
                <a:lnTo>
                  <a:pt x="3310034" y="1493789"/>
                </a:lnTo>
                <a:lnTo>
                  <a:pt x="3284086" y="1491616"/>
                </a:lnTo>
                <a:cubicBezTo>
                  <a:pt x="3278310" y="1491616"/>
                  <a:pt x="3263913" y="1491616"/>
                  <a:pt x="3261039" y="1485858"/>
                </a:cubicBezTo>
                <a:cubicBezTo>
                  <a:pt x="3258165" y="1474343"/>
                  <a:pt x="3269688" y="1457069"/>
                  <a:pt x="3281184" y="1451311"/>
                </a:cubicBezTo>
                <a:cubicBezTo>
                  <a:pt x="3286960" y="1448419"/>
                  <a:pt x="3295582" y="1445553"/>
                  <a:pt x="3300860" y="1442661"/>
                </a:cubicBezTo>
                <a:lnTo>
                  <a:pt x="3312168" y="1428005"/>
                </a:lnTo>
                <a:lnTo>
                  <a:pt x="3303080" y="1420760"/>
                </a:lnTo>
                <a:close/>
                <a:moveTo>
                  <a:pt x="3481444" y="1338935"/>
                </a:moveTo>
                <a:lnTo>
                  <a:pt x="3481472" y="1339147"/>
                </a:lnTo>
                <a:lnTo>
                  <a:pt x="3481958" y="1339354"/>
                </a:lnTo>
                <a:lnTo>
                  <a:pt x="3488594" y="1344773"/>
                </a:lnTo>
                <a:lnTo>
                  <a:pt x="3501437" y="1347655"/>
                </a:lnTo>
                <a:lnTo>
                  <a:pt x="3504145" y="1348809"/>
                </a:lnTo>
                <a:cubicBezTo>
                  <a:pt x="3553083" y="1354565"/>
                  <a:pt x="3599157" y="1334412"/>
                  <a:pt x="3650982" y="1343041"/>
                </a:cubicBezTo>
                <a:lnTo>
                  <a:pt x="3663197" y="1350130"/>
                </a:lnTo>
                <a:lnTo>
                  <a:pt x="3663011" y="1349708"/>
                </a:lnTo>
                <a:cubicBezTo>
                  <a:pt x="3660087" y="1345799"/>
                  <a:pt x="3656128" y="1343104"/>
                  <a:pt x="3650369" y="1342385"/>
                </a:cubicBezTo>
                <a:cubicBezTo>
                  <a:pt x="3598565" y="1333761"/>
                  <a:pt x="3552503" y="1353889"/>
                  <a:pt x="3503575" y="1348134"/>
                </a:cubicBezTo>
                <a:lnTo>
                  <a:pt x="3501437" y="1347655"/>
                </a:lnTo>
                <a:lnTo>
                  <a:pt x="3481958" y="1339354"/>
                </a:lnTo>
                <a:close/>
                <a:moveTo>
                  <a:pt x="5075670" y="1337923"/>
                </a:moveTo>
                <a:lnTo>
                  <a:pt x="5077554" y="1351491"/>
                </a:lnTo>
                <a:cubicBezTo>
                  <a:pt x="5075936" y="1361823"/>
                  <a:pt x="5071482" y="1375902"/>
                  <a:pt x="5069053" y="1389019"/>
                </a:cubicBezTo>
                <a:lnTo>
                  <a:pt x="5068113" y="1400369"/>
                </a:lnTo>
                <a:lnTo>
                  <a:pt x="5067704" y="1402430"/>
                </a:lnTo>
                <a:lnTo>
                  <a:pt x="5067887" y="1403101"/>
                </a:lnTo>
                <a:lnTo>
                  <a:pt x="5067533" y="1407384"/>
                </a:lnTo>
                <a:cubicBezTo>
                  <a:pt x="5067937" y="1412872"/>
                  <a:pt x="5069454" y="1417531"/>
                  <a:pt x="5072692" y="1420771"/>
                </a:cubicBezTo>
                <a:lnTo>
                  <a:pt x="5072722" y="1420821"/>
                </a:lnTo>
                <a:lnTo>
                  <a:pt x="5067887" y="1403101"/>
                </a:lnTo>
                <a:lnTo>
                  <a:pt x="5068113" y="1400369"/>
                </a:lnTo>
                <a:lnTo>
                  <a:pt x="5075395" y="1363704"/>
                </a:lnTo>
                <a:cubicBezTo>
                  <a:pt x="5078364" y="1351402"/>
                  <a:pt x="5080119" y="1341278"/>
                  <a:pt x="5075802" y="1338038"/>
                </a:cubicBezTo>
                <a:close/>
                <a:moveTo>
                  <a:pt x="3222468" y="1328655"/>
                </a:moveTo>
                <a:lnTo>
                  <a:pt x="3222397" y="1328672"/>
                </a:lnTo>
                <a:lnTo>
                  <a:pt x="3238942" y="1333343"/>
                </a:lnTo>
                <a:cubicBezTo>
                  <a:pt x="3243263" y="1336580"/>
                  <a:pt x="3245423" y="1341615"/>
                  <a:pt x="3242543" y="1348809"/>
                </a:cubicBezTo>
                <a:cubicBezTo>
                  <a:pt x="3228142" y="1371822"/>
                  <a:pt x="3262692" y="1357435"/>
                  <a:pt x="3268452" y="1374694"/>
                </a:cubicBezTo>
                <a:cubicBezTo>
                  <a:pt x="3271332" y="1383329"/>
                  <a:pt x="3262692" y="1389082"/>
                  <a:pt x="3262692" y="1397717"/>
                </a:cubicBezTo>
                <a:cubicBezTo>
                  <a:pt x="3262692" y="1403470"/>
                  <a:pt x="3273726" y="1417858"/>
                  <a:pt x="3279973" y="1414977"/>
                </a:cubicBezTo>
                <a:lnTo>
                  <a:pt x="3280032" y="1414992"/>
                </a:lnTo>
                <a:lnTo>
                  <a:pt x="3269076" y="1409608"/>
                </a:lnTo>
                <a:cubicBezTo>
                  <a:pt x="3265538" y="1405650"/>
                  <a:pt x="3262780" y="1400612"/>
                  <a:pt x="3262780" y="1397734"/>
                </a:cubicBezTo>
                <a:cubicBezTo>
                  <a:pt x="3262780" y="1389104"/>
                  <a:pt x="3271418" y="1383348"/>
                  <a:pt x="3268531" y="1374707"/>
                </a:cubicBezTo>
                <a:cubicBezTo>
                  <a:pt x="3262780" y="1357438"/>
                  <a:pt x="3228231" y="1371835"/>
                  <a:pt x="3242618" y="1348809"/>
                </a:cubicBezTo>
                <a:cubicBezTo>
                  <a:pt x="3248381" y="1334412"/>
                  <a:pt x="3233981" y="1328655"/>
                  <a:pt x="3222468" y="1328655"/>
                </a:cubicBezTo>
                <a:close/>
                <a:moveTo>
                  <a:pt x="7038423" y="1295271"/>
                </a:moveTo>
                <a:lnTo>
                  <a:pt x="7037396" y="1295405"/>
                </a:lnTo>
                <a:lnTo>
                  <a:pt x="7037229" y="1301420"/>
                </a:lnTo>
                <a:lnTo>
                  <a:pt x="7036617" y="1304571"/>
                </a:lnTo>
                <a:lnTo>
                  <a:pt x="7037099" y="1306104"/>
                </a:lnTo>
                <a:lnTo>
                  <a:pt x="7036940" y="1311801"/>
                </a:lnTo>
                <a:cubicBezTo>
                  <a:pt x="7039014" y="1318313"/>
                  <a:pt x="7042656" y="1324801"/>
                  <a:pt x="7045893" y="1328045"/>
                </a:cubicBezTo>
                <a:cubicBezTo>
                  <a:pt x="7063164" y="1345342"/>
                  <a:pt x="7066037" y="1359759"/>
                  <a:pt x="7051653" y="1377057"/>
                </a:cubicBezTo>
                <a:cubicBezTo>
                  <a:pt x="7049493" y="1379941"/>
                  <a:pt x="7046254" y="1384086"/>
                  <a:pt x="7042432" y="1388772"/>
                </a:cubicBezTo>
                <a:lnTo>
                  <a:pt x="7032160" y="1400847"/>
                </a:lnTo>
                <a:lnTo>
                  <a:pt x="7021840" y="1411959"/>
                </a:lnTo>
                <a:lnTo>
                  <a:pt x="7017071" y="1416947"/>
                </a:lnTo>
                <a:lnTo>
                  <a:pt x="7017562" y="1416565"/>
                </a:lnTo>
                <a:lnTo>
                  <a:pt x="7021840" y="1411959"/>
                </a:lnTo>
                <a:lnTo>
                  <a:pt x="7029707" y="1403730"/>
                </a:lnTo>
                <a:lnTo>
                  <a:pt x="7032160" y="1400847"/>
                </a:lnTo>
                <a:lnTo>
                  <a:pt x="7037480" y="1395118"/>
                </a:lnTo>
                <a:cubicBezTo>
                  <a:pt x="7043917" y="1387564"/>
                  <a:pt x="7049594" y="1380413"/>
                  <a:pt x="7052838" y="1376095"/>
                </a:cubicBezTo>
                <a:cubicBezTo>
                  <a:pt x="7067253" y="1358829"/>
                  <a:pt x="7064367" y="1344443"/>
                  <a:pt x="7047072" y="1327177"/>
                </a:cubicBezTo>
                <a:cubicBezTo>
                  <a:pt x="7044909" y="1325018"/>
                  <a:pt x="7042566" y="1321420"/>
                  <a:pt x="7040628" y="1317335"/>
                </a:cubicBezTo>
                <a:lnTo>
                  <a:pt x="7037099" y="1306104"/>
                </a:lnTo>
                <a:lnTo>
                  <a:pt x="7037229" y="1301420"/>
                </a:lnTo>
                <a:close/>
                <a:moveTo>
                  <a:pt x="5038618" y="1280962"/>
                </a:moveTo>
                <a:lnTo>
                  <a:pt x="5038155" y="1288250"/>
                </a:lnTo>
                <a:lnTo>
                  <a:pt x="5038411" y="1288765"/>
                </a:lnTo>
                <a:lnTo>
                  <a:pt x="5038892" y="1281219"/>
                </a:lnTo>
                <a:close/>
                <a:moveTo>
                  <a:pt x="4271068" y="1265594"/>
                </a:moveTo>
                <a:cubicBezTo>
                  <a:pt x="4267649" y="1265505"/>
                  <a:pt x="4263871" y="1266045"/>
                  <a:pt x="4260273" y="1266405"/>
                </a:cubicBezTo>
                <a:lnTo>
                  <a:pt x="4251305" y="1266156"/>
                </a:lnTo>
                <a:lnTo>
                  <a:pt x="4251396" y="1266260"/>
                </a:lnTo>
                <a:cubicBezTo>
                  <a:pt x="4254095" y="1267069"/>
                  <a:pt x="4257514" y="1266890"/>
                  <a:pt x="4261113" y="1266530"/>
                </a:cubicBezTo>
                <a:lnTo>
                  <a:pt x="4271520" y="1265749"/>
                </a:lnTo>
                <a:close/>
                <a:moveTo>
                  <a:pt x="2971559" y="1256609"/>
                </a:moveTo>
                <a:lnTo>
                  <a:pt x="2971905" y="1257221"/>
                </a:lnTo>
                <a:cubicBezTo>
                  <a:pt x="2977660" y="1261534"/>
                  <a:pt x="2983417" y="1262972"/>
                  <a:pt x="2989176" y="1263691"/>
                </a:cubicBezTo>
                <a:lnTo>
                  <a:pt x="3006244" y="1265820"/>
                </a:lnTo>
                <a:lnTo>
                  <a:pt x="3006077" y="1265229"/>
                </a:lnTo>
                <a:cubicBezTo>
                  <a:pt x="3000318" y="1263792"/>
                  <a:pt x="2994558" y="1263792"/>
                  <a:pt x="2988801" y="1263073"/>
                </a:cubicBezTo>
                <a:close/>
                <a:moveTo>
                  <a:pt x="6978927" y="1250341"/>
                </a:moveTo>
                <a:cubicBezTo>
                  <a:pt x="6974742" y="1250521"/>
                  <a:pt x="6970243" y="1251421"/>
                  <a:pt x="6965205" y="1253581"/>
                </a:cubicBezTo>
                <a:lnTo>
                  <a:pt x="6932835" y="1262557"/>
                </a:lnTo>
                <a:lnTo>
                  <a:pt x="6932934" y="1262574"/>
                </a:lnTo>
                <a:cubicBezTo>
                  <a:pt x="6943007" y="1262214"/>
                  <a:pt x="6952360" y="1259331"/>
                  <a:pt x="6965312" y="1253565"/>
                </a:cubicBezTo>
                <a:lnTo>
                  <a:pt x="6978935" y="1250342"/>
                </a:lnTo>
                <a:close/>
                <a:moveTo>
                  <a:pt x="6852967" y="1249746"/>
                </a:moveTo>
                <a:lnTo>
                  <a:pt x="6812504" y="1253581"/>
                </a:lnTo>
                <a:cubicBezTo>
                  <a:pt x="6795692" y="1262222"/>
                  <a:pt x="6800979" y="1287638"/>
                  <a:pt x="6784183" y="1291006"/>
                </a:cubicBezTo>
                <a:cubicBezTo>
                  <a:pt x="6758253" y="1293870"/>
                  <a:pt x="6761134" y="1287638"/>
                  <a:pt x="6761134" y="1319303"/>
                </a:cubicBezTo>
                <a:cubicBezTo>
                  <a:pt x="6761134" y="1327943"/>
                  <a:pt x="6743847" y="1365352"/>
                  <a:pt x="6732322" y="1365352"/>
                </a:cubicBezTo>
                <a:cubicBezTo>
                  <a:pt x="6729441" y="1365352"/>
                  <a:pt x="6720798" y="1368232"/>
                  <a:pt x="6712154" y="1365352"/>
                </a:cubicBezTo>
                <a:cubicBezTo>
                  <a:pt x="6689105" y="1362488"/>
                  <a:pt x="6694867" y="1371112"/>
                  <a:pt x="6706392" y="1385513"/>
                </a:cubicBezTo>
                <a:cubicBezTo>
                  <a:pt x="6712154" y="1397017"/>
                  <a:pt x="6712154" y="1420058"/>
                  <a:pt x="6720798" y="1425802"/>
                </a:cubicBezTo>
                <a:lnTo>
                  <a:pt x="6721065" y="1425849"/>
                </a:lnTo>
                <a:lnTo>
                  <a:pt x="6712895" y="1408053"/>
                </a:lnTo>
                <a:cubicBezTo>
                  <a:pt x="6711096" y="1400124"/>
                  <a:pt x="6709656" y="1391474"/>
                  <a:pt x="6706777" y="1385708"/>
                </a:cubicBezTo>
                <a:cubicBezTo>
                  <a:pt x="6695265" y="1371291"/>
                  <a:pt x="6689513" y="1362645"/>
                  <a:pt x="6712536" y="1365525"/>
                </a:cubicBezTo>
                <a:cubicBezTo>
                  <a:pt x="6721168" y="1368411"/>
                  <a:pt x="6729800" y="1365525"/>
                  <a:pt x="6732680" y="1365525"/>
                </a:cubicBezTo>
                <a:cubicBezTo>
                  <a:pt x="6744191" y="1365525"/>
                  <a:pt x="6761455" y="1328045"/>
                  <a:pt x="6761455" y="1319394"/>
                </a:cubicBezTo>
                <a:cubicBezTo>
                  <a:pt x="6761455" y="1287679"/>
                  <a:pt x="6758583" y="1293925"/>
                  <a:pt x="6784478" y="1291045"/>
                </a:cubicBezTo>
                <a:cubicBezTo>
                  <a:pt x="6801269" y="1287679"/>
                  <a:pt x="6795990" y="1262211"/>
                  <a:pt x="6812781" y="1253565"/>
                </a:cubicBezTo>
                <a:close/>
                <a:moveTo>
                  <a:pt x="7026299" y="1248649"/>
                </a:moveTo>
                <a:lnTo>
                  <a:pt x="7014214" y="1253563"/>
                </a:lnTo>
                <a:lnTo>
                  <a:pt x="7014238" y="1253565"/>
                </a:lnTo>
                <a:close/>
                <a:moveTo>
                  <a:pt x="3115546" y="1244517"/>
                </a:moveTo>
                <a:cubicBezTo>
                  <a:pt x="3108800" y="1244293"/>
                  <a:pt x="3100705" y="1244203"/>
                  <a:pt x="3093150" y="1244743"/>
                </a:cubicBezTo>
                <a:lnTo>
                  <a:pt x="3084361" y="1246577"/>
                </a:lnTo>
                <a:lnTo>
                  <a:pt x="3082927" y="1246645"/>
                </a:lnTo>
                <a:lnTo>
                  <a:pt x="3081733" y="1247126"/>
                </a:lnTo>
                <a:lnTo>
                  <a:pt x="3073989" y="1248742"/>
                </a:lnTo>
                <a:lnTo>
                  <a:pt x="3073214" y="1250555"/>
                </a:lnTo>
                <a:lnTo>
                  <a:pt x="3071501" y="1251244"/>
                </a:lnTo>
                <a:lnTo>
                  <a:pt x="3070417" y="1257100"/>
                </a:lnTo>
                <a:lnTo>
                  <a:pt x="3069399" y="1259480"/>
                </a:lnTo>
                <a:cubicBezTo>
                  <a:pt x="3078030" y="1285358"/>
                  <a:pt x="3063646" y="1287755"/>
                  <a:pt x="3060769" y="1316984"/>
                </a:cubicBezTo>
                <a:cubicBezTo>
                  <a:pt x="3049251" y="1313871"/>
                  <a:pt x="3032698" y="1316627"/>
                  <a:pt x="3020465" y="1315129"/>
                </a:cubicBezTo>
                <a:lnTo>
                  <a:pt x="3006893" y="1308605"/>
                </a:lnTo>
                <a:lnTo>
                  <a:pt x="3006903" y="1309074"/>
                </a:lnTo>
                <a:cubicBezTo>
                  <a:pt x="3015269" y="1321506"/>
                  <a:pt x="3043882" y="1312965"/>
                  <a:pt x="3061154" y="1317635"/>
                </a:cubicBezTo>
                <a:cubicBezTo>
                  <a:pt x="3072674" y="1322915"/>
                  <a:pt x="3087063" y="1328668"/>
                  <a:pt x="3098583" y="1334421"/>
                </a:cubicBezTo>
                <a:cubicBezTo>
                  <a:pt x="3105064" y="1340897"/>
                  <a:pt x="3134212" y="1347368"/>
                  <a:pt x="3153241" y="1348987"/>
                </a:cubicBezTo>
                <a:lnTo>
                  <a:pt x="3165487" y="1348837"/>
                </a:lnTo>
                <a:lnTo>
                  <a:pt x="3153324" y="1348985"/>
                </a:lnTo>
                <a:cubicBezTo>
                  <a:pt x="3134294" y="1347362"/>
                  <a:pt x="3105147" y="1340884"/>
                  <a:pt x="3098669" y="1334412"/>
                </a:cubicBezTo>
                <a:cubicBezTo>
                  <a:pt x="3087144" y="1328655"/>
                  <a:pt x="3072757" y="1322899"/>
                  <a:pt x="3061232" y="1317621"/>
                </a:cubicBezTo>
                <a:cubicBezTo>
                  <a:pt x="3064119" y="1288360"/>
                  <a:pt x="3078507" y="1285955"/>
                  <a:pt x="3069869" y="1260057"/>
                </a:cubicBezTo>
                <a:lnTo>
                  <a:pt x="3070417" y="1257100"/>
                </a:lnTo>
                <a:lnTo>
                  <a:pt x="3073214" y="1250555"/>
                </a:lnTo>
                <a:lnTo>
                  <a:pt x="3081733" y="1247126"/>
                </a:lnTo>
                <a:lnTo>
                  <a:pt x="3084361" y="1246577"/>
                </a:lnTo>
                <a:lnTo>
                  <a:pt x="3116026" y="1245075"/>
                </a:lnTo>
                <a:lnTo>
                  <a:pt x="3130035" y="1245648"/>
                </a:lnTo>
                <a:lnTo>
                  <a:pt x="3129845" y="1245101"/>
                </a:lnTo>
                <a:cubicBezTo>
                  <a:pt x="3127688" y="1245101"/>
                  <a:pt x="3122292" y="1244742"/>
                  <a:pt x="3115546" y="1244517"/>
                </a:cubicBezTo>
                <a:close/>
                <a:moveTo>
                  <a:pt x="7111681" y="1241129"/>
                </a:moveTo>
                <a:lnTo>
                  <a:pt x="7123595" y="1250679"/>
                </a:lnTo>
                <a:lnTo>
                  <a:pt x="7123619" y="1250674"/>
                </a:lnTo>
                <a:close/>
                <a:moveTo>
                  <a:pt x="7109338" y="1238975"/>
                </a:moveTo>
                <a:lnTo>
                  <a:pt x="7111006" y="1240588"/>
                </a:lnTo>
                <a:lnTo>
                  <a:pt x="7111040" y="1240615"/>
                </a:lnTo>
                <a:close/>
                <a:moveTo>
                  <a:pt x="6104861" y="1234121"/>
                </a:moveTo>
                <a:lnTo>
                  <a:pt x="6104611" y="1234828"/>
                </a:lnTo>
                <a:cubicBezTo>
                  <a:pt x="6103177" y="1244909"/>
                  <a:pt x="6114690" y="1249949"/>
                  <a:pt x="6128000" y="1254989"/>
                </a:cubicBezTo>
                <a:lnTo>
                  <a:pt x="6142846" y="1261093"/>
                </a:lnTo>
                <a:lnTo>
                  <a:pt x="6156268" y="1270191"/>
                </a:lnTo>
                <a:lnTo>
                  <a:pt x="6162173" y="1275150"/>
                </a:lnTo>
                <a:cubicBezTo>
                  <a:pt x="6165054" y="1280918"/>
                  <a:pt x="6190954" y="1309239"/>
                  <a:pt x="6196704" y="1318356"/>
                </a:cubicBezTo>
                <a:cubicBezTo>
                  <a:pt x="6196704" y="1326995"/>
                  <a:pt x="6202465" y="1340909"/>
                  <a:pt x="6202465" y="1349561"/>
                </a:cubicBezTo>
                <a:lnTo>
                  <a:pt x="6202465" y="1352431"/>
                </a:lnTo>
                <a:cubicBezTo>
                  <a:pt x="6211095" y="1375476"/>
                  <a:pt x="6236995" y="1386999"/>
                  <a:pt x="6245625" y="1410044"/>
                </a:cubicBezTo>
                <a:cubicBezTo>
                  <a:pt x="6248505" y="1427321"/>
                  <a:pt x="6248505" y="1441713"/>
                  <a:pt x="6248505" y="1461874"/>
                </a:cubicBezTo>
                <a:cubicBezTo>
                  <a:pt x="6248505" y="1468353"/>
                  <a:pt x="6251746" y="1484558"/>
                  <a:pt x="6258222" y="1492256"/>
                </a:cubicBezTo>
                <a:lnTo>
                  <a:pt x="6265754" y="1496430"/>
                </a:lnTo>
                <a:lnTo>
                  <a:pt x="6266082" y="1494891"/>
                </a:lnTo>
                <a:cubicBezTo>
                  <a:pt x="6254557" y="1494891"/>
                  <a:pt x="6248795" y="1468987"/>
                  <a:pt x="6248795" y="1460346"/>
                </a:cubicBezTo>
                <a:cubicBezTo>
                  <a:pt x="6248795" y="1440202"/>
                  <a:pt x="6248795" y="1425802"/>
                  <a:pt x="6245914" y="1408537"/>
                </a:cubicBezTo>
                <a:cubicBezTo>
                  <a:pt x="6237270" y="1385513"/>
                  <a:pt x="6211340" y="1373992"/>
                  <a:pt x="6202696" y="1350968"/>
                </a:cubicBezTo>
                <a:lnTo>
                  <a:pt x="6202696" y="1348087"/>
                </a:lnTo>
                <a:cubicBezTo>
                  <a:pt x="6202696" y="1343768"/>
                  <a:pt x="6201255" y="1338129"/>
                  <a:pt x="6199815" y="1332493"/>
                </a:cubicBezTo>
                <a:lnTo>
                  <a:pt x="6197039" y="1317477"/>
                </a:lnTo>
                <a:lnTo>
                  <a:pt x="6196992" y="1317555"/>
                </a:lnTo>
                <a:cubicBezTo>
                  <a:pt x="6191236" y="1308441"/>
                  <a:pt x="6165313" y="1280122"/>
                  <a:pt x="6162428" y="1274366"/>
                </a:cubicBezTo>
                <a:lnTo>
                  <a:pt x="6156268" y="1270191"/>
                </a:lnTo>
                <a:lnTo>
                  <a:pt x="6147920" y="1263179"/>
                </a:lnTo>
                <a:lnTo>
                  <a:pt x="6142846" y="1261093"/>
                </a:lnTo>
                <a:lnTo>
                  <a:pt x="6138383" y="1258068"/>
                </a:lnTo>
                <a:cubicBezTo>
                  <a:pt x="6128240" y="1254053"/>
                  <a:pt x="6117539" y="1250746"/>
                  <a:pt x="6110991" y="1246022"/>
                </a:cubicBezTo>
                <a:close/>
                <a:moveTo>
                  <a:pt x="7377736" y="1230092"/>
                </a:moveTo>
                <a:lnTo>
                  <a:pt x="7376378" y="1230496"/>
                </a:lnTo>
                <a:cubicBezTo>
                  <a:pt x="7356234" y="1239148"/>
                  <a:pt x="7356234" y="1242028"/>
                  <a:pt x="7356234" y="1265097"/>
                </a:cubicBezTo>
                <a:cubicBezTo>
                  <a:pt x="7350475" y="1270862"/>
                  <a:pt x="7347595" y="1287679"/>
                  <a:pt x="7347595" y="1299211"/>
                </a:cubicBezTo>
                <a:cubicBezTo>
                  <a:pt x="7347595" y="1310748"/>
                  <a:pt x="7353355" y="1322279"/>
                  <a:pt x="7347595" y="1333811"/>
                </a:cubicBezTo>
                <a:cubicBezTo>
                  <a:pt x="7344723" y="1342462"/>
                  <a:pt x="7338963" y="1348228"/>
                  <a:pt x="7338963" y="1356879"/>
                </a:cubicBezTo>
                <a:cubicBezTo>
                  <a:pt x="7338963" y="1356879"/>
                  <a:pt x="7338963" y="1356879"/>
                  <a:pt x="7341393" y="1376339"/>
                </a:cubicBezTo>
                <a:lnTo>
                  <a:pt x="7344622" y="1402194"/>
                </a:lnTo>
                <a:lnTo>
                  <a:pt x="7344934" y="1402160"/>
                </a:lnTo>
                <a:lnTo>
                  <a:pt x="7344921" y="1402057"/>
                </a:lnTo>
                <a:cubicBezTo>
                  <a:pt x="7344651" y="1399899"/>
                  <a:pt x="7343570" y="1391265"/>
                  <a:pt x="7339249" y="1356728"/>
                </a:cubicBezTo>
                <a:cubicBezTo>
                  <a:pt x="7339249" y="1348087"/>
                  <a:pt x="7345011" y="1342327"/>
                  <a:pt x="7347892" y="1333704"/>
                </a:cubicBezTo>
                <a:cubicBezTo>
                  <a:pt x="7353655" y="1322183"/>
                  <a:pt x="7347892" y="1310662"/>
                  <a:pt x="7347892" y="1299158"/>
                </a:cubicBezTo>
                <a:cubicBezTo>
                  <a:pt x="7347892" y="1287638"/>
                  <a:pt x="7350773" y="1270845"/>
                  <a:pt x="7356536" y="1265085"/>
                </a:cubicBezTo>
                <a:cubicBezTo>
                  <a:pt x="7379585" y="1273725"/>
                  <a:pt x="7396872" y="1256461"/>
                  <a:pt x="7417040" y="1253581"/>
                </a:cubicBezTo>
                <a:cubicBezTo>
                  <a:pt x="7428565" y="1253581"/>
                  <a:pt x="7425683" y="1262222"/>
                  <a:pt x="7431446" y="1267965"/>
                </a:cubicBezTo>
                <a:cubicBezTo>
                  <a:pt x="7434327" y="1270845"/>
                  <a:pt x="7437208" y="1270845"/>
                  <a:pt x="7440074" y="1270845"/>
                </a:cubicBezTo>
                <a:cubicBezTo>
                  <a:pt x="7442955" y="1270845"/>
                  <a:pt x="7447997" y="1270125"/>
                  <a:pt x="7451959" y="1269045"/>
                </a:cubicBezTo>
                <a:lnTo>
                  <a:pt x="7452847" y="1268394"/>
                </a:lnTo>
                <a:lnTo>
                  <a:pt x="7441584" y="1270098"/>
                </a:lnTo>
                <a:cubicBezTo>
                  <a:pt x="7438698" y="1270098"/>
                  <a:pt x="7435818" y="1270098"/>
                  <a:pt x="7432932" y="1267218"/>
                </a:cubicBezTo>
                <a:cubicBezTo>
                  <a:pt x="7427165" y="1261462"/>
                  <a:pt x="7430051" y="1252832"/>
                  <a:pt x="7418517" y="1252832"/>
                </a:cubicBezTo>
                <a:cubicBezTo>
                  <a:pt x="7398336" y="1255707"/>
                  <a:pt x="7381036" y="1272973"/>
                  <a:pt x="7357969" y="1264343"/>
                </a:cubicBezTo>
                <a:cubicBezTo>
                  <a:pt x="7357969" y="1252832"/>
                  <a:pt x="7357969" y="1246357"/>
                  <a:pt x="7360492" y="1241680"/>
                </a:cubicBezTo>
                <a:close/>
                <a:moveTo>
                  <a:pt x="7448814" y="1219805"/>
                </a:moveTo>
                <a:lnTo>
                  <a:pt x="7442576" y="1221987"/>
                </a:lnTo>
                <a:lnTo>
                  <a:pt x="7442575" y="1221994"/>
                </a:lnTo>
                <a:close/>
                <a:moveTo>
                  <a:pt x="7453118" y="1218300"/>
                </a:moveTo>
                <a:lnTo>
                  <a:pt x="7451211" y="1218966"/>
                </a:lnTo>
                <a:lnTo>
                  <a:pt x="7461097" y="1221714"/>
                </a:lnTo>
                <a:lnTo>
                  <a:pt x="7468548" y="1221739"/>
                </a:lnTo>
                <a:lnTo>
                  <a:pt x="7478342" y="1222975"/>
                </a:lnTo>
                <a:lnTo>
                  <a:pt x="7486067" y="1221796"/>
                </a:lnTo>
                <a:lnTo>
                  <a:pt x="7488435" y="1221803"/>
                </a:lnTo>
                <a:lnTo>
                  <a:pt x="7488442" y="1221433"/>
                </a:lnTo>
                <a:lnTo>
                  <a:pt x="7486067" y="1221796"/>
                </a:lnTo>
                <a:lnTo>
                  <a:pt x="7468548" y="1221739"/>
                </a:lnTo>
                <a:lnTo>
                  <a:pt x="7463026" y="1221041"/>
                </a:lnTo>
                <a:cubicBezTo>
                  <a:pt x="7458342" y="1220097"/>
                  <a:pt x="7454559" y="1219018"/>
                  <a:pt x="7453118" y="1218300"/>
                </a:cubicBezTo>
                <a:close/>
                <a:moveTo>
                  <a:pt x="7547504" y="1212389"/>
                </a:moveTo>
                <a:lnTo>
                  <a:pt x="7539609" y="1215419"/>
                </a:lnTo>
                <a:lnTo>
                  <a:pt x="7538470" y="1215988"/>
                </a:lnTo>
                <a:lnTo>
                  <a:pt x="7547397" y="1212558"/>
                </a:lnTo>
                <a:close/>
                <a:moveTo>
                  <a:pt x="4190465" y="1210337"/>
                </a:moveTo>
                <a:lnTo>
                  <a:pt x="4190574" y="1210404"/>
                </a:lnTo>
                <a:lnTo>
                  <a:pt x="4213612" y="1213897"/>
                </a:lnTo>
                <a:lnTo>
                  <a:pt x="4213500" y="1213827"/>
                </a:lnTo>
                <a:close/>
                <a:moveTo>
                  <a:pt x="3354319" y="1202477"/>
                </a:moveTo>
                <a:lnTo>
                  <a:pt x="3342375" y="1204844"/>
                </a:lnTo>
                <a:cubicBezTo>
                  <a:pt x="3327980" y="1207719"/>
                  <a:pt x="3311194" y="1210594"/>
                  <a:pt x="3299675" y="1210594"/>
                </a:cubicBezTo>
                <a:cubicBezTo>
                  <a:pt x="3291045" y="1207719"/>
                  <a:pt x="3239229" y="1204844"/>
                  <a:pt x="3247871" y="1222098"/>
                </a:cubicBezTo>
                <a:cubicBezTo>
                  <a:pt x="3265132" y="1259480"/>
                  <a:pt x="3250748" y="1247976"/>
                  <a:pt x="3236353" y="1282483"/>
                </a:cubicBezTo>
                <a:cubicBezTo>
                  <a:pt x="3230599" y="1293982"/>
                  <a:pt x="3210451" y="1285358"/>
                  <a:pt x="3201809" y="1291107"/>
                </a:cubicBezTo>
                <a:cubicBezTo>
                  <a:pt x="3191735" y="1297576"/>
                  <a:pt x="3182740" y="1300272"/>
                  <a:pt x="3174780" y="1300093"/>
                </a:cubicBezTo>
                <a:lnTo>
                  <a:pt x="3154013" y="1291849"/>
                </a:lnTo>
                <a:lnTo>
                  <a:pt x="3154447" y="1292436"/>
                </a:lnTo>
                <a:cubicBezTo>
                  <a:pt x="3166325" y="1302509"/>
                  <a:pt x="3182162" y="1304667"/>
                  <a:pt x="3202318" y="1291712"/>
                </a:cubicBezTo>
                <a:cubicBezTo>
                  <a:pt x="3210956" y="1285955"/>
                  <a:pt x="3231106" y="1294595"/>
                  <a:pt x="3236868" y="1283083"/>
                </a:cubicBezTo>
                <a:cubicBezTo>
                  <a:pt x="3251256" y="1248543"/>
                  <a:pt x="3265655" y="1260057"/>
                  <a:pt x="3248381" y="1222634"/>
                </a:cubicBezTo>
                <a:cubicBezTo>
                  <a:pt x="3239743" y="1205364"/>
                  <a:pt x="3291568" y="1208248"/>
                  <a:pt x="3300205" y="1211121"/>
                </a:cubicBezTo>
                <a:cubicBezTo>
                  <a:pt x="3311718" y="1211121"/>
                  <a:pt x="3328509" y="1208248"/>
                  <a:pt x="3342909" y="1205364"/>
                </a:cubicBezTo>
                <a:cubicBezTo>
                  <a:pt x="3350828" y="1204646"/>
                  <a:pt x="3354247" y="1203927"/>
                  <a:pt x="3354922" y="1202983"/>
                </a:cubicBezTo>
                <a:close/>
                <a:moveTo>
                  <a:pt x="5035276" y="1175311"/>
                </a:moveTo>
                <a:lnTo>
                  <a:pt x="5029528" y="1196544"/>
                </a:lnTo>
                <a:cubicBezTo>
                  <a:pt x="5023767" y="1208062"/>
                  <a:pt x="5029528" y="1216716"/>
                  <a:pt x="5018007" y="1225357"/>
                </a:cubicBezTo>
                <a:cubicBezTo>
                  <a:pt x="5009379" y="1231110"/>
                  <a:pt x="5003619" y="1233998"/>
                  <a:pt x="4992098" y="1236875"/>
                </a:cubicBezTo>
                <a:lnTo>
                  <a:pt x="4990996" y="1238767"/>
                </a:lnTo>
                <a:lnTo>
                  <a:pt x="4983343" y="1244782"/>
                </a:lnTo>
                <a:lnTo>
                  <a:pt x="4984382" y="1250129"/>
                </a:lnTo>
                <a:lnTo>
                  <a:pt x="4984318" y="1250239"/>
                </a:lnTo>
                <a:lnTo>
                  <a:pt x="4984414" y="1250291"/>
                </a:lnTo>
                <a:lnTo>
                  <a:pt x="4984382" y="1250129"/>
                </a:lnTo>
                <a:lnTo>
                  <a:pt x="4990996" y="1238767"/>
                </a:lnTo>
                <a:lnTo>
                  <a:pt x="4992339" y="1237712"/>
                </a:lnTo>
                <a:cubicBezTo>
                  <a:pt x="5003849" y="1234828"/>
                  <a:pt x="5009610" y="1231958"/>
                  <a:pt x="5018240" y="1226190"/>
                </a:cubicBezTo>
                <a:cubicBezTo>
                  <a:pt x="5029750" y="1217551"/>
                  <a:pt x="5024000" y="1208913"/>
                  <a:pt x="5029750" y="1197390"/>
                </a:cubicBezTo>
                <a:cubicBezTo>
                  <a:pt x="5032631" y="1188752"/>
                  <a:pt x="5035508" y="1182273"/>
                  <a:pt x="5035508" y="1176153"/>
                </a:cubicBezTo>
                <a:close/>
                <a:moveTo>
                  <a:pt x="6281302" y="1165700"/>
                </a:moveTo>
                <a:lnTo>
                  <a:pt x="6281287" y="1165713"/>
                </a:lnTo>
                <a:cubicBezTo>
                  <a:pt x="6279442" y="1170888"/>
                  <a:pt x="6279802" y="1178627"/>
                  <a:pt x="6283401" y="1190865"/>
                </a:cubicBezTo>
                <a:lnTo>
                  <a:pt x="6284801" y="1211497"/>
                </a:lnTo>
                <a:lnTo>
                  <a:pt x="6284809" y="1211484"/>
                </a:lnTo>
                <a:cubicBezTo>
                  <a:pt x="6286250" y="1205368"/>
                  <a:pt x="6284810" y="1197452"/>
                  <a:pt x="6283369" y="1190251"/>
                </a:cubicBezTo>
                <a:close/>
                <a:moveTo>
                  <a:pt x="7556757" y="1162530"/>
                </a:moveTo>
                <a:lnTo>
                  <a:pt x="7539609" y="1169376"/>
                </a:lnTo>
                <a:lnTo>
                  <a:pt x="7539512" y="1169516"/>
                </a:lnTo>
                <a:lnTo>
                  <a:pt x="7556040" y="1162907"/>
                </a:lnTo>
                <a:close/>
                <a:moveTo>
                  <a:pt x="7422424" y="1161302"/>
                </a:moveTo>
                <a:cubicBezTo>
                  <a:pt x="7416665" y="1167068"/>
                  <a:pt x="7416665" y="1175720"/>
                  <a:pt x="7410913" y="1181485"/>
                </a:cubicBezTo>
                <a:cubicBezTo>
                  <a:pt x="7405153" y="1187251"/>
                  <a:pt x="7390769" y="1184365"/>
                  <a:pt x="7387889" y="1190131"/>
                </a:cubicBezTo>
                <a:cubicBezTo>
                  <a:pt x="7382130" y="1198782"/>
                  <a:pt x="7393641" y="1210314"/>
                  <a:pt x="7396521" y="1216079"/>
                </a:cubicBezTo>
                <a:lnTo>
                  <a:pt x="7389806" y="1226351"/>
                </a:lnTo>
                <a:lnTo>
                  <a:pt x="7391488" y="1225851"/>
                </a:lnTo>
                <a:cubicBezTo>
                  <a:pt x="7395453" y="1224052"/>
                  <a:pt x="7398336" y="1221175"/>
                  <a:pt x="7398336" y="1215419"/>
                </a:cubicBezTo>
                <a:cubicBezTo>
                  <a:pt x="7395450" y="1209664"/>
                  <a:pt x="7383922" y="1198153"/>
                  <a:pt x="7389683" y="1189517"/>
                </a:cubicBezTo>
                <a:cubicBezTo>
                  <a:pt x="7392569" y="1183762"/>
                  <a:pt x="7406984" y="1186642"/>
                  <a:pt x="7412750" y="1180887"/>
                </a:cubicBezTo>
                <a:lnTo>
                  <a:pt x="7423806" y="1161575"/>
                </a:lnTo>
                <a:close/>
                <a:moveTo>
                  <a:pt x="6116122" y="1148430"/>
                </a:moveTo>
                <a:cubicBezTo>
                  <a:pt x="6116122" y="1157068"/>
                  <a:pt x="6119002" y="1164989"/>
                  <a:pt x="6120802" y="1173271"/>
                </a:cubicBezTo>
                <a:lnTo>
                  <a:pt x="6119026" y="1199911"/>
                </a:lnTo>
                <a:lnTo>
                  <a:pt x="6119223" y="1199500"/>
                </a:lnTo>
                <a:cubicBezTo>
                  <a:pt x="6123544" y="1189423"/>
                  <a:pt x="6122826" y="1180784"/>
                  <a:pt x="6121028" y="1172505"/>
                </a:cubicBezTo>
                <a:lnTo>
                  <a:pt x="6116504" y="1148473"/>
                </a:lnTo>
                <a:close/>
                <a:moveTo>
                  <a:pt x="3336622" y="1138710"/>
                </a:moveTo>
                <a:cubicBezTo>
                  <a:pt x="3333745" y="1181842"/>
                  <a:pt x="3333745" y="1181842"/>
                  <a:pt x="3333745" y="1181842"/>
                </a:cubicBezTo>
                <a:cubicBezTo>
                  <a:pt x="3333745" y="1186155"/>
                  <a:pt x="3336264" y="1189570"/>
                  <a:pt x="3339547" y="1192310"/>
                </a:cubicBezTo>
                <a:lnTo>
                  <a:pt x="3339924" y="1192544"/>
                </a:lnTo>
                <a:lnTo>
                  <a:pt x="3334272" y="1182338"/>
                </a:lnTo>
                <a:cubicBezTo>
                  <a:pt x="3337147" y="1139159"/>
                  <a:pt x="3337147" y="1139159"/>
                  <a:pt x="3337147" y="1139159"/>
                </a:cubicBezTo>
                <a:lnTo>
                  <a:pt x="3348589" y="1139380"/>
                </a:lnTo>
                <a:lnTo>
                  <a:pt x="3348314" y="1138933"/>
                </a:lnTo>
                <a:cubicBezTo>
                  <a:pt x="3345796" y="1136552"/>
                  <a:pt x="3342378" y="1135834"/>
                  <a:pt x="3336622" y="1138710"/>
                </a:cubicBezTo>
                <a:close/>
                <a:moveTo>
                  <a:pt x="7482830" y="1132011"/>
                </a:moveTo>
                <a:lnTo>
                  <a:pt x="7480880" y="1132470"/>
                </a:lnTo>
                <a:cubicBezTo>
                  <a:pt x="7478542" y="1134092"/>
                  <a:pt x="7477103" y="1136795"/>
                  <a:pt x="7477103" y="1141119"/>
                </a:cubicBezTo>
                <a:cubicBezTo>
                  <a:pt x="7477103" y="1149771"/>
                  <a:pt x="7482862" y="1158417"/>
                  <a:pt x="7485742" y="1164182"/>
                </a:cubicBezTo>
                <a:cubicBezTo>
                  <a:pt x="7485742" y="1172834"/>
                  <a:pt x="7485742" y="1181485"/>
                  <a:pt x="7491494" y="1187251"/>
                </a:cubicBezTo>
                <a:cubicBezTo>
                  <a:pt x="7497254" y="1190131"/>
                  <a:pt x="7500126" y="1187251"/>
                  <a:pt x="7505885" y="1193016"/>
                </a:cubicBezTo>
                <a:cubicBezTo>
                  <a:pt x="7511637" y="1198782"/>
                  <a:pt x="7508765" y="1221851"/>
                  <a:pt x="7505885" y="1227616"/>
                </a:cubicBezTo>
                <a:cubicBezTo>
                  <a:pt x="7505885" y="1227616"/>
                  <a:pt x="7505885" y="1227616"/>
                  <a:pt x="7485244" y="1243428"/>
                </a:cubicBezTo>
                <a:lnTo>
                  <a:pt x="7458688" y="1263772"/>
                </a:lnTo>
                <a:lnTo>
                  <a:pt x="7458768" y="1264010"/>
                </a:lnTo>
                <a:lnTo>
                  <a:pt x="7463483" y="1260409"/>
                </a:lnTo>
                <a:cubicBezTo>
                  <a:pt x="7469606" y="1255733"/>
                  <a:pt x="7481851" y="1246381"/>
                  <a:pt x="7506340" y="1227677"/>
                </a:cubicBezTo>
                <a:cubicBezTo>
                  <a:pt x="7510662" y="1229117"/>
                  <a:pt x="7516424" y="1226957"/>
                  <a:pt x="7522186" y="1224076"/>
                </a:cubicBezTo>
                <a:lnTo>
                  <a:pt x="7523601" y="1223370"/>
                </a:lnTo>
                <a:lnTo>
                  <a:pt x="7507894" y="1226930"/>
                </a:lnTo>
                <a:cubicBezTo>
                  <a:pt x="7510780" y="1221175"/>
                  <a:pt x="7513661" y="1198153"/>
                  <a:pt x="7507894" y="1192398"/>
                </a:cubicBezTo>
                <a:cubicBezTo>
                  <a:pt x="7502127" y="1186642"/>
                  <a:pt x="7499247" y="1189517"/>
                  <a:pt x="7493480" y="1186642"/>
                </a:cubicBezTo>
                <a:cubicBezTo>
                  <a:pt x="7487713" y="1180887"/>
                  <a:pt x="7487713" y="1172251"/>
                  <a:pt x="7487713" y="1163621"/>
                </a:cubicBezTo>
                <a:cubicBezTo>
                  <a:pt x="7484832" y="1157865"/>
                  <a:pt x="7479066" y="1149229"/>
                  <a:pt x="7479066" y="1140599"/>
                </a:cubicBezTo>
                <a:close/>
                <a:moveTo>
                  <a:pt x="7585379" y="1095795"/>
                </a:moveTo>
                <a:lnTo>
                  <a:pt x="7603258" y="1109405"/>
                </a:lnTo>
                <a:cubicBezTo>
                  <a:pt x="7603258" y="1115171"/>
                  <a:pt x="7597498" y="1120936"/>
                  <a:pt x="7594619" y="1126702"/>
                </a:cubicBezTo>
                <a:cubicBezTo>
                  <a:pt x="7592219" y="1126702"/>
                  <a:pt x="7592219" y="1129588"/>
                  <a:pt x="7589347" y="1132468"/>
                </a:cubicBezTo>
                <a:lnTo>
                  <a:pt x="7578527" y="1140599"/>
                </a:lnTo>
                <a:lnTo>
                  <a:pt x="7579334" y="1140599"/>
                </a:lnTo>
                <a:lnTo>
                  <a:pt x="7589893" y="1132682"/>
                </a:lnTo>
                <a:cubicBezTo>
                  <a:pt x="7592775" y="1129802"/>
                  <a:pt x="7592775" y="1126922"/>
                  <a:pt x="7595181" y="1126922"/>
                </a:cubicBezTo>
                <a:cubicBezTo>
                  <a:pt x="7598062" y="1121161"/>
                  <a:pt x="7603824" y="1115418"/>
                  <a:pt x="7603824" y="1109657"/>
                </a:cubicBezTo>
                <a:cubicBezTo>
                  <a:pt x="7600943" y="1103897"/>
                  <a:pt x="7593740" y="1099577"/>
                  <a:pt x="7585817" y="1095979"/>
                </a:cubicBezTo>
                <a:close/>
                <a:moveTo>
                  <a:pt x="5022614" y="1078340"/>
                </a:moveTo>
                <a:lnTo>
                  <a:pt x="5020887" y="1092836"/>
                </a:lnTo>
                <a:cubicBezTo>
                  <a:pt x="5015492" y="1102557"/>
                  <a:pt x="5011309" y="1110659"/>
                  <a:pt x="5009404" y="1118204"/>
                </a:cubicBezTo>
                <a:lnTo>
                  <a:pt x="5009874" y="1122971"/>
                </a:lnTo>
                <a:lnTo>
                  <a:pt x="5008531" y="1126466"/>
                </a:lnTo>
                <a:lnTo>
                  <a:pt x="5011545" y="1139892"/>
                </a:lnTo>
                <a:lnTo>
                  <a:pt x="5011579" y="1140233"/>
                </a:lnTo>
                <a:lnTo>
                  <a:pt x="5011640" y="1140314"/>
                </a:lnTo>
                <a:lnTo>
                  <a:pt x="5011545" y="1139892"/>
                </a:lnTo>
                <a:lnTo>
                  <a:pt x="5009874" y="1122971"/>
                </a:lnTo>
                <a:lnTo>
                  <a:pt x="5021120" y="1093701"/>
                </a:lnTo>
                <a:cubicBezTo>
                  <a:pt x="5025435" y="1086505"/>
                  <a:pt x="5025435" y="1082186"/>
                  <a:pt x="5022918" y="1078586"/>
                </a:cubicBezTo>
                <a:close/>
                <a:moveTo>
                  <a:pt x="4167443" y="1058270"/>
                </a:moveTo>
                <a:cubicBezTo>
                  <a:pt x="4163129" y="1058270"/>
                  <a:pt x="4158812" y="1060431"/>
                  <a:pt x="4154495" y="1062591"/>
                </a:cubicBezTo>
                <a:lnTo>
                  <a:pt x="4141627" y="1066885"/>
                </a:lnTo>
                <a:lnTo>
                  <a:pt x="4135876" y="1095579"/>
                </a:lnTo>
                <a:cubicBezTo>
                  <a:pt x="4132999" y="1101328"/>
                  <a:pt x="4121492" y="1112833"/>
                  <a:pt x="4121492" y="1118582"/>
                </a:cubicBezTo>
                <a:cubicBezTo>
                  <a:pt x="4124369" y="1121456"/>
                  <a:pt x="4127245" y="1132961"/>
                  <a:pt x="4124369" y="1135836"/>
                </a:cubicBezTo>
                <a:cubicBezTo>
                  <a:pt x="4124369" y="1144459"/>
                  <a:pt x="4124369" y="1150209"/>
                  <a:pt x="4130122" y="1158838"/>
                </a:cubicBezTo>
                <a:cubicBezTo>
                  <a:pt x="4135876" y="1167462"/>
                  <a:pt x="4141640" y="1173212"/>
                  <a:pt x="4147394" y="1181842"/>
                </a:cubicBezTo>
                <a:cubicBezTo>
                  <a:pt x="4130122" y="1201970"/>
                  <a:pt x="4130122" y="1201970"/>
                  <a:pt x="4130122" y="1201970"/>
                </a:cubicBezTo>
                <a:cubicBezTo>
                  <a:pt x="4121492" y="1207719"/>
                  <a:pt x="4093187" y="1210594"/>
                  <a:pt x="4093187" y="1222098"/>
                </a:cubicBezTo>
                <a:cubicBezTo>
                  <a:pt x="4089825" y="1242226"/>
                  <a:pt x="4084545" y="1239352"/>
                  <a:pt x="4061520" y="1245101"/>
                </a:cubicBezTo>
                <a:cubicBezTo>
                  <a:pt x="4044248" y="1250850"/>
                  <a:pt x="4044248" y="1256600"/>
                  <a:pt x="4026976" y="1247976"/>
                </a:cubicBezTo>
                <a:cubicBezTo>
                  <a:pt x="4018346" y="1245101"/>
                  <a:pt x="3998197" y="1224973"/>
                  <a:pt x="3992433" y="1224973"/>
                </a:cubicBezTo>
                <a:cubicBezTo>
                  <a:pt x="3989556" y="1233597"/>
                  <a:pt x="3972284" y="1256600"/>
                  <a:pt x="3966531" y="1262355"/>
                </a:cubicBezTo>
                <a:cubicBezTo>
                  <a:pt x="3943505" y="1285358"/>
                  <a:pt x="3966531" y="1285358"/>
                  <a:pt x="3966531" y="1302611"/>
                </a:cubicBezTo>
                <a:cubicBezTo>
                  <a:pt x="3946382" y="1316984"/>
                  <a:pt x="3920469" y="1310758"/>
                  <a:pt x="3897443" y="1322257"/>
                </a:cubicBezTo>
                <a:cubicBezTo>
                  <a:pt x="3865776" y="1336636"/>
                  <a:pt x="3885936" y="1362513"/>
                  <a:pt x="3845628" y="1368263"/>
                </a:cubicBezTo>
                <a:cubicBezTo>
                  <a:pt x="3782305" y="1371137"/>
                  <a:pt x="3813972" y="1440152"/>
                  <a:pt x="3776552" y="1445901"/>
                </a:cubicBezTo>
                <a:lnTo>
                  <a:pt x="3766509" y="1444157"/>
                </a:lnTo>
                <a:lnTo>
                  <a:pt x="3761089" y="1442879"/>
                </a:lnTo>
                <a:lnTo>
                  <a:pt x="3743356" y="1435272"/>
                </a:lnTo>
                <a:lnTo>
                  <a:pt x="3741182" y="1434202"/>
                </a:lnTo>
                <a:lnTo>
                  <a:pt x="3699235" y="1409913"/>
                </a:lnTo>
                <a:lnTo>
                  <a:pt x="3682505" y="1397373"/>
                </a:lnTo>
                <a:lnTo>
                  <a:pt x="3682644" y="1397734"/>
                </a:lnTo>
                <a:cubicBezTo>
                  <a:pt x="3688407" y="1403490"/>
                  <a:pt x="3707720" y="1416442"/>
                  <a:pt x="3727752" y="1427596"/>
                </a:cubicBezTo>
                <a:lnTo>
                  <a:pt x="3741182" y="1434202"/>
                </a:lnTo>
                <a:lnTo>
                  <a:pt x="3742094" y="1434730"/>
                </a:lnTo>
                <a:lnTo>
                  <a:pt x="3743356" y="1435272"/>
                </a:lnTo>
                <a:lnTo>
                  <a:pt x="3756736" y="1441854"/>
                </a:lnTo>
                <a:lnTo>
                  <a:pt x="3761089" y="1442879"/>
                </a:lnTo>
                <a:lnTo>
                  <a:pt x="3762403" y="1443443"/>
                </a:lnTo>
                <a:lnTo>
                  <a:pt x="3766509" y="1444157"/>
                </a:lnTo>
                <a:lnTo>
                  <a:pt x="3777173" y="1446669"/>
                </a:lnTo>
                <a:cubicBezTo>
                  <a:pt x="3814610" y="1440912"/>
                  <a:pt x="3782935" y="1371835"/>
                  <a:pt x="3846272" y="1368951"/>
                </a:cubicBezTo>
                <a:cubicBezTo>
                  <a:pt x="3886585" y="1363194"/>
                  <a:pt x="3866435" y="1337285"/>
                  <a:pt x="3898097" y="1322899"/>
                </a:cubicBezTo>
                <a:cubicBezTo>
                  <a:pt x="3921134" y="1311386"/>
                  <a:pt x="3947047" y="1317621"/>
                  <a:pt x="3967197" y="1303225"/>
                </a:cubicBezTo>
                <a:cubicBezTo>
                  <a:pt x="3967197" y="1285955"/>
                  <a:pt x="3944171" y="1285955"/>
                  <a:pt x="3967197" y="1262929"/>
                </a:cubicBezTo>
                <a:cubicBezTo>
                  <a:pt x="3972959" y="1257173"/>
                  <a:pt x="3990234" y="1234147"/>
                  <a:pt x="3993109" y="1225518"/>
                </a:cubicBezTo>
                <a:cubicBezTo>
                  <a:pt x="3998871" y="1225518"/>
                  <a:pt x="4019021" y="1245660"/>
                  <a:pt x="4027659" y="1248543"/>
                </a:cubicBezTo>
                <a:cubicBezTo>
                  <a:pt x="4044933" y="1257173"/>
                  <a:pt x="4044933" y="1251416"/>
                  <a:pt x="4062208" y="1245660"/>
                </a:cubicBezTo>
                <a:cubicBezTo>
                  <a:pt x="4085246" y="1239903"/>
                  <a:pt x="4090525" y="1242787"/>
                  <a:pt x="4093883" y="1222634"/>
                </a:cubicBezTo>
                <a:cubicBezTo>
                  <a:pt x="4093883" y="1211121"/>
                  <a:pt x="4122199" y="1208248"/>
                  <a:pt x="4130837" y="1202492"/>
                </a:cubicBezTo>
                <a:cubicBezTo>
                  <a:pt x="4139475" y="1192415"/>
                  <a:pt x="4143793" y="1187377"/>
                  <a:pt x="4145953" y="1184858"/>
                </a:cubicBezTo>
                <a:lnTo>
                  <a:pt x="4148021" y="1182444"/>
                </a:lnTo>
                <a:lnTo>
                  <a:pt x="4147294" y="1182138"/>
                </a:lnTo>
                <a:lnTo>
                  <a:pt x="4147780" y="1181895"/>
                </a:lnTo>
                <a:lnTo>
                  <a:pt x="4130837" y="1159313"/>
                </a:lnTo>
                <a:cubicBezTo>
                  <a:pt x="4125075" y="1150672"/>
                  <a:pt x="4125075" y="1144916"/>
                  <a:pt x="4125075" y="1136287"/>
                </a:cubicBezTo>
                <a:cubicBezTo>
                  <a:pt x="4127950" y="1133403"/>
                  <a:pt x="4125075" y="1121890"/>
                  <a:pt x="4122199" y="1119017"/>
                </a:cubicBezTo>
                <a:cubicBezTo>
                  <a:pt x="4122199" y="1113261"/>
                  <a:pt x="4133712" y="1101748"/>
                  <a:pt x="4136587" y="1095991"/>
                </a:cubicBezTo>
                <a:cubicBezTo>
                  <a:pt x="4142349" y="1087351"/>
                  <a:pt x="4142349" y="1078722"/>
                  <a:pt x="4142349" y="1067198"/>
                </a:cubicBezTo>
                <a:cubicBezTo>
                  <a:pt x="4146668" y="1067198"/>
                  <a:pt x="4150987" y="1065041"/>
                  <a:pt x="4155306" y="1062883"/>
                </a:cubicBezTo>
                <a:lnTo>
                  <a:pt x="4167493" y="1058825"/>
                </a:lnTo>
                <a:close/>
                <a:moveTo>
                  <a:pt x="3443461" y="1047853"/>
                </a:moveTo>
                <a:lnTo>
                  <a:pt x="3448883" y="1058197"/>
                </a:lnTo>
                <a:cubicBezTo>
                  <a:pt x="3443118" y="1086949"/>
                  <a:pt x="3434488" y="1118582"/>
                  <a:pt x="3420093" y="1144459"/>
                </a:cubicBezTo>
                <a:cubicBezTo>
                  <a:pt x="3408586" y="1161713"/>
                  <a:pt x="3402821" y="1153089"/>
                  <a:pt x="3385549" y="1153089"/>
                </a:cubicBezTo>
                <a:lnTo>
                  <a:pt x="3364154" y="1157711"/>
                </a:lnTo>
                <a:lnTo>
                  <a:pt x="3364681" y="1158185"/>
                </a:lnTo>
                <a:cubicBezTo>
                  <a:pt x="3369360" y="1159490"/>
                  <a:pt x="3376018" y="1158592"/>
                  <a:pt x="3386096" y="1153556"/>
                </a:cubicBezTo>
                <a:cubicBezTo>
                  <a:pt x="3403371" y="1153556"/>
                  <a:pt x="3409133" y="1162185"/>
                  <a:pt x="3420646" y="1144916"/>
                </a:cubicBezTo>
                <a:cubicBezTo>
                  <a:pt x="3435046" y="1119017"/>
                  <a:pt x="3443683" y="1087351"/>
                  <a:pt x="3449433" y="1058569"/>
                </a:cubicBezTo>
                <a:cubicBezTo>
                  <a:pt x="3450155" y="1053530"/>
                  <a:pt x="3447817" y="1050292"/>
                  <a:pt x="3443903" y="1047998"/>
                </a:cubicBezTo>
                <a:close/>
                <a:moveTo>
                  <a:pt x="6314610" y="1019538"/>
                </a:moveTo>
                <a:lnTo>
                  <a:pt x="6314587" y="1020031"/>
                </a:lnTo>
                <a:lnTo>
                  <a:pt x="6316574" y="1022218"/>
                </a:lnTo>
                <a:lnTo>
                  <a:pt x="6319741" y="1026541"/>
                </a:lnTo>
                <a:lnTo>
                  <a:pt x="6321937" y="1028123"/>
                </a:lnTo>
                <a:lnTo>
                  <a:pt x="6323550" y="1029899"/>
                </a:lnTo>
                <a:cubicBezTo>
                  <a:pt x="6327550" y="1032581"/>
                  <a:pt x="6332006" y="1035010"/>
                  <a:pt x="6335246" y="1038248"/>
                </a:cubicBezTo>
                <a:cubicBezTo>
                  <a:pt x="6343887" y="1035369"/>
                  <a:pt x="6352528" y="1052647"/>
                  <a:pt x="6358284" y="1058403"/>
                </a:cubicBezTo>
                <a:cubicBezTo>
                  <a:pt x="6364054" y="1064168"/>
                  <a:pt x="6375566" y="1067046"/>
                  <a:pt x="6384207" y="1069924"/>
                </a:cubicBezTo>
                <a:cubicBezTo>
                  <a:pt x="6398617" y="1078559"/>
                  <a:pt x="6407258" y="1087201"/>
                  <a:pt x="6418770" y="1092958"/>
                </a:cubicBezTo>
                <a:lnTo>
                  <a:pt x="6424538" y="1106192"/>
                </a:lnTo>
                <a:lnTo>
                  <a:pt x="6424713" y="1106010"/>
                </a:lnTo>
                <a:cubicBezTo>
                  <a:pt x="6426483" y="1101376"/>
                  <a:pt x="6425131" y="1096697"/>
                  <a:pt x="6418767" y="1092376"/>
                </a:cubicBezTo>
                <a:cubicBezTo>
                  <a:pt x="6407243" y="1086633"/>
                  <a:pt x="6398599" y="1077992"/>
                  <a:pt x="6384193" y="1069352"/>
                </a:cubicBezTo>
                <a:cubicBezTo>
                  <a:pt x="6375550" y="1066472"/>
                  <a:pt x="6364025" y="1063592"/>
                  <a:pt x="6358263" y="1057848"/>
                </a:cubicBezTo>
                <a:cubicBezTo>
                  <a:pt x="6352501" y="1052088"/>
                  <a:pt x="6343857" y="1034807"/>
                  <a:pt x="6335214" y="1037687"/>
                </a:cubicBezTo>
                <a:lnTo>
                  <a:pt x="6321937" y="1028123"/>
                </a:lnTo>
                <a:lnTo>
                  <a:pt x="6316574" y="1022218"/>
                </a:lnTo>
                <a:close/>
                <a:moveTo>
                  <a:pt x="5002268" y="1013957"/>
                </a:moveTo>
                <a:lnTo>
                  <a:pt x="5003704" y="1024911"/>
                </a:lnTo>
                <a:cubicBezTo>
                  <a:pt x="5002714" y="1028738"/>
                  <a:pt x="5000015" y="1032340"/>
                  <a:pt x="4994978" y="1035223"/>
                </a:cubicBezTo>
                <a:cubicBezTo>
                  <a:pt x="4989941" y="1038102"/>
                  <a:pt x="4987783" y="1040982"/>
                  <a:pt x="4987513" y="1043818"/>
                </a:cubicBezTo>
                <a:lnTo>
                  <a:pt x="4987865" y="1044575"/>
                </a:lnTo>
                <a:lnTo>
                  <a:pt x="4995219" y="1036103"/>
                </a:lnTo>
                <a:cubicBezTo>
                  <a:pt x="5005295" y="1030342"/>
                  <a:pt x="5006015" y="1021703"/>
                  <a:pt x="5002418" y="1014145"/>
                </a:cubicBezTo>
                <a:close/>
                <a:moveTo>
                  <a:pt x="6067378" y="1006998"/>
                </a:moveTo>
                <a:lnTo>
                  <a:pt x="6067201" y="1007303"/>
                </a:lnTo>
                <a:cubicBezTo>
                  <a:pt x="6062886" y="1013065"/>
                  <a:pt x="6068644" y="1027464"/>
                  <a:pt x="6075839" y="1042225"/>
                </a:cubicBezTo>
                <a:lnTo>
                  <a:pt x="6085995" y="1062342"/>
                </a:lnTo>
                <a:lnTo>
                  <a:pt x="6087360" y="1065371"/>
                </a:lnTo>
                <a:lnTo>
                  <a:pt x="6093101" y="1079309"/>
                </a:lnTo>
                <a:cubicBezTo>
                  <a:pt x="6098862" y="1110992"/>
                  <a:pt x="6095982" y="1131153"/>
                  <a:pt x="6130512" y="1136907"/>
                </a:cubicBezTo>
                <a:cubicBezTo>
                  <a:pt x="6139153" y="1136907"/>
                  <a:pt x="6150663" y="1134023"/>
                  <a:pt x="6156413" y="1139791"/>
                </a:cubicBezTo>
                <a:lnTo>
                  <a:pt x="6158461" y="1144844"/>
                </a:lnTo>
                <a:lnTo>
                  <a:pt x="6158877" y="1144475"/>
                </a:lnTo>
                <a:cubicBezTo>
                  <a:pt x="6159372" y="1142991"/>
                  <a:pt x="6158832" y="1141192"/>
                  <a:pt x="6156672" y="1139033"/>
                </a:cubicBezTo>
                <a:cubicBezTo>
                  <a:pt x="6150916" y="1133269"/>
                  <a:pt x="6139390" y="1136155"/>
                  <a:pt x="6130749" y="1136155"/>
                </a:cubicBezTo>
                <a:cubicBezTo>
                  <a:pt x="6096186" y="1130391"/>
                  <a:pt x="6099071" y="1110235"/>
                  <a:pt x="6093301" y="1078559"/>
                </a:cubicBezTo>
                <a:lnTo>
                  <a:pt x="6087360" y="1065371"/>
                </a:lnTo>
                <a:lnTo>
                  <a:pt x="6086630" y="1063600"/>
                </a:lnTo>
                <a:lnTo>
                  <a:pt x="6085995" y="1062342"/>
                </a:lnTo>
                <a:lnTo>
                  <a:pt x="6081559" y="1052496"/>
                </a:lnTo>
                <a:cubicBezTo>
                  <a:pt x="6076023" y="1041681"/>
                  <a:pt x="6070080" y="1029905"/>
                  <a:pt x="6067379" y="1020659"/>
                </a:cubicBezTo>
                <a:close/>
                <a:moveTo>
                  <a:pt x="3541546" y="983674"/>
                </a:moveTo>
                <a:lnTo>
                  <a:pt x="3541570" y="983734"/>
                </a:lnTo>
                <a:cubicBezTo>
                  <a:pt x="3558845" y="995247"/>
                  <a:pt x="3581882" y="1003877"/>
                  <a:pt x="3602032" y="1009633"/>
                </a:cubicBezTo>
                <a:lnTo>
                  <a:pt x="3619208" y="1016293"/>
                </a:lnTo>
                <a:lnTo>
                  <a:pt x="3619068" y="1016144"/>
                </a:lnTo>
                <a:cubicBezTo>
                  <a:pt x="3614390" y="1013628"/>
                  <a:pt x="3607196" y="1012191"/>
                  <a:pt x="3601442" y="1009316"/>
                </a:cubicBezTo>
                <a:close/>
                <a:moveTo>
                  <a:pt x="4113615" y="982782"/>
                </a:moveTo>
                <a:cubicBezTo>
                  <a:pt x="4106463" y="983725"/>
                  <a:pt x="4094050" y="995611"/>
                  <a:pt x="4089729" y="997768"/>
                </a:cubicBezTo>
                <a:cubicBezTo>
                  <a:pt x="4081571" y="1000645"/>
                  <a:pt x="4075341" y="997768"/>
                  <a:pt x="4066700" y="1000645"/>
                </a:cubicBezTo>
                <a:cubicBezTo>
                  <a:pt x="4060947" y="997769"/>
                  <a:pt x="4053153" y="997050"/>
                  <a:pt x="4045718" y="995969"/>
                </a:cubicBezTo>
                <a:lnTo>
                  <a:pt x="4026970" y="989158"/>
                </a:lnTo>
                <a:lnTo>
                  <a:pt x="4026976" y="989188"/>
                </a:lnTo>
                <a:cubicBezTo>
                  <a:pt x="4035618" y="997812"/>
                  <a:pt x="4055281" y="994937"/>
                  <a:pt x="4066800" y="1000687"/>
                </a:cubicBezTo>
                <a:cubicBezTo>
                  <a:pt x="4075430" y="997812"/>
                  <a:pt x="4081669" y="1000687"/>
                  <a:pt x="4089825" y="997812"/>
                </a:cubicBezTo>
                <a:cubicBezTo>
                  <a:pt x="4094141" y="995656"/>
                  <a:pt x="4106553" y="983795"/>
                  <a:pt x="4113703" y="982852"/>
                </a:cubicBezTo>
                <a:lnTo>
                  <a:pt x="4118518" y="986253"/>
                </a:lnTo>
                <a:lnTo>
                  <a:pt x="4118518" y="986251"/>
                </a:lnTo>
                <a:cubicBezTo>
                  <a:pt x="4117798" y="983368"/>
                  <a:pt x="4115999" y="982467"/>
                  <a:pt x="4113615" y="982782"/>
                </a:cubicBezTo>
                <a:close/>
                <a:moveTo>
                  <a:pt x="7142338" y="977475"/>
                </a:moveTo>
                <a:lnTo>
                  <a:pt x="7142191" y="977842"/>
                </a:lnTo>
                <a:lnTo>
                  <a:pt x="7135104" y="1006145"/>
                </a:lnTo>
                <a:lnTo>
                  <a:pt x="7135177" y="1006022"/>
                </a:lnTo>
                <a:close/>
                <a:moveTo>
                  <a:pt x="3417216" y="974809"/>
                </a:moveTo>
                <a:cubicBezTo>
                  <a:pt x="3411463" y="977684"/>
                  <a:pt x="3405698" y="1020815"/>
                  <a:pt x="3405698" y="1029445"/>
                </a:cubicBezTo>
                <a:cubicBezTo>
                  <a:pt x="3405698" y="1033758"/>
                  <a:pt x="3408577" y="1036454"/>
                  <a:pt x="3412850" y="1038386"/>
                </a:cubicBezTo>
                <a:lnTo>
                  <a:pt x="3413199" y="1038484"/>
                </a:lnTo>
                <a:lnTo>
                  <a:pt x="3406246" y="1029786"/>
                </a:lnTo>
                <a:cubicBezTo>
                  <a:pt x="3406246" y="1023306"/>
                  <a:pt x="3409488" y="997404"/>
                  <a:pt x="3413539" y="983642"/>
                </a:cubicBezTo>
                <a:lnTo>
                  <a:pt x="3417745" y="975147"/>
                </a:lnTo>
                <a:close/>
                <a:moveTo>
                  <a:pt x="3536902" y="955828"/>
                </a:moveTo>
                <a:lnTo>
                  <a:pt x="3529417" y="957346"/>
                </a:lnTo>
                <a:lnTo>
                  <a:pt x="3528255" y="957527"/>
                </a:lnTo>
                <a:lnTo>
                  <a:pt x="3527963" y="957641"/>
                </a:lnTo>
                <a:lnTo>
                  <a:pt x="3522580" y="958733"/>
                </a:lnTo>
                <a:cubicBezTo>
                  <a:pt x="3517603" y="960342"/>
                  <a:pt x="3513285" y="962230"/>
                  <a:pt x="3512206" y="963310"/>
                </a:cubicBezTo>
                <a:cubicBezTo>
                  <a:pt x="3497811" y="974809"/>
                  <a:pt x="3526601" y="983439"/>
                  <a:pt x="3500699" y="992063"/>
                </a:cubicBezTo>
                <a:cubicBezTo>
                  <a:pt x="3477662" y="997812"/>
                  <a:pt x="3457513" y="994937"/>
                  <a:pt x="3437365" y="986314"/>
                </a:cubicBezTo>
                <a:lnTo>
                  <a:pt x="3426747" y="980837"/>
                </a:lnTo>
                <a:lnTo>
                  <a:pt x="3426768" y="980851"/>
                </a:lnTo>
                <a:cubicBezTo>
                  <a:pt x="3431446" y="983729"/>
                  <a:pt x="3436484" y="986607"/>
                  <a:pt x="3437921" y="986607"/>
                </a:cubicBezTo>
                <a:cubicBezTo>
                  <a:pt x="3458071" y="995247"/>
                  <a:pt x="3478233" y="998120"/>
                  <a:pt x="3501258" y="992364"/>
                </a:cubicBezTo>
                <a:cubicBezTo>
                  <a:pt x="3527170" y="983734"/>
                  <a:pt x="3498383" y="975094"/>
                  <a:pt x="3512783" y="963581"/>
                </a:cubicBezTo>
                <a:lnTo>
                  <a:pt x="3527963" y="957641"/>
                </a:lnTo>
                <a:lnTo>
                  <a:pt x="3529417" y="957346"/>
                </a:lnTo>
                <a:lnTo>
                  <a:pt x="3537413" y="956104"/>
                </a:lnTo>
                <a:close/>
                <a:moveTo>
                  <a:pt x="7080253" y="943189"/>
                </a:moveTo>
                <a:lnTo>
                  <a:pt x="7074088" y="959303"/>
                </a:lnTo>
                <a:cubicBezTo>
                  <a:pt x="7071702" y="965104"/>
                  <a:pt x="7069451" y="970951"/>
                  <a:pt x="7068551" y="976168"/>
                </a:cubicBezTo>
                <a:lnTo>
                  <a:pt x="7068555" y="976191"/>
                </a:lnTo>
                <a:lnTo>
                  <a:pt x="7073922" y="959828"/>
                </a:lnTo>
                <a:cubicBezTo>
                  <a:pt x="7076306" y="954024"/>
                  <a:pt x="7078825" y="948265"/>
                  <a:pt x="7080264" y="943226"/>
                </a:cubicBezTo>
                <a:close/>
                <a:moveTo>
                  <a:pt x="6945058" y="939845"/>
                </a:moveTo>
                <a:lnTo>
                  <a:pt x="6944895" y="940348"/>
                </a:lnTo>
                <a:cubicBezTo>
                  <a:pt x="6947780" y="948983"/>
                  <a:pt x="6962177" y="946584"/>
                  <a:pt x="6965061" y="958105"/>
                </a:cubicBezTo>
                <a:lnTo>
                  <a:pt x="6966751" y="968550"/>
                </a:lnTo>
                <a:lnTo>
                  <a:pt x="6966916" y="968142"/>
                </a:lnTo>
                <a:cubicBezTo>
                  <a:pt x="6967726" y="964027"/>
                  <a:pt x="6967366" y="960340"/>
                  <a:pt x="6965205" y="957582"/>
                </a:cubicBezTo>
                <a:cubicBezTo>
                  <a:pt x="6963765" y="951821"/>
                  <a:pt x="6959443" y="949543"/>
                  <a:pt x="6955121" y="947625"/>
                </a:cubicBezTo>
                <a:close/>
                <a:moveTo>
                  <a:pt x="3976564" y="906997"/>
                </a:moveTo>
                <a:lnTo>
                  <a:pt x="3976601" y="907179"/>
                </a:lnTo>
                <a:cubicBezTo>
                  <a:pt x="3978760" y="913349"/>
                  <a:pt x="3982359" y="917782"/>
                  <a:pt x="3989556" y="917782"/>
                </a:cubicBezTo>
                <a:cubicBezTo>
                  <a:pt x="3996754" y="918980"/>
                  <a:pt x="4003951" y="927487"/>
                  <a:pt x="4010068" y="937131"/>
                </a:cubicBezTo>
                <a:lnTo>
                  <a:pt x="4010221" y="937401"/>
                </a:lnTo>
                <a:lnTo>
                  <a:pt x="4009977" y="936969"/>
                </a:lnTo>
                <a:cubicBezTo>
                  <a:pt x="4003860" y="927305"/>
                  <a:pt x="3996663" y="918782"/>
                  <a:pt x="3989469" y="917581"/>
                </a:cubicBezTo>
                <a:close/>
                <a:moveTo>
                  <a:pt x="6877255" y="897531"/>
                </a:moveTo>
                <a:lnTo>
                  <a:pt x="6877212" y="897585"/>
                </a:lnTo>
                <a:cubicBezTo>
                  <a:pt x="6874783" y="902540"/>
                  <a:pt x="6873568" y="907262"/>
                  <a:pt x="6873720" y="911351"/>
                </a:cubicBezTo>
                <a:lnTo>
                  <a:pt x="6874668" y="913358"/>
                </a:lnTo>
                <a:lnTo>
                  <a:pt x="6874449" y="914699"/>
                </a:lnTo>
                <a:lnTo>
                  <a:pt x="6875791" y="915733"/>
                </a:lnTo>
                <a:lnTo>
                  <a:pt x="6878428" y="921315"/>
                </a:lnTo>
                <a:lnTo>
                  <a:pt x="6885533" y="923244"/>
                </a:lnTo>
                <a:lnTo>
                  <a:pt x="6886694" y="924138"/>
                </a:lnTo>
                <a:lnTo>
                  <a:pt x="6888066" y="923931"/>
                </a:lnTo>
                <a:lnTo>
                  <a:pt x="6892246" y="925066"/>
                </a:lnTo>
                <a:cubicBezTo>
                  <a:pt x="6898472" y="925013"/>
                  <a:pt x="6906369" y="923522"/>
                  <a:pt x="6916087" y="920193"/>
                </a:cubicBezTo>
                <a:lnTo>
                  <a:pt x="6922612" y="916670"/>
                </a:lnTo>
                <a:lnTo>
                  <a:pt x="6927750" y="914244"/>
                </a:lnTo>
                <a:lnTo>
                  <a:pt x="6930994" y="912145"/>
                </a:lnTo>
                <a:lnTo>
                  <a:pt x="6933508" y="910787"/>
                </a:lnTo>
                <a:lnTo>
                  <a:pt x="6940970" y="906491"/>
                </a:lnTo>
                <a:lnTo>
                  <a:pt x="6944425" y="905896"/>
                </a:lnTo>
                <a:lnTo>
                  <a:pt x="6948494" y="905682"/>
                </a:lnTo>
                <a:lnTo>
                  <a:pt x="6953497" y="917702"/>
                </a:lnTo>
                <a:lnTo>
                  <a:pt x="6953680" y="917276"/>
                </a:lnTo>
                <a:cubicBezTo>
                  <a:pt x="6952960" y="910080"/>
                  <a:pt x="6951159" y="906482"/>
                  <a:pt x="6948638" y="905170"/>
                </a:cubicBezTo>
                <a:lnTo>
                  <a:pt x="6944425" y="905896"/>
                </a:lnTo>
                <a:lnTo>
                  <a:pt x="6941760" y="906036"/>
                </a:lnTo>
                <a:lnTo>
                  <a:pt x="6940970" y="906491"/>
                </a:lnTo>
                <a:lnTo>
                  <a:pt x="6939274" y="906783"/>
                </a:lnTo>
                <a:lnTo>
                  <a:pt x="6930994" y="912145"/>
                </a:lnTo>
                <a:lnTo>
                  <a:pt x="6922612" y="916670"/>
                </a:lnTo>
                <a:lnTo>
                  <a:pt x="6916225" y="919685"/>
                </a:lnTo>
                <a:lnTo>
                  <a:pt x="6888066" y="923931"/>
                </a:lnTo>
                <a:lnTo>
                  <a:pt x="6885533" y="923244"/>
                </a:lnTo>
                <a:lnTo>
                  <a:pt x="6875791" y="915733"/>
                </a:lnTo>
                <a:lnTo>
                  <a:pt x="6874668" y="913358"/>
                </a:lnTo>
                <a:close/>
                <a:moveTo>
                  <a:pt x="7045034" y="889190"/>
                </a:moveTo>
                <a:lnTo>
                  <a:pt x="7037219" y="897132"/>
                </a:lnTo>
                <a:cubicBezTo>
                  <a:pt x="7022813" y="902892"/>
                  <a:pt x="7008407" y="914396"/>
                  <a:pt x="7005526" y="931189"/>
                </a:cubicBezTo>
                <a:lnTo>
                  <a:pt x="7005571" y="931365"/>
                </a:lnTo>
                <a:lnTo>
                  <a:pt x="7016904" y="910536"/>
                </a:lnTo>
                <a:cubicBezTo>
                  <a:pt x="7022663" y="904836"/>
                  <a:pt x="7029862" y="900517"/>
                  <a:pt x="7037060" y="897639"/>
                </a:cubicBezTo>
                <a:cubicBezTo>
                  <a:pt x="7043541" y="894039"/>
                  <a:pt x="7045701" y="891339"/>
                  <a:pt x="7045251" y="889314"/>
                </a:cubicBezTo>
                <a:close/>
                <a:moveTo>
                  <a:pt x="3965227" y="874191"/>
                </a:moveTo>
                <a:lnTo>
                  <a:pt x="3963329" y="875817"/>
                </a:lnTo>
                <a:lnTo>
                  <a:pt x="3962477" y="875625"/>
                </a:lnTo>
                <a:lnTo>
                  <a:pt x="3959642" y="878974"/>
                </a:lnTo>
                <a:lnTo>
                  <a:pt x="3957446" y="880855"/>
                </a:lnTo>
                <a:lnTo>
                  <a:pt x="3949867" y="889876"/>
                </a:lnTo>
                <a:lnTo>
                  <a:pt x="3949054" y="890743"/>
                </a:lnTo>
                <a:lnTo>
                  <a:pt x="3940610" y="888799"/>
                </a:lnTo>
                <a:lnTo>
                  <a:pt x="3940617" y="889024"/>
                </a:lnTo>
                <a:cubicBezTo>
                  <a:pt x="3943137" y="892798"/>
                  <a:pt x="3945656" y="893132"/>
                  <a:pt x="3948145" y="891713"/>
                </a:cubicBezTo>
                <a:lnTo>
                  <a:pt x="3949054" y="890743"/>
                </a:lnTo>
                <a:lnTo>
                  <a:pt x="3949125" y="890759"/>
                </a:lnTo>
                <a:lnTo>
                  <a:pt x="3949867" y="889876"/>
                </a:lnTo>
                <a:lnTo>
                  <a:pt x="3955493" y="883876"/>
                </a:lnTo>
                <a:lnTo>
                  <a:pt x="3959642" y="878974"/>
                </a:lnTo>
                <a:lnTo>
                  <a:pt x="3963329" y="875817"/>
                </a:lnTo>
                <a:lnTo>
                  <a:pt x="3968918" y="877074"/>
                </a:lnTo>
                <a:lnTo>
                  <a:pt x="3972216" y="885967"/>
                </a:lnTo>
                <a:lnTo>
                  <a:pt x="3972201" y="885892"/>
                </a:lnTo>
                <a:cubicBezTo>
                  <a:pt x="3970041" y="877250"/>
                  <a:pt x="3967701" y="874190"/>
                  <a:pt x="3965227" y="874191"/>
                </a:cubicBezTo>
                <a:close/>
                <a:moveTo>
                  <a:pt x="3906713" y="841246"/>
                </a:moveTo>
                <a:lnTo>
                  <a:pt x="3900276" y="843350"/>
                </a:lnTo>
                <a:lnTo>
                  <a:pt x="3897375" y="842975"/>
                </a:lnTo>
                <a:lnTo>
                  <a:pt x="3893505" y="845563"/>
                </a:lnTo>
                <a:lnTo>
                  <a:pt x="3889082" y="847009"/>
                </a:lnTo>
                <a:lnTo>
                  <a:pt x="3888012" y="849237"/>
                </a:lnTo>
                <a:lnTo>
                  <a:pt x="3885813" y="850707"/>
                </a:lnTo>
                <a:lnTo>
                  <a:pt x="3880906" y="864027"/>
                </a:lnTo>
                <a:lnTo>
                  <a:pt x="3880086" y="865733"/>
                </a:lnTo>
                <a:cubicBezTo>
                  <a:pt x="3877205" y="897422"/>
                  <a:pt x="3839789" y="954562"/>
                  <a:pt x="3808132" y="954562"/>
                </a:cubicBezTo>
                <a:cubicBezTo>
                  <a:pt x="3805252" y="954562"/>
                  <a:pt x="3800935" y="957441"/>
                  <a:pt x="3797338" y="960321"/>
                </a:cubicBezTo>
                <a:lnTo>
                  <a:pt x="3790904" y="966045"/>
                </a:lnTo>
                <a:lnTo>
                  <a:pt x="3790936" y="966185"/>
                </a:lnTo>
                <a:cubicBezTo>
                  <a:pt x="3790936" y="966185"/>
                  <a:pt x="3802454" y="954681"/>
                  <a:pt x="3808207" y="954681"/>
                </a:cubicBezTo>
                <a:cubicBezTo>
                  <a:pt x="3839874" y="954681"/>
                  <a:pt x="3877295" y="897653"/>
                  <a:pt x="3880171" y="866021"/>
                </a:cubicBezTo>
                <a:lnTo>
                  <a:pt x="3880906" y="864027"/>
                </a:lnTo>
                <a:lnTo>
                  <a:pt x="3888012" y="849237"/>
                </a:lnTo>
                <a:lnTo>
                  <a:pt x="3893505" y="845563"/>
                </a:lnTo>
                <a:lnTo>
                  <a:pt x="3900276" y="843350"/>
                </a:lnTo>
                <a:lnTo>
                  <a:pt x="3925509" y="846614"/>
                </a:lnTo>
                <a:lnTo>
                  <a:pt x="3937688" y="860213"/>
                </a:lnTo>
                <a:lnTo>
                  <a:pt x="3937651" y="859968"/>
                </a:lnTo>
                <a:cubicBezTo>
                  <a:pt x="3933337" y="848444"/>
                  <a:pt x="3919666" y="841244"/>
                  <a:pt x="3906713" y="841246"/>
                </a:cubicBezTo>
                <a:close/>
                <a:moveTo>
                  <a:pt x="3312488" y="801998"/>
                </a:moveTo>
                <a:lnTo>
                  <a:pt x="3313596" y="802761"/>
                </a:lnTo>
                <a:cubicBezTo>
                  <a:pt x="3317015" y="802761"/>
                  <a:pt x="3324345" y="802761"/>
                  <a:pt x="3332325" y="803064"/>
                </a:cubicBezTo>
                <a:lnTo>
                  <a:pt x="3351872" y="804900"/>
                </a:lnTo>
                <a:lnTo>
                  <a:pt x="3359673" y="807265"/>
                </a:lnTo>
                <a:lnTo>
                  <a:pt x="3361279" y="807969"/>
                </a:lnTo>
                <a:lnTo>
                  <a:pt x="3361283" y="807752"/>
                </a:lnTo>
                <a:lnTo>
                  <a:pt x="3359673" y="807265"/>
                </a:lnTo>
                <a:lnTo>
                  <a:pt x="3354947" y="805189"/>
                </a:lnTo>
                <a:lnTo>
                  <a:pt x="3351872" y="804900"/>
                </a:lnTo>
                <a:lnTo>
                  <a:pt x="3346927" y="803401"/>
                </a:lnTo>
                <a:cubicBezTo>
                  <a:pt x="3339525" y="802558"/>
                  <a:pt x="3330595" y="802221"/>
                  <a:pt x="3323404" y="802086"/>
                </a:cubicBezTo>
                <a:close/>
                <a:moveTo>
                  <a:pt x="5953801" y="763591"/>
                </a:moveTo>
                <a:lnTo>
                  <a:pt x="5953650" y="763693"/>
                </a:lnTo>
                <a:cubicBezTo>
                  <a:pt x="5951849" y="767292"/>
                  <a:pt x="5955444" y="773054"/>
                  <a:pt x="5961200" y="788895"/>
                </a:cubicBezTo>
                <a:cubicBezTo>
                  <a:pt x="5972721" y="832101"/>
                  <a:pt x="5961200" y="855147"/>
                  <a:pt x="6018280" y="855147"/>
                </a:cubicBezTo>
                <a:cubicBezTo>
                  <a:pt x="6052810" y="858017"/>
                  <a:pt x="6104611" y="849378"/>
                  <a:pt x="6090232" y="895468"/>
                </a:cubicBezTo>
                <a:cubicBezTo>
                  <a:pt x="6087352" y="918499"/>
                  <a:pt x="6081591" y="947299"/>
                  <a:pt x="6081591" y="966981"/>
                </a:cubicBezTo>
                <a:lnTo>
                  <a:pt x="6077739" y="988725"/>
                </a:lnTo>
                <a:lnTo>
                  <a:pt x="6077824" y="988579"/>
                </a:lnTo>
                <a:cubicBezTo>
                  <a:pt x="6080346" y="982818"/>
                  <a:pt x="6081789" y="976338"/>
                  <a:pt x="6081789" y="966260"/>
                </a:cubicBezTo>
                <a:cubicBezTo>
                  <a:pt x="6081789" y="946584"/>
                  <a:pt x="6087545" y="917794"/>
                  <a:pt x="6090430" y="894760"/>
                </a:cubicBezTo>
                <a:cubicBezTo>
                  <a:pt x="6104827" y="848685"/>
                  <a:pt x="6052981" y="857319"/>
                  <a:pt x="6018417" y="854441"/>
                </a:cubicBezTo>
                <a:cubicBezTo>
                  <a:pt x="5961295" y="854441"/>
                  <a:pt x="5972821" y="831408"/>
                  <a:pt x="5961295" y="788218"/>
                </a:cubicBezTo>
                <a:cubicBezTo>
                  <a:pt x="5958413" y="780299"/>
                  <a:pt x="5956073" y="774900"/>
                  <a:pt x="5954678" y="771030"/>
                </a:cubicBezTo>
                <a:close/>
                <a:moveTo>
                  <a:pt x="3448974" y="755623"/>
                </a:moveTo>
                <a:cubicBezTo>
                  <a:pt x="3442491" y="753959"/>
                  <a:pt x="3436189" y="754499"/>
                  <a:pt x="3430427" y="758817"/>
                </a:cubicBezTo>
                <a:cubicBezTo>
                  <a:pt x="3416023" y="770331"/>
                  <a:pt x="3416023" y="819266"/>
                  <a:pt x="3413142" y="839417"/>
                </a:cubicBezTo>
                <a:cubicBezTo>
                  <a:pt x="3407380" y="853812"/>
                  <a:pt x="3392974" y="885474"/>
                  <a:pt x="3378570" y="891232"/>
                </a:cubicBezTo>
                <a:lnTo>
                  <a:pt x="3369120" y="890215"/>
                </a:lnTo>
                <a:lnTo>
                  <a:pt x="3369361" y="890779"/>
                </a:lnTo>
                <a:cubicBezTo>
                  <a:pt x="3372060" y="893880"/>
                  <a:pt x="3375478" y="894779"/>
                  <a:pt x="3379796" y="891904"/>
                </a:cubicBezTo>
                <a:cubicBezTo>
                  <a:pt x="3394191" y="886149"/>
                  <a:pt x="3408586" y="854522"/>
                  <a:pt x="3414339" y="840143"/>
                </a:cubicBezTo>
                <a:cubicBezTo>
                  <a:pt x="3417216" y="820015"/>
                  <a:pt x="3417216" y="771134"/>
                  <a:pt x="3431611" y="759630"/>
                </a:cubicBezTo>
                <a:cubicBezTo>
                  <a:pt x="3437368" y="755318"/>
                  <a:pt x="3443664" y="754780"/>
                  <a:pt x="3450141" y="756443"/>
                </a:cubicBezTo>
                <a:lnTo>
                  <a:pt x="3469552" y="766361"/>
                </a:lnTo>
                <a:lnTo>
                  <a:pt x="3468600" y="765653"/>
                </a:lnTo>
                <a:cubicBezTo>
                  <a:pt x="3462118" y="761155"/>
                  <a:pt x="3455456" y="757287"/>
                  <a:pt x="3448974" y="755623"/>
                </a:cubicBezTo>
                <a:close/>
                <a:moveTo>
                  <a:pt x="5426718" y="713366"/>
                </a:moveTo>
                <a:lnTo>
                  <a:pt x="5413462" y="723475"/>
                </a:lnTo>
                <a:cubicBezTo>
                  <a:pt x="5409859" y="726713"/>
                  <a:pt x="5406977" y="730310"/>
                  <a:pt x="5404097" y="736065"/>
                </a:cubicBezTo>
                <a:lnTo>
                  <a:pt x="5404076" y="736126"/>
                </a:lnTo>
                <a:lnTo>
                  <a:pt x="5412742" y="724459"/>
                </a:lnTo>
                <a:cubicBezTo>
                  <a:pt x="5416338" y="721220"/>
                  <a:pt x="5420653" y="718339"/>
                  <a:pt x="5426408" y="714020"/>
                </a:cubicBezTo>
                <a:close/>
                <a:moveTo>
                  <a:pt x="5343590" y="675060"/>
                </a:moveTo>
                <a:lnTo>
                  <a:pt x="5342955" y="675854"/>
                </a:lnTo>
                <a:cubicBezTo>
                  <a:pt x="5342237" y="680173"/>
                  <a:pt x="5342957" y="685214"/>
                  <a:pt x="5342957" y="690975"/>
                </a:cubicBezTo>
                <a:cubicBezTo>
                  <a:pt x="5342957" y="711136"/>
                  <a:pt x="5345837" y="708252"/>
                  <a:pt x="5357347" y="719774"/>
                </a:cubicBezTo>
                <a:cubicBezTo>
                  <a:pt x="5363097" y="728413"/>
                  <a:pt x="5360227" y="739935"/>
                  <a:pt x="5363097" y="748574"/>
                </a:cubicBezTo>
                <a:cubicBezTo>
                  <a:pt x="5368857" y="754342"/>
                  <a:pt x="5371737" y="783141"/>
                  <a:pt x="5383248" y="777373"/>
                </a:cubicBezTo>
                <a:lnTo>
                  <a:pt x="5389770" y="767776"/>
                </a:lnTo>
                <a:lnTo>
                  <a:pt x="5383928" y="776358"/>
                </a:lnTo>
                <a:cubicBezTo>
                  <a:pt x="5372399" y="782110"/>
                  <a:pt x="5369519" y="753333"/>
                  <a:pt x="5363759" y="747575"/>
                </a:cubicBezTo>
                <a:cubicBezTo>
                  <a:pt x="5360879" y="738944"/>
                  <a:pt x="5363759" y="727428"/>
                  <a:pt x="5357990" y="718798"/>
                </a:cubicBezTo>
                <a:cubicBezTo>
                  <a:pt x="5346470" y="707288"/>
                  <a:pt x="5343590" y="710161"/>
                  <a:pt x="5343590" y="690021"/>
                </a:cubicBezTo>
                <a:close/>
                <a:moveTo>
                  <a:pt x="5768376" y="621278"/>
                </a:moveTo>
                <a:lnTo>
                  <a:pt x="5768396" y="621853"/>
                </a:lnTo>
                <a:lnTo>
                  <a:pt x="5769896" y="623248"/>
                </a:lnTo>
                <a:lnTo>
                  <a:pt x="5778494" y="634391"/>
                </a:lnTo>
                <a:lnTo>
                  <a:pt x="5789046" y="641048"/>
                </a:lnTo>
                <a:lnTo>
                  <a:pt x="5793571" y="645254"/>
                </a:lnTo>
                <a:cubicBezTo>
                  <a:pt x="5804361" y="651374"/>
                  <a:pt x="5815871" y="656414"/>
                  <a:pt x="5823066" y="662175"/>
                </a:cubicBezTo>
                <a:cubicBezTo>
                  <a:pt x="5840337" y="659291"/>
                  <a:pt x="5877748" y="676568"/>
                  <a:pt x="5889258" y="685220"/>
                </a:cubicBezTo>
                <a:cubicBezTo>
                  <a:pt x="5906529" y="699613"/>
                  <a:pt x="5886378" y="711136"/>
                  <a:pt x="5920919" y="708252"/>
                </a:cubicBezTo>
                <a:cubicBezTo>
                  <a:pt x="5927392" y="708252"/>
                  <a:pt x="5941150" y="712707"/>
                  <a:pt x="5954302" y="718884"/>
                </a:cubicBezTo>
                <a:lnTo>
                  <a:pt x="5971731" y="728620"/>
                </a:lnTo>
                <a:lnTo>
                  <a:pt x="5972912" y="729402"/>
                </a:lnTo>
                <a:lnTo>
                  <a:pt x="5981165" y="737142"/>
                </a:lnTo>
                <a:lnTo>
                  <a:pt x="5984779" y="744969"/>
                </a:lnTo>
                <a:lnTo>
                  <a:pt x="5984894" y="745770"/>
                </a:lnTo>
                <a:lnTo>
                  <a:pt x="5985081" y="745622"/>
                </a:lnTo>
                <a:lnTo>
                  <a:pt x="5984779" y="744969"/>
                </a:lnTo>
                <a:lnTo>
                  <a:pt x="5984047" y="739846"/>
                </a:lnTo>
                <a:lnTo>
                  <a:pt x="5981165" y="737142"/>
                </a:lnTo>
                <a:lnTo>
                  <a:pt x="5979651" y="733865"/>
                </a:lnTo>
                <a:lnTo>
                  <a:pt x="5972912" y="729402"/>
                </a:lnTo>
                <a:lnTo>
                  <a:pt x="5972589" y="729099"/>
                </a:lnTo>
                <a:lnTo>
                  <a:pt x="5971731" y="728620"/>
                </a:lnTo>
                <a:lnTo>
                  <a:pt x="5960885" y="721437"/>
                </a:lnTo>
                <a:cubicBezTo>
                  <a:pt x="5946020" y="713651"/>
                  <a:pt x="5928536" y="707588"/>
                  <a:pt x="5920975" y="707588"/>
                </a:cubicBezTo>
                <a:cubicBezTo>
                  <a:pt x="5886411" y="710467"/>
                  <a:pt x="5906578" y="698954"/>
                  <a:pt x="5889296" y="684554"/>
                </a:cubicBezTo>
                <a:cubicBezTo>
                  <a:pt x="5877771" y="675920"/>
                  <a:pt x="5840322" y="658643"/>
                  <a:pt x="5823040" y="661521"/>
                </a:cubicBezTo>
                <a:cubicBezTo>
                  <a:pt x="5817641" y="657200"/>
                  <a:pt x="5809812" y="653286"/>
                  <a:pt x="5801679" y="649018"/>
                </a:cubicBezTo>
                <a:lnTo>
                  <a:pt x="5789046" y="641048"/>
                </a:lnTo>
                <a:lnTo>
                  <a:pt x="5769896" y="623248"/>
                </a:lnTo>
                <a:close/>
                <a:moveTo>
                  <a:pt x="5602166" y="397419"/>
                </a:moveTo>
                <a:lnTo>
                  <a:pt x="5601963" y="397691"/>
                </a:lnTo>
                <a:cubicBezTo>
                  <a:pt x="5604833" y="406330"/>
                  <a:pt x="5624984" y="412084"/>
                  <a:pt x="5630262" y="414968"/>
                </a:cubicBezTo>
                <a:cubicBezTo>
                  <a:pt x="5633614" y="438013"/>
                  <a:pt x="5670543" y="486973"/>
                  <a:pt x="5687813" y="498482"/>
                </a:cubicBezTo>
                <a:cubicBezTo>
                  <a:pt x="5693574" y="504250"/>
                  <a:pt x="5722344" y="507134"/>
                  <a:pt x="5728104" y="504250"/>
                </a:cubicBezTo>
                <a:cubicBezTo>
                  <a:pt x="5748245" y="501366"/>
                  <a:pt x="5745364" y="501366"/>
                  <a:pt x="5762635" y="515773"/>
                </a:cubicBezTo>
                <a:cubicBezTo>
                  <a:pt x="5768396" y="518643"/>
                  <a:pt x="5837457" y="484089"/>
                  <a:pt x="5843217" y="475451"/>
                </a:cubicBezTo>
                <a:cubicBezTo>
                  <a:pt x="5863357" y="446652"/>
                  <a:pt x="5851847" y="435129"/>
                  <a:pt x="5895019" y="435129"/>
                </a:cubicBezTo>
                <a:cubicBezTo>
                  <a:pt x="5906529" y="435129"/>
                  <a:pt x="5897888" y="478335"/>
                  <a:pt x="5920919" y="484089"/>
                </a:cubicBezTo>
                <a:cubicBezTo>
                  <a:pt x="5932429" y="488409"/>
                  <a:pt x="5938544" y="494139"/>
                  <a:pt x="5941061" y="500716"/>
                </a:cubicBezTo>
                <a:lnTo>
                  <a:pt x="5939658" y="521871"/>
                </a:lnTo>
                <a:lnTo>
                  <a:pt x="5939692" y="521804"/>
                </a:lnTo>
                <a:cubicBezTo>
                  <a:pt x="5945452" y="506386"/>
                  <a:pt x="5944013" y="492109"/>
                  <a:pt x="5920975" y="483471"/>
                </a:cubicBezTo>
                <a:cubicBezTo>
                  <a:pt x="5897937" y="477714"/>
                  <a:pt x="5906578" y="434525"/>
                  <a:pt x="5895052" y="434525"/>
                </a:cubicBezTo>
                <a:cubicBezTo>
                  <a:pt x="5851848" y="434525"/>
                  <a:pt x="5863374" y="446038"/>
                  <a:pt x="5843207" y="474836"/>
                </a:cubicBezTo>
                <a:cubicBezTo>
                  <a:pt x="5837451" y="483471"/>
                  <a:pt x="5768324" y="518025"/>
                  <a:pt x="5762554" y="515147"/>
                </a:cubicBezTo>
                <a:cubicBezTo>
                  <a:pt x="5745272" y="500748"/>
                  <a:pt x="5748157" y="500748"/>
                  <a:pt x="5728004" y="503626"/>
                </a:cubicBezTo>
                <a:cubicBezTo>
                  <a:pt x="5722234" y="506504"/>
                  <a:pt x="5693441" y="503626"/>
                  <a:pt x="5687671" y="497870"/>
                </a:cubicBezTo>
                <a:cubicBezTo>
                  <a:pt x="5670389" y="486349"/>
                  <a:pt x="5633433" y="437403"/>
                  <a:pt x="5630069" y="414361"/>
                </a:cubicBezTo>
                <a:cubicBezTo>
                  <a:pt x="5627431" y="412922"/>
                  <a:pt x="5621070" y="410764"/>
                  <a:pt x="5615009" y="407884"/>
                </a:cubicBezTo>
                <a:close/>
                <a:moveTo>
                  <a:pt x="5601963" y="394485"/>
                </a:moveTo>
                <a:lnTo>
                  <a:pt x="5601963" y="394807"/>
                </a:lnTo>
                <a:lnTo>
                  <a:pt x="5602709" y="395807"/>
                </a:lnTo>
                <a:lnTo>
                  <a:pt x="5602831" y="395645"/>
                </a:lnTo>
                <a:close/>
                <a:moveTo>
                  <a:pt x="5512559" y="381425"/>
                </a:moveTo>
                <a:lnTo>
                  <a:pt x="5504942" y="385441"/>
                </a:lnTo>
                <a:lnTo>
                  <a:pt x="5504689" y="385863"/>
                </a:lnTo>
                <a:lnTo>
                  <a:pt x="5512117" y="381934"/>
                </a:lnTo>
                <a:close/>
                <a:moveTo>
                  <a:pt x="5551048" y="348027"/>
                </a:moveTo>
                <a:cubicBezTo>
                  <a:pt x="5546006" y="348746"/>
                  <a:pt x="5541144" y="351625"/>
                  <a:pt x="5536551" y="355492"/>
                </a:cubicBezTo>
                <a:lnTo>
                  <a:pt x="5536067" y="355996"/>
                </a:lnTo>
                <a:lnTo>
                  <a:pt x="5550162" y="348731"/>
                </a:lnTo>
                <a:cubicBezTo>
                  <a:pt x="5555912" y="348731"/>
                  <a:pt x="5558792" y="348731"/>
                  <a:pt x="5564552" y="351601"/>
                </a:cubicBezTo>
                <a:cubicBezTo>
                  <a:pt x="5567422" y="354485"/>
                  <a:pt x="5570302" y="360240"/>
                  <a:pt x="5573182" y="363124"/>
                </a:cubicBezTo>
                <a:cubicBezTo>
                  <a:pt x="5573182" y="363124"/>
                  <a:pt x="5576063" y="363124"/>
                  <a:pt x="5576063" y="366008"/>
                </a:cubicBezTo>
                <a:cubicBezTo>
                  <a:pt x="5580378" y="366008"/>
                  <a:pt x="5585413" y="366008"/>
                  <a:pt x="5590089" y="365287"/>
                </a:cubicBezTo>
                <a:lnTo>
                  <a:pt x="5601754" y="360329"/>
                </a:lnTo>
                <a:lnTo>
                  <a:pt x="5601754" y="360035"/>
                </a:lnTo>
                <a:lnTo>
                  <a:pt x="5591026" y="364575"/>
                </a:lnTo>
                <a:cubicBezTo>
                  <a:pt x="5586344" y="365294"/>
                  <a:pt x="5581302" y="365294"/>
                  <a:pt x="5576977" y="365294"/>
                </a:cubicBezTo>
                <a:cubicBezTo>
                  <a:pt x="5576977" y="362415"/>
                  <a:pt x="5574097" y="362415"/>
                  <a:pt x="5574097" y="362415"/>
                </a:cubicBezTo>
                <a:cubicBezTo>
                  <a:pt x="5571217" y="359543"/>
                  <a:pt x="5568337" y="353785"/>
                  <a:pt x="5565457" y="350906"/>
                </a:cubicBezTo>
                <a:cubicBezTo>
                  <a:pt x="5559688" y="348027"/>
                  <a:pt x="5556808" y="348027"/>
                  <a:pt x="5551048" y="348027"/>
                </a:cubicBezTo>
                <a:close/>
                <a:moveTo>
                  <a:pt x="5623411" y="286963"/>
                </a:moveTo>
                <a:cubicBezTo>
                  <a:pt x="5620889" y="286694"/>
                  <a:pt x="5618757" y="287594"/>
                  <a:pt x="5617315" y="290473"/>
                </a:cubicBezTo>
                <a:cubicBezTo>
                  <a:pt x="5605795" y="307740"/>
                  <a:pt x="5631241" y="319250"/>
                  <a:pt x="5631241" y="333638"/>
                </a:cubicBezTo>
                <a:cubicBezTo>
                  <a:pt x="5631241" y="342275"/>
                  <a:pt x="5617315" y="350906"/>
                  <a:pt x="5608675" y="353785"/>
                </a:cubicBezTo>
                <a:cubicBezTo>
                  <a:pt x="5602915" y="353785"/>
                  <a:pt x="5602915" y="356664"/>
                  <a:pt x="5602915" y="359543"/>
                </a:cubicBezTo>
                <a:lnTo>
                  <a:pt x="5601937" y="359957"/>
                </a:lnTo>
                <a:lnTo>
                  <a:pt x="5610381" y="374050"/>
                </a:lnTo>
                <a:cubicBezTo>
                  <a:pt x="5604625" y="374050"/>
                  <a:pt x="5621907" y="376928"/>
                  <a:pt x="5621907" y="376928"/>
                </a:cubicBezTo>
                <a:cubicBezTo>
                  <a:pt x="5638710" y="376928"/>
                  <a:pt x="5647351" y="353895"/>
                  <a:pt x="5661748" y="348138"/>
                </a:cubicBezTo>
                <a:cubicBezTo>
                  <a:pt x="5670389" y="342382"/>
                  <a:pt x="5681915" y="353895"/>
                  <a:pt x="5690556" y="359651"/>
                </a:cubicBezTo>
                <a:cubicBezTo>
                  <a:pt x="5696311" y="362537"/>
                  <a:pt x="5707837" y="362537"/>
                  <a:pt x="5716478" y="359651"/>
                </a:cubicBezTo>
                <a:lnTo>
                  <a:pt x="5717649" y="359359"/>
                </a:lnTo>
                <a:lnTo>
                  <a:pt x="5717326" y="357744"/>
                </a:lnTo>
                <a:cubicBezTo>
                  <a:pt x="5716966" y="355944"/>
                  <a:pt x="5716246" y="352345"/>
                  <a:pt x="5714806" y="345148"/>
                </a:cubicBezTo>
                <a:cubicBezTo>
                  <a:pt x="5714806" y="336517"/>
                  <a:pt x="5709045" y="333638"/>
                  <a:pt x="5703277" y="325008"/>
                </a:cubicBezTo>
                <a:cubicBezTo>
                  <a:pt x="5694637" y="316371"/>
                  <a:pt x="5700397" y="307740"/>
                  <a:pt x="5697517" y="296224"/>
                </a:cubicBezTo>
                <a:cubicBezTo>
                  <a:pt x="5696797" y="290469"/>
                  <a:pt x="5693946" y="287772"/>
                  <a:pt x="5689931" y="286963"/>
                </a:cubicBezTo>
                <a:cubicBezTo>
                  <a:pt x="5677886" y="284536"/>
                  <a:pt x="5655372" y="299103"/>
                  <a:pt x="5648530" y="299103"/>
                </a:cubicBezTo>
                <a:cubicBezTo>
                  <a:pt x="5642050" y="299103"/>
                  <a:pt x="5630977" y="287771"/>
                  <a:pt x="5623411" y="286963"/>
                </a:cubicBezTo>
                <a:close/>
                <a:moveTo>
                  <a:pt x="5415626" y="281"/>
                </a:moveTo>
                <a:cubicBezTo>
                  <a:pt x="5424266" y="-2591"/>
                  <a:pt x="5418506" y="17549"/>
                  <a:pt x="5430026" y="14670"/>
                </a:cubicBezTo>
                <a:cubicBezTo>
                  <a:pt x="5458844" y="8918"/>
                  <a:pt x="5453083" y="29065"/>
                  <a:pt x="5476132" y="17549"/>
                </a:cubicBezTo>
                <a:cubicBezTo>
                  <a:pt x="5490541" y="11797"/>
                  <a:pt x="5507822" y="23307"/>
                  <a:pt x="5516470" y="31938"/>
                </a:cubicBezTo>
                <a:cubicBezTo>
                  <a:pt x="5522231" y="37695"/>
                  <a:pt x="5513590" y="57842"/>
                  <a:pt x="5510710" y="66472"/>
                </a:cubicBezTo>
                <a:cubicBezTo>
                  <a:pt x="5507822" y="83740"/>
                  <a:pt x="5516470" y="106766"/>
                  <a:pt x="5522231" y="121154"/>
                </a:cubicBezTo>
                <a:cubicBezTo>
                  <a:pt x="5527999" y="132664"/>
                  <a:pt x="5527999" y="149931"/>
                  <a:pt x="5542400" y="144180"/>
                </a:cubicBezTo>
                <a:cubicBezTo>
                  <a:pt x="5574097" y="129791"/>
                  <a:pt x="5582737" y="109645"/>
                  <a:pt x="5576977" y="80867"/>
                </a:cubicBezTo>
                <a:cubicBezTo>
                  <a:pt x="5574097" y="69351"/>
                  <a:pt x="5574097" y="17549"/>
                  <a:pt x="5591386" y="17549"/>
                </a:cubicBezTo>
                <a:cubicBezTo>
                  <a:pt x="5600026" y="34816"/>
                  <a:pt x="5588506" y="40574"/>
                  <a:pt x="5608675" y="54963"/>
                </a:cubicBezTo>
                <a:cubicBezTo>
                  <a:pt x="5625964" y="63600"/>
                  <a:pt x="5628361" y="63600"/>
                  <a:pt x="5646133" y="66472"/>
                </a:cubicBezTo>
                <a:cubicBezTo>
                  <a:pt x="5646133" y="80867"/>
                  <a:pt x="5654299" y="92377"/>
                  <a:pt x="5654299" y="101008"/>
                </a:cubicBezTo>
                <a:cubicBezTo>
                  <a:pt x="5637484" y="112524"/>
                  <a:pt x="5648530" y="135543"/>
                  <a:pt x="5657653" y="149931"/>
                </a:cubicBezTo>
                <a:cubicBezTo>
                  <a:pt x="5680228" y="149931"/>
                  <a:pt x="5700397" y="121154"/>
                  <a:pt x="5717686" y="129791"/>
                </a:cubicBezTo>
                <a:cubicBezTo>
                  <a:pt x="5732094" y="132664"/>
                  <a:pt x="5740735" y="147059"/>
                  <a:pt x="5752263" y="158568"/>
                </a:cubicBezTo>
                <a:cubicBezTo>
                  <a:pt x="5758024" y="161447"/>
                  <a:pt x="5775312" y="181594"/>
                  <a:pt x="5760904" y="181594"/>
                </a:cubicBezTo>
                <a:cubicBezTo>
                  <a:pt x="5740735" y="187345"/>
                  <a:pt x="5734975" y="187345"/>
                  <a:pt x="5720566" y="204135"/>
                </a:cubicBezTo>
                <a:cubicBezTo>
                  <a:pt x="5706157" y="218524"/>
                  <a:pt x="5703277" y="227161"/>
                  <a:pt x="5709045" y="244422"/>
                </a:cubicBezTo>
                <a:cubicBezTo>
                  <a:pt x="5717686" y="270326"/>
                  <a:pt x="5755143" y="247301"/>
                  <a:pt x="5752263" y="281836"/>
                </a:cubicBezTo>
                <a:cubicBezTo>
                  <a:pt x="5749383" y="290473"/>
                  <a:pt x="5740735" y="322129"/>
                  <a:pt x="5734975" y="327887"/>
                </a:cubicBezTo>
                <a:cubicBezTo>
                  <a:pt x="5734975" y="327887"/>
                  <a:pt x="5734975" y="327887"/>
                  <a:pt x="5740735" y="353785"/>
                </a:cubicBezTo>
                <a:lnTo>
                  <a:pt x="5740295" y="353895"/>
                </a:lnTo>
                <a:lnTo>
                  <a:pt x="5759683" y="353895"/>
                </a:lnTo>
                <a:cubicBezTo>
                  <a:pt x="5808643" y="359651"/>
                  <a:pt x="5808643" y="376928"/>
                  <a:pt x="5846092" y="399970"/>
                </a:cubicBezTo>
                <a:cubicBezTo>
                  <a:pt x="5857604" y="405727"/>
                  <a:pt x="5866245" y="408605"/>
                  <a:pt x="5874886" y="408605"/>
                </a:cubicBezTo>
                <a:cubicBezTo>
                  <a:pt x="5877771" y="402848"/>
                  <a:pt x="5877771" y="397084"/>
                  <a:pt x="5877771" y="391328"/>
                </a:cubicBezTo>
                <a:cubicBezTo>
                  <a:pt x="5877771" y="391328"/>
                  <a:pt x="5877771" y="391328"/>
                  <a:pt x="5909449" y="397084"/>
                </a:cubicBezTo>
                <a:cubicBezTo>
                  <a:pt x="5926731" y="397084"/>
                  <a:pt x="5938257" y="402848"/>
                  <a:pt x="5949769" y="408605"/>
                </a:cubicBezTo>
                <a:cubicBezTo>
                  <a:pt x="5961295" y="414361"/>
                  <a:pt x="5995858" y="434525"/>
                  <a:pt x="5992973" y="448916"/>
                </a:cubicBezTo>
                <a:cubicBezTo>
                  <a:pt x="5992973" y="457559"/>
                  <a:pt x="5987217" y="466193"/>
                  <a:pt x="5998265" y="471958"/>
                </a:cubicBezTo>
                <a:lnTo>
                  <a:pt x="6000544" y="471995"/>
                </a:lnTo>
                <a:lnTo>
                  <a:pt x="6008221" y="473713"/>
                </a:lnTo>
                <a:lnTo>
                  <a:pt x="6020083" y="472311"/>
                </a:lnTo>
                <a:lnTo>
                  <a:pt x="6020221" y="472314"/>
                </a:lnTo>
                <a:lnTo>
                  <a:pt x="6020367" y="472278"/>
                </a:lnTo>
                <a:lnTo>
                  <a:pt x="6020083" y="472311"/>
                </a:lnTo>
                <a:lnTo>
                  <a:pt x="6000544" y="471995"/>
                </a:lnTo>
                <a:lnTo>
                  <a:pt x="5999577" y="471778"/>
                </a:lnTo>
                <a:cubicBezTo>
                  <a:pt x="5988531" y="466020"/>
                  <a:pt x="5994299" y="457390"/>
                  <a:pt x="5994299" y="448753"/>
                </a:cubicBezTo>
                <a:cubicBezTo>
                  <a:pt x="5997179" y="434365"/>
                  <a:pt x="5962602" y="414218"/>
                  <a:pt x="5951073" y="408467"/>
                </a:cubicBezTo>
                <a:cubicBezTo>
                  <a:pt x="5939553" y="402708"/>
                  <a:pt x="5928024" y="396950"/>
                  <a:pt x="5910735" y="396950"/>
                </a:cubicBezTo>
                <a:cubicBezTo>
                  <a:pt x="5910735" y="396950"/>
                  <a:pt x="5910735" y="396950"/>
                  <a:pt x="5879046" y="391199"/>
                </a:cubicBezTo>
                <a:cubicBezTo>
                  <a:pt x="5879046" y="379683"/>
                  <a:pt x="5876157" y="368173"/>
                  <a:pt x="5884806" y="359543"/>
                </a:cubicBezTo>
                <a:cubicBezTo>
                  <a:pt x="5887686" y="356664"/>
                  <a:pt x="5916504" y="348027"/>
                  <a:pt x="5907855" y="342275"/>
                </a:cubicBezTo>
                <a:cubicBezTo>
                  <a:pt x="5902095" y="339396"/>
                  <a:pt x="5890566" y="342275"/>
                  <a:pt x="5884806" y="336517"/>
                </a:cubicBezTo>
                <a:cubicBezTo>
                  <a:pt x="5873277" y="325008"/>
                  <a:pt x="5896335" y="316371"/>
                  <a:pt x="5867517" y="313492"/>
                </a:cubicBezTo>
                <a:cubicBezTo>
                  <a:pt x="5855988" y="310619"/>
                  <a:pt x="5841588" y="307740"/>
                  <a:pt x="5830059" y="304861"/>
                </a:cubicBezTo>
                <a:cubicBezTo>
                  <a:pt x="5830059" y="293352"/>
                  <a:pt x="5824299" y="284715"/>
                  <a:pt x="5824299" y="273205"/>
                </a:cubicBezTo>
                <a:cubicBezTo>
                  <a:pt x="5824299" y="270326"/>
                  <a:pt x="5844468" y="261689"/>
                  <a:pt x="5850228" y="255938"/>
                </a:cubicBezTo>
                <a:cubicBezTo>
                  <a:pt x="5861757" y="241549"/>
                  <a:pt x="5858877" y="244422"/>
                  <a:pt x="5876157" y="244422"/>
                </a:cubicBezTo>
                <a:cubicBezTo>
                  <a:pt x="5893446" y="244422"/>
                  <a:pt x="5884806" y="227161"/>
                  <a:pt x="5896335" y="224282"/>
                </a:cubicBezTo>
                <a:cubicBezTo>
                  <a:pt x="5919384" y="215644"/>
                  <a:pt x="5890566" y="244422"/>
                  <a:pt x="5904975" y="253059"/>
                </a:cubicBezTo>
                <a:cubicBezTo>
                  <a:pt x="5910735" y="258817"/>
                  <a:pt x="5919384" y="258817"/>
                  <a:pt x="5922264" y="267447"/>
                </a:cubicBezTo>
                <a:cubicBezTo>
                  <a:pt x="5922264" y="276084"/>
                  <a:pt x="5930904" y="270326"/>
                  <a:pt x="5936673" y="270326"/>
                </a:cubicBezTo>
                <a:cubicBezTo>
                  <a:pt x="5939553" y="273205"/>
                  <a:pt x="5933792" y="284715"/>
                  <a:pt x="5933792" y="287594"/>
                </a:cubicBezTo>
                <a:cubicBezTo>
                  <a:pt x="5933792" y="301982"/>
                  <a:pt x="5962602" y="278957"/>
                  <a:pt x="5974130" y="290473"/>
                </a:cubicBezTo>
                <a:cubicBezTo>
                  <a:pt x="5982771" y="299103"/>
                  <a:pt x="5979891" y="310619"/>
                  <a:pt x="5997179" y="313492"/>
                </a:cubicBezTo>
                <a:cubicBezTo>
                  <a:pt x="6002940" y="313492"/>
                  <a:pt x="6034155" y="310619"/>
                  <a:pt x="6034155" y="316371"/>
                </a:cubicBezTo>
                <a:cubicBezTo>
                  <a:pt x="6039923" y="330759"/>
                  <a:pt x="6045683" y="359543"/>
                  <a:pt x="6022634" y="336517"/>
                </a:cubicBezTo>
                <a:cubicBezTo>
                  <a:pt x="6017348" y="330759"/>
                  <a:pt x="5997179" y="336517"/>
                  <a:pt x="6002940" y="350906"/>
                </a:cubicBezTo>
                <a:cubicBezTo>
                  <a:pt x="6011105" y="365294"/>
                  <a:pt x="5997179" y="362415"/>
                  <a:pt x="5994299" y="376810"/>
                </a:cubicBezTo>
                <a:cubicBezTo>
                  <a:pt x="5991419" y="382562"/>
                  <a:pt x="6008708" y="391199"/>
                  <a:pt x="6014468" y="394078"/>
                </a:cubicBezTo>
                <a:cubicBezTo>
                  <a:pt x="6031274" y="402708"/>
                  <a:pt x="6037517" y="448753"/>
                  <a:pt x="6042803" y="466020"/>
                </a:cubicBezTo>
                <a:lnTo>
                  <a:pt x="6041968" y="466322"/>
                </a:lnTo>
                <a:lnTo>
                  <a:pt x="6055281" y="469748"/>
                </a:lnTo>
                <a:cubicBezTo>
                  <a:pt x="6068104" y="476091"/>
                  <a:pt x="6078907" y="488507"/>
                  <a:pt x="6096186" y="486349"/>
                </a:cubicBezTo>
                <a:cubicBezTo>
                  <a:pt x="6110583" y="483471"/>
                  <a:pt x="6122108" y="480592"/>
                  <a:pt x="6136505" y="480592"/>
                </a:cubicBezTo>
                <a:cubicBezTo>
                  <a:pt x="6150916" y="480592"/>
                  <a:pt x="6173954" y="469071"/>
                  <a:pt x="6185480" y="463315"/>
                </a:cubicBezTo>
                <a:cubicBezTo>
                  <a:pt x="6214273" y="451794"/>
                  <a:pt x="6237325" y="425882"/>
                  <a:pt x="6266119" y="408605"/>
                </a:cubicBezTo>
                <a:cubicBezTo>
                  <a:pt x="6309323" y="385571"/>
                  <a:pt x="6378451" y="353895"/>
                  <a:pt x="6429818" y="382693"/>
                </a:cubicBezTo>
                <a:cubicBezTo>
                  <a:pt x="6449970" y="394206"/>
                  <a:pt x="6475893" y="385571"/>
                  <a:pt x="6498945" y="394206"/>
                </a:cubicBezTo>
                <a:cubicBezTo>
                  <a:pt x="6513342" y="399970"/>
                  <a:pt x="6550790" y="423004"/>
                  <a:pt x="6568072" y="428760"/>
                </a:cubicBezTo>
                <a:cubicBezTo>
                  <a:pt x="6573828" y="431639"/>
                  <a:pt x="6579584" y="434525"/>
                  <a:pt x="6582469" y="437403"/>
                </a:cubicBezTo>
                <a:cubicBezTo>
                  <a:pt x="6593981" y="451794"/>
                  <a:pt x="6617033" y="431639"/>
                  <a:pt x="6628545" y="428760"/>
                </a:cubicBezTo>
                <a:cubicBezTo>
                  <a:pt x="6634315" y="425882"/>
                  <a:pt x="6640070" y="425882"/>
                  <a:pt x="6645826" y="425882"/>
                </a:cubicBezTo>
                <a:cubicBezTo>
                  <a:pt x="6654467" y="425882"/>
                  <a:pt x="6660237" y="428760"/>
                  <a:pt x="6668878" y="431639"/>
                </a:cubicBezTo>
                <a:cubicBezTo>
                  <a:pt x="6671749" y="431639"/>
                  <a:pt x="6674634" y="434525"/>
                  <a:pt x="6677519" y="437403"/>
                </a:cubicBezTo>
                <a:cubicBezTo>
                  <a:pt x="6677519" y="440281"/>
                  <a:pt x="6680390" y="440281"/>
                  <a:pt x="6677519" y="440281"/>
                </a:cubicBezTo>
                <a:cubicBezTo>
                  <a:pt x="6677519" y="443160"/>
                  <a:pt x="6677519" y="448916"/>
                  <a:pt x="6680390" y="457559"/>
                </a:cubicBezTo>
                <a:cubicBezTo>
                  <a:pt x="6686160" y="483471"/>
                  <a:pt x="6714954" y="500748"/>
                  <a:pt x="6738005" y="500748"/>
                </a:cubicBezTo>
                <a:cubicBezTo>
                  <a:pt x="6752402" y="500748"/>
                  <a:pt x="6763928" y="523782"/>
                  <a:pt x="6780717" y="529546"/>
                </a:cubicBezTo>
                <a:cubicBezTo>
                  <a:pt x="6800884" y="535303"/>
                  <a:pt x="6807119" y="538181"/>
                  <a:pt x="6823922" y="549702"/>
                </a:cubicBezTo>
                <a:cubicBezTo>
                  <a:pt x="6844089" y="563621"/>
                  <a:pt x="6870011" y="572256"/>
                  <a:pt x="6893049" y="583777"/>
                </a:cubicBezTo>
                <a:cubicBezTo>
                  <a:pt x="6916087" y="595289"/>
                  <a:pt x="6930498" y="615445"/>
                  <a:pt x="6950651" y="629844"/>
                </a:cubicBezTo>
                <a:cubicBezTo>
                  <a:pt x="6970817" y="658643"/>
                  <a:pt x="7014022" y="675920"/>
                  <a:pt x="7042830" y="693197"/>
                </a:cubicBezTo>
                <a:cubicBezTo>
                  <a:pt x="7042830" y="693197"/>
                  <a:pt x="7042830" y="693197"/>
                  <a:pt x="7106187" y="733508"/>
                </a:cubicBezTo>
                <a:cubicBezTo>
                  <a:pt x="7091790" y="736386"/>
                  <a:pt x="7091790" y="788218"/>
                  <a:pt x="7106187" y="793975"/>
                </a:cubicBezTo>
                <a:cubicBezTo>
                  <a:pt x="7114828" y="799731"/>
                  <a:pt x="7123469" y="819887"/>
                  <a:pt x="7134995" y="825651"/>
                </a:cubicBezTo>
                <a:cubicBezTo>
                  <a:pt x="7149391" y="837164"/>
                  <a:pt x="7163788" y="851563"/>
                  <a:pt x="7175314" y="865962"/>
                </a:cubicBezTo>
                <a:cubicBezTo>
                  <a:pt x="7186840" y="886118"/>
                  <a:pt x="7223796" y="883240"/>
                  <a:pt x="7218040" y="909151"/>
                </a:cubicBezTo>
                <a:lnTo>
                  <a:pt x="7215155" y="909151"/>
                </a:lnTo>
                <a:cubicBezTo>
                  <a:pt x="7212284" y="909151"/>
                  <a:pt x="7209878" y="912030"/>
                  <a:pt x="7209878" y="914916"/>
                </a:cubicBezTo>
                <a:cubicBezTo>
                  <a:pt x="7211081" y="914916"/>
                  <a:pt x="7211081" y="916235"/>
                  <a:pt x="7210780" y="917974"/>
                </a:cubicBezTo>
                <a:lnTo>
                  <a:pt x="7209946" y="923132"/>
                </a:lnTo>
                <a:lnTo>
                  <a:pt x="7210087" y="923037"/>
                </a:lnTo>
                <a:cubicBezTo>
                  <a:pt x="7210087" y="925917"/>
                  <a:pt x="7212478" y="928308"/>
                  <a:pt x="7215359" y="928308"/>
                </a:cubicBezTo>
                <a:cubicBezTo>
                  <a:pt x="7221612" y="928308"/>
                  <a:pt x="7224003" y="925917"/>
                  <a:pt x="7229765" y="925917"/>
                </a:cubicBezTo>
                <a:cubicBezTo>
                  <a:pt x="7229765" y="934540"/>
                  <a:pt x="7232646" y="937420"/>
                  <a:pt x="7235527" y="942709"/>
                </a:cubicBezTo>
                <a:lnTo>
                  <a:pt x="7235430" y="943264"/>
                </a:lnTo>
                <a:lnTo>
                  <a:pt x="7261600" y="952225"/>
                </a:lnTo>
                <a:cubicBezTo>
                  <a:pt x="7270600" y="954024"/>
                  <a:pt x="7278520" y="956182"/>
                  <a:pt x="7281397" y="963382"/>
                </a:cubicBezTo>
                <a:lnTo>
                  <a:pt x="7289894" y="980370"/>
                </a:lnTo>
                <a:lnTo>
                  <a:pt x="7290269" y="980118"/>
                </a:lnTo>
                <a:cubicBezTo>
                  <a:pt x="7310437" y="1014663"/>
                  <a:pt x="7350773" y="1011782"/>
                  <a:pt x="7396872" y="1003159"/>
                </a:cubicBezTo>
                <a:cubicBezTo>
                  <a:pt x="7422802" y="997399"/>
                  <a:pt x="7425683" y="991638"/>
                  <a:pt x="7440074" y="971494"/>
                </a:cubicBezTo>
                <a:cubicBezTo>
                  <a:pt x="7442955" y="965734"/>
                  <a:pt x="7463123" y="934540"/>
                  <a:pt x="7466004" y="951333"/>
                </a:cubicBezTo>
                <a:cubicBezTo>
                  <a:pt x="7466004" y="951333"/>
                  <a:pt x="7466004" y="951333"/>
                  <a:pt x="7483291" y="971494"/>
                </a:cubicBezTo>
                <a:cubicBezTo>
                  <a:pt x="7497697" y="980118"/>
                  <a:pt x="7512103" y="997399"/>
                  <a:pt x="7517865" y="1011782"/>
                </a:cubicBezTo>
                <a:cubicBezTo>
                  <a:pt x="7520746" y="1026183"/>
                  <a:pt x="7526508" y="1037687"/>
                  <a:pt x="7535152" y="1049208"/>
                </a:cubicBezTo>
                <a:cubicBezTo>
                  <a:pt x="7543795" y="1063592"/>
                  <a:pt x="7575013" y="1060729"/>
                  <a:pt x="7592775" y="1063592"/>
                </a:cubicBezTo>
                <a:cubicBezTo>
                  <a:pt x="7606705" y="1066472"/>
                  <a:pt x="7621111" y="1066472"/>
                  <a:pt x="7629739" y="1075113"/>
                </a:cubicBezTo>
                <a:cubicBezTo>
                  <a:pt x="7644145" y="1080873"/>
                  <a:pt x="7655670" y="1095257"/>
                  <a:pt x="7664313" y="1106777"/>
                </a:cubicBezTo>
                <a:cubicBezTo>
                  <a:pt x="7661432" y="1109657"/>
                  <a:pt x="7655670" y="1112538"/>
                  <a:pt x="7649907" y="1118298"/>
                </a:cubicBezTo>
                <a:cubicBezTo>
                  <a:pt x="7638383" y="1135562"/>
                  <a:pt x="7652789" y="1181611"/>
                  <a:pt x="7658551" y="1204652"/>
                </a:cubicBezTo>
                <a:cubicBezTo>
                  <a:pt x="7661432" y="1224796"/>
                  <a:pt x="7667194" y="1244941"/>
                  <a:pt x="7684481" y="1262222"/>
                </a:cubicBezTo>
                <a:cubicBezTo>
                  <a:pt x="7707530" y="1285246"/>
                  <a:pt x="7713293" y="1302510"/>
                  <a:pt x="7690243" y="1330823"/>
                </a:cubicBezTo>
                <a:cubicBezTo>
                  <a:pt x="7678719" y="1342327"/>
                  <a:pt x="7658551" y="1348087"/>
                  <a:pt x="7644145" y="1348087"/>
                </a:cubicBezTo>
                <a:cubicBezTo>
                  <a:pt x="7615349" y="1348087"/>
                  <a:pt x="7603824" y="1359608"/>
                  <a:pt x="7586537" y="1376872"/>
                </a:cubicBezTo>
                <a:cubicBezTo>
                  <a:pt x="7569725" y="1394136"/>
                  <a:pt x="7555320" y="1405657"/>
                  <a:pt x="7546676" y="1434442"/>
                </a:cubicBezTo>
                <a:cubicBezTo>
                  <a:pt x="7529389" y="1474747"/>
                  <a:pt x="7535152" y="1523676"/>
                  <a:pt x="7486172" y="1543820"/>
                </a:cubicBezTo>
                <a:cubicBezTo>
                  <a:pt x="7442955" y="1561101"/>
                  <a:pt x="7451598" y="1604270"/>
                  <a:pt x="7414159" y="1633055"/>
                </a:cubicBezTo>
                <a:cubicBezTo>
                  <a:pt x="7408396" y="1635935"/>
                  <a:pt x="7405515" y="1641695"/>
                  <a:pt x="7402634" y="1647456"/>
                </a:cubicBezTo>
                <a:cubicBezTo>
                  <a:pt x="7396872" y="1664720"/>
                  <a:pt x="7399753" y="1690153"/>
                  <a:pt x="7391109" y="1707417"/>
                </a:cubicBezTo>
                <a:cubicBezTo>
                  <a:pt x="7385347" y="1724681"/>
                  <a:pt x="7379585" y="1741962"/>
                  <a:pt x="7368060" y="1756346"/>
                </a:cubicBezTo>
                <a:cubicBezTo>
                  <a:pt x="7356536" y="1782251"/>
                  <a:pt x="7342130" y="1796652"/>
                  <a:pt x="7339249" y="1822556"/>
                </a:cubicBezTo>
                <a:cubicBezTo>
                  <a:pt x="7339249" y="1857101"/>
                  <a:pt x="7310437" y="1871485"/>
                  <a:pt x="7310437" y="1906030"/>
                </a:cubicBezTo>
                <a:cubicBezTo>
                  <a:pt x="7310437" y="1926175"/>
                  <a:pt x="7316200" y="1949216"/>
                  <a:pt x="7319081" y="1972240"/>
                </a:cubicBezTo>
                <a:cubicBezTo>
                  <a:pt x="7324843" y="2001025"/>
                  <a:pt x="7347892" y="2024050"/>
                  <a:pt x="7356536" y="2052834"/>
                </a:cubicBezTo>
                <a:cubicBezTo>
                  <a:pt x="7368060" y="2084011"/>
                  <a:pt x="7379585" y="2132957"/>
                  <a:pt x="7379585" y="2164622"/>
                </a:cubicBezTo>
                <a:cubicBezTo>
                  <a:pt x="7379585" y="2199150"/>
                  <a:pt x="7362298" y="2219311"/>
                  <a:pt x="7333487" y="2239455"/>
                </a:cubicBezTo>
                <a:cubicBezTo>
                  <a:pt x="7319081" y="2248096"/>
                  <a:pt x="7293150" y="2253839"/>
                  <a:pt x="7287388" y="2271120"/>
                </a:cubicBezTo>
                <a:cubicBezTo>
                  <a:pt x="7278745" y="2291264"/>
                  <a:pt x="7287388" y="2311409"/>
                  <a:pt x="7298913" y="2328690"/>
                </a:cubicBezTo>
                <a:lnTo>
                  <a:pt x="7299263" y="2329371"/>
                </a:lnTo>
                <a:lnTo>
                  <a:pt x="7313610" y="2315002"/>
                </a:lnTo>
                <a:cubicBezTo>
                  <a:pt x="7315768" y="2312841"/>
                  <a:pt x="7315768" y="2312841"/>
                  <a:pt x="7315768" y="2312841"/>
                </a:cubicBezTo>
                <a:cubicBezTo>
                  <a:pt x="7327298" y="2309968"/>
                  <a:pt x="7333063" y="2301324"/>
                  <a:pt x="7347459" y="2301324"/>
                </a:cubicBezTo>
                <a:cubicBezTo>
                  <a:pt x="7370486" y="2301324"/>
                  <a:pt x="7384882" y="2295576"/>
                  <a:pt x="7407910" y="2286933"/>
                </a:cubicBezTo>
                <a:cubicBezTo>
                  <a:pt x="7439568" y="2272541"/>
                  <a:pt x="7451098" y="2284059"/>
                  <a:pt x="7453965" y="2315738"/>
                </a:cubicBezTo>
                <a:cubicBezTo>
                  <a:pt x="7456863" y="2333003"/>
                  <a:pt x="7479890" y="2318612"/>
                  <a:pt x="7488521" y="2315738"/>
                </a:cubicBezTo>
                <a:cubicBezTo>
                  <a:pt x="7505816" y="2307094"/>
                  <a:pt x="7525945" y="2304220"/>
                  <a:pt x="7543239" y="2298450"/>
                </a:cubicBezTo>
                <a:cubicBezTo>
                  <a:pt x="7560502" y="2295576"/>
                  <a:pt x="7560502" y="2295576"/>
                  <a:pt x="7560502" y="2295576"/>
                </a:cubicBezTo>
                <a:cubicBezTo>
                  <a:pt x="7574420" y="2298450"/>
                  <a:pt x="7620475" y="2338773"/>
                  <a:pt x="7632005" y="2312841"/>
                </a:cubicBezTo>
                <a:cubicBezTo>
                  <a:pt x="7640636" y="2295576"/>
                  <a:pt x="7643502" y="2292680"/>
                  <a:pt x="7663663" y="2295576"/>
                </a:cubicBezTo>
                <a:cubicBezTo>
                  <a:pt x="7683824" y="2298450"/>
                  <a:pt x="7701087" y="2284059"/>
                  <a:pt x="7718381" y="2284059"/>
                </a:cubicBezTo>
                <a:cubicBezTo>
                  <a:pt x="7718381" y="2286933"/>
                  <a:pt x="7721248" y="2289806"/>
                  <a:pt x="7721248" y="2292680"/>
                </a:cubicBezTo>
                <a:cubicBezTo>
                  <a:pt x="7738542" y="2304220"/>
                  <a:pt x="7738542" y="2309968"/>
                  <a:pt x="7764436" y="2312841"/>
                </a:cubicBezTo>
                <a:cubicBezTo>
                  <a:pt x="7775965" y="2312841"/>
                  <a:pt x="7770201" y="2321485"/>
                  <a:pt x="7775965" y="2327255"/>
                </a:cubicBezTo>
                <a:cubicBezTo>
                  <a:pt x="7790362" y="2344520"/>
                  <a:pt x="7810491" y="2335899"/>
                  <a:pt x="7827785" y="2338773"/>
                </a:cubicBezTo>
                <a:cubicBezTo>
                  <a:pt x="7847946" y="2347417"/>
                  <a:pt x="7853679" y="2367578"/>
                  <a:pt x="7879605" y="2361808"/>
                </a:cubicBezTo>
                <a:cubicBezTo>
                  <a:pt x="7922793" y="2361808"/>
                  <a:pt x="7919895" y="2347417"/>
                  <a:pt x="7948687" y="2381970"/>
                </a:cubicBezTo>
                <a:cubicBezTo>
                  <a:pt x="7953974" y="2387740"/>
                  <a:pt x="7982766" y="2404530"/>
                  <a:pt x="7991875" y="2407879"/>
                </a:cubicBezTo>
                <a:cubicBezTo>
                  <a:pt x="8005793" y="2413649"/>
                  <a:pt x="8014425" y="2407879"/>
                  <a:pt x="8023088" y="2424691"/>
                </a:cubicBezTo>
                <a:cubicBezTo>
                  <a:pt x="8037484" y="2444852"/>
                  <a:pt x="8069143" y="2424691"/>
                  <a:pt x="8080672" y="2413649"/>
                </a:cubicBezTo>
                <a:cubicBezTo>
                  <a:pt x="8089303" y="2407879"/>
                  <a:pt x="8118096" y="2413649"/>
                  <a:pt x="8126727" y="2416047"/>
                </a:cubicBezTo>
                <a:cubicBezTo>
                  <a:pt x="8126727" y="2416047"/>
                  <a:pt x="8126727" y="2416047"/>
                  <a:pt x="8126727" y="2419419"/>
                </a:cubicBezTo>
                <a:cubicBezTo>
                  <a:pt x="8112331" y="2430936"/>
                  <a:pt x="8100801" y="2436209"/>
                  <a:pt x="8118096" y="2453971"/>
                </a:cubicBezTo>
                <a:cubicBezTo>
                  <a:pt x="8132492" y="2470761"/>
                  <a:pt x="8143990" y="2470761"/>
                  <a:pt x="8155519" y="2490923"/>
                </a:cubicBezTo>
                <a:cubicBezTo>
                  <a:pt x="8164151" y="2511084"/>
                  <a:pt x="8138225" y="2505337"/>
                  <a:pt x="8141123" y="2522602"/>
                </a:cubicBezTo>
                <a:cubicBezTo>
                  <a:pt x="8143990" y="2534119"/>
                  <a:pt x="8123829" y="2539889"/>
                  <a:pt x="8120962" y="2548533"/>
                </a:cubicBezTo>
                <a:cubicBezTo>
                  <a:pt x="8120962" y="2562925"/>
                  <a:pt x="8123829" y="2565798"/>
                  <a:pt x="8118096" y="2577339"/>
                </a:cubicBezTo>
                <a:cubicBezTo>
                  <a:pt x="8109433" y="2591730"/>
                  <a:pt x="8126727" y="2611891"/>
                  <a:pt x="8123829" y="2634927"/>
                </a:cubicBezTo>
                <a:cubicBezTo>
                  <a:pt x="8120962" y="2652214"/>
                  <a:pt x="8129593" y="2669479"/>
                  <a:pt x="8146888" y="2678123"/>
                </a:cubicBezTo>
                <a:cubicBezTo>
                  <a:pt x="8161284" y="2686767"/>
                  <a:pt x="8169915" y="2695411"/>
                  <a:pt x="8184311" y="2706928"/>
                </a:cubicBezTo>
                <a:cubicBezTo>
                  <a:pt x="8195809" y="2712698"/>
                  <a:pt x="8233233" y="2735734"/>
                  <a:pt x="8244762" y="2735734"/>
                </a:cubicBezTo>
                <a:cubicBezTo>
                  <a:pt x="8256292" y="2738607"/>
                  <a:pt x="8267790" y="2735734"/>
                  <a:pt x="8282186" y="2732837"/>
                </a:cubicBezTo>
                <a:cubicBezTo>
                  <a:pt x="8293715" y="2732837"/>
                  <a:pt x="8305213" y="2741481"/>
                  <a:pt x="8319609" y="2741481"/>
                </a:cubicBezTo>
                <a:cubicBezTo>
                  <a:pt x="8324896" y="2738607"/>
                  <a:pt x="8331139" y="2732837"/>
                  <a:pt x="8336904" y="2732837"/>
                </a:cubicBezTo>
                <a:cubicBezTo>
                  <a:pt x="8342637" y="2741481"/>
                  <a:pt x="8345057" y="2755895"/>
                  <a:pt x="8353689" y="2767413"/>
                </a:cubicBezTo>
                <a:cubicBezTo>
                  <a:pt x="8373849" y="2795720"/>
                  <a:pt x="8411273" y="2770286"/>
                  <a:pt x="8422771" y="2787574"/>
                </a:cubicBezTo>
                <a:cubicBezTo>
                  <a:pt x="8431434" y="2801965"/>
                  <a:pt x="8454461" y="2822127"/>
                  <a:pt x="8468857" y="2833169"/>
                </a:cubicBezTo>
                <a:cubicBezTo>
                  <a:pt x="8483253" y="2841813"/>
                  <a:pt x="8491885" y="2841813"/>
                  <a:pt x="8486120" y="2859078"/>
                </a:cubicBezTo>
                <a:cubicBezTo>
                  <a:pt x="8474622" y="2919562"/>
                  <a:pt x="8552335" y="2879240"/>
                  <a:pt x="8575363" y="2933976"/>
                </a:cubicBezTo>
                <a:cubicBezTo>
                  <a:pt x="8586893" y="2939724"/>
                  <a:pt x="8589759" y="2954115"/>
                  <a:pt x="8604155" y="2959885"/>
                </a:cubicBezTo>
                <a:cubicBezTo>
                  <a:pt x="8612818" y="2962759"/>
                  <a:pt x="8632947" y="2939724"/>
                  <a:pt x="8653108" y="2942598"/>
                </a:cubicBezTo>
                <a:cubicBezTo>
                  <a:pt x="8664638" y="2945494"/>
                  <a:pt x="8673269" y="2933976"/>
                  <a:pt x="8681900" y="2931080"/>
                </a:cubicBezTo>
                <a:cubicBezTo>
                  <a:pt x="8693430" y="2928206"/>
                  <a:pt x="8704928" y="2933976"/>
                  <a:pt x="8715979" y="2931080"/>
                </a:cubicBezTo>
                <a:cubicBezTo>
                  <a:pt x="8744772" y="2931080"/>
                  <a:pt x="8770666" y="2876366"/>
                  <a:pt x="8785062" y="2885010"/>
                </a:cubicBezTo>
                <a:cubicBezTo>
                  <a:pt x="8796591" y="2887883"/>
                  <a:pt x="8808089" y="2893654"/>
                  <a:pt x="8816752" y="2885010"/>
                </a:cubicBezTo>
                <a:cubicBezTo>
                  <a:pt x="8828250" y="2879240"/>
                  <a:pt x="8868572" y="2885010"/>
                  <a:pt x="8865673" y="2870596"/>
                </a:cubicBezTo>
                <a:cubicBezTo>
                  <a:pt x="8862807" y="2856204"/>
                  <a:pt x="8862807" y="2838917"/>
                  <a:pt x="8859941" y="2827399"/>
                </a:cubicBezTo>
                <a:cubicBezTo>
                  <a:pt x="8857042" y="2807238"/>
                  <a:pt x="8845545" y="2792846"/>
                  <a:pt x="8862807" y="2776057"/>
                </a:cubicBezTo>
                <a:cubicBezTo>
                  <a:pt x="8874337" y="2761643"/>
                  <a:pt x="8874337" y="2724216"/>
                  <a:pt x="8877203" y="2704055"/>
                </a:cubicBezTo>
                <a:cubicBezTo>
                  <a:pt x="8885835" y="2660858"/>
                  <a:pt x="8920391" y="2692537"/>
                  <a:pt x="8952050" y="2698285"/>
                </a:cubicBezTo>
                <a:cubicBezTo>
                  <a:pt x="8966446" y="2701158"/>
                  <a:pt x="8975077" y="2712698"/>
                  <a:pt x="8989473" y="2715572"/>
                </a:cubicBezTo>
                <a:cubicBezTo>
                  <a:pt x="8995238" y="2715572"/>
                  <a:pt x="8998137" y="2704055"/>
                  <a:pt x="9009635" y="2704055"/>
                </a:cubicBezTo>
                <a:cubicBezTo>
                  <a:pt x="9049956" y="2698285"/>
                  <a:pt x="9032662" y="2695411"/>
                  <a:pt x="9021164" y="2669479"/>
                </a:cubicBezTo>
                <a:cubicBezTo>
                  <a:pt x="9012533" y="2649318"/>
                  <a:pt x="9012533" y="2626283"/>
                  <a:pt x="9035560" y="2626283"/>
                </a:cubicBezTo>
                <a:cubicBezTo>
                  <a:pt x="9064352" y="2626283"/>
                  <a:pt x="9070085" y="2565798"/>
                  <a:pt x="9081615" y="2545660"/>
                </a:cubicBezTo>
                <a:cubicBezTo>
                  <a:pt x="9093145" y="2522602"/>
                  <a:pt x="9101776" y="2488049"/>
                  <a:pt x="9133435" y="2499567"/>
                </a:cubicBezTo>
                <a:cubicBezTo>
                  <a:pt x="9167514" y="2513958"/>
                  <a:pt x="9158883" y="2473658"/>
                  <a:pt x="9184776" y="2470761"/>
                </a:cubicBezTo>
                <a:cubicBezTo>
                  <a:pt x="9196306" y="2467888"/>
                  <a:pt x="9239495" y="2525498"/>
                  <a:pt x="9253891" y="2534119"/>
                </a:cubicBezTo>
                <a:cubicBezTo>
                  <a:pt x="9282683" y="2548533"/>
                  <a:pt x="9222199" y="2606121"/>
                  <a:pt x="9282683" y="2609018"/>
                </a:cubicBezTo>
                <a:cubicBezTo>
                  <a:pt x="9305709" y="2614765"/>
                  <a:pt x="9328737" y="2623409"/>
                  <a:pt x="9348899" y="2637800"/>
                </a:cubicBezTo>
                <a:cubicBezTo>
                  <a:pt x="9354663" y="2640697"/>
                  <a:pt x="9357529" y="2646444"/>
                  <a:pt x="9363295" y="2649318"/>
                </a:cubicBezTo>
                <a:cubicBezTo>
                  <a:pt x="9369027" y="2652214"/>
                  <a:pt x="9394953" y="2660858"/>
                  <a:pt x="9394953" y="2663732"/>
                </a:cubicBezTo>
                <a:cubicBezTo>
                  <a:pt x="9397819" y="2669479"/>
                  <a:pt x="9389189" y="2678123"/>
                  <a:pt x="9386321" y="2683893"/>
                </a:cubicBezTo>
                <a:cubicBezTo>
                  <a:pt x="9377691" y="2698285"/>
                  <a:pt x="9392087" y="2704055"/>
                  <a:pt x="9392087" y="2718446"/>
                </a:cubicBezTo>
                <a:cubicBezTo>
                  <a:pt x="9392087" y="2732837"/>
                  <a:pt x="9377691" y="2741481"/>
                  <a:pt x="9374793" y="2755895"/>
                </a:cubicBezTo>
                <a:cubicBezTo>
                  <a:pt x="9369027" y="2781804"/>
                  <a:pt x="9354663" y="2799092"/>
                  <a:pt x="9354663" y="2827399"/>
                </a:cubicBezTo>
                <a:cubicBezTo>
                  <a:pt x="9354663" y="2844687"/>
                  <a:pt x="9360397" y="2856204"/>
                  <a:pt x="9360397" y="2870596"/>
                </a:cubicBezTo>
                <a:cubicBezTo>
                  <a:pt x="9360397" y="2882136"/>
                  <a:pt x="9360397" y="2899401"/>
                  <a:pt x="9357529" y="2908045"/>
                </a:cubicBezTo>
                <a:cubicBezTo>
                  <a:pt x="9357529" y="2933976"/>
                  <a:pt x="9357529" y="2933976"/>
                  <a:pt x="9357529" y="2933976"/>
                </a:cubicBezTo>
                <a:cubicBezTo>
                  <a:pt x="9351765" y="2942598"/>
                  <a:pt x="9337369" y="2948368"/>
                  <a:pt x="9343133" y="2959885"/>
                </a:cubicBezTo>
                <a:cubicBezTo>
                  <a:pt x="9351765" y="2974277"/>
                  <a:pt x="9343133" y="2971403"/>
                  <a:pt x="9331603" y="2974277"/>
                </a:cubicBezTo>
                <a:cubicBezTo>
                  <a:pt x="9328737" y="2985817"/>
                  <a:pt x="9334501" y="3003082"/>
                  <a:pt x="9331603" y="3011726"/>
                </a:cubicBezTo>
                <a:cubicBezTo>
                  <a:pt x="9317207" y="3014599"/>
                  <a:pt x="9325871" y="3034286"/>
                  <a:pt x="9325871" y="3042930"/>
                </a:cubicBezTo>
                <a:cubicBezTo>
                  <a:pt x="9317207" y="3071735"/>
                  <a:pt x="9308577" y="3086126"/>
                  <a:pt x="9279785" y="3086126"/>
                </a:cubicBezTo>
                <a:cubicBezTo>
                  <a:pt x="9276917" y="3086126"/>
                  <a:pt x="9256757" y="3112035"/>
                  <a:pt x="9256757" y="3117805"/>
                </a:cubicBezTo>
                <a:cubicBezTo>
                  <a:pt x="9256757" y="3117805"/>
                  <a:pt x="9279785" y="3135093"/>
                  <a:pt x="9282683" y="3143714"/>
                </a:cubicBezTo>
                <a:cubicBezTo>
                  <a:pt x="9299945" y="3195079"/>
                  <a:pt x="9299945" y="3195079"/>
                  <a:pt x="9299945" y="3195079"/>
                </a:cubicBezTo>
                <a:cubicBezTo>
                  <a:pt x="9308577" y="3218115"/>
                  <a:pt x="9276917" y="3229655"/>
                  <a:pt x="9262521" y="3244046"/>
                </a:cubicBezTo>
                <a:cubicBezTo>
                  <a:pt x="9262521" y="3261334"/>
                  <a:pt x="9213569" y="3272851"/>
                  <a:pt x="9213569" y="3284369"/>
                </a:cubicBezTo>
                <a:cubicBezTo>
                  <a:pt x="9222199" y="3290116"/>
                  <a:pt x="9242361" y="3318922"/>
                  <a:pt x="9245227" y="3327565"/>
                </a:cubicBezTo>
                <a:cubicBezTo>
                  <a:pt x="9245227" y="3333313"/>
                  <a:pt x="9242361" y="3356371"/>
                  <a:pt x="9239495" y="3362118"/>
                </a:cubicBezTo>
                <a:cubicBezTo>
                  <a:pt x="9236597" y="3370762"/>
                  <a:pt x="9225097" y="3365015"/>
                  <a:pt x="9216467" y="3370762"/>
                </a:cubicBezTo>
                <a:cubicBezTo>
                  <a:pt x="9207803" y="3376532"/>
                  <a:pt x="9207803" y="3399567"/>
                  <a:pt x="9199173" y="3411085"/>
                </a:cubicBezTo>
                <a:cubicBezTo>
                  <a:pt x="9196306" y="3419729"/>
                  <a:pt x="9184776" y="3419729"/>
                  <a:pt x="9179011" y="3425476"/>
                </a:cubicBezTo>
                <a:cubicBezTo>
                  <a:pt x="9170380" y="3428373"/>
                  <a:pt x="9181910" y="3445638"/>
                  <a:pt x="9181910" y="3454282"/>
                </a:cubicBezTo>
                <a:cubicBezTo>
                  <a:pt x="9204937" y="3474443"/>
                  <a:pt x="9184776" y="3511892"/>
                  <a:pt x="9196306" y="3534927"/>
                </a:cubicBezTo>
                <a:cubicBezTo>
                  <a:pt x="9204937" y="3551717"/>
                  <a:pt x="9204937" y="3574752"/>
                  <a:pt x="9225097" y="3580522"/>
                </a:cubicBezTo>
                <a:cubicBezTo>
                  <a:pt x="9236597" y="3586292"/>
                  <a:pt x="9268287" y="3569480"/>
                  <a:pt x="9285549" y="3569480"/>
                </a:cubicBezTo>
                <a:cubicBezTo>
                  <a:pt x="9314341" y="3563235"/>
                  <a:pt x="9328737" y="3577649"/>
                  <a:pt x="9345999" y="3600684"/>
                </a:cubicBezTo>
                <a:cubicBezTo>
                  <a:pt x="9360397" y="3620845"/>
                  <a:pt x="9380557" y="3632363"/>
                  <a:pt x="9397819" y="3646754"/>
                </a:cubicBezTo>
                <a:cubicBezTo>
                  <a:pt x="9397819" y="3666916"/>
                  <a:pt x="9377691" y="3669812"/>
                  <a:pt x="9386321" y="3695721"/>
                </a:cubicBezTo>
                <a:cubicBezTo>
                  <a:pt x="9389189" y="3718756"/>
                  <a:pt x="9386321" y="3733170"/>
                  <a:pt x="9380557" y="3753331"/>
                </a:cubicBezTo>
                <a:cubicBezTo>
                  <a:pt x="9377691" y="3782114"/>
                  <a:pt x="9380557" y="3825311"/>
                  <a:pt x="9360397" y="3851242"/>
                </a:cubicBezTo>
                <a:cubicBezTo>
                  <a:pt x="9354663" y="3859886"/>
                  <a:pt x="9345999" y="3862760"/>
                  <a:pt x="9337369" y="3868530"/>
                </a:cubicBezTo>
                <a:cubicBezTo>
                  <a:pt x="9328737" y="3880047"/>
                  <a:pt x="9328737" y="3905956"/>
                  <a:pt x="9311475" y="3891565"/>
                </a:cubicBezTo>
                <a:cubicBezTo>
                  <a:pt x="9297079" y="3880047"/>
                  <a:pt x="9250993" y="3825311"/>
                  <a:pt x="9239495" y="3839725"/>
                </a:cubicBezTo>
                <a:cubicBezTo>
                  <a:pt x="9210701" y="3877151"/>
                  <a:pt x="9179011" y="3836851"/>
                  <a:pt x="9144964" y="3828207"/>
                </a:cubicBezTo>
                <a:cubicBezTo>
                  <a:pt x="9135823" y="3831081"/>
                  <a:pt x="9113273" y="3808046"/>
                  <a:pt x="9113273" y="3831081"/>
                </a:cubicBezTo>
                <a:cubicBezTo>
                  <a:pt x="9110407" y="3845472"/>
                  <a:pt x="9098877" y="3848368"/>
                  <a:pt x="9087380" y="3854116"/>
                </a:cubicBezTo>
                <a:cubicBezTo>
                  <a:pt x="9075850" y="3859886"/>
                  <a:pt x="9072984" y="3839725"/>
                  <a:pt x="9067219" y="3833954"/>
                </a:cubicBezTo>
                <a:cubicBezTo>
                  <a:pt x="9064352" y="3831081"/>
                  <a:pt x="9052823" y="3842598"/>
                  <a:pt x="9047058" y="3845472"/>
                </a:cubicBezTo>
                <a:cubicBezTo>
                  <a:pt x="9012533" y="3856990"/>
                  <a:pt x="8989473" y="3805172"/>
                  <a:pt x="8972211" y="3785010"/>
                </a:cubicBezTo>
                <a:cubicBezTo>
                  <a:pt x="8957815" y="3767723"/>
                  <a:pt x="8960681" y="3759079"/>
                  <a:pt x="8940552" y="3764849"/>
                </a:cubicBezTo>
                <a:cubicBezTo>
                  <a:pt x="8929023" y="3770596"/>
                  <a:pt x="8923258" y="3776367"/>
                  <a:pt x="8911760" y="3776367"/>
                </a:cubicBezTo>
                <a:cubicBezTo>
                  <a:pt x="8885835" y="3773470"/>
                  <a:pt x="8897364" y="3761953"/>
                  <a:pt x="8885835" y="3747561"/>
                </a:cubicBezTo>
                <a:cubicBezTo>
                  <a:pt x="8888733" y="3741791"/>
                  <a:pt x="8880069" y="3727400"/>
                  <a:pt x="8880069" y="3721652"/>
                </a:cubicBezTo>
                <a:cubicBezTo>
                  <a:pt x="8880069" y="3704365"/>
                  <a:pt x="8897364" y="3681330"/>
                  <a:pt x="8905995" y="3669812"/>
                </a:cubicBezTo>
                <a:cubicBezTo>
                  <a:pt x="8926156" y="3638133"/>
                  <a:pt x="8888733" y="3635237"/>
                  <a:pt x="8882968" y="3609328"/>
                </a:cubicBezTo>
                <a:cubicBezTo>
                  <a:pt x="8880069" y="3583396"/>
                  <a:pt x="8871438" y="3580522"/>
                  <a:pt x="8854176" y="3592040"/>
                </a:cubicBezTo>
                <a:cubicBezTo>
                  <a:pt x="8839780" y="3603558"/>
                  <a:pt x="8839780" y="3626593"/>
                  <a:pt x="8822485" y="3635237"/>
                </a:cubicBezTo>
                <a:cubicBezTo>
                  <a:pt x="8799458" y="3649651"/>
                  <a:pt x="8785062" y="3594914"/>
                  <a:pt x="8762512" y="3615075"/>
                </a:cubicBezTo>
                <a:cubicBezTo>
                  <a:pt x="8736141" y="3641007"/>
                  <a:pt x="8699163" y="3641007"/>
                  <a:pt x="8667504" y="3661168"/>
                </a:cubicBezTo>
                <a:cubicBezTo>
                  <a:pt x="8661739" y="3681330"/>
                  <a:pt x="8627214" y="3672686"/>
                  <a:pt x="8612818" y="3664042"/>
                </a:cubicBezTo>
                <a:cubicBezTo>
                  <a:pt x="8598422" y="3649651"/>
                  <a:pt x="8595524" y="3649651"/>
                  <a:pt x="8595524" y="3669812"/>
                </a:cubicBezTo>
                <a:cubicBezTo>
                  <a:pt x="8592657" y="3675559"/>
                  <a:pt x="8578261" y="3698595"/>
                  <a:pt x="8578261" y="3701491"/>
                </a:cubicBezTo>
                <a:cubicBezTo>
                  <a:pt x="8586893" y="3715882"/>
                  <a:pt x="8595524" y="3756205"/>
                  <a:pt x="8569630" y="3761953"/>
                </a:cubicBezTo>
                <a:cubicBezTo>
                  <a:pt x="8543704" y="3767723"/>
                  <a:pt x="8543704" y="3753331"/>
                  <a:pt x="8552335" y="3785010"/>
                </a:cubicBezTo>
                <a:cubicBezTo>
                  <a:pt x="8555234" y="3802275"/>
                  <a:pt x="8535073" y="3802275"/>
                  <a:pt x="8526442" y="3810919"/>
                </a:cubicBezTo>
                <a:cubicBezTo>
                  <a:pt x="8520677" y="3819563"/>
                  <a:pt x="8523543" y="3831081"/>
                  <a:pt x="8520677" y="3839725"/>
                </a:cubicBezTo>
                <a:cubicBezTo>
                  <a:pt x="8509147" y="3862760"/>
                  <a:pt x="8491885" y="3851242"/>
                  <a:pt x="8477489" y="3862760"/>
                </a:cubicBezTo>
                <a:cubicBezTo>
                  <a:pt x="8468857" y="3874277"/>
                  <a:pt x="8494751" y="3885795"/>
                  <a:pt x="8483253" y="3899711"/>
                </a:cubicBezTo>
                <a:cubicBezTo>
                  <a:pt x="8489018" y="3919873"/>
                  <a:pt x="8489018" y="3928516"/>
                  <a:pt x="8486120" y="3945804"/>
                </a:cubicBezTo>
                <a:cubicBezTo>
                  <a:pt x="8483253" y="3957322"/>
                  <a:pt x="8465959" y="3960195"/>
                  <a:pt x="8465959" y="3965965"/>
                </a:cubicBezTo>
                <a:cubicBezTo>
                  <a:pt x="8465959" y="3974609"/>
                  <a:pt x="8474622" y="3980357"/>
                  <a:pt x="8477489" y="3989001"/>
                </a:cubicBezTo>
                <a:cubicBezTo>
                  <a:pt x="8477489" y="3994771"/>
                  <a:pt x="8474622" y="4003392"/>
                  <a:pt x="8471724" y="4006288"/>
                </a:cubicBezTo>
                <a:cubicBezTo>
                  <a:pt x="8465959" y="4017806"/>
                  <a:pt x="8480355" y="4029323"/>
                  <a:pt x="8468857" y="4043715"/>
                </a:cubicBezTo>
                <a:cubicBezTo>
                  <a:pt x="8457328" y="4061003"/>
                  <a:pt x="8494751" y="4078290"/>
                  <a:pt x="8489018" y="4101325"/>
                </a:cubicBezTo>
                <a:cubicBezTo>
                  <a:pt x="8480355" y="4127234"/>
                  <a:pt x="8440065" y="4138752"/>
                  <a:pt x="8474622" y="4164683"/>
                </a:cubicBezTo>
                <a:cubicBezTo>
                  <a:pt x="8503414" y="4176201"/>
                  <a:pt x="8497649" y="4210754"/>
                  <a:pt x="8526442" y="4202110"/>
                </a:cubicBezTo>
                <a:cubicBezTo>
                  <a:pt x="8540838" y="4196362"/>
                  <a:pt x="8535073" y="4216524"/>
                  <a:pt x="8540838" y="4222271"/>
                </a:cubicBezTo>
                <a:cubicBezTo>
                  <a:pt x="8552335" y="4230915"/>
                  <a:pt x="8560967" y="4228041"/>
                  <a:pt x="8572497" y="4228041"/>
                </a:cubicBezTo>
                <a:cubicBezTo>
                  <a:pt x="8592657" y="4228041"/>
                  <a:pt x="8586893" y="4213627"/>
                  <a:pt x="8601289" y="4207880"/>
                </a:cubicBezTo>
                <a:cubicBezTo>
                  <a:pt x="8650242" y="4196362"/>
                  <a:pt x="8650242" y="4196362"/>
                  <a:pt x="8650242" y="4196362"/>
                </a:cubicBezTo>
                <a:cubicBezTo>
                  <a:pt x="8667504" y="4193489"/>
                  <a:pt x="8681900" y="4205006"/>
                  <a:pt x="8687665" y="4222271"/>
                </a:cubicBezTo>
                <a:cubicBezTo>
                  <a:pt x="8687665" y="4228041"/>
                  <a:pt x="8681900" y="4253950"/>
                  <a:pt x="8693430" y="4248203"/>
                </a:cubicBezTo>
                <a:cubicBezTo>
                  <a:pt x="8715979" y="4239559"/>
                  <a:pt x="8733720" y="4256847"/>
                  <a:pt x="8722222" y="4277008"/>
                </a:cubicBezTo>
                <a:cubicBezTo>
                  <a:pt x="8710693" y="4294273"/>
                  <a:pt x="8719324" y="4305791"/>
                  <a:pt x="8713559" y="4325477"/>
                </a:cubicBezTo>
                <a:cubicBezTo>
                  <a:pt x="8704928" y="4345638"/>
                  <a:pt x="8690532" y="4328351"/>
                  <a:pt x="8679034" y="4334121"/>
                </a:cubicBezTo>
                <a:cubicBezTo>
                  <a:pt x="8667504" y="4336995"/>
                  <a:pt x="8638712" y="4360030"/>
                  <a:pt x="8641611" y="4371547"/>
                </a:cubicBezTo>
                <a:cubicBezTo>
                  <a:pt x="8647343" y="4414767"/>
                  <a:pt x="8650242" y="4406123"/>
                  <a:pt x="8615685" y="4434928"/>
                </a:cubicBezTo>
                <a:cubicBezTo>
                  <a:pt x="8612818" y="4449319"/>
                  <a:pt x="8604155" y="4455067"/>
                  <a:pt x="8601289" y="4475228"/>
                </a:cubicBezTo>
                <a:cubicBezTo>
                  <a:pt x="8601289" y="4495390"/>
                  <a:pt x="8609920" y="4527069"/>
                  <a:pt x="8621449" y="4544356"/>
                </a:cubicBezTo>
                <a:cubicBezTo>
                  <a:pt x="8627214" y="4553000"/>
                  <a:pt x="8638712" y="4555874"/>
                  <a:pt x="8647343" y="4558748"/>
                </a:cubicBezTo>
                <a:cubicBezTo>
                  <a:pt x="8664638" y="4564518"/>
                  <a:pt x="8664638" y="4584679"/>
                  <a:pt x="8673269" y="4596197"/>
                </a:cubicBezTo>
                <a:cubicBezTo>
                  <a:pt x="8681900" y="4604841"/>
                  <a:pt x="8696297" y="4607714"/>
                  <a:pt x="8699163" y="4619232"/>
                </a:cubicBezTo>
                <a:cubicBezTo>
                  <a:pt x="8704928" y="4625002"/>
                  <a:pt x="8699163" y="4633646"/>
                  <a:pt x="8704928" y="4642267"/>
                </a:cubicBezTo>
                <a:cubicBezTo>
                  <a:pt x="8710693" y="4653785"/>
                  <a:pt x="8719324" y="4653785"/>
                  <a:pt x="8719324" y="4670597"/>
                </a:cubicBezTo>
                <a:cubicBezTo>
                  <a:pt x="8719324" y="4685486"/>
                  <a:pt x="8736141" y="4693632"/>
                  <a:pt x="8742351" y="4708046"/>
                </a:cubicBezTo>
                <a:cubicBezTo>
                  <a:pt x="8744772" y="4748347"/>
                  <a:pt x="8696297" y="4756990"/>
                  <a:pt x="8681900" y="4791566"/>
                </a:cubicBezTo>
                <a:cubicBezTo>
                  <a:pt x="8676135" y="4805957"/>
                  <a:pt x="8661739" y="4817475"/>
                  <a:pt x="8647343" y="4820348"/>
                </a:cubicBezTo>
                <a:cubicBezTo>
                  <a:pt x="8638712" y="4820348"/>
                  <a:pt x="8630081" y="4820348"/>
                  <a:pt x="8621449" y="4814601"/>
                </a:cubicBezTo>
                <a:cubicBezTo>
                  <a:pt x="8609920" y="4808831"/>
                  <a:pt x="8595524" y="4808831"/>
                  <a:pt x="8581128" y="4808831"/>
                </a:cubicBezTo>
                <a:cubicBezTo>
                  <a:pt x="8572497" y="4811705"/>
                  <a:pt x="8563865" y="4808831"/>
                  <a:pt x="8555234" y="4811705"/>
                </a:cubicBezTo>
                <a:cubicBezTo>
                  <a:pt x="8546603" y="4817475"/>
                  <a:pt x="8537939" y="4840510"/>
                  <a:pt x="8526442" y="4840510"/>
                </a:cubicBezTo>
                <a:cubicBezTo>
                  <a:pt x="8517810" y="4840510"/>
                  <a:pt x="8477489" y="4805957"/>
                  <a:pt x="8477489" y="4797313"/>
                </a:cubicBezTo>
                <a:cubicBezTo>
                  <a:pt x="8477489" y="4794439"/>
                  <a:pt x="8489018" y="4788669"/>
                  <a:pt x="8489018" y="4788669"/>
                </a:cubicBezTo>
                <a:cubicBezTo>
                  <a:pt x="8500516" y="4777152"/>
                  <a:pt x="8512045" y="4739725"/>
                  <a:pt x="8503414" y="4722438"/>
                </a:cubicBezTo>
                <a:cubicBezTo>
                  <a:pt x="8491885" y="4699402"/>
                  <a:pt x="8460226" y="4665325"/>
                  <a:pt x="8431434" y="4662429"/>
                </a:cubicBezTo>
                <a:cubicBezTo>
                  <a:pt x="8417038" y="4659080"/>
                  <a:pt x="8376716" y="4650911"/>
                  <a:pt x="8368085" y="4633646"/>
                </a:cubicBezTo>
                <a:cubicBezTo>
                  <a:pt x="8368085" y="4627876"/>
                  <a:pt x="8356555" y="4604841"/>
                  <a:pt x="8362797" y="4601967"/>
                </a:cubicBezTo>
                <a:cubicBezTo>
                  <a:pt x="8391112" y="4587553"/>
                  <a:pt x="8391112" y="4564518"/>
                  <a:pt x="8368085" y="4547230"/>
                </a:cubicBezTo>
                <a:cubicBezTo>
                  <a:pt x="8362797" y="4541483"/>
                  <a:pt x="8345057" y="4532839"/>
                  <a:pt x="8342637" y="4524195"/>
                </a:cubicBezTo>
                <a:cubicBezTo>
                  <a:pt x="8336904" y="4506907"/>
                  <a:pt x="8351300" y="4495390"/>
                  <a:pt x="8353689" y="4478125"/>
                </a:cubicBezTo>
                <a:cubicBezTo>
                  <a:pt x="8359453" y="4475228"/>
                  <a:pt x="8388245" y="4437802"/>
                  <a:pt x="8371429" y="4437802"/>
                </a:cubicBezTo>
                <a:cubicBezTo>
                  <a:pt x="8353689" y="4437802"/>
                  <a:pt x="8334005" y="4437802"/>
                  <a:pt x="8322507" y="4423388"/>
                </a:cubicBezTo>
                <a:cubicBezTo>
                  <a:pt x="8316743" y="4411870"/>
                  <a:pt x="8299480" y="4400353"/>
                  <a:pt x="8296582" y="4388835"/>
                </a:cubicBezTo>
                <a:cubicBezTo>
                  <a:pt x="8285084" y="4360030"/>
                  <a:pt x="8299480" y="4342765"/>
                  <a:pt x="8259159" y="4354282"/>
                </a:cubicBezTo>
                <a:cubicBezTo>
                  <a:pt x="8241896" y="4360030"/>
                  <a:pt x="8241896" y="4391709"/>
                  <a:pt x="8224601" y="4394605"/>
                </a:cubicBezTo>
                <a:cubicBezTo>
                  <a:pt x="8213104" y="4394605"/>
                  <a:pt x="8184311" y="4339868"/>
                  <a:pt x="8181413" y="4348512"/>
                </a:cubicBezTo>
                <a:cubicBezTo>
                  <a:pt x="8175680" y="4368674"/>
                  <a:pt x="8158386" y="4365800"/>
                  <a:pt x="8141123" y="4371547"/>
                </a:cubicBezTo>
                <a:cubicBezTo>
                  <a:pt x="8129593" y="4374444"/>
                  <a:pt x="8135358" y="4377317"/>
                  <a:pt x="8129593" y="4385961"/>
                </a:cubicBezTo>
                <a:cubicBezTo>
                  <a:pt x="8126727" y="4394605"/>
                  <a:pt x="8106566" y="4403226"/>
                  <a:pt x="8100801" y="4408996"/>
                </a:cubicBezTo>
                <a:cubicBezTo>
                  <a:pt x="8095037" y="4411870"/>
                  <a:pt x="8040351" y="4400353"/>
                  <a:pt x="8023088" y="4411870"/>
                </a:cubicBezTo>
                <a:cubicBezTo>
                  <a:pt x="8017323" y="4414767"/>
                  <a:pt x="8017323" y="4429158"/>
                  <a:pt x="8005793" y="4434928"/>
                </a:cubicBezTo>
                <a:cubicBezTo>
                  <a:pt x="7985633" y="4446446"/>
                  <a:pt x="7960217" y="4452193"/>
                  <a:pt x="7942954" y="4469481"/>
                </a:cubicBezTo>
                <a:cubicBezTo>
                  <a:pt x="7885369" y="4521321"/>
                  <a:pt x="7891103" y="4443549"/>
                  <a:pt x="7839283" y="4443549"/>
                </a:cubicBezTo>
                <a:cubicBezTo>
                  <a:pt x="7790362" y="4440675"/>
                  <a:pt x="7822020" y="4489642"/>
                  <a:pt x="7804758" y="4504033"/>
                </a:cubicBezTo>
                <a:cubicBezTo>
                  <a:pt x="7773067" y="4532839"/>
                  <a:pt x="7807624" y="4524195"/>
                  <a:pt x="7807624" y="4553000"/>
                </a:cubicBezTo>
                <a:cubicBezTo>
                  <a:pt x="7804758" y="4567391"/>
                  <a:pt x="7787463" y="4567391"/>
                  <a:pt x="7790362" y="4590427"/>
                </a:cubicBezTo>
                <a:cubicBezTo>
                  <a:pt x="7796095" y="4616358"/>
                  <a:pt x="7773067" y="4616358"/>
                  <a:pt x="7750040" y="4619232"/>
                </a:cubicBezTo>
                <a:cubicBezTo>
                  <a:pt x="7718381" y="4619232"/>
                  <a:pt x="7718381" y="4573162"/>
                  <a:pt x="7692455" y="4596197"/>
                </a:cubicBezTo>
                <a:cubicBezTo>
                  <a:pt x="7689589" y="4607714"/>
                  <a:pt x="7655032" y="4630750"/>
                  <a:pt x="7643502" y="4633646"/>
                </a:cubicBezTo>
                <a:cubicBezTo>
                  <a:pt x="7606079" y="4645163"/>
                  <a:pt x="7585950" y="4636044"/>
                  <a:pt x="7562891" y="4610588"/>
                </a:cubicBezTo>
                <a:cubicBezTo>
                  <a:pt x="7548972" y="4593323"/>
                  <a:pt x="7528843" y="4616358"/>
                  <a:pt x="7511549" y="4610588"/>
                </a:cubicBezTo>
                <a:cubicBezTo>
                  <a:pt x="7497153" y="4604841"/>
                  <a:pt x="7488521" y="4593323"/>
                  <a:pt x="7479890" y="4581805"/>
                </a:cubicBezTo>
                <a:cubicBezTo>
                  <a:pt x="7465494" y="4564518"/>
                  <a:pt x="7456863" y="4596197"/>
                  <a:pt x="7436702" y="4581805"/>
                </a:cubicBezTo>
                <a:cubicBezTo>
                  <a:pt x="7413675" y="4558748"/>
                  <a:pt x="7396412" y="4532839"/>
                  <a:pt x="7373353" y="4509804"/>
                </a:cubicBezTo>
                <a:cubicBezTo>
                  <a:pt x="7373353" y="4498286"/>
                  <a:pt x="7364721" y="4489642"/>
                  <a:pt x="7361855" y="4478125"/>
                </a:cubicBezTo>
                <a:cubicBezTo>
                  <a:pt x="7356090" y="4457963"/>
                  <a:pt x="7353224" y="4434928"/>
                  <a:pt x="7344561" y="4417640"/>
                </a:cubicBezTo>
                <a:cubicBezTo>
                  <a:pt x="7333063" y="4394605"/>
                  <a:pt x="7289875" y="4383088"/>
                  <a:pt x="7269713" y="4368674"/>
                </a:cubicBezTo>
                <a:cubicBezTo>
                  <a:pt x="7255317" y="4360030"/>
                  <a:pt x="7266847" y="4354282"/>
                  <a:pt x="7269713" y="4342765"/>
                </a:cubicBezTo>
                <a:cubicBezTo>
                  <a:pt x="7275478" y="4325477"/>
                  <a:pt x="7269713" y="4313959"/>
                  <a:pt x="7266847" y="4297147"/>
                </a:cubicBezTo>
                <a:cubicBezTo>
                  <a:pt x="7269713" y="4282756"/>
                  <a:pt x="7258216" y="4251077"/>
                  <a:pt x="7252451" y="4236685"/>
                </a:cubicBezTo>
                <a:cubicBezTo>
                  <a:pt x="7243820" y="4213627"/>
                  <a:pt x="7258216" y="4181948"/>
                  <a:pt x="7261082" y="4158913"/>
                </a:cubicBezTo>
                <a:cubicBezTo>
                  <a:pt x="7263949" y="4130108"/>
                  <a:pt x="7255317" y="4109969"/>
                  <a:pt x="7266847" y="4084038"/>
                </a:cubicBezTo>
                <a:cubicBezTo>
                  <a:pt x="7269713" y="4078290"/>
                  <a:pt x="7272612" y="4069646"/>
                  <a:pt x="7269713" y="4061003"/>
                </a:cubicBezTo>
                <a:cubicBezTo>
                  <a:pt x="7258216" y="4058129"/>
                  <a:pt x="7249553" y="4061003"/>
                  <a:pt x="7238055" y="4046589"/>
                </a:cubicBezTo>
                <a:cubicBezTo>
                  <a:pt x="7229424" y="4032197"/>
                  <a:pt x="7258216" y="4040841"/>
                  <a:pt x="7261082" y="4020680"/>
                </a:cubicBezTo>
                <a:cubicBezTo>
                  <a:pt x="7261082" y="4012036"/>
                  <a:pt x="7261082" y="3937635"/>
                  <a:pt x="7246686" y="3968839"/>
                </a:cubicBezTo>
                <a:cubicBezTo>
                  <a:pt x="7238055" y="3989001"/>
                  <a:pt x="7206364" y="3991874"/>
                  <a:pt x="7191968" y="4009162"/>
                </a:cubicBezTo>
                <a:cubicBezTo>
                  <a:pt x="7166552" y="4046589"/>
                  <a:pt x="7171839" y="4141648"/>
                  <a:pt x="7114733" y="4069646"/>
                </a:cubicBezTo>
                <a:cubicBezTo>
                  <a:pt x="7083042" y="4029323"/>
                  <a:pt x="7083042" y="4029323"/>
                  <a:pt x="7083042" y="4029323"/>
                </a:cubicBezTo>
                <a:cubicBezTo>
                  <a:pt x="7065779" y="4006288"/>
                  <a:pt x="7085940" y="3980357"/>
                  <a:pt x="7060015" y="3963069"/>
                </a:cubicBezTo>
                <a:cubicBezTo>
                  <a:pt x="7051383" y="3960195"/>
                  <a:pt x="7042752" y="3974609"/>
                  <a:pt x="7034121" y="3977483"/>
                </a:cubicBezTo>
                <a:cubicBezTo>
                  <a:pt x="7016826" y="3986127"/>
                  <a:pt x="6982301" y="3974609"/>
                  <a:pt x="6956375" y="3983231"/>
                </a:cubicBezTo>
                <a:cubicBezTo>
                  <a:pt x="6939113" y="3989001"/>
                  <a:pt x="6918952" y="3994771"/>
                  <a:pt x="6898791" y="3997644"/>
                </a:cubicBezTo>
                <a:cubicBezTo>
                  <a:pt x="6881529" y="4000518"/>
                  <a:pt x="6867133" y="4032197"/>
                  <a:pt x="6872897" y="4046589"/>
                </a:cubicBezTo>
                <a:cubicBezTo>
                  <a:pt x="6887293" y="4078290"/>
                  <a:pt x="6890160" y="4104199"/>
                  <a:pt x="6861368" y="4127234"/>
                </a:cubicBezTo>
                <a:cubicBezTo>
                  <a:pt x="6861368" y="4144522"/>
                  <a:pt x="6832575" y="4138752"/>
                  <a:pt x="6821046" y="4144522"/>
                </a:cubicBezTo>
                <a:cubicBezTo>
                  <a:pt x="6798496" y="4158913"/>
                  <a:pt x="6818657" y="4202110"/>
                  <a:pt x="6826811" y="4219398"/>
                </a:cubicBezTo>
                <a:cubicBezTo>
                  <a:pt x="6832575" y="4233789"/>
                  <a:pt x="6861368" y="4228041"/>
                  <a:pt x="6869999" y="4245329"/>
                </a:cubicBezTo>
                <a:cubicBezTo>
                  <a:pt x="6875764" y="4251077"/>
                  <a:pt x="6887293" y="4265468"/>
                  <a:pt x="6884395" y="4274112"/>
                </a:cubicBezTo>
                <a:cubicBezTo>
                  <a:pt x="6878630" y="4288028"/>
                  <a:pt x="6858501" y="4290924"/>
                  <a:pt x="6875764" y="4311086"/>
                </a:cubicBezTo>
                <a:cubicBezTo>
                  <a:pt x="6887293" y="4325477"/>
                  <a:pt x="6898791" y="4322603"/>
                  <a:pt x="6887293" y="4348512"/>
                </a:cubicBezTo>
                <a:cubicBezTo>
                  <a:pt x="6867133" y="4374444"/>
                  <a:pt x="6872897" y="4414767"/>
                  <a:pt x="6904556" y="4429158"/>
                </a:cubicBezTo>
                <a:cubicBezTo>
                  <a:pt x="6918952" y="4437802"/>
                  <a:pt x="6918952" y="4460837"/>
                  <a:pt x="6910321" y="4472354"/>
                </a:cubicBezTo>
                <a:cubicBezTo>
                  <a:pt x="6904556" y="4483872"/>
                  <a:pt x="6918952" y="4501160"/>
                  <a:pt x="6921819" y="4509804"/>
                </a:cubicBezTo>
                <a:cubicBezTo>
                  <a:pt x="6933348" y="4527069"/>
                  <a:pt x="6887293" y="4550126"/>
                  <a:pt x="6884395" y="4558748"/>
                </a:cubicBezTo>
                <a:cubicBezTo>
                  <a:pt x="6884395" y="4570265"/>
                  <a:pt x="6893026" y="4578909"/>
                  <a:pt x="6893026" y="4590427"/>
                </a:cubicBezTo>
                <a:cubicBezTo>
                  <a:pt x="6890160" y="4607714"/>
                  <a:pt x="6869999" y="4622106"/>
                  <a:pt x="6861368" y="4633646"/>
                </a:cubicBezTo>
                <a:cubicBezTo>
                  <a:pt x="6858501" y="4647562"/>
                  <a:pt x="6849838" y="4647562"/>
                  <a:pt x="6841207" y="4656206"/>
                </a:cubicBezTo>
                <a:cubicBezTo>
                  <a:pt x="6835442" y="4665325"/>
                  <a:pt x="6838340" y="4673946"/>
                  <a:pt x="6835442" y="4679241"/>
                </a:cubicBezTo>
                <a:cubicBezTo>
                  <a:pt x="6835442" y="4685486"/>
                  <a:pt x="6826811" y="4687885"/>
                  <a:pt x="6823944" y="4696506"/>
                </a:cubicBezTo>
                <a:cubicBezTo>
                  <a:pt x="6818657" y="4722438"/>
                  <a:pt x="6823944" y="4756990"/>
                  <a:pt x="6818657" y="4785796"/>
                </a:cubicBezTo>
                <a:cubicBezTo>
                  <a:pt x="6812415" y="4808831"/>
                  <a:pt x="6800917" y="4788669"/>
                  <a:pt x="6789865" y="4794439"/>
                </a:cubicBezTo>
                <a:cubicBezTo>
                  <a:pt x="6780756" y="4794439"/>
                  <a:pt x="6761073" y="4808831"/>
                  <a:pt x="6755308" y="4814601"/>
                </a:cubicBezTo>
                <a:cubicBezTo>
                  <a:pt x="6755308" y="4820348"/>
                  <a:pt x="6766838" y="4828992"/>
                  <a:pt x="6761073" y="4837636"/>
                </a:cubicBezTo>
                <a:cubicBezTo>
                  <a:pt x="6755308" y="4857798"/>
                  <a:pt x="6746677" y="4857798"/>
                  <a:pt x="6729414" y="4866441"/>
                </a:cubicBezTo>
                <a:cubicBezTo>
                  <a:pt x="6715018" y="4872189"/>
                  <a:pt x="6715018" y="4889477"/>
                  <a:pt x="6709253" y="4903868"/>
                </a:cubicBezTo>
                <a:cubicBezTo>
                  <a:pt x="6712151" y="4918282"/>
                  <a:pt x="6715018" y="4949961"/>
                  <a:pt x="6703488" y="4958605"/>
                </a:cubicBezTo>
                <a:cubicBezTo>
                  <a:pt x="6689092" y="4972996"/>
                  <a:pt x="6674696" y="4972996"/>
                  <a:pt x="6657434" y="4975870"/>
                </a:cubicBezTo>
                <a:cubicBezTo>
                  <a:pt x="6643037" y="4978743"/>
                  <a:pt x="6640171" y="4981640"/>
                  <a:pt x="6640171" y="4987387"/>
                </a:cubicBezTo>
                <a:lnTo>
                  <a:pt x="6639745" y="4987118"/>
                </a:lnTo>
                <a:lnTo>
                  <a:pt x="6631709" y="5000514"/>
                </a:lnTo>
                <a:cubicBezTo>
                  <a:pt x="6611541" y="5014446"/>
                  <a:pt x="6588505" y="5017794"/>
                  <a:pt x="6574099" y="5040842"/>
                </a:cubicBezTo>
                <a:cubicBezTo>
                  <a:pt x="6562575" y="5052376"/>
                  <a:pt x="6559694" y="5089355"/>
                  <a:pt x="6539539" y="5089355"/>
                </a:cubicBezTo>
                <a:cubicBezTo>
                  <a:pt x="6525134" y="5092228"/>
                  <a:pt x="6496322" y="5115275"/>
                  <a:pt x="6479049" y="5123915"/>
                </a:cubicBezTo>
                <a:cubicBezTo>
                  <a:pt x="6447356" y="5138322"/>
                  <a:pt x="6461762" y="5146962"/>
                  <a:pt x="6470405" y="5178650"/>
                </a:cubicBezTo>
                <a:cubicBezTo>
                  <a:pt x="6476168" y="5190184"/>
                  <a:pt x="6490560" y="5230511"/>
                  <a:pt x="6481917" y="5239152"/>
                </a:cubicBezTo>
                <a:cubicBezTo>
                  <a:pt x="6470405" y="5250665"/>
                  <a:pt x="6467524" y="5259326"/>
                  <a:pt x="6467524" y="5273712"/>
                </a:cubicBezTo>
                <a:cubicBezTo>
                  <a:pt x="6467524" y="5316934"/>
                  <a:pt x="6450237" y="5311167"/>
                  <a:pt x="6416151" y="5305420"/>
                </a:cubicBezTo>
                <a:cubicBezTo>
                  <a:pt x="6398864" y="5302526"/>
                  <a:pt x="6352779" y="5334214"/>
                  <a:pt x="6338374" y="5345748"/>
                </a:cubicBezTo>
                <a:cubicBezTo>
                  <a:pt x="6341255" y="5351515"/>
                  <a:pt x="6329730" y="5360155"/>
                  <a:pt x="6326849" y="5368795"/>
                </a:cubicBezTo>
                <a:cubicBezTo>
                  <a:pt x="6323968" y="5386075"/>
                  <a:pt x="6315338" y="5402880"/>
                  <a:pt x="6329730" y="5420636"/>
                </a:cubicBezTo>
                <a:cubicBezTo>
                  <a:pt x="6349898" y="5440335"/>
                  <a:pt x="6338374" y="5451848"/>
                  <a:pt x="6344136" y="5480662"/>
                </a:cubicBezTo>
                <a:cubicBezTo>
                  <a:pt x="6347017" y="5492196"/>
                  <a:pt x="6352779" y="5500836"/>
                  <a:pt x="6344136" y="5515244"/>
                </a:cubicBezTo>
                <a:cubicBezTo>
                  <a:pt x="6338374" y="5523884"/>
                  <a:pt x="6318219" y="5535397"/>
                  <a:pt x="6309576" y="5541164"/>
                </a:cubicBezTo>
                <a:cubicBezTo>
                  <a:pt x="6315338" y="5549804"/>
                  <a:pt x="6306695" y="5552677"/>
                  <a:pt x="6298051" y="5552677"/>
                </a:cubicBezTo>
                <a:cubicBezTo>
                  <a:pt x="6286527" y="5552677"/>
                  <a:pt x="6295170" y="5558444"/>
                  <a:pt x="6295170" y="5564211"/>
                </a:cubicBezTo>
                <a:cubicBezTo>
                  <a:pt x="6295170" y="5578618"/>
                  <a:pt x="6263478" y="5578618"/>
                  <a:pt x="6277883" y="5590132"/>
                </a:cubicBezTo>
                <a:cubicBezTo>
                  <a:pt x="6303813" y="5607412"/>
                  <a:pt x="6335493" y="5590132"/>
                  <a:pt x="6335493" y="5630459"/>
                </a:cubicBezTo>
                <a:cubicBezTo>
                  <a:pt x="6335493" y="5636226"/>
                  <a:pt x="6335493" y="5641993"/>
                  <a:pt x="6335493" y="5647760"/>
                </a:cubicBezTo>
                <a:cubicBezTo>
                  <a:pt x="6335493" y="5656400"/>
                  <a:pt x="6321100" y="5665040"/>
                  <a:pt x="6332611" y="5673681"/>
                </a:cubicBezTo>
                <a:cubicBezTo>
                  <a:pt x="6341255" y="5679448"/>
                  <a:pt x="6349898" y="5690961"/>
                  <a:pt x="6344136" y="5699601"/>
                </a:cubicBezTo>
                <a:cubicBezTo>
                  <a:pt x="6344136" y="5699601"/>
                  <a:pt x="6344136" y="5699601"/>
                  <a:pt x="6344136" y="5705368"/>
                </a:cubicBezTo>
                <a:cubicBezTo>
                  <a:pt x="6375829" y="5714008"/>
                  <a:pt x="6404626" y="5714008"/>
                  <a:pt x="6424307" y="5742822"/>
                </a:cubicBezTo>
                <a:cubicBezTo>
                  <a:pt x="6430070" y="5754336"/>
                  <a:pt x="6447356" y="5751463"/>
                  <a:pt x="6453119" y="5760103"/>
                </a:cubicBezTo>
                <a:cubicBezTo>
                  <a:pt x="6456000" y="5765870"/>
                  <a:pt x="6453119" y="5780277"/>
                  <a:pt x="6453119" y="5785548"/>
                </a:cubicBezTo>
                <a:cubicBezTo>
                  <a:pt x="6456000" y="5805722"/>
                  <a:pt x="6490560" y="5774034"/>
                  <a:pt x="6484798" y="5802849"/>
                </a:cubicBezTo>
                <a:cubicBezTo>
                  <a:pt x="6479049" y="5817235"/>
                  <a:pt x="6464643" y="5814362"/>
                  <a:pt x="6464643" y="5831642"/>
                </a:cubicBezTo>
                <a:cubicBezTo>
                  <a:pt x="6464643" y="5851816"/>
                  <a:pt x="6430070" y="5863330"/>
                  <a:pt x="6419032" y="5874864"/>
                </a:cubicBezTo>
                <a:cubicBezTo>
                  <a:pt x="6404626" y="5892144"/>
                  <a:pt x="6404626" y="5909424"/>
                  <a:pt x="6398864" y="5929598"/>
                </a:cubicBezTo>
                <a:cubicBezTo>
                  <a:pt x="6395983" y="5949773"/>
                  <a:pt x="6378710" y="5961286"/>
                  <a:pt x="6375829" y="5984333"/>
                </a:cubicBezTo>
                <a:cubicBezTo>
                  <a:pt x="6367185" y="6024661"/>
                  <a:pt x="6358542" y="6047708"/>
                  <a:pt x="6309576" y="6041962"/>
                </a:cubicBezTo>
                <a:cubicBezTo>
                  <a:pt x="6257729" y="6039068"/>
                  <a:pt x="6309576" y="5998740"/>
                  <a:pt x="6286527" y="5987206"/>
                </a:cubicBezTo>
                <a:cubicBezTo>
                  <a:pt x="6266359" y="5975693"/>
                  <a:pt x="6263478" y="5990100"/>
                  <a:pt x="6249085" y="5995867"/>
                </a:cubicBezTo>
                <a:cubicBezTo>
                  <a:pt x="6231799" y="6001613"/>
                  <a:pt x="6223155" y="5987206"/>
                  <a:pt x="6214512" y="5975693"/>
                </a:cubicBezTo>
                <a:cubicBezTo>
                  <a:pt x="6197225" y="5952646"/>
                  <a:pt x="6133853" y="5998740"/>
                  <a:pt x="6110818" y="6004507"/>
                </a:cubicBezTo>
                <a:cubicBezTo>
                  <a:pt x="6105056" y="5990100"/>
                  <a:pt x="6125224" y="5952646"/>
                  <a:pt x="6133853" y="5941112"/>
                </a:cubicBezTo>
                <a:cubicBezTo>
                  <a:pt x="6139616" y="5929598"/>
                  <a:pt x="6179952" y="5895038"/>
                  <a:pt x="6179952" y="5892144"/>
                </a:cubicBezTo>
                <a:cubicBezTo>
                  <a:pt x="6148259" y="5892144"/>
                  <a:pt x="6154021" y="5851816"/>
                  <a:pt x="6145378" y="5825896"/>
                </a:cubicBezTo>
                <a:cubicBezTo>
                  <a:pt x="6142497" y="5814362"/>
                  <a:pt x="6130986" y="5808595"/>
                  <a:pt x="6136735" y="5797082"/>
                </a:cubicBezTo>
                <a:cubicBezTo>
                  <a:pt x="6136735" y="5791315"/>
                  <a:pt x="6139616" y="5785548"/>
                  <a:pt x="6136735" y="5780277"/>
                </a:cubicBezTo>
                <a:cubicBezTo>
                  <a:pt x="6133853" y="5774034"/>
                  <a:pt x="6128105" y="5765870"/>
                  <a:pt x="6128105" y="5760103"/>
                </a:cubicBezTo>
                <a:cubicBezTo>
                  <a:pt x="6122343" y="5737055"/>
                  <a:pt x="6093531" y="5734182"/>
                  <a:pt x="6087769" y="5711135"/>
                </a:cubicBezTo>
                <a:cubicBezTo>
                  <a:pt x="6084888" y="5690961"/>
                  <a:pt x="6079125" y="5682321"/>
                  <a:pt x="6087769" y="5662167"/>
                </a:cubicBezTo>
                <a:cubicBezTo>
                  <a:pt x="6102175" y="5633353"/>
                  <a:pt x="6090650" y="5616073"/>
                  <a:pt x="6058971" y="5621819"/>
                </a:cubicBezTo>
                <a:cubicBezTo>
                  <a:pt x="6030160" y="5627586"/>
                  <a:pt x="5998481" y="5587259"/>
                  <a:pt x="5981667" y="5569978"/>
                </a:cubicBezTo>
                <a:cubicBezTo>
                  <a:pt x="5978786" y="5564211"/>
                  <a:pt x="5973024" y="5564211"/>
                  <a:pt x="5970156" y="5558444"/>
                </a:cubicBezTo>
                <a:cubicBezTo>
                  <a:pt x="5964394" y="5546931"/>
                  <a:pt x="5967275" y="5541164"/>
                  <a:pt x="5955751" y="5532524"/>
                </a:cubicBezTo>
                <a:cubicBezTo>
                  <a:pt x="5947107" y="5529630"/>
                  <a:pt x="5938464" y="5532524"/>
                  <a:pt x="5929820" y="5532524"/>
                </a:cubicBezTo>
                <a:cubicBezTo>
                  <a:pt x="5906785" y="5535397"/>
                  <a:pt x="5906785" y="5515244"/>
                  <a:pt x="5883736" y="5523884"/>
                </a:cubicBezTo>
                <a:cubicBezTo>
                  <a:pt x="5875092" y="5526757"/>
                  <a:pt x="5857805" y="5532524"/>
                  <a:pt x="5854924" y="5520990"/>
                </a:cubicBezTo>
                <a:cubicBezTo>
                  <a:pt x="5849162" y="5512350"/>
                  <a:pt x="5860687" y="5503710"/>
                  <a:pt x="5866449" y="5495069"/>
                </a:cubicBezTo>
                <a:cubicBezTo>
                  <a:pt x="5875092" y="5477789"/>
                  <a:pt x="5866449" y="5457615"/>
                  <a:pt x="5877973" y="5440335"/>
                </a:cubicBezTo>
                <a:cubicBezTo>
                  <a:pt x="5895260" y="5423054"/>
                  <a:pt x="5915415" y="5420636"/>
                  <a:pt x="5932701" y="5402880"/>
                </a:cubicBezTo>
                <a:cubicBezTo>
                  <a:pt x="5938464" y="5391842"/>
                  <a:pt x="5952869" y="5380308"/>
                  <a:pt x="5949988" y="5365901"/>
                </a:cubicBezTo>
                <a:cubicBezTo>
                  <a:pt x="5947107" y="5351515"/>
                  <a:pt x="5949988" y="5337108"/>
                  <a:pt x="5967275" y="5345748"/>
                </a:cubicBezTo>
                <a:cubicBezTo>
                  <a:pt x="5978786" y="5348621"/>
                  <a:pt x="5981667" y="5345748"/>
                  <a:pt x="5990311" y="5339981"/>
                </a:cubicBezTo>
                <a:cubicBezTo>
                  <a:pt x="5998481" y="5328468"/>
                  <a:pt x="5996073" y="5314060"/>
                  <a:pt x="5998481" y="5302526"/>
                </a:cubicBezTo>
                <a:cubicBezTo>
                  <a:pt x="5998481" y="5265072"/>
                  <a:pt x="6001835" y="5270839"/>
                  <a:pt x="5970156" y="5253559"/>
                </a:cubicBezTo>
                <a:cubicBezTo>
                  <a:pt x="5947107" y="5242025"/>
                  <a:pt x="5932701" y="5221871"/>
                  <a:pt x="5918296" y="5201697"/>
                </a:cubicBezTo>
                <a:cubicBezTo>
                  <a:pt x="5906785" y="5190184"/>
                  <a:pt x="5903904" y="5178650"/>
                  <a:pt x="5886617" y="5193057"/>
                </a:cubicBezTo>
                <a:cubicBezTo>
                  <a:pt x="5866449" y="5210337"/>
                  <a:pt x="5854924" y="5227618"/>
                  <a:pt x="5826126" y="5204570"/>
                </a:cubicBezTo>
                <a:cubicBezTo>
                  <a:pt x="5811721" y="5193057"/>
                  <a:pt x="5765636" y="5144089"/>
                  <a:pt x="5765636" y="5129682"/>
                </a:cubicBezTo>
                <a:cubicBezTo>
                  <a:pt x="5765636" y="5129682"/>
                  <a:pt x="5765636" y="5126788"/>
                  <a:pt x="5762755" y="5129682"/>
                </a:cubicBezTo>
                <a:cubicBezTo>
                  <a:pt x="5759874" y="5141195"/>
                  <a:pt x="5713789" y="5193057"/>
                  <a:pt x="5702265" y="5198824"/>
                </a:cubicBezTo>
                <a:cubicBezTo>
                  <a:pt x="5702265" y="5201697"/>
                  <a:pt x="5693621" y="5195930"/>
                  <a:pt x="5693621" y="5193057"/>
                </a:cubicBezTo>
                <a:cubicBezTo>
                  <a:pt x="5690740" y="5190184"/>
                  <a:pt x="5682097" y="5187290"/>
                  <a:pt x="5676334" y="5187290"/>
                </a:cubicBezTo>
                <a:cubicBezTo>
                  <a:pt x="5656653" y="5178650"/>
                  <a:pt x="5656653" y="5172883"/>
                  <a:pt x="5641774" y="5158496"/>
                </a:cubicBezTo>
                <a:cubicBezTo>
                  <a:pt x="5630250" y="5149836"/>
                  <a:pt x="5610569" y="5158496"/>
                  <a:pt x="5599044" y="5155603"/>
                </a:cubicBezTo>
                <a:cubicBezTo>
                  <a:pt x="5578876" y="5152729"/>
                  <a:pt x="5578876" y="5121042"/>
                  <a:pt x="5558722" y="5118148"/>
                </a:cubicBezTo>
                <a:cubicBezTo>
                  <a:pt x="5518386" y="5115275"/>
                  <a:pt x="5498218" y="5164243"/>
                  <a:pt x="5489588" y="5095101"/>
                </a:cubicBezTo>
                <a:cubicBezTo>
                  <a:pt x="5489588" y="5077821"/>
                  <a:pt x="5463658" y="5074947"/>
                  <a:pt x="5463658" y="5066307"/>
                </a:cubicBezTo>
                <a:cubicBezTo>
                  <a:pt x="5460777" y="5057646"/>
                  <a:pt x="5489588" y="5032201"/>
                  <a:pt x="5478063" y="5029328"/>
                </a:cubicBezTo>
                <a:cubicBezTo>
                  <a:pt x="5457895" y="5023561"/>
                  <a:pt x="5440609" y="5014446"/>
                  <a:pt x="5420454" y="5006281"/>
                </a:cubicBezTo>
                <a:cubicBezTo>
                  <a:pt x="5406048" y="5000514"/>
                  <a:pt x="5408930" y="4977467"/>
                  <a:pt x="5408930" y="4965953"/>
                </a:cubicBezTo>
                <a:cubicBezTo>
                  <a:pt x="5406048" y="4951546"/>
                  <a:pt x="5391643" y="4948673"/>
                  <a:pt x="5382999" y="4940012"/>
                </a:cubicBezTo>
                <a:cubicBezTo>
                  <a:pt x="5377237" y="4934266"/>
                  <a:pt x="5380118" y="4925626"/>
                  <a:pt x="5377237" y="4919859"/>
                </a:cubicBezTo>
                <a:cubicBezTo>
                  <a:pt x="5368594" y="4908325"/>
                  <a:pt x="5362845" y="4902579"/>
                  <a:pt x="5351320" y="4896812"/>
                </a:cubicBezTo>
                <a:cubicBezTo>
                  <a:pt x="5342677" y="4888171"/>
                  <a:pt x="5334034" y="4862230"/>
                  <a:pt x="5331152" y="4847823"/>
                </a:cubicBezTo>
                <a:cubicBezTo>
                  <a:pt x="5325390" y="4810389"/>
                  <a:pt x="5302355" y="4847823"/>
                  <a:pt x="5287949" y="4836310"/>
                </a:cubicBezTo>
                <a:cubicBezTo>
                  <a:pt x="5279305" y="4827670"/>
                  <a:pt x="5273543" y="4813263"/>
                  <a:pt x="5262019" y="4807496"/>
                </a:cubicBezTo>
                <a:cubicBezTo>
                  <a:pt x="5250494" y="4804622"/>
                  <a:pt x="5219289" y="4810389"/>
                  <a:pt x="5213526" y="4801749"/>
                </a:cubicBezTo>
                <a:cubicBezTo>
                  <a:pt x="5202015" y="4793088"/>
                  <a:pt x="5190491" y="4790215"/>
                  <a:pt x="5193372" y="4772935"/>
                </a:cubicBezTo>
                <a:cubicBezTo>
                  <a:pt x="5196253" y="4758528"/>
                  <a:pt x="5196253" y="4752761"/>
                  <a:pt x="5178966" y="4752761"/>
                </a:cubicBezTo>
                <a:cubicBezTo>
                  <a:pt x="5135763" y="4749888"/>
                  <a:pt x="5144406" y="4732607"/>
                  <a:pt x="5164560" y="4709560"/>
                </a:cubicBezTo>
                <a:cubicBezTo>
                  <a:pt x="5187610" y="4677852"/>
                  <a:pt x="5086783" y="4606312"/>
                  <a:pt x="5124238" y="4589032"/>
                </a:cubicBezTo>
                <a:cubicBezTo>
                  <a:pt x="5135763" y="4583265"/>
                  <a:pt x="5144406" y="4571752"/>
                  <a:pt x="5144406" y="4557345"/>
                </a:cubicBezTo>
                <a:cubicBezTo>
                  <a:pt x="5141525" y="4525657"/>
                  <a:pt x="5153036" y="4542938"/>
                  <a:pt x="5161679" y="4525657"/>
                </a:cubicBezTo>
                <a:cubicBezTo>
                  <a:pt x="5164560" y="4522784"/>
                  <a:pt x="5187610" y="4491076"/>
                  <a:pt x="5190491" y="4485330"/>
                </a:cubicBezTo>
                <a:cubicBezTo>
                  <a:pt x="5190491" y="4473796"/>
                  <a:pt x="5190491" y="4459389"/>
                  <a:pt x="5187610" y="4447875"/>
                </a:cubicBezTo>
                <a:cubicBezTo>
                  <a:pt x="5178966" y="4424828"/>
                  <a:pt x="5199134" y="4413294"/>
                  <a:pt x="5199134" y="4387374"/>
                </a:cubicBezTo>
                <a:cubicBezTo>
                  <a:pt x="5199134" y="4372967"/>
                  <a:pt x="5196253" y="4358559"/>
                  <a:pt x="5190491" y="4344152"/>
                </a:cubicBezTo>
                <a:cubicBezTo>
                  <a:pt x="5178966" y="4321105"/>
                  <a:pt x="5202015" y="4312465"/>
                  <a:pt x="5193372" y="4295660"/>
                </a:cubicBezTo>
                <a:cubicBezTo>
                  <a:pt x="5190491" y="4286544"/>
                  <a:pt x="5178966" y="4272613"/>
                  <a:pt x="5184728" y="4261099"/>
                </a:cubicBezTo>
                <a:cubicBezTo>
                  <a:pt x="5193372" y="4249565"/>
                  <a:pt x="5187610" y="4240925"/>
                  <a:pt x="5178966" y="4235179"/>
                </a:cubicBezTo>
                <a:cubicBezTo>
                  <a:pt x="5173204" y="4229412"/>
                  <a:pt x="5178966" y="4183317"/>
                  <a:pt x="5181847" y="4174677"/>
                </a:cubicBezTo>
                <a:cubicBezTo>
                  <a:pt x="5187610" y="4160270"/>
                  <a:pt x="5190491" y="4151630"/>
                  <a:pt x="5181847" y="4137223"/>
                </a:cubicBezTo>
                <a:cubicBezTo>
                  <a:pt x="5178966" y="4131456"/>
                  <a:pt x="5153036" y="4099768"/>
                  <a:pt x="5144406" y="4096895"/>
                </a:cubicBezTo>
                <a:cubicBezTo>
                  <a:pt x="5124238" y="4085361"/>
                  <a:pt x="5057985" y="4134329"/>
                  <a:pt x="5029174" y="4134329"/>
                </a:cubicBezTo>
                <a:lnTo>
                  <a:pt x="5019040" y="4134329"/>
                </a:lnTo>
                <a:lnTo>
                  <a:pt x="5018930" y="4134826"/>
                </a:lnTo>
                <a:cubicBezTo>
                  <a:pt x="4998779" y="4134826"/>
                  <a:pt x="4990134" y="4140571"/>
                  <a:pt x="4969983" y="4154974"/>
                </a:cubicBezTo>
                <a:cubicBezTo>
                  <a:pt x="4903745" y="4206802"/>
                  <a:pt x="4903745" y="4206802"/>
                  <a:pt x="4903745" y="4206802"/>
                </a:cubicBezTo>
                <a:cubicBezTo>
                  <a:pt x="4877841" y="4226950"/>
                  <a:pt x="4877841" y="4203929"/>
                  <a:pt x="4855270" y="4229843"/>
                </a:cubicBezTo>
                <a:cubicBezTo>
                  <a:pt x="4840872" y="4249991"/>
                  <a:pt x="4817829" y="4261502"/>
                  <a:pt x="4846625" y="4275905"/>
                </a:cubicBezTo>
                <a:cubicBezTo>
                  <a:pt x="4857660" y="4284543"/>
                  <a:pt x="4880703" y="4281670"/>
                  <a:pt x="4877841" y="4301337"/>
                </a:cubicBezTo>
                <a:cubicBezTo>
                  <a:pt x="4877841" y="4315740"/>
                  <a:pt x="4883594" y="4327251"/>
                  <a:pt x="4880703" y="4341654"/>
                </a:cubicBezTo>
                <a:cubicBezTo>
                  <a:pt x="4872058" y="4364695"/>
                  <a:pt x="4849045" y="4364695"/>
                  <a:pt x="4835119" y="4379098"/>
                </a:cubicBezTo>
                <a:cubicBezTo>
                  <a:pt x="4826474" y="4387736"/>
                  <a:pt x="4823583" y="4399247"/>
                  <a:pt x="4809185" y="4399247"/>
                </a:cubicBezTo>
                <a:cubicBezTo>
                  <a:pt x="4800569" y="4399247"/>
                  <a:pt x="4794786" y="4387736"/>
                  <a:pt x="4786171" y="4390609"/>
                </a:cubicBezTo>
                <a:cubicBezTo>
                  <a:pt x="4771773" y="4396374"/>
                  <a:pt x="4771773" y="4416522"/>
                  <a:pt x="4774635" y="4428033"/>
                </a:cubicBezTo>
                <a:cubicBezTo>
                  <a:pt x="4786171" y="4456839"/>
                  <a:pt x="4711289" y="4468350"/>
                  <a:pt x="4694501" y="4488519"/>
                </a:cubicBezTo>
                <a:cubicBezTo>
                  <a:pt x="4688719" y="4514432"/>
                  <a:pt x="4668567" y="4560495"/>
                  <a:pt x="4645524" y="4577770"/>
                </a:cubicBezTo>
                <a:cubicBezTo>
                  <a:pt x="4634018" y="4589281"/>
                  <a:pt x="4579317" y="4612322"/>
                  <a:pt x="4564919" y="4609450"/>
                </a:cubicBezTo>
                <a:cubicBezTo>
                  <a:pt x="4550521" y="4609450"/>
                  <a:pt x="4527478" y="4580643"/>
                  <a:pt x="4515942" y="4583536"/>
                </a:cubicBezTo>
                <a:cubicBezTo>
                  <a:pt x="4490037" y="4595046"/>
                  <a:pt x="4487145" y="4626725"/>
                  <a:pt x="4466994" y="4644001"/>
                </a:cubicBezTo>
                <a:cubicBezTo>
                  <a:pt x="4450206" y="4657922"/>
                  <a:pt x="4418519" y="4695347"/>
                  <a:pt x="4395476" y="4698219"/>
                </a:cubicBezTo>
                <a:cubicBezTo>
                  <a:pt x="4389723" y="4709750"/>
                  <a:pt x="4415657" y="4735664"/>
                  <a:pt x="4424272" y="4741429"/>
                </a:cubicBezTo>
                <a:cubicBezTo>
                  <a:pt x="4450206" y="4747174"/>
                  <a:pt x="4455959" y="4738536"/>
                  <a:pt x="4464604" y="4764450"/>
                </a:cubicBezTo>
                <a:cubicBezTo>
                  <a:pt x="4464604" y="4767343"/>
                  <a:pt x="4469885" y="4770215"/>
                  <a:pt x="4473249" y="4775981"/>
                </a:cubicBezTo>
                <a:cubicBezTo>
                  <a:pt x="4481392" y="4796129"/>
                  <a:pt x="4492928" y="4807640"/>
                  <a:pt x="4507327" y="4824916"/>
                </a:cubicBezTo>
                <a:cubicBezTo>
                  <a:pt x="4518833" y="4836446"/>
                  <a:pt x="4510188" y="4847957"/>
                  <a:pt x="4521725" y="4859487"/>
                </a:cubicBezTo>
                <a:cubicBezTo>
                  <a:pt x="4536123" y="4873870"/>
                  <a:pt x="4544738" y="4888274"/>
                  <a:pt x="4541876" y="4908422"/>
                </a:cubicBezTo>
                <a:cubicBezTo>
                  <a:pt x="4538985" y="4922825"/>
                  <a:pt x="4550521" y="4925698"/>
                  <a:pt x="4559136" y="4934336"/>
                </a:cubicBezTo>
                <a:cubicBezTo>
                  <a:pt x="4570672" y="4945867"/>
                  <a:pt x="4576425" y="4945867"/>
                  <a:pt x="4564919" y="4963142"/>
                </a:cubicBezTo>
                <a:cubicBezTo>
                  <a:pt x="4559136" y="4977546"/>
                  <a:pt x="4556274" y="4986184"/>
                  <a:pt x="4544738" y="4997694"/>
                </a:cubicBezTo>
                <a:cubicBezTo>
                  <a:pt x="4536123" y="5006332"/>
                  <a:pt x="4536123" y="5012097"/>
                  <a:pt x="4541876" y="5020735"/>
                </a:cubicBezTo>
                <a:cubicBezTo>
                  <a:pt x="4544738" y="5032246"/>
                  <a:pt x="4562027" y="5046167"/>
                  <a:pt x="4553383" y="5057678"/>
                </a:cubicBezTo>
                <a:cubicBezTo>
                  <a:pt x="4524587" y="5100867"/>
                  <a:pt x="4473249" y="5066315"/>
                  <a:pt x="4464604" y="5126781"/>
                </a:cubicBezTo>
                <a:cubicBezTo>
                  <a:pt x="4458349" y="5158460"/>
                  <a:pt x="4432917" y="5164225"/>
                  <a:pt x="4404121" y="5161333"/>
                </a:cubicBezTo>
                <a:cubicBezTo>
                  <a:pt x="4378216" y="5169971"/>
                  <a:pt x="4343666" y="5175736"/>
                  <a:pt x="4317732" y="5190139"/>
                </a:cubicBezTo>
                <a:cubicBezTo>
                  <a:pt x="4294689" y="5201650"/>
                  <a:pt x="4297581" y="5207415"/>
                  <a:pt x="4294689" y="5230456"/>
                </a:cubicBezTo>
                <a:cubicBezTo>
                  <a:pt x="4294689" y="5241967"/>
                  <a:pt x="4280291" y="5247732"/>
                  <a:pt x="4277429" y="5259243"/>
                </a:cubicBezTo>
                <a:cubicBezTo>
                  <a:pt x="4271676" y="5282284"/>
                  <a:pt x="4274538" y="5305305"/>
                  <a:pt x="4283183" y="5325473"/>
                </a:cubicBezTo>
                <a:cubicBezTo>
                  <a:pt x="4297581" y="5357152"/>
                  <a:pt x="4303334" y="5357152"/>
                  <a:pt x="4274538" y="5374428"/>
                </a:cubicBezTo>
                <a:cubicBezTo>
                  <a:pt x="4251495" y="5388811"/>
                  <a:pt x="4257278" y="5411853"/>
                  <a:pt x="4254387" y="5434412"/>
                </a:cubicBezTo>
                <a:cubicBezTo>
                  <a:pt x="4251495" y="5460325"/>
                  <a:pt x="4239989" y="5448815"/>
                  <a:pt x="4228482" y="5460325"/>
                </a:cubicBezTo>
                <a:cubicBezTo>
                  <a:pt x="4225590" y="5466091"/>
                  <a:pt x="4205439" y="5503515"/>
                  <a:pt x="4199686" y="5503515"/>
                </a:cubicBezTo>
                <a:cubicBezTo>
                  <a:pt x="4185287" y="5503515"/>
                  <a:pt x="4179505" y="5489112"/>
                  <a:pt x="4162245" y="5492004"/>
                </a:cubicBezTo>
                <a:cubicBezTo>
                  <a:pt x="4044641" y="5500642"/>
                  <a:pt x="4044641" y="5500642"/>
                  <a:pt x="4044641" y="5500642"/>
                </a:cubicBezTo>
                <a:cubicBezTo>
                  <a:pt x="4027381" y="5503515"/>
                  <a:pt x="4021627" y="5529429"/>
                  <a:pt x="4015845" y="5543832"/>
                </a:cubicBezTo>
                <a:cubicBezTo>
                  <a:pt x="4001447" y="5561108"/>
                  <a:pt x="3966897" y="5563981"/>
                  <a:pt x="3969789" y="5587022"/>
                </a:cubicBezTo>
                <a:cubicBezTo>
                  <a:pt x="3972651" y="5627339"/>
                  <a:pt x="3972651" y="5650360"/>
                  <a:pt x="3949637" y="5684931"/>
                </a:cubicBezTo>
                <a:cubicBezTo>
                  <a:pt x="3940992" y="5699315"/>
                  <a:pt x="3969789" y="5707953"/>
                  <a:pt x="3966897" y="5719483"/>
                </a:cubicBezTo>
                <a:cubicBezTo>
                  <a:pt x="3952499" y="5751142"/>
                  <a:pt x="3932347" y="5719483"/>
                  <a:pt x="3912196" y="5728121"/>
                </a:cubicBezTo>
                <a:cubicBezTo>
                  <a:pt x="3880509" y="5725228"/>
                  <a:pt x="3866111" y="5693569"/>
                  <a:pt x="3837315" y="5719483"/>
                </a:cubicBezTo>
                <a:cubicBezTo>
                  <a:pt x="3808518" y="5745397"/>
                  <a:pt x="3782613" y="5722356"/>
                  <a:pt x="3768215" y="5693569"/>
                </a:cubicBezTo>
                <a:cubicBezTo>
                  <a:pt x="3762462" y="5679166"/>
                  <a:pt x="3730775" y="5670528"/>
                  <a:pt x="3716377" y="5667656"/>
                </a:cubicBezTo>
                <a:cubicBezTo>
                  <a:pt x="3682299" y="5658998"/>
                  <a:pt x="3687580" y="5739632"/>
                  <a:pt x="3647750" y="5716590"/>
                </a:cubicBezTo>
                <a:cubicBezTo>
                  <a:pt x="3610309" y="5696442"/>
                  <a:pt x="3633351" y="5633084"/>
                  <a:pt x="3604555" y="5624446"/>
                </a:cubicBezTo>
                <a:cubicBezTo>
                  <a:pt x="3581513" y="5615808"/>
                  <a:pt x="3564223" y="5635977"/>
                  <a:pt x="3555608" y="5598532"/>
                </a:cubicBezTo>
                <a:cubicBezTo>
                  <a:pt x="3549825" y="5566873"/>
                  <a:pt x="3532565" y="5569746"/>
                  <a:pt x="3509522" y="5563981"/>
                </a:cubicBezTo>
                <a:cubicBezTo>
                  <a:pt x="3489371" y="5581256"/>
                  <a:pt x="3466328" y="5578384"/>
                  <a:pt x="3446177" y="5572618"/>
                </a:cubicBezTo>
                <a:cubicBezTo>
                  <a:pt x="3426025" y="5569746"/>
                  <a:pt x="3405844" y="5584149"/>
                  <a:pt x="3385693" y="5581256"/>
                </a:cubicBezTo>
                <a:cubicBezTo>
                  <a:pt x="3339637" y="5572618"/>
                  <a:pt x="3374186" y="5517918"/>
                  <a:pt x="3325239" y="5523663"/>
                </a:cubicBezTo>
                <a:cubicBezTo>
                  <a:pt x="3302668" y="5526556"/>
                  <a:pt x="3273400" y="5546705"/>
                  <a:pt x="3279625" y="5569746"/>
                </a:cubicBezTo>
                <a:cubicBezTo>
                  <a:pt x="3288270" y="5607170"/>
                  <a:pt x="3279625" y="5633084"/>
                  <a:pt x="3239322" y="5612935"/>
                </a:cubicBezTo>
                <a:cubicBezTo>
                  <a:pt x="3207635" y="5595660"/>
                  <a:pt x="3219171" y="5618701"/>
                  <a:pt x="3198990" y="5618701"/>
                </a:cubicBezTo>
                <a:cubicBezTo>
                  <a:pt x="3193237" y="5618701"/>
                  <a:pt x="3196128" y="5601425"/>
                  <a:pt x="3190375" y="5601425"/>
                </a:cubicBezTo>
                <a:cubicBezTo>
                  <a:pt x="3178839" y="5601425"/>
                  <a:pt x="3144289" y="5635977"/>
                  <a:pt x="3132783" y="5641722"/>
                </a:cubicBezTo>
                <a:cubicBezTo>
                  <a:pt x="3132783" y="5661890"/>
                  <a:pt x="3141398" y="5693569"/>
                  <a:pt x="3106848" y="5687804"/>
                </a:cubicBezTo>
                <a:cubicBezTo>
                  <a:pt x="3089588" y="5684931"/>
                  <a:pt x="3078052" y="5687804"/>
                  <a:pt x="3060792" y="5699315"/>
                </a:cubicBezTo>
                <a:cubicBezTo>
                  <a:pt x="3037749" y="5719483"/>
                  <a:pt x="3017598" y="5759780"/>
                  <a:pt x="2988802" y="5759780"/>
                </a:cubicBezTo>
                <a:cubicBezTo>
                  <a:pt x="2968621" y="5759780"/>
                  <a:pt x="2965759" y="5819784"/>
                  <a:pt x="2934071" y="5788587"/>
                </a:cubicBezTo>
                <a:cubicBezTo>
                  <a:pt x="2922565" y="5777056"/>
                  <a:pt x="2911530" y="5782339"/>
                  <a:pt x="2899994" y="5773701"/>
                </a:cubicBezTo>
                <a:cubicBezTo>
                  <a:pt x="2888487" y="5762191"/>
                  <a:pt x="2882734" y="5756908"/>
                  <a:pt x="2868336" y="5748270"/>
                </a:cubicBezTo>
                <a:cubicBezTo>
                  <a:pt x="2851046" y="5733866"/>
                  <a:pt x="2848155" y="5762191"/>
                  <a:pt x="2828003" y="5759780"/>
                </a:cubicBezTo>
                <a:cubicBezTo>
                  <a:pt x="2816497" y="5759780"/>
                  <a:pt x="2816497" y="5745397"/>
                  <a:pt x="2807852" y="5739632"/>
                </a:cubicBezTo>
                <a:cubicBezTo>
                  <a:pt x="2799207" y="5733866"/>
                  <a:pt x="2784809" y="5736759"/>
                  <a:pt x="2773303" y="5728121"/>
                </a:cubicBezTo>
                <a:cubicBezTo>
                  <a:pt x="2750260" y="5713718"/>
                  <a:pt x="2730109" y="5777056"/>
                  <a:pt x="2718572" y="5790977"/>
                </a:cubicBezTo>
                <a:cubicBezTo>
                  <a:pt x="2709957" y="5802508"/>
                  <a:pt x="2663871" y="5851443"/>
                  <a:pt x="2663871" y="5811146"/>
                </a:cubicBezTo>
                <a:cubicBezTo>
                  <a:pt x="2655227" y="5805380"/>
                  <a:pt x="2637967" y="5831294"/>
                  <a:pt x="2623569" y="5816891"/>
                </a:cubicBezTo>
                <a:cubicBezTo>
                  <a:pt x="2612032" y="5805380"/>
                  <a:pt x="2594772" y="5837059"/>
                  <a:pt x="2586128" y="5842805"/>
                </a:cubicBezTo>
                <a:cubicBezTo>
                  <a:pt x="2557332" y="5862973"/>
                  <a:pt x="2574592" y="5929204"/>
                  <a:pt x="2531899" y="5894652"/>
                </a:cubicBezTo>
                <a:cubicBezTo>
                  <a:pt x="2477169" y="5851443"/>
                  <a:pt x="2477169" y="5851443"/>
                  <a:pt x="2477169" y="5851443"/>
                </a:cubicBezTo>
                <a:cubicBezTo>
                  <a:pt x="2457017" y="5834167"/>
                  <a:pt x="2410931" y="5909035"/>
                  <a:pt x="2385027" y="5909035"/>
                </a:cubicBezTo>
                <a:cubicBezTo>
                  <a:pt x="2356231" y="5909035"/>
                  <a:pt x="2356231" y="5888887"/>
                  <a:pt x="2344724" y="5868718"/>
                </a:cubicBezTo>
                <a:cubicBezTo>
                  <a:pt x="2338941" y="5857208"/>
                  <a:pt x="2336079" y="5848570"/>
                  <a:pt x="2327434" y="5839932"/>
                </a:cubicBezTo>
                <a:cubicBezTo>
                  <a:pt x="2318790" y="5831294"/>
                  <a:pt x="2313036" y="5828422"/>
                  <a:pt x="2310145" y="5816891"/>
                </a:cubicBezTo>
                <a:cubicBezTo>
                  <a:pt x="2307283" y="5793870"/>
                  <a:pt x="2278487" y="5802508"/>
                  <a:pt x="2278487" y="5770829"/>
                </a:cubicBezTo>
                <a:cubicBezTo>
                  <a:pt x="2278487" y="5751142"/>
                  <a:pt x="2275595" y="5751142"/>
                  <a:pt x="2258306" y="5742504"/>
                </a:cubicBezTo>
                <a:cubicBezTo>
                  <a:pt x="2249691" y="5736759"/>
                  <a:pt x="2249691" y="5728121"/>
                  <a:pt x="2238155" y="5725228"/>
                </a:cubicBezTo>
                <a:cubicBezTo>
                  <a:pt x="2235293" y="5690677"/>
                  <a:pt x="2235293" y="5690677"/>
                  <a:pt x="2235293" y="5690677"/>
                </a:cubicBezTo>
                <a:cubicBezTo>
                  <a:pt x="2229510" y="5679166"/>
                  <a:pt x="2232401" y="5630211"/>
                  <a:pt x="2223757" y="5624446"/>
                </a:cubicBezTo>
                <a:cubicBezTo>
                  <a:pt x="2206497" y="5612935"/>
                  <a:pt x="2169056" y="5615808"/>
                  <a:pt x="2166164" y="5584149"/>
                </a:cubicBezTo>
                <a:cubicBezTo>
                  <a:pt x="2166164" y="5561108"/>
                  <a:pt x="2192098" y="5566873"/>
                  <a:pt x="2197852" y="5555343"/>
                </a:cubicBezTo>
                <a:cubicBezTo>
                  <a:pt x="2200714" y="5546705"/>
                  <a:pt x="2171918" y="5515026"/>
                  <a:pt x="2166164" y="5503515"/>
                </a:cubicBezTo>
                <a:cubicBezTo>
                  <a:pt x="2157519" y="5480474"/>
                  <a:pt x="2114827" y="5497750"/>
                  <a:pt x="2120580" y="5457453"/>
                </a:cubicBezTo>
                <a:cubicBezTo>
                  <a:pt x="2114827" y="5437284"/>
                  <a:pt x="2103291" y="5422901"/>
                  <a:pt x="2088893" y="5411853"/>
                </a:cubicBezTo>
                <a:cubicBezTo>
                  <a:pt x="2071633" y="5400342"/>
                  <a:pt x="2071633" y="5377301"/>
                  <a:pt x="2060096" y="5365790"/>
                </a:cubicBezTo>
                <a:cubicBezTo>
                  <a:pt x="2048590" y="5357152"/>
                  <a:pt x="2037083" y="5351387"/>
                  <a:pt x="2031300" y="5339877"/>
                </a:cubicBezTo>
                <a:cubicBezTo>
                  <a:pt x="2022685" y="5325473"/>
                  <a:pt x="2016902" y="5311070"/>
                  <a:pt x="2016902" y="5296667"/>
                </a:cubicBezTo>
                <a:cubicBezTo>
                  <a:pt x="1985244" y="5296667"/>
                  <a:pt x="1939159" y="5388811"/>
                  <a:pt x="1904609" y="5354260"/>
                </a:cubicBezTo>
                <a:cubicBezTo>
                  <a:pt x="1855661" y="5308197"/>
                  <a:pt x="1942050" y="5270753"/>
                  <a:pt x="1919007" y="5227563"/>
                </a:cubicBezTo>
                <a:cubicBezTo>
                  <a:pt x="1910362" y="5213180"/>
                  <a:pt x="1913254" y="5204542"/>
                  <a:pt x="1924760" y="5193012"/>
                </a:cubicBezTo>
                <a:cubicBezTo>
                  <a:pt x="1933405" y="5172863"/>
                  <a:pt x="1942050" y="5138312"/>
                  <a:pt x="1930514" y="5118143"/>
                </a:cubicBezTo>
                <a:cubicBezTo>
                  <a:pt x="1916116" y="5115270"/>
                  <a:pt x="1901718" y="5129674"/>
                  <a:pt x="1890211" y="5121036"/>
                </a:cubicBezTo>
                <a:cubicBezTo>
                  <a:pt x="1870060" y="5112398"/>
                  <a:pt x="1858523" y="5115270"/>
                  <a:pt x="1838372" y="5112398"/>
                </a:cubicBezTo>
                <a:cubicBezTo>
                  <a:pt x="1826865" y="5106632"/>
                  <a:pt x="1818221" y="5095122"/>
                  <a:pt x="1806684" y="5095122"/>
                </a:cubicBezTo>
                <a:cubicBezTo>
                  <a:pt x="1783671" y="5095122"/>
                  <a:pt x="1777888" y="5109505"/>
                  <a:pt x="1757737" y="5095122"/>
                </a:cubicBezTo>
                <a:cubicBezTo>
                  <a:pt x="1731832" y="5077846"/>
                  <a:pt x="1729442" y="5095122"/>
                  <a:pt x="1726551" y="5054805"/>
                </a:cubicBezTo>
                <a:cubicBezTo>
                  <a:pt x="1723187" y="5037529"/>
                  <a:pt x="1709261" y="5006332"/>
                  <a:pt x="1731832" y="4991929"/>
                </a:cubicBezTo>
                <a:cubicBezTo>
                  <a:pt x="1772135" y="4966015"/>
                  <a:pt x="1749594" y="4928591"/>
                  <a:pt x="1751984" y="4891146"/>
                </a:cubicBezTo>
                <a:cubicBezTo>
                  <a:pt x="1751984" y="4868125"/>
                  <a:pt x="1749594" y="4868125"/>
                  <a:pt x="1760628" y="4845084"/>
                </a:cubicBezTo>
                <a:cubicBezTo>
                  <a:pt x="1766382" y="4830681"/>
                  <a:pt x="1780780" y="4824916"/>
                  <a:pt x="1780780" y="4807640"/>
                </a:cubicBezTo>
                <a:cubicBezTo>
                  <a:pt x="1780780" y="4799002"/>
                  <a:pt x="1775026" y="4790364"/>
                  <a:pt x="1786533" y="4790364"/>
                </a:cubicBezTo>
                <a:cubicBezTo>
                  <a:pt x="1800931" y="4790364"/>
                  <a:pt x="1806684" y="4773088"/>
                  <a:pt x="1812467" y="4764450"/>
                </a:cubicBezTo>
                <a:cubicBezTo>
                  <a:pt x="1823974" y="4744302"/>
                  <a:pt x="1818221" y="4741429"/>
                  <a:pt x="1841263" y="4732791"/>
                </a:cubicBezTo>
                <a:cubicBezTo>
                  <a:pt x="1852770" y="4727026"/>
                  <a:pt x="1852770" y="4689581"/>
                  <a:pt x="1864277" y="4675198"/>
                </a:cubicBezTo>
                <a:cubicBezTo>
                  <a:pt x="1887320" y="4646392"/>
                  <a:pt x="1847017" y="4620960"/>
                  <a:pt x="1823974" y="4615215"/>
                </a:cubicBezTo>
                <a:cubicBezTo>
                  <a:pt x="1798069" y="4597919"/>
                  <a:pt x="1800931" y="4574898"/>
                  <a:pt x="1786533" y="4554729"/>
                </a:cubicBezTo>
                <a:cubicBezTo>
                  <a:pt x="1775026" y="4537453"/>
                  <a:pt x="1743339" y="4534581"/>
                  <a:pt x="1735196" y="4523070"/>
                </a:cubicBezTo>
                <a:cubicBezTo>
                  <a:pt x="1726551" y="4508667"/>
                  <a:pt x="1740477" y="4497157"/>
                  <a:pt x="1723187" y="4497157"/>
                </a:cubicBezTo>
                <a:cubicBezTo>
                  <a:pt x="1703508" y="4494264"/>
                  <a:pt x="1700646" y="4479861"/>
                  <a:pt x="1694863" y="4462585"/>
                </a:cubicBezTo>
                <a:cubicBezTo>
                  <a:pt x="1686248" y="4445309"/>
                  <a:pt x="1671850" y="4433798"/>
                  <a:pt x="1674712" y="4413650"/>
                </a:cubicBezTo>
                <a:cubicBezTo>
                  <a:pt x="1674712" y="4396374"/>
                  <a:pt x="1715044" y="4379098"/>
                  <a:pt x="1729442" y="4367568"/>
                </a:cubicBezTo>
                <a:cubicBezTo>
                  <a:pt x="1749594" y="4353184"/>
                  <a:pt x="1746702" y="4353184"/>
                  <a:pt x="1738058" y="4330143"/>
                </a:cubicBezTo>
                <a:cubicBezTo>
                  <a:pt x="1746702" y="4307102"/>
                  <a:pt x="1746702" y="4307102"/>
                  <a:pt x="1746702" y="4307102"/>
                </a:cubicBezTo>
                <a:cubicBezTo>
                  <a:pt x="1760628" y="4321505"/>
                  <a:pt x="1792286" y="4330143"/>
                  <a:pt x="1815329" y="4330143"/>
                </a:cubicBezTo>
                <a:cubicBezTo>
                  <a:pt x="1823974" y="4330143"/>
                  <a:pt x="1841263" y="4330143"/>
                  <a:pt x="1852770" y="4327251"/>
                </a:cubicBezTo>
                <a:cubicBezTo>
                  <a:pt x="1858524" y="4325814"/>
                  <a:pt x="1857801" y="4321495"/>
                  <a:pt x="1856363" y="4316456"/>
                </a:cubicBezTo>
                <a:lnTo>
                  <a:pt x="1855733" y="4302891"/>
                </a:lnTo>
                <a:lnTo>
                  <a:pt x="1855041" y="4302039"/>
                </a:lnTo>
                <a:lnTo>
                  <a:pt x="1855694" y="4302039"/>
                </a:lnTo>
                <a:lnTo>
                  <a:pt x="1855661" y="4301337"/>
                </a:lnTo>
                <a:lnTo>
                  <a:pt x="1856231" y="4302039"/>
                </a:lnTo>
                <a:lnTo>
                  <a:pt x="1857930" y="4302039"/>
                </a:lnTo>
                <a:cubicBezTo>
                  <a:pt x="1860798" y="4310677"/>
                  <a:pt x="1924122" y="4302039"/>
                  <a:pt x="1935636" y="4302039"/>
                </a:cubicBezTo>
                <a:cubicBezTo>
                  <a:pt x="1935636" y="4302039"/>
                  <a:pt x="1935636" y="4302039"/>
                  <a:pt x="1944281" y="4302039"/>
                </a:cubicBezTo>
                <a:cubicBezTo>
                  <a:pt x="1950038" y="4302039"/>
                  <a:pt x="1981690" y="4307804"/>
                  <a:pt x="1987447" y="4302039"/>
                </a:cubicBezTo>
                <a:cubicBezTo>
                  <a:pt x="1993203" y="4293886"/>
                  <a:pt x="1990335" y="4285248"/>
                  <a:pt x="1998960" y="4276610"/>
                </a:cubicBezTo>
                <a:cubicBezTo>
                  <a:pt x="2010474" y="4265080"/>
                  <a:pt x="1998960" y="4250697"/>
                  <a:pt x="1993203" y="4236293"/>
                </a:cubicBezTo>
                <a:cubicBezTo>
                  <a:pt x="1993203" y="4233401"/>
                  <a:pt x="1996092" y="4233401"/>
                  <a:pt x="1993203" y="4230528"/>
                </a:cubicBezTo>
                <a:cubicBezTo>
                  <a:pt x="1990335" y="4224763"/>
                  <a:pt x="1987447" y="4221890"/>
                  <a:pt x="1987447" y="4216125"/>
                </a:cubicBezTo>
                <a:cubicBezTo>
                  <a:pt x="1984579" y="4213252"/>
                  <a:pt x="1984579" y="4207487"/>
                  <a:pt x="1981690" y="4204614"/>
                </a:cubicBezTo>
                <a:cubicBezTo>
                  <a:pt x="1981690" y="4201742"/>
                  <a:pt x="1967308" y="4210380"/>
                  <a:pt x="1961551" y="4204614"/>
                </a:cubicBezTo>
                <a:cubicBezTo>
                  <a:pt x="1958663" y="4201742"/>
                  <a:pt x="1955795" y="4187339"/>
                  <a:pt x="1952906" y="4181573"/>
                </a:cubicBezTo>
                <a:cubicBezTo>
                  <a:pt x="1944281" y="4161425"/>
                  <a:pt x="1909741" y="4181573"/>
                  <a:pt x="1898227" y="4164298"/>
                </a:cubicBezTo>
                <a:cubicBezTo>
                  <a:pt x="1895338" y="4161425"/>
                  <a:pt x="1895338" y="4155660"/>
                  <a:pt x="1889581" y="4152787"/>
                </a:cubicBezTo>
                <a:cubicBezTo>
                  <a:pt x="1878068" y="4147022"/>
                  <a:pt x="1872311" y="4147022"/>
                  <a:pt x="1857930" y="4147022"/>
                </a:cubicBezTo>
                <a:cubicBezTo>
                  <a:pt x="1849284" y="4147022"/>
                  <a:pt x="1852173" y="4126873"/>
                  <a:pt x="1843527" y="4121108"/>
                </a:cubicBezTo>
                <a:cubicBezTo>
                  <a:pt x="1829125" y="4106705"/>
                  <a:pt x="1806098" y="4123981"/>
                  <a:pt x="1806098" y="4095194"/>
                </a:cubicBezTo>
                <a:cubicBezTo>
                  <a:pt x="1806098" y="4086556"/>
                  <a:pt x="1751419" y="4083664"/>
                  <a:pt x="1737491" y="4075026"/>
                </a:cubicBezTo>
                <a:cubicBezTo>
                  <a:pt x="1702951" y="4057750"/>
                  <a:pt x="1668410" y="4072153"/>
                  <a:pt x="1636759" y="4037602"/>
                </a:cubicBezTo>
                <a:cubicBezTo>
                  <a:pt x="1613731" y="4014560"/>
                  <a:pt x="1616599" y="4023198"/>
                  <a:pt x="1590704" y="4034709"/>
                </a:cubicBezTo>
                <a:cubicBezTo>
                  <a:pt x="1582059" y="4037602"/>
                  <a:pt x="1564789" y="4023198"/>
                  <a:pt x="1553275" y="4023198"/>
                </a:cubicBezTo>
                <a:cubicBezTo>
                  <a:pt x="1538873" y="4014560"/>
                  <a:pt x="1527359" y="4000157"/>
                  <a:pt x="1510089" y="3994392"/>
                </a:cubicBezTo>
                <a:cubicBezTo>
                  <a:pt x="1510089" y="3994392"/>
                  <a:pt x="1510089" y="3994392"/>
                  <a:pt x="1464035" y="3980009"/>
                </a:cubicBezTo>
                <a:cubicBezTo>
                  <a:pt x="1438140" y="3971371"/>
                  <a:pt x="1409356" y="3982881"/>
                  <a:pt x="1389197" y="3971371"/>
                </a:cubicBezTo>
                <a:cubicBezTo>
                  <a:pt x="1374795" y="3962733"/>
                  <a:pt x="1374795" y="3985754"/>
                  <a:pt x="1360413" y="3968478"/>
                </a:cubicBezTo>
                <a:cubicBezTo>
                  <a:pt x="1348900" y="3956968"/>
                  <a:pt x="1311965" y="3954095"/>
                  <a:pt x="1311965" y="3948330"/>
                </a:cubicBezTo>
                <a:cubicBezTo>
                  <a:pt x="1306209" y="3939692"/>
                  <a:pt x="1297563" y="3937285"/>
                  <a:pt x="1286050" y="3937285"/>
                </a:cubicBezTo>
                <a:cubicBezTo>
                  <a:pt x="1274536" y="3937285"/>
                  <a:pt x="1268779" y="3951202"/>
                  <a:pt x="1254377" y="3951202"/>
                </a:cubicBezTo>
                <a:cubicBezTo>
                  <a:pt x="1245752" y="3951202"/>
                  <a:pt x="1245752" y="3962733"/>
                  <a:pt x="1239996" y="3965606"/>
                </a:cubicBezTo>
                <a:cubicBezTo>
                  <a:pt x="1239996" y="3965606"/>
                  <a:pt x="1239996" y="3965606"/>
                  <a:pt x="1239996" y="3968478"/>
                </a:cubicBezTo>
                <a:cubicBezTo>
                  <a:pt x="1214080" y="3977116"/>
                  <a:pt x="1196810" y="3965606"/>
                  <a:pt x="1176671" y="3954095"/>
                </a:cubicBezTo>
                <a:cubicBezTo>
                  <a:pt x="1165158" y="3942564"/>
                  <a:pt x="1136374" y="3942564"/>
                  <a:pt x="1124860" y="3948330"/>
                </a:cubicBezTo>
                <a:cubicBezTo>
                  <a:pt x="1110458" y="3956968"/>
                  <a:pt x="1107569" y="3974243"/>
                  <a:pt x="1096056" y="3982881"/>
                </a:cubicBezTo>
                <a:cubicBezTo>
                  <a:pt x="1090299" y="3985754"/>
                  <a:pt x="1081674" y="3991519"/>
                  <a:pt x="1078786" y="3997285"/>
                </a:cubicBezTo>
                <a:cubicBezTo>
                  <a:pt x="1070161" y="4011688"/>
                  <a:pt x="1075917" y="4011688"/>
                  <a:pt x="1058647" y="4017433"/>
                </a:cubicBezTo>
                <a:cubicBezTo>
                  <a:pt x="1038488" y="4020326"/>
                  <a:pt x="1035620" y="4034709"/>
                  <a:pt x="1032731" y="4051985"/>
                </a:cubicBezTo>
                <a:cubicBezTo>
                  <a:pt x="1032731" y="4060643"/>
                  <a:pt x="1021218" y="4054877"/>
                  <a:pt x="1015461" y="4057750"/>
                </a:cubicBezTo>
                <a:cubicBezTo>
                  <a:pt x="989566" y="4072153"/>
                  <a:pt x="967013" y="4080791"/>
                  <a:pt x="941098" y="4092302"/>
                </a:cubicBezTo>
                <a:cubicBezTo>
                  <a:pt x="923827" y="4098067"/>
                  <a:pt x="920959" y="4112470"/>
                  <a:pt x="897932" y="4109577"/>
                </a:cubicBezTo>
                <a:cubicBezTo>
                  <a:pt x="883530" y="4115343"/>
                  <a:pt x="869149" y="4095194"/>
                  <a:pt x="848989" y="4095194"/>
                </a:cubicBezTo>
                <a:cubicBezTo>
                  <a:pt x="831719" y="4098067"/>
                  <a:pt x="808692" y="4109577"/>
                  <a:pt x="791422" y="4112470"/>
                </a:cubicBezTo>
                <a:cubicBezTo>
                  <a:pt x="774151" y="4118215"/>
                  <a:pt x="779908" y="4129746"/>
                  <a:pt x="768395" y="4138384"/>
                </a:cubicBezTo>
                <a:cubicBezTo>
                  <a:pt x="759749" y="4149894"/>
                  <a:pt x="751124" y="4155660"/>
                  <a:pt x="736722" y="4158532"/>
                </a:cubicBezTo>
                <a:cubicBezTo>
                  <a:pt x="733854" y="4158532"/>
                  <a:pt x="728097" y="4175808"/>
                  <a:pt x="725209" y="4181573"/>
                </a:cubicBezTo>
                <a:cubicBezTo>
                  <a:pt x="707938" y="4198849"/>
                  <a:pt x="705070" y="4219018"/>
                  <a:pt x="679154" y="4219018"/>
                </a:cubicBezTo>
                <a:cubicBezTo>
                  <a:pt x="679154" y="4233401"/>
                  <a:pt x="673398" y="4273718"/>
                  <a:pt x="653239" y="4273718"/>
                </a:cubicBezTo>
                <a:cubicBezTo>
                  <a:pt x="653239" y="4278997"/>
                  <a:pt x="661884" y="4287635"/>
                  <a:pt x="661884" y="4296759"/>
                </a:cubicBezTo>
                <a:cubicBezTo>
                  <a:pt x="653239" y="4316442"/>
                  <a:pt x="644614" y="4325080"/>
                  <a:pt x="630212" y="4316442"/>
                </a:cubicBezTo>
                <a:cubicBezTo>
                  <a:pt x="610073" y="4307804"/>
                  <a:pt x="604316" y="4322207"/>
                  <a:pt x="592803" y="4330845"/>
                </a:cubicBezTo>
                <a:cubicBezTo>
                  <a:pt x="566887" y="4353866"/>
                  <a:pt x="547223" y="4388438"/>
                  <a:pt x="527064" y="4411459"/>
                </a:cubicBezTo>
                <a:cubicBezTo>
                  <a:pt x="521308" y="4420097"/>
                  <a:pt x="515551" y="4425862"/>
                  <a:pt x="512683" y="4434500"/>
                </a:cubicBezTo>
                <a:cubicBezTo>
                  <a:pt x="512683" y="4434500"/>
                  <a:pt x="512683" y="4434500"/>
                  <a:pt x="466629" y="4399948"/>
                </a:cubicBezTo>
                <a:lnTo>
                  <a:pt x="466463" y="4400097"/>
                </a:lnTo>
                <a:lnTo>
                  <a:pt x="492319" y="4419489"/>
                </a:lnTo>
                <a:cubicBezTo>
                  <a:pt x="511742" y="4434057"/>
                  <a:pt x="511742" y="4434057"/>
                  <a:pt x="511742" y="4434057"/>
                </a:cubicBezTo>
                <a:cubicBezTo>
                  <a:pt x="503107" y="4445570"/>
                  <a:pt x="500230" y="4459960"/>
                  <a:pt x="500230" y="4471466"/>
                </a:cubicBezTo>
                <a:lnTo>
                  <a:pt x="497446" y="4479826"/>
                </a:lnTo>
                <a:lnTo>
                  <a:pt x="498281" y="4480582"/>
                </a:lnTo>
                <a:cubicBezTo>
                  <a:pt x="498281" y="4492093"/>
                  <a:pt x="492524" y="4503603"/>
                  <a:pt x="489656" y="4515134"/>
                </a:cubicBezTo>
                <a:cubicBezTo>
                  <a:pt x="483899" y="4532410"/>
                  <a:pt x="481010" y="4543920"/>
                  <a:pt x="469497" y="4555451"/>
                </a:cubicBezTo>
                <a:cubicBezTo>
                  <a:pt x="466629" y="4564089"/>
                  <a:pt x="460872" y="4569854"/>
                  <a:pt x="455115" y="4578492"/>
                </a:cubicBezTo>
                <a:cubicBezTo>
                  <a:pt x="449358" y="4584237"/>
                  <a:pt x="443602" y="4590002"/>
                  <a:pt x="440713" y="4595768"/>
                </a:cubicBezTo>
                <a:cubicBezTo>
                  <a:pt x="437845" y="4598640"/>
                  <a:pt x="437845" y="4601513"/>
                  <a:pt x="432088" y="4607278"/>
                </a:cubicBezTo>
                <a:cubicBezTo>
                  <a:pt x="429199" y="4607278"/>
                  <a:pt x="429199" y="4610151"/>
                  <a:pt x="429199" y="4610151"/>
                </a:cubicBezTo>
                <a:cubicBezTo>
                  <a:pt x="429199" y="4610151"/>
                  <a:pt x="429199" y="4610151"/>
                  <a:pt x="354361" y="4564089"/>
                </a:cubicBezTo>
                <a:cubicBezTo>
                  <a:pt x="354361" y="4564089"/>
                  <a:pt x="354361" y="4564089"/>
                  <a:pt x="331334" y="4529537"/>
                </a:cubicBezTo>
                <a:cubicBezTo>
                  <a:pt x="342848" y="4518006"/>
                  <a:pt x="357229" y="4509368"/>
                  <a:pt x="357229" y="4492093"/>
                </a:cubicBezTo>
                <a:cubicBezTo>
                  <a:pt x="357229" y="4469052"/>
                  <a:pt x="374500" y="4466179"/>
                  <a:pt x="388902" y="4451776"/>
                </a:cubicBezTo>
                <a:cubicBezTo>
                  <a:pt x="403304" y="4437372"/>
                  <a:pt x="403304" y="4414352"/>
                  <a:pt x="417686" y="4397076"/>
                </a:cubicBezTo>
                <a:cubicBezTo>
                  <a:pt x="426331" y="4391310"/>
                  <a:pt x="420575" y="4379780"/>
                  <a:pt x="411929" y="4374035"/>
                </a:cubicBezTo>
                <a:cubicBezTo>
                  <a:pt x="403304" y="4365397"/>
                  <a:pt x="383145" y="4359631"/>
                  <a:pt x="371632" y="4350993"/>
                </a:cubicBezTo>
                <a:cubicBezTo>
                  <a:pt x="360118" y="4342356"/>
                  <a:pt x="360118" y="4327952"/>
                  <a:pt x="342848" y="4319314"/>
                </a:cubicBezTo>
                <a:cubicBezTo>
                  <a:pt x="308307" y="4307804"/>
                  <a:pt x="293905" y="4276610"/>
                  <a:pt x="262253" y="4262207"/>
                </a:cubicBezTo>
                <a:cubicBezTo>
                  <a:pt x="262253" y="4262207"/>
                  <a:pt x="262253" y="4262207"/>
                  <a:pt x="204686" y="4236293"/>
                </a:cubicBezTo>
                <a:cubicBezTo>
                  <a:pt x="219067" y="4219018"/>
                  <a:pt x="244983" y="4181573"/>
                  <a:pt x="250740" y="4161425"/>
                </a:cubicBezTo>
                <a:cubicBezTo>
                  <a:pt x="256496" y="4132618"/>
                  <a:pt x="198929" y="4135511"/>
                  <a:pt x="224824" y="4106705"/>
                </a:cubicBezTo>
                <a:cubicBezTo>
                  <a:pt x="236337" y="4092302"/>
                  <a:pt x="250740" y="4077919"/>
                  <a:pt x="262253" y="4063515"/>
                </a:cubicBezTo>
                <a:cubicBezTo>
                  <a:pt x="279523" y="4034709"/>
                  <a:pt x="285280" y="4011688"/>
                  <a:pt x="296794" y="3982881"/>
                </a:cubicBezTo>
                <a:cubicBezTo>
                  <a:pt x="302551" y="3968478"/>
                  <a:pt x="311175" y="3956968"/>
                  <a:pt x="316932" y="3942564"/>
                </a:cubicBezTo>
                <a:cubicBezTo>
                  <a:pt x="316932" y="3942564"/>
                  <a:pt x="316932" y="3942564"/>
                  <a:pt x="394659" y="3882585"/>
                </a:cubicBezTo>
                <a:cubicBezTo>
                  <a:pt x="394659" y="3882585"/>
                  <a:pt x="394659" y="3882585"/>
                  <a:pt x="380257" y="3868181"/>
                </a:cubicBezTo>
                <a:cubicBezTo>
                  <a:pt x="380257" y="3868181"/>
                  <a:pt x="380257" y="3868181"/>
                  <a:pt x="394659" y="3850906"/>
                </a:cubicBezTo>
                <a:cubicBezTo>
                  <a:pt x="394659" y="3850906"/>
                  <a:pt x="394659" y="3850906"/>
                  <a:pt x="302551" y="3758761"/>
                </a:cubicBezTo>
                <a:cubicBezTo>
                  <a:pt x="302551" y="3758761"/>
                  <a:pt x="302551" y="3758761"/>
                  <a:pt x="357229" y="3706914"/>
                </a:cubicBezTo>
                <a:cubicBezTo>
                  <a:pt x="374500" y="3692531"/>
                  <a:pt x="397547" y="3663724"/>
                  <a:pt x="414818" y="3652214"/>
                </a:cubicBezTo>
                <a:cubicBezTo>
                  <a:pt x="432088" y="3643576"/>
                  <a:pt x="434956" y="3643576"/>
                  <a:pt x="446470" y="3629172"/>
                </a:cubicBezTo>
                <a:cubicBezTo>
                  <a:pt x="457983" y="3617662"/>
                  <a:pt x="472385" y="3600366"/>
                  <a:pt x="483899" y="3588856"/>
                </a:cubicBezTo>
                <a:cubicBezTo>
                  <a:pt x="492524" y="3583090"/>
                  <a:pt x="504037" y="3583090"/>
                  <a:pt x="509794" y="3574452"/>
                </a:cubicBezTo>
                <a:cubicBezTo>
                  <a:pt x="527064" y="3554304"/>
                  <a:pt x="547223" y="3539901"/>
                  <a:pt x="569776" y="3523110"/>
                </a:cubicBezTo>
                <a:cubicBezTo>
                  <a:pt x="587046" y="3497197"/>
                  <a:pt x="621587" y="3477028"/>
                  <a:pt x="633100" y="3445349"/>
                </a:cubicBezTo>
                <a:cubicBezTo>
                  <a:pt x="641725" y="3416563"/>
                  <a:pt x="676286" y="3407925"/>
                  <a:pt x="699313" y="3393522"/>
                </a:cubicBezTo>
                <a:cubicBezTo>
                  <a:pt x="699313" y="3393522"/>
                  <a:pt x="699313" y="3393522"/>
                  <a:pt x="840344" y="3307143"/>
                </a:cubicBezTo>
                <a:cubicBezTo>
                  <a:pt x="851878" y="3301377"/>
                  <a:pt x="840344" y="3284102"/>
                  <a:pt x="857635" y="3286974"/>
                </a:cubicBezTo>
                <a:cubicBezTo>
                  <a:pt x="872017" y="3292739"/>
                  <a:pt x="886419" y="3286974"/>
                  <a:pt x="886419" y="3269698"/>
                </a:cubicBezTo>
                <a:cubicBezTo>
                  <a:pt x="889287" y="3220743"/>
                  <a:pt x="918071" y="3232274"/>
                  <a:pt x="957893" y="3214978"/>
                </a:cubicBezTo>
                <a:cubicBezTo>
                  <a:pt x="972296" y="3209233"/>
                  <a:pt x="998191" y="3191957"/>
                  <a:pt x="1003948" y="3178039"/>
                </a:cubicBezTo>
                <a:cubicBezTo>
                  <a:pt x="1006836" y="3163151"/>
                  <a:pt x="1006836" y="3146360"/>
                  <a:pt x="1015461" y="3131957"/>
                </a:cubicBezTo>
                <a:cubicBezTo>
                  <a:pt x="1021218" y="3120447"/>
                  <a:pt x="1006836" y="3114681"/>
                  <a:pt x="1006836" y="3106043"/>
                </a:cubicBezTo>
                <a:cubicBezTo>
                  <a:pt x="989566" y="3085875"/>
                  <a:pt x="983809" y="3085875"/>
                  <a:pt x="975638" y="3059961"/>
                </a:cubicBezTo>
                <a:cubicBezTo>
                  <a:pt x="967013" y="3039813"/>
                  <a:pt x="980921" y="3028282"/>
                  <a:pt x="987152" y="3011492"/>
                </a:cubicBezTo>
                <a:cubicBezTo>
                  <a:pt x="989566" y="2999981"/>
                  <a:pt x="989566" y="2985578"/>
                  <a:pt x="995323" y="2976940"/>
                </a:cubicBezTo>
                <a:cubicBezTo>
                  <a:pt x="1003948" y="2962537"/>
                  <a:pt x="1012593" y="2948134"/>
                  <a:pt x="1018350" y="2933751"/>
                </a:cubicBezTo>
                <a:cubicBezTo>
                  <a:pt x="1018350" y="2930858"/>
                  <a:pt x="1021218" y="2927985"/>
                  <a:pt x="1021218" y="2925113"/>
                </a:cubicBezTo>
                <a:cubicBezTo>
                  <a:pt x="1021218" y="2925113"/>
                  <a:pt x="1021218" y="2925113"/>
                  <a:pt x="1050002" y="2939496"/>
                </a:cubicBezTo>
                <a:cubicBezTo>
                  <a:pt x="1073029" y="2945261"/>
                  <a:pt x="1098945" y="2936623"/>
                  <a:pt x="1119104" y="2925113"/>
                </a:cubicBezTo>
                <a:cubicBezTo>
                  <a:pt x="1136374" y="2916475"/>
                  <a:pt x="1153644" y="2919348"/>
                  <a:pt x="1168026" y="2907837"/>
                </a:cubicBezTo>
                <a:cubicBezTo>
                  <a:pt x="1179539" y="2896306"/>
                  <a:pt x="1188185" y="2881903"/>
                  <a:pt x="1202566" y="2873265"/>
                </a:cubicBezTo>
                <a:cubicBezTo>
                  <a:pt x="1222725" y="2858882"/>
                  <a:pt x="1251509" y="2850244"/>
                  <a:pt x="1271647" y="2835841"/>
                </a:cubicBezTo>
                <a:cubicBezTo>
                  <a:pt x="1294675" y="2818565"/>
                  <a:pt x="1323479" y="2832948"/>
                  <a:pt x="1348900" y="2818565"/>
                </a:cubicBezTo>
                <a:cubicBezTo>
                  <a:pt x="1374795" y="2812800"/>
                  <a:pt x="1386308" y="2804162"/>
                  <a:pt x="1400711" y="2781606"/>
                </a:cubicBezTo>
                <a:cubicBezTo>
                  <a:pt x="1426626" y="2744162"/>
                  <a:pt x="1452521" y="2726886"/>
                  <a:pt x="1489951" y="2706738"/>
                </a:cubicBezTo>
                <a:cubicBezTo>
                  <a:pt x="1504332" y="2698100"/>
                  <a:pt x="1559032" y="2663548"/>
                  <a:pt x="1573413" y="2672186"/>
                </a:cubicBezTo>
                <a:cubicBezTo>
                  <a:pt x="1590704" y="2677931"/>
                  <a:pt x="1536005" y="2741289"/>
                  <a:pt x="1573413" y="2767203"/>
                </a:cubicBezTo>
                <a:cubicBezTo>
                  <a:pt x="1590704" y="2778734"/>
                  <a:pt x="1605086" y="2784014"/>
                  <a:pt x="1605086" y="2807035"/>
                </a:cubicBezTo>
                <a:cubicBezTo>
                  <a:pt x="1605086" y="2827203"/>
                  <a:pt x="1599329" y="2841606"/>
                  <a:pt x="1619488" y="2853117"/>
                </a:cubicBezTo>
                <a:cubicBezTo>
                  <a:pt x="1619488" y="2853117"/>
                  <a:pt x="1619488" y="2853117"/>
                  <a:pt x="1628482" y="2861755"/>
                </a:cubicBezTo>
                <a:lnTo>
                  <a:pt x="1641022" y="2873799"/>
                </a:lnTo>
                <a:lnTo>
                  <a:pt x="1642177" y="2871680"/>
                </a:lnTo>
                <a:lnTo>
                  <a:pt x="1629506" y="2859524"/>
                </a:lnTo>
                <a:cubicBezTo>
                  <a:pt x="1620509" y="2850894"/>
                  <a:pt x="1620509" y="2850894"/>
                  <a:pt x="1620509" y="2850894"/>
                </a:cubicBezTo>
                <a:cubicBezTo>
                  <a:pt x="1600348" y="2839390"/>
                  <a:pt x="1606112" y="2825005"/>
                  <a:pt x="1606112" y="2804864"/>
                </a:cubicBezTo>
                <a:cubicBezTo>
                  <a:pt x="1606112" y="2781849"/>
                  <a:pt x="1591715" y="2776571"/>
                  <a:pt x="1574436" y="2765068"/>
                </a:cubicBezTo>
                <a:cubicBezTo>
                  <a:pt x="1537009" y="2739180"/>
                  <a:pt x="1591715" y="2675883"/>
                  <a:pt x="1574436" y="2670127"/>
                </a:cubicBezTo>
                <a:cubicBezTo>
                  <a:pt x="1560039" y="2661498"/>
                  <a:pt x="1505334" y="2696024"/>
                  <a:pt x="1490937" y="2704653"/>
                </a:cubicBezTo>
                <a:cubicBezTo>
                  <a:pt x="1453510" y="2724794"/>
                  <a:pt x="1427598" y="2742053"/>
                  <a:pt x="1401686" y="2779453"/>
                </a:cubicBezTo>
                <a:cubicBezTo>
                  <a:pt x="1387289" y="2801990"/>
                  <a:pt x="1375774" y="2810620"/>
                  <a:pt x="1349862" y="2816376"/>
                </a:cubicBezTo>
                <a:cubicBezTo>
                  <a:pt x="1324432" y="2830753"/>
                  <a:pt x="1295638" y="2816376"/>
                  <a:pt x="1272608" y="2833635"/>
                </a:cubicBezTo>
                <a:cubicBezTo>
                  <a:pt x="1252448" y="2848020"/>
                  <a:pt x="1223654" y="2856649"/>
                  <a:pt x="1203505" y="2871035"/>
                </a:cubicBezTo>
                <a:cubicBezTo>
                  <a:pt x="1189108" y="2879664"/>
                  <a:pt x="1180463" y="2894049"/>
                  <a:pt x="1168948" y="2905553"/>
                </a:cubicBezTo>
                <a:cubicBezTo>
                  <a:pt x="1154551" y="2917064"/>
                  <a:pt x="1137284" y="2914182"/>
                  <a:pt x="1120006" y="2922820"/>
                </a:cubicBezTo>
                <a:cubicBezTo>
                  <a:pt x="1099857" y="2934323"/>
                  <a:pt x="1073934" y="2942953"/>
                  <a:pt x="1050903" y="2937205"/>
                </a:cubicBezTo>
                <a:cubicBezTo>
                  <a:pt x="1022110" y="2922820"/>
                  <a:pt x="1022110" y="2922820"/>
                  <a:pt x="1022110" y="2922820"/>
                </a:cubicBezTo>
                <a:cubicBezTo>
                  <a:pt x="1024991" y="2908434"/>
                  <a:pt x="1027873" y="2894049"/>
                  <a:pt x="1030755" y="2879664"/>
                </a:cubicBezTo>
                <a:cubicBezTo>
                  <a:pt x="1033636" y="2859523"/>
                  <a:pt x="1027873" y="2810620"/>
                  <a:pt x="1039388" y="2796712"/>
                </a:cubicBezTo>
                <a:cubicBezTo>
                  <a:pt x="1001961" y="2727668"/>
                  <a:pt x="1001961" y="2727668"/>
                  <a:pt x="1001961" y="2727668"/>
                </a:cubicBezTo>
                <a:cubicBezTo>
                  <a:pt x="993327" y="2713283"/>
                  <a:pt x="965016" y="2701780"/>
                  <a:pt x="984682" y="2687394"/>
                </a:cubicBezTo>
                <a:cubicBezTo>
                  <a:pt x="1022110" y="2661498"/>
                  <a:pt x="1039388" y="2612594"/>
                  <a:pt x="1073934" y="2586698"/>
                </a:cubicBezTo>
                <a:cubicBezTo>
                  <a:pt x="1105609" y="2563683"/>
                  <a:pt x="1088331" y="2546424"/>
                  <a:pt x="1120006" y="2569439"/>
                </a:cubicBezTo>
                <a:cubicBezTo>
                  <a:pt x="1128639" y="2578068"/>
                  <a:pt x="1140166" y="2566565"/>
                  <a:pt x="1148800" y="2563683"/>
                </a:cubicBezTo>
                <a:cubicBezTo>
                  <a:pt x="1189108" y="2543550"/>
                  <a:pt x="1240932" y="2543550"/>
                  <a:pt x="1281241" y="2517654"/>
                </a:cubicBezTo>
                <a:cubicBezTo>
                  <a:pt x="1304272" y="2503268"/>
                  <a:pt x="1298520" y="2494639"/>
                  <a:pt x="1324432" y="2494639"/>
                </a:cubicBezTo>
                <a:cubicBezTo>
                  <a:pt x="1347462" y="2494639"/>
                  <a:pt x="1375774" y="2494639"/>
                  <a:pt x="1390171" y="2477380"/>
                </a:cubicBezTo>
                <a:cubicBezTo>
                  <a:pt x="1401686" y="2465869"/>
                  <a:pt x="1416083" y="2454365"/>
                  <a:pt x="1421846" y="2440458"/>
                </a:cubicBezTo>
                <a:cubicBezTo>
                  <a:pt x="1424716" y="2428954"/>
                  <a:pt x="1424716" y="2417443"/>
                  <a:pt x="1430479" y="2405940"/>
                </a:cubicBezTo>
                <a:cubicBezTo>
                  <a:pt x="1441995" y="2388672"/>
                  <a:pt x="1465025" y="2371413"/>
                  <a:pt x="1488067" y="2365658"/>
                </a:cubicBezTo>
                <a:cubicBezTo>
                  <a:pt x="1505334" y="2359910"/>
                  <a:pt x="1513979" y="2359910"/>
                  <a:pt x="1525494" y="2348399"/>
                </a:cubicBezTo>
                <a:cubicBezTo>
                  <a:pt x="1534127" y="2339769"/>
                  <a:pt x="1568673" y="2319628"/>
                  <a:pt x="1568673" y="2313873"/>
                </a:cubicBezTo>
                <a:cubicBezTo>
                  <a:pt x="1554288" y="2308125"/>
                  <a:pt x="1519731" y="2276481"/>
                  <a:pt x="1513979" y="2264969"/>
                </a:cubicBezTo>
                <a:cubicBezTo>
                  <a:pt x="1522612" y="2256340"/>
                  <a:pt x="1545643" y="2250584"/>
                  <a:pt x="1542761" y="2239081"/>
                </a:cubicBezTo>
                <a:cubicBezTo>
                  <a:pt x="1539891" y="2227569"/>
                  <a:pt x="1537009" y="2218940"/>
                  <a:pt x="1548524" y="2210310"/>
                </a:cubicBezTo>
                <a:lnTo>
                  <a:pt x="1554288" y="2207428"/>
                </a:lnTo>
                <a:cubicBezTo>
                  <a:pt x="1568673" y="2190169"/>
                  <a:pt x="1614745" y="2221814"/>
                  <a:pt x="1617627" y="2198799"/>
                </a:cubicBezTo>
                <a:cubicBezTo>
                  <a:pt x="1617627" y="2172910"/>
                  <a:pt x="1600348" y="2149896"/>
                  <a:pt x="1626260" y="2135511"/>
                </a:cubicBezTo>
                <a:cubicBezTo>
                  <a:pt x="1640657" y="2129755"/>
                  <a:pt x="1652172" y="2115370"/>
                  <a:pt x="1669451" y="2109622"/>
                </a:cubicBezTo>
                <a:cubicBezTo>
                  <a:pt x="1683848" y="2106740"/>
                  <a:pt x="1709760" y="2095237"/>
                  <a:pt x="1723674" y="2086599"/>
                </a:cubicBezTo>
                <a:cubicBezTo>
                  <a:pt x="1738553" y="2080852"/>
                  <a:pt x="1743823" y="2066466"/>
                  <a:pt x="1755350" y="2061188"/>
                </a:cubicBezTo>
                <a:cubicBezTo>
                  <a:pt x="1761101" y="2061188"/>
                  <a:pt x="1804292" y="2023788"/>
                  <a:pt x="1812926" y="2018041"/>
                </a:cubicBezTo>
                <a:cubicBezTo>
                  <a:pt x="1819410" y="2011563"/>
                  <a:pt x="1850182" y="1996997"/>
                  <a:pt x="1860304" y="1984054"/>
                </a:cubicBezTo>
                <a:lnTo>
                  <a:pt x="1861807" y="1972559"/>
                </a:lnTo>
                <a:lnTo>
                  <a:pt x="1856227" y="1969777"/>
                </a:lnTo>
                <a:cubicBezTo>
                  <a:pt x="1841839" y="1961142"/>
                  <a:pt x="1807289" y="1966895"/>
                  <a:pt x="1824558" y="1943882"/>
                </a:cubicBezTo>
                <a:cubicBezTo>
                  <a:pt x="1836078" y="1929494"/>
                  <a:pt x="1873508" y="1932366"/>
                  <a:pt x="1885017" y="1912234"/>
                </a:cubicBezTo>
                <a:cubicBezTo>
                  <a:pt x="1887897" y="1900728"/>
                  <a:pt x="1887897" y="1889212"/>
                  <a:pt x="1896537" y="1880586"/>
                </a:cubicBezTo>
                <a:cubicBezTo>
                  <a:pt x="1905178" y="1869080"/>
                  <a:pt x="1922446" y="1866199"/>
                  <a:pt x="1931087" y="1854692"/>
                </a:cubicBezTo>
                <a:cubicBezTo>
                  <a:pt x="1945488" y="1834551"/>
                  <a:pt x="1982905" y="1825916"/>
                  <a:pt x="1991546" y="1802903"/>
                </a:cubicBezTo>
                <a:cubicBezTo>
                  <a:pt x="2000186" y="1779889"/>
                  <a:pt x="2000186" y="1779889"/>
                  <a:pt x="2017455" y="1768373"/>
                </a:cubicBezTo>
                <a:cubicBezTo>
                  <a:pt x="2028976" y="1762620"/>
                  <a:pt x="2026096" y="1742488"/>
                  <a:pt x="2037616" y="1736726"/>
                </a:cubicBezTo>
                <a:cubicBezTo>
                  <a:pt x="2043377" y="1736726"/>
                  <a:pt x="2049137" y="1728100"/>
                  <a:pt x="2049137" y="1722347"/>
                </a:cubicBezTo>
                <a:cubicBezTo>
                  <a:pt x="2049137" y="1705561"/>
                  <a:pt x="2034736" y="1716594"/>
                  <a:pt x="2046257" y="1694054"/>
                </a:cubicBezTo>
                <a:cubicBezTo>
                  <a:pt x="2049137" y="1687818"/>
                  <a:pt x="2046257" y="1676311"/>
                  <a:pt x="2046257" y="1671041"/>
                </a:cubicBezTo>
                <a:cubicBezTo>
                  <a:pt x="2040497" y="1653772"/>
                  <a:pt x="2026096" y="1622124"/>
                  <a:pt x="2028976" y="1604864"/>
                </a:cubicBezTo>
                <a:cubicBezTo>
                  <a:pt x="2037616" y="1561710"/>
                  <a:pt x="2075046" y="1587604"/>
                  <a:pt x="2103836" y="1578970"/>
                </a:cubicBezTo>
                <a:cubicBezTo>
                  <a:pt x="2123511" y="1576098"/>
                  <a:pt x="2141266" y="1570344"/>
                  <a:pt x="2161414" y="1564582"/>
                </a:cubicBezTo>
                <a:cubicBezTo>
                  <a:pt x="2178209" y="1527180"/>
                  <a:pt x="2178209" y="1527180"/>
                  <a:pt x="2178209" y="1527180"/>
                </a:cubicBezTo>
                <a:cubicBezTo>
                  <a:pt x="2181089" y="1512802"/>
                  <a:pt x="2186850" y="1478273"/>
                  <a:pt x="2201251" y="1472519"/>
                </a:cubicBezTo>
                <a:cubicBezTo>
                  <a:pt x="2218519" y="1469638"/>
                  <a:pt x="2267470" y="1484026"/>
                  <a:pt x="2267470" y="1455259"/>
                </a:cubicBezTo>
                <a:cubicBezTo>
                  <a:pt x="2267470" y="1420730"/>
                  <a:pt x="2261710" y="1366069"/>
                  <a:pt x="2224280" y="1360316"/>
                </a:cubicBezTo>
                <a:cubicBezTo>
                  <a:pt x="2204131" y="1357435"/>
                  <a:pt x="2215639" y="1348809"/>
                  <a:pt x="2207011" y="1343056"/>
                </a:cubicBezTo>
                <a:cubicBezTo>
                  <a:pt x="2198370" y="1340175"/>
                  <a:pt x="2186850" y="1343056"/>
                  <a:pt x="2175329" y="1334421"/>
                </a:cubicBezTo>
                <a:cubicBezTo>
                  <a:pt x="2166701" y="1328668"/>
                  <a:pt x="2155180" y="1351681"/>
                  <a:pt x="2149906" y="1357435"/>
                </a:cubicBezTo>
                <a:cubicBezTo>
                  <a:pt x="2132151" y="1377576"/>
                  <a:pt x="2111990" y="1368941"/>
                  <a:pt x="2089435" y="1368941"/>
                </a:cubicBezTo>
                <a:cubicBezTo>
                  <a:pt x="2054885" y="1371822"/>
                  <a:pt x="2023215" y="1377576"/>
                  <a:pt x="1991546" y="1386211"/>
                </a:cubicBezTo>
                <a:cubicBezTo>
                  <a:pt x="1974277" y="1391964"/>
                  <a:pt x="1968517" y="1380457"/>
                  <a:pt x="1954116" y="1380457"/>
                </a:cubicBezTo>
                <a:cubicBezTo>
                  <a:pt x="1939728" y="1380457"/>
                  <a:pt x="1890777" y="1417858"/>
                  <a:pt x="1899417" y="1386211"/>
                </a:cubicBezTo>
                <a:cubicBezTo>
                  <a:pt x="1899417" y="1357435"/>
                  <a:pt x="1902298" y="1322915"/>
                  <a:pt x="1933967" y="1311408"/>
                </a:cubicBezTo>
                <a:cubicBezTo>
                  <a:pt x="1982905" y="1297494"/>
                  <a:pt x="1948356" y="1274481"/>
                  <a:pt x="1980038" y="1251468"/>
                </a:cubicBezTo>
                <a:cubicBezTo>
                  <a:pt x="2000186" y="1234198"/>
                  <a:pt x="2028976" y="1237080"/>
                  <a:pt x="2034736" y="1202551"/>
                </a:cubicBezTo>
                <a:cubicBezTo>
                  <a:pt x="2037616" y="1176665"/>
                  <a:pt x="2014587" y="1142136"/>
                  <a:pt x="2057765" y="1147889"/>
                </a:cubicBezTo>
                <a:cubicBezTo>
                  <a:pt x="2080807" y="1150771"/>
                  <a:pt x="2092315" y="1133502"/>
                  <a:pt x="2098075" y="1116242"/>
                </a:cubicBezTo>
                <a:cubicBezTo>
                  <a:pt x="2103836" y="1098982"/>
                  <a:pt x="2126865" y="1107607"/>
                  <a:pt x="2143659" y="1101854"/>
                </a:cubicBezTo>
                <a:cubicBezTo>
                  <a:pt x="2175329" y="1078840"/>
                  <a:pt x="2149906" y="1052946"/>
                  <a:pt x="2129745" y="1032805"/>
                </a:cubicBezTo>
                <a:cubicBezTo>
                  <a:pt x="2123511" y="1027051"/>
                  <a:pt x="2126865" y="972390"/>
                  <a:pt x="2135031" y="963756"/>
                </a:cubicBezTo>
                <a:cubicBezTo>
                  <a:pt x="2192610" y="909578"/>
                  <a:pt x="2235800" y="960884"/>
                  <a:pt x="2299139" y="981025"/>
                </a:cubicBezTo>
                <a:cubicBezTo>
                  <a:pt x="2336569" y="995404"/>
                  <a:pt x="2411429" y="926838"/>
                  <a:pt x="2437338" y="940742"/>
                </a:cubicBezTo>
                <a:cubicBezTo>
                  <a:pt x="2494917" y="975262"/>
                  <a:pt x="2494917" y="975262"/>
                  <a:pt x="2494917" y="975262"/>
                </a:cubicBezTo>
                <a:cubicBezTo>
                  <a:pt x="2529467" y="992532"/>
                  <a:pt x="2543381" y="960884"/>
                  <a:pt x="2569303" y="960884"/>
                </a:cubicBezTo>
                <a:cubicBezTo>
                  <a:pt x="2569303" y="978144"/>
                  <a:pt x="2552022" y="989650"/>
                  <a:pt x="2543381" y="1001157"/>
                </a:cubicBezTo>
                <a:cubicBezTo>
                  <a:pt x="2529467" y="1021298"/>
                  <a:pt x="2526113" y="1032805"/>
                  <a:pt x="2517959" y="1055827"/>
                </a:cubicBezTo>
                <a:cubicBezTo>
                  <a:pt x="2517959" y="1073087"/>
                  <a:pt x="2523233" y="1113370"/>
                  <a:pt x="2503084" y="1124876"/>
                </a:cubicBezTo>
                <a:cubicBezTo>
                  <a:pt x="2503084" y="1127748"/>
                  <a:pt x="2529467" y="1127748"/>
                  <a:pt x="2532347" y="1127748"/>
                </a:cubicBezTo>
                <a:cubicBezTo>
                  <a:pt x="2543381" y="1127748"/>
                  <a:pt x="2554902" y="1130630"/>
                  <a:pt x="2566423" y="1139255"/>
                </a:cubicBezTo>
                <a:cubicBezTo>
                  <a:pt x="2592332" y="1156524"/>
                  <a:pt x="2618241" y="1113370"/>
                  <a:pt x="2635522" y="1139255"/>
                </a:cubicBezTo>
                <a:cubicBezTo>
                  <a:pt x="2644151" y="1150771"/>
                  <a:pt x="2655671" y="1162277"/>
                  <a:pt x="2655671" y="1176665"/>
                </a:cubicBezTo>
                <a:cubicBezTo>
                  <a:pt x="2655671" y="1202551"/>
                  <a:pt x="2681580" y="1182419"/>
                  <a:pt x="2695981" y="1173784"/>
                </a:cubicBezTo>
                <a:cubicBezTo>
                  <a:pt x="2721891" y="1159396"/>
                  <a:pt x="2759320" y="1153643"/>
                  <a:pt x="2782349" y="1136383"/>
                </a:cubicBezTo>
                <a:cubicBezTo>
                  <a:pt x="2788110" y="1133506"/>
                  <a:pt x="2795310" y="1132068"/>
                  <a:pt x="2802869" y="1130989"/>
                </a:cubicBezTo>
                <a:lnTo>
                  <a:pt x="2825355" y="1127775"/>
                </a:lnTo>
                <a:lnTo>
                  <a:pt x="2825213" y="1127206"/>
                </a:lnTo>
                <a:cubicBezTo>
                  <a:pt x="2830967" y="1125768"/>
                  <a:pt x="2834563" y="1124331"/>
                  <a:pt x="2838160" y="1124331"/>
                </a:cubicBezTo>
                <a:cubicBezTo>
                  <a:pt x="2841757" y="1124331"/>
                  <a:pt x="2845356" y="1125768"/>
                  <a:pt x="2851115" y="1130080"/>
                </a:cubicBezTo>
                <a:cubicBezTo>
                  <a:pt x="2871264" y="1144459"/>
                  <a:pt x="2893815" y="1153089"/>
                  <a:pt x="2920202" y="1150209"/>
                </a:cubicBezTo>
                <a:cubicBezTo>
                  <a:pt x="2925471" y="1150209"/>
                  <a:pt x="2934113" y="1150209"/>
                  <a:pt x="2939866" y="1147334"/>
                </a:cubicBezTo>
                <a:cubicBezTo>
                  <a:pt x="2939866" y="1150209"/>
                  <a:pt x="2942743" y="1164588"/>
                  <a:pt x="2942743" y="1167462"/>
                </a:cubicBezTo>
                <a:cubicBezTo>
                  <a:pt x="2942743" y="1170337"/>
                  <a:pt x="2942743" y="1176092"/>
                  <a:pt x="2939866" y="1178967"/>
                </a:cubicBezTo>
                <a:cubicBezTo>
                  <a:pt x="2936989" y="1184716"/>
                  <a:pt x="2936989" y="1187591"/>
                  <a:pt x="2936989" y="1196220"/>
                </a:cubicBezTo>
                <a:cubicBezTo>
                  <a:pt x="2936989" y="1201970"/>
                  <a:pt x="2934113" y="1204844"/>
                  <a:pt x="2931710" y="1210594"/>
                </a:cubicBezTo>
                <a:cubicBezTo>
                  <a:pt x="2911561" y="1204844"/>
                  <a:pt x="2897166" y="1207719"/>
                  <a:pt x="2885659" y="1190465"/>
                </a:cubicBezTo>
                <a:cubicBezTo>
                  <a:pt x="2882782" y="1187591"/>
                  <a:pt x="2879894" y="1181842"/>
                  <a:pt x="2877017" y="1178967"/>
                </a:cubicBezTo>
                <a:cubicBezTo>
                  <a:pt x="2868387" y="1176092"/>
                  <a:pt x="2862622" y="1176092"/>
                  <a:pt x="2853992" y="1170337"/>
                </a:cubicBezTo>
                <a:lnTo>
                  <a:pt x="2831213" y="1150424"/>
                </a:lnTo>
                <a:lnTo>
                  <a:pt x="2831300" y="1150771"/>
                </a:lnTo>
                <a:cubicBezTo>
                  <a:pt x="2839941" y="1159396"/>
                  <a:pt x="2845701" y="1165149"/>
                  <a:pt x="2854329" y="1170903"/>
                </a:cubicBezTo>
                <a:cubicBezTo>
                  <a:pt x="2862970" y="1176665"/>
                  <a:pt x="2868730" y="1176665"/>
                  <a:pt x="2877371" y="1179537"/>
                </a:cubicBezTo>
                <a:cubicBezTo>
                  <a:pt x="2880251" y="1182419"/>
                  <a:pt x="2883131" y="1188172"/>
                  <a:pt x="2885999" y="1191044"/>
                </a:cubicBezTo>
                <a:cubicBezTo>
                  <a:pt x="2897519" y="1208313"/>
                  <a:pt x="2911920" y="1205432"/>
                  <a:pt x="2932069" y="1211185"/>
                </a:cubicBezTo>
                <a:cubicBezTo>
                  <a:pt x="2960385" y="1242833"/>
                  <a:pt x="2960385" y="1242833"/>
                  <a:pt x="2960385" y="1242833"/>
                </a:cubicBezTo>
                <a:lnTo>
                  <a:pt x="2967176" y="1248906"/>
                </a:lnTo>
                <a:lnTo>
                  <a:pt x="2966853" y="1248335"/>
                </a:lnTo>
                <a:cubicBezTo>
                  <a:pt x="2965774" y="1245820"/>
                  <a:pt x="2964336" y="1243664"/>
                  <a:pt x="2960015" y="1242226"/>
                </a:cubicBezTo>
                <a:cubicBezTo>
                  <a:pt x="2945863" y="1226410"/>
                  <a:pt x="2938786" y="1218502"/>
                  <a:pt x="2935248" y="1214548"/>
                </a:cubicBezTo>
                <a:lnTo>
                  <a:pt x="2932182" y="1211121"/>
                </a:lnTo>
                <a:lnTo>
                  <a:pt x="2932154" y="1211121"/>
                </a:lnTo>
                <a:lnTo>
                  <a:pt x="2932162" y="1211099"/>
                </a:lnTo>
                <a:lnTo>
                  <a:pt x="2931710" y="1210594"/>
                </a:lnTo>
                <a:lnTo>
                  <a:pt x="2932348" y="1210594"/>
                </a:lnTo>
                <a:lnTo>
                  <a:pt x="2937433" y="1196735"/>
                </a:lnTo>
                <a:cubicBezTo>
                  <a:pt x="2937433" y="1188095"/>
                  <a:pt x="2937433" y="1185211"/>
                  <a:pt x="2940308" y="1179455"/>
                </a:cubicBezTo>
                <a:cubicBezTo>
                  <a:pt x="2943195" y="1176582"/>
                  <a:pt x="2943195" y="1170825"/>
                  <a:pt x="2943195" y="1167942"/>
                </a:cubicBezTo>
                <a:cubicBezTo>
                  <a:pt x="2943195" y="1165069"/>
                  <a:pt x="2940308" y="1150672"/>
                  <a:pt x="2940308" y="1147800"/>
                </a:cubicBezTo>
                <a:cubicBezTo>
                  <a:pt x="2974858" y="1144916"/>
                  <a:pt x="3009407" y="1130530"/>
                  <a:pt x="3029569" y="1104620"/>
                </a:cubicBezTo>
                <a:lnTo>
                  <a:pt x="3066079" y="1116429"/>
                </a:lnTo>
                <a:lnTo>
                  <a:pt x="3065802" y="1116064"/>
                </a:lnTo>
                <a:cubicBezTo>
                  <a:pt x="3055007" y="1108516"/>
                  <a:pt x="3042053" y="1104203"/>
                  <a:pt x="3029102" y="1104203"/>
                </a:cubicBezTo>
                <a:cubicBezTo>
                  <a:pt x="3040609" y="1086949"/>
                  <a:pt x="3046374" y="1061071"/>
                  <a:pt x="3069399" y="1058197"/>
                </a:cubicBezTo>
                <a:cubicBezTo>
                  <a:pt x="3069399" y="1058197"/>
                  <a:pt x="3072276" y="1055322"/>
                  <a:pt x="3078030" y="1055322"/>
                </a:cubicBezTo>
                <a:cubicBezTo>
                  <a:pt x="3089548" y="1098453"/>
                  <a:pt x="3089548" y="1098453"/>
                  <a:pt x="3089548" y="1098453"/>
                </a:cubicBezTo>
                <a:lnTo>
                  <a:pt x="3089973" y="1098646"/>
                </a:lnTo>
                <a:lnTo>
                  <a:pt x="3083369" y="1073901"/>
                </a:lnTo>
                <a:cubicBezTo>
                  <a:pt x="3078507" y="1055685"/>
                  <a:pt x="3078507" y="1055685"/>
                  <a:pt x="3078507" y="1055685"/>
                </a:cubicBezTo>
                <a:cubicBezTo>
                  <a:pt x="3087144" y="1049928"/>
                  <a:pt x="3101544" y="1041299"/>
                  <a:pt x="3090031" y="1029786"/>
                </a:cubicBezTo>
                <a:cubicBezTo>
                  <a:pt x="3061232" y="1001004"/>
                  <a:pt x="3061232" y="1001004"/>
                  <a:pt x="3061232" y="1001004"/>
                </a:cubicBezTo>
                <a:cubicBezTo>
                  <a:pt x="3049719" y="989491"/>
                  <a:pt x="3038207" y="998120"/>
                  <a:pt x="3026682" y="998120"/>
                </a:cubicBezTo>
                <a:cubicBezTo>
                  <a:pt x="3026682" y="992364"/>
                  <a:pt x="3038207" y="977978"/>
                  <a:pt x="3041082" y="975094"/>
                </a:cubicBezTo>
                <a:cubicBezTo>
                  <a:pt x="3043957" y="972221"/>
                  <a:pt x="3049719" y="954952"/>
                  <a:pt x="3052595" y="954952"/>
                </a:cubicBezTo>
                <a:cubicBezTo>
                  <a:pt x="3064119" y="954952"/>
                  <a:pt x="3095782" y="975094"/>
                  <a:pt x="3107306" y="980851"/>
                </a:cubicBezTo>
                <a:cubicBezTo>
                  <a:pt x="3118819" y="989491"/>
                  <a:pt x="3127456" y="1006760"/>
                  <a:pt x="3144731" y="1006760"/>
                </a:cubicBezTo>
                <a:cubicBezTo>
                  <a:pt x="3170644" y="1001004"/>
                  <a:pt x="3196556" y="975094"/>
                  <a:pt x="3205193" y="943439"/>
                </a:cubicBezTo>
                <a:lnTo>
                  <a:pt x="3207710" y="944032"/>
                </a:lnTo>
                <a:lnTo>
                  <a:pt x="3222129" y="948085"/>
                </a:lnTo>
                <a:lnTo>
                  <a:pt x="3229895" y="950912"/>
                </a:lnTo>
                <a:lnTo>
                  <a:pt x="3249484" y="959092"/>
                </a:lnTo>
                <a:lnTo>
                  <a:pt x="3252369" y="960352"/>
                </a:lnTo>
                <a:lnTo>
                  <a:pt x="3252048" y="960163"/>
                </a:lnTo>
                <a:lnTo>
                  <a:pt x="3249484" y="959092"/>
                </a:lnTo>
                <a:lnTo>
                  <a:pt x="3235065" y="952793"/>
                </a:lnTo>
                <a:lnTo>
                  <a:pt x="3229895" y="950912"/>
                </a:lnTo>
                <a:lnTo>
                  <a:pt x="3225181" y="948943"/>
                </a:lnTo>
                <a:lnTo>
                  <a:pt x="3222129" y="948085"/>
                </a:lnTo>
                <a:lnTo>
                  <a:pt x="3217025" y="946227"/>
                </a:lnTo>
                <a:lnTo>
                  <a:pt x="3207710" y="944032"/>
                </a:lnTo>
                <a:lnTo>
                  <a:pt x="3204686" y="943182"/>
                </a:lnTo>
                <a:cubicBezTo>
                  <a:pt x="3213327" y="926406"/>
                  <a:pt x="3213327" y="906277"/>
                  <a:pt x="3201809" y="891904"/>
                </a:cubicBezTo>
                <a:cubicBezTo>
                  <a:pt x="3190291" y="880400"/>
                  <a:pt x="3187414" y="866021"/>
                  <a:pt x="3210451" y="877525"/>
                </a:cubicBezTo>
                <a:cubicBezTo>
                  <a:pt x="3213327" y="880400"/>
                  <a:pt x="3242106" y="912032"/>
                  <a:pt x="3242106" y="891904"/>
                </a:cubicBezTo>
                <a:cubicBezTo>
                  <a:pt x="3244983" y="868895"/>
                  <a:pt x="3259378" y="863146"/>
                  <a:pt x="3242106" y="848773"/>
                </a:cubicBezTo>
                <a:cubicBezTo>
                  <a:pt x="3227711" y="848773"/>
                  <a:pt x="3173030" y="866021"/>
                  <a:pt x="3190291" y="831519"/>
                </a:cubicBezTo>
                <a:cubicBezTo>
                  <a:pt x="3201809" y="811391"/>
                  <a:pt x="3219081" y="808516"/>
                  <a:pt x="3236353" y="799886"/>
                </a:cubicBezTo>
                <a:cubicBezTo>
                  <a:pt x="3250748" y="794137"/>
                  <a:pt x="3262255" y="779758"/>
                  <a:pt x="3270896" y="771134"/>
                </a:cubicBezTo>
                <a:lnTo>
                  <a:pt x="3301934" y="742943"/>
                </a:lnTo>
                <a:lnTo>
                  <a:pt x="3301263" y="741544"/>
                </a:lnTo>
                <a:cubicBezTo>
                  <a:pt x="3303665" y="738666"/>
                  <a:pt x="3306546" y="732908"/>
                  <a:pt x="3309908" y="727152"/>
                </a:cubicBezTo>
                <a:cubicBezTo>
                  <a:pt x="3315188" y="721394"/>
                  <a:pt x="3312308" y="709880"/>
                  <a:pt x="3326712" y="709880"/>
                </a:cubicBezTo>
                <a:cubicBezTo>
                  <a:pt x="3338237" y="707002"/>
                  <a:pt x="3349760" y="718516"/>
                  <a:pt x="3358403" y="709880"/>
                </a:cubicBezTo>
                <a:cubicBezTo>
                  <a:pt x="3358403" y="709880"/>
                  <a:pt x="3358403" y="709880"/>
                  <a:pt x="3384332" y="652308"/>
                </a:cubicBezTo>
                <a:cubicBezTo>
                  <a:pt x="3401619" y="660942"/>
                  <a:pt x="3395855" y="683973"/>
                  <a:pt x="3410261" y="695487"/>
                </a:cubicBezTo>
                <a:cubicBezTo>
                  <a:pt x="3418904" y="701243"/>
                  <a:pt x="3427546" y="701243"/>
                  <a:pt x="3436191" y="701243"/>
                </a:cubicBezTo>
                <a:cubicBezTo>
                  <a:pt x="3450595" y="701243"/>
                  <a:pt x="3459237" y="675337"/>
                  <a:pt x="3476524" y="669579"/>
                </a:cubicBezTo>
                <a:cubicBezTo>
                  <a:pt x="3485166" y="666700"/>
                  <a:pt x="3488047" y="675337"/>
                  <a:pt x="3496689" y="675337"/>
                </a:cubicBezTo>
                <a:cubicBezTo>
                  <a:pt x="3513976" y="675337"/>
                  <a:pt x="3528380" y="663822"/>
                  <a:pt x="3545667" y="658064"/>
                </a:cubicBezTo>
                <a:cubicBezTo>
                  <a:pt x="3560071" y="649428"/>
                  <a:pt x="3562952" y="640794"/>
                  <a:pt x="3580239" y="646550"/>
                </a:cubicBezTo>
                <a:cubicBezTo>
                  <a:pt x="3580239" y="652308"/>
                  <a:pt x="3562952" y="660942"/>
                  <a:pt x="3557190" y="666700"/>
                </a:cubicBezTo>
                <a:cubicBezTo>
                  <a:pt x="3548548" y="681093"/>
                  <a:pt x="3568714" y="692607"/>
                  <a:pt x="3574478" y="704121"/>
                </a:cubicBezTo>
                <a:cubicBezTo>
                  <a:pt x="3577358" y="707002"/>
                  <a:pt x="3580239" y="715638"/>
                  <a:pt x="3577358" y="718516"/>
                </a:cubicBezTo>
                <a:cubicBezTo>
                  <a:pt x="3577358" y="724272"/>
                  <a:pt x="3562952" y="718516"/>
                  <a:pt x="3560071" y="727152"/>
                </a:cubicBezTo>
                <a:cubicBezTo>
                  <a:pt x="3565833" y="727152"/>
                  <a:pt x="3574478" y="738666"/>
                  <a:pt x="3568714" y="744422"/>
                </a:cubicBezTo>
                <a:cubicBezTo>
                  <a:pt x="3560071" y="753059"/>
                  <a:pt x="3551429" y="735786"/>
                  <a:pt x="3537025" y="747303"/>
                </a:cubicBezTo>
                <a:cubicBezTo>
                  <a:pt x="3534142" y="750181"/>
                  <a:pt x="3534142" y="758817"/>
                  <a:pt x="3525500" y="764573"/>
                </a:cubicBezTo>
                <a:cubicBezTo>
                  <a:pt x="3516857" y="770331"/>
                  <a:pt x="3511096" y="776088"/>
                  <a:pt x="3505334" y="781846"/>
                </a:cubicBezTo>
                <a:cubicBezTo>
                  <a:pt x="3505334" y="781846"/>
                  <a:pt x="3505334" y="781846"/>
                  <a:pt x="3502453" y="787602"/>
                </a:cubicBezTo>
                <a:lnTo>
                  <a:pt x="3487380" y="779585"/>
                </a:lnTo>
                <a:lnTo>
                  <a:pt x="3488282" y="780256"/>
                </a:lnTo>
                <a:cubicBezTo>
                  <a:pt x="3494039" y="784435"/>
                  <a:pt x="3499257" y="787669"/>
                  <a:pt x="3503575" y="788388"/>
                </a:cubicBezTo>
                <a:cubicBezTo>
                  <a:pt x="3512206" y="791262"/>
                  <a:pt x="3517959" y="794137"/>
                  <a:pt x="3526601" y="808516"/>
                </a:cubicBezTo>
                <a:cubicBezTo>
                  <a:pt x="3555380" y="866021"/>
                  <a:pt x="3595688" y="840143"/>
                  <a:pt x="3627344" y="822890"/>
                </a:cubicBezTo>
                <a:cubicBezTo>
                  <a:pt x="3664290" y="845892"/>
                  <a:pt x="3664290" y="845892"/>
                  <a:pt x="3664290" y="845892"/>
                </a:cubicBezTo>
                <a:cubicBezTo>
                  <a:pt x="3667641" y="848773"/>
                  <a:pt x="3670529" y="848773"/>
                  <a:pt x="3673406" y="851647"/>
                </a:cubicBezTo>
                <a:cubicBezTo>
                  <a:pt x="3678674" y="851647"/>
                  <a:pt x="3684439" y="857397"/>
                  <a:pt x="3693554" y="857397"/>
                </a:cubicBezTo>
                <a:cubicBezTo>
                  <a:pt x="3736254" y="866021"/>
                  <a:pt x="3736254" y="866021"/>
                  <a:pt x="3736254" y="866021"/>
                </a:cubicBezTo>
                <a:cubicBezTo>
                  <a:pt x="3742008" y="866021"/>
                  <a:pt x="3750638" y="868895"/>
                  <a:pt x="3756403" y="868895"/>
                </a:cubicBezTo>
                <a:cubicBezTo>
                  <a:pt x="3765033" y="871776"/>
                  <a:pt x="3770787" y="877525"/>
                  <a:pt x="3779428" y="877525"/>
                </a:cubicBezTo>
                <a:lnTo>
                  <a:pt x="3791581" y="908894"/>
                </a:lnTo>
                <a:lnTo>
                  <a:pt x="3791579" y="908885"/>
                </a:lnTo>
                <a:cubicBezTo>
                  <a:pt x="3787260" y="897422"/>
                  <a:pt x="3780783" y="885898"/>
                  <a:pt x="3779343" y="877250"/>
                </a:cubicBezTo>
                <a:cubicBezTo>
                  <a:pt x="3770716" y="877250"/>
                  <a:pt x="3764955" y="871498"/>
                  <a:pt x="3756314" y="868609"/>
                </a:cubicBezTo>
                <a:cubicBezTo>
                  <a:pt x="3750567" y="868609"/>
                  <a:pt x="3741926" y="865733"/>
                  <a:pt x="3736166" y="865733"/>
                </a:cubicBezTo>
                <a:cubicBezTo>
                  <a:pt x="3736166" y="865733"/>
                  <a:pt x="3736166" y="865733"/>
                  <a:pt x="3693471" y="857091"/>
                </a:cubicBezTo>
                <a:cubicBezTo>
                  <a:pt x="3684361" y="857091"/>
                  <a:pt x="3678601" y="851326"/>
                  <a:pt x="3673322" y="851326"/>
                </a:cubicBezTo>
                <a:cubicBezTo>
                  <a:pt x="3670442" y="848450"/>
                  <a:pt x="3667575" y="848450"/>
                  <a:pt x="3664213" y="845561"/>
                </a:cubicBezTo>
                <a:cubicBezTo>
                  <a:pt x="3664213" y="845561"/>
                  <a:pt x="3664213" y="845561"/>
                  <a:pt x="3627278" y="822513"/>
                </a:cubicBezTo>
                <a:cubicBezTo>
                  <a:pt x="3635906" y="816761"/>
                  <a:pt x="3644064" y="813872"/>
                  <a:pt x="3653174" y="810996"/>
                </a:cubicBezTo>
                <a:cubicBezTo>
                  <a:pt x="3673322" y="810996"/>
                  <a:pt x="3702112" y="816761"/>
                  <a:pt x="3718898" y="805231"/>
                </a:cubicBezTo>
                <a:cubicBezTo>
                  <a:pt x="3736166" y="793713"/>
                  <a:pt x="3756314" y="790824"/>
                  <a:pt x="3773583" y="782183"/>
                </a:cubicBezTo>
                <a:cubicBezTo>
                  <a:pt x="3793744" y="770665"/>
                  <a:pt x="3825401" y="747618"/>
                  <a:pt x="3834041" y="727459"/>
                </a:cubicBezTo>
                <a:cubicBezTo>
                  <a:pt x="3845549" y="704411"/>
                  <a:pt x="3831161" y="684239"/>
                  <a:pt x="3862817" y="675598"/>
                </a:cubicBezTo>
                <a:cubicBezTo>
                  <a:pt x="3885846" y="669833"/>
                  <a:pt x="3897354" y="707287"/>
                  <a:pt x="3923263" y="684239"/>
                </a:cubicBezTo>
                <a:cubicBezTo>
                  <a:pt x="3943411" y="666957"/>
                  <a:pt x="3957799" y="666957"/>
                  <a:pt x="3983708" y="672722"/>
                </a:cubicBezTo>
                <a:cubicBezTo>
                  <a:pt x="4000977" y="675598"/>
                  <a:pt x="4006737" y="681363"/>
                  <a:pt x="4018258" y="692881"/>
                </a:cubicBezTo>
                <a:cubicBezTo>
                  <a:pt x="4029766" y="698646"/>
                  <a:pt x="4044154" y="724570"/>
                  <a:pt x="4041274" y="738976"/>
                </a:cubicBezTo>
                <a:cubicBezTo>
                  <a:pt x="4041274" y="744742"/>
                  <a:pt x="4035526" y="750494"/>
                  <a:pt x="4035526" y="756259"/>
                </a:cubicBezTo>
                <a:cubicBezTo>
                  <a:pt x="4035526" y="770665"/>
                  <a:pt x="4038407" y="776430"/>
                  <a:pt x="4044154" y="785072"/>
                </a:cubicBezTo>
                <a:cubicBezTo>
                  <a:pt x="4055193" y="805231"/>
                  <a:pt x="4109878" y="822513"/>
                  <a:pt x="4121399" y="793713"/>
                </a:cubicBezTo>
                <a:cubicBezTo>
                  <a:pt x="4141547" y="747618"/>
                  <a:pt x="4153055" y="779307"/>
                  <a:pt x="4187591" y="779307"/>
                </a:cubicBezTo>
                <a:cubicBezTo>
                  <a:pt x="4201993" y="779307"/>
                  <a:pt x="4236529" y="764900"/>
                  <a:pt x="4245170" y="776430"/>
                </a:cubicBezTo>
                <a:cubicBezTo>
                  <a:pt x="4268185" y="802354"/>
                  <a:pt x="4282587" y="785072"/>
                  <a:pt x="4314243" y="779307"/>
                </a:cubicBezTo>
                <a:cubicBezTo>
                  <a:pt x="4351660" y="770665"/>
                  <a:pt x="4363181" y="730335"/>
                  <a:pt x="4397717" y="764900"/>
                </a:cubicBezTo>
                <a:cubicBezTo>
                  <a:pt x="4414985" y="776430"/>
                  <a:pt x="4432254" y="753383"/>
                  <a:pt x="4438014" y="738976"/>
                </a:cubicBezTo>
                <a:cubicBezTo>
                  <a:pt x="4443775" y="718805"/>
                  <a:pt x="4438014" y="692881"/>
                  <a:pt x="4466321" y="687116"/>
                </a:cubicBezTo>
                <a:cubicBezTo>
                  <a:pt x="4495579" y="681363"/>
                  <a:pt x="4509498" y="701522"/>
                  <a:pt x="4518126" y="664080"/>
                </a:cubicBezTo>
                <a:cubicBezTo>
                  <a:pt x="4521006" y="643909"/>
                  <a:pt x="4546915" y="652550"/>
                  <a:pt x="4558423" y="649674"/>
                </a:cubicBezTo>
                <a:cubicBezTo>
                  <a:pt x="4575704" y="649674"/>
                  <a:pt x="4590092" y="632391"/>
                  <a:pt x="4604480" y="623738"/>
                </a:cubicBezTo>
                <a:cubicBezTo>
                  <a:pt x="4616001" y="617985"/>
                  <a:pt x="4624629" y="603579"/>
                  <a:pt x="4630389" y="592049"/>
                </a:cubicBezTo>
                <a:cubicBezTo>
                  <a:pt x="4639017" y="574766"/>
                  <a:pt x="4662046" y="560372"/>
                  <a:pt x="4676447" y="574766"/>
                </a:cubicBezTo>
                <a:cubicBezTo>
                  <a:pt x="4693715" y="586296"/>
                  <a:pt x="4682194" y="603579"/>
                  <a:pt x="4690835" y="620862"/>
                </a:cubicBezTo>
                <a:cubicBezTo>
                  <a:pt x="4699463" y="635268"/>
                  <a:pt x="4710501" y="606455"/>
                  <a:pt x="4724889" y="600702"/>
                </a:cubicBezTo>
                <a:cubicBezTo>
                  <a:pt x="4730650" y="597814"/>
                  <a:pt x="4733530" y="603579"/>
                  <a:pt x="4742171" y="597814"/>
                </a:cubicBezTo>
                <a:cubicBezTo>
                  <a:pt x="4747918" y="594937"/>
                  <a:pt x="4753678" y="589658"/>
                  <a:pt x="4762319" y="589658"/>
                </a:cubicBezTo>
                <a:cubicBezTo>
                  <a:pt x="4768066" y="615096"/>
                  <a:pt x="4773827" y="606455"/>
                  <a:pt x="4793975" y="603579"/>
                </a:cubicBezTo>
                <a:cubicBezTo>
                  <a:pt x="4802616" y="603579"/>
                  <a:pt x="4836670" y="603579"/>
                  <a:pt x="4840033" y="612220"/>
                </a:cubicBezTo>
                <a:cubicBezTo>
                  <a:pt x="4840033" y="612220"/>
                  <a:pt x="4840033" y="612220"/>
                  <a:pt x="4840033" y="615096"/>
                </a:cubicBezTo>
                <a:cubicBezTo>
                  <a:pt x="4845780" y="615096"/>
                  <a:pt x="4840033" y="641033"/>
                  <a:pt x="4840033" y="643909"/>
                </a:cubicBezTo>
                <a:cubicBezTo>
                  <a:pt x="4834272" y="661192"/>
                  <a:pt x="4840033" y="678474"/>
                  <a:pt x="4859699" y="684239"/>
                </a:cubicBezTo>
                <a:cubicBezTo>
                  <a:pt x="4882728" y="690005"/>
                  <a:pt x="4874569" y="710164"/>
                  <a:pt x="4891355" y="718805"/>
                </a:cubicBezTo>
                <a:cubicBezTo>
                  <a:pt x="4920145" y="736100"/>
                  <a:pt x="4943173" y="727459"/>
                  <a:pt x="4974830" y="730335"/>
                </a:cubicBezTo>
                <a:cubicBezTo>
                  <a:pt x="4986351" y="730335"/>
                  <a:pt x="5018007" y="747618"/>
                  <a:pt x="5023767" y="738976"/>
                </a:cubicBezTo>
                <a:cubicBezTo>
                  <a:pt x="5049676" y="692881"/>
                  <a:pt x="5064064" y="710164"/>
                  <a:pt x="5098601" y="733211"/>
                </a:cubicBezTo>
                <a:cubicBezTo>
                  <a:pt x="5098601" y="733211"/>
                  <a:pt x="5098601" y="733211"/>
                  <a:pt x="5081333" y="776430"/>
                </a:cubicBezTo>
                <a:cubicBezTo>
                  <a:pt x="5081333" y="776430"/>
                  <a:pt x="5081333" y="776430"/>
                  <a:pt x="5064064" y="819637"/>
                </a:cubicBezTo>
                <a:cubicBezTo>
                  <a:pt x="5061184" y="831167"/>
                  <a:pt x="5049676" y="834044"/>
                  <a:pt x="5046796" y="842685"/>
                </a:cubicBezTo>
                <a:cubicBezTo>
                  <a:pt x="5046796" y="891657"/>
                  <a:pt x="5015127" y="834044"/>
                  <a:pt x="5018007" y="877250"/>
                </a:cubicBezTo>
                <a:cubicBezTo>
                  <a:pt x="5018007" y="923346"/>
                  <a:pt x="4957561" y="891657"/>
                  <a:pt x="4971949" y="954562"/>
                </a:cubicBezTo>
                <a:cubicBezTo>
                  <a:pt x="4973030" y="962122"/>
                  <a:pt x="4972087" y="968872"/>
                  <a:pt x="4971548" y="974813"/>
                </a:cubicBezTo>
                <a:lnTo>
                  <a:pt x="4971644" y="975539"/>
                </a:lnTo>
                <a:lnTo>
                  <a:pt x="4971482" y="981383"/>
                </a:lnTo>
                <a:lnTo>
                  <a:pt x="4973541" y="989952"/>
                </a:lnTo>
                <a:lnTo>
                  <a:pt x="4973575" y="990207"/>
                </a:lnTo>
                <a:lnTo>
                  <a:pt x="4973609" y="990233"/>
                </a:lnTo>
                <a:lnTo>
                  <a:pt x="4973541" y="989952"/>
                </a:lnTo>
                <a:lnTo>
                  <a:pt x="4971644" y="975539"/>
                </a:lnTo>
                <a:lnTo>
                  <a:pt x="4972199" y="955459"/>
                </a:lnTo>
                <a:cubicBezTo>
                  <a:pt x="4957809" y="892584"/>
                  <a:pt x="5018240" y="924268"/>
                  <a:pt x="5018240" y="878178"/>
                </a:cubicBezTo>
                <a:cubicBezTo>
                  <a:pt x="5015371" y="834985"/>
                  <a:pt x="5047021" y="892584"/>
                  <a:pt x="5047021" y="843624"/>
                </a:cubicBezTo>
                <a:cubicBezTo>
                  <a:pt x="5049901" y="834985"/>
                  <a:pt x="5061411" y="832101"/>
                  <a:pt x="5064292" y="820579"/>
                </a:cubicBezTo>
                <a:cubicBezTo>
                  <a:pt x="5064292" y="820579"/>
                  <a:pt x="5064292" y="820579"/>
                  <a:pt x="5081551" y="777373"/>
                </a:cubicBezTo>
                <a:cubicBezTo>
                  <a:pt x="5081551" y="777373"/>
                  <a:pt x="5081551" y="777373"/>
                  <a:pt x="5098822" y="734181"/>
                </a:cubicBezTo>
                <a:cubicBezTo>
                  <a:pt x="5101702" y="734181"/>
                  <a:pt x="5104583" y="737051"/>
                  <a:pt x="5107452" y="737051"/>
                </a:cubicBezTo>
                <a:cubicBezTo>
                  <a:pt x="5124723" y="748574"/>
                  <a:pt x="5159253" y="731297"/>
                  <a:pt x="5182274" y="728413"/>
                </a:cubicBezTo>
                <a:cubicBezTo>
                  <a:pt x="5202425" y="725543"/>
                  <a:pt x="5219685" y="711136"/>
                  <a:pt x="5239354" y="705381"/>
                </a:cubicBezTo>
                <a:cubicBezTo>
                  <a:pt x="5245585" y="702498"/>
                  <a:pt x="5247984" y="702498"/>
                  <a:pt x="5254226" y="702498"/>
                </a:cubicBezTo>
                <a:cubicBezTo>
                  <a:pt x="5256625" y="693859"/>
                  <a:pt x="5254226" y="679452"/>
                  <a:pt x="5245585" y="676568"/>
                </a:cubicBezTo>
                <a:cubicBezTo>
                  <a:pt x="5234075" y="673698"/>
                  <a:pt x="5222565" y="688091"/>
                  <a:pt x="5202425" y="682336"/>
                </a:cubicBezTo>
                <a:cubicBezTo>
                  <a:pt x="5185154" y="676568"/>
                  <a:pt x="5188034" y="659291"/>
                  <a:pt x="5179404" y="644898"/>
                </a:cubicBezTo>
                <a:cubicBezTo>
                  <a:pt x="5170764" y="624738"/>
                  <a:pt x="5196664" y="633376"/>
                  <a:pt x="5205305" y="618969"/>
                </a:cubicBezTo>
                <a:cubicBezTo>
                  <a:pt x="5216815" y="604577"/>
                  <a:pt x="5219685" y="598809"/>
                  <a:pt x="5236955" y="595938"/>
                </a:cubicBezTo>
                <a:cubicBezTo>
                  <a:pt x="5254226" y="593054"/>
                  <a:pt x="5302665" y="575777"/>
                  <a:pt x="5296916" y="552732"/>
                </a:cubicBezTo>
                <a:cubicBezTo>
                  <a:pt x="5294035" y="524411"/>
                  <a:pt x="5319936" y="535934"/>
                  <a:pt x="5337196" y="538804"/>
                </a:cubicBezTo>
                <a:cubicBezTo>
                  <a:pt x="5342957" y="541210"/>
                  <a:pt x="5342957" y="544572"/>
                  <a:pt x="5345837" y="547456"/>
                </a:cubicBezTo>
                <a:cubicBezTo>
                  <a:pt x="5365977" y="558965"/>
                  <a:pt x="5397638" y="558965"/>
                  <a:pt x="5400507" y="590648"/>
                </a:cubicBezTo>
                <a:cubicBezTo>
                  <a:pt x="5400507" y="598809"/>
                  <a:pt x="5423539" y="595938"/>
                  <a:pt x="5412029" y="598809"/>
                </a:cubicBezTo>
                <a:cubicBezTo>
                  <a:pt x="5406268" y="601693"/>
                  <a:pt x="5402670" y="606015"/>
                  <a:pt x="5400513" y="611056"/>
                </a:cubicBezTo>
                <a:lnTo>
                  <a:pt x="5397704" y="627229"/>
                </a:lnTo>
                <a:lnTo>
                  <a:pt x="5398337" y="626702"/>
                </a:lnTo>
                <a:cubicBezTo>
                  <a:pt x="5404097" y="626702"/>
                  <a:pt x="5398337" y="649727"/>
                  <a:pt x="5415626" y="649727"/>
                </a:cubicBezTo>
                <a:cubicBezTo>
                  <a:pt x="5424266" y="649727"/>
                  <a:pt x="5430026" y="641097"/>
                  <a:pt x="5435795" y="635339"/>
                </a:cubicBezTo>
                <a:lnTo>
                  <a:pt x="5435872" y="635697"/>
                </a:lnTo>
                <a:lnTo>
                  <a:pt x="5452309" y="624738"/>
                </a:lnTo>
                <a:cubicBezTo>
                  <a:pt x="5452309" y="624738"/>
                  <a:pt x="5452309" y="624738"/>
                  <a:pt x="5469580" y="618969"/>
                </a:cubicBezTo>
                <a:cubicBezTo>
                  <a:pt x="5504110" y="590648"/>
                  <a:pt x="5446559" y="544572"/>
                  <a:pt x="5466699" y="504250"/>
                </a:cubicBezTo>
                <a:cubicBezTo>
                  <a:pt x="5469580" y="498482"/>
                  <a:pt x="5483970" y="466812"/>
                  <a:pt x="5495480" y="478335"/>
                </a:cubicBezTo>
                <a:cubicBezTo>
                  <a:pt x="5518501" y="504250"/>
                  <a:pt x="5443679" y="527296"/>
                  <a:pt x="5498361" y="524411"/>
                </a:cubicBezTo>
                <a:cubicBezTo>
                  <a:pt x="5518501" y="524411"/>
                  <a:pt x="5550162" y="489844"/>
                  <a:pt x="5527131" y="472567"/>
                </a:cubicBezTo>
                <a:cubicBezTo>
                  <a:pt x="5501230" y="452406"/>
                  <a:pt x="5489720" y="449522"/>
                  <a:pt x="5486850" y="414968"/>
                </a:cubicBezTo>
                <a:lnTo>
                  <a:pt x="5487328" y="414171"/>
                </a:lnTo>
                <a:lnTo>
                  <a:pt x="5475003" y="412376"/>
                </a:lnTo>
                <a:cubicBezTo>
                  <a:pt x="5466224" y="412782"/>
                  <a:pt x="5466764" y="419256"/>
                  <a:pt x="5455963" y="425734"/>
                </a:cubicBezTo>
                <a:cubicBezTo>
                  <a:pt x="5450195" y="431485"/>
                  <a:pt x="5435795" y="443001"/>
                  <a:pt x="5427146" y="443001"/>
                </a:cubicBezTo>
                <a:cubicBezTo>
                  <a:pt x="5424266" y="443001"/>
                  <a:pt x="5424266" y="440122"/>
                  <a:pt x="5418506" y="437243"/>
                </a:cubicBezTo>
                <a:cubicBezTo>
                  <a:pt x="5415626" y="437243"/>
                  <a:pt x="5401217" y="440122"/>
                  <a:pt x="5401217" y="434365"/>
                </a:cubicBezTo>
                <a:cubicBezTo>
                  <a:pt x="5395448" y="411345"/>
                  <a:pt x="5395448" y="419976"/>
                  <a:pt x="5378168" y="425734"/>
                </a:cubicBezTo>
                <a:cubicBezTo>
                  <a:pt x="5369519" y="428613"/>
                  <a:pt x="5360879" y="431485"/>
                  <a:pt x="5352230" y="434365"/>
                </a:cubicBezTo>
                <a:cubicBezTo>
                  <a:pt x="5352230" y="434365"/>
                  <a:pt x="5352230" y="434365"/>
                  <a:pt x="5352230" y="448753"/>
                </a:cubicBezTo>
                <a:cubicBezTo>
                  <a:pt x="5352230" y="460269"/>
                  <a:pt x="5346470" y="471778"/>
                  <a:pt x="5343590" y="451632"/>
                </a:cubicBezTo>
                <a:cubicBezTo>
                  <a:pt x="5340710" y="440122"/>
                  <a:pt x="5332061" y="445880"/>
                  <a:pt x="5323421" y="448753"/>
                </a:cubicBezTo>
                <a:cubicBezTo>
                  <a:pt x="5323421" y="463141"/>
                  <a:pt x="5340710" y="474657"/>
                  <a:pt x="5332061" y="491925"/>
                </a:cubicBezTo>
                <a:cubicBezTo>
                  <a:pt x="5320533" y="512071"/>
                  <a:pt x="5262906" y="468899"/>
                  <a:pt x="5257146" y="497676"/>
                </a:cubicBezTo>
                <a:cubicBezTo>
                  <a:pt x="5254748" y="506313"/>
                  <a:pt x="5231691" y="503435"/>
                  <a:pt x="5228336" y="497676"/>
                </a:cubicBezTo>
                <a:cubicBezTo>
                  <a:pt x="5225931" y="477537"/>
                  <a:pt x="5217290" y="486167"/>
                  <a:pt x="5214402" y="494804"/>
                </a:cubicBezTo>
                <a:cubicBezTo>
                  <a:pt x="5202882" y="497676"/>
                  <a:pt x="5214402" y="506313"/>
                  <a:pt x="5217290" y="509192"/>
                </a:cubicBezTo>
                <a:cubicBezTo>
                  <a:pt x="5225931" y="514944"/>
                  <a:pt x="5211522" y="517823"/>
                  <a:pt x="5205762" y="512071"/>
                </a:cubicBezTo>
                <a:cubicBezTo>
                  <a:pt x="5200001" y="506313"/>
                  <a:pt x="5191353" y="494804"/>
                  <a:pt x="5191353" y="486167"/>
                </a:cubicBezTo>
                <a:cubicBezTo>
                  <a:pt x="5191353" y="483288"/>
                  <a:pt x="5197121" y="463141"/>
                  <a:pt x="5194233" y="463141"/>
                </a:cubicBezTo>
                <a:cubicBezTo>
                  <a:pt x="5194233" y="460269"/>
                  <a:pt x="5194233" y="460269"/>
                  <a:pt x="5194233" y="460269"/>
                </a:cubicBezTo>
                <a:cubicBezTo>
                  <a:pt x="5188473" y="460269"/>
                  <a:pt x="5188473" y="471778"/>
                  <a:pt x="5182713" y="471778"/>
                </a:cubicBezTo>
                <a:cubicBezTo>
                  <a:pt x="5174064" y="474657"/>
                  <a:pt x="5145255" y="468899"/>
                  <a:pt x="5139486" y="466020"/>
                </a:cubicBezTo>
                <a:cubicBezTo>
                  <a:pt x="5127966" y="457390"/>
                  <a:pt x="5130846" y="440122"/>
                  <a:pt x="5116437" y="437243"/>
                </a:cubicBezTo>
                <a:cubicBezTo>
                  <a:pt x="5102028" y="434365"/>
                  <a:pt x="5093388" y="434365"/>
                  <a:pt x="5081859" y="425734"/>
                </a:cubicBezTo>
                <a:cubicBezTo>
                  <a:pt x="5047290" y="399829"/>
                  <a:pt x="5099148" y="399829"/>
                  <a:pt x="5099148" y="385441"/>
                </a:cubicBezTo>
                <a:cubicBezTo>
                  <a:pt x="5104917" y="356664"/>
                  <a:pt x="5061690" y="339396"/>
                  <a:pt x="5090508" y="301982"/>
                </a:cubicBezTo>
                <a:cubicBezTo>
                  <a:pt x="5093388" y="296224"/>
                  <a:pt x="5102028" y="296224"/>
                  <a:pt x="5110677" y="293352"/>
                </a:cubicBezTo>
                <a:cubicBezTo>
                  <a:pt x="5119317" y="287594"/>
                  <a:pt x="5136606" y="276084"/>
                  <a:pt x="5145255" y="270326"/>
                </a:cubicBezTo>
                <a:cubicBezTo>
                  <a:pt x="5162544" y="258817"/>
                  <a:pt x="5168304" y="258817"/>
                  <a:pt x="5176944" y="238670"/>
                </a:cubicBezTo>
                <a:cubicBezTo>
                  <a:pt x="5171184" y="230033"/>
                  <a:pt x="5168304" y="221403"/>
                  <a:pt x="5165424" y="212765"/>
                </a:cubicBezTo>
                <a:cubicBezTo>
                  <a:pt x="5165424" y="207014"/>
                  <a:pt x="5185593" y="172479"/>
                  <a:pt x="5191353" y="167199"/>
                </a:cubicBezTo>
                <a:cubicBezTo>
                  <a:pt x="5200001" y="152810"/>
                  <a:pt x="5231691" y="95256"/>
                  <a:pt x="5254748" y="109645"/>
                </a:cubicBezTo>
                <a:cubicBezTo>
                  <a:pt x="5262906" y="115396"/>
                  <a:pt x="5274434" y="101008"/>
                  <a:pt x="5283075" y="98135"/>
                </a:cubicBezTo>
                <a:cubicBezTo>
                  <a:pt x="5297483" y="92377"/>
                  <a:pt x="5309012" y="124033"/>
                  <a:pt x="5320533" y="98135"/>
                </a:cubicBezTo>
                <a:cubicBezTo>
                  <a:pt x="5323421" y="83740"/>
                  <a:pt x="5352230" y="77988"/>
                  <a:pt x="5363759" y="72230"/>
                </a:cubicBezTo>
                <a:cubicBezTo>
                  <a:pt x="5395448" y="54963"/>
                  <a:pt x="5392568" y="103887"/>
                  <a:pt x="5424266" y="77988"/>
                </a:cubicBezTo>
                <a:cubicBezTo>
                  <a:pt x="5430026" y="72230"/>
                  <a:pt x="5427146" y="60721"/>
                  <a:pt x="5421386" y="54963"/>
                </a:cubicBezTo>
                <a:cubicBezTo>
                  <a:pt x="5409857" y="43453"/>
                  <a:pt x="5395448" y="54963"/>
                  <a:pt x="5395448" y="29065"/>
                </a:cubicBezTo>
                <a:cubicBezTo>
                  <a:pt x="5401217" y="17549"/>
                  <a:pt x="5401217" y="281"/>
                  <a:pt x="5415626" y="281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Calibri"/>
                <a:ea typeface="Calibri"/>
                <a:cs typeface="Calibri"/>
                <a:sym typeface="Arial"/>
              </a:defRPr>
            </a:lvl1pPr>
          </a:lstStyle>
          <a:p>
            <a:pPr marL="0" lvl="0" indent="0">
              <a:buNone/>
            </a:pPr>
            <a:endParaRPr lang="en-US"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en-US"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675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576729439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4427729" y="560407"/>
            <a:ext cx="14421647" cy="11339252"/>
          </a:xfrm>
          <a:custGeom>
            <a:avLst/>
            <a:gdLst>
              <a:gd name="connsiteX0" fmla="*/ 909297 w 9791815"/>
              <a:gd name="connsiteY0" fmla="*/ 4076587 h 7698972"/>
              <a:gd name="connsiteX1" fmla="*/ 927610 w 9791815"/>
              <a:gd name="connsiteY1" fmla="*/ 4103158 h 7698972"/>
              <a:gd name="connsiteX2" fmla="*/ 926259 w 9791815"/>
              <a:gd name="connsiteY2" fmla="*/ 4111432 h 7698972"/>
              <a:gd name="connsiteX3" fmla="*/ 922131 w 9791815"/>
              <a:gd name="connsiteY3" fmla="*/ 4118731 h 7698972"/>
              <a:gd name="connsiteX4" fmla="*/ 926259 w 9791815"/>
              <a:gd name="connsiteY4" fmla="*/ 4127443 h 7698972"/>
              <a:gd name="connsiteX5" fmla="*/ 912524 w 9791815"/>
              <a:gd name="connsiteY5" fmla="*/ 4160000 h 7698972"/>
              <a:gd name="connsiteX6" fmla="*/ 892334 w 9791815"/>
              <a:gd name="connsiteY6" fmla="*/ 4181072 h 7698972"/>
              <a:gd name="connsiteX7" fmla="*/ 884979 w 9791815"/>
              <a:gd name="connsiteY7" fmla="*/ 4174648 h 7698972"/>
              <a:gd name="connsiteX8" fmla="*/ 871244 w 9791815"/>
              <a:gd name="connsiteY8" fmla="*/ 4168225 h 7698972"/>
              <a:gd name="connsiteX9" fmla="*/ 863888 w 9791815"/>
              <a:gd name="connsiteY9" fmla="*/ 4162287 h 7698972"/>
              <a:gd name="connsiteX10" fmla="*/ 873045 w 9791815"/>
              <a:gd name="connsiteY10" fmla="*/ 4146228 h 7698972"/>
              <a:gd name="connsiteX11" fmla="*/ 873045 w 9791815"/>
              <a:gd name="connsiteY11" fmla="*/ 4122430 h 7698972"/>
              <a:gd name="connsiteX12" fmla="*/ 885429 w 9791815"/>
              <a:gd name="connsiteY12" fmla="*/ 4087585 h 7698972"/>
              <a:gd name="connsiteX13" fmla="*/ 4634149 w 9791815"/>
              <a:gd name="connsiteY13" fmla="*/ 4038092 h 7698972"/>
              <a:gd name="connsiteX14" fmla="*/ 4645107 w 9791815"/>
              <a:gd name="connsiteY14" fmla="*/ 4065588 h 7698972"/>
              <a:gd name="connsiteX15" fmla="*/ 4642855 w 9791815"/>
              <a:gd name="connsiteY15" fmla="*/ 4072012 h 7698972"/>
              <a:gd name="connsiteX16" fmla="*/ 4634149 w 9791815"/>
              <a:gd name="connsiteY16" fmla="*/ 4083449 h 7698972"/>
              <a:gd name="connsiteX17" fmla="*/ 4655690 w 9791815"/>
              <a:gd name="connsiteY17" fmla="*/ 4117807 h 7698972"/>
              <a:gd name="connsiteX18" fmla="*/ 4664847 w 9791815"/>
              <a:gd name="connsiteY18" fmla="*/ 4127929 h 7698972"/>
              <a:gd name="connsiteX19" fmla="*/ 4717085 w 9791815"/>
              <a:gd name="connsiteY19" fmla="*/ 4160438 h 7698972"/>
              <a:gd name="connsiteX20" fmla="*/ 4724441 w 9791815"/>
              <a:gd name="connsiteY20" fmla="*/ 4165499 h 7698972"/>
              <a:gd name="connsiteX21" fmla="*/ 4794093 w 9791815"/>
              <a:gd name="connsiteY21" fmla="*/ 4180148 h 7698972"/>
              <a:gd name="connsiteX22" fmla="*/ 4809253 w 9791815"/>
              <a:gd name="connsiteY22" fmla="*/ 4186133 h 7698972"/>
              <a:gd name="connsiteX23" fmla="*/ 4850909 w 9791815"/>
              <a:gd name="connsiteY23" fmla="*/ 4202631 h 7698972"/>
              <a:gd name="connsiteX24" fmla="*/ 4871549 w 9791815"/>
              <a:gd name="connsiteY24" fmla="*/ 4266335 h 7698972"/>
              <a:gd name="connsiteX25" fmla="*/ 4843629 w 9791815"/>
              <a:gd name="connsiteY25" fmla="*/ 4316752 h 7698972"/>
              <a:gd name="connsiteX26" fmla="*/ 4781708 w 9791815"/>
              <a:gd name="connsiteY26" fmla="*/ 4338749 h 7698972"/>
              <a:gd name="connsiteX27" fmla="*/ 4708829 w 9791815"/>
              <a:gd name="connsiteY27" fmla="*/ 4335537 h 7698972"/>
              <a:gd name="connsiteX28" fmla="*/ 4648335 w 9791815"/>
              <a:gd name="connsiteY28" fmla="*/ 4311253 h 7698972"/>
              <a:gd name="connsiteX29" fmla="*/ 4652463 w 9791815"/>
              <a:gd name="connsiteY29" fmla="*/ 4291105 h 7698972"/>
              <a:gd name="connsiteX30" fmla="*/ 4637377 w 9791815"/>
              <a:gd name="connsiteY30" fmla="*/ 4262685 h 7698972"/>
              <a:gd name="connsiteX31" fmla="*/ 4613059 w 9791815"/>
              <a:gd name="connsiteY31" fmla="*/ 4255336 h 7698972"/>
              <a:gd name="connsiteX32" fmla="*/ 4591517 w 9791815"/>
              <a:gd name="connsiteY32" fmla="*/ 4297967 h 7698972"/>
              <a:gd name="connsiteX33" fmla="*/ 4606679 w 9791815"/>
              <a:gd name="connsiteY33" fmla="*/ 4311253 h 7698972"/>
              <a:gd name="connsiteX34" fmla="*/ 4551663 w 9791815"/>
              <a:gd name="connsiteY34" fmla="*/ 4347460 h 7698972"/>
              <a:gd name="connsiteX35" fmla="*/ 4485164 w 9791815"/>
              <a:gd name="connsiteY35" fmla="*/ 4360746 h 7698972"/>
              <a:gd name="connsiteX36" fmla="*/ 4417839 w 9791815"/>
              <a:gd name="connsiteY36" fmla="*/ 4352960 h 7698972"/>
              <a:gd name="connsiteX37" fmla="*/ 4357345 w 9791815"/>
              <a:gd name="connsiteY37" fmla="*/ 4327751 h 7698972"/>
              <a:gd name="connsiteX38" fmla="*/ 4321543 w 9791815"/>
              <a:gd name="connsiteY38" fmla="*/ 4308041 h 7698972"/>
              <a:gd name="connsiteX39" fmla="*/ 4301429 w 9791815"/>
              <a:gd name="connsiteY39" fmla="*/ 4301617 h 7698972"/>
              <a:gd name="connsiteX40" fmla="*/ 4245963 w 9791815"/>
              <a:gd name="connsiteY40" fmla="*/ 4297967 h 7698972"/>
              <a:gd name="connsiteX41" fmla="*/ 4210161 w 9791815"/>
              <a:gd name="connsiteY41" fmla="*/ 4292906 h 7698972"/>
              <a:gd name="connsiteX42" fmla="*/ 4186819 w 9791815"/>
              <a:gd name="connsiteY42" fmla="*/ 4284682 h 7698972"/>
              <a:gd name="connsiteX43" fmla="*/ 4186368 w 9791815"/>
              <a:gd name="connsiteY43" fmla="*/ 4267259 h 7698972"/>
              <a:gd name="connsiteX44" fmla="*/ 4217967 w 9791815"/>
              <a:gd name="connsiteY44" fmla="*/ 4235627 h 7698972"/>
              <a:gd name="connsiteX45" fmla="*/ 4240859 w 9791815"/>
              <a:gd name="connsiteY45" fmla="*/ 4221416 h 7698972"/>
              <a:gd name="connsiteX46" fmla="*/ 4244086 w 9791815"/>
              <a:gd name="connsiteY46" fmla="*/ 4219567 h 7698972"/>
              <a:gd name="connsiteX47" fmla="*/ 4294073 w 9791815"/>
              <a:gd name="connsiteY47" fmla="*/ 4200782 h 7698972"/>
              <a:gd name="connsiteX48" fmla="*/ 4315614 w 9791815"/>
              <a:gd name="connsiteY48" fmla="*/ 4190270 h 7698972"/>
              <a:gd name="connsiteX49" fmla="*/ 4354117 w 9791815"/>
              <a:gd name="connsiteY49" fmla="*/ 4155425 h 7698972"/>
              <a:gd name="connsiteX50" fmla="*/ 4365525 w 9791815"/>
              <a:gd name="connsiteY50" fmla="*/ 4147639 h 7698972"/>
              <a:gd name="connsiteX51" fmla="*/ 4379786 w 9791815"/>
              <a:gd name="connsiteY51" fmla="*/ 4138441 h 7698972"/>
              <a:gd name="connsiteX52" fmla="*/ 4388493 w 9791815"/>
              <a:gd name="connsiteY52" fmla="*/ 4136154 h 7698972"/>
              <a:gd name="connsiteX53" fmla="*/ 4412285 w 9791815"/>
              <a:gd name="connsiteY53" fmla="*/ 4127929 h 7698972"/>
              <a:gd name="connsiteX54" fmla="*/ 4431575 w 9791815"/>
              <a:gd name="connsiteY54" fmla="*/ 4128805 h 7698972"/>
              <a:gd name="connsiteX55" fmla="*/ 4461371 w 9791815"/>
              <a:gd name="connsiteY55" fmla="*/ 4140728 h 7698972"/>
              <a:gd name="connsiteX56" fmla="*/ 4465950 w 9791815"/>
              <a:gd name="connsiteY56" fmla="*/ 4142140 h 7698972"/>
              <a:gd name="connsiteX57" fmla="*/ 4476457 w 9791815"/>
              <a:gd name="connsiteY57" fmla="*/ 4144427 h 7698972"/>
              <a:gd name="connsiteX58" fmla="*/ 4489743 w 9791815"/>
              <a:gd name="connsiteY58" fmla="*/ 4138441 h 7698972"/>
              <a:gd name="connsiteX59" fmla="*/ 4538829 w 9791815"/>
              <a:gd name="connsiteY59" fmla="*/ 4098584 h 7698972"/>
              <a:gd name="connsiteX60" fmla="*/ 4595195 w 9791815"/>
              <a:gd name="connsiteY60" fmla="*/ 4074738 h 7698972"/>
              <a:gd name="connsiteX61" fmla="*/ 4617187 w 9791815"/>
              <a:gd name="connsiteY61" fmla="*/ 4061890 h 7698972"/>
              <a:gd name="connsiteX62" fmla="*/ 5221759 w 9791815"/>
              <a:gd name="connsiteY62" fmla="*/ 3922560 h 7698972"/>
              <a:gd name="connsiteX63" fmla="*/ 5232266 w 9791815"/>
              <a:gd name="connsiteY63" fmla="*/ 3931758 h 7698972"/>
              <a:gd name="connsiteX64" fmla="*/ 5249229 w 9791815"/>
              <a:gd name="connsiteY64" fmla="*/ 3946406 h 7698972"/>
              <a:gd name="connsiteX65" fmla="*/ 5301467 w 9791815"/>
              <a:gd name="connsiteY65" fmla="*/ 4004610 h 7698972"/>
              <a:gd name="connsiteX66" fmla="*/ 5326235 w 9791815"/>
              <a:gd name="connsiteY66" fmla="*/ 4032593 h 7698972"/>
              <a:gd name="connsiteX67" fmla="*/ 5347777 w 9791815"/>
              <a:gd name="connsiteY67" fmla="*/ 4087099 h 7698972"/>
              <a:gd name="connsiteX68" fmla="*/ 5331265 w 9791815"/>
              <a:gd name="connsiteY68" fmla="*/ 4144427 h 7698972"/>
              <a:gd name="connsiteX69" fmla="*/ 5311075 w 9791815"/>
              <a:gd name="connsiteY69" fmla="*/ 4105008 h 7698972"/>
              <a:gd name="connsiteX70" fmla="*/ 5267542 w 9791815"/>
              <a:gd name="connsiteY70" fmla="*/ 4085298 h 7698972"/>
              <a:gd name="connsiteX71" fmla="*/ 5216204 w 9791815"/>
              <a:gd name="connsiteY71" fmla="*/ 4070601 h 7698972"/>
              <a:gd name="connsiteX72" fmla="*/ 5172221 w 9791815"/>
              <a:gd name="connsiteY72" fmla="*/ 4045392 h 7698972"/>
              <a:gd name="connsiteX73" fmla="*/ 5150231 w 9791815"/>
              <a:gd name="connsiteY73" fmla="*/ 3987675 h 7698972"/>
              <a:gd name="connsiteX74" fmla="*/ 5177701 w 9791815"/>
              <a:gd name="connsiteY74" fmla="*/ 3940907 h 7698972"/>
              <a:gd name="connsiteX75" fmla="*/ 5387181 w 9791815"/>
              <a:gd name="connsiteY75" fmla="*/ 3852919 h 7698972"/>
              <a:gd name="connsiteX76" fmla="*/ 5416527 w 9791815"/>
              <a:gd name="connsiteY76" fmla="*/ 3854282 h 7698972"/>
              <a:gd name="connsiteX77" fmla="*/ 5433940 w 9791815"/>
              <a:gd name="connsiteY77" fmla="*/ 3891414 h 7698972"/>
              <a:gd name="connsiteX78" fmla="*/ 5454581 w 9791815"/>
              <a:gd name="connsiteY78" fmla="*/ 3923485 h 7698972"/>
              <a:gd name="connsiteX79" fmla="*/ 5499463 w 9791815"/>
              <a:gd name="connsiteY79" fmla="*/ 3975752 h 7698972"/>
              <a:gd name="connsiteX80" fmla="*/ 5484827 w 9791815"/>
              <a:gd name="connsiteY80" fmla="*/ 3994974 h 7698972"/>
              <a:gd name="connsiteX81" fmla="*/ 5466439 w 9791815"/>
              <a:gd name="connsiteY81" fmla="*/ 4009672 h 7698972"/>
              <a:gd name="connsiteX82" fmla="*/ 5447675 w 9791815"/>
              <a:gd name="connsiteY82" fmla="*/ 4019745 h 7698972"/>
              <a:gd name="connsiteX83" fmla="*/ 5429812 w 9791815"/>
              <a:gd name="connsiteY83" fmla="*/ 4024320 h 7698972"/>
              <a:gd name="connsiteX84" fmla="*/ 5407821 w 9791815"/>
              <a:gd name="connsiteY84" fmla="*/ 4023395 h 7698972"/>
              <a:gd name="connsiteX85" fmla="*/ 5395437 w 9791815"/>
              <a:gd name="connsiteY85" fmla="*/ 4016971 h 7698972"/>
              <a:gd name="connsiteX86" fmla="*/ 5360611 w 9791815"/>
              <a:gd name="connsiteY86" fmla="*/ 3975752 h 7698972"/>
              <a:gd name="connsiteX87" fmla="*/ 5334942 w 9791815"/>
              <a:gd name="connsiteY87" fmla="*/ 3957405 h 7698972"/>
              <a:gd name="connsiteX88" fmla="*/ 5316103 w 9791815"/>
              <a:gd name="connsiteY88" fmla="*/ 3949131 h 7698972"/>
              <a:gd name="connsiteX89" fmla="*/ 5308823 w 9791815"/>
              <a:gd name="connsiteY89" fmla="*/ 3934483 h 7698972"/>
              <a:gd name="connsiteX90" fmla="*/ 5318880 w 9791815"/>
              <a:gd name="connsiteY90" fmla="*/ 3899638 h 7698972"/>
              <a:gd name="connsiteX91" fmla="*/ 5333591 w 9791815"/>
              <a:gd name="connsiteY91" fmla="*/ 3879491 h 7698972"/>
              <a:gd name="connsiteX92" fmla="*/ 5357834 w 9791815"/>
              <a:gd name="connsiteY92" fmla="*/ 3862993 h 7698972"/>
              <a:gd name="connsiteX93" fmla="*/ 2118365 w 9791815"/>
              <a:gd name="connsiteY93" fmla="*/ 3818999 h 7698972"/>
              <a:gd name="connsiteX94" fmla="*/ 2166476 w 9791815"/>
              <a:gd name="connsiteY94" fmla="*/ 3834086 h 7698972"/>
              <a:gd name="connsiteX95" fmla="*/ 2188467 w 9791815"/>
              <a:gd name="connsiteY95" fmla="*/ 3869417 h 7698972"/>
              <a:gd name="connsiteX96" fmla="*/ 2199500 w 9791815"/>
              <a:gd name="connsiteY96" fmla="*/ 3927135 h 7698972"/>
              <a:gd name="connsiteX97" fmla="*/ 2194922 w 9791815"/>
              <a:gd name="connsiteY97" fmla="*/ 3961054 h 7698972"/>
              <a:gd name="connsiteX98" fmla="*/ 2151840 w 9791815"/>
              <a:gd name="connsiteY98" fmla="*/ 4018821 h 7698972"/>
              <a:gd name="connsiteX99" fmla="*/ 2113787 w 9791815"/>
              <a:gd name="connsiteY99" fmla="*/ 4052741 h 7698972"/>
              <a:gd name="connsiteX100" fmla="*/ 2079862 w 9791815"/>
              <a:gd name="connsiteY100" fmla="*/ 4086661 h 7698972"/>
              <a:gd name="connsiteX101" fmla="*/ 2053743 w 9791815"/>
              <a:gd name="connsiteY101" fmla="*/ 4057802 h 7698972"/>
              <a:gd name="connsiteX102" fmla="*/ 2030851 w 9791815"/>
              <a:gd name="connsiteY102" fmla="*/ 4019745 h 7698972"/>
              <a:gd name="connsiteX103" fmla="*/ 2006533 w 9791815"/>
              <a:gd name="connsiteY103" fmla="*/ 3966554 h 7698972"/>
              <a:gd name="connsiteX104" fmla="*/ 2011561 w 9791815"/>
              <a:gd name="connsiteY104" fmla="*/ 3922560 h 7698972"/>
              <a:gd name="connsiteX105" fmla="*/ 2044135 w 9791815"/>
              <a:gd name="connsiteY105" fmla="*/ 3884065 h 7698972"/>
              <a:gd name="connsiteX106" fmla="*/ 2070255 w 9791815"/>
              <a:gd name="connsiteY106" fmla="*/ 3847858 h 7698972"/>
              <a:gd name="connsiteX107" fmla="*/ 5563185 w 9791815"/>
              <a:gd name="connsiteY107" fmla="*/ 3791016 h 7698972"/>
              <a:gd name="connsiteX108" fmla="*/ 5606267 w 9791815"/>
              <a:gd name="connsiteY108" fmla="*/ 3819437 h 7698972"/>
              <a:gd name="connsiteX109" fmla="*/ 5625031 w 9791815"/>
              <a:gd name="connsiteY109" fmla="*/ 3839585 h 7698972"/>
              <a:gd name="connsiteX110" fmla="*/ 5626907 w 9791815"/>
              <a:gd name="connsiteY110" fmla="*/ 3870293 h 7698972"/>
              <a:gd name="connsiteX111" fmla="*/ 5605367 w 9791815"/>
              <a:gd name="connsiteY111" fmla="*/ 3934921 h 7698972"/>
              <a:gd name="connsiteX112" fmla="*/ 5571892 w 9791815"/>
              <a:gd name="connsiteY112" fmla="*/ 3951467 h 7698972"/>
              <a:gd name="connsiteX113" fmla="*/ 5515975 w 9791815"/>
              <a:gd name="connsiteY113" fmla="*/ 3854282 h 7698972"/>
              <a:gd name="connsiteX114" fmla="*/ 5511397 w 9791815"/>
              <a:gd name="connsiteY114" fmla="*/ 3838709 h 7698972"/>
              <a:gd name="connsiteX115" fmla="*/ 5525133 w 9791815"/>
              <a:gd name="connsiteY115" fmla="*/ 3836860 h 7698972"/>
              <a:gd name="connsiteX116" fmla="*/ 5548025 w 9791815"/>
              <a:gd name="connsiteY116" fmla="*/ 3842359 h 7698972"/>
              <a:gd name="connsiteX117" fmla="*/ 5567764 w 9791815"/>
              <a:gd name="connsiteY117" fmla="*/ 3854720 h 7698972"/>
              <a:gd name="connsiteX118" fmla="*/ 5576921 w 9791815"/>
              <a:gd name="connsiteY118" fmla="*/ 3859294 h 7698972"/>
              <a:gd name="connsiteX119" fmla="*/ 5579247 w 9791815"/>
              <a:gd name="connsiteY119" fmla="*/ 3848783 h 7698972"/>
              <a:gd name="connsiteX120" fmla="*/ 5573693 w 9791815"/>
              <a:gd name="connsiteY120" fmla="*/ 3837298 h 7698972"/>
              <a:gd name="connsiteX121" fmla="*/ 5543446 w 9791815"/>
              <a:gd name="connsiteY121" fmla="*/ 3814863 h 7698972"/>
              <a:gd name="connsiteX122" fmla="*/ 5537517 w 9791815"/>
              <a:gd name="connsiteY122" fmla="*/ 3793790 h 7698972"/>
              <a:gd name="connsiteX123" fmla="*/ 3757351 w 9791815"/>
              <a:gd name="connsiteY123" fmla="*/ 3730963 h 7698972"/>
              <a:gd name="connsiteX124" fmla="*/ 3759228 w 9791815"/>
              <a:gd name="connsiteY124" fmla="*/ 3743811 h 7698972"/>
              <a:gd name="connsiteX125" fmla="*/ 3768385 w 9791815"/>
              <a:gd name="connsiteY125" fmla="*/ 3765808 h 7698972"/>
              <a:gd name="connsiteX126" fmla="*/ 3770636 w 9791815"/>
              <a:gd name="connsiteY126" fmla="*/ 3778169 h 7698972"/>
              <a:gd name="connsiteX127" fmla="*/ 3818747 w 9791815"/>
              <a:gd name="connsiteY127" fmla="*/ 3804302 h 7698972"/>
              <a:gd name="connsiteX128" fmla="*/ 3805011 w 9791815"/>
              <a:gd name="connsiteY128" fmla="*/ 3890489 h 7698972"/>
              <a:gd name="connsiteX129" fmla="*/ 3779343 w 9791815"/>
              <a:gd name="connsiteY129" fmla="*/ 3918423 h 7698972"/>
              <a:gd name="connsiteX130" fmla="*/ 3699183 w 9791815"/>
              <a:gd name="connsiteY130" fmla="*/ 3955555 h 7698972"/>
              <a:gd name="connsiteX131" fmla="*/ 3662031 w 9791815"/>
              <a:gd name="connsiteY131" fmla="*/ 3979401 h 7698972"/>
              <a:gd name="connsiteX132" fmla="*/ 3613020 w 9791815"/>
              <a:gd name="connsiteY132" fmla="*/ 3986263 h 7698972"/>
              <a:gd name="connsiteX133" fmla="*/ 3584123 w 9791815"/>
              <a:gd name="connsiteY133" fmla="*/ 4008260 h 7698972"/>
              <a:gd name="connsiteX134" fmla="*/ 3584123 w 9791815"/>
              <a:gd name="connsiteY134" fmla="*/ 4032106 h 7698972"/>
              <a:gd name="connsiteX135" fmla="*/ 3565810 w 9791815"/>
              <a:gd name="connsiteY135" fmla="*/ 4065588 h 7698972"/>
              <a:gd name="connsiteX136" fmla="*/ 3537814 w 9791815"/>
              <a:gd name="connsiteY136" fmla="*/ 4030306 h 7698972"/>
              <a:gd name="connsiteX137" fmla="*/ 3508467 w 9791815"/>
              <a:gd name="connsiteY137" fmla="*/ 4027970 h 7698972"/>
              <a:gd name="connsiteX138" fmla="*/ 3470865 w 9791815"/>
              <a:gd name="connsiteY138" fmla="*/ 4007822 h 7698972"/>
              <a:gd name="connsiteX139" fmla="*/ 3450750 w 9791815"/>
              <a:gd name="connsiteY139" fmla="*/ 4040818 h 7698972"/>
              <a:gd name="connsiteX140" fmla="*/ 3373293 w 9791815"/>
              <a:gd name="connsiteY140" fmla="*/ 4029819 h 7698972"/>
              <a:gd name="connsiteX141" fmla="*/ 3344396 w 9791815"/>
              <a:gd name="connsiteY141" fmla="*/ 4024807 h 7698972"/>
              <a:gd name="connsiteX142" fmla="*/ 3301314 w 9791815"/>
              <a:gd name="connsiteY142" fmla="*/ 4033469 h 7698972"/>
              <a:gd name="connsiteX143" fmla="*/ 3293959 w 9791815"/>
              <a:gd name="connsiteY143" fmla="*/ 4036243 h 7698972"/>
              <a:gd name="connsiteX144" fmla="*/ 3289381 w 9791815"/>
              <a:gd name="connsiteY144" fmla="*/ 4035805 h 7698972"/>
              <a:gd name="connsiteX145" fmla="*/ 3284352 w 9791815"/>
              <a:gd name="connsiteY145" fmla="*/ 4024320 h 7698972"/>
              <a:gd name="connsiteX146" fmla="*/ 3284802 w 9791815"/>
              <a:gd name="connsiteY146" fmla="*/ 4011472 h 7698972"/>
              <a:gd name="connsiteX147" fmla="*/ 3291257 w 9791815"/>
              <a:gd name="connsiteY147" fmla="*/ 3994974 h 7698972"/>
              <a:gd name="connsiteX148" fmla="*/ 3298537 w 9791815"/>
              <a:gd name="connsiteY148" fmla="*/ 3981251 h 7698972"/>
              <a:gd name="connsiteX149" fmla="*/ 3304992 w 9791815"/>
              <a:gd name="connsiteY149" fmla="*/ 3975752 h 7698972"/>
              <a:gd name="connsiteX150" fmla="*/ 3381098 w 9791815"/>
              <a:gd name="connsiteY150" fmla="*/ 3992249 h 7698972"/>
              <a:gd name="connsiteX151" fmla="*/ 3401663 w 9791815"/>
              <a:gd name="connsiteY151" fmla="*/ 3987675 h 7698972"/>
              <a:gd name="connsiteX152" fmla="*/ 3453977 w 9791815"/>
              <a:gd name="connsiteY152" fmla="*/ 3963828 h 7698972"/>
              <a:gd name="connsiteX153" fmla="*/ 3464035 w 9791815"/>
              <a:gd name="connsiteY153" fmla="*/ 3954631 h 7698972"/>
              <a:gd name="connsiteX154" fmla="*/ 3475518 w 9791815"/>
              <a:gd name="connsiteY154" fmla="*/ 3946406 h 7698972"/>
              <a:gd name="connsiteX155" fmla="*/ 3541942 w 9791815"/>
              <a:gd name="connsiteY155" fmla="*/ 3919835 h 7698972"/>
              <a:gd name="connsiteX156" fmla="*/ 3579995 w 9791815"/>
              <a:gd name="connsiteY156" fmla="*/ 3901926 h 7698972"/>
              <a:gd name="connsiteX157" fmla="*/ 3597859 w 9791815"/>
              <a:gd name="connsiteY157" fmla="*/ 3901926 h 7698972"/>
              <a:gd name="connsiteX158" fmla="*/ 3617073 w 9791815"/>
              <a:gd name="connsiteY158" fmla="*/ 3937257 h 7698972"/>
              <a:gd name="connsiteX159" fmla="*/ 3637263 w 9791815"/>
              <a:gd name="connsiteY159" fmla="*/ 3948255 h 7698972"/>
              <a:gd name="connsiteX160" fmla="*/ 3655126 w 9791815"/>
              <a:gd name="connsiteY160" fmla="*/ 3939058 h 7698972"/>
              <a:gd name="connsiteX161" fmla="*/ 3660155 w 9791815"/>
              <a:gd name="connsiteY161" fmla="*/ 3915260 h 7698972"/>
              <a:gd name="connsiteX162" fmla="*/ 3657453 w 9791815"/>
              <a:gd name="connsiteY162" fmla="*/ 3890927 h 7698972"/>
              <a:gd name="connsiteX163" fmla="*/ 3644618 w 9791815"/>
              <a:gd name="connsiteY163" fmla="*/ 3869417 h 7698972"/>
              <a:gd name="connsiteX164" fmla="*/ 3644618 w 9791815"/>
              <a:gd name="connsiteY164" fmla="*/ 3868930 h 7698972"/>
              <a:gd name="connsiteX165" fmla="*/ 3721175 w 9791815"/>
              <a:gd name="connsiteY165" fmla="*/ 3756658 h 7698972"/>
              <a:gd name="connsiteX166" fmla="*/ 5735063 w 9791815"/>
              <a:gd name="connsiteY166" fmla="*/ 3485736 h 7698972"/>
              <a:gd name="connsiteX167" fmla="*/ 5749248 w 9791815"/>
              <a:gd name="connsiteY167" fmla="*/ 3485736 h 7698972"/>
              <a:gd name="connsiteX168" fmla="*/ 5735063 w 9791815"/>
              <a:gd name="connsiteY168" fmla="*/ 3532991 h 7698972"/>
              <a:gd name="connsiteX169" fmla="*/ 5749699 w 9791815"/>
              <a:gd name="connsiteY169" fmla="*/ 3573286 h 7698972"/>
              <a:gd name="connsiteX170" fmla="*/ 5785950 w 9791815"/>
              <a:gd name="connsiteY170" fmla="*/ 3602193 h 7698972"/>
              <a:gd name="connsiteX171" fmla="*/ 5861081 w 9791815"/>
              <a:gd name="connsiteY171" fmla="*/ 3641126 h 7698972"/>
              <a:gd name="connsiteX172" fmla="*/ 5898683 w 9791815"/>
              <a:gd name="connsiteY172" fmla="*/ 3678258 h 7698972"/>
              <a:gd name="connsiteX173" fmla="*/ 5900485 w 9791815"/>
              <a:gd name="connsiteY173" fmla="*/ 3703467 h 7698972"/>
              <a:gd name="connsiteX174" fmla="*/ 5872114 w 9791815"/>
              <a:gd name="connsiteY174" fmla="*/ 3713103 h 7698972"/>
              <a:gd name="connsiteX175" fmla="*/ 5818899 w 9791815"/>
              <a:gd name="connsiteY175" fmla="*/ 3703467 h 7698972"/>
              <a:gd name="connsiteX176" fmla="*/ 5721778 w 9791815"/>
              <a:gd name="connsiteY176" fmla="*/ 3671834 h 7698972"/>
              <a:gd name="connsiteX177" fmla="*/ 5624581 w 9791815"/>
              <a:gd name="connsiteY177" fmla="*/ 3641126 h 7698972"/>
              <a:gd name="connsiteX178" fmla="*/ 5624581 w 9791815"/>
              <a:gd name="connsiteY178" fmla="*/ 3605843 h 7698972"/>
              <a:gd name="connsiteX179" fmla="*/ 5707067 w 9791815"/>
              <a:gd name="connsiteY179" fmla="*/ 3527930 h 7698972"/>
              <a:gd name="connsiteX180" fmla="*/ 1506063 w 9791815"/>
              <a:gd name="connsiteY180" fmla="*/ 3448166 h 7698972"/>
              <a:gd name="connsiteX181" fmla="*/ 1551847 w 9791815"/>
              <a:gd name="connsiteY181" fmla="*/ 3479799 h 7698972"/>
              <a:gd name="connsiteX182" fmla="*/ 1566107 w 9791815"/>
              <a:gd name="connsiteY182" fmla="*/ 3532991 h 7698972"/>
              <a:gd name="connsiteX183" fmla="*/ 1539012 w 9791815"/>
              <a:gd name="connsiteY183" fmla="*/ 3579272 h 7698972"/>
              <a:gd name="connsiteX184" fmla="*/ 1515220 w 9791815"/>
              <a:gd name="connsiteY184" fmla="*/ 3591195 h 7698972"/>
              <a:gd name="connsiteX185" fmla="*/ 1485423 w 9791815"/>
              <a:gd name="connsiteY185" fmla="*/ 3574697 h 7698972"/>
              <a:gd name="connsiteX186" fmla="*/ 1474840 w 9791815"/>
              <a:gd name="connsiteY186" fmla="*/ 3560925 h 7698972"/>
              <a:gd name="connsiteX187" fmla="*/ 1464782 w 9791815"/>
              <a:gd name="connsiteY187" fmla="*/ 3554988 h 7698972"/>
              <a:gd name="connsiteX188" fmla="*/ 1451948 w 9791815"/>
              <a:gd name="connsiteY188" fmla="*/ 3543503 h 7698972"/>
              <a:gd name="connsiteX189" fmla="*/ 1450147 w 9791815"/>
              <a:gd name="connsiteY189" fmla="*/ 3513281 h 7698972"/>
              <a:gd name="connsiteX190" fmla="*/ 1467559 w 9791815"/>
              <a:gd name="connsiteY190" fmla="*/ 3488948 h 7698972"/>
              <a:gd name="connsiteX191" fmla="*/ 1483096 w 9791815"/>
              <a:gd name="connsiteY191" fmla="*/ 3461939 h 7698972"/>
              <a:gd name="connsiteX192" fmla="*/ 306151 w 9791815"/>
              <a:gd name="connsiteY192" fmla="*/ 3295989 h 7698972"/>
              <a:gd name="connsiteX193" fmla="*/ 314407 w 9791815"/>
              <a:gd name="connsiteY193" fmla="*/ 3296475 h 7698972"/>
              <a:gd name="connsiteX194" fmla="*/ 337749 w 9791815"/>
              <a:gd name="connsiteY194" fmla="*/ 3314336 h 7698972"/>
              <a:gd name="connsiteX195" fmla="*/ 345555 w 9791815"/>
              <a:gd name="connsiteY195" fmla="*/ 3334045 h 7698972"/>
              <a:gd name="connsiteX196" fmla="*/ 341877 w 9791815"/>
              <a:gd name="connsiteY196" fmla="*/ 3347818 h 7698972"/>
              <a:gd name="connsiteX197" fmla="*/ 341427 w 9791815"/>
              <a:gd name="connsiteY197" fmla="*/ 3354680 h 7698972"/>
              <a:gd name="connsiteX198" fmla="*/ 332721 w 9791815"/>
              <a:gd name="connsiteY198" fmla="*/ 3373464 h 7698972"/>
              <a:gd name="connsiteX199" fmla="*/ 327242 w 9791815"/>
              <a:gd name="connsiteY199" fmla="*/ 3390887 h 7698972"/>
              <a:gd name="connsiteX200" fmla="*/ 317109 w 9791815"/>
              <a:gd name="connsiteY200" fmla="*/ 3382614 h 7698972"/>
              <a:gd name="connsiteX201" fmla="*/ 314407 w 9791815"/>
              <a:gd name="connsiteY201" fmla="*/ 3352392 h 7698972"/>
              <a:gd name="connsiteX202" fmla="*/ 319436 w 9791815"/>
              <a:gd name="connsiteY202" fmla="*/ 3338620 h 7698972"/>
              <a:gd name="connsiteX203" fmla="*/ 312080 w 9791815"/>
              <a:gd name="connsiteY203" fmla="*/ 3342270 h 7698972"/>
              <a:gd name="connsiteX204" fmla="*/ 310729 w 9791815"/>
              <a:gd name="connsiteY204" fmla="*/ 3334483 h 7698972"/>
              <a:gd name="connsiteX205" fmla="*/ 310729 w 9791815"/>
              <a:gd name="connsiteY205" fmla="*/ 3325334 h 7698972"/>
              <a:gd name="connsiteX206" fmla="*/ 308853 w 9791815"/>
              <a:gd name="connsiteY206" fmla="*/ 3328546 h 7698972"/>
              <a:gd name="connsiteX207" fmla="*/ 306151 w 9791815"/>
              <a:gd name="connsiteY207" fmla="*/ 3328546 h 7698972"/>
              <a:gd name="connsiteX208" fmla="*/ 302924 w 9791815"/>
              <a:gd name="connsiteY208" fmla="*/ 3327621 h 7698972"/>
              <a:gd name="connsiteX209" fmla="*/ 304275 w 9791815"/>
              <a:gd name="connsiteY209" fmla="*/ 3331271 h 7698972"/>
              <a:gd name="connsiteX210" fmla="*/ 301573 w 9791815"/>
              <a:gd name="connsiteY210" fmla="*/ 3332196 h 7698972"/>
              <a:gd name="connsiteX211" fmla="*/ 304275 w 9791815"/>
              <a:gd name="connsiteY211" fmla="*/ 3340469 h 7698972"/>
              <a:gd name="connsiteX212" fmla="*/ 291890 w 9791815"/>
              <a:gd name="connsiteY212" fmla="*/ 3329471 h 7698972"/>
              <a:gd name="connsiteX213" fmla="*/ 289639 w 9791815"/>
              <a:gd name="connsiteY213" fmla="*/ 3308398 h 7698972"/>
              <a:gd name="connsiteX214" fmla="*/ 3033667 w 9791815"/>
              <a:gd name="connsiteY214" fmla="*/ 2657056 h 7698972"/>
              <a:gd name="connsiteX215" fmla="*/ 3070744 w 9791815"/>
              <a:gd name="connsiteY215" fmla="*/ 2662556 h 7698972"/>
              <a:gd name="connsiteX216" fmla="*/ 3078550 w 9791815"/>
              <a:gd name="connsiteY216" fmla="*/ 2701050 h 7698972"/>
              <a:gd name="connsiteX217" fmla="*/ 3070744 w 9791815"/>
              <a:gd name="connsiteY217" fmla="*/ 2746893 h 7698972"/>
              <a:gd name="connsiteX218" fmla="*/ 3057909 w 9791815"/>
              <a:gd name="connsiteY218" fmla="*/ 2734045 h 7698972"/>
              <a:gd name="connsiteX219" fmla="*/ 3054757 w 9791815"/>
              <a:gd name="connsiteY219" fmla="*/ 2723534 h 7698972"/>
              <a:gd name="connsiteX220" fmla="*/ 3038245 w 9791815"/>
              <a:gd name="connsiteY220" fmla="*/ 2701975 h 7698972"/>
              <a:gd name="connsiteX221" fmla="*/ 3028187 w 9791815"/>
              <a:gd name="connsiteY221" fmla="*/ 2673554 h 7698972"/>
              <a:gd name="connsiteX222" fmla="*/ 8916963 w 9791815"/>
              <a:gd name="connsiteY222" fmla="*/ 2343474 h 7698972"/>
              <a:gd name="connsiteX223" fmla="*/ 8916988 w 9791815"/>
              <a:gd name="connsiteY223" fmla="*/ 2343556 h 7698972"/>
              <a:gd name="connsiteX224" fmla="*/ 8952149 w 9791815"/>
              <a:gd name="connsiteY224" fmla="*/ 2411143 h 7698972"/>
              <a:gd name="connsiteX225" fmla="*/ 8952108 w 9791815"/>
              <a:gd name="connsiteY225" fmla="*/ 2410986 h 7698972"/>
              <a:gd name="connsiteX226" fmla="*/ 7105395 w 9791815"/>
              <a:gd name="connsiteY226" fmla="*/ 2323506 h 7698972"/>
              <a:gd name="connsiteX227" fmla="*/ 7111343 w 9791815"/>
              <a:gd name="connsiteY227" fmla="*/ 2341369 h 7698972"/>
              <a:gd name="connsiteX228" fmla="*/ 7071479 w 9791815"/>
              <a:gd name="connsiteY228" fmla="*/ 2366111 h 7698972"/>
              <a:gd name="connsiteX229" fmla="*/ 7062300 w 9791815"/>
              <a:gd name="connsiteY229" fmla="*/ 2352830 h 7698972"/>
              <a:gd name="connsiteX230" fmla="*/ 7080637 w 9791815"/>
              <a:gd name="connsiteY230" fmla="*/ 2339536 h 7698972"/>
              <a:gd name="connsiteX231" fmla="*/ 7065058 w 9791815"/>
              <a:gd name="connsiteY231" fmla="*/ 2351449 h 7698972"/>
              <a:gd name="connsiteX232" fmla="*/ 7071479 w 9791815"/>
              <a:gd name="connsiteY232" fmla="*/ 2358315 h 7698972"/>
              <a:gd name="connsiteX233" fmla="*/ 7106774 w 9791815"/>
              <a:gd name="connsiteY233" fmla="*/ 2330837 h 7698972"/>
              <a:gd name="connsiteX234" fmla="*/ 7104942 w 9791815"/>
              <a:gd name="connsiteY234" fmla="*/ 2324874 h 7698972"/>
              <a:gd name="connsiteX235" fmla="*/ 7084300 w 9791815"/>
              <a:gd name="connsiteY235" fmla="*/ 2337704 h 7698972"/>
              <a:gd name="connsiteX236" fmla="*/ 9611605 w 9791815"/>
              <a:gd name="connsiteY236" fmla="*/ 2238578 h 7698972"/>
              <a:gd name="connsiteX237" fmla="*/ 9629483 w 9791815"/>
              <a:gd name="connsiteY237" fmla="*/ 2239050 h 7698972"/>
              <a:gd name="connsiteX238" fmla="*/ 9737689 w 9791815"/>
              <a:gd name="connsiteY238" fmla="*/ 2263344 h 7698972"/>
              <a:gd name="connsiteX239" fmla="*/ 9748709 w 9791815"/>
              <a:gd name="connsiteY239" fmla="*/ 2265166 h 7698972"/>
              <a:gd name="connsiteX240" fmla="*/ 9748245 w 9791815"/>
              <a:gd name="connsiteY240" fmla="*/ 2290381 h 7698972"/>
              <a:gd name="connsiteX241" fmla="*/ 9791815 w 9791815"/>
              <a:gd name="connsiteY241" fmla="*/ 2467767 h 7698972"/>
              <a:gd name="connsiteX242" fmla="*/ 9680843 w 9791815"/>
              <a:gd name="connsiteY242" fmla="*/ 2479688 h 7698972"/>
              <a:gd name="connsiteX243" fmla="*/ 9671683 w 9791815"/>
              <a:gd name="connsiteY243" fmla="*/ 2490215 h 7698972"/>
              <a:gd name="connsiteX244" fmla="*/ 9661127 w 9791815"/>
              <a:gd name="connsiteY244" fmla="*/ 2502137 h 7698972"/>
              <a:gd name="connsiteX245" fmla="*/ 9654709 w 9791815"/>
              <a:gd name="connsiteY245" fmla="*/ 2575489 h 7698972"/>
              <a:gd name="connsiteX246" fmla="*/ 9642783 w 9791815"/>
              <a:gd name="connsiteY246" fmla="*/ 2574567 h 7698972"/>
              <a:gd name="connsiteX247" fmla="*/ 9615743 w 9791815"/>
              <a:gd name="connsiteY247" fmla="*/ 2564018 h 7698972"/>
              <a:gd name="connsiteX248" fmla="*/ 9585937 w 9791815"/>
              <a:gd name="connsiteY248" fmla="*/ 2527353 h 7698972"/>
              <a:gd name="connsiteX249" fmla="*/ 9602443 w 9791815"/>
              <a:gd name="connsiteY249" fmla="*/ 2465023 h 7698972"/>
              <a:gd name="connsiteX250" fmla="*/ 9614813 w 9791815"/>
              <a:gd name="connsiteY250" fmla="*/ 2454923 h 7698972"/>
              <a:gd name="connsiteX251" fmla="*/ 9625833 w 9791815"/>
              <a:gd name="connsiteY251" fmla="*/ 2437513 h 7698972"/>
              <a:gd name="connsiteX252" fmla="*/ 9633623 w 9791815"/>
              <a:gd name="connsiteY252" fmla="*/ 2407731 h 7698972"/>
              <a:gd name="connsiteX253" fmla="*/ 9636365 w 9791815"/>
              <a:gd name="connsiteY253" fmla="*/ 2387554 h 7698972"/>
              <a:gd name="connsiteX254" fmla="*/ 9633623 w 9791815"/>
              <a:gd name="connsiteY254" fmla="*/ 2372888 h 7698972"/>
              <a:gd name="connsiteX255" fmla="*/ 9627671 w 9791815"/>
              <a:gd name="connsiteY255" fmla="*/ 2363711 h 7698972"/>
              <a:gd name="connsiteX256" fmla="*/ 9620787 w 9791815"/>
              <a:gd name="connsiteY256" fmla="*/ 2352261 h 7698972"/>
              <a:gd name="connsiteX257" fmla="*/ 9617115 w 9791815"/>
              <a:gd name="connsiteY257" fmla="*/ 2338518 h 7698972"/>
              <a:gd name="connsiteX258" fmla="*/ 9613907 w 9791815"/>
              <a:gd name="connsiteY258" fmla="*/ 2306419 h 7698972"/>
              <a:gd name="connsiteX259" fmla="*/ 9608395 w 9791815"/>
              <a:gd name="connsiteY259" fmla="*/ 2288559 h 7698972"/>
              <a:gd name="connsiteX260" fmla="*/ 9601979 w 9791815"/>
              <a:gd name="connsiteY260" fmla="*/ 2273421 h 7698972"/>
              <a:gd name="connsiteX261" fmla="*/ 9595097 w 9791815"/>
              <a:gd name="connsiteY261" fmla="*/ 2261050 h 7698972"/>
              <a:gd name="connsiteX262" fmla="*/ 9591447 w 9791815"/>
              <a:gd name="connsiteY262" fmla="*/ 2252345 h 7698972"/>
              <a:gd name="connsiteX263" fmla="*/ 9592819 w 9791815"/>
              <a:gd name="connsiteY263" fmla="*/ 2242717 h 7698972"/>
              <a:gd name="connsiteX264" fmla="*/ 7280943 w 9791815"/>
              <a:gd name="connsiteY264" fmla="*/ 2203023 h 7698972"/>
              <a:gd name="connsiteX265" fmla="*/ 7281396 w 9791815"/>
              <a:gd name="connsiteY265" fmla="*/ 2204856 h 7698972"/>
              <a:gd name="connsiteX266" fmla="*/ 7280943 w 9791815"/>
              <a:gd name="connsiteY266" fmla="*/ 2206237 h 7698972"/>
              <a:gd name="connsiteX267" fmla="*/ 7280943 w 9791815"/>
              <a:gd name="connsiteY267" fmla="*/ 2207605 h 7698972"/>
              <a:gd name="connsiteX268" fmla="*/ 7277733 w 9791815"/>
              <a:gd name="connsiteY268" fmla="*/ 2211270 h 7698972"/>
              <a:gd name="connsiteX269" fmla="*/ 7274975 w 9791815"/>
              <a:gd name="connsiteY269" fmla="*/ 2215400 h 7698972"/>
              <a:gd name="connsiteX270" fmla="*/ 7274069 w 9791815"/>
              <a:gd name="connsiteY270" fmla="*/ 2216769 h 7698972"/>
              <a:gd name="connsiteX271" fmla="*/ 7274069 w 9791815"/>
              <a:gd name="connsiteY271" fmla="*/ 2220899 h 7698972"/>
              <a:gd name="connsiteX272" fmla="*/ 7273143 w 9791815"/>
              <a:gd name="connsiteY272" fmla="*/ 2221350 h 7698972"/>
              <a:gd name="connsiteX273" fmla="*/ 7273143 w 9791815"/>
              <a:gd name="connsiteY273" fmla="*/ 2220434 h 7698972"/>
              <a:gd name="connsiteX274" fmla="*/ 7272238 w 9791815"/>
              <a:gd name="connsiteY274" fmla="*/ 2218601 h 7698972"/>
              <a:gd name="connsiteX275" fmla="*/ 7271785 w 9791815"/>
              <a:gd name="connsiteY275" fmla="*/ 2218601 h 7698972"/>
              <a:gd name="connsiteX276" fmla="*/ 7270406 w 9791815"/>
              <a:gd name="connsiteY276" fmla="*/ 2217233 h 7698972"/>
              <a:gd name="connsiteX277" fmla="*/ 7270406 w 9791815"/>
              <a:gd name="connsiteY277" fmla="*/ 2215400 h 7698972"/>
              <a:gd name="connsiteX278" fmla="*/ 7271312 w 9791815"/>
              <a:gd name="connsiteY278" fmla="*/ 2214020 h 7698972"/>
              <a:gd name="connsiteX279" fmla="*/ 7274069 w 9791815"/>
              <a:gd name="connsiteY279" fmla="*/ 2211735 h 7698972"/>
              <a:gd name="connsiteX280" fmla="*/ 7277280 w 9791815"/>
              <a:gd name="connsiteY280" fmla="*/ 2207605 h 7698972"/>
              <a:gd name="connsiteX281" fmla="*/ 7279564 w 9791815"/>
              <a:gd name="connsiteY281" fmla="*/ 2205772 h 7698972"/>
              <a:gd name="connsiteX282" fmla="*/ 7280490 w 9791815"/>
              <a:gd name="connsiteY282" fmla="*/ 2204404 h 7698972"/>
              <a:gd name="connsiteX283" fmla="*/ 7222269 w 9791815"/>
              <a:gd name="connsiteY283" fmla="*/ 2202106 h 7698972"/>
              <a:gd name="connsiteX284" fmla="*/ 7224101 w 9791815"/>
              <a:gd name="connsiteY284" fmla="*/ 2203023 h 7698972"/>
              <a:gd name="connsiteX285" fmla="*/ 7225480 w 9791815"/>
              <a:gd name="connsiteY285" fmla="*/ 2203023 h 7698972"/>
              <a:gd name="connsiteX286" fmla="*/ 7226406 w 9791815"/>
              <a:gd name="connsiteY286" fmla="*/ 2203023 h 7698972"/>
              <a:gd name="connsiteX287" fmla="*/ 7228237 w 9791815"/>
              <a:gd name="connsiteY287" fmla="*/ 2204404 h 7698972"/>
              <a:gd name="connsiteX288" fmla="*/ 7232806 w 9791815"/>
              <a:gd name="connsiteY288" fmla="*/ 2206688 h 7698972"/>
              <a:gd name="connsiteX289" fmla="*/ 7235564 w 9791815"/>
              <a:gd name="connsiteY289" fmla="*/ 2208069 h 7698972"/>
              <a:gd name="connsiteX290" fmla="*/ 7241059 w 9791815"/>
              <a:gd name="connsiteY290" fmla="*/ 2209437 h 7698972"/>
              <a:gd name="connsiteX291" fmla="*/ 7246101 w 9791815"/>
              <a:gd name="connsiteY291" fmla="*/ 2209437 h 7698972"/>
              <a:gd name="connsiteX292" fmla="*/ 7252069 w 9791815"/>
              <a:gd name="connsiteY292" fmla="*/ 2208521 h 7698972"/>
              <a:gd name="connsiteX293" fmla="*/ 7258490 w 9791815"/>
              <a:gd name="connsiteY293" fmla="*/ 2207605 h 7698972"/>
              <a:gd name="connsiteX294" fmla="*/ 7260322 w 9791815"/>
              <a:gd name="connsiteY294" fmla="*/ 2206688 h 7698972"/>
              <a:gd name="connsiteX295" fmla="*/ 7262153 w 9791815"/>
              <a:gd name="connsiteY295" fmla="*/ 2208069 h 7698972"/>
              <a:gd name="connsiteX296" fmla="*/ 7263059 w 9791815"/>
              <a:gd name="connsiteY296" fmla="*/ 2209437 h 7698972"/>
              <a:gd name="connsiteX297" fmla="*/ 7264438 w 9791815"/>
              <a:gd name="connsiteY297" fmla="*/ 2210354 h 7698972"/>
              <a:gd name="connsiteX298" fmla="*/ 7264891 w 9791815"/>
              <a:gd name="connsiteY298" fmla="*/ 2210354 h 7698972"/>
              <a:gd name="connsiteX299" fmla="*/ 7265817 w 9791815"/>
              <a:gd name="connsiteY299" fmla="*/ 2210354 h 7698972"/>
              <a:gd name="connsiteX300" fmla="*/ 7266269 w 9791815"/>
              <a:gd name="connsiteY300" fmla="*/ 2209902 h 7698972"/>
              <a:gd name="connsiteX301" fmla="*/ 7266269 w 9791815"/>
              <a:gd name="connsiteY301" fmla="*/ 2209437 h 7698972"/>
              <a:gd name="connsiteX302" fmla="*/ 7266269 w 9791815"/>
              <a:gd name="connsiteY302" fmla="*/ 2207605 h 7698972"/>
              <a:gd name="connsiteX303" fmla="*/ 7265817 w 9791815"/>
              <a:gd name="connsiteY303" fmla="*/ 2207605 h 7698972"/>
              <a:gd name="connsiteX304" fmla="*/ 7265817 w 9791815"/>
              <a:gd name="connsiteY304" fmla="*/ 2206688 h 7698972"/>
              <a:gd name="connsiteX305" fmla="*/ 7266269 w 9791815"/>
              <a:gd name="connsiteY305" fmla="*/ 2206688 h 7698972"/>
              <a:gd name="connsiteX306" fmla="*/ 7266743 w 9791815"/>
              <a:gd name="connsiteY306" fmla="*/ 2207605 h 7698972"/>
              <a:gd name="connsiteX307" fmla="*/ 7266743 w 9791815"/>
              <a:gd name="connsiteY307" fmla="*/ 2208521 h 7698972"/>
              <a:gd name="connsiteX308" fmla="*/ 7266743 w 9791815"/>
              <a:gd name="connsiteY308" fmla="*/ 2209902 h 7698972"/>
              <a:gd name="connsiteX309" fmla="*/ 7266269 w 9791815"/>
              <a:gd name="connsiteY309" fmla="*/ 2210354 h 7698972"/>
              <a:gd name="connsiteX310" fmla="*/ 7264438 w 9791815"/>
              <a:gd name="connsiteY310" fmla="*/ 2211735 h 7698972"/>
              <a:gd name="connsiteX311" fmla="*/ 7257564 w 9791815"/>
              <a:gd name="connsiteY311" fmla="*/ 2213568 h 7698972"/>
              <a:gd name="connsiteX312" fmla="*/ 7250238 w 9791815"/>
              <a:gd name="connsiteY312" fmla="*/ 2214020 h 7698972"/>
              <a:gd name="connsiteX313" fmla="*/ 7242891 w 9791815"/>
              <a:gd name="connsiteY313" fmla="*/ 2214936 h 7698972"/>
              <a:gd name="connsiteX314" fmla="*/ 7236943 w 9791815"/>
              <a:gd name="connsiteY314" fmla="*/ 2214020 h 7698972"/>
              <a:gd name="connsiteX315" fmla="*/ 7231901 w 9791815"/>
              <a:gd name="connsiteY315" fmla="*/ 2213103 h 7698972"/>
              <a:gd name="connsiteX316" fmla="*/ 7229143 w 9791815"/>
              <a:gd name="connsiteY316" fmla="*/ 2211270 h 7698972"/>
              <a:gd name="connsiteX317" fmla="*/ 7224574 w 9791815"/>
              <a:gd name="connsiteY317" fmla="*/ 2209437 h 7698972"/>
              <a:gd name="connsiteX318" fmla="*/ 7221817 w 9791815"/>
              <a:gd name="connsiteY318" fmla="*/ 2206237 h 7698972"/>
              <a:gd name="connsiteX319" fmla="*/ 7221817 w 9791815"/>
              <a:gd name="connsiteY319" fmla="*/ 2204856 h 7698972"/>
              <a:gd name="connsiteX320" fmla="*/ 7305228 w 9791815"/>
              <a:gd name="connsiteY320" fmla="*/ 2169582 h 7698972"/>
              <a:gd name="connsiteX321" fmla="*/ 7307059 w 9791815"/>
              <a:gd name="connsiteY321" fmla="*/ 2169582 h 7698972"/>
              <a:gd name="connsiteX322" fmla="*/ 7309817 w 9791815"/>
              <a:gd name="connsiteY322" fmla="*/ 2169582 h 7698972"/>
              <a:gd name="connsiteX323" fmla="*/ 7311649 w 9791815"/>
              <a:gd name="connsiteY323" fmla="*/ 2170963 h 7698972"/>
              <a:gd name="connsiteX324" fmla="*/ 7313480 w 9791815"/>
              <a:gd name="connsiteY324" fmla="*/ 2171414 h 7698972"/>
              <a:gd name="connsiteX325" fmla="*/ 7313480 w 9791815"/>
              <a:gd name="connsiteY325" fmla="*/ 2171879 h 7698972"/>
              <a:gd name="connsiteX326" fmla="*/ 7312101 w 9791815"/>
              <a:gd name="connsiteY326" fmla="*/ 2171879 h 7698972"/>
              <a:gd name="connsiteX327" fmla="*/ 7310743 w 9791815"/>
              <a:gd name="connsiteY327" fmla="*/ 2173247 h 7698972"/>
              <a:gd name="connsiteX328" fmla="*/ 7309817 w 9791815"/>
              <a:gd name="connsiteY328" fmla="*/ 2173712 h 7698972"/>
              <a:gd name="connsiteX329" fmla="*/ 7308438 w 9791815"/>
              <a:gd name="connsiteY329" fmla="*/ 2173712 h 7698972"/>
              <a:gd name="connsiteX330" fmla="*/ 7307985 w 9791815"/>
              <a:gd name="connsiteY330" fmla="*/ 2174628 h 7698972"/>
              <a:gd name="connsiteX331" fmla="*/ 7306154 w 9791815"/>
              <a:gd name="connsiteY331" fmla="*/ 2175080 h 7698972"/>
              <a:gd name="connsiteX332" fmla="*/ 7307059 w 9791815"/>
              <a:gd name="connsiteY332" fmla="*/ 2175545 h 7698972"/>
              <a:gd name="connsiteX333" fmla="*/ 7306606 w 9791815"/>
              <a:gd name="connsiteY333" fmla="*/ 2176913 h 7698972"/>
              <a:gd name="connsiteX334" fmla="*/ 7305228 w 9791815"/>
              <a:gd name="connsiteY334" fmla="*/ 2176461 h 7698972"/>
              <a:gd name="connsiteX335" fmla="*/ 7304775 w 9791815"/>
              <a:gd name="connsiteY335" fmla="*/ 2176913 h 7698972"/>
              <a:gd name="connsiteX336" fmla="*/ 7304322 w 9791815"/>
              <a:gd name="connsiteY336" fmla="*/ 2178745 h 7698972"/>
              <a:gd name="connsiteX337" fmla="*/ 7303396 w 9791815"/>
              <a:gd name="connsiteY337" fmla="*/ 2180578 h 7698972"/>
              <a:gd name="connsiteX338" fmla="*/ 7302943 w 9791815"/>
              <a:gd name="connsiteY338" fmla="*/ 2179211 h 7698972"/>
              <a:gd name="connsiteX339" fmla="*/ 7302490 w 9791815"/>
              <a:gd name="connsiteY339" fmla="*/ 2179211 h 7698972"/>
              <a:gd name="connsiteX340" fmla="*/ 7301112 w 9791815"/>
              <a:gd name="connsiteY340" fmla="*/ 2180578 h 7698972"/>
              <a:gd name="connsiteX341" fmla="*/ 7301112 w 9791815"/>
              <a:gd name="connsiteY341" fmla="*/ 2181960 h 7698972"/>
              <a:gd name="connsiteX342" fmla="*/ 7299733 w 9791815"/>
              <a:gd name="connsiteY342" fmla="*/ 2182411 h 7698972"/>
              <a:gd name="connsiteX343" fmla="*/ 7298827 w 9791815"/>
              <a:gd name="connsiteY343" fmla="*/ 2182411 h 7698972"/>
              <a:gd name="connsiteX344" fmla="*/ 7297901 w 9791815"/>
              <a:gd name="connsiteY344" fmla="*/ 2181960 h 7698972"/>
              <a:gd name="connsiteX345" fmla="*/ 7298827 w 9791815"/>
              <a:gd name="connsiteY345" fmla="*/ 2181043 h 7698972"/>
              <a:gd name="connsiteX346" fmla="*/ 7300659 w 9791815"/>
              <a:gd name="connsiteY346" fmla="*/ 2178745 h 7698972"/>
              <a:gd name="connsiteX347" fmla="*/ 7302943 w 9791815"/>
              <a:gd name="connsiteY347" fmla="*/ 2175545 h 7698972"/>
              <a:gd name="connsiteX348" fmla="*/ 7305228 w 9791815"/>
              <a:gd name="connsiteY348" fmla="*/ 2173247 h 7698972"/>
              <a:gd name="connsiteX349" fmla="*/ 7305228 w 9791815"/>
              <a:gd name="connsiteY349" fmla="*/ 2171414 h 7698972"/>
              <a:gd name="connsiteX350" fmla="*/ 7260322 w 9791815"/>
              <a:gd name="connsiteY350" fmla="*/ 2129740 h 7698972"/>
              <a:gd name="connsiteX351" fmla="*/ 7262153 w 9791815"/>
              <a:gd name="connsiteY351" fmla="*/ 2131107 h 7698972"/>
              <a:gd name="connsiteX352" fmla="*/ 7262606 w 9791815"/>
              <a:gd name="connsiteY352" fmla="*/ 2132489 h 7698972"/>
              <a:gd name="connsiteX353" fmla="*/ 7261227 w 9791815"/>
              <a:gd name="connsiteY353" fmla="*/ 2134321 h 7698972"/>
              <a:gd name="connsiteX354" fmla="*/ 7256659 w 9791815"/>
              <a:gd name="connsiteY354" fmla="*/ 2140271 h 7698972"/>
              <a:gd name="connsiteX355" fmla="*/ 7253901 w 9791815"/>
              <a:gd name="connsiteY355" fmla="*/ 2146221 h 7698972"/>
              <a:gd name="connsiteX356" fmla="*/ 7252975 w 9791815"/>
              <a:gd name="connsiteY356" fmla="*/ 2150803 h 7698972"/>
              <a:gd name="connsiteX357" fmla="*/ 7252069 w 9791815"/>
              <a:gd name="connsiteY357" fmla="*/ 2157217 h 7698972"/>
              <a:gd name="connsiteX358" fmla="*/ 7252069 w 9791815"/>
              <a:gd name="connsiteY358" fmla="*/ 2159966 h 7698972"/>
              <a:gd name="connsiteX359" fmla="*/ 7253448 w 9791815"/>
              <a:gd name="connsiteY359" fmla="*/ 2159966 h 7698972"/>
              <a:gd name="connsiteX360" fmla="*/ 7253448 w 9791815"/>
              <a:gd name="connsiteY360" fmla="*/ 2159050 h 7698972"/>
              <a:gd name="connsiteX361" fmla="*/ 7253901 w 9791815"/>
              <a:gd name="connsiteY361" fmla="*/ 2157217 h 7698972"/>
              <a:gd name="connsiteX362" fmla="*/ 7254827 w 9791815"/>
              <a:gd name="connsiteY362" fmla="*/ 2154468 h 7698972"/>
              <a:gd name="connsiteX363" fmla="*/ 7257111 w 9791815"/>
              <a:gd name="connsiteY363" fmla="*/ 2149435 h 7698972"/>
              <a:gd name="connsiteX364" fmla="*/ 7258943 w 9791815"/>
              <a:gd name="connsiteY364" fmla="*/ 2145305 h 7698972"/>
              <a:gd name="connsiteX365" fmla="*/ 7262606 w 9791815"/>
              <a:gd name="connsiteY365" fmla="*/ 2139806 h 7698972"/>
              <a:gd name="connsiteX366" fmla="*/ 7268101 w 9791815"/>
              <a:gd name="connsiteY366" fmla="*/ 2133405 h 7698972"/>
              <a:gd name="connsiteX367" fmla="*/ 7271312 w 9791815"/>
              <a:gd name="connsiteY367" fmla="*/ 2130656 h 7698972"/>
              <a:gd name="connsiteX368" fmla="*/ 7273143 w 9791815"/>
              <a:gd name="connsiteY368" fmla="*/ 2129740 h 7698972"/>
              <a:gd name="connsiteX369" fmla="*/ 7274975 w 9791815"/>
              <a:gd name="connsiteY369" fmla="*/ 2130656 h 7698972"/>
              <a:gd name="connsiteX370" fmla="*/ 7274975 w 9791815"/>
              <a:gd name="connsiteY370" fmla="*/ 2131572 h 7698972"/>
              <a:gd name="connsiteX371" fmla="*/ 7273617 w 9791815"/>
              <a:gd name="connsiteY371" fmla="*/ 2132940 h 7698972"/>
              <a:gd name="connsiteX372" fmla="*/ 7269480 w 9791815"/>
              <a:gd name="connsiteY372" fmla="*/ 2136141 h 7698972"/>
              <a:gd name="connsiteX373" fmla="*/ 7265817 w 9791815"/>
              <a:gd name="connsiteY373" fmla="*/ 2140271 h 7698972"/>
              <a:gd name="connsiteX374" fmla="*/ 7262606 w 9791815"/>
              <a:gd name="connsiteY374" fmla="*/ 2143936 h 7698972"/>
              <a:gd name="connsiteX375" fmla="*/ 7258490 w 9791815"/>
              <a:gd name="connsiteY375" fmla="*/ 2150803 h 7698972"/>
              <a:gd name="connsiteX376" fmla="*/ 7255732 w 9791815"/>
              <a:gd name="connsiteY376" fmla="*/ 2157217 h 7698972"/>
              <a:gd name="connsiteX377" fmla="*/ 7255280 w 9791815"/>
              <a:gd name="connsiteY377" fmla="*/ 2160883 h 7698972"/>
              <a:gd name="connsiteX378" fmla="*/ 7255280 w 9791815"/>
              <a:gd name="connsiteY378" fmla="*/ 2161799 h 7698972"/>
              <a:gd name="connsiteX379" fmla="*/ 7255732 w 9791815"/>
              <a:gd name="connsiteY379" fmla="*/ 2161799 h 7698972"/>
              <a:gd name="connsiteX380" fmla="*/ 7256659 w 9791815"/>
              <a:gd name="connsiteY380" fmla="*/ 2160883 h 7698972"/>
              <a:gd name="connsiteX381" fmla="*/ 7257564 w 9791815"/>
              <a:gd name="connsiteY381" fmla="*/ 2158134 h 7698972"/>
              <a:gd name="connsiteX382" fmla="*/ 7260775 w 9791815"/>
              <a:gd name="connsiteY382" fmla="*/ 2151719 h 7698972"/>
              <a:gd name="connsiteX383" fmla="*/ 7264438 w 9791815"/>
              <a:gd name="connsiteY383" fmla="*/ 2148054 h 7698972"/>
              <a:gd name="connsiteX384" fmla="*/ 7271312 w 9791815"/>
              <a:gd name="connsiteY384" fmla="*/ 2142556 h 7698972"/>
              <a:gd name="connsiteX385" fmla="*/ 7277280 w 9791815"/>
              <a:gd name="connsiteY385" fmla="*/ 2138890 h 7698972"/>
              <a:gd name="connsiteX386" fmla="*/ 7280490 w 9791815"/>
              <a:gd name="connsiteY386" fmla="*/ 2136606 h 7698972"/>
              <a:gd name="connsiteX387" fmla="*/ 7284154 w 9791815"/>
              <a:gd name="connsiteY387" fmla="*/ 2136141 h 7698972"/>
              <a:gd name="connsiteX388" fmla="*/ 7285059 w 9791815"/>
              <a:gd name="connsiteY388" fmla="*/ 2136141 h 7698972"/>
              <a:gd name="connsiteX389" fmla="*/ 7285059 w 9791815"/>
              <a:gd name="connsiteY389" fmla="*/ 2137973 h 7698972"/>
              <a:gd name="connsiteX390" fmla="*/ 7285059 w 9791815"/>
              <a:gd name="connsiteY390" fmla="*/ 2138890 h 7698972"/>
              <a:gd name="connsiteX391" fmla="*/ 7283227 w 9791815"/>
              <a:gd name="connsiteY391" fmla="*/ 2139806 h 7698972"/>
              <a:gd name="connsiteX392" fmla="*/ 7278659 w 9791815"/>
              <a:gd name="connsiteY392" fmla="*/ 2141639 h 7698972"/>
              <a:gd name="connsiteX393" fmla="*/ 7272238 w 9791815"/>
              <a:gd name="connsiteY393" fmla="*/ 2145305 h 7698972"/>
              <a:gd name="connsiteX394" fmla="*/ 7265817 w 9791815"/>
              <a:gd name="connsiteY394" fmla="*/ 2150803 h 7698972"/>
              <a:gd name="connsiteX395" fmla="*/ 7262606 w 9791815"/>
              <a:gd name="connsiteY395" fmla="*/ 2154933 h 7698972"/>
              <a:gd name="connsiteX396" fmla="*/ 7257564 w 9791815"/>
              <a:gd name="connsiteY396" fmla="*/ 2162264 h 7698972"/>
              <a:gd name="connsiteX397" fmla="*/ 7257564 w 9791815"/>
              <a:gd name="connsiteY397" fmla="*/ 2162716 h 7698972"/>
              <a:gd name="connsiteX398" fmla="*/ 7258490 w 9791815"/>
              <a:gd name="connsiteY398" fmla="*/ 2163632 h 7698972"/>
              <a:gd name="connsiteX399" fmla="*/ 7258943 w 9791815"/>
              <a:gd name="connsiteY399" fmla="*/ 2162716 h 7698972"/>
              <a:gd name="connsiteX400" fmla="*/ 7263985 w 9791815"/>
              <a:gd name="connsiteY400" fmla="*/ 2158134 h 7698972"/>
              <a:gd name="connsiteX401" fmla="*/ 7269480 w 9791815"/>
              <a:gd name="connsiteY401" fmla="*/ 2152635 h 7698972"/>
              <a:gd name="connsiteX402" fmla="*/ 7274975 w 9791815"/>
              <a:gd name="connsiteY402" fmla="*/ 2148970 h 7698972"/>
              <a:gd name="connsiteX403" fmla="*/ 7279564 w 9791815"/>
              <a:gd name="connsiteY403" fmla="*/ 2146221 h 7698972"/>
              <a:gd name="connsiteX404" fmla="*/ 7287817 w 9791815"/>
              <a:gd name="connsiteY404" fmla="*/ 2143472 h 7698972"/>
              <a:gd name="connsiteX405" fmla="*/ 7288743 w 9791815"/>
              <a:gd name="connsiteY405" fmla="*/ 2144388 h 7698972"/>
              <a:gd name="connsiteX406" fmla="*/ 7288743 w 9791815"/>
              <a:gd name="connsiteY406" fmla="*/ 2145770 h 7698972"/>
              <a:gd name="connsiteX407" fmla="*/ 7288743 w 9791815"/>
              <a:gd name="connsiteY407" fmla="*/ 2146221 h 7698972"/>
              <a:gd name="connsiteX408" fmla="*/ 7287817 w 9791815"/>
              <a:gd name="connsiteY408" fmla="*/ 2147137 h 7698972"/>
              <a:gd name="connsiteX409" fmla="*/ 7280943 w 9791815"/>
              <a:gd name="connsiteY409" fmla="*/ 2149435 h 7698972"/>
              <a:gd name="connsiteX410" fmla="*/ 7275901 w 9791815"/>
              <a:gd name="connsiteY410" fmla="*/ 2151268 h 7698972"/>
              <a:gd name="connsiteX411" fmla="*/ 7270406 w 9791815"/>
              <a:gd name="connsiteY411" fmla="*/ 2154933 h 7698972"/>
              <a:gd name="connsiteX412" fmla="*/ 7264891 w 9791815"/>
              <a:gd name="connsiteY412" fmla="*/ 2159050 h 7698972"/>
              <a:gd name="connsiteX413" fmla="*/ 7260775 w 9791815"/>
              <a:gd name="connsiteY413" fmla="*/ 2164097 h 7698972"/>
              <a:gd name="connsiteX414" fmla="*/ 7260322 w 9791815"/>
              <a:gd name="connsiteY414" fmla="*/ 2164549 h 7698972"/>
              <a:gd name="connsiteX415" fmla="*/ 7260322 w 9791815"/>
              <a:gd name="connsiteY415" fmla="*/ 2165465 h 7698972"/>
              <a:gd name="connsiteX416" fmla="*/ 7260775 w 9791815"/>
              <a:gd name="connsiteY416" fmla="*/ 2165465 h 7698972"/>
              <a:gd name="connsiteX417" fmla="*/ 7262153 w 9791815"/>
              <a:gd name="connsiteY417" fmla="*/ 2164549 h 7698972"/>
              <a:gd name="connsiteX418" fmla="*/ 7266269 w 9791815"/>
              <a:gd name="connsiteY418" fmla="*/ 2161799 h 7698972"/>
              <a:gd name="connsiteX419" fmla="*/ 7271785 w 9791815"/>
              <a:gd name="connsiteY419" fmla="*/ 2158134 h 7698972"/>
              <a:gd name="connsiteX420" fmla="*/ 7278659 w 9791815"/>
              <a:gd name="connsiteY420" fmla="*/ 2156301 h 7698972"/>
              <a:gd name="connsiteX421" fmla="*/ 7285059 w 9791815"/>
              <a:gd name="connsiteY421" fmla="*/ 2154468 h 7698972"/>
              <a:gd name="connsiteX422" fmla="*/ 7287817 w 9791815"/>
              <a:gd name="connsiteY422" fmla="*/ 2153552 h 7698972"/>
              <a:gd name="connsiteX423" fmla="*/ 7289648 w 9791815"/>
              <a:gd name="connsiteY423" fmla="*/ 2153552 h 7698972"/>
              <a:gd name="connsiteX424" fmla="*/ 7290101 w 9791815"/>
              <a:gd name="connsiteY424" fmla="*/ 2154468 h 7698972"/>
              <a:gd name="connsiteX425" fmla="*/ 7290101 w 9791815"/>
              <a:gd name="connsiteY425" fmla="*/ 2156301 h 7698972"/>
              <a:gd name="connsiteX426" fmla="*/ 7289648 w 9791815"/>
              <a:gd name="connsiteY426" fmla="*/ 2156766 h 7698972"/>
              <a:gd name="connsiteX427" fmla="*/ 7285059 w 9791815"/>
              <a:gd name="connsiteY427" fmla="*/ 2156766 h 7698972"/>
              <a:gd name="connsiteX428" fmla="*/ 7279111 w 9791815"/>
              <a:gd name="connsiteY428" fmla="*/ 2158598 h 7698972"/>
              <a:gd name="connsiteX429" fmla="*/ 7272238 w 9791815"/>
              <a:gd name="connsiteY429" fmla="*/ 2160883 h 7698972"/>
              <a:gd name="connsiteX430" fmla="*/ 7266269 w 9791815"/>
              <a:gd name="connsiteY430" fmla="*/ 2164097 h 7698972"/>
              <a:gd name="connsiteX431" fmla="*/ 7263985 w 9791815"/>
              <a:gd name="connsiteY431" fmla="*/ 2166381 h 7698972"/>
              <a:gd name="connsiteX432" fmla="*/ 7262606 w 9791815"/>
              <a:gd name="connsiteY432" fmla="*/ 2167749 h 7698972"/>
              <a:gd name="connsiteX433" fmla="*/ 7262606 w 9791815"/>
              <a:gd name="connsiteY433" fmla="*/ 2168214 h 7698972"/>
              <a:gd name="connsiteX434" fmla="*/ 7263059 w 9791815"/>
              <a:gd name="connsiteY434" fmla="*/ 2168214 h 7698972"/>
              <a:gd name="connsiteX435" fmla="*/ 7264438 w 9791815"/>
              <a:gd name="connsiteY435" fmla="*/ 2167298 h 7698972"/>
              <a:gd name="connsiteX436" fmla="*/ 7268101 w 9791815"/>
              <a:gd name="connsiteY436" fmla="*/ 2164549 h 7698972"/>
              <a:gd name="connsiteX437" fmla="*/ 7273617 w 9791815"/>
              <a:gd name="connsiteY437" fmla="*/ 2162716 h 7698972"/>
              <a:gd name="connsiteX438" fmla="*/ 7277280 w 9791815"/>
              <a:gd name="connsiteY438" fmla="*/ 2162264 h 7698972"/>
              <a:gd name="connsiteX439" fmla="*/ 7288743 w 9791815"/>
              <a:gd name="connsiteY439" fmla="*/ 2162264 h 7698972"/>
              <a:gd name="connsiteX440" fmla="*/ 7289648 w 9791815"/>
              <a:gd name="connsiteY440" fmla="*/ 2163632 h 7698972"/>
              <a:gd name="connsiteX441" fmla="*/ 7289648 w 9791815"/>
              <a:gd name="connsiteY441" fmla="*/ 2164097 h 7698972"/>
              <a:gd name="connsiteX442" fmla="*/ 7288743 w 9791815"/>
              <a:gd name="connsiteY442" fmla="*/ 2164549 h 7698972"/>
              <a:gd name="connsiteX443" fmla="*/ 7286911 w 9791815"/>
              <a:gd name="connsiteY443" fmla="*/ 2165465 h 7698972"/>
              <a:gd name="connsiteX444" fmla="*/ 7278659 w 9791815"/>
              <a:gd name="connsiteY444" fmla="*/ 2164549 h 7698972"/>
              <a:gd name="connsiteX445" fmla="*/ 7273143 w 9791815"/>
              <a:gd name="connsiteY445" fmla="*/ 2165465 h 7698972"/>
              <a:gd name="connsiteX446" fmla="*/ 7267648 w 9791815"/>
              <a:gd name="connsiteY446" fmla="*/ 2167749 h 7698972"/>
              <a:gd name="connsiteX447" fmla="*/ 7266269 w 9791815"/>
              <a:gd name="connsiteY447" fmla="*/ 2169130 h 7698972"/>
              <a:gd name="connsiteX448" fmla="*/ 7265817 w 9791815"/>
              <a:gd name="connsiteY448" fmla="*/ 2170047 h 7698972"/>
              <a:gd name="connsiteX449" fmla="*/ 7268101 w 9791815"/>
              <a:gd name="connsiteY449" fmla="*/ 2171414 h 7698972"/>
              <a:gd name="connsiteX450" fmla="*/ 7268574 w 9791815"/>
              <a:gd name="connsiteY450" fmla="*/ 2171414 h 7698972"/>
              <a:gd name="connsiteX451" fmla="*/ 7270406 w 9791815"/>
              <a:gd name="connsiteY451" fmla="*/ 2171414 h 7698972"/>
              <a:gd name="connsiteX452" fmla="*/ 7271785 w 9791815"/>
              <a:gd name="connsiteY452" fmla="*/ 2171414 h 7698972"/>
              <a:gd name="connsiteX453" fmla="*/ 7273143 w 9791815"/>
              <a:gd name="connsiteY453" fmla="*/ 2172796 h 7698972"/>
              <a:gd name="connsiteX454" fmla="*/ 7273143 w 9791815"/>
              <a:gd name="connsiteY454" fmla="*/ 2173712 h 7698972"/>
              <a:gd name="connsiteX455" fmla="*/ 7274069 w 9791815"/>
              <a:gd name="connsiteY455" fmla="*/ 2173712 h 7698972"/>
              <a:gd name="connsiteX456" fmla="*/ 7274975 w 9791815"/>
              <a:gd name="connsiteY456" fmla="*/ 2173712 h 7698972"/>
              <a:gd name="connsiteX457" fmla="*/ 7275448 w 9791815"/>
              <a:gd name="connsiteY457" fmla="*/ 2173247 h 7698972"/>
              <a:gd name="connsiteX458" fmla="*/ 7275448 w 9791815"/>
              <a:gd name="connsiteY458" fmla="*/ 2171414 h 7698972"/>
              <a:gd name="connsiteX459" fmla="*/ 7278659 w 9791815"/>
              <a:gd name="connsiteY459" fmla="*/ 2168214 h 7698972"/>
              <a:gd name="connsiteX460" fmla="*/ 7279564 w 9791815"/>
              <a:gd name="connsiteY460" fmla="*/ 2169130 h 7698972"/>
              <a:gd name="connsiteX461" fmla="*/ 7280490 w 9791815"/>
              <a:gd name="connsiteY461" fmla="*/ 2171414 h 7698972"/>
              <a:gd name="connsiteX462" fmla="*/ 7280943 w 9791815"/>
              <a:gd name="connsiteY462" fmla="*/ 2174628 h 7698972"/>
              <a:gd name="connsiteX463" fmla="*/ 7278659 w 9791815"/>
              <a:gd name="connsiteY463" fmla="*/ 2176461 h 7698972"/>
              <a:gd name="connsiteX464" fmla="*/ 7279564 w 9791815"/>
              <a:gd name="connsiteY464" fmla="*/ 2176913 h 7698972"/>
              <a:gd name="connsiteX465" fmla="*/ 7283227 w 9791815"/>
              <a:gd name="connsiteY465" fmla="*/ 2180127 h 7698972"/>
              <a:gd name="connsiteX466" fmla="*/ 7285059 w 9791815"/>
              <a:gd name="connsiteY466" fmla="*/ 2180578 h 7698972"/>
              <a:gd name="connsiteX467" fmla="*/ 7286438 w 9791815"/>
              <a:gd name="connsiteY467" fmla="*/ 2180127 h 7698972"/>
              <a:gd name="connsiteX468" fmla="*/ 7287817 w 9791815"/>
              <a:gd name="connsiteY468" fmla="*/ 2178745 h 7698972"/>
              <a:gd name="connsiteX469" fmla="*/ 7287817 w 9791815"/>
              <a:gd name="connsiteY469" fmla="*/ 2177378 h 7698972"/>
              <a:gd name="connsiteX470" fmla="*/ 7288743 w 9791815"/>
              <a:gd name="connsiteY470" fmla="*/ 2177378 h 7698972"/>
              <a:gd name="connsiteX471" fmla="*/ 7289648 w 9791815"/>
              <a:gd name="connsiteY471" fmla="*/ 2177378 h 7698972"/>
              <a:gd name="connsiteX472" fmla="*/ 7290101 w 9791815"/>
              <a:gd name="connsiteY472" fmla="*/ 2176913 h 7698972"/>
              <a:gd name="connsiteX473" fmla="*/ 7290101 w 9791815"/>
              <a:gd name="connsiteY473" fmla="*/ 2175545 h 7698972"/>
              <a:gd name="connsiteX474" fmla="*/ 7290575 w 9791815"/>
              <a:gd name="connsiteY474" fmla="*/ 2175545 h 7698972"/>
              <a:gd name="connsiteX475" fmla="*/ 7292406 w 9791815"/>
              <a:gd name="connsiteY475" fmla="*/ 2177378 h 7698972"/>
              <a:gd name="connsiteX476" fmla="*/ 7292406 w 9791815"/>
              <a:gd name="connsiteY476" fmla="*/ 2178294 h 7698972"/>
              <a:gd name="connsiteX477" fmla="*/ 7290575 w 9791815"/>
              <a:gd name="connsiteY477" fmla="*/ 2178294 h 7698972"/>
              <a:gd name="connsiteX478" fmla="*/ 7290101 w 9791815"/>
              <a:gd name="connsiteY478" fmla="*/ 2178294 h 7698972"/>
              <a:gd name="connsiteX479" fmla="*/ 7290101 w 9791815"/>
              <a:gd name="connsiteY479" fmla="*/ 2180127 h 7698972"/>
              <a:gd name="connsiteX480" fmla="*/ 7288743 w 9791815"/>
              <a:gd name="connsiteY480" fmla="*/ 2180578 h 7698972"/>
              <a:gd name="connsiteX481" fmla="*/ 7288270 w 9791815"/>
              <a:gd name="connsiteY481" fmla="*/ 2181960 h 7698972"/>
              <a:gd name="connsiteX482" fmla="*/ 7288270 w 9791815"/>
              <a:gd name="connsiteY482" fmla="*/ 2182411 h 7698972"/>
              <a:gd name="connsiteX483" fmla="*/ 7288270 w 9791815"/>
              <a:gd name="connsiteY483" fmla="*/ 2183792 h 7698972"/>
              <a:gd name="connsiteX484" fmla="*/ 7293785 w 9791815"/>
              <a:gd name="connsiteY484" fmla="*/ 2187909 h 7698972"/>
              <a:gd name="connsiteX485" fmla="*/ 7297901 w 9791815"/>
              <a:gd name="connsiteY485" fmla="*/ 2192040 h 7698972"/>
              <a:gd name="connsiteX486" fmla="*/ 7299733 w 9791815"/>
              <a:gd name="connsiteY486" fmla="*/ 2195240 h 7698972"/>
              <a:gd name="connsiteX487" fmla="*/ 7299733 w 9791815"/>
              <a:gd name="connsiteY487" fmla="*/ 2197073 h 7698972"/>
              <a:gd name="connsiteX488" fmla="*/ 7299538 w 9791815"/>
              <a:gd name="connsiteY488" fmla="*/ 2197668 h 7698972"/>
              <a:gd name="connsiteX489" fmla="*/ 7296069 w 9791815"/>
              <a:gd name="connsiteY489" fmla="*/ 2202106 h 7698972"/>
              <a:gd name="connsiteX490" fmla="*/ 7294238 w 9791815"/>
              <a:gd name="connsiteY490" fmla="*/ 2202571 h 7698972"/>
              <a:gd name="connsiteX491" fmla="*/ 7293312 w 9791815"/>
              <a:gd name="connsiteY491" fmla="*/ 2203023 h 7698972"/>
              <a:gd name="connsiteX492" fmla="*/ 7291480 w 9791815"/>
              <a:gd name="connsiteY492" fmla="*/ 2202571 h 7698972"/>
              <a:gd name="connsiteX493" fmla="*/ 7290101 w 9791815"/>
              <a:gd name="connsiteY493" fmla="*/ 2202106 h 7698972"/>
              <a:gd name="connsiteX494" fmla="*/ 7277280 w 9791815"/>
              <a:gd name="connsiteY494" fmla="*/ 2191123 h 7698972"/>
              <a:gd name="connsiteX495" fmla="*/ 7272238 w 9791815"/>
              <a:gd name="connsiteY495" fmla="*/ 2187458 h 7698972"/>
              <a:gd name="connsiteX496" fmla="*/ 7271785 w 9791815"/>
              <a:gd name="connsiteY496" fmla="*/ 2187458 h 7698972"/>
              <a:gd name="connsiteX497" fmla="*/ 7269933 w 9791815"/>
              <a:gd name="connsiteY497" fmla="*/ 2187909 h 7698972"/>
              <a:gd name="connsiteX498" fmla="*/ 7268101 w 9791815"/>
              <a:gd name="connsiteY498" fmla="*/ 2187909 h 7698972"/>
              <a:gd name="connsiteX499" fmla="*/ 7266743 w 9791815"/>
              <a:gd name="connsiteY499" fmla="*/ 2187909 h 7698972"/>
              <a:gd name="connsiteX500" fmla="*/ 7264891 w 9791815"/>
              <a:gd name="connsiteY500" fmla="*/ 2187458 h 7698972"/>
              <a:gd name="connsiteX501" fmla="*/ 7263985 w 9791815"/>
              <a:gd name="connsiteY501" fmla="*/ 2186541 h 7698972"/>
              <a:gd name="connsiteX502" fmla="*/ 7263985 w 9791815"/>
              <a:gd name="connsiteY502" fmla="*/ 2184709 h 7698972"/>
              <a:gd name="connsiteX503" fmla="*/ 7266743 w 9791815"/>
              <a:gd name="connsiteY503" fmla="*/ 2180578 h 7698972"/>
              <a:gd name="connsiteX504" fmla="*/ 7266269 w 9791815"/>
              <a:gd name="connsiteY504" fmla="*/ 2179211 h 7698972"/>
              <a:gd name="connsiteX505" fmla="*/ 7264891 w 9791815"/>
              <a:gd name="connsiteY505" fmla="*/ 2177378 h 7698972"/>
              <a:gd name="connsiteX506" fmla="*/ 7264891 w 9791815"/>
              <a:gd name="connsiteY506" fmla="*/ 2176461 h 7698972"/>
              <a:gd name="connsiteX507" fmla="*/ 7263985 w 9791815"/>
              <a:gd name="connsiteY507" fmla="*/ 2175080 h 7698972"/>
              <a:gd name="connsiteX508" fmla="*/ 7263059 w 9791815"/>
              <a:gd name="connsiteY508" fmla="*/ 2173247 h 7698972"/>
              <a:gd name="connsiteX509" fmla="*/ 7263985 w 9791815"/>
              <a:gd name="connsiteY509" fmla="*/ 2172796 h 7698972"/>
              <a:gd name="connsiteX510" fmla="*/ 7263985 w 9791815"/>
              <a:gd name="connsiteY510" fmla="*/ 2171414 h 7698972"/>
              <a:gd name="connsiteX511" fmla="*/ 7263059 w 9791815"/>
              <a:gd name="connsiteY511" fmla="*/ 2170963 h 7698972"/>
              <a:gd name="connsiteX512" fmla="*/ 7262606 w 9791815"/>
              <a:gd name="connsiteY512" fmla="*/ 2171879 h 7698972"/>
              <a:gd name="connsiteX513" fmla="*/ 7261227 w 9791815"/>
              <a:gd name="connsiteY513" fmla="*/ 2175545 h 7698972"/>
              <a:gd name="connsiteX514" fmla="*/ 7260775 w 9791815"/>
              <a:gd name="connsiteY514" fmla="*/ 2182876 h 7698972"/>
              <a:gd name="connsiteX515" fmla="*/ 7260775 w 9791815"/>
              <a:gd name="connsiteY515" fmla="*/ 2187909 h 7698972"/>
              <a:gd name="connsiteX516" fmla="*/ 7261227 w 9791815"/>
              <a:gd name="connsiteY516" fmla="*/ 2192956 h 7698972"/>
              <a:gd name="connsiteX517" fmla="*/ 7262606 w 9791815"/>
              <a:gd name="connsiteY517" fmla="*/ 2195705 h 7698972"/>
              <a:gd name="connsiteX518" fmla="*/ 7262606 w 9791815"/>
              <a:gd name="connsiteY518" fmla="*/ 2197073 h 7698972"/>
              <a:gd name="connsiteX519" fmla="*/ 7261227 w 9791815"/>
              <a:gd name="connsiteY519" fmla="*/ 2198454 h 7698972"/>
              <a:gd name="connsiteX520" fmla="*/ 7260322 w 9791815"/>
              <a:gd name="connsiteY520" fmla="*/ 2197538 h 7698972"/>
              <a:gd name="connsiteX521" fmla="*/ 7258490 w 9791815"/>
              <a:gd name="connsiteY521" fmla="*/ 2193872 h 7698972"/>
              <a:gd name="connsiteX522" fmla="*/ 7257564 w 9791815"/>
              <a:gd name="connsiteY522" fmla="*/ 2188374 h 7698972"/>
              <a:gd name="connsiteX523" fmla="*/ 7258490 w 9791815"/>
              <a:gd name="connsiteY523" fmla="*/ 2178294 h 7698972"/>
              <a:gd name="connsiteX524" fmla="*/ 7258943 w 9791815"/>
              <a:gd name="connsiteY524" fmla="*/ 2173247 h 7698972"/>
              <a:gd name="connsiteX525" fmla="*/ 7260322 w 9791815"/>
              <a:gd name="connsiteY525" fmla="*/ 2170963 h 7698972"/>
              <a:gd name="connsiteX526" fmla="*/ 7259396 w 9791815"/>
              <a:gd name="connsiteY526" fmla="*/ 2170047 h 7698972"/>
              <a:gd name="connsiteX527" fmla="*/ 7258490 w 9791815"/>
              <a:gd name="connsiteY527" fmla="*/ 2170963 h 7698972"/>
              <a:gd name="connsiteX528" fmla="*/ 7257111 w 9791815"/>
              <a:gd name="connsiteY528" fmla="*/ 2174628 h 7698972"/>
              <a:gd name="connsiteX529" fmla="*/ 7254827 w 9791815"/>
              <a:gd name="connsiteY529" fmla="*/ 2181960 h 7698972"/>
              <a:gd name="connsiteX530" fmla="*/ 7253901 w 9791815"/>
              <a:gd name="connsiteY530" fmla="*/ 2186541 h 7698972"/>
              <a:gd name="connsiteX531" fmla="*/ 7253901 w 9791815"/>
              <a:gd name="connsiteY531" fmla="*/ 2191575 h 7698972"/>
              <a:gd name="connsiteX532" fmla="*/ 7254827 w 9791815"/>
              <a:gd name="connsiteY532" fmla="*/ 2197538 h 7698972"/>
              <a:gd name="connsiteX533" fmla="*/ 7254827 w 9791815"/>
              <a:gd name="connsiteY533" fmla="*/ 2199357 h 7698972"/>
              <a:gd name="connsiteX534" fmla="*/ 7252975 w 9791815"/>
              <a:gd name="connsiteY534" fmla="*/ 2200274 h 7698972"/>
              <a:gd name="connsiteX535" fmla="*/ 7252069 w 9791815"/>
              <a:gd name="connsiteY535" fmla="*/ 2200274 h 7698972"/>
              <a:gd name="connsiteX536" fmla="*/ 7250238 w 9791815"/>
              <a:gd name="connsiteY536" fmla="*/ 2198906 h 7698972"/>
              <a:gd name="connsiteX537" fmla="*/ 7250238 w 9791815"/>
              <a:gd name="connsiteY537" fmla="*/ 2193407 h 7698972"/>
              <a:gd name="connsiteX538" fmla="*/ 7251616 w 9791815"/>
              <a:gd name="connsiteY538" fmla="*/ 2185625 h 7698972"/>
              <a:gd name="connsiteX539" fmla="*/ 7254827 w 9791815"/>
              <a:gd name="connsiteY539" fmla="*/ 2175545 h 7698972"/>
              <a:gd name="connsiteX540" fmla="*/ 7256659 w 9791815"/>
              <a:gd name="connsiteY540" fmla="*/ 2171414 h 7698972"/>
              <a:gd name="connsiteX541" fmla="*/ 7257564 w 9791815"/>
              <a:gd name="connsiteY541" fmla="*/ 2169582 h 7698972"/>
              <a:gd name="connsiteX542" fmla="*/ 7257564 w 9791815"/>
              <a:gd name="connsiteY542" fmla="*/ 2169130 h 7698972"/>
              <a:gd name="connsiteX543" fmla="*/ 7257564 w 9791815"/>
              <a:gd name="connsiteY543" fmla="*/ 2168214 h 7698972"/>
              <a:gd name="connsiteX544" fmla="*/ 7256659 w 9791815"/>
              <a:gd name="connsiteY544" fmla="*/ 2169130 h 7698972"/>
              <a:gd name="connsiteX545" fmla="*/ 7255280 w 9791815"/>
              <a:gd name="connsiteY545" fmla="*/ 2170963 h 7698972"/>
              <a:gd name="connsiteX546" fmla="*/ 7252069 w 9791815"/>
              <a:gd name="connsiteY546" fmla="*/ 2175080 h 7698972"/>
              <a:gd name="connsiteX547" fmla="*/ 7248406 w 9791815"/>
              <a:gd name="connsiteY547" fmla="*/ 2181960 h 7698972"/>
              <a:gd name="connsiteX548" fmla="*/ 7246101 w 9791815"/>
              <a:gd name="connsiteY548" fmla="*/ 2187458 h 7698972"/>
              <a:gd name="connsiteX549" fmla="*/ 7244743 w 9791815"/>
              <a:gd name="connsiteY549" fmla="*/ 2192040 h 7698972"/>
              <a:gd name="connsiteX550" fmla="*/ 7244269 w 9791815"/>
              <a:gd name="connsiteY550" fmla="*/ 2197538 h 7698972"/>
              <a:gd name="connsiteX551" fmla="*/ 7244269 w 9791815"/>
              <a:gd name="connsiteY551" fmla="*/ 2199357 h 7698972"/>
              <a:gd name="connsiteX552" fmla="*/ 7243817 w 9791815"/>
              <a:gd name="connsiteY552" fmla="*/ 2200739 h 7698972"/>
              <a:gd name="connsiteX553" fmla="*/ 7242438 w 9791815"/>
              <a:gd name="connsiteY553" fmla="*/ 2200739 h 7698972"/>
              <a:gd name="connsiteX554" fmla="*/ 7242438 w 9791815"/>
              <a:gd name="connsiteY554" fmla="*/ 2200274 h 7698972"/>
              <a:gd name="connsiteX555" fmla="*/ 7242438 w 9791815"/>
              <a:gd name="connsiteY555" fmla="*/ 2198906 h 7698972"/>
              <a:gd name="connsiteX556" fmla="*/ 7242438 w 9791815"/>
              <a:gd name="connsiteY556" fmla="*/ 2192956 h 7698972"/>
              <a:gd name="connsiteX557" fmla="*/ 7243817 w 9791815"/>
              <a:gd name="connsiteY557" fmla="*/ 2187458 h 7698972"/>
              <a:gd name="connsiteX558" fmla="*/ 7244743 w 9791815"/>
              <a:gd name="connsiteY558" fmla="*/ 2182876 h 7698972"/>
              <a:gd name="connsiteX559" fmla="*/ 7247933 w 9791815"/>
              <a:gd name="connsiteY559" fmla="*/ 2177378 h 7698972"/>
              <a:gd name="connsiteX560" fmla="*/ 7252069 w 9791815"/>
              <a:gd name="connsiteY560" fmla="*/ 2170963 h 7698972"/>
              <a:gd name="connsiteX561" fmla="*/ 7254827 w 9791815"/>
              <a:gd name="connsiteY561" fmla="*/ 2168214 h 7698972"/>
              <a:gd name="connsiteX562" fmla="*/ 7255280 w 9791815"/>
              <a:gd name="connsiteY562" fmla="*/ 2167749 h 7698972"/>
              <a:gd name="connsiteX563" fmla="*/ 7255732 w 9791815"/>
              <a:gd name="connsiteY563" fmla="*/ 2166381 h 7698972"/>
              <a:gd name="connsiteX564" fmla="*/ 7255280 w 9791815"/>
              <a:gd name="connsiteY564" fmla="*/ 2165929 h 7698972"/>
              <a:gd name="connsiteX565" fmla="*/ 7254827 w 9791815"/>
              <a:gd name="connsiteY565" fmla="*/ 2166381 h 7698972"/>
              <a:gd name="connsiteX566" fmla="*/ 7252975 w 9791815"/>
              <a:gd name="connsiteY566" fmla="*/ 2167749 h 7698972"/>
              <a:gd name="connsiteX567" fmla="*/ 7246101 w 9791815"/>
              <a:gd name="connsiteY567" fmla="*/ 2174628 h 7698972"/>
              <a:gd name="connsiteX568" fmla="*/ 7241059 w 9791815"/>
              <a:gd name="connsiteY568" fmla="*/ 2180578 h 7698972"/>
              <a:gd name="connsiteX569" fmla="*/ 7239227 w 9791815"/>
              <a:gd name="connsiteY569" fmla="*/ 2184709 h 7698972"/>
              <a:gd name="connsiteX570" fmla="*/ 7237396 w 9791815"/>
              <a:gd name="connsiteY570" fmla="*/ 2189742 h 7698972"/>
              <a:gd name="connsiteX571" fmla="*/ 7236943 w 9791815"/>
              <a:gd name="connsiteY571" fmla="*/ 2192956 h 7698972"/>
              <a:gd name="connsiteX572" fmla="*/ 7236943 w 9791815"/>
              <a:gd name="connsiteY572" fmla="*/ 2197073 h 7698972"/>
              <a:gd name="connsiteX573" fmla="*/ 7235564 w 9791815"/>
              <a:gd name="connsiteY573" fmla="*/ 2198906 h 7698972"/>
              <a:gd name="connsiteX574" fmla="*/ 7234658 w 9791815"/>
              <a:gd name="connsiteY574" fmla="*/ 2199357 h 7698972"/>
              <a:gd name="connsiteX575" fmla="*/ 7233280 w 9791815"/>
              <a:gd name="connsiteY575" fmla="*/ 2198906 h 7698972"/>
              <a:gd name="connsiteX576" fmla="*/ 7233280 w 9791815"/>
              <a:gd name="connsiteY576" fmla="*/ 2196621 h 7698972"/>
              <a:gd name="connsiteX577" fmla="*/ 7233280 w 9791815"/>
              <a:gd name="connsiteY577" fmla="*/ 2193872 h 7698972"/>
              <a:gd name="connsiteX578" fmla="*/ 7234658 w 9791815"/>
              <a:gd name="connsiteY578" fmla="*/ 2189290 h 7698972"/>
              <a:gd name="connsiteX579" fmla="*/ 7236943 w 9791815"/>
              <a:gd name="connsiteY579" fmla="*/ 2182876 h 7698972"/>
              <a:gd name="connsiteX580" fmla="*/ 7239227 w 9791815"/>
              <a:gd name="connsiteY580" fmla="*/ 2178294 h 7698972"/>
              <a:gd name="connsiteX581" fmla="*/ 7243817 w 9791815"/>
              <a:gd name="connsiteY581" fmla="*/ 2172796 h 7698972"/>
              <a:gd name="connsiteX582" fmla="*/ 7252069 w 9791815"/>
              <a:gd name="connsiteY582" fmla="*/ 2165929 h 7698972"/>
              <a:gd name="connsiteX583" fmla="*/ 7252975 w 9791815"/>
              <a:gd name="connsiteY583" fmla="*/ 2165465 h 7698972"/>
              <a:gd name="connsiteX584" fmla="*/ 7253448 w 9791815"/>
              <a:gd name="connsiteY584" fmla="*/ 2164549 h 7698972"/>
              <a:gd name="connsiteX585" fmla="*/ 7252975 w 9791815"/>
              <a:gd name="connsiteY585" fmla="*/ 2164097 h 7698972"/>
              <a:gd name="connsiteX586" fmla="*/ 7252069 w 9791815"/>
              <a:gd name="connsiteY586" fmla="*/ 2163632 h 7698972"/>
              <a:gd name="connsiteX587" fmla="*/ 7251616 w 9791815"/>
              <a:gd name="connsiteY587" fmla="*/ 2164097 h 7698972"/>
              <a:gd name="connsiteX588" fmla="*/ 7247480 w 9791815"/>
              <a:gd name="connsiteY588" fmla="*/ 2166381 h 7698972"/>
              <a:gd name="connsiteX589" fmla="*/ 7241985 w 9791815"/>
              <a:gd name="connsiteY589" fmla="*/ 2170047 h 7698972"/>
              <a:gd name="connsiteX590" fmla="*/ 7236490 w 9791815"/>
              <a:gd name="connsiteY590" fmla="*/ 2175545 h 7698972"/>
              <a:gd name="connsiteX591" fmla="*/ 7232806 w 9791815"/>
              <a:gd name="connsiteY591" fmla="*/ 2180578 h 7698972"/>
              <a:gd name="connsiteX592" fmla="*/ 7229143 w 9791815"/>
              <a:gd name="connsiteY592" fmla="*/ 2185625 h 7698972"/>
              <a:gd name="connsiteX593" fmla="*/ 7227764 w 9791815"/>
              <a:gd name="connsiteY593" fmla="*/ 2189290 h 7698972"/>
              <a:gd name="connsiteX594" fmla="*/ 7225933 w 9791815"/>
              <a:gd name="connsiteY594" fmla="*/ 2190207 h 7698972"/>
              <a:gd name="connsiteX595" fmla="*/ 7224574 w 9791815"/>
              <a:gd name="connsiteY595" fmla="*/ 2189742 h 7698972"/>
              <a:gd name="connsiteX596" fmla="*/ 7224101 w 9791815"/>
              <a:gd name="connsiteY596" fmla="*/ 2189290 h 7698972"/>
              <a:gd name="connsiteX597" fmla="*/ 7224101 w 9791815"/>
              <a:gd name="connsiteY597" fmla="*/ 2187458 h 7698972"/>
              <a:gd name="connsiteX598" fmla="*/ 7225480 w 9791815"/>
              <a:gd name="connsiteY598" fmla="*/ 2184709 h 7698972"/>
              <a:gd name="connsiteX599" fmla="*/ 7228237 w 9791815"/>
              <a:gd name="connsiteY599" fmla="*/ 2180127 h 7698972"/>
              <a:gd name="connsiteX600" fmla="*/ 7233732 w 9791815"/>
              <a:gd name="connsiteY600" fmla="*/ 2174628 h 7698972"/>
              <a:gd name="connsiteX601" fmla="*/ 7239227 w 9791815"/>
              <a:gd name="connsiteY601" fmla="*/ 2169130 h 7698972"/>
              <a:gd name="connsiteX602" fmla="*/ 7246101 w 9791815"/>
              <a:gd name="connsiteY602" fmla="*/ 2164549 h 7698972"/>
              <a:gd name="connsiteX603" fmla="*/ 7249785 w 9791815"/>
              <a:gd name="connsiteY603" fmla="*/ 2162716 h 7698972"/>
              <a:gd name="connsiteX604" fmla="*/ 7250238 w 9791815"/>
              <a:gd name="connsiteY604" fmla="*/ 2162264 h 7698972"/>
              <a:gd name="connsiteX605" fmla="*/ 7249311 w 9791815"/>
              <a:gd name="connsiteY605" fmla="*/ 2161799 h 7698972"/>
              <a:gd name="connsiteX606" fmla="*/ 7244743 w 9791815"/>
              <a:gd name="connsiteY606" fmla="*/ 2163632 h 7698972"/>
              <a:gd name="connsiteX607" fmla="*/ 7240153 w 9791815"/>
              <a:gd name="connsiteY607" fmla="*/ 2164549 h 7698972"/>
              <a:gd name="connsiteX608" fmla="*/ 7234658 w 9791815"/>
              <a:gd name="connsiteY608" fmla="*/ 2167749 h 7698972"/>
              <a:gd name="connsiteX609" fmla="*/ 7229143 w 9791815"/>
              <a:gd name="connsiteY609" fmla="*/ 2172796 h 7698972"/>
              <a:gd name="connsiteX610" fmla="*/ 7225933 w 9791815"/>
              <a:gd name="connsiteY610" fmla="*/ 2175545 h 7698972"/>
              <a:gd name="connsiteX611" fmla="*/ 7224101 w 9791815"/>
              <a:gd name="connsiteY611" fmla="*/ 2176461 h 7698972"/>
              <a:gd name="connsiteX612" fmla="*/ 7222722 w 9791815"/>
              <a:gd name="connsiteY612" fmla="*/ 2175545 h 7698972"/>
              <a:gd name="connsiteX613" fmla="*/ 7222269 w 9791815"/>
              <a:gd name="connsiteY613" fmla="*/ 2173712 h 7698972"/>
              <a:gd name="connsiteX614" fmla="*/ 7224574 w 9791815"/>
              <a:gd name="connsiteY614" fmla="*/ 2171414 h 7698972"/>
              <a:gd name="connsiteX615" fmla="*/ 7231901 w 9791815"/>
              <a:gd name="connsiteY615" fmla="*/ 2166381 h 7698972"/>
              <a:gd name="connsiteX616" fmla="*/ 7238775 w 9791815"/>
              <a:gd name="connsiteY616" fmla="*/ 2162716 h 7698972"/>
              <a:gd name="connsiteX617" fmla="*/ 7245648 w 9791815"/>
              <a:gd name="connsiteY617" fmla="*/ 2160883 h 7698972"/>
              <a:gd name="connsiteX618" fmla="*/ 7246574 w 9791815"/>
              <a:gd name="connsiteY618" fmla="*/ 2160432 h 7698972"/>
              <a:gd name="connsiteX619" fmla="*/ 7246574 w 9791815"/>
              <a:gd name="connsiteY619" fmla="*/ 2159966 h 7698972"/>
              <a:gd name="connsiteX620" fmla="*/ 7246101 w 9791815"/>
              <a:gd name="connsiteY620" fmla="*/ 2159050 h 7698972"/>
              <a:gd name="connsiteX621" fmla="*/ 7244743 w 9791815"/>
              <a:gd name="connsiteY621" fmla="*/ 2159050 h 7698972"/>
              <a:gd name="connsiteX622" fmla="*/ 7240606 w 9791815"/>
              <a:gd name="connsiteY622" fmla="*/ 2159050 h 7698972"/>
              <a:gd name="connsiteX623" fmla="*/ 7235564 w 9791815"/>
              <a:gd name="connsiteY623" fmla="*/ 2160432 h 7698972"/>
              <a:gd name="connsiteX624" fmla="*/ 7231901 w 9791815"/>
              <a:gd name="connsiteY624" fmla="*/ 2161799 h 7698972"/>
              <a:gd name="connsiteX625" fmla="*/ 7227764 w 9791815"/>
              <a:gd name="connsiteY625" fmla="*/ 2163632 h 7698972"/>
              <a:gd name="connsiteX626" fmla="*/ 7225933 w 9791815"/>
              <a:gd name="connsiteY626" fmla="*/ 2162716 h 7698972"/>
              <a:gd name="connsiteX627" fmla="*/ 7225933 w 9791815"/>
              <a:gd name="connsiteY627" fmla="*/ 2161799 h 7698972"/>
              <a:gd name="connsiteX628" fmla="*/ 7228237 w 9791815"/>
              <a:gd name="connsiteY628" fmla="*/ 2159966 h 7698972"/>
              <a:gd name="connsiteX629" fmla="*/ 7233732 w 9791815"/>
              <a:gd name="connsiteY629" fmla="*/ 2158134 h 7698972"/>
              <a:gd name="connsiteX630" fmla="*/ 7238775 w 9791815"/>
              <a:gd name="connsiteY630" fmla="*/ 2156766 h 7698972"/>
              <a:gd name="connsiteX631" fmla="*/ 7243817 w 9791815"/>
              <a:gd name="connsiteY631" fmla="*/ 2157217 h 7698972"/>
              <a:gd name="connsiteX632" fmla="*/ 7243817 w 9791815"/>
              <a:gd name="connsiteY632" fmla="*/ 2156301 h 7698972"/>
              <a:gd name="connsiteX633" fmla="*/ 7242438 w 9791815"/>
              <a:gd name="connsiteY633" fmla="*/ 2155385 h 7698972"/>
              <a:gd name="connsiteX634" fmla="*/ 7240606 w 9791815"/>
              <a:gd name="connsiteY634" fmla="*/ 2154933 h 7698972"/>
              <a:gd name="connsiteX635" fmla="*/ 7238322 w 9791815"/>
              <a:gd name="connsiteY635" fmla="*/ 2154933 h 7698972"/>
              <a:gd name="connsiteX636" fmla="*/ 7233280 w 9791815"/>
              <a:gd name="connsiteY636" fmla="*/ 2155385 h 7698972"/>
              <a:gd name="connsiteX637" fmla="*/ 7231448 w 9791815"/>
              <a:gd name="connsiteY637" fmla="*/ 2155385 h 7698972"/>
              <a:gd name="connsiteX638" fmla="*/ 7230069 w 9791815"/>
              <a:gd name="connsiteY638" fmla="*/ 2154468 h 7698972"/>
              <a:gd name="connsiteX639" fmla="*/ 7230069 w 9791815"/>
              <a:gd name="connsiteY639" fmla="*/ 2152635 h 7698972"/>
              <a:gd name="connsiteX640" fmla="*/ 7231448 w 9791815"/>
              <a:gd name="connsiteY640" fmla="*/ 2151719 h 7698972"/>
              <a:gd name="connsiteX641" fmla="*/ 7233732 w 9791815"/>
              <a:gd name="connsiteY641" fmla="*/ 2151719 h 7698972"/>
              <a:gd name="connsiteX642" fmla="*/ 7235111 w 9791815"/>
              <a:gd name="connsiteY642" fmla="*/ 2151268 h 7698972"/>
              <a:gd name="connsiteX643" fmla="*/ 7235111 w 9791815"/>
              <a:gd name="connsiteY643" fmla="*/ 2149886 h 7698972"/>
              <a:gd name="connsiteX644" fmla="*/ 7235111 w 9791815"/>
              <a:gd name="connsiteY644" fmla="*/ 2149435 h 7698972"/>
              <a:gd name="connsiteX645" fmla="*/ 7234658 w 9791815"/>
              <a:gd name="connsiteY645" fmla="*/ 2148970 h 7698972"/>
              <a:gd name="connsiteX646" fmla="*/ 7233732 w 9791815"/>
              <a:gd name="connsiteY646" fmla="*/ 2147137 h 7698972"/>
              <a:gd name="connsiteX647" fmla="*/ 7235111 w 9791815"/>
              <a:gd name="connsiteY647" fmla="*/ 2145770 h 7698972"/>
              <a:gd name="connsiteX648" fmla="*/ 7236490 w 9791815"/>
              <a:gd name="connsiteY648" fmla="*/ 2145770 h 7698972"/>
              <a:gd name="connsiteX649" fmla="*/ 7237396 w 9791815"/>
              <a:gd name="connsiteY649" fmla="*/ 2147137 h 7698972"/>
              <a:gd name="connsiteX650" fmla="*/ 7238322 w 9791815"/>
              <a:gd name="connsiteY650" fmla="*/ 2147137 h 7698972"/>
              <a:gd name="connsiteX651" fmla="*/ 7239227 w 9791815"/>
              <a:gd name="connsiteY651" fmla="*/ 2147137 h 7698972"/>
              <a:gd name="connsiteX652" fmla="*/ 7240153 w 9791815"/>
              <a:gd name="connsiteY652" fmla="*/ 2145770 h 7698972"/>
              <a:gd name="connsiteX653" fmla="*/ 7239227 w 9791815"/>
              <a:gd name="connsiteY653" fmla="*/ 2141639 h 7698972"/>
              <a:gd name="connsiteX654" fmla="*/ 7240606 w 9791815"/>
              <a:gd name="connsiteY654" fmla="*/ 2140723 h 7698972"/>
              <a:gd name="connsiteX655" fmla="*/ 7241985 w 9791815"/>
              <a:gd name="connsiteY655" fmla="*/ 2140723 h 7698972"/>
              <a:gd name="connsiteX656" fmla="*/ 7242438 w 9791815"/>
              <a:gd name="connsiteY656" fmla="*/ 2142556 h 7698972"/>
              <a:gd name="connsiteX657" fmla="*/ 7242438 w 9791815"/>
              <a:gd name="connsiteY657" fmla="*/ 2145770 h 7698972"/>
              <a:gd name="connsiteX658" fmla="*/ 7242438 w 9791815"/>
              <a:gd name="connsiteY658" fmla="*/ 2148054 h 7698972"/>
              <a:gd name="connsiteX659" fmla="*/ 7242891 w 9791815"/>
              <a:gd name="connsiteY659" fmla="*/ 2149435 h 7698972"/>
              <a:gd name="connsiteX660" fmla="*/ 7244743 w 9791815"/>
              <a:gd name="connsiteY660" fmla="*/ 2151268 h 7698972"/>
              <a:gd name="connsiteX661" fmla="*/ 7244743 w 9791815"/>
              <a:gd name="connsiteY661" fmla="*/ 2152635 h 7698972"/>
              <a:gd name="connsiteX662" fmla="*/ 7245648 w 9791815"/>
              <a:gd name="connsiteY662" fmla="*/ 2153100 h 7698972"/>
              <a:gd name="connsiteX663" fmla="*/ 7246101 w 9791815"/>
              <a:gd name="connsiteY663" fmla="*/ 2153100 h 7698972"/>
              <a:gd name="connsiteX664" fmla="*/ 7246101 w 9791815"/>
              <a:gd name="connsiteY664" fmla="*/ 2152635 h 7698972"/>
              <a:gd name="connsiteX665" fmla="*/ 7246101 w 9791815"/>
              <a:gd name="connsiteY665" fmla="*/ 2149886 h 7698972"/>
              <a:gd name="connsiteX666" fmla="*/ 7246101 w 9791815"/>
              <a:gd name="connsiteY666" fmla="*/ 2143936 h 7698972"/>
              <a:gd name="connsiteX667" fmla="*/ 7246101 w 9791815"/>
              <a:gd name="connsiteY667" fmla="*/ 2137057 h 7698972"/>
              <a:gd name="connsiteX668" fmla="*/ 7247480 w 9791815"/>
              <a:gd name="connsiteY668" fmla="*/ 2136141 h 7698972"/>
              <a:gd name="connsiteX669" fmla="*/ 7248406 w 9791815"/>
              <a:gd name="connsiteY669" fmla="*/ 2136141 h 7698972"/>
              <a:gd name="connsiteX670" fmla="*/ 7249311 w 9791815"/>
              <a:gd name="connsiteY670" fmla="*/ 2136606 h 7698972"/>
              <a:gd name="connsiteX671" fmla="*/ 7248406 w 9791815"/>
              <a:gd name="connsiteY671" fmla="*/ 2143936 h 7698972"/>
              <a:gd name="connsiteX672" fmla="*/ 7248406 w 9791815"/>
              <a:gd name="connsiteY672" fmla="*/ 2156301 h 7698972"/>
              <a:gd name="connsiteX673" fmla="*/ 7249311 w 9791815"/>
              <a:gd name="connsiteY673" fmla="*/ 2156766 h 7698972"/>
              <a:gd name="connsiteX674" fmla="*/ 7249785 w 9791815"/>
              <a:gd name="connsiteY674" fmla="*/ 2156766 h 7698972"/>
              <a:gd name="connsiteX675" fmla="*/ 7250238 w 9791815"/>
              <a:gd name="connsiteY675" fmla="*/ 2154933 h 7698972"/>
              <a:gd name="connsiteX676" fmla="*/ 7250238 w 9791815"/>
              <a:gd name="connsiteY676" fmla="*/ 2149435 h 7698972"/>
              <a:gd name="connsiteX677" fmla="*/ 7252069 w 9791815"/>
              <a:gd name="connsiteY677" fmla="*/ 2143936 h 7698972"/>
              <a:gd name="connsiteX678" fmla="*/ 7254827 w 9791815"/>
              <a:gd name="connsiteY678" fmla="*/ 2138438 h 7698972"/>
              <a:gd name="connsiteX679" fmla="*/ 7257564 w 9791815"/>
              <a:gd name="connsiteY679" fmla="*/ 2132489 h 7698972"/>
              <a:gd name="connsiteX680" fmla="*/ 7258490 w 9791815"/>
              <a:gd name="connsiteY680" fmla="*/ 2130656 h 7698972"/>
              <a:gd name="connsiteX681" fmla="*/ 7293312 w 9791815"/>
              <a:gd name="connsiteY681" fmla="*/ 2126074 h 7698972"/>
              <a:gd name="connsiteX682" fmla="*/ 7294238 w 9791815"/>
              <a:gd name="connsiteY682" fmla="*/ 2127442 h 7698972"/>
              <a:gd name="connsiteX683" fmla="*/ 7299280 w 9791815"/>
              <a:gd name="connsiteY683" fmla="*/ 2134773 h 7698972"/>
              <a:gd name="connsiteX684" fmla="*/ 7302943 w 9791815"/>
              <a:gd name="connsiteY684" fmla="*/ 2142104 h 7698972"/>
              <a:gd name="connsiteX685" fmla="*/ 7304322 w 9791815"/>
              <a:gd name="connsiteY685" fmla="*/ 2151268 h 7698972"/>
              <a:gd name="connsiteX686" fmla="*/ 7303396 w 9791815"/>
              <a:gd name="connsiteY686" fmla="*/ 2158598 h 7698972"/>
              <a:gd name="connsiteX687" fmla="*/ 7303396 w 9791815"/>
              <a:gd name="connsiteY687" fmla="*/ 2164549 h 7698972"/>
              <a:gd name="connsiteX688" fmla="*/ 7302490 w 9791815"/>
              <a:gd name="connsiteY688" fmla="*/ 2165929 h 7698972"/>
              <a:gd name="connsiteX689" fmla="*/ 7301112 w 9791815"/>
              <a:gd name="connsiteY689" fmla="*/ 2167298 h 7698972"/>
              <a:gd name="connsiteX690" fmla="*/ 7300659 w 9791815"/>
              <a:gd name="connsiteY690" fmla="*/ 2167298 h 7698972"/>
              <a:gd name="connsiteX691" fmla="*/ 7299280 w 9791815"/>
              <a:gd name="connsiteY691" fmla="*/ 2166381 h 7698972"/>
              <a:gd name="connsiteX692" fmla="*/ 7297901 w 9791815"/>
              <a:gd name="connsiteY692" fmla="*/ 2165929 h 7698972"/>
              <a:gd name="connsiteX693" fmla="*/ 7298827 w 9791815"/>
              <a:gd name="connsiteY693" fmla="*/ 2165465 h 7698972"/>
              <a:gd name="connsiteX694" fmla="*/ 7299733 w 9791815"/>
              <a:gd name="connsiteY694" fmla="*/ 2165929 h 7698972"/>
              <a:gd name="connsiteX695" fmla="*/ 7300659 w 9791815"/>
              <a:gd name="connsiteY695" fmla="*/ 2166381 h 7698972"/>
              <a:gd name="connsiteX696" fmla="*/ 7301112 w 9791815"/>
              <a:gd name="connsiteY696" fmla="*/ 2165929 h 7698972"/>
              <a:gd name="connsiteX697" fmla="*/ 7302490 w 9791815"/>
              <a:gd name="connsiteY697" fmla="*/ 2165465 h 7698972"/>
              <a:gd name="connsiteX698" fmla="*/ 7302490 w 9791815"/>
              <a:gd name="connsiteY698" fmla="*/ 2164097 h 7698972"/>
              <a:gd name="connsiteX699" fmla="*/ 7299280 w 9791815"/>
              <a:gd name="connsiteY699" fmla="*/ 2162716 h 7698972"/>
              <a:gd name="connsiteX700" fmla="*/ 7298827 w 9791815"/>
              <a:gd name="connsiteY700" fmla="*/ 2162264 h 7698972"/>
              <a:gd name="connsiteX701" fmla="*/ 7299280 w 9791815"/>
              <a:gd name="connsiteY701" fmla="*/ 2153552 h 7698972"/>
              <a:gd name="connsiteX702" fmla="*/ 7299280 w 9791815"/>
              <a:gd name="connsiteY702" fmla="*/ 2147602 h 7698972"/>
              <a:gd name="connsiteX703" fmla="*/ 7298827 w 9791815"/>
              <a:gd name="connsiteY703" fmla="*/ 2142556 h 7698972"/>
              <a:gd name="connsiteX704" fmla="*/ 7296069 w 9791815"/>
              <a:gd name="connsiteY704" fmla="*/ 2137057 h 7698972"/>
              <a:gd name="connsiteX705" fmla="*/ 7292406 w 9791815"/>
              <a:gd name="connsiteY705" fmla="*/ 2131572 h 7698972"/>
              <a:gd name="connsiteX706" fmla="*/ 7290101 w 9791815"/>
              <a:gd name="connsiteY706" fmla="*/ 2129274 h 7698972"/>
              <a:gd name="connsiteX707" fmla="*/ 7290575 w 9791815"/>
              <a:gd name="connsiteY707" fmla="*/ 2128823 h 7698972"/>
              <a:gd name="connsiteX708" fmla="*/ 7293312 w 9791815"/>
              <a:gd name="connsiteY708" fmla="*/ 2126990 h 7698972"/>
              <a:gd name="connsiteX709" fmla="*/ 7260322 w 9791815"/>
              <a:gd name="connsiteY709" fmla="*/ 2115994 h 7698972"/>
              <a:gd name="connsiteX710" fmla="*/ 7268101 w 9791815"/>
              <a:gd name="connsiteY710" fmla="*/ 2115994 h 7698972"/>
              <a:gd name="connsiteX711" fmla="*/ 7273617 w 9791815"/>
              <a:gd name="connsiteY711" fmla="*/ 2116445 h 7698972"/>
              <a:gd name="connsiteX712" fmla="*/ 7277733 w 9791815"/>
              <a:gd name="connsiteY712" fmla="*/ 2116910 h 7698972"/>
              <a:gd name="connsiteX713" fmla="*/ 7281396 w 9791815"/>
              <a:gd name="connsiteY713" fmla="*/ 2118743 h 7698972"/>
              <a:gd name="connsiteX714" fmla="*/ 7288270 w 9791815"/>
              <a:gd name="connsiteY714" fmla="*/ 2121943 h 7698972"/>
              <a:gd name="connsiteX715" fmla="*/ 7290101 w 9791815"/>
              <a:gd name="connsiteY715" fmla="*/ 2123325 h 7698972"/>
              <a:gd name="connsiteX716" fmla="*/ 7290101 w 9791815"/>
              <a:gd name="connsiteY716" fmla="*/ 2124241 h 7698972"/>
              <a:gd name="connsiteX717" fmla="*/ 7287817 w 9791815"/>
              <a:gd name="connsiteY717" fmla="*/ 2126990 h 7698972"/>
              <a:gd name="connsiteX718" fmla="*/ 7286911 w 9791815"/>
              <a:gd name="connsiteY718" fmla="*/ 2126990 h 7698972"/>
              <a:gd name="connsiteX719" fmla="*/ 7284154 w 9791815"/>
              <a:gd name="connsiteY719" fmla="*/ 2124241 h 7698972"/>
              <a:gd name="connsiteX720" fmla="*/ 7278659 w 9791815"/>
              <a:gd name="connsiteY720" fmla="*/ 2122408 h 7698972"/>
              <a:gd name="connsiteX721" fmla="*/ 7273143 w 9791815"/>
              <a:gd name="connsiteY721" fmla="*/ 2121492 h 7698972"/>
              <a:gd name="connsiteX722" fmla="*/ 7264438 w 9791815"/>
              <a:gd name="connsiteY722" fmla="*/ 2121492 h 7698972"/>
              <a:gd name="connsiteX723" fmla="*/ 7258943 w 9791815"/>
              <a:gd name="connsiteY723" fmla="*/ 2121492 h 7698972"/>
              <a:gd name="connsiteX724" fmla="*/ 7255732 w 9791815"/>
              <a:gd name="connsiteY724" fmla="*/ 2121943 h 7698972"/>
              <a:gd name="connsiteX725" fmla="*/ 7252975 w 9791815"/>
              <a:gd name="connsiteY725" fmla="*/ 2123777 h 7698972"/>
              <a:gd name="connsiteX726" fmla="*/ 7250238 w 9791815"/>
              <a:gd name="connsiteY726" fmla="*/ 2126990 h 7698972"/>
              <a:gd name="connsiteX727" fmla="*/ 7248406 w 9791815"/>
              <a:gd name="connsiteY727" fmla="*/ 2127907 h 7698972"/>
              <a:gd name="connsiteX728" fmla="*/ 7246101 w 9791815"/>
              <a:gd name="connsiteY728" fmla="*/ 2127907 h 7698972"/>
              <a:gd name="connsiteX729" fmla="*/ 7244269 w 9791815"/>
              <a:gd name="connsiteY729" fmla="*/ 2127907 h 7698972"/>
              <a:gd name="connsiteX730" fmla="*/ 7242438 w 9791815"/>
              <a:gd name="connsiteY730" fmla="*/ 2128823 h 7698972"/>
              <a:gd name="connsiteX731" fmla="*/ 7238775 w 9791815"/>
              <a:gd name="connsiteY731" fmla="*/ 2131572 h 7698972"/>
              <a:gd name="connsiteX732" fmla="*/ 7232806 w 9791815"/>
              <a:gd name="connsiteY732" fmla="*/ 2136606 h 7698972"/>
              <a:gd name="connsiteX733" fmla="*/ 7227311 w 9791815"/>
              <a:gd name="connsiteY733" fmla="*/ 2143936 h 7698972"/>
              <a:gd name="connsiteX734" fmla="*/ 7221817 w 9791815"/>
              <a:gd name="connsiteY734" fmla="*/ 2150803 h 7698972"/>
              <a:gd name="connsiteX735" fmla="*/ 7219059 w 9791815"/>
              <a:gd name="connsiteY735" fmla="*/ 2155385 h 7698972"/>
              <a:gd name="connsiteX736" fmla="*/ 7216322 w 9791815"/>
              <a:gd name="connsiteY736" fmla="*/ 2161799 h 7698972"/>
              <a:gd name="connsiteX737" fmla="*/ 7214490 w 9791815"/>
              <a:gd name="connsiteY737" fmla="*/ 2168214 h 7698972"/>
              <a:gd name="connsiteX738" fmla="*/ 7214490 w 9791815"/>
              <a:gd name="connsiteY738" fmla="*/ 2175080 h 7698972"/>
              <a:gd name="connsiteX739" fmla="*/ 7214943 w 9791815"/>
              <a:gd name="connsiteY739" fmla="*/ 2181960 h 7698972"/>
              <a:gd name="connsiteX740" fmla="*/ 7215396 w 9791815"/>
              <a:gd name="connsiteY740" fmla="*/ 2188374 h 7698972"/>
              <a:gd name="connsiteX741" fmla="*/ 7217227 w 9791815"/>
              <a:gd name="connsiteY741" fmla="*/ 2192956 h 7698972"/>
              <a:gd name="connsiteX742" fmla="*/ 7218153 w 9791815"/>
              <a:gd name="connsiteY742" fmla="*/ 2193872 h 7698972"/>
              <a:gd name="connsiteX743" fmla="*/ 7217227 w 9791815"/>
              <a:gd name="connsiteY743" fmla="*/ 2194789 h 7698972"/>
              <a:gd name="connsiteX744" fmla="*/ 7218606 w 9791815"/>
              <a:gd name="connsiteY744" fmla="*/ 2195705 h 7698972"/>
              <a:gd name="connsiteX745" fmla="*/ 7219059 w 9791815"/>
              <a:gd name="connsiteY745" fmla="*/ 2197538 h 7698972"/>
              <a:gd name="connsiteX746" fmla="*/ 7218606 w 9791815"/>
              <a:gd name="connsiteY746" fmla="*/ 2200274 h 7698972"/>
              <a:gd name="connsiteX747" fmla="*/ 7218153 w 9791815"/>
              <a:gd name="connsiteY747" fmla="*/ 2202571 h 7698972"/>
              <a:gd name="connsiteX748" fmla="*/ 7217227 w 9791815"/>
              <a:gd name="connsiteY748" fmla="*/ 2202571 h 7698972"/>
              <a:gd name="connsiteX749" fmla="*/ 7215396 w 9791815"/>
              <a:gd name="connsiteY749" fmla="*/ 2199357 h 7698972"/>
              <a:gd name="connsiteX750" fmla="*/ 7212658 w 9791815"/>
              <a:gd name="connsiteY750" fmla="*/ 2194789 h 7698972"/>
              <a:gd name="connsiteX751" fmla="*/ 7210806 w 9791815"/>
              <a:gd name="connsiteY751" fmla="*/ 2190207 h 7698972"/>
              <a:gd name="connsiteX752" fmla="*/ 7209448 w 9791815"/>
              <a:gd name="connsiteY752" fmla="*/ 2184244 h 7698972"/>
              <a:gd name="connsiteX753" fmla="*/ 7208975 w 9791815"/>
              <a:gd name="connsiteY753" fmla="*/ 2173247 h 7698972"/>
              <a:gd name="connsiteX754" fmla="*/ 7209448 w 9791815"/>
              <a:gd name="connsiteY754" fmla="*/ 2165465 h 7698972"/>
              <a:gd name="connsiteX755" fmla="*/ 7211279 w 9791815"/>
              <a:gd name="connsiteY755" fmla="*/ 2158134 h 7698972"/>
              <a:gd name="connsiteX756" fmla="*/ 7214490 w 9791815"/>
              <a:gd name="connsiteY756" fmla="*/ 2151268 h 7698972"/>
              <a:gd name="connsiteX757" fmla="*/ 7218153 w 9791815"/>
              <a:gd name="connsiteY757" fmla="*/ 2146221 h 7698972"/>
              <a:gd name="connsiteX758" fmla="*/ 7224101 w 9791815"/>
              <a:gd name="connsiteY758" fmla="*/ 2137057 h 7698972"/>
              <a:gd name="connsiteX759" fmla="*/ 7227764 w 9791815"/>
              <a:gd name="connsiteY759" fmla="*/ 2132940 h 7698972"/>
              <a:gd name="connsiteX760" fmla="*/ 7231901 w 9791815"/>
              <a:gd name="connsiteY760" fmla="*/ 2129274 h 7698972"/>
              <a:gd name="connsiteX761" fmla="*/ 7237396 w 9791815"/>
              <a:gd name="connsiteY761" fmla="*/ 2125157 h 7698972"/>
              <a:gd name="connsiteX762" fmla="*/ 7241985 w 9791815"/>
              <a:gd name="connsiteY762" fmla="*/ 2121943 h 7698972"/>
              <a:gd name="connsiteX763" fmla="*/ 7249785 w 9791815"/>
              <a:gd name="connsiteY763" fmla="*/ 2118278 h 7698972"/>
              <a:gd name="connsiteX764" fmla="*/ 7254827 w 9791815"/>
              <a:gd name="connsiteY764" fmla="*/ 2116445 h 7698972"/>
              <a:gd name="connsiteX765" fmla="*/ 2652760 w 9791815"/>
              <a:gd name="connsiteY765" fmla="*/ 2059830 h 7698972"/>
              <a:gd name="connsiteX766" fmla="*/ 2675202 w 9791815"/>
              <a:gd name="connsiteY766" fmla="*/ 2081340 h 7698972"/>
              <a:gd name="connsiteX767" fmla="*/ 2678879 w 9791815"/>
              <a:gd name="connsiteY767" fmla="*/ 2116672 h 7698972"/>
              <a:gd name="connsiteX768" fmla="*/ 2667921 w 9791815"/>
              <a:gd name="connsiteY768" fmla="*/ 2108885 h 7698972"/>
              <a:gd name="connsiteX769" fmla="*/ 2655087 w 9791815"/>
              <a:gd name="connsiteY769" fmla="*/ 2101537 h 7698972"/>
              <a:gd name="connsiteX770" fmla="*/ 8916040 w 9791815"/>
              <a:gd name="connsiteY770" fmla="*/ 2020752 h 7698972"/>
              <a:gd name="connsiteX771" fmla="*/ 8916058 w 9791815"/>
              <a:gd name="connsiteY771" fmla="*/ 2020862 h 7698972"/>
              <a:gd name="connsiteX772" fmla="*/ 8924311 w 9791815"/>
              <a:gd name="connsiteY772" fmla="*/ 2032783 h 7698972"/>
              <a:gd name="connsiteX773" fmla="*/ 8950444 w 9791815"/>
              <a:gd name="connsiteY773" fmla="*/ 2061215 h 7698972"/>
              <a:gd name="connsiteX774" fmla="*/ 8960919 w 9791815"/>
              <a:gd name="connsiteY774" fmla="*/ 2076215 h 7698972"/>
              <a:gd name="connsiteX775" fmla="*/ 8960818 w 9791815"/>
              <a:gd name="connsiteY775" fmla="*/ 2075987 h 7698972"/>
              <a:gd name="connsiteX776" fmla="*/ 8950271 w 9791815"/>
              <a:gd name="connsiteY776" fmla="*/ 2060876 h 7698972"/>
              <a:gd name="connsiteX777" fmla="*/ 8924150 w 9791815"/>
              <a:gd name="connsiteY777" fmla="*/ 2032461 h 7698972"/>
              <a:gd name="connsiteX778" fmla="*/ 7262606 w 9791815"/>
              <a:gd name="connsiteY778" fmla="*/ 1997343 h 7698972"/>
              <a:gd name="connsiteX779" fmla="*/ 7264891 w 9791815"/>
              <a:gd name="connsiteY779" fmla="*/ 2001925 h 7698972"/>
              <a:gd name="connsiteX780" fmla="*/ 7268574 w 9791815"/>
              <a:gd name="connsiteY780" fmla="*/ 2008340 h 7698972"/>
              <a:gd name="connsiteX781" fmla="*/ 7270406 w 9791815"/>
              <a:gd name="connsiteY781" fmla="*/ 2010173 h 7698972"/>
              <a:gd name="connsiteX782" fmla="*/ 7273143 w 9791815"/>
              <a:gd name="connsiteY782" fmla="*/ 2011089 h 7698972"/>
              <a:gd name="connsiteX783" fmla="*/ 7282775 w 9791815"/>
              <a:gd name="connsiteY783" fmla="*/ 2014754 h 7698972"/>
              <a:gd name="connsiteX784" fmla="*/ 7285059 w 9791815"/>
              <a:gd name="connsiteY784" fmla="*/ 2016587 h 7698972"/>
              <a:gd name="connsiteX785" fmla="*/ 7290101 w 9791815"/>
              <a:gd name="connsiteY785" fmla="*/ 2017503 h 7698972"/>
              <a:gd name="connsiteX786" fmla="*/ 7293312 w 9791815"/>
              <a:gd name="connsiteY786" fmla="*/ 2017503 h 7698972"/>
              <a:gd name="connsiteX787" fmla="*/ 7297448 w 9791815"/>
              <a:gd name="connsiteY787" fmla="*/ 2017038 h 7698972"/>
              <a:gd name="connsiteX788" fmla="*/ 7310270 w 9791815"/>
              <a:gd name="connsiteY788" fmla="*/ 2017038 h 7698972"/>
              <a:gd name="connsiteX789" fmla="*/ 7315785 w 9791815"/>
              <a:gd name="connsiteY789" fmla="*/ 2017038 h 7698972"/>
              <a:gd name="connsiteX790" fmla="*/ 7320827 w 9791815"/>
              <a:gd name="connsiteY790" fmla="*/ 2016587 h 7698972"/>
              <a:gd name="connsiteX791" fmla="*/ 7324491 w 9791815"/>
              <a:gd name="connsiteY791" fmla="*/ 2014754 h 7698972"/>
              <a:gd name="connsiteX792" fmla="*/ 7326322 w 9791815"/>
              <a:gd name="connsiteY792" fmla="*/ 2012922 h 7698972"/>
              <a:gd name="connsiteX793" fmla="*/ 7327701 w 9791815"/>
              <a:gd name="connsiteY793" fmla="*/ 2010173 h 7698972"/>
              <a:gd name="connsiteX794" fmla="*/ 7327701 w 9791815"/>
              <a:gd name="connsiteY794" fmla="*/ 2006507 h 7698972"/>
              <a:gd name="connsiteX795" fmla="*/ 7327701 w 9791815"/>
              <a:gd name="connsiteY795" fmla="*/ 2004674 h 7698972"/>
              <a:gd name="connsiteX796" fmla="*/ 7327701 w 9791815"/>
              <a:gd name="connsiteY796" fmla="*/ 2002842 h 7698972"/>
              <a:gd name="connsiteX797" fmla="*/ 7329985 w 9791815"/>
              <a:gd name="connsiteY797" fmla="*/ 2002842 h 7698972"/>
              <a:gd name="connsiteX798" fmla="*/ 7329985 w 9791815"/>
              <a:gd name="connsiteY798" fmla="*/ 2006055 h 7698972"/>
              <a:gd name="connsiteX799" fmla="*/ 7329533 w 9791815"/>
              <a:gd name="connsiteY799" fmla="*/ 2008340 h 7698972"/>
              <a:gd name="connsiteX800" fmla="*/ 7328607 w 9791815"/>
              <a:gd name="connsiteY800" fmla="*/ 2010173 h 7698972"/>
              <a:gd name="connsiteX801" fmla="*/ 7326322 w 9791815"/>
              <a:gd name="connsiteY801" fmla="*/ 2013838 h 7698972"/>
              <a:gd name="connsiteX802" fmla="*/ 7324943 w 9791815"/>
              <a:gd name="connsiteY802" fmla="*/ 2015206 h 7698972"/>
              <a:gd name="connsiteX803" fmla="*/ 7321280 w 9791815"/>
              <a:gd name="connsiteY803" fmla="*/ 2017503 h 7698972"/>
              <a:gd name="connsiteX804" fmla="*/ 7316691 w 9791815"/>
              <a:gd name="connsiteY804" fmla="*/ 2018420 h 7698972"/>
              <a:gd name="connsiteX805" fmla="*/ 7310270 w 9791815"/>
              <a:gd name="connsiteY805" fmla="*/ 2018420 h 7698972"/>
              <a:gd name="connsiteX806" fmla="*/ 7297901 w 9791815"/>
              <a:gd name="connsiteY806" fmla="*/ 2018420 h 7698972"/>
              <a:gd name="connsiteX807" fmla="*/ 7294238 w 9791815"/>
              <a:gd name="connsiteY807" fmla="*/ 2018871 h 7698972"/>
              <a:gd name="connsiteX808" fmla="*/ 7290101 w 9791815"/>
              <a:gd name="connsiteY808" fmla="*/ 2018871 h 7698972"/>
              <a:gd name="connsiteX809" fmla="*/ 7285985 w 9791815"/>
              <a:gd name="connsiteY809" fmla="*/ 2017503 h 7698972"/>
              <a:gd name="connsiteX810" fmla="*/ 7282322 w 9791815"/>
              <a:gd name="connsiteY810" fmla="*/ 2015671 h 7698972"/>
              <a:gd name="connsiteX811" fmla="*/ 7273143 w 9791815"/>
              <a:gd name="connsiteY811" fmla="*/ 2012005 h 7698972"/>
              <a:gd name="connsiteX812" fmla="*/ 7270406 w 9791815"/>
              <a:gd name="connsiteY812" fmla="*/ 2011089 h 7698972"/>
              <a:gd name="connsiteX813" fmla="*/ 7268101 w 9791815"/>
              <a:gd name="connsiteY813" fmla="*/ 2009256 h 7698972"/>
              <a:gd name="connsiteX814" fmla="*/ 7264438 w 9791815"/>
              <a:gd name="connsiteY814" fmla="*/ 2002390 h 7698972"/>
              <a:gd name="connsiteX815" fmla="*/ 7262606 w 9791815"/>
              <a:gd name="connsiteY815" fmla="*/ 1999176 h 7698972"/>
              <a:gd name="connsiteX816" fmla="*/ 7262153 w 9791815"/>
              <a:gd name="connsiteY816" fmla="*/ 1998259 h 7698972"/>
              <a:gd name="connsiteX817" fmla="*/ 7368038 w 9791815"/>
              <a:gd name="connsiteY817" fmla="*/ 1991393 h 7698972"/>
              <a:gd name="connsiteX818" fmla="*/ 7368944 w 9791815"/>
              <a:gd name="connsiteY818" fmla="*/ 1991393 h 7698972"/>
              <a:gd name="connsiteX819" fmla="*/ 7369870 w 9791815"/>
              <a:gd name="connsiteY819" fmla="*/ 1992761 h 7698972"/>
              <a:gd name="connsiteX820" fmla="*/ 7368491 w 9791815"/>
              <a:gd name="connsiteY820" fmla="*/ 1994594 h 7698972"/>
              <a:gd name="connsiteX821" fmla="*/ 7366659 w 9791815"/>
              <a:gd name="connsiteY821" fmla="*/ 1994594 h 7698972"/>
              <a:gd name="connsiteX822" fmla="*/ 7364827 w 9791815"/>
              <a:gd name="connsiteY822" fmla="*/ 1996427 h 7698972"/>
              <a:gd name="connsiteX823" fmla="*/ 7361164 w 9791815"/>
              <a:gd name="connsiteY823" fmla="*/ 1999176 h 7698972"/>
              <a:gd name="connsiteX824" fmla="*/ 7357954 w 9791815"/>
              <a:gd name="connsiteY824" fmla="*/ 2000557 h 7698972"/>
              <a:gd name="connsiteX825" fmla="*/ 7353817 w 9791815"/>
              <a:gd name="connsiteY825" fmla="*/ 2002390 h 7698972"/>
              <a:gd name="connsiteX826" fmla="*/ 7347869 w 9791815"/>
              <a:gd name="connsiteY826" fmla="*/ 2006055 h 7698972"/>
              <a:gd name="connsiteX827" fmla="*/ 7342827 w 9791815"/>
              <a:gd name="connsiteY827" fmla="*/ 2008340 h 7698972"/>
              <a:gd name="connsiteX828" fmla="*/ 7339164 w 9791815"/>
              <a:gd name="connsiteY828" fmla="*/ 2011089 h 7698972"/>
              <a:gd name="connsiteX829" fmla="*/ 7337785 w 9791815"/>
              <a:gd name="connsiteY829" fmla="*/ 2011089 h 7698972"/>
              <a:gd name="connsiteX830" fmla="*/ 7335480 w 9791815"/>
              <a:gd name="connsiteY830" fmla="*/ 2011089 h 7698972"/>
              <a:gd name="connsiteX831" fmla="*/ 7334122 w 9791815"/>
              <a:gd name="connsiteY831" fmla="*/ 2011540 h 7698972"/>
              <a:gd name="connsiteX832" fmla="*/ 7333196 w 9791815"/>
              <a:gd name="connsiteY832" fmla="*/ 2011540 h 7698972"/>
              <a:gd name="connsiteX833" fmla="*/ 7332270 w 9791815"/>
              <a:gd name="connsiteY833" fmla="*/ 2011089 h 7698972"/>
              <a:gd name="connsiteX834" fmla="*/ 7337312 w 9791815"/>
              <a:gd name="connsiteY834" fmla="*/ 2007888 h 7698972"/>
              <a:gd name="connsiteX835" fmla="*/ 7339617 w 9791815"/>
              <a:gd name="connsiteY835" fmla="*/ 2007888 h 7698972"/>
              <a:gd name="connsiteX836" fmla="*/ 7342827 w 9791815"/>
              <a:gd name="connsiteY836" fmla="*/ 2007423 h 7698972"/>
              <a:gd name="connsiteX837" fmla="*/ 7346943 w 9791815"/>
              <a:gd name="connsiteY837" fmla="*/ 2005590 h 7698972"/>
              <a:gd name="connsiteX838" fmla="*/ 7353817 w 9791815"/>
              <a:gd name="connsiteY838" fmla="*/ 2001009 h 7698972"/>
              <a:gd name="connsiteX839" fmla="*/ 7357028 w 9791815"/>
              <a:gd name="connsiteY839" fmla="*/ 1999176 h 7698972"/>
              <a:gd name="connsiteX840" fmla="*/ 7359312 w 9791815"/>
              <a:gd name="connsiteY840" fmla="*/ 1998724 h 7698972"/>
              <a:gd name="connsiteX841" fmla="*/ 7360691 w 9791815"/>
              <a:gd name="connsiteY841" fmla="*/ 1998259 h 7698972"/>
              <a:gd name="connsiteX842" fmla="*/ 7363449 w 9791815"/>
              <a:gd name="connsiteY842" fmla="*/ 1995510 h 7698972"/>
              <a:gd name="connsiteX843" fmla="*/ 7365280 w 9791815"/>
              <a:gd name="connsiteY843" fmla="*/ 1993678 h 7698972"/>
              <a:gd name="connsiteX844" fmla="*/ 7366206 w 9791815"/>
              <a:gd name="connsiteY844" fmla="*/ 1992761 h 7698972"/>
              <a:gd name="connsiteX845" fmla="*/ 7355649 w 9791815"/>
              <a:gd name="connsiteY845" fmla="*/ 1991393 h 7698972"/>
              <a:gd name="connsiteX846" fmla="*/ 7357480 w 9791815"/>
              <a:gd name="connsiteY846" fmla="*/ 1991845 h 7698972"/>
              <a:gd name="connsiteX847" fmla="*/ 7357954 w 9791815"/>
              <a:gd name="connsiteY847" fmla="*/ 1993226 h 7698972"/>
              <a:gd name="connsiteX848" fmla="*/ 7357480 w 9791815"/>
              <a:gd name="connsiteY848" fmla="*/ 1995059 h 7698972"/>
              <a:gd name="connsiteX849" fmla="*/ 7355196 w 9791815"/>
              <a:gd name="connsiteY849" fmla="*/ 1995059 h 7698972"/>
              <a:gd name="connsiteX850" fmla="*/ 7354270 w 9791815"/>
              <a:gd name="connsiteY850" fmla="*/ 1995510 h 7698972"/>
              <a:gd name="connsiteX851" fmla="*/ 7351986 w 9791815"/>
              <a:gd name="connsiteY851" fmla="*/ 1995510 h 7698972"/>
              <a:gd name="connsiteX852" fmla="*/ 7351986 w 9791815"/>
              <a:gd name="connsiteY852" fmla="*/ 1994594 h 7698972"/>
              <a:gd name="connsiteX853" fmla="*/ 7352438 w 9791815"/>
              <a:gd name="connsiteY853" fmla="*/ 1991845 h 7698972"/>
              <a:gd name="connsiteX854" fmla="*/ 7338691 w 9791815"/>
              <a:gd name="connsiteY854" fmla="*/ 1991393 h 7698972"/>
              <a:gd name="connsiteX855" fmla="*/ 7340522 w 9791815"/>
              <a:gd name="connsiteY855" fmla="*/ 1991393 h 7698972"/>
              <a:gd name="connsiteX856" fmla="*/ 7341449 w 9791815"/>
              <a:gd name="connsiteY856" fmla="*/ 1991845 h 7698972"/>
              <a:gd name="connsiteX857" fmla="*/ 7342827 w 9791815"/>
              <a:gd name="connsiteY857" fmla="*/ 1993226 h 7698972"/>
              <a:gd name="connsiteX858" fmla="*/ 7341449 w 9791815"/>
              <a:gd name="connsiteY858" fmla="*/ 1993678 h 7698972"/>
              <a:gd name="connsiteX859" fmla="*/ 7337785 w 9791815"/>
              <a:gd name="connsiteY859" fmla="*/ 1993226 h 7698972"/>
              <a:gd name="connsiteX860" fmla="*/ 7340522 w 9791815"/>
              <a:gd name="connsiteY860" fmla="*/ 1989096 h 7698972"/>
              <a:gd name="connsiteX861" fmla="*/ 7341449 w 9791815"/>
              <a:gd name="connsiteY861" fmla="*/ 1989096 h 7698972"/>
              <a:gd name="connsiteX862" fmla="*/ 7342827 w 9791815"/>
              <a:gd name="connsiteY862" fmla="*/ 1989560 h 7698972"/>
              <a:gd name="connsiteX863" fmla="*/ 7342827 w 9791815"/>
              <a:gd name="connsiteY863" fmla="*/ 1991393 h 7698972"/>
              <a:gd name="connsiteX864" fmla="*/ 7340522 w 9791815"/>
              <a:gd name="connsiteY864" fmla="*/ 1990929 h 7698972"/>
              <a:gd name="connsiteX865" fmla="*/ 7339617 w 9791815"/>
              <a:gd name="connsiteY865" fmla="*/ 1990012 h 7698972"/>
              <a:gd name="connsiteX866" fmla="*/ 7335028 w 9791815"/>
              <a:gd name="connsiteY866" fmla="*/ 1989096 h 7698972"/>
              <a:gd name="connsiteX867" fmla="*/ 7336859 w 9791815"/>
              <a:gd name="connsiteY867" fmla="*/ 1989560 h 7698972"/>
              <a:gd name="connsiteX868" fmla="*/ 7336859 w 9791815"/>
              <a:gd name="connsiteY868" fmla="*/ 1991393 h 7698972"/>
              <a:gd name="connsiteX869" fmla="*/ 7335954 w 9791815"/>
              <a:gd name="connsiteY869" fmla="*/ 1991845 h 7698972"/>
              <a:gd name="connsiteX870" fmla="*/ 7335028 w 9791815"/>
              <a:gd name="connsiteY870" fmla="*/ 1991393 h 7698972"/>
              <a:gd name="connsiteX871" fmla="*/ 7334122 w 9791815"/>
              <a:gd name="connsiteY871" fmla="*/ 1991393 h 7698972"/>
              <a:gd name="connsiteX872" fmla="*/ 7333649 w 9791815"/>
              <a:gd name="connsiteY872" fmla="*/ 1990012 h 7698972"/>
              <a:gd name="connsiteX873" fmla="*/ 7331817 w 9791815"/>
              <a:gd name="connsiteY873" fmla="*/ 1985430 h 7698972"/>
              <a:gd name="connsiteX874" fmla="*/ 7333196 w 9791815"/>
              <a:gd name="connsiteY874" fmla="*/ 1985895 h 7698972"/>
              <a:gd name="connsiteX875" fmla="*/ 7333649 w 9791815"/>
              <a:gd name="connsiteY875" fmla="*/ 1987728 h 7698972"/>
              <a:gd name="connsiteX876" fmla="*/ 7333649 w 9791815"/>
              <a:gd name="connsiteY876" fmla="*/ 1988180 h 7698972"/>
              <a:gd name="connsiteX877" fmla="*/ 7333196 w 9791815"/>
              <a:gd name="connsiteY877" fmla="*/ 1989096 h 7698972"/>
              <a:gd name="connsiteX878" fmla="*/ 7332270 w 9791815"/>
              <a:gd name="connsiteY878" fmla="*/ 1988180 h 7698972"/>
              <a:gd name="connsiteX879" fmla="*/ 7331364 w 9791815"/>
              <a:gd name="connsiteY879" fmla="*/ 1987728 h 7698972"/>
              <a:gd name="connsiteX880" fmla="*/ 7330438 w 9791815"/>
              <a:gd name="connsiteY880" fmla="*/ 1985895 h 7698972"/>
              <a:gd name="connsiteX881" fmla="*/ 7349701 w 9791815"/>
              <a:gd name="connsiteY881" fmla="*/ 1984514 h 7698972"/>
              <a:gd name="connsiteX882" fmla="*/ 7351533 w 9791815"/>
              <a:gd name="connsiteY882" fmla="*/ 1984514 h 7698972"/>
              <a:gd name="connsiteX883" fmla="*/ 7355649 w 9791815"/>
              <a:gd name="connsiteY883" fmla="*/ 1986347 h 7698972"/>
              <a:gd name="connsiteX884" fmla="*/ 7357028 w 9791815"/>
              <a:gd name="connsiteY884" fmla="*/ 1988180 h 7698972"/>
              <a:gd name="connsiteX885" fmla="*/ 7357028 w 9791815"/>
              <a:gd name="connsiteY885" fmla="*/ 1989560 h 7698972"/>
              <a:gd name="connsiteX886" fmla="*/ 7353364 w 9791815"/>
              <a:gd name="connsiteY886" fmla="*/ 1989560 h 7698972"/>
              <a:gd name="connsiteX887" fmla="*/ 7350154 w 9791815"/>
              <a:gd name="connsiteY887" fmla="*/ 1991393 h 7698972"/>
              <a:gd name="connsiteX888" fmla="*/ 7349701 w 9791815"/>
              <a:gd name="connsiteY888" fmla="*/ 1995059 h 7698972"/>
              <a:gd name="connsiteX889" fmla="*/ 7349701 w 9791815"/>
              <a:gd name="connsiteY889" fmla="*/ 1996892 h 7698972"/>
              <a:gd name="connsiteX890" fmla="*/ 7349701 w 9791815"/>
              <a:gd name="connsiteY890" fmla="*/ 1998724 h 7698972"/>
              <a:gd name="connsiteX891" fmla="*/ 7347869 w 9791815"/>
              <a:gd name="connsiteY891" fmla="*/ 1999176 h 7698972"/>
              <a:gd name="connsiteX892" fmla="*/ 7346491 w 9791815"/>
              <a:gd name="connsiteY892" fmla="*/ 1998724 h 7698972"/>
              <a:gd name="connsiteX893" fmla="*/ 7346491 w 9791815"/>
              <a:gd name="connsiteY893" fmla="*/ 1996892 h 7698972"/>
              <a:gd name="connsiteX894" fmla="*/ 7346491 w 9791815"/>
              <a:gd name="connsiteY894" fmla="*/ 1993678 h 7698972"/>
              <a:gd name="connsiteX895" fmla="*/ 7347869 w 9791815"/>
              <a:gd name="connsiteY895" fmla="*/ 1991845 h 7698972"/>
              <a:gd name="connsiteX896" fmla="*/ 7348775 w 9791815"/>
              <a:gd name="connsiteY896" fmla="*/ 1989560 h 7698972"/>
              <a:gd name="connsiteX897" fmla="*/ 7348322 w 9791815"/>
              <a:gd name="connsiteY897" fmla="*/ 1987263 h 7698972"/>
              <a:gd name="connsiteX898" fmla="*/ 7337312 w 9791815"/>
              <a:gd name="connsiteY898" fmla="*/ 1984514 h 7698972"/>
              <a:gd name="connsiteX899" fmla="*/ 7338691 w 9791815"/>
              <a:gd name="connsiteY899" fmla="*/ 1985430 h 7698972"/>
              <a:gd name="connsiteX900" fmla="*/ 7338691 w 9791815"/>
              <a:gd name="connsiteY900" fmla="*/ 1987263 h 7698972"/>
              <a:gd name="connsiteX901" fmla="*/ 7337312 w 9791815"/>
              <a:gd name="connsiteY901" fmla="*/ 1988180 h 7698972"/>
              <a:gd name="connsiteX902" fmla="*/ 7336859 w 9791815"/>
              <a:gd name="connsiteY902" fmla="*/ 1987728 h 7698972"/>
              <a:gd name="connsiteX903" fmla="*/ 7335480 w 9791815"/>
              <a:gd name="connsiteY903" fmla="*/ 1986347 h 7698972"/>
              <a:gd name="connsiteX904" fmla="*/ 7335480 w 9791815"/>
              <a:gd name="connsiteY904" fmla="*/ 1985430 h 7698972"/>
              <a:gd name="connsiteX905" fmla="*/ 7344186 w 9791815"/>
              <a:gd name="connsiteY905" fmla="*/ 1984062 h 7698972"/>
              <a:gd name="connsiteX906" fmla="*/ 7345112 w 9791815"/>
              <a:gd name="connsiteY906" fmla="*/ 1984514 h 7698972"/>
              <a:gd name="connsiteX907" fmla="*/ 7344186 w 9791815"/>
              <a:gd name="connsiteY907" fmla="*/ 1986347 h 7698972"/>
              <a:gd name="connsiteX908" fmla="*/ 7343280 w 9791815"/>
              <a:gd name="connsiteY908" fmla="*/ 1987728 h 7698972"/>
              <a:gd name="connsiteX909" fmla="*/ 7341449 w 9791815"/>
              <a:gd name="connsiteY909" fmla="*/ 1987263 h 7698972"/>
              <a:gd name="connsiteX910" fmla="*/ 7341449 w 9791815"/>
              <a:gd name="connsiteY910" fmla="*/ 1985895 h 7698972"/>
              <a:gd name="connsiteX911" fmla="*/ 7342354 w 9791815"/>
              <a:gd name="connsiteY911" fmla="*/ 1984514 h 7698972"/>
              <a:gd name="connsiteX912" fmla="*/ 7326775 w 9791815"/>
              <a:gd name="connsiteY912" fmla="*/ 1980848 h 7698972"/>
              <a:gd name="connsiteX913" fmla="*/ 7329533 w 9791815"/>
              <a:gd name="connsiteY913" fmla="*/ 1981765 h 7698972"/>
              <a:gd name="connsiteX914" fmla="*/ 7329985 w 9791815"/>
              <a:gd name="connsiteY914" fmla="*/ 1983597 h 7698972"/>
              <a:gd name="connsiteX915" fmla="*/ 7329985 w 9791815"/>
              <a:gd name="connsiteY915" fmla="*/ 1984514 h 7698972"/>
              <a:gd name="connsiteX916" fmla="*/ 7329985 w 9791815"/>
              <a:gd name="connsiteY916" fmla="*/ 1985430 h 7698972"/>
              <a:gd name="connsiteX917" fmla="*/ 7329533 w 9791815"/>
              <a:gd name="connsiteY917" fmla="*/ 1985430 h 7698972"/>
              <a:gd name="connsiteX918" fmla="*/ 7328154 w 9791815"/>
              <a:gd name="connsiteY918" fmla="*/ 1984514 h 7698972"/>
              <a:gd name="connsiteX919" fmla="*/ 7326322 w 9791815"/>
              <a:gd name="connsiteY919" fmla="*/ 1983597 h 7698972"/>
              <a:gd name="connsiteX920" fmla="*/ 7326322 w 9791815"/>
              <a:gd name="connsiteY920" fmla="*/ 1981765 h 7698972"/>
              <a:gd name="connsiteX921" fmla="*/ 7329985 w 9791815"/>
              <a:gd name="connsiteY921" fmla="*/ 1979029 h 7698972"/>
              <a:gd name="connsiteX922" fmla="*/ 7331817 w 9791815"/>
              <a:gd name="connsiteY922" fmla="*/ 1979029 h 7698972"/>
              <a:gd name="connsiteX923" fmla="*/ 7334122 w 9791815"/>
              <a:gd name="connsiteY923" fmla="*/ 1980848 h 7698972"/>
              <a:gd name="connsiteX924" fmla="*/ 7335480 w 9791815"/>
              <a:gd name="connsiteY924" fmla="*/ 1982681 h 7698972"/>
              <a:gd name="connsiteX925" fmla="*/ 7335480 w 9791815"/>
              <a:gd name="connsiteY925" fmla="*/ 1984062 h 7698972"/>
              <a:gd name="connsiteX926" fmla="*/ 7334122 w 9791815"/>
              <a:gd name="connsiteY926" fmla="*/ 1984062 h 7698972"/>
              <a:gd name="connsiteX927" fmla="*/ 7333649 w 9791815"/>
              <a:gd name="connsiteY927" fmla="*/ 1983597 h 7698972"/>
              <a:gd name="connsiteX928" fmla="*/ 7332270 w 9791815"/>
              <a:gd name="connsiteY928" fmla="*/ 1981765 h 7698972"/>
              <a:gd name="connsiteX929" fmla="*/ 7329985 w 9791815"/>
              <a:gd name="connsiteY929" fmla="*/ 1980397 h 7698972"/>
              <a:gd name="connsiteX930" fmla="*/ 7296996 w 9791815"/>
              <a:gd name="connsiteY930" fmla="*/ 1979029 h 7698972"/>
              <a:gd name="connsiteX931" fmla="*/ 7297901 w 9791815"/>
              <a:gd name="connsiteY931" fmla="*/ 1979029 h 7698972"/>
              <a:gd name="connsiteX932" fmla="*/ 7297901 w 9791815"/>
              <a:gd name="connsiteY932" fmla="*/ 1980848 h 7698972"/>
              <a:gd name="connsiteX933" fmla="*/ 7297448 w 9791815"/>
              <a:gd name="connsiteY933" fmla="*/ 1982229 h 7698972"/>
              <a:gd name="connsiteX934" fmla="*/ 7296069 w 9791815"/>
              <a:gd name="connsiteY934" fmla="*/ 1982681 h 7698972"/>
              <a:gd name="connsiteX935" fmla="*/ 7294238 w 9791815"/>
              <a:gd name="connsiteY935" fmla="*/ 1982229 h 7698972"/>
              <a:gd name="connsiteX936" fmla="*/ 7293785 w 9791815"/>
              <a:gd name="connsiteY936" fmla="*/ 1980397 h 7698972"/>
              <a:gd name="connsiteX937" fmla="*/ 7295143 w 9791815"/>
              <a:gd name="connsiteY937" fmla="*/ 1980397 h 7698972"/>
              <a:gd name="connsiteX938" fmla="*/ 7296069 w 9791815"/>
              <a:gd name="connsiteY938" fmla="*/ 1979932 h 7698972"/>
              <a:gd name="connsiteX939" fmla="*/ 7302943 w 9791815"/>
              <a:gd name="connsiteY939" fmla="*/ 1978564 h 7698972"/>
              <a:gd name="connsiteX940" fmla="*/ 7303396 w 9791815"/>
              <a:gd name="connsiteY940" fmla="*/ 1979029 h 7698972"/>
              <a:gd name="connsiteX941" fmla="*/ 7304322 w 9791815"/>
              <a:gd name="connsiteY941" fmla="*/ 1980397 h 7698972"/>
              <a:gd name="connsiteX942" fmla="*/ 7300659 w 9791815"/>
              <a:gd name="connsiteY942" fmla="*/ 1980848 h 7698972"/>
              <a:gd name="connsiteX943" fmla="*/ 7299733 w 9791815"/>
              <a:gd name="connsiteY943" fmla="*/ 1980397 h 7698972"/>
              <a:gd name="connsiteX944" fmla="*/ 7299733 w 9791815"/>
              <a:gd name="connsiteY944" fmla="*/ 1979029 h 7698972"/>
              <a:gd name="connsiteX945" fmla="*/ 7284154 w 9791815"/>
              <a:gd name="connsiteY945" fmla="*/ 1978113 h 7698972"/>
              <a:gd name="connsiteX946" fmla="*/ 7285985 w 9791815"/>
              <a:gd name="connsiteY946" fmla="*/ 1978113 h 7698972"/>
              <a:gd name="connsiteX947" fmla="*/ 7288270 w 9791815"/>
              <a:gd name="connsiteY947" fmla="*/ 1979029 h 7698972"/>
              <a:gd name="connsiteX948" fmla="*/ 7290101 w 9791815"/>
              <a:gd name="connsiteY948" fmla="*/ 1979932 h 7698972"/>
              <a:gd name="connsiteX949" fmla="*/ 7290575 w 9791815"/>
              <a:gd name="connsiteY949" fmla="*/ 1980397 h 7698972"/>
              <a:gd name="connsiteX950" fmla="*/ 7290575 w 9791815"/>
              <a:gd name="connsiteY950" fmla="*/ 1982229 h 7698972"/>
              <a:gd name="connsiteX951" fmla="*/ 7288743 w 9791815"/>
              <a:gd name="connsiteY951" fmla="*/ 1982229 h 7698972"/>
              <a:gd name="connsiteX952" fmla="*/ 7287817 w 9791815"/>
              <a:gd name="connsiteY952" fmla="*/ 1981765 h 7698972"/>
              <a:gd name="connsiteX953" fmla="*/ 7285059 w 9791815"/>
              <a:gd name="connsiteY953" fmla="*/ 1979932 h 7698972"/>
              <a:gd name="connsiteX954" fmla="*/ 7284154 w 9791815"/>
              <a:gd name="connsiteY954" fmla="*/ 1979029 h 7698972"/>
              <a:gd name="connsiteX955" fmla="*/ 7284154 w 9791815"/>
              <a:gd name="connsiteY955" fmla="*/ 1978564 h 7698972"/>
              <a:gd name="connsiteX956" fmla="*/ 7322186 w 9791815"/>
              <a:gd name="connsiteY956" fmla="*/ 1977196 h 7698972"/>
              <a:gd name="connsiteX957" fmla="*/ 7323112 w 9791815"/>
              <a:gd name="connsiteY957" fmla="*/ 1977196 h 7698972"/>
              <a:gd name="connsiteX958" fmla="*/ 7324038 w 9791815"/>
              <a:gd name="connsiteY958" fmla="*/ 1978564 h 7698972"/>
              <a:gd name="connsiteX959" fmla="*/ 7324038 w 9791815"/>
              <a:gd name="connsiteY959" fmla="*/ 1979029 h 7698972"/>
              <a:gd name="connsiteX960" fmla="*/ 7322659 w 9791815"/>
              <a:gd name="connsiteY960" fmla="*/ 1981765 h 7698972"/>
              <a:gd name="connsiteX961" fmla="*/ 7320827 w 9791815"/>
              <a:gd name="connsiteY961" fmla="*/ 1981765 h 7698972"/>
              <a:gd name="connsiteX962" fmla="*/ 7320354 w 9791815"/>
              <a:gd name="connsiteY962" fmla="*/ 1980397 h 7698972"/>
              <a:gd name="connsiteX963" fmla="*/ 7320827 w 9791815"/>
              <a:gd name="connsiteY963" fmla="*/ 1979029 h 7698972"/>
              <a:gd name="connsiteX964" fmla="*/ 7333649 w 9791815"/>
              <a:gd name="connsiteY964" fmla="*/ 1976731 h 7698972"/>
              <a:gd name="connsiteX965" fmla="*/ 7335480 w 9791815"/>
              <a:gd name="connsiteY965" fmla="*/ 1977196 h 7698972"/>
              <a:gd name="connsiteX966" fmla="*/ 7335480 w 9791815"/>
              <a:gd name="connsiteY966" fmla="*/ 1979029 h 7698972"/>
              <a:gd name="connsiteX967" fmla="*/ 7335028 w 9791815"/>
              <a:gd name="connsiteY967" fmla="*/ 1979932 h 7698972"/>
              <a:gd name="connsiteX968" fmla="*/ 7333649 w 9791815"/>
              <a:gd name="connsiteY968" fmla="*/ 1979029 h 7698972"/>
              <a:gd name="connsiteX969" fmla="*/ 7333196 w 9791815"/>
              <a:gd name="connsiteY969" fmla="*/ 1978113 h 7698972"/>
              <a:gd name="connsiteX970" fmla="*/ 7278659 w 9791815"/>
              <a:gd name="connsiteY970" fmla="*/ 1975364 h 7698972"/>
              <a:gd name="connsiteX971" fmla="*/ 7280943 w 9791815"/>
              <a:gd name="connsiteY971" fmla="*/ 1976280 h 7698972"/>
              <a:gd name="connsiteX972" fmla="*/ 7282775 w 9791815"/>
              <a:gd name="connsiteY972" fmla="*/ 1976731 h 7698972"/>
              <a:gd name="connsiteX973" fmla="*/ 7283227 w 9791815"/>
              <a:gd name="connsiteY973" fmla="*/ 1978564 h 7698972"/>
              <a:gd name="connsiteX974" fmla="*/ 7282775 w 9791815"/>
              <a:gd name="connsiteY974" fmla="*/ 1979029 h 7698972"/>
              <a:gd name="connsiteX975" fmla="*/ 7280943 w 9791815"/>
              <a:gd name="connsiteY975" fmla="*/ 1978564 h 7698972"/>
              <a:gd name="connsiteX976" fmla="*/ 7279111 w 9791815"/>
              <a:gd name="connsiteY976" fmla="*/ 1978113 h 7698972"/>
              <a:gd name="connsiteX977" fmla="*/ 7277733 w 9791815"/>
              <a:gd name="connsiteY977" fmla="*/ 1977196 h 7698972"/>
              <a:gd name="connsiteX978" fmla="*/ 7277280 w 9791815"/>
              <a:gd name="connsiteY978" fmla="*/ 1976280 h 7698972"/>
              <a:gd name="connsiteX979" fmla="*/ 7318522 w 9791815"/>
              <a:gd name="connsiteY979" fmla="*/ 1974899 h 7698972"/>
              <a:gd name="connsiteX980" fmla="*/ 7318996 w 9791815"/>
              <a:gd name="connsiteY980" fmla="*/ 1975364 h 7698972"/>
              <a:gd name="connsiteX981" fmla="*/ 7318996 w 9791815"/>
              <a:gd name="connsiteY981" fmla="*/ 1977196 h 7698972"/>
              <a:gd name="connsiteX982" fmla="*/ 7317617 w 9791815"/>
              <a:gd name="connsiteY982" fmla="*/ 1978564 h 7698972"/>
              <a:gd name="connsiteX983" fmla="*/ 7316691 w 9791815"/>
              <a:gd name="connsiteY983" fmla="*/ 1979932 h 7698972"/>
              <a:gd name="connsiteX984" fmla="*/ 7315312 w 9791815"/>
              <a:gd name="connsiteY984" fmla="*/ 1979029 h 7698972"/>
              <a:gd name="connsiteX985" fmla="*/ 7314406 w 9791815"/>
              <a:gd name="connsiteY985" fmla="*/ 1978113 h 7698972"/>
              <a:gd name="connsiteX986" fmla="*/ 7314406 w 9791815"/>
              <a:gd name="connsiteY986" fmla="*/ 1977196 h 7698972"/>
              <a:gd name="connsiteX987" fmla="*/ 7316691 w 9791815"/>
              <a:gd name="connsiteY987" fmla="*/ 1975364 h 7698972"/>
              <a:gd name="connsiteX988" fmla="*/ 7326775 w 9791815"/>
              <a:gd name="connsiteY988" fmla="*/ 1973531 h 7698972"/>
              <a:gd name="connsiteX989" fmla="*/ 7329985 w 9791815"/>
              <a:gd name="connsiteY989" fmla="*/ 1973531 h 7698972"/>
              <a:gd name="connsiteX990" fmla="*/ 7331364 w 9791815"/>
              <a:gd name="connsiteY990" fmla="*/ 1974447 h 7698972"/>
              <a:gd name="connsiteX991" fmla="*/ 7331817 w 9791815"/>
              <a:gd name="connsiteY991" fmla="*/ 1975364 h 7698972"/>
              <a:gd name="connsiteX992" fmla="*/ 7331364 w 9791815"/>
              <a:gd name="connsiteY992" fmla="*/ 1976280 h 7698972"/>
              <a:gd name="connsiteX993" fmla="*/ 7329533 w 9791815"/>
              <a:gd name="connsiteY993" fmla="*/ 1976731 h 7698972"/>
              <a:gd name="connsiteX994" fmla="*/ 7328154 w 9791815"/>
              <a:gd name="connsiteY994" fmla="*/ 1977196 h 7698972"/>
              <a:gd name="connsiteX995" fmla="*/ 7326775 w 9791815"/>
              <a:gd name="connsiteY995" fmla="*/ 1977196 h 7698972"/>
              <a:gd name="connsiteX996" fmla="*/ 7325869 w 9791815"/>
              <a:gd name="connsiteY996" fmla="*/ 1976731 h 7698972"/>
              <a:gd name="connsiteX997" fmla="*/ 7326322 w 9791815"/>
              <a:gd name="connsiteY997" fmla="*/ 1974899 h 7698972"/>
              <a:gd name="connsiteX998" fmla="*/ 7286911 w 9791815"/>
              <a:gd name="connsiteY998" fmla="*/ 1973066 h 7698972"/>
              <a:gd name="connsiteX999" fmla="*/ 7288270 w 9791815"/>
              <a:gd name="connsiteY999" fmla="*/ 1973066 h 7698972"/>
              <a:gd name="connsiteX1000" fmla="*/ 7289648 w 9791815"/>
              <a:gd name="connsiteY1000" fmla="*/ 1974447 h 7698972"/>
              <a:gd name="connsiteX1001" fmla="*/ 7290575 w 9791815"/>
              <a:gd name="connsiteY1001" fmla="*/ 1976280 h 7698972"/>
              <a:gd name="connsiteX1002" fmla="*/ 7291480 w 9791815"/>
              <a:gd name="connsiteY1002" fmla="*/ 1976280 h 7698972"/>
              <a:gd name="connsiteX1003" fmla="*/ 7291953 w 9791815"/>
              <a:gd name="connsiteY1003" fmla="*/ 1977196 h 7698972"/>
              <a:gd name="connsiteX1004" fmla="*/ 7291953 w 9791815"/>
              <a:gd name="connsiteY1004" fmla="*/ 1978113 h 7698972"/>
              <a:gd name="connsiteX1005" fmla="*/ 7289648 w 9791815"/>
              <a:gd name="connsiteY1005" fmla="*/ 1977196 h 7698972"/>
              <a:gd name="connsiteX1006" fmla="*/ 7289648 w 9791815"/>
              <a:gd name="connsiteY1006" fmla="*/ 1976280 h 7698972"/>
              <a:gd name="connsiteX1007" fmla="*/ 7288270 w 9791815"/>
              <a:gd name="connsiteY1007" fmla="*/ 1975364 h 7698972"/>
              <a:gd name="connsiteX1008" fmla="*/ 7286438 w 9791815"/>
              <a:gd name="connsiteY1008" fmla="*/ 1975364 h 7698972"/>
              <a:gd name="connsiteX1009" fmla="*/ 7286438 w 9791815"/>
              <a:gd name="connsiteY1009" fmla="*/ 1974447 h 7698972"/>
              <a:gd name="connsiteX1010" fmla="*/ 7284154 w 9791815"/>
              <a:gd name="connsiteY1010" fmla="*/ 1973066 h 7698972"/>
              <a:gd name="connsiteX1011" fmla="*/ 7284606 w 9791815"/>
              <a:gd name="connsiteY1011" fmla="*/ 1974447 h 7698972"/>
              <a:gd name="connsiteX1012" fmla="*/ 7284154 w 9791815"/>
              <a:gd name="connsiteY1012" fmla="*/ 1974899 h 7698972"/>
              <a:gd name="connsiteX1013" fmla="*/ 7282775 w 9791815"/>
              <a:gd name="connsiteY1013" fmla="*/ 1974899 h 7698972"/>
              <a:gd name="connsiteX1014" fmla="*/ 7282775 w 9791815"/>
              <a:gd name="connsiteY1014" fmla="*/ 1973531 h 7698972"/>
              <a:gd name="connsiteX1015" fmla="*/ 7294238 w 9791815"/>
              <a:gd name="connsiteY1015" fmla="*/ 1971698 h 7698972"/>
              <a:gd name="connsiteX1016" fmla="*/ 7296069 w 9791815"/>
              <a:gd name="connsiteY1016" fmla="*/ 1973066 h 7698972"/>
              <a:gd name="connsiteX1017" fmla="*/ 7296996 w 9791815"/>
              <a:gd name="connsiteY1017" fmla="*/ 1974899 h 7698972"/>
              <a:gd name="connsiteX1018" fmla="*/ 7295617 w 9791815"/>
              <a:gd name="connsiteY1018" fmla="*/ 1976280 h 7698972"/>
              <a:gd name="connsiteX1019" fmla="*/ 7294238 w 9791815"/>
              <a:gd name="connsiteY1019" fmla="*/ 1975364 h 7698972"/>
              <a:gd name="connsiteX1020" fmla="*/ 7293312 w 9791815"/>
              <a:gd name="connsiteY1020" fmla="*/ 1974447 h 7698972"/>
              <a:gd name="connsiteX1021" fmla="*/ 7292406 w 9791815"/>
              <a:gd name="connsiteY1021" fmla="*/ 1973531 h 7698972"/>
              <a:gd name="connsiteX1022" fmla="*/ 7292406 w 9791815"/>
              <a:gd name="connsiteY1022" fmla="*/ 1972614 h 7698972"/>
              <a:gd name="connsiteX1023" fmla="*/ 7321280 w 9791815"/>
              <a:gd name="connsiteY1023" fmla="*/ 1970781 h 7698972"/>
              <a:gd name="connsiteX1024" fmla="*/ 7323112 w 9791815"/>
              <a:gd name="connsiteY1024" fmla="*/ 1971698 h 7698972"/>
              <a:gd name="connsiteX1025" fmla="*/ 7323112 w 9791815"/>
              <a:gd name="connsiteY1025" fmla="*/ 1973066 h 7698972"/>
              <a:gd name="connsiteX1026" fmla="*/ 7324491 w 9791815"/>
              <a:gd name="connsiteY1026" fmla="*/ 1974899 h 7698972"/>
              <a:gd name="connsiteX1027" fmla="*/ 7323112 w 9791815"/>
              <a:gd name="connsiteY1027" fmla="*/ 1975364 h 7698972"/>
              <a:gd name="connsiteX1028" fmla="*/ 7322659 w 9791815"/>
              <a:gd name="connsiteY1028" fmla="*/ 1975364 h 7698972"/>
              <a:gd name="connsiteX1029" fmla="*/ 7320827 w 9791815"/>
              <a:gd name="connsiteY1029" fmla="*/ 1974899 h 7698972"/>
              <a:gd name="connsiteX1030" fmla="*/ 7319448 w 9791815"/>
              <a:gd name="connsiteY1030" fmla="*/ 1973531 h 7698972"/>
              <a:gd name="connsiteX1031" fmla="*/ 7319448 w 9791815"/>
              <a:gd name="connsiteY1031" fmla="*/ 1971698 h 7698972"/>
              <a:gd name="connsiteX1032" fmla="*/ 7332270 w 9791815"/>
              <a:gd name="connsiteY1032" fmla="*/ 1969400 h 7698972"/>
              <a:gd name="connsiteX1033" fmla="*/ 7333649 w 9791815"/>
              <a:gd name="connsiteY1033" fmla="*/ 1970781 h 7698972"/>
              <a:gd name="connsiteX1034" fmla="*/ 7335028 w 9791815"/>
              <a:gd name="connsiteY1034" fmla="*/ 1973066 h 7698972"/>
              <a:gd name="connsiteX1035" fmla="*/ 7334122 w 9791815"/>
              <a:gd name="connsiteY1035" fmla="*/ 1974899 h 7698972"/>
              <a:gd name="connsiteX1036" fmla="*/ 7333196 w 9791815"/>
              <a:gd name="connsiteY1036" fmla="*/ 1974899 h 7698972"/>
              <a:gd name="connsiteX1037" fmla="*/ 7332270 w 9791815"/>
              <a:gd name="connsiteY1037" fmla="*/ 1973066 h 7698972"/>
              <a:gd name="connsiteX1038" fmla="*/ 7332270 w 9791815"/>
              <a:gd name="connsiteY1038" fmla="*/ 1971698 h 7698972"/>
              <a:gd name="connsiteX1039" fmla="*/ 7331364 w 9791815"/>
              <a:gd name="connsiteY1039" fmla="*/ 1969865 h 7698972"/>
              <a:gd name="connsiteX1040" fmla="*/ 7326775 w 9791815"/>
              <a:gd name="connsiteY1040" fmla="*/ 1969400 h 7698972"/>
              <a:gd name="connsiteX1041" fmla="*/ 7328154 w 9791815"/>
              <a:gd name="connsiteY1041" fmla="*/ 1969865 h 7698972"/>
              <a:gd name="connsiteX1042" fmla="*/ 7328607 w 9791815"/>
              <a:gd name="connsiteY1042" fmla="*/ 1971233 h 7698972"/>
              <a:gd name="connsiteX1043" fmla="*/ 7326775 w 9791815"/>
              <a:gd name="connsiteY1043" fmla="*/ 1971698 h 7698972"/>
              <a:gd name="connsiteX1044" fmla="*/ 7324943 w 9791815"/>
              <a:gd name="connsiteY1044" fmla="*/ 1972614 h 7698972"/>
              <a:gd name="connsiteX1045" fmla="*/ 7324491 w 9791815"/>
              <a:gd name="connsiteY1045" fmla="*/ 1971233 h 7698972"/>
              <a:gd name="connsiteX1046" fmla="*/ 7325869 w 9791815"/>
              <a:gd name="connsiteY1046" fmla="*/ 1969865 h 7698972"/>
              <a:gd name="connsiteX1047" fmla="*/ 7275448 w 9791815"/>
              <a:gd name="connsiteY1047" fmla="*/ 1969400 h 7698972"/>
              <a:gd name="connsiteX1048" fmla="*/ 7276827 w 9791815"/>
              <a:gd name="connsiteY1048" fmla="*/ 1969865 h 7698972"/>
              <a:gd name="connsiteX1049" fmla="*/ 7277280 w 9791815"/>
              <a:gd name="connsiteY1049" fmla="*/ 1971698 h 7698972"/>
              <a:gd name="connsiteX1050" fmla="*/ 7276827 w 9791815"/>
              <a:gd name="connsiteY1050" fmla="*/ 1973066 h 7698972"/>
              <a:gd name="connsiteX1051" fmla="*/ 7274975 w 9791815"/>
              <a:gd name="connsiteY1051" fmla="*/ 1972614 h 7698972"/>
              <a:gd name="connsiteX1052" fmla="*/ 7273617 w 9791815"/>
              <a:gd name="connsiteY1052" fmla="*/ 1971698 h 7698972"/>
              <a:gd name="connsiteX1053" fmla="*/ 7274069 w 9791815"/>
              <a:gd name="connsiteY1053" fmla="*/ 1969865 h 7698972"/>
              <a:gd name="connsiteX1054" fmla="*/ 7314406 w 9791815"/>
              <a:gd name="connsiteY1054" fmla="*/ 1968949 h 7698972"/>
              <a:gd name="connsiteX1055" fmla="*/ 7315785 w 9791815"/>
              <a:gd name="connsiteY1055" fmla="*/ 1970781 h 7698972"/>
              <a:gd name="connsiteX1056" fmla="*/ 7316691 w 9791815"/>
              <a:gd name="connsiteY1056" fmla="*/ 1971698 h 7698972"/>
              <a:gd name="connsiteX1057" fmla="*/ 7314406 w 9791815"/>
              <a:gd name="connsiteY1057" fmla="*/ 1973531 h 7698972"/>
              <a:gd name="connsiteX1058" fmla="*/ 7312575 w 9791815"/>
              <a:gd name="connsiteY1058" fmla="*/ 1974447 h 7698972"/>
              <a:gd name="connsiteX1059" fmla="*/ 7311649 w 9791815"/>
              <a:gd name="connsiteY1059" fmla="*/ 1973066 h 7698972"/>
              <a:gd name="connsiteX1060" fmla="*/ 7311649 w 9791815"/>
              <a:gd name="connsiteY1060" fmla="*/ 1971233 h 7698972"/>
              <a:gd name="connsiteX1061" fmla="*/ 7313480 w 9791815"/>
              <a:gd name="connsiteY1061" fmla="*/ 1969400 h 7698972"/>
              <a:gd name="connsiteX1062" fmla="*/ 7281396 w 9791815"/>
              <a:gd name="connsiteY1062" fmla="*/ 1968949 h 7698972"/>
              <a:gd name="connsiteX1063" fmla="*/ 7282775 w 9791815"/>
              <a:gd name="connsiteY1063" fmla="*/ 1968949 h 7698972"/>
              <a:gd name="connsiteX1064" fmla="*/ 7282775 w 9791815"/>
              <a:gd name="connsiteY1064" fmla="*/ 1969865 h 7698972"/>
              <a:gd name="connsiteX1065" fmla="*/ 7282322 w 9791815"/>
              <a:gd name="connsiteY1065" fmla="*/ 1971233 h 7698972"/>
              <a:gd name="connsiteX1066" fmla="*/ 7281396 w 9791815"/>
              <a:gd name="connsiteY1066" fmla="*/ 1973066 h 7698972"/>
              <a:gd name="connsiteX1067" fmla="*/ 7280490 w 9791815"/>
              <a:gd name="connsiteY1067" fmla="*/ 1973066 h 7698972"/>
              <a:gd name="connsiteX1068" fmla="*/ 7279111 w 9791815"/>
              <a:gd name="connsiteY1068" fmla="*/ 1972614 h 7698972"/>
              <a:gd name="connsiteX1069" fmla="*/ 7279564 w 9791815"/>
              <a:gd name="connsiteY1069" fmla="*/ 1971233 h 7698972"/>
              <a:gd name="connsiteX1070" fmla="*/ 7280943 w 9791815"/>
              <a:gd name="connsiteY1070" fmla="*/ 1969865 h 7698972"/>
              <a:gd name="connsiteX1071" fmla="*/ 7309817 w 9791815"/>
              <a:gd name="connsiteY1071" fmla="*/ 1967567 h 7698972"/>
              <a:gd name="connsiteX1072" fmla="*/ 7310743 w 9791815"/>
              <a:gd name="connsiteY1072" fmla="*/ 1968032 h 7698972"/>
              <a:gd name="connsiteX1073" fmla="*/ 7310743 w 9791815"/>
              <a:gd name="connsiteY1073" fmla="*/ 1968949 h 7698972"/>
              <a:gd name="connsiteX1074" fmla="*/ 7308911 w 9791815"/>
              <a:gd name="connsiteY1074" fmla="*/ 1969865 h 7698972"/>
              <a:gd name="connsiteX1075" fmla="*/ 7308438 w 9791815"/>
              <a:gd name="connsiteY1075" fmla="*/ 1970781 h 7698972"/>
              <a:gd name="connsiteX1076" fmla="*/ 7307059 w 9791815"/>
              <a:gd name="connsiteY1076" fmla="*/ 1969865 h 7698972"/>
              <a:gd name="connsiteX1077" fmla="*/ 7307985 w 9791815"/>
              <a:gd name="connsiteY1077" fmla="*/ 1969400 h 7698972"/>
              <a:gd name="connsiteX1078" fmla="*/ 7285059 w 9791815"/>
              <a:gd name="connsiteY1078" fmla="*/ 1967567 h 7698972"/>
              <a:gd name="connsiteX1079" fmla="*/ 7286911 w 9791815"/>
              <a:gd name="connsiteY1079" fmla="*/ 1967567 h 7698972"/>
              <a:gd name="connsiteX1080" fmla="*/ 7288743 w 9791815"/>
              <a:gd name="connsiteY1080" fmla="*/ 1967567 h 7698972"/>
              <a:gd name="connsiteX1081" fmla="*/ 7289648 w 9791815"/>
              <a:gd name="connsiteY1081" fmla="*/ 1968949 h 7698972"/>
              <a:gd name="connsiteX1082" fmla="*/ 7289648 w 9791815"/>
              <a:gd name="connsiteY1082" fmla="*/ 1969865 h 7698972"/>
              <a:gd name="connsiteX1083" fmla="*/ 7288270 w 9791815"/>
              <a:gd name="connsiteY1083" fmla="*/ 1970781 h 7698972"/>
              <a:gd name="connsiteX1084" fmla="*/ 7285059 w 9791815"/>
              <a:gd name="connsiteY1084" fmla="*/ 1969865 h 7698972"/>
              <a:gd name="connsiteX1085" fmla="*/ 7284606 w 9791815"/>
              <a:gd name="connsiteY1085" fmla="*/ 1968949 h 7698972"/>
              <a:gd name="connsiteX1086" fmla="*/ 7317143 w 9791815"/>
              <a:gd name="connsiteY1086" fmla="*/ 1967116 h 7698972"/>
              <a:gd name="connsiteX1087" fmla="*/ 7318996 w 9791815"/>
              <a:gd name="connsiteY1087" fmla="*/ 1967116 h 7698972"/>
              <a:gd name="connsiteX1088" fmla="*/ 7320827 w 9791815"/>
              <a:gd name="connsiteY1088" fmla="*/ 1967567 h 7698972"/>
              <a:gd name="connsiteX1089" fmla="*/ 7320827 w 9791815"/>
              <a:gd name="connsiteY1089" fmla="*/ 1968949 h 7698972"/>
              <a:gd name="connsiteX1090" fmla="*/ 7320354 w 9791815"/>
              <a:gd name="connsiteY1090" fmla="*/ 1969865 h 7698972"/>
              <a:gd name="connsiteX1091" fmla="*/ 7318996 w 9791815"/>
              <a:gd name="connsiteY1091" fmla="*/ 1969865 h 7698972"/>
              <a:gd name="connsiteX1092" fmla="*/ 7317617 w 9791815"/>
              <a:gd name="connsiteY1092" fmla="*/ 1969865 h 7698972"/>
              <a:gd name="connsiteX1093" fmla="*/ 7316691 w 9791815"/>
              <a:gd name="connsiteY1093" fmla="*/ 1969400 h 7698972"/>
              <a:gd name="connsiteX1094" fmla="*/ 7316691 w 9791815"/>
              <a:gd name="connsiteY1094" fmla="*/ 1968032 h 7698972"/>
              <a:gd name="connsiteX1095" fmla="*/ 7291480 w 9791815"/>
              <a:gd name="connsiteY1095" fmla="*/ 1965735 h 7698972"/>
              <a:gd name="connsiteX1096" fmla="*/ 7293312 w 9791815"/>
              <a:gd name="connsiteY1096" fmla="*/ 1965735 h 7698972"/>
              <a:gd name="connsiteX1097" fmla="*/ 7294238 w 9791815"/>
              <a:gd name="connsiteY1097" fmla="*/ 1966200 h 7698972"/>
              <a:gd name="connsiteX1098" fmla="*/ 7295143 w 9791815"/>
              <a:gd name="connsiteY1098" fmla="*/ 1967116 h 7698972"/>
              <a:gd name="connsiteX1099" fmla="*/ 7296069 w 9791815"/>
              <a:gd name="connsiteY1099" fmla="*/ 1967567 h 7698972"/>
              <a:gd name="connsiteX1100" fmla="*/ 7296996 w 9791815"/>
              <a:gd name="connsiteY1100" fmla="*/ 1968032 h 7698972"/>
              <a:gd name="connsiteX1101" fmla="*/ 7297448 w 9791815"/>
              <a:gd name="connsiteY1101" fmla="*/ 1969865 h 7698972"/>
              <a:gd name="connsiteX1102" fmla="*/ 7296069 w 9791815"/>
              <a:gd name="connsiteY1102" fmla="*/ 1969865 h 7698972"/>
              <a:gd name="connsiteX1103" fmla="*/ 7295143 w 9791815"/>
              <a:gd name="connsiteY1103" fmla="*/ 1969865 h 7698972"/>
              <a:gd name="connsiteX1104" fmla="*/ 7293312 w 9791815"/>
              <a:gd name="connsiteY1104" fmla="*/ 1968949 h 7698972"/>
              <a:gd name="connsiteX1105" fmla="*/ 7291953 w 9791815"/>
              <a:gd name="connsiteY1105" fmla="*/ 1968032 h 7698972"/>
              <a:gd name="connsiteX1106" fmla="*/ 7291480 w 9791815"/>
              <a:gd name="connsiteY1106" fmla="*/ 1968032 h 7698972"/>
              <a:gd name="connsiteX1107" fmla="*/ 7291480 w 9791815"/>
              <a:gd name="connsiteY1107" fmla="*/ 1967116 h 7698972"/>
              <a:gd name="connsiteX1108" fmla="*/ 7277280 w 9791815"/>
              <a:gd name="connsiteY1108" fmla="*/ 1965735 h 7698972"/>
              <a:gd name="connsiteX1109" fmla="*/ 7279111 w 9791815"/>
              <a:gd name="connsiteY1109" fmla="*/ 1965735 h 7698972"/>
              <a:gd name="connsiteX1110" fmla="*/ 7279564 w 9791815"/>
              <a:gd name="connsiteY1110" fmla="*/ 1967567 h 7698972"/>
              <a:gd name="connsiteX1111" fmla="*/ 7278659 w 9791815"/>
              <a:gd name="connsiteY1111" fmla="*/ 1968949 h 7698972"/>
              <a:gd name="connsiteX1112" fmla="*/ 7277733 w 9791815"/>
              <a:gd name="connsiteY1112" fmla="*/ 1968949 h 7698972"/>
              <a:gd name="connsiteX1113" fmla="*/ 7276827 w 9791815"/>
              <a:gd name="connsiteY1113" fmla="*/ 1968032 h 7698972"/>
              <a:gd name="connsiteX1114" fmla="*/ 7276827 w 9791815"/>
              <a:gd name="connsiteY1114" fmla="*/ 1967116 h 7698972"/>
              <a:gd name="connsiteX1115" fmla="*/ 7313954 w 9791815"/>
              <a:gd name="connsiteY1115" fmla="*/ 1965283 h 7698972"/>
              <a:gd name="connsiteX1116" fmla="*/ 7315312 w 9791815"/>
              <a:gd name="connsiteY1116" fmla="*/ 1965283 h 7698972"/>
              <a:gd name="connsiteX1117" fmla="*/ 7315312 w 9791815"/>
              <a:gd name="connsiteY1117" fmla="*/ 1965735 h 7698972"/>
              <a:gd name="connsiteX1118" fmla="*/ 7314406 w 9791815"/>
              <a:gd name="connsiteY1118" fmla="*/ 1967116 h 7698972"/>
              <a:gd name="connsiteX1119" fmla="*/ 7312575 w 9791815"/>
              <a:gd name="connsiteY1119" fmla="*/ 1967116 h 7698972"/>
              <a:gd name="connsiteX1120" fmla="*/ 7312575 w 9791815"/>
              <a:gd name="connsiteY1120" fmla="*/ 1965735 h 7698972"/>
              <a:gd name="connsiteX1121" fmla="*/ 7324491 w 9791815"/>
              <a:gd name="connsiteY1121" fmla="*/ 1964367 h 7698972"/>
              <a:gd name="connsiteX1122" fmla="*/ 7326322 w 9791815"/>
              <a:gd name="connsiteY1122" fmla="*/ 1964367 h 7698972"/>
              <a:gd name="connsiteX1123" fmla="*/ 7326775 w 9791815"/>
              <a:gd name="connsiteY1123" fmla="*/ 1965283 h 7698972"/>
              <a:gd name="connsiteX1124" fmla="*/ 7326775 w 9791815"/>
              <a:gd name="connsiteY1124" fmla="*/ 1966200 h 7698972"/>
              <a:gd name="connsiteX1125" fmla="*/ 7324943 w 9791815"/>
              <a:gd name="connsiteY1125" fmla="*/ 1968032 h 7698972"/>
              <a:gd name="connsiteX1126" fmla="*/ 7322659 w 9791815"/>
              <a:gd name="connsiteY1126" fmla="*/ 1968032 h 7698972"/>
              <a:gd name="connsiteX1127" fmla="*/ 7322659 w 9791815"/>
              <a:gd name="connsiteY1127" fmla="*/ 1967116 h 7698972"/>
              <a:gd name="connsiteX1128" fmla="*/ 7322659 w 9791815"/>
              <a:gd name="connsiteY1128" fmla="*/ 1965735 h 7698972"/>
              <a:gd name="connsiteX1129" fmla="*/ 7282775 w 9791815"/>
              <a:gd name="connsiteY1129" fmla="*/ 1962534 h 7698972"/>
              <a:gd name="connsiteX1130" fmla="*/ 7283227 w 9791815"/>
              <a:gd name="connsiteY1130" fmla="*/ 1962534 h 7698972"/>
              <a:gd name="connsiteX1131" fmla="*/ 7284606 w 9791815"/>
              <a:gd name="connsiteY1131" fmla="*/ 1963451 h 7698972"/>
              <a:gd name="connsiteX1132" fmla="*/ 7284606 w 9791815"/>
              <a:gd name="connsiteY1132" fmla="*/ 1965283 h 7698972"/>
              <a:gd name="connsiteX1133" fmla="*/ 7284606 w 9791815"/>
              <a:gd name="connsiteY1133" fmla="*/ 1965735 h 7698972"/>
              <a:gd name="connsiteX1134" fmla="*/ 7284154 w 9791815"/>
              <a:gd name="connsiteY1134" fmla="*/ 1967116 h 7698972"/>
              <a:gd name="connsiteX1135" fmla="*/ 7283227 w 9791815"/>
              <a:gd name="connsiteY1135" fmla="*/ 1966200 h 7698972"/>
              <a:gd name="connsiteX1136" fmla="*/ 7281396 w 9791815"/>
              <a:gd name="connsiteY1136" fmla="*/ 1965283 h 7698972"/>
              <a:gd name="connsiteX1137" fmla="*/ 7329533 w 9791815"/>
              <a:gd name="connsiteY1137" fmla="*/ 1962069 h 7698972"/>
              <a:gd name="connsiteX1138" fmla="*/ 7331364 w 9791815"/>
              <a:gd name="connsiteY1138" fmla="*/ 1963902 h 7698972"/>
              <a:gd name="connsiteX1139" fmla="*/ 7331364 w 9791815"/>
              <a:gd name="connsiteY1139" fmla="*/ 1966200 h 7698972"/>
              <a:gd name="connsiteX1140" fmla="*/ 7330438 w 9791815"/>
              <a:gd name="connsiteY1140" fmla="*/ 1967116 h 7698972"/>
              <a:gd name="connsiteX1141" fmla="*/ 7329985 w 9791815"/>
              <a:gd name="connsiteY1141" fmla="*/ 1967116 h 7698972"/>
              <a:gd name="connsiteX1142" fmla="*/ 7327701 w 9791815"/>
              <a:gd name="connsiteY1142" fmla="*/ 1964367 h 7698972"/>
              <a:gd name="connsiteX1143" fmla="*/ 7326775 w 9791815"/>
              <a:gd name="connsiteY1143" fmla="*/ 1963451 h 7698972"/>
              <a:gd name="connsiteX1144" fmla="*/ 7327701 w 9791815"/>
              <a:gd name="connsiteY1144" fmla="*/ 1962534 h 7698972"/>
              <a:gd name="connsiteX1145" fmla="*/ 7286438 w 9791815"/>
              <a:gd name="connsiteY1145" fmla="*/ 1962069 h 7698972"/>
              <a:gd name="connsiteX1146" fmla="*/ 7286911 w 9791815"/>
              <a:gd name="connsiteY1146" fmla="*/ 1962069 h 7698972"/>
              <a:gd name="connsiteX1147" fmla="*/ 7288743 w 9791815"/>
              <a:gd name="connsiteY1147" fmla="*/ 1962069 h 7698972"/>
              <a:gd name="connsiteX1148" fmla="*/ 7288743 w 9791815"/>
              <a:gd name="connsiteY1148" fmla="*/ 1962534 h 7698972"/>
              <a:gd name="connsiteX1149" fmla="*/ 7288743 w 9791815"/>
              <a:gd name="connsiteY1149" fmla="*/ 1964367 h 7698972"/>
              <a:gd name="connsiteX1150" fmla="*/ 7288743 w 9791815"/>
              <a:gd name="connsiteY1150" fmla="*/ 1965283 h 7698972"/>
              <a:gd name="connsiteX1151" fmla="*/ 7287817 w 9791815"/>
              <a:gd name="connsiteY1151" fmla="*/ 1965283 h 7698972"/>
              <a:gd name="connsiteX1152" fmla="*/ 7286438 w 9791815"/>
              <a:gd name="connsiteY1152" fmla="*/ 1963902 h 7698972"/>
              <a:gd name="connsiteX1153" fmla="*/ 7286438 w 9791815"/>
              <a:gd name="connsiteY1153" fmla="*/ 1963451 h 7698972"/>
              <a:gd name="connsiteX1154" fmla="*/ 7299280 w 9791815"/>
              <a:gd name="connsiteY1154" fmla="*/ 1960701 h 7698972"/>
              <a:gd name="connsiteX1155" fmla="*/ 7300659 w 9791815"/>
              <a:gd name="connsiteY1155" fmla="*/ 1961618 h 7698972"/>
              <a:gd name="connsiteX1156" fmla="*/ 7301112 w 9791815"/>
              <a:gd name="connsiteY1156" fmla="*/ 1962534 h 7698972"/>
              <a:gd name="connsiteX1157" fmla="*/ 7299733 w 9791815"/>
              <a:gd name="connsiteY1157" fmla="*/ 1963451 h 7698972"/>
              <a:gd name="connsiteX1158" fmla="*/ 7300659 w 9791815"/>
              <a:gd name="connsiteY1158" fmla="*/ 1964367 h 7698972"/>
              <a:gd name="connsiteX1159" fmla="*/ 7301112 w 9791815"/>
              <a:gd name="connsiteY1159" fmla="*/ 1965283 h 7698972"/>
              <a:gd name="connsiteX1160" fmla="*/ 7301112 w 9791815"/>
              <a:gd name="connsiteY1160" fmla="*/ 1967116 h 7698972"/>
              <a:gd name="connsiteX1161" fmla="*/ 7299280 w 9791815"/>
              <a:gd name="connsiteY1161" fmla="*/ 1967567 h 7698972"/>
              <a:gd name="connsiteX1162" fmla="*/ 7298827 w 9791815"/>
              <a:gd name="connsiteY1162" fmla="*/ 1967567 h 7698972"/>
              <a:gd name="connsiteX1163" fmla="*/ 7297901 w 9791815"/>
              <a:gd name="connsiteY1163" fmla="*/ 1967116 h 7698972"/>
              <a:gd name="connsiteX1164" fmla="*/ 7297901 w 9791815"/>
              <a:gd name="connsiteY1164" fmla="*/ 1965283 h 7698972"/>
              <a:gd name="connsiteX1165" fmla="*/ 7298827 w 9791815"/>
              <a:gd name="connsiteY1165" fmla="*/ 1964367 h 7698972"/>
              <a:gd name="connsiteX1166" fmla="*/ 7298827 w 9791815"/>
              <a:gd name="connsiteY1166" fmla="*/ 1963902 h 7698972"/>
              <a:gd name="connsiteX1167" fmla="*/ 7297901 w 9791815"/>
              <a:gd name="connsiteY1167" fmla="*/ 1963451 h 7698972"/>
              <a:gd name="connsiteX1168" fmla="*/ 7297901 w 9791815"/>
              <a:gd name="connsiteY1168" fmla="*/ 1962534 h 7698972"/>
              <a:gd name="connsiteX1169" fmla="*/ 7298827 w 9791815"/>
              <a:gd name="connsiteY1169" fmla="*/ 1961618 h 7698972"/>
              <a:gd name="connsiteX1170" fmla="*/ 7291480 w 9791815"/>
              <a:gd name="connsiteY1170" fmla="*/ 1960701 h 7698972"/>
              <a:gd name="connsiteX1171" fmla="*/ 7291953 w 9791815"/>
              <a:gd name="connsiteY1171" fmla="*/ 1960701 h 7698972"/>
              <a:gd name="connsiteX1172" fmla="*/ 7293312 w 9791815"/>
              <a:gd name="connsiteY1172" fmla="*/ 1961618 h 7698972"/>
              <a:gd name="connsiteX1173" fmla="*/ 7293785 w 9791815"/>
              <a:gd name="connsiteY1173" fmla="*/ 1962534 h 7698972"/>
              <a:gd name="connsiteX1174" fmla="*/ 7292406 w 9791815"/>
              <a:gd name="connsiteY1174" fmla="*/ 1962534 h 7698972"/>
              <a:gd name="connsiteX1175" fmla="*/ 7291480 w 9791815"/>
              <a:gd name="connsiteY1175" fmla="*/ 1963451 h 7698972"/>
              <a:gd name="connsiteX1176" fmla="*/ 7290101 w 9791815"/>
              <a:gd name="connsiteY1176" fmla="*/ 1962534 h 7698972"/>
              <a:gd name="connsiteX1177" fmla="*/ 7290101 w 9791815"/>
              <a:gd name="connsiteY1177" fmla="*/ 1961618 h 7698972"/>
              <a:gd name="connsiteX1178" fmla="*/ 7274975 w 9791815"/>
              <a:gd name="connsiteY1178" fmla="*/ 1959785 h 7698972"/>
              <a:gd name="connsiteX1179" fmla="*/ 7276827 w 9791815"/>
              <a:gd name="connsiteY1179" fmla="*/ 1959785 h 7698972"/>
              <a:gd name="connsiteX1180" fmla="*/ 7277280 w 9791815"/>
              <a:gd name="connsiteY1180" fmla="*/ 1962069 h 7698972"/>
              <a:gd name="connsiteX1181" fmla="*/ 7275901 w 9791815"/>
              <a:gd name="connsiteY1181" fmla="*/ 1963902 h 7698972"/>
              <a:gd name="connsiteX1182" fmla="*/ 7274975 w 9791815"/>
              <a:gd name="connsiteY1182" fmla="*/ 1964367 h 7698972"/>
              <a:gd name="connsiteX1183" fmla="*/ 7274069 w 9791815"/>
              <a:gd name="connsiteY1183" fmla="*/ 1964367 h 7698972"/>
              <a:gd name="connsiteX1184" fmla="*/ 7273143 w 9791815"/>
              <a:gd name="connsiteY1184" fmla="*/ 1962534 h 7698972"/>
              <a:gd name="connsiteX1185" fmla="*/ 7273617 w 9791815"/>
              <a:gd name="connsiteY1185" fmla="*/ 1960701 h 7698972"/>
              <a:gd name="connsiteX1186" fmla="*/ 7282322 w 9791815"/>
              <a:gd name="connsiteY1186" fmla="*/ 1958869 h 7698972"/>
              <a:gd name="connsiteX1187" fmla="*/ 7282775 w 9791815"/>
              <a:gd name="connsiteY1187" fmla="*/ 1959785 h 7698972"/>
              <a:gd name="connsiteX1188" fmla="*/ 7282322 w 9791815"/>
              <a:gd name="connsiteY1188" fmla="*/ 1961618 h 7698972"/>
              <a:gd name="connsiteX1189" fmla="*/ 7280943 w 9791815"/>
              <a:gd name="connsiteY1189" fmla="*/ 1963451 h 7698972"/>
              <a:gd name="connsiteX1190" fmla="*/ 7279111 w 9791815"/>
              <a:gd name="connsiteY1190" fmla="*/ 1963902 h 7698972"/>
              <a:gd name="connsiteX1191" fmla="*/ 7278659 w 9791815"/>
              <a:gd name="connsiteY1191" fmla="*/ 1963451 h 7698972"/>
              <a:gd name="connsiteX1192" fmla="*/ 7278659 w 9791815"/>
              <a:gd name="connsiteY1192" fmla="*/ 1962069 h 7698972"/>
              <a:gd name="connsiteX1193" fmla="*/ 7279564 w 9791815"/>
              <a:gd name="connsiteY1193" fmla="*/ 1960701 h 7698972"/>
              <a:gd name="connsiteX1194" fmla="*/ 7280490 w 9791815"/>
              <a:gd name="connsiteY1194" fmla="*/ 1959785 h 7698972"/>
              <a:gd name="connsiteX1195" fmla="*/ 7299733 w 9791815"/>
              <a:gd name="connsiteY1195" fmla="*/ 1956571 h 7698972"/>
              <a:gd name="connsiteX1196" fmla="*/ 7301112 w 9791815"/>
              <a:gd name="connsiteY1196" fmla="*/ 1957952 h 7698972"/>
              <a:gd name="connsiteX1197" fmla="*/ 7301112 w 9791815"/>
              <a:gd name="connsiteY1197" fmla="*/ 1958404 h 7698972"/>
              <a:gd name="connsiteX1198" fmla="*/ 7300659 w 9791815"/>
              <a:gd name="connsiteY1198" fmla="*/ 1959785 h 7698972"/>
              <a:gd name="connsiteX1199" fmla="*/ 7298827 w 9791815"/>
              <a:gd name="connsiteY1199" fmla="*/ 1959785 h 7698972"/>
              <a:gd name="connsiteX1200" fmla="*/ 7296996 w 9791815"/>
              <a:gd name="connsiteY1200" fmla="*/ 1958869 h 7698972"/>
              <a:gd name="connsiteX1201" fmla="*/ 7296996 w 9791815"/>
              <a:gd name="connsiteY1201" fmla="*/ 1957952 h 7698972"/>
              <a:gd name="connsiteX1202" fmla="*/ 7297901 w 9791815"/>
              <a:gd name="connsiteY1202" fmla="*/ 1957952 h 7698972"/>
              <a:gd name="connsiteX1203" fmla="*/ 7298827 w 9791815"/>
              <a:gd name="connsiteY1203" fmla="*/ 1957036 h 7698972"/>
              <a:gd name="connsiteX1204" fmla="*/ 7293785 w 9791815"/>
              <a:gd name="connsiteY1204" fmla="*/ 1956571 h 7698972"/>
              <a:gd name="connsiteX1205" fmla="*/ 7294238 w 9791815"/>
              <a:gd name="connsiteY1205" fmla="*/ 1957036 h 7698972"/>
              <a:gd name="connsiteX1206" fmla="*/ 7294238 w 9791815"/>
              <a:gd name="connsiteY1206" fmla="*/ 1959785 h 7698972"/>
              <a:gd name="connsiteX1207" fmla="*/ 7294238 w 9791815"/>
              <a:gd name="connsiteY1207" fmla="*/ 1960701 h 7698972"/>
              <a:gd name="connsiteX1208" fmla="*/ 7293785 w 9791815"/>
              <a:gd name="connsiteY1208" fmla="*/ 1960701 h 7698972"/>
              <a:gd name="connsiteX1209" fmla="*/ 7292406 w 9791815"/>
              <a:gd name="connsiteY1209" fmla="*/ 1960237 h 7698972"/>
              <a:gd name="connsiteX1210" fmla="*/ 7292406 w 9791815"/>
              <a:gd name="connsiteY1210" fmla="*/ 1958869 h 7698972"/>
              <a:gd name="connsiteX1211" fmla="*/ 7292406 w 9791815"/>
              <a:gd name="connsiteY1211" fmla="*/ 1957036 h 7698972"/>
              <a:gd name="connsiteX1212" fmla="*/ 7273143 w 9791815"/>
              <a:gd name="connsiteY1212" fmla="*/ 1954287 h 7698972"/>
              <a:gd name="connsiteX1213" fmla="*/ 7274069 w 9791815"/>
              <a:gd name="connsiteY1213" fmla="*/ 1954287 h 7698972"/>
              <a:gd name="connsiteX1214" fmla="*/ 7275901 w 9791815"/>
              <a:gd name="connsiteY1214" fmla="*/ 1954738 h 7698972"/>
              <a:gd name="connsiteX1215" fmla="*/ 7277280 w 9791815"/>
              <a:gd name="connsiteY1215" fmla="*/ 1956119 h 7698972"/>
              <a:gd name="connsiteX1216" fmla="*/ 7277280 w 9791815"/>
              <a:gd name="connsiteY1216" fmla="*/ 1957952 h 7698972"/>
              <a:gd name="connsiteX1217" fmla="*/ 7275901 w 9791815"/>
              <a:gd name="connsiteY1217" fmla="*/ 1957952 h 7698972"/>
              <a:gd name="connsiteX1218" fmla="*/ 7273143 w 9791815"/>
              <a:gd name="connsiteY1218" fmla="*/ 1956571 h 7698972"/>
              <a:gd name="connsiteX1219" fmla="*/ 7272238 w 9791815"/>
              <a:gd name="connsiteY1219" fmla="*/ 1954738 h 7698972"/>
              <a:gd name="connsiteX1220" fmla="*/ 7290101 w 9791815"/>
              <a:gd name="connsiteY1220" fmla="*/ 1953371 h 7698972"/>
              <a:gd name="connsiteX1221" fmla="*/ 7290575 w 9791815"/>
              <a:gd name="connsiteY1221" fmla="*/ 1954287 h 7698972"/>
              <a:gd name="connsiteX1222" fmla="*/ 7291480 w 9791815"/>
              <a:gd name="connsiteY1222" fmla="*/ 1955203 h 7698972"/>
              <a:gd name="connsiteX1223" fmla="*/ 7290575 w 9791815"/>
              <a:gd name="connsiteY1223" fmla="*/ 1956571 h 7698972"/>
              <a:gd name="connsiteX1224" fmla="*/ 7289648 w 9791815"/>
              <a:gd name="connsiteY1224" fmla="*/ 1957952 h 7698972"/>
              <a:gd name="connsiteX1225" fmla="*/ 7288270 w 9791815"/>
              <a:gd name="connsiteY1225" fmla="*/ 1957036 h 7698972"/>
              <a:gd name="connsiteX1226" fmla="*/ 7286911 w 9791815"/>
              <a:gd name="connsiteY1226" fmla="*/ 1956119 h 7698972"/>
              <a:gd name="connsiteX1227" fmla="*/ 7287817 w 9791815"/>
              <a:gd name="connsiteY1227" fmla="*/ 1954287 h 7698972"/>
              <a:gd name="connsiteX1228" fmla="*/ 7333196 w 9791815"/>
              <a:gd name="connsiteY1228" fmla="*/ 1952454 h 7698972"/>
              <a:gd name="connsiteX1229" fmla="*/ 7334122 w 9791815"/>
              <a:gd name="connsiteY1229" fmla="*/ 1952454 h 7698972"/>
              <a:gd name="connsiteX1230" fmla="*/ 7335028 w 9791815"/>
              <a:gd name="connsiteY1230" fmla="*/ 1953371 h 7698972"/>
              <a:gd name="connsiteX1231" fmla="*/ 7335028 w 9791815"/>
              <a:gd name="connsiteY1231" fmla="*/ 1954738 h 7698972"/>
              <a:gd name="connsiteX1232" fmla="*/ 7332270 w 9791815"/>
              <a:gd name="connsiteY1232" fmla="*/ 1956119 h 7698972"/>
              <a:gd name="connsiteX1233" fmla="*/ 7331817 w 9791815"/>
              <a:gd name="connsiteY1233" fmla="*/ 1955203 h 7698972"/>
              <a:gd name="connsiteX1234" fmla="*/ 7331817 w 9791815"/>
              <a:gd name="connsiteY1234" fmla="*/ 1953371 h 7698972"/>
              <a:gd name="connsiteX1235" fmla="*/ 7298827 w 9791815"/>
              <a:gd name="connsiteY1235" fmla="*/ 1952454 h 7698972"/>
              <a:gd name="connsiteX1236" fmla="*/ 7302490 w 9791815"/>
              <a:gd name="connsiteY1236" fmla="*/ 1952454 h 7698972"/>
              <a:gd name="connsiteX1237" fmla="*/ 7302943 w 9791815"/>
              <a:gd name="connsiteY1237" fmla="*/ 1952905 h 7698972"/>
              <a:gd name="connsiteX1238" fmla="*/ 7301564 w 9791815"/>
              <a:gd name="connsiteY1238" fmla="*/ 1954287 h 7698972"/>
              <a:gd name="connsiteX1239" fmla="*/ 7301112 w 9791815"/>
              <a:gd name="connsiteY1239" fmla="*/ 1954738 h 7698972"/>
              <a:gd name="connsiteX1240" fmla="*/ 7299280 w 9791815"/>
              <a:gd name="connsiteY1240" fmla="*/ 1953371 h 7698972"/>
              <a:gd name="connsiteX1241" fmla="*/ 7298827 w 9791815"/>
              <a:gd name="connsiteY1241" fmla="*/ 1952905 h 7698972"/>
              <a:gd name="connsiteX1242" fmla="*/ 7278659 w 9791815"/>
              <a:gd name="connsiteY1242" fmla="*/ 1952454 h 7698972"/>
              <a:gd name="connsiteX1243" fmla="*/ 7280943 w 9791815"/>
              <a:gd name="connsiteY1243" fmla="*/ 1952454 h 7698972"/>
              <a:gd name="connsiteX1244" fmla="*/ 7280943 w 9791815"/>
              <a:gd name="connsiteY1244" fmla="*/ 1953371 h 7698972"/>
              <a:gd name="connsiteX1245" fmla="*/ 7281396 w 9791815"/>
              <a:gd name="connsiteY1245" fmla="*/ 1954738 h 7698972"/>
              <a:gd name="connsiteX1246" fmla="*/ 7283227 w 9791815"/>
              <a:gd name="connsiteY1246" fmla="*/ 1954738 h 7698972"/>
              <a:gd name="connsiteX1247" fmla="*/ 7284154 w 9791815"/>
              <a:gd name="connsiteY1247" fmla="*/ 1955203 h 7698972"/>
              <a:gd name="connsiteX1248" fmla="*/ 7284154 w 9791815"/>
              <a:gd name="connsiteY1248" fmla="*/ 1956119 h 7698972"/>
              <a:gd name="connsiteX1249" fmla="*/ 7283227 w 9791815"/>
              <a:gd name="connsiteY1249" fmla="*/ 1957036 h 7698972"/>
              <a:gd name="connsiteX1250" fmla="*/ 7282775 w 9791815"/>
              <a:gd name="connsiteY1250" fmla="*/ 1957036 h 7698972"/>
              <a:gd name="connsiteX1251" fmla="*/ 7281396 w 9791815"/>
              <a:gd name="connsiteY1251" fmla="*/ 1957036 h 7698972"/>
              <a:gd name="connsiteX1252" fmla="*/ 7280490 w 9791815"/>
              <a:gd name="connsiteY1252" fmla="*/ 1956571 h 7698972"/>
              <a:gd name="connsiteX1253" fmla="*/ 7278659 w 9791815"/>
              <a:gd name="connsiteY1253" fmla="*/ 1954287 h 7698972"/>
              <a:gd name="connsiteX1254" fmla="*/ 7292406 w 9791815"/>
              <a:gd name="connsiteY1254" fmla="*/ 1950621 h 7698972"/>
              <a:gd name="connsiteX1255" fmla="*/ 7295143 w 9791815"/>
              <a:gd name="connsiteY1255" fmla="*/ 1950621 h 7698972"/>
              <a:gd name="connsiteX1256" fmla="*/ 7296069 w 9791815"/>
              <a:gd name="connsiteY1256" fmla="*/ 1951073 h 7698972"/>
              <a:gd name="connsiteX1257" fmla="*/ 7296996 w 9791815"/>
              <a:gd name="connsiteY1257" fmla="*/ 1952454 h 7698972"/>
              <a:gd name="connsiteX1258" fmla="*/ 7296996 w 9791815"/>
              <a:gd name="connsiteY1258" fmla="*/ 1953371 h 7698972"/>
              <a:gd name="connsiteX1259" fmla="*/ 7294238 w 9791815"/>
              <a:gd name="connsiteY1259" fmla="*/ 1952905 h 7698972"/>
              <a:gd name="connsiteX1260" fmla="*/ 7294238 w 9791815"/>
              <a:gd name="connsiteY1260" fmla="*/ 1951538 h 7698972"/>
              <a:gd name="connsiteX1261" fmla="*/ 7293312 w 9791815"/>
              <a:gd name="connsiteY1261" fmla="*/ 1951538 h 7698972"/>
              <a:gd name="connsiteX1262" fmla="*/ 7291953 w 9791815"/>
              <a:gd name="connsiteY1262" fmla="*/ 1951538 h 7698972"/>
              <a:gd name="connsiteX1263" fmla="*/ 7356122 w 9791815"/>
              <a:gd name="connsiteY1263" fmla="*/ 1949240 h 7698972"/>
              <a:gd name="connsiteX1264" fmla="*/ 7357480 w 9791815"/>
              <a:gd name="connsiteY1264" fmla="*/ 1949240 h 7698972"/>
              <a:gd name="connsiteX1265" fmla="*/ 7358859 w 9791815"/>
              <a:gd name="connsiteY1265" fmla="*/ 1951538 h 7698972"/>
              <a:gd name="connsiteX1266" fmla="*/ 7358859 w 9791815"/>
              <a:gd name="connsiteY1266" fmla="*/ 1952905 h 7698972"/>
              <a:gd name="connsiteX1267" fmla="*/ 7357954 w 9791815"/>
              <a:gd name="connsiteY1267" fmla="*/ 1952905 h 7698972"/>
              <a:gd name="connsiteX1268" fmla="*/ 7356122 w 9791815"/>
              <a:gd name="connsiteY1268" fmla="*/ 1952905 h 7698972"/>
              <a:gd name="connsiteX1269" fmla="*/ 7355649 w 9791815"/>
              <a:gd name="connsiteY1269" fmla="*/ 1951538 h 7698972"/>
              <a:gd name="connsiteX1270" fmla="*/ 7355649 w 9791815"/>
              <a:gd name="connsiteY1270" fmla="*/ 1950621 h 7698972"/>
              <a:gd name="connsiteX1271" fmla="*/ 7349701 w 9791815"/>
              <a:gd name="connsiteY1271" fmla="*/ 1949240 h 7698972"/>
              <a:gd name="connsiteX1272" fmla="*/ 7351533 w 9791815"/>
              <a:gd name="connsiteY1272" fmla="*/ 1949705 h 7698972"/>
              <a:gd name="connsiteX1273" fmla="*/ 7351533 w 9791815"/>
              <a:gd name="connsiteY1273" fmla="*/ 1951073 h 7698972"/>
              <a:gd name="connsiteX1274" fmla="*/ 7351533 w 9791815"/>
              <a:gd name="connsiteY1274" fmla="*/ 1952905 h 7698972"/>
              <a:gd name="connsiteX1275" fmla="*/ 7353364 w 9791815"/>
              <a:gd name="connsiteY1275" fmla="*/ 1954287 h 7698972"/>
              <a:gd name="connsiteX1276" fmla="*/ 7355196 w 9791815"/>
              <a:gd name="connsiteY1276" fmla="*/ 1953371 h 7698972"/>
              <a:gd name="connsiteX1277" fmla="*/ 7356122 w 9791815"/>
              <a:gd name="connsiteY1277" fmla="*/ 1954738 h 7698972"/>
              <a:gd name="connsiteX1278" fmla="*/ 7355649 w 9791815"/>
              <a:gd name="connsiteY1278" fmla="*/ 1956119 h 7698972"/>
              <a:gd name="connsiteX1279" fmla="*/ 7353364 w 9791815"/>
              <a:gd name="connsiteY1279" fmla="*/ 1956119 h 7698972"/>
              <a:gd name="connsiteX1280" fmla="*/ 7351533 w 9791815"/>
              <a:gd name="connsiteY1280" fmla="*/ 1955203 h 7698972"/>
              <a:gd name="connsiteX1281" fmla="*/ 7349701 w 9791815"/>
              <a:gd name="connsiteY1281" fmla="*/ 1954287 h 7698972"/>
              <a:gd name="connsiteX1282" fmla="*/ 7348322 w 9791815"/>
              <a:gd name="connsiteY1282" fmla="*/ 1954287 h 7698972"/>
              <a:gd name="connsiteX1283" fmla="*/ 7347869 w 9791815"/>
              <a:gd name="connsiteY1283" fmla="*/ 1952905 h 7698972"/>
              <a:gd name="connsiteX1284" fmla="*/ 7347869 w 9791815"/>
              <a:gd name="connsiteY1284" fmla="*/ 1951538 h 7698972"/>
              <a:gd name="connsiteX1285" fmla="*/ 7341449 w 9791815"/>
              <a:gd name="connsiteY1285" fmla="*/ 1949240 h 7698972"/>
              <a:gd name="connsiteX1286" fmla="*/ 7344186 w 9791815"/>
              <a:gd name="connsiteY1286" fmla="*/ 1949705 h 7698972"/>
              <a:gd name="connsiteX1287" fmla="*/ 7346491 w 9791815"/>
              <a:gd name="connsiteY1287" fmla="*/ 1949705 h 7698972"/>
              <a:gd name="connsiteX1288" fmla="*/ 7346038 w 9791815"/>
              <a:gd name="connsiteY1288" fmla="*/ 1951073 h 7698972"/>
              <a:gd name="connsiteX1289" fmla="*/ 7344186 w 9791815"/>
              <a:gd name="connsiteY1289" fmla="*/ 1951538 h 7698972"/>
              <a:gd name="connsiteX1290" fmla="*/ 7342827 w 9791815"/>
              <a:gd name="connsiteY1290" fmla="*/ 1951538 h 7698972"/>
              <a:gd name="connsiteX1291" fmla="*/ 7340996 w 9791815"/>
              <a:gd name="connsiteY1291" fmla="*/ 1950621 h 7698972"/>
              <a:gd name="connsiteX1292" fmla="*/ 7286438 w 9791815"/>
              <a:gd name="connsiteY1292" fmla="*/ 1949240 h 7698972"/>
              <a:gd name="connsiteX1293" fmla="*/ 7287817 w 9791815"/>
              <a:gd name="connsiteY1293" fmla="*/ 1949240 h 7698972"/>
              <a:gd name="connsiteX1294" fmla="*/ 7288270 w 9791815"/>
              <a:gd name="connsiteY1294" fmla="*/ 1949705 h 7698972"/>
              <a:gd name="connsiteX1295" fmla="*/ 7288270 w 9791815"/>
              <a:gd name="connsiteY1295" fmla="*/ 1950621 h 7698972"/>
              <a:gd name="connsiteX1296" fmla="*/ 7286911 w 9791815"/>
              <a:gd name="connsiteY1296" fmla="*/ 1951073 h 7698972"/>
              <a:gd name="connsiteX1297" fmla="*/ 7285059 w 9791815"/>
              <a:gd name="connsiteY1297" fmla="*/ 1951073 h 7698972"/>
              <a:gd name="connsiteX1298" fmla="*/ 7284154 w 9791815"/>
              <a:gd name="connsiteY1298" fmla="*/ 1952454 h 7698972"/>
              <a:gd name="connsiteX1299" fmla="*/ 7283227 w 9791815"/>
              <a:gd name="connsiteY1299" fmla="*/ 1952454 h 7698972"/>
              <a:gd name="connsiteX1300" fmla="*/ 7283227 w 9791815"/>
              <a:gd name="connsiteY1300" fmla="*/ 1951538 h 7698972"/>
              <a:gd name="connsiteX1301" fmla="*/ 7284154 w 9791815"/>
              <a:gd name="connsiteY1301" fmla="*/ 1950621 h 7698972"/>
              <a:gd name="connsiteX1302" fmla="*/ 7359785 w 9791815"/>
              <a:gd name="connsiteY1302" fmla="*/ 1948788 h 7698972"/>
              <a:gd name="connsiteX1303" fmla="*/ 7361164 w 9791815"/>
              <a:gd name="connsiteY1303" fmla="*/ 1949240 h 7698972"/>
              <a:gd name="connsiteX1304" fmla="*/ 7361164 w 9791815"/>
              <a:gd name="connsiteY1304" fmla="*/ 1950621 h 7698972"/>
              <a:gd name="connsiteX1305" fmla="*/ 7361617 w 9791815"/>
              <a:gd name="connsiteY1305" fmla="*/ 1952905 h 7698972"/>
              <a:gd name="connsiteX1306" fmla="*/ 7362996 w 9791815"/>
              <a:gd name="connsiteY1306" fmla="*/ 1954287 h 7698972"/>
              <a:gd name="connsiteX1307" fmla="*/ 7362523 w 9791815"/>
              <a:gd name="connsiteY1307" fmla="*/ 1955203 h 7698972"/>
              <a:gd name="connsiteX1308" fmla="*/ 7362996 w 9791815"/>
              <a:gd name="connsiteY1308" fmla="*/ 1955203 h 7698972"/>
              <a:gd name="connsiteX1309" fmla="*/ 7361164 w 9791815"/>
              <a:gd name="connsiteY1309" fmla="*/ 1956571 h 7698972"/>
              <a:gd name="connsiteX1310" fmla="*/ 7359785 w 9791815"/>
              <a:gd name="connsiteY1310" fmla="*/ 1956571 h 7698972"/>
              <a:gd name="connsiteX1311" fmla="*/ 7358859 w 9791815"/>
              <a:gd name="connsiteY1311" fmla="*/ 1955203 h 7698972"/>
              <a:gd name="connsiteX1312" fmla="*/ 7359312 w 9791815"/>
              <a:gd name="connsiteY1312" fmla="*/ 1953371 h 7698972"/>
              <a:gd name="connsiteX1313" fmla="*/ 7360691 w 9791815"/>
              <a:gd name="connsiteY1313" fmla="*/ 1952454 h 7698972"/>
              <a:gd name="connsiteX1314" fmla="*/ 7359785 w 9791815"/>
              <a:gd name="connsiteY1314" fmla="*/ 1951073 h 7698972"/>
              <a:gd name="connsiteX1315" fmla="*/ 7359312 w 9791815"/>
              <a:gd name="connsiteY1315" fmla="*/ 1949705 h 7698972"/>
              <a:gd name="connsiteX1316" fmla="*/ 7271312 w 9791815"/>
              <a:gd name="connsiteY1316" fmla="*/ 1948788 h 7698972"/>
              <a:gd name="connsiteX1317" fmla="*/ 7272238 w 9791815"/>
              <a:gd name="connsiteY1317" fmla="*/ 1948788 h 7698972"/>
              <a:gd name="connsiteX1318" fmla="*/ 7274069 w 9791815"/>
              <a:gd name="connsiteY1318" fmla="*/ 1950621 h 7698972"/>
              <a:gd name="connsiteX1319" fmla="*/ 7274975 w 9791815"/>
              <a:gd name="connsiteY1319" fmla="*/ 1951538 h 7698972"/>
              <a:gd name="connsiteX1320" fmla="*/ 7274069 w 9791815"/>
              <a:gd name="connsiteY1320" fmla="*/ 1952905 h 7698972"/>
              <a:gd name="connsiteX1321" fmla="*/ 7272238 w 9791815"/>
              <a:gd name="connsiteY1321" fmla="*/ 1951538 h 7698972"/>
              <a:gd name="connsiteX1322" fmla="*/ 7271312 w 9791815"/>
              <a:gd name="connsiteY1322" fmla="*/ 1949705 h 7698972"/>
              <a:gd name="connsiteX1323" fmla="*/ 7339164 w 9791815"/>
              <a:gd name="connsiteY1323" fmla="*/ 1947872 h 7698972"/>
              <a:gd name="connsiteX1324" fmla="*/ 7340522 w 9791815"/>
              <a:gd name="connsiteY1324" fmla="*/ 1949240 h 7698972"/>
              <a:gd name="connsiteX1325" fmla="*/ 7338691 w 9791815"/>
              <a:gd name="connsiteY1325" fmla="*/ 1950621 h 7698972"/>
              <a:gd name="connsiteX1326" fmla="*/ 7336859 w 9791815"/>
              <a:gd name="connsiteY1326" fmla="*/ 1951073 h 7698972"/>
              <a:gd name="connsiteX1327" fmla="*/ 7335028 w 9791815"/>
              <a:gd name="connsiteY1327" fmla="*/ 1950621 h 7698972"/>
              <a:gd name="connsiteX1328" fmla="*/ 7335954 w 9791815"/>
              <a:gd name="connsiteY1328" fmla="*/ 1948788 h 7698972"/>
              <a:gd name="connsiteX1329" fmla="*/ 7337312 w 9791815"/>
              <a:gd name="connsiteY1329" fmla="*/ 1948788 h 7698972"/>
              <a:gd name="connsiteX1330" fmla="*/ 7327701 w 9791815"/>
              <a:gd name="connsiteY1330" fmla="*/ 1947872 h 7698972"/>
              <a:gd name="connsiteX1331" fmla="*/ 7331364 w 9791815"/>
              <a:gd name="connsiteY1331" fmla="*/ 1947872 h 7698972"/>
              <a:gd name="connsiteX1332" fmla="*/ 7332270 w 9791815"/>
              <a:gd name="connsiteY1332" fmla="*/ 1950621 h 7698972"/>
              <a:gd name="connsiteX1333" fmla="*/ 7331364 w 9791815"/>
              <a:gd name="connsiteY1333" fmla="*/ 1950621 h 7698972"/>
              <a:gd name="connsiteX1334" fmla="*/ 7328607 w 9791815"/>
              <a:gd name="connsiteY1334" fmla="*/ 1950621 h 7698972"/>
              <a:gd name="connsiteX1335" fmla="*/ 7326775 w 9791815"/>
              <a:gd name="connsiteY1335" fmla="*/ 1949240 h 7698972"/>
              <a:gd name="connsiteX1336" fmla="*/ 7285059 w 9791815"/>
              <a:gd name="connsiteY1336" fmla="*/ 1945588 h 7698972"/>
              <a:gd name="connsiteX1337" fmla="*/ 7286438 w 9791815"/>
              <a:gd name="connsiteY1337" fmla="*/ 1945588 h 7698972"/>
              <a:gd name="connsiteX1338" fmla="*/ 7286911 w 9791815"/>
              <a:gd name="connsiteY1338" fmla="*/ 1946039 h 7698972"/>
              <a:gd name="connsiteX1339" fmla="*/ 7286438 w 9791815"/>
              <a:gd name="connsiteY1339" fmla="*/ 1947421 h 7698972"/>
              <a:gd name="connsiteX1340" fmla="*/ 7285985 w 9791815"/>
              <a:gd name="connsiteY1340" fmla="*/ 1948788 h 7698972"/>
              <a:gd name="connsiteX1341" fmla="*/ 7284606 w 9791815"/>
              <a:gd name="connsiteY1341" fmla="*/ 1947872 h 7698972"/>
              <a:gd name="connsiteX1342" fmla="*/ 7284154 w 9791815"/>
              <a:gd name="connsiteY1342" fmla="*/ 1946956 h 7698972"/>
              <a:gd name="connsiteX1343" fmla="*/ 7357480 w 9791815"/>
              <a:gd name="connsiteY1343" fmla="*/ 1945123 h 7698972"/>
              <a:gd name="connsiteX1344" fmla="*/ 7359312 w 9791815"/>
              <a:gd name="connsiteY1344" fmla="*/ 1945123 h 7698972"/>
              <a:gd name="connsiteX1345" fmla="*/ 7359785 w 9791815"/>
              <a:gd name="connsiteY1345" fmla="*/ 1947421 h 7698972"/>
              <a:gd name="connsiteX1346" fmla="*/ 7357954 w 9791815"/>
              <a:gd name="connsiteY1346" fmla="*/ 1947872 h 7698972"/>
              <a:gd name="connsiteX1347" fmla="*/ 7357028 w 9791815"/>
              <a:gd name="connsiteY1347" fmla="*/ 1947421 h 7698972"/>
              <a:gd name="connsiteX1348" fmla="*/ 7356122 w 9791815"/>
              <a:gd name="connsiteY1348" fmla="*/ 1946039 h 7698972"/>
              <a:gd name="connsiteX1349" fmla="*/ 7280943 w 9791815"/>
              <a:gd name="connsiteY1349" fmla="*/ 1945123 h 7698972"/>
              <a:gd name="connsiteX1350" fmla="*/ 7282775 w 9791815"/>
              <a:gd name="connsiteY1350" fmla="*/ 1945588 h 7698972"/>
              <a:gd name="connsiteX1351" fmla="*/ 7282775 w 9791815"/>
              <a:gd name="connsiteY1351" fmla="*/ 1946956 h 7698972"/>
              <a:gd name="connsiteX1352" fmla="*/ 7281396 w 9791815"/>
              <a:gd name="connsiteY1352" fmla="*/ 1946956 h 7698972"/>
              <a:gd name="connsiteX1353" fmla="*/ 7280943 w 9791815"/>
              <a:gd name="connsiteY1353" fmla="*/ 1947421 h 7698972"/>
              <a:gd name="connsiteX1354" fmla="*/ 7280943 w 9791815"/>
              <a:gd name="connsiteY1354" fmla="*/ 1948788 h 7698972"/>
              <a:gd name="connsiteX1355" fmla="*/ 7279564 w 9791815"/>
              <a:gd name="connsiteY1355" fmla="*/ 1949240 h 7698972"/>
              <a:gd name="connsiteX1356" fmla="*/ 7278659 w 9791815"/>
              <a:gd name="connsiteY1356" fmla="*/ 1948788 h 7698972"/>
              <a:gd name="connsiteX1357" fmla="*/ 7277280 w 9791815"/>
              <a:gd name="connsiteY1357" fmla="*/ 1947872 h 7698972"/>
              <a:gd name="connsiteX1358" fmla="*/ 7277280 w 9791815"/>
              <a:gd name="connsiteY1358" fmla="*/ 1946956 h 7698972"/>
              <a:gd name="connsiteX1359" fmla="*/ 7277733 w 9791815"/>
              <a:gd name="connsiteY1359" fmla="*/ 1945588 h 7698972"/>
              <a:gd name="connsiteX1360" fmla="*/ 7353364 w 9791815"/>
              <a:gd name="connsiteY1360" fmla="*/ 1944207 h 7698972"/>
              <a:gd name="connsiteX1361" fmla="*/ 7354270 w 9791815"/>
              <a:gd name="connsiteY1361" fmla="*/ 1945123 h 7698972"/>
              <a:gd name="connsiteX1362" fmla="*/ 7354270 w 9791815"/>
              <a:gd name="connsiteY1362" fmla="*/ 1947421 h 7698972"/>
              <a:gd name="connsiteX1363" fmla="*/ 7354270 w 9791815"/>
              <a:gd name="connsiteY1363" fmla="*/ 1948788 h 7698972"/>
              <a:gd name="connsiteX1364" fmla="*/ 7353817 w 9791815"/>
              <a:gd name="connsiteY1364" fmla="*/ 1949240 h 7698972"/>
              <a:gd name="connsiteX1365" fmla="*/ 7352438 w 9791815"/>
              <a:gd name="connsiteY1365" fmla="*/ 1949240 h 7698972"/>
              <a:gd name="connsiteX1366" fmla="*/ 7351533 w 9791815"/>
              <a:gd name="connsiteY1366" fmla="*/ 1947421 h 7698972"/>
              <a:gd name="connsiteX1367" fmla="*/ 7351533 w 9791815"/>
              <a:gd name="connsiteY1367" fmla="*/ 1945588 h 7698972"/>
              <a:gd name="connsiteX1368" fmla="*/ 7324038 w 9791815"/>
              <a:gd name="connsiteY1368" fmla="*/ 1944207 h 7698972"/>
              <a:gd name="connsiteX1369" fmla="*/ 7324943 w 9791815"/>
              <a:gd name="connsiteY1369" fmla="*/ 1944207 h 7698972"/>
              <a:gd name="connsiteX1370" fmla="*/ 7324943 w 9791815"/>
              <a:gd name="connsiteY1370" fmla="*/ 1946039 h 7698972"/>
              <a:gd name="connsiteX1371" fmla="*/ 7325869 w 9791815"/>
              <a:gd name="connsiteY1371" fmla="*/ 1948788 h 7698972"/>
              <a:gd name="connsiteX1372" fmla="*/ 7325869 w 9791815"/>
              <a:gd name="connsiteY1372" fmla="*/ 1949705 h 7698972"/>
              <a:gd name="connsiteX1373" fmla="*/ 7324943 w 9791815"/>
              <a:gd name="connsiteY1373" fmla="*/ 1950621 h 7698972"/>
              <a:gd name="connsiteX1374" fmla="*/ 7324038 w 9791815"/>
              <a:gd name="connsiteY1374" fmla="*/ 1950621 h 7698972"/>
              <a:gd name="connsiteX1375" fmla="*/ 7323112 w 9791815"/>
              <a:gd name="connsiteY1375" fmla="*/ 1948788 h 7698972"/>
              <a:gd name="connsiteX1376" fmla="*/ 7322659 w 9791815"/>
              <a:gd name="connsiteY1376" fmla="*/ 1945588 h 7698972"/>
              <a:gd name="connsiteX1377" fmla="*/ 7274069 w 9791815"/>
              <a:gd name="connsiteY1377" fmla="*/ 1944207 h 7698972"/>
              <a:gd name="connsiteX1378" fmla="*/ 7275901 w 9791815"/>
              <a:gd name="connsiteY1378" fmla="*/ 1945123 h 7698972"/>
              <a:gd name="connsiteX1379" fmla="*/ 7275901 w 9791815"/>
              <a:gd name="connsiteY1379" fmla="*/ 1946039 h 7698972"/>
              <a:gd name="connsiteX1380" fmla="*/ 7274975 w 9791815"/>
              <a:gd name="connsiteY1380" fmla="*/ 1947421 h 7698972"/>
              <a:gd name="connsiteX1381" fmla="*/ 7273143 w 9791815"/>
              <a:gd name="connsiteY1381" fmla="*/ 1946956 h 7698972"/>
              <a:gd name="connsiteX1382" fmla="*/ 7272238 w 9791815"/>
              <a:gd name="connsiteY1382" fmla="*/ 1946039 h 7698972"/>
              <a:gd name="connsiteX1383" fmla="*/ 7272238 w 9791815"/>
              <a:gd name="connsiteY1383" fmla="*/ 1945123 h 7698972"/>
              <a:gd name="connsiteX1384" fmla="*/ 7348322 w 9791815"/>
              <a:gd name="connsiteY1384" fmla="*/ 1942374 h 7698972"/>
              <a:gd name="connsiteX1385" fmla="*/ 7349701 w 9791815"/>
              <a:gd name="connsiteY1385" fmla="*/ 1942374 h 7698972"/>
              <a:gd name="connsiteX1386" fmla="*/ 7350607 w 9791815"/>
              <a:gd name="connsiteY1386" fmla="*/ 1944207 h 7698972"/>
              <a:gd name="connsiteX1387" fmla="*/ 7350154 w 9791815"/>
              <a:gd name="connsiteY1387" fmla="*/ 1946039 h 7698972"/>
              <a:gd name="connsiteX1388" fmla="*/ 7348322 w 9791815"/>
              <a:gd name="connsiteY1388" fmla="*/ 1946956 h 7698972"/>
              <a:gd name="connsiteX1389" fmla="*/ 7346943 w 9791815"/>
              <a:gd name="connsiteY1389" fmla="*/ 1946039 h 7698972"/>
              <a:gd name="connsiteX1390" fmla="*/ 7346491 w 9791815"/>
              <a:gd name="connsiteY1390" fmla="*/ 1944207 h 7698972"/>
              <a:gd name="connsiteX1391" fmla="*/ 7346943 w 9791815"/>
              <a:gd name="connsiteY1391" fmla="*/ 1943290 h 7698972"/>
              <a:gd name="connsiteX1392" fmla="*/ 7332270 w 9791815"/>
              <a:gd name="connsiteY1392" fmla="*/ 1942374 h 7698972"/>
              <a:gd name="connsiteX1393" fmla="*/ 7333649 w 9791815"/>
              <a:gd name="connsiteY1393" fmla="*/ 1943755 h 7698972"/>
              <a:gd name="connsiteX1394" fmla="*/ 7335954 w 9791815"/>
              <a:gd name="connsiteY1394" fmla="*/ 1943755 h 7698972"/>
              <a:gd name="connsiteX1395" fmla="*/ 7336859 w 9791815"/>
              <a:gd name="connsiteY1395" fmla="*/ 1945123 h 7698972"/>
              <a:gd name="connsiteX1396" fmla="*/ 7335954 w 9791815"/>
              <a:gd name="connsiteY1396" fmla="*/ 1946039 h 7698972"/>
              <a:gd name="connsiteX1397" fmla="*/ 7335480 w 9791815"/>
              <a:gd name="connsiteY1397" fmla="*/ 1947421 h 7698972"/>
              <a:gd name="connsiteX1398" fmla="*/ 7334122 w 9791815"/>
              <a:gd name="connsiteY1398" fmla="*/ 1947421 h 7698972"/>
              <a:gd name="connsiteX1399" fmla="*/ 7333196 w 9791815"/>
              <a:gd name="connsiteY1399" fmla="*/ 1945588 h 7698972"/>
              <a:gd name="connsiteX1400" fmla="*/ 7331817 w 9791815"/>
              <a:gd name="connsiteY1400" fmla="*/ 1945123 h 7698972"/>
              <a:gd name="connsiteX1401" fmla="*/ 7329985 w 9791815"/>
              <a:gd name="connsiteY1401" fmla="*/ 1945588 h 7698972"/>
              <a:gd name="connsiteX1402" fmla="*/ 7329533 w 9791815"/>
              <a:gd name="connsiteY1402" fmla="*/ 1945123 h 7698972"/>
              <a:gd name="connsiteX1403" fmla="*/ 7329985 w 9791815"/>
              <a:gd name="connsiteY1403" fmla="*/ 1943290 h 7698972"/>
              <a:gd name="connsiteX1404" fmla="*/ 7344186 w 9791815"/>
              <a:gd name="connsiteY1404" fmla="*/ 1940541 h 7698972"/>
              <a:gd name="connsiteX1405" fmla="*/ 7346491 w 9791815"/>
              <a:gd name="connsiteY1405" fmla="*/ 1941458 h 7698972"/>
              <a:gd name="connsiteX1406" fmla="*/ 7346491 w 9791815"/>
              <a:gd name="connsiteY1406" fmla="*/ 1943290 h 7698972"/>
              <a:gd name="connsiteX1407" fmla="*/ 7344659 w 9791815"/>
              <a:gd name="connsiteY1407" fmla="*/ 1944207 h 7698972"/>
              <a:gd name="connsiteX1408" fmla="*/ 7343280 w 9791815"/>
              <a:gd name="connsiteY1408" fmla="*/ 1945123 h 7698972"/>
              <a:gd name="connsiteX1409" fmla="*/ 7342827 w 9791815"/>
              <a:gd name="connsiteY1409" fmla="*/ 1944207 h 7698972"/>
              <a:gd name="connsiteX1410" fmla="*/ 7342827 w 9791815"/>
              <a:gd name="connsiteY1410" fmla="*/ 1943290 h 7698972"/>
              <a:gd name="connsiteX1411" fmla="*/ 7343280 w 9791815"/>
              <a:gd name="connsiteY1411" fmla="*/ 1941458 h 7698972"/>
              <a:gd name="connsiteX1412" fmla="*/ 7351986 w 9791815"/>
              <a:gd name="connsiteY1412" fmla="*/ 1939625 h 7698972"/>
              <a:gd name="connsiteX1413" fmla="*/ 7353364 w 9791815"/>
              <a:gd name="connsiteY1413" fmla="*/ 1939625 h 7698972"/>
              <a:gd name="connsiteX1414" fmla="*/ 7353817 w 9791815"/>
              <a:gd name="connsiteY1414" fmla="*/ 1940541 h 7698972"/>
              <a:gd name="connsiteX1415" fmla="*/ 7353817 w 9791815"/>
              <a:gd name="connsiteY1415" fmla="*/ 1942374 h 7698972"/>
              <a:gd name="connsiteX1416" fmla="*/ 7353364 w 9791815"/>
              <a:gd name="connsiteY1416" fmla="*/ 1942374 h 7698972"/>
              <a:gd name="connsiteX1417" fmla="*/ 7351533 w 9791815"/>
              <a:gd name="connsiteY1417" fmla="*/ 1941458 h 7698972"/>
              <a:gd name="connsiteX1418" fmla="*/ 7351533 w 9791815"/>
              <a:gd name="connsiteY1418" fmla="*/ 1940089 h 7698972"/>
              <a:gd name="connsiteX1419" fmla="*/ 7389112 w 9791815"/>
              <a:gd name="connsiteY1419" fmla="*/ 1938709 h 7698972"/>
              <a:gd name="connsiteX1420" fmla="*/ 7389112 w 9791815"/>
              <a:gd name="connsiteY1420" fmla="*/ 1940089 h 7698972"/>
              <a:gd name="connsiteX1421" fmla="*/ 7389112 w 9791815"/>
              <a:gd name="connsiteY1421" fmla="*/ 1941922 h 7698972"/>
              <a:gd name="connsiteX1422" fmla="*/ 7386354 w 9791815"/>
              <a:gd name="connsiteY1422" fmla="*/ 1943755 h 7698972"/>
              <a:gd name="connsiteX1423" fmla="*/ 7384996 w 9791815"/>
              <a:gd name="connsiteY1423" fmla="*/ 1946956 h 7698972"/>
              <a:gd name="connsiteX1424" fmla="*/ 7383164 w 9791815"/>
              <a:gd name="connsiteY1424" fmla="*/ 1949240 h 7698972"/>
              <a:gd name="connsiteX1425" fmla="*/ 7381785 w 9791815"/>
              <a:gd name="connsiteY1425" fmla="*/ 1949240 h 7698972"/>
              <a:gd name="connsiteX1426" fmla="*/ 7381333 w 9791815"/>
              <a:gd name="connsiteY1426" fmla="*/ 1947872 h 7698972"/>
              <a:gd name="connsiteX1427" fmla="*/ 7381785 w 9791815"/>
              <a:gd name="connsiteY1427" fmla="*/ 1947421 h 7698972"/>
              <a:gd name="connsiteX1428" fmla="*/ 7383164 w 9791815"/>
              <a:gd name="connsiteY1428" fmla="*/ 1945588 h 7698972"/>
              <a:gd name="connsiteX1429" fmla="*/ 7384523 w 9791815"/>
              <a:gd name="connsiteY1429" fmla="*/ 1943290 h 7698972"/>
              <a:gd name="connsiteX1430" fmla="*/ 7386828 w 9791815"/>
              <a:gd name="connsiteY1430" fmla="*/ 1940089 h 7698972"/>
              <a:gd name="connsiteX1431" fmla="*/ 7357480 w 9791815"/>
              <a:gd name="connsiteY1431" fmla="*/ 1938709 h 7698972"/>
              <a:gd name="connsiteX1432" fmla="*/ 7359312 w 9791815"/>
              <a:gd name="connsiteY1432" fmla="*/ 1941458 h 7698972"/>
              <a:gd name="connsiteX1433" fmla="*/ 7359312 w 9791815"/>
              <a:gd name="connsiteY1433" fmla="*/ 1943290 h 7698972"/>
              <a:gd name="connsiteX1434" fmla="*/ 7358859 w 9791815"/>
              <a:gd name="connsiteY1434" fmla="*/ 1943755 h 7698972"/>
              <a:gd name="connsiteX1435" fmla="*/ 7357028 w 9791815"/>
              <a:gd name="connsiteY1435" fmla="*/ 1943290 h 7698972"/>
              <a:gd name="connsiteX1436" fmla="*/ 7356122 w 9791815"/>
              <a:gd name="connsiteY1436" fmla="*/ 1941922 h 7698972"/>
              <a:gd name="connsiteX1437" fmla="*/ 7355649 w 9791815"/>
              <a:gd name="connsiteY1437" fmla="*/ 1940541 h 7698972"/>
              <a:gd name="connsiteX1438" fmla="*/ 7357028 w 9791815"/>
              <a:gd name="connsiteY1438" fmla="*/ 1939625 h 7698972"/>
              <a:gd name="connsiteX1439" fmla="*/ 7337312 w 9791815"/>
              <a:gd name="connsiteY1439" fmla="*/ 1938709 h 7698972"/>
              <a:gd name="connsiteX1440" fmla="*/ 7338691 w 9791815"/>
              <a:gd name="connsiteY1440" fmla="*/ 1938709 h 7698972"/>
              <a:gd name="connsiteX1441" fmla="*/ 7340522 w 9791815"/>
              <a:gd name="connsiteY1441" fmla="*/ 1940541 h 7698972"/>
              <a:gd name="connsiteX1442" fmla="*/ 7340996 w 9791815"/>
              <a:gd name="connsiteY1442" fmla="*/ 1941922 h 7698972"/>
              <a:gd name="connsiteX1443" fmla="*/ 7339617 w 9791815"/>
              <a:gd name="connsiteY1443" fmla="*/ 1943755 h 7698972"/>
              <a:gd name="connsiteX1444" fmla="*/ 7339164 w 9791815"/>
              <a:gd name="connsiteY1444" fmla="*/ 1943290 h 7698972"/>
              <a:gd name="connsiteX1445" fmla="*/ 7337312 w 9791815"/>
              <a:gd name="connsiteY1445" fmla="*/ 1941458 h 7698972"/>
              <a:gd name="connsiteX1446" fmla="*/ 7336859 w 9791815"/>
              <a:gd name="connsiteY1446" fmla="*/ 1939625 h 7698972"/>
              <a:gd name="connsiteX1447" fmla="*/ 7326775 w 9791815"/>
              <a:gd name="connsiteY1447" fmla="*/ 1938709 h 7698972"/>
              <a:gd name="connsiteX1448" fmla="*/ 7328607 w 9791815"/>
              <a:gd name="connsiteY1448" fmla="*/ 1939625 h 7698972"/>
              <a:gd name="connsiteX1449" fmla="*/ 7328607 w 9791815"/>
              <a:gd name="connsiteY1449" fmla="*/ 1940541 h 7698972"/>
              <a:gd name="connsiteX1450" fmla="*/ 7329533 w 9791815"/>
              <a:gd name="connsiteY1450" fmla="*/ 1941458 h 7698972"/>
              <a:gd name="connsiteX1451" fmla="*/ 7329533 w 9791815"/>
              <a:gd name="connsiteY1451" fmla="*/ 1942374 h 7698972"/>
              <a:gd name="connsiteX1452" fmla="*/ 7328154 w 9791815"/>
              <a:gd name="connsiteY1452" fmla="*/ 1943290 h 7698972"/>
              <a:gd name="connsiteX1453" fmla="*/ 7326775 w 9791815"/>
              <a:gd name="connsiteY1453" fmla="*/ 1943290 h 7698972"/>
              <a:gd name="connsiteX1454" fmla="*/ 7326322 w 9791815"/>
              <a:gd name="connsiteY1454" fmla="*/ 1943755 h 7698972"/>
              <a:gd name="connsiteX1455" fmla="*/ 7324943 w 9791815"/>
              <a:gd name="connsiteY1455" fmla="*/ 1941458 h 7698972"/>
              <a:gd name="connsiteX1456" fmla="*/ 7324943 w 9791815"/>
              <a:gd name="connsiteY1456" fmla="*/ 1940089 h 7698972"/>
              <a:gd name="connsiteX1457" fmla="*/ 7295617 w 9791815"/>
              <a:gd name="connsiteY1457" fmla="*/ 1937792 h 7698972"/>
              <a:gd name="connsiteX1458" fmla="*/ 7296996 w 9791815"/>
              <a:gd name="connsiteY1458" fmla="*/ 1938257 h 7698972"/>
              <a:gd name="connsiteX1459" fmla="*/ 7297448 w 9791815"/>
              <a:gd name="connsiteY1459" fmla="*/ 1939625 h 7698972"/>
              <a:gd name="connsiteX1460" fmla="*/ 7297901 w 9791815"/>
              <a:gd name="connsiteY1460" fmla="*/ 1941922 h 7698972"/>
              <a:gd name="connsiteX1461" fmla="*/ 7296069 w 9791815"/>
              <a:gd name="connsiteY1461" fmla="*/ 1942374 h 7698972"/>
              <a:gd name="connsiteX1462" fmla="*/ 7294238 w 9791815"/>
              <a:gd name="connsiteY1462" fmla="*/ 1942374 h 7698972"/>
              <a:gd name="connsiteX1463" fmla="*/ 7294238 w 9791815"/>
              <a:gd name="connsiteY1463" fmla="*/ 1940541 h 7698972"/>
              <a:gd name="connsiteX1464" fmla="*/ 7294238 w 9791815"/>
              <a:gd name="connsiteY1464" fmla="*/ 1938257 h 7698972"/>
              <a:gd name="connsiteX1465" fmla="*/ 7289648 w 9791815"/>
              <a:gd name="connsiteY1465" fmla="*/ 1936876 h 7698972"/>
              <a:gd name="connsiteX1466" fmla="*/ 7290575 w 9791815"/>
              <a:gd name="connsiteY1466" fmla="*/ 1937792 h 7698972"/>
              <a:gd name="connsiteX1467" fmla="*/ 7291480 w 9791815"/>
              <a:gd name="connsiteY1467" fmla="*/ 1938709 h 7698972"/>
              <a:gd name="connsiteX1468" fmla="*/ 7292406 w 9791815"/>
              <a:gd name="connsiteY1468" fmla="*/ 1940541 h 7698972"/>
              <a:gd name="connsiteX1469" fmla="*/ 7291953 w 9791815"/>
              <a:gd name="connsiteY1469" fmla="*/ 1941458 h 7698972"/>
              <a:gd name="connsiteX1470" fmla="*/ 7290575 w 9791815"/>
              <a:gd name="connsiteY1470" fmla="*/ 1941458 h 7698972"/>
              <a:gd name="connsiteX1471" fmla="*/ 7288743 w 9791815"/>
              <a:gd name="connsiteY1471" fmla="*/ 1939625 h 7698972"/>
              <a:gd name="connsiteX1472" fmla="*/ 7288743 w 9791815"/>
              <a:gd name="connsiteY1472" fmla="*/ 1938257 h 7698972"/>
              <a:gd name="connsiteX1473" fmla="*/ 7361617 w 9791815"/>
              <a:gd name="connsiteY1473" fmla="*/ 1936424 h 7698972"/>
              <a:gd name="connsiteX1474" fmla="*/ 7362996 w 9791815"/>
              <a:gd name="connsiteY1474" fmla="*/ 1936424 h 7698972"/>
              <a:gd name="connsiteX1475" fmla="*/ 7366206 w 9791815"/>
              <a:gd name="connsiteY1475" fmla="*/ 1941458 h 7698972"/>
              <a:gd name="connsiteX1476" fmla="*/ 7365280 w 9791815"/>
              <a:gd name="connsiteY1476" fmla="*/ 1941922 h 7698972"/>
              <a:gd name="connsiteX1477" fmla="*/ 7363449 w 9791815"/>
              <a:gd name="connsiteY1477" fmla="*/ 1941922 h 7698972"/>
              <a:gd name="connsiteX1478" fmla="*/ 7361164 w 9791815"/>
              <a:gd name="connsiteY1478" fmla="*/ 1938709 h 7698972"/>
              <a:gd name="connsiteX1479" fmla="*/ 7361164 w 9791815"/>
              <a:gd name="connsiteY1479" fmla="*/ 1936876 h 7698972"/>
              <a:gd name="connsiteX1480" fmla="*/ 7319448 w 9791815"/>
              <a:gd name="connsiteY1480" fmla="*/ 1936424 h 7698972"/>
              <a:gd name="connsiteX1481" fmla="*/ 7321280 w 9791815"/>
              <a:gd name="connsiteY1481" fmla="*/ 1938257 h 7698972"/>
              <a:gd name="connsiteX1482" fmla="*/ 7320827 w 9791815"/>
              <a:gd name="connsiteY1482" fmla="*/ 1940089 h 7698972"/>
              <a:gd name="connsiteX1483" fmla="*/ 7318996 w 9791815"/>
              <a:gd name="connsiteY1483" fmla="*/ 1941458 h 7698972"/>
              <a:gd name="connsiteX1484" fmla="*/ 7316691 w 9791815"/>
              <a:gd name="connsiteY1484" fmla="*/ 1940089 h 7698972"/>
              <a:gd name="connsiteX1485" fmla="*/ 7317143 w 9791815"/>
              <a:gd name="connsiteY1485" fmla="*/ 1937792 h 7698972"/>
              <a:gd name="connsiteX1486" fmla="*/ 7346038 w 9791815"/>
              <a:gd name="connsiteY1486" fmla="*/ 1935959 h 7698972"/>
              <a:gd name="connsiteX1487" fmla="*/ 7346943 w 9791815"/>
              <a:gd name="connsiteY1487" fmla="*/ 1936424 h 7698972"/>
              <a:gd name="connsiteX1488" fmla="*/ 7348322 w 9791815"/>
              <a:gd name="connsiteY1488" fmla="*/ 1939625 h 7698972"/>
              <a:gd name="connsiteX1489" fmla="*/ 7346943 w 9791815"/>
              <a:gd name="connsiteY1489" fmla="*/ 1940089 h 7698972"/>
              <a:gd name="connsiteX1490" fmla="*/ 7345112 w 9791815"/>
              <a:gd name="connsiteY1490" fmla="*/ 1938709 h 7698972"/>
              <a:gd name="connsiteX1491" fmla="*/ 7344186 w 9791815"/>
              <a:gd name="connsiteY1491" fmla="*/ 1937792 h 7698972"/>
              <a:gd name="connsiteX1492" fmla="*/ 7344659 w 9791815"/>
              <a:gd name="connsiteY1492" fmla="*/ 1936424 h 7698972"/>
              <a:gd name="connsiteX1493" fmla="*/ 7333649 w 9791815"/>
              <a:gd name="connsiteY1493" fmla="*/ 1935959 h 7698972"/>
              <a:gd name="connsiteX1494" fmla="*/ 7335028 w 9791815"/>
              <a:gd name="connsiteY1494" fmla="*/ 1935959 h 7698972"/>
              <a:gd name="connsiteX1495" fmla="*/ 7335480 w 9791815"/>
              <a:gd name="connsiteY1495" fmla="*/ 1938709 h 7698972"/>
              <a:gd name="connsiteX1496" fmla="*/ 7335028 w 9791815"/>
              <a:gd name="connsiteY1496" fmla="*/ 1940089 h 7698972"/>
              <a:gd name="connsiteX1497" fmla="*/ 7334122 w 9791815"/>
              <a:gd name="connsiteY1497" fmla="*/ 1939625 h 7698972"/>
              <a:gd name="connsiteX1498" fmla="*/ 7333649 w 9791815"/>
              <a:gd name="connsiteY1498" fmla="*/ 1936876 h 7698972"/>
              <a:gd name="connsiteX1499" fmla="*/ 7348775 w 9791815"/>
              <a:gd name="connsiteY1499" fmla="*/ 1935043 h 7698972"/>
              <a:gd name="connsiteX1500" fmla="*/ 7350154 w 9791815"/>
              <a:gd name="connsiteY1500" fmla="*/ 1935043 h 7698972"/>
              <a:gd name="connsiteX1501" fmla="*/ 7350607 w 9791815"/>
              <a:gd name="connsiteY1501" fmla="*/ 1936424 h 7698972"/>
              <a:gd name="connsiteX1502" fmla="*/ 7350607 w 9791815"/>
              <a:gd name="connsiteY1502" fmla="*/ 1937792 h 7698972"/>
              <a:gd name="connsiteX1503" fmla="*/ 7349701 w 9791815"/>
              <a:gd name="connsiteY1503" fmla="*/ 1937792 h 7698972"/>
              <a:gd name="connsiteX1504" fmla="*/ 7348775 w 9791815"/>
              <a:gd name="connsiteY1504" fmla="*/ 1936876 h 7698972"/>
              <a:gd name="connsiteX1505" fmla="*/ 7348322 w 9791815"/>
              <a:gd name="connsiteY1505" fmla="*/ 1935959 h 7698972"/>
              <a:gd name="connsiteX1506" fmla="*/ 7275448 w 9791815"/>
              <a:gd name="connsiteY1506" fmla="*/ 1935043 h 7698972"/>
              <a:gd name="connsiteX1507" fmla="*/ 7275448 w 9791815"/>
              <a:gd name="connsiteY1507" fmla="*/ 1936424 h 7698972"/>
              <a:gd name="connsiteX1508" fmla="*/ 7274975 w 9791815"/>
              <a:gd name="connsiteY1508" fmla="*/ 1937792 h 7698972"/>
              <a:gd name="connsiteX1509" fmla="*/ 7274069 w 9791815"/>
              <a:gd name="connsiteY1509" fmla="*/ 1938709 h 7698972"/>
              <a:gd name="connsiteX1510" fmla="*/ 7273143 w 9791815"/>
              <a:gd name="connsiteY1510" fmla="*/ 1938709 h 7698972"/>
              <a:gd name="connsiteX1511" fmla="*/ 7273617 w 9791815"/>
              <a:gd name="connsiteY1511" fmla="*/ 1935959 h 7698972"/>
              <a:gd name="connsiteX1512" fmla="*/ 7339164 w 9791815"/>
              <a:gd name="connsiteY1512" fmla="*/ 1934592 h 7698972"/>
              <a:gd name="connsiteX1513" fmla="*/ 7339617 w 9791815"/>
              <a:gd name="connsiteY1513" fmla="*/ 1934592 h 7698972"/>
              <a:gd name="connsiteX1514" fmla="*/ 7340996 w 9791815"/>
              <a:gd name="connsiteY1514" fmla="*/ 1936876 h 7698972"/>
              <a:gd name="connsiteX1515" fmla="*/ 7340522 w 9791815"/>
              <a:gd name="connsiteY1515" fmla="*/ 1938709 h 7698972"/>
              <a:gd name="connsiteX1516" fmla="*/ 7339617 w 9791815"/>
              <a:gd name="connsiteY1516" fmla="*/ 1938709 h 7698972"/>
              <a:gd name="connsiteX1517" fmla="*/ 7339164 w 9791815"/>
              <a:gd name="connsiteY1517" fmla="*/ 1937792 h 7698972"/>
              <a:gd name="connsiteX1518" fmla="*/ 7338691 w 9791815"/>
              <a:gd name="connsiteY1518" fmla="*/ 1936876 h 7698972"/>
              <a:gd name="connsiteX1519" fmla="*/ 7283227 w 9791815"/>
              <a:gd name="connsiteY1519" fmla="*/ 1934592 h 7698972"/>
              <a:gd name="connsiteX1520" fmla="*/ 7284154 w 9791815"/>
              <a:gd name="connsiteY1520" fmla="*/ 1934592 h 7698972"/>
              <a:gd name="connsiteX1521" fmla="*/ 7285059 w 9791815"/>
              <a:gd name="connsiteY1521" fmla="*/ 1935043 h 7698972"/>
              <a:gd name="connsiteX1522" fmla="*/ 7285985 w 9791815"/>
              <a:gd name="connsiteY1522" fmla="*/ 1936876 h 7698972"/>
              <a:gd name="connsiteX1523" fmla="*/ 7284606 w 9791815"/>
              <a:gd name="connsiteY1523" fmla="*/ 1937792 h 7698972"/>
              <a:gd name="connsiteX1524" fmla="*/ 7284154 w 9791815"/>
              <a:gd name="connsiteY1524" fmla="*/ 1937792 h 7698972"/>
              <a:gd name="connsiteX1525" fmla="*/ 7283227 w 9791815"/>
              <a:gd name="connsiteY1525" fmla="*/ 1936424 h 7698972"/>
              <a:gd name="connsiteX1526" fmla="*/ 7308911 w 9791815"/>
              <a:gd name="connsiteY1526" fmla="*/ 1933210 h 7698972"/>
              <a:gd name="connsiteX1527" fmla="*/ 7310743 w 9791815"/>
              <a:gd name="connsiteY1527" fmla="*/ 1933210 h 7698972"/>
              <a:gd name="connsiteX1528" fmla="*/ 7311649 w 9791815"/>
              <a:gd name="connsiteY1528" fmla="*/ 1935959 h 7698972"/>
              <a:gd name="connsiteX1529" fmla="*/ 7311649 w 9791815"/>
              <a:gd name="connsiteY1529" fmla="*/ 1936876 h 7698972"/>
              <a:gd name="connsiteX1530" fmla="*/ 7309817 w 9791815"/>
              <a:gd name="connsiteY1530" fmla="*/ 1936424 h 7698972"/>
              <a:gd name="connsiteX1531" fmla="*/ 7308438 w 9791815"/>
              <a:gd name="connsiteY1531" fmla="*/ 1934592 h 7698972"/>
              <a:gd name="connsiteX1532" fmla="*/ 7270406 w 9791815"/>
              <a:gd name="connsiteY1532" fmla="*/ 1933210 h 7698972"/>
              <a:gd name="connsiteX1533" fmla="*/ 7271312 w 9791815"/>
              <a:gd name="connsiteY1533" fmla="*/ 1933210 h 7698972"/>
              <a:gd name="connsiteX1534" fmla="*/ 7272238 w 9791815"/>
              <a:gd name="connsiteY1534" fmla="*/ 1933210 h 7698972"/>
              <a:gd name="connsiteX1535" fmla="*/ 7273143 w 9791815"/>
              <a:gd name="connsiteY1535" fmla="*/ 1934592 h 7698972"/>
              <a:gd name="connsiteX1536" fmla="*/ 7272238 w 9791815"/>
              <a:gd name="connsiteY1536" fmla="*/ 1935959 h 7698972"/>
              <a:gd name="connsiteX1537" fmla="*/ 7272238 w 9791815"/>
              <a:gd name="connsiteY1537" fmla="*/ 1936876 h 7698972"/>
              <a:gd name="connsiteX1538" fmla="*/ 7271312 w 9791815"/>
              <a:gd name="connsiteY1538" fmla="*/ 1937792 h 7698972"/>
              <a:gd name="connsiteX1539" fmla="*/ 7270406 w 9791815"/>
              <a:gd name="connsiteY1539" fmla="*/ 1937792 h 7698972"/>
              <a:gd name="connsiteX1540" fmla="*/ 7269933 w 9791815"/>
              <a:gd name="connsiteY1540" fmla="*/ 1937792 h 7698972"/>
              <a:gd name="connsiteX1541" fmla="*/ 7269480 w 9791815"/>
              <a:gd name="connsiteY1541" fmla="*/ 1936424 h 7698972"/>
              <a:gd name="connsiteX1542" fmla="*/ 7269480 w 9791815"/>
              <a:gd name="connsiteY1542" fmla="*/ 1934592 h 7698972"/>
              <a:gd name="connsiteX1543" fmla="*/ 7344659 w 9791815"/>
              <a:gd name="connsiteY1543" fmla="*/ 1931377 h 7698972"/>
              <a:gd name="connsiteX1544" fmla="*/ 7347869 w 9791815"/>
              <a:gd name="connsiteY1544" fmla="*/ 1931377 h 7698972"/>
              <a:gd name="connsiteX1545" fmla="*/ 7348775 w 9791815"/>
              <a:gd name="connsiteY1545" fmla="*/ 1933210 h 7698972"/>
              <a:gd name="connsiteX1546" fmla="*/ 7348322 w 9791815"/>
              <a:gd name="connsiteY1546" fmla="*/ 1934592 h 7698972"/>
              <a:gd name="connsiteX1547" fmla="*/ 7344659 w 9791815"/>
              <a:gd name="connsiteY1547" fmla="*/ 1934592 h 7698972"/>
              <a:gd name="connsiteX1548" fmla="*/ 7343280 w 9791815"/>
              <a:gd name="connsiteY1548" fmla="*/ 1934126 h 7698972"/>
              <a:gd name="connsiteX1549" fmla="*/ 7343280 w 9791815"/>
              <a:gd name="connsiteY1549" fmla="*/ 1932758 h 7698972"/>
              <a:gd name="connsiteX1550" fmla="*/ 7337312 w 9791815"/>
              <a:gd name="connsiteY1550" fmla="*/ 1931377 h 7698972"/>
              <a:gd name="connsiteX1551" fmla="*/ 7338691 w 9791815"/>
              <a:gd name="connsiteY1551" fmla="*/ 1931377 h 7698972"/>
              <a:gd name="connsiteX1552" fmla="*/ 7339164 w 9791815"/>
              <a:gd name="connsiteY1552" fmla="*/ 1932758 h 7698972"/>
              <a:gd name="connsiteX1553" fmla="*/ 7337785 w 9791815"/>
              <a:gd name="connsiteY1553" fmla="*/ 1934592 h 7698972"/>
              <a:gd name="connsiteX1554" fmla="*/ 7337312 w 9791815"/>
              <a:gd name="connsiteY1554" fmla="*/ 1935043 h 7698972"/>
              <a:gd name="connsiteX1555" fmla="*/ 7335954 w 9791815"/>
              <a:gd name="connsiteY1555" fmla="*/ 1935043 h 7698972"/>
              <a:gd name="connsiteX1556" fmla="*/ 7335480 w 9791815"/>
              <a:gd name="connsiteY1556" fmla="*/ 1934126 h 7698972"/>
              <a:gd name="connsiteX1557" fmla="*/ 7333649 w 9791815"/>
              <a:gd name="connsiteY1557" fmla="*/ 1931377 h 7698972"/>
              <a:gd name="connsiteX1558" fmla="*/ 7335028 w 9791815"/>
              <a:gd name="connsiteY1558" fmla="*/ 1931377 h 7698972"/>
              <a:gd name="connsiteX1559" fmla="*/ 7335480 w 9791815"/>
              <a:gd name="connsiteY1559" fmla="*/ 1932294 h 7698972"/>
              <a:gd name="connsiteX1560" fmla="*/ 7335028 w 9791815"/>
              <a:gd name="connsiteY1560" fmla="*/ 1934126 h 7698972"/>
              <a:gd name="connsiteX1561" fmla="*/ 7333196 w 9791815"/>
              <a:gd name="connsiteY1561" fmla="*/ 1934592 h 7698972"/>
              <a:gd name="connsiteX1562" fmla="*/ 7332270 w 9791815"/>
              <a:gd name="connsiteY1562" fmla="*/ 1934592 h 7698972"/>
              <a:gd name="connsiteX1563" fmla="*/ 7332270 w 9791815"/>
              <a:gd name="connsiteY1563" fmla="*/ 1933210 h 7698972"/>
              <a:gd name="connsiteX1564" fmla="*/ 7332270 w 9791815"/>
              <a:gd name="connsiteY1564" fmla="*/ 1932758 h 7698972"/>
              <a:gd name="connsiteX1565" fmla="*/ 7323112 w 9791815"/>
              <a:gd name="connsiteY1565" fmla="*/ 1931377 h 7698972"/>
              <a:gd name="connsiteX1566" fmla="*/ 7324491 w 9791815"/>
              <a:gd name="connsiteY1566" fmla="*/ 1931377 h 7698972"/>
              <a:gd name="connsiteX1567" fmla="*/ 7324943 w 9791815"/>
              <a:gd name="connsiteY1567" fmla="*/ 1934126 h 7698972"/>
              <a:gd name="connsiteX1568" fmla="*/ 7324943 w 9791815"/>
              <a:gd name="connsiteY1568" fmla="*/ 1935043 h 7698972"/>
              <a:gd name="connsiteX1569" fmla="*/ 7324038 w 9791815"/>
              <a:gd name="connsiteY1569" fmla="*/ 1936876 h 7698972"/>
              <a:gd name="connsiteX1570" fmla="*/ 7323112 w 9791815"/>
              <a:gd name="connsiteY1570" fmla="*/ 1934592 h 7698972"/>
              <a:gd name="connsiteX1571" fmla="*/ 7322659 w 9791815"/>
              <a:gd name="connsiteY1571" fmla="*/ 1932758 h 7698972"/>
              <a:gd name="connsiteX1572" fmla="*/ 7317143 w 9791815"/>
              <a:gd name="connsiteY1572" fmla="*/ 1931377 h 7698972"/>
              <a:gd name="connsiteX1573" fmla="*/ 7319448 w 9791815"/>
              <a:gd name="connsiteY1573" fmla="*/ 1931377 h 7698972"/>
              <a:gd name="connsiteX1574" fmla="*/ 7320827 w 9791815"/>
              <a:gd name="connsiteY1574" fmla="*/ 1932294 h 7698972"/>
              <a:gd name="connsiteX1575" fmla="*/ 7321280 w 9791815"/>
              <a:gd name="connsiteY1575" fmla="*/ 1934126 h 7698972"/>
              <a:gd name="connsiteX1576" fmla="*/ 7321280 w 9791815"/>
              <a:gd name="connsiteY1576" fmla="*/ 1935043 h 7698972"/>
              <a:gd name="connsiteX1577" fmla="*/ 7319448 w 9791815"/>
              <a:gd name="connsiteY1577" fmla="*/ 1935043 h 7698972"/>
              <a:gd name="connsiteX1578" fmla="*/ 7317617 w 9791815"/>
              <a:gd name="connsiteY1578" fmla="*/ 1935043 h 7698972"/>
              <a:gd name="connsiteX1579" fmla="*/ 7317143 w 9791815"/>
              <a:gd name="connsiteY1579" fmla="*/ 1934592 h 7698972"/>
              <a:gd name="connsiteX1580" fmla="*/ 7317143 w 9791815"/>
              <a:gd name="connsiteY1580" fmla="*/ 1933210 h 7698972"/>
              <a:gd name="connsiteX1581" fmla="*/ 7292406 w 9791815"/>
              <a:gd name="connsiteY1581" fmla="*/ 1931377 h 7698972"/>
              <a:gd name="connsiteX1582" fmla="*/ 7293785 w 9791815"/>
              <a:gd name="connsiteY1582" fmla="*/ 1932294 h 7698972"/>
              <a:gd name="connsiteX1583" fmla="*/ 7295143 w 9791815"/>
              <a:gd name="connsiteY1583" fmla="*/ 1934126 h 7698972"/>
              <a:gd name="connsiteX1584" fmla="*/ 7295143 w 9791815"/>
              <a:gd name="connsiteY1584" fmla="*/ 1935043 h 7698972"/>
              <a:gd name="connsiteX1585" fmla="*/ 7295143 w 9791815"/>
              <a:gd name="connsiteY1585" fmla="*/ 1936424 h 7698972"/>
              <a:gd name="connsiteX1586" fmla="*/ 7294238 w 9791815"/>
              <a:gd name="connsiteY1586" fmla="*/ 1936424 h 7698972"/>
              <a:gd name="connsiteX1587" fmla="*/ 7292406 w 9791815"/>
              <a:gd name="connsiteY1587" fmla="*/ 1934592 h 7698972"/>
              <a:gd name="connsiteX1588" fmla="*/ 7291953 w 9791815"/>
              <a:gd name="connsiteY1588" fmla="*/ 1932758 h 7698972"/>
              <a:gd name="connsiteX1589" fmla="*/ 7284154 w 9791815"/>
              <a:gd name="connsiteY1589" fmla="*/ 1931377 h 7698972"/>
              <a:gd name="connsiteX1590" fmla="*/ 7285059 w 9791815"/>
              <a:gd name="connsiteY1590" fmla="*/ 1931377 h 7698972"/>
              <a:gd name="connsiteX1591" fmla="*/ 7286911 w 9791815"/>
              <a:gd name="connsiteY1591" fmla="*/ 1933210 h 7698972"/>
              <a:gd name="connsiteX1592" fmla="*/ 7288270 w 9791815"/>
              <a:gd name="connsiteY1592" fmla="*/ 1934592 h 7698972"/>
              <a:gd name="connsiteX1593" fmla="*/ 7287817 w 9791815"/>
              <a:gd name="connsiteY1593" fmla="*/ 1935959 h 7698972"/>
              <a:gd name="connsiteX1594" fmla="*/ 7286911 w 9791815"/>
              <a:gd name="connsiteY1594" fmla="*/ 1935959 h 7698972"/>
              <a:gd name="connsiteX1595" fmla="*/ 7285059 w 9791815"/>
              <a:gd name="connsiteY1595" fmla="*/ 1934126 h 7698972"/>
              <a:gd name="connsiteX1596" fmla="*/ 7284154 w 9791815"/>
              <a:gd name="connsiteY1596" fmla="*/ 1933210 h 7698972"/>
              <a:gd name="connsiteX1597" fmla="*/ 7279111 w 9791815"/>
              <a:gd name="connsiteY1597" fmla="*/ 1931377 h 7698972"/>
              <a:gd name="connsiteX1598" fmla="*/ 7282322 w 9791815"/>
              <a:gd name="connsiteY1598" fmla="*/ 1931377 h 7698972"/>
              <a:gd name="connsiteX1599" fmla="*/ 7281396 w 9791815"/>
              <a:gd name="connsiteY1599" fmla="*/ 1933210 h 7698972"/>
              <a:gd name="connsiteX1600" fmla="*/ 7280943 w 9791815"/>
              <a:gd name="connsiteY1600" fmla="*/ 1935043 h 7698972"/>
              <a:gd name="connsiteX1601" fmla="*/ 7279111 w 9791815"/>
              <a:gd name="connsiteY1601" fmla="*/ 1935959 h 7698972"/>
              <a:gd name="connsiteX1602" fmla="*/ 7277733 w 9791815"/>
              <a:gd name="connsiteY1602" fmla="*/ 1935043 h 7698972"/>
              <a:gd name="connsiteX1603" fmla="*/ 7277733 w 9791815"/>
              <a:gd name="connsiteY1603" fmla="*/ 1933210 h 7698972"/>
              <a:gd name="connsiteX1604" fmla="*/ 7382691 w 9791815"/>
              <a:gd name="connsiteY1604" fmla="*/ 1930461 h 7698972"/>
              <a:gd name="connsiteX1605" fmla="*/ 7383617 w 9791815"/>
              <a:gd name="connsiteY1605" fmla="*/ 1932758 h 7698972"/>
              <a:gd name="connsiteX1606" fmla="*/ 7386828 w 9791815"/>
              <a:gd name="connsiteY1606" fmla="*/ 1932758 h 7698972"/>
              <a:gd name="connsiteX1607" fmla="*/ 7388659 w 9791815"/>
              <a:gd name="connsiteY1607" fmla="*/ 1932758 h 7698972"/>
              <a:gd name="connsiteX1608" fmla="*/ 7390038 w 9791815"/>
              <a:gd name="connsiteY1608" fmla="*/ 1934592 h 7698972"/>
              <a:gd name="connsiteX1609" fmla="*/ 7388206 w 9791815"/>
              <a:gd name="connsiteY1609" fmla="*/ 1935043 h 7698972"/>
              <a:gd name="connsiteX1610" fmla="*/ 7386354 w 9791815"/>
              <a:gd name="connsiteY1610" fmla="*/ 1934592 h 7698972"/>
              <a:gd name="connsiteX1611" fmla="*/ 7384996 w 9791815"/>
              <a:gd name="connsiteY1611" fmla="*/ 1936876 h 7698972"/>
              <a:gd name="connsiteX1612" fmla="*/ 7383617 w 9791815"/>
              <a:gd name="connsiteY1612" fmla="*/ 1938709 h 7698972"/>
              <a:gd name="connsiteX1613" fmla="*/ 7383164 w 9791815"/>
              <a:gd name="connsiteY1613" fmla="*/ 1943755 h 7698972"/>
              <a:gd name="connsiteX1614" fmla="*/ 7379954 w 9791815"/>
              <a:gd name="connsiteY1614" fmla="*/ 1947421 h 7698972"/>
              <a:gd name="connsiteX1615" fmla="*/ 7374438 w 9791815"/>
              <a:gd name="connsiteY1615" fmla="*/ 1951073 h 7698972"/>
              <a:gd name="connsiteX1616" fmla="*/ 7373533 w 9791815"/>
              <a:gd name="connsiteY1616" fmla="*/ 1953371 h 7698972"/>
              <a:gd name="connsiteX1617" fmla="*/ 7373533 w 9791815"/>
              <a:gd name="connsiteY1617" fmla="*/ 1956119 h 7698972"/>
              <a:gd name="connsiteX1618" fmla="*/ 7372154 w 9791815"/>
              <a:gd name="connsiteY1618" fmla="*/ 1960701 h 7698972"/>
              <a:gd name="connsiteX1619" fmla="*/ 7371701 w 9791815"/>
              <a:gd name="connsiteY1619" fmla="*/ 1965283 h 7698972"/>
              <a:gd name="connsiteX1620" fmla="*/ 7372154 w 9791815"/>
              <a:gd name="connsiteY1620" fmla="*/ 1968032 h 7698972"/>
              <a:gd name="connsiteX1621" fmla="*/ 7373533 w 9791815"/>
              <a:gd name="connsiteY1621" fmla="*/ 1970781 h 7698972"/>
              <a:gd name="connsiteX1622" fmla="*/ 7372607 w 9791815"/>
              <a:gd name="connsiteY1622" fmla="*/ 1971698 h 7698972"/>
              <a:gd name="connsiteX1623" fmla="*/ 7372154 w 9791815"/>
              <a:gd name="connsiteY1623" fmla="*/ 1972614 h 7698972"/>
              <a:gd name="connsiteX1624" fmla="*/ 7370775 w 9791815"/>
              <a:gd name="connsiteY1624" fmla="*/ 1971698 h 7698972"/>
              <a:gd name="connsiteX1625" fmla="*/ 7368944 w 9791815"/>
              <a:gd name="connsiteY1625" fmla="*/ 1969865 h 7698972"/>
              <a:gd name="connsiteX1626" fmla="*/ 7368491 w 9791815"/>
              <a:gd name="connsiteY1626" fmla="*/ 1966200 h 7698972"/>
              <a:gd name="connsiteX1627" fmla="*/ 7368491 w 9791815"/>
              <a:gd name="connsiteY1627" fmla="*/ 1963451 h 7698972"/>
              <a:gd name="connsiteX1628" fmla="*/ 7369870 w 9791815"/>
              <a:gd name="connsiteY1628" fmla="*/ 1960237 h 7698972"/>
              <a:gd name="connsiteX1629" fmla="*/ 7370775 w 9791815"/>
              <a:gd name="connsiteY1629" fmla="*/ 1957952 h 7698972"/>
              <a:gd name="connsiteX1630" fmla="*/ 7370775 w 9791815"/>
              <a:gd name="connsiteY1630" fmla="*/ 1954287 h 7698972"/>
              <a:gd name="connsiteX1631" fmla="*/ 7371701 w 9791815"/>
              <a:gd name="connsiteY1631" fmla="*/ 1951538 h 7698972"/>
              <a:gd name="connsiteX1632" fmla="*/ 7376291 w 9791815"/>
              <a:gd name="connsiteY1632" fmla="*/ 1946956 h 7698972"/>
              <a:gd name="connsiteX1633" fmla="*/ 7379481 w 9791815"/>
              <a:gd name="connsiteY1633" fmla="*/ 1944207 h 7698972"/>
              <a:gd name="connsiteX1634" fmla="*/ 7380859 w 9791815"/>
              <a:gd name="connsiteY1634" fmla="*/ 1941922 h 7698972"/>
              <a:gd name="connsiteX1635" fmla="*/ 7381333 w 9791815"/>
              <a:gd name="connsiteY1635" fmla="*/ 1938709 h 7698972"/>
              <a:gd name="connsiteX1636" fmla="*/ 7382691 w 9791815"/>
              <a:gd name="connsiteY1636" fmla="*/ 1934592 h 7698972"/>
              <a:gd name="connsiteX1637" fmla="*/ 7381785 w 9791815"/>
              <a:gd name="connsiteY1637" fmla="*/ 1934126 h 7698972"/>
              <a:gd name="connsiteX1638" fmla="*/ 7381333 w 9791815"/>
              <a:gd name="connsiteY1638" fmla="*/ 1934592 h 7698972"/>
              <a:gd name="connsiteX1639" fmla="*/ 7380859 w 9791815"/>
              <a:gd name="connsiteY1639" fmla="*/ 1935043 h 7698972"/>
              <a:gd name="connsiteX1640" fmla="*/ 7379481 w 9791815"/>
              <a:gd name="connsiteY1640" fmla="*/ 1935043 h 7698972"/>
              <a:gd name="connsiteX1641" fmla="*/ 7379481 w 9791815"/>
              <a:gd name="connsiteY1641" fmla="*/ 1933210 h 7698972"/>
              <a:gd name="connsiteX1642" fmla="*/ 7380859 w 9791815"/>
              <a:gd name="connsiteY1642" fmla="*/ 1930926 h 7698972"/>
              <a:gd name="connsiteX1643" fmla="*/ 7288270 w 9791815"/>
              <a:gd name="connsiteY1643" fmla="*/ 1930461 h 7698972"/>
              <a:gd name="connsiteX1644" fmla="*/ 7289648 w 9791815"/>
              <a:gd name="connsiteY1644" fmla="*/ 1930461 h 7698972"/>
              <a:gd name="connsiteX1645" fmla="*/ 7290101 w 9791815"/>
              <a:gd name="connsiteY1645" fmla="*/ 1930926 h 7698972"/>
              <a:gd name="connsiteX1646" fmla="*/ 7290101 w 9791815"/>
              <a:gd name="connsiteY1646" fmla="*/ 1932294 h 7698972"/>
              <a:gd name="connsiteX1647" fmla="*/ 7289648 w 9791815"/>
              <a:gd name="connsiteY1647" fmla="*/ 1932758 h 7698972"/>
              <a:gd name="connsiteX1648" fmla="*/ 7288743 w 9791815"/>
              <a:gd name="connsiteY1648" fmla="*/ 1932758 h 7698972"/>
              <a:gd name="connsiteX1649" fmla="*/ 7288270 w 9791815"/>
              <a:gd name="connsiteY1649" fmla="*/ 1932294 h 7698972"/>
              <a:gd name="connsiteX1650" fmla="*/ 7287817 w 9791815"/>
              <a:gd name="connsiteY1650" fmla="*/ 1931377 h 7698972"/>
              <a:gd name="connsiteX1651" fmla="*/ 7308911 w 9791815"/>
              <a:gd name="connsiteY1651" fmla="*/ 1929545 h 7698972"/>
              <a:gd name="connsiteX1652" fmla="*/ 7310270 w 9791815"/>
              <a:gd name="connsiteY1652" fmla="*/ 1929545 h 7698972"/>
              <a:gd name="connsiteX1653" fmla="*/ 7313480 w 9791815"/>
              <a:gd name="connsiteY1653" fmla="*/ 1929545 h 7698972"/>
              <a:gd name="connsiteX1654" fmla="*/ 7314406 w 9791815"/>
              <a:gd name="connsiteY1654" fmla="*/ 1930926 h 7698972"/>
              <a:gd name="connsiteX1655" fmla="*/ 7313954 w 9791815"/>
              <a:gd name="connsiteY1655" fmla="*/ 1933210 h 7698972"/>
              <a:gd name="connsiteX1656" fmla="*/ 7312575 w 9791815"/>
              <a:gd name="connsiteY1656" fmla="*/ 1933210 h 7698972"/>
              <a:gd name="connsiteX1657" fmla="*/ 7309817 w 9791815"/>
              <a:gd name="connsiteY1657" fmla="*/ 1932294 h 7698972"/>
              <a:gd name="connsiteX1658" fmla="*/ 7308911 w 9791815"/>
              <a:gd name="connsiteY1658" fmla="*/ 1930926 h 7698972"/>
              <a:gd name="connsiteX1659" fmla="*/ 7327701 w 9791815"/>
              <a:gd name="connsiteY1659" fmla="*/ 1929093 h 7698972"/>
              <a:gd name="connsiteX1660" fmla="*/ 7328154 w 9791815"/>
              <a:gd name="connsiteY1660" fmla="*/ 1930461 h 7698972"/>
              <a:gd name="connsiteX1661" fmla="*/ 7328154 w 9791815"/>
              <a:gd name="connsiteY1661" fmla="*/ 1932294 h 7698972"/>
              <a:gd name="connsiteX1662" fmla="*/ 7326775 w 9791815"/>
              <a:gd name="connsiteY1662" fmla="*/ 1932294 h 7698972"/>
              <a:gd name="connsiteX1663" fmla="*/ 7326322 w 9791815"/>
              <a:gd name="connsiteY1663" fmla="*/ 1931377 h 7698972"/>
              <a:gd name="connsiteX1664" fmla="*/ 7326322 w 9791815"/>
              <a:gd name="connsiteY1664" fmla="*/ 1929545 h 7698972"/>
              <a:gd name="connsiteX1665" fmla="*/ 7350607 w 9791815"/>
              <a:gd name="connsiteY1665" fmla="*/ 1928628 h 7698972"/>
              <a:gd name="connsiteX1666" fmla="*/ 7351986 w 9791815"/>
              <a:gd name="connsiteY1666" fmla="*/ 1929093 h 7698972"/>
              <a:gd name="connsiteX1667" fmla="*/ 7352438 w 9791815"/>
              <a:gd name="connsiteY1667" fmla="*/ 1930461 h 7698972"/>
              <a:gd name="connsiteX1668" fmla="*/ 7352438 w 9791815"/>
              <a:gd name="connsiteY1668" fmla="*/ 1932294 h 7698972"/>
              <a:gd name="connsiteX1669" fmla="*/ 7351986 w 9791815"/>
              <a:gd name="connsiteY1669" fmla="*/ 1932294 h 7698972"/>
              <a:gd name="connsiteX1670" fmla="*/ 7350607 w 9791815"/>
              <a:gd name="connsiteY1670" fmla="*/ 1931377 h 7698972"/>
              <a:gd name="connsiteX1671" fmla="*/ 7349701 w 9791815"/>
              <a:gd name="connsiteY1671" fmla="*/ 1930926 h 7698972"/>
              <a:gd name="connsiteX1672" fmla="*/ 7349701 w 9791815"/>
              <a:gd name="connsiteY1672" fmla="*/ 1929545 h 7698972"/>
              <a:gd name="connsiteX1673" fmla="*/ 7274975 w 9791815"/>
              <a:gd name="connsiteY1673" fmla="*/ 1928628 h 7698972"/>
              <a:gd name="connsiteX1674" fmla="*/ 7276827 w 9791815"/>
              <a:gd name="connsiteY1674" fmla="*/ 1929093 h 7698972"/>
              <a:gd name="connsiteX1675" fmla="*/ 7276827 w 9791815"/>
              <a:gd name="connsiteY1675" fmla="*/ 1930461 h 7698972"/>
              <a:gd name="connsiteX1676" fmla="*/ 7274975 w 9791815"/>
              <a:gd name="connsiteY1676" fmla="*/ 1931377 h 7698972"/>
              <a:gd name="connsiteX1677" fmla="*/ 7273617 w 9791815"/>
              <a:gd name="connsiteY1677" fmla="*/ 1932294 h 7698972"/>
              <a:gd name="connsiteX1678" fmla="*/ 7272238 w 9791815"/>
              <a:gd name="connsiteY1678" fmla="*/ 1931377 h 7698972"/>
              <a:gd name="connsiteX1679" fmla="*/ 7272238 w 9791815"/>
              <a:gd name="connsiteY1679" fmla="*/ 1929545 h 7698972"/>
              <a:gd name="connsiteX1680" fmla="*/ 7273143 w 9791815"/>
              <a:gd name="connsiteY1680" fmla="*/ 1929093 h 7698972"/>
              <a:gd name="connsiteX1681" fmla="*/ 7358859 w 9791815"/>
              <a:gd name="connsiteY1681" fmla="*/ 1927712 h 7698972"/>
              <a:gd name="connsiteX1682" fmla="*/ 7361617 w 9791815"/>
              <a:gd name="connsiteY1682" fmla="*/ 1927712 h 7698972"/>
              <a:gd name="connsiteX1683" fmla="*/ 7361617 w 9791815"/>
              <a:gd name="connsiteY1683" fmla="*/ 1929545 h 7698972"/>
              <a:gd name="connsiteX1684" fmla="*/ 7361164 w 9791815"/>
              <a:gd name="connsiteY1684" fmla="*/ 1930461 h 7698972"/>
              <a:gd name="connsiteX1685" fmla="*/ 7358859 w 9791815"/>
              <a:gd name="connsiteY1685" fmla="*/ 1930461 h 7698972"/>
              <a:gd name="connsiteX1686" fmla="*/ 7357480 w 9791815"/>
              <a:gd name="connsiteY1686" fmla="*/ 1929545 h 7698972"/>
              <a:gd name="connsiteX1687" fmla="*/ 7357480 w 9791815"/>
              <a:gd name="connsiteY1687" fmla="*/ 1928628 h 7698972"/>
              <a:gd name="connsiteX1688" fmla="*/ 7324943 w 9791815"/>
              <a:gd name="connsiteY1688" fmla="*/ 1927712 h 7698972"/>
              <a:gd name="connsiteX1689" fmla="*/ 7325869 w 9791815"/>
              <a:gd name="connsiteY1689" fmla="*/ 1927712 h 7698972"/>
              <a:gd name="connsiteX1690" fmla="*/ 7326322 w 9791815"/>
              <a:gd name="connsiteY1690" fmla="*/ 1928628 h 7698972"/>
              <a:gd name="connsiteX1691" fmla="*/ 7325869 w 9791815"/>
              <a:gd name="connsiteY1691" fmla="*/ 1930461 h 7698972"/>
              <a:gd name="connsiteX1692" fmla="*/ 7324038 w 9791815"/>
              <a:gd name="connsiteY1692" fmla="*/ 1930461 h 7698972"/>
              <a:gd name="connsiteX1693" fmla="*/ 7323112 w 9791815"/>
              <a:gd name="connsiteY1693" fmla="*/ 1929545 h 7698972"/>
              <a:gd name="connsiteX1694" fmla="*/ 7324038 w 9791815"/>
              <a:gd name="connsiteY1694" fmla="*/ 1928628 h 7698972"/>
              <a:gd name="connsiteX1695" fmla="*/ 7317617 w 9791815"/>
              <a:gd name="connsiteY1695" fmla="*/ 1926796 h 7698972"/>
              <a:gd name="connsiteX1696" fmla="*/ 7318996 w 9791815"/>
              <a:gd name="connsiteY1696" fmla="*/ 1927260 h 7698972"/>
              <a:gd name="connsiteX1697" fmla="*/ 7318996 w 9791815"/>
              <a:gd name="connsiteY1697" fmla="*/ 1929093 h 7698972"/>
              <a:gd name="connsiteX1698" fmla="*/ 7318996 w 9791815"/>
              <a:gd name="connsiteY1698" fmla="*/ 1930461 h 7698972"/>
              <a:gd name="connsiteX1699" fmla="*/ 7317617 w 9791815"/>
              <a:gd name="connsiteY1699" fmla="*/ 1930926 h 7698972"/>
              <a:gd name="connsiteX1700" fmla="*/ 7317143 w 9791815"/>
              <a:gd name="connsiteY1700" fmla="*/ 1930926 h 7698972"/>
              <a:gd name="connsiteX1701" fmla="*/ 7317143 w 9791815"/>
              <a:gd name="connsiteY1701" fmla="*/ 1927260 h 7698972"/>
              <a:gd name="connsiteX1702" fmla="*/ 7286438 w 9791815"/>
              <a:gd name="connsiteY1702" fmla="*/ 1926796 h 7698972"/>
              <a:gd name="connsiteX1703" fmla="*/ 7288270 w 9791815"/>
              <a:gd name="connsiteY1703" fmla="*/ 1926796 h 7698972"/>
              <a:gd name="connsiteX1704" fmla="*/ 7288743 w 9791815"/>
              <a:gd name="connsiteY1704" fmla="*/ 1927712 h 7698972"/>
              <a:gd name="connsiteX1705" fmla="*/ 7288270 w 9791815"/>
              <a:gd name="connsiteY1705" fmla="*/ 1928628 h 7698972"/>
              <a:gd name="connsiteX1706" fmla="*/ 7286438 w 9791815"/>
              <a:gd name="connsiteY1706" fmla="*/ 1929545 h 7698972"/>
              <a:gd name="connsiteX1707" fmla="*/ 7285985 w 9791815"/>
              <a:gd name="connsiteY1707" fmla="*/ 1929545 h 7698972"/>
              <a:gd name="connsiteX1708" fmla="*/ 7285059 w 9791815"/>
              <a:gd name="connsiteY1708" fmla="*/ 1927712 h 7698972"/>
              <a:gd name="connsiteX1709" fmla="*/ 7280943 w 9791815"/>
              <a:gd name="connsiteY1709" fmla="*/ 1926796 h 7698972"/>
              <a:gd name="connsiteX1710" fmla="*/ 7282775 w 9791815"/>
              <a:gd name="connsiteY1710" fmla="*/ 1926796 h 7698972"/>
              <a:gd name="connsiteX1711" fmla="*/ 7284154 w 9791815"/>
              <a:gd name="connsiteY1711" fmla="*/ 1927712 h 7698972"/>
              <a:gd name="connsiteX1712" fmla="*/ 7283227 w 9791815"/>
              <a:gd name="connsiteY1712" fmla="*/ 1929093 h 7698972"/>
              <a:gd name="connsiteX1713" fmla="*/ 7282322 w 9791815"/>
              <a:gd name="connsiteY1713" fmla="*/ 1929545 h 7698972"/>
              <a:gd name="connsiteX1714" fmla="*/ 7280943 w 9791815"/>
              <a:gd name="connsiteY1714" fmla="*/ 1929545 h 7698972"/>
              <a:gd name="connsiteX1715" fmla="*/ 7279564 w 9791815"/>
              <a:gd name="connsiteY1715" fmla="*/ 1928628 h 7698972"/>
              <a:gd name="connsiteX1716" fmla="*/ 7280490 w 9791815"/>
              <a:gd name="connsiteY1716" fmla="*/ 1927712 h 7698972"/>
              <a:gd name="connsiteX1717" fmla="*/ 7260322 w 9791815"/>
              <a:gd name="connsiteY1717" fmla="*/ 1926796 h 7698972"/>
              <a:gd name="connsiteX1718" fmla="*/ 7262153 w 9791815"/>
              <a:gd name="connsiteY1718" fmla="*/ 1926796 h 7698972"/>
              <a:gd name="connsiteX1719" fmla="*/ 7264891 w 9791815"/>
              <a:gd name="connsiteY1719" fmla="*/ 1927260 h 7698972"/>
              <a:gd name="connsiteX1720" fmla="*/ 7265817 w 9791815"/>
              <a:gd name="connsiteY1720" fmla="*/ 1928628 h 7698972"/>
              <a:gd name="connsiteX1721" fmla="*/ 7264438 w 9791815"/>
              <a:gd name="connsiteY1721" fmla="*/ 1930461 h 7698972"/>
              <a:gd name="connsiteX1722" fmla="*/ 7263059 w 9791815"/>
              <a:gd name="connsiteY1722" fmla="*/ 1931377 h 7698972"/>
              <a:gd name="connsiteX1723" fmla="*/ 7263985 w 9791815"/>
              <a:gd name="connsiteY1723" fmla="*/ 1934592 h 7698972"/>
              <a:gd name="connsiteX1724" fmla="*/ 7262153 w 9791815"/>
              <a:gd name="connsiteY1724" fmla="*/ 1935959 h 7698972"/>
              <a:gd name="connsiteX1725" fmla="*/ 7261227 w 9791815"/>
              <a:gd name="connsiteY1725" fmla="*/ 1938709 h 7698972"/>
              <a:gd name="connsiteX1726" fmla="*/ 7262606 w 9791815"/>
              <a:gd name="connsiteY1726" fmla="*/ 1940089 h 7698972"/>
              <a:gd name="connsiteX1727" fmla="*/ 7266743 w 9791815"/>
              <a:gd name="connsiteY1727" fmla="*/ 1941922 h 7698972"/>
              <a:gd name="connsiteX1728" fmla="*/ 7268574 w 9791815"/>
              <a:gd name="connsiteY1728" fmla="*/ 1943755 h 7698972"/>
              <a:gd name="connsiteX1729" fmla="*/ 7267648 w 9791815"/>
              <a:gd name="connsiteY1729" fmla="*/ 1945123 h 7698972"/>
              <a:gd name="connsiteX1730" fmla="*/ 7264438 w 9791815"/>
              <a:gd name="connsiteY1730" fmla="*/ 1945123 h 7698972"/>
              <a:gd name="connsiteX1731" fmla="*/ 7263985 w 9791815"/>
              <a:gd name="connsiteY1731" fmla="*/ 1946039 h 7698972"/>
              <a:gd name="connsiteX1732" fmla="*/ 7264438 w 9791815"/>
              <a:gd name="connsiteY1732" fmla="*/ 1948788 h 7698972"/>
              <a:gd name="connsiteX1733" fmla="*/ 7266743 w 9791815"/>
              <a:gd name="connsiteY1733" fmla="*/ 1951073 h 7698972"/>
              <a:gd name="connsiteX1734" fmla="*/ 7266269 w 9791815"/>
              <a:gd name="connsiteY1734" fmla="*/ 1953371 h 7698972"/>
              <a:gd name="connsiteX1735" fmla="*/ 7264438 w 9791815"/>
              <a:gd name="connsiteY1735" fmla="*/ 1956119 h 7698972"/>
              <a:gd name="connsiteX1736" fmla="*/ 7264438 w 9791815"/>
              <a:gd name="connsiteY1736" fmla="*/ 1958404 h 7698972"/>
              <a:gd name="connsiteX1737" fmla="*/ 7264891 w 9791815"/>
              <a:gd name="connsiteY1737" fmla="*/ 1960701 h 7698972"/>
              <a:gd name="connsiteX1738" fmla="*/ 7267648 w 9791815"/>
              <a:gd name="connsiteY1738" fmla="*/ 1963451 h 7698972"/>
              <a:gd name="connsiteX1739" fmla="*/ 7269480 w 9791815"/>
              <a:gd name="connsiteY1739" fmla="*/ 1963451 h 7698972"/>
              <a:gd name="connsiteX1740" fmla="*/ 7270406 w 9791815"/>
              <a:gd name="connsiteY1740" fmla="*/ 1965283 h 7698972"/>
              <a:gd name="connsiteX1741" fmla="*/ 7270406 w 9791815"/>
              <a:gd name="connsiteY1741" fmla="*/ 1966200 h 7698972"/>
              <a:gd name="connsiteX1742" fmla="*/ 7272238 w 9791815"/>
              <a:gd name="connsiteY1742" fmla="*/ 1967116 h 7698972"/>
              <a:gd name="connsiteX1743" fmla="*/ 7272238 w 9791815"/>
              <a:gd name="connsiteY1743" fmla="*/ 1967567 h 7698972"/>
              <a:gd name="connsiteX1744" fmla="*/ 7271312 w 9791815"/>
              <a:gd name="connsiteY1744" fmla="*/ 1968032 h 7698972"/>
              <a:gd name="connsiteX1745" fmla="*/ 7270406 w 9791815"/>
              <a:gd name="connsiteY1745" fmla="*/ 1968032 h 7698972"/>
              <a:gd name="connsiteX1746" fmla="*/ 7269933 w 9791815"/>
              <a:gd name="connsiteY1746" fmla="*/ 1969400 h 7698972"/>
              <a:gd name="connsiteX1747" fmla="*/ 7270406 w 9791815"/>
              <a:gd name="connsiteY1747" fmla="*/ 1971233 h 7698972"/>
              <a:gd name="connsiteX1748" fmla="*/ 7268574 w 9791815"/>
              <a:gd name="connsiteY1748" fmla="*/ 1972614 h 7698972"/>
              <a:gd name="connsiteX1749" fmla="*/ 7267648 w 9791815"/>
              <a:gd name="connsiteY1749" fmla="*/ 1973066 h 7698972"/>
              <a:gd name="connsiteX1750" fmla="*/ 7266743 w 9791815"/>
              <a:gd name="connsiteY1750" fmla="*/ 1975364 h 7698972"/>
              <a:gd name="connsiteX1751" fmla="*/ 7267648 w 9791815"/>
              <a:gd name="connsiteY1751" fmla="*/ 1976731 h 7698972"/>
              <a:gd name="connsiteX1752" fmla="*/ 7268101 w 9791815"/>
              <a:gd name="connsiteY1752" fmla="*/ 1978113 h 7698972"/>
              <a:gd name="connsiteX1753" fmla="*/ 7268574 w 9791815"/>
              <a:gd name="connsiteY1753" fmla="*/ 1978564 h 7698972"/>
              <a:gd name="connsiteX1754" fmla="*/ 7268101 w 9791815"/>
              <a:gd name="connsiteY1754" fmla="*/ 1979029 h 7698972"/>
              <a:gd name="connsiteX1755" fmla="*/ 7266269 w 9791815"/>
              <a:gd name="connsiteY1755" fmla="*/ 1979029 h 7698972"/>
              <a:gd name="connsiteX1756" fmla="*/ 7264891 w 9791815"/>
              <a:gd name="connsiteY1756" fmla="*/ 1979932 h 7698972"/>
              <a:gd name="connsiteX1757" fmla="*/ 7264438 w 9791815"/>
              <a:gd name="connsiteY1757" fmla="*/ 1980397 h 7698972"/>
              <a:gd name="connsiteX1758" fmla="*/ 7264438 w 9791815"/>
              <a:gd name="connsiteY1758" fmla="*/ 1981765 h 7698972"/>
              <a:gd name="connsiteX1759" fmla="*/ 7264438 w 9791815"/>
              <a:gd name="connsiteY1759" fmla="*/ 1983597 h 7698972"/>
              <a:gd name="connsiteX1760" fmla="*/ 7264891 w 9791815"/>
              <a:gd name="connsiteY1760" fmla="*/ 1984514 h 7698972"/>
              <a:gd name="connsiteX1761" fmla="*/ 7266743 w 9791815"/>
              <a:gd name="connsiteY1761" fmla="*/ 1985430 h 7698972"/>
              <a:gd name="connsiteX1762" fmla="*/ 7268574 w 9791815"/>
              <a:gd name="connsiteY1762" fmla="*/ 1984514 h 7698972"/>
              <a:gd name="connsiteX1763" fmla="*/ 7271312 w 9791815"/>
              <a:gd name="connsiteY1763" fmla="*/ 1982681 h 7698972"/>
              <a:gd name="connsiteX1764" fmla="*/ 7272238 w 9791815"/>
              <a:gd name="connsiteY1764" fmla="*/ 1982681 h 7698972"/>
              <a:gd name="connsiteX1765" fmla="*/ 7273143 w 9791815"/>
              <a:gd name="connsiteY1765" fmla="*/ 1984062 h 7698972"/>
              <a:gd name="connsiteX1766" fmla="*/ 7273143 w 9791815"/>
              <a:gd name="connsiteY1766" fmla="*/ 1987263 h 7698972"/>
              <a:gd name="connsiteX1767" fmla="*/ 7271312 w 9791815"/>
              <a:gd name="connsiteY1767" fmla="*/ 1987728 h 7698972"/>
              <a:gd name="connsiteX1768" fmla="*/ 7268574 w 9791815"/>
              <a:gd name="connsiteY1768" fmla="*/ 1988180 h 7698972"/>
              <a:gd name="connsiteX1769" fmla="*/ 7266269 w 9791815"/>
              <a:gd name="connsiteY1769" fmla="*/ 1988180 h 7698972"/>
              <a:gd name="connsiteX1770" fmla="*/ 7264891 w 9791815"/>
              <a:gd name="connsiteY1770" fmla="*/ 1988180 h 7698972"/>
              <a:gd name="connsiteX1771" fmla="*/ 7264438 w 9791815"/>
              <a:gd name="connsiteY1771" fmla="*/ 1989096 h 7698972"/>
              <a:gd name="connsiteX1772" fmla="*/ 7263059 w 9791815"/>
              <a:gd name="connsiteY1772" fmla="*/ 1989560 h 7698972"/>
              <a:gd name="connsiteX1773" fmla="*/ 7262606 w 9791815"/>
              <a:gd name="connsiteY1773" fmla="*/ 1989096 h 7698972"/>
              <a:gd name="connsiteX1774" fmla="*/ 7262153 w 9791815"/>
              <a:gd name="connsiteY1774" fmla="*/ 1985895 h 7698972"/>
              <a:gd name="connsiteX1775" fmla="*/ 7262153 w 9791815"/>
              <a:gd name="connsiteY1775" fmla="*/ 1984062 h 7698972"/>
              <a:gd name="connsiteX1776" fmla="*/ 7260322 w 9791815"/>
              <a:gd name="connsiteY1776" fmla="*/ 1982681 h 7698972"/>
              <a:gd name="connsiteX1777" fmla="*/ 7257111 w 9791815"/>
              <a:gd name="connsiteY1777" fmla="*/ 1983597 h 7698972"/>
              <a:gd name="connsiteX1778" fmla="*/ 7256659 w 9791815"/>
              <a:gd name="connsiteY1778" fmla="*/ 1982229 h 7698972"/>
              <a:gd name="connsiteX1779" fmla="*/ 7257111 w 9791815"/>
              <a:gd name="connsiteY1779" fmla="*/ 1980848 h 7698972"/>
              <a:gd name="connsiteX1780" fmla="*/ 7260322 w 9791815"/>
              <a:gd name="connsiteY1780" fmla="*/ 1980848 h 7698972"/>
              <a:gd name="connsiteX1781" fmla="*/ 7260322 w 9791815"/>
              <a:gd name="connsiteY1781" fmla="*/ 1980397 h 7698972"/>
              <a:gd name="connsiteX1782" fmla="*/ 7258490 w 9791815"/>
              <a:gd name="connsiteY1782" fmla="*/ 1979932 h 7698972"/>
              <a:gd name="connsiteX1783" fmla="*/ 7257111 w 9791815"/>
              <a:gd name="connsiteY1783" fmla="*/ 1979029 h 7698972"/>
              <a:gd name="connsiteX1784" fmla="*/ 7257564 w 9791815"/>
              <a:gd name="connsiteY1784" fmla="*/ 1978113 h 7698972"/>
              <a:gd name="connsiteX1785" fmla="*/ 7260322 w 9791815"/>
              <a:gd name="connsiteY1785" fmla="*/ 1979029 h 7698972"/>
              <a:gd name="connsiteX1786" fmla="*/ 7260775 w 9791815"/>
              <a:gd name="connsiteY1786" fmla="*/ 1979029 h 7698972"/>
              <a:gd name="connsiteX1787" fmla="*/ 7261227 w 9791815"/>
              <a:gd name="connsiteY1787" fmla="*/ 1978113 h 7698972"/>
              <a:gd name="connsiteX1788" fmla="*/ 7262153 w 9791815"/>
              <a:gd name="connsiteY1788" fmla="*/ 1974447 h 7698972"/>
              <a:gd name="connsiteX1789" fmla="*/ 7261227 w 9791815"/>
              <a:gd name="connsiteY1789" fmla="*/ 1973531 h 7698972"/>
              <a:gd name="connsiteX1790" fmla="*/ 7259396 w 9791815"/>
              <a:gd name="connsiteY1790" fmla="*/ 1972614 h 7698972"/>
              <a:gd name="connsiteX1791" fmla="*/ 7260322 w 9791815"/>
              <a:gd name="connsiteY1791" fmla="*/ 1969865 h 7698972"/>
              <a:gd name="connsiteX1792" fmla="*/ 7261227 w 9791815"/>
              <a:gd name="connsiteY1792" fmla="*/ 1969865 h 7698972"/>
              <a:gd name="connsiteX1793" fmla="*/ 7262606 w 9791815"/>
              <a:gd name="connsiteY1793" fmla="*/ 1971698 h 7698972"/>
              <a:gd name="connsiteX1794" fmla="*/ 7265817 w 9791815"/>
              <a:gd name="connsiteY1794" fmla="*/ 1969865 h 7698972"/>
              <a:gd name="connsiteX1795" fmla="*/ 7266269 w 9791815"/>
              <a:gd name="connsiteY1795" fmla="*/ 1968949 h 7698972"/>
              <a:gd name="connsiteX1796" fmla="*/ 7266269 w 9791815"/>
              <a:gd name="connsiteY1796" fmla="*/ 1967116 h 7698972"/>
              <a:gd name="connsiteX1797" fmla="*/ 7264438 w 9791815"/>
              <a:gd name="connsiteY1797" fmla="*/ 1965283 h 7698972"/>
              <a:gd name="connsiteX1798" fmla="*/ 7262606 w 9791815"/>
              <a:gd name="connsiteY1798" fmla="*/ 1964367 h 7698972"/>
              <a:gd name="connsiteX1799" fmla="*/ 7262606 w 9791815"/>
              <a:gd name="connsiteY1799" fmla="*/ 1965283 h 7698972"/>
              <a:gd name="connsiteX1800" fmla="*/ 7262606 w 9791815"/>
              <a:gd name="connsiteY1800" fmla="*/ 1966200 h 7698972"/>
              <a:gd name="connsiteX1801" fmla="*/ 7263985 w 9791815"/>
              <a:gd name="connsiteY1801" fmla="*/ 1967567 h 7698972"/>
              <a:gd name="connsiteX1802" fmla="*/ 7262606 w 9791815"/>
              <a:gd name="connsiteY1802" fmla="*/ 1968032 h 7698972"/>
              <a:gd name="connsiteX1803" fmla="*/ 7260775 w 9791815"/>
              <a:gd name="connsiteY1803" fmla="*/ 1967116 h 7698972"/>
              <a:gd name="connsiteX1804" fmla="*/ 7260322 w 9791815"/>
              <a:gd name="connsiteY1804" fmla="*/ 1967567 h 7698972"/>
              <a:gd name="connsiteX1805" fmla="*/ 7258943 w 9791815"/>
              <a:gd name="connsiteY1805" fmla="*/ 1968949 h 7698972"/>
              <a:gd name="connsiteX1806" fmla="*/ 7257111 w 9791815"/>
              <a:gd name="connsiteY1806" fmla="*/ 1968949 h 7698972"/>
              <a:gd name="connsiteX1807" fmla="*/ 7257564 w 9791815"/>
              <a:gd name="connsiteY1807" fmla="*/ 1967116 h 7698972"/>
              <a:gd name="connsiteX1808" fmla="*/ 7258490 w 9791815"/>
              <a:gd name="connsiteY1808" fmla="*/ 1964367 h 7698972"/>
              <a:gd name="connsiteX1809" fmla="*/ 7258490 w 9791815"/>
              <a:gd name="connsiteY1809" fmla="*/ 1961618 h 7698972"/>
              <a:gd name="connsiteX1810" fmla="*/ 7258943 w 9791815"/>
              <a:gd name="connsiteY1810" fmla="*/ 1956571 h 7698972"/>
              <a:gd name="connsiteX1811" fmla="*/ 7260322 w 9791815"/>
              <a:gd name="connsiteY1811" fmla="*/ 1953371 h 7698972"/>
              <a:gd name="connsiteX1812" fmla="*/ 7258490 w 9791815"/>
              <a:gd name="connsiteY1812" fmla="*/ 1951073 h 7698972"/>
              <a:gd name="connsiteX1813" fmla="*/ 7257111 w 9791815"/>
              <a:gd name="connsiteY1813" fmla="*/ 1948788 h 7698972"/>
              <a:gd name="connsiteX1814" fmla="*/ 7257111 w 9791815"/>
              <a:gd name="connsiteY1814" fmla="*/ 1946956 h 7698972"/>
              <a:gd name="connsiteX1815" fmla="*/ 7258490 w 9791815"/>
              <a:gd name="connsiteY1815" fmla="*/ 1945588 h 7698972"/>
              <a:gd name="connsiteX1816" fmla="*/ 7258490 w 9791815"/>
              <a:gd name="connsiteY1816" fmla="*/ 1942374 h 7698972"/>
              <a:gd name="connsiteX1817" fmla="*/ 7257564 w 9791815"/>
              <a:gd name="connsiteY1817" fmla="*/ 1939625 h 7698972"/>
              <a:gd name="connsiteX1818" fmla="*/ 7257111 w 9791815"/>
              <a:gd name="connsiteY1818" fmla="*/ 1937792 h 7698972"/>
              <a:gd name="connsiteX1819" fmla="*/ 7257564 w 9791815"/>
              <a:gd name="connsiteY1819" fmla="*/ 1934592 h 7698972"/>
              <a:gd name="connsiteX1820" fmla="*/ 7258943 w 9791815"/>
              <a:gd name="connsiteY1820" fmla="*/ 1932758 h 7698972"/>
              <a:gd name="connsiteX1821" fmla="*/ 7260322 w 9791815"/>
              <a:gd name="connsiteY1821" fmla="*/ 1930461 h 7698972"/>
              <a:gd name="connsiteX1822" fmla="*/ 7260322 w 9791815"/>
              <a:gd name="connsiteY1822" fmla="*/ 1928628 h 7698972"/>
              <a:gd name="connsiteX1823" fmla="*/ 7363449 w 9791815"/>
              <a:gd name="connsiteY1823" fmla="*/ 1925428 h 7698972"/>
              <a:gd name="connsiteX1824" fmla="*/ 7365280 w 9791815"/>
              <a:gd name="connsiteY1824" fmla="*/ 1925428 h 7698972"/>
              <a:gd name="connsiteX1825" fmla="*/ 7365280 w 9791815"/>
              <a:gd name="connsiteY1825" fmla="*/ 1926796 h 7698972"/>
              <a:gd name="connsiteX1826" fmla="*/ 7364827 w 9791815"/>
              <a:gd name="connsiteY1826" fmla="*/ 1928628 h 7698972"/>
              <a:gd name="connsiteX1827" fmla="*/ 7363449 w 9791815"/>
              <a:gd name="connsiteY1827" fmla="*/ 1929093 h 7698972"/>
              <a:gd name="connsiteX1828" fmla="*/ 7362996 w 9791815"/>
              <a:gd name="connsiteY1828" fmla="*/ 1928628 h 7698972"/>
              <a:gd name="connsiteX1829" fmla="*/ 7362996 w 9791815"/>
              <a:gd name="connsiteY1829" fmla="*/ 1926796 h 7698972"/>
              <a:gd name="connsiteX1830" fmla="*/ 7341449 w 9791815"/>
              <a:gd name="connsiteY1830" fmla="*/ 1925428 h 7698972"/>
              <a:gd name="connsiteX1831" fmla="*/ 7342827 w 9791815"/>
              <a:gd name="connsiteY1831" fmla="*/ 1925428 h 7698972"/>
              <a:gd name="connsiteX1832" fmla="*/ 7343280 w 9791815"/>
              <a:gd name="connsiteY1832" fmla="*/ 1925879 h 7698972"/>
              <a:gd name="connsiteX1833" fmla="*/ 7342827 w 9791815"/>
              <a:gd name="connsiteY1833" fmla="*/ 1927712 h 7698972"/>
              <a:gd name="connsiteX1834" fmla="*/ 7342354 w 9791815"/>
              <a:gd name="connsiteY1834" fmla="*/ 1927712 h 7698972"/>
              <a:gd name="connsiteX1835" fmla="*/ 7341449 w 9791815"/>
              <a:gd name="connsiteY1835" fmla="*/ 1927712 h 7698972"/>
              <a:gd name="connsiteX1836" fmla="*/ 7340996 w 9791815"/>
              <a:gd name="connsiteY1836" fmla="*/ 1927712 h 7698972"/>
              <a:gd name="connsiteX1837" fmla="*/ 7340996 w 9791815"/>
              <a:gd name="connsiteY1837" fmla="*/ 1926796 h 7698972"/>
              <a:gd name="connsiteX1838" fmla="*/ 7322186 w 9791815"/>
              <a:gd name="connsiteY1838" fmla="*/ 1925428 h 7698972"/>
              <a:gd name="connsiteX1839" fmla="*/ 7323112 w 9791815"/>
              <a:gd name="connsiteY1839" fmla="*/ 1925428 h 7698972"/>
              <a:gd name="connsiteX1840" fmla="*/ 7324038 w 9791815"/>
              <a:gd name="connsiteY1840" fmla="*/ 1926796 h 7698972"/>
              <a:gd name="connsiteX1841" fmla="*/ 7322659 w 9791815"/>
              <a:gd name="connsiteY1841" fmla="*/ 1927712 h 7698972"/>
              <a:gd name="connsiteX1842" fmla="*/ 7321280 w 9791815"/>
              <a:gd name="connsiteY1842" fmla="*/ 1928628 h 7698972"/>
              <a:gd name="connsiteX1843" fmla="*/ 7320827 w 9791815"/>
              <a:gd name="connsiteY1843" fmla="*/ 1927712 h 7698972"/>
              <a:gd name="connsiteX1844" fmla="*/ 7294238 w 9791815"/>
              <a:gd name="connsiteY1844" fmla="*/ 1925428 h 7698972"/>
              <a:gd name="connsiteX1845" fmla="*/ 7295143 w 9791815"/>
              <a:gd name="connsiteY1845" fmla="*/ 1926796 h 7698972"/>
              <a:gd name="connsiteX1846" fmla="*/ 7296996 w 9791815"/>
              <a:gd name="connsiteY1846" fmla="*/ 1929093 h 7698972"/>
              <a:gd name="connsiteX1847" fmla="*/ 7295617 w 9791815"/>
              <a:gd name="connsiteY1847" fmla="*/ 1930461 h 7698972"/>
              <a:gd name="connsiteX1848" fmla="*/ 7294238 w 9791815"/>
              <a:gd name="connsiteY1848" fmla="*/ 1930461 h 7698972"/>
              <a:gd name="connsiteX1849" fmla="*/ 7292406 w 9791815"/>
              <a:gd name="connsiteY1849" fmla="*/ 1929093 h 7698972"/>
              <a:gd name="connsiteX1850" fmla="*/ 7291480 w 9791815"/>
              <a:gd name="connsiteY1850" fmla="*/ 1928628 h 7698972"/>
              <a:gd name="connsiteX1851" fmla="*/ 7291480 w 9791815"/>
              <a:gd name="connsiteY1851" fmla="*/ 1926796 h 7698972"/>
              <a:gd name="connsiteX1852" fmla="*/ 9349557 w 9791815"/>
              <a:gd name="connsiteY1852" fmla="*/ 1925216 h 7698972"/>
              <a:gd name="connsiteX1853" fmla="*/ 9349502 w 9791815"/>
              <a:gd name="connsiteY1853" fmla="*/ 1925221 h 7698972"/>
              <a:gd name="connsiteX1854" fmla="*/ 9337127 w 9791815"/>
              <a:gd name="connsiteY1854" fmla="*/ 1933917 h 7698972"/>
              <a:gd name="connsiteX1855" fmla="*/ 9335747 w 9791815"/>
              <a:gd name="connsiteY1855" fmla="*/ 1949969 h 7698972"/>
              <a:gd name="connsiteX1856" fmla="*/ 9346294 w 9791815"/>
              <a:gd name="connsiteY1856" fmla="*/ 1996245 h 7698972"/>
              <a:gd name="connsiteX1857" fmla="*/ 9348122 w 9791815"/>
              <a:gd name="connsiteY1857" fmla="*/ 2021909 h 7698972"/>
              <a:gd name="connsiteX1858" fmla="*/ 9347665 w 9791815"/>
              <a:gd name="connsiteY1858" fmla="*/ 2046211 h 7698972"/>
              <a:gd name="connsiteX1859" fmla="*/ 9323829 w 9791815"/>
              <a:gd name="connsiteY1859" fmla="*/ 2188727 h 7698972"/>
              <a:gd name="connsiteX1860" fmla="*/ 9322001 w 9791815"/>
              <a:gd name="connsiteY1860" fmla="*/ 2214861 h 7698972"/>
              <a:gd name="connsiteX1861" fmla="*/ 9324286 w 9791815"/>
              <a:gd name="connsiteY1861" fmla="*/ 2235026 h 7698972"/>
              <a:gd name="connsiteX1862" fmla="*/ 9329788 w 9791815"/>
              <a:gd name="connsiteY1862" fmla="*/ 2252888 h 7698972"/>
              <a:gd name="connsiteX1863" fmla="*/ 9336670 w 9791815"/>
              <a:gd name="connsiteY1863" fmla="*/ 2267553 h 7698972"/>
              <a:gd name="connsiteX1864" fmla="*/ 9344914 w 9791815"/>
              <a:gd name="connsiteY1864" fmla="*/ 2298717 h 7698972"/>
              <a:gd name="connsiteX1865" fmla="*/ 9322001 w 9791815"/>
              <a:gd name="connsiteY1865" fmla="*/ 2312019 h 7698972"/>
              <a:gd name="connsiteX1866" fmla="*/ 9320164 w 9791815"/>
              <a:gd name="connsiteY1866" fmla="*/ 2323018 h 7698972"/>
              <a:gd name="connsiteX1867" fmla="*/ 9321078 w 9791815"/>
              <a:gd name="connsiteY1867" fmla="*/ 2338130 h 7698972"/>
              <a:gd name="connsiteX1868" fmla="*/ 9360963 w 9791815"/>
              <a:gd name="connsiteY1868" fmla="*/ 2403207 h 7698972"/>
              <a:gd name="connsiteX1869" fmla="*/ 9387997 w 9791815"/>
              <a:gd name="connsiteY1869" fmla="*/ 2465535 h 7698972"/>
              <a:gd name="connsiteX1870" fmla="*/ 9396251 w 9791815"/>
              <a:gd name="connsiteY1870" fmla="*/ 2492562 h 7698972"/>
              <a:gd name="connsiteX1871" fmla="*/ 9397165 w 9791815"/>
              <a:gd name="connsiteY1871" fmla="*/ 2510894 h 7698972"/>
              <a:gd name="connsiteX1872" fmla="*/ 9390291 w 9791815"/>
              <a:gd name="connsiteY1872" fmla="*/ 2524642 h 7698972"/>
              <a:gd name="connsiteX1873" fmla="*/ 9382961 w 9791815"/>
              <a:gd name="connsiteY1873" fmla="*/ 2546641 h 7698972"/>
              <a:gd name="connsiteX1874" fmla="*/ 9379754 w 9791815"/>
              <a:gd name="connsiteY1874" fmla="*/ 2591553 h 7698972"/>
              <a:gd name="connsiteX1875" fmla="*/ 9390291 w 9791815"/>
              <a:gd name="connsiteY1875" fmla="*/ 2616301 h 7698972"/>
              <a:gd name="connsiteX1876" fmla="*/ 9390535 w 9791815"/>
              <a:gd name="connsiteY1876" fmla="*/ 2616540 h 7698972"/>
              <a:gd name="connsiteX1877" fmla="*/ 9380058 w 9791815"/>
              <a:gd name="connsiteY1877" fmla="*/ 2591977 h 7698972"/>
              <a:gd name="connsiteX1878" fmla="*/ 9383267 w 9791815"/>
              <a:gd name="connsiteY1878" fmla="*/ 2547058 h 7698972"/>
              <a:gd name="connsiteX1879" fmla="*/ 9390613 w 9791815"/>
              <a:gd name="connsiteY1879" fmla="*/ 2525058 h 7698972"/>
              <a:gd name="connsiteX1880" fmla="*/ 9397495 w 9791815"/>
              <a:gd name="connsiteY1880" fmla="*/ 2511315 h 7698972"/>
              <a:gd name="connsiteX1881" fmla="*/ 9396565 w 9791815"/>
              <a:gd name="connsiteY1881" fmla="*/ 2492982 h 7698972"/>
              <a:gd name="connsiteX1882" fmla="*/ 9388311 w 9791815"/>
              <a:gd name="connsiteY1882" fmla="*/ 2465922 h 7698972"/>
              <a:gd name="connsiteX1883" fmla="*/ 9361272 w 9791815"/>
              <a:gd name="connsiteY1883" fmla="*/ 2403592 h 7698972"/>
              <a:gd name="connsiteX1884" fmla="*/ 9321375 w 9791815"/>
              <a:gd name="connsiteY1884" fmla="*/ 2338518 h 7698972"/>
              <a:gd name="connsiteX1885" fmla="*/ 9320468 w 9791815"/>
              <a:gd name="connsiteY1885" fmla="*/ 2323379 h 7698972"/>
              <a:gd name="connsiteX1886" fmla="*/ 9322305 w 9791815"/>
              <a:gd name="connsiteY1886" fmla="*/ 2312380 h 7698972"/>
              <a:gd name="connsiteX1887" fmla="*/ 9345229 w 9791815"/>
              <a:gd name="connsiteY1887" fmla="*/ 2299087 h 7698972"/>
              <a:gd name="connsiteX1888" fmla="*/ 9370432 w 9791815"/>
              <a:gd name="connsiteY1888" fmla="*/ 2305047 h 7698972"/>
              <a:gd name="connsiteX1889" fmla="*/ 9382825 w 9791815"/>
              <a:gd name="connsiteY1889" fmla="*/ 2314674 h 7698972"/>
              <a:gd name="connsiteX1890" fmla="*/ 9527645 w 9791815"/>
              <a:gd name="connsiteY1890" fmla="*/ 2470008 h 7698972"/>
              <a:gd name="connsiteX1891" fmla="*/ 9527483 w 9791815"/>
              <a:gd name="connsiteY1891" fmla="*/ 2469607 h 7698972"/>
              <a:gd name="connsiteX1892" fmla="*/ 9382721 w 9791815"/>
              <a:gd name="connsiteY1892" fmla="*/ 2314225 h 7698972"/>
              <a:gd name="connsiteX1893" fmla="*/ 9370357 w 9791815"/>
              <a:gd name="connsiteY1893" fmla="*/ 2304595 h 7698972"/>
              <a:gd name="connsiteX1894" fmla="*/ 9345161 w 9791815"/>
              <a:gd name="connsiteY1894" fmla="*/ 2298641 h 7698972"/>
              <a:gd name="connsiteX1895" fmla="*/ 9336911 w 9791815"/>
              <a:gd name="connsiteY1895" fmla="*/ 2267473 h 7698972"/>
              <a:gd name="connsiteX1896" fmla="*/ 9330042 w 9791815"/>
              <a:gd name="connsiteY1896" fmla="*/ 2252801 h 7698972"/>
              <a:gd name="connsiteX1897" fmla="*/ 9324546 w 9791815"/>
              <a:gd name="connsiteY1897" fmla="*/ 2234924 h 7698972"/>
              <a:gd name="connsiteX1898" fmla="*/ 9322252 w 9791815"/>
              <a:gd name="connsiteY1898" fmla="*/ 2214753 h 7698972"/>
              <a:gd name="connsiteX1899" fmla="*/ 9324086 w 9791815"/>
              <a:gd name="connsiteY1899" fmla="*/ 2188628 h 7698972"/>
              <a:gd name="connsiteX1900" fmla="*/ 9347909 w 9791815"/>
              <a:gd name="connsiteY1900" fmla="*/ 2046081 h 7698972"/>
              <a:gd name="connsiteX1901" fmla="*/ 9348369 w 9791815"/>
              <a:gd name="connsiteY1901" fmla="*/ 2021793 h 7698972"/>
              <a:gd name="connsiteX1902" fmla="*/ 9346535 w 9791815"/>
              <a:gd name="connsiteY1902" fmla="*/ 1996124 h 7698972"/>
              <a:gd name="connsiteX1903" fmla="*/ 9335997 w 9791815"/>
              <a:gd name="connsiteY1903" fmla="*/ 1949828 h 7698972"/>
              <a:gd name="connsiteX1904" fmla="*/ 9337371 w 9791815"/>
              <a:gd name="connsiteY1904" fmla="*/ 1933789 h 7698972"/>
              <a:gd name="connsiteX1905" fmla="*/ 7359312 w 9791815"/>
              <a:gd name="connsiteY1905" fmla="*/ 1924963 h 7698972"/>
              <a:gd name="connsiteX1906" fmla="*/ 7360691 w 9791815"/>
              <a:gd name="connsiteY1906" fmla="*/ 1924963 h 7698972"/>
              <a:gd name="connsiteX1907" fmla="*/ 7361617 w 9791815"/>
              <a:gd name="connsiteY1907" fmla="*/ 1925428 h 7698972"/>
              <a:gd name="connsiteX1908" fmla="*/ 7362523 w 9791815"/>
              <a:gd name="connsiteY1908" fmla="*/ 1925879 h 7698972"/>
              <a:gd name="connsiteX1909" fmla="*/ 7361617 w 9791815"/>
              <a:gd name="connsiteY1909" fmla="*/ 1925879 h 7698972"/>
              <a:gd name="connsiteX1910" fmla="*/ 7361617 w 9791815"/>
              <a:gd name="connsiteY1910" fmla="*/ 1926796 h 7698972"/>
              <a:gd name="connsiteX1911" fmla="*/ 7360691 w 9791815"/>
              <a:gd name="connsiteY1911" fmla="*/ 1926796 h 7698972"/>
              <a:gd name="connsiteX1912" fmla="*/ 7359312 w 9791815"/>
              <a:gd name="connsiteY1912" fmla="*/ 1925879 h 7698972"/>
              <a:gd name="connsiteX1913" fmla="*/ 7346943 w 9791815"/>
              <a:gd name="connsiteY1913" fmla="*/ 1924963 h 7698972"/>
              <a:gd name="connsiteX1914" fmla="*/ 7348775 w 9791815"/>
              <a:gd name="connsiteY1914" fmla="*/ 1924963 h 7698972"/>
              <a:gd name="connsiteX1915" fmla="*/ 7348775 w 9791815"/>
              <a:gd name="connsiteY1915" fmla="*/ 1925879 h 7698972"/>
              <a:gd name="connsiteX1916" fmla="*/ 7348775 w 9791815"/>
              <a:gd name="connsiteY1916" fmla="*/ 1926796 h 7698972"/>
              <a:gd name="connsiteX1917" fmla="*/ 7346943 w 9791815"/>
              <a:gd name="connsiteY1917" fmla="*/ 1927260 h 7698972"/>
              <a:gd name="connsiteX1918" fmla="*/ 7346038 w 9791815"/>
              <a:gd name="connsiteY1918" fmla="*/ 1927712 h 7698972"/>
              <a:gd name="connsiteX1919" fmla="*/ 7345112 w 9791815"/>
              <a:gd name="connsiteY1919" fmla="*/ 1927712 h 7698972"/>
              <a:gd name="connsiteX1920" fmla="*/ 7344659 w 9791815"/>
              <a:gd name="connsiteY1920" fmla="*/ 1927712 h 7698972"/>
              <a:gd name="connsiteX1921" fmla="*/ 7344659 w 9791815"/>
              <a:gd name="connsiteY1921" fmla="*/ 1926796 h 7698972"/>
              <a:gd name="connsiteX1922" fmla="*/ 7346038 w 9791815"/>
              <a:gd name="connsiteY1922" fmla="*/ 1925879 h 7698972"/>
              <a:gd name="connsiteX1923" fmla="*/ 7334122 w 9791815"/>
              <a:gd name="connsiteY1923" fmla="*/ 1924963 h 7698972"/>
              <a:gd name="connsiteX1924" fmla="*/ 7335954 w 9791815"/>
              <a:gd name="connsiteY1924" fmla="*/ 1924963 h 7698972"/>
              <a:gd name="connsiteX1925" fmla="*/ 7336859 w 9791815"/>
              <a:gd name="connsiteY1925" fmla="*/ 1925879 h 7698972"/>
              <a:gd name="connsiteX1926" fmla="*/ 7336859 w 9791815"/>
              <a:gd name="connsiteY1926" fmla="*/ 1927712 h 7698972"/>
              <a:gd name="connsiteX1927" fmla="*/ 7335028 w 9791815"/>
              <a:gd name="connsiteY1927" fmla="*/ 1927712 h 7698972"/>
              <a:gd name="connsiteX1928" fmla="*/ 7334122 w 9791815"/>
              <a:gd name="connsiteY1928" fmla="*/ 1926796 h 7698972"/>
              <a:gd name="connsiteX1929" fmla="*/ 7339164 w 9791815"/>
              <a:gd name="connsiteY1929" fmla="*/ 1924046 h 7698972"/>
              <a:gd name="connsiteX1930" fmla="*/ 7340522 w 9791815"/>
              <a:gd name="connsiteY1930" fmla="*/ 1924963 h 7698972"/>
              <a:gd name="connsiteX1931" fmla="*/ 7340996 w 9791815"/>
              <a:gd name="connsiteY1931" fmla="*/ 1925428 h 7698972"/>
              <a:gd name="connsiteX1932" fmla="*/ 7339617 w 9791815"/>
              <a:gd name="connsiteY1932" fmla="*/ 1926796 h 7698972"/>
              <a:gd name="connsiteX1933" fmla="*/ 7339617 w 9791815"/>
              <a:gd name="connsiteY1933" fmla="*/ 1927712 h 7698972"/>
              <a:gd name="connsiteX1934" fmla="*/ 7338691 w 9791815"/>
              <a:gd name="connsiteY1934" fmla="*/ 1928628 h 7698972"/>
              <a:gd name="connsiteX1935" fmla="*/ 7337312 w 9791815"/>
              <a:gd name="connsiteY1935" fmla="*/ 1927712 h 7698972"/>
              <a:gd name="connsiteX1936" fmla="*/ 7337785 w 9791815"/>
              <a:gd name="connsiteY1936" fmla="*/ 1926796 h 7698972"/>
              <a:gd name="connsiteX1937" fmla="*/ 7337785 w 9791815"/>
              <a:gd name="connsiteY1937" fmla="*/ 1925428 h 7698972"/>
              <a:gd name="connsiteX1938" fmla="*/ 7332270 w 9791815"/>
              <a:gd name="connsiteY1938" fmla="*/ 1923595 h 7698972"/>
              <a:gd name="connsiteX1939" fmla="*/ 7333649 w 9791815"/>
              <a:gd name="connsiteY1939" fmla="*/ 1924963 h 7698972"/>
              <a:gd name="connsiteX1940" fmla="*/ 7333196 w 9791815"/>
              <a:gd name="connsiteY1940" fmla="*/ 1926796 h 7698972"/>
              <a:gd name="connsiteX1941" fmla="*/ 7332270 w 9791815"/>
              <a:gd name="connsiteY1941" fmla="*/ 1927260 h 7698972"/>
              <a:gd name="connsiteX1942" fmla="*/ 7331817 w 9791815"/>
              <a:gd name="connsiteY1942" fmla="*/ 1926796 h 7698972"/>
              <a:gd name="connsiteX1943" fmla="*/ 7331817 w 9791815"/>
              <a:gd name="connsiteY1943" fmla="*/ 1924046 h 7698972"/>
              <a:gd name="connsiteX1944" fmla="*/ 7282775 w 9791815"/>
              <a:gd name="connsiteY1944" fmla="*/ 1923595 h 7698972"/>
              <a:gd name="connsiteX1945" fmla="*/ 7284154 w 9791815"/>
              <a:gd name="connsiteY1945" fmla="*/ 1923595 h 7698972"/>
              <a:gd name="connsiteX1946" fmla="*/ 7285059 w 9791815"/>
              <a:gd name="connsiteY1946" fmla="*/ 1924046 h 7698972"/>
              <a:gd name="connsiteX1947" fmla="*/ 7285059 w 9791815"/>
              <a:gd name="connsiteY1947" fmla="*/ 1925428 h 7698972"/>
              <a:gd name="connsiteX1948" fmla="*/ 7285059 w 9791815"/>
              <a:gd name="connsiteY1948" fmla="*/ 1926796 h 7698972"/>
              <a:gd name="connsiteX1949" fmla="*/ 7284154 w 9791815"/>
              <a:gd name="connsiteY1949" fmla="*/ 1925879 h 7698972"/>
              <a:gd name="connsiteX1950" fmla="*/ 7282775 w 9791815"/>
              <a:gd name="connsiteY1950" fmla="*/ 1925428 h 7698972"/>
              <a:gd name="connsiteX1951" fmla="*/ 7282775 w 9791815"/>
              <a:gd name="connsiteY1951" fmla="*/ 1924963 h 7698972"/>
              <a:gd name="connsiteX1952" fmla="*/ 7274975 w 9791815"/>
              <a:gd name="connsiteY1952" fmla="*/ 1923595 h 7698972"/>
              <a:gd name="connsiteX1953" fmla="*/ 7275448 w 9791815"/>
              <a:gd name="connsiteY1953" fmla="*/ 1923595 h 7698972"/>
              <a:gd name="connsiteX1954" fmla="*/ 7276827 w 9791815"/>
              <a:gd name="connsiteY1954" fmla="*/ 1924046 h 7698972"/>
              <a:gd name="connsiteX1955" fmla="*/ 7277280 w 9791815"/>
              <a:gd name="connsiteY1955" fmla="*/ 1925428 h 7698972"/>
              <a:gd name="connsiteX1956" fmla="*/ 7276827 w 9791815"/>
              <a:gd name="connsiteY1956" fmla="*/ 1925879 h 7698972"/>
              <a:gd name="connsiteX1957" fmla="*/ 7275448 w 9791815"/>
              <a:gd name="connsiteY1957" fmla="*/ 1925879 h 7698972"/>
              <a:gd name="connsiteX1958" fmla="*/ 7274975 w 9791815"/>
              <a:gd name="connsiteY1958" fmla="*/ 1925428 h 7698972"/>
              <a:gd name="connsiteX1959" fmla="*/ 7403333 w 9791815"/>
              <a:gd name="connsiteY1959" fmla="*/ 1921762 h 7698972"/>
              <a:gd name="connsiteX1960" fmla="*/ 7403786 w 9791815"/>
              <a:gd name="connsiteY1960" fmla="*/ 1921762 h 7698972"/>
              <a:gd name="connsiteX1961" fmla="*/ 7403786 w 9791815"/>
              <a:gd name="connsiteY1961" fmla="*/ 1924046 h 7698972"/>
              <a:gd name="connsiteX1962" fmla="*/ 7403333 w 9791815"/>
              <a:gd name="connsiteY1962" fmla="*/ 1931377 h 7698972"/>
              <a:gd name="connsiteX1963" fmla="*/ 7401481 w 9791815"/>
              <a:gd name="connsiteY1963" fmla="*/ 1935043 h 7698972"/>
              <a:gd name="connsiteX1964" fmla="*/ 7395986 w 9791815"/>
              <a:gd name="connsiteY1964" fmla="*/ 1945123 h 7698972"/>
              <a:gd name="connsiteX1965" fmla="*/ 7395533 w 9791815"/>
              <a:gd name="connsiteY1965" fmla="*/ 1949240 h 7698972"/>
              <a:gd name="connsiteX1966" fmla="*/ 7394607 w 9791815"/>
              <a:gd name="connsiteY1966" fmla="*/ 1952905 h 7698972"/>
              <a:gd name="connsiteX1967" fmla="*/ 7394154 w 9791815"/>
              <a:gd name="connsiteY1967" fmla="*/ 1957952 h 7698972"/>
              <a:gd name="connsiteX1968" fmla="*/ 7389112 w 9791815"/>
              <a:gd name="connsiteY1968" fmla="*/ 1965283 h 7698972"/>
              <a:gd name="connsiteX1969" fmla="*/ 7386354 w 9791815"/>
              <a:gd name="connsiteY1969" fmla="*/ 1971233 h 7698972"/>
              <a:gd name="connsiteX1970" fmla="*/ 7381333 w 9791815"/>
              <a:gd name="connsiteY1970" fmla="*/ 1976731 h 7698972"/>
              <a:gd name="connsiteX1971" fmla="*/ 7374438 w 9791815"/>
              <a:gd name="connsiteY1971" fmla="*/ 1982681 h 7698972"/>
              <a:gd name="connsiteX1972" fmla="*/ 7379954 w 9791815"/>
              <a:gd name="connsiteY1972" fmla="*/ 1976280 h 7698972"/>
              <a:gd name="connsiteX1973" fmla="*/ 7383164 w 9791815"/>
              <a:gd name="connsiteY1973" fmla="*/ 1972614 h 7698972"/>
              <a:gd name="connsiteX1974" fmla="*/ 7384996 w 9791815"/>
              <a:gd name="connsiteY1974" fmla="*/ 1969865 h 7698972"/>
              <a:gd name="connsiteX1975" fmla="*/ 7388659 w 9791815"/>
              <a:gd name="connsiteY1975" fmla="*/ 1963902 h 7698972"/>
              <a:gd name="connsiteX1976" fmla="*/ 7393701 w 9791815"/>
              <a:gd name="connsiteY1976" fmla="*/ 1956571 h 7698972"/>
              <a:gd name="connsiteX1977" fmla="*/ 7394154 w 9791815"/>
              <a:gd name="connsiteY1977" fmla="*/ 1952905 h 7698972"/>
              <a:gd name="connsiteX1978" fmla="*/ 7394607 w 9791815"/>
              <a:gd name="connsiteY1978" fmla="*/ 1949240 h 7698972"/>
              <a:gd name="connsiteX1979" fmla="*/ 7395533 w 9791815"/>
              <a:gd name="connsiteY1979" fmla="*/ 1946039 h 7698972"/>
              <a:gd name="connsiteX1980" fmla="*/ 7395986 w 9791815"/>
              <a:gd name="connsiteY1980" fmla="*/ 1944207 h 7698972"/>
              <a:gd name="connsiteX1981" fmla="*/ 7400122 w 9791815"/>
              <a:gd name="connsiteY1981" fmla="*/ 1935043 h 7698972"/>
              <a:gd name="connsiteX1982" fmla="*/ 7401954 w 9791815"/>
              <a:gd name="connsiteY1982" fmla="*/ 1931377 h 7698972"/>
              <a:gd name="connsiteX1983" fmla="*/ 7403333 w 9791815"/>
              <a:gd name="connsiteY1983" fmla="*/ 1924046 h 7698972"/>
              <a:gd name="connsiteX1984" fmla="*/ 7315312 w 9791815"/>
              <a:gd name="connsiteY1984" fmla="*/ 1921762 h 7698972"/>
              <a:gd name="connsiteX1985" fmla="*/ 7317143 w 9791815"/>
              <a:gd name="connsiteY1985" fmla="*/ 1922214 h 7698972"/>
              <a:gd name="connsiteX1986" fmla="*/ 7317143 w 9791815"/>
              <a:gd name="connsiteY1986" fmla="*/ 1924963 h 7698972"/>
              <a:gd name="connsiteX1987" fmla="*/ 7316691 w 9791815"/>
              <a:gd name="connsiteY1987" fmla="*/ 1925879 h 7698972"/>
              <a:gd name="connsiteX1988" fmla="*/ 7315312 w 9791815"/>
              <a:gd name="connsiteY1988" fmla="*/ 1926796 h 7698972"/>
              <a:gd name="connsiteX1989" fmla="*/ 7314406 w 9791815"/>
              <a:gd name="connsiteY1989" fmla="*/ 1926796 h 7698972"/>
              <a:gd name="connsiteX1990" fmla="*/ 7314406 w 9791815"/>
              <a:gd name="connsiteY1990" fmla="*/ 1922214 h 7698972"/>
              <a:gd name="connsiteX1991" fmla="*/ 7272238 w 9791815"/>
              <a:gd name="connsiteY1991" fmla="*/ 1921762 h 7698972"/>
              <a:gd name="connsiteX1992" fmla="*/ 7273617 w 9791815"/>
              <a:gd name="connsiteY1992" fmla="*/ 1921762 h 7698972"/>
              <a:gd name="connsiteX1993" fmla="*/ 7274975 w 9791815"/>
              <a:gd name="connsiteY1993" fmla="*/ 1922214 h 7698972"/>
              <a:gd name="connsiteX1994" fmla="*/ 7273617 w 9791815"/>
              <a:gd name="connsiteY1994" fmla="*/ 1924963 h 7698972"/>
              <a:gd name="connsiteX1995" fmla="*/ 7272238 w 9791815"/>
              <a:gd name="connsiteY1995" fmla="*/ 1925428 h 7698972"/>
              <a:gd name="connsiteX1996" fmla="*/ 7271785 w 9791815"/>
              <a:gd name="connsiteY1996" fmla="*/ 1924046 h 7698972"/>
              <a:gd name="connsiteX1997" fmla="*/ 7272238 w 9791815"/>
              <a:gd name="connsiteY1997" fmla="*/ 1922214 h 7698972"/>
              <a:gd name="connsiteX1998" fmla="*/ 7318522 w 9791815"/>
              <a:gd name="connsiteY1998" fmla="*/ 1920381 h 7698972"/>
              <a:gd name="connsiteX1999" fmla="*/ 7320354 w 9791815"/>
              <a:gd name="connsiteY1999" fmla="*/ 1920381 h 7698972"/>
              <a:gd name="connsiteX2000" fmla="*/ 7322659 w 9791815"/>
              <a:gd name="connsiteY2000" fmla="*/ 1923130 h 7698972"/>
              <a:gd name="connsiteX2001" fmla="*/ 7322659 w 9791815"/>
              <a:gd name="connsiteY2001" fmla="*/ 1923595 h 7698972"/>
              <a:gd name="connsiteX2002" fmla="*/ 7322186 w 9791815"/>
              <a:gd name="connsiteY2002" fmla="*/ 1924046 h 7698972"/>
              <a:gd name="connsiteX2003" fmla="*/ 7320827 w 9791815"/>
              <a:gd name="connsiteY2003" fmla="*/ 1924046 h 7698972"/>
              <a:gd name="connsiteX2004" fmla="*/ 7319448 w 9791815"/>
              <a:gd name="connsiteY2004" fmla="*/ 1923130 h 7698972"/>
              <a:gd name="connsiteX2005" fmla="*/ 7317617 w 9791815"/>
              <a:gd name="connsiteY2005" fmla="*/ 1921762 h 7698972"/>
              <a:gd name="connsiteX2006" fmla="*/ 7277733 w 9791815"/>
              <a:gd name="connsiteY2006" fmla="*/ 1920381 h 7698972"/>
              <a:gd name="connsiteX2007" fmla="*/ 7279111 w 9791815"/>
              <a:gd name="connsiteY2007" fmla="*/ 1920381 h 7698972"/>
              <a:gd name="connsiteX2008" fmla="*/ 7280490 w 9791815"/>
              <a:gd name="connsiteY2008" fmla="*/ 1921297 h 7698972"/>
              <a:gd name="connsiteX2009" fmla="*/ 7280490 w 9791815"/>
              <a:gd name="connsiteY2009" fmla="*/ 1923595 h 7698972"/>
              <a:gd name="connsiteX2010" fmla="*/ 7279564 w 9791815"/>
              <a:gd name="connsiteY2010" fmla="*/ 1924963 h 7698972"/>
              <a:gd name="connsiteX2011" fmla="*/ 7278659 w 9791815"/>
              <a:gd name="connsiteY2011" fmla="*/ 1924963 h 7698972"/>
              <a:gd name="connsiteX2012" fmla="*/ 7277733 w 9791815"/>
              <a:gd name="connsiteY2012" fmla="*/ 1924963 h 7698972"/>
              <a:gd name="connsiteX2013" fmla="*/ 7277733 w 9791815"/>
              <a:gd name="connsiteY2013" fmla="*/ 1922214 h 7698972"/>
              <a:gd name="connsiteX2014" fmla="*/ 7268574 w 9791815"/>
              <a:gd name="connsiteY2014" fmla="*/ 1920381 h 7698972"/>
              <a:gd name="connsiteX2015" fmla="*/ 7270406 w 9791815"/>
              <a:gd name="connsiteY2015" fmla="*/ 1920381 h 7698972"/>
              <a:gd name="connsiteX2016" fmla="*/ 7271312 w 9791815"/>
              <a:gd name="connsiteY2016" fmla="*/ 1920381 h 7698972"/>
              <a:gd name="connsiteX2017" fmla="*/ 7271312 w 9791815"/>
              <a:gd name="connsiteY2017" fmla="*/ 1922214 h 7698972"/>
              <a:gd name="connsiteX2018" fmla="*/ 7270406 w 9791815"/>
              <a:gd name="connsiteY2018" fmla="*/ 1924046 h 7698972"/>
              <a:gd name="connsiteX2019" fmla="*/ 7268574 w 9791815"/>
              <a:gd name="connsiteY2019" fmla="*/ 1924046 h 7698972"/>
              <a:gd name="connsiteX2020" fmla="*/ 7268101 w 9791815"/>
              <a:gd name="connsiteY2020" fmla="*/ 1923130 h 7698972"/>
              <a:gd name="connsiteX2021" fmla="*/ 7335954 w 9791815"/>
              <a:gd name="connsiteY2021" fmla="*/ 1919930 h 7698972"/>
              <a:gd name="connsiteX2022" fmla="*/ 7337785 w 9791815"/>
              <a:gd name="connsiteY2022" fmla="*/ 1919930 h 7698972"/>
              <a:gd name="connsiteX2023" fmla="*/ 7338691 w 9791815"/>
              <a:gd name="connsiteY2023" fmla="*/ 1921297 h 7698972"/>
              <a:gd name="connsiteX2024" fmla="*/ 7338691 w 9791815"/>
              <a:gd name="connsiteY2024" fmla="*/ 1922214 h 7698972"/>
              <a:gd name="connsiteX2025" fmla="*/ 7336859 w 9791815"/>
              <a:gd name="connsiteY2025" fmla="*/ 1923130 h 7698972"/>
              <a:gd name="connsiteX2026" fmla="*/ 7335480 w 9791815"/>
              <a:gd name="connsiteY2026" fmla="*/ 1922214 h 7698972"/>
              <a:gd name="connsiteX2027" fmla="*/ 7335028 w 9791815"/>
              <a:gd name="connsiteY2027" fmla="*/ 1920381 h 7698972"/>
              <a:gd name="connsiteX2028" fmla="*/ 7327701 w 9791815"/>
              <a:gd name="connsiteY2028" fmla="*/ 1919930 h 7698972"/>
              <a:gd name="connsiteX2029" fmla="*/ 7328154 w 9791815"/>
              <a:gd name="connsiteY2029" fmla="*/ 1920381 h 7698972"/>
              <a:gd name="connsiteX2030" fmla="*/ 7328154 w 9791815"/>
              <a:gd name="connsiteY2030" fmla="*/ 1921762 h 7698972"/>
              <a:gd name="connsiteX2031" fmla="*/ 7328154 w 9791815"/>
              <a:gd name="connsiteY2031" fmla="*/ 1923130 h 7698972"/>
              <a:gd name="connsiteX2032" fmla="*/ 7329533 w 9791815"/>
              <a:gd name="connsiteY2032" fmla="*/ 1923595 h 7698972"/>
              <a:gd name="connsiteX2033" fmla="*/ 7331364 w 9791815"/>
              <a:gd name="connsiteY2033" fmla="*/ 1924963 h 7698972"/>
              <a:gd name="connsiteX2034" fmla="*/ 7331364 w 9791815"/>
              <a:gd name="connsiteY2034" fmla="*/ 1925879 h 7698972"/>
              <a:gd name="connsiteX2035" fmla="*/ 7329985 w 9791815"/>
              <a:gd name="connsiteY2035" fmla="*/ 1926796 h 7698972"/>
              <a:gd name="connsiteX2036" fmla="*/ 7328154 w 9791815"/>
              <a:gd name="connsiteY2036" fmla="*/ 1924963 h 7698972"/>
              <a:gd name="connsiteX2037" fmla="*/ 7326775 w 9791815"/>
              <a:gd name="connsiteY2037" fmla="*/ 1924963 h 7698972"/>
              <a:gd name="connsiteX2038" fmla="*/ 7325869 w 9791815"/>
              <a:gd name="connsiteY2038" fmla="*/ 1923595 h 7698972"/>
              <a:gd name="connsiteX2039" fmla="*/ 7324943 w 9791815"/>
              <a:gd name="connsiteY2039" fmla="*/ 1922214 h 7698972"/>
              <a:gd name="connsiteX2040" fmla="*/ 7325869 w 9791815"/>
              <a:gd name="connsiteY2040" fmla="*/ 1920381 h 7698972"/>
              <a:gd name="connsiteX2041" fmla="*/ 7347869 w 9791815"/>
              <a:gd name="connsiteY2041" fmla="*/ 1919464 h 7698972"/>
              <a:gd name="connsiteX2042" fmla="*/ 7348322 w 9791815"/>
              <a:gd name="connsiteY2042" fmla="*/ 1919464 h 7698972"/>
              <a:gd name="connsiteX2043" fmla="*/ 7348775 w 9791815"/>
              <a:gd name="connsiteY2043" fmla="*/ 1920381 h 7698972"/>
              <a:gd name="connsiteX2044" fmla="*/ 7348775 w 9791815"/>
              <a:gd name="connsiteY2044" fmla="*/ 1922214 h 7698972"/>
              <a:gd name="connsiteX2045" fmla="*/ 7348322 w 9791815"/>
              <a:gd name="connsiteY2045" fmla="*/ 1923595 h 7698972"/>
              <a:gd name="connsiteX2046" fmla="*/ 7347869 w 9791815"/>
              <a:gd name="connsiteY2046" fmla="*/ 1923130 h 7698972"/>
              <a:gd name="connsiteX2047" fmla="*/ 7346491 w 9791815"/>
              <a:gd name="connsiteY2047" fmla="*/ 1922214 h 7698972"/>
              <a:gd name="connsiteX2048" fmla="*/ 7346038 w 9791815"/>
              <a:gd name="connsiteY2048" fmla="*/ 1922214 h 7698972"/>
              <a:gd name="connsiteX2049" fmla="*/ 7345112 w 9791815"/>
              <a:gd name="connsiteY2049" fmla="*/ 1923130 h 7698972"/>
              <a:gd name="connsiteX2050" fmla="*/ 7344186 w 9791815"/>
              <a:gd name="connsiteY2050" fmla="*/ 1923595 h 7698972"/>
              <a:gd name="connsiteX2051" fmla="*/ 7343280 w 9791815"/>
              <a:gd name="connsiteY2051" fmla="*/ 1923130 h 7698972"/>
              <a:gd name="connsiteX2052" fmla="*/ 7342827 w 9791815"/>
              <a:gd name="connsiteY2052" fmla="*/ 1922214 h 7698972"/>
              <a:gd name="connsiteX2053" fmla="*/ 7343280 w 9791815"/>
              <a:gd name="connsiteY2053" fmla="*/ 1921762 h 7698972"/>
              <a:gd name="connsiteX2054" fmla="*/ 7343280 w 9791815"/>
              <a:gd name="connsiteY2054" fmla="*/ 1919930 h 7698972"/>
              <a:gd name="connsiteX2055" fmla="*/ 7344186 w 9791815"/>
              <a:gd name="connsiteY2055" fmla="*/ 1919930 h 7698972"/>
              <a:gd name="connsiteX2056" fmla="*/ 7344659 w 9791815"/>
              <a:gd name="connsiteY2056" fmla="*/ 1920381 h 7698972"/>
              <a:gd name="connsiteX2057" fmla="*/ 7345112 w 9791815"/>
              <a:gd name="connsiteY2057" fmla="*/ 1920381 h 7698972"/>
              <a:gd name="connsiteX2058" fmla="*/ 7346038 w 9791815"/>
              <a:gd name="connsiteY2058" fmla="*/ 1921297 h 7698972"/>
              <a:gd name="connsiteX2059" fmla="*/ 7346491 w 9791815"/>
              <a:gd name="connsiteY2059" fmla="*/ 1920381 h 7698972"/>
              <a:gd name="connsiteX2060" fmla="*/ 7346491 w 9791815"/>
              <a:gd name="connsiteY2060" fmla="*/ 1919930 h 7698972"/>
              <a:gd name="connsiteX2061" fmla="*/ 7340996 w 9791815"/>
              <a:gd name="connsiteY2061" fmla="*/ 1919464 h 7698972"/>
              <a:gd name="connsiteX2062" fmla="*/ 7341449 w 9791815"/>
              <a:gd name="connsiteY2062" fmla="*/ 1919464 h 7698972"/>
              <a:gd name="connsiteX2063" fmla="*/ 7342354 w 9791815"/>
              <a:gd name="connsiteY2063" fmla="*/ 1920381 h 7698972"/>
              <a:gd name="connsiteX2064" fmla="*/ 7342354 w 9791815"/>
              <a:gd name="connsiteY2064" fmla="*/ 1921762 h 7698972"/>
              <a:gd name="connsiteX2065" fmla="*/ 7342827 w 9791815"/>
              <a:gd name="connsiteY2065" fmla="*/ 1922214 h 7698972"/>
              <a:gd name="connsiteX2066" fmla="*/ 7341449 w 9791815"/>
              <a:gd name="connsiteY2066" fmla="*/ 1922214 h 7698972"/>
              <a:gd name="connsiteX2067" fmla="*/ 7340996 w 9791815"/>
              <a:gd name="connsiteY2067" fmla="*/ 1922214 h 7698972"/>
              <a:gd name="connsiteX2068" fmla="*/ 7340522 w 9791815"/>
              <a:gd name="connsiteY2068" fmla="*/ 1922214 h 7698972"/>
              <a:gd name="connsiteX2069" fmla="*/ 7339617 w 9791815"/>
              <a:gd name="connsiteY2069" fmla="*/ 1921762 h 7698972"/>
              <a:gd name="connsiteX2070" fmla="*/ 7339617 w 9791815"/>
              <a:gd name="connsiteY2070" fmla="*/ 1919930 h 7698972"/>
              <a:gd name="connsiteX2071" fmla="*/ 7332270 w 9791815"/>
              <a:gd name="connsiteY2071" fmla="*/ 1919464 h 7698972"/>
              <a:gd name="connsiteX2072" fmla="*/ 7333196 w 9791815"/>
              <a:gd name="connsiteY2072" fmla="*/ 1919464 h 7698972"/>
              <a:gd name="connsiteX2073" fmla="*/ 7333649 w 9791815"/>
              <a:gd name="connsiteY2073" fmla="*/ 1920381 h 7698972"/>
              <a:gd name="connsiteX2074" fmla="*/ 7333649 w 9791815"/>
              <a:gd name="connsiteY2074" fmla="*/ 1921762 h 7698972"/>
              <a:gd name="connsiteX2075" fmla="*/ 7332270 w 9791815"/>
              <a:gd name="connsiteY2075" fmla="*/ 1922214 h 7698972"/>
              <a:gd name="connsiteX2076" fmla="*/ 7331817 w 9791815"/>
              <a:gd name="connsiteY2076" fmla="*/ 1922214 h 7698972"/>
              <a:gd name="connsiteX2077" fmla="*/ 7330438 w 9791815"/>
              <a:gd name="connsiteY2077" fmla="*/ 1921762 h 7698972"/>
              <a:gd name="connsiteX2078" fmla="*/ 7330438 w 9791815"/>
              <a:gd name="connsiteY2078" fmla="*/ 1920381 h 7698972"/>
              <a:gd name="connsiteX2079" fmla="*/ 7285985 w 9791815"/>
              <a:gd name="connsiteY2079" fmla="*/ 1918548 h 7698972"/>
              <a:gd name="connsiteX2080" fmla="*/ 7286438 w 9791815"/>
              <a:gd name="connsiteY2080" fmla="*/ 1919464 h 7698972"/>
              <a:gd name="connsiteX2081" fmla="*/ 7288743 w 9791815"/>
              <a:gd name="connsiteY2081" fmla="*/ 1920381 h 7698972"/>
              <a:gd name="connsiteX2082" fmla="*/ 7291480 w 9791815"/>
              <a:gd name="connsiteY2082" fmla="*/ 1921762 h 7698972"/>
              <a:gd name="connsiteX2083" fmla="*/ 7292406 w 9791815"/>
              <a:gd name="connsiteY2083" fmla="*/ 1922214 h 7698972"/>
              <a:gd name="connsiteX2084" fmla="*/ 7293312 w 9791815"/>
              <a:gd name="connsiteY2084" fmla="*/ 1923595 h 7698972"/>
              <a:gd name="connsiteX2085" fmla="*/ 7291953 w 9791815"/>
              <a:gd name="connsiteY2085" fmla="*/ 1923595 h 7698972"/>
              <a:gd name="connsiteX2086" fmla="*/ 7290575 w 9791815"/>
              <a:gd name="connsiteY2086" fmla="*/ 1924963 h 7698972"/>
              <a:gd name="connsiteX2087" fmla="*/ 7289648 w 9791815"/>
              <a:gd name="connsiteY2087" fmla="*/ 1925428 h 7698972"/>
              <a:gd name="connsiteX2088" fmla="*/ 7288270 w 9791815"/>
              <a:gd name="connsiteY2088" fmla="*/ 1924963 h 7698972"/>
              <a:gd name="connsiteX2089" fmla="*/ 7284606 w 9791815"/>
              <a:gd name="connsiteY2089" fmla="*/ 1922214 h 7698972"/>
              <a:gd name="connsiteX2090" fmla="*/ 7284154 w 9791815"/>
              <a:gd name="connsiteY2090" fmla="*/ 1921297 h 7698972"/>
              <a:gd name="connsiteX2091" fmla="*/ 7284154 w 9791815"/>
              <a:gd name="connsiteY2091" fmla="*/ 1919930 h 7698972"/>
              <a:gd name="connsiteX2092" fmla="*/ 7318996 w 9791815"/>
              <a:gd name="connsiteY2092" fmla="*/ 1916264 h 7698972"/>
              <a:gd name="connsiteX2093" fmla="*/ 7322659 w 9791815"/>
              <a:gd name="connsiteY2093" fmla="*/ 1916264 h 7698972"/>
              <a:gd name="connsiteX2094" fmla="*/ 7324943 w 9791815"/>
              <a:gd name="connsiteY2094" fmla="*/ 1916729 h 7698972"/>
              <a:gd name="connsiteX2095" fmla="*/ 7325869 w 9791815"/>
              <a:gd name="connsiteY2095" fmla="*/ 1918096 h 7698972"/>
              <a:gd name="connsiteX2096" fmla="*/ 7325869 w 9791815"/>
              <a:gd name="connsiteY2096" fmla="*/ 1918548 h 7698972"/>
              <a:gd name="connsiteX2097" fmla="*/ 7324038 w 9791815"/>
              <a:gd name="connsiteY2097" fmla="*/ 1918548 h 7698972"/>
              <a:gd name="connsiteX2098" fmla="*/ 7321280 w 9791815"/>
              <a:gd name="connsiteY2098" fmla="*/ 1917632 h 7698972"/>
              <a:gd name="connsiteX2099" fmla="*/ 7318996 w 9791815"/>
              <a:gd name="connsiteY2099" fmla="*/ 1917632 h 7698972"/>
              <a:gd name="connsiteX2100" fmla="*/ 7318522 w 9791815"/>
              <a:gd name="connsiteY2100" fmla="*/ 1916729 h 7698972"/>
              <a:gd name="connsiteX2101" fmla="*/ 7357954 w 9791815"/>
              <a:gd name="connsiteY2101" fmla="*/ 1915812 h 7698972"/>
              <a:gd name="connsiteX2102" fmla="*/ 7358859 w 9791815"/>
              <a:gd name="connsiteY2102" fmla="*/ 1915812 h 7698972"/>
              <a:gd name="connsiteX2103" fmla="*/ 7359785 w 9791815"/>
              <a:gd name="connsiteY2103" fmla="*/ 1916264 h 7698972"/>
              <a:gd name="connsiteX2104" fmla="*/ 7359785 w 9791815"/>
              <a:gd name="connsiteY2104" fmla="*/ 1918096 h 7698972"/>
              <a:gd name="connsiteX2105" fmla="*/ 7359785 w 9791815"/>
              <a:gd name="connsiteY2105" fmla="*/ 1919930 h 7698972"/>
              <a:gd name="connsiteX2106" fmla="*/ 7358859 w 9791815"/>
              <a:gd name="connsiteY2106" fmla="*/ 1919930 h 7698972"/>
              <a:gd name="connsiteX2107" fmla="*/ 7357954 w 9791815"/>
              <a:gd name="connsiteY2107" fmla="*/ 1918548 h 7698972"/>
              <a:gd name="connsiteX2108" fmla="*/ 7357480 w 9791815"/>
              <a:gd name="connsiteY2108" fmla="*/ 1918096 h 7698972"/>
              <a:gd name="connsiteX2109" fmla="*/ 7357480 w 9791815"/>
              <a:gd name="connsiteY2109" fmla="*/ 1916729 h 7698972"/>
              <a:gd name="connsiteX2110" fmla="*/ 7328607 w 9791815"/>
              <a:gd name="connsiteY2110" fmla="*/ 1915812 h 7698972"/>
              <a:gd name="connsiteX2111" fmla="*/ 7329985 w 9791815"/>
              <a:gd name="connsiteY2111" fmla="*/ 1915812 h 7698972"/>
              <a:gd name="connsiteX2112" fmla="*/ 7331364 w 9791815"/>
              <a:gd name="connsiteY2112" fmla="*/ 1916729 h 7698972"/>
              <a:gd name="connsiteX2113" fmla="*/ 7331364 w 9791815"/>
              <a:gd name="connsiteY2113" fmla="*/ 1918096 h 7698972"/>
              <a:gd name="connsiteX2114" fmla="*/ 7329985 w 9791815"/>
              <a:gd name="connsiteY2114" fmla="*/ 1919464 h 7698972"/>
              <a:gd name="connsiteX2115" fmla="*/ 7328607 w 9791815"/>
              <a:gd name="connsiteY2115" fmla="*/ 1919464 h 7698972"/>
              <a:gd name="connsiteX2116" fmla="*/ 7328154 w 9791815"/>
              <a:gd name="connsiteY2116" fmla="*/ 1918096 h 7698972"/>
              <a:gd name="connsiteX2117" fmla="*/ 7308438 w 9791815"/>
              <a:gd name="connsiteY2117" fmla="*/ 1915812 h 7698972"/>
              <a:gd name="connsiteX2118" fmla="*/ 7308911 w 9791815"/>
              <a:gd name="connsiteY2118" fmla="*/ 1916264 h 7698972"/>
              <a:gd name="connsiteX2119" fmla="*/ 7308911 w 9791815"/>
              <a:gd name="connsiteY2119" fmla="*/ 1918096 h 7698972"/>
              <a:gd name="connsiteX2120" fmla="*/ 7310270 w 9791815"/>
              <a:gd name="connsiteY2120" fmla="*/ 1919930 h 7698972"/>
              <a:gd name="connsiteX2121" fmla="*/ 7310743 w 9791815"/>
              <a:gd name="connsiteY2121" fmla="*/ 1921762 h 7698972"/>
              <a:gd name="connsiteX2122" fmla="*/ 7309817 w 9791815"/>
              <a:gd name="connsiteY2122" fmla="*/ 1922214 h 7698972"/>
              <a:gd name="connsiteX2123" fmla="*/ 7308438 w 9791815"/>
              <a:gd name="connsiteY2123" fmla="*/ 1922214 h 7698972"/>
              <a:gd name="connsiteX2124" fmla="*/ 7306606 w 9791815"/>
              <a:gd name="connsiteY2124" fmla="*/ 1919464 h 7698972"/>
              <a:gd name="connsiteX2125" fmla="*/ 7307059 w 9791815"/>
              <a:gd name="connsiteY2125" fmla="*/ 1916264 h 7698972"/>
              <a:gd name="connsiteX2126" fmla="*/ 7279564 w 9791815"/>
              <a:gd name="connsiteY2126" fmla="*/ 1915812 h 7698972"/>
              <a:gd name="connsiteX2127" fmla="*/ 7280943 w 9791815"/>
              <a:gd name="connsiteY2127" fmla="*/ 1915812 h 7698972"/>
              <a:gd name="connsiteX2128" fmla="*/ 7284154 w 9791815"/>
              <a:gd name="connsiteY2128" fmla="*/ 1916264 h 7698972"/>
              <a:gd name="connsiteX2129" fmla="*/ 7284606 w 9791815"/>
              <a:gd name="connsiteY2129" fmla="*/ 1917632 h 7698972"/>
              <a:gd name="connsiteX2130" fmla="*/ 7283227 w 9791815"/>
              <a:gd name="connsiteY2130" fmla="*/ 1919464 h 7698972"/>
              <a:gd name="connsiteX2131" fmla="*/ 7282322 w 9791815"/>
              <a:gd name="connsiteY2131" fmla="*/ 1920381 h 7698972"/>
              <a:gd name="connsiteX2132" fmla="*/ 7280943 w 9791815"/>
              <a:gd name="connsiteY2132" fmla="*/ 1919930 h 7698972"/>
              <a:gd name="connsiteX2133" fmla="*/ 7279564 w 9791815"/>
              <a:gd name="connsiteY2133" fmla="*/ 1919464 h 7698972"/>
              <a:gd name="connsiteX2134" fmla="*/ 7278659 w 9791815"/>
              <a:gd name="connsiteY2134" fmla="*/ 1918548 h 7698972"/>
              <a:gd name="connsiteX2135" fmla="*/ 7277280 w 9791815"/>
              <a:gd name="connsiteY2135" fmla="*/ 1919930 h 7698972"/>
              <a:gd name="connsiteX2136" fmla="*/ 7275448 w 9791815"/>
              <a:gd name="connsiteY2136" fmla="*/ 1920381 h 7698972"/>
              <a:gd name="connsiteX2137" fmla="*/ 7274069 w 9791815"/>
              <a:gd name="connsiteY2137" fmla="*/ 1919930 h 7698972"/>
              <a:gd name="connsiteX2138" fmla="*/ 7273617 w 9791815"/>
              <a:gd name="connsiteY2138" fmla="*/ 1919464 h 7698972"/>
              <a:gd name="connsiteX2139" fmla="*/ 7274069 w 9791815"/>
              <a:gd name="connsiteY2139" fmla="*/ 1918096 h 7698972"/>
              <a:gd name="connsiteX2140" fmla="*/ 7277733 w 9791815"/>
              <a:gd name="connsiteY2140" fmla="*/ 1918096 h 7698972"/>
              <a:gd name="connsiteX2141" fmla="*/ 7278659 w 9791815"/>
              <a:gd name="connsiteY2141" fmla="*/ 1917632 h 7698972"/>
              <a:gd name="connsiteX2142" fmla="*/ 7337785 w 9791815"/>
              <a:gd name="connsiteY2142" fmla="*/ 1914431 h 7698972"/>
              <a:gd name="connsiteX2143" fmla="*/ 7339164 w 9791815"/>
              <a:gd name="connsiteY2143" fmla="*/ 1914431 h 7698972"/>
              <a:gd name="connsiteX2144" fmla="*/ 7341449 w 9791815"/>
              <a:gd name="connsiteY2144" fmla="*/ 1914431 h 7698972"/>
              <a:gd name="connsiteX2145" fmla="*/ 7342827 w 9791815"/>
              <a:gd name="connsiteY2145" fmla="*/ 1914431 h 7698972"/>
              <a:gd name="connsiteX2146" fmla="*/ 7342827 w 9791815"/>
              <a:gd name="connsiteY2146" fmla="*/ 1915812 h 7698972"/>
              <a:gd name="connsiteX2147" fmla="*/ 7342354 w 9791815"/>
              <a:gd name="connsiteY2147" fmla="*/ 1916729 h 7698972"/>
              <a:gd name="connsiteX2148" fmla="*/ 7340522 w 9791815"/>
              <a:gd name="connsiteY2148" fmla="*/ 1916729 h 7698972"/>
              <a:gd name="connsiteX2149" fmla="*/ 7338691 w 9791815"/>
              <a:gd name="connsiteY2149" fmla="*/ 1917632 h 7698972"/>
              <a:gd name="connsiteX2150" fmla="*/ 7336859 w 9791815"/>
              <a:gd name="connsiteY2150" fmla="*/ 1917632 h 7698972"/>
              <a:gd name="connsiteX2151" fmla="*/ 7335954 w 9791815"/>
              <a:gd name="connsiteY2151" fmla="*/ 1916729 h 7698972"/>
              <a:gd name="connsiteX2152" fmla="*/ 7336859 w 9791815"/>
              <a:gd name="connsiteY2152" fmla="*/ 1915812 h 7698972"/>
              <a:gd name="connsiteX2153" fmla="*/ 7274975 w 9791815"/>
              <a:gd name="connsiteY2153" fmla="*/ 1914431 h 7698972"/>
              <a:gd name="connsiteX2154" fmla="*/ 7276827 w 9791815"/>
              <a:gd name="connsiteY2154" fmla="*/ 1914431 h 7698972"/>
              <a:gd name="connsiteX2155" fmla="*/ 7277733 w 9791815"/>
              <a:gd name="connsiteY2155" fmla="*/ 1914896 h 7698972"/>
              <a:gd name="connsiteX2156" fmla="*/ 7277733 w 9791815"/>
              <a:gd name="connsiteY2156" fmla="*/ 1916264 h 7698972"/>
              <a:gd name="connsiteX2157" fmla="*/ 7277280 w 9791815"/>
              <a:gd name="connsiteY2157" fmla="*/ 1916729 h 7698972"/>
              <a:gd name="connsiteX2158" fmla="*/ 7274975 w 9791815"/>
              <a:gd name="connsiteY2158" fmla="*/ 1916729 h 7698972"/>
              <a:gd name="connsiteX2159" fmla="*/ 7274069 w 9791815"/>
              <a:gd name="connsiteY2159" fmla="*/ 1915812 h 7698972"/>
              <a:gd name="connsiteX2160" fmla="*/ 7368038 w 9791815"/>
              <a:gd name="connsiteY2160" fmla="*/ 1913063 h 7698972"/>
              <a:gd name="connsiteX2161" fmla="*/ 7368491 w 9791815"/>
              <a:gd name="connsiteY2161" fmla="*/ 1913979 h 7698972"/>
              <a:gd name="connsiteX2162" fmla="*/ 7368491 w 9791815"/>
              <a:gd name="connsiteY2162" fmla="*/ 1915812 h 7698972"/>
              <a:gd name="connsiteX2163" fmla="*/ 7368491 w 9791815"/>
              <a:gd name="connsiteY2163" fmla="*/ 1916729 h 7698972"/>
              <a:gd name="connsiteX2164" fmla="*/ 7368038 w 9791815"/>
              <a:gd name="connsiteY2164" fmla="*/ 1916729 h 7698972"/>
              <a:gd name="connsiteX2165" fmla="*/ 7367112 w 9791815"/>
              <a:gd name="connsiteY2165" fmla="*/ 1916729 h 7698972"/>
              <a:gd name="connsiteX2166" fmla="*/ 7366206 w 9791815"/>
              <a:gd name="connsiteY2166" fmla="*/ 1916729 h 7698972"/>
              <a:gd name="connsiteX2167" fmla="*/ 7365280 w 9791815"/>
              <a:gd name="connsiteY2167" fmla="*/ 1915812 h 7698972"/>
              <a:gd name="connsiteX2168" fmla="*/ 7366659 w 9791815"/>
              <a:gd name="connsiteY2168" fmla="*/ 1913979 h 7698972"/>
              <a:gd name="connsiteX2169" fmla="*/ 7349701 w 9791815"/>
              <a:gd name="connsiteY2169" fmla="*/ 1912598 h 7698972"/>
              <a:gd name="connsiteX2170" fmla="*/ 7350154 w 9791815"/>
              <a:gd name="connsiteY2170" fmla="*/ 1912598 h 7698972"/>
              <a:gd name="connsiteX2171" fmla="*/ 7350607 w 9791815"/>
              <a:gd name="connsiteY2171" fmla="*/ 1913063 h 7698972"/>
              <a:gd name="connsiteX2172" fmla="*/ 7351533 w 9791815"/>
              <a:gd name="connsiteY2172" fmla="*/ 1914896 h 7698972"/>
              <a:gd name="connsiteX2173" fmla="*/ 7351986 w 9791815"/>
              <a:gd name="connsiteY2173" fmla="*/ 1915812 h 7698972"/>
              <a:gd name="connsiteX2174" fmla="*/ 7353364 w 9791815"/>
              <a:gd name="connsiteY2174" fmla="*/ 1916264 h 7698972"/>
              <a:gd name="connsiteX2175" fmla="*/ 7355649 w 9791815"/>
              <a:gd name="connsiteY2175" fmla="*/ 1917632 h 7698972"/>
              <a:gd name="connsiteX2176" fmla="*/ 7357028 w 9791815"/>
              <a:gd name="connsiteY2176" fmla="*/ 1919464 h 7698972"/>
              <a:gd name="connsiteX2177" fmla="*/ 7357028 w 9791815"/>
              <a:gd name="connsiteY2177" fmla="*/ 1920381 h 7698972"/>
              <a:gd name="connsiteX2178" fmla="*/ 7355649 w 9791815"/>
              <a:gd name="connsiteY2178" fmla="*/ 1919930 h 7698972"/>
              <a:gd name="connsiteX2179" fmla="*/ 7354270 w 9791815"/>
              <a:gd name="connsiteY2179" fmla="*/ 1919930 h 7698972"/>
              <a:gd name="connsiteX2180" fmla="*/ 7353364 w 9791815"/>
              <a:gd name="connsiteY2180" fmla="*/ 1918548 h 7698972"/>
              <a:gd name="connsiteX2181" fmla="*/ 7351533 w 9791815"/>
              <a:gd name="connsiteY2181" fmla="*/ 1918096 h 7698972"/>
              <a:gd name="connsiteX2182" fmla="*/ 7350607 w 9791815"/>
              <a:gd name="connsiteY2182" fmla="*/ 1917632 h 7698972"/>
              <a:gd name="connsiteX2183" fmla="*/ 7349701 w 9791815"/>
              <a:gd name="connsiteY2183" fmla="*/ 1914431 h 7698972"/>
              <a:gd name="connsiteX2184" fmla="*/ 7348775 w 9791815"/>
              <a:gd name="connsiteY2184" fmla="*/ 1913063 h 7698972"/>
              <a:gd name="connsiteX2185" fmla="*/ 7334122 w 9791815"/>
              <a:gd name="connsiteY2185" fmla="*/ 1912598 h 7698972"/>
              <a:gd name="connsiteX2186" fmla="*/ 7335480 w 9791815"/>
              <a:gd name="connsiteY2186" fmla="*/ 1912598 h 7698972"/>
              <a:gd name="connsiteX2187" fmla="*/ 7335480 w 9791815"/>
              <a:gd name="connsiteY2187" fmla="*/ 1913063 h 7698972"/>
              <a:gd name="connsiteX2188" fmla="*/ 7335480 w 9791815"/>
              <a:gd name="connsiteY2188" fmla="*/ 1914431 h 7698972"/>
              <a:gd name="connsiteX2189" fmla="*/ 7335028 w 9791815"/>
              <a:gd name="connsiteY2189" fmla="*/ 1915812 h 7698972"/>
              <a:gd name="connsiteX2190" fmla="*/ 7332270 w 9791815"/>
              <a:gd name="connsiteY2190" fmla="*/ 1916264 h 7698972"/>
              <a:gd name="connsiteX2191" fmla="*/ 7332270 w 9791815"/>
              <a:gd name="connsiteY2191" fmla="*/ 1914431 h 7698972"/>
              <a:gd name="connsiteX2192" fmla="*/ 7332270 w 9791815"/>
              <a:gd name="connsiteY2192" fmla="*/ 1913063 h 7698972"/>
              <a:gd name="connsiteX2193" fmla="*/ 7268101 w 9791815"/>
              <a:gd name="connsiteY2193" fmla="*/ 1912598 h 7698972"/>
              <a:gd name="connsiteX2194" fmla="*/ 7270406 w 9791815"/>
              <a:gd name="connsiteY2194" fmla="*/ 1912598 h 7698972"/>
              <a:gd name="connsiteX2195" fmla="*/ 7271312 w 9791815"/>
              <a:gd name="connsiteY2195" fmla="*/ 1912598 h 7698972"/>
              <a:gd name="connsiteX2196" fmla="*/ 7271312 w 9791815"/>
              <a:gd name="connsiteY2196" fmla="*/ 1913979 h 7698972"/>
              <a:gd name="connsiteX2197" fmla="*/ 7269933 w 9791815"/>
              <a:gd name="connsiteY2197" fmla="*/ 1913979 h 7698972"/>
              <a:gd name="connsiteX2198" fmla="*/ 7269480 w 9791815"/>
              <a:gd name="connsiteY2198" fmla="*/ 1913979 h 7698972"/>
              <a:gd name="connsiteX2199" fmla="*/ 7269480 w 9791815"/>
              <a:gd name="connsiteY2199" fmla="*/ 1914431 h 7698972"/>
              <a:gd name="connsiteX2200" fmla="*/ 7269480 w 9791815"/>
              <a:gd name="connsiteY2200" fmla="*/ 1914896 h 7698972"/>
              <a:gd name="connsiteX2201" fmla="*/ 7269480 w 9791815"/>
              <a:gd name="connsiteY2201" fmla="*/ 1916264 h 7698972"/>
              <a:gd name="connsiteX2202" fmla="*/ 7269933 w 9791815"/>
              <a:gd name="connsiteY2202" fmla="*/ 1916729 h 7698972"/>
              <a:gd name="connsiteX2203" fmla="*/ 7268574 w 9791815"/>
              <a:gd name="connsiteY2203" fmla="*/ 1917632 h 7698972"/>
              <a:gd name="connsiteX2204" fmla="*/ 7268574 w 9791815"/>
              <a:gd name="connsiteY2204" fmla="*/ 1918096 h 7698972"/>
              <a:gd name="connsiteX2205" fmla="*/ 7267648 w 9791815"/>
              <a:gd name="connsiteY2205" fmla="*/ 1917632 h 7698972"/>
              <a:gd name="connsiteX2206" fmla="*/ 7266743 w 9791815"/>
              <a:gd name="connsiteY2206" fmla="*/ 1916264 h 7698972"/>
              <a:gd name="connsiteX2207" fmla="*/ 7266743 w 9791815"/>
              <a:gd name="connsiteY2207" fmla="*/ 1914431 h 7698972"/>
              <a:gd name="connsiteX2208" fmla="*/ 7361164 w 9791815"/>
              <a:gd name="connsiteY2208" fmla="*/ 1912147 h 7698972"/>
              <a:gd name="connsiteX2209" fmla="*/ 7363449 w 9791815"/>
              <a:gd name="connsiteY2209" fmla="*/ 1912147 h 7698972"/>
              <a:gd name="connsiteX2210" fmla="*/ 7364827 w 9791815"/>
              <a:gd name="connsiteY2210" fmla="*/ 1913063 h 7698972"/>
              <a:gd name="connsiteX2211" fmla="*/ 7363449 w 9791815"/>
              <a:gd name="connsiteY2211" fmla="*/ 1914431 h 7698972"/>
              <a:gd name="connsiteX2212" fmla="*/ 7361164 w 9791815"/>
              <a:gd name="connsiteY2212" fmla="*/ 1913979 h 7698972"/>
              <a:gd name="connsiteX2213" fmla="*/ 7359785 w 9791815"/>
              <a:gd name="connsiteY2213" fmla="*/ 1912598 h 7698972"/>
              <a:gd name="connsiteX2214" fmla="*/ 7344659 w 9791815"/>
              <a:gd name="connsiteY2214" fmla="*/ 1912147 h 7698972"/>
              <a:gd name="connsiteX2215" fmla="*/ 7346491 w 9791815"/>
              <a:gd name="connsiteY2215" fmla="*/ 1912147 h 7698972"/>
              <a:gd name="connsiteX2216" fmla="*/ 7347869 w 9791815"/>
              <a:gd name="connsiteY2216" fmla="*/ 1913063 h 7698972"/>
              <a:gd name="connsiteX2217" fmla="*/ 7347869 w 9791815"/>
              <a:gd name="connsiteY2217" fmla="*/ 1914896 h 7698972"/>
              <a:gd name="connsiteX2218" fmla="*/ 7346943 w 9791815"/>
              <a:gd name="connsiteY2218" fmla="*/ 1916729 h 7698972"/>
              <a:gd name="connsiteX2219" fmla="*/ 7345112 w 9791815"/>
              <a:gd name="connsiteY2219" fmla="*/ 1916264 h 7698972"/>
              <a:gd name="connsiteX2220" fmla="*/ 7344186 w 9791815"/>
              <a:gd name="connsiteY2220" fmla="*/ 1915812 h 7698972"/>
              <a:gd name="connsiteX2221" fmla="*/ 7344186 w 9791815"/>
              <a:gd name="connsiteY2221" fmla="*/ 1913979 h 7698972"/>
              <a:gd name="connsiteX2222" fmla="*/ 7354270 w 9791815"/>
              <a:gd name="connsiteY2222" fmla="*/ 1911230 h 7698972"/>
              <a:gd name="connsiteX2223" fmla="*/ 7355196 w 9791815"/>
              <a:gd name="connsiteY2223" fmla="*/ 1912147 h 7698972"/>
              <a:gd name="connsiteX2224" fmla="*/ 7355196 w 9791815"/>
              <a:gd name="connsiteY2224" fmla="*/ 1912598 h 7698972"/>
              <a:gd name="connsiteX2225" fmla="*/ 7355649 w 9791815"/>
              <a:gd name="connsiteY2225" fmla="*/ 1914431 h 7698972"/>
              <a:gd name="connsiteX2226" fmla="*/ 7355196 w 9791815"/>
              <a:gd name="connsiteY2226" fmla="*/ 1916264 h 7698972"/>
              <a:gd name="connsiteX2227" fmla="*/ 7353817 w 9791815"/>
              <a:gd name="connsiteY2227" fmla="*/ 1916264 h 7698972"/>
              <a:gd name="connsiteX2228" fmla="*/ 7352438 w 9791815"/>
              <a:gd name="connsiteY2228" fmla="*/ 1914431 h 7698972"/>
              <a:gd name="connsiteX2229" fmla="*/ 7351986 w 9791815"/>
              <a:gd name="connsiteY2229" fmla="*/ 1913979 h 7698972"/>
              <a:gd name="connsiteX2230" fmla="*/ 7353364 w 9791815"/>
              <a:gd name="connsiteY2230" fmla="*/ 1912598 h 7698972"/>
              <a:gd name="connsiteX2231" fmla="*/ 7375365 w 9791815"/>
              <a:gd name="connsiteY2231" fmla="*/ 1910766 h 7698972"/>
              <a:gd name="connsiteX2232" fmla="*/ 7376291 w 9791815"/>
              <a:gd name="connsiteY2232" fmla="*/ 1910766 h 7698972"/>
              <a:gd name="connsiteX2233" fmla="*/ 7376291 w 9791815"/>
              <a:gd name="connsiteY2233" fmla="*/ 1912147 h 7698972"/>
              <a:gd name="connsiteX2234" fmla="*/ 7377196 w 9791815"/>
              <a:gd name="connsiteY2234" fmla="*/ 1912147 h 7698972"/>
              <a:gd name="connsiteX2235" fmla="*/ 7377649 w 9791815"/>
              <a:gd name="connsiteY2235" fmla="*/ 1911230 h 7698972"/>
              <a:gd name="connsiteX2236" fmla="*/ 7378122 w 9791815"/>
              <a:gd name="connsiteY2236" fmla="*/ 1911230 h 7698972"/>
              <a:gd name="connsiteX2237" fmla="*/ 7379028 w 9791815"/>
              <a:gd name="connsiteY2237" fmla="*/ 1912598 h 7698972"/>
              <a:gd name="connsiteX2238" fmla="*/ 7378122 w 9791815"/>
              <a:gd name="connsiteY2238" fmla="*/ 1913979 h 7698972"/>
              <a:gd name="connsiteX2239" fmla="*/ 7377196 w 9791815"/>
              <a:gd name="connsiteY2239" fmla="*/ 1916729 h 7698972"/>
              <a:gd name="connsiteX2240" fmla="*/ 7377649 w 9791815"/>
              <a:gd name="connsiteY2240" fmla="*/ 1917632 h 7698972"/>
              <a:gd name="connsiteX2241" fmla="*/ 7377649 w 9791815"/>
              <a:gd name="connsiteY2241" fmla="*/ 1918096 h 7698972"/>
              <a:gd name="connsiteX2242" fmla="*/ 7378122 w 9791815"/>
              <a:gd name="connsiteY2242" fmla="*/ 1919464 h 7698972"/>
              <a:gd name="connsiteX2243" fmla="*/ 7377649 w 9791815"/>
              <a:gd name="connsiteY2243" fmla="*/ 1919930 h 7698972"/>
              <a:gd name="connsiteX2244" fmla="*/ 7375817 w 9791815"/>
              <a:gd name="connsiteY2244" fmla="*/ 1919464 h 7698972"/>
              <a:gd name="connsiteX2245" fmla="*/ 7373533 w 9791815"/>
              <a:gd name="connsiteY2245" fmla="*/ 1919464 h 7698972"/>
              <a:gd name="connsiteX2246" fmla="*/ 7373533 w 9791815"/>
              <a:gd name="connsiteY2246" fmla="*/ 1918096 h 7698972"/>
              <a:gd name="connsiteX2247" fmla="*/ 7374438 w 9791815"/>
              <a:gd name="connsiteY2247" fmla="*/ 1915812 h 7698972"/>
              <a:gd name="connsiteX2248" fmla="*/ 7374438 w 9791815"/>
              <a:gd name="connsiteY2248" fmla="*/ 1912147 h 7698972"/>
              <a:gd name="connsiteX2249" fmla="*/ 7322659 w 9791815"/>
              <a:gd name="connsiteY2249" fmla="*/ 1910766 h 7698972"/>
              <a:gd name="connsiteX2250" fmla="*/ 7324038 w 9791815"/>
              <a:gd name="connsiteY2250" fmla="*/ 1911230 h 7698972"/>
              <a:gd name="connsiteX2251" fmla="*/ 7326322 w 9791815"/>
              <a:gd name="connsiteY2251" fmla="*/ 1912598 h 7698972"/>
              <a:gd name="connsiteX2252" fmla="*/ 7326775 w 9791815"/>
              <a:gd name="connsiteY2252" fmla="*/ 1914431 h 7698972"/>
              <a:gd name="connsiteX2253" fmla="*/ 7326322 w 9791815"/>
              <a:gd name="connsiteY2253" fmla="*/ 1914896 h 7698972"/>
              <a:gd name="connsiteX2254" fmla="*/ 7325869 w 9791815"/>
              <a:gd name="connsiteY2254" fmla="*/ 1915812 h 7698972"/>
              <a:gd name="connsiteX2255" fmla="*/ 7323112 w 9791815"/>
              <a:gd name="connsiteY2255" fmla="*/ 1914431 h 7698972"/>
              <a:gd name="connsiteX2256" fmla="*/ 7322186 w 9791815"/>
              <a:gd name="connsiteY2256" fmla="*/ 1913063 h 7698972"/>
              <a:gd name="connsiteX2257" fmla="*/ 7315785 w 9791815"/>
              <a:gd name="connsiteY2257" fmla="*/ 1909398 h 7698972"/>
              <a:gd name="connsiteX2258" fmla="*/ 7316691 w 9791815"/>
              <a:gd name="connsiteY2258" fmla="*/ 1909398 h 7698972"/>
              <a:gd name="connsiteX2259" fmla="*/ 7317617 w 9791815"/>
              <a:gd name="connsiteY2259" fmla="*/ 1909398 h 7698972"/>
              <a:gd name="connsiteX2260" fmla="*/ 7318996 w 9791815"/>
              <a:gd name="connsiteY2260" fmla="*/ 1909398 h 7698972"/>
              <a:gd name="connsiteX2261" fmla="*/ 7320354 w 9791815"/>
              <a:gd name="connsiteY2261" fmla="*/ 1910766 h 7698972"/>
              <a:gd name="connsiteX2262" fmla="*/ 7320354 w 9791815"/>
              <a:gd name="connsiteY2262" fmla="*/ 1912147 h 7698972"/>
              <a:gd name="connsiteX2263" fmla="*/ 7319448 w 9791815"/>
              <a:gd name="connsiteY2263" fmla="*/ 1913063 h 7698972"/>
              <a:gd name="connsiteX2264" fmla="*/ 7317617 w 9791815"/>
              <a:gd name="connsiteY2264" fmla="*/ 1913979 h 7698972"/>
              <a:gd name="connsiteX2265" fmla="*/ 7317143 w 9791815"/>
              <a:gd name="connsiteY2265" fmla="*/ 1914896 h 7698972"/>
              <a:gd name="connsiteX2266" fmla="*/ 7316691 w 9791815"/>
              <a:gd name="connsiteY2266" fmla="*/ 1916729 h 7698972"/>
              <a:gd name="connsiteX2267" fmla="*/ 7316691 w 9791815"/>
              <a:gd name="connsiteY2267" fmla="*/ 1918548 h 7698972"/>
              <a:gd name="connsiteX2268" fmla="*/ 7316691 w 9791815"/>
              <a:gd name="connsiteY2268" fmla="*/ 1919930 h 7698972"/>
              <a:gd name="connsiteX2269" fmla="*/ 7315312 w 9791815"/>
              <a:gd name="connsiteY2269" fmla="*/ 1920381 h 7698972"/>
              <a:gd name="connsiteX2270" fmla="*/ 7314406 w 9791815"/>
              <a:gd name="connsiteY2270" fmla="*/ 1920381 h 7698972"/>
              <a:gd name="connsiteX2271" fmla="*/ 7313954 w 9791815"/>
              <a:gd name="connsiteY2271" fmla="*/ 1920381 h 7698972"/>
              <a:gd name="connsiteX2272" fmla="*/ 7312575 w 9791815"/>
              <a:gd name="connsiteY2272" fmla="*/ 1918096 h 7698972"/>
              <a:gd name="connsiteX2273" fmla="*/ 7312101 w 9791815"/>
              <a:gd name="connsiteY2273" fmla="*/ 1916729 h 7698972"/>
              <a:gd name="connsiteX2274" fmla="*/ 7312575 w 9791815"/>
              <a:gd name="connsiteY2274" fmla="*/ 1914896 h 7698972"/>
              <a:gd name="connsiteX2275" fmla="*/ 7313954 w 9791815"/>
              <a:gd name="connsiteY2275" fmla="*/ 1913063 h 7698972"/>
              <a:gd name="connsiteX2276" fmla="*/ 7314406 w 9791815"/>
              <a:gd name="connsiteY2276" fmla="*/ 1912598 h 7698972"/>
              <a:gd name="connsiteX2277" fmla="*/ 7315312 w 9791815"/>
              <a:gd name="connsiteY2277" fmla="*/ 1911230 h 7698972"/>
              <a:gd name="connsiteX2278" fmla="*/ 7315312 w 9791815"/>
              <a:gd name="connsiteY2278" fmla="*/ 1910314 h 7698972"/>
              <a:gd name="connsiteX2279" fmla="*/ 7313480 w 9791815"/>
              <a:gd name="connsiteY2279" fmla="*/ 1909398 h 7698972"/>
              <a:gd name="connsiteX2280" fmla="*/ 7314406 w 9791815"/>
              <a:gd name="connsiteY2280" fmla="*/ 1910314 h 7698972"/>
              <a:gd name="connsiteX2281" fmla="*/ 7314406 w 9791815"/>
              <a:gd name="connsiteY2281" fmla="*/ 1911230 h 7698972"/>
              <a:gd name="connsiteX2282" fmla="*/ 7313480 w 9791815"/>
              <a:gd name="connsiteY2282" fmla="*/ 1911230 h 7698972"/>
              <a:gd name="connsiteX2283" fmla="*/ 7311649 w 9791815"/>
              <a:gd name="connsiteY2283" fmla="*/ 1911230 h 7698972"/>
              <a:gd name="connsiteX2284" fmla="*/ 7311649 w 9791815"/>
              <a:gd name="connsiteY2284" fmla="*/ 1910766 h 7698972"/>
              <a:gd name="connsiteX2285" fmla="*/ 7311649 w 9791815"/>
              <a:gd name="connsiteY2285" fmla="*/ 1910314 h 7698972"/>
              <a:gd name="connsiteX2286" fmla="*/ 7277733 w 9791815"/>
              <a:gd name="connsiteY2286" fmla="*/ 1909398 h 7698972"/>
              <a:gd name="connsiteX2287" fmla="*/ 7279564 w 9791815"/>
              <a:gd name="connsiteY2287" fmla="*/ 1909398 h 7698972"/>
              <a:gd name="connsiteX2288" fmla="*/ 7280943 w 9791815"/>
              <a:gd name="connsiteY2288" fmla="*/ 1909398 h 7698972"/>
              <a:gd name="connsiteX2289" fmla="*/ 7280943 w 9791815"/>
              <a:gd name="connsiteY2289" fmla="*/ 1911230 h 7698972"/>
              <a:gd name="connsiteX2290" fmla="*/ 7279564 w 9791815"/>
              <a:gd name="connsiteY2290" fmla="*/ 1912598 h 7698972"/>
              <a:gd name="connsiteX2291" fmla="*/ 7278659 w 9791815"/>
              <a:gd name="connsiteY2291" fmla="*/ 1912598 h 7698972"/>
              <a:gd name="connsiteX2292" fmla="*/ 7277280 w 9791815"/>
              <a:gd name="connsiteY2292" fmla="*/ 1912598 h 7698972"/>
              <a:gd name="connsiteX2293" fmla="*/ 7277280 w 9791815"/>
              <a:gd name="connsiteY2293" fmla="*/ 1910766 h 7698972"/>
              <a:gd name="connsiteX2294" fmla="*/ 7359785 w 9791815"/>
              <a:gd name="connsiteY2294" fmla="*/ 1908481 h 7698972"/>
              <a:gd name="connsiteX2295" fmla="*/ 7362996 w 9791815"/>
              <a:gd name="connsiteY2295" fmla="*/ 1908481 h 7698972"/>
              <a:gd name="connsiteX2296" fmla="*/ 7363449 w 9791815"/>
              <a:gd name="connsiteY2296" fmla="*/ 1909398 h 7698972"/>
              <a:gd name="connsiteX2297" fmla="*/ 7362523 w 9791815"/>
              <a:gd name="connsiteY2297" fmla="*/ 1910314 h 7698972"/>
              <a:gd name="connsiteX2298" fmla="*/ 7359785 w 9791815"/>
              <a:gd name="connsiteY2298" fmla="*/ 1910314 h 7698972"/>
              <a:gd name="connsiteX2299" fmla="*/ 7359312 w 9791815"/>
              <a:gd name="connsiteY2299" fmla="*/ 1908933 h 7698972"/>
              <a:gd name="connsiteX2300" fmla="*/ 7337312 w 9791815"/>
              <a:gd name="connsiteY2300" fmla="*/ 1908481 h 7698972"/>
              <a:gd name="connsiteX2301" fmla="*/ 7338691 w 9791815"/>
              <a:gd name="connsiteY2301" fmla="*/ 1908481 h 7698972"/>
              <a:gd name="connsiteX2302" fmla="*/ 7340522 w 9791815"/>
              <a:gd name="connsiteY2302" fmla="*/ 1908933 h 7698972"/>
              <a:gd name="connsiteX2303" fmla="*/ 7340996 w 9791815"/>
              <a:gd name="connsiteY2303" fmla="*/ 1910766 h 7698972"/>
              <a:gd name="connsiteX2304" fmla="*/ 7339617 w 9791815"/>
              <a:gd name="connsiteY2304" fmla="*/ 1912147 h 7698972"/>
              <a:gd name="connsiteX2305" fmla="*/ 7338691 w 9791815"/>
              <a:gd name="connsiteY2305" fmla="*/ 1912147 h 7698972"/>
              <a:gd name="connsiteX2306" fmla="*/ 7337312 w 9791815"/>
              <a:gd name="connsiteY2306" fmla="*/ 1910766 h 7698972"/>
              <a:gd name="connsiteX2307" fmla="*/ 7306606 w 9791815"/>
              <a:gd name="connsiteY2307" fmla="*/ 1908481 h 7698972"/>
              <a:gd name="connsiteX2308" fmla="*/ 7308911 w 9791815"/>
              <a:gd name="connsiteY2308" fmla="*/ 1908481 h 7698972"/>
              <a:gd name="connsiteX2309" fmla="*/ 7308438 w 9791815"/>
              <a:gd name="connsiteY2309" fmla="*/ 1910766 h 7698972"/>
              <a:gd name="connsiteX2310" fmla="*/ 7307059 w 9791815"/>
              <a:gd name="connsiteY2310" fmla="*/ 1912147 h 7698972"/>
              <a:gd name="connsiteX2311" fmla="*/ 7306154 w 9791815"/>
              <a:gd name="connsiteY2311" fmla="*/ 1912147 h 7698972"/>
              <a:gd name="connsiteX2312" fmla="*/ 7306154 w 9791815"/>
              <a:gd name="connsiteY2312" fmla="*/ 1909398 h 7698972"/>
              <a:gd name="connsiteX2313" fmla="*/ 7327701 w 9791815"/>
              <a:gd name="connsiteY2313" fmla="*/ 1907565 h 7698972"/>
              <a:gd name="connsiteX2314" fmla="*/ 7328154 w 9791815"/>
              <a:gd name="connsiteY2314" fmla="*/ 1908481 h 7698972"/>
              <a:gd name="connsiteX2315" fmla="*/ 7328607 w 9791815"/>
              <a:gd name="connsiteY2315" fmla="*/ 1909398 h 7698972"/>
              <a:gd name="connsiteX2316" fmla="*/ 7329985 w 9791815"/>
              <a:gd name="connsiteY2316" fmla="*/ 1910314 h 7698972"/>
              <a:gd name="connsiteX2317" fmla="*/ 7331364 w 9791815"/>
              <a:gd name="connsiteY2317" fmla="*/ 1910766 h 7698972"/>
              <a:gd name="connsiteX2318" fmla="*/ 7331364 w 9791815"/>
              <a:gd name="connsiteY2318" fmla="*/ 1912147 h 7698972"/>
              <a:gd name="connsiteX2319" fmla="*/ 7330438 w 9791815"/>
              <a:gd name="connsiteY2319" fmla="*/ 1912598 h 7698972"/>
              <a:gd name="connsiteX2320" fmla="*/ 7329985 w 9791815"/>
              <a:gd name="connsiteY2320" fmla="*/ 1912598 h 7698972"/>
              <a:gd name="connsiteX2321" fmla="*/ 7329533 w 9791815"/>
              <a:gd name="connsiteY2321" fmla="*/ 1912147 h 7698972"/>
              <a:gd name="connsiteX2322" fmla="*/ 7328154 w 9791815"/>
              <a:gd name="connsiteY2322" fmla="*/ 1910314 h 7698972"/>
              <a:gd name="connsiteX2323" fmla="*/ 7326775 w 9791815"/>
              <a:gd name="connsiteY2323" fmla="*/ 1909398 h 7698972"/>
              <a:gd name="connsiteX2324" fmla="*/ 7326322 w 9791815"/>
              <a:gd name="connsiteY2324" fmla="*/ 1908933 h 7698972"/>
              <a:gd name="connsiteX2325" fmla="*/ 7326322 w 9791815"/>
              <a:gd name="connsiteY2325" fmla="*/ 1908481 h 7698972"/>
              <a:gd name="connsiteX2326" fmla="*/ 7342827 w 9791815"/>
              <a:gd name="connsiteY2326" fmla="*/ 1907100 h 7698972"/>
              <a:gd name="connsiteX2327" fmla="*/ 7344186 w 9791815"/>
              <a:gd name="connsiteY2327" fmla="*/ 1907100 h 7698972"/>
              <a:gd name="connsiteX2328" fmla="*/ 7344659 w 9791815"/>
              <a:gd name="connsiteY2328" fmla="*/ 1908481 h 7698972"/>
              <a:gd name="connsiteX2329" fmla="*/ 7344659 w 9791815"/>
              <a:gd name="connsiteY2329" fmla="*/ 1910314 h 7698972"/>
              <a:gd name="connsiteX2330" fmla="*/ 7343280 w 9791815"/>
              <a:gd name="connsiteY2330" fmla="*/ 1910766 h 7698972"/>
              <a:gd name="connsiteX2331" fmla="*/ 7342354 w 9791815"/>
              <a:gd name="connsiteY2331" fmla="*/ 1910314 h 7698972"/>
              <a:gd name="connsiteX2332" fmla="*/ 7342354 w 9791815"/>
              <a:gd name="connsiteY2332" fmla="*/ 1908481 h 7698972"/>
              <a:gd name="connsiteX2333" fmla="*/ 7333649 w 9791815"/>
              <a:gd name="connsiteY2333" fmla="*/ 1906649 h 7698972"/>
              <a:gd name="connsiteX2334" fmla="*/ 7334122 w 9791815"/>
              <a:gd name="connsiteY2334" fmla="*/ 1907565 h 7698972"/>
              <a:gd name="connsiteX2335" fmla="*/ 7334122 w 9791815"/>
              <a:gd name="connsiteY2335" fmla="*/ 1910314 h 7698972"/>
              <a:gd name="connsiteX2336" fmla="*/ 7332270 w 9791815"/>
              <a:gd name="connsiteY2336" fmla="*/ 1910766 h 7698972"/>
              <a:gd name="connsiteX2337" fmla="*/ 7331817 w 9791815"/>
              <a:gd name="connsiteY2337" fmla="*/ 1910314 h 7698972"/>
              <a:gd name="connsiteX2338" fmla="*/ 7331817 w 9791815"/>
              <a:gd name="connsiteY2338" fmla="*/ 1907100 h 7698972"/>
              <a:gd name="connsiteX2339" fmla="*/ 7355649 w 9791815"/>
              <a:gd name="connsiteY2339" fmla="*/ 1905732 h 7698972"/>
              <a:gd name="connsiteX2340" fmla="*/ 7357954 w 9791815"/>
              <a:gd name="connsiteY2340" fmla="*/ 1905732 h 7698972"/>
              <a:gd name="connsiteX2341" fmla="*/ 7358859 w 9791815"/>
              <a:gd name="connsiteY2341" fmla="*/ 1905732 h 7698972"/>
              <a:gd name="connsiteX2342" fmla="*/ 7359312 w 9791815"/>
              <a:gd name="connsiteY2342" fmla="*/ 1906649 h 7698972"/>
              <a:gd name="connsiteX2343" fmla="*/ 7358859 w 9791815"/>
              <a:gd name="connsiteY2343" fmla="*/ 1907565 h 7698972"/>
              <a:gd name="connsiteX2344" fmla="*/ 7357028 w 9791815"/>
              <a:gd name="connsiteY2344" fmla="*/ 1907565 h 7698972"/>
              <a:gd name="connsiteX2345" fmla="*/ 7354270 w 9791815"/>
              <a:gd name="connsiteY2345" fmla="*/ 1908481 h 7698972"/>
              <a:gd name="connsiteX2346" fmla="*/ 7353817 w 9791815"/>
              <a:gd name="connsiteY2346" fmla="*/ 1907100 h 7698972"/>
              <a:gd name="connsiteX2347" fmla="*/ 7353817 w 9791815"/>
              <a:gd name="connsiteY2347" fmla="*/ 1906649 h 7698972"/>
              <a:gd name="connsiteX2348" fmla="*/ 7350154 w 9791815"/>
              <a:gd name="connsiteY2348" fmla="*/ 1905732 h 7698972"/>
              <a:gd name="connsiteX2349" fmla="*/ 7351533 w 9791815"/>
              <a:gd name="connsiteY2349" fmla="*/ 1906649 h 7698972"/>
              <a:gd name="connsiteX2350" fmla="*/ 7351986 w 9791815"/>
              <a:gd name="connsiteY2350" fmla="*/ 1908481 h 7698972"/>
              <a:gd name="connsiteX2351" fmla="*/ 7351533 w 9791815"/>
              <a:gd name="connsiteY2351" fmla="*/ 1909398 h 7698972"/>
              <a:gd name="connsiteX2352" fmla="*/ 7349701 w 9791815"/>
              <a:gd name="connsiteY2352" fmla="*/ 1910314 h 7698972"/>
              <a:gd name="connsiteX2353" fmla="*/ 7348322 w 9791815"/>
              <a:gd name="connsiteY2353" fmla="*/ 1910314 h 7698972"/>
              <a:gd name="connsiteX2354" fmla="*/ 7346943 w 9791815"/>
              <a:gd name="connsiteY2354" fmla="*/ 1910314 h 7698972"/>
              <a:gd name="connsiteX2355" fmla="*/ 7346943 w 9791815"/>
              <a:gd name="connsiteY2355" fmla="*/ 1908933 h 7698972"/>
              <a:gd name="connsiteX2356" fmla="*/ 7347869 w 9791815"/>
              <a:gd name="connsiteY2356" fmla="*/ 1907100 h 7698972"/>
              <a:gd name="connsiteX2357" fmla="*/ 7322659 w 9791815"/>
              <a:gd name="connsiteY2357" fmla="*/ 1903900 h 7698972"/>
              <a:gd name="connsiteX2358" fmla="*/ 7323112 w 9791815"/>
              <a:gd name="connsiteY2358" fmla="*/ 1904816 h 7698972"/>
              <a:gd name="connsiteX2359" fmla="*/ 7324943 w 9791815"/>
              <a:gd name="connsiteY2359" fmla="*/ 1906649 h 7698972"/>
              <a:gd name="connsiteX2360" fmla="*/ 7324491 w 9791815"/>
              <a:gd name="connsiteY2360" fmla="*/ 1907100 h 7698972"/>
              <a:gd name="connsiteX2361" fmla="*/ 7322659 w 9791815"/>
              <a:gd name="connsiteY2361" fmla="*/ 1907565 h 7698972"/>
              <a:gd name="connsiteX2362" fmla="*/ 7321280 w 9791815"/>
              <a:gd name="connsiteY2362" fmla="*/ 1907100 h 7698972"/>
              <a:gd name="connsiteX2363" fmla="*/ 7320827 w 9791815"/>
              <a:gd name="connsiteY2363" fmla="*/ 1905732 h 7698972"/>
              <a:gd name="connsiteX2364" fmla="*/ 7320827 w 9791815"/>
              <a:gd name="connsiteY2364" fmla="*/ 1904816 h 7698972"/>
              <a:gd name="connsiteX2365" fmla="*/ 7343280 w 9791815"/>
              <a:gd name="connsiteY2365" fmla="*/ 1903434 h 7698972"/>
              <a:gd name="connsiteX2366" fmla="*/ 7345112 w 9791815"/>
              <a:gd name="connsiteY2366" fmla="*/ 1903434 h 7698972"/>
              <a:gd name="connsiteX2367" fmla="*/ 7346491 w 9791815"/>
              <a:gd name="connsiteY2367" fmla="*/ 1903900 h 7698972"/>
              <a:gd name="connsiteX2368" fmla="*/ 7346491 w 9791815"/>
              <a:gd name="connsiteY2368" fmla="*/ 1905732 h 7698972"/>
              <a:gd name="connsiteX2369" fmla="*/ 7344186 w 9791815"/>
              <a:gd name="connsiteY2369" fmla="*/ 1905732 h 7698972"/>
              <a:gd name="connsiteX2370" fmla="*/ 7343280 w 9791815"/>
              <a:gd name="connsiteY2370" fmla="*/ 1904816 h 7698972"/>
              <a:gd name="connsiteX2371" fmla="*/ 7377196 w 9791815"/>
              <a:gd name="connsiteY2371" fmla="*/ 1902983 h 7698972"/>
              <a:gd name="connsiteX2372" fmla="*/ 7378122 w 9791815"/>
              <a:gd name="connsiteY2372" fmla="*/ 1903434 h 7698972"/>
              <a:gd name="connsiteX2373" fmla="*/ 7378122 w 9791815"/>
              <a:gd name="connsiteY2373" fmla="*/ 1905267 h 7698972"/>
              <a:gd name="connsiteX2374" fmla="*/ 7379481 w 9791815"/>
              <a:gd name="connsiteY2374" fmla="*/ 1905732 h 7698972"/>
              <a:gd name="connsiteX2375" fmla="*/ 7380859 w 9791815"/>
              <a:gd name="connsiteY2375" fmla="*/ 1904816 h 7698972"/>
              <a:gd name="connsiteX2376" fmla="*/ 7381785 w 9791815"/>
              <a:gd name="connsiteY2376" fmla="*/ 1904816 h 7698972"/>
              <a:gd name="connsiteX2377" fmla="*/ 7383164 w 9791815"/>
              <a:gd name="connsiteY2377" fmla="*/ 1905732 h 7698972"/>
              <a:gd name="connsiteX2378" fmla="*/ 7383617 w 9791815"/>
              <a:gd name="connsiteY2378" fmla="*/ 1907100 h 7698972"/>
              <a:gd name="connsiteX2379" fmla="*/ 7384996 w 9791815"/>
              <a:gd name="connsiteY2379" fmla="*/ 1908481 h 7698972"/>
              <a:gd name="connsiteX2380" fmla="*/ 7386354 w 9791815"/>
              <a:gd name="connsiteY2380" fmla="*/ 1908481 h 7698972"/>
              <a:gd name="connsiteX2381" fmla="*/ 7387280 w 9791815"/>
              <a:gd name="connsiteY2381" fmla="*/ 1908481 h 7698972"/>
              <a:gd name="connsiteX2382" fmla="*/ 7388659 w 9791815"/>
              <a:gd name="connsiteY2382" fmla="*/ 1907565 h 7698972"/>
              <a:gd name="connsiteX2383" fmla="*/ 7390038 w 9791815"/>
              <a:gd name="connsiteY2383" fmla="*/ 1906649 h 7698972"/>
              <a:gd name="connsiteX2384" fmla="*/ 7390944 w 9791815"/>
              <a:gd name="connsiteY2384" fmla="*/ 1906649 h 7698972"/>
              <a:gd name="connsiteX2385" fmla="*/ 7391870 w 9791815"/>
              <a:gd name="connsiteY2385" fmla="*/ 1906649 h 7698972"/>
              <a:gd name="connsiteX2386" fmla="*/ 7392323 w 9791815"/>
              <a:gd name="connsiteY2386" fmla="*/ 1907565 h 7698972"/>
              <a:gd name="connsiteX2387" fmla="*/ 7393701 w 9791815"/>
              <a:gd name="connsiteY2387" fmla="*/ 1907565 h 7698972"/>
              <a:gd name="connsiteX2388" fmla="*/ 7396439 w 9791815"/>
              <a:gd name="connsiteY2388" fmla="*/ 1907565 h 7698972"/>
              <a:gd name="connsiteX2389" fmla="*/ 7397817 w 9791815"/>
              <a:gd name="connsiteY2389" fmla="*/ 1908481 h 7698972"/>
              <a:gd name="connsiteX2390" fmla="*/ 7397817 w 9791815"/>
              <a:gd name="connsiteY2390" fmla="*/ 1910314 h 7698972"/>
              <a:gd name="connsiteX2391" fmla="*/ 7396439 w 9791815"/>
              <a:gd name="connsiteY2391" fmla="*/ 1912147 h 7698972"/>
              <a:gd name="connsiteX2392" fmla="*/ 7394154 w 9791815"/>
              <a:gd name="connsiteY2392" fmla="*/ 1912598 h 7698972"/>
              <a:gd name="connsiteX2393" fmla="*/ 7393701 w 9791815"/>
              <a:gd name="connsiteY2393" fmla="*/ 1912147 h 7698972"/>
              <a:gd name="connsiteX2394" fmla="*/ 7393701 w 9791815"/>
              <a:gd name="connsiteY2394" fmla="*/ 1911230 h 7698972"/>
              <a:gd name="connsiteX2395" fmla="*/ 7395533 w 9791815"/>
              <a:gd name="connsiteY2395" fmla="*/ 1910766 h 7698972"/>
              <a:gd name="connsiteX2396" fmla="*/ 7396439 w 9791815"/>
              <a:gd name="connsiteY2396" fmla="*/ 1910314 h 7698972"/>
              <a:gd name="connsiteX2397" fmla="*/ 7395986 w 9791815"/>
              <a:gd name="connsiteY2397" fmla="*/ 1908933 h 7698972"/>
              <a:gd name="connsiteX2398" fmla="*/ 7395533 w 9791815"/>
              <a:gd name="connsiteY2398" fmla="*/ 1908933 h 7698972"/>
              <a:gd name="connsiteX2399" fmla="*/ 7393701 w 9791815"/>
              <a:gd name="connsiteY2399" fmla="*/ 1909398 h 7698972"/>
              <a:gd name="connsiteX2400" fmla="*/ 7391870 w 9791815"/>
              <a:gd name="connsiteY2400" fmla="*/ 1911230 h 7698972"/>
              <a:gd name="connsiteX2401" fmla="*/ 7389112 w 9791815"/>
              <a:gd name="connsiteY2401" fmla="*/ 1912598 h 7698972"/>
              <a:gd name="connsiteX2402" fmla="*/ 7386828 w 9791815"/>
              <a:gd name="connsiteY2402" fmla="*/ 1912598 h 7698972"/>
              <a:gd name="connsiteX2403" fmla="*/ 7384523 w 9791815"/>
              <a:gd name="connsiteY2403" fmla="*/ 1912147 h 7698972"/>
              <a:gd name="connsiteX2404" fmla="*/ 7384523 w 9791815"/>
              <a:gd name="connsiteY2404" fmla="*/ 1919464 h 7698972"/>
              <a:gd name="connsiteX2405" fmla="*/ 7383617 w 9791815"/>
              <a:gd name="connsiteY2405" fmla="*/ 1921297 h 7698972"/>
              <a:gd name="connsiteX2406" fmla="*/ 7383164 w 9791815"/>
              <a:gd name="connsiteY2406" fmla="*/ 1923130 h 7698972"/>
              <a:gd name="connsiteX2407" fmla="*/ 7381785 w 9791815"/>
              <a:gd name="connsiteY2407" fmla="*/ 1922214 h 7698972"/>
              <a:gd name="connsiteX2408" fmla="*/ 7381333 w 9791815"/>
              <a:gd name="connsiteY2408" fmla="*/ 1922214 h 7698972"/>
              <a:gd name="connsiteX2409" fmla="*/ 7379954 w 9791815"/>
              <a:gd name="connsiteY2409" fmla="*/ 1921762 h 7698972"/>
              <a:gd name="connsiteX2410" fmla="*/ 7379481 w 9791815"/>
              <a:gd name="connsiteY2410" fmla="*/ 1922214 h 7698972"/>
              <a:gd name="connsiteX2411" fmla="*/ 7379481 w 9791815"/>
              <a:gd name="connsiteY2411" fmla="*/ 1921762 h 7698972"/>
              <a:gd name="connsiteX2412" fmla="*/ 7379481 w 9791815"/>
              <a:gd name="connsiteY2412" fmla="*/ 1921297 h 7698972"/>
              <a:gd name="connsiteX2413" fmla="*/ 7380859 w 9791815"/>
              <a:gd name="connsiteY2413" fmla="*/ 1918548 h 7698972"/>
              <a:gd name="connsiteX2414" fmla="*/ 7381333 w 9791815"/>
              <a:gd name="connsiteY2414" fmla="*/ 1914896 h 7698972"/>
              <a:gd name="connsiteX2415" fmla="*/ 7381333 w 9791815"/>
              <a:gd name="connsiteY2415" fmla="*/ 1913063 h 7698972"/>
              <a:gd name="connsiteX2416" fmla="*/ 7383617 w 9791815"/>
              <a:gd name="connsiteY2416" fmla="*/ 1913063 h 7698972"/>
              <a:gd name="connsiteX2417" fmla="*/ 7383617 w 9791815"/>
              <a:gd name="connsiteY2417" fmla="*/ 1912147 h 7698972"/>
              <a:gd name="connsiteX2418" fmla="*/ 7383617 w 9791815"/>
              <a:gd name="connsiteY2418" fmla="*/ 1909398 h 7698972"/>
              <a:gd name="connsiteX2419" fmla="*/ 7381785 w 9791815"/>
              <a:gd name="connsiteY2419" fmla="*/ 1908933 h 7698972"/>
              <a:gd name="connsiteX2420" fmla="*/ 7377649 w 9791815"/>
              <a:gd name="connsiteY2420" fmla="*/ 1908481 h 7698972"/>
              <a:gd name="connsiteX2421" fmla="*/ 7375817 w 9791815"/>
              <a:gd name="connsiteY2421" fmla="*/ 1908933 h 7698972"/>
              <a:gd name="connsiteX2422" fmla="*/ 7373986 w 9791815"/>
              <a:gd name="connsiteY2422" fmla="*/ 1908481 h 7698972"/>
              <a:gd name="connsiteX2423" fmla="*/ 7374438 w 9791815"/>
              <a:gd name="connsiteY2423" fmla="*/ 1908481 h 7698972"/>
              <a:gd name="connsiteX2424" fmla="*/ 7375365 w 9791815"/>
              <a:gd name="connsiteY2424" fmla="*/ 1906649 h 7698972"/>
              <a:gd name="connsiteX2425" fmla="*/ 7374438 w 9791815"/>
              <a:gd name="connsiteY2425" fmla="*/ 1905732 h 7698972"/>
              <a:gd name="connsiteX2426" fmla="*/ 7372607 w 9791815"/>
              <a:gd name="connsiteY2426" fmla="*/ 1905732 h 7698972"/>
              <a:gd name="connsiteX2427" fmla="*/ 7373533 w 9791815"/>
              <a:gd name="connsiteY2427" fmla="*/ 1905267 h 7698972"/>
              <a:gd name="connsiteX2428" fmla="*/ 7375365 w 9791815"/>
              <a:gd name="connsiteY2428" fmla="*/ 1904816 h 7698972"/>
              <a:gd name="connsiteX2429" fmla="*/ 7329985 w 9791815"/>
              <a:gd name="connsiteY2429" fmla="*/ 1902067 h 7698972"/>
              <a:gd name="connsiteX2430" fmla="*/ 7331817 w 9791815"/>
              <a:gd name="connsiteY2430" fmla="*/ 1902067 h 7698972"/>
              <a:gd name="connsiteX2431" fmla="*/ 7331817 w 9791815"/>
              <a:gd name="connsiteY2431" fmla="*/ 1903434 h 7698972"/>
              <a:gd name="connsiteX2432" fmla="*/ 7331364 w 9791815"/>
              <a:gd name="connsiteY2432" fmla="*/ 1905267 h 7698972"/>
              <a:gd name="connsiteX2433" fmla="*/ 7328607 w 9791815"/>
              <a:gd name="connsiteY2433" fmla="*/ 1906649 h 7698972"/>
              <a:gd name="connsiteX2434" fmla="*/ 7326775 w 9791815"/>
              <a:gd name="connsiteY2434" fmla="*/ 1905732 h 7698972"/>
              <a:gd name="connsiteX2435" fmla="*/ 7326775 w 9791815"/>
              <a:gd name="connsiteY2435" fmla="*/ 1904816 h 7698972"/>
              <a:gd name="connsiteX2436" fmla="*/ 7328607 w 9791815"/>
              <a:gd name="connsiteY2436" fmla="*/ 1902983 h 7698972"/>
              <a:gd name="connsiteX2437" fmla="*/ 7355649 w 9791815"/>
              <a:gd name="connsiteY2437" fmla="*/ 1901602 h 7698972"/>
              <a:gd name="connsiteX2438" fmla="*/ 7357480 w 9791815"/>
              <a:gd name="connsiteY2438" fmla="*/ 1901602 h 7698972"/>
              <a:gd name="connsiteX2439" fmla="*/ 7358859 w 9791815"/>
              <a:gd name="connsiteY2439" fmla="*/ 1901602 h 7698972"/>
              <a:gd name="connsiteX2440" fmla="*/ 7359312 w 9791815"/>
              <a:gd name="connsiteY2440" fmla="*/ 1903434 h 7698972"/>
              <a:gd name="connsiteX2441" fmla="*/ 7357954 w 9791815"/>
              <a:gd name="connsiteY2441" fmla="*/ 1903900 h 7698972"/>
              <a:gd name="connsiteX2442" fmla="*/ 7355649 w 9791815"/>
              <a:gd name="connsiteY2442" fmla="*/ 1903434 h 7698972"/>
              <a:gd name="connsiteX2443" fmla="*/ 7355649 w 9791815"/>
              <a:gd name="connsiteY2443" fmla="*/ 1902983 h 7698972"/>
              <a:gd name="connsiteX2444" fmla="*/ 7339617 w 9791815"/>
              <a:gd name="connsiteY2444" fmla="*/ 1901150 h 7698972"/>
              <a:gd name="connsiteX2445" fmla="*/ 7340522 w 9791815"/>
              <a:gd name="connsiteY2445" fmla="*/ 1902067 h 7698972"/>
              <a:gd name="connsiteX2446" fmla="*/ 7339617 w 9791815"/>
              <a:gd name="connsiteY2446" fmla="*/ 1903434 h 7698972"/>
              <a:gd name="connsiteX2447" fmla="*/ 7338691 w 9791815"/>
              <a:gd name="connsiteY2447" fmla="*/ 1904816 h 7698972"/>
              <a:gd name="connsiteX2448" fmla="*/ 7335954 w 9791815"/>
              <a:gd name="connsiteY2448" fmla="*/ 1904816 h 7698972"/>
              <a:gd name="connsiteX2449" fmla="*/ 7335480 w 9791815"/>
              <a:gd name="connsiteY2449" fmla="*/ 1903900 h 7698972"/>
              <a:gd name="connsiteX2450" fmla="*/ 7335480 w 9791815"/>
              <a:gd name="connsiteY2450" fmla="*/ 1902067 h 7698972"/>
              <a:gd name="connsiteX2451" fmla="*/ 7337312 w 9791815"/>
              <a:gd name="connsiteY2451" fmla="*/ 1901602 h 7698972"/>
              <a:gd name="connsiteX2452" fmla="*/ 7338691 w 9791815"/>
              <a:gd name="connsiteY2452" fmla="*/ 1901602 h 7698972"/>
              <a:gd name="connsiteX2453" fmla="*/ 7351533 w 9791815"/>
              <a:gd name="connsiteY2453" fmla="*/ 1900234 h 7698972"/>
              <a:gd name="connsiteX2454" fmla="*/ 7352438 w 9791815"/>
              <a:gd name="connsiteY2454" fmla="*/ 1900234 h 7698972"/>
              <a:gd name="connsiteX2455" fmla="*/ 7353817 w 9791815"/>
              <a:gd name="connsiteY2455" fmla="*/ 1900234 h 7698972"/>
              <a:gd name="connsiteX2456" fmla="*/ 7353817 w 9791815"/>
              <a:gd name="connsiteY2456" fmla="*/ 1902067 h 7698972"/>
              <a:gd name="connsiteX2457" fmla="*/ 7353364 w 9791815"/>
              <a:gd name="connsiteY2457" fmla="*/ 1903434 h 7698972"/>
              <a:gd name="connsiteX2458" fmla="*/ 7350607 w 9791815"/>
              <a:gd name="connsiteY2458" fmla="*/ 1903900 h 7698972"/>
              <a:gd name="connsiteX2459" fmla="*/ 7350154 w 9791815"/>
              <a:gd name="connsiteY2459" fmla="*/ 1903434 h 7698972"/>
              <a:gd name="connsiteX2460" fmla="*/ 7349701 w 9791815"/>
              <a:gd name="connsiteY2460" fmla="*/ 1902067 h 7698972"/>
              <a:gd name="connsiteX2461" fmla="*/ 7349701 w 9791815"/>
              <a:gd name="connsiteY2461" fmla="*/ 1901150 h 7698972"/>
              <a:gd name="connsiteX2462" fmla="*/ 7361617 w 9791815"/>
              <a:gd name="connsiteY2462" fmla="*/ 1899769 h 7698972"/>
              <a:gd name="connsiteX2463" fmla="*/ 7362996 w 9791815"/>
              <a:gd name="connsiteY2463" fmla="*/ 1899769 h 7698972"/>
              <a:gd name="connsiteX2464" fmla="*/ 7364354 w 9791815"/>
              <a:gd name="connsiteY2464" fmla="*/ 1901150 h 7698972"/>
              <a:gd name="connsiteX2465" fmla="*/ 7364827 w 9791815"/>
              <a:gd name="connsiteY2465" fmla="*/ 1902983 h 7698972"/>
              <a:gd name="connsiteX2466" fmla="*/ 7364354 w 9791815"/>
              <a:gd name="connsiteY2466" fmla="*/ 1903900 h 7698972"/>
              <a:gd name="connsiteX2467" fmla="*/ 7362996 w 9791815"/>
              <a:gd name="connsiteY2467" fmla="*/ 1903900 h 7698972"/>
              <a:gd name="connsiteX2468" fmla="*/ 7361617 w 9791815"/>
              <a:gd name="connsiteY2468" fmla="*/ 1903434 h 7698972"/>
              <a:gd name="connsiteX2469" fmla="*/ 7361164 w 9791815"/>
              <a:gd name="connsiteY2469" fmla="*/ 1902067 h 7698972"/>
              <a:gd name="connsiteX2470" fmla="*/ 7361164 w 9791815"/>
              <a:gd name="connsiteY2470" fmla="*/ 1901150 h 7698972"/>
              <a:gd name="connsiteX2471" fmla="*/ 7346943 w 9791815"/>
              <a:gd name="connsiteY2471" fmla="*/ 1899769 h 7698972"/>
              <a:gd name="connsiteX2472" fmla="*/ 7347869 w 9791815"/>
              <a:gd name="connsiteY2472" fmla="*/ 1900234 h 7698972"/>
              <a:gd name="connsiteX2473" fmla="*/ 7346943 w 9791815"/>
              <a:gd name="connsiteY2473" fmla="*/ 1901602 h 7698972"/>
              <a:gd name="connsiteX2474" fmla="*/ 7345112 w 9791815"/>
              <a:gd name="connsiteY2474" fmla="*/ 1902067 h 7698972"/>
              <a:gd name="connsiteX2475" fmla="*/ 7344186 w 9791815"/>
              <a:gd name="connsiteY2475" fmla="*/ 1902067 h 7698972"/>
              <a:gd name="connsiteX2476" fmla="*/ 7342827 w 9791815"/>
              <a:gd name="connsiteY2476" fmla="*/ 1902983 h 7698972"/>
              <a:gd name="connsiteX2477" fmla="*/ 7342354 w 9791815"/>
              <a:gd name="connsiteY2477" fmla="*/ 1902067 h 7698972"/>
              <a:gd name="connsiteX2478" fmla="*/ 7342354 w 9791815"/>
              <a:gd name="connsiteY2478" fmla="*/ 1901150 h 7698972"/>
              <a:gd name="connsiteX2479" fmla="*/ 7342827 w 9791815"/>
              <a:gd name="connsiteY2479" fmla="*/ 1900234 h 7698972"/>
              <a:gd name="connsiteX2480" fmla="*/ 7344659 w 9791815"/>
              <a:gd name="connsiteY2480" fmla="*/ 1900234 h 7698972"/>
              <a:gd name="connsiteX2481" fmla="*/ 7324943 w 9791815"/>
              <a:gd name="connsiteY2481" fmla="*/ 1899769 h 7698972"/>
              <a:gd name="connsiteX2482" fmla="*/ 7326775 w 9791815"/>
              <a:gd name="connsiteY2482" fmla="*/ 1900234 h 7698972"/>
              <a:gd name="connsiteX2483" fmla="*/ 7327701 w 9791815"/>
              <a:gd name="connsiteY2483" fmla="*/ 1901602 h 7698972"/>
              <a:gd name="connsiteX2484" fmla="*/ 7326775 w 9791815"/>
              <a:gd name="connsiteY2484" fmla="*/ 1902983 h 7698972"/>
              <a:gd name="connsiteX2485" fmla="*/ 7324943 w 9791815"/>
              <a:gd name="connsiteY2485" fmla="*/ 1903434 h 7698972"/>
              <a:gd name="connsiteX2486" fmla="*/ 7324038 w 9791815"/>
              <a:gd name="connsiteY2486" fmla="*/ 1902067 h 7698972"/>
              <a:gd name="connsiteX2487" fmla="*/ 7323112 w 9791815"/>
              <a:gd name="connsiteY2487" fmla="*/ 1901150 h 7698972"/>
              <a:gd name="connsiteX2488" fmla="*/ 7317617 w 9791815"/>
              <a:gd name="connsiteY2488" fmla="*/ 1899317 h 7698972"/>
              <a:gd name="connsiteX2489" fmla="*/ 7320827 w 9791815"/>
              <a:gd name="connsiteY2489" fmla="*/ 1899317 h 7698972"/>
              <a:gd name="connsiteX2490" fmla="*/ 7321280 w 9791815"/>
              <a:gd name="connsiteY2490" fmla="*/ 1899317 h 7698972"/>
              <a:gd name="connsiteX2491" fmla="*/ 7322186 w 9791815"/>
              <a:gd name="connsiteY2491" fmla="*/ 1899769 h 7698972"/>
              <a:gd name="connsiteX2492" fmla="*/ 7321280 w 9791815"/>
              <a:gd name="connsiteY2492" fmla="*/ 1902067 h 7698972"/>
              <a:gd name="connsiteX2493" fmla="*/ 7320354 w 9791815"/>
              <a:gd name="connsiteY2493" fmla="*/ 1902983 h 7698972"/>
              <a:gd name="connsiteX2494" fmla="*/ 7319448 w 9791815"/>
              <a:gd name="connsiteY2494" fmla="*/ 1904816 h 7698972"/>
              <a:gd name="connsiteX2495" fmla="*/ 7318996 w 9791815"/>
              <a:gd name="connsiteY2495" fmla="*/ 1906649 h 7698972"/>
              <a:gd name="connsiteX2496" fmla="*/ 7317617 w 9791815"/>
              <a:gd name="connsiteY2496" fmla="*/ 1907565 h 7698972"/>
              <a:gd name="connsiteX2497" fmla="*/ 7315312 w 9791815"/>
              <a:gd name="connsiteY2497" fmla="*/ 1907565 h 7698972"/>
              <a:gd name="connsiteX2498" fmla="*/ 7314406 w 9791815"/>
              <a:gd name="connsiteY2498" fmla="*/ 1905732 h 7698972"/>
              <a:gd name="connsiteX2499" fmla="*/ 7315312 w 9791815"/>
              <a:gd name="connsiteY2499" fmla="*/ 1902983 h 7698972"/>
              <a:gd name="connsiteX2500" fmla="*/ 7317143 w 9791815"/>
              <a:gd name="connsiteY2500" fmla="*/ 1899769 h 7698972"/>
              <a:gd name="connsiteX2501" fmla="*/ 7310743 w 9791815"/>
              <a:gd name="connsiteY2501" fmla="*/ 1898401 h 7698972"/>
              <a:gd name="connsiteX2502" fmla="*/ 7312101 w 9791815"/>
              <a:gd name="connsiteY2502" fmla="*/ 1898401 h 7698972"/>
              <a:gd name="connsiteX2503" fmla="*/ 7313480 w 9791815"/>
              <a:gd name="connsiteY2503" fmla="*/ 1899317 h 7698972"/>
              <a:gd name="connsiteX2504" fmla="*/ 7313480 w 9791815"/>
              <a:gd name="connsiteY2504" fmla="*/ 1901150 h 7698972"/>
              <a:gd name="connsiteX2505" fmla="*/ 7312101 w 9791815"/>
              <a:gd name="connsiteY2505" fmla="*/ 1901150 h 7698972"/>
              <a:gd name="connsiteX2506" fmla="*/ 7311649 w 9791815"/>
              <a:gd name="connsiteY2506" fmla="*/ 1900234 h 7698972"/>
              <a:gd name="connsiteX2507" fmla="*/ 7310270 w 9791815"/>
              <a:gd name="connsiteY2507" fmla="*/ 1899769 h 7698972"/>
              <a:gd name="connsiteX2508" fmla="*/ 7310270 w 9791815"/>
              <a:gd name="connsiteY2508" fmla="*/ 1899317 h 7698972"/>
              <a:gd name="connsiteX2509" fmla="*/ 7358859 w 9791815"/>
              <a:gd name="connsiteY2509" fmla="*/ 1897485 h 7698972"/>
              <a:gd name="connsiteX2510" fmla="*/ 7360691 w 9791815"/>
              <a:gd name="connsiteY2510" fmla="*/ 1897936 h 7698972"/>
              <a:gd name="connsiteX2511" fmla="*/ 7359785 w 9791815"/>
              <a:gd name="connsiteY2511" fmla="*/ 1899317 h 7698972"/>
              <a:gd name="connsiteX2512" fmla="*/ 7357954 w 9791815"/>
              <a:gd name="connsiteY2512" fmla="*/ 1899317 h 7698972"/>
              <a:gd name="connsiteX2513" fmla="*/ 7356122 w 9791815"/>
              <a:gd name="connsiteY2513" fmla="*/ 1899317 h 7698972"/>
              <a:gd name="connsiteX2514" fmla="*/ 7357028 w 9791815"/>
              <a:gd name="connsiteY2514" fmla="*/ 1897936 h 7698972"/>
              <a:gd name="connsiteX2515" fmla="*/ 7361617 w 9791815"/>
              <a:gd name="connsiteY2515" fmla="*/ 1896568 h 7698972"/>
              <a:gd name="connsiteX2516" fmla="*/ 7362523 w 9791815"/>
              <a:gd name="connsiteY2516" fmla="*/ 1896568 h 7698972"/>
              <a:gd name="connsiteX2517" fmla="*/ 7364827 w 9791815"/>
              <a:gd name="connsiteY2517" fmla="*/ 1896568 h 7698972"/>
              <a:gd name="connsiteX2518" fmla="*/ 7365280 w 9791815"/>
              <a:gd name="connsiteY2518" fmla="*/ 1897936 h 7698972"/>
              <a:gd name="connsiteX2519" fmla="*/ 7364827 w 9791815"/>
              <a:gd name="connsiteY2519" fmla="*/ 1898401 h 7698972"/>
              <a:gd name="connsiteX2520" fmla="*/ 7362996 w 9791815"/>
              <a:gd name="connsiteY2520" fmla="*/ 1897936 h 7698972"/>
              <a:gd name="connsiteX2521" fmla="*/ 7361617 w 9791815"/>
              <a:gd name="connsiteY2521" fmla="*/ 1897936 h 7698972"/>
              <a:gd name="connsiteX2522" fmla="*/ 7328154 w 9791815"/>
              <a:gd name="connsiteY2522" fmla="*/ 1896568 h 7698972"/>
              <a:gd name="connsiteX2523" fmla="*/ 7329533 w 9791815"/>
              <a:gd name="connsiteY2523" fmla="*/ 1897485 h 7698972"/>
              <a:gd name="connsiteX2524" fmla="*/ 7331364 w 9791815"/>
              <a:gd name="connsiteY2524" fmla="*/ 1897936 h 7698972"/>
              <a:gd name="connsiteX2525" fmla="*/ 7332270 w 9791815"/>
              <a:gd name="connsiteY2525" fmla="*/ 1897936 h 7698972"/>
              <a:gd name="connsiteX2526" fmla="*/ 7333649 w 9791815"/>
              <a:gd name="connsiteY2526" fmla="*/ 1897936 h 7698972"/>
              <a:gd name="connsiteX2527" fmla="*/ 7334122 w 9791815"/>
              <a:gd name="connsiteY2527" fmla="*/ 1898401 h 7698972"/>
              <a:gd name="connsiteX2528" fmla="*/ 7334122 w 9791815"/>
              <a:gd name="connsiteY2528" fmla="*/ 1900234 h 7698972"/>
              <a:gd name="connsiteX2529" fmla="*/ 7333196 w 9791815"/>
              <a:gd name="connsiteY2529" fmla="*/ 1901150 h 7698972"/>
              <a:gd name="connsiteX2530" fmla="*/ 7331364 w 9791815"/>
              <a:gd name="connsiteY2530" fmla="*/ 1899769 h 7698972"/>
              <a:gd name="connsiteX2531" fmla="*/ 7329533 w 9791815"/>
              <a:gd name="connsiteY2531" fmla="*/ 1899317 h 7698972"/>
              <a:gd name="connsiteX2532" fmla="*/ 7327701 w 9791815"/>
              <a:gd name="connsiteY2532" fmla="*/ 1898401 h 7698972"/>
              <a:gd name="connsiteX2533" fmla="*/ 7373533 w 9791815"/>
              <a:gd name="connsiteY2533" fmla="*/ 1894736 h 7698972"/>
              <a:gd name="connsiteX2534" fmla="*/ 7381333 w 9791815"/>
              <a:gd name="connsiteY2534" fmla="*/ 1894736 h 7698972"/>
              <a:gd name="connsiteX2535" fmla="*/ 7383164 w 9791815"/>
              <a:gd name="connsiteY2535" fmla="*/ 1896103 h 7698972"/>
              <a:gd name="connsiteX2536" fmla="*/ 7384996 w 9791815"/>
              <a:gd name="connsiteY2536" fmla="*/ 1896568 h 7698972"/>
              <a:gd name="connsiteX2537" fmla="*/ 7388206 w 9791815"/>
              <a:gd name="connsiteY2537" fmla="*/ 1896568 h 7698972"/>
              <a:gd name="connsiteX2538" fmla="*/ 7390944 w 9791815"/>
              <a:gd name="connsiteY2538" fmla="*/ 1897936 h 7698972"/>
              <a:gd name="connsiteX2539" fmla="*/ 7393701 w 9791815"/>
              <a:gd name="connsiteY2539" fmla="*/ 1900234 h 7698972"/>
              <a:gd name="connsiteX2540" fmla="*/ 7394607 w 9791815"/>
              <a:gd name="connsiteY2540" fmla="*/ 1901602 h 7698972"/>
              <a:gd name="connsiteX2541" fmla="*/ 7394607 w 9791815"/>
              <a:gd name="connsiteY2541" fmla="*/ 1903900 h 7698972"/>
              <a:gd name="connsiteX2542" fmla="*/ 7394607 w 9791815"/>
              <a:gd name="connsiteY2542" fmla="*/ 1905267 h 7698972"/>
              <a:gd name="connsiteX2543" fmla="*/ 7393701 w 9791815"/>
              <a:gd name="connsiteY2543" fmla="*/ 1905267 h 7698972"/>
              <a:gd name="connsiteX2544" fmla="*/ 7390944 w 9791815"/>
              <a:gd name="connsiteY2544" fmla="*/ 1903434 h 7698972"/>
              <a:gd name="connsiteX2545" fmla="*/ 7387280 w 9791815"/>
              <a:gd name="connsiteY2545" fmla="*/ 1901150 h 7698972"/>
              <a:gd name="connsiteX2546" fmla="*/ 7386354 w 9791815"/>
              <a:gd name="connsiteY2546" fmla="*/ 1901602 h 7698972"/>
              <a:gd name="connsiteX2547" fmla="*/ 7379954 w 9791815"/>
              <a:gd name="connsiteY2547" fmla="*/ 1902067 h 7698972"/>
              <a:gd name="connsiteX2548" fmla="*/ 7378122 w 9791815"/>
              <a:gd name="connsiteY2548" fmla="*/ 1898401 h 7698972"/>
              <a:gd name="connsiteX2549" fmla="*/ 7378122 w 9791815"/>
              <a:gd name="connsiteY2549" fmla="*/ 1896568 h 7698972"/>
              <a:gd name="connsiteX2550" fmla="*/ 7377649 w 9791815"/>
              <a:gd name="connsiteY2550" fmla="*/ 1896568 h 7698972"/>
              <a:gd name="connsiteX2551" fmla="*/ 7377196 w 9791815"/>
              <a:gd name="connsiteY2551" fmla="*/ 1897936 h 7698972"/>
              <a:gd name="connsiteX2552" fmla="*/ 7375365 w 9791815"/>
              <a:gd name="connsiteY2552" fmla="*/ 1900234 h 7698972"/>
              <a:gd name="connsiteX2553" fmla="*/ 7373533 w 9791815"/>
              <a:gd name="connsiteY2553" fmla="*/ 1900234 h 7698972"/>
              <a:gd name="connsiteX2554" fmla="*/ 7370322 w 9791815"/>
              <a:gd name="connsiteY2554" fmla="*/ 1900234 h 7698972"/>
              <a:gd name="connsiteX2555" fmla="*/ 7369870 w 9791815"/>
              <a:gd name="connsiteY2555" fmla="*/ 1901602 h 7698972"/>
              <a:gd name="connsiteX2556" fmla="*/ 7370775 w 9791815"/>
              <a:gd name="connsiteY2556" fmla="*/ 1903434 h 7698972"/>
              <a:gd name="connsiteX2557" fmla="*/ 7370775 w 9791815"/>
              <a:gd name="connsiteY2557" fmla="*/ 1904816 h 7698972"/>
              <a:gd name="connsiteX2558" fmla="*/ 7370775 w 9791815"/>
              <a:gd name="connsiteY2558" fmla="*/ 1905732 h 7698972"/>
              <a:gd name="connsiteX2559" fmla="*/ 7369870 w 9791815"/>
              <a:gd name="connsiteY2559" fmla="*/ 1905732 h 7698972"/>
              <a:gd name="connsiteX2560" fmla="*/ 7368944 w 9791815"/>
              <a:gd name="connsiteY2560" fmla="*/ 1905267 h 7698972"/>
              <a:gd name="connsiteX2561" fmla="*/ 7368038 w 9791815"/>
              <a:gd name="connsiteY2561" fmla="*/ 1904816 h 7698972"/>
              <a:gd name="connsiteX2562" fmla="*/ 7368038 w 9791815"/>
              <a:gd name="connsiteY2562" fmla="*/ 1902983 h 7698972"/>
              <a:gd name="connsiteX2563" fmla="*/ 7368038 w 9791815"/>
              <a:gd name="connsiteY2563" fmla="*/ 1901602 h 7698972"/>
              <a:gd name="connsiteX2564" fmla="*/ 7368944 w 9791815"/>
              <a:gd name="connsiteY2564" fmla="*/ 1900234 h 7698972"/>
              <a:gd name="connsiteX2565" fmla="*/ 7370775 w 9791815"/>
              <a:gd name="connsiteY2565" fmla="*/ 1899317 h 7698972"/>
              <a:gd name="connsiteX2566" fmla="*/ 7372607 w 9791815"/>
              <a:gd name="connsiteY2566" fmla="*/ 1899317 h 7698972"/>
              <a:gd name="connsiteX2567" fmla="*/ 7375365 w 9791815"/>
              <a:gd name="connsiteY2567" fmla="*/ 1897936 h 7698972"/>
              <a:gd name="connsiteX2568" fmla="*/ 7375817 w 9791815"/>
              <a:gd name="connsiteY2568" fmla="*/ 1897485 h 7698972"/>
              <a:gd name="connsiteX2569" fmla="*/ 7375817 w 9791815"/>
              <a:gd name="connsiteY2569" fmla="*/ 1896103 h 7698972"/>
              <a:gd name="connsiteX2570" fmla="*/ 7373533 w 9791815"/>
              <a:gd name="connsiteY2570" fmla="*/ 1896103 h 7698972"/>
              <a:gd name="connsiteX2571" fmla="*/ 7371701 w 9791815"/>
              <a:gd name="connsiteY2571" fmla="*/ 1897485 h 7698972"/>
              <a:gd name="connsiteX2572" fmla="*/ 7370322 w 9791815"/>
              <a:gd name="connsiteY2572" fmla="*/ 1897485 h 7698972"/>
              <a:gd name="connsiteX2573" fmla="*/ 7371701 w 9791815"/>
              <a:gd name="connsiteY2573" fmla="*/ 1896103 h 7698972"/>
              <a:gd name="connsiteX2574" fmla="*/ 7357028 w 9791815"/>
              <a:gd name="connsiteY2574" fmla="*/ 1894736 h 7698972"/>
              <a:gd name="connsiteX2575" fmla="*/ 7360691 w 9791815"/>
              <a:gd name="connsiteY2575" fmla="*/ 1894736 h 7698972"/>
              <a:gd name="connsiteX2576" fmla="*/ 7361164 w 9791815"/>
              <a:gd name="connsiteY2576" fmla="*/ 1896103 h 7698972"/>
              <a:gd name="connsiteX2577" fmla="*/ 7357954 w 9791815"/>
              <a:gd name="connsiteY2577" fmla="*/ 1896103 h 7698972"/>
              <a:gd name="connsiteX2578" fmla="*/ 7357028 w 9791815"/>
              <a:gd name="connsiteY2578" fmla="*/ 1895652 h 7698972"/>
              <a:gd name="connsiteX2579" fmla="*/ 7346943 w 9791815"/>
              <a:gd name="connsiteY2579" fmla="*/ 1894271 h 7698972"/>
              <a:gd name="connsiteX2580" fmla="*/ 7347869 w 9791815"/>
              <a:gd name="connsiteY2580" fmla="*/ 1894271 h 7698972"/>
              <a:gd name="connsiteX2581" fmla="*/ 7348775 w 9791815"/>
              <a:gd name="connsiteY2581" fmla="*/ 1894736 h 7698972"/>
              <a:gd name="connsiteX2582" fmla="*/ 7348775 w 9791815"/>
              <a:gd name="connsiteY2582" fmla="*/ 1896568 h 7698972"/>
              <a:gd name="connsiteX2583" fmla="*/ 7348322 w 9791815"/>
              <a:gd name="connsiteY2583" fmla="*/ 1897936 h 7698972"/>
              <a:gd name="connsiteX2584" fmla="*/ 7346943 w 9791815"/>
              <a:gd name="connsiteY2584" fmla="*/ 1897936 h 7698972"/>
              <a:gd name="connsiteX2585" fmla="*/ 7346491 w 9791815"/>
              <a:gd name="connsiteY2585" fmla="*/ 1897485 h 7698972"/>
              <a:gd name="connsiteX2586" fmla="*/ 7346491 w 9791815"/>
              <a:gd name="connsiteY2586" fmla="*/ 1896103 h 7698972"/>
              <a:gd name="connsiteX2587" fmla="*/ 7364354 w 9791815"/>
              <a:gd name="connsiteY2587" fmla="*/ 1892903 h 7698972"/>
              <a:gd name="connsiteX2588" fmla="*/ 7366659 w 9791815"/>
              <a:gd name="connsiteY2588" fmla="*/ 1892903 h 7698972"/>
              <a:gd name="connsiteX2589" fmla="*/ 7367112 w 9791815"/>
              <a:gd name="connsiteY2589" fmla="*/ 1894271 h 7698972"/>
              <a:gd name="connsiteX2590" fmla="*/ 7366659 w 9791815"/>
              <a:gd name="connsiteY2590" fmla="*/ 1894736 h 7698972"/>
              <a:gd name="connsiteX2591" fmla="*/ 7366206 w 9791815"/>
              <a:gd name="connsiteY2591" fmla="*/ 1894736 h 7698972"/>
              <a:gd name="connsiteX2592" fmla="*/ 7364354 w 9791815"/>
              <a:gd name="connsiteY2592" fmla="*/ 1894271 h 7698972"/>
              <a:gd name="connsiteX2593" fmla="*/ 7363449 w 9791815"/>
              <a:gd name="connsiteY2593" fmla="*/ 1893819 h 7698972"/>
              <a:gd name="connsiteX2594" fmla="*/ 7329533 w 9791815"/>
              <a:gd name="connsiteY2594" fmla="*/ 1891987 h 7698972"/>
              <a:gd name="connsiteX2595" fmla="*/ 7331364 w 9791815"/>
              <a:gd name="connsiteY2595" fmla="*/ 1891987 h 7698972"/>
              <a:gd name="connsiteX2596" fmla="*/ 7332270 w 9791815"/>
              <a:gd name="connsiteY2596" fmla="*/ 1892903 h 7698972"/>
              <a:gd name="connsiteX2597" fmla="*/ 7333649 w 9791815"/>
              <a:gd name="connsiteY2597" fmla="*/ 1893819 h 7698972"/>
              <a:gd name="connsiteX2598" fmla="*/ 7335480 w 9791815"/>
              <a:gd name="connsiteY2598" fmla="*/ 1893819 h 7698972"/>
              <a:gd name="connsiteX2599" fmla="*/ 7335954 w 9791815"/>
              <a:gd name="connsiteY2599" fmla="*/ 1894271 h 7698972"/>
              <a:gd name="connsiteX2600" fmla="*/ 7337312 w 9791815"/>
              <a:gd name="connsiteY2600" fmla="*/ 1894736 h 7698972"/>
              <a:gd name="connsiteX2601" fmla="*/ 7339617 w 9791815"/>
              <a:gd name="connsiteY2601" fmla="*/ 1896103 h 7698972"/>
              <a:gd name="connsiteX2602" fmla="*/ 7340996 w 9791815"/>
              <a:gd name="connsiteY2602" fmla="*/ 1896103 h 7698972"/>
              <a:gd name="connsiteX2603" fmla="*/ 7342354 w 9791815"/>
              <a:gd name="connsiteY2603" fmla="*/ 1896103 h 7698972"/>
              <a:gd name="connsiteX2604" fmla="*/ 7342827 w 9791815"/>
              <a:gd name="connsiteY2604" fmla="*/ 1894736 h 7698972"/>
              <a:gd name="connsiteX2605" fmla="*/ 7344659 w 9791815"/>
              <a:gd name="connsiteY2605" fmla="*/ 1891987 h 7698972"/>
              <a:gd name="connsiteX2606" fmla="*/ 7346038 w 9791815"/>
              <a:gd name="connsiteY2606" fmla="*/ 1892438 h 7698972"/>
              <a:gd name="connsiteX2607" fmla="*/ 7346038 w 9791815"/>
              <a:gd name="connsiteY2607" fmla="*/ 1894271 h 7698972"/>
              <a:gd name="connsiteX2608" fmla="*/ 7344186 w 9791815"/>
              <a:gd name="connsiteY2608" fmla="*/ 1896568 h 7698972"/>
              <a:gd name="connsiteX2609" fmla="*/ 7341449 w 9791815"/>
              <a:gd name="connsiteY2609" fmla="*/ 1898401 h 7698972"/>
              <a:gd name="connsiteX2610" fmla="*/ 7339164 w 9791815"/>
              <a:gd name="connsiteY2610" fmla="*/ 1897936 h 7698972"/>
              <a:gd name="connsiteX2611" fmla="*/ 7335028 w 9791815"/>
              <a:gd name="connsiteY2611" fmla="*/ 1896103 h 7698972"/>
              <a:gd name="connsiteX2612" fmla="*/ 7332270 w 9791815"/>
              <a:gd name="connsiteY2612" fmla="*/ 1894271 h 7698972"/>
              <a:gd name="connsiteX2613" fmla="*/ 7329533 w 9791815"/>
              <a:gd name="connsiteY2613" fmla="*/ 1893819 h 7698972"/>
              <a:gd name="connsiteX2614" fmla="*/ 7328607 w 9791815"/>
              <a:gd name="connsiteY2614" fmla="*/ 1892903 h 7698972"/>
              <a:gd name="connsiteX2615" fmla="*/ 7351533 w 9791815"/>
              <a:gd name="connsiteY2615" fmla="*/ 1891070 h 7698972"/>
              <a:gd name="connsiteX2616" fmla="*/ 7352438 w 9791815"/>
              <a:gd name="connsiteY2616" fmla="*/ 1891987 h 7698972"/>
              <a:gd name="connsiteX2617" fmla="*/ 7353817 w 9791815"/>
              <a:gd name="connsiteY2617" fmla="*/ 1893819 h 7698972"/>
              <a:gd name="connsiteX2618" fmla="*/ 7353817 w 9791815"/>
              <a:gd name="connsiteY2618" fmla="*/ 1896103 h 7698972"/>
              <a:gd name="connsiteX2619" fmla="*/ 7353364 w 9791815"/>
              <a:gd name="connsiteY2619" fmla="*/ 1897485 h 7698972"/>
              <a:gd name="connsiteX2620" fmla="*/ 7351986 w 9791815"/>
              <a:gd name="connsiteY2620" fmla="*/ 1897485 h 7698972"/>
              <a:gd name="connsiteX2621" fmla="*/ 7350607 w 9791815"/>
              <a:gd name="connsiteY2621" fmla="*/ 1896568 h 7698972"/>
              <a:gd name="connsiteX2622" fmla="*/ 7350154 w 9791815"/>
              <a:gd name="connsiteY2622" fmla="*/ 1894736 h 7698972"/>
              <a:gd name="connsiteX2623" fmla="*/ 7350154 w 9791815"/>
              <a:gd name="connsiteY2623" fmla="*/ 1891987 h 7698972"/>
              <a:gd name="connsiteX2624" fmla="*/ 7324038 w 9791815"/>
              <a:gd name="connsiteY2624" fmla="*/ 1891070 h 7698972"/>
              <a:gd name="connsiteX2625" fmla="*/ 7324943 w 9791815"/>
              <a:gd name="connsiteY2625" fmla="*/ 1891070 h 7698972"/>
              <a:gd name="connsiteX2626" fmla="*/ 7326322 w 9791815"/>
              <a:gd name="connsiteY2626" fmla="*/ 1892438 h 7698972"/>
              <a:gd name="connsiteX2627" fmla="*/ 7326322 w 9791815"/>
              <a:gd name="connsiteY2627" fmla="*/ 1893819 h 7698972"/>
              <a:gd name="connsiteX2628" fmla="*/ 7326322 w 9791815"/>
              <a:gd name="connsiteY2628" fmla="*/ 1894736 h 7698972"/>
              <a:gd name="connsiteX2629" fmla="*/ 7324943 w 9791815"/>
              <a:gd name="connsiteY2629" fmla="*/ 1896568 h 7698972"/>
              <a:gd name="connsiteX2630" fmla="*/ 7324038 w 9791815"/>
              <a:gd name="connsiteY2630" fmla="*/ 1896568 h 7698972"/>
              <a:gd name="connsiteX2631" fmla="*/ 7324038 w 9791815"/>
              <a:gd name="connsiteY2631" fmla="*/ 1896103 h 7698972"/>
              <a:gd name="connsiteX2632" fmla="*/ 7324038 w 9791815"/>
              <a:gd name="connsiteY2632" fmla="*/ 1892903 h 7698972"/>
              <a:gd name="connsiteX2633" fmla="*/ 7324038 w 9791815"/>
              <a:gd name="connsiteY2633" fmla="*/ 1891987 h 7698972"/>
              <a:gd name="connsiteX2634" fmla="*/ 7388659 w 9791815"/>
              <a:gd name="connsiteY2634" fmla="*/ 1890605 h 7698972"/>
              <a:gd name="connsiteX2635" fmla="*/ 7390491 w 9791815"/>
              <a:gd name="connsiteY2635" fmla="*/ 1890605 h 7698972"/>
              <a:gd name="connsiteX2636" fmla="*/ 7392775 w 9791815"/>
              <a:gd name="connsiteY2636" fmla="*/ 1891987 h 7698972"/>
              <a:gd name="connsiteX2637" fmla="*/ 7394607 w 9791815"/>
              <a:gd name="connsiteY2637" fmla="*/ 1892438 h 7698972"/>
              <a:gd name="connsiteX2638" fmla="*/ 7396439 w 9791815"/>
              <a:gd name="connsiteY2638" fmla="*/ 1894736 h 7698972"/>
              <a:gd name="connsiteX2639" fmla="*/ 7396439 w 9791815"/>
              <a:gd name="connsiteY2639" fmla="*/ 1897485 h 7698972"/>
              <a:gd name="connsiteX2640" fmla="*/ 7397817 w 9791815"/>
              <a:gd name="connsiteY2640" fmla="*/ 1898401 h 7698972"/>
              <a:gd name="connsiteX2641" fmla="*/ 7399196 w 9791815"/>
              <a:gd name="connsiteY2641" fmla="*/ 1901150 h 7698972"/>
              <a:gd name="connsiteX2642" fmla="*/ 7398291 w 9791815"/>
              <a:gd name="connsiteY2642" fmla="*/ 1902067 h 7698972"/>
              <a:gd name="connsiteX2643" fmla="*/ 7397817 w 9791815"/>
              <a:gd name="connsiteY2643" fmla="*/ 1902067 h 7698972"/>
              <a:gd name="connsiteX2644" fmla="*/ 7395986 w 9791815"/>
              <a:gd name="connsiteY2644" fmla="*/ 1900234 h 7698972"/>
              <a:gd name="connsiteX2645" fmla="*/ 7395533 w 9791815"/>
              <a:gd name="connsiteY2645" fmla="*/ 1898401 h 7698972"/>
              <a:gd name="connsiteX2646" fmla="*/ 7394607 w 9791815"/>
              <a:gd name="connsiteY2646" fmla="*/ 1896103 h 7698972"/>
              <a:gd name="connsiteX2647" fmla="*/ 7393701 w 9791815"/>
              <a:gd name="connsiteY2647" fmla="*/ 1894271 h 7698972"/>
              <a:gd name="connsiteX2648" fmla="*/ 7391870 w 9791815"/>
              <a:gd name="connsiteY2648" fmla="*/ 1892438 h 7698972"/>
              <a:gd name="connsiteX2649" fmla="*/ 7390038 w 9791815"/>
              <a:gd name="connsiteY2649" fmla="*/ 1891987 h 7698972"/>
              <a:gd name="connsiteX2650" fmla="*/ 7386828 w 9791815"/>
              <a:gd name="connsiteY2650" fmla="*/ 1891987 h 7698972"/>
              <a:gd name="connsiteX2651" fmla="*/ 7383164 w 9791815"/>
              <a:gd name="connsiteY2651" fmla="*/ 1892438 h 7698972"/>
              <a:gd name="connsiteX2652" fmla="*/ 7381785 w 9791815"/>
              <a:gd name="connsiteY2652" fmla="*/ 1892903 h 7698972"/>
              <a:gd name="connsiteX2653" fmla="*/ 7380859 w 9791815"/>
              <a:gd name="connsiteY2653" fmla="*/ 1893819 h 7698972"/>
              <a:gd name="connsiteX2654" fmla="*/ 7380859 w 9791815"/>
              <a:gd name="connsiteY2654" fmla="*/ 1892903 h 7698972"/>
              <a:gd name="connsiteX2655" fmla="*/ 7381333 w 9791815"/>
              <a:gd name="connsiteY2655" fmla="*/ 1891987 h 7698972"/>
              <a:gd name="connsiteX2656" fmla="*/ 7383617 w 9791815"/>
              <a:gd name="connsiteY2656" fmla="*/ 1891070 h 7698972"/>
              <a:gd name="connsiteX2657" fmla="*/ 7342354 w 9791815"/>
              <a:gd name="connsiteY2657" fmla="*/ 1889238 h 7698972"/>
              <a:gd name="connsiteX2658" fmla="*/ 7343280 w 9791815"/>
              <a:gd name="connsiteY2658" fmla="*/ 1890605 h 7698972"/>
              <a:gd name="connsiteX2659" fmla="*/ 7343280 w 9791815"/>
              <a:gd name="connsiteY2659" fmla="*/ 1891987 h 7698972"/>
              <a:gd name="connsiteX2660" fmla="*/ 7341449 w 9791815"/>
              <a:gd name="connsiteY2660" fmla="*/ 1892438 h 7698972"/>
              <a:gd name="connsiteX2661" fmla="*/ 7340522 w 9791815"/>
              <a:gd name="connsiteY2661" fmla="*/ 1892438 h 7698972"/>
              <a:gd name="connsiteX2662" fmla="*/ 7339617 w 9791815"/>
              <a:gd name="connsiteY2662" fmla="*/ 1892438 h 7698972"/>
              <a:gd name="connsiteX2663" fmla="*/ 7339617 w 9791815"/>
              <a:gd name="connsiteY2663" fmla="*/ 1891070 h 7698972"/>
              <a:gd name="connsiteX2664" fmla="*/ 7340996 w 9791815"/>
              <a:gd name="connsiteY2664" fmla="*/ 1890605 h 7698972"/>
              <a:gd name="connsiteX2665" fmla="*/ 7321280 w 9791815"/>
              <a:gd name="connsiteY2665" fmla="*/ 1888773 h 7698972"/>
              <a:gd name="connsiteX2666" fmla="*/ 7322659 w 9791815"/>
              <a:gd name="connsiteY2666" fmla="*/ 1889238 h 7698972"/>
              <a:gd name="connsiteX2667" fmla="*/ 7322659 w 9791815"/>
              <a:gd name="connsiteY2667" fmla="*/ 1890154 h 7698972"/>
              <a:gd name="connsiteX2668" fmla="*/ 7322659 w 9791815"/>
              <a:gd name="connsiteY2668" fmla="*/ 1891987 h 7698972"/>
              <a:gd name="connsiteX2669" fmla="*/ 7322659 w 9791815"/>
              <a:gd name="connsiteY2669" fmla="*/ 1894736 h 7698972"/>
              <a:gd name="connsiteX2670" fmla="*/ 7322659 w 9791815"/>
              <a:gd name="connsiteY2670" fmla="*/ 1896103 h 7698972"/>
              <a:gd name="connsiteX2671" fmla="*/ 7322186 w 9791815"/>
              <a:gd name="connsiteY2671" fmla="*/ 1896568 h 7698972"/>
              <a:gd name="connsiteX2672" fmla="*/ 7321280 w 9791815"/>
              <a:gd name="connsiteY2672" fmla="*/ 1897485 h 7698972"/>
              <a:gd name="connsiteX2673" fmla="*/ 7320354 w 9791815"/>
              <a:gd name="connsiteY2673" fmla="*/ 1897485 h 7698972"/>
              <a:gd name="connsiteX2674" fmla="*/ 7318996 w 9791815"/>
              <a:gd name="connsiteY2674" fmla="*/ 1896568 h 7698972"/>
              <a:gd name="connsiteX2675" fmla="*/ 7318522 w 9791815"/>
              <a:gd name="connsiteY2675" fmla="*/ 1896103 h 7698972"/>
              <a:gd name="connsiteX2676" fmla="*/ 7318522 w 9791815"/>
              <a:gd name="connsiteY2676" fmla="*/ 1893819 h 7698972"/>
              <a:gd name="connsiteX2677" fmla="*/ 7318996 w 9791815"/>
              <a:gd name="connsiteY2677" fmla="*/ 1890154 h 7698972"/>
              <a:gd name="connsiteX2678" fmla="*/ 7308911 w 9791815"/>
              <a:gd name="connsiteY2678" fmla="*/ 1888773 h 7698972"/>
              <a:gd name="connsiteX2679" fmla="*/ 7310270 w 9791815"/>
              <a:gd name="connsiteY2679" fmla="*/ 1889238 h 7698972"/>
              <a:gd name="connsiteX2680" fmla="*/ 7310270 w 9791815"/>
              <a:gd name="connsiteY2680" fmla="*/ 1890605 h 7698972"/>
              <a:gd name="connsiteX2681" fmla="*/ 7309817 w 9791815"/>
              <a:gd name="connsiteY2681" fmla="*/ 1892438 h 7698972"/>
              <a:gd name="connsiteX2682" fmla="*/ 7309817 w 9791815"/>
              <a:gd name="connsiteY2682" fmla="*/ 1893819 h 7698972"/>
              <a:gd name="connsiteX2683" fmla="*/ 7309817 w 9791815"/>
              <a:gd name="connsiteY2683" fmla="*/ 1896568 h 7698972"/>
              <a:gd name="connsiteX2684" fmla="*/ 7309817 w 9791815"/>
              <a:gd name="connsiteY2684" fmla="*/ 1897485 h 7698972"/>
              <a:gd name="connsiteX2685" fmla="*/ 7307985 w 9791815"/>
              <a:gd name="connsiteY2685" fmla="*/ 1897485 h 7698972"/>
              <a:gd name="connsiteX2686" fmla="*/ 7307059 w 9791815"/>
              <a:gd name="connsiteY2686" fmla="*/ 1894271 h 7698972"/>
              <a:gd name="connsiteX2687" fmla="*/ 7308438 w 9791815"/>
              <a:gd name="connsiteY2687" fmla="*/ 1890154 h 7698972"/>
              <a:gd name="connsiteX2688" fmla="*/ 7355649 w 9791815"/>
              <a:gd name="connsiteY2688" fmla="*/ 1888321 h 7698972"/>
              <a:gd name="connsiteX2689" fmla="*/ 7357028 w 9791815"/>
              <a:gd name="connsiteY2689" fmla="*/ 1889238 h 7698972"/>
              <a:gd name="connsiteX2690" fmla="*/ 7357480 w 9791815"/>
              <a:gd name="connsiteY2690" fmla="*/ 1891070 h 7698972"/>
              <a:gd name="connsiteX2691" fmla="*/ 7355649 w 9791815"/>
              <a:gd name="connsiteY2691" fmla="*/ 1891987 h 7698972"/>
              <a:gd name="connsiteX2692" fmla="*/ 7355196 w 9791815"/>
              <a:gd name="connsiteY2692" fmla="*/ 1891070 h 7698972"/>
              <a:gd name="connsiteX2693" fmla="*/ 7353817 w 9791815"/>
              <a:gd name="connsiteY2693" fmla="*/ 1890154 h 7698972"/>
              <a:gd name="connsiteX2694" fmla="*/ 7353817 w 9791815"/>
              <a:gd name="connsiteY2694" fmla="*/ 1888773 h 7698972"/>
              <a:gd name="connsiteX2695" fmla="*/ 7350607 w 9791815"/>
              <a:gd name="connsiteY2695" fmla="*/ 1887405 h 7698972"/>
              <a:gd name="connsiteX2696" fmla="*/ 7351533 w 9791815"/>
              <a:gd name="connsiteY2696" fmla="*/ 1888321 h 7698972"/>
              <a:gd name="connsiteX2697" fmla="*/ 7351533 w 9791815"/>
              <a:gd name="connsiteY2697" fmla="*/ 1888773 h 7698972"/>
              <a:gd name="connsiteX2698" fmla="*/ 7348775 w 9791815"/>
              <a:gd name="connsiteY2698" fmla="*/ 1890154 h 7698972"/>
              <a:gd name="connsiteX2699" fmla="*/ 7346491 w 9791815"/>
              <a:gd name="connsiteY2699" fmla="*/ 1890154 h 7698972"/>
              <a:gd name="connsiteX2700" fmla="*/ 7346491 w 9791815"/>
              <a:gd name="connsiteY2700" fmla="*/ 1888773 h 7698972"/>
              <a:gd name="connsiteX2701" fmla="*/ 7348322 w 9791815"/>
              <a:gd name="connsiteY2701" fmla="*/ 1888321 h 7698972"/>
              <a:gd name="connsiteX2702" fmla="*/ 7335028 w 9791815"/>
              <a:gd name="connsiteY2702" fmla="*/ 1885572 h 7698972"/>
              <a:gd name="connsiteX2703" fmla="*/ 7335480 w 9791815"/>
              <a:gd name="connsiteY2703" fmla="*/ 1885572 h 7698972"/>
              <a:gd name="connsiteX2704" fmla="*/ 7337312 w 9791815"/>
              <a:gd name="connsiteY2704" fmla="*/ 1885572 h 7698972"/>
              <a:gd name="connsiteX2705" fmla="*/ 7337312 w 9791815"/>
              <a:gd name="connsiteY2705" fmla="*/ 1886940 h 7698972"/>
              <a:gd name="connsiteX2706" fmla="*/ 7336859 w 9791815"/>
              <a:gd name="connsiteY2706" fmla="*/ 1888321 h 7698972"/>
              <a:gd name="connsiteX2707" fmla="*/ 7336859 w 9791815"/>
              <a:gd name="connsiteY2707" fmla="*/ 1888773 h 7698972"/>
              <a:gd name="connsiteX2708" fmla="*/ 7335028 w 9791815"/>
              <a:gd name="connsiteY2708" fmla="*/ 1890154 h 7698972"/>
              <a:gd name="connsiteX2709" fmla="*/ 7333649 w 9791815"/>
              <a:gd name="connsiteY2709" fmla="*/ 1889238 h 7698972"/>
              <a:gd name="connsiteX2710" fmla="*/ 7333196 w 9791815"/>
              <a:gd name="connsiteY2710" fmla="*/ 1888773 h 7698972"/>
              <a:gd name="connsiteX2711" fmla="*/ 7333649 w 9791815"/>
              <a:gd name="connsiteY2711" fmla="*/ 1886940 h 7698972"/>
              <a:gd name="connsiteX2712" fmla="*/ 7339617 w 9791815"/>
              <a:gd name="connsiteY2712" fmla="*/ 1885121 h 7698972"/>
              <a:gd name="connsiteX2713" fmla="*/ 7340996 w 9791815"/>
              <a:gd name="connsiteY2713" fmla="*/ 1885121 h 7698972"/>
              <a:gd name="connsiteX2714" fmla="*/ 7342354 w 9791815"/>
              <a:gd name="connsiteY2714" fmla="*/ 1886488 h 7698972"/>
              <a:gd name="connsiteX2715" fmla="*/ 7342827 w 9791815"/>
              <a:gd name="connsiteY2715" fmla="*/ 1886940 h 7698972"/>
              <a:gd name="connsiteX2716" fmla="*/ 7342354 w 9791815"/>
              <a:gd name="connsiteY2716" fmla="*/ 1888321 h 7698972"/>
              <a:gd name="connsiteX2717" fmla="*/ 7340996 w 9791815"/>
              <a:gd name="connsiteY2717" fmla="*/ 1888321 h 7698972"/>
              <a:gd name="connsiteX2718" fmla="*/ 7339617 w 9791815"/>
              <a:gd name="connsiteY2718" fmla="*/ 1888321 h 7698972"/>
              <a:gd name="connsiteX2719" fmla="*/ 7339164 w 9791815"/>
              <a:gd name="connsiteY2719" fmla="*/ 1887405 h 7698972"/>
              <a:gd name="connsiteX2720" fmla="*/ 7339164 w 9791815"/>
              <a:gd name="connsiteY2720" fmla="*/ 1885572 h 7698972"/>
              <a:gd name="connsiteX2721" fmla="*/ 7330438 w 9791815"/>
              <a:gd name="connsiteY2721" fmla="*/ 1884655 h 7698972"/>
              <a:gd name="connsiteX2722" fmla="*/ 7331364 w 9791815"/>
              <a:gd name="connsiteY2722" fmla="*/ 1885121 h 7698972"/>
              <a:gd name="connsiteX2723" fmla="*/ 7332270 w 9791815"/>
              <a:gd name="connsiteY2723" fmla="*/ 1885572 h 7698972"/>
              <a:gd name="connsiteX2724" fmla="*/ 7332270 w 9791815"/>
              <a:gd name="connsiteY2724" fmla="*/ 1886940 h 7698972"/>
              <a:gd name="connsiteX2725" fmla="*/ 7331364 w 9791815"/>
              <a:gd name="connsiteY2725" fmla="*/ 1888321 h 7698972"/>
              <a:gd name="connsiteX2726" fmla="*/ 7329985 w 9791815"/>
              <a:gd name="connsiteY2726" fmla="*/ 1888321 h 7698972"/>
              <a:gd name="connsiteX2727" fmla="*/ 7329533 w 9791815"/>
              <a:gd name="connsiteY2727" fmla="*/ 1888321 h 7698972"/>
              <a:gd name="connsiteX2728" fmla="*/ 7328154 w 9791815"/>
              <a:gd name="connsiteY2728" fmla="*/ 1888321 h 7698972"/>
              <a:gd name="connsiteX2729" fmla="*/ 7326775 w 9791815"/>
              <a:gd name="connsiteY2729" fmla="*/ 1887405 h 7698972"/>
              <a:gd name="connsiteX2730" fmla="*/ 7326775 w 9791815"/>
              <a:gd name="connsiteY2730" fmla="*/ 1886488 h 7698972"/>
              <a:gd name="connsiteX2731" fmla="*/ 7327701 w 9791815"/>
              <a:gd name="connsiteY2731" fmla="*/ 1885121 h 7698972"/>
              <a:gd name="connsiteX2732" fmla="*/ 7329533 w 9791815"/>
              <a:gd name="connsiteY2732" fmla="*/ 1885121 h 7698972"/>
              <a:gd name="connsiteX2733" fmla="*/ 7320354 w 9791815"/>
              <a:gd name="connsiteY2733" fmla="*/ 1884655 h 7698972"/>
              <a:gd name="connsiteX2734" fmla="*/ 7322186 w 9791815"/>
              <a:gd name="connsiteY2734" fmla="*/ 1884655 h 7698972"/>
              <a:gd name="connsiteX2735" fmla="*/ 7323112 w 9791815"/>
              <a:gd name="connsiteY2735" fmla="*/ 1885572 h 7698972"/>
              <a:gd name="connsiteX2736" fmla="*/ 7322659 w 9791815"/>
              <a:gd name="connsiteY2736" fmla="*/ 1886488 h 7698972"/>
              <a:gd name="connsiteX2737" fmla="*/ 7321280 w 9791815"/>
              <a:gd name="connsiteY2737" fmla="*/ 1886940 h 7698972"/>
              <a:gd name="connsiteX2738" fmla="*/ 7320354 w 9791815"/>
              <a:gd name="connsiteY2738" fmla="*/ 1886488 h 7698972"/>
              <a:gd name="connsiteX2739" fmla="*/ 7319448 w 9791815"/>
              <a:gd name="connsiteY2739" fmla="*/ 1885121 h 7698972"/>
              <a:gd name="connsiteX2740" fmla="*/ 7332270 w 9791815"/>
              <a:gd name="connsiteY2740" fmla="*/ 1881906 h 7698972"/>
              <a:gd name="connsiteX2741" fmla="*/ 7333649 w 9791815"/>
              <a:gd name="connsiteY2741" fmla="*/ 1881906 h 7698972"/>
              <a:gd name="connsiteX2742" fmla="*/ 7335028 w 9791815"/>
              <a:gd name="connsiteY2742" fmla="*/ 1881906 h 7698972"/>
              <a:gd name="connsiteX2743" fmla="*/ 7335028 w 9791815"/>
              <a:gd name="connsiteY2743" fmla="*/ 1883739 h 7698972"/>
              <a:gd name="connsiteX2744" fmla="*/ 7334122 w 9791815"/>
              <a:gd name="connsiteY2744" fmla="*/ 1884655 h 7698972"/>
              <a:gd name="connsiteX2745" fmla="*/ 7333196 w 9791815"/>
              <a:gd name="connsiteY2745" fmla="*/ 1884655 h 7698972"/>
              <a:gd name="connsiteX2746" fmla="*/ 7331817 w 9791815"/>
              <a:gd name="connsiteY2746" fmla="*/ 1883288 h 7698972"/>
              <a:gd name="connsiteX2747" fmla="*/ 7341449 w 9791815"/>
              <a:gd name="connsiteY2747" fmla="*/ 1881455 h 7698972"/>
              <a:gd name="connsiteX2748" fmla="*/ 7342827 w 9791815"/>
              <a:gd name="connsiteY2748" fmla="*/ 1881455 h 7698972"/>
              <a:gd name="connsiteX2749" fmla="*/ 7344186 w 9791815"/>
              <a:gd name="connsiteY2749" fmla="*/ 1881906 h 7698972"/>
              <a:gd name="connsiteX2750" fmla="*/ 7344659 w 9791815"/>
              <a:gd name="connsiteY2750" fmla="*/ 1883288 h 7698972"/>
              <a:gd name="connsiteX2751" fmla="*/ 7344186 w 9791815"/>
              <a:gd name="connsiteY2751" fmla="*/ 1883739 h 7698972"/>
              <a:gd name="connsiteX2752" fmla="*/ 7342827 w 9791815"/>
              <a:gd name="connsiteY2752" fmla="*/ 1883739 h 7698972"/>
              <a:gd name="connsiteX2753" fmla="*/ 7341449 w 9791815"/>
              <a:gd name="connsiteY2753" fmla="*/ 1882823 h 7698972"/>
              <a:gd name="connsiteX2754" fmla="*/ 7351986 w 9791815"/>
              <a:gd name="connsiteY2754" fmla="*/ 1880074 h 7698972"/>
              <a:gd name="connsiteX2755" fmla="*/ 7353364 w 9791815"/>
              <a:gd name="connsiteY2755" fmla="*/ 1880074 h 7698972"/>
              <a:gd name="connsiteX2756" fmla="*/ 7354270 w 9791815"/>
              <a:gd name="connsiteY2756" fmla="*/ 1882823 h 7698972"/>
              <a:gd name="connsiteX2757" fmla="*/ 7355649 w 9791815"/>
              <a:gd name="connsiteY2757" fmla="*/ 1884655 h 7698972"/>
              <a:gd name="connsiteX2758" fmla="*/ 7355649 w 9791815"/>
              <a:gd name="connsiteY2758" fmla="*/ 1885121 h 7698972"/>
              <a:gd name="connsiteX2759" fmla="*/ 7354270 w 9791815"/>
              <a:gd name="connsiteY2759" fmla="*/ 1885121 h 7698972"/>
              <a:gd name="connsiteX2760" fmla="*/ 7353817 w 9791815"/>
              <a:gd name="connsiteY2760" fmla="*/ 1885572 h 7698972"/>
              <a:gd name="connsiteX2761" fmla="*/ 7353364 w 9791815"/>
              <a:gd name="connsiteY2761" fmla="*/ 1884655 h 7698972"/>
              <a:gd name="connsiteX2762" fmla="*/ 7352438 w 9791815"/>
              <a:gd name="connsiteY2762" fmla="*/ 1883739 h 7698972"/>
              <a:gd name="connsiteX2763" fmla="*/ 7351533 w 9791815"/>
              <a:gd name="connsiteY2763" fmla="*/ 1883739 h 7698972"/>
              <a:gd name="connsiteX2764" fmla="*/ 7350607 w 9791815"/>
              <a:gd name="connsiteY2764" fmla="*/ 1885121 h 7698972"/>
              <a:gd name="connsiteX2765" fmla="*/ 7347869 w 9791815"/>
              <a:gd name="connsiteY2765" fmla="*/ 1885572 h 7698972"/>
              <a:gd name="connsiteX2766" fmla="*/ 7346038 w 9791815"/>
              <a:gd name="connsiteY2766" fmla="*/ 1885572 h 7698972"/>
              <a:gd name="connsiteX2767" fmla="*/ 7345112 w 9791815"/>
              <a:gd name="connsiteY2767" fmla="*/ 1885121 h 7698972"/>
              <a:gd name="connsiteX2768" fmla="*/ 7345112 w 9791815"/>
              <a:gd name="connsiteY2768" fmla="*/ 1883739 h 7698972"/>
              <a:gd name="connsiteX2769" fmla="*/ 7346943 w 9791815"/>
              <a:gd name="connsiteY2769" fmla="*/ 1883288 h 7698972"/>
              <a:gd name="connsiteX2770" fmla="*/ 7350607 w 9791815"/>
              <a:gd name="connsiteY2770" fmla="*/ 1882823 h 7698972"/>
              <a:gd name="connsiteX2771" fmla="*/ 7350607 w 9791815"/>
              <a:gd name="connsiteY2771" fmla="*/ 1881906 h 7698972"/>
              <a:gd name="connsiteX2772" fmla="*/ 7350607 w 9791815"/>
              <a:gd name="connsiteY2772" fmla="*/ 1880990 h 7698972"/>
              <a:gd name="connsiteX2773" fmla="*/ 7361164 w 9791815"/>
              <a:gd name="connsiteY2773" fmla="*/ 1879622 h 7698972"/>
              <a:gd name="connsiteX2774" fmla="*/ 7361617 w 9791815"/>
              <a:gd name="connsiteY2774" fmla="*/ 1879622 h 7698972"/>
              <a:gd name="connsiteX2775" fmla="*/ 7362996 w 9791815"/>
              <a:gd name="connsiteY2775" fmla="*/ 1881455 h 7698972"/>
              <a:gd name="connsiteX2776" fmla="*/ 7364354 w 9791815"/>
              <a:gd name="connsiteY2776" fmla="*/ 1882823 h 7698972"/>
              <a:gd name="connsiteX2777" fmla="*/ 7364354 w 9791815"/>
              <a:gd name="connsiteY2777" fmla="*/ 1884655 h 7698972"/>
              <a:gd name="connsiteX2778" fmla="*/ 7363449 w 9791815"/>
              <a:gd name="connsiteY2778" fmla="*/ 1885121 h 7698972"/>
              <a:gd name="connsiteX2779" fmla="*/ 7363449 w 9791815"/>
              <a:gd name="connsiteY2779" fmla="*/ 1886488 h 7698972"/>
              <a:gd name="connsiteX2780" fmla="*/ 7362523 w 9791815"/>
              <a:gd name="connsiteY2780" fmla="*/ 1886940 h 7698972"/>
              <a:gd name="connsiteX2781" fmla="*/ 7361164 w 9791815"/>
              <a:gd name="connsiteY2781" fmla="*/ 1886488 h 7698972"/>
              <a:gd name="connsiteX2782" fmla="*/ 7361164 w 9791815"/>
              <a:gd name="connsiteY2782" fmla="*/ 1885121 h 7698972"/>
              <a:gd name="connsiteX2783" fmla="*/ 7361164 w 9791815"/>
              <a:gd name="connsiteY2783" fmla="*/ 1881906 h 7698972"/>
              <a:gd name="connsiteX2784" fmla="*/ 7360691 w 9791815"/>
              <a:gd name="connsiteY2784" fmla="*/ 1881455 h 7698972"/>
              <a:gd name="connsiteX2785" fmla="*/ 7359785 w 9791815"/>
              <a:gd name="connsiteY2785" fmla="*/ 1880074 h 7698972"/>
              <a:gd name="connsiteX2786" fmla="*/ 7337785 w 9791815"/>
              <a:gd name="connsiteY2786" fmla="*/ 1879622 h 7698972"/>
              <a:gd name="connsiteX2787" fmla="*/ 7339164 w 9791815"/>
              <a:gd name="connsiteY2787" fmla="*/ 1880074 h 7698972"/>
              <a:gd name="connsiteX2788" fmla="*/ 7340522 w 9791815"/>
              <a:gd name="connsiteY2788" fmla="*/ 1881455 h 7698972"/>
              <a:gd name="connsiteX2789" fmla="*/ 7340522 w 9791815"/>
              <a:gd name="connsiteY2789" fmla="*/ 1881906 h 7698972"/>
              <a:gd name="connsiteX2790" fmla="*/ 7339617 w 9791815"/>
              <a:gd name="connsiteY2790" fmla="*/ 1881906 h 7698972"/>
              <a:gd name="connsiteX2791" fmla="*/ 7338691 w 9791815"/>
              <a:gd name="connsiteY2791" fmla="*/ 1881906 h 7698972"/>
              <a:gd name="connsiteX2792" fmla="*/ 7336859 w 9791815"/>
              <a:gd name="connsiteY2792" fmla="*/ 1881455 h 7698972"/>
              <a:gd name="connsiteX2793" fmla="*/ 7336859 w 9791815"/>
              <a:gd name="connsiteY2793" fmla="*/ 1880074 h 7698972"/>
              <a:gd name="connsiteX2794" fmla="*/ 7312575 w 9791815"/>
              <a:gd name="connsiteY2794" fmla="*/ 1879157 h 7698972"/>
              <a:gd name="connsiteX2795" fmla="*/ 7316691 w 9791815"/>
              <a:gd name="connsiteY2795" fmla="*/ 1880074 h 7698972"/>
              <a:gd name="connsiteX2796" fmla="*/ 7317617 w 9791815"/>
              <a:gd name="connsiteY2796" fmla="*/ 1881906 h 7698972"/>
              <a:gd name="connsiteX2797" fmla="*/ 7317617 w 9791815"/>
              <a:gd name="connsiteY2797" fmla="*/ 1883739 h 7698972"/>
              <a:gd name="connsiteX2798" fmla="*/ 7317143 w 9791815"/>
              <a:gd name="connsiteY2798" fmla="*/ 1885121 h 7698972"/>
              <a:gd name="connsiteX2799" fmla="*/ 7315312 w 9791815"/>
              <a:gd name="connsiteY2799" fmla="*/ 1886488 h 7698972"/>
              <a:gd name="connsiteX2800" fmla="*/ 7311649 w 9791815"/>
              <a:gd name="connsiteY2800" fmla="*/ 1886488 h 7698972"/>
              <a:gd name="connsiteX2801" fmla="*/ 7311649 w 9791815"/>
              <a:gd name="connsiteY2801" fmla="*/ 1883739 h 7698972"/>
              <a:gd name="connsiteX2802" fmla="*/ 7311649 w 9791815"/>
              <a:gd name="connsiteY2802" fmla="*/ 1880074 h 7698972"/>
              <a:gd name="connsiteX2803" fmla="*/ 7342827 w 9791815"/>
              <a:gd name="connsiteY2803" fmla="*/ 1878241 h 7698972"/>
              <a:gd name="connsiteX2804" fmla="*/ 7343280 w 9791815"/>
              <a:gd name="connsiteY2804" fmla="*/ 1878241 h 7698972"/>
              <a:gd name="connsiteX2805" fmla="*/ 7345112 w 9791815"/>
              <a:gd name="connsiteY2805" fmla="*/ 1878241 h 7698972"/>
              <a:gd name="connsiteX2806" fmla="*/ 7346038 w 9791815"/>
              <a:gd name="connsiteY2806" fmla="*/ 1879622 h 7698972"/>
              <a:gd name="connsiteX2807" fmla="*/ 7346038 w 9791815"/>
              <a:gd name="connsiteY2807" fmla="*/ 1880990 h 7698972"/>
              <a:gd name="connsiteX2808" fmla="*/ 7344659 w 9791815"/>
              <a:gd name="connsiteY2808" fmla="*/ 1880074 h 7698972"/>
              <a:gd name="connsiteX2809" fmla="*/ 7343280 w 9791815"/>
              <a:gd name="connsiteY2809" fmla="*/ 1880074 h 7698972"/>
              <a:gd name="connsiteX2810" fmla="*/ 7342827 w 9791815"/>
              <a:gd name="connsiteY2810" fmla="*/ 1879157 h 7698972"/>
              <a:gd name="connsiteX2811" fmla="*/ 7353817 w 9791815"/>
              <a:gd name="connsiteY2811" fmla="*/ 1876408 h 7698972"/>
              <a:gd name="connsiteX2812" fmla="*/ 7354270 w 9791815"/>
              <a:gd name="connsiteY2812" fmla="*/ 1876408 h 7698972"/>
              <a:gd name="connsiteX2813" fmla="*/ 7357028 w 9791815"/>
              <a:gd name="connsiteY2813" fmla="*/ 1877324 h 7698972"/>
              <a:gd name="connsiteX2814" fmla="*/ 7357954 w 9791815"/>
              <a:gd name="connsiteY2814" fmla="*/ 1879157 h 7698972"/>
              <a:gd name="connsiteX2815" fmla="*/ 7357954 w 9791815"/>
              <a:gd name="connsiteY2815" fmla="*/ 1879622 h 7698972"/>
              <a:gd name="connsiteX2816" fmla="*/ 7357028 w 9791815"/>
              <a:gd name="connsiteY2816" fmla="*/ 1879622 h 7698972"/>
              <a:gd name="connsiteX2817" fmla="*/ 7355649 w 9791815"/>
              <a:gd name="connsiteY2817" fmla="*/ 1878241 h 7698972"/>
              <a:gd name="connsiteX2818" fmla="*/ 7353817 w 9791815"/>
              <a:gd name="connsiteY2818" fmla="*/ 1877789 h 7698972"/>
              <a:gd name="connsiteX2819" fmla="*/ 7353364 w 9791815"/>
              <a:gd name="connsiteY2819" fmla="*/ 1877324 h 7698972"/>
              <a:gd name="connsiteX2820" fmla="*/ 7376291 w 9791815"/>
              <a:gd name="connsiteY2820" fmla="*/ 1875492 h 7698972"/>
              <a:gd name="connsiteX2821" fmla="*/ 7378122 w 9791815"/>
              <a:gd name="connsiteY2821" fmla="*/ 1875492 h 7698972"/>
              <a:gd name="connsiteX2822" fmla="*/ 7380859 w 9791815"/>
              <a:gd name="connsiteY2822" fmla="*/ 1875957 h 7698972"/>
              <a:gd name="connsiteX2823" fmla="*/ 7383164 w 9791815"/>
              <a:gd name="connsiteY2823" fmla="*/ 1875957 h 7698972"/>
              <a:gd name="connsiteX2824" fmla="*/ 7384996 w 9791815"/>
              <a:gd name="connsiteY2824" fmla="*/ 1877789 h 7698972"/>
              <a:gd name="connsiteX2825" fmla="*/ 7386354 w 9791815"/>
              <a:gd name="connsiteY2825" fmla="*/ 1879157 h 7698972"/>
              <a:gd name="connsiteX2826" fmla="*/ 7386354 w 9791815"/>
              <a:gd name="connsiteY2826" fmla="*/ 1880074 h 7698972"/>
              <a:gd name="connsiteX2827" fmla="*/ 7384996 w 9791815"/>
              <a:gd name="connsiteY2827" fmla="*/ 1880074 h 7698972"/>
              <a:gd name="connsiteX2828" fmla="*/ 7384523 w 9791815"/>
              <a:gd name="connsiteY2828" fmla="*/ 1879622 h 7698972"/>
              <a:gd name="connsiteX2829" fmla="*/ 7382691 w 9791815"/>
              <a:gd name="connsiteY2829" fmla="*/ 1878241 h 7698972"/>
              <a:gd name="connsiteX2830" fmla="*/ 7381333 w 9791815"/>
              <a:gd name="connsiteY2830" fmla="*/ 1878241 h 7698972"/>
              <a:gd name="connsiteX2831" fmla="*/ 7380859 w 9791815"/>
              <a:gd name="connsiteY2831" fmla="*/ 1879157 h 7698972"/>
              <a:gd name="connsiteX2832" fmla="*/ 7381333 w 9791815"/>
              <a:gd name="connsiteY2832" fmla="*/ 1880074 h 7698972"/>
              <a:gd name="connsiteX2833" fmla="*/ 7381333 w 9791815"/>
              <a:gd name="connsiteY2833" fmla="*/ 1881455 h 7698972"/>
              <a:gd name="connsiteX2834" fmla="*/ 7383164 w 9791815"/>
              <a:gd name="connsiteY2834" fmla="*/ 1882823 h 7698972"/>
              <a:gd name="connsiteX2835" fmla="*/ 7384523 w 9791815"/>
              <a:gd name="connsiteY2835" fmla="*/ 1883739 h 7698972"/>
              <a:gd name="connsiteX2836" fmla="*/ 7383617 w 9791815"/>
              <a:gd name="connsiteY2836" fmla="*/ 1884655 h 7698972"/>
              <a:gd name="connsiteX2837" fmla="*/ 7382691 w 9791815"/>
              <a:gd name="connsiteY2837" fmla="*/ 1884655 h 7698972"/>
              <a:gd name="connsiteX2838" fmla="*/ 7379481 w 9791815"/>
              <a:gd name="connsiteY2838" fmla="*/ 1881455 h 7698972"/>
              <a:gd name="connsiteX2839" fmla="*/ 7377196 w 9791815"/>
              <a:gd name="connsiteY2839" fmla="*/ 1878241 h 7698972"/>
              <a:gd name="connsiteX2840" fmla="*/ 7375817 w 9791815"/>
              <a:gd name="connsiteY2840" fmla="*/ 1877324 h 7698972"/>
              <a:gd name="connsiteX2841" fmla="*/ 7375817 w 9791815"/>
              <a:gd name="connsiteY2841" fmla="*/ 1875957 h 7698972"/>
              <a:gd name="connsiteX2842" fmla="*/ 7346038 w 9791815"/>
              <a:gd name="connsiteY2842" fmla="*/ 1875492 h 7698972"/>
              <a:gd name="connsiteX2843" fmla="*/ 7346491 w 9791815"/>
              <a:gd name="connsiteY2843" fmla="*/ 1875492 h 7698972"/>
              <a:gd name="connsiteX2844" fmla="*/ 7347869 w 9791815"/>
              <a:gd name="connsiteY2844" fmla="*/ 1876408 h 7698972"/>
              <a:gd name="connsiteX2845" fmla="*/ 7348322 w 9791815"/>
              <a:gd name="connsiteY2845" fmla="*/ 1877789 h 7698972"/>
              <a:gd name="connsiteX2846" fmla="*/ 7347869 w 9791815"/>
              <a:gd name="connsiteY2846" fmla="*/ 1878241 h 7698972"/>
              <a:gd name="connsiteX2847" fmla="*/ 7346943 w 9791815"/>
              <a:gd name="connsiteY2847" fmla="*/ 1878241 h 7698972"/>
              <a:gd name="connsiteX2848" fmla="*/ 7345112 w 9791815"/>
              <a:gd name="connsiteY2848" fmla="*/ 1876408 h 7698972"/>
              <a:gd name="connsiteX2849" fmla="*/ 7316691 w 9791815"/>
              <a:gd name="connsiteY2849" fmla="*/ 1875492 h 7698972"/>
              <a:gd name="connsiteX2850" fmla="*/ 7317617 w 9791815"/>
              <a:gd name="connsiteY2850" fmla="*/ 1875492 h 7698972"/>
              <a:gd name="connsiteX2851" fmla="*/ 7319448 w 9791815"/>
              <a:gd name="connsiteY2851" fmla="*/ 1875957 h 7698972"/>
              <a:gd name="connsiteX2852" fmla="*/ 7322186 w 9791815"/>
              <a:gd name="connsiteY2852" fmla="*/ 1878241 h 7698972"/>
              <a:gd name="connsiteX2853" fmla="*/ 7321280 w 9791815"/>
              <a:gd name="connsiteY2853" fmla="*/ 1879622 h 7698972"/>
              <a:gd name="connsiteX2854" fmla="*/ 7320354 w 9791815"/>
              <a:gd name="connsiteY2854" fmla="*/ 1879622 h 7698972"/>
              <a:gd name="connsiteX2855" fmla="*/ 7318522 w 9791815"/>
              <a:gd name="connsiteY2855" fmla="*/ 1879157 h 7698972"/>
              <a:gd name="connsiteX2856" fmla="*/ 7316691 w 9791815"/>
              <a:gd name="connsiteY2856" fmla="*/ 1877324 h 7698972"/>
              <a:gd name="connsiteX2857" fmla="*/ 7338691 w 9791815"/>
              <a:gd name="connsiteY2857" fmla="*/ 1874124 h 7698972"/>
              <a:gd name="connsiteX2858" fmla="*/ 7340996 w 9791815"/>
              <a:gd name="connsiteY2858" fmla="*/ 1874124 h 7698972"/>
              <a:gd name="connsiteX2859" fmla="*/ 7341449 w 9791815"/>
              <a:gd name="connsiteY2859" fmla="*/ 1874124 h 7698972"/>
              <a:gd name="connsiteX2860" fmla="*/ 7341449 w 9791815"/>
              <a:gd name="connsiteY2860" fmla="*/ 1875492 h 7698972"/>
              <a:gd name="connsiteX2861" fmla="*/ 7341449 w 9791815"/>
              <a:gd name="connsiteY2861" fmla="*/ 1876408 h 7698972"/>
              <a:gd name="connsiteX2862" fmla="*/ 7340996 w 9791815"/>
              <a:gd name="connsiteY2862" fmla="*/ 1877789 h 7698972"/>
              <a:gd name="connsiteX2863" fmla="*/ 7339164 w 9791815"/>
              <a:gd name="connsiteY2863" fmla="*/ 1877789 h 7698972"/>
              <a:gd name="connsiteX2864" fmla="*/ 7337785 w 9791815"/>
              <a:gd name="connsiteY2864" fmla="*/ 1876408 h 7698972"/>
              <a:gd name="connsiteX2865" fmla="*/ 7337785 w 9791815"/>
              <a:gd name="connsiteY2865" fmla="*/ 1875492 h 7698972"/>
              <a:gd name="connsiteX2866" fmla="*/ 7327701 w 9791815"/>
              <a:gd name="connsiteY2866" fmla="*/ 1874124 h 7698972"/>
              <a:gd name="connsiteX2867" fmla="*/ 7328607 w 9791815"/>
              <a:gd name="connsiteY2867" fmla="*/ 1875492 h 7698972"/>
              <a:gd name="connsiteX2868" fmla="*/ 7331364 w 9791815"/>
              <a:gd name="connsiteY2868" fmla="*/ 1878241 h 7698972"/>
              <a:gd name="connsiteX2869" fmla="*/ 7331817 w 9791815"/>
              <a:gd name="connsiteY2869" fmla="*/ 1879157 h 7698972"/>
              <a:gd name="connsiteX2870" fmla="*/ 7331364 w 9791815"/>
              <a:gd name="connsiteY2870" fmla="*/ 1880074 h 7698972"/>
              <a:gd name="connsiteX2871" fmla="*/ 7330438 w 9791815"/>
              <a:gd name="connsiteY2871" fmla="*/ 1880074 h 7698972"/>
              <a:gd name="connsiteX2872" fmla="*/ 7329985 w 9791815"/>
              <a:gd name="connsiteY2872" fmla="*/ 1879622 h 7698972"/>
              <a:gd name="connsiteX2873" fmla="*/ 7328607 w 9791815"/>
              <a:gd name="connsiteY2873" fmla="*/ 1879157 h 7698972"/>
              <a:gd name="connsiteX2874" fmla="*/ 7327701 w 9791815"/>
              <a:gd name="connsiteY2874" fmla="*/ 1879622 h 7698972"/>
              <a:gd name="connsiteX2875" fmla="*/ 7325869 w 9791815"/>
              <a:gd name="connsiteY2875" fmla="*/ 1880074 h 7698972"/>
              <a:gd name="connsiteX2876" fmla="*/ 7324491 w 9791815"/>
              <a:gd name="connsiteY2876" fmla="*/ 1881906 h 7698972"/>
              <a:gd name="connsiteX2877" fmla="*/ 7324038 w 9791815"/>
              <a:gd name="connsiteY2877" fmla="*/ 1882823 h 7698972"/>
              <a:gd name="connsiteX2878" fmla="*/ 7322659 w 9791815"/>
              <a:gd name="connsiteY2878" fmla="*/ 1883288 h 7698972"/>
              <a:gd name="connsiteX2879" fmla="*/ 7321280 w 9791815"/>
              <a:gd name="connsiteY2879" fmla="*/ 1882823 h 7698972"/>
              <a:gd name="connsiteX2880" fmla="*/ 7321280 w 9791815"/>
              <a:gd name="connsiteY2880" fmla="*/ 1881906 h 7698972"/>
              <a:gd name="connsiteX2881" fmla="*/ 7322186 w 9791815"/>
              <a:gd name="connsiteY2881" fmla="*/ 1880990 h 7698972"/>
              <a:gd name="connsiteX2882" fmla="*/ 7323112 w 9791815"/>
              <a:gd name="connsiteY2882" fmla="*/ 1879157 h 7698972"/>
              <a:gd name="connsiteX2883" fmla="*/ 7324038 w 9791815"/>
              <a:gd name="connsiteY2883" fmla="*/ 1877789 h 7698972"/>
              <a:gd name="connsiteX2884" fmla="*/ 7324491 w 9791815"/>
              <a:gd name="connsiteY2884" fmla="*/ 1876408 h 7698972"/>
              <a:gd name="connsiteX2885" fmla="*/ 7325869 w 9791815"/>
              <a:gd name="connsiteY2885" fmla="*/ 1874575 h 7698972"/>
              <a:gd name="connsiteX2886" fmla="*/ 7357480 w 9791815"/>
              <a:gd name="connsiteY2886" fmla="*/ 1873659 h 7698972"/>
              <a:gd name="connsiteX2887" fmla="*/ 7358859 w 9791815"/>
              <a:gd name="connsiteY2887" fmla="*/ 1873659 h 7698972"/>
              <a:gd name="connsiteX2888" fmla="*/ 7358859 w 9791815"/>
              <a:gd name="connsiteY2888" fmla="*/ 1874575 h 7698972"/>
              <a:gd name="connsiteX2889" fmla="*/ 7358859 w 9791815"/>
              <a:gd name="connsiteY2889" fmla="*/ 1875492 h 7698972"/>
              <a:gd name="connsiteX2890" fmla="*/ 7357480 w 9791815"/>
              <a:gd name="connsiteY2890" fmla="*/ 1875957 h 7698972"/>
              <a:gd name="connsiteX2891" fmla="*/ 7356122 w 9791815"/>
              <a:gd name="connsiteY2891" fmla="*/ 1875492 h 7698972"/>
              <a:gd name="connsiteX2892" fmla="*/ 7356122 w 9791815"/>
              <a:gd name="connsiteY2892" fmla="*/ 1874124 h 7698972"/>
              <a:gd name="connsiteX2893" fmla="*/ 7349701 w 9791815"/>
              <a:gd name="connsiteY2893" fmla="*/ 1872291 h 7698972"/>
              <a:gd name="connsiteX2894" fmla="*/ 7353364 w 9791815"/>
              <a:gd name="connsiteY2894" fmla="*/ 1872291 h 7698972"/>
              <a:gd name="connsiteX2895" fmla="*/ 7353364 w 9791815"/>
              <a:gd name="connsiteY2895" fmla="*/ 1873659 h 7698972"/>
              <a:gd name="connsiteX2896" fmla="*/ 7352438 w 9791815"/>
              <a:gd name="connsiteY2896" fmla="*/ 1874575 h 7698972"/>
              <a:gd name="connsiteX2897" fmla="*/ 7351986 w 9791815"/>
              <a:gd name="connsiteY2897" fmla="*/ 1875957 h 7698972"/>
              <a:gd name="connsiteX2898" fmla="*/ 7350154 w 9791815"/>
              <a:gd name="connsiteY2898" fmla="*/ 1875957 h 7698972"/>
              <a:gd name="connsiteX2899" fmla="*/ 7348775 w 9791815"/>
              <a:gd name="connsiteY2899" fmla="*/ 1874575 h 7698972"/>
              <a:gd name="connsiteX2900" fmla="*/ 7348775 w 9791815"/>
              <a:gd name="connsiteY2900" fmla="*/ 1873659 h 7698972"/>
              <a:gd name="connsiteX2901" fmla="*/ 7333649 w 9791815"/>
              <a:gd name="connsiteY2901" fmla="*/ 1870459 h 7698972"/>
              <a:gd name="connsiteX2902" fmla="*/ 7335954 w 9791815"/>
              <a:gd name="connsiteY2902" fmla="*/ 1870910 h 7698972"/>
              <a:gd name="connsiteX2903" fmla="*/ 7337312 w 9791815"/>
              <a:gd name="connsiteY2903" fmla="*/ 1871826 h 7698972"/>
              <a:gd name="connsiteX2904" fmla="*/ 7337312 w 9791815"/>
              <a:gd name="connsiteY2904" fmla="*/ 1872743 h 7698972"/>
              <a:gd name="connsiteX2905" fmla="*/ 7335954 w 9791815"/>
              <a:gd name="connsiteY2905" fmla="*/ 1873659 h 7698972"/>
              <a:gd name="connsiteX2906" fmla="*/ 7335028 w 9791815"/>
              <a:gd name="connsiteY2906" fmla="*/ 1875957 h 7698972"/>
              <a:gd name="connsiteX2907" fmla="*/ 7334122 w 9791815"/>
              <a:gd name="connsiteY2907" fmla="*/ 1877324 h 7698972"/>
              <a:gd name="connsiteX2908" fmla="*/ 7335028 w 9791815"/>
              <a:gd name="connsiteY2908" fmla="*/ 1877789 h 7698972"/>
              <a:gd name="connsiteX2909" fmla="*/ 7335954 w 9791815"/>
              <a:gd name="connsiteY2909" fmla="*/ 1879157 h 7698972"/>
              <a:gd name="connsiteX2910" fmla="*/ 7335480 w 9791815"/>
              <a:gd name="connsiteY2910" fmla="*/ 1879622 h 7698972"/>
              <a:gd name="connsiteX2911" fmla="*/ 7335028 w 9791815"/>
              <a:gd name="connsiteY2911" fmla="*/ 1879622 h 7698972"/>
              <a:gd name="connsiteX2912" fmla="*/ 7330438 w 9791815"/>
              <a:gd name="connsiteY2912" fmla="*/ 1874575 h 7698972"/>
              <a:gd name="connsiteX2913" fmla="*/ 7330438 w 9791815"/>
              <a:gd name="connsiteY2913" fmla="*/ 1873659 h 7698972"/>
              <a:gd name="connsiteX2914" fmla="*/ 7331817 w 9791815"/>
              <a:gd name="connsiteY2914" fmla="*/ 1872291 h 7698972"/>
              <a:gd name="connsiteX2915" fmla="*/ 7329985 w 9791815"/>
              <a:gd name="connsiteY2915" fmla="*/ 1870459 h 7698972"/>
              <a:gd name="connsiteX2916" fmla="*/ 7331817 w 9791815"/>
              <a:gd name="connsiteY2916" fmla="*/ 1870459 h 7698972"/>
              <a:gd name="connsiteX2917" fmla="*/ 7331817 w 9791815"/>
              <a:gd name="connsiteY2917" fmla="*/ 1870910 h 7698972"/>
              <a:gd name="connsiteX2918" fmla="*/ 7329985 w 9791815"/>
              <a:gd name="connsiteY2918" fmla="*/ 1872743 h 7698972"/>
              <a:gd name="connsiteX2919" fmla="*/ 7328607 w 9791815"/>
              <a:gd name="connsiteY2919" fmla="*/ 1872291 h 7698972"/>
              <a:gd name="connsiteX2920" fmla="*/ 7328607 w 9791815"/>
              <a:gd name="connsiteY2920" fmla="*/ 1870910 h 7698972"/>
              <a:gd name="connsiteX2921" fmla="*/ 7340996 w 9791815"/>
              <a:gd name="connsiteY2921" fmla="*/ 1869994 h 7698972"/>
              <a:gd name="connsiteX2922" fmla="*/ 7342827 w 9791815"/>
              <a:gd name="connsiteY2922" fmla="*/ 1869994 h 7698972"/>
              <a:gd name="connsiteX2923" fmla="*/ 7343280 w 9791815"/>
              <a:gd name="connsiteY2923" fmla="*/ 1869994 h 7698972"/>
              <a:gd name="connsiteX2924" fmla="*/ 7343280 w 9791815"/>
              <a:gd name="connsiteY2924" fmla="*/ 1870910 h 7698972"/>
              <a:gd name="connsiteX2925" fmla="*/ 7343280 w 9791815"/>
              <a:gd name="connsiteY2925" fmla="*/ 1872743 h 7698972"/>
              <a:gd name="connsiteX2926" fmla="*/ 7342827 w 9791815"/>
              <a:gd name="connsiteY2926" fmla="*/ 1873659 h 7698972"/>
              <a:gd name="connsiteX2927" fmla="*/ 7340996 w 9791815"/>
              <a:gd name="connsiteY2927" fmla="*/ 1872291 h 7698972"/>
              <a:gd name="connsiteX2928" fmla="*/ 7339617 w 9791815"/>
              <a:gd name="connsiteY2928" fmla="*/ 1872291 h 7698972"/>
              <a:gd name="connsiteX2929" fmla="*/ 7339617 w 9791815"/>
              <a:gd name="connsiteY2929" fmla="*/ 1871826 h 7698972"/>
              <a:gd name="connsiteX2930" fmla="*/ 7339617 w 9791815"/>
              <a:gd name="connsiteY2930" fmla="*/ 1870459 h 7698972"/>
              <a:gd name="connsiteX2931" fmla="*/ 7354270 w 9791815"/>
              <a:gd name="connsiteY2931" fmla="*/ 1869077 h 7698972"/>
              <a:gd name="connsiteX2932" fmla="*/ 7355649 w 9791815"/>
              <a:gd name="connsiteY2932" fmla="*/ 1869077 h 7698972"/>
              <a:gd name="connsiteX2933" fmla="*/ 7357480 w 9791815"/>
              <a:gd name="connsiteY2933" fmla="*/ 1870459 h 7698972"/>
              <a:gd name="connsiteX2934" fmla="*/ 7357480 w 9791815"/>
              <a:gd name="connsiteY2934" fmla="*/ 1871826 h 7698972"/>
              <a:gd name="connsiteX2935" fmla="*/ 7357028 w 9791815"/>
              <a:gd name="connsiteY2935" fmla="*/ 1872291 h 7698972"/>
              <a:gd name="connsiteX2936" fmla="*/ 7356122 w 9791815"/>
              <a:gd name="connsiteY2936" fmla="*/ 1872743 h 7698972"/>
              <a:gd name="connsiteX2937" fmla="*/ 7355196 w 9791815"/>
              <a:gd name="connsiteY2937" fmla="*/ 1872743 h 7698972"/>
              <a:gd name="connsiteX2938" fmla="*/ 7354270 w 9791815"/>
              <a:gd name="connsiteY2938" fmla="*/ 1871826 h 7698972"/>
              <a:gd name="connsiteX2939" fmla="*/ 7353817 w 9791815"/>
              <a:gd name="connsiteY2939" fmla="*/ 1869994 h 7698972"/>
              <a:gd name="connsiteX2940" fmla="*/ 7274975 w 9791815"/>
              <a:gd name="connsiteY2940" fmla="*/ 1863579 h 7698972"/>
              <a:gd name="connsiteX2941" fmla="*/ 7275448 w 9791815"/>
              <a:gd name="connsiteY2941" fmla="*/ 1863579 h 7698972"/>
              <a:gd name="connsiteX2942" fmla="*/ 7275448 w 9791815"/>
              <a:gd name="connsiteY2942" fmla="*/ 1864960 h 7698972"/>
              <a:gd name="connsiteX2943" fmla="*/ 7274069 w 9791815"/>
              <a:gd name="connsiteY2943" fmla="*/ 1866328 h 7698972"/>
              <a:gd name="connsiteX2944" fmla="*/ 7271312 w 9791815"/>
              <a:gd name="connsiteY2944" fmla="*/ 1867245 h 7698972"/>
              <a:gd name="connsiteX2945" fmla="*/ 7269480 w 9791815"/>
              <a:gd name="connsiteY2945" fmla="*/ 1869994 h 7698972"/>
              <a:gd name="connsiteX2946" fmla="*/ 7266743 w 9791815"/>
              <a:gd name="connsiteY2946" fmla="*/ 1876408 h 7698972"/>
              <a:gd name="connsiteX2947" fmla="*/ 7265817 w 9791815"/>
              <a:gd name="connsiteY2947" fmla="*/ 1880990 h 7698972"/>
              <a:gd name="connsiteX2948" fmla="*/ 7264891 w 9791815"/>
              <a:gd name="connsiteY2948" fmla="*/ 1884655 h 7698972"/>
              <a:gd name="connsiteX2949" fmla="*/ 7263985 w 9791815"/>
              <a:gd name="connsiteY2949" fmla="*/ 1888321 h 7698972"/>
              <a:gd name="connsiteX2950" fmla="*/ 7263985 w 9791815"/>
              <a:gd name="connsiteY2950" fmla="*/ 1889238 h 7698972"/>
              <a:gd name="connsiteX2951" fmla="*/ 7260322 w 9791815"/>
              <a:gd name="connsiteY2951" fmla="*/ 1894271 h 7698972"/>
              <a:gd name="connsiteX2952" fmla="*/ 7257111 w 9791815"/>
              <a:gd name="connsiteY2952" fmla="*/ 1899317 h 7698972"/>
              <a:gd name="connsiteX2953" fmla="*/ 7254827 w 9791815"/>
              <a:gd name="connsiteY2953" fmla="*/ 1903434 h 7698972"/>
              <a:gd name="connsiteX2954" fmla="*/ 7253901 w 9791815"/>
              <a:gd name="connsiteY2954" fmla="*/ 1907100 h 7698972"/>
              <a:gd name="connsiteX2955" fmla="*/ 7252069 w 9791815"/>
              <a:gd name="connsiteY2955" fmla="*/ 1913063 h 7698972"/>
              <a:gd name="connsiteX2956" fmla="*/ 7249785 w 9791815"/>
              <a:gd name="connsiteY2956" fmla="*/ 1919464 h 7698972"/>
              <a:gd name="connsiteX2957" fmla="*/ 7246574 w 9791815"/>
              <a:gd name="connsiteY2957" fmla="*/ 1926796 h 7698972"/>
              <a:gd name="connsiteX2958" fmla="*/ 7244743 w 9791815"/>
              <a:gd name="connsiteY2958" fmla="*/ 1935959 h 7698972"/>
              <a:gd name="connsiteX2959" fmla="*/ 7244743 w 9791815"/>
              <a:gd name="connsiteY2959" fmla="*/ 1941922 h 7698972"/>
              <a:gd name="connsiteX2960" fmla="*/ 7243817 w 9791815"/>
              <a:gd name="connsiteY2960" fmla="*/ 1947872 h 7698972"/>
              <a:gd name="connsiteX2961" fmla="*/ 7241059 w 9791815"/>
              <a:gd name="connsiteY2961" fmla="*/ 1957952 h 7698972"/>
              <a:gd name="connsiteX2962" fmla="*/ 7240606 w 9791815"/>
              <a:gd name="connsiteY2962" fmla="*/ 1965283 h 7698972"/>
              <a:gd name="connsiteX2963" fmla="*/ 7241985 w 9791815"/>
              <a:gd name="connsiteY2963" fmla="*/ 1972614 h 7698972"/>
              <a:gd name="connsiteX2964" fmla="*/ 7246101 w 9791815"/>
              <a:gd name="connsiteY2964" fmla="*/ 1984062 h 7698972"/>
              <a:gd name="connsiteX2965" fmla="*/ 7249311 w 9791815"/>
              <a:gd name="connsiteY2965" fmla="*/ 1991393 h 7698972"/>
              <a:gd name="connsiteX2966" fmla="*/ 7253901 w 9791815"/>
              <a:gd name="connsiteY2966" fmla="*/ 1999176 h 7698972"/>
              <a:gd name="connsiteX2967" fmla="*/ 7255732 w 9791815"/>
              <a:gd name="connsiteY2967" fmla="*/ 2001925 h 7698972"/>
              <a:gd name="connsiteX2968" fmla="*/ 7257111 w 9791815"/>
              <a:gd name="connsiteY2968" fmla="*/ 2002842 h 7698972"/>
              <a:gd name="connsiteX2969" fmla="*/ 7257111 w 9791815"/>
              <a:gd name="connsiteY2969" fmla="*/ 2004222 h 7698972"/>
              <a:gd name="connsiteX2970" fmla="*/ 7255732 w 9791815"/>
              <a:gd name="connsiteY2970" fmla="*/ 2003758 h 7698972"/>
              <a:gd name="connsiteX2971" fmla="*/ 7253448 w 9791815"/>
              <a:gd name="connsiteY2971" fmla="*/ 2001925 h 7698972"/>
              <a:gd name="connsiteX2972" fmla="*/ 7251143 w 9791815"/>
              <a:gd name="connsiteY2972" fmla="*/ 1997343 h 7698972"/>
              <a:gd name="connsiteX2973" fmla="*/ 7244743 w 9791815"/>
              <a:gd name="connsiteY2973" fmla="*/ 1984062 h 7698972"/>
              <a:gd name="connsiteX2974" fmla="*/ 7240606 w 9791815"/>
              <a:gd name="connsiteY2974" fmla="*/ 1972614 h 7698972"/>
              <a:gd name="connsiteX2975" fmla="*/ 7238775 w 9791815"/>
              <a:gd name="connsiteY2975" fmla="*/ 1964367 h 7698972"/>
              <a:gd name="connsiteX2976" fmla="*/ 7240153 w 9791815"/>
              <a:gd name="connsiteY2976" fmla="*/ 1957036 h 7698972"/>
              <a:gd name="connsiteX2977" fmla="*/ 7241985 w 9791815"/>
              <a:gd name="connsiteY2977" fmla="*/ 1947421 h 7698972"/>
              <a:gd name="connsiteX2978" fmla="*/ 7243817 w 9791815"/>
              <a:gd name="connsiteY2978" fmla="*/ 1940541 h 7698972"/>
              <a:gd name="connsiteX2979" fmla="*/ 7243817 w 9791815"/>
              <a:gd name="connsiteY2979" fmla="*/ 1934592 h 7698972"/>
              <a:gd name="connsiteX2980" fmla="*/ 7246101 w 9791815"/>
              <a:gd name="connsiteY2980" fmla="*/ 1925879 h 7698972"/>
              <a:gd name="connsiteX2981" fmla="*/ 7249311 w 9791815"/>
              <a:gd name="connsiteY2981" fmla="*/ 1918548 h 7698972"/>
              <a:gd name="connsiteX2982" fmla="*/ 7251616 w 9791815"/>
              <a:gd name="connsiteY2982" fmla="*/ 1912598 h 7698972"/>
              <a:gd name="connsiteX2983" fmla="*/ 7252069 w 9791815"/>
              <a:gd name="connsiteY2983" fmla="*/ 1906649 h 7698972"/>
              <a:gd name="connsiteX2984" fmla="*/ 7253448 w 9791815"/>
              <a:gd name="connsiteY2984" fmla="*/ 1902983 h 7698972"/>
              <a:gd name="connsiteX2985" fmla="*/ 7255732 w 9791815"/>
              <a:gd name="connsiteY2985" fmla="*/ 1897936 h 7698972"/>
              <a:gd name="connsiteX2986" fmla="*/ 7259396 w 9791815"/>
              <a:gd name="connsiteY2986" fmla="*/ 1892438 h 7698972"/>
              <a:gd name="connsiteX2987" fmla="*/ 7262606 w 9791815"/>
              <a:gd name="connsiteY2987" fmla="*/ 1888321 h 7698972"/>
              <a:gd name="connsiteX2988" fmla="*/ 7263985 w 9791815"/>
              <a:gd name="connsiteY2988" fmla="*/ 1883739 h 7698972"/>
              <a:gd name="connsiteX2989" fmla="*/ 7264891 w 9791815"/>
              <a:gd name="connsiteY2989" fmla="*/ 1877789 h 7698972"/>
              <a:gd name="connsiteX2990" fmla="*/ 7266743 w 9791815"/>
              <a:gd name="connsiteY2990" fmla="*/ 1870910 h 7698972"/>
              <a:gd name="connsiteX2991" fmla="*/ 7269480 w 9791815"/>
              <a:gd name="connsiteY2991" fmla="*/ 1867245 h 7698972"/>
              <a:gd name="connsiteX2992" fmla="*/ 7271312 w 9791815"/>
              <a:gd name="connsiteY2992" fmla="*/ 1865412 h 7698972"/>
              <a:gd name="connsiteX2993" fmla="*/ 7273143 w 9791815"/>
              <a:gd name="connsiteY2993" fmla="*/ 1864960 h 7698972"/>
              <a:gd name="connsiteX2994" fmla="*/ 7379954 w 9791815"/>
              <a:gd name="connsiteY2994" fmla="*/ 1859913 h 7698972"/>
              <a:gd name="connsiteX2995" fmla="*/ 7380859 w 9791815"/>
              <a:gd name="connsiteY2995" fmla="*/ 1859913 h 7698972"/>
              <a:gd name="connsiteX2996" fmla="*/ 7381333 w 9791815"/>
              <a:gd name="connsiteY2996" fmla="*/ 1859913 h 7698972"/>
              <a:gd name="connsiteX2997" fmla="*/ 7386828 w 9791815"/>
              <a:gd name="connsiteY2997" fmla="*/ 1864495 h 7698972"/>
              <a:gd name="connsiteX2998" fmla="*/ 7390944 w 9791815"/>
              <a:gd name="connsiteY2998" fmla="*/ 1868161 h 7698972"/>
              <a:gd name="connsiteX2999" fmla="*/ 7395986 w 9791815"/>
              <a:gd name="connsiteY2999" fmla="*/ 1873659 h 7698972"/>
              <a:gd name="connsiteX3000" fmla="*/ 7398291 w 9791815"/>
              <a:gd name="connsiteY3000" fmla="*/ 1877789 h 7698972"/>
              <a:gd name="connsiteX3001" fmla="*/ 7400122 w 9791815"/>
              <a:gd name="connsiteY3001" fmla="*/ 1884655 h 7698972"/>
              <a:gd name="connsiteX3002" fmla="*/ 7402859 w 9791815"/>
              <a:gd name="connsiteY3002" fmla="*/ 1890605 h 7698972"/>
              <a:gd name="connsiteX3003" fmla="*/ 7403786 w 9791815"/>
              <a:gd name="connsiteY3003" fmla="*/ 1897485 h 7698972"/>
              <a:gd name="connsiteX3004" fmla="*/ 7404691 w 9791815"/>
              <a:gd name="connsiteY3004" fmla="*/ 1905732 h 7698972"/>
              <a:gd name="connsiteX3005" fmla="*/ 7404691 w 9791815"/>
              <a:gd name="connsiteY3005" fmla="*/ 1911230 h 7698972"/>
              <a:gd name="connsiteX3006" fmla="*/ 7403333 w 9791815"/>
              <a:gd name="connsiteY3006" fmla="*/ 1917632 h 7698972"/>
              <a:gd name="connsiteX3007" fmla="*/ 7402859 w 9791815"/>
              <a:gd name="connsiteY3007" fmla="*/ 1918096 h 7698972"/>
              <a:gd name="connsiteX3008" fmla="*/ 7401954 w 9791815"/>
              <a:gd name="connsiteY3008" fmla="*/ 1918096 h 7698972"/>
              <a:gd name="connsiteX3009" fmla="*/ 7401954 w 9791815"/>
              <a:gd name="connsiteY3009" fmla="*/ 1917632 h 7698972"/>
              <a:gd name="connsiteX3010" fmla="*/ 7403786 w 9791815"/>
              <a:gd name="connsiteY3010" fmla="*/ 1908933 h 7698972"/>
              <a:gd name="connsiteX3011" fmla="*/ 7403786 w 9791815"/>
              <a:gd name="connsiteY3011" fmla="*/ 1904816 h 7698972"/>
              <a:gd name="connsiteX3012" fmla="*/ 7403333 w 9791815"/>
              <a:gd name="connsiteY3012" fmla="*/ 1897485 h 7698972"/>
              <a:gd name="connsiteX3013" fmla="*/ 7401481 w 9791815"/>
              <a:gd name="connsiteY3013" fmla="*/ 1891070 h 7698972"/>
              <a:gd name="connsiteX3014" fmla="*/ 7399196 w 9791815"/>
              <a:gd name="connsiteY3014" fmla="*/ 1884655 h 7698972"/>
              <a:gd name="connsiteX3015" fmla="*/ 7397365 w 9791815"/>
              <a:gd name="connsiteY3015" fmla="*/ 1878241 h 7698972"/>
              <a:gd name="connsiteX3016" fmla="*/ 7394607 w 9791815"/>
              <a:gd name="connsiteY3016" fmla="*/ 1874124 h 7698972"/>
              <a:gd name="connsiteX3017" fmla="*/ 7390491 w 9791815"/>
              <a:gd name="connsiteY3017" fmla="*/ 1869077 h 7698972"/>
              <a:gd name="connsiteX3018" fmla="*/ 7386354 w 9791815"/>
              <a:gd name="connsiteY3018" fmla="*/ 1865412 h 7698972"/>
              <a:gd name="connsiteX3019" fmla="*/ 7380859 w 9791815"/>
              <a:gd name="connsiteY3019" fmla="*/ 1861295 h 7698972"/>
              <a:gd name="connsiteX3020" fmla="*/ 7351986 w 9791815"/>
              <a:gd name="connsiteY3020" fmla="*/ 1859462 h 7698972"/>
              <a:gd name="connsiteX3021" fmla="*/ 7354270 w 9791815"/>
              <a:gd name="connsiteY3021" fmla="*/ 1859462 h 7698972"/>
              <a:gd name="connsiteX3022" fmla="*/ 7356122 w 9791815"/>
              <a:gd name="connsiteY3022" fmla="*/ 1859913 h 7698972"/>
              <a:gd name="connsiteX3023" fmla="*/ 7357480 w 9791815"/>
              <a:gd name="connsiteY3023" fmla="*/ 1861295 h 7698972"/>
              <a:gd name="connsiteX3024" fmla="*/ 7357954 w 9791815"/>
              <a:gd name="connsiteY3024" fmla="*/ 1862662 h 7698972"/>
              <a:gd name="connsiteX3025" fmla="*/ 7357480 w 9791815"/>
              <a:gd name="connsiteY3025" fmla="*/ 1863579 h 7698972"/>
              <a:gd name="connsiteX3026" fmla="*/ 7350154 w 9791815"/>
              <a:gd name="connsiteY3026" fmla="*/ 1869077 h 7698972"/>
              <a:gd name="connsiteX3027" fmla="*/ 7348322 w 9791815"/>
              <a:gd name="connsiteY3027" fmla="*/ 1868161 h 7698972"/>
              <a:gd name="connsiteX3028" fmla="*/ 7346491 w 9791815"/>
              <a:gd name="connsiteY3028" fmla="*/ 1866328 h 7698972"/>
              <a:gd name="connsiteX3029" fmla="*/ 7345112 w 9791815"/>
              <a:gd name="connsiteY3029" fmla="*/ 1866328 h 7698972"/>
              <a:gd name="connsiteX3030" fmla="*/ 7345112 w 9791815"/>
              <a:gd name="connsiteY3030" fmla="*/ 1866793 h 7698972"/>
              <a:gd name="connsiteX3031" fmla="*/ 7346943 w 9791815"/>
              <a:gd name="connsiteY3031" fmla="*/ 1869077 h 7698972"/>
              <a:gd name="connsiteX3032" fmla="*/ 7346038 w 9791815"/>
              <a:gd name="connsiteY3032" fmla="*/ 1869994 h 7698972"/>
              <a:gd name="connsiteX3033" fmla="*/ 7345112 w 9791815"/>
              <a:gd name="connsiteY3033" fmla="*/ 1869077 h 7698972"/>
              <a:gd name="connsiteX3034" fmla="*/ 7343280 w 9791815"/>
              <a:gd name="connsiteY3034" fmla="*/ 1868161 h 7698972"/>
              <a:gd name="connsiteX3035" fmla="*/ 7341449 w 9791815"/>
              <a:gd name="connsiteY3035" fmla="*/ 1868626 h 7698972"/>
              <a:gd name="connsiteX3036" fmla="*/ 7340522 w 9791815"/>
              <a:gd name="connsiteY3036" fmla="*/ 1869077 h 7698972"/>
              <a:gd name="connsiteX3037" fmla="*/ 7338691 w 9791815"/>
              <a:gd name="connsiteY3037" fmla="*/ 1869077 h 7698972"/>
              <a:gd name="connsiteX3038" fmla="*/ 7336859 w 9791815"/>
              <a:gd name="connsiteY3038" fmla="*/ 1868626 h 7698972"/>
              <a:gd name="connsiteX3039" fmla="*/ 7337312 w 9791815"/>
              <a:gd name="connsiteY3039" fmla="*/ 1866793 h 7698972"/>
              <a:gd name="connsiteX3040" fmla="*/ 7339617 w 9791815"/>
              <a:gd name="connsiteY3040" fmla="*/ 1865412 h 7698972"/>
              <a:gd name="connsiteX3041" fmla="*/ 7342354 w 9791815"/>
              <a:gd name="connsiteY3041" fmla="*/ 1864495 h 7698972"/>
              <a:gd name="connsiteX3042" fmla="*/ 7346943 w 9791815"/>
              <a:gd name="connsiteY3042" fmla="*/ 1863127 h 7698972"/>
              <a:gd name="connsiteX3043" fmla="*/ 5372995 w 9791815"/>
              <a:gd name="connsiteY3043" fmla="*/ 1859084 h 7698972"/>
              <a:gd name="connsiteX3044" fmla="*/ 5413300 w 9791815"/>
              <a:gd name="connsiteY3044" fmla="*/ 1872370 h 7698972"/>
              <a:gd name="connsiteX3045" fmla="*/ 5431163 w 9791815"/>
              <a:gd name="connsiteY3045" fmla="*/ 1950721 h 7698972"/>
              <a:gd name="connsiteX3046" fmla="*/ 5404593 w 9791815"/>
              <a:gd name="connsiteY3046" fmla="*/ 1938360 h 7698972"/>
              <a:gd name="connsiteX3047" fmla="*/ 5378925 w 9791815"/>
              <a:gd name="connsiteY3047" fmla="*/ 1938360 h 7698972"/>
              <a:gd name="connsiteX3048" fmla="*/ 5345900 w 9791815"/>
              <a:gd name="connsiteY3048" fmla="*/ 1898017 h 7698972"/>
              <a:gd name="connsiteX3049" fmla="*/ 7335028 w 9791815"/>
              <a:gd name="connsiteY3049" fmla="*/ 1856248 h 7698972"/>
              <a:gd name="connsiteX3050" fmla="*/ 7336859 w 9791815"/>
              <a:gd name="connsiteY3050" fmla="*/ 1856248 h 7698972"/>
              <a:gd name="connsiteX3051" fmla="*/ 7339164 w 9791815"/>
              <a:gd name="connsiteY3051" fmla="*/ 1856248 h 7698972"/>
              <a:gd name="connsiteX3052" fmla="*/ 7339617 w 9791815"/>
              <a:gd name="connsiteY3052" fmla="*/ 1858081 h 7698972"/>
              <a:gd name="connsiteX3053" fmla="*/ 7337312 w 9791815"/>
              <a:gd name="connsiteY3053" fmla="*/ 1858997 h 7698972"/>
              <a:gd name="connsiteX3054" fmla="*/ 7335480 w 9791815"/>
              <a:gd name="connsiteY3054" fmla="*/ 1859913 h 7698972"/>
              <a:gd name="connsiteX3055" fmla="*/ 7335028 w 9791815"/>
              <a:gd name="connsiteY3055" fmla="*/ 1862662 h 7698972"/>
              <a:gd name="connsiteX3056" fmla="*/ 7333649 w 9791815"/>
              <a:gd name="connsiteY3056" fmla="*/ 1866793 h 7698972"/>
              <a:gd name="connsiteX3057" fmla="*/ 7329985 w 9791815"/>
              <a:gd name="connsiteY3057" fmla="*/ 1867245 h 7698972"/>
              <a:gd name="connsiteX3058" fmla="*/ 7328607 w 9791815"/>
              <a:gd name="connsiteY3058" fmla="*/ 1866793 h 7698972"/>
              <a:gd name="connsiteX3059" fmla="*/ 7327701 w 9791815"/>
              <a:gd name="connsiteY3059" fmla="*/ 1866328 h 7698972"/>
              <a:gd name="connsiteX3060" fmla="*/ 7329533 w 9791815"/>
              <a:gd name="connsiteY3060" fmla="*/ 1862662 h 7698972"/>
              <a:gd name="connsiteX3061" fmla="*/ 7331817 w 9791815"/>
              <a:gd name="connsiteY3061" fmla="*/ 1858081 h 7698972"/>
              <a:gd name="connsiteX3062" fmla="*/ 7333649 w 9791815"/>
              <a:gd name="connsiteY3062" fmla="*/ 1857629 h 7698972"/>
              <a:gd name="connsiteX3063" fmla="*/ 7332270 w 9791815"/>
              <a:gd name="connsiteY3063" fmla="*/ 1840683 h 7698972"/>
              <a:gd name="connsiteX3064" fmla="*/ 7335954 w 9791815"/>
              <a:gd name="connsiteY3064" fmla="*/ 1840683 h 7698972"/>
              <a:gd name="connsiteX3065" fmla="*/ 7339617 w 9791815"/>
              <a:gd name="connsiteY3065" fmla="*/ 1841134 h 7698972"/>
              <a:gd name="connsiteX3066" fmla="*/ 7345112 w 9791815"/>
              <a:gd name="connsiteY3066" fmla="*/ 1841134 h 7698972"/>
              <a:gd name="connsiteX3067" fmla="*/ 7353364 w 9791815"/>
              <a:gd name="connsiteY3067" fmla="*/ 1842967 h 7698972"/>
              <a:gd name="connsiteX3068" fmla="*/ 7361164 w 9791815"/>
              <a:gd name="connsiteY3068" fmla="*/ 1844800 h 7698972"/>
              <a:gd name="connsiteX3069" fmla="*/ 7366659 w 9791815"/>
              <a:gd name="connsiteY3069" fmla="*/ 1846181 h 7698972"/>
              <a:gd name="connsiteX3070" fmla="*/ 7372154 w 9791815"/>
              <a:gd name="connsiteY3070" fmla="*/ 1848466 h 7698972"/>
              <a:gd name="connsiteX3071" fmla="*/ 7378122 w 9791815"/>
              <a:gd name="connsiteY3071" fmla="*/ 1850763 h 7698972"/>
              <a:gd name="connsiteX3072" fmla="*/ 7383164 w 9791815"/>
              <a:gd name="connsiteY3072" fmla="*/ 1852596 h 7698972"/>
              <a:gd name="connsiteX3073" fmla="*/ 7386828 w 9791815"/>
              <a:gd name="connsiteY3073" fmla="*/ 1853964 h 7698972"/>
              <a:gd name="connsiteX3074" fmla="*/ 7386828 w 9791815"/>
              <a:gd name="connsiteY3074" fmla="*/ 1854429 h 7698972"/>
              <a:gd name="connsiteX3075" fmla="*/ 7386354 w 9791815"/>
              <a:gd name="connsiteY3075" fmla="*/ 1855332 h 7698972"/>
              <a:gd name="connsiteX3076" fmla="*/ 7385449 w 9791815"/>
              <a:gd name="connsiteY3076" fmla="*/ 1855332 h 7698972"/>
              <a:gd name="connsiteX3077" fmla="*/ 7381785 w 9791815"/>
              <a:gd name="connsiteY3077" fmla="*/ 1853964 h 7698972"/>
              <a:gd name="connsiteX3078" fmla="*/ 7375817 w 9791815"/>
              <a:gd name="connsiteY3078" fmla="*/ 1851679 h 7698972"/>
              <a:gd name="connsiteX3079" fmla="*/ 7366659 w 9791815"/>
              <a:gd name="connsiteY3079" fmla="*/ 1847097 h 7698972"/>
              <a:gd name="connsiteX3080" fmla="*/ 7361164 w 9791815"/>
              <a:gd name="connsiteY3080" fmla="*/ 1846181 h 7698972"/>
              <a:gd name="connsiteX3081" fmla="*/ 7353817 w 9791815"/>
              <a:gd name="connsiteY3081" fmla="*/ 1844348 h 7698972"/>
              <a:gd name="connsiteX3082" fmla="*/ 7344659 w 9791815"/>
              <a:gd name="connsiteY3082" fmla="*/ 1842967 h 7698972"/>
              <a:gd name="connsiteX3083" fmla="*/ 7339617 w 9791815"/>
              <a:gd name="connsiteY3083" fmla="*/ 1841599 h 7698972"/>
              <a:gd name="connsiteX3084" fmla="*/ 7336859 w 9791815"/>
              <a:gd name="connsiteY3084" fmla="*/ 1841599 h 7698972"/>
              <a:gd name="connsiteX3085" fmla="*/ 7333196 w 9791815"/>
              <a:gd name="connsiteY3085" fmla="*/ 1842516 h 7698972"/>
              <a:gd name="connsiteX3086" fmla="*/ 7328607 w 9791815"/>
              <a:gd name="connsiteY3086" fmla="*/ 1843432 h 7698972"/>
              <a:gd name="connsiteX3087" fmla="*/ 7322186 w 9791815"/>
              <a:gd name="connsiteY3087" fmla="*/ 1845265 h 7698972"/>
              <a:gd name="connsiteX3088" fmla="*/ 7315785 w 9791815"/>
              <a:gd name="connsiteY3088" fmla="*/ 1848466 h 7698972"/>
              <a:gd name="connsiteX3089" fmla="*/ 7307985 w 9791815"/>
              <a:gd name="connsiteY3089" fmla="*/ 1851679 h 7698972"/>
              <a:gd name="connsiteX3090" fmla="*/ 7303396 w 9791815"/>
              <a:gd name="connsiteY3090" fmla="*/ 1853512 h 7698972"/>
              <a:gd name="connsiteX3091" fmla="*/ 7299280 w 9791815"/>
              <a:gd name="connsiteY3091" fmla="*/ 1857164 h 7698972"/>
              <a:gd name="connsiteX3092" fmla="*/ 7294238 w 9791815"/>
              <a:gd name="connsiteY3092" fmla="*/ 1860830 h 7698972"/>
              <a:gd name="connsiteX3093" fmla="*/ 7288743 w 9791815"/>
              <a:gd name="connsiteY3093" fmla="*/ 1866793 h 7698972"/>
              <a:gd name="connsiteX3094" fmla="*/ 7283227 w 9791815"/>
              <a:gd name="connsiteY3094" fmla="*/ 1870910 h 7698972"/>
              <a:gd name="connsiteX3095" fmla="*/ 7278659 w 9791815"/>
              <a:gd name="connsiteY3095" fmla="*/ 1874124 h 7698972"/>
              <a:gd name="connsiteX3096" fmla="*/ 7277280 w 9791815"/>
              <a:gd name="connsiteY3096" fmla="*/ 1874124 h 7698972"/>
              <a:gd name="connsiteX3097" fmla="*/ 7277280 w 9791815"/>
              <a:gd name="connsiteY3097" fmla="*/ 1873659 h 7698972"/>
              <a:gd name="connsiteX3098" fmla="*/ 7278659 w 9791815"/>
              <a:gd name="connsiteY3098" fmla="*/ 1872743 h 7698972"/>
              <a:gd name="connsiteX3099" fmla="*/ 7282775 w 9791815"/>
              <a:gd name="connsiteY3099" fmla="*/ 1870459 h 7698972"/>
              <a:gd name="connsiteX3100" fmla="*/ 7288270 w 9791815"/>
              <a:gd name="connsiteY3100" fmla="*/ 1865412 h 7698972"/>
              <a:gd name="connsiteX3101" fmla="*/ 7294238 w 9791815"/>
              <a:gd name="connsiteY3101" fmla="*/ 1859913 h 7698972"/>
              <a:gd name="connsiteX3102" fmla="*/ 7298827 w 9791815"/>
              <a:gd name="connsiteY3102" fmla="*/ 1855796 h 7698972"/>
              <a:gd name="connsiteX3103" fmla="*/ 7302943 w 9791815"/>
              <a:gd name="connsiteY3103" fmla="*/ 1852131 h 7698972"/>
              <a:gd name="connsiteX3104" fmla="*/ 7307059 w 9791815"/>
              <a:gd name="connsiteY3104" fmla="*/ 1850298 h 7698972"/>
              <a:gd name="connsiteX3105" fmla="*/ 7314406 w 9791815"/>
              <a:gd name="connsiteY3105" fmla="*/ 1847097 h 7698972"/>
              <a:gd name="connsiteX3106" fmla="*/ 7321280 w 9791815"/>
              <a:gd name="connsiteY3106" fmla="*/ 1844348 h 7698972"/>
              <a:gd name="connsiteX3107" fmla="*/ 7328154 w 9791815"/>
              <a:gd name="connsiteY3107" fmla="*/ 1841599 h 7698972"/>
              <a:gd name="connsiteX3108" fmla="*/ 9568963 w 9791815"/>
              <a:gd name="connsiteY3108" fmla="*/ 1787579 h 7698972"/>
              <a:gd name="connsiteX3109" fmla="*/ 9598305 w 9791815"/>
              <a:gd name="connsiteY3109" fmla="*/ 1809105 h 7698972"/>
              <a:gd name="connsiteX3110" fmla="*/ 9587307 w 9791815"/>
              <a:gd name="connsiteY3110" fmla="*/ 1845770 h 7698972"/>
              <a:gd name="connsiteX3111" fmla="*/ 9546969 w 9791815"/>
              <a:gd name="connsiteY3111" fmla="*/ 1859536 h 7698972"/>
              <a:gd name="connsiteX3112" fmla="*/ 9540087 w 9791815"/>
              <a:gd name="connsiteY3112" fmla="*/ 1799951 h 7698972"/>
              <a:gd name="connsiteX3113" fmla="*/ 9551085 w 9791815"/>
              <a:gd name="connsiteY3113" fmla="*/ 1788029 h 7698972"/>
              <a:gd name="connsiteX3114" fmla="*/ 8827474 w 9791815"/>
              <a:gd name="connsiteY3114" fmla="*/ 1637693 h 7698972"/>
              <a:gd name="connsiteX3115" fmla="*/ 8821980 w 9791815"/>
              <a:gd name="connsiteY3115" fmla="*/ 1642739 h 7698972"/>
              <a:gd name="connsiteX3116" fmla="*/ 8818318 w 9791815"/>
              <a:gd name="connsiteY3116" fmla="*/ 1650529 h 7698972"/>
              <a:gd name="connsiteX3117" fmla="*/ 8827936 w 9791815"/>
              <a:gd name="connsiteY3117" fmla="*/ 1679405 h 7698972"/>
              <a:gd name="connsiteX3118" fmla="*/ 8832968 w 9791815"/>
              <a:gd name="connsiteY3118" fmla="*/ 1698197 h 7698972"/>
              <a:gd name="connsiteX3119" fmla="*/ 8835261 w 9791815"/>
              <a:gd name="connsiteY3119" fmla="*/ 1717904 h 7698972"/>
              <a:gd name="connsiteX3120" fmla="*/ 8833430 w 9791815"/>
              <a:gd name="connsiteY3120" fmla="*/ 1734869 h 7698972"/>
              <a:gd name="connsiteX3121" fmla="*/ 8827474 w 9791815"/>
              <a:gd name="connsiteY3121" fmla="*/ 1747697 h 7698972"/>
              <a:gd name="connsiteX3122" fmla="*/ 8816486 w 9791815"/>
              <a:gd name="connsiteY3122" fmla="*/ 1756411 h 7698972"/>
              <a:gd name="connsiteX3123" fmla="*/ 8801381 w 9791815"/>
              <a:gd name="connsiteY3123" fmla="*/ 1763283 h 7698972"/>
              <a:gd name="connsiteX3124" fmla="*/ 8772079 w 9791815"/>
              <a:gd name="connsiteY3124" fmla="*/ 1772452 h 7698972"/>
              <a:gd name="connsiteX3125" fmla="*/ 8748726 w 9791815"/>
              <a:gd name="connsiteY3125" fmla="*/ 1783908 h 7698972"/>
              <a:gd name="connsiteX3126" fmla="*/ 8733160 w 9791815"/>
              <a:gd name="connsiteY3126" fmla="*/ 1789871 h 7698972"/>
              <a:gd name="connsiteX3127" fmla="*/ 8705228 w 9791815"/>
              <a:gd name="connsiteY3127" fmla="*/ 1796289 h 7698972"/>
              <a:gd name="connsiteX3128" fmla="*/ 8695079 w 9791815"/>
              <a:gd name="connsiteY3128" fmla="*/ 1796612 h 7698972"/>
              <a:gd name="connsiteX3129" fmla="*/ 8705599 w 9791815"/>
              <a:gd name="connsiteY3129" fmla="*/ 1796284 h 7698972"/>
              <a:gd name="connsiteX3130" fmla="*/ 8733568 w 9791815"/>
              <a:gd name="connsiteY3130" fmla="*/ 1789851 h 7698972"/>
              <a:gd name="connsiteX3131" fmla="*/ 8749169 w 9791815"/>
              <a:gd name="connsiteY3131" fmla="*/ 1783913 h 7698972"/>
              <a:gd name="connsiteX3132" fmla="*/ 8772559 w 9791815"/>
              <a:gd name="connsiteY3132" fmla="*/ 1772441 h 7698972"/>
              <a:gd name="connsiteX3133" fmla="*/ 8801900 w 9791815"/>
              <a:gd name="connsiteY3133" fmla="*/ 1763286 h 7698972"/>
              <a:gd name="connsiteX3134" fmla="*/ 8817013 w 9791815"/>
              <a:gd name="connsiteY3134" fmla="*/ 1756403 h 7698972"/>
              <a:gd name="connsiteX3135" fmla="*/ 8828033 w 9791815"/>
              <a:gd name="connsiteY3135" fmla="*/ 1747697 h 7698972"/>
              <a:gd name="connsiteX3136" fmla="*/ 8833985 w 9791815"/>
              <a:gd name="connsiteY3136" fmla="*/ 1734854 h 7698972"/>
              <a:gd name="connsiteX3137" fmla="*/ 8835822 w 9791815"/>
              <a:gd name="connsiteY3137" fmla="*/ 1717894 h 7698972"/>
              <a:gd name="connsiteX3138" fmla="*/ 8833520 w 9791815"/>
              <a:gd name="connsiteY3138" fmla="*/ 1698189 h 7698972"/>
              <a:gd name="connsiteX3139" fmla="*/ 8828475 w 9791815"/>
              <a:gd name="connsiteY3139" fmla="*/ 1679407 h 7698972"/>
              <a:gd name="connsiteX3140" fmla="*/ 8818849 w 9791815"/>
              <a:gd name="connsiteY3140" fmla="*/ 1650525 h 7698972"/>
              <a:gd name="connsiteX3141" fmla="*/ 8822523 w 9791815"/>
              <a:gd name="connsiteY3141" fmla="*/ 1642720 h 7698972"/>
              <a:gd name="connsiteX3142" fmla="*/ 8828005 w 9791815"/>
              <a:gd name="connsiteY3142" fmla="*/ 1637706 h 7698972"/>
              <a:gd name="connsiteX3143" fmla="*/ 9251624 w 9791815"/>
              <a:gd name="connsiteY3143" fmla="*/ 1610740 h 7698972"/>
              <a:gd name="connsiteX3144" fmla="*/ 9251408 w 9791815"/>
              <a:gd name="connsiteY3144" fmla="*/ 1610834 h 7698972"/>
              <a:gd name="connsiteX3145" fmla="*/ 9236748 w 9791815"/>
              <a:gd name="connsiteY3145" fmla="*/ 1627802 h 7698972"/>
              <a:gd name="connsiteX3146" fmla="*/ 9224414 w 9791815"/>
              <a:gd name="connsiteY3146" fmla="*/ 1639210 h 7698972"/>
              <a:gd name="connsiteX3147" fmla="*/ 9224675 w 9791815"/>
              <a:gd name="connsiteY3147" fmla="*/ 1639064 h 7698972"/>
              <a:gd name="connsiteX3148" fmla="*/ 9237047 w 9791815"/>
              <a:gd name="connsiteY3148" fmla="*/ 1627611 h 7698972"/>
              <a:gd name="connsiteX3149" fmla="*/ 9282088 w 9791815"/>
              <a:gd name="connsiteY3149" fmla="*/ 1600984 h 7698972"/>
              <a:gd name="connsiteX3150" fmla="*/ 9273674 w 9791815"/>
              <a:gd name="connsiteY3150" fmla="*/ 1606983 h 7698972"/>
              <a:gd name="connsiteX3151" fmla="*/ 9273694 w 9791815"/>
              <a:gd name="connsiteY3151" fmla="*/ 1606985 h 7698972"/>
              <a:gd name="connsiteX3152" fmla="*/ 9207269 w 9791815"/>
              <a:gd name="connsiteY3152" fmla="*/ 1291178 h 7698972"/>
              <a:gd name="connsiteX3153" fmla="*/ 9198566 w 9791815"/>
              <a:gd name="connsiteY3153" fmla="*/ 1293015 h 7698972"/>
              <a:gd name="connsiteX3154" fmla="*/ 9194897 w 9791815"/>
              <a:gd name="connsiteY3154" fmla="*/ 1293927 h 7698972"/>
              <a:gd name="connsiteX3155" fmla="*/ 9193070 w 9791815"/>
              <a:gd name="connsiteY3155" fmla="*/ 1295294 h 7698972"/>
              <a:gd name="connsiteX3156" fmla="*/ 9177363 w 9791815"/>
              <a:gd name="connsiteY3156" fmla="*/ 1307080 h 7698972"/>
              <a:gd name="connsiteX3157" fmla="*/ 9192742 w 9791815"/>
              <a:gd name="connsiteY3157" fmla="*/ 1295553 h 7698972"/>
              <a:gd name="connsiteX3158" fmla="*/ 9194579 w 9791815"/>
              <a:gd name="connsiteY3158" fmla="*/ 1294167 h 7698972"/>
              <a:gd name="connsiteX3159" fmla="*/ 9198243 w 9791815"/>
              <a:gd name="connsiteY3159" fmla="*/ 1293250 h 7698972"/>
              <a:gd name="connsiteX3160" fmla="*/ 9206953 w 9791815"/>
              <a:gd name="connsiteY3160" fmla="*/ 1291417 h 7698972"/>
              <a:gd name="connsiteX3161" fmla="*/ 9216120 w 9791815"/>
              <a:gd name="connsiteY3161" fmla="*/ 1291887 h 7698972"/>
              <a:gd name="connsiteX3162" fmla="*/ 9222079 w 9791815"/>
              <a:gd name="connsiteY3162" fmla="*/ 1293720 h 7698972"/>
              <a:gd name="connsiteX3163" fmla="*/ 9223907 w 9791815"/>
              <a:gd name="connsiteY3163" fmla="*/ 1295083 h 7698972"/>
              <a:gd name="connsiteX3164" fmla="*/ 9224373 w 9791815"/>
              <a:gd name="connsiteY3164" fmla="*/ 1295553 h 7698972"/>
              <a:gd name="connsiteX3165" fmla="*/ 9225287 w 9791815"/>
              <a:gd name="connsiteY3165" fmla="*/ 1296000 h 7698972"/>
              <a:gd name="connsiteX3166" fmla="*/ 9234454 w 9791815"/>
              <a:gd name="connsiteY3166" fmla="*/ 1305165 h 7698972"/>
              <a:gd name="connsiteX3167" fmla="*/ 9260575 w 9791815"/>
              <a:gd name="connsiteY3167" fmla="*/ 1341383 h 7698972"/>
              <a:gd name="connsiteX3168" fmla="*/ 9267457 w 9791815"/>
              <a:gd name="connsiteY3168" fmla="*/ 1354661 h 7698972"/>
              <a:gd name="connsiteX3169" fmla="*/ 9271579 w 9791815"/>
              <a:gd name="connsiteY3169" fmla="*/ 1372992 h 7698972"/>
              <a:gd name="connsiteX3170" fmla="*/ 9266534 w 9791815"/>
              <a:gd name="connsiteY3170" fmla="*/ 1392711 h 7698972"/>
              <a:gd name="connsiteX3171" fmla="*/ 9254625 w 9791815"/>
              <a:gd name="connsiteY3171" fmla="*/ 1412852 h 7698972"/>
              <a:gd name="connsiteX3172" fmla="*/ 9205573 w 9791815"/>
              <a:gd name="connsiteY3172" fmla="*/ 1467847 h 7698972"/>
              <a:gd name="connsiteX3173" fmla="*/ 9199615 w 9791815"/>
              <a:gd name="connsiteY3173" fmla="*/ 1476567 h 7698972"/>
              <a:gd name="connsiteX3174" fmla="*/ 9198243 w 9791815"/>
              <a:gd name="connsiteY3174" fmla="*/ 1481150 h 7698972"/>
              <a:gd name="connsiteX3175" fmla="*/ 9201451 w 9791815"/>
              <a:gd name="connsiteY3175" fmla="*/ 1486179 h 7698972"/>
              <a:gd name="connsiteX3176" fmla="*/ 9203745 w 9791815"/>
              <a:gd name="connsiteY3176" fmla="*/ 1488482 h 7698972"/>
              <a:gd name="connsiteX3177" fmla="*/ 9206039 w 9791815"/>
              <a:gd name="connsiteY3177" fmla="*/ 1493065 h 7698972"/>
              <a:gd name="connsiteX3178" fmla="*/ 9208781 w 9791815"/>
              <a:gd name="connsiteY3178" fmla="*/ 1498564 h 7698972"/>
              <a:gd name="connsiteX3179" fmla="*/ 9210618 w 9791815"/>
              <a:gd name="connsiteY3179" fmla="*/ 1504980 h 7698972"/>
              <a:gd name="connsiteX3180" fmla="*/ 9213369 w 9791815"/>
              <a:gd name="connsiteY3180" fmla="*/ 1511843 h 7698972"/>
              <a:gd name="connsiteX3181" fmla="*/ 9221622 w 9791815"/>
              <a:gd name="connsiteY3181" fmla="*/ 1517343 h 7698972"/>
              <a:gd name="connsiteX3182" fmla="*/ 9232617 w 9791815"/>
              <a:gd name="connsiteY3182" fmla="*/ 1520562 h 7698972"/>
              <a:gd name="connsiteX3183" fmla="*/ 9245915 w 9791815"/>
              <a:gd name="connsiteY3183" fmla="*/ 1520562 h 7698972"/>
              <a:gd name="connsiteX3184" fmla="*/ 9261955 w 9791815"/>
              <a:gd name="connsiteY3184" fmla="*/ 1515980 h 7698972"/>
              <a:gd name="connsiteX3185" fmla="*/ 9276624 w 9791815"/>
              <a:gd name="connsiteY3185" fmla="*/ 1522396 h 7698972"/>
              <a:gd name="connsiteX3186" fmla="*/ 9285791 w 9791815"/>
              <a:gd name="connsiteY3186" fmla="*/ 1537061 h 7698972"/>
              <a:gd name="connsiteX3187" fmla="*/ 9289456 w 9791815"/>
              <a:gd name="connsiteY3187" fmla="*/ 1583336 h 7698972"/>
              <a:gd name="connsiteX3188" fmla="*/ 9283041 w 9791815"/>
              <a:gd name="connsiteY3188" fmla="*/ 1600303 h 7698972"/>
              <a:gd name="connsiteX3189" fmla="*/ 9283318 w 9791815"/>
              <a:gd name="connsiteY3189" fmla="*/ 1600104 h 7698972"/>
              <a:gd name="connsiteX3190" fmla="*/ 9289726 w 9791815"/>
              <a:gd name="connsiteY3190" fmla="*/ 1583153 h 7698972"/>
              <a:gd name="connsiteX3191" fmla="*/ 9286065 w 9791815"/>
              <a:gd name="connsiteY3191" fmla="*/ 1536857 h 7698972"/>
              <a:gd name="connsiteX3192" fmla="*/ 9276902 w 9791815"/>
              <a:gd name="connsiteY3192" fmla="*/ 1522185 h 7698972"/>
              <a:gd name="connsiteX3193" fmla="*/ 9262243 w 9791815"/>
              <a:gd name="connsiteY3193" fmla="*/ 1515776 h 7698972"/>
              <a:gd name="connsiteX3194" fmla="*/ 9246210 w 9791815"/>
              <a:gd name="connsiteY3194" fmla="*/ 1520347 h 7698972"/>
              <a:gd name="connsiteX3195" fmla="*/ 9232925 w 9791815"/>
              <a:gd name="connsiteY3195" fmla="*/ 1520347 h 7698972"/>
              <a:gd name="connsiteX3196" fmla="*/ 9221928 w 9791815"/>
              <a:gd name="connsiteY3196" fmla="*/ 1517143 h 7698972"/>
              <a:gd name="connsiteX3197" fmla="*/ 9213685 w 9791815"/>
              <a:gd name="connsiteY3197" fmla="*/ 1511644 h 7698972"/>
              <a:gd name="connsiteX3198" fmla="*/ 9210937 w 9791815"/>
              <a:gd name="connsiteY3198" fmla="*/ 1504764 h 7698972"/>
              <a:gd name="connsiteX3199" fmla="*/ 9209103 w 9791815"/>
              <a:gd name="connsiteY3199" fmla="*/ 1498354 h 7698972"/>
              <a:gd name="connsiteX3200" fmla="*/ 9206355 w 9791815"/>
              <a:gd name="connsiteY3200" fmla="*/ 1492855 h 7698972"/>
              <a:gd name="connsiteX3201" fmla="*/ 9204061 w 9791815"/>
              <a:gd name="connsiteY3201" fmla="*/ 1488268 h 7698972"/>
              <a:gd name="connsiteX3202" fmla="*/ 9201773 w 9791815"/>
              <a:gd name="connsiteY3202" fmla="*/ 1485975 h 7698972"/>
              <a:gd name="connsiteX3203" fmla="*/ 9198566 w 9791815"/>
              <a:gd name="connsiteY3203" fmla="*/ 1480932 h 7698972"/>
              <a:gd name="connsiteX3204" fmla="*/ 9199939 w 9791815"/>
              <a:gd name="connsiteY3204" fmla="*/ 1476345 h 7698972"/>
              <a:gd name="connsiteX3205" fmla="*/ 9205895 w 9791815"/>
              <a:gd name="connsiteY3205" fmla="*/ 1467642 h 7698972"/>
              <a:gd name="connsiteX3206" fmla="*/ 9254913 w 9791815"/>
              <a:gd name="connsiteY3206" fmla="*/ 1412643 h 7698972"/>
              <a:gd name="connsiteX3207" fmla="*/ 9266825 w 9791815"/>
              <a:gd name="connsiteY3207" fmla="*/ 1392472 h 7698972"/>
              <a:gd name="connsiteX3208" fmla="*/ 9271860 w 9791815"/>
              <a:gd name="connsiteY3208" fmla="*/ 1372757 h 7698972"/>
              <a:gd name="connsiteX3209" fmla="*/ 9267738 w 9791815"/>
              <a:gd name="connsiteY3209" fmla="*/ 1354424 h 7698972"/>
              <a:gd name="connsiteX3210" fmla="*/ 9260869 w 9791815"/>
              <a:gd name="connsiteY3210" fmla="*/ 1341134 h 7698972"/>
              <a:gd name="connsiteX3211" fmla="*/ 9234752 w 9791815"/>
              <a:gd name="connsiteY3211" fmla="*/ 1304923 h 7698972"/>
              <a:gd name="connsiteX3212" fmla="*/ 9225596 w 9791815"/>
              <a:gd name="connsiteY3212" fmla="*/ 1295765 h 7698972"/>
              <a:gd name="connsiteX3213" fmla="*/ 9224675 w 9791815"/>
              <a:gd name="connsiteY3213" fmla="*/ 1295294 h 7698972"/>
              <a:gd name="connsiteX3214" fmla="*/ 9224222 w 9791815"/>
              <a:gd name="connsiteY3214" fmla="*/ 1294838 h 7698972"/>
              <a:gd name="connsiteX3215" fmla="*/ 9222388 w 9791815"/>
              <a:gd name="connsiteY3215" fmla="*/ 1293471 h 7698972"/>
              <a:gd name="connsiteX3216" fmla="*/ 9216432 w 9791815"/>
              <a:gd name="connsiteY3216" fmla="*/ 1291633 h 7698972"/>
              <a:gd name="connsiteX3217" fmla="*/ 8966441 w 9791815"/>
              <a:gd name="connsiteY3217" fmla="*/ 1078308 h 7698972"/>
              <a:gd name="connsiteX3218" fmla="*/ 8966320 w 9791815"/>
              <a:gd name="connsiteY3218" fmla="*/ 1078323 h 7698972"/>
              <a:gd name="connsiteX3219" fmla="*/ 8949814 w 9791815"/>
              <a:gd name="connsiteY3219" fmla="*/ 1091602 h 7698972"/>
              <a:gd name="connsiteX3220" fmla="*/ 8942941 w 9791815"/>
              <a:gd name="connsiteY3220" fmla="*/ 1106267 h 7698972"/>
              <a:gd name="connsiteX3221" fmla="*/ 8941561 w 9791815"/>
              <a:gd name="connsiteY3221" fmla="*/ 1123236 h 7698972"/>
              <a:gd name="connsiteX3222" fmla="*/ 8952565 w 9791815"/>
              <a:gd name="connsiteY3222" fmla="*/ 1169512 h 7698972"/>
              <a:gd name="connsiteX3223" fmla="*/ 8952565 w 9791815"/>
              <a:gd name="connsiteY3223" fmla="*/ 1186926 h 7698972"/>
              <a:gd name="connsiteX3224" fmla="*/ 8969528 w 9791815"/>
              <a:gd name="connsiteY3224" fmla="*/ 1260253 h 7698972"/>
              <a:gd name="connsiteX3225" fmla="*/ 8974107 w 9791815"/>
              <a:gd name="connsiteY3225" fmla="*/ 1296916 h 7698972"/>
              <a:gd name="connsiteX3226" fmla="*/ 8975944 w 9791815"/>
              <a:gd name="connsiteY3226" fmla="*/ 1306082 h 7698972"/>
              <a:gd name="connsiteX3227" fmla="*/ 8980523 w 9791815"/>
              <a:gd name="connsiteY3227" fmla="*/ 1312052 h 7698972"/>
              <a:gd name="connsiteX3228" fmla="*/ 8988318 w 9791815"/>
              <a:gd name="connsiteY3228" fmla="*/ 1316164 h 7698972"/>
              <a:gd name="connsiteX3229" fmla="*/ 9008023 w 9791815"/>
              <a:gd name="connsiteY3229" fmla="*/ 1319831 h 7698972"/>
              <a:gd name="connsiteX3230" fmla="*/ 9013982 w 9791815"/>
              <a:gd name="connsiteY3230" fmla="*/ 1321664 h 7698972"/>
              <a:gd name="connsiteX3231" fmla="*/ 9028194 w 9791815"/>
              <a:gd name="connsiteY3231" fmla="*/ 1328080 h 7698972"/>
              <a:gd name="connsiteX3232" fmla="*/ 9035524 w 9791815"/>
              <a:gd name="connsiteY3232" fmla="*/ 1328997 h 7698972"/>
              <a:gd name="connsiteX3233" fmla="*/ 9097407 w 9791815"/>
              <a:gd name="connsiteY3233" fmla="*/ 1323051 h 7698972"/>
              <a:gd name="connsiteX3234" fmla="*/ 9140491 w 9791815"/>
              <a:gd name="connsiteY3234" fmla="*/ 1324884 h 7698972"/>
              <a:gd name="connsiteX3235" fmla="*/ 9154237 w 9791815"/>
              <a:gd name="connsiteY3235" fmla="*/ 1321664 h 7698972"/>
              <a:gd name="connsiteX3236" fmla="*/ 9165241 w 9791815"/>
              <a:gd name="connsiteY3236" fmla="*/ 1316164 h 7698972"/>
              <a:gd name="connsiteX3237" fmla="*/ 9165539 w 9791815"/>
              <a:gd name="connsiteY3237" fmla="*/ 1315941 h 7698972"/>
              <a:gd name="connsiteX3238" fmla="*/ 9154589 w 9791815"/>
              <a:gd name="connsiteY3238" fmla="*/ 1321434 h 7698972"/>
              <a:gd name="connsiteX3239" fmla="*/ 9140844 w 9791815"/>
              <a:gd name="connsiteY3239" fmla="*/ 1324639 h 7698972"/>
              <a:gd name="connsiteX3240" fmla="*/ 9097781 w 9791815"/>
              <a:gd name="connsiteY3240" fmla="*/ 1322801 h 7698972"/>
              <a:gd name="connsiteX3241" fmla="*/ 9035938 w 9791815"/>
              <a:gd name="connsiteY3241" fmla="*/ 1328755 h 7698972"/>
              <a:gd name="connsiteX3242" fmla="*/ 9028608 w 9791815"/>
              <a:gd name="connsiteY3242" fmla="*/ 1327844 h 7698972"/>
              <a:gd name="connsiteX3243" fmla="*/ 9014410 w 9791815"/>
              <a:gd name="connsiteY3243" fmla="*/ 1321434 h 7698972"/>
              <a:gd name="connsiteX3244" fmla="*/ 9008454 w 9791815"/>
              <a:gd name="connsiteY3244" fmla="*/ 1319596 h 7698972"/>
              <a:gd name="connsiteX3245" fmla="*/ 8988753 w 9791815"/>
              <a:gd name="connsiteY3245" fmla="*/ 1315921 h 7698972"/>
              <a:gd name="connsiteX3246" fmla="*/ 8980963 w 9791815"/>
              <a:gd name="connsiteY3246" fmla="*/ 1311804 h 7698972"/>
              <a:gd name="connsiteX3247" fmla="*/ 8976382 w 9791815"/>
              <a:gd name="connsiteY3247" fmla="*/ 1305850 h 7698972"/>
              <a:gd name="connsiteX3248" fmla="*/ 8974548 w 9791815"/>
              <a:gd name="connsiteY3248" fmla="*/ 1296676 h 7698972"/>
              <a:gd name="connsiteX3249" fmla="*/ 8969973 w 9791815"/>
              <a:gd name="connsiteY3249" fmla="*/ 1260010 h 7698972"/>
              <a:gd name="connsiteX3250" fmla="*/ 8953020 w 9791815"/>
              <a:gd name="connsiteY3250" fmla="*/ 1186678 h 7698972"/>
              <a:gd name="connsiteX3251" fmla="*/ 8953020 w 9791815"/>
              <a:gd name="connsiteY3251" fmla="*/ 1169256 h 7698972"/>
              <a:gd name="connsiteX3252" fmla="*/ 8942029 w 9791815"/>
              <a:gd name="connsiteY3252" fmla="*/ 1122961 h 7698972"/>
              <a:gd name="connsiteX3253" fmla="*/ 8943403 w 9791815"/>
              <a:gd name="connsiteY3253" fmla="*/ 1105995 h 7698972"/>
              <a:gd name="connsiteX3254" fmla="*/ 8950272 w 9791815"/>
              <a:gd name="connsiteY3254" fmla="*/ 1091337 h 7698972"/>
              <a:gd name="connsiteX3255" fmla="*/ 9126098 w 9791815"/>
              <a:gd name="connsiteY3255" fmla="*/ 990983 h 7698972"/>
              <a:gd name="connsiteX3256" fmla="*/ 9106574 w 9791815"/>
              <a:gd name="connsiteY3256" fmla="*/ 1006830 h 7698972"/>
              <a:gd name="connsiteX3257" fmla="*/ 9056685 w 9791815"/>
              <a:gd name="connsiteY3257" fmla="*/ 1060357 h 7698972"/>
              <a:gd name="connsiteX3258" fmla="*/ 9057012 w 9791815"/>
              <a:gd name="connsiteY3258" fmla="*/ 1060170 h 7698972"/>
              <a:gd name="connsiteX3259" fmla="*/ 9106944 w 9791815"/>
              <a:gd name="connsiteY3259" fmla="*/ 1006538 h 7698972"/>
              <a:gd name="connsiteX3260" fmla="*/ 7065986 w 9791815"/>
              <a:gd name="connsiteY3260" fmla="*/ 411143 h 7698972"/>
              <a:gd name="connsiteX3261" fmla="*/ 7076076 w 9791815"/>
              <a:gd name="connsiteY3261" fmla="*/ 427181 h 7698972"/>
              <a:gd name="connsiteX3262" fmla="*/ 7078378 w 9791815"/>
              <a:gd name="connsiteY3262" fmla="*/ 449180 h 7698972"/>
              <a:gd name="connsiteX3263" fmla="*/ 7087539 w 9791815"/>
              <a:gd name="connsiteY3263" fmla="*/ 474845 h 7698972"/>
              <a:gd name="connsiteX3264" fmla="*/ 7071496 w 9791815"/>
              <a:gd name="connsiteY3264" fmla="*/ 488589 h 7698972"/>
              <a:gd name="connsiteX3265" fmla="*/ 7054989 w 9791815"/>
              <a:gd name="connsiteY3265" fmla="*/ 489961 h 7698972"/>
              <a:gd name="connsiteX3266" fmla="*/ 7043526 w 9791815"/>
              <a:gd name="connsiteY3266" fmla="*/ 497294 h 7698972"/>
              <a:gd name="connsiteX3267" fmla="*/ 7023810 w 9791815"/>
              <a:gd name="connsiteY3267" fmla="*/ 478512 h 7698972"/>
              <a:gd name="connsiteX3268" fmla="*/ 7014650 w 9791815"/>
              <a:gd name="connsiteY3268" fmla="*/ 485845 h 7698972"/>
              <a:gd name="connsiteX3269" fmla="*/ 7016022 w 9791815"/>
              <a:gd name="connsiteY3269" fmla="*/ 472101 h 7698972"/>
              <a:gd name="connsiteX3270" fmla="*/ 7009140 w 9791815"/>
              <a:gd name="connsiteY3270" fmla="*/ 458335 h 7698972"/>
              <a:gd name="connsiteX3271" fmla="*/ 7001816 w 9791815"/>
              <a:gd name="connsiteY3271" fmla="*/ 436336 h 7698972"/>
              <a:gd name="connsiteX3272" fmla="*/ 7031157 w 9791815"/>
              <a:gd name="connsiteY3272" fmla="*/ 420298 h 7698972"/>
              <a:gd name="connsiteX3273" fmla="*/ 9319250 w 9791815"/>
              <a:gd name="connsiteY3273" fmla="*/ 0 h 7698972"/>
              <a:gd name="connsiteX3274" fmla="*/ 9342629 w 9791815"/>
              <a:gd name="connsiteY3274" fmla="*/ 3196 h 7698972"/>
              <a:gd name="connsiteX3275" fmla="*/ 9374252 w 9791815"/>
              <a:gd name="connsiteY3275" fmla="*/ 89802 h 7698972"/>
              <a:gd name="connsiteX3276" fmla="*/ 9384789 w 9791815"/>
              <a:gd name="connsiteY3276" fmla="*/ 136101 h 7698972"/>
              <a:gd name="connsiteX3277" fmla="*/ 9380667 w 9791815"/>
              <a:gd name="connsiteY3277" fmla="*/ 177793 h 7698972"/>
              <a:gd name="connsiteX3278" fmla="*/ 9366922 w 9791815"/>
              <a:gd name="connsiteY3278" fmla="*/ 244258 h 7698972"/>
              <a:gd name="connsiteX3279" fmla="*/ 9358669 w 9791815"/>
              <a:gd name="connsiteY3279" fmla="*/ 447269 h 7698972"/>
              <a:gd name="connsiteX3280" fmla="*/ 9344914 w 9791815"/>
              <a:gd name="connsiteY3280" fmla="*/ 479349 h 7698972"/>
              <a:gd name="connsiteX3281" fmla="*/ 9305495 w 9791815"/>
              <a:gd name="connsiteY3281" fmla="*/ 535260 h 7698972"/>
              <a:gd name="connsiteX3282" fmla="*/ 9295415 w 9791815"/>
              <a:gd name="connsiteY3282" fmla="*/ 568704 h 7698972"/>
              <a:gd name="connsiteX3283" fmla="*/ 9304581 w 9791815"/>
              <a:gd name="connsiteY3283" fmla="*/ 607200 h 7698972"/>
              <a:gd name="connsiteX3284" fmla="*/ 9351796 w 9791815"/>
              <a:gd name="connsiteY3284" fmla="*/ 670915 h 7698972"/>
              <a:gd name="connsiteX3285" fmla="*/ 9361420 w 9791815"/>
              <a:gd name="connsiteY3285" fmla="*/ 698858 h 7698972"/>
              <a:gd name="connsiteX3286" fmla="*/ 9346751 w 9791815"/>
              <a:gd name="connsiteY3286" fmla="*/ 728189 h 7698972"/>
              <a:gd name="connsiteX3287" fmla="*/ 9320621 w 9791815"/>
              <a:gd name="connsiteY3287" fmla="*/ 748354 h 7698972"/>
              <a:gd name="connsiteX3288" fmla="*/ 9298623 w 9791815"/>
              <a:gd name="connsiteY3288" fmla="*/ 772185 h 7698972"/>
              <a:gd name="connsiteX3289" fmla="*/ 9297252 w 9791815"/>
              <a:gd name="connsiteY3289" fmla="*/ 810681 h 7698972"/>
              <a:gd name="connsiteX3290" fmla="*/ 9306418 w 9791815"/>
              <a:gd name="connsiteY3290" fmla="*/ 911505 h 7698972"/>
              <a:gd name="connsiteX3291" fmla="*/ 9318336 w 9791815"/>
              <a:gd name="connsiteY3291" fmla="*/ 938086 h 7698972"/>
              <a:gd name="connsiteX3292" fmla="*/ 9321909 w 9791815"/>
              <a:gd name="connsiteY3292" fmla="*/ 940767 h 7698972"/>
              <a:gd name="connsiteX3293" fmla="*/ 9322252 w 9791815"/>
              <a:gd name="connsiteY3293" fmla="*/ 940542 h 7698972"/>
              <a:gd name="connsiteX3294" fmla="*/ 9330042 w 9791815"/>
              <a:gd name="connsiteY3294" fmla="*/ 944658 h 7698972"/>
              <a:gd name="connsiteX3295" fmla="*/ 9377686 w 9791815"/>
              <a:gd name="connsiteY3295" fmla="*/ 953362 h 7698972"/>
              <a:gd name="connsiteX3296" fmla="*/ 9396007 w 9791815"/>
              <a:gd name="connsiteY3296" fmla="*/ 968490 h 7698972"/>
              <a:gd name="connsiteX3297" fmla="*/ 9416167 w 9791815"/>
              <a:gd name="connsiteY3297" fmla="*/ 1013874 h 7698972"/>
              <a:gd name="connsiteX3298" fmla="*/ 9430367 w 9791815"/>
              <a:gd name="connsiteY3298" fmla="*/ 1030825 h 7698972"/>
              <a:gd name="connsiteX3299" fmla="*/ 9461979 w 9791815"/>
              <a:gd name="connsiteY3299" fmla="*/ 1039543 h 7698972"/>
              <a:gd name="connsiteX3300" fmla="*/ 9494503 w 9791815"/>
              <a:gd name="connsiteY3300" fmla="*/ 1033118 h 7698972"/>
              <a:gd name="connsiteX3301" fmla="*/ 9578795 w 9791815"/>
              <a:gd name="connsiteY3301" fmla="*/ 1008831 h 7698972"/>
              <a:gd name="connsiteX3302" fmla="*/ 9622311 w 9791815"/>
              <a:gd name="connsiteY3302" fmla="*/ 1034501 h 7698972"/>
              <a:gd name="connsiteX3303" fmla="*/ 9669043 w 9791815"/>
              <a:gd name="connsiteY3303" fmla="*/ 1052833 h 7698972"/>
              <a:gd name="connsiteX3304" fmla="*/ 9702943 w 9791815"/>
              <a:gd name="connsiteY3304" fmla="*/ 1060170 h 7698972"/>
              <a:gd name="connsiteX3305" fmla="*/ 9719429 w 9791815"/>
              <a:gd name="connsiteY3305" fmla="*/ 1086295 h 7698972"/>
              <a:gd name="connsiteX3306" fmla="*/ 9764325 w 9791815"/>
              <a:gd name="connsiteY3306" fmla="*/ 1238002 h 7698972"/>
              <a:gd name="connsiteX3307" fmla="*/ 9751501 w 9791815"/>
              <a:gd name="connsiteY3307" fmla="*/ 1445633 h 7698972"/>
              <a:gd name="connsiteX3308" fmla="*/ 9753789 w 9791815"/>
              <a:gd name="connsiteY3308" fmla="*/ 1468098 h 7698972"/>
              <a:gd name="connsiteX3309" fmla="*/ 9744171 w 9791815"/>
              <a:gd name="connsiteY3309" fmla="*/ 1473140 h 7698972"/>
              <a:gd name="connsiteX3310" fmla="*/ 9662167 w 9791815"/>
              <a:gd name="connsiteY3310" fmla="*/ 1548310 h 7698972"/>
              <a:gd name="connsiteX3311" fmla="*/ 9587039 w 9791815"/>
              <a:gd name="connsiteY3311" fmla="*/ 1594150 h 7698972"/>
              <a:gd name="connsiteX3312" fmla="*/ 9565963 w 9791815"/>
              <a:gd name="connsiteY3312" fmla="*/ 1612483 h 7698972"/>
              <a:gd name="connsiteX3313" fmla="*/ 9554513 w 9791815"/>
              <a:gd name="connsiteY3313" fmla="*/ 1636771 h 7698972"/>
              <a:gd name="connsiteX3314" fmla="*/ 9548557 w 9791815"/>
              <a:gd name="connsiteY3314" fmla="*/ 1659235 h 7698972"/>
              <a:gd name="connsiteX3315" fmla="*/ 9541689 w 9791815"/>
              <a:gd name="connsiteY3315" fmla="*/ 1675274 h 7698972"/>
              <a:gd name="connsiteX3316" fmla="*/ 9486715 w 9791815"/>
              <a:gd name="connsiteY3316" fmla="*/ 1716983 h 7698972"/>
              <a:gd name="connsiteX3317" fmla="*/ 9429905 w 9791815"/>
              <a:gd name="connsiteY3317" fmla="*/ 1727068 h 7698972"/>
              <a:gd name="connsiteX3318" fmla="*/ 9412499 w 9791815"/>
              <a:gd name="connsiteY3318" fmla="*/ 1719277 h 7698972"/>
              <a:gd name="connsiteX3319" fmla="*/ 9410665 w 9791815"/>
              <a:gd name="connsiteY3319" fmla="*/ 1713778 h 7698972"/>
              <a:gd name="connsiteX3320" fmla="*/ 9410665 w 9791815"/>
              <a:gd name="connsiteY3320" fmla="*/ 1706898 h 7698972"/>
              <a:gd name="connsiteX3321" fmla="*/ 9414333 w 9791815"/>
              <a:gd name="connsiteY3321" fmla="*/ 1699562 h 7698972"/>
              <a:gd name="connsiteX3322" fmla="*/ 9416167 w 9791815"/>
              <a:gd name="connsiteY3322" fmla="*/ 1693607 h 7698972"/>
              <a:gd name="connsiteX3323" fmla="*/ 9414333 w 9791815"/>
              <a:gd name="connsiteY3323" fmla="*/ 1688564 h 7698972"/>
              <a:gd name="connsiteX3324" fmla="*/ 9407917 w 9791815"/>
              <a:gd name="connsiteY3324" fmla="*/ 1684904 h 7698972"/>
              <a:gd name="connsiteX3325" fmla="*/ 9342866 w 9791815"/>
              <a:gd name="connsiteY3325" fmla="*/ 1667482 h 7698972"/>
              <a:gd name="connsiteX3326" fmla="*/ 9334163 w 9791815"/>
              <a:gd name="connsiteY3326" fmla="*/ 1666115 h 7698972"/>
              <a:gd name="connsiteX3327" fmla="*/ 9318591 w 9791815"/>
              <a:gd name="connsiteY3327" fmla="*/ 1672069 h 7698972"/>
              <a:gd name="connsiteX3328" fmla="*/ 9318374 w 9791815"/>
              <a:gd name="connsiteY3328" fmla="*/ 1672230 h 7698972"/>
              <a:gd name="connsiteX3329" fmla="*/ 9333919 w 9791815"/>
              <a:gd name="connsiteY3329" fmla="*/ 1666299 h 7698972"/>
              <a:gd name="connsiteX3330" fmla="*/ 9342629 w 9791815"/>
              <a:gd name="connsiteY3330" fmla="*/ 1667662 h 7698972"/>
              <a:gd name="connsiteX3331" fmla="*/ 9407711 w 9791815"/>
              <a:gd name="connsiteY3331" fmla="*/ 1685077 h 7698972"/>
              <a:gd name="connsiteX3332" fmla="*/ 9414127 w 9791815"/>
              <a:gd name="connsiteY3332" fmla="*/ 1688744 h 7698972"/>
              <a:gd name="connsiteX3333" fmla="*/ 9415965 w 9791815"/>
              <a:gd name="connsiteY3333" fmla="*/ 1693797 h 7698972"/>
              <a:gd name="connsiteX3334" fmla="*/ 9414127 w 9791815"/>
              <a:gd name="connsiteY3334" fmla="*/ 1699743 h 7698972"/>
              <a:gd name="connsiteX3335" fmla="*/ 9410463 w 9791815"/>
              <a:gd name="connsiteY3335" fmla="*/ 1707075 h 7698972"/>
              <a:gd name="connsiteX3336" fmla="*/ 9410463 w 9791815"/>
              <a:gd name="connsiteY3336" fmla="*/ 1713961 h 7698972"/>
              <a:gd name="connsiteX3337" fmla="*/ 9412291 w 9791815"/>
              <a:gd name="connsiteY3337" fmla="*/ 1719461 h 7698972"/>
              <a:gd name="connsiteX3338" fmla="*/ 9429711 w 9791815"/>
              <a:gd name="connsiteY3338" fmla="*/ 1727240 h 7698972"/>
              <a:gd name="connsiteX3339" fmla="*/ 9486549 w 9791815"/>
              <a:gd name="connsiteY3339" fmla="*/ 1717157 h 7698972"/>
              <a:gd name="connsiteX3340" fmla="*/ 9490671 w 9791815"/>
              <a:gd name="connsiteY3340" fmla="*/ 1753821 h 7698972"/>
              <a:gd name="connsiteX3341" fmla="*/ 9497553 w 9791815"/>
              <a:gd name="connsiteY3341" fmla="*/ 1776289 h 7698972"/>
              <a:gd name="connsiteX3342" fmla="*/ 9509461 w 9791815"/>
              <a:gd name="connsiteY3342" fmla="*/ 1794620 h 7698972"/>
              <a:gd name="connsiteX3343" fmla="*/ 9489299 w 9791815"/>
              <a:gd name="connsiteY3343" fmla="*/ 1818452 h 7698972"/>
              <a:gd name="connsiteX3344" fmla="*/ 9435669 w 9791815"/>
              <a:gd name="connsiteY3344" fmla="*/ 1845479 h 7698972"/>
              <a:gd name="connsiteX3345" fmla="*/ 9430625 w 9791815"/>
              <a:gd name="connsiteY3345" fmla="*/ 1900921 h 7698972"/>
              <a:gd name="connsiteX3346" fmla="*/ 9431997 w 9791815"/>
              <a:gd name="connsiteY3346" fmla="*/ 1910035 h 7698972"/>
              <a:gd name="connsiteX3347" fmla="*/ 9432201 w 9791815"/>
              <a:gd name="connsiteY3347" fmla="*/ 1909958 h 7698972"/>
              <a:gd name="connsiteX3348" fmla="*/ 9434035 w 9791815"/>
              <a:gd name="connsiteY3348" fmla="*/ 1922792 h 7698972"/>
              <a:gd name="connsiteX3349" fmla="*/ 9459231 w 9791815"/>
              <a:gd name="connsiteY3349" fmla="*/ 1935626 h 7698972"/>
              <a:gd name="connsiteX3350" fmla="*/ 9491295 w 9791815"/>
              <a:gd name="connsiteY3350" fmla="*/ 1944786 h 7698972"/>
              <a:gd name="connsiteX3351" fmla="*/ 9524735 w 9791815"/>
              <a:gd name="connsiteY3351" fmla="*/ 1930114 h 7698972"/>
              <a:gd name="connsiteX3352" fmla="*/ 9584291 w 9791815"/>
              <a:gd name="connsiteY3352" fmla="*/ 1886582 h 7698972"/>
              <a:gd name="connsiteX3353" fmla="*/ 9607653 w 9791815"/>
              <a:gd name="connsiteY3353" fmla="*/ 1866411 h 7698972"/>
              <a:gd name="connsiteX3354" fmla="*/ 9655297 w 9791815"/>
              <a:gd name="connsiteY3354" fmla="*/ 1849916 h 7698972"/>
              <a:gd name="connsiteX3355" fmla="*/ 9712099 w 9791815"/>
              <a:gd name="connsiteY3355" fmla="*/ 1820115 h 7698972"/>
              <a:gd name="connsiteX3356" fmla="*/ 9721207 w 9791815"/>
              <a:gd name="connsiteY3356" fmla="*/ 1758612 h 7698972"/>
              <a:gd name="connsiteX3357" fmla="*/ 9640945 w 9791815"/>
              <a:gd name="connsiteY3357" fmla="*/ 1743109 h 7698972"/>
              <a:gd name="connsiteX3358" fmla="*/ 9602909 w 9791815"/>
              <a:gd name="connsiteY3358" fmla="*/ 1683523 h 7698972"/>
              <a:gd name="connsiteX3359" fmla="*/ 9541923 w 9791815"/>
              <a:gd name="connsiteY3359" fmla="*/ 1675740 h 7698972"/>
              <a:gd name="connsiteX3360" fmla="*/ 9548807 w 9791815"/>
              <a:gd name="connsiteY3360" fmla="*/ 1659680 h 7698972"/>
              <a:gd name="connsiteX3361" fmla="*/ 9554759 w 9791815"/>
              <a:gd name="connsiteY3361" fmla="*/ 1637231 h 7698972"/>
              <a:gd name="connsiteX3362" fmla="*/ 9566221 w 9791815"/>
              <a:gd name="connsiteY3362" fmla="*/ 1612938 h 7698972"/>
              <a:gd name="connsiteX3363" fmla="*/ 9587307 w 9791815"/>
              <a:gd name="connsiteY3363" fmla="*/ 1594605 h 7698972"/>
              <a:gd name="connsiteX3364" fmla="*/ 9662499 w 9791815"/>
              <a:gd name="connsiteY3364" fmla="*/ 1548763 h 7698972"/>
              <a:gd name="connsiteX3365" fmla="*/ 9744571 w 9791815"/>
              <a:gd name="connsiteY3365" fmla="*/ 1473589 h 7698972"/>
              <a:gd name="connsiteX3366" fmla="*/ 9754197 w 9791815"/>
              <a:gd name="connsiteY3366" fmla="*/ 1468550 h 7698972"/>
              <a:gd name="connsiteX3367" fmla="*/ 9761079 w 9791815"/>
              <a:gd name="connsiteY3367" fmla="*/ 1529058 h 7698972"/>
              <a:gd name="connsiteX3368" fmla="*/ 9758799 w 9791815"/>
              <a:gd name="connsiteY3368" fmla="*/ 1546469 h 7698972"/>
              <a:gd name="connsiteX3369" fmla="*/ 9742735 w 9791815"/>
              <a:gd name="connsiteY3369" fmla="*/ 1573978 h 7698972"/>
              <a:gd name="connsiteX3370" fmla="*/ 9744571 w 9791815"/>
              <a:gd name="connsiteY3370" fmla="*/ 1594605 h 7698972"/>
              <a:gd name="connsiteX3371" fmla="*/ 9764751 w 9791815"/>
              <a:gd name="connsiteY3371" fmla="*/ 1630348 h 7698972"/>
              <a:gd name="connsiteX3372" fmla="*/ 9773913 w 9791815"/>
              <a:gd name="connsiteY3372" fmla="*/ 1653269 h 7698972"/>
              <a:gd name="connsiteX3373" fmla="*/ 9783097 w 9791815"/>
              <a:gd name="connsiteY3373" fmla="*/ 1667935 h 7698972"/>
              <a:gd name="connsiteX3374" fmla="*/ 9789979 w 9791815"/>
              <a:gd name="connsiteY3374" fmla="*/ 1685345 h 7698972"/>
              <a:gd name="connsiteX3375" fmla="*/ 9790885 w 9791815"/>
              <a:gd name="connsiteY3375" fmla="*/ 1697739 h 7698972"/>
              <a:gd name="connsiteX3376" fmla="*/ 9790489 w 9791815"/>
              <a:gd name="connsiteY3376" fmla="*/ 1697975 h 7698972"/>
              <a:gd name="connsiteX3377" fmla="*/ 9791815 w 9791815"/>
              <a:gd name="connsiteY3377" fmla="*/ 1715160 h 7698972"/>
              <a:gd name="connsiteX3378" fmla="*/ 9789981 w 9791815"/>
              <a:gd name="connsiteY3378" fmla="*/ 1739903 h 7698972"/>
              <a:gd name="connsiteX3379" fmla="*/ 9781279 w 9791815"/>
              <a:gd name="connsiteY3379" fmla="*/ 1783905 h 7698972"/>
              <a:gd name="connsiteX3380" fmla="*/ 9774863 w 9791815"/>
              <a:gd name="connsiteY3380" fmla="*/ 1851283 h 7698972"/>
              <a:gd name="connsiteX3381" fmla="*/ 9755623 w 9791815"/>
              <a:gd name="connsiteY3381" fmla="*/ 1948917 h 7698972"/>
              <a:gd name="connsiteX3382" fmla="*/ 9748293 w 9791815"/>
              <a:gd name="connsiteY3382" fmla="*/ 2264724 h 7698972"/>
              <a:gd name="connsiteX3383" fmla="*/ 9737295 w 9791815"/>
              <a:gd name="connsiteY3383" fmla="*/ 2262886 h 7698972"/>
              <a:gd name="connsiteX3384" fmla="*/ 9629187 w 9791815"/>
              <a:gd name="connsiteY3384" fmla="*/ 2238599 h 7698972"/>
              <a:gd name="connsiteX3385" fmla="*/ 9611321 w 9791815"/>
              <a:gd name="connsiteY3385" fmla="*/ 2238129 h 7698972"/>
              <a:gd name="connsiteX3386" fmla="*/ 9592533 w 9791815"/>
              <a:gd name="connsiteY3386" fmla="*/ 2242260 h 7698972"/>
              <a:gd name="connsiteX3387" fmla="*/ 9591161 w 9791815"/>
              <a:gd name="connsiteY3387" fmla="*/ 2251889 h 7698972"/>
              <a:gd name="connsiteX3388" fmla="*/ 9594829 w 9791815"/>
              <a:gd name="connsiteY3388" fmla="*/ 2260593 h 7698972"/>
              <a:gd name="connsiteX3389" fmla="*/ 9601697 w 9791815"/>
              <a:gd name="connsiteY3389" fmla="*/ 2272972 h 7698972"/>
              <a:gd name="connsiteX3390" fmla="*/ 9608113 w 9791815"/>
              <a:gd name="connsiteY3390" fmla="*/ 2288100 h 7698972"/>
              <a:gd name="connsiteX3391" fmla="*/ 9613609 w 9791815"/>
              <a:gd name="connsiteY3391" fmla="*/ 2305977 h 7698972"/>
              <a:gd name="connsiteX3392" fmla="*/ 9616817 w 9791815"/>
              <a:gd name="connsiteY3392" fmla="*/ 2338056 h 7698972"/>
              <a:gd name="connsiteX3393" fmla="*/ 9620477 w 9791815"/>
              <a:gd name="connsiteY3393" fmla="*/ 2351802 h 7698972"/>
              <a:gd name="connsiteX3394" fmla="*/ 9627353 w 9791815"/>
              <a:gd name="connsiteY3394" fmla="*/ 2363269 h 7698972"/>
              <a:gd name="connsiteX3395" fmla="*/ 9633309 w 9791815"/>
              <a:gd name="connsiteY3395" fmla="*/ 2372429 h 7698972"/>
              <a:gd name="connsiteX3396" fmla="*/ 9636057 w 9791815"/>
              <a:gd name="connsiteY3396" fmla="*/ 2387101 h 7698972"/>
              <a:gd name="connsiteX3397" fmla="*/ 9633309 w 9791815"/>
              <a:gd name="connsiteY3397" fmla="*/ 2407272 h 7698972"/>
              <a:gd name="connsiteX3398" fmla="*/ 9625519 w 9791815"/>
              <a:gd name="connsiteY3398" fmla="*/ 2437057 h 7698972"/>
              <a:gd name="connsiteX3399" fmla="*/ 9614523 w 9791815"/>
              <a:gd name="connsiteY3399" fmla="*/ 2454479 h 7698972"/>
              <a:gd name="connsiteX3400" fmla="*/ 9602157 w 9791815"/>
              <a:gd name="connsiteY3400" fmla="*/ 2464564 h 7698972"/>
              <a:gd name="connsiteX3401" fmla="*/ 9585665 w 9791815"/>
              <a:gd name="connsiteY3401" fmla="*/ 2526900 h 7698972"/>
              <a:gd name="connsiteX3402" fmla="*/ 9561875 w 9791815"/>
              <a:gd name="connsiteY3402" fmla="*/ 2554355 h 7698972"/>
              <a:gd name="connsiteX3403" fmla="*/ 9562081 w 9791815"/>
              <a:gd name="connsiteY3403" fmla="*/ 2554863 h 7698972"/>
              <a:gd name="connsiteX3404" fmla="*/ 9564383 w 9791815"/>
              <a:gd name="connsiteY3404" fmla="*/ 2575489 h 7698972"/>
              <a:gd name="connsiteX3405" fmla="*/ 9566807 w 9791815"/>
              <a:gd name="connsiteY3405" fmla="*/ 2585987 h 7698972"/>
              <a:gd name="connsiteX3406" fmla="*/ 9564461 w 9791815"/>
              <a:gd name="connsiteY3406" fmla="*/ 2575721 h 7698972"/>
              <a:gd name="connsiteX3407" fmla="*/ 9562181 w 9791815"/>
              <a:gd name="connsiteY3407" fmla="*/ 2554996 h 7698972"/>
              <a:gd name="connsiteX3408" fmla="*/ 9585897 w 9791815"/>
              <a:gd name="connsiteY3408" fmla="*/ 2527364 h 7698972"/>
              <a:gd name="connsiteX3409" fmla="*/ 9615543 w 9791815"/>
              <a:gd name="connsiteY3409" fmla="*/ 2564208 h 7698972"/>
              <a:gd name="connsiteX3410" fmla="*/ 9642451 w 9791815"/>
              <a:gd name="connsiteY3410" fmla="*/ 2574800 h 7698972"/>
              <a:gd name="connsiteX3411" fmla="*/ 9654311 w 9791815"/>
              <a:gd name="connsiteY3411" fmla="*/ 2575721 h 7698972"/>
              <a:gd name="connsiteX3412" fmla="*/ 9651117 w 9791815"/>
              <a:gd name="connsiteY3412" fmla="*/ 2616249 h 7698972"/>
              <a:gd name="connsiteX3413" fmla="*/ 9651073 w 9791815"/>
              <a:gd name="connsiteY3413" fmla="*/ 2616249 h 7698972"/>
              <a:gd name="connsiteX3414" fmla="*/ 9649343 w 9791815"/>
              <a:gd name="connsiteY3414" fmla="*/ 2630944 h 7698972"/>
              <a:gd name="connsiteX3415" fmla="*/ 9638805 w 9791815"/>
              <a:gd name="connsiteY3415" fmla="*/ 2652952 h 7698972"/>
              <a:gd name="connsiteX3416" fmla="*/ 9581997 w 9791815"/>
              <a:gd name="connsiteY3416" fmla="*/ 2693735 h 7698972"/>
              <a:gd name="connsiteX3417" fmla="*/ 9570545 w 9791815"/>
              <a:gd name="connsiteY3417" fmla="*/ 2704746 h 7698972"/>
              <a:gd name="connsiteX3418" fmla="*/ 9569633 w 9791815"/>
              <a:gd name="connsiteY3418" fmla="*/ 2704276 h 7698972"/>
              <a:gd name="connsiteX3419" fmla="*/ 9561383 w 9791815"/>
              <a:gd name="connsiteY3419" fmla="*/ 2679533 h 7698972"/>
              <a:gd name="connsiteX3420" fmla="*/ 9526857 w 9791815"/>
              <a:gd name="connsiteY3420" fmla="*/ 2653623 h 7698972"/>
              <a:gd name="connsiteX3421" fmla="*/ 9526825 w 9791815"/>
              <a:gd name="connsiteY3421" fmla="*/ 2653733 h 7698972"/>
              <a:gd name="connsiteX3422" fmla="*/ 9561255 w 9791815"/>
              <a:gd name="connsiteY3422" fmla="*/ 2679545 h 7698972"/>
              <a:gd name="connsiteX3423" fmla="*/ 9569507 w 9791815"/>
              <a:gd name="connsiteY3423" fmla="*/ 2704293 h 7698972"/>
              <a:gd name="connsiteX3424" fmla="*/ 9570431 w 9791815"/>
              <a:gd name="connsiteY3424" fmla="*/ 2704763 h 7698972"/>
              <a:gd name="connsiteX3425" fmla="*/ 9503045 w 9791815"/>
              <a:gd name="connsiteY3425" fmla="*/ 2770757 h 7698972"/>
              <a:gd name="connsiteX3426" fmla="*/ 9466379 w 9791815"/>
              <a:gd name="connsiteY3426" fmla="*/ 2788618 h 7698972"/>
              <a:gd name="connsiteX3427" fmla="*/ 9390291 w 9791815"/>
              <a:gd name="connsiteY3427" fmla="*/ 2798254 h 7698972"/>
              <a:gd name="connsiteX3428" fmla="*/ 9360497 w 9791815"/>
              <a:gd name="connsiteY3428" fmla="*/ 2812449 h 7698972"/>
              <a:gd name="connsiteX3429" fmla="*/ 9359126 w 9791815"/>
              <a:gd name="connsiteY3429" fmla="*/ 2812449 h 7698972"/>
              <a:gd name="connsiteX3430" fmla="*/ 9226638 w 9791815"/>
              <a:gd name="connsiteY3430" fmla="*/ 2820227 h 7698972"/>
              <a:gd name="connsiteX3431" fmla="*/ 9226666 w 9791815"/>
              <a:gd name="connsiteY3431" fmla="*/ 2820252 h 7698972"/>
              <a:gd name="connsiteX3432" fmla="*/ 9226563 w 9791815"/>
              <a:gd name="connsiteY3432" fmla="*/ 2820492 h 7698972"/>
              <a:gd name="connsiteX3433" fmla="*/ 9358667 w 9791815"/>
              <a:gd name="connsiteY3433" fmla="*/ 2812745 h 7698972"/>
              <a:gd name="connsiteX3434" fmla="*/ 9359120 w 9791815"/>
              <a:gd name="connsiteY3434" fmla="*/ 2812745 h 7698972"/>
              <a:gd name="connsiteX3435" fmla="*/ 9326109 w 9791815"/>
              <a:gd name="connsiteY3435" fmla="*/ 2895657 h 7698972"/>
              <a:gd name="connsiteX3436" fmla="*/ 9282109 w 9791815"/>
              <a:gd name="connsiteY3436" fmla="*/ 2949258 h 7698972"/>
              <a:gd name="connsiteX3437" fmla="*/ 9269741 w 9791815"/>
              <a:gd name="connsiteY3437" fmla="*/ 2987281 h 7698972"/>
              <a:gd name="connsiteX3438" fmla="*/ 9251404 w 9791815"/>
              <a:gd name="connsiteY3438" fmla="*/ 3010190 h 7698972"/>
              <a:gd name="connsiteX3439" fmla="*/ 9212899 w 9791815"/>
              <a:gd name="connsiteY3439" fmla="*/ 3021173 h 7698972"/>
              <a:gd name="connsiteX3440" fmla="*/ 9169351 w 9791815"/>
              <a:gd name="connsiteY3440" fmla="*/ 3023006 h 7698972"/>
              <a:gd name="connsiteX3441" fmla="*/ 9165688 w 9791815"/>
              <a:gd name="connsiteY3441" fmla="*/ 3022555 h 7698972"/>
              <a:gd name="connsiteX3442" fmla="*/ 9166158 w 9791815"/>
              <a:gd name="connsiteY3442" fmla="*/ 3022319 h 7698972"/>
              <a:gd name="connsiteX3443" fmla="*/ 9138661 w 9791815"/>
              <a:gd name="connsiteY3443" fmla="*/ 3018260 h 7698972"/>
              <a:gd name="connsiteX3444" fmla="*/ 9076325 w 9791815"/>
              <a:gd name="connsiteY3444" fmla="*/ 2967841 h 7698972"/>
              <a:gd name="connsiteX3445" fmla="*/ 9016281 w 9791815"/>
              <a:gd name="connsiteY3445" fmla="*/ 2814292 h 7698972"/>
              <a:gd name="connsiteX3446" fmla="*/ 8940193 w 9791815"/>
              <a:gd name="connsiteY3446" fmla="*/ 2745082 h 7698972"/>
              <a:gd name="connsiteX3447" fmla="*/ 8925528 w 9791815"/>
              <a:gd name="connsiteY3447" fmla="*/ 2712079 h 7698972"/>
              <a:gd name="connsiteX3448" fmla="*/ 8932401 w 9791815"/>
              <a:gd name="connsiteY3448" fmla="*/ 2684120 h 7698972"/>
              <a:gd name="connsiteX3449" fmla="*/ 8968154 w 9791815"/>
              <a:gd name="connsiteY3449" fmla="*/ 2673121 h 7698972"/>
              <a:gd name="connsiteX3450" fmla="*/ 8996571 w 9791815"/>
              <a:gd name="connsiteY3450" fmla="*/ 2680453 h 7698972"/>
              <a:gd name="connsiteX3451" fmla="*/ 9023157 w 9791815"/>
              <a:gd name="connsiteY3451" fmla="*/ 2693745 h 7698972"/>
              <a:gd name="connsiteX3452" fmla="*/ 9071284 w 9791815"/>
              <a:gd name="connsiteY3452" fmla="*/ 2729039 h 7698972"/>
              <a:gd name="connsiteX3453" fmla="*/ 9063556 w 9791815"/>
              <a:gd name="connsiteY3453" fmla="*/ 2681308 h 7698972"/>
              <a:gd name="connsiteX3454" fmla="*/ 9063025 w 9791815"/>
              <a:gd name="connsiteY3454" fmla="*/ 2680932 h 7698972"/>
              <a:gd name="connsiteX3455" fmla="*/ 9045614 w 9791815"/>
              <a:gd name="connsiteY3455" fmla="*/ 2582387 h 7698972"/>
              <a:gd name="connsiteX3456" fmla="*/ 9023149 w 9791815"/>
              <a:gd name="connsiteY3456" fmla="*/ 2516393 h 7698972"/>
              <a:gd name="connsiteX3457" fmla="*/ 8967691 w 9791815"/>
              <a:gd name="connsiteY3457" fmla="*/ 2481117 h 7698972"/>
              <a:gd name="connsiteX3458" fmla="*/ 8962837 w 9791815"/>
              <a:gd name="connsiteY3458" fmla="*/ 2480665 h 7698972"/>
              <a:gd name="connsiteX3459" fmla="*/ 8962837 w 9791815"/>
              <a:gd name="connsiteY3459" fmla="*/ 2481061 h 7698972"/>
              <a:gd name="connsiteX3460" fmla="*/ 8880299 w 9791815"/>
              <a:gd name="connsiteY3460" fmla="*/ 2468689 h 7698972"/>
              <a:gd name="connsiteX3461" fmla="*/ 8802342 w 9791815"/>
              <a:gd name="connsiteY3461" fmla="*/ 2488844 h 7698972"/>
              <a:gd name="connsiteX3462" fmla="*/ 8731290 w 9791815"/>
              <a:gd name="connsiteY3462" fmla="*/ 2534236 h 7698972"/>
              <a:gd name="connsiteX3463" fmla="*/ 8722571 w 9791815"/>
              <a:gd name="connsiteY3463" fmla="*/ 2542019 h 7698972"/>
              <a:gd name="connsiteX3464" fmla="*/ 8664795 w 9791815"/>
              <a:gd name="connsiteY3464" fmla="*/ 2595194 h 7698972"/>
              <a:gd name="connsiteX3465" fmla="*/ 8602903 w 9791815"/>
              <a:gd name="connsiteY3465" fmla="*/ 2673562 h 7698972"/>
              <a:gd name="connsiteX3466" fmla="*/ 8581816 w 9791815"/>
              <a:gd name="connsiteY3466" fmla="*/ 2743248 h 7698972"/>
              <a:gd name="connsiteX3467" fmla="*/ 8598323 w 9791815"/>
              <a:gd name="connsiteY3467" fmla="*/ 2914672 h 7698972"/>
              <a:gd name="connsiteX3468" fmla="*/ 8598323 w 9791815"/>
              <a:gd name="connsiteY3468" fmla="*/ 2956825 h 7698972"/>
              <a:gd name="connsiteX3469" fmla="*/ 8590069 w 9791815"/>
              <a:gd name="connsiteY3469" fmla="*/ 3039782 h 7698972"/>
              <a:gd name="connsiteX3470" fmla="*/ 8594185 w 9791815"/>
              <a:gd name="connsiteY3470" fmla="*/ 3081036 h 7698972"/>
              <a:gd name="connsiteX3471" fmla="*/ 8604740 w 9791815"/>
              <a:gd name="connsiteY3471" fmla="*/ 3104879 h 7698972"/>
              <a:gd name="connsiteX3472" fmla="*/ 8604264 w 9791815"/>
              <a:gd name="connsiteY3472" fmla="*/ 3105004 h 7698972"/>
              <a:gd name="connsiteX3473" fmla="*/ 8634455 w 9791815"/>
              <a:gd name="connsiteY3473" fmla="*/ 3173156 h 7698972"/>
              <a:gd name="connsiteX3474" fmla="*/ 8641360 w 9791815"/>
              <a:gd name="connsiteY3474" fmla="*/ 3216712 h 7698972"/>
              <a:gd name="connsiteX3475" fmla="*/ 8584468 w 9791815"/>
              <a:gd name="connsiteY3475" fmla="*/ 3268979 h 7698972"/>
              <a:gd name="connsiteX3476" fmla="*/ 8571634 w 9791815"/>
              <a:gd name="connsiteY3476" fmla="*/ 3343681 h 7698972"/>
              <a:gd name="connsiteX3477" fmla="*/ 8542812 w 9791815"/>
              <a:gd name="connsiteY3477" fmla="*/ 3374827 h 7698972"/>
              <a:gd name="connsiteX3478" fmla="*/ 8522622 w 9791815"/>
              <a:gd name="connsiteY3478" fmla="*/ 3406022 h 7698972"/>
              <a:gd name="connsiteX3479" fmla="*/ 8524949 w 9791815"/>
              <a:gd name="connsiteY3479" fmla="*/ 3452741 h 7698972"/>
              <a:gd name="connsiteX3480" fmla="*/ 8551068 w 9791815"/>
              <a:gd name="connsiteY3480" fmla="*/ 3547201 h 7698972"/>
              <a:gd name="connsiteX3481" fmla="*/ 8545965 w 9791815"/>
              <a:gd name="connsiteY3481" fmla="*/ 3668184 h 7698972"/>
              <a:gd name="connsiteX3482" fmla="*/ 8552870 w 9791815"/>
              <a:gd name="connsiteY3482" fmla="*/ 3701666 h 7698972"/>
              <a:gd name="connsiteX3483" fmla="*/ 8565704 w 9791815"/>
              <a:gd name="connsiteY3483" fmla="*/ 3717677 h 7698972"/>
              <a:gd name="connsiteX3484" fmla="*/ 8606459 w 9791815"/>
              <a:gd name="connsiteY3484" fmla="*/ 3745173 h 7698972"/>
              <a:gd name="connsiteX3485" fmla="*/ 8621620 w 9791815"/>
              <a:gd name="connsiteY3485" fmla="*/ 3764445 h 7698972"/>
              <a:gd name="connsiteX3486" fmla="*/ 8626649 w 9791815"/>
              <a:gd name="connsiteY3486" fmla="*/ 3783668 h 7698972"/>
              <a:gd name="connsiteX3487" fmla="*/ 8619294 w 9791815"/>
              <a:gd name="connsiteY3487" fmla="*/ 3891414 h 7698972"/>
              <a:gd name="connsiteX3488" fmla="*/ 8606459 w 9791815"/>
              <a:gd name="connsiteY3488" fmla="*/ 3923923 h 7698972"/>
              <a:gd name="connsiteX3489" fmla="*/ 8527201 w 9791815"/>
              <a:gd name="connsiteY3489" fmla="*/ 4065102 h 7698972"/>
              <a:gd name="connsiteX3490" fmla="*/ 8511139 w 9791815"/>
              <a:gd name="connsiteY3490" fmla="*/ 4103596 h 7698972"/>
              <a:gd name="connsiteX3491" fmla="*/ 8513916 w 9791815"/>
              <a:gd name="connsiteY3491" fmla="*/ 4138003 h 7698972"/>
              <a:gd name="connsiteX3492" fmla="*/ 8538684 w 9791815"/>
              <a:gd name="connsiteY3492" fmla="*/ 4149440 h 7698972"/>
              <a:gd name="connsiteX3493" fmla="*/ 8666053 w 9791815"/>
              <a:gd name="connsiteY3493" fmla="*/ 4177422 h 7698972"/>
              <a:gd name="connsiteX3494" fmla="*/ 8699978 w 9791815"/>
              <a:gd name="connsiteY3494" fmla="*/ 4179272 h 7698972"/>
              <a:gd name="connsiteX3495" fmla="*/ 8814138 w 9791815"/>
              <a:gd name="connsiteY3495" fmla="*/ 4133429 h 7698972"/>
              <a:gd name="connsiteX3496" fmla="*/ 8875083 w 9791815"/>
              <a:gd name="connsiteY3496" fmla="*/ 4159075 h 7698972"/>
              <a:gd name="connsiteX3497" fmla="*/ 8907131 w 9791815"/>
              <a:gd name="connsiteY3497" fmla="*/ 4238838 h 7698972"/>
              <a:gd name="connsiteX3498" fmla="*/ 8931449 w 9791815"/>
              <a:gd name="connsiteY3498" fmla="*/ 4333250 h 7698972"/>
              <a:gd name="connsiteX3499" fmla="*/ 9006655 w 9791815"/>
              <a:gd name="connsiteY3499" fmla="*/ 4468930 h 7698972"/>
              <a:gd name="connsiteX3500" fmla="*/ 8984138 w 9791815"/>
              <a:gd name="connsiteY3500" fmla="*/ 4504213 h 7698972"/>
              <a:gd name="connsiteX3501" fmla="*/ 8855343 w 9791815"/>
              <a:gd name="connsiteY3501" fmla="*/ 4536283 h 7698972"/>
              <a:gd name="connsiteX3502" fmla="*/ 8618843 w 9791815"/>
              <a:gd name="connsiteY3502" fmla="*/ 4633469 h 7698972"/>
              <a:gd name="connsiteX3503" fmla="*/ 8580865 w 9791815"/>
              <a:gd name="connsiteY3503" fmla="*/ 4628456 h 7698972"/>
              <a:gd name="connsiteX3504" fmla="*/ 8527651 w 9791815"/>
              <a:gd name="connsiteY3504" fmla="*/ 4587626 h 7698972"/>
              <a:gd name="connsiteX3505" fmla="*/ 8491474 w 9791815"/>
              <a:gd name="connsiteY3505" fmla="*/ 4593612 h 7698972"/>
              <a:gd name="connsiteX3506" fmla="*/ 8458000 w 9791815"/>
              <a:gd name="connsiteY3506" fmla="*/ 4606411 h 7698972"/>
              <a:gd name="connsiteX3507" fmla="*/ 8426852 w 9791815"/>
              <a:gd name="connsiteY3507" fmla="*/ 4606897 h 7698972"/>
              <a:gd name="connsiteX3508" fmla="*/ 8360353 w 9791815"/>
              <a:gd name="connsiteY3508" fmla="*/ 4595899 h 7698972"/>
              <a:gd name="connsiteX3509" fmla="*/ 8292503 w 9791815"/>
              <a:gd name="connsiteY3509" fmla="*/ 4594050 h 7698972"/>
              <a:gd name="connsiteX3510" fmla="*/ 8235235 w 9791815"/>
              <a:gd name="connsiteY3510" fmla="*/ 4605048 h 7698972"/>
              <a:gd name="connsiteX3511" fmla="*/ 8179319 w 9791815"/>
              <a:gd name="connsiteY3511" fmla="*/ 4627970 h 7698972"/>
              <a:gd name="connsiteX3512" fmla="*/ 8119275 w 9791815"/>
              <a:gd name="connsiteY3512" fmla="*/ 4660965 h 7698972"/>
              <a:gd name="connsiteX3513" fmla="*/ 8080321 w 9791815"/>
              <a:gd name="connsiteY3513" fmla="*/ 4682086 h 7698972"/>
              <a:gd name="connsiteX3514" fmla="*/ 7994157 w 9791815"/>
              <a:gd name="connsiteY3514" fmla="*/ 4715081 h 7698972"/>
              <a:gd name="connsiteX3515" fmla="*/ 7906642 w 9791815"/>
              <a:gd name="connsiteY3515" fmla="*/ 4731579 h 7698972"/>
              <a:gd name="connsiteX3516" fmla="*/ 7897936 w 9791815"/>
              <a:gd name="connsiteY3516" fmla="*/ 4764088 h 7698972"/>
              <a:gd name="connsiteX3517" fmla="*/ 7916249 w 9791815"/>
              <a:gd name="connsiteY3517" fmla="*/ 4804432 h 7698972"/>
              <a:gd name="connsiteX3518" fmla="*/ 7949724 w 9791815"/>
              <a:gd name="connsiteY3518" fmla="*/ 4835626 h 7698972"/>
              <a:gd name="connsiteX3519" fmla="*/ 8023954 w 9791815"/>
              <a:gd name="connsiteY3519" fmla="*/ 4879620 h 7698972"/>
              <a:gd name="connsiteX3520" fmla="*/ 8056528 w 9791815"/>
              <a:gd name="connsiteY3520" fmla="*/ 4928189 h 7698972"/>
              <a:gd name="connsiteX3521" fmla="*/ 8065685 w 9791815"/>
              <a:gd name="connsiteY3521" fmla="*/ 4992379 h 7698972"/>
              <a:gd name="connsiteX3522" fmla="*/ 8072065 w 9791815"/>
              <a:gd name="connsiteY3522" fmla="*/ 5160567 h 7698972"/>
              <a:gd name="connsiteX3523" fmla="*/ 8063809 w 9791815"/>
              <a:gd name="connsiteY3523" fmla="*/ 5189913 h 7698972"/>
              <a:gd name="connsiteX3524" fmla="*/ 7968037 w 9791815"/>
              <a:gd name="connsiteY3524" fmla="*/ 5331092 h 7698972"/>
              <a:gd name="connsiteX3525" fmla="*/ 7949724 w 9791815"/>
              <a:gd name="connsiteY3525" fmla="*/ 5368224 h 7698972"/>
              <a:gd name="connsiteX3526" fmla="*/ 7883225 w 9791815"/>
              <a:gd name="connsiteY3526" fmla="*/ 5643234 h 7698972"/>
              <a:gd name="connsiteX3527" fmla="*/ 7854854 w 9791815"/>
              <a:gd name="connsiteY3527" fmla="*/ 5685865 h 7698972"/>
              <a:gd name="connsiteX3528" fmla="*/ 7779198 w 9791815"/>
              <a:gd name="connsiteY3528" fmla="*/ 5769716 h 7698972"/>
              <a:gd name="connsiteX3529" fmla="*/ 7778747 w 9791815"/>
              <a:gd name="connsiteY3529" fmla="*/ 5769716 h 7698972"/>
              <a:gd name="connsiteX3530" fmla="*/ 7740695 w 9791815"/>
              <a:gd name="connsiteY3530" fmla="*/ 5827045 h 7698972"/>
              <a:gd name="connsiteX3531" fmla="*/ 7717803 w 9791815"/>
              <a:gd name="connsiteY3531" fmla="*/ 5900822 h 7698972"/>
              <a:gd name="connsiteX3532" fmla="*/ 7675171 w 9791815"/>
              <a:gd name="connsiteY3532" fmla="*/ 6121278 h 7698972"/>
              <a:gd name="connsiteX3533" fmla="*/ 7630288 w 9791815"/>
              <a:gd name="connsiteY3533" fmla="*/ 6256520 h 7698972"/>
              <a:gd name="connsiteX3534" fmla="*/ 7436345 w 9791815"/>
              <a:gd name="connsiteY3534" fmla="*/ 6596158 h 7698972"/>
              <a:gd name="connsiteX3535" fmla="*/ 7373599 w 9791815"/>
              <a:gd name="connsiteY3535" fmla="*/ 6808827 h 7698972"/>
              <a:gd name="connsiteX3536" fmla="*/ 7366243 w 9791815"/>
              <a:gd name="connsiteY3536" fmla="*/ 6874380 h 7698972"/>
              <a:gd name="connsiteX3537" fmla="*/ 7379077 w 9791815"/>
              <a:gd name="connsiteY3537" fmla="*/ 7196158 h 7698972"/>
              <a:gd name="connsiteX3538" fmla="*/ 7357537 w 9791815"/>
              <a:gd name="connsiteY3538" fmla="*/ 7516962 h 7698972"/>
              <a:gd name="connsiteX3539" fmla="*/ 7222361 w 9791815"/>
              <a:gd name="connsiteY3539" fmla="*/ 7693424 h 7698972"/>
              <a:gd name="connsiteX3540" fmla="*/ 7191664 w 9791815"/>
              <a:gd name="connsiteY3540" fmla="*/ 7698972 h 7698972"/>
              <a:gd name="connsiteX3541" fmla="*/ 6913433 w 9791815"/>
              <a:gd name="connsiteY3541" fmla="*/ 7662278 h 7698972"/>
              <a:gd name="connsiteX3542" fmla="*/ 6630625 w 9791815"/>
              <a:gd name="connsiteY3542" fmla="*/ 7624222 h 7698972"/>
              <a:gd name="connsiteX3543" fmla="*/ 6347365 w 9791815"/>
              <a:gd name="connsiteY3543" fmla="*/ 7586652 h 7698972"/>
              <a:gd name="connsiteX3544" fmla="*/ 6064556 w 9791815"/>
              <a:gd name="connsiteY3544" fmla="*/ 7549082 h 7698972"/>
              <a:gd name="connsiteX3545" fmla="*/ 5782273 w 9791815"/>
              <a:gd name="connsiteY3545" fmla="*/ 7511463 h 7698972"/>
              <a:gd name="connsiteX3546" fmla="*/ 5499013 w 9791815"/>
              <a:gd name="connsiteY3546" fmla="*/ 7473455 h 7698972"/>
              <a:gd name="connsiteX3547" fmla="*/ 5216204 w 9791815"/>
              <a:gd name="connsiteY3547" fmla="*/ 7436323 h 7698972"/>
              <a:gd name="connsiteX3548" fmla="*/ 4933471 w 9791815"/>
              <a:gd name="connsiteY3548" fmla="*/ 7398266 h 7698972"/>
              <a:gd name="connsiteX3549" fmla="*/ 4650661 w 9791815"/>
              <a:gd name="connsiteY3549" fmla="*/ 7361134 h 7698972"/>
              <a:gd name="connsiteX3550" fmla="*/ 4368303 w 9791815"/>
              <a:gd name="connsiteY3550" fmla="*/ 7323078 h 7698972"/>
              <a:gd name="connsiteX3551" fmla="*/ 4085494 w 9791815"/>
              <a:gd name="connsiteY3551" fmla="*/ 7285508 h 7698972"/>
              <a:gd name="connsiteX3552" fmla="*/ 3802309 w 9791815"/>
              <a:gd name="connsiteY3552" fmla="*/ 7247938 h 7698972"/>
              <a:gd name="connsiteX3553" fmla="*/ 3519951 w 9791815"/>
              <a:gd name="connsiteY3553" fmla="*/ 7210320 h 7698972"/>
              <a:gd name="connsiteX3554" fmla="*/ 3236691 w 9791815"/>
              <a:gd name="connsiteY3554" fmla="*/ 7172312 h 7698972"/>
              <a:gd name="connsiteX3555" fmla="*/ 2953883 w 9791815"/>
              <a:gd name="connsiteY3555" fmla="*/ 7135180 h 7698972"/>
              <a:gd name="connsiteX3556" fmla="*/ 2671149 w 9791815"/>
              <a:gd name="connsiteY3556" fmla="*/ 7097123 h 7698972"/>
              <a:gd name="connsiteX3557" fmla="*/ 2388340 w 9791815"/>
              <a:gd name="connsiteY3557" fmla="*/ 7059066 h 7698972"/>
              <a:gd name="connsiteX3558" fmla="*/ 2061548 w 9791815"/>
              <a:gd name="connsiteY3558" fmla="*/ 7015997 h 7698972"/>
              <a:gd name="connsiteX3559" fmla="*/ 2011561 w 9791815"/>
              <a:gd name="connsiteY3559" fmla="*/ 6999500 h 7698972"/>
              <a:gd name="connsiteX3560" fmla="*/ 1971257 w 9791815"/>
              <a:gd name="connsiteY3560" fmla="*/ 6964217 h 7698972"/>
              <a:gd name="connsiteX3561" fmla="*/ 1862126 w 9791815"/>
              <a:gd name="connsiteY3561" fmla="*/ 6823476 h 7698972"/>
              <a:gd name="connsiteX3562" fmla="*/ 1755847 w 9791815"/>
              <a:gd name="connsiteY3562" fmla="*/ 6686433 h 7698972"/>
              <a:gd name="connsiteX3563" fmla="*/ 1649944 w 9791815"/>
              <a:gd name="connsiteY3563" fmla="*/ 6549877 h 7698972"/>
              <a:gd name="connsiteX3564" fmla="*/ 1543140 w 9791815"/>
              <a:gd name="connsiteY3564" fmla="*/ 6412786 h 7698972"/>
              <a:gd name="connsiteX3565" fmla="*/ 1437312 w 9791815"/>
              <a:gd name="connsiteY3565" fmla="*/ 6276230 h 7698972"/>
              <a:gd name="connsiteX3566" fmla="*/ 1331409 w 9791815"/>
              <a:gd name="connsiteY3566" fmla="*/ 6138700 h 7698972"/>
              <a:gd name="connsiteX3567" fmla="*/ 1225505 w 9791815"/>
              <a:gd name="connsiteY3567" fmla="*/ 6001219 h 7698972"/>
              <a:gd name="connsiteX3568" fmla="*/ 1119227 w 9791815"/>
              <a:gd name="connsiteY3568" fmla="*/ 5864177 h 7698972"/>
              <a:gd name="connsiteX3569" fmla="*/ 1013324 w 9791815"/>
              <a:gd name="connsiteY3569" fmla="*/ 5726647 h 7698972"/>
              <a:gd name="connsiteX3570" fmla="*/ 907420 w 9791815"/>
              <a:gd name="connsiteY3570" fmla="*/ 5589605 h 7698972"/>
              <a:gd name="connsiteX3571" fmla="*/ 801592 w 9791815"/>
              <a:gd name="connsiteY3571" fmla="*/ 5452075 h 7698972"/>
              <a:gd name="connsiteX3572" fmla="*/ 695238 w 9791815"/>
              <a:gd name="connsiteY3572" fmla="*/ 5315033 h 7698972"/>
              <a:gd name="connsiteX3573" fmla="*/ 589410 w 9791815"/>
              <a:gd name="connsiteY3573" fmla="*/ 5177065 h 7698972"/>
              <a:gd name="connsiteX3574" fmla="*/ 482606 w 9791815"/>
              <a:gd name="connsiteY3574" fmla="*/ 5039584 h 7698972"/>
              <a:gd name="connsiteX3575" fmla="*/ 376703 w 9791815"/>
              <a:gd name="connsiteY3575" fmla="*/ 4902055 h 7698972"/>
              <a:gd name="connsiteX3576" fmla="*/ 270800 w 9791815"/>
              <a:gd name="connsiteY3576" fmla="*/ 4764088 h 7698972"/>
              <a:gd name="connsiteX3577" fmla="*/ 165422 w 9791815"/>
              <a:gd name="connsiteY3577" fmla="*/ 4626607 h 7698972"/>
              <a:gd name="connsiteX3578" fmla="*/ 49011 w 9791815"/>
              <a:gd name="connsiteY3578" fmla="*/ 4475792 h 7698972"/>
              <a:gd name="connsiteX3579" fmla="*/ 18764 w 9791815"/>
              <a:gd name="connsiteY3579" fmla="*/ 4423574 h 7698972"/>
              <a:gd name="connsiteX3580" fmla="*/ 7730 w 9791815"/>
              <a:gd name="connsiteY3580" fmla="*/ 4365807 h 7698972"/>
              <a:gd name="connsiteX3581" fmla="*/ 12309 w 9791815"/>
              <a:gd name="connsiteY3581" fmla="*/ 4222779 h 7698972"/>
              <a:gd name="connsiteX3582" fmla="*/ 12759 w 9791815"/>
              <a:gd name="connsiteY3582" fmla="*/ 4165499 h 7698972"/>
              <a:gd name="connsiteX3583" fmla="*/ 0 w 9791815"/>
              <a:gd name="connsiteY3583" fmla="*/ 4079799 h 7698972"/>
              <a:gd name="connsiteX3584" fmla="*/ 43532 w 9791815"/>
              <a:gd name="connsiteY3584" fmla="*/ 4016971 h 7698972"/>
              <a:gd name="connsiteX3585" fmla="*/ 45333 w 9791815"/>
              <a:gd name="connsiteY3585" fmla="*/ 3918423 h 7698972"/>
              <a:gd name="connsiteX3586" fmla="*/ 9157 w 9791815"/>
              <a:gd name="connsiteY3586" fmla="*/ 3838709 h 7698972"/>
              <a:gd name="connsiteX3587" fmla="*/ 49461 w 9791815"/>
              <a:gd name="connsiteY3587" fmla="*/ 3793304 h 7698972"/>
              <a:gd name="connsiteX3588" fmla="*/ 67325 w 9791815"/>
              <a:gd name="connsiteY3588" fmla="*/ 3831360 h 7698972"/>
              <a:gd name="connsiteX3589" fmla="*/ 110857 w 9791815"/>
              <a:gd name="connsiteY3589" fmla="*/ 3894626 h 7698972"/>
              <a:gd name="connsiteX3590" fmla="*/ 119113 w 9791815"/>
              <a:gd name="connsiteY3590" fmla="*/ 3938620 h 7698972"/>
              <a:gd name="connsiteX3591" fmla="*/ 119113 w 9791815"/>
              <a:gd name="connsiteY3591" fmla="*/ 4066951 h 7698972"/>
              <a:gd name="connsiteX3592" fmla="*/ 131947 w 9791815"/>
              <a:gd name="connsiteY3592" fmla="*/ 4145352 h 7698972"/>
              <a:gd name="connsiteX3593" fmla="*/ 161294 w 9791815"/>
              <a:gd name="connsiteY3593" fmla="*/ 4163650 h 7698972"/>
              <a:gd name="connsiteX3594" fmla="*/ 190190 w 9791815"/>
              <a:gd name="connsiteY3594" fmla="*/ 4132504 h 7698972"/>
              <a:gd name="connsiteX3595" fmla="*/ 209855 w 9791815"/>
              <a:gd name="connsiteY3595" fmla="*/ 4031668 h 7698972"/>
              <a:gd name="connsiteX3596" fmla="*/ 224115 w 9791815"/>
              <a:gd name="connsiteY3596" fmla="*/ 4058240 h 7698972"/>
              <a:gd name="connsiteX3597" fmla="*/ 244230 w 9791815"/>
              <a:gd name="connsiteY3597" fmla="*/ 4127929 h 7698972"/>
              <a:gd name="connsiteX3598" fmla="*/ 257515 w 9791815"/>
              <a:gd name="connsiteY3598" fmla="*/ 4150851 h 7698972"/>
              <a:gd name="connsiteX3599" fmla="*/ 267197 w 9791815"/>
              <a:gd name="connsiteY3599" fmla="*/ 4156350 h 7698972"/>
              <a:gd name="connsiteX3600" fmla="*/ 285961 w 9791815"/>
              <a:gd name="connsiteY3600" fmla="*/ 4158151 h 7698972"/>
              <a:gd name="connsiteX3601" fmla="*/ 302924 w 9791815"/>
              <a:gd name="connsiteY3601" fmla="*/ 4153576 h 7698972"/>
              <a:gd name="connsiteX3602" fmla="*/ 313882 w 9791815"/>
              <a:gd name="connsiteY3602" fmla="*/ 4143502 h 7698972"/>
              <a:gd name="connsiteX3603" fmla="*/ 316208 w 9791815"/>
              <a:gd name="connsiteY3603" fmla="*/ 4132504 h 7698972"/>
              <a:gd name="connsiteX3604" fmla="*/ 308403 w 9791815"/>
              <a:gd name="connsiteY3604" fmla="*/ 4127929 h 7698972"/>
              <a:gd name="connsiteX3605" fmla="*/ 346906 w 9791815"/>
              <a:gd name="connsiteY3605" fmla="*/ 4032106 h 7698972"/>
              <a:gd name="connsiteX3606" fmla="*/ 385410 w 9791815"/>
              <a:gd name="connsiteY3606" fmla="*/ 4003248 h 7698972"/>
              <a:gd name="connsiteX3607" fmla="*/ 427140 w 9791815"/>
              <a:gd name="connsiteY3607" fmla="*/ 4066951 h 7698972"/>
              <a:gd name="connsiteX3608" fmla="*/ 433070 w 9791815"/>
              <a:gd name="connsiteY3608" fmla="*/ 4115082 h 7698972"/>
              <a:gd name="connsiteX3609" fmla="*/ 411979 w 9791815"/>
              <a:gd name="connsiteY3609" fmla="*/ 4257623 h 7698972"/>
              <a:gd name="connsiteX3610" fmla="*/ 414756 w 9791815"/>
              <a:gd name="connsiteY3610" fmla="*/ 4308966 h 7698972"/>
              <a:gd name="connsiteX3611" fmla="*/ 439975 w 9791815"/>
              <a:gd name="connsiteY3611" fmla="*/ 4419437 h 7698972"/>
              <a:gd name="connsiteX3612" fmla="*/ 442227 w 9791815"/>
              <a:gd name="connsiteY3612" fmla="*/ 4443283 h 7698972"/>
              <a:gd name="connsiteX3613" fmla="*/ 439975 w 9791815"/>
              <a:gd name="connsiteY3613" fmla="*/ 4517985 h 7698972"/>
              <a:gd name="connsiteX3614" fmla="*/ 444103 w 9791815"/>
              <a:gd name="connsiteY3614" fmla="*/ 4542269 h 7698972"/>
              <a:gd name="connsiteX3615" fmla="*/ 463317 w 9791815"/>
              <a:gd name="connsiteY3615" fmla="*/ 4587626 h 7698972"/>
              <a:gd name="connsiteX3616" fmla="*/ 467445 w 9791815"/>
              <a:gd name="connsiteY3616" fmla="*/ 4608747 h 7698972"/>
              <a:gd name="connsiteX3617" fmla="*/ 488085 w 9791815"/>
              <a:gd name="connsiteY3617" fmla="*/ 4648604 h 7698972"/>
              <a:gd name="connsiteX3618" fmla="*/ 536646 w 9791815"/>
              <a:gd name="connsiteY3618" fmla="*/ 4661452 h 7698972"/>
              <a:gd name="connsiteX3619" fmla="*/ 635644 w 9791815"/>
              <a:gd name="connsiteY3619" fmla="*/ 4663739 h 7698972"/>
              <a:gd name="connsiteX3620" fmla="*/ 659062 w 9791815"/>
              <a:gd name="connsiteY3620" fmla="*/ 4671039 h 7698972"/>
              <a:gd name="connsiteX3621" fmla="*/ 677375 w 9791815"/>
              <a:gd name="connsiteY3621" fmla="*/ 4681599 h 7698972"/>
              <a:gd name="connsiteX3622" fmla="*/ 712201 w 9791815"/>
              <a:gd name="connsiteY3622" fmla="*/ 4715957 h 7698972"/>
              <a:gd name="connsiteX3623" fmla="*/ 730515 w 9791815"/>
              <a:gd name="connsiteY3623" fmla="*/ 4727880 h 7698972"/>
              <a:gd name="connsiteX3624" fmla="*/ 746576 w 9791815"/>
              <a:gd name="connsiteY3624" fmla="*/ 4727880 h 7698972"/>
              <a:gd name="connsiteX3625" fmla="*/ 752055 w 9791815"/>
              <a:gd name="connsiteY3625" fmla="*/ 4718293 h 7698972"/>
              <a:gd name="connsiteX3626" fmla="*/ 740647 w 9791815"/>
              <a:gd name="connsiteY3626" fmla="*/ 4701309 h 7698972"/>
              <a:gd name="connsiteX3627" fmla="*/ 736069 w 9791815"/>
              <a:gd name="connsiteY3627" fmla="*/ 4676538 h 7698972"/>
              <a:gd name="connsiteX3628" fmla="*/ 780051 w 9791815"/>
              <a:gd name="connsiteY3628" fmla="*/ 4670163 h 7698972"/>
              <a:gd name="connsiteX3629" fmla="*/ 896462 w 9791815"/>
              <a:gd name="connsiteY3629" fmla="*/ 4676538 h 7698972"/>
              <a:gd name="connsiteX3630" fmla="*/ 910648 w 9791815"/>
              <a:gd name="connsiteY3630" fmla="*/ 4672888 h 7698972"/>
              <a:gd name="connsiteX3631" fmla="*/ 924383 w 9791815"/>
              <a:gd name="connsiteY3631" fmla="*/ 4676538 h 7698972"/>
              <a:gd name="connsiteX3632" fmla="*/ 949601 w 9791815"/>
              <a:gd name="connsiteY3632" fmla="*/ 4701309 h 7698972"/>
              <a:gd name="connsiteX3633" fmla="*/ 1012873 w 9791815"/>
              <a:gd name="connsiteY3633" fmla="*/ 4731092 h 7698972"/>
              <a:gd name="connsiteX3634" fmla="*/ 1029836 w 9791815"/>
              <a:gd name="connsiteY3634" fmla="*/ 4730654 h 7698972"/>
              <a:gd name="connsiteX3635" fmla="*/ 1115549 w 9791815"/>
              <a:gd name="connsiteY3635" fmla="*/ 4714595 h 7698972"/>
              <a:gd name="connsiteX3636" fmla="*/ 1151726 w 9791815"/>
              <a:gd name="connsiteY3636" fmla="*/ 4724231 h 7698972"/>
              <a:gd name="connsiteX3637" fmla="*/ 1171916 w 9791815"/>
              <a:gd name="connsiteY3637" fmla="*/ 4712307 h 7698972"/>
              <a:gd name="connsiteX3638" fmla="*/ 1192106 w 9791815"/>
              <a:gd name="connsiteY3638" fmla="*/ 4724231 h 7698972"/>
              <a:gd name="connsiteX3639" fmla="*/ 1223704 w 9791815"/>
              <a:gd name="connsiteY3639" fmla="*/ 4709095 h 7698972"/>
              <a:gd name="connsiteX3640" fmla="*/ 1258530 w 9791815"/>
              <a:gd name="connsiteY3640" fmla="*/ 4707295 h 7698972"/>
              <a:gd name="connsiteX3641" fmla="*/ 1295682 w 9791815"/>
              <a:gd name="connsiteY3641" fmla="*/ 4709582 h 7698972"/>
              <a:gd name="connsiteX3642" fmla="*/ 1332309 w 9791815"/>
              <a:gd name="connsiteY3642" fmla="*/ 4707733 h 7698972"/>
              <a:gd name="connsiteX3643" fmla="*/ 1365784 w 9791815"/>
              <a:gd name="connsiteY3643" fmla="*/ 4694885 h 7698972"/>
              <a:gd name="connsiteX3644" fmla="*/ 1443692 w 9791815"/>
              <a:gd name="connsiteY3644" fmla="*/ 4646755 h 7698972"/>
              <a:gd name="connsiteX3645" fmla="*/ 1477617 w 9791815"/>
              <a:gd name="connsiteY3645" fmla="*/ 4641742 h 7698972"/>
              <a:gd name="connsiteX3646" fmla="*/ 1542690 w 9791815"/>
              <a:gd name="connsiteY3646" fmla="*/ 4641255 h 7698972"/>
              <a:gd name="connsiteX3647" fmla="*/ 1569710 w 9791815"/>
              <a:gd name="connsiteY3647" fmla="*/ 4633469 h 7698972"/>
              <a:gd name="connsiteX3648" fmla="*/ 1592677 w 9791815"/>
              <a:gd name="connsiteY3648" fmla="*/ 4613759 h 7698972"/>
              <a:gd name="connsiteX3649" fmla="*/ 1617895 w 9791815"/>
              <a:gd name="connsiteY3649" fmla="*/ 4588112 h 7698972"/>
              <a:gd name="connsiteX3650" fmla="*/ 1644915 w 9791815"/>
              <a:gd name="connsiteY3650" fmla="*/ 4565629 h 7698972"/>
              <a:gd name="connsiteX3651" fmla="*/ 1673812 w 9791815"/>
              <a:gd name="connsiteY3651" fmla="*/ 4555555 h 7698972"/>
              <a:gd name="connsiteX3652" fmla="*/ 1707211 w 9791815"/>
              <a:gd name="connsiteY3652" fmla="*/ 4549618 h 7698972"/>
              <a:gd name="connsiteX3653" fmla="*/ 1746691 w 9791815"/>
              <a:gd name="connsiteY3653" fmla="*/ 4533120 h 7698972"/>
              <a:gd name="connsiteX3654" fmla="*/ 1778739 w 9791815"/>
              <a:gd name="connsiteY3654" fmla="*/ 4510637 h 7698972"/>
              <a:gd name="connsiteX3655" fmla="*/ 1792925 w 9791815"/>
              <a:gd name="connsiteY3655" fmla="*/ 4486790 h 7698972"/>
              <a:gd name="connsiteX3656" fmla="*/ 1804408 w 9791815"/>
              <a:gd name="connsiteY3656" fmla="*/ 4461582 h 7698972"/>
              <a:gd name="connsiteX3657" fmla="*/ 1866254 w 9791815"/>
              <a:gd name="connsiteY3657" fmla="*/ 4435448 h 7698972"/>
              <a:gd name="connsiteX3658" fmla="*/ 1896501 w 9791815"/>
              <a:gd name="connsiteY3658" fmla="*/ 4410726 h 7698972"/>
              <a:gd name="connsiteX3659" fmla="*/ 1923146 w 9791815"/>
              <a:gd name="connsiteY3659" fmla="*/ 4383230 h 7698972"/>
              <a:gd name="connsiteX3660" fmla="*/ 1958872 w 9791815"/>
              <a:gd name="connsiteY3660" fmla="*/ 4356610 h 7698972"/>
              <a:gd name="connsiteX3661" fmla="*/ 1994149 w 9791815"/>
              <a:gd name="connsiteY3661" fmla="*/ 4336462 h 7698972"/>
              <a:gd name="connsiteX3662" fmla="*/ 2021694 w 9791815"/>
              <a:gd name="connsiteY3662" fmla="*/ 4327751 h 7698972"/>
              <a:gd name="connsiteX3663" fmla="*/ 2044586 w 9791815"/>
              <a:gd name="connsiteY3663" fmla="*/ 4311691 h 7698972"/>
              <a:gd name="connsiteX3664" fmla="*/ 2050515 w 9791815"/>
              <a:gd name="connsiteY3664" fmla="*/ 4274121 h 7698972"/>
              <a:gd name="connsiteX3665" fmla="*/ 2051416 w 9791815"/>
              <a:gd name="connsiteY3665" fmla="*/ 4233339 h 7698972"/>
              <a:gd name="connsiteX3666" fmla="*/ 2056970 w 9791815"/>
              <a:gd name="connsiteY3666" fmla="*/ 4206281 h 7698972"/>
              <a:gd name="connsiteX3667" fmla="*/ 2096374 w 9791815"/>
              <a:gd name="connsiteY3667" fmla="*/ 4183846 h 7698972"/>
              <a:gd name="connsiteX3668" fmla="*/ 2133977 w 9791815"/>
              <a:gd name="connsiteY3668" fmla="*/ 4197132 h 7698972"/>
              <a:gd name="connsiteX3669" fmla="*/ 2165575 w 9791815"/>
              <a:gd name="connsiteY3669" fmla="*/ 4227840 h 7698972"/>
              <a:gd name="connsiteX3670" fmla="*/ 2238454 w 9791815"/>
              <a:gd name="connsiteY3670" fmla="*/ 4327751 h 7698972"/>
              <a:gd name="connsiteX3671" fmla="*/ 2261796 w 9791815"/>
              <a:gd name="connsiteY3671" fmla="*/ 4336900 h 7698972"/>
              <a:gd name="connsiteX3672" fmla="*/ 2269602 w 9791815"/>
              <a:gd name="connsiteY3672" fmla="*/ 4330963 h 7698972"/>
              <a:gd name="connsiteX3673" fmla="*/ 2276507 w 9791815"/>
              <a:gd name="connsiteY3673" fmla="*/ 4319040 h 7698972"/>
              <a:gd name="connsiteX3674" fmla="*/ 2294370 w 9791815"/>
              <a:gd name="connsiteY3674" fmla="*/ 4311253 h 7698972"/>
              <a:gd name="connsiteX3675" fmla="*/ 2340229 w 9791815"/>
              <a:gd name="connsiteY3675" fmla="*/ 4313102 h 7698972"/>
              <a:gd name="connsiteX3676" fmla="*/ 2423165 w 9791815"/>
              <a:gd name="connsiteY3676" fmla="*/ 4336900 h 7698972"/>
              <a:gd name="connsiteX3677" fmla="*/ 2468049 w 9791815"/>
              <a:gd name="connsiteY3677" fmla="*/ 4342886 h 7698972"/>
              <a:gd name="connsiteX3678" fmla="*/ 2493717 w 9791815"/>
              <a:gd name="connsiteY3678" fmla="*/ 4338749 h 7698972"/>
              <a:gd name="connsiteX3679" fmla="*/ 2537250 w 9791815"/>
              <a:gd name="connsiteY3679" fmla="*/ 4318115 h 7698972"/>
              <a:gd name="connsiteX3680" fmla="*/ 2559316 w 9791815"/>
              <a:gd name="connsiteY3680" fmla="*/ 4311253 h 7698972"/>
              <a:gd name="connsiteX3681" fmla="*/ 2582208 w 9791815"/>
              <a:gd name="connsiteY3681" fmla="*/ 4311691 h 7698972"/>
              <a:gd name="connsiteX3682" fmla="*/ 2600071 w 9791815"/>
              <a:gd name="connsiteY3682" fmla="*/ 4317190 h 7698972"/>
              <a:gd name="connsiteX3683" fmla="*/ 2614257 w 9791815"/>
              <a:gd name="connsiteY3683" fmla="*/ 4323614 h 7698972"/>
              <a:gd name="connsiteX3684" fmla="*/ 2628967 w 9791815"/>
              <a:gd name="connsiteY3684" fmla="*/ 4327751 h 7698972"/>
              <a:gd name="connsiteX3685" fmla="*/ 2802195 w 9791815"/>
              <a:gd name="connsiteY3685" fmla="*/ 4342886 h 7698972"/>
              <a:gd name="connsiteX3686" fmla="*/ 2821935 w 9791815"/>
              <a:gd name="connsiteY3686" fmla="*/ 4339236 h 7698972"/>
              <a:gd name="connsiteX3687" fmla="*/ 2893838 w 9791815"/>
              <a:gd name="connsiteY3687" fmla="*/ 4311253 h 7698972"/>
              <a:gd name="connsiteX3688" fmla="*/ 2902995 w 9791815"/>
              <a:gd name="connsiteY3688" fmla="*/ 4303467 h 7698972"/>
              <a:gd name="connsiteX3689" fmla="*/ 2906223 w 9791815"/>
              <a:gd name="connsiteY3689" fmla="*/ 4291105 h 7698972"/>
              <a:gd name="connsiteX3690" fmla="*/ 2908999 w 9791815"/>
              <a:gd name="connsiteY3690" fmla="*/ 4281470 h 7698972"/>
              <a:gd name="connsiteX3691" fmla="*/ 2921383 w 9791815"/>
              <a:gd name="connsiteY3691" fmla="*/ 4281470 h 7698972"/>
              <a:gd name="connsiteX3692" fmla="*/ 2931891 w 9791815"/>
              <a:gd name="connsiteY3692" fmla="*/ 4288332 h 7698972"/>
              <a:gd name="connsiteX3693" fmla="*/ 2939697 w 9791815"/>
              <a:gd name="connsiteY3693" fmla="*/ 4297967 h 7698972"/>
              <a:gd name="connsiteX3694" fmla="*/ 2945176 w 9791815"/>
              <a:gd name="connsiteY3694" fmla="*/ 4306192 h 7698972"/>
              <a:gd name="connsiteX3695" fmla="*/ 2949755 w 9791815"/>
              <a:gd name="connsiteY3695" fmla="*/ 4311253 h 7698972"/>
              <a:gd name="connsiteX3696" fmla="*/ 3008898 w 9791815"/>
              <a:gd name="connsiteY3696" fmla="*/ 4360746 h 7698972"/>
              <a:gd name="connsiteX3697" fmla="*/ 3046501 w 9791815"/>
              <a:gd name="connsiteY3697" fmla="*/ 4379093 h 7698972"/>
              <a:gd name="connsiteX3698" fmla="*/ 3127636 w 9791815"/>
              <a:gd name="connsiteY3698" fmla="*/ 4342886 h 7698972"/>
              <a:gd name="connsiteX3699" fmla="*/ 3169292 w 9791815"/>
              <a:gd name="connsiteY3699" fmla="*/ 4359384 h 7698972"/>
              <a:gd name="connsiteX3700" fmla="*/ 3207795 w 9791815"/>
              <a:gd name="connsiteY3700" fmla="*/ 4380456 h 7698972"/>
              <a:gd name="connsiteX3701" fmla="*/ 3242171 w 9791815"/>
              <a:gd name="connsiteY3701" fmla="*/ 4372231 h 7698972"/>
              <a:gd name="connsiteX3702" fmla="*/ 3213800 w 9791815"/>
              <a:gd name="connsiteY3702" fmla="*/ 4355734 h 7698972"/>
              <a:gd name="connsiteX3703" fmla="*/ 3205994 w 9791815"/>
              <a:gd name="connsiteY3703" fmla="*/ 4334613 h 7698972"/>
              <a:gd name="connsiteX3704" fmla="*/ 3205543 w 9791815"/>
              <a:gd name="connsiteY3704" fmla="*/ 4309404 h 7698972"/>
              <a:gd name="connsiteX3705" fmla="*/ 3199089 w 9791815"/>
              <a:gd name="connsiteY3705" fmla="*/ 4281470 h 7698972"/>
              <a:gd name="connsiteX3706" fmla="*/ 3245848 w 9791815"/>
              <a:gd name="connsiteY3706" fmla="*/ 4270909 h 7698972"/>
              <a:gd name="connsiteX3707" fmla="*/ 3299063 w 9791815"/>
              <a:gd name="connsiteY3707" fmla="*/ 4295680 h 7698972"/>
              <a:gd name="connsiteX3708" fmla="*/ 3348074 w 9791815"/>
              <a:gd name="connsiteY3708" fmla="*/ 4335099 h 7698972"/>
              <a:gd name="connsiteX3709" fmla="*/ 3381098 w 9791815"/>
              <a:gd name="connsiteY3709" fmla="*/ 4372231 h 7698972"/>
              <a:gd name="connsiteX3710" fmla="*/ 3409019 w 9791815"/>
              <a:gd name="connsiteY3710" fmla="*/ 4418026 h 7698972"/>
              <a:gd name="connsiteX3711" fmla="*/ 3425531 w 9791815"/>
              <a:gd name="connsiteY3711" fmla="*/ 4430435 h 7698972"/>
              <a:gd name="connsiteX3712" fmla="*/ 3538265 w 9791815"/>
              <a:gd name="connsiteY3712" fmla="*/ 4437297 h 7698972"/>
              <a:gd name="connsiteX3713" fmla="*/ 3798632 w 9791815"/>
              <a:gd name="connsiteY3713" fmla="*/ 4383230 h 7698972"/>
              <a:gd name="connsiteX3714" fmla="*/ 3816045 w 9791815"/>
              <a:gd name="connsiteY3714" fmla="*/ 4383230 h 7698972"/>
              <a:gd name="connsiteX3715" fmla="*/ 3834358 w 9791815"/>
              <a:gd name="connsiteY3715" fmla="*/ 4395591 h 7698972"/>
              <a:gd name="connsiteX3716" fmla="*/ 3861829 w 9791815"/>
              <a:gd name="connsiteY3716" fmla="*/ 4426737 h 7698972"/>
              <a:gd name="connsiteX3717" fmla="*/ 3883369 w 9791815"/>
              <a:gd name="connsiteY3717" fmla="*/ 4441434 h 7698972"/>
              <a:gd name="connsiteX3718" fmla="*/ 3912266 w 9791815"/>
              <a:gd name="connsiteY3718" fmla="*/ 4448296 h 7698972"/>
              <a:gd name="connsiteX3719" fmla="*/ 3942063 w 9791815"/>
              <a:gd name="connsiteY3719" fmla="*/ 4446447 h 7698972"/>
              <a:gd name="connsiteX3720" fmla="*/ 3965931 w 9791815"/>
              <a:gd name="connsiteY3720" fmla="*/ 4434572 h 7698972"/>
              <a:gd name="connsiteX3721" fmla="*/ 4002557 w 9791815"/>
              <a:gd name="connsiteY3721" fmla="*/ 4462068 h 7698972"/>
              <a:gd name="connsiteX3722" fmla="*/ 4024999 w 9791815"/>
              <a:gd name="connsiteY3722" fmla="*/ 4474867 h 7698972"/>
              <a:gd name="connsiteX3723" fmla="*/ 4043388 w 9791815"/>
              <a:gd name="connsiteY3723" fmla="*/ 4479929 h 7698972"/>
              <a:gd name="connsiteX3724" fmla="*/ 4051569 w 9791815"/>
              <a:gd name="connsiteY3724" fmla="*/ 4488640 h 7698972"/>
              <a:gd name="connsiteX3725" fmla="*/ 4078213 w 9791815"/>
              <a:gd name="connsiteY3725" fmla="*/ 4528984 h 7698972"/>
              <a:gd name="connsiteX3726" fmla="*/ 4091949 w 9791815"/>
              <a:gd name="connsiteY3726" fmla="*/ 4542269 h 7698972"/>
              <a:gd name="connsiteX3727" fmla="*/ 4108461 w 9791815"/>
              <a:gd name="connsiteY3727" fmla="*/ 4545481 h 7698972"/>
              <a:gd name="connsiteX3728" fmla="*/ 4131803 w 9791815"/>
              <a:gd name="connsiteY3728" fmla="*/ 4545481 h 7698972"/>
              <a:gd name="connsiteX3729" fmla="*/ 4154695 w 9791815"/>
              <a:gd name="connsiteY3729" fmla="*/ 4540907 h 7698972"/>
              <a:gd name="connsiteX3730" fmla="*/ 4189596 w 9791815"/>
              <a:gd name="connsiteY3730" fmla="*/ 4523484 h 7698972"/>
              <a:gd name="connsiteX3731" fmla="*/ 4210161 w 9791815"/>
              <a:gd name="connsiteY3731" fmla="*/ 4528059 h 7698972"/>
              <a:gd name="connsiteX3732" fmla="*/ 4229000 w 9791815"/>
              <a:gd name="connsiteY3732" fmla="*/ 4538133 h 7698972"/>
              <a:gd name="connsiteX3733" fmla="*/ 4245963 w 9791815"/>
              <a:gd name="connsiteY3733" fmla="*/ 4542269 h 7698972"/>
              <a:gd name="connsiteX3734" fmla="*/ 4308709 w 9791815"/>
              <a:gd name="connsiteY3734" fmla="*/ 4511561 h 7698972"/>
              <a:gd name="connsiteX3735" fmla="*/ 4321993 w 9791815"/>
              <a:gd name="connsiteY3735" fmla="*/ 4501925 h 7698972"/>
              <a:gd name="connsiteX3736" fmla="*/ 4338505 w 9791815"/>
              <a:gd name="connsiteY3736" fmla="*/ 4493214 h 7698972"/>
              <a:gd name="connsiteX3737" fmla="*/ 4358245 w 9791815"/>
              <a:gd name="connsiteY3737" fmla="*/ 4496864 h 7698972"/>
              <a:gd name="connsiteX3738" fmla="*/ 4379336 w 9791815"/>
              <a:gd name="connsiteY3738" fmla="*/ 4505137 h 7698972"/>
              <a:gd name="connsiteX3739" fmla="*/ 4398550 w 9791815"/>
              <a:gd name="connsiteY3739" fmla="*/ 4510637 h 7698972"/>
              <a:gd name="connsiteX3740" fmla="*/ 4646083 w 9791815"/>
              <a:gd name="connsiteY3740" fmla="*/ 4512486 h 7698972"/>
              <a:gd name="connsiteX3741" fmla="*/ 4697421 w 9791815"/>
              <a:gd name="connsiteY3741" fmla="*/ 4505575 h 7698972"/>
              <a:gd name="connsiteX3742" fmla="*/ 4719412 w 9791815"/>
              <a:gd name="connsiteY3742" fmla="*/ 4486790 h 7698972"/>
              <a:gd name="connsiteX3743" fmla="*/ 4844079 w 9791815"/>
              <a:gd name="connsiteY3743" fmla="*/ 4419437 h 7698972"/>
              <a:gd name="connsiteX3744" fmla="*/ 4972875 w 9791815"/>
              <a:gd name="connsiteY3744" fmla="*/ 4397878 h 7698972"/>
              <a:gd name="connsiteX3745" fmla="*/ 5013179 w 9791815"/>
              <a:gd name="connsiteY3745" fmla="*/ 4376806 h 7698972"/>
              <a:gd name="connsiteX3746" fmla="*/ 5055811 w 9791815"/>
              <a:gd name="connsiteY3746" fmla="*/ 4368533 h 7698972"/>
              <a:gd name="connsiteX3747" fmla="*/ 5108950 w 9791815"/>
              <a:gd name="connsiteY3747" fmla="*/ 4342886 h 7698972"/>
              <a:gd name="connsiteX3748" fmla="*/ 5171771 w 9791815"/>
              <a:gd name="connsiteY3748" fmla="*/ 4334613 h 7698972"/>
              <a:gd name="connsiteX3749" fmla="*/ 5192862 w 9791815"/>
              <a:gd name="connsiteY3749" fmla="*/ 4327751 h 7698972"/>
              <a:gd name="connsiteX3750" fmla="*/ 5218531 w 9791815"/>
              <a:gd name="connsiteY3750" fmla="*/ 4311691 h 7698972"/>
              <a:gd name="connsiteX3751" fmla="*/ 5256133 w 9791815"/>
              <a:gd name="connsiteY3751" fmla="*/ 4282832 h 7698972"/>
              <a:gd name="connsiteX3752" fmla="*/ 5289083 w 9791815"/>
              <a:gd name="connsiteY3752" fmla="*/ 4247063 h 7698972"/>
              <a:gd name="connsiteX3753" fmla="*/ 5303794 w 9791815"/>
              <a:gd name="connsiteY3753" fmla="*/ 4213630 h 7698972"/>
              <a:gd name="connsiteX3754" fmla="*/ 5323909 w 9791815"/>
              <a:gd name="connsiteY3754" fmla="*/ 4197132 h 7698972"/>
              <a:gd name="connsiteX3755" fmla="*/ 5457283 w 9791815"/>
              <a:gd name="connsiteY3755" fmla="*/ 4158151 h 7698972"/>
              <a:gd name="connsiteX3756" fmla="*/ 5565963 w 9791815"/>
              <a:gd name="connsiteY3756" fmla="*/ 4078388 h 7698972"/>
              <a:gd name="connsiteX3757" fmla="*/ 5584276 w 9791815"/>
              <a:gd name="connsiteY3757" fmla="*/ 4075662 h 7698972"/>
              <a:gd name="connsiteX3758" fmla="*/ 5600789 w 9791815"/>
              <a:gd name="connsiteY3758" fmla="*/ 4048166 h 7698972"/>
              <a:gd name="connsiteX3759" fmla="*/ 5639292 w 9791815"/>
              <a:gd name="connsiteY3759" fmla="*/ 4050015 h 7698972"/>
              <a:gd name="connsiteX3760" fmla="*/ 5721778 w 9791815"/>
              <a:gd name="connsiteY3760" fmla="*/ 4083449 h 7698972"/>
              <a:gd name="connsiteX3761" fmla="*/ 5736864 w 9791815"/>
              <a:gd name="connsiteY3761" fmla="*/ 4058240 h 7698972"/>
              <a:gd name="connsiteX3762" fmla="*/ 5812520 w 9791815"/>
              <a:gd name="connsiteY3762" fmla="*/ 3999549 h 7698972"/>
              <a:gd name="connsiteX3763" fmla="*/ 5850123 w 9791815"/>
              <a:gd name="connsiteY3763" fmla="*/ 3946406 h 7698972"/>
              <a:gd name="connsiteX3764" fmla="*/ 5931183 w 9791815"/>
              <a:gd name="connsiteY3764" fmla="*/ 3785517 h 7698972"/>
              <a:gd name="connsiteX3765" fmla="*/ 5919324 w 9791815"/>
              <a:gd name="connsiteY3765" fmla="*/ 3729600 h 7698972"/>
              <a:gd name="connsiteX3766" fmla="*/ 5926154 w 9791815"/>
              <a:gd name="connsiteY3766" fmla="*/ 3703467 h 7698972"/>
              <a:gd name="connsiteX3767" fmla="*/ 5958728 w 9791815"/>
              <a:gd name="connsiteY3767" fmla="*/ 3686531 h 7698972"/>
              <a:gd name="connsiteX3768" fmla="*/ 5940415 w 9791815"/>
              <a:gd name="connsiteY3768" fmla="*/ 3674121 h 7698972"/>
              <a:gd name="connsiteX3769" fmla="*/ 5931183 w 9791815"/>
              <a:gd name="connsiteY3769" fmla="*/ 3671834 h 7698972"/>
              <a:gd name="connsiteX3770" fmla="*/ 5931183 w 9791815"/>
              <a:gd name="connsiteY3770" fmla="*/ 3654412 h 7698972"/>
              <a:gd name="connsiteX3771" fmla="*/ 5962856 w 9791815"/>
              <a:gd name="connsiteY3771" fmla="*/ 3657624 h 7698972"/>
              <a:gd name="connsiteX3772" fmla="*/ 6012317 w 9791815"/>
              <a:gd name="connsiteY3772" fmla="*/ 3681032 h 7698972"/>
              <a:gd name="connsiteX3773" fmla="*/ 6042565 w 9791815"/>
              <a:gd name="connsiteY3773" fmla="*/ 3686531 h 7698972"/>
              <a:gd name="connsiteX3774" fmla="*/ 6029731 w 9791815"/>
              <a:gd name="connsiteY3774" fmla="*/ 3659035 h 7698972"/>
              <a:gd name="connsiteX3775" fmla="*/ 5994455 w 9791815"/>
              <a:gd name="connsiteY3775" fmla="*/ 3620492 h 7698972"/>
              <a:gd name="connsiteX3776" fmla="*/ 5988075 w 9791815"/>
              <a:gd name="connsiteY3776" fmla="*/ 3593920 h 7698972"/>
              <a:gd name="connsiteX3777" fmla="*/ 6017871 w 9791815"/>
              <a:gd name="connsiteY3777" fmla="*/ 3608131 h 7698972"/>
              <a:gd name="connsiteX3778" fmla="*/ 6050371 w 9791815"/>
              <a:gd name="connsiteY3778" fmla="*/ 3617766 h 7698972"/>
              <a:gd name="connsiteX3779" fmla="*/ 6079717 w 9791815"/>
              <a:gd name="connsiteY3779" fmla="*/ 3630614 h 7698972"/>
              <a:gd name="connsiteX3780" fmla="*/ 6098481 w 9791815"/>
              <a:gd name="connsiteY3780" fmla="*/ 3654412 h 7698972"/>
              <a:gd name="connsiteX3781" fmla="*/ 6111766 w 9791815"/>
              <a:gd name="connsiteY3781" fmla="*/ 3654412 h 7698972"/>
              <a:gd name="connsiteX3782" fmla="*/ 6105387 w 9791815"/>
              <a:gd name="connsiteY3782" fmla="*/ 3595770 h 7698972"/>
              <a:gd name="connsiteX3783" fmla="*/ 6066883 w 9791815"/>
              <a:gd name="connsiteY3783" fmla="*/ 3577423 h 7698972"/>
              <a:gd name="connsiteX3784" fmla="*/ 6013293 w 9791815"/>
              <a:gd name="connsiteY3784" fmla="*/ 3574697 h 7698972"/>
              <a:gd name="connsiteX3785" fmla="*/ 5958728 w 9791815"/>
              <a:gd name="connsiteY3785" fmla="*/ 3563699 h 7698972"/>
              <a:gd name="connsiteX3786" fmla="*/ 5839990 w 9791815"/>
              <a:gd name="connsiteY3786" fmla="*/ 3483011 h 7698972"/>
              <a:gd name="connsiteX3787" fmla="*/ 5792330 w 9791815"/>
              <a:gd name="connsiteY3787" fmla="*/ 3472013 h 7698972"/>
              <a:gd name="connsiteX3788" fmla="*/ 5792330 w 9791815"/>
              <a:gd name="connsiteY3788" fmla="*/ 3457802 h 7698972"/>
              <a:gd name="connsiteX3789" fmla="*/ 5816648 w 9791815"/>
              <a:gd name="connsiteY3789" fmla="*/ 3450940 h 7698972"/>
              <a:gd name="connsiteX3790" fmla="*/ 5841867 w 9791815"/>
              <a:gd name="connsiteY3790" fmla="*/ 3434443 h 7698972"/>
              <a:gd name="connsiteX3791" fmla="*/ 5862507 w 9791815"/>
              <a:gd name="connsiteY3791" fmla="*/ 3410110 h 7698972"/>
              <a:gd name="connsiteX3792" fmla="*/ 5866109 w 9791815"/>
              <a:gd name="connsiteY3792" fmla="*/ 3424320 h 7698972"/>
              <a:gd name="connsiteX3793" fmla="*/ 5873015 w 9791815"/>
              <a:gd name="connsiteY3793" fmla="*/ 3443154 h 7698972"/>
              <a:gd name="connsiteX3794" fmla="*/ 5889527 w 9791815"/>
              <a:gd name="connsiteY3794" fmla="*/ 3457802 h 7698972"/>
              <a:gd name="connsiteX3795" fmla="*/ 5884047 w 9791815"/>
              <a:gd name="connsiteY3795" fmla="*/ 3435319 h 7698972"/>
              <a:gd name="connsiteX3796" fmla="*/ 5890878 w 9791815"/>
              <a:gd name="connsiteY3796" fmla="*/ 3415171 h 7698972"/>
              <a:gd name="connsiteX3797" fmla="*/ 5916997 w 9791815"/>
              <a:gd name="connsiteY3797" fmla="*/ 3380326 h 7698972"/>
              <a:gd name="connsiteX3798" fmla="*/ 5931183 w 9791815"/>
              <a:gd name="connsiteY3798" fmla="*/ 3380326 h 7698972"/>
              <a:gd name="connsiteX3799" fmla="*/ 5946794 w 9791815"/>
              <a:gd name="connsiteY3799" fmla="*/ 3441743 h 7698972"/>
              <a:gd name="connsiteX3800" fmla="*/ 5986649 w 9791815"/>
              <a:gd name="connsiteY3800" fmla="*/ 3502283 h 7698972"/>
              <a:gd name="connsiteX3801" fmla="*/ 6036185 w 9791815"/>
              <a:gd name="connsiteY3801" fmla="*/ 3539853 h 7698972"/>
              <a:gd name="connsiteX3802" fmla="*/ 6085197 w 9791815"/>
              <a:gd name="connsiteY3802" fmla="*/ 3532991 h 7698972"/>
              <a:gd name="connsiteX3803" fmla="*/ 6072362 w 9791815"/>
              <a:gd name="connsiteY3803" fmla="*/ 3526080 h 7698972"/>
              <a:gd name="connsiteX3804" fmla="*/ 6042565 w 9791815"/>
              <a:gd name="connsiteY3804" fmla="*/ 3501358 h 7698972"/>
              <a:gd name="connsiteX3805" fmla="*/ 6065532 w 9791815"/>
              <a:gd name="connsiteY3805" fmla="*/ 3502283 h 7698972"/>
              <a:gd name="connsiteX3806" fmla="*/ 6109064 w 9791815"/>
              <a:gd name="connsiteY3806" fmla="*/ 3516444 h 7698972"/>
              <a:gd name="connsiteX3807" fmla="*/ 6126927 w 9791815"/>
              <a:gd name="connsiteY3807" fmla="*/ 3517856 h 7698972"/>
              <a:gd name="connsiteX3808" fmla="*/ 6133833 w 9791815"/>
              <a:gd name="connsiteY3808" fmla="*/ 3509583 h 7698972"/>
              <a:gd name="connsiteX3809" fmla="*/ 6150795 w 9791815"/>
              <a:gd name="connsiteY3809" fmla="*/ 3478436 h 7698972"/>
              <a:gd name="connsiteX3810" fmla="*/ 6161753 w 9791815"/>
              <a:gd name="connsiteY3810" fmla="*/ 3472013 h 7698972"/>
              <a:gd name="connsiteX3811" fmla="*/ 6237859 w 9791815"/>
              <a:gd name="connsiteY3811" fmla="*/ 3317986 h 7698972"/>
              <a:gd name="connsiteX3812" fmla="*/ 6203934 w 9791815"/>
              <a:gd name="connsiteY3812" fmla="*/ 3303775 h 7698972"/>
              <a:gd name="connsiteX3813" fmla="*/ 6188773 w 9791815"/>
              <a:gd name="connsiteY3813" fmla="*/ 3283628 h 7698972"/>
              <a:gd name="connsiteX3814" fmla="*/ 6196129 w 9791815"/>
              <a:gd name="connsiteY3814" fmla="*/ 3266205 h 7698972"/>
              <a:gd name="connsiteX3815" fmla="*/ 6230954 w 9791815"/>
              <a:gd name="connsiteY3815" fmla="*/ 3258857 h 7698972"/>
              <a:gd name="connsiteX3816" fmla="*/ 6251595 w 9791815"/>
              <a:gd name="connsiteY3816" fmla="*/ 3245133 h 7698972"/>
              <a:gd name="connsiteX3817" fmla="*/ 6257974 w 9791815"/>
              <a:gd name="connsiteY3817" fmla="*/ 3214863 h 7698972"/>
              <a:gd name="connsiteX3818" fmla="*/ 6269457 w 9791815"/>
              <a:gd name="connsiteY3818" fmla="*/ 3182792 h 7698972"/>
              <a:gd name="connsiteX3819" fmla="*/ 6307511 w 9791815"/>
              <a:gd name="connsiteY3819" fmla="*/ 3165808 h 7698972"/>
              <a:gd name="connsiteX3820" fmla="*/ 6307511 w 9791815"/>
              <a:gd name="connsiteY3820" fmla="*/ 3151597 h 7698972"/>
              <a:gd name="connsiteX3821" fmla="*/ 6289647 w 9791815"/>
              <a:gd name="connsiteY3821" fmla="*/ 3138798 h 7698972"/>
              <a:gd name="connsiteX3822" fmla="*/ 6280941 w 9791815"/>
              <a:gd name="connsiteY3822" fmla="*/ 3115877 h 7698972"/>
              <a:gd name="connsiteX3823" fmla="*/ 6274937 w 9791815"/>
              <a:gd name="connsiteY3823" fmla="*/ 3087456 h 7698972"/>
              <a:gd name="connsiteX3824" fmla="*/ 6265780 w 9791815"/>
              <a:gd name="connsiteY3824" fmla="*/ 3059035 h 7698972"/>
              <a:gd name="connsiteX3825" fmla="*/ 6276813 w 9791815"/>
              <a:gd name="connsiteY3825" fmla="*/ 3042537 h 7698972"/>
              <a:gd name="connsiteX3826" fmla="*/ 6262102 w 9791815"/>
              <a:gd name="connsiteY3826" fmla="*/ 3033340 h 7698972"/>
              <a:gd name="connsiteX3827" fmla="*/ 6246115 w 9791815"/>
              <a:gd name="connsiteY3827" fmla="*/ 3016842 h 7698972"/>
              <a:gd name="connsiteX3828" fmla="*/ 6251595 w 9791815"/>
              <a:gd name="connsiteY3828" fmla="*/ 2981121 h 7698972"/>
              <a:gd name="connsiteX3829" fmla="*/ 6270809 w 9791815"/>
              <a:gd name="connsiteY3829" fmla="*/ 2960049 h 7698972"/>
              <a:gd name="connsiteX3830" fmla="*/ 6350142 w 9791815"/>
              <a:gd name="connsiteY3830" fmla="*/ 2906419 h 7698972"/>
              <a:gd name="connsiteX3831" fmla="*/ 6360199 w 9791815"/>
              <a:gd name="connsiteY3831" fmla="*/ 2890798 h 7698972"/>
              <a:gd name="connsiteX3832" fmla="*/ 6369807 w 9791815"/>
              <a:gd name="connsiteY3832" fmla="*/ 2870212 h 7698972"/>
              <a:gd name="connsiteX3833" fmla="*/ 6381290 w 9791815"/>
              <a:gd name="connsiteY3833" fmla="*/ 2857364 h 7698972"/>
              <a:gd name="connsiteX3834" fmla="*/ 6444111 w 9791815"/>
              <a:gd name="connsiteY3834" fmla="*/ 2886710 h 7698972"/>
              <a:gd name="connsiteX3835" fmla="*/ 6447789 w 9791815"/>
              <a:gd name="connsiteY3835" fmla="*/ 2889922 h 7698972"/>
              <a:gd name="connsiteX3836" fmla="*/ 6477587 w 9791815"/>
              <a:gd name="connsiteY3836" fmla="*/ 2883011 h 7698972"/>
              <a:gd name="connsiteX3837" fmla="*/ 6506407 w 9791815"/>
              <a:gd name="connsiteY3837" fmla="*/ 2862864 h 7698972"/>
              <a:gd name="connsiteX3838" fmla="*/ 6516540 w 9791815"/>
              <a:gd name="connsiteY3838" fmla="*/ 2833518 h 7698972"/>
              <a:gd name="connsiteX3839" fmla="*/ 6488995 w 9791815"/>
              <a:gd name="connsiteY3839" fmla="*/ 2798236 h 7698972"/>
              <a:gd name="connsiteX3840" fmla="*/ 6710859 w 9791815"/>
              <a:gd name="connsiteY3840" fmla="*/ 2668055 h 7698972"/>
              <a:gd name="connsiteX3841" fmla="*/ 6809857 w 9791815"/>
              <a:gd name="connsiteY3841" fmla="*/ 2595640 h 7698972"/>
              <a:gd name="connsiteX3842" fmla="*/ 6871703 w 9791815"/>
              <a:gd name="connsiteY3842" fmla="*/ 2538361 h 7698972"/>
              <a:gd name="connsiteX3843" fmla="*/ 6912533 w 9791815"/>
              <a:gd name="connsiteY3843" fmla="*/ 2510815 h 7698972"/>
              <a:gd name="connsiteX3844" fmla="*/ 6962837 w 9791815"/>
              <a:gd name="connsiteY3844" fmla="*/ 2494337 h 7698972"/>
              <a:gd name="connsiteX3845" fmla="*/ 6962837 w 9791815"/>
              <a:gd name="connsiteY3845" fmla="*/ 2493912 h 7698972"/>
              <a:gd name="connsiteX3846" fmla="*/ 6962837 w 9791815"/>
              <a:gd name="connsiteY3846" fmla="*/ 2491163 h 7698972"/>
              <a:gd name="connsiteX3847" fmla="*/ 6961478 w 9791815"/>
              <a:gd name="connsiteY3847" fmla="*/ 2489795 h 7698972"/>
              <a:gd name="connsiteX3848" fmla="*/ 6959647 w 9791815"/>
              <a:gd name="connsiteY3848" fmla="*/ 2487046 h 7698972"/>
              <a:gd name="connsiteX3849" fmla="*/ 6957342 w 9791815"/>
              <a:gd name="connsiteY3849" fmla="*/ 2484748 h 7698972"/>
              <a:gd name="connsiteX3850" fmla="*/ 6952752 w 9791815"/>
              <a:gd name="connsiteY3850" fmla="*/ 2483380 h 7698972"/>
              <a:gd name="connsiteX3851" fmla="*/ 6948636 w 9791815"/>
              <a:gd name="connsiteY3851" fmla="*/ 2483380 h 7698972"/>
              <a:gd name="connsiteX3852" fmla="*/ 6944520 w 9791815"/>
              <a:gd name="connsiteY3852" fmla="*/ 2483380 h 7698972"/>
              <a:gd name="connsiteX3853" fmla="*/ 6939931 w 9791815"/>
              <a:gd name="connsiteY3853" fmla="*/ 2482916 h 7698972"/>
              <a:gd name="connsiteX3854" fmla="*/ 6935342 w 9791815"/>
              <a:gd name="connsiteY3854" fmla="*/ 2481548 h 7698972"/>
              <a:gd name="connsiteX3855" fmla="*/ 6934436 w 9791815"/>
              <a:gd name="connsiteY3855" fmla="*/ 2483380 h 7698972"/>
              <a:gd name="connsiteX3856" fmla="*/ 6933963 w 9791815"/>
              <a:gd name="connsiteY3856" fmla="*/ 2484297 h 7698972"/>
              <a:gd name="connsiteX3857" fmla="*/ 6933510 w 9791815"/>
              <a:gd name="connsiteY3857" fmla="*/ 2486130 h 7698972"/>
              <a:gd name="connsiteX3858" fmla="*/ 6936268 w 9791815"/>
              <a:gd name="connsiteY3858" fmla="*/ 2487046 h 7698972"/>
              <a:gd name="connsiteX3859" fmla="*/ 6941310 w 9791815"/>
              <a:gd name="connsiteY3859" fmla="*/ 2487963 h 7698972"/>
              <a:gd name="connsiteX3860" fmla="*/ 6944973 w 9791815"/>
              <a:gd name="connsiteY3860" fmla="*/ 2488414 h 7698972"/>
              <a:gd name="connsiteX3861" fmla="*/ 6945426 w 9791815"/>
              <a:gd name="connsiteY3861" fmla="*/ 2487046 h 7698972"/>
              <a:gd name="connsiteX3862" fmla="*/ 6946352 w 9791815"/>
              <a:gd name="connsiteY3862" fmla="*/ 2487963 h 7698972"/>
              <a:gd name="connsiteX3863" fmla="*/ 6946352 w 9791815"/>
              <a:gd name="connsiteY3863" fmla="*/ 2488879 h 7698972"/>
              <a:gd name="connsiteX3864" fmla="*/ 6945426 w 9791815"/>
              <a:gd name="connsiteY3864" fmla="*/ 2489795 h 7698972"/>
              <a:gd name="connsiteX3865" fmla="*/ 6945426 w 9791815"/>
              <a:gd name="connsiteY3865" fmla="*/ 2490247 h 7698972"/>
              <a:gd name="connsiteX3866" fmla="*/ 6944973 w 9791815"/>
              <a:gd name="connsiteY3866" fmla="*/ 2489795 h 7698972"/>
              <a:gd name="connsiteX3867" fmla="*/ 6944973 w 9791815"/>
              <a:gd name="connsiteY3867" fmla="*/ 2488879 h 7698972"/>
              <a:gd name="connsiteX3868" fmla="*/ 6939478 w 9791815"/>
              <a:gd name="connsiteY3868" fmla="*/ 2488879 h 7698972"/>
              <a:gd name="connsiteX3869" fmla="*/ 6935342 w 9791815"/>
              <a:gd name="connsiteY3869" fmla="*/ 2487963 h 7698972"/>
              <a:gd name="connsiteX3870" fmla="*/ 6930752 w 9791815"/>
              <a:gd name="connsiteY3870" fmla="*/ 2486581 h 7698972"/>
              <a:gd name="connsiteX3871" fmla="*/ 6921141 w 9791815"/>
              <a:gd name="connsiteY3871" fmla="*/ 2483380 h 7698972"/>
              <a:gd name="connsiteX3872" fmla="*/ 6916099 w 9791815"/>
              <a:gd name="connsiteY3872" fmla="*/ 2481083 h 7698972"/>
              <a:gd name="connsiteX3873" fmla="*/ 6906015 w 9791815"/>
              <a:gd name="connsiteY3873" fmla="*/ 2473765 h 7698972"/>
              <a:gd name="connsiteX3874" fmla="*/ 6902352 w 9791815"/>
              <a:gd name="connsiteY3874" fmla="*/ 2470100 h 7698972"/>
              <a:gd name="connsiteX3875" fmla="*/ 6900500 w 9791815"/>
              <a:gd name="connsiteY3875" fmla="*/ 2470100 h 7698972"/>
              <a:gd name="connsiteX3876" fmla="*/ 6899594 w 9791815"/>
              <a:gd name="connsiteY3876" fmla="*/ 2469635 h 7698972"/>
              <a:gd name="connsiteX3877" fmla="*/ 6899594 w 9791815"/>
              <a:gd name="connsiteY3877" fmla="*/ 2468718 h 7698972"/>
              <a:gd name="connsiteX3878" fmla="*/ 6902352 w 9791815"/>
              <a:gd name="connsiteY3878" fmla="*/ 2467802 h 7698972"/>
              <a:gd name="connsiteX3879" fmla="*/ 6902805 w 9791815"/>
              <a:gd name="connsiteY3879" fmla="*/ 2468718 h 7698972"/>
              <a:gd name="connsiteX3880" fmla="*/ 6902805 w 9791815"/>
              <a:gd name="connsiteY3880" fmla="*/ 2469635 h 7698972"/>
              <a:gd name="connsiteX3881" fmla="*/ 6906468 w 9791815"/>
              <a:gd name="connsiteY3881" fmla="*/ 2473301 h 7698972"/>
              <a:gd name="connsiteX3882" fmla="*/ 6917005 w 9791815"/>
              <a:gd name="connsiteY3882" fmla="*/ 2479715 h 7698972"/>
              <a:gd name="connsiteX3883" fmla="*/ 6921594 w 9791815"/>
              <a:gd name="connsiteY3883" fmla="*/ 2482464 h 7698972"/>
              <a:gd name="connsiteX3884" fmla="*/ 6930752 w 9791815"/>
              <a:gd name="connsiteY3884" fmla="*/ 2485213 h 7698972"/>
              <a:gd name="connsiteX3885" fmla="*/ 6932131 w 9791815"/>
              <a:gd name="connsiteY3885" fmla="*/ 2485213 h 7698972"/>
              <a:gd name="connsiteX3886" fmla="*/ 6932131 w 9791815"/>
              <a:gd name="connsiteY3886" fmla="*/ 2484748 h 7698972"/>
              <a:gd name="connsiteX3887" fmla="*/ 6932131 w 9791815"/>
              <a:gd name="connsiteY3887" fmla="*/ 2482916 h 7698972"/>
              <a:gd name="connsiteX3888" fmla="*/ 6932131 w 9791815"/>
              <a:gd name="connsiteY3888" fmla="*/ 2481548 h 7698972"/>
              <a:gd name="connsiteX3889" fmla="*/ 6930300 w 9791815"/>
              <a:gd name="connsiteY3889" fmla="*/ 2481083 h 7698972"/>
              <a:gd name="connsiteX3890" fmla="*/ 6925257 w 9791815"/>
              <a:gd name="connsiteY3890" fmla="*/ 2479264 h 7698972"/>
              <a:gd name="connsiteX3891" fmla="*/ 6919310 w 9791815"/>
              <a:gd name="connsiteY3891" fmla="*/ 2476050 h 7698972"/>
              <a:gd name="connsiteX3892" fmla="*/ 6913794 w 9791815"/>
              <a:gd name="connsiteY3892" fmla="*/ 2473301 h 7698972"/>
              <a:gd name="connsiteX3893" fmla="*/ 6908752 w 9791815"/>
              <a:gd name="connsiteY3893" fmla="*/ 2468267 h 7698972"/>
              <a:gd name="connsiteX3894" fmla="*/ 6902805 w 9791815"/>
              <a:gd name="connsiteY3894" fmla="*/ 2462304 h 7698972"/>
              <a:gd name="connsiteX3895" fmla="*/ 6902352 w 9791815"/>
              <a:gd name="connsiteY3895" fmla="*/ 2461388 h 7698972"/>
              <a:gd name="connsiteX3896" fmla="*/ 6901426 w 9791815"/>
              <a:gd name="connsiteY3896" fmla="*/ 2462304 h 7698972"/>
              <a:gd name="connsiteX3897" fmla="*/ 6900973 w 9791815"/>
              <a:gd name="connsiteY3897" fmla="*/ 2460936 h 7698972"/>
              <a:gd name="connsiteX3898" fmla="*/ 6901426 w 9791815"/>
              <a:gd name="connsiteY3898" fmla="*/ 2460471 h 7698972"/>
              <a:gd name="connsiteX3899" fmla="*/ 6900500 w 9791815"/>
              <a:gd name="connsiteY3899" fmla="*/ 2458638 h 7698972"/>
              <a:gd name="connsiteX3900" fmla="*/ 6898668 w 9791815"/>
              <a:gd name="connsiteY3900" fmla="*/ 2455889 h 7698972"/>
              <a:gd name="connsiteX3901" fmla="*/ 6895931 w 9791815"/>
              <a:gd name="connsiteY3901" fmla="*/ 2456806 h 7698972"/>
              <a:gd name="connsiteX3902" fmla="*/ 6894099 w 9791815"/>
              <a:gd name="connsiteY3902" fmla="*/ 2457271 h 7698972"/>
              <a:gd name="connsiteX3903" fmla="*/ 6894099 w 9791815"/>
              <a:gd name="connsiteY3903" fmla="*/ 2457722 h 7698972"/>
              <a:gd name="connsiteX3904" fmla="*/ 6894099 w 9791815"/>
              <a:gd name="connsiteY3904" fmla="*/ 2477431 h 7698972"/>
              <a:gd name="connsiteX3905" fmla="*/ 6893173 w 9791815"/>
              <a:gd name="connsiteY3905" fmla="*/ 2477431 h 7698972"/>
              <a:gd name="connsiteX3906" fmla="*/ 6892268 w 9791815"/>
              <a:gd name="connsiteY3906" fmla="*/ 2476050 h 7698972"/>
              <a:gd name="connsiteX3907" fmla="*/ 6893173 w 9791815"/>
              <a:gd name="connsiteY3907" fmla="*/ 2457271 h 7698972"/>
              <a:gd name="connsiteX3908" fmla="*/ 6894099 w 9791815"/>
              <a:gd name="connsiteY3908" fmla="*/ 2456806 h 7698972"/>
              <a:gd name="connsiteX3909" fmla="*/ 6898668 w 9791815"/>
              <a:gd name="connsiteY3909" fmla="*/ 2454973 h 7698972"/>
              <a:gd name="connsiteX3910" fmla="*/ 6899141 w 9791815"/>
              <a:gd name="connsiteY3910" fmla="*/ 2454056 h 7698972"/>
              <a:gd name="connsiteX3911" fmla="*/ 6899594 w 9791815"/>
              <a:gd name="connsiteY3911" fmla="*/ 2453140 h 7698972"/>
              <a:gd name="connsiteX3912" fmla="*/ 6897763 w 9791815"/>
              <a:gd name="connsiteY3912" fmla="*/ 2449475 h 7698972"/>
              <a:gd name="connsiteX3913" fmla="*/ 6897310 w 9791815"/>
              <a:gd name="connsiteY3913" fmla="*/ 2449475 h 7698972"/>
              <a:gd name="connsiteX3914" fmla="*/ 6895931 w 9791815"/>
              <a:gd name="connsiteY3914" fmla="*/ 2449939 h 7698972"/>
              <a:gd name="connsiteX3915" fmla="*/ 6895458 w 9791815"/>
              <a:gd name="connsiteY3915" fmla="*/ 2449475 h 7698972"/>
              <a:gd name="connsiteX3916" fmla="*/ 6893173 w 9791815"/>
              <a:gd name="connsiteY3916" fmla="*/ 2442609 h 7698972"/>
              <a:gd name="connsiteX3917" fmla="*/ 6891794 w 9791815"/>
              <a:gd name="connsiteY3917" fmla="*/ 2437575 h 7698972"/>
              <a:gd name="connsiteX3918" fmla="*/ 6890436 w 9791815"/>
              <a:gd name="connsiteY3918" fmla="*/ 2431160 h 7698972"/>
              <a:gd name="connsiteX3919" fmla="*/ 6890436 w 9791815"/>
              <a:gd name="connsiteY3919" fmla="*/ 2423830 h 7698972"/>
              <a:gd name="connsiteX3920" fmla="*/ 6891794 w 9791815"/>
              <a:gd name="connsiteY3920" fmla="*/ 2413749 h 7698972"/>
              <a:gd name="connsiteX3921" fmla="*/ 6894099 w 9791815"/>
              <a:gd name="connsiteY3921" fmla="*/ 2406418 h 7698972"/>
              <a:gd name="connsiteX3922" fmla="*/ 6896836 w 9791815"/>
              <a:gd name="connsiteY3922" fmla="*/ 2400468 h 7698972"/>
              <a:gd name="connsiteX3923" fmla="*/ 6900973 w 9791815"/>
              <a:gd name="connsiteY3923" fmla="*/ 2391756 h 7698972"/>
              <a:gd name="connsiteX3924" fmla="*/ 6906468 w 9791815"/>
              <a:gd name="connsiteY3924" fmla="*/ 2384438 h 7698972"/>
              <a:gd name="connsiteX3925" fmla="*/ 6911963 w 9791815"/>
              <a:gd name="connsiteY3925" fmla="*/ 2377108 h 7698972"/>
              <a:gd name="connsiteX3926" fmla="*/ 6913342 w 9791815"/>
              <a:gd name="connsiteY3926" fmla="*/ 2374810 h 7698972"/>
              <a:gd name="connsiteX3927" fmla="*/ 6915626 w 9791815"/>
              <a:gd name="connsiteY3927" fmla="*/ 2367944 h 7698972"/>
              <a:gd name="connsiteX3928" fmla="*/ 6919310 w 9791815"/>
              <a:gd name="connsiteY3928" fmla="*/ 2363813 h 7698972"/>
              <a:gd name="connsiteX3929" fmla="*/ 6925257 w 9791815"/>
              <a:gd name="connsiteY3929" fmla="*/ 2358315 h 7698972"/>
              <a:gd name="connsiteX3930" fmla="*/ 6932131 w 9791815"/>
              <a:gd name="connsiteY3930" fmla="*/ 2354663 h 7698972"/>
              <a:gd name="connsiteX3931" fmla="*/ 6939005 w 9791815"/>
              <a:gd name="connsiteY3931" fmla="*/ 2352366 h 7698972"/>
              <a:gd name="connsiteX3932" fmla="*/ 6945426 w 9791815"/>
              <a:gd name="connsiteY3932" fmla="*/ 2351449 h 7698972"/>
              <a:gd name="connsiteX3933" fmla="*/ 6954131 w 9791815"/>
              <a:gd name="connsiteY3933" fmla="*/ 2352366 h 7698972"/>
              <a:gd name="connsiteX3934" fmla="*/ 6959173 w 9791815"/>
              <a:gd name="connsiteY3934" fmla="*/ 2352830 h 7698972"/>
              <a:gd name="connsiteX3935" fmla="*/ 6959647 w 9791815"/>
              <a:gd name="connsiteY3935" fmla="*/ 2353282 h 7698972"/>
              <a:gd name="connsiteX3936" fmla="*/ 6959173 w 9791815"/>
              <a:gd name="connsiteY3936" fmla="*/ 2358315 h 7698972"/>
              <a:gd name="connsiteX3937" fmla="*/ 6957795 w 9791815"/>
              <a:gd name="connsiteY3937" fmla="*/ 2358780 h 7698972"/>
              <a:gd name="connsiteX3938" fmla="*/ 6954131 w 9791815"/>
              <a:gd name="connsiteY3938" fmla="*/ 2359696 h 7698972"/>
              <a:gd name="connsiteX3939" fmla="*/ 6951847 w 9791815"/>
              <a:gd name="connsiteY3939" fmla="*/ 2360613 h 7698972"/>
              <a:gd name="connsiteX3940" fmla="*/ 6950921 w 9791815"/>
              <a:gd name="connsiteY3940" fmla="*/ 2362445 h 7698972"/>
              <a:gd name="connsiteX3941" fmla="*/ 6948184 w 9791815"/>
              <a:gd name="connsiteY3941" fmla="*/ 2365195 h 7698972"/>
              <a:gd name="connsiteX3942" fmla="*/ 6944520 w 9791815"/>
              <a:gd name="connsiteY3942" fmla="*/ 2365195 h 7698972"/>
              <a:gd name="connsiteX3943" fmla="*/ 6937626 w 9791815"/>
              <a:gd name="connsiteY3943" fmla="*/ 2367479 h 7698972"/>
              <a:gd name="connsiteX3944" fmla="*/ 6932584 w 9791815"/>
              <a:gd name="connsiteY3944" fmla="*/ 2371610 h 7698972"/>
              <a:gd name="connsiteX3945" fmla="*/ 6929847 w 9791815"/>
              <a:gd name="connsiteY3945" fmla="*/ 2374359 h 7698972"/>
              <a:gd name="connsiteX3946" fmla="*/ 6928015 w 9791815"/>
              <a:gd name="connsiteY3946" fmla="*/ 2375275 h 7698972"/>
              <a:gd name="connsiteX3947" fmla="*/ 6922973 w 9791815"/>
              <a:gd name="connsiteY3947" fmla="*/ 2377108 h 7698972"/>
              <a:gd name="connsiteX3948" fmla="*/ 6919763 w 9791815"/>
              <a:gd name="connsiteY3948" fmla="*/ 2378024 h 7698972"/>
              <a:gd name="connsiteX3949" fmla="*/ 6915626 w 9791815"/>
              <a:gd name="connsiteY3949" fmla="*/ 2381689 h 7698972"/>
              <a:gd name="connsiteX3950" fmla="*/ 6910131 w 9791815"/>
              <a:gd name="connsiteY3950" fmla="*/ 2386258 h 7698972"/>
              <a:gd name="connsiteX3951" fmla="*/ 6909678 w 9791815"/>
              <a:gd name="connsiteY3951" fmla="*/ 2387175 h 7698972"/>
              <a:gd name="connsiteX3952" fmla="*/ 6909678 w 9791815"/>
              <a:gd name="connsiteY3952" fmla="*/ 2388091 h 7698972"/>
              <a:gd name="connsiteX3953" fmla="*/ 6910584 w 9791815"/>
              <a:gd name="connsiteY3953" fmla="*/ 2389007 h 7698972"/>
              <a:gd name="connsiteX3954" fmla="*/ 6911510 w 9791815"/>
              <a:gd name="connsiteY3954" fmla="*/ 2390840 h 7698972"/>
              <a:gd name="connsiteX3955" fmla="*/ 6910131 w 9791815"/>
              <a:gd name="connsiteY3955" fmla="*/ 2393138 h 7698972"/>
              <a:gd name="connsiteX3956" fmla="*/ 6904636 w 9791815"/>
              <a:gd name="connsiteY3956" fmla="*/ 2399088 h 7698972"/>
              <a:gd name="connsiteX3957" fmla="*/ 6900973 w 9791815"/>
              <a:gd name="connsiteY3957" fmla="*/ 2407800 h 7698972"/>
              <a:gd name="connsiteX3958" fmla="*/ 6899141 w 9791815"/>
              <a:gd name="connsiteY3958" fmla="*/ 2415130 h 7698972"/>
              <a:gd name="connsiteX3959" fmla="*/ 6898668 w 9791815"/>
              <a:gd name="connsiteY3959" fmla="*/ 2419247 h 7698972"/>
              <a:gd name="connsiteX3960" fmla="*/ 6898668 w 9791815"/>
              <a:gd name="connsiteY3960" fmla="*/ 2423830 h 7698972"/>
              <a:gd name="connsiteX3961" fmla="*/ 6898668 w 9791815"/>
              <a:gd name="connsiteY3961" fmla="*/ 2429328 h 7698972"/>
              <a:gd name="connsiteX3962" fmla="*/ 6899594 w 9791815"/>
              <a:gd name="connsiteY3962" fmla="*/ 2440324 h 7698972"/>
              <a:gd name="connsiteX3963" fmla="*/ 6900500 w 9791815"/>
              <a:gd name="connsiteY3963" fmla="*/ 2442157 h 7698972"/>
              <a:gd name="connsiteX3964" fmla="*/ 6902352 w 9791815"/>
              <a:gd name="connsiteY3964" fmla="*/ 2444906 h 7698972"/>
              <a:gd name="connsiteX3965" fmla="*/ 6902352 w 9791815"/>
              <a:gd name="connsiteY3965" fmla="*/ 2445822 h 7698972"/>
              <a:gd name="connsiteX3966" fmla="*/ 6903257 w 9791815"/>
              <a:gd name="connsiteY3966" fmla="*/ 2444906 h 7698972"/>
              <a:gd name="connsiteX3967" fmla="*/ 6903257 w 9791815"/>
              <a:gd name="connsiteY3967" fmla="*/ 2446274 h 7698972"/>
              <a:gd name="connsiteX3968" fmla="*/ 6900500 w 9791815"/>
              <a:gd name="connsiteY3968" fmla="*/ 2447655 h 7698972"/>
              <a:gd name="connsiteX3969" fmla="*/ 6899594 w 9791815"/>
              <a:gd name="connsiteY3969" fmla="*/ 2448558 h 7698972"/>
              <a:gd name="connsiteX3970" fmla="*/ 6902352 w 9791815"/>
              <a:gd name="connsiteY3970" fmla="*/ 2452224 h 7698972"/>
              <a:gd name="connsiteX3971" fmla="*/ 6902805 w 9791815"/>
              <a:gd name="connsiteY3971" fmla="*/ 2452224 h 7698972"/>
              <a:gd name="connsiteX3972" fmla="*/ 6906468 w 9791815"/>
              <a:gd name="connsiteY3972" fmla="*/ 2450391 h 7698972"/>
              <a:gd name="connsiteX3973" fmla="*/ 6906921 w 9791815"/>
              <a:gd name="connsiteY3973" fmla="*/ 2451308 h 7698972"/>
              <a:gd name="connsiteX3974" fmla="*/ 6904636 w 9791815"/>
              <a:gd name="connsiteY3974" fmla="*/ 2452224 h 7698972"/>
              <a:gd name="connsiteX3975" fmla="*/ 6907847 w 9791815"/>
              <a:gd name="connsiteY3975" fmla="*/ 2455889 h 7698972"/>
              <a:gd name="connsiteX3976" fmla="*/ 6911510 w 9791815"/>
              <a:gd name="connsiteY3976" fmla="*/ 2460936 h 7698972"/>
              <a:gd name="connsiteX3977" fmla="*/ 6914268 w 9791815"/>
              <a:gd name="connsiteY3977" fmla="*/ 2463220 h 7698972"/>
              <a:gd name="connsiteX3978" fmla="*/ 6922973 w 9791815"/>
              <a:gd name="connsiteY3978" fmla="*/ 2469635 h 7698972"/>
              <a:gd name="connsiteX3979" fmla="*/ 6928015 w 9791815"/>
              <a:gd name="connsiteY3979" fmla="*/ 2471932 h 7698972"/>
              <a:gd name="connsiteX3980" fmla="*/ 6935342 w 9791815"/>
              <a:gd name="connsiteY3980" fmla="*/ 2474217 h 7698972"/>
              <a:gd name="connsiteX3981" fmla="*/ 6943594 w 9791815"/>
              <a:gd name="connsiteY3981" fmla="*/ 2475598 h 7698972"/>
              <a:gd name="connsiteX3982" fmla="*/ 6950921 w 9791815"/>
              <a:gd name="connsiteY3982" fmla="*/ 2476050 h 7698972"/>
              <a:gd name="connsiteX3983" fmla="*/ 6950921 w 9791815"/>
              <a:gd name="connsiteY3983" fmla="*/ 2479715 h 7698972"/>
              <a:gd name="connsiteX3984" fmla="*/ 6951847 w 9791815"/>
              <a:gd name="connsiteY3984" fmla="*/ 2480631 h 7698972"/>
              <a:gd name="connsiteX3985" fmla="*/ 6953679 w 9791815"/>
              <a:gd name="connsiteY3985" fmla="*/ 2481083 h 7698972"/>
              <a:gd name="connsiteX3986" fmla="*/ 6957795 w 9791815"/>
              <a:gd name="connsiteY3986" fmla="*/ 2482916 h 7698972"/>
              <a:gd name="connsiteX3987" fmla="*/ 6959173 w 9791815"/>
              <a:gd name="connsiteY3987" fmla="*/ 2483380 h 7698972"/>
              <a:gd name="connsiteX3988" fmla="*/ 6959647 w 9791815"/>
              <a:gd name="connsiteY3988" fmla="*/ 2483380 h 7698972"/>
              <a:gd name="connsiteX3989" fmla="*/ 6961931 w 9791815"/>
              <a:gd name="connsiteY3989" fmla="*/ 2481548 h 7698972"/>
              <a:gd name="connsiteX3990" fmla="*/ 6962837 w 9791815"/>
              <a:gd name="connsiteY3990" fmla="*/ 2481083 h 7698972"/>
              <a:gd name="connsiteX3991" fmla="*/ 6963763 w 9791815"/>
              <a:gd name="connsiteY3991" fmla="*/ 2482916 h 7698972"/>
              <a:gd name="connsiteX3992" fmla="*/ 6966973 w 9791815"/>
              <a:gd name="connsiteY3992" fmla="*/ 2486581 h 7698972"/>
              <a:gd name="connsiteX3993" fmla="*/ 6969258 w 9791815"/>
              <a:gd name="connsiteY3993" fmla="*/ 2489795 h 7698972"/>
              <a:gd name="connsiteX3994" fmla="*/ 6972921 w 9791815"/>
              <a:gd name="connsiteY3994" fmla="*/ 2490247 h 7698972"/>
              <a:gd name="connsiteX3995" fmla="*/ 6977510 w 9791815"/>
              <a:gd name="connsiteY3995" fmla="*/ 2488414 h 7698972"/>
              <a:gd name="connsiteX3996" fmla="*/ 6980268 w 9791815"/>
              <a:gd name="connsiteY3996" fmla="*/ 2487963 h 7698972"/>
              <a:gd name="connsiteX3997" fmla="*/ 6988047 w 9791815"/>
              <a:gd name="connsiteY3997" fmla="*/ 2485213 h 7698972"/>
              <a:gd name="connsiteX3998" fmla="*/ 6992637 w 9791815"/>
              <a:gd name="connsiteY3998" fmla="*/ 2481548 h 7698972"/>
              <a:gd name="connsiteX3999" fmla="*/ 6992637 w 9791815"/>
              <a:gd name="connsiteY3999" fmla="*/ 2477882 h 7698972"/>
              <a:gd name="connsiteX4000" fmla="*/ 6992184 w 9791815"/>
              <a:gd name="connsiteY4000" fmla="*/ 2476966 h 7698972"/>
              <a:gd name="connsiteX4001" fmla="*/ 6989879 w 9791815"/>
              <a:gd name="connsiteY4001" fmla="*/ 2476966 h 7698972"/>
              <a:gd name="connsiteX4002" fmla="*/ 6987142 w 9791815"/>
              <a:gd name="connsiteY4002" fmla="*/ 2477431 h 7698972"/>
              <a:gd name="connsiteX4003" fmla="*/ 6987142 w 9791815"/>
              <a:gd name="connsiteY4003" fmla="*/ 2473765 h 7698972"/>
              <a:gd name="connsiteX4004" fmla="*/ 6983479 w 9791815"/>
              <a:gd name="connsiteY4004" fmla="*/ 2467802 h 7698972"/>
              <a:gd name="connsiteX4005" fmla="*/ 6966973 w 9791815"/>
              <a:gd name="connsiteY4005" fmla="*/ 2435743 h 7698972"/>
              <a:gd name="connsiteX4006" fmla="*/ 6966973 w 9791815"/>
              <a:gd name="connsiteY4006" fmla="*/ 2434826 h 7698972"/>
              <a:gd name="connsiteX4007" fmla="*/ 6969258 w 9791815"/>
              <a:gd name="connsiteY4007" fmla="*/ 2433445 h 7698972"/>
              <a:gd name="connsiteX4008" fmla="*/ 6967426 w 9791815"/>
              <a:gd name="connsiteY4008" fmla="*/ 2429779 h 7698972"/>
              <a:gd name="connsiteX4009" fmla="*/ 6965142 w 9791815"/>
              <a:gd name="connsiteY4009" fmla="*/ 2432077 h 7698972"/>
              <a:gd name="connsiteX4010" fmla="*/ 6961931 w 9791815"/>
              <a:gd name="connsiteY4010" fmla="*/ 2437110 h 7698972"/>
              <a:gd name="connsiteX4011" fmla="*/ 6959647 w 9791815"/>
              <a:gd name="connsiteY4011" fmla="*/ 2442609 h 7698972"/>
              <a:gd name="connsiteX4012" fmla="*/ 6958268 w 9791815"/>
              <a:gd name="connsiteY4012" fmla="*/ 2447655 h 7698972"/>
              <a:gd name="connsiteX4013" fmla="*/ 6959173 w 9791815"/>
              <a:gd name="connsiteY4013" fmla="*/ 2457722 h 7698972"/>
              <a:gd name="connsiteX4014" fmla="*/ 6959647 w 9791815"/>
              <a:gd name="connsiteY4014" fmla="*/ 2462769 h 7698972"/>
              <a:gd name="connsiteX4015" fmla="*/ 6959173 w 9791815"/>
              <a:gd name="connsiteY4015" fmla="*/ 2463220 h 7698972"/>
              <a:gd name="connsiteX4016" fmla="*/ 6956436 w 9791815"/>
              <a:gd name="connsiteY4016" fmla="*/ 2464137 h 7698972"/>
              <a:gd name="connsiteX4017" fmla="*/ 6955963 w 9791815"/>
              <a:gd name="connsiteY4017" fmla="*/ 2462769 h 7698972"/>
              <a:gd name="connsiteX4018" fmla="*/ 6955510 w 9791815"/>
              <a:gd name="connsiteY4018" fmla="*/ 2454973 h 7698972"/>
              <a:gd name="connsiteX4019" fmla="*/ 6955963 w 9791815"/>
              <a:gd name="connsiteY4019" fmla="*/ 2446274 h 7698972"/>
              <a:gd name="connsiteX4020" fmla="*/ 6957795 w 9791815"/>
              <a:gd name="connsiteY4020" fmla="*/ 2438943 h 7698972"/>
              <a:gd name="connsiteX4021" fmla="*/ 6961931 w 9791815"/>
              <a:gd name="connsiteY4021" fmla="*/ 2432077 h 7698972"/>
              <a:gd name="connsiteX4022" fmla="*/ 6963310 w 9791815"/>
              <a:gd name="connsiteY4022" fmla="*/ 2430244 h 7698972"/>
              <a:gd name="connsiteX4023" fmla="*/ 6963763 w 9791815"/>
              <a:gd name="connsiteY4023" fmla="*/ 2429328 h 7698972"/>
              <a:gd name="connsiteX4024" fmla="*/ 6963310 w 9791815"/>
              <a:gd name="connsiteY4024" fmla="*/ 2427946 h 7698972"/>
              <a:gd name="connsiteX4025" fmla="*/ 6961478 w 9791815"/>
              <a:gd name="connsiteY4025" fmla="*/ 2427946 h 7698972"/>
              <a:gd name="connsiteX4026" fmla="*/ 6956436 w 9791815"/>
              <a:gd name="connsiteY4026" fmla="*/ 2432993 h 7698972"/>
              <a:gd name="connsiteX4027" fmla="*/ 6951847 w 9791815"/>
              <a:gd name="connsiteY4027" fmla="*/ 2442157 h 7698972"/>
              <a:gd name="connsiteX4028" fmla="*/ 6950015 w 9791815"/>
              <a:gd name="connsiteY4028" fmla="*/ 2449475 h 7698972"/>
              <a:gd name="connsiteX4029" fmla="*/ 6948636 w 9791815"/>
              <a:gd name="connsiteY4029" fmla="*/ 2455889 h 7698972"/>
              <a:gd name="connsiteX4030" fmla="*/ 6948184 w 9791815"/>
              <a:gd name="connsiteY4030" fmla="*/ 2461388 h 7698972"/>
              <a:gd name="connsiteX4031" fmla="*/ 6946352 w 9791815"/>
              <a:gd name="connsiteY4031" fmla="*/ 2462769 h 7698972"/>
              <a:gd name="connsiteX4032" fmla="*/ 6944973 w 9791815"/>
              <a:gd name="connsiteY4032" fmla="*/ 2462304 h 7698972"/>
              <a:gd name="connsiteX4033" fmla="*/ 6944520 w 9791815"/>
              <a:gd name="connsiteY4033" fmla="*/ 2459555 h 7698972"/>
              <a:gd name="connsiteX4034" fmla="*/ 6946352 w 9791815"/>
              <a:gd name="connsiteY4034" fmla="*/ 2449939 h 7698972"/>
              <a:gd name="connsiteX4035" fmla="*/ 6950468 w 9791815"/>
              <a:gd name="connsiteY4035" fmla="*/ 2440776 h 7698972"/>
              <a:gd name="connsiteX4036" fmla="*/ 6954605 w 9791815"/>
              <a:gd name="connsiteY4036" fmla="*/ 2432993 h 7698972"/>
              <a:gd name="connsiteX4037" fmla="*/ 6959173 w 9791815"/>
              <a:gd name="connsiteY4037" fmla="*/ 2427946 h 7698972"/>
              <a:gd name="connsiteX4038" fmla="*/ 6961005 w 9791815"/>
              <a:gd name="connsiteY4038" fmla="*/ 2426114 h 7698972"/>
              <a:gd name="connsiteX4039" fmla="*/ 6961005 w 9791815"/>
              <a:gd name="connsiteY4039" fmla="*/ 2424746 h 7698972"/>
              <a:gd name="connsiteX4040" fmla="*/ 6960100 w 9791815"/>
              <a:gd name="connsiteY4040" fmla="*/ 2424281 h 7698972"/>
              <a:gd name="connsiteX4041" fmla="*/ 6958268 w 9791815"/>
              <a:gd name="connsiteY4041" fmla="*/ 2424746 h 7698972"/>
              <a:gd name="connsiteX4042" fmla="*/ 6955963 w 9791815"/>
              <a:gd name="connsiteY4042" fmla="*/ 2426114 h 7698972"/>
              <a:gd name="connsiteX4043" fmla="*/ 6948636 w 9791815"/>
              <a:gd name="connsiteY4043" fmla="*/ 2432993 h 7698972"/>
              <a:gd name="connsiteX4044" fmla="*/ 6943142 w 9791815"/>
              <a:gd name="connsiteY4044" fmla="*/ 2438943 h 7698972"/>
              <a:gd name="connsiteX4045" fmla="*/ 6939478 w 9791815"/>
              <a:gd name="connsiteY4045" fmla="*/ 2446739 h 7698972"/>
              <a:gd name="connsiteX4046" fmla="*/ 6938099 w 9791815"/>
              <a:gd name="connsiteY4046" fmla="*/ 2453140 h 7698972"/>
              <a:gd name="connsiteX4047" fmla="*/ 6937626 w 9791815"/>
              <a:gd name="connsiteY4047" fmla="*/ 2456806 h 7698972"/>
              <a:gd name="connsiteX4048" fmla="*/ 6936268 w 9791815"/>
              <a:gd name="connsiteY4048" fmla="*/ 2457722 h 7698972"/>
              <a:gd name="connsiteX4049" fmla="*/ 6934436 w 9791815"/>
              <a:gd name="connsiteY4049" fmla="*/ 2457722 h 7698972"/>
              <a:gd name="connsiteX4050" fmla="*/ 6933963 w 9791815"/>
              <a:gd name="connsiteY4050" fmla="*/ 2455889 h 7698972"/>
              <a:gd name="connsiteX4051" fmla="*/ 6936268 w 9791815"/>
              <a:gd name="connsiteY4051" fmla="*/ 2446274 h 7698972"/>
              <a:gd name="connsiteX4052" fmla="*/ 6939931 w 9791815"/>
              <a:gd name="connsiteY4052" fmla="*/ 2440324 h 7698972"/>
              <a:gd name="connsiteX4053" fmla="*/ 6944973 w 9791815"/>
              <a:gd name="connsiteY4053" fmla="*/ 2432993 h 7698972"/>
              <a:gd name="connsiteX4054" fmla="*/ 6950921 w 9791815"/>
              <a:gd name="connsiteY4054" fmla="*/ 2427946 h 7698972"/>
              <a:gd name="connsiteX4055" fmla="*/ 6955510 w 9791815"/>
              <a:gd name="connsiteY4055" fmla="*/ 2423830 h 7698972"/>
              <a:gd name="connsiteX4056" fmla="*/ 6958268 w 9791815"/>
              <a:gd name="connsiteY4056" fmla="*/ 2421997 h 7698972"/>
              <a:gd name="connsiteX4057" fmla="*/ 6959173 w 9791815"/>
              <a:gd name="connsiteY4057" fmla="*/ 2420616 h 7698972"/>
              <a:gd name="connsiteX4058" fmla="*/ 6958268 w 9791815"/>
              <a:gd name="connsiteY4058" fmla="*/ 2419247 h 7698972"/>
              <a:gd name="connsiteX4059" fmla="*/ 6955963 w 9791815"/>
              <a:gd name="connsiteY4059" fmla="*/ 2419247 h 7698972"/>
              <a:gd name="connsiteX4060" fmla="*/ 6948636 w 9791815"/>
              <a:gd name="connsiteY4060" fmla="*/ 2422913 h 7698972"/>
              <a:gd name="connsiteX4061" fmla="*/ 6943594 w 9791815"/>
              <a:gd name="connsiteY4061" fmla="*/ 2426579 h 7698972"/>
              <a:gd name="connsiteX4062" fmla="*/ 6939478 w 9791815"/>
              <a:gd name="connsiteY4062" fmla="*/ 2430244 h 7698972"/>
              <a:gd name="connsiteX4063" fmla="*/ 6934436 w 9791815"/>
              <a:gd name="connsiteY4063" fmla="*/ 2437110 h 7698972"/>
              <a:gd name="connsiteX4064" fmla="*/ 6931678 w 9791815"/>
              <a:gd name="connsiteY4064" fmla="*/ 2443073 h 7698972"/>
              <a:gd name="connsiteX4065" fmla="*/ 6930300 w 9791815"/>
              <a:gd name="connsiteY4065" fmla="*/ 2448558 h 7698972"/>
              <a:gd name="connsiteX4066" fmla="*/ 6928468 w 9791815"/>
              <a:gd name="connsiteY4066" fmla="*/ 2451772 h 7698972"/>
              <a:gd name="connsiteX4067" fmla="*/ 6927089 w 9791815"/>
              <a:gd name="connsiteY4067" fmla="*/ 2451772 h 7698972"/>
              <a:gd name="connsiteX4068" fmla="*/ 6926184 w 9791815"/>
              <a:gd name="connsiteY4068" fmla="*/ 2451308 h 7698972"/>
              <a:gd name="connsiteX4069" fmla="*/ 6925257 w 9791815"/>
              <a:gd name="connsiteY4069" fmla="*/ 2448558 h 7698972"/>
              <a:gd name="connsiteX4070" fmla="*/ 6928921 w 9791815"/>
              <a:gd name="connsiteY4070" fmla="*/ 2438943 h 7698972"/>
              <a:gd name="connsiteX4071" fmla="*/ 6933510 w 9791815"/>
              <a:gd name="connsiteY4071" fmla="*/ 2432077 h 7698972"/>
              <a:gd name="connsiteX4072" fmla="*/ 6940837 w 9791815"/>
              <a:gd name="connsiteY4072" fmla="*/ 2425662 h 7698972"/>
              <a:gd name="connsiteX4073" fmla="*/ 6944973 w 9791815"/>
              <a:gd name="connsiteY4073" fmla="*/ 2421997 h 7698972"/>
              <a:gd name="connsiteX4074" fmla="*/ 6949089 w 9791815"/>
              <a:gd name="connsiteY4074" fmla="*/ 2420164 h 7698972"/>
              <a:gd name="connsiteX4075" fmla="*/ 6955963 w 9791815"/>
              <a:gd name="connsiteY4075" fmla="*/ 2418331 h 7698972"/>
              <a:gd name="connsiteX4076" fmla="*/ 6956436 w 9791815"/>
              <a:gd name="connsiteY4076" fmla="*/ 2416963 h 7698972"/>
              <a:gd name="connsiteX4077" fmla="*/ 6956436 w 9791815"/>
              <a:gd name="connsiteY4077" fmla="*/ 2415582 h 7698972"/>
              <a:gd name="connsiteX4078" fmla="*/ 6955963 w 9791815"/>
              <a:gd name="connsiteY4078" fmla="*/ 2414666 h 7698972"/>
              <a:gd name="connsiteX4079" fmla="*/ 6954131 w 9791815"/>
              <a:gd name="connsiteY4079" fmla="*/ 2415130 h 7698972"/>
              <a:gd name="connsiteX4080" fmla="*/ 6948184 w 9791815"/>
              <a:gd name="connsiteY4080" fmla="*/ 2416498 h 7698972"/>
              <a:gd name="connsiteX4081" fmla="*/ 6939005 w 9791815"/>
              <a:gd name="connsiteY4081" fmla="*/ 2419247 h 7698972"/>
              <a:gd name="connsiteX4082" fmla="*/ 6933963 w 9791815"/>
              <a:gd name="connsiteY4082" fmla="*/ 2422448 h 7698972"/>
              <a:gd name="connsiteX4083" fmla="*/ 6930300 w 9791815"/>
              <a:gd name="connsiteY4083" fmla="*/ 2426114 h 7698972"/>
              <a:gd name="connsiteX4084" fmla="*/ 6926184 w 9791815"/>
              <a:gd name="connsiteY4084" fmla="*/ 2430244 h 7698972"/>
              <a:gd name="connsiteX4085" fmla="*/ 6921141 w 9791815"/>
              <a:gd name="connsiteY4085" fmla="*/ 2436659 h 7698972"/>
              <a:gd name="connsiteX4086" fmla="*/ 6919763 w 9791815"/>
              <a:gd name="connsiteY4086" fmla="*/ 2438943 h 7698972"/>
              <a:gd name="connsiteX4087" fmla="*/ 6917478 w 9791815"/>
              <a:gd name="connsiteY4087" fmla="*/ 2438943 h 7698972"/>
              <a:gd name="connsiteX4088" fmla="*/ 6917005 w 9791815"/>
              <a:gd name="connsiteY4088" fmla="*/ 2438492 h 7698972"/>
              <a:gd name="connsiteX4089" fmla="*/ 6917005 w 9791815"/>
              <a:gd name="connsiteY4089" fmla="*/ 2436659 h 7698972"/>
              <a:gd name="connsiteX4090" fmla="*/ 6917931 w 9791815"/>
              <a:gd name="connsiteY4090" fmla="*/ 2432993 h 7698972"/>
              <a:gd name="connsiteX4091" fmla="*/ 6922520 w 9791815"/>
              <a:gd name="connsiteY4091" fmla="*/ 2428411 h 7698972"/>
              <a:gd name="connsiteX4092" fmla="*/ 6928921 w 9791815"/>
              <a:gd name="connsiteY4092" fmla="*/ 2422448 h 7698972"/>
              <a:gd name="connsiteX4093" fmla="*/ 6937173 w 9791815"/>
              <a:gd name="connsiteY4093" fmla="*/ 2417415 h 7698972"/>
              <a:gd name="connsiteX4094" fmla="*/ 6942668 w 9791815"/>
              <a:gd name="connsiteY4094" fmla="*/ 2415130 h 7698972"/>
              <a:gd name="connsiteX4095" fmla="*/ 6950468 w 9791815"/>
              <a:gd name="connsiteY4095" fmla="*/ 2413298 h 7698972"/>
              <a:gd name="connsiteX4096" fmla="*/ 6952752 w 9791815"/>
              <a:gd name="connsiteY4096" fmla="*/ 2412833 h 7698972"/>
              <a:gd name="connsiteX4097" fmla="*/ 6954131 w 9791815"/>
              <a:gd name="connsiteY4097" fmla="*/ 2412833 h 7698972"/>
              <a:gd name="connsiteX4098" fmla="*/ 6954131 w 9791815"/>
              <a:gd name="connsiteY4098" fmla="*/ 2411917 h 7698972"/>
              <a:gd name="connsiteX4099" fmla="*/ 6953679 w 9791815"/>
              <a:gd name="connsiteY4099" fmla="*/ 2411000 h 7698972"/>
              <a:gd name="connsiteX4100" fmla="*/ 6952752 w 9791815"/>
              <a:gd name="connsiteY4100" fmla="*/ 2409632 h 7698972"/>
              <a:gd name="connsiteX4101" fmla="*/ 6948636 w 9791815"/>
              <a:gd name="connsiteY4101" fmla="*/ 2409632 h 7698972"/>
              <a:gd name="connsiteX4102" fmla="*/ 6943594 w 9791815"/>
              <a:gd name="connsiteY4102" fmla="*/ 2410084 h 7698972"/>
              <a:gd name="connsiteX4103" fmla="*/ 6936268 w 9791815"/>
              <a:gd name="connsiteY4103" fmla="*/ 2411917 h 7698972"/>
              <a:gd name="connsiteX4104" fmla="*/ 6928468 w 9791815"/>
              <a:gd name="connsiteY4104" fmla="*/ 2415582 h 7698972"/>
              <a:gd name="connsiteX4105" fmla="*/ 6924805 w 9791815"/>
              <a:gd name="connsiteY4105" fmla="*/ 2418331 h 7698972"/>
              <a:gd name="connsiteX4106" fmla="*/ 6918837 w 9791815"/>
              <a:gd name="connsiteY4106" fmla="*/ 2423830 h 7698972"/>
              <a:gd name="connsiteX4107" fmla="*/ 6917005 w 9791815"/>
              <a:gd name="connsiteY4107" fmla="*/ 2425662 h 7698972"/>
              <a:gd name="connsiteX4108" fmla="*/ 6915173 w 9791815"/>
              <a:gd name="connsiteY4108" fmla="*/ 2425662 h 7698972"/>
              <a:gd name="connsiteX4109" fmla="*/ 6914268 w 9791815"/>
              <a:gd name="connsiteY4109" fmla="*/ 2424281 h 7698972"/>
              <a:gd name="connsiteX4110" fmla="*/ 6914268 w 9791815"/>
              <a:gd name="connsiteY4110" fmla="*/ 2421997 h 7698972"/>
              <a:gd name="connsiteX4111" fmla="*/ 6917005 w 9791815"/>
              <a:gd name="connsiteY4111" fmla="*/ 2418783 h 7698972"/>
              <a:gd name="connsiteX4112" fmla="*/ 6923426 w 9791815"/>
              <a:gd name="connsiteY4112" fmla="*/ 2414666 h 7698972"/>
              <a:gd name="connsiteX4113" fmla="*/ 6932584 w 9791815"/>
              <a:gd name="connsiteY4113" fmla="*/ 2410084 h 7698972"/>
              <a:gd name="connsiteX4114" fmla="*/ 6939931 w 9791815"/>
              <a:gd name="connsiteY4114" fmla="*/ 2408251 h 7698972"/>
              <a:gd name="connsiteX4115" fmla="*/ 6946805 w 9791815"/>
              <a:gd name="connsiteY4115" fmla="*/ 2407800 h 7698972"/>
              <a:gd name="connsiteX4116" fmla="*/ 6950921 w 9791815"/>
              <a:gd name="connsiteY4116" fmla="*/ 2407800 h 7698972"/>
              <a:gd name="connsiteX4117" fmla="*/ 6951847 w 9791815"/>
              <a:gd name="connsiteY4117" fmla="*/ 2407800 h 7698972"/>
              <a:gd name="connsiteX4118" fmla="*/ 6951847 w 9791815"/>
              <a:gd name="connsiteY4118" fmla="*/ 2406418 h 7698972"/>
              <a:gd name="connsiteX4119" fmla="*/ 6950921 w 9791815"/>
              <a:gd name="connsiteY4119" fmla="*/ 2404586 h 7698972"/>
              <a:gd name="connsiteX4120" fmla="*/ 6948636 w 9791815"/>
              <a:gd name="connsiteY4120" fmla="*/ 2404134 h 7698972"/>
              <a:gd name="connsiteX4121" fmla="*/ 6943594 w 9791815"/>
              <a:gd name="connsiteY4121" fmla="*/ 2402753 h 7698972"/>
              <a:gd name="connsiteX4122" fmla="*/ 6936268 w 9791815"/>
              <a:gd name="connsiteY4122" fmla="*/ 2402301 h 7698972"/>
              <a:gd name="connsiteX4123" fmla="*/ 6928468 w 9791815"/>
              <a:gd name="connsiteY4123" fmla="*/ 2403669 h 7698972"/>
              <a:gd name="connsiteX4124" fmla="*/ 6922973 w 9791815"/>
              <a:gd name="connsiteY4124" fmla="*/ 2405967 h 7698972"/>
              <a:gd name="connsiteX4125" fmla="*/ 6920668 w 9791815"/>
              <a:gd name="connsiteY4125" fmla="*/ 2407335 h 7698972"/>
              <a:gd name="connsiteX4126" fmla="*/ 6919310 w 9791815"/>
              <a:gd name="connsiteY4126" fmla="*/ 2407335 h 7698972"/>
              <a:gd name="connsiteX4127" fmla="*/ 6918837 w 9791815"/>
              <a:gd name="connsiteY4127" fmla="*/ 2405967 h 7698972"/>
              <a:gd name="connsiteX4128" fmla="*/ 6919310 w 9791815"/>
              <a:gd name="connsiteY4128" fmla="*/ 2404134 h 7698972"/>
              <a:gd name="connsiteX4129" fmla="*/ 6930752 w 9791815"/>
              <a:gd name="connsiteY4129" fmla="*/ 2400468 h 7698972"/>
              <a:gd name="connsiteX4130" fmla="*/ 6937626 w 9791815"/>
              <a:gd name="connsiteY4130" fmla="*/ 2400004 h 7698972"/>
              <a:gd name="connsiteX4131" fmla="*/ 6943594 w 9791815"/>
              <a:gd name="connsiteY4131" fmla="*/ 2400004 h 7698972"/>
              <a:gd name="connsiteX4132" fmla="*/ 6948636 w 9791815"/>
              <a:gd name="connsiteY4132" fmla="*/ 2400920 h 7698972"/>
              <a:gd name="connsiteX4133" fmla="*/ 6950015 w 9791815"/>
              <a:gd name="connsiteY4133" fmla="*/ 2401837 h 7698972"/>
              <a:gd name="connsiteX4134" fmla="*/ 6950468 w 9791815"/>
              <a:gd name="connsiteY4134" fmla="*/ 2400004 h 7698972"/>
              <a:gd name="connsiteX4135" fmla="*/ 6949089 w 9791815"/>
              <a:gd name="connsiteY4135" fmla="*/ 2398636 h 7698972"/>
              <a:gd name="connsiteX4136" fmla="*/ 6944973 w 9791815"/>
              <a:gd name="connsiteY4136" fmla="*/ 2397254 h 7698972"/>
              <a:gd name="connsiteX4137" fmla="*/ 6937626 w 9791815"/>
              <a:gd name="connsiteY4137" fmla="*/ 2394970 h 7698972"/>
              <a:gd name="connsiteX4138" fmla="*/ 6930752 w 9791815"/>
              <a:gd name="connsiteY4138" fmla="*/ 2394505 h 7698972"/>
              <a:gd name="connsiteX4139" fmla="*/ 6927089 w 9791815"/>
              <a:gd name="connsiteY4139" fmla="*/ 2394970 h 7698972"/>
              <a:gd name="connsiteX4140" fmla="*/ 6926184 w 9791815"/>
              <a:gd name="connsiteY4140" fmla="*/ 2393138 h 7698972"/>
              <a:gd name="connsiteX4141" fmla="*/ 6927089 w 9791815"/>
              <a:gd name="connsiteY4141" fmla="*/ 2391756 h 7698972"/>
              <a:gd name="connsiteX4142" fmla="*/ 6931678 w 9791815"/>
              <a:gd name="connsiteY4142" fmla="*/ 2391756 h 7698972"/>
              <a:gd name="connsiteX4143" fmla="*/ 6937626 w 9791815"/>
              <a:gd name="connsiteY4143" fmla="*/ 2392673 h 7698972"/>
              <a:gd name="connsiteX4144" fmla="*/ 6943142 w 9791815"/>
              <a:gd name="connsiteY4144" fmla="*/ 2393138 h 7698972"/>
              <a:gd name="connsiteX4145" fmla="*/ 6946352 w 9791815"/>
              <a:gd name="connsiteY4145" fmla="*/ 2393589 h 7698972"/>
              <a:gd name="connsiteX4146" fmla="*/ 6948184 w 9791815"/>
              <a:gd name="connsiteY4146" fmla="*/ 2394505 h 7698972"/>
              <a:gd name="connsiteX4147" fmla="*/ 6947258 w 9791815"/>
              <a:gd name="connsiteY4147" fmla="*/ 2393138 h 7698972"/>
              <a:gd name="connsiteX4148" fmla="*/ 6947258 w 9791815"/>
              <a:gd name="connsiteY4148" fmla="*/ 2392673 h 7698972"/>
              <a:gd name="connsiteX4149" fmla="*/ 6943142 w 9791815"/>
              <a:gd name="connsiteY4149" fmla="*/ 2389472 h 7698972"/>
              <a:gd name="connsiteX4150" fmla="*/ 6935795 w 9791815"/>
              <a:gd name="connsiteY4150" fmla="*/ 2387175 h 7698972"/>
              <a:gd name="connsiteX4151" fmla="*/ 6933963 w 9791815"/>
              <a:gd name="connsiteY4151" fmla="*/ 2385355 h 7698972"/>
              <a:gd name="connsiteX4152" fmla="*/ 6934436 w 9791815"/>
              <a:gd name="connsiteY4152" fmla="*/ 2383522 h 7698972"/>
              <a:gd name="connsiteX4153" fmla="*/ 6937626 w 9791815"/>
              <a:gd name="connsiteY4153" fmla="*/ 2383974 h 7698972"/>
              <a:gd name="connsiteX4154" fmla="*/ 6943594 w 9791815"/>
              <a:gd name="connsiteY4154" fmla="*/ 2387639 h 7698972"/>
              <a:gd name="connsiteX4155" fmla="*/ 6948184 w 9791815"/>
              <a:gd name="connsiteY4155" fmla="*/ 2389924 h 7698972"/>
              <a:gd name="connsiteX4156" fmla="*/ 6949089 w 9791815"/>
              <a:gd name="connsiteY4156" fmla="*/ 2389472 h 7698972"/>
              <a:gd name="connsiteX4157" fmla="*/ 6950468 w 9791815"/>
              <a:gd name="connsiteY4157" fmla="*/ 2375275 h 7698972"/>
              <a:gd name="connsiteX4158" fmla="*/ 6950921 w 9791815"/>
              <a:gd name="connsiteY4158" fmla="*/ 2374810 h 7698972"/>
              <a:gd name="connsiteX4159" fmla="*/ 6951847 w 9791815"/>
              <a:gd name="connsiteY4159" fmla="*/ 2375275 h 7698972"/>
              <a:gd name="connsiteX4160" fmla="*/ 6950921 w 9791815"/>
              <a:gd name="connsiteY4160" fmla="*/ 2389472 h 7698972"/>
              <a:gd name="connsiteX4161" fmla="*/ 6950921 w 9791815"/>
              <a:gd name="connsiteY4161" fmla="*/ 2390840 h 7698972"/>
              <a:gd name="connsiteX4162" fmla="*/ 6951847 w 9791815"/>
              <a:gd name="connsiteY4162" fmla="*/ 2391756 h 7698972"/>
              <a:gd name="connsiteX4163" fmla="*/ 6951847 w 9791815"/>
              <a:gd name="connsiteY4163" fmla="*/ 2391305 h 7698972"/>
              <a:gd name="connsiteX4164" fmla="*/ 6952300 w 9791815"/>
              <a:gd name="connsiteY4164" fmla="*/ 2389924 h 7698972"/>
              <a:gd name="connsiteX4165" fmla="*/ 6954605 w 9791815"/>
              <a:gd name="connsiteY4165" fmla="*/ 2384438 h 7698972"/>
              <a:gd name="connsiteX4166" fmla="*/ 6957795 w 9791815"/>
              <a:gd name="connsiteY4166" fmla="*/ 2378940 h 7698972"/>
              <a:gd name="connsiteX4167" fmla="*/ 6961478 w 9791815"/>
              <a:gd name="connsiteY4167" fmla="*/ 2372977 h 7698972"/>
              <a:gd name="connsiteX4168" fmla="*/ 6963763 w 9791815"/>
              <a:gd name="connsiteY4168" fmla="*/ 2372526 h 7698972"/>
              <a:gd name="connsiteX4169" fmla="*/ 6965142 w 9791815"/>
              <a:gd name="connsiteY4169" fmla="*/ 2372977 h 7698972"/>
              <a:gd name="connsiteX4170" fmla="*/ 6965142 w 9791815"/>
              <a:gd name="connsiteY4170" fmla="*/ 2374359 h 7698972"/>
              <a:gd name="connsiteX4171" fmla="*/ 6962837 w 9791815"/>
              <a:gd name="connsiteY4171" fmla="*/ 2376643 h 7698972"/>
              <a:gd name="connsiteX4172" fmla="*/ 6959647 w 9791815"/>
              <a:gd name="connsiteY4172" fmla="*/ 2380773 h 7698972"/>
              <a:gd name="connsiteX4173" fmla="*/ 6955963 w 9791815"/>
              <a:gd name="connsiteY4173" fmla="*/ 2391756 h 7698972"/>
              <a:gd name="connsiteX4174" fmla="*/ 6955510 w 9791815"/>
              <a:gd name="connsiteY4174" fmla="*/ 2394970 h 7698972"/>
              <a:gd name="connsiteX4175" fmla="*/ 6955963 w 9791815"/>
              <a:gd name="connsiteY4175" fmla="*/ 2396338 h 7698972"/>
              <a:gd name="connsiteX4176" fmla="*/ 6957342 w 9791815"/>
              <a:gd name="connsiteY4176" fmla="*/ 2395422 h 7698972"/>
              <a:gd name="connsiteX4177" fmla="*/ 6961478 w 9791815"/>
              <a:gd name="connsiteY4177" fmla="*/ 2386258 h 7698972"/>
              <a:gd name="connsiteX4178" fmla="*/ 6965142 w 9791815"/>
              <a:gd name="connsiteY4178" fmla="*/ 2382141 h 7698972"/>
              <a:gd name="connsiteX4179" fmla="*/ 6971089 w 9791815"/>
              <a:gd name="connsiteY4179" fmla="*/ 2375275 h 7698972"/>
              <a:gd name="connsiteX4180" fmla="*/ 6976131 w 9791815"/>
              <a:gd name="connsiteY4180" fmla="*/ 2372526 h 7698972"/>
              <a:gd name="connsiteX4181" fmla="*/ 6977963 w 9791815"/>
              <a:gd name="connsiteY4181" fmla="*/ 2372526 h 7698972"/>
              <a:gd name="connsiteX4182" fmla="*/ 6978436 w 9791815"/>
              <a:gd name="connsiteY4182" fmla="*/ 2372977 h 7698972"/>
              <a:gd name="connsiteX4183" fmla="*/ 6977963 w 9791815"/>
              <a:gd name="connsiteY4183" fmla="*/ 2375275 h 7698972"/>
              <a:gd name="connsiteX4184" fmla="*/ 6974753 w 9791815"/>
              <a:gd name="connsiteY4184" fmla="*/ 2377108 h 7698972"/>
              <a:gd name="connsiteX4185" fmla="*/ 6972015 w 9791815"/>
              <a:gd name="connsiteY4185" fmla="*/ 2380308 h 7698972"/>
              <a:gd name="connsiteX4186" fmla="*/ 6966973 w 9791815"/>
              <a:gd name="connsiteY4186" fmla="*/ 2385355 h 7698972"/>
              <a:gd name="connsiteX4187" fmla="*/ 6963310 w 9791815"/>
              <a:gd name="connsiteY4187" fmla="*/ 2390840 h 7698972"/>
              <a:gd name="connsiteX4188" fmla="*/ 6961005 w 9791815"/>
              <a:gd name="connsiteY4188" fmla="*/ 2395422 h 7698972"/>
              <a:gd name="connsiteX4189" fmla="*/ 6959647 w 9791815"/>
              <a:gd name="connsiteY4189" fmla="*/ 2399088 h 7698972"/>
              <a:gd name="connsiteX4190" fmla="*/ 6959647 w 9791815"/>
              <a:gd name="connsiteY4190" fmla="*/ 2400468 h 7698972"/>
              <a:gd name="connsiteX4191" fmla="*/ 6960100 w 9791815"/>
              <a:gd name="connsiteY4191" fmla="*/ 2401837 h 7698972"/>
              <a:gd name="connsiteX4192" fmla="*/ 6961478 w 9791815"/>
              <a:gd name="connsiteY4192" fmla="*/ 2401837 h 7698972"/>
              <a:gd name="connsiteX4193" fmla="*/ 6966521 w 9791815"/>
              <a:gd name="connsiteY4193" fmla="*/ 2394505 h 7698972"/>
              <a:gd name="connsiteX4194" fmla="*/ 6972921 w 9791815"/>
              <a:gd name="connsiteY4194" fmla="*/ 2388091 h 7698972"/>
              <a:gd name="connsiteX4195" fmla="*/ 6982100 w 9791815"/>
              <a:gd name="connsiteY4195" fmla="*/ 2382141 h 7698972"/>
              <a:gd name="connsiteX4196" fmla="*/ 6988521 w 9791815"/>
              <a:gd name="connsiteY4196" fmla="*/ 2379857 h 7698972"/>
              <a:gd name="connsiteX4197" fmla="*/ 6994016 w 9791815"/>
              <a:gd name="connsiteY4197" fmla="*/ 2378940 h 7698972"/>
              <a:gd name="connsiteX4198" fmla="*/ 6995847 w 9791815"/>
              <a:gd name="connsiteY4198" fmla="*/ 2379857 h 7698972"/>
              <a:gd name="connsiteX4199" fmla="*/ 6995847 w 9791815"/>
              <a:gd name="connsiteY4199" fmla="*/ 2382141 h 7698972"/>
              <a:gd name="connsiteX4200" fmla="*/ 6992637 w 9791815"/>
              <a:gd name="connsiteY4200" fmla="*/ 2383522 h 7698972"/>
              <a:gd name="connsiteX4201" fmla="*/ 6986216 w 9791815"/>
              <a:gd name="connsiteY4201" fmla="*/ 2384438 h 7698972"/>
              <a:gd name="connsiteX4202" fmla="*/ 6978436 w 9791815"/>
              <a:gd name="connsiteY4202" fmla="*/ 2388091 h 7698972"/>
              <a:gd name="connsiteX4203" fmla="*/ 6972921 w 9791815"/>
              <a:gd name="connsiteY4203" fmla="*/ 2391756 h 7698972"/>
              <a:gd name="connsiteX4204" fmla="*/ 6968805 w 9791815"/>
              <a:gd name="connsiteY4204" fmla="*/ 2396338 h 7698972"/>
              <a:gd name="connsiteX4205" fmla="*/ 6963310 w 9791815"/>
              <a:gd name="connsiteY4205" fmla="*/ 2403669 h 7698972"/>
              <a:gd name="connsiteX4206" fmla="*/ 6961931 w 9791815"/>
              <a:gd name="connsiteY4206" fmla="*/ 2405967 h 7698972"/>
              <a:gd name="connsiteX4207" fmla="*/ 6962837 w 9791815"/>
              <a:gd name="connsiteY4207" fmla="*/ 2407335 h 7698972"/>
              <a:gd name="connsiteX4208" fmla="*/ 6963763 w 9791815"/>
              <a:gd name="connsiteY4208" fmla="*/ 2407335 h 7698972"/>
              <a:gd name="connsiteX4209" fmla="*/ 6970637 w 9791815"/>
              <a:gd name="connsiteY4209" fmla="*/ 2400468 h 7698972"/>
              <a:gd name="connsiteX4210" fmla="*/ 6978436 w 9791815"/>
              <a:gd name="connsiteY4210" fmla="*/ 2394505 h 7698972"/>
              <a:gd name="connsiteX4211" fmla="*/ 6986689 w 9791815"/>
              <a:gd name="connsiteY4211" fmla="*/ 2390840 h 7698972"/>
              <a:gd name="connsiteX4212" fmla="*/ 6996300 w 9791815"/>
              <a:gd name="connsiteY4212" fmla="*/ 2389007 h 7698972"/>
              <a:gd name="connsiteX4213" fmla="*/ 7001815 w 9791815"/>
              <a:gd name="connsiteY4213" fmla="*/ 2388091 h 7698972"/>
              <a:gd name="connsiteX4214" fmla="*/ 7005005 w 9791815"/>
              <a:gd name="connsiteY4214" fmla="*/ 2388091 h 7698972"/>
              <a:gd name="connsiteX4215" fmla="*/ 7005479 w 9791815"/>
              <a:gd name="connsiteY4215" fmla="*/ 2389472 h 7698972"/>
              <a:gd name="connsiteX4216" fmla="*/ 7005479 w 9791815"/>
              <a:gd name="connsiteY4216" fmla="*/ 2390840 h 7698972"/>
              <a:gd name="connsiteX4217" fmla="*/ 7005005 w 9791815"/>
              <a:gd name="connsiteY4217" fmla="*/ 2392673 h 7698972"/>
              <a:gd name="connsiteX4218" fmla="*/ 7002721 w 9791815"/>
              <a:gd name="connsiteY4218" fmla="*/ 2391756 h 7698972"/>
              <a:gd name="connsiteX4219" fmla="*/ 6995394 w 9791815"/>
              <a:gd name="connsiteY4219" fmla="*/ 2392673 h 7698972"/>
              <a:gd name="connsiteX4220" fmla="*/ 6988973 w 9791815"/>
              <a:gd name="connsiteY4220" fmla="*/ 2393138 h 7698972"/>
              <a:gd name="connsiteX4221" fmla="*/ 6980268 w 9791815"/>
              <a:gd name="connsiteY4221" fmla="*/ 2396803 h 7698972"/>
              <a:gd name="connsiteX4222" fmla="*/ 6972015 w 9791815"/>
              <a:gd name="connsiteY4222" fmla="*/ 2402753 h 7698972"/>
              <a:gd name="connsiteX4223" fmla="*/ 6965142 w 9791815"/>
              <a:gd name="connsiteY4223" fmla="*/ 2409167 h 7698972"/>
              <a:gd name="connsiteX4224" fmla="*/ 6964689 w 9791815"/>
              <a:gd name="connsiteY4224" fmla="*/ 2411000 h 7698972"/>
              <a:gd name="connsiteX4225" fmla="*/ 6965142 w 9791815"/>
              <a:gd name="connsiteY4225" fmla="*/ 2411917 h 7698972"/>
              <a:gd name="connsiteX4226" fmla="*/ 6966973 w 9791815"/>
              <a:gd name="connsiteY4226" fmla="*/ 2411917 h 7698972"/>
              <a:gd name="connsiteX4227" fmla="*/ 6974300 w 9791815"/>
              <a:gd name="connsiteY4227" fmla="*/ 2405967 h 7698972"/>
              <a:gd name="connsiteX4228" fmla="*/ 6981647 w 9791815"/>
              <a:gd name="connsiteY4228" fmla="*/ 2402753 h 7698972"/>
              <a:gd name="connsiteX4229" fmla="*/ 6986689 w 9791815"/>
              <a:gd name="connsiteY4229" fmla="*/ 2401837 h 7698972"/>
              <a:gd name="connsiteX4230" fmla="*/ 6995394 w 9791815"/>
              <a:gd name="connsiteY4230" fmla="*/ 2400920 h 7698972"/>
              <a:gd name="connsiteX4231" fmla="*/ 7003647 w 9791815"/>
              <a:gd name="connsiteY4231" fmla="*/ 2400920 h 7698972"/>
              <a:gd name="connsiteX4232" fmla="*/ 7010047 w 9791815"/>
              <a:gd name="connsiteY4232" fmla="*/ 2402753 h 7698972"/>
              <a:gd name="connsiteX4233" fmla="*/ 7011900 w 9791815"/>
              <a:gd name="connsiteY4233" fmla="*/ 2403669 h 7698972"/>
              <a:gd name="connsiteX4234" fmla="*/ 7012352 w 9791815"/>
              <a:gd name="connsiteY4234" fmla="*/ 2405502 h 7698972"/>
              <a:gd name="connsiteX4235" fmla="*/ 7011900 w 9791815"/>
              <a:gd name="connsiteY4235" fmla="*/ 2406418 h 7698972"/>
              <a:gd name="connsiteX4236" fmla="*/ 7010521 w 9791815"/>
              <a:gd name="connsiteY4236" fmla="*/ 2406418 h 7698972"/>
              <a:gd name="connsiteX4237" fmla="*/ 7006858 w 9791815"/>
              <a:gd name="connsiteY4237" fmla="*/ 2405967 h 7698972"/>
              <a:gd name="connsiteX4238" fmla="*/ 7002721 w 9791815"/>
              <a:gd name="connsiteY4238" fmla="*/ 2405502 h 7698972"/>
              <a:gd name="connsiteX4239" fmla="*/ 6995394 w 9791815"/>
              <a:gd name="connsiteY4239" fmla="*/ 2403669 h 7698972"/>
              <a:gd name="connsiteX4240" fmla="*/ 6986689 w 9791815"/>
              <a:gd name="connsiteY4240" fmla="*/ 2404134 h 7698972"/>
              <a:gd name="connsiteX4241" fmla="*/ 6981647 w 9791815"/>
              <a:gd name="connsiteY4241" fmla="*/ 2405967 h 7698972"/>
              <a:gd name="connsiteX4242" fmla="*/ 6974753 w 9791815"/>
              <a:gd name="connsiteY4242" fmla="*/ 2409167 h 7698972"/>
              <a:gd name="connsiteX4243" fmla="*/ 6968352 w 9791815"/>
              <a:gd name="connsiteY4243" fmla="*/ 2413298 h 7698972"/>
              <a:gd name="connsiteX4244" fmla="*/ 6967426 w 9791815"/>
              <a:gd name="connsiteY4244" fmla="*/ 2414666 h 7698972"/>
              <a:gd name="connsiteX4245" fmla="*/ 6968352 w 9791815"/>
              <a:gd name="connsiteY4245" fmla="*/ 2415582 h 7698972"/>
              <a:gd name="connsiteX4246" fmla="*/ 6969258 w 9791815"/>
              <a:gd name="connsiteY4246" fmla="*/ 2415582 h 7698972"/>
              <a:gd name="connsiteX4247" fmla="*/ 6974300 w 9791815"/>
              <a:gd name="connsiteY4247" fmla="*/ 2413749 h 7698972"/>
              <a:gd name="connsiteX4248" fmla="*/ 6981647 w 9791815"/>
              <a:gd name="connsiteY4248" fmla="*/ 2411465 h 7698972"/>
              <a:gd name="connsiteX4249" fmla="*/ 6988047 w 9791815"/>
              <a:gd name="connsiteY4249" fmla="*/ 2410084 h 7698972"/>
              <a:gd name="connsiteX4250" fmla="*/ 6993563 w 9791815"/>
              <a:gd name="connsiteY4250" fmla="*/ 2410084 h 7698972"/>
              <a:gd name="connsiteX4251" fmla="*/ 7001815 w 9791815"/>
              <a:gd name="connsiteY4251" fmla="*/ 2410084 h 7698972"/>
              <a:gd name="connsiteX4252" fmla="*/ 7006858 w 9791815"/>
              <a:gd name="connsiteY4252" fmla="*/ 2411465 h 7698972"/>
              <a:gd name="connsiteX4253" fmla="*/ 7010047 w 9791815"/>
              <a:gd name="connsiteY4253" fmla="*/ 2412833 h 7698972"/>
              <a:gd name="connsiteX4254" fmla="*/ 7011900 w 9791815"/>
              <a:gd name="connsiteY4254" fmla="*/ 2414666 h 7698972"/>
              <a:gd name="connsiteX4255" fmla="*/ 7012352 w 9791815"/>
              <a:gd name="connsiteY4255" fmla="*/ 2415130 h 7698972"/>
              <a:gd name="connsiteX4256" fmla="*/ 7011900 w 9791815"/>
              <a:gd name="connsiteY4256" fmla="*/ 2416963 h 7698972"/>
              <a:gd name="connsiteX4257" fmla="*/ 7010521 w 9791815"/>
              <a:gd name="connsiteY4257" fmla="*/ 2416963 h 7698972"/>
              <a:gd name="connsiteX4258" fmla="*/ 7005005 w 9791815"/>
              <a:gd name="connsiteY4258" fmla="*/ 2415582 h 7698972"/>
              <a:gd name="connsiteX4259" fmla="*/ 6996300 w 9791815"/>
              <a:gd name="connsiteY4259" fmla="*/ 2413298 h 7698972"/>
              <a:gd name="connsiteX4260" fmla="*/ 6991731 w 9791815"/>
              <a:gd name="connsiteY4260" fmla="*/ 2412833 h 7698972"/>
              <a:gd name="connsiteX4261" fmla="*/ 6988047 w 9791815"/>
              <a:gd name="connsiteY4261" fmla="*/ 2412833 h 7698972"/>
              <a:gd name="connsiteX4262" fmla="*/ 6981174 w 9791815"/>
              <a:gd name="connsiteY4262" fmla="*/ 2413749 h 7698972"/>
              <a:gd name="connsiteX4263" fmla="*/ 6974300 w 9791815"/>
              <a:gd name="connsiteY4263" fmla="*/ 2416498 h 7698972"/>
              <a:gd name="connsiteX4264" fmla="*/ 6970637 w 9791815"/>
              <a:gd name="connsiteY4264" fmla="*/ 2418331 h 7698972"/>
              <a:gd name="connsiteX4265" fmla="*/ 6969258 w 9791815"/>
              <a:gd name="connsiteY4265" fmla="*/ 2418783 h 7698972"/>
              <a:gd name="connsiteX4266" fmla="*/ 6970637 w 9791815"/>
              <a:gd name="connsiteY4266" fmla="*/ 2420164 h 7698972"/>
              <a:gd name="connsiteX4267" fmla="*/ 6972921 w 9791815"/>
              <a:gd name="connsiteY4267" fmla="*/ 2420164 h 7698972"/>
              <a:gd name="connsiteX4268" fmla="*/ 6978436 w 9791815"/>
              <a:gd name="connsiteY4268" fmla="*/ 2418783 h 7698972"/>
              <a:gd name="connsiteX4269" fmla="*/ 6988973 w 9791815"/>
              <a:gd name="connsiteY4269" fmla="*/ 2418783 h 7698972"/>
              <a:gd name="connsiteX4270" fmla="*/ 6997226 w 9791815"/>
              <a:gd name="connsiteY4270" fmla="*/ 2419247 h 7698972"/>
              <a:gd name="connsiteX4271" fmla="*/ 7001815 w 9791815"/>
              <a:gd name="connsiteY4271" fmla="*/ 2421081 h 7698972"/>
              <a:gd name="connsiteX4272" fmla="*/ 7009142 w 9791815"/>
              <a:gd name="connsiteY4272" fmla="*/ 2424746 h 7698972"/>
              <a:gd name="connsiteX4273" fmla="*/ 7010047 w 9791815"/>
              <a:gd name="connsiteY4273" fmla="*/ 2426114 h 7698972"/>
              <a:gd name="connsiteX4274" fmla="*/ 7010047 w 9791815"/>
              <a:gd name="connsiteY4274" fmla="*/ 2427946 h 7698972"/>
              <a:gd name="connsiteX4275" fmla="*/ 7008689 w 9791815"/>
              <a:gd name="connsiteY4275" fmla="*/ 2428411 h 7698972"/>
              <a:gd name="connsiteX4276" fmla="*/ 7006384 w 9791815"/>
              <a:gd name="connsiteY4276" fmla="*/ 2428411 h 7698972"/>
              <a:gd name="connsiteX4277" fmla="*/ 7000889 w 9791815"/>
              <a:gd name="connsiteY4277" fmla="*/ 2424746 h 7698972"/>
              <a:gd name="connsiteX4278" fmla="*/ 6995847 w 9791815"/>
              <a:gd name="connsiteY4278" fmla="*/ 2422913 h 7698972"/>
              <a:gd name="connsiteX4279" fmla="*/ 6988973 w 9791815"/>
              <a:gd name="connsiteY4279" fmla="*/ 2421997 h 7698972"/>
              <a:gd name="connsiteX4280" fmla="*/ 6977963 w 9791815"/>
              <a:gd name="connsiteY4280" fmla="*/ 2421997 h 7698972"/>
              <a:gd name="connsiteX4281" fmla="*/ 6973847 w 9791815"/>
              <a:gd name="connsiteY4281" fmla="*/ 2421997 h 7698972"/>
              <a:gd name="connsiteX4282" fmla="*/ 6972015 w 9791815"/>
              <a:gd name="connsiteY4282" fmla="*/ 2423830 h 7698972"/>
              <a:gd name="connsiteX4283" fmla="*/ 6972015 w 9791815"/>
              <a:gd name="connsiteY4283" fmla="*/ 2424281 h 7698972"/>
              <a:gd name="connsiteX4284" fmla="*/ 6974300 w 9791815"/>
              <a:gd name="connsiteY4284" fmla="*/ 2424746 h 7698972"/>
              <a:gd name="connsiteX4285" fmla="*/ 6979795 w 9791815"/>
              <a:gd name="connsiteY4285" fmla="*/ 2424746 h 7698972"/>
              <a:gd name="connsiteX4286" fmla="*/ 6983479 w 9791815"/>
              <a:gd name="connsiteY4286" fmla="*/ 2424746 h 7698972"/>
              <a:gd name="connsiteX4287" fmla="*/ 6988973 w 9791815"/>
              <a:gd name="connsiteY4287" fmla="*/ 2426579 h 7698972"/>
              <a:gd name="connsiteX4288" fmla="*/ 6996300 w 9791815"/>
              <a:gd name="connsiteY4288" fmla="*/ 2429779 h 7698972"/>
              <a:gd name="connsiteX4289" fmla="*/ 7001815 w 9791815"/>
              <a:gd name="connsiteY4289" fmla="*/ 2432993 h 7698972"/>
              <a:gd name="connsiteX4290" fmla="*/ 7004553 w 9791815"/>
              <a:gd name="connsiteY4290" fmla="*/ 2436659 h 7698972"/>
              <a:gd name="connsiteX4291" fmla="*/ 7005005 w 9791815"/>
              <a:gd name="connsiteY4291" fmla="*/ 2438492 h 7698972"/>
              <a:gd name="connsiteX4292" fmla="*/ 7004553 w 9791815"/>
              <a:gd name="connsiteY4292" fmla="*/ 2438943 h 7698972"/>
              <a:gd name="connsiteX4293" fmla="*/ 7002721 w 9791815"/>
              <a:gd name="connsiteY4293" fmla="*/ 2439408 h 7698972"/>
              <a:gd name="connsiteX4294" fmla="*/ 7000889 w 9791815"/>
              <a:gd name="connsiteY4294" fmla="*/ 2438492 h 7698972"/>
              <a:gd name="connsiteX4295" fmla="*/ 6995394 w 9791815"/>
              <a:gd name="connsiteY4295" fmla="*/ 2433445 h 7698972"/>
              <a:gd name="connsiteX4296" fmla="*/ 6988973 w 9791815"/>
              <a:gd name="connsiteY4296" fmla="*/ 2429779 h 7698972"/>
              <a:gd name="connsiteX4297" fmla="*/ 6985310 w 9791815"/>
              <a:gd name="connsiteY4297" fmla="*/ 2427946 h 7698972"/>
              <a:gd name="connsiteX4298" fmla="*/ 6980268 w 9791815"/>
              <a:gd name="connsiteY4298" fmla="*/ 2427495 h 7698972"/>
              <a:gd name="connsiteX4299" fmla="*/ 6974753 w 9791815"/>
              <a:gd name="connsiteY4299" fmla="*/ 2427495 h 7698972"/>
              <a:gd name="connsiteX4300" fmla="*/ 6972468 w 9791815"/>
              <a:gd name="connsiteY4300" fmla="*/ 2427495 h 7698972"/>
              <a:gd name="connsiteX4301" fmla="*/ 6971089 w 9791815"/>
              <a:gd name="connsiteY4301" fmla="*/ 2428411 h 7698972"/>
              <a:gd name="connsiteX4302" fmla="*/ 6970637 w 9791815"/>
              <a:gd name="connsiteY4302" fmla="*/ 2429328 h 7698972"/>
              <a:gd name="connsiteX4303" fmla="*/ 6971089 w 9791815"/>
              <a:gd name="connsiteY4303" fmla="*/ 2431612 h 7698972"/>
              <a:gd name="connsiteX4304" fmla="*/ 6972468 w 9791815"/>
              <a:gd name="connsiteY4304" fmla="*/ 2431612 h 7698972"/>
              <a:gd name="connsiteX4305" fmla="*/ 6974753 w 9791815"/>
              <a:gd name="connsiteY4305" fmla="*/ 2430244 h 7698972"/>
              <a:gd name="connsiteX4306" fmla="*/ 6976131 w 9791815"/>
              <a:gd name="connsiteY4306" fmla="*/ 2430244 h 7698972"/>
              <a:gd name="connsiteX4307" fmla="*/ 6979795 w 9791815"/>
              <a:gd name="connsiteY4307" fmla="*/ 2436659 h 7698972"/>
              <a:gd name="connsiteX4308" fmla="*/ 6996300 w 9791815"/>
              <a:gd name="connsiteY4308" fmla="*/ 2467802 h 7698972"/>
              <a:gd name="connsiteX4309" fmla="*/ 6997679 w 9791815"/>
              <a:gd name="connsiteY4309" fmla="*/ 2468718 h 7698972"/>
              <a:gd name="connsiteX4310" fmla="*/ 6999963 w 9791815"/>
              <a:gd name="connsiteY4310" fmla="*/ 2470100 h 7698972"/>
              <a:gd name="connsiteX4311" fmla="*/ 7000889 w 9791815"/>
              <a:gd name="connsiteY4311" fmla="*/ 2471468 h 7698972"/>
              <a:gd name="connsiteX4312" fmla="*/ 6999963 w 9791815"/>
              <a:gd name="connsiteY4312" fmla="*/ 2471932 h 7698972"/>
              <a:gd name="connsiteX4313" fmla="*/ 6997226 w 9791815"/>
              <a:gd name="connsiteY4313" fmla="*/ 2475133 h 7698972"/>
              <a:gd name="connsiteX4314" fmla="*/ 6996300 w 9791815"/>
              <a:gd name="connsiteY4314" fmla="*/ 2475598 h 7698972"/>
              <a:gd name="connsiteX4315" fmla="*/ 6997226 w 9791815"/>
              <a:gd name="connsiteY4315" fmla="*/ 2476050 h 7698972"/>
              <a:gd name="connsiteX4316" fmla="*/ 6999058 w 9791815"/>
              <a:gd name="connsiteY4316" fmla="*/ 2477882 h 7698972"/>
              <a:gd name="connsiteX4317" fmla="*/ 7001342 w 9791815"/>
              <a:gd name="connsiteY4317" fmla="*/ 2476966 h 7698972"/>
              <a:gd name="connsiteX4318" fmla="*/ 7003647 w 9791815"/>
              <a:gd name="connsiteY4318" fmla="*/ 2475598 h 7698972"/>
              <a:gd name="connsiteX4319" fmla="*/ 7010047 w 9791815"/>
              <a:gd name="connsiteY4319" fmla="*/ 2471932 h 7698972"/>
              <a:gd name="connsiteX4320" fmla="*/ 7013731 w 9791815"/>
              <a:gd name="connsiteY4320" fmla="*/ 2469635 h 7698972"/>
              <a:gd name="connsiteX4321" fmla="*/ 7014184 w 9791815"/>
              <a:gd name="connsiteY4321" fmla="*/ 2466886 h 7698972"/>
              <a:gd name="connsiteX4322" fmla="*/ 7013731 w 9791815"/>
              <a:gd name="connsiteY4322" fmla="*/ 2466434 h 7698972"/>
              <a:gd name="connsiteX4323" fmla="*/ 7012805 w 9791815"/>
              <a:gd name="connsiteY4323" fmla="*/ 2460936 h 7698972"/>
              <a:gd name="connsiteX4324" fmla="*/ 7013731 w 9791815"/>
              <a:gd name="connsiteY4324" fmla="*/ 2453140 h 7698972"/>
              <a:gd name="connsiteX4325" fmla="*/ 7014184 w 9791815"/>
              <a:gd name="connsiteY4325" fmla="*/ 2450391 h 7698972"/>
              <a:gd name="connsiteX4326" fmla="*/ 7015563 w 9791815"/>
              <a:gd name="connsiteY4326" fmla="*/ 2449939 h 7698972"/>
              <a:gd name="connsiteX4327" fmla="*/ 7016468 w 9791815"/>
              <a:gd name="connsiteY4327" fmla="*/ 2449475 h 7698972"/>
              <a:gd name="connsiteX4328" fmla="*/ 7021058 w 9791815"/>
              <a:gd name="connsiteY4328" fmla="*/ 2442157 h 7698972"/>
              <a:gd name="connsiteX4329" fmla="*/ 7017395 w 9791815"/>
              <a:gd name="connsiteY4329" fmla="*/ 2438943 h 7698972"/>
              <a:gd name="connsiteX4330" fmla="*/ 7017847 w 9791815"/>
              <a:gd name="connsiteY4330" fmla="*/ 2438492 h 7698972"/>
              <a:gd name="connsiteX4331" fmla="*/ 7019679 w 9791815"/>
              <a:gd name="connsiteY4331" fmla="*/ 2438943 h 7698972"/>
              <a:gd name="connsiteX4332" fmla="*/ 7022889 w 9791815"/>
              <a:gd name="connsiteY4332" fmla="*/ 2432077 h 7698972"/>
              <a:gd name="connsiteX4333" fmla="*/ 7025647 w 9791815"/>
              <a:gd name="connsiteY4333" fmla="*/ 2424746 h 7698972"/>
              <a:gd name="connsiteX4334" fmla="*/ 7028384 w 9791815"/>
              <a:gd name="connsiteY4334" fmla="*/ 2416498 h 7698972"/>
              <a:gd name="connsiteX4335" fmla="*/ 7028858 w 9791815"/>
              <a:gd name="connsiteY4335" fmla="*/ 2407800 h 7698972"/>
              <a:gd name="connsiteX4336" fmla="*/ 7028384 w 9791815"/>
              <a:gd name="connsiteY4336" fmla="*/ 2398171 h 7698972"/>
              <a:gd name="connsiteX4337" fmla="*/ 7025647 w 9791815"/>
              <a:gd name="connsiteY4337" fmla="*/ 2392673 h 7698972"/>
              <a:gd name="connsiteX4338" fmla="*/ 7023342 w 9791815"/>
              <a:gd name="connsiteY4338" fmla="*/ 2388091 h 7698972"/>
              <a:gd name="connsiteX4339" fmla="*/ 7023342 w 9791815"/>
              <a:gd name="connsiteY4339" fmla="*/ 2387175 h 7698972"/>
              <a:gd name="connsiteX4340" fmla="*/ 7025647 w 9791815"/>
              <a:gd name="connsiteY4340" fmla="*/ 2385806 h 7698972"/>
              <a:gd name="connsiteX4341" fmla="*/ 7022889 w 9791815"/>
              <a:gd name="connsiteY4341" fmla="*/ 2380773 h 7698972"/>
              <a:gd name="connsiteX4342" fmla="*/ 7020132 w 9791815"/>
              <a:gd name="connsiteY4342" fmla="*/ 2382606 h 7698972"/>
              <a:gd name="connsiteX4343" fmla="*/ 7020132 w 9791815"/>
              <a:gd name="connsiteY4343" fmla="*/ 2380308 h 7698972"/>
              <a:gd name="connsiteX4344" fmla="*/ 7014637 w 9791815"/>
              <a:gd name="connsiteY4344" fmla="*/ 2375275 h 7698972"/>
              <a:gd name="connsiteX4345" fmla="*/ 7009142 w 9791815"/>
              <a:gd name="connsiteY4345" fmla="*/ 2369312 h 7698972"/>
              <a:gd name="connsiteX4346" fmla="*/ 7003647 w 9791815"/>
              <a:gd name="connsiteY4346" fmla="*/ 2367027 h 7698972"/>
              <a:gd name="connsiteX4347" fmla="*/ 6999510 w 9791815"/>
              <a:gd name="connsiteY4347" fmla="*/ 2363813 h 7698972"/>
              <a:gd name="connsiteX4348" fmla="*/ 6992637 w 9791815"/>
              <a:gd name="connsiteY4348" fmla="*/ 2361981 h 7698972"/>
              <a:gd name="connsiteX4349" fmla="*/ 6986216 w 9791815"/>
              <a:gd name="connsiteY4349" fmla="*/ 2359696 h 7698972"/>
              <a:gd name="connsiteX4350" fmla="*/ 6979342 w 9791815"/>
              <a:gd name="connsiteY4350" fmla="*/ 2359696 h 7698972"/>
              <a:gd name="connsiteX4351" fmla="*/ 6965594 w 9791815"/>
              <a:gd name="connsiteY4351" fmla="*/ 2359696 h 7698972"/>
              <a:gd name="connsiteX4352" fmla="*/ 6965594 w 9791815"/>
              <a:gd name="connsiteY4352" fmla="*/ 2360613 h 7698972"/>
              <a:gd name="connsiteX4353" fmla="*/ 6964689 w 9791815"/>
              <a:gd name="connsiteY4353" fmla="*/ 2360613 h 7698972"/>
              <a:gd name="connsiteX4354" fmla="*/ 6966521 w 9791815"/>
              <a:gd name="connsiteY4354" fmla="*/ 2352366 h 7698972"/>
              <a:gd name="connsiteX4355" fmla="*/ 6977510 w 9791815"/>
              <a:gd name="connsiteY4355" fmla="*/ 2351449 h 7698972"/>
              <a:gd name="connsiteX4356" fmla="*/ 6988047 w 9791815"/>
              <a:gd name="connsiteY4356" fmla="*/ 2352830 h 7698972"/>
              <a:gd name="connsiteX4357" fmla="*/ 6996300 w 9791815"/>
              <a:gd name="connsiteY4357" fmla="*/ 2355115 h 7698972"/>
              <a:gd name="connsiteX4358" fmla="*/ 7006858 w 9791815"/>
              <a:gd name="connsiteY4358" fmla="*/ 2359696 h 7698972"/>
              <a:gd name="connsiteX4359" fmla="*/ 7012352 w 9791815"/>
              <a:gd name="connsiteY4359" fmla="*/ 2363362 h 7698972"/>
              <a:gd name="connsiteX4360" fmla="*/ 7021963 w 9791815"/>
              <a:gd name="connsiteY4360" fmla="*/ 2371610 h 7698972"/>
              <a:gd name="connsiteX4361" fmla="*/ 7027005 w 9791815"/>
              <a:gd name="connsiteY4361" fmla="*/ 2376643 h 7698972"/>
              <a:gd name="connsiteX4362" fmla="*/ 7027005 w 9791815"/>
              <a:gd name="connsiteY4362" fmla="*/ 2378024 h 7698972"/>
              <a:gd name="connsiteX4363" fmla="*/ 7025174 w 9791815"/>
              <a:gd name="connsiteY4363" fmla="*/ 2378940 h 7698972"/>
              <a:gd name="connsiteX4364" fmla="*/ 7028384 w 9791815"/>
              <a:gd name="connsiteY4364" fmla="*/ 2383974 h 7698972"/>
              <a:gd name="connsiteX4365" fmla="*/ 7033900 w 9791815"/>
              <a:gd name="connsiteY4365" fmla="*/ 2380773 h 7698972"/>
              <a:gd name="connsiteX4366" fmla="*/ 7034805 w 9791815"/>
              <a:gd name="connsiteY4366" fmla="*/ 2380773 h 7698972"/>
              <a:gd name="connsiteX4367" fmla="*/ 7043058 w 9791815"/>
              <a:gd name="connsiteY4367" fmla="*/ 2386258 h 7698972"/>
              <a:gd name="connsiteX4368" fmla="*/ 7046721 w 9791815"/>
              <a:gd name="connsiteY4368" fmla="*/ 2389472 h 7698972"/>
              <a:gd name="connsiteX4369" fmla="*/ 7051311 w 9791815"/>
              <a:gd name="connsiteY4369" fmla="*/ 2392673 h 7698972"/>
              <a:gd name="connsiteX4370" fmla="*/ 7051311 w 9791815"/>
              <a:gd name="connsiteY4370" fmla="*/ 2393589 h 7698972"/>
              <a:gd name="connsiteX4371" fmla="*/ 7050384 w 9791815"/>
              <a:gd name="connsiteY4371" fmla="*/ 2393138 h 7698972"/>
              <a:gd name="connsiteX4372" fmla="*/ 7046721 w 9791815"/>
              <a:gd name="connsiteY4372" fmla="*/ 2389924 h 7698972"/>
              <a:gd name="connsiteX4373" fmla="*/ 7042132 w 9791815"/>
              <a:gd name="connsiteY4373" fmla="*/ 2387175 h 7698972"/>
              <a:gd name="connsiteX4374" fmla="*/ 7034805 w 9791815"/>
              <a:gd name="connsiteY4374" fmla="*/ 2381689 h 7698972"/>
              <a:gd name="connsiteX4375" fmla="*/ 7033900 w 9791815"/>
              <a:gd name="connsiteY4375" fmla="*/ 2381689 h 7698972"/>
              <a:gd name="connsiteX4376" fmla="*/ 7030689 w 9791815"/>
              <a:gd name="connsiteY4376" fmla="*/ 2383974 h 7698972"/>
              <a:gd name="connsiteX4377" fmla="*/ 7032521 w 9791815"/>
              <a:gd name="connsiteY4377" fmla="*/ 2388091 h 7698972"/>
              <a:gd name="connsiteX4378" fmla="*/ 7034353 w 9791815"/>
              <a:gd name="connsiteY4378" fmla="*/ 2393138 h 7698972"/>
              <a:gd name="connsiteX4379" fmla="*/ 7036184 w 9791815"/>
              <a:gd name="connsiteY4379" fmla="*/ 2401837 h 7698972"/>
              <a:gd name="connsiteX4380" fmla="*/ 7036184 w 9791815"/>
              <a:gd name="connsiteY4380" fmla="*/ 2409632 h 7698972"/>
              <a:gd name="connsiteX4381" fmla="*/ 7036184 w 9791815"/>
              <a:gd name="connsiteY4381" fmla="*/ 2415582 h 7698972"/>
              <a:gd name="connsiteX4382" fmla="*/ 7034805 w 9791815"/>
              <a:gd name="connsiteY4382" fmla="*/ 2422448 h 7698972"/>
              <a:gd name="connsiteX4383" fmla="*/ 7034353 w 9791815"/>
              <a:gd name="connsiteY4383" fmla="*/ 2425662 h 7698972"/>
              <a:gd name="connsiteX4384" fmla="*/ 7038016 w 9791815"/>
              <a:gd name="connsiteY4384" fmla="*/ 2427495 h 7698972"/>
              <a:gd name="connsiteX4385" fmla="*/ 7038469 w 9791815"/>
              <a:gd name="connsiteY4385" fmla="*/ 2426579 h 7698972"/>
              <a:gd name="connsiteX4386" fmla="*/ 7039847 w 9791815"/>
              <a:gd name="connsiteY4386" fmla="*/ 2421997 h 7698972"/>
              <a:gd name="connsiteX4387" fmla="*/ 7040300 w 9791815"/>
              <a:gd name="connsiteY4387" fmla="*/ 2415582 h 7698972"/>
              <a:gd name="connsiteX4388" fmla="*/ 7041226 w 9791815"/>
              <a:gd name="connsiteY4388" fmla="*/ 2407335 h 7698972"/>
              <a:gd name="connsiteX4389" fmla="*/ 7040300 w 9791815"/>
              <a:gd name="connsiteY4389" fmla="*/ 2395422 h 7698972"/>
              <a:gd name="connsiteX4390" fmla="*/ 7038469 w 9791815"/>
              <a:gd name="connsiteY4390" fmla="*/ 2394970 h 7698972"/>
              <a:gd name="connsiteX4391" fmla="*/ 7038469 w 9791815"/>
              <a:gd name="connsiteY4391" fmla="*/ 2394505 h 7698972"/>
              <a:gd name="connsiteX4392" fmla="*/ 7040300 w 9791815"/>
              <a:gd name="connsiteY4392" fmla="*/ 2392673 h 7698972"/>
              <a:gd name="connsiteX4393" fmla="*/ 7041679 w 9791815"/>
              <a:gd name="connsiteY4393" fmla="*/ 2392673 h 7698972"/>
              <a:gd name="connsiteX4394" fmla="*/ 7041679 w 9791815"/>
              <a:gd name="connsiteY4394" fmla="*/ 2393589 h 7698972"/>
              <a:gd name="connsiteX4395" fmla="*/ 7041226 w 9791815"/>
              <a:gd name="connsiteY4395" fmla="*/ 2394505 h 7698972"/>
              <a:gd name="connsiteX4396" fmla="*/ 7041226 w 9791815"/>
              <a:gd name="connsiteY4396" fmla="*/ 2395422 h 7698972"/>
              <a:gd name="connsiteX4397" fmla="*/ 7041679 w 9791815"/>
              <a:gd name="connsiteY4397" fmla="*/ 2407800 h 7698972"/>
              <a:gd name="connsiteX4398" fmla="*/ 7041679 w 9791815"/>
              <a:gd name="connsiteY4398" fmla="*/ 2416498 h 7698972"/>
              <a:gd name="connsiteX4399" fmla="*/ 7040300 w 9791815"/>
              <a:gd name="connsiteY4399" fmla="*/ 2421997 h 7698972"/>
              <a:gd name="connsiteX4400" fmla="*/ 7038469 w 9791815"/>
              <a:gd name="connsiteY4400" fmla="*/ 2429328 h 7698972"/>
              <a:gd name="connsiteX4401" fmla="*/ 7033900 w 9791815"/>
              <a:gd name="connsiteY4401" fmla="*/ 2441240 h 7698972"/>
              <a:gd name="connsiteX4402" fmla="*/ 7033900 w 9791815"/>
              <a:gd name="connsiteY4402" fmla="*/ 2442157 h 7698972"/>
              <a:gd name="connsiteX4403" fmla="*/ 7033900 w 9791815"/>
              <a:gd name="connsiteY4403" fmla="*/ 2442609 h 7698972"/>
              <a:gd name="connsiteX4404" fmla="*/ 7031142 w 9791815"/>
              <a:gd name="connsiteY4404" fmla="*/ 2443073 h 7698972"/>
              <a:gd name="connsiteX4405" fmla="*/ 7031142 w 9791815"/>
              <a:gd name="connsiteY4405" fmla="*/ 2442157 h 7698972"/>
              <a:gd name="connsiteX4406" fmla="*/ 7032048 w 9791815"/>
              <a:gd name="connsiteY4406" fmla="*/ 2442157 h 7698972"/>
              <a:gd name="connsiteX4407" fmla="*/ 7032974 w 9791815"/>
              <a:gd name="connsiteY4407" fmla="*/ 2441240 h 7698972"/>
              <a:gd name="connsiteX4408" fmla="*/ 7038016 w 9791815"/>
              <a:gd name="connsiteY4408" fmla="*/ 2430244 h 7698972"/>
              <a:gd name="connsiteX4409" fmla="*/ 7037563 w 9791815"/>
              <a:gd name="connsiteY4409" fmla="*/ 2429779 h 7698972"/>
              <a:gd name="connsiteX4410" fmla="*/ 7034353 w 9791815"/>
              <a:gd name="connsiteY4410" fmla="*/ 2428411 h 7698972"/>
              <a:gd name="connsiteX4411" fmla="*/ 7032974 w 9791815"/>
              <a:gd name="connsiteY4411" fmla="*/ 2428411 h 7698972"/>
              <a:gd name="connsiteX4412" fmla="*/ 7030689 w 9791815"/>
              <a:gd name="connsiteY4412" fmla="*/ 2434826 h 7698972"/>
              <a:gd name="connsiteX4413" fmla="*/ 7026553 w 9791815"/>
              <a:gd name="connsiteY4413" fmla="*/ 2443073 h 7698972"/>
              <a:gd name="connsiteX4414" fmla="*/ 7023816 w 9791815"/>
              <a:gd name="connsiteY4414" fmla="*/ 2443073 h 7698972"/>
              <a:gd name="connsiteX4415" fmla="*/ 7022889 w 9791815"/>
              <a:gd name="connsiteY4415" fmla="*/ 2443073 h 7698972"/>
              <a:gd name="connsiteX4416" fmla="*/ 7021963 w 9791815"/>
              <a:gd name="connsiteY4416" fmla="*/ 2443990 h 7698972"/>
              <a:gd name="connsiteX4417" fmla="*/ 7019226 w 9791815"/>
              <a:gd name="connsiteY4417" fmla="*/ 2449939 h 7698972"/>
              <a:gd name="connsiteX4418" fmla="*/ 7018300 w 9791815"/>
              <a:gd name="connsiteY4418" fmla="*/ 2454056 h 7698972"/>
              <a:gd name="connsiteX4419" fmla="*/ 7018300 w 9791815"/>
              <a:gd name="connsiteY4419" fmla="*/ 2461388 h 7698972"/>
              <a:gd name="connsiteX4420" fmla="*/ 7019226 w 9791815"/>
              <a:gd name="connsiteY4420" fmla="*/ 2464137 h 7698972"/>
              <a:gd name="connsiteX4421" fmla="*/ 7019679 w 9791815"/>
              <a:gd name="connsiteY4421" fmla="*/ 2466434 h 7698972"/>
              <a:gd name="connsiteX4422" fmla="*/ 7017847 w 9791815"/>
              <a:gd name="connsiteY4422" fmla="*/ 2468718 h 7698972"/>
              <a:gd name="connsiteX4423" fmla="*/ 7013731 w 9791815"/>
              <a:gd name="connsiteY4423" fmla="*/ 2471468 h 7698972"/>
              <a:gd name="connsiteX4424" fmla="*/ 7021963 w 9791815"/>
              <a:gd name="connsiteY4424" fmla="*/ 2465969 h 7698972"/>
              <a:gd name="connsiteX4425" fmla="*/ 7078805 w 9791815"/>
              <a:gd name="connsiteY4425" fmla="*/ 2433445 h 7698972"/>
              <a:gd name="connsiteX4426" fmla="*/ 7067816 w 9791815"/>
              <a:gd name="connsiteY4426" fmla="*/ 2387639 h 7698972"/>
              <a:gd name="connsiteX4427" fmla="*/ 7135195 w 9791815"/>
              <a:gd name="connsiteY4427" fmla="*/ 2373442 h 7698972"/>
              <a:gd name="connsiteX4428" fmla="*/ 7144353 w 9791815"/>
              <a:gd name="connsiteY4428" fmla="*/ 2380773 h 7698972"/>
              <a:gd name="connsiteX4429" fmla="*/ 7296069 w 9791815"/>
              <a:gd name="connsiteY4429" fmla="*/ 2202106 h 7698972"/>
              <a:gd name="connsiteX4430" fmla="*/ 7299280 w 9791815"/>
              <a:gd name="connsiteY4430" fmla="*/ 2198454 h 7698972"/>
              <a:gd name="connsiteX4431" fmla="*/ 7299538 w 9791815"/>
              <a:gd name="connsiteY4431" fmla="*/ 2197668 h 7698972"/>
              <a:gd name="connsiteX4432" fmla="*/ 7503702 w 9791815"/>
              <a:gd name="connsiteY4432" fmla="*/ 1936424 h 7698972"/>
              <a:gd name="connsiteX4433" fmla="*/ 7514712 w 9791815"/>
              <a:gd name="connsiteY4433" fmla="*/ 1900234 h 7698972"/>
              <a:gd name="connsiteX4434" fmla="*/ 7512860 w 9791815"/>
              <a:gd name="connsiteY4434" fmla="*/ 1869994 h 7698972"/>
              <a:gd name="connsiteX4435" fmla="*/ 7551365 w 9791815"/>
              <a:gd name="connsiteY4435" fmla="*/ 1834268 h 7698972"/>
              <a:gd name="connsiteX4436" fmla="*/ 7583923 w 9791815"/>
              <a:gd name="connsiteY4436" fmla="*/ 1839302 h 7698972"/>
              <a:gd name="connsiteX4437" fmla="*/ 7614629 w 9791815"/>
              <a:gd name="connsiteY4437" fmla="*/ 1883288 h 7698972"/>
              <a:gd name="connsiteX4438" fmla="*/ 7624713 w 9791815"/>
              <a:gd name="connsiteY4438" fmla="*/ 1913979 h 7698972"/>
              <a:gd name="connsiteX4439" fmla="*/ 7616460 w 9791815"/>
              <a:gd name="connsiteY4439" fmla="*/ 1943755 h 7698972"/>
              <a:gd name="connsiteX4440" fmla="*/ 7589418 w 9791815"/>
              <a:gd name="connsiteY4440" fmla="*/ 1984514 h 7698972"/>
              <a:gd name="connsiteX4441" fmla="*/ 7646260 w 9791815"/>
              <a:gd name="connsiteY4441" fmla="*/ 1967116 h 7698972"/>
              <a:gd name="connsiteX4442" fmla="*/ 7656797 w 9791815"/>
              <a:gd name="connsiteY4442" fmla="*/ 1927260 h 7698972"/>
              <a:gd name="connsiteX4443" fmla="*/ 7641218 w 9791815"/>
              <a:gd name="connsiteY4443" fmla="*/ 1878241 h 7698972"/>
              <a:gd name="connsiteX4444" fmla="*/ 7600408 w 9791815"/>
              <a:gd name="connsiteY4444" fmla="*/ 1802195 h 7698972"/>
              <a:gd name="connsiteX4445" fmla="*/ 7594913 w 9791815"/>
              <a:gd name="connsiteY4445" fmla="*/ 1784333 h 7698972"/>
              <a:gd name="connsiteX4446" fmla="*/ 7605923 w 9791815"/>
              <a:gd name="connsiteY4446" fmla="*/ 1764637 h 7698972"/>
              <a:gd name="connsiteX4447" fmla="*/ 7637534 w 9791815"/>
              <a:gd name="connsiteY4447" fmla="*/ 1729828 h 7698972"/>
              <a:gd name="connsiteX4448" fmla="*/ 7637534 w 9791815"/>
              <a:gd name="connsiteY4448" fmla="*/ 1730731 h 7698972"/>
              <a:gd name="connsiteX4449" fmla="*/ 7641218 w 9791815"/>
              <a:gd name="connsiteY4449" fmla="*/ 1733480 h 7698972"/>
              <a:gd name="connsiteX4450" fmla="*/ 7746176 w 9791815"/>
              <a:gd name="connsiteY4450" fmla="*/ 1762340 h 7698972"/>
              <a:gd name="connsiteX4451" fmla="*/ 7803471 w 9791815"/>
              <a:gd name="connsiteY4451" fmla="*/ 1758687 h 7698972"/>
              <a:gd name="connsiteX4452" fmla="*/ 7871756 w 9791815"/>
              <a:gd name="connsiteY4452" fmla="*/ 1734862 h 7698972"/>
              <a:gd name="connsiteX4453" fmla="*/ 7890093 w 9791815"/>
              <a:gd name="connsiteY4453" fmla="*/ 1730731 h 7698972"/>
              <a:gd name="connsiteX4454" fmla="*/ 7902009 w 9791815"/>
              <a:gd name="connsiteY4454" fmla="*/ 1741727 h 7698972"/>
              <a:gd name="connsiteX4455" fmla="*/ 7923556 w 9791815"/>
              <a:gd name="connsiteY4455" fmla="*/ 1773801 h 7698972"/>
              <a:gd name="connsiteX4456" fmla="*/ 7940514 w 9791815"/>
              <a:gd name="connsiteY4456" fmla="*/ 1789379 h 7698972"/>
              <a:gd name="connsiteX4457" fmla="*/ 8006967 w 9791815"/>
              <a:gd name="connsiteY4457" fmla="*/ 1827853 h 7698972"/>
              <a:gd name="connsiteX4458" fmla="*/ 8022567 w 9791815"/>
              <a:gd name="connsiteY4458" fmla="*/ 1838850 h 7698972"/>
              <a:gd name="connsiteX4459" fmla="*/ 8038599 w 9791815"/>
              <a:gd name="connsiteY4459" fmla="*/ 1853964 h 7698972"/>
              <a:gd name="connsiteX4460" fmla="*/ 8053725 w 9791815"/>
              <a:gd name="connsiteY4460" fmla="*/ 1871826 h 7698972"/>
              <a:gd name="connsiteX4461" fmla="*/ 8199021 w 9791815"/>
              <a:gd name="connsiteY4461" fmla="*/ 1969865 h 7698972"/>
              <a:gd name="connsiteX4462" fmla="*/ 8231578 w 9791815"/>
              <a:gd name="connsiteY4462" fmla="*/ 2004222 h 7698972"/>
              <a:gd name="connsiteX4463" fmla="*/ 8255863 w 9791815"/>
              <a:gd name="connsiteY4463" fmla="*/ 2050479 h 7698972"/>
              <a:gd name="connsiteX4464" fmla="*/ 8314537 w 9791815"/>
              <a:gd name="connsiteY4464" fmla="*/ 2296015 h 7698972"/>
              <a:gd name="connsiteX4465" fmla="*/ 8315442 w 9791815"/>
              <a:gd name="connsiteY4465" fmla="*/ 2310677 h 7698972"/>
              <a:gd name="connsiteX4466" fmla="*/ 8311779 w 9791815"/>
              <a:gd name="connsiteY4466" fmla="*/ 2323958 h 7698972"/>
              <a:gd name="connsiteX4467" fmla="*/ 8303526 w 9791815"/>
              <a:gd name="connsiteY4467" fmla="*/ 2338168 h 7698972"/>
              <a:gd name="connsiteX4468" fmla="*/ 8292537 w 9791815"/>
              <a:gd name="connsiteY4468" fmla="*/ 2350997 h 7698972"/>
              <a:gd name="connsiteX4469" fmla="*/ 8266853 w 9791815"/>
              <a:gd name="connsiteY4469" fmla="*/ 2372977 h 7698972"/>
              <a:gd name="connsiteX4470" fmla="*/ 8256315 w 9791815"/>
              <a:gd name="connsiteY4470" fmla="*/ 2384438 h 7698972"/>
              <a:gd name="connsiteX4471" fmla="*/ 8249895 w 9791815"/>
              <a:gd name="connsiteY4471" fmla="*/ 2393589 h 7698972"/>
              <a:gd name="connsiteX4472" fmla="*/ 8237979 w 9791815"/>
              <a:gd name="connsiteY4472" fmla="*/ 2417415 h 7698972"/>
              <a:gd name="connsiteX4473" fmla="*/ 8237979 w 9791815"/>
              <a:gd name="connsiteY4473" fmla="*/ 2418331 h 7698972"/>
              <a:gd name="connsiteX4474" fmla="*/ 8237526 w 9791815"/>
              <a:gd name="connsiteY4474" fmla="*/ 2420164 h 7698972"/>
              <a:gd name="connsiteX4475" fmla="*/ 8253578 w 9791815"/>
              <a:gd name="connsiteY4475" fmla="*/ 2471468 h 7698972"/>
              <a:gd name="connsiteX4476" fmla="*/ 8288873 w 9791815"/>
              <a:gd name="connsiteY4476" fmla="*/ 2544300 h 7698972"/>
              <a:gd name="connsiteX4477" fmla="*/ 8311779 w 9791815"/>
              <a:gd name="connsiteY4477" fmla="*/ 2607517 h 7698972"/>
              <a:gd name="connsiteX4478" fmla="*/ 8319105 w 9791815"/>
              <a:gd name="connsiteY4478" fmla="*/ 2635924 h 7698972"/>
              <a:gd name="connsiteX4479" fmla="*/ 8321863 w 9791815"/>
              <a:gd name="connsiteY4479" fmla="*/ 2652419 h 7698972"/>
              <a:gd name="connsiteX4480" fmla="*/ 8321410 w 9791815"/>
              <a:gd name="connsiteY4480" fmla="*/ 2705090 h 7698972"/>
              <a:gd name="connsiteX4481" fmla="*/ 8328737 w 9791815"/>
              <a:gd name="connsiteY4481" fmla="*/ 2771521 h 7698972"/>
              <a:gd name="connsiteX4482" fmla="*/ 8352116 w 9791815"/>
              <a:gd name="connsiteY4482" fmla="*/ 2864965 h 7698972"/>
              <a:gd name="connsiteX4483" fmla="*/ 8362200 w 9791815"/>
              <a:gd name="connsiteY4483" fmla="*/ 2934596 h 7698972"/>
              <a:gd name="connsiteX4484" fmla="*/ 8363126 w 9791815"/>
              <a:gd name="connsiteY4484" fmla="*/ 2972619 h 7698972"/>
              <a:gd name="connsiteX4485" fmla="*/ 8361274 w 9791815"/>
              <a:gd name="connsiteY4485" fmla="*/ 3001943 h 7698972"/>
              <a:gd name="connsiteX4486" fmla="*/ 8356705 w 9791815"/>
              <a:gd name="connsiteY4486" fmla="*/ 3026220 h 7698972"/>
              <a:gd name="connsiteX4487" fmla="*/ 8352569 w 9791815"/>
              <a:gd name="connsiteY4487" fmla="*/ 3044083 h 7698972"/>
              <a:gd name="connsiteX4488" fmla="*/ 8341579 w 9791815"/>
              <a:gd name="connsiteY4488" fmla="*/ 3069741 h 7698972"/>
              <a:gd name="connsiteX4489" fmla="*/ 8294821 w 9791815"/>
              <a:gd name="connsiteY4489" fmla="*/ 3099968 h 7698972"/>
              <a:gd name="connsiteX4490" fmla="*/ 8071136 w 9791815"/>
              <a:gd name="connsiteY4490" fmla="*/ 3192509 h 7698972"/>
              <a:gd name="connsiteX4491" fmla="*/ 7934093 w 9791815"/>
              <a:gd name="connsiteY4491" fmla="*/ 3271291 h 7698972"/>
              <a:gd name="connsiteX4492" fmla="*/ 7872229 w 9791815"/>
              <a:gd name="connsiteY4492" fmla="*/ 3294200 h 7698972"/>
              <a:gd name="connsiteX4493" fmla="*/ 7815840 w 9791815"/>
              <a:gd name="connsiteY4493" fmla="*/ 3306565 h 7698972"/>
              <a:gd name="connsiteX4494" fmla="*/ 7384996 w 9791815"/>
              <a:gd name="connsiteY4494" fmla="*/ 3323524 h 7698972"/>
              <a:gd name="connsiteX4495" fmla="*/ 7343280 w 9791815"/>
              <a:gd name="connsiteY4495" fmla="*/ 3318942 h 7698972"/>
              <a:gd name="connsiteX4496" fmla="*/ 7303396 w 9791815"/>
              <a:gd name="connsiteY4496" fmla="*/ 3306113 h 7698972"/>
              <a:gd name="connsiteX4497" fmla="*/ 7278659 w 9791815"/>
              <a:gd name="connsiteY4497" fmla="*/ 3273588 h 7698972"/>
              <a:gd name="connsiteX4498" fmla="*/ 7257564 w 9791815"/>
              <a:gd name="connsiteY4498" fmla="*/ 3230067 h 7698972"/>
              <a:gd name="connsiteX4499" fmla="*/ 7170360 w 9791815"/>
              <a:gd name="connsiteY4499" fmla="*/ 2979270 h 7698972"/>
              <a:gd name="connsiteX4500" fmla="*/ 7257637 w 9791815"/>
              <a:gd name="connsiteY4500" fmla="*/ 3230436 h 7698972"/>
              <a:gd name="connsiteX4501" fmla="*/ 7278728 w 9791815"/>
              <a:gd name="connsiteY4501" fmla="*/ 3273992 h 7698972"/>
              <a:gd name="connsiteX4502" fmla="*/ 7303497 w 9791815"/>
              <a:gd name="connsiteY4502" fmla="*/ 3306549 h 7698972"/>
              <a:gd name="connsiteX4503" fmla="*/ 7343351 w 9791815"/>
              <a:gd name="connsiteY4503" fmla="*/ 3319397 h 7698972"/>
              <a:gd name="connsiteX4504" fmla="*/ 7385007 w 9791815"/>
              <a:gd name="connsiteY4504" fmla="*/ 3323971 h 7698972"/>
              <a:gd name="connsiteX4505" fmla="*/ 7815900 w 9791815"/>
              <a:gd name="connsiteY4505" fmla="*/ 3306987 h 7698972"/>
              <a:gd name="connsiteX4506" fmla="*/ 7872267 w 9791815"/>
              <a:gd name="connsiteY4506" fmla="*/ 3294626 h 7698972"/>
              <a:gd name="connsiteX4507" fmla="*/ 7934113 w 9791815"/>
              <a:gd name="connsiteY4507" fmla="*/ 3271704 h 7698972"/>
              <a:gd name="connsiteX4508" fmla="*/ 8071164 w 9791815"/>
              <a:gd name="connsiteY4508" fmla="*/ 3192866 h 7698972"/>
              <a:gd name="connsiteX4509" fmla="*/ 8294829 w 9791815"/>
              <a:gd name="connsiteY4509" fmla="*/ 3100304 h 7698972"/>
              <a:gd name="connsiteX4510" fmla="*/ 8341589 w 9791815"/>
              <a:gd name="connsiteY4510" fmla="*/ 3070034 h 7698972"/>
              <a:gd name="connsiteX4511" fmla="*/ 8500631 w 9791815"/>
              <a:gd name="connsiteY4511" fmla="*/ 3110378 h 7698972"/>
              <a:gd name="connsiteX4512" fmla="*/ 8501066 w 9791815"/>
              <a:gd name="connsiteY4512" fmla="*/ 3110378 h 7698972"/>
              <a:gd name="connsiteX4513" fmla="*/ 8342015 w 9791815"/>
              <a:gd name="connsiteY4513" fmla="*/ 3070036 h 7698972"/>
              <a:gd name="connsiteX4514" fmla="*/ 8353013 w 9791815"/>
              <a:gd name="connsiteY4514" fmla="*/ 3044371 h 7698972"/>
              <a:gd name="connsiteX4515" fmla="*/ 8357151 w 9791815"/>
              <a:gd name="connsiteY4515" fmla="*/ 3026511 h 7698972"/>
              <a:gd name="connsiteX4516" fmla="*/ 8361731 w 9791815"/>
              <a:gd name="connsiteY4516" fmla="*/ 3002218 h 7698972"/>
              <a:gd name="connsiteX4517" fmla="*/ 8363568 w 9791815"/>
              <a:gd name="connsiteY4517" fmla="*/ 2972863 h 7698972"/>
              <a:gd name="connsiteX4518" fmla="*/ 8362638 w 9791815"/>
              <a:gd name="connsiteY4518" fmla="*/ 2934827 h 7698972"/>
              <a:gd name="connsiteX4519" fmla="*/ 8352547 w 9791815"/>
              <a:gd name="connsiteY4519" fmla="*/ 2865164 h 7698972"/>
              <a:gd name="connsiteX4520" fmla="*/ 8329181 w 9791815"/>
              <a:gd name="connsiteY4520" fmla="*/ 2771657 h 7698972"/>
              <a:gd name="connsiteX4521" fmla="*/ 8321834 w 9791815"/>
              <a:gd name="connsiteY4521" fmla="*/ 2705188 h 7698972"/>
              <a:gd name="connsiteX4522" fmla="*/ 8322299 w 9791815"/>
              <a:gd name="connsiteY4522" fmla="*/ 2652486 h 7698972"/>
              <a:gd name="connsiteX4523" fmla="*/ 8319556 w 9791815"/>
              <a:gd name="connsiteY4523" fmla="*/ 2635975 h 7698972"/>
              <a:gd name="connsiteX4524" fmla="*/ 8312209 w 9791815"/>
              <a:gd name="connsiteY4524" fmla="*/ 2607565 h 7698972"/>
              <a:gd name="connsiteX4525" fmla="*/ 8289284 w 9791815"/>
              <a:gd name="connsiteY4525" fmla="*/ 2544313 h 7698972"/>
              <a:gd name="connsiteX4526" fmla="*/ 8253991 w 9791815"/>
              <a:gd name="connsiteY4526" fmla="*/ 2471433 h 7698972"/>
              <a:gd name="connsiteX4527" fmla="*/ 8237925 w 9791815"/>
              <a:gd name="connsiteY4527" fmla="*/ 2420102 h 7698972"/>
              <a:gd name="connsiteX4528" fmla="*/ 8238390 w 9791815"/>
              <a:gd name="connsiteY4528" fmla="*/ 2418258 h 7698972"/>
              <a:gd name="connsiteX4529" fmla="*/ 8238390 w 9791815"/>
              <a:gd name="connsiteY4529" fmla="*/ 2417359 h 7698972"/>
              <a:gd name="connsiteX4530" fmla="*/ 8250317 w 9791815"/>
              <a:gd name="connsiteY4530" fmla="*/ 2393515 h 7698972"/>
              <a:gd name="connsiteX4531" fmla="*/ 8256734 w 9791815"/>
              <a:gd name="connsiteY4531" fmla="*/ 2384338 h 7698972"/>
              <a:gd name="connsiteX4532" fmla="*/ 8267267 w 9791815"/>
              <a:gd name="connsiteY4532" fmla="*/ 2372888 h 7698972"/>
              <a:gd name="connsiteX4533" fmla="*/ 8292958 w 9791815"/>
              <a:gd name="connsiteY4533" fmla="*/ 2350889 h 7698972"/>
              <a:gd name="connsiteX4534" fmla="*/ 8303955 w 9791815"/>
              <a:gd name="connsiteY4534" fmla="*/ 2338046 h 7698972"/>
              <a:gd name="connsiteX4535" fmla="*/ 8312209 w 9791815"/>
              <a:gd name="connsiteY4535" fmla="*/ 2323852 h 7698972"/>
              <a:gd name="connsiteX4536" fmla="*/ 8315882 w 9791815"/>
              <a:gd name="connsiteY4536" fmla="*/ 2310558 h 7698972"/>
              <a:gd name="connsiteX4537" fmla="*/ 8314952 w 9791815"/>
              <a:gd name="connsiteY4537" fmla="*/ 2295892 h 7698972"/>
              <a:gd name="connsiteX4538" fmla="*/ 8256269 w 9791815"/>
              <a:gd name="connsiteY4538" fmla="*/ 2050216 h 7698972"/>
              <a:gd name="connsiteX4539" fmla="*/ 8231973 w 9791815"/>
              <a:gd name="connsiteY4539" fmla="*/ 2003901 h 7698972"/>
              <a:gd name="connsiteX4540" fmla="*/ 8199423 w 9791815"/>
              <a:gd name="connsiteY4540" fmla="*/ 1969531 h 7698972"/>
              <a:gd name="connsiteX4541" fmla="*/ 8054064 w 9791815"/>
              <a:gd name="connsiteY4541" fmla="*/ 1871458 h 7698972"/>
              <a:gd name="connsiteX4542" fmla="*/ 8038952 w 9791815"/>
              <a:gd name="connsiteY4542" fmla="*/ 1853575 h 7698972"/>
              <a:gd name="connsiteX4543" fmla="*/ 8022886 w 9791815"/>
              <a:gd name="connsiteY4543" fmla="*/ 1838438 h 7698972"/>
              <a:gd name="connsiteX4544" fmla="*/ 8007308 w 9791815"/>
              <a:gd name="connsiteY4544" fmla="*/ 1827438 h 7698972"/>
              <a:gd name="connsiteX4545" fmla="*/ 7940813 w 9791815"/>
              <a:gd name="connsiteY4545" fmla="*/ 1788951 h 7698972"/>
              <a:gd name="connsiteX4546" fmla="*/ 7923864 w 9791815"/>
              <a:gd name="connsiteY4546" fmla="*/ 1773363 h 7698972"/>
              <a:gd name="connsiteX4547" fmla="*/ 7902311 w 9791815"/>
              <a:gd name="connsiteY4547" fmla="*/ 1741264 h 7698972"/>
              <a:gd name="connsiteX4548" fmla="*/ 7890384 w 9791815"/>
              <a:gd name="connsiteY4548" fmla="*/ 1730265 h 7698972"/>
              <a:gd name="connsiteX4549" fmla="*/ 7872040 w 9791815"/>
              <a:gd name="connsiteY4549" fmla="*/ 1734404 h 7698972"/>
              <a:gd name="connsiteX4550" fmla="*/ 7803731 w 9791815"/>
              <a:gd name="connsiteY4550" fmla="*/ 1758225 h 7698972"/>
              <a:gd name="connsiteX4551" fmla="*/ 7746420 w 9791815"/>
              <a:gd name="connsiteY4551" fmla="*/ 1761891 h 7698972"/>
              <a:gd name="connsiteX4552" fmla="*/ 7641423 w 9791815"/>
              <a:gd name="connsiteY4552" fmla="*/ 1733032 h 7698972"/>
              <a:gd name="connsiteX4553" fmla="*/ 7637750 w 9791815"/>
              <a:gd name="connsiteY4553" fmla="*/ 1730265 h 7698972"/>
              <a:gd name="connsiteX4554" fmla="*/ 7637750 w 9791815"/>
              <a:gd name="connsiteY4554" fmla="*/ 1729365 h 7698972"/>
              <a:gd name="connsiteX4555" fmla="*/ 7667556 w 9791815"/>
              <a:gd name="connsiteY4555" fmla="*/ 1697739 h 7698972"/>
              <a:gd name="connsiteX4556" fmla="*/ 7685901 w 9791815"/>
              <a:gd name="connsiteY4556" fmla="*/ 1689934 h 7698972"/>
              <a:gd name="connsiteX4557" fmla="*/ 7716149 w 9791815"/>
              <a:gd name="connsiteY4557" fmla="*/ 1691778 h 7698972"/>
              <a:gd name="connsiteX4558" fmla="*/ 7706988 w 9791815"/>
              <a:gd name="connsiteY4558" fmla="*/ 1663346 h 7698972"/>
              <a:gd name="connsiteX4559" fmla="*/ 7708360 w 9791815"/>
              <a:gd name="connsiteY4559" fmla="*/ 1636781 h 7698972"/>
              <a:gd name="connsiteX4560" fmla="*/ 7720729 w 9791815"/>
              <a:gd name="connsiteY4560" fmla="*/ 1613860 h 7698972"/>
              <a:gd name="connsiteX4561" fmla="*/ 7743653 w 9791815"/>
              <a:gd name="connsiteY4561" fmla="*/ 1600094 h 7698972"/>
              <a:gd name="connsiteX4562" fmla="*/ 7764765 w 9791815"/>
              <a:gd name="connsiteY4562" fmla="*/ 1617527 h 7698972"/>
              <a:gd name="connsiteX4563" fmla="*/ 7805568 w 9791815"/>
              <a:gd name="connsiteY4563" fmla="*/ 1582234 h 7698972"/>
              <a:gd name="connsiteX4564" fmla="*/ 7840420 w 9791815"/>
              <a:gd name="connsiteY4564" fmla="*/ 1533648 h 7698972"/>
              <a:gd name="connsiteX4565" fmla="*/ 7840942 w 9791815"/>
              <a:gd name="connsiteY4565" fmla="*/ 1533648 h 7698972"/>
              <a:gd name="connsiteX4566" fmla="*/ 7870858 w 9791815"/>
              <a:gd name="connsiteY4566" fmla="*/ 1492858 h 7698972"/>
              <a:gd name="connsiteX4567" fmla="*/ 7883244 w 9791815"/>
              <a:gd name="connsiteY4567" fmla="*/ 1492858 h 7698972"/>
              <a:gd name="connsiteX4568" fmla="*/ 7892411 w 9791815"/>
              <a:gd name="connsiteY4568" fmla="*/ 1519901 h 7698972"/>
              <a:gd name="connsiteX4569" fmla="*/ 7903878 w 9791815"/>
              <a:gd name="connsiteY4569" fmla="*/ 1521735 h 7698972"/>
              <a:gd name="connsiteX4570" fmla="*/ 7915336 w 9791815"/>
              <a:gd name="connsiteY4570" fmla="*/ 1504775 h 7698972"/>
              <a:gd name="connsiteX4571" fmla="*/ 7924513 w 9791815"/>
              <a:gd name="connsiteY4571" fmla="*/ 1477272 h 7698972"/>
              <a:gd name="connsiteX4572" fmla="*/ 7938726 w 9791815"/>
              <a:gd name="connsiteY4572" fmla="*/ 1492858 h 7698972"/>
              <a:gd name="connsiteX4573" fmla="*/ 7966235 w 9791815"/>
              <a:gd name="connsiteY4573" fmla="*/ 1409438 h 7698972"/>
              <a:gd name="connsiteX4574" fmla="*/ 7978612 w 9791815"/>
              <a:gd name="connsiteY4574" fmla="*/ 1386063 h 7698972"/>
              <a:gd name="connsiteX4575" fmla="*/ 7980449 w 9791815"/>
              <a:gd name="connsiteY4575" fmla="*/ 1387437 h 7698972"/>
              <a:gd name="connsiteX4576" fmla="*/ 8004293 w 9791815"/>
              <a:gd name="connsiteY4576" fmla="*/ 1404396 h 7698972"/>
              <a:gd name="connsiteX4577" fmla="*/ 8037304 w 9791815"/>
              <a:gd name="connsiteY4577" fmla="*/ 1411272 h 7698972"/>
              <a:gd name="connsiteX4578" fmla="*/ 8057484 w 9791815"/>
              <a:gd name="connsiteY4578" fmla="*/ 1420896 h 7698972"/>
              <a:gd name="connsiteX4579" fmla="*/ 8088203 w 9791815"/>
              <a:gd name="connsiteY4579" fmla="*/ 1441063 h 7698972"/>
              <a:gd name="connsiteX4580" fmla="*/ 8111593 w 9791815"/>
              <a:gd name="connsiteY4580" fmla="*/ 1450229 h 7698972"/>
              <a:gd name="connsiteX4581" fmla="*/ 8234015 w 9791815"/>
              <a:gd name="connsiteY4581" fmla="*/ 1472230 h 7698972"/>
              <a:gd name="connsiteX4582" fmla="*/ 8254649 w 9791815"/>
              <a:gd name="connsiteY4582" fmla="*/ 1480940 h 7698972"/>
              <a:gd name="connsiteX4583" fmla="*/ 8263561 w 9791815"/>
              <a:gd name="connsiteY4583" fmla="*/ 1491624 h 7698972"/>
              <a:gd name="connsiteX4584" fmla="*/ 8263616 w 9791815"/>
              <a:gd name="connsiteY4584" fmla="*/ 1491471 h 7698972"/>
              <a:gd name="connsiteX4585" fmla="*/ 8254433 w 9791815"/>
              <a:gd name="connsiteY4585" fmla="*/ 1480472 h 7698972"/>
              <a:gd name="connsiteX4586" fmla="*/ 8233810 w 9791815"/>
              <a:gd name="connsiteY4586" fmla="*/ 1471767 h 7698972"/>
              <a:gd name="connsiteX4587" fmla="*/ 8111375 w 9791815"/>
              <a:gd name="connsiteY4587" fmla="*/ 1449768 h 7698972"/>
              <a:gd name="connsiteX4588" fmla="*/ 8088009 w 9791815"/>
              <a:gd name="connsiteY4588" fmla="*/ 1440591 h 7698972"/>
              <a:gd name="connsiteX4589" fmla="*/ 8057273 w 9791815"/>
              <a:gd name="connsiteY4589" fmla="*/ 1420437 h 7698972"/>
              <a:gd name="connsiteX4590" fmla="*/ 8037115 w 9791815"/>
              <a:gd name="connsiteY4590" fmla="*/ 1410809 h 7698972"/>
              <a:gd name="connsiteX4591" fmla="*/ 8004100 w 9791815"/>
              <a:gd name="connsiteY4591" fmla="*/ 1403926 h 7698972"/>
              <a:gd name="connsiteX4592" fmla="*/ 7980245 w 9791815"/>
              <a:gd name="connsiteY4592" fmla="*/ 1386966 h 7698972"/>
              <a:gd name="connsiteX4593" fmla="*/ 7978409 w 9791815"/>
              <a:gd name="connsiteY4593" fmla="*/ 1385594 h 7698972"/>
              <a:gd name="connsiteX4594" fmla="*/ 7985756 w 9791815"/>
              <a:gd name="connsiteY4594" fmla="*/ 1372300 h 7698972"/>
              <a:gd name="connsiteX4595" fmla="*/ 8007773 w 9791815"/>
              <a:gd name="connsiteY4595" fmla="*/ 1352596 h 7698972"/>
              <a:gd name="connsiteX4596" fmla="*/ 7982547 w 9791815"/>
              <a:gd name="connsiteY4596" fmla="*/ 1339301 h 7698972"/>
              <a:gd name="connsiteX4597" fmla="*/ 7995381 w 9791815"/>
              <a:gd name="connsiteY4597" fmla="*/ 1311792 h 7698972"/>
              <a:gd name="connsiteX4598" fmla="*/ 8021979 w 9791815"/>
              <a:gd name="connsiteY4598" fmla="*/ 1276049 h 7698972"/>
              <a:gd name="connsiteX4599" fmla="*/ 8025653 w 9791815"/>
              <a:gd name="connsiteY4599" fmla="*/ 1266422 h 7698972"/>
              <a:gd name="connsiteX4600" fmla="*/ 8031605 w 9791815"/>
              <a:gd name="connsiteY4600" fmla="*/ 1268716 h 7698972"/>
              <a:gd name="connsiteX4601" fmla="*/ 8164571 w 9791815"/>
              <a:gd name="connsiteY4601" fmla="*/ 1352123 h 7698972"/>
              <a:gd name="connsiteX4602" fmla="*/ 8225556 w 9791815"/>
              <a:gd name="connsiteY4602" fmla="*/ 1404376 h 7698972"/>
              <a:gd name="connsiteX4603" fmla="*/ 8250759 w 9791815"/>
              <a:gd name="connsiteY4603" fmla="*/ 1420886 h 7698972"/>
              <a:gd name="connsiteX4604" fmla="*/ 8393816 w 9791815"/>
              <a:gd name="connsiteY4604" fmla="*/ 1479550 h 7698972"/>
              <a:gd name="connsiteX4605" fmla="*/ 8421253 w 9791815"/>
              <a:gd name="connsiteY4605" fmla="*/ 1499040 h 7698972"/>
              <a:gd name="connsiteX4606" fmla="*/ 8393891 w 9791815"/>
              <a:gd name="connsiteY4606" fmla="*/ 1479567 h 7698972"/>
              <a:gd name="connsiteX4607" fmla="*/ 8251039 w 9791815"/>
              <a:gd name="connsiteY4607" fmla="*/ 1420897 h 7698972"/>
              <a:gd name="connsiteX4608" fmla="*/ 8225854 w 9791815"/>
              <a:gd name="connsiteY4608" fmla="*/ 1404394 h 7698972"/>
              <a:gd name="connsiteX4609" fmla="*/ 8164965 w 9791815"/>
              <a:gd name="connsiteY4609" fmla="*/ 1352143 h 7698972"/>
              <a:gd name="connsiteX4610" fmla="*/ 8032185 w 9791815"/>
              <a:gd name="connsiteY4610" fmla="*/ 1268719 h 7698972"/>
              <a:gd name="connsiteX4611" fmla="*/ 8026237 w 9791815"/>
              <a:gd name="connsiteY4611" fmla="*/ 1266431 h 7698972"/>
              <a:gd name="connsiteX4612" fmla="*/ 8036309 w 9791815"/>
              <a:gd name="connsiteY4612" fmla="*/ 1238471 h 7698972"/>
              <a:gd name="connsiteX4613" fmla="*/ 8045005 w 9791815"/>
              <a:gd name="connsiteY4613" fmla="*/ 1200427 h 7698972"/>
              <a:gd name="connsiteX4614" fmla="*/ 8067442 w 9791815"/>
              <a:gd name="connsiteY4614" fmla="*/ 1155964 h 7698972"/>
              <a:gd name="connsiteX4615" fmla="*/ 8099030 w 9791815"/>
              <a:gd name="connsiteY4615" fmla="*/ 1119299 h 7698972"/>
              <a:gd name="connsiteX4616" fmla="*/ 8133832 w 9791815"/>
              <a:gd name="connsiteY4616" fmla="*/ 1106001 h 7698972"/>
              <a:gd name="connsiteX4617" fmla="*/ 8115973 w 9791815"/>
              <a:gd name="connsiteY4617" fmla="*/ 1142212 h 7698972"/>
              <a:gd name="connsiteX4618" fmla="*/ 8093997 w 9791815"/>
              <a:gd name="connsiteY4618" fmla="*/ 1172467 h 7698972"/>
              <a:gd name="connsiteX4619" fmla="*/ 8081178 w 9791815"/>
              <a:gd name="connsiteY4619" fmla="*/ 1200427 h 7698972"/>
              <a:gd name="connsiteX4620" fmla="*/ 8092620 w 9791815"/>
              <a:gd name="connsiteY4620" fmla="*/ 1229758 h 7698972"/>
              <a:gd name="connsiteX4621" fmla="*/ 8124669 w 9791815"/>
              <a:gd name="connsiteY4621" fmla="*/ 1242593 h 7698972"/>
              <a:gd name="connsiteX4622" fmla="*/ 8164050 w 9791815"/>
              <a:gd name="connsiteY4622" fmla="*/ 1235721 h 7698972"/>
              <a:gd name="connsiteX4623" fmla="*/ 8208918 w 9791815"/>
              <a:gd name="connsiteY4623" fmla="*/ 1221968 h 7698972"/>
              <a:gd name="connsiteX4624" fmla="*/ 8251500 w 9791815"/>
              <a:gd name="connsiteY4624" fmla="*/ 1214634 h 7698972"/>
              <a:gd name="connsiteX4625" fmla="*/ 8264320 w 9791815"/>
              <a:gd name="connsiteY4625" fmla="*/ 1196760 h 7698972"/>
              <a:gd name="connsiteX4626" fmla="*/ 8296368 w 9791815"/>
              <a:gd name="connsiteY4626" fmla="*/ 1108752 h 7698972"/>
              <a:gd name="connsiteX4627" fmla="*/ 8314221 w 9791815"/>
              <a:gd name="connsiteY4627" fmla="*/ 1076670 h 7698972"/>
              <a:gd name="connsiteX4628" fmla="*/ 8367791 w 9791815"/>
              <a:gd name="connsiteY4628" fmla="*/ 1018456 h 7698972"/>
              <a:gd name="connsiteX4629" fmla="*/ 8400301 w 9791815"/>
              <a:gd name="connsiteY4629" fmla="*/ 992792 h 7698972"/>
              <a:gd name="connsiteX4630" fmla="*/ 8470354 w 9791815"/>
              <a:gd name="connsiteY4630" fmla="*/ 965749 h 7698972"/>
              <a:gd name="connsiteX4631" fmla="*/ 8495077 w 9791815"/>
              <a:gd name="connsiteY4631" fmla="*/ 930917 h 7698972"/>
              <a:gd name="connsiteX4632" fmla="*/ 8497363 w 9791815"/>
              <a:gd name="connsiteY4632" fmla="*/ 933660 h 7698972"/>
              <a:gd name="connsiteX4633" fmla="*/ 8546355 w 9791815"/>
              <a:gd name="connsiteY4633" fmla="*/ 978584 h 7698972"/>
              <a:gd name="connsiteX4634" fmla="*/ 8562383 w 9791815"/>
              <a:gd name="connsiteY4634" fmla="*/ 981335 h 7698972"/>
              <a:gd name="connsiteX4635" fmla="*/ 8582527 w 9791815"/>
              <a:gd name="connsiteY4635" fmla="*/ 986836 h 7698972"/>
              <a:gd name="connsiteX4636" fmla="*/ 8597633 w 9791815"/>
              <a:gd name="connsiteY4636" fmla="*/ 994625 h 7698972"/>
              <a:gd name="connsiteX4637" fmla="*/ 8608621 w 9791815"/>
              <a:gd name="connsiteY4637" fmla="*/ 1012500 h 7698972"/>
              <a:gd name="connsiteX4638" fmla="*/ 8663107 w 9791815"/>
              <a:gd name="connsiteY4638" fmla="*/ 1193547 h 7698972"/>
              <a:gd name="connsiteX4639" fmla="*/ 8671809 w 9791815"/>
              <a:gd name="connsiteY4639" fmla="*/ 1240760 h 7698972"/>
              <a:gd name="connsiteX4640" fmla="*/ 8674556 w 9791815"/>
              <a:gd name="connsiteY4640" fmla="*/ 1276971 h 7698972"/>
              <a:gd name="connsiteX4641" fmla="*/ 8674095 w 9791815"/>
              <a:gd name="connsiteY4641" fmla="*/ 1298058 h 7698972"/>
              <a:gd name="connsiteX4642" fmla="*/ 8674556 w 9791815"/>
              <a:gd name="connsiteY4642" fmla="*/ 1306309 h 7698972"/>
              <a:gd name="connsiteX4643" fmla="*/ 8680966 w 9791815"/>
              <a:gd name="connsiteY4643" fmla="*/ 1328306 h 7698972"/>
              <a:gd name="connsiteX4644" fmla="*/ 8694701 w 9791815"/>
              <a:gd name="connsiteY4644" fmla="*/ 1355810 h 7698972"/>
              <a:gd name="connsiteX4645" fmla="*/ 8771164 w 9791815"/>
              <a:gd name="connsiteY4645" fmla="*/ 1438772 h 7698972"/>
              <a:gd name="connsiteX4646" fmla="*/ 8784899 w 9791815"/>
              <a:gd name="connsiteY4646" fmla="*/ 1459396 h 7698972"/>
              <a:gd name="connsiteX4647" fmla="*/ 8783522 w 9791815"/>
              <a:gd name="connsiteY4647" fmla="*/ 1482310 h 7698972"/>
              <a:gd name="connsiteX4648" fmla="*/ 8773911 w 9791815"/>
              <a:gd name="connsiteY4648" fmla="*/ 1499275 h 7698972"/>
              <a:gd name="connsiteX4649" fmla="*/ 8765670 w 9791815"/>
              <a:gd name="connsiteY4649" fmla="*/ 1516232 h 7698972"/>
              <a:gd name="connsiteX4650" fmla="*/ 8768417 w 9791815"/>
              <a:gd name="connsiteY4650" fmla="*/ 1535485 h 7698972"/>
              <a:gd name="connsiteX4651" fmla="*/ 8821980 w 9791815"/>
              <a:gd name="connsiteY4651" fmla="*/ 1585441 h 7698972"/>
              <a:gd name="connsiteX4652" fmla="*/ 8864999 w 9791815"/>
              <a:gd name="connsiteY4652" fmla="*/ 1638588 h 7698972"/>
              <a:gd name="connsiteX4653" fmla="*/ 8865628 w 9791815"/>
              <a:gd name="connsiteY4653" fmla="*/ 1638603 h 7698972"/>
              <a:gd name="connsiteX4654" fmla="*/ 8898643 w 9791815"/>
              <a:gd name="connsiteY4654" fmla="*/ 1687189 h 7698972"/>
              <a:gd name="connsiteX4655" fmla="*/ 8926148 w 9791815"/>
              <a:gd name="connsiteY4655" fmla="*/ 1628053 h 7698972"/>
              <a:gd name="connsiteX4656" fmla="*/ 8935309 w 9791815"/>
              <a:gd name="connsiteY4656" fmla="*/ 1576723 h 7698972"/>
              <a:gd name="connsiteX4657" fmla="*/ 8941725 w 9791815"/>
              <a:gd name="connsiteY4657" fmla="*/ 1555646 h 7698972"/>
              <a:gd name="connsiteX4658" fmla="*/ 8957326 w 9791815"/>
              <a:gd name="connsiteY4658" fmla="*/ 1546469 h 7698972"/>
              <a:gd name="connsiteX4659" fmla="*/ 8970625 w 9791815"/>
              <a:gd name="connsiteY4659" fmla="*/ 1544647 h 7698972"/>
              <a:gd name="connsiteX4660" fmla="*/ 9014173 w 9791815"/>
              <a:gd name="connsiteY4660" fmla="*/ 1563902 h 7698972"/>
              <a:gd name="connsiteX4661" fmla="*/ 8977507 w 9791815"/>
              <a:gd name="connsiteY4661" fmla="*/ 1674345 h 7698972"/>
              <a:gd name="connsiteX4662" fmla="*/ 8961441 w 9791815"/>
              <a:gd name="connsiteY4662" fmla="*/ 1685345 h 7698972"/>
              <a:gd name="connsiteX4663" fmla="*/ 8953653 w 9791815"/>
              <a:gd name="connsiteY4663" fmla="*/ 1692228 h 7698972"/>
              <a:gd name="connsiteX4664" fmla="*/ 8944492 w 9791815"/>
              <a:gd name="connsiteY4664" fmla="*/ 1702777 h 7698972"/>
              <a:gd name="connsiteX4665" fmla="*/ 8941284 w 9791815"/>
              <a:gd name="connsiteY4665" fmla="*/ 1717894 h 7698972"/>
              <a:gd name="connsiteX4666" fmla="*/ 8939912 w 9791815"/>
              <a:gd name="connsiteY4666" fmla="*/ 1730738 h 7698972"/>
              <a:gd name="connsiteX4667" fmla="*/ 8965580 w 9791815"/>
              <a:gd name="connsiteY4667" fmla="*/ 1785734 h 7698972"/>
              <a:gd name="connsiteX4668" fmla="*/ 8988505 w 9791815"/>
              <a:gd name="connsiteY4668" fmla="*/ 1853575 h 7698972"/>
              <a:gd name="connsiteX4669" fmla="*/ 8988969 w 9791815"/>
              <a:gd name="connsiteY4669" fmla="*/ 1865947 h 7698972"/>
              <a:gd name="connsiteX4670" fmla="*/ 8983493 w 9791815"/>
              <a:gd name="connsiteY4670" fmla="*/ 1913319 h 7698972"/>
              <a:gd name="connsiteX4671" fmla="*/ 9059360 w 9791815"/>
              <a:gd name="connsiteY4671" fmla="*/ 1917889 h 7698972"/>
              <a:gd name="connsiteX4672" fmla="*/ 9090534 w 9791815"/>
              <a:gd name="connsiteY4672" fmla="*/ 1927055 h 7698972"/>
              <a:gd name="connsiteX4673" fmla="*/ 9115741 w 9791815"/>
              <a:gd name="connsiteY4673" fmla="*/ 1927971 h 7698972"/>
              <a:gd name="connsiteX4674" fmla="*/ 9133161 w 9791815"/>
              <a:gd name="connsiteY4674" fmla="*/ 1922919 h 7698972"/>
              <a:gd name="connsiteX4675" fmla="*/ 9152866 w 9791815"/>
              <a:gd name="connsiteY4675" fmla="*/ 1916056 h 7698972"/>
              <a:gd name="connsiteX4676" fmla="*/ 9171657 w 9791815"/>
              <a:gd name="connsiteY4676" fmla="*/ 1916056 h 7698972"/>
              <a:gd name="connsiteX4677" fmla="*/ 9233074 w 9791815"/>
              <a:gd name="connsiteY4677" fmla="*/ 1928888 h 7698972"/>
              <a:gd name="connsiteX4678" fmla="*/ 9254625 w 9791815"/>
              <a:gd name="connsiteY4678" fmla="*/ 1926585 h 7698972"/>
              <a:gd name="connsiteX4679" fmla="*/ 9254824 w 9791815"/>
              <a:gd name="connsiteY4679" fmla="*/ 1926462 h 7698972"/>
              <a:gd name="connsiteX4680" fmla="*/ 9233378 w 9791815"/>
              <a:gd name="connsiteY4680" fmla="*/ 1928746 h 7698972"/>
              <a:gd name="connsiteX4681" fmla="*/ 9171996 w 9791815"/>
              <a:gd name="connsiteY4681" fmla="*/ 1915911 h 7698972"/>
              <a:gd name="connsiteX4682" fmla="*/ 9153215 w 9791815"/>
              <a:gd name="connsiteY4682" fmla="*/ 1915911 h 7698972"/>
              <a:gd name="connsiteX4683" fmla="*/ 9133514 w 9791815"/>
              <a:gd name="connsiteY4683" fmla="*/ 1922792 h 7698972"/>
              <a:gd name="connsiteX4684" fmla="*/ 9116108 w 9791815"/>
              <a:gd name="connsiteY4684" fmla="*/ 1927835 h 7698972"/>
              <a:gd name="connsiteX4685" fmla="*/ 9090912 w 9791815"/>
              <a:gd name="connsiteY4685" fmla="*/ 1926909 h 7698972"/>
              <a:gd name="connsiteX4686" fmla="*/ 9059760 w 9791815"/>
              <a:gd name="connsiteY4686" fmla="*/ 1917749 h 7698972"/>
              <a:gd name="connsiteX4687" fmla="*/ 8983711 w 9791815"/>
              <a:gd name="connsiteY4687" fmla="*/ 1913162 h 7698972"/>
              <a:gd name="connsiteX4688" fmla="*/ 8989213 w 9791815"/>
              <a:gd name="connsiteY4688" fmla="*/ 1865499 h 7698972"/>
              <a:gd name="connsiteX4689" fmla="*/ 8988753 w 9791815"/>
              <a:gd name="connsiteY4689" fmla="*/ 1853120 h 7698972"/>
              <a:gd name="connsiteX4690" fmla="*/ 8966084 w 9791815"/>
              <a:gd name="connsiteY4690" fmla="*/ 1785998 h 7698972"/>
              <a:gd name="connsiteX4691" fmla="*/ 8965831 w 9791815"/>
              <a:gd name="connsiteY4691" fmla="*/ 1786206 h 7698972"/>
              <a:gd name="connsiteX4692" fmla="*/ 8940159 w 9791815"/>
              <a:gd name="connsiteY4692" fmla="*/ 1731203 h 7698972"/>
              <a:gd name="connsiteX4693" fmla="*/ 8941532 w 9791815"/>
              <a:gd name="connsiteY4693" fmla="*/ 1718368 h 7698972"/>
              <a:gd name="connsiteX4694" fmla="*/ 8944742 w 9791815"/>
              <a:gd name="connsiteY4694" fmla="*/ 1703243 h 7698972"/>
              <a:gd name="connsiteX4695" fmla="*/ 8953909 w 9791815"/>
              <a:gd name="connsiteY4695" fmla="*/ 1692699 h 7698972"/>
              <a:gd name="connsiteX4696" fmla="*/ 8961702 w 9791815"/>
              <a:gd name="connsiteY4696" fmla="*/ 1685823 h 7698972"/>
              <a:gd name="connsiteX4697" fmla="*/ 8977753 w 9791815"/>
              <a:gd name="connsiteY4697" fmla="*/ 1674823 h 7698972"/>
              <a:gd name="connsiteX4698" fmla="*/ 9005726 w 9791815"/>
              <a:gd name="connsiteY4698" fmla="*/ 1688575 h 7698972"/>
              <a:gd name="connsiteX4699" fmla="*/ 9012601 w 9791815"/>
              <a:gd name="connsiteY4699" fmla="*/ 1692242 h 7698972"/>
              <a:gd name="connsiteX4700" fmla="*/ 9017648 w 9791815"/>
              <a:gd name="connsiteY4700" fmla="*/ 1696824 h 7698972"/>
              <a:gd name="connsiteX4701" fmla="*/ 9021777 w 9791815"/>
              <a:gd name="connsiteY4701" fmla="*/ 1703243 h 7698972"/>
              <a:gd name="connsiteX4702" fmla="*/ 9024987 w 9791815"/>
              <a:gd name="connsiteY4702" fmla="*/ 1711036 h 7698972"/>
              <a:gd name="connsiteX4703" fmla="*/ 9025821 w 9791815"/>
              <a:gd name="connsiteY4703" fmla="*/ 1718934 h 7698972"/>
              <a:gd name="connsiteX4704" fmla="*/ 9025860 w 9791815"/>
              <a:gd name="connsiteY4704" fmla="*/ 1718821 h 7698972"/>
              <a:gd name="connsiteX4705" fmla="*/ 9024940 w 9791815"/>
              <a:gd name="connsiteY4705" fmla="*/ 1710117 h 7698972"/>
              <a:gd name="connsiteX4706" fmla="*/ 9021739 w 9791815"/>
              <a:gd name="connsiteY4706" fmla="*/ 1702325 h 7698972"/>
              <a:gd name="connsiteX4707" fmla="*/ 9017610 w 9791815"/>
              <a:gd name="connsiteY4707" fmla="*/ 1695900 h 7698972"/>
              <a:gd name="connsiteX4708" fmla="*/ 9012575 w 9791815"/>
              <a:gd name="connsiteY4708" fmla="*/ 1691314 h 7698972"/>
              <a:gd name="connsiteX4709" fmla="*/ 9005699 w 9791815"/>
              <a:gd name="connsiteY4709" fmla="*/ 1687653 h 7698972"/>
              <a:gd name="connsiteX4710" fmla="*/ 8977755 w 9791815"/>
              <a:gd name="connsiteY4710" fmla="*/ 1673907 h 7698972"/>
              <a:gd name="connsiteX4711" fmla="*/ 9014263 w 9791815"/>
              <a:gd name="connsiteY4711" fmla="*/ 1563880 h 7698972"/>
              <a:gd name="connsiteX4712" fmla="*/ 9013982 w 9791815"/>
              <a:gd name="connsiteY4712" fmla="*/ 1563642 h 7698972"/>
              <a:gd name="connsiteX4713" fmla="*/ 8970442 w 9791815"/>
              <a:gd name="connsiteY4713" fmla="*/ 1544393 h 7698972"/>
              <a:gd name="connsiteX4714" fmla="*/ 8957153 w 9791815"/>
              <a:gd name="connsiteY4714" fmla="*/ 1546226 h 7698972"/>
              <a:gd name="connsiteX4715" fmla="*/ 8941561 w 9791815"/>
              <a:gd name="connsiteY4715" fmla="*/ 1555392 h 7698972"/>
              <a:gd name="connsiteX4716" fmla="*/ 8935145 w 9791815"/>
              <a:gd name="connsiteY4716" fmla="*/ 1576474 h 7698972"/>
              <a:gd name="connsiteX4717" fmla="*/ 8925978 w 9791815"/>
              <a:gd name="connsiteY4717" fmla="*/ 1627802 h 7698972"/>
              <a:gd name="connsiteX4718" fmla="*/ 8898477 w 9791815"/>
              <a:gd name="connsiteY4718" fmla="*/ 1686910 h 7698972"/>
              <a:gd name="connsiteX4719" fmla="*/ 8865475 w 9791815"/>
              <a:gd name="connsiteY4719" fmla="*/ 1638331 h 7698972"/>
              <a:gd name="connsiteX4720" fmla="*/ 8822391 w 9791815"/>
              <a:gd name="connsiteY4720" fmla="*/ 1585169 h 7698972"/>
              <a:gd name="connsiteX4721" fmla="*/ 8768769 w 9791815"/>
              <a:gd name="connsiteY4721" fmla="*/ 1535227 h 7698972"/>
              <a:gd name="connsiteX4722" fmla="*/ 8766019 w 9791815"/>
              <a:gd name="connsiteY4722" fmla="*/ 1515980 h 7698972"/>
              <a:gd name="connsiteX4723" fmla="*/ 8774262 w 9791815"/>
              <a:gd name="connsiteY4723" fmla="*/ 1499011 h 7698972"/>
              <a:gd name="connsiteX4724" fmla="*/ 8783895 w 9791815"/>
              <a:gd name="connsiteY4724" fmla="*/ 1482066 h 7698972"/>
              <a:gd name="connsiteX4725" fmla="*/ 8785266 w 9791815"/>
              <a:gd name="connsiteY4725" fmla="*/ 1459151 h 7698972"/>
              <a:gd name="connsiteX4726" fmla="*/ 8771511 w 9791815"/>
              <a:gd name="connsiteY4726" fmla="*/ 1438517 h 7698972"/>
              <a:gd name="connsiteX4727" fmla="*/ 8694968 w 9791815"/>
              <a:gd name="connsiteY4727" fmla="*/ 1355578 h 7698972"/>
              <a:gd name="connsiteX4728" fmla="*/ 8681222 w 9791815"/>
              <a:gd name="connsiteY4728" fmla="*/ 1328080 h 7698972"/>
              <a:gd name="connsiteX4729" fmla="*/ 8674806 w 9791815"/>
              <a:gd name="connsiteY4729" fmla="*/ 1306082 h 7698972"/>
              <a:gd name="connsiteX4730" fmla="*/ 8674349 w 9791815"/>
              <a:gd name="connsiteY4730" fmla="*/ 1297833 h 7698972"/>
              <a:gd name="connsiteX4731" fmla="*/ 8674806 w 9791815"/>
              <a:gd name="connsiteY4731" fmla="*/ 1276751 h 7698972"/>
              <a:gd name="connsiteX4732" fmla="*/ 8672055 w 9791815"/>
              <a:gd name="connsiteY4732" fmla="*/ 1240558 h 7698972"/>
              <a:gd name="connsiteX4733" fmla="*/ 8663345 w 9791815"/>
              <a:gd name="connsiteY4733" fmla="*/ 1193342 h 7698972"/>
              <a:gd name="connsiteX4734" fmla="*/ 8608801 w 9791815"/>
              <a:gd name="connsiteY4734" fmla="*/ 1012329 h 7698972"/>
              <a:gd name="connsiteX4735" fmla="*/ 8597797 w 9791815"/>
              <a:gd name="connsiteY4735" fmla="*/ 994445 h 7698972"/>
              <a:gd name="connsiteX4736" fmla="*/ 8582671 w 9791815"/>
              <a:gd name="connsiteY4736" fmla="*/ 986665 h 7698972"/>
              <a:gd name="connsiteX4737" fmla="*/ 8562509 w 9791815"/>
              <a:gd name="connsiteY4737" fmla="*/ 981166 h 7698972"/>
              <a:gd name="connsiteX4738" fmla="*/ 8546461 w 9791815"/>
              <a:gd name="connsiteY4738" fmla="*/ 978416 h 7698972"/>
              <a:gd name="connsiteX4739" fmla="*/ 8497418 w 9791815"/>
              <a:gd name="connsiteY4739" fmla="*/ 933503 h 7698972"/>
              <a:gd name="connsiteX4740" fmla="*/ 8495133 w 9791815"/>
              <a:gd name="connsiteY4740" fmla="*/ 930754 h 7698972"/>
              <a:gd name="connsiteX4741" fmla="*/ 8522634 w 9791815"/>
              <a:gd name="connsiteY4741" fmla="*/ 891811 h 7698972"/>
              <a:gd name="connsiteX4742" fmla="*/ 8544633 w 9791815"/>
              <a:gd name="connsiteY4742" fmla="*/ 874842 h 7698972"/>
              <a:gd name="connsiteX4743" fmla="*/ 8562966 w 9791815"/>
              <a:gd name="connsiteY4743" fmla="*/ 871646 h 7698972"/>
              <a:gd name="connsiteX4744" fmla="*/ 8589087 w 9791815"/>
              <a:gd name="connsiteY4744" fmla="*/ 863843 h 7698972"/>
              <a:gd name="connsiteX4745" fmla="*/ 8612009 w 9791815"/>
              <a:gd name="connsiteY4745" fmla="*/ 851481 h 7698972"/>
              <a:gd name="connsiteX4746" fmla="*/ 8621633 w 9791815"/>
              <a:gd name="connsiteY4746" fmla="*/ 836346 h 7698972"/>
              <a:gd name="connsiteX4747" fmla="*/ 8630800 w 9791815"/>
              <a:gd name="connsiteY4747" fmla="*/ 830846 h 7698972"/>
              <a:gd name="connsiteX4748" fmla="*/ 8690846 w 9791815"/>
              <a:gd name="connsiteY4748" fmla="*/ 814818 h 7698972"/>
              <a:gd name="connsiteX4749" fmla="*/ 8763725 w 9791815"/>
              <a:gd name="connsiteY4749" fmla="*/ 755686 h 7698972"/>
              <a:gd name="connsiteX4750" fmla="*/ 8874641 w 9791815"/>
              <a:gd name="connsiteY4750" fmla="*/ 614533 h 7698972"/>
              <a:gd name="connsiteX4751" fmla="*/ 8929652 w 9791815"/>
              <a:gd name="connsiteY4751" fmla="*/ 566871 h 7698972"/>
              <a:gd name="connsiteX4752" fmla="*/ 8917268 w 9791815"/>
              <a:gd name="connsiteY4752" fmla="*/ 587506 h 7698972"/>
              <a:gd name="connsiteX4753" fmla="*/ 8904436 w 9791815"/>
              <a:gd name="connsiteY4753" fmla="*/ 633334 h 7698972"/>
              <a:gd name="connsiteX4754" fmla="*/ 8883808 w 9791815"/>
              <a:gd name="connsiteY4754" fmla="*/ 673194 h 7698972"/>
              <a:gd name="connsiteX4755" fmla="*/ 8892061 w 9791815"/>
              <a:gd name="connsiteY4755" fmla="*/ 686496 h 7698972"/>
              <a:gd name="connsiteX4756" fmla="*/ 8906730 w 9791815"/>
              <a:gd name="connsiteY4756" fmla="*/ 690163 h 7698972"/>
              <a:gd name="connsiteX4757" fmla="*/ 8914983 w 9791815"/>
              <a:gd name="connsiteY4757" fmla="*/ 682830 h 7698972"/>
              <a:gd name="connsiteX4758" fmla="*/ 8919105 w 9791815"/>
              <a:gd name="connsiteY4758" fmla="*/ 649363 h 7698972"/>
              <a:gd name="connsiteX4759" fmla="*/ 8937439 w 9791815"/>
              <a:gd name="connsiteY4759" fmla="*/ 585672 h 7698972"/>
              <a:gd name="connsiteX4760" fmla="*/ 8942484 w 9791815"/>
              <a:gd name="connsiteY4760" fmla="*/ 543040 h 7698972"/>
              <a:gd name="connsiteX4761" fmla="*/ 8955316 w 9791815"/>
              <a:gd name="connsiteY4761" fmla="*/ 523345 h 7698972"/>
              <a:gd name="connsiteX4762" fmla="*/ 9041026 w 9791815"/>
              <a:gd name="connsiteY4762" fmla="*/ 442239 h 7698972"/>
              <a:gd name="connsiteX4763" fmla="*/ 9058446 w 9791815"/>
              <a:gd name="connsiteY4763" fmla="*/ 418855 h 7698972"/>
              <a:gd name="connsiteX4764" fmla="*/ 9074029 w 9791815"/>
              <a:gd name="connsiteY4764" fmla="*/ 392744 h 7698972"/>
              <a:gd name="connsiteX4765" fmla="*/ 9086861 w 9791815"/>
              <a:gd name="connsiteY4765" fmla="*/ 360193 h 7698972"/>
              <a:gd name="connsiteX4766" fmla="*/ 9094656 w 9791815"/>
              <a:gd name="connsiteY4766" fmla="*/ 318947 h 7698972"/>
              <a:gd name="connsiteX4767" fmla="*/ 9081359 w 9791815"/>
              <a:gd name="connsiteY4767" fmla="*/ 318947 h 7698972"/>
              <a:gd name="connsiteX4768" fmla="*/ 9074029 w 9791815"/>
              <a:gd name="connsiteY4768" fmla="*/ 340029 h 7698972"/>
              <a:gd name="connsiteX4769" fmla="*/ 9061654 w 9791815"/>
              <a:gd name="connsiteY4769" fmla="*/ 357444 h 7698972"/>
              <a:gd name="connsiteX4770" fmla="*/ 9045614 w 9791815"/>
              <a:gd name="connsiteY4770" fmla="*/ 371192 h 7698972"/>
              <a:gd name="connsiteX4771" fmla="*/ 9026823 w 9791815"/>
              <a:gd name="connsiteY4771" fmla="*/ 379441 h 7698972"/>
              <a:gd name="connsiteX4772" fmla="*/ 9079988 w 9791815"/>
              <a:gd name="connsiteY4772" fmla="*/ 290087 h 7698972"/>
              <a:gd name="connsiteX4773" fmla="*/ 9123994 w 9791815"/>
              <a:gd name="connsiteY4773" fmla="*/ 194292 h 7698972"/>
              <a:gd name="connsiteX4774" fmla="*/ 9160196 w 9791815"/>
              <a:gd name="connsiteY4774" fmla="*/ 50859 h 7698972"/>
              <a:gd name="connsiteX4775" fmla="*/ 9168906 w 9791815"/>
              <a:gd name="connsiteY4775" fmla="*/ 31140 h 7698972"/>
              <a:gd name="connsiteX4776" fmla="*/ 9216120 w 9791815"/>
              <a:gd name="connsiteY4776" fmla="*/ 27028 h 769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</a:cxnLst>
            <a:rect l="l" t="t" r="r" b="b"/>
            <a:pathLst>
              <a:path w="9791815" h="7698972">
                <a:moveTo>
                  <a:pt x="909297" y="4076587"/>
                </a:moveTo>
                <a:lnTo>
                  <a:pt x="927610" y="4103158"/>
                </a:lnTo>
                <a:lnTo>
                  <a:pt x="926259" y="4111432"/>
                </a:lnTo>
                <a:lnTo>
                  <a:pt x="922131" y="4118731"/>
                </a:lnTo>
                <a:lnTo>
                  <a:pt x="926259" y="4127443"/>
                </a:lnTo>
                <a:lnTo>
                  <a:pt x="912524" y="4160000"/>
                </a:lnTo>
                <a:lnTo>
                  <a:pt x="892334" y="4181072"/>
                </a:lnTo>
                <a:lnTo>
                  <a:pt x="884979" y="4174648"/>
                </a:lnTo>
                <a:lnTo>
                  <a:pt x="871244" y="4168225"/>
                </a:lnTo>
                <a:lnTo>
                  <a:pt x="863888" y="4162287"/>
                </a:lnTo>
                <a:lnTo>
                  <a:pt x="873045" y="4146228"/>
                </a:lnTo>
                <a:lnTo>
                  <a:pt x="873045" y="4122430"/>
                </a:lnTo>
                <a:lnTo>
                  <a:pt x="885429" y="4087585"/>
                </a:lnTo>
                <a:close/>
                <a:moveTo>
                  <a:pt x="4634149" y="4038092"/>
                </a:moveTo>
                <a:lnTo>
                  <a:pt x="4645107" y="4065588"/>
                </a:lnTo>
                <a:lnTo>
                  <a:pt x="4642855" y="4072012"/>
                </a:lnTo>
                <a:lnTo>
                  <a:pt x="4634149" y="4083449"/>
                </a:lnTo>
                <a:lnTo>
                  <a:pt x="4655690" y="4117807"/>
                </a:lnTo>
                <a:lnTo>
                  <a:pt x="4664847" y="4127929"/>
                </a:lnTo>
                <a:lnTo>
                  <a:pt x="4717085" y="4160438"/>
                </a:lnTo>
                <a:lnTo>
                  <a:pt x="4724441" y="4165499"/>
                </a:lnTo>
                <a:lnTo>
                  <a:pt x="4794093" y="4180148"/>
                </a:lnTo>
                <a:lnTo>
                  <a:pt x="4809253" y="4186133"/>
                </a:lnTo>
                <a:lnTo>
                  <a:pt x="4850909" y="4202631"/>
                </a:lnTo>
                <a:lnTo>
                  <a:pt x="4871549" y="4266335"/>
                </a:lnTo>
                <a:lnTo>
                  <a:pt x="4843629" y="4316752"/>
                </a:lnTo>
                <a:lnTo>
                  <a:pt x="4781708" y="4338749"/>
                </a:lnTo>
                <a:lnTo>
                  <a:pt x="4708829" y="4335537"/>
                </a:lnTo>
                <a:lnTo>
                  <a:pt x="4648335" y="4311253"/>
                </a:lnTo>
                <a:lnTo>
                  <a:pt x="4652463" y="4291105"/>
                </a:lnTo>
                <a:lnTo>
                  <a:pt x="4637377" y="4262685"/>
                </a:lnTo>
                <a:lnTo>
                  <a:pt x="4613059" y="4255336"/>
                </a:lnTo>
                <a:lnTo>
                  <a:pt x="4591517" y="4297967"/>
                </a:lnTo>
                <a:lnTo>
                  <a:pt x="4606679" y="4311253"/>
                </a:lnTo>
                <a:lnTo>
                  <a:pt x="4551663" y="4347460"/>
                </a:lnTo>
                <a:lnTo>
                  <a:pt x="4485164" y="4360746"/>
                </a:lnTo>
                <a:lnTo>
                  <a:pt x="4417839" y="4352960"/>
                </a:lnTo>
                <a:lnTo>
                  <a:pt x="4357345" y="4327751"/>
                </a:lnTo>
                <a:lnTo>
                  <a:pt x="4321543" y="4308041"/>
                </a:lnTo>
                <a:lnTo>
                  <a:pt x="4301429" y="4301617"/>
                </a:lnTo>
                <a:lnTo>
                  <a:pt x="4245963" y="4297967"/>
                </a:lnTo>
                <a:lnTo>
                  <a:pt x="4210161" y="4292906"/>
                </a:lnTo>
                <a:lnTo>
                  <a:pt x="4186819" y="4284682"/>
                </a:lnTo>
                <a:lnTo>
                  <a:pt x="4186368" y="4267259"/>
                </a:lnTo>
                <a:lnTo>
                  <a:pt x="4217967" y="4235627"/>
                </a:lnTo>
                <a:lnTo>
                  <a:pt x="4240859" y="4221416"/>
                </a:lnTo>
                <a:lnTo>
                  <a:pt x="4244086" y="4219567"/>
                </a:lnTo>
                <a:lnTo>
                  <a:pt x="4294073" y="4200782"/>
                </a:lnTo>
                <a:lnTo>
                  <a:pt x="4315614" y="4190270"/>
                </a:lnTo>
                <a:lnTo>
                  <a:pt x="4354117" y="4155425"/>
                </a:lnTo>
                <a:lnTo>
                  <a:pt x="4365525" y="4147639"/>
                </a:lnTo>
                <a:lnTo>
                  <a:pt x="4379786" y="4138441"/>
                </a:lnTo>
                <a:lnTo>
                  <a:pt x="4388493" y="4136154"/>
                </a:lnTo>
                <a:lnTo>
                  <a:pt x="4412285" y="4127929"/>
                </a:lnTo>
                <a:lnTo>
                  <a:pt x="4431575" y="4128805"/>
                </a:lnTo>
                <a:lnTo>
                  <a:pt x="4461371" y="4140728"/>
                </a:lnTo>
                <a:lnTo>
                  <a:pt x="4465950" y="4142140"/>
                </a:lnTo>
                <a:lnTo>
                  <a:pt x="4476457" y="4144427"/>
                </a:lnTo>
                <a:lnTo>
                  <a:pt x="4489743" y="4138441"/>
                </a:lnTo>
                <a:lnTo>
                  <a:pt x="4538829" y="4098584"/>
                </a:lnTo>
                <a:lnTo>
                  <a:pt x="4595195" y="4074738"/>
                </a:lnTo>
                <a:lnTo>
                  <a:pt x="4617187" y="4061890"/>
                </a:lnTo>
                <a:close/>
                <a:moveTo>
                  <a:pt x="5221759" y="3922560"/>
                </a:moveTo>
                <a:lnTo>
                  <a:pt x="5232266" y="3931758"/>
                </a:lnTo>
                <a:lnTo>
                  <a:pt x="5249229" y="3946406"/>
                </a:lnTo>
                <a:lnTo>
                  <a:pt x="5301467" y="4004610"/>
                </a:lnTo>
                <a:lnTo>
                  <a:pt x="5326235" y="4032593"/>
                </a:lnTo>
                <a:lnTo>
                  <a:pt x="5347777" y="4087099"/>
                </a:lnTo>
                <a:lnTo>
                  <a:pt x="5331265" y="4144427"/>
                </a:lnTo>
                <a:lnTo>
                  <a:pt x="5311075" y="4105008"/>
                </a:lnTo>
                <a:lnTo>
                  <a:pt x="5267542" y="4085298"/>
                </a:lnTo>
                <a:lnTo>
                  <a:pt x="5216204" y="4070601"/>
                </a:lnTo>
                <a:lnTo>
                  <a:pt x="5172221" y="4045392"/>
                </a:lnTo>
                <a:lnTo>
                  <a:pt x="5150231" y="3987675"/>
                </a:lnTo>
                <a:lnTo>
                  <a:pt x="5177701" y="3940907"/>
                </a:lnTo>
                <a:close/>
                <a:moveTo>
                  <a:pt x="5387181" y="3852919"/>
                </a:moveTo>
                <a:lnTo>
                  <a:pt x="5416527" y="3854282"/>
                </a:lnTo>
                <a:lnTo>
                  <a:pt x="5433940" y="3891414"/>
                </a:lnTo>
                <a:lnTo>
                  <a:pt x="5454581" y="3923485"/>
                </a:lnTo>
                <a:lnTo>
                  <a:pt x="5499463" y="3975752"/>
                </a:lnTo>
                <a:lnTo>
                  <a:pt x="5484827" y="3994974"/>
                </a:lnTo>
                <a:lnTo>
                  <a:pt x="5466439" y="4009672"/>
                </a:lnTo>
                <a:lnTo>
                  <a:pt x="5447675" y="4019745"/>
                </a:lnTo>
                <a:lnTo>
                  <a:pt x="5429812" y="4024320"/>
                </a:lnTo>
                <a:lnTo>
                  <a:pt x="5407821" y="4023395"/>
                </a:lnTo>
                <a:lnTo>
                  <a:pt x="5395437" y="4016971"/>
                </a:lnTo>
                <a:lnTo>
                  <a:pt x="5360611" y="3975752"/>
                </a:lnTo>
                <a:lnTo>
                  <a:pt x="5334942" y="3957405"/>
                </a:lnTo>
                <a:lnTo>
                  <a:pt x="5316103" y="3949131"/>
                </a:lnTo>
                <a:lnTo>
                  <a:pt x="5308823" y="3934483"/>
                </a:lnTo>
                <a:lnTo>
                  <a:pt x="5318880" y="3899638"/>
                </a:lnTo>
                <a:lnTo>
                  <a:pt x="5333591" y="3879491"/>
                </a:lnTo>
                <a:lnTo>
                  <a:pt x="5357834" y="3862993"/>
                </a:lnTo>
                <a:close/>
                <a:moveTo>
                  <a:pt x="2118365" y="3818999"/>
                </a:moveTo>
                <a:lnTo>
                  <a:pt x="2166476" y="3834086"/>
                </a:lnTo>
                <a:lnTo>
                  <a:pt x="2188467" y="3869417"/>
                </a:lnTo>
                <a:lnTo>
                  <a:pt x="2199500" y="3927135"/>
                </a:lnTo>
                <a:lnTo>
                  <a:pt x="2194922" y="3961054"/>
                </a:lnTo>
                <a:lnTo>
                  <a:pt x="2151840" y="4018821"/>
                </a:lnTo>
                <a:lnTo>
                  <a:pt x="2113787" y="4052741"/>
                </a:lnTo>
                <a:lnTo>
                  <a:pt x="2079862" y="4086661"/>
                </a:lnTo>
                <a:lnTo>
                  <a:pt x="2053743" y="4057802"/>
                </a:lnTo>
                <a:lnTo>
                  <a:pt x="2030851" y="4019745"/>
                </a:lnTo>
                <a:lnTo>
                  <a:pt x="2006533" y="3966554"/>
                </a:lnTo>
                <a:lnTo>
                  <a:pt x="2011561" y="3922560"/>
                </a:lnTo>
                <a:lnTo>
                  <a:pt x="2044135" y="3884065"/>
                </a:lnTo>
                <a:lnTo>
                  <a:pt x="2070255" y="3847858"/>
                </a:lnTo>
                <a:close/>
                <a:moveTo>
                  <a:pt x="5563185" y="3791016"/>
                </a:moveTo>
                <a:lnTo>
                  <a:pt x="5606267" y="3819437"/>
                </a:lnTo>
                <a:lnTo>
                  <a:pt x="5625031" y="3839585"/>
                </a:lnTo>
                <a:lnTo>
                  <a:pt x="5626907" y="3870293"/>
                </a:lnTo>
                <a:lnTo>
                  <a:pt x="5605367" y="3934921"/>
                </a:lnTo>
                <a:lnTo>
                  <a:pt x="5571892" y="3951467"/>
                </a:lnTo>
                <a:lnTo>
                  <a:pt x="5515975" y="3854282"/>
                </a:lnTo>
                <a:lnTo>
                  <a:pt x="5511397" y="3838709"/>
                </a:lnTo>
                <a:lnTo>
                  <a:pt x="5525133" y="3836860"/>
                </a:lnTo>
                <a:lnTo>
                  <a:pt x="5548025" y="3842359"/>
                </a:lnTo>
                <a:lnTo>
                  <a:pt x="5567764" y="3854720"/>
                </a:lnTo>
                <a:lnTo>
                  <a:pt x="5576921" y="3859294"/>
                </a:lnTo>
                <a:lnTo>
                  <a:pt x="5579247" y="3848783"/>
                </a:lnTo>
                <a:lnTo>
                  <a:pt x="5573693" y="3837298"/>
                </a:lnTo>
                <a:lnTo>
                  <a:pt x="5543446" y="3814863"/>
                </a:lnTo>
                <a:lnTo>
                  <a:pt x="5537517" y="3793790"/>
                </a:lnTo>
                <a:close/>
                <a:moveTo>
                  <a:pt x="3757351" y="3730963"/>
                </a:moveTo>
                <a:lnTo>
                  <a:pt x="3759228" y="3743811"/>
                </a:lnTo>
                <a:lnTo>
                  <a:pt x="3768385" y="3765808"/>
                </a:lnTo>
                <a:lnTo>
                  <a:pt x="3770636" y="3778169"/>
                </a:lnTo>
                <a:lnTo>
                  <a:pt x="3818747" y="3804302"/>
                </a:lnTo>
                <a:lnTo>
                  <a:pt x="3805011" y="3890489"/>
                </a:lnTo>
                <a:lnTo>
                  <a:pt x="3779343" y="3918423"/>
                </a:lnTo>
                <a:lnTo>
                  <a:pt x="3699183" y="3955555"/>
                </a:lnTo>
                <a:lnTo>
                  <a:pt x="3662031" y="3979401"/>
                </a:lnTo>
                <a:lnTo>
                  <a:pt x="3613020" y="3986263"/>
                </a:lnTo>
                <a:lnTo>
                  <a:pt x="3584123" y="4008260"/>
                </a:lnTo>
                <a:lnTo>
                  <a:pt x="3584123" y="4032106"/>
                </a:lnTo>
                <a:lnTo>
                  <a:pt x="3565810" y="4065588"/>
                </a:lnTo>
                <a:lnTo>
                  <a:pt x="3537814" y="4030306"/>
                </a:lnTo>
                <a:lnTo>
                  <a:pt x="3508467" y="4027970"/>
                </a:lnTo>
                <a:lnTo>
                  <a:pt x="3470865" y="4007822"/>
                </a:lnTo>
                <a:lnTo>
                  <a:pt x="3450750" y="4040818"/>
                </a:lnTo>
                <a:lnTo>
                  <a:pt x="3373293" y="4029819"/>
                </a:lnTo>
                <a:lnTo>
                  <a:pt x="3344396" y="4024807"/>
                </a:lnTo>
                <a:lnTo>
                  <a:pt x="3301314" y="4033469"/>
                </a:lnTo>
                <a:lnTo>
                  <a:pt x="3293959" y="4036243"/>
                </a:lnTo>
                <a:lnTo>
                  <a:pt x="3289381" y="4035805"/>
                </a:lnTo>
                <a:lnTo>
                  <a:pt x="3284352" y="4024320"/>
                </a:lnTo>
                <a:lnTo>
                  <a:pt x="3284802" y="4011472"/>
                </a:lnTo>
                <a:lnTo>
                  <a:pt x="3291257" y="3994974"/>
                </a:lnTo>
                <a:lnTo>
                  <a:pt x="3298537" y="3981251"/>
                </a:lnTo>
                <a:lnTo>
                  <a:pt x="3304992" y="3975752"/>
                </a:lnTo>
                <a:lnTo>
                  <a:pt x="3381098" y="3992249"/>
                </a:lnTo>
                <a:lnTo>
                  <a:pt x="3401663" y="3987675"/>
                </a:lnTo>
                <a:lnTo>
                  <a:pt x="3453977" y="3963828"/>
                </a:lnTo>
                <a:lnTo>
                  <a:pt x="3464035" y="3954631"/>
                </a:lnTo>
                <a:lnTo>
                  <a:pt x="3475518" y="3946406"/>
                </a:lnTo>
                <a:lnTo>
                  <a:pt x="3541942" y="3919835"/>
                </a:lnTo>
                <a:lnTo>
                  <a:pt x="3579995" y="3901926"/>
                </a:lnTo>
                <a:lnTo>
                  <a:pt x="3597859" y="3901926"/>
                </a:lnTo>
                <a:lnTo>
                  <a:pt x="3617073" y="3937257"/>
                </a:lnTo>
                <a:lnTo>
                  <a:pt x="3637263" y="3948255"/>
                </a:lnTo>
                <a:lnTo>
                  <a:pt x="3655126" y="3939058"/>
                </a:lnTo>
                <a:lnTo>
                  <a:pt x="3660155" y="3915260"/>
                </a:lnTo>
                <a:lnTo>
                  <a:pt x="3657453" y="3890927"/>
                </a:lnTo>
                <a:lnTo>
                  <a:pt x="3644618" y="3869417"/>
                </a:lnTo>
                <a:lnTo>
                  <a:pt x="3644618" y="3868930"/>
                </a:lnTo>
                <a:lnTo>
                  <a:pt x="3721175" y="3756658"/>
                </a:lnTo>
                <a:close/>
                <a:moveTo>
                  <a:pt x="5735063" y="3485736"/>
                </a:moveTo>
                <a:lnTo>
                  <a:pt x="5749248" y="3485736"/>
                </a:lnTo>
                <a:lnTo>
                  <a:pt x="5735063" y="3532991"/>
                </a:lnTo>
                <a:lnTo>
                  <a:pt x="5749699" y="3573286"/>
                </a:lnTo>
                <a:lnTo>
                  <a:pt x="5785950" y="3602193"/>
                </a:lnTo>
                <a:lnTo>
                  <a:pt x="5861081" y="3641126"/>
                </a:lnTo>
                <a:lnTo>
                  <a:pt x="5898683" y="3678258"/>
                </a:lnTo>
                <a:lnTo>
                  <a:pt x="5900485" y="3703467"/>
                </a:lnTo>
                <a:lnTo>
                  <a:pt x="5872114" y="3713103"/>
                </a:lnTo>
                <a:lnTo>
                  <a:pt x="5818899" y="3703467"/>
                </a:lnTo>
                <a:lnTo>
                  <a:pt x="5721778" y="3671834"/>
                </a:lnTo>
                <a:lnTo>
                  <a:pt x="5624581" y="3641126"/>
                </a:lnTo>
                <a:lnTo>
                  <a:pt x="5624581" y="3605843"/>
                </a:lnTo>
                <a:lnTo>
                  <a:pt x="5707067" y="3527930"/>
                </a:lnTo>
                <a:close/>
                <a:moveTo>
                  <a:pt x="1506063" y="3448166"/>
                </a:moveTo>
                <a:lnTo>
                  <a:pt x="1551847" y="3479799"/>
                </a:lnTo>
                <a:lnTo>
                  <a:pt x="1566107" y="3532991"/>
                </a:lnTo>
                <a:lnTo>
                  <a:pt x="1539012" y="3579272"/>
                </a:lnTo>
                <a:lnTo>
                  <a:pt x="1515220" y="3591195"/>
                </a:lnTo>
                <a:lnTo>
                  <a:pt x="1485423" y="3574697"/>
                </a:lnTo>
                <a:lnTo>
                  <a:pt x="1474840" y="3560925"/>
                </a:lnTo>
                <a:lnTo>
                  <a:pt x="1464782" y="3554988"/>
                </a:lnTo>
                <a:lnTo>
                  <a:pt x="1451948" y="3543503"/>
                </a:lnTo>
                <a:lnTo>
                  <a:pt x="1450147" y="3513281"/>
                </a:lnTo>
                <a:lnTo>
                  <a:pt x="1467559" y="3488948"/>
                </a:lnTo>
                <a:lnTo>
                  <a:pt x="1483096" y="3461939"/>
                </a:lnTo>
                <a:close/>
                <a:moveTo>
                  <a:pt x="306151" y="3295989"/>
                </a:moveTo>
                <a:lnTo>
                  <a:pt x="314407" y="3296475"/>
                </a:lnTo>
                <a:lnTo>
                  <a:pt x="337749" y="3314336"/>
                </a:lnTo>
                <a:lnTo>
                  <a:pt x="345555" y="3334045"/>
                </a:lnTo>
                <a:lnTo>
                  <a:pt x="341877" y="3347818"/>
                </a:lnTo>
                <a:lnTo>
                  <a:pt x="341427" y="3354680"/>
                </a:lnTo>
                <a:lnTo>
                  <a:pt x="332721" y="3373464"/>
                </a:lnTo>
                <a:lnTo>
                  <a:pt x="327242" y="3390887"/>
                </a:lnTo>
                <a:lnTo>
                  <a:pt x="317109" y="3382614"/>
                </a:lnTo>
                <a:lnTo>
                  <a:pt x="314407" y="3352392"/>
                </a:lnTo>
                <a:lnTo>
                  <a:pt x="319436" y="3338620"/>
                </a:lnTo>
                <a:lnTo>
                  <a:pt x="312080" y="3342270"/>
                </a:lnTo>
                <a:lnTo>
                  <a:pt x="310729" y="3334483"/>
                </a:lnTo>
                <a:lnTo>
                  <a:pt x="310729" y="3325334"/>
                </a:lnTo>
                <a:lnTo>
                  <a:pt x="308853" y="3328546"/>
                </a:lnTo>
                <a:lnTo>
                  <a:pt x="306151" y="3328546"/>
                </a:lnTo>
                <a:lnTo>
                  <a:pt x="302924" y="3327621"/>
                </a:lnTo>
                <a:lnTo>
                  <a:pt x="304275" y="3331271"/>
                </a:lnTo>
                <a:lnTo>
                  <a:pt x="301573" y="3332196"/>
                </a:lnTo>
                <a:lnTo>
                  <a:pt x="304275" y="3340469"/>
                </a:lnTo>
                <a:lnTo>
                  <a:pt x="291890" y="3329471"/>
                </a:lnTo>
                <a:lnTo>
                  <a:pt x="289639" y="3308398"/>
                </a:lnTo>
                <a:close/>
                <a:moveTo>
                  <a:pt x="3033667" y="2657056"/>
                </a:moveTo>
                <a:lnTo>
                  <a:pt x="3070744" y="2662556"/>
                </a:lnTo>
                <a:lnTo>
                  <a:pt x="3078550" y="2701050"/>
                </a:lnTo>
                <a:lnTo>
                  <a:pt x="3070744" y="2746893"/>
                </a:lnTo>
                <a:lnTo>
                  <a:pt x="3057909" y="2734045"/>
                </a:lnTo>
                <a:lnTo>
                  <a:pt x="3054757" y="2723534"/>
                </a:lnTo>
                <a:lnTo>
                  <a:pt x="3038245" y="2701975"/>
                </a:lnTo>
                <a:lnTo>
                  <a:pt x="3028187" y="2673554"/>
                </a:lnTo>
                <a:close/>
                <a:moveTo>
                  <a:pt x="8916963" y="2343474"/>
                </a:moveTo>
                <a:lnTo>
                  <a:pt x="8916988" y="2343556"/>
                </a:lnTo>
                <a:lnTo>
                  <a:pt x="8952149" y="2411143"/>
                </a:lnTo>
                <a:lnTo>
                  <a:pt x="8952108" y="2410986"/>
                </a:lnTo>
                <a:close/>
                <a:moveTo>
                  <a:pt x="7105395" y="2323506"/>
                </a:moveTo>
                <a:lnTo>
                  <a:pt x="7111343" y="2341369"/>
                </a:lnTo>
                <a:lnTo>
                  <a:pt x="7071479" y="2366111"/>
                </a:lnTo>
                <a:lnTo>
                  <a:pt x="7062300" y="2352830"/>
                </a:lnTo>
                <a:lnTo>
                  <a:pt x="7080637" y="2339536"/>
                </a:lnTo>
                <a:lnTo>
                  <a:pt x="7065058" y="2351449"/>
                </a:lnTo>
                <a:lnTo>
                  <a:pt x="7071479" y="2358315"/>
                </a:lnTo>
                <a:lnTo>
                  <a:pt x="7106774" y="2330837"/>
                </a:lnTo>
                <a:lnTo>
                  <a:pt x="7104942" y="2324874"/>
                </a:lnTo>
                <a:lnTo>
                  <a:pt x="7084300" y="2337704"/>
                </a:lnTo>
                <a:close/>
                <a:moveTo>
                  <a:pt x="9611605" y="2238578"/>
                </a:moveTo>
                <a:lnTo>
                  <a:pt x="9629483" y="2239050"/>
                </a:lnTo>
                <a:lnTo>
                  <a:pt x="9737689" y="2263344"/>
                </a:lnTo>
                <a:lnTo>
                  <a:pt x="9748709" y="2265166"/>
                </a:lnTo>
                <a:lnTo>
                  <a:pt x="9748245" y="2290381"/>
                </a:lnTo>
                <a:lnTo>
                  <a:pt x="9791815" y="2467767"/>
                </a:lnTo>
                <a:lnTo>
                  <a:pt x="9680843" y="2479688"/>
                </a:lnTo>
                <a:lnTo>
                  <a:pt x="9671683" y="2490215"/>
                </a:lnTo>
                <a:lnTo>
                  <a:pt x="9661127" y="2502137"/>
                </a:lnTo>
                <a:lnTo>
                  <a:pt x="9654709" y="2575489"/>
                </a:lnTo>
                <a:lnTo>
                  <a:pt x="9642783" y="2574567"/>
                </a:lnTo>
                <a:lnTo>
                  <a:pt x="9615743" y="2564018"/>
                </a:lnTo>
                <a:lnTo>
                  <a:pt x="9585937" y="2527353"/>
                </a:lnTo>
                <a:lnTo>
                  <a:pt x="9602443" y="2465023"/>
                </a:lnTo>
                <a:lnTo>
                  <a:pt x="9614813" y="2454923"/>
                </a:lnTo>
                <a:lnTo>
                  <a:pt x="9625833" y="2437513"/>
                </a:lnTo>
                <a:lnTo>
                  <a:pt x="9633623" y="2407731"/>
                </a:lnTo>
                <a:lnTo>
                  <a:pt x="9636365" y="2387554"/>
                </a:lnTo>
                <a:lnTo>
                  <a:pt x="9633623" y="2372888"/>
                </a:lnTo>
                <a:lnTo>
                  <a:pt x="9627671" y="2363711"/>
                </a:lnTo>
                <a:lnTo>
                  <a:pt x="9620787" y="2352261"/>
                </a:lnTo>
                <a:lnTo>
                  <a:pt x="9617115" y="2338518"/>
                </a:lnTo>
                <a:lnTo>
                  <a:pt x="9613907" y="2306419"/>
                </a:lnTo>
                <a:lnTo>
                  <a:pt x="9608395" y="2288559"/>
                </a:lnTo>
                <a:lnTo>
                  <a:pt x="9601979" y="2273421"/>
                </a:lnTo>
                <a:lnTo>
                  <a:pt x="9595097" y="2261050"/>
                </a:lnTo>
                <a:lnTo>
                  <a:pt x="9591447" y="2252345"/>
                </a:lnTo>
                <a:lnTo>
                  <a:pt x="9592819" y="2242717"/>
                </a:lnTo>
                <a:close/>
                <a:moveTo>
                  <a:pt x="7280943" y="2203023"/>
                </a:moveTo>
                <a:lnTo>
                  <a:pt x="7281396" y="2204856"/>
                </a:lnTo>
                <a:lnTo>
                  <a:pt x="7280943" y="2206237"/>
                </a:lnTo>
                <a:lnTo>
                  <a:pt x="7280943" y="2207605"/>
                </a:lnTo>
                <a:lnTo>
                  <a:pt x="7277733" y="2211270"/>
                </a:lnTo>
                <a:lnTo>
                  <a:pt x="7274975" y="2215400"/>
                </a:lnTo>
                <a:lnTo>
                  <a:pt x="7274069" y="2216769"/>
                </a:lnTo>
                <a:lnTo>
                  <a:pt x="7274069" y="2220899"/>
                </a:lnTo>
                <a:lnTo>
                  <a:pt x="7273143" y="2221350"/>
                </a:lnTo>
                <a:lnTo>
                  <a:pt x="7273143" y="2220434"/>
                </a:lnTo>
                <a:lnTo>
                  <a:pt x="7272238" y="2218601"/>
                </a:lnTo>
                <a:lnTo>
                  <a:pt x="7271785" y="2218601"/>
                </a:lnTo>
                <a:lnTo>
                  <a:pt x="7270406" y="2217233"/>
                </a:lnTo>
                <a:lnTo>
                  <a:pt x="7270406" y="2215400"/>
                </a:lnTo>
                <a:lnTo>
                  <a:pt x="7271312" y="2214020"/>
                </a:lnTo>
                <a:lnTo>
                  <a:pt x="7274069" y="2211735"/>
                </a:lnTo>
                <a:lnTo>
                  <a:pt x="7277280" y="2207605"/>
                </a:lnTo>
                <a:lnTo>
                  <a:pt x="7279564" y="2205772"/>
                </a:lnTo>
                <a:lnTo>
                  <a:pt x="7280490" y="2204404"/>
                </a:lnTo>
                <a:close/>
                <a:moveTo>
                  <a:pt x="7222269" y="2202106"/>
                </a:moveTo>
                <a:lnTo>
                  <a:pt x="7224101" y="2203023"/>
                </a:lnTo>
                <a:lnTo>
                  <a:pt x="7225480" y="2203023"/>
                </a:lnTo>
                <a:lnTo>
                  <a:pt x="7226406" y="2203023"/>
                </a:lnTo>
                <a:lnTo>
                  <a:pt x="7228237" y="2204404"/>
                </a:lnTo>
                <a:lnTo>
                  <a:pt x="7232806" y="2206688"/>
                </a:lnTo>
                <a:lnTo>
                  <a:pt x="7235564" y="2208069"/>
                </a:lnTo>
                <a:lnTo>
                  <a:pt x="7241059" y="2209437"/>
                </a:lnTo>
                <a:lnTo>
                  <a:pt x="7246101" y="2209437"/>
                </a:lnTo>
                <a:lnTo>
                  <a:pt x="7252069" y="2208521"/>
                </a:lnTo>
                <a:lnTo>
                  <a:pt x="7258490" y="2207605"/>
                </a:lnTo>
                <a:lnTo>
                  <a:pt x="7260322" y="2206688"/>
                </a:lnTo>
                <a:lnTo>
                  <a:pt x="7262153" y="2208069"/>
                </a:lnTo>
                <a:lnTo>
                  <a:pt x="7263059" y="2209437"/>
                </a:lnTo>
                <a:lnTo>
                  <a:pt x="7264438" y="2210354"/>
                </a:lnTo>
                <a:lnTo>
                  <a:pt x="7264891" y="2210354"/>
                </a:lnTo>
                <a:lnTo>
                  <a:pt x="7265817" y="2210354"/>
                </a:lnTo>
                <a:lnTo>
                  <a:pt x="7266269" y="2209902"/>
                </a:lnTo>
                <a:lnTo>
                  <a:pt x="7266269" y="2209437"/>
                </a:lnTo>
                <a:lnTo>
                  <a:pt x="7266269" y="2207605"/>
                </a:lnTo>
                <a:lnTo>
                  <a:pt x="7265817" y="2207605"/>
                </a:lnTo>
                <a:lnTo>
                  <a:pt x="7265817" y="2206688"/>
                </a:lnTo>
                <a:lnTo>
                  <a:pt x="7266269" y="2206688"/>
                </a:lnTo>
                <a:lnTo>
                  <a:pt x="7266743" y="2207605"/>
                </a:lnTo>
                <a:lnTo>
                  <a:pt x="7266743" y="2208521"/>
                </a:lnTo>
                <a:lnTo>
                  <a:pt x="7266743" y="2209902"/>
                </a:lnTo>
                <a:lnTo>
                  <a:pt x="7266269" y="2210354"/>
                </a:lnTo>
                <a:lnTo>
                  <a:pt x="7264438" y="2211735"/>
                </a:lnTo>
                <a:lnTo>
                  <a:pt x="7257564" y="2213568"/>
                </a:lnTo>
                <a:lnTo>
                  <a:pt x="7250238" y="2214020"/>
                </a:lnTo>
                <a:lnTo>
                  <a:pt x="7242891" y="2214936"/>
                </a:lnTo>
                <a:lnTo>
                  <a:pt x="7236943" y="2214020"/>
                </a:lnTo>
                <a:lnTo>
                  <a:pt x="7231901" y="2213103"/>
                </a:lnTo>
                <a:lnTo>
                  <a:pt x="7229143" y="2211270"/>
                </a:lnTo>
                <a:lnTo>
                  <a:pt x="7224574" y="2209437"/>
                </a:lnTo>
                <a:lnTo>
                  <a:pt x="7221817" y="2206237"/>
                </a:lnTo>
                <a:lnTo>
                  <a:pt x="7221817" y="2204856"/>
                </a:lnTo>
                <a:close/>
                <a:moveTo>
                  <a:pt x="7305228" y="2169582"/>
                </a:moveTo>
                <a:lnTo>
                  <a:pt x="7307059" y="2169582"/>
                </a:lnTo>
                <a:lnTo>
                  <a:pt x="7309817" y="2169582"/>
                </a:lnTo>
                <a:lnTo>
                  <a:pt x="7311649" y="2170963"/>
                </a:lnTo>
                <a:lnTo>
                  <a:pt x="7313480" y="2171414"/>
                </a:lnTo>
                <a:lnTo>
                  <a:pt x="7313480" y="2171879"/>
                </a:lnTo>
                <a:lnTo>
                  <a:pt x="7312101" y="2171879"/>
                </a:lnTo>
                <a:lnTo>
                  <a:pt x="7310743" y="2173247"/>
                </a:lnTo>
                <a:lnTo>
                  <a:pt x="7309817" y="2173712"/>
                </a:lnTo>
                <a:lnTo>
                  <a:pt x="7308438" y="2173712"/>
                </a:lnTo>
                <a:lnTo>
                  <a:pt x="7307985" y="2174628"/>
                </a:lnTo>
                <a:lnTo>
                  <a:pt x="7306154" y="2175080"/>
                </a:lnTo>
                <a:lnTo>
                  <a:pt x="7307059" y="2175545"/>
                </a:lnTo>
                <a:lnTo>
                  <a:pt x="7306606" y="2176913"/>
                </a:lnTo>
                <a:lnTo>
                  <a:pt x="7305228" y="2176461"/>
                </a:lnTo>
                <a:lnTo>
                  <a:pt x="7304775" y="2176913"/>
                </a:lnTo>
                <a:lnTo>
                  <a:pt x="7304322" y="2178745"/>
                </a:lnTo>
                <a:lnTo>
                  <a:pt x="7303396" y="2180578"/>
                </a:lnTo>
                <a:lnTo>
                  <a:pt x="7302943" y="2179211"/>
                </a:lnTo>
                <a:lnTo>
                  <a:pt x="7302490" y="2179211"/>
                </a:lnTo>
                <a:lnTo>
                  <a:pt x="7301112" y="2180578"/>
                </a:lnTo>
                <a:lnTo>
                  <a:pt x="7301112" y="2181960"/>
                </a:lnTo>
                <a:lnTo>
                  <a:pt x="7299733" y="2182411"/>
                </a:lnTo>
                <a:lnTo>
                  <a:pt x="7298827" y="2182411"/>
                </a:lnTo>
                <a:lnTo>
                  <a:pt x="7297901" y="2181960"/>
                </a:lnTo>
                <a:lnTo>
                  <a:pt x="7298827" y="2181043"/>
                </a:lnTo>
                <a:lnTo>
                  <a:pt x="7300659" y="2178745"/>
                </a:lnTo>
                <a:lnTo>
                  <a:pt x="7302943" y="2175545"/>
                </a:lnTo>
                <a:lnTo>
                  <a:pt x="7305228" y="2173247"/>
                </a:lnTo>
                <a:lnTo>
                  <a:pt x="7305228" y="2171414"/>
                </a:lnTo>
                <a:close/>
                <a:moveTo>
                  <a:pt x="7260322" y="2129740"/>
                </a:moveTo>
                <a:lnTo>
                  <a:pt x="7262153" y="2131107"/>
                </a:lnTo>
                <a:lnTo>
                  <a:pt x="7262606" y="2132489"/>
                </a:lnTo>
                <a:lnTo>
                  <a:pt x="7261227" y="2134321"/>
                </a:lnTo>
                <a:lnTo>
                  <a:pt x="7256659" y="2140271"/>
                </a:lnTo>
                <a:lnTo>
                  <a:pt x="7253901" y="2146221"/>
                </a:lnTo>
                <a:lnTo>
                  <a:pt x="7252975" y="2150803"/>
                </a:lnTo>
                <a:lnTo>
                  <a:pt x="7252069" y="2157217"/>
                </a:lnTo>
                <a:lnTo>
                  <a:pt x="7252069" y="2159966"/>
                </a:lnTo>
                <a:lnTo>
                  <a:pt x="7253448" y="2159966"/>
                </a:lnTo>
                <a:lnTo>
                  <a:pt x="7253448" y="2159050"/>
                </a:lnTo>
                <a:lnTo>
                  <a:pt x="7253901" y="2157217"/>
                </a:lnTo>
                <a:lnTo>
                  <a:pt x="7254827" y="2154468"/>
                </a:lnTo>
                <a:lnTo>
                  <a:pt x="7257111" y="2149435"/>
                </a:lnTo>
                <a:lnTo>
                  <a:pt x="7258943" y="2145305"/>
                </a:lnTo>
                <a:lnTo>
                  <a:pt x="7262606" y="2139806"/>
                </a:lnTo>
                <a:lnTo>
                  <a:pt x="7268101" y="2133405"/>
                </a:lnTo>
                <a:lnTo>
                  <a:pt x="7271312" y="2130656"/>
                </a:lnTo>
                <a:lnTo>
                  <a:pt x="7273143" y="2129740"/>
                </a:lnTo>
                <a:lnTo>
                  <a:pt x="7274975" y="2130656"/>
                </a:lnTo>
                <a:lnTo>
                  <a:pt x="7274975" y="2131572"/>
                </a:lnTo>
                <a:lnTo>
                  <a:pt x="7273617" y="2132940"/>
                </a:lnTo>
                <a:lnTo>
                  <a:pt x="7269480" y="2136141"/>
                </a:lnTo>
                <a:lnTo>
                  <a:pt x="7265817" y="2140271"/>
                </a:lnTo>
                <a:lnTo>
                  <a:pt x="7262606" y="2143936"/>
                </a:lnTo>
                <a:lnTo>
                  <a:pt x="7258490" y="2150803"/>
                </a:lnTo>
                <a:lnTo>
                  <a:pt x="7255732" y="2157217"/>
                </a:lnTo>
                <a:lnTo>
                  <a:pt x="7255280" y="2160883"/>
                </a:lnTo>
                <a:lnTo>
                  <a:pt x="7255280" y="2161799"/>
                </a:lnTo>
                <a:lnTo>
                  <a:pt x="7255732" y="2161799"/>
                </a:lnTo>
                <a:lnTo>
                  <a:pt x="7256659" y="2160883"/>
                </a:lnTo>
                <a:lnTo>
                  <a:pt x="7257564" y="2158134"/>
                </a:lnTo>
                <a:lnTo>
                  <a:pt x="7260775" y="2151719"/>
                </a:lnTo>
                <a:lnTo>
                  <a:pt x="7264438" y="2148054"/>
                </a:lnTo>
                <a:lnTo>
                  <a:pt x="7271312" y="2142556"/>
                </a:lnTo>
                <a:lnTo>
                  <a:pt x="7277280" y="2138890"/>
                </a:lnTo>
                <a:lnTo>
                  <a:pt x="7280490" y="2136606"/>
                </a:lnTo>
                <a:lnTo>
                  <a:pt x="7284154" y="2136141"/>
                </a:lnTo>
                <a:lnTo>
                  <a:pt x="7285059" y="2136141"/>
                </a:lnTo>
                <a:lnTo>
                  <a:pt x="7285059" y="2137973"/>
                </a:lnTo>
                <a:lnTo>
                  <a:pt x="7285059" y="2138890"/>
                </a:lnTo>
                <a:lnTo>
                  <a:pt x="7283227" y="2139806"/>
                </a:lnTo>
                <a:lnTo>
                  <a:pt x="7278659" y="2141639"/>
                </a:lnTo>
                <a:lnTo>
                  <a:pt x="7272238" y="2145305"/>
                </a:lnTo>
                <a:lnTo>
                  <a:pt x="7265817" y="2150803"/>
                </a:lnTo>
                <a:lnTo>
                  <a:pt x="7262606" y="2154933"/>
                </a:lnTo>
                <a:lnTo>
                  <a:pt x="7257564" y="2162264"/>
                </a:lnTo>
                <a:lnTo>
                  <a:pt x="7257564" y="2162716"/>
                </a:lnTo>
                <a:lnTo>
                  <a:pt x="7258490" y="2163632"/>
                </a:lnTo>
                <a:lnTo>
                  <a:pt x="7258943" y="2162716"/>
                </a:lnTo>
                <a:lnTo>
                  <a:pt x="7263985" y="2158134"/>
                </a:lnTo>
                <a:lnTo>
                  <a:pt x="7269480" y="2152635"/>
                </a:lnTo>
                <a:lnTo>
                  <a:pt x="7274975" y="2148970"/>
                </a:lnTo>
                <a:lnTo>
                  <a:pt x="7279564" y="2146221"/>
                </a:lnTo>
                <a:lnTo>
                  <a:pt x="7287817" y="2143472"/>
                </a:lnTo>
                <a:lnTo>
                  <a:pt x="7288743" y="2144388"/>
                </a:lnTo>
                <a:lnTo>
                  <a:pt x="7288743" y="2145770"/>
                </a:lnTo>
                <a:lnTo>
                  <a:pt x="7288743" y="2146221"/>
                </a:lnTo>
                <a:lnTo>
                  <a:pt x="7287817" y="2147137"/>
                </a:lnTo>
                <a:lnTo>
                  <a:pt x="7280943" y="2149435"/>
                </a:lnTo>
                <a:lnTo>
                  <a:pt x="7275901" y="2151268"/>
                </a:lnTo>
                <a:lnTo>
                  <a:pt x="7270406" y="2154933"/>
                </a:lnTo>
                <a:lnTo>
                  <a:pt x="7264891" y="2159050"/>
                </a:lnTo>
                <a:lnTo>
                  <a:pt x="7260775" y="2164097"/>
                </a:lnTo>
                <a:lnTo>
                  <a:pt x="7260322" y="2164549"/>
                </a:lnTo>
                <a:lnTo>
                  <a:pt x="7260322" y="2165465"/>
                </a:lnTo>
                <a:lnTo>
                  <a:pt x="7260775" y="2165465"/>
                </a:lnTo>
                <a:lnTo>
                  <a:pt x="7262153" y="2164549"/>
                </a:lnTo>
                <a:lnTo>
                  <a:pt x="7266269" y="2161799"/>
                </a:lnTo>
                <a:lnTo>
                  <a:pt x="7271785" y="2158134"/>
                </a:lnTo>
                <a:lnTo>
                  <a:pt x="7278659" y="2156301"/>
                </a:lnTo>
                <a:lnTo>
                  <a:pt x="7285059" y="2154468"/>
                </a:lnTo>
                <a:lnTo>
                  <a:pt x="7287817" y="2153552"/>
                </a:lnTo>
                <a:lnTo>
                  <a:pt x="7289648" y="2153552"/>
                </a:lnTo>
                <a:lnTo>
                  <a:pt x="7290101" y="2154468"/>
                </a:lnTo>
                <a:lnTo>
                  <a:pt x="7290101" y="2156301"/>
                </a:lnTo>
                <a:lnTo>
                  <a:pt x="7289648" y="2156766"/>
                </a:lnTo>
                <a:lnTo>
                  <a:pt x="7285059" y="2156766"/>
                </a:lnTo>
                <a:lnTo>
                  <a:pt x="7279111" y="2158598"/>
                </a:lnTo>
                <a:lnTo>
                  <a:pt x="7272238" y="2160883"/>
                </a:lnTo>
                <a:lnTo>
                  <a:pt x="7266269" y="2164097"/>
                </a:lnTo>
                <a:lnTo>
                  <a:pt x="7263985" y="2166381"/>
                </a:lnTo>
                <a:lnTo>
                  <a:pt x="7262606" y="2167749"/>
                </a:lnTo>
                <a:lnTo>
                  <a:pt x="7262606" y="2168214"/>
                </a:lnTo>
                <a:lnTo>
                  <a:pt x="7263059" y="2168214"/>
                </a:lnTo>
                <a:lnTo>
                  <a:pt x="7264438" y="2167298"/>
                </a:lnTo>
                <a:lnTo>
                  <a:pt x="7268101" y="2164549"/>
                </a:lnTo>
                <a:lnTo>
                  <a:pt x="7273617" y="2162716"/>
                </a:lnTo>
                <a:lnTo>
                  <a:pt x="7277280" y="2162264"/>
                </a:lnTo>
                <a:lnTo>
                  <a:pt x="7288743" y="2162264"/>
                </a:lnTo>
                <a:lnTo>
                  <a:pt x="7289648" y="2163632"/>
                </a:lnTo>
                <a:lnTo>
                  <a:pt x="7289648" y="2164097"/>
                </a:lnTo>
                <a:lnTo>
                  <a:pt x="7288743" y="2164549"/>
                </a:lnTo>
                <a:lnTo>
                  <a:pt x="7286911" y="2165465"/>
                </a:lnTo>
                <a:lnTo>
                  <a:pt x="7278659" y="2164549"/>
                </a:lnTo>
                <a:lnTo>
                  <a:pt x="7273143" y="2165465"/>
                </a:lnTo>
                <a:lnTo>
                  <a:pt x="7267648" y="2167749"/>
                </a:lnTo>
                <a:lnTo>
                  <a:pt x="7266269" y="2169130"/>
                </a:lnTo>
                <a:lnTo>
                  <a:pt x="7265817" y="2170047"/>
                </a:lnTo>
                <a:lnTo>
                  <a:pt x="7268101" y="2171414"/>
                </a:lnTo>
                <a:lnTo>
                  <a:pt x="7268574" y="2171414"/>
                </a:lnTo>
                <a:lnTo>
                  <a:pt x="7270406" y="2171414"/>
                </a:lnTo>
                <a:lnTo>
                  <a:pt x="7271785" y="2171414"/>
                </a:lnTo>
                <a:lnTo>
                  <a:pt x="7273143" y="2172796"/>
                </a:lnTo>
                <a:lnTo>
                  <a:pt x="7273143" y="2173712"/>
                </a:lnTo>
                <a:lnTo>
                  <a:pt x="7274069" y="2173712"/>
                </a:lnTo>
                <a:lnTo>
                  <a:pt x="7274975" y="2173712"/>
                </a:lnTo>
                <a:lnTo>
                  <a:pt x="7275448" y="2173247"/>
                </a:lnTo>
                <a:lnTo>
                  <a:pt x="7275448" y="2171414"/>
                </a:lnTo>
                <a:lnTo>
                  <a:pt x="7278659" y="2168214"/>
                </a:lnTo>
                <a:lnTo>
                  <a:pt x="7279564" y="2169130"/>
                </a:lnTo>
                <a:lnTo>
                  <a:pt x="7280490" y="2171414"/>
                </a:lnTo>
                <a:lnTo>
                  <a:pt x="7280943" y="2174628"/>
                </a:lnTo>
                <a:lnTo>
                  <a:pt x="7278659" y="2176461"/>
                </a:lnTo>
                <a:lnTo>
                  <a:pt x="7279564" y="2176913"/>
                </a:lnTo>
                <a:lnTo>
                  <a:pt x="7283227" y="2180127"/>
                </a:lnTo>
                <a:lnTo>
                  <a:pt x="7285059" y="2180578"/>
                </a:lnTo>
                <a:lnTo>
                  <a:pt x="7286438" y="2180127"/>
                </a:lnTo>
                <a:lnTo>
                  <a:pt x="7287817" y="2178745"/>
                </a:lnTo>
                <a:lnTo>
                  <a:pt x="7287817" y="2177378"/>
                </a:lnTo>
                <a:lnTo>
                  <a:pt x="7288743" y="2177378"/>
                </a:lnTo>
                <a:lnTo>
                  <a:pt x="7289648" y="2177378"/>
                </a:lnTo>
                <a:lnTo>
                  <a:pt x="7290101" y="2176913"/>
                </a:lnTo>
                <a:lnTo>
                  <a:pt x="7290101" y="2175545"/>
                </a:lnTo>
                <a:lnTo>
                  <a:pt x="7290575" y="2175545"/>
                </a:lnTo>
                <a:lnTo>
                  <a:pt x="7292406" y="2177378"/>
                </a:lnTo>
                <a:lnTo>
                  <a:pt x="7292406" y="2178294"/>
                </a:lnTo>
                <a:lnTo>
                  <a:pt x="7290575" y="2178294"/>
                </a:lnTo>
                <a:lnTo>
                  <a:pt x="7290101" y="2178294"/>
                </a:lnTo>
                <a:lnTo>
                  <a:pt x="7290101" y="2180127"/>
                </a:lnTo>
                <a:lnTo>
                  <a:pt x="7288743" y="2180578"/>
                </a:lnTo>
                <a:lnTo>
                  <a:pt x="7288270" y="2181960"/>
                </a:lnTo>
                <a:lnTo>
                  <a:pt x="7288270" y="2182411"/>
                </a:lnTo>
                <a:lnTo>
                  <a:pt x="7288270" y="2183792"/>
                </a:lnTo>
                <a:lnTo>
                  <a:pt x="7293785" y="2187909"/>
                </a:lnTo>
                <a:lnTo>
                  <a:pt x="7297901" y="2192040"/>
                </a:lnTo>
                <a:lnTo>
                  <a:pt x="7299733" y="2195240"/>
                </a:lnTo>
                <a:lnTo>
                  <a:pt x="7299733" y="2197073"/>
                </a:lnTo>
                <a:lnTo>
                  <a:pt x="7299538" y="2197668"/>
                </a:lnTo>
                <a:lnTo>
                  <a:pt x="7296069" y="2202106"/>
                </a:lnTo>
                <a:lnTo>
                  <a:pt x="7294238" y="2202571"/>
                </a:lnTo>
                <a:lnTo>
                  <a:pt x="7293312" y="2203023"/>
                </a:lnTo>
                <a:lnTo>
                  <a:pt x="7291480" y="2202571"/>
                </a:lnTo>
                <a:lnTo>
                  <a:pt x="7290101" y="2202106"/>
                </a:lnTo>
                <a:lnTo>
                  <a:pt x="7277280" y="2191123"/>
                </a:lnTo>
                <a:lnTo>
                  <a:pt x="7272238" y="2187458"/>
                </a:lnTo>
                <a:lnTo>
                  <a:pt x="7271785" y="2187458"/>
                </a:lnTo>
                <a:lnTo>
                  <a:pt x="7269933" y="2187909"/>
                </a:lnTo>
                <a:lnTo>
                  <a:pt x="7268101" y="2187909"/>
                </a:lnTo>
                <a:lnTo>
                  <a:pt x="7266743" y="2187909"/>
                </a:lnTo>
                <a:lnTo>
                  <a:pt x="7264891" y="2187458"/>
                </a:lnTo>
                <a:lnTo>
                  <a:pt x="7263985" y="2186541"/>
                </a:lnTo>
                <a:lnTo>
                  <a:pt x="7263985" y="2184709"/>
                </a:lnTo>
                <a:lnTo>
                  <a:pt x="7266743" y="2180578"/>
                </a:lnTo>
                <a:lnTo>
                  <a:pt x="7266269" y="2179211"/>
                </a:lnTo>
                <a:lnTo>
                  <a:pt x="7264891" y="2177378"/>
                </a:lnTo>
                <a:lnTo>
                  <a:pt x="7264891" y="2176461"/>
                </a:lnTo>
                <a:lnTo>
                  <a:pt x="7263985" y="2175080"/>
                </a:lnTo>
                <a:lnTo>
                  <a:pt x="7263059" y="2173247"/>
                </a:lnTo>
                <a:lnTo>
                  <a:pt x="7263985" y="2172796"/>
                </a:lnTo>
                <a:lnTo>
                  <a:pt x="7263985" y="2171414"/>
                </a:lnTo>
                <a:lnTo>
                  <a:pt x="7263059" y="2170963"/>
                </a:lnTo>
                <a:lnTo>
                  <a:pt x="7262606" y="2171879"/>
                </a:lnTo>
                <a:lnTo>
                  <a:pt x="7261227" y="2175545"/>
                </a:lnTo>
                <a:lnTo>
                  <a:pt x="7260775" y="2182876"/>
                </a:lnTo>
                <a:lnTo>
                  <a:pt x="7260775" y="2187909"/>
                </a:lnTo>
                <a:lnTo>
                  <a:pt x="7261227" y="2192956"/>
                </a:lnTo>
                <a:lnTo>
                  <a:pt x="7262606" y="2195705"/>
                </a:lnTo>
                <a:lnTo>
                  <a:pt x="7262606" y="2197073"/>
                </a:lnTo>
                <a:lnTo>
                  <a:pt x="7261227" y="2198454"/>
                </a:lnTo>
                <a:lnTo>
                  <a:pt x="7260322" y="2197538"/>
                </a:lnTo>
                <a:lnTo>
                  <a:pt x="7258490" y="2193872"/>
                </a:lnTo>
                <a:lnTo>
                  <a:pt x="7257564" y="2188374"/>
                </a:lnTo>
                <a:lnTo>
                  <a:pt x="7258490" y="2178294"/>
                </a:lnTo>
                <a:lnTo>
                  <a:pt x="7258943" y="2173247"/>
                </a:lnTo>
                <a:lnTo>
                  <a:pt x="7260322" y="2170963"/>
                </a:lnTo>
                <a:lnTo>
                  <a:pt x="7259396" y="2170047"/>
                </a:lnTo>
                <a:lnTo>
                  <a:pt x="7258490" y="2170963"/>
                </a:lnTo>
                <a:lnTo>
                  <a:pt x="7257111" y="2174628"/>
                </a:lnTo>
                <a:lnTo>
                  <a:pt x="7254827" y="2181960"/>
                </a:lnTo>
                <a:lnTo>
                  <a:pt x="7253901" y="2186541"/>
                </a:lnTo>
                <a:lnTo>
                  <a:pt x="7253901" y="2191575"/>
                </a:lnTo>
                <a:lnTo>
                  <a:pt x="7254827" y="2197538"/>
                </a:lnTo>
                <a:lnTo>
                  <a:pt x="7254827" y="2199357"/>
                </a:lnTo>
                <a:lnTo>
                  <a:pt x="7252975" y="2200274"/>
                </a:lnTo>
                <a:lnTo>
                  <a:pt x="7252069" y="2200274"/>
                </a:lnTo>
                <a:lnTo>
                  <a:pt x="7250238" y="2198906"/>
                </a:lnTo>
                <a:lnTo>
                  <a:pt x="7250238" y="2193407"/>
                </a:lnTo>
                <a:lnTo>
                  <a:pt x="7251616" y="2185625"/>
                </a:lnTo>
                <a:lnTo>
                  <a:pt x="7254827" y="2175545"/>
                </a:lnTo>
                <a:lnTo>
                  <a:pt x="7256659" y="2171414"/>
                </a:lnTo>
                <a:lnTo>
                  <a:pt x="7257564" y="2169582"/>
                </a:lnTo>
                <a:lnTo>
                  <a:pt x="7257564" y="2169130"/>
                </a:lnTo>
                <a:lnTo>
                  <a:pt x="7257564" y="2168214"/>
                </a:lnTo>
                <a:lnTo>
                  <a:pt x="7256659" y="2169130"/>
                </a:lnTo>
                <a:lnTo>
                  <a:pt x="7255280" y="2170963"/>
                </a:lnTo>
                <a:lnTo>
                  <a:pt x="7252069" y="2175080"/>
                </a:lnTo>
                <a:lnTo>
                  <a:pt x="7248406" y="2181960"/>
                </a:lnTo>
                <a:lnTo>
                  <a:pt x="7246101" y="2187458"/>
                </a:lnTo>
                <a:lnTo>
                  <a:pt x="7244743" y="2192040"/>
                </a:lnTo>
                <a:lnTo>
                  <a:pt x="7244269" y="2197538"/>
                </a:lnTo>
                <a:lnTo>
                  <a:pt x="7244269" y="2199357"/>
                </a:lnTo>
                <a:lnTo>
                  <a:pt x="7243817" y="2200739"/>
                </a:lnTo>
                <a:lnTo>
                  <a:pt x="7242438" y="2200739"/>
                </a:lnTo>
                <a:lnTo>
                  <a:pt x="7242438" y="2200274"/>
                </a:lnTo>
                <a:lnTo>
                  <a:pt x="7242438" y="2198906"/>
                </a:lnTo>
                <a:lnTo>
                  <a:pt x="7242438" y="2192956"/>
                </a:lnTo>
                <a:lnTo>
                  <a:pt x="7243817" y="2187458"/>
                </a:lnTo>
                <a:lnTo>
                  <a:pt x="7244743" y="2182876"/>
                </a:lnTo>
                <a:lnTo>
                  <a:pt x="7247933" y="2177378"/>
                </a:lnTo>
                <a:lnTo>
                  <a:pt x="7252069" y="2170963"/>
                </a:lnTo>
                <a:lnTo>
                  <a:pt x="7254827" y="2168214"/>
                </a:lnTo>
                <a:lnTo>
                  <a:pt x="7255280" y="2167749"/>
                </a:lnTo>
                <a:lnTo>
                  <a:pt x="7255732" y="2166381"/>
                </a:lnTo>
                <a:lnTo>
                  <a:pt x="7255280" y="2165929"/>
                </a:lnTo>
                <a:lnTo>
                  <a:pt x="7254827" y="2166381"/>
                </a:lnTo>
                <a:lnTo>
                  <a:pt x="7252975" y="2167749"/>
                </a:lnTo>
                <a:lnTo>
                  <a:pt x="7246101" y="2174628"/>
                </a:lnTo>
                <a:lnTo>
                  <a:pt x="7241059" y="2180578"/>
                </a:lnTo>
                <a:lnTo>
                  <a:pt x="7239227" y="2184709"/>
                </a:lnTo>
                <a:lnTo>
                  <a:pt x="7237396" y="2189742"/>
                </a:lnTo>
                <a:lnTo>
                  <a:pt x="7236943" y="2192956"/>
                </a:lnTo>
                <a:lnTo>
                  <a:pt x="7236943" y="2197073"/>
                </a:lnTo>
                <a:lnTo>
                  <a:pt x="7235564" y="2198906"/>
                </a:lnTo>
                <a:lnTo>
                  <a:pt x="7234658" y="2199357"/>
                </a:lnTo>
                <a:lnTo>
                  <a:pt x="7233280" y="2198906"/>
                </a:lnTo>
                <a:lnTo>
                  <a:pt x="7233280" y="2196621"/>
                </a:lnTo>
                <a:lnTo>
                  <a:pt x="7233280" y="2193872"/>
                </a:lnTo>
                <a:lnTo>
                  <a:pt x="7234658" y="2189290"/>
                </a:lnTo>
                <a:lnTo>
                  <a:pt x="7236943" y="2182876"/>
                </a:lnTo>
                <a:lnTo>
                  <a:pt x="7239227" y="2178294"/>
                </a:lnTo>
                <a:lnTo>
                  <a:pt x="7243817" y="2172796"/>
                </a:lnTo>
                <a:lnTo>
                  <a:pt x="7252069" y="2165929"/>
                </a:lnTo>
                <a:lnTo>
                  <a:pt x="7252975" y="2165465"/>
                </a:lnTo>
                <a:lnTo>
                  <a:pt x="7253448" y="2164549"/>
                </a:lnTo>
                <a:lnTo>
                  <a:pt x="7252975" y="2164097"/>
                </a:lnTo>
                <a:lnTo>
                  <a:pt x="7252069" y="2163632"/>
                </a:lnTo>
                <a:lnTo>
                  <a:pt x="7251616" y="2164097"/>
                </a:lnTo>
                <a:lnTo>
                  <a:pt x="7247480" y="2166381"/>
                </a:lnTo>
                <a:lnTo>
                  <a:pt x="7241985" y="2170047"/>
                </a:lnTo>
                <a:lnTo>
                  <a:pt x="7236490" y="2175545"/>
                </a:lnTo>
                <a:lnTo>
                  <a:pt x="7232806" y="2180578"/>
                </a:lnTo>
                <a:lnTo>
                  <a:pt x="7229143" y="2185625"/>
                </a:lnTo>
                <a:lnTo>
                  <a:pt x="7227764" y="2189290"/>
                </a:lnTo>
                <a:lnTo>
                  <a:pt x="7225933" y="2190207"/>
                </a:lnTo>
                <a:lnTo>
                  <a:pt x="7224574" y="2189742"/>
                </a:lnTo>
                <a:lnTo>
                  <a:pt x="7224101" y="2189290"/>
                </a:lnTo>
                <a:lnTo>
                  <a:pt x="7224101" y="2187458"/>
                </a:lnTo>
                <a:lnTo>
                  <a:pt x="7225480" y="2184709"/>
                </a:lnTo>
                <a:lnTo>
                  <a:pt x="7228237" y="2180127"/>
                </a:lnTo>
                <a:lnTo>
                  <a:pt x="7233732" y="2174628"/>
                </a:lnTo>
                <a:lnTo>
                  <a:pt x="7239227" y="2169130"/>
                </a:lnTo>
                <a:lnTo>
                  <a:pt x="7246101" y="2164549"/>
                </a:lnTo>
                <a:lnTo>
                  <a:pt x="7249785" y="2162716"/>
                </a:lnTo>
                <a:lnTo>
                  <a:pt x="7250238" y="2162264"/>
                </a:lnTo>
                <a:lnTo>
                  <a:pt x="7249311" y="2161799"/>
                </a:lnTo>
                <a:lnTo>
                  <a:pt x="7244743" y="2163632"/>
                </a:lnTo>
                <a:lnTo>
                  <a:pt x="7240153" y="2164549"/>
                </a:lnTo>
                <a:lnTo>
                  <a:pt x="7234658" y="2167749"/>
                </a:lnTo>
                <a:lnTo>
                  <a:pt x="7229143" y="2172796"/>
                </a:lnTo>
                <a:lnTo>
                  <a:pt x="7225933" y="2175545"/>
                </a:lnTo>
                <a:lnTo>
                  <a:pt x="7224101" y="2176461"/>
                </a:lnTo>
                <a:lnTo>
                  <a:pt x="7222722" y="2175545"/>
                </a:lnTo>
                <a:lnTo>
                  <a:pt x="7222269" y="2173712"/>
                </a:lnTo>
                <a:lnTo>
                  <a:pt x="7224574" y="2171414"/>
                </a:lnTo>
                <a:lnTo>
                  <a:pt x="7231901" y="2166381"/>
                </a:lnTo>
                <a:lnTo>
                  <a:pt x="7238775" y="2162716"/>
                </a:lnTo>
                <a:lnTo>
                  <a:pt x="7245648" y="2160883"/>
                </a:lnTo>
                <a:lnTo>
                  <a:pt x="7246574" y="2160432"/>
                </a:lnTo>
                <a:lnTo>
                  <a:pt x="7246574" y="2159966"/>
                </a:lnTo>
                <a:lnTo>
                  <a:pt x="7246101" y="2159050"/>
                </a:lnTo>
                <a:lnTo>
                  <a:pt x="7244743" y="2159050"/>
                </a:lnTo>
                <a:lnTo>
                  <a:pt x="7240606" y="2159050"/>
                </a:lnTo>
                <a:lnTo>
                  <a:pt x="7235564" y="2160432"/>
                </a:lnTo>
                <a:lnTo>
                  <a:pt x="7231901" y="2161799"/>
                </a:lnTo>
                <a:lnTo>
                  <a:pt x="7227764" y="2163632"/>
                </a:lnTo>
                <a:lnTo>
                  <a:pt x="7225933" y="2162716"/>
                </a:lnTo>
                <a:lnTo>
                  <a:pt x="7225933" y="2161799"/>
                </a:lnTo>
                <a:lnTo>
                  <a:pt x="7228237" y="2159966"/>
                </a:lnTo>
                <a:lnTo>
                  <a:pt x="7233732" y="2158134"/>
                </a:lnTo>
                <a:lnTo>
                  <a:pt x="7238775" y="2156766"/>
                </a:lnTo>
                <a:lnTo>
                  <a:pt x="7243817" y="2157217"/>
                </a:lnTo>
                <a:lnTo>
                  <a:pt x="7243817" y="2156301"/>
                </a:lnTo>
                <a:lnTo>
                  <a:pt x="7242438" y="2155385"/>
                </a:lnTo>
                <a:lnTo>
                  <a:pt x="7240606" y="2154933"/>
                </a:lnTo>
                <a:lnTo>
                  <a:pt x="7238322" y="2154933"/>
                </a:lnTo>
                <a:lnTo>
                  <a:pt x="7233280" y="2155385"/>
                </a:lnTo>
                <a:lnTo>
                  <a:pt x="7231448" y="2155385"/>
                </a:lnTo>
                <a:lnTo>
                  <a:pt x="7230069" y="2154468"/>
                </a:lnTo>
                <a:lnTo>
                  <a:pt x="7230069" y="2152635"/>
                </a:lnTo>
                <a:lnTo>
                  <a:pt x="7231448" y="2151719"/>
                </a:lnTo>
                <a:lnTo>
                  <a:pt x="7233732" y="2151719"/>
                </a:lnTo>
                <a:lnTo>
                  <a:pt x="7235111" y="2151268"/>
                </a:lnTo>
                <a:lnTo>
                  <a:pt x="7235111" y="2149886"/>
                </a:lnTo>
                <a:lnTo>
                  <a:pt x="7235111" y="2149435"/>
                </a:lnTo>
                <a:lnTo>
                  <a:pt x="7234658" y="2148970"/>
                </a:lnTo>
                <a:lnTo>
                  <a:pt x="7233732" y="2147137"/>
                </a:lnTo>
                <a:lnTo>
                  <a:pt x="7235111" y="2145770"/>
                </a:lnTo>
                <a:lnTo>
                  <a:pt x="7236490" y="2145770"/>
                </a:lnTo>
                <a:lnTo>
                  <a:pt x="7237396" y="2147137"/>
                </a:lnTo>
                <a:lnTo>
                  <a:pt x="7238322" y="2147137"/>
                </a:lnTo>
                <a:lnTo>
                  <a:pt x="7239227" y="2147137"/>
                </a:lnTo>
                <a:lnTo>
                  <a:pt x="7240153" y="2145770"/>
                </a:lnTo>
                <a:lnTo>
                  <a:pt x="7239227" y="2141639"/>
                </a:lnTo>
                <a:lnTo>
                  <a:pt x="7240606" y="2140723"/>
                </a:lnTo>
                <a:lnTo>
                  <a:pt x="7241985" y="2140723"/>
                </a:lnTo>
                <a:lnTo>
                  <a:pt x="7242438" y="2142556"/>
                </a:lnTo>
                <a:lnTo>
                  <a:pt x="7242438" y="2145770"/>
                </a:lnTo>
                <a:lnTo>
                  <a:pt x="7242438" y="2148054"/>
                </a:lnTo>
                <a:lnTo>
                  <a:pt x="7242891" y="2149435"/>
                </a:lnTo>
                <a:lnTo>
                  <a:pt x="7244743" y="2151268"/>
                </a:lnTo>
                <a:lnTo>
                  <a:pt x="7244743" y="2152635"/>
                </a:lnTo>
                <a:lnTo>
                  <a:pt x="7245648" y="2153100"/>
                </a:lnTo>
                <a:lnTo>
                  <a:pt x="7246101" y="2153100"/>
                </a:lnTo>
                <a:lnTo>
                  <a:pt x="7246101" y="2152635"/>
                </a:lnTo>
                <a:lnTo>
                  <a:pt x="7246101" y="2149886"/>
                </a:lnTo>
                <a:lnTo>
                  <a:pt x="7246101" y="2143936"/>
                </a:lnTo>
                <a:lnTo>
                  <a:pt x="7246101" y="2137057"/>
                </a:lnTo>
                <a:lnTo>
                  <a:pt x="7247480" y="2136141"/>
                </a:lnTo>
                <a:lnTo>
                  <a:pt x="7248406" y="2136141"/>
                </a:lnTo>
                <a:lnTo>
                  <a:pt x="7249311" y="2136606"/>
                </a:lnTo>
                <a:lnTo>
                  <a:pt x="7248406" y="2143936"/>
                </a:lnTo>
                <a:lnTo>
                  <a:pt x="7248406" y="2156301"/>
                </a:lnTo>
                <a:lnTo>
                  <a:pt x="7249311" y="2156766"/>
                </a:lnTo>
                <a:lnTo>
                  <a:pt x="7249785" y="2156766"/>
                </a:lnTo>
                <a:lnTo>
                  <a:pt x="7250238" y="2154933"/>
                </a:lnTo>
                <a:lnTo>
                  <a:pt x="7250238" y="2149435"/>
                </a:lnTo>
                <a:lnTo>
                  <a:pt x="7252069" y="2143936"/>
                </a:lnTo>
                <a:lnTo>
                  <a:pt x="7254827" y="2138438"/>
                </a:lnTo>
                <a:lnTo>
                  <a:pt x="7257564" y="2132489"/>
                </a:lnTo>
                <a:lnTo>
                  <a:pt x="7258490" y="2130656"/>
                </a:lnTo>
                <a:close/>
                <a:moveTo>
                  <a:pt x="7293312" y="2126074"/>
                </a:moveTo>
                <a:lnTo>
                  <a:pt x="7294238" y="2127442"/>
                </a:lnTo>
                <a:lnTo>
                  <a:pt x="7299280" y="2134773"/>
                </a:lnTo>
                <a:lnTo>
                  <a:pt x="7302943" y="2142104"/>
                </a:lnTo>
                <a:lnTo>
                  <a:pt x="7304322" y="2151268"/>
                </a:lnTo>
                <a:lnTo>
                  <a:pt x="7303396" y="2158598"/>
                </a:lnTo>
                <a:lnTo>
                  <a:pt x="7303396" y="2164549"/>
                </a:lnTo>
                <a:lnTo>
                  <a:pt x="7302490" y="2165929"/>
                </a:lnTo>
                <a:lnTo>
                  <a:pt x="7301112" y="2167298"/>
                </a:lnTo>
                <a:lnTo>
                  <a:pt x="7300659" y="2167298"/>
                </a:lnTo>
                <a:lnTo>
                  <a:pt x="7299280" y="2166381"/>
                </a:lnTo>
                <a:lnTo>
                  <a:pt x="7297901" y="2165929"/>
                </a:lnTo>
                <a:lnTo>
                  <a:pt x="7298827" y="2165465"/>
                </a:lnTo>
                <a:lnTo>
                  <a:pt x="7299733" y="2165929"/>
                </a:lnTo>
                <a:lnTo>
                  <a:pt x="7300659" y="2166381"/>
                </a:lnTo>
                <a:lnTo>
                  <a:pt x="7301112" y="2165929"/>
                </a:lnTo>
                <a:lnTo>
                  <a:pt x="7302490" y="2165465"/>
                </a:lnTo>
                <a:lnTo>
                  <a:pt x="7302490" y="2164097"/>
                </a:lnTo>
                <a:lnTo>
                  <a:pt x="7299280" y="2162716"/>
                </a:lnTo>
                <a:lnTo>
                  <a:pt x="7298827" y="2162264"/>
                </a:lnTo>
                <a:lnTo>
                  <a:pt x="7299280" y="2153552"/>
                </a:lnTo>
                <a:lnTo>
                  <a:pt x="7299280" y="2147602"/>
                </a:lnTo>
                <a:lnTo>
                  <a:pt x="7298827" y="2142556"/>
                </a:lnTo>
                <a:lnTo>
                  <a:pt x="7296069" y="2137057"/>
                </a:lnTo>
                <a:lnTo>
                  <a:pt x="7292406" y="2131572"/>
                </a:lnTo>
                <a:lnTo>
                  <a:pt x="7290101" y="2129274"/>
                </a:lnTo>
                <a:lnTo>
                  <a:pt x="7290575" y="2128823"/>
                </a:lnTo>
                <a:lnTo>
                  <a:pt x="7293312" y="2126990"/>
                </a:lnTo>
                <a:close/>
                <a:moveTo>
                  <a:pt x="7260322" y="2115994"/>
                </a:moveTo>
                <a:lnTo>
                  <a:pt x="7268101" y="2115994"/>
                </a:lnTo>
                <a:lnTo>
                  <a:pt x="7273617" y="2116445"/>
                </a:lnTo>
                <a:lnTo>
                  <a:pt x="7277733" y="2116910"/>
                </a:lnTo>
                <a:lnTo>
                  <a:pt x="7281396" y="2118743"/>
                </a:lnTo>
                <a:lnTo>
                  <a:pt x="7288270" y="2121943"/>
                </a:lnTo>
                <a:lnTo>
                  <a:pt x="7290101" y="2123325"/>
                </a:lnTo>
                <a:lnTo>
                  <a:pt x="7290101" y="2124241"/>
                </a:lnTo>
                <a:lnTo>
                  <a:pt x="7287817" y="2126990"/>
                </a:lnTo>
                <a:lnTo>
                  <a:pt x="7286911" y="2126990"/>
                </a:lnTo>
                <a:lnTo>
                  <a:pt x="7284154" y="2124241"/>
                </a:lnTo>
                <a:lnTo>
                  <a:pt x="7278659" y="2122408"/>
                </a:lnTo>
                <a:lnTo>
                  <a:pt x="7273143" y="2121492"/>
                </a:lnTo>
                <a:lnTo>
                  <a:pt x="7264438" y="2121492"/>
                </a:lnTo>
                <a:lnTo>
                  <a:pt x="7258943" y="2121492"/>
                </a:lnTo>
                <a:lnTo>
                  <a:pt x="7255732" y="2121943"/>
                </a:lnTo>
                <a:lnTo>
                  <a:pt x="7252975" y="2123777"/>
                </a:lnTo>
                <a:lnTo>
                  <a:pt x="7250238" y="2126990"/>
                </a:lnTo>
                <a:lnTo>
                  <a:pt x="7248406" y="2127907"/>
                </a:lnTo>
                <a:lnTo>
                  <a:pt x="7246101" y="2127907"/>
                </a:lnTo>
                <a:lnTo>
                  <a:pt x="7244269" y="2127907"/>
                </a:lnTo>
                <a:lnTo>
                  <a:pt x="7242438" y="2128823"/>
                </a:lnTo>
                <a:lnTo>
                  <a:pt x="7238775" y="2131572"/>
                </a:lnTo>
                <a:lnTo>
                  <a:pt x="7232806" y="2136606"/>
                </a:lnTo>
                <a:lnTo>
                  <a:pt x="7227311" y="2143936"/>
                </a:lnTo>
                <a:lnTo>
                  <a:pt x="7221817" y="2150803"/>
                </a:lnTo>
                <a:lnTo>
                  <a:pt x="7219059" y="2155385"/>
                </a:lnTo>
                <a:lnTo>
                  <a:pt x="7216322" y="2161799"/>
                </a:lnTo>
                <a:lnTo>
                  <a:pt x="7214490" y="2168214"/>
                </a:lnTo>
                <a:lnTo>
                  <a:pt x="7214490" y="2175080"/>
                </a:lnTo>
                <a:lnTo>
                  <a:pt x="7214943" y="2181960"/>
                </a:lnTo>
                <a:lnTo>
                  <a:pt x="7215396" y="2188374"/>
                </a:lnTo>
                <a:lnTo>
                  <a:pt x="7217227" y="2192956"/>
                </a:lnTo>
                <a:lnTo>
                  <a:pt x="7218153" y="2193872"/>
                </a:lnTo>
                <a:lnTo>
                  <a:pt x="7217227" y="2194789"/>
                </a:lnTo>
                <a:lnTo>
                  <a:pt x="7218606" y="2195705"/>
                </a:lnTo>
                <a:lnTo>
                  <a:pt x="7219059" y="2197538"/>
                </a:lnTo>
                <a:lnTo>
                  <a:pt x="7218606" y="2200274"/>
                </a:lnTo>
                <a:lnTo>
                  <a:pt x="7218153" y="2202571"/>
                </a:lnTo>
                <a:lnTo>
                  <a:pt x="7217227" y="2202571"/>
                </a:lnTo>
                <a:lnTo>
                  <a:pt x="7215396" y="2199357"/>
                </a:lnTo>
                <a:lnTo>
                  <a:pt x="7212658" y="2194789"/>
                </a:lnTo>
                <a:lnTo>
                  <a:pt x="7210806" y="2190207"/>
                </a:lnTo>
                <a:lnTo>
                  <a:pt x="7209448" y="2184244"/>
                </a:lnTo>
                <a:lnTo>
                  <a:pt x="7208975" y="2173247"/>
                </a:lnTo>
                <a:lnTo>
                  <a:pt x="7209448" y="2165465"/>
                </a:lnTo>
                <a:lnTo>
                  <a:pt x="7211279" y="2158134"/>
                </a:lnTo>
                <a:lnTo>
                  <a:pt x="7214490" y="2151268"/>
                </a:lnTo>
                <a:lnTo>
                  <a:pt x="7218153" y="2146221"/>
                </a:lnTo>
                <a:lnTo>
                  <a:pt x="7224101" y="2137057"/>
                </a:lnTo>
                <a:lnTo>
                  <a:pt x="7227764" y="2132940"/>
                </a:lnTo>
                <a:lnTo>
                  <a:pt x="7231901" y="2129274"/>
                </a:lnTo>
                <a:lnTo>
                  <a:pt x="7237396" y="2125157"/>
                </a:lnTo>
                <a:lnTo>
                  <a:pt x="7241985" y="2121943"/>
                </a:lnTo>
                <a:lnTo>
                  <a:pt x="7249785" y="2118278"/>
                </a:lnTo>
                <a:lnTo>
                  <a:pt x="7254827" y="2116445"/>
                </a:lnTo>
                <a:close/>
                <a:moveTo>
                  <a:pt x="2652760" y="2059830"/>
                </a:moveTo>
                <a:lnTo>
                  <a:pt x="2675202" y="2081340"/>
                </a:lnTo>
                <a:lnTo>
                  <a:pt x="2678879" y="2116672"/>
                </a:lnTo>
                <a:lnTo>
                  <a:pt x="2667921" y="2108885"/>
                </a:lnTo>
                <a:lnTo>
                  <a:pt x="2655087" y="2101537"/>
                </a:lnTo>
                <a:close/>
                <a:moveTo>
                  <a:pt x="8916040" y="2020752"/>
                </a:moveTo>
                <a:lnTo>
                  <a:pt x="8916058" y="2020862"/>
                </a:lnTo>
                <a:lnTo>
                  <a:pt x="8924311" y="2032783"/>
                </a:lnTo>
                <a:lnTo>
                  <a:pt x="8950444" y="2061215"/>
                </a:lnTo>
                <a:lnTo>
                  <a:pt x="8960919" y="2076215"/>
                </a:lnTo>
                <a:lnTo>
                  <a:pt x="8960818" y="2075987"/>
                </a:lnTo>
                <a:lnTo>
                  <a:pt x="8950271" y="2060876"/>
                </a:lnTo>
                <a:lnTo>
                  <a:pt x="8924150" y="2032461"/>
                </a:lnTo>
                <a:close/>
                <a:moveTo>
                  <a:pt x="7262606" y="1997343"/>
                </a:moveTo>
                <a:lnTo>
                  <a:pt x="7264891" y="2001925"/>
                </a:lnTo>
                <a:lnTo>
                  <a:pt x="7268574" y="2008340"/>
                </a:lnTo>
                <a:lnTo>
                  <a:pt x="7270406" y="2010173"/>
                </a:lnTo>
                <a:lnTo>
                  <a:pt x="7273143" y="2011089"/>
                </a:lnTo>
                <a:lnTo>
                  <a:pt x="7282775" y="2014754"/>
                </a:lnTo>
                <a:lnTo>
                  <a:pt x="7285059" y="2016587"/>
                </a:lnTo>
                <a:lnTo>
                  <a:pt x="7290101" y="2017503"/>
                </a:lnTo>
                <a:lnTo>
                  <a:pt x="7293312" y="2017503"/>
                </a:lnTo>
                <a:lnTo>
                  <a:pt x="7297448" y="2017038"/>
                </a:lnTo>
                <a:lnTo>
                  <a:pt x="7310270" y="2017038"/>
                </a:lnTo>
                <a:lnTo>
                  <a:pt x="7315785" y="2017038"/>
                </a:lnTo>
                <a:lnTo>
                  <a:pt x="7320827" y="2016587"/>
                </a:lnTo>
                <a:lnTo>
                  <a:pt x="7324491" y="2014754"/>
                </a:lnTo>
                <a:lnTo>
                  <a:pt x="7326322" y="2012922"/>
                </a:lnTo>
                <a:lnTo>
                  <a:pt x="7327701" y="2010173"/>
                </a:lnTo>
                <a:lnTo>
                  <a:pt x="7327701" y="2006507"/>
                </a:lnTo>
                <a:lnTo>
                  <a:pt x="7327701" y="2004674"/>
                </a:lnTo>
                <a:lnTo>
                  <a:pt x="7327701" y="2002842"/>
                </a:lnTo>
                <a:lnTo>
                  <a:pt x="7329985" y="2002842"/>
                </a:lnTo>
                <a:lnTo>
                  <a:pt x="7329985" y="2006055"/>
                </a:lnTo>
                <a:lnTo>
                  <a:pt x="7329533" y="2008340"/>
                </a:lnTo>
                <a:lnTo>
                  <a:pt x="7328607" y="2010173"/>
                </a:lnTo>
                <a:lnTo>
                  <a:pt x="7326322" y="2013838"/>
                </a:lnTo>
                <a:lnTo>
                  <a:pt x="7324943" y="2015206"/>
                </a:lnTo>
                <a:lnTo>
                  <a:pt x="7321280" y="2017503"/>
                </a:lnTo>
                <a:lnTo>
                  <a:pt x="7316691" y="2018420"/>
                </a:lnTo>
                <a:lnTo>
                  <a:pt x="7310270" y="2018420"/>
                </a:lnTo>
                <a:lnTo>
                  <a:pt x="7297901" y="2018420"/>
                </a:lnTo>
                <a:lnTo>
                  <a:pt x="7294238" y="2018871"/>
                </a:lnTo>
                <a:lnTo>
                  <a:pt x="7290101" y="2018871"/>
                </a:lnTo>
                <a:lnTo>
                  <a:pt x="7285985" y="2017503"/>
                </a:lnTo>
                <a:lnTo>
                  <a:pt x="7282322" y="2015671"/>
                </a:lnTo>
                <a:lnTo>
                  <a:pt x="7273143" y="2012005"/>
                </a:lnTo>
                <a:lnTo>
                  <a:pt x="7270406" y="2011089"/>
                </a:lnTo>
                <a:lnTo>
                  <a:pt x="7268101" y="2009256"/>
                </a:lnTo>
                <a:lnTo>
                  <a:pt x="7264438" y="2002390"/>
                </a:lnTo>
                <a:lnTo>
                  <a:pt x="7262606" y="1999176"/>
                </a:lnTo>
                <a:lnTo>
                  <a:pt x="7262153" y="1998259"/>
                </a:lnTo>
                <a:close/>
                <a:moveTo>
                  <a:pt x="7368038" y="1991393"/>
                </a:moveTo>
                <a:lnTo>
                  <a:pt x="7368944" y="1991393"/>
                </a:lnTo>
                <a:lnTo>
                  <a:pt x="7369870" y="1992761"/>
                </a:lnTo>
                <a:lnTo>
                  <a:pt x="7368491" y="1994594"/>
                </a:lnTo>
                <a:lnTo>
                  <a:pt x="7366659" y="1994594"/>
                </a:lnTo>
                <a:lnTo>
                  <a:pt x="7364827" y="1996427"/>
                </a:lnTo>
                <a:lnTo>
                  <a:pt x="7361164" y="1999176"/>
                </a:lnTo>
                <a:lnTo>
                  <a:pt x="7357954" y="2000557"/>
                </a:lnTo>
                <a:lnTo>
                  <a:pt x="7353817" y="2002390"/>
                </a:lnTo>
                <a:lnTo>
                  <a:pt x="7347869" y="2006055"/>
                </a:lnTo>
                <a:lnTo>
                  <a:pt x="7342827" y="2008340"/>
                </a:lnTo>
                <a:lnTo>
                  <a:pt x="7339164" y="2011089"/>
                </a:lnTo>
                <a:lnTo>
                  <a:pt x="7337785" y="2011089"/>
                </a:lnTo>
                <a:lnTo>
                  <a:pt x="7335480" y="2011089"/>
                </a:lnTo>
                <a:lnTo>
                  <a:pt x="7334122" y="2011540"/>
                </a:lnTo>
                <a:lnTo>
                  <a:pt x="7333196" y="2011540"/>
                </a:lnTo>
                <a:lnTo>
                  <a:pt x="7332270" y="2011089"/>
                </a:lnTo>
                <a:lnTo>
                  <a:pt x="7337312" y="2007888"/>
                </a:lnTo>
                <a:lnTo>
                  <a:pt x="7339617" y="2007888"/>
                </a:lnTo>
                <a:lnTo>
                  <a:pt x="7342827" y="2007423"/>
                </a:lnTo>
                <a:lnTo>
                  <a:pt x="7346943" y="2005590"/>
                </a:lnTo>
                <a:lnTo>
                  <a:pt x="7353817" y="2001009"/>
                </a:lnTo>
                <a:lnTo>
                  <a:pt x="7357028" y="1999176"/>
                </a:lnTo>
                <a:lnTo>
                  <a:pt x="7359312" y="1998724"/>
                </a:lnTo>
                <a:lnTo>
                  <a:pt x="7360691" y="1998259"/>
                </a:lnTo>
                <a:lnTo>
                  <a:pt x="7363449" y="1995510"/>
                </a:lnTo>
                <a:lnTo>
                  <a:pt x="7365280" y="1993678"/>
                </a:lnTo>
                <a:lnTo>
                  <a:pt x="7366206" y="1992761"/>
                </a:lnTo>
                <a:close/>
                <a:moveTo>
                  <a:pt x="7355649" y="1991393"/>
                </a:moveTo>
                <a:lnTo>
                  <a:pt x="7357480" y="1991845"/>
                </a:lnTo>
                <a:lnTo>
                  <a:pt x="7357954" y="1993226"/>
                </a:lnTo>
                <a:lnTo>
                  <a:pt x="7357480" y="1995059"/>
                </a:lnTo>
                <a:lnTo>
                  <a:pt x="7355196" y="1995059"/>
                </a:lnTo>
                <a:lnTo>
                  <a:pt x="7354270" y="1995510"/>
                </a:lnTo>
                <a:lnTo>
                  <a:pt x="7351986" y="1995510"/>
                </a:lnTo>
                <a:lnTo>
                  <a:pt x="7351986" y="1994594"/>
                </a:lnTo>
                <a:lnTo>
                  <a:pt x="7352438" y="1991845"/>
                </a:lnTo>
                <a:close/>
                <a:moveTo>
                  <a:pt x="7338691" y="1991393"/>
                </a:moveTo>
                <a:lnTo>
                  <a:pt x="7340522" y="1991393"/>
                </a:lnTo>
                <a:lnTo>
                  <a:pt x="7341449" y="1991845"/>
                </a:lnTo>
                <a:lnTo>
                  <a:pt x="7342827" y="1993226"/>
                </a:lnTo>
                <a:lnTo>
                  <a:pt x="7341449" y="1993678"/>
                </a:lnTo>
                <a:lnTo>
                  <a:pt x="7337785" y="1993226"/>
                </a:lnTo>
                <a:close/>
                <a:moveTo>
                  <a:pt x="7340522" y="1989096"/>
                </a:moveTo>
                <a:lnTo>
                  <a:pt x="7341449" y="1989096"/>
                </a:lnTo>
                <a:lnTo>
                  <a:pt x="7342827" y="1989560"/>
                </a:lnTo>
                <a:lnTo>
                  <a:pt x="7342827" y="1991393"/>
                </a:lnTo>
                <a:lnTo>
                  <a:pt x="7340522" y="1990929"/>
                </a:lnTo>
                <a:lnTo>
                  <a:pt x="7339617" y="1990012"/>
                </a:lnTo>
                <a:close/>
                <a:moveTo>
                  <a:pt x="7335028" y="1989096"/>
                </a:moveTo>
                <a:lnTo>
                  <a:pt x="7336859" y="1989560"/>
                </a:lnTo>
                <a:lnTo>
                  <a:pt x="7336859" y="1991393"/>
                </a:lnTo>
                <a:lnTo>
                  <a:pt x="7335954" y="1991845"/>
                </a:lnTo>
                <a:lnTo>
                  <a:pt x="7335028" y="1991393"/>
                </a:lnTo>
                <a:lnTo>
                  <a:pt x="7334122" y="1991393"/>
                </a:lnTo>
                <a:lnTo>
                  <a:pt x="7333649" y="1990012"/>
                </a:lnTo>
                <a:close/>
                <a:moveTo>
                  <a:pt x="7331817" y="1985430"/>
                </a:moveTo>
                <a:lnTo>
                  <a:pt x="7333196" y="1985895"/>
                </a:lnTo>
                <a:lnTo>
                  <a:pt x="7333649" y="1987728"/>
                </a:lnTo>
                <a:lnTo>
                  <a:pt x="7333649" y="1988180"/>
                </a:lnTo>
                <a:lnTo>
                  <a:pt x="7333196" y="1989096"/>
                </a:lnTo>
                <a:lnTo>
                  <a:pt x="7332270" y="1988180"/>
                </a:lnTo>
                <a:lnTo>
                  <a:pt x="7331364" y="1987728"/>
                </a:lnTo>
                <a:lnTo>
                  <a:pt x="7330438" y="1985895"/>
                </a:lnTo>
                <a:close/>
                <a:moveTo>
                  <a:pt x="7349701" y="1984514"/>
                </a:moveTo>
                <a:lnTo>
                  <a:pt x="7351533" y="1984514"/>
                </a:lnTo>
                <a:lnTo>
                  <a:pt x="7355649" y="1986347"/>
                </a:lnTo>
                <a:lnTo>
                  <a:pt x="7357028" y="1988180"/>
                </a:lnTo>
                <a:lnTo>
                  <a:pt x="7357028" y="1989560"/>
                </a:lnTo>
                <a:lnTo>
                  <a:pt x="7353364" y="1989560"/>
                </a:lnTo>
                <a:lnTo>
                  <a:pt x="7350154" y="1991393"/>
                </a:lnTo>
                <a:lnTo>
                  <a:pt x="7349701" y="1995059"/>
                </a:lnTo>
                <a:lnTo>
                  <a:pt x="7349701" y="1996892"/>
                </a:lnTo>
                <a:lnTo>
                  <a:pt x="7349701" y="1998724"/>
                </a:lnTo>
                <a:lnTo>
                  <a:pt x="7347869" y="1999176"/>
                </a:lnTo>
                <a:lnTo>
                  <a:pt x="7346491" y="1998724"/>
                </a:lnTo>
                <a:lnTo>
                  <a:pt x="7346491" y="1996892"/>
                </a:lnTo>
                <a:lnTo>
                  <a:pt x="7346491" y="1993678"/>
                </a:lnTo>
                <a:lnTo>
                  <a:pt x="7347869" y="1991845"/>
                </a:lnTo>
                <a:lnTo>
                  <a:pt x="7348775" y="1989560"/>
                </a:lnTo>
                <a:lnTo>
                  <a:pt x="7348322" y="1987263"/>
                </a:lnTo>
                <a:close/>
                <a:moveTo>
                  <a:pt x="7337312" y="1984514"/>
                </a:moveTo>
                <a:lnTo>
                  <a:pt x="7338691" y="1985430"/>
                </a:lnTo>
                <a:lnTo>
                  <a:pt x="7338691" y="1987263"/>
                </a:lnTo>
                <a:lnTo>
                  <a:pt x="7337312" y="1988180"/>
                </a:lnTo>
                <a:lnTo>
                  <a:pt x="7336859" y="1987728"/>
                </a:lnTo>
                <a:lnTo>
                  <a:pt x="7335480" y="1986347"/>
                </a:lnTo>
                <a:lnTo>
                  <a:pt x="7335480" y="1985430"/>
                </a:lnTo>
                <a:close/>
                <a:moveTo>
                  <a:pt x="7344186" y="1984062"/>
                </a:moveTo>
                <a:lnTo>
                  <a:pt x="7345112" y="1984514"/>
                </a:lnTo>
                <a:lnTo>
                  <a:pt x="7344186" y="1986347"/>
                </a:lnTo>
                <a:lnTo>
                  <a:pt x="7343280" y="1987728"/>
                </a:lnTo>
                <a:lnTo>
                  <a:pt x="7341449" y="1987263"/>
                </a:lnTo>
                <a:lnTo>
                  <a:pt x="7341449" y="1985895"/>
                </a:lnTo>
                <a:lnTo>
                  <a:pt x="7342354" y="1984514"/>
                </a:lnTo>
                <a:close/>
                <a:moveTo>
                  <a:pt x="7326775" y="1980848"/>
                </a:moveTo>
                <a:lnTo>
                  <a:pt x="7329533" y="1981765"/>
                </a:lnTo>
                <a:lnTo>
                  <a:pt x="7329985" y="1983597"/>
                </a:lnTo>
                <a:lnTo>
                  <a:pt x="7329985" y="1984514"/>
                </a:lnTo>
                <a:lnTo>
                  <a:pt x="7329985" y="1985430"/>
                </a:lnTo>
                <a:lnTo>
                  <a:pt x="7329533" y="1985430"/>
                </a:lnTo>
                <a:lnTo>
                  <a:pt x="7328154" y="1984514"/>
                </a:lnTo>
                <a:lnTo>
                  <a:pt x="7326322" y="1983597"/>
                </a:lnTo>
                <a:lnTo>
                  <a:pt x="7326322" y="1981765"/>
                </a:lnTo>
                <a:close/>
                <a:moveTo>
                  <a:pt x="7329985" y="1979029"/>
                </a:moveTo>
                <a:lnTo>
                  <a:pt x="7331817" y="1979029"/>
                </a:lnTo>
                <a:lnTo>
                  <a:pt x="7334122" y="1980848"/>
                </a:lnTo>
                <a:lnTo>
                  <a:pt x="7335480" y="1982681"/>
                </a:lnTo>
                <a:lnTo>
                  <a:pt x="7335480" y="1984062"/>
                </a:lnTo>
                <a:lnTo>
                  <a:pt x="7334122" y="1984062"/>
                </a:lnTo>
                <a:lnTo>
                  <a:pt x="7333649" y="1983597"/>
                </a:lnTo>
                <a:lnTo>
                  <a:pt x="7332270" y="1981765"/>
                </a:lnTo>
                <a:lnTo>
                  <a:pt x="7329985" y="1980397"/>
                </a:lnTo>
                <a:close/>
                <a:moveTo>
                  <a:pt x="7296996" y="1979029"/>
                </a:moveTo>
                <a:lnTo>
                  <a:pt x="7297901" y="1979029"/>
                </a:lnTo>
                <a:lnTo>
                  <a:pt x="7297901" y="1980848"/>
                </a:lnTo>
                <a:lnTo>
                  <a:pt x="7297448" y="1982229"/>
                </a:lnTo>
                <a:lnTo>
                  <a:pt x="7296069" y="1982681"/>
                </a:lnTo>
                <a:lnTo>
                  <a:pt x="7294238" y="1982229"/>
                </a:lnTo>
                <a:lnTo>
                  <a:pt x="7293785" y="1980397"/>
                </a:lnTo>
                <a:lnTo>
                  <a:pt x="7295143" y="1980397"/>
                </a:lnTo>
                <a:lnTo>
                  <a:pt x="7296069" y="1979932"/>
                </a:lnTo>
                <a:close/>
                <a:moveTo>
                  <a:pt x="7302943" y="1978564"/>
                </a:moveTo>
                <a:lnTo>
                  <a:pt x="7303396" y="1979029"/>
                </a:lnTo>
                <a:lnTo>
                  <a:pt x="7304322" y="1980397"/>
                </a:lnTo>
                <a:lnTo>
                  <a:pt x="7300659" y="1980848"/>
                </a:lnTo>
                <a:lnTo>
                  <a:pt x="7299733" y="1980397"/>
                </a:lnTo>
                <a:lnTo>
                  <a:pt x="7299733" y="1979029"/>
                </a:lnTo>
                <a:close/>
                <a:moveTo>
                  <a:pt x="7284154" y="1978113"/>
                </a:moveTo>
                <a:lnTo>
                  <a:pt x="7285985" y="1978113"/>
                </a:lnTo>
                <a:lnTo>
                  <a:pt x="7288270" y="1979029"/>
                </a:lnTo>
                <a:lnTo>
                  <a:pt x="7290101" y="1979932"/>
                </a:lnTo>
                <a:lnTo>
                  <a:pt x="7290575" y="1980397"/>
                </a:lnTo>
                <a:lnTo>
                  <a:pt x="7290575" y="1982229"/>
                </a:lnTo>
                <a:lnTo>
                  <a:pt x="7288743" y="1982229"/>
                </a:lnTo>
                <a:lnTo>
                  <a:pt x="7287817" y="1981765"/>
                </a:lnTo>
                <a:lnTo>
                  <a:pt x="7285059" y="1979932"/>
                </a:lnTo>
                <a:lnTo>
                  <a:pt x="7284154" y="1979029"/>
                </a:lnTo>
                <a:lnTo>
                  <a:pt x="7284154" y="1978564"/>
                </a:lnTo>
                <a:close/>
                <a:moveTo>
                  <a:pt x="7322186" y="1977196"/>
                </a:moveTo>
                <a:lnTo>
                  <a:pt x="7323112" y="1977196"/>
                </a:lnTo>
                <a:lnTo>
                  <a:pt x="7324038" y="1978564"/>
                </a:lnTo>
                <a:lnTo>
                  <a:pt x="7324038" y="1979029"/>
                </a:lnTo>
                <a:lnTo>
                  <a:pt x="7322659" y="1981765"/>
                </a:lnTo>
                <a:lnTo>
                  <a:pt x="7320827" y="1981765"/>
                </a:lnTo>
                <a:lnTo>
                  <a:pt x="7320354" y="1980397"/>
                </a:lnTo>
                <a:lnTo>
                  <a:pt x="7320827" y="1979029"/>
                </a:lnTo>
                <a:close/>
                <a:moveTo>
                  <a:pt x="7333649" y="1976731"/>
                </a:moveTo>
                <a:lnTo>
                  <a:pt x="7335480" y="1977196"/>
                </a:lnTo>
                <a:lnTo>
                  <a:pt x="7335480" y="1979029"/>
                </a:lnTo>
                <a:lnTo>
                  <a:pt x="7335028" y="1979932"/>
                </a:lnTo>
                <a:lnTo>
                  <a:pt x="7333649" y="1979029"/>
                </a:lnTo>
                <a:lnTo>
                  <a:pt x="7333196" y="1978113"/>
                </a:lnTo>
                <a:close/>
                <a:moveTo>
                  <a:pt x="7278659" y="1975364"/>
                </a:moveTo>
                <a:lnTo>
                  <a:pt x="7280943" y="1976280"/>
                </a:lnTo>
                <a:lnTo>
                  <a:pt x="7282775" y="1976731"/>
                </a:lnTo>
                <a:lnTo>
                  <a:pt x="7283227" y="1978564"/>
                </a:lnTo>
                <a:lnTo>
                  <a:pt x="7282775" y="1979029"/>
                </a:lnTo>
                <a:lnTo>
                  <a:pt x="7280943" y="1978564"/>
                </a:lnTo>
                <a:lnTo>
                  <a:pt x="7279111" y="1978113"/>
                </a:lnTo>
                <a:lnTo>
                  <a:pt x="7277733" y="1977196"/>
                </a:lnTo>
                <a:lnTo>
                  <a:pt x="7277280" y="1976280"/>
                </a:lnTo>
                <a:close/>
                <a:moveTo>
                  <a:pt x="7318522" y="1974899"/>
                </a:moveTo>
                <a:lnTo>
                  <a:pt x="7318996" y="1975364"/>
                </a:lnTo>
                <a:lnTo>
                  <a:pt x="7318996" y="1977196"/>
                </a:lnTo>
                <a:lnTo>
                  <a:pt x="7317617" y="1978564"/>
                </a:lnTo>
                <a:lnTo>
                  <a:pt x="7316691" y="1979932"/>
                </a:lnTo>
                <a:lnTo>
                  <a:pt x="7315312" y="1979029"/>
                </a:lnTo>
                <a:lnTo>
                  <a:pt x="7314406" y="1978113"/>
                </a:lnTo>
                <a:lnTo>
                  <a:pt x="7314406" y="1977196"/>
                </a:lnTo>
                <a:lnTo>
                  <a:pt x="7316691" y="1975364"/>
                </a:lnTo>
                <a:close/>
                <a:moveTo>
                  <a:pt x="7326775" y="1973531"/>
                </a:moveTo>
                <a:lnTo>
                  <a:pt x="7329985" y="1973531"/>
                </a:lnTo>
                <a:lnTo>
                  <a:pt x="7331364" y="1974447"/>
                </a:lnTo>
                <a:lnTo>
                  <a:pt x="7331817" y="1975364"/>
                </a:lnTo>
                <a:lnTo>
                  <a:pt x="7331364" y="1976280"/>
                </a:lnTo>
                <a:lnTo>
                  <a:pt x="7329533" y="1976731"/>
                </a:lnTo>
                <a:lnTo>
                  <a:pt x="7328154" y="1977196"/>
                </a:lnTo>
                <a:lnTo>
                  <a:pt x="7326775" y="1977196"/>
                </a:lnTo>
                <a:lnTo>
                  <a:pt x="7325869" y="1976731"/>
                </a:lnTo>
                <a:lnTo>
                  <a:pt x="7326322" y="1974899"/>
                </a:lnTo>
                <a:close/>
                <a:moveTo>
                  <a:pt x="7286911" y="1973066"/>
                </a:moveTo>
                <a:lnTo>
                  <a:pt x="7288270" y="1973066"/>
                </a:lnTo>
                <a:lnTo>
                  <a:pt x="7289648" y="1974447"/>
                </a:lnTo>
                <a:lnTo>
                  <a:pt x="7290575" y="1976280"/>
                </a:lnTo>
                <a:lnTo>
                  <a:pt x="7291480" y="1976280"/>
                </a:lnTo>
                <a:lnTo>
                  <a:pt x="7291953" y="1977196"/>
                </a:lnTo>
                <a:lnTo>
                  <a:pt x="7291953" y="1978113"/>
                </a:lnTo>
                <a:lnTo>
                  <a:pt x="7289648" y="1977196"/>
                </a:lnTo>
                <a:lnTo>
                  <a:pt x="7289648" y="1976280"/>
                </a:lnTo>
                <a:lnTo>
                  <a:pt x="7288270" y="1975364"/>
                </a:lnTo>
                <a:lnTo>
                  <a:pt x="7286438" y="1975364"/>
                </a:lnTo>
                <a:lnTo>
                  <a:pt x="7286438" y="1974447"/>
                </a:lnTo>
                <a:close/>
                <a:moveTo>
                  <a:pt x="7284154" y="1973066"/>
                </a:moveTo>
                <a:lnTo>
                  <a:pt x="7284606" y="1974447"/>
                </a:lnTo>
                <a:lnTo>
                  <a:pt x="7284154" y="1974899"/>
                </a:lnTo>
                <a:lnTo>
                  <a:pt x="7282775" y="1974899"/>
                </a:lnTo>
                <a:lnTo>
                  <a:pt x="7282775" y="1973531"/>
                </a:lnTo>
                <a:close/>
                <a:moveTo>
                  <a:pt x="7294238" y="1971698"/>
                </a:moveTo>
                <a:lnTo>
                  <a:pt x="7296069" y="1973066"/>
                </a:lnTo>
                <a:lnTo>
                  <a:pt x="7296996" y="1974899"/>
                </a:lnTo>
                <a:lnTo>
                  <a:pt x="7295617" y="1976280"/>
                </a:lnTo>
                <a:lnTo>
                  <a:pt x="7294238" y="1975364"/>
                </a:lnTo>
                <a:lnTo>
                  <a:pt x="7293312" y="1974447"/>
                </a:lnTo>
                <a:lnTo>
                  <a:pt x="7292406" y="1973531"/>
                </a:lnTo>
                <a:lnTo>
                  <a:pt x="7292406" y="1972614"/>
                </a:lnTo>
                <a:close/>
                <a:moveTo>
                  <a:pt x="7321280" y="1970781"/>
                </a:moveTo>
                <a:lnTo>
                  <a:pt x="7323112" y="1971698"/>
                </a:lnTo>
                <a:lnTo>
                  <a:pt x="7323112" y="1973066"/>
                </a:lnTo>
                <a:lnTo>
                  <a:pt x="7324491" y="1974899"/>
                </a:lnTo>
                <a:lnTo>
                  <a:pt x="7323112" y="1975364"/>
                </a:lnTo>
                <a:lnTo>
                  <a:pt x="7322659" y="1975364"/>
                </a:lnTo>
                <a:lnTo>
                  <a:pt x="7320827" y="1974899"/>
                </a:lnTo>
                <a:lnTo>
                  <a:pt x="7319448" y="1973531"/>
                </a:lnTo>
                <a:lnTo>
                  <a:pt x="7319448" y="1971698"/>
                </a:lnTo>
                <a:close/>
                <a:moveTo>
                  <a:pt x="7332270" y="1969400"/>
                </a:moveTo>
                <a:lnTo>
                  <a:pt x="7333649" y="1970781"/>
                </a:lnTo>
                <a:lnTo>
                  <a:pt x="7335028" y="1973066"/>
                </a:lnTo>
                <a:lnTo>
                  <a:pt x="7334122" y="1974899"/>
                </a:lnTo>
                <a:lnTo>
                  <a:pt x="7333196" y="1974899"/>
                </a:lnTo>
                <a:lnTo>
                  <a:pt x="7332270" y="1973066"/>
                </a:lnTo>
                <a:lnTo>
                  <a:pt x="7332270" y="1971698"/>
                </a:lnTo>
                <a:lnTo>
                  <a:pt x="7331364" y="1969865"/>
                </a:lnTo>
                <a:close/>
                <a:moveTo>
                  <a:pt x="7326775" y="1969400"/>
                </a:moveTo>
                <a:lnTo>
                  <a:pt x="7328154" y="1969865"/>
                </a:lnTo>
                <a:lnTo>
                  <a:pt x="7328607" y="1971233"/>
                </a:lnTo>
                <a:lnTo>
                  <a:pt x="7326775" y="1971698"/>
                </a:lnTo>
                <a:lnTo>
                  <a:pt x="7324943" y="1972614"/>
                </a:lnTo>
                <a:lnTo>
                  <a:pt x="7324491" y="1971233"/>
                </a:lnTo>
                <a:lnTo>
                  <a:pt x="7325869" y="1969865"/>
                </a:lnTo>
                <a:close/>
                <a:moveTo>
                  <a:pt x="7275448" y="1969400"/>
                </a:moveTo>
                <a:lnTo>
                  <a:pt x="7276827" y="1969865"/>
                </a:lnTo>
                <a:lnTo>
                  <a:pt x="7277280" y="1971698"/>
                </a:lnTo>
                <a:lnTo>
                  <a:pt x="7276827" y="1973066"/>
                </a:lnTo>
                <a:lnTo>
                  <a:pt x="7274975" y="1972614"/>
                </a:lnTo>
                <a:lnTo>
                  <a:pt x="7273617" y="1971698"/>
                </a:lnTo>
                <a:lnTo>
                  <a:pt x="7274069" y="1969865"/>
                </a:lnTo>
                <a:close/>
                <a:moveTo>
                  <a:pt x="7314406" y="1968949"/>
                </a:moveTo>
                <a:lnTo>
                  <a:pt x="7315785" y="1970781"/>
                </a:lnTo>
                <a:lnTo>
                  <a:pt x="7316691" y="1971698"/>
                </a:lnTo>
                <a:lnTo>
                  <a:pt x="7314406" y="1973531"/>
                </a:lnTo>
                <a:lnTo>
                  <a:pt x="7312575" y="1974447"/>
                </a:lnTo>
                <a:lnTo>
                  <a:pt x="7311649" y="1973066"/>
                </a:lnTo>
                <a:lnTo>
                  <a:pt x="7311649" y="1971233"/>
                </a:lnTo>
                <a:lnTo>
                  <a:pt x="7313480" y="1969400"/>
                </a:lnTo>
                <a:close/>
                <a:moveTo>
                  <a:pt x="7281396" y="1968949"/>
                </a:moveTo>
                <a:lnTo>
                  <a:pt x="7282775" y="1968949"/>
                </a:lnTo>
                <a:lnTo>
                  <a:pt x="7282775" y="1969865"/>
                </a:lnTo>
                <a:lnTo>
                  <a:pt x="7282322" y="1971233"/>
                </a:lnTo>
                <a:lnTo>
                  <a:pt x="7281396" y="1973066"/>
                </a:lnTo>
                <a:lnTo>
                  <a:pt x="7280490" y="1973066"/>
                </a:lnTo>
                <a:lnTo>
                  <a:pt x="7279111" y="1972614"/>
                </a:lnTo>
                <a:lnTo>
                  <a:pt x="7279564" y="1971233"/>
                </a:lnTo>
                <a:lnTo>
                  <a:pt x="7280943" y="1969865"/>
                </a:lnTo>
                <a:close/>
                <a:moveTo>
                  <a:pt x="7309817" y="1967567"/>
                </a:moveTo>
                <a:lnTo>
                  <a:pt x="7310743" y="1968032"/>
                </a:lnTo>
                <a:lnTo>
                  <a:pt x="7310743" y="1968949"/>
                </a:lnTo>
                <a:lnTo>
                  <a:pt x="7308911" y="1969865"/>
                </a:lnTo>
                <a:lnTo>
                  <a:pt x="7308438" y="1970781"/>
                </a:lnTo>
                <a:lnTo>
                  <a:pt x="7307059" y="1969865"/>
                </a:lnTo>
                <a:lnTo>
                  <a:pt x="7307985" y="1969400"/>
                </a:lnTo>
                <a:close/>
                <a:moveTo>
                  <a:pt x="7285059" y="1967567"/>
                </a:moveTo>
                <a:lnTo>
                  <a:pt x="7286911" y="1967567"/>
                </a:lnTo>
                <a:lnTo>
                  <a:pt x="7288743" y="1967567"/>
                </a:lnTo>
                <a:lnTo>
                  <a:pt x="7289648" y="1968949"/>
                </a:lnTo>
                <a:lnTo>
                  <a:pt x="7289648" y="1969865"/>
                </a:lnTo>
                <a:lnTo>
                  <a:pt x="7288270" y="1970781"/>
                </a:lnTo>
                <a:lnTo>
                  <a:pt x="7285059" y="1969865"/>
                </a:lnTo>
                <a:lnTo>
                  <a:pt x="7284606" y="1968949"/>
                </a:lnTo>
                <a:close/>
                <a:moveTo>
                  <a:pt x="7317143" y="1967116"/>
                </a:moveTo>
                <a:lnTo>
                  <a:pt x="7318996" y="1967116"/>
                </a:lnTo>
                <a:lnTo>
                  <a:pt x="7320827" y="1967567"/>
                </a:lnTo>
                <a:lnTo>
                  <a:pt x="7320827" y="1968949"/>
                </a:lnTo>
                <a:lnTo>
                  <a:pt x="7320354" y="1969865"/>
                </a:lnTo>
                <a:lnTo>
                  <a:pt x="7318996" y="1969865"/>
                </a:lnTo>
                <a:lnTo>
                  <a:pt x="7317617" y="1969865"/>
                </a:lnTo>
                <a:lnTo>
                  <a:pt x="7316691" y="1969400"/>
                </a:lnTo>
                <a:lnTo>
                  <a:pt x="7316691" y="1968032"/>
                </a:lnTo>
                <a:close/>
                <a:moveTo>
                  <a:pt x="7291480" y="1965735"/>
                </a:moveTo>
                <a:lnTo>
                  <a:pt x="7293312" y="1965735"/>
                </a:lnTo>
                <a:lnTo>
                  <a:pt x="7294238" y="1966200"/>
                </a:lnTo>
                <a:lnTo>
                  <a:pt x="7295143" y="1967116"/>
                </a:lnTo>
                <a:lnTo>
                  <a:pt x="7296069" y="1967567"/>
                </a:lnTo>
                <a:lnTo>
                  <a:pt x="7296996" y="1968032"/>
                </a:lnTo>
                <a:lnTo>
                  <a:pt x="7297448" y="1969865"/>
                </a:lnTo>
                <a:lnTo>
                  <a:pt x="7296069" y="1969865"/>
                </a:lnTo>
                <a:lnTo>
                  <a:pt x="7295143" y="1969865"/>
                </a:lnTo>
                <a:lnTo>
                  <a:pt x="7293312" y="1968949"/>
                </a:lnTo>
                <a:lnTo>
                  <a:pt x="7291953" y="1968032"/>
                </a:lnTo>
                <a:lnTo>
                  <a:pt x="7291480" y="1968032"/>
                </a:lnTo>
                <a:lnTo>
                  <a:pt x="7291480" y="1967116"/>
                </a:lnTo>
                <a:close/>
                <a:moveTo>
                  <a:pt x="7277280" y="1965735"/>
                </a:moveTo>
                <a:lnTo>
                  <a:pt x="7279111" y="1965735"/>
                </a:lnTo>
                <a:lnTo>
                  <a:pt x="7279564" y="1967567"/>
                </a:lnTo>
                <a:lnTo>
                  <a:pt x="7278659" y="1968949"/>
                </a:lnTo>
                <a:lnTo>
                  <a:pt x="7277733" y="1968949"/>
                </a:lnTo>
                <a:lnTo>
                  <a:pt x="7276827" y="1968032"/>
                </a:lnTo>
                <a:lnTo>
                  <a:pt x="7276827" y="1967116"/>
                </a:lnTo>
                <a:close/>
                <a:moveTo>
                  <a:pt x="7313954" y="1965283"/>
                </a:moveTo>
                <a:lnTo>
                  <a:pt x="7315312" y="1965283"/>
                </a:lnTo>
                <a:lnTo>
                  <a:pt x="7315312" y="1965735"/>
                </a:lnTo>
                <a:lnTo>
                  <a:pt x="7314406" y="1967116"/>
                </a:lnTo>
                <a:lnTo>
                  <a:pt x="7312575" y="1967116"/>
                </a:lnTo>
                <a:lnTo>
                  <a:pt x="7312575" y="1965735"/>
                </a:lnTo>
                <a:close/>
                <a:moveTo>
                  <a:pt x="7324491" y="1964367"/>
                </a:moveTo>
                <a:lnTo>
                  <a:pt x="7326322" y="1964367"/>
                </a:lnTo>
                <a:lnTo>
                  <a:pt x="7326775" y="1965283"/>
                </a:lnTo>
                <a:lnTo>
                  <a:pt x="7326775" y="1966200"/>
                </a:lnTo>
                <a:lnTo>
                  <a:pt x="7324943" y="1968032"/>
                </a:lnTo>
                <a:lnTo>
                  <a:pt x="7322659" y="1968032"/>
                </a:lnTo>
                <a:lnTo>
                  <a:pt x="7322659" y="1967116"/>
                </a:lnTo>
                <a:lnTo>
                  <a:pt x="7322659" y="1965735"/>
                </a:lnTo>
                <a:close/>
                <a:moveTo>
                  <a:pt x="7282775" y="1962534"/>
                </a:moveTo>
                <a:lnTo>
                  <a:pt x="7283227" y="1962534"/>
                </a:lnTo>
                <a:lnTo>
                  <a:pt x="7284606" y="1963451"/>
                </a:lnTo>
                <a:lnTo>
                  <a:pt x="7284606" y="1965283"/>
                </a:lnTo>
                <a:lnTo>
                  <a:pt x="7284606" y="1965735"/>
                </a:lnTo>
                <a:lnTo>
                  <a:pt x="7284154" y="1967116"/>
                </a:lnTo>
                <a:lnTo>
                  <a:pt x="7283227" y="1966200"/>
                </a:lnTo>
                <a:lnTo>
                  <a:pt x="7281396" y="1965283"/>
                </a:lnTo>
                <a:close/>
                <a:moveTo>
                  <a:pt x="7329533" y="1962069"/>
                </a:moveTo>
                <a:lnTo>
                  <a:pt x="7331364" y="1963902"/>
                </a:lnTo>
                <a:lnTo>
                  <a:pt x="7331364" y="1966200"/>
                </a:lnTo>
                <a:lnTo>
                  <a:pt x="7330438" y="1967116"/>
                </a:lnTo>
                <a:lnTo>
                  <a:pt x="7329985" y="1967116"/>
                </a:lnTo>
                <a:lnTo>
                  <a:pt x="7327701" y="1964367"/>
                </a:lnTo>
                <a:lnTo>
                  <a:pt x="7326775" y="1963451"/>
                </a:lnTo>
                <a:lnTo>
                  <a:pt x="7327701" y="1962534"/>
                </a:lnTo>
                <a:close/>
                <a:moveTo>
                  <a:pt x="7286438" y="1962069"/>
                </a:moveTo>
                <a:lnTo>
                  <a:pt x="7286911" y="1962069"/>
                </a:lnTo>
                <a:lnTo>
                  <a:pt x="7288743" y="1962069"/>
                </a:lnTo>
                <a:lnTo>
                  <a:pt x="7288743" y="1962534"/>
                </a:lnTo>
                <a:lnTo>
                  <a:pt x="7288743" y="1964367"/>
                </a:lnTo>
                <a:lnTo>
                  <a:pt x="7288743" y="1965283"/>
                </a:lnTo>
                <a:lnTo>
                  <a:pt x="7287817" y="1965283"/>
                </a:lnTo>
                <a:lnTo>
                  <a:pt x="7286438" y="1963902"/>
                </a:lnTo>
                <a:lnTo>
                  <a:pt x="7286438" y="1963451"/>
                </a:lnTo>
                <a:close/>
                <a:moveTo>
                  <a:pt x="7299280" y="1960701"/>
                </a:moveTo>
                <a:lnTo>
                  <a:pt x="7300659" y="1961618"/>
                </a:lnTo>
                <a:lnTo>
                  <a:pt x="7301112" y="1962534"/>
                </a:lnTo>
                <a:lnTo>
                  <a:pt x="7299733" y="1963451"/>
                </a:lnTo>
                <a:lnTo>
                  <a:pt x="7300659" y="1964367"/>
                </a:lnTo>
                <a:lnTo>
                  <a:pt x="7301112" y="1965283"/>
                </a:lnTo>
                <a:lnTo>
                  <a:pt x="7301112" y="1967116"/>
                </a:lnTo>
                <a:lnTo>
                  <a:pt x="7299280" y="1967567"/>
                </a:lnTo>
                <a:lnTo>
                  <a:pt x="7298827" y="1967567"/>
                </a:lnTo>
                <a:lnTo>
                  <a:pt x="7297901" y="1967116"/>
                </a:lnTo>
                <a:lnTo>
                  <a:pt x="7297901" y="1965283"/>
                </a:lnTo>
                <a:lnTo>
                  <a:pt x="7298827" y="1964367"/>
                </a:lnTo>
                <a:lnTo>
                  <a:pt x="7298827" y="1963902"/>
                </a:lnTo>
                <a:lnTo>
                  <a:pt x="7297901" y="1963451"/>
                </a:lnTo>
                <a:lnTo>
                  <a:pt x="7297901" y="1962534"/>
                </a:lnTo>
                <a:lnTo>
                  <a:pt x="7298827" y="1961618"/>
                </a:lnTo>
                <a:close/>
                <a:moveTo>
                  <a:pt x="7291480" y="1960701"/>
                </a:moveTo>
                <a:lnTo>
                  <a:pt x="7291953" y="1960701"/>
                </a:lnTo>
                <a:lnTo>
                  <a:pt x="7293312" y="1961618"/>
                </a:lnTo>
                <a:lnTo>
                  <a:pt x="7293785" y="1962534"/>
                </a:lnTo>
                <a:lnTo>
                  <a:pt x="7292406" y="1962534"/>
                </a:lnTo>
                <a:lnTo>
                  <a:pt x="7291480" y="1963451"/>
                </a:lnTo>
                <a:lnTo>
                  <a:pt x="7290101" y="1962534"/>
                </a:lnTo>
                <a:lnTo>
                  <a:pt x="7290101" y="1961618"/>
                </a:lnTo>
                <a:close/>
                <a:moveTo>
                  <a:pt x="7274975" y="1959785"/>
                </a:moveTo>
                <a:lnTo>
                  <a:pt x="7276827" y="1959785"/>
                </a:lnTo>
                <a:lnTo>
                  <a:pt x="7277280" y="1962069"/>
                </a:lnTo>
                <a:lnTo>
                  <a:pt x="7275901" y="1963902"/>
                </a:lnTo>
                <a:lnTo>
                  <a:pt x="7274975" y="1964367"/>
                </a:lnTo>
                <a:lnTo>
                  <a:pt x="7274069" y="1964367"/>
                </a:lnTo>
                <a:lnTo>
                  <a:pt x="7273143" y="1962534"/>
                </a:lnTo>
                <a:lnTo>
                  <a:pt x="7273617" y="1960701"/>
                </a:lnTo>
                <a:close/>
                <a:moveTo>
                  <a:pt x="7282322" y="1958869"/>
                </a:moveTo>
                <a:lnTo>
                  <a:pt x="7282775" y="1959785"/>
                </a:lnTo>
                <a:lnTo>
                  <a:pt x="7282322" y="1961618"/>
                </a:lnTo>
                <a:lnTo>
                  <a:pt x="7280943" y="1963451"/>
                </a:lnTo>
                <a:lnTo>
                  <a:pt x="7279111" y="1963902"/>
                </a:lnTo>
                <a:lnTo>
                  <a:pt x="7278659" y="1963451"/>
                </a:lnTo>
                <a:lnTo>
                  <a:pt x="7278659" y="1962069"/>
                </a:lnTo>
                <a:lnTo>
                  <a:pt x="7279564" y="1960701"/>
                </a:lnTo>
                <a:lnTo>
                  <a:pt x="7280490" y="1959785"/>
                </a:lnTo>
                <a:close/>
                <a:moveTo>
                  <a:pt x="7299733" y="1956571"/>
                </a:moveTo>
                <a:lnTo>
                  <a:pt x="7301112" y="1957952"/>
                </a:lnTo>
                <a:lnTo>
                  <a:pt x="7301112" y="1958404"/>
                </a:lnTo>
                <a:lnTo>
                  <a:pt x="7300659" y="1959785"/>
                </a:lnTo>
                <a:lnTo>
                  <a:pt x="7298827" y="1959785"/>
                </a:lnTo>
                <a:lnTo>
                  <a:pt x="7296996" y="1958869"/>
                </a:lnTo>
                <a:lnTo>
                  <a:pt x="7296996" y="1957952"/>
                </a:lnTo>
                <a:lnTo>
                  <a:pt x="7297901" y="1957952"/>
                </a:lnTo>
                <a:lnTo>
                  <a:pt x="7298827" y="1957036"/>
                </a:lnTo>
                <a:close/>
                <a:moveTo>
                  <a:pt x="7293785" y="1956571"/>
                </a:moveTo>
                <a:lnTo>
                  <a:pt x="7294238" y="1957036"/>
                </a:lnTo>
                <a:lnTo>
                  <a:pt x="7294238" y="1959785"/>
                </a:lnTo>
                <a:lnTo>
                  <a:pt x="7294238" y="1960701"/>
                </a:lnTo>
                <a:lnTo>
                  <a:pt x="7293785" y="1960701"/>
                </a:lnTo>
                <a:lnTo>
                  <a:pt x="7292406" y="1960237"/>
                </a:lnTo>
                <a:lnTo>
                  <a:pt x="7292406" y="1958869"/>
                </a:lnTo>
                <a:lnTo>
                  <a:pt x="7292406" y="1957036"/>
                </a:lnTo>
                <a:close/>
                <a:moveTo>
                  <a:pt x="7273143" y="1954287"/>
                </a:moveTo>
                <a:lnTo>
                  <a:pt x="7274069" y="1954287"/>
                </a:lnTo>
                <a:lnTo>
                  <a:pt x="7275901" y="1954738"/>
                </a:lnTo>
                <a:lnTo>
                  <a:pt x="7277280" y="1956119"/>
                </a:lnTo>
                <a:lnTo>
                  <a:pt x="7277280" y="1957952"/>
                </a:lnTo>
                <a:lnTo>
                  <a:pt x="7275901" y="1957952"/>
                </a:lnTo>
                <a:lnTo>
                  <a:pt x="7273143" y="1956571"/>
                </a:lnTo>
                <a:lnTo>
                  <a:pt x="7272238" y="1954738"/>
                </a:lnTo>
                <a:close/>
                <a:moveTo>
                  <a:pt x="7290101" y="1953371"/>
                </a:moveTo>
                <a:lnTo>
                  <a:pt x="7290575" y="1954287"/>
                </a:lnTo>
                <a:lnTo>
                  <a:pt x="7291480" y="1955203"/>
                </a:lnTo>
                <a:lnTo>
                  <a:pt x="7290575" y="1956571"/>
                </a:lnTo>
                <a:lnTo>
                  <a:pt x="7289648" y="1957952"/>
                </a:lnTo>
                <a:lnTo>
                  <a:pt x="7288270" y="1957036"/>
                </a:lnTo>
                <a:lnTo>
                  <a:pt x="7286911" y="1956119"/>
                </a:lnTo>
                <a:lnTo>
                  <a:pt x="7287817" y="1954287"/>
                </a:lnTo>
                <a:close/>
                <a:moveTo>
                  <a:pt x="7333196" y="1952454"/>
                </a:moveTo>
                <a:lnTo>
                  <a:pt x="7334122" y="1952454"/>
                </a:lnTo>
                <a:lnTo>
                  <a:pt x="7335028" y="1953371"/>
                </a:lnTo>
                <a:lnTo>
                  <a:pt x="7335028" y="1954738"/>
                </a:lnTo>
                <a:lnTo>
                  <a:pt x="7332270" y="1956119"/>
                </a:lnTo>
                <a:lnTo>
                  <a:pt x="7331817" y="1955203"/>
                </a:lnTo>
                <a:lnTo>
                  <a:pt x="7331817" y="1953371"/>
                </a:lnTo>
                <a:close/>
                <a:moveTo>
                  <a:pt x="7298827" y="1952454"/>
                </a:moveTo>
                <a:lnTo>
                  <a:pt x="7302490" y="1952454"/>
                </a:lnTo>
                <a:lnTo>
                  <a:pt x="7302943" y="1952905"/>
                </a:lnTo>
                <a:lnTo>
                  <a:pt x="7301564" y="1954287"/>
                </a:lnTo>
                <a:lnTo>
                  <a:pt x="7301112" y="1954738"/>
                </a:lnTo>
                <a:lnTo>
                  <a:pt x="7299280" y="1953371"/>
                </a:lnTo>
                <a:lnTo>
                  <a:pt x="7298827" y="1952905"/>
                </a:lnTo>
                <a:close/>
                <a:moveTo>
                  <a:pt x="7278659" y="1952454"/>
                </a:moveTo>
                <a:lnTo>
                  <a:pt x="7280943" y="1952454"/>
                </a:lnTo>
                <a:lnTo>
                  <a:pt x="7280943" y="1953371"/>
                </a:lnTo>
                <a:lnTo>
                  <a:pt x="7281396" y="1954738"/>
                </a:lnTo>
                <a:lnTo>
                  <a:pt x="7283227" y="1954738"/>
                </a:lnTo>
                <a:lnTo>
                  <a:pt x="7284154" y="1955203"/>
                </a:lnTo>
                <a:lnTo>
                  <a:pt x="7284154" y="1956119"/>
                </a:lnTo>
                <a:lnTo>
                  <a:pt x="7283227" y="1957036"/>
                </a:lnTo>
                <a:lnTo>
                  <a:pt x="7282775" y="1957036"/>
                </a:lnTo>
                <a:lnTo>
                  <a:pt x="7281396" y="1957036"/>
                </a:lnTo>
                <a:lnTo>
                  <a:pt x="7280490" y="1956571"/>
                </a:lnTo>
                <a:lnTo>
                  <a:pt x="7278659" y="1954287"/>
                </a:lnTo>
                <a:close/>
                <a:moveTo>
                  <a:pt x="7292406" y="1950621"/>
                </a:moveTo>
                <a:lnTo>
                  <a:pt x="7295143" y="1950621"/>
                </a:lnTo>
                <a:lnTo>
                  <a:pt x="7296069" y="1951073"/>
                </a:lnTo>
                <a:lnTo>
                  <a:pt x="7296996" y="1952454"/>
                </a:lnTo>
                <a:lnTo>
                  <a:pt x="7296996" y="1953371"/>
                </a:lnTo>
                <a:lnTo>
                  <a:pt x="7294238" y="1952905"/>
                </a:lnTo>
                <a:lnTo>
                  <a:pt x="7294238" y="1951538"/>
                </a:lnTo>
                <a:lnTo>
                  <a:pt x="7293312" y="1951538"/>
                </a:lnTo>
                <a:lnTo>
                  <a:pt x="7291953" y="1951538"/>
                </a:lnTo>
                <a:close/>
                <a:moveTo>
                  <a:pt x="7356122" y="1949240"/>
                </a:moveTo>
                <a:lnTo>
                  <a:pt x="7357480" y="1949240"/>
                </a:lnTo>
                <a:lnTo>
                  <a:pt x="7358859" y="1951538"/>
                </a:lnTo>
                <a:lnTo>
                  <a:pt x="7358859" y="1952905"/>
                </a:lnTo>
                <a:lnTo>
                  <a:pt x="7357954" y="1952905"/>
                </a:lnTo>
                <a:lnTo>
                  <a:pt x="7356122" y="1952905"/>
                </a:lnTo>
                <a:lnTo>
                  <a:pt x="7355649" y="1951538"/>
                </a:lnTo>
                <a:lnTo>
                  <a:pt x="7355649" y="1950621"/>
                </a:lnTo>
                <a:close/>
                <a:moveTo>
                  <a:pt x="7349701" y="1949240"/>
                </a:moveTo>
                <a:lnTo>
                  <a:pt x="7351533" y="1949705"/>
                </a:lnTo>
                <a:lnTo>
                  <a:pt x="7351533" y="1951073"/>
                </a:lnTo>
                <a:lnTo>
                  <a:pt x="7351533" y="1952905"/>
                </a:lnTo>
                <a:lnTo>
                  <a:pt x="7353364" y="1954287"/>
                </a:lnTo>
                <a:lnTo>
                  <a:pt x="7355196" y="1953371"/>
                </a:lnTo>
                <a:lnTo>
                  <a:pt x="7356122" y="1954738"/>
                </a:lnTo>
                <a:lnTo>
                  <a:pt x="7355649" y="1956119"/>
                </a:lnTo>
                <a:lnTo>
                  <a:pt x="7353364" y="1956119"/>
                </a:lnTo>
                <a:lnTo>
                  <a:pt x="7351533" y="1955203"/>
                </a:lnTo>
                <a:lnTo>
                  <a:pt x="7349701" y="1954287"/>
                </a:lnTo>
                <a:lnTo>
                  <a:pt x="7348322" y="1954287"/>
                </a:lnTo>
                <a:lnTo>
                  <a:pt x="7347869" y="1952905"/>
                </a:lnTo>
                <a:lnTo>
                  <a:pt x="7347869" y="1951538"/>
                </a:lnTo>
                <a:close/>
                <a:moveTo>
                  <a:pt x="7341449" y="1949240"/>
                </a:moveTo>
                <a:lnTo>
                  <a:pt x="7344186" y="1949705"/>
                </a:lnTo>
                <a:lnTo>
                  <a:pt x="7346491" y="1949705"/>
                </a:lnTo>
                <a:lnTo>
                  <a:pt x="7346038" y="1951073"/>
                </a:lnTo>
                <a:lnTo>
                  <a:pt x="7344186" y="1951538"/>
                </a:lnTo>
                <a:lnTo>
                  <a:pt x="7342827" y="1951538"/>
                </a:lnTo>
                <a:lnTo>
                  <a:pt x="7340996" y="1950621"/>
                </a:lnTo>
                <a:close/>
                <a:moveTo>
                  <a:pt x="7286438" y="1949240"/>
                </a:moveTo>
                <a:lnTo>
                  <a:pt x="7287817" y="1949240"/>
                </a:lnTo>
                <a:lnTo>
                  <a:pt x="7288270" y="1949705"/>
                </a:lnTo>
                <a:lnTo>
                  <a:pt x="7288270" y="1950621"/>
                </a:lnTo>
                <a:lnTo>
                  <a:pt x="7286911" y="1951073"/>
                </a:lnTo>
                <a:lnTo>
                  <a:pt x="7285059" y="1951073"/>
                </a:lnTo>
                <a:lnTo>
                  <a:pt x="7284154" y="1952454"/>
                </a:lnTo>
                <a:lnTo>
                  <a:pt x="7283227" y="1952454"/>
                </a:lnTo>
                <a:lnTo>
                  <a:pt x="7283227" y="1951538"/>
                </a:lnTo>
                <a:lnTo>
                  <a:pt x="7284154" y="1950621"/>
                </a:lnTo>
                <a:close/>
                <a:moveTo>
                  <a:pt x="7359785" y="1948788"/>
                </a:moveTo>
                <a:lnTo>
                  <a:pt x="7361164" y="1949240"/>
                </a:lnTo>
                <a:lnTo>
                  <a:pt x="7361164" y="1950621"/>
                </a:lnTo>
                <a:lnTo>
                  <a:pt x="7361617" y="1952905"/>
                </a:lnTo>
                <a:lnTo>
                  <a:pt x="7362996" y="1954287"/>
                </a:lnTo>
                <a:lnTo>
                  <a:pt x="7362523" y="1955203"/>
                </a:lnTo>
                <a:lnTo>
                  <a:pt x="7362996" y="1955203"/>
                </a:lnTo>
                <a:lnTo>
                  <a:pt x="7361164" y="1956571"/>
                </a:lnTo>
                <a:lnTo>
                  <a:pt x="7359785" y="1956571"/>
                </a:lnTo>
                <a:lnTo>
                  <a:pt x="7358859" y="1955203"/>
                </a:lnTo>
                <a:lnTo>
                  <a:pt x="7359312" y="1953371"/>
                </a:lnTo>
                <a:lnTo>
                  <a:pt x="7360691" y="1952454"/>
                </a:lnTo>
                <a:lnTo>
                  <a:pt x="7359785" y="1951073"/>
                </a:lnTo>
                <a:lnTo>
                  <a:pt x="7359312" y="1949705"/>
                </a:lnTo>
                <a:close/>
                <a:moveTo>
                  <a:pt x="7271312" y="1948788"/>
                </a:moveTo>
                <a:lnTo>
                  <a:pt x="7272238" y="1948788"/>
                </a:lnTo>
                <a:lnTo>
                  <a:pt x="7274069" y="1950621"/>
                </a:lnTo>
                <a:lnTo>
                  <a:pt x="7274975" y="1951538"/>
                </a:lnTo>
                <a:lnTo>
                  <a:pt x="7274069" y="1952905"/>
                </a:lnTo>
                <a:lnTo>
                  <a:pt x="7272238" y="1951538"/>
                </a:lnTo>
                <a:lnTo>
                  <a:pt x="7271312" y="1949705"/>
                </a:lnTo>
                <a:close/>
                <a:moveTo>
                  <a:pt x="7339164" y="1947872"/>
                </a:moveTo>
                <a:lnTo>
                  <a:pt x="7340522" y="1949240"/>
                </a:lnTo>
                <a:lnTo>
                  <a:pt x="7338691" y="1950621"/>
                </a:lnTo>
                <a:lnTo>
                  <a:pt x="7336859" y="1951073"/>
                </a:lnTo>
                <a:lnTo>
                  <a:pt x="7335028" y="1950621"/>
                </a:lnTo>
                <a:lnTo>
                  <a:pt x="7335954" y="1948788"/>
                </a:lnTo>
                <a:lnTo>
                  <a:pt x="7337312" y="1948788"/>
                </a:lnTo>
                <a:close/>
                <a:moveTo>
                  <a:pt x="7327701" y="1947872"/>
                </a:moveTo>
                <a:lnTo>
                  <a:pt x="7331364" y="1947872"/>
                </a:lnTo>
                <a:lnTo>
                  <a:pt x="7332270" y="1950621"/>
                </a:lnTo>
                <a:lnTo>
                  <a:pt x="7331364" y="1950621"/>
                </a:lnTo>
                <a:lnTo>
                  <a:pt x="7328607" y="1950621"/>
                </a:lnTo>
                <a:lnTo>
                  <a:pt x="7326775" y="1949240"/>
                </a:lnTo>
                <a:close/>
                <a:moveTo>
                  <a:pt x="7285059" y="1945588"/>
                </a:moveTo>
                <a:lnTo>
                  <a:pt x="7286438" y="1945588"/>
                </a:lnTo>
                <a:lnTo>
                  <a:pt x="7286911" y="1946039"/>
                </a:lnTo>
                <a:lnTo>
                  <a:pt x="7286438" y="1947421"/>
                </a:lnTo>
                <a:lnTo>
                  <a:pt x="7285985" y="1948788"/>
                </a:lnTo>
                <a:lnTo>
                  <a:pt x="7284606" y="1947872"/>
                </a:lnTo>
                <a:lnTo>
                  <a:pt x="7284154" y="1946956"/>
                </a:lnTo>
                <a:close/>
                <a:moveTo>
                  <a:pt x="7357480" y="1945123"/>
                </a:moveTo>
                <a:lnTo>
                  <a:pt x="7359312" y="1945123"/>
                </a:lnTo>
                <a:lnTo>
                  <a:pt x="7359785" y="1947421"/>
                </a:lnTo>
                <a:lnTo>
                  <a:pt x="7357954" y="1947872"/>
                </a:lnTo>
                <a:lnTo>
                  <a:pt x="7357028" y="1947421"/>
                </a:lnTo>
                <a:lnTo>
                  <a:pt x="7356122" y="1946039"/>
                </a:lnTo>
                <a:close/>
                <a:moveTo>
                  <a:pt x="7280943" y="1945123"/>
                </a:moveTo>
                <a:lnTo>
                  <a:pt x="7282775" y="1945588"/>
                </a:lnTo>
                <a:lnTo>
                  <a:pt x="7282775" y="1946956"/>
                </a:lnTo>
                <a:lnTo>
                  <a:pt x="7281396" y="1946956"/>
                </a:lnTo>
                <a:lnTo>
                  <a:pt x="7280943" y="1947421"/>
                </a:lnTo>
                <a:lnTo>
                  <a:pt x="7280943" y="1948788"/>
                </a:lnTo>
                <a:lnTo>
                  <a:pt x="7279564" y="1949240"/>
                </a:lnTo>
                <a:lnTo>
                  <a:pt x="7278659" y="1948788"/>
                </a:lnTo>
                <a:lnTo>
                  <a:pt x="7277280" y="1947872"/>
                </a:lnTo>
                <a:lnTo>
                  <a:pt x="7277280" y="1946956"/>
                </a:lnTo>
                <a:lnTo>
                  <a:pt x="7277733" y="1945588"/>
                </a:lnTo>
                <a:close/>
                <a:moveTo>
                  <a:pt x="7353364" y="1944207"/>
                </a:moveTo>
                <a:lnTo>
                  <a:pt x="7354270" y="1945123"/>
                </a:lnTo>
                <a:lnTo>
                  <a:pt x="7354270" y="1947421"/>
                </a:lnTo>
                <a:lnTo>
                  <a:pt x="7354270" y="1948788"/>
                </a:lnTo>
                <a:lnTo>
                  <a:pt x="7353817" y="1949240"/>
                </a:lnTo>
                <a:lnTo>
                  <a:pt x="7352438" y="1949240"/>
                </a:lnTo>
                <a:lnTo>
                  <a:pt x="7351533" y="1947421"/>
                </a:lnTo>
                <a:lnTo>
                  <a:pt x="7351533" y="1945588"/>
                </a:lnTo>
                <a:close/>
                <a:moveTo>
                  <a:pt x="7324038" y="1944207"/>
                </a:moveTo>
                <a:lnTo>
                  <a:pt x="7324943" y="1944207"/>
                </a:lnTo>
                <a:lnTo>
                  <a:pt x="7324943" y="1946039"/>
                </a:lnTo>
                <a:lnTo>
                  <a:pt x="7325869" y="1948788"/>
                </a:lnTo>
                <a:lnTo>
                  <a:pt x="7325869" y="1949705"/>
                </a:lnTo>
                <a:lnTo>
                  <a:pt x="7324943" y="1950621"/>
                </a:lnTo>
                <a:lnTo>
                  <a:pt x="7324038" y="1950621"/>
                </a:lnTo>
                <a:lnTo>
                  <a:pt x="7323112" y="1948788"/>
                </a:lnTo>
                <a:lnTo>
                  <a:pt x="7322659" y="1945588"/>
                </a:lnTo>
                <a:close/>
                <a:moveTo>
                  <a:pt x="7274069" y="1944207"/>
                </a:moveTo>
                <a:lnTo>
                  <a:pt x="7275901" y="1945123"/>
                </a:lnTo>
                <a:lnTo>
                  <a:pt x="7275901" y="1946039"/>
                </a:lnTo>
                <a:lnTo>
                  <a:pt x="7274975" y="1947421"/>
                </a:lnTo>
                <a:lnTo>
                  <a:pt x="7273143" y="1946956"/>
                </a:lnTo>
                <a:lnTo>
                  <a:pt x="7272238" y="1946039"/>
                </a:lnTo>
                <a:lnTo>
                  <a:pt x="7272238" y="1945123"/>
                </a:lnTo>
                <a:close/>
                <a:moveTo>
                  <a:pt x="7348322" y="1942374"/>
                </a:moveTo>
                <a:lnTo>
                  <a:pt x="7349701" y="1942374"/>
                </a:lnTo>
                <a:lnTo>
                  <a:pt x="7350607" y="1944207"/>
                </a:lnTo>
                <a:lnTo>
                  <a:pt x="7350154" y="1946039"/>
                </a:lnTo>
                <a:lnTo>
                  <a:pt x="7348322" y="1946956"/>
                </a:lnTo>
                <a:lnTo>
                  <a:pt x="7346943" y="1946039"/>
                </a:lnTo>
                <a:lnTo>
                  <a:pt x="7346491" y="1944207"/>
                </a:lnTo>
                <a:lnTo>
                  <a:pt x="7346943" y="1943290"/>
                </a:lnTo>
                <a:close/>
                <a:moveTo>
                  <a:pt x="7332270" y="1942374"/>
                </a:moveTo>
                <a:lnTo>
                  <a:pt x="7333649" y="1943755"/>
                </a:lnTo>
                <a:lnTo>
                  <a:pt x="7335954" y="1943755"/>
                </a:lnTo>
                <a:lnTo>
                  <a:pt x="7336859" y="1945123"/>
                </a:lnTo>
                <a:lnTo>
                  <a:pt x="7335954" y="1946039"/>
                </a:lnTo>
                <a:lnTo>
                  <a:pt x="7335480" y="1947421"/>
                </a:lnTo>
                <a:lnTo>
                  <a:pt x="7334122" y="1947421"/>
                </a:lnTo>
                <a:lnTo>
                  <a:pt x="7333196" y="1945588"/>
                </a:lnTo>
                <a:lnTo>
                  <a:pt x="7331817" y="1945123"/>
                </a:lnTo>
                <a:lnTo>
                  <a:pt x="7329985" y="1945588"/>
                </a:lnTo>
                <a:lnTo>
                  <a:pt x="7329533" y="1945123"/>
                </a:lnTo>
                <a:lnTo>
                  <a:pt x="7329985" y="1943290"/>
                </a:lnTo>
                <a:close/>
                <a:moveTo>
                  <a:pt x="7344186" y="1940541"/>
                </a:moveTo>
                <a:lnTo>
                  <a:pt x="7346491" y="1941458"/>
                </a:lnTo>
                <a:lnTo>
                  <a:pt x="7346491" y="1943290"/>
                </a:lnTo>
                <a:lnTo>
                  <a:pt x="7344659" y="1944207"/>
                </a:lnTo>
                <a:lnTo>
                  <a:pt x="7343280" y="1945123"/>
                </a:lnTo>
                <a:lnTo>
                  <a:pt x="7342827" y="1944207"/>
                </a:lnTo>
                <a:lnTo>
                  <a:pt x="7342827" y="1943290"/>
                </a:lnTo>
                <a:lnTo>
                  <a:pt x="7343280" y="1941458"/>
                </a:lnTo>
                <a:close/>
                <a:moveTo>
                  <a:pt x="7351986" y="1939625"/>
                </a:moveTo>
                <a:lnTo>
                  <a:pt x="7353364" y="1939625"/>
                </a:lnTo>
                <a:lnTo>
                  <a:pt x="7353817" y="1940541"/>
                </a:lnTo>
                <a:lnTo>
                  <a:pt x="7353817" y="1942374"/>
                </a:lnTo>
                <a:lnTo>
                  <a:pt x="7353364" y="1942374"/>
                </a:lnTo>
                <a:lnTo>
                  <a:pt x="7351533" y="1941458"/>
                </a:lnTo>
                <a:lnTo>
                  <a:pt x="7351533" y="1940089"/>
                </a:lnTo>
                <a:close/>
                <a:moveTo>
                  <a:pt x="7389112" y="1938709"/>
                </a:moveTo>
                <a:lnTo>
                  <a:pt x="7389112" y="1940089"/>
                </a:lnTo>
                <a:lnTo>
                  <a:pt x="7389112" y="1941922"/>
                </a:lnTo>
                <a:lnTo>
                  <a:pt x="7386354" y="1943755"/>
                </a:lnTo>
                <a:lnTo>
                  <a:pt x="7384996" y="1946956"/>
                </a:lnTo>
                <a:lnTo>
                  <a:pt x="7383164" y="1949240"/>
                </a:lnTo>
                <a:lnTo>
                  <a:pt x="7381785" y="1949240"/>
                </a:lnTo>
                <a:lnTo>
                  <a:pt x="7381333" y="1947872"/>
                </a:lnTo>
                <a:lnTo>
                  <a:pt x="7381785" y="1947421"/>
                </a:lnTo>
                <a:lnTo>
                  <a:pt x="7383164" y="1945588"/>
                </a:lnTo>
                <a:lnTo>
                  <a:pt x="7384523" y="1943290"/>
                </a:lnTo>
                <a:lnTo>
                  <a:pt x="7386828" y="1940089"/>
                </a:lnTo>
                <a:close/>
                <a:moveTo>
                  <a:pt x="7357480" y="1938709"/>
                </a:moveTo>
                <a:lnTo>
                  <a:pt x="7359312" y="1941458"/>
                </a:lnTo>
                <a:lnTo>
                  <a:pt x="7359312" y="1943290"/>
                </a:lnTo>
                <a:lnTo>
                  <a:pt x="7358859" y="1943755"/>
                </a:lnTo>
                <a:lnTo>
                  <a:pt x="7357028" y="1943290"/>
                </a:lnTo>
                <a:lnTo>
                  <a:pt x="7356122" y="1941922"/>
                </a:lnTo>
                <a:lnTo>
                  <a:pt x="7355649" y="1940541"/>
                </a:lnTo>
                <a:lnTo>
                  <a:pt x="7357028" y="1939625"/>
                </a:lnTo>
                <a:close/>
                <a:moveTo>
                  <a:pt x="7337312" y="1938709"/>
                </a:moveTo>
                <a:lnTo>
                  <a:pt x="7338691" y="1938709"/>
                </a:lnTo>
                <a:lnTo>
                  <a:pt x="7340522" y="1940541"/>
                </a:lnTo>
                <a:lnTo>
                  <a:pt x="7340996" y="1941922"/>
                </a:lnTo>
                <a:lnTo>
                  <a:pt x="7339617" y="1943755"/>
                </a:lnTo>
                <a:lnTo>
                  <a:pt x="7339164" y="1943290"/>
                </a:lnTo>
                <a:lnTo>
                  <a:pt x="7337312" y="1941458"/>
                </a:lnTo>
                <a:lnTo>
                  <a:pt x="7336859" y="1939625"/>
                </a:lnTo>
                <a:close/>
                <a:moveTo>
                  <a:pt x="7326775" y="1938709"/>
                </a:moveTo>
                <a:lnTo>
                  <a:pt x="7328607" y="1939625"/>
                </a:lnTo>
                <a:lnTo>
                  <a:pt x="7328607" y="1940541"/>
                </a:lnTo>
                <a:lnTo>
                  <a:pt x="7329533" y="1941458"/>
                </a:lnTo>
                <a:lnTo>
                  <a:pt x="7329533" y="1942374"/>
                </a:lnTo>
                <a:lnTo>
                  <a:pt x="7328154" y="1943290"/>
                </a:lnTo>
                <a:lnTo>
                  <a:pt x="7326775" y="1943290"/>
                </a:lnTo>
                <a:lnTo>
                  <a:pt x="7326322" y="1943755"/>
                </a:lnTo>
                <a:lnTo>
                  <a:pt x="7324943" y="1941458"/>
                </a:lnTo>
                <a:lnTo>
                  <a:pt x="7324943" y="1940089"/>
                </a:lnTo>
                <a:close/>
                <a:moveTo>
                  <a:pt x="7295617" y="1937792"/>
                </a:moveTo>
                <a:lnTo>
                  <a:pt x="7296996" y="1938257"/>
                </a:lnTo>
                <a:lnTo>
                  <a:pt x="7297448" y="1939625"/>
                </a:lnTo>
                <a:lnTo>
                  <a:pt x="7297901" y="1941922"/>
                </a:lnTo>
                <a:lnTo>
                  <a:pt x="7296069" y="1942374"/>
                </a:lnTo>
                <a:lnTo>
                  <a:pt x="7294238" y="1942374"/>
                </a:lnTo>
                <a:lnTo>
                  <a:pt x="7294238" y="1940541"/>
                </a:lnTo>
                <a:lnTo>
                  <a:pt x="7294238" y="1938257"/>
                </a:lnTo>
                <a:close/>
                <a:moveTo>
                  <a:pt x="7289648" y="1936876"/>
                </a:moveTo>
                <a:lnTo>
                  <a:pt x="7290575" y="1937792"/>
                </a:lnTo>
                <a:lnTo>
                  <a:pt x="7291480" y="1938709"/>
                </a:lnTo>
                <a:lnTo>
                  <a:pt x="7292406" y="1940541"/>
                </a:lnTo>
                <a:lnTo>
                  <a:pt x="7291953" y="1941458"/>
                </a:lnTo>
                <a:lnTo>
                  <a:pt x="7290575" y="1941458"/>
                </a:lnTo>
                <a:lnTo>
                  <a:pt x="7288743" y="1939625"/>
                </a:lnTo>
                <a:lnTo>
                  <a:pt x="7288743" y="1938257"/>
                </a:lnTo>
                <a:close/>
                <a:moveTo>
                  <a:pt x="7361617" y="1936424"/>
                </a:moveTo>
                <a:lnTo>
                  <a:pt x="7362996" y="1936424"/>
                </a:lnTo>
                <a:lnTo>
                  <a:pt x="7366206" y="1941458"/>
                </a:lnTo>
                <a:lnTo>
                  <a:pt x="7365280" y="1941922"/>
                </a:lnTo>
                <a:lnTo>
                  <a:pt x="7363449" y="1941922"/>
                </a:lnTo>
                <a:lnTo>
                  <a:pt x="7361164" y="1938709"/>
                </a:lnTo>
                <a:lnTo>
                  <a:pt x="7361164" y="1936876"/>
                </a:lnTo>
                <a:close/>
                <a:moveTo>
                  <a:pt x="7319448" y="1936424"/>
                </a:moveTo>
                <a:lnTo>
                  <a:pt x="7321280" y="1938257"/>
                </a:lnTo>
                <a:lnTo>
                  <a:pt x="7320827" y="1940089"/>
                </a:lnTo>
                <a:lnTo>
                  <a:pt x="7318996" y="1941458"/>
                </a:lnTo>
                <a:lnTo>
                  <a:pt x="7316691" y="1940089"/>
                </a:lnTo>
                <a:lnTo>
                  <a:pt x="7317143" y="1937792"/>
                </a:lnTo>
                <a:close/>
                <a:moveTo>
                  <a:pt x="7346038" y="1935959"/>
                </a:moveTo>
                <a:lnTo>
                  <a:pt x="7346943" y="1936424"/>
                </a:lnTo>
                <a:lnTo>
                  <a:pt x="7348322" y="1939625"/>
                </a:lnTo>
                <a:lnTo>
                  <a:pt x="7346943" y="1940089"/>
                </a:lnTo>
                <a:lnTo>
                  <a:pt x="7345112" y="1938709"/>
                </a:lnTo>
                <a:lnTo>
                  <a:pt x="7344186" y="1937792"/>
                </a:lnTo>
                <a:lnTo>
                  <a:pt x="7344659" y="1936424"/>
                </a:lnTo>
                <a:close/>
                <a:moveTo>
                  <a:pt x="7333649" y="1935959"/>
                </a:moveTo>
                <a:lnTo>
                  <a:pt x="7335028" y="1935959"/>
                </a:lnTo>
                <a:lnTo>
                  <a:pt x="7335480" y="1938709"/>
                </a:lnTo>
                <a:lnTo>
                  <a:pt x="7335028" y="1940089"/>
                </a:lnTo>
                <a:lnTo>
                  <a:pt x="7334122" y="1939625"/>
                </a:lnTo>
                <a:lnTo>
                  <a:pt x="7333649" y="1936876"/>
                </a:lnTo>
                <a:close/>
                <a:moveTo>
                  <a:pt x="7348775" y="1935043"/>
                </a:moveTo>
                <a:lnTo>
                  <a:pt x="7350154" y="1935043"/>
                </a:lnTo>
                <a:lnTo>
                  <a:pt x="7350607" y="1936424"/>
                </a:lnTo>
                <a:lnTo>
                  <a:pt x="7350607" y="1937792"/>
                </a:lnTo>
                <a:lnTo>
                  <a:pt x="7349701" y="1937792"/>
                </a:lnTo>
                <a:lnTo>
                  <a:pt x="7348775" y="1936876"/>
                </a:lnTo>
                <a:lnTo>
                  <a:pt x="7348322" y="1935959"/>
                </a:lnTo>
                <a:close/>
                <a:moveTo>
                  <a:pt x="7275448" y="1935043"/>
                </a:moveTo>
                <a:lnTo>
                  <a:pt x="7275448" y="1936424"/>
                </a:lnTo>
                <a:lnTo>
                  <a:pt x="7274975" y="1937792"/>
                </a:lnTo>
                <a:lnTo>
                  <a:pt x="7274069" y="1938709"/>
                </a:lnTo>
                <a:lnTo>
                  <a:pt x="7273143" y="1938709"/>
                </a:lnTo>
                <a:lnTo>
                  <a:pt x="7273617" y="1935959"/>
                </a:lnTo>
                <a:close/>
                <a:moveTo>
                  <a:pt x="7339164" y="1934592"/>
                </a:moveTo>
                <a:lnTo>
                  <a:pt x="7339617" y="1934592"/>
                </a:lnTo>
                <a:lnTo>
                  <a:pt x="7340996" y="1936876"/>
                </a:lnTo>
                <a:lnTo>
                  <a:pt x="7340522" y="1938709"/>
                </a:lnTo>
                <a:lnTo>
                  <a:pt x="7339617" y="1938709"/>
                </a:lnTo>
                <a:lnTo>
                  <a:pt x="7339164" y="1937792"/>
                </a:lnTo>
                <a:lnTo>
                  <a:pt x="7338691" y="1936876"/>
                </a:lnTo>
                <a:close/>
                <a:moveTo>
                  <a:pt x="7283227" y="1934592"/>
                </a:moveTo>
                <a:lnTo>
                  <a:pt x="7284154" y="1934592"/>
                </a:lnTo>
                <a:lnTo>
                  <a:pt x="7285059" y="1935043"/>
                </a:lnTo>
                <a:lnTo>
                  <a:pt x="7285985" y="1936876"/>
                </a:lnTo>
                <a:lnTo>
                  <a:pt x="7284606" y="1937792"/>
                </a:lnTo>
                <a:lnTo>
                  <a:pt x="7284154" y="1937792"/>
                </a:lnTo>
                <a:lnTo>
                  <a:pt x="7283227" y="1936424"/>
                </a:lnTo>
                <a:close/>
                <a:moveTo>
                  <a:pt x="7308911" y="1933210"/>
                </a:moveTo>
                <a:lnTo>
                  <a:pt x="7310743" y="1933210"/>
                </a:lnTo>
                <a:lnTo>
                  <a:pt x="7311649" y="1935959"/>
                </a:lnTo>
                <a:lnTo>
                  <a:pt x="7311649" y="1936876"/>
                </a:lnTo>
                <a:lnTo>
                  <a:pt x="7309817" y="1936424"/>
                </a:lnTo>
                <a:lnTo>
                  <a:pt x="7308438" y="1934592"/>
                </a:lnTo>
                <a:close/>
                <a:moveTo>
                  <a:pt x="7270406" y="1933210"/>
                </a:moveTo>
                <a:lnTo>
                  <a:pt x="7271312" y="1933210"/>
                </a:lnTo>
                <a:lnTo>
                  <a:pt x="7272238" y="1933210"/>
                </a:lnTo>
                <a:lnTo>
                  <a:pt x="7273143" y="1934592"/>
                </a:lnTo>
                <a:lnTo>
                  <a:pt x="7272238" y="1935959"/>
                </a:lnTo>
                <a:lnTo>
                  <a:pt x="7272238" y="1936876"/>
                </a:lnTo>
                <a:lnTo>
                  <a:pt x="7271312" y="1937792"/>
                </a:lnTo>
                <a:lnTo>
                  <a:pt x="7270406" y="1937792"/>
                </a:lnTo>
                <a:lnTo>
                  <a:pt x="7269933" y="1937792"/>
                </a:lnTo>
                <a:lnTo>
                  <a:pt x="7269480" y="1936424"/>
                </a:lnTo>
                <a:lnTo>
                  <a:pt x="7269480" y="1934592"/>
                </a:lnTo>
                <a:close/>
                <a:moveTo>
                  <a:pt x="7344659" y="1931377"/>
                </a:moveTo>
                <a:lnTo>
                  <a:pt x="7347869" y="1931377"/>
                </a:lnTo>
                <a:lnTo>
                  <a:pt x="7348775" y="1933210"/>
                </a:lnTo>
                <a:lnTo>
                  <a:pt x="7348322" y="1934592"/>
                </a:lnTo>
                <a:lnTo>
                  <a:pt x="7344659" y="1934592"/>
                </a:lnTo>
                <a:lnTo>
                  <a:pt x="7343280" y="1934126"/>
                </a:lnTo>
                <a:lnTo>
                  <a:pt x="7343280" y="1932758"/>
                </a:lnTo>
                <a:close/>
                <a:moveTo>
                  <a:pt x="7337312" y="1931377"/>
                </a:moveTo>
                <a:lnTo>
                  <a:pt x="7338691" y="1931377"/>
                </a:lnTo>
                <a:lnTo>
                  <a:pt x="7339164" y="1932758"/>
                </a:lnTo>
                <a:lnTo>
                  <a:pt x="7337785" y="1934592"/>
                </a:lnTo>
                <a:lnTo>
                  <a:pt x="7337312" y="1935043"/>
                </a:lnTo>
                <a:lnTo>
                  <a:pt x="7335954" y="1935043"/>
                </a:lnTo>
                <a:lnTo>
                  <a:pt x="7335480" y="1934126"/>
                </a:lnTo>
                <a:close/>
                <a:moveTo>
                  <a:pt x="7333649" y="1931377"/>
                </a:moveTo>
                <a:lnTo>
                  <a:pt x="7335028" y="1931377"/>
                </a:lnTo>
                <a:lnTo>
                  <a:pt x="7335480" y="1932294"/>
                </a:lnTo>
                <a:lnTo>
                  <a:pt x="7335028" y="1934126"/>
                </a:lnTo>
                <a:lnTo>
                  <a:pt x="7333196" y="1934592"/>
                </a:lnTo>
                <a:lnTo>
                  <a:pt x="7332270" y="1934592"/>
                </a:lnTo>
                <a:lnTo>
                  <a:pt x="7332270" y="1933210"/>
                </a:lnTo>
                <a:lnTo>
                  <a:pt x="7332270" y="1932758"/>
                </a:lnTo>
                <a:close/>
                <a:moveTo>
                  <a:pt x="7323112" y="1931377"/>
                </a:moveTo>
                <a:lnTo>
                  <a:pt x="7324491" y="1931377"/>
                </a:lnTo>
                <a:lnTo>
                  <a:pt x="7324943" y="1934126"/>
                </a:lnTo>
                <a:lnTo>
                  <a:pt x="7324943" y="1935043"/>
                </a:lnTo>
                <a:lnTo>
                  <a:pt x="7324038" y="1936876"/>
                </a:lnTo>
                <a:lnTo>
                  <a:pt x="7323112" y="1934592"/>
                </a:lnTo>
                <a:lnTo>
                  <a:pt x="7322659" y="1932758"/>
                </a:lnTo>
                <a:close/>
                <a:moveTo>
                  <a:pt x="7317143" y="1931377"/>
                </a:moveTo>
                <a:lnTo>
                  <a:pt x="7319448" y="1931377"/>
                </a:lnTo>
                <a:lnTo>
                  <a:pt x="7320827" y="1932294"/>
                </a:lnTo>
                <a:lnTo>
                  <a:pt x="7321280" y="1934126"/>
                </a:lnTo>
                <a:lnTo>
                  <a:pt x="7321280" y="1935043"/>
                </a:lnTo>
                <a:lnTo>
                  <a:pt x="7319448" y="1935043"/>
                </a:lnTo>
                <a:lnTo>
                  <a:pt x="7317617" y="1935043"/>
                </a:lnTo>
                <a:lnTo>
                  <a:pt x="7317143" y="1934592"/>
                </a:lnTo>
                <a:lnTo>
                  <a:pt x="7317143" y="1933210"/>
                </a:lnTo>
                <a:close/>
                <a:moveTo>
                  <a:pt x="7292406" y="1931377"/>
                </a:moveTo>
                <a:lnTo>
                  <a:pt x="7293785" y="1932294"/>
                </a:lnTo>
                <a:lnTo>
                  <a:pt x="7295143" y="1934126"/>
                </a:lnTo>
                <a:lnTo>
                  <a:pt x="7295143" y="1935043"/>
                </a:lnTo>
                <a:lnTo>
                  <a:pt x="7295143" y="1936424"/>
                </a:lnTo>
                <a:lnTo>
                  <a:pt x="7294238" y="1936424"/>
                </a:lnTo>
                <a:lnTo>
                  <a:pt x="7292406" y="1934592"/>
                </a:lnTo>
                <a:lnTo>
                  <a:pt x="7291953" y="1932758"/>
                </a:lnTo>
                <a:close/>
                <a:moveTo>
                  <a:pt x="7284154" y="1931377"/>
                </a:moveTo>
                <a:lnTo>
                  <a:pt x="7285059" y="1931377"/>
                </a:lnTo>
                <a:lnTo>
                  <a:pt x="7286911" y="1933210"/>
                </a:lnTo>
                <a:lnTo>
                  <a:pt x="7288270" y="1934592"/>
                </a:lnTo>
                <a:lnTo>
                  <a:pt x="7287817" y="1935959"/>
                </a:lnTo>
                <a:lnTo>
                  <a:pt x="7286911" y="1935959"/>
                </a:lnTo>
                <a:lnTo>
                  <a:pt x="7285059" y="1934126"/>
                </a:lnTo>
                <a:lnTo>
                  <a:pt x="7284154" y="1933210"/>
                </a:lnTo>
                <a:close/>
                <a:moveTo>
                  <a:pt x="7279111" y="1931377"/>
                </a:moveTo>
                <a:lnTo>
                  <a:pt x="7282322" y="1931377"/>
                </a:lnTo>
                <a:lnTo>
                  <a:pt x="7281396" y="1933210"/>
                </a:lnTo>
                <a:lnTo>
                  <a:pt x="7280943" y="1935043"/>
                </a:lnTo>
                <a:lnTo>
                  <a:pt x="7279111" y="1935959"/>
                </a:lnTo>
                <a:lnTo>
                  <a:pt x="7277733" y="1935043"/>
                </a:lnTo>
                <a:lnTo>
                  <a:pt x="7277733" y="1933210"/>
                </a:lnTo>
                <a:close/>
                <a:moveTo>
                  <a:pt x="7382691" y="1930461"/>
                </a:moveTo>
                <a:lnTo>
                  <a:pt x="7383617" y="1932758"/>
                </a:lnTo>
                <a:lnTo>
                  <a:pt x="7386828" y="1932758"/>
                </a:lnTo>
                <a:lnTo>
                  <a:pt x="7388659" y="1932758"/>
                </a:lnTo>
                <a:lnTo>
                  <a:pt x="7390038" y="1934592"/>
                </a:lnTo>
                <a:lnTo>
                  <a:pt x="7388206" y="1935043"/>
                </a:lnTo>
                <a:lnTo>
                  <a:pt x="7386354" y="1934592"/>
                </a:lnTo>
                <a:lnTo>
                  <a:pt x="7384996" y="1936876"/>
                </a:lnTo>
                <a:lnTo>
                  <a:pt x="7383617" y="1938709"/>
                </a:lnTo>
                <a:lnTo>
                  <a:pt x="7383164" y="1943755"/>
                </a:lnTo>
                <a:lnTo>
                  <a:pt x="7379954" y="1947421"/>
                </a:lnTo>
                <a:lnTo>
                  <a:pt x="7374438" y="1951073"/>
                </a:lnTo>
                <a:lnTo>
                  <a:pt x="7373533" y="1953371"/>
                </a:lnTo>
                <a:lnTo>
                  <a:pt x="7373533" y="1956119"/>
                </a:lnTo>
                <a:lnTo>
                  <a:pt x="7372154" y="1960701"/>
                </a:lnTo>
                <a:lnTo>
                  <a:pt x="7371701" y="1965283"/>
                </a:lnTo>
                <a:lnTo>
                  <a:pt x="7372154" y="1968032"/>
                </a:lnTo>
                <a:lnTo>
                  <a:pt x="7373533" y="1970781"/>
                </a:lnTo>
                <a:lnTo>
                  <a:pt x="7372607" y="1971698"/>
                </a:lnTo>
                <a:lnTo>
                  <a:pt x="7372154" y="1972614"/>
                </a:lnTo>
                <a:lnTo>
                  <a:pt x="7370775" y="1971698"/>
                </a:lnTo>
                <a:lnTo>
                  <a:pt x="7368944" y="1969865"/>
                </a:lnTo>
                <a:lnTo>
                  <a:pt x="7368491" y="1966200"/>
                </a:lnTo>
                <a:lnTo>
                  <a:pt x="7368491" y="1963451"/>
                </a:lnTo>
                <a:lnTo>
                  <a:pt x="7369870" y="1960237"/>
                </a:lnTo>
                <a:lnTo>
                  <a:pt x="7370775" y="1957952"/>
                </a:lnTo>
                <a:lnTo>
                  <a:pt x="7370775" y="1954287"/>
                </a:lnTo>
                <a:lnTo>
                  <a:pt x="7371701" y="1951538"/>
                </a:lnTo>
                <a:lnTo>
                  <a:pt x="7376291" y="1946956"/>
                </a:lnTo>
                <a:lnTo>
                  <a:pt x="7379481" y="1944207"/>
                </a:lnTo>
                <a:lnTo>
                  <a:pt x="7380859" y="1941922"/>
                </a:lnTo>
                <a:lnTo>
                  <a:pt x="7381333" y="1938709"/>
                </a:lnTo>
                <a:lnTo>
                  <a:pt x="7382691" y="1934592"/>
                </a:lnTo>
                <a:lnTo>
                  <a:pt x="7381785" y="1934126"/>
                </a:lnTo>
                <a:lnTo>
                  <a:pt x="7381333" y="1934592"/>
                </a:lnTo>
                <a:lnTo>
                  <a:pt x="7380859" y="1935043"/>
                </a:lnTo>
                <a:lnTo>
                  <a:pt x="7379481" y="1935043"/>
                </a:lnTo>
                <a:lnTo>
                  <a:pt x="7379481" y="1933210"/>
                </a:lnTo>
                <a:lnTo>
                  <a:pt x="7380859" y="1930926"/>
                </a:lnTo>
                <a:close/>
                <a:moveTo>
                  <a:pt x="7288270" y="1930461"/>
                </a:moveTo>
                <a:lnTo>
                  <a:pt x="7289648" y="1930461"/>
                </a:lnTo>
                <a:lnTo>
                  <a:pt x="7290101" y="1930926"/>
                </a:lnTo>
                <a:lnTo>
                  <a:pt x="7290101" y="1932294"/>
                </a:lnTo>
                <a:lnTo>
                  <a:pt x="7289648" y="1932758"/>
                </a:lnTo>
                <a:lnTo>
                  <a:pt x="7288743" y="1932758"/>
                </a:lnTo>
                <a:lnTo>
                  <a:pt x="7288270" y="1932294"/>
                </a:lnTo>
                <a:lnTo>
                  <a:pt x="7287817" y="1931377"/>
                </a:lnTo>
                <a:close/>
                <a:moveTo>
                  <a:pt x="7308911" y="1929545"/>
                </a:moveTo>
                <a:lnTo>
                  <a:pt x="7310270" y="1929545"/>
                </a:lnTo>
                <a:lnTo>
                  <a:pt x="7313480" y="1929545"/>
                </a:lnTo>
                <a:lnTo>
                  <a:pt x="7314406" y="1930926"/>
                </a:lnTo>
                <a:lnTo>
                  <a:pt x="7313954" y="1933210"/>
                </a:lnTo>
                <a:lnTo>
                  <a:pt x="7312575" y="1933210"/>
                </a:lnTo>
                <a:lnTo>
                  <a:pt x="7309817" y="1932294"/>
                </a:lnTo>
                <a:lnTo>
                  <a:pt x="7308911" y="1930926"/>
                </a:lnTo>
                <a:close/>
                <a:moveTo>
                  <a:pt x="7327701" y="1929093"/>
                </a:moveTo>
                <a:lnTo>
                  <a:pt x="7328154" y="1930461"/>
                </a:lnTo>
                <a:lnTo>
                  <a:pt x="7328154" y="1932294"/>
                </a:lnTo>
                <a:lnTo>
                  <a:pt x="7326775" y="1932294"/>
                </a:lnTo>
                <a:lnTo>
                  <a:pt x="7326322" y="1931377"/>
                </a:lnTo>
                <a:lnTo>
                  <a:pt x="7326322" y="1929545"/>
                </a:lnTo>
                <a:close/>
                <a:moveTo>
                  <a:pt x="7350607" y="1928628"/>
                </a:moveTo>
                <a:lnTo>
                  <a:pt x="7351986" y="1929093"/>
                </a:lnTo>
                <a:lnTo>
                  <a:pt x="7352438" y="1930461"/>
                </a:lnTo>
                <a:lnTo>
                  <a:pt x="7352438" y="1932294"/>
                </a:lnTo>
                <a:lnTo>
                  <a:pt x="7351986" y="1932294"/>
                </a:lnTo>
                <a:lnTo>
                  <a:pt x="7350607" y="1931377"/>
                </a:lnTo>
                <a:lnTo>
                  <a:pt x="7349701" y="1930926"/>
                </a:lnTo>
                <a:lnTo>
                  <a:pt x="7349701" y="1929545"/>
                </a:lnTo>
                <a:close/>
                <a:moveTo>
                  <a:pt x="7274975" y="1928628"/>
                </a:moveTo>
                <a:lnTo>
                  <a:pt x="7276827" y="1929093"/>
                </a:lnTo>
                <a:lnTo>
                  <a:pt x="7276827" y="1930461"/>
                </a:lnTo>
                <a:lnTo>
                  <a:pt x="7274975" y="1931377"/>
                </a:lnTo>
                <a:lnTo>
                  <a:pt x="7273617" y="1932294"/>
                </a:lnTo>
                <a:lnTo>
                  <a:pt x="7272238" y="1931377"/>
                </a:lnTo>
                <a:lnTo>
                  <a:pt x="7272238" y="1929545"/>
                </a:lnTo>
                <a:lnTo>
                  <a:pt x="7273143" y="1929093"/>
                </a:lnTo>
                <a:close/>
                <a:moveTo>
                  <a:pt x="7358859" y="1927712"/>
                </a:moveTo>
                <a:lnTo>
                  <a:pt x="7361617" y="1927712"/>
                </a:lnTo>
                <a:lnTo>
                  <a:pt x="7361617" y="1929545"/>
                </a:lnTo>
                <a:lnTo>
                  <a:pt x="7361164" y="1930461"/>
                </a:lnTo>
                <a:lnTo>
                  <a:pt x="7358859" y="1930461"/>
                </a:lnTo>
                <a:lnTo>
                  <a:pt x="7357480" y="1929545"/>
                </a:lnTo>
                <a:lnTo>
                  <a:pt x="7357480" y="1928628"/>
                </a:lnTo>
                <a:close/>
                <a:moveTo>
                  <a:pt x="7324943" y="1927712"/>
                </a:moveTo>
                <a:lnTo>
                  <a:pt x="7325869" y="1927712"/>
                </a:lnTo>
                <a:lnTo>
                  <a:pt x="7326322" y="1928628"/>
                </a:lnTo>
                <a:lnTo>
                  <a:pt x="7325869" y="1930461"/>
                </a:lnTo>
                <a:lnTo>
                  <a:pt x="7324038" y="1930461"/>
                </a:lnTo>
                <a:lnTo>
                  <a:pt x="7323112" y="1929545"/>
                </a:lnTo>
                <a:lnTo>
                  <a:pt x="7324038" y="1928628"/>
                </a:lnTo>
                <a:close/>
                <a:moveTo>
                  <a:pt x="7317617" y="1926796"/>
                </a:moveTo>
                <a:lnTo>
                  <a:pt x="7318996" y="1927260"/>
                </a:lnTo>
                <a:lnTo>
                  <a:pt x="7318996" y="1929093"/>
                </a:lnTo>
                <a:lnTo>
                  <a:pt x="7318996" y="1930461"/>
                </a:lnTo>
                <a:lnTo>
                  <a:pt x="7317617" y="1930926"/>
                </a:lnTo>
                <a:lnTo>
                  <a:pt x="7317143" y="1930926"/>
                </a:lnTo>
                <a:lnTo>
                  <a:pt x="7317143" y="1927260"/>
                </a:lnTo>
                <a:close/>
                <a:moveTo>
                  <a:pt x="7286438" y="1926796"/>
                </a:moveTo>
                <a:lnTo>
                  <a:pt x="7288270" y="1926796"/>
                </a:lnTo>
                <a:lnTo>
                  <a:pt x="7288743" y="1927712"/>
                </a:lnTo>
                <a:lnTo>
                  <a:pt x="7288270" y="1928628"/>
                </a:lnTo>
                <a:lnTo>
                  <a:pt x="7286438" y="1929545"/>
                </a:lnTo>
                <a:lnTo>
                  <a:pt x="7285985" y="1929545"/>
                </a:lnTo>
                <a:lnTo>
                  <a:pt x="7285059" y="1927712"/>
                </a:lnTo>
                <a:close/>
                <a:moveTo>
                  <a:pt x="7280943" y="1926796"/>
                </a:moveTo>
                <a:lnTo>
                  <a:pt x="7282775" y="1926796"/>
                </a:lnTo>
                <a:lnTo>
                  <a:pt x="7284154" y="1927712"/>
                </a:lnTo>
                <a:lnTo>
                  <a:pt x="7283227" y="1929093"/>
                </a:lnTo>
                <a:lnTo>
                  <a:pt x="7282322" y="1929545"/>
                </a:lnTo>
                <a:lnTo>
                  <a:pt x="7280943" y="1929545"/>
                </a:lnTo>
                <a:lnTo>
                  <a:pt x="7279564" y="1928628"/>
                </a:lnTo>
                <a:lnTo>
                  <a:pt x="7280490" y="1927712"/>
                </a:lnTo>
                <a:close/>
                <a:moveTo>
                  <a:pt x="7260322" y="1926796"/>
                </a:moveTo>
                <a:lnTo>
                  <a:pt x="7262153" y="1926796"/>
                </a:lnTo>
                <a:lnTo>
                  <a:pt x="7264891" y="1927260"/>
                </a:lnTo>
                <a:lnTo>
                  <a:pt x="7265817" y="1928628"/>
                </a:lnTo>
                <a:lnTo>
                  <a:pt x="7264438" y="1930461"/>
                </a:lnTo>
                <a:lnTo>
                  <a:pt x="7263059" y="1931377"/>
                </a:lnTo>
                <a:lnTo>
                  <a:pt x="7263985" y="1934592"/>
                </a:lnTo>
                <a:lnTo>
                  <a:pt x="7262153" y="1935959"/>
                </a:lnTo>
                <a:lnTo>
                  <a:pt x="7261227" y="1938709"/>
                </a:lnTo>
                <a:lnTo>
                  <a:pt x="7262606" y="1940089"/>
                </a:lnTo>
                <a:lnTo>
                  <a:pt x="7266743" y="1941922"/>
                </a:lnTo>
                <a:lnTo>
                  <a:pt x="7268574" y="1943755"/>
                </a:lnTo>
                <a:lnTo>
                  <a:pt x="7267648" y="1945123"/>
                </a:lnTo>
                <a:lnTo>
                  <a:pt x="7264438" y="1945123"/>
                </a:lnTo>
                <a:lnTo>
                  <a:pt x="7263985" y="1946039"/>
                </a:lnTo>
                <a:lnTo>
                  <a:pt x="7264438" y="1948788"/>
                </a:lnTo>
                <a:lnTo>
                  <a:pt x="7266743" y="1951073"/>
                </a:lnTo>
                <a:lnTo>
                  <a:pt x="7266269" y="1953371"/>
                </a:lnTo>
                <a:lnTo>
                  <a:pt x="7264438" y="1956119"/>
                </a:lnTo>
                <a:lnTo>
                  <a:pt x="7264438" y="1958404"/>
                </a:lnTo>
                <a:lnTo>
                  <a:pt x="7264891" y="1960701"/>
                </a:lnTo>
                <a:lnTo>
                  <a:pt x="7267648" y="1963451"/>
                </a:lnTo>
                <a:lnTo>
                  <a:pt x="7269480" y="1963451"/>
                </a:lnTo>
                <a:lnTo>
                  <a:pt x="7270406" y="1965283"/>
                </a:lnTo>
                <a:lnTo>
                  <a:pt x="7270406" y="1966200"/>
                </a:lnTo>
                <a:lnTo>
                  <a:pt x="7272238" y="1967116"/>
                </a:lnTo>
                <a:lnTo>
                  <a:pt x="7272238" y="1967567"/>
                </a:lnTo>
                <a:lnTo>
                  <a:pt x="7271312" y="1968032"/>
                </a:lnTo>
                <a:lnTo>
                  <a:pt x="7270406" y="1968032"/>
                </a:lnTo>
                <a:lnTo>
                  <a:pt x="7269933" y="1969400"/>
                </a:lnTo>
                <a:lnTo>
                  <a:pt x="7270406" y="1971233"/>
                </a:lnTo>
                <a:lnTo>
                  <a:pt x="7268574" y="1972614"/>
                </a:lnTo>
                <a:lnTo>
                  <a:pt x="7267648" y="1973066"/>
                </a:lnTo>
                <a:lnTo>
                  <a:pt x="7266743" y="1975364"/>
                </a:lnTo>
                <a:lnTo>
                  <a:pt x="7267648" y="1976731"/>
                </a:lnTo>
                <a:lnTo>
                  <a:pt x="7268101" y="1978113"/>
                </a:lnTo>
                <a:lnTo>
                  <a:pt x="7268574" y="1978564"/>
                </a:lnTo>
                <a:lnTo>
                  <a:pt x="7268101" y="1979029"/>
                </a:lnTo>
                <a:lnTo>
                  <a:pt x="7266269" y="1979029"/>
                </a:lnTo>
                <a:lnTo>
                  <a:pt x="7264891" y="1979932"/>
                </a:lnTo>
                <a:lnTo>
                  <a:pt x="7264438" y="1980397"/>
                </a:lnTo>
                <a:lnTo>
                  <a:pt x="7264438" y="1981765"/>
                </a:lnTo>
                <a:lnTo>
                  <a:pt x="7264438" y="1983597"/>
                </a:lnTo>
                <a:lnTo>
                  <a:pt x="7264891" y="1984514"/>
                </a:lnTo>
                <a:lnTo>
                  <a:pt x="7266743" y="1985430"/>
                </a:lnTo>
                <a:lnTo>
                  <a:pt x="7268574" y="1984514"/>
                </a:lnTo>
                <a:lnTo>
                  <a:pt x="7271312" y="1982681"/>
                </a:lnTo>
                <a:lnTo>
                  <a:pt x="7272238" y="1982681"/>
                </a:lnTo>
                <a:lnTo>
                  <a:pt x="7273143" y="1984062"/>
                </a:lnTo>
                <a:lnTo>
                  <a:pt x="7273143" y="1987263"/>
                </a:lnTo>
                <a:lnTo>
                  <a:pt x="7271312" y="1987728"/>
                </a:lnTo>
                <a:lnTo>
                  <a:pt x="7268574" y="1988180"/>
                </a:lnTo>
                <a:lnTo>
                  <a:pt x="7266269" y="1988180"/>
                </a:lnTo>
                <a:lnTo>
                  <a:pt x="7264891" y="1988180"/>
                </a:lnTo>
                <a:lnTo>
                  <a:pt x="7264438" y="1989096"/>
                </a:lnTo>
                <a:lnTo>
                  <a:pt x="7263059" y="1989560"/>
                </a:lnTo>
                <a:lnTo>
                  <a:pt x="7262606" y="1989096"/>
                </a:lnTo>
                <a:lnTo>
                  <a:pt x="7262153" y="1985895"/>
                </a:lnTo>
                <a:lnTo>
                  <a:pt x="7262153" y="1984062"/>
                </a:lnTo>
                <a:lnTo>
                  <a:pt x="7260322" y="1982681"/>
                </a:lnTo>
                <a:lnTo>
                  <a:pt x="7257111" y="1983597"/>
                </a:lnTo>
                <a:lnTo>
                  <a:pt x="7256659" y="1982229"/>
                </a:lnTo>
                <a:lnTo>
                  <a:pt x="7257111" y="1980848"/>
                </a:lnTo>
                <a:lnTo>
                  <a:pt x="7260322" y="1980848"/>
                </a:lnTo>
                <a:lnTo>
                  <a:pt x="7260322" y="1980397"/>
                </a:lnTo>
                <a:lnTo>
                  <a:pt x="7258490" y="1979932"/>
                </a:lnTo>
                <a:lnTo>
                  <a:pt x="7257111" y="1979029"/>
                </a:lnTo>
                <a:lnTo>
                  <a:pt x="7257564" y="1978113"/>
                </a:lnTo>
                <a:lnTo>
                  <a:pt x="7260322" y="1979029"/>
                </a:lnTo>
                <a:lnTo>
                  <a:pt x="7260775" y="1979029"/>
                </a:lnTo>
                <a:lnTo>
                  <a:pt x="7261227" y="1978113"/>
                </a:lnTo>
                <a:lnTo>
                  <a:pt x="7262153" y="1974447"/>
                </a:lnTo>
                <a:lnTo>
                  <a:pt x="7261227" y="1973531"/>
                </a:lnTo>
                <a:lnTo>
                  <a:pt x="7259396" y="1972614"/>
                </a:lnTo>
                <a:lnTo>
                  <a:pt x="7260322" y="1969865"/>
                </a:lnTo>
                <a:lnTo>
                  <a:pt x="7261227" y="1969865"/>
                </a:lnTo>
                <a:lnTo>
                  <a:pt x="7262606" y="1971698"/>
                </a:lnTo>
                <a:lnTo>
                  <a:pt x="7265817" y="1969865"/>
                </a:lnTo>
                <a:lnTo>
                  <a:pt x="7266269" y="1968949"/>
                </a:lnTo>
                <a:lnTo>
                  <a:pt x="7266269" y="1967116"/>
                </a:lnTo>
                <a:lnTo>
                  <a:pt x="7264438" y="1965283"/>
                </a:lnTo>
                <a:lnTo>
                  <a:pt x="7262606" y="1964367"/>
                </a:lnTo>
                <a:lnTo>
                  <a:pt x="7262606" y="1965283"/>
                </a:lnTo>
                <a:lnTo>
                  <a:pt x="7262606" y="1966200"/>
                </a:lnTo>
                <a:lnTo>
                  <a:pt x="7263985" y="1967567"/>
                </a:lnTo>
                <a:lnTo>
                  <a:pt x="7262606" y="1968032"/>
                </a:lnTo>
                <a:lnTo>
                  <a:pt x="7260775" y="1967116"/>
                </a:lnTo>
                <a:lnTo>
                  <a:pt x="7260322" y="1967567"/>
                </a:lnTo>
                <a:lnTo>
                  <a:pt x="7258943" y="1968949"/>
                </a:lnTo>
                <a:lnTo>
                  <a:pt x="7257111" y="1968949"/>
                </a:lnTo>
                <a:lnTo>
                  <a:pt x="7257564" y="1967116"/>
                </a:lnTo>
                <a:lnTo>
                  <a:pt x="7258490" y="1964367"/>
                </a:lnTo>
                <a:lnTo>
                  <a:pt x="7258490" y="1961618"/>
                </a:lnTo>
                <a:lnTo>
                  <a:pt x="7258943" y="1956571"/>
                </a:lnTo>
                <a:lnTo>
                  <a:pt x="7260322" y="1953371"/>
                </a:lnTo>
                <a:lnTo>
                  <a:pt x="7258490" y="1951073"/>
                </a:lnTo>
                <a:lnTo>
                  <a:pt x="7257111" y="1948788"/>
                </a:lnTo>
                <a:lnTo>
                  <a:pt x="7257111" y="1946956"/>
                </a:lnTo>
                <a:lnTo>
                  <a:pt x="7258490" y="1945588"/>
                </a:lnTo>
                <a:lnTo>
                  <a:pt x="7258490" y="1942374"/>
                </a:lnTo>
                <a:lnTo>
                  <a:pt x="7257564" y="1939625"/>
                </a:lnTo>
                <a:lnTo>
                  <a:pt x="7257111" y="1937792"/>
                </a:lnTo>
                <a:lnTo>
                  <a:pt x="7257564" y="1934592"/>
                </a:lnTo>
                <a:lnTo>
                  <a:pt x="7258943" y="1932758"/>
                </a:lnTo>
                <a:lnTo>
                  <a:pt x="7260322" y="1930461"/>
                </a:lnTo>
                <a:lnTo>
                  <a:pt x="7260322" y="1928628"/>
                </a:lnTo>
                <a:close/>
                <a:moveTo>
                  <a:pt x="7363449" y="1925428"/>
                </a:moveTo>
                <a:lnTo>
                  <a:pt x="7365280" y="1925428"/>
                </a:lnTo>
                <a:lnTo>
                  <a:pt x="7365280" y="1926796"/>
                </a:lnTo>
                <a:lnTo>
                  <a:pt x="7364827" y="1928628"/>
                </a:lnTo>
                <a:lnTo>
                  <a:pt x="7363449" y="1929093"/>
                </a:lnTo>
                <a:lnTo>
                  <a:pt x="7362996" y="1928628"/>
                </a:lnTo>
                <a:lnTo>
                  <a:pt x="7362996" y="1926796"/>
                </a:lnTo>
                <a:close/>
                <a:moveTo>
                  <a:pt x="7341449" y="1925428"/>
                </a:moveTo>
                <a:lnTo>
                  <a:pt x="7342827" y="1925428"/>
                </a:lnTo>
                <a:lnTo>
                  <a:pt x="7343280" y="1925879"/>
                </a:lnTo>
                <a:lnTo>
                  <a:pt x="7342827" y="1927712"/>
                </a:lnTo>
                <a:lnTo>
                  <a:pt x="7342354" y="1927712"/>
                </a:lnTo>
                <a:lnTo>
                  <a:pt x="7341449" y="1927712"/>
                </a:lnTo>
                <a:lnTo>
                  <a:pt x="7340996" y="1927712"/>
                </a:lnTo>
                <a:lnTo>
                  <a:pt x="7340996" y="1926796"/>
                </a:lnTo>
                <a:close/>
                <a:moveTo>
                  <a:pt x="7322186" y="1925428"/>
                </a:moveTo>
                <a:lnTo>
                  <a:pt x="7323112" y="1925428"/>
                </a:lnTo>
                <a:lnTo>
                  <a:pt x="7324038" y="1926796"/>
                </a:lnTo>
                <a:lnTo>
                  <a:pt x="7322659" y="1927712"/>
                </a:lnTo>
                <a:lnTo>
                  <a:pt x="7321280" y="1928628"/>
                </a:lnTo>
                <a:lnTo>
                  <a:pt x="7320827" y="1927712"/>
                </a:lnTo>
                <a:close/>
                <a:moveTo>
                  <a:pt x="7294238" y="1925428"/>
                </a:moveTo>
                <a:lnTo>
                  <a:pt x="7295143" y="1926796"/>
                </a:lnTo>
                <a:lnTo>
                  <a:pt x="7296996" y="1929093"/>
                </a:lnTo>
                <a:lnTo>
                  <a:pt x="7295617" y="1930461"/>
                </a:lnTo>
                <a:lnTo>
                  <a:pt x="7294238" y="1930461"/>
                </a:lnTo>
                <a:lnTo>
                  <a:pt x="7292406" y="1929093"/>
                </a:lnTo>
                <a:lnTo>
                  <a:pt x="7291480" y="1928628"/>
                </a:lnTo>
                <a:lnTo>
                  <a:pt x="7291480" y="1926796"/>
                </a:lnTo>
                <a:close/>
                <a:moveTo>
                  <a:pt x="9349557" y="1925216"/>
                </a:moveTo>
                <a:lnTo>
                  <a:pt x="9349502" y="1925221"/>
                </a:lnTo>
                <a:lnTo>
                  <a:pt x="9337127" y="1933917"/>
                </a:lnTo>
                <a:lnTo>
                  <a:pt x="9335747" y="1949969"/>
                </a:lnTo>
                <a:lnTo>
                  <a:pt x="9346294" y="1996245"/>
                </a:lnTo>
                <a:lnTo>
                  <a:pt x="9348122" y="2021909"/>
                </a:lnTo>
                <a:lnTo>
                  <a:pt x="9347665" y="2046211"/>
                </a:lnTo>
                <a:lnTo>
                  <a:pt x="9323829" y="2188727"/>
                </a:lnTo>
                <a:lnTo>
                  <a:pt x="9322001" y="2214861"/>
                </a:lnTo>
                <a:lnTo>
                  <a:pt x="9324286" y="2235026"/>
                </a:lnTo>
                <a:lnTo>
                  <a:pt x="9329788" y="2252888"/>
                </a:lnTo>
                <a:lnTo>
                  <a:pt x="9336670" y="2267553"/>
                </a:lnTo>
                <a:lnTo>
                  <a:pt x="9344914" y="2298717"/>
                </a:lnTo>
                <a:lnTo>
                  <a:pt x="9322001" y="2312019"/>
                </a:lnTo>
                <a:lnTo>
                  <a:pt x="9320164" y="2323018"/>
                </a:lnTo>
                <a:lnTo>
                  <a:pt x="9321078" y="2338130"/>
                </a:lnTo>
                <a:lnTo>
                  <a:pt x="9360963" y="2403207"/>
                </a:lnTo>
                <a:lnTo>
                  <a:pt x="9387997" y="2465535"/>
                </a:lnTo>
                <a:lnTo>
                  <a:pt x="9396251" y="2492562"/>
                </a:lnTo>
                <a:lnTo>
                  <a:pt x="9397165" y="2510894"/>
                </a:lnTo>
                <a:lnTo>
                  <a:pt x="9390291" y="2524642"/>
                </a:lnTo>
                <a:lnTo>
                  <a:pt x="9382961" y="2546641"/>
                </a:lnTo>
                <a:lnTo>
                  <a:pt x="9379754" y="2591553"/>
                </a:lnTo>
                <a:lnTo>
                  <a:pt x="9390291" y="2616301"/>
                </a:lnTo>
                <a:lnTo>
                  <a:pt x="9390535" y="2616540"/>
                </a:lnTo>
                <a:lnTo>
                  <a:pt x="9380058" y="2591977"/>
                </a:lnTo>
                <a:lnTo>
                  <a:pt x="9383267" y="2547058"/>
                </a:lnTo>
                <a:lnTo>
                  <a:pt x="9390613" y="2525058"/>
                </a:lnTo>
                <a:lnTo>
                  <a:pt x="9397495" y="2511315"/>
                </a:lnTo>
                <a:lnTo>
                  <a:pt x="9396565" y="2492982"/>
                </a:lnTo>
                <a:lnTo>
                  <a:pt x="9388311" y="2465922"/>
                </a:lnTo>
                <a:lnTo>
                  <a:pt x="9361272" y="2403592"/>
                </a:lnTo>
                <a:lnTo>
                  <a:pt x="9321375" y="2338518"/>
                </a:lnTo>
                <a:lnTo>
                  <a:pt x="9320468" y="2323379"/>
                </a:lnTo>
                <a:lnTo>
                  <a:pt x="9322305" y="2312380"/>
                </a:lnTo>
                <a:lnTo>
                  <a:pt x="9345229" y="2299087"/>
                </a:lnTo>
                <a:lnTo>
                  <a:pt x="9370432" y="2305047"/>
                </a:lnTo>
                <a:lnTo>
                  <a:pt x="9382825" y="2314674"/>
                </a:lnTo>
                <a:lnTo>
                  <a:pt x="9527645" y="2470008"/>
                </a:lnTo>
                <a:lnTo>
                  <a:pt x="9527483" y="2469607"/>
                </a:lnTo>
                <a:lnTo>
                  <a:pt x="9382721" y="2314225"/>
                </a:lnTo>
                <a:lnTo>
                  <a:pt x="9370357" y="2304595"/>
                </a:lnTo>
                <a:lnTo>
                  <a:pt x="9345161" y="2298641"/>
                </a:lnTo>
                <a:lnTo>
                  <a:pt x="9336911" y="2267473"/>
                </a:lnTo>
                <a:lnTo>
                  <a:pt x="9330042" y="2252801"/>
                </a:lnTo>
                <a:lnTo>
                  <a:pt x="9324546" y="2234924"/>
                </a:lnTo>
                <a:lnTo>
                  <a:pt x="9322252" y="2214753"/>
                </a:lnTo>
                <a:lnTo>
                  <a:pt x="9324086" y="2188628"/>
                </a:lnTo>
                <a:lnTo>
                  <a:pt x="9347909" y="2046081"/>
                </a:lnTo>
                <a:lnTo>
                  <a:pt x="9348369" y="2021793"/>
                </a:lnTo>
                <a:lnTo>
                  <a:pt x="9346535" y="1996124"/>
                </a:lnTo>
                <a:lnTo>
                  <a:pt x="9335997" y="1949828"/>
                </a:lnTo>
                <a:lnTo>
                  <a:pt x="9337371" y="1933789"/>
                </a:lnTo>
                <a:close/>
                <a:moveTo>
                  <a:pt x="7359312" y="1924963"/>
                </a:moveTo>
                <a:lnTo>
                  <a:pt x="7360691" y="1924963"/>
                </a:lnTo>
                <a:lnTo>
                  <a:pt x="7361617" y="1925428"/>
                </a:lnTo>
                <a:lnTo>
                  <a:pt x="7362523" y="1925879"/>
                </a:lnTo>
                <a:lnTo>
                  <a:pt x="7361617" y="1925879"/>
                </a:lnTo>
                <a:lnTo>
                  <a:pt x="7361617" y="1926796"/>
                </a:lnTo>
                <a:lnTo>
                  <a:pt x="7360691" y="1926796"/>
                </a:lnTo>
                <a:lnTo>
                  <a:pt x="7359312" y="1925879"/>
                </a:lnTo>
                <a:close/>
                <a:moveTo>
                  <a:pt x="7346943" y="1924963"/>
                </a:moveTo>
                <a:lnTo>
                  <a:pt x="7348775" y="1924963"/>
                </a:lnTo>
                <a:lnTo>
                  <a:pt x="7348775" y="1925879"/>
                </a:lnTo>
                <a:lnTo>
                  <a:pt x="7348775" y="1926796"/>
                </a:lnTo>
                <a:lnTo>
                  <a:pt x="7346943" y="1927260"/>
                </a:lnTo>
                <a:lnTo>
                  <a:pt x="7346038" y="1927712"/>
                </a:lnTo>
                <a:lnTo>
                  <a:pt x="7345112" y="1927712"/>
                </a:lnTo>
                <a:lnTo>
                  <a:pt x="7344659" y="1927712"/>
                </a:lnTo>
                <a:lnTo>
                  <a:pt x="7344659" y="1926796"/>
                </a:lnTo>
                <a:lnTo>
                  <a:pt x="7346038" y="1925879"/>
                </a:lnTo>
                <a:close/>
                <a:moveTo>
                  <a:pt x="7334122" y="1924963"/>
                </a:moveTo>
                <a:lnTo>
                  <a:pt x="7335954" y="1924963"/>
                </a:lnTo>
                <a:lnTo>
                  <a:pt x="7336859" y="1925879"/>
                </a:lnTo>
                <a:lnTo>
                  <a:pt x="7336859" y="1927712"/>
                </a:lnTo>
                <a:lnTo>
                  <a:pt x="7335028" y="1927712"/>
                </a:lnTo>
                <a:lnTo>
                  <a:pt x="7334122" y="1926796"/>
                </a:lnTo>
                <a:close/>
                <a:moveTo>
                  <a:pt x="7339164" y="1924046"/>
                </a:moveTo>
                <a:lnTo>
                  <a:pt x="7340522" y="1924963"/>
                </a:lnTo>
                <a:lnTo>
                  <a:pt x="7340996" y="1925428"/>
                </a:lnTo>
                <a:lnTo>
                  <a:pt x="7339617" y="1926796"/>
                </a:lnTo>
                <a:lnTo>
                  <a:pt x="7339617" y="1927712"/>
                </a:lnTo>
                <a:lnTo>
                  <a:pt x="7338691" y="1928628"/>
                </a:lnTo>
                <a:lnTo>
                  <a:pt x="7337312" y="1927712"/>
                </a:lnTo>
                <a:lnTo>
                  <a:pt x="7337785" y="1926796"/>
                </a:lnTo>
                <a:lnTo>
                  <a:pt x="7337785" y="1925428"/>
                </a:lnTo>
                <a:close/>
                <a:moveTo>
                  <a:pt x="7332270" y="1923595"/>
                </a:moveTo>
                <a:lnTo>
                  <a:pt x="7333649" y="1924963"/>
                </a:lnTo>
                <a:lnTo>
                  <a:pt x="7333196" y="1926796"/>
                </a:lnTo>
                <a:lnTo>
                  <a:pt x="7332270" y="1927260"/>
                </a:lnTo>
                <a:lnTo>
                  <a:pt x="7331817" y="1926796"/>
                </a:lnTo>
                <a:lnTo>
                  <a:pt x="7331817" y="1924046"/>
                </a:lnTo>
                <a:close/>
                <a:moveTo>
                  <a:pt x="7282775" y="1923595"/>
                </a:moveTo>
                <a:lnTo>
                  <a:pt x="7284154" y="1923595"/>
                </a:lnTo>
                <a:lnTo>
                  <a:pt x="7285059" y="1924046"/>
                </a:lnTo>
                <a:lnTo>
                  <a:pt x="7285059" y="1925428"/>
                </a:lnTo>
                <a:lnTo>
                  <a:pt x="7285059" y="1926796"/>
                </a:lnTo>
                <a:lnTo>
                  <a:pt x="7284154" y="1925879"/>
                </a:lnTo>
                <a:lnTo>
                  <a:pt x="7282775" y="1925428"/>
                </a:lnTo>
                <a:lnTo>
                  <a:pt x="7282775" y="1924963"/>
                </a:lnTo>
                <a:close/>
                <a:moveTo>
                  <a:pt x="7274975" y="1923595"/>
                </a:moveTo>
                <a:lnTo>
                  <a:pt x="7275448" y="1923595"/>
                </a:lnTo>
                <a:lnTo>
                  <a:pt x="7276827" y="1924046"/>
                </a:lnTo>
                <a:lnTo>
                  <a:pt x="7277280" y="1925428"/>
                </a:lnTo>
                <a:lnTo>
                  <a:pt x="7276827" y="1925879"/>
                </a:lnTo>
                <a:lnTo>
                  <a:pt x="7275448" y="1925879"/>
                </a:lnTo>
                <a:lnTo>
                  <a:pt x="7274975" y="1925428"/>
                </a:lnTo>
                <a:close/>
                <a:moveTo>
                  <a:pt x="7403333" y="1921762"/>
                </a:moveTo>
                <a:lnTo>
                  <a:pt x="7403786" y="1921762"/>
                </a:lnTo>
                <a:lnTo>
                  <a:pt x="7403786" y="1924046"/>
                </a:lnTo>
                <a:lnTo>
                  <a:pt x="7403333" y="1931377"/>
                </a:lnTo>
                <a:lnTo>
                  <a:pt x="7401481" y="1935043"/>
                </a:lnTo>
                <a:lnTo>
                  <a:pt x="7395986" y="1945123"/>
                </a:lnTo>
                <a:lnTo>
                  <a:pt x="7395533" y="1949240"/>
                </a:lnTo>
                <a:lnTo>
                  <a:pt x="7394607" y="1952905"/>
                </a:lnTo>
                <a:lnTo>
                  <a:pt x="7394154" y="1957952"/>
                </a:lnTo>
                <a:lnTo>
                  <a:pt x="7389112" y="1965283"/>
                </a:lnTo>
                <a:lnTo>
                  <a:pt x="7386354" y="1971233"/>
                </a:lnTo>
                <a:lnTo>
                  <a:pt x="7381333" y="1976731"/>
                </a:lnTo>
                <a:lnTo>
                  <a:pt x="7374438" y="1982681"/>
                </a:lnTo>
                <a:lnTo>
                  <a:pt x="7379954" y="1976280"/>
                </a:lnTo>
                <a:lnTo>
                  <a:pt x="7383164" y="1972614"/>
                </a:lnTo>
                <a:lnTo>
                  <a:pt x="7384996" y="1969865"/>
                </a:lnTo>
                <a:lnTo>
                  <a:pt x="7388659" y="1963902"/>
                </a:lnTo>
                <a:lnTo>
                  <a:pt x="7393701" y="1956571"/>
                </a:lnTo>
                <a:lnTo>
                  <a:pt x="7394154" y="1952905"/>
                </a:lnTo>
                <a:lnTo>
                  <a:pt x="7394607" y="1949240"/>
                </a:lnTo>
                <a:lnTo>
                  <a:pt x="7395533" y="1946039"/>
                </a:lnTo>
                <a:lnTo>
                  <a:pt x="7395986" y="1944207"/>
                </a:lnTo>
                <a:lnTo>
                  <a:pt x="7400122" y="1935043"/>
                </a:lnTo>
                <a:lnTo>
                  <a:pt x="7401954" y="1931377"/>
                </a:lnTo>
                <a:lnTo>
                  <a:pt x="7403333" y="1924046"/>
                </a:lnTo>
                <a:close/>
                <a:moveTo>
                  <a:pt x="7315312" y="1921762"/>
                </a:moveTo>
                <a:lnTo>
                  <a:pt x="7317143" y="1922214"/>
                </a:lnTo>
                <a:lnTo>
                  <a:pt x="7317143" y="1924963"/>
                </a:lnTo>
                <a:lnTo>
                  <a:pt x="7316691" y="1925879"/>
                </a:lnTo>
                <a:lnTo>
                  <a:pt x="7315312" y="1926796"/>
                </a:lnTo>
                <a:lnTo>
                  <a:pt x="7314406" y="1926796"/>
                </a:lnTo>
                <a:lnTo>
                  <a:pt x="7314406" y="1922214"/>
                </a:lnTo>
                <a:close/>
                <a:moveTo>
                  <a:pt x="7272238" y="1921762"/>
                </a:moveTo>
                <a:lnTo>
                  <a:pt x="7273617" y="1921762"/>
                </a:lnTo>
                <a:lnTo>
                  <a:pt x="7274975" y="1922214"/>
                </a:lnTo>
                <a:lnTo>
                  <a:pt x="7273617" y="1924963"/>
                </a:lnTo>
                <a:lnTo>
                  <a:pt x="7272238" y="1925428"/>
                </a:lnTo>
                <a:lnTo>
                  <a:pt x="7271785" y="1924046"/>
                </a:lnTo>
                <a:lnTo>
                  <a:pt x="7272238" y="1922214"/>
                </a:lnTo>
                <a:close/>
                <a:moveTo>
                  <a:pt x="7318522" y="1920381"/>
                </a:moveTo>
                <a:lnTo>
                  <a:pt x="7320354" y="1920381"/>
                </a:lnTo>
                <a:lnTo>
                  <a:pt x="7322659" y="1923130"/>
                </a:lnTo>
                <a:lnTo>
                  <a:pt x="7322659" y="1923595"/>
                </a:lnTo>
                <a:lnTo>
                  <a:pt x="7322186" y="1924046"/>
                </a:lnTo>
                <a:lnTo>
                  <a:pt x="7320827" y="1924046"/>
                </a:lnTo>
                <a:lnTo>
                  <a:pt x="7319448" y="1923130"/>
                </a:lnTo>
                <a:lnTo>
                  <a:pt x="7317617" y="1921762"/>
                </a:lnTo>
                <a:close/>
                <a:moveTo>
                  <a:pt x="7277733" y="1920381"/>
                </a:moveTo>
                <a:lnTo>
                  <a:pt x="7279111" y="1920381"/>
                </a:lnTo>
                <a:lnTo>
                  <a:pt x="7280490" y="1921297"/>
                </a:lnTo>
                <a:lnTo>
                  <a:pt x="7280490" y="1923595"/>
                </a:lnTo>
                <a:lnTo>
                  <a:pt x="7279564" y="1924963"/>
                </a:lnTo>
                <a:lnTo>
                  <a:pt x="7278659" y="1924963"/>
                </a:lnTo>
                <a:lnTo>
                  <a:pt x="7277733" y="1924963"/>
                </a:lnTo>
                <a:lnTo>
                  <a:pt x="7277733" y="1922214"/>
                </a:lnTo>
                <a:close/>
                <a:moveTo>
                  <a:pt x="7268574" y="1920381"/>
                </a:moveTo>
                <a:lnTo>
                  <a:pt x="7270406" y="1920381"/>
                </a:lnTo>
                <a:lnTo>
                  <a:pt x="7271312" y="1920381"/>
                </a:lnTo>
                <a:lnTo>
                  <a:pt x="7271312" y="1922214"/>
                </a:lnTo>
                <a:lnTo>
                  <a:pt x="7270406" y="1924046"/>
                </a:lnTo>
                <a:lnTo>
                  <a:pt x="7268574" y="1924046"/>
                </a:lnTo>
                <a:lnTo>
                  <a:pt x="7268101" y="1923130"/>
                </a:lnTo>
                <a:close/>
                <a:moveTo>
                  <a:pt x="7335954" y="1919930"/>
                </a:moveTo>
                <a:lnTo>
                  <a:pt x="7337785" y="1919930"/>
                </a:lnTo>
                <a:lnTo>
                  <a:pt x="7338691" y="1921297"/>
                </a:lnTo>
                <a:lnTo>
                  <a:pt x="7338691" y="1922214"/>
                </a:lnTo>
                <a:lnTo>
                  <a:pt x="7336859" y="1923130"/>
                </a:lnTo>
                <a:lnTo>
                  <a:pt x="7335480" y="1922214"/>
                </a:lnTo>
                <a:lnTo>
                  <a:pt x="7335028" y="1920381"/>
                </a:lnTo>
                <a:close/>
                <a:moveTo>
                  <a:pt x="7327701" y="1919930"/>
                </a:moveTo>
                <a:lnTo>
                  <a:pt x="7328154" y="1920381"/>
                </a:lnTo>
                <a:lnTo>
                  <a:pt x="7328154" y="1921762"/>
                </a:lnTo>
                <a:lnTo>
                  <a:pt x="7328154" y="1923130"/>
                </a:lnTo>
                <a:lnTo>
                  <a:pt x="7329533" y="1923595"/>
                </a:lnTo>
                <a:lnTo>
                  <a:pt x="7331364" y="1924963"/>
                </a:lnTo>
                <a:lnTo>
                  <a:pt x="7331364" y="1925879"/>
                </a:lnTo>
                <a:lnTo>
                  <a:pt x="7329985" y="1926796"/>
                </a:lnTo>
                <a:lnTo>
                  <a:pt x="7328154" y="1924963"/>
                </a:lnTo>
                <a:lnTo>
                  <a:pt x="7326775" y="1924963"/>
                </a:lnTo>
                <a:lnTo>
                  <a:pt x="7325869" y="1923595"/>
                </a:lnTo>
                <a:lnTo>
                  <a:pt x="7324943" y="1922214"/>
                </a:lnTo>
                <a:lnTo>
                  <a:pt x="7325869" y="1920381"/>
                </a:lnTo>
                <a:close/>
                <a:moveTo>
                  <a:pt x="7347869" y="1919464"/>
                </a:moveTo>
                <a:lnTo>
                  <a:pt x="7348322" y="1919464"/>
                </a:lnTo>
                <a:lnTo>
                  <a:pt x="7348775" y="1920381"/>
                </a:lnTo>
                <a:lnTo>
                  <a:pt x="7348775" y="1922214"/>
                </a:lnTo>
                <a:lnTo>
                  <a:pt x="7348322" y="1923595"/>
                </a:lnTo>
                <a:lnTo>
                  <a:pt x="7347869" y="1923130"/>
                </a:lnTo>
                <a:lnTo>
                  <a:pt x="7346491" y="1922214"/>
                </a:lnTo>
                <a:lnTo>
                  <a:pt x="7346038" y="1922214"/>
                </a:lnTo>
                <a:lnTo>
                  <a:pt x="7345112" y="1923130"/>
                </a:lnTo>
                <a:lnTo>
                  <a:pt x="7344186" y="1923595"/>
                </a:lnTo>
                <a:lnTo>
                  <a:pt x="7343280" y="1923130"/>
                </a:lnTo>
                <a:lnTo>
                  <a:pt x="7342827" y="1922214"/>
                </a:lnTo>
                <a:lnTo>
                  <a:pt x="7343280" y="1921762"/>
                </a:lnTo>
                <a:lnTo>
                  <a:pt x="7343280" y="1919930"/>
                </a:lnTo>
                <a:lnTo>
                  <a:pt x="7344186" y="1919930"/>
                </a:lnTo>
                <a:lnTo>
                  <a:pt x="7344659" y="1920381"/>
                </a:lnTo>
                <a:lnTo>
                  <a:pt x="7345112" y="1920381"/>
                </a:lnTo>
                <a:lnTo>
                  <a:pt x="7346038" y="1921297"/>
                </a:lnTo>
                <a:lnTo>
                  <a:pt x="7346491" y="1920381"/>
                </a:lnTo>
                <a:lnTo>
                  <a:pt x="7346491" y="1919930"/>
                </a:lnTo>
                <a:close/>
                <a:moveTo>
                  <a:pt x="7340996" y="1919464"/>
                </a:moveTo>
                <a:lnTo>
                  <a:pt x="7341449" y="1919464"/>
                </a:lnTo>
                <a:lnTo>
                  <a:pt x="7342354" y="1920381"/>
                </a:lnTo>
                <a:lnTo>
                  <a:pt x="7342354" y="1921762"/>
                </a:lnTo>
                <a:lnTo>
                  <a:pt x="7342827" y="1922214"/>
                </a:lnTo>
                <a:lnTo>
                  <a:pt x="7341449" y="1922214"/>
                </a:lnTo>
                <a:lnTo>
                  <a:pt x="7340996" y="1922214"/>
                </a:lnTo>
                <a:lnTo>
                  <a:pt x="7340522" y="1922214"/>
                </a:lnTo>
                <a:lnTo>
                  <a:pt x="7339617" y="1921762"/>
                </a:lnTo>
                <a:lnTo>
                  <a:pt x="7339617" y="1919930"/>
                </a:lnTo>
                <a:close/>
                <a:moveTo>
                  <a:pt x="7332270" y="1919464"/>
                </a:moveTo>
                <a:lnTo>
                  <a:pt x="7333196" y="1919464"/>
                </a:lnTo>
                <a:lnTo>
                  <a:pt x="7333649" y="1920381"/>
                </a:lnTo>
                <a:lnTo>
                  <a:pt x="7333649" y="1921762"/>
                </a:lnTo>
                <a:lnTo>
                  <a:pt x="7332270" y="1922214"/>
                </a:lnTo>
                <a:lnTo>
                  <a:pt x="7331817" y="1922214"/>
                </a:lnTo>
                <a:lnTo>
                  <a:pt x="7330438" y="1921762"/>
                </a:lnTo>
                <a:lnTo>
                  <a:pt x="7330438" y="1920381"/>
                </a:lnTo>
                <a:close/>
                <a:moveTo>
                  <a:pt x="7285985" y="1918548"/>
                </a:moveTo>
                <a:lnTo>
                  <a:pt x="7286438" y="1919464"/>
                </a:lnTo>
                <a:lnTo>
                  <a:pt x="7288743" y="1920381"/>
                </a:lnTo>
                <a:lnTo>
                  <a:pt x="7291480" y="1921762"/>
                </a:lnTo>
                <a:lnTo>
                  <a:pt x="7292406" y="1922214"/>
                </a:lnTo>
                <a:lnTo>
                  <a:pt x="7293312" y="1923595"/>
                </a:lnTo>
                <a:lnTo>
                  <a:pt x="7291953" y="1923595"/>
                </a:lnTo>
                <a:lnTo>
                  <a:pt x="7290575" y="1924963"/>
                </a:lnTo>
                <a:lnTo>
                  <a:pt x="7289648" y="1925428"/>
                </a:lnTo>
                <a:lnTo>
                  <a:pt x="7288270" y="1924963"/>
                </a:lnTo>
                <a:lnTo>
                  <a:pt x="7284606" y="1922214"/>
                </a:lnTo>
                <a:lnTo>
                  <a:pt x="7284154" y="1921297"/>
                </a:lnTo>
                <a:lnTo>
                  <a:pt x="7284154" y="1919930"/>
                </a:lnTo>
                <a:close/>
                <a:moveTo>
                  <a:pt x="7318996" y="1916264"/>
                </a:moveTo>
                <a:lnTo>
                  <a:pt x="7322659" y="1916264"/>
                </a:lnTo>
                <a:lnTo>
                  <a:pt x="7324943" y="1916729"/>
                </a:lnTo>
                <a:lnTo>
                  <a:pt x="7325869" y="1918096"/>
                </a:lnTo>
                <a:lnTo>
                  <a:pt x="7325869" y="1918548"/>
                </a:lnTo>
                <a:lnTo>
                  <a:pt x="7324038" y="1918548"/>
                </a:lnTo>
                <a:lnTo>
                  <a:pt x="7321280" y="1917632"/>
                </a:lnTo>
                <a:lnTo>
                  <a:pt x="7318996" y="1917632"/>
                </a:lnTo>
                <a:lnTo>
                  <a:pt x="7318522" y="1916729"/>
                </a:lnTo>
                <a:close/>
                <a:moveTo>
                  <a:pt x="7357954" y="1915812"/>
                </a:moveTo>
                <a:lnTo>
                  <a:pt x="7358859" y="1915812"/>
                </a:lnTo>
                <a:lnTo>
                  <a:pt x="7359785" y="1916264"/>
                </a:lnTo>
                <a:lnTo>
                  <a:pt x="7359785" y="1918096"/>
                </a:lnTo>
                <a:lnTo>
                  <a:pt x="7359785" y="1919930"/>
                </a:lnTo>
                <a:lnTo>
                  <a:pt x="7358859" y="1919930"/>
                </a:lnTo>
                <a:lnTo>
                  <a:pt x="7357954" y="1918548"/>
                </a:lnTo>
                <a:lnTo>
                  <a:pt x="7357480" y="1918096"/>
                </a:lnTo>
                <a:lnTo>
                  <a:pt x="7357480" y="1916729"/>
                </a:lnTo>
                <a:close/>
                <a:moveTo>
                  <a:pt x="7328607" y="1915812"/>
                </a:moveTo>
                <a:lnTo>
                  <a:pt x="7329985" y="1915812"/>
                </a:lnTo>
                <a:lnTo>
                  <a:pt x="7331364" y="1916729"/>
                </a:lnTo>
                <a:lnTo>
                  <a:pt x="7331364" y="1918096"/>
                </a:lnTo>
                <a:lnTo>
                  <a:pt x="7329985" y="1919464"/>
                </a:lnTo>
                <a:lnTo>
                  <a:pt x="7328607" y="1919464"/>
                </a:lnTo>
                <a:lnTo>
                  <a:pt x="7328154" y="1918096"/>
                </a:lnTo>
                <a:close/>
                <a:moveTo>
                  <a:pt x="7308438" y="1915812"/>
                </a:moveTo>
                <a:lnTo>
                  <a:pt x="7308911" y="1916264"/>
                </a:lnTo>
                <a:lnTo>
                  <a:pt x="7308911" y="1918096"/>
                </a:lnTo>
                <a:lnTo>
                  <a:pt x="7310270" y="1919930"/>
                </a:lnTo>
                <a:lnTo>
                  <a:pt x="7310743" y="1921762"/>
                </a:lnTo>
                <a:lnTo>
                  <a:pt x="7309817" y="1922214"/>
                </a:lnTo>
                <a:lnTo>
                  <a:pt x="7308438" y="1922214"/>
                </a:lnTo>
                <a:lnTo>
                  <a:pt x="7306606" y="1919464"/>
                </a:lnTo>
                <a:lnTo>
                  <a:pt x="7307059" y="1916264"/>
                </a:lnTo>
                <a:close/>
                <a:moveTo>
                  <a:pt x="7279564" y="1915812"/>
                </a:moveTo>
                <a:lnTo>
                  <a:pt x="7280943" y="1915812"/>
                </a:lnTo>
                <a:lnTo>
                  <a:pt x="7284154" y="1916264"/>
                </a:lnTo>
                <a:lnTo>
                  <a:pt x="7284606" y="1917632"/>
                </a:lnTo>
                <a:lnTo>
                  <a:pt x="7283227" y="1919464"/>
                </a:lnTo>
                <a:lnTo>
                  <a:pt x="7282322" y="1920381"/>
                </a:lnTo>
                <a:lnTo>
                  <a:pt x="7280943" y="1919930"/>
                </a:lnTo>
                <a:lnTo>
                  <a:pt x="7279564" y="1919464"/>
                </a:lnTo>
                <a:lnTo>
                  <a:pt x="7278659" y="1918548"/>
                </a:lnTo>
                <a:lnTo>
                  <a:pt x="7277280" y="1919930"/>
                </a:lnTo>
                <a:lnTo>
                  <a:pt x="7275448" y="1920381"/>
                </a:lnTo>
                <a:lnTo>
                  <a:pt x="7274069" y="1919930"/>
                </a:lnTo>
                <a:lnTo>
                  <a:pt x="7273617" y="1919464"/>
                </a:lnTo>
                <a:lnTo>
                  <a:pt x="7274069" y="1918096"/>
                </a:lnTo>
                <a:lnTo>
                  <a:pt x="7277733" y="1918096"/>
                </a:lnTo>
                <a:lnTo>
                  <a:pt x="7278659" y="1917632"/>
                </a:lnTo>
                <a:close/>
                <a:moveTo>
                  <a:pt x="7337785" y="1914431"/>
                </a:moveTo>
                <a:lnTo>
                  <a:pt x="7339164" y="1914431"/>
                </a:lnTo>
                <a:lnTo>
                  <a:pt x="7341449" y="1914431"/>
                </a:lnTo>
                <a:lnTo>
                  <a:pt x="7342827" y="1914431"/>
                </a:lnTo>
                <a:lnTo>
                  <a:pt x="7342827" y="1915812"/>
                </a:lnTo>
                <a:lnTo>
                  <a:pt x="7342354" y="1916729"/>
                </a:lnTo>
                <a:lnTo>
                  <a:pt x="7340522" y="1916729"/>
                </a:lnTo>
                <a:lnTo>
                  <a:pt x="7338691" y="1917632"/>
                </a:lnTo>
                <a:lnTo>
                  <a:pt x="7336859" y="1917632"/>
                </a:lnTo>
                <a:lnTo>
                  <a:pt x="7335954" y="1916729"/>
                </a:lnTo>
                <a:lnTo>
                  <a:pt x="7336859" y="1915812"/>
                </a:lnTo>
                <a:close/>
                <a:moveTo>
                  <a:pt x="7274975" y="1914431"/>
                </a:moveTo>
                <a:lnTo>
                  <a:pt x="7276827" y="1914431"/>
                </a:lnTo>
                <a:lnTo>
                  <a:pt x="7277733" y="1914896"/>
                </a:lnTo>
                <a:lnTo>
                  <a:pt x="7277733" y="1916264"/>
                </a:lnTo>
                <a:lnTo>
                  <a:pt x="7277280" y="1916729"/>
                </a:lnTo>
                <a:lnTo>
                  <a:pt x="7274975" y="1916729"/>
                </a:lnTo>
                <a:lnTo>
                  <a:pt x="7274069" y="1915812"/>
                </a:lnTo>
                <a:close/>
                <a:moveTo>
                  <a:pt x="7368038" y="1913063"/>
                </a:moveTo>
                <a:lnTo>
                  <a:pt x="7368491" y="1913979"/>
                </a:lnTo>
                <a:lnTo>
                  <a:pt x="7368491" y="1915812"/>
                </a:lnTo>
                <a:lnTo>
                  <a:pt x="7368491" y="1916729"/>
                </a:lnTo>
                <a:lnTo>
                  <a:pt x="7368038" y="1916729"/>
                </a:lnTo>
                <a:lnTo>
                  <a:pt x="7367112" y="1916729"/>
                </a:lnTo>
                <a:lnTo>
                  <a:pt x="7366206" y="1916729"/>
                </a:lnTo>
                <a:lnTo>
                  <a:pt x="7365280" y="1915812"/>
                </a:lnTo>
                <a:lnTo>
                  <a:pt x="7366659" y="1913979"/>
                </a:lnTo>
                <a:close/>
                <a:moveTo>
                  <a:pt x="7349701" y="1912598"/>
                </a:moveTo>
                <a:lnTo>
                  <a:pt x="7350154" y="1912598"/>
                </a:lnTo>
                <a:lnTo>
                  <a:pt x="7350607" y="1913063"/>
                </a:lnTo>
                <a:lnTo>
                  <a:pt x="7351533" y="1914896"/>
                </a:lnTo>
                <a:lnTo>
                  <a:pt x="7351986" y="1915812"/>
                </a:lnTo>
                <a:lnTo>
                  <a:pt x="7353364" y="1916264"/>
                </a:lnTo>
                <a:lnTo>
                  <a:pt x="7355649" y="1917632"/>
                </a:lnTo>
                <a:lnTo>
                  <a:pt x="7357028" y="1919464"/>
                </a:lnTo>
                <a:lnTo>
                  <a:pt x="7357028" y="1920381"/>
                </a:lnTo>
                <a:lnTo>
                  <a:pt x="7355649" y="1919930"/>
                </a:lnTo>
                <a:lnTo>
                  <a:pt x="7354270" y="1919930"/>
                </a:lnTo>
                <a:lnTo>
                  <a:pt x="7353364" y="1918548"/>
                </a:lnTo>
                <a:lnTo>
                  <a:pt x="7351533" y="1918096"/>
                </a:lnTo>
                <a:lnTo>
                  <a:pt x="7350607" y="1917632"/>
                </a:lnTo>
                <a:lnTo>
                  <a:pt x="7349701" y="1914431"/>
                </a:lnTo>
                <a:lnTo>
                  <a:pt x="7348775" y="1913063"/>
                </a:lnTo>
                <a:close/>
                <a:moveTo>
                  <a:pt x="7334122" y="1912598"/>
                </a:moveTo>
                <a:lnTo>
                  <a:pt x="7335480" y="1912598"/>
                </a:lnTo>
                <a:lnTo>
                  <a:pt x="7335480" y="1913063"/>
                </a:lnTo>
                <a:lnTo>
                  <a:pt x="7335480" y="1914431"/>
                </a:lnTo>
                <a:lnTo>
                  <a:pt x="7335028" y="1915812"/>
                </a:lnTo>
                <a:lnTo>
                  <a:pt x="7332270" y="1916264"/>
                </a:lnTo>
                <a:lnTo>
                  <a:pt x="7332270" y="1914431"/>
                </a:lnTo>
                <a:lnTo>
                  <a:pt x="7332270" y="1913063"/>
                </a:lnTo>
                <a:close/>
                <a:moveTo>
                  <a:pt x="7268101" y="1912598"/>
                </a:moveTo>
                <a:lnTo>
                  <a:pt x="7270406" y="1912598"/>
                </a:lnTo>
                <a:lnTo>
                  <a:pt x="7271312" y="1912598"/>
                </a:lnTo>
                <a:lnTo>
                  <a:pt x="7271312" y="1913979"/>
                </a:lnTo>
                <a:lnTo>
                  <a:pt x="7269933" y="1913979"/>
                </a:lnTo>
                <a:lnTo>
                  <a:pt x="7269480" y="1913979"/>
                </a:lnTo>
                <a:lnTo>
                  <a:pt x="7269480" y="1914431"/>
                </a:lnTo>
                <a:lnTo>
                  <a:pt x="7269480" y="1914896"/>
                </a:lnTo>
                <a:lnTo>
                  <a:pt x="7269480" y="1916264"/>
                </a:lnTo>
                <a:lnTo>
                  <a:pt x="7269933" y="1916729"/>
                </a:lnTo>
                <a:lnTo>
                  <a:pt x="7268574" y="1917632"/>
                </a:lnTo>
                <a:lnTo>
                  <a:pt x="7268574" y="1918096"/>
                </a:lnTo>
                <a:lnTo>
                  <a:pt x="7267648" y="1917632"/>
                </a:lnTo>
                <a:lnTo>
                  <a:pt x="7266743" y="1916264"/>
                </a:lnTo>
                <a:lnTo>
                  <a:pt x="7266743" y="1914431"/>
                </a:lnTo>
                <a:close/>
                <a:moveTo>
                  <a:pt x="7361164" y="1912147"/>
                </a:moveTo>
                <a:lnTo>
                  <a:pt x="7363449" y="1912147"/>
                </a:lnTo>
                <a:lnTo>
                  <a:pt x="7364827" y="1913063"/>
                </a:lnTo>
                <a:lnTo>
                  <a:pt x="7363449" y="1914431"/>
                </a:lnTo>
                <a:lnTo>
                  <a:pt x="7361164" y="1913979"/>
                </a:lnTo>
                <a:lnTo>
                  <a:pt x="7359785" y="1912598"/>
                </a:lnTo>
                <a:close/>
                <a:moveTo>
                  <a:pt x="7344659" y="1912147"/>
                </a:moveTo>
                <a:lnTo>
                  <a:pt x="7346491" y="1912147"/>
                </a:lnTo>
                <a:lnTo>
                  <a:pt x="7347869" y="1913063"/>
                </a:lnTo>
                <a:lnTo>
                  <a:pt x="7347869" y="1914896"/>
                </a:lnTo>
                <a:lnTo>
                  <a:pt x="7346943" y="1916729"/>
                </a:lnTo>
                <a:lnTo>
                  <a:pt x="7345112" y="1916264"/>
                </a:lnTo>
                <a:lnTo>
                  <a:pt x="7344186" y="1915812"/>
                </a:lnTo>
                <a:lnTo>
                  <a:pt x="7344186" y="1913979"/>
                </a:lnTo>
                <a:close/>
                <a:moveTo>
                  <a:pt x="7354270" y="1911230"/>
                </a:moveTo>
                <a:lnTo>
                  <a:pt x="7355196" y="1912147"/>
                </a:lnTo>
                <a:lnTo>
                  <a:pt x="7355196" y="1912598"/>
                </a:lnTo>
                <a:lnTo>
                  <a:pt x="7355649" y="1914431"/>
                </a:lnTo>
                <a:lnTo>
                  <a:pt x="7355196" y="1916264"/>
                </a:lnTo>
                <a:lnTo>
                  <a:pt x="7353817" y="1916264"/>
                </a:lnTo>
                <a:lnTo>
                  <a:pt x="7352438" y="1914431"/>
                </a:lnTo>
                <a:lnTo>
                  <a:pt x="7351986" y="1913979"/>
                </a:lnTo>
                <a:lnTo>
                  <a:pt x="7353364" y="1912598"/>
                </a:lnTo>
                <a:close/>
                <a:moveTo>
                  <a:pt x="7375365" y="1910766"/>
                </a:moveTo>
                <a:lnTo>
                  <a:pt x="7376291" y="1910766"/>
                </a:lnTo>
                <a:lnTo>
                  <a:pt x="7376291" y="1912147"/>
                </a:lnTo>
                <a:lnTo>
                  <a:pt x="7377196" y="1912147"/>
                </a:lnTo>
                <a:lnTo>
                  <a:pt x="7377649" y="1911230"/>
                </a:lnTo>
                <a:lnTo>
                  <a:pt x="7378122" y="1911230"/>
                </a:lnTo>
                <a:lnTo>
                  <a:pt x="7379028" y="1912598"/>
                </a:lnTo>
                <a:lnTo>
                  <a:pt x="7378122" y="1913979"/>
                </a:lnTo>
                <a:lnTo>
                  <a:pt x="7377196" y="1916729"/>
                </a:lnTo>
                <a:lnTo>
                  <a:pt x="7377649" y="1917632"/>
                </a:lnTo>
                <a:lnTo>
                  <a:pt x="7377649" y="1918096"/>
                </a:lnTo>
                <a:lnTo>
                  <a:pt x="7378122" y="1919464"/>
                </a:lnTo>
                <a:lnTo>
                  <a:pt x="7377649" y="1919930"/>
                </a:lnTo>
                <a:lnTo>
                  <a:pt x="7375817" y="1919464"/>
                </a:lnTo>
                <a:lnTo>
                  <a:pt x="7373533" y="1919464"/>
                </a:lnTo>
                <a:lnTo>
                  <a:pt x="7373533" y="1918096"/>
                </a:lnTo>
                <a:lnTo>
                  <a:pt x="7374438" y="1915812"/>
                </a:lnTo>
                <a:lnTo>
                  <a:pt x="7374438" y="1912147"/>
                </a:lnTo>
                <a:close/>
                <a:moveTo>
                  <a:pt x="7322659" y="1910766"/>
                </a:moveTo>
                <a:lnTo>
                  <a:pt x="7324038" y="1911230"/>
                </a:lnTo>
                <a:lnTo>
                  <a:pt x="7326322" y="1912598"/>
                </a:lnTo>
                <a:lnTo>
                  <a:pt x="7326775" y="1914431"/>
                </a:lnTo>
                <a:lnTo>
                  <a:pt x="7326322" y="1914896"/>
                </a:lnTo>
                <a:lnTo>
                  <a:pt x="7325869" y="1915812"/>
                </a:lnTo>
                <a:lnTo>
                  <a:pt x="7323112" y="1914431"/>
                </a:lnTo>
                <a:lnTo>
                  <a:pt x="7322186" y="1913063"/>
                </a:lnTo>
                <a:close/>
                <a:moveTo>
                  <a:pt x="7315785" y="1909398"/>
                </a:moveTo>
                <a:lnTo>
                  <a:pt x="7316691" y="1909398"/>
                </a:lnTo>
                <a:lnTo>
                  <a:pt x="7317617" y="1909398"/>
                </a:lnTo>
                <a:lnTo>
                  <a:pt x="7318996" y="1909398"/>
                </a:lnTo>
                <a:lnTo>
                  <a:pt x="7320354" y="1910766"/>
                </a:lnTo>
                <a:lnTo>
                  <a:pt x="7320354" y="1912147"/>
                </a:lnTo>
                <a:lnTo>
                  <a:pt x="7319448" y="1913063"/>
                </a:lnTo>
                <a:lnTo>
                  <a:pt x="7317617" y="1913979"/>
                </a:lnTo>
                <a:lnTo>
                  <a:pt x="7317143" y="1914896"/>
                </a:lnTo>
                <a:lnTo>
                  <a:pt x="7316691" y="1916729"/>
                </a:lnTo>
                <a:lnTo>
                  <a:pt x="7316691" y="1918548"/>
                </a:lnTo>
                <a:lnTo>
                  <a:pt x="7316691" y="1919930"/>
                </a:lnTo>
                <a:lnTo>
                  <a:pt x="7315312" y="1920381"/>
                </a:lnTo>
                <a:lnTo>
                  <a:pt x="7314406" y="1920381"/>
                </a:lnTo>
                <a:lnTo>
                  <a:pt x="7313954" y="1920381"/>
                </a:lnTo>
                <a:lnTo>
                  <a:pt x="7312575" y="1918096"/>
                </a:lnTo>
                <a:lnTo>
                  <a:pt x="7312101" y="1916729"/>
                </a:lnTo>
                <a:lnTo>
                  <a:pt x="7312575" y="1914896"/>
                </a:lnTo>
                <a:lnTo>
                  <a:pt x="7313954" y="1913063"/>
                </a:lnTo>
                <a:lnTo>
                  <a:pt x="7314406" y="1912598"/>
                </a:lnTo>
                <a:lnTo>
                  <a:pt x="7315312" y="1911230"/>
                </a:lnTo>
                <a:lnTo>
                  <a:pt x="7315312" y="1910314"/>
                </a:lnTo>
                <a:close/>
                <a:moveTo>
                  <a:pt x="7313480" y="1909398"/>
                </a:moveTo>
                <a:lnTo>
                  <a:pt x="7314406" y="1910314"/>
                </a:lnTo>
                <a:lnTo>
                  <a:pt x="7314406" y="1911230"/>
                </a:lnTo>
                <a:lnTo>
                  <a:pt x="7313480" y="1911230"/>
                </a:lnTo>
                <a:lnTo>
                  <a:pt x="7311649" y="1911230"/>
                </a:lnTo>
                <a:lnTo>
                  <a:pt x="7311649" y="1910766"/>
                </a:lnTo>
                <a:lnTo>
                  <a:pt x="7311649" y="1910314"/>
                </a:lnTo>
                <a:close/>
                <a:moveTo>
                  <a:pt x="7277733" y="1909398"/>
                </a:moveTo>
                <a:lnTo>
                  <a:pt x="7279564" y="1909398"/>
                </a:lnTo>
                <a:lnTo>
                  <a:pt x="7280943" y="1909398"/>
                </a:lnTo>
                <a:lnTo>
                  <a:pt x="7280943" y="1911230"/>
                </a:lnTo>
                <a:lnTo>
                  <a:pt x="7279564" y="1912598"/>
                </a:lnTo>
                <a:lnTo>
                  <a:pt x="7278659" y="1912598"/>
                </a:lnTo>
                <a:lnTo>
                  <a:pt x="7277280" y="1912598"/>
                </a:lnTo>
                <a:lnTo>
                  <a:pt x="7277280" y="1910766"/>
                </a:lnTo>
                <a:close/>
                <a:moveTo>
                  <a:pt x="7359785" y="1908481"/>
                </a:moveTo>
                <a:lnTo>
                  <a:pt x="7362996" y="1908481"/>
                </a:lnTo>
                <a:lnTo>
                  <a:pt x="7363449" y="1909398"/>
                </a:lnTo>
                <a:lnTo>
                  <a:pt x="7362523" y="1910314"/>
                </a:lnTo>
                <a:lnTo>
                  <a:pt x="7359785" y="1910314"/>
                </a:lnTo>
                <a:lnTo>
                  <a:pt x="7359312" y="1908933"/>
                </a:lnTo>
                <a:close/>
                <a:moveTo>
                  <a:pt x="7337312" y="1908481"/>
                </a:moveTo>
                <a:lnTo>
                  <a:pt x="7338691" y="1908481"/>
                </a:lnTo>
                <a:lnTo>
                  <a:pt x="7340522" y="1908933"/>
                </a:lnTo>
                <a:lnTo>
                  <a:pt x="7340996" y="1910766"/>
                </a:lnTo>
                <a:lnTo>
                  <a:pt x="7339617" y="1912147"/>
                </a:lnTo>
                <a:lnTo>
                  <a:pt x="7338691" y="1912147"/>
                </a:lnTo>
                <a:lnTo>
                  <a:pt x="7337312" y="1910766"/>
                </a:lnTo>
                <a:close/>
                <a:moveTo>
                  <a:pt x="7306606" y="1908481"/>
                </a:moveTo>
                <a:lnTo>
                  <a:pt x="7308911" y="1908481"/>
                </a:lnTo>
                <a:lnTo>
                  <a:pt x="7308438" y="1910766"/>
                </a:lnTo>
                <a:lnTo>
                  <a:pt x="7307059" y="1912147"/>
                </a:lnTo>
                <a:lnTo>
                  <a:pt x="7306154" y="1912147"/>
                </a:lnTo>
                <a:lnTo>
                  <a:pt x="7306154" y="1909398"/>
                </a:lnTo>
                <a:close/>
                <a:moveTo>
                  <a:pt x="7327701" y="1907565"/>
                </a:moveTo>
                <a:lnTo>
                  <a:pt x="7328154" y="1908481"/>
                </a:lnTo>
                <a:lnTo>
                  <a:pt x="7328607" y="1909398"/>
                </a:lnTo>
                <a:lnTo>
                  <a:pt x="7329985" y="1910314"/>
                </a:lnTo>
                <a:lnTo>
                  <a:pt x="7331364" y="1910766"/>
                </a:lnTo>
                <a:lnTo>
                  <a:pt x="7331364" y="1912147"/>
                </a:lnTo>
                <a:lnTo>
                  <a:pt x="7330438" y="1912598"/>
                </a:lnTo>
                <a:lnTo>
                  <a:pt x="7329985" y="1912598"/>
                </a:lnTo>
                <a:lnTo>
                  <a:pt x="7329533" y="1912147"/>
                </a:lnTo>
                <a:lnTo>
                  <a:pt x="7328154" y="1910314"/>
                </a:lnTo>
                <a:lnTo>
                  <a:pt x="7326775" y="1909398"/>
                </a:lnTo>
                <a:lnTo>
                  <a:pt x="7326322" y="1908933"/>
                </a:lnTo>
                <a:lnTo>
                  <a:pt x="7326322" y="1908481"/>
                </a:lnTo>
                <a:close/>
                <a:moveTo>
                  <a:pt x="7342827" y="1907100"/>
                </a:moveTo>
                <a:lnTo>
                  <a:pt x="7344186" y="1907100"/>
                </a:lnTo>
                <a:lnTo>
                  <a:pt x="7344659" y="1908481"/>
                </a:lnTo>
                <a:lnTo>
                  <a:pt x="7344659" y="1910314"/>
                </a:lnTo>
                <a:lnTo>
                  <a:pt x="7343280" y="1910766"/>
                </a:lnTo>
                <a:lnTo>
                  <a:pt x="7342354" y="1910314"/>
                </a:lnTo>
                <a:lnTo>
                  <a:pt x="7342354" y="1908481"/>
                </a:lnTo>
                <a:close/>
                <a:moveTo>
                  <a:pt x="7333649" y="1906649"/>
                </a:moveTo>
                <a:lnTo>
                  <a:pt x="7334122" y="1907565"/>
                </a:lnTo>
                <a:lnTo>
                  <a:pt x="7334122" y="1910314"/>
                </a:lnTo>
                <a:lnTo>
                  <a:pt x="7332270" y="1910766"/>
                </a:lnTo>
                <a:lnTo>
                  <a:pt x="7331817" y="1910314"/>
                </a:lnTo>
                <a:lnTo>
                  <a:pt x="7331817" y="1907100"/>
                </a:lnTo>
                <a:close/>
                <a:moveTo>
                  <a:pt x="7355649" y="1905732"/>
                </a:moveTo>
                <a:lnTo>
                  <a:pt x="7357954" y="1905732"/>
                </a:lnTo>
                <a:lnTo>
                  <a:pt x="7358859" y="1905732"/>
                </a:lnTo>
                <a:lnTo>
                  <a:pt x="7359312" y="1906649"/>
                </a:lnTo>
                <a:lnTo>
                  <a:pt x="7358859" y="1907565"/>
                </a:lnTo>
                <a:lnTo>
                  <a:pt x="7357028" y="1907565"/>
                </a:lnTo>
                <a:lnTo>
                  <a:pt x="7354270" y="1908481"/>
                </a:lnTo>
                <a:lnTo>
                  <a:pt x="7353817" y="1907100"/>
                </a:lnTo>
                <a:lnTo>
                  <a:pt x="7353817" y="1906649"/>
                </a:lnTo>
                <a:close/>
                <a:moveTo>
                  <a:pt x="7350154" y="1905732"/>
                </a:moveTo>
                <a:lnTo>
                  <a:pt x="7351533" y="1906649"/>
                </a:lnTo>
                <a:lnTo>
                  <a:pt x="7351986" y="1908481"/>
                </a:lnTo>
                <a:lnTo>
                  <a:pt x="7351533" y="1909398"/>
                </a:lnTo>
                <a:lnTo>
                  <a:pt x="7349701" y="1910314"/>
                </a:lnTo>
                <a:lnTo>
                  <a:pt x="7348322" y="1910314"/>
                </a:lnTo>
                <a:lnTo>
                  <a:pt x="7346943" y="1910314"/>
                </a:lnTo>
                <a:lnTo>
                  <a:pt x="7346943" y="1908933"/>
                </a:lnTo>
                <a:lnTo>
                  <a:pt x="7347869" y="1907100"/>
                </a:lnTo>
                <a:close/>
                <a:moveTo>
                  <a:pt x="7322659" y="1903900"/>
                </a:moveTo>
                <a:lnTo>
                  <a:pt x="7323112" y="1904816"/>
                </a:lnTo>
                <a:lnTo>
                  <a:pt x="7324943" y="1906649"/>
                </a:lnTo>
                <a:lnTo>
                  <a:pt x="7324491" y="1907100"/>
                </a:lnTo>
                <a:lnTo>
                  <a:pt x="7322659" y="1907565"/>
                </a:lnTo>
                <a:lnTo>
                  <a:pt x="7321280" y="1907100"/>
                </a:lnTo>
                <a:lnTo>
                  <a:pt x="7320827" y="1905732"/>
                </a:lnTo>
                <a:lnTo>
                  <a:pt x="7320827" y="1904816"/>
                </a:lnTo>
                <a:close/>
                <a:moveTo>
                  <a:pt x="7343280" y="1903434"/>
                </a:moveTo>
                <a:lnTo>
                  <a:pt x="7345112" y="1903434"/>
                </a:lnTo>
                <a:lnTo>
                  <a:pt x="7346491" y="1903900"/>
                </a:lnTo>
                <a:lnTo>
                  <a:pt x="7346491" y="1905732"/>
                </a:lnTo>
                <a:lnTo>
                  <a:pt x="7344186" y="1905732"/>
                </a:lnTo>
                <a:lnTo>
                  <a:pt x="7343280" y="1904816"/>
                </a:lnTo>
                <a:close/>
                <a:moveTo>
                  <a:pt x="7377196" y="1902983"/>
                </a:moveTo>
                <a:lnTo>
                  <a:pt x="7378122" y="1903434"/>
                </a:lnTo>
                <a:lnTo>
                  <a:pt x="7378122" y="1905267"/>
                </a:lnTo>
                <a:lnTo>
                  <a:pt x="7379481" y="1905732"/>
                </a:lnTo>
                <a:lnTo>
                  <a:pt x="7380859" y="1904816"/>
                </a:lnTo>
                <a:lnTo>
                  <a:pt x="7381785" y="1904816"/>
                </a:lnTo>
                <a:lnTo>
                  <a:pt x="7383164" y="1905732"/>
                </a:lnTo>
                <a:lnTo>
                  <a:pt x="7383617" y="1907100"/>
                </a:lnTo>
                <a:lnTo>
                  <a:pt x="7384996" y="1908481"/>
                </a:lnTo>
                <a:lnTo>
                  <a:pt x="7386354" y="1908481"/>
                </a:lnTo>
                <a:lnTo>
                  <a:pt x="7387280" y="1908481"/>
                </a:lnTo>
                <a:lnTo>
                  <a:pt x="7388659" y="1907565"/>
                </a:lnTo>
                <a:lnTo>
                  <a:pt x="7390038" y="1906649"/>
                </a:lnTo>
                <a:lnTo>
                  <a:pt x="7390944" y="1906649"/>
                </a:lnTo>
                <a:lnTo>
                  <a:pt x="7391870" y="1906649"/>
                </a:lnTo>
                <a:lnTo>
                  <a:pt x="7392323" y="1907565"/>
                </a:lnTo>
                <a:lnTo>
                  <a:pt x="7393701" y="1907565"/>
                </a:lnTo>
                <a:lnTo>
                  <a:pt x="7396439" y="1907565"/>
                </a:lnTo>
                <a:lnTo>
                  <a:pt x="7397817" y="1908481"/>
                </a:lnTo>
                <a:lnTo>
                  <a:pt x="7397817" y="1910314"/>
                </a:lnTo>
                <a:lnTo>
                  <a:pt x="7396439" y="1912147"/>
                </a:lnTo>
                <a:lnTo>
                  <a:pt x="7394154" y="1912598"/>
                </a:lnTo>
                <a:lnTo>
                  <a:pt x="7393701" y="1912147"/>
                </a:lnTo>
                <a:lnTo>
                  <a:pt x="7393701" y="1911230"/>
                </a:lnTo>
                <a:lnTo>
                  <a:pt x="7395533" y="1910766"/>
                </a:lnTo>
                <a:lnTo>
                  <a:pt x="7396439" y="1910314"/>
                </a:lnTo>
                <a:lnTo>
                  <a:pt x="7395986" y="1908933"/>
                </a:lnTo>
                <a:lnTo>
                  <a:pt x="7395533" y="1908933"/>
                </a:lnTo>
                <a:lnTo>
                  <a:pt x="7393701" y="1909398"/>
                </a:lnTo>
                <a:lnTo>
                  <a:pt x="7391870" y="1911230"/>
                </a:lnTo>
                <a:lnTo>
                  <a:pt x="7389112" y="1912598"/>
                </a:lnTo>
                <a:lnTo>
                  <a:pt x="7386828" y="1912598"/>
                </a:lnTo>
                <a:lnTo>
                  <a:pt x="7384523" y="1912147"/>
                </a:lnTo>
                <a:lnTo>
                  <a:pt x="7384523" y="1919464"/>
                </a:lnTo>
                <a:lnTo>
                  <a:pt x="7383617" y="1921297"/>
                </a:lnTo>
                <a:lnTo>
                  <a:pt x="7383164" y="1923130"/>
                </a:lnTo>
                <a:lnTo>
                  <a:pt x="7381785" y="1922214"/>
                </a:lnTo>
                <a:lnTo>
                  <a:pt x="7381333" y="1922214"/>
                </a:lnTo>
                <a:lnTo>
                  <a:pt x="7379954" y="1921762"/>
                </a:lnTo>
                <a:lnTo>
                  <a:pt x="7379481" y="1922214"/>
                </a:lnTo>
                <a:lnTo>
                  <a:pt x="7379481" y="1921762"/>
                </a:lnTo>
                <a:lnTo>
                  <a:pt x="7379481" y="1921297"/>
                </a:lnTo>
                <a:lnTo>
                  <a:pt x="7380859" y="1918548"/>
                </a:lnTo>
                <a:lnTo>
                  <a:pt x="7381333" y="1914896"/>
                </a:lnTo>
                <a:lnTo>
                  <a:pt x="7381333" y="1913063"/>
                </a:lnTo>
                <a:lnTo>
                  <a:pt x="7383617" y="1913063"/>
                </a:lnTo>
                <a:lnTo>
                  <a:pt x="7383617" y="1912147"/>
                </a:lnTo>
                <a:lnTo>
                  <a:pt x="7383617" y="1909398"/>
                </a:lnTo>
                <a:lnTo>
                  <a:pt x="7381785" y="1908933"/>
                </a:lnTo>
                <a:lnTo>
                  <a:pt x="7377649" y="1908481"/>
                </a:lnTo>
                <a:lnTo>
                  <a:pt x="7375817" y="1908933"/>
                </a:lnTo>
                <a:lnTo>
                  <a:pt x="7373986" y="1908481"/>
                </a:lnTo>
                <a:lnTo>
                  <a:pt x="7374438" y="1908481"/>
                </a:lnTo>
                <a:lnTo>
                  <a:pt x="7375365" y="1906649"/>
                </a:lnTo>
                <a:lnTo>
                  <a:pt x="7374438" y="1905732"/>
                </a:lnTo>
                <a:lnTo>
                  <a:pt x="7372607" y="1905732"/>
                </a:lnTo>
                <a:lnTo>
                  <a:pt x="7373533" y="1905267"/>
                </a:lnTo>
                <a:lnTo>
                  <a:pt x="7375365" y="1904816"/>
                </a:lnTo>
                <a:close/>
                <a:moveTo>
                  <a:pt x="7329985" y="1902067"/>
                </a:moveTo>
                <a:lnTo>
                  <a:pt x="7331817" y="1902067"/>
                </a:lnTo>
                <a:lnTo>
                  <a:pt x="7331817" y="1903434"/>
                </a:lnTo>
                <a:lnTo>
                  <a:pt x="7331364" y="1905267"/>
                </a:lnTo>
                <a:lnTo>
                  <a:pt x="7328607" y="1906649"/>
                </a:lnTo>
                <a:lnTo>
                  <a:pt x="7326775" y="1905732"/>
                </a:lnTo>
                <a:lnTo>
                  <a:pt x="7326775" y="1904816"/>
                </a:lnTo>
                <a:lnTo>
                  <a:pt x="7328607" y="1902983"/>
                </a:lnTo>
                <a:close/>
                <a:moveTo>
                  <a:pt x="7355649" y="1901602"/>
                </a:moveTo>
                <a:lnTo>
                  <a:pt x="7357480" y="1901602"/>
                </a:lnTo>
                <a:lnTo>
                  <a:pt x="7358859" y="1901602"/>
                </a:lnTo>
                <a:lnTo>
                  <a:pt x="7359312" y="1903434"/>
                </a:lnTo>
                <a:lnTo>
                  <a:pt x="7357954" y="1903900"/>
                </a:lnTo>
                <a:lnTo>
                  <a:pt x="7355649" y="1903434"/>
                </a:lnTo>
                <a:lnTo>
                  <a:pt x="7355649" y="1902983"/>
                </a:lnTo>
                <a:close/>
                <a:moveTo>
                  <a:pt x="7339617" y="1901150"/>
                </a:moveTo>
                <a:lnTo>
                  <a:pt x="7340522" y="1902067"/>
                </a:lnTo>
                <a:lnTo>
                  <a:pt x="7339617" y="1903434"/>
                </a:lnTo>
                <a:lnTo>
                  <a:pt x="7338691" y="1904816"/>
                </a:lnTo>
                <a:lnTo>
                  <a:pt x="7335954" y="1904816"/>
                </a:lnTo>
                <a:lnTo>
                  <a:pt x="7335480" y="1903900"/>
                </a:lnTo>
                <a:lnTo>
                  <a:pt x="7335480" y="1902067"/>
                </a:lnTo>
                <a:lnTo>
                  <a:pt x="7337312" y="1901602"/>
                </a:lnTo>
                <a:lnTo>
                  <a:pt x="7338691" y="1901602"/>
                </a:lnTo>
                <a:close/>
                <a:moveTo>
                  <a:pt x="7351533" y="1900234"/>
                </a:moveTo>
                <a:lnTo>
                  <a:pt x="7352438" y="1900234"/>
                </a:lnTo>
                <a:lnTo>
                  <a:pt x="7353817" y="1900234"/>
                </a:lnTo>
                <a:lnTo>
                  <a:pt x="7353817" y="1902067"/>
                </a:lnTo>
                <a:lnTo>
                  <a:pt x="7353364" y="1903434"/>
                </a:lnTo>
                <a:lnTo>
                  <a:pt x="7350607" y="1903900"/>
                </a:lnTo>
                <a:lnTo>
                  <a:pt x="7350154" y="1903434"/>
                </a:lnTo>
                <a:lnTo>
                  <a:pt x="7349701" y="1902067"/>
                </a:lnTo>
                <a:lnTo>
                  <a:pt x="7349701" y="1901150"/>
                </a:lnTo>
                <a:close/>
                <a:moveTo>
                  <a:pt x="7361617" y="1899769"/>
                </a:moveTo>
                <a:lnTo>
                  <a:pt x="7362996" y="1899769"/>
                </a:lnTo>
                <a:lnTo>
                  <a:pt x="7364354" y="1901150"/>
                </a:lnTo>
                <a:lnTo>
                  <a:pt x="7364827" y="1902983"/>
                </a:lnTo>
                <a:lnTo>
                  <a:pt x="7364354" y="1903900"/>
                </a:lnTo>
                <a:lnTo>
                  <a:pt x="7362996" y="1903900"/>
                </a:lnTo>
                <a:lnTo>
                  <a:pt x="7361617" y="1903434"/>
                </a:lnTo>
                <a:lnTo>
                  <a:pt x="7361164" y="1902067"/>
                </a:lnTo>
                <a:lnTo>
                  <a:pt x="7361164" y="1901150"/>
                </a:lnTo>
                <a:close/>
                <a:moveTo>
                  <a:pt x="7346943" y="1899769"/>
                </a:moveTo>
                <a:lnTo>
                  <a:pt x="7347869" y="1900234"/>
                </a:lnTo>
                <a:lnTo>
                  <a:pt x="7346943" y="1901602"/>
                </a:lnTo>
                <a:lnTo>
                  <a:pt x="7345112" y="1902067"/>
                </a:lnTo>
                <a:lnTo>
                  <a:pt x="7344186" y="1902067"/>
                </a:lnTo>
                <a:lnTo>
                  <a:pt x="7342827" y="1902983"/>
                </a:lnTo>
                <a:lnTo>
                  <a:pt x="7342354" y="1902067"/>
                </a:lnTo>
                <a:lnTo>
                  <a:pt x="7342354" y="1901150"/>
                </a:lnTo>
                <a:lnTo>
                  <a:pt x="7342827" y="1900234"/>
                </a:lnTo>
                <a:lnTo>
                  <a:pt x="7344659" y="1900234"/>
                </a:lnTo>
                <a:close/>
                <a:moveTo>
                  <a:pt x="7324943" y="1899769"/>
                </a:moveTo>
                <a:lnTo>
                  <a:pt x="7326775" y="1900234"/>
                </a:lnTo>
                <a:lnTo>
                  <a:pt x="7327701" y="1901602"/>
                </a:lnTo>
                <a:lnTo>
                  <a:pt x="7326775" y="1902983"/>
                </a:lnTo>
                <a:lnTo>
                  <a:pt x="7324943" y="1903434"/>
                </a:lnTo>
                <a:lnTo>
                  <a:pt x="7324038" y="1902067"/>
                </a:lnTo>
                <a:lnTo>
                  <a:pt x="7323112" y="1901150"/>
                </a:lnTo>
                <a:close/>
                <a:moveTo>
                  <a:pt x="7317617" y="1899317"/>
                </a:moveTo>
                <a:lnTo>
                  <a:pt x="7320827" y="1899317"/>
                </a:lnTo>
                <a:lnTo>
                  <a:pt x="7321280" y="1899317"/>
                </a:lnTo>
                <a:lnTo>
                  <a:pt x="7322186" y="1899769"/>
                </a:lnTo>
                <a:lnTo>
                  <a:pt x="7321280" y="1902067"/>
                </a:lnTo>
                <a:lnTo>
                  <a:pt x="7320354" y="1902983"/>
                </a:lnTo>
                <a:lnTo>
                  <a:pt x="7319448" y="1904816"/>
                </a:lnTo>
                <a:lnTo>
                  <a:pt x="7318996" y="1906649"/>
                </a:lnTo>
                <a:lnTo>
                  <a:pt x="7317617" y="1907565"/>
                </a:lnTo>
                <a:lnTo>
                  <a:pt x="7315312" y="1907565"/>
                </a:lnTo>
                <a:lnTo>
                  <a:pt x="7314406" y="1905732"/>
                </a:lnTo>
                <a:lnTo>
                  <a:pt x="7315312" y="1902983"/>
                </a:lnTo>
                <a:lnTo>
                  <a:pt x="7317143" y="1899769"/>
                </a:lnTo>
                <a:close/>
                <a:moveTo>
                  <a:pt x="7310743" y="1898401"/>
                </a:moveTo>
                <a:lnTo>
                  <a:pt x="7312101" y="1898401"/>
                </a:lnTo>
                <a:lnTo>
                  <a:pt x="7313480" y="1899317"/>
                </a:lnTo>
                <a:lnTo>
                  <a:pt x="7313480" y="1901150"/>
                </a:lnTo>
                <a:lnTo>
                  <a:pt x="7312101" y="1901150"/>
                </a:lnTo>
                <a:lnTo>
                  <a:pt x="7311649" y="1900234"/>
                </a:lnTo>
                <a:lnTo>
                  <a:pt x="7310270" y="1899769"/>
                </a:lnTo>
                <a:lnTo>
                  <a:pt x="7310270" y="1899317"/>
                </a:lnTo>
                <a:close/>
                <a:moveTo>
                  <a:pt x="7358859" y="1897485"/>
                </a:moveTo>
                <a:lnTo>
                  <a:pt x="7360691" y="1897936"/>
                </a:lnTo>
                <a:lnTo>
                  <a:pt x="7359785" y="1899317"/>
                </a:lnTo>
                <a:lnTo>
                  <a:pt x="7357954" y="1899317"/>
                </a:lnTo>
                <a:lnTo>
                  <a:pt x="7356122" y="1899317"/>
                </a:lnTo>
                <a:lnTo>
                  <a:pt x="7357028" y="1897936"/>
                </a:lnTo>
                <a:close/>
                <a:moveTo>
                  <a:pt x="7361617" y="1896568"/>
                </a:moveTo>
                <a:lnTo>
                  <a:pt x="7362523" y="1896568"/>
                </a:lnTo>
                <a:lnTo>
                  <a:pt x="7364827" y="1896568"/>
                </a:lnTo>
                <a:lnTo>
                  <a:pt x="7365280" y="1897936"/>
                </a:lnTo>
                <a:lnTo>
                  <a:pt x="7364827" y="1898401"/>
                </a:lnTo>
                <a:lnTo>
                  <a:pt x="7362996" y="1897936"/>
                </a:lnTo>
                <a:lnTo>
                  <a:pt x="7361617" y="1897936"/>
                </a:lnTo>
                <a:close/>
                <a:moveTo>
                  <a:pt x="7328154" y="1896568"/>
                </a:moveTo>
                <a:lnTo>
                  <a:pt x="7329533" y="1897485"/>
                </a:lnTo>
                <a:lnTo>
                  <a:pt x="7331364" y="1897936"/>
                </a:lnTo>
                <a:lnTo>
                  <a:pt x="7332270" y="1897936"/>
                </a:lnTo>
                <a:lnTo>
                  <a:pt x="7333649" y="1897936"/>
                </a:lnTo>
                <a:lnTo>
                  <a:pt x="7334122" y="1898401"/>
                </a:lnTo>
                <a:lnTo>
                  <a:pt x="7334122" y="1900234"/>
                </a:lnTo>
                <a:lnTo>
                  <a:pt x="7333196" y="1901150"/>
                </a:lnTo>
                <a:lnTo>
                  <a:pt x="7331364" y="1899769"/>
                </a:lnTo>
                <a:lnTo>
                  <a:pt x="7329533" y="1899317"/>
                </a:lnTo>
                <a:lnTo>
                  <a:pt x="7327701" y="1898401"/>
                </a:lnTo>
                <a:close/>
                <a:moveTo>
                  <a:pt x="7373533" y="1894736"/>
                </a:moveTo>
                <a:lnTo>
                  <a:pt x="7381333" y="1894736"/>
                </a:lnTo>
                <a:lnTo>
                  <a:pt x="7383164" y="1896103"/>
                </a:lnTo>
                <a:lnTo>
                  <a:pt x="7384996" y="1896568"/>
                </a:lnTo>
                <a:lnTo>
                  <a:pt x="7388206" y="1896568"/>
                </a:lnTo>
                <a:lnTo>
                  <a:pt x="7390944" y="1897936"/>
                </a:lnTo>
                <a:lnTo>
                  <a:pt x="7393701" y="1900234"/>
                </a:lnTo>
                <a:lnTo>
                  <a:pt x="7394607" y="1901602"/>
                </a:lnTo>
                <a:lnTo>
                  <a:pt x="7394607" y="1903900"/>
                </a:lnTo>
                <a:lnTo>
                  <a:pt x="7394607" y="1905267"/>
                </a:lnTo>
                <a:lnTo>
                  <a:pt x="7393701" y="1905267"/>
                </a:lnTo>
                <a:lnTo>
                  <a:pt x="7390944" y="1903434"/>
                </a:lnTo>
                <a:lnTo>
                  <a:pt x="7387280" y="1901150"/>
                </a:lnTo>
                <a:lnTo>
                  <a:pt x="7386354" y="1901602"/>
                </a:lnTo>
                <a:lnTo>
                  <a:pt x="7379954" y="1902067"/>
                </a:lnTo>
                <a:lnTo>
                  <a:pt x="7378122" y="1898401"/>
                </a:lnTo>
                <a:lnTo>
                  <a:pt x="7378122" y="1896568"/>
                </a:lnTo>
                <a:lnTo>
                  <a:pt x="7377649" y="1896568"/>
                </a:lnTo>
                <a:lnTo>
                  <a:pt x="7377196" y="1897936"/>
                </a:lnTo>
                <a:lnTo>
                  <a:pt x="7375365" y="1900234"/>
                </a:lnTo>
                <a:lnTo>
                  <a:pt x="7373533" y="1900234"/>
                </a:lnTo>
                <a:lnTo>
                  <a:pt x="7370322" y="1900234"/>
                </a:lnTo>
                <a:lnTo>
                  <a:pt x="7369870" y="1901602"/>
                </a:lnTo>
                <a:lnTo>
                  <a:pt x="7370775" y="1903434"/>
                </a:lnTo>
                <a:lnTo>
                  <a:pt x="7370775" y="1904816"/>
                </a:lnTo>
                <a:lnTo>
                  <a:pt x="7370775" y="1905732"/>
                </a:lnTo>
                <a:lnTo>
                  <a:pt x="7369870" y="1905732"/>
                </a:lnTo>
                <a:lnTo>
                  <a:pt x="7368944" y="1905267"/>
                </a:lnTo>
                <a:lnTo>
                  <a:pt x="7368038" y="1904816"/>
                </a:lnTo>
                <a:lnTo>
                  <a:pt x="7368038" y="1902983"/>
                </a:lnTo>
                <a:lnTo>
                  <a:pt x="7368038" y="1901602"/>
                </a:lnTo>
                <a:lnTo>
                  <a:pt x="7368944" y="1900234"/>
                </a:lnTo>
                <a:lnTo>
                  <a:pt x="7370775" y="1899317"/>
                </a:lnTo>
                <a:lnTo>
                  <a:pt x="7372607" y="1899317"/>
                </a:lnTo>
                <a:lnTo>
                  <a:pt x="7375365" y="1897936"/>
                </a:lnTo>
                <a:lnTo>
                  <a:pt x="7375817" y="1897485"/>
                </a:lnTo>
                <a:lnTo>
                  <a:pt x="7375817" y="1896103"/>
                </a:lnTo>
                <a:lnTo>
                  <a:pt x="7373533" y="1896103"/>
                </a:lnTo>
                <a:lnTo>
                  <a:pt x="7371701" y="1897485"/>
                </a:lnTo>
                <a:lnTo>
                  <a:pt x="7370322" y="1897485"/>
                </a:lnTo>
                <a:lnTo>
                  <a:pt x="7371701" y="1896103"/>
                </a:lnTo>
                <a:close/>
                <a:moveTo>
                  <a:pt x="7357028" y="1894736"/>
                </a:moveTo>
                <a:lnTo>
                  <a:pt x="7360691" y="1894736"/>
                </a:lnTo>
                <a:lnTo>
                  <a:pt x="7361164" y="1896103"/>
                </a:lnTo>
                <a:lnTo>
                  <a:pt x="7357954" y="1896103"/>
                </a:lnTo>
                <a:lnTo>
                  <a:pt x="7357028" y="1895652"/>
                </a:lnTo>
                <a:close/>
                <a:moveTo>
                  <a:pt x="7346943" y="1894271"/>
                </a:moveTo>
                <a:lnTo>
                  <a:pt x="7347869" y="1894271"/>
                </a:lnTo>
                <a:lnTo>
                  <a:pt x="7348775" y="1894736"/>
                </a:lnTo>
                <a:lnTo>
                  <a:pt x="7348775" y="1896568"/>
                </a:lnTo>
                <a:lnTo>
                  <a:pt x="7348322" y="1897936"/>
                </a:lnTo>
                <a:lnTo>
                  <a:pt x="7346943" y="1897936"/>
                </a:lnTo>
                <a:lnTo>
                  <a:pt x="7346491" y="1897485"/>
                </a:lnTo>
                <a:lnTo>
                  <a:pt x="7346491" y="1896103"/>
                </a:lnTo>
                <a:close/>
                <a:moveTo>
                  <a:pt x="7364354" y="1892903"/>
                </a:moveTo>
                <a:lnTo>
                  <a:pt x="7366659" y="1892903"/>
                </a:lnTo>
                <a:lnTo>
                  <a:pt x="7367112" y="1894271"/>
                </a:lnTo>
                <a:lnTo>
                  <a:pt x="7366659" y="1894736"/>
                </a:lnTo>
                <a:lnTo>
                  <a:pt x="7366206" y="1894736"/>
                </a:lnTo>
                <a:lnTo>
                  <a:pt x="7364354" y="1894271"/>
                </a:lnTo>
                <a:lnTo>
                  <a:pt x="7363449" y="1893819"/>
                </a:lnTo>
                <a:close/>
                <a:moveTo>
                  <a:pt x="7329533" y="1891987"/>
                </a:moveTo>
                <a:lnTo>
                  <a:pt x="7331364" y="1891987"/>
                </a:lnTo>
                <a:lnTo>
                  <a:pt x="7332270" y="1892903"/>
                </a:lnTo>
                <a:lnTo>
                  <a:pt x="7333649" y="1893819"/>
                </a:lnTo>
                <a:lnTo>
                  <a:pt x="7335480" y="1893819"/>
                </a:lnTo>
                <a:lnTo>
                  <a:pt x="7335954" y="1894271"/>
                </a:lnTo>
                <a:lnTo>
                  <a:pt x="7337312" y="1894736"/>
                </a:lnTo>
                <a:lnTo>
                  <a:pt x="7339617" y="1896103"/>
                </a:lnTo>
                <a:lnTo>
                  <a:pt x="7340996" y="1896103"/>
                </a:lnTo>
                <a:lnTo>
                  <a:pt x="7342354" y="1896103"/>
                </a:lnTo>
                <a:lnTo>
                  <a:pt x="7342827" y="1894736"/>
                </a:lnTo>
                <a:lnTo>
                  <a:pt x="7344659" y="1891987"/>
                </a:lnTo>
                <a:lnTo>
                  <a:pt x="7346038" y="1892438"/>
                </a:lnTo>
                <a:lnTo>
                  <a:pt x="7346038" y="1894271"/>
                </a:lnTo>
                <a:lnTo>
                  <a:pt x="7344186" y="1896568"/>
                </a:lnTo>
                <a:lnTo>
                  <a:pt x="7341449" y="1898401"/>
                </a:lnTo>
                <a:lnTo>
                  <a:pt x="7339164" y="1897936"/>
                </a:lnTo>
                <a:lnTo>
                  <a:pt x="7335028" y="1896103"/>
                </a:lnTo>
                <a:lnTo>
                  <a:pt x="7332270" y="1894271"/>
                </a:lnTo>
                <a:lnTo>
                  <a:pt x="7329533" y="1893819"/>
                </a:lnTo>
                <a:lnTo>
                  <a:pt x="7328607" y="1892903"/>
                </a:lnTo>
                <a:close/>
                <a:moveTo>
                  <a:pt x="7351533" y="1891070"/>
                </a:moveTo>
                <a:lnTo>
                  <a:pt x="7352438" y="1891987"/>
                </a:lnTo>
                <a:lnTo>
                  <a:pt x="7353817" y="1893819"/>
                </a:lnTo>
                <a:lnTo>
                  <a:pt x="7353817" y="1896103"/>
                </a:lnTo>
                <a:lnTo>
                  <a:pt x="7353364" y="1897485"/>
                </a:lnTo>
                <a:lnTo>
                  <a:pt x="7351986" y="1897485"/>
                </a:lnTo>
                <a:lnTo>
                  <a:pt x="7350607" y="1896568"/>
                </a:lnTo>
                <a:lnTo>
                  <a:pt x="7350154" y="1894736"/>
                </a:lnTo>
                <a:lnTo>
                  <a:pt x="7350154" y="1891987"/>
                </a:lnTo>
                <a:close/>
                <a:moveTo>
                  <a:pt x="7324038" y="1891070"/>
                </a:moveTo>
                <a:lnTo>
                  <a:pt x="7324943" y="1891070"/>
                </a:lnTo>
                <a:lnTo>
                  <a:pt x="7326322" y="1892438"/>
                </a:lnTo>
                <a:lnTo>
                  <a:pt x="7326322" y="1893819"/>
                </a:lnTo>
                <a:lnTo>
                  <a:pt x="7326322" y="1894736"/>
                </a:lnTo>
                <a:lnTo>
                  <a:pt x="7324943" y="1896568"/>
                </a:lnTo>
                <a:lnTo>
                  <a:pt x="7324038" y="1896568"/>
                </a:lnTo>
                <a:lnTo>
                  <a:pt x="7324038" y="1896103"/>
                </a:lnTo>
                <a:lnTo>
                  <a:pt x="7324038" y="1892903"/>
                </a:lnTo>
                <a:lnTo>
                  <a:pt x="7324038" y="1891987"/>
                </a:lnTo>
                <a:close/>
                <a:moveTo>
                  <a:pt x="7388659" y="1890605"/>
                </a:moveTo>
                <a:lnTo>
                  <a:pt x="7390491" y="1890605"/>
                </a:lnTo>
                <a:lnTo>
                  <a:pt x="7392775" y="1891987"/>
                </a:lnTo>
                <a:lnTo>
                  <a:pt x="7394607" y="1892438"/>
                </a:lnTo>
                <a:lnTo>
                  <a:pt x="7396439" y="1894736"/>
                </a:lnTo>
                <a:lnTo>
                  <a:pt x="7396439" y="1897485"/>
                </a:lnTo>
                <a:lnTo>
                  <a:pt x="7397817" y="1898401"/>
                </a:lnTo>
                <a:lnTo>
                  <a:pt x="7399196" y="1901150"/>
                </a:lnTo>
                <a:lnTo>
                  <a:pt x="7398291" y="1902067"/>
                </a:lnTo>
                <a:lnTo>
                  <a:pt x="7397817" y="1902067"/>
                </a:lnTo>
                <a:lnTo>
                  <a:pt x="7395986" y="1900234"/>
                </a:lnTo>
                <a:lnTo>
                  <a:pt x="7395533" y="1898401"/>
                </a:lnTo>
                <a:lnTo>
                  <a:pt x="7394607" y="1896103"/>
                </a:lnTo>
                <a:lnTo>
                  <a:pt x="7393701" y="1894271"/>
                </a:lnTo>
                <a:lnTo>
                  <a:pt x="7391870" y="1892438"/>
                </a:lnTo>
                <a:lnTo>
                  <a:pt x="7390038" y="1891987"/>
                </a:lnTo>
                <a:lnTo>
                  <a:pt x="7386828" y="1891987"/>
                </a:lnTo>
                <a:lnTo>
                  <a:pt x="7383164" y="1892438"/>
                </a:lnTo>
                <a:lnTo>
                  <a:pt x="7381785" y="1892903"/>
                </a:lnTo>
                <a:lnTo>
                  <a:pt x="7380859" y="1893819"/>
                </a:lnTo>
                <a:lnTo>
                  <a:pt x="7380859" y="1892903"/>
                </a:lnTo>
                <a:lnTo>
                  <a:pt x="7381333" y="1891987"/>
                </a:lnTo>
                <a:lnTo>
                  <a:pt x="7383617" y="1891070"/>
                </a:lnTo>
                <a:close/>
                <a:moveTo>
                  <a:pt x="7342354" y="1889238"/>
                </a:moveTo>
                <a:lnTo>
                  <a:pt x="7343280" y="1890605"/>
                </a:lnTo>
                <a:lnTo>
                  <a:pt x="7343280" y="1891987"/>
                </a:lnTo>
                <a:lnTo>
                  <a:pt x="7341449" y="1892438"/>
                </a:lnTo>
                <a:lnTo>
                  <a:pt x="7340522" y="1892438"/>
                </a:lnTo>
                <a:lnTo>
                  <a:pt x="7339617" y="1892438"/>
                </a:lnTo>
                <a:lnTo>
                  <a:pt x="7339617" y="1891070"/>
                </a:lnTo>
                <a:lnTo>
                  <a:pt x="7340996" y="1890605"/>
                </a:lnTo>
                <a:close/>
                <a:moveTo>
                  <a:pt x="7321280" y="1888773"/>
                </a:moveTo>
                <a:lnTo>
                  <a:pt x="7322659" y="1889238"/>
                </a:lnTo>
                <a:lnTo>
                  <a:pt x="7322659" y="1890154"/>
                </a:lnTo>
                <a:lnTo>
                  <a:pt x="7322659" y="1891987"/>
                </a:lnTo>
                <a:lnTo>
                  <a:pt x="7322659" y="1894736"/>
                </a:lnTo>
                <a:lnTo>
                  <a:pt x="7322659" y="1896103"/>
                </a:lnTo>
                <a:lnTo>
                  <a:pt x="7322186" y="1896568"/>
                </a:lnTo>
                <a:lnTo>
                  <a:pt x="7321280" y="1897485"/>
                </a:lnTo>
                <a:lnTo>
                  <a:pt x="7320354" y="1897485"/>
                </a:lnTo>
                <a:lnTo>
                  <a:pt x="7318996" y="1896568"/>
                </a:lnTo>
                <a:lnTo>
                  <a:pt x="7318522" y="1896103"/>
                </a:lnTo>
                <a:lnTo>
                  <a:pt x="7318522" y="1893819"/>
                </a:lnTo>
                <a:lnTo>
                  <a:pt x="7318996" y="1890154"/>
                </a:lnTo>
                <a:close/>
                <a:moveTo>
                  <a:pt x="7308911" y="1888773"/>
                </a:moveTo>
                <a:lnTo>
                  <a:pt x="7310270" y="1889238"/>
                </a:lnTo>
                <a:lnTo>
                  <a:pt x="7310270" y="1890605"/>
                </a:lnTo>
                <a:lnTo>
                  <a:pt x="7309817" y="1892438"/>
                </a:lnTo>
                <a:lnTo>
                  <a:pt x="7309817" y="1893819"/>
                </a:lnTo>
                <a:lnTo>
                  <a:pt x="7309817" y="1896568"/>
                </a:lnTo>
                <a:lnTo>
                  <a:pt x="7309817" y="1897485"/>
                </a:lnTo>
                <a:lnTo>
                  <a:pt x="7307985" y="1897485"/>
                </a:lnTo>
                <a:lnTo>
                  <a:pt x="7307059" y="1894271"/>
                </a:lnTo>
                <a:lnTo>
                  <a:pt x="7308438" y="1890154"/>
                </a:lnTo>
                <a:close/>
                <a:moveTo>
                  <a:pt x="7355649" y="1888321"/>
                </a:moveTo>
                <a:lnTo>
                  <a:pt x="7357028" y="1889238"/>
                </a:lnTo>
                <a:lnTo>
                  <a:pt x="7357480" y="1891070"/>
                </a:lnTo>
                <a:lnTo>
                  <a:pt x="7355649" y="1891987"/>
                </a:lnTo>
                <a:lnTo>
                  <a:pt x="7355196" y="1891070"/>
                </a:lnTo>
                <a:lnTo>
                  <a:pt x="7353817" y="1890154"/>
                </a:lnTo>
                <a:lnTo>
                  <a:pt x="7353817" y="1888773"/>
                </a:lnTo>
                <a:close/>
                <a:moveTo>
                  <a:pt x="7350607" y="1887405"/>
                </a:moveTo>
                <a:lnTo>
                  <a:pt x="7351533" y="1888321"/>
                </a:lnTo>
                <a:lnTo>
                  <a:pt x="7351533" y="1888773"/>
                </a:lnTo>
                <a:lnTo>
                  <a:pt x="7348775" y="1890154"/>
                </a:lnTo>
                <a:lnTo>
                  <a:pt x="7346491" y="1890154"/>
                </a:lnTo>
                <a:lnTo>
                  <a:pt x="7346491" y="1888773"/>
                </a:lnTo>
                <a:lnTo>
                  <a:pt x="7348322" y="1888321"/>
                </a:lnTo>
                <a:close/>
                <a:moveTo>
                  <a:pt x="7335028" y="1885572"/>
                </a:moveTo>
                <a:lnTo>
                  <a:pt x="7335480" y="1885572"/>
                </a:lnTo>
                <a:lnTo>
                  <a:pt x="7337312" y="1885572"/>
                </a:lnTo>
                <a:lnTo>
                  <a:pt x="7337312" y="1886940"/>
                </a:lnTo>
                <a:lnTo>
                  <a:pt x="7336859" y="1888321"/>
                </a:lnTo>
                <a:lnTo>
                  <a:pt x="7336859" y="1888773"/>
                </a:lnTo>
                <a:lnTo>
                  <a:pt x="7335028" y="1890154"/>
                </a:lnTo>
                <a:lnTo>
                  <a:pt x="7333649" y="1889238"/>
                </a:lnTo>
                <a:lnTo>
                  <a:pt x="7333196" y="1888773"/>
                </a:lnTo>
                <a:lnTo>
                  <a:pt x="7333649" y="1886940"/>
                </a:lnTo>
                <a:close/>
                <a:moveTo>
                  <a:pt x="7339617" y="1885121"/>
                </a:moveTo>
                <a:lnTo>
                  <a:pt x="7340996" y="1885121"/>
                </a:lnTo>
                <a:lnTo>
                  <a:pt x="7342354" y="1886488"/>
                </a:lnTo>
                <a:lnTo>
                  <a:pt x="7342827" y="1886940"/>
                </a:lnTo>
                <a:lnTo>
                  <a:pt x="7342354" y="1888321"/>
                </a:lnTo>
                <a:lnTo>
                  <a:pt x="7340996" y="1888321"/>
                </a:lnTo>
                <a:lnTo>
                  <a:pt x="7339617" y="1888321"/>
                </a:lnTo>
                <a:lnTo>
                  <a:pt x="7339164" y="1887405"/>
                </a:lnTo>
                <a:lnTo>
                  <a:pt x="7339164" y="1885572"/>
                </a:lnTo>
                <a:close/>
                <a:moveTo>
                  <a:pt x="7330438" y="1884655"/>
                </a:moveTo>
                <a:lnTo>
                  <a:pt x="7331364" y="1885121"/>
                </a:lnTo>
                <a:lnTo>
                  <a:pt x="7332270" y="1885572"/>
                </a:lnTo>
                <a:lnTo>
                  <a:pt x="7332270" y="1886940"/>
                </a:lnTo>
                <a:lnTo>
                  <a:pt x="7331364" y="1888321"/>
                </a:lnTo>
                <a:lnTo>
                  <a:pt x="7329985" y="1888321"/>
                </a:lnTo>
                <a:lnTo>
                  <a:pt x="7329533" y="1888321"/>
                </a:lnTo>
                <a:lnTo>
                  <a:pt x="7328154" y="1888321"/>
                </a:lnTo>
                <a:lnTo>
                  <a:pt x="7326775" y="1887405"/>
                </a:lnTo>
                <a:lnTo>
                  <a:pt x="7326775" y="1886488"/>
                </a:lnTo>
                <a:lnTo>
                  <a:pt x="7327701" y="1885121"/>
                </a:lnTo>
                <a:lnTo>
                  <a:pt x="7329533" y="1885121"/>
                </a:lnTo>
                <a:close/>
                <a:moveTo>
                  <a:pt x="7320354" y="1884655"/>
                </a:moveTo>
                <a:lnTo>
                  <a:pt x="7322186" y="1884655"/>
                </a:lnTo>
                <a:lnTo>
                  <a:pt x="7323112" y="1885572"/>
                </a:lnTo>
                <a:lnTo>
                  <a:pt x="7322659" y="1886488"/>
                </a:lnTo>
                <a:lnTo>
                  <a:pt x="7321280" y="1886940"/>
                </a:lnTo>
                <a:lnTo>
                  <a:pt x="7320354" y="1886488"/>
                </a:lnTo>
                <a:lnTo>
                  <a:pt x="7319448" y="1885121"/>
                </a:lnTo>
                <a:close/>
                <a:moveTo>
                  <a:pt x="7332270" y="1881906"/>
                </a:moveTo>
                <a:lnTo>
                  <a:pt x="7333649" y="1881906"/>
                </a:lnTo>
                <a:lnTo>
                  <a:pt x="7335028" y="1881906"/>
                </a:lnTo>
                <a:lnTo>
                  <a:pt x="7335028" y="1883739"/>
                </a:lnTo>
                <a:lnTo>
                  <a:pt x="7334122" y="1884655"/>
                </a:lnTo>
                <a:lnTo>
                  <a:pt x="7333196" y="1884655"/>
                </a:lnTo>
                <a:lnTo>
                  <a:pt x="7331817" y="1883288"/>
                </a:lnTo>
                <a:close/>
                <a:moveTo>
                  <a:pt x="7341449" y="1881455"/>
                </a:moveTo>
                <a:lnTo>
                  <a:pt x="7342827" y="1881455"/>
                </a:lnTo>
                <a:lnTo>
                  <a:pt x="7344186" y="1881906"/>
                </a:lnTo>
                <a:lnTo>
                  <a:pt x="7344659" y="1883288"/>
                </a:lnTo>
                <a:lnTo>
                  <a:pt x="7344186" y="1883739"/>
                </a:lnTo>
                <a:lnTo>
                  <a:pt x="7342827" y="1883739"/>
                </a:lnTo>
                <a:lnTo>
                  <a:pt x="7341449" y="1882823"/>
                </a:lnTo>
                <a:close/>
                <a:moveTo>
                  <a:pt x="7351986" y="1880074"/>
                </a:moveTo>
                <a:lnTo>
                  <a:pt x="7353364" y="1880074"/>
                </a:lnTo>
                <a:lnTo>
                  <a:pt x="7354270" y="1882823"/>
                </a:lnTo>
                <a:lnTo>
                  <a:pt x="7355649" y="1884655"/>
                </a:lnTo>
                <a:lnTo>
                  <a:pt x="7355649" y="1885121"/>
                </a:lnTo>
                <a:lnTo>
                  <a:pt x="7354270" y="1885121"/>
                </a:lnTo>
                <a:lnTo>
                  <a:pt x="7353817" y="1885572"/>
                </a:lnTo>
                <a:lnTo>
                  <a:pt x="7353364" y="1884655"/>
                </a:lnTo>
                <a:lnTo>
                  <a:pt x="7352438" y="1883739"/>
                </a:lnTo>
                <a:lnTo>
                  <a:pt x="7351533" y="1883739"/>
                </a:lnTo>
                <a:lnTo>
                  <a:pt x="7350607" y="1885121"/>
                </a:lnTo>
                <a:lnTo>
                  <a:pt x="7347869" y="1885572"/>
                </a:lnTo>
                <a:lnTo>
                  <a:pt x="7346038" y="1885572"/>
                </a:lnTo>
                <a:lnTo>
                  <a:pt x="7345112" y="1885121"/>
                </a:lnTo>
                <a:lnTo>
                  <a:pt x="7345112" y="1883739"/>
                </a:lnTo>
                <a:lnTo>
                  <a:pt x="7346943" y="1883288"/>
                </a:lnTo>
                <a:lnTo>
                  <a:pt x="7350607" y="1882823"/>
                </a:lnTo>
                <a:lnTo>
                  <a:pt x="7350607" y="1881906"/>
                </a:lnTo>
                <a:lnTo>
                  <a:pt x="7350607" y="1880990"/>
                </a:lnTo>
                <a:close/>
                <a:moveTo>
                  <a:pt x="7361164" y="1879622"/>
                </a:moveTo>
                <a:lnTo>
                  <a:pt x="7361617" y="1879622"/>
                </a:lnTo>
                <a:lnTo>
                  <a:pt x="7362996" y="1881455"/>
                </a:lnTo>
                <a:lnTo>
                  <a:pt x="7364354" y="1882823"/>
                </a:lnTo>
                <a:lnTo>
                  <a:pt x="7364354" y="1884655"/>
                </a:lnTo>
                <a:lnTo>
                  <a:pt x="7363449" y="1885121"/>
                </a:lnTo>
                <a:lnTo>
                  <a:pt x="7363449" y="1886488"/>
                </a:lnTo>
                <a:lnTo>
                  <a:pt x="7362523" y="1886940"/>
                </a:lnTo>
                <a:lnTo>
                  <a:pt x="7361164" y="1886488"/>
                </a:lnTo>
                <a:lnTo>
                  <a:pt x="7361164" y="1885121"/>
                </a:lnTo>
                <a:lnTo>
                  <a:pt x="7361164" y="1881906"/>
                </a:lnTo>
                <a:lnTo>
                  <a:pt x="7360691" y="1881455"/>
                </a:lnTo>
                <a:lnTo>
                  <a:pt x="7359785" y="1880074"/>
                </a:lnTo>
                <a:close/>
                <a:moveTo>
                  <a:pt x="7337785" y="1879622"/>
                </a:moveTo>
                <a:lnTo>
                  <a:pt x="7339164" y="1880074"/>
                </a:lnTo>
                <a:lnTo>
                  <a:pt x="7340522" y="1881455"/>
                </a:lnTo>
                <a:lnTo>
                  <a:pt x="7340522" y="1881906"/>
                </a:lnTo>
                <a:lnTo>
                  <a:pt x="7339617" y="1881906"/>
                </a:lnTo>
                <a:lnTo>
                  <a:pt x="7338691" y="1881906"/>
                </a:lnTo>
                <a:lnTo>
                  <a:pt x="7336859" y="1881455"/>
                </a:lnTo>
                <a:lnTo>
                  <a:pt x="7336859" y="1880074"/>
                </a:lnTo>
                <a:close/>
                <a:moveTo>
                  <a:pt x="7312575" y="1879157"/>
                </a:moveTo>
                <a:lnTo>
                  <a:pt x="7316691" y="1880074"/>
                </a:lnTo>
                <a:lnTo>
                  <a:pt x="7317617" y="1881906"/>
                </a:lnTo>
                <a:lnTo>
                  <a:pt x="7317617" y="1883739"/>
                </a:lnTo>
                <a:lnTo>
                  <a:pt x="7317143" y="1885121"/>
                </a:lnTo>
                <a:lnTo>
                  <a:pt x="7315312" y="1886488"/>
                </a:lnTo>
                <a:lnTo>
                  <a:pt x="7311649" y="1886488"/>
                </a:lnTo>
                <a:lnTo>
                  <a:pt x="7311649" y="1883739"/>
                </a:lnTo>
                <a:lnTo>
                  <a:pt x="7311649" y="1880074"/>
                </a:lnTo>
                <a:close/>
                <a:moveTo>
                  <a:pt x="7342827" y="1878241"/>
                </a:moveTo>
                <a:lnTo>
                  <a:pt x="7343280" y="1878241"/>
                </a:lnTo>
                <a:lnTo>
                  <a:pt x="7345112" y="1878241"/>
                </a:lnTo>
                <a:lnTo>
                  <a:pt x="7346038" y="1879622"/>
                </a:lnTo>
                <a:lnTo>
                  <a:pt x="7346038" y="1880990"/>
                </a:lnTo>
                <a:lnTo>
                  <a:pt x="7344659" y="1880074"/>
                </a:lnTo>
                <a:lnTo>
                  <a:pt x="7343280" y="1880074"/>
                </a:lnTo>
                <a:lnTo>
                  <a:pt x="7342827" y="1879157"/>
                </a:lnTo>
                <a:close/>
                <a:moveTo>
                  <a:pt x="7353817" y="1876408"/>
                </a:moveTo>
                <a:lnTo>
                  <a:pt x="7354270" y="1876408"/>
                </a:lnTo>
                <a:lnTo>
                  <a:pt x="7357028" y="1877324"/>
                </a:lnTo>
                <a:lnTo>
                  <a:pt x="7357954" y="1879157"/>
                </a:lnTo>
                <a:lnTo>
                  <a:pt x="7357954" y="1879622"/>
                </a:lnTo>
                <a:lnTo>
                  <a:pt x="7357028" y="1879622"/>
                </a:lnTo>
                <a:lnTo>
                  <a:pt x="7355649" y="1878241"/>
                </a:lnTo>
                <a:lnTo>
                  <a:pt x="7353817" y="1877789"/>
                </a:lnTo>
                <a:lnTo>
                  <a:pt x="7353364" y="1877324"/>
                </a:lnTo>
                <a:close/>
                <a:moveTo>
                  <a:pt x="7376291" y="1875492"/>
                </a:moveTo>
                <a:lnTo>
                  <a:pt x="7378122" y="1875492"/>
                </a:lnTo>
                <a:lnTo>
                  <a:pt x="7380859" y="1875957"/>
                </a:lnTo>
                <a:lnTo>
                  <a:pt x="7383164" y="1875957"/>
                </a:lnTo>
                <a:lnTo>
                  <a:pt x="7384996" y="1877789"/>
                </a:lnTo>
                <a:lnTo>
                  <a:pt x="7386354" y="1879157"/>
                </a:lnTo>
                <a:lnTo>
                  <a:pt x="7386354" y="1880074"/>
                </a:lnTo>
                <a:lnTo>
                  <a:pt x="7384996" y="1880074"/>
                </a:lnTo>
                <a:lnTo>
                  <a:pt x="7384523" y="1879622"/>
                </a:lnTo>
                <a:lnTo>
                  <a:pt x="7382691" y="1878241"/>
                </a:lnTo>
                <a:lnTo>
                  <a:pt x="7381333" y="1878241"/>
                </a:lnTo>
                <a:lnTo>
                  <a:pt x="7380859" y="1879157"/>
                </a:lnTo>
                <a:lnTo>
                  <a:pt x="7381333" y="1880074"/>
                </a:lnTo>
                <a:lnTo>
                  <a:pt x="7381333" y="1881455"/>
                </a:lnTo>
                <a:lnTo>
                  <a:pt x="7383164" y="1882823"/>
                </a:lnTo>
                <a:lnTo>
                  <a:pt x="7384523" y="1883739"/>
                </a:lnTo>
                <a:lnTo>
                  <a:pt x="7383617" y="1884655"/>
                </a:lnTo>
                <a:lnTo>
                  <a:pt x="7382691" y="1884655"/>
                </a:lnTo>
                <a:lnTo>
                  <a:pt x="7379481" y="1881455"/>
                </a:lnTo>
                <a:lnTo>
                  <a:pt x="7377196" y="1878241"/>
                </a:lnTo>
                <a:lnTo>
                  <a:pt x="7375817" y="1877324"/>
                </a:lnTo>
                <a:lnTo>
                  <a:pt x="7375817" y="1875957"/>
                </a:lnTo>
                <a:close/>
                <a:moveTo>
                  <a:pt x="7346038" y="1875492"/>
                </a:moveTo>
                <a:lnTo>
                  <a:pt x="7346491" y="1875492"/>
                </a:lnTo>
                <a:lnTo>
                  <a:pt x="7347869" y="1876408"/>
                </a:lnTo>
                <a:lnTo>
                  <a:pt x="7348322" y="1877789"/>
                </a:lnTo>
                <a:lnTo>
                  <a:pt x="7347869" y="1878241"/>
                </a:lnTo>
                <a:lnTo>
                  <a:pt x="7346943" y="1878241"/>
                </a:lnTo>
                <a:lnTo>
                  <a:pt x="7345112" y="1876408"/>
                </a:lnTo>
                <a:close/>
                <a:moveTo>
                  <a:pt x="7316691" y="1875492"/>
                </a:moveTo>
                <a:lnTo>
                  <a:pt x="7317617" y="1875492"/>
                </a:lnTo>
                <a:lnTo>
                  <a:pt x="7319448" y="1875957"/>
                </a:lnTo>
                <a:lnTo>
                  <a:pt x="7322186" y="1878241"/>
                </a:lnTo>
                <a:lnTo>
                  <a:pt x="7321280" y="1879622"/>
                </a:lnTo>
                <a:lnTo>
                  <a:pt x="7320354" y="1879622"/>
                </a:lnTo>
                <a:lnTo>
                  <a:pt x="7318522" y="1879157"/>
                </a:lnTo>
                <a:lnTo>
                  <a:pt x="7316691" y="1877324"/>
                </a:lnTo>
                <a:close/>
                <a:moveTo>
                  <a:pt x="7338691" y="1874124"/>
                </a:moveTo>
                <a:lnTo>
                  <a:pt x="7340996" y="1874124"/>
                </a:lnTo>
                <a:lnTo>
                  <a:pt x="7341449" y="1874124"/>
                </a:lnTo>
                <a:lnTo>
                  <a:pt x="7341449" y="1875492"/>
                </a:lnTo>
                <a:lnTo>
                  <a:pt x="7341449" y="1876408"/>
                </a:lnTo>
                <a:lnTo>
                  <a:pt x="7340996" y="1877789"/>
                </a:lnTo>
                <a:lnTo>
                  <a:pt x="7339164" y="1877789"/>
                </a:lnTo>
                <a:lnTo>
                  <a:pt x="7337785" y="1876408"/>
                </a:lnTo>
                <a:lnTo>
                  <a:pt x="7337785" y="1875492"/>
                </a:lnTo>
                <a:close/>
                <a:moveTo>
                  <a:pt x="7327701" y="1874124"/>
                </a:moveTo>
                <a:lnTo>
                  <a:pt x="7328607" y="1875492"/>
                </a:lnTo>
                <a:lnTo>
                  <a:pt x="7331364" y="1878241"/>
                </a:lnTo>
                <a:lnTo>
                  <a:pt x="7331817" y="1879157"/>
                </a:lnTo>
                <a:lnTo>
                  <a:pt x="7331364" y="1880074"/>
                </a:lnTo>
                <a:lnTo>
                  <a:pt x="7330438" y="1880074"/>
                </a:lnTo>
                <a:lnTo>
                  <a:pt x="7329985" y="1879622"/>
                </a:lnTo>
                <a:lnTo>
                  <a:pt x="7328607" y="1879157"/>
                </a:lnTo>
                <a:lnTo>
                  <a:pt x="7327701" y="1879622"/>
                </a:lnTo>
                <a:lnTo>
                  <a:pt x="7325869" y="1880074"/>
                </a:lnTo>
                <a:lnTo>
                  <a:pt x="7324491" y="1881906"/>
                </a:lnTo>
                <a:lnTo>
                  <a:pt x="7324038" y="1882823"/>
                </a:lnTo>
                <a:lnTo>
                  <a:pt x="7322659" y="1883288"/>
                </a:lnTo>
                <a:lnTo>
                  <a:pt x="7321280" y="1882823"/>
                </a:lnTo>
                <a:lnTo>
                  <a:pt x="7321280" y="1881906"/>
                </a:lnTo>
                <a:lnTo>
                  <a:pt x="7322186" y="1880990"/>
                </a:lnTo>
                <a:lnTo>
                  <a:pt x="7323112" y="1879157"/>
                </a:lnTo>
                <a:lnTo>
                  <a:pt x="7324038" y="1877789"/>
                </a:lnTo>
                <a:lnTo>
                  <a:pt x="7324491" y="1876408"/>
                </a:lnTo>
                <a:lnTo>
                  <a:pt x="7325869" y="1874575"/>
                </a:lnTo>
                <a:close/>
                <a:moveTo>
                  <a:pt x="7357480" y="1873659"/>
                </a:moveTo>
                <a:lnTo>
                  <a:pt x="7358859" y="1873659"/>
                </a:lnTo>
                <a:lnTo>
                  <a:pt x="7358859" y="1874575"/>
                </a:lnTo>
                <a:lnTo>
                  <a:pt x="7358859" y="1875492"/>
                </a:lnTo>
                <a:lnTo>
                  <a:pt x="7357480" y="1875957"/>
                </a:lnTo>
                <a:lnTo>
                  <a:pt x="7356122" y="1875492"/>
                </a:lnTo>
                <a:lnTo>
                  <a:pt x="7356122" y="1874124"/>
                </a:lnTo>
                <a:close/>
                <a:moveTo>
                  <a:pt x="7349701" y="1872291"/>
                </a:moveTo>
                <a:lnTo>
                  <a:pt x="7353364" y="1872291"/>
                </a:lnTo>
                <a:lnTo>
                  <a:pt x="7353364" y="1873659"/>
                </a:lnTo>
                <a:lnTo>
                  <a:pt x="7352438" y="1874575"/>
                </a:lnTo>
                <a:lnTo>
                  <a:pt x="7351986" y="1875957"/>
                </a:lnTo>
                <a:lnTo>
                  <a:pt x="7350154" y="1875957"/>
                </a:lnTo>
                <a:lnTo>
                  <a:pt x="7348775" y="1874575"/>
                </a:lnTo>
                <a:lnTo>
                  <a:pt x="7348775" y="1873659"/>
                </a:lnTo>
                <a:close/>
                <a:moveTo>
                  <a:pt x="7333649" y="1870459"/>
                </a:moveTo>
                <a:lnTo>
                  <a:pt x="7335954" y="1870910"/>
                </a:lnTo>
                <a:lnTo>
                  <a:pt x="7337312" y="1871826"/>
                </a:lnTo>
                <a:lnTo>
                  <a:pt x="7337312" y="1872743"/>
                </a:lnTo>
                <a:lnTo>
                  <a:pt x="7335954" y="1873659"/>
                </a:lnTo>
                <a:lnTo>
                  <a:pt x="7335028" y="1875957"/>
                </a:lnTo>
                <a:lnTo>
                  <a:pt x="7334122" y="1877324"/>
                </a:lnTo>
                <a:lnTo>
                  <a:pt x="7335028" y="1877789"/>
                </a:lnTo>
                <a:lnTo>
                  <a:pt x="7335954" y="1879157"/>
                </a:lnTo>
                <a:lnTo>
                  <a:pt x="7335480" y="1879622"/>
                </a:lnTo>
                <a:lnTo>
                  <a:pt x="7335028" y="1879622"/>
                </a:lnTo>
                <a:lnTo>
                  <a:pt x="7330438" y="1874575"/>
                </a:lnTo>
                <a:lnTo>
                  <a:pt x="7330438" y="1873659"/>
                </a:lnTo>
                <a:lnTo>
                  <a:pt x="7331817" y="1872291"/>
                </a:lnTo>
                <a:close/>
                <a:moveTo>
                  <a:pt x="7329985" y="1870459"/>
                </a:moveTo>
                <a:lnTo>
                  <a:pt x="7331817" y="1870459"/>
                </a:lnTo>
                <a:lnTo>
                  <a:pt x="7331817" y="1870910"/>
                </a:lnTo>
                <a:lnTo>
                  <a:pt x="7329985" y="1872743"/>
                </a:lnTo>
                <a:lnTo>
                  <a:pt x="7328607" y="1872291"/>
                </a:lnTo>
                <a:lnTo>
                  <a:pt x="7328607" y="1870910"/>
                </a:lnTo>
                <a:close/>
                <a:moveTo>
                  <a:pt x="7340996" y="1869994"/>
                </a:moveTo>
                <a:lnTo>
                  <a:pt x="7342827" y="1869994"/>
                </a:lnTo>
                <a:lnTo>
                  <a:pt x="7343280" y="1869994"/>
                </a:lnTo>
                <a:lnTo>
                  <a:pt x="7343280" y="1870910"/>
                </a:lnTo>
                <a:lnTo>
                  <a:pt x="7343280" y="1872743"/>
                </a:lnTo>
                <a:lnTo>
                  <a:pt x="7342827" y="1873659"/>
                </a:lnTo>
                <a:lnTo>
                  <a:pt x="7340996" y="1872291"/>
                </a:lnTo>
                <a:lnTo>
                  <a:pt x="7339617" y="1872291"/>
                </a:lnTo>
                <a:lnTo>
                  <a:pt x="7339617" y="1871826"/>
                </a:lnTo>
                <a:lnTo>
                  <a:pt x="7339617" y="1870459"/>
                </a:lnTo>
                <a:close/>
                <a:moveTo>
                  <a:pt x="7354270" y="1869077"/>
                </a:moveTo>
                <a:lnTo>
                  <a:pt x="7355649" y="1869077"/>
                </a:lnTo>
                <a:lnTo>
                  <a:pt x="7357480" y="1870459"/>
                </a:lnTo>
                <a:lnTo>
                  <a:pt x="7357480" y="1871826"/>
                </a:lnTo>
                <a:lnTo>
                  <a:pt x="7357028" y="1872291"/>
                </a:lnTo>
                <a:lnTo>
                  <a:pt x="7356122" y="1872743"/>
                </a:lnTo>
                <a:lnTo>
                  <a:pt x="7355196" y="1872743"/>
                </a:lnTo>
                <a:lnTo>
                  <a:pt x="7354270" y="1871826"/>
                </a:lnTo>
                <a:lnTo>
                  <a:pt x="7353817" y="1869994"/>
                </a:lnTo>
                <a:close/>
                <a:moveTo>
                  <a:pt x="7274975" y="1863579"/>
                </a:moveTo>
                <a:lnTo>
                  <a:pt x="7275448" y="1863579"/>
                </a:lnTo>
                <a:lnTo>
                  <a:pt x="7275448" y="1864960"/>
                </a:lnTo>
                <a:lnTo>
                  <a:pt x="7274069" y="1866328"/>
                </a:lnTo>
                <a:lnTo>
                  <a:pt x="7271312" y="1867245"/>
                </a:lnTo>
                <a:lnTo>
                  <a:pt x="7269480" y="1869994"/>
                </a:lnTo>
                <a:lnTo>
                  <a:pt x="7266743" y="1876408"/>
                </a:lnTo>
                <a:lnTo>
                  <a:pt x="7265817" y="1880990"/>
                </a:lnTo>
                <a:lnTo>
                  <a:pt x="7264891" y="1884655"/>
                </a:lnTo>
                <a:lnTo>
                  <a:pt x="7263985" y="1888321"/>
                </a:lnTo>
                <a:lnTo>
                  <a:pt x="7263985" y="1889238"/>
                </a:lnTo>
                <a:lnTo>
                  <a:pt x="7260322" y="1894271"/>
                </a:lnTo>
                <a:lnTo>
                  <a:pt x="7257111" y="1899317"/>
                </a:lnTo>
                <a:lnTo>
                  <a:pt x="7254827" y="1903434"/>
                </a:lnTo>
                <a:lnTo>
                  <a:pt x="7253901" y="1907100"/>
                </a:lnTo>
                <a:lnTo>
                  <a:pt x="7252069" y="1913063"/>
                </a:lnTo>
                <a:lnTo>
                  <a:pt x="7249785" y="1919464"/>
                </a:lnTo>
                <a:lnTo>
                  <a:pt x="7246574" y="1926796"/>
                </a:lnTo>
                <a:lnTo>
                  <a:pt x="7244743" y="1935959"/>
                </a:lnTo>
                <a:lnTo>
                  <a:pt x="7244743" y="1941922"/>
                </a:lnTo>
                <a:lnTo>
                  <a:pt x="7243817" y="1947872"/>
                </a:lnTo>
                <a:lnTo>
                  <a:pt x="7241059" y="1957952"/>
                </a:lnTo>
                <a:lnTo>
                  <a:pt x="7240606" y="1965283"/>
                </a:lnTo>
                <a:lnTo>
                  <a:pt x="7241985" y="1972614"/>
                </a:lnTo>
                <a:lnTo>
                  <a:pt x="7246101" y="1984062"/>
                </a:lnTo>
                <a:lnTo>
                  <a:pt x="7249311" y="1991393"/>
                </a:lnTo>
                <a:lnTo>
                  <a:pt x="7253901" y="1999176"/>
                </a:lnTo>
                <a:lnTo>
                  <a:pt x="7255732" y="2001925"/>
                </a:lnTo>
                <a:lnTo>
                  <a:pt x="7257111" y="2002842"/>
                </a:lnTo>
                <a:lnTo>
                  <a:pt x="7257111" y="2004222"/>
                </a:lnTo>
                <a:lnTo>
                  <a:pt x="7255732" y="2003758"/>
                </a:lnTo>
                <a:lnTo>
                  <a:pt x="7253448" y="2001925"/>
                </a:lnTo>
                <a:lnTo>
                  <a:pt x="7251143" y="1997343"/>
                </a:lnTo>
                <a:lnTo>
                  <a:pt x="7244743" y="1984062"/>
                </a:lnTo>
                <a:lnTo>
                  <a:pt x="7240606" y="1972614"/>
                </a:lnTo>
                <a:lnTo>
                  <a:pt x="7238775" y="1964367"/>
                </a:lnTo>
                <a:lnTo>
                  <a:pt x="7240153" y="1957036"/>
                </a:lnTo>
                <a:lnTo>
                  <a:pt x="7241985" y="1947421"/>
                </a:lnTo>
                <a:lnTo>
                  <a:pt x="7243817" y="1940541"/>
                </a:lnTo>
                <a:lnTo>
                  <a:pt x="7243817" y="1934592"/>
                </a:lnTo>
                <a:lnTo>
                  <a:pt x="7246101" y="1925879"/>
                </a:lnTo>
                <a:lnTo>
                  <a:pt x="7249311" y="1918548"/>
                </a:lnTo>
                <a:lnTo>
                  <a:pt x="7251616" y="1912598"/>
                </a:lnTo>
                <a:lnTo>
                  <a:pt x="7252069" y="1906649"/>
                </a:lnTo>
                <a:lnTo>
                  <a:pt x="7253448" y="1902983"/>
                </a:lnTo>
                <a:lnTo>
                  <a:pt x="7255732" y="1897936"/>
                </a:lnTo>
                <a:lnTo>
                  <a:pt x="7259396" y="1892438"/>
                </a:lnTo>
                <a:lnTo>
                  <a:pt x="7262606" y="1888321"/>
                </a:lnTo>
                <a:lnTo>
                  <a:pt x="7263985" y="1883739"/>
                </a:lnTo>
                <a:lnTo>
                  <a:pt x="7264891" y="1877789"/>
                </a:lnTo>
                <a:lnTo>
                  <a:pt x="7266743" y="1870910"/>
                </a:lnTo>
                <a:lnTo>
                  <a:pt x="7269480" y="1867245"/>
                </a:lnTo>
                <a:lnTo>
                  <a:pt x="7271312" y="1865412"/>
                </a:lnTo>
                <a:lnTo>
                  <a:pt x="7273143" y="1864960"/>
                </a:lnTo>
                <a:close/>
                <a:moveTo>
                  <a:pt x="7379954" y="1859913"/>
                </a:moveTo>
                <a:lnTo>
                  <a:pt x="7380859" y="1859913"/>
                </a:lnTo>
                <a:lnTo>
                  <a:pt x="7381333" y="1859913"/>
                </a:lnTo>
                <a:lnTo>
                  <a:pt x="7386828" y="1864495"/>
                </a:lnTo>
                <a:lnTo>
                  <a:pt x="7390944" y="1868161"/>
                </a:lnTo>
                <a:lnTo>
                  <a:pt x="7395986" y="1873659"/>
                </a:lnTo>
                <a:lnTo>
                  <a:pt x="7398291" y="1877789"/>
                </a:lnTo>
                <a:lnTo>
                  <a:pt x="7400122" y="1884655"/>
                </a:lnTo>
                <a:lnTo>
                  <a:pt x="7402859" y="1890605"/>
                </a:lnTo>
                <a:lnTo>
                  <a:pt x="7403786" y="1897485"/>
                </a:lnTo>
                <a:lnTo>
                  <a:pt x="7404691" y="1905732"/>
                </a:lnTo>
                <a:lnTo>
                  <a:pt x="7404691" y="1911230"/>
                </a:lnTo>
                <a:lnTo>
                  <a:pt x="7403333" y="1917632"/>
                </a:lnTo>
                <a:lnTo>
                  <a:pt x="7402859" y="1918096"/>
                </a:lnTo>
                <a:lnTo>
                  <a:pt x="7401954" y="1918096"/>
                </a:lnTo>
                <a:lnTo>
                  <a:pt x="7401954" y="1917632"/>
                </a:lnTo>
                <a:lnTo>
                  <a:pt x="7403786" y="1908933"/>
                </a:lnTo>
                <a:lnTo>
                  <a:pt x="7403786" y="1904816"/>
                </a:lnTo>
                <a:lnTo>
                  <a:pt x="7403333" y="1897485"/>
                </a:lnTo>
                <a:lnTo>
                  <a:pt x="7401481" y="1891070"/>
                </a:lnTo>
                <a:lnTo>
                  <a:pt x="7399196" y="1884655"/>
                </a:lnTo>
                <a:lnTo>
                  <a:pt x="7397365" y="1878241"/>
                </a:lnTo>
                <a:lnTo>
                  <a:pt x="7394607" y="1874124"/>
                </a:lnTo>
                <a:lnTo>
                  <a:pt x="7390491" y="1869077"/>
                </a:lnTo>
                <a:lnTo>
                  <a:pt x="7386354" y="1865412"/>
                </a:lnTo>
                <a:lnTo>
                  <a:pt x="7380859" y="1861295"/>
                </a:lnTo>
                <a:close/>
                <a:moveTo>
                  <a:pt x="7351986" y="1859462"/>
                </a:moveTo>
                <a:lnTo>
                  <a:pt x="7354270" y="1859462"/>
                </a:lnTo>
                <a:lnTo>
                  <a:pt x="7356122" y="1859913"/>
                </a:lnTo>
                <a:lnTo>
                  <a:pt x="7357480" y="1861295"/>
                </a:lnTo>
                <a:lnTo>
                  <a:pt x="7357954" y="1862662"/>
                </a:lnTo>
                <a:lnTo>
                  <a:pt x="7357480" y="1863579"/>
                </a:lnTo>
                <a:lnTo>
                  <a:pt x="7350154" y="1869077"/>
                </a:lnTo>
                <a:lnTo>
                  <a:pt x="7348322" y="1868161"/>
                </a:lnTo>
                <a:lnTo>
                  <a:pt x="7346491" y="1866328"/>
                </a:lnTo>
                <a:lnTo>
                  <a:pt x="7345112" y="1866328"/>
                </a:lnTo>
                <a:lnTo>
                  <a:pt x="7345112" y="1866793"/>
                </a:lnTo>
                <a:lnTo>
                  <a:pt x="7346943" y="1869077"/>
                </a:lnTo>
                <a:lnTo>
                  <a:pt x="7346038" y="1869994"/>
                </a:lnTo>
                <a:lnTo>
                  <a:pt x="7345112" y="1869077"/>
                </a:lnTo>
                <a:lnTo>
                  <a:pt x="7343280" y="1868161"/>
                </a:lnTo>
                <a:lnTo>
                  <a:pt x="7341449" y="1868626"/>
                </a:lnTo>
                <a:lnTo>
                  <a:pt x="7340522" y="1869077"/>
                </a:lnTo>
                <a:lnTo>
                  <a:pt x="7338691" y="1869077"/>
                </a:lnTo>
                <a:lnTo>
                  <a:pt x="7336859" y="1868626"/>
                </a:lnTo>
                <a:lnTo>
                  <a:pt x="7337312" y="1866793"/>
                </a:lnTo>
                <a:lnTo>
                  <a:pt x="7339617" y="1865412"/>
                </a:lnTo>
                <a:lnTo>
                  <a:pt x="7342354" y="1864495"/>
                </a:lnTo>
                <a:lnTo>
                  <a:pt x="7346943" y="1863127"/>
                </a:lnTo>
                <a:close/>
                <a:moveTo>
                  <a:pt x="5372995" y="1859084"/>
                </a:moveTo>
                <a:lnTo>
                  <a:pt x="5413300" y="1872370"/>
                </a:lnTo>
                <a:lnTo>
                  <a:pt x="5431163" y="1950721"/>
                </a:lnTo>
                <a:lnTo>
                  <a:pt x="5404593" y="1938360"/>
                </a:lnTo>
                <a:lnTo>
                  <a:pt x="5378925" y="1938360"/>
                </a:lnTo>
                <a:lnTo>
                  <a:pt x="5345900" y="1898017"/>
                </a:lnTo>
                <a:close/>
                <a:moveTo>
                  <a:pt x="7335028" y="1856248"/>
                </a:moveTo>
                <a:lnTo>
                  <a:pt x="7336859" y="1856248"/>
                </a:lnTo>
                <a:lnTo>
                  <a:pt x="7339164" y="1856248"/>
                </a:lnTo>
                <a:lnTo>
                  <a:pt x="7339617" y="1858081"/>
                </a:lnTo>
                <a:lnTo>
                  <a:pt x="7337312" y="1858997"/>
                </a:lnTo>
                <a:lnTo>
                  <a:pt x="7335480" y="1859913"/>
                </a:lnTo>
                <a:lnTo>
                  <a:pt x="7335028" y="1862662"/>
                </a:lnTo>
                <a:lnTo>
                  <a:pt x="7333649" y="1866793"/>
                </a:lnTo>
                <a:lnTo>
                  <a:pt x="7329985" y="1867245"/>
                </a:lnTo>
                <a:lnTo>
                  <a:pt x="7328607" y="1866793"/>
                </a:lnTo>
                <a:lnTo>
                  <a:pt x="7327701" y="1866328"/>
                </a:lnTo>
                <a:lnTo>
                  <a:pt x="7329533" y="1862662"/>
                </a:lnTo>
                <a:lnTo>
                  <a:pt x="7331817" y="1858081"/>
                </a:lnTo>
                <a:lnTo>
                  <a:pt x="7333649" y="1857629"/>
                </a:lnTo>
                <a:close/>
                <a:moveTo>
                  <a:pt x="7332270" y="1840683"/>
                </a:moveTo>
                <a:lnTo>
                  <a:pt x="7335954" y="1840683"/>
                </a:lnTo>
                <a:lnTo>
                  <a:pt x="7339617" y="1841134"/>
                </a:lnTo>
                <a:lnTo>
                  <a:pt x="7345112" y="1841134"/>
                </a:lnTo>
                <a:lnTo>
                  <a:pt x="7353364" y="1842967"/>
                </a:lnTo>
                <a:lnTo>
                  <a:pt x="7361164" y="1844800"/>
                </a:lnTo>
                <a:lnTo>
                  <a:pt x="7366659" y="1846181"/>
                </a:lnTo>
                <a:lnTo>
                  <a:pt x="7372154" y="1848466"/>
                </a:lnTo>
                <a:lnTo>
                  <a:pt x="7378122" y="1850763"/>
                </a:lnTo>
                <a:lnTo>
                  <a:pt x="7383164" y="1852596"/>
                </a:lnTo>
                <a:lnTo>
                  <a:pt x="7386828" y="1853964"/>
                </a:lnTo>
                <a:lnTo>
                  <a:pt x="7386828" y="1854429"/>
                </a:lnTo>
                <a:lnTo>
                  <a:pt x="7386354" y="1855332"/>
                </a:lnTo>
                <a:lnTo>
                  <a:pt x="7385449" y="1855332"/>
                </a:lnTo>
                <a:lnTo>
                  <a:pt x="7381785" y="1853964"/>
                </a:lnTo>
                <a:lnTo>
                  <a:pt x="7375817" y="1851679"/>
                </a:lnTo>
                <a:lnTo>
                  <a:pt x="7366659" y="1847097"/>
                </a:lnTo>
                <a:lnTo>
                  <a:pt x="7361164" y="1846181"/>
                </a:lnTo>
                <a:lnTo>
                  <a:pt x="7353817" y="1844348"/>
                </a:lnTo>
                <a:lnTo>
                  <a:pt x="7344659" y="1842967"/>
                </a:lnTo>
                <a:lnTo>
                  <a:pt x="7339617" y="1841599"/>
                </a:lnTo>
                <a:lnTo>
                  <a:pt x="7336859" y="1841599"/>
                </a:lnTo>
                <a:lnTo>
                  <a:pt x="7333196" y="1842516"/>
                </a:lnTo>
                <a:lnTo>
                  <a:pt x="7328607" y="1843432"/>
                </a:lnTo>
                <a:lnTo>
                  <a:pt x="7322186" y="1845265"/>
                </a:lnTo>
                <a:lnTo>
                  <a:pt x="7315785" y="1848466"/>
                </a:lnTo>
                <a:lnTo>
                  <a:pt x="7307985" y="1851679"/>
                </a:lnTo>
                <a:lnTo>
                  <a:pt x="7303396" y="1853512"/>
                </a:lnTo>
                <a:lnTo>
                  <a:pt x="7299280" y="1857164"/>
                </a:lnTo>
                <a:lnTo>
                  <a:pt x="7294238" y="1860830"/>
                </a:lnTo>
                <a:lnTo>
                  <a:pt x="7288743" y="1866793"/>
                </a:lnTo>
                <a:lnTo>
                  <a:pt x="7283227" y="1870910"/>
                </a:lnTo>
                <a:lnTo>
                  <a:pt x="7278659" y="1874124"/>
                </a:lnTo>
                <a:lnTo>
                  <a:pt x="7277280" y="1874124"/>
                </a:lnTo>
                <a:lnTo>
                  <a:pt x="7277280" y="1873659"/>
                </a:lnTo>
                <a:lnTo>
                  <a:pt x="7278659" y="1872743"/>
                </a:lnTo>
                <a:lnTo>
                  <a:pt x="7282775" y="1870459"/>
                </a:lnTo>
                <a:lnTo>
                  <a:pt x="7288270" y="1865412"/>
                </a:lnTo>
                <a:lnTo>
                  <a:pt x="7294238" y="1859913"/>
                </a:lnTo>
                <a:lnTo>
                  <a:pt x="7298827" y="1855796"/>
                </a:lnTo>
                <a:lnTo>
                  <a:pt x="7302943" y="1852131"/>
                </a:lnTo>
                <a:lnTo>
                  <a:pt x="7307059" y="1850298"/>
                </a:lnTo>
                <a:lnTo>
                  <a:pt x="7314406" y="1847097"/>
                </a:lnTo>
                <a:lnTo>
                  <a:pt x="7321280" y="1844348"/>
                </a:lnTo>
                <a:lnTo>
                  <a:pt x="7328154" y="1841599"/>
                </a:lnTo>
                <a:close/>
                <a:moveTo>
                  <a:pt x="9568963" y="1787579"/>
                </a:moveTo>
                <a:lnTo>
                  <a:pt x="9598305" y="1809105"/>
                </a:lnTo>
                <a:lnTo>
                  <a:pt x="9587307" y="1845770"/>
                </a:lnTo>
                <a:lnTo>
                  <a:pt x="9546969" y="1859536"/>
                </a:lnTo>
                <a:lnTo>
                  <a:pt x="9540087" y="1799951"/>
                </a:lnTo>
                <a:lnTo>
                  <a:pt x="9551085" y="1788029"/>
                </a:lnTo>
                <a:close/>
                <a:moveTo>
                  <a:pt x="8827474" y="1637693"/>
                </a:moveTo>
                <a:lnTo>
                  <a:pt x="8821980" y="1642739"/>
                </a:lnTo>
                <a:lnTo>
                  <a:pt x="8818318" y="1650529"/>
                </a:lnTo>
                <a:lnTo>
                  <a:pt x="8827936" y="1679405"/>
                </a:lnTo>
                <a:lnTo>
                  <a:pt x="8832968" y="1698197"/>
                </a:lnTo>
                <a:lnTo>
                  <a:pt x="8835261" y="1717904"/>
                </a:lnTo>
                <a:lnTo>
                  <a:pt x="8833430" y="1734869"/>
                </a:lnTo>
                <a:lnTo>
                  <a:pt x="8827474" y="1747697"/>
                </a:lnTo>
                <a:lnTo>
                  <a:pt x="8816486" y="1756411"/>
                </a:lnTo>
                <a:lnTo>
                  <a:pt x="8801381" y="1763283"/>
                </a:lnTo>
                <a:lnTo>
                  <a:pt x="8772079" y="1772452"/>
                </a:lnTo>
                <a:lnTo>
                  <a:pt x="8748726" y="1783908"/>
                </a:lnTo>
                <a:lnTo>
                  <a:pt x="8733160" y="1789871"/>
                </a:lnTo>
                <a:lnTo>
                  <a:pt x="8705228" y="1796289"/>
                </a:lnTo>
                <a:lnTo>
                  <a:pt x="8695079" y="1796612"/>
                </a:lnTo>
                <a:lnTo>
                  <a:pt x="8705599" y="1796284"/>
                </a:lnTo>
                <a:lnTo>
                  <a:pt x="8733568" y="1789851"/>
                </a:lnTo>
                <a:lnTo>
                  <a:pt x="8749169" y="1783913"/>
                </a:lnTo>
                <a:lnTo>
                  <a:pt x="8772559" y="1772441"/>
                </a:lnTo>
                <a:lnTo>
                  <a:pt x="8801900" y="1763286"/>
                </a:lnTo>
                <a:lnTo>
                  <a:pt x="8817013" y="1756403"/>
                </a:lnTo>
                <a:lnTo>
                  <a:pt x="8828033" y="1747697"/>
                </a:lnTo>
                <a:lnTo>
                  <a:pt x="8833985" y="1734854"/>
                </a:lnTo>
                <a:lnTo>
                  <a:pt x="8835822" y="1717894"/>
                </a:lnTo>
                <a:lnTo>
                  <a:pt x="8833520" y="1698189"/>
                </a:lnTo>
                <a:lnTo>
                  <a:pt x="8828475" y="1679407"/>
                </a:lnTo>
                <a:lnTo>
                  <a:pt x="8818849" y="1650525"/>
                </a:lnTo>
                <a:lnTo>
                  <a:pt x="8822523" y="1642720"/>
                </a:lnTo>
                <a:lnTo>
                  <a:pt x="8828005" y="1637706"/>
                </a:lnTo>
                <a:close/>
                <a:moveTo>
                  <a:pt x="9251624" y="1610740"/>
                </a:moveTo>
                <a:lnTo>
                  <a:pt x="9251408" y="1610834"/>
                </a:lnTo>
                <a:lnTo>
                  <a:pt x="9236748" y="1627802"/>
                </a:lnTo>
                <a:lnTo>
                  <a:pt x="9224414" y="1639210"/>
                </a:lnTo>
                <a:lnTo>
                  <a:pt x="9224675" y="1639064"/>
                </a:lnTo>
                <a:lnTo>
                  <a:pt x="9237047" y="1627611"/>
                </a:lnTo>
                <a:close/>
                <a:moveTo>
                  <a:pt x="9282088" y="1600984"/>
                </a:moveTo>
                <a:lnTo>
                  <a:pt x="9273674" y="1606983"/>
                </a:lnTo>
                <a:lnTo>
                  <a:pt x="9273694" y="1606985"/>
                </a:lnTo>
                <a:close/>
                <a:moveTo>
                  <a:pt x="9207269" y="1291178"/>
                </a:moveTo>
                <a:lnTo>
                  <a:pt x="9198566" y="1293015"/>
                </a:lnTo>
                <a:lnTo>
                  <a:pt x="9194897" y="1293927"/>
                </a:lnTo>
                <a:lnTo>
                  <a:pt x="9193070" y="1295294"/>
                </a:lnTo>
                <a:lnTo>
                  <a:pt x="9177363" y="1307080"/>
                </a:lnTo>
                <a:lnTo>
                  <a:pt x="9192742" y="1295553"/>
                </a:lnTo>
                <a:lnTo>
                  <a:pt x="9194579" y="1294167"/>
                </a:lnTo>
                <a:lnTo>
                  <a:pt x="9198243" y="1293250"/>
                </a:lnTo>
                <a:lnTo>
                  <a:pt x="9206953" y="1291417"/>
                </a:lnTo>
                <a:lnTo>
                  <a:pt x="9216120" y="1291887"/>
                </a:lnTo>
                <a:lnTo>
                  <a:pt x="9222079" y="1293720"/>
                </a:lnTo>
                <a:lnTo>
                  <a:pt x="9223907" y="1295083"/>
                </a:lnTo>
                <a:lnTo>
                  <a:pt x="9224373" y="1295553"/>
                </a:lnTo>
                <a:lnTo>
                  <a:pt x="9225287" y="1296000"/>
                </a:lnTo>
                <a:lnTo>
                  <a:pt x="9234454" y="1305165"/>
                </a:lnTo>
                <a:lnTo>
                  <a:pt x="9260575" y="1341383"/>
                </a:lnTo>
                <a:lnTo>
                  <a:pt x="9267457" y="1354661"/>
                </a:lnTo>
                <a:lnTo>
                  <a:pt x="9271579" y="1372992"/>
                </a:lnTo>
                <a:lnTo>
                  <a:pt x="9266534" y="1392711"/>
                </a:lnTo>
                <a:lnTo>
                  <a:pt x="9254625" y="1412852"/>
                </a:lnTo>
                <a:lnTo>
                  <a:pt x="9205573" y="1467847"/>
                </a:lnTo>
                <a:lnTo>
                  <a:pt x="9199615" y="1476567"/>
                </a:lnTo>
                <a:lnTo>
                  <a:pt x="9198243" y="1481150"/>
                </a:lnTo>
                <a:lnTo>
                  <a:pt x="9201451" y="1486179"/>
                </a:lnTo>
                <a:lnTo>
                  <a:pt x="9203745" y="1488482"/>
                </a:lnTo>
                <a:lnTo>
                  <a:pt x="9206039" y="1493065"/>
                </a:lnTo>
                <a:lnTo>
                  <a:pt x="9208781" y="1498564"/>
                </a:lnTo>
                <a:lnTo>
                  <a:pt x="9210618" y="1504980"/>
                </a:lnTo>
                <a:lnTo>
                  <a:pt x="9213369" y="1511843"/>
                </a:lnTo>
                <a:lnTo>
                  <a:pt x="9221622" y="1517343"/>
                </a:lnTo>
                <a:lnTo>
                  <a:pt x="9232617" y="1520562"/>
                </a:lnTo>
                <a:lnTo>
                  <a:pt x="9245915" y="1520562"/>
                </a:lnTo>
                <a:lnTo>
                  <a:pt x="9261955" y="1515980"/>
                </a:lnTo>
                <a:lnTo>
                  <a:pt x="9276624" y="1522396"/>
                </a:lnTo>
                <a:lnTo>
                  <a:pt x="9285791" y="1537061"/>
                </a:lnTo>
                <a:lnTo>
                  <a:pt x="9289456" y="1583336"/>
                </a:lnTo>
                <a:lnTo>
                  <a:pt x="9283041" y="1600303"/>
                </a:lnTo>
                <a:lnTo>
                  <a:pt x="9283318" y="1600104"/>
                </a:lnTo>
                <a:lnTo>
                  <a:pt x="9289726" y="1583153"/>
                </a:lnTo>
                <a:lnTo>
                  <a:pt x="9286065" y="1536857"/>
                </a:lnTo>
                <a:lnTo>
                  <a:pt x="9276902" y="1522185"/>
                </a:lnTo>
                <a:lnTo>
                  <a:pt x="9262243" y="1515776"/>
                </a:lnTo>
                <a:lnTo>
                  <a:pt x="9246210" y="1520347"/>
                </a:lnTo>
                <a:lnTo>
                  <a:pt x="9232925" y="1520347"/>
                </a:lnTo>
                <a:lnTo>
                  <a:pt x="9221928" y="1517143"/>
                </a:lnTo>
                <a:lnTo>
                  <a:pt x="9213685" y="1511644"/>
                </a:lnTo>
                <a:lnTo>
                  <a:pt x="9210937" y="1504764"/>
                </a:lnTo>
                <a:lnTo>
                  <a:pt x="9209103" y="1498354"/>
                </a:lnTo>
                <a:lnTo>
                  <a:pt x="9206355" y="1492855"/>
                </a:lnTo>
                <a:lnTo>
                  <a:pt x="9204061" y="1488268"/>
                </a:lnTo>
                <a:lnTo>
                  <a:pt x="9201773" y="1485975"/>
                </a:lnTo>
                <a:lnTo>
                  <a:pt x="9198566" y="1480932"/>
                </a:lnTo>
                <a:lnTo>
                  <a:pt x="9199939" y="1476345"/>
                </a:lnTo>
                <a:lnTo>
                  <a:pt x="9205895" y="1467642"/>
                </a:lnTo>
                <a:lnTo>
                  <a:pt x="9254913" y="1412643"/>
                </a:lnTo>
                <a:lnTo>
                  <a:pt x="9266825" y="1392472"/>
                </a:lnTo>
                <a:lnTo>
                  <a:pt x="9271860" y="1372757"/>
                </a:lnTo>
                <a:lnTo>
                  <a:pt x="9267738" y="1354424"/>
                </a:lnTo>
                <a:lnTo>
                  <a:pt x="9260869" y="1341134"/>
                </a:lnTo>
                <a:lnTo>
                  <a:pt x="9234752" y="1304923"/>
                </a:lnTo>
                <a:lnTo>
                  <a:pt x="9225596" y="1295765"/>
                </a:lnTo>
                <a:lnTo>
                  <a:pt x="9224675" y="1295294"/>
                </a:lnTo>
                <a:lnTo>
                  <a:pt x="9224222" y="1294838"/>
                </a:lnTo>
                <a:lnTo>
                  <a:pt x="9222388" y="1293471"/>
                </a:lnTo>
                <a:lnTo>
                  <a:pt x="9216432" y="1291633"/>
                </a:lnTo>
                <a:close/>
                <a:moveTo>
                  <a:pt x="8966441" y="1078308"/>
                </a:moveTo>
                <a:lnTo>
                  <a:pt x="8966320" y="1078323"/>
                </a:lnTo>
                <a:lnTo>
                  <a:pt x="8949814" y="1091602"/>
                </a:lnTo>
                <a:lnTo>
                  <a:pt x="8942941" y="1106267"/>
                </a:lnTo>
                <a:lnTo>
                  <a:pt x="8941561" y="1123236"/>
                </a:lnTo>
                <a:lnTo>
                  <a:pt x="8952565" y="1169512"/>
                </a:lnTo>
                <a:lnTo>
                  <a:pt x="8952565" y="1186926"/>
                </a:lnTo>
                <a:lnTo>
                  <a:pt x="8969528" y="1260253"/>
                </a:lnTo>
                <a:lnTo>
                  <a:pt x="8974107" y="1296916"/>
                </a:lnTo>
                <a:lnTo>
                  <a:pt x="8975944" y="1306082"/>
                </a:lnTo>
                <a:lnTo>
                  <a:pt x="8980523" y="1312052"/>
                </a:lnTo>
                <a:lnTo>
                  <a:pt x="8988318" y="1316164"/>
                </a:lnTo>
                <a:lnTo>
                  <a:pt x="9008023" y="1319831"/>
                </a:lnTo>
                <a:lnTo>
                  <a:pt x="9013982" y="1321664"/>
                </a:lnTo>
                <a:lnTo>
                  <a:pt x="9028194" y="1328080"/>
                </a:lnTo>
                <a:lnTo>
                  <a:pt x="9035524" y="1328997"/>
                </a:lnTo>
                <a:lnTo>
                  <a:pt x="9097407" y="1323051"/>
                </a:lnTo>
                <a:lnTo>
                  <a:pt x="9140491" y="1324884"/>
                </a:lnTo>
                <a:lnTo>
                  <a:pt x="9154237" y="1321664"/>
                </a:lnTo>
                <a:lnTo>
                  <a:pt x="9165241" y="1316164"/>
                </a:lnTo>
                <a:lnTo>
                  <a:pt x="9165539" y="1315941"/>
                </a:lnTo>
                <a:lnTo>
                  <a:pt x="9154589" y="1321434"/>
                </a:lnTo>
                <a:lnTo>
                  <a:pt x="9140844" y="1324639"/>
                </a:lnTo>
                <a:lnTo>
                  <a:pt x="9097781" y="1322801"/>
                </a:lnTo>
                <a:lnTo>
                  <a:pt x="9035938" y="1328755"/>
                </a:lnTo>
                <a:lnTo>
                  <a:pt x="9028608" y="1327844"/>
                </a:lnTo>
                <a:lnTo>
                  <a:pt x="9014410" y="1321434"/>
                </a:lnTo>
                <a:lnTo>
                  <a:pt x="9008454" y="1319596"/>
                </a:lnTo>
                <a:lnTo>
                  <a:pt x="8988753" y="1315921"/>
                </a:lnTo>
                <a:lnTo>
                  <a:pt x="8980963" y="1311804"/>
                </a:lnTo>
                <a:lnTo>
                  <a:pt x="8976382" y="1305850"/>
                </a:lnTo>
                <a:lnTo>
                  <a:pt x="8974548" y="1296676"/>
                </a:lnTo>
                <a:lnTo>
                  <a:pt x="8969973" y="1260010"/>
                </a:lnTo>
                <a:lnTo>
                  <a:pt x="8953020" y="1186678"/>
                </a:lnTo>
                <a:lnTo>
                  <a:pt x="8953020" y="1169256"/>
                </a:lnTo>
                <a:lnTo>
                  <a:pt x="8942029" y="1122961"/>
                </a:lnTo>
                <a:lnTo>
                  <a:pt x="8943403" y="1105995"/>
                </a:lnTo>
                <a:lnTo>
                  <a:pt x="8950272" y="1091337"/>
                </a:lnTo>
                <a:close/>
                <a:moveTo>
                  <a:pt x="9126098" y="990983"/>
                </a:moveTo>
                <a:lnTo>
                  <a:pt x="9106574" y="1006830"/>
                </a:lnTo>
                <a:lnTo>
                  <a:pt x="9056685" y="1060357"/>
                </a:lnTo>
                <a:lnTo>
                  <a:pt x="9057012" y="1060170"/>
                </a:lnTo>
                <a:lnTo>
                  <a:pt x="9106944" y="1006538"/>
                </a:lnTo>
                <a:close/>
                <a:moveTo>
                  <a:pt x="7065986" y="411143"/>
                </a:moveTo>
                <a:lnTo>
                  <a:pt x="7076076" y="427181"/>
                </a:lnTo>
                <a:lnTo>
                  <a:pt x="7078378" y="449180"/>
                </a:lnTo>
                <a:lnTo>
                  <a:pt x="7087539" y="474845"/>
                </a:lnTo>
                <a:lnTo>
                  <a:pt x="7071496" y="488589"/>
                </a:lnTo>
                <a:lnTo>
                  <a:pt x="7054989" y="489961"/>
                </a:lnTo>
                <a:lnTo>
                  <a:pt x="7043526" y="497294"/>
                </a:lnTo>
                <a:lnTo>
                  <a:pt x="7023810" y="478512"/>
                </a:lnTo>
                <a:lnTo>
                  <a:pt x="7014650" y="485845"/>
                </a:lnTo>
                <a:lnTo>
                  <a:pt x="7016022" y="472101"/>
                </a:lnTo>
                <a:lnTo>
                  <a:pt x="7009140" y="458335"/>
                </a:lnTo>
                <a:lnTo>
                  <a:pt x="7001816" y="436336"/>
                </a:lnTo>
                <a:lnTo>
                  <a:pt x="7031157" y="420298"/>
                </a:lnTo>
                <a:close/>
                <a:moveTo>
                  <a:pt x="9319250" y="0"/>
                </a:moveTo>
                <a:lnTo>
                  <a:pt x="9342629" y="3196"/>
                </a:lnTo>
                <a:lnTo>
                  <a:pt x="9374252" y="89802"/>
                </a:lnTo>
                <a:lnTo>
                  <a:pt x="9384789" y="136101"/>
                </a:lnTo>
                <a:lnTo>
                  <a:pt x="9380667" y="177793"/>
                </a:lnTo>
                <a:lnTo>
                  <a:pt x="9366922" y="244258"/>
                </a:lnTo>
                <a:lnTo>
                  <a:pt x="9358669" y="447269"/>
                </a:lnTo>
                <a:lnTo>
                  <a:pt x="9344914" y="479349"/>
                </a:lnTo>
                <a:lnTo>
                  <a:pt x="9305495" y="535260"/>
                </a:lnTo>
                <a:lnTo>
                  <a:pt x="9295415" y="568704"/>
                </a:lnTo>
                <a:lnTo>
                  <a:pt x="9304581" y="607200"/>
                </a:lnTo>
                <a:lnTo>
                  <a:pt x="9351796" y="670915"/>
                </a:lnTo>
                <a:lnTo>
                  <a:pt x="9361420" y="698858"/>
                </a:lnTo>
                <a:lnTo>
                  <a:pt x="9346751" y="728189"/>
                </a:lnTo>
                <a:lnTo>
                  <a:pt x="9320621" y="748354"/>
                </a:lnTo>
                <a:lnTo>
                  <a:pt x="9298623" y="772185"/>
                </a:lnTo>
                <a:lnTo>
                  <a:pt x="9297252" y="810681"/>
                </a:lnTo>
                <a:lnTo>
                  <a:pt x="9306418" y="911505"/>
                </a:lnTo>
                <a:lnTo>
                  <a:pt x="9318336" y="938086"/>
                </a:lnTo>
                <a:lnTo>
                  <a:pt x="9321909" y="940767"/>
                </a:lnTo>
                <a:lnTo>
                  <a:pt x="9322252" y="940542"/>
                </a:lnTo>
                <a:lnTo>
                  <a:pt x="9330042" y="944658"/>
                </a:lnTo>
                <a:lnTo>
                  <a:pt x="9377686" y="953362"/>
                </a:lnTo>
                <a:lnTo>
                  <a:pt x="9396007" y="968490"/>
                </a:lnTo>
                <a:lnTo>
                  <a:pt x="9416167" y="1013874"/>
                </a:lnTo>
                <a:lnTo>
                  <a:pt x="9430367" y="1030825"/>
                </a:lnTo>
                <a:lnTo>
                  <a:pt x="9461979" y="1039543"/>
                </a:lnTo>
                <a:lnTo>
                  <a:pt x="9494503" y="1033118"/>
                </a:lnTo>
                <a:lnTo>
                  <a:pt x="9578795" y="1008831"/>
                </a:lnTo>
                <a:lnTo>
                  <a:pt x="9622311" y="1034501"/>
                </a:lnTo>
                <a:lnTo>
                  <a:pt x="9669043" y="1052833"/>
                </a:lnTo>
                <a:lnTo>
                  <a:pt x="9702943" y="1060170"/>
                </a:lnTo>
                <a:lnTo>
                  <a:pt x="9719429" y="1086295"/>
                </a:lnTo>
                <a:lnTo>
                  <a:pt x="9764325" y="1238002"/>
                </a:lnTo>
                <a:lnTo>
                  <a:pt x="9751501" y="1445633"/>
                </a:lnTo>
                <a:lnTo>
                  <a:pt x="9753789" y="1468098"/>
                </a:lnTo>
                <a:lnTo>
                  <a:pt x="9744171" y="1473140"/>
                </a:lnTo>
                <a:lnTo>
                  <a:pt x="9662167" y="1548310"/>
                </a:lnTo>
                <a:lnTo>
                  <a:pt x="9587039" y="1594150"/>
                </a:lnTo>
                <a:lnTo>
                  <a:pt x="9565963" y="1612483"/>
                </a:lnTo>
                <a:lnTo>
                  <a:pt x="9554513" y="1636771"/>
                </a:lnTo>
                <a:lnTo>
                  <a:pt x="9548557" y="1659235"/>
                </a:lnTo>
                <a:lnTo>
                  <a:pt x="9541689" y="1675274"/>
                </a:lnTo>
                <a:lnTo>
                  <a:pt x="9486715" y="1716983"/>
                </a:lnTo>
                <a:lnTo>
                  <a:pt x="9429905" y="1727068"/>
                </a:lnTo>
                <a:lnTo>
                  <a:pt x="9412499" y="1719277"/>
                </a:lnTo>
                <a:lnTo>
                  <a:pt x="9410665" y="1713778"/>
                </a:lnTo>
                <a:lnTo>
                  <a:pt x="9410665" y="1706898"/>
                </a:lnTo>
                <a:lnTo>
                  <a:pt x="9414333" y="1699562"/>
                </a:lnTo>
                <a:lnTo>
                  <a:pt x="9416167" y="1693607"/>
                </a:lnTo>
                <a:lnTo>
                  <a:pt x="9414333" y="1688564"/>
                </a:lnTo>
                <a:lnTo>
                  <a:pt x="9407917" y="1684904"/>
                </a:lnTo>
                <a:lnTo>
                  <a:pt x="9342866" y="1667482"/>
                </a:lnTo>
                <a:lnTo>
                  <a:pt x="9334163" y="1666115"/>
                </a:lnTo>
                <a:lnTo>
                  <a:pt x="9318591" y="1672069"/>
                </a:lnTo>
                <a:lnTo>
                  <a:pt x="9318374" y="1672230"/>
                </a:lnTo>
                <a:lnTo>
                  <a:pt x="9333919" y="1666299"/>
                </a:lnTo>
                <a:lnTo>
                  <a:pt x="9342629" y="1667662"/>
                </a:lnTo>
                <a:lnTo>
                  <a:pt x="9407711" y="1685077"/>
                </a:lnTo>
                <a:lnTo>
                  <a:pt x="9414127" y="1688744"/>
                </a:lnTo>
                <a:lnTo>
                  <a:pt x="9415965" y="1693797"/>
                </a:lnTo>
                <a:lnTo>
                  <a:pt x="9414127" y="1699743"/>
                </a:lnTo>
                <a:lnTo>
                  <a:pt x="9410463" y="1707075"/>
                </a:lnTo>
                <a:lnTo>
                  <a:pt x="9410463" y="1713961"/>
                </a:lnTo>
                <a:lnTo>
                  <a:pt x="9412291" y="1719461"/>
                </a:lnTo>
                <a:lnTo>
                  <a:pt x="9429711" y="1727240"/>
                </a:lnTo>
                <a:lnTo>
                  <a:pt x="9486549" y="1717157"/>
                </a:lnTo>
                <a:lnTo>
                  <a:pt x="9490671" y="1753821"/>
                </a:lnTo>
                <a:lnTo>
                  <a:pt x="9497553" y="1776289"/>
                </a:lnTo>
                <a:lnTo>
                  <a:pt x="9509461" y="1794620"/>
                </a:lnTo>
                <a:lnTo>
                  <a:pt x="9489299" y="1818452"/>
                </a:lnTo>
                <a:lnTo>
                  <a:pt x="9435669" y="1845479"/>
                </a:lnTo>
                <a:lnTo>
                  <a:pt x="9430625" y="1900921"/>
                </a:lnTo>
                <a:lnTo>
                  <a:pt x="9431997" y="1910035"/>
                </a:lnTo>
                <a:lnTo>
                  <a:pt x="9432201" y="1909958"/>
                </a:lnTo>
                <a:lnTo>
                  <a:pt x="9434035" y="1922792"/>
                </a:lnTo>
                <a:lnTo>
                  <a:pt x="9459231" y="1935626"/>
                </a:lnTo>
                <a:lnTo>
                  <a:pt x="9491295" y="1944786"/>
                </a:lnTo>
                <a:lnTo>
                  <a:pt x="9524735" y="1930114"/>
                </a:lnTo>
                <a:lnTo>
                  <a:pt x="9584291" y="1886582"/>
                </a:lnTo>
                <a:lnTo>
                  <a:pt x="9607653" y="1866411"/>
                </a:lnTo>
                <a:lnTo>
                  <a:pt x="9655297" y="1849916"/>
                </a:lnTo>
                <a:lnTo>
                  <a:pt x="9712099" y="1820115"/>
                </a:lnTo>
                <a:lnTo>
                  <a:pt x="9721207" y="1758612"/>
                </a:lnTo>
                <a:lnTo>
                  <a:pt x="9640945" y="1743109"/>
                </a:lnTo>
                <a:lnTo>
                  <a:pt x="9602909" y="1683523"/>
                </a:lnTo>
                <a:lnTo>
                  <a:pt x="9541923" y="1675740"/>
                </a:lnTo>
                <a:lnTo>
                  <a:pt x="9548807" y="1659680"/>
                </a:lnTo>
                <a:lnTo>
                  <a:pt x="9554759" y="1637231"/>
                </a:lnTo>
                <a:lnTo>
                  <a:pt x="9566221" y="1612938"/>
                </a:lnTo>
                <a:lnTo>
                  <a:pt x="9587307" y="1594605"/>
                </a:lnTo>
                <a:lnTo>
                  <a:pt x="9662499" y="1548763"/>
                </a:lnTo>
                <a:lnTo>
                  <a:pt x="9744571" y="1473589"/>
                </a:lnTo>
                <a:lnTo>
                  <a:pt x="9754197" y="1468550"/>
                </a:lnTo>
                <a:lnTo>
                  <a:pt x="9761079" y="1529058"/>
                </a:lnTo>
                <a:lnTo>
                  <a:pt x="9758799" y="1546469"/>
                </a:lnTo>
                <a:lnTo>
                  <a:pt x="9742735" y="1573978"/>
                </a:lnTo>
                <a:lnTo>
                  <a:pt x="9744571" y="1594605"/>
                </a:lnTo>
                <a:lnTo>
                  <a:pt x="9764751" y="1630348"/>
                </a:lnTo>
                <a:lnTo>
                  <a:pt x="9773913" y="1653269"/>
                </a:lnTo>
                <a:lnTo>
                  <a:pt x="9783097" y="1667935"/>
                </a:lnTo>
                <a:lnTo>
                  <a:pt x="9789979" y="1685345"/>
                </a:lnTo>
                <a:lnTo>
                  <a:pt x="9790885" y="1697739"/>
                </a:lnTo>
                <a:lnTo>
                  <a:pt x="9790489" y="1697975"/>
                </a:lnTo>
                <a:lnTo>
                  <a:pt x="9791815" y="1715160"/>
                </a:lnTo>
                <a:lnTo>
                  <a:pt x="9789981" y="1739903"/>
                </a:lnTo>
                <a:lnTo>
                  <a:pt x="9781279" y="1783905"/>
                </a:lnTo>
                <a:lnTo>
                  <a:pt x="9774863" y="1851283"/>
                </a:lnTo>
                <a:lnTo>
                  <a:pt x="9755623" y="1948917"/>
                </a:lnTo>
                <a:lnTo>
                  <a:pt x="9748293" y="2264724"/>
                </a:lnTo>
                <a:lnTo>
                  <a:pt x="9737295" y="2262886"/>
                </a:lnTo>
                <a:lnTo>
                  <a:pt x="9629187" y="2238599"/>
                </a:lnTo>
                <a:lnTo>
                  <a:pt x="9611321" y="2238129"/>
                </a:lnTo>
                <a:lnTo>
                  <a:pt x="9592533" y="2242260"/>
                </a:lnTo>
                <a:lnTo>
                  <a:pt x="9591161" y="2251889"/>
                </a:lnTo>
                <a:lnTo>
                  <a:pt x="9594829" y="2260593"/>
                </a:lnTo>
                <a:lnTo>
                  <a:pt x="9601697" y="2272972"/>
                </a:lnTo>
                <a:lnTo>
                  <a:pt x="9608113" y="2288100"/>
                </a:lnTo>
                <a:lnTo>
                  <a:pt x="9613609" y="2305977"/>
                </a:lnTo>
                <a:lnTo>
                  <a:pt x="9616817" y="2338056"/>
                </a:lnTo>
                <a:lnTo>
                  <a:pt x="9620477" y="2351802"/>
                </a:lnTo>
                <a:lnTo>
                  <a:pt x="9627353" y="2363269"/>
                </a:lnTo>
                <a:lnTo>
                  <a:pt x="9633309" y="2372429"/>
                </a:lnTo>
                <a:lnTo>
                  <a:pt x="9636057" y="2387101"/>
                </a:lnTo>
                <a:lnTo>
                  <a:pt x="9633309" y="2407272"/>
                </a:lnTo>
                <a:lnTo>
                  <a:pt x="9625519" y="2437057"/>
                </a:lnTo>
                <a:lnTo>
                  <a:pt x="9614523" y="2454479"/>
                </a:lnTo>
                <a:lnTo>
                  <a:pt x="9602157" y="2464564"/>
                </a:lnTo>
                <a:lnTo>
                  <a:pt x="9585665" y="2526900"/>
                </a:lnTo>
                <a:lnTo>
                  <a:pt x="9561875" y="2554355"/>
                </a:lnTo>
                <a:lnTo>
                  <a:pt x="9562081" y="2554863"/>
                </a:lnTo>
                <a:lnTo>
                  <a:pt x="9564383" y="2575489"/>
                </a:lnTo>
                <a:lnTo>
                  <a:pt x="9566807" y="2585987"/>
                </a:lnTo>
                <a:lnTo>
                  <a:pt x="9564461" y="2575721"/>
                </a:lnTo>
                <a:lnTo>
                  <a:pt x="9562181" y="2554996"/>
                </a:lnTo>
                <a:lnTo>
                  <a:pt x="9585897" y="2527364"/>
                </a:lnTo>
                <a:lnTo>
                  <a:pt x="9615543" y="2564208"/>
                </a:lnTo>
                <a:lnTo>
                  <a:pt x="9642451" y="2574800"/>
                </a:lnTo>
                <a:lnTo>
                  <a:pt x="9654311" y="2575721"/>
                </a:lnTo>
                <a:lnTo>
                  <a:pt x="9651117" y="2616249"/>
                </a:lnTo>
                <a:lnTo>
                  <a:pt x="9651073" y="2616249"/>
                </a:lnTo>
                <a:lnTo>
                  <a:pt x="9649343" y="2630944"/>
                </a:lnTo>
                <a:lnTo>
                  <a:pt x="9638805" y="2652952"/>
                </a:lnTo>
                <a:lnTo>
                  <a:pt x="9581997" y="2693735"/>
                </a:lnTo>
                <a:lnTo>
                  <a:pt x="9570545" y="2704746"/>
                </a:lnTo>
                <a:lnTo>
                  <a:pt x="9569633" y="2704276"/>
                </a:lnTo>
                <a:lnTo>
                  <a:pt x="9561383" y="2679533"/>
                </a:lnTo>
                <a:lnTo>
                  <a:pt x="9526857" y="2653623"/>
                </a:lnTo>
                <a:lnTo>
                  <a:pt x="9526825" y="2653733"/>
                </a:lnTo>
                <a:lnTo>
                  <a:pt x="9561255" y="2679545"/>
                </a:lnTo>
                <a:lnTo>
                  <a:pt x="9569507" y="2704293"/>
                </a:lnTo>
                <a:lnTo>
                  <a:pt x="9570431" y="2704763"/>
                </a:lnTo>
                <a:lnTo>
                  <a:pt x="9503045" y="2770757"/>
                </a:lnTo>
                <a:lnTo>
                  <a:pt x="9466379" y="2788618"/>
                </a:lnTo>
                <a:lnTo>
                  <a:pt x="9390291" y="2798254"/>
                </a:lnTo>
                <a:lnTo>
                  <a:pt x="9360497" y="2812449"/>
                </a:lnTo>
                <a:lnTo>
                  <a:pt x="9359126" y="2812449"/>
                </a:lnTo>
                <a:lnTo>
                  <a:pt x="9226638" y="2820227"/>
                </a:lnTo>
                <a:lnTo>
                  <a:pt x="9226666" y="2820252"/>
                </a:lnTo>
                <a:lnTo>
                  <a:pt x="9226563" y="2820492"/>
                </a:lnTo>
                <a:lnTo>
                  <a:pt x="9358667" y="2812745"/>
                </a:lnTo>
                <a:lnTo>
                  <a:pt x="9359120" y="2812745"/>
                </a:lnTo>
                <a:lnTo>
                  <a:pt x="9326109" y="2895657"/>
                </a:lnTo>
                <a:lnTo>
                  <a:pt x="9282109" y="2949258"/>
                </a:lnTo>
                <a:lnTo>
                  <a:pt x="9269741" y="2987281"/>
                </a:lnTo>
                <a:lnTo>
                  <a:pt x="9251404" y="3010190"/>
                </a:lnTo>
                <a:lnTo>
                  <a:pt x="9212899" y="3021173"/>
                </a:lnTo>
                <a:lnTo>
                  <a:pt x="9169351" y="3023006"/>
                </a:lnTo>
                <a:lnTo>
                  <a:pt x="9165688" y="3022555"/>
                </a:lnTo>
                <a:lnTo>
                  <a:pt x="9166158" y="3022319"/>
                </a:lnTo>
                <a:lnTo>
                  <a:pt x="9138661" y="3018260"/>
                </a:lnTo>
                <a:lnTo>
                  <a:pt x="9076325" y="2967841"/>
                </a:lnTo>
                <a:lnTo>
                  <a:pt x="9016281" y="2814292"/>
                </a:lnTo>
                <a:lnTo>
                  <a:pt x="8940193" y="2745082"/>
                </a:lnTo>
                <a:lnTo>
                  <a:pt x="8925528" y="2712079"/>
                </a:lnTo>
                <a:lnTo>
                  <a:pt x="8932401" y="2684120"/>
                </a:lnTo>
                <a:lnTo>
                  <a:pt x="8968154" y="2673121"/>
                </a:lnTo>
                <a:lnTo>
                  <a:pt x="8996571" y="2680453"/>
                </a:lnTo>
                <a:lnTo>
                  <a:pt x="9023157" y="2693745"/>
                </a:lnTo>
                <a:lnTo>
                  <a:pt x="9071284" y="2729039"/>
                </a:lnTo>
                <a:lnTo>
                  <a:pt x="9063556" y="2681308"/>
                </a:lnTo>
                <a:lnTo>
                  <a:pt x="9063025" y="2680932"/>
                </a:lnTo>
                <a:lnTo>
                  <a:pt x="9045614" y="2582387"/>
                </a:lnTo>
                <a:lnTo>
                  <a:pt x="9023149" y="2516393"/>
                </a:lnTo>
                <a:lnTo>
                  <a:pt x="8967691" y="2481117"/>
                </a:lnTo>
                <a:lnTo>
                  <a:pt x="8962837" y="2480665"/>
                </a:lnTo>
                <a:lnTo>
                  <a:pt x="8962837" y="2481061"/>
                </a:lnTo>
                <a:lnTo>
                  <a:pt x="8880299" y="2468689"/>
                </a:lnTo>
                <a:lnTo>
                  <a:pt x="8802342" y="2488844"/>
                </a:lnTo>
                <a:lnTo>
                  <a:pt x="8731290" y="2534236"/>
                </a:lnTo>
                <a:lnTo>
                  <a:pt x="8722571" y="2542019"/>
                </a:lnTo>
                <a:lnTo>
                  <a:pt x="8664795" y="2595194"/>
                </a:lnTo>
                <a:lnTo>
                  <a:pt x="8602903" y="2673562"/>
                </a:lnTo>
                <a:lnTo>
                  <a:pt x="8581816" y="2743248"/>
                </a:lnTo>
                <a:lnTo>
                  <a:pt x="8598323" y="2914672"/>
                </a:lnTo>
                <a:lnTo>
                  <a:pt x="8598323" y="2956825"/>
                </a:lnTo>
                <a:lnTo>
                  <a:pt x="8590069" y="3039782"/>
                </a:lnTo>
                <a:lnTo>
                  <a:pt x="8594185" y="3081036"/>
                </a:lnTo>
                <a:lnTo>
                  <a:pt x="8604740" y="3104879"/>
                </a:lnTo>
                <a:lnTo>
                  <a:pt x="8604264" y="3105004"/>
                </a:lnTo>
                <a:lnTo>
                  <a:pt x="8634455" y="3173156"/>
                </a:lnTo>
                <a:lnTo>
                  <a:pt x="8641360" y="3216712"/>
                </a:lnTo>
                <a:lnTo>
                  <a:pt x="8584468" y="3268979"/>
                </a:lnTo>
                <a:lnTo>
                  <a:pt x="8571634" y="3343681"/>
                </a:lnTo>
                <a:lnTo>
                  <a:pt x="8542812" y="3374827"/>
                </a:lnTo>
                <a:lnTo>
                  <a:pt x="8522622" y="3406022"/>
                </a:lnTo>
                <a:lnTo>
                  <a:pt x="8524949" y="3452741"/>
                </a:lnTo>
                <a:lnTo>
                  <a:pt x="8551068" y="3547201"/>
                </a:lnTo>
                <a:lnTo>
                  <a:pt x="8545965" y="3668184"/>
                </a:lnTo>
                <a:lnTo>
                  <a:pt x="8552870" y="3701666"/>
                </a:lnTo>
                <a:lnTo>
                  <a:pt x="8565704" y="3717677"/>
                </a:lnTo>
                <a:lnTo>
                  <a:pt x="8606459" y="3745173"/>
                </a:lnTo>
                <a:lnTo>
                  <a:pt x="8621620" y="3764445"/>
                </a:lnTo>
                <a:lnTo>
                  <a:pt x="8626649" y="3783668"/>
                </a:lnTo>
                <a:lnTo>
                  <a:pt x="8619294" y="3891414"/>
                </a:lnTo>
                <a:lnTo>
                  <a:pt x="8606459" y="3923923"/>
                </a:lnTo>
                <a:lnTo>
                  <a:pt x="8527201" y="4065102"/>
                </a:lnTo>
                <a:lnTo>
                  <a:pt x="8511139" y="4103596"/>
                </a:lnTo>
                <a:lnTo>
                  <a:pt x="8513916" y="4138003"/>
                </a:lnTo>
                <a:lnTo>
                  <a:pt x="8538684" y="4149440"/>
                </a:lnTo>
                <a:lnTo>
                  <a:pt x="8666053" y="4177422"/>
                </a:lnTo>
                <a:lnTo>
                  <a:pt x="8699978" y="4179272"/>
                </a:lnTo>
                <a:lnTo>
                  <a:pt x="8814138" y="4133429"/>
                </a:lnTo>
                <a:lnTo>
                  <a:pt x="8875083" y="4159075"/>
                </a:lnTo>
                <a:lnTo>
                  <a:pt x="8907131" y="4238838"/>
                </a:lnTo>
                <a:lnTo>
                  <a:pt x="8931449" y="4333250"/>
                </a:lnTo>
                <a:lnTo>
                  <a:pt x="9006655" y="4468930"/>
                </a:lnTo>
                <a:lnTo>
                  <a:pt x="8984138" y="4504213"/>
                </a:lnTo>
                <a:lnTo>
                  <a:pt x="8855343" y="4536283"/>
                </a:lnTo>
                <a:lnTo>
                  <a:pt x="8618843" y="4633469"/>
                </a:lnTo>
                <a:lnTo>
                  <a:pt x="8580865" y="4628456"/>
                </a:lnTo>
                <a:lnTo>
                  <a:pt x="8527651" y="4587626"/>
                </a:lnTo>
                <a:lnTo>
                  <a:pt x="8491474" y="4593612"/>
                </a:lnTo>
                <a:lnTo>
                  <a:pt x="8458000" y="4606411"/>
                </a:lnTo>
                <a:lnTo>
                  <a:pt x="8426852" y="4606897"/>
                </a:lnTo>
                <a:lnTo>
                  <a:pt x="8360353" y="4595899"/>
                </a:lnTo>
                <a:lnTo>
                  <a:pt x="8292503" y="4594050"/>
                </a:lnTo>
                <a:lnTo>
                  <a:pt x="8235235" y="4605048"/>
                </a:lnTo>
                <a:lnTo>
                  <a:pt x="8179319" y="4627970"/>
                </a:lnTo>
                <a:lnTo>
                  <a:pt x="8119275" y="4660965"/>
                </a:lnTo>
                <a:lnTo>
                  <a:pt x="8080321" y="4682086"/>
                </a:lnTo>
                <a:lnTo>
                  <a:pt x="7994157" y="4715081"/>
                </a:lnTo>
                <a:lnTo>
                  <a:pt x="7906642" y="4731579"/>
                </a:lnTo>
                <a:lnTo>
                  <a:pt x="7897936" y="4764088"/>
                </a:lnTo>
                <a:lnTo>
                  <a:pt x="7916249" y="4804432"/>
                </a:lnTo>
                <a:lnTo>
                  <a:pt x="7949724" y="4835626"/>
                </a:lnTo>
                <a:lnTo>
                  <a:pt x="8023954" y="4879620"/>
                </a:lnTo>
                <a:lnTo>
                  <a:pt x="8056528" y="4928189"/>
                </a:lnTo>
                <a:lnTo>
                  <a:pt x="8065685" y="4992379"/>
                </a:lnTo>
                <a:lnTo>
                  <a:pt x="8072065" y="5160567"/>
                </a:lnTo>
                <a:lnTo>
                  <a:pt x="8063809" y="5189913"/>
                </a:lnTo>
                <a:lnTo>
                  <a:pt x="7968037" y="5331092"/>
                </a:lnTo>
                <a:lnTo>
                  <a:pt x="7949724" y="5368224"/>
                </a:lnTo>
                <a:lnTo>
                  <a:pt x="7883225" y="5643234"/>
                </a:lnTo>
                <a:lnTo>
                  <a:pt x="7854854" y="5685865"/>
                </a:lnTo>
                <a:lnTo>
                  <a:pt x="7779198" y="5769716"/>
                </a:lnTo>
                <a:lnTo>
                  <a:pt x="7778747" y="5769716"/>
                </a:lnTo>
                <a:lnTo>
                  <a:pt x="7740695" y="5827045"/>
                </a:lnTo>
                <a:lnTo>
                  <a:pt x="7717803" y="5900822"/>
                </a:lnTo>
                <a:lnTo>
                  <a:pt x="7675171" y="6121278"/>
                </a:lnTo>
                <a:lnTo>
                  <a:pt x="7630288" y="6256520"/>
                </a:lnTo>
                <a:lnTo>
                  <a:pt x="7436345" y="6596158"/>
                </a:lnTo>
                <a:lnTo>
                  <a:pt x="7373599" y="6808827"/>
                </a:lnTo>
                <a:lnTo>
                  <a:pt x="7366243" y="6874380"/>
                </a:lnTo>
                <a:lnTo>
                  <a:pt x="7379077" y="7196158"/>
                </a:lnTo>
                <a:lnTo>
                  <a:pt x="7357537" y="7516962"/>
                </a:lnTo>
                <a:lnTo>
                  <a:pt x="7222361" y="7693424"/>
                </a:lnTo>
                <a:lnTo>
                  <a:pt x="7191664" y="7698972"/>
                </a:lnTo>
                <a:lnTo>
                  <a:pt x="6913433" y="7662278"/>
                </a:lnTo>
                <a:lnTo>
                  <a:pt x="6630625" y="7624222"/>
                </a:lnTo>
                <a:lnTo>
                  <a:pt x="6347365" y="7586652"/>
                </a:lnTo>
                <a:lnTo>
                  <a:pt x="6064556" y="7549082"/>
                </a:lnTo>
                <a:lnTo>
                  <a:pt x="5782273" y="7511463"/>
                </a:lnTo>
                <a:lnTo>
                  <a:pt x="5499013" y="7473455"/>
                </a:lnTo>
                <a:lnTo>
                  <a:pt x="5216204" y="7436323"/>
                </a:lnTo>
                <a:lnTo>
                  <a:pt x="4933471" y="7398266"/>
                </a:lnTo>
                <a:lnTo>
                  <a:pt x="4650661" y="7361134"/>
                </a:lnTo>
                <a:lnTo>
                  <a:pt x="4368303" y="7323078"/>
                </a:lnTo>
                <a:lnTo>
                  <a:pt x="4085494" y="7285508"/>
                </a:lnTo>
                <a:lnTo>
                  <a:pt x="3802309" y="7247938"/>
                </a:lnTo>
                <a:lnTo>
                  <a:pt x="3519951" y="7210320"/>
                </a:lnTo>
                <a:lnTo>
                  <a:pt x="3236691" y="7172312"/>
                </a:lnTo>
                <a:lnTo>
                  <a:pt x="2953883" y="7135180"/>
                </a:lnTo>
                <a:lnTo>
                  <a:pt x="2671149" y="7097123"/>
                </a:lnTo>
                <a:lnTo>
                  <a:pt x="2388340" y="7059066"/>
                </a:lnTo>
                <a:lnTo>
                  <a:pt x="2061548" y="7015997"/>
                </a:lnTo>
                <a:lnTo>
                  <a:pt x="2011561" y="6999500"/>
                </a:lnTo>
                <a:lnTo>
                  <a:pt x="1971257" y="6964217"/>
                </a:lnTo>
                <a:lnTo>
                  <a:pt x="1862126" y="6823476"/>
                </a:lnTo>
                <a:lnTo>
                  <a:pt x="1755847" y="6686433"/>
                </a:lnTo>
                <a:lnTo>
                  <a:pt x="1649944" y="6549877"/>
                </a:lnTo>
                <a:lnTo>
                  <a:pt x="1543140" y="6412786"/>
                </a:lnTo>
                <a:lnTo>
                  <a:pt x="1437312" y="6276230"/>
                </a:lnTo>
                <a:lnTo>
                  <a:pt x="1331409" y="6138700"/>
                </a:lnTo>
                <a:lnTo>
                  <a:pt x="1225505" y="6001219"/>
                </a:lnTo>
                <a:lnTo>
                  <a:pt x="1119227" y="5864177"/>
                </a:lnTo>
                <a:lnTo>
                  <a:pt x="1013324" y="5726647"/>
                </a:lnTo>
                <a:lnTo>
                  <a:pt x="907420" y="5589605"/>
                </a:lnTo>
                <a:lnTo>
                  <a:pt x="801592" y="5452075"/>
                </a:lnTo>
                <a:lnTo>
                  <a:pt x="695238" y="5315033"/>
                </a:lnTo>
                <a:lnTo>
                  <a:pt x="589410" y="5177065"/>
                </a:lnTo>
                <a:lnTo>
                  <a:pt x="482606" y="5039584"/>
                </a:lnTo>
                <a:lnTo>
                  <a:pt x="376703" y="4902055"/>
                </a:lnTo>
                <a:lnTo>
                  <a:pt x="270800" y="4764088"/>
                </a:lnTo>
                <a:lnTo>
                  <a:pt x="165422" y="4626607"/>
                </a:lnTo>
                <a:lnTo>
                  <a:pt x="49011" y="4475792"/>
                </a:lnTo>
                <a:lnTo>
                  <a:pt x="18764" y="4423574"/>
                </a:lnTo>
                <a:lnTo>
                  <a:pt x="7730" y="4365807"/>
                </a:lnTo>
                <a:lnTo>
                  <a:pt x="12309" y="4222779"/>
                </a:lnTo>
                <a:lnTo>
                  <a:pt x="12759" y="4165499"/>
                </a:lnTo>
                <a:lnTo>
                  <a:pt x="0" y="4079799"/>
                </a:lnTo>
                <a:lnTo>
                  <a:pt x="43532" y="4016971"/>
                </a:lnTo>
                <a:lnTo>
                  <a:pt x="45333" y="3918423"/>
                </a:lnTo>
                <a:lnTo>
                  <a:pt x="9157" y="3838709"/>
                </a:lnTo>
                <a:lnTo>
                  <a:pt x="49461" y="3793304"/>
                </a:lnTo>
                <a:lnTo>
                  <a:pt x="67325" y="3831360"/>
                </a:lnTo>
                <a:lnTo>
                  <a:pt x="110857" y="3894626"/>
                </a:lnTo>
                <a:lnTo>
                  <a:pt x="119113" y="3938620"/>
                </a:lnTo>
                <a:lnTo>
                  <a:pt x="119113" y="4066951"/>
                </a:lnTo>
                <a:lnTo>
                  <a:pt x="131947" y="4145352"/>
                </a:lnTo>
                <a:lnTo>
                  <a:pt x="161294" y="4163650"/>
                </a:lnTo>
                <a:lnTo>
                  <a:pt x="190190" y="4132504"/>
                </a:lnTo>
                <a:lnTo>
                  <a:pt x="209855" y="4031668"/>
                </a:lnTo>
                <a:lnTo>
                  <a:pt x="224115" y="4058240"/>
                </a:lnTo>
                <a:lnTo>
                  <a:pt x="244230" y="4127929"/>
                </a:lnTo>
                <a:lnTo>
                  <a:pt x="257515" y="4150851"/>
                </a:lnTo>
                <a:lnTo>
                  <a:pt x="267197" y="4156350"/>
                </a:lnTo>
                <a:lnTo>
                  <a:pt x="285961" y="4158151"/>
                </a:lnTo>
                <a:lnTo>
                  <a:pt x="302924" y="4153576"/>
                </a:lnTo>
                <a:lnTo>
                  <a:pt x="313882" y="4143502"/>
                </a:lnTo>
                <a:lnTo>
                  <a:pt x="316208" y="4132504"/>
                </a:lnTo>
                <a:lnTo>
                  <a:pt x="308403" y="4127929"/>
                </a:lnTo>
                <a:lnTo>
                  <a:pt x="346906" y="4032106"/>
                </a:lnTo>
                <a:lnTo>
                  <a:pt x="385410" y="4003248"/>
                </a:lnTo>
                <a:lnTo>
                  <a:pt x="427140" y="4066951"/>
                </a:lnTo>
                <a:lnTo>
                  <a:pt x="433070" y="4115082"/>
                </a:lnTo>
                <a:lnTo>
                  <a:pt x="411979" y="4257623"/>
                </a:lnTo>
                <a:lnTo>
                  <a:pt x="414756" y="4308966"/>
                </a:lnTo>
                <a:lnTo>
                  <a:pt x="439975" y="4419437"/>
                </a:lnTo>
                <a:lnTo>
                  <a:pt x="442227" y="4443283"/>
                </a:lnTo>
                <a:lnTo>
                  <a:pt x="439975" y="4517985"/>
                </a:lnTo>
                <a:lnTo>
                  <a:pt x="444103" y="4542269"/>
                </a:lnTo>
                <a:lnTo>
                  <a:pt x="463317" y="4587626"/>
                </a:lnTo>
                <a:lnTo>
                  <a:pt x="467445" y="4608747"/>
                </a:lnTo>
                <a:lnTo>
                  <a:pt x="488085" y="4648604"/>
                </a:lnTo>
                <a:lnTo>
                  <a:pt x="536646" y="4661452"/>
                </a:lnTo>
                <a:lnTo>
                  <a:pt x="635644" y="4663739"/>
                </a:lnTo>
                <a:lnTo>
                  <a:pt x="659062" y="4671039"/>
                </a:lnTo>
                <a:lnTo>
                  <a:pt x="677375" y="4681599"/>
                </a:lnTo>
                <a:lnTo>
                  <a:pt x="712201" y="4715957"/>
                </a:lnTo>
                <a:lnTo>
                  <a:pt x="730515" y="4727880"/>
                </a:lnTo>
                <a:lnTo>
                  <a:pt x="746576" y="4727880"/>
                </a:lnTo>
                <a:lnTo>
                  <a:pt x="752055" y="4718293"/>
                </a:lnTo>
                <a:lnTo>
                  <a:pt x="740647" y="4701309"/>
                </a:lnTo>
                <a:lnTo>
                  <a:pt x="736069" y="4676538"/>
                </a:lnTo>
                <a:lnTo>
                  <a:pt x="780051" y="4670163"/>
                </a:lnTo>
                <a:lnTo>
                  <a:pt x="896462" y="4676538"/>
                </a:lnTo>
                <a:lnTo>
                  <a:pt x="910648" y="4672888"/>
                </a:lnTo>
                <a:lnTo>
                  <a:pt x="924383" y="4676538"/>
                </a:lnTo>
                <a:lnTo>
                  <a:pt x="949601" y="4701309"/>
                </a:lnTo>
                <a:lnTo>
                  <a:pt x="1012873" y="4731092"/>
                </a:lnTo>
                <a:lnTo>
                  <a:pt x="1029836" y="4730654"/>
                </a:lnTo>
                <a:lnTo>
                  <a:pt x="1115549" y="4714595"/>
                </a:lnTo>
                <a:lnTo>
                  <a:pt x="1151726" y="4724231"/>
                </a:lnTo>
                <a:lnTo>
                  <a:pt x="1171916" y="4712307"/>
                </a:lnTo>
                <a:lnTo>
                  <a:pt x="1192106" y="4724231"/>
                </a:lnTo>
                <a:lnTo>
                  <a:pt x="1223704" y="4709095"/>
                </a:lnTo>
                <a:lnTo>
                  <a:pt x="1258530" y="4707295"/>
                </a:lnTo>
                <a:lnTo>
                  <a:pt x="1295682" y="4709582"/>
                </a:lnTo>
                <a:lnTo>
                  <a:pt x="1332309" y="4707733"/>
                </a:lnTo>
                <a:lnTo>
                  <a:pt x="1365784" y="4694885"/>
                </a:lnTo>
                <a:lnTo>
                  <a:pt x="1443692" y="4646755"/>
                </a:lnTo>
                <a:lnTo>
                  <a:pt x="1477617" y="4641742"/>
                </a:lnTo>
                <a:lnTo>
                  <a:pt x="1542690" y="4641255"/>
                </a:lnTo>
                <a:lnTo>
                  <a:pt x="1569710" y="4633469"/>
                </a:lnTo>
                <a:lnTo>
                  <a:pt x="1592677" y="4613759"/>
                </a:lnTo>
                <a:lnTo>
                  <a:pt x="1617895" y="4588112"/>
                </a:lnTo>
                <a:lnTo>
                  <a:pt x="1644915" y="4565629"/>
                </a:lnTo>
                <a:lnTo>
                  <a:pt x="1673812" y="4555555"/>
                </a:lnTo>
                <a:lnTo>
                  <a:pt x="1707211" y="4549618"/>
                </a:lnTo>
                <a:lnTo>
                  <a:pt x="1746691" y="4533120"/>
                </a:lnTo>
                <a:lnTo>
                  <a:pt x="1778739" y="4510637"/>
                </a:lnTo>
                <a:lnTo>
                  <a:pt x="1792925" y="4486790"/>
                </a:lnTo>
                <a:lnTo>
                  <a:pt x="1804408" y="4461582"/>
                </a:lnTo>
                <a:lnTo>
                  <a:pt x="1866254" y="4435448"/>
                </a:lnTo>
                <a:lnTo>
                  <a:pt x="1896501" y="4410726"/>
                </a:lnTo>
                <a:lnTo>
                  <a:pt x="1923146" y="4383230"/>
                </a:lnTo>
                <a:lnTo>
                  <a:pt x="1958872" y="4356610"/>
                </a:lnTo>
                <a:lnTo>
                  <a:pt x="1994149" y="4336462"/>
                </a:lnTo>
                <a:lnTo>
                  <a:pt x="2021694" y="4327751"/>
                </a:lnTo>
                <a:lnTo>
                  <a:pt x="2044586" y="4311691"/>
                </a:lnTo>
                <a:lnTo>
                  <a:pt x="2050515" y="4274121"/>
                </a:lnTo>
                <a:lnTo>
                  <a:pt x="2051416" y="4233339"/>
                </a:lnTo>
                <a:lnTo>
                  <a:pt x="2056970" y="4206281"/>
                </a:lnTo>
                <a:lnTo>
                  <a:pt x="2096374" y="4183846"/>
                </a:lnTo>
                <a:lnTo>
                  <a:pt x="2133977" y="4197132"/>
                </a:lnTo>
                <a:lnTo>
                  <a:pt x="2165575" y="4227840"/>
                </a:lnTo>
                <a:lnTo>
                  <a:pt x="2238454" y="4327751"/>
                </a:lnTo>
                <a:lnTo>
                  <a:pt x="2261796" y="4336900"/>
                </a:lnTo>
                <a:lnTo>
                  <a:pt x="2269602" y="4330963"/>
                </a:lnTo>
                <a:lnTo>
                  <a:pt x="2276507" y="4319040"/>
                </a:lnTo>
                <a:lnTo>
                  <a:pt x="2294370" y="4311253"/>
                </a:lnTo>
                <a:lnTo>
                  <a:pt x="2340229" y="4313102"/>
                </a:lnTo>
                <a:lnTo>
                  <a:pt x="2423165" y="4336900"/>
                </a:lnTo>
                <a:lnTo>
                  <a:pt x="2468049" y="4342886"/>
                </a:lnTo>
                <a:lnTo>
                  <a:pt x="2493717" y="4338749"/>
                </a:lnTo>
                <a:lnTo>
                  <a:pt x="2537250" y="4318115"/>
                </a:lnTo>
                <a:lnTo>
                  <a:pt x="2559316" y="4311253"/>
                </a:lnTo>
                <a:lnTo>
                  <a:pt x="2582208" y="4311691"/>
                </a:lnTo>
                <a:lnTo>
                  <a:pt x="2600071" y="4317190"/>
                </a:lnTo>
                <a:lnTo>
                  <a:pt x="2614257" y="4323614"/>
                </a:lnTo>
                <a:lnTo>
                  <a:pt x="2628967" y="4327751"/>
                </a:lnTo>
                <a:lnTo>
                  <a:pt x="2802195" y="4342886"/>
                </a:lnTo>
                <a:lnTo>
                  <a:pt x="2821935" y="4339236"/>
                </a:lnTo>
                <a:lnTo>
                  <a:pt x="2893838" y="4311253"/>
                </a:lnTo>
                <a:lnTo>
                  <a:pt x="2902995" y="4303467"/>
                </a:lnTo>
                <a:lnTo>
                  <a:pt x="2906223" y="4291105"/>
                </a:lnTo>
                <a:lnTo>
                  <a:pt x="2908999" y="4281470"/>
                </a:lnTo>
                <a:lnTo>
                  <a:pt x="2921383" y="4281470"/>
                </a:lnTo>
                <a:lnTo>
                  <a:pt x="2931891" y="4288332"/>
                </a:lnTo>
                <a:lnTo>
                  <a:pt x="2939697" y="4297967"/>
                </a:lnTo>
                <a:lnTo>
                  <a:pt x="2945176" y="4306192"/>
                </a:lnTo>
                <a:lnTo>
                  <a:pt x="2949755" y="4311253"/>
                </a:lnTo>
                <a:lnTo>
                  <a:pt x="3008898" y="4360746"/>
                </a:lnTo>
                <a:lnTo>
                  <a:pt x="3046501" y="4379093"/>
                </a:lnTo>
                <a:lnTo>
                  <a:pt x="3127636" y="4342886"/>
                </a:lnTo>
                <a:lnTo>
                  <a:pt x="3169292" y="4359384"/>
                </a:lnTo>
                <a:lnTo>
                  <a:pt x="3207795" y="4380456"/>
                </a:lnTo>
                <a:lnTo>
                  <a:pt x="3242171" y="4372231"/>
                </a:lnTo>
                <a:lnTo>
                  <a:pt x="3213800" y="4355734"/>
                </a:lnTo>
                <a:lnTo>
                  <a:pt x="3205994" y="4334613"/>
                </a:lnTo>
                <a:lnTo>
                  <a:pt x="3205543" y="4309404"/>
                </a:lnTo>
                <a:lnTo>
                  <a:pt x="3199089" y="4281470"/>
                </a:lnTo>
                <a:lnTo>
                  <a:pt x="3245848" y="4270909"/>
                </a:lnTo>
                <a:lnTo>
                  <a:pt x="3299063" y="4295680"/>
                </a:lnTo>
                <a:lnTo>
                  <a:pt x="3348074" y="4335099"/>
                </a:lnTo>
                <a:lnTo>
                  <a:pt x="3381098" y="4372231"/>
                </a:lnTo>
                <a:lnTo>
                  <a:pt x="3409019" y="4418026"/>
                </a:lnTo>
                <a:lnTo>
                  <a:pt x="3425531" y="4430435"/>
                </a:lnTo>
                <a:lnTo>
                  <a:pt x="3538265" y="4437297"/>
                </a:lnTo>
                <a:lnTo>
                  <a:pt x="3798632" y="4383230"/>
                </a:lnTo>
                <a:lnTo>
                  <a:pt x="3816045" y="4383230"/>
                </a:lnTo>
                <a:lnTo>
                  <a:pt x="3834358" y="4395591"/>
                </a:lnTo>
                <a:lnTo>
                  <a:pt x="3861829" y="4426737"/>
                </a:lnTo>
                <a:lnTo>
                  <a:pt x="3883369" y="4441434"/>
                </a:lnTo>
                <a:lnTo>
                  <a:pt x="3912266" y="4448296"/>
                </a:lnTo>
                <a:lnTo>
                  <a:pt x="3942063" y="4446447"/>
                </a:lnTo>
                <a:lnTo>
                  <a:pt x="3965931" y="4434572"/>
                </a:lnTo>
                <a:lnTo>
                  <a:pt x="4002557" y="4462068"/>
                </a:lnTo>
                <a:lnTo>
                  <a:pt x="4024999" y="4474867"/>
                </a:lnTo>
                <a:lnTo>
                  <a:pt x="4043388" y="4479929"/>
                </a:lnTo>
                <a:lnTo>
                  <a:pt x="4051569" y="4488640"/>
                </a:lnTo>
                <a:lnTo>
                  <a:pt x="4078213" y="4528984"/>
                </a:lnTo>
                <a:lnTo>
                  <a:pt x="4091949" y="4542269"/>
                </a:lnTo>
                <a:lnTo>
                  <a:pt x="4108461" y="4545481"/>
                </a:lnTo>
                <a:lnTo>
                  <a:pt x="4131803" y="4545481"/>
                </a:lnTo>
                <a:lnTo>
                  <a:pt x="4154695" y="4540907"/>
                </a:lnTo>
                <a:lnTo>
                  <a:pt x="4189596" y="4523484"/>
                </a:lnTo>
                <a:lnTo>
                  <a:pt x="4210161" y="4528059"/>
                </a:lnTo>
                <a:lnTo>
                  <a:pt x="4229000" y="4538133"/>
                </a:lnTo>
                <a:lnTo>
                  <a:pt x="4245963" y="4542269"/>
                </a:lnTo>
                <a:lnTo>
                  <a:pt x="4308709" y="4511561"/>
                </a:lnTo>
                <a:lnTo>
                  <a:pt x="4321993" y="4501925"/>
                </a:lnTo>
                <a:lnTo>
                  <a:pt x="4338505" y="4493214"/>
                </a:lnTo>
                <a:lnTo>
                  <a:pt x="4358245" y="4496864"/>
                </a:lnTo>
                <a:lnTo>
                  <a:pt x="4379336" y="4505137"/>
                </a:lnTo>
                <a:lnTo>
                  <a:pt x="4398550" y="4510637"/>
                </a:lnTo>
                <a:lnTo>
                  <a:pt x="4646083" y="4512486"/>
                </a:lnTo>
                <a:lnTo>
                  <a:pt x="4697421" y="4505575"/>
                </a:lnTo>
                <a:lnTo>
                  <a:pt x="4719412" y="4486790"/>
                </a:lnTo>
                <a:lnTo>
                  <a:pt x="4844079" y="4419437"/>
                </a:lnTo>
                <a:lnTo>
                  <a:pt x="4972875" y="4397878"/>
                </a:lnTo>
                <a:lnTo>
                  <a:pt x="5013179" y="4376806"/>
                </a:lnTo>
                <a:lnTo>
                  <a:pt x="5055811" y="4368533"/>
                </a:lnTo>
                <a:lnTo>
                  <a:pt x="5108950" y="4342886"/>
                </a:lnTo>
                <a:lnTo>
                  <a:pt x="5171771" y="4334613"/>
                </a:lnTo>
                <a:lnTo>
                  <a:pt x="5192862" y="4327751"/>
                </a:lnTo>
                <a:lnTo>
                  <a:pt x="5218531" y="4311691"/>
                </a:lnTo>
                <a:lnTo>
                  <a:pt x="5256133" y="4282832"/>
                </a:lnTo>
                <a:lnTo>
                  <a:pt x="5289083" y="4247063"/>
                </a:lnTo>
                <a:lnTo>
                  <a:pt x="5303794" y="4213630"/>
                </a:lnTo>
                <a:lnTo>
                  <a:pt x="5323909" y="4197132"/>
                </a:lnTo>
                <a:lnTo>
                  <a:pt x="5457283" y="4158151"/>
                </a:lnTo>
                <a:lnTo>
                  <a:pt x="5565963" y="4078388"/>
                </a:lnTo>
                <a:lnTo>
                  <a:pt x="5584276" y="4075662"/>
                </a:lnTo>
                <a:lnTo>
                  <a:pt x="5600789" y="4048166"/>
                </a:lnTo>
                <a:lnTo>
                  <a:pt x="5639292" y="4050015"/>
                </a:lnTo>
                <a:lnTo>
                  <a:pt x="5721778" y="4083449"/>
                </a:lnTo>
                <a:lnTo>
                  <a:pt x="5736864" y="4058240"/>
                </a:lnTo>
                <a:lnTo>
                  <a:pt x="5812520" y="3999549"/>
                </a:lnTo>
                <a:lnTo>
                  <a:pt x="5850123" y="3946406"/>
                </a:lnTo>
                <a:lnTo>
                  <a:pt x="5931183" y="3785517"/>
                </a:lnTo>
                <a:lnTo>
                  <a:pt x="5919324" y="3729600"/>
                </a:lnTo>
                <a:lnTo>
                  <a:pt x="5926154" y="3703467"/>
                </a:lnTo>
                <a:lnTo>
                  <a:pt x="5958728" y="3686531"/>
                </a:lnTo>
                <a:lnTo>
                  <a:pt x="5940415" y="3674121"/>
                </a:lnTo>
                <a:lnTo>
                  <a:pt x="5931183" y="3671834"/>
                </a:lnTo>
                <a:lnTo>
                  <a:pt x="5931183" y="3654412"/>
                </a:lnTo>
                <a:lnTo>
                  <a:pt x="5962856" y="3657624"/>
                </a:lnTo>
                <a:lnTo>
                  <a:pt x="6012317" y="3681032"/>
                </a:lnTo>
                <a:lnTo>
                  <a:pt x="6042565" y="3686531"/>
                </a:lnTo>
                <a:lnTo>
                  <a:pt x="6029731" y="3659035"/>
                </a:lnTo>
                <a:lnTo>
                  <a:pt x="5994455" y="3620492"/>
                </a:lnTo>
                <a:lnTo>
                  <a:pt x="5988075" y="3593920"/>
                </a:lnTo>
                <a:lnTo>
                  <a:pt x="6017871" y="3608131"/>
                </a:lnTo>
                <a:lnTo>
                  <a:pt x="6050371" y="3617766"/>
                </a:lnTo>
                <a:lnTo>
                  <a:pt x="6079717" y="3630614"/>
                </a:lnTo>
                <a:lnTo>
                  <a:pt x="6098481" y="3654412"/>
                </a:lnTo>
                <a:lnTo>
                  <a:pt x="6111766" y="3654412"/>
                </a:lnTo>
                <a:lnTo>
                  <a:pt x="6105387" y="3595770"/>
                </a:lnTo>
                <a:lnTo>
                  <a:pt x="6066883" y="3577423"/>
                </a:lnTo>
                <a:lnTo>
                  <a:pt x="6013293" y="3574697"/>
                </a:lnTo>
                <a:lnTo>
                  <a:pt x="5958728" y="3563699"/>
                </a:lnTo>
                <a:lnTo>
                  <a:pt x="5839990" y="3483011"/>
                </a:lnTo>
                <a:lnTo>
                  <a:pt x="5792330" y="3472013"/>
                </a:lnTo>
                <a:lnTo>
                  <a:pt x="5792330" y="3457802"/>
                </a:lnTo>
                <a:lnTo>
                  <a:pt x="5816648" y="3450940"/>
                </a:lnTo>
                <a:lnTo>
                  <a:pt x="5841867" y="3434443"/>
                </a:lnTo>
                <a:lnTo>
                  <a:pt x="5862507" y="3410110"/>
                </a:lnTo>
                <a:lnTo>
                  <a:pt x="5866109" y="3424320"/>
                </a:lnTo>
                <a:lnTo>
                  <a:pt x="5873015" y="3443154"/>
                </a:lnTo>
                <a:lnTo>
                  <a:pt x="5889527" y="3457802"/>
                </a:lnTo>
                <a:lnTo>
                  <a:pt x="5884047" y="3435319"/>
                </a:lnTo>
                <a:lnTo>
                  <a:pt x="5890878" y="3415171"/>
                </a:lnTo>
                <a:lnTo>
                  <a:pt x="5916997" y="3380326"/>
                </a:lnTo>
                <a:lnTo>
                  <a:pt x="5931183" y="3380326"/>
                </a:lnTo>
                <a:lnTo>
                  <a:pt x="5946794" y="3441743"/>
                </a:lnTo>
                <a:lnTo>
                  <a:pt x="5986649" y="3502283"/>
                </a:lnTo>
                <a:lnTo>
                  <a:pt x="6036185" y="3539853"/>
                </a:lnTo>
                <a:lnTo>
                  <a:pt x="6085197" y="3532991"/>
                </a:lnTo>
                <a:lnTo>
                  <a:pt x="6072362" y="3526080"/>
                </a:lnTo>
                <a:lnTo>
                  <a:pt x="6042565" y="3501358"/>
                </a:lnTo>
                <a:lnTo>
                  <a:pt x="6065532" y="3502283"/>
                </a:lnTo>
                <a:lnTo>
                  <a:pt x="6109064" y="3516444"/>
                </a:lnTo>
                <a:lnTo>
                  <a:pt x="6126927" y="3517856"/>
                </a:lnTo>
                <a:lnTo>
                  <a:pt x="6133833" y="3509583"/>
                </a:lnTo>
                <a:lnTo>
                  <a:pt x="6150795" y="3478436"/>
                </a:lnTo>
                <a:lnTo>
                  <a:pt x="6161753" y="3472013"/>
                </a:lnTo>
                <a:lnTo>
                  <a:pt x="6237859" y="3317986"/>
                </a:lnTo>
                <a:lnTo>
                  <a:pt x="6203934" y="3303775"/>
                </a:lnTo>
                <a:lnTo>
                  <a:pt x="6188773" y="3283628"/>
                </a:lnTo>
                <a:lnTo>
                  <a:pt x="6196129" y="3266205"/>
                </a:lnTo>
                <a:lnTo>
                  <a:pt x="6230954" y="3258857"/>
                </a:lnTo>
                <a:lnTo>
                  <a:pt x="6251595" y="3245133"/>
                </a:lnTo>
                <a:lnTo>
                  <a:pt x="6257974" y="3214863"/>
                </a:lnTo>
                <a:lnTo>
                  <a:pt x="6269457" y="3182792"/>
                </a:lnTo>
                <a:lnTo>
                  <a:pt x="6307511" y="3165808"/>
                </a:lnTo>
                <a:lnTo>
                  <a:pt x="6307511" y="3151597"/>
                </a:lnTo>
                <a:lnTo>
                  <a:pt x="6289647" y="3138798"/>
                </a:lnTo>
                <a:lnTo>
                  <a:pt x="6280941" y="3115877"/>
                </a:lnTo>
                <a:lnTo>
                  <a:pt x="6274937" y="3087456"/>
                </a:lnTo>
                <a:lnTo>
                  <a:pt x="6265780" y="3059035"/>
                </a:lnTo>
                <a:lnTo>
                  <a:pt x="6276813" y="3042537"/>
                </a:lnTo>
                <a:lnTo>
                  <a:pt x="6262102" y="3033340"/>
                </a:lnTo>
                <a:lnTo>
                  <a:pt x="6246115" y="3016842"/>
                </a:lnTo>
                <a:lnTo>
                  <a:pt x="6251595" y="2981121"/>
                </a:lnTo>
                <a:lnTo>
                  <a:pt x="6270809" y="2960049"/>
                </a:lnTo>
                <a:lnTo>
                  <a:pt x="6350142" y="2906419"/>
                </a:lnTo>
                <a:lnTo>
                  <a:pt x="6360199" y="2890798"/>
                </a:lnTo>
                <a:lnTo>
                  <a:pt x="6369807" y="2870212"/>
                </a:lnTo>
                <a:lnTo>
                  <a:pt x="6381290" y="2857364"/>
                </a:lnTo>
                <a:lnTo>
                  <a:pt x="6444111" y="2886710"/>
                </a:lnTo>
                <a:lnTo>
                  <a:pt x="6447789" y="2889922"/>
                </a:lnTo>
                <a:lnTo>
                  <a:pt x="6477587" y="2883011"/>
                </a:lnTo>
                <a:lnTo>
                  <a:pt x="6506407" y="2862864"/>
                </a:lnTo>
                <a:lnTo>
                  <a:pt x="6516540" y="2833518"/>
                </a:lnTo>
                <a:lnTo>
                  <a:pt x="6488995" y="2798236"/>
                </a:lnTo>
                <a:lnTo>
                  <a:pt x="6710859" y="2668055"/>
                </a:lnTo>
                <a:lnTo>
                  <a:pt x="6809857" y="2595640"/>
                </a:lnTo>
                <a:lnTo>
                  <a:pt x="6871703" y="2538361"/>
                </a:lnTo>
                <a:lnTo>
                  <a:pt x="6912533" y="2510815"/>
                </a:lnTo>
                <a:lnTo>
                  <a:pt x="6962837" y="2494337"/>
                </a:lnTo>
                <a:lnTo>
                  <a:pt x="6962837" y="2493912"/>
                </a:lnTo>
                <a:lnTo>
                  <a:pt x="6962837" y="2491163"/>
                </a:lnTo>
                <a:lnTo>
                  <a:pt x="6961478" y="2489795"/>
                </a:lnTo>
                <a:lnTo>
                  <a:pt x="6959647" y="2487046"/>
                </a:lnTo>
                <a:lnTo>
                  <a:pt x="6957342" y="2484748"/>
                </a:lnTo>
                <a:lnTo>
                  <a:pt x="6952752" y="2483380"/>
                </a:lnTo>
                <a:lnTo>
                  <a:pt x="6948636" y="2483380"/>
                </a:lnTo>
                <a:lnTo>
                  <a:pt x="6944520" y="2483380"/>
                </a:lnTo>
                <a:lnTo>
                  <a:pt x="6939931" y="2482916"/>
                </a:lnTo>
                <a:lnTo>
                  <a:pt x="6935342" y="2481548"/>
                </a:lnTo>
                <a:lnTo>
                  <a:pt x="6934436" y="2483380"/>
                </a:lnTo>
                <a:lnTo>
                  <a:pt x="6933963" y="2484297"/>
                </a:lnTo>
                <a:lnTo>
                  <a:pt x="6933510" y="2486130"/>
                </a:lnTo>
                <a:lnTo>
                  <a:pt x="6936268" y="2487046"/>
                </a:lnTo>
                <a:lnTo>
                  <a:pt x="6941310" y="2487963"/>
                </a:lnTo>
                <a:lnTo>
                  <a:pt x="6944973" y="2488414"/>
                </a:lnTo>
                <a:lnTo>
                  <a:pt x="6945426" y="2487046"/>
                </a:lnTo>
                <a:lnTo>
                  <a:pt x="6946352" y="2487963"/>
                </a:lnTo>
                <a:lnTo>
                  <a:pt x="6946352" y="2488879"/>
                </a:lnTo>
                <a:lnTo>
                  <a:pt x="6945426" y="2489795"/>
                </a:lnTo>
                <a:lnTo>
                  <a:pt x="6945426" y="2490247"/>
                </a:lnTo>
                <a:lnTo>
                  <a:pt x="6944973" y="2489795"/>
                </a:lnTo>
                <a:lnTo>
                  <a:pt x="6944973" y="2488879"/>
                </a:lnTo>
                <a:lnTo>
                  <a:pt x="6939478" y="2488879"/>
                </a:lnTo>
                <a:lnTo>
                  <a:pt x="6935342" y="2487963"/>
                </a:lnTo>
                <a:lnTo>
                  <a:pt x="6930752" y="2486581"/>
                </a:lnTo>
                <a:lnTo>
                  <a:pt x="6921141" y="2483380"/>
                </a:lnTo>
                <a:lnTo>
                  <a:pt x="6916099" y="2481083"/>
                </a:lnTo>
                <a:lnTo>
                  <a:pt x="6906015" y="2473765"/>
                </a:lnTo>
                <a:lnTo>
                  <a:pt x="6902352" y="2470100"/>
                </a:lnTo>
                <a:lnTo>
                  <a:pt x="6900500" y="2470100"/>
                </a:lnTo>
                <a:lnTo>
                  <a:pt x="6899594" y="2469635"/>
                </a:lnTo>
                <a:lnTo>
                  <a:pt x="6899594" y="2468718"/>
                </a:lnTo>
                <a:lnTo>
                  <a:pt x="6902352" y="2467802"/>
                </a:lnTo>
                <a:lnTo>
                  <a:pt x="6902805" y="2468718"/>
                </a:lnTo>
                <a:lnTo>
                  <a:pt x="6902805" y="2469635"/>
                </a:lnTo>
                <a:lnTo>
                  <a:pt x="6906468" y="2473301"/>
                </a:lnTo>
                <a:lnTo>
                  <a:pt x="6917005" y="2479715"/>
                </a:lnTo>
                <a:lnTo>
                  <a:pt x="6921594" y="2482464"/>
                </a:lnTo>
                <a:lnTo>
                  <a:pt x="6930752" y="2485213"/>
                </a:lnTo>
                <a:lnTo>
                  <a:pt x="6932131" y="2485213"/>
                </a:lnTo>
                <a:lnTo>
                  <a:pt x="6932131" y="2484748"/>
                </a:lnTo>
                <a:lnTo>
                  <a:pt x="6932131" y="2482916"/>
                </a:lnTo>
                <a:lnTo>
                  <a:pt x="6932131" y="2481548"/>
                </a:lnTo>
                <a:lnTo>
                  <a:pt x="6930300" y="2481083"/>
                </a:lnTo>
                <a:lnTo>
                  <a:pt x="6925257" y="2479264"/>
                </a:lnTo>
                <a:lnTo>
                  <a:pt x="6919310" y="2476050"/>
                </a:lnTo>
                <a:lnTo>
                  <a:pt x="6913794" y="2473301"/>
                </a:lnTo>
                <a:lnTo>
                  <a:pt x="6908752" y="2468267"/>
                </a:lnTo>
                <a:lnTo>
                  <a:pt x="6902805" y="2462304"/>
                </a:lnTo>
                <a:lnTo>
                  <a:pt x="6902352" y="2461388"/>
                </a:lnTo>
                <a:lnTo>
                  <a:pt x="6901426" y="2462304"/>
                </a:lnTo>
                <a:lnTo>
                  <a:pt x="6900973" y="2460936"/>
                </a:lnTo>
                <a:lnTo>
                  <a:pt x="6901426" y="2460471"/>
                </a:lnTo>
                <a:lnTo>
                  <a:pt x="6900500" y="2458638"/>
                </a:lnTo>
                <a:lnTo>
                  <a:pt x="6898668" y="2455889"/>
                </a:lnTo>
                <a:lnTo>
                  <a:pt x="6895931" y="2456806"/>
                </a:lnTo>
                <a:lnTo>
                  <a:pt x="6894099" y="2457271"/>
                </a:lnTo>
                <a:lnTo>
                  <a:pt x="6894099" y="2457722"/>
                </a:lnTo>
                <a:lnTo>
                  <a:pt x="6894099" y="2477431"/>
                </a:lnTo>
                <a:lnTo>
                  <a:pt x="6893173" y="2477431"/>
                </a:lnTo>
                <a:lnTo>
                  <a:pt x="6892268" y="2476050"/>
                </a:lnTo>
                <a:lnTo>
                  <a:pt x="6893173" y="2457271"/>
                </a:lnTo>
                <a:lnTo>
                  <a:pt x="6894099" y="2456806"/>
                </a:lnTo>
                <a:lnTo>
                  <a:pt x="6898668" y="2454973"/>
                </a:lnTo>
                <a:lnTo>
                  <a:pt x="6899141" y="2454056"/>
                </a:lnTo>
                <a:lnTo>
                  <a:pt x="6899594" y="2453140"/>
                </a:lnTo>
                <a:lnTo>
                  <a:pt x="6897763" y="2449475"/>
                </a:lnTo>
                <a:lnTo>
                  <a:pt x="6897310" y="2449475"/>
                </a:lnTo>
                <a:lnTo>
                  <a:pt x="6895931" y="2449939"/>
                </a:lnTo>
                <a:lnTo>
                  <a:pt x="6895458" y="2449475"/>
                </a:lnTo>
                <a:lnTo>
                  <a:pt x="6893173" y="2442609"/>
                </a:lnTo>
                <a:lnTo>
                  <a:pt x="6891794" y="2437575"/>
                </a:lnTo>
                <a:lnTo>
                  <a:pt x="6890436" y="2431160"/>
                </a:lnTo>
                <a:lnTo>
                  <a:pt x="6890436" y="2423830"/>
                </a:lnTo>
                <a:lnTo>
                  <a:pt x="6891794" y="2413749"/>
                </a:lnTo>
                <a:lnTo>
                  <a:pt x="6894099" y="2406418"/>
                </a:lnTo>
                <a:lnTo>
                  <a:pt x="6896836" y="2400468"/>
                </a:lnTo>
                <a:lnTo>
                  <a:pt x="6900973" y="2391756"/>
                </a:lnTo>
                <a:lnTo>
                  <a:pt x="6906468" y="2384438"/>
                </a:lnTo>
                <a:lnTo>
                  <a:pt x="6911963" y="2377108"/>
                </a:lnTo>
                <a:lnTo>
                  <a:pt x="6913342" y="2374810"/>
                </a:lnTo>
                <a:lnTo>
                  <a:pt x="6915626" y="2367944"/>
                </a:lnTo>
                <a:lnTo>
                  <a:pt x="6919310" y="2363813"/>
                </a:lnTo>
                <a:lnTo>
                  <a:pt x="6925257" y="2358315"/>
                </a:lnTo>
                <a:lnTo>
                  <a:pt x="6932131" y="2354663"/>
                </a:lnTo>
                <a:lnTo>
                  <a:pt x="6939005" y="2352366"/>
                </a:lnTo>
                <a:lnTo>
                  <a:pt x="6945426" y="2351449"/>
                </a:lnTo>
                <a:lnTo>
                  <a:pt x="6954131" y="2352366"/>
                </a:lnTo>
                <a:lnTo>
                  <a:pt x="6959173" y="2352830"/>
                </a:lnTo>
                <a:lnTo>
                  <a:pt x="6959647" y="2353282"/>
                </a:lnTo>
                <a:lnTo>
                  <a:pt x="6959173" y="2358315"/>
                </a:lnTo>
                <a:lnTo>
                  <a:pt x="6957795" y="2358780"/>
                </a:lnTo>
                <a:lnTo>
                  <a:pt x="6954131" y="2359696"/>
                </a:lnTo>
                <a:lnTo>
                  <a:pt x="6951847" y="2360613"/>
                </a:lnTo>
                <a:lnTo>
                  <a:pt x="6950921" y="2362445"/>
                </a:lnTo>
                <a:lnTo>
                  <a:pt x="6948184" y="2365195"/>
                </a:lnTo>
                <a:lnTo>
                  <a:pt x="6944520" y="2365195"/>
                </a:lnTo>
                <a:lnTo>
                  <a:pt x="6937626" y="2367479"/>
                </a:lnTo>
                <a:lnTo>
                  <a:pt x="6932584" y="2371610"/>
                </a:lnTo>
                <a:lnTo>
                  <a:pt x="6929847" y="2374359"/>
                </a:lnTo>
                <a:lnTo>
                  <a:pt x="6928015" y="2375275"/>
                </a:lnTo>
                <a:lnTo>
                  <a:pt x="6922973" y="2377108"/>
                </a:lnTo>
                <a:lnTo>
                  <a:pt x="6919763" y="2378024"/>
                </a:lnTo>
                <a:lnTo>
                  <a:pt x="6915626" y="2381689"/>
                </a:lnTo>
                <a:lnTo>
                  <a:pt x="6910131" y="2386258"/>
                </a:lnTo>
                <a:lnTo>
                  <a:pt x="6909678" y="2387175"/>
                </a:lnTo>
                <a:lnTo>
                  <a:pt x="6909678" y="2388091"/>
                </a:lnTo>
                <a:lnTo>
                  <a:pt x="6910584" y="2389007"/>
                </a:lnTo>
                <a:lnTo>
                  <a:pt x="6911510" y="2390840"/>
                </a:lnTo>
                <a:lnTo>
                  <a:pt x="6910131" y="2393138"/>
                </a:lnTo>
                <a:lnTo>
                  <a:pt x="6904636" y="2399088"/>
                </a:lnTo>
                <a:lnTo>
                  <a:pt x="6900973" y="2407800"/>
                </a:lnTo>
                <a:lnTo>
                  <a:pt x="6899141" y="2415130"/>
                </a:lnTo>
                <a:lnTo>
                  <a:pt x="6898668" y="2419247"/>
                </a:lnTo>
                <a:lnTo>
                  <a:pt x="6898668" y="2423830"/>
                </a:lnTo>
                <a:lnTo>
                  <a:pt x="6898668" y="2429328"/>
                </a:lnTo>
                <a:lnTo>
                  <a:pt x="6899594" y="2440324"/>
                </a:lnTo>
                <a:lnTo>
                  <a:pt x="6900500" y="2442157"/>
                </a:lnTo>
                <a:lnTo>
                  <a:pt x="6902352" y="2444906"/>
                </a:lnTo>
                <a:lnTo>
                  <a:pt x="6902352" y="2445822"/>
                </a:lnTo>
                <a:lnTo>
                  <a:pt x="6903257" y="2444906"/>
                </a:lnTo>
                <a:lnTo>
                  <a:pt x="6903257" y="2446274"/>
                </a:lnTo>
                <a:lnTo>
                  <a:pt x="6900500" y="2447655"/>
                </a:lnTo>
                <a:lnTo>
                  <a:pt x="6899594" y="2448558"/>
                </a:lnTo>
                <a:lnTo>
                  <a:pt x="6902352" y="2452224"/>
                </a:lnTo>
                <a:lnTo>
                  <a:pt x="6902805" y="2452224"/>
                </a:lnTo>
                <a:lnTo>
                  <a:pt x="6906468" y="2450391"/>
                </a:lnTo>
                <a:lnTo>
                  <a:pt x="6906921" y="2451308"/>
                </a:lnTo>
                <a:lnTo>
                  <a:pt x="6904636" y="2452224"/>
                </a:lnTo>
                <a:lnTo>
                  <a:pt x="6907847" y="2455889"/>
                </a:lnTo>
                <a:lnTo>
                  <a:pt x="6911510" y="2460936"/>
                </a:lnTo>
                <a:lnTo>
                  <a:pt x="6914268" y="2463220"/>
                </a:lnTo>
                <a:lnTo>
                  <a:pt x="6922973" y="2469635"/>
                </a:lnTo>
                <a:lnTo>
                  <a:pt x="6928015" y="2471932"/>
                </a:lnTo>
                <a:lnTo>
                  <a:pt x="6935342" y="2474217"/>
                </a:lnTo>
                <a:lnTo>
                  <a:pt x="6943594" y="2475598"/>
                </a:lnTo>
                <a:lnTo>
                  <a:pt x="6950921" y="2476050"/>
                </a:lnTo>
                <a:lnTo>
                  <a:pt x="6950921" y="2479715"/>
                </a:lnTo>
                <a:lnTo>
                  <a:pt x="6951847" y="2480631"/>
                </a:lnTo>
                <a:lnTo>
                  <a:pt x="6953679" y="2481083"/>
                </a:lnTo>
                <a:lnTo>
                  <a:pt x="6957795" y="2482916"/>
                </a:lnTo>
                <a:lnTo>
                  <a:pt x="6959173" y="2483380"/>
                </a:lnTo>
                <a:lnTo>
                  <a:pt x="6959647" y="2483380"/>
                </a:lnTo>
                <a:lnTo>
                  <a:pt x="6961931" y="2481548"/>
                </a:lnTo>
                <a:lnTo>
                  <a:pt x="6962837" y="2481083"/>
                </a:lnTo>
                <a:lnTo>
                  <a:pt x="6963763" y="2482916"/>
                </a:lnTo>
                <a:lnTo>
                  <a:pt x="6966973" y="2486581"/>
                </a:lnTo>
                <a:lnTo>
                  <a:pt x="6969258" y="2489795"/>
                </a:lnTo>
                <a:lnTo>
                  <a:pt x="6972921" y="2490247"/>
                </a:lnTo>
                <a:lnTo>
                  <a:pt x="6977510" y="2488414"/>
                </a:lnTo>
                <a:lnTo>
                  <a:pt x="6980268" y="2487963"/>
                </a:lnTo>
                <a:lnTo>
                  <a:pt x="6988047" y="2485213"/>
                </a:lnTo>
                <a:lnTo>
                  <a:pt x="6992637" y="2481548"/>
                </a:lnTo>
                <a:lnTo>
                  <a:pt x="6992637" y="2477882"/>
                </a:lnTo>
                <a:lnTo>
                  <a:pt x="6992184" y="2476966"/>
                </a:lnTo>
                <a:lnTo>
                  <a:pt x="6989879" y="2476966"/>
                </a:lnTo>
                <a:lnTo>
                  <a:pt x="6987142" y="2477431"/>
                </a:lnTo>
                <a:lnTo>
                  <a:pt x="6987142" y="2473765"/>
                </a:lnTo>
                <a:lnTo>
                  <a:pt x="6983479" y="2467802"/>
                </a:lnTo>
                <a:lnTo>
                  <a:pt x="6966973" y="2435743"/>
                </a:lnTo>
                <a:lnTo>
                  <a:pt x="6966973" y="2434826"/>
                </a:lnTo>
                <a:lnTo>
                  <a:pt x="6969258" y="2433445"/>
                </a:lnTo>
                <a:lnTo>
                  <a:pt x="6967426" y="2429779"/>
                </a:lnTo>
                <a:lnTo>
                  <a:pt x="6965142" y="2432077"/>
                </a:lnTo>
                <a:lnTo>
                  <a:pt x="6961931" y="2437110"/>
                </a:lnTo>
                <a:lnTo>
                  <a:pt x="6959647" y="2442609"/>
                </a:lnTo>
                <a:lnTo>
                  <a:pt x="6958268" y="2447655"/>
                </a:lnTo>
                <a:lnTo>
                  <a:pt x="6959173" y="2457722"/>
                </a:lnTo>
                <a:lnTo>
                  <a:pt x="6959647" y="2462769"/>
                </a:lnTo>
                <a:lnTo>
                  <a:pt x="6959173" y="2463220"/>
                </a:lnTo>
                <a:lnTo>
                  <a:pt x="6956436" y="2464137"/>
                </a:lnTo>
                <a:lnTo>
                  <a:pt x="6955963" y="2462769"/>
                </a:lnTo>
                <a:lnTo>
                  <a:pt x="6955510" y="2454973"/>
                </a:lnTo>
                <a:lnTo>
                  <a:pt x="6955963" y="2446274"/>
                </a:lnTo>
                <a:lnTo>
                  <a:pt x="6957795" y="2438943"/>
                </a:lnTo>
                <a:lnTo>
                  <a:pt x="6961931" y="2432077"/>
                </a:lnTo>
                <a:lnTo>
                  <a:pt x="6963310" y="2430244"/>
                </a:lnTo>
                <a:lnTo>
                  <a:pt x="6963763" y="2429328"/>
                </a:lnTo>
                <a:lnTo>
                  <a:pt x="6963310" y="2427946"/>
                </a:lnTo>
                <a:lnTo>
                  <a:pt x="6961478" y="2427946"/>
                </a:lnTo>
                <a:lnTo>
                  <a:pt x="6956436" y="2432993"/>
                </a:lnTo>
                <a:lnTo>
                  <a:pt x="6951847" y="2442157"/>
                </a:lnTo>
                <a:lnTo>
                  <a:pt x="6950015" y="2449475"/>
                </a:lnTo>
                <a:lnTo>
                  <a:pt x="6948636" y="2455889"/>
                </a:lnTo>
                <a:lnTo>
                  <a:pt x="6948184" y="2461388"/>
                </a:lnTo>
                <a:lnTo>
                  <a:pt x="6946352" y="2462769"/>
                </a:lnTo>
                <a:lnTo>
                  <a:pt x="6944973" y="2462304"/>
                </a:lnTo>
                <a:lnTo>
                  <a:pt x="6944520" y="2459555"/>
                </a:lnTo>
                <a:lnTo>
                  <a:pt x="6946352" y="2449939"/>
                </a:lnTo>
                <a:lnTo>
                  <a:pt x="6950468" y="2440776"/>
                </a:lnTo>
                <a:lnTo>
                  <a:pt x="6954605" y="2432993"/>
                </a:lnTo>
                <a:lnTo>
                  <a:pt x="6959173" y="2427946"/>
                </a:lnTo>
                <a:lnTo>
                  <a:pt x="6961005" y="2426114"/>
                </a:lnTo>
                <a:lnTo>
                  <a:pt x="6961005" y="2424746"/>
                </a:lnTo>
                <a:lnTo>
                  <a:pt x="6960100" y="2424281"/>
                </a:lnTo>
                <a:lnTo>
                  <a:pt x="6958268" y="2424746"/>
                </a:lnTo>
                <a:lnTo>
                  <a:pt x="6955963" y="2426114"/>
                </a:lnTo>
                <a:lnTo>
                  <a:pt x="6948636" y="2432993"/>
                </a:lnTo>
                <a:lnTo>
                  <a:pt x="6943142" y="2438943"/>
                </a:lnTo>
                <a:lnTo>
                  <a:pt x="6939478" y="2446739"/>
                </a:lnTo>
                <a:lnTo>
                  <a:pt x="6938099" y="2453140"/>
                </a:lnTo>
                <a:lnTo>
                  <a:pt x="6937626" y="2456806"/>
                </a:lnTo>
                <a:lnTo>
                  <a:pt x="6936268" y="2457722"/>
                </a:lnTo>
                <a:lnTo>
                  <a:pt x="6934436" y="2457722"/>
                </a:lnTo>
                <a:lnTo>
                  <a:pt x="6933963" y="2455889"/>
                </a:lnTo>
                <a:lnTo>
                  <a:pt x="6936268" y="2446274"/>
                </a:lnTo>
                <a:lnTo>
                  <a:pt x="6939931" y="2440324"/>
                </a:lnTo>
                <a:lnTo>
                  <a:pt x="6944973" y="2432993"/>
                </a:lnTo>
                <a:lnTo>
                  <a:pt x="6950921" y="2427946"/>
                </a:lnTo>
                <a:lnTo>
                  <a:pt x="6955510" y="2423830"/>
                </a:lnTo>
                <a:lnTo>
                  <a:pt x="6958268" y="2421997"/>
                </a:lnTo>
                <a:lnTo>
                  <a:pt x="6959173" y="2420616"/>
                </a:lnTo>
                <a:lnTo>
                  <a:pt x="6958268" y="2419247"/>
                </a:lnTo>
                <a:lnTo>
                  <a:pt x="6955963" y="2419247"/>
                </a:lnTo>
                <a:lnTo>
                  <a:pt x="6948636" y="2422913"/>
                </a:lnTo>
                <a:lnTo>
                  <a:pt x="6943594" y="2426579"/>
                </a:lnTo>
                <a:lnTo>
                  <a:pt x="6939478" y="2430244"/>
                </a:lnTo>
                <a:lnTo>
                  <a:pt x="6934436" y="2437110"/>
                </a:lnTo>
                <a:lnTo>
                  <a:pt x="6931678" y="2443073"/>
                </a:lnTo>
                <a:lnTo>
                  <a:pt x="6930300" y="2448558"/>
                </a:lnTo>
                <a:lnTo>
                  <a:pt x="6928468" y="2451772"/>
                </a:lnTo>
                <a:lnTo>
                  <a:pt x="6927089" y="2451772"/>
                </a:lnTo>
                <a:lnTo>
                  <a:pt x="6926184" y="2451308"/>
                </a:lnTo>
                <a:lnTo>
                  <a:pt x="6925257" y="2448558"/>
                </a:lnTo>
                <a:lnTo>
                  <a:pt x="6928921" y="2438943"/>
                </a:lnTo>
                <a:lnTo>
                  <a:pt x="6933510" y="2432077"/>
                </a:lnTo>
                <a:lnTo>
                  <a:pt x="6940837" y="2425662"/>
                </a:lnTo>
                <a:lnTo>
                  <a:pt x="6944973" y="2421997"/>
                </a:lnTo>
                <a:lnTo>
                  <a:pt x="6949089" y="2420164"/>
                </a:lnTo>
                <a:lnTo>
                  <a:pt x="6955963" y="2418331"/>
                </a:lnTo>
                <a:lnTo>
                  <a:pt x="6956436" y="2416963"/>
                </a:lnTo>
                <a:lnTo>
                  <a:pt x="6956436" y="2415582"/>
                </a:lnTo>
                <a:lnTo>
                  <a:pt x="6955963" y="2414666"/>
                </a:lnTo>
                <a:lnTo>
                  <a:pt x="6954131" y="2415130"/>
                </a:lnTo>
                <a:lnTo>
                  <a:pt x="6948184" y="2416498"/>
                </a:lnTo>
                <a:lnTo>
                  <a:pt x="6939005" y="2419247"/>
                </a:lnTo>
                <a:lnTo>
                  <a:pt x="6933963" y="2422448"/>
                </a:lnTo>
                <a:lnTo>
                  <a:pt x="6930300" y="2426114"/>
                </a:lnTo>
                <a:lnTo>
                  <a:pt x="6926184" y="2430244"/>
                </a:lnTo>
                <a:lnTo>
                  <a:pt x="6921141" y="2436659"/>
                </a:lnTo>
                <a:lnTo>
                  <a:pt x="6919763" y="2438943"/>
                </a:lnTo>
                <a:lnTo>
                  <a:pt x="6917478" y="2438943"/>
                </a:lnTo>
                <a:lnTo>
                  <a:pt x="6917005" y="2438492"/>
                </a:lnTo>
                <a:lnTo>
                  <a:pt x="6917005" y="2436659"/>
                </a:lnTo>
                <a:lnTo>
                  <a:pt x="6917931" y="2432993"/>
                </a:lnTo>
                <a:lnTo>
                  <a:pt x="6922520" y="2428411"/>
                </a:lnTo>
                <a:lnTo>
                  <a:pt x="6928921" y="2422448"/>
                </a:lnTo>
                <a:lnTo>
                  <a:pt x="6937173" y="2417415"/>
                </a:lnTo>
                <a:lnTo>
                  <a:pt x="6942668" y="2415130"/>
                </a:lnTo>
                <a:lnTo>
                  <a:pt x="6950468" y="2413298"/>
                </a:lnTo>
                <a:lnTo>
                  <a:pt x="6952752" y="2412833"/>
                </a:lnTo>
                <a:lnTo>
                  <a:pt x="6954131" y="2412833"/>
                </a:lnTo>
                <a:lnTo>
                  <a:pt x="6954131" y="2411917"/>
                </a:lnTo>
                <a:lnTo>
                  <a:pt x="6953679" y="2411000"/>
                </a:lnTo>
                <a:lnTo>
                  <a:pt x="6952752" y="2409632"/>
                </a:lnTo>
                <a:lnTo>
                  <a:pt x="6948636" y="2409632"/>
                </a:lnTo>
                <a:lnTo>
                  <a:pt x="6943594" y="2410084"/>
                </a:lnTo>
                <a:lnTo>
                  <a:pt x="6936268" y="2411917"/>
                </a:lnTo>
                <a:lnTo>
                  <a:pt x="6928468" y="2415582"/>
                </a:lnTo>
                <a:lnTo>
                  <a:pt x="6924805" y="2418331"/>
                </a:lnTo>
                <a:lnTo>
                  <a:pt x="6918837" y="2423830"/>
                </a:lnTo>
                <a:lnTo>
                  <a:pt x="6917005" y="2425662"/>
                </a:lnTo>
                <a:lnTo>
                  <a:pt x="6915173" y="2425662"/>
                </a:lnTo>
                <a:lnTo>
                  <a:pt x="6914268" y="2424281"/>
                </a:lnTo>
                <a:lnTo>
                  <a:pt x="6914268" y="2421997"/>
                </a:lnTo>
                <a:lnTo>
                  <a:pt x="6917005" y="2418783"/>
                </a:lnTo>
                <a:lnTo>
                  <a:pt x="6923426" y="2414666"/>
                </a:lnTo>
                <a:lnTo>
                  <a:pt x="6932584" y="2410084"/>
                </a:lnTo>
                <a:lnTo>
                  <a:pt x="6939931" y="2408251"/>
                </a:lnTo>
                <a:lnTo>
                  <a:pt x="6946805" y="2407800"/>
                </a:lnTo>
                <a:lnTo>
                  <a:pt x="6950921" y="2407800"/>
                </a:lnTo>
                <a:lnTo>
                  <a:pt x="6951847" y="2407800"/>
                </a:lnTo>
                <a:lnTo>
                  <a:pt x="6951847" y="2406418"/>
                </a:lnTo>
                <a:lnTo>
                  <a:pt x="6950921" y="2404586"/>
                </a:lnTo>
                <a:lnTo>
                  <a:pt x="6948636" y="2404134"/>
                </a:lnTo>
                <a:lnTo>
                  <a:pt x="6943594" y="2402753"/>
                </a:lnTo>
                <a:lnTo>
                  <a:pt x="6936268" y="2402301"/>
                </a:lnTo>
                <a:lnTo>
                  <a:pt x="6928468" y="2403669"/>
                </a:lnTo>
                <a:lnTo>
                  <a:pt x="6922973" y="2405967"/>
                </a:lnTo>
                <a:lnTo>
                  <a:pt x="6920668" y="2407335"/>
                </a:lnTo>
                <a:lnTo>
                  <a:pt x="6919310" y="2407335"/>
                </a:lnTo>
                <a:lnTo>
                  <a:pt x="6918837" y="2405967"/>
                </a:lnTo>
                <a:lnTo>
                  <a:pt x="6919310" y="2404134"/>
                </a:lnTo>
                <a:lnTo>
                  <a:pt x="6930752" y="2400468"/>
                </a:lnTo>
                <a:lnTo>
                  <a:pt x="6937626" y="2400004"/>
                </a:lnTo>
                <a:lnTo>
                  <a:pt x="6943594" y="2400004"/>
                </a:lnTo>
                <a:lnTo>
                  <a:pt x="6948636" y="2400920"/>
                </a:lnTo>
                <a:lnTo>
                  <a:pt x="6950015" y="2401837"/>
                </a:lnTo>
                <a:lnTo>
                  <a:pt x="6950468" y="2400004"/>
                </a:lnTo>
                <a:lnTo>
                  <a:pt x="6949089" y="2398636"/>
                </a:lnTo>
                <a:lnTo>
                  <a:pt x="6944973" y="2397254"/>
                </a:lnTo>
                <a:lnTo>
                  <a:pt x="6937626" y="2394970"/>
                </a:lnTo>
                <a:lnTo>
                  <a:pt x="6930752" y="2394505"/>
                </a:lnTo>
                <a:lnTo>
                  <a:pt x="6927089" y="2394970"/>
                </a:lnTo>
                <a:lnTo>
                  <a:pt x="6926184" y="2393138"/>
                </a:lnTo>
                <a:lnTo>
                  <a:pt x="6927089" y="2391756"/>
                </a:lnTo>
                <a:lnTo>
                  <a:pt x="6931678" y="2391756"/>
                </a:lnTo>
                <a:lnTo>
                  <a:pt x="6937626" y="2392673"/>
                </a:lnTo>
                <a:lnTo>
                  <a:pt x="6943142" y="2393138"/>
                </a:lnTo>
                <a:lnTo>
                  <a:pt x="6946352" y="2393589"/>
                </a:lnTo>
                <a:lnTo>
                  <a:pt x="6948184" y="2394505"/>
                </a:lnTo>
                <a:lnTo>
                  <a:pt x="6947258" y="2393138"/>
                </a:lnTo>
                <a:lnTo>
                  <a:pt x="6947258" y="2392673"/>
                </a:lnTo>
                <a:lnTo>
                  <a:pt x="6943142" y="2389472"/>
                </a:lnTo>
                <a:lnTo>
                  <a:pt x="6935795" y="2387175"/>
                </a:lnTo>
                <a:lnTo>
                  <a:pt x="6933963" y="2385355"/>
                </a:lnTo>
                <a:lnTo>
                  <a:pt x="6934436" y="2383522"/>
                </a:lnTo>
                <a:lnTo>
                  <a:pt x="6937626" y="2383974"/>
                </a:lnTo>
                <a:lnTo>
                  <a:pt x="6943594" y="2387639"/>
                </a:lnTo>
                <a:lnTo>
                  <a:pt x="6948184" y="2389924"/>
                </a:lnTo>
                <a:lnTo>
                  <a:pt x="6949089" y="2389472"/>
                </a:lnTo>
                <a:lnTo>
                  <a:pt x="6950468" y="2375275"/>
                </a:lnTo>
                <a:lnTo>
                  <a:pt x="6950921" y="2374810"/>
                </a:lnTo>
                <a:lnTo>
                  <a:pt x="6951847" y="2375275"/>
                </a:lnTo>
                <a:lnTo>
                  <a:pt x="6950921" y="2389472"/>
                </a:lnTo>
                <a:lnTo>
                  <a:pt x="6950921" y="2390840"/>
                </a:lnTo>
                <a:lnTo>
                  <a:pt x="6951847" y="2391756"/>
                </a:lnTo>
                <a:lnTo>
                  <a:pt x="6951847" y="2391305"/>
                </a:lnTo>
                <a:lnTo>
                  <a:pt x="6952300" y="2389924"/>
                </a:lnTo>
                <a:lnTo>
                  <a:pt x="6954605" y="2384438"/>
                </a:lnTo>
                <a:lnTo>
                  <a:pt x="6957795" y="2378940"/>
                </a:lnTo>
                <a:lnTo>
                  <a:pt x="6961478" y="2372977"/>
                </a:lnTo>
                <a:lnTo>
                  <a:pt x="6963763" y="2372526"/>
                </a:lnTo>
                <a:lnTo>
                  <a:pt x="6965142" y="2372977"/>
                </a:lnTo>
                <a:lnTo>
                  <a:pt x="6965142" y="2374359"/>
                </a:lnTo>
                <a:lnTo>
                  <a:pt x="6962837" y="2376643"/>
                </a:lnTo>
                <a:lnTo>
                  <a:pt x="6959647" y="2380773"/>
                </a:lnTo>
                <a:lnTo>
                  <a:pt x="6955963" y="2391756"/>
                </a:lnTo>
                <a:lnTo>
                  <a:pt x="6955510" y="2394970"/>
                </a:lnTo>
                <a:lnTo>
                  <a:pt x="6955963" y="2396338"/>
                </a:lnTo>
                <a:lnTo>
                  <a:pt x="6957342" y="2395422"/>
                </a:lnTo>
                <a:lnTo>
                  <a:pt x="6961478" y="2386258"/>
                </a:lnTo>
                <a:lnTo>
                  <a:pt x="6965142" y="2382141"/>
                </a:lnTo>
                <a:lnTo>
                  <a:pt x="6971089" y="2375275"/>
                </a:lnTo>
                <a:lnTo>
                  <a:pt x="6976131" y="2372526"/>
                </a:lnTo>
                <a:lnTo>
                  <a:pt x="6977963" y="2372526"/>
                </a:lnTo>
                <a:lnTo>
                  <a:pt x="6978436" y="2372977"/>
                </a:lnTo>
                <a:lnTo>
                  <a:pt x="6977963" y="2375275"/>
                </a:lnTo>
                <a:lnTo>
                  <a:pt x="6974753" y="2377108"/>
                </a:lnTo>
                <a:lnTo>
                  <a:pt x="6972015" y="2380308"/>
                </a:lnTo>
                <a:lnTo>
                  <a:pt x="6966973" y="2385355"/>
                </a:lnTo>
                <a:lnTo>
                  <a:pt x="6963310" y="2390840"/>
                </a:lnTo>
                <a:lnTo>
                  <a:pt x="6961005" y="2395422"/>
                </a:lnTo>
                <a:lnTo>
                  <a:pt x="6959647" y="2399088"/>
                </a:lnTo>
                <a:lnTo>
                  <a:pt x="6959647" y="2400468"/>
                </a:lnTo>
                <a:lnTo>
                  <a:pt x="6960100" y="2401837"/>
                </a:lnTo>
                <a:lnTo>
                  <a:pt x="6961478" y="2401837"/>
                </a:lnTo>
                <a:lnTo>
                  <a:pt x="6966521" y="2394505"/>
                </a:lnTo>
                <a:lnTo>
                  <a:pt x="6972921" y="2388091"/>
                </a:lnTo>
                <a:lnTo>
                  <a:pt x="6982100" y="2382141"/>
                </a:lnTo>
                <a:lnTo>
                  <a:pt x="6988521" y="2379857"/>
                </a:lnTo>
                <a:lnTo>
                  <a:pt x="6994016" y="2378940"/>
                </a:lnTo>
                <a:lnTo>
                  <a:pt x="6995847" y="2379857"/>
                </a:lnTo>
                <a:lnTo>
                  <a:pt x="6995847" y="2382141"/>
                </a:lnTo>
                <a:lnTo>
                  <a:pt x="6992637" y="2383522"/>
                </a:lnTo>
                <a:lnTo>
                  <a:pt x="6986216" y="2384438"/>
                </a:lnTo>
                <a:lnTo>
                  <a:pt x="6978436" y="2388091"/>
                </a:lnTo>
                <a:lnTo>
                  <a:pt x="6972921" y="2391756"/>
                </a:lnTo>
                <a:lnTo>
                  <a:pt x="6968805" y="2396338"/>
                </a:lnTo>
                <a:lnTo>
                  <a:pt x="6963310" y="2403669"/>
                </a:lnTo>
                <a:lnTo>
                  <a:pt x="6961931" y="2405967"/>
                </a:lnTo>
                <a:lnTo>
                  <a:pt x="6962837" y="2407335"/>
                </a:lnTo>
                <a:lnTo>
                  <a:pt x="6963763" y="2407335"/>
                </a:lnTo>
                <a:lnTo>
                  <a:pt x="6970637" y="2400468"/>
                </a:lnTo>
                <a:lnTo>
                  <a:pt x="6978436" y="2394505"/>
                </a:lnTo>
                <a:lnTo>
                  <a:pt x="6986689" y="2390840"/>
                </a:lnTo>
                <a:lnTo>
                  <a:pt x="6996300" y="2389007"/>
                </a:lnTo>
                <a:lnTo>
                  <a:pt x="7001815" y="2388091"/>
                </a:lnTo>
                <a:lnTo>
                  <a:pt x="7005005" y="2388091"/>
                </a:lnTo>
                <a:lnTo>
                  <a:pt x="7005479" y="2389472"/>
                </a:lnTo>
                <a:lnTo>
                  <a:pt x="7005479" y="2390840"/>
                </a:lnTo>
                <a:lnTo>
                  <a:pt x="7005005" y="2392673"/>
                </a:lnTo>
                <a:lnTo>
                  <a:pt x="7002721" y="2391756"/>
                </a:lnTo>
                <a:lnTo>
                  <a:pt x="6995394" y="2392673"/>
                </a:lnTo>
                <a:lnTo>
                  <a:pt x="6988973" y="2393138"/>
                </a:lnTo>
                <a:lnTo>
                  <a:pt x="6980268" y="2396803"/>
                </a:lnTo>
                <a:lnTo>
                  <a:pt x="6972015" y="2402753"/>
                </a:lnTo>
                <a:lnTo>
                  <a:pt x="6965142" y="2409167"/>
                </a:lnTo>
                <a:lnTo>
                  <a:pt x="6964689" y="2411000"/>
                </a:lnTo>
                <a:lnTo>
                  <a:pt x="6965142" y="2411917"/>
                </a:lnTo>
                <a:lnTo>
                  <a:pt x="6966973" y="2411917"/>
                </a:lnTo>
                <a:lnTo>
                  <a:pt x="6974300" y="2405967"/>
                </a:lnTo>
                <a:lnTo>
                  <a:pt x="6981647" y="2402753"/>
                </a:lnTo>
                <a:lnTo>
                  <a:pt x="6986689" y="2401837"/>
                </a:lnTo>
                <a:lnTo>
                  <a:pt x="6995394" y="2400920"/>
                </a:lnTo>
                <a:lnTo>
                  <a:pt x="7003647" y="2400920"/>
                </a:lnTo>
                <a:lnTo>
                  <a:pt x="7010047" y="2402753"/>
                </a:lnTo>
                <a:lnTo>
                  <a:pt x="7011900" y="2403669"/>
                </a:lnTo>
                <a:lnTo>
                  <a:pt x="7012352" y="2405502"/>
                </a:lnTo>
                <a:lnTo>
                  <a:pt x="7011900" y="2406418"/>
                </a:lnTo>
                <a:lnTo>
                  <a:pt x="7010521" y="2406418"/>
                </a:lnTo>
                <a:lnTo>
                  <a:pt x="7006858" y="2405967"/>
                </a:lnTo>
                <a:lnTo>
                  <a:pt x="7002721" y="2405502"/>
                </a:lnTo>
                <a:lnTo>
                  <a:pt x="6995394" y="2403669"/>
                </a:lnTo>
                <a:lnTo>
                  <a:pt x="6986689" y="2404134"/>
                </a:lnTo>
                <a:lnTo>
                  <a:pt x="6981647" y="2405967"/>
                </a:lnTo>
                <a:lnTo>
                  <a:pt x="6974753" y="2409167"/>
                </a:lnTo>
                <a:lnTo>
                  <a:pt x="6968352" y="2413298"/>
                </a:lnTo>
                <a:lnTo>
                  <a:pt x="6967426" y="2414666"/>
                </a:lnTo>
                <a:lnTo>
                  <a:pt x="6968352" y="2415582"/>
                </a:lnTo>
                <a:lnTo>
                  <a:pt x="6969258" y="2415582"/>
                </a:lnTo>
                <a:lnTo>
                  <a:pt x="6974300" y="2413749"/>
                </a:lnTo>
                <a:lnTo>
                  <a:pt x="6981647" y="2411465"/>
                </a:lnTo>
                <a:lnTo>
                  <a:pt x="6988047" y="2410084"/>
                </a:lnTo>
                <a:lnTo>
                  <a:pt x="6993563" y="2410084"/>
                </a:lnTo>
                <a:lnTo>
                  <a:pt x="7001815" y="2410084"/>
                </a:lnTo>
                <a:lnTo>
                  <a:pt x="7006858" y="2411465"/>
                </a:lnTo>
                <a:lnTo>
                  <a:pt x="7010047" y="2412833"/>
                </a:lnTo>
                <a:lnTo>
                  <a:pt x="7011900" y="2414666"/>
                </a:lnTo>
                <a:lnTo>
                  <a:pt x="7012352" y="2415130"/>
                </a:lnTo>
                <a:lnTo>
                  <a:pt x="7011900" y="2416963"/>
                </a:lnTo>
                <a:lnTo>
                  <a:pt x="7010521" y="2416963"/>
                </a:lnTo>
                <a:lnTo>
                  <a:pt x="7005005" y="2415582"/>
                </a:lnTo>
                <a:lnTo>
                  <a:pt x="6996300" y="2413298"/>
                </a:lnTo>
                <a:lnTo>
                  <a:pt x="6991731" y="2412833"/>
                </a:lnTo>
                <a:lnTo>
                  <a:pt x="6988047" y="2412833"/>
                </a:lnTo>
                <a:lnTo>
                  <a:pt x="6981174" y="2413749"/>
                </a:lnTo>
                <a:lnTo>
                  <a:pt x="6974300" y="2416498"/>
                </a:lnTo>
                <a:lnTo>
                  <a:pt x="6970637" y="2418331"/>
                </a:lnTo>
                <a:lnTo>
                  <a:pt x="6969258" y="2418783"/>
                </a:lnTo>
                <a:lnTo>
                  <a:pt x="6970637" y="2420164"/>
                </a:lnTo>
                <a:lnTo>
                  <a:pt x="6972921" y="2420164"/>
                </a:lnTo>
                <a:lnTo>
                  <a:pt x="6978436" y="2418783"/>
                </a:lnTo>
                <a:lnTo>
                  <a:pt x="6988973" y="2418783"/>
                </a:lnTo>
                <a:lnTo>
                  <a:pt x="6997226" y="2419247"/>
                </a:lnTo>
                <a:lnTo>
                  <a:pt x="7001815" y="2421081"/>
                </a:lnTo>
                <a:lnTo>
                  <a:pt x="7009142" y="2424746"/>
                </a:lnTo>
                <a:lnTo>
                  <a:pt x="7010047" y="2426114"/>
                </a:lnTo>
                <a:lnTo>
                  <a:pt x="7010047" y="2427946"/>
                </a:lnTo>
                <a:lnTo>
                  <a:pt x="7008689" y="2428411"/>
                </a:lnTo>
                <a:lnTo>
                  <a:pt x="7006384" y="2428411"/>
                </a:lnTo>
                <a:lnTo>
                  <a:pt x="7000889" y="2424746"/>
                </a:lnTo>
                <a:lnTo>
                  <a:pt x="6995847" y="2422913"/>
                </a:lnTo>
                <a:lnTo>
                  <a:pt x="6988973" y="2421997"/>
                </a:lnTo>
                <a:lnTo>
                  <a:pt x="6977963" y="2421997"/>
                </a:lnTo>
                <a:lnTo>
                  <a:pt x="6973847" y="2421997"/>
                </a:lnTo>
                <a:lnTo>
                  <a:pt x="6972015" y="2423830"/>
                </a:lnTo>
                <a:lnTo>
                  <a:pt x="6972015" y="2424281"/>
                </a:lnTo>
                <a:lnTo>
                  <a:pt x="6974300" y="2424746"/>
                </a:lnTo>
                <a:lnTo>
                  <a:pt x="6979795" y="2424746"/>
                </a:lnTo>
                <a:lnTo>
                  <a:pt x="6983479" y="2424746"/>
                </a:lnTo>
                <a:lnTo>
                  <a:pt x="6988973" y="2426579"/>
                </a:lnTo>
                <a:lnTo>
                  <a:pt x="6996300" y="2429779"/>
                </a:lnTo>
                <a:lnTo>
                  <a:pt x="7001815" y="2432993"/>
                </a:lnTo>
                <a:lnTo>
                  <a:pt x="7004553" y="2436659"/>
                </a:lnTo>
                <a:lnTo>
                  <a:pt x="7005005" y="2438492"/>
                </a:lnTo>
                <a:lnTo>
                  <a:pt x="7004553" y="2438943"/>
                </a:lnTo>
                <a:lnTo>
                  <a:pt x="7002721" y="2439408"/>
                </a:lnTo>
                <a:lnTo>
                  <a:pt x="7000889" y="2438492"/>
                </a:lnTo>
                <a:lnTo>
                  <a:pt x="6995394" y="2433445"/>
                </a:lnTo>
                <a:lnTo>
                  <a:pt x="6988973" y="2429779"/>
                </a:lnTo>
                <a:lnTo>
                  <a:pt x="6985310" y="2427946"/>
                </a:lnTo>
                <a:lnTo>
                  <a:pt x="6980268" y="2427495"/>
                </a:lnTo>
                <a:lnTo>
                  <a:pt x="6974753" y="2427495"/>
                </a:lnTo>
                <a:lnTo>
                  <a:pt x="6972468" y="2427495"/>
                </a:lnTo>
                <a:lnTo>
                  <a:pt x="6971089" y="2428411"/>
                </a:lnTo>
                <a:lnTo>
                  <a:pt x="6970637" y="2429328"/>
                </a:lnTo>
                <a:lnTo>
                  <a:pt x="6971089" y="2431612"/>
                </a:lnTo>
                <a:lnTo>
                  <a:pt x="6972468" y="2431612"/>
                </a:lnTo>
                <a:lnTo>
                  <a:pt x="6974753" y="2430244"/>
                </a:lnTo>
                <a:lnTo>
                  <a:pt x="6976131" y="2430244"/>
                </a:lnTo>
                <a:lnTo>
                  <a:pt x="6979795" y="2436659"/>
                </a:lnTo>
                <a:lnTo>
                  <a:pt x="6996300" y="2467802"/>
                </a:lnTo>
                <a:lnTo>
                  <a:pt x="6997679" y="2468718"/>
                </a:lnTo>
                <a:lnTo>
                  <a:pt x="6999963" y="2470100"/>
                </a:lnTo>
                <a:lnTo>
                  <a:pt x="7000889" y="2471468"/>
                </a:lnTo>
                <a:lnTo>
                  <a:pt x="6999963" y="2471932"/>
                </a:lnTo>
                <a:lnTo>
                  <a:pt x="6997226" y="2475133"/>
                </a:lnTo>
                <a:lnTo>
                  <a:pt x="6996300" y="2475598"/>
                </a:lnTo>
                <a:lnTo>
                  <a:pt x="6997226" y="2476050"/>
                </a:lnTo>
                <a:lnTo>
                  <a:pt x="6999058" y="2477882"/>
                </a:lnTo>
                <a:lnTo>
                  <a:pt x="7001342" y="2476966"/>
                </a:lnTo>
                <a:lnTo>
                  <a:pt x="7003647" y="2475598"/>
                </a:lnTo>
                <a:lnTo>
                  <a:pt x="7010047" y="2471932"/>
                </a:lnTo>
                <a:lnTo>
                  <a:pt x="7013731" y="2469635"/>
                </a:lnTo>
                <a:lnTo>
                  <a:pt x="7014184" y="2466886"/>
                </a:lnTo>
                <a:lnTo>
                  <a:pt x="7013731" y="2466434"/>
                </a:lnTo>
                <a:lnTo>
                  <a:pt x="7012805" y="2460936"/>
                </a:lnTo>
                <a:lnTo>
                  <a:pt x="7013731" y="2453140"/>
                </a:lnTo>
                <a:lnTo>
                  <a:pt x="7014184" y="2450391"/>
                </a:lnTo>
                <a:lnTo>
                  <a:pt x="7015563" y="2449939"/>
                </a:lnTo>
                <a:lnTo>
                  <a:pt x="7016468" y="2449475"/>
                </a:lnTo>
                <a:lnTo>
                  <a:pt x="7021058" y="2442157"/>
                </a:lnTo>
                <a:lnTo>
                  <a:pt x="7017395" y="2438943"/>
                </a:lnTo>
                <a:lnTo>
                  <a:pt x="7017847" y="2438492"/>
                </a:lnTo>
                <a:lnTo>
                  <a:pt x="7019679" y="2438943"/>
                </a:lnTo>
                <a:lnTo>
                  <a:pt x="7022889" y="2432077"/>
                </a:lnTo>
                <a:lnTo>
                  <a:pt x="7025647" y="2424746"/>
                </a:lnTo>
                <a:lnTo>
                  <a:pt x="7028384" y="2416498"/>
                </a:lnTo>
                <a:lnTo>
                  <a:pt x="7028858" y="2407800"/>
                </a:lnTo>
                <a:lnTo>
                  <a:pt x="7028384" y="2398171"/>
                </a:lnTo>
                <a:lnTo>
                  <a:pt x="7025647" y="2392673"/>
                </a:lnTo>
                <a:lnTo>
                  <a:pt x="7023342" y="2388091"/>
                </a:lnTo>
                <a:lnTo>
                  <a:pt x="7023342" y="2387175"/>
                </a:lnTo>
                <a:lnTo>
                  <a:pt x="7025647" y="2385806"/>
                </a:lnTo>
                <a:lnTo>
                  <a:pt x="7022889" y="2380773"/>
                </a:lnTo>
                <a:lnTo>
                  <a:pt x="7020132" y="2382606"/>
                </a:lnTo>
                <a:lnTo>
                  <a:pt x="7020132" y="2380308"/>
                </a:lnTo>
                <a:lnTo>
                  <a:pt x="7014637" y="2375275"/>
                </a:lnTo>
                <a:lnTo>
                  <a:pt x="7009142" y="2369312"/>
                </a:lnTo>
                <a:lnTo>
                  <a:pt x="7003647" y="2367027"/>
                </a:lnTo>
                <a:lnTo>
                  <a:pt x="6999510" y="2363813"/>
                </a:lnTo>
                <a:lnTo>
                  <a:pt x="6992637" y="2361981"/>
                </a:lnTo>
                <a:lnTo>
                  <a:pt x="6986216" y="2359696"/>
                </a:lnTo>
                <a:lnTo>
                  <a:pt x="6979342" y="2359696"/>
                </a:lnTo>
                <a:lnTo>
                  <a:pt x="6965594" y="2359696"/>
                </a:lnTo>
                <a:lnTo>
                  <a:pt x="6965594" y="2360613"/>
                </a:lnTo>
                <a:lnTo>
                  <a:pt x="6964689" y="2360613"/>
                </a:lnTo>
                <a:lnTo>
                  <a:pt x="6966521" y="2352366"/>
                </a:lnTo>
                <a:lnTo>
                  <a:pt x="6977510" y="2351449"/>
                </a:lnTo>
                <a:lnTo>
                  <a:pt x="6988047" y="2352830"/>
                </a:lnTo>
                <a:lnTo>
                  <a:pt x="6996300" y="2355115"/>
                </a:lnTo>
                <a:lnTo>
                  <a:pt x="7006858" y="2359696"/>
                </a:lnTo>
                <a:lnTo>
                  <a:pt x="7012352" y="2363362"/>
                </a:lnTo>
                <a:lnTo>
                  <a:pt x="7021963" y="2371610"/>
                </a:lnTo>
                <a:lnTo>
                  <a:pt x="7027005" y="2376643"/>
                </a:lnTo>
                <a:lnTo>
                  <a:pt x="7027005" y="2378024"/>
                </a:lnTo>
                <a:lnTo>
                  <a:pt x="7025174" y="2378940"/>
                </a:lnTo>
                <a:lnTo>
                  <a:pt x="7028384" y="2383974"/>
                </a:lnTo>
                <a:lnTo>
                  <a:pt x="7033900" y="2380773"/>
                </a:lnTo>
                <a:lnTo>
                  <a:pt x="7034805" y="2380773"/>
                </a:lnTo>
                <a:lnTo>
                  <a:pt x="7043058" y="2386258"/>
                </a:lnTo>
                <a:lnTo>
                  <a:pt x="7046721" y="2389472"/>
                </a:lnTo>
                <a:lnTo>
                  <a:pt x="7051311" y="2392673"/>
                </a:lnTo>
                <a:lnTo>
                  <a:pt x="7051311" y="2393589"/>
                </a:lnTo>
                <a:lnTo>
                  <a:pt x="7050384" y="2393138"/>
                </a:lnTo>
                <a:lnTo>
                  <a:pt x="7046721" y="2389924"/>
                </a:lnTo>
                <a:lnTo>
                  <a:pt x="7042132" y="2387175"/>
                </a:lnTo>
                <a:lnTo>
                  <a:pt x="7034805" y="2381689"/>
                </a:lnTo>
                <a:lnTo>
                  <a:pt x="7033900" y="2381689"/>
                </a:lnTo>
                <a:lnTo>
                  <a:pt x="7030689" y="2383974"/>
                </a:lnTo>
                <a:lnTo>
                  <a:pt x="7032521" y="2388091"/>
                </a:lnTo>
                <a:lnTo>
                  <a:pt x="7034353" y="2393138"/>
                </a:lnTo>
                <a:lnTo>
                  <a:pt x="7036184" y="2401837"/>
                </a:lnTo>
                <a:lnTo>
                  <a:pt x="7036184" y="2409632"/>
                </a:lnTo>
                <a:lnTo>
                  <a:pt x="7036184" y="2415582"/>
                </a:lnTo>
                <a:lnTo>
                  <a:pt x="7034805" y="2422448"/>
                </a:lnTo>
                <a:lnTo>
                  <a:pt x="7034353" y="2425662"/>
                </a:lnTo>
                <a:lnTo>
                  <a:pt x="7038016" y="2427495"/>
                </a:lnTo>
                <a:lnTo>
                  <a:pt x="7038469" y="2426579"/>
                </a:lnTo>
                <a:lnTo>
                  <a:pt x="7039847" y="2421997"/>
                </a:lnTo>
                <a:lnTo>
                  <a:pt x="7040300" y="2415582"/>
                </a:lnTo>
                <a:lnTo>
                  <a:pt x="7041226" y="2407335"/>
                </a:lnTo>
                <a:lnTo>
                  <a:pt x="7040300" y="2395422"/>
                </a:lnTo>
                <a:lnTo>
                  <a:pt x="7038469" y="2394970"/>
                </a:lnTo>
                <a:lnTo>
                  <a:pt x="7038469" y="2394505"/>
                </a:lnTo>
                <a:lnTo>
                  <a:pt x="7040300" y="2392673"/>
                </a:lnTo>
                <a:lnTo>
                  <a:pt x="7041679" y="2392673"/>
                </a:lnTo>
                <a:lnTo>
                  <a:pt x="7041679" y="2393589"/>
                </a:lnTo>
                <a:lnTo>
                  <a:pt x="7041226" y="2394505"/>
                </a:lnTo>
                <a:lnTo>
                  <a:pt x="7041226" y="2395422"/>
                </a:lnTo>
                <a:lnTo>
                  <a:pt x="7041679" y="2407800"/>
                </a:lnTo>
                <a:lnTo>
                  <a:pt x="7041679" y="2416498"/>
                </a:lnTo>
                <a:lnTo>
                  <a:pt x="7040300" y="2421997"/>
                </a:lnTo>
                <a:lnTo>
                  <a:pt x="7038469" y="2429328"/>
                </a:lnTo>
                <a:lnTo>
                  <a:pt x="7033900" y="2441240"/>
                </a:lnTo>
                <a:lnTo>
                  <a:pt x="7033900" y="2442157"/>
                </a:lnTo>
                <a:lnTo>
                  <a:pt x="7033900" y="2442609"/>
                </a:lnTo>
                <a:lnTo>
                  <a:pt x="7031142" y="2443073"/>
                </a:lnTo>
                <a:lnTo>
                  <a:pt x="7031142" y="2442157"/>
                </a:lnTo>
                <a:lnTo>
                  <a:pt x="7032048" y="2442157"/>
                </a:lnTo>
                <a:lnTo>
                  <a:pt x="7032974" y="2441240"/>
                </a:lnTo>
                <a:lnTo>
                  <a:pt x="7038016" y="2430244"/>
                </a:lnTo>
                <a:lnTo>
                  <a:pt x="7037563" y="2429779"/>
                </a:lnTo>
                <a:lnTo>
                  <a:pt x="7034353" y="2428411"/>
                </a:lnTo>
                <a:lnTo>
                  <a:pt x="7032974" y="2428411"/>
                </a:lnTo>
                <a:lnTo>
                  <a:pt x="7030689" y="2434826"/>
                </a:lnTo>
                <a:lnTo>
                  <a:pt x="7026553" y="2443073"/>
                </a:lnTo>
                <a:lnTo>
                  <a:pt x="7023816" y="2443073"/>
                </a:lnTo>
                <a:lnTo>
                  <a:pt x="7022889" y="2443073"/>
                </a:lnTo>
                <a:lnTo>
                  <a:pt x="7021963" y="2443990"/>
                </a:lnTo>
                <a:lnTo>
                  <a:pt x="7019226" y="2449939"/>
                </a:lnTo>
                <a:lnTo>
                  <a:pt x="7018300" y="2454056"/>
                </a:lnTo>
                <a:lnTo>
                  <a:pt x="7018300" y="2461388"/>
                </a:lnTo>
                <a:lnTo>
                  <a:pt x="7019226" y="2464137"/>
                </a:lnTo>
                <a:lnTo>
                  <a:pt x="7019679" y="2466434"/>
                </a:lnTo>
                <a:lnTo>
                  <a:pt x="7017847" y="2468718"/>
                </a:lnTo>
                <a:lnTo>
                  <a:pt x="7013731" y="2471468"/>
                </a:lnTo>
                <a:lnTo>
                  <a:pt x="7021963" y="2465969"/>
                </a:lnTo>
                <a:lnTo>
                  <a:pt x="7078805" y="2433445"/>
                </a:lnTo>
                <a:lnTo>
                  <a:pt x="7067816" y="2387639"/>
                </a:lnTo>
                <a:lnTo>
                  <a:pt x="7135195" y="2373442"/>
                </a:lnTo>
                <a:lnTo>
                  <a:pt x="7144353" y="2380773"/>
                </a:lnTo>
                <a:lnTo>
                  <a:pt x="7296069" y="2202106"/>
                </a:lnTo>
                <a:lnTo>
                  <a:pt x="7299280" y="2198454"/>
                </a:lnTo>
                <a:lnTo>
                  <a:pt x="7299538" y="2197668"/>
                </a:lnTo>
                <a:lnTo>
                  <a:pt x="7503702" y="1936424"/>
                </a:lnTo>
                <a:lnTo>
                  <a:pt x="7514712" y="1900234"/>
                </a:lnTo>
                <a:lnTo>
                  <a:pt x="7512860" y="1869994"/>
                </a:lnTo>
                <a:lnTo>
                  <a:pt x="7551365" y="1834268"/>
                </a:lnTo>
                <a:lnTo>
                  <a:pt x="7583923" y="1839302"/>
                </a:lnTo>
                <a:lnTo>
                  <a:pt x="7614629" y="1883288"/>
                </a:lnTo>
                <a:lnTo>
                  <a:pt x="7624713" y="1913979"/>
                </a:lnTo>
                <a:lnTo>
                  <a:pt x="7616460" y="1943755"/>
                </a:lnTo>
                <a:lnTo>
                  <a:pt x="7589418" y="1984514"/>
                </a:lnTo>
                <a:lnTo>
                  <a:pt x="7646260" y="1967116"/>
                </a:lnTo>
                <a:lnTo>
                  <a:pt x="7656797" y="1927260"/>
                </a:lnTo>
                <a:lnTo>
                  <a:pt x="7641218" y="1878241"/>
                </a:lnTo>
                <a:lnTo>
                  <a:pt x="7600408" y="1802195"/>
                </a:lnTo>
                <a:lnTo>
                  <a:pt x="7594913" y="1784333"/>
                </a:lnTo>
                <a:lnTo>
                  <a:pt x="7605923" y="1764637"/>
                </a:lnTo>
                <a:lnTo>
                  <a:pt x="7637534" y="1729828"/>
                </a:lnTo>
                <a:lnTo>
                  <a:pt x="7637534" y="1730731"/>
                </a:lnTo>
                <a:lnTo>
                  <a:pt x="7641218" y="1733480"/>
                </a:lnTo>
                <a:lnTo>
                  <a:pt x="7746176" y="1762340"/>
                </a:lnTo>
                <a:lnTo>
                  <a:pt x="7803471" y="1758687"/>
                </a:lnTo>
                <a:lnTo>
                  <a:pt x="7871756" y="1734862"/>
                </a:lnTo>
                <a:lnTo>
                  <a:pt x="7890093" y="1730731"/>
                </a:lnTo>
                <a:lnTo>
                  <a:pt x="7902009" y="1741727"/>
                </a:lnTo>
                <a:lnTo>
                  <a:pt x="7923556" y="1773801"/>
                </a:lnTo>
                <a:lnTo>
                  <a:pt x="7940514" y="1789379"/>
                </a:lnTo>
                <a:lnTo>
                  <a:pt x="8006967" y="1827853"/>
                </a:lnTo>
                <a:lnTo>
                  <a:pt x="8022567" y="1838850"/>
                </a:lnTo>
                <a:lnTo>
                  <a:pt x="8038599" y="1853964"/>
                </a:lnTo>
                <a:lnTo>
                  <a:pt x="8053725" y="1871826"/>
                </a:lnTo>
                <a:lnTo>
                  <a:pt x="8199021" y="1969865"/>
                </a:lnTo>
                <a:lnTo>
                  <a:pt x="8231578" y="2004222"/>
                </a:lnTo>
                <a:lnTo>
                  <a:pt x="8255863" y="2050479"/>
                </a:lnTo>
                <a:lnTo>
                  <a:pt x="8314537" y="2296015"/>
                </a:lnTo>
                <a:lnTo>
                  <a:pt x="8315442" y="2310677"/>
                </a:lnTo>
                <a:lnTo>
                  <a:pt x="8311779" y="2323958"/>
                </a:lnTo>
                <a:lnTo>
                  <a:pt x="8303526" y="2338168"/>
                </a:lnTo>
                <a:lnTo>
                  <a:pt x="8292537" y="2350997"/>
                </a:lnTo>
                <a:lnTo>
                  <a:pt x="8266853" y="2372977"/>
                </a:lnTo>
                <a:lnTo>
                  <a:pt x="8256315" y="2384438"/>
                </a:lnTo>
                <a:lnTo>
                  <a:pt x="8249895" y="2393589"/>
                </a:lnTo>
                <a:lnTo>
                  <a:pt x="8237979" y="2417415"/>
                </a:lnTo>
                <a:lnTo>
                  <a:pt x="8237979" y="2418331"/>
                </a:lnTo>
                <a:lnTo>
                  <a:pt x="8237526" y="2420164"/>
                </a:lnTo>
                <a:lnTo>
                  <a:pt x="8253578" y="2471468"/>
                </a:lnTo>
                <a:lnTo>
                  <a:pt x="8288873" y="2544300"/>
                </a:lnTo>
                <a:lnTo>
                  <a:pt x="8311779" y="2607517"/>
                </a:lnTo>
                <a:lnTo>
                  <a:pt x="8319105" y="2635924"/>
                </a:lnTo>
                <a:lnTo>
                  <a:pt x="8321863" y="2652419"/>
                </a:lnTo>
                <a:lnTo>
                  <a:pt x="8321410" y="2705090"/>
                </a:lnTo>
                <a:lnTo>
                  <a:pt x="8328737" y="2771521"/>
                </a:lnTo>
                <a:lnTo>
                  <a:pt x="8352116" y="2864965"/>
                </a:lnTo>
                <a:lnTo>
                  <a:pt x="8362200" y="2934596"/>
                </a:lnTo>
                <a:lnTo>
                  <a:pt x="8363126" y="2972619"/>
                </a:lnTo>
                <a:lnTo>
                  <a:pt x="8361274" y="3001943"/>
                </a:lnTo>
                <a:lnTo>
                  <a:pt x="8356705" y="3026220"/>
                </a:lnTo>
                <a:lnTo>
                  <a:pt x="8352569" y="3044083"/>
                </a:lnTo>
                <a:lnTo>
                  <a:pt x="8341579" y="3069741"/>
                </a:lnTo>
                <a:lnTo>
                  <a:pt x="8294821" y="3099968"/>
                </a:lnTo>
                <a:lnTo>
                  <a:pt x="8071136" y="3192509"/>
                </a:lnTo>
                <a:lnTo>
                  <a:pt x="7934093" y="3271291"/>
                </a:lnTo>
                <a:lnTo>
                  <a:pt x="7872229" y="3294200"/>
                </a:lnTo>
                <a:lnTo>
                  <a:pt x="7815840" y="3306565"/>
                </a:lnTo>
                <a:lnTo>
                  <a:pt x="7384996" y="3323524"/>
                </a:lnTo>
                <a:lnTo>
                  <a:pt x="7343280" y="3318942"/>
                </a:lnTo>
                <a:lnTo>
                  <a:pt x="7303396" y="3306113"/>
                </a:lnTo>
                <a:lnTo>
                  <a:pt x="7278659" y="3273588"/>
                </a:lnTo>
                <a:lnTo>
                  <a:pt x="7257564" y="3230067"/>
                </a:lnTo>
                <a:lnTo>
                  <a:pt x="7170360" y="2979270"/>
                </a:lnTo>
                <a:lnTo>
                  <a:pt x="7257637" y="3230436"/>
                </a:lnTo>
                <a:lnTo>
                  <a:pt x="7278728" y="3273992"/>
                </a:lnTo>
                <a:lnTo>
                  <a:pt x="7303497" y="3306549"/>
                </a:lnTo>
                <a:lnTo>
                  <a:pt x="7343351" y="3319397"/>
                </a:lnTo>
                <a:lnTo>
                  <a:pt x="7385007" y="3323971"/>
                </a:lnTo>
                <a:lnTo>
                  <a:pt x="7815900" y="3306987"/>
                </a:lnTo>
                <a:lnTo>
                  <a:pt x="7872267" y="3294626"/>
                </a:lnTo>
                <a:lnTo>
                  <a:pt x="7934113" y="3271704"/>
                </a:lnTo>
                <a:lnTo>
                  <a:pt x="8071164" y="3192866"/>
                </a:lnTo>
                <a:lnTo>
                  <a:pt x="8294829" y="3100304"/>
                </a:lnTo>
                <a:lnTo>
                  <a:pt x="8341589" y="3070034"/>
                </a:lnTo>
                <a:lnTo>
                  <a:pt x="8500631" y="3110378"/>
                </a:lnTo>
                <a:lnTo>
                  <a:pt x="8501066" y="3110378"/>
                </a:lnTo>
                <a:lnTo>
                  <a:pt x="8342015" y="3070036"/>
                </a:lnTo>
                <a:lnTo>
                  <a:pt x="8353013" y="3044371"/>
                </a:lnTo>
                <a:lnTo>
                  <a:pt x="8357151" y="3026511"/>
                </a:lnTo>
                <a:lnTo>
                  <a:pt x="8361731" y="3002218"/>
                </a:lnTo>
                <a:lnTo>
                  <a:pt x="8363568" y="2972863"/>
                </a:lnTo>
                <a:lnTo>
                  <a:pt x="8362638" y="2934827"/>
                </a:lnTo>
                <a:lnTo>
                  <a:pt x="8352547" y="2865164"/>
                </a:lnTo>
                <a:lnTo>
                  <a:pt x="8329181" y="2771657"/>
                </a:lnTo>
                <a:lnTo>
                  <a:pt x="8321834" y="2705188"/>
                </a:lnTo>
                <a:lnTo>
                  <a:pt x="8322299" y="2652486"/>
                </a:lnTo>
                <a:lnTo>
                  <a:pt x="8319556" y="2635975"/>
                </a:lnTo>
                <a:lnTo>
                  <a:pt x="8312209" y="2607565"/>
                </a:lnTo>
                <a:lnTo>
                  <a:pt x="8289284" y="2544313"/>
                </a:lnTo>
                <a:lnTo>
                  <a:pt x="8253991" y="2471433"/>
                </a:lnTo>
                <a:lnTo>
                  <a:pt x="8237925" y="2420102"/>
                </a:lnTo>
                <a:lnTo>
                  <a:pt x="8238390" y="2418258"/>
                </a:lnTo>
                <a:lnTo>
                  <a:pt x="8238390" y="2417359"/>
                </a:lnTo>
                <a:lnTo>
                  <a:pt x="8250317" y="2393515"/>
                </a:lnTo>
                <a:lnTo>
                  <a:pt x="8256734" y="2384338"/>
                </a:lnTo>
                <a:lnTo>
                  <a:pt x="8267267" y="2372888"/>
                </a:lnTo>
                <a:lnTo>
                  <a:pt x="8292958" y="2350889"/>
                </a:lnTo>
                <a:lnTo>
                  <a:pt x="8303955" y="2338046"/>
                </a:lnTo>
                <a:lnTo>
                  <a:pt x="8312209" y="2323852"/>
                </a:lnTo>
                <a:lnTo>
                  <a:pt x="8315882" y="2310558"/>
                </a:lnTo>
                <a:lnTo>
                  <a:pt x="8314952" y="2295892"/>
                </a:lnTo>
                <a:lnTo>
                  <a:pt x="8256269" y="2050216"/>
                </a:lnTo>
                <a:lnTo>
                  <a:pt x="8231973" y="2003901"/>
                </a:lnTo>
                <a:lnTo>
                  <a:pt x="8199423" y="1969531"/>
                </a:lnTo>
                <a:lnTo>
                  <a:pt x="8054064" y="1871458"/>
                </a:lnTo>
                <a:lnTo>
                  <a:pt x="8038952" y="1853575"/>
                </a:lnTo>
                <a:lnTo>
                  <a:pt x="8022886" y="1838438"/>
                </a:lnTo>
                <a:lnTo>
                  <a:pt x="8007308" y="1827438"/>
                </a:lnTo>
                <a:lnTo>
                  <a:pt x="7940813" y="1788951"/>
                </a:lnTo>
                <a:lnTo>
                  <a:pt x="7923864" y="1773363"/>
                </a:lnTo>
                <a:lnTo>
                  <a:pt x="7902311" y="1741264"/>
                </a:lnTo>
                <a:lnTo>
                  <a:pt x="7890384" y="1730265"/>
                </a:lnTo>
                <a:lnTo>
                  <a:pt x="7872040" y="1734404"/>
                </a:lnTo>
                <a:lnTo>
                  <a:pt x="7803731" y="1758225"/>
                </a:lnTo>
                <a:lnTo>
                  <a:pt x="7746420" y="1761891"/>
                </a:lnTo>
                <a:lnTo>
                  <a:pt x="7641423" y="1733032"/>
                </a:lnTo>
                <a:lnTo>
                  <a:pt x="7637750" y="1730265"/>
                </a:lnTo>
                <a:lnTo>
                  <a:pt x="7637750" y="1729365"/>
                </a:lnTo>
                <a:lnTo>
                  <a:pt x="7667556" y="1697739"/>
                </a:lnTo>
                <a:lnTo>
                  <a:pt x="7685901" y="1689934"/>
                </a:lnTo>
                <a:lnTo>
                  <a:pt x="7716149" y="1691778"/>
                </a:lnTo>
                <a:lnTo>
                  <a:pt x="7706988" y="1663346"/>
                </a:lnTo>
                <a:lnTo>
                  <a:pt x="7708360" y="1636781"/>
                </a:lnTo>
                <a:lnTo>
                  <a:pt x="7720729" y="1613860"/>
                </a:lnTo>
                <a:lnTo>
                  <a:pt x="7743653" y="1600094"/>
                </a:lnTo>
                <a:lnTo>
                  <a:pt x="7764765" y="1617527"/>
                </a:lnTo>
                <a:lnTo>
                  <a:pt x="7805568" y="1582234"/>
                </a:lnTo>
                <a:lnTo>
                  <a:pt x="7840420" y="1533648"/>
                </a:lnTo>
                <a:lnTo>
                  <a:pt x="7840942" y="1533648"/>
                </a:lnTo>
                <a:lnTo>
                  <a:pt x="7870858" y="1492858"/>
                </a:lnTo>
                <a:lnTo>
                  <a:pt x="7883244" y="1492858"/>
                </a:lnTo>
                <a:lnTo>
                  <a:pt x="7892411" y="1519901"/>
                </a:lnTo>
                <a:lnTo>
                  <a:pt x="7903878" y="1521735"/>
                </a:lnTo>
                <a:lnTo>
                  <a:pt x="7915336" y="1504775"/>
                </a:lnTo>
                <a:lnTo>
                  <a:pt x="7924513" y="1477272"/>
                </a:lnTo>
                <a:lnTo>
                  <a:pt x="7938726" y="1492858"/>
                </a:lnTo>
                <a:lnTo>
                  <a:pt x="7966235" y="1409438"/>
                </a:lnTo>
                <a:lnTo>
                  <a:pt x="7978612" y="1386063"/>
                </a:lnTo>
                <a:lnTo>
                  <a:pt x="7980449" y="1387437"/>
                </a:lnTo>
                <a:lnTo>
                  <a:pt x="8004293" y="1404396"/>
                </a:lnTo>
                <a:lnTo>
                  <a:pt x="8037304" y="1411272"/>
                </a:lnTo>
                <a:lnTo>
                  <a:pt x="8057484" y="1420896"/>
                </a:lnTo>
                <a:lnTo>
                  <a:pt x="8088203" y="1441063"/>
                </a:lnTo>
                <a:lnTo>
                  <a:pt x="8111593" y="1450229"/>
                </a:lnTo>
                <a:lnTo>
                  <a:pt x="8234015" y="1472230"/>
                </a:lnTo>
                <a:lnTo>
                  <a:pt x="8254649" y="1480940"/>
                </a:lnTo>
                <a:lnTo>
                  <a:pt x="8263561" y="1491624"/>
                </a:lnTo>
                <a:lnTo>
                  <a:pt x="8263616" y="1491471"/>
                </a:lnTo>
                <a:lnTo>
                  <a:pt x="8254433" y="1480472"/>
                </a:lnTo>
                <a:lnTo>
                  <a:pt x="8233810" y="1471767"/>
                </a:lnTo>
                <a:lnTo>
                  <a:pt x="8111375" y="1449768"/>
                </a:lnTo>
                <a:lnTo>
                  <a:pt x="8088009" y="1440591"/>
                </a:lnTo>
                <a:lnTo>
                  <a:pt x="8057273" y="1420437"/>
                </a:lnTo>
                <a:lnTo>
                  <a:pt x="8037115" y="1410809"/>
                </a:lnTo>
                <a:lnTo>
                  <a:pt x="8004100" y="1403926"/>
                </a:lnTo>
                <a:lnTo>
                  <a:pt x="7980245" y="1386966"/>
                </a:lnTo>
                <a:lnTo>
                  <a:pt x="7978409" y="1385594"/>
                </a:lnTo>
                <a:lnTo>
                  <a:pt x="7985756" y="1372300"/>
                </a:lnTo>
                <a:lnTo>
                  <a:pt x="8007773" y="1352596"/>
                </a:lnTo>
                <a:lnTo>
                  <a:pt x="7982547" y="1339301"/>
                </a:lnTo>
                <a:lnTo>
                  <a:pt x="7995381" y="1311792"/>
                </a:lnTo>
                <a:lnTo>
                  <a:pt x="8021979" y="1276049"/>
                </a:lnTo>
                <a:lnTo>
                  <a:pt x="8025653" y="1266422"/>
                </a:lnTo>
                <a:lnTo>
                  <a:pt x="8031605" y="1268716"/>
                </a:lnTo>
                <a:lnTo>
                  <a:pt x="8164571" y="1352123"/>
                </a:lnTo>
                <a:lnTo>
                  <a:pt x="8225556" y="1404376"/>
                </a:lnTo>
                <a:lnTo>
                  <a:pt x="8250759" y="1420886"/>
                </a:lnTo>
                <a:lnTo>
                  <a:pt x="8393816" y="1479550"/>
                </a:lnTo>
                <a:lnTo>
                  <a:pt x="8421253" y="1499040"/>
                </a:lnTo>
                <a:lnTo>
                  <a:pt x="8393891" y="1479567"/>
                </a:lnTo>
                <a:lnTo>
                  <a:pt x="8251039" y="1420897"/>
                </a:lnTo>
                <a:lnTo>
                  <a:pt x="8225854" y="1404394"/>
                </a:lnTo>
                <a:lnTo>
                  <a:pt x="8164965" y="1352143"/>
                </a:lnTo>
                <a:lnTo>
                  <a:pt x="8032185" y="1268719"/>
                </a:lnTo>
                <a:lnTo>
                  <a:pt x="8026237" y="1266431"/>
                </a:lnTo>
                <a:lnTo>
                  <a:pt x="8036309" y="1238471"/>
                </a:lnTo>
                <a:lnTo>
                  <a:pt x="8045005" y="1200427"/>
                </a:lnTo>
                <a:lnTo>
                  <a:pt x="8067442" y="1155964"/>
                </a:lnTo>
                <a:lnTo>
                  <a:pt x="8099030" y="1119299"/>
                </a:lnTo>
                <a:lnTo>
                  <a:pt x="8133832" y="1106001"/>
                </a:lnTo>
                <a:lnTo>
                  <a:pt x="8115973" y="1142212"/>
                </a:lnTo>
                <a:lnTo>
                  <a:pt x="8093997" y="1172467"/>
                </a:lnTo>
                <a:lnTo>
                  <a:pt x="8081178" y="1200427"/>
                </a:lnTo>
                <a:lnTo>
                  <a:pt x="8092620" y="1229758"/>
                </a:lnTo>
                <a:lnTo>
                  <a:pt x="8124669" y="1242593"/>
                </a:lnTo>
                <a:lnTo>
                  <a:pt x="8164050" y="1235721"/>
                </a:lnTo>
                <a:lnTo>
                  <a:pt x="8208918" y="1221968"/>
                </a:lnTo>
                <a:lnTo>
                  <a:pt x="8251500" y="1214634"/>
                </a:lnTo>
                <a:lnTo>
                  <a:pt x="8264320" y="1196760"/>
                </a:lnTo>
                <a:lnTo>
                  <a:pt x="8296368" y="1108752"/>
                </a:lnTo>
                <a:lnTo>
                  <a:pt x="8314221" y="1076670"/>
                </a:lnTo>
                <a:lnTo>
                  <a:pt x="8367791" y="1018456"/>
                </a:lnTo>
                <a:lnTo>
                  <a:pt x="8400301" y="992792"/>
                </a:lnTo>
                <a:lnTo>
                  <a:pt x="8470354" y="965749"/>
                </a:lnTo>
                <a:lnTo>
                  <a:pt x="8495077" y="930917"/>
                </a:lnTo>
                <a:lnTo>
                  <a:pt x="8497363" y="933660"/>
                </a:lnTo>
                <a:lnTo>
                  <a:pt x="8546355" y="978584"/>
                </a:lnTo>
                <a:lnTo>
                  <a:pt x="8562383" y="981335"/>
                </a:lnTo>
                <a:lnTo>
                  <a:pt x="8582527" y="986836"/>
                </a:lnTo>
                <a:lnTo>
                  <a:pt x="8597633" y="994625"/>
                </a:lnTo>
                <a:lnTo>
                  <a:pt x="8608621" y="1012500"/>
                </a:lnTo>
                <a:lnTo>
                  <a:pt x="8663107" y="1193547"/>
                </a:lnTo>
                <a:lnTo>
                  <a:pt x="8671809" y="1240760"/>
                </a:lnTo>
                <a:lnTo>
                  <a:pt x="8674556" y="1276971"/>
                </a:lnTo>
                <a:lnTo>
                  <a:pt x="8674095" y="1298058"/>
                </a:lnTo>
                <a:lnTo>
                  <a:pt x="8674556" y="1306309"/>
                </a:lnTo>
                <a:lnTo>
                  <a:pt x="8680966" y="1328306"/>
                </a:lnTo>
                <a:lnTo>
                  <a:pt x="8694701" y="1355810"/>
                </a:lnTo>
                <a:lnTo>
                  <a:pt x="8771164" y="1438772"/>
                </a:lnTo>
                <a:lnTo>
                  <a:pt x="8784899" y="1459396"/>
                </a:lnTo>
                <a:lnTo>
                  <a:pt x="8783522" y="1482310"/>
                </a:lnTo>
                <a:lnTo>
                  <a:pt x="8773911" y="1499275"/>
                </a:lnTo>
                <a:lnTo>
                  <a:pt x="8765670" y="1516232"/>
                </a:lnTo>
                <a:lnTo>
                  <a:pt x="8768417" y="1535485"/>
                </a:lnTo>
                <a:lnTo>
                  <a:pt x="8821980" y="1585441"/>
                </a:lnTo>
                <a:lnTo>
                  <a:pt x="8864999" y="1638588"/>
                </a:lnTo>
                <a:lnTo>
                  <a:pt x="8865628" y="1638603"/>
                </a:lnTo>
                <a:lnTo>
                  <a:pt x="8898643" y="1687189"/>
                </a:lnTo>
                <a:lnTo>
                  <a:pt x="8926148" y="1628053"/>
                </a:lnTo>
                <a:lnTo>
                  <a:pt x="8935309" y="1576723"/>
                </a:lnTo>
                <a:lnTo>
                  <a:pt x="8941725" y="1555646"/>
                </a:lnTo>
                <a:lnTo>
                  <a:pt x="8957326" y="1546469"/>
                </a:lnTo>
                <a:lnTo>
                  <a:pt x="8970625" y="1544647"/>
                </a:lnTo>
                <a:lnTo>
                  <a:pt x="9014173" y="1563902"/>
                </a:lnTo>
                <a:lnTo>
                  <a:pt x="8977507" y="1674345"/>
                </a:lnTo>
                <a:lnTo>
                  <a:pt x="8961441" y="1685345"/>
                </a:lnTo>
                <a:lnTo>
                  <a:pt x="8953653" y="1692228"/>
                </a:lnTo>
                <a:lnTo>
                  <a:pt x="8944492" y="1702777"/>
                </a:lnTo>
                <a:lnTo>
                  <a:pt x="8941284" y="1717894"/>
                </a:lnTo>
                <a:lnTo>
                  <a:pt x="8939912" y="1730738"/>
                </a:lnTo>
                <a:lnTo>
                  <a:pt x="8965580" y="1785734"/>
                </a:lnTo>
                <a:lnTo>
                  <a:pt x="8988505" y="1853575"/>
                </a:lnTo>
                <a:lnTo>
                  <a:pt x="8988969" y="1865947"/>
                </a:lnTo>
                <a:lnTo>
                  <a:pt x="8983493" y="1913319"/>
                </a:lnTo>
                <a:lnTo>
                  <a:pt x="9059360" y="1917889"/>
                </a:lnTo>
                <a:lnTo>
                  <a:pt x="9090534" y="1927055"/>
                </a:lnTo>
                <a:lnTo>
                  <a:pt x="9115741" y="1927971"/>
                </a:lnTo>
                <a:lnTo>
                  <a:pt x="9133161" y="1922919"/>
                </a:lnTo>
                <a:lnTo>
                  <a:pt x="9152866" y="1916056"/>
                </a:lnTo>
                <a:lnTo>
                  <a:pt x="9171657" y="1916056"/>
                </a:lnTo>
                <a:lnTo>
                  <a:pt x="9233074" y="1928888"/>
                </a:lnTo>
                <a:lnTo>
                  <a:pt x="9254625" y="1926585"/>
                </a:lnTo>
                <a:lnTo>
                  <a:pt x="9254824" y="1926462"/>
                </a:lnTo>
                <a:lnTo>
                  <a:pt x="9233378" y="1928746"/>
                </a:lnTo>
                <a:lnTo>
                  <a:pt x="9171996" y="1915911"/>
                </a:lnTo>
                <a:lnTo>
                  <a:pt x="9153215" y="1915911"/>
                </a:lnTo>
                <a:lnTo>
                  <a:pt x="9133514" y="1922792"/>
                </a:lnTo>
                <a:lnTo>
                  <a:pt x="9116108" y="1927835"/>
                </a:lnTo>
                <a:lnTo>
                  <a:pt x="9090912" y="1926909"/>
                </a:lnTo>
                <a:lnTo>
                  <a:pt x="9059760" y="1917749"/>
                </a:lnTo>
                <a:lnTo>
                  <a:pt x="8983711" y="1913162"/>
                </a:lnTo>
                <a:lnTo>
                  <a:pt x="8989213" y="1865499"/>
                </a:lnTo>
                <a:lnTo>
                  <a:pt x="8988753" y="1853120"/>
                </a:lnTo>
                <a:lnTo>
                  <a:pt x="8966084" y="1785998"/>
                </a:lnTo>
                <a:lnTo>
                  <a:pt x="8965831" y="1786206"/>
                </a:lnTo>
                <a:lnTo>
                  <a:pt x="8940159" y="1731203"/>
                </a:lnTo>
                <a:lnTo>
                  <a:pt x="8941532" y="1718368"/>
                </a:lnTo>
                <a:lnTo>
                  <a:pt x="8944742" y="1703243"/>
                </a:lnTo>
                <a:lnTo>
                  <a:pt x="8953909" y="1692699"/>
                </a:lnTo>
                <a:lnTo>
                  <a:pt x="8961702" y="1685823"/>
                </a:lnTo>
                <a:lnTo>
                  <a:pt x="8977753" y="1674823"/>
                </a:lnTo>
                <a:lnTo>
                  <a:pt x="9005726" y="1688575"/>
                </a:lnTo>
                <a:lnTo>
                  <a:pt x="9012601" y="1692242"/>
                </a:lnTo>
                <a:lnTo>
                  <a:pt x="9017648" y="1696824"/>
                </a:lnTo>
                <a:lnTo>
                  <a:pt x="9021777" y="1703243"/>
                </a:lnTo>
                <a:lnTo>
                  <a:pt x="9024987" y="1711036"/>
                </a:lnTo>
                <a:lnTo>
                  <a:pt x="9025821" y="1718934"/>
                </a:lnTo>
                <a:lnTo>
                  <a:pt x="9025860" y="1718821"/>
                </a:lnTo>
                <a:lnTo>
                  <a:pt x="9024940" y="1710117"/>
                </a:lnTo>
                <a:lnTo>
                  <a:pt x="9021739" y="1702325"/>
                </a:lnTo>
                <a:lnTo>
                  <a:pt x="9017610" y="1695900"/>
                </a:lnTo>
                <a:lnTo>
                  <a:pt x="9012575" y="1691314"/>
                </a:lnTo>
                <a:lnTo>
                  <a:pt x="9005699" y="1687653"/>
                </a:lnTo>
                <a:lnTo>
                  <a:pt x="8977755" y="1673907"/>
                </a:lnTo>
                <a:lnTo>
                  <a:pt x="9014263" y="1563880"/>
                </a:lnTo>
                <a:lnTo>
                  <a:pt x="9013982" y="1563642"/>
                </a:lnTo>
                <a:lnTo>
                  <a:pt x="8970442" y="1544393"/>
                </a:lnTo>
                <a:lnTo>
                  <a:pt x="8957153" y="1546226"/>
                </a:lnTo>
                <a:lnTo>
                  <a:pt x="8941561" y="1555392"/>
                </a:lnTo>
                <a:lnTo>
                  <a:pt x="8935145" y="1576474"/>
                </a:lnTo>
                <a:lnTo>
                  <a:pt x="8925978" y="1627802"/>
                </a:lnTo>
                <a:lnTo>
                  <a:pt x="8898477" y="1686910"/>
                </a:lnTo>
                <a:lnTo>
                  <a:pt x="8865475" y="1638331"/>
                </a:lnTo>
                <a:lnTo>
                  <a:pt x="8822391" y="1585169"/>
                </a:lnTo>
                <a:lnTo>
                  <a:pt x="8768769" y="1535227"/>
                </a:lnTo>
                <a:lnTo>
                  <a:pt x="8766019" y="1515980"/>
                </a:lnTo>
                <a:lnTo>
                  <a:pt x="8774262" y="1499011"/>
                </a:lnTo>
                <a:lnTo>
                  <a:pt x="8783895" y="1482066"/>
                </a:lnTo>
                <a:lnTo>
                  <a:pt x="8785266" y="1459151"/>
                </a:lnTo>
                <a:lnTo>
                  <a:pt x="8771511" y="1438517"/>
                </a:lnTo>
                <a:lnTo>
                  <a:pt x="8694968" y="1355578"/>
                </a:lnTo>
                <a:lnTo>
                  <a:pt x="8681222" y="1328080"/>
                </a:lnTo>
                <a:lnTo>
                  <a:pt x="8674806" y="1306082"/>
                </a:lnTo>
                <a:lnTo>
                  <a:pt x="8674349" y="1297833"/>
                </a:lnTo>
                <a:lnTo>
                  <a:pt x="8674806" y="1276751"/>
                </a:lnTo>
                <a:lnTo>
                  <a:pt x="8672055" y="1240558"/>
                </a:lnTo>
                <a:lnTo>
                  <a:pt x="8663345" y="1193342"/>
                </a:lnTo>
                <a:lnTo>
                  <a:pt x="8608801" y="1012329"/>
                </a:lnTo>
                <a:lnTo>
                  <a:pt x="8597797" y="994445"/>
                </a:lnTo>
                <a:lnTo>
                  <a:pt x="8582671" y="986665"/>
                </a:lnTo>
                <a:lnTo>
                  <a:pt x="8562509" y="981166"/>
                </a:lnTo>
                <a:lnTo>
                  <a:pt x="8546461" y="978416"/>
                </a:lnTo>
                <a:lnTo>
                  <a:pt x="8497418" y="933503"/>
                </a:lnTo>
                <a:lnTo>
                  <a:pt x="8495133" y="930754"/>
                </a:lnTo>
                <a:lnTo>
                  <a:pt x="8522634" y="891811"/>
                </a:lnTo>
                <a:lnTo>
                  <a:pt x="8544633" y="874842"/>
                </a:lnTo>
                <a:lnTo>
                  <a:pt x="8562966" y="871646"/>
                </a:lnTo>
                <a:lnTo>
                  <a:pt x="8589087" y="863843"/>
                </a:lnTo>
                <a:lnTo>
                  <a:pt x="8612009" y="851481"/>
                </a:lnTo>
                <a:lnTo>
                  <a:pt x="8621633" y="836346"/>
                </a:lnTo>
                <a:lnTo>
                  <a:pt x="8630800" y="830846"/>
                </a:lnTo>
                <a:lnTo>
                  <a:pt x="8690846" y="814818"/>
                </a:lnTo>
                <a:lnTo>
                  <a:pt x="8763725" y="755686"/>
                </a:lnTo>
                <a:lnTo>
                  <a:pt x="8874641" y="614533"/>
                </a:lnTo>
                <a:lnTo>
                  <a:pt x="8929652" y="566871"/>
                </a:lnTo>
                <a:lnTo>
                  <a:pt x="8917268" y="587506"/>
                </a:lnTo>
                <a:lnTo>
                  <a:pt x="8904436" y="633334"/>
                </a:lnTo>
                <a:lnTo>
                  <a:pt x="8883808" y="673194"/>
                </a:lnTo>
                <a:lnTo>
                  <a:pt x="8892061" y="686496"/>
                </a:lnTo>
                <a:lnTo>
                  <a:pt x="8906730" y="690163"/>
                </a:lnTo>
                <a:lnTo>
                  <a:pt x="8914983" y="682830"/>
                </a:lnTo>
                <a:lnTo>
                  <a:pt x="8919105" y="649363"/>
                </a:lnTo>
                <a:lnTo>
                  <a:pt x="8937439" y="585672"/>
                </a:lnTo>
                <a:lnTo>
                  <a:pt x="8942484" y="543040"/>
                </a:lnTo>
                <a:lnTo>
                  <a:pt x="8955316" y="523345"/>
                </a:lnTo>
                <a:lnTo>
                  <a:pt x="9041026" y="442239"/>
                </a:lnTo>
                <a:lnTo>
                  <a:pt x="9058446" y="418855"/>
                </a:lnTo>
                <a:lnTo>
                  <a:pt x="9074029" y="392744"/>
                </a:lnTo>
                <a:lnTo>
                  <a:pt x="9086861" y="360193"/>
                </a:lnTo>
                <a:lnTo>
                  <a:pt x="9094656" y="318947"/>
                </a:lnTo>
                <a:lnTo>
                  <a:pt x="9081359" y="318947"/>
                </a:lnTo>
                <a:lnTo>
                  <a:pt x="9074029" y="340029"/>
                </a:lnTo>
                <a:lnTo>
                  <a:pt x="9061654" y="357444"/>
                </a:lnTo>
                <a:lnTo>
                  <a:pt x="9045614" y="371192"/>
                </a:lnTo>
                <a:lnTo>
                  <a:pt x="9026823" y="379441"/>
                </a:lnTo>
                <a:lnTo>
                  <a:pt x="9079988" y="290087"/>
                </a:lnTo>
                <a:lnTo>
                  <a:pt x="9123994" y="194292"/>
                </a:lnTo>
                <a:lnTo>
                  <a:pt x="9160196" y="50859"/>
                </a:lnTo>
                <a:lnTo>
                  <a:pt x="9168906" y="31140"/>
                </a:lnTo>
                <a:lnTo>
                  <a:pt x="9216120" y="27028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Arial"/>
                <a:ea typeface="Arial"/>
                <a:cs typeface="Arial"/>
                <a:sym typeface="Calibri"/>
              </a:defRPr>
            </a:lvl1pPr>
          </a:lstStyle>
          <a:p>
            <a:pPr marL="0" lvl="0" indent="0">
              <a:buNone/>
            </a:pPr>
            <a:endParaRPr>
              <a:solidFill>
                <a:schemeClr val="tx1">
                  <a:lumMod val="75000"/>
                  <a:lumOff val="25000"/>
                </a:schemeClr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483327415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629402" y="3138288"/>
            <a:ext cx="3295650" cy="417691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0306051" y="3138288"/>
            <a:ext cx="3295650" cy="417691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3982701" y="3138288"/>
            <a:ext cx="3295650" cy="417691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98272413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 bwMode="auto">
          <a:xfrm>
            <a:off x="11963400" y="2893704"/>
            <a:ext cx="3505200" cy="4061025"/>
          </a:xfrm>
          <a:custGeom>
            <a:avLst/>
            <a:gdLst>
              <a:gd name="T0" fmla="*/ 7903 w 14000"/>
              <a:gd name="T1" fmla="*/ 8 h 16220"/>
              <a:gd name="T2" fmla="*/ 8865 w 14000"/>
              <a:gd name="T3" fmla="*/ 132 h 16220"/>
              <a:gd name="T4" fmla="*/ 9777 w 14000"/>
              <a:gd name="T5" fmla="*/ 393 h 16220"/>
              <a:gd name="T6" fmla="*/ 10630 w 14000"/>
              <a:gd name="T7" fmla="*/ 783 h 16220"/>
              <a:gd name="T8" fmla="*/ 11412 w 14000"/>
              <a:gd name="T9" fmla="*/ 1287 h 16220"/>
              <a:gd name="T10" fmla="*/ 12112 w 14000"/>
              <a:gd name="T11" fmla="*/ 1897 h 16220"/>
              <a:gd name="T12" fmla="*/ 12719 w 14000"/>
              <a:gd name="T13" fmla="*/ 2600 h 16220"/>
              <a:gd name="T14" fmla="*/ 13221 w 14000"/>
              <a:gd name="T15" fmla="*/ 3386 h 16220"/>
              <a:gd name="T16" fmla="*/ 13609 w 14000"/>
              <a:gd name="T17" fmla="*/ 4244 h 16220"/>
              <a:gd name="T18" fmla="*/ 13869 w 14000"/>
              <a:gd name="T19" fmla="*/ 5160 h 16220"/>
              <a:gd name="T20" fmla="*/ 13992 w 14000"/>
              <a:gd name="T21" fmla="*/ 6126 h 16220"/>
              <a:gd name="T22" fmla="*/ 13992 w 14000"/>
              <a:gd name="T23" fmla="*/ 10094 h 16220"/>
              <a:gd name="T24" fmla="*/ 13869 w 14000"/>
              <a:gd name="T25" fmla="*/ 11060 h 16220"/>
              <a:gd name="T26" fmla="*/ 13609 w 14000"/>
              <a:gd name="T27" fmla="*/ 11977 h 16220"/>
              <a:gd name="T28" fmla="*/ 13221 w 14000"/>
              <a:gd name="T29" fmla="*/ 12834 h 16220"/>
              <a:gd name="T30" fmla="*/ 12719 w 14000"/>
              <a:gd name="T31" fmla="*/ 13620 h 16220"/>
              <a:gd name="T32" fmla="*/ 12112 w 14000"/>
              <a:gd name="T33" fmla="*/ 14323 h 16220"/>
              <a:gd name="T34" fmla="*/ 11412 w 14000"/>
              <a:gd name="T35" fmla="*/ 14934 h 16220"/>
              <a:gd name="T36" fmla="*/ 10630 w 14000"/>
              <a:gd name="T37" fmla="*/ 15438 h 16220"/>
              <a:gd name="T38" fmla="*/ 9777 w 14000"/>
              <a:gd name="T39" fmla="*/ 15827 h 16220"/>
              <a:gd name="T40" fmla="*/ 8865 w 14000"/>
              <a:gd name="T41" fmla="*/ 16088 h 16220"/>
              <a:gd name="T42" fmla="*/ 7903 w 14000"/>
              <a:gd name="T43" fmla="*/ 16212 h 16220"/>
              <a:gd name="T44" fmla="*/ 6097 w 14000"/>
              <a:gd name="T45" fmla="*/ 16212 h 16220"/>
              <a:gd name="T46" fmla="*/ 5135 w 14000"/>
              <a:gd name="T47" fmla="*/ 16088 h 16220"/>
              <a:gd name="T48" fmla="*/ 4222 w 14000"/>
              <a:gd name="T49" fmla="*/ 15827 h 16220"/>
              <a:gd name="T50" fmla="*/ 3370 w 14000"/>
              <a:gd name="T51" fmla="*/ 15438 h 16220"/>
              <a:gd name="T52" fmla="*/ 2588 w 14000"/>
              <a:gd name="T53" fmla="*/ 14934 h 16220"/>
              <a:gd name="T54" fmla="*/ 1888 w 14000"/>
              <a:gd name="T55" fmla="*/ 14323 h 16220"/>
              <a:gd name="T56" fmla="*/ 1280 w 14000"/>
              <a:gd name="T57" fmla="*/ 13620 h 16220"/>
              <a:gd name="T58" fmla="*/ 779 w 14000"/>
              <a:gd name="T59" fmla="*/ 12834 h 16220"/>
              <a:gd name="T60" fmla="*/ 391 w 14000"/>
              <a:gd name="T61" fmla="*/ 11977 h 16220"/>
              <a:gd name="T62" fmla="*/ 131 w 14000"/>
              <a:gd name="T63" fmla="*/ 11060 h 16220"/>
              <a:gd name="T64" fmla="*/ 8 w 14000"/>
              <a:gd name="T65" fmla="*/ 10094 h 16220"/>
              <a:gd name="T66" fmla="*/ 8 w 14000"/>
              <a:gd name="T67" fmla="*/ 6126 h 16220"/>
              <a:gd name="T68" fmla="*/ 131 w 14000"/>
              <a:gd name="T69" fmla="*/ 5160 h 16220"/>
              <a:gd name="T70" fmla="*/ 391 w 14000"/>
              <a:gd name="T71" fmla="*/ 4244 h 16220"/>
              <a:gd name="T72" fmla="*/ 779 w 14000"/>
              <a:gd name="T73" fmla="*/ 3386 h 16220"/>
              <a:gd name="T74" fmla="*/ 1280 w 14000"/>
              <a:gd name="T75" fmla="*/ 2600 h 16220"/>
              <a:gd name="T76" fmla="*/ 1888 w 14000"/>
              <a:gd name="T77" fmla="*/ 1897 h 16220"/>
              <a:gd name="T78" fmla="*/ 2588 w 14000"/>
              <a:gd name="T79" fmla="*/ 1287 h 16220"/>
              <a:gd name="T80" fmla="*/ 3370 w 14000"/>
              <a:gd name="T81" fmla="*/ 783 h 16220"/>
              <a:gd name="T82" fmla="*/ 4222 w 14000"/>
              <a:gd name="T83" fmla="*/ 393 h 16220"/>
              <a:gd name="T84" fmla="*/ 5135 w 14000"/>
              <a:gd name="T85" fmla="*/ 132 h 16220"/>
              <a:gd name="T86" fmla="*/ 6097 w 14000"/>
              <a:gd name="T87" fmla="*/ 8 h 16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00" h="16220">
                <a:moveTo>
                  <a:pt x="6426" y="0"/>
                </a:moveTo>
                <a:lnTo>
                  <a:pt x="7574" y="0"/>
                </a:lnTo>
                <a:lnTo>
                  <a:pt x="7903" y="8"/>
                </a:lnTo>
                <a:lnTo>
                  <a:pt x="8228" y="33"/>
                </a:lnTo>
                <a:lnTo>
                  <a:pt x="8549" y="75"/>
                </a:lnTo>
                <a:lnTo>
                  <a:pt x="8865" y="132"/>
                </a:lnTo>
                <a:lnTo>
                  <a:pt x="9175" y="205"/>
                </a:lnTo>
                <a:lnTo>
                  <a:pt x="9479" y="292"/>
                </a:lnTo>
                <a:lnTo>
                  <a:pt x="9777" y="393"/>
                </a:lnTo>
                <a:lnTo>
                  <a:pt x="10068" y="510"/>
                </a:lnTo>
                <a:lnTo>
                  <a:pt x="10353" y="640"/>
                </a:lnTo>
                <a:lnTo>
                  <a:pt x="10630" y="783"/>
                </a:lnTo>
                <a:lnTo>
                  <a:pt x="10899" y="939"/>
                </a:lnTo>
                <a:lnTo>
                  <a:pt x="11160" y="1107"/>
                </a:lnTo>
                <a:lnTo>
                  <a:pt x="11412" y="1287"/>
                </a:lnTo>
                <a:lnTo>
                  <a:pt x="11655" y="1479"/>
                </a:lnTo>
                <a:lnTo>
                  <a:pt x="11888" y="1683"/>
                </a:lnTo>
                <a:lnTo>
                  <a:pt x="12112" y="1897"/>
                </a:lnTo>
                <a:lnTo>
                  <a:pt x="12325" y="2122"/>
                </a:lnTo>
                <a:lnTo>
                  <a:pt x="12528" y="2356"/>
                </a:lnTo>
                <a:lnTo>
                  <a:pt x="12719" y="2600"/>
                </a:lnTo>
                <a:lnTo>
                  <a:pt x="12898" y="2854"/>
                </a:lnTo>
                <a:lnTo>
                  <a:pt x="13066" y="3115"/>
                </a:lnTo>
                <a:lnTo>
                  <a:pt x="13221" y="3386"/>
                </a:lnTo>
                <a:lnTo>
                  <a:pt x="13363" y="3665"/>
                </a:lnTo>
                <a:lnTo>
                  <a:pt x="13493" y="3951"/>
                </a:lnTo>
                <a:lnTo>
                  <a:pt x="13609" y="4244"/>
                </a:lnTo>
                <a:lnTo>
                  <a:pt x="13709" y="4543"/>
                </a:lnTo>
                <a:lnTo>
                  <a:pt x="13796" y="4849"/>
                </a:lnTo>
                <a:lnTo>
                  <a:pt x="13869" y="5160"/>
                </a:lnTo>
                <a:lnTo>
                  <a:pt x="13925" y="5477"/>
                </a:lnTo>
                <a:lnTo>
                  <a:pt x="13967" y="5800"/>
                </a:lnTo>
                <a:lnTo>
                  <a:pt x="13992" y="6126"/>
                </a:lnTo>
                <a:lnTo>
                  <a:pt x="14000" y="6458"/>
                </a:lnTo>
                <a:lnTo>
                  <a:pt x="14000" y="9762"/>
                </a:lnTo>
                <a:lnTo>
                  <a:pt x="13992" y="10094"/>
                </a:lnTo>
                <a:lnTo>
                  <a:pt x="13967" y="10420"/>
                </a:lnTo>
                <a:lnTo>
                  <a:pt x="13925" y="10743"/>
                </a:lnTo>
                <a:lnTo>
                  <a:pt x="13869" y="11060"/>
                </a:lnTo>
                <a:lnTo>
                  <a:pt x="13796" y="11372"/>
                </a:lnTo>
                <a:lnTo>
                  <a:pt x="13709" y="11677"/>
                </a:lnTo>
                <a:lnTo>
                  <a:pt x="13609" y="11977"/>
                </a:lnTo>
                <a:lnTo>
                  <a:pt x="13493" y="12270"/>
                </a:lnTo>
                <a:lnTo>
                  <a:pt x="13363" y="12556"/>
                </a:lnTo>
                <a:lnTo>
                  <a:pt x="13221" y="12834"/>
                </a:lnTo>
                <a:lnTo>
                  <a:pt x="13066" y="13105"/>
                </a:lnTo>
                <a:lnTo>
                  <a:pt x="12898" y="13366"/>
                </a:lnTo>
                <a:lnTo>
                  <a:pt x="12719" y="13620"/>
                </a:lnTo>
                <a:lnTo>
                  <a:pt x="12528" y="13864"/>
                </a:lnTo>
                <a:lnTo>
                  <a:pt x="12325" y="14099"/>
                </a:lnTo>
                <a:lnTo>
                  <a:pt x="12112" y="14323"/>
                </a:lnTo>
                <a:lnTo>
                  <a:pt x="11888" y="14537"/>
                </a:lnTo>
                <a:lnTo>
                  <a:pt x="11655" y="14741"/>
                </a:lnTo>
                <a:lnTo>
                  <a:pt x="11412" y="14934"/>
                </a:lnTo>
                <a:lnTo>
                  <a:pt x="11160" y="15114"/>
                </a:lnTo>
                <a:lnTo>
                  <a:pt x="10899" y="15282"/>
                </a:lnTo>
                <a:lnTo>
                  <a:pt x="10630" y="15438"/>
                </a:lnTo>
                <a:lnTo>
                  <a:pt x="10353" y="15581"/>
                </a:lnTo>
                <a:lnTo>
                  <a:pt x="10068" y="15711"/>
                </a:lnTo>
                <a:lnTo>
                  <a:pt x="9777" y="15827"/>
                </a:lnTo>
                <a:lnTo>
                  <a:pt x="9479" y="15929"/>
                </a:lnTo>
                <a:lnTo>
                  <a:pt x="9175" y="16016"/>
                </a:lnTo>
                <a:lnTo>
                  <a:pt x="8865" y="16088"/>
                </a:lnTo>
                <a:lnTo>
                  <a:pt x="8549" y="16145"/>
                </a:lnTo>
                <a:lnTo>
                  <a:pt x="8228" y="16187"/>
                </a:lnTo>
                <a:lnTo>
                  <a:pt x="7903" y="16212"/>
                </a:lnTo>
                <a:lnTo>
                  <a:pt x="7574" y="16220"/>
                </a:lnTo>
                <a:lnTo>
                  <a:pt x="6426" y="16220"/>
                </a:lnTo>
                <a:lnTo>
                  <a:pt x="6097" y="16212"/>
                </a:lnTo>
                <a:lnTo>
                  <a:pt x="5772" y="16187"/>
                </a:lnTo>
                <a:lnTo>
                  <a:pt x="5451" y="16145"/>
                </a:lnTo>
                <a:lnTo>
                  <a:pt x="5135" y="16088"/>
                </a:lnTo>
                <a:lnTo>
                  <a:pt x="4824" y="16016"/>
                </a:lnTo>
                <a:lnTo>
                  <a:pt x="4521" y="15929"/>
                </a:lnTo>
                <a:lnTo>
                  <a:pt x="4222" y="15827"/>
                </a:lnTo>
                <a:lnTo>
                  <a:pt x="3931" y="15711"/>
                </a:lnTo>
                <a:lnTo>
                  <a:pt x="3646" y="15581"/>
                </a:lnTo>
                <a:lnTo>
                  <a:pt x="3370" y="15438"/>
                </a:lnTo>
                <a:lnTo>
                  <a:pt x="3100" y="15282"/>
                </a:lnTo>
                <a:lnTo>
                  <a:pt x="2840" y="15114"/>
                </a:lnTo>
                <a:lnTo>
                  <a:pt x="2588" y="14934"/>
                </a:lnTo>
                <a:lnTo>
                  <a:pt x="2345" y="14741"/>
                </a:lnTo>
                <a:lnTo>
                  <a:pt x="2111" y="14537"/>
                </a:lnTo>
                <a:lnTo>
                  <a:pt x="1888" y="14323"/>
                </a:lnTo>
                <a:lnTo>
                  <a:pt x="1675" y="14099"/>
                </a:lnTo>
                <a:lnTo>
                  <a:pt x="1472" y="13864"/>
                </a:lnTo>
                <a:lnTo>
                  <a:pt x="1280" y="13620"/>
                </a:lnTo>
                <a:lnTo>
                  <a:pt x="1102" y="13366"/>
                </a:lnTo>
                <a:lnTo>
                  <a:pt x="933" y="13105"/>
                </a:lnTo>
                <a:lnTo>
                  <a:pt x="779" y="12834"/>
                </a:lnTo>
                <a:lnTo>
                  <a:pt x="636" y="12556"/>
                </a:lnTo>
                <a:lnTo>
                  <a:pt x="506" y="12270"/>
                </a:lnTo>
                <a:lnTo>
                  <a:pt x="391" y="11977"/>
                </a:lnTo>
                <a:lnTo>
                  <a:pt x="290" y="11677"/>
                </a:lnTo>
                <a:lnTo>
                  <a:pt x="203" y="11372"/>
                </a:lnTo>
                <a:lnTo>
                  <a:pt x="131" y="11060"/>
                </a:lnTo>
                <a:lnTo>
                  <a:pt x="75" y="10743"/>
                </a:lnTo>
                <a:lnTo>
                  <a:pt x="33" y="10420"/>
                </a:lnTo>
                <a:lnTo>
                  <a:pt x="8" y="10094"/>
                </a:lnTo>
                <a:lnTo>
                  <a:pt x="0" y="9762"/>
                </a:lnTo>
                <a:lnTo>
                  <a:pt x="0" y="6458"/>
                </a:lnTo>
                <a:lnTo>
                  <a:pt x="8" y="6126"/>
                </a:lnTo>
                <a:lnTo>
                  <a:pt x="33" y="5800"/>
                </a:lnTo>
                <a:lnTo>
                  <a:pt x="75" y="5477"/>
                </a:lnTo>
                <a:lnTo>
                  <a:pt x="131" y="5160"/>
                </a:lnTo>
                <a:lnTo>
                  <a:pt x="203" y="4849"/>
                </a:lnTo>
                <a:lnTo>
                  <a:pt x="290" y="4543"/>
                </a:lnTo>
                <a:lnTo>
                  <a:pt x="391" y="4244"/>
                </a:lnTo>
                <a:lnTo>
                  <a:pt x="506" y="3951"/>
                </a:lnTo>
                <a:lnTo>
                  <a:pt x="636" y="3665"/>
                </a:lnTo>
                <a:lnTo>
                  <a:pt x="779" y="3386"/>
                </a:lnTo>
                <a:lnTo>
                  <a:pt x="933" y="3115"/>
                </a:lnTo>
                <a:lnTo>
                  <a:pt x="1102" y="2854"/>
                </a:lnTo>
                <a:lnTo>
                  <a:pt x="1280" y="2600"/>
                </a:lnTo>
                <a:lnTo>
                  <a:pt x="1472" y="2356"/>
                </a:lnTo>
                <a:lnTo>
                  <a:pt x="1675" y="2122"/>
                </a:lnTo>
                <a:lnTo>
                  <a:pt x="1888" y="1897"/>
                </a:lnTo>
                <a:lnTo>
                  <a:pt x="2111" y="1683"/>
                </a:lnTo>
                <a:lnTo>
                  <a:pt x="2345" y="1479"/>
                </a:lnTo>
                <a:lnTo>
                  <a:pt x="2588" y="1287"/>
                </a:lnTo>
                <a:lnTo>
                  <a:pt x="2840" y="1107"/>
                </a:lnTo>
                <a:lnTo>
                  <a:pt x="3100" y="939"/>
                </a:lnTo>
                <a:lnTo>
                  <a:pt x="3370" y="783"/>
                </a:lnTo>
                <a:lnTo>
                  <a:pt x="3646" y="640"/>
                </a:lnTo>
                <a:lnTo>
                  <a:pt x="3931" y="510"/>
                </a:lnTo>
                <a:lnTo>
                  <a:pt x="4222" y="393"/>
                </a:lnTo>
                <a:lnTo>
                  <a:pt x="4521" y="292"/>
                </a:lnTo>
                <a:lnTo>
                  <a:pt x="4824" y="205"/>
                </a:lnTo>
                <a:lnTo>
                  <a:pt x="5135" y="132"/>
                </a:lnTo>
                <a:lnTo>
                  <a:pt x="5451" y="75"/>
                </a:lnTo>
                <a:lnTo>
                  <a:pt x="5772" y="33"/>
                </a:lnTo>
                <a:lnTo>
                  <a:pt x="6097" y="8"/>
                </a:lnTo>
                <a:lnTo>
                  <a:pt x="6426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2819400" y="2893704"/>
            <a:ext cx="3505200" cy="4061025"/>
          </a:xfrm>
          <a:custGeom>
            <a:avLst/>
            <a:gdLst>
              <a:gd name="T0" fmla="*/ 7903 w 14000"/>
              <a:gd name="T1" fmla="*/ 8 h 16220"/>
              <a:gd name="T2" fmla="*/ 8865 w 14000"/>
              <a:gd name="T3" fmla="*/ 132 h 16220"/>
              <a:gd name="T4" fmla="*/ 9777 w 14000"/>
              <a:gd name="T5" fmla="*/ 393 h 16220"/>
              <a:gd name="T6" fmla="*/ 10630 w 14000"/>
              <a:gd name="T7" fmla="*/ 783 h 16220"/>
              <a:gd name="T8" fmla="*/ 11412 w 14000"/>
              <a:gd name="T9" fmla="*/ 1287 h 16220"/>
              <a:gd name="T10" fmla="*/ 12112 w 14000"/>
              <a:gd name="T11" fmla="*/ 1897 h 16220"/>
              <a:gd name="T12" fmla="*/ 12719 w 14000"/>
              <a:gd name="T13" fmla="*/ 2600 h 16220"/>
              <a:gd name="T14" fmla="*/ 13221 w 14000"/>
              <a:gd name="T15" fmla="*/ 3386 h 16220"/>
              <a:gd name="T16" fmla="*/ 13609 w 14000"/>
              <a:gd name="T17" fmla="*/ 4244 h 16220"/>
              <a:gd name="T18" fmla="*/ 13869 w 14000"/>
              <a:gd name="T19" fmla="*/ 5160 h 16220"/>
              <a:gd name="T20" fmla="*/ 13992 w 14000"/>
              <a:gd name="T21" fmla="*/ 6126 h 16220"/>
              <a:gd name="T22" fmla="*/ 13992 w 14000"/>
              <a:gd name="T23" fmla="*/ 10094 h 16220"/>
              <a:gd name="T24" fmla="*/ 13869 w 14000"/>
              <a:gd name="T25" fmla="*/ 11060 h 16220"/>
              <a:gd name="T26" fmla="*/ 13609 w 14000"/>
              <a:gd name="T27" fmla="*/ 11977 h 16220"/>
              <a:gd name="T28" fmla="*/ 13221 w 14000"/>
              <a:gd name="T29" fmla="*/ 12834 h 16220"/>
              <a:gd name="T30" fmla="*/ 12719 w 14000"/>
              <a:gd name="T31" fmla="*/ 13620 h 16220"/>
              <a:gd name="T32" fmla="*/ 12112 w 14000"/>
              <a:gd name="T33" fmla="*/ 14323 h 16220"/>
              <a:gd name="T34" fmla="*/ 11412 w 14000"/>
              <a:gd name="T35" fmla="*/ 14934 h 16220"/>
              <a:gd name="T36" fmla="*/ 10630 w 14000"/>
              <a:gd name="T37" fmla="*/ 15438 h 16220"/>
              <a:gd name="T38" fmla="*/ 9777 w 14000"/>
              <a:gd name="T39" fmla="*/ 15827 h 16220"/>
              <a:gd name="T40" fmla="*/ 8865 w 14000"/>
              <a:gd name="T41" fmla="*/ 16088 h 16220"/>
              <a:gd name="T42" fmla="*/ 7903 w 14000"/>
              <a:gd name="T43" fmla="*/ 16212 h 16220"/>
              <a:gd name="T44" fmla="*/ 6097 w 14000"/>
              <a:gd name="T45" fmla="*/ 16212 h 16220"/>
              <a:gd name="T46" fmla="*/ 5135 w 14000"/>
              <a:gd name="T47" fmla="*/ 16088 h 16220"/>
              <a:gd name="T48" fmla="*/ 4222 w 14000"/>
              <a:gd name="T49" fmla="*/ 15827 h 16220"/>
              <a:gd name="T50" fmla="*/ 3370 w 14000"/>
              <a:gd name="T51" fmla="*/ 15438 h 16220"/>
              <a:gd name="T52" fmla="*/ 2588 w 14000"/>
              <a:gd name="T53" fmla="*/ 14934 h 16220"/>
              <a:gd name="T54" fmla="*/ 1888 w 14000"/>
              <a:gd name="T55" fmla="*/ 14323 h 16220"/>
              <a:gd name="T56" fmla="*/ 1280 w 14000"/>
              <a:gd name="T57" fmla="*/ 13620 h 16220"/>
              <a:gd name="T58" fmla="*/ 779 w 14000"/>
              <a:gd name="T59" fmla="*/ 12834 h 16220"/>
              <a:gd name="T60" fmla="*/ 391 w 14000"/>
              <a:gd name="T61" fmla="*/ 11977 h 16220"/>
              <a:gd name="T62" fmla="*/ 131 w 14000"/>
              <a:gd name="T63" fmla="*/ 11060 h 16220"/>
              <a:gd name="T64" fmla="*/ 8 w 14000"/>
              <a:gd name="T65" fmla="*/ 10094 h 16220"/>
              <a:gd name="T66" fmla="*/ 8 w 14000"/>
              <a:gd name="T67" fmla="*/ 6126 h 16220"/>
              <a:gd name="T68" fmla="*/ 131 w 14000"/>
              <a:gd name="T69" fmla="*/ 5160 h 16220"/>
              <a:gd name="T70" fmla="*/ 391 w 14000"/>
              <a:gd name="T71" fmla="*/ 4244 h 16220"/>
              <a:gd name="T72" fmla="*/ 779 w 14000"/>
              <a:gd name="T73" fmla="*/ 3386 h 16220"/>
              <a:gd name="T74" fmla="*/ 1280 w 14000"/>
              <a:gd name="T75" fmla="*/ 2600 h 16220"/>
              <a:gd name="T76" fmla="*/ 1888 w 14000"/>
              <a:gd name="T77" fmla="*/ 1897 h 16220"/>
              <a:gd name="T78" fmla="*/ 2588 w 14000"/>
              <a:gd name="T79" fmla="*/ 1287 h 16220"/>
              <a:gd name="T80" fmla="*/ 3370 w 14000"/>
              <a:gd name="T81" fmla="*/ 783 h 16220"/>
              <a:gd name="T82" fmla="*/ 4222 w 14000"/>
              <a:gd name="T83" fmla="*/ 393 h 16220"/>
              <a:gd name="T84" fmla="*/ 5135 w 14000"/>
              <a:gd name="T85" fmla="*/ 132 h 16220"/>
              <a:gd name="T86" fmla="*/ 6097 w 14000"/>
              <a:gd name="T87" fmla="*/ 8 h 16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00" h="16220">
                <a:moveTo>
                  <a:pt x="6426" y="0"/>
                </a:moveTo>
                <a:lnTo>
                  <a:pt x="7574" y="0"/>
                </a:lnTo>
                <a:lnTo>
                  <a:pt x="7903" y="8"/>
                </a:lnTo>
                <a:lnTo>
                  <a:pt x="8228" y="33"/>
                </a:lnTo>
                <a:lnTo>
                  <a:pt x="8549" y="75"/>
                </a:lnTo>
                <a:lnTo>
                  <a:pt x="8865" y="132"/>
                </a:lnTo>
                <a:lnTo>
                  <a:pt x="9175" y="205"/>
                </a:lnTo>
                <a:lnTo>
                  <a:pt x="9479" y="292"/>
                </a:lnTo>
                <a:lnTo>
                  <a:pt x="9777" y="393"/>
                </a:lnTo>
                <a:lnTo>
                  <a:pt x="10068" y="510"/>
                </a:lnTo>
                <a:lnTo>
                  <a:pt x="10353" y="640"/>
                </a:lnTo>
                <a:lnTo>
                  <a:pt x="10630" y="783"/>
                </a:lnTo>
                <a:lnTo>
                  <a:pt x="10899" y="939"/>
                </a:lnTo>
                <a:lnTo>
                  <a:pt x="11160" y="1107"/>
                </a:lnTo>
                <a:lnTo>
                  <a:pt x="11412" y="1287"/>
                </a:lnTo>
                <a:lnTo>
                  <a:pt x="11655" y="1479"/>
                </a:lnTo>
                <a:lnTo>
                  <a:pt x="11888" y="1683"/>
                </a:lnTo>
                <a:lnTo>
                  <a:pt x="12112" y="1897"/>
                </a:lnTo>
                <a:lnTo>
                  <a:pt x="12325" y="2122"/>
                </a:lnTo>
                <a:lnTo>
                  <a:pt x="12528" y="2356"/>
                </a:lnTo>
                <a:lnTo>
                  <a:pt x="12719" y="2600"/>
                </a:lnTo>
                <a:lnTo>
                  <a:pt x="12898" y="2854"/>
                </a:lnTo>
                <a:lnTo>
                  <a:pt x="13066" y="3115"/>
                </a:lnTo>
                <a:lnTo>
                  <a:pt x="13221" y="3386"/>
                </a:lnTo>
                <a:lnTo>
                  <a:pt x="13363" y="3665"/>
                </a:lnTo>
                <a:lnTo>
                  <a:pt x="13493" y="3951"/>
                </a:lnTo>
                <a:lnTo>
                  <a:pt x="13609" y="4244"/>
                </a:lnTo>
                <a:lnTo>
                  <a:pt x="13709" y="4543"/>
                </a:lnTo>
                <a:lnTo>
                  <a:pt x="13796" y="4849"/>
                </a:lnTo>
                <a:lnTo>
                  <a:pt x="13869" y="5160"/>
                </a:lnTo>
                <a:lnTo>
                  <a:pt x="13925" y="5477"/>
                </a:lnTo>
                <a:lnTo>
                  <a:pt x="13967" y="5800"/>
                </a:lnTo>
                <a:lnTo>
                  <a:pt x="13992" y="6126"/>
                </a:lnTo>
                <a:lnTo>
                  <a:pt x="14000" y="6458"/>
                </a:lnTo>
                <a:lnTo>
                  <a:pt x="14000" y="9762"/>
                </a:lnTo>
                <a:lnTo>
                  <a:pt x="13992" y="10094"/>
                </a:lnTo>
                <a:lnTo>
                  <a:pt x="13967" y="10420"/>
                </a:lnTo>
                <a:lnTo>
                  <a:pt x="13925" y="10743"/>
                </a:lnTo>
                <a:lnTo>
                  <a:pt x="13869" y="11060"/>
                </a:lnTo>
                <a:lnTo>
                  <a:pt x="13796" y="11372"/>
                </a:lnTo>
                <a:lnTo>
                  <a:pt x="13709" y="11677"/>
                </a:lnTo>
                <a:lnTo>
                  <a:pt x="13609" y="11977"/>
                </a:lnTo>
                <a:lnTo>
                  <a:pt x="13493" y="12270"/>
                </a:lnTo>
                <a:lnTo>
                  <a:pt x="13363" y="12556"/>
                </a:lnTo>
                <a:lnTo>
                  <a:pt x="13221" y="12834"/>
                </a:lnTo>
                <a:lnTo>
                  <a:pt x="13066" y="13105"/>
                </a:lnTo>
                <a:lnTo>
                  <a:pt x="12898" y="13366"/>
                </a:lnTo>
                <a:lnTo>
                  <a:pt x="12719" y="13620"/>
                </a:lnTo>
                <a:lnTo>
                  <a:pt x="12528" y="13864"/>
                </a:lnTo>
                <a:lnTo>
                  <a:pt x="12325" y="14099"/>
                </a:lnTo>
                <a:lnTo>
                  <a:pt x="12112" y="14323"/>
                </a:lnTo>
                <a:lnTo>
                  <a:pt x="11888" y="14537"/>
                </a:lnTo>
                <a:lnTo>
                  <a:pt x="11655" y="14741"/>
                </a:lnTo>
                <a:lnTo>
                  <a:pt x="11412" y="14934"/>
                </a:lnTo>
                <a:lnTo>
                  <a:pt x="11160" y="15114"/>
                </a:lnTo>
                <a:lnTo>
                  <a:pt x="10899" y="15282"/>
                </a:lnTo>
                <a:lnTo>
                  <a:pt x="10630" y="15438"/>
                </a:lnTo>
                <a:lnTo>
                  <a:pt x="10353" y="15581"/>
                </a:lnTo>
                <a:lnTo>
                  <a:pt x="10068" y="15711"/>
                </a:lnTo>
                <a:lnTo>
                  <a:pt x="9777" y="15827"/>
                </a:lnTo>
                <a:lnTo>
                  <a:pt x="9479" y="15929"/>
                </a:lnTo>
                <a:lnTo>
                  <a:pt x="9175" y="16016"/>
                </a:lnTo>
                <a:lnTo>
                  <a:pt x="8865" y="16088"/>
                </a:lnTo>
                <a:lnTo>
                  <a:pt x="8549" y="16145"/>
                </a:lnTo>
                <a:lnTo>
                  <a:pt x="8228" y="16187"/>
                </a:lnTo>
                <a:lnTo>
                  <a:pt x="7903" y="16212"/>
                </a:lnTo>
                <a:lnTo>
                  <a:pt x="7574" y="16220"/>
                </a:lnTo>
                <a:lnTo>
                  <a:pt x="6426" y="16220"/>
                </a:lnTo>
                <a:lnTo>
                  <a:pt x="6097" y="16212"/>
                </a:lnTo>
                <a:lnTo>
                  <a:pt x="5772" y="16187"/>
                </a:lnTo>
                <a:lnTo>
                  <a:pt x="5451" y="16145"/>
                </a:lnTo>
                <a:lnTo>
                  <a:pt x="5135" y="16088"/>
                </a:lnTo>
                <a:lnTo>
                  <a:pt x="4824" y="16016"/>
                </a:lnTo>
                <a:lnTo>
                  <a:pt x="4521" y="15929"/>
                </a:lnTo>
                <a:lnTo>
                  <a:pt x="4222" y="15827"/>
                </a:lnTo>
                <a:lnTo>
                  <a:pt x="3931" y="15711"/>
                </a:lnTo>
                <a:lnTo>
                  <a:pt x="3646" y="15581"/>
                </a:lnTo>
                <a:lnTo>
                  <a:pt x="3370" y="15438"/>
                </a:lnTo>
                <a:lnTo>
                  <a:pt x="3100" y="15282"/>
                </a:lnTo>
                <a:lnTo>
                  <a:pt x="2840" y="15114"/>
                </a:lnTo>
                <a:lnTo>
                  <a:pt x="2588" y="14934"/>
                </a:lnTo>
                <a:lnTo>
                  <a:pt x="2345" y="14741"/>
                </a:lnTo>
                <a:lnTo>
                  <a:pt x="2111" y="14537"/>
                </a:lnTo>
                <a:lnTo>
                  <a:pt x="1888" y="14323"/>
                </a:lnTo>
                <a:lnTo>
                  <a:pt x="1675" y="14099"/>
                </a:lnTo>
                <a:lnTo>
                  <a:pt x="1472" y="13864"/>
                </a:lnTo>
                <a:lnTo>
                  <a:pt x="1280" y="13620"/>
                </a:lnTo>
                <a:lnTo>
                  <a:pt x="1102" y="13366"/>
                </a:lnTo>
                <a:lnTo>
                  <a:pt x="933" y="13105"/>
                </a:lnTo>
                <a:lnTo>
                  <a:pt x="779" y="12834"/>
                </a:lnTo>
                <a:lnTo>
                  <a:pt x="636" y="12556"/>
                </a:lnTo>
                <a:lnTo>
                  <a:pt x="506" y="12270"/>
                </a:lnTo>
                <a:lnTo>
                  <a:pt x="391" y="11977"/>
                </a:lnTo>
                <a:lnTo>
                  <a:pt x="290" y="11677"/>
                </a:lnTo>
                <a:lnTo>
                  <a:pt x="203" y="11372"/>
                </a:lnTo>
                <a:lnTo>
                  <a:pt x="131" y="11060"/>
                </a:lnTo>
                <a:lnTo>
                  <a:pt x="75" y="10743"/>
                </a:lnTo>
                <a:lnTo>
                  <a:pt x="33" y="10420"/>
                </a:lnTo>
                <a:lnTo>
                  <a:pt x="8" y="10094"/>
                </a:lnTo>
                <a:lnTo>
                  <a:pt x="0" y="9762"/>
                </a:lnTo>
                <a:lnTo>
                  <a:pt x="0" y="6458"/>
                </a:lnTo>
                <a:lnTo>
                  <a:pt x="8" y="6126"/>
                </a:lnTo>
                <a:lnTo>
                  <a:pt x="33" y="5800"/>
                </a:lnTo>
                <a:lnTo>
                  <a:pt x="75" y="5477"/>
                </a:lnTo>
                <a:lnTo>
                  <a:pt x="131" y="5160"/>
                </a:lnTo>
                <a:lnTo>
                  <a:pt x="203" y="4849"/>
                </a:lnTo>
                <a:lnTo>
                  <a:pt x="290" y="4543"/>
                </a:lnTo>
                <a:lnTo>
                  <a:pt x="391" y="4244"/>
                </a:lnTo>
                <a:lnTo>
                  <a:pt x="506" y="3951"/>
                </a:lnTo>
                <a:lnTo>
                  <a:pt x="636" y="3665"/>
                </a:lnTo>
                <a:lnTo>
                  <a:pt x="779" y="3386"/>
                </a:lnTo>
                <a:lnTo>
                  <a:pt x="933" y="3115"/>
                </a:lnTo>
                <a:lnTo>
                  <a:pt x="1102" y="2854"/>
                </a:lnTo>
                <a:lnTo>
                  <a:pt x="1280" y="2600"/>
                </a:lnTo>
                <a:lnTo>
                  <a:pt x="1472" y="2356"/>
                </a:lnTo>
                <a:lnTo>
                  <a:pt x="1675" y="2122"/>
                </a:lnTo>
                <a:lnTo>
                  <a:pt x="1888" y="1897"/>
                </a:lnTo>
                <a:lnTo>
                  <a:pt x="2111" y="1683"/>
                </a:lnTo>
                <a:lnTo>
                  <a:pt x="2345" y="1479"/>
                </a:lnTo>
                <a:lnTo>
                  <a:pt x="2588" y="1287"/>
                </a:lnTo>
                <a:lnTo>
                  <a:pt x="2840" y="1107"/>
                </a:lnTo>
                <a:lnTo>
                  <a:pt x="3100" y="939"/>
                </a:lnTo>
                <a:lnTo>
                  <a:pt x="3370" y="783"/>
                </a:lnTo>
                <a:lnTo>
                  <a:pt x="3646" y="640"/>
                </a:lnTo>
                <a:lnTo>
                  <a:pt x="3931" y="510"/>
                </a:lnTo>
                <a:lnTo>
                  <a:pt x="4222" y="393"/>
                </a:lnTo>
                <a:lnTo>
                  <a:pt x="4521" y="292"/>
                </a:lnTo>
                <a:lnTo>
                  <a:pt x="4824" y="205"/>
                </a:lnTo>
                <a:lnTo>
                  <a:pt x="5135" y="132"/>
                </a:lnTo>
                <a:lnTo>
                  <a:pt x="5451" y="75"/>
                </a:lnTo>
                <a:lnTo>
                  <a:pt x="5772" y="33"/>
                </a:lnTo>
                <a:lnTo>
                  <a:pt x="6097" y="8"/>
                </a:lnTo>
                <a:lnTo>
                  <a:pt x="6426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604181912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144001" y="0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5144294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382704892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83532" y="2987655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3532" y="5266647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83532" y="7545639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373132" y="2987655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6373132" y="5266647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2062732" y="2987655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12062732" y="5266647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2062732" y="7545639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373132" y="7545639"/>
            <a:ext cx="1915886" cy="191564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48809604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1751932" y="3612397"/>
            <a:ext cx="1971656" cy="1973190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 bwMode="auto">
          <a:xfrm>
            <a:off x="6041343" y="3612397"/>
            <a:ext cx="1971656" cy="1973190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9" name="Freeform 7"/>
          <p:cNvSpPr>
            <a:spLocks noGrp="1"/>
          </p:cNvSpPr>
          <p:nvPr>
            <p:ph type="pic" sz="quarter" idx="17"/>
          </p:nvPr>
        </p:nvSpPr>
        <p:spPr bwMode="auto">
          <a:xfrm>
            <a:off x="10336545" y="3612397"/>
            <a:ext cx="1971656" cy="1973190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10" name="Freeform 7"/>
          <p:cNvSpPr>
            <a:spLocks noGrp="1"/>
          </p:cNvSpPr>
          <p:nvPr>
            <p:ph type="pic" sz="quarter" idx="18"/>
          </p:nvPr>
        </p:nvSpPr>
        <p:spPr bwMode="auto">
          <a:xfrm>
            <a:off x="14634815" y="3612397"/>
            <a:ext cx="1971656" cy="1973190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049492056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266671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245371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5224073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7202773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266671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245371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224073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202773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81475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1160175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0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3138877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1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5117577" y="5231569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2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9181475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3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11160175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13138877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15117577" y="3252868"/>
            <a:ext cx="1903751" cy="190375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39755125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12"/>
          <p:cNvSpPr>
            <a:spLocks noGrp="1"/>
          </p:cNvSpPr>
          <p:nvPr>
            <p:ph type="pic" sz="quarter" idx="10"/>
          </p:nvPr>
        </p:nvSpPr>
        <p:spPr bwMode="auto">
          <a:xfrm>
            <a:off x="8643859" y="0"/>
            <a:ext cx="5460870" cy="10288588"/>
          </a:xfrm>
          <a:custGeom>
            <a:avLst/>
            <a:gdLst>
              <a:gd name="T0" fmla="*/ 453 w 2413"/>
              <a:gd name="T1" fmla="*/ 0 h 4552"/>
              <a:gd name="T2" fmla="*/ 2361 w 2413"/>
              <a:gd name="T3" fmla="*/ 4 h 4552"/>
              <a:gd name="T4" fmla="*/ 1908 w 2413"/>
              <a:gd name="T5" fmla="*/ 2277 h 4552"/>
              <a:gd name="T6" fmla="*/ 2362 w 2413"/>
              <a:gd name="T7" fmla="*/ 4548 h 4552"/>
              <a:gd name="T8" fmla="*/ 2413 w 2413"/>
              <a:gd name="T9" fmla="*/ 4552 h 4552"/>
              <a:gd name="T10" fmla="*/ 453 w 2413"/>
              <a:gd name="T11" fmla="*/ 4548 h 4552"/>
              <a:gd name="T12" fmla="*/ 0 w 2413"/>
              <a:gd name="T13" fmla="*/ 2277 h 4552"/>
              <a:gd name="T14" fmla="*/ 453 w 2413"/>
              <a:gd name="T15" fmla="*/ 0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413" h="4552">
                <a:moveTo>
                  <a:pt x="453" y="0"/>
                </a:moveTo>
                <a:lnTo>
                  <a:pt x="2361" y="4"/>
                </a:lnTo>
                <a:lnTo>
                  <a:pt x="1908" y="2277"/>
                </a:lnTo>
                <a:lnTo>
                  <a:pt x="2362" y="4548"/>
                </a:lnTo>
                <a:lnTo>
                  <a:pt x="2413" y="4552"/>
                </a:lnTo>
                <a:lnTo>
                  <a:pt x="453" y="4548"/>
                </a:lnTo>
                <a:lnTo>
                  <a:pt x="0" y="2277"/>
                </a:lnTo>
                <a:lnTo>
                  <a:pt x="453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10"/>
          <p:cNvSpPr>
            <a:spLocks noGrp="1"/>
          </p:cNvSpPr>
          <p:nvPr>
            <p:ph type="pic" sz="quarter" idx="11"/>
          </p:nvPr>
        </p:nvSpPr>
        <p:spPr bwMode="auto">
          <a:xfrm>
            <a:off x="13279376" y="0"/>
            <a:ext cx="5008624" cy="10288588"/>
          </a:xfrm>
          <a:custGeom>
            <a:avLst/>
            <a:gdLst>
              <a:gd name="T0" fmla="*/ 2216 w 2216"/>
              <a:gd name="T1" fmla="*/ 4 h 4551"/>
              <a:gd name="T2" fmla="*/ 2216 w 2216"/>
              <a:gd name="T3" fmla="*/ 741 h 4551"/>
              <a:gd name="T4" fmla="*/ 1910 w 2216"/>
              <a:gd name="T5" fmla="*/ 2277 h 4551"/>
              <a:gd name="T6" fmla="*/ 2216 w 2216"/>
              <a:gd name="T7" fmla="*/ 3809 h 4551"/>
              <a:gd name="T8" fmla="*/ 2216 w 2216"/>
              <a:gd name="T9" fmla="*/ 4551 h 4551"/>
              <a:gd name="T10" fmla="*/ 454 w 2216"/>
              <a:gd name="T11" fmla="*/ 4548 h 4551"/>
              <a:gd name="T12" fmla="*/ 0 w 2216"/>
              <a:gd name="T13" fmla="*/ 2277 h 4551"/>
              <a:gd name="T14" fmla="*/ 454 w 2216"/>
              <a:gd name="T15" fmla="*/ 0 h 4551"/>
              <a:gd name="T16" fmla="*/ 2216 w 2216"/>
              <a:gd name="T17" fmla="*/ 4 h 4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216" h="4551">
                <a:moveTo>
                  <a:pt x="2216" y="4"/>
                </a:moveTo>
                <a:lnTo>
                  <a:pt x="2216" y="741"/>
                </a:lnTo>
                <a:lnTo>
                  <a:pt x="1910" y="2277"/>
                </a:lnTo>
                <a:lnTo>
                  <a:pt x="2216" y="3809"/>
                </a:lnTo>
                <a:lnTo>
                  <a:pt x="2216" y="4551"/>
                </a:lnTo>
                <a:lnTo>
                  <a:pt x="454" y="4548"/>
                </a:lnTo>
                <a:lnTo>
                  <a:pt x="0" y="2277"/>
                </a:lnTo>
                <a:lnTo>
                  <a:pt x="454" y="0"/>
                </a:lnTo>
                <a:lnTo>
                  <a:pt x="2216" y="4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819171635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720064" y="2975429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763075" y="2975429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7806086" y="2975429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0849097" y="2975429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3892108" y="2975429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720064" y="6096001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763075" y="6096001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806086" y="6096001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849097" y="6096001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3892108" y="6096001"/>
            <a:ext cx="2675830" cy="25400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189056611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8288000" cy="41290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5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7391400" y="2949381"/>
            <a:ext cx="3505200" cy="4061025"/>
          </a:xfrm>
          <a:custGeom>
            <a:avLst/>
            <a:gdLst>
              <a:gd name="T0" fmla="*/ 7903 w 14000"/>
              <a:gd name="T1" fmla="*/ 8 h 16220"/>
              <a:gd name="T2" fmla="*/ 8865 w 14000"/>
              <a:gd name="T3" fmla="*/ 132 h 16220"/>
              <a:gd name="T4" fmla="*/ 9777 w 14000"/>
              <a:gd name="T5" fmla="*/ 393 h 16220"/>
              <a:gd name="T6" fmla="*/ 10630 w 14000"/>
              <a:gd name="T7" fmla="*/ 783 h 16220"/>
              <a:gd name="T8" fmla="*/ 11412 w 14000"/>
              <a:gd name="T9" fmla="*/ 1287 h 16220"/>
              <a:gd name="T10" fmla="*/ 12112 w 14000"/>
              <a:gd name="T11" fmla="*/ 1897 h 16220"/>
              <a:gd name="T12" fmla="*/ 12719 w 14000"/>
              <a:gd name="T13" fmla="*/ 2600 h 16220"/>
              <a:gd name="T14" fmla="*/ 13221 w 14000"/>
              <a:gd name="T15" fmla="*/ 3386 h 16220"/>
              <a:gd name="T16" fmla="*/ 13609 w 14000"/>
              <a:gd name="T17" fmla="*/ 4244 h 16220"/>
              <a:gd name="T18" fmla="*/ 13869 w 14000"/>
              <a:gd name="T19" fmla="*/ 5160 h 16220"/>
              <a:gd name="T20" fmla="*/ 13992 w 14000"/>
              <a:gd name="T21" fmla="*/ 6126 h 16220"/>
              <a:gd name="T22" fmla="*/ 13992 w 14000"/>
              <a:gd name="T23" fmla="*/ 10094 h 16220"/>
              <a:gd name="T24" fmla="*/ 13869 w 14000"/>
              <a:gd name="T25" fmla="*/ 11060 h 16220"/>
              <a:gd name="T26" fmla="*/ 13609 w 14000"/>
              <a:gd name="T27" fmla="*/ 11977 h 16220"/>
              <a:gd name="T28" fmla="*/ 13221 w 14000"/>
              <a:gd name="T29" fmla="*/ 12834 h 16220"/>
              <a:gd name="T30" fmla="*/ 12719 w 14000"/>
              <a:gd name="T31" fmla="*/ 13620 h 16220"/>
              <a:gd name="T32" fmla="*/ 12112 w 14000"/>
              <a:gd name="T33" fmla="*/ 14323 h 16220"/>
              <a:gd name="T34" fmla="*/ 11412 w 14000"/>
              <a:gd name="T35" fmla="*/ 14934 h 16220"/>
              <a:gd name="T36" fmla="*/ 10630 w 14000"/>
              <a:gd name="T37" fmla="*/ 15438 h 16220"/>
              <a:gd name="T38" fmla="*/ 9777 w 14000"/>
              <a:gd name="T39" fmla="*/ 15827 h 16220"/>
              <a:gd name="T40" fmla="*/ 8865 w 14000"/>
              <a:gd name="T41" fmla="*/ 16088 h 16220"/>
              <a:gd name="T42" fmla="*/ 7903 w 14000"/>
              <a:gd name="T43" fmla="*/ 16212 h 16220"/>
              <a:gd name="T44" fmla="*/ 6097 w 14000"/>
              <a:gd name="T45" fmla="*/ 16212 h 16220"/>
              <a:gd name="T46" fmla="*/ 5135 w 14000"/>
              <a:gd name="T47" fmla="*/ 16088 h 16220"/>
              <a:gd name="T48" fmla="*/ 4222 w 14000"/>
              <a:gd name="T49" fmla="*/ 15827 h 16220"/>
              <a:gd name="T50" fmla="*/ 3370 w 14000"/>
              <a:gd name="T51" fmla="*/ 15438 h 16220"/>
              <a:gd name="T52" fmla="*/ 2588 w 14000"/>
              <a:gd name="T53" fmla="*/ 14934 h 16220"/>
              <a:gd name="T54" fmla="*/ 1888 w 14000"/>
              <a:gd name="T55" fmla="*/ 14323 h 16220"/>
              <a:gd name="T56" fmla="*/ 1280 w 14000"/>
              <a:gd name="T57" fmla="*/ 13620 h 16220"/>
              <a:gd name="T58" fmla="*/ 779 w 14000"/>
              <a:gd name="T59" fmla="*/ 12834 h 16220"/>
              <a:gd name="T60" fmla="*/ 391 w 14000"/>
              <a:gd name="T61" fmla="*/ 11977 h 16220"/>
              <a:gd name="T62" fmla="*/ 131 w 14000"/>
              <a:gd name="T63" fmla="*/ 11060 h 16220"/>
              <a:gd name="T64" fmla="*/ 8 w 14000"/>
              <a:gd name="T65" fmla="*/ 10094 h 16220"/>
              <a:gd name="T66" fmla="*/ 8 w 14000"/>
              <a:gd name="T67" fmla="*/ 6126 h 16220"/>
              <a:gd name="T68" fmla="*/ 131 w 14000"/>
              <a:gd name="T69" fmla="*/ 5160 h 16220"/>
              <a:gd name="T70" fmla="*/ 391 w 14000"/>
              <a:gd name="T71" fmla="*/ 4244 h 16220"/>
              <a:gd name="T72" fmla="*/ 779 w 14000"/>
              <a:gd name="T73" fmla="*/ 3386 h 16220"/>
              <a:gd name="T74" fmla="*/ 1280 w 14000"/>
              <a:gd name="T75" fmla="*/ 2600 h 16220"/>
              <a:gd name="T76" fmla="*/ 1888 w 14000"/>
              <a:gd name="T77" fmla="*/ 1897 h 16220"/>
              <a:gd name="T78" fmla="*/ 2588 w 14000"/>
              <a:gd name="T79" fmla="*/ 1287 h 16220"/>
              <a:gd name="T80" fmla="*/ 3370 w 14000"/>
              <a:gd name="T81" fmla="*/ 783 h 16220"/>
              <a:gd name="T82" fmla="*/ 4222 w 14000"/>
              <a:gd name="T83" fmla="*/ 393 h 16220"/>
              <a:gd name="T84" fmla="*/ 5135 w 14000"/>
              <a:gd name="T85" fmla="*/ 132 h 16220"/>
              <a:gd name="T86" fmla="*/ 6097 w 14000"/>
              <a:gd name="T87" fmla="*/ 8 h 16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00" h="16220">
                <a:moveTo>
                  <a:pt x="6426" y="0"/>
                </a:moveTo>
                <a:lnTo>
                  <a:pt x="7574" y="0"/>
                </a:lnTo>
                <a:lnTo>
                  <a:pt x="7903" y="8"/>
                </a:lnTo>
                <a:lnTo>
                  <a:pt x="8228" y="33"/>
                </a:lnTo>
                <a:lnTo>
                  <a:pt x="8549" y="75"/>
                </a:lnTo>
                <a:lnTo>
                  <a:pt x="8865" y="132"/>
                </a:lnTo>
                <a:lnTo>
                  <a:pt x="9175" y="205"/>
                </a:lnTo>
                <a:lnTo>
                  <a:pt x="9479" y="292"/>
                </a:lnTo>
                <a:lnTo>
                  <a:pt x="9777" y="393"/>
                </a:lnTo>
                <a:lnTo>
                  <a:pt x="10068" y="510"/>
                </a:lnTo>
                <a:lnTo>
                  <a:pt x="10353" y="640"/>
                </a:lnTo>
                <a:lnTo>
                  <a:pt x="10630" y="783"/>
                </a:lnTo>
                <a:lnTo>
                  <a:pt x="10899" y="939"/>
                </a:lnTo>
                <a:lnTo>
                  <a:pt x="11160" y="1107"/>
                </a:lnTo>
                <a:lnTo>
                  <a:pt x="11412" y="1287"/>
                </a:lnTo>
                <a:lnTo>
                  <a:pt x="11655" y="1479"/>
                </a:lnTo>
                <a:lnTo>
                  <a:pt x="11888" y="1683"/>
                </a:lnTo>
                <a:lnTo>
                  <a:pt x="12112" y="1897"/>
                </a:lnTo>
                <a:lnTo>
                  <a:pt x="12325" y="2122"/>
                </a:lnTo>
                <a:lnTo>
                  <a:pt x="12528" y="2356"/>
                </a:lnTo>
                <a:lnTo>
                  <a:pt x="12719" y="2600"/>
                </a:lnTo>
                <a:lnTo>
                  <a:pt x="12898" y="2854"/>
                </a:lnTo>
                <a:lnTo>
                  <a:pt x="13066" y="3115"/>
                </a:lnTo>
                <a:lnTo>
                  <a:pt x="13221" y="3386"/>
                </a:lnTo>
                <a:lnTo>
                  <a:pt x="13363" y="3665"/>
                </a:lnTo>
                <a:lnTo>
                  <a:pt x="13493" y="3951"/>
                </a:lnTo>
                <a:lnTo>
                  <a:pt x="13609" y="4244"/>
                </a:lnTo>
                <a:lnTo>
                  <a:pt x="13709" y="4543"/>
                </a:lnTo>
                <a:lnTo>
                  <a:pt x="13796" y="4849"/>
                </a:lnTo>
                <a:lnTo>
                  <a:pt x="13869" y="5160"/>
                </a:lnTo>
                <a:lnTo>
                  <a:pt x="13925" y="5477"/>
                </a:lnTo>
                <a:lnTo>
                  <a:pt x="13967" y="5800"/>
                </a:lnTo>
                <a:lnTo>
                  <a:pt x="13992" y="6126"/>
                </a:lnTo>
                <a:lnTo>
                  <a:pt x="14000" y="6458"/>
                </a:lnTo>
                <a:lnTo>
                  <a:pt x="14000" y="9762"/>
                </a:lnTo>
                <a:lnTo>
                  <a:pt x="13992" y="10094"/>
                </a:lnTo>
                <a:lnTo>
                  <a:pt x="13967" y="10420"/>
                </a:lnTo>
                <a:lnTo>
                  <a:pt x="13925" y="10743"/>
                </a:lnTo>
                <a:lnTo>
                  <a:pt x="13869" y="11060"/>
                </a:lnTo>
                <a:lnTo>
                  <a:pt x="13796" y="11372"/>
                </a:lnTo>
                <a:lnTo>
                  <a:pt x="13709" y="11677"/>
                </a:lnTo>
                <a:lnTo>
                  <a:pt x="13609" y="11977"/>
                </a:lnTo>
                <a:lnTo>
                  <a:pt x="13493" y="12270"/>
                </a:lnTo>
                <a:lnTo>
                  <a:pt x="13363" y="12556"/>
                </a:lnTo>
                <a:lnTo>
                  <a:pt x="13221" y="12834"/>
                </a:lnTo>
                <a:lnTo>
                  <a:pt x="13066" y="13105"/>
                </a:lnTo>
                <a:lnTo>
                  <a:pt x="12898" y="13366"/>
                </a:lnTo>
                <a:lnTo>
                  <a:pt x="12719" y="13620"/>
                </a:lnTo>
                <a:lnTo>
                  <a:pt x="12528" y="13864"/>
                </a:lnTo>
                <a:lnTo>
                  <a:pt x="12325" y="14099"/>
                </a:lnTo>
                <a:lnTo>
                  <a:pt x="12112" y="14323"/>
                </a:lnTo>
                <a:lnTo>
                  <a:pt x="11888" y="14537"/>
                </a:lnTo>
                <a:lnTo>
                  <a:pt x="11655" y="14741"/>
                </a:lnTo>
                <a:lnTo>
                  <a:pt x="11412" y="14934"/>
                </a:lnTo>
                <a:lnTo>
                  <a:pt x="11160" y="15114"/>
                </a:lnTo>
                <a:lnTo>
                  <a:pt x="10899" y="15282"/>
                </a:lnTo>
                <a:lnTo>
                  <a:pt x="10630" y="15438"/>
                </a:lnTo>
                <a:lnTo>
                  <a:pt x="10353" y="15581"/>
                </a:lnTo>
                <a:lnTo>
                  <a:pt x="10068" y="15711"/>
                </a:lnTo>
                <a:lnTo>
                  <a:pt x="9777" y="15827"/>
                </a:lnTo>
                <a:lnTo>
                  <a:pt x="9479" y="15929"/>
                </a:lnTo>
                <a:lnTo>
                  <a:pt x="9175" y="16016"/>
                </a:lnTo>
                <a:lnTo>
                  <a:pt x="8865" y="16088"/>
                </a:lnTo>
                <a:lnTo>
                  <a:pt x="8549" y="16145"/>
                </a:lnTo>
                <a:lnTo>
                  <a:pt x="8228" y="16187"/>
                </a:lnTo>
                <a:lnTo>
                  <a:pt x="7903" y="16212"/>
                </a:lnTo>
                <a:lnTo>
                  <a:pt x="7574" y="16220"/>
                </a:lnTo>
                <a:lnTo>
                  <a:pt x="6426" y="16220"/>
                </a:lnTo>
                <a:lnTo>
                  <a:pt x="6097" y="16212"/>
                </a:lnTo>
                <a:lnTo>
                  <a:pt x="5772" y="16187"/>
                </a:lnTo>
                <a:lnTo>
                  <a:pt x="5451" y="16145"/>
                </a:lnTo>
                <a:lnTo>
                  <a:pt x="5135" y="16088"/>
                </a:lnTo>
                <a:lnTo>
                  <a:pt x="4824" y="16016"/>
                </a:lnTo>
                <a:lnTo>
                  <a:pt x="4521" y="15929"/>
                </a:lnTo>
                <a:lnTo>
                  <a:pt x="4222" y="15827"/>
                </a:lnTo>
                <a:lnTo>
                  <a:pt x="3931" y="15711"/>
                </a:lnTo>
                <a:lnTo>
                  <a:pt x="3646" y="15581"/>
                </a:lnTo>
                <a:lnTo>
                  <a:pt x="3370" y="15438"/>
                </a:lnTo>
                <a:lnTo>
                  <a:pt x="3100" y="15282"/>
                </a:lnTo>
                <a:lnTo>
                  <a:pt x="2840" y="15114"/>
                </a:lnTo>
                <a:lnTo>
                  <a:pt x="2588" y="14934"/>
                </a:lnTo>
                <a:lnTo>
                  <a:pt x="2345" y="14741"/>
                </a:lnTo>
                <a:lnTo>
                  <a:pt x="2111" y="14537"/>
                </a:lnTo>
                <a:lnTo>
                  <a:pt x="1888" y="14323"/>
                </a:lnTo>
                <a:lnTo>
                  <a:pt x="1675" y="14099"/>
                </a:lnTo>
                <a:lnTo>
                  <a:pt x="1472" y="13864"/>
                </a:lnTo>
                <a:lnTo>
                  <a:pt x="1280" y="13620"/>
                </a:lnTo>
                <a:lnTo>
                  <a:pt x="1102" y="13366"/>
                </a:lnTo>
                <a:lnTo>
                  <a:pt x="933" y="13105"/>
                </a:lnTo>
                <a:lnTo>
                  <a:pt x="779" y="12834"/>
                </a:lnTo>
                <a:lnTo>
                  <a:pt x="636" y="12556"/>
                </a:lnTo>
                <a:lnTo>
                  <a:pt x="506" y="12270"/>
                </a:lnTo>
                <a:lnTo>
                  <a:pt x="391" y="11977"/>
                </a:lnTo>
                <a:lnTo>
                  <a:pt x="290" y="11677"/>
                </a:lnTo>
                <a:lnTo>
                  <a:pt x="203" y="11372"/>
                </a:lnTo>
                <a:lnTo>
                  <a:pt x="131" y="11060"/>
                </a:lnTo>
                <a:lnTo>
                  <a:pt x="75" y="10743"/>
                </a:lnTo>
                <a:lnTo>
                  <a:pt x="33" y="10420"/>
                </a:lnTo>
                <a:lnTo>
                  <a:pt x="8" y="10094"/>
                </a:lnTo>
                <a:lnTo>
                  <a:pt x="0" y="9762"/>
                </a:lnTo>
                <a:lnTo>
                  <a:pt x="0" y="6458"/>
                </a:lnTo>
                <a:lnTo>
                  <a:pt x="8" y="6126"/>
                </a:lnTo>
                <a:lnTo>
                  <a:pt x="33" y="5800"/>
                </a:lnTo>
                <a:lnTo>
                  <a:pt x="75" y="5477"/>
                </a:lnTo>
                <a:lnTo>
                  <a:pt x="131" y="5160"/>
                </a:lnTo>
                <a:lnTo>
                  <a:pt x="203" y="4849"/>
                </a:lnTo>
                <a:lnTo>
                  <a:pt x="290" y="4543"/>
                </a:lnTo>
                <a:lnTo>
                  <a:pt x="391" y="4244"/>
                </a:lnTo>
                <a:lnTo>
                  <a:pt x="506" y="3951"/>
                </a:lnTo>
                <a:lnTo>
                  <a:pt x="636" y="3665"/>
                </a:lnTo>
                <a:lnTo>
                  <a:pt x="779" y="3386"/>
                </a:lnTo>
                <a:lnTo>
                  <a:pt x="933" y="3115"/>
                </a:lnTo>
                <a:lnTo>
                  <a:pt x="1102" y="2854"/>
                </a:lnTo>
                <a:lnTo>
                  <a:pt x="1280" y="2600"/>
                </a:lnTo>
                <a:lnTo>
                  <a:pt x="1472" y="2356"/>
                </a:lnTo>
                <a:lnTo>
                  <a:pt x="1675" y="2122"/>
                </a:lnTo>
                <a:lnTo>
                  <a:pt x="1888" y="1897"/>
                </a:lnTo>
                <a:lnTo>
                  <a:pt x="2111" y="1683"/>
                </a:lnTo>
                <a:lnTo>
                  <a:pt x="2345" y="1479"/>
                </a:lnTo>
                <a:lnTo>
                  <a:pt x="2588" y="1287"/>
                </a:lnTo>
                <a:lnTo>
                  <a:pt x="2840" y="1107"/>
                </a:lnTo>
                <a:lnTo>
                  <a:pt x="3100" y="939"/>
                </a:lnTo>
                <a:lnTo>
                  <a:pt x="3370" y="783"/>
                </a:lnTo>
                <a:lnTo>
                  <a:pt x="3646" y="640"/>
                </a:lnTo>
                <a:lnTo>
                  <a:pt x="3931" y="510"/>
                </a:lnTo>
                <a:lnTo>
                  <a:pt x="4222" y="393"/>
                </a:lnTo>
                <a:lnTo>
                  <a:pt x="4521" y="292"/>
                </a:lnTo>
                <a:lnTo>
                  <a:pt x="4824" y="205"/>
                </a:lnTo>
                <a:lnTo>
                  <a:pt x="5135" y="132"/>
                </a:lnTo>
                <a:lnTo>
                  <a:pt x="5451" y="75"/>
                </a:lnTo>
                <a:lnTo>
                  <a:pt x="5772" y="33"/>
                </a:lnTo>
                <a:lnTo>
                  <a:pt x="6097" y="8"/>
                </a:lnTo>
                <a:lnTo>
                  <a:pt x="6426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664394853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495896" y="2953524"/>
            <a:ext cx="2513650" cy="283767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12374181" y="2953524"/>
            <a:ext cx="2513650" cy="283767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495896" y="6306326"/>
            <a:ext cx="2513650" cy="283767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2374181" y="6306326"/>
            <a:ext cx="2513650" cy="283767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627592638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2651580" y="3553238"/>
            <a:ext cx="2435678" cy="2437574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 bwMode="auto">
          <a:xfrm>
            <a:off x="6164037" y="3553238"/>
            <a:ext cx="2435678" cy="2437574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9" name="Freeform 7"/>
          <p:cNvSpPr>
            <a:spLocks noGrp="1"/>
          </p:cNvSpPr>
          <p:nvPr>
            <p:ph type="pic" sz="quarter" idx="17"/>
          </p:nvPr>
        </p:nvSpPr>
        <p:spPr bwMode="auto">
          <a:xfrm>
            <a:off x="9676494" y="3553238"/>
            <a:ext cx="2435678" cy="2437574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  <p:sp>
        <p:nvSpPr>
          <p:cNvPr id="10" name="Freeform 7"/>
          <p:cNvSpPr>
            <a:spLocks noGrp="1"/>
          </p:cNvSpPr>
          <p:nvPr>
            <p:ph type="pic" sz="quarter" idx="18"/>
          </p:nvPr>
        </p:nvSpPr>
        <p:spPr bwMode="auto">
          <a:xfrm>
            <a:off x="13188951" y="3553238"/>
            <a:ext cx="2435678" cy="2437574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770723079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026398" y="0"/>
            <a:ext cx="7924801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058856687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0363198" y="0"/>
            <a:ext cx="7924801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179202276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2973388"/>
            <a:ext cx="3657600" cy="36576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315200" y="2973388"/>
            <a:ext cx="3657600" cy="36576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4630400" y="2973388"/>
            <a:ext cx="3657600" cy="36576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3657600" y="6630988"/>
            <a:ext cx="3657600" cy="36576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0972800" y="6630988"/>
            <a:ext cx="3657600" cy="36576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670448471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3424865"/>
            <a:ext cx="3657600" cy="327597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315200" y="3424865"/>
            <a:ext cx="3657600" cy="327597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4630400" y="3424865"/>
            <a:ext cx="3657600" cy="327597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861459986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8288000" cy="41290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4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1333500" y="2949381"/>
            <a:ext cx="3505200" cy="4061025"/>
          </a:xfrm>
          <a:custGeom>
            <a:avLst/>
            <a:gdLst>
              <a:gd name="T0" fmla="*/ 7903 w 14000"/>
              <a:gd name="T1" fmla="*/ 8 h 16220"/>
              <a:gd name="T2" fmla="*/ 8865 w 14000"/>
              <a:gd name="T3" fmla="*/ 132 h 16220"/>
              <a:gd name="T4" fmla="*/ 9777 w 14000"/>
              <a:gd name="T5" fmla="*/ 393 h 16220"/>
              <a:gd name="T6" fmla="*/ 10630 w 14000"/>
              <a:gd name="T7" fmla="*/ 783 h 16220"/>
              <a:gd name="T8" fmla="*/ 11412 w 14000"/>
              <a:gd name="T9" fmla="*/ 1287 h 16220"/>
              <a:gd name="T10" fmla="*/ 12112 w 14000"/>
              <a:gd name="T11" fmla="*/ 1897 h 16220"/>
              <a:gd name="T12" fmla="*/ 12719 w 14000"/>
              <a:gd name="T13" fmla="*/ 2600 h 16220"/>
              <a:gd name="T14" fmla="*/ 13221 w 14000"/>
              <a:gd name="T15" fmla="*/ 3386 h 16220"/>
              <a:gd name="T16" fmla="*/ 13609 w 14000"/>
              <a:gd name="T17" fmla="*/ 4244 h 16220"/>
              <a:gd name="T18" fmla="*/ 13869 w 14000"/>
              <a:gd name="T19" fmla="*/ 5160 h 16220"/>
              <a:gd name="T20" fmla="*/ 13992 w 14000"/>
              <a:gd name="T21" fmla="*/ 6126 h 16220"/>
              <a:gd name="T22" fmla="*/ 13992 w 14000"/>
              <a:gd name="T23" fmla="*/ 10094 h 16220"/>
              <a:gd name="T24" fmla="*/ 13869 w 14000"/>
              <a:gd name="T25" fmla="*/ 11060 h 16220"/>
              <a:gd name="T26" fmla="*/ 13609 w 14000"/>
              <a:gd name="T27" fmla="*/ 11977 h 16220"/>
              <a:gd name="T28" fmla="*/ 13221 w 14000"/>
              <a:gd name="T29" fmla="*/ 12834 h 16220"/>
              <a:gd name="T30" fmla="*/ 12719 w 14000"/>
              <a:gd name="T31" fmla="*/ 13620 h 16220"/>
              <a:gd name="T32" fmla="*/ 12112 w 14000"/>
              <a:gd name="T33" fmla="*/ 14323 h 16220"/>
              <a:gd name="T34" fmla="*/ 11412 w 14000"/>
              <a:gd name="T35" fmla="*/ 14934 h 16220"/>
              <a:gd name="T36" fmla="*/ 10630 w 14000"/>
              <a:gd name="T37" fmla="*/ 15438 h 16220"/>
              <a:gd name="T38" fmla="*/ 9777 w 14000"/>
              <a:gd name="T39" fmla="*/ 15827 h 16220"/>
              <a:gd name="T40" fmla="*/ 8865 w 14000"/>
              <a:gd name="T41" fmla="*/ 16088 h 16220"/>
              <a:gd name="T42" fmla="*/ 7903 w 14000"/>
              <a:gd name="T43" fmla="*/ 16212 h 16220"/>
              <a:gd name="T44" fmla="*/ 6097 w 14000"/>
              <a:gd name="T45" fmla="*/ 16212 h 16220"/>
              <a:gd name="T46" fmla="*/ 5135 w 14000"/>
              <a:gd name="T47" fmla="*/ 16088 h 16220"/>
              <a:gd name="T48" fmla="*/ 4222 w 14000"/>
              <a:gd name="T49" fmla="*/ 15827 h 16220"/>
              <a:gd name="T50" fmla="*/ 3370 w 14000"/>
              <a:gd name="T51" fmla="*/ 15438 h 16220"/>
              <a:gd name="T52" fmla="*/ 2588 w 14000"/>
              <a:gd name="T53" fmla="*/ 14934 h 16220"/>
              <a:gd name="T54" fmla="*/ 1888 w 14000"/>
              <a:gd name="T55" fmla="*/ 14323 h 16220"/>
              <a:gd name="T56" fmla="*/ 1280 w 14000"/>
              <a:gd name="T57" fmla="*/ 13620 h 16220"/>
              <a:gd name="T58" fmla="*/ 779 w 14000"/>
              <a:gd name="T59" fmla="*/ 12834 h 16220"/>
              <a:gd name="T60" fmla="*/ 391 w 14000"/>
              <a:gd name="T61" fmla="*/ 11977 h 16220"/>
              <a:gd name="T62" fmla="*/ 131 w 14000"/>
              <a:gd name="T63" fmla="*/ 11060 h 16220"/>
              <a:gd name="T64" fmla="*/ 8 w 14000"/>
              <a:gd name="T65" fmla="*/ 10094 h 16220"/>
              <a:gd name="T66" fmla="*/ 8 w 14000"/>
              <a:gd name="T67" fmla="*/ 6126 h 16220"/>
              <a:gd name="T68" fmla="*/ 131 w 14000"/>
              <a:gd name="T69" fmla="*/ 5160 h 16220"/>
              <a:gd name="T70" fmla="*/ 391 w 14000"/>
              <a:gd name="T71" fmla="*/ 4244 h 16220"/>
              <a:gd name="T72" fmla="*/ 779 w 14000"/>
              <a:gd name="T73" fmla="*/ 3386 h 16220"/>
              <a:gd name="T74" fmla="*/ 1280 w 14000"/>
              <a:gd name="T75" fmla="*/ 2600 h 16220"/>
              <a:gd name="T76" fmla="*/ 1888 w 14000"/>
              <a:gd name="T77" fmla="*/ 1897 h 16220"/>
              <a:gd name="T78" fmla="*/ 2588 w 14000"/>
              <a:gd name="T79" fmla="*/ 1287 h 16220"/>
              <a:gd name="T80" fmla="*/ 3370 w 14000"/>
              <a:gd name="T81" fmla="*/ 783 h 16220"/>
              <a:gd name="T82" fmla="*/ 4222 w 14000"/>
              <a:gd name="T83" fmla="*/ 393 h 16220"/>
              <a:gd name="T84" fmla="*/ 5135 w 14000"/>
              <a:gd name="T85" fmla="*/ 132 h 16220"/>
              <a:gd name="T86" fmla="*/ 6097 w 14000"/>
              <a:gd name="T87" fmla="*/ 8 h 16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000" h="16220">
                <a:moveTo>
                  <a:pt x="6426" y="0"/>
                </a:moveTo>
                <a:lnTo>
                  <a:pt x="7574" y="0"/>
                </a:lnTo>
                <a:lnTo>
                  <a:pt x="7903" y="8"/>
                </a:lnTo>
                <a:lnTo>
                  <a:pt x="8228" y="33"/>
                </a:lnTo>
                <a:lnTo>
                  <a:pt x="8549" y="75"/>
                </a:lnTo>
                <a:lnTo>
                  <a:pt x="8865" y="132"/>
                </a:lnTo>
                <a:lnTo>
                  <a:pt x="9175" y="205"/>
                </a:lnTo>
                <a:lnTo>
                  <a:pt x="9479" y="292"/>
                </a:lnTo>
                <a:lnTo>
                  <a:pt x="9777" y="393"/>
                </a:lnTo>
                <a:lnTo>
                  <a:pt x="10068" y="510"/>
                </a:lnTo>
                <a:lnTo>
                  <a:pt x="10353" y="640"/>
                </a:lnTo>
                <a:lnTo>
                  <a:pt x="10630" y="783"/>
                </a:lnTo>
                <a:lnTo>
                  <a:pt x="10899" y="939"/>
                </a:lnTo>
                <a:lnTo>
                  <a:pt x="11160" y="1107"/>
                </a:lnTo>
                <a:lnTo>
                  <a:pt x="11412" y="1287"/>
                </a:lnTo>
                <a:lnTo>
                  <a:pt x="11655" y="1479"/>
                </a:lnTo>
                <a:lnTo>
                  <a:pt x="11888" y="1683"/>
                </a:lnTo>
                <a:lnTo>
                  <a:pt x="12112" y="1897"/>
                </a:lnTo>
                <a:lnTo>
                  <a:pt x="12325" y="2122"/>
                </a:lnTo>
                <a:lnTo>
                  <a:pt x="12528" y="2356"/>
                </a:lnTo>
                <a:lnTo>
                  <a:pt x="12719" y="2600"/>
                </a:lnTo>
                <a:lnTo>
                  <a:pt x="12898" y="2854"/>
                </a:lnTo>
                <a:lnTo>
                  <a:pt x="13066" y="3115"/>
                </a:lnTo>
                <a:lnTo>
                  <a:pt x="13221" y="3386"/>
                </a:lnTo>
                <a:lnTo>
                  <a:pt x="13363" y="3665"/>
                </a:lnTo>
                <a:lnTo>
                  <a:pt x="13493" y="3951"/>
                </a:lnTo>
                <a:lnTo>
                  <a:pt x="13609" y="4244"/>
                </a:lnTo>
                <a:lnTo>
                  <a:pt x="13709" y="4543"/>
                </a:lnTo>
                <a:lnTo>
                  <a:pt x="13796" y="4849"/>
                </a:lnTo>
                <a:lnTo>
                  <a:pt x="13869" y="5160"/>
                </a:lnTo>
                <a:lnTo>
                  <a:pt x="13925" y="5477"/>
                </a:lnTo>
                <a:lnTo>
                  <a:pt x="13967" y="5800"/>
                </a:lnTo>
                <a:lnTo>
                  <a:pt x="13992" y="6126"/>
                </a:lnTo>
                <a:lnTo>
                  <a:pt x="14000" y="6458"/>
                </a:lnTo>
                <a:lnTo>
                  <a:pt x="14000" y="9762"/>
                </a:lnTo>
                <a:lnTo>
                  <a:pt x="13992" y="10094"/>
                </a:lnTo>
                <a:lnTo>
                  <a:pt x="13967" y="10420"/>
                </a:lnTo>
                <a:lnTo>
                  <a:pt x="13925" y="10743"/>
                </a:lnTo>
                <a:lnTo>
                  <a:pt x="13869" y="11060"/>
                </a:lnTo>
                <a:lnTo>
                  <a:pt x="13796" y="11372"/>
                </a:lnTo>
                <a:lnTo>
                  <a:pt x="13709" y="11677"/>
                </a:lnTo>
                <a:lnTo>
                  <a:pt x="13609" y="11977"/>
                </a:lnTo>
                <a:lnTo>
                  <a:pt x="13493" y="12270"/>
                </a:lnTo>
                <a:lnTo>
                  <a:pt x="13363" y="12556"/>
                </a:lnTo>
                <a:lnTo>
                  <a:pt x="13221" y="12834"/>
                </a:lnTo>
                <a:lnTo>
                  <a:pt x="13066" y="13105"/>
                </a:lnTo>
                <a:lnTo>
                  <a:pt x="12898" y="13366"/>
                </a:lnTo>
                <a:lnTo>
                  <a:pt x="12719" y="13620"/>
                </a:lnTo>
                <a:lnTo>
                  <a:pt x="12528" y="13864"/>
                </a:lnTo>
                <a:lnTo>
                  <a:pt x="12325" y="14099"/>
                </a:lnTo>
                <a:lnTo>
                  <a:pt x="12112" y="14323"/>
                </a:lnTo>
                <a:lnTo>
                  <a:pt x="11888" y="14537"/>
                </a:lnTo>
                <a:lnTo>
                  <a:pt x="11655" y="14741"/>
                </a:lnTo>
                <a:lnTo>
                  <a:pt x="11412" y="14934"/>
                </a:lnTo>
                <a:lnTo>
                  <a:pt x="11160" y="15114"/>
                </a:lnTo>
                <a:lnTo>
                  <a:pt x="10899" y="15282"/>
                </a:lnTo>
                <a:lnTo>
                  <a:pt x="10630" y="15438"/>
                </a:lnTo>
                <a:lnTo>
                  <a:pt x="10353" y="15581"/>
                </a:lnTo>
                <a:lnTo>
                  <a:pt x="10068" y="15711"/>
                </a:lnTo>
                <a:lnTo>
                  <a:pt x="9777" y="15827"/>
                </a:lnTo>
                <a:lnTo>
                  <a:pt x="9479" y="15929"/>
                </a:lnTo>
                <a:lnTo>
                  <a:pt x="9175" y="16016"/>
                </a:lnTo>
                <a:lnTo>
                  <a:pt x="8865" y="16088"/>
                </a:lnTo>
                <a:lnTo>
                  <a:pt x="8549" y="16145"/>
                </a:lnTo>
                <a:lnTo>
                  <a:pt x="8228" y="16187"/>
                </a:lnTo>
                <a:lnTo>
                  <a:pt x="7903" y="16212"/>
                </a:lnTo>
                <a:lnTo>
                  <a:pt x="7574" y="16220"/>
                </a:lnTo>
                <a:lnTo>
                  <a:pt x="6426" y="16220"/>
                </a:lnTo>
                <a:lnTo>
                  <a:pt x="6097" y="16212"/>
                </a:lnTo>
                <a:lnTo>
                  <a:pt x="5772" y="16187"/>
                </a:lnTo>
                <a:lnTo>
                  <a:pt x="5451" y="16145"/>
                </a:lnTo>
                <a:lnTo>
                  <a:pt x="5135" y="16088"/>
                </a:lnTo>
                <a:lnTo>
                  <a:pt x="4824" y="16016"/>
                </a:lnTo>
                <a:lnTo>
                  <a:pt x="4521" y="15929"/>
                </a:lnTo>
                <a:lnTo>
                  <a:pt x="4222" y="15827"/>
                </a:lnTo>
                <a:lnTo>
                  <a:pt x="3931" y="15711"/>
                </a:lnTo>
                <a:lnTo>
                  <a:pt x="3646" y="15581"/>
                </a:lnTo>
                <a:lnTo>
                  <a:pt x="3370" y="15438"/>
                </a:lnTo>
                <a:lnTo>
                  <a:pt x="3100" y="15282"/>
                </a:lnTo>
                <a:lnTo>
                  <a:pt x="2840" y="15114"/>
                </a:lnTo>
                <a:lnTo>
                  <a:pt x="2588" y="14934"/>
                </a:lnTo>
                <a:lnTo>
                  <a:pt x="2345" y="14741"/>
                </a:lnTo>
                <a:lnTo>
                  <a:pt x="2111" y="14537"/>
                </a:lnTo>
                <a:lnTo>
                  <a:pt x="1888" y="14323"/>
                </a:lnTo>
                <a:lnTo>
                  <a:pt x="1675" y="14099"/>
                </a:lnTo>
                <a:lnTo>
                  <a:pt x="1472" y="13864"/>
                </a:lnTo>
                <a:lnTo>
                  <a:pt x="1280" y="13620"/>
                </a:lnTo>
                <a:lnTo>
                  <a:pt x="1102" y="13366"/>
                </a:lnTo>
                <a:lnTo>
                  <a:pt x="933" y="13105"/>
                </a:lnTo>
                <a:lnTo>
                  <a:pt x="779" y="12834"/>
                </a:lnTo>
                <a:lnTo>
                  <a:pt x="636" y="12556"/>
                </a:lnTo>
                <a:lnTo>
                  <a:pt x="506" y="12270"/>
                </a:lnTo>
                <a:lnTo>
                  <a:pt x="391" y="11977"/>
                </a:lnTo>
                <a:lnTo>
                  <a:pt x="290" y="11677"/>
                </a:lnTo>
                <a:lnTo>
                  <a:pt x="203" y="11372"/>
                </a:lnTo>
                <a:lnTo>
                  <a:pt x="131" y="11060"/>
                </a:lnTo>
                <a:lnTo>
                  <a:pt x="75" y="10743"/>
                </a:lnTo>
                <a:lnTo>
                  <a:pt x="33" y="10420"/>
                </a:lnTo>
                <a:lnTo>
                  <a:pt x="8" y="10094"/>
                </a:lnTo>
                <a:lnTo>
                  <a:pt x="0" y="9762"/>
                </a:lnTo>
                <a:lnTo>
                  <a:pt x="0" y="6458"/>
                </a:lnTo>
                <a:lnTo>
                  <a:pt x="8" y="6126"/>
                </a:lnTo>
                <a:lnTo>
                  <a:pt x="33" y="5800"/>
                </a:lnTo>
                <a:lnTo>
                  <a:pt x="75" y="5477"/>
                </a:lnTo>
                <a:lnTo>
                  <a:pt x="131" y="5160"/>
                </a:lnTo>
                <a:lnTo>
                  <a:pt x="203" y="4849"/>
                </a:lnTo>
                <a:lnTo>
                  <a:pt x="290" y="4543"/>
                </a:lnTo>
                <a:lnTo>
                  <a:pt x="391" y="4244"/>
                </a:lnTo>
                <a:lnTo>
                  <a:pt x="506" y="3951"/>
                </a:lnTo>
                <a:lnTo>
                  <a:pt x="636" y="3665"/>
                </a:lnTo>
                <a:lnTo>
                  <a:pt x="779" y="3386"/>
                </a:lnTo>
                <a:lnTo>
                  <a:pt x="933" y="3115"/>
                </a:lnTo>
                <a:lnTo>
                  <a:pt x="1102" y="2854"/>
                </a:lnTo>
                <a:lnTo>
                  <a:pt x="1280" y="2600"/>
                </a:lnTo>
                <a:lnTo>
                  <a:pt x="1472" y="2356"/>
                </a:lnTo>
                <a:lnTo>
                  <a:pt x="1675" y="2122"/>
                </a:lnTo>
                <a:lnTo>
                  <a:pt x="1888" y="1897"/>
                </a:lnTo>
                <a:lnTo>
                  <a:pt x="2111" y="1683"/>
                </a:lnTo>
                <a:lnTo>
                  <a:pt x="2345" y="1479"/>
                </a:lnTo>
                <a:lnTo>
                  <a:pt x="2588" y="1287"/>
                </a:lnTo>
                <a:lnTo>
                  <a:pt x="2840" y="1107"/>
                </a:lnTo>
                <a:lnTo>
                  <a:pt x="3100" y="939"/>
                </a:lnTo>
                <a:lnTo>
                  <a:pt x="3370" y="783"/>
                </a:lnTo>
                <a:lnTo>
                  <a:pt x="3646" y="640"/>
                </a:lnTo>
                <a:lnTo>
                  <a:pt x="3931" y="510"/>
                </a:lnTo>
                <a:lnTo>
                  <a:pt x="4222" y="393"/>
                </a:lnTo>
                <a:lnTo>
                  <a:pt x="4521" y="292"/>
                </a:lnTo>
                <a:lnTo>
                  <a:pt x="4824" y="205"/>
                </a:lnTo>
                <a:lnTo>
                  <a:pt x="5135" y="132"/>
                </a:lnTo>
                <a:lnTo>
                  <a:pt x="5451" y="75"/>
                </a:lnTo>
                <a:lnTo>
                  <a:pt x="5772" y="33"/>
                </a:lnTo>
                <a:lnTo>
                  <a:pt x="6097" y="8"/>
                </a:lnTo>
                <a:lnTo>
                  <a:pt x="6426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45074793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Рисунок 3"/>
          <p:cNvSpPr>
            <a:spLocks noGrp="1"/>
          </p:cNvSpPr>
          <p:nvPr>
            <p:ph type="pic" sz="quarter" idx="11"/>
          </p:nvPr>
        </p:nvSpPr>
        <p:spPr>
          <a:xfrm>
            <a:off x="5363460" y="3219087"/>
            <a:ext cx="3449404" cy="3449402"/>
          </a:xfrm>
          <a:custGeom>
            <a:avLst/>
            <a:gdLst>
              <a:gd name="connsiteX0" fmla="*/ 1724704 w 3449404"/>
              <a:gd name="connsiteY0" fmla="*/ 934788 h 3449402"/>
              <a:gd name="connsiteX1" fmla="*/ 1605245 w 3449404"/>
              <a:gd name="connsiteY1" fmla="*/ 984068 h 3449402"/>
              <a:gd name="connsiteX2" fmla="*/ 984064 w 3449404"/>
              <a:gd name="connsiteY2" fmla="*/ 1605249 h 3449402"/>
              <a:gd name="connsiteX3" fmla="*/ 934790 w 3449404"/>
              <a:gd name="connsiteY3" fmla="*/ 1724702 h 3449402"/>
              <a:gd name="connsiteX4" fmla="*/ 984064 w 3449404"/>
              <a:gd name="connsiteY4" fmla="*/ 1844165 h 3449402"/>
              <a:gd name="connsiteX5" fmla="*/ 1605244 w 3449404"/>
              <a:gd name="connsiteY5" fmla="*/ 2465345 h 3449402"/>
              <a:gd name="connsiteX6" fmla="*/ 1724704 w 3449404"/>
              <a:gd name="connsiteY6" fmla="*/ 2514616 h 3449402"/>
              <a:gd name="connsiteX7" fmla="*/ 1844161 w 3449404"/>
              <a:gd name="connsiteY7" fmla="*/ 2465346 h 3449402"/>
              <a:gd name="connsiteX8" fmla="*/ 2465342 w 3449404"/>
              <a:gd name="connsiteY8" fmla="*/ 1844165 h 3449402"/>
              <a:gd name="connsiteX9" fmla="*/ 2514615 w 3449404"/>
              <a:gd name="connsiteY9" fmla="*/ 1724702 h 3449402"/>
              <a:gd name="connsiteX10" fmla="*/ 2465347 w 3449404"/>
              <a:gd name="connsiteY10" fmla="*/ 1605243 h 3449402"/>
              <a:gd name="connsiteX11" fmla="*/ 1844167 w 3449404"/>
              <a:gd name="connsiteY11" fmla="*/ 984062 h 3449402"/>
              <a:gd name="connsiteX12" fmla="*/ 1724704 w 3449404"/>
              <a:gd name="connsiteY12" fmla="*/ 934788 h 3449402"/>
              <a:gd name="connsiteX13" fmla="*/ 1724704 w 3449404"/>
              <a:gd name="connsiteY13" fmla="*/ 0 h 3449402"/>
              <a:gd name="connsiteX14" fmla="*/ 1868438 w 3449404"/>
              <a:gd name="connsiteY14" fmla="*/ 18432 h 3449402"/>
              <a:gd name="connsiteX15" fmla="*/ 2125377 w 3449404"/>
              <a:gd name="connsiteY15" fmla="*/ 165989 h 3449402"/>
              <a:gd name="connsiteX16" fmla="*/ 3283425 w 3449404"/>
              <a:gd name="connsiteY16" fmla="*/ 1324036 h 3449402"/>
              <a:gd name="connsiteX17" fmla="*/ 3430969 w 3449404"/>
              <a:gd name="connsiteY17" fmla="*/ 1580963 h 3449402"/>
              <a:gd name="connsiteX18" fmla="*/ 3430969 w 3449404"/>
              <a:gd name="connsiteY18" fmla="*/ 1868436 h 3449402"/>
              <a:gd name="connsiteX19" fmla="*/ 3283415 w 3449404"/>
              <a:gd name="connsiteY19" fmla="*/ 2125375 h 3449402"/>
              <a:gd name="connsiteX20" fmla="*/ 2125367 w 3449404"/>
              <a:gd name="connsiteY20" fmla="*/ 3283424 h 3449402"/>
              <a:gd name="connsiteX21" fmla="*/ 1868438 w 3449404"/>
              <a:gd name="connsiteY21" fmla="*/ 3430968 h 3449402"/>
              <a:gd name="connsiteX22" fmla="*/ 1580965 w 3449404"/>
              <a:gd name="connsiteY22" fmla="*/ 3430968 h 3449402"/>
              <a:gd name="connsiteX23" fmla="*/ 1324038 w 3449404"/>
              <a:gd name="connsiteY23" fmla="*/ 3283423 h 3449402"/>
              <a:gd name="connsiteX24" fmla="*/ 165990 w 3449404"/>
              <a:gd name="connsiteY24" fmla="*/ 2125375 h 3449402"/>
              <a:gd name="connsiteX25" fmla="*/ 18434 w 3449404"/>
              <a:gd name="connsiteY25" fmla="*/ 1868437 h 3449402"/>
              <a:gd name="connsiteX26" fmla="*/ 18445 w 3449404"/>
              <a:gd name="connsiteY26" fmla="*/ 1580973 h 3449402"/>
              <a:gd name="connsiteX27" fmla="*/ 165979 w 3449404"/>
              <a:gd name="connsiteY27" fmla="*/ 1324036 h 3449402"/>
              <a:gd name="connsiteX28" fmla="*/ 1324027 w 3449404"/>
              <a:gd name="connsiteY28" fmla="*/ 165987 h 3449402"/>
              <a:gd name="connsiteX29" fmla="*/ 1580975 w 3449404"/>
              <a:gd name="connsiteY29" fmla="*/ 18442 h 3449402"/>
              <a:gd name="connsiteX30" fmla="*/ 1724704 w 3449404"/>
              <a:gd name="connsiteY30" fmla="*/ 0 h 3449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4" h="3449402">
                <a:moveTo>
                  <a:pt x="1724704" y="934788"/>
                </a:moveTo>
                <a:cubicBezTo>
                  <a:pt x="1679654" y="934788"/>
                  <a:pt x="1639835" y="951209"/>
                  <a:pt x="1605245" y="984068"/>
                </a:cubicBezTo>
                <a:lnTo>
                  <a:pt x="984064" y="1605249"/>
                </a:lnTo>
                <a:cubicBezTo>
                  <a:pt x="951211" y="1639835"/>
                  <a:pt x="934785" y="1679658"/>
                  <a:pt x="934790" y="1724702"/>
                </a:cubicBezTo>
                <a:cubicBezTo>
                  <a:pt x="934790" y="1769751"/>
                  <a:pt x="951210" y="1809569"/>
                  <a:pt x="984064" y="1844165"/>
                </a:cubicBezTo>
                <a:lnTo>
                  <a:pt x="1605244" y="2465345"/>
                </a:lnTo>
                <a:cubicBezTo>
                  <a:pt x="1639836" y="2498194"/>
                  <a:pt x="1679660" y="2514620"/>
                  <a:pt x="1724704" y="2514616"/>
                </a:cubicBezTo>
                <a:cubicBezTo>
                  <a:pt x="1769747" y="2514619"/>
                  <a:pt x="1809571" y="2498194"/>
                  <a:pt x="1844161" y="2465346"/>
                </a:cubicBezTo>
                <a:lnTo>
                  <a:pt x="2465342" y="1844165"/>
                </a:lnTo>
                <a:cubicBezTo>
                  <a:pt x="2498194" y="1809568"/>
                  <a:pt x="2514616" y="1769750"/>
                  <a:pt x="2514615" y="1724702"/>
                </a:cubicBezTo>
                <a:cubicBezTo>
                  <a:pt x="2514622" y="1679658"/>
                  <a:pt x="2498197" y="1639834"/>
                  <a:pt x="2465347" y="1605243"/>
                </a:cubicBezTo>
                <a:lnTo>
                  <a:pt x="1844167" y="984062"/>
                </a:lnTo>
                <a:cubicBezTo>
                  <a:pt x="1809570" y="951209"/>
                  <a:pt x="1769752" y="934788"/>
                  <a:pt x="1724704" y="934788"/>
                </a:cubicBezTo>
                <a:close/>
                <a:moveTo>
                  <a:pt x="1724704" y="0"/>
                </a:moveTo>
                <a:cubicBezTo>
                  <a:pt x="1772614" y="-3"/>
                  <a:pt x="1820529" y="6142"/>
                  <a:pt x="1868438" y="18432"/>
                </a:cubicBezTo>
                <a:cubicBezTo>
                  <a:pt x="1964260" y="43034"/>
                  <a:pt x="2049902" y="92215"/>
                  <a:pt x="2125377" y="165989"/>
                </a:cubicBezTo>
                <a:lnTo>
                  <a:pt x="3283425" y="1324036"/>
                </a:lnTo>
                <a:cubicBezTo>
                  <a:pt x="3357186" y="1399499"/>
                  <a:pt x="3406368" y="1485142"/>
                  <a:pt x="3430969" y="1580963"/>
                </a:cubicBezTo>
                <a:cubicBezTo>
                  <a:pt x="3455551" y="1676784"/>
                  <a:pt x="3455549" y="1772616"/>
                  <a:pt x="3430969" y="1868436"/>
                </a:cubicBezTo>
                <a:cubicBezTo>
                  <a:pt x="3406368" y="1964258"/>
                  <a:pt x="3357196" y="2049912"/>
                  <a:pt x="3283415" y="2125375"/>
                </a:cubicBezTo>
                <a:lnTo>
                  <a:pt x="2125367" y="3283424"/>
                </a:lnTo>
                <a:cubicBezTo>
                  <a:pt x="2049914" y="3357196"/>
                  <a:pt x="1964260" y="3406366"/>
                  <a:pt x="1868438" y="3430968"/>
                </a:cubicBezTo>
                <a:cubicBezTo>
                  <a:pt x="1772617" y="3455547"/>
                  <a:pt x="1676785" y="3455548"/>
                  <a:pt x="1580965" y="3430968"/>
                </a:cubicBezTo>
                <a:cubicBezTo>
                  <a:pt x="1485143" y="3406366"/>
                  <a:pt x="1399501" y="3357185"/>
                  <a:pt x="1324038" y="3283423"/>
                </a:cubicBezTo>
                <a:lnTo>
                  <a:pt x="165990" y="2125375"/>
                </a:lnTo>
                <a:cubicBezTo>
                  <a:pt x="92217" y="2049901"/>
                  <a:pt x="43035" y="1964258"/>
                  <a:pt x="18434" y="1868437"/>
                </a:cubicBezTo>
                <a:cubicBezTo>
                  <a:pt x="-6148" y="1772617"/>
                  <a:pt x="-6145" y="1676785"/>
                  <a:pt x="18445" y="1580973"/>
                </a:cubicBezTo>
                <a:cubicBezTo>
                  <a:pt x="43035" y="1485141"/>
                  <a:pt x="92217" y="1399499"/>
                  <a:pt x="165979" y="1324036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2" y="-1"/>
                  <a:pt x="1724704" y="0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0" name="Рисунок 3"/>
          <p:cNvSpPr>
            <a:spLocks noGrp="1"/>
          </p:cNvSpPr>
          <p:nvPr>
            <p:ph type="pic" sz="quarter" idx="12"/>
          </p:nvPr>
        </p:nvSpPr>
        <p:spPr>
          <a:xfrm>
            <a:off x="9475137" y="3219087"/>
            <a:ext cx="3449404" cy="3449402"/>
          </a:xfrm>
          <a:custGeom>
            <a:avLst/>
            <a:gdLst>
              <a:gd name="connsiteX0" fmla="*/ 1724704 w 3449404"/>
              <a:gd name="connsiteY0" fmla="*/ 934788 h 3449402"/>
              <a:gd name="connsiteX1" fmla="*/ 1605245 w 3449404"/>
              <a:gd name="connsiteY1" fmla="*/ 984068 h 3449402"/>
              <a:gd name="connsiteX2" fmla="*/ 984064 w 3449404"/>
              <a:gd name="connsiteY2" fmla="*/ 1605249 h 3449402"/>
              <a:gd name="connsiteX3" fmla="*/ 934790 w 3449404"/>
              <a:gd name="connsiteY3" fmla="*/ 1724702 h 3449402"/>
              <a:gd name="connsiteX4" fmla="*/ 984064 w 3449404"/>
              <a:gd name="connsiteY4" fmla="*/ 1844165 h 3449402"/>
              <a:gd name="connsiteX5" fmla="*/ 1605244 w 3449404"/>
              <a:gd name="connsiteY5" fmla="*/ 2465345 h 3449402"/>
              <a:gd name="connsiteX6" fmla="*/ 1724704 w 3449404"/>
              <a:gd name="connsiteY6" fmla="*/ 2514616 h 3449402"/>
              <a:gd name="connsiteX7" fmla="*/ 1844161 w 3449404"/>
              <a:gd name="connsiteY7" fmla="*/ 2465346 h 3449402"/>
              <a:gd name="connsiteX8" fmla="*/ 2465342 w 3449404"/>
              <a:gd name="connsiteY8" fmla="*/ 1844165 h 3449402"/>
              <a:gd name="connsiteX9" fmla="*/ 2514615 w 3449404"/>
              <a:gd name="connsiteY9" fmla="*/ 1724702 h 3449402"/>
              <a:gd name="connsiteX10" fmla="*/ 2465347 w 3449404"/>
              <a:gd name="connsiteY10" fmla="*/ 1605243 h 3449402"/>
              <a:gd name="connsiteX11" fmla="*/ 1844167 w 3449404"/>
              <a:gd name="connsiteY11" fmla="*/ 984062 h 3449402"/>
              <a:gd name="connsiteX12" fmla="*/ 1724704 w 3449404"/>
              <a:gd name="connsiteY12" fmla="*/ 934788 h 3449402"/>
              <a:gd name="connsiteX13" fmla="*/ 1724704 w 3449404"/>
              <a:gd name="connsiteY13" fmla="*/ 0 h 3449402"/>
              <a:gd name="connsiteX14" fmla="*/ 1868438 w 3449404"/>
              <a:gd name="connsiteY14" fmla="*/ 18432 h 3449402"/>
              <a:gd name="connsiteX15" fmla="*/ 2125377 w 3449404"/>
              <a:gd name="connsiteY15" fmla="*/ 165989 h 3449402"/>
              <a:gd name="connsiteX16" fmla="*/ 3283425 w 3449404"/>
              <a:gd name="connsiteY16" fmla="*/ 1324036 h 3449402"/>
              <a:gd name="connsiteX17" fmla="*/ 3430969 w 3449404"/>
              <a:gd name="connsiteY17" fmla="*/ 1580963 h 3449402"/>
              <a:gd name="connsiteX18" fmla="*/ 3430969 w 3449404"/>
              <a:gd name="connsiteY18" fmla="*/ 1868436 h 3449402"/>
              <a:gd name="connsiteX19" fmla="*/ 3283415 w 3449404"/>
              <a:gd name="connsiteY19" fmla="*/ 2125375 h 3449402"/>
              <a:gd name="connsiteX20" fmla="*/ 2125367 w 3449404"/>
              <a:gd name="connsiteY20" fmla="*/ 3283424 h 3449402"/>
              <a:gd name="connsiteX21" fmla="*/ 1868438 w 3449404"/>
              <a:gd name="connsiteY21" fmla="*/ 3430968 h 3449402"/>
              <a:gd name="connsiteX22" fmla="*/ 1580965 w 3449404"/>
              <a:gd name="connsiteY22" fmla="*/ 3430968 h 3449402"/>
              <a:gd name="connsiteX23" fmla="*/ 1324038 w 3449404"/>
              <a:gd name="connsiteY23" fmla="*/ 3283423 h 3449402"/>
              <a:gd name="connsiteX24" fmla="*/ 165990 w 3449404"/>
              <a:gd name="connsiteY24" fmla="*/ 2125375 h 3449402"/>
              <a:gd name="connsiteX25" fmla="*/ 18434 w 3449404"/>
              <a:gd name="connsiteY25" fmla="*/ 1868437 h 3449402"/>
              <a:gd name="connsiteX26" fmla="*/ 18445 w 3449404"/>
              <a:gd name="connsiteY26" fmla="*/ 1580973 h 3449402"/>
              <a:gd name="connsiteX27" fmla="*/ 165979 w 3449404"/>
              <a:gd name="connsiteY27" fmla="*/ 1324036 h 3449402"/>
              <a:gd name="connsiteX28" fmla="*/ 1324027 w 3449404"/>
              <a:gd name="connsiteY28" fmla="*/ 165987 h 3449402"/>
              <a:gd name="connsiteX29" fmla="*/ 1580975 w 3449404"/>
              <a:gd name="connsiteY29" fmla="*/ 18442 h 3449402"/>
              <a:gd name="connsiteX30" fmla="*/ 1724704 w 3449404"/>
              <a:gd name="connsiteY30" fmla="*/ 0 h 3449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4" h="3449402">
                <a:moveTo>
                  <a:pt x="1724704" y="934788"/>
                </a:moveTo>
                <a:cubicBezTo>
                  <a:pt x="1679654" y="934788"/>
                  <a:pt x="1639835" y="951209"/>
                  <a:pt x="1605245" y="984068"/>
                </a:cubicBezTo>
                <a:lnTo>
                  <a:pt x="984064" y="1605249"/>
                </a:lnTo>
                <a:cubicBezTo>
                  <a:pt x="951211" y="1639835"/>
                  <a:pt x="934785" y="1679658"/>
                  <a:pt x="934790" y="1724702"/>
                </a:cubicBezTo>
                <a:cubicBezTo>
                  <a:pt x="934790" y="1769751"/>
                  <a:pt x="951210" y="1809569"/>
                  <a:pt x="984064" y="1844165"/>
                </a:cubicBezTo>
                <a:lnTo>
                  <a:pt x="1605244" y="2465345"/>
                </a:lnTo>
                <a:cubicBezTo>
                  <a:pt x="1639836" y="2498194"/>
                  <a:pt x="1679660" y="2514620"/>
                  <a:pt x="1724704" y="2514616"/>
                </a:cubicBezTo>
                <a:cubicBezTo>
                  <a:pt x="1769747" y="2514619"/>
                  <a:pt x="1809571" y="2498194"/>
                  <a:pt x="1844161" y="2465346"/>
                </a:cubicBezTo>
                <a:lnTo>
                  <a:pt x="2465342" y="1844165"/>
                </a:lnTo>
                <a:cubicBezTo>
                  <a:pt x="2498194" y="1809568"/>
                  <a:pt x="2514616" y="1769750"/>
                  <a:pt x="2514615" y="1724702"/>
                </a:cubicBezTo>
                <a:cubicBezTo>
                  <a:pt x="2514622" y="1679658"/>
                  <a:pt x="2498197" y="1639834"/>
                  <a:pt x="2465347" y="1605243"/>
                </a:cubicBezTo>
                <a:lnTo>
                  <a:pt x="1844167" y="984062"/>
                </a:lnTo>
                <a:cubicBezTo>
                  <a:pt x="1809570" y="951209"/>
                  <a:pt x="1769752" y="934788"/>
                  <a:pt x="1724704" y="934788"/>
                </a:cubicBezTo>
                <a:close/>
                <a:moveTo>
                  <a:pt x="1724704" y="0"/>
                </a:moveTo>
                <a:cubicBezTo>
                  <a:pt x="1772614" y="-3"/>
                  <a:pt x="1820529" y="6142"/>
                  <a:pt x="1868438" y="18432"/>
                </a:cubicBezTo>
                <a:cubicBezTo>
                  <a:pt x="1964260" y="43034"/>
                  <a:pt x="2049902" y="92215"/>
                  <a:pt x="2125377" y="165989"/>
                </a:cubicBezTo>
                <a:lnTo>
                  <a:pt x="3283425" y="1324036"/>
                </a:lnTo>
                <a:cubicBezTo>
                  <a:pt x="3357186" y="1399499"/>
                  <a:pt x="3406368" y="1485142"/>
                  <a:pt x="3430969" y="1580963"/>
                </a:cubicBezTo>
                <a:cubicBezTo>
                  <a:pt x="3455551" y="1676784"/>
                  <a:pt x="3455549" y="1772616"/>
                  <a:pt x="3430969" y="1868436"/>
                </a:cubicBezTo>
                <a:cubicBezTo>
                  <a:pt x="3406368" y="1964258"/>
                  <a:pt x="3357196" y="2049912"/>
                  <a:pt x="3283415" y="2125375"/>
                </a:cubicBezTo>
                <a:lnTo>
                  <a:pt x="2125367" y="3283424"/>
                </a:lnTo>
                <a:cubicBezTo>
                  <a:pt x="2049914" y="3357196"/>
                  <a:pt x="1964260" y="3406366"/>
                  <a:pt x="1868438" y="3430968"/>
                </a:cubicBezTo>
                <a:cubicBezTo>
                  <a:pt x="1772617" y="3455547"/>
                  <a:pt x="1676785" y="3455548"/>
                  <a:pt x="1580965" y="3430968"/>
                </a:cubicBezTo>
                <a:cubicBezTo>
                  <a:pt x="1485143" y="3406366"/>
                  <a:pt x="1399501" y="3357185"/>
                  <a:pt x="1324038" y="3283423"/>
                </a:cubicBezTo>
                <a:lnTo>
                  <a:pt x="165990" y="2125375"/>
                </a:lnTo>
                <a:cubicBezTo>
                  <a:pt x="92217" y="2049901"/>
                  <a:pt x="43035" y="1964258"/>
                  <a:pt x="18434" y="1868437"/>
                </a:cubicBezTo>
                <a:cubicBezTo>
                  <a:pt x="-6148" y="1772617"/>
                  <a:pt x="-6145" y="1676785"/>
                  <a:pt x="18445" y="1580973"/>
                </a:cubicBezTo>
                <a:cubicBezTo>
                  <a:pt x="43035" y="1485141"/>
                  <a:pt x="92217" y="1399499"/>
                  <a:pt x="165979" y="1324036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2" y="-1"/>
                  <a:pt x="1724704" y="0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11" name="Рисунок 3"/>
          <p:cNvSpPr>
            <a:spLocks noGrp="1"/>
          </p:cNvSpPr>
          <p:nvPr>
            <p:ph type="pic" sz="quarter" idx="13"/>
          </p:nvPr>
        </p:nvSpPr>
        <p:spPr>
          <a:xfrm>
            <a:off x="13586814" y="3219087"/>
            <a:ext cx="3449404" cy="3449402"/>
          </a:xfrm>
          <a:custGeom>
            <a:avLst/>
            <a:gdLst>
              <a:gd name="connsiteX0" fmla="*/ 1724704 w 3449404"/>
              <a:gd name="connsiteY0" fmla="*/ 934788 h 3449402"/>
              <a:gd name="connsiteX1" fmla="*/ 1605245 w 3449404"/>
              <a:gd name="connsiteY1" fmla="*/ 984068 h 3449402"/>
              <a:gd name="connsiteX2" fmla="*/ 984064 w 3449404"/>
              <a:gd name="connsiteY2" fmla="*/ 1605249 h 3449402"/>
              <a:gd name="connsiteX3" fmla="*/ 934790 w 3449404"/>
              <a:gd name="connsiteY3" fmla="*/ 1724702 h 3449402"/>
              <a:gd name="connsiteX4" fmla="*/ 984064 w 3449404"/>
              <a:gd name="connsiteY4" fmla="*/ 1844165 h 3449402"/>
              <a:gd name="connsiteX5" fmla="*/ 1605244 w 3449404"/>
              <a:gd name="connsiteY5" fmla="*/ 2465345 h 3449402"/>
              <a:gd name="connsiteX6" fmla="*/ 1724704 w 3449404"/>
              <a:gd name="connsiteY6" fmla="*/ 2514616 h 3449402"/>
              <a:gd name="connsiteX7" fmla="*/ 1844161 w 3449404"/>
              <a:gd name="connsiteY7" fmla="*/ 2465346 h 3449402"/>
              <a:gd name="connsiteX8" fmla="*/ 2465342 w 3449404"/>
              <a:gd name="connsiteY8" fmla="*/ 1844165 h 3449402"/>
              <a:gd name="connsiteX9" fmla="*/ 2514615 w 3449404"/>
              <a:gd name="connsiteY9" fmla="*/ 1724702 h 3449402"/>
              <a:gd name="connsiteX10" fmla="*/ 2465347 w 3449404"/>
              <a:gd name="connsiteY10" fmla="*/ 1605243 h 3449402"/>
              <a:gd name="connsiteX11" fmla="*/ 1844167 w 3449404"/>
              <a:gd name="connsiteY11" fmla="*/ 984062 h 3449402"/>
              <a:gd name="connsiteX12" fmla="*/ 1724704 w 3449404"/>
              <a:gd name="connsiteY12" fmla="*/ 934788 h 3449402"/>
              <a:gd name="connsiteX13" fmla="*/ 1724704 w 3449404"/>
              <a:gd name="connsiteY13" fmla="*/ 0 h 3449402"/>
              <a:gd name="connsiteX14" fmla="*/ 1868438 w 3449404"/>
              <a:gd name="connsiteY14" fmla="*/ 18432 h 3449402"/>
              <a:gd name="connsiteX15" fmla="*/ 2125377 w 3449404"/>
              <a:gd name="connsiteY15" fmla="*/ 165989 h 3449402"/>
              <a:gd name="connsiteX16" fmla="*/ 3283425 w 3449404"/>
              <a:gd name="connsiteY16" fmla="*/ 1324036 h 3449402"/>
              <a:gd name="connsiteX17" fmla="*/ 3430969 w 3449404"/>
              <a:gd name="connsiteY17" fmla="*/ 1580963 h 3449402"/>
              <a:gd name="connsiteX18" fmla="*/ 3430969 w 3449404"/>
              <a:gd name="connsiteY18" fmla="*/ 1868436 h 3449402"/>
              <a:gd name="connsiteX19" fmla="*/ 3283415 w 3449404"/>
              <a:gd name="connsiteY19" fmla="*/ 2125375 h 3449402"/>
              <a:gd name="connsiteX20" fmla="*/ 2125367 w 3449404"/>
              <a:gd name="connsiteY20" fmla="*/ 3283424 h 3449402"/>
              <a:gd name="connsiteX21" fmla="*/ 1868438 w 3449404"/>
              <a:gd name="connsiteY21" fmla="*/ 3430968 h 3449402"/>
              <a:gd name="connsiteX22" fmla="*/ 1580965 w 3449404"/>
              <a:gd name="connsiteY22" fmla="*/ 3430968 h 3449402"/>
              <a:gd name="connsiteX23" fmla="*/ 1324038 w 3449404"/>
              <a:gd name="connsiteY23" fmla="*/ 3283423 h 3449402"/>
              <a:gd name="connsiteX24" fmla="*/ 165990 w 3449404"/>
              <a:gd name="connsiteY24" fmla="*/ 2125375 h 3449402"/>
              <a:gd name="connsiteX25" fmla="*/ 18434 w 3449404"/>
              <a:gd name="connsiteY25" fmla="*/ 1868437 h 3449402"/>
              <a:gd name="connsiteX26" fmla="*/ 18445 w 3449404"/>
              <a:gd name="connsiteY26" fmla="*/ 1580973 h 3449402"/>
              <a:gd name="connsiteX27" fmla="*/ 165979 w 3449404"/>
              <a:gd name="connsiteY27" fmla="*/ 1324036 h 3449402"/>
              <a:gd name="connsiteX28" fmla="*/ 1324027 w 3449404"/>
              <a:gd name="connsiteY28" fmla="*/ 165987 h 3449402"/>
              <a:gd name="connsiteX29" fmla="*/ 1580975 w 3449404"/>
              <a:gd name="connsiteY29" fmla="*/ 18442 h 3449402"/>
              <a:gd name="connsiteX30" fmla="*/ 1724704 w 3449404"/>
              <a:gd name="connsiteY30" fmla="*/ 0 h 3449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4" h="3449402">
                <a:moveTo>
                  <a:pt x="1724704" y="934788"/>
                </a:moveTo>
                <a:cubicBezTo>
                  <a:pt x="1679654" y="934788"/>
                  <a:pt x="1639835" y="951209"/>
                  <a:pt x="1605245" y="984068"/>
                </a:cubicBezTo>
                <a:lnTo>
                  <a:pt x="984064" y="1605249"/>
                </a:lnTo>
                <a:cubicBezTo>
                  <a:pt x="951211" y="1639835"/>
                  <a:pt x="934785" y="1679658"/>
                  <a:pt x="934790" y="1724702"/>
                </a:cubicBezTo>
                <a:cubicBezTo>
                  <a:pt x="934790" y="1769751"/>
                  <a:pt x="951210" y="1809569"/>
                  <a:pt x="984064" y="1844165"/>
                </a:cubicBezTo>
                <a:lnTo>
                  <a:pt x="1605244" y="2465345"/>
                </a:lnTo>
                <a:cubicBezTo>
                  <a:pt x="1639836" y="2498194"/>
                  <a:pt x="1679660" y="2514620"/>
                  <a:pt x="1724704" y="2514616"/>
                </a:cubicBezTo>
                <a:cubicBezTo>
                  <a:pt x="1769747" y="2514619"/>
                  <a:pt x="1809571" y="2498194"/>
                  <a:pt x="1844161" y="2465346"/>
                </a:cubicBezTo>
                <a:lnTo>
                  <a:pt x="2465342" y="1844165"/>
                </a:lnTo>
                <a:cubicBezTo>
                  <a:pt x="2498194" y="1809568"/>
                  <a:pt x="2514616" y="1769750"/>
                  <a:pt x="2514615" y="1724702"/>
                </a:cubicBezTo>
                <a:cubicBezTo>
                  <a:pt x="2514622" y="1679658"/>
                  <a:pt x="2498197" y="1639834"/>
                  <a:pt x="2465347" y="1605243"/>
                </a:cubicBezTo>
                <a:lnTo>
                  <a:pt x="1844167" y="984062"/>
                </a:lnTo>
                <a:cubicBezTo>
                  <a:pt x="1809570" y="951209"/>
                  <a:pt x="1769752" y="934788"/>
                  <a:pt x="1724704" y="934788"/>
                </a:cubicBezTo>
                <a:close/>
                <a:moveTo>
                  <a:pt x="1724704" y="0"/>
                </a:moveTo>
                <a:cubicBezTo>
                  <a:pt x="1772614" y="-3"/>
                  <a:pt x="1820529" y="6142"/>
                  <a:pt x="1868438" y="18432"/>
                </a:cubicBezTo>
                <a:cubicBezTo>
                  <a:pt x="1964260" y="43034"/>
                  <a:pt x="2049902" y="92215"/>
                  <a:pt x="2125377" y="165989"/>
                </a:cubicBezTo>
                <a:lnTo>
                  <a:pt x="3283425" y="1324036"/>
                </a:lnTo>
                <a:cubicBezTo>
                  <a:pt x="3357186" y="1399499"/>
                  <a:pt x="3406368" y="1485142"/>
                  <a:pt x="3430969" y="1580963"/>
                </a:cubicBezTo>
                <a:cubicBezTo>
                  <a:pt x="3455551" y="1676784"/>
                  <a:pt x="3455549" y="1772616"/>
                  <a:pt x="3430969" y="1868436"/>
                </a:cubicBezTo>
                <a:cubicBezTo>
                  <a:pt x="3406368" y="1964258"/>
                  <a:pt x="3357196" y="2049912"/>
                  <a:pt x="3283415" y="2125375"/>
                </a:cubicBezTo>
                <a:lnTo>
                  <a:pt x="2125367" y="3283424"/>
                </a:lnTo>
                <a:cubicBezTo>
                  <a:pt x="2049914" y="3357196"/>
                  <a:pt x="1964260" y="3406366"/>
                  <a:pt x="1868438" y="3430968"/>
                </a:cubicBezTo>
                <a:cubicBezTo>
                  <a:pt x="1772617" y="3455547"/>
                  <a:pt x="1676785" y="3455548"/>
                  <a:pt x="1580965" y="3430968"/>
                </a:cubicBezTo>
                <a:cubicBezTo>
                  <a:pt x="1485143" y="3406366"/>
                  <a:pt x="1399501" y="3357185"/>
                  <a:pt x="1324038" y="3283423"/>
                </a:cubicBezTo>
                <a:lnTo>
                  <a:pt x="165990" y="2125375"/>
                </a:lnTo>
                <a:cubicBezTo>
                  <a:pt x="92217" y="2049901"/>
                  <a:pt x="43035" y="1964258"/>
                  <a:pt x="18434" y="1868437"/>
                </a:cubicBezTo>
                <a:cubicBezTo>
                  <a:pt x="-6148" y="1772617"/>
                  <a:pt x="-6145" y="1676785"/>
                  <a:pt x="18445" y="1580973"/>
                </a:cubicBezTo>
                <a:cubicBezTo>
                  <a:pt x="43035" y="1485141"/>
                  <a:pt x="92217" y="1399499"/>
                  <a:pt x="165979" y="1324036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2" y="-1"/>
                  <a:pt x="1724704" y="0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3" name="Рисунок 3"/>
          <p:cNvSpPr>
            <a:spLocks noGrp="1"/>
          </p:cNvSpPr>
          <p:nvPr>
            <p:ph type="pic" sz="quarter" idx="10"/>
          </p:nvPr>
        </p:nvSpPr>
        <p:spPr>
          <a:xfrm>
            <a:off x="1251783" y="3219087"/>
            <a:ext cx="3449404" cy="3449402"/>
          </a:xfrm>
          <a:custGeom>
            <a:avLst/>
            <a:gdLst>
              <a:gd name="connsiteX0" fmla="*/ 1724704 w 3449404"/>
              <a:gd name="connsiteY0" fmla="*/ 934788 h 3449402"/>
              <a:gd name="connsiteX1" fmla="*/ 1605245 w 3449404"/>
              <a:gd name="connsiteY1" fmla="*/ 984068 h 3449402"/>
              <a:gd name="connsiteX2" fmla="*/ 984064 w 3449404"/>
              <a:gd name="connsiteY2" fmla="*/ 1605249 h 3449402"/>
              <a:gd name="connsiteX3" fmla="*/ 934790 w 3449404"/>
              <a:gd name="connsiteY3" fmla="*/ 1724702 h 3449402"/>
              <a:gd name="connsiteX4" fmla="*/ 984064 w 3449404"/>
              <a:gd name="connsiteY4" fmla="*/ 1844165 h 3449402"/>
              <a:gd name="connsiteX5" fmla="*/ 1605244 w 3449404"/>
              <a:gd name="connsiteY5" fmla="*/ 2465345 h 3449402"/>
              <a:gd name="connsiteX6" fmla="*/ 1724704 w 3449404"/>
              <a:gd name="connsiteY6" fmla="*/ 2514616 h 3449402"/>
              <a:gd name="connsiteX7" fmla="*/ 1844161 w 3449404"/>
              <a:gd name="connsiteY7" fmla="*/ 2465346 h 3449402"/>
              <a:gd name="connsiteX8" fmla="*/ 2465342 w 3449404"/>
              <a:gd name="connsiteY8" fmla="*/ 1844165 h 3449402"/>
              <a:gd name="connsiteX9" fmla="*/ 2514615 w 3449404"/>
              <a:gd name="connsiteY9" fmla="*/ 1724702 h 3449402"/>
              <a:gd name="connsiteX10" fmla="*/ 2465347 w 3449404"/>
              <a:gd name="connsiteY10" fmla="*/ 1605243 h 3449402"/>
              <a:gd name="connsiteX11" fmla="*/ 1844167 w 3449404"/>
              <a:gd name="connsiteY11" fmla="*/ 984062 h 3449402"/>
              <a:gd name="connsiteX12" fmla="*/ 1724704 w 3449404"/>
              <a:gd name="connsiteY12" fmla="*/ 934788 h 3449402"/>
              <a:gd name="connsiteX13" fmla="*/ 1724704 w 3449404"/>
              <a:gd name="connsiteY13" fmla="*/ 0 h 3449402"/>
              <a:gd name="connsiteX14" fmla="*/ 1868438 w 3449404"/>
              <a:gd name="connsiteY14" fmla="*/ 18432 h 3449402"/>
              <a:gd name="connsiteX15" fmla="*/ 2125377 w 3449404"/>
              <a:gd name="connsiteY15" fmla="*/ 165989 h 3449402"/>
              <a:gd name="connsiteX16" fmla="*/ 3283425 w 3449404"/>
              <a:gd name="connsiteY16" fmla="*/ 1324036 h 3449402"/>
              <a:gd name="connsiteX17" fmla="*/ 3430969 w 3449404"/>
              <a:gd name="connsiteY17" fmla="*/ 1580963 h 3449402"/>
              <a:gd name="connsiteX18" fmla="*/ 3430969 w 3449404"/>
              <a:gd name="connsiteY18" fmla="*/ 1868436 h 3449402"/>
              <a:gd name="connsiteX19" fmla="*/ 3283415 w 3449404"/>
              <a:gd name="connsiteY19" fmla="*/ 2125375 h 3449402"/>
              <a:gd name="connsiteX20" fmla="*/ 2125367 w 3449404"/>
              <a:gd name="connsiteY20" fmla="*/ 3283424 h 3449402"/>
              <a:gd name="connsiteX21" fmla="*/ 1868438 w 3449404"/>
              <a:gd name="connsiteY21" fmla="*/ 3430968 h 3449402"/>
              <a:gd name="connsiteX22" fmla="*/ 1580965 w 3449404"/>
              <a:gd name="connsiteY22" fmla="*/ 3430968 h 3449402"/>
              <a:gd name="connsiteX23" fmla="*/ 1324038 w 3449404"/>
              <a:gd name="connsiteY23" fmla="*/ 3283423 h 3449402"/>
              <a:gd name="connsiteX24" fmla="*/ 165990 w 3449404"/>
              <a:gd name="connsiteY24" fmla="*/ 2125375 h 3449402"/>
              <a:gd name="connsiteX25" fmla="*/ 18434 w 3449404"/>
              <a:gd name="connsiteY25" fmla="*/ 1868437 h 3449402"/>
              <a:gd name="connsiteX26" fmla="*/ 18445 w 3449404"/>
              <a:gd name="connsiteY26" fmla="*/ 1580973 h 3449402"/>
              <a:gd name="connsiteX27" fmla="*/ 165979 w 3449404"/>
              <a:gd name="connsiteY27" fmla="*/ 1324036 h 3449402"/>
              <a:gd name="connsiteX28" fmla="*/ 1324027 w 3449404"/>
              <a:gd name="connsiteY28" fmla="*/ 165987 h 3449402"/>
              <a:gd name="connsiteX29" fmla="*/ 1580975 w 3449404"/>
              <a:gd name="connsiteY29" fmla="*/ 18442 h 3449402"/>
              <a:gd name="connsiteX30" fmla="*/ 1724704 w 3449404"/>
              <a:gd name="connsiteY30" fmla="*/ 0 h 34494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3449404" h="3449402">
                <a:moveTo>
                  <a:pt x="1724704" y="934788"/>
                </a:moveTo>
                <a:cubicBezTo>
                  <a:pt x="1679654" y="934788"/>
                  <a:pt x="1639835" y="951209"/>
                  <a:pt x="1605245" y="984068"/>
                </a:cubicBezTo>
                <a:lnTo>
                  <a:pt x="984064" y="1605249"/>
                </a:lnTo>
                <a:cubicBezTo>
                  <a:pt x="951211" y="1639835"/>
                  <a:pt x="934785" y="1679658"/>
                  <a:pt x="934790" y="1724702"/>
                </a:cubicBezTo>
                <a:cubicBezTo>
                  <a:pt x="934790" y="1769751"/>
                  <a:pt x="951210" y="1809569"/>
                  <a:pt x="984064" y="1844165"/>
                </a:cubicBezTo>
                <a:lnTo>
                  <a:pt x="1605244" y="2465345"/>
                </a:lnTo>
                <a:cubicBezTo>
                  <a:pt x="1639836" y="2498194"/>
                  <a:pt x="1679660" y="2514620"/>
                  <a:pt x="1724704" y="2514616"/>
                </a:cubicBezTo>
                <a:cubicBezTo>
                  <a:pt x="1769747" y="2514619"/>
                  <a:pt x="1809571" y="2498194"/>
                  <a:pt x="1844161" y="2465346"/>
                </a:cubicBezTo>
                <a:lnTo>
                  <a:pt x="2465342" y="1844165"/>
                </a:lnTo>
                <a:cubicBezTo>
                  <a:pt x="2498194" y="1809568"/>
                  <a:pt x="2514616" y="1769750"/>
                  <a:pt x="2514615" y="1724702"/>
                </a:cubicBezTo>
                <a:cubicBezTo>
                  <a:pt x="2514622" y="1679658"/>
                  <a:pt x="2498197" y="1639834"/>
                  <a:pt x="2465347" y="1605243"/>
                </a:cubicBezTo>
                <a:lnTo>
                  <a:pt x="1844167" y="984062"/>
                </a:lnTo>
                <a:cubicBezTo>
                  <a:pt x="1809570" y="951209"/>
                  <a:pt x="1769752" y="934788"/>
                  <a:pt x="1724704" y="934788"/>
                </a:cubicBezTo>
                <a:close/>
                <a:moveTo>
                  <a:pt x="1724704" y="0"/>
                </a:moveTo>
                <a:cubicBezTo>
                  <a:pt x="1772614" y="-3"/>
                  <a:pt x="1820529" y="6142"/>
                  <a:pt x="1868438" y="18432"/>
                </a:cubicBezTo>
                <a:cubicBezTo>
                  <a:pt x="1964260" y="43034"/>
                  <a:pt x="2049902" y="92215"/>
                  <a:pt x="2125377" y="165989"/>
                </a:cubicBezTo>
                <a:lnTo>
                  <a:pt x="3283425" y="1324036"/>
                </a:lnTo>
                <a:cubicBezTo>
                  <a:pt x="3357186" y="1399499"/>
                  <a:pt x="3406368" y="1485142"/>
                  <a:pt x="3430969" y="1580963"/>
                </a:cubicBezTo>
                <a:cubicBezTo>
                  <a:pt x="3455551" y="1676784"/>
                  <a:pt x="3455549" y="1772616"/>
                  <a:pt x="3430969" y="1868436"/>
                </a:cubicBezTo>
                <a:cubicBezTo>
                  <a:pt x="3406368" y="1964258"/>
                  <a:pt x="3357196" y="2049912"/>
                  <a:pt x="3283415" y="2125375"/>
                </a:cubicBezTo>
                <a:lnTo>
                  <a:pt x="2125367" y="3283424"/>
                </a:lnTo>
                <a:cubicBezTo>
                  <a:pt x="2049914" y="3357196"/>
                  <a:pt x="1964260" y="3406366"/>
                  <a:pt x="1868438" y="3430968"/>
                </a:cubicBezTo>
                <a:cubicBezTo>
                  <a:pt x="1772617" y="3455547"/>
                  <a:pt x="1676785" y="3455548"/>
                  <a:pt x="1580965" y="3430968"/>
                </a:cubicBezTo>
                <a:cubicBezTo>
                  <a:pt x="1485143" y="3406366"/>
                  <a:pt x="1399501" y="3357185"/>
                  <a:pt x="1324038" y="3283423"/>
                </a:cubicBezTo>
                <a:lnTo>
                  <a:pt x="165990" y="2125375"/>
                </a:lnTo>
                <a:cubicBezTo>
                  <a:pt x="92217" y="2049901"/>
                  <a:pt x="43035" y="1964258"/>
                  <a:pt x="18434" y="1868437"/>
                </a:cubicBezTo>
                <a:cubicBezTo>
                  <a:pt x="-6148" y="1772617"/>
                  <a:pt x="-6145" y="1676785"/>
                  <a:pt x="18445" y="1580973"/>
                </a:cubicBezTo>
                <a:cubicBezTo>
                  <a:pt x="43035" y="1485141"/>
                  <a:pt x="92217" y="1399499"/>
                  <a:pt x="165979" y="1324036"/>
                </a:cubicBezTo>
                <a:lnTo>
                  <a:pt x="1324027" y="165987"/>
                </a:lnTo>
                <a:cubicBezTo>
                  <a:pt x="1399501" y="92215"/>
                  <a:pt x="1485143" y="43033"/>
                  <a:pt x="1580975" y="18442"/>
                </a:cubicBezTo>
                <a:cubicBezTo>
                  <a:pt x="1628881" y="6148"/>
                  <a:pt x="1676792" y="-1"/>
                  <a:pt x="1724704" y="0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92370251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hape 2787"/>
          <p:cNvSpPr>
            <a:spLocks noGrp="1"/>
          </p:cNvSpPr>
          <p:nvPr>
            <p:ph type="pic" sz="quarter" idx="10"/>
          </p:nvPr>
        </p:nvSpPr>
        <p:spPr>
          <a:xfrm>
            <a:off x="7705084" y="1878226"/>
            <a:ext cx="2877832" cy="2879441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086" h="21600" extrusionOk="0">
                <a:moveTo>
                  <a:pt x="11502" y="10309"/>
                </a:moveTo>
                <a:cubicBezTo>
                  <a:pt x="11767" y="10309"/>
                  <a:pt x="11981" y="10090"/>
                  <a:pt x="11981" y="9818"/>
                </a:cubicBezTo>
                <a:cubicBezTo>
                  <a:pt x="11981" y="9547"/>
                  <a:pt x="11767" y="9327"/>
                  <a:pt x="11502" y="9327"/>
                </a:cubicBezTo>
                <a:cubicBezTo>
                  <a:pt x="11237" y="9327"/>
                  <a:pt x="11022" y="9547"/>
                  <a:pt x="11022" y="9818"/>
                </a:cubicBezTo>
                <a:cubicBezTo>
                  <a:pt x="11022" y="10090"/>
                  <a:pt x="11237" y="10309"/>
                  <a:pt x="11502" y="10309"/>
                </a:cubicBezTo>
                <a:moveTo>
                  <a:pt x="15818" y="4909"/>
                </a:moveTo>
                <a:cubicBezTo>
                  <a:pt x="16083" y="4909"/>
                  <a:pt x="16297" y="5129"/>
                  <a:pt x="16297" y="5400"/>
                </a:cubicBezTo>
                <a:cubicBezTo>
                  <a:pt x="16297" y="5672"/>
                  <a:pt x="16083" y="5891"/>
                  <a:pt x="15818" y="5891"/>
                </a:cubicBezTo>
                <a:cubicBezTo>
                  <a:pt x="15553" y="5891"/>
                  <a:pt x="15338" y="5672"/>
                  <a:pt x="15338" y="5400"/>
                </a:cubicBezTo>
                <a:cubicBezTo>
                  <a:pt x="15338" y="5129"/>
                  <a:pt x="15553" y="4909"/>
                  <a:pt x="15818" y="4909"/>
                </a:cubicBezTo>
                <a:moveTo>
                  <a:pt x="15818" y="6873"/>
                </a:moveTo>
                <a:cubicBezTo>
                  <a:pt x="16612" y="6873"/>
                  <a:pt x="17256" y="6213"/>
                  <a:pt x="17256" y="5400"/>
                </a:cubicBezTo>
                <a:cubicBezTo>
                  <a:pt x="17256" y="4587"/>
                  <a:pt x="16612" y="3928"/>
                  <a:pt x="15818" y="3928"/>
                </a:cubicBezTo>
                <a:cubicBezTo>
                  <a:pt x="15023" y="3928"/>
                  <a:pt x="14379" y="4587"/>
                  <a:pt x="14379" y="5400"/>
                </a:cubicBezTo>
                <a:cubicBezTo>
                  <a:pt x="14379" y="6213"/>
                  <a:pt x="15023" y="6873"/>
                  <a:pt x="15818" y="6873"/>
                </a:cubicBezTo>
                <a:moveTo>
                  <a:pt x="12941" y="11782"/>
                </a:moveTo>
                <a:cubicBezTo>
                  <a:pt x="13206" y="11782"/>
                  <a:pt x="13420" y="11562"/>
                  <a:pt x="13420" y="11291"/>
                </a:cubicBezTo>
                <a:cubicBezTo>
                  <a:pt x="13420" y="11020"/>
                  <a:pt x="13206" y="10800"/>
                  <a:pt x="12941" y="10800"/>
                </a:cubicBezTo>
                <a:cubicBezTo>
                  <a:pt x="12675" y="10800"/>
                  <a:pt x="12461" y="11020"/>
                  <a:pt x="12461" y="11291"/>
                </a:cubicBezTo>
                <a:cubicBezTo>
                  <a:pt x="12461" y="11562"/>
                  <a:pt x="12675" y="11782"/>
                  <a:pt x="12941" y="11782"/>
                </a:cubicBezTo>
                <a:moveTo>
                  <a:pt x="10063" y="7855"/>
                </a:moveTo>
                <a:cubicBezTo>
                  <a:pt x="9798" y="7855"/>
                  <a:pt x="9584" y="8074"/>
                  <a:pt x="9584" y="8346"/>
                </a:cubicBezTo>
                <a:cubicBezTo>
                  <a:pt x="9584" y="8617"/>
                  <a:pt x="9798" y="8836"/>
                  <a:pt x="10063" y="8836"/>
                </a:cubicBezTo>
                <a:cubicBezTo>
                  <a:pt x="10328" y="8836"/>
                  <a:pt x="10543" y="8617"/>
                  <a:pt x="10543" y="8346"/>
                </a:cubicBezTo>
                <a:cubicBezTo>
                  <a:pt x="10543" y="8074"/>
                  <a:pt x="10328" y="7855"/>
                  <a:pt x="10063" y="7855"/>
                </a:cubicBezTo>
                <a:moveTo>
                  <a:pt x="1718" y="19842"/>
                </a:moveTo>
                <a:lnTo>
                  <a:pt x="3451" y="15392"/>
                </a:lnTo>
                <a:cubicBezTo>
                  <a:pt x="3684" y="15834"/>
                  <a:pt x="3973" y="16253"/>
                  <a:pt x="4312" y="16642"/>
                </a:cubicBezTo>
                <a:cubicBezTo>
                  <a:pt x="4824" y="17230"/>
                  <a:pt x="5418" y="17711"/>
                  <a:pt x="6061" y="18068"/>
                </a:cubicBezTo>
                <a:cubicBezTo>
                  <a:pt x="6061" y="18068"/>
                  <a:pt x="1718" y="19842"/>
                  <a:pt x="1718" y="19842"/>
                </a:cubicBezTo>
                <a:close/>
                <a:moveTo>
                  <a:pt x="3717" y="12060"/>
                </a:moveTo>
                <a:lnTo>
                  <a:pt x="0" y="21600"/>
                </a:lnTo>
                <a:lnTo>
                  <a:pt x="9319" y="17795"/>
                </a:lnTo>
                <a:cubicBezTo>
                  <a:pt x="9153" y="17815"/>
                  <a:pt x="8987" y="17824"/>
                  <a:pt x="8822" y="17824"/>
                </a:cubicBezTo>
                <a:cubicBezTo>
                  <a:pt x="5971" y="17824"/>
                  <a:pt x="3389" y="15002"/>
                  <a:pt x="3717" y="12060"/>
                </a:cubicBezTo>
                <a:moveTo>
                  <a:pt x="16115" y="10657"/>
                </a:moveTo>
                <a:cubicBezTo>
                  <a:pt x="15925" y="10851"/>
                  <a:pt x="15627" y="11171"/>
                  <a:pt x="15280" y="11542"/>
                </a:cubicBezTo>
                <a:cubicBezTo>
                  <a:pt x="14662" y="12204"/>
                  <a:pt x="13712" y="13221"/>
                  <a:pt x="13147" y="13753"/>
                </a:cubicBezTo>
                <a:lnTo>
                  <a:pt x="7665" y="8141"/>
                </a:lnTo>
                <a:cubicBezTo>
                  <a:pt x="8185" y="7563"/>
                  <a:pt x="9179" y="6590"/>
                  <a:pt x="9825" y="5958"/>
                </a:cubicBezTo>
                <a:cubicBezTo>
                  <a:pt x="10188" y="5603"/>
                  <a:pt x="10500" y="5298"/>
                  <a:pt x="10690" y="5103"/>
                </a:cubicBezTo>
                <a:cubicBezTo>
                  <a:pt x="13284" y="2447"/>
                  <a:pt x="18271" y="993"/>
                  <a:pt x="20136" y="982"/>
                </a:cubicBezTo>
                <a:cubicBezTo>
                  <a:pt x="20132" y="2572"/>
                  <a:pt x="18824" y="7884"/>
                  <a:pt x="16115" y="10657"/>
                </a:cubicBezTo>
                <a:moveTo>
                  <a:pt x="12477" y="14563"/>
                </a:moveTo>
                <a:cubicBezTo>
                  <a:pt x="12127" y="15873"/>
                  <a:pt x="11665" y="17072"/>
                  <a:pt x="11154" y="18035"/>
                </a:cubicBezTo>
                <a:cubicBezTo>
                  <a:pt x="10943" y="17454"/>
                  <a:pt x="10642" y="16798"/>
                  <a:pt x="10214" y="16110"/>
                </a:cubicBezTo>
                <a:cubicBezTo>
                  <a:pt x="10035" y="15823"/>
                  <a:pt x="9728" y="15656"/>
                  <a:pt x="9405" y="15656"/>
                </a:cubicBezTo>
                <a:cubicBezTo>
                  <a:pt x="9329" y="15656"/>
                  <a:pt x="9252" y="15665"/>
                  <a:pt x="9176" y="15684"/>
                </a:cubicBezTo>
                <a:cubicBezTo>
                  <a:pt x="8990" y="15731"/>
                  <a:pt x="8799" y="15755"/>
                  <a:pt x="8610" y="15755"/>
                </a:cubicBezTo>
                <a:cubicBezTo>
                  <a:pt x="7905" y="15755"/>
                  <a:pt x="7217" y="15432"/>
                  <a:pt x="6621" y="14822"/>
                </a:cubicBezTo>
                <a:cubicBezTo>
                  <a:pt x="5861" y="14044"/>
                  <a:pt x="5561" y="13114"/>
                  <a:pt x="5779" y="12206"/>
                </a:cubicBezTo>
                <a:cubicBezTo>
                  <a:pt x="5877" y="11797"/>
                  <a:pt x="5709" y="11370"/>
                  <a:pt x="5363" y="11144"/>
                </a:cubicBezTo>
                <a:cubicBezTo>
                  <a:pt x="4690" y="10706"/>
                  <a:pt x="4050" y="10398"/>
                  <a:pt x="3482" y="10183"/>
                </a:cubicBezTo>
                <a:cubicBezTo>
                  <a:pt x="4423" y="9658"/>
                  <a:pt x="5594" y="9186"/>
                  <a:pt x="6874" y="8827"/>
                </a:cubicBezTo>
                <a:cubicBezTo>
                  <a:pt x="6900" y="8820"/>
                  <a:pt x="6921" y="8803"/>
                  <a:pt x="6946" y="8793"/>
                </a:cubicBezTo>
                <a:lnTo>
                  <a:pt x="12510" y="14490"/>
                </a:lnTo>
                <a:cubicBezTo>
                  <a:pt x="12501" y="14515"/>
                  <a:pt x="12484" y="14536"/>
                  <a:pt x="12477" y="14563"/>
                </a:cubicBezTo>
                <a:moveTo>
                  <a:pt x="20922" y="167"/>
                </a:moveTo>
                <a:cubicBezTo>
                  <a:pt x="20813" y="55"/>
                  <a:pt x="20545" y="0"/>
                  <a:pt x="20157" y="0"/>
                </a:cubicBezTo>
                <a:cubicBezTo>
                  <a:pt x="18131" y="0"/>
                  <a:pt x="12842" y="1511"/>
                  <a:pt x="10012" y="4409"/>
                </a:cubicBezTo>
                <a:cubicBezTo>
                  <a:pt x="9345" y="5092"/>
                  <a:pt x="7134" y="7175"/>
                  <a:pt x="6621" y="7880"/>
                </a:cubicBezTo>
                <a:cubicBezTo>
                  <a:pt x="4961" y="8346"/>
                  <a:pt x="2544" y="9277"/>
                  <a:pt x="1196" y="10657"/>
                </a:cubicBezTo>
                <a:cubicBezTo>
                  <a:pt x="1196" y="10657"/>
                  <a:pt x="2841" y="10663"/>
                  <a:pt x="4848" y="11972"/>
                </a:cubicBezTo>
                <a:cubicBezTo>
                  <a:pt x="4556" y="13190"/>
                  <a:pt x="4926" y="14475"/>
                  <a:pt x="5943" y="15516"/>
                </a:cubicBezTo>
                <a:cubicBezTo>
                  <a:pt x="6735" y="16327"/>
                  <a:pt x="7672" y="16737"/>
                  <a:pt x="8610" y="16737"/>
                </a:cubicBezTo>
                <a:cubicBezTo>
                  <a:pt x="8876" y="16737"/>
                  <a:pt x="9142" y="16704"/>
                  <a:pt x="9405" y="16637"/>
                </a:cubicBezTo>
                <a:cubicBezTo>
                  <a:pt x="10683" y="18692"/>
                  <a:pt x="10690" y="20376"/>
                  <a:pt x="10690" y="20376"/>
                </a:cubicBezTo>
                <a:cubicBezTo>
                  <a:pt x="12038" y="18996"/>
                  <a:pt x="12948" y="16521"/>
                  <a:pt x="13402" y="14822"/>
                </a:cubicBezTo>
                <a:cubicBezTo>
                  <a:pt x="14091" y="14297"/>
                  <a:pt x="16126" y="12034"/>
                  <a:pt x="16793" y="11351"/>
                </a:cubicBezTo>
                <a:cubicBezTo>
                  <a:pt x="20164" y="7900"/>
                  <a:pt x="21600" y="861"/>
                  <a:pt x="20922" y="167"/>
                </a:cubicBezTo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0" indent="0">
              <a:buNone/>
              <a:defRPr sz="100"/>
            </a:lvl1pPr>
          </a:lstStyle>
          <a:p>
            <a:pPr lvl="0"/>
            <a:endParaRPr lang="en-US" sz="2200" dirty="0"/>
          </a:p>
          <a:p>
            <a:pPr lvl="0"/>
            <a:endParaRPr lang="en-US" sz="2200" dirty="0"/>
          </a:p>
          <a:p>
            <a:pPr lvl="0"/>
            <a:endParaRPr sz="2200" dirty="0"/>
          </a:p>
        </p:txBody>
      </p:sp>
    </p:spTree>
    <p:extLst>
      <p:ext uri="{BB962C8B-B14F-4D97-AF65-F5344CB8AC3E}">
        <p14:creationId xmlns:p14="http://schemas.microsoft.com/office/powerpoint/2010/main" xmlns="" val="384778685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13"/>
          <p:cNvSpPr>
            <a:spLocks noGrp="1"/>
          </p:cNvSpPr>
          <p:nvPr>
            <p:ph type="pic" sz="quarter" idx="11"/>
          </p:nvPr>
        </p:nvSpPr>
        <p:spPr bwMode="auto">
          <a:xfrm>
            <a:off x="6377738" y="0"/>
            <a:ext cx="11910262" cy="10288588"/>
          </a:xfrm>
          <a:custGeom>
            <a:avLst/>
            <a:gdLst>
              <a:gd name="T0" fmla="*/ 5280 w 5280"/>
              <a:gd name="T1" fmla="*/ 2555 h 4552"/>
              <a:gd name="T2" fmla="*/ 5002 w 5280"/>
              <a:gd name="T3" fmla="*/ 2276 h 4552"/>
              <a:gd name="T4" fmla="*/ 5280 w 5280"/>
              <a:gd name="T5" fmla="*/ 1997 h 4552"/>
              <a:gd name="T6" fmla="*/ 5280 w 5280"/>
              <a:gd name="T7" fmla="*/ 0 h 4552"/>
              <a:gd name="T8" fmla="*/ 4533 w 5280"/>
              <a:gd name="T9" fmla="*/ 0 h 4552"/>
              <a:gd name="T10" fmla="*/ 3634 w 5280"/>
              <a:gd name="T11" fmla="*/ 903 h 4552"/>
              <a:gd name="T12" fmla="*/ 2735 w 5280"/>
              <a:gd name="T13" fmla="*/ 0 h 4552"/>
              <a:gd name="T14" fmla="*/ 0 w 5280"/>
              <a:gd name="T15" fmla="*/ 0 h 4552"/>
              <a:gd name="T16" fmla="*/ 2266 w 5280"/>
              <a:gd name="T17" fmla="*/ 2276 h 4552"/>
              <a:gd name="T18" fmla="*/ 0 w 5280"/>
              <a:gd name="T19" fmla="*/ 4552 h 4552"/>
              <a:gd name="T20" fmla="*/ 2735 w 5280"/>
              <a:gd name="T21" fmla="*/ 4552 h 4552"/>
              <a:gd name="T22" fmla="*/ 3634 w 5280"/>
              <a:gd name="T23" fmla="*/ 3649 h 4552"/>
              <a:gd name="T24" fmla="*/ 4533 w 5280"/>
              <a:gd name="T25" fmla="*/ 4552 h 4552"/>
              <a:gd name="T26" fmla="*/ 5280 w 5280"/>
              <a:gd name="T27" fmla="*/ 4552 h 4552"/>
              <a:gd name="T28" fmla="*/ 5280 w 5280"/>
              <a:gd name="T29" fmla="*/ 2555 h 45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280" h="4552">
                <a:moveTo>
                  <a:pt x="5280" y="2555"/>
                </a:moveTo>
                <a:lnTo>
                  <a:pt x="5002" y="2276"/>
                </a:lnTo>
                <a:lnTo>
                  <a:pt x="5280" y="1997"/>
                </a:lnTo>
                <a:lnTo>
                  <a:pt x="5280" y="0"/>
                </a:lnTo>
                <a:lnTo>
                  <a:pt x="4533" y="0"/>
                </a:lnTo>
                <a:lnTo>
                  <a:pt x="3634" y="903"/>
                </a:lnTo>
                <a:lnTo>
                  <a:pt x="2735" y="0"/>
                </a:lnTo>
                <a:lnTo>
                  <a:pt x="0" y="0"/>
                </a:lnTo>
                <a:lnTo>
                  <a:pt x="2266" y="2276"/>
                </a:lnTo>
                <a:lnTo>
                  <a:pt x="0" y="4552"/>
                </a:lnTo>
                <a:lnTo>
                  <a:pt x="2735" y="4552"/>
                </a:lnTo>
                <a:lnTo>
                  <a:pt x="3634" y="3649"/>
                </a:lnTo>
                <a:lnTo>
                  <a:pt x="4533" y="4552"/>
                </a:lnTo>
                <a:lnTo>
                  <a:pt x="5280" y="4552"/>
                </a:lnTo>
                <a:lnTo>
                  <a:pt x="5280" y="2555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472540686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 noGrp="1"/>
          </p:cNvSpPr>
          <p:nvPr>
            <p:ph type="pic" sz="quarter" idx="10"/>
          </p:nvPr>
        </p:nvSpPr>
        <p:spPr bwMode="auto">
          <a:xfrm>
            <a:off x="2206627" y="2976563"/>
            <a:ext cx="2671762" cy="3208338"/>
          </a:xfrm>
          <a:custGeom>
            <a:avLst/>
            <a:gdLst>
              <a:gd name="T0" fmla="*/ 2248 w 3365"/>
              <a:gd name="T1" fmla="*/ 14 h 4015"/>
              <a:gd name="T2" fmla="*/ 2527 w 3365"/>
              <a:gd name="T3" fmla="*/ 69 h 4015"/>
              <a:gd name="T4" fmla="*/ 2791 w 3365"/>
              <a:gd name="T5" fmla="*/ 161 h 4015"/>
              <a:gd name="T6" fmla="*/ 3037 w 3365"/>
              <a:gd name="T7" fmla="*/ 287 h 4015"/>
              <a:gd name="T8" fmla="*/ 3262 w 3365"/>
              <a:gd name="T9" fmla="*/ 444 h 4015"/>
              <a:gd name="T10" fmla="*/ 3282 w 3365"/>
              <a:gd name="T11" fmla="*/ 630 h 4015"/>
              <a:gd name="T12" fmla="*/ 3132 w 3365"/>
              <a:gd name="T13" fmla="*/ 838 h 4015"/>
              <a:gd name="T14" fmla="*/ 3008 w 3365"/>
              <a:gd name="T15" fmla="*/ 1062 h 4015"/>
              <a:gd name="T16" fmla="*/ 2909 w 3365"/>
              <a:gd name="T17" fmla="*/ 1302 h 4015"/>
              <a:gd name="T18" fmla="*/ 2840 w 3365"/>
              <a:gd name="T19" fmla="*/ 1554 h 4015"/>
              <a:gd name="T20" fmla="*/ 2795 w 3365"/>
              <a:gd name="T21" fmla="*/ 1742 h 4015"/>
              <a:gd name="T22" fmla="*/ 2709 w 3365"/>
              <a:gd name="T23" fmla="*/ 1561 h 4015"/>
              <a:gd name="T24" fmla="*/ 2583 w 3365"/>
              <a:gd name="T25" fmla="*/ 1409 h 4015"/>
              <a:gd name="T26" fmla="*/ 2426 w 3365"/>
              <a:gd name="T27" fmla="*/ 1289 h 4015"/>
              <a:gd name="T28" fmla="*/ 2244 w 3365"/>
              <a:gd name="T29" fmla="*/ 1208 h 4015"/>
              <a:gd name="T30" fmla="*/ 2041 w 3365"/>
              <a:gd name="T31" fmla="*/ 1175 h 4015"/>
              <a:gd name="T32" fmla="*/ 1797 w 3365"/>
              <a:gd name="T33" fmla="*/ 1199 h 4015"/>
              <a:gd name="T34" fmla="*/ 1573 w 3365"/>
              <a:gd name="T35" fmla="*/ 1295 h 4015"/>
              <a:gd name="T36" fmla="*/ 1388 w 3365"/>
              <a:gd name="T37" fmla="*/ 1447 h 4015"/>
              <a:gd name="T38" fmla="*/ 1254 w 3365"/>
              <a:gd name="T39" fmla="*/ 1646 h 4015"/>
              <a:gd name="T40" fmla="*/ 1181 w 3365"/>
              <a:gd name="T41" fmla="*/ 1881 h 4015"/>
              <a:gd name="T42" fmla="*/ 1181 w 3365"/>
              <a:gd name="T43" fmla="*/ 2135 h 4015"/>
              <a:gd name="T44" fmla="*/ 1254 w 3365"/>
              <a:gd name="T45" fmla="*/ 2369 h 4015"/>
              <a:gd name="T46" fmla="*/ 1388 w 3365"/>
              <a:gd name="T47" fmla="*/ 2569 h 4015"/>
              <a:gd name="T48" fmla="*/ 1573 w 3365"/>
              <a:gd name="T49" fmla="*/ 2721 h 4015"/>
              <a:gd name="T50" fmla="*/ 1797 w 3365"/>
              <a:gd name="T51" fmla="*/ 2816 h 4015"/>
              <a:gd name="T52" fmla="*/ 2041 w 3365"/>
              <a:gd name="T53" fmla="*/ 2842 h 4015"/>
              <a:gd name="T54" fmla="*/ 2244 w 3365"/>
              <a:gd name="T55" fmla="*/ 2807 h 4015"/>
              <a:gd name="T56" fmla="*/ 2426 w 3365"/>
              <a:gd name="T57" fmla="*/ 2728 h 4015"/>
              <a:gd name="T58" fmla="*/ 2583 w 3365"/>
              <a:gd name="T59" fmla="*/ 2608 h 4015"/>
              <a:gd name="T60" fmla="*/ 2709 w 3365"/>
              <a:gd name="T61" fmla="*/ 2454 h 4015"/>
              <a:gd name="T62" fmla="*/ 2795 w 3365"/>
              <a:gd name="T63" fmla="*/ 2274 h 4015"/>
              <a:gd name="T64" fmla="*/ 2840 w 3365"/>
              <a:gd name="T65" fmla="*/ 2461 h 4015"/>
              <a:gd name="T66" fmla="*/ 2909 w 3365"/>
              <a:gd name="T67" fmla="*/ 2715 h 4015"/>
              <a:gd name="T68" fmla="*/ 3008 w 3365"/>
              <a:gd name="T69" fmla="*/ 2954 h 4015"/>
              <a:gd name="T70" fmla="*/ 3132 w 3365"/>
              <a:gd name="T71" fmla="*/ 3178 h 4015"/>
              <a:gd name="T72" fmla="*/ 3282 w 3365"/>
              <a:gd name="T73" fmla="*/ 3385 h 4015"/>
              <a:gd name="T74" fmla="*/ 3262 w 3365"/>
              <a:gd name="T75" fmla="*/ 3571 h 4015"/>
              <a:gd name="T76" fmla="*/ 3037 w 3365"/>
              <a:gd name="T77" fmla="*/ 3728 h 4015"/>
              <a:gd name="T78" fmla="*/ 2791 w 3365"/>
              <a:gd name="T79" fmla="*/ 3855 h 4015"/>
              <a:gd name="T80" fmla="*/ 2527 w 3365"/>
              <a:gd name="T81" fmla="*/ 3946 h 4015"/>
              <a:gd name="T82" fmla="*/ 2248 w 3365"/>
              <a:gd name="T83" fmla="*/ 4001 h 4015"/>
              <a:gd name="T84" fmla="*/ 1901 w 3365"/>
              <a:gd name="T85" fmla="*/ 4012 h 4015"/>
              <a:gd name="T86" fmla="*/ 1315 w 3365"/>
              <a:gd name="T87" fmla="*/ 3893 h 4015"/>
              <a:gd name="T88" fmla="*/ 805 w 3365"/>
              <a:gd name="T89" fmla="*/ 3616 h 4015"/>
              <a:gd name="T90" fmla="*/ 398 w 3365"/>
              <a:gd name="T91" fmla="*/ 3209 h 4015"/>
              <a:gd name="T92" fmla="*/ 121 w 3365"/>
              <a:gd name="T93" fmla="*/ 2697 h 4015"/>
              <a:gd name="T94" fmla="*/ 3 w 3365"/>
              <a:gd name="T95" fmla="*/ 2111 h 4015"/>
              <a:gd name="T96" fmla="*/ 63 w 3365"/>
              <a:gd name="T97" fmla="*/ 1507 h 4015"/>
              <a:gd name="T98" fmla="*/ 290 w 3365"/>
              <a:gd name="T99" fmla="*/ 967 h 4015"/>
              <a:gd name="T100" fmla="*/ 657 w 3365"/>
              <a:gd name="T101" fmla="*/ 522 h 4015"/>
              <a:gd name="T102" fmla="*/ 1136 w 3365"/>
              <a:gd name="T103" fmla="*/ 199 h 4015"/>
              <a:gd name="T104" fmla="*/ 1699 w 3365"/>
              <a:gd name="T105" fmla="*/ 23 h 40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65" h="4015">
                <a:moveTo>
                  <a:pt x="2005" y="0"/>
                </a:moveTo>
                <a:lnTo>
                  <a:pt x="2054" y="1"/>
                </a:lnTo>
                <a:lnTo>
                  <a:pt x="2102" y="3"/>
                </a:lnTo>
                <a:lnTo>
                  <a:pt x="2151" y="6"/>
                </a:lnTo>
                <a:lnTo>
                  <a:pt x="2199" y="10"/>
                </a:lnTo>
                <a:lnTo>
                  <a:pt x="2248" y="14"/>
                </a:lnTo>
                <a:lnTo>
                  <a:pt x="2295" y="21"/>
                </a:lnTo>
                <a:lnTo>
                  <a:pt x="2342" y="29"/>
                </a:lnTo>
                <a:lnTo>
                  <a:pt x="2389" y="37"/>
                </a:lnTo>
                <a:lnTo>
                  <a:pt x="2435" y="47"/>
                </a:lnTo>
                <a:lnTo>
                  <a:pt x="2481" y="58"/>
                </a:lnTo>
                <a:lnTo>
                  <a:pt x="2527" y="69"/>
                </a:lnTo>
                <a:lnTo>
                  <a:pt x="2572" y="82"/>
                </a:lnTo>
                <a:lnTo>
                  <a:pt x="2617" y="95"/>
                </a:lnTo>
                <a:lnTo>
                  <a:pt x="2661" y="111"/>
                </a:lnTo>
                <a:lnTo>
                  <a:pt x="2704" y="127"/>
                </a:lnTo>
                <a:lnTo>
                  <a:pt x="2749" y="143"/>
                </a:lnTo>
                <a:lnTo>
                  <a:pt x="2791" y="161"/>
                </a:lnTo>
                <a:lnTo>
                  <a:pt x="2834" y="180"/>
                </a:lnTo>
                <a:lnTo>
                  <a:pt x="2876" y="199"/>
                </a:lnTo>
                <a:lnTo>
                  <a:pt x="2916" y="220"/>
                </a:lnTo>
                <a:lnTo>
                  <a:pt x="2958" y="241"/>
                </a:lnTo>
                <a:lnTo>
                  <a:pt x="2998" y="264"/>
                </a:lnTo>
                <a:lnTo>
                  <a:pt x="3037" y="287"/>
                </a:lnTo>
                <a:lnTo>
                  <a:pt x="3076" y="311"/>
                </a:lnTo>
                <a:lnTo>
                  <a:pt x="3115" y="336"/>
                </a:lnTo>
                <a:lnTo>
                  <a:pt x="3152" y="362"/>
                </a:lnTo>
                <a:lnTo>
                  <a:pt x="3190" y="389"/>
                </a:lnTo>
                <a:lnTo>
                  <a:pt x="3227" y="417"/>
                </a:lnTo>
                <a:lnTo>
                  <a:pt x="3262" y="444"/>
                </a:lnTo>
                <a:lnTo>
                  <a:pt x="3298" y="474"/>
                </a:lnTo>
                <a:lnTo>
                  <a:pt x="3332" y="503"/>
                </a:lnTo>
                <a:lnTo>
                  <a:pt x="3365" y="535"/>
                </a:lnTo>
                <a:lnTo>
                  <a:pt x="3338" y="566"/>
                </a:lnTo>
                <a:lnTo>
                  <a:pt x="3309" y="598"/>
                </a:lnTo>
                <a:lnTo>
                  <a:pt x="3282" y="630"/>
                </a:lnTo>
                <a:lnTo>
                  <a:pt x="3256" y="665"/>
                </a:lnTo>
                <a:lnTo>
                  <a:pt x="3230" y="698"/>
                </a:lnTo>
                <a:lnTo>
                  <a:pt x="3204" y="732"/>
                </a:lnTo>
                <a:lnTo>
                  <a:pt x="3180" y="767"/>
                </a:lnTo>
                <a:lnTo>
                  <a:pt x="3157" y="801"/>
                </a:lnTo>
                <a:lnTo>
                  <a:pt x="3132" y="838"/>
                </a:lnTo>
                <a:lnTo>
                  <a:pt x="3110" y="874"/>
                </a:lnTo>
                <a:lnTo>
                  <a:pt x="3089" y="911"/>
                </a:lnTo>
                <a:lnTo>
                  <a:pt x="3067" y="947"/>
                </a:lnTo>
                <a:lnTo>
                  <a:pt x="3047" y="985"/>
                </a:lnTo>
                <a:lnTo>
                  <a:pt x="3027" y="1024"/>
                </a:lnTo>
                <a:lnTo>
                  <a:pt x="3008" y="1062"/>
                </a:lnTo>
                <a:lnTo>
                  <a:pt x="2990" y="1101"/>
                </a:lnTo>
                <a:lnTo>
                  <a:pt x="2972" y="1140"/>
                </a:lnTo>
                <a:lnTo>
                  <a:pt x="2955" y="1179"/>
                </a:lnTo>
                <a:lnTo>
                  <a:pt x="2939" y="1220"/>
                </a:lnTo>
                <a:lnTo>
                  <a:pt x="2923" y="1260"/>
                </a:lnTo>
                <a:lnTo>
                  <a:pt x="2909" y="1302"/>
                </a:lnTo>
                <a:lnTo>
                  <a:pt x="2896" y="1342"/>
                </a:lnTo>
                <a:lnTo>
                  <a:pt x="2883" y="1384"/>
                </a:lnTo>
                <a:lnTo>
                  <a:pt x="2870" y="1426"/>
                </a:lnTo>
                <a:lnTo>
                  <a:pt x="2860" y="1469"/>
                </a:lnTo>
                <a:lnTo>
                  <a:pt x="2848" y="1511"/>
                </a:lnTo>
                <a:lnTo>
                  <a:pt x="2840" y="1554"/>
                </a:lnTo>
                <a:lnTo>
                  <a:pt x="2831" y="1597"/>
                </a:lnTo>
                <a:lnTo>
                  <a:pt x="2822" y="1641"/>
                </a:lnTo>
                <a:lnTo>
                  <a:pt x="2815" y="1685"/>
                </a:lnTo>
                <a:lnTo>
                  <a:pt x="2810" y="1729"/>
                </a:lnTo>
                <a:lnTo>
                  <a:pt x="2805" y="1773"/>
                </a:lnTo>
                <a:lnTo>
                  <a:pt x="2795" y="1742"/>
                </a:lnTo>
                <a:lnTo>
                  <a:pt x="2784" y="1710"/>
                </a:lnTo>
                <a:lnTo>
                  <a:pt x="2771" y="1678"/>
                </a:lnTo>
                <a:lnTo>
                  <a:pt x="2756" y="1648"/>
                </a:lnTo>
                <a:lnTo>
                  <a:pt x="2742" y="1619"/>
                </a:lnTo>
                <a:lnTo>
                  <a:pt x="2726" y="1590"/>
                </a:lnTo>
                <a:lnTo>
                  <a:pt x="2709" y="1561"/>
                </a:lnTo>
                <a:lnTo>
                  <a:pt x="2690" y="1534"/>
                </a:lnTo>
                <a:lnTo>
                  <a:pt x="2671" y="1507"/>
                </a:lnTo>
                <a:lnTo>
                  <a:pt x="2651" y="1481"/>
                </a:lnTo>
                <a:lnTo>
                  <a:pt x="2630" y="1456"/>
                </a:lnTo>
                <a:lnTo>
                  <a:pt x="2606" y="1432"/>
                </a:lnTo>
                <a:lnTo>
                  <a:pt x="2583" y="1409"/>
                </a:lnTo>
                <a:lnTo>
                  <a:pt x="2560" y="1385"/>
                </a:lnTo>
                <a:lnTo>
                  <a:pt x="2534" y="1364"/>
                </a:lnTo>
                <a:lnTo>
                  <a:pt x="2509" y="1344"/>
                </a:lnTo>
                <a:lnTo>
                  <a:pt x="2483" y="1323"/>
                </a:lnTo>
                <a:lnTo>
                  <a:pt x="2455" y="1306"/>
                </a:lnTo>
                <a:lnTo>
                  <a:pt x="2426" y="1289"/>
                </a:lnTo>
                <a:lnTo>
                  <a:pt x="2398" y="1272"/>
                </a:lnTo>
                <a:lnTo>
                  <a:pt x="2367" y="1257"/>
                </a:lnTo>
                <a:lnTo>
                  <a:pt x="2337" y="1243"/>
                </a:lnTo>
                <a:lnTo>
                  <a:pt x="2307" y="1230"/>
                </a:lnTo>
                <a:lnTo>
                  <a:pt x="2275" y="1218"/>
                </a:lnTo>
                <a:lnTo>
                  <a:pt x="2244" y="1208"/>
                </a:lnTo>
                <a:lnTo>
                  <a:pt x="2210" y="1199"/>
                </a:lnTo>
                <a:lnTo>
                  <a:pt x="2177" y="1191"/>
                </a:lnTo>
                <a:lnTo>
                  <a:pt x="2144" y="1185"/>
                </a:lnTo>
                <a:lnTo>
                  <a:pt x="2110" y="1181"/>
                </a:lnTo>
                <a:lnTo>
                  <a:pt x="2075" y="1176"/>
                </a:lnTo>
                <a:lnTo>
                  <a:pt x="2041" y="1175"/>
                </a:lnTo>
                <a:lnTo>
                  <a:pt x="2005" y="1173"/>
                </a:lnTo>
                <a:lnTo>
                  <a:pt x="1961" y="1175"/>
                </a:lnTo>
                <a:lnTo>
                  <a:pt x="1920" y="1178"/>
                </a:lnTo>
                <a:lnTo>
                  <a:pt x="1878" y="1184"/>
                </a:lnTo>
                <a:lnTo>
                  <a:pt x="1838" y="1191"/>
                </a:lnTo>
                <a:lnTo>
                  <a:pt x="1797" y="1199"/>
                </a:lnTo>
                <a:lnTo>
                  <a:pt x="1757" y="1211"/>
                </a:lnTo>
                <a:lnTo>
                  <a:pt x="1718" y="1224"/>
                </a:lnTo>
                <a:lnTo>
                  <a:pt x="1681" y="1238"/>
                </a:lnTo>
                <a:lnTo>
                  <a:pt x="1643" y="1256"/>
                </a:lnTo>
                <a:lnTo>
                  <a:pt x="1607" y="1274"/>
                </a:lnTo>
                <a:lnTo>
                  <a:pt x="1573" y="1295"/>
                </a:lnTo>
                <a:lnTo>
                  <a:pt x="1539" y="1316"/>
                </a:lnTo>
                <a:lnTo>
                  <a:pt x="1506" y="1339"/>
                </a:lnTo>
                <a:lnTo>
                  <a:pt x="1475" y="1364"/>
                </a:lnTo>
                <a:lnTo>
                  <a:pt x="1444" y="1390"/>
                </a:lnTo>
                <a:lnTo>
                  <a:pt x="1416" y="1419"/>
                </a:lnTo>
                <a:lnTo>
                  <a:pt x="1388" y="1447"/>
                </a:lnTo>
                <a:lnTo>
                  <a:pt x="1362" y="1478"/>
                </a:lnTo>
                <a:lnTo>
                  <a:pt x="1336" y="1508"/>
                </a:lnTo>
                <a:lnTo>
                  <a:pt x="1313" y="1541"/>
                </a:lnTo>
                <a:lnTo>
                  <a:pt x="1292" y="1576"/>
                </a:lnTo>
                <a:lnTo>
                  <a:pt x="1272" y="1610"/>
                </a:lnTo>
                <a:lnTo>
                  <a:pt x="1254" y="1646"/>
                </a:lnTo>
                <a:lnTo>
                  <a:pt x="1237" y="1682"/>
                </a:lnTo>
                <a:lnTo>
                  <a:pt x="1223" y="1721"/>
                </a:lnTo>
                <a:lnTo>
                  <a:pt x="1210" y="1760"/>
                </a:lnTo>
                <a:lnTo>
                  <a:pt x="1198" y="1799"/>
                </a:lnTo>
                <a:lnTo>
                  <a:pt x="1188" y="1840"/>
                </a:lnTo>
                <a:lnTo>
                  <a:pt x="1181" y="1881"/>
                </a:lnTo>
                <a:lnTo>
                  <a:pt x="1177" y="1922"/>
                </a:lnTo>
                <a:lnTo>
                  <a:pt x="1172" y="1965"/>
                </a:lnTo>
                <a:lnTo>
                  <a:pt x="1172" y="2008"/>
                </a:lnTo>
                <a:lnTo>
                  <a:pt x="1172" y="2050"/>
                </a:lnTo>
                <a:lnTo>
                  <a:pt x="1177" y="2093"/>
                </a:lnTo>
                <a:lnTo>
                  <a:pt x="1181" y="2135"/>
                </a:lnTo>
                <a:lnTo>
                  <a:pt x="1188" y="2176"/>
                </a:lnTo>
                <a:lnTo>
                  <a:pt x="1198" y="2216"/>
                </a:lnTo>
                <a:lnTo>
                  <a:pt x="1210" y="2256"/>
                </a:lnTo>
                <a:lnTo>
                  <a:pt x="1223" y="2295"/>
                </a:lnTo>
                <a:lnTo>
                  <a:pt x="1237" y="2333"/>
                </a:lnTo>
                <a:lnTo>
                  <a:pt x="1254" y="2369"/>
                </a:lnTo>
                <a:lnTo>
                  <a:pt x="1272" y="2405"/>
                </a:lnTo>
                <a:lnTo>
                  <a:pt x="1292" y="2441"/>
                </a:lnTo>
                <a:lnTo>
                  <a:pt x="1313" y="2474"/>
                </a:lnTo>
                <a:lnTo>
                  <a:pt x="1336" y="2507"/>
                </a:lnTo>
                <a:lnTo>
                  <a:pt x="1362" y="2539"/>
                </a:lnTo>
                <a:lnTo>
                  <a:pt x="1388" y="2569"/>
                </a:lnTo>
                <a:lnTo>
                  <a:pt x="1416" y="2598"/>
                </a:lnTo>
                <a:lnTo>
                  <a:pt x="1444" y="2625"/>
                </a:lnTo>
                <a:lnTo>
                  <a:pt x="1475" y="2651"/>
                </a:lnTo>
                <a:lnTo>
                  <a:pt x="1506" y="2676"/>
                </a:lnTo>
                <a:lnTo>
                  <a:pt x="1539" y="2699"/>
                </a:lnTo>
                <a:lnTo>
                  <a:pt x="1573" y="2721"/>
                </a:lnTo>
                <a:lnTo>
                  <a:pt x="1607" y="2741"/>
                </a:lnTo>
                <a:lnTo>
                  <a:pt x="1643" y="2759"/>
                </a:lnTo>
                <a:lnTo>
                  <a:pt x="1681" y="2777"/>
                </a:lnTo>
                <a:lnTo>
                  <a:pt x="1718" y="2791"/>
                </a:lnTo>
                <a:lnTo>
                  <a:pt x="1757" y="2804"/>
                </a:lnTo>
                <a:lnTo>
                  <a:pt x="1797" y="2816"/>
                </a:lnTo>
                <a:lnTo>
                  <a:pt x="1838" y="2824"/>
                </a:lnTo>
                <a:lnTo>
                  <a:pt x="1878" y="2833"/>
                </a:lnTo>
                <a:lnTo>
                  <a:pt x="1920" y="2837"/>
                </a:lnTo>
                <a:lnTo>
                  <a:pt x="1961" y="2840"/>
                </a:lnTo>
                <a:lnTo>
                  <a:pt x="2005" y="2842"/>
                </a:lnTo>
                <a:lnTo>
                  <a:pt x="2041" y="2842"/>
                </a:lnTo>
                <a:lnTo>
                  <a:pt x="2075" y="2839"/>
                </a:lnTo>
                <a:lnTo>
                  <a:pt x="2110" y="2836"/>
                </a:lnTo>
                <a:lnTo>
                  <a:pt x="2144" y="2830"/>
                </a:lnTo>
                <a:lnTo>
                  <a:pt x="2177" y="2824"/>
                </a:lnTo>
                <a:lnTo>
                  <a:pt x="2210" y="2816"/>
                </a:lnTo>
                <a:lnTo>
                  <a:pt x="2244" y="2807"/>
                </a:lnTo>
                <a:lnTo>
                  <a:pt x="2275" y="2797"/>
                </a:lnTo>
                <a:lnTo>
                  <a:pt x="2307" y="2785"/>
                </a:lnTo>
                <a:lnTo>
                  <a:pt x="2337" y="2772"/>
                </a:lnTo>
                <a:lnTo>
                  <a:pt x="2367" y="2758"/>
                </a:lnTo>
                <a:lnTo>
                  <a:pt x="2398" y="2744"/>
                </a:lnTo>
                <a:lnTo>
                  <a:pt x="2426" y="2728"/>
                </a:lnTo>
                <a:lnTo>
                  <a:pt x="2455" y="2710"/>
                </a:lnTo>
                <a:lnTo>
                  <a:pt x="2483" y="2692"/>
                </a:lnTo>
                <a:lnTo>
                  <a:pt x="2509" y="2672"/>
                </a:lnTo>
                <a:lnTo>
                  <a:pt x="2534" y="2651"/>
                </a:lnTo>
                <a:lnTo>
                  <a:pt x="2560" y="2630"/>
                </a:lnTo>
                <a:lnTo>
                  <a:pt x="2583" y="2608"/>
                </a:lnTo>
                <a:lnTo>
                  <a:pt x="2606" y="2584"/>
                </a:lnTo>
                <a:lnTo>
                  <a:pt x="2630" y="2561"/>
                </a:lnTo>
                <a:lnTo>
                  <a:pt x="2651" y="2535"/>
                </a:lnTo>
                <a:lnTo>
                  <a:pt x="2671" y="2509"/>
                </a:lnTo>
                <a:lnTo>
                  <a:pt x="2690" y="2483"/>
                </a:lnTo>
                <a:lnTo>
                  <a:pt x="2709" y="2454"/>
                </a:lnTo>
                <a:lnTo>
                  <a:pt x="2726" y="2426"/>
                </a:lnTo>
                <a:lnTo>
                  <a:pt x="2742" y="2398"/>
                </a:lnTo>
                <a:lnTo>
                  <a:pt x="2756" y="2367"/>
                </a:lnTo>
                <a:lnTo>
                  <a:pt x="2771" y="2337"/>
                </a:lnTo>
                <a:lnTo>
                  <a:pt x="2784" y="2305"/>
                </a:lnTo>
                <a:lnTo>
                  <a:pt x="2795" y="2274"/>
                </a:lnTo>
                <a:lnTo>
                  <a:pt x="2805" y="2242"/>
                </a:lnTo>
                <a:lnTo>
                  <a:pt x="2810" y="2287"/>
                </a:lnTo>
                <a:lnTo>
                  <a:pt x="2815" y="2331"/>
                </a:lnTo>
                <a:lnTo>
                  <a:pt x="2822" y="2375"/>
                </a:lnTo>
                <a:lnTo>
                  <a:pt x="2831" y="2418"/>
                </a:lnTo>
                <a:lnTo>
                  <a:pt x="2840" y="2461"/>
                </a:lnTo>
                <a:lnTo>
                  <a:pt x="2848" y="2504"/>
                </a:lnTo>
                <a:lnTo>
                  <a:pt x="2860" y="2548"/>
                </a:lnTo>
                <a:lnTo>
                  <a:pt x="2870" y="2589"/>
                </a:lnTo>
                <a:lnTo>
                  <a:pt x="2883" y="2631"/>
                </a:lnTo>
                <a:lnTo>
                  <a:pt x="2896" y="2673"/>
                </a:lnTo>
                <a:lnTo>
                  <a:pt x="2909" y="2715"/>
                </a:lnTo>
                <a:lnTo>
                  <a:pt x="2923" y="2755"/>
                </a:lnTo>
                <a:lnTo>
                  <a:pt x="2939" y="2796"/>
                </a:lnTo>
                <a:lnTo>
                  <a:pt x="2955" y="2836"/>
                </a:lnTo>
                <a:lnTo>
                  <a:pt x="2972" y="2875"/>
                </a:lnTo>
                <a:lnTo>
                  <a:pt x="2990" y="2915"/>
                </a:lnTo>
                <a:lnTo>
                  <a:pt x="3008" y="2954"/>
                </a:lnTo>
                <a:lnTo>
                  <a:pt x="3027" y="2992"/>
                </a:lnTo>
                <a:lnTo>
                  <a:pt x="3047" y="3031"/>
                </a:lnTo>
                <a:lnTo>
                  <a:pt x="3067" y="3068"/>
                </a:lnTo>
                <a:lnTo>
                  <a:pt x="3089" y="3106"/>
                </a:lnTo>
                <a:lnTo>
                  <a:pt x="3110" y="3142"/>
                </a:lnTo>
                <a:lnTo>
                  <a:pt x="3132" y="3178"/>
                </a:lnTo>
                <a:lnTo>
                  <a:pt x="3157" y="3214"/>
                </a:lnTo>
                <a:lnTo>
                  <a:pt x="3180" y="3248"/>
                </a:lnTo>
                <a:lnTo>
                  <a:pt x="3204" y="3284"/>
                </a:lnTo>
                <a:lnTo>
                  <a:pt x="3230" y="3317"/>
                </a:lnTo>
                <a:lnTo>
                  <a:pt x="3256" y="3352"/>
                </a:lnTo>
                <a:lnTo>
                  <a:pt x="3282" y="3385"/>
                </a:lnTo>
                <a:lnTo>
                  <a:pt x="3309" y="3417"/>
                </a:lnTo>
                <a:lnTo>
                  <a:pt x="3338" y="3450"/>
                </a:lnTo>
                <a:lnTo>
                  <a:pt x="3365" y="3482"/>
                </a:lnTo>
                <a:lnTo>
                  <a:pt x="3332" y="3512"/>
                </a:lnTo>
                <a:lnTo>
                  <a:pt x="3298" y="3542"/>
                </a:lnTo>
                <a:lnTo>
                  <a:pt x="3262" y="3571"/>
                </a:lnTo>
                <a:lnTo>
                  <a:pt x="3227" y="3600"/>
                </a:lnTo>
                <a:lnTo>
                  <a:pt x="3190" y="3627"/>
                </a:lnTo>
                <a:lnTo>
                  <a:pt x="3152" y="3653"/>
                </a:lnTo>
                <a:lnTo>
                  <a:pt x="3115" y="3679"/>
                </a:lnTo>
                <a:lnTo>
                  <a:pt x="3076" y="3704"/>
                </a:lnTo>
                <a:lnTo>
                  <a:pt x="3037" y="3728"/>
                </a:lnTo>
                <a:lnTo>
                  <a:pt x="2998" y="3751"/>
                </a:lnTo>
                <a:lnTo>
                  <a:pt x="2958" y="3775"/>
                </a:lnTo>
                <a:lnTo>
                  <a:pt x="2916" y="3796"/>
                </a:lnTo>
                <a:lnTo>
                  <a:pt x="2876" y="3816"/>
                </a:lnTo>
                <a:lnTo>
                  <a:pt x="2834" y="3837"/>
                </a:lnTo>
                <a:lnTo>
                  <a:pt x="2791" y="3855"/>
                </a:lnTo>
                <a:lnTo>
                  <a:pt x="2749" y="3873"/>
                </a:lnTo>
                <a:lnTo>
                  <a:pt x="2704" y="3890"/>
                </a:lnTo>
                <a:lnTo>
                  <a:pt x="2661" y="3906"/>
                </a:lnTo>
                <a:lnTo>
                  <a:pt x="2617" y="3920"/>
                </a:lnTo>
                <a:lnTo>
                  <a:pt x="2572" y="3933"/>
                </a:lnTo>
                <a:lnTo>
                  <a:pt x="2527" y="3946"/>
                </a:lnTo>
                <a:lnTo>
                  <a:pt x="2481" y="3958"/>
                </a:lnTo>
                <a:lnTo>
                  <a:pt x="2435" y="3969"/>
                </a:lnTo>
                <a:lnTo>
                  <a:pt x="2389" y="3978"/>
                </a:lnTo>
                <a:lnTo>
                  <a:pt x="2342" y="3986"/>
                </a:lnTo>
                <a:lnTo>
                  <a:pt x="2295" y="3994"/>
                </a:lnTo>
                <a:lnTo>
                  <a:pt x="2248" y="4001"/>
                </a:lnTo>
                <a:lnTo>
                  <a:pt x="2199" y="4005"/>
                </a:lnTo>
                <a:lnTo>
                  <a:pt x="2151" y="4010"/>
                </a:lnTo>
                <a:lnTo>
                  <a:pt x="2102" y="4012"/>
                </a:lnTo>
                <a:lnTo>
                  <a:pt x="2054" y="4015"/>
                </a:lnTo>
                <a:lnTo>
                  <a:pt x="2005" y="4015"/>
                </a:lnTo>
                <a:lnTo>
                  <a:pt x="1901" y="4012"/>
                </a:lnTo>
                <a:lnTo>
                  <a:pt x="1800" y="4005"/>
                </a:lnTo>
                <a:lnTo>
                  <a:pt x="1699" y="3992"/>
                </a:lnTo>
                <a:lnTo>
                  <a:pt x="1601" y="3975"/>
                </a:lnTo>
                <a:lnTo>
                  <a:pt x="1503" y="3952"/>
                </a:lnTo>
                <a:lnTo>
                  <a:pt x="1408" y="3924"/>
                </a:lnTo>
                <a:lnTo>
                  <a:pt x="1315" y="3893"/>
                </a:lnTo>
                <a:lnTo>
                  <a:pt x="1224" y="3858"/>
                </a:lnTo>
                <a:lnTo>
                  <a:pt x="1136" y="3818"/>
                </a:lnTo>
                <a:lnTo>
                  <a:pt x="1050" y="3773"/>
                </a:lnTo>
                <a:lnTo>
                  <a:pt x="965" y="3724"/>
                </a:lnTo>
                <a:lnTo>
                  <a:pt x="884" y="3672"/>
                </a:lnTo>
                <a:lnTo>
                  <a:pt x="805" y="3616"/>
                </a:lnTo>
                <a:lnTo>
                  <a:pt x="730" y="3557"/>
                </a:lnTo>
                <a:lnTo>
                  <a:pt x="657" y="3493"/>
                </a:lnTo>
                <a:lnTo>
                  <a:pt x="588" y="3427"/>
                </a:lnTo>
                <a:lnTo>
                  <a:pt x="521" y="3358"/>
                </a:lnTo>
                <a:lnTo>
                  <a:pt x="458" y="3284"/>
                </a:lnTo>
                <a:lnTo>
                  <a:pt x="398" y="3209"/>
                </a:lnTo>
                <a:lnTo>
                  <a:pt x="343" y="3130"/>
                </a:lnTo>
                <a:lnTo>
                  <a:pt x="290" y="3049"/>
                </a:lnTo>
                <a:lnTo>
                  <a:pt x="242" y="2964"/>
                </a:lnTo>
                <a:lnTo>
                  <a:pt x="197" y="2878"/>
                </a:lnTo>
                <a:lnTo>
                  <a:pt x="157" y="2790"/>
                </a:lnTo>
                <a:lnTo>
                  <a:pt x="121" y="2697"/>
                </a:lnTo>
                <a:lnTo>
                  <a:pt x="89" y="2605"/>
                </a:lnTo>
                <a:lnTo>
                  <a:pt x="63" y="2510"/>
                </a:lnTo>
                <a:lnTo>
                  <a:pt x="40" y="2412"/>
                </a:lnTo>
                <a:lnTo>
                  <a:pt x="23" y="2314"/>
                </a:lnTo>
                <a:lnTo>
                  <a:pt x="10" y="2213"/>
                </a:lnTo>
                <a:lnTo>
                  <a:pt x="3" y="2111"/>
                </a:lnTo>
                <a:lnTo>
                  <a:pt x="0" y="2008"/>
                </a:lnTo>
                <a:lnTo>
                  <a:pt x="3" y="1904"/>
                </a:lnTo>
                <a:lnTo>
                  <a:pt x="10" y="1802"/>
                </a:lnTo>
                <a:lnTo>
                  <a:pt x="23" y="1703"/>
                </a:lnTo>
                <a:lnTo>
                  <a:pt x="40" y="1603"/>
                </a:lnTo>
                <a:lnTo>
                  <a:pt x="63" y="1507"/>
                </a:lnTo>
                <a:lnTo>
                  <a:pt x="89" y="1411"/>
                </a:lnTo>
                <a:lnTo>
                  <a:pt x="121" y="1318"/>
                </a:lnTo>
                <a:lnTo>
                  <a:pt x="157" y="1227"/>
                </a:lnTo>
                <a:lnTo>
                  <a:pt x="197" y="1137"/>
                </a:lnTo>
                <a:lnTo>
                  <a:pt x="242" y="1051"/>
                </a:lnTo>
                <a:lnTo>
                  <a:pt x="290" y="967"/>
                </a:lnTo>
                <a:lnTo>
                  <a:pt x="343" y="885"/>
                </a:lnTo>
                <a:lnTo>
                  <a:pt x="398" y="807"/>
                </a:lnTo>
                <a:lnTo>
                  <a:pt x="458" y="731"/>
                </a:lnTo>
                <a:lnTo>
                  <a:pt x="521" y="659"/>
                </a:lnTo>
                <a:lnTo>
                  <a:pt x="588" y="588"/>
                </a:lnTo>
                <a:lnTo>
                  <a:pt x="657" y="522"/>
                </a:lnTo>
                <a:lnTo>
                  <a:pt x="730" y="458"/>
                </a:lnTo>
                <a:lnTo>
                  <a:pt x="805" y="399"/>
                </a:lnTo>
                <a:lnTo>
                  <a:pt x="884" y="343"/>
                </a:lnTo>
                <a:lnTo>
                  <a:pt x="965" y="291"/>
                </a:lnTo>
                <a:lnTo>
                  <a:pt x="1050" y="242"/>
                </a:lnTo>
                <a:lnTo>
                  <a:pt x="1136" y="199"/>
                </a:lnTo>
                <a:lnTo>
                  <a:pt x="1224" y="158"/>
                </a:lnTo>
                <a:lnTo>
                  <a:pt x="1315" y="122"/>
                </a:lnTo>
                <a:lnTo>
                  <a:pt x="1408" y="91"/>
                </a:lnTo>
                <a:lnTo>
                  <a:pt x="1503" y="63"/>
                </a:lnTo>
                <a:lnTo>
                  <a:pt x="1601" y="42"/>
                </a:lnTo>
                <a:lnTo>
                  <a:pt x="1699" y="23"/>
                </a:lnTo>
                <a:lnTo>
                  <a:pt x="1800" y="11"/>
                </a:lnTo>
                <a:lnTo>
                  <a:pt x="1901" y="3"/>
                </a:lnTo>
                <a:lnTo>
                  <a:pt x="200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9" name="Freeform 6"/>
          <p:cNvSpPr>
            <a:spLocks noGrp="1"/>
          </p:cNvSpPr>
          <p:nvPr>
            <p:ph type="pic" sz="quarter" idx="11"/>
          </p:nvPr>
        </p:nvSpPr>
        <p:spPr bwMode="auto">
          <a:xfrm>
            <a:off x="4879182" y="2976563"/>
            <a:ext cx="2671762" cy="3208338"/>
          </a:xfrm>
          <a:custGeom>
            <a:avLst/>
            <a:gdLst>
              <a:gd name="T0" fmla="*/ 2248 w 3365"/>
              <a:gd name="T1" fmla="*/ 14 h 4015"/>
              <a:gd name="T2" fmla="*/ 2527 w 3365"/>
              <a:gd name="T3" fmla="*/ 69 h 4015"/>
              <a:gd name="T4" fmla="*/ 2791 w 3365"/>
              <a:gd name="T5" fmla="*/ 161 h 4015"/>
              <a:gd name="T6" fmla="*/ 3037 w 3365"/>
              <a:gd name="T7" fmla="*/ 287 h 4015"/>
              <a:gd name="T8" fmla="*/ 3262 w 3365"/>
              <a:gd name="T9" fmla="*/ 444 h 4015"/>
              <a:gd name="T10" fmla="*/ 3282 w 3365"/>
              <a:gd name="T11" fmla="*/ 630 h 4015"/>
              <a:gd name="T12" fmla="*/ 3132 w 3365"/>
              <a:gd name="T13" fmla="*/ 838 h 4015"/>
              <a:gd name="T14" fmla="*/ 3008 w 3365"/>
              <a:gd name="T15" fmla="*/ 1062 h 4015"/>
              <a:gd name="T16" fmla="*/ 2909 w 3365"/>
              <a:gd name="T17" fmla="*/ 1302 h 4015"/>
              <a:gd name="T18" fmla="*/ 2840 w 3365"/>
              <a:gd name="T19" fmla="*/ 1554 h 4015"/>
              <a:gd name="T20" fmla="*/ 2795 w 3365"/>
              <a:gd name="T21" fmla="*/ 1742 h 4015"/>
              <a:gd name="T22" fmla="*/ 2709 w 3365"/>
              <a:gd name="T23" fmla="*/ 1561 h 4015"/>
              <a:gd name="T24" fmla="*/ 2583 w 3365"/>
              <a:gd name="T25" fmla="*/ 1409 h 4015"/>
              <a:gd name="T26" fmla="*/ 2426 w 3365"/>
              <a:gd name="T27" fmla="*/ 1289 h 4015"/>
              <a:gd name="T28" fmla="*/ 2244 w 3365"/>
              <a:gd name="T29" fmla="*/ 1208 h 4015"/>
              <a:gd name="T30" fmla="*/ 2041 w 3365"/>
              <a:gd name="T31" fmla="*/ 1175 h 4015"/>
              <a:gd name="T32" fmla="*/ 1797 w 3365"/>
              <a:gd name="T33" fmla="*/ 1199 h 4015"/>
              <a:gd name="T34" fmla="*/ 1573 w 3365"/>
              <a:gd name="T35" fmla="*/ 1295 h 4015"/>
              <a:gd name="T36" fmla="*/ 1388 w 3365"/>
              <a:gd name="T37" fmla="*/ 1447 h 4015"/>
              <a:gd name="T38" fmla="*/ 1254 w 3365"/>
              <a:gd name="T39" fmla="*/ 1646 h 4015"/>
              <a:gd name="T40" fmla="*/ 1181 w 3365"/>
              <a:gd name="T41" fmla="*/ 1881 h 4015"/>
              <a:gd name="T42" fmla="*/ 1181 w 3365"/>
              <a:gd name="T43" fmla="*/ 2135 h 4015"/>
              <a:gd name="T44" fmla="*/ 1254 w 3365"/>
              <a:gd name="T45" fmla="*/ 2369 h 4015"/>
              <a:gd name="T46" fmla="*/ 1388 w 3365"/>
              <a:gd name="T47" fmla="*/ 2569 h 4015"/>
              <a:gd name="T48" fmla="*/ 1573 w 3365"/>
              <a:gd name="T49" fmla="*/ 2721 h 4015"/>
              <a:gd name="T50" fmla="*/ 1797 w 3365"/>
              <a:gd name="T51" fmla="*/ 2816 h 4015"/>
              <a:gd name="T52" fmla="*/ 2041 w 3365"/>
              <a:gd name="T53" fmla="*/ 2842 h 4015"/>
              <a:gd name="T54" fmla="*/ 2244 w 3365"/>
              <a:gd name="T55" fmla="*/ 2807 h 4015"/>
              <a:gd name="T56" fmla="*/ 2426 w 3365"/>
              <a:gd name="T57" fmla="*/ 2728 h 4015"/>
              <a:gd name="T58" fmla="*/ 2583 w 3365"/>
              <a:gd name="T59" fmla="*/ 2608 h 4015"/>
              <a:gd name="T60" fmla="*/ 2709 w 3365"/>
              <a:gd name="T61" fmla="*/ 2454 h 4015"/>
              <a:gd name="T62" fmla="*/ 2795 w 3365"/>
              <a:gd name="T63" fmla="*/ 2274 h 4015"/>
              <a:gd name="T64" fmla="*/ 2840 w 3365"/>
              <a:gd name="T65" fmla="*/ 2461 h 4015"/>
              <a:gd name="T66" fmla="*/ 2909 w 3365"/>
              <a:gd name="T67" fmla="*/ 2715 h 4015"/>
              <a:gd name="T68" fmla="*/ 3008 w 3365"/>
              <a:gd name="T69" fmla="*/ 2954 h 4015"/>
              <a:gd name="T70" fmla="*/ 3132 w 3365"/>
              <a:gd name="T71" fmla="*/ 3178 h 4015"/>
              <a:gd name="T72" fmla="*/ 3282 w 3365"/>
              <a:gd name="T73" fmla="*/ 3385 h 4015"/>
              <a:gd name="T74" fmla="*/ 3262 w 3365"/>
              <a:gd name="T75" fmla="*/ 3571 h 4015"/>
              <a:gd name="T76" fmla="*/ 3037 w 3365"/>
              <a:gd name="T77" fmla="*/ 3728 h 4015"/>
              <a:gd name="T78" fmla="*/ 2791 w 3365"/>
              <a:gd name="T79" fmla="*/ 3855 h 4015"/>
              <a:gd name="T80" fmla="*/ 2527 w 3365"/>
              <a:gd name="T81" fmla="*/ 3946 h 4015"/>
              <a:gd name="T82" fmla="*/ 2248 w 3365"/>
              <a:gd name="T83" fmla="*/ 4001 h 4015"/>
              <a:gd name="T84" fmla="*/ 1901 w 3365"/>
              <a:gd name="T85" fmla="*/ 4012 h 4015"/>
              <a:gd name="T86" fmla="*/ 1315 w 3365"/>
              <a:gd name="T87" fmla="*/ 3893 h 4015"/>
              <a:gd name="T88" fmla="*/ 805 w 3365"/>
              <a:gd name="T89" fmla="*/ 3616 h 4015"/>
              <a:gd name="T90" fmla="*/ 398 w 3365"/>
              <a:gd name="T91" fmla="*/ 3209 h 4015"/>
              <a:gd name="T92" fmla="*/ 121 w 3365"/>
              <a:gd name="T93" fmla="*/ 2697 h 4015"/>
              <a:gd name="T94" fmla="*/ 3 w 3365"/>
              <a:gd name="T95" fmla="*/ 2111 h 4015"/>
              <a:gd name="T96" fmla="*/ 63 w 3365"/>
              <a:gd name="T97" fmla="*/ 1507 h 4015"/>
              <a:gd name="T98" fmla="*/ 290 w 3365"/>
              <a:gd name="T99" fmla="*/ 967 h 4015"/>
              <a:gd name="T100" fmla="*/ 657 w 3365"/>
              <a:gd name="T101" fmla="*/ 522 h 4015"/>
              <a:gd name="T102" fmla="*/ 1136 w 3365"/>
              <a:gd name="T103" fmla="*/ 199 h 4015"/>
              <a:gd name="T104" fmla="*/ 1699 w 3365"/>
              <a:gd name="T105" fmla="*/ 23 h 40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65" h="4015">
                <a:moveTo>
                  <a:pt x="2005" y="0"/>
                </a:moveTo>
                <a:lnTo>
                  <a:pt x="2054" y="1"/>
                </a:lnTo>
                <a:lnTo>
                  <a:pt x="2102" y="3"/>
                </a:lnTo>
                <a:lnTo>
                  <a:pt x="2151" y="6"/>
                </a:lnTo>
                <a:lnTo>
                  <a:pt x="2199" y="10"/>
                </a:lnTo>
                <a:lnTo>
                  <a:pt x="2248" y="14"/>
                </a:lnTo>
                <a:lnTo>
                  <a:pt x="2295" y="21"/>
                </a:lnTo>
                <a:lnTo>
                  <a:pt x="2342" y="29"/>
                </a:lnTo>
                <a:lnTo>
                  <a:pt x="2389" y="37"/>
                </a:lnTo>
                <a:lnTo>
                  <a:pt x="2435" y="47"/>
                </a:lnTo>
                <a:lnTo>
                  <a:pt x="2481" y="58"/>
                </a:lnTo>
                <a:lnTo>
                  <a:pt x="2527" y="69"/>
                </a:lnTo>
                <a:lnTo>
                  <a:pt x="2572" y="82"/>
                </a:lnTo>
                <a:lnTo>
                  <a:pt x="2617" y="95"/>
                </a:lnTo>
                <a:lnTo>
                  <a:pt x="2661" y="111"/>
                </a:lnTo>
                <a:lnTo>
                  <a:pt x="2704" y="127"/>
                </a:lnTo>
                <a:lnTo>
                  <a:pt x="2749" y="143"/>
                </a:lnTo>
                <a:lnTo>
                  <a:pt x="2791" y="161"/>
                </a:lnTo>
                <a:lnTo>
                  <a:pt x="2834" y="180"/>
                </a:lnTo>
                <a:lnTo>
                  <a:pt x="2876" y="199"/>
                </a:lnTo>
                <a:lnTo>
                  <a:pt x="2916" y="220"/>
                </a:lnTo>
                <a:lnTo>
                  <a:pt x="2958" y="241"/>
                </a:lnTo>
                <a:lnTo>
                  <a:pt x="2998" y="264"/>
                </a:lnTo>
                <a:lnTo>
                  <a:pt x="3037" y="287"/>
                </a:lnTo>
                <a:lnTo>
                  <a:pt x="3076" y="311"/>
                </a:lnTo>
                <a:lnTo>
                  <a:pt x="3115" y="336"/>
                </a:lnTo>
                <a:lnTo>
                  <a:pt x="3152" y="362"/>
                </a:lnTo>
                <a:lnTo>
                  <a:pt x="3190" y="389"/>
                </a:lnTo>
                <a:lnTo>
                  <a:pt x="3227" y="417"/>
                </a:lnTo>
                <a:lnTo>
                  <a:pt x="3262" y="444"/>
                </a:lnTo>
                <a:lnTo>
                  <a:pt x="3298" y="474"/>
                </a:lnTo>
                <a:lnTo>
                  <a:pt x="3332" y="503"/>
                </a:lnTo>
                <a:lnTo>
                  <a:pt x="3365" y="535"/>
                </a:lnTo>
                <a:lnTo>
                  <a:pt x="3338" y="566"/>
                </a:lnTo>
                <a:lnTo>
                  <a:pt x="3309" y="598"/>
                </a:lnTo>
                <a:lnTo>
                  <a:pt x="3282" y="630"/>
                </a:lnTo>
                <a:lnTo>
                  <a:pt x="3256" y="665"/>
                </a:lnTo>
                <a:lnTo>
                  <a:pt x="3230" y="698"/>
                </a:lnTo>
                <a:lnTo>
                  <a:pt x="3204" y="732"/>
                </a:lnTo>
                <a:lnTo>
                  <a:pt x="3180" y="767"/>
                </a:lnTo>
                <a:lnTo>
                  <a:pt x="3157" y="801"/>
                </a:lnTo>
                <a:lnTo>
                  <a:pt x="3132" y="838"/>
                </a:lnTo>
                <a:lnTo>
                  <a:pt x="3110" y="874"/>
                </a:lnTo>
                <a:lnTo>
                  <a:pt x="3089" y="911"/>
                </a:lnTo>
                <a:lnTo>
                  <a:pt x="3067" y="947"/>
                </a:lnTo>
                <a:lnTo>
                  <a:pt x="3047" y="985"/>
                </a:lnTo>
                <a:lnTo>
                  <a:pt x="3027" y="1024"/>
                </a:lnTo>
                <a:lnTo>
                  <a:pt x="3008" y="1062"/>
                </a:lnTo>
                <a:lnTo>
                  <a:pt x="2990" y="1101"/>
                </a:lnTo>
                <a:lnTo>
                  <a:pt x="2972" y="1140"/>
                </a:lnTo>
                <a:lnTo>
                  <a:pt x="2955" y="1179"/>
                </a:lnTo>
                <a:lnTo>
                  <a:pt x="2939" y="1220"/>
                </a:lnTo>
                <a:lnTo>
                  <a:pt x="2923" y="1260"/>
                </a:lnTo>
                <a:lnTo>
                  <a:pt x="2909" y="1302"/>
                </a:lnTo>
                <a:lnTo>
                  <a:pt x="2896" y="1342"/>
                </a:lnTo>
                <a:lnTo>
                  <a:pt x="2883" y="1384"/>
                </a:lnTo>
                <a:lnTo>
                  <a:pt x="2870" y="1426"/>
                </a:lnTo>
                <a:lnTo>
                  <a:pt x="2860" y="1469"/>
                </a:lnTo>
                <a:lnTo>
                  <a:pt x="2848" y="1511"/>
                </a:lnTo>
                <a:lnTo>
                  <a:pt x="2840" y="1554"/>
                </a:lnTo>
                <a:lnTo>
                  <a:pt x="2831" y="1597"/>
                </a:lnTo>
                <a:lnTo>
                  <a:pt x="2822" y="1641"/>
                </a:lnTo>
                <a:lnTo>
                  <a:pt x="2815" y="1685"/>
                </a:lnTo>
                <a:lnTo>
                  <a:pt x="2810" y="1729"/>
                </a:lnTo>
                <a:lnTo>
                  <a:pt x="2805" y="1773"/>
                </a:lnTo>
                <a:lnTo>
                  <a:pt x="2795" y="1742"/>
                </a:lnTo>
                <a:lnTo>
                  <a:pt x="2784" y="1710"/>
                </a:lnTo>
                <a:lnTo>
                  <a:pt x="2771" y="1678"/>
                </a:lnTo>
                <a:lnTo>
                  <a:pt x="2756" y="1648"/>
                </a:lnTo>
                <a:lnTo>
                  <a:pt x="2742" y="1619"/>
                </a:lnTo>
                <a:lnTo>
                  <a:pt x="2726" y="1590"/>
                </a:lnTo>
                <a:lnTo>
                  <a:pt x="2709" y="1561"/>
                </a:lnTo>
                <a:lnTo>
                  <a:pt x="2690" y="1534"/>
                </a:lnTo>
                <a:lnTo>
                  <a:pt x="2671" y="1507"/>
                </a:lnTo>
                <a:lnTo>
                  <a:pt x="2651" y="1481"/>
                </a:lnTo>
                <a:lnTo>
                  <a:pt x="2630" y="1456"/>
                </a:lnTo>
                <a:lnTo>
                  <a:pt x="2606" y="1432"/>
                </a:lnTo>
                <a:lnTo>
                  <a:pt x="2583" y="1409"/>
                </a:lnTo>
                <a:lnTo>
                  <a:pt x="2560" y="1385"/>
                </a:lnTo>
                <a:lnTo>
                  <a:pt x="2534" y="1364"/>
                </a:lnTo>
                <a:lnTo>
                  <a:pt x="2509" y="1344"/>
                </a:lnTo>
                <a:lnTo>
                  <a:pt x="2483" y="1323"/>
                </a:lnTo>
                <a:lnTo>
                  <a:pt x="2455" y="1306"/>
                </a:lnTo>
                <a:lnTo>
                  <a:pt x="2426" y="1289"/>
                </a:lnTo>
                <a:lnTo>
                  <a:pt x="2398" y="1272"/>
                </a:lnTo>
                <a:lnTo>
                  <a:pt x="2367" y="1257"/>
                </a:lnTo>
                <a:lnTo>
                  <a:pt x="2337" y="1243"/>
                </a:lnTo>
                <a:lnTo>
                  <a:pt x="2307" y="1230"/>
                </a:lnTo>
                <a:lnTo>
                  <a:pt x="2275" y="1218"/>
                </a:lnTo>
                <a:lnTo>
                  <a:pt x="2244" y="1208"/>
                </a:lnTo>
                <a:lnTo>
                  <a:pt x="2210" y="1199"/>
                </a:lnTo>
                <a:lnTo>
                  <a:pt x="2177" y="1191"/>
                </a:lnTo>
                <a:lnTo>
                  <a:pt x="2144" y="1185"/>
                </a:lnTo>
                <a:lnTo>
                  <a:pt x="2110" y="1181"/>
                </a:lnTo>
                <a:lnTo>
                  <a:pt x="2075" y="1176"/>
                </a:lnTo>
                <a:lnTo>
                  <a:pt x="2041" y="1175"/>
                </a:lnTo>
                <a:lnTo>
                  <a:pt x="2005" y="1173"/>
                </a:lnTo>
                <a:lnTo>
                  <a:pt x="1961" y="1175"/>
                </a:lnTo>
                <a:lnTo>
                  <a:pt x="1920" y="1178"/>
                </a:lnTo>
                <a:lnTo>
                  <a:pt x="1878" y="1184"/>
                </a:lnTo>
                <a:lnTo>
                  <a:pt x="1838" y="1191"/>
                </a:lnTo>
                <a:lnTo>
                  <a:pt x="1797" y="1199"/>
                </a:lnTo>
                <a:lnTo>
                  <a:pt x="1757" y="1211"/>
                </a:lnTo>
                <a:lnTo>
                  <a:pt x="1718" y="1224"/>
                </a:lnTo>
                <a:lnTo>
                  <a:pt x="1681" y="1238"/>
                </a:lnTo>
                <a:lnTo>
                  <a:pt x="1643" y="1256"/>
                </a:lnTo>
                <a:lnTo>
                  <a:pt x="1607" y="1274"/>
                </a:lnTo>
                <a:lnTo>
                  <a:pt x="1573" y="1295"/>
                </a:lnTo>
                <a:lnTo>
                  <a:pt x="1539" y="1316"/>
                </a:lnTo>
                <a:lnTo>
                  <a:pt x="1506" y="1339"/>
                </a:lnTo>
                <a:lnTo>
                  <a:pt x="1475" y="1364"/>
                </a:lnTo>
                <a:lnTo>
                  <a:pt x="1444" y="1390"/>
                </a:lnTo>
                <a:lnTo>
                  <a:pt x="1416" y="1419"/>
                </a:lnTo>
                <a:lnTo>
                  <a:pt x="1388" y="1447"/>
                </a:lnTo>
                <a:lnTo>
                  <a:pt x="1362" y="1478"/>
                </a:lnTo>
                <a:lnTo>
                  <a:pt x="1336" y="1508"/>
                </a:lnTo>
                <a:lnTo>
                  <a:pt x="1313" y="1541"/>
                </a:lnTo>
                <a:lnTo>
                  <a:pt x="1292" y="1576"/>
                </a:lnTo>
                <a:lnTo>
                  <a:pt x="1272" y="1610"/>
                </a:lnTo>
                <a:lnTo>
                  <a:pt x="1254" y="1646"/>
                </a:lnTo>
                <a:lnTo>
                  <a:pt x="1237" y="1682"/>
                </a:lnTo>
                <a:lnTo>
                  <a:pt x="1223" y="1721"/>
                </a:lnTo>
                <a:lnTo>
                  <a:pt x="1210" y="1760"/>
                </a:lnTo>
                <a:lnTo>
                  <a:pt x="1198" y="1799"/>
                </a:lnTo>
                <a:lnTo>
                  <a:pt x="1188" y="1840"/>
                </a:lnTo>
                <a:lnTo>
                  <a:pt x="1181" y="1881"/>
                </a:lnTo>
                <a:lnTo>
                  <a:pt x="1177" y="1922"/>
                </a:lnTo>
                <a:lnTo>
                  <a:pt x="1172" y="1965"/>
                </a:lnTo>
                <a:lnTo>
                  <a:pt x="1172" y="2008"/>
                </a:lnTo>
                <a:lnTo>
                  <a:pt x="1172" y="2050"/>
                </a:lnTo>
                <a:lnTo>
                  <a:pt x="1177" y="2093"/>
                </a:lnTo>
                <a:lnTo>
                  <a:pt x="1181" y="2135"/>
                </a:lnTo>
                <a:lnTo>
                  <a:pt x="1188" y="2176"/>
                </a:lnTo>
                <a:lnTo>
                  <a:pt x="1198" y="2216"/>
                </a:lnTo>
                <a:lnTo>
                  <a:pt x="1210" y="2256"/>
                </a:lnTo>
                <a:lnTo>
                  <a:pt x="1223" y="2295"/>
                </a:lnTo>
                <a:lnTo>
                  <a:pt x="1237" y="2333"/>
                </a:lnTo>
                <a:lnTo>
                  <a:pt x="1254" y="2369"/>
                </a:lnTo>
                <a:lnTo>
                  <a:pt x="1272" y="2405"/>
                </a:lnTo>
                <a:lnTo>
                  <a:pt x="1292" y="2441"/>
                </a:lnTo>
                <a:lnTo>
                  <a:pt x="1313" y="2474"/>
                </a:lnTo>
                <a:lnTo>
                  <a:pt x="1336" y="2507"/>
                </a:lnTo>
                <a:lnTo>
                  <a:pt x="1362" y="2539"/>
                </a:lnTo>
                <a:lnTo>
                  <a:pt x="1388" y="2569"/>
                </a:lnTo>
                <a:lnTo>
                  <a:pt x="1416" y="2598"/>
                </a:lnTo>
                <a:lnTo>
                  <a:pt x="1444" y="2625"/>
                </a:lnTo>
                <a:lnTo>
                  <a:pt x="1475" y="2651"/>
                </a:lnTo>
                <a:lnTo>
                  <a:pt x="1506" y="2676"/>
                </a:lnTo>
                <a:lnTo>
                  <a:pt x="1539" y="2699"/>
                </a:lnTo>
                <a:lnTo>
                  <a:pt x="1573" y="2721"/>
                </a:lnTo>
                <a:lnTo>
                  <a:pt x="1607" y="2741"/>
                </a:lnTo>
                <a:lnTo>
                  <a:pt x="1643" y="2759"/>
                </a:lnTo>
                <a:lnTo>
                  <a:pt x="1681" y="2777"/>
                </a:lnTo>
                <a:lnTo>
                  <a:pt x="1718" y="2791"/>
                </a:lnTo>
                <a:lnTo>
                  <a:pt x="1757" y="2804"/>
                </a:lnTo>
                <a:lnTo>
                  <a:pt x="1797" y="2816"/>
                </a:lnTo>
                <a:lnTo>
                  <a:pt x="1838" y="2824"/>
                </a:lnTo>
                <a:lnTo>
                  <a:pt x="1878" y="2833"/>
                </a:lnTo>
                <a:lnTo>
                  <a:pt x="1920" y="2837"/>
                </a:lnTo>
                <a:lnTo>
                  <a:pt x="1961" y="2840"/>
                </a:lnTo>
                <a:lnTo>
                  <a:pt x="2005" y="2842"/>
                </a:lnTo>
                <a:lnTo>
                  <a:pt x="2041" y="2842"/>
                </a:lnTo>
                <a:lnTo>
                  <a:pt x="2075" y="2839"/>
                </a:lnTo>
                <a:lnTo>
                  <a:pt x="2110" y="2836"/>
                </a:lnTo>
                <a:lnTo>
                  <a:pt x="2144" y="2830"/>
                </a:lnTo>
                <a:lnTo>
                  <a:pt x="2177" y="2824"/>
                </a:lnTo>
                <a:lnTo>
                  <a:pt x="2210" y="2816"/>
                </a:lnTo>
                <a:lnTo>
                  <a:pt x="2244" y="2807"/>
                </a:lnTo>
                <a:lnTo>
                  <a:pt x="2275" y="2797"/>
                </a:lnTo>
                <a:lnTo>
                  <a:pt x="2307" y="2785"/>
                </a:lnTo>
                <a:lnTo>
                  <a:pt x="2337" y="2772"/>
                </a:lnTo>
                <a:lnTo>
                  <a:pt x="2367" y="2758"/>
                </a:lnTo>
                <a:lnTo>
                  <a:pt x="2398" y="2744"/>
                </a:lnTo>
                <a:lnTo>
                  <a:pt x="2426" y="2728"/>
                </a:lnTo>
                <a:lnTo>
                  <a:pt x="2455" y="2710"/>
                </a:lnTo>
                <a:lnTo>
                  <a:pt x="2483" y="2692"/>
                </a:lnTo>
                <a:lnTo>
                  <a:pt x="2509" y="2672"/>
                </a:lnTo>
                <a:lnTo>
                  <a:pt x="2534" y="2651"/>
                </a:lnTo>
                <a:lnTo>
                  <a:pt x="2560" y="2630"/>
                </a:lnTo>
                <a:lnTo>
                  <a:pt x="2583" y="2608"/>
                </a:lnTo>
                <a:lnTo>
                  <a:pt x="2606" y="2584"/>
                </a:lnTo>
                <a:lnTo>
                  <a:pt x="2630" y="2561"/>
                </a:lnTo>
                <a:lnTo>
                  <a:pt x="2651" y="2535"/>
                </a:lnTo>
                <a:lnTo>
                  <a:pt x="2671" y="2509"/>
                </a:lnTo>
                <a:lnTo>
                  <a:pt x="2690" y="2483"/>
                </a:lnTo>
                <a:lnTo>
                  <a:pt x="2709" y="2454"/>
                </a:lnTo>
                <a:lnTo>
                  <a:pt x="2726" y="2426"/>
                </a:lnTo>
                <a:lnTo>
                  <a:pt x="2742" y="2398"/>
                </a:lnTo>
                <a:lnTo>
                  <a:pt x="2756" y="2367"/>
                </a:lnTo>
                <a:lnTo>
                  <a:pt x="2771" y="2337"/>
                </a:lnTo>
                <a:lnTo>
                  <a:pt x="2784" y="2305"/>
                </a:lnTo>
                <a:lnTo>
                  <a:pt x="2795" y="2274"/>
                </a:lnTo>
                <a:lnTo>
                  <a:pt x="2805" y="2242"/>
                </a:lnTo>
                <a:lnTo>
                  <a:pt x="2810" y="2287"/>
                </a:lnTo>
                <a:lnTo>
                  <a:pt x="2815" y="2331"/>
                </a:lnTo>
                <a:lnTo>
                  <a:pt x="2822" y="2375"/>
                </a:lnTo>
                <a:lnTo>
                  <a:pt x="2831" y="2418"/>
                </a:lnTo>
                <a:lnTo>
                  <a:pt x="2840" y="2461"/>
                </a:lnTo>
                <a:lnTo>
                  <a:pt x="2848" y="2504"/>
                </a:lnTo>
                <a:lnTo>
                  <a:pt x="2860" y="2548"/>
                </a:lnTo>
                <a:lnTo>
                  <a:pt x="2870" y="2589"/>
                </a:lnTo>
                <a:lnTo>
                  <a:pt x="2883" y="2631"/>
                </a:lnTo>
                <a:lnTo>
                  <a:pt x="2896" y="2673"/>
                </a:lnTo>
                <a:lnTo>
                  <a:pt x="2909" y="2715"/>
                </a:lnTo>
                <a:lnTo>
                  <a:pt x="2923" y="2755"/>
                </a:lnTo>
                <a:lnTo>
                  <a:pt x="2939" y="2796"/>
                </a:lnTo>
                <a:lnTo>
                  <a:pt x="2955" y="2836"/>
                </a:lnTo>
                <a:lnTo>
                  <a:pt x="2972" y="2875"/>
                </a:lnTo>
                <a:lnTo>
                  <a:pt x="2990" y="2915"/>
                </a:lnTo>
                <a:lnTo>
                  <a:pt x="3008" y="2954"/>
                </a:lnTo>
                <a:lnTo>
                  <a:pt x="3027" y="2992"/>
                </a:lnTo>
                <a:lnTo>
                  <a:pt x="3047" y="3031"/>
                </a:lnTo>
                <a:lnTo>
                  <a:pt x="3067" y="3068"/>
                </a:lnTo>
                <a:lnTo>
                  <a:pt x="3089" y="3106"/>
                </a:lnTo>
                <a:lnTo>
                  <a:pt x="3110" y="3142"/>
                </a:lnTo>
                <a:lnTo>
                  <a:pt x="3132" y="3178"/>
                </a:lnTo>
                <a:lnTo>
                  <a:pt x="3157" y="3214"/>
                </a:lnTo>
                <a:lnTo>
                  <a:pt x="3180" y="3248"/>
                </a:lnTo>
                <a:lnTo>
                  <a:pt x="3204" y="3284"/>
                </a:lnTo>
                <a:lnTo>
                  <a:pt x="3230" y="3317"/>
                </a:lnTo>
                <a:lnTo>
                  <a:pt x="3256" y="3352"/>
                </a:lnTo>
                <a:lnTo>
                  <a:pt x="3282" y="3385"/>
                </a:lnTo>
                <a:lnTo>
                  <a:pt x="3309" y="3417"/>
                </a:lnTo>
                <a:lnTo>
                  <a:pt x="3338" y="3450"/>
                </a:lnTo>
                <a:lnTo>
                  <a:pt x="3365" y="3482"/>
                </a:lnTo>
                <a:lnTo>
                  <a:pt x="3332" y="3512"/>
                </a:lnTo>
                <a:lnTo>
                  <a:pt x="3298" y="3542"/>
                </a:lnTo>
                <a:lnTo>
                  <a:pt x="3262" y="3571"/>
                </a:lnTo>
                <a:lnTo>
                  <a:pt x="3227" y="3600"/>
                </a:lnTo>
                <a:lnTo>
                  <a:pt x="3190" y="3627"/>
                </a:lnTo>
                <a:lnTo>
                  <a:pt x="3152" y="3653"/>
                </a:lnTo>
                <a:lnTo>
                  <a:pt x="3115" y="3679"/>
                </a:lnTo>
                <a:lnTo>
                  <a:pt x="3076" y="3704"/>
                </a:lnTo>
                <a:lnTo>
                  <a:pt x="3037" y="3728"/>
                </a:lnTo>
                <a:lnTo>
                  <a:pt x="2998" y="3751"/>
                </a:lnTo>
                <a:lnTo>
                  <a:pt x="2958" y="3775"/>
                </a:lnTo>
                <a:lnTo>
                  <a:pt x="2916" y="3796"/>
                </a:lnTo>
                <a:lnTo>
                  <a:pt x="2876" y="3816"/>
                </a:lnTo>
                <a:lnTo>
                  <a:pt x="2834" y="3837"/>
                </a:lnTo>
                <a:lnTo>
                  <a:pt x="2791" y="3855"/>
                </a:lnTo>
                <a:lnTo>
                  <a:pt x="2749" y="3873"/>
                </a:lnTo>
                <a:lnTo>
                  <a:pt x="2704" y="3890"/>
                </a:lnTo>
                <a:lnTo>
                  <a:pt x="2661" y="3906"/>
                </a:lnTo>
                <a:lnTo>
                  <a:pt x="2617" y="3920"/>
                </a:lnTo>
                <a:lnTo>
                  <a:pt x="2572" y="3933"/>
                </a:lnTo>
                <a:lnTo>
                  <a:pt x="2527" y="3946"/>
                </a:lnTo>
                <a:lnTo>
                  <a:pt x="2481" y="3958"/>
                </a:lnTo>
                <a:lnTo>
                  <a:pt x="2435" y="3969"/>
                </a:lnTo>
                <a:lnTo>
                  <a:pt x="2389" y="3978"/>
                </a:lnTo>
                <a:lnTo>
                  <a:pt x="2342" y="3986"/>
                </a:lnTo>
                <a:lnTo>
                  <a:pt x="2295" y="3994"/>
                </a:lnTo>
                <a:lnTo>
                  <a:pt x="2248" y="4001"/>
                </a:lnTo>
                <a:lnTo>
                  <a:pt x="2199" y="4005"/>
                </a:lnTo>
                <a:lnTo>
                  <a:pt x="2151" y="4010"/>
                </a:lnTo>
                <a:lnTo>
                  <a:pt x="2102" y="4012"/>
                </a:lnTo>
                <a:lnTo>
                  <a:pt x="2054" y="4015"/>
                </a:lnTo>
                <a:lnTo>
                  <a:pt x="2005" y="4015"/>
                </a:lnTo>
                <a:lnTo>
                  <a:pt x="1901" y="4012"/>
                </a:lnTo>
                <a:lnTo>
                  <a:pt x="1800" y="4005"/>
                </a:lnTo>
                <a:lnTo>
                  <a:pt x="1699" y="3992"/>
                </a:lnTo>
                <a:lnTo>
                  <a:pt x="1601" y="3975"/>
                </a:lnTo>
                <a:lnTo>
                  <a:pt x="1503" y="3952"/>
                </a:lnTo>
                <a:lnTo>
                  <a:pt x="1408" y="3924"/>
                </a:lnTo>
                <a:lnTo>
                  <a:pt x="1315" y="3893"/>
                </a:lnTo>
                <a:lnTo>
                  <a:pt x="1224" y="3858"/>
                </a:lnTo>
                <a:lnTo>
                  <a:pt x="1136" y="3818"/>
                </a:lnTo>
                <a:lnTo>
                  <a:pt x="1050" y="3773"/>
                </a:lnTo>
                <a:lnTo>
                  <a:pt x="965" y="3724"/>
                </a:lnTo>
                <a:lnTo>
                  <a:pt x="884" y="3672"/>
                </a:lnTo>
                <a:lnTo>
                  <a:pt x="805" y="3616"/>
                </a:lnTo>
                <a:lnTo>
                  <a:pt x="730" y="3557"/>
                </a:lnTo>
                <a:lnTo>
                  <a:pt x="657" y="3493"/>
                </a:lnTo>
                <a:lnTo>
                  <a:pt x="588" y="3427"/>
                </a:lnTo>
                <a:lnTo>
                  <a:pt x="521" y="3358"/>
                </a:lnTo>
                <a:lnTo>
                  <a:pt x="458" y="3284"/>
                </a:lnTo>
                <a:lnTo>
                  <a:pt x="398" y="3209"/>
                </a:lnTo>
                <a:lnTo>
                  <a:pt x="343" y="3130"/>
                </a:lnTo>
                <a:lnTo>
                  <a:pt x="290" y="3049"/>
                </a:lnTo>
                <a:lnTo>
                  <a:pt x="242" y="2964"/>
                </a:lnTo>
                <a:lnTo>
                  <a:pt x="197" y="2878"/>
                </a:lnTo>
                <a:lnTo>
                  <a:pt x="157" y="2790"/>
                </a:lnTo>
                <a:lnTo>
                  <a:pt x="121" y="2697"/>
                </a:lnTo>
                <a:lnTo>
                  <a:pt x="89" y="2605"/>
                </a:lnTo>
                <a:lnTo>
                  <a:pt x="63" y="2510"/>
                </a:lnTo>
                <a:lnTo>
                  <a:pt x="40" y="2412"/>
                </a:lnTo>
                <a:lnTo>
                  <a:pt x="23" y="2314"/>
                </a:lnTo>
                <a:lnTo>
                  <a:pt x="10" y="2213"/>
                </a:lnTo>
                <a:lnTo>
                  <a:pt x="3" y="2111"/>
                </a:lnTo>
                <a:lnTo>
                  <a:pt x="0" y="2008"/>
                </a:lnTo>
                <a:lnTo>
                  <a:pt x="3" y="1904"/>
                </a:lnTo>
                <a:lnTo>
                  <a:pt x="10" y="1802"/>
                </a:lnTo>
                <a:lnTo>
                  <a:pt x="23" y="1703"/>
                </a:lnTo>
                <a:lnTo>
                  <a:pt x="40" y="1603"/>
                </a:lnTo>
                <a:lnTo>
                  <a:pt x="63" y="1507"/>
                </a:lnTo>
                <a:lnTo>
                  <a:pt x="89" y="1411"/>
                </a:lnTo>
                <a:lnTo>
                  <a:pt x="121" y="1318"/>
                </a:lnTo>
                <a:lnTo>
                  <a:pt x="157" y="1227"/>
                </a:lnTo>
                <a:lnTo>
                  <a:pt x="197" y="1137"/>
                </a:lnTo>
                <a:lnTo>
                  <a:pt x="242" y="1051"/>
                </a:lnTo>
                <a:lnTo>
                  <a:pt x="290" y="967"/>
                </a:lnTo>
                <a:lnTo>
                  <a:pt x="343" y="885"/>
                </a:lnTo>
                <a:lnTo>
                  <a:pt x="398" y="807"/>
                </a:lnTo>
                <a:lnTo>
                  <a:pt x="458" y="731"/>
                </a:lnTo>
                <a:lnTo>
                  <a:pt x="521" y="659"/>
                </a:lnTo>
                <a:lnTo>
                  <a:pt x="588" y="588"/>
                </a:lnTo>
                <a:lnTo>
                  <a:pt x="657" y="522"/>
                </a:lnTo>
                <a:lnTo>
                  <a:pt x="730" y="458"/>
                </a:lnTo>
                <a:lnTo>
                  <a:pt x="805" y="399"/>
                </a:lnTo>
                <a:lnTo>
                  <a:pt x="884" y="343"/>
                </a:lnTo>
                <a:lnTo>
                  <a:pt x="965" y="291"/>
                </a:lnTo>
                <a:lnTo>
                  <a:pt x="1050" y="242"/>
                </a:lnTo>
                <a:lnTo>
                  <a:pt x="1136" y="199"/>
                </a:lnTo>
                <a:lnTo>
                  <a:pt x="1224" y="158"/>
                </a:lnTo>
                <a:lnTo>
                  <a:pt x="1315" y="122"/>
                </a:lnTo>
                <a:lnTo>
                  <a:pt x="1408" y="91"/>
                </a:lnTo>
                <a:lnTo>
                  <a:pt x="1503" y="63"/>
                </a:lnTo>
                <a:lnTo>
                  <a:pt x="1601" y="42"/>
                </a:lnTo>
                <a:lnTo>
                  <a:pt x="1699" y="23"/>
                </a:lnTo>
                <a:lnTo>
                  <a:pt x="1800" y="11"/>
                </a:lnTo>
                <a:lnTo>
                  <a:pt x="1901" y="3"/>
                </a:lnTo>
                <a:lnTo>
                  <a:pt x="200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10" name="Freeform 6"/>
          <p:cNvSpPr>
            <a:spLocks noGrp="1"/>
          </p:cNvSpPr>
          <p:nvPr>
            <p:ph type="pic" sz="quarter" idx="12"/>
          </p:nvPr>
        </p:nvSpPr>
        <p:spPr bwMode="auto">
          <a:xfrm>
            <a:off x="7550151" y="2976563"/>
            <a:ext cx="2671762" cy="3208338"/>
          </a:xfrm>
          <a:custGeom>
            <a:avLst/>
            <a:gdLst>
              <a:gd name="T0" fmla="*/ 2248 w 3365"/>
              <a:gd name="T1" fmla="*/ 14 h 4015"/>
              <a:gd name="T2" fmla="*/ 2527 w 3365"/>
              <a:gd name="T3" fmla="*/ 69 h 4015"/>
              <a:gd name="T4" fmla="*/ 2791 w 3365"/>
              <a:gd name="T5" fmla="*/ 161 h 4015"/>
              <a:gd name="T6" fmla="*/ 3037 w 3365"/>
              <a:gd name="T7" fmla="*/ 287 h 4015"/>
              <a:gd name="T8" fmla="*/ 3262 w 3365"/>
              <a:gd name="T9" fmla="*/ 444 h 4015"/>
              <a:gd name="T10" fmla="*/ 3282 w 3365"/>
              <a:gd name="T11" fmla="*/ 630 h 4015"/>
              <a:gd name="T12" fmla="*/ 3132 w 3365"/>
              <a:gd name="T13" fmla="*/ 838 h 4015"/>
              <a:gd name="T14" fmla="*/ 3008 w 3365"/>
              <a:gd name="T15" fmla="*/ 1062 h 4015"/>
              <a:gd name="T16" fmla="*/ 2909 w 3365"/>
              <a:gd name="T17" fmla="*/ 1302 h 4015"/>
              <a:gd name="T18" fmla="*/ 2840 w 3365"/>
              <a:gd name="T19" fmla="*/ 1554 h 4015"/>
              <a:gd name="T20" fmla="*/ 2795 w 3365"/>
              <a:gd name="T21" fmla="*/ 1742 h 4015"/>
              <a:gd name="T22" fmla="*/ 2709 w 3365"/>
              <a:gd name="T23" fmla="*/ 1561 h 4015"/>
              <a:gd name="T24" fmla="*/ 2583 w 3365"/>
              <a:gd name="T25" fmla="*/ 1409 h 4015"/>
              <a:gd name="T26" fmla="*/ 2426 w 3365"/>
              <a:gd name="T27" fmla="*/ 1289 h 4015"/>
              <a:gd name="T28" fmla="*/ 2244 w 3365"/>
              <a:gd name="T29" fmla="*/ 1208 h 4015"/>
              <a:gd name="T30" fmla="*/ 2041 w 3365"/>
              <a:gd name="T31" fmla="*/ 1175 h 4015"/>
              <a:gd name="T32" fmla="*/ 1797 w 3365"/>
              <a:gd name="T33" fmla="*/ 1199 h 4015"/>
              <a:gd name="T34" fmla="*/ 1573 w 3365"/>
              <a:gd name="T35" fmla="*/ 1295 h 4015"/>
              <a:gd name="T36" fmla="*/ 1388 w 3365"/>
              <a:gd name="T37" fmla="*/ 1447 h 4015"/>
              <a:gd name="T38" fmla="*/ 1254 w 3365"/>
              <a:gd name="T39" fmla="*/ 1646 h 4015"/>
              <a:gd name="T40" fmla="*/ 1181 w 3365"/>
              <a:gd name="T41" fmla="*/ 1881 h 4015"/>
              <a:gd name="T42" fmla="*/ 1181 w 3365"/>
              <a:gd name="T43" fmla="*/ 2135 h 4015"/>
              <a:gd name="T44" fmla="*/ 1254 w 3365"/>
              <a:gd name="T45" fmla="*/ 2369 h 4015"/>
              <a:gd name="T46" fmla="*/ 1388 w 3365"/>
              <a:gd name="T47" fmla="*/ 2569 h 4015"/>
              <a:gd name="T48" fmla="*/ 1573 w 3365"/>
              <a:gd name="T49" fmla="*/ 2721 h 4015"/>
              <a:gd name="T50" fmla="*/ 1797 w 3365"/>
              <a:gd name="T51" fmla="*/ 2816 h 4015"/>
              <a:gd name="T52" fmla="*/ 2041 w 3365"/>
              <a:gd name="T53" fmla="*/ 2842 h 4015"/>
              <a:gd name="T54" fmla="*/ 2244 w 3365"/>
              <a:gd name="T55" fmla="*/ 2807 h 4015"/>
              <a:gd name="T56" fmla="*/ 2426 w 3365"/>
              <a:gd name="T57" fmla="*/ 2728 h 4015"/>
              <a:gd name="T58" fmla="*/ 2583 w 3365"/>
              <a:gd name="T59" fmla="*/ 2608 h 4015"/>
              <a:gd name="T60" fmla="*/ 2709 w 3365"/>
              <a:gd name="T61" fmla="*/ 2454 h 4015"/>
              <a:gd name="T62" fmla="*/ 2795 w 3365"/>
              <a:gd name="T63" fmla="*/ 2274 h 4015"/>
              <a:gd name="T64" fmla="*/ 2840 w 3365"/>
              <a:gd name="T65" fmla="*/ 2461 h 4015"/>
              <a:gd name="T66" fmla="*/ 2909 w 3365"/>
              <a:gd name="T67" fmla="*/ 2715 h 4015"/>
              <a:gd name="T68" fmla="*/ 3008 w 3365"/>
              <a:gd name="T69" fmla="*/ 2954 h 4015"/>
              <a:gd name="T70" fmla="*/ 3132 w 3365"/>
              <a:gd name="T71" fmla="*/ 3178 h 4015"/>
              <a:gd name="T72" fmla="*/ 3282 w 3365"/>
              <a:gd name="T73" fmla="*/ 3385 h 4015"/>
              <a:gd name="T74" fmla="*/ 3262 w 3365"/>
              <a:gd name="T75" fmla="*/ 3571 h 4015"/>
              <a:gd name="T76" fmla="*/ 3037 w 3365"/>
              <a:gd name="T77" fmla="*/ 3728 h 4015"/>
              <a:gd name="T78" fmla="*/ 2791 w 3365"/>
              <a:gd name="T79" fmla="*/ 3855 h 4015"/>
              <a:gd name="T80" fmla="*/ 2527 w 3365"/>
              <a:gd name="T81" fmla="*/ 3946 h 4015"/>
              <a:gd name="T82" fmla="*/ 2248 w 3365"/>
              <a:gd name="T83" fmla="*/ 4001 h 4015"/>
              <a:gd name="T84" fmla="*/ 1901 w 3365"/>
              <a:gd name="T85" fmla="*/ 4012 h 4015"/>
              <a:gd name="T86" fmla="*/ 1315 w 3365"/>
              <a:gd name="T87" fmla="*/ 3893 h 4015"/>
              <a:gd name="T88" fmla="*/ 805 w 3365"/>
              <a:gd name="T89" fmla="*/ 3616 h 4015"/>
              <a:gd name="T90" fmla="*/ 398 w 3365"/>
              <a:gd name="T91" fmla="*/ 3209 h 4015"/>
              <a:gd name="T92" fmla="*/ 121 w 3365"/>
              <a:gd name="T93" fmla="*/ 2697 h 4015"/>
              <a:gd name="T94" fmla="*/ 3 w 3365"/>
              <a:gd name="T95" fmla="*/ 2111 h 4015"/>
              <a:gd name="T96" fmla="*/ 63 w 3365"/>
              <a:gd name="T97" fmla="*/ 1507 h 4015"/>
              <a:gd name="T98" fmla="*/ 290 w 3365"/>
              <a:gd name="T99" fmla="*/ 967 h 4015"/>
              <a:gd name="T100" fmla="*/ 657 w 3365"/>
              <a:gd name="T101" fmla="*/ 522 h 4015"/>
              <a:gd name="T102" fmla="*/ 1136 w 3365"/>
              <a:gd name="T103" fmla="*/ 199 h 4015"/>
              <a:gd name="T104" fmla="*/ 1699 w 3365"/>
              <a:gd name="T105" fmla="*/ 23 h 40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65" h="4015">
                <a:moveTo>
                  <a:pt x="2005" y="0"/>
                </a:moveTo>
                <a:lnTo>
                  <a:pt x="2054" y="1"/>
                </a:lnTo>
                <a:lnTo>
                  <a:pt x="2102" y="3"/>
                </a:lnTo>
                <a:lnTo>
                  <a:pt x="2151" y="6"/>
                </a:lnTo>
                <a:lnTo>
                  <a:pt x="2199" y="10"/>
                </a:lnTo>
                <a:lnTo>
                  <a:pt x="2248" y="14"/>
                </a:lnTo>
                <a:lnTo>
                  <a:pt x="2295" y="21"/>
                </a:lnTo>
                <a:lnTo>
                  <a:pt x="2342" y="29"/>
                </a:lnTo>
                <a:lnTo>
                  <a:pt x="2389" y="37"/>
                </a:lnTo>
                <a:lnTo>
                  <a:pt x="2435" y="47"/>
                </a:lnTo>
                <a:lnTo>
                  <a:pt x="2481" y="58"/>
                </a:lnTo>
                <a:lnTo>
                  <a:pt x="2527" y="69"/>
                </a:lnTo>
                <a:lnTo>
                  <a:pt x="2572" y="82"/>
                </a:lnTo>
                <a:lnTo>
                  <a:pt x="2617" y="95"/>
                </a:lnTo>
                <a:lnTo>
                  <a:pt x="2661" y="111"/>
                </a:lnTo>
                <a:lnTo>
                  <a:pt x="2704" y="127"/>
                </a:lnTo>
                <a:lnTo>
                  <a:pt x="2749" y="143"/>
                </a:lnTo>
                <a:lnTo>
                  <a:pt x="2791" y="161"/>
                </a:lnTo>
                <a:lnTo>
                  <a:pt x="2834" y="180"/>
                </a:lnTo>
                <a:lnTo>
                  <a:pt x="2876" y="199"/>
                </a:lnTo>
                <a:lnTo>
                  <a:pt x="2916" y="220"/>
                </a:lnTo>
                <a:lnTo>
                  <a:pt x="2958" y="241"/>
                </a:lnTo>
                <a:lnTo>
                  <a:pt x="2998" y="264"/>
                </a:lnTo>
                <a:lnTo>
                  <a:pt x="3037" y="287"/>
                </a:lnTo>
                <a:lnTo>
                  <a:pt x="3076" y="311"/>
                </a:lnTo>
                <a:lnTo>
                  <a:pt x="3115" y="336"/>
                </a:lnTo>
                <a:lnTo>
                  <a:pt x="3152" y="362"/>
                </a:lnTo>
                <a:lnTo>
                  <a:pt x="3190" y="389"/>
                </a:lnTo>
                <a:lnTo>
                  <a:pt x="3227" y="417"/>
                </a:lnTo>
                <a:lnTo>
                  <a:pt x="3262" y="444"/>
                </a:lnTo>
                <a:lnTo>
                  <a:pt x="3298" y="474"/>
                </a:lnTo>
                <a:lnTo>
                  <a:pt x="3332" y="503"/>
                </a:lnTo>
                <a:lnTo>
                  <a:pt x="3365" y="535"/>
                </a:lnTo>
                <a:lnTo>
                  <a:pt x="3338" y="566"/>
                </a:lnTo>
                <a:lnTo>
                  <a:pt x="3309" y="598"/>
                </a:lnTo>
                <a:lnTo>
                  <a:pt x="3282" y="630"/>
                </a:lnTo>
                <a:lnTo>
                  <a:pt x="3256" y="665"/>
                </a:lnTo>
                <a:lnTo>
                  <a:pt x="3230" y="698"/>
                </a:lnTo>
                <a:lnTo>
                  <a:pt x="3204" y="732"/>
                </a:lnTo>
                <a:lnTo>
                  <a:pt x="3180" y="767"/>
                </a:lnTo>
                <a:lnTo>
                  <a:pt x="3157" y="801"/>
                </a:lnTo>
                <a:lnTo>
                  <a:pt x="3132" y="838"/>
                </a:lnTo>
                <a:lnTo>
                  <a:pt x="3110" y="874"/>
                </a:lnTo>
                <a:lnTo>
                  <a:pt x="3089" y="911"/>
                </a:lnTo>
                <a:lnTo>
                  <a:pt x="3067" y="947"/>
                </a:lnTo>
                <a:lnTo>
                  <a:pt x="3047" y="985"/>
                </a:lnTo>
                <a:lnTo>
                  <a:pt x="3027" y="1024"/>
                </a:lnTo>
                <a:lnTo>
                  <a:pt x="3008" y="1062"/>
                </a:lnTo>
                <a:lnTo>
                  <a:pt x="2990" y="1101"/>
                </a:lnTo>
                <a:lnTo>
                  <a:pt x="2972" y="1140"/>
                </a:lnTo>
                <a:lnTo>
                  <a:pt x="2955" y="1179"/>
                </a:lnTo>
                <a:lnTo>
                  <a:pt x="2939" y="1220"/>
                </a:lnTo>
                <a:lnTo>
                  <a:pt x="2923" y="1260"/>
                </a:lnTo>
                <a:lnTo>
                  <a:pt x="2909" y="1302"/>
                </a:lnTo>
                <a:lnTo>
                  <a:pt x="2896" y="1342"/>
                </a:lnTo>
                <a:lnTo>
                  <a:pt x="2883" y="1384"/>
                </a:lnTo>
                <a:lnTo>
                  <a:pt x="2870" y="1426"/>
                </a:lnTo>
                <a:lnTo>
                  <a:pt x="2860" y="1469"/>
                </a:lnTo>
                <a:lnTo>
                  <a:pt x="2848" y="1511"/>
                </a:lnTo>
                <a:lnTo>
                  <a:pt x="2840" y="1554"/>
                </a:lnTo>
                <a:lnTo>
                  <a:pt x="2831" y="1597"/>
                </a:lnTo>
                <a:lnTo>
                  <a:pt x="2822" y="1641"/>
                </a:lnTo>
                <a:lnTo>
                  <a:pt x="2815" y="1685"/>
                </a:lnTo>
                <a:lnTo>
                  <a:pt x="2810" y="1729"/>
                </a:lnTo>
                <a:lnTo>
                  <a:pt x="2805" y="1773"/>
                </a:lnTo>
                <a:lnTo>
                  <a:pt x="2795" y="1742"/>
                </a:lnTo>
                <a:lnTo>
                  <a:pt x="2784" y="1710"/>
                </a:lnTo>
                <a:lnTo>
                  <a:pt x="2771" y="1678"/>
                </a:lnTo>
                <a:lnTo>
                  <a:pt x="2756" y="1648"/>
                </a:lnTo>
                <a:lnTo>
                  <a:pt x="2742" y="1619"/>
                </a:lnTo>
                <a:lnTo>
                  <a:pt x="2726" y="1590"/>
                </a:lnTo>
                <a:lnTo>
                  <a:pt x="2709" y="1561"/>
                </a:lnTo>
                <a:lnTo>
                  <a:pt x="2690" y="1534"/>
                </a:lnTo>
                <a:lnTo>
                  <a:pt x="2671" y="1507"/>
                </a:lnTo>
                <a:lnTo>
                  <a:pt x="2651" y="1481"/>
                </a:lnTo>
                <a:lnTo>
                  <a:pt x="2630" y="1456"/>
                </a:lnTo>
                <a:lnTo>
                  <a:pt x="2606" y="1432"/>
                </a:lnTo>
                <a:lnTo>
                  <a:pt x="2583" y="1409"/>
                </a:lnTo>
                <a:lnTo>
                  <a:pt x="2560" y="1385"/>
                </a:lnTo>
                <a:lnTo>
                  <a:pt x="2534" y="1364"/>
                </a:lnTo>
                <a:lnTo>
                  <a:pt x="2509" y="1344"/>
                </a:lnTo>
                <a:lnTo>
                  <a:pt x="2483" y="1323"/>
                </a:lnTo>
                <a:lnTo>
                  <a:pt x="2455" y="1306"/>
                </a:lnTo>
                <a:lnTo>
                  <a:pt x="2426" y="1289"/>
                </a:lnTo>
                <a:lnTo>
                  <a:pt x="2398" y="1272"/>
                </a:lnTo>
                <a:lnTo>
                  <a:pt x="2367" y="1257"/>
                </a:lnTo>
                <a:lnTo>
                  <a:pt x="2337" y="1243"/>
                </a:lnTo>
                <a:lnTo>
                  <a:pt x="2307" y="1230"/>
                </a:lnTo>
                <a:lnTo>
                  <a:pt x="2275" y="1218"/>
                </a:lnTo>
                <a:lnTo>
                  <a:pt x="2244" y="1208"/>
                </a:lnTo>
                <a:lnTo>
                  <a:pt x="2210" y="1199"/>
                </a:lnTo>
                <a:lnTo>
                  <a:pt x="2177" y="1191"/>
                </a:lnTo>
                <a:lnTo>
                  <a:pt x="2144" y="1185"/>
                </a:lnTo>
                <a:lnTo>
                  <a:pt x="2110" y="1181"/>
                </a:lnTo>
                <a:lnTo>
                  <a:pt x="2075" y="1176"/>
                </a:lnTo>
                <a:lnTo>
                  <a:pt x="2041" y="1175"/>
                </a:lnTo>
                <a:lnTo>
                  <a:pt x="2005" y="1173"/>
                </a:lnTo>
                <a:lnTo>
                  <a:pt x="1961" y="1175"/>
                </a:lnTo>
                <a:lnTo>
                  <a:pt x="1920" y="1178"/>
                </a:lnTo>
                <a:lnTo>
                  <a:pt x="1878" y="1184"/>
                </a:lnTo>
                <a:lnTo>
                  <a:pt x="1838" y="1191"/>
                </a:lnTo>
                <a:lnTo>
                  <a:pt x="1797" y="1199"/>
                </a:lnTo>
                <a:lnTo>
                  <a:pt x="1757" y="1211"/>
                </a:lnTo>
                <a:lnTo>
                  <a:pt x="1718" y="1224"/>
                </a:lnTo>
                <a:lnTo>
                  <a:pt x="1681" y="1238"/>
                </a:lnTo>
                <a:lnTo>
                  <a:pt x="1643" y="1256"/>
                </a:lnTo>
                <a:lnTo>
                  <a:pt x="1607" y="1274"/>
                </a:lnTo>
                <a:lnTo>
                  <a:pt x="1573" y="1295"/>
                </a:lnTo>
                <a:lnTo>
                  <a:pt x="1539" y="1316"/>
                </a:lnTo>
                <a:lnTo>
                  <a:pt x="1506" y="1339"/>
                </a:lnTo>
                <a:lnTo>
                  <a:pt x="1475" y="1364"/>
                </a:lnTo>
                <a:lnTo>
                  <a:pt x="1444" y="1390"/>
                </a:lnTo>
                <a:lnTo>
                  <a:pt x="1416" y="1419"/>
                </a:lnTo>
                <a:lnTo>
                  <a:pt x="1388" y="1447"/>
                </a:lnTo>
                <a:lnTo>
                  <a:pt x="1362" y="1478"/>
                </a:lnTo>
                <a:lnTo>
                  <a:pt x="1336" y="1508"/>
                </a:lnTo>
                <a:lnTo>
                  <a:pt x="1313" y="1541"/>
                </a:lnTo>
                <a:lnTo>
                  <a:pt x="1292" y="1576"/>
                </a:lnTo>
                <a:lnTo>
                  <a:pt x="1272" y="1610"/>
                </a:lnTo>
                <a:lnTo>
                  <a:pt x="1254" y="1646"/>
                </a:lnTo>
                <a:lnTo>
                  <a:pt x="1237" y="1682"/>
                </a:lnTo>
                <a:lnTo>
                  <a:pt x="1223" y="1721"/>
                </a:lnTo>
                <a:lnTo>
                  <a:pt x="1210" y="1760"/>
                </a:lnTo>
                <a:lnTo>
                  <a:pt x="1198" y="1799"/>
                </a:lnTo>
                <a:lnTo>
                  <a:pt x="1188" y="1840"/>
                </a:lnTo>
                <a:lnTo>
                  <a:pt x="1181" y="1881"/>
                </a:lnTo>
                <a:lnTo>
                  <a:pt x="1177" y="1922"/>
                </a:lnTo>
                <a:lnTo>
                  <a:pt x="1172" y="1965"/>
                </a:lnTo>
                <a:lnTo>
                  <a:pt x="1172" y="2008"/>
                </a:lnTo>
                <a:lnTo>
                  <a:pt x="1172" y="2050"/>
                </a:lnTo>
                <a:lnTo>
                  <a:pt x="1177" y="2093"/>
                </a:lnTo>
                <a:lnTo>
                  <a:pt x="1181" y="2135"/>
                </a:lnTo>
                <a:lnTo>
                  <a:pt x="1188" y="2176"/>
                </a:lnTo>
                <a:lnTo>
                  <a:pt x="1198" y="2216"/>
                </a:lnTo>
                <a:lnTo>
                  <a:pt x="1210" y="2256"/>
                </a:lnTo>
                <a:lnTo>
                  <a:pt x="1223" y="2295"/>
                </a:lnTo>
                <a:lnTo>
                  <a:pt x="1237" y="2333"/>
                </a:lnTo>
                <a:lnTo>
                  <a:pt x="1254" y="2369"/>
                </a:lnTo>
                <a:lnTo>
                  <a:pt x="1272" y="2405"/>
                </a:lnTo>
                <a:lnTo>
                  <a:pt x="1292" y="2441"/>
                </a:lnTo>
                <a:lnTo>
                  <a:pt x="1313" y="2474"/>
                </a:lnTo>
                <a:lnTo>
                  <a:pt x="1336" y="2507"/>
                </a:lnTo>
                <a:lnTo>
                  <a:pt x="1362" y="2539"/>
                </a:lnTo>
                <a:lnTo>
                  <a:pt x="1388" y="2569"/>
                </a:lnTo>
                <a:lnTo>
                  <a:pt x="1416" y="2598"/>
                </a:lnTo>
                <a:lnTo>
                  <a:pt x="1444" y="2625"/>
                </a:lnTo>
                <a:lnTo>
                  <a:pt x="1475" y="2651"/>
                </a:lnTo>
                <a:lnTo>
                  <a:pt x="1506" y="2676"/>
                </a:lnTo>
                <a:lnTo>
                  <a:pt x="1539" y="2699"/>
                </a:lnTo>
                <a:lnTo>
                  <a:pt x="1573" y="2721"/>
                </a:lnTo>
                <a:lnTo>
                  <a:pt x="1607" y="2741"/>
                </a:lnTo>
                <a:lnTo>
                  <a:pt x="1643" y="2759"/>
                </a:lnTo>
                <a:lnTo>
                  <a:pt x="1681" y="2777"/>
                </a:lnTo>
                <a:lnTo>
                  <a:pt x="1718" y="2791"/>
                </a:lnTo>
                <a:lnTo>
                  <a:pt x="1757" y="2804"/>
                </a:lnTo>
                <a:lnTo>
                  <a:pt x="1797" y="2816"/>
                </a:lnTo>
                <a:lnTo>
                  <a:pt x="1838" y="2824"/>
                </a:lnTo>
                <a:lnTo>
                  <a:pt x="1878" y="2833"/>
                </a:lnTo>
                <a:lnTo>
                  <a:pt x="1920" y="2837"/>
                </a:lnTo>
                <a:lnTo>
                  <a:pt x="1961" y="2840"/>
                </a:lnTo>
                <a:lnTo>
                  <a:pt x="2005" y="2842"/>
                </a:lnTo>
                <a:lnTo>
                  <a:pt x="2041" y="2842"/>
                </a:lnTo>
                <a:lnTo>
                  <a:pt x="2075" y="2839"/>
                </a:lnTo>
                <a:lnTo>
                  <a:pt x="2110" y="2836"/>
                </a:lnTo>
                <a:lnTo>
                  <a:pt x="2144" y="2830"/>
                </a:lnTo>
                <a:lnTo>
                  <a:pt x="2177" y="2824"/>
                </a:lnTo>
                <a:lnTo>
                  <a:pt x="2210" y="2816"/>
                </a:lnTo>
                <a:lnTo>
                  <a:pt x="2244" y="2807"/>
                </a:lnTo>
                <a:lnTo>
                  <a:pt x="2275" y="2797"/>
                </a:lnTo>
                <a:lnTo>
                  <a:pt x="2307" y="2785"/>
                </a:lnTo>
                <a:lnTo>
                  <a:pt x="2337" y="2772"/>
                </a:lnTo>
                <a:lnTo>
                  <a:pt x="2367" y="2758"/>
                </a:lnTo>
                <a:lnTo>
                  <a:pt x="2398" y="2744"/>
                </a:lnTo>
                <a:lnTo>
                  <a:pt x="2426" y="2728"/>
                </a:lnTo>
                <a:lnTo>
                  <a:pt x="2455" y="2710"/>
                </a:lnTo>
                <a:lnTo>
                  <a:pt x="2483" y="2692"/>
                </a:lnTo>
                <a:lnTo>
                  <a:pt x="2509" y="2672"/>
                </a:lnTo>
                <a:lnTo>
                  <a:pt x="2534" y="2651"/>
                </a:lnTo>
                <a:lnTo>
                  <a:pt x="2560" y="2630"/>
                </a:lnTo>
                <a:lnTo>
                  <a:pt x="2583" y="2608"/>
                </a:lnTo>
                <a:lnTo>
                  <a:pt x="2606" y="2584"/>
                </a:lnTo>
                <a:lnTo>
                  <a:pt x="2630" y="2561"/>
                </a:lnTo>
                <a:lnTo>
                  <a:pt x="2651" y="2535"/>
                </a:lnTo>
                <a:lnTo>
                  <a:pt x="2671" y="2509"/>
                </a:lnTo>
                <a:lnTo>
                  <a:pt x="2690" y="2483"/>
                </a:lnTo>
                <a:lnTo>
                  <a:pt x="2709" y="2454"/>
                </a:lnTo>
                <a:lnTo>
                  <a:pt x="2726" y="2426"/>
                </a:lnTo>
                <a:lnTo>
                  <a:pt x="2742" y="2398"/>
                </a:lnTo>
                <a:lnTo>
                  <a:pt x="2756" y="2367"/>
                </a:lnTo>
                <a:lnTo>
                  <a:pt x="2771" y="2337"/>
                </a:lnTo>
                <a:lnTo>
                  <a:pt x="2784" y="2305"/>
                </a:lnTo>
                <a:lnTo>
                  <a:pt x="2795" y="2274"/>
                </a:lnTo>
                <a:lnTo>
                  <a:pt x="2805" y="2242"/>
                </a:lnTo>
                <a:lnTo>
                  <a:pt x="2810" y="2287"/>
                </a:lnTo>
                <a:lnTo>
                  <a:pt x="2815" y="2331"/>
                </a:lnTo>
                <a:lnTo>
                  <a:pt x="2822" y="2375"/>
                </a:lnTo>
                <a:lnTo>
                  <a:pt x="2831" y="2418"/>
                </a:lnTo>
                <a:lnTo>
                  <a:pt x="2840" y="2461"/>
                </a:lnTo>
                <a:lnTo>
                  <a:pt x="2848" y="2504"/>
                </a:lnTo>
                <a:lnTo>
                  <a:pt x="2860" y="2548"/>
                </a:lnTo>
                <a:lnTo>
                  <a:pt x="2870" y="2589"/>
                </a:lnTo>
                <a:lnTo>
                  <a:pt x="2883" y="2631"/>
                </a:lnTo>
                <a:lnTo>
                  <a:pt x="2896" y="2673"/>
                </a:lnTo>
                <a:lnTo>
                  <a:pt x="2909" y="2715"/>
                </a:lnTo>
                <a:lnTo>
                  <a:pt x="2923" y="2755"/>
                </a:lnTo>
                <a:lnTo>
                  <a:pt x="2939" y="2796"/>
                </a:lnTo>
                <a:lnTo>
                  <a:pt x="2955" y="2836"/>
                </a:lnTo>
                <a:lnTo>
                  <a:pt x="2972" y="2875"/>
                </a:lnTo>
                <a:lnTo>
                  <a:pt x="2990" y="2915"/>
                </a:lnTo>
                <a:lnTo>
                  <a:pt x="3008" y="2954"/>
                </a:lnTo>
                <a:lnTo>
                  <a:pt x="3027" y="2992"/>
                </a:lnTo>
                <a:lnTo>
                  <a:pt x="3047" y="3031"/>
                </a:lnTo>
                <a:lnTo>
                  <a:pt x="3067" y="3068"/>
                </a:lnTo>
                <a:lnTo>
                  <a:pt x="3089" y="3106"/>
                </a:lnTo>
                <a:lnTo>
                  <a:pt x="3110" y="3142"/>
                </a:lnTo>
                <a:lnTo>
                  <a:pt x="3132" y="3178"/>
                </a:lnTo>
                <a:lnTo>
                  <a:pt x="3157" y="3214"/>
                </a:lnTo>
                <a:lnTo>
                  <a:pt x="3180" y="3248"/>
                </a:lnTo>
                <a:lnTo>
                  <a:pt x="3204" y="3284"/>
                </a:lnTo>
                <a:lnTo>
                  <a:pt x="3230" y="3317"/>
                </a:lnTo>
                <a:lnTo>
                  <a:pt x="3256" y="3352"/>
                </a:lnTo>
                <a:lnTo>
                  <a:pt x="3282" y="3385"/>
                </a:lnTo>
                <a:lnTo>
                  <a:pt x="3309" y="3417"/>
                </a:lnTo>
                <a:lnTo>
                  <a:pt x="3338" y="3450"/>
                </a:lnTo>
                <a:lnTo>
                  <a:pt x="3365" y="3482"/>
                </a:lnTo>
                <a:lnTo>
                  <a:pt x="3332" y="3512"/>
                </a:lnTo>
                <a:lnTo>
                  <a:pt x="3298" y="3542"/>
                </a:lnTo>
                <a:lnTo>
                  <a:pt x="3262" y="3571"/>
                </a:lnTo>
                <a:lnTo>
                  <a:pt x="3227" y="3600"/>
                </a:lnTo>
                <a:lnTo>
                  <a:pt x="3190" y="3627"/>
                </a:lnTo>
                <a:lnTo>
                  <a:pt x="3152" y="3653"/>
                </a:lnTo>
                <a:lnTo>
                  <a:pt x="3115" y="3679"/>
                </a:lnTo>
                <a:lnTo>
                  <a:pt x="3076" y="3704"/>
                </a:lnTo>
                <a:lnTo>
                  <a:pt x="3037" y="3728"/>
                </a:lnTo>
                <a:lnTo>
                  <a:pt x="2998" y="3751"/>
                </a:lnTo>
                <a:lnTo>
                  <a:pt x="2958" y="3775"/>
                </a:lnTo>
                <a:lnTo>
                  <a:pt x="2916" y="3796"/>
                </a:lnTo>
                <a:lnTo>
                  <a:pt x="2876" y="3816"/>
                </a:lnTo>
                <a:lnTo>
                  <a:pt x="2834" y="3837"/>
                </a:lnTo>
                <a:lnTo>
                  <a:pt x="2791" y="3855"/>
                </a:lnTo>
                <a:lnTo>
                  <a:pt x="2749" y="3873"/>
                </a:lnTo>
                <a:lnTo>
                  <a:pt x="2704" y="3890"/>
                </a:lnTo>
                <a:lnTo>
                  <a:pt x="2661" y="3906"/>
                </a:lnTo>
                <a:lnTo>
                  <a:pt x="2617" y="3920"/>
                </a:lnTo>
                <a:lnTo>
                  <a:pt x="2572" y="3933"/>
                </a:lnTo>
                <a:lnTo>
                  <a:pt x="2527" y="3946"/>
                </a:lnTo>
                <a:lnTo>
                  <a:pt x="2481" y="3958"/>
                </a:lnTo>
                <a:lnTo>
                  <a:pt x="2435" y="3969"/>
                </a:lnTo>
                <a:lnTo>
                  <a:pt x="2389" y="3978"/>
                </a:lnTo>
                <a:lnTo>
                  <a:pt x="2342" y="3986"/>
                </a:lnTo>
                <a:lnTo>
                  <a:pt x="2295" y="3994"/>
                </a:lnTo>
                <a:lnTo>
                  <a:pt x="2248" y="4001"/>
                </a:lnTo>
                <a:lnTo>
                  <a:pt x="2199" y="4005"/>
                </a:lnTo>
                <a:lnTo>
                  <a:pt x="2151" y="4010"/>
                </a:lnTo>
                <a:lnTo>
                  <a:pt x="2102" y="4012"/>
                </a:lnTo>
                <a:lnTo>
                  <a:pt x="2054" y="4015"/>
                </a:lnTo>
                <a:lnTo>
                  <a:pt x="2005" y="4015"/>
                </a:lnTo>
                <a:lnTo>
                  <a:pt x="1901" y="4012"/>
                </a:lnTo>
                <a:lnTo>
                  <a:pt x="1800" y="4005"/>
                </a:lnTo>
                <a:lnTo>
                  <a:pt x="1699" y="3992"/>
                </a:lnTo>
                <a:lnTo>
                  <a:pt x="1601" y="3975"/>
                </a:lnTo>
                <a:lnTo>
                  <a:pt x="1503" y="3952"/>
                </a:lnTo>
                <a:lnTo>
                  <a:pt x="1408" y="3924"/>
                </a:lnTo>
                <a:lnTo>
                  <a:pt x="1315" y="3893"/>
                </a:lnTo>
                <a:lnTo>
                  <a:pt x="1224" y="3858"/>
                </a:lnTo>
                <a:lnTo>
                  <a:pt x="1136" y="3818"/>
                </a:lnTo>
                <a:lnTo>
                  <a:pt x="1050" y="3773"/>
                </a:lnTo>
                <a:lnTo>
                  <a:pt x="965" y="3724"/>
                </a:lnTo>
                <a:lnTo>
                  <a:pt x="884" y="3672"/>
                </a:lnTo>
                <a:lnTo>
                  <a:pt x="805" y="3616"/>
                </a:lnTo>
                <a:lnTo>
                  <a:pt x="730" y="3557"/>
                </a:lnTo>
                <a:lnTo>
                  <a:pt x="657" y="3493"/>
                </a:lnTo>
                <a:lnTo>
                  <a:pt x="588" y="3427"/>
                </a:lnTo>
                <a:lnTo>
                  <a:pt x="521" y="3358"/>
                </a:lnTo>
                <a:lnTo>
                  <a:pt x="458" y="3284"/>
                </a:lnTo>
                <a:lnTo>
                  <a:pt x="398" y="3209"/>
                </a:lnTo>
                <a:lnTo>
                  <a:pt x="343" y="3130"/>
                </a:lnTo>
                <a:lnTo>
                  <a:pt x="290" y="3049"/>
                </a:lnTo>
                <a:lnTo>
                  <a:pt x="242" y="2964"/>
                </a:lnTo>
                <a:lnTo>
                  <a:pt x="197" y="2878"/>
                </a:lnTo>
                <a:lnTo>
                  <a:pt x="157" y="2790"/>
                </a:lnTo>
                <a:lnTo>
                  <a:pt x="121" y="2697"/>
                </a:lnTo>
                <a:lnTo>
                  <a:pt x="89" y="2605"/>
                </a:lnTo>
                <a:lnTo>
                  <a:pt x="63" y="2510"/>
                </a:lnTo>
                <a:lnTo>
                  <a:pt x="40" y="2412"/>
                </a:lnTo>
                <a:lnTo>
                  <a:pt x="23" y="2314"/>
                </a:lnTo>
                <a:lnTo>
                  <a:pt x="10" y="2213"/>
                </a:lnTo>
                <a:lnTo>
                  <a:pt x="3" y="2111"/>
                </a:lnTo>
                <a:lnTo>
                  <a:pt x="0" y="2008"/>
                </a:lnTo>
                <a:lnTo>
                  <a:pt x="3" y="1904"/>
                </a:lnTo>
                <a:lnTo>
                  <a:pt x="10" y="1802"/>
                </a:lnTo>
                <a:lnTo>
                  <a:pt x="23" y="1703"/>
                </a:lnTo>
                <a:lnTo>
                  <a:pt x="40" y="1603"/>
                </a:lnTo>
                <a:lnTo>
                  <a:pt x="63" y="1507"/>
                </a:lnTo>
                <a:lnTo>
                  <a:pt x="89" y="1411"/>
                </a:lnTo>
                <a:lnTo>
                  <a:pt x="121" y="1318"/>
                </a:lnTo>
                <a:lnTo>
                  <a:pt x="157" y="1227"/>
                </a:lnTo>
                <a:lnTo>
                  <a:pt x="197" y="1137"/>
                </a:lnTo>
                <a:lnTo>
                  <a:pt x="242" y="1051"/>
                </a:lnTo>
                <a:lnTo>
                  <a:pt x="290" y="967"/>
                </a:lnTo>
                <a:lnTo>
                  <a:pt x="343" y="885"/>
                </a:lnTo>
                <a:lnTo>
                  <a:pt x="398" y="807"/>
                </a:lnTo>
                <a:lnTo>
                  <a:pt x="458" y="731"/>
                </a:lnTo>
                <a:lnTo>
                  <a:pt x="521" y="659"/>
                </a:lnTo>
                <a:lnTo>
                  <a:pt x="588" y="588"/>
                </a:lnTo>
                <a:lnTo>
                  <a:pt x="657" y="522"/>
                </a:lnTo>
                <a:lnTo>
                  <a:pt x="730" y="458"/>
                </a:lnTo>
                <a:lnTo>
                  <a:pt x="805" y="399"/>
                </a:lnTo>
                <a:lnTo>
                  <a:pt x="884" y="343"/>
                </a:lnTo>
                <a:lnTo>
                  <a:pt x="965" y="291"/>
                </a:lnTo>
                <a:lnTo>
                  <a:pt x="1050" y="242"/>
                </a:lnTo>
                <a:lnTo>
                  <a:pt x="1136" y="199"/>
                </a:lnTo>
                <a:lnTo>
                  <a:pt x="1224" y="158"/>
                </a:lnTo>
                <a:lnTo>
                  <a:pt x="1315" y="122"/>
                </a:lnTo>
                <a:lnTo>
                  <a:pt x="1408" y="91"/>
                </a:lnTo>
                <a:lnTo>
                  <a:pt x="1503" y="63"/>
                </a:lnTo>
                <a:lnTo>
                  <a:pt x="1601" y="42"/>
                </a:lnTo>
                <a:lnTo>
                  <a:pt x="1699" y="23"/>
                </a:lnTo>
                <a:lnTo>
                  <a:pt x="1800" y="11"/>
                </a:lnTo>
                <a:lnTo>
                  <a:pt x="1901" y="3"/>
                </a:lnTo>
                <a:lnTo>
                  <a:pt x="200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11" name="Freeform 6"/>
          <p:cNvSpPr>
            <a:spLocks noGrp="1"/>
          </p:cNvSpPr>
          <p:nvPr>
            <p:ph type="pic" sz="quarter" idx="13"/>
          </p:nvPr>
        </p:nvSpPr>
        <p:spPr bwMode="auto">
          <a:xfrm>
            <a:off x="10223501" y="2976563"/>
            <a:ext cx="2671762" cy="3208338"/>
          </a:xfrm>
          <a:custGeom>
            <a:avLst/>
            <a:gdLst>
              <a:gd name="T0" fmla="*/ 2248 w 3365"/>
              <a:gd name="T1" fmla="*/ 14 h 4015"/>
              <a:gd name="T2" fmla="*/ 2527 w 3365"/>
              <a:gd name="T3" fmla="*/ 69 h 4015"/>
              <a:gd name="T4" fmla="*/ 2791 w 3365"/>
              <a:gd name="T5" fmla="*/ 161 h 4015"/>
              <a:gd name="T6" fmla="*/ 3037 w 3365"/>
              <a:gd name="T7" fmla="*/ 287 h 4015"/>
              <a:gd name="T8" fmla="*/ 3262 w 3365"/>
              <a:gd name="T9" fmla="*/ 444 h 4015"/>
              <a:gd name="T10" fmla="*/ 3282 w 3365"/>
              <a:gd name="T11" fmla="*/ 630 h 4015"/>
              <a:gd name="T12" fmla="*/ 3132 w 3365"/>
              <a:gd name="T13" fmla="*/ 838 h 4015"/>
              <a:gd name="T14" fmla="*/ 3008 w 3365"/>
              <a:gd name="T15" fmla="*/ 1062 h 4015"/>
              <a:gd name="T16" fmla="*/ 2909 w 3365"/>
              <a:gd name="T17" fmla="*/ 1302 h 4015"/>
              <a:gd name="T18" fmla="*/ 2840 w 3365"/>
              <a:gd name="T19" fmla="*/ 1554 h 4015"/>
              <a:gd name="T20" fmla="*/ 2795 w 3365"/>
              <a:gd name="T21" fmla="*/ 1742 h 4015"/>
              <a:gd name="T22" fmla="*/ 2709 w 3365"/>
              <a:gd name="T23" fmla="*/ 1561 h 4015"/>
              <a:gd name="T24" fmla="*/ 2583 w 3365"/>
              <a:gd name="T25" fmla="*/ 1409 h 4015"/>
              <a:gd name="T26" fmla="*/ 2426 w 3365"/>
              <a:gd name="T27" fmla="*/ 1289 h 4015"/>
              <a:gd name="T28" fmla="*/ 2244 w 3365"/>
              <a:gd name="T29" fmla="*/ 1208 h 4015"/>
              <a:gd name="T30" fmla="*/ 2041 w 3365"/>
              <a:gd name="T31" fmla="*/ 1175 h 4015"/>
              <a:gd name="T32" fmla="*/ 1797 w 3365"/>
              <a:gd name="T33" fmla="*/ 1199 h 4015"/>
              <a:gd name="T34" fmla="*/ 1573 w 3365"/>
              <a:gd name="T35" fmla="*/ 1295 h 4015"/>
              <a:gd name="T36" fmla="*/ 1388 w 3365"/>
              <a:gd name="T37" fmla="*/ 1447 h 4015"/>
              <a:gd name="T38" fmla="*/ 1254 w 3365"/>
              <a:gd name="T39" fmla="*/ 1646 h 4015"/>
              <a:gd name="T40" fmla="*/ 1181 w 3365"/>
              <a:gd name="T41" fmla="*/ 1881 h 4015"/>
              <a:gd name="T42" fmla="*/ 1181 w 3365"/>
              <a:gd name="T43" fmla="*/ 2135 h 4015"/>
              <a:gd name="T44" fmla="*/ 1254 w 3365"/>
              <a:gd name="T45" fmla="*/ 2369 h 4015"/>
              <a:gd name="T46" fmla="*/ 1388 w 3365"/>
              <a:gd name="T47" fmla="*/ 2569 h 4015"/>
              <a:gd name="T48" fmla="*/ 1573 w 3365"/>
              <a:gd name="T49" fmla="*/ 2721 h 4015"/>
              <a:gd name="T50" fmla="*/ 1797 w 3365"/>
              <a:gd name="T51" fmla="*/ 2816 h 4015"/>
              <a:gd name="T52" fmla="*/ 2041 w 3365"/>
              <a:gd name="T53" fmla="*/ 2842 h 4015"/>
              <a:gd name="T54" fmla="*/ 2244 w 3365"/>
              <a:gd name="T55" fmla="*/ 2807 h 4015"/>
              <a:gd name="T56" fmla="*/ 2426 w 3365"/>
              <a:gd name="T57" fmla="*/ 2728 h 4015"/>
              <a:gd name="T58" fmla="*/ 2583 w 3365"/>
              <a:gd name="T59" fmla="*/ 2608 h 4015"/>
              <a:gd name="T60" fmla="*/ 2709 w 3365"/>
              <a:gd name="T61" fmla="*/ 2454 h 4015"/>
              <a:gd name="T62" fmla="*/ 2795 w 3365"/>
              <a:gd name="T63" fmla="*/ 2274 h 4015"/>
              <a:gd name="T64" fmla="*/ 2840 w 3365"/>
              <a:gd name="T65" fmla="*/ 2461 h 4015"/>
              <a:gd name="T66" fmla="*/ 2909 w 3365"/>
              <a:gd name="T67" fmla="*/ 2715 h 4015"/>
              <a:gd name="T68" fmla="*/ 3008 w 3365"/>
              <a:gd name="T69" fmla="*/ 2954 h 4015"/>
              <a:gd name="T70" fmla="*/ 3132 w 3365"/>
              <a:gd name="T71" fmla="*/ 3178 h 4015"/>
              <a:gd name="T72" fmla="*/ 3282 w 3365"/>
              <a:gd name="T73" fmla="*/ 3385 h 4015"/>
              <a:gd name="T74" fmla="*/ 3262 w 3365"/>
              <a:gd name="T75" fmla="*/ 3571 h 4015"/>
              <a:gd name="T76" fmla="*/ 3037 w 3365"/>
              <a:gd name="T77" fmla="*/ 3728 h 4015"/>
              <a:gd name="T78" fmla="*/ 2791 w 3365"/>
              <a:gd name="T79" fmla="*/ 3855 h 4015"/>
              <a:gd name="T80" fmla="*/ 2527 w 3365"/>
              <a:gd name="T81" fmla="*/ 3946 h 4015"/>
              <a:gd name="T82" fmla="*/ 2248 w 3365"/>
              <a:gd name="T83" fmla="*/ 4001 h 4015"/>
              <a:gd name="T84" fmla="*/ 1901 w 3365"/>
              <a:gd name="T85" fmla="*/ 4012 h 4015"/>
              <a:gd name="T86" fmla="*/ 1315 w 3365"/>
              <a:gd name="T87" fmla="*/ 3893 h 4015"/>
              <a:gd name="T88" fmla="*/ 805 w 3365"/>
              <a:gd name="T89" fmla="*/ 3616 h 4015"/>
              <a:gd name="T90" fmla="*/ 398 w 3365"/>
              <a:gd name="T91" fmla="*/ 3209 h 4015"/>
              <a:gd name="T92" fmla="*/ 121 w 3365"/>
              <a:gd name="T93" fmla="*/ 2697 h 4015"/>
              <a:gd name="T94" fmla="*/ 3 w 3365"/>
              <a:gd name="T95" fmla="*/ 2111 h 4015"/>
              <a:gd name="T96" fmla="*/ 63 w 3365"/>
              <a:gd name="T97" fmla="*/ 1507 h 4015"/>
              <a:gd name="T98" fmla="*/ 290 w 3365"/>
              <a:gd name="T99" fmla="*/ 967 h 4015"/>
              <a:gd name="T100" fmla="*/ 657 w 3365"/>
              <a:gd name="T101" fmla="*/ 522 h 4015"/>
              <a:gd name="T102" fmla="*/ 1136 w 3365"/>
              <a:gd name="T103" fmla="*/ 199 h 4015"/>
              <a:gd name="T104" fmla="*/ 1699 w 3365"/>
              <a:gd name="T105" fmla="*/ 23 h 40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365" h="4015">
                <a:moveTo>
                  <a:pt x="2005" y="0"/>
                </a:moveTo>
                <a:lnTo>
                  <a:pt x="2054" y="1"/>
                </a:lnTo>
                <a:lnTo>
                  <a:pt x="2102" y="3"/>
                </a:lnTo>
                <a:lnTo>
                  <a:pt x="2151" y="6"/>
                </a:lnTo>
                <a:lnTo>
                  <a:pt x="2199" y="10"/>
                </a:lnTo>
                <a:lnTo>
                  <a:pt x="2248" y="14"/>
                </a:lnTo>
                <a:lnTo>
                  <a:pt x="2295" y="21"/>
                </a:lnTo>
                <a:lnTo>
                  <a:pt x="2342" y="29"/>
                </a:lnTo>
                <a:lnTo>
                  <a:pt x="2389" y="37"/>
                </a:lnTo>
                <a:lnTo>
                  <a:pt x="2435" y="47"/>
                </a:lnTo>
                <a:lnTo>
                  <a:pt x="2481" y="58"/>
                </a:lnTo>
                <a:lnTo>
                  <a:pt x="2527" y="69"/>
                </a:lnTo>
                <a:lnTo>
                  <a:pt x="2572" y="82"/>
                </a:lnTo>
                <a:lnTo>
                  <a:pt x="2617" y="95"/>
                </a:lnTo>
                <a:lnTo>
                  <a:pt x="2661" y="111"/>
                </a:lnTo>
                <a:lnTo>
                  <a:pt x="2704" y="127"/>
                </a:lnTo>
                <a:lnTo>
                  <a:pt x="2749" y="143"/>
                </a:lnTo>
                <a:lnTo>
                  <a:pt x="2791" y="161"/>
                </a:lnTo>
                <a:lnTo>
                  <a:pt x="2834" y="180"/>
                </a:lnTo>
                <a:lnTo>
                  <a:pt x="2876" y="199"/>
                </a:lnTo>
                <a:lnTo>
                  <a:pt x="2916" y="220"/>
                </a:lnTo>
                <a:lnTo>
                  <a:pt x="2958" y="241"/>
                </a:lnTo>
                <a:lnTo>
                  <a:pt x="2998" y="264"/>
                </a:lnTo>
                <a:lnTo>
                  <a:pt x="3037" y="287"/>
                </a:lnTo>
                <a:lnTo>
                  <a:pt x="3076" y="311"/>
                </a:lnTo>
                <a:lnTo>
                  <a:pt x="3115" y="336"/>
                </a:lnTo>
                <a:lnTo>
                  <a:pt x="3152" y="362"/>
                </a:lnTo>
                <a:lnTo>
                  <a:pt x="3190" y="389"/>
                </a:lnTo>
                <a:lnTo>
                  <a:pt x="3227" y="417"/>
                </a:lnTo>
                <a:lnTo>
                  <a:pt x="3262" y="444"/>
                </a:lnTo>
                <a:lnTo>
                  <a:pt x="3298" y="474"/>
                </a:lnTo>
                <a:lnTo>
                  <a:pt x="3332" y="503"/>
                </a:lnTo>
                <a:lnTo>
                  <a:pt x="3365" y="535"/>
                </a:lnTo>
                <a:lnTo>
                  <a:pt x="3338" y="566"/>
                </a:lnTo>
                <a:lnTo>
                  <a:pt x="3309" y="598"/>
                </a:lnTo>
                <a:lnTo>
                  <a:pt x="3282" y="630"/>
                </a:lnTo>
                <a:lnTo>
                  <a:pt x="3256" y="665"/>
                </a:lnTo>
                <a:lnTo>
                  <a:pt x="3230" y="698"/>
                </a:lnTo>
                <a:lnTo>
                  <a:pt x="3204" y="732"/>
                </a:lnTo>
                <a:lnTo>
                  <a:pt x="3180" y="767"/>
                </a:lnTo>
                <a:lnTo>
                  <a:pt x="3157" y="801"/>
                </a:lnTo>
                <a:lnTo>
                  <a:pt x="3132" y="838"/>
                </a:lnTo>
                <a:lnTo>
                  <a:pt x="3110" y="874"/>
                </a:lnTo>
                <a:lnTo>
                  <a:pt x="3089" y="911"/>
                </a:lnTo>
                <a:lnTo>
                  <a:pt x="3067" y="947"/>
                </a:lnTo>
                <a:lnTo>
                  <a:pt x="3047" y="985"/>
                </a:lnTo>
                <a:lnTo>
                  <a:pt x="3027" y="1024"/>
                </a:lnTo>
                <a:lnTo>
                  <a:pt x="3008" y="1062"/>
                </a:lnTo>
                <a:lnTo>
                  <a:pt x="2990" y="1101"/>
                </a:lnTo>
                <a:lnTo>
                  <a:pt x="2972" y="1140"/>
                </a:lnTo>
                <a:lnTo>
                  <a:pt x="2955" y="1179"/>
                </a:lnTo>
                <a:lnTo>
                  <a:pt x="2939" y="1220"/>
                </a:lnTo>
                <a:lnTo>
                  <a:pt x="2923" y="1260"/>
                </a:lnTo>
                <a:lnTo>
                  <a:pt x="2909" y="1302"/>
                </a:lnTo>
                <a:lnTo>
                  <a:pt x="2896" y="1342"/>
                </a:lnTo>
                <a:lnTo>
                  <a:pt x="2883" y="1384"/>
                </a:lnTo>
                <a:lnTo>
                  <a:pt x="2870" y="1426"/>
                </a:lnTo>
                <a:lnTo>
                  <a:pt x="2860" y="1469"/>
                </a:lnTo>
                <a:lnTo>
                  <a:pt x="2848" y="1511"/>
                </a:lnTo>
                <a:lnTo>
                  <a:pt x="2840" y="1554"/>
                </a:lnTo>
                <a:lnTo>
                  <a:pt x="2831" y="1597"/>
                </a:lnTo>
                <a:lnTo>
                  <a:pt x="2822" y="1641"/>
                </a:lnTo>
                <a:lnTo>
                  <a:pt x="2815" y="1685"/>
                </a:lnTo>
                <a:lnTo>
                  <a:pt x="2810" y="1729"/>
                </a:lnTo>
                <a:lnTo>
                  <a:pt x="2805" y="1773"/>
                </a:lnTo>
                <a:lnTo>
                  <a:pt x="2795" y="1742"/>
                </a:lnTo>
                <a:lnTo>
                  <a:pt x="2784" y="1710"/>
                </a:lnTo>
                <a:lnTo>
                  <a:pt x="2771" y="1678"/>
                </a:lnTo>
                <a:lnTo>
                  <a:pt x="2756" y="1648"/>
                </a:lnTo>
                <a:lnTo>
                  <a:pt x="2742" y="1619"/>
                </a:lnTo>
                <a:lnTo>
                  <a:pt x="2726" y="1590"/>
                </a:lnTo>
                <a:lnTo>
                  <a:pt x="2709" y="1561"/>
                </a:lnTo>
                <a:lnTo>
                  <a:pt x="2690" y="1534"/>
                </a:lnTo>
                <a:lnTo>
                  <a:pt x="2671" y="1507"/>
                </a:lnTo>
                <a:lnTo>
                  <a:pt x="2651" y="1481"/>
                </a:lnTo>
                <a:lnTo>
                  <a:pt x="2630" y="1456"/>
                </a:lnTo>
                <a:lnTo>
                  <a:pt x="2606" y="1432"/>
                </a:lnTo>
                <a:lnTo>
                  <a:pt x="2583" y="1409"/>
                </a:lnTo>
                <a:lnTo>
                  <a:pt x="2560" y="1385"/>
                </a:lnTo>
                <a:lnTo>
                  <a:pt x="2534" y="1364"/>
                </a:lnTo>
                <a:lnTo>
                  <a:pt x="2509" y="1344"/>
                </a:lnTo>
                <a:lnTo>
                  <a:pt x="2483" y="1323"/>
                </a:lnTo>
                <a:lnTo>
                  <a:pt x="2455" y="1306"/>
                </a:lnTo>
                <a:lnTo>
                  <a:pt x="2426" y="1289"/>
                </a:lnTo>
                <a:lnTo>
                  <a:pt x="2398" y="1272"/>
                </a:lnTo>
                <a:lnTo>
                  <a:pt x="2367" y="1257"/>
                </a:lnTo>
                <a:lnTo>
                  <a:pt x="2337" y="1243"/>
                </a:lnTo>
                <a:lnTo>
                  <a:pt x="2307" y="1230"/>
                </a:lnTo>
                <a:lnTo>
                  <a:pt x="2275" y="1218"/>
                </a:lnTo>
                <a:lnTo>
                  <a:pt x="2244" y="1208"/>
                </a:lnTo>
                <a:lnTo>
                  <a:pt x="2210" y="1199"/>
                </a:lnTo>
                <a:lnTo>
                  <a:pt x="2177" y="1191"/>
                </a:lnTo>
                <a:lnTo>
                  <a:pt x="2144" y="1185"/>
                </a:lnTo>
                <a:lnTo>
                  <a:pt x="2110" y="1181"/>
                </a:lnTo>
                <a:lnTo>
                  <a:pt x="2075" y="1176"/>
                </a:lnTo>
                <a:lnTo>
                  <a:pt x="2041" y="1175"/>
                </a:lnTo>
                <a:lnTo>
                  <a:pt x="2005" y="1173"/>
                </a:lnTo>
                <a:lnTo>
                  <a:pt x="1961" y="1175"/>
                </a:lnTo>
                <a:lnTo>
                  <a:pt x="1920" y="1178"/>
                </a:lnTo>
                <a:lnTo>
                  <a:pt x="1878" y="1184"/>
                </a:lnTo>
                <a:lnTo>
                  <a:pt x="1838" y="1191"/>
                </a:lnTo>
                <a:lnTo>
                  <a:pt x="1797" y="1199"/>
                </a:lnTo>
                <a:lnTo>
                  <a:pt x="1757" y="1211"/>
                </a:lnTo>
                <a:lnTo>
                  <a:pt x="1718" y="1224"/>
                </a:lnTo>
                <a:lnTo>
                  <a:pt x="1681" y="1238"/>
                </a:lnTo>
                <a:lnTo>
                  <a:pt x="1643" y="1256"/>
                </a:lnTo>
                <a:lnTo>
                  <a:pt x="1607" y="1274"/>
                </a:lnTo>
                <a:lnTo>
                  <a:pt x="1573" y="1295"/>
                </a:lnTo>
                <a:lnTo>
                  <a:pt x="1539" y="1316"/>
                </a:lnTo>
                <a:lnTo>
                  <a:pt x="1506" y="1339"/>
                </a:lnTo>
                <a:lnTo>
                  <a:pt x="1475" y="1364"/>
                </a:lnTo>
                <a:lnTo>
                  <a:pt x="1444" y="1390"/>
                </a:lnTo>
                <a:lnTo>
                  <a:pt x="1416" y="1419"/>
                </a:lnTo>
                <a:lnTo>
                  <a:pt x="1388" y="1447"/>
                </a:lnTo>
                <a:lnTo>
                  <a:pt x="1362" y="1478"/>
                </a:lnTo>
                <a:lnTo>
                  <a:pt x="1336" y="1508"/>
                </a:lnTo>
                <a:lnTo>
                  <a:pt x="1313" y="1541"/>
                </a:lnTo>
                <a:lnTo>
                  <a:pt x="1292" y="1576"/>
                </a:lnTo>
                <a:lnTo>
                  <a:pt x="1272" y="1610"/>
                </a:lnTo>
                <a:lnTo>
                  <a:pt x="1254" y="1646"/>
                </a:lnTo>
                <a:lnTo>
                  <a:pt x="1237" y="1682"/>
                </a:lnTo>
                <a:lnTo>
                  <a:pt x="1223" y="1721"/>
                </a:lnTo>
                <a:lnTo>
                  <a:pt x="1210" y="1760"/>
                </a:lnTo>
                <a:lnTo>
                  <a:pt x="1198" y="1799"/>
                </a:lnTo>
                <a:lnTo>
                  <a:pt x="1188" y="1840"/>
                </a:lnTo>
                <a:lnTo>
                  <a:pt x="1181" y="1881"/>
                </a:lnTo>
                <a:lnTo>
                  <a:pt x="1177" y="1922"/>
                </a:lnTo>
                <a:lnTo>
                  <a:pt x="1172" y="1965"/>
                </a:lnTo>
                <a:lnTo>
                  <a:pt x="1172" y="2008"/>
                </a:lnTo>
                <a:lnTo>
                  <a:pt x="1172" y="2050"/>
                </a:lnTo>
                <a:lnTo>
                  <a:pt x="1177" y="2093"/>
                </a:lnTo>
                <a:lnTo>
                  <a:pt x="1181" y="2135"/>
                </a:lnTo>
                <a:lnTo>
                  <a:pt x="1188" y="2176"/>
                </a:lnTo>
                <a:lnTo>
                  <a:pt x="1198" y="2216"/>
                </a:lnTo>
                <a:lnTo>
                  <a:pt x="1210" y="2256"/>
                </a:lnTo>
                <a:lnTo>
                  <a:pt x="1223" y="2295"/>
                </a:lnTo>
                <a:lnTo>
                  <a:pt x="1237" y="2333"/>
                </a:lnTo>
                <a:lnTo>
                  <a:pt x="1254" y="2369"/>
                </a:lnTo>
                <a:lnTo>
                  <a:pt x="1272" y="2405"/>
                </a:lnTo>
                <a:lnTo>
                  <a:pt x="1292" y="2441"/>
                </a:lnTo>
                <a:lnTo>
                  <a:pt x="1313" y="2474"/>
                </a:lnTo>
                <a:lnTo>
                  <a:pt x="1336" y="2507"/>
                </a:lnTo>
                <a:lnTo>
                  <a:pt x="1362" y="2539"/>
                </a:lnTo>
                <a:lnTo>
                  <a:pt x="1388" y="2569"/>
                </a:lnTo>
                <a:lnTo>
                  <a:pt x="1416" y="2598"/>
                </a:lnTo>
                <a:lnTo>
                  <a:pt x="1444" y="2625"/>
                </a:lnTo>
                <a:lnTo>
                  <a:pt x="1475" y="2651"/>
                </a:lnTo>
                <a:lnTo>
                  <a:pt x="1506" y="2676"/>
                </a:lnTo>
                <a:lnTo>
                  <a:pt x="1539" y="2699"/>
                </a:lnTo>
                <a:lnTo>
                  <a:pt x="1573" y="2721"/>
                </a:lnTo>
                <a:lnTo>
                  <a:pt x="1607" y="2741"/>
                </a:lnTo>
                <a:lnTo>
                  <a:pt x="1643" y="2759"/>
                </a:lnTo>
                <a:lnTo>
                  <a:pt x="1681" y="2777"/>
                </a:lnTo>
                <a:lnTo>
                  <a:pt x="1718" y="2791"/>
                </a:lnTo>
                <a:lnTo>
                  <a:pt x="1757" y="2804"/>
                </a:lnTo>
                <a:lnTo>
                  <a:pt x="1797" y="2816"/>
                </a:lnTo>
                <a:lnTo>
                  <a:pt x="1838" y="2824"/>
                </a:lnTo>
                <a:lnTo>
                  <a:pt x="1878" y="2833"/>
                </a:lnTo>
                <a:lnTo>
                  <a:pt x="1920" y="2837"/>
                </a:lnTo>
                <a:lnTo>
                  <a:pt x="1961" y="2840"/>
                </a:lnTo>
                <a:lnTo>
                  <a:pt x="2005" y="2842"/>
                </a:lnTo>
                <a:lnTo>
                  <a:pt x="2041" y="2842"/>
                </a:lnTo>
                <a:lnTo>
                  <a:pt x="2075" y="2839"/>
                </a:lnTo>
                <a:lnTo>
                  <a:pt x="2110" y="2836"/>
                </a:lnTo>
                <a:lnTo>
                  <a:pt x="2144" y="2830"/>
                </a:lnTo>
                <a:lnTo>
                  <a:pt x="2177" y="2824"/>
                </a:lnTo>
                <a:lnTo>
                  <a:pt x="2210" y="2816"/>
                </a:lnTo>
                <a:lnTo>
                  <a:pt x="2244" y="2807"/>
                </a:lnTo>
                <a:lnTo>
                  <a:pt x="2275" y="2797"/>
                </a:lnTo>
                <a:lnTo>
                  <a:pt x="2307" y="2785"/>
                </a:lnTo>
                <a:lnTo>
                  <a:pt x="2337" y="2772"/>
                </a:lnTo>
                <a:lnTo>
                  <a:pt x="2367" y="2758"/>
                </a:lnTo>
                <a:lnTo>
                  <a:pt x="2398" y="2744"/>
                </a:lnTo>
                <a:lnTo>
                  <a:pt x="2426" y="2728"/>
                </a:lnTo>
                <a:lnTo>
                  <a:pt x="2455" y="2710"/>
                </a:lnTo>
                <a:lnTo>
                  <a:pt x="2483" y="2692"/>
                </a:lnTo>
                <a:lnTo>
                  <a:pt x="2509" y="2672"/>
                </a:lnTo>
                <a:lnTo>
                  <a:pt x="2534" y="2651"/>
                </a:lnTo>
                <a:lnTo>
                  <a:pt x="2560" y="2630"/>
                </a:lnTo>
                <a:lnTo>
                  <a:pt x="2583" y="2608"/>
                </a:lnTo>
                <a:lnTo>
                  <a:pt x="2606" y="2584"/>
                </a:lnTo>
                <a:lnTo>
                  <a:pt x="2630" y="2561"/>
                </a:lnTo>
                <a:lnTo>
                  <a:pt x="2651" y="2535"/>
                </a:lnTo>
                <a:lnTo>
                  <a:pt x="2671" y="2509"/>
                </a:lnTo>
                <a:lnTo>
                  <a:pt x="2690" y="2483"/>
                </a:lnTo>
                <a:lnTo>
                  <a:pt x="2709" y="2454"/>
                </a:lnTo>
                <a:lnTo>
                  <a:pt x="2726" y="2426"/>
                </a:lnTo>
                <a:lnTo>
                  <a:pt x="2742" y="2398"/>
                </a:lnTo>
                <a:lnTo>
                  <a:pt x="2756" y="2367"/>
                </a:lnTo>
                <a:lnTo>
                  <a:pt x="2771" y="2337"/>
                </a:lnTo>
                <a:lnTo>
                  <a:pt x="2784" y="2305"/>
                </a:lnTo>
                <a:lnTo>
                  <a:pt x="2795" y="2274"/>
                </a:lnTo>
                <a:lnTo>
                  <a:pt x="2805" y="2242"/>
                </a:lnTo>
                <a:lnTo>
                  <a:pt x="2810" y="2287"/>
                </a:lnTo>
                <a:lnTo>
                  <a:pt x="2815" y="2331"/>
                </a:lnTo>
                <a:lnTo>
                  <a:pt x="2822" y="2375"/>
                </a:lnTo>
                <a:lnTo>
                  <a:pt x="2831" y="2418"/>
                </a:lnTo>
                <a:lnTo>
                  <a:pt x="2840" y="2461"/>
                </a:lnTo>
                <a:lnTo>
                  <a:pt x="2848" y="2504"/>
                </a:lnTo>
                <a:lnTo>
                  <a:pt x="2860" y="2548"/>
                </a:lnTo>
                <a:lnTo>
                  <a:pt x="2870" y="2589"/>
                </a:lnTo>
                <a:lnTo>
                  <a:pt x="2883" y="2631"/>
                </a:lnTo>
                <a:lnTo>
                  <a:pt x="2896" y="2673"/>
                </a:lnTo>
                <a:lnTo>
                  <a:pt x="2909" y="2715"/>
                </a:lnTo>
                <a:lnTo>
                  <a:pt x="2923" y="2755"/>
                </a:lnTo>
                <a:lnTo>
                  <a:pt x="2939" y="2796"/>
                </a:lnTo>
                <a:lnTo>
                  <a:pt x="2955" y="2836"/>
                </a:lnTo>
                <a:lnTo>
                  <a:pt x="2972" y="2875"/>
                </a:lnTo>
                <a:lnTo>
                  <a:pt x="2990" y="2915"/>
                </a:lnTo>
                <a:lnTo>
                  <a:pt x="3008" y="2954"/>
                </a:lnTo>
                <a:lnTo>
                  <a:pt x="3027" y="2992"/>
                </a:lnTo>
                <a:lnTo>
                  <a:pt x="3047" y="3031"/>
                </a:lnTo>
                <a:lnTo>
                  <a:pt x="3067" y="3068"/>
                </a:lnTo>
                <a:lnTo>
                  <a:pt x="3089" y="3106"/>
                </a:lnTo>
                <a:lnTo>
                  <a:pt x="3110" y="3142"/>
                </a:lnTo>
                <a:lnTo>
                  <a:pt x="3132" y="3178"/>
                </a:lnTo>
                <a:lnTo>
                  <a:pt x="3157" y="3214"/>
                </a:lnTo>
                <a:lnTo>
                  <a:pt x="3180" y="3248"/>
                </a:lnTo>
                <a:lnTo>
                  <a:pt x="3204" y="3284"/>
                </a:lnTo>
                <a:lnTo>
                  <a:pt x="3230" y="3317"/>
                </a:lnTo>
                <a:lnTo>
                  <a:pt x="3256" y="3352"/>
                </a:lnTo>
                <a:lnTo>
                  <a:pt x="3282" y="3385"/>
                </a:lnTo>
                <a:lnTo>
                  <a:pt x="3309" y="3417"/>
                </a:lnTo>
                <a:lnTo>
                  <a:pt x="3338" y="3450"/>
                </a:lnTo>
                <a:lnTo>
                  <a:pt x="3365" y="3482"/>
                </a:lnTo>
                <a:lnTo>
                  <a:pt x="3332" y="3512"/>
                </a:lnTo>
                <a:lnTo>
                  <a:pt x="3298" y="3542"/>
                </a:lnTo>
                <a:lnTo>
                  <a:pt x="3262" y="3571"/>
                </a:lnTo>
                <a:lnTo>
                  <a:pt x="3227" y="3600"/>
                </a:lnTo>
                <a:lnTo>
                  <a:pt x="3190" y="3627"/>
                </a:lnTo>
                <a:lnTo>
                  <a:pt x="3152" y="3653"/>
                </a:lnTo>
                <a:lnTo>
                  <a:pt x="3115" y="3679"/>
                </a:lnTo>
                <a:lnTo>
                  <a:pt x="3076" y="3704"/>
                </a:lnTo>
                <a:lnTo>
                  <a:pt x="3037" y="3728"/>
                </a:lnTo>
                <a:lnTo>
                  <a:pt x="2998" y="3751"/>
                </a:lnTo>
                <a:lnTo>
                  <a:pt x="2958" y="3775"/>
                </a:lnTo>
                <a:lnTo>
                  <a:pt x="2916" y="3796"/>
                </a:lnTo>
                <a:lnTo>
                  <a:pt x="2876" y="3816"/>
                </a:lnTo>
                <a:lnTo>
                  <a:pt x="2834" y="3837"/>
                </a:lnTo>
                <a:lnTo>
                  <a:pt x="2791" y="3855"/>
                </a:lnTo>
                <a:lnTo>
                  <a:pt x="2749" y="3873"/>
                </a:lnTo>
                <a:lnTo>
                  <a:pt x="2704" y="3890"/>
                </a:lnTo>
                <a:lnTo>
                  <a:pt x="2661" y="3906"/>
                </a:lnTo>
                <a:lnTo>
                  <a:pt x="2617" y="3920"/>
                </a:lnTo>
                <a:lnTo>
                  <a:pt x="2572" y="3933"/>
                </a:lnTo>
                <a:lnTo>
                  <a:pt x="2527" y="3946"/>
                </a:lnTo>
                <a:lnTo>
                  <a:pt x="2481" y="3958"/>
                </a:lnTo>
                <a:lnTo>
                  <a:pt x="2435" y="3969"/>
                </a:lnTo>
                <a:lnTo>
                  <a:pt x="2389" y="3978"/>
                </a:lnTo>
                <a:lnTo>
                  <a:pt x="2342" y="3986"/>
                </a:lnTo>
                <a:lnTo>
                  <a:pt x="2295" y="3994"/>
                </a:lnTo>
                <a:lnTo>
                  <a:pt x="2248" y="4001"/>
                </a:lnTo>
                <a:lnTo>
                  <a:pt x="2199" y="4005"/>
                </a:lnTo>
                <a:lnTo>
                  <a:pt x="2151" y="4010"/>
                </a:lnTo>
                <a:lnTo>
                  <a:pt x="2102" y="4012"/>
                </a:lnTo>
                <a:lnTo>
                  <a:pt x="2054" y="4015"/>
                </a:lnTo>
                <a:lnTo>
                  <a:pt x="2005" y="4015"/>
                </a:lnTo>
                <a:lnTo>
                  <a:pt x="1901" y="4012"/>
                </a:lnTo>
                <a:lnTo>
                  <a:pt x="1800" y="4005"/>
                </a:lnTo>
                <a:lnTo>
                  <a:pt x="1699" y="3992"/>
                </a:lnTo>
                <a:lnTo>
                  <a:pt x="1601" y="3975"/>
                </a:lnTo>
                <a:lnTo>
                  <a:pt x="1503" y="3952"/>
                </a:lnTo>
                <a:lnTo>
                  <a:pt x="1408" y="3924"/>
                </a:lnTo>
                <a:lnTo>
                  <a:pt x="1315" y="3893"/>
                </a:lnTo>
                <a:lnTo>
                  <a:pt x="1224" y="3858"/>
                </a:lnTo>
                <a:lnTo>
                  <a:pt x="1136" y="3818"/>
                </a:lnTo>
                <a:lnTo>
                  <a:pt x="1050" y="3773"/>
                </a:lnTo>
                <a:lnTo>
                  <a:pt x="965" y="3724"/>
                </a:lnTo>
                <a:lnTo>
                  <a:pt x="884" y="3672"/>
                </a:lnTo>
                <a:lnTo>
                  <a:pt x="805" y="3616"/>
                </a:lnTo>
                <a:lnTo>
                  <a:pt x="730" y="3557"/>
                </a:lnTo>
                <a:lnTo>
                  <a:pt x="657" y="3493"/>
                </a:lnTo>
                <a:lnTo>
                  <a:pt x="588" y="3427"/>
                </a:lnTo>
                <a:lnTo>
                  <a:pt x="521" y="3358"/>
                </a:lnTo>
                <a:lnTo>
                  <a:pt x="458" y="3284"/>
                </a:lnTo>
                <a:lnTo>
                  <a:pt x="398" y="3209"/>
                </a:lnTo>
                <a:lnTo>
                  <a:pt x="343" y="3130"/>
                </a:lnTo>
                <a:lnTo>
                  <a:pt x="290" y="3049"/>
                </a:lnTo>
                <a:lnTo>
                  <a:pt x="242" y="2964"/>
                </a:lnTo>
                <a:lnTo>
                  <a:pt x="197" y="2878"/>
                </a:lnTo>
                <a:lnTo>
                  <a:pt x="157" y="2790"/>
                </a:lnTo>
                <a:lnTo>
                  <a:pt x="121" y="2697"/>
                </a:lnTo>
                <a:lnTo>
                  <a:pt x="89" y="2605"/>
                </a:lnTo>
                <a:lnTo>
                  <a:pt x="63" y="2510"/>
                </a:lnTo>
                <a:lnTo>
                  <a:pt x="40" y="2412"/>
                </a:lnTo>
                <a:lnTo>
                  <a:pt x="23" y="2314"/>
                </a:lnTo>
                <a:lnTo>
                  <a:pt x="10" y="2213"/>
                </a:lnTo>
                <a:lnTo>
                  <a:pt x="3" y="2111"/>
                </a:lnTo>
                <a:lnTo>
                  <a:pt x="0" y="2008"/>
                </a:lnTo>
                <a:lnTo>
                  <a:pt x="3" y="1904"/>
                </a:lnTo>
                <a:lnTo>
                  <a:pt x="10" y="1802"/>
                </a:lnTo>
                <a:lnTo>
                  <a:pt x="23" y="1703"/>
                </a:lnTo>
                <a:lnTo>
                  <a:pt x="40" y="1603"/>
                </a:lnTo>
                <a:lnTo>
                  <a:pt x="63" y="1507"/>
                </a:lnTo>
                <a:lnTo>
                  <a:pt x="89" y="1411"/>
                </a:lnTo>
                <a:lnTo>
                  <a:pt x="121" y="1318"/>
                </a:lnTo>
                <a:lnTo>
                  <a:pt x="157" y="1227"/>
                </a:lnTo>
                <a:lnTo>
                  <a:pt x="197" y="1137"/>
                </a:lnTo>
                <a:lnTo>
                  <a:pt x="242" y="1051"/>
                </a:lnTo>
                <a:lnTo>
                  <a:pt x="290" y="967"/>
                </a:lnTo>
                <a:lnTo>
                  <a:pt x="343" y="885"/>
                </a:lnTo>
                <a:lnTo>
                  <a:pt x="398" y="807"/>
                </a:lnTo>
                <a:lnTo>
                  <a:pt x="458" y="731"/>
                </a:lnTo>
                <a:lnTo>
                  <a:pt x="521" y="659"/>
                </a:lnTo>
                <a:lnTo>
                  <a:pt x="588" y="588"/>
                </a:lnTo>
                <a:lnTo>
                  <a:pt x="657" y="522"/>
                </a:lnTo>
                <a:lnTo>
                  <a:pt x="730" y="458"/>
                </a:lnTo>
                <a:lnTo>
                  <a:pt x="805" y="399"/>
                </a:lnTo>
                <a:lnTo>
                  <a:pt x="884" y="343"/>
                </a:lnTo>
                <a:lnTo>
                  <a:pt x="965" y="291"/>
                </a:lnTo>
                <a:lnTo>
                  <a:pt x="1050" y="242"/>
                </a:lnTo>
                <a:lnTo>
                  <a:pt x="1136" y="199"/>
                </a:lnTo>
                <a:lnTo>
                  <a:pt x="1224" y="158"/>
                </a:lnTo>
                <a:lnTo>
                  <a:pt x="1315" y="122"/>
                </a:lnTo>
                <a:lnTo>
                  <a:pt x="1408" y="91"/>
                </a:lnTo>
                <a:lnTo>
                  <a:pt x="1503" y="63"/>
                </a:lnTo>
                <a:lnTo>
                  <a:pt x="1601" y="42"/>
                </a:lnTo>
                <a:lnTo>
                  <a:pt x="1699" y="23"/>
                </a:lnTo>
                <a:lnTo>
                  <a:pt x="1800" y="11"/>
                </a:lnTo>
                <a:lnTo>
                  <a:pt x="1901" y="3"/>
                </a:lnTo>
                <a:lnTo>
                  <a:pt x="2005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8" name="Рисунок 6"/>
          <p:cNvSpPr>
            <a:spLocks noGrp="1"/>
          </p:cNvSpPr>
          <p:nvPr>
            <p:ph type="pic" sz="quarter" idx="15"/>
          </p:nvPr>
        </p:nvSpPr>
        <p:spPr>
          <a:xfrm>
            <a:off x="12890500" y="2986882"/>
            <a:ext cx="3187700" cy="3187700"/>
          </a:xfrm>
          <a:custGeom>
            <a:avLst/>
            <a:gdLst>
              <a:gd name="connsiteX0" fmla="*/ 1593452 w 3187699"/>
              <a:gd name="connsiteY0" fmla="*/ 932095 h 3187700"/>
              <a:gd name="connsiteX1" fmla="*/ 1559262 w 3187699"/>
              <a:gd name="connsiteY1" fmla="*/ 932889 h 3187700"/>
              <a:gd name="connsiteX2" fmla="*/ 1525866 w 3187699"/>
              <a:gd name="connsiteY2" fmla="*/ 935270 h 3187700"/>
              <a:gd name="connsiteX3" fmla="*/ 1493265 w 3187699"/>
              <a:gd name="connsiteY3" fmla="*/ 940034 h 3187700"/>
              <a:gd name="connsiteX4" fmla="*/ 1459870 w 3187699"/>
              <a:gd name="connsiteY4" fmla="*/ 945592 h 3187700"/>
              <a:gd name="connsiteX5" fmla="*/ 1428064 w 3187699"/>
              <a:gd name="connsiteY5" fmla="*/ 951943 h 3187700"/>
              <a:gd name="connsiteX6" fmla="*/ 1397054 w 3187699"/>
              <a:gd name="connsiteY6" fmla="*/ 961471 h 3187700"/>
              <a:gd name="connsiteX7" fmla="*/ 1366043 w 3187699"/>
              <a:gd name="connsiteY7" fmla="*/ 971792 h 3187700"/>
              <a:gd name="connsiteX8" fmla="*/ 1335828 w 3187699"/>
              <a:gd name="connsiteY8" fmla="*/ 982907 h 3187700"/>
              <a:gd name="connsiteX9" fmla="*/ 1306408 w 3187699"/>
              <a:gd name="connsiteY9" fmla="*/ 997198 h 3187700"/>
              <a:gd name="connsiteX10" fmla="*/ 1277783 w 3187699"/>
              <a:gd name="connsiteY10" fmla="*/ 1011489 h 3187700"/>
              <a:gd name="connsiteX11" fmla="*/ 1249954 w 3187699"/>
              <a:gd name="connsiteY11" fmla="*/ 1028162 h 3187700"/>
              <a:gd name="connsiteX12" fmla="*/ 1222919 w 3187699"/>
              <a:gd name="connsiteY12" fmla="*/ 1044835 h 3187700"/>
              <a:gd name="connsiteX13" fmla="*/ 1197475 w 3187699"/>
              <a:gd name="connsiteY13" fmla="*/ 1063096 h 3187700"/>
              <a:gd name="connsiteX14" fmla="*/ 1172825 w 3187699"/>
              <a:gd name="connsiteY14" fmla="*/ 1082945 h 3187700"/>
              <a:gd name="connsiteX15" fmla="*/ 1148176 w 3187699"/>
              <a:gd name="connsiteY15" fmla="*/ 1103587 h 3187700"/>
              <a:gd name="connsiteX16" fmla="*/ 1125117 w 3187699"/>
              <a:gd name="connsiteY16" fmla="*/ 1125024 h 3187700"/>
              <a:gd name="connsiteX17" fmla="*/ 1103649 w 3187699"/>
              <a:gd name="connsiteY17" fmla="*/ 1148842 h 3187700"/>
              <a:gd name="connsiteX18" fmla="*/ 1082180 w 3187699"/>
              <a:gd name="connsiteY18" fmla="*/ 1173455 h 3187700"/>
              <a:gd name="connsiteX19" fmla="*/ 1062302 w 3187699"/>
              <a:gd name="connsiteY19" fmla="*/ 1197273 h 3187700"/>
              <a:gd name="connsiteX20" fmla="*/ 1044013 w 3187699"/>
              <a:gd name="connsiteY20" fmla="*/ 1223473 h 3187700"/>
              <a:gd name="connsiteX21" fmla="*/ 1027316 w 3187699"/>
              <a:gd name="connsiteY21" fmla="*/ 1251262 h 3187700"/>
              <a:gd name="connsiteX22" fmla="*/ 1010618 w 3187699"/>
              <a:gd name="connsiteY22" fmla="*/ 1278256 h 3187700"/>
              <a:gd name="connsiteX23" fmla="*/ 996305 w 3187699"/>
              <a:gd name="connsiteY23" fmla="*/ 1306838 h 3187700"/>
              <a:gd name="connsiteX24" fmla="*/ 983583 w 3187699"/>
              <a:gd name="connsiteY24" fmla="*/ 1336214 h 3187700"/>
              <a:gd name="connsiteX25" fmla="*/ 970861 w 3187699"/>
              <a:gd name="connsiteY25" fmla="*/ 1366384 h 3187700"/>
              <a:gd name="connsiteX26" fmla="*/ 960524 w 3187699"/>
              <a:gd name="connsiteY26" fmla="*/ 1396554 h 3187700"/>
              <a:gd name="connsiteX27" fmla="*/ 951778 w 3187699"/>
              <a:gd name="connsiteY27" fmla="*/ 1428312 h 3187700"/>
              <a:gd name="connsiteX28" fmla="*/ 944621 w 3187699"/>
              <a:gd name="connsiteY28" fmla="*/ 1460864 h 3187700"/>
              <a:gd name="connsiteX29" fmla="*/ 939056 w 3187699"/>
              <a:gd name="connsiteY29" fmla="*/ 1492622 h 3187700"/>
              <a:gd name="connsiteX30" fmla="*/ 934285 w 3187699"/>
              <a:gd name="connsiteY30" fmla="*/ 1525968 h 3187700"/>
              <a:gd name="connsiteX31" fmla="*/ 931899 w 3187699"/>
              <a:gd name="connsiteY31" fmla="*/ 1560107 h 3187700"/>
              <a:gd name="connsiteX32" fmla="*/ 931104 w 3187699"/>
              <a:gd name="connsiteY32" fmla="*/ 1594247 h 3187700"/>
              <a:gd name="connsiteX33" fmla="*/ 931899 w 3187699"/>
              <a:gd name="connsiteY33" fmla="*/ 1627593 h 3187700"/>
              <a:gd name="connsiteX34" fmla="*/ 934285 w 3187699"/>
              <a:gd name="connsiteY34" fmla="*/ 1661733 h 3187700"/>
              <a:gd name="connsiteX35" fmla="*/ 939056 w 3187699"/>
              <a:gd name="connsiteY35" fmla="*/ 1695078 h 3187700"/>
              <a:gd name="connsiteX36" fmla="*/ 944621 w 3187699"/>
              <a:gd name="connsiteY36" fmla="*/ 1727630 h 3187700"/>
              <a:gd name="connsiteX37" fmla="*/ 951778 w 3187699"/>
              <a:gd name="connsiteY37" fmla="*/ 1759388 h 3187700"/>
              <a:gd name="connsiteX38" fmla="*/ 960524 w 3187699"/>
              <a:gd name="connsiteY38" fmla="*/ 1791146 h 3187700"/>
              <a:gd name="connsiteX39" fmla="*/ 970861 w 3187699"/>
              <a:gd name="connsiteY39" fmla="*/ 1821316 h 3187700"/>
              <a:gd name="connsiteX40" fmla="*/ 983583 w 3187699"/>
              <a:gd name="connsiteY40" fmla="*/ 1852280 h 3187700"/>
              <a:gd name="connsiteX41" fmla="*/ 996305 w 3187699"/>
              <a:gd name="connsiteY41" fmla="*/ 1880862 h 3187700"/>
              <a:gd name="connsiteX42" fmla="*/ 1010618 w 3187699"/>
              <a:gd name="connsiteY42" fmla="*/ 1909444 h 3187700"/>
              <a:gd name="connsiteX43" fmla="*/ 1027316 w 3187699"/>
              <a:gd name="connsiteY43" fmla="*/ 1938027 h 3187700"/>
              <a:gd name="connsiteX44" fmla="*/ 1044013 w 3187699"/>
              <a:gd name="connsiteY44" fmla="*/ 1964227 h 3187700"/>
              <a:gd name="connsiteX45" fmla="*/ 1062302 w 3187699"/>
              <a:gd name="connsiteY45" fmla="*/ 1990427 h 3187700"/>
              <a:gd name="connsiteX46" fmla="*/ 1082180 w 3187699"/>
              <a:gd name="connsiteY46" fmla="*/ 2015833 h 3187700"/>
              <a:gd name="connsiteX47" fmla="*/ 1103649 w 3187699"/>
              <a:gd name="connsiteY47" fmla="*/ 2039652 h 3187700"/>
              <a:gd name="connsiteX48" fmla="*/ 1125117 w 3187699"/>
              <a:gd name="connsiteY48" fmla="*/ 2062676 h 3187700"/>
              <a:gd name="connsiteX49" fmla="*/ 1148176 w 3187699"/>
              <a:gd name="connsiteY49" fmla="*/ 2084113 h 3187700"/>
              <a:gd name="connsiteX50" fmla="*/ 1172825 w 3187699"/>
              <a:gd name="connsiteY50" fmla="*/ 2104755 h 3187700"/>
              <a:gd name="connsiteX51" fmla="*/ 1197475 w 3187699"/>
              <a:gd name="connsiteY51" fmla="*/ 2124604 h 3187700"/>
              <a:gd name="connsiteX52" fmla="*/ 1222919 w 3187699"/>
              <a:gd name="connsiteY52" fmla="*/ 2142865 h 3187700"/>
              <a:gd name="connsiteX53" fmla="*/ 1249954 w 3187699"/>
              <a:gd name="connsiteY53" fmla="*/ 2160332 h 3187700"/>
              <a:gd name="connsiteX54" fmla="*/ 1277783 w 3187699"/>
              <a:gd name="connsiteY54" fmla="*/ 2176211 h 3187700"/>
              <a:gd name="connsiteX55" fmla="*/ 1306408 w 3187699"/>
              <a:gd name="connsiteY55" fmla="*/ 2191296 h 3187700"/>
              <a:gd name="connsiteX56" fmla="*/ 1335828 w 3187699"/>
              <a:gd name="connsiteY56" fmla="*/ 2204793 h 3187700"/>
              <a:gd name="connsiteX57" fmla="*/ 1366043 w 3187699"/>
              <a:gd name="connsiteY57" fmla="*/ 2215908 h 3187700"/>
              <a:gd name="connsiteX58" fmla="*/ 1397054 w 3187699"/>
              <a:gd name="connsiteY58" fmla="*/ 2226229 h 3187700"/>
              <a:gd name="connsiteX59" fmla="*/ 1428064 w 3187699"/>
              <a:gd name="connsiteY59" fmla="*/ 2235757 h 3187700"/>
              <a:gd name="connsiteX60" fmla="*/ 1459870 w 3187699"/>
              <a:gd name="connsiteY60" fmla="*/ 2242108 h 3187700"/>
              <a:gd name="connsiteX61" fmla="*/ 1493265 w 3187699"/>
              <a:gd name="connsiteY61" fmla="*/ 2248460 h 3187700"/>
              <a:gd name="connsiteX62" fmla="*/ 1525866 w 3187699"/>
              <a:gd name="connsiteY62" fmla="*/ 2252430 h 3187700"/>
              <a:gd name="connsiteX63" fmla="*/ 1559262 w 3187699"/>
              <a:gd name="connsiteY63" fmla="*/ 2254812 h 3187700"/>
              <a:gd name="connsiteX64" fmla="*/ 1593452 w 3187699"/>
              <a:gd name="connsiteY64" fmla="*/ 2256399 h 3187700"/>
              <a:gd name="connsiteX65" fmla="*/ 1628438 w 3187699"/>
              <a:gd name="connsiteY65" fmla="*/ 2254812 h 3187700"/>
              <a:gd name="connsiteX66" fmla="*/ 1661039 w 3187699"/>
              <a:gd name="connsiteY66" fmla="*/ 2252430 h 3187700"/>
              <a:gd name="connsiteX67" fmla="*/ 1694435 w 3187699"/>
              <a:gd name="connsiteY67" fmla="*/ 2248460 h 3187700"/>
              <a:gd name="connsiteX68" fmla="*/ 1726240 w 3187699"/>
              <a:gd name="connsiteY68" fmla="*/ 2242108 h 3187700"/>
              <a:gd name="connsiteX69" fmla="*/ 1758841 w 3187699"/>
              <a:gd name="connsiteY69" fmla="*/ 2235757 h 3187700"/>
              <a:gd name="connsiteX70" fmla="*/ 1790646 w 3187699"/>
              <a:gd name="connsiteY70" fmla="*/ 2226229 h 3187700"/>
              <a:gd name="connsiteX71" fmla="*/ 1821657 w 3187699"/>
              <a:gd name="connsiteY71" fmla="*/ 2215908 h 3187700"/>
              <a:gd name="connsiteX72" fmla="*/ 1851077 w 3187699"/>
              <a:gd name="connsiteY72" fmla="*/ 2204793 h 3187700"/>
              <a:gd name="connsiteX73" fmla="*/ 1881292 w 3187699"/>
              <a:gd name="connsiteY73" fmla="*/ 2191296 h 3187700"/>
              <a:gd name="connsiteX74" fmla="*/ 1909917 w 3187699"/>
              <a:gd name="connsiteY74" fmla="*/ 2176211 h 3187700"/>
              <a:gd name="connsiteX75" fmla="*/ 1936951 w 3187699"/>
              <a:gd name="connsiteY75" fmla="*/ 2160332 h 3187700"/>
              <a:gd name="connsiteX76" fmla="*/ 1963986 w 3187699"/>
              <a:gd name="connsiteY76" fmla="*/ 2142865 h 3187700"/>
              <a:gd name="connsiteX77" fmla="*/ 1990225 w 3187699"/>
              <a:gd name="connsiteY77" fmla="*/ 2124604 h 3187700"/>
              <a:gd name="connsiteX78" fmla="*/ 2014875 w 3187699"/>
              <a:gd name="connsiteY78" fmla="*/ 2104755 h 3187700"/>
              <a:gd name="connsiteX79" fmla="*/ 2039524 w 3187699"/>
              <a:gd name="connsiteY79" fmla="*/ 2084113 h 3187700"/>
              <a:gd name="connsiteX80" fmla="*/ 2061787 w 3187699"/>
              <a:gd name="connsiteY80" fmla="*/ 2062676 h 3187700"/>
              <a:gd name="connsiteX81" fmla="*/ 2084051 w 3187699"/>
              <a:gd name="connsiteY81" fmla="*/ 2039652 h 3187700"/>
              <a:gd name="connsiteX82" fmla="*/ 2104725 w 3187699"/>
              <a:gd name="connsiteY82" fmla="*/ 2015833 h 3187700"/>
              <a:gd name="connsiteX83" fmla="*/ 2125399 w 3187699"/>
              <a:gd name="connsiteY83" fmla="*/ 1990427 h 3187700"/>
              <a:gd name="connsiteX84" fmla="*/ 2143687 w 3187699"/>
              <a:gd name="connsiteY84" fmla="*/ 1964227 h 3187700"/>
              <a:gd name="connsiteX85" fmla="*/ 2160384 w 3187699"/>
              <a:gd name="connsiteY85" fmla="*/ 1938027 h 3187700"/>
              <a:gd name="connsiteX86" fmla="*/ 2176287 w 3187699"/>
              <a:gd name="connsiteY86" fmla="*/ 1909444 h 3187700"/>
              <a:gd name="connsiteX87" fmla="*/ 2190599 w 3187699"/>
              <a:gd name="connsiteY87" fmla="*/ 1880862 h 3187700"/>
              <a:gd name="connsiteX88" fmla="*/ 2204117 w 3187699"/>
              <a:gd name="connsiteY88" fmla="*/ 1852280 h 3187700"/>
              <a:gd name="connsiteX89" fmla="*/ 2215249 w 3187699"/>
              <a:gd name="connsiteY89" fmla="*/ 1821316 h 3187700"/>
              <a:gd name="connsiteX90" fmla="*/ 2225585 w 3187699"/>
              <a:gd name="connsiteY90" fmla="*/ 1791146 h 3187700"/>
              <a:gd name="connsiteX91" fmla="*/ 2235127 w 3187699"/>
              <a:gd name="connsiteY91" fmla="*/ 1759388 h 3187700"/>
              <a:gd name="connsiteX92" fmla="*/ 2243079 w 3187699"/>
              <a:gd name="connsiteY92" fmla="*/ 1727630 h 3187700"/>
              <a:gd name="connsiteX93" fmla="*/ 2248645 w 3187699"/>
              <a:gd name="connsiteY93" fmla="*/ 1695078 h 3187700"/>
              <a:gd name="connsiteX94" fmla="*/ 2251825 w 3187699"/>
              <a:gd name="connsiteY94" fmla="*/ 1661733 h 3187700"/>
              <a:gd name="connsiteX95" fmla="*/ 2255801 w 3187699"/>
              <a:gd name="connsiteY95" fmla="*/ 1627593 h 3187700"/>
              <a:gd name="connsiteX96" fmla="*/ 2255801 w 3187699"/>
              <a:gd name="connsiteY96" fmla="*/ 1594247 h 3187700"/>
              <a:gd name="connsiteX97" fmla="*/ 2255801 w 3187699"/>
              <a:gd name="connsiteY97" fmla="*/ 1560107 h 3187700"/>
              <a:gd name="connsiteX98" fmla="*/ 2251825 w 3187699"/>
              <a:gd name="connsiteY98" fmla="*/ 1525968 h 3187700"/>
              <a:gd name="connsiteX99" fmla="*/ 2248645 w 3187699"/>
              <a:gd name="connsiteY99" fmla="*/ 1492622 h 3187700"/>
              <a:gd name="connsiteX100" fmla="*/ 2243079 w 3187699"/>
              <a:gd name="connsiteY100" fmla="*/ 1460864 h 3187700"/>
              <a:gd name="connsiteX101" fmla="*/ 2235127 w 3187699"/>
              <a:gd name="connsiteY101" fmla="*/ 1428312 h 3187700"/>
              <a:gd name="connsiteX102" fmla="*/ 2225585 w 3187699"/>
              <a:gd name="connsiteY102" fmla="*/ 1396554 h 3187700"/>
              <a:gd name="connsiteX103" fmla="*/ 2215249 w 3187699"/>
              <a:gd name="connsiteY103" fmla="*/ 1366384 h 3187700"/>
              <a:gd name="connsiteX104" fmla="*/ 2204117 w 3187699"/>
              <a:gd name="connsiteY104" fmla="*/ 1336214 h 3187700"/>
              <a:gd name="connsiteX105" fmla="*/ 2190599 w 3187699"/>
              <a:gd name="connsiteY105" fmla="*/ 1306838 h 3187700"/>
              <a:gd name="connsiteX106" fmla="*/ 2176287 w 3187699"/>
              <a:gd name="connsiteY106" fmla="*/ 1278256 h 3187700"/>
              <a:gd name="connsiteX107" fmla="*/ 2160384 w 3187699"/>
              <a:gd name="connsiteY107" fmla="*/ 1251262 h 3187700"/>
              <a:gd name="connsiteX108" fmla="*/ 2143687 w 3187699"/>
              <a:gd name="connsiteY108" fmla="*/ 1223473 h 3187700"/>
              <a:gd name="connsiteX109" fmla="*/ 2125399 w 3187699"/>
              <a:gd name="connsiteY109" fmla="*/ 1197273 h 3187700"/>
              <a:gd name="connsiteX110" fmla="*/ 2104725 w 3187699"/>
              <a:gd name="connsiteY110" fmla="*/ 1173455 h 3187700"/>
              <a:gd name="connsiteX111" fmla="*/ 2084051 w 3187699"/>
              <a:gd name="connsiteY111" fmla="*/ 1148842 h 3187700"/>
              <a:gd name="connsiteX112" fmla="*/ 2061787 w 3187699"/>
              <a:gd name="connsiteY112" fmla="*/ 1125024 h 3187700"/>
              <a:gd name="connsiteX113" fmla="*/ 2039524 w 3187699"/>
              <a:gd name="connsiteY113" fmla="*/ 1103587 h 3187700"/>
              <a:gd name="connsiteX114" fmla="*/ 2014875 w 3187699"/>
              <a:gd name="connsiteY114" fmla="*/ 1082945 h 3187700"/>
              <a:gd name="connsiteX115" fmla="*/ 1990225 w 3187699"/>
              <a:gd name="connsiteY115" fmla="*/ 1063096 h 3187700"/>
              <a:gd name="connsiteX116" fmla="*/ 1963986 w 3187699"/>
              <a:gd name="connsiteY116" fmla="*/ 1044835 h 3187700"/>
              <a:gd name="connsiteX117" fmla="*/ 1936951 w 3187699"/>
              <a:gd name="connsiteY117" fmla="*/ 1028162 h 3187700"/>
              <a:gd name="connsiteX118" fmla="*/ 1909917 w 3187699"/>
              <a:gd name="connsiteY118" fmla="*/ 1011489 h 3187700"/>
              <a:gd name="connsiteX119" fmla="*/ 1881292 w 3187699"/>
              <a:gd name="connsiteY119" fmla="*/ 997198 h 3187700"/>
              <a:gd name="connsiteX120" fmla="*/ 1851077 w 3187699"/>
              <a:gd name="connsiteY120" fmla="*/ 982907 h 3187700"/>
              <a:gd name="connsiteX121" fmla="*/ 1821657 w 3187699"/>
              <a:gd name="connsiteY121" fmla="*/ 971792 h 3187700"/>
              <a:gd name="connsiteX122" fmla="*/ 1790646 w 3187699"/>
              <a:gd name="connsiteY122" fmla="*/ 961471 h 3187700"/>
              <a:gd name="connsiteX123" fmla="*/ 1758841 w 3187699"/>
              <a:gd name="connsiteY123" fmla="*/ 951943 h 3187700"/>
              <a:gd name="connsiteX124" fmla="*/ 1726240 w 3187699"/>
              <a:gd name="connsiteY124" fmla="*/ 945592 h 3187700"/>
              <a:gd name="connsiteX125" fmla="*/ 1694435 w 3187699"/>
              <a:gd name="connsiteY125" fmla="*/ 940034 h 3187700"/>
              <a:gd name="connsiteX126" fmla="*/ 1661039 w 3187699"/>
              <a:gd name="connsiteY126" fmla="*/ 935270 h 3187700"/>
              <a:gd name="connsiteX127" fmla="*/ 1628438 w 3187699"/>
              <a:gd name="connsiteY127" fmla="*/ 932889 h 3187700"/>
              <a:gd name="connsiteX128" fmla="*/ 1593452 w 3187699"/>
              <a:gd name="connsiteY128" fmla="*/ 0 h 3187700"/>
              <a:gd name="connsiteX129" fmla="*/ 1675351 w 3187699"/>
              <a:gd name="connsiteY129" fmla="*/ 2382 h 3187700"/>
              <a:gd name="connsiteX130" fmla="*/ 1756455 w 3187699"/>
              <a:gd name="connsiteY130" fmla="*/ 7940 h 3187700"/>
              <a:gd name="connsiteX131" fmla="*/ 1836764 w 3187699"/>
              <a:gd name="connsiteY131" fmla="*/ 18261 h 3187700"/>
              <a:gd name="connsiteX132" fmla="*/ 1914687 w 3187699"/>
              <a:gd name="connsiteY132" fmla="*/ 33346 h 3187700"/>
              <a:gd name="connsiteX133" fmla="*/ 1992611 w 3187699"/>
              <a:gd name="connsiteY133" fmla="*/ 50019 h 3187700"/>
              <a:gd name="connsiteX134" fmla="*/ 2068149 w 3187699"/>
              <a:gd name="connsiteY134" fmla="*/ 72249 h 3187700"/>
              <a:gd name="connsiteX135" fmla="*/ 2142096 w 3187699"/>
              <a:gd name="connsiteY135" fmla="*/ 96862 h 3187700"/>
              <a:gd name="connsiteX136" fmla="*/ 2214453 w 3187699"/>
              <a:gd name="connsiteY136" fmla="*/ 125444 h 3187700"/>
              <a:gd name="connsiteX137" fmla="*/ 2284425 w 3187699"/>
              <a:gd name="connsiteY137" fmla="*/ 157996 h 3187700"/>
              <a:gd name="connsiteX138" fmla="*/ 2352807 w 3187699"/>
              <a:gd name="connsiteY138" fmla="*/ 192135 h 3187700"/>
              <a:gd name="connsiteX139" fmla="*/ 2420394 w 3187699"/>
              <a:gd name="connsiteY139" fmla="*/ 231039 h 3187700"/>
              <a:gd name="connsiteX140" fmla="*/ 2484800 w 3187699"/>
              <a:gd name="connsiteY140" fmla="*/ 272324 h 3187700"/>
              <a:gd name="connsiteX141" fmla="*/ 2547615 w 3187699"/>
              <a:gd name="connsiteY141" fmla="*/ 316785 h 3187700"/>
              <a:gd name="connsiteX142" fmla="*/ 2607251 w 3187699"/>
              <a:gd name="connsiteY142" fmla="*/ 363628 h 3187700"/>
              <a:gd name="connsiteX143" fmla="*/ 2665296 w 3187699"/>
              <a:gd name="connsiteY143" fmla="*/ 414441 h 3187700"/>
              <a:gd name="connsiteX144" fmla="*/ 2720160 w 3187699"/>
              <a:gd name="connsiteY144" fmla="*/ 466841 h 3187700"/>
              <a:gd name="connsiteX145" fmla="*/ 2773434 w 3187699"/>
              <a:gd name="connsiteY145" fmla="*/ 521624 h 3187700"/>
              <a:gd name="connsiteX146" fmla="*/ 2823528 w 3187699"/>
              <a:gd name="connsiteY146" fmla="*/ 580376 h 3187700"/>
              <a:gd name="connsiteX147" fmla="*/ 2871236 w 3187699"/>
              <a:gd name="connsiteY147" fmla="*/ 640716 h 3187700"/>
              <a:gd name="connsiteX148" fmla="*/ 2914968 w 3187699"/>
              <a:gd name="connsiteY148" fmla="*/ 702644 h 3187700"/>
              <a:gd name="connsiteX149" fmla="*/ 2957111 w 3187699"/>
              <a:gd name="connsiteY149" fmla="*/ 767748 h 3187700"/>
              <a:gd name="connsiteX150" fmla="*/ 2995277 w 3187699"/>
              <a:gd name="connsiteY150" fmla="*/ 834439 h 3187700"/>
              <a:gd name="connsiteX151" fmla="*/ 3031058 w 3187699"/>
              <a:gd name="connsiteY151" fmla="*/ 902719 h 3187700"/>
              <a:gd name="connsiteX152" fmla="*/ 3062863 w 3187699"/>
              <a:gd name="connsiteY152" fmla="*/ 974174 h 3187700"/>
              <a:gd name="connsiteX153" fmla="*/ 3091489 w 3187699"/>
              <a:gd name="connsiteY153" fmla="*/ 1046423 h 3187700"/>
              <a:gd name="connsiteX154" fmla="*/ 3116933 w 3187699"/>
              <a:gd name="connsiteY154" fmla="*/ 1120260 h 3187700"/>
              <a:gd name="connsiteX155" fmla="*/ 3137607 w 3187699"/>
              <a:gd name="connsiteY155" fmla="*/ 1196479 h 3187700"/>
              <a:gd name="connsiteX156" fmla="*/ 3155895 w 3187699"/>
              <a:gd name="connsiteY156" fmla="*/ 1272698 h 3187700"/>
              <a:gd name="connsiteX157" fmla="*/ 3169411 w 3187699"/>
              <a:gd name="connsiteY157" fmla="*/ 1352093 h 3187700"/>
              <a:gd name="connsiteX158" fmla="*/ 3179749 w 3187699"/>
              <a:gd name="connsiteY158" fmla="*/ 1430694 h 3187700"/>
              <a:gd name="connsiteX159" fmla="*/ 3185315 w 3187699"/>
              <a:gd name="connsiteY159" fmla="*/ 1512470 h 3187700"/>
              <a:gd name="connsiteX160" fmla="*/ 3187699 w 3187699"/>
              <a:gd name="connsiteY160" fmla="*/ 1594247 h 3187700"/>
              <a:gd name="connsiteX161" fmla="*/ 3185315 w 3187699"/>
              <a:gd name="connsiteY161" fmla="*/ 1676024 h 3187700"/>
              <a:gd name="connsiteX162" fmla="*/ 3179749 w 3187699"/>
              <a:gd name="connsiteY162" fmla="*/ 1757006 h 3187700"/>
              <a:gd name="connsiteX163" fmla="*/ 3169411 w 3187699"/>
              <a:gd name="connsiteY163" fmla="*/ 1837195 h 3187700"/>
              <a:gd name="connsiteX164" fmla="*/ 3155895 w 3187699"/>
              <a:gd name="connsiteY164" fmla="*/ 1915002 h 3187700"/>
              <a:gd name="connsiteX165" fmla="*/ 3137607 w 3187699"/>
              <a:gd name="connsiteY165" fmla="*/ 1992015 h 3187700"/>
              <a:gd name="connsiteX166" fmla="*/ 3116933 w 3187699"/>
              <a:gd name="connsiteY166" fmla="*/ 2068234 h 3187700"/>
              <a:gd name="connsiteX167" fmla="*/ 3091489 w 3187699"/>
              <a:gd name="connsiteY167" fmla="*/ 2142071 h 3187700"/>
              <a:gd name="connsiteX168" fmla="*/ 3062863 w 3187699"/>
              <a:gd name="connsiteY168" fmla="*/ 2213526 h 3187700"/>
              <a:gd name="connsiteX169" fmla="*/ 3031058 w 3187699"/>
              <a:gd name="connsiteY169" fmla="*/ 2284982 h 3187700"/>
              <a:gd name="connsiteX170" fmla="*/ 2995277 w 3187699"/>
              <a:gd name="connsiteY170" fmla="*/ 2353261 h 3187700"/>
              <a:gd name="connsiteX171" fmla="*/ 2957111 w 3187699"/>
              <a:gd name="connsiteY171" fmla="*/ 2419953 h 3187700"/>
              <a:gd name="connsiteX172" fmla="*/ 2914968 w 3187699"/>
              <a:gd name="connsiteY172" fmla="*/ 2485056 h 3187700"/>
              <a:gd name="connsiteX173" fmla="*/ 2871236 w 3187699"/>
              <a:gd name="connsiteY173" fmla="*/ 2547778 h 3187700"/>
              <a:gd name="connsiteX174" fmla="*/ 2823528 w 3187699"/>
              <a:gd name="connsiteY174" fmla="*/ 2607324 h 3187700"/>
              <a:gd name="connsiteX175" fmla="*/ 2773434 w 3187699"/>
              <a:gd name="connsiteY175" fmla="*/ 2666076 h 3187700"/>
              <a:gd name="connsiteX176" fmla="*/ 2720160 w 3187699"/>
              <a:gd name="connsiteY176" fmla="*/ 2720859 h 3187700"/>
              <a:gd name="connsiteX177" fmla="*/ 2665296 w 3187699"/>
              <a:gd name="connsiteY177" fmla="*/ 2773259 h 3187700"/>
              <a:gd name="connsiteX178" fmla="*/ 2607251 w 3187699"/>
              <a:gd name="connsiteY178" fmla="*/ 2824072 h 3187700"/>
              <a:gd name="connsiteX179" fmla="*/ 2547615 w 3187699"/>
              <a:gd name="connsiteY179" fmla="*/ 2870915 h 3187700"/>
              <a:gd name="connsiteX180" fmla="*/ 2484800 w 3187699"/>
              <a:gd name="connsiteY180" fmla="*/ 2915376 h 3187700"/>
              <a:gd name="connsiteX181" fmla="*/ 2420394 w 3187699"/>
              <a:gd name="connsiteY181" fmla="*/ 2956661 h 3187700"/>
              <a:gd name="connsiteX182" fmla="*/ 2352807 w 3187699"/>
              <a:gd name="connsiteY182" fmla="*/ 2995565 h 3187700"/>
              <a:gd name="connsiteX183" fmla="*/ 2284425 w 3187699"/>
              <a:gd name="connsiteY183" fmla="*/ 3031292 h 3187700"/>
              <a:gd name="connsiteX184" fmla="*/ 2214453 w 3187699"/>
              <a:gd name="connsiteY184" fmla="*/ 3062256 h 3187700"/>
              <a:gd name="connsiteX185" fmla="*/ 2142096 w 3187699"/>
              <a:gd name="connsiteY185" fmla="*/ 3090839 h 3187700"/>
              <a:gd name="connsiteX186" fmla="*/ 2068149 w 3187699"/>
              <a:gd name="connsiteY186" fmla="*/ 3116245 h 3187700"/>
              <a:gd name="connsiteX187" fmla="*/ 1992611 w 3187699"/>
              <a:gd name="connsiteY187" fmla="*/ 3137681 h 3187700"/>
              <a:gd name="connsiteX188" fmla="*/ 1914687 w 3187699"/>
              <a:gd name="connsiteY188" fmla="*/ 3155942 h 3187700"/>
              <a:gd name="connsiteX189" fmla="*/ 1836764 w 3187699"/>
              <a:gd name="connsiteY189" fmla="*/ 3169439 h 3187700"/>
              <a:gd name="connsiteX190" fmla="*/ 1756455 w 3187699"/>
              <a:gd name="connsiteY190" fmla="*/ 3179761 h 3187700"/>
              <a:gd name="connsiteX191" fmla="*/ 1675351 w 3187699"/>
              <a:gd name="connsiteY191" fmla="*/ 3185318 h 3187700"/>
              <a:gd name="connsiteX192" fmla="*/ 1593452 w 3187699"/>
              <a:gd name="connsiteY192" fmla="*/ 3187700 h 3187700"/>
              <a:gd name="connsiteX193" fmla="*/ 1511553 w 3187699"/>
              <a:gd name="connsiteY193" fmla="*/ 3185318 h 3187700"/>
              <a:gd name="connsiteX194" fmla="*/ 1431245 w 3187699"/>
              <a:gd name="connsiteY194" fmla="*/ 3179761 h 3187700"/>
              <a:gd name="connsiteX195" fmla="*/ 1350936 w 3187699"/>
              <a:gd name="connsiteY195" fmla="*/ 3169439 h 3187700"/>
              <a:gd name="connsiteX196" fmla="*/ 1272217 w 3187699"/>
              <a:gd name="connsiteY196" fmla="*/ 3155942 h 3187700"/>
              <a:gd name="connsiteX197" fmla="*/ 1195089 w 3187699"/>
              <a:gd name="connsiteY197" fmla="*/ 3137681 h 3187700"/>
              <a:gd name="connsiteX198" fmla="*/ 1119551 w 3187699"/>
              <a:gd name="connsiteY198" fmla="*/ 3116245 h 3187700"/>
              <a:gd name="connsiteX199" fmla="*/ 1045604 w 3187699"/>
              <a:gd name="connsiteY199" fmla="*/ 3090839 h 3187700"/>
              <a:gd name="connsiteX200" fmla="*/ 973246 w 3187699"/>
              <a:gd name="connsiteY200" fmla="*/ 3062256 h 3187700"/>
              <a:gd name="connsiteX201" fmla="*/ 902479 w 3187699"/>
              <a:gd name="connsiteY201" fmla="*/ 3031292 h 3187700"/>
              <a:gd name="connsiteX202" fmla="*/ 833303 w 3187699"/>
              <a:gd name="connsiteY202" fmla="*/ 2995565 h 3187700"/>
              <a:gd name="connsiteX203" fmla="*/ 767306 w 3187699"/>
              <a:gd name="connsiteY203" fmla="*/ 2956661 h 3187700"/>
              <a:gd name="connsiteX204" fmla="*/ 702105 w 3187699"/>
              <a:gd name="connsiteY204" fmla="*/ 2915376 h 3187700"/>
              <a:gd name="connsiteX205" fmla="*/ 640084 w 3187699"/>
              <a:gd name="connsiteY205" fmla="*/ 2870915 h 3187700"/>
              <a:gd name="connsiteX206" fmla="*/ 579654 w 3187699"/>
              <a:gd name="connsiteY206" fmla="*/ 2824072 h 3187700"/>
              <a:gd name="connsiteX207" fmla="*/ 522404 w 3187699"/>
              <a:gd name="connsiteY207" fmla="*/ 2773259 h 3187700"/>
              <a:gd name="connsiteX208" fmla="*/ 465950 w 3187699"/>
              <a:gd name="connsiteY208" fmla="*/ 2720859 h 3187700"/>
              <a:gd name="connsiteX209" fmla="*/ 413471 w 3187699"/>
              <a:gd name="connsiteY209" fmla="*/ 2666076 h 3187700"/>
              <a:gd name="connsiteX210" fmla="*/ 362582 w 3187699"/>
              <a:gd name="connsiteY210" fmla="*/ 2607324 h 3187700"/>
              <a:gd name="connsiteX211" fmla="*/ 315669 w 3187699"/>
              <a:gd name="connsiteY211" fmla="*/ 2547778 h 3187700"/>
              <a:gd name="connsiteX212" fmla="*/ 271141 w 3187699"/>
              <a:gd name="connsiteY212" fmla="*/ 2485056 h 3187700"/>
              <a:gd name="connsiteX213" fmla="*/ 229794 w 3187699"/>
              <a:gd name="connsiteY213" fmla="*/ 2419953 h 3187700"/>
              <a:gd name="connsiteX214" fmla="*/ 192423 w 3187699"/>
              <a:gd name="connsiteY214" fmla="*/ 2353261 h 3187700"/>
              <a:gd name="connsiteX215" fmla="*/ 156642 w 3187699"/>
              <a:gd name="connsiteY215" fmla="*/ 2284982 h 3187700"/>
              <a:gd name="connsiteX216" fmla="*/ 124836 w 3187699"/>
              <a:gd name="connsiteY216" fmla="*/ 2213526 h 3187700"/>
              <a:gd name="connsiteX217" fmla="*/ 96211 w 3187699"/>
              <a:gd name="connsiteY217" fmla="*/ 2142071 h 3187700"/>
              <a:gd name="connsiteX218" fmla="*/ 70767 w 3187699"/>
              <a:gd name="connsiteY218" fmla="*/ 2068234 h 3187700"/>
              <a:gd name="connsiteX219" fmla="*/ 49298 w 3187699"/>
              <a:gd name="connsiteY219" fmla="*/ 1992015 h 3187700"/>
              <a:gd name="connsiteX220" fmla="*/ 31805 w 3187699"/>
              <a:gd name="connsiteY220" fmla="*/ 1915002 h 3187700"/>
              <a:gd name="connsiteX221" fmla="*/ 18288 w 3187699"/>
              <a:gd name="connsiteY221" fmla="*/ 1837195 h 3187700"/>
              <a:gd name="connsiteX222" fmla="*/ 7951 w 3187699"/>
              <a:gd name="connsiteY222" fmla="*/ 1757006 h 3187700"/>
              <a:gd name="connsiteX223" fmla="*/ 795 w 3187699"/>
              <a:gd name="connsiteY223" fmla="*/ 1676024 h 3187700"/>
              <a:gd name="connsiteX224" fmla="*/ 0 w 3187699"/>
              <a:gd name="connsiteY224" fmla="*/ 1594247 h 3187700"/>
              <a:gd name="connsiteX225" fmla="*/ 795 w 3187699"/>
              <a:gd name="connsiteY225" fmla="*/ 1512470 h 3187700"/>
              <a:gd name="connsiteX226" fmla="*/ 7951 w 3187699"/>
              <a:gd name="connsiteY226" fmla="*/ 1430694 h 3187700"/>
              <a:gd name="connsiteX227" fmla="*/ 18288 w 3187699"/>
              <a:gd name="connsiteY227" fmla="*/ 1352093 h 3187700"/>
              <a:gd name="connsiteX228" fmla="*/ 31805 w 3187699"/>
              <a:gd name="connsiteY228" fmla="*/ 1272698 h 3187700"/>
              <a:gd name="connsiteX229" fmla="*/ 49298 w 3187699"/>
              <a:gd name="connsiteY229" fmla="*/ 1196479 h 3187700"/>
              <a:gd name="connsiteX230" fmla="*/ 70767 w 3187699"/>
              <a:gd name="connsiteY230" fmla="*/ 1120260 h 3187700"/>
              <a:gd name="connsiteX231" fmla="*/ 96211 w 3187699"/>
              <a:gd name="connsiteY231" fmla="*/ 1046423 h 3187700"/>
              <a:gd name="connsiteX232" fmla="*/ 124836 w 3187699"/>
              <a:gd name="connsiteY232" fmla="*/ 974174 h 3187700"/>
              <a:gd name="connsiteX233" fmla="*/ 156642 w 3187699"/>
              <a:gd name="connsiteY233" fmla="*/ 902719 h 3187700"/>
              <a:gd name="connsiteX234" fmla="*/ 192423 w 3187699"/>
              <a:gd name="connsiteY234" fmla="*/ 834439 h 3187700"/>
              <a:gd name="connsiteX235" fmla="*/ 229794 w 3187699"/>
              <a:gd name="connsiteY235" fmla="*/ 767748 h 3187700"/>
              <a:gd name="connsiteX236" fmla="*/ 271141 w 3187699"/>
              <a:gd name="connsiteY236" fmla="*/ 702644 h 3187700"/>
              <a:gd name="connsiteX237" fmla="*/ 315669 w 3187699"/>
              <a:gd name="connsiteY237" fmla="*/ 640716 h 3187700"/>
              <a:gd name="connsiteX238" fmla="*/ 362582 w 3187699"/>
              <a:gd name="connsiteY238" fmla="*/ 580376 h 3187700"/>
              <a:gd name="connsiteX239" fmla="*/ 413471 w 3187699"/>
              <a:gd name="connsiteY239" fmla="*/ 521624 h 3187700"/>
              <a:gd name="connsiteX240" fmla="*/ 465950 w 3187699"/>
              <a:gd name="connsiteY240" fmla="*/ 466841 h 3187700"/>
              <a:gd name="connsiteX241" fmla="*/ 522404 w 3187699"/>
              <a:gd name="connsiteY241" fmla="*/ 414441 h 3187700"/>
              <a:gd name="connsiteX242" fmla="*/ 579654 w 3187699"/>
              <a:gd name="connsiteY242" fmla="*/ 363628 h 3187700"/>
              <a:gd name="connsiteX243" fmla="*/ 640084 w 3187699"/>
              <a:gd name="connsiteY243" fmla="*/ 316785 h 3187700"/>
              <a:gd name="connsiteX244" fmla="*/ 702105 w 3187699"/>
              <a:gd name="connsiteY244" fmla="*/ 272324 h 3187700"/>
              <a:gd name="connsiteX245" fmla="*/ 767306 w 3187699"/>
              <a:gd name="connsiteY245" fmla="*/ 231039 h 3187700"/>
              <a:gd name="connsiteX246" fmla="*/ 833303 w 3187699"/>
              <a:gd name="connsiteY246" fmla="*/ 192135 h 3187700"/>
              <a:gd name="connsiteX247" fmla="*/ 902479 w 3187699"/>
              <a:gd name="connsiteY247" fmla="*/ 157996 h 3187700"/>
              <a:gd name="connsiteX248" fmla="*/ 973246 w 3187699"/>
              <a:gd name="connsiteY248" fmla="*/ 125444 h 3187700"/>
              <a:gd name="connsiteX249" fmla="*/ 1045604 w 3187699"/>
              <a:gd name="connsiteY249" fmla="*/ 96862 h 3187700"/>
              <a:gd name="connsiteX250" fmla="*/ 1119551 w 3187699"/>
              <a:gd name="connsiteY250" fmla="*/ 72249 h 3187700"/>
              <a:gd name="connsiteX251" fmla="*/ 1195089 w 3187699"/>
              <a:gd name="connsiteY251" fmla="*/ 50019 h 3187700"/>
              <a:gd name="connsiteX252" fmla="*/ 1272217 w 3187699"/>
              <a:gd name="connsiteY252" fmla="*/ 33346 h 3187700"/>
              <a:gd name="connsiteX253" fmla="*/ 1350936 w 3187699"/>
              <a:gd name="connsiteY253" fmla="*/ 18261 h 3187700"/>
              <a:gd name="connsiteX254" fmla="*/ 1431245 w 3187699"/>
              <a:gd name="connsiteY254" fmla="*/ 7940 h 3187700"/>
              <a:gd name="connsiteX255" fmla="*/ 1511553 w 3187699"/>
              <a:gd name="connsiteY255" fmla="*/ 2382 h 3187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</a:cxnLst>
            <a:rect l="l" t="t" r="r" b="b"/>
            <a:pathLst>
              <a:path w="3187699" h="3187700">
                <a:moveTo>
                  <a:pt x="1593452" y="932095"/>
                </a:moveTo>
                <a:lnTo>
                  <a:pt x="1559262" y="932889"/>
                </a:lnTo>
                <a:lnTo>
                  <a:pt x="1525866" y="935270"/>
                </a:lnTo>
                <a:lnTo>
                  <a:pt x="1493265" y="940034"/>
                </a:lnTo>
                <a:lnTo>
                  <a:pt x="1459870" y="945592"/>
                </a:lnTo>
                <a:lnTo>
                  <a:pt x="1428064" y="951943"/>
                </a:lnTo>
                <a:lnTo>
                  <a:pt x="1397054" y="961471"/>
                </a:lnTo>
                <a:lnTo>
                  <a:pt x="1366043" y="971792"/>
                </a:lnTo>
                <a:lnTo>
                  <a:pt x="1335828" y="982907"/>
                </a:lnTo>
                <a:lnTo>
                  <a:pt x="1306408" y="997198"/>
                </a:lnTo>
                <a:lnTo>
                  <a:pt x="1277783" y="1011489"/>
                </a:lnTo>
                <a:lnTo>
                  <a:pt x="1249954" y="1028162"/>
                </a:lnTo>
                <a:lnTo>
                  <a:pt x="1222919" y="1044835"/>
                </a:lnTo>
                <a:lnTo>
                  <a:pt x="1197475" y="1063096"/>
                </a:lnTo>
                <a:lnTo>
                  <a:pt x="1172825" y="1082945"/>
                </a:lnTo>
                <a:lnTo>
                  <a:pt x="1148176" y="1103587"/>
                </a:lnTo>
                <a:lnTo>
                  <a:pt x="1125117" y="1125024"/>
                </a:lnTo>
                <a:lnTo>
                  <a:pt x="1103649" y="1148842"/>
                </a:lnTo>
                <a:lnTo>
                  <a:pt x="1082180" y="1173455"/>
                </a:lnTo>
                <a:lnTo>
                  <a:pt x="1062302" y="1197273"/>
                </a:lnTo>
                <a:lnTo>
                  <a:pt x="1044013" y="1223473"/>
                </a:lnTo>
                <a:lnTo>
                  <a:pt x="1027316" y="1251262"/>
                </a:lnTo>
                <a:lnTo>
                  <a:pt x="1010618" y="1278256"/>
                </a:lnTo>
                <a:lnTo>
                  <a:pt x="996305" y="1306838"/>
                </a:lnTo>
                <a:lnTo>
                  <a:pt x="983583" y="1336214"/>
                </a:lnTo>
                <a:lnTo>
                  <a:pt x="970861" y="1366384"/>
                </a:lnTo>
                <a:lnTo>
                  <a:pt x="960524" y="1396554"/>
                </a:lnTo>
                <a:lnTo>
                  <a:pt x="951778" y="1428312"/>
                </a:lnTo>
                <a:lnTo>
                  <a:pt x="944621" y="1460864"/>
                </a:lnTo>
                <a:lnTo>
                  <a:pt x="939056" y="1492622"/>
                </a:lnTo>
                <a:lnTo>
                  <a:pt x="934285" y="1525968"/>
                </a:lnTo>
                <a:lnTo>
                  <a:pt x="931899" y="1560107"/>
                </a:lnTo>
                <a:lnTo>
                  <a:pt x="931104" y="1594247"/>
                </a:lnTo>
                <a:lnTo>
                  <a:pt x="931899" y="1627593"/>
                </a:lnTo>
                <a:lnTo>
                  <a:pt x="934285" y="1661733"/>
                </a:lnTo>
                <a:lnTo>
                  <a:pt x="939056" y="1695078"/>
                </a:lnTo>
                <a:lnTo>
                  <a:pt x="944621" y="1727630"/>
                </a:lnTo>
                <a:lnTo>
                  <a:pt x="951778" y="1759388"/>
                </a:lnTo>
                <a:lnTo>
                  <a:pt x="960524" y="1791146"/>
                </a:lnTo>
                <a:lnTo>
                  <a:pt x="970861" y="1821316"/>
                </a:lnTo>
                <a:lnTo>
                  <a:pt x="983583" y="1852280"/>
                </a:lnTo>
                <a:lnTo>
                  <a:pt x="996305" y="1880862"/>
                </a:lnTo>
                <a:lnTo>
                  <a:pt x="1010618" y="1909444"/>
                </a:lnTo>
                <a:lnTo>
                  <a:pt x="1027316" y="1938027"/>
                </a:lnTo>
                <a:lnTo>
                  <a:pt x="1044013" y="1964227"/>
                </a:lnTo>
                <a:lnTo>
                  <a:pt x="1062302" y="1990427"/>
                </a:lnTo>
                <a:lnTo>
                  <a:pt x="1082180" y="2015833"/>
                </a:lnTo>
                <a:lnTo>
                  <a:pt x="1103649" y="2039652"/>
                </a:lnTo>
                <a:lnTo>
                  <a:pt x="1125117" y="2062676"/>
                </a:lnTo>
                <a:lnTo>
                  <a:pt x="1148176" y="2084113"/>
                </a:lnTo>
                <a:lnTo>
                  <a:pt x="1172825" y="2104755"/>
                </a:lnTo>
                <a:lnTo>
                  <a:pt x="1197475" y="2124604"/>
                </a:lnTo>
                <a:lnTo>
                  <a:pt x="1222919" y="2142865"/>
                </a:lnTo>
                <a:lnTo>
                  <a:pt x="1249954" y="2160332"/>
                </a:lnTo>
                <a:lnTo>
                  <a:pt x="1277783" y="2176211"/>
                </a:lnTo>
                <a:lnTo>
                  <a:pt x="1306408" y="2191296"/>
                </a:lnTo>
                <a:lnTo>
                  <a:pt x="1335828" y="2204793"/>
                </a:lnTo>
                <a:lnTo>
                  <a:pt x="1366043" y="2215908"/>
                </a:lnTo>
                <a:lnTo>
                  <a:pt x="1397054" y="2226229"/>
                </a:lnTo>
                <a:lnTo>
                  <a:pt x="1428064" y="2235757"/>
                </a:lnTo>
                <a:lnTo>
                  <a:pt x="1459870" y="2242108"/>
                </a:lnTo>
                <a:lnTo>
                  <a:pt x="1493265" y="2248460"/>
                </a:lnTo>
                <a:lnTo>
                  <a:pt x="1525866" y="2252430"/>
                </a:lnTo>
                <a:lnTo>
                  <a:pt x="1559262" y="2254812"/>
                </a:lnTo>
                <a:lnTo>
                  <a:pt x="1593452" y="2256399"/>
                </a:lnTo>
                <a:lnTo>
                  <a:pt x="1628438" y="2254812"/>
                </a:lnTo>
                <a:lnTo>
                  <a:pt x="1661039" y="2252430"/>
                </a:lnTo>
                <a:lnTo>
                  <a:pt x="1694435" y="2248460"/>
                </a:lnTo>
                <a:lnTo>
                  <a:pt x="1726240" y="2242108"/>
                </a:lnTo>
                <a:lnTo>
                  <a:pt x="1758841" y="2235757"/>
                </a:lnTo>
                <a:lnTo>
                  <a:pt x="1790646" y="2226229"/>
                </a:lnTo>
                <a:lnTo>
                  <a:pt x="1821657" y="2215908"/>
                </a:lnTo>
                <a:lnTo>
                  <a:pt x="1851077" y="2204793"/>
                </a:lnTo>
                <a:lnTo>
                  <a:pt x="1881292" y="2191296"/>
                </a:lnTo>
                <a:lnTo>
                  <a:pt x="1909917" y="2176211"/>
                </a:lnTo>
                <a:lnTo>
                  <a:pt x="1936951" y="2160332"/>
                </a:lnTo>
                <a:lnTo>
                  <a:pt x="1963986" y="2142865"/>
                </a:lnTo>
                <a:lnTo>
                  <a:pt x="1990225" y="2124604"/>
                </a:lnTo>
                <a:lnTo>
                  <a:pt x="2014875" y="2104755"/>
                </a:lnTo>
                <a:lnTo>
                  <a:pt x="2039524" y="2084113"/>
                </a:lnTo>
                <a:lnTo>
                  <a:pt x="2061787" y="2062676"/>
                </a:lnTo>
                <a:lnTo>
                  <a:pt x="2084051" y="2039652"/>
                </a:lnTo>
                <a:lnTo>
                  <a:pt x="2104725" y="2015833"/>
                </a:lnTo>
                <a:lnTo>
                  <a:pt x="2125399" y="1990427"/>
                </a:lnTo>
                <a:lnTo>
                  <a:pt x="2143687" y="1964227"/>
                </a:lnTo>
                <a:lnTo>
                  <a:pt x="2160384" y="1938027"/>
                </a:lnTo>
                <a:lnTo>
                  <a:pt x="2176287" y="1909444"/>
                </a:lnTo>
                <a:lnTo>
                  <a:pt x="2190599" y="1880862"/>
                </a:lnTo>
                <a:lnTo>
                  <a:pt x="2204117" y="1852280"/>
                </a:lnTo>
                <a:lnTo>
                  <a:pt x="2215249" y="1821316"/>
                </a:lnTo>
                <a:lnTo>
                  <a:pt x="2225585" y="1791146"/>
                </a:lnTo>
                <a:lnTo>
                  <a:pt x="2235127" y="1759388"/>
                </a:lnTo>
                <a:lnTo>
                  <a:pt x="2243079" y="1727630"/>
                </a:lnTo>
                <a:lnTo>
                  <a:pt x="2248645" y="1695078"/>
                </a:lnTo>
                <a:lnTo>
                  <a:pt x="2251825" y="1661733"/>
                </a:lnTo>
                <a:lnTo>
                  <a:pt x="2255801" y="1627593"/>
                </a:lnTo>
                <a:lnTo>
                  <a:pt x="2255801" y="1594247"/>
                </a:lnTo>
                <a:lnTo>
                  <a:pt x="2255801" y="1560107"/>
                </a:lnTo>
                <a:lnTo>
                  <a:pt x="2251825" y="1525968"/>
                </a:lnTo>
                <a:lnTo>
                  <a:pt x="2248645" y="1492622"/>
                </a:lnTo>
                <a:lnTo>
                  <a:pt x="2243079" y="1460864"/>
                </a:lnTo>
                <a:lnTo>
                  <a:pt x="2235127" y="1428312"/>
                </a:lnTo>
                <a:lnTo>
                  <a:pt x="2225585" y="1396554"/>
                </a:lnTo>
                <a:lnTo>
                  <a:pt x="2215249" y="1366384"/>
                </a:lnTo>
                <a:lnTo>
                  <a:pt x="2204117" y="1336214"/>
                </a:lnTo>
                <a:lnTo>
                  <a:pt x="2190599" y="1306838"/>
                </a:lnTo>
                <a:lnTo>
                  <a:pt x="2176287" y="1278256"/>
                </a:lnTo>
                <a:lnTo>
                  <a:pt x="2160384" y="1251262"/>
                </a:lnTo>
                <a:lnTo>
                  <a:pt x="2143687" y="1223473"/>
                </a:lnTo>
                <a:lnTo>
                  <a:pt x="2125399" y="1197273"/>
                </a:lnTo>
                <a:lnTo>
                  <a:pt x="2104725" y="1173455"/>
                </a:lnTo>
                <a:lnTo>
                  <a:pt x="2084051" y="1148842"/>
                </a:lnTo>
                <a:lnTo>
                  <a:pt x="2061787" y="1125024"/>
                </a:lnTo>
                <a:lnTo>
                  <a:pt x="2039524" y="1103587"/>
                </a:lnTo>
                <a:lnTo>
                  <a:pt x="2014875" y="1082945"/>
                </a:lnTo>
                <a:lnTo>
                  <a:pt x="1990225" y="1063096"/>
                </a:lnTo>
                <a:lnTo>
                  <a:pt x="1963986" y="1044835"/>
                </a:lnTo>
                <a:lnTo>
                  <a:pt x="1936951" y="1028162"/>
                </a:lnTo>
                <a:lnTo>
                  <a:pt x="1909917" y="1011489"/>
                </a:lnTo>
                <a:lnTo>
                  <a:pt x="1881292" y="997198"/>
                </a:lnTo>
                <a:lnTo>
                  <a:pt x="1851077" y="982907"/>
                </a:lnTo>
                <a:lnTo>
                  <a:pt x="1821657" y="971792"/>
                </a:lnTo>
                <a:lnTo>
                  <a:pt x="1790646" y="961471"/>
                </a:lnTo>
                <a:lnTo>
                  <a:pt x="1758841" y="951943"/>
                </a:lnTo>
                <a:lnTo>
                  <a:pt x="1726240" y="945592"/>
                </a:lnTo>
                <a:lnTo>
                  <a:pt x="1694435" y="940034"/>
                </a:lnTo>
                <a:lnTo>
                  <a:pt x="1661039" y="935270"/>
                </a:lnTo>
                <a:lnTo>
                  <a:pt x="1628438" y="932889"/>
                </a:lnTo>
                <a:close/>
                <a:moveTo>
                  <a:pt x="1593452" y="0"/>
                </a:moveTo>
                <a:lnTo>
                  <a:pt x="1675351" y="2382"/>
                </a:lnTo>
                <a:lnTo>
                  <a:pt x="1756455" y="7940"/>
                </a:lnTo>
                <a:lnTo>
                  <a:pt x="1836764" y="18261"/>
                </a:lnTo>
                <a:lnTo>
                  <a:pt x="1914687" y="33346"/>
                </a:lnTo>
                <a:lnTo>
                  <a:pt x="1992611" y="50019"/>
                </a:lnTo>
                <a:lnTo>
                  <a:pt x="2068149" y="72249"/>
                </a:lnTo>
                <a:lnTo>
                  <a:pt x="2142096" y="96862"/>
                </a:lnTo>
                <a:lnTo>
                  <a:pt x="2214453" y="125444"/>
                </a:lnTo>
                <a:lnTo>
                  <a:pt x="2284425" y="157996"/>
                </a:lnTo>
                <a:lnTo>
                  <a:pt x="2352807" y="192135"/>
                </a:lnTo>
                <a:lnTo>
                  <a:pt x="2420394" y="231039"/>
                </a:lnTo>
                <a:lnTo>
                  <a:pt x="2484800" y="272324"/>
                </a:lnTo>
                <a:lnTo>
                  <a:pt x="2547615" y="316785"/>
                </a:lnTo>
                <a:lnTo>
                  <a:pt x="2607251" y="363628"/>
                </a:lnTo>
                <a:lnTo>
                  <a:pt x="2665296" y="414441"/>
                </a:lnTo>
                <a:lnTo>
                  <a:pt x="2720160" y="466841"/>
                </a:lnTo>
                <a:lnTo>
                  <a:pt x="2773434" y="521624"/>
                </a:lnTo>
                <a:lnTo>
                  <a:pt x="2823528" y="580376"/>
                </a:lnTo>
                <a:lnTo>
                  <a:pt x="2871236" y="640716"/>
                </a:lnTo>
                <a:lnTo>
                  <a:pt x="2914968" y="702644"/>
                </a:lnTo>
                <a:lnTo>
                  <a:pt x="2957111" y="767748"/>
                </a:lnTo>
                <a:lnTo>
                  <a:pt x="2995277" y="834439"/>
                </a:lnTo>
                <a:lnTo>
                  <a:pt x="3031058" y="902719"/>
                </a:lnTo>
                <a:lnTo>
                  <a:pt x="3062863" y="974174"/>
                </a:lnTo>
                <a:lnTo>
                  <a:pt x="3091489" y="1046423"/>
                </a:lnTo>
                <a:lnTo>
                  <a:pt x="3116933" y="1120260"/>
                </a:lnTo>
                <a:lnTo>
                  <a:pt x="3137607" y="1196479"/>
                </a:lnTo>
                <a:lnTo>
                  <a:pt x="3155895" y="1272698"/>
                </a:lnTo>
                <a:lnTo>
                  <a:pt x="3169411" y="1352093"/>
                </a:lnTo>
                <a:lnTo>
                  <a:pt x="3179749" y="1430694"/>
                </a:lnTo>
                <a:lnTo>
                  <a:pt x="3185315" y="1512470"/>
                </a:lnTo>
                <a:lnTo>
                  <a:pt x="3187699" y="1594247"/>
                </a:lnTo>
                <a:lnTo>
                  <a:pt x="3185315" y="1676024"/>
                </a:lnTo>
                <a:lnTo>
                  <a:pt x="3179749" y="1757006"/>
                </a:lnTo>
                <a:lnTo>
                  <a:pt x="3169411" y="1837195"/>
                </a:lnTo>
                <a:lnTo>
                  <a:pt x="3155895" y="1915002"/>
                </a:lnTo>
                <a:lnTo>
                  <a:pt x="3137607" y="1992015"/>
                </a:lnTo>
                <a:lnTo>
                  <a:pt x="3116933" y="2068234"/>
                </a:lnTo>
                <a:lnTo>
                  <a:pt x="3091489" y="2142071"/>
                </a:lnTo>
                <a:lnTo>
                  <a:pt x="3062863" y="2213526"/>
                </a:lnTo>
                <a:lnTo>
                  <a:pt x="3031058" y="2284982"/>
                </a:lnTo>
                <a:lnTo>
                  <a:pt x="2995277" y="2353261"/>
                </a:lnTo>
                <a:lnTo>
                  <a:pt x="2957111" y="2419953"/>
                </a:lnTo>
                <a:lnTo>
                  <a:pt x="2914968" y="2485056"/>
                </a:lnTo>
                <a:lnTo>
                  <a:pt x="2871236" y="2547778"/>
                </a:lnTo>
                <a:lnTo>
                  <a:pt x="2823528" y="2607324"/>
                </a:lnTo>
                <a:lnTo>
                  <a:pt x="2773434" y="2666076"/>
                </a:lnTo>
                <a:lnTo>
                  <a:pt x="2720160" y="2720859"/>
                </a:lnTo>
                <a:lnTo>
                  <a:pt x="2665296" y="2773259"/>
                </a:lnTo>
                <a:lnTo>
                  <a:pt x="2607251" y="2824072"/>
                </a:lnTo>
                <a:lnTo>
                  <a:pt x="2547615" y="2870915"/>
                </a:lnTo>
                <a:lnTo>
                  <a:pt x="2484800" y="2915376"/>
                </a:lnTo>
                <a:lnTo>
                  <a:pt x="2420394" y="2956661"/>
                </a:lnTo>
                <a:lnTo>
                  <a:pt x="2352807" y="2995565"/>
                </a:lnTo>
                <a:lnTo>
                  <a:pt x="2284425" y="3031292"/>
                </a:lnTo>
                <a:lnTo>
                  <a:pt x="2214453" y="3062256"/>
                </a:lnTo>
                <a:lnTo>
                  <a:pt x="2142096" y="3090839"/>
                </a:lnTo>
                <a:lnTo>
                  <a:pt x="2068149" y="3116245"/>
                </a:lnTo>
                <a:lnTo>
                  <a:pt x="1992611" y="3137681"/>
                </a:lnTo>
                <a:lnTo>
                  <a:pt x="1914687" y="3155942"/>
                </a:lnTo>
                <a:lnTo>
                  <a:pt x="1836764" y="3169439"/>
                </a:lnTo>
                <a:lnTo>
                  <a:pt x="1756455" y="3179761"/>
                </a:lnTo>
                <a:lnTo>
                  <a:pt x="1675351" y="3185318"/>
                </a:lnTo>
                <a:lnTo>
                  <a:pt x="1593452" y="3187700"/>
                </a:lnTo>
                <a:lnTo>
                  <a:pt x="1511553" y="3185318"/>
                </a:lnTo>
                <a:lnTo>
                  <a:pt x="1431245" y="3179761"/>
                </a:lnTo>
                <a:lnTo>
                  <a:pt x="1350936" y="3169439"/>
                </a:lnTo>
                <a:lnTo>
                  <a:pt x="1272217" y="3155942"/>
                </a:lnTo>
                <a:lnTo>
                  <a:pt x="1195089" y="3137681"/>
                </a:lnTo>
                <a:lnTo>
                  <a:pt x="1119551" y="3116245"/>
                </a:lnTo>
                <a:lnTo>
                  <a:pt x="1045604" y="3090839"/>
                </a:lnTo>
                <a:lnTo>
                  <a:pt x="973246" y="3062256"/>
                </a:lnTo>
                <a:lnTo>
                  <a:pt x="902479" y="3031292"/>
                </a:lnTo>
                <a:lnTo>
                  <a:pt x="833303" y="2995565"/>
                </a:lnTo>
                <a:lnTo>
                  <a:pt x="767306" y="2956661"/>
                </a:lnTo>
                <a:lnTo>
                  <a:pt x="702105" y="2915376"/>
                </a:lnTo>
                <a:lnTo>
                  <a:pt x="640084" y="2870915"/>
                </a:lnTo>
                <a:lnTo>
                  <a:pt x="579654" y="2824072"/>
                </a:lnTo>
                <a:lnTo>
                  <a:pt x="522404" y="2773259"/>
                </a:lnTo>
                <a:lnTo>
                  <a:pt x="465950" y="2720859"/>
                </a:lnTo>
                <a:lnTo>
                  <a:pt x="413471" y="2666076"/>
                </a:lnTo>
                <a:lnTo>
                  <a:pt x="362582" y="2607324"/>
                </a:lnTo>
                <a:lnTo>
                  <a:pt x="315669" y="2547778"/>
                </a:lnTo>
                <a:lnTo>
                  <a:pt x="271141" y="2485056"/>
                </a:lnTo>
                <a:lnTo>
                  <a:pt x="229794" y="2419953"/>
                </a:lnTo>
                <a:lnTo>
                  <a:pt x="192423" y="2353261"/>
                </a:lnTo>
                <a:lnTo>
                  <a:pt x="156642" y="2284982"/>
                </a:lnTo>
                <a:lnTo>
                  <a:pt x="124836" y="2213526"/>
                </a:lnTo>
                <a:lnTo>
                  <a:pt x="96211" y="2142071"/>
                </a:lnTo>
                <a:lnTo>
                  <a:pt x="70767" y="2068234"/>
                </a:lnTo>
                <a:lnTo>
                  <a:pt x="49298" y="1992015"/>
                </a:lnTo>
                <a:lnTo>
                  <a:pt x="31805" y="1915002"/>
                </a:lnTo>
                <a:lnTo>
                  <a:pt x="18288" y="1837195"/>
                </a:lnTo>
                <a:lnTo>
                  <a:pt x="7951" y="1757006"/>
                </a:lnTo>
                <a:lnTo>
                  <a:pt x="795" y="1676024"/>
                </a:lnTo>
                <a:lnTo>
                  <a:pt x="0" y="1594247"/>
                </a:lnTo>
                <a:lnTo>
                  <a:pt x="795" y="1512470"/>
                </a:lnTo>
                <a:lnTo>
                  <a:pt x="7951" y="1430694"/>
                </a:lnTo>
                <a:lnTo>
                  <a:pt x="18288" y="1352093"/>
                </a:lnTo>
                <a:lnTo>
                  <a:pt x="31805" y="1272698"/>
                </a:lnTo>
                <a:lnTo>
                  <a:pt x="49298" y="1196479"/>
                </a:lnTo>
                <a:lnTo>
                  <a:pt x="70767" y="1120260"/>
                </a:lnTo>
                <a:lnTo>
                  <a:pt x="96211" y="1046423"/>
                </a:lnTo>
                <a:lnTo>
                  <a:pt x="124836" y="974174"/>
                </a:lnTo>
                <a:lnTo>
                  <a:pt x="156642" y="902719"/>
                </a:lnTo>
                <a:lnTo>
                  <a:pt x="192423" y="834439"/>
                </a:lnTo>
                <a:lnTo>
                  <a:pt x="229794" y="767748"/>
                </a:lnTo>
                <a:lnTo>
                  <a:pt x="271141" y="702644"/>
                </a:lnTo>
                <a:lnTo>
                  <a:pt x="315669" y="640716"/>
                </a:lnTo>
                <a:lnTo>
                  <a:pt x="362582" y="580376"/>
                </a:lnTo>
                <a:lnTo>
                  <a:pt x="413471" y="521624"/>
                </a:lnTo>
                <a:lnTo>
                  <a:pt x="465950" y="466841"/>
                </a:lnTo>
                <a:lnTo>
                  <a:pt x="522404" y="414441"/>
                </a:lnTo>
                <a:lnTo>
                  <a:pt x="579654" y="363628"/>
                </a:lnTo>
                <a:lnTo>
                  <a:pt x="640084" y="316785"/>
                </a:lnTo>
                <a:lnTo>
                  <a:pt x="702105" y="272324"/>
                </a:lnTo>
                <a:lnTo>
                  <a:pt x="767306" y="231039"/>
                </a:lnTo>
                <a:lnTo>
                  <a:pt x="833303" y="192135"/>
                </a:lnTo>
                <a:lnTo>
                  <a:pt x="902479" y="157996"/>
                </a:lnTo>
                <a:lnTo>
                  <a:pt x="973246" y="125444"/>
                </a:lnTo>
                <a:lnTo>
                  <a:pt x="1045604" y="96862"/>
                </a:lnTo>
                <a:lnTo>
                  <a:pt x="1119551" y="72249"/>
                </a:lnTo>
                <a:lnTo>
                  <a:pt x="1195089" y="50019"/>
                </a:lnTo>
                <a:lnTo>
                  <a:pt x="1272217" y="33346"/>
                </a:lnTo>
                <a:lnTo>
                  <a:pt x="1350936" y="18261"/>
                </a:lnTo>
                <a:lnTo>
                  <a:pt x="1431245" y="7940"/>
                </a:lnTo>
                <a:lnTo>
                  <a:pt x="1511553" y="238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2520616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3086100"/>
            <a:ext cx="18288000" cy="421635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503858952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6943559"/>
          </a:xfrm>
          <a:custGeom>
            <a:avLst/>
            <a:gdLst>
              <a:gd name="connsiteX0" fmla="*/ 0 w 18288000"/>
              <a:gd name="connsiteY0" fmla="*/ 0 h 6943559"/>
              <a:gd name="connsiteX1" fmla="*/ 18288000 w 18288000"/>
              <a:gd name="connsiteY1" fmla="*/ 0 h 6943559"/>
              <a:gd name="connsiteX2" fmla="*/ 18288000 w 18288000"/>
              <a:gd name="connsiteY2" fmla="*/ 4858366 h 6943559"/>
              <a:gd name="connsiteX3" fmla="*/ 18288000 w 18288000"/>
              <a:gd name="connsiteY3" fmla="*/ 5048871 h 6943559"/>
              <a:gd name="connsiteX4" fmla="*/ 18288000 w 18288000"/>
              <a:gd name="connsiteY4" fmla="*/ 6744315 h 6943559"/>
              <a:gd name="connsiteX5" fmla="*/ 15587121 w 18288000"/>
              <a:gd name="connsiteY5" fmla="*/ 6744315 h 6943559"/>
              <a:gd name="connsiteX6" fmla="*/ 15401555 w 18288000"/>
              <a:gd name="connsiteY6" fmla="*/ 6935119 h 6943559"/>
              <a:gd name="connsiteX7" fmla="*/ 15392647 w 18288000"/>
              <a:gd name="connsiteY7" fmla="*/ 6941337 h 6943559"/>
              <a:gd name="connsiteX8" fmla="*/ 15382113 w 18288000"/>
              <a:gd name="connsiteY8" fmla="*/ 6943559 h 6943559"/>
              <a:gd name="connsiteX9" fmla="*/ 15371583 w 18288000"/>
              <a:gd name="connsiteY9" fmla="*/ 6941337 h 6943559"/>
              <a:gd name="connsiteX10" fmla="*/ 15362675 w 18288000"/>
              <a:gd name="connsiteY10" fmla="*/ 6935119 h 6943559"/>
              <a:gd name="connsiteX11" fmla="*/ 15177109 w 18288000"/>
              <a:gd name="connsiteY11" fmla="*/ 6744315 h 6943559"/>
              <a:gd name="connsiteX12" fmla="*/ 11439885 w 18288000"/>
              <a:gd name="connsiteY12" fmla="*/ 6744315 h 6943559"/>
              <a:gd name="connsiteX13" fmla="*/ 11254319 w 18288000"/>
              <a:gd name="connsiteY13" fmla="*/ 6935119 h 6943559"/>
              <a:gd name="connsiteX14" fmla="*/ 11245411 w 18288000"/>
              <a:gd name="connsiteY14" fmla="*/ 6941337 h 6943559"/>
              <a:gd name="connsiteX15" fmla="*/ 11234877 w 18288000"/>
              <a:gd name="connsiteY15" fmla="*/ 6943559 h 6943559"/>
              <a:gd name="connsiteX16" fmla="*/ 11224347 w 18288000"/>
              <a:gd name="connsiteY16" fmla="*/ 6941337 h 6943559"/>
              <a:gd name="connsiteX17" fmla="*/ 11215439 w 18288000"/>
              <a:gd name="connsiteY17" fmla="*/ 6935119 h 6943559"/>
              <a:gd name="connsiteX18" fmla="*/ 11029873 w 18288000"/>
              <a:gd name="connsiteY18" fmla="*/ 6744315 h 6943559"/>
              <a:gd name="connsiteX19" fmla="*/ 7286986 w 18288000"/>
              <a:gd name="connsiteY19" fmla="*/ 6744315 h 6943559"/>
              <a:gd name="connsiteX20" fmla="*/ 7101420 w 18288000"/>
              <a:gd name="connsiteY20" fmla="*/ 6935119 h 6943559"/>
              <a:gd name="connsiteX21" fmla="*/ 7092512 w 18288000"/>
              <a:gd name="connsiteY21" fmla="*/ 6941337 h 6943559"/>
              <a:gd name="connsiteX22" fmla="*/ 7081978 w 18288000"/>
              <a:gd name="connsiteY22" fmla="*/ 6943559 h 6943559"/>
              <a:gd name="connsiteX23" fmla="*/ 7071448 w 18288000"/>
              <a:gd name="connsiteY23" fmla="*/ 6941337 h 6943559"/>
              <a:gd name="connsiteX24" fmla="*/ 7062540 w 18288000"/>
              <a:gd name="connsiteY24" fmla="*/ 6935119 h 6943559"/>
              <a:gd name="connsiteX25" fmla="*/ 6876974 w 18288000"/>
              <a:gd name="connsiteY25" fmla="*/ 6744315 h 6943559"/>
              <a:gd name="connsiteX26" fmla="*/ 3134086 w 18288000"/>
              <a:gd name="connsiteY26" fmla="*/ 6744315 h 6943559"/>
              <a:gd name="connsiteX27" fmla="*/ 2948520 w 18288000"/>
              <a:gd name="connsiteY27" fmla="*/ 6935119 h 6943559"/>
              <a:gd name="connsiteX28" fmla="*/ 2939612 w 18288000"/>
              <a:gd name="connsiteY28" fmla="*/ 6941337 h 6943559"/>
              <a:gd name="connsiteX29" fmla="*/ 2929079 w 18288000"/>
              <a:gd name="connsiteY29" fmla="*/ 6943559 h 6943559"/>
              <a:gd name="connsiteX30" fmla="*/ 2918548 w 18288000"/>
              <a:gd name="connsiteY30" fmla="*/ 6941337 h 6943559"/>
              <a:gd name="connsiteX31" fmla="*/ 2909639 w 18288000"/>
              <a:gd name="connsiteY31" fmla="*/ 6935119 h 6943559"/>
              <a:gd name="connsiteX32" fmla="*/ 2724074 w 18288000"/>
              <a:gd name="connsiteY32" fmla="*/ 6744315 h 6943559"/>
              <a:gd name="connsiteX33" fmla="*/ 0 w 18288000"/>
              <a:gd name="connsiteY33" fmla="*/ 6744315 h 6943559"/>
              <a:gd name="connsiteX34" fmla="*/ 0 w 18288000"/>
              <a:gd name="connsiteY34" fmla="*/ 5048871 h 6943559"/>
              <a:gd name="connsiteX35" fmla="*/ 0 w 18288000"/>
              <a:gd name="connsiteY35" fmla="*/ 4858366 h 6943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8288000" h="6943559">
                <a:moveTo>
                  <a:pt x="0" y="0"/>
                </a:moveTo>
                <a:lnTo>
                  <a:pt x="18288000" y="0"/>
                </a:lnTo>
                <a:lnTo>
                  <a:pt x="18288000" y="4858366"/>
                </a:lnTo>
                <a:lnTo>
                  <a:pt x="18288000" y="5048871"/>
                </a:lnTo>
                <a:lnTo>
                  <a:pt x="18288000" y="6744315"/>
                </a:lnTo>
                <a:lnTo>
                  <a:pt x="15587121" y="6744315"/>
                </a:lnTo>
                <a:lnTo>
                  <a:pt x="15401555" y="6935119"/>
                </a:lnTo>
                <a:cubicBezTo>
                  <a:pt x="15398937" y="6937801"/>
                  <a:pt x="15395967" y="6939874"/>
                  <a:pt x="15392647" y="6941337"/>
                </a:cubicBezTo>
                <a:cubicBezTo>
                  <a:pt x="15389324" y="6942799"/>
                  <a:pt x="15385815" y="6943538"/>
                  <a:pt x="15382113" y="6943559"/>
                </a:cubicBezTo>
                <a:cubicBezTo>
                  <a:pt x="15378415" y="6943538"/>
                  <a:pt x="15374906" y="6942799"/>
                  <a:pt x="15371583" y="6941337"/>
                </a:cubicBezTo>
                <a:cubicBezTo>
                  <a:pt x="15368263" y="6939874"/>
                  <a:pt x="15365293" y="6937801"/>
                  <a:pt x="15362675" y="6935119"/>
                </a:cubicBezTo>
                <a:lnTo>
                  <a:pt x="15177109" y="6744315"/>
                </a:lnTo>
                <a:lnTo>
                  <a:pt x="11439885" y="6744315"/>
                </a:lnTo>
                <a:lnTo>
                  <a:pt x="11254319" y="6935119"/>
                </a:lnTo>
                <a:cubicBezTo>
                  <a:pt x="11251701" y="6937801"/>
                  <a:pt x="11248731" y="6939874"/>
                  <a:pt x="11245411" y="6941337"/>
                </a:cubicBezTo>
                <a:cubicBezTo>
                  <a:pt x="11242088" y="6942799"/>
                  <a:pt x="11238579" y="6943538"/>
                  <a:pt x="11234877" y="6943559"/>
                </a:cubicBezTo>
                <a:cubicBezTo>
                  <a:pt x="11231179" y="6943538"/>
                  <a:pt x="11227670" y="6942799"/>
                  <a:pt x="11224347" y="6941337"/>
                </a:cubicBezTo>
                <a:cubicBezTo>
                  <a:pt x="11221027" y="6939874"/>
                  <a:pt x="11218057" y="6937801"/>
                  <a:pt x="11215439" y="6935119"/>
                </a:cubicBezTo>
                <a:lnTo>
                  <a:pt x="11029873" y="6744315"/>
                </a:lnTo>
                <a:lnTo>
                  <a:pt x="7286986" y="6744315"/>
                </a:lnTo>
                <a:lnTo>
                  <a:pt x="7101420" y="6935119"/>
                </a:lnTo>
                <a:cubicBezTo>
                  <a:pt x="7098802" y="6937801"/>
                  <a:pt x="7095831" y="6939874"/>
                  <a:pt x="7092512" y="6941337"/>
                </a:cubicBezTo>
                <a:cubicBezTo>
                  <a:pt x="7089189" y="6942799"/>
                  <a:pt x="7085681" y="6943538"/>
                  <a:pt x="7081978" y="6943559"/>
                </a:cubicBezTo>
                <a:cubicBezTo>
                  <a:pt x="7078279" y="6943538"/>
                  <a:pt x="7074769" y="6942799"/>
                  <a:pt x="7071448" y="6941337"/>
                </a:cubicBezTo>
                <a:cubicBezTo>
                  <a:pt x="7068129" y="6939874"/>
                  <a:pt x="7065157" y="6937801"/>
                  <a:pt x="7062540" y="6935119"/>
                </a:cubicBezTo>
                <a:lnTo>
                  <a:pt x="6876974" y="6744315"/>
                </a:lnTo>
                <a:lnTo>
                  <a:pt x="3134086" y="6744315"/>
                </a:lnTo>
                <a:lnTo>
                  <a:pt x="2948520" y="6935119"/>
                </a:lnTo>
                <a:cubicBezTo>
                  <a:pt x="2945902" y="6937801"/>
                  <a:pt x="2942933" y="6939874"/>
                  <a:pt x="2939612" y="6941337"/>
                </a:cubicBezTo>
                <a:cubicBezTo>
                  <a:pt x="2936289" y="6942799"/>
                  <a:pt x="2932780" y="6943538"/>
                  <a:pt x="2929079" y="6943559"/>
                </a:cubicBezTo>
                <a:cubicBezTo>
                  <a:pt x="2925381" y="6943538"/>
                  <a:pt x="2921870" y="6942799"/>
                  <a:pt x="2918548" y="6941337"/>
                </a:cubicBezTo>
                <a:cubicBezTo>
                  <a:pt x="2915228" y="6939874"/>
                  <a:pt x="2912259" y="6937801"/>
                  <a:pt x="2909639" y="6935119"/>
                </a:cubicBezTo>
                <a:lnTo>
                  <a:pt x="2724074" y="6744315"/>
                </a:lnTo>
                <a:lnTo>
                  <a:pt x="0" y="6744315"/>
                </a:lnTo>
                <a:lnTo>
                  <a:pt x="0" y="5048871"/>
                </a:lnTo>
                <a:lnTo>
                  <a:pt x="0" y="4858366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59647028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772521" y="0"/>
            <a:ext cx="2290228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307893015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8724876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070011429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0724415" y="3066253"/>
            <a:ext cx="3287156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4011571" y="3066253"/>
            <a:ext cx="3287156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65525150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1233015" y="1522255"/>
            <a:ext cx="3219450" cy="3221956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161085534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"/>
          <p:cNvSpPr>
            <a:spLocks noGrp="1"/>
          </p:cNvSpPr>
          <p:nvPr>
            <p:ph type="pic" sz="quarter" idx="14"/>
          </p:nvPr>
        </p:nvSpPr>
        <p:spPr bwMode="auto">
          <a:xfrm>
            <a:off x="557213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9"/>
          <p:cNvSpPr>
            <a:spLocks noGrp="1"/>
          </p:cNvSpPr>
          <p:nvPr>
            <p:ph type="pic" sz="quarter" idx="15"/>
          </p:nvPr>
        </p:nvSpPr>
        <p:spPr bwMode="auto">
          <a:xfrm>
            <a:off x="4216401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Freeform 9"/>
          <p:cNvSpPr>
            <a:spLocks noGrp="1"/>
          </p:cNvSpPr>
          <p:nvPr>
            <p:ph type="pic" sz="quarter" idx="16"/>
          </p:nvPr>
        </p:nvSpPr>
        <p:spPr bwMode="auto">
          <a:xfrm>
            <a:off x="7891463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Freeform 12"/>
          <p:cNvSpPr>
            <a:spLocks noGrp="1"/>
          </p:cNvSpPr>
          <p:nvPr>
            <p:ph type="pic" sz="quarter" idx="17"/>
          </p:nvPr>
        </p:nvSpPr>
        <p:spPr bwMode="auto">
          <a:xfrm>
            <a:off x="11550651" y="7177086"/>
            <a:ext cx="6180137" cy="3111502"/>
          </a:xfrm>
          <a:custGeom>
            <a:avLst/>
            <a:gdLst>
              <a:gd name="T0" fmla="*/ 0 w 7744"/>
              <a:gd name="T1" fmla="*/ 3920 h 3920"/>
              <a:gd name="T2" fmla="*/ 0 w 7744"/>
              <a:gd name="T3" fmla="*/ 3845 h 3920"/>
              <a:gd name="T4" fmla="*/ 7 w 7744"/>
              <a:gd name="T5" fmla="*/ 3770 h 3920"/>
              <a:gd name="T6" fmla="*/ 23 w 7744"/>
              <a:gd name="T7" fmla="*/ 3695 h 3920"/>
              <a:gd name="T8" fmla="*/ 46 w 7744"/>
              <a:gd name="T9" fmla="*/ 3623 h 3920"/>
              <a:gd name="T10" fmla="*/ 77 w 7744"/>
              <a:gd name="T11" fmla="*/ 3552 h 3920"/>
              <a:gd name="T12" fmla="*/ 115 w 7744"/>
              <a:gd name="T13" fmla="*/ 3484 h 3920"/>
              <a:gd name="T14" fmla="*/ 160 w 7744"/>
              <a:gd name="T15" fmla="*/ 3420 h 3920"/>
              <a:gd name="T16" fmla="*/ 214 w 7744"/>
              <a:gd name="T17" fmla="*/ 3359 h 3920"/>
              <a:gd name="T18" fmla="*/ 3380 w 7744"/>
              <a:gd name="T19" fmla="*/ 189 h 3920"/>
              <a:gd name="T20" fmla="*/ 3437 w 7744"/>
              <a:gd name="T21" fmla="*/ 142 h 3920"/>
              <a:gd name="T22" fmla="*/ 3497 w 7744"/>
              <a:gd name="T23" fmla="*/ 101 h 3920"/>
              <a:gd name="T24" fmla="*/ 3562 w 7744"/>
              <a:gd name="T25" fmla="*/ 68 h 3920"/>
              <a:gd name="T26" fmla="*/ 3629 w 7744"/>
              <a:gd name="T27" fmla="*/ 42 h 3920"/>
              <a:gd name="T28" fmla="*/ 3697 w 7744"/>
              <a:gd name="T29" fmla="*/ 20 h 3920"/>
              <a:gd name="T30" fmla="*/ 3766 w 7744"/>
              <a:gd name="T31" fmla="*/ 8 h 3920"/>
              <a:gd name="T32" fmla="*/ 3837 w 7744"/>
              <a:gd name="T33" fmla="*/ 0 h 3920"/>
              <a:gd name="T34" fmla="*/ 3907 w 7744"/>
              <a:gd name="T35" fmla="*/ 0 h 3920"/>
              <a:gd name="T36" fmla="*/ 3977 w 7744"/>
              <a:gd name="T37" fmla="*/ 8 h 3920"/>
              <a:gd name="T38" fmla="*/ 4046 w 7744"/>
              <a:gd name="T39" fmla="*/ 20 h 3920"/>
              <a:gd name="T40" fmla="*/ 4115 w 7744"/>
              <a:gd name="T41" fmla="*/ 42 h 3920"/>
              <a:gd name="T42" fmla="*/ 4181 w 7744"/>
              <a:gd name="T43" fmla="*/ 68 h 3920"/>
              <a:gd name="T44" fmla="*/ 4245 w 7744"/>
              <a:gd name="T45" fmla="*/ 101 h 3920"/>
              <a:gd name="T46" fmla="*/ 4306 w 7744"/>
              <a:gd name="T47" fmla="*/ 142 h 3920"/>
              <a:gd name="T48" fmla="*/ 4364 w 7744"/>
              <a:gd name="T49" fmla="*/ 189 h 3920"/>
              <a:gd name="T50" fmla="*/ 7529 w 7744"/>
              <a:gd name="T51" fmla="*/ 3359 h 3920"/>
              <a:gd name="T52" fmla="*/ 7582 w 7744"/>
              <a:gd name="T53" fmla="*/ 3420 h 3920"/>
              <a:gd name="T54" fmla="*/ 7629 w 7744"/>
              <a:gd name="T55" fmla="*/ 3484 h 3920"/>
              <a:gd name="T56" fmla="*/ 7667 w 7744"/>
              <a:gd name="T57" fmla="*/ 3552 h 3920"/>
              <a:gd name="T58" fmla="*/ 7697 w 7744"/>
              <a:gd name="T59" fmla="*/ 3623 h 3920"/>
              <a:gd name="T60" fmla="*/ 7719 w 7744"/>
              <a:gd name="T61" fmla="*/ 3695 h 3920"/>
              <a:gd name="T62" fmla="*/ 7735 w 7744"/>
              <a:gd name="T63" fmla="*/ 3770 h 3920"/>
              <a:gd name="T64" fmla="*/ 7742 w 7744"/>
              <a:gd name="T65" fmla="*/ 3845 h 3920"/>
              <a:gd name="T66" fmla="*/ 7742 w 7744"/>
              <a:gd name="T67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44" h="3920">
                <a:moveTo>
                  <a:pt x="7742" y="3920"/>
                </a:moveTo>
                <a:lnTo>
                  <a:pt x="0" y="3920"/>
                </a:lnTo>
                <a:lnTo>
                  <a:pt x="0" y="3883"/>
                </a:lnTo>
                <a:lnTo>
                  <a:pt x="0" y="3845"/>
                </a:lnTo>
                <a:lnTo>
                  <a:pt x="3" y="3807"/>
                </a:lnTo>
                <a:lnTo>
                  <a:pt x="7" y="3770"/>
                </a:lnTo>
                <a:lnTo>
                  <a:pt x="14" y="3732"/>
                </a:lnTo>
                <a:lnTo>
                  <a:pt x="23" y="3695"/>
                </a:lnTo>
                <a:lnTo>
                  <a:pt x="33" y="3658"/>
                </a:lnTo>
                <a:lnTo>
                  <a:pt x="46" y="3623"/>
                </a:lnTo>
                <a:lnTo>
                  <a:pt x="60" y="3586"/>
                </a:lnTo>
                <a:lnTo>
                  <a:pt x="77" y="3552"/>
                </a:lnTo>
                <a:lnTo>
                  <a:pt x="94" y="3518"/>
                </a:lnTo>
                <a:lnTo>
                  <a:pt x="115" y="3484"/>
                </a:lnTo>
                <a:lnTo>
                  <a:pt x="136" y="3451"/>
                </a:lnTo>
                <a:lnTo>
                  <a:pt x="160" y="3420"/>
                </a:lnTo>
                <a:lnTo>
                  <a:pt x="186" y="3389"/>
                </a:lnTo>
                <a:lnTo>
                  <a:pt x="214" y="3359"/>
                </a:lnTo>
                <a:lnTo>
                  <a:pt x="3352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7" y="142"/>
                </a:lnTo>
                <a:lnTo>
                  <a:pt x="3468" y="121"/>
                </a:lnTo>
                <a:lnTo>
                  <a:pt x="3497" y="101"/>
                </a:lnTo>
                <a:lnTo>
                  <a:pt x="3530" y="84"/>
                </a:lnTo>
                <a:lnTo>
                  <a:pt x="3562" y="68"/>
                </a:lnTo>
                <a:lnTo>
                  <a:pt x="3595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1" y="13"/>
                </a:lnTo>
                <a:lnTo>
                  <a:pt x="3766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1" y="3"/>
                </a:lnTo>
                <a:lnTo>
                  <a:pt x="3977" y="8"/>
                </a:lnTo>
                <a:lnTo>
                  <a:pt x="4012" y="13"/>
                </a:lnTo>
                <a:lnTo>
                  <a:pt x="4046" y="20"/>
                </a:lnTo>
                <a:lnTo>
                  <a:pt x="4081" y="30"/>
                </a:lnTo>
                <a:lnTo>
                  <a:pt x="4115" y="42"/>
                </a:lnTo>
                <a:lnTo>
                  <a:pt x="4148" y="54"/>
                </a:lnTo>
                <a:lnTo>
                  <a:pt x="4181" y="68"/>
                </a:lnTo>
                <a:lnTo>
                  <a:pt x="4213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6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1" y="214"/>
                </a:lnTo>
                <a:lnTo>
                  <a:pt x="7529" y="3359"/>
                </a:lnTo>
                <a:lnTo>
                  <a:pt x="7557" y="3389"/>
                </a:lnTo>
                <a:lnTo>
                  <a:pt x="7582" y="3420"/>
                </a:lnTo>
                <a:lnTo>
                  <a:pt x="7606" y="3451"/>
                </a:lnTo>
                <a:lnTo>
                  <a:pt x="7629" y="3484"/>
                </a:lnTo>
                <a:lnTo>
                  <a:pt x="7649" y="3518"/>
                </a:lnTo>
                <a:lnTo>
                  <a:pt x="7667" y="3552"/>
                </a:lnTo>
                <a:lnTo>
                  <a:pt x="7683" y="3586"/>
                </a:lnTo>
                <a:lnTo>
                  <a:pt x="7697" y="3623"/>
                </a:lnTo>
                <a:lnTo>
                  <a:pt x="7710" y="3658"/>
                </a:lnTo>
                <a:lnTo>
                  <a:pt x="7719" y="3695"/>
                </a:lnTo>
                <a:lnTo>
                  <a:pt x="7728" y="3732"/>
                </a:lnTo>
                <a:lnTo>
                  <a:pt x="7735" y="3770"/>
                </a:lnTo>
                <a:lnTo>
                  <a:pt x="7739" y="3807"/>
                </a:lnTo>
                <a:lnTo>
                  <a:pt x="7742" y="3845"/>
                </a:lnTo>
                <a:lnTo>
                  <a:pt x="7744" y="3883"/>
                </a:lnTo>
                <a:lnTo>
                  <a:pt x="774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648836506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78105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782266439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2625213" y="3321049"/>
            <a:ext cx="2844801" cy="28448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2"/>
          </p:nvPr>
        </p:nvSpPr>
        <p:spPr>
          <a:xfrm rot="20700000">
            <a:off x="8084457" y="3321049"/>
            <a:ext cx="2844801" cy="28448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3"/>
          </p:nvPr>
        </p:nvSpPr>
        <p:spPr>
          <a:xfrm rot="20700000">
            <a:off x="14297041" y="5063127"/>
            <a:ext cx="2844801" cy="2844800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4"/>
          </p:nvPr>
        </p:nvSpPr>
        <p:spPr>
          <a:xfrm rot="900000">
            <a:off x="10477097" y="4032247"/>
            <a:ext cx="2844801" cy="2844800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799179486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8201153" cy="10288588"/>
          </a:xfrm>
          <a:custGeom>
            <a:avLst/>
            <a:gdLst>
              <a:gd name="connsiteX0" fmla="*/ 0 w 8201153"/>
              <a:gd name="connsiteY0" fmla="*/ 0 h 10298086"/>
              <a:gd name="connsiteX1" fmla="*/ 7038107 w 8201153"/>
              <a:gd name="connsiteY1" fmla="*/ 0 h 10298086"/>
              <a:gd name="connsiteX2" fmla="*/ 7126910 w 8201153"/>
              <a:gd name="connsiteY2" fmla="*/ 173834 h 10298086"/>
              <a:gd name="connsiteX3" fmla="*/ 8201153 w 8201153"/>
              <a:gd name="connsiteY3" fmla="*/ 5144296 h 10298086"/>
              <a:gd name="connsiteX4" fmla="*/ 7126910 w 8201153"/>
              <a:gd name="connsiteY4" fmla="*/ 10114758 h 10298086"/>
              <a:gd name="connsiteX5" fmla="*/ 7033257 w 8201153"/>
              <a:gd name="connsiteY5" fmla="*/ 10298086 h 10298086"/>
              <a:gd name="connsiteX6" fmla="*/ 0 w 8201153"/>
              <a:gd name="connsiteY6" fmla="*/ 10298086 h 10298086"/>
              <a:gd name="connsiteX7" fmla="*/ 0 w 8201153"/>
              <a:gd name="connsiteY7" fmla="*/ 0 h 102980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201153" h="10298086">
                <a:moveTo>
                  <a:pt x="0" y="0"/>
                </a:moveTo>
                <a:lnTo>
                  <a:pt x="7038107" y="0"/>
                </a:lnTo>
                <a:lnTo>
                  <a:pt x="7126910" y="173834"/>
                </a:lnTo>
                <a:cubicBezTo>
                  <a:pt x="7802491" y="1568298"/>
                  <a:pt x="8201153" y="3286210"/>
                  <a:pt x="8201153" y="5144296"/>
                </a:cubicBezTo>
                <a:cubicBezTo>
                  <a:pt x="8201153" y="7002382"/>
                  <a:pt x="7802491" y="8720294"/>
                  <a:pt x="7126910" y="10114758"/>
                </a:cubicBezTo>
                <a:lnTo>
                  <a:pt x="7033257" y="10298086"/>
                </a:lnTo>
                <a:lnTo>
                  <a:pt x="0" y="10298086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8861016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10373133" y="6386889"/>
            <a:ext cx="2869307" cy="286494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6"/>
          </p:nvPr>
        </p:nvSpPr>
        <p:spPr>
          <a:xfrm rot="900000">
            <a:off x="14558556" y="6673717"/>
            <a:ext cx="2575797" cy="257579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7"/>
          </p:nvPr>
        </p:nvSpPr>
        <p:spPr>
          <a:xfrm rot="900000">
            <a:off x="8138512" y="6718458"/>
            <a:ext cx="2277453" cy="2277453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8"/>
          </p:nvPr>
        </p:nvSpPr>
        <p:spPr>
          <a:xfrm rot="20700000">
            <a:off x="12803119" y="7292336"/>
            <a:ext cx="2019671" cy="2019671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1" name="Picture Placeholder 2"/>
          <p:cNvSpPr>
            <a:spLocks noGrp="1"/>
          </p:cNvSpPr>
          <p:nvPr userDrawn="1">
            <p:ph type="pic" sz="quarter" idx="21"/>
          </p:nvPr>
        </p:nvSpPr>
        <p:spPr>
          <a:xfrm>
            <a:off x="14027551" y="918613"/>
            <a:ext cx="3378449" cy="338106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2" name="Picture Placeholder 2"/>
          <p:cNvSpPr>
            <a:spLocks noGrp="1"/>
          </p:cNvSpPr>
          <p:nvPr userDrawn="1">
            <p:ph type="pic" sz="quarter" idx="22"/>
          </p:nvPr>
        </p:nvSpPr>
        <p:spPr>
          <a:xfrm rot="900000">
            <a:off x="11476138" y="1751818"/>
            <a:ext cx="3378449" cy="3381069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3"/>
          </p:nvPr>
        </p:nvSpPr>
        <p:spPr>
          <a:xfrm rot="20700000">
            <a:off x="8634665" y="932640"/>
            <a:ext cx="3378449" cy="338106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56696315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 rot="20700000">
            <a:off x="8374178" y="1499233"/>
            <a:ext cx="4997560" cy="502293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2"/>
          </p:nvPr>
        </p:nvSpPr>
        <p:spPr>
          <a:xfrm rot="900000">
            <a:off x="13014686" y="3173212"/>
            <a:ext cx="4008445" cy="3942161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3"/>
          </p:nvPr>
        </p:nvSpPr>
        <p:spPr>
          <a:xfrm rot="900000">
            <a:off x="7569570" y="5521439"/>
            <a:ext cx="3122322" cy="3138296"/>
          </a:xfrm>
          <a:prstGeom prst="rect">
            <a:avLst/>
          </a:prstGeom>
          <a:solidFill>
            <a:schemeClr val="bg1">
              <a:lumMod val="40000"/>
              <a:lumOff val="60000"/>
            </a:schemeClr>
          </a:solidFill>
          <a:ln w="76200" cap="rnd">
            <a:solidFill>
              <a:schemeClr val="bg2"/>
            </a:solidFill>
          </a:ln>
          <a:effectLst>
            <a:outerShdw blurRad="406400" dir="4920000" sx="101000" sy="101000" algn="tl" rotWithShape="0">
              <a:prstClr val="black">
                <a:alpha val="40000"/>
              </a:prstClr>
            </a:outerShdw>
          </a:effec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873445248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6371117" y="3415981"/>
            <a:ext cx="5425595" cy="294909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155071364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970641" y="3256357"/>
            <a:ext cx="7712941" cy="419239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480780878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64419" y="2433638"/>
            <a:ext cx="7915275" cy="59150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06067626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958878" y="2498775"/>
            <a:ext cx="5804705" cy="9559581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713880764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7609692" y="3726656"/>
            <a:ext cx="3072595" cy="506015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1184292" y="3726656"/>
            <a:ext cx="3072595" cy="506015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4536277" y="3726656"/>
            <a:ext cx="3072595" cy="506015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63238" y="3726656"/>
            <a:ext cx="3072595" cy="506015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11252" y="3726656"/>
            <a:ext cx="3072595" cy="506015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225258787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"/>
          <p:cNvSpPr>
            <a:spLocks noGrp="1"/>
          </p:cNvSpPr>
          <p:nvPr userDrawn="1">
            <p:ph type="pic" sz="quarter" idx="20"/>
          </p:nvPr>
        </p:nvSpPr>
        <p:spPr>
          <a:xfrm>
            <a:off x="10359147" y="-1461265"/>
            <a:ext cx="2989746" cy="492371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0359147" y="5580730"/>
            <a:ext cx="2989746" cy="492371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4131045" y="481834"/>
            <a:ext cx="2989746" cy="492371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4131045" y="7523830"/>
            <a:ext cx="2989746" cy="492371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891743115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 rot="1800000">
            <a:off x="8201956" y="1526656"/>
            <a:ext cx="2821552" cy="464672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21"/>
          </p:nvPr>
        </p:nvSpPr>
        <p:spPr>
          <a:xfrm rot="1800000">
            <a:off x="13655923" y="-487975"/>
            <a:ext cx="2821552" cy="464672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2"/>
          </p:nvPr>
        </p:nvSpPr>
        <p:spPr>
          <a:xfrm rot="1800000">
            <a:off x="10266896" y="5395743"/>
            <a:ext cx="2821552" cy="464672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3"/>
          </p:nvPr>
        </p:nvSpPr>
        <p:spPr>
          <a:xfrm rot="1800000">
            <a:off x="15382904" y="3897219"/>
            <a:ext cx="2821552" cy="464672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001222068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3512178" y="2500705"/>
            <a:ext cx="3135856" cy="516484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444027" y="2881511"/>
            <a:ext cx="1932586" cy="442085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801645" y="2881510"/>
            <a:ext cx="1949253" cy="442085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9757827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952500" y="2385718"/>
            <a:ext cx="11219717" cy="6542337"/>
          </a:xfrm>
          <a:custGeom>
            <a:avLst/>
            <a:gdLst>
              <a:gd name="connsiteX0" fmla="*/ 8463060 w 9845043"/>
              <a:gd name="connsiteY0" fmla="*/ 5738546 h 5740750"/>
              <a:gd name="connsiteX1" fmla="*/ 8463060 w 9845043"/>
              <a:gd name="connsiteY1" fmla="*/ 5739276 h 5740750"/>
              <a:gd name="connsiteX2" fmla="*/ 8462339 w 9845043"/>
              <a:gd name="connsiteY2" fmla="*/ 5740750 h 5740750"/>
              <a:gd name="connsiteX3" fmla="*/ 8482074 w 9845043"/>
              <a:gd name="connsiteY3" fmla="*/ 5727588 h 5740750"/>
              <a:gd name="connsiteX4" fmla="*/ 8482794 w 9845043"/>
              <a:gd name="connsiteY4" fmla="*/ 5728319 h 5740750"/>
              <a:gd name="connsiteX5" fmla="*/ 8481339 w 9845043"/>
              <a:gd name="connsiteY5" fmla="*/ 5728319 h 5740750"/>
              <a:gd name="connsiteX6" fmla="*/ 8484998 w 9845043"/>
              <a:gd name="connsiteY6" fmla="*/ 5726127 h 5740750"/>
              <a:gd name="connsiteX7" fmla="*/ 8485719 w 9845043"/>
              <a:gd name="connsiteY7" fmla="*/ 5726127 h 5740750"/>
              <a:gd name="connsiteX8" fmla="*/ 8484264 w 9845043"/>
              <a:gd name="connsiteY8" fmla="*/ 5727588 h 5740750"/>
              <a:gd name="connsiteX9" fmla="*/ 8497415 w 9845043"/>
              <a:gd name="connsiteY9" fmla="*/ 5718822 h 5740750"/>
              <a:gd name="connsiteX10" fmla="*/ 8497415 w 9845043"/>
              <a:gd name="connsiteY10" fmla="*/ 5719552 h 5740750"/>
              <a:gd name="connsiteX11" fmla="*/ 8495960 w 9845043"/>
              <a:gd name="connsiteY11" fmla="*/ 5719552 h 5740750"/>
              <a:gd name="connsiteX12" fmla="*/ 8503998 w 9845043"/>
              <a:gd name="connsiteY12" fmla="*/ 5716630 h 5740750"/>
              <a:gd name="connsiteX13" fmla="*/ 8504733 w 9845043"/>
              <a:gd name="connsiteY13" fmla="*/ 5718091 h 5740750"/>
              <a:gd name="connsiteX14" fmla="*/ 8503998 w 9845043"/>
              <a:gd name="connsiteY14" fmla="*/ 5718822 h 5740750"/>
              <a:gd name="connsiteX15" fmla="*/ 7922199 w 9845043"/>
              <a:gd name="connsiteY15" fmla="*/ 5670582 h 5740750"/>
              <a:gd name="connsiteX16" fmla="*/ 7922920 w 9845043"/>
              <a:gd name="connsiteY16" fmla="*/ 5670582 h 5740750"/>
              <a:gd name="connsiteX17" fmla="*/ 7922199 w 9845043"/>
              <a:gd name="connsiteY17" fmla="*/ 5671313 h 5740750"/>
              <a:gd name="connsiteX18" fmla="*/ 7933896 w 9845043"/>
              <a:gd name="connsiteY18" fmla="*/ 5669852 h 5740750"/>
              <a:gd name="connsiteX19" fmla="*/ 7934617 w 9845043"/>
              <a:gd name="connsiteY19" fmla="*/ 5670582 h 5740750"/>
              <a:gd name="connsiteX20" fmla="*/ 7933896 w 9845043"/>
              <a:gd name="connsiteY20" fmla="*/ 5670582 h 5740750"/>
              <a:gd name="connsiteX21" fmla="*/ 8083721 w 9845043"/>
              <a:gd name="connsiteY21" fmla="*/ 5664008 h 5740750"/>
              <a:gd name="connsiteX22" fmla="*/ 8085191 w 9845043"/>
              <a:gd name="connsiteY22" fmla="*/ 5664008 h 5740750"/>
              <a:gd name="connsiteX23" fmla="*/ 8083721 w 9845043"/>
              <a:gd name="connsiteY23" fmla="*/ 5664738 h 5740750"/>
              <a:gd name="connsiteX24" fmla="*/ 8093229 w 9845043"/>
              <a:gd name="connsiteY24" fmla="*/ 5661086 h 5740750"/>
              <a:gd name="connsiteX25" fmla="*/ 8094684 w 9845043"/>
              <a:gd name="connsiteY25" fmla="*/ 5661086 h 5740750"/>
              <a:gd name="connsiteX26" fmla="*/ 8093229 w 9845043"/>
              <a:gd name="connsiteY26" fmla="*/ 5661816 h 5740750"/>
              <a:gd name="connsiteX27" fmla="*/ 8091759 w 9845043"/>
              <a:gd name="connsiteY27" fmla="*/ 5662547 h 5740750"/>
              <a:gd name="connsiteX28" fmla="*/ 8091759 w 9845043"/>
              <a:gd name="connsiteY28" fmla="*/ 5661816 h 5740750"/>
              <a:gd name="connsiteX29" fmla="*/ 8083001 w 9845043"/>
              <a:gd name="connsiteY29" fmla="*/ 5661086 h 5740750"/>
              <a:gd name="connsiteX30" fmla="*/ 8083721 w 9845043"/>
              <a:gd name="connsiteY30" fmla="*/ 5661816 h 5740750"/>
              <a:gd name="connsiteX31" fmla="*/ 8083001 w 9845043"/>
              <a:gd name="connsiteY31" fmla="*/ 5661816 h 5740750"/>
              <a:gd name="connsiteX32" fmla="*/ 8088835 w 9845043"/>
              <a:gd name="connsiteY32" fmla="*/ 5652307 h 5740750"/>
              <a:gd name="connsiteX33" fmla="*/ 8091759 w 9845043"/>
              <a:gd name="connsiteY33" fmla="*/ 5652307 h 5740750"/>
              <a:gd name="connsiteX34" fmla="*/ 8094684 w 9845043"/>
              <a:gd name="connsiteY34" fmla="*/ 5654498 h 5740750"/>
              <a:gd name="connsiteX35" fmla="*/ 8095418 w 9845043"/>
              <a:gd name="connsiteY35" fmla="*/ 5655960 h 5740750"/>
              <a:gd name="connsiteX36" fmla="*/ 8094684 w 9845043"/>
              <a:gd name="connsiteY36" fmla="*/ 5658882 h 5740750"/>
              <a:gd name="connsiteX37" fmla="*/ 8094684 w 9845043"/>
              <a:gd name="connsiteY37" fmla="*/ 5658151 h 5740750"/>
              <a:gd name="connsiteX38" fmla="*/ 8091759 w 9845043"/>
              <a:gd name="connsiteY38" fmla="*/ 5655229 h 5740750"/>
              <a:gd name="connsiteX39" fmla="*/ 8089570 w 9845043"/>
              <a:gd name="connsiteY39" fmla="*/ 5654498 h 5740750"/>
              <a:gd name="connsiteX40" fmla="*/ 8088835 w 9845043"/>
              <a:gd name="connsiteY40" fmla="*/ 5653768 h 5740750"/>
              <a:gd name="connsiteX41" fmla="*/ 8088115 w 9845043"/>
              <a:gd name="connsiteY41" fmla="*/ 5653768 h 5740750"/>
              <a:gd name="connsiteX42" fmla="*/ 8085925 w 9845043"/>
              <a:gd name="connsiteY42" fmla="*/ 5654498 h 5740750"/>
              <a:gd name="connsiteX43" fmla="*/ 8086646 w 9845043"/>
              <a:gd name="connsiteY43" fmla="*/ 5653768 h 5740750"/>
              <a:gd name="connsiteX44" fmla="*/ 8169243 w 9845043"/>
              <a:gd name="connsiteY44" fmla="*/ 5644271 h 5740750"/>
              <a:gd name="connsiteX45" fmla="*/ 8169978 w 9845043"/>
              <a:gd name="connsiteY45" fmla="*/ 5644271 h 5740750"/>
              <a:gd name="connsiteX46" fmla="*/ 8172167 w 9845043"/>
              <a:gd name="connsiteY46" fmla="*/ 5645002 h 5740750"/>
              <a:gd name="connsiteX47" fmla="*/ 8172902 w 9845043"/>
              <a:gd name="connsiteY47" fmla="*/ 5645002 h 5740750"/>
              <a:gd name="connsiteX48" fmla="*/ 8173622 w 9845043"/>
              <a:gd name="connsiteY48" fmla="*/ 5646463 h 5740750"/>
              <a:gd name="connsiteX49" fmla="*/ 8173622 w 9845043"/>
              <a:gd name="connsiteY49" fmla="*/ 5647924 h 5740750"/>
              <a:gd name="connsiteX50" fmla="*/ 8172902 w 9845043"/>
              <a:gd name="connsiteY50" fmla="*/ 5647924 h 5740750"/>
              <a:gd name="connsiteX51" fmla="*/ 8172167 w 9845043"/>
              <a:gd name="connsiteY51" fmla="*/ 5647924 h 5740750"/>
              <a:gd name="connsiteX52" fmla="*/ 8170698 w 9845043"/>
              <a:gd name="connsiteY52" fmla="*/ 5646463 h 5740750"/>
              <a:gd name="connsiteX53" fmla="*/ 8169978 w 9845043"/>
              <a:gd name="connsiteY53" fmla="*/ 5646463 h 5740750"/>
              <a:gd name="connsiteX54" fmla="*/ 8169243 w 9845043"/>
              <a:gd name="connsiteY54" fmla="*/ 5645732 h 5740750"/>
              <a:gd name="connsiteX55" fmla="*/ 8169243 w 9845043"/>
              <a:gd name="connsiteY55" fmla="*/ 5647924 h 5740750"/>
              <a:gd name="connsiteX56" fmla="*/ 8167774 w 9845043"/>
              <a:gd name="connsiteY56" fmla="*/ 5648654 h 5740750"/>
              <a:gd name="connsiteX57" fmla="*/ 8166319 w 9845043"/>
              <a:gd name="connsiteY57" fmla="*/ 5650846 h 5740750"/>
              <a:gd name="connsiteX58" fmla="*/ 8163395 w 9845043"/>
              <a:gd name="connsiteY58" fmla="*/ 5652307 h 5740750"/>
              <a:gd name="connsiteX59" fmla="*/ 8157547 w 9845043"/>
              <a:gd name="connsiteY59" fmla="*/ 5654498 h 5740750"/>
              <a:gd name="connsiteX60" fmla="*/ 8157547 w 9845043"/>
              <a:gd name="connsiteY60" fmla="*/ 5653768 h 5740750"/>
              <a:gd name="connsiteX61" fmla="*/ 8156812 w 9845043"/>
              <a:gd name="connsiteY61" fmla="*/ 5654498 h 5740750"/>
              <a:gd name="connsiteX62" fmla="*/ 8157547 w 9845043"/>
              <a:gd name="connsiteY62" fmla="*/ 5650846 h 5740750"/>
              <a:gd name="connsiteX63" fmla="*/ 8159736 w 9845043"/>
              <a:gd name="connsiteY63" fmla="*/ 5649385 h 5740750"/>
              <a:gd name="connsiteX64" fmla="*/ 8161205 w 9845043"/>
              <a:gd name="connsiteY64" fmla="*/ 5649385 h 5740750"/>
              <a:gd name="connsiteX65" fmla="*/ 8163395 w 9845043"/>
              <a:gd name="connsiteY65" fmla="*/ 5649385 h 5740750"/>
              <a:gd name="connsiteX66" fmla="*/ 8165584 w 9845043"/>
              <a:gd name="connsiteY66" fmla="*/ 5648654 h 5740750"/>
              <a:gd name="connsiteX67" fmla="*/ 8188243 w 9845043"/>
              <a:gd name="connsiteY67" fmla="*/ 5636236 h 5740750"/>
              <a:gd name="connsiteX68" fmla="*/ 8188978 w 9845043"/>
              <a:gd name="connsiteY68" fmla="*/ 5637696 h 5740750"/>
              <a:gd name="connsiteX69" fmla="*/ 8191167 w 9845043"/>
              <a:gd name="connsiteY69" fmla="*/ 5641349 h 5740750"/>
              <a:gd name="connsiteX70" fmla="*/ 8175826 w 9845043"/>
              <a:gd name="connsiteY70" fmla="*/ 5647924 h 5740750"/>
              <a:gd name="connsiteX71" fmla="*/ 8175826 w 9845043"/>
              <a:gd name="connsiteY71" fmla="*/ 5646463 h 5740750"/>
              <a:gd name="connsiteX72" fmla="*/ 8177281 w 9845043"/>
              <a:gd name="connsiteY72" fmla="*/ 5644271 h 5740750"/>
              <a:gd name="connsiteX73" fmla="*/ 8177281 w 9845043"/>
              <a:gd name="connsiteY73" fmla="*/ 5642810 h 5740750"/>
              <a:gd name="connsiteX74" fmla="*/ 8176547 w 9845043"/>
              <a:gd name="connsiteY74" fmla="*/ 5642080 h 5740750"/>
              <a:gd name="connsiteX75" fmla="*/ 8175826 w 9845043"/>
              <a:gd name="connsiteY75" fmla="*/ 5641349 h 5740750"/>
              <a:gd name="connsiteX76" fmla="*/ 8175826 w 9845043"/>
              <a:gd name="connsiteY76" fmla="*/ 5639158 h 5740750"/>
              <a:gd name="connsiteX77" fmla="*/ 8176547 w 9845043"/>
              <a:gd name="connsiteY77" fmla="*/ 5638427 h 5740750"/>
              <a:gd name="connsiteX78" fmla="*/ 8177281 w 9845043"/>
              <a:gd name="connsiteY78" fmla="*/ 5637696 h 5740750"/>
              <a:gd name="connsiteX79" fmla="*/ 8178736 w 9845043"/>
              <a:gd name="connsiteY79" fmla="*/ 5637696 h 5740750"/>
              <a:gd name="connsiteX80" fmla="*/ 8180205 w 9845043"/>
              <a:gd name="connsiteY80" fmla="*/ 5639158 h 5740750"/>
              <a:gd name="connsiteX81" fmla="*/ 8182395 w 9845043"/>
              <a:gd name="connsiteY81" fmla="*/ 5638427 h 5740750"/>
              <a:gd name="connsiteX82" fmla="*/ 8235016 w 9845043"/>
              <a:gd name="connsiteY82" fmla="*/ 5613577 h 5740750"/>
              <a:gd name="connsiteX83" fmla="*/ 8237220 w 9845043"/>
              <a:gd name="connsiteY83" fmla="*/ 5614307 h 5740750"/>
              <a:gd name="connsiteX84" fmla="*/ 8236485 w 9845043"/>
              <a:gd name="connsiteY84" fmla="*/ 5616499 h 5740750"/>
              <a:gd name="connsiteX85" fmla="*/ 8235016 w 9845043"/>
              <a:gd name="connsiteY85" fmla="*/ 5615768 h 5740750"/>
              <a:gd name="connsiteX86" fmla="*/ 8234296 w 9845043"/>
              <a:gd name="connsiteY86" fmla="*/ 5614307 h 5740750"/>
              <a:gd name="connsiteX87" fmla="*/ 8204319 w 9845043"/>
              <a:gd name="connsiteY87" fmla="*/ 5610655 h 5740750"/>
              <a:gd name="connsiteX88" fmla="*/ 8205789 w 9845043"/>
              <a:gd name="connsiteY88" fmla="*/ 5610655 h 5740750"/>
              <a:gd name="connsiteX89" fmla="*/ 8205789 w 9845043"/>
              <a:gd name="connsiteY89" fmla="*/ 5612116 h 5740750"/>
              <a:gd name="connsiteX90" fmla="*/ 8207243 w 9845043"/>
              <a:gd name="connsiteY90" fmla="*/ 5612116 h 5740750"/>
              <a:gd name="connsiteX91" fmla="*/ 8207978 w 9845043"/>
              <a:gd name="connsiteY91" fmla="*/ 5612116 h 5740750"/>
              <a:gd name="connsiteX92" fmla="*/ 8209447 w 9845043"/>
              <a:gd name="connsiteY92" fmla="*/ 5614307 h 5740750"/>
              <a:gd name="connsiteX93" fmla="*/ 8218205 w 9845043"/>
              <a:gd name="connsiteY93" fmla="*/ 5621612 h 5740750"/>
              <a:gd name="connsiteX94" fmla="*/ 8218205 w 9845043"/>
              <a:gd name="connsiteY94" fmla="*/ 5623074 h 5740750"/>
              <a:gd name="connsiteX95" fmla="*/ 8213826 w 9845043"/>
              <a:gd name="connsiteY95" fmla="*/ 5628187 h 5740750"/>
              <a:gd name="connsiteX96" fmla="*/ 8207243 w 9845043"/>
              <a:gd name="connsiteY96" fmla="*/ 5631840 h 5740750"/>
              <a:gd name="connsiteX97" fmla="*/ 8192637 w 9845043"/>
              <a:gd name="connsiteY97" fmla="*/ 5638427 h 5740750"/>
              <a:gd name="connsiteX98" fmla="*/ 8192637 w 9845043"/>
              <a:gd name="connsiteY98" fmla="*/ 5637696 h 5740750"/>
              <a:gd name="connsiteX99" fmla="*/ 8196281 w 9845043"/>
              <a:gd name="connsiteY99" fmla="*/ 5632570 h 5740750"/>
              <a:gd name="connsiteX100" fmla="*/ 8198471 w 9845043"/>
              <a:gd name="connsiteY100" fmla="*/ 5631840 h 5740750"/>
              <a:gd name="connsiteX101" fmla="*/ 8199940 w 9845043"/>
              <a:gd name="connsiteY101" fmla="*/ 5632570 h 5740750"/>
              <a:gd name="connsiteX102" fmla="*/ 8205054 w 9845043"/>
              <a:gd name="connsiteY102" fmla="*/ 5629648 h 5740750"/>
              <a:gd name="connsiteX103" fmla="*/ 8205789 w 9845043"/>
              <a:gd name="connsiteY103" fmla="*/ 5628918 h 5740750"/>
              <a:gd name="connsiteX104" fmla="*/ 8205789 w 9845043"/>
              <a:gd name="connsiteY104" fmla="*/ 5628187 h 5740750"/>
              <a:gd name="connsiteX105" fmla="*/ 8207243 w 9845043"/>
              <a:gd name="connsiteY105" fmla="*/ 5626726 h 5740750"/>
              <a:gd name="connsiteX106" fmla="*/ 8207978 w 9845043"/>
              <a:gd name="connsiteY106" fmla="*/ 5625265 h 5740750"/>
              <a:gd name="connsiteX107" fmla="*/ 8205054 w 9845043"/>
              <a:gd name="connsiteY107" fmla="*/ 5623074 h 5740750"/>
              <a:gd name="connsiteX108" fmla="*/ 8202864 w 9845043"/>
              <a:gd name="connsiteY108" fmla="*/ 5622343 h 5740750"/>
              <a:gd name="connsiteX109" fmla="*/ 8202130 w 9845043"/>
              <a:gd name="connsiteY109" fmla="*/ 5621612 h 5740750"/>
              <a:gd name="connsiteX110" fmla="*/ 8202864 w 9845043"/>
              <a:gd name="connsiteY110" fmla="*/ 5621612 h 5740750"/>
              <a:gd name="connsiteX111" fmla="*/ 8207978 w 9845043"/>
              <a:gd name="connsiteY111" fmla="*/ 5622343 h 5740750"/>
              <a:gd name="connsiteX112" fmla="*/ 8211637 w 9845043"/>
              <a:gd name="connsiteY112" fmla="*/ 5623074 h 5740750"/>
              <a:gd name="connsiteX113" fmla="*/ 8212371 w 9845043"/>
              <a:gd name="connsiteY113" fmla="*/ 5625996 h 5740750"/>
              <a:gd name="connsiteX114" fmla="*/ 8214561 w 9845043"/>
              <a:gd name="connsiteY114" fmla="*/ 5625265 h 5740750"/>
              <a:gd name="connsiteX115" fmla="*/ 8214561 w 9845043"/>
              <a:gd name="connsiteY115" fmla="*/ 5622343 h 5740750"/>
              <a:gd name="connsiteX116" fmla="*/ 8213826 w 9845043"/>
              <a:gd name="connsiteY116" fmla="*/ 5620152 h 5740750"/>
              <a:gd name="connsiteX117" fmla="*/ 8211637 w 9845043"/>
              <a:gd name="connsiteY117" fmla="*/ 5619421 h 5740750"/>
              <a:gd name="connsiteX118" fmla="*/ 8207978 w 9845043"/>
              <a:gd name="connsiteY118" fmla="*/ 5620152 h 5740750"/>
              <a:gd name="connsiteX119" fmla="*/ 8207243 w 9845043"/>
              <a:gd name="connsiteY119" fmla="*/ 5618690 h 5740750"/>
              <a:gd name="connsiteX120" fmla="*/ 8207978 w 9845043"/>
              <a:gd name="connsiteY120" fmla="*/ 5616499 h 5740750"/>
              <a:gd name="connsiteX121" fmla="*/ 8205789 w 9845043"/>
              <a:gd name="connsiteY121" fmla="*/ 5615768 h 5740750"/>
              <a:gd name="connsiteX122" fmla="*/ 8204319 w 9845043"/>
              <a:gd name="connsiteY122" fmla="*/ 5616499 h 5740750"/>
              <a:gd name="connsiteX123" fmla="*/ 8204319 w 9845043"/>
              <a:gd name="connsiteY123" fmla="*/ 5615768 h 5740750"/>
              <a:gd name="connsiteX124" fmla="*/ 8226978 w 9845043"/>
              <a:gd name="connsiteY124" fmla="*/ 5609924 h 5740750"/>
              <a:gd name="connsiteX125" fmla="*/ 8228447 w 9845043"/>
              <a:gd name="connsiteY125" fmla="*/ 5609924 h 5740750"/>
              <a:gd name="connsiteX126" fmla="*/ 8229902 w 9845043"/>
              <a:gd name="connsiteY126" fmla="*/ 5612116 h 5740750"/>
              <a:gd name="connsiteX127" fmla="*/ 8231371 w 9845043"/>
              <a:gd name="connsiteY127" fmla="*/ 5614307 h 5740750"/>
              <a:gd name="connsiteX128" fmla="*/ 8230637 w 9845043"/>
              <a:gd name="connsiteY128" fmla="*/ 5616499 h 5740750"/>
              <a:gd name="connsiteX129" fmla="*/ 8229902 w 9845043"/>
              <a:gd name="connsiteY129" fmla="*/ 5616499 h 5740750"/>
              <a:gd name="connsiteX130" fmla="*/ 8229902 w 9845043"/>
              <a:gd name="connsiteY130" fmla="*/ 5615768 h 5740750"/>
              <a:gd name="connsiteX131" fmla="*/ 8226978 w 9845043"/>
              <a:gd name="connsiteY131" fmla="*/ 5613577 h 5740750"/>
              <a:gd name="connsiteX132" fmla="*/ 8225523 w 9845043"/>
              <a:gd name="connsiteY132" fmla="*/ 5612846 h 5740750"/>
              <a:gd name="connsiteX133" fmla="*/ 8226978 w 9845043"/>
              <a:gd name="connsiteY133" fmla="*/ 5610655 h 5740750"/>
              <a:gd name="connsiteX134" fmla="*/ 8213826 w 9845043"/>
              <a:gd name="connsiteY134" fmla="*/ 5607733 h 5740750"/>
              <a:gd name="connsiteX135" fmla="*/ 8214561 w 9845043"/>
              <a:gd name="connsiteY135" fmla="*/ 5607733 h 5740750"/>
              <a:gd name="connsiteX136" fmla="*/ 8215281 w 9845043"/>
              <a:gd name="connsiteY136" fmla="*/ 5609194 h 5740750"/>
              <a:gd name="connsiteX137" fmla="*/ 8217485 w 9845043"/>
              <a:gd name="connsiteY137" fmla="*/ 5609194 h 5740750"/>
              <a:gd name="connsiteX138" fmla="*/ 8218205 w 9845043"/>
              <a:gd name="connsiteY138" fmla="*/ 5609194 h 5740750"/>
              <a:gd name="connsiteX139" fmla="*/ 8220409 w 9845043"/>
              <a:gd name="connsiteY139" fmla="*/ 5609924 h 5740750"/>
              <a:gd name="connsiteX140" fmla="*/ 8221130 w 9845043"/>
              <a:gd name="connsiteY140" fmla="*/ 5610655 h 5740750"/>
              <a:gd name="connsiteX141" fmla="*/ 8221864 w 9845043"/>
              <a:gd name="connsiteY141" fmla="*/ 5612846 h 5740750"/>
              <a:gd name="connsiteX142" fmla="*/ 8223334 w 9845043"/>
              <a:gd name="connsiteY142" fmla="*/ 5616499 h 5740750"/>
              <a:gd name="connsiteX143" fmla="*/ 8223334 w 9845043"/>
              <a:gd name="connsiteY143" fmla="*/ 5618690 h 5740750"/>
              <a:gd name="connsiteX144" fmla="*/ 8221130 w 9845043"/>
              <a:gd name="connsiteY144" fmla="*/ 5616499 h 5740750"/>
              <a:gd name="connsiteX145" fmla="*/ 8220409 w 9845043"/>
              <a:gd name="connsiteY145" fmla="*/ 5615768 h 5740750"/>
              <a:gd name="connsiteX146" fmla="*/ 8218940 w 9845043"/>
              <a:gd name="connsiteY146" fmla="*/ 5615768 h 5740750"/>
              <a:gd name="connsiteX147" fmla="*/ 8218205 w 9845043"/>
              <a:gd name="connsiteY147" fmla="*/ 5615768 h 5740750"/>
              <a:gd name="connsiteX148" fmla="*/ 8217485 w 9845043"/>
              <a:gd name="connsiteY148" fmla="*/ 5616499 h 5740750"/>
              <a:gd name="connsiteX149" fmla="*/ 8216016 w 9845043"/>
              <a:gd name="connsiteY149" fmla="*/ 5616499 h 5740750"/>
              <a:gd name="connsiteX150" fmla="*/ 8215281 w 9845043"/>
              <a:gd name="connsiteY150" fmla="*/ 5616499 h 5740750"/>
              <a:gd name="connsiteX151" fmla="*/ 8214561 w 9845043"/>
              <a:gd name="connsiteY151" fmla="*/ 5615768 h 5740750"/>
              <a:gd name="connsiteX152" fmla="*/ 8213826 w 9845043"/>
              <a:gd name="connsiteY152" fmla="*/ 5613577 h 5740750"/>
              <a:gd name="connsiteX153" fmla="*/ 8213826 w 9845043"/>
              <a:gd name="connsiteY153" fmla="*/ 5610655 h 5740750"/>
              <a:gd name="connsiteX154" fmla="*/ 8268637 w 9845043"/>
              <a:gd name="connsiteY154" fmla="*/ 5605528 h 5740750"/>
              <a:gd name="connsiteX155" fmla="*/ 8268637 w 9845043"/>
              <a:gd name="connsiteY155" fmla="*/ 5606272 h 5740750"/>
              <a:gd name="connsiteX156" fmla="*/ 8267182 w 9845043"/>
              <a:gd name="connsiteY156" fmla="*/ 5607733 h 5740750"/>
              <a:gd name="connsiteX157" fmla="*/ 8265727 w 9845043"/>
              <a:gd name="connsiteY157" fmla="*/ 5609924 h 5740750"/>
              <a:gd name="connsiteX158" fmla="*/ 8264258 w 9845043"/>
              <a:gd name="connsiteY158" fmla="*/ 5609194 h 5740750"/>
              <a:gd name="connsiteX159" fmla="*/ 8267182 w 9845043"/>
              <a:gd name="connsiteY159" fmla="*/ 5606272 h 5740750"/>
              <a:gd name="connsiteX160" fmla="*/ 8250372 w 9845043"/>
              <a:gd name="connsiteY160" fmla="*/ 5600415 h 5740750"/>
              <a:gd name="connsiteX161" fmla="*/ 8252561 w 9845043"/>
              <a:gd name="connsiteY161" fmla="*/ 5600415 h 5740750"/>
              <a:gd name="connsiteX162" fmla="*/ 8254030 w 9845043"/>
              <a:gd name="connsiteY162" fmla="*/ 5602606 h 5740750"/>
              <a:gd name="connsiteX163" fmla="*/ 8256220 w 9845043"/>
              <a:gd name="connsiteY163" fmla="*/ 5605528 h 5740750"/>
              <a:gd name="connsiteX164" fmla="*/ 8256220 w 9845043"/>
              <a:gd name="connsiteY164" fmla="*/ 5607002 h 5740750"/>
              <a:gd name="connsiteX165" fmla="*/ 8254030 w 9845043"/>
              <a:gd name="connsiteY165" fmla="*/ 5605528 h 5740750"/>
              <a:gd name="connsiteX166" fmla="*/ 8251106 w 9845043"/>
              <a:gd name="connsiteY166" fmla="*/ 5604067 h 5740750"/>
              <a:gd name="connsiteX167" fmla="*/ 8250372 w 9845043"/>
              <a:gd name="connsiteY167" fmla="*/ 5603337 h 5740750"/>
              <a:gd name="connsiteX168" fmla="*/ 8250372 w 9845043"/>
              <a:gd name="connsiteY168" fmla="*/ 5601145 h 5740750"/>
              <a:gd name="connsiteX169" fmla="*/ 8229902 w 9845043"/>
              <a:gd name="connsiteY169" fmla="*/ 5593110 h 5740750"/>
              <a:gd name="connsiteX170" fmla="*/ 8230637 w 9845043"/>
              <a:gd name="connsiteY170" fmla="*/ 5593110 h 5740750"/>
              <a:gd name="connsiteX171" fmla="*/ 8230637 w 9845043"/>
              <a:gd name="connsiteY171" fmla="*/ 5593840 h 5740750"/>
              <a:gd name="connsiteX172" fmla="*/ 8232092 w 9845043"/>
              <a:gd name="connsiteY172" fmla="*/ 5593840 h 5740750"/>
              <a:gd name="connsiteX173" fmla="*/ 8239409 w 9845043"/>
              <a:gd name="connsiteY173" fmla="*/ 5597493 h 5740750"/>
              <a:gd name="connsiteX174" fmla="*/ 8247447 w 9845043"/>
              <a:gd name="connsiteY174" fmla="*/ 5605528 h 5740750"/>
              <a:gd name="connsiteX175" fmla="*/ 8252561 w 9845043"/>
              <a:gd name="connsiteY175" fmla="*/ 5613577 h 5740750"/>
              <a:gd name="connsiteX176" fmla="*/ 8248182 w 9845043"/>
              <a:gd name="connsiteY176" fmla="*/ 5618690 h 5740750"/>
              <a:gd name="connsiteX177" fmla="*/ 8246713 w 9845043"/>
              <a:gd name="connsiteY177" fmla="*/ 5612116 h 5740750"/>
              <a:gd name="connsiteX178" fmla="*/ 8311765 w 9845043"/>
              <a:gd name="connsiteY178" fmla="*/ 5583613 h 5740750"/>
              <a:gd name="connsiteX179" fmla="*/ 8311765 w 9845043"/>
              <a:gd name="connsiteY179" fmla="*/ 5585074 h 5740750"/>
              <a:gd name="connsiteX180" fmla="*/ 8311031 w 9845043"/>
              <a:gd name="connsiteY180" fmla="*/ 5585074 h 5740750"/>
              <a:gd name="connsiteX181" fmla="*/ 8305917 w 9845043"/>
              <a:gd name="connsiteY181" fmla="*/ 5587996 h 5740750"/>
              <a:gd name="connsiteX182" fmla="*/ 8305182 w 9845043"/>
              <a:gd name="connsiteY182" fmla="*/ 5590188 h 5740750"/>
              <a:gd name="connsiteX183" fmla="*/ 8304462 w 9845043"/>
              <a:gd name="connsiteY183" fmla="*/ 5593110 h 5740750"/>
              <a:gd name="connsiteX184" fmla="*/ 8302993 w 9845043"/>
              <a:gd name="connsiteY184" fmla="*/ 5596032 h 5740750"/>
              <a:gd name="connsiteX185" fmla="*/ 8301538 w 9845043"/>
              <a:gd name="connsiteY185" fmla="*/ 5593110 h 5740750"/>
              <a:gd name="connsiteX186" fmla="*/ 8300803 w 9845043"/>
              <a:gd name="connsiteY186" fmla="*/ 5593110 h 5740750"/>
              <a:gd name="connsiteX187" fmla="*/ 8299348 w 9845043"/>
              <a:gd name="connsiteY187" fmla="*/ 5591649 h 5740750"/>
              <a:gd name="connsiteX188" fmla="*/ 8292765 w 9845043"/>
              <a:gd name="connsiteY188" fmla="*/ 5593110 h 5740750"/>
              <a:gd name="connsiteX189" fmla="*/ 8292031 w 9845043"/>
              <a:gd name="connsiteY189" fmla="*/ 5593110 h 5740750"/>
              <a:gd name="connsiteX190" fmla="*/ 8296424 w 9845043"/>
              <a:gd name="connsiteY190" fmla="*/ 5590188 h 5740750"/>
              <a:gd name="connsiteX191" fmla="*/ 8307386 w 9845043"/>
              <a:gd name="connsiteY191" fmla="*/ 5584343 h 5740750"/>
              <a:gd name="connsiteX192" fmla="*/ 8333689 w 9845043"/>
              <a:gd name="connsiteY192" fmla="*/ 5570451 h 5740750"/>
              <a:gd name="connsiteX193" fmla="*/ 8334424 w 9845043"/>
              <a:gd name="connsiteY193" fmla="*/ 5571182 h 5740750"/>
              <a:gd name="connsiteX194" fmla="*/ 8333689 w 9845043"/>
              <a:gd name="connsiteY194" fmla="*/ 5571912 h 5740750"/>
              <a:gd name="connsiteX195" fmla="*/ 8332969 w 9845043"/>
              <a:gd name="connsiteY195" fmla="*/ 5572642 h 5740750"/>
              <a:gd name="connsiteX196" fmla="*/ 8330045 w 9845043"/>
              <a:gd name="connsiteY196" fmla="*/ 5574104 h 5740750"/>
              <a:gd name="connsiteX197" fmla="*/ 8327841 w 9845043"/>
              <a:gd name="connsiteY197" fmla="*/ 5577026 h 5740750"/>
              <a:gd name="connsiteX198" fmla="*/ 8313955 w 9845043"/>
              <a:gd name="connsiteY198" fmla="*/ 5586535 h 5740750"/>
              <a:gd name="connsiteX199" fmla="*/ 8327841 w 9845043"/>
              <a:gd name="connsiteY199" fmla="*/ 5571912 h 5740750"/>
              <a:gd name="connsiteX200" fmla="*/ 8357083 w 9845043"/>
              <a:gd name="connsiteY200" fmla="*/ 5549984 h 5740750"/>
              <a:gd name="connsiteX201" fmla="*/ 8357083 w 9845043"/>
              <a:gd name="connsiteY201" fmla="*/ 5552188 h 5740750"/>
              <a:gd name="connsiteX202" fmla="*/ 8357083 w 9845043"/>
              <a:gd name="connsiteY202" fmla="*/ 5554380 h 5740750"/>
              <a:gd name="connsiteX203" fmla="*/ 8358552 w 9845043"/>
              <a:gd name="connsiteY203" fmla="*/ 5554380 h 5740750"/>
              <a:gd name="connsiteX204" fmla="*/ 8359273 w 9845043"/>
              <a:gd name="connsiteY204" fmla="*/ 5552188 h 5740750"/>
              <a:gd name="connsiteX205" fmla="*/ 8360007 w 9845043"/>
              <a:gd name="connsiteY205" fmla="*/ 5552188 h 5740750"/>
              <a:gd name="connsiteX206" fmla="*/ 8360007 w 9845043"/>
              <a:gd name="connsiteY206" fmla="*/ 5552918 h 5740750"/>
              <a:gd name="connsiteX207" fmla="*/ 8360007 w 9845043"/>
              <a:gd name="connsiteY207" fmla="*/ 5554380 h 5740750"/>
              <a:gd name="connsiteX208" fmla="*/ 8359273 w 9845043"/>
              <a:gd name="connsiteY208" fmla="*/ 5555841 h 5740750"/>
              <a:gd name="connsiteX209" fmla="*/ 8358552 w 9845043"/>
              <a:gd name="connsiteY209" fmla="*/ 5558032 h 5740750"/>
              <a:gd name="connsiteX210" fmla="*/ 8354159 w 9845043"/>
              <a:gd name="connsiteY210" fmla="*/ 5558763 h 5740750"/>
              <a:gd name="connsiteX211" fmla="*/ 8346855 w 9845043"/>
              <a:gd name="connsiteY211" fmla="*/ 5560954 h 5740750"/>
              <a:gd name="connsiteX212" fmla="*/ 8349045 w 9845043"/>
              <a:gd name="connsiteY212" fmla="*/ 5558032 h 5740750"/>
              <a:gd name="connsiteX213" fmla="*/ 8376083 w 9845043"/>
              <a:gd name="connsiteY213" fmla="*/ 5538296 h 5740750"/>
              <a:gd name="connsiteX214" fmla="*/ 8376083 w 9845043"/>
              <a:gd name="connsiteY214" fmla="*/ 5539026 h 5740750"/>
              <a:gd name="connsiteX215" fmla="*/ 8374628 w 9845043"/>
              <a:gd name="connsiteY215" fmla="*/ 5541948 h 5740750"/>
              <a:gd name="connsiteX216" fmla="*/ 8373159 w 9845043"/>
              <a:gd name="connsiteY216" fmla="*/ 5543409 h 5740750"/>
              <a:gd name="connsiteX217" fmla="*/ 8370235 w 9845043"/>
              <a:gd name="connsiteY217" fmla="*/ 5545601 h 5740750"/>
              <a:gd name="connsiteX218" fmla="*/ 8369514 w 9845043"/>
              <a:gd name="connsiteY218" fmla="*/ 5546331 h 5740750"/>
              <a:gd name="connsiteX219" fmla="*/ 8369514 w 9845043"/>
              <a:gd name="connsiteY219" fmla="*/ 5544870 h 5740750"/>
              <a:gd name="connsiteX220" fmla="*/ 8370235 w 9845043"/>
              <a:gd name="connsiteY220" fmla="*/ 5542679 h 5740750"/>
              <a:gd name="connsiteX221" fmla="*/ 8372439 w 9845043"/>
              <a:gd name="connsiteY221" fmla="*/ 5541948 h 5740750"/>
              <a:gd name="connsiteX222" fmla="*/ 8375363 w 9845043"/>
              <a:gd name="connsiteY222" fmla="*/ 5532452 h 5740750"/>
              <a:gd name="connsiteX223" fmla="*/ 8376083 w 9845043"/>
              <a:gd name="connsiteY223" fmla="*/ 5533182 h 5740750"/>
              <a:gd name="connsiteX224" fmla="*/ 8375363 w 9845043"/>
              <a:gd name="connsiteY224" fmla="*/ 5533182 h 5740750"/>
              <a:gd name="connsiteX225" fmla="*/ 8355628 w 9845043"/>
              <a:gd name="connsiteY225" fmla="*/ 5527338 h 5740750"/>
              <a:gd name="connsiteX226" fmla="*/ 8356348 w 9845043"/>
              <a:gd name="connsiteY226" fmla="*/ 5527338 h 5740750"/>
              <a:gd name="connsiteX227" fmla="*/ 8356348 w 9845043"/>
              <a:gd name="connsiteY227" fmla="*/ 5528799 h 5740750"/>
              <a:gd name="connsiteX228" fmla="*/ 8390704 w 9845043"/>
              <a:gd name="connsiteY228" fmla="*/ 5520751 h 5740750"/>
              <a:gd name="connsiteX229" fmla="*/ 8391439 w 9845043"/>
              <a:gd name="connsiteY229" fmla="*/ 5522212 h 5740750"/>
              <a:gd name="connsiteX230" fmla="*/ 8389249 w 9845043"/>
              <a:gd name="connsiteY230" fmla="*/ 5525877 h 5740750"/>
              <a:gd name="connsiteX231" fmla="*/ 8386325 w 9845043"/>
              <a:gd name="connsiteY231" fmla="*/ 5530260 h 5740750"/>
              <a:gd name="connsiteX232" fmla="*/ 8384855 w 9845043"/>
              <a:gd name="connsiteY232" fmla="*/ 5531721 h 5740750"/>
              <a:gd name="connsiteX233" fmla="*/ 8389249 w 9845043"/>
              <a:gd name="connsiteY233" fmla="*/ 5522942 h 5740750"/>
              <a:gd name="connsiteX234" fmla="*/ 8365121 w 9845043"/>
              <a:gd name="connsiteY234" fmla="*/ 5511254 h 5740750"/>
              <a:gd name="connsiteX235" fmla="*/ 8365855 w 9845043"/>
              <a:gd name="connsiteY235" fmla="*/ 5511254 h 5740750"/>
              <a:gd name="connsiteX236" fmla="*/ 8365121 w 9845043"/>
              <a:gd name="connsiteY236" fmla="*/ 5513446 h 5740750"/>
              <a:gd name="connsiteX237" fmla="*/ 8358552 w 9845043"/>
              <a:gd name="connsiteY237" fmla="*/ 5503949 h 5740750"/>
              <a:gd name="connsiteX238" fmla="*/ 8359273 w 9845043"/>
              <a:gd name="connsiteY238" fmla="*/ 5506140 h 5740750"/>
              <a:gd name="connsiteX239" fmla="*/ 8359273 w 9845043"/>
              <a:gd name="connsiteY239" fmla="*/ 5506871 h 5740750"/>
              <a:gd name="connsiteX240" fmla="*/ 8357083 w 9845043"/>
              <a:gd name="connsiteY240" fmla="*/ 5504679 h 5740750"/>
              <a:gd name="connsiteX241" fmla="*/ 8379742 w 9845043"/>
              <a:gd name="connsiteY241" fmla="*/ 5490056 h 5740750"/>
              <a:gd name="connsiteX242" fmla="*/ 8381197 w 9845043"/>
              <a:gd name="connsiteY242" fmla="*/ 5490787 h 5740750"/>
              <a:gd name="connsiteX243" fmla="*/ 8379742 w 9845043"/>
              <a:gd name="connsiteY243" fmla="*/ 5491517 h 5740750"/>
              <a:gd name="connsiteX244" fmla="*/ 8379007 w 9845043"/>
              <a:gd name="connsiteY244" fmla="*/ 5490787 h 5740750"/>
              <a:gd name="connsiteX245" fmla="*/ 8371704 w 9845043"/>
              <a:gd name="connsiteY245" fmla="*/ 5487134 h 5740750"/>
              <a:gd name="connsiteX246" fmla="*/ 8374628 w 9845043"/>
              <a:gd name="connsiteY246" fmla="*/ 5487134 h 5740750"/>
              <a:gd name="connsiteX247" fmla="*/ 8375363 w 9845043"/>
              <a:gd name="connsiteY247" fmla="*/ 5487865 h 5740750"/>
              <a:gd name="connsiteX248" fmla="*/ 8376818 w 9845043"/>
              <a:gd name="connsiteY248" fmla="*/ 5484212 h 5740750"/>
              <a:gd name="connsiteX249" fmla="*/ 8378273 w 9845043"/>
              <a:gd name="connsiteY249" fmla="*/ 5484943 h 5740750"/>
              <a:gd name="connsiteX250" fmla="*/ 8379007 w 9845043"/>
              <a:gd name="connsiteY250" fmla="*/ 5484943 h 5740750"/>
              <a:gd name="connsiteX251" fmla="*/ 8379007 w 9845043"/>
              <a:gd name="connsiteY251" fmla="*/ 5487134 h 5740750"/>
              <a:gd name="connsiteX252" fmla="*/ 8379007 w 9845043"/>
              <a:gd name="connsiteY252" fmla="*/ 5487865 h 5740750"/>
              <a:gd name="connsiteX253" fmla="*/ 8378273 w 9845043"/>
              <a:gd name="connsiteY253" fmla="*/ 5487134 h 5740750"/>
              <a:gd name="connsiteX254" fmla="*/ 8376818 w 9845043"/>
              <a:gd name="connsiteY254" fmla="*/ 5487134 h 5740750"/>
              <a:gd name="connsiteX255" fmla="*/ 8376818 w 9845043"/>
              <a:gd name="connsiteY255" fmla="*/ 5485673 h 5740750"/>
              <a:gd name="connsiteX256" fmla="*/ 8376083 w 9845043"/>
              <a:gd name="connsiteY256" fmla="*/ 5484943 h 5740750"/>
              <a:gd name="connsiteX257" fmla="*/ 8369514 w 9845043"/>
              <a:gd name="connsiteY257" fmla="*/ 5482021 h 5740750"/>
              <a:gd name="connsiteX258" fmla="*/ 8370235 w 9845043"/>
              <a:gd name="connsiteY258" fmla="*/ 5483482 h 5740750"/>
              <a:gd name="connsiteX259" fmla="*/ 8371704 w 9845043"/>
              <a:gd name="connsiteY259" fmla="*/ 5484212 h 5740750"/>
              <a:gd name="connsiteX260" fmla="*/ 8370235 w 9845043"/>
              <a:gd name="connsiteY260" fmla="*/ 5484212 h 5740750"/>
              <a:gd name="connsiteX261" fmla="*/ 8370235 w 9845043"/>
              <a:gd name="connsiteY261" fmla="*/ 5484943 h 5740750"/>
              <a:gd name="connsiteX262" fmla="*/ 8363666 w 9845043"/>
              <a:gd name="connsiteY262" fmla="*/ 5480560 h 5740750"/>
              <a:gd name="connsiteX263" fmla="*/ 8365121 w 9845043"/>
              <a:gd name="connsiteY263" fmla="*/ 5480560 h 5740750"/>
              <a:gd name="connsiteX264" fmla="*/ 8365121 w 9845043"/>
              <a:gd name="connsiteY264" fmla="*/ 5482021 h 5740750"/>
              <a:gd name="connsiteX265" fmla="*/ 8378273 w 9845043"/>
              <a:gd name="connsiteY265" fmla="*/ 5477638 h 5740750"/>
              <a:gd name="connsiteX266" fmla="*/ 8379007 w 9845043"/>
              <a:gd name="connsiteY266" fmla="*/ 5478368 h 5740750"/>
              <a:gd name="connsiteX267" fmla="*/ 8379742 w 9845043"/>
              <a:gd name="connsiteY267" fmla="*/ 5481290 h 5740750"/>
              <a:gd name="connsiteX268" fmla="*/ 8379742 w 9845043"/>
              <a:gd name="connsiteY268" fmla="*/ 5483482 h 5740750"/>
              <a:gd name="connsiteX269" fmla="*/ 8379007 w 9845043"/>
              <a:gd name="connsiteY269" fmla="*/ 5483482 h 5740750"/>
              <a:gd name="connsiteX270" fmla="*/ 8378273 w 9845043"/>
              <a:gd name="connsiteY270" fmla="*/ 5481290 h 5740750"/>
              <a:gd name="connsiteX271" fmla="*/ 8378273 w 9845043"/>
              <a:gd name="connsiteY271" fmla="*/ 5478368 h 5740750"/>
              <a:gd name="connsiteX272" fmla="*/ 8411908 w 9845043"/>
              <a:gd name="connsiteY272" fmla="*/ 5474715 h 5740750"/>
              <a:gd name="connsiteX273" fmla="*/ 8413363 w 9845043"/>
              <a:gd name="connsiteY273" fmla="*/ 5477638 h 5740750"/>
              <a:gd name="connsiteX274" fmla="*/ 8411908 w 9845043"/>
              <a:gd name="connsiteY274" fmla="*/ 5477638 h 5740750"/>
              <a:gd name="connsiteX275" fmla="*/ 8410439 w 9845043"/>
              <a:gd name="connsiteY275" fmla="*/ 5481290 h 5740750"/>
              <a:gd name="connsiteX276" fmla="*/ 8408984 w 9845043"/>
              <a:gd name="connsiteY276" fmla="*/ 5480560 h 5740750"/>
              <a:gd name="connsiteX277" fmla="*/ 8410439 w 9845043"/>
              <a:gd name="connsiteY277" fmla="*/ 5479099 h 5740750"/>
              <a:gd name="connsiteX278" fmla="*/ 8410439 w 9845043"/>
              <a:gd name="connsiteY278" fmla="*/ 5478368 h 5740750"/>
              <a:gd name="connsiteX279" fmla="*/ 8411908 w 9845043"/>
              <a:gd name="connsiteY279" fmla="*/ 5476176 h 5740750"/>
              <a:gd name="connsiteX280" fmla="*/ 8384855 w 9845043"/>
              <a:gd name="connsiteY280" fmla="*/ 5468128 h 5740750"/>
              <a:gd name="connsiteX281" fmla="*/ 8386325 w 9845043"/>
              <a:gd name="connsiteY281" fmla="*/ 5468128 h 5740750"/>
              <a:gd name="connsiteX282" fmla="*/ 8388514 w 9845043"/>
              <a:gd name="connsiteY282" fmla="*/ 5468859 h 5740750"/>
              <a:gd name="connsiteX283" fmla="*/ 8387780 w 9845043"/>
              <a:gd name="connsiteY283" fmla="*/ 5469589 h 5740750"/>
              <a:gd name="connsiteX284" fmla="*/ 8385590 w 9845043"/>
              <a:gd name="connsiteY284" fmla="*/ 5469589 h 5740750"/>
              <a:gd name="connsiteX285" fmla="*/ 8384855 w 9845043"/>
              <a:gd name="connsiteY285" fmla="*/ 5468859 h 5740750"/>
              <a:gd name="connsiteX286" fmla="*/ 8310310 w 9845043"/>
              <a:gd name="connsiteY286" fmla="*/ 5465206 h 5740750"/>
              <a:gd name="connsiteX287" fmla="*/ 8311031 w 9845043"/>
              <a:gd name="connsiteY287" fmla="*/ 5465206 h 5740750"/>
              <a:gd name="connsiteX288" fmla="*/ 8312500 w 9845043"/>
              <a:gd name="connsiteY288" fmla="*/ 5465937 h 5740750"/>
              <a:gd name="connsiteX289" fmla="*/ 8312500 w 9845043"/>
              <a:gd name="connsiteY289" fmla="*/ 5466667 h 5740750"/>
              <a:gd name="connsiteX290" fmla="*/ 8311765 w 9845043"/>
              <a:gd name="connsiteY290" fmla="*/ 5468128 h 5740750"/>
              <a:gd name="connsiteX291" fmla="*/ 8311031 w 9845043"/>
              <a:gd name="connsiteY291" fmla="*/ 5468859 h 5740750"/>
              <a:gd name="connsiteX292" fmla="*/ 8311031 w 9845043"/>
              <a:gd name="connsiteY292" fmla="*/ 5469589 h 5740750"/>
              <a:gd name="connsiteX293" fmla="*/ 8308841 w 9845043"/>
              <a:gd name="connsiteY293" fmla="*/ 5469589 h 5740750"/>
              <a:gd name="connsiteX294" fmla="*/ 8310310 w 9845043"/>
              <a:gd name="connsiteY294" fmla="*/ 5466667 h 5740750"/>
              <a:gd name="connsiteX295" fmla="*/ 8310310 w 9845043"/>
              <a:gd name="connsiteY295" fmla="*/ 5465937 h 5740750"/>
              <a:gd name="connsiteX296" fmla="*/ 8397287 w 9845043"/>
              <a:gd name="connsiteY296" fmla="*/ 5461553 h 5740750"/>
              <a:gd name="connsiteX297" fmla="*/ 8398007 w 9845043"/>
              <a:gd name="connsiteY297" fmla="*/ 5461553 h 5740750"/>
              <a:gd name="connsiteX298" fmla="*/ 8398007 w 9845043"/>
              <a:gd name="connsiteY298" fmla="*/ 5463015 h 5740750"/>
              <a:gd name="connsiteX299" fmla="*/ 8395818 w 9845043"/>
              <a:gd name="connsiteY299" fmla="*/ 5464476 h 5740750"/>
              <a:gd name="connsiteX300" fmla="*/ 8395818 w 9845043"/>
              <a:gd name="connsiteY300" fmla="*/ 5463015 h 5740750"/>
              <a:gd name="connsiteX301" fmla="*/ 8397287 w 9845043"/>
              <a:gd name="connsiteY301" fmla="*/ 5462284 h 5740750"/>
              <a:gd name="connsiteX302" fmla="*/ 8302993 w 9845043"/>
              <a:gd name="connsiteY302" fmla="*/ 5461553 h 5740750"/>
              <a:gd name="connsiteX303" fmla="*/ 8305182 w 9845043"/>
              <a:gd name="connsiteY303" fmla="*/ 5461553 h 5740750"/>
              <a:gd name="connsiteX304" fmla="*/ 8305917 w 9845043"/>
              <a:gd name="connsiteY304" fmla="*/ 5463015 h 5740750"/>
              <a:gd name="connsiteX305" fmla="*/ 8305182 w 9845043"/>
              <a:gd name="connsiteY305" fmla="*/ 5463015 h 5740750"/>
              <a:gd name="connsiteX306" fmla="*/ 8304462 w 9845043"/>
              <a:gd name="connsiteY306" fmla="*/ 5464476 h 5740750"/>
              <a:gd name="connsiteX307" fmla="*/ 8302993 w 9845043"/>
              <a:gd name="connsiteY307" fmla="*/ 5463015 h 5740750"/>
              <a:gd name="connsiteX308" fmla="*/ 8304462 w 9845043"/>
              <a:gd name="connsiteY308" fmla="*/ 5462284 h 5740750"/>
              <a:gd name="connsiteX309" fmla="*/ 8312500 w 9845043"/>
              <a:gd name="connsiteY309" fmla="*/ 5459362 h 5740750"/>
              <a:gd name="connsiteX310" fmla="*/ 8313955 w 9845043"/>
              <a:gd name="connsiteY310" fmla="*/ 5460092 h 5740750"/>
              <a:gd name="connsiteX311" fmla="*/ 8315424 w 9845043"/>
              <a:gd name="connsiteY311" fmla="*/ 5463015 h 5740750"/>
              <a:gd name="connsiteX312" fmla="*/ 8315424 w 9845043"/>
              <a:gd name="connsiteY312" fmla="*/ 5465206 h 5740750"/>
              <a:gd name="connsiteX313" fmla="*/ 8315424 w 9845043"/>
              <a:gd name="connsiteY313" fmla="*/ 5466667 h 5740750"/>
              <a:gd name="connsiteX314" fmla="*/ 8314689 w 9845043"/>
              <a:gd name="connsiteY314" fmla="*/ 5466667 h 5740750"/>
              <a:gd name="connsiteX315" fmla="*/ 8313955 w 9845043"/>
              <a:gd name="connsiteY315" fmla="*/ 5463015 h 5740750"/>
              <a:gd name="connsiteX316" fmla="*/ 8312500 w 9845043"/>
              <a:gd name="connsiteY316" fmla="*/ 5462284 h 5740750"/>
              <a:gd name="connsiteX317" fmla="*/ 8311765 w 9845043"/>
              <a:gd name="connsiteY317" fmla="*/ 5463015 h 5740750"/>
              <a:gd name="connsiteX318" fmla="*/ 8311765 w 9845043"/>
              <a:gd name="connsiteY318" fmla="*/ 5462284 h 5740750"/>
              <a:gd name="connsiteX319" fmla="*/ 8311765 w 9845043"/>
              <a:gd name="connsiteY319" fmla="*/ 5460092 h 5740750"/>
              <a:gd name="connsiteX320" fmla="*/ 8281803 w 9845043"/>
              <a:gd name="connsiteY320" fmla="*/ 5453518 h 5740750"/>
              <a:gd name="connsiteX321" fmla="*/ 8284727 w 9845043"/>
              <a:gd name="connsiteY321" fmla="*/ 5453518 h 5740750"/>
              <a:gd name="connsiteX322" fmla="*/ 8286917 w 9845043"/>
              <a:gd name="connsiteY322" fmla="*/ 5453518 h 5740750"/>
              <a:gd name="connsiteX323" fmla="*/ 8288372 w 9845043"/>
              <a:gd name="connsiteY323" fmla="*/ 5453518 h 5740750"/>
              <a:gd name="connsiteX324" fmla="*/ 8289106 w 9845043"/>
              <a:gd name="connsiteY324" fmla="*/ 5455709 h 5740750"/>
              <a:gd name="connsiteX325" fmla="*/ 8288372 w 9845043"/>
              <a:gd name="connsiteY325" fmla="*/ 5459362 h 5740750"/>
              <a:gd name="connsiteX326" fmla="*/ 8286917 w 9845043"/>
              <a:gd name="connsiteY326" fmla="*/ 5460092 h 5740750"/>
              <a:gd name="connsiteX327" fmla="*/ 8286182 w 9845043"/>
              <a:gd name="connsiteY327" fmla="*/ 5461553 h 5740750"/>
              <a:gd name="connsiteX328" fmla="*/ 8284727 w 9845043"/>
              <a:gd name="connsiteY328" fmla="*/ 5461553 h 5740750"/>
              <a:gd name="connsiteX329" fmla="*/ 8282538 w 9845043"/>
              <a:gd name="connsiteY329" fmla="*/ 5459362 h 5740750"/>
              <a:gd name="connsiteX330" fmla="*/ 8281803 w 9845043"/>
              <a:gd name="connsiteY330" fmla="*/ 5456440 h 5740750"/>
              <a:gd name="connsiteX331" fmla="*/ 8283258 w 9845043"/>
              <a:gd name="connsiteY331" fmla="*/ 5449135 h 5740750"/>
              <a:gd name="connsiteX332" fmla="*/ 8286917 w 9845043"/>
              <a:gd name="connsiteY332" fmla="*/ 5449865 h 5740750"/>
              <a:gd name="connsiteX333" fmla="*/ 8288372 w 9845043"/>
              <a:gd name="connsiteY333" fmla="*/ 5450596 h 5740750"/>
              <a:gd name="connsiteX334" fmla="*/ 8286182 w 9845043"/>
              <a:gd name="connsiteY334" fmla="*/ 5452057 h 5740750"/>
              <a:gd name="connsiteX335" fmla="*/ 8284727 w 9845043"/>
              <a:gd name="connsiteY335" fmla="*/ 5453518 h 5740750"/>
              <a:gd name="connsiteX336" fmla="*/ 8283258 w 9845043"/>
              <a:gd name="connsiteY336" fmla="*/ 5452787 h 5740750"/>
              <a:gd name="connsiteX337" fmla="*/ 8282538 w 9845043"/>
              <a:gd name="connsiteY337" fmla="*/ 5450596 h 5740750"/>
              <a:gd name="connsiteX338" fmla="*/ 8282538 w 9845043"/>
              <a:gd name="connsiteY338" fmla="*/ 5449865 h 5740750"/>
              <a:gd name="connsiteX339" fmla="*/ 7593726 w 9845043"/>
              <a:gd name="connsiteY339" fmla="*/ 5448996 h 5740750"/>
              <a:gd name="connsiteX340" fmla="*/ 7596692 w 9845043"/>
              <a:gd name="connsiteY340" fmla="*/ 5448996 h 5740750"/>
              <a:gd name="connsiteX341" fmla="*/ 7602624 w 9845043"/>
              <a:gd name="connsiteY341" fmla="*/ 5453383 h 5740750"/>
              <a:gd name="connsiteX342" fmla="*/ 7604107 w 9845043"/>
              <a:gd name="connsiteY342" fmla="*/ 5454846 h 5740750"/>
              <a:gd name="connsiteX343" fmla="*/ 7606331 w 9845043"/>
              <a:gd name="connsiteY343" fmla="*/ 5455577 h 5740750"/>
              <a:gd name="connsiteX344" fmla="*/ 7609298 w 9845043"/>
              <a:gd name="connsiteY344" fmla="*/ 5455577 h 5740750"/>
              <a:gd name="connsiteX345" fmla="*/ 7613746 w 9845043"/>
              <a:gd name="connsiteY345" fmla="*/ 5456308 h 5740750"/>
              <a:gd name="connsiteX346" fmla="*/ 7618937 w 9845043"/>
              <a:gd name="connsiteY346" fmla="*/ 5461427 h 5740750"/>
              <a:gd name="connsiteX347" fmla="*/ 7622645 w 9845043"/>
              <a:gd name="connsiteY347" fmla="*/ 5462889 h 5740750"/>
              <a:gd name="connsiteX348" fmla="*/ 7627094 w 9845043"/>
              <a:gd name="connsiteY348" fmla="*/ 5462889 h 5740750"/>
              <a:gd name="connsiteX349" fmla="*/ 7632284 w 9845043"/>
              <a:gd name="connsiteY349" fmla="*/ 5464352 h 5740750"/>
              <a:gd name="connsiteX350" fmla="*/ 7635992 w 9845043"/>
              <a:gd name="connsiteY350" fmla="*/ 5465083 h 5740750"/>
              <a:gd name="connsiteX351" fmla="*/ 7640441 w 9845043"/>
              <a:gd name="connsiteY351" fmla="*/ 5468007 h 5740750"/>
              <a:gd name="connsiteX352" fmla="*/ 7627835 w 9845043"/>
              <a:gd name="connsiteY352" fmla="*/ 5470933 h 5740750"/>
              <a:gd name="connsiteX353" fmla="*/ 7620420 w 9845043"/>
              <a:gd name="connsiteY353" fmla="*/ 5470933 h 5740750"/>
              <a:gd name="connsiteX354" fmla="*/ 7616713 w 9845043"/>
              <a:gd name="connsiteY354" fmla="*/ 5469470 h 5740750"/>
              <a:gd name="connsiteX355" fmla="*/ 7613746 w 9845043"/>
              <a:gd name="connsiteY355" fmla="*/ 5466545 h 5740750"/>
              <a:gd name="connsiteX356" fmla="*/ 7611522 w 9845043"/>
              <a:gd name="connsiteY356" fmla="*/ 5465814 h 5740750"/>
              <a:gd name="connsiteX357" fmla="*/ 7609298 w 9845043"/>
              <a:gd name="connsiteY357" fmla="*/ 5465083 h 5740750"/>
              <a:gd name="connsiteX358" fmla="*/ 7607073 w 9845043"/>
              <a:gd name="connsiteY358" fmla="*/ 5466545 h 5740750"/>
              <a:gd name="connsiteX359" fmla="*/ 7601141 w 9845043"/>
              <a:gd name="connsiteY359" fmla="*/ 5472395 h 5740750"/>
              <a:gd name="connsiteX360" fmla="*/ 7600399 w 9845043"/>
              <a:gd name="connsiteY360" fmla="*/ 5474589 h 5740750"/>
              <a:gd name="connsiteX361" fmla="*/ 7599658 w 9845043"/>
              <a:gd name="connsiteY361" fmla="*/ 5475320 h 5740750"/>
              <a:gd name="connsiteX362" fmla="*/ 7597433 w 9845043"/>
              <a:gd name="connsiteY362" fmla="*/ 5478244 h 5740750"/>
              <a:gd name="connsiteX363" fmla="*/ 7597433 w 9845043"/>
              <a:gd name="connsiteY363" fmla="*/ 5478976 h 5740750"/>
              <a:gd name="connsiteX364" fmla="*/ 7596692 w 9845043"/>
              <a:gd name="connsiteY364" fmla="*/ 5481170 h 5740750"/>
              <a:gd name="connsiteX365" fmla="*/ 7597433 w 9845043"/>
              <a:gd name="connsiteY365" fmla="*/ 5483363 h 5740750"/>
              <a:gd name="connsiteX366" fmla="*/ 7598175 w 9845043"/>
              <a:gd name="connsiteY366" fmla="*/ 5484826 h 5740750"/>
              <a:gd name="connsiteX367" fmla="*/ 7598175 w 9845043"/>
              <a:gd name="connsiteY367" fmla="*/ 5485557 h 5740750"/>
              <a:gd name="connsiteX368" fmla="*/ 7599658 w 9845043"/>
              <a:gd name="connsiteY368" fmla="*/ 5491407 h 5740750"/>
              <a:gd name="connsiteX369" fmla="*/ 7600399 w 9845043"/>
              <a:gd name="connsiteY369" fmla="*/ 5494331 h 5740750"/>
              <a:gd name="connsiteX370" fmla="*/ 7601141 w 9845043"/>
              <a:gd name="connsiteY370" fmla="*/ 5496525 h 5740750"/>
              <a:gd name="connsiteX371" fmla="*/ 7603365 w 9845043"/>
              <a:gd name="connsiteY371" fmla="*/ 5499450 h 5740750"/>
              <a:gd name="connsiteX372" fmla="*/ 7606331 w 9845043"/>
              <a:gd name="connsiteY372" fmla="*/ 5500912 h 5740750"/>
              <a:gd name="connsiteX373" fmla="*/ 7609298 w 9845043"/>
              <a:gd name="connsiteY373" fmla="*/ 5501644 h 5740750"/>
              <a:gd name="connsiteX374" fmla="*/ 7613005 w 9845043"/>
              <a:gd name="connsiteY374" fmla="*/ 5503106 h 5740750"/>
              <a:gd name="connsiteX375" fmla="*/ 7618937 w 9845043"/>
              <a:gd name="connsiteY375" fmla="*/ 5503106 h 5740750"/>
              <a:gd name="connsiteX376" fmla="*/ 7621162 w 9845043"/>
              <a:gd name="connsiteY376" fmla="*/ 5503106 h 5740750"/>
              <a:gd name="connsiteX377" fmla="*/ 7623386 w 9845043"/>
              <a:gd name="connsiteY377" fmla="*/ 5506031 h 5740750"/>
              <a:gd name="connsiteX378" fmla="*/ 7603365 w 9845043"/>
              <a:gd name="connsiteY378" fmla="*/ 5510418 h 5740750"/>
              <a:gd name="connsiteX379" fmla="*/ 7600399 w 9845043"/>
              <a:gd name="connsiteY379" fmla="*/ 5508224 h 5740750"/>
              <a:gd name="connsiteX380" fmla="*/ 7590760 w 9845043"/>
              <a:gd name="connsiteY380" fmla="*/ 5500181 h 5740750"/>
              <a:gd name="connsiteX381" fmla="*/ 7587794 w 9845043"/>
              <a:gd name="connsiteY381" fmla="*/ 5495063 h 5740750"/>
              <a:gd name="connsiteX382" fmla="*/ 7587794 w 9845043"/>
              <a:gd name="connsiteY382" fmla="*/ 5487750 h 5740750"/>
              <a:gd name="connsiteX383" fmla="*/ 7588535 w 9845043"/>
              <a:gd name="connsiteY383" fmla="*/ 5480438 h 5740750"/>
              <a:gd name="connsiteX384" fmla="*/ 7600399 w 9845043"/>
              <a:gd name="connsiteY384" fmla="*/ 5462889 h 5740750"/>
              <a:gd name="connsiteX385" fmla="*/ 7592984 w 9845043"/>
              <a:gd name="connsiteY385" fmla="*/ 5453383 h 5740750"/>
              <a:gd name="connsiteX386" fmla="*/ 7592984 w 9845043"/>
              <a:gd name="connsiteY386" fmla="*/ 5450459 h 5740750"/>
              <a:gd name="connsiteX387" fmla="*/ 7361848 w 9845043"/>
              <a:gd name="connsiteY387" fmla="*/ 5448996 h 5740750"/>
              <a:gd name="connsiteX388" fmla="*/ 7368429 w 9845043"/>
              <a:gd name="connsiteY388" fmla="*/ 5448996 h 5740750"/>
              <a:gd name="connsiteX389" fmla="*/ 7372085 w 9845043"/>
              <a:gd name="connsiteY389" fmla="*/ 5450459 h 5740750"/>
              <a:gd name="connsiteX390" fmla="*/ 7373548 w 9845043"/>
              <a:gd name="connsiteY390" fmla="*/ 5454846 h 5740750"/>
              <a:gd name="connsiteX391" fmla="*/ 7375010 w 9845043"/>
              <a:gd name="connsiteY391" fmla="*/ 5456309 h 5740750"/>
              <a:gd name="connsiteX392" fmla="*/ 7377935 w 9845043"/>
              <a:gd name="connsiteY392" fmla="*/ 5456309 h 5740750"/>
              <a:gd name="connsiteX393" fmla="*/ 7384516 w 9845043"/>
              <a:gd name="connsiteY393" fmla="*/ 5455578 h 5740750"/>
              <a:gd name="connsiteX394" fmla="*/ 7391097 w 9845043"/>
              <a:gd name="connsiteY394" fmla="*/ 5456309 h 5740750"/>
              <a:gd name="connsiteX395" fmla="*/ 7396216 w 9845043"/>
              <a:gd name="connsiteY395" fmla="*/ 5459234 h 5740750"/>
              <a:gd name="connsiteX396" fmla="*/ 7400603 w 9845043"/>
              <a:gd name="connsiteY396" fmla="*/ 5464353 h 5740750"/>
              <a:gd name="connsiteX397" fmla="*/ 7403528 w 9845043"/>
              <a:gd name="connsiteY397" fmla="*/ 5468740 h 5740750"/>
              <a:gd name="connsiteX398" fmla="*/ 7399872 w 9845043"/>
              <a:gd name="connsiteY398" fmla="*/ 5468009 h 5740750"/>
              <a:gd name="connsiteX399" fmla="*/ 7396947 w 9845043"/>
              <a:gd name="connsiteY399" fmla="*/ 5465815 h 5740750"/>
              <a:gd name="connsiteX400" fmla="*/ 7391097 w 9845043"/>
              <a:gd name="connsiteY400" fmla="*/ 5465084 h 5740750"/>
              <a:gd name="connsiteX401" fmla="*/ 7377204 w 9845043"/>
              <a:gd name="connsiteY401" fmla="*/ 5464353 h 5740750"/>
              <a:gd name="connsiteX402" fmla="*/ 7373548 w 9845043"/>
              <a:gd name="connsiteY402" fmla="*/ 5462159 h 5740750"/>
              <a:gd name="connsiteX403" fmla="*/ 7369891 w 9845043"/>
              <a:gd name="connsiteY403" fmla="*/ 5459965 h 5740750"/>
              <a:gd name="connsiteX404" fmla="*/ 7362579 w 9845043"/>
              <a:gd name="connsiteY404" fmla="*/ 5459234 h 5740750"/>
              <a:gd name="connsiteX405" fmla="*/ 7360386 w 9845043"/>
              <a:gd name="connsiteY405" fmla="*/ 5458502 h 5740750"/>
              <a:gd name="connsiteX406" fmla="*/ 7358192 w 9845043"/>
              <a:gd name="connsiteY406" fmla="*/ 5455578 h 5740750"/>
              <a:gd name="connsiteX407" fmla="*/ 7357461 w 9845043"/>
              <a:gd name="connsiteY407" fmla="*/ 5452653 h 5740750"/>
              <a:gd name="connsiteX408" fmla="*/ 7358923 w 9845043"/>
              <a:gd name="connsiteY408" fmla="*/ 5449727 h 5740750"/>
              <a:gd name="connsiteX409" fmla="*/ 8272296 w 9845043"/>
              <a:gd name="connsiteY409" fmla="*/ 5448404 h 5740750"/>
              <a:gd name="connsiteX410" fmla="*/ 8273031 w 9845043"/>
              <a:gd name="connsiteY410" fmla="*/ 5449135 h 5740750"/>
              <a:gd name="connsiteX411" fmla="*/ 8275955 w 9845043"/>
              <a:gd name="connsiteY411" fmla="*/ 5448404 h 5740750"/>
              <a:gd name="connsiteX412" fmla="*/ 8278144 w 9845043"/>
              <a:gd name="connsiteY412" fmla="*/ 5448404 h 5740750"/>
              <a:gd name="connsiteX413" fmla="*/ 8278879 w 9845043"/>
              <a:gd name="connsiteY413" fmla="*/ 5449865 h 5740750"/>
              <a:gd name="connsiteX414" fmla="*/ 8278879 w 9845043"/>
              <a:gd name="connsiteY414" fmla="*/ 5450596 h 5740750"/>
              <a:gd name="connsiteX415" fmla="*/ 8278879 w 9845043"/>
              <a:gd name="connsiteY415" fmla="*/ 5452057 h 5740750"/>
              <a:gd name="connsiteX416" fmla="*/ 8278144 w 9845043"/>
              <a:gd name="connsiteY416" fmla="*/ 5453518 h 5740750"/>
              <a:gd name="connsiteX417" fmla="*/ 8275955 w 9845043"/>
              <a:gd name="connsiteY417" fmla="*/ 5453518 h 5740750"/>
              <a:gd name="connsiteX418" fmla="*/ 8273765 w 9845043"/>
              <a:gd name="connsiteY418" fmla="*/ 5452057 h 5740750"/>
              <a:gd name="connsiteX419" fmla="*/ 8270106 w 9845043"/>
              <a:gd name="connsiteY419" fmla="*/ 5449865 h 5740750"/>
              <a:gd name="connsiteX420" fmla="*/ 8273031 w 9845043"/>
              <a:gd name="connsiteY420" fmla="*/ 5445482 h 5740750"/>
              <a:gd name="connsiteX421" fmla="*/ 8276689 w 9845043"/>
              <a:gd name="connsiteY421" fmla="*/ 5446212 h 5740750"/>
              <a:gd name="connsiteX422" fmla="*/ 8280334 w 9845043"/>
              <a:gd name="connsiteY422" fmla="*/ 5446212 h 5740750"/>
              <a:gd name="connsiteX423" fmla="*/ 8280334 w 9845043"/>
              <a:gd name="connsiteY423" fmla="*/ 5446943 h 5740750"/>
              <a:gd name="connsiteX424" fmla="*/ 8273031 w 9845043"/>
              <a:gd name="connsiteY424" fmla="*/ 5448404 h 5740750"/>
              <a:gd name="connsiteX425" fmla="*/ 8270841 w 9845043"/>
              <a:gd name="connsiteY425" fmla="*/ 5446943 h 5740750"/>
              <a:gd name="connsiteX426" fmla="*/ 8272296 w 9845043"/>
              <a:gd name="connsiteY426" fmla="*/ 5446212 h 5740750"/>
              <a:gd name="connsiteX427" fmla="*/ 8445529 w 9845043"/>
              <a:gd name="connsiteY427" fmla="*/ 5414775 h 5740750"/>
              <a:gd name="connsiteX428" fmla="*/ 8446249 w 9845043"/>
              <a:gd name="connsiteY428" fmla="*/ 5414775 h 5740750"/>
              <a:gd name="connsiteX429" fmla="*/ 8450643 w 9845043"/>
              <a:gd name="connsiteY429" fmla="*/ 5416979 h 5740750"/>
              <a:gd name="connsiteX430" fmla="*/ 8449908 w 9845043"/>
              <a:gd name="connsiteY430" fmla="*/ 5417709 h 5740750"/>
              <a:gd name="connsiteX431" fmla="*/ 8449908 w 9845043"/>
              <a:gd name="connsiteY431" fmla="*/ 5418440 h 5740750"/>
              <a:gd name="connsiteX432" fmla="*/ 8449173 w 9845043"/>
              <a:gd name="connsiteY432" fmla="*/ 5419901 h 5740750"/>
              <a:gd name="connsiteX433" fmla="*/ 8447719 w 9845043"/>
              <a:gd name="connsiteY433" fmla="*/ 5420631 h 5740750"/>
              <a:gd name="connsiteX434" fmla="*/ 8446984 w 9845043"/>
              <a:gd name="connsiteY434" fmla="*/ 5421362 h 5740750"/>
              <a:gd name="connsiteX435" fmla="*/ 8446249 w 9845043"/>
              <a:gd name="connsiteY435" fmla="*/ 5424284 h 5740750"/>
              <a:gd name="connsiteX436" fmla="*/ 8445529 w 9845043"/>
              <a:gd name="connsiteY436" fmla="*/ 5427206 h 5740750"/>
              <a:gd name="connsiteX437" fmla="*/ 8445529 w 9845043"/>
              <a:gd name="connsiteY437" fmla="*/ 5429398 h 5740750"/>
              <a:gd name="connsiteX438" fmla="*/ 8445529 w 9845043"/>
              <a:gd name="connsiteY438" fmla="*/ 5432320 h 5740750"/>
              <a:gd name="connsiteX439" fmla="*/ 8440401 w 9845043"/>
              <a:gd name="connsiteY439" fmla="*/ 5440355 h 5740750"/>
              <a:gd name="connsiteX440" fmla="*/ 8436022 w 9845043"/>
              <a:gd name="connsiteY440" fmla="*/ 5452057 h 5740750"/>
              <a:gd name="connsiteX441" fmla="*/ 8433832 w 9845043"/>
              <a:gd name="connsiteY441" fmla="*/ 5457901 h 5740750"/>
              <a:gd name="connsiteX442" fmla="*/ 8434552 w 9845043"/>
              <a:gd name="connsiteY442" fmla="*/ 5461553 h 5740750"/>
              <a:gd name="connsiteX443" fmla="*/ 8436022 w 9845043"/>
              <a:gd name="connsiteY443" fmla="*/ 5462284 h 5740750"/>
              <a:gd name="connsiteX444" fmla="*/ 8421401 w 9845043"/>
              <a:gd name="connsiteY444" fmla="*/ 5482021 h 5740750"/>
              <a:gd name="connsiteX445" fmla="*/ 8419946 w 9845043"/>
              <a:gd name="connsiteY445" fmla="*/ 5483482 h 5740750"/>
              <a:gd name="connsiteX446" fmla="*/ 8417022 w 9845043"/>
              <a:gd name="connsiteY446" fmla="*/ 5483482 h 5740750"/>
              <a:gd name="connsiteX447" fmla="*/ 8415552 w 9845043"/>
              <a:gd name="connsiteY447" fmla="*/ 5485673 h 5740750"/>
              <a:gd name="connsiteX448" fmla="*/ 8414818 w 9845043"/>
              <a:gd name="connsiteY448" fmla="*/ 5491517 h 5740750"/>
              <a:gd name="connsiteX449" fmla="*/ 8414097 w 9845043"/>
              <a:gd name="connsiteY449" fmla="*/ 5494439 h 5740750"/>
              <a:gd name="connsiteX450" fmla="*/ 8408249 w 9845043"/>
              <a:gd name="connsiteY450" fmla="*/ 5501027 h 5740750"/>
              <a:gd name="connsiteX451" fmla="*/ 8402401 w 9845043"/>
              <a:gd name="connsiteY451" fmla="*/ 5512715 h 5740750"/>
              <a:gd name="connsiteX452" fmla="*/ 8398742 w 9845043"/>
              <a:gd name="connsiteY452" fmla="*/ 5517829 h 5740750"/>
              <a:gd name="connsiteX453" fmla="*/ 8395097 w 9845043"/>
              <a:gd name="connsiteY453" fmla="*/ 5517829 h 5740750"/>
              <a:gd name="connsiteX454" fmla="*/ 8392893 w 9845043"/>
              <a:gd name="connsiteY454" fmla="*/ 5516368 h 5740750"/>
              <a:gd name="connsiteX455" fmla="*/ 8395097 w 9845043"/>
              <a:gd name="connsiteY455" fmla="*/ 5514176 h 5740750"/>
              <a:gd name="connsiteX456" fmla="*/ 8398007 w 9845043"/>
              <a:gd name="connsiteY456" fmla="*/ 5513446 h 5740750"/>
              <a:gd name="connsiteX457" fmla="*/ 8399477 w 9845043"/>
              <a:gd name="connsiteY457" fmla="*/ 5511254 h 5740750"/>
              <a:gd name="connsiteX458" fmla="*/ 8400931 w 9845043"/>
              <a:gd name="connsiteY458" fmla="*/ 5503949 h 5740750"/>
              <a:gd name="connsiteX459" fmla="*/ 8401666 w 9845043"/>
              <a:gd name="connsiteY459" fmla="*/ 5501757 h 5740750"/>
              <a:gd name="connsiteX460" fmla="*/ 8405325 w 9845043"/>
              <a:gd name="connsiteY460" fmla="*/ 5501027 h 5740750"/>
              <a:gd name="connsiteX461" fmla="*/ 8406780 w 9845043"/>
              <a:gd name="connsiteY461" fmla="*/ 5499566 h 5740750"/>
              <a:gd name="connsiteX462" fmla="*/ 8408249 w 9845043"/>
              <a:gd name="connsiteY462" fmla="*/ 5494439 h 5740750"/>
              <a:gd name="connsiteX463" fmla="*/ 8413363 w 9845043"/>
              <a:gd name="connsiteY463" fmla="*/ 5487865 h 5740750"/>
              <a:gd name="connsiteX464" fmla="*/ 8414097 w 9845043"/>
              <a:gd name="connsiteY464" fmla="*/ 5484943 h 5740750"/>
              <a:gd name="connsiteX465" fmla="*/ 8413363 w 9845043"/>
              <a:gd name="connsiteY465" fmla="*/ 5482021 h 5740750"/>
              <a:gd name="connsiteX466" fmla="*/ 8417022 w 9845043"/>
              <a:gd name="connsiteY466" fmla="*/ 5481290 h 5740750"/>
              <a:gd name="connsiteX467" fmla="*/ 8418477 w 9845043"/>
              <a:gd name="connsiteY467" fmla="*/ 5479099 h 5740750"/>
              <a:gd name="connsiteX468" fmla="*/ 8420666 w 9845043"/>
              <a:gd name="connsiteY468" fmla="*/ 5476176 h 5740750"/>
              <a:gd name="connsiteX469" fmla="*/ 8418477 w 9845043"/>
              <a:gd name="connsiteY469" fmla="*/ 5474715 h 5740750"/>
              <a:gd name="connsiteX470" fmla="*/ 8418477 w 9845043"/>
              <a:gd name="connsiteY470" fmla="*/ 5473985 h 5740750"/>
              <a:gd name="connsiteX471" fmla="*/ 8419946 w 9845043"/>
              <a:gd name="connsiteY471" fmla="*/ 5473985 h 5740750"/>
              <a:gd name="connsiteX472" fmla="*/ 8421401 w 9845043"/>
              <a:gd name="connsiteY472" fmla="*/ 5474715 h 5740750"/>
              <a:gd name="connsiteX473" fmla="*/ 8421401 w 9845043"/>
              <a:gd name="connsiteY473" fmla="*/ 5471793 h 5740750"/>
              <a:gd name="connsiteX474" fmla="*/ 8419946 w 9845043"/>
              <a:gd name="connsiteY474" fmla="*/ 5469589 h 5740750"/>
              <a:gd name="connsiteX475" fmla="*/ 8418477 w 9845043"/>
              <a:gd name="connsiteY475" fmla="*/ 5468859 h 5740750"/>
              <a:gd name="connsiteX476" fmla="*/ 8417742 w 9845043"/>
              <a:gd name="connsiteY476" fmla="*/ 5468859 h 5740750"/>
              <a:gd name="connsiteX477" fmla="*/ 8414818 w 9845043"/>
              <a:gd name="connsiteY477" fmla="*/ 5471063 h 5740750"/>
              <a:gd name="connsiteX478" fmla="*/ 8414818 w 9845043"/>
              <a:gd name="connsiteY478" fmla="*/ 5465937 h 5740750"/>
              <a:gd name="connsiteX479" fmla="*/ 8425060 w 9845043"/>
              <a:gd name="connsiteY479" fmla="*/ 5466667 h 5740750"/>
              <a:gd name="connsiteX480" fmla="*/ 8427249 w 9845043"/>
              <a:gd name="connsiteY480" fmla="*/ 5456440 h 5740750"/>
              <a:gd name="connsiteX481" fmla="*/ 8433832 w 9845043"/>
              <a:gd name="connsiteY481" fmla="*/ 5446943 h 5740750"/>
              <a:gd name="connsiteX482" fmla="*/ 8434552 w 9845043"/>
              <a:gd name="connsiteY482" fmla="*/ 5441817 h 5740750"/>
              <a:gd name="connsiteX483" fmla="*/ 8433832 w 9845043"/>
              <a:gd name="connsiteY483" fmla="*/ 5438894 h 5740750"/>
              <a:gd name="connsiteX484" fmla="*/ 8431643 w 9845043"/>
              <a:gd name="connsiteY484" fmla="*/ 5436703 h 5740750"/>
              <a:gd name="connsiteX485" fmla="*/ 8430173 w 9845043"/>
              <a:gd name="connsiteY485" fmla="*/ 5436703 h 5740750"/>
              <a:gd name="connsiteX486" fmla="*/ 8427984 w 9845043"/>
              <a:gd name="connsiteY486" fmla="*/ 5433781 h 5740750"/>
              <a:gd name="connsiteX487" fmla="*/ 8430173 w 9845043"/>
              <a:gd name="connsiteY487" fmla="*/ 5432320 h 5740750"/>
              <a:gd name="connsiteX488" fmla="*/ 8436022 w 9845043"/>
              <a:gd name="connsiteY488" fmla="*/ 5429398 h 5740750"/>
              <a:gd name="connsiteX489" fmla="*/ 8438211 w 9845043"/>
              <a:gd name="connsiteY489" fmla="*/ 5427206 h 5740750"/>
              <a:gd name="connsiteX490" fmla="*/ 8442605 w 9845043"/>
              <a:gd name="connsiteY490" fmla="*/ 5417709 h 5740750"/>
              <a:gd name="connsiteX491" fmla="*/ 8457211 w 9845043"/>
              <a:gd name="connsiteY491" fmla="*/ 5378967 h 5740750"/>
              <a:gd name="connsiteX492" fmla="*/ 8457211 w 9845043"/>
              <a:gd name="connsiteY492" fmla="*/ 5379697 h 5740750"/>
              <a:gd name="connsiteX493" fmla="*/ 8457211 w 9845043"/>
              <a:gd name="connsiteY493" fmla="*/ 5381889 h 5740750"/>
              <a:gd name="connsiteX494" fmla="*/ 8457211 w 9845043"/>
              <a:gd name="connsiteY494" fmla="*/ 5382619 h 5740750"/>
              <a:gd name="connsiteX495" fmla="*/ 8457211 w 9845043"/>
              <a:gd name="connsiteY495" fmla="*/ 5388463 h 5740750"/>
              <a:gd name="connsiteX496" fmla="*/ 8456491 w 9845043"/>
              <a:gd name="connsiteY496" fmla="*/ 5394320 h 5740750"/>
              <a:gd name="connsiteX497" fmla="*/ 8454287 w 9845043"/>
              <a:gd name="connsiteY497" fmla="*/ 5398703 h 5740750"/>
              <a:gd name="connsiteX498" fmla="*/ 8452832 w 9845043"/>
              <a:gd name="connsiteY498" fmla="*/ 5402356 h 5740750"/>
              <a:gd name="connsiteX499" fmla="*/ 8452832 w 9845043"/>
              <a:gd name="connsiteY499" fmla="*/ 5401625 h 5740750"/>
              <a:gd name="connsiteX500" fmla="*/ 8452097 w 9845043"/>
              <a:gd name="connsiteY500" fmla="*/ 5401625 h 5740750"/>
              <a:gd name="connsiteX501" fmla="*/ 8450643 w 9845043"/>
              <a:gd name="connsiteY501" fmla="*/ 5401625 h 5740750"/>
              <a:gd name="connsiteX502" fmla="*/ 8452832 w 9845043"/>
              <a:gd name="connsiteY502" fmla="*/ 5398703 h 5740750"/>
              <a:gd name="connsiteX503" fmla="*/ 8454287 w 9845043"/>
              <a:gd name="connsiteY503" fmla="*/ 5395051 h 5740750"/>
              <a:gd name="connsiteX504" fmla="*/ 8455756 w 9845043"/>
              <a:gd name="connsiteY504" fmla="*/ 5381889 h 5740750"/>
              <a:gd name="connsiteX505" fmla="*/ 8455756 w 9845043"/>
              <a:gd name="connsiteY505" fmla="*/ 5379697 h 5740750"/>
              <a:gd name="connsiteX506" fmla="*/ 8199205 w 9845043"/>
              <a:gd name="connsiteY506" fmla="*/ 5352655 h 5740750"/>
              <a:gd name="connsiteX507" fmla="*/ 8199940 w 9845043"/>
              <a:gd name="connsiteY507" fmla="*/ 5353386 h 5740750"/>
              <a:gd name="connsiteX508" fmla="*/ 8201395 w 9845043"/>
              <a:gd name="connsiteY508" fmla="*/ 5354116 h 5740750"/>
              <a:gd name="connsiteX509" fmla="*/ 8202130 w 9845043"/>
              <a:gd name="connsiteY509" fmla="*/ 5353386 h 5740750"/>
              <a:gd name="connsiteX510" fmla="*/ 8202864 w 9845043"/>
              <a:gd name="connsiteY510" fmla="*/ 5353386 h 5740750"/>
              <a:gd name="connsiteX511" fmla="*/ 8205054 w 9845043"/>
              <a:gd name="connsiteY511" fmla="*/ 5353386 h 5740750"/>
              <a:gd name="connsiteX512" fmla="*/ 8205789 w 9845043"/>
              <a:gd name="connsiteY512" fmla="*/ 5354116 h 5740750"/>
              <a:gd name="connsiteX513" fmla="*/ 8205054 w 9845043"/>
              <a:gd name="connsiteY513" fmla="*/ 5356308 h 5740750"/>
              <a:gd name="connsiteX514" fmla="*/ 8204319 w 9845043"/>
              <a:gd name="connsiteY514" fmla="*/ 5357039 h 5740750"/>
              <a:gd name="connsiteX515" fmla="*/ 8198471 w 9845043"/>
              <a:gd name="connsiteY515" fmla="*/ 5356308 h 5740750"/>
              <a:gd name="connsiteX516" fmla="*/ 8197751 w 9845043"/>
              <a:gd name="connsiteY516" fmla="*/ 5354116 h 5740750"/>
              <a:gd name="connsiteX517" fmla="*/ 8186788 w 9845043"/>
              <a:gd name="connsiteY517" fmla="*/ 5343889 h 5740750"/>
              <a:gd name="connsiteX518" fmla="*/ 8191167 w 9845043"/>
              <a:gd name="connsiteY518" fmla="*/ 5344620 h 5740750"/>
              <a:gd name="connsiteX519" fmla="*/ 8192637 w 9845043"/>
              <a:gd name="connsiteY519" fmla="*/ 5346811 h 5740750"/>
              <a:gd name="connsiteX520" fmla="*/ 8197751 w 9845043"/>
              <a:gd name="connsiteY520" fmla="*/ 5349003 h 5740750"/>
              <a:gd name="connsiteX521" fmla="*/ 8198471 w 9845043"/>
              <a:gd name="connsiteY521" fmla="*/ 5349733 h 5740750"/>
              <a:gd name="connsiteX522" fmla="*/ 8199940 w 9845043"/>
              <a:gd name="connsiteY522" fmla="*/ 5349733 h 5740750"/>
              <a:gd name="connsiteX523" fmla="*/ 8201395 w 9845043"/>
              <a:gd name="connsiteY523" fmla="*/ 5351925 h 5740750"/>
              <a:gd name="connsiteX524" fmla="*/ 8199940 w 9845043"/>
              <a:gd name="connsiteY524" fmla="*/ 5352655 h 5740750"/>
              <a:gd name="connsiteX525" fmla="*/ 8199205 w 9845043"/>
              <a:gd name="connsiteY525" fmla="*/ 5352655 h 5740750"/>
              <a:gd name="connsiteX526" fmla="*/ 8197751 w 9845043"/>
              <a:gd name="connsiteY526" fmla="*/ 5352655 h 5740750"/>
              <a:gd name="connsiteX527" fmla="*/ 8196281 w 9845043"/>
              <a:gd name="connsiteY527" fmla="*/ 5353386 h 5740750"/>
              <a:gd name="connsiteX528" fmla="*/ 8196281 w 9845043"/>
              <a:gd name="connsiteY528" fmla="*/ 5355578 h 5740750"/>
              <a:gd name="connsiteX529" fmla="*/ 8195547 w 9845043"/>
              <a:gd name="connsiteY529" fmla="*/ 5355578 h 5740750"/>
              <a:gd name="connsiteX530" fmla="*/ 8195547 w 9845043"/>
              <a:gd name="connsiteY530" fmla="*/ 5356308 h 5740750"/>
              <a:gd name="connsiteX531" fmla="*/ 8194826 w 9845043"/>
              <a:gd name="connsiteY531" fmla="*/ 5355578 h 5740750"/>
              <a:gd name="connsiteX532" fmla="*/ 8191902 w 9845043"/>
              <a:gd name="connsiteY532" fmla="*/ 5353386 h 5740750"/>
              <a:gd name="connsiteX533" fmla="*/ 8189713 w 9845043"/>
              <a:gd name="connsiteY533" fmla="*/ 5352655 h 5740750"/>
              <a:gd name="connsiteX534" fmla="*/ 8188243 w 9845043"/>
              <a:gd name="connsiteY534" fmla="*/ 5354116 h 5740750"/>
              <a:gd name="connsiteX535" fmla="*/ 8186788 w 9845043"/>
              <a:gd name="connsiteY535" fmla="*/ 5355578 h 5740750"/>
              <a:gd name="connsiteX536" fmla="*/ 8186054 w 9845043"/>
              <a:gd name="connsiteY536" fmla="*/ 5349733 h 5740750"/>
              <a:gd name="connsiteX537" fmla="*/ 8186054 w 9845043"/>
              <a:gd name="connsiteY537" fmla="*/ 5349003 h 5740750"/>
              <a:gd name="connsiteX538" fmla="*/ 8185319 w 9845043"/>
              <a:gd name="connsiteY538" fmla="*/ 5346811 h 5740750"/>
              <a:gd name="connsiteX539" fmla="*/ 8177281 w 9845043"/>
              <a:gd name="connsiteY539" fmla="*/ 5340967 h 5740750"/>
              <a:gd name="connsiteX540" fmla="*/ 8179471 w 9845043"/>
              <a:gd name="connsiteY540" fmla="*/ 5342428 h 5740750"/>
              <a:gd name="connsiteX541" fmla="*/ 8181660 w 9845043"/>
              <a:gd name="connsiteY541" fmla="*/ 5344620 h 5740750"/>
              <a:gd name="connsiteX542" fmla="*/ 8182395 w 9845043"/>
              <a:gd name="connsiteY542" fmla="*/ 5346811 h 5740750"/>
              <a:gd name="connsiteX543" fmla="*/ 8183130 w 9845043"/>
              <a:gd name="connsiteY543" fmla="*/ 5347542 h 5740750"/>
              <a:gd name="connsiteX544" fmla="*/ 8183864 w 9845043"/>
              <a:gd name="connsiteY544" fmla="*/ 5349003 h 5740750"/>
              <a:gd name="connsiteX545" fmla="*/ 8183130 w 9845043"/>
              <a:gd name="connsiteY545" fmla="*/ 5350464 h 5740750"/>
              <a:gd name="connsiteX546" fmla="*/ 8182395 w 9845043"/>
              <a:gd name="connsiteY546" fmla="*/ 5351925 h 5740750"/>
              <a:gd name="connsiteX547" fmla="*/ 8180205 w 9845043"/>
              <a:gd name="connsiteY547" fmla="*/ 5350464 h 5740750"/>
              <a:gd name="connsiteX548" fmla="*/ 8179471 w 9845043"/>
              <a:gd name="connsiteY548" fmla="*/ 5349003 h 5740750"/>
              <a:gd name="connsiteX549" fmla="*/ 8178736 w 9845043"/>
              <a:gd name="connsiteY549" fmla="*/ 5347542 h 5740750"/>
              <a:gd name="connsiteX550" fmla="*/ 8177281 w 9845043"/>
              <a:gd name="connsiteY550" fmla="*/ 5346811 h 5740750"/>
              <a:gd name="connsiteX551" fmla="*/ 8173622 w 9845043"/>
              <a:gd name="connsiteY551" fmla="*/ 5346811 h 5740750"/>
              <a:gd name="connsiteX552" fmla="*/ 8172902 w 9845043"/>
              <a:gd name="connsiteY552" fmla="*/ 5346081 h 5740750"/>
              <a:gd name="connsiteX553" fmla="*/ 8172167 w 9845043"/>
              <a:gd name="connsiteY553" fmla="*/ 5346081 h 5740750"/>
              <a:gd name="connsiteX554" fmla="*/ 8170698 w 9845043"/>
              <a:gd name="connsiteY554" fmla="*/ 5346811 h 5740750"/>
              <a:gd name="connsiteX555" fmla="*/ 8170698 w 9845043"/>
              <a:gd name="connsiteY555" fmla="*/ 5347542 h 5740750"/>
              <a:gd name="connsiteX556" fmla="*/ 8170698 w 9845043"/>
              <a:gd name="connsiteY556" fmla="*/ 5349003 h 5740750"/>
              <a:gd name="connsiteX557" fmla="*/ 8170698 w 9845043"/>
              <a:gd name="connsiteY557" fmla="*/ 5349733 h 5740750"/>
              <a:gd name="connsiteX558" fmla="*/ 8169978 w 9845043"/>
              <a:gd name="connsiteY558" fmla="*/ 5349003 h 5740750"/>
              <a:gd name="connsiteX559" fmla="*/ 8169243 w 9845043"/>
              <a:gd name="connsiteY559" fmla="*/ 5347542 h 5740750"/>
              <a:gd name="connsiteX560" fmla="*/ 8169243 w 9845043"/>
              <a:gd name="connsiteY560" fmla="*/ 5344620 h 5740750"/>
              <a:gd name="connsiteX561" fmla="*/ 8172167 w 9845043"/>
              <a:gd name="connsiteY561" fmla="*/ 5343159 h 5740750"/>
              <a:gd name="connsiteX562" fmla="*/ 8173622 w 9845043"/>
              <a:gd name="connsiteY562" fmla="*/ 5342428 h 5740750"/>
              <a:gd name="connsiteX563" fmla="*/ 8175092 w 9845043"/>
              <a:gd name="connsiteY563" fmla="*/ 5342428 h 5740750"/>
              <a:gd name="connsiteX564" fmla="*/ 8134888 w 9845043"/>
              <a:gd name="connsiteY564" fmla="*/ 5340967 h 5740750"/>
              <a:gd name="connsiteX565" fmla="*/ 8137812 w 9845043"/>
              <a:gd name="connsiteY565" fmla="*/ 5342428 h 5740750"/>
              <a:gd name="connsiteX566" fmla="*/ 8138547 w 9845043"/>
              <a:gd name="connsiteY566" fmla="*/ 5343889 h 5740750"/>
              <a:gd name="connsiteX567" fmla="*/ 8137077 w 9845043"/>
              <a:gd name="connsiteY567" fmla="*/ 5349003 h 5740750"/>
              <a:gd name="connsiteX568" fmla="*/ 8135622 w 9845043"/>
              <a:gd name="connsiteY568" fmla="*/ 5350464 h 5740750"/>
              <a:gd name="connsiteX569" fmla="*/ 8133433 w 9845043"/>
              <a:gd name="connsiteY569" fmla="*/ 5350464 h 5740750"/>
              <a:gd name="connsiteX570" fmla="*/ 8131963 w 9845043"/>
              <a:gd name="connsiteY570" fmla="*/ 5349733 h 5740750"/>
              <a:gd name="connsiteX571" fmla="*/ 8131229 w 9845043"/>
              <a:gd name="connsiteY571" fmla="*/ 5349003 h 5740750"/>
              <a:gd name="connsiteX572" fmla="*/ 8130509 w 9845043"/>
              <a:gd name="connsiteY572" fmla="*/ 5347542 h 5740750"/>
              <a:gd name="connsiteX573" fmla="*/ 8129039 w 9845043"/>
              <a:gd name="connsiteY573" fmla="*/ 5346811 h 5740750"/>
              <a:gd name="connsiteX574" fmla="*/ 8128305 w 9845043"/>
              <a:gd name="connsiteY574" fmla="*/ 5346081 h 5740750"/>
              <a:gd name="connsiteX575" fmla="*/ 8128305 w 9845043"/>
              <a:gd name="connsiteY575" fmla="*/ 5344620 h 5740750"/>
              <a:gd name="connsiteX576" fmla="*/ 8128305 w 9845043"/>
              <a:gd name="connsiteY576" fmla="*/ 5343159 h 5740750"/>
              <a:gd name="connsiteX577" fmla="*/ 8130509 w 9845043"/>
              <a:gd name="connsiteY577" fmla="*/ 5342428 h 5740750"/>
              <a:gd name="connsiteX578" fmla="*/ 8131963 w 9845043"/>
              <a:gd name="connsiteY578" fmla="*/ 5342428 h 5740750"/>
              <a:gd name="connsiteX579" fmla="*/ 8156812 w 9845043"/>
              <a:gd name="connsiteY579" fmla="*/ 5340237 h 5740750"/>
              <a:gd name="connsiteX580" fmla="*/ 8157547 w 9845043"/>
              <a:gd name="connsiteY580" fmla="*/ 5340967 h 5740750"/>
              <a:gd name="connsiteX581" fmla="*/ 8157547 w 9845043"/>
              <a:gd name="connsiteY581" fmla="*/ 5342428 h 5740750"/>
              <a:gd name="connsiteX582" fmla="*/ 8157547 w 9845043"/>
              <a:gd name="connsiteY582" fmla="*/ 5343159 h 5740750"/>
              <a:gd name="connsiteX583" fmla="*/ 8156812 w 9845043"/>
              <a:gd name="connsiteY583" fmla="*/ 5343889 h 5740750"/>
              <a:gd name="connsiteX584" fmla="*/ 8156092 w 9845043"/>
              <a:gd name="connsiteY584" fmla="*/ 5343159 h 5740750"/>
              <a:gd name="connsiteX585" fmla="*/ 8156812 w 9845043"/>
              <a:gd name="connsiteY585" fmla="*/ 5340967 h 5740750"/>
              <a:gd name="connsiteX586" fmla="*/ 8159016 w 9845043"/>
              <a:gd name="connsiteY586" fmla="*/ 5336584 h 5740750"/>
              <a:gd name="connsiteX587" fmla="*/ 8161205 w 9845043"/>
              <a:gd name="connsiteY587" fmla="*/ 5336584 h 5740750"/>
              <a:gd name="connsiteX588" fmla="*/ 8163395 w 9845043"/>
              <a:gd name="connsiteY588" fmla="*/ 5338045 h 5740750"/>
              <a:gd name="connsiteX589" fmla="*/ 8162660 w 9845043"/>
              <a:gd name="connsiteY589" fmla="*/ 5338045 h 5740750"/>
              <a:gd name="connsiteX590" fmla="*/ 8163395 w 9845043"/>
              <a:gd name="connsiteY590" fmla="*/ 5339506 h 5740750"/>
              <a:gd name="connsiteX591" fmla="*/ 8164129 w 9845043"/>
              <a:gd name="connsiteY591" fmla="*/ 5340237 h 5740750"/>
              <a:gd name="connsiteX592" fmla="*/ 8165584 w 9845043"/>
              <a:gd name="connsiteY592" fmla="*/ 5340967 h 5740750"/>
              <a:gd name="connsiteX593" fmla="*/ 8164129 w 9845043"/>
              <a:gd name="connsiteY593" fmla="*/ 5343159 h 5740750"/>
              <a:gd name="connsiteX594" fmla="*/ 8163395 w 9845043"/>
              <a:gd name="connsiteY594" fmla="*/ 5347542 h 5740750"/>
              <a:gd name="connsiteX595" fmla="*/ 8162660 w 9845043"/>
              <a:gd name="connsiteY595" fmla="*/ 5346811 h 5740750"/>
              <a:gd name="connsiteX596" fmla="*/ 8162660 w 9845043"/>
              <a:gd name="connsiteY596" fmla="*/ 5343159 h 5740750"/>
              <a:gd name="connsiteX597" fmla="*/ 8161205 w 9845043"/>
              <a:gd name="connsiteY597" fmla="*/ 5340967 h 5740750"/>
              <a:gd name="connsiteX598" fmla="*/ 8160471 w 9845043"/>
              <a:gd name="connsiteY598" fmla="*/ 5340967 h 5740750"/>
              <a:gd name="connsiteX599" fmla="*/ 8159736 w 9845043"/>
              <a:gd name="connsiteY599" fmla="*/ 5340237 h 5740750"/>
              <a:gd name="connsiteX600" fmla="*/ 8159016 w 9845043"/>
              <a:gd name="connsiteY600" fmla="*/ 5338045 h 5740750"/>
              <a:gd name="connsiteX601" fmla="*/ 4865689 w 9845043"/>
              <a:gd name="connsiteY601" fmla="*/ 5334722 h 5740750"/>
              <a:gd name="connsiteX602" fmla="*/ 4863487 w 9845043"/>
              <a:gd name="connsiteY602" fmla="*/ 5338396 h 5740750"/>
              <a:gd name="connsiteX603" fmla="*/ 4866423 w 9845043"/>
              <a:gd name="connsiteY603" fmla="*/ 5398361 h 5740750"/>
              <a:gd name="connsiteX604" fmla="*/ 4875188 w 9845043"/>
              <a:gd name="connsiteY604" fmla="*/ 5437858 h 5740750"/>
              <a:gd name="connsiteX605" fmla="*/ 4897856 w 9845043"/>
              <a:gd name="connsiteY605" fmla="*/ 5508806 h 5740750"/>
              <a:gd name="connsiteX606" fmla="*/ 4897856 w 9845043"/>
              <a:gd name="connsiteY606" fmla="*/ 5511742 h 5740750"/>
              <a:gd name="connsiteX607" fmla="*/ 4900037 w 9845043"/>
              <a:gd name="connsiteY607" fmla="*/ 5514657 h 5740750"/>
              <a:gd name="connsiteX608" fmla="*/ 4901505 w 9845043"/>
              <a:gd name="connsiteY608" fmla="*/ 5520508 h 5740750"/>
              <a:gd name="connsiteX609" fmla="*/ 4903707 w 9845043"/>
              <a:gd name="connsiteY609" fmla="*/ 5533687 h 5740750"/>
              <a:gd name="connsiteX610" fmla="*/ 4906622 w 9845043"/>
              <a:gd name="connsiteY610" fmla="*/ 5543192 h 5740750"/>
              <a:gd name="connsiteX611" fmla="*/ 4907356 w 9845043"/>
              <a:gd name="connsiteY611" fmla="*/ 5548304 h 5740750"/>
              <a:gd name="connsiteX612" fmla="*/ 4907356 w 9845043"/>
              <a:gd name="connsiteY612" fmla="*/ 5558547 h 5740750"/>
              <a:gd name="connsiteX613" fmla="*/ 4908090 w 9845043"/>
              <a:gd name="connsiteY613" fmla="*/ 5562940 h 5740750"/>
              <a:gd name="connsiteX614" fmla="*/ 4911004 w 9845043"/>
              <a:gd name="connsiteY614" fmla="*/ 5569530 h 5740750"/>
              <a:gd name="connsiteX615" fmla="*/ 4913940 w 9845043"/>
              <a:gd name="connsiteY615" fmla="*/ 5581950 h 5740750"/>
              <a:gd name="connsiteX616" fmla="*/ 4913940 w 9845043"/>
              <a:gd name="connsiteY616" fmla="*/ 5585604 h 5740750"/>
              <a:gd name="connsiteX617" fmla="*/ 4913206 w 9845043"/>
              <a:gd name="connsiteY617" fmla="*/ 5590736 h 5740750"/>
              <a:gd name="connsiteX618" fmla="*/ 4911004 w 9845043"/>
              <a:gd name="connsiteY618" fmla="*/ 5588540 h 5740750"/>
              <a:gd name="connsiteX619" fmla="*/ 4909536 w 9845043"/>
              <a:gd name="connsiteY619" fmla="*/ 5584886 h 5740750"/>
              <a:gd name="connsiteX620" fmla="*/ 4903707 w 9845043"/>
              <a:gd name="connsiteY620" fmla="*/ 5537341 h 5740750"/>
              <a:gd name="connsiteX621" fmla="*/ 4901505 w 9845043"/>
              <a:gd name="connsiteY621" fmla="*/ 5533687 h 5740750"/>
              <a:gd name="connsiteX622" fmla="*/ 4898591 w 9845043"/>
              <a:gd name="connsiteY622" fmla="*/ 5527836 h 5740750"/>
              <a:gd name="connsiteX623" fmla="*/ 4895654 w 9845043"/>
              <a:gd name="connsiteY623" fmla="*/ 5522704 h 5740750"/>
              <a:gd name="connsiteX624" fmla="*/ 4893474 w 9845043"/>
              <a:gd name="connsiteY624" fmla="*/ 5504413 h 5740750"/>
              <a:gd name="connsiteX625" fmla="*/ 4892006 w 9845043"/>
              <a:gd name="connsiteY625" fmla="*/ 5498562 h 5740750"/>
              <a:gd name="connsiteX626" fmla="*/ 4886155 w 9845043"/>
              <a:gd name="connsiteY626" fmla="*/ 5490535 h 5740750"/>
              <a:gd name="connsiteX627" fmla="*/ 4884687 w 9845043"/>
              <a:gd name="connsiteY627" fmla="*/ 5485403 h 5740750"/>
              <a:gd name="connsiteX628" fmla="*/ 4881773 w 9845043"/>
              <a:gd name="connsiteY628" fmla="*/ 5472963 h 5740750"/>
              <a:gd name="connsiteX629" fmla="*/ 4881039 w 9845043"/>
              <a:gd name="connsiteY629" fmla="*/ 5470048 h 5740750"/>
              <a:gd name="connsiteX630" fmla="*/ 4878103 w 9845043"/>
              <a:gd name="connsiteY630" fmla="*/ 5466394 h 5740750"/>
              <a:gd name="connsiteX631" fmla="*/ 4875922 w 9845043"/>
              <a:gd name="connsiteY631" fmla="*/ 5462000 h 5740750"/>
              <a:gd name="connsiteX632" fmla="*/ 4872986 w 9845043"/>
              <a:gd name="connsiteY632" fmla="*/ 5452496 h 5740750"/>
              <a:gd name="connsiteX633" fmla="*/ 4870071 w 9845043"/>
              <a:gd name="connsiteY633" fmla="*/ 5446645 h 5740750"/>
              <a:gd name="connsiteX634" fmla="*/ 4872273 w 9845043"/>
              <a:gd name="connsiteY634" fmla="*/ 5444448 h 5740750"/>
              <a:gd name="connsiteX635" fmla="*/ 4870071 w 9845043"/>
              <a:gd name="connsiteY635" fmla="*/ 5443709 h 5740750"/>
              <a:gd name="connsiteX636" fmla="*/ 4870071 w 9845043"/>
              <a:gd name="connsiteY636" fmla="*/ 5442251 h 5740750"/>
              <a:gd name="connsiteX637" fmla="*/ 4869337 w 9845043"/>
              <a:gd name="connsiteY637" fmla="*/ 5440055 h 5740750"/>
              <a:gd name="connsiteX638" fmla="*/ 4869337 w 9845043"/>
              <a:gd name="connsiteY638" fmla="*/ 5437858 h 5740750"/>
              <a:gd name="connsiteX639" fmla="*/ 4871539 w 9845043"/>
              <a:gd name="connsiteY639" fmla="*/ 5437140 h 5740750"/>
              <a:gd name="connsiteX640" fmla="*/ 4872273 w 9845043"/>
              <a:gd name="connsiteY640" fmla="*/ 5436401 h 5740750"/>
              <a:gd name="connsiteX641" fmla="*/ 4871539 w 9845043"/>
              <a:gd name="connsiteY641" fmla="*/ 5434943 h 5740750"/>
              <a:gd name="connsiteX642" fmla="*/ 4870071 w 9845043"/>
              <a:gd name="connsiteY642" fmla="*/ 5433465 h 5740750"/>
              <a:gd name="connsiteX643" fmla="*/ 4870071 w 9845043"/>
              <a:gd name="connsiteY643" fmla="*/ 5432747 h 5740750"/>
              <a:gd name="connsiteX644" fmla="*/ 4869337 w 9845043"/>
              <a:gd name="connsiteY644" fmla="*/ 5430550 h 5740750"/>
              <a:gd name="connsiteX645" fmla="*/ 4862753 w 9845043"/>
              <a:gd name="connsiteY645" fmla="*/ 5421045 h 5740750"/>
              <a:gd name="connsiteX646" fmla="*/ 4864955 w 9845043"/>
              <a:gd name="connsiteY646" fmla="*/ 5413716 h 5740750"/>
              <a:gd name="connsiteX647" fmla="*/ 4865689 w 9845043"/>
              <a:gd name="connsiteY647" fmla="*/ 5404951 h 5740750"/>
              <a:gd name="connsiteX648" fmla="*/ 4862753 w 9845043"/>
              <a:gd name="connsiteY648" fmla="*/ 5384463 h 5740750"/>
              <a:gd name="connsiteX649" fmla="*/ 4861306 w 9845043"/>
              <a:gd name="connsiteY649" fmla="*/ 5375697 h 5740750"/>
              <a:gd name="connsiteX650" fmla="*/ 4859838 w 9845043"/>
              <a:gd name="connsiteY650" fmla="*/ 5370565 h 5740750"/>
              <a:gd name="connsiteX651" fmla="*/ 4862040 w 9845043"/>
              <a:gd name="connsiteY651" fmla="*/ 5362518 h 5740750"/>
              <a:gd name="connsiteX652" fmla="*/ 4862040 w 9845043"/>
              <a:gd name="connsiteY652" fmla="*/ 5357406 h 5740750"/>
              <a:gd name="connsiteX653" fmla="*/ 4859838 w 9845043"/>
              <a:gd name="connsiteY653" fmla="*/ 5353752 h 5740750"/>
              <a:gd name="connsiteX654" fmla="*/ 4862040 w 9845043"/>
              <a:gd name="connsiteY654" fmla="*/ 5349359 h 5740750"/>
              <a:gd name="connsiteX655" fmla="*/ 4862040 w 9845043"/>
              <a:gd name="connsiteY655" fmla="*/ 5337657 h 5740750"/>
              <a:gd name="connsiteX656" fmla="*/ 8453567 w 9845043"/>
              <a:gd name="connsiteY656" fmla="*/ 5324153 h 5740750"/>
              <a:gd name="connsiteX657" fmla="*/ 8454287 w 9845043"/>
              <a:gd name="connsiteY657" fmla="*/ 5324153 h 5740750"/>
              <a:gd name="connsiteX658" fmla="*/ 8456491 w 9845043"/>
              <a:gd name="connsiteY658" fmla="*/ 5337315 h 5740750"/>
              <a:gd name="connsiteX659" fmla="*/ 8455756 w 9845043"/>
              <a:gd name="connsiteY659" fmla="*/ 5338045 h 5740750"/>
              <a:gd name="connsiteX660" fmla="*/ 8452832 w 9845043"/>
              <a:gd name="connsiteY660" fmla="*/ 5339506 h 5740750"/>
              <a:gd name="connsiteX661" fmla="*/ 8450643 w 9845043"/>
              <a:gd name="connsiteY661" fmla="*/ 5337315 h 5740750"/>
              <a:gd name="connsiteX662" fmla="*/ 8450643 w 9845043"/>
              <a:gd name="connsiteY662" fmla="*/ 5334380 h 5740750"/>
              <a:gd name="connsiteX663" fmla="*/ 8452832 w 9845043"/>
              <a:gd name="connsiteY663" fmla="*/ 5332919 h 5740750"/>
              <a:gd name="connsiteX664" fmla="*/ 8452097 w 9845043"/>
              <a:gd name="connsiteY664" fmla="*/ 5332919 h 5740750"/>
              <a:gd name="connsiteX665" fmla="*/ 8450643 w 9845043"/>
              <a:gd name="connsiteY665" fmla="*/ 5331458 h 5740750"/>
              <a:gd name="connsiteX666" fmla="*/ 8449908 w 9845043"/>
              <a:gd name="connsiteY666" fmla="*/ 5331458 h 5740750"/>
              <a:gd name="connsiteX667" fmla="*/ 8449908 w 9845043"/>
              <a:gd name="connsiteY667" fmla="*/ 5329997 h 5740750"/>
              <a:gd name="connsiteX668" fmla="*/ 8450643 w 9845043"/>
              <a:gd name="connsiteY668" fmla="*/ 5328536 h 5740750"/>
              <a:gd name="connsiteX669" fmla="*/ 8452097 w 9845043"/>
              <a:gd name="connsiteY669" fmla="*/ 5327805 h 5740750"/>
              <a:gd name="connsiteX670" fmla="*/ 8452832 w 9845043"/>
              <a:gd name="connsiteY670" fmla="*/ 5326344 h 5740750"/>
              <a:gd name="connsiteX671" fmla="*/ 8452832 w 9845043"/>
              <a:gd name="connsiteY671" fmla="*/ 5324883 h 5740750"/>
              <a:gd name="connsiteX672" fmla="*/ 8001859 w 9845043"/>
              <a:gd name="connsiteY672" fmla="*/ 5211602 h 5740750"/>
              <a:gd name="connsiteX673" fmla="*/ 8004783 w 9845043"/>
              <a:gd name="connsiteY673" fmla="*/ 5212333 h 5740750"/>
              <a:gd name="connsiteX674" fmla="*/ 8005517 w 9845043"/>
              <a:gd name="connsiteY674" fmla="*/ 5214524 h 5740750"/>
              <a:gd name="connsiteX675" fmla="*/ 8006252 w 9845043"/>
              <a:gd name="connsiteY675" fmla="*/ 5215985 h 5740750"/>
              <a:gd name="connsiteX676" fmla="*/ 8007707 w 9845043"/>
              <a:gd name="connsiteY676" fmla="*/ 5218908 h 5740750"/>
              <a:gd name="connsiteX677" fmla="*/ 8009911 w 9845043"/>
              <a:gd name="connsiteY677" fmla="*/ 5224021 h 5740750"/>
              <a:gd name="connsiteX678" fmla="*/ 8012835 w 9845043"/>
              <a:gd name="connsiteY678" fmla="*/ 5226943 h 5740750"/>
              <a:gd name="connsiteX679" fmla="*/ 8016479 w 9845043"/>
              <a:gd name="connsiteY679" fmla="*/ 5228417 h 5740750"/>
              <a:gd name="connsiteX680" fmla="*/ 8020873 w 9845043"/>
              <a:gd name="connsiteY680" fmla="*/ 5229878 h 5740750"/>
              <a:gd name="connsiteX681" fmla="*/ 8028176 w 9845043"/>
              <a:gd name="connsiteY681" fmla="*/ 5229878 h 5740750"/>
              <a:gd name="connsiteX682" fmla="*/ 8031835 w 9845043"/>
              <a:gd name="connsiteY682" fmla="*/ 5228417 h 5740750"/>
              <a:gd name="connsiteX683" fmla="*/ 8032555 w 9845043"/>
              <a:gd name="connsiteY683" fmla="*/ 5225482 h 5740750"/>
              <a:gd name="connsiteX684" fmla="*/ 8037683 w 9845043"/>
              <a:gd name="connsiteY684" fmla="*/ 5227674 h 5740750"/>
              <a:gd name="connsiteX685" fmla="*/ 8042063 w 9845043"/>
              <a:gd name="connsiteY685" fmla="*/ 5229878 h 5740750"/>
              <a:gd name="connsiteX686" fmla="*/ 8038404 w 9845043"/>
              <a:gd name="connsiteY686" fmla="*/ 5230608 h 5740750"/>
              <a:gd name="connsiteX687" fmla="*/ 8034025 w 9845043"/>
              <a:gd name="connsiteY687" fmla="*/ 5236453 h 5740750"/>
              <a:gd name="connsiteX688" fmla="*/ 8031100 w 9845043"/>
              <a:gd name="connsiteY688" fmla="*/ 5237914 h 5740750"/>
              <a:gd name="connsiteX689" fmla="*/ 8027442 w 9845043"/>
              <a:gd name="connsiteY689" fmla="*/ 5237183 h 5740750"/>
              <a:gd name="connsiteX690" fmla="*/ 8014290 w 9845043"/>
              <a:gd name="connsiteY690" fmla="*/ 5232069 h 5740750"/>
              <a:gd name="connsiteX691" fmla="*/ 8011366 w 9845043"/>
              <a:gd name="connsiteY691" fmla="*/ 5230608 h 5740750"/>
              <a:gd name="connsiteX692" fmla="*/ 8009176 w 9845043"/>
              <a:gd name="connsiteY692" fmla="*/ 5228417 h 5740750"/>
              <a:gd name="connsiteX693" fmla="*/ 8007707 w 9845043"/>
              <a:gd name="connsiteY693" fmla="*/ 5225482 h 5740750"/>
              <a:gd name="connsiteX694" fmla="*/ 8003328 w 9845043"/>
              <a:gd name="connsiteY694" fmla="*/ 5218177 h 5740750"/>
              <a:gd name="connsiteX695" fmla="*/ 4927822 w 9845043"/>
              <a:gd name="connsiteY695" fmla="*/ 5186257 h 5740750"/>
              <a:gd name="connsiteX696" fmla="*/ 4930024 w 9845043"/>
              <a:gd name="connsiteY696" fmla="*/ 5188454 h 5740750"/>
              <a:gd name="connsiteX697" fmla="*/ 4927822 w 9845043"/>
              <a:gd name="connsiteY697" fmla="*/ 5189911 h 5740750"/>
              <a:gd name="connsiteX698" fmla="*/ 4902239 w 9845043"/>
              <a:gd name="connsiteY698" fmla="*/ 5228670 h 5740750"/>
              <a:gd name="connsiteX699" fmla="*/ 4884687 w 9845043"/>
              <a:gd name="connsiteY699" fmla="*/ 5266710 h 5740750"/>
              <a:gd name="connsiteX700" fmla="*/ 4872986 w 9845043"/>
              <a:gd name="connsiteY700" fmla="*/ 5298899 h 5740750"/>
              <a:gd name="connsiteX701" fmla="*/ 4869337 w 9845043"/>
              <a:gd name="connsiteY701" fmla="*/ 5318648 h 5740750"/>
              <a:gd name="connsiteX702" fmla="*/ 4866423 w 9845043"/>
              <a:gd name="connsiteY702" fmla="*/ 5326695 h 5740750"/>
              <a:gd name="connsiteX703" fmla="*/ 4863487 w 9845043"/>
              <a:gd name="connsiteY703" fmla="*/ 5330349 h 5740750"/>
              <a:gd name="connsiteX704" fmla="*/ 4862753 w 9845043"/>
              <a:gd name="connsiteY704" fmla="*/ 5331068 h 5740750"/>
              <a:gd name="connsiteX705" fmla="*/ 4861306 w 9845043"/>
              <a:gd name="connsiteY705" fmla="*/ 5330349 h 5740750"/>
              <a:gd name="connsiteX706" fmla="*/ 4862040 w 9845043"/>
              <a:gd name="connsiteY706" fmla="*/ 5325217 h 5740750"/>
              <a:gd name="connsiteX707" fmla="*/ 4865689 w 9845043"/>
              <a:gd name="connsiteY707" fmla="*/ 5301095 h 5740750"/>
              <a:gd name="connsiteX708" fmla="*/ 4871539 w 9845043"/>
              <a:gd name="connsiteY708" fmla="*/ 5285719 h 5740750"/>
              <a:gd name="connsiteX709" fmla="*/ 4872986 w 9845043"/>
              <a:gd name="connsiteY709" fmla="*/ 5275475 h 5740750"/>
              <a:gd name="connsiteX710" fmla="*/ 4872986 w 9845043"/>
              <a:gd name="connsiteY710" fmla="*/ 5272560 h 5740750"/>
              <a:gd name="connsiteX711" fmla="*/ 4877390 w 9845043"/>
              <a:gd name="connsiteY711" fmla="*/ 5264513 h 5740750"/>
              <a:gd name="connsiteX712" fmla="*/ 4878103 w 9845043"/>
              <a:gd name="connsiteY712" fmla="*/ 5262316 h 5740750"/>
              <a:gd name="connsiteX713" fmla="*/ 4879571 w 9845043"/>
              <a:gd name="connsiteY713" fmla="*/ 5257205 h 5740750"/>
              <a:gd name="connsiteX714" fmla="*/ 4884687 w 9845043"/>
              <a:gd name="connsiteY714" fmla="*/ 5251354 h 5740750"/>
              <a:gd name="connsiteX715" fmla="*/ 4887623 w 9845043"/>
              <a:gd name="connsiteY715" fmla="*/ 5244764 h 5740750"/>
              <a:gd name="connsiteX716" fmla="*/ 4887623 w 9845043"/>
              <a:gd name="connsiteY716" fmla="*/ 5240371 h 5740750"/>
              <a:gd name="connsiteX717" fmla="*/ 4890538 w 9845043"/>
              <a:gd name="connsiteY717" fmla="*/ 5238175 h 5740750"/>
              <a:gd name="connsiteX718" fmla="*/ 4890538 w 9845043"/>
              <a:gd name="connsiteY718" fmla="*/ 5235260 h 5740750"/>
              <a:gd name="connsiteX719" fmla="*/ 4889070 w 9845043"/>
              <a:gd name="connsiteY719" fmla="*/ 5233802 h 5740750"/>
              <a:gd name="connsiteX720" fmla="*/ 4888336 w 9845043"/>
              <a:gd name="connsiteY720" fmla="*/ 5230127 h 5740750"/>
              <a:gd name="connsiteX721" fmla="*/ 4893474 w 9845043"/>
              <a:gd name="connsiteY721" fmla="*/ 5231605 h 5740750"/>
              <a:gd name="connsiteX722" fmla="*/ 4894920 w 9845043"/>
              <a:gd name="connsiteY722" fmla="*/ 5232324 h 5740750"/>
              <a:gd name="connsiteX723" fmla="*/ 4897122 w 9845043"/>
              <a:gd name="connsiteY723" fmla="*/ 5235260 h 5740750"/>
              <a:gd name="connsiteX724" fmla="*/ 4897856 w 9845043"/>
              <a:gd name="connsiteY724" fmla="*/ 5235260 h 5740750"/>
              <a:gd name="connsiteX725" fmla="*/ 4909536 w 9845043"/>
              <a:gd name="connsiteY725" fmla="*/ 5211118 h 5740750"/>
              <a:gd name="connsiteX726" fmla="*/ 4913940 w 9845043"/>
              <a:gd name="connsiteY726" fmla="*/ 5203070 h 5740750"/>
              <a:gd name="connsiteX727" fmla="*/ 4922705 w 9845043"/>
              <a:gd name="connsiteY727" fmla="*/ 5195762 h 5740750"/>
              <a:gd name="connsiteX728" fmla="*/ 4923439 w 9845043"/>
              <a:gd name="connsiteY728" fmla="*/ 5192827 h 5740750"/>
              <a:gd name="connsiteX729" fmla="*/ 4925620 w 9845043"/>
              <a:gd name="connsiteY729" fmla="*/ 5186976 h 5740750"/>
              <a:gd name="connsiteX730" fmla="*/ 7984328 w 9845043"/>
              <a:gd name="connsiteY730" fmla="*/ 5179447 h 5740750"/>
              <a:gd name="connsiteX731" fmla="*/ 7985783 w 9845043"/>
              <a:gd name="connsiteY731" fmla="*/ 5179447 h 5740750"/>
              <a:gd name="connsiteX732" fmla="*/ 7986517 w 9845043"/>
              <a:gd name="connsiteY732" fmla="*/ 5179447 h 5740750"/>
              <a:gd name="connsiteX733" fmla="*/ 7988707 w 9845043"/>
              <a:gd name="connsiteY733" fmla="*/ 5180177 h 5740750"/>
              <a:gd name="connsiteX734" fmla="*/ 7989441 w 9845043"/>
              <a:gd name="connsiteY734" fmla="*/ 5186022 h 5740750"/>
              <a:gd name="connsiteX735" fmla="*/ 7993821 w 9845043"/>
              <a:gd name="connsiteY735" fmla="*/ 5193327 h 5740750"/>
              <a:gd name="connsiteX736" fmla="*/ 7995290 w 9845043"/>
              <a:gd name="connsiteY736" fmla="*/ 5198440 h 5740750"/>
              <a:gd name="connsiteX737" fmla="*/ 7991631 w 9845043"/>
              <a:gd name="connsiteY737" fmla="*/ 5193327 h 5740750"/>
              <a:gd name="connsiteX738" fmla="*/ 7989441 w 9845043"/>
              <a:gd name="connsiteY738" fmla="*/ 5189674 h 5740750"/>
              <a:gd name="connsiteX739" fmla="*/ 8004783 w 9845043"/>
              <a:gd name="connsiteY739" fmla="*/ 5175794 h 5740750"/>
              <a:gd name="connsiteX740" fmla="*/ 8009176 w 9845043"/>
              <a:gd name="connsiteY740" fmla="*/ 5176525 h 5740750"/>
              <a:gd name="connsiteX741" fmla="*/ 8014290 w 9845043"/>
              <a:gd name="connsiteY741" fmla="*/ 5180177 h 5740750"/>
              <a:gd name="connsiteX742" fmla="*/ 8016479 w 9845043"/>
              <a:gd name="connsiteY742" fmla="*/ 5185291 h 5740750"/>
              <a:gd name="connsiteX743" fmla="*/ 8015745 w 9845043"/>
              <a:gd name="connsiteY743" fmla="*/ 5193327 h 5740750"/>
              <a:gd name="connsiteX744" fmla="*/ 8019404 w 9845043"/>
              <a:gd name="connsiteY744" fmla="*/ 5198440 h 5740750"/>
              <a:gd name="connsiteX745" fmla="*/ 8023797 w 9845043"/>
              <a:gd name="connsiteY745" fmla="*/ 5202836 h 5740750"/>
              <a:gd name="connsiteX746" fmla="*/ 8025252 w 9845043"/>
              <a:gd name="connsiteY746" fmla="*/ 5205758 h 5740750"/>
              <a:gd name="connsiteX747" fmla="*/ 8028911 w 9845043"/>
              <a:gd name="connsiteY747" fmla="*/ 5217446 h 5740750"/>
              <a:gd name="connsiteX748" fmla="*/ 8028911 w 9845043"/>
              <a:gd name="connsiteY748" fmla="*/ 5221099 h 5740750"/>
              <a:gd name="connsiteX749" fmla="*/ 8025987 w 9845043"/>
              <a:gd name="connsiteY749" fmla="*/ 5220369 h 5740750"/>
              <a:gd name="connsiteX750" fmla="*/ 8022328 w 9845043"/>
              <a:gd name="connsiteY750" fmla="*/ 5215985 h 5740750"/>
              <a:gd name="connsiteX751" fmla="*/ 8017949 w 9845043"/>
              <a:gd name="connsiteY751" fmla="*/ 5205758 h 5740750"/>
              <a:gd name="connsiteX752" fmla="*/ 8015025 w 9845043"/>
              <a:gd name="connsiteY752" fmla="*/ 5202106 h 5740750"/>
              <a:gd name="connsiteX753" fmla="*/ 8015025 w 9845043"/>
              <a:gd name="connsiteY753" fmla="*/ 5195518 h 5740750"/>
              <a:gd name="connsiteX754" fmla="*/ 8009911 w 9845043"/>
              <a:gd name="connsiteY754" fmla="*/ 5189674 h 5740750"/>
              <a:gd name="connsiteX755" fmla="*/ 8005517 w 9845043"/>
              <a:gd name="connsiteY755" fmla="*/ 5183100 h 5740750"/>
              <a:gd name="connsiteX756" fmla="*/ 8001859 w 9845043"/>
              <a:gd name="connsiteY756" fmla="*/ 5176525 h 5740750"/>
              <a:gd name="connsiteX757" fmla="*/ 7977010 w 9845043"/>
              <a:gd name="connsiteY757" fmla="*/ 5154597 h 5740750"/>
              <a:gd name="connsiteX758" fmla="*/ 7979200 w 9845043"/>
              <a:gd name="connsiteY758" fmla="*/ 5156788 h 5740750"/>
              <a:gd name="connsiteX759" fmla="*/ 7982124 w 9845043"/>
              <a:gd name="connsiteY759" fmla="*/ 5161171 h 5740750"/>
              <a:gd name="connsiteX760" fmla="*/ 7983593 w 9845043"/>
              <a:gd name="connsiteY760" fmla="*/ 5166285 h 5740750"/>
              <a:gd name="connsiteX761" fmla="*/ 7983593 w 9845043"/>
              <a:gd name="connsiteY761" fmla="*/ 5170668 h 5740750"/>
              <a:gd name="connsiteX762" fmla="*/ 7983593 w 9845043"/>
              <a:gd name="connsiteY762" fmla="*/ 5176525 h 5740750"/>
              <a:gd name="connsiteX763" fmla="*/ 7982859 w 9845043"/>
              <a:gd name="connsiteY763" fmla="*/ 5176525 h 5740750"/>
              <a:gd name="connsiteX764" fmla="*/ 7980669 w 9845043"/>
              <a:gd name="connsiteY764" fmla="*/ 5172129 h 5740750"/>
              <a:gd name="connsiteX765" fmla="*/ 7977745 w 9845043"/>
              <a:gd name="connsiteY765" fmla="*/ 5160441 h 5740750"/>
              <a:gd name="connsiteX766" fmla="*/ 7976290 w 9845043"/>
              <a:gd name="connsiteY766" fmla="*/ 5156788 h 5740750"/>
              <a:gd name="connsiteX767" fmla="*/ 7976290 w 9845043"/>
              <a:gd name="connsiteY767" fmla="*/ 5156058 h 5740750"/>
              <a:gd name="connsiteX768" fmla="*/ 4964372 w 9845043"/>
              <a:gd name="connsiteY768" fmla="*/ 5118225 h 5740750"/>
              <a:gd name="connsiteX769" fmla="*/ 4966574 w 9845043"/>
              <a:gd name="connsiteY769" fmla="*/ 5118964 h 5740750"/>
              <a:gd name="connsiteX770" fmla="*/ 4968755 w 9845043"/>
              <a:gd name="connsiteY770" fmla="*/ 5121160 h 5740750"/>
              <a:gd name="connsiteX771" fmla="*/ 4969489 w 9845043"/>
              <a:gd name="connsiteY771" fmla="*/ 5122618 h 5740750"/>
              <a:gd name="connsiteX772" fmla="*/ 4968755 w 9845043"/>
              <a:gd name="connsiteY772" fmla="*/ 5124815 h 5740750"/>
              <a:gd name="connsiteX773" fmla="*/ 4968755 w 9845043"/>
              <a:gd name="connsiteY773" fmla="*/ 5130665 h 5740750"/>
              <a:gd name="connsiteX774" fmla="*/ 4968021 w 9845043"/>
              <a:gd name="connsiteY774" fmla="*/ 5132123 h 5740750"/>
              <a:gd name="connsiteX775" fmla="*/ 4950491 w 9845043"/>
              <a:gd name="connsiteY775" fmla="*/ 5153329 h 5740750"/>
              <a:gd name="connsiteX776" fmla="*/ 4942438 w 9845043"/>
              <a:gd name="connsiteY776" fmla="*/ 5166509 h 5740750"/>
              <a:gd name="connsiteX777" fmla="*/ 4935853 w 9845043"/>
              <a:gd name="connsiteY777" fmla="*/ 5174556 h 5740750"/>
              <a:gd name="connsiteX778" fmla="*/ 4932939 w 9845043"/>
              <a:gd name="connsiteY778" fmla="*/ 5179668 h 5740750"/>
              <a:gd name="connsiteX779" fmla="*/ 4932205 w 9845043"/>
              <a:gd name="connsiteY779" fmla="*/ 5184061 h 5740750"/>
              <a:gd name="connsiteX780" fmla="*/ 4930024 w 9845043"/>
              <a:gd name="connsiteY780" fmla="*/ 5179668 h 5740750"/>
              <a:gd name="connsiteX781" fmla="*/ 4932939 w 9845043"/>
              <a:gd name="connsiteY781" fmla="*/ 5173078 h 5740750"/>
              <a:gd name="connsiteX782" fmla="*/ 4939523 w 9845043"/>
              <a:gd name="connsiteY782" fmla="*/ 5161376 h 5740750"/>
              <a:gd name="connsiteX783" fmla="*/ 4945374 w 9845043"/>
              <a:gd name="connsiteY783" fmla="*/ 5154807 h 5740750"/>
              <a:gd name="connsiteX784" fmla="*/ 4946086 w 9845043"/>
              <a:gd name="connsiteY784" fmla="*/ 5153329 h 5740750"/>
              <a:gd name="connsiteX785" fmla="*/ 4948288 w 9845043"/>
              <a:gd name="connsiteY785" fmla="*/ 5150414 h 5740750"/>
              <a:gd name="connsiteX786" fmla="*/ 4948288 w 9845043"/>
              <a:gd name="connsiteY786" fmla="*/ 5149675 h 5740750"/>
              <a:gd name="connsiteX787" fmla="*/ 4943172 w 9845043"/>
              <a:gd name="connsiteY787" fmla="*/ 5148217 h 5740750"/>
              <a:gd name="connsiteX788" fmla="*/ 4943172 w 9845043"/>
              <a:gd name="connsiteY788" fmla="*/ 5147478 h 5740750"/>
              <a:gd name="connsiteX789" fmla="*/ 4954873 w 9845043"/>
              <a:gd name="connsiteY789" fmla="*/ 5126272 h 5740750"/>
              <a:gd name="connsiteX790" fmla="*/ 4957054 w 9845043"/>
              <a:gd name="connsiteY790" fmla="*/ 5125533 h 5740750"/>
              <a:gd name="connsiteX791" fmla="*/ 4959256 w 9845043"/>
              <a:gd name="connsiteY791" fmla="*/ 5124076 h 5740750"/>
              <a:gd name="connsiteX792" fmla="*/ 4959990 w 9845043"/>
              <a:gd name="connsiteY792" fmla="*/ 5121879 h 5740750"/>
              <a:gd name="connsiteX793" fmla="*/ 4962170 w 9845043"/>
              <a:gd name="connsiteY793" fmla="*/ 5118964 h 5740750"/>
              <a:gd name="connsiteX794" fmla="*/ 7916351 w 9845043"/>
              <a:gd name="connsiteY794" fmla="*/ 5073471 h 5740750"/>
              <a:gd name="connsiteX795" fmla="*/ 7917816 w 9845043"/>
              <a:gd name="connsiteY795" fmla="*/ 5076403 h 5740750"/>
              <a:gd name="connsiteX796" fmla="*/ 7917806 w 9845043"/>
              <a:gd name="connsiteY796" fmla="*/ 5076393 h 5740750"/>
              <a:gd name="connsiteX797" fmla="*/ 5053557 w 9845043"/>
              <a:gd name="connsiteY797" fmla="*/ 5054586 h 5740750"/>
              <a:gd name="connsiteX798" fmla="*/ 5055025 w 9845043"/>
              <a:gd name="connsiteY798" fmla="*/ 5054586 h 5740750"/>
              <a:gd name="connsiteX799" fmla="*/ 5055737 w 9845043"/>
              <a:gd name="connsiteY799" fmla="*/ 5054586 h 5740750"/>
              <a:gd name="connsiteX800" fmla="*/ 5056471 w 9845043"/>
              <a:gd name="connsiteY800" fmla="*/ 5056782 h 5740750"/>
              <a:gd name="connsiteX801" fmla="*/ 5057939 w 9845043"/>
              <a:gd name="connsiteY801" fmla="*/ 5063372 h 5740750"/>
              <a:gd name="connsiteX802" fmla="*/ 5056471 w 9845043"/>
              <a:gd name="connsiteY802" fmla="*/ 5064829 h 5740750"/>
              <a:gd name="connsiteX803" fmla="*/ 5056471 w 9845043"/>
              <a:gd name="connsiteY803" fmla="*/ 5067026 h 5740750"/>
              <a:gd name="connsiteX804" fmla="*/ 5055025 w 9845043"/>
              <a:gd name="connsiteY804" fmla="*/ 5068484 h 5740750"/>
              <a:gd name="connsiteX805" fmla="*/ 5055025 w 9845043"/>
              <a:gd name="connsiteY805" fmla="*/ 5070680 h 5740750"/>
              <a:gd name="connsiteX806" fmla="*/ 5039675 w 9845043"/>
              <a:gd name="connsiteY806" fmla="*/ 5078009 h 5740750"/>
              <a:gd name="connsiteX807" fmla="*/ 5033090 w 9845043"/>
              <a:gd name="connsiteY807" fmla="*/ 5080185 h 5740750"/>
              <a:gd name="connsiteX808" fmla="*/ 5027239 w 9845043"/>
              <a:gd name="connsiteY808" fmla="*/ 5083860 h 5740750"/>
              <a:gd name="connsiteX809" fmla="*/ 5016272 w 9845043"/>
              <a:gd name="connsiteY809" fmla="*/ 5094083 h 5740750"/>
              <a:gd name="connsiteX810" fmla="*/ 4997274 w 9845043"/>
              <a:gd name="connsiteY810" fmla="*/ 5105066 h 5740750"/>
              <a:gd name="connsiteX811" fmla="*/ 4992157 w 9845043"/>
              <a:gd name="connsiteY811" fmla="*/ 5110178 h 5740750"/>
              <a:gd name="connsiteX812" fmla="*/ 4981924 w 9845043"/>
              <a:gd name="connsiteY812" fmla="*/ 5118964 h 5740750"/>
              <a:gd name="connsiteX813" fmla="*/ 4976073 w 9845043"/>
              <a:gd name="connsiteY813" fmla="*/ 5124815 h 5740750"/>
              <a:gd name="connsiteX814" fmla="*/ 4974605 w 9845043"/>
              <a:gd name="connsiteY814" fmla="*/ 5128469 h 5740750"/>
              <a:gd name="connsiteX815" fmla="*/ 4972403 w 9845043"/>
              <a:gd name="connsiteY815" fmla="*/ 5132123 h 5740750"/>
              <a:gd name="connsiteX816" fmla="*/ 4970957 w 9845043"/>
              <a:gd name="connsiteY816" fmla="*/ 5132123 h 5740750"/>
              <a:gd name="connsiteX817" fmla="*/ 4971691 w 9845043"/>
              <a:gd name="connsiteY817" fmla="*/ 5128469 h 5740750"/>
              <a:gd name="connsiteX818" fmla="*/ 4973137 w 9845043"/>
              <a:gd name="connsiteY818" fmla="*/ 5124076 h 5740750"/>
              <a:gd name="connsiteX819" fmla="*/ 4975339 w 9845043"/>
              <a:gd name="connsiteY819" fmla="*/ 5119682 h 5740750"/>
              <a:gd name="connsiteX820" fmla="*/ 4977520 w 9845043"/>
              <a:gd name="connsiteY820" fmla="*/ 5118225 h 5740750"/>
              <a:gd name="connsiteX821" fmla="*/ 4977520 w 9845043"/>
              <a:gd name="connsiteY821" fmla="*/ 5116028 h 5740750"/>
              <a:gd name="connsiteX822" fmla="*/ 4976073 w 9845043"/>
              <a:gd name="connsiteY822" fmla="*/ 5113113 h 5740750"/>
              <a:gd name="connsiteX823" fmla="*/ 4975339 w 9845043"/>
              <a:gd name="connsiteY823" fmla="*/ 5109459 h 5740750"/>
              <a:gd name="connsiteX824" fmla="*/ 4976073 w 9845043"/>
              <a:gd name="connsiteY824" fmla="*/ 5105784 h 5740750"/>
              <a:gd name="connsiteX825" fmla="*/ 4978988 w 9845043"/>
              <a:gd name="connsiteY825" fmla="*/ 5103608 h 5740750"/>
              <a:gd name="connsiteX826" fmla="*/ 4984105 w 9845043"/>
              <a:gd name="connsiteY826" fmla="*/ 5102869 h 5740750"/>
              <a:gd name="connsiteX827" fmla="*/ 4990689 w 9845043"/>
              <a:gd name="connsiteY827" fmla="*/ 5099934 h 5740750"/>
              <a:gd name="connsiteX828" fmla="*/ 4993604 w 9845043"/>
              <a:gd name="connsiteY828" fmla="*/ 5099934 h 5740750"/>
              <a:gd name="connsiteX829" fmla="*/ 4996540 w 9845043"/>
              <a:gd name="connsiteY829" fmla="*/ 5099215 h 5740750"/>
              <a:gd name="connsiteX830" fmla="*/ 5003837 w 9845043"/>
              <a:gd name="connsiteY830" fmla="*/ 5093364 h 5740750"/>
              <a:gd name="connsiteX831" fmla="*/ 5004571 w 9845043"/>
              <a:gd name="connsiteY831" fmla="*/ 5092625 h 5740750"/>
              <a:gd name="connsiteX832" fmla="*/ 5006773 w 9845043"/>
              <a:gd name="connsiteY832" fmla="*/ 5088971 h 5740750"/>
              <a:gd name="connsiteX833" fmla="*/ 5014804 w 9845043"/>
              <a:gd name="connsiteY833" fmla="*/ 5083121 h 5740750"/>
              <a:gd name="connsiteX834" fmla="*/ 5017006 w 9845043"/>
              <a:gd name="connsiteY834" fmla="*/ 5080924 h 5740750"/>
              <a:gd name="connsiteX835" fmla="*/ 5019187 w 9845043"/>
              <a:gd name="connsiteY835" fmla="*/ 5079466 h 5740750"/>
              <a:gd name="connsiteX836" fmla="*/ 5028708 w 9845043"/>
              <a:gd name="connsiteY836" fmla="*/ 5075812 h 5740750"/>
              <a:gd name="connsiteX837" fmla="*/ 5032356 w 9845043"/>
              <a:gd name="connsiteY837" fmla="*/ 5070680 h 5740750"/>
              <a:gd name="connsiteX838" fmla="*/ 5035271 w 9845043"/>
              <a:gd name="connsiteY838" fmla="*/ 5068484 h 5740750"/>
              <a:gd name="connsiteX839" fmla="*/ 5038941 w 9845043"/>
              <a:gd name="connsiteY839" fmla="*/ 5068484 h 5740750"/>
              <a:gd name="connsiteX840" fmla="*/ 5046972 w 9845043"/>
              <a:gd name="connsiteY840" fmla="*/ 5068484 h 5740750"/>
              <a:gd name="connsiteX841" fmla="*/ 5049174 w 9845043"/>
              <a:gd name="connsiteY841" fmla="*/ 5067765 h 5740750"/>
              <a:gd name="connsiteX842" fmla="*/ 5052089 w 9845043"/>
              <a:gd name="connsiteY842" fmla="*/ 5063372 h 5740750"/>
              <a:gd name="connsiteX843" fmla="*/ 5052089 w 9845043"/>
              <a:gd name="connsiteY843" fmla="*/ 5061175 h 5740750"/>
              <a:gd name="connsiteX844" fmla="*/ 5051355 w 9845043"/>
              <a:gd name="connsiteY844" fmla="*/ 5056782 h 5740750"/>
              <a:gd name="connsiteX845" fmla="*/ 5052089 w 9845043"/>
              <a:gd name="connsiteY845" fmla="*/ 5055325 h 5740750"/>
              <a:gd name="connsiteX846" fmla="*/ 5090841 w 9845043"/>
              <a:gd name="connsiteY846" fmla="*/ 5031922 h 5740750"/>
              <a:gd name="connsiteX847" fmla="*/ 5090841 w 9845043"/>
              <a:gd name="connsiteY847" fmla="*/ 5034118 h 5740750"/>
              <a:gd name="connsiteX848" fmla="*/ 5090107 w 9845043"/>
              <a:gd name="connsiteY848" fmla="*/ 5034118 h 5740750"/>
              <a:gd name="connsiteX849" fmla="*/ 5088639 w 9845043"/>
              <a:gd name="connsiteY849" fmla="*/ 5034118 h 5740750"/>
              <a:gd name="connsiteX850" fmla="*/ 5087905 w 9845043"/>
              <a:gd name="connsiteY850" fmla="*/ 5034837 h 5740750"/>
              <a:gd name="connsiteX851" fmla="*/ 5087905 w 9845043"/>
              <a:gd name="connsiteY851" fmla="*/ 5035576 h 5740750"/>
              <a:gd name="connsiteX852" fmla="*/ 5087171 w 9845043"/>
              <a:gd name="connsiteY852" fmla="*/ 5036315 h 5740750"/>
              <a:gd name="connsiteX853" fmla="*/ 5082054 w 9845043"/>
              <a:gd name="connsiteY853" fmla="*/ 5039230 h 5740750"/>
              <a:gd name="connsiteX854" fmla="*/ 5080608 w 9845043"/>
              <a:gd name="connsiteY854" fmla="*/ 5042166 h 5740750"/>
              <a:gd name="connsiteX855" fmla="*/ 5075491 w 9845043"/>
              <a:gd name="connsiteY855" fmla="*/ 5043623 h 5740750"/>
              <a:gd name="connsiteX856" fmla="*/ 5071109 w 9845043"/>
              <a:gd name="connsiteY856" fmla="*/ 5048735 h 5740750"/>
              <a:gd name="connsiteX857" fmla="*/ 5068172 w 9845043"/>
              <a:gd name="connsiteY857" fmla="*/ 5051670 h 5740750"/>
              <a:gd name="connsiteX858" fmla="*/ 5063056 w 9845043"/>
              <a:gd name="connsiteY858" fmla="*/ 5051670 h 5740750"/>
              <a:gd name="connsiteX859" fmla="*/ 5063056 w 9845043"/>
              <a:gd name="connsiteY859" fmla="*/ 5050213 h 5740750"/>
              <a:gd name="connsiteX860" fmla="*/ 5074757 w 9845043"/>
              <a:gd name="connsiteY860" fmla="*/ 5039230 h 5740750"/>
              <a:gd name="connsiteX861" fmla="*/ 5082054 w 9845043"/>
              <a:gd name="connsiteY861" fmla="*/ 5034837 h 5740750"/>
              <a:gd name="connsiteX862" fmla="*/ 7873223 w 9845043"/>
              <a:gd name="connsiteY862" fmla="*/ 5025962 h 5740750"/>
              <a:gd name="connsiteX863" fmla="*/ 7876147 w 9845043"/>
              <a:gd name="connsiteY863" fmla="*/ 5026693 h 5740750"/>
              <a:gd name="connsiteX864" fmla="*/ 7876882 w 9845043"/>
              <a:gd name="connsiteY864" fmla="*/ 5026693 h 5740750"/>
              <a:gd name="connsiteX865" fmla="*/ 7879071 w 9845043"/>
              <a:gd name="connsiteY865" fmla="*/ 5028884 h 5740750"/>
              <a:gd name="connsiteX866" fmla="*/ 7885654 w 9845043"/>
              <a:gd name="connsiteY866" fmla="*/ 5037651 h 5740750"/>
              <a:gd name="connsiteX867" fmla="*/ 7893692 w 9845043"/>
              <a:gd name="connsiteY867" fmla="*/ 5044969 h 5740750"/>
              <a:gd name="connsiteX868" fmla="*/ 7895882 w 9845043"/>
              <a:gd name="connsiteY868" fmla="*/ 5047891 h 5740750"/>
              <a:gd name="connsiteX869" fmla="*/ 7895147 w 9845043"/>
              <a:gd name="connsiteY869" fmla="*/ 5047891 h 5740750"/>
              <a:gd name="connsiteX870" fmla="*/ 7890768 w 9845043"/>
              <a:gd name="connsiteY870" fmla="*/ 5045699 h 5740750"/>
              <a:gd name="connsiteX871" fmla="*/ 7880541 w 9845043"/>
              <a:gd name="connsiteY871" fmla="*/ 5037651 h 5740750"/>
              <a:gd name="connsiteX872" fmla="*/ 7879071 w 9845043"/>
              <a:gd name="connsiteY872" fmla="*/ 5033998 h 5740750"/>
              <a:gd name="connsiteX873" fmla="*/ 7876882 w 9845043"/>
              <a:gd name="connsiteY873" fmla="*/ 5032537 h 5740750"/>
              <a:gd name="connsiteX874" fmla="*/ 7873958 w 9845043"/>
              <a:gd name="connsiteY874" fmla="*/ 5028884 h 5740750"/>
              <a:gd name="connsiteX875" fmla="*/ 7881261 w 9845043"/>
              <a:gd name="connsiteY875" fmla="*/ 4996729 h 5740750"/>
              <a:gd name="connsiteX876" fmla="*/ 7882730 w 9845043"/>
              <a:gd name="connsiteY876" fmla="*/ 4996729 h 5740750"/>
              <a:gd name="connsiteX877" fmla="*/ 7883465 w 9845043"/>
              <a:gd name="connsiteY877" fmla="*/ 4996729 h 5740750"/>
              <a:gd name="connsiteX878" fmla="*/ 7884185 w 9845043"/>
              <a:gd name="connsiteY878" fmla="*/ 4996729 h 5740750"/>
              <a:gd name="connsiteX879" fmla="*/ 7880541 w 9845043"/>
              <a:gd name="connsiteY879" fmla="*/ 4999651 h 5740750"/>
              <a:gd name="connsiteX880" fmla="*/ 7881261 w 9845043"/>
              <a:gd name="connsiteY880" fmla="*/ 4997460 h 5740750"/>
              <a:gd name="connsiteX881" fmla="*/ 6176814 w 9845043"/>
              <a:gd name="connsiteY881" fmla="*/ 4854514 h 5740750"/>
              <a:gd name="connsiteX882" fmla="*/ 6177546 w 9845043"/>
              <a:gd name="connsiteY882" fmla="*/ 4855250 h 5740750"/>
              <a:gd name="connsiteX883" fmla="*/ 6178268 w 9845043"/>
              <a:gd name="connsiteY883" fmla="*/ 4855978 h 5740750"/>
              <a:gd name="connsiteX884" fmla="*/ 6179731 w 9845043"/>
              <a:gd name="connsiteY884" fmla="*/ 4856714 h 5740750"/>
              <a:gd name="connsiteX885" fmla="*/ 6178268 w 9845043"/>
              <a:gd name="connsiteY885" fmla="*/ 4856714 h 5740750"/>
              <a:gd name="connsiteX886" fmla="*/ 6177546 w 9845043"/>
              <a:gd name="connsiteY886" fmla="*/ 4856714 h 5740750"/>
              <a:gd name="connsiteX887" fmla="*/ 6176083 w 9845043"/>
              <a:gd name="connsiteY887" fmla="*/ 4855978 h 5740750"/>
              <a:gd name="connsiteX888" fmla="*/ 6176083 w 9845043"/>
              <a:gd name="connsiteY888" fmla="*/ 4855250 h 5740750"/>
              <a:gd name="connsiteX889" fmla="*/ 6155620 w 9845043"/>
              <a:gd name="connsiteY889" fmla="*/ 4854514 h 5740750"/>
              <a:gd name="connsiteX890" fmla="*/ 6163657 w 9845043"/>
              <a:gd name="connsiteY890" fmla="*/ 4854514 h 5740750"/>
              <a:gd name="connsiteX891" fmla="*/ 6168045 w 9845043"/>
              <a:gd name="connsiteY891" fmla="*/ 4855250 h 5740750"/>
              <a:gd name="connsiteX892" fmla="*/ 6161462 w 9845043"/>
              <a:gd name="connsiteY892" fmla="*/ 4855978 h 5740750"/>
              <a:gd name="connsiteX893" fmla="*/ 6187037 w 9845043"/>
              <a:gd name="connsiteY893" fmla="*/ 4853057 h 5740750"/>
              <a:gd name="connsiteX894" fmla="*/ 6187768 w 9845043"/>
              <a:gd name="connsiteY894" fmla="*/ 4853057 h 5740750"/>
              <a:gd name="connsiteX895" fmla="*/ 6187037 w 9845043"/>
              <a:gd name="connsiteY895" fmla="*/ 4855250 h 5740750"/>
              <a:gd name="connsiteX896" fmla="*/ 6184851 w 9845043"/>
              <a:gd name="connsiteY896" fmla="*/ 4856714 h 5740750"/>
              <a:gd name="connsiteX897" fmla="*/ 6184120 w 9845043"/>
              <a:gd name="connsiteY897" fmla="*/ 4856714 h 5740750"/>
              <a:gd name="connsiteX898" fmla="*/ 6184851 w 9845043"/>
              <a:gd name="connsiteY898" fmla="*/ 4855978 h 5740750"/>
              <a:gd name="connsiteX899" fmla="*/ 6184851 w 9845043"/>
              <a:gd name="connsiteY899" fmla="*/ 4855250 h 5740750"/>
              <a:gd name="connsiteX900" fmla="*/ 6186314 w 9845043"/>
              <a:gd name="connsiteY900" fmla="*/ 4854514 h 5740750"/>
              <a:gd name="connsiteX901" fmla="*/ 6152694 w 9845043"/>
              <a:gd name="connsiteY901" fmla="*/ 4853057 h 5740750"/>
              <a:gd name="connsiteX902" fmla="*/ 6155620 w 9845043"/>
              <a:gd name="connsiteY902" fmla="*/ 4854514 h 5740750"/>
              <a:gd name="connsiteX903" fmla="*/ 6154888 w 9845043"/>
              <a:gd name="connsiteY903" fmla="*/ 4854514 h 5740750"/>
              <a:gd name="connsiteX904" fmla="*/ 8310310 w 9845043"/>
              <a:gd name="connsiteY904" fmla="*/ 4852754 h 5740750"/>
              <a:gd name="connsiteX905" fmla="*/ 8311031 w 9845043"/>
              <a:gd name="connsiteY905" fmla="*/ 4852754 h 5740750"/>
              <a:gd name="connsiteX906" fmla="*/ 8311031 w 9845043"/>
              <a:gd name="connsiteY906" fmla="*/ 4854215 h 5740750"/>
              <a:gd name="connsiteX907" fmla="*/ 8311031 w 9845043"/>
              <a:gd name="connsiteY907" fmla="*/ 4854945 h 5740750"/>
              <a:gd name="connsiteX908" fmla="*/ 8311765 w 9845043"/>
              <a:gd name="connsiteY908" fmla="*/ 4854945 h 5740750"/>
              <a:gd name="connsiteX909" fmla="*/ 8312500 w 9845043"/>
              <a:gd name="connsiteY909" fmla="*/ 4855676 h 5740750"/>
              <a:gd name="connsiteX910" fmla="*/ 8315424 w 9845043"/>
              <a:gd name="connsiteY910" fmla="*/ 4865173 h 5740750"/>
              <a:gd name="connsiteX911" fmla="*/ 8321272 w 9845043"/>
              <a:gd name="connsiteY911" fmla="*/ 4873939 h 5740750"/>
              <a:gd name="connsiteX912" fmla="*/ 8331500 w 9845043"/>
              <a:gd name="connsiteY912" fmla="*/ 4886370 h 5740750"/>
              <a:gd name="connsiteX913" fmla="*/ 8336614 w 9845043"/>
              <a:gd name="connsiteY913" fmla="*/ 4894406 h 5740750"/>
              <a:gd name="connsiteX914" fmla="*/ 8338083 w 9845043"/>
              <a:gd name="connsiteY914" fmla="*/ 4899520 h 5740750"/>
              <a:gd name="connsiteX915" fmla="*/ 8339538 w 9845043"/>
              <a:gd name="connsiteY915" fmla="*/ 4903172 h 5740750"/>
              <a:gd name="connsiteX916" fmla="*/ 8341007 w 9845043"/>
              <a:gd name="connsiteY916" fmla="*/ 4906837 h 5740750"/>
              <a:gd name="connsiteX917" fmla="*/ 8392173 w 9845043"/>
              <a:gd name="connsiteY917" fmla="*/ 4993807 h 5740750"/>
              <a:gd name="connsiteX918" fmla="*/ 8394363 w 9845043"/>
              <a:gd name="connsiteY918" fmla="*/ 4998921 h 5740750"/>
              <a:gd name="connsiteX919" fmla="*/ 8389249 w 9845043"/>
              <a:gd name="connsiteY919" fmla="*/ 4993076 h 5740750"/>
              <a:gd name="connsiteX920" fmla="*/ 8384855 w 9845043"/>
              <a:gd name="connsiteY920" fmla="*/ 4987963 h 5740750"/>
              <a:gd name="connsiteX921" fmla="*/ 8381197 w 9845043"/>
              <a:gd name="connsiteY921" fmla="*/ 4979915 h 5740750"/>
              <a:gd name="connsiteX922" fmla="*/ 8363666 w 9845043"/>
              <a:gd name="connsiteY922" fmla="*/ 4955064 h 5740750"/>
              <a:gd name="connsiteX923" fmla="*/ 8362197 w 9845043"/>
              <a:gd name="connsiteY923" fmla="*/ 4952142 h 5740750"/>
              <a:gd name="connsiteX924" fmla="*/ 8362197 w 9845043"/>
              <a:gd name="connsiteY924" fmla="*/ 4951412 h 5740750"/>
              <a:gd name="connsiteX925" fmla="*/ 8358552 w 9845043"/>
              <a:gd name="connsiteY925" fmla="*/ 4949220 h 5740750"/>
              <a:gd name="connsiteX926" fmla="*/ 8357083 w 9845043"/>
              <a:gd name="connsiteY926" fmla="*/ 4948490 h 5740750"/>
              <a:gd name="connsiteX927" fmla="*/ 8356348 w 9845043"/>
              <a:gd name="connsiteY927" fmla="*/ 4945568 h 5740750"/>
              <a:gd name="connsiteX928" fmla="*/ 8352704 w 9845043"/>
              <a:gd name="connsiteY928" fmla="*/ 4938993 h 5740750"/>
              <a:gd name="connsiteX929" fmla="*/ 8338083 w 9845043"/>
              <a:gd name="connsiteY929" fmla="*/ 4906107 h 5740750"/>
              <a:gd name="connsiteX930" fmla="*/ 8335159 w 9845043"/>
              <a:gd name="connsiteY930" fmla="*/ 4902442 h 5740750"/>
              <a:gd name="connsiteX931" fmla="*/ 8333689 w 9845043"/>
              <a:gd name="connsiteY931" fmla="*/ 4900250 h 5740750"/>
              <a:gd name="connsiteX932" fmla="*/ 8331500 w 9845043"/>
              <a:gd name="connsiteY932" fmla="*/ 4896598 h 5740750"/>
              <a:gd name="connsiteX933" fmla="*/ 8330045 w 9845043"/>
              <a:gd name="connsiteY933" fmla="*/ 4890023 h 5740750"/>
              <a:gd name="connsiteX934" fmla="*/ 8327121 w 9845043"/>
              <a:gd name="connsiteY934" fmla="*/ 4886370 h 5740750"/>
              <a:gd name="connsiteX935" fmla="*/ 8326386 w 9845043"/>
              <a:gd name="connsiteY935" fmla="*/ 4883448 h 5740750"/>
              <a:gd name="connsiteX936" fmla="*/ 8324917 w 9845043"/>
              <a:gd name="connsiteY936" fmla="*/ 4881257 h 5740750"/>
              <a:gd name="connsiteX937" fmla="*/ 8320538 w 9845043"/>
              <a:gd name="connsiteY937" fmla="*/ 4875400 h 5740750"/>
              <a:gd name="connsiteX938" fmla="*/ 8311031 w 9845043"/>
              <a:gd name="connsiteY938" fmla="*/ 4859329 h 5740750"/>
              <a:gd name="connsiteX939" fmla="*/ 8308106 w 9845043"/>
              <a:gd name="connsiteY939" fmla="*/ 4854945 h 5740750"/>
              <a:gd name="connsiteX940" fmla="*/ 8308841 w 9845043"/>
              <a:gd name="connsiteY940" fmla="*/ 4854215 h 5740750"/>
              <a:gd name="connsiteX941" fmla="*/ 6216268 w 9845043"/>
              <a:gd name="connsiteY941" fmla="*/ 4846472 h 5740750"/>
              <a:gd name="connsiteX942" fmla="*/ 6215537 w 9845043"/>
              <a:gd name="connsiteY942" fmla="*/ 4847936 h 5740750"/>
              <a:gd name="connsiteX943" fmla="*/ 6213342 w 9845043"/>
              <a:gd name="connsiteY943" fmla="*/ 4849401 h 5740750"/>
              <a:gd name="connsiteX944" fmla="*/ 6209694 w 9845043"/>
              <a:gd name="connsiteY944" fmla="*/ 4850129 h 5740750"/>
              <a:gd name="connsiteX945" fmla="*/ 6194351 w 9845043"/>
              <a:gd name="connsiteY945" fmla="*/ 4855978 h 5740750"/>
              <a:gd name="connsiteX946" fmla="*/ 6192157 w 9845043"/>
              <a:gd name="connsiteY946" fmla="*/ 4855978 h 5740750"/>
              <a:gd name="connsiteX947" fmla="*/ 6192157 w 9845043"/>
              <a:gd name="connsiteY947" fmla="*/ 4855250 h 5740750"/>
              <a:gd name="connsiteX948" fmla="*/ 6196537 w 9845043"/>
              <a:gd name="connsiteY948" fmla="*/ 4853057 h 5740750"/>
              <a:gd name="connsiteX949" fmla="*/ 6197268 w 9845043"/>
              <a:gd name="connsiteY949" fmla="*/ 4851593 h 5740750"/>
              <a:gd name="connsiteX950" fmla="*/ 6200925 w 9845043"/>
              <a:gd name="connsiteY950" fmla="*/ 4849401 h 5740750"/>
              <a:gd name="connsiteX951" fmla="*/ 6203120 w 9845043"/>
              <a:gd name="connsiteY951" fmla="*/ 4849401 h 5740750"/>
              <a:gd name="connsiteX952" fmla="*/ 6203120 w 9845043"/>
              <a:gd name="connsiteY952" fmla="*/ 4850129 h 5740750"/>
              <a:gd name="connsiteX953" fmla="*/ 6205305 w 9845043"/>
              <a:gd name="connsiteY953" fmla="*/ 4850129 h 5740750"/>
              <a:gd name="connsiteX954" fmla="*/ 6208231 w 9845043"/>
              <a:gd name="connsiteY954" fmla="*/ 4850129 h 5740750"/>
              <a:gd name="connsiteX955" fmla="*/ 6208963 w 9845043"/>
              <a:gd name="connsiteY955" fmla="*/ 4848665 h 5740750"/>
              <a:gd name="connsiteX956" fmla="*/ 6209694 w 9845043"/>
              <a:gd name="connsiteY956" fmla="*/ 4848665 h 5740750"/>
              <a:gd name="connsiteX957" fmla="*/ 6213342 w 9845043"/>
              <a:gd name="connsiteY957" fmla="*/ 4848665 h 5740750"/>
              <a:gd name="connsiteX958" fmla="*/ 6213342 w 9845043"/>
              <a:gd name="connsiteY958" fmla="*/ 4847936 h 5740750"/>
              <a:gd name="connsiteX959" fmla="*/ 6214805 w 9845043"/>
              <a:gd name="connsiteY959" fmla="*/ 4847936 h 5740750"/>
              <a:gd name="connsiteX960" fmla="*/ 6241843 w 9845043"/>
              <a:gd name="connsiteY960" fmla="*/ 4842816 h 5740750"/>
              <a:gd name="connsiteX961" fmla="*/ 6254269 w 9845043"/>
              <a:gd name="connsiteY961" fmla="*/ 4843552 h 5740750"/>
              <a:gd name="connsiteX962" fmla="*/ 6258648 w 9845043"/>
              <a:gd name="connsiteY962" fmla="*/ 4845744 h 5740750"/>
              <a:gd name="connsiteX963" fmla="*/ 6261574 w 9845043"/>
              <a:gd name="connsiteY963" fmla="*/ 4846472 h 5740750"/>
              <a:gd name="connsiteX964" fmla="*/ 6263037 w 9845043"/>
              <a:gd name="connsiteY964" fmla="*/ 4847936 h 5740750"/>
              <a:gd name="connsiteX965" fmla="*/ 6263037 w 9845043"/>
              <a:gd name="connsiteY965" fmla="*/ 4848665 h 5740750"/>
              <a:gd name="connsiteX966" fmla="*/ 6260843 w 9845043"/>
              <a:gd name="connsiteY966" fmla="*/ 4848665 h 5740750"/>
              <a:gd name="connsiteX967" fmla="*/ 6252074 w 9845043"/>
              <a:gd name="connsiteY967" fmla="*/ 4846472 h 5740750"/>
              <a:gd name="connsiteX968" fmla="*/ 6241843 w 9845043"/>
              <a:gd name="connsiteY968" fmla="*/ 4843552 h 5740750"/>
              <a:gd name="connsiteX969" fmla="*/ 6285685 w 9845043"/>
              <a:gd name="connsiteY969" fmla="*/ 4836967 h 5740750"/>
              <a:gd name="connsiteX970" fmla="*/ 6288611 w 9845043"/>
              <a:gd name="connsiteY970" fmla="*/ 4836967 h 5740750"/>
              <a:gd name="connsiteX971" fmla="*/ 6288611 w 9845043"/>
              <a:gd name="connsiteY971" fmla="*/ 4839159 h 5740750"/>
              <a:gd name="connsiteX972" fmla="*/ 6276185 w 9845043"/>
              <a:gd name="connsiteY972" fmla="*/ 4845008 h 5740750"/>
              <a:gd name="connsiteX973" fmla="*/ 6280574 w 9845043"/>
              <a:gd name="connsiteY973" fmla="*/ 4839895 h 5740750"/>
              <a:gd name="connsiteX974" fmla="*/ 6282769 w 9845043"/>
              <a:gd name="connsiteY974" fmla="*/ 4838431 h 5740750"/>
              <a:gd name="connsiteX975" fmla="*/ 6284223 w 9845043"/>
              <a:gd name="connsiteY975" fmla="*/ 4838431 h 5740750"/>
              <a:gd name="connsiteX976" fmla="*/ 6273269 w 9845043"/>
              <a:gd name="connsiteY976" fmla="*/ 4827461 h 5740750"/>
              <a:gd name="connsiteX977" fmla="*/ 6274000 w 9845043"/>
              <a:gd name="connsiteY977" fmla="*/ 4827461 h 5740750"/>
              <a:gd name="connsiteX978" fmla="*/ 6276185 w 9845043"/>
              <a:gd name="connsiteY978" fmla="*/ 4828925 h 5740750"/>
              <a:gd name="connsiteX979" fmla="*/ 6276185 w 9845043"/>
              <a:gd name="connsiteY979" fmla="*/ 4829653 h 5740750"/>
              <a:gd name="connsiteX980" fmla="*/ 6274732 w 9845043"/>
              <a:gd name="connsiteY980" fmla="*/ 4830389 h 5740750"/>
              <a:gd name="connsiteX981" fmla="*/ 6264500 w 9845043"/>
              <a:gd name="connsiteY981" fmla="*/ 4835502 h 5740750"/>
              <a:gd name="connsiteX982" fmla="*/ 6263769 w 9845043"/>
              <a:gd name="connsiteY982" fmla="*/ 4834046 h 5740750"/>
              <a:gd name="connsiteX983" fmla="*/ 6265231 w 9845043"/>
              <a:gd name="connsiteY983" fmla="*/ 4834046 h 5740750"/>
              <a:gd name="connsiteX984" fmla="*/ 6268148 w 9845043"/>
              <a:gd name="connsiteY984" fmla="*/ 4833310 h 5740750"/>
              <a:gd name="connsiteX985" fmla="*/ 6272537 w 9845043"/>
              <a:gd name="connsiteY985" fmla="*/ 4830389 h 5740750"/>
              <a:gd name="connsiteX986" fmla="*/ 6273269 w 9845043"/>
              <a:gd name="connsiteY986" fmla="*/ 4830389 h 5740750"/>
              <a:gd name="connsiteX987" fmla="*/ 6273269 w 9845043"/>
              <a:gd name="connsiteY987" fmla="*/ 4829653 h 5740750"/>
              <a:gd name="connsiteX988" fmla="*/ 5365691 w 9845043"/>
              <a:gd name="connsiteY988" fmla="*/ 4819798 h 5740750"/>
              <a:gd name="connsiteX989" fmla="*/ 5367159 w 9845043"/>
              <a:gd name="connsiteY989" fmla="*/ 4819798 h 5740750"/>
              <a:gd name="connsiteX990" fmla="*/ 5367893 w 9845043"/>
              <a:gd name="connsiteY990" fmla="*/ 4820537 h 5740750"/>
              <a:gd name="connsiteX991" fmla="*/ 5370073 w 9845043"/>
              <a:gd name="connsiteY991" fmla="*/ 4820537 h 5740750"/>
              <a:gd name="connsiteX992" fmla="*/ 5383243 w 9845043"/>
              <a:gd name="connsiteY992" fmla="*/ 4824191 h 5740750"/>
              <a:gd name="connsiteX993" fmla="*/ 5353990 w 9845043"/>
              <a:gd name="connsiteY993" fmla="*/ 4851248 h 5740750"/>
              <a:gd name="connsiteX994" fmla="*/ 5344491 w 9845043"/>
              <a:gd name="connsiteY994" fmla="*/ 4854922 h 5740750"/>
              <a:gd name="connsiteX995" fmla="*/ 5316705 w 9845043"/>
              <a:gd name="connsiteY995" fmla="*/ 4877586 h 5740750"/>
              <a:gd name="connsiteX996" fmla="*/ 5313057 w 9845043"/>
              <a:gd name="connsiteY996" fmla="*/ 4881979 h 5740750"/>
              <a:gd name="connsiteX997" fmla="*/ 5312323 w 9845043"/>
              <a:gd name="connsiteY997" fmla="*/ 4881979 h 5740750"/>
              <a:gd name="connsiteX998" fmla="*/ 5313791 w 9845043"/>
              <a:gd name="connsiteY998" fmla="*/ 4876847 h 5740750"/>
              <a:gd name="connsiteX999" fmla="*/ 5317439 w 9845043"/>
              <a:gd name="connsiteY999" fmla="*/ 4872475 h 5740750"/>
              <a:gd name="connsiteX1000" fmla="*/ 5325492 w 9845043"/>
              <a:gd name="connsiteY1000" fmla="*/ 4865146 h 5740750"/>
              <a:gd name="connsiteX1001" fmla="*/ 5340108 w 9845043"/>
              <a:gd name="connsiteY1001" fmla="*/ 4854922 h 5740750"/>
              <a:gd name="connsiteX1002" fmla="*/ 5342310 w 9845043"/>
              <a:gd name="connsiteY1002" fmla="*/ 4851248 h 5740750"/>
              <a:gd name="connsiteX1003" fmla="*/ 5342310 w 9845043"/>
              <a:gd name="connsiteY1003" fmla="*/ 4848333 h 5740750"/>
              <a:gd name="connsiteX1004" fmla="*/ 5344491 w 9845043"/>
              <a:gd name="connsiteY1004" fmla="*/ 4846136 h 5740750"/>
              <a:gd name="connsiteX1005" fmla="*/ 5345959 w 9845043"/>
              <a:gd name="connsiteY1005" fmla="*/ 4845397 h 5740750"/>
              <a:gd name="connsiteX1006" fmla="*/ 5349607 w 9845043"/>
              <a:gd name="connsiteY1006" fmla="*/ 4845397 h 5740750"/>
              <a:gd name="connsiteX1007" fmla="*/ 5349607 w 9845043"/>
              <a:gd name="connsiteY1007" fmla="*/ 4844679 h 5740750"/>
              <a:gd name="connsiteX1008" fmla="*/ 5358394 w 9845043"/>
              <a:gd name="connsiteY1008" fmla="*/ 4836631 h 5740750"/>
              <a:gd name="connsiteX1009" fmla="*/ 5360574 w 9845043"/>
              <a:gd name="connsiteY1009" fmla="*/ 4833696 h 5740750"/>
              <a:gd name="connsiteX1010" fmla="*/ 5361309 w 9845043"/>
              <a:gd name="connsiteY1010" fmla="*/ 4832238 h 5740750"/>
              <a:gd name="connsiteX1011" fmla="*/ 5364957 w 9845043"/>
              <a:gd name="connsiteY1011" fmla="*/ 4831499 h 5740750"/>
              <a:gd name="connsiteX1012" fmla="*/ 5365691 w 9845043"/>
              <a:gd name="connsiteY1012" fmla="*/ 4831499 h 5740750"/>
              <a:gd name="connsiteX1013" fmla="*/ 5367893 w 9845043"/>
              <a:gd name="connsiteY1013" fmla="*/ 4829323 h 5740750"/>
              <a:gd name="connsiteX1014" fmla="*/ 5368627 w 9845043"/>
              <a:gd name="connsiteY1014" fmla="*/ 4826387 h 5740750"/>
              <a:gd name="connsiteX1015" fmla="*/ 5367893 w 9845043"/>
              <a:gd name="connsiteY1015" fmla="*/ 4823452 h 5740750"/>
              <a:gd name="connsiteX1016" fmla="*/ 5364223 w 9845043"/>
              <a:gd name="connsiteY1016" fmla="*/ 4822733 h 5740750"/>
              <a:gd name="connsiteX1017" fmla="*/ 5364223 w 9845043"/>
              <a:gd name="connsiteY1017" fmla="*/ 4821994 h 5740750"/>
              <a:gd name="connsiteX1018" fmla="*/ 5365691 w 9845043"/>
              <a:gd name="connsiteY1018" fmla="*/ 4821994 h 5740750"/>
              <a:gd name="connsiteX1019" fmla="*/ 5365691 w 9845043"/>
              <a:gd name="connsiteY1019" fmla="*/ 4820537 h 5740750"/>
              <a:gd name="connsiteX1020" fmla="*/ 6254269 w 9845043"/>
              <a:gd name="connsiteY1020" fmla="*/ 4798944 h 5740750"/>
              <a:gd name="connsiteX1021" fmla="*/ 6254269 w 9845043"/>
              <a:gd name="connsiteY1021" fmla="*/ 4801136 h 5740750"/>
              <a:gd name="connsiteX1022" fmla="*/ 6253537 w 9845043"/>
              <a:gd name="connsiteY1022" fmla="*/ 4803329 h 5740750"/>
              <a:gd name="connsiteX1023" fmla="*/ 6252074 w 9845043"/>
              <a:gd name="connsiteY1023" fmla="*/ 4804065 h 5740750"/>
              <a:gd name="connsiteX1024" fmla="*/ 6251343 w 9845043"/>
              <a:gd name="connsiteY1024" fmla="*/ 4806257 h 5740750"/>
              <a:gd name="connsiteX1025" fmla="*/ 6251343 w 9845043"/>
              <a:gd name="connsiteY1025" fmla="*/ 4808450 h 5740750"/>
              <a:gd name="connsiteX1026" fmla="*/ 6250611 w 9845043"/>
              <a:gd name="connsiteY1026" fmla="*/ 4804793 h 5740750"/>
              <a:gd name="connsiteX1027" fmla="*/ 6251343 w 9845043"/>
              <a:gd name="connsiteY1027" fmla="*/ 4800408 h 5740750"/>
              <a:gd name="connsiteX1028" fmla="*/ 6348529 w 9845043"/>
              <a:gd name="connsiteY1028" fmla="*/ 4788710 h 5740750"/>
              <a:gd name="connsiteX1029" fmla="*/ 6350723 w 9845043"/>
              <a:gd name="connsiteY1029" fmla="*/ 4788710 h 5740750"/>
              <a:gd name="connsiteX1030" fmla="*/ 6348529 w 9845043"/>
              <a:gd name="connsiteY1030" fmla="*/ 4790902 h 5740750"/>
              <a:gd name="connsiteX1031" fmla="*/ 6350723 w 9845043"/>
              <a:gd name="connsiteY1031" fmla="*/ 4791631 h 5740750"/>
              <a:gd name="connsiteX1032" fmla="*/ 6347066 w 9845043"/>
              <a:gd name="connsiteY1032" fmla="*/ 4795287 h 5740750"/>
              <a:gd name="connsiteX1033" fmla="*/ 6340491 w 9845043"/>
              <a:gd name="connsiteY1033" fmla="*/ 4798944 h 5740750"/>
              <a:gd name="connsiteX1034" fmla="*/ 6337566 w 9845043"/>
              <a:gd name="connsiteY1034" fmla="*/ 4803329 h 5740750"/>
              <a:gd name="connsiteX1035" fmla="*/ 6336112 w 9845043"/>
              <a:gd name="connsiteY1035" fmla="*/ 4803329 h 5740750"/>
              <a:gd name="connsiteX1036" fmla="*/ 6337566 w 9845043"/>
              <a:gd name="connsiteY1036" fmla="*/ 4797480 h 5740750"/>
              <a:gd name="connsiteX1037" fmla="*/ 6341223 w 9845043"/>
              <a:gd name="connsiteY1037" fmla="*/ 4794559 h 5740750"/>
              <a:gd name="connsiteX1038" fmla="*/ 6345603 w 9845043"/>
              <a:gd name="connsiteY1038" fmla="*/ 4792367 h 5740750"/>
              <a:gd name="connsiteX1039" fmla="*/ 6358029 w 9845043"/>
              <a:gd name="connsiteY1039" fmla="*/ 4782861 h 5740750"/>
              <a:gd name="connsiteX1040" fmla="*/ 6358029 w 9845043"/>
              <a:gd name="connsiteY1040" fmla="*/ 4785053 h 5740750"/>
              <a:gd name="connsiteX1041" fmla="*/ 6355103 w 9845043"/>
              <a:gd name="connsiteY1041" fmla="*/ 4787246 h 5740750"/>
              <a:gd name="connsiteX1042" fmla="*/ 6353649 w 9845043"/>
              <a:gd name="connsiteY1042" fmla="*/ 4787246 h 5740750"/>
              <a:gd name="connsiteX1043" fmla="*/ 6354371 w 9845043"/>
              <a:gd name="connsiteY1043" fmla="*/ 4785053 h 5740750"/>
              <a:gd name="connsiteX1044" fmla="*/ 6355103 w 9845043"/>
              <a:gd name="connsiteY1044" fmla="*/ 4784317 h 5740750"/>
              <a:gd name="connsiteX1045" fmla="*/ 6356566 w 9845043"/>
              <a:gd name="connsiteY1045" fmla="*/ 4784317 h 5740750"/>
              <a:gd name="connsiteX1046" fmla="*/ 8253296 w 9845043"/>
              <a:gd name="connsiteY1046" fmla="*/ 4778203 h 5740750"/>
              <a:gd name="connsiteX1047" fmla="*/ 8257675 w 9845043"/>
              <a:gd name="connsiteY1047" fmla="*/ 4784778 h 5740750"/>
              <a:gd name="connsiteX1048" fmla="*/ 8259144 w 9845043"/>
              <a:gd name="connsiteY1048" fmla="*/ 4786969 h 5740750"/>
              <a:gd name="connsiteX1049" fmla="*/ 8257094 w 9845043"/>
              <a:gd name="connsiteY1049" fmla="*/ 4787653 h 5740750"/>
              <a:gd name="connsiteX1050" fmla="*/ 8256955 w 9845043"/>
              <a:gd name="connsiteY1050" fmla="*/ 4787450 h 5740750"/>
              <a:gd name="connsiteX1051" fmla="*/ 8256955 w 9845043"/>
              <a:gd name="connsiteY1051" fmla="*/ 4786969 h 5740750"/>
              <a:gd name="connsiteX1052" fmla="*/ 8256220 w 9845043"/>
              <a:gd name="connsiteY1052" fmla="*/ 4784047 h 5740750"/>
              <a:gd name="connsiteX1053" fmla="*/ 8255485 w 9845043"/>
              <a:gd name="connsiteY1053" fmla="*/ 4781856 h 5740750"/>
              <a:gd name="connsiteX1054" fmla="*/ 6361686 w 9845043"/>
              <a:gd name="connsiteY1054" fmla="*/ 4774084 h 5740750"/>
              <a:gd name="connsiteX1055" fmla="*/ 6363871 w 9845043"/>
              <a:gd name="connsiteY1055" fmla="*/ 4774812 h 5740750"/>
              <a:gd name="connsiteX1056" fmla="*/ 6364603 w 9845043"/>
              <a:gd name="connsiteY1056" fmla="*/ 4775548 h 5740750"/>
              <a:gd name="connsiteX1057" fmla="*/ 6364603 w 9845043"/>
              <a:gd name="connsiteY1057" fmla="*/ 4774084 h 5740750"/>
              <a:gd name="connsiteX1058" fmla="*/ 6366066 w 9845043"/>
              <a:gd name="connsiteY1058" fmla="*/ 4774812 h 5740750"/>
              <a:gd name="connsiteX1059" fmla="*/ 6366797 w 9845043"/>
              <a:gd name="connsiteY1059" fmla="*/ 4775548 h 5740750"/>
              <a:gd name="connsiteX1060" fmla="*/ 6366797 w 9845043"/>
              <a:gd name="connsiteY1060" fmla="*/ 4776276 h 5740750"/>
              <a:gd name="connsiteX1061" fmla="*/ 6364603 w 9845043"/>
              <a:gd name="connsiteY1061" fmla="*/ 4776276 h 5740750"/>
              <a:gd name="connsiteX1062" fmla="*/ 6364603 w 9845043"/>
              <a:gd name="connsiteY1062" fmla="*/ 4777740 h 5740750"/>
              <a:gd name="connsiteX1063" fmla="*/ 6364603 w 9845043"/>
              <a:gd name="connsiteY1063" fmla="*/ 4778468 h 5740750"/>
              <a:gd name="connsiteX1064" fmla="*/ 6366066 w 9845043"/>
              <a:gd name="connsiteY1064" fmla="*/ 4779204 h 5740750"/>
              <a:gd name="connsiteX1065" fmla="*/ 6363140 w 9845043"/>
              <a:gd name="connsiteY1065" fmla="*/ 4777740 h 5740750"/>
              <a:gd name="connsiteX1066" fmla="*/ 6359492 w 9845043"/>
              <a:gd name="connsiteY1066" fmla="*/ 4777740 h 5740750"/>
              <a:gd name="connsiteX1067" fmla="*/ 6360223 w 9845043"/>
              <a:gd name="connsiteY1067" fmla="*/ 4776276 h 5740750"/>
              <a:gd name="connsiteX1068" fmla="*/ 6360955 w 9845043"/>
              <a:gd name="connsiteY1068" fmla="*/ 4774812 h 5740750"/>
              <a:gd name="connsiteX1069" fmla="*/ 7835223 w 9845043"/>
              <a:gd name="connsiteY1069" fmla="*/ 4770898 h 5740750"/>
              <a:gd name="connsiteX1070" fmla="*/ 7837412 w 9845043"/>
              <a:gd name="connsiteY1070" fmla="*/ 4770898 h 5740750"/>
              <a:gd name="connsiteX1071" fmla="*/ 7838750 w 9845043"/>
              <a:gd name="connsiteY1071" fmla="*/ 4771570 h 5740750"/>
              <a:gd name="connsiteX1072" fmla="*/ 7838867 w 9845043"/>
              <a:gd name="connsiteY1072" fmla="*/ 4772359 h 5740750"/>
              <a:gd name="connsiteX1073" fmla="*/ 7838147 w 9845043"/>
              <a:gd name="connsiteY1073" fmla="*/ 4772359 h 5740750"/>
              <a:gd name="connsiteX1074" fmla="*/ 7837412 w 9845043"/>
              <a:gd name="connsiteY1074" fmla="*/ 4771629 h 5740750"/>
              <a:gd name="connsiteX1075" fmla="*/ 7832299 w 9845043"/>
              <a:gd name="connsiteY1075" fmla="*/ 4751892 h 5740750"/>
              <a:gd name="connsiteX1076" fmla="*/ 7834488 w 9845043"/>
              <a:gd name="connsiteY1076" fmla="*/ 4751892 h 5740750"/>
              <a:gd name="connsiteX1077" fmla="*/ 7835223 w 9845043"/>
              <a:gd name="connsiteY1077" fmla="*/ 4752622 h 5740750"/>
              <a:gd name="connsiteX1078" fmla="*/ 7835223 w 9845043"/>
              <a:gd name="connsiteY1078" fmla="*/ 4753353 h 5740750"/>
              <a:gd name="connsiteX1079" fmla="*/ 7834488 w 9845043"/>
              <a:gd name="connsiteY1079" fmla="*/ 4753353 h 5740750"/>
              <a:gd name="connsiteX1080" fmla="*/ 7833019 w 9845043"/>
              <a:gd name="connsiteY1080" fmla="*/ 4752622 h 5740750"/>
              <a:gd name="connsiteX1081" fmla="*/ 7828640 w 9845043"/>
              <a:gd name="connsiteY1081" fmla="*/ 4745317 h 5740750"/>
              <a:gd name="connsiteX1082" fmla="*/ 7828640 w 9845043"/>
              <a:gd name="connsiteY1082" fmla="*/ 4746778 h 5740750"/>
              <a:gd name="connsiteX1083" fmla="*/ 7827905 w 9845043"/>
              <a:gd name="connsiteY1083" fmla="*/ 4746048 h 5740750"/>
              <a:gd name="connsiteX1084" fmla="*/ 7828640 w 9845043"/>
              <a:gd name="connsiteY1084" fmla="*/ 4736538 h 5740750"/>
              <a:gd name="connsiteX1085" fmla="*/ 7829375 w 9845043"/>
              <a:gd name="connsiteY1085" fmla="*/ 4737269 h 5740750"/>
              <a:gd name="connsiteX1086" fmla="*/ 7828640 w 9845043"/>
              <a:gd name="connsiteY1086" fmla="*/ 4737269 h 5740750"/>
              <a:gd name="connsiteX1087" fmla="*/ 6315649 w 9845043"/>
              <a:gd name="connsiteY1087" fmla="*/ 4736061 h 5740750"/>
              <a:gd name="connsiteX1088" fmla="*/ 6316380 w 9845043"/>
              <a:gd name="connsiteY1088" fmla="*/ 4736061 h 5740750"/>
              <a:gd name="connsiteX1089" fmla="*/ 6319297 w 9845043"/>
              <a:gd name="connsiteY1089" fmla="*/ 4736061 h 5740750"/>
              <a:gd name="connsiteX1090" fmla="*/ 6324417 w 9845043"/>
              <a:gd name="connsiteY1090" fmla="*/ 4736789 h 5740750"/>
              <a:gd name="connsiteX1091" fmla="*/ 6325880 w 9845043"/>
              <a:gd name="connsiteY1091" fmla="*/ 4737525 h 5740750"/>
              <a:gd name="connsiteX1092" fmla="*/ 6327343 w 9845043"/>
              <a:gd name="connsiteY1092" fmla="*/ 4738982 h 5740750"/>
              <a:gd name="connsiteX1093" fmla="*/ 6328066 w 9845043"/>
              <a:gd name="connsiteY1093" fmla="*/ 4739717 h 5740750"/>
              <a:gd name="connsiteX1094" fmla="*/ 6330991 w 9845043"/>
              <a:gd name="connsiteY1094" fmla="*/ 4739717 h 5740750"/>
              <a:gd name="connsiteX1095" fmla="*/ 6332454 w 9845043"/>
              <a:gd name="connsiteY1095" fmla="*/ 4740446 h 5740750"/>
              <a:gd name="connsiteX1096" fmla="*/ 6333917 w 9845043"/>
              <a:gd name="connsiteY1096" fmla="*/ 4742638 h 5740750"/>
              <a:gd name="connsiteX1097" fmla="*/ 6333917 w 9845043"/>
              <a:gd name="connsiteY1097" fmla="*/ 4743374 h 5740750"/>
              <a:gd name="connsiteX1098" fmla="*/ 6331723 w 9845043"/>
              <a:gd name="connsiteY1098" fmla="*/ 4743374 h 5740750"/>
              <a:gd name="connsiteX1099" fmla="*/ 6333917 w 9845043"/>
              <a:gd name="connsiteY1099" fmla="*/ 4746295 h 5740750"/>
              <a:gd name="connsiteX1100" fmla="*/ 6335380 w 9845043"/>
              <a:gd name="connsiteY1100" fmla="*/ 4747031 h 5740750"/>
              <a:gd name="connsiteX1101" fmla="*/ 6336112 w 9845043"/>
              <a:gd name="connsiteY1101" fmla="*/ 4746295 h 5740750"/>
              <a:gd name="connsiteX1102" fmla="*/ 6337566 w 9845043"/>
              <a:gd name="connsiteY1102" fmla="*/ 4745567 h 5740750"/>
              <a:gd name="connsiteX1103" fmla="*/ 6337566 w 9845043"/>
              <a:gd name="connsiteY1103" fmla="*/ 4744102 h 5740750"/>
              <a:gd name="connsiteX1104" fmla="*/ 6338297 w 9845043"/>
              <a:gd name="connsiteY1104" fmla="*/ 4745567 h 5740750"/>
              <a:gd name="connsiteX1105" fmla="*/ 6338297 w 9845043"/>
              <a:gd name="connsiteY1105" fmla="*/ 4746295 h 5740750"/>
              <a:gd name="connsiteX1106" fmla="*/ 6339029 w 9845043"/>
              <a:gd name="connsiteY1106" fmla="*/ 4747031 h 5740750"/>
              <a:gd name="connsiteX1107" fmla="*/ 6339029 w 9845043"/>
              <a:gd name="connsiteY1107" fmla="*/ 4748487 h 5740750"/>
              <a:gd name="connsiteX1108" fmla="*/ 6338297 w 9845043"/>
              <a:gd name="connsiteY1108" fmla="*/ 4749223 h 5740750"/>
              <a:gd name="connsiteX1109" fmla="*/ 6337566 w 9845043"/>
              <a:gd name="connsiteY1109" fmla="*/ 4749223 h 5740750"/>
              <a:gd name="connsiteX1110" fmla="*/ 6334649 w 9845043"/>
              <a:gd name="connsiteY1110" fmla="*/ 4749951 h 5740750"/>
              <a:gd name="connsiteX1111" fmla="*/ 6333917 w 9845043"/>
              <a:gd name="connsiteY1111" fmla="*/ 4749223 h 5740750"/>
              <a:gd name="connsiteX1112" fmla="*/ 6332454 w 9845043"/>
              <a:gd name="connsiteY1112" fmla="*/ 4747031 h 5740750"/>
              <a:gd name="connsiteX1113" fmla="*/ 6330991 w 9845043"/>
              <a:gd name="connsiteY1113" fmla="*/ 4746295 h 5740750"/>
              <a:gd name="connsiteX1114" fmla="*/ 6328797 w 9845043"/>
              <a:gd name="connsiteY1114" fmla="*/ 4745567 h 5740750"/>
              <a:gd name="connsiteX1115" fmla="*/ 6328066 w 9845043"/>
              <a:gd name="connsiteY1115" fmla="*/ 4746295 h 5740750"/>
              <a:gd name="connsiteX1116" fmla="*/ 6327343 w 9845043"/>
              <a:gd name="connsiteY1116" fmla="*/ 4746295 h 5740750"/>
              <a:gd name="connsiteX1117" fmla="*/ 6325880 w 9845043"/>
              <a:gd name="connsiteY1117" fmla="*/ 4746295 h 5740750"/>
              <a:gd name="connsiteX1118" fmla="*/ 6325149 w 9845043"/>
              <a:gd name="connsiteY1118" fmla="*/ 4745567 h 5740750"/>
              <a:gd name="connsiteX1119" fmla="*/ 6324417 w 9845043"/>
              <a:gd name="connsiteY1119" fmla="*/ 4744102 h 5740750"/>
              <a:gd name="connsiteX1120" fmla="*/ 6324417 w 9845043"/>
              <a:gd name="connsiteY1120" fmla="*/ 4743374 h 5740750"/>
              <a:gd name="connsiteX1121" fmla="*/ 6321491 w 9845043"/>
              <a:gd name="connsiteY1121" fmla="*/ 4743374 h 5740750"/>
              <a:gd name="connsiteX1122" fmla="*/ 6318575 w 9845043"/>
              <a:gd name="connsiteY1122" fmla="*/ 4744102 h 5740750"/>
              <a:gd name="connsiteX1123" fmla="*/ 6316380 w 9845043"/>
              <a:gd name="connsiteY1123" fmla="*/ 4743374 h 5740750"/>
              <a:gd name="connsiteX1124" fmla="*/ 6312723 w 9845043"/>
              <a:gd name="connsiteY1124" fmla="*/ 4739717 h 5740750"/>
              <a:gd name="connsiteX1125" fmla="*/ 6311991 w 9845043"/>
              <a:gd name="connsiteY1125" fmla="*/ 4737525 h 5740750"/>
              <a:gd name="connsiteX1126" fmla="*/ 6313454 w 9845043"/>
              <a:gd name="connsiteY1126" fmla="*/ 4736789 h 5740750"/>
              <a:gd name="connsiteX1127" fmla="*/ 5949553 w 9845043"/>
              <a:gd name="connsiteY1127" fmla="*/ 4733868 h 5740750"/>
              <a:gd name="connsiteX1128" fmla="*/ 5961248 w 9845043"/>
              <a:gd name="connsiteY1128" fmla="*/ 4736061 h 5740750"/>
              <a:gd name="connsiteX1129" fmla="*/ 5964174 w 9845043"/>
              <a:gd name="connsiteY1129" fmla="*/ 4737525 h 5740750"/>
              <a:gd name="connsiteX1130" fmla="*/ 5970016 w 9845043"/>
              <a:gd name="connsiteY1130" fmla="*/ 4742638 h 5740750"/>
              <a:gd name="connsiteX1131" fmla="*/ 5976590 w 9845043"/>
              <a:gd name="connsiteY1131" fmla="*/ 4744102 h 5740750"/>
              <a:gd name="connsiteX1132" fmla="*/ 5976590 w 9845043"/>
              <a:gd name="connsiteY1132" fmla="*/ 4745567 h 5740750"/>
              <a:gd name="connsiteX1133" fmla="*/ 5981711 w 9845043"/>
              <a:gd name="connsiteY1133" fmla="*/ 4746295 h 5740750"/>
              <a:gd name="connsiteX1134" fmla="*/ 5987553 w 9845043"/>
              <a:gd name="connsiteY1134" fmla="*/ 4746295 h 5740750"/>
              <a:gd name="connsiteX1135" fmla="*/ 5989748 w 9845043"/>
              <a:gd name="connsiteY1135" fmla="*/ 4746295 h 5740750"/>
              <a:gd name="connsiteX1136" fmla="*/ 5991211 w 9845043"/>
              <a:gd name="connsiteY1136" fmla="*/ 4748487 h 5740750"/>
              <a:gd name="connsiteX1137" fmla="*/ 5989748 w 9845043"/>
              <a:gd name="connsiteY1137" fmla="*/ 4752144 h 5740750"/>
              <a:gd name="connsiteX1138" fmla="*/ 5983174 w 9845043"/>
              <a:gd name="connsiteY1138" fmla="*/ 4756536 h 5740750"/>
              <a:gd name="connsiteX1139" fmla="*/ 5980248 w 9845043"/>
              <a:gd name="connsiteY1139" fmla="*/ 4759457 h 5740750"/>
              <a:gd name="connsiteX1140" fmla="*/ 5978785 w 9845043"/>
              <a:gd name="connsiteY1140" fmla="*/ 4763114 h 5740750"/>
              <a:gd name="connsiteX1141" fmla="*/ 5980248 w 9845043"/>
              <a:gd name="connsiteY1141" fmla="*/ 4766042 h 5740750"/>
              <a:gd name="connsiteX1142" fmla="*/ 5978785 w 9845043"/>
              <a:gd name="connsiteY1142" fmla="*/ 4768234 h 5740750"/>
              <a:gd name="connsiteX1143" fmla="*/ 5978053 w 9845043"/>
              <a:gd name="connsiteY1143" fmla="*/ 4768963 h 5740750"/>
              <a:gd name="connsiteX1144" fmla="*/ 5975137 w 9845043"/>
              <a:gd name="connsiteY1144" fmla="*/ 4768963 h 5740750"/>
              <a:gd name="connsiteX1145" fmla="*/ 5967822 w 9845043"/>
              <a:gd name="connsiteY1145" fmla="*/ 4771155 h 5740750"/>
              <a:gd name="connsiteX1146" fmla="*/ 5955405 w 9845043"/>
              <a:gd name="connsiteY1146" fmla="*/ 4764578 h 5740750"/>
              <a:gd name="connsiteX1147" fmla="*/ 5953942 w 9845043"/>
              <a:gd name="connsiteY1147" fmla="*/ 4763114 h 5740750"/>
              <a:gd name="connsiteX1148" fmla="*/ 5951016 w 9845043"/>
              <a:gd name="connsiteY1148" fmla="*/ 4761650 h 5740750"/>
              <a:gd name="connsiteX1149" fmla="*/ 5929831 w 9845043"/>
              <a:gd name="connsiteY1149" fmla="*/ 4753608 h 5740750"/>
              <a:gd name="connsiteX1150" fmla="*/ 5926173 w 9845043"/>
              <a:gd name="connsiteY1150" fmla="*/ 4750687 h 5740750"/>
              <a:gd name="connsiteX1151" fmla="*/ 5926173 w 9845043"/>
              <a:gd name="connsiteY1151" fmla="*/ 4748487 h 5740750"/>
              <a:gd name="connsiteX1152" fmla="*/ 5930562 w 9845043"/>
              <a:gd name="connsiteY1152" fmla="*/ 4743374 h 5740750"/>
              <a:gd name="connsiteX1153" fmla="*/ 5934942 w 9845043"/>
              <a:gd name="connsiteY1153" fmla="*/ 4742638 h 5740750"/>
              <a:gd name="connsiteX1154" fmla="*/ 5938599 w 9845043"/>
              <a:gd name="connsiteY1154" fmla="*/ 4741910 h 5740750"/>
              <a:gd name="connsiteX1155" fmla="*/ 5942979 w 9845043"/>
              <a:gd name="connsiteY1155" fmla="*/ 4739717 h 5740750"/>
              <a:gd name="connsiteX1156" fmla="*/ 5944442 w 9845043"/>
              <a:gd name="connsiteY1156" fmla="*/ 4738982 h 5740750"/>
              <a:gd name="connsiteX1157" fmla="*/ 5945905 w 9845043"/>
              <a:gd name="connsiteY1157" fmla="*/ 4736061 h 5740750"/>
              <a:gd name="connsiteX1158" fmla="*/ 5946636 w 9845043"/>
              <a:gd name="connsiteY1158" fmla="*/ 4734597 h 5740750"/>
              <a:gd name="connsiteX1159" fmla="*/ 7821337 w 9845043"/>
              <a:gd name="connsiteY1159" fmla="*/ 4732886 h 5740750"/>
              <a:gd name="connsiteX1160" fmla="*/ 7822057 w 9845043"/>
              <a:gd name="connsiteY1160" fmla="*/ 4732886 h 5740750"/>
              <a:gd name="connsiteX1161" fmla="*/ 7822057 w 9845043"/>
              <a:gd name="connsiteY1161" fmla="*/ 4733616 h 5740750"/>
              <a:gd name="connsiteX1162" fmla="*/ 7821337 w 9845043"/>
              <a:gd name="connsiteY1162" fmla="*/ 4733616 h 5740750"/>
              <a:gd name="connsiteX1163" fmla="*/ 7819867 w 9845043"/>
              <a:gd name="connsiteY1163" fmla="*/ 4733616 h 5740750"/>
              <a:gd name="connsiteX1164" fmla="*/ 7824981 w 9845043"/>
              <a:gd name="connsiteY1164" fmla="*/ 4729233 h 5740750"/>
              <a:gd name="connsiteX1165" fmla="*/ 7826450 w 9845043"/>
              <a:gd name="connsiteY1165" fmla="*/ 4729233 h 5740750"/>
              <a:gd name="connsiteX1166" fmla="*/ 7827905 w 9845043"/>
              <a:gd name="connsiteY1166" fmla="*/ 4729233 h 5740750"/>
              <a:gd name="connsiteX1167" fmla="*/ 7828640 w 9845043"/>
              <a:gd name="connsiteY1167" fmla="*/ 4729233 h 5740750"/>
              <a:gd name="connsiteX1168" fmla="*/ 7828640 w 9845043"/>
              <a:gd name="connsiteY1168" fmla="*/ 4732155 h 5740750"/>
              <a:gd name="connsiteX1169" fmla="*/ 7828640 w 9845043"/>
              <a:gd name="connsiteY1169" fmla="*/ 4733616 h 5740750"/>
              <a:gd name="connsiteX1170" fmla="*/ 7827905 w 9845043"/>
              <a:gd name="connsiteY1170" fmla="*/ 4733616 h 5740750"/>
              <a:gd name="connsiteX1171" fmla="*/ 7826450 w 9845043"/>
              <a:gd name="connsiteY1171" fmla="*/ 4734347 h 5740750"/>
              <a:gd name="connsiteX1172" fmla="*/ 7825716 w 9845043"/>
              <a:gd name="connsiteY1172" fmla="*/ 4733616 h 5740750"/>
              <a:gd name="connsiteX1173" fmla="*/ 7825716 w 9845043"/>
              <a:gd name="connsiteY1173" fmla="*/ 4732886 h 5740750"/>
              <a:gd name="connsiteX1174" fmla="*/ 7822791 w 9845043"/>
              <a:gd name="connsiteY1174" fmla="*/ 4732155 h 5740750"/>
              <a:gd name="connsiteX1175" fmla="*/ 7824261 w 9845043"/>
              <a:gd name="connsiteY1175" fmla="*/ 4732155 h 5740750"/>
              <a:gd name="connsiteX1176" fmla="*/ 7824981 w 9845043"/>
              <a:gd name="connsiteY1176" fmla="*/ 4730694 h 5740750"/>
              <a:gd name="connsiteX1177" fmla="*/ 7824261 w 9845043"/>
              <a:gd name="connsiteY1177" fmla="*/ 4729964 h 5740750"/>
              <a:gd name="connsiteX1178" fmla="*/ 7829375 w 9845043"/>
              <a:gd name="connsiteY1178" fmla="*/ 4725581 h 5740750"/>
              <a:gd name="connsiteX1179" fmla="*/ 7831564 w 9845043"/>
              <a:gd name="connsiteY1179" fmla="*/ 4725581 h 5740750"/>
              <a:gd name="connsiteX1180" fmla="*/ 7832299 w 9845043"/>
              <a:gd name="connsiteY1180" fmla="*/ 4725581 h 5740750"/>
              <a:gd name="connsiteX1181" fmla="*/ 7828640 w 9845043"/>
              <a:gd name="connsiteY1181" fmla="*/ 4726311 h 5740750"/>
              <a:gd name="connsiteX1182" fmla="*/ 7827905 w 9845043"/>
              <a:gd name="connsiteY1182" fmla="*/ 4726311 h 5740750"/>
              <a:gd name="connsiteX1183" fmla="*/ 6503446 w 9845043"/>
              <a:gd name="connsiteY1183" fmla="*/ 4719970 h 5740750"/>
              <a:gd name="connsiteX1184" fmla="*/ 6504900 w 9845043"/>
              <a:gd name="connsiteY1184" fmla="*/ 4720706 h 5740750"/>
              <a:gd name="connsiteX1185" fmla="*/ 6504900 w 9845043"/>
              <a:gd name="connsiteY1185" fmla="*/ 4721434 h 5740750"/>
              <a:gd name="connsiteX1186" fmla="*/ 6503446 w 9845043"/>
              <a:gd name="connsiteY1186" fmla="*/ 4725819 h 5740750"/>
              <a:gd name="connsiteX1187" fmla="*/ 6501252 w 9845043"/>
              <a:gd name="connsiteY1187" fmla="*/ 4727283 h 5740750"/>
              <a:gd name="connsiteX1188" fmla="*/ 6496863 w 9845043"/>
              <a:gd name="connsiteY1188" fmla="*/ 4729476 h 5740750"/>
              <a:gd name="connsiteX1189" fmla="*/ 6493215 w 9845043"/>
              <a:gd name="connsiteY1189" fmla="*/ 4729476 h 5740750"/>
              <a:gd name="connsiteX1190" fmla="*/ 6499789 w 9845043"/>
              <a:gd name="connsiteY1190" fmla="*/ 4726555 h 5740750"/>
              <a:gd name="connsiteX1191" fmla="*/ 6501983 w 9845043"/>
              <a:gd name="connsiteY1191" fmla="*/ 4723627 h 5740750"/>
              <a:gd name="connsiteX1192" fmla="*/ 6502715 w 9845043"/>
              <a:gd name="connsiteY1192" fmla="*/ 4720706 h 5740750"/>
              <a:gd name="connsiteX1193" fmla="*/ 7811829 w 9845043"/>
              <a:gd name="connsiteY1193" fmla="*/ 4718275 h 5740750"/>
              <a:gd name="connsiteX1194" fmla="*/ 7811829 w 9845043"/>
              <a:gd name="connsiteY1194" fmla="*/ 4719737 h 5740750"/>
              <a:gd name="connsiteX1195" fmla="*/ 7810374 w 9845043"/>
              <a:gd name="connsiteY1195" fmla="*/ 4719737 h 5740750"/>
              <a:gd name="connsiteX1196" fmla="*/ 7822791 w 9845043"/>
              <a:gd name="connsiteY1196" fmla="*/ 4717545 h 5740750"/>
              <a:gd name="connsiteX1197" fmla="*/ 7824261 w 9845043"/>
              <a:gd name="connsiteY1197" fmla="*/ 4718275 h 5740750"/>
              <a:gd name="connsiteX1198" fmla="*/ 7825716 w 9845043"/>
              <a:gd name="connsiteY1198" fmla="*/ 4719737 h 5740750"/>
              <a:gd name="connsiteX1199" fmla="*/ 7825716 w 9845043"/>
              <a:gd name="connsiteY1199" fmla="*/ 4722659 h 5740750"/>
              <a:gd name="connsiteX1200" fmla="*/ 7824981 w 9845043"/>
              <a:gd name="connsiteY1200" fmla="*/ 4724120 h 5740750"/>
              <a:gd name="connsiteX1201" fmla="*/ 7822791 w 9845043"/>
              <a:gd name="connsiteY1201" fmla="*/ 4724120 h 5740750"/>
              <a:gd name="connsiteX1202" fmla="*/ 7822057 w 9845043"/>
              <a:gd name="connsiteY1202" fmla="*/ 4724120 h 5740750"/>
              <a:gd name="connsiteX1203" fmla="*/ 7822057 w 9845043"/>
              <a:gd name="connsiteY1203" fmla="*/ 4723389 h 5740750"/>
              <a:gd name="connsiteX1204" fmla="*/ 7822057 w 9845043"/>
              <a:gd name="connsiteY1204" fmla="*/ 4722659 h 5740750"/>
              <a:gd name="connsiteX1205" fmla="*/ 7822057 w 9845043"/>
              <a:gd name="connsiteY1205" fmla="*/ 4721198 h 5740750"/>
              <a:gd name="connsiteX1206" fmla="*/ 7821337 w 9845043"/>
              <a:gd name="connsiteY1206" fmla="*/ 4720467 h 5740750"/>
              <a:gd name="connsiteX1207" fmla="*/ 7821337 w 9845043"/>
              <a:gd name="connsiteY1207" fmla="*/ 4719737 h 5740750"/>
              <a:gd name="connsiteX1208" fmla="*/ 7821337 w 9845043"/>
              <a:gd name="connsiteY1208" fmla="*/ 4718275 h 5740750"/>
              <a:gd name="connsiteX1209" fmla="*/ 7813299 w 9845043"/>
              <a:gd name="connsiteY1209" fmla="*/ 4710958 h 5740750"/>
              <a:gd name="connsiteX1210" fmla="*/ 7815488 w 9845043"/>
              <a:gd name="connsiteY1210" fmla="*/ 4710958 h 5740750"/>
              <a:gd name="connsiteX1211" fmla="*/ 7816943 w 9845043"/>
              <a:gd name="connsiteY1211" fmla="*/ 4710958 h 5740750"/>
              <a:gd name="connsiteX1212" fmla="*/ 7818412 w 9845043"/>
              <a:gd name="connsiteY1212" fmla="*/ 4710958 h 5740750"/>
              <a:gd name="connsiteX1213" fmla="*/ 7816943 w 9845043"/>
              <a:gd name="connsiteY1213" fmla="*/ 4711688 h 5740750"/>
              <a:gd name="connsiteX1214" fmla="*/ 7816208 w 9845043"/>
              <a:gd name="connsiteY1214" fmla="*/ 4711688 h 5740750"/>
              <a:gd name="connsiteX1215" fmla="*/ 7815488 w 9845043"/>
              <a:gd name="connsiteY1215" fmla="*/ 4711688 h 5740750"/>
              <a:gd name="connsiteX1216" fmla="*/ 7813299 w 9845043"/>
              <a:gd name="connsiteY1216" fmla="*/ 4713149 h 5740750"/>
              <a:gd name="connsiteX1217" fmla="*/ 7812564 w 9845043"/>
              <a:gd name="connsiteY1217" fmla="*/ 4711688 h 5740750"/>
              <a:gd name="connsiteX1218" fmla="*/ 6525363 w 9845043"/>
              <a:gd name="connsiteY1218" fmla="*/ 4703887 h 5740750"/>
              <a:gd name="connsiteX1219" fmla="*/ 6524632 w 9845043"/>
              <a:gd name="connsiteY1219" fmla="*/ 4705351 h 5740750"/>
              <a:gd name="connsiteX1220" fmla="*/ 6518789 w 9845043"/>
              <a:gd name="connsiteY1220" fmla="*/ 4713393 h 5740750"/>
              <a:gd name="connsiteX1221" fmla="*/ 6518058 w 9845043"/>
              <a:gd name="connsiteY1221" fmla="*/ 4714121 h 5740750"/>
              <a:gd name="connsiteX1222" fmla="*/ 6517326 w 9845043"/>
              <a:gd name="connsiteY1222" fmla="*/ 4714857 h 5740750"/>
              <a:gd name="connsiteX1223" fmla="*/ 6523900 w 9845043"/>
              <a:gd name="connsiteY1223" fmla="*/ 4704616 h 5740750"/>
              <a:gd name="connsiteX1224" fmla="*/ 6524632 w 9845043"/>
              <a:gd name="connsiteY1224" fmla="*/ 4704616 h 5740750"/>
              <a:gd name="connsiteX1225" fmla="*/ 7811829 w 9845043"/>
              <a:gd name="connsiteY1225" fmla="*/ 4702191 h 5740750"/>
              <a:gd name="connsiteX1226" fmla="*/ 7812564 w 9845043"/>
              <a:gd name="connsiteY1226" fmla="*/ 4703653 h 5740750"/>
              <a:gd name="connsiteX1227" fmla="*/ 7812564 w 9845043"/>
              <a:gd name="connsiteY1227" fmla="*/ 4704383 h 5740750"/>
              <a:gd name="connsiteX1228" fmla="*/ 7811829 w 9845043"/>
              <a:gd name="connsiteY1228" fmla="*/ 4703653 h 5740750"/>
              <a:gd name="connsiteX1229" fmla="*/ 7813299 w 9845043"/>
              <a:gd name="connsiteY1229" fmla="*/ 4698539 h 5740750"/>
              <a:gd name="connsiteX1230" fmla="*/ 7814753 w 9845043"/>
              <a:gd name="connsiteY1230" fmla="*/ 4698539 h 5740750"/>
              <a:gd name="connsiteX1231" fmla="*/ 7815488 w 9845043"/>
              <a:gd name="connsiteY1231" fmla="*/ 4700000 h 5740750"/>
              <a:gd name="connsiteX1232" fmla="*/ 7814753 w 9845043"/>
              <a:gd name="connsiteY1232" fmla="*/ 4701461 h 5740750"/>
              <a:gd name="connsiteX1233" fmla="*/ 7814753 w 9845043"/>
              <a:gd name="connsiteY1233" fmla="*/ 4700730 h 5740750"/>
              <a:gd name="connsiteX1234" fmla="*/ 7813299 w 9845043"/>
              <a:gd name="connsiteY1234" fmla="*/ 4700730 h 5740750"/>
              <a:gd name="connsiteX1235" fmla="*/ 7813299 w 9845043"/>
              <a:gd name="connsiteY1235" fmla="*/ 4700000 h 5740750"/>
              <a:gd name="connsiteX1236" fmla="*/ 7814753 w 9845043"/>
              <a:gd name="connsiteY1236" fmla="*/ 4700000 h 5740750"/>
              <a:gd name="connsiteX1237" fmla="*/ 7821337 w 9845043"/>
              <a:gd name="connsiteY1237" fmla="*/ 4697808 h 5740750"/>
              <a:gd name="connsiteX1238" fmla="*/ 7822057 w 9845043"/>
              <a:gd name="connsiteY1238" fmla="*/ 4697808 h 5740750"/>
              <a:gd name="connsiteX1239" fmla="*/ 7822791 w 9845043"/>
              <a:gd name="connsiteY1239" fmla="*/ 4697808 h 5740750"/>
              <a:gd name="connsiteX1240" fmla="*/ 7824261 w 9845043"/>
              <a:gd name="connsiteY1240" fmla="*/ 4698539 h 5740750"/>
              <a:gd name="connsiteX1241" fmla="*/ 7822791 w 9845043"/>
              <a:gd name="connsiteY1241" fmla="*/ 4698539 h 5740750"/>
              <a:gd name="connsiteX1242" fmla="*/ 7821337 w 9845043"/>
              <a:gd name="connsiteY1242" fmla="*/ 4700000 h 5740750"/>
              <a:gd name="connsiteX1243" fmla="*/ 7819133 w 9845043"/>
              <a:gd name="connsiteY1243" fmla="*/ 4700730 h 5740750"/>
              <a:gd name="connsiteX1244" fmla="*/ 7819133 w 9845043"/>
              <a:gd name="connsiteY1244" fmla="*/ 4700000 h 5740750"/>
              <a:gd name="connsiteX1245" fmla="*/ 7819867 w 9845043"/>
              <a:gd name="connsiteY1245" fmla="*/ 4698539 h 5740750"/>
              <a:gd name="connsiteX1246" fmla="*/ 7824261 w 9845043"/>
              <a:gd name="connsiteY1246" fmla="*/ 4694886 h 5740750"/>
              <a:gd name="connsiteX1247" fmla="*/ 7824981 w 9845043"/>
              <a:gd name="connsiteY1247" fmla="*/ 4694886 h 5740750"/>
              <a:gd name="connsiteX1248" fmla="*/ 7827905 w 9845043"/>
              <a:gd name="connsiteY1248" fmla="*/ 4694886 h 5740750"/>
              <a:gd name="connsiteX1249" fmla="*/ 7828640 w 9845043"/>
              <a:gd name="connsiteY1249" fmla="*/ 4697078 h 5740750"/>
              <a:gd name="connsiteX1250" fmla="*/ 7828640 w 9845043"/>
              <a:gd name="connsiteY1250" fmla="*/ 4700000 h 5740750"/>
              <a:gd name="connsiteX1251" fmla="*/ 7829375 w 9845043"/>
              <a:gd name="connsiteY1251" fmla="*/ 4700730 h 5740750"/>
              <a:gd name="connsiteX1252" fmla="*/ 7829375 w 9845043"/>
              <a:gd name="connsiteY1252" fmla="*/ 4701461 h 5740750"/>
              <a:gd name="connsiteX1253" fmla="*/ 7827905 w 9845043"/>
              <a:gd name="connsiteY1253" fmla="*/ 4700730 h 5740750"/>
              <a:gd name="connsiteX1254" fmla="*/ 7826450 w 9845043"/>
              <a:gd name="connsiteY1254" fmla="*/ 4700000 h 5740750"/>
              <a:gd name="connsiteX1255" fmla="*/ 7826450 w 9845043"/>
              <a:gd name="connsiteY1255" fmla="*/ 4698539 h 5740750"/>
              <a:gd name="connsiteX1256" fmla="*/ 7825716 w 9845043"/>
              <a:gd name="connsiteY1256" fmla="*/ 4697808 h 5740750"/>
              <a:gd name="connsiteX1257" fmla="*/ 7825716 w 9845043"/>
              <a:gd name="connsiteY1257" fmla="*/ 4697078 h 5740750"/>
              <a:gd name="connsiteX1258" fmla="*/ 8241599 w 9845043"/>
              <a:gd name="connsiteY1258" fmla="*/ 4691964 h 5740750"/>
              <a:gd name="connsiteX1259" fmla="*/ 8246713 w 9845043"/>
              <a:gd name="connsiteY1259" fmla="*/ 4697808 h 5740750"/>
              <a:gd name="connsiteX1260" fmla="*/ 8246713 w 9845043"/>
              <a:gd name="connsiteY1260" fmla="*/ 4705114 h 5740750"/>
              <a:gd name="connsiteX1261" fmla="*/ 8243068 w 9845043"/>
              <a:gd name="connsiteY1261" fmla="*/ 4720467 h 5740750"/>
              <a:gd name="connsiteX1262" fmla="*/ 8243068 w 9845043"/>
              <a:gd name="connsiteY1262" fmla="*/ 4729964 h 5740750"/>
              <a:gd name="connsiteX1263" fmla="*/ 8246713 w 9845043"/>
              <a:gd name="connsiteY1263" fmla="*/ 4757736 h 5740750"/>
              <a:gd name="connsiteX1264" fmla="*/ 8245993 w 9845043"/>
              <a:gd name="connsiteY1264" fmla="*/ 4762119 h 5740750"/>
              <a:gd name="connsiteX1265" fmla="*/ 8246713 w 9845043"/>
              <a:gd name="connsiteY1265" fmla="*/ 4764311 h 5740750"/>
              <a:gd name="connsiteX1266" fmla="*/ 8246713 w 9845043"/>
              <a:gd name="connsiteY1266" fmla="*/ 4766502 h 5740750"/>
              <a:gd name="connsiteX1267" fmla="*/ 8249637 w 9845043"/>
              <a:gd name="connsiteY1267" fmla="*/ 4770898 h 5740750"/>
              <a:gd name="connsiteX1268" fmla="*/ 8252561 w 9845043"/>
              <a:gd name="connsiteY1268" fmla="*/ 4774551 h 5740750"/>
              <a:gd name="connsiteX1269" fmla="*/ 8253296 w 9845043"/>
              <a:gd name="connsiteY1269" fmla="*/ 4777473 h 5740750"/>
              <a:gd name="connsiteX1270" fmla="*/ 8248182 w 9845043"/>
              <a:gd name="connsiteY1270" fmla="*/ 4771629 h 5740750"/>
              <a:gd name="connsiteX1271" fmla="*/ 8237940 w 9845043"/>
              <a:gd name="connsiteY1271" fmla="*/ 4751892 h 5740750"/>
              <a:gd name="connsiteX1272" fmla="*/ 8234296 w 9845043"/>
              <a:gd name="connsiteY1272" fmla="*/ 4746778 h 5740750"/>
              <a:gd name="connsiteX1273" fmla="*/ 8232092 w 9845043"/>
              <a:gd name="connsiteY1273" fmla="*/ 4743126 h 5740750"/>
              <a:gd name="connsiteX1274" fmla="*/ 8227713 w 9845043"/>
              <a:gd name="connsiteY1274" fmla="*/ 4725581 h 5740750"/>
              <a:gd name="connsiteX1275" fmla="*/ 8224789 w 9845043"/>
              <a:gd name="connsiteY1275" fmla="*/ 4721198 h 5740750"/>
              <a:gd name="connsiteX1276" fmla="*/ 8223334 w 9845043"/>
              <a:gd name="connsiteY1276" fmla="*/ 4713880 h 5740750"/>
              <a:gd name="connsiteX1277" fmla="*/ 8224054 w 9845043"/>
              <a:gd name="connsiteY1277" fmla="*/ 4708036 h 5740750"/>
              <a:gd name="connsiteX1278" fmla="*/ 8227713 w 9845043"/>
              <a:gd name="connsiteY1278" fmla="*/ 4707305 h 5740750"/>
              <a:gd name="connsiteX1279" fmla="*/ 8228447 w 9845043"/>
              <a:gd name="connsiteY1279" fmla="*/ 4703653 h 5740750"/>
              <a:gd name="connsiteX1280" fmla="*/ 8229902 w 9845043"/>
              <a:gd name="connsiteY1280" fmla="*/ 4701461 h 5740750"/>
              <a:gd name="connsiteX1281" fmla="*/ 8233561 w 9845043"/>
              <a:gd name="connsiteY1281" fmla="*/ 4697808 h 5740750"/>
              <a:gd name="connsiteX1282" fmla="*/ 8237220 w 9845043"/>
              <a:gd name="connsiteY1282" fmla="*/ 4694156 h 5740750"/>
              <a:gd name="connsiteX1283" fmla="*/ 8239409 w 9845043"/>
              <a:gd name="connsiteY1283" fmla="*/ 4692695 h 5740750"/>
              <a:gd name="connsiteX1284" fmla="*/ 7819867 w 9845043"/>
              <a:gd name="connsiteY1284" fmla="*/ 4691964 h 5740750"/>
              <a:gd name="connsiteX1285" fmla="*/ 7821337 w 9845043"/>
              <a:gd name="connsiteY1285" fmla="*/ 4692695 h 5740750"/>
              <a:gd name="connsiteX1286" fmla="*/ 7822057 w 9845043"/>
              <a:gd name="connsiteY1286" fmla="*/ 4692695 h 5740750"/>
              <a:gd name="connsiteX1287" fmla="*/ 7822791 w 9845043"/>
              <a:gd name="connsiteY1287" fmla="*/ 4692695 h 5740750"/>
              <a:gd name="connsiteX1288" fmla="*/ 7822791 w 9845043"/>
              <a:gd name="connsiteY1288" fmla="*/ 4694156 h 5740750"/>
              <a:gd name="connsiteX1289" fmla="*/ 7821337 w 9845043"/>
              <a:gd name="connsiteY1289" fmla="*/ 4694156 h 5740750"/>
              <a:gd name="connsiteX1290" fmla="*/ 7819133 w 9845043"/>
              <a:gd name="connsiteY1290" fmla="*/ 4692695 h 5740750"/>
              <a:gd name="connsiteX1291" fmla="*/ 6540706 w 9845043"/>
              <a:gd name="connsiteY1291" fmla="*/ 4684148 h 5740750"/>
              <a:gd name="connsiteX1292" fmla="*/ 6539975 w 9845043"/>
              <a:gd name="connsiteY1292" fmla="*/ 4685604 h 5740750"/>
              <a:gd name="connsiteX1293" fmla="*/ 6537789 w 9845043"/>
              <a:gd name="connsiteY1293" fmla="*/ 4686340 h 5740750"/>
              <a:gd name="connsiteX1294" fmla="*/ 6539975 w 9845043"/>
              <a:gd name="connsiteY1294" fmla="*/ 4684876 h 5740750"/>
              <a:gd name="connsiteX1295" fmla="*/ 6425251 w 9845043"/>
              <a:gd name="connsiteY1295" fmla="*/ 4676834 h 5740750"/>
              <a:gd name="connsiteX1296" fmla="*/ 6425983 w 9845043"/>
              <a:gd name="connsiteY1296" fmla="*/ 4676834 h 5740750"/>
              <a:gd name="connsiteX1297" fmla="*/ 6427446 w 9845043"/>
              <a:gd name="connsiteY1297" fmla="*/ 4676834 h 5740750"/>
              <a:gd name="connsiteX1298" fmla="*/ 6428177 w 9845043"/>
              <a:gd name="connsiteY1298" fmla="*/ 4679755 h 5740750"/>
              <a:gd name="connsiteX1299" fmla="*/ 6428177 w 9845043"/>
              <a:gd name="connsiteY1299" fmla="*/ 4681219 h 5740750"/>
              <a:gd name="connsiteX1300" fmla="*/ 6428909 w 9845043"/>
              <a:gd name="connsiteY1300" fmla="*/ 4681948 h 5740750"/>
              <a:gd name="connsiteX1301" fmla="*/ 6430372 w 9845043"/>
              <a:gd name="connsiteY1301" fmla="*/ 4681948 h 5740750"/>
              <a:gd name="connsiteX1302" fmla="*/ 6431103 w 9845043"/>
              <a:gd name="connsiteY1302" fmla="*/ 4682683 h 5740750"/>
              <a:gd name="connsiteX1303" fmla="*/ 6431103 w 9845043"/>
              <a:gd name="connsiteY1303" fmla="*/ 4684148 h 5740750"/>
              <a:gd name="connsiteX1304" fmla="*/ 6430372 w 9845043"/>
              <a:gd name="connsiteY1304" fmla="*/ 4684148 h 5740750"/>
              <a:gd name="connsiteX1305" fmla="*/ 6427446 w 9845043"/>
              <a:gd name="connsiteY1305" fmla="*/ 4684148 h 5740750"/>
              <a:gd name="connsiteX1306" fmla="*/ 6425983 w 9845043"/>
              <a:gd name="connsiteY1306" fmla="*/ 4684148 h 5740750"/>
              <a:gd name="connsiteX1307" fmla="*/ 6425983 w 9845043"/>
              <a:gd name="connsiteY1307" fmla="*/ 4682683 h 5740750"/>
              <a:gd name="connsiteX1308" fmla="*/ 6425983 w 9845043"/>
              <a:gd name="connsiteY1308" fmla="*/ 4681948 h 5740750"/>
              <a:gd name="connsiteX1309" fmla="*/ 6425251 w 9845043"/>
              <a:gd name="connsiteY1309" fmla="*/ 4681219 h 5740750"/>
              <a:gd name="connsiteX1310" fmla="*/ 6425983 w 9845043"/>
              <a:gd name="connsiteY1310" fmla="*/ 4679755 h 5740750"/>
              <a:gd name="connsiteX1311" fmla="*/ 6425983 w 9845043"/>
              <a:gd name="connsiteY1311" fmla="*/ 4679027 h 5740750"/>
              <a:gd name="connsiteX1312" fmla="*/ 6556058 w 9845043"/>
              <a:gd name="connsiteY1312" fmla="*/ 4658551 h 5740750"/>
              <a:gd name="connsiteX1313" fmla="*/ 6553863 w 9845043"/>
              <a:gd name="connsiteY1313" fmla="*/ 4663672 h 5740750"/>
              <a:gd name="connsiteX1314" fmla="*/ 6547289 w 9845043"/>
              <a:gd name="connsiteY1314" fmla="*/ 4674642 h 5740750"/>
              <a:gd name="connsiteX1315" fmla="*/ 6545095 w 9845043"/>
              <a:gd name="connsiteY1315" fmla="*/ 4676834 h 5740750"/>
              <a:gd name="connsiteX1316" fmla="*/ 6434752 w 9845043"/>
              <a:gd name="connsiteY1316" fmla="*/ 4656359 h 5740750"/>
              <a:gd name="connsiteX1317" fmla="*/ 6437677 w 9845043"/>
              <a:gd name="connsiteY1317" fmla="*/ 4658551 h 5740750"/>
              <a:gd name="connsiteX1318" fmla="*/ 6438409 w 9845043"/>
              <a:gd name="connsiteY1318" fmla="*/ 4659280 h 5740750"/>
              <a:gd name="connsiteX1319" fmla="*/ 6439872 w 9845043"/>
              <a:gd name="connsiteY1319" fmla="*/ 4659280 h 5740750"/>
              <a:gd name="connsiteX1320" fmla="*/ 6442066 w 9845043"/>
              <a:gd name="connsiteY1320" fmla="*/ 4660744 h 5740750"/>
              <a:gd name="connsiteX1321" fmla="*/ 6443520 w 9845043"/>
              <a:gd name="connsiteY1321" fmla="*/ 4663672 h 5740750"/>
              <a:gd name="connsiteX1322" fmla="*/ 6444252 w 9845043"/>
              <a:gd name="connsiteY1322" fmla="*/ 4666593 h 5740750"/>
              <a:gd name="connsiteX1323" fmla="*/ 6446446 w 9845043"/>
              <a:gd name="connsiteY1323" fmla="*/ 4669521 h 5740750"/>
              <a:gd name="connsiteX1324" fmla="*/ 6443520 w 9845043"/>
              <a:gd name="connsiteY1324" fmla="*/ 4669521 h 5740750"/>
              <a:gd name="connsiteX1325" fmla="*/ 6441335 w 9845043"/>
              <a:gd name="connsiteY1325" fmla="*/ 4668057 h 5740750"/>
              <a:gd name="connsiteX1326" fmla="*/ 6440603 w 9845043"/>
              <a:gd name="connsiteY1326" fmla="*/ 4665129 h 5740750"/>
              <a:gd name="connsiteX1327" fmla="*/ 6438409 w 9845043"/>
              <a:gd name="connsiteY1327" fmla="*/ 4663672 h 5740750"/>
              <a:gd name="connsiteX1328" fmla="*/ 6437677 w 9845043"/>
              <a:gd name="connsiteY1328" fmla="*/ 4665865 h 5740750"/>
              <a:gd name="connsiteX1329" fmla="*/ 6435483 w 9845043"/>
              <a:gd name="connsiteY1329" fmla="*/ 4671714 h 5740750"/>
              <a:gd name="connsiteX1330" fmla="*/ 6434020 w 9845043"/>
              <a:gd name="connsiteY1330" fmla="*/ 4673178 h 5740750"/>
              <a:gd name="connsiteX1331" fmla="*/ 6431835 w 9845043"/>
              <a:gd name="connsiteY1331" fmla="*/ 4662936 h 5740750"/>
              <a:gd name="connsiteX1332" fmla="*/ 6431835 w 9845043"/>
              <a:gd name="connsiteY1332" fmla="*/ 4660016 h 5740750"/>
              <a:gd name="connsiteX1333" fmla="*/ 6472752 w 9845043"/>
              <a:gd name="connsiteY1333" fmla="*/ 4651974 h 5740750"/>
              <a:gd name="connsiteX1334" fmla="*/ 6474215 w 9845043"/>
              <a:gd name="connsiteY1334" fmla="*/ 4651974 h 5740750"/>
              <a:gd name="connsiteX1335" fmla="*/ 6472752 w 9845043"/>
              <a:gd name="connsiteY1335" fmla="*/ 4660744 h 5740750"/>
              <a:gd name="connsiteX1336" fmla="*/ 6462520 w 9845043"/>
              <a:gd name="connsiteY1336" fmla="*/ 4653431 h 5740750"/>
              <a:gd name="connsiteX1337" fmla="*/ 6463252 w 9845043"/>
              <a:gd name="connsiteY1337" fmla="*/ 4652702 h 5740750"/>
              <a:gd name="connsiteX1338" fmla="*/ 6469094 w 9845043"/>
              <a:gd name="connsiteY1338" fmla="*/ 4653431 h 5740750"/>
              <a:gd name="connsiteX1339" fmla="*/ 6470557 w 9845043"/>
              <a:gd name="connsiteY1339" fmla="*/ 4652702 h 5740750"/>
              <a:gd name="connsiteX1340" fmla="*/ 7786981 w 9845043"/>
              <a:gd name="connsiteY1340" fmla="*/ 4648838 h 5740750"/>
              <a:gd name="connsiteX1341" fmla="*/ 7787715 w 9845043"/>
              <a:gd name="connsiteY1341" fmla="*/ 4649569 h 5740750"/>
              <a:gd name="connsiteX1342" fmla="*/ 7787715 w 9845043"/>
              <a:gd name="connsiteY1342" fmla="*/ 4650299 h 5740750"/>
              <a:gd name="connsiteX1343" fmla="*/ 7786981 w 9845043"/>
              <a:gd name="connsiteY1343" fmla="*/ 4651761 h 5740750"/>
              <a:gd name="connsiteX1344" fmla="*/ 7786246 w 9845043"/>
              <a:gd name="connsiteY1344" fmla="*/ 4652491 h 5740750"/>
              <a:gd name="connsiteX1345" fmla="*/ 7785512 w 9845043"/>
              <a:gd name="connsiteY1345" fmla="*/ 4651761 h 5740750"/>
              <a:gd name="connsiteX1346" fmla="*/ 7785512 w 9845043"/>
              <a:gd name="connsiteY1346" fmla="*/ 4649569 h 5740750"/>
              <a:gd name="connsiteX1347" fmla="*/ 7786246 w 9845043"/>
              <a:gd name="connsiteY1347" fmla="*/ 4649569 h 5740750"/>
              <a:gd name="connsiteX1348" fmla="*/ 7737284 w 9845043"/>
              <a:gd name="connsiteY1348" fmla="*/ 4644455 h 5740750"/>
              <a:gd name="connsiteX1349" fmla="*/ 7738739 w 9845043"/>
              <a:gd name="connsiteY1349" fmla="*/ 4645916 h 5740750"/>
              <a:gd name="connsiteX1350" fmla="*/ 7739474 w 9845043"/>
              <a:gd name="connsiteY1350" fmla="*/ 4647377 h 5740750"/>
              <a:gd name="connsiteX1351" fmla="*/ 7740928 w 9845043"/>
              <a:gd name="connsiteY1351" fmla="*/ 4647377 h 5740750"/>
              <a:gd name="connsiteX1352" fmla="*/ 7741663 w 9845043"/>
              <a:gd name="connsiteY1352" fmla="*/ 4648838 h 5740750"/>
              <a:gd name="connsiteX1353" fmla="*/ 7740928 w 9845043"/>
              <a:gd name="connsiteY1353" fmla="*/ 4648838 h 5740750"/>
              <a:gd name="connsiteX1354" fmla="*/ 7738004 w 9845043"/>
              <a:gd name="connsiteY1354" fmla="*/ 4650299 h 5740750"/>
              <a:gd name="connsiteX1355" fmla="*/ 7735815 w 9845043"/>
              <a:gd name="connsiteY1355" fmla="*/ 4650299 h 5740750"/>
              <a:gd name="connsiteX1356" fmla="*/ 7735815 w 9845043"/>
              <a:gd name="connsiteY1356" fmla="*/ 4646647 h 5740750"/>
              <a:gd name="connsiteX1357" fmla="*/ 6534132 w 9845043"/>
              <a:gd name="connsiteY1357" fmla="*/ 4643925 h 5740750"/>
              <a:gd name="connsiteX1358" fmla="*/ 6534132 w 9845043"/>
              <a:gd name="connsiteY1358" fmla="*/ 4644661 h 5740750"/>
              <a:gd name="connsiteX1359" fmla="*/ 6534132 w 9845043"/>
              <a:gd name="connsiteY1359" fmla="*/ 4646117 h 5740750"/>
              <a:gd name="connsiteX1360" fmla="*/ 6534132 w 9845043"/>
              <a:gd name="connsiteY1360" fmla="*/ 4647582 h 5740750"/>
              <a:gd name="connsiteX1361" fmla="*/ 6533401 w 9845043"/>
              <a:gd name="connsiteY1361" fmla="*/ 4650510 h 5740750"/>
              <a:gd name="connsiteX1362" fmla="*/ 6533401 w 9845043"/>
              <a:gd name="connsiteY1362" fmla="*/ 4649774 h 5740750"/>
              <a:gd name="connsiteX1363" fmla="*/ 6533401 w 9845043"/>
              <a:gd name="connsiteY1363" fmla="*/ 4646117 h 5740750"/>
              <a:gd name="connsiteX1364" fmla="*/ 5582735 w 9845043"/>
              <a:gd name="connsiteY1364" fmla="*/ 4632670 h 5740750"/>
              <a:gd name="connsiteX1365" fmla="*/ 5579876 w 9845043"/>
              <a:gd name="connsiteY1365" fmla="*/ 4636948 h 5740750"/>
              <a:gd name="connsiteX1366" fmla="*/ 5579876 w 9845043"/>
              <a:gd name="connsiteY1366" fmla="*/ 4639144 h 5740750"/>
              <a:gd name="connsiteX1367" fmla="*/ 5581344 w 9845043"/>
              <a:gd name="connsiteY1367" fmla="*/ 4642059 h 5740750"/>
              <a:gd name="connsiteX1368" fmla="*/ 5570377 w 9845043"/>
              <a:gd name="connsiteY1368" fmla="*/ 4655957 h 5740750"/>
              <a:gd name="connsiteX1369" fmla="*/ 5566728 w 9845043"/>
              <a:gd name="connsiteY1369" fmla="*/ 4663286 h 5740750"/>
              <a:gd name="connsiteX1370" fmla="*/ 5562324 w 9845043"/>
              <a:gd name="connsiteY1370" fmla="*/ 4662547 h 5740750"/>
              <a:gd name="connsiteX1371" fmla="*/ 5557941 w 9845043"/>
              <a:gd name="connsiteY1371" fmla="*/ 4663286 h 5740750"/>
              <a:gd name="connsiteX1372" fmla="*/ 5555027 w 9845043"/>
              <a:gd name="connsiteY1372" fmla="*/ 4664744 h 5740750"/>
              <a:gd name="connsiteX1373" fmla="*/ 5555027 w 9845043"/>
              <a:gd name="connsiteY1373" fmla="*/ 4669137 h 5740750"/>
              <a:gd name="connsiteX1374" fmla="*/ 5553559 w 9845043"/>
              <a:gd name="connsiteY1374" fmla="*/ 4672791 h 5740750"/>
              <a:gd name="connsiteX1375" fmla="*/ 5538209 w 9845043"/>
              <a:gd name="connsiteY1375" fmla="*/ 4696933 h 5740750"/>
              <a:gd name="connsiteX1376" fmla="*/ 5537475 w 9845043"/>
              <a:gd name="connsiteY1376" fmla="*/ 4704980 h 5740750"/>
              <a:gd name="connsiteX1377" fmla="*/ 5542591 w 9845043"/>
              <a:gd name="connsiteY1377" fmla="*/ 4713746 h 5740750"/>
              <a:gd name="connsiteX1378" fmla="*/ 5549367 w 9845043"/>
              <a:gd name="connsiteY1378" fmla="*/ 4720949 h 5740750"/>
              <a:gd name="connsiteX1379" fmla="*/ 5550587 w 9845043"/>
              <a:gd name="connsiteY1379" fmla="*/ 4718514 h 5740750"/>
              <a:gd name="connsiteX1380" fmla="*/ 5563735 w 9845043"/>
              <a:gd name="connsiteY1380" fmla="*/ 4717050 h 5740750"/>
              <a:gd name="connsiteX1381" fmla="*/ 5566661 w 9845043"/>
              <a:gd name="connsiteY1381" fmla="*/ 4716314 h 5740750"/>
              <a:gd name="connsiteX1382" fmla="*/ 5574698 w 9845043"/>
              <a:gd name="connsiteY1382" fmla="*/ 4698766 h 5740750"/>
              <a:gd name="connsiteX1383" fmla="*/ 5574698 w 9845043"/>
              <a:gd name="connsiteY1383" fmla="*/ 4684148 h 5740750"/>
              <a:gd name="connsiteX1384" fmla="*/ 5573235 w 9845043"/>
              <a:gd name="connsiteY1384" fmla="*/ 4681219 h 5740750"/>
              <a:gd name="connsiteX1385" fmla="*/ 5569587 w 9845043"/>
              <a:gd name="connsiteY1385" fmla="*/ 4679755 h 5740750"/>
              <a:gd name="connsiteX1386" fmla="*/ 5568124 w 9845043"/>
              <a:gd name="connsiteY1386" fmla="*/ 4679755 h 5740750"/>
              <a:gd name="connsiteX1387" fmla="*/ 5571772 w 9845043"/>
              <a:gd name="connsiteY1387" fmla="*/ 4672442 h 5740750"/>
              <a:gd name="connsiteX1388" fmla="*/ 5582735 w 9845043"/>
              <a:gd name="connsiteY1388" fmla="*/ 4658551 h 5740750"/>
              <a:gd name="connsiteX1389" fmla="*/ 5581272 w 9845043"/>
              <a:gd name="connsiteY1389" fmla="*/ 4655623 h 5740750"/>
              <a:gd name="connsiteX1390" fmla="*/ 5581272 w 9845043"/>
              <a:gd name="connsiteY1390" fmla="*/ 4653431 h 5740750"/>
              <a:gd name="connsiteX1391" fmla="*/ 5584198 w 9845043"/>
              <a:gd name="connsiteY1391" fmla="*/ 4649046 h 5740750"/>
              <a:gd name="connsiteX1392" fmla="*/ 5584930 w 9845043"/>
              <a:gd name="connsiteY1392" fmla="*/ 4643197 h 5740750"/>
              <a:gd name="connsiteX1393" fmla="*/ 5584198 w 9845043"/>
              <a:gd name="connsiteY1393" fmla="*/ 4639540 h 5740750"/>
              <a:gd name="connsiteX1394" fmla="*/ 5582735 w 9845043"/>
              <a:gd name="connsiteY1394" fmla="*/ 4636612 h 5740750"/>
              <a:gd name="connsiteX1395" fmla="*/ 6554595 w 9845043"/>
              <a:gd name="connsiteY1395" fmla="*/ 4631499 h 5740750"/>
              <a:gd name="connsiteX1396" fmla="*/ 6556058 w 9845043"/>
              <a:gd name="connsiteY1396" fmla="*/ 4635883 h 5740750"/>
              <a:gd name="connsiteX1397" fmla="*/ 6554595 w 9845043"/>
              <a:gd name="connsiteY1397" fmla="*/ 4633691 h 5740750"/>
              <a:gd name="connsiteX1398" fmla="*/ 6546558 w 9845043"/>
              <a:gd name="connsiteY1398" fmla="*/ 4630034 h 5740750"/>
              <a:gd name="connsiteX1399" fmla="*/ 6547289 w 9845043"/>
              <a:gd name="connsiteY1399" fmla="*/ 4630763 h 5740750"/>
              <a:gd name="connsiteX1400" fmla="*/ 6547289 w 9845043"/>
              <a:gd name="connsiteY1400" fmla="*/ 4631499 h 5740750"/>
              <a:gd name="connsiteX1401" fmla="*/ 6543632 w 9845043"/>
              <a:gd name="connsiteY1401" fmla="*/ 4633691 h 5740750"/>
              <a:gd name="connsiteX1402" fmla="*/ 6545095 w 9845043"/>
              <a:gd name="connsiteY1402" fmla="*/ 4630763 h 5740750"/>
              <a:gd name="connsiteX1403" fmla="*/ 6550938 w 9845043"/>
              <a:gd name="connsiteY1403" fmla="*/ 4626378 h 5740750"/>
              <a:gd name="connsiteX1404" fmla="*/ 6551669 w 9845043"/>
              <a:gd name="connsiteY1404" fmla="*/ 4626378 h 5740750"/>
              <a:gd name="connsiteX1405" fmla="*/ 6551669 w 9845043"/>
              <a:gd name="connsiteY1405" fmla="*/ 4627842 h 5740750"/>
              <a:gd name="connsiteX1406" fmla="*/ 6551669 w 9845043"/>
              <a:gd name="connsiteY1406" fmla="*/ 4630034 h 5740750"/>
              <a:gd name="connsiteX1407" fmla="*/ 6550206 w 9845043"/>
              <a:gd name="connsiteY1407" fmla="*/ 4624185 h 5740750"/>
              <a:gd name="connsiteX1408" fmla="*/ 6550938 w 9845043"/>
              <a:gd name="connsiteY1408" fmla="*/ 4624185 h 5740750"/>
              <a:gd name="connsiteX1409" fmla="*/ 6550206 w 9845043"/>
              <a:gd name="connsiteY1409" fmla="*/ 4627106 h 5740750"/>
              <a:gd name="connsiteX1410" fmla="*/ 6548012 w 9845043"/>
              <a:gd name="connsiteY1410" fmla="*/ 4628570 h 5740750"/>
              <a:gd name="connsiteX1411" fmla="*/ 6547289 w 9845043"/>
              <a:gd name="connsiteY1411" fmla="*/ 4630034 h 5740750"/>
              <a:gd name="connsiteX1412" fmla="*/ 6547289 w 9845043"/>
              <a:gd name="connsiteY1412" fmla="*/ 4628570 h 5740750"/>
              <a:gd name="connsiteX1413" fmla="*/ 6480057 w 9845043"/>
              <a:gd name="connsiteY1413" fmla="*/ 4619800 h 5740750"/>
              <a:gd name="connsiteX1414" fmla="*/ 6479326 w 9845043"/>
              <a:gd name="connsiteY1414" fmla="*/ 4621257 h 5740750"/>
              <a:gd name="connsiteX1415" fmla="*/ 6479326 w 9845043"/>
              <a:gd name="connsiteY1415" fmla="*/ 4621993 h 5740750"/>
              <a:gd name="connsiteX1416" fmla="*/ 6480057 w 9845043"/>
              <a:gd name="connsiteY1416" fmla="*/ 4623457 h 5740750"/>
              <a:gd name="connsiteX1417" fmla="*/ 6479326 w 9845043"/>
              <a:gd name="connsiteY1417" fmla="*/ 4624185 h 5740750"/>
              <a:gd name="connsiteX1418" fmla="*/ 6476409 w 9845043"/>
              <a:gd name="connsiteY1418" fmla="*/ 4624185 h 5740750"/>
              <a:gd name="connsiteX1419" fmla="*/ 6472752 w 9845043"/>
              <a:gd name="connsiteY1419" fmla="*/ 4624914 h 5740750"/>
              <a:gd name="connsiteX1420" fmla="*/ 6470557 w 9845043"/>
              <a:gd name="connsiteY1420" fmla="*/ 4626378 h 5740750"/>
              <a:gd name="connsiteX1421" fmla="*/ 6469094 w 9845043"/>
              <a:gd name="connsiteY1421" fmla="*/ 4627106 h 5740750"/>
              <a:gd name="connsiteX1422" fmla="*/ 6467641 w 9845043"/>
              <a:gd name="connsiteY1422" fmla="*/ 4626378 h 5740750"/>
              <a:gd name="connsiteX1423" fmla="*/ 6470557 w 9845043"/>
              <a:gd name="connsiteY1423" fmla="*/ 4623457 h 5740750"/>
              <a:gd name="connsiteX1424" fmla="*/ 6474215 w 9845043"/>
              <a:gd name="connsiteY1424" fmla="*/ 4621257 h 5740750"/>
              <a:gd name="connsiteX1425" fmla="*/ 6479326 w 9845043"/>
              <a:gd name="connsiteY1425" fmla="*/ 4613951 h 5740750"/>
              <a:gd name="connsiteX1426" fmla="*/ 6480057 w 9845043"/>
              <a:gd name="connsiteY1426" fmla="*/ 4613951 h 5740750"/>
              <a:gd name="connsiteX1427" fmla="*/ 6480789 w 9845043"/>
              <a:gd name="connsiteY1427" fmla="*/ 4614680 h 5740750"/>
              <a:gd name="connsiteX1428" fmla="*/ 6480057 w 9845043"/>
              <a:gd name="connsiteY1428" fmla="*/ 4615408 h 5740750"/>
              <a:gd name="connsiteX1429" fmla="*/ 6477141 w 9845043"/>
              <a:gd name="connsiteY1429" fmla="*/ 4617600 h 5740750"/>
              <a:gd name="connsiteX1430" fmla="*/ 6476409 w 9845043"/>
              <a:gd name="connsiteY1430" fmla="*/ 4619800 h 5740750"/>
              <a:gd name="connsiteX1431" fmla="*/ 6475678 w 9845043"/>
              <a:gd name="connsiteY1431" fmla="*/ 4620529 h 5740750"/>
              <a:gd name="connsiteX1432" fmla="*/ 6473483 w 9845043"/>
              <a:gd name="connsiteY1432" fmla="*/ 4621257 h 5740750"/>
              <a:gd name="connsiteX1433" fmla="*/ 6473483 w 9845043"/>
              <a:gd name="connsiteY1433" fmla="*/ 4620529 h 5740750"/>
              <a:gd name="connsiteX1434" fmla="*/ 6478595 w 9845043"/>
              <a:gd name="connsiteY1434" fmla="*/ 4615408 h 5740750"/>
              <a:gd name="connsiteX1435" fmla="*/ 6470557 w 9845043"/>
              <a:gd name="connsiteY1435" fmla="*/ 4611751 h 5740750"/>
              <a:gd name="connsiteX1436" fmla="*/ 6471289 w 9845043"/>
              <a:gd name="connsiteY1436" fmla="*/ 4611751 h 5740750"/>
              <a:gd name="connsiteX1437" fmla="*/ 6469826 w 9845043"/>
              <a:gd name="connsiteY1437" fmla="*/ 4616872 h 5740750"/>
              <a:gd name="connsiteX1438" fmla="*/ 6467641 w 9845043"/>
              <a:gd name="connsiteY1438" fmla="*/ 4621993 h 5740750"/>
              <a:gd name="connsiteX1439" fmla="*/ 6466178 w 9845043"/>
              <a:gd name="connsiteY1439" fmla="*/ 4624185 h 5740750"/>
              <a:gd name="connsiteX1440" fmla="*/ 6463252 w 9845043"/>
              <a:gd name="connsiteY1440" fmla="*/ 4627842 h 5740750"/>
              <a:gd name="connsiteX1441" fmla="*/ 6462520 w 9845043"/>
              <a:gd name="connsiteY1441" fmla="*/ 4628570 h 5740750"/>
              <a:gd name="connsiteX1442" fmla="*/ 6463252 w 9845043"/>
              <a:gd name="connsiteY1442" fmla="*/ 4626378 h 5740750"/>
              <a:gd name="connsiteX1443" fmla="*/ 6464715 w 9845043"/>
              <a:gd name="connsiteY1443" fmla="*/ 4623457 h 5740750"/>
              <a:gd name="connsiteX1444" fmla="*/ 6466178 w 9845043"/>
              <a:gd name="connsiteY1444" fmla="*/ 4621257 h 5740750"/>
              <a:gd name="connsiteX1445" fmla="*/ 6467641 w 9845043"/>
              <a:gd name="connsiteY1445" fmla="*/ 4617600 h 5740750"/>
              <a:gd name="connsiteX1446" fmla="*/ 5577695 w 9845043"/>
              <a:gd name="connsiteY1446" fmla="*/ 4607461 h 5740750"/>
              <a:gd name="connsiteX1447" fmla="*/ 5577695 w 9845043"/>
              <a:gd name="connsiteY1447" fmla="*/ 4608413 h 5740750"/>
              <a:gd name="connsiteX1448" fmla="*/ 5578408 w 9845043"/>
              <a:gd name="connsiteY1448" fmla="*/ 4610609 h 5740750"/>
              <a:gd name="connsiteX1449" fmla="*/ 5580610 w 9845043"/>
              <a:gd name="connsiteY1449" fmla="*/ 4614263 h 5740750"/>
              <a:gd name="connsiteX1450" fmla="*/ 5581344 w 9845043"/>
              <a:gd name="connsiteY1450" fmla="*/ 4615002 h 5740750"/>
              <a:gd name="connsiteX1451" fmla="*/ 5581344 w 9845043"/>
              <a:gd name="connsiteY1451" fmla="*/ 4617385 h 5740750"/>
              <a:gd name="connsiteX1452" fmla="*/ 5582004 w 9845043"/>
              <a:gd name="connsiteY1452" fmla="*/ 4615408 h 5740750"/>
              <a:gd name="connsiteX1453" fmla="*/ 5579809 w 9845043"/>
              <a:gd name="connsiteY1453" fmla="*/ 4610295 h 5740750"/>
              <a:gd name="connsiteX1454" fmla="*/ 7267577 w 9845043"/>
              <a:gd name="connsiteY1454" fmla="*/ 4587644 h 5740750"/>
              <a:gd name="connsiteX1455" fmla="*/ 7267310 w 9845043"/>
              <a:gd name="connsiteY1455" fmla="*/ 4588180 h 5740750"/>
              <a:gd name="connsiteX1456" fmla="*/ 7266572 w 9845043"/>
              <a:gd name="connsiteY1456" fmla="*/ 4588426 h 5740750"/>
              <a:gd name="connsiteX1457" fmla="*/ 6549475 w 9845043"/>
              <a:gd name="connsiteY1457" fmla="*/ 4586163 h 5740750"/>
              <a:gd name="connsiteX1458" fmla="*/ 6553863 w 9845043"/>
              <a:gd name="connsiteY1458" fmla="*/ 4589083 h 5740750"/>
              <a:gd name="connsiteX1459" fmla="*/ 6556780 w 9845043"/>
              <a:gd name="connsiteY1459" fmla="*/ 4594204 h 5740750"/>
              <a:gd name="connsiteX1460" fmla="*/ 6558975 w 9845043"/>
              <a:gd name="connsiteY1460" fmla="*/ 4598589 h 5740750"/>
              <a:gd name="connsiteX1461" fmla="*/ 6562632 w 9845043"/>
              <a:gd name="connsiteY1461" fmla="*/ 4602246 h 5740750"/>
              <a:gd name="connsiteX1462" fmla="*/ 6565558 w 9845043"/>
              <a:gd name="connsiteY1462" fmla="*/ 4618336 h 5740750"/>
              <a:gd name="connsiteX1463" fmla="*/ 6565558 w 9845043"/>
              <a:gd name="connsiteY1463" fmla="*/ 4637348 h 5740750"/>
              <a:gd name="connsiteX1464" fmla="*/ 6563364 w 9845043"/>
              <a:gd name="connsiteY1464" fmla="*/ 4643197 h 5740750"/>
              <a:gd name="connsiteX1465" fmla="*/ 6559706 w 9845043"/>
              <a:gd name="connsiteY1465" fmla="*/ 4652702 h 5740750"/>
              <a:gd name="connsiteX1466" fmla="*/ 6559706 w 9845043"/>
              <a:gd name="connsiteY1466" fmla="*/ 4651974 h 5740750"/>
              <a:gd name="connsiteX1467" fmla="*/ 6559706 w 9845043"/>
              <a:gd name="connsiteY1467" fmla="*/ 4650510 h 5740750"/>
              <a:gd name="connsiteX1468" fmla="*/ 6559706 w 9845043"/>
              <a:gd name="connsiteY1468" fmla="*/ 4649046 h 5740750"/>
              <a:gd name="connsiteX1469" fmla="*/ 6557512 w 9845043"/>
              <a:gd name="connsiteY1469" fmla="*/ 4647582 h 5740750"/>
              <a:gd name="connsiteX1470" fmla="*/ 6563364 w 9845043"/>
              <a:gd name="connsiteY1470" fmla="*/ 4635883 h 5740750"/>
              <a:gd name="connsiteX1471" fmla="*/ 6563364 w 9845043"/>
              <a:gd name="connsiteY1471" fmla="*/ 4631499 h 5740750"/>
              <a:gd name="connsiteX1472" fmla="*/ 6562632 w 9845043"/>
              <a:gd name="connsiteY1472" fmla="*/ 4619800 h 5740750"/>
              <a:gd name="connsiteX1473" fmla="*/ 6562632 w 9845043"/>
              <a:gd name="connsiteY1473" fmla="*/ 4615408 h 5740750"/>
              <a:gd name="connsiteX1474" fmla="*/ 6563364 w 9845043"/>
              <a:gd name="connsiteY1474" fmla="*/ 4613951 h 5740750"/>
              <a:gd name="connsiteX1475" fmla="*/ 6559706 w 9845043"/>
              <a:gd name="connsiteY1475" fmla="*/ 4608095 h 5740750"/>
              <a:gd name="connsiteX1476" fmla="*/ 6558975 w 9845043"/>
              <a:gd name="connsiteY1476" fmla="*/ 4604438 h 5740750"/>
              <a:gd name="connsiteX1477" fmla="*/ 6559706 w 9845043"/>
              <a:gd name="connsiteY1477" fmla="*/ 4601517 h 5740750"/>
              <a:gd name="connsiteX1478" fmla="*/ 6557512 w 9845043"/>
              <a:gd name="connsiteY1478" fmla="*/ 4600789 h 5740750"/>
              <a:gd name="connsiteX1479" fmla="*/ 6554595 w 9845043"/>
              <a:gd name="connsiteY1479" fmla="*/ 4592012 h 5740750"/>
              <a:gd name="connsiteX1480" fmla="*/ 6553132 w 9845043"/>
              <a:gd name="connsiteY1480" fmla="*/ 4589083 h 5740750"/>
              <a:gd name="connsiteX1481" fmla="*/ 7303121 w 9845043"/>
              <a:gd name="connsiteY1481" fmla="*/ 4582336 h 5740750"/>
              <a:gd name="connsiteX1482" fmla="*/ 7307500 w 9845043"/>
              <a:gd name="connsiteY1482" fmla="*/ 4582336 h 5740750"/>
              <a:gd name="connsiteX1483" fmla="*/ 7310424 w 9845043"/>
              <a:gd name="connsiteY1483" fmla="*/ 4582336 h 5740750"/>
              <a:gd name="connsiteX1484" fmla="*/ 7313348 w 9845043"/>
              <a:gd name="connsiteY1484" fmla="*/ 4582336 h 5740750"/>
              <a:gd name="connsiteX1485" fmla="*/ 7313348 w 9845043"/>
              <a:gd name="connsiteY1485" fmla="*/ 4583067 h 5740750"/>
              <a:gd name="connsiteX1486" fmla="*/ 7314083 w 9845043"/>
              <a:gd name="connsiteY1486" fmla="*/ 4585258 h 5740750"/>
              <a:gd name="connsiteX1487" fmla="*/ 7313348 w 9845043"/>
              <a:gd name="connsiteY1487" fmla="*/ 4586719 h 5740750"/>
              <a:gd name="connsiteX1488" fmla="*/ 7312628 w 9845043"/>
              <a:gd name="connsiteY1488" fmla="*/ 4588911 h 5740750"/>
              <a:gd name="connsiteX1489" fmla="*/ 7311159 w 9845043"/>
              <a:gd name="connsiteY1489" fmla="*/ 4591102 h 5740750"/>
              <a:gd name="connsiteX1490" fmla="*/ 7311159 w 9845043"/>
              <a:gd name="connsiteY1490" fmla="*/ 4592563 h 5740750"/>
              <a:gd name="connsiteX1491" fmla="*/ 7310424 w 9845043"/>
              <a:gd name="connsiteY1491" fmla="*/ 4595485 h 5740750"/>
              <a:gd name="connsiteX1492" fmla="*/ 7308235 w 9845043"/>
              <a:gd name="connsiteY1492" fmla="*/ 4595485 h 5740750"/>
              <a:gd name="connsiteX1493" fmla="*/ 7303855 w 9845043"/>
              <a:gd name="connsiteY1493" fmla="*/ 4594755 h 5740750"/>
              <a:gd name="connsiteX1494" fmla="*/ 7301666 w 9845043"/>
              <a:gd name="connsiteY1494" fmla="*/ 4594024 h 5740750"/>
              <a:gd name="connsiteX1495" fmla="*/ 7300197 w 9845043"/>
              <a:gd name="connsiteY1495" fmla="*/ 4592563 h 5740750"/>
              <a:gd name="connsiteX1496" fmla="*/ 7299462 w 9845043"/>
              <a:gd name="connsiteY1496" fmla="*/ 4591102 h 5740750"/>
              <a:gd name="connsiteX1497" fmla="*/ 7297272 w 9845043"/>
              <a:gd name="connsiteY1497" fmla="*/ 4588911 h 5740750"/>
              <a:gd name="connsiteX1498" fmla="*/ 7294348 w 9845043"/>
              <a:gd name="connsiteY1498" fmla="*/ 4588180 h 5740750"/>
              <a:gd name="connsiteX1499" fmla="*/ 7290689 w 9845043"/>
              <a:gd name="connsiteY1499" fmla="*/ 4586719 h 5740750"/>
              <a:gd name="connsiteX1500" fmla="*/ 7287765 w 9845043"/>
              <a:gd name="connsiteY1500" fmla="*/ 4585989 h 5740750"/>
              <a:gd name="connsiteX1501" fmla="*/ 7296538 w 9845043"/>
              <a:gd name="connsiteY1501" fmla="*/ 4585989 h 5740750"/>
              <a:gd name="connsiteX1502" fmla="*/ 7300197 w 9845043"/>
              <a:gd name="connsiteY1502" fmla="*/ 4585258 h 5740750"/>
              <a:gd name="connsiteX1503" fmla="*/ 6437590 w 9845043"/>
              <a:gd name="connsiteY1503" fmla="*/ 4576659 h 5740750"/>
              <a:gd name="connsiteX1504" fmla="*/ 6438322 w 9845043"/>
              <a:gd name="connsiteY1504" fmla="*/ 4578849 h 5740750"/>
              <a:gd name="connsiteX1505" fmla="*/ 6437590 w 9845043"/>
              <a:gd name="connsiteY1505" fmla="*/ 4580316 h 5740750"/>
              <a:gd name="connsiteX1506" fmla="*/ 6435401 w 9845043"/>
              <a:gd name="connsiteY1506" fmla="*/ 4579582 h 5740750"/>
              <a:gd name="connsiteX1507" fmla="*/ 6436127 w 9845043"/>
              <a:gd name="connsiteY1507" fmla="*/ 4578116 h 5740750"/>
              <a:gd name="connsiteX1508" fmla="*/ 6485909 w 9845043"/>
              <a:gd name="connsiteY1508" fmla="*/ 4567151 h 5740750"/>
              <a:gd name="connsiteX1509" fmla="*/ 6485909 w 9845043"/>
              <a:gd name="connsiteY1509" fmla="*/ 4569344 h 5740750"/>
              <a:gd name="connsiteX1510" fmla="*/ 6482983 w 9845043"/>
              <a:gd name="connsiteY1510" fmla="*/ 4570808 h 5740750"/>
              <a:gd name="connsiteX1511" fmla="*/ 6480789 w 9845043"/>
              <a:gd name="connsiteY1511" fmla="*/ 4573000 h 5740750"/>
              <a:gd name="connsiteX1512" fmla="*/ 6475678 w 9845043"/>
              <a:gd name="connsiteY1512" fmla="*/ 4579578 h 5740750"/>
              <a:gd name="connsiteX1513" fmla="*/ 6473483 w 9845043"/>
              <a:gd name="connsiteY1513" fmla="*/ 4584699 h 5740750"/>
              <a:gd name="connsiteX1514" fmla="*/ 6476409 w 9845043"/>
              <a:gd name="connsiteY1514" fmla="*/ 4586163 h 5740750"/>
              <a:gd name="connsiteX1515" fmla="*/ 6480057 w 9845043"/>
              <a:gd name="connsiteY1515" fmla="*/ 4586891 h 5740750"/>
              <a:gd name="connsiteX1516" fmla="*/ 6479326 w 9845043"/>
              <a:gd name="connsiteY1516" fmla="*/ 4589819 h 5740750"/>
              <a:gd name="connsiteX1517" fmla="*/ 6480789 w 9845043"/>
              <a:gd name="connsiteY1517" fmla="*/ 4592740 h 5740750"/>
              <a:gd name="connsiteX1518" fmla="*/ 6480789 w 9845043"/>
              <a:gd name="connsiteY1518" fmla="*/ 4594204 h 5740750"/>
              <a:gd name="connsiteX1519" fmla="*/ 6482252 w 9845043"/>
              <a:gd name="connsiteY1519" fmla="*/ 4592012 h 5740750"/>
              <a:gd name="connsiteX1520" fmla="*/ 6483715 w 9845043"/>
              <a:gd name="connsiteY1520" fmla="*/ 4591283 h 5740750"/>
              <a:gd name="connsiteX1521" fmla="*/ 6483715 w 9845043"/>
              <a:gd name="connsiteY1521" fmla="*/ 4589819 h 5740750"/>
              <a:gd name="connsiteX1522" fmla="*/ 6485178 w 9845043"/>
              <a:gd name="connsiteY1522" fmla="*/ 4588355 h 5740750"/>
              <a:gd name="connsiteX1523" fmla="*/ 6485909 w 9845043"/>
              <a:gd name="connsiteY1523" fmla="*/ 4588355 h 5740750"/>
              <a:gd name="connsiteX1524" fmla="*/ 6486632 w 9845043"/>
              <a:gd name="connsiteY1524" fmla="*/ 4592012 h 5740750"/>
              <a:gd name="connsiteX1525" fmla="*/ 6485909 w 9845043"/>
              <a:gd name="connsiteY1525" fmla="*/ 4594932 h 5740750"/>
              <a:gd name="connsiteX1526" fmla="*/ 6483715 w 9845043"/>
              <a:gd name="connsiteY1526" fmla="*/ 4596397 h 5740750"/>
              <a:gd name="connsiteX1527" fmla="*/ 6480789 w 9845043"/>
              <a:gd name="connsiteY1527" fmla="*/ 4596397 h 5740750"/>
              <a:gd name="connsiteX1528" fmla="*/ 6480057 w 9845043"/>
              <a:gd name="connsiteY1528" fmla="*/ 4599325 h 5740750"/>
              <a:gd name="connsiteX1529" fmla="*/ 6479326 w 9845043"/>
              <a:gd name="connsiteY1529" fmla="*/ 4598589 h 5740750"/>
              <a:gd name="connsiteX1530" fmla="*/ 6475678 w 9845043"/>
              <a:gd name="connsiteY1530" fmla="*/ 4595668 h 5740750"/>
              <a:gd name="connsiteX1531" fmla="*/ 6475678 w 9845043"/>
              <a:gd name="connsiteY1531" fmla="*/ 4594932 h 5740750"/>
              <a:gd name="connsiteX1532" fmla="*/ 6474215 w 9845043"/>
              <a:gd name="connsiteY1532" fmla="*/ 4592740 h 5740750"/>
              <a:gd name="connsiteX1533" fmla="*/ 6473483 w 9845043"/>
              <a:gd name="connsiteY1533" fmla="*/ 4591283 h 5740750"/>
              <a:gd name="connsiteX1534" fmla="*/ 6471289 w 9845043"/>
              <a:gd name="connsiteY1534" fmla="*/ 4591283 h 5740750"/>
              <a:gd name="connsiteX1535" fmla="*/ 6470557 w 9845043"/>
              <a:gd name="connsiteY1535" fmla="*/ 4592012 h 5740750"/>
              <a:gd name="connsiteX1536" fmla="*/ 6469826 w 9845043"/>
              <a:gd name="connsiteY1536" fmla="*/ 4592740 h 5740750"/>
              <a:gd name="connsiteX1537" fmla="*/ 6469094 w 9845043"/>
              <a:gd name="connsiteY1537" fmla="*/ 4594204 h 5740750"/>
              <a:gd name="connsiteX1538" fmla="*/ 6469094 w 9845043"/>
              <a:gd name="connsiteY1538" fmla="*/ 4594932 h 5740750"/>
              <a:gd name="connsiteX1539" fmla="*/ 6467641 w 9845043"/>
              <a:gd name="connsiteY1539" fmla="*/ 4594932 h 5740750"/>
              <a:gd name="connsiteX1540" fmla="*/ 6466909 w 9845043"/>
              <a:gd name="connsiteY1540" fmla="*/ 4594204 h 5740750"/>
              <a:gd name="connsiteX1541" fmla="*/ 6466178 w 9845043"/>
              <a:gd name="connsiteY1541" fmla="*/ 4594204 h 5740750"/>
              <a:gd name="connsiteX1542" fmla="*/ 6464715 w 9845043"/>
              <a:gd name="connsiteY1542" fmla="*/ 4592740 h 5740750"/>
              <a:gd name="connsiteX1543" fmla="*/ 6463983 w 9845043"/>
              <a:gd name="connsiteY1543" fmla="*/ 4594204 h 5740750"/>
              <a:gd name="connsiteX1544" fmla="*/ 6463252 w 9845043"/>
              <a:gd name="connsiteY1544" fmla="*/ 4594932 h 5740750"/>
              <a:gd name="connsiteX1545" fmla="*/ 6462520 w 9845043"/>
              <a:gd name="connsiteY1545" fmla="*/ 4596397 h 5740750"/>
              <a:gd name="connsiteX1546" fmla="*/ 6458141 w 9845043"/>
              <a:gd name="connsiteY1546" fmla="*/ 4597861 h 5740750"/>
              <a:gd name="connsiteX1547" fmla="*/ 6456678 w 9845043"/>
              <a:gd name="connsiteY1547" fmla="*/ 4597861 h 5740750"/>
              <a:gd name="connsiteX1548" fmla="*/ 6454483 w 9845043"/>
              <a:gd name="connsiteY1548" fmla="*/ 4594204 h 5740750"/>
              <a:gd name="connsiteX1549" fmla="*/ 6457409 w 9845043"/>
              <a:gd name="connsiteY1549" fmla="*/ 4594204 h 5740750"/>
              <a:gd name="connsiteX1550" fmla="*/ 6460326 w 9845043"/>
              <a:gd name="connsiteY1550" fmla="*/ 4592740 h 5740750"/>
              <a:gd name="connsiteX1551" fmla="*/ 6462520 w 9845043"/>
              <a:gd name="connsiteY1551" fmla="*/ 4591283 h 5740750"/>
              <a:gd name="connsiteX1552" fmla="*/ 6463252 w 9845043"/>
              <a:gd name="connsiteY1552" fmla="*/ 4589819 h 5740750"/>
              <a:gd name="connsiteX1553" fmla="*/ 6463983 w 9845043"/>
              <a:gd name="connsiteY1553" fmla="*/ 4589083 h 5740750"/>
              <a:gd name="connsiteX1554" fmla="*/ 6466909 w 9845043"/>
              <a:gd name="connsiteY1554" fmla="*/ 4589083 h 5740750"/>
              <a:gd name="connsiteX1555" fmla="*/ 6467641 w 9845043"/>
              <a:gd name="connsiteY1555" fmla="*/ 4586891 h 5740750"/>
              <a:gd name="connsiteX1556" fmla="*/ 6466178 w 9845043"/>
              <a:gd name="connsiteY1556" fmla="*/ 4583234 h 5740750"/>
              <a:gd name="connsiteX1557" fmla="*/ 6469094 w 9845043"/>
              <a:gd name="connsiteY1557" fmla="*/ 4582506 h 5740750"/>
              <a:gd name="connsiteX1558" fmla="*/ 6471289 w 9845043"/>
              <a:gd name="connsiteY1558" fmla="*/ 4580314 h 5740750"/>
              <a:gd name="connsiteX1559" fmla="*/ 6476409 w 9845043"/>
              <a:gd name="connsiteY1559" fmla="*/ 4576657 h 5740750"/>
              <a:gd name="connsiteX1560" fmla="*/ 6480057 w 9845043"/>
              <a:gd name="connsiteY1560" fmla="*/ 4570808 h 5740750"/>
              <a:gd name="connsiteX1561" fmla="*/ 6482252 w 9845043"/>
              <a:gd name="connsiteY1561" fmla="*/ 4568616 h 5740750"/>
              <a:gd name="connsiteX1562" fmla="*/ 5577449 w 9845043"/>
              <a:gd name="connsiteY1562" fmla="*/ 4557209 h 5740750"/>
              <a:gd name="connsiteX1563" fmla="*/ 5576961 w 9845043"/>
              <a:gd name="connsiteY1563" fmla="*/ 4558692 h 5740750"/>
              <a:gd name="connsiteX1564" fmla="*/ 5573291 w 9845043"/>
              <a:gd name="connsiteY1564" fmla="*/ 4563804 h 5740750"/>
              <a:gd name="connsiteX1565" fmla="*/ 5570377 w 9845043"/>
              <a:gd name="connsiteY1565" fmla="*/ 4569654 h 5740750"/>
              <a:gd name="connsiteX1566" fmla="*/ 5569643 w 9845043"/>
              <a:gd name="connsiteY1566" fmla="*/ 4574766 h 5740750"/>
              <a:gd name="connsiteX1567" fmla="*/ 5571111 w 9845043"/>
              <a:gd name="connsiteY1567" fmla="*/ 4584291 h 5740750"/>
              <a:gd name="connsiteX1568" fmla="*/ 5571980 w 9845043"/>
              <a:gd name="connsiteY1568" fmla="*/ 4585747 h 5740750"/>
              <a:gd name="connsiteX1569" fmla="*/ 5574698 w 9845043"/>
              <a:gd name="connsiteY1569" fmla="*/ 4580314 h 5740750"/>
              <a:gd name="connsiteX1570" fmla="*/ 5578355 w 9845043"/>
              <a:gd name="connsiteY1570" fmla="*/ 4575193 h 5740750"/>
              <a:gd name="connsiteX1571" fmla="*/ 5579809 w 9845043"/>
              <a:gd name="connsiteY1571" fmla="*/ 4570808 h 5740750"/>
              <a:gd name="connsiteX1572" fmla="*/ 5579809 w 9845043"/>
              <a:gd name="connsiteY1572" fmla="*/ 4567151 h 5740750"/>
              <a:gd name="connsiteX1573" fmla="*/ 5579809 w 9845043"/>
              <a:gd name="connsiteY1573" fmla="*/ 4565687 h 5740750"/>
              <a:gd name="connsiteX1574" fmla="*/ 5577624 w 9845043"/>
              <a:gd name="connsiteY1574" fmla="*/ 4559110 h 5740750"/>
              <a:gd name="connsiteX1575" fmla="*/ 5577624 w 9845043"/>
              <a:gd name="connsiteY1575" fmla="*/ 4557646 h 5740750"/>
              <a:gd name="connsiteX1576" fmla="*/ 7390098 w 9845043"/>
              <a:gd name="connsiteY1576" fmla="*/ 4553833 h 5740750"/>
              <a:gd name="connsiteX1577" fmla="*/ 7390098 w 9845043"/>
              <a:gd name="connsiteY1577" fmla="*/ 4556025 h 5740750"/>
              <a:gd name="connsiteX1578" fmla="*/ 7388643 w 9845043"/>
              <a:gd name="connsiteY1578" fmla="*/ 4556755 h 5740750"/>
              <a:gd name="connsiteX1579" fmla="*/ 7387173 w 9845043"/>
              <a:gd name="connsiteY1579" fmla="*/ 4558947 h 5740750"/>
              <a:gd name="connsiteX1580" fmla="*/ 7387173 w 9845043"/>
              <a:gd name="connsiteY1580" fmla="*/ 4559677 h 5740750"/>
              <a:gd name="connsiteX1581" fmla="*/ 7383515 w 9845043"/>
              <a:gd name="connsiteY1581" fmla="*/ 4561869 h 5740750"/>
              <a:gd name="connsiteX1582" fmla="*/ 7372552 w 9845043"/>
              <a:gd name="connsiteY1582" fmla="*/ 4572827 h 5740750"/>
              <a:gd name="connsiteX1583" fmla="*/ 7354287 w 9845043"/>
              <a:gd name="connsiteY1583" fmla="*/ 4584528 h 5740750"/>
              <a:gd name="connsiteX1584" fmla="*/ 7349893 w 9845043"/>
              <a:gd name="connsiteY1584" fmla="*/ 4588180 h 5740750"/>
              <a:gd name="connsiteX1585" fmla="*/ 7338931 w 9845043"/>
              <a:gd name="connsiteY1585" fmla="*/ 4596216 h 5740750"/>
              <a:gd name="connsiteX1586" fmla="*/ 7335287 w 9845043"/>
              <a:gd name="connsiteY1586" fmla="*/ 4598407 h 5740750"/>
              <a:gd name="connsiteX1587" fmla="*/ 7323590 w 9845043"/>
              <a:gd name="connsiteY1587" fmla="*/ 4600599 h 5740750"/>
              <a:gd name="connsiteX1588" fmla="*/ 7319197 w 9845043"/>
              <a:gd name="connsiteY1588" fmla="*/ 4599138 h 5740750"/>
              <a:gd name="connsiteX1589" fmla="*/ 7313348 w 9845043"/>
              <a:gd name="connsiteY1589" fmla="*/ 4596216 h 5740750"/>
              <a:gd name="connsiteX1590" fmla="*/ 7316273 w 9845043"/>
              <a:gd name="connsiteY1590" fmla="*/ 4596216 h 5740750"/>
              <a:gd name="connsiteX1591" fmla="*/ 7322856 w 9845043"/>
              <a:gd name="connsiteY1591" fmla="*/ 4599138 h 5740750"/>
              <a:gd name="connsiteX1592" fmla="*/ 7326514 w 9845043"/>
              <a:gd name="connsiteY1592" fmla="*/ 4598407 h 5740750"/>
              <a:gd name="connsiteX1593" fmla="*/ 7335287 w 9845043"/>
              <a:gd name="connsiteY1593" fmla="*/ 4595485 h 5740750"/>
              <a:gd name="connsiteX1594" fmla="*/ 7374756 w 9845043"/>
              <a:gd name="connsiteY1594" fmla="*/ 4569174 h 5740750"/>
              <a:gd name="connsiteX1595" fmla="*/ 7375477 w 9845043"/>
              <a:gd name="connsiteY1595" fmla="*/ 4568444 h 5740750"/>
              <a:gd name="connsiteX1596" fmla="*/ 7375477 w 9845043"/>
              <a:gd name="connsiteY1596" fmla="*/ 4566983 h 5740750"/>
              <a:gd name="connsiteX1597" fmla="*/ 7375477 w 9845043"/>
              <a:gd name="connsiteY1597" fmla="*/ 4566252 h 5740750"/>
              <a:gd name="connsiteX1598" fmla="*/ 7377666 w 9845043"/>
              <a:gd name="connsiteY1598" fmla="*/ 4565522 h 5740750"/>
              <a:gd name="connsiteX1599" fmla="*/ 7379135 w 9845043"/>
              <a:gd name="connsiteY1599" fmla="*/ 4564060 h 5740750"/>
              <a:gd name="connsiteX1600" fmla="*/ 7380590 w 9845043"/>
              <a:gd name="connsiteY1600" fmla="*/ 4563330 h 5740750"/>
              <a:gd name="connsiteX1601" fmla="*/ 7380590 w 9845043"/>
              <a:gd name="connsiteY1601" fmla="*/ 4562599 h 5740750"/>
              <a:gd name="connsiteX1602" fmla="*/ 7381325 w 9845043"/>
              <a:gd name="connsiteY1602" fmla="*/ 4561869 h 5740750"/>
              <a:gd name="connsiteX1603" fmla="*/ 7384249 w 9845043"/>
              <a:gd name="connsiteY1603" fmla="*/ 4560408 h 5740750"/>
              <a:gd name="connsiteX1604" fmla="*/ 7387173 w 9845043"/>
              <a:gd name="connsiteY1604" fmla="*/ 4556025 h 5740750"/>
              <a:gd name="connsiteX1605" fmla="*/ 6532649 w 9845043"/>
              <a:gd name="connsiteY1605" fmla="*/ 4551058 h 5740750"/>
              <a:gd name="connsiteX1606" fmla="*/ 6535577 w 9845043"/>
              <a:gd name="connsiteY1606" fmla="*/ 4551058 h 5740750"/>
              <a:gd name="connsiteX1607" fmla="*/ 6532649 w 9845043"/>
              <a:gd name="connsiteY1607" fmla="*/ 4552525 h 5740750"/>
              <a:gd name="connsiteX1608" fmla="*/ 6527532 w 9845043"/>
              <a:gd name="connsiteY1608" fmla="*/ 4553991 h 5740750"/>
              <a:gd name="connsiteX1609" fmla="*/ 6527532 w 9845043"/>
              <a:gd name="connsiteY1609" fmla="*/ 4553258 h 5740750"/>
              <a:gd name="connsiteX1610" fmla="*/ 7245386 w 9845043"/>
              <a:gd name="connsiteY1610" fmla="*/ 4547976 h 5740750"/>
              <a:gd name="connsiteX1611" fmla="*/ 7246106 w 9845043"/>
              <a:gd name="connsiteY1611" fmla="*/ 4550168 h 5740750"/>
              <a:gd name="connsiteX1612" fmla="*/ 7248310 w 9845043"/>
              <a:gd name="connsiteY1612" fmla="*/ 4566252 h 5740750"/>
              <a:gd name="connsiteX1613" fmla="*/ 7249031 w 9845043"/>
              <a:gd name="connsiteY1613" fmla="*/ 4572096 h 5740750"/>
              <a:gd name="connsiteX1614" fmla="*/ 7251955 w 9845043"/>
              <a:gd name="connsiteY1614" fmla="*/ 4576479 h 5740750"/>
              <a:gd name="connsiteX1615" fmla="*/ 7254879 w 9845043"/>
              <a:gd name="connsiteY1615" fmla="*/ 4581606 h 5740750"/>
              <a:gd name="connsiteX1616" fmla="*/ 7259993 w 9845043"/>
              <a:gd name="connsiteY1616" fmla="*/ 4588180 h 5740750"/>
              <a:gd name="connsiteX1617" fmla="*/ 7262197 w 9845043"/>
              <a:gd name="connsiteY1617" fmla="*/ 4588911 h 5740750"/>
              <a:gd name="connsiteX1618" fmla="*/ 7265121 w 9845043"/>
              <a:gd name="connsiteY1618" fmla="*/ 4588911 h 5740750"/>
              <a:gd name="connsiteX1619" fmla="*/ 7266572 w 9845043"/>
              <a:gd name="connsiteY1619" fmla="*/ 4588426 h 5740750"/>
              <a:gd name="connsiteX1620" fmla="*/ 7262197 w 9845043"/>
              <a:gd name="connsiteY1620" fmla="*/ 4591833 h 5740750"/>
              <a:gd name="connsiteX1621" fmla="*/ 7257803 w 9845043"/>
              <a:gd name="connsiteY1621" fmla="*/ 4589641 h 5740750"/>
              <a:gd name="connsiteX1622" fmla="*/ 7254879 w 9845043"/>
              <a:gd name="connsiteY1622" fmla="*/ 4586719 h 5740750"/>
              <a:gd name="connsiteX1623" fmla="*/ 7251955 w 9845043"/>
              <a:gd name="connsiteY1623" fmla="*/ 4584528 h 5740750"/>
              <a:gd name="connsiteX1624" fmla="*/ 7245386 w 9845043"/>
              <a:gd name="connsiteY1624" fmla="*/ 4565522 h 5740750"/>
              <a:gd name="connsiteX1625" fmla="*/ 7243182 w 9845043"/>
              <a:gd name="connsiteY1625" fmla="*/ 4553833 h 5740750"/>
              <a:gd name="connsiteX1626" fmla="*/ 6545079 w 9845043"/>
              <a:gd name="connsiteY1626" fmla="*/ 4544486 h 5740750"/>
              <a:gd name="connsiteX1627" fmla="*/ 6542158 w 9845043"/>
              <a:gd name="connsiteY1627" fmla="*/ 4547410 h 5740750"/>
              <a:gd name="connsiteX1628" fmla="*/ 6540694 w 9845043"/>
              <a:gd name="connsiteY1628" fmla="*/ 4548134 h 5740750"/>
              <a:gd name="connsiteX1629" fmla="*/ 6541426 w 9845043"/>
              <a:gd name="connsiteY1629" fmla="*/ 4546677 h 5740750"/>
              <a:gd name="connsiteX1630" fmla="*/ 6542158 w 9845043"/>
              <a:gd name="connsiteY1630" fmla="*/ 4545944 h 5740750"/>
              <a:gd name="connsiteX1631" fmla="*/ 6507058 w 9845043"/>
              <a:gd name="connsiteY1631" fmla="*/ 4544486 h 5740750"/>
              <a:gd name="connsiteX1632" fmla="*/ 6508522 w 9845043"/>
              <a:gd name="connsiteY1632" fmla="*/ 4544486 h 5740750"/>
              <a:gd name="connsiteX1633" fmla="*/ 6509248 w 9845043"/>
              <a:gd name="connsiteY1633" fmla="*/ 4545944 h 5740750"/>
              <a:gd name="connsiteX1634" fmla="*/ 6507058 w 9845043"/>
              <a:gd name="connsiteY1634" fmla="*/ 4546677 h 5740750"/>
              <a:gd name="connsiteX1635" fmla="*/ 6507058 w 9845043"/>
              <a:gd name="connsiteY1635" fmla="*/ 4547410 h 5740750"/>
              <a:gd name="connsiteX1636" fmla="*/ 6507058 w 9845043"/>
              <a:gd name="connsiteY1636" fmla="*/ 4549601 h 5740750"/>
              <a:gd name="connsiteX1637" fmla="*/ 6507058 w 9845043"/>
              <a:gd name="connsiteY1637" fmla="*/ 4552525 h 5740750"/>
              <a:gd name="connsiteX1638" fmla="*/ 6504131 w 9845043"/>
              <a:gd name="connsiteY1638" fmla="*/ 4559839 h 5740750"/>
              <a:gd name="connsiteX1639" fmla="*/ 6503399 w 9845043"/>
              <a:gd name="connsiteY1639" fmla="*/ 4559839 h 5740750"/>
              <a:gd name="connsiteX1640" fmla="*/ 6502667 w 9845043"/>
              <a:gd name="connsiteY1640" fmla="*/ 4559106 h 5740750"/>
              <a:gd name="connsiteX1641" fmla="*/ 6501941 w 9845043"/>
              <a:gd name="connsiteY1641" fmla="*/ 4557639 h 5740750"/>
              <a:gd name="connsiteX1642" fmla="*/ 6502667 w 9845043"/>
              <a:gd name="connsiteY1642" fmla="*/ 4556915 h 5740750"/>
              <a:gd name="connsiteX1643" fmla="*/ 6503399 w 9845043"/>
              <a:gd name="connsiteY1643" fmla="*/ 4556182 h 5740750"/>
              <a:gd name="connsiteX1644" fmla="*/ 6504131 w 9845043"/>
              <a:gd name="connsiteY1644" fmla="*/ 4554715 h 5740750"/>
              <a:gd name="connsiteX1645" fmla="*/ 6502667 w 9845043"/>
              <a:gd name="connsiteY1645" fmla="*/ 4553258 h 5740750"/>
              <a:gd name="connsiteX1646" fmla="*/ 6501941 w 9845043"/>
              <a:gd name="connsiteY1646" fmla="*/ 4554715 h 5740750"/>
              <a:gd name="connsiteX1647" fmla="*/ 6499745 w 9845043"/>
              <a:gd name="connsiteY1647" fmla="*/ 4552525 h 5740750"/>
              <a:gd name="connsiteX1648" fmla="*/ 6496818 w 9845043"/>
              <a:gd name="connsiteY1648" fmla="*/ 4552525 h 5740750"/>
              <a:gd name="connsiteX1649" fmla="*/ 6490237 w 9845043"/>
              <a:gd name="connsiteY1649" fmla="*/ 4553258 h 5740750"/>
              <a:gd name="connsiteX1650" fmla="*/ 6490237 w 9845043"/>
              <a:gd name="connsiteY1650" fmla="*/ 4551058 h 5740750"/>
              <a:gd name="connsiteX1651" fmla="*/ 6500477 w 9845043"/>
              <a:gd name="connsiteY1651" fmla="*/ 4550334 h 5740750"/>
              <a:gd name="connsiteX1652" fmla="*/ 6505594 w 9845043"/>
              <a:gd name="connsiteY1652" fmla="*/ 4548134 h 5740750"/>
              <a:gd name="connsiteX1653" fmla="*/ 6619664 w 9845043"/>
              <a:gd name="connsiteY1653" fmla="*/ 4540829 h 5740750"/>
              <a:gd name="connsiteX1654" fmla="*/ 6635021 w 9845043"/>
              <a:gd name="connsiteY1654" fmla="*/ 4541553 h 5740750"/>
              <a:gd name="connsiteX1655" fmla="*/ 6634289 w 9845043"/>
              <a:gd name="connsiteY1655" fmla="*/ 4543020 h 5740750"/>
              <a:gd name="connsiteX1656" fmla="*/ 6626245 w 9845043"/>
              <a:gd name="connsiteY1656" fmla="*/ 4543753 h 5740750"/>
              <a:gd name="connsiteX1657" fmla="*/ 6619664 w 9845043"/>
              <a:gd name="connsiteY1657" fmla="*/ 4543020 h 5740750"/>
              <a:gd name="connsiteX1658" fmla="*/ 7409098 w 9845043"/>
              <a:gd name="connsiteY1658" fmla="*/ 4537749 h 5740750"/>
              <a:gd name="connsiteX1659" fmla="*/ 7410567 w 9845043"/>
              <a:gd name="connsiteY1659" fmla="*/ 4537749 h 5740750"/>
              <a:gd name="connsiteX1660" fmla="*/ 7409832 w 9845043"/>
              <a:gd name="connsiteY1660" fmla="*/ 4542863 h 5740750"/>
              <a:gd name="connsiteX1661" fmla="*/ 7404719 w 9845043"/>
              <a:gd name="connsiteY1661" fmla="*/ 4546515 h 5740750"/>
              <a:gd name="connsiteX1662" fmla="*/ 7394491 w 9845043"/>
              <a:gd name="connsiteY1662" fmla="*/ 4550168 h 5740750"/>
              <a:gd name="connsiteX1663" fmla="*/ 7395211 w 9845043"/>
              <a:gd name="connsiteY1663" fmla="*/ 4547976 h 5740750"/>
              <a:gd name="connsiteX1664" fmla="*/ 7403249 w 9845043"/>
              <a:gd name="connsiteY1664" fmla="*/ 4542863 h 5740750"/>
              <a:gd name="connsiteX1665" fmla="*/ 7406908 w 9845043"/>
              <a:gd name="connsiteY1665" fmla="*/ 4538480 h 5740750"/>
              <a:gd name="connsiteX1666" fmla="*/ 6580179 w 9845043"/>
              <a:gd name="connsiteY1666" fmla="*/ 4537172 h 5740750"/>
              <a:gd name="connsiteX1667" fmla="*/ 6586760 w 9845043"/>
              <a:gd name="connsiteY1667" fmla="*/ 4537905 h 5740750"/>
              <a:gd name="connsiteX1668" fmla="*/ 6591877 w 9845043"/>
              <a:gd name="connsiteY1668" fmla="*/ 4540096 h 5740750"/>
              <a:gd name="connsiteX1669" fmla="*/ 6596262 w 9845043"/>
              <a:gd name="connsiteY1669" fmla="*/ 4541553 h 5740750"/>
              <a:gd name="connsiteX1670" fmla="*/ 6608698 w 9845043"/>
              <a:gd name="connsiteY1670" fmla="*/ 4540829 h 5740750"/>
              <a:gd name="connsiteX1671" fmla="*/ 6612351 w 9845043"/>
              <a:gd name="connsiteY1671" fmla="*/ 4541553 h 5740750"/>
              <a:gd name="connsiteX1672" fmla="*/ 6611620 w 9845043"/>
              <a:gd name="connsiteY1672" fmla="*/ 4543020 h 5740750"/>
              <a:gd name="connsiteX1673" fmla="*/ 6609424 w 9845043"/>
              <a:gd name="connsiteY1673" fmla="*/ 4543753 h 5740750"/>
              <a:gd name="connsiteX1674" fmla="*/ 6568481 w 9845043"/>
              <a:gd name="connsiteY1674" fmla="*/ 4541553 h 5740750"/>
              <a:gd name="connsiteX1675" fmla="*/ 6568481 w 9845043"/>
              <a:gd name="connsiteY1675" fmla="*/ 4540096 h 5740750"/>
              <a:gd name="connsiteX1676" fmla="*/ 6573598 w 9845043"/>
              <a:gd name="connsiteY1676" fmla="*/ 4537905 h 5740750"/>
              <a:gd name="connsiteX1677" fmla="*/ 6695844 w 9845043"/>
              <a:gd name="connsiteY1677" fmla="*/ 4521068 h 5740750"/>
              <a:gd name="connsiteX1678" fmla="*/ 6704626 w 9845043"/>
              <a:gd name="connsiteY1678" fmla="*/ 4524729 h 5740750"/>
              <a:gd name="connsiteX1679" fmla="*/ 6704626 w 9845043"/>
              <a:gd name="connsiteY1679" fmla="*/ 4525461 h 5740750"/>
              <a:gd name="connsiteX1680" fmla="*/ 6701695 w 9845043"/>
              <a:gd name="connsiteY1680" fmla="*/ 4527657 h 5740750"/>
              <a:gd name="connsiteX1681" fmla="*/ 6700967 w 9845043"/>
              <a:gd name="connsiteY1681" fmla="*/ 4527657 h 5740750"/>
              <a:gd name="connsiteX1682" fmla="*/ 6657051 w 9845043"/>
              <a:gd name="connsiteY1682" fmla="*/ 4534237 h 5740750"/>
              <a:gd name="connsiteX1683" fmla="*/ 6659976 w 9845043"/>
              <a:gd name="connsiteY1683" fmla="*/ 4532050 h 5740750"/>
              <a:gd name="connsiteX1684" fmla="*/ 6678275 w 9845043"/>
              <a:gd name="connsiteY1684" fmla="*/ 4526925 h 5740750"/>
              <a:gd name="connsiteX1685" fmla="*/ 6688525 w 9845043"/>
              <a:gd name="connsiteY1685" fmla="*/ 4525461 h 5740750"/>
              <a:gd name="connsiteX1686" fmla="*/ 6691450 w 9845043"/>
              <a:gd name="connsiteY1686" fmla="*/ 4524729 h 5740750"/>
              <a:gd name="connsiteX1687" fmla="*/ 6692913 w 9845043"/>
              <a:gd name="connsiteY1687" fmla="*/ 4523997 h 5740750"/>
              <a:gd name="connsiteX1688" fmla="*/ 6695110 w 9845043"/>
              <a:gd name="connsiteY1688" fmla="*/ 4521800 h 5740750"/>
              <a:gd name="connsiteX1689" fmla="*/ 6802708 w 9845043"/>
              <a:gd name="connsiteY1689" fmla="*/ 4499835 h 5740750"/>
              <a:gd name="connsiteX1690" fmla="*/ 6801974 w 9845043"/>
              <a:gd name="connsiteY1690" fmla="*/ 4502032 h 5740750"/>
              <a:gd name="connsiteX1691" fmla="*/ 6801864 w 9845043"/>
              <a:gd name="connsiteY1691" fmla="*/ 4502032 h 5740750"/>
              <a:gd name="connsiteX1692" fmla="*/ 5601004 w 9845043"/>
              <a:gd name="connsiteY1692" fmla="*/ 4467137 h 5740750"/>
              <a:gd name="connsiteX1693" fmla="*/ 5599608 w 9845043"/>
              <a:gd name="connsiteY1693" fmla="*/ 4469453 h 5740750"/>
              <a:gd name="connsiteX1694" fmla="*/ 5593757 w 9845043"/>
              <a:gd name="connsiteY1694" fmla="*/ 4482612 h 5740750"/>
              <a:gd name="connsiteX1695" fmla="*/ 5593045 w 9845043"/>
              <a:gd name="connsiteY1695" fmla="*/ 4494314 h 5740750"/>
              <a:gd name="connsiteX1696" fmla="*/ 5590843 w 9845043"/>
              <a:gd name="connsiteY1696" fmla="*/ 4497968 h 5740750"/>
              <a:gd name="connsiteX1697" fmla="*/ 5584259 w 9845043"/>
              <a:gd name="connsiteY1697" fmla="*/ 4503818 h 5740750"/>
              <a:gd name="connsiteX1698" fmla="*/ 5582812 w 9845043"/>
              <a:gd name="connsiteY1698" fmla="*/ 4507493 h 5740750"/>
              <a:gd name="connsiteX1699" fmla="*/ 5580610 w 9845043"/>
              <a:gd name="connsiteY1699" fmla="*/ 4518455 h 5740750"/>
              <a:gd name="connsiteX1700" fmla="*/ 5580610 w 9845043"/>
              <a:gd name="connsiteY1700" fmla="*/ 4521391 h 5740750"/>
              <a:gd name="connsiteX1701" fmla="*/ 5576961 w 9845043"/>
              <a:gd name="connsiteY1701" fmla="*/ 4522110 h 5740750"/>
              <a:gd name="connsiteX1702" fmla="*/ 5574025 w 9845043"/>
              <a:gd name="connsiteY1702" fmla="*/ 4525045 h 5740750"/>
              <a:gd name="connsiteX1703" fmla="*/ 5571845 w 9845043"/>
              <a:gd name="connsiteY1703" fmla="*/ 4530157 h 5740750"/>
              <a:gd name="connsiteX1704" fmla="*/ 5571845 w 9845043"/>
              <a:gd name="connsiteY1704" fmla="*/ 4533811 h 5740750"/>
              <a:gd name="connsiteX1705" fmla="*/ 5573291 w 9845043"/>
              <a:gd name="connsiteY1705" fmla="*/ 4536008 h 5740750"/>
              <a:gd name="connsiteX1706" fmla="*/ 5574759 w 9845043"/>
              <a:gd name="connsiteY1706" fmla="*/ 4536008 h 5740750"/>
              <a:gd name="connsiteX1707" fmla="*/ 5574759 w 9845043"/>
              <a:gd name="connsiteY1707" fmla="*/ 4537465 h 5740750"/>
              <a:gd name="connsiteX1708" fmla="*/ 5576118 w 9845043"/>
              <a:gd name="connsiteY1708" fmla="*/ 4540868 h 5740750"/>
              <a:gd name="connsiteX1709" fmla="*/ 5578355 w 9845043"/>
              <a:gd name="connsiteY1709" fmla="*/ 4538634 h 5740750"/>
              <a:gd name="connsiteX1710" fmla="*/ 5582004 w 9845043"/>
              <a:gd name="connsiteY1710" fmla="*/ 4537898 h 5740750"/>
              <a:gd name="connsiteX1711" fmla="*/ 5582004 w 9845043"/>
              <a:gd name="connsiteY1711" fmla="*/ 4534978 h 5740750"/>
              <a:gd name="connsiteX1712" fmla="*/ 5584198 w 9845043"/>
              <a:gd name="connsiteY1712" fmla="*/ 4524008 h 5740750"/>
              <a:gd name="connsiteX1713" fmla="*/ 5585661 w 9845043"/>
              <a:gd name="connsiteY1713" fmla="*/ 4520351 h 5740750"/>
              <a:gd name="connsiteX1714" fmla="*/ 5592235 w 9845043"/>
              <a:gd name="connsiteY1714" fmla="*/ 4514502 h 5740750"/>
              <a:gd name="connsiteX1715" fmla="*/ 5594430 w 9845043"/>
              <a:gd name="connsiteY1715" fmla="*/ 4510846 h 5740750"/>
              <a:gd name="connsiteX1716" fmla="*/ 5595161 w 9845043"/>
              <a:gd name="connsiteY1716" fmla="*/ 4499148 h 5740750"/>
              <a:gd name="connsiteX1717" fmla="*/ 5601004 w 9845043"/>
              <a:gd name="connsiteY1717" fmla="*/ 4485985 h 5740750"/>
              <a:gd name="connsiteX1718" fmla="*/ 5603198 w 9845043"/>
              <a:gd name="connsiteY1718" fmla="*/ 4482329 h 5740750"/>
              <a:gd name="connsiteX1719" fmla="*/ 5603198 w 9845043"/>
              <a:gd name="connsiteY1719" fmla="*/ 4479408 h 5740750"/>
              <a:gd name="connsiteX1720" fmla="*/ 5603198 w 9845043"/>
              <a:gd name="connsiteY1720" fmla="*/ 4476480 h 5740750"/>
              <a:gd name="connsiteX1721" fmla="*/ 5601735 w 9845043"/>
              <a:gd name="connsiteY1721" fmla="*/ 4474287 h 5740750"/>
              <a:gd name="connsiteX1722" fmla="*/ 5601004 w 9845043"/>
              <a:gd name="connsiteY1722" fmla="*/ 4469902 h 5740750"/>
              <a:gd name="connsiteX1723" fmla="*/ 6979328 w 9845043"/>
              <a:gd name="connsiteY1723" fmla="*/ 4455893 h 5740750"/>
              <a:gd name="connsiteX1724" fmla="*/ 6988100 w 9845043"/>
              <a:gd name="connsiteY1724" fmla="*/ 4455893 h 5740750"/>
              <a:gd name="connsiteX1725" fmla="*/ 7007835 w 9845043"/>
              <a:gd name="connsiteY1725" fmla="*/ 4455893 h 5740750"/>
              <a:gd name="connsiteX1726" fmla="*/ 7005646 w 9845043"/>
              <a:gd name="connsiteY1726" fmla="*/ 4456624 h 5740750"/>
              <a:gd name="connsiteX1727" fmla="*/ 7004176 w 9845043"/>
              <a:gd name="connsiteY1727" fmla="*/ 4457354 h 5740750"/>
              <a:gd name="connsiteX1728" fmla="*/ 7001252 w 9845043"/>
              <a:gd name="connsiteY1728" fmla="*/ 4457354 h 5740750"/>
              <a:gd name="connsiteX1729" fmla="*/ 6999063 w 9845043"/>
              <a:gd name="connsiteY1729" fmla="*/ 4456624 h 5740750"/>
              <a:gd name="connsiteX1730" fmla="*/ 6866768 w 9845043"/>
              <a:gd name="connsiteY1730" fmla="*/ 4489510 h 5740750"/>
              <a:gd name="connsiteX1731" fmla="*/ 6855806 w 9845043"/>
              <a:gd name="connsiteY1731" fmla="*/ 4489510 h 5740750"/>
              <a:gd name="connsiteX1732" fmla="*/ 6859465 w 9845043"/>
              <a:gd name="connsiteY1732" fmla="*/ 4488049 h 5740750"/>
              <a:gd name="connsiteX1733" fmla="*/ 6875541 w 9845043"/>
              <a:gd name="connsiteY1733" fmla="*/ 4485857 h 5740750"/>
              <a:gd name="connsiteX1734" fmla="*/ 6898200 w 9845043"/>
              <a:gd name="connsiteY1734" fmla="*/ 4479283 h 5740750"/>
              <a:gd name="connsiteX1735" fmla="*/ 6908427 w 9845043"/>
              <a:gd name="connsiteY1735" fmla="*/ 4473438 h 5740750"/>
              <a:gd name="connsiteX1736" fmla="*/ 6923048 w 9845043"/>
              <a:gd name="connsiteY1736" fmla="*/ 4472708 h 5740750"/>
              <a:gd name="connsiteX1737" fmla="*/ 6927441 w 9845043"/>
              <a:gd name="connsiteY1737" fmla="*/ 4469773 h 5740750"/>
              <a:gd name="connsiteX1738" fmla="*/ 6929631 w 9845043"/>
              <a:gd name="connsiteY1738" fmla="*/ 4469043 h 5740750"/>
              <a:gd name="connsiteX1739" fmla="*/ 6934010 w 9845043"/>
              <a:gd name="connsiteY1739" fmla="*/ 4466851 h 5740750"/>
              <a:gd name="connsiteX1740" fmla="*/ 6937669 w 9845043"/>
              <a:gd name="connsiteY1740" fmla="*/ 4466121 h 5740750"/>
              <a:gd name="connsiteX1741" fmla="*/ 6946442 w 9845043"/>
              <a:gd name="connsiteY1741" fmla="*/ 4464660 h 5740750"/>
              <a:gd name="connsiteX1742" fmla="*/ 6966911 w 9845043"/>
              <a:gd name="connsiteY1742" fmla="*/ 4459546 h 5740750"/>
              <a:gd name="connsiteX1743" fmla="*/ 6972025 w 9845043"/>
              <a:gd name="connsiteY1743" fmla="*/ 4456624 h 5740750"/>
              <a:gd name="connsiteX1744" fmla="*/ 6972759 w 9845043"/>
              <a:gd name="connsiteY1744" fmla="*/ 4458085 h 5740750"/>
              <a:gd name="connsiteX1745" fmla="*/ 5600575 w 9845043"/>
              <a:gd name="connsiteY1745" fmla="*/ 4447598 h 5740750"/>
              <a:gd name="connsiteX1746" fmla="*/ 5599608 w 9845043"/>
              <a:gd name="connsiteY1746" fmla="*/ 4448247 h 5740750"/>
              <a:gd name="connsiteX1747" fmla="*/ 5599608 w 9845043"/>
              <a:gd name="connsiteY1747" fmla="*/ 4450423 h 5740750"/>
              <a:gd name="connsiteX1748" fmla="*/ 5599608 w 9845043"/>
              <a:gd name="connsiteY1748" fmla="*/ 4453359 h 5740750"/>
              <a:gd name="connsiteX1749" fmla="*/ 5600342 w 9845043"/>
              <a:gd name="connsiteY1749" fmla="*/ 4457752 h 5740750"/>
              <a:gd name="connsiteX1750" fmla="*/ 5601810 w 9845043"/>
              <a:gd name="connsiteY1750" fmla="*/ 4459948 h 5740750"/>
              <a:gd name="connsiteX1751" fmla="*/ 5601810 w 9845043"/>
              <a:gd name="connsiteY1751" fmla="*/ 4462863 h 5740750"/>
              <a:gd name="connsiteX1752" fmla="*/ 5601810 w 9845043"/>
              <a:gd name="connsiteY1752" fmla="*/ 4464243 h 5740750"/>
              <a:gd name="connsiteX1753" fmla="*/ 5603198 w 9845043"/>
              <a:gd name="connsiteY1753" fmla="*/ 4463317 h 5740750"/>
              <a:gd name="connsiteX1754" fmla="*/ 5605384 w 9845043"/>
              <a:gd name="connsiteY1754" fmla="*/ 4460397 h 5740750"/>
              <a:gd name="connsiteX1755" fmla="*/ 5606847 w 9845043"/>
              <a:gd name="connsiteY1755" fmla="*/ 4457468 h 5740750"/>
              <a:gd name="connsiteX1756" fmla="*/ 5606847 w 9845043"/>
              <a:gd name="connsiteY1756" fmla="*/ 4456740 h 5740750"/>
              <a:gd name="connsiteX1757" fmla="*/ 5604661 w 9845043"/>
              <a:gd name="connsiteY1757" fmla="*/ 4453812 h 5740750"/>
              <a:gd name="connsiteX1758" fmla="*/ 5603930 w 9845043"/>
              <a:gd name="connsiteY1758" fmla="*/ 4451619 h 5740750"/>
              <a:gd name="connsiteX1759" fmla="*/ 5602078 w 9845043"/>
              <a:gd name="connsiteY1759" fmla="*/ 4423251 h 5740750"/>
              <a:gd name="connsiteX1760" fmla="*/ 5601810 w 9845043"/>
              <a:gd name="connsiteY1760" fmla="*/ 4423366 h 5740750"/>
              <a:gd name="connsiteX1761" fmla="*/ 5599608 w 9845043"/>
              <a:gd name="connsiteY1761" fmla="*/ 4423366 h 5740750"/>
              <a:gd name="connsiteX1762" fmla="*/ 5596694 w 9845043"/>
              <a:gd name="connsiteY1762" fmla="*/ 4425563 h 5740750"/>
              <a:gd name="connsiteX1763" fmla="*/ 5598874 w 9845043"/>
              <a:gd name="connsiteY1763" fmla="*/ 4430674 h 5740750"/>
              <a:gd name="connsiteX1764" fmla="*/ 5602544 w 9845043"/>
              <a:gd name="connsiteY1764" fmla="*/ 4435067 h 5740750"/>
              <a:gd name="connsiteX1765" fmla="*/ 5603278 w 9845043"/>
              <a:gd name="connsiteY1765" fmla="*/ 4437264 h 5740750"/>
              <a:gd name="connsiteX1766" fmla="*/ 5604756 w 9845043"/>
              <a:gd name="connsiteY1766" fmla="*/ 4439253 h 5740750"/>
              <a:gd name="connsiteX1767" fmla="*/ 5608310 w 9845043"/>
              <a:gd name="connsiteY1767" fmla="*/ 4437729 h 5740750"/>
              <a:gd name="connsiteX1768" fmla="*/ 5609773 w 9845043"/>
              <a:gd name="connsiteY1768" fmla="*/ 4435529 h 5740750"/>
              <a:gd name="connsiteX1769" fmla="*/ 5610504 w 9845043"/>
              <a:gd name="connsiteY1769" fmla="*/ 4434072 h 5740750"/>
              <a:gd name="connsiteX1770" fmla="*/ 5609773 w 9845043"/>
              <a:gd name="connsiteY1770" fmla="*/ 4431880 h 5740750"/>
              <a:gd name="connsiteX1771" fmla="*/ 5606847 w 9845043"/>
              <a:gd name="connsiteY1771" fmla="*/ 4430415 h 5740750"/>
              <a:gd name="connsiteX1772" fmla="*/ 5988630 w 9845043"/>
              <a:gd name="connsiteY1772" fmla="*/ 4417978 h 5740750"/>
              <a:gd name="connsiteX1773" fmla="*/ 5988591 w 9845043"/>
              <a:gd name="connsiteY1773" fmla="*/ 4417981 h 5740750"/>
              <a:gd name="connsiteX1774" fmla="*/ 5992674 w 9845043"/>
              <a:gd name="connsiteY1774" fmla="*/ 4417981 h 5740750"/>
              <a:gd name="connsiteX1775" fmla="*/ 5992697 w 9845043"/>
              <a:gd name="connsiteY1775" fmla="*/ 4417978 h 5740750"/>
              <a:gd name="connsiteX1776" fmla="*/ 5601810 w 9845043"/>
              <a:gd name="connsiteY1776" fmla="*/ 4399158 h 5740750"/>
              <a:gd name="connsiteX1777" fmla="*/ 5601810 w 9845043"/>
              <a:gd name="connsiteY1777" fmla="*/ 4399224 h 5740750"/>
              <a:gd name="connsiteX1778" fmla="*/ 5599608 w 9845043"/>
              <a:gd name="connsiteY1778" fmla="*/ 4402160 h 5740750"/>
              <a:gd name="connsiteX1779" fmla="*/ 5599608 w 9845043"/>
              <a:gd name="connsiteY1779" fmla="*/ 4405075 h 5740750"/>
              <a:gd name="connsiteX1780" fmla="*/ 5603198 w 9845043"/>
              <a:gd name="connsiteY1780" fmla="*/ 4410466 h 5740750"/>
              <a:gd name="connsiteX1781" fmla="*/ 5603198 w 9845043"/>
              <a:gd name="connsiteY1781" fmla="*/ 4402627 h 5740750"/>
              <a:gd name="connsiteX1782" fmla="*/ 6338146 w 9845043"/>
              <a:gd name="connsiteY1782" fmla="*/ 4388730 h 5740750"/>
              <a:gd name="connsiteX1783" fmla="*/ 6338051 w 9845043"/>
              <a:gd name="connsiteY1783" fmla="*/ 4388736 h 5740750"/>
              <a:gd name="connsiteX1784" fmla="*/ 6341223 w 9845043"/>
              <a:gd name="connsiteY1784" fmla="*/ 4388736 h 5740750"/>
              <a:gd name="connsiteX1785" fmla="*/ 6341259 w 9845043"/>
              <a:gd name="connsiteY1785" fmla="*/ 4388730 h 5740750"/>
              <a:gd name="connsiteX1786" fmla="*/ 6357889 w 9845043"/>
              <a:gd name="connsiteY1786" fmla="*/ 4386540 h 5740750"/>
              <a:gd name="connsiteX1787" fmla="*/ 6357308 w 9845043"/>
              <a:gd name="connsiteY1787" fmla="*/ 4386598 h 5740750"/>
              <a:gd name="connsiteX1788" fmla="*/ 6358029 w 9845043"/>
              <a:gd name="connsiteY1788" fmla="*/ 4390200 h 5740750"/>
              <a:gd name="connsiteX1789" fmla="*/ 6358029 w 9845043"/>
              <a:gd name="connsiteY1789" fmla="*/ 4398242 h 5740750"/>
              <a:gd name="connsiteX1790" fmla="*/ 6356566 w 9845043"/>
              <a:gd name="connsiteY1790" fmla="*/ 4406283 h 5740750"/>
              <a:gd name="connsiteX1791" fmla="*/ 6352186 w 9845043"/>
              <a:gd name="connsiteY1791" fmla="*/ 4415789 h 5740750"/>
              <a:gd name="connsiteX1792" fmla="*/ 6350723 w 9845043"/>
              <a:gd name="connsiteY1792" fmla="*/ 4428951 h 5740750"/>
              <a:gd name="connsiteX1793" fmla="*/ 6345603 w 9845043"/>
              <a:gd name="connsiteY1793" fmla="*/ 4435529 h 5740750"/>
              <a:gd name="connsiteX1794" fmla="*/ 6344880 w 9845043"/>
              <a:gd name="connsiteY1794" fmla="*/ 4439921 h 5740750"/>
              <a:gd name="connsiteX1795" fmla="*/ 6345603 w 9845043"/>
              <a:gd name="connsiteY1795" fmla="*/ 4444306 h 5740750"/>
              <a:gd name="connsiteX1796" fmla="*/ 6343417 w 9845043"/>
              <a:gd name="connsiteY1796" fmla="*/ 4453083 h 5740750"/>
              <a:gd name="connsiteX1797" fmla="*/ 6341954 w 9845043"/>
              <a:gd name="connsiteY1797" fmla="*/ 4457468 h 5740750"/>
              <a:gd name="connsiteX1798" fmla="*/ 6341954 w 9845043"/>
              <a:gd name="connsiteY1798" fmla="*/ 4461125 h 5740750"/>
              <a:gd name="connsiteX1799" fmla="*/ 6344880 w 9845043"/>
              <a:gd name="connsiteY1799" fmla="*/ 4464781 h 5740750"/>
              <a:gd name="connsiteX1800" fmla="*/ 6347797 w 9845043"/>
              <a:gd name="connsiteY1800" fmla="*/ 4467702 h 5740750"/>
              <a:gd name="connsiteX1801" fmla="*/ 6349992 w 9845043"/>
              <a:gd name="connsiteY1801" fmla="*/ 4472095 h 5740750"/>
              <a:gd name="connsiteX1802" fmla="*/ 6347797 w 9845043"/>
              <a:gd name="connsiteY1802" fmla="*/ 4477208 h 5740750"/>
              <a:gd name="connsiteX1803" fmla="*/ 6354371 w 9845043"/>
              <a:gd name="connsiteY1803" fmla="*/ 4488178 h 5740750"/>
              <a:gd name="connsiteX1804" fmla="*/ 6357297 w 9845043"/>
              <a:gd name="connsiteY1804" fmla="*/ 4490370 h 5740750"/>
              <a:gd name="connsiteX1805" fmla="*/ 6363871 w 9845043"/>
              <a:gd name="connsiteY1805" fmla="*/ 4492570 h 5740750"/>
              <a:gd name="connsiteX1806" fmla="*/ 6367529 w 9845043"/>
              <a:gd name="connsiteY1806" fmla="*/ 4494763 h 5740750"/>
              <a:gd name="connsiteX1807" fmla="*/ 6370455 w 9845043"/>
              <a:gd name="connsiteY1807" fmla="*/ 4501340 h 5740750"/>
              <a:gd name="connsiteX1808" fmla="*/ 6376297 w 9845043"/>
              <a:gd name="connsiteY1808" fmla="*/ 4504997 h 5740750"/>
              <a:gd name="connsiteX1809" fmla="*/ 6379955 w 9845043"/>
              <a:gd name="connsiteY1809" fmla="*/ 4510846 h 5740750"/>
              <a:gd name="connsiteX1810" fmla="*/ 6380677 w 9845043"/>
              <a:gd name="connsiteY1810" fmla="*/ 4512310 h 5740750"/>
              <a:gd name="connsiteX1811" fmla="*/ 6382140 w 9845043"/>
              <a:gd name="connsiteY1811" fmla="*/ 4514502 h 5740750"/>
              <a:gd name="connsiteX1812" fmla="*/ 6382140 w 9845043"/>
              <a:gd name="connsiteY1812" fmla="*/ 4518159 h 5740750"/>
              <a:gd name="connsiteX1813" fmla="*/ 6382140 w 9845043"/>
              <a:gd name="connsiteY1813" fmla="*/ 4520351 h 5740750"/>
              <a:gd name="connsiteX1814" fmla="*/ 6383603 w 9845043"/>
              <a:gd name="connsiteY1814" fmla="*/ 4524008 h 5740750"/>
              <a:gd name="connsiteX1815" fmla="*/ 6390177 w 9845043"/>
              <a:gd name="connsiteY1815" fmla="*/ 4532049 h 5740750"/>
              <a:gd name="connsiteX1816" fmla="*/ 6391640 w 9845043"/>
              <a:gd name="connsiteY1816" fmla="*/ 4536442 h 5740750"/>
              <a:gd name="connsiteX1817" fmla="*/ 6392372 w 9845043"/>
              <a:gd name="connsiteY1817" fmla="*/ 4545948 h 5740750"/>
              <a:gd name="connsiteX1818" fmla="*/ 6396029 w 9845043"/>
              <a:gd name="connsiteY1818" fmla="*/ 4552525 h 5740750"/>
              <a:gd name="connsiteX1819" fmla="*/ 6403335 w 9845043"/>
              <a:gd name="connsiteY1819" fmla="*/ 4565687 h 5740750"/>
              <a:gd name="connsiteX1820" fmla="*/ 6408446 w 9845043"/>
              <a:gd name="connsiteY1820" fmla="*/ 4570072 h 5740750"/>
              <a:gd name="connsiteX1821" fmla="*/ 6408632 w 9845043"/>
              <a:gd name="connsiteY1821" fmla="*/ 4569700 h 5740750"/>
              <a:gd name="connsiteX1822" fmla="*/ 6403954 w 9845043"/>
              <a:gd name="connsiteY1822" fmla="*/ 4565687 h 5740750"/>
              <a:gd name="connsiteX1823" fmla="*/ 6396642 w 9845043"/>
              <a:gd name="connsiteY1823" fmla="*/ 4552525 h 5740750"/>
              <a:gd name="connsiteX1824" fmla="*/ 6392988 w 9845043"/>
              <a:gd name="connsiteY1824" fmla="*/ 4545944 h 5740750"/>
              <a:gd name="connsiteX1825" fmla="*/ 6392256 w 9845043"/>
              <a:gd name="connsiteY1825" fmla="*/ 4536439 h 5740750"/>
              <a:gd name="connsiteX1826" fmla="*/ 6390793 w 9845043"/>
              <a:gd name="connsiteY1826" fmla="*/ 4532048 h 5740750"/>
              <a:gd name="connsiteX1827" fmla="*/ 6384212 w 9845043"/>
              <a:gd name="connsiteY1827" fmla="*/ 4524010 h 5740750"/>
              <a:gd name="connsiteX1828" fmla="*/ 6382748 w 9845043"/>
              <a:gd name="connsiteY1828" fmla="*/ 4520352 h 5740750"/>
              <a:gd name="connsiteX1829" fmla="*/ 6382748 w 9845043"/>
              <a:gd name="connsiteY1829" fmla="*/ 4518162 h 5740750"/>
              <a:gd name="connsiteX1830" fmla="*/ 6382748 w 9845043"/>
              <a:gd name="connsiteY1830" fmla="*/ 4514505 h 5740750"/>
              <a:gd name="connsiteX1831" fmla="*/ 6381290 w 9845043"/>
              <a:gd name="connsiteY1831" fmla="*/ 4512305 h 5740750"/>
              <a:gd name="connsiteX1832" fmla="*/ 6380558 w 9845043"/>
              <a:gd name="connsiteY1832" fmla="*/ 4510847 h 5740750"/>
              <a:gd name="connsiteX1833" fmla="*/ 6376899 w 9845043"/>
              <a:gd name="connsiteY1833" fmla="*/ 4505000 h 5740750"/>
              <a:gd name="connsiteX1834" fmla="*/ 6371050 w 9845043"/>
              <a:gd name="connsiteY1834" fmla="*/ 4501342 h 5740750"/>
              <a:gd name="connsiteX1835" fmla="*/ 6368129 w 9845043"/>
              <a:gd name="connsiteY1835" fmla="*/ 4494761 h 5740750"/>
              <a:gd name="connsiteX1836" fmla="*/ 6364469 w 9845043"/>
              <a:gd name="connsiteY1836" fmla="*/ 4492561 h 5740750"/>
              <a:gd name="connsiteX1837" fmla="*/ 6357889 w 9845043"/>
              <a:gd name="connsiteY1837" fmla="*/ 4490371 h 5740750"/>
              <a:gd name="connsiteX1838" fmla="*/ 6354967 w 9845043"/>
              <a:gd name="connsiteY1838" fmla="*/ 4488180 h 5740750"/>
              <a:gd name="connsiteX1839" fmla="*/ 6348386 w 9845043"/>
              <a:gd name="connsiteY1839" fmla="*/ 4477209 h 5740750"/>
              <a:gd name="connsiteX1840" fmla="*/ 6350576 w 9845043"/>
              <a:gd name="connsiteY1840" fmla="*/ 4472094 h 5740750"/>
              <a:gd name="connsiteX1841" fmla="*/ 6348386 w 9845043"/>
              <a:gd name="connsiteY1841" fmla="*/ 4467704 h 5740750"/>
              <a:gd name="connsiteX1842" fmla="*/ 6345459 w 9845043"/>
              <a:gd name="connsiteY1842" fmla="*/ 4464780 h 5740750"/>
              <a:gd name="connsiteX1843" fmla="*/ 6342531 w 9845043"/>
              <a:gd name="connsiteY1843" fmla="*/ 4461122 h 5740750"/>
              <a:gd name="connsiteX1844" fmla="*/ 6342531 w 9845043"/>
              <a:gd name="connsiteY1844" fmla="*/ 4457465 h 5740750"/>
              <a:gd name="connsiteX1845" fmla="*/ 6343995 w 9845043"/>
              <a:gd name="connsiteY1845" fmla="*/ 4453084 h 5740750"/>
              <a:gd name="connsiteX1846" fmla="*/ 6346191 w 9845043"/>
              <a:gd name="connsiteY1846" fmla="*/ 4444303 h 5740750"/>
              <a:gd name="connsiteX1847" fmla="*/ 6345459 w 9845043"/>
              <a:gd name="connsiteY1847" fmla="*/ 4439922 h 5740750"/>
              <a:gd name="connsiteX1848" fmla="*/ 6346191 w 9845043"/>
              <a:gd name="connsiteY1848" fmla="*/ 4435531 h 5740750"/>
              <a:gd name="connsiteX1849" fmla="*/ 6351308 w 9845043"/>
              <a:gd name="connsiteY1849" fmla="*/ 4428950 h 5740750"/>
              <a:gd name="connsiteX1850" fmla="*/ 6352771 w 9845043"/>
              <a:gd name="connsiteY1850" fmla="*/ 4415788 h 5740750"/>
              <a:gd name="connsiteX1851" fmla="*/ 6357157 w 9845043"/>
              <a:gd name="connsiteY1851" fmla="*/ 4406283 h 5740750"/>
              <a:gd name="connsiteX1852" fmla="*/ 6358620 w 9845043"/>
              <a:gd name="connsiteY1852" fmla="*/ 4398235 h 5740750"/>
              <a:gd name="connsiteX1853" fmla="*/ 6358620 w 9845043"/>
              <a:gd name="connsiteY1853" fmla="*/ 4390197 h 5740750"/>
              <a:gd name="connsiteX1854" fmla="*/ 5573839 w 9845043"/>
              <a:gd name="connsiteY1854" fmla="*/ 4355703 h 5740750"/>
              <a:gd name="connsiteX1855" fmla="*/ 5574025 w 9845043"/>
              <a:gd name="connsiteY1855" fmla="*/ 4356073 h 5740750"/>
              <a:gd name="connsiteX1856" fmla="*/ 5574759 w 9845043"/>
              <a:gd name="connsiteY1856" fmla="*/ 4356812 h 5740750"/>
              <a:gd name="connsiteX1857" fmla="*/ 5578019 w 9845043"/>
              <a:gd name="connsiteY1857" fmla="*/ 4359259 h 5740750"/>
              <a:gd name="connsiteX1858" fmla="*/ 5578355 w 9845043"/>
              <a:gd name="connsiteY1858" fmla="*/ 4358755 h 5740750"/>
              <a:gd name="connsiteX1859" fmla="*/ 5577624 w 9845043"/>
              <a:gd name="connsiteY1859" fmla="*/ 4358027 h 5740750"/>
              <a:gd name="connsiteX1860" fmla="*/ 5574698 w 9845043"/>
              <a:gd name="connsiteY1860" fmla="*/ 4356563 h 5740750"/>
              <a:gd name="connsiteX1861" fmla="*/ 5981711 w 9845043"/>
              <a:gd name="connsiteY1861" fmla="*/ 4353634 h 5740750"/>
              <a:gd name="connsiteX1862" fmla="*/ 5978053 w 9845043"/>
              <a:gd name="connsiteY1862" fmla="*/ 4354370 h 5740750"/>
              <a:gd name="connsiteX1863" fmla="*/ 5975137 w 9845043"/>
              <a:gd name="connsiteY1863" fmla="*/ 4356563 h 5740750"/>
              <a:gd name="connsiteX1864" fmla="*/ 5975137 w 9845043"/>
              <a:gd name="connsiteY1864" fmla="*/ 4360219 h 5740750"/>
              <a:gd name="connsiteX1865" fmla="*/ 5977322 w 9845043"/>
              <a:gd name="connsiteY1865" fmla="*/ 4363876 h 5740750"/>
              <a:gd name="connsiteX1866" fmla="*/ 5980979 w 9845043"/>
              <a:gd name="connsiteY1866" fmla="*/ 4367532 h 5740750"/>
              <a:gd name="connsiteX1867" fmla="*/ 5983905 w 9845043"/>
              <a:gd name="connsiteY1867" fmla="*/ 4369725 h 5740750"/>
              <a:gd name="connsiteX1868" fmla="*/ 5984628 w 9845043"/>
              <a:gd name="connsiteY1868" fmla="*/ 4370453 h 5740750"/>
              <a:gd name="connsiteX1869" fmla="*/ 5984628 w 9845043"/>
              <a:gd name="connsiteY1869" fmla="*/ 4373381 h 5740750"/>
              <a:gd name="connsiteX1870" fmla="*/ 5983905 w 9845043"/>
              <a:gd name="connsiteY1870" fmla="*/ 4376302 h 5740750"/>
              <a:gd name="connsiteX1871" fmla="*/ 5983174 w 9845043"/>
              <a:gd name="connsiteY1871" fmla="*/ 4379230 h 5740750"/>
              <a:gd name="connsiteX1872" fmla="*/ 5980979 w 9845043"/>
              <a:gd name="connsiteY1872" fmla="*/ 4383615 h 5740750"/>
              <a:gd name="connsiteX1873" fmla="*/ 5980979 w 9845043"/>
              <a:gd name="connsiteY1873" fmla="*/ 4385808 h 5740750"/>
              <a:gd name="connsiteX1874" fmla="*/ 5983905 w 9845043"/>
              <a:gd name="connsiteY1874" fmla="*/ 4392393 h 5740750"/>
              <a:gd name="connsiteX1875" fmla="*/ 5990479 w 9845043"/>
              <a:gd name="connsiteY1875" fmla="*/ 4398970 h 5740750"/>
              <a:gd name="connsiteX1876" fmla="*/ 5992674 w 9845043"/>
              <a:gd name="connsiteY1876" fmla="*/ 4404819 h 5740750"/>
              <a:gd name="connsiteX1877" fmla="*/ 5978053 w 9845043"/>
              <a:gd name="connsiteY1877" fmla="*/ 4418717 h 5740750"/>
              <a:gd name="connsiteX1878" fmla="*/ 5978785 w 9845043"/>
              <a:gd name="connsiteY1878" fmla="*/ 4418717 h 5740750"/>
              <a:gd name="connsiteX1879" fmla="*/ 5978856 w 9845043"/>
              <a:gd name="connsiteY1879" fmla="*/ 4418712 h 5740750"/>
              <a:gd name="connsiteX1880" fmla="*/ 5978390 w 9845043"/>
              <a:gd name="connsiteY1880" fmla="*/ 4418712 h 5740750"/>
              <a:gd name="connsiteX1881" fmla="*/ 5993015 w 9845043"/>
              <a:gd name="connsiteY1881" fmla="*/ 4404816 h 5740750"/>
              <a:gd name="connsiteX1882" fmla="*/ 5990820 w 9845043"/>
              <a:gd name="connsiteY1882" fmla="*/ 4398969 h 5740750"/>
              <a:gd name="connsiteX1883" fmla="*/ 5984239 w 9845043"/>
              <a:gd name="connsiteY1883" fmla="*/ 4392387 h 5740750"/>
              <a:gd name="connsiteX1884" fmla="*/ 5981317 w 9845043"/>
              <a:gd name="connsiteY1884" fmla="*/ 4385806 h 5740750"/>
              <a:gd name="connsiteX1885" fmla="*/ 5981317 w 9845043"/>
              <a:gd name="connsiteY1885" fmla="*/ 4383616 h 5740750"/>
              <a:gd name="connsiteX1886" fmla="*/ 5983507 w 9845043"/>
              <a:gd name="connsiteY1886" fmla="*/ 4379225 h 5740750"/>
              <a:gd name="connsiteX1887" fmla="*/ 5984239 w 9845043"/>
              <a:gd name="connsiteY1887" fmla="*/ 4376301 h 5740750"/>
              <a:gd name="connsiteX1888" fmla="*/ 5984971 w 9845043"/>
              <a:gd name="connsiteY1888" fmla="*/ 4373377 h 5740750"/>
              <a:gd name="connsiteX1889" fmla="*/ 5984971 w 9845043"/>
              <a:gd name="connsiteY1889" fmla="*/ 4370454 h 5740750"/>
              <a:gd name="connsiteX1890" fmla="*/ 5984239 w 9845043"/>
              <a:gd name="connsiteY1890" fmla="*/ 4369720 h 5740750"/>
              <a:gd name="connsiteX1891" fmla="*/ 5981317 w 9845043"/>
              <a:gd name="connsiteY1891" fmla="*/ 4367530 h 5740750"/>
              <a:gd name="connsiteX1892" fmla="*/ 5977658 w 9845043"/>
              <a:gd name="connsiteY1892" fmla="*/ 4363872 h 5740750"/>
              <a:gd name="connsiteX1893" fmla="*/ 5975468 w 9845043"/>
              <a:gd name="connsiteY1893" fmla="*/ 4360215 h 5740750"/>
              <a:gd name="connsiteX1894" fmla="*/ 5975468 w 9845043"/>
              <a:gd name="connsiteY1894" fmla="*/ 4356558 h 5740750"/>
              <a:gd name="connsiteX1895" fmla="*/ 5978390 w 9845043"/>
              <a:gd name="connsiteY1895" fmla="*/ 4354367 h 5740750"/>
              <a:gd name="connsiteX1896" fmla="*/ 5982049 w 9845043"/>
              <a:gd name="connsiteY1896" fmla="*/ 4353634 h 5740750"/>
              <a:gd name="connsiteX1897" fmla="*/ 7288986 w 9845043"/>
              <a:gd name="connsiteY1897" fmla="*/ 4279521 h 5740750"/>
              <a:gd name="connsiteX1898" fmla="*/ 7258707 w 9845043"/>
              <a:gd name="connsiteY1898" fmla="*/ 4283847 h 5740750"/>
              <a:gd name="connsiteX1899" fmla="*/ 7227233 w 9845043"/>
              <a:gd name="connsiteY1899" fmla="*/ 4287508 h 5740750"/>
              <a:gd name="connsiteX1900" fmla="*/ 7195765 w 9845043"/>
              <a:gd name="connsiteY1900" fmla="*/ 4292633 h 5740750"/>
              <a:gd name="connsiteX1901" fmla="*/ 7165019 w 9845043"/>
              <a:gd name="connsiteY1901" fmla="*/ 4296294 h 5740750"/>
              <a:gd name="connsiteX1902" fmla="*/ 7133545 w 9845043"/>
              <a:gd name="connsiteY1902" fmla="*/ 4299955 h 5740750"/>
              <a:gd name="connsiteX1903" fmla="*/ 7102071 w 9845043"/>
              <a:gd name="connsiteY1903" fmla="*/ 4303616 h 5740750"/>
              <a:gd name="connsiteX1904" fmla="*/ 7070597 w 9845043"/>
              <a:gd name="connsiteY1904" fmla="*/ 4308741 h 5740750"/>
              <a:gd name="connsiteX1905" fmla="*/ 7039857 w 9845043"/>
              <a:gd name="connsiteY1905" fmla="*/ 4312402 h 5740750"/>
              <a:gd name="connsiteX1906" fmla="*/ 7008383 w 9845043"/>
              <a:gd name="connsiteY1906" fmla="*/ 4316062 h 5740750"/>
              <a:gd name="connsiteX1907" fmla="*/ 6976909 w 9845043"/>
              <a:gd name="connsiteY1907" fmla="*/ 4319723 h 5740750"/>
              <a:gd name="connsiteX1908" fmla="*/ 6944706 w 9845043"/>
              <a:gd name="connsiteY1908" fmla="*/ 4324116 h 5740750"/>
              <a:gd name="connsiteX1909" fmla="*/ 6913960 w 9845043"/>
              <a:gd name="connsiteY1909" fmla="*/ 4327777 h 5740750"/>
              <a:gd name="connsiteX1910" fmla="*/ 6882486 w 9845043"/>
              <a:gd name="connsiteY1910" fmla="*/ 4331438 h 5740750"/>
              <a:gd name="connsiteX1911" fmla="*/ 6851012 w 9845043"/>
              <a:gd name="connsiteY1911" fmla="*/ 4335099 h 5740750"/>
              <a:gd name="connsiteX1912" fmla="*/ 6820272 w 9845043"/>
              <a:gd name="connsiteY1912" fmla="*/ 4338759 h 5740750"/>
              <a:gd name="connsiteX1913" fmla="*/ 6788798 w 9845043"/>
              <a:gd name="connsiteY1913" fmla="*/ 4341688 h 5740750"/>
              <a:gd name="connsiteX1914" fmla="*/ 6780016 w 9845043"/>
              <a:gd name="connsiteY1914" fmla="*/ 4342420 h 5740750"/>
              <a:gd name="connsiteX1915" fmla="*/ 6779987 w 9845043"/>
              <a:gd name="connsiteY1915" fmla="*/ 4342596 h 5740750"/>
              <a:gd name="connsiteX1916" fmla="*/ 6788564 w 9845043"/>
              <a:gd name="connsiteY1916" fmla="*/ 4341882 h 5740750"/>
              <a:gd name="connsiteX1917" fmla="*/ 6819995 w 9845043"/>
              <a:gd name="connsiteY1917" fmla="*/ 4338960 h 5740750"/>
              <a:gd name="connsiteX1918" fmla="*/ 6850692 w 9845043"/>
              <a:gd name="connsiteY1918" fmla="*/ 4335295 h 5740750"/>
              <a:gd name="connsiteX1919" fmla="*/ 6882124 w 9845043"/>
              <a:gd name="connsiteY1919" fmla="*/ 4331642 h 5740750"/>
              <a:gd name="connsiteX1920" fmla="*/ 6913555 w 9845043"/>
              <a:gd name="connsiteY1920" fmla="*/ 4327990 h 5740750"/>
              <a:gd name="connsiteX1921" fmla="*/ 6944252 w 9845043"/>
              <a:gd name="connsiteY1921" fmla="*/ 4324337 h 5740750"/>
              <a:gd name="connsiteX1922" fmla="*/ 6976404 w 9845043"/>
              <a:gd name="connsiteY1922" fmla="*/ 4319954 h 5740750"/>
              <a:gd name="connsiteX1923" fmla="*/ 7007835 w 9845043"/>
              <a:gd name="connsiteY1923" fmla="*/ 4316301 h 5740750"/>
              <a:gd name="connsiteX1924" fmla="*/ 7039267 w 9845043"/>
              <a:gd name="connsiteY1924" fmla="*/ 4312649 h 5740750"/>
              <a:gd name="connsiteX1925" fmla="*/ 7069963 w 9845043"/>
              <a:gd name="connsiteY1925" fmla="*/ 4308983 h 5740750"/>
              <a:gd name="connsiteX1926" fmla="*/ 7101395 w 9845043"/>
              <a:gd name="connsiteY1926" fmla="*/ 4303870 h 5740750"/>
              <a:gd name="connsiteX1927" fmla="*/ 7132826 w 9845043"/>
              <a:gd name="connsiteY1927" fmla="*/ 4300217 h 5740750"/>
              <a:gd name="connsiteX1928" fmla="*/ 7164243 w 9845043"/>
              <a:gd name="connsiteY1928" fmla="*/ 4296565 h 5740750"/>
              <a:gd name="connsiteX1929" fmla="*/ 7194940 w 9845043"/>
              <a:gd name="connsiteY1929" fmla="*/ 4292912 h 5740750"/>
              <a:gd name="connsiteX1930" fmla="*/ 7226372 w 9845043"/>
              <a:gd name="connsiteY1930" fmla="*/ 4287798 h 5740750"/>
              <a:gd name="connsiteX1931" fmla="*/ 7257803 w 9845043"/>
              <a:gd name="connsiteY1931" fmla="*/ 4284146 h 5740750"/>
              <a:gd name="connsiteX1932" fmla="*/ 7288500 w 9845043"/>
              <a:gd name="connsiteY1932" fmla="*/ 4279750 h 5740750"/>
              <a:gd name="connsiteX1933" fmla="*/ 7287765 w 9845043"/>
              <a:gd name="connsiteY1933" fmla="*/ 4280481 h 5740750"/>
              <a:gd name="connsiteX1934" fmla="*/ 7288500 w 9845043"/>
              <a:gd name="connsiteY1934" fmla="*/ 4283415 h 5740750"/>
              <a:gd name="connsiteX1935" fmla="*/ 7289969 w 9845043"/>
              <a:gd name="connsiteY1935" fmla="*/ 4284146 h 5740750"/>
              <a:gd name="connsiteX1936" fmla="*/ 7293614 w 9845043"/>
              <a:gd name="connsiteY1936" fmla="*/ 4286337 h 5740750"/>
              <a:gd name="connsiteX1937" fmla="*/ 7294348 w 9845043"/>
              <a:gd name="connsiteY1937" fmla="*/ 4287068 h 5740750"/>
              <a:gd name="connsiteX1938" fmla="*/ 7296538 w 9845043"/>
              <a:gd name="connsiteY1938" fmla="*/ 4289990 h 5740750"/>
              <a:gd name="connsiteX1939" fmla="*/ 7299462 w 9845043"/>
              <a:gd name="connsiteY1939" fmla="*/ 4296565 h 5740750"/>
              <a:gd name="connsiteX1940" fmla="*/ 7300931 w 9845043"/>
              <a:gd name="connsiteY1940" fmla="*/ 4297295 h 5740750"/>
              <a:gd name="connsiteX1941" fmla="*/ 7303855 w 9845043"/>
              <a:gd name="connsiteY1941" fmla="*/ 4303139 h 5740750"/>
              <a:gd name="connsiteX1942" fmla="*/ 7306045 w 9845043"/>
              <a:gd name="connsiteY1942" fmla="*/ 4308253 h 5740750"/>
              <a:gd name="connsiteX1943" fmla="*/ 7307500 w 9845043"/>
              <a:gd name="connsiteY1943" fmla="*/ 4317762 h 5740750"/>
              <a:gd name="connsiteX1944" fmla="*/ 7313348 w 9845043"/>
              <a:gd name="connsiteY1944" fmla="*/ 4332373 h 5740750"/>
              <a:gd name="connsiteX1945" fmla="*/ 7322856 w 9845043"/>
              <a:gd name="connsiteY1945" fmla="*/ 4341151 h 5740750"/>
              <a:gd name="connsiteX1946" fmla="*/ 7324310 w 9845043"/>
              <a:gd name="connsiteY1946" fmla="*/ 4340421 h 5740750"/>
              <a:gd name="connsiteX1947" fmla="*/ 7331628 w 9845043"/>
              <a:gd name="connsiteY1947" fmla="*/ 4338960 h 5740750"/>
              <a:gd name="connsiteX1948" fmla="*/ 7332363 w 9845043"/>
              <a:gd name="connsiteY1948" fmla="*/ 4338960 h 5740750"/>
              <a:gd name="connsiteX1949" fmla="*/ 7336007 w 9845043"/>
              <a:gd name="connsiteY1949" fmla="*/ 4338960 h 5740750"/>
              <a:gd name="connsiteX1950" fmla="*/ 7341856 w 9845043"/>
              <a:gd name="connsiteY1950" fmla="*/ 4338960 h 5740750"/>
              <a:gd name="connsiteX1951" fmla="*/ 7349893 w 9845043"/>
              <a:gd name="connsiteY1951" fmla="*/ 4338229 h 5740750"/>
              <a:gd name="connsiteX1952" fmla="*/ 7359401 w 9845043"/>
              <a:gd name="connsiteY1952" fmla="*/ 4337499 h 5740750"/>
              <a:gd name="connsiteX1953" fmla="*/ 7371832 w 9845043"/>
              <a:gd name="connsiteY1953" fmla="*/ 4337499 h 5740750"/>
              <a:gd name="connsiteX1954" fmla="*/ 7384984 w 9845043"/>
              <a:gd name="connsiteY1954" fmla="*/ 4335295 h 5740750"/>
              <a:gd name="connsiteX1955" fmla="*/ 7401060 w 9845043"/>
              <a:gd name="connsiteY1955" fmla="*/ 4334564 h 5740750"/>
              <a:gd name="connsiteX1956" fmla="*/ 7417135 w 9845043"/>
              <a:gd name="connsiteY1956" fmla="*/ 4333834 h 5740750"/>
              <a:gd name="connsiteX1957" fmla="*/ 7435415 w 9845043"/>
              <a:gd name="connsiteY1957" fmla="*/ 4332373 h 5740750"/>
              <a:gd name="connsiteX1958" fmla="*/ 7454415 w 9845043"/>
              <a:gd name="connsiteY1958" fmla="*/ 4330912 h 5740750"/>
              <a:gd name="connsiteX1959" fmla="*/ 7474150 w 9845043"/>
              <a:gd name="connsiteY1959" fmla="*/ 4329451 h 5740750"/>
              <a:gd name="connsiteX1960" fmla="*/ 7494619 w 9845043"/>
              <a:gd name="connsiteY1960" fmla="*/ 4327990 h 5740750"/>
              <a:gd name="connsiteX1961" fmla="*/ 7515809 w 9845043"/>
              <a:gd name="connsiteY1961" fmla="*/ 4325798 h 5740750"/>
              <a:gd name="connsiteX1962" fmla="*/ 7537748 w 9845043"/>
              <a:gd name="connsiteY1962" fmla="*/ 4324337 h 5740750"/>
              <a:gd name="connsiteX1963" fmla="*/ 7560392 w 9845043"/>
              <a:gd name="connsiteY1963" fmla="*/ 4322876 h 5740750"/>
              <a:gd name="connsiteX1964" fmla="*/ 7581596 w 9845043"/>
              <a:gd name="connsiteY1964" fmla="*/ 4321415 h 5740750"/>
              <a:gd name="connsiteX1965" fmla="*/ 7604255 w 9845043"/>
              <a:gd name="connsiteY1965" fmla="*/ 4319223 h 5740750"/>
              <a:gd name="connsiteX1966" fmla="*/ 7626914 w 9845043"/>
              <a:gd name="connsiteY1966" fmla="*/ 4317762 h 5740750"/>
              <a:gd name="connsiteX1967" fmla="*/ 7648838 w 9845043"/>
              <a:gd name="connsiteY1967" fmla="*/ 4315571 h 5740750"/>
              <a:gd name="connsiteX1968" fmla="*/ 7670762 w 9845043"/>
              <a:gd name="connsiteY1968" fmla="*/ 4313379 h 5740750"/>
              <a:gd name="connsiteX1969" fmla="*/ 7691232 w 9845043"/>
              <a:gd name="connsiteY1969" fmla="*/ 4311918 h 5740750"/>
              <a:gd name="connsiteX1970" fmla="*/ 7712421 w 9845043"/>
              <a:gd name="connsiteY1970" fmla="*/ 4309714 h 5740750"/>
              <a:gd name="connsiteX1971" fmla="*/ 7731436 w 9845043"/>
              <a:gd name="connsiteY1971" fmla="*/ 4308983 h 5740750"/>
              <a:gd name="connsiteX1972" fmla="*/ 7750436 w 9845043"/>
              <a:gd name="connsiteY1972" fmla="*/ 4306792 h 5740750"/>
              <a:gd name="connsiteX1973" fmla="*/ 7767246 w 9845043"/>
              <a:gd name="connsiteY1973" fmla="*/ 4305331 h 5740750"/>
              <a:gd name="connsiteX1974" fmla="*/ 7783322 w 9845043"/>
              <a:gd name="connsiteY1974" fmla="*/ 4303870 h 5740750"/>
              <a:gd name="connsiteX1975" fmla="*/ 7797208 w 9845043"/>
              <a:gd name="connsiteY1975" fmla="*/ 4302409 h 5740750"/>
              <a:gd name="connsiteX1976" fmla="*/ 7810374 w 9845043"/>
              <a:gd name="connsiteY1976" fmla="*/ 4301678 h 5740750"/>
              <a:gd name="connsiteX1977" fmla="*/ 7822057 w 9845043"/>
              <a:gd name="connsiteY1977" fmla="*/ 4300217 h 5740750"/>
              <a:gd name="connsiteX1978" fmla="*/ 7831564 w 9845043"/>
              <a:gd name="connsiteY1978" fmla="*/ 4299487 h 5740750"/>
              <a:gd name="connsiteX1979" fmla="*/ 7838147 w 9845043"/>
              <a:gd name="connsiteY1979" fmla="*/ 4299487 h 5740750"/>
              <a:gd name="connsiteX1980" fmla="*/ 7846920 w 9845043"/>
              <a:gd name="connsiteY1980" fmla="*/ 4298756 h 5740750"/>
              <a:gd name="connsiteX1981" fmla="*/ 7847640 w 9845043"/>
              <a:gd name="connsiteY1981" fmla="*/ 4298756 h 5740750"/>
              <a:gd name="connsiteX1982" fmla="*/ 7847640 w 9845043"/>
              <a:gd name="connsiteY1982" fmla="*/ 4299487 h 5740750"/>
              <a:gd name="connsiteX1983" fmla="*/ 7846920 w 9845043"/>
              <a:gd name="connsiteY1983" fmla="*/ 4300217 h 5740750"/>
              <a:gd name="connsiteX1984" fmla="*/ 7846920 w 9845043"/>
              <a:gd name="connsiteY1984" fmla="*/ 4302409 h 5740750"/>
              <a:gd name="connsiteX1985" fmla="*/ 7846920 w 9845043"/>
              <a:gd name="connsiteY1985" fmla="*/ 4303139 h 5740750"/>
              <a:gd name="connsiteX1986" fmla="*/ 7846920 w 9845043"/>
              <a:gd name="connsiteY1986" fmla="*/ 4303870 h 5740750"/>
              <a:gd name="connsiteX1987" fmla="*/ 7846920 w 9845043"/>
              <a:gd name="connsiteY1987" fmla="*/ 4305331 h 5740750"/>
              <a:gd name="connsiteX1988" fmla="*/ 7848375 w 9845043"/>
              <a:gd name="connsiteY1988" fmla="*/ 4306792 h 5740750"/>
              <a:gd name="connsiteX1989" fmla="*/ 7854223 w 9845043"/>
              <a:gd name="connsiteY1989" fmla="*/ 4311918 h 5740750"/>
              <a:gd name="connsiteX1990" fmla="*/ 7854957 w 9845043"/>
              <a:gd name="connsiteY1990" fmla="*/ 4313379 h 5740750"/>
              <a:gd name="connsiteX1991" fmla="*/ 7856412 w 9845043"/>
              <a:gd name="connsiteY1991" fmla="*/ 4315571 h 5740750"/>
              <a:gd name="connsiteX1992" fmla="*/ 7856412 w 9845043"/>
              <a:gd name="connsiteY1992" fmla="*/ 4316301 h 5740750"/>
              <a:gd name="connsiteX1993" fmla="*/ 7857147 w 9845043"/>
              <a:gd name="connsiteY1993" fmla="*/ 4317762 h 5740750"/>
              <a:gd name="connsiteX1994" fmla="*/ 7857147 w 9845043"/>
              <a:gd name="connsiteY1994" fmla="*/ 4318493 h 5740750"/>
              <a:gd name="connsiteX1995" fmla="*/ 7857147 w 9845043"/>
              <a:gd name="connsiteY1995" fmla="*/ 4319954 h 5740750"/>
              <a:gd name="connsiteX1996" fmla="*/ 7856412 w 9845043"/>
              <a:gd name="connsiteY1996" fmla="*/ 4322876 h 5740750"/>
              <a:gd name="connsiteX1997" fmla="*/ 7856412 w 9845043"/>
              <a:gd name="connsiteY1997" fmla="*/ 4325798 h 5740750"/>
              <a:gd name="connsiteX1998" fmla="*/ 7856412 w 9845043"/>
              <a:gd name="connsiteY1998" fmla="*/ 4327990 h 5740750"/>
              <a:gd name="connsiteX1999" fmla="*/ 7857147 w 9845043"/>
              <a:gd name="connsiteY1999" fmla="*/ 4328720 h 5740750"/>
              <a:gd name="connsiteX2000" fmla="*/ 7857882 w 9845043"/>
              <a:gd name="connsiteY2000" fmla="*/ 4330912 h 5740750"/>
              <a:gd name="connsiteX2001" fmla="*/ 7861526 w 9845043"/>
              <a:gd name="connsiteY2001" fmla="*/ 4338229 h 5740750"/>
              <a:gd name="connsiteX2002" fmla="*/ 7863730 w 9845043"/>
              <a:gd name="connsiteY2002" fmla="*/ 4340421 h 5740750"/>
              <a:gd name="connsiteX2003" fmla="*/ 7863730 w 9845043"/>
              <a:gd name="connsiteY2003" fmla="*/ 4341151 h 5740750"/>
              <a:gd name="connsiteX2004" fmla="*/ 7865185 w 9845043"/>
              <a:gd name="connsiteY2004" fmla="*/ 4341151 h 5740750"/>
              <a:gd name="connsiteX2005" fmla="*/ 7866654 w 9845043"/>
              <a:gd name="connsiteY2005" fmla="*/ 4341882 h 5740750"/>
              <a:gd name="connsiteX2006" fmla="*/ 7868109 w 9845043"/>
              <a:gd name="connsiteY2006" fmla="*/ 4341882 h 5740750"/>
              <a:gd name="connsiteX2007" fmla="*/ 7877616 w 9845043"/>
              <a:gd name="connsiteY2007" fmla="*/ 4338960 h 5740750"/>
              <a:gd name="connsiteX2008" fmla="*/ 7879071 w 9845043"/>
              <a:gd name="connsiteY2008" fmla="*/ 4338960 h 5740750"/>
              <a:gd name="connsiteX2009" fmla="*/ 7882730 w 9845043"/>
              <a:gd name="connsiteY2009" fmla="*/ 4338960 h 5740750"/>
              <a:gd name="connsiteX2010" fmla="*/ 7883465 w 9845043"/>
              <a:gd name="connsiteY2010" fmla="*/ 4338960 h 5740750"/>
              <a:gd name="connsiteX2011" fmla="*/ 7884185 w 9845043"/>
              <a:gd name="connsiteY2011" fmla="*/ 4338960 h 5740750"/>
              <a:gd name="connsiteX2012" fmla="*/ 7890033 w 9845043"/>
              <a:gd name="connsiteY2012" fmla="*/ 4337499 h 5740750"/>
              <a:gd name="connsiteX2013" fmla="*/ 7890250 w 9845043"/>
              <a:gd name="connsiteY2013" fmla="*/ 4337064 h 5740750"/>
              <a:gd name="connsiteX2014" fmla="*/ 7885387 w 9845043"/>
              <a:gd name="connsiteY2014" fmla="*/ 4338278 h 5740750"/>
              <a:gd name="connsiteX2015" fmla="*/ 7884658 w 9845043"/>
              <a:gd name="connsiteY2015" fmla="*/ 4338278 h 5740750"/>
              <a:gd name="connsiteX2016" fmla="*/ 7883928 w 9845043"/>
              <a:gd name="connsiteY2016" fmla="*/ 4338278 h 5740750"/>
              <a:gd name="connsiteX2017" fmla="*/ 7880272 w 9845043"/>
              <a:gd name="connsiteY2017" fmla="*/ 4338278 h 5740750"/>
              <a:gd name="connsiteX2018" fmla="*/ 7878813 w 9845043"/>
              <a:gd name="connsiteY2018" fmla="*/ 4338278 h 5740750"/>
              <a:gd name="connsiteX2019" fmla="*/ 7869305 w 9845043"/>
              <a:gd name="connsiteY2019" fmla="*/ 4341208 h 5740750"/>
              <a:gd name="connsiteX2020" fmla="*/ 7867838 w 9845043"/>
              <a:gd name="connsiteY2020" fmla="*/ 4341208 h 5740750"/>
              <a:gd name="connsiteX2021" fmla="*/ 7866379 w 9845043"/>
              <a:gd name="connsiteY2021" fmla="*/ 4340469 h 5740750"/>
              <a:gd name="connsiteX2022" fmla="*/ 7864920 w 9845043"/>
              <a:gd name="connsiteY2022" fmla="*/ 4340469 h 5740750"/>
              <a:gd name="connsiteX2023" fmla="*/ 7864920 w 9845043"/>
              <a:gd name="connsiteY2023" fmla="*/ 4339739 h 5740750"/>
              <a:gd name="connsiteX2024" fmla="*/ 7862723 w 9845043"/>
              <a:gd name="connsiteY2024" fmla="*/ 4337548 h 5740750"/>
              <a:gd name="connsiteX2025" fmla="*/ 7859067 w 9845043"/>
              <a:gd name="connsiteY2025" fmla="*/ 4330236 h 5740750"/>
              <a:gd name="connsiteX2026" fmla="*/ 7858338 w 9845043"/>
              <a:gd name="connsiteY2026" fmla="*/ 4328045 h 5740750"/>
              <a:gd name="connsiteX2027" fmla="*/ 7857608 w 9845043"/>
              <a:gd name="connsiteY2027" fmla="*/ 4327306 h 5740750"/>
              <a:gd name="connsiteX2028" fmla="*/ 7857608 w 9845043"/>
              <a:gd name="connsiteY2028" fmla="*/ 4325115 h 5740750"/>
              <a:gd name="connsiteX2029" fmla="*/ 7857608 w 9845043"/>
              <a:gd name="connsiteY2029" fmla="*/ 4322194 h 5740750"/>
              <a:gd name="connsiteX2030" fmla="*/ 7858338 w 9845043"/>
              <a:gd name="connsiteY2030" fmla="*/ 4319264 h 5740750"/>
              <a:gd name="connsiteX2031" fmla="*/ 7858338 w 9845043"/>
              <a:gd name="connsiteY2031" fmla="*/ 4317804 h 5740750"/>
              <a:gd name="connsiteX2032" fmla="*/ 7858338 w 9845043"/>
              <a:gd name="connsiteY2032" fmla="*/ 4317074 h 5740750"/>
              <a:gd name="connsiteX2033" fmla="*/ 7857608 w 9845043"/>
              <a:gd name="connsiteY2033" fmla="*/ 4315613 h 5740750"/>
              <a:gd name="connsiteX2034" fmla="*/ 7857608 w 9845043"/>
              <a:gd name="connsiteY2034" fmla="*/ 4314883 h 5740750"/>
              <a:gd name="connsiteX2035" fmla="*/ 7856141 w 9845043"/>
              <a:gd name="connsiteY2035" fmla="*/ 4312683 h 5740750"/>
              <a:gd name="connsiteX2036" fmla="*/ 7855411 w 9845043"/>
              <a:gd name="connsiteY2036" fmla="*/ 4311223 h 5740750"/>
              <a:gd name="connsiteX2037" fmla="*/ 7849559 w 9845043"/>
              <a:gd name="connsiteY2037" fmla="*/ 4306102 h 5740750"/>
              <a:gd name="connsiteX2038" fmla="*/ 7848100 w 9845043"/>
              <a:gd name="connsiteY2038" fmla="*/ 4304641 h 5740750"/>
              <a:gd name="connsiteX2039" fmla="*/ 7848100 w 9845043"/>
              <a:gd name="connsiteY2039" fmla="*/ 4303181 h 5740750"/>
              <a:gd name="connsiteX2040" fmla="*/ 7848100 w 9845043"/>
              <a:gd name="connsiteY2040" fmla="*/ 4302450 h 5740750"/>
              <a:gd name="connsiteX2041" fmla="*/ 7848100 w 9845043"/>
              <a:gd name="connsiteY2041" fmla="*/ 4301720 h 5740750"/>
              <a:gd name="connsiteX2042" fmla="*/ 7848100 w 9845043"/>
              <a:gd name="connsiteY2042" fmla="*/ 4299521 h 5740750"/>
              <a:gd name="connsiteX2043" fmla="*/ 7848829 w 9845043"/>
              <a:gd name="connsiteY2043" fmla="*/ 4298790 h 5740750"/>
              <a:gd name="connsiteX2044" fmla="*/ 7848829 w 9845043"/>
              <a:gd name="connsiteY2044" fmla="*/ 4298060 h 5740750"/>
              <a:gd name="connsiteX2045" fmla="*/ 7848100 w 9845043"/>
              <a:gd name="connsiteY2045" fmla="*/ 4298060 h 5740750"/>
              <a:gd name="connsiteX2046" fmla="*/ 7839321 w 9845043"/>
              <a:gd name="connsiteY2046" fmla="*/ 4298790 h 5740750"/>
              <a:gd name="connsiteX2047" fmla="*/ 7832747 w 9845043"/>
              <a:gd name="connsiteY2047" fmla="*/ 4298790 h 5740750"/>
              <a:gd name="connsiteX2048" fmla="*/ 7823239 w 9845043"/>
              <a:gd name="connsiteY2048" fmla="*/ 4299521 h 5740750"/>
              <a:gd name="connsiteX2049" fmla="*/ 7811542 w 9845043"/>
              <a:gd name="connsiteY2049" fmla="*/ 4300990 h 5740750"/>
              <a:gd name="connsiteX2050" fmla="*/ 7798378 w 9845043"/>
              <a:gd name="connsiteY2050" fmla="*/ 4301720 h 5740750"/>
              <a:gd name="connsiteX2051" fmla="*/ 7784485 w 9845043"/>
              <a:gd name="connsiteY2051" fmla="*/ 4303181 h 5740750"/>
              <a:gd name="connsiteX2052" fmla="*/ 7768394 w 9845043"/>
              <a:gd name="connsiteY2052" fmla="*/ 4304641 h 5740750"/>
              <a:gd name="connsiteX2053" fmla="*/ 7751583 w 9845043"/>
              <a:gd name="connsiteY2053" fmla="*/ 4306102 h 5740750"/>
              <a:gd name="connsiteX2054" fmla="*/ 7732566 w 9845043"/>
              <a:gd name="connsiteY2054" fmla="*/ 4308301 h 5740750"/>
              <a:gd name="connsiteX2055" fmla="*/ 7713557 w 9845043"/>
              <a:gd name="connsiteY2055" fmla="*/ 4309032 h 5740750"/>
              <a:gd name="connsiteX2056" fmla="*/ 7692352 w 9845043"/>
              <a:gd name="connsiteY2056" fmla="*/ 4311223 h 5740750"/>
              <a:gd name="connsiteX2057" fmla="*/ 7671877 w 9845043"/>
              <a:gd name="connsiteY2057" fmla="*/ 4312683 h 5740750"/>
              <a:gd name="connsiteX2058" fmla="*/ 7649942 w 9845043"/>
              <a:gd name="connsiteY2058" fmla="*/ 4314883 h 5740750"/>
              <a:gd name="connsiteX2059" fmla="*/ 7628007 w 9845043"/>
              <a:gd name="connsiteY2059" fmla="*/ 4317074 h 5740750"/>
              <a:gd name="connsiteX2060" fmla="*/ 7605335 w 9845043"/>
              <a:gd name="connsiteY2060" fmla="*/ 4318534 h 5740750"/>
              <a:gd name="connsiteX2061" fmla="*/ 7582671 w 9845043"/>
              <a:gd name="connsiteY2061" fmla="*/ 4320734 h 5740750"/>
              <a:gd name="connsiteX2062" fmla="*/ 7561466 w 9845043"/>
              <a:gd name="connsiteY2062" fmla="*/ 4322194 h 5740750"/>
              <a:gd name="connsiteX2063" fmla="*/ 7538793 w 9845043"/>
              <a:gd name="connsiteY2063" fmla="*/ 4323655 h 5740750"/>
              <a:gd name="connsiteX2064" fmla="*/ 7516859 w 9845043"/>
              <a:gd name="connsiteY2064" fmla="*/ 4325115 h 5740750"/>
              <a:gd name="connsiteX2065" fmla="*/ 7495653 w 9845043"/>
              <a:gd name="connsiteY2065" fmla="*/ 4327306 h 5740750"/>
              <a:gd name="connsiteX2066" fmla="*/ 7475178 w 9845043"/>
              <a:gd name="connsiteY2066" fmla="*/ 4328776 h 5740750"/>
              <a:gd name="connsiteX2067" fmla="*/ 7455440 w 9845043"/>
              <a:gd name="connsiteY2067" fmla="*/ 4330236 h 5740750"/>
              <a:gd name="connsiteX2068" fmla="*/ 7436423 w 9845043"/>
              <a:gd name="connsiteY2068" fmla="*/ 4331697 h 5740750"/>
              <a:gd name="connsiteX2069" fmla="*/ 7418144 w 9845043"/>
              <a:gd name="connsiteY2069" fmla="*/ 4333157 h 5740750"/>
              <a:gd name="connsiteX2070" fmla="*/ 7402062 w 9845043"/>
              <a:gd name="connsiteY2070" fmla="*/ 4333888 h 5740750"/>
              <a:gd name="connsiteX2071" fmla="*/ 7385972 w 9845043"/>
              <a:gd name="connsiteY2071" fmla="*/ 4334627 h 5740750"/>
              <a:gd name="connsiteX2072" fmla="*/ 7372808 w 9845043"/>
              <a:gd name="connsiteY2072" fmla="*/ 4336817 h 5740750"/>
              <a:gd name="connsiteX2073" fmla="*/ 7360382 w 9845043"/>
              <a:gd name="connsiteY2073" fmla="*/ 4336817 h 5740750"/>
              <a:gd name="connsiteX2074" fmla="*/ 7350873 w 9845043"/>
              <a:gd name="connsiteY2074" fmla="*/ 4337548 h 5740750"/>
              <a:gd name="connsiteX2075" fmla="*/ 7342832 w 9845043"/>
              <a:gd name="connsiteY2075" fmla="*/ 4338278 h 5740750"/>
              <a:gd name="connsiteX2076" fmla="*/ 7336980 w 9845043"/>
              <a:gd name="connsiteY2076" fmla="*/ 4338278 h 5740750"/>
              <a:gd name="connsiteX2077" fmla="*/ 7333324 w 9845043"/>
              <a:gd name="connsiteY2077" fmla="*/ 4338278 h 5740750"/>
              <a:gd name="connsiteX2078" fmla="*/ 7332594 w 9845043"/>
              <a:gd name="connsiteY2078" fmla="*/ 4338278 h 5740750"/>
              <a:gd name="connsiteX2079" fmla="*/ 7325283 w 9845043"/>
              <a:gd name="connsiteY2079" fmla="*/ 4339739 h 5740750"/>
              <a:gd name="connsiteX2080" fmla="*/ 7323824 w 9845043"/>
              <a:gd name="connsiteY2080" fmla="*/ 4340469 h 5740750"/>
              <a:gd name="connsiteX2081" fmla="*/ 7314315 w 9845043"/>
              <a:gd name="connsiteY2081" fmla="*/ 4331697 h 5740750"/>
              <a:gd name="connsiteX2082" fmla="*/ 7308463 w 9845043"/>
              <a:gd name="connsiteY2082" fmla="*/ 4317074 h 5740750"/>
              <a:gd name="connsiteX2083" fmla="*/ 7307004 w 9845043"/>
              <a:gd name="connsiteY2083" fmla="*/ 4307571 h 5740750"/>
              <a:gd name="connsiteX2084" fmla="*/ 7304807 w 9845043"/>
              <a:gd name="connsiteY2084" fmla="*/ 4302450 h 5740750"/>
              <a:gd name="connsiteX2085" fmla="*/ 7301881 w 9845043"/>
              <a:gd name="connsiteY2085" fmla="*/ 4296599 h 5740750"/>
              <a:gd name="connsiteX2086" fmla="*/ 7300422 w 9845043"/>
              <a:gd name="connsiteY2086" fmla="*/ 4295869 h 5740750"/>
              <a:gd name="connsiteX2087" fmla="*/ 7297496 w 9845043"/>
              <a:gd name="connsiteY2087" fmla="*/ 4289288 h 5740750"/>
              <a:gd name="connsiteX2088" fmla="*/ 7295299 w 9845043"/>
              <a:gd name="connsiteY2088" fmla="*/ 4286367 h 5740750"/>
              <a:gd name="connsiteX2089" fmla="*/ 7294569 w 9845043"/>
              <a:gd name="connsiteY2089" fmla="*/ 4285628 h 5740750"/>
              <a:gd name="connsiteX2090" fmla="*/ 7290914 w 9845043"/>
              <a:gd name="connsiteY2090" fmla="*/ 4283437 h 5740750"/>
              <a:gd name="connsiteX2091" fmla="*/ 7289455 w 9845043"/>
              <a:gd name="connsiteY2091" fmla="*/ 4282707 h 5740750"/>
              <a:gd name="connsiteX2092" fmla="*/ 7288725 w 9845043"/>
              <a:gd name="connsiteY2092" fmla="*/ 4279785 h 5740750"/>
              <a:gd name="connsiteX2093" fmla="*/ 7289455 w 9845043"/>
              <a:gd name="connsiteY2093" fmla="*/ 4277988 h 5740750"/>
              <a:gd name="connsiteX2094" fmla="*/ 7289453 w 9845043"/>
              <a:gd name="connsiteY2094" fmla="*/ 4277990 h 5740750"/>
              <a:gd name="connsiteX2095" fmla="*/ 7289453 w 9845043"/>
              <a:gd name="connsiteY2095" fmla="*/ 4279049 h 5740750"/>
              <a:gd name="connsiteX2096" fmla="*/ 7289455 w 9845043"/>
              <a:gd name="connsiteY2096" fmla="*/ 4279047 h 5740750"/>
              <a:gd name="connsiteX2097" fmla="*/ 5539677 w 9845043"/>
              <a:gd name="connsiteY2097" fmla="*/ 4277748 h 5740750"/>
              <a:gd name="connsiteX2098" fmla="*/ 5539677 w 9845043"/>
              <a:gd name="connsiteY2098" fmla="*/ 4280013 h 5740750"/>
              <a:gd name="connsiteX2099" fmla="*/ 5539677 w 9845043"/>
              <a:gd name="connsiteY2099" fmla="*/ 4282210 h 5740750"/>
              <a:gd name="connsiteX2100" fmla="*/ 5539677 w 9845043"/>
              <a:gd name="connsiteY2100" fmla="*/ 4283668 h 5740750"/>
              <a:gd name="connsiteX2101" fmla="*/ 5538943 w 9845043"/>
              <a:gd name="connsiteY2101" fmla="*/ 4285864 h 5740750"/>
              <a:gd name="connsiteX2102" fmla="*/ 5538209 w 9845043"/>
              <a:gd name="connsiteY2102" fmla="*/ 4287322 h 5740750"/>
              <a:gd name="connsiteX2103" fmla="*/ 5538209 w 9845043"/>
              <a:gd name="connsiteY2103" fmla="*/ 4289518 h 5740750"/>
              <a:gd name="connsiteX2104" fmla="*/ 5538943 w 9845043"/>
              <a:gd name="connsiteY2104" fmla="*/ 4291715 h 5740750"/>
              <a:gd name="connsiteX2105" fmla="*/ 5538943 w 9845043"/>
              <a:gd name="connsiteY2105" fmla="*/ 4293172 h 5740750"/>
              <a:gd name="connsiteX2106" fmla="*/ 5539677 w 9845043"/>
              <a:gd name="connsiteY2106" fmla="*/ 4293911 h 5740750"/>
              <a:gd name="connsiteX2107" fmla="*/ 5541087 w 9845043"/>
              <a:gd name="connsiteY2107" fmla="*/ 4296021 h 5740750"/>
              <a:gd name="connsiteX2108" fmla="*/ 5541087 w 9845043"/>
              <a:gd name="connsiteY2108" fmla="*/ 4290023 h 5740750"/>
              <a:gd name="connsiteX2109" fmla="*/ 5541087 w 9845043"/>
              <a:gd name="connsiteY2109" fmla="*/ 4287830 h 5740750"/>
              <a:gd name="connsiteX2110" fmla="*/ 5542550 w 9845043"/>
              <a:gd name="connsiteY2110" fmla="*/ 4284174 h 5740750"/>
              <a:gd name="connsiteX2111" fmla="*/ 5542550 w 9845043"/>
              <a:gd name="connsiteY2111" fmla="*/ 4283438 h 5740750"/>
              <a:gd name="connsiteX2112" fmla="*/ 5542550 w 9845043"/>
              <a:gd name="connsiteY2112" fmla="*/ 4282710 h 5740750"/>
              <a:gd name="connsiteX2113" fmla="*/ 5541087 w 9845043"/>
              <a:gd name="connsiteY2113" fmla="*/ 4281245 h 5740750"/>
              <a:gd name="connsiteX2114" fmla="*/ 5541087 w 9845043"/>
              <a:gd name="connsiteY2114" fmla="*/ 4280517 h 5740750"/>
              <a:gd name="connsiteX2115" fmla="*/ 5540355 w 9845043"/>
              <a:gd name="connsiteY2115" fmla="*/ 4279781 h 5740750"/>
              <a:gd name="connsiteX2116" fmla="*/ 7882730 w 9845043"/>
              <a:gd name="connsiteY2116" fmla="*/ 4245286 h 5740750"/>
              <a:gd name="connsiteX2117" fmla="*/ 7882469 w 9845043"/>
              <a:gd name="connsiteY2117" fmla="*/ 4245418 h 5740750"/>
              <a:gd name="connsiteX2118" fmla="*/ 7882392 w 9845043"/>
              <a:gd name="connsiteY2118" fmla="*/ 4245571 h 5740750"/>
              <a:gd name="connsiteX2119" fmla="*/ 7882730 w 9845043"/>
              <a:gd name="connsiteY2119" fmla="*/ 4245403 h 5740750"/>
              <a:gd name="connsiteX2120" fmla="*/ 7883928 w 9845043"/>
              <a:gd name="connsiteY2120" fmla="*/ 4240298 h 5740750"/>
              <a:gd name="connsiteX2121" fmla="*/ 7883928 w 9845043"/>
              <a:gd name="connsiteY2121" fmla="*/ 4241020 h 5740750"/>
              <a:gd name="connsiteX2122" fmla="*/ 7886375 w 9845043"/>
              <a:gd name="connsiteY2122" fmla="*/ 4241020 h 5740750"/>
              <a:gd name="connsiteX2123" fmla="*/ 7887109 w 9845043"/>
              <a:gd name="connsiteY2123" fmla="*/ 4241020 h 5740750"/>
              <a:gd name="connsiteX2124" fmla="*/ 7888192 w 9845043"/>
              <a:gd name="connsiteY2124" fmla="*/ 4240298 h 5740750"/>
              <a:gd name="connsiteX2125" fmla="*/ 7887584 w 9845043"/>
              <a:gd name="connsiteY2125" fmla="*/ 4240298 h 5740750"/>
              <a:gd name="connsiteX2126" fmla="*/ 7884658 w 9845043"/>
              <a:gd name="connsiteY2126" fmla="*/ 4240298 h 5740750"/>
              <a:gd name="connsiteX2127" fmla="*/ 7932191 w 9845043"/>
              <a:gd name="connsiteY2127" fmla="*/ 4235907 h 5740750"/>
              <a:gd name="connsiteX2128" fmla="*/ 7931094 w 9845043"/>
              <a:gd name="connsiteY2128" fmla="*/ 4236637 h 5740750"/>
              <a:gd name="connsiteX2129" fmla="*/ 7932427 w 9845043"/>
              <a:gd name="connsiteY2129" fmla="*/ 4236637 h 5740750"/>
              <a:gd name="connsiteX2130" fmla="*/ 7935351 w 9845043"/>
              <a:gd name="connsiteY2130" fmla="*/ 4236637 h 5740750"/>
              <a:gd name="connsiteX2131" fmla="*/ 7937541 w 9845043"/>
              <a:gd name="connsiteY2131" fmla="*/ 4238098 h 5740750"/>
              <a:gd name="connsiteX2132" fmla="*/ 7939010 w 9845043"/>
              <a:gd name="connsiteY2132" fmla="*/ 4238828 h 5740750"/>
              <a:gd name="connsiteX2133" fmla="*/ 7941199 w 9845043"/>
              <a:gd name="connsiteY2133" fmla="*/ 4239559 h 5740750"/>
              <a:gd name="connsiteX2134" fmla="*/ 7944124 w 9845043"/>
              <a:gd name="connsiteY2134" fmla="*/ 4241020 h 5740750"/>
              <a:gd name="connsiteX2135" fmla="*/ 7954351 w 9845043"/>
              <a:gd name="connsiteY2135" fmla="*/ 4242481 h 5740750"/>
              <a:gd name="connsiteX2136" fmla="*/ 7956555 w 9845043"/>
              <a:gd name="connsiteY2136" fmla="*/ 4241751 h 5740750"/>
              <a:gd name="connsiteX2137" fmla="*/ 7958010 w 9845043"/>
              <a:gd name="connsiteY2137" fmla="*/ 4241751 h 5740750"/>
              <a:gd name="connsiteX2138" fmla="*/ 7960200 w 9845043"/>
              <a:gd name="connsiteY2138" fmla="*/ 4241020 h 5740750"/>
              <a:gd name="connsiteX2139" fmla="*/ 7963124 w 9845043"/>
              <a:gd name="connsiteY2139" fmla="*/ 4242481 h 5740750"/>
              <a:gd name="connsiteX2140" fmla="*/ 7964593 w 9845043"/>
              <a:gd name="connsiteY2140" fmla="*/ 4242481 h 5740750"/>
              <a:gd name="connsiteX2141" fmla="*/ 7973366 w 9845043"/>
              <a:gd name="connsiteY2141" fmla="*/ 4243942 h 5740750"/>
              <a:gd name="connsiteX2142" fmla="*/ 7974480 w 9845043"/>
              <a:gd name="connsiteY2142" fmla="*/ 4243199 h 5740750"/>
              <a:gd name="connsiteX2143" fmla="*/ 7965822 w 9845043"/>
              <a:gd name="connsiteY2143" fmla="*/ 4241758 h 5740750"/>
              <a:gd name="connsiteX2144" fmla="*/ 7964363 w 9845043"/>
              <a:gd name="connsiteY2144" fmla="*/ 4241758 h 5740750"/>
              <a:gd name="connsiteX2145" fmla="*/ 7961437 w 9845043"/>
              <a:gd name="connsiteY2145" fmla="*/ 4240298 h 5740750"/>
              <a:gd name="connsiteX2146" fmla="*/ 7959240 w 9845043"/>
              <a:gd name="connsiteY2146" fmla="*/ 4241028 h 5740750"/>
              <a:gd name="connsiteX2147" fmla="*/ 7957781 w 9845043"/>
              <a:gd name="connsiteY2147" fmla="*/ 4241028 h 5740750"/>
              <a:gd name="connsiteX2148" fmla="*/ 7955585 w 9845043"/>
              <a:gd name="connsiteY2148" fmla="*/ 4241758 h 5740750"/>
              <a:gd name="connsiteX2149" fmla="*/ 7945347 w 9845043"/>
              <a:gd name="connsiteY2149" fmla="*/ 4240298 h 5740750"/>
              <a:gd name="connsiteX2150" fmla="*/ 7942429 w 9845043"/>
              <a:gd name="connsiteY2150" fmla="*/ 4238837 h 5740750"/>
              <a:gd name="connsiteX2151" fmla="*/ 7940232 w 9845043"/>
              <a:gd name="connsiteY2151" fmla="*/ 4238107 h 5740750"/>
              <a:gd name="connsiteX2152" fmla="*/ 7938773 w 9845043"/>
              <a:gd name="connsiteY2152" fmla="*/ 4237368 h 5740750"/>
              <a:gd name="connsiteX2153" fmla="*/ 7936576 w 9845043"/>
              <a:gd name="connsiteY2153" fmla="*/ 4235907 h 5740750"/>
              <a:gd name="connsiteX2154" fmla="*/ 7933650 w 9845043"/>
              <a:gd name="connsiteY2154" fmla="*/ 4235907 h 5740750"/>
              <a:gd name="connsiteX2155" fmla="*/ 7892307 w 9845043"/>
              <a:gd name="connsiteY2155" fmla="*/ 4231355 h 5740750"/>
              <a:gd name="connsiteX2156" fmla="*/ 7891969 w 9845043"/>
              <a:gd name="connsiteY2156" fmla="*/ 4231526 h 5740750"/>
              <a:gd name="connsiteX2157" fmla="*/ 7891969 w 9845043"/>
              <a:gd name="connsiteY2157" fmla="*/ 4231651 h 5740750"/>
              <a:gd name="connsiteX2158" fmla="*/ 7892223 w 9845043"/>
              <a:gd name="connsiteY2158" fmla="*/ 4231523 h 5740750"/>
              <a:gd name="connsiteX2159" fmla="*/ 7900019 w 9845043"/>
              <a:gd name="connsiteY2159" fmla="*/ 4228596 h 5740750"/>
              <a:gd name="connsiteX2160" fmla="*/ 7898551 w 9845043"/>
              <a:gd name="connsiteY2160" fmla="*/ 4229326 h 5740750"/>
              <a:gd name="connsiteX2161" fmla="*/ 7896363 w 9845043"/>
              <a:gd name="connsiteY2161" fmla="*/ 4229326 h 5740750"/>
              <a:gd name="connsiteX2162" fmla="*/ 7894166 w 9845043"/>
              <a:gd name="connsiteY2162" fmla="*/ 4229326 h 5740750"/>
              <a:gd name="connsiteX2163" fmla="*/ 7893799 w 9845043"/>
              <a:gd name="connsiteY2163" fmla="*/ 4230062 h 5740750"/>
              <a:gd name="connsiteX2164" fmla="*/ 7895147 w 9845043"/>
              <a:gd name="connsiteY2164" fmla="*/ 4230062 h 5740750"/>
              <a:gd name="connsiteX2165" fmla="*/ 7897351 w 9845043"/>
              <a:gd name="connsiteY2165" fmla="*/ 4230062 h 5740750"/>
              <a:gd name="connsiteX2166" fmla="*/ 7898806 w 9845043"/>
              <a:gd name="connsiteY2166" fmla="*/ 4229332 h 5740750"/>
              <a:gd name="connsiteX2167" fmla="*/ 7900275 w 9845043"/>
              <a:gd name="connsiteY2167" fmla="*/ 4229332 h 5740750"/>
              <a:gd name="connsiteX2168" fmla="*/ 7902465 w 9845043"/>
              <a:gd name="connsiteY2168" fmla="*/ 4229332 h 5740750"/>
              <a:gd name="connsiteX2169" fmla="*/ 7905389 w 9845043"/>
              <a:gd name="connsiteY2169" fmla="*/ 4231523 h 5740750"/>
              <a:gd name="connsiteX2170" fmla="*/ 7906844 w 9845043"/>
              <a:gd name="connsiteY2170" fmla="*/ 4232254 h 5740750"/>
              <a:gd name="connsiteX2171" fmla="*/ 7909768 w 9845043"/>
              <a:gd name="connsiteY2171" fmla="*/ 4232984 h 5740750"/>
              <a:gd name="connsiteX2172" fmla="*/ 7928768 w 9845043"/>
              <a:gd name="connsiteY2172" fmla="*/ 4238098 h 5740750"/>
              <a:gd name="connsiteX2173" fmla="*/ 7929905 w 9845043"/>
              <a:gd name="connsiteY2173" fmla="*/ 4237344 h 5740750"/>
              <a:gd name="connsiteX2174" fmla="*/ 7910986 w 9845043"/>
              <a:gd name="connsiteY2174" fmla="*/ 4232256 h 5740750"/>
              <a:gd name="connsiteX2175" fmla="*/ 7908060 w 9845043"/>
              <a:gd name="connsiteY2175" fmla="*/ 4231526 h 5740750"/>
              <a:gd name="connsiteX2176" fmla="*/ 7906592 w 9845043"/>
              <a:gd name="connsiteY2176" fmla="*/ 4230787 h 5740750"/>
              <a:gd name="connsiteX2177" fmla="*/ 7903674 w 9845043"/>
              <a:gd name="connsiteY2177" fmla="*/ 4228596 h 5740750"/>
              <a:gd name="connsiteX2178" fmla="*/ 7901477 w 9845043"/>
              <a:gd name="connsiteY2178" fmla="*/ 4228596 h 5740750"/>
              <a:gd name="connsiteX2179" fmla="*/ 7260208 w 9845043"/>
              <a:gd name="connsiteY2179" fmla="*/ 4217914 h 5740750"/>
              <a:gd name="connsiteX2180" fmla="*/ 7260176 w 9845043"/>
              <a:gd name="connsiteY2180" fmla="*/ 4217962 h 5740750"/>
              <a:gd name="connsiteX2181" fmla="*/ 7260176 w 9845043"/>
              <a:gd name="connsiteY2181" fmla="*/ 4219427 h 5740750"/>
              <a:gd name="connsiteX2182" fmla="*/ 7260904 w 9845043"/>
              <a:gd name="connsiteY2182" fmla="*/ 4221623 h 5740750"/>
              <a:gd name="connsiteX2183" fmla="*/ 7263101 w 9845043"/>
              <a:gd name="connsiteY2183" fmla="*/ 4226016 h 5740750"/>
              <a:gd name="connsiteX2184" fmla="*/ 7263835 w 9845043"/>
              <a:gd name="connsiteY2184" fmla="*/ 4228213 h 5740750"/>
              <a:gd name="connsiteX2185" fmla="*/ 7263835 w 9845043"/>
              <a:gd name="connsiteY2185" fmla="*/ 4236266 h 5740750"/>
              <a:gd name="connsiteX2186" fmla="*/ 7265298 w 9845043"/>
              <a:gd name="connsiteY2186" fmla="*/ 4240659 h 5740750"/>
              <a:gd name="connsiteX2187" fmla="*/ 7268223 w 9845043"/>
              <a:gd name="connsiteY2187" fmla="*/ 4242124 h 5740750"/>
              <a:gd name="connsiteX2188" fmla="*/ 7271883 w 9845043"/>
              <a:gd name="connsiteY2188" fmla="*/ 4244320 h 5740750"/>
              <a:gd name="connsiteX2189" fmla="*/ 7278474 w 9845043"/>
              <a:gd name="connsiteY2189" fmla="*/ 4250900 h 5740750"/>
              <a:gd name="connsiteX2190" fmla="*/ 7284325 w 9845043"/>
              <a:gd name="connsiteY2190" fmla="*/ 4260418 h 5740750"/>
              <a:gd name="connsiteX2191" fmla="*/ 7288719 w 9845043"/>
              <a:gd name="connsiteY2191" fmla="*/ 4270668 h 5740750"/>
              <a:gd name="connsiteX2192" fmla="*/ 7290916 w 9845043"/>
              <a:gd name="connsiteY2192" fmla="*/ 4272865 h 5740750"/>
              <a:gd name="connsiteX2193" fmla="*/ 7291567 w 9845043"/>
              <a:gd name="connsiteY2193" fmla="*/ 4274163 h 5740750"/>
              <a:gd name="connsiteX2194" fmla="*/ 7291643 w 9845043"/>
              <a:gd name="connsiteY2194" fmla="*/ 4273934 h 5740750"/>
              <a:gd name="connsiteX2195" fmla="*/ 7290914 w 9845043"/>
              <a:gd name="connsiteY2195" fmla="*/ 4272474 h 5740750"/>
              <a:gd name="connsiteX2196" fmla="*/ 7288725 w 9845043"/>
              <a:gd name="connsiteY2196" fmla="*/ 4270274 h 5740750"/>
              <a:gd name="connsiteX2197" fmla="*/ 7284331 w 9845043"/>
              <a:gd name="connsiteY2197" fmla="*/ 4260042 h 5740750"/>
              <a:gd name="connsiteX2198" fmla="*/ 7278487 w 9845043"/>
              <a:gd name="connsiteY2198" fmla="*/ 4250531 h 5740750"/>
              <a:gd name="connsiteX2199" fmla="*/ 7271905 w 9845043"/>
              <a:gd name="connsiteY2199" fmla="*/ 4243949 h 5740750"/>
              <a:gd name="connsiteX2200" fmla="*/ 7268249 w 9845043"/>
              <a:gd name="connsiteY2200" fmla="*/ 4241758 h 5740750"/>
              <a:gd name="connsiteX2201" fmla="*/ 7265323 w 9845043"/>
              <a:gd name="connsiteY2201" fmla="*/ 4240298 h 5740750"/>
              <a:gd name="connsiteX2202" fmla="*/ 7263864 w 9845043"/>
              <a:gd name="connsiteY2202" fmla="*/ 4235907 h 5740750"/>
              <a:gd name="connsiteX2203" fmla="*/ 7263864 w 9845043"/>
              <a:gd name="connsiteY2203" fmla="*/ 4227866 h 5740750"/>
              <a:gd name="connsiteX2204" fmla="*/ 7263126 w 9845043"/>
              <a:gd name="connsiteY2204" fmla="*/ 4225675 h 5740750"/>
              <a:gd name="connsiteX2205" fmla="*/ 7260938 w 9845043"/>
              <a:gd name="connsiteY2205" fmla="*/ 4221284 h 5740750"/>
              <a:gd name="connsiteX2206" fmla="*/ 7260208 w 9845043"/>
              <a:gd name="connsiteY2206" fmla="*/ 4219093 h 5740750"/>
              <a:gd name="connsiteX2207" fmla="*/ 5492893 w 9845043"/>
              <a:gd name="connsiteY2207" fmla="*/ 4202710 h 5740750"/>
              <a:gd name="connsiteX2208" fmla="*/ 5492893 w 9845043"/>
              <a:gd name="connsiteY2208" fmla="*/ 4203215 h 5740750"/>
              <a:gd name="connsiteX2209" fmla="*/ 5492941 w 9845043"/>
              <a:gd name="connsiteY2209" fmla="*/ 4203262 h 5740750"/>
              <a:gd name="connsiteX2210" fmla="*/ 7262397 w 9845043"/>
              <a:gd name="connsiteY2210" fmla="*/ 4185693 h 5740750"/>
              <a:gd name="connsiteX2211" fmla="*/ 7262367 w 9845043"/>
              <a:gd name="connsiteY2211" fmla="*/ 4185747 h 5740750"/>
              <a:gd name="connsiteX2212" fmla="*/ 7262367 w 9845043"/>
              <a:gd name="connsiteY2212" fmla="*/ 4193801 h 5740750"/>
              <a:gd name="connsiteX2213" fmla="*/ 7263101 w 9845043"/>
              <a:gd name="connsiteY2213" fmla="*/ 4211373 h 5740750"/>
              <a:gd name="connsiteX2214" fmla="*/ 7263101 w 9845043"/>
              <a:gd name="connsiteY2214" fmla="*/ 4213280 h 5740750"/>
              <a:gd name="connsiteX2215" fmla="*/ 7263126 w 9845043"/>
              <a:gd name="connsiteY2215" fmla="*/ 4213242 h 5740750"/>
              <a:gd name="connsiteX2216" fmla="*/ 7263126 w 9845043"/>
              <a:gd name="connsiteY2216" fmla="*/ 4211051 h 5740750"/>
              <a:gd name="connsiteX2217" fmla="*/ 7262397 w 9845043"/>
              <a:gd name="connsiteY2217" fmla="*/ 4193499 h 5740750"/>
              <a:gd name="connsiteX2218" fmla="*/ 7992880 w 9845043"/>
              <a:gd name="connsiteY2218" fmla="*/ 4178875 h 5740750"/>
              <a:gd name="connsiteX2219" fmla="*/ 7993610 w 9845043"/>
              <a:gd name="connsiteY2219" fmla="*/ 4178875 h 5740750"/>
              <a:gd name="connsiteX2220" fmla="*/ 7994339 w 9845043"/>
              <a:gd name="connsiteY2220" fmla="*/ 4183266 h 5740750"/>
              <a:gd name="connsiteX2221" fmla="*/ 7995069 w 9845043"/>
              <a:gd name="connsiteY2221" fmla="*/ 4189108 h 5740750"/>
              <a:gd name="connsiteX2222" fmla="*/ 7994339 w 9845043"/>
              <a:gd name="connsiteY2222" fmla="*/ 4196420 h 5740750"/>
              <a:gd name="connsiteX2223" fmla="*/ 7995069 w 9845043"/>
              <a:gd name="connsiteY2223" fmla="*/ 4203001 h 5740750"/>
              <a:gd name="connsiteX2224" fmla="*/ 7994339 w 9845043"/>
              <a:gd name="connsiteY2224" fmla="*/ 4211782 h 5740750"/>
              <a:gd name="connsiteX2225" fmla="*/ 7992880 w 9845043"/>
              <a:gd name="connsiteY2225" fmla="*/ 4218363 h 5740750"/>
              <a:gd name="connsiteX2226" fmla="*/ 7993610 w 9845043"/>
              <a:gd name="connsiteY2226" fmla="*/ 4222015 h 5740750"/>
              <a:gd name="connsiteX2227" fmla="*/ 7995069 w 9845043"/>
              <a:gd name="connsiteY2227" fmla="*/ 4228596 h 5740750"/>
              <a:gd name="connsiteX2228" fmla="*/ 7995069 w 9845043"/>
              <a:gd name="connsiteY2228" fmla="*/ 4233717 h 5740750"/>
              <a:gd name="connsiteX2229" fmla="*/ 7994339 w 9845043"/>
              <a:gd name="connsiteY2229" fmla="*/ 4235177 h 5740750"/>
              <a:gd name="connsiteX2230" fmla="*/ 7992880 w 9845043"/>
              <a:gd name="connsiteY2230" fmla="*/ 4235177 h 5740750"/>
              <a:gd name="connsiteX2231" fmla="*/ 7987757 w 9845043"/>
              <a:gd name="connsiteY2231" fmla="*/ 4218363 h 5740750"/>
              <a:gd name="connsiteX2232" fmla="*/ 7987028 w 9845043"/>
              <a:gd name="connsiteY2232" fmla="*/ 4211782 h 5740750"/>
              <a:gd name="connsiteX2233" fmla="*/ 7987028 w 9845043"/>
              <a:gd name="connsiteY2233" fmla="*/ 4209582 h 5740750"/>
              <a:gd name="connsiteX2234" fmla="*/ 7985569 w 9845043"/>
              <a:gd name="connsiteY2234" fmla="*/ 4208122 h 5740750"/>
              <a:gd name="connsiteX2235" fmla="*/ 7983372 w 9845043"/>
              <a:gd name="connsiteY2235" fmla="*/ 4203740 h 5740750"/>
              <a:gd name="connsiteX2236" fmla="*/ 7983372 w 9845043"/>
              <a:gd name="connsiteY2236" fmla="*/ 4203001 h 5740750"/>
              <a:gd name="connsiteX2237" fmla="*/ 7984101 w 9845043"/>
              <a:gd name="connsiteY2237" fmla="*/ 4195689 h 5740750"/>
              <a:gd name="connsiteX2238" fmla="*/ 7992880 w 9845043"/>
              <a:gd name="connsiteY2238" fmla="*/ 4186187 h 5740750"/>
              <a:gd name="connsiteX2239" fmla="*/ 7263126 w 9845043"/>
              <a:gd name="connsiteY2239" fmla="*/ 4168125 h 5740750"/>
              <a:gd name="connsiteX2240" fmla="*/ 7263101 w 9845043"/>
              <a:gd name="connsiteY2240" fmla="*/ 4168175 h 5740750"/>
              <a:gd name="connsiteX2241" fmla="*/ 7263101 w 9845043"/>
              <a:gd name="connsiteY2241" fmla="*/ 4173300 h 5740750"/>
              <a:gd name="connsiteX2242" fmla="*/ 7265964 w 9845043"/>
              <a:gd name="connsiteY2242" fmla="*/ 4179035 h 5740750"/>
              <a:gd name="connsiteX2243" fmla="*/ 7266053 w 9845043"/>
              <a:gd name="connsiteY2243" fmla="*/ 4178875 h 5740750"/>
              <a:gd name="connsiteX2244" fmla="*/ 7263126 w 9845043"/>
              <a:gd name="connsiteY2244" fmla="*/ 4173024 h 5740750"/>
              <a:gd name="connsiteX2245" fmla="*/ 6097897 w 9845043"/>
              <a:gd name="connsiteY2245" fmla="*/ 4105759 h 5740750"/>
              <a:gd name="connsiteX2246" fmla="*/ 6097897 w 9845043"/>
              <a:gd name="connsiteY2246" fmla="*/ 4107215 h 5740750"/>
              <a:gd name="connsiteX2247" fmla="*/ 6090582 w 9845043"/>
              <a:gd name="connsiteY2247" fmla="*/ 4116721 h 5740750"/>
              <a:gd name="connsiteX2248" fmla="*/ 6086202 w 9845043"/>
              <a:gd name="connsiteY2248" fmla="*/ 4132076 h 5740750"/>
              <a:gd name="connsiteX2249" fmla="*/ 6080360 w 9845043"/>
              <a:gd name="connsiteY2249" fmla="*/ 4144510 h 5740750"/>
              <a:gd name="connsiteX2250" fmla="*/ 6068665 w 9845043"/>
              <a:gd name="connsiteY2250" fmla="*/ 4145238 h 5740750"/>
              <a:gd name="connsiteX2251" fmla="*/ 6067934 w 9845043"/>
              <a:gd name="connsiteY2251" fmla="*/ 4146702 h 5740750"/>
              <a:gd name="connsiteX2252" fmla="*/ 6067202 w 9845043"/>
              <a:gd name="connsiteY2252" fmla="*/ 4148894 h 5740750"/>
              <a:gd name="connsiteX2253" fmla="*/ 6067202 w 9845043"/>
              <a:gd name="connsiteY2253" fmla="*/ 4151823 h 5740750"/>
              <a:gd name="connsiteX2254" fmla="*/ 6067202 w 9845043"/>
              <a:gd name="connsiteY2254" fmla="*/ 4152551 h 5740750"/>
              <a:gd name="connsiteX2255" fmla="*/ 6073776 w 9845043"/>
              <a:gd name="connsiteY2255" fmla="*/ 4159136 h 5740750"/>
              <a:gd name="connsiteX2256" fmla="*/ 6074508 w 9845043"/>
              <a:gd name="connsiteY2256" fmla="*/ 4167906 h 5740750"/>
              <a:gd name="connsiteX2257" fmla="*/ 6070860 w 9845043"/>
              <a:gd name="connsiteY2257" fmla="*/ 4176683 h 5740750"/>
              <a:gd name="connsiteX2258" fmla="*/ 6064276 w 9845043"/>
              <a:gd name="connsiteY2258" fmla="*/ 4181804 h 5740750"/>
              <a:gd name="connsiteX2259" fmla="*/ 6058434 w 9845043"/>
              <a:gd name="connsiteY2259" fmla="*/ 4183996 h 5740750"/>
              <a:gd name="connsiteX2260" fmla="*/ 6056971 w 9845043"/>
              <a:gd name="connsiteY2260" fmla="*/ 4186189 h 5740750"/>
              <a:gd name="connsiteX2261" fmla="*/ 6054776 w 9845043"/>
              <a:gd name="connsiteY2261" fmla="*/ 4187653 h 5740750"/>
              <a:gd name="connsiteX2262" fmla="*/ 6054054 w 9845043"/>
              <a:gd name="connsiteY2262" fmla="*/ 4192766 h 5740750"/>
              <a:gd name="connsiteX2263" fmla="*/ 6052591 w 9845043"/>
              <a:gd name="connsiteY2263" fmla="*/ 4194230 h 5740750"/>
              <a:gd name="connsiteX2264" fmla="*/ 6044554 w 9845043"/>
              <a:gd name="connsiteY2264" fmla="*/ 4205928 h 5740750"/>
              <a:gd name="connsiteX2265" fmla="*/ 6040896 w 9845043"/>
              <a:gd name="connsiteY2265" fmla="*/ 4209585 h 5740750"/>
              <a:gd name="connsiteX2266" fmla="*/ 6036517 w 9845043"/>
              <a:gd name="connsiteY2266" fmla="*/ 4211778 h 5740750"/>
              <a:gd name="connsiteX2267" fmla="*/ 6029202 w 9845043"/>
              <a:gd name="connsiteY2267" fmla="*/ 4213242 h 5740750"/>
              <a:gd name="connsiteX2268" fmla="*/ 6025554 w 9845043"/>
              <a:gd name="connsiteY2268" fmla="*/ 4216170 h 5740750"/>
              <a:gd name="connsiteX2269" fmla="*/ 6023359 w 9845043"/>
              <a:gd name="connsiteY2269" fmla="*/ 4219827 h 5740750"/>
              <a:gd name="connsiteX2270" fmla="*/ 6021896 w 9845043"/>
              <a:gd name="connsiteY2270" fmla="*/ 4224940 h 5740750"/>
              <a:gd name="connsiteX2271" fmla="*/ 6019702 w 9845043"/>
              <a:gd name="connsiteY2271" fmla="*/ 4232989 h 5740750"/>
              <a:gd name="connsiteX2272" fmla="*/ 6015322 w 9845043"/>
              <a:gd name="connsiteY2272" fmla="*/ 4244687 h 5740750"/>
              <a:gd name="connsiteX2273" fmla="*/ 6013859 w 9845043"/>
              <a:gd name="connsiteY2273" fmla="*/ 4248344 h 5740750"/>
              <a:gd name="connsiteX2274" fmla="*/ 6013859 w 9845043"/>
              <a:gd name="connsiteY2274" fmla="*/ 4252729 h 5740750"/>
              <a:gd name="connsiteX2275" fmla="*/ 6012396 w 9845043"/>
              <a:gd name="connsiteY2275" fmla="*/ 4273932 h 5740750"/>
              <a:gd name="connsiteX2276" fmla="*/ 6012396 w 9845043"/>
              <a:gd name="connsiteY2276" fmla="*/ 4278325 h 5740750"/>
              <a:gd name="connsiteX2277" fmla="*/ 6010933 w 9845043"/>
              <a:gd name="connsiteY2277" fmla="*/ 4281245 h 5740750"/>
              <a:gd name="connsiteX2278" fmla="*/ 6010933 w 9845043"/>
              <a:gd name="connsiteY2278" fmla="*/ 4283438 h 5740750"/>
              <a:gd name="connsiteX2279" fmla="*/ 5999248 w 9845043"/>
              <a:gd name="connsiteY2279" fmla="*/ 4293679 h 5740750"/>
              <a:gd name="connsiteX2280" fmla="*/ 5994128 w 9845043"/>
              <a:gd name="connsiteY2280" fmla="*/ 4301721 h 5740750"/>
              <a:gd name="connsiteX2281" fmla="*/ 5996322 w 9845043"/>
              <a:gd name="connsiteY2281" fmla="*/ 4311955 h 5740750"/>
              <a:gd name="connsiteX2282" fmla="*/ 5997053 w 9845043"/>
              <a:gd name="connsiteY2282" fmla="*/ 4312691 h 5740750"/>
              <a:gd name="connsiteX2283" fmla="*/ 5999248 w 9845043"/>
              <a:gd name="connsiteY2283" fmla="*/ 4315612 h 5740750"/>
              <a:gd name="connsiteX2284" fmla="*/ 6001442 w 9845043"/>
              <a:gd name="connsiteY2284" fmla="*/ 4320004 h 5740750"/>
              <a:gd name="connsiteX2285" fmla="*/ 6002896 w 9845043"/>
              <a:gd name="connsiteY2285" fmla="*/ 4321461 h 5740750"/>
              <a:gd name="connsiteX2286" fmla="*/ 6002896 w 9845043"/>
              <a:gd name="connsiteY2286" fmla="*/ 4325853 h 5740750"/>
              <a:gd name="connsiteX2287" fmla="*/ 6002896 w 9845043"/>
              <a:gd name="connsiteY2287" fmla="*/ 4328046 h 5740750"/>
              <a:gd name="connsiteX2288" fmla="*/ 6000711 w 9845043"/>
              <a:gd name="connsiteY2288" fmla="*/ 4329510 h 5740750"/>
              <a:gd name="connsiteX2289" fmla="*/ 5999248 w 9845043"/>
              <a:gd name="connsiteY2289" fmla="*/ 4344864 h 5740750"/>
              <a:gd name="connsiteX2290" fmla="*/ 5997785 w 9845043"/>
              <a:gd name="connsiteY2290" fmla="*/ 4348521 h 5740750"/>
              <a:gd name="connsiteX2291" fmla="*/ 5996322 w 9845043"/>
              <a:gd name="connsiteY2291" fmla="*/ 4351442 h 5740750"/>
              <a:gd name="connsiteX2292" fmla="*/ 5991211 w 9845043"/>
              <a:gd name="connsiteY2292" fmla="*/ 4353634 h 5740750"/>
              <a:gd name="connsiteX2293" fmla="*/ 5991551 w 9845043"/>
              <a:gd name="connsiteY2293" fmla="*/ 4353634 h 5740750"/>
              <a:gd name="connsiteX2294" fmla="*/ 5996669 w 9845043"/>
              <a:gd name="connsiteY2294" fmla="*/ 4351444 h 5740750"/>
              <a:gd name="connsiteX2295" fmla="*/ 5998132 w 9845043"/>
              <a:gd name="connsiteY2295" fmla="*/ 4348520 h 5740750"/>
              <a:gd name="connsiteX2296" fmla="*/ 5999596 w 9845043"/>
              <a:gd name="connsiteY2296" fmla="*/ 4344862 h 5740750"/>
              <a:gd name="connsiteX2297" fmla="*/ 6001060 w 9845043"/>
              <a:gd name="connsiteY2297" fmla="*/ 4329510 h 5740750"/>
              <a:gd name="connsiteX2298" fmla="*/ 6003249 w 9845043"/>
              <a:gd name="connsiteY2298" fmla="*/ 4328043 h 5740750"/>
              <a:gd name="connsiteX2299" fmla="*/ 6003249 w 9845043"/>
              <a:gd name="connsiteY2299" fmla="*/ 4325852 h 5740750"/>
              <a:gd name="connsiteX2300" fmla="*/ 6003249 w 9845043"/>
              <a:gd name="connsiteY2300" fmla="*/ 4321462 h 5740750"/>
              <a:gd name="connsiteX2301" fmla="*/ 6001791 w 9845043"/>
              <a:gd name="connsiteY2301" fmla="*/ 4319995 h 5740750"/>
              <a:gd name="connsiteX2302" fmla="*/ 5999596 w 9845043"/>
              <a:gd name="connsiteY2302" fmla="*/ 4315614 h 5740750"/>
              <a:gd name="connsiteX2303" fmla="*/ 5997400 w 9845043"/>
              <a:gd name="connsiteY2303" fmla="*/ 4312690 h 5740750"/>
              <a:gd name="connsiteX2304" fmla="*/ 5996669 w 9845043"/>
              <a:gd name="connsiteY2304" fmla="*/ 4311957 h 5740750"/>
              <a:gd name="connsiteX2305" fmla="*/ 5994479 w 9845043"/>
              <a:gd name="connsiteY2305" fmla="*/ 4301719 h 5740750"/>
              <a:gd name="connsiteX2306" fmla="*/ 5999596 w 9845043"/>
              <a:gd name="connsiteY2306" fmla="*/ 4293680 h 5740750"/>
              <a:gd name="connsiteX2307" fmla="*/ 6011294 w 9845043"/>
              <a:gd name="connsiteY2307" fmla="*/ 4283442 h 5740750"/>
              <a:gd name="connsiteX2308" fmla="*/ 6011294 w 9845043"/>
              <a:gd name="connsiteY2308" fmla="*/ 4281242 h 5740750"/>
              <a:gd name="connsiteX2309" fmla="*/ 6012758 w 9845043"/>
              <a:gd name="connsiteY2309" fmla="*/ 4278318 h 5740750"/>
              <a:gd name="connsiteX2310" fmla="*/ 6012758 w 9845043"/>
              <a:gd name="connsiteY2310" fmla="*/ 4273937 h 5740750"/>
              <a:gd name="connsiteX2311" fmla="*/ 6014221 w 9845043"/>
              <a:gd name="connsiteY2311" fmla="*/ 4252727 h 5740750"/>
              <a:gd name="connsiteX2312" fmla="*/ 6014221 w 9845043"/>
              <a:gd name="connsiteY2312" fmla="*/ 4248336 h 5740750"/>
              <a:gd name="connsiteX2313" fmla="*/ 6015679 w 9845043"/>
              <a:gd name="connsiteY2313" fmla="*/ 4244689 h 5740750"/>
              <a:gd name="connsiteX2314" fmla="*/ 6020070 w 9845043"/>
              <a:gd name="connsiteY2314" fmla="*/ 4232984 h 5740750"/>
              <a:gd name="connsiteX2315" fmla="*/ 6022260 w 9845043"/>
              <a:gd name="connsiteY2315" fmla="*/ 4224945 h 5740750"/>
              <a:gd name="connsiteX2316" fmla="*/ 6023724 w 9845043"/>
              <a:gd name="connsiteY2316" fmla="*/ 4219821 h 5740750"/>
              <a:gd name="connsiteX2317" fmla="*/ 6025919 w 9845043"/>
              <a:gd name="connsiteY2317" fmla="*/ 4216164 h 5740750"/>
              <a:gd name="connsiteX2318" fmla="*/ 6029573 w 9845043"/>
              <a:gd name="connsiteY2318" fmla="*/ 4213240 h 5740750"/>
              <a:gd name="connsiteX2319" fmla="*/ 6036886 w 9845043"/>
              <a:gd name="connsiteY2319" fmla="*/ 4211783 h 5740750"/>
              <a:gd name="connsiteX2320" fmla="*/ 6041276 w 9845043"/>
              <a:gd name="connsiteY2320" fmla="*/ 4209583 h 5740750"/>
              <a:gd name="connsiteX2321" fmla="*/ 6044930 w 9845043"/>
              <a:gd name="connsiteY2321" fmla="*/ 4205926 h 5740750"/>
              <a:gd name="connsiteX2322" fmla="*/ 6052974 w 9845043"/>
              <a:gd name="connsiteY2322" fmla="*/ 4194230 h 5740750"/>
              <a:gd name="connsiteX2323" fmla="*/ 6054438 w 9845043"/>
              <a:gd name="connsiteY2323" fmla="*/ 4192773 h 5740750"/>
              <a:gd name="connsiteX2324" fmla="*/ 6055170 w 9845043"/>
              <a:gd name="connsiteY2324" fmla="*/ 4187649 h 5740750"/>
              <a:gd name="connsiteX2325" fmla="*/ 6057360 w 9845043"/>
              <a:gd name="connsiteY2325" fmla="*/ 4186192 h 5740750"/>
              <a:gd name="connsiteX2326" fmla="*/ 6058823 w 9845043"/>
              <a:gd name="connsiteY2326" fmla="*/ 4183992 h 5740750"/>
              <a:gd name="connsiteX2327" fmla="*/ 6064673 w 9845043"/>
              <a:gd name="connsiteY2327" fmla="*/ 4181801 h 5740750"/>
              <a:gd name="connsiteX2328" fmla="*/ 6071253 w 9845043"/>
              <a:gd name="connsiteY2328" fmla="*/ 4176677 h 5740750"/>
              <a:gd name="connsiteX2329" fmla="*/ 6074912 w 9845043"/>
              <a:gd name="connsiteY2329" fmla="*/ 4167906 h 5740750"/>
              <a:gd name="connsiteX2330" fmla="*/ 6074181 w 9845043"/>
              <a:gd name="connsiteY2330" fmla="*/ 4159134 h 5740750"/>
              <a:gd name="connsiteX2331" fmla="*/ 6067600 w 9845043"/>
              <a:gd name="connsiteY2331" fmla="*/ 4152553 h 5740750"/>
              <a:gd name="connsiteX2332" fmla="*/ 6067600 w 9845043"/>
              <a:gd name="connsiteY2332" fmla="*/ 4151820 h 5740750"/>
              <a:gd name="connsiteX2333" fmla="*/ 6067600 w 9845043"/>
              <a:gd name="connsiteY2333" fmla="*/ 4148896 h 5740750"/>
              <a:gd name="connsiteX2334" fmla="*/ 6068332 w 9845043"/>
              <a:gd name="connsiteY2334" fmla="*/ 4146705 h 5740750"/>
              <a:gd name="connsiteX2335" fmla="*/ 6069058 w 9845043"/>
              <a:gd name="connsiteY2335" fmla="*/ 4145239 h 5740750"/>
              <a:gd name="connsiteX2336" fmla="*/ 6080761 w 9845043"/>
              <a:gd name="connsiteY2336" fmla="*/ 4144505 h 5740750"/>
              <a:gd name="connsiteX2337" fmla="*/ 6086610 w 9845043"/>
              <a:gd name="connsiteY2337" fmla="*/ 4132076 h 5740750"/>
              <a:gd name="connsiteX2338" fmla="*/ 6090996 w 9845043"/>
              <a:gd name="connsiteY2338" fmla="*/ 4116724 h 5740750"/>
              <a:gd name="connsiteX2339" fmla="*/ 6098309 w 9845043"/>
              <a:gd name="connsiteY2339" fmla="*/ 4107219 h 5740750"/>
              <a:gd name="connsiteX2340" fmla="*/ 6098309 w 9845043"/>
              <a:gd name="connsiteY2340" fmla="*/ 4105759 h 5740750"/>
              <a:gd name="connsiteX2341" fmla="*/ 7241174 w 9845043"/>
              <a:gd name="connsiteY2341" fmla="*/ 4065591 h 5740750"/>
              <a:gd name="connsiteX2342" fmla="*/ 7241143 w 9845043"/>
              <a:gd name="connsiteY2342" fmla="*/ 4065672 h 5740750"/>
              <a:gd name="connsiteX2343" fmla="*/ 7238212 w 9845043"/>
              <a:gd name="connsiteY2343" fmla="*/ 4075191 h 5740750"/>
              <a:gd name="connsiteX2344" fmla="*/ 7238212 w 9845043"/>
              <a:gd name="connsiteY2344" fmla="*/ 4083244 h 5740750"/>
              <a:gd name="connsiteX2345" fmla="*/ 7237484 w 9845043"/>
              <a:gd name="connsiteY2345" fmla="*/ 4086173 h 5740750"/>
              <a:gd name="connsiteX2346" fmla="*/ 7237484 w 9845043"/>
              <a:gd name="connsiteY2346" fmla="*/ 4087637 h 5740750"/>
              <a:gd name="connsiteX2347" fmla="*/ 7237484 w 9845043"/>
              <a:gd name="connsiteY2347" fmla="*/ 4089102 h 5740750"/>
              <a:gd name="connsiteX2348" fmla="*/ 7236749 w 9845043"/>
              <a:gd name="connsiteY2348" fmla="*/ 4094227 h 5740750"/>
              <a:gd name="connsiteX2349" fmla="*/ 7238212 w 9845043"/>
              <a:gd name="connsiteY2349" fmla="*/ 4097888 h 5740750"/>
              <a:gd name="connsiteX2350" fmla="*/ 7247728 w 9845043"/>
              <a:gd name="connsiteY2350" fmla="*/ 4123513 h 5740750"/>
              <a:gd name="connsiteX2351" fmla="*/ 7249925 w 9845043"/>
              <a:gd name="connsiteY2351" fmla="*/ 4126442 h 5740750"/>
              <a:gd name="connsiteX2352" fmla="*/ 7257245 w 9845043"/>
              <a:gd name="connsiteY2352" fmla="*/ 4135228 h 5740750"/>
              <a:gd name="connsiteX2353" fmla="*/ 7260176 w 9845043"/>
              <a:gd name="connsiteY2353" fmla="*/ 4138889 h 5740750"/>
              <a:gd name="connsiteX2354" fmla="*/ 7260176 w 9845043"/>
              <a:gd name="connsiteY2354" fmla="*/ 4141817 h 5740750"/>
              <a:gd name="connsiteX2355" fmla="*/ 7262367 w 9845043"/>
              <a:gd name="connsiteY2355" fmla="*/ 4148407 h 5740750"/>
              <a:gd name="connsiteX2356" fmla="*/ 7262367 w 9845043"/>
              <a:gd name="connsiteY2356" fmla="*/ 4150603 h 5740750"/>
              <a:gd name="connsiteX2357" fmla="*/ 7265298 w 9845043"/>
              <a:gd name="connsiteY2357" fmla="*/ 4154264 h 5740750"/>
              <a:gd name="connsiteX2358" fmla="*/ 7266023 w 9845043"/>
              <a:gd name="connsiteY2358" fmla="*/ 4157911 h 5740750"/>
              <a:gd name="connsiteX2359" fmla="*/ 7266053 w 9845043"/>
              <a:gd name="connsiteY2359" fmla="*/ 4157671 h 5740750"/>
              <a:gd name="connsiteX2360" fmla="*/ 7265323 w 9845043"/>
              <a:gd name="connsiteY2360" fmla="*/ 4154011 h 5740750"/>
              <a:gd name="connsiteX2361" fmla="*/ 7262397 w 9845043"/>
              <a:gd name="connsiteY2361" fmla="*/ 4150359 h 5740750"/>
              <a:gd name="connsiteX2362" fmla="*/ 7262397 w 9845043"/>
              <a:gd name="connsiteY2362" fmla="*/ 4148160 h 5740750"/>
              <a:gd name="connsiteX2363" fmla="*/ 7260208 w 9845043"/>
              <a:gd name="connsiteY2363" fmla="*/ 4141579 h 5740750"/>
              <a:gd name="connsiteX2364" fmla="*/ 7260208 w 9845043"/>
              <a:gd name="connsiteY2364" fmla="*/ 4138657 h 5740750"/>
              <a:gd name="connsiteX2365" fmla="*/ 7257282 w 9845043"/>
              <a:gd name="connsiteY2365" fmla="*/ 4135006 h 5740750"/>
              <a:gd name="connsiteX2366" fmla="*/ 7249971 w 9845043"/>
              <a:gd name="connsiteY2366" fmla="*/ 4126225 h 5740750"/>
              <a:gd name="connsiteX2367" fmla="*/ 7247774 w 9845043"/>
              <a:gd name="connsiteY2367" fmla="*/ 4123304 h 5740750"/>
              <a:gd name="connsiteX2368" fmla="*/ 7238265 w 9845043"/>
              <a:gd name="connsiteY2368" fmla="*/ 4097709 h 5740750"/>
              <a:gd name="connsiteX2369" fmla="*/ 7236806 w 9845043"/>
              <a:gd name="connsiteY2369" fmla="*/ 4094058 h 5740750"/>
              <a:gd name="connsiteX2370" fmla="*/ 7237536 w 9845043"/>
              <a:gd name="connsiteY2370" fmla="*/ 4088937 h 5740750"/>
              <a:gd name="connsiteX2371" fmla="*/ 7237536 w 9845043"/>
              <a:gd name="connsiteY2371" fmla="*/ 4087476 h 5740750"/>
              <a:gd name="connsiteX2372" fmla="*/ 7237536 w 9845043"/>
              <a:gd name="connsiteY2372" fmla="*/ 4086007 h 5740750"/>
              <a:gd name="connsiteX2373" fmla="*/ 7238265 w 9845043"/>
              <a:gd name="connsiteY2373" fmla="*/ 4083086 h 5740750"/>
              <a:gd name="connsiteX2374" fmla="*/ 7238265 w 9845043"/>
              <a:gd name="connsiteY2374" fmla="*/ 4075044 h 5740750"/>
              <a:gd name="connsiteX2375" fmla="*/ 7247018 w 9845043"/>
              <a:gd name="connsiteY2375" fmla="*/ 4051743 h 5740750"/>
              <a:gd name="connsiteX2376" fmla="*/ 7247000 w 9845043"/>
              <a:gd name="connsiteY2376" fmla="*/ 4051761 h 5740750"/>
              <a:gd name="connsiteX2377" fmla="*/ 7246290 w 9845043"/>
              <a:gd name="connsiteY2377" fmla="*/ 4054595 h 5740750"/>
              <a:gd name="connsiteX2378" fmla="*/ 7246315 w 9845043"/>
              <a:gd name="connsiteY2378" fmla="*/ 4054570 h 5740750"/>
              <a:gd name="connsiteX2379" fmla="*/ 7249942 w 9845043"/>
              <a:gd name="connsiteY2379" fmla="*/ 4007827 h 5740750"/>
              <a:gd name="connsiteX2380" fmla="*/ 7249925 w 9845043"/>
              <a:gd name="connsiteY2380" fmla="*/ 4007832 h 5740750"/>
              <a:gd name="connsiteX2381" fmla="*/ 7249197 w 9845043"/>
              <a:gd name="connsiteY2381" fmla="*/ 4009296 h 5740750"/>
              <a:gd name="connsiteX2382" fmla="*/ 7247728 w 9845043"/>
              <a:gd name="connsiteY2382" fmla="*/ 4012225 h 5740750"/>
              <a:gd name="connsiteX2383" fmla="*/ 7246266 w 9845043"/>
              <a:gd name="connsiteY2383" fmla="*/ 4019546 h 5740750"/>
              <a:gd name="connsiteX2384" fmla="*/ 7246266 w 9845043"/>
              <a:gd name="connsiteY2384" fmla="*/ 4021743 h 5740750"/>
              <a:gd name="connsiteX2385" fmla="*/ 7247000 w 9845043"/>
              <a:gd name="connsiteY2385" fmla="*/ 4026868 h 5740750"/>
              <a:gd name="connsiteX2386" fmla="*/ 7246266 w 9845043"/>
              <a:gd name="connsiteY2386" fmla="*/ 4029796 h 5740750"/>
              <a:gd name="connsiteX2387" fmla="*/ 7244803 w 9845043"/>
              <a:gd name="connsiteY2387" fmla="*/ 4034922 h 5740750"/>
              <a:gd name="connsiteX2388" fmla="*/ 7244803 w 9845043"/>
              <a:gd name="connsiteY2388" fmla="*/ 4039315 h 5740750"/>
              <a:gd name="connsiteX2389" fmla="*/ 7247000 w 9845043"/>
              <a:gd name="connsiteY2389" fmla="*/ 4045172 h 5740750"/>
              <a:gd name="connsiteX2390" fmla="*/ 7247720 w 9845043"/>
              <a:gd name="connsiteY2390" fmla="*/ 4050964 h 5740750"/>
              <a:gd name="connsiteX2391" fmla="*/ 7247774 w 9845043"/>
              <a:gd name="connsiteY2391" fmla="*/ 4050910 h 5740750"/>
              <a:gd name="connsiteX2392" fmla="*/ 7247044 w 9845043"/>
              <a:gd name="connsiteY2392" fmla="*/ 4045059 h 5740750"/>
              <a:gd name="connsiteX2393" fmla="*/ 7244847 w 9845043"/>
              <a:gd name="connsiteY2393" fmla="*/ 4039217 h 5740750"/>
              <a:gd name="connsiteX2394" fmla="*/ 7244847 w 9845043"/>
              <a:gd name="connsiteY2394" fmla="*/ 4034826 h 5740750"/>
              <a:gd name="connsiteX2395" fmla="*/ 7246315 w 9845043"/>
              <a:gd name="connsiteY2395" fmla="*/ 4029706 h 5740750"/>
              <a:gd name="connsiteX2396" fmla="*/ 7247044 w 9845043"/>
              <a:gd name="connsiteY2396" fmla="*/ 4026784 h 5740750"/>
              <a:gd name="connsiteX2397" fmla="*/ 7246315 w 9845043"/>
              <a:gd name="connsiteY2397" fmla="*/ 4021664 h 5740750"/>
              <a:gd name="connsiteX2398" fmla="*/ 7246315 w 9845043"/>
              <a:gd name="connsiteY2398" fmla="*/ 4019473 h 5740750"/>
              <a:gd name="connsiteX2399" fmla="*/ 7247774 w 9845043"/>
              <a:gd name="connsiteY2399" fmla="*/ 4012161 h 5740750"/>
              <a:gd name="connsiteX2400" fmla="*/ 7249233 w 9845043"/>
              <a:gd name="connsiteY2400" fmla="*/ 4009231 h 5740750"/>
              <a:gd name="connsiteX2401" fmla="*/ 7257282 w 9845043"/>
              <a:gd name="connsiteY2401" fmla="*/ 3999018 h 5740750"/>
              <a:gd name="connsiteX2402" fmla="*/ 7257245 w 9845043"/>
              <a:gd name="connsiteY2402" fmla="*/ 3999046 h 5740750"/>
              <a:gd name="connsiteX2403" fmla="*/ 7257245 w 9845043"/>
              <a:gd name="connsiteY2403" fmla="*/ 4000510 h 5740750"/>
              <a:gd name="connsiteX2404" fmla="*/ 7260890 w 9845043"/>
              <a:gd name="connsiteY2404" fmla="*/ 4002698 h 5740750"/>
              <a:gd name="connsiteX2405" fmla="*/ 7260938 w 9845043"/>
              <a:gd name="connsiteY2405" fmla="*/ 4002650 h 5740750"/>
              <a:gd name="connsiteX2406" fmla="*/ 7257282 w 9845043"/>
              <a:gd name="connsiteY2406" fmla="*/ 4000459 h 5740750"/>
              <a:gd name="connsiteX2407" fmla="*/ 7266770 w 9845043"/>
              <a:gd name="connsiteY2407" fmla="*/ 3994643 h 5740750"/>
              <a:gd name="connsiteX2408" fmla="*/ 7266761 w 9845043"/>
              <a:gd name="connsiteY2408" fmla="*/ 3994653 h 5740750"/>
              <a:gd name="connsiteX2409" fmla="*/ 7266037 w 9845043"/>
              <a:gd name="connsiteY2409" fmla="*/ 3996815 h 5740750"/>
              <a:gd name="connsiteX2410" fmla="*/ 7266053 w 9845043"/>
              <a:gd name="connsiteY2410" fmla="*/ 3996799 h 5740750"/>
              <a:gd name="connsiteX2411" fmla="*/ 7266026 w 9845043"/>
              <a:gd name="connsiteY2411" fmla="*/ 3990260 h 5740750"/>
              <a:gd name="connsiteX2412" fmla="*/ 7268217 w 9845043"/>
              <a:gd name="connsiteY2412" fmla="*/ 3993180 h 5740750"/>
              <a:gd name="connsiteX2413" fmla="*/ 7268249 w 9845043"/>
              <a:gd name="connsiteY2413" fmla="*/ 3993148 h 5740750"/>
              <a:gd name="connsiteX2414" fmla="*/ 7266085 w 9845043"/>
              <a:gd name="connsiteY2414" fmla="*/ 3990260 h 5740750"/>
              <a:gd name="connsiteX2415" fmla="*/ 7223590 w 9845043"/>
              <a:gd name="connsiteY2415" fmla="*/ 3906105 h 5740750"/>
              <a:gd name="connsiteX2416" fmla="*/ 7224308 w 9845043"/>
              <a:gd name="connsiteY2416" fmla="*/ 3907535 h 5740750"/>
              <a:gd name="connsiteX2417" fmla="*/ 7224308 w 9845043"/>
              <a:gd name="connsiteY2417" fmla="*/ 3910464 h 5740750"/>
              <a:gd name="connsiteX2418" fmla="*/ 7239681 w 9845043"/>
              <a:gd name="connsiteY2418" fmla="*/ 3926571 h 5740750"/>
              <a:gd name="connsiteX2419" fmla="*/ 7242606 w 9845043"/>
              <a:gd name="connsiteY2419" fmla="*/ 3929500 h 5740750"/>
              <a:gd name="connsiteX2420" fmla="*/ 7243340 w 9845043"/>
              <a:gd name="connsiteY2420" fmla="*/ 3932429 h 5740750"/>
              <a:gd name="connsiteX2421" fmla="*/ 7244803 w 9845043"/>
              <a:gd name="connsiteY2421" fmla="*/ 3939750 h 5740750"/>
              <a:gd name="connsiteX2422" fmla="*/ 7247728 w 9845043"/>
              <a:gd name="connsiteY2422" fmla="*/ 3942679 h 5740750"/>
              <a:gd name="connsiteX2423" fmla="*/ 7249925 w 9845043"/>
              <a:gd name="connsiteY2423" fmla="*/ 3946340 h 5740750"/>
              <a:gd name="connsiteX2424" fmla="*/ 7252122 w 9845043"/>
              <a:gd name="connsiteY2424" fmla="*/ 3949268 h 5740750"/>
              <a:gd name="connsiteX2425" fmla="*/ 7252857 w 9845043"/>
              <a:gd name="connsiteY2425" fmla="*/ 3952197 h 5740750"/>
              <a:gd name="connsiteX2426" fmla="*/ 7252857 w 9845043"/>
              <a:gd name="connsiteY2426" fmla="*/ 3955126 h 5740750"/>
              <a:gd name="connsiteX2427" fmla="*/ 7252122 w 9845043"/>
              <a:gd name="connsiteY2427" fmla="*/ 3958045 h 5740750"/>
              <a:gd name="connsiteX2428" fmla="*/ 7250660 w 9845043"/>
              <a:gd name="connsiteY2428" fmla="*/ 3960973 h 5740750"/>
              <a:gd name="connsiteX2429" fmla="*/ 7252857 w 9845043"/>
              <a:gd name="connsiteY2429" fmla="*/ 3962438 h 5740750"/>
              <a:gd name="connsiteX2430" fmla="*/ 7249197 w 9845043"/>
              <a:gd name="connsiteY2430" fmla="*/ 3968295 h 5740750"/>
              <a:gd name="connsiteX2431" fmla="*/ 7250660 w 9845043"/>
              <a:gd name="connsiteY2431" fmla="*/ 3971956 h 5740750"/>
              <a:gd name="connsiteX2432" fmla="*/ 7254319 w 9845043"/>
              <a:gd name="connsiteY2432" fmla="*/ 3975616 h 5740750"/>
              <a:gd name="connsiteX2433" fmla="*/ 7265298 w 9845043"/>
              <a:gd name="connsiteY2433" fmla="*/ 3980009 h 5740750"/>
              <a:gd name="connsiteX2434" fmla="*/ 7266761 w 9845043"/>
              <a:gd name="connsiteY2434" fmla="*/ 3980742 h 5740750"/>
              <a:gd name="connsiteX2435" fmla="*/ 7268223 w 9845043"/>
              <a:gd name="connsiteY2435" fmla="*/ 3983670 h 5740750"/>
              <a:gd name="connsiteX2436" fmla="*/ 7268958 w 9845043"/>
              <a:gd name="connsiteY2436" fmla="*/ 3983670 h 5740750"/>
              <a:gd name="connsiteX2437" fmla="*/ 7269686 w 9845043"/>
              <a:gd name="connsiteY2437" fmla="*/ 3983670 h 5740750"/>
              <a:gd name="connsiteX2438" fmla="*/ 7270420 w 9845043"/>
              <a:gd name="connsiteY2438" fmla="*/ 3985135 h 5740750"/>
              <a:gd name="connsiteX2439" fmla="*/ 7270420 w 9845043"/>
              <a:gd name="connsiteY2439" fmla="*/ 3987324 h 5740750"/>
              <a:gd name="connsiteX2440" fmla="*/ 7270438 w 9845043"/>
              <a:gd name="connsiteY2440" fmla="*/ 3987297 h 5740750"/>
              <a:gd name="connsiteX2441" fmla="*/ 7270438 w 9845043"/>
              <a:gd name="connsiteY2441" fmla="*/ 3985106 h 5740750"/>
              <a:gd name="connsiteX2442" fmla="*/ 7269708 w 9845043"/>
              <a:gd name="connsiteY2442" fmla="*/ 3983637 h 5740750"/>
              <a:gd name="connsiteX2443" fmla="*/ 7268979 w 9845043"/>
              <a:gd name="connsiteY2443" fmla="*/ 3983637 h 5740750"/>
              <a:gd name="connsiteX2444" fmla="*/ 7268249 w 9845043"/>
              <a:gd name="connsiteY2444" fmla="*/ 3983637 h 5740750"/>
              <a:gd name="connsiteX2445" fmla="*/ 7266782 w 9845043"/>
              <a:gd name="connsiteY2445" fmla="*/ 3980715 h 5740750"/>
              <a:gd name="connsiteX2446" fmla="*/ 7265323 w 9845043"/>
              <a:gd name="connsiteY2446" fmla="*/ 3979985 h 5740750"/>
              <a:gd name="connsiteX2447" fmla="*/ 7254356 w 9845043"/>
              <a:gd name="connsiteY2447" fmla="*/ 3975595 h 5740750"/>
              <a:gd name="connsiteX2448" fmla="*/ 7250700 w 9845043"/>
              <a:gd name="connsiteY2448" fmla="*/ 3971943 h 5740750"/>
              <a:gd name="connsiteX2449" fmla="*/ 7249233 w 9845043"/>
              <a:gd name="connsiteY2449" fmla="*/ 3968283 h 5740750"/>
              <a:gd name="connsiteX2450" fmla="*/ 7252888 w 9845043"/>
              <a:gd name="connsiteY2450" fmla="*/ 3962432 h 5740750"/>
              <a:gd name="connsiteX2451" fmla="*/ 7250700 w 9845043"/>
              <a:gd name="connsiteY2451" fmla="*/ 3960972 h 5740750"/>
              <a:gd name="connsiteX2452" fmla="*/ 7252159 w 9845043"/>
              <a:gd name="connsiteY2452" fmla="*/ 3958050 h 5740750"/>
              <a:gd name="connsiteX2453" fmla="*/ 7252888 w 9845043"/>
              <a:gd name="connsiteY2453" fmla="*/ 3955121 h 5740750"/>
              <a:gd name="connsiteX2454" fmla="*/ 7252888 w 9845043"/>
              <a:gd name="connsiteY2454" fmla="*/ 3952930 h 5740750"/>
              <a:gd name="connsiteX2455" fmla="*/ 7252888 w 9845043"/>
              <a:gd name="connsiteY2455" fmla="*/ 3952199 h 5740750"/>
              <a:gd name="connsiteX2456" fmla="*/ 7252159 w 9845043"/>
              <a:gd name="connsiteY2456" fmla="*/ 3949270 h 5740750"/>
              <a:gd name="connsiteX2457" fmla="*/ 7249971 w 9845043"/>
              <a:gd name="connsiteY2457" fmla="*/ 3946349 h 5740750"/>
              <a:gd name="connsiteX2458" fmla="*/ 7247774 w 9845043"/>
              <a:gd name="connsiteY2458" fmla="*/ 3942697 h 5740750"/>
              <a:gd name="connsiteX2459" fmla="*/ 7244847 w 9845043"/>
              <a:gd name="connsiteY2459" fmla="*/ 3939767 h 5740750"/>
              <a:gd name="connsiteX2460" fmla="*/ 7243389 w 9845043"/>
              <a:gd name="connsiteY2460" fmla="*/ 3932456 h 5740750"/>
              <a:gd name="connsiteX2461" fmla="*/ 7242659 w 9845043"/>
              <a:gd name="connsiteY2461" fmla="*/ 3929534 h 5740750"/>
              <a:gd name="connsiteX2462" fmla="*/ 7239733 w 9845043"/>
              <a:gd name="connsiteY2462" fmla="*/ 3926605 h 5740750"/>
              <a:gd name="connsiteX2463" fmla="*/ 7224372 w 9845043"/>
              <a:gd name="connsiteY2463" fmla="*/ 3910521 h 5740750"/>
              <a:gd name="connsiteX2464" fmla="*/ 7224372 w 9845043"/>
              <a:gd name="connsiteY2464" fmla="*/ 3907591 h 5740750"/>
              <a:gd name="connsiteX2465" fmla="*/ 7223642 w 9845043"/>
              <a:gd name="connsiteY2465" fmla="*/ 3906131 h 5740750"/>
              <a:gd name="connsiteX2466" fmla="*/ 8001683 w 9845043"/>
              <a:gd name="connsiteY2466" fmla="*/ 3900264 h 5740750"/>
              <a:gd name="connsiteX2467" fmla="*/ 8001651 w 9845043"/>
              <a:gd name="connsiteY2467" fmla="*/ 3900280 h 5740750"/>
              <a:gd name="connsiteX2468" fmla="*/ 8001651 w 9845043"/>
              <a:gd name="connsiteY2468" fmla="*/ 3900833 h 5740750"/>
              <a:gd name="connsiteX2469" fmla="*/ 8002795 w 9845043"/>
              <a:gd name="connsiteY2469" fmla="*/ 3900264 h 5740750"/>
              <a:gd name="connsiteX2470" fmla="*/ 7211930 w 9845043"/>
              <a:gd name="connsiteY2470" fmla="*/ 3881263 h 5740750"/>
              <a:gd name="connsiteX2471" fmla="*/ 7214063 w 9845043"/>
              <a:gd name="connsiteY2471" fmla="*/ 3884106 h 5740750"/>
              <a:gd name="connsiteX2472" fmla="*/ 7215526 w 9845043"/>
              <a:gd name="connsiteY2472" fmla="*/ 3891427 h 5740750"/>
              <a:gd name="connsiteX2473" fmla="*/ 7218451 w 9845043"/>
              <a:gd name="connsiteY2473" fmla="*/ 3895088 h 5740750"/>
              <a:gd name="connsiteX2474" fmla="*/ 7218451 w 9845043"/>
              <a:gd name="connsiteY2474" fmla="*/ 3899481 h 5740750"/>
              <a:gd name="connsiteX2475" fmla="*/ 7218451 w 9845043"/>
              <a:gd name="connsiteY2475" fmla="*/ 3903142 h 5740750"/>
              <a:gd name="connsiteX2476" fmla="*/ 7218528 w 9845043"/>
              <a:gd name="connsiteY2476" fmla="*/ 3903193 h 5740750"/>
              <a:gd name="connsiteX2477" fmla="*/ 7218528 w 9845043"/>
              <a:gd name="connsiteY2477" fmla="*/ 3899549 h 5740750"/>
              <a:gd name="connsiteX2478" fmla="*/ 7218528 w 9845043"/>
              <a:gd name="connsiteY2478" fmla="*/ 3895168 h 5740750"/>
              <a:gd name="connsiteX2479" fmla="*/ 7215601 w 9845043"/>
              <a:gd name="connsiteY2479" fmla="*/ 3891507 h 5740750"/>
              <a:gd name="connsiteX2480" fmla="*/ 7214134 w 9845043"/>
              <a:gd name="connsiteY2480" fmla="*/ 3884196 h 5740750"/>
              <a:gd name="connsiteX2481" fmla="*/ 7211946 w 9845043"/>
              <a:gd name="connsiteY2481" fmla="*/ 3881275 h 5740750"/>
              <a:gd name="connsiteX2482" fmla="*/ 7210388 w 9845043"/>
              <a:gd name="connsiteY2482" fmla="*/ 3874603 h 5740750"/>
              <a:gd name="connsiteX2483" fmla="*/ 7208207 w 9845043"/>
              <a:gd name="connsiteY2483" fmla="*/ 3876784 h 5740750"/>
              <a:gd name="connsiteX2484" fmla="*/ 7208935 w 9845043"/>
              <a:gd name="connsiteY2484" fmla="*/ 3878981 h 5740750"/>
              <a:gd name="connsiteX2485" fmla="*/ 7209005 w 9845043"/>
              <a:gd name="connsiteY2485" fmla="*/ 3879033 h 5740750"/>
              <a:gd name="connsiteX2486" fmla="*/ 7208290 w 9845043"/>
              <a:gd name="connsiteY2486" fmla="*/ 3876884 h 5740750"/>
              <a:gd name="connsiteX2487" fmla="*/ 7210478 w 9845043"/>
              <a:gd name="connsiteY2487" fmla="*/ 3874693 h 5740750"/>
              <a:gd name="connsiteX2488" fmla="*/ 5473366 w 9845043"/>
              <a:gd name="connsiteY2488" fmla="*/ 3861816 h 5740750"/>
              <a:gd name="connsiteX2489" fmla="*/ 5474608 w 9845043"/>
              <a:gd name="connsiteY2489" fmla="*/ 3885039 h 5740750"/>
              <a:gd name="connsiteX2490" fmla="*/ 5476810 w 9845043"/>
              <a:gd name="connsiteY2490" fmla="*/ 3912835 h 5740750"/>
              <a:gd name="connsiteX2491" fmla="*/ 5478278 w 9845043"/>
              <a:gd name="connsiteY2491" fmla="*/ 3939892 h 5740750"/>
              <a:gd name="connsiteX2492" fmla="*/ 5480458 w 9845043"/>
              <a:gd name="connsiteY2492" fmla="*/ 3968427 h 5740750"/>
              <a:gd name="connsiteX2493" fmla="*/ 5481192 w 9845043"/>
              <a:gd name="connsiteY2493" fmla="*/ 3994745 h 5740750"/>
              <a:gd name="connsiteX2494" fmla="*/ 5484107 w 9845043"/>
              <a:gd name="connsiteY2494" fmla="*/ 4048880 h 5740750"/>
              <a:gd name="connsiteX2495" fmla="*/ 5486309 w 9845043"/>
              <a:gd name="connsiteY2495" fmla="*/ 4076676 h 5740750"/>
              <a:gd name="connsiteX2496" fmla="*/ 5487043 w 9845043"/>
              <a:gd name="connsiteY2496" fmla="*/ 4103733 h 5740750"/>
              <a:gd name="connsiteX2497" fmla="*/ 5489223 w 9845043"/>
              <a:gd name="connsiteY2497" fmla="*/ 4130071 h 5740750"/>
              <a:gd name="connsiteX2498" fmla="*/ 5489957 w 9845043"/>
              <a:gd name="connsiteY2498" fmla="*/ 4157867 h 5740750"/>
              <a:gd name="connsiteX2499" fmla="*/ 5491425 w 9845043"/>
              <a:gd name="connsiteY2499" fmla="*/ 4185663 h 5740750"/>
              <a:gd name="connsiteX2500" fmla="*/ 5492824 w 9845043"/>
              <a:gd name="connsiteY2500" fmla="*/ 4201688 h 5740750"/>
              <a:gd name="connsiteX2501" fmla="*/ 5491392 w 9845043"/>
              <a:gd name="connsiteY2501" fmla="*/ 4174491 h 5740750"/>
              <a:gd name="connsiteX2502" fmla="*/ 5490670 w 9845043"/>
              <a:gd name="connsiteY2502" fmla="*/ 4146702 h 5740750"/>
              <a:gd name="connsiteX2503" fmla="*/ 5488475 w 9845043"/>
              <a:gd name="connsiteY2503" fmla="*/ 4120377 h 5740750"/>
              <a:gd name="connsiteX2504" fmla="*/ 5487744 w 9845043"/>
              <a:gd name="connsiteY2504" fmla="*/ 4093325 h 5740750"/>
              <a:gd name="connsiteX2505" fmla="*/ 5485549 w 9845043"/>
              <a:gd name="connsiteY2505" fmla="*/ 4065536 h 5740750"/>
              <a:gd name="connsiteX2506" fmla="*/ 5482623 w 9845043"/>
              <a:gd name="connsiteY2506" fmla="*/ 4011430 h 5740750"/>
              <a:gd name="connsiteX2507" fmla="*/ 5481901 w 9845043"/>
              <a:gd name="connsiteY2507" fmla="*/ 3985106 h 5740750"/>
              <a:gd name="connsiteX2508" fmla="*/ 5516244 w 9845043"/>
              <a:gd name="connsiteY2508" fmla="*/ 3983642 h 5740750"/>
              <a:gd name="connsiteX2509" fmla="*/ 5550587 w 9845043"/>
              <a:gd name="connsiteY2509" fmla="*/ 3980721 h 5740750"/>
              <a:gd name="connsiteX2510" fmla="*/ 5585661 w 9845043"/>
              <a:gd name="connsiteY2510" fmla="*/ 3978521 h 5740750"/>
              <a:gd name="connsiteX2511" fmla="*/ 5620004 w 9845043"/>
              <a:gd name="connsiteY2511" fmla="*/ 3976328 h 5740750"/>
              <a:gd name="connsiteX2512" fmla="*/ 5655078 w 9845043"/>
              <a:gd name="connsiteY2512" fmla="*/ 3974872 h 5740750"/>
              <a:gd name="connsiteX2513" fmla="*/ 5688690 w 9845043"/>
              <a:gd name="connsiteY2513" fmla="*/ 3971943 h 5740750"/>
              <a:gd name="connsiteX2514" fmla="*/ 5723764 w 9845043"/>
              <a:gd name="connsiteY2514" fmla="*/ 3969751 h 5740750"/>
              <a:gd name="connsiteX2515" fmla="*/ 5758839 w 9845043"/>
              <a:gd name="connsiteY2515" fmla="*/ 3968287 h 5740750"/>
              <a:gd name="connsiteX2516" fmla="*/ 5793181 w 9845043"/>
              <a:gd name="connsiteY2516" fmla="*/ 3965366 h 5740750"/>
              <a:gd name="connsiteX2517" fmla="*/ 5827524 w 9845043"/>
              <a:gd name="connsiteY2517" fmla="*/ 3962438 h 5740750"/>
              <a:gd name="connsiteX2518" fmla="*/ 5861867 w 9845043"/>
              <a:gd name="connsiteY2518" fmla="*/ 3960245 h 5740750"/>
              <a:gd name="connsiteX2519" fmla="*/ 5896942 w 9845043"/>
              <a:gd name="connsiteY2519" fmla="*/ 3958053 h 5740750"/>
              <a:gd name="connsiteX2520" fmla="*/ 5930562 w 9845043"/>
              <a:gd name="connsiteY2520" fmla="*/ 3955125 h 5740750"/>
              <a:gd name="connsiteX2521" fmla="*/ 5965636 w 9845043"/>
              <a:gd name="connsiteY2521" fmla="*/ 3952932 h 5740750"/>
              <a:gd name="connsiteX2522" fmla="*/ 6000711 w 9845043"/>
              <a:gd name="connsiteY2522" fmla="*/ 3950004 h 5740750"/>
              <a:gd name="connsiteX2523" fmla="*/ 6035054 w 9845043"/>
              <a:gd name="connsiteY2523" fmla="*/ 3947083 h 5740750"/>
              <a:gd name="connsiteX2524" fmla="*/ 6037971 w 9845043"/>
              <a:gd name="connsiteY2524" fmla="*/ 3946355 h 5740750"/>
              <a:gd name="connsiteX2525" fmla="*/ 6037971 w 9845043"/>
              <a:gd name="connsiteY2525" fmla="*/ 3953660 h 5740750"/>
              <a:gd name="connsiteX2526" fmla="*/ 6039433 w 9845043"/>
              <a:gd name="connsiteY2526" fmla="*/ 3956589 h 5740750"/>
              <a:gd name="connsiteX2527" fmla="*/ 6042359 w 9845043"/>
              <a:gd name="connsiteY2527" fmla="*/ 3958053 h 5740750"/>
              <a:gd name="connsiteX2528" fmla="*/ 6045285 w 9845043"/>
              <a:gd name="connsiteY2528" fmla="*/ 3958781 h 5740750"/>
              <a:gd name="connsiteX2529" fmla="*/ 6048202 w 9845043"/>
              <a:gd name="connsiteY2529" fmla="*/ 3958781 h 5740750"/>
              <a:gd name="connsiteX2530" fmla="*/ 6051128 w 9845043"/>
              <a:gd name="connsiteY2530" fmla="*/ 3959509 h 5740750"/>
              <a:gd name="connsiteX2531" fmla="*/ 6054054 w 9845043"/>
              <a:gd name="connsiteY2531" fmla="*/ 3961709 h 5740750"/>
              <a:gd name="connsiteX2532" fmla="*/ 6057702 w 9845043"/>
              <a:gd name="connsiteY2532" fmla="*/ 3966094 h 5740750"/>
              <a:gd name="connsiteX2533" fmla="*/ 6056971 w 9845043"/>
              <a:gd name="connsiteY2533" fmla="*/ 3969751 h 5740750"/>
              <a:gd name="connsiteX2534" fmla="*/ 6054054 w 9845043"/>
              <a:gd name="connsiteY2534" fmla="*/ 3974872 h 5740750"/>
              <a:gd name="connsiteX2535" fmla="*/ 6051128 w 9845043"/>
              <a:gd name="connsiteY2535" fmla="*/ 3977792 h 5740750"/>
              <a:gd name="connsiteX2536" fmla="*/ 6048934 w 9845043"/>
              <a:gd name="connsiteY2536" fmla="*/ 3979257 h 5740750"/>
              <a:gd name="connsiteX2537" fmla="*/ 6047471 w 9845043"/>
              <a:gd name="connsiteY2537" fmla="*/ 3982177 h 5740750"/>
              <a:gd name="connsiteX2538" fmla="*/ 6045285 w 9845043"/>
              <a:gd name="connsiteY2538" fmla="*/ 3993883 h 5740750"/>
              <a:gd name="connsiteX2539" fmla="*/ 6044554 w 9845043"/>
              <a:gd name="connsiteY2539" fmla="*/ 4003389 h 5740750"/>
              <a:gd name="connsiteX2540" fmla="*/ 6045285 w 9845043"/>
              <a:gd name="connsiteY2540" fmla="*/ 4006309 h 5740750"/>
              <a:gd name="connsiteX2541" fmla="*/ 6047471 w 9845043"/>
              <a:gd name="connsiteY2541" fmla="*/ 4007774 h 5740750"/>
              <a:gd name="connsiteX2542" fmla="*/ 6057702 w 9845043"/>
              <a:gd name="connsiteY2542" fmla="*/ 4008502 h 5740750"/>
              <a:gd name="connsiteX2543" fmla="*/ 6060628 w 9845043"/>
              <a:gd name="connsiteY2543" fmla="*/ 4010694 h 5740750"/>
              <a:gd name="connsiteX2544" fmla="*/ 6062091 w 9845043"/>
              <a:gd name="connsiteY2544" fmla="*/ 4015815 h 5740750"/>
              <a:gd name="connsiteX2545" fmla="*/ 6059165 w 9845043"/>
              <a:gd name="connsiteY2545" fmla="*/ 4020200 h 5740750"/>
              <a:gd name="connsiteX2546" fmla="*/ 6055508 w 9845043"/>
              <a:gd name="connsiteY2546" fmla="*/ 4020936 h 5740750"/>
              <a:gd name="connsiteX2547" fmla="*/ 6051128 w 9845043"/>
              <a:gd name="connsiteY2547" fmla="*/ 4022400 h 5740750"/>
              <a:gd name="connsiteX2548" fmla="*/ 6045285 w 9845043"/>
              <a:gd name="connsiteY2548" fmla="*/ 4023857 h 5740750"/>
              <a:gd name="connsiteX2549" fmla="*/ 6043091 w 9845043"/>
              <a:gd name="connsiteY2549" fmla="*/ 4026785 h 5740750"/>
              <a:gd name="connsiteX2550" fmla="*/ 6044554 w 9845043"/>
              <a:gd name="connsiteY2550" fmla="*/ 4031906 h 5740750"/>
              <a:gd name="connsiteX2551" fmla="*/ 6046008 w 9845043"/>
              <a:gd name="connsiteY2551" fmla="*/ 4036291 h 5740750"/>
              <a:gd name="connsiteX2552" fmla="*/ 6048202 w 9845043"/>
              <a:gd name="connsiteY2552" fmla="*/ 4039947 h 5740750"/>
              <a:gd name="connsiteX2553" fmla="*/ 6051128 w 9845043"/>
              <a:gd name="connsiteY2553" fmla="*/ 4042868 h 5740750"/>
              <a:gd name="connsiteX2554" fmla="*/ 6052591 w 9845043"/>
              <a:gd name="connsiteY2554" fmla="*/ 4045068 h 5740750"/>
              <a:gd name="connsiteX2555" fmla="*/ 6057702 w 9845043"/>
              <a:gd name="connsiteY2555" fmla="*/ 4046525 h 5740750"/>
              <a:gd name="connsiteX2556" fmla="*/ 6059165 w 9845043"/>
              <a:gd name="connsiteY2556" fmla="*/ 4048717 h 5740750"/>
              <a:gd name="connsiteX2557" fmla="*/ 6059165 w 9845043"/>
              <a:gd name="connsiteY2557" fmla="*/ 4051645 h 5740750"/>
              <a:gd name="connsiteX2558" fmla="*/ 6059165 w 9845043"/>
              <a:gd name="connsiteY2558" fmla="*/ 4054574 h 5740750"/>
              <a:gd name="connsiteX2559" fmla="*/ 6058434 w 9845043"/>
              <a:gd name="connsiteY2559" fmla="*/ 4056766 h 5740750"/>
              <a:gd name="connsiteX2560" fmla="*/ 6058434 w 9845043"/>
              <a:gd name="connsiteY2560" fmla="*/ 4058959 h 5740750"/>
              <a:gd name="connsiteX2561" fmla="*/ 6058434 w 9845043"/>
              <a:gd name="connsiteY2561" fmla="*/ 4068464 h 5740750"/>
              <a:gd name="connsiteX2562" fmla="*/ 6059165 w 9845043"/>
              <a:gd name="connsiteY2562" fmla="*/ 4072121 h 5740750"/>
              <a:gd name="connsiteX2563" fmla="*/ 6062091 w 9845043"/>
              <a:gd name="connsiteY2563" fmla="*/ 4075042 h 5740750"/>
              <a:gd name="connsiteX2564" fmla="*/ 6068665 w 9845043"/>
              <a:gd name="connsiteY2564" fmla="*/ 4078698 h 5740750"/>
              <a:gd name="connsiteX2565" fmla="*/ 6075239 w 9845043"/>
              <a:gd name="connsiteY2565" fmla="*/ 4080891 h 5740750"/>
              <a:gd name="connsiteX2566" fmla="*/ 6080360 w 9845043"/>
              <a:gd name="connsiteY2566" fmla="*/ 4084547 h 5740750"/>
              <a:gd name="connsiteX2567" fmla="*/ 6081813 w 9845043"/>
              <a:gd name="connsiteY2567" fmla="*/ 4094053 h 5740750"/>
              <a:gd name="connsiteX2568" fmla="*/ 6084008 w 9845043"/>
              <a:gd name="connsiteY2568" fmla="*/ 4094789 h 5740750"/>
              <a:gd name="connsiteX2569" fmla="*/ 6087665 w 9845043"/>
              <a:gd name="connsiteY2569" fmla="*/ 4096253 h 5740750"/>
              <a:gd name="connsiteX2570" fmla="*/ 6094239 w 9845043"/>
              <a:gd name="connsiteY2570" fmla="*/ 4096981 h 5740750"/>
              <a:gd name="connsiteX2571" fmla="*/ 6099351 w 9845043"/>
              <a:gd name="connsiteY2571" fmla="*/ 4097710 h 5740750"/>
              <a:gd name="connsiteX2572" fmla="*/ 6100082 w 9845043"/>
              <a:gd name="connsiteY2572" fmla="*/ 4101366 h 5740750"/>
              <a:gd name="connsiteX2573" fmla="*/ 6100082 w 9845043"/>
              <a:gd name="connsiteY2573" fmla="*/ 4105752 h 5740750"/>
              <a:gd name="connsiteX2574" fmla="*/ 6100504 w 9845043"/>
              <a:gd name="connsiteY2574" fmla="*/ 4105752 h 5740750"/>
              <a:gd name="connsiteX2575" fmla="*/ 6100504 w 9845043"/>
              <a:gd name="connsiteY2575" fmla="*/ 4101371 h 5740750"/>
              <a:gd name="connsiteX2576" fmla="*/ 6099772 w 9845043"/>
              <a:gd name="connsiteY2576" fmla="*/ 4097714 h 5740750"/>
              <a:gd name="connsiteX2577" fmla="*/ 6094655 w 9845043"/>
              <a:gd name="connsiteY2577" fmla="*/ 4096980 h 5740750"/>
              <a:gd name="connsiteX2578" fmla="*/ 6088074 w 9845043"/>
              <a:gd name="connsiteY2578" fmla="*/ 4096247 h 5740750"/>
              <a:gd name="connsiteX2579" fmla="*/ 6084415 w 9845043"/>
              <a:gd name="connsiteY2579" fmla="*/ 4094790 h 5740750"/>
              <a:gd name="connsiteX2580" fmla="*/ 6082220 w 9845043"/>
              <a:gd name="connsiteY2580" fmla="*/ 4094056 h 5740750"/>
              <a:gd name="connsiteX2581" fmla="*/ 6080761 w 9845043"/>
              <a:gd name="connsiteY2581" fmla="*/ 4084551 h 5740750"/>
              <a:gd name="connsiteX2582" fmla="*/ 6075639 w 9845043"/>
              <a:gd name="connsiteY2582" fmla="*/ 4080894 h 5740750"/>
              <a:gd name="connsiteX2583" fmla="*/ 6069058 w 9845043"/>
              <a:gd name="connsiteY2583" fmla="*/ 4078704 h 5740750"/>
              <a:gd name="connsiteX2584" fmla="*/ 6062477 w 9845043"/>
              <a:gd name="connsiteY2584" fmla="*/ 4075046 h 5740750"/>
              <a:gd name="connsiteX2585" fmla="*/ 6059555 w 9845043"/>
              <a:gd name="connsiteY2585" fmla="*/ 4072122 h 5740750"/>
              <a:gd name="connsiteX2586" fmla="*/ 6058823 w 9845043"/>
              <a:gd name="connsiteY2586" fmla="*/ 4068465 h 5740750"/>
              <a:gd name="connsiteX2587" fmla="*/ 6058823 w 9845043"/>
              <a:gd name="connsiteY2587" fmla="*/ 4058960 h 5740750"/>
              <a:gd name="connsiteX2588" fmla="*/ 6058823 w 9845043"/>
              <a:gd name="connsiteY2588" fmla="*/ 4056760 h 5740750"/>
              <a:gd name="connsiteX2589" fmla="*/ 6059555 w 9845043"/>
              <a:gd name="connsiteY2589" fmla="*/ 4054570 h 5740750"/>
              <a:gd name="connsiteX2590" fmla="*/ 6059555 w 9845043"/>
              <a:gd name="connsiteY2590" fmla="*/ 4051646 h 5740750"/>
              <a:gd name="connsiteX2591" fmla="*/ 6059555 w 9845043"/>
              <a:gd name="connsiteY2591" fmla="*/ 4048722 h 5740750"/>
              <a:gd name="connsiteX2592" fmla="*/ 6058092 w 9845043"/>
              <a:gd name="connsiteY2592" fmla="*/ 4046522 h 5740750"/>
              <a:gd name="connsiteX2593" fmla="*/ 6052974 w 9845043"/>
              <a:gd name="connsiteY2593" fmla="*/ 4045065 h 5740750"/>
              <a:gd name="connsiteX2594" fmla="*/ 6051511 w 9845043"/>
              <a:gd name="connsiteY2594" fmla="*/ 4042874 h 5740750"/>
              <a:gd name="connsiteX2595" fmla="*/ 6048589 w 9845043"/>
              <a:gd name="connsiteY2595" fmla="*/ 4039941 h 5740750"/>
              <a:gd name="connsiteX2596" fmla="*/ 6046394 w 9845043"/>
              <a:gd name="connsiteY2596" fmla="*/ 4036293 h 5740750"/>
              <a:gd name="connsiteX2597" fmla="*/ 6044930 w 9845043"/>
              <a:gd name="connsiteY2597" fmla="*/ 4031902 h 5740750"/>
              <a:gd name="connsiteX2598" fmla="*/ 6043466 w 9845043"/>
              <a:gd name="connsiteY2598" fmla="*/ 4026778 h 5740750"/>
              <a:gd name="connsiteX2599" fmla="*/ 6045662 w 9845043"/>
              <a:gd name="connsiteY2599" fmla="*/ 4023855 h 5740750"/>
              <a:gd name="connsiteX2600" fmla="*/ 6051511 w 9845043"/>
              <a:gd name="connsiteY2600" fmla="*/ 4022397 h 5740750"/>
              <a:gd name="connsiteX2601" fmla="*/ 6055896 w 9845043"/>
              <a:gd name="connsiteY2601" fmla="*/ 4020931 h 5740750"/>
              <a:gd name="connsiteX2602" fmla="*/ 6059555 w 9845043"/>
              <a:gd name="connsiteY2602" fmla="*/ 4020207 h 5740750"/>
              <a:gd name="connsiteX2603" fmla="*/ 6062477 w 9845043"/>
              <a:gd name="connsiteY2603" fmla="*/ 4015816 h 5740750"/>
              <a:gd name="connsiteX2604" fmla="*/ 6061019 w 9845043"/>
              <a:gd name="connsiteY2604" fmla="*/ 4010692 h 5740750"/>
              <a:gd name="connsiteX2605" fmla="*/ 6058092 w 9845043"/>
              <a:gd name="connsiteY2605" fmla="*/ 4008502 h 5740750"/>
              <a:gd name="connsiteX2606" fmla="*/ 6047857 w 9845043"/>
              <a:gd name="connsiteY2606" fmla="*/ 4007768 h 5740750"/>
              <a:gd name="connsiteX2607" fmla="*/ 6045662 w 9845043"/>
              <a:gd name="connsiteY2607" fmla="*/ 4006311 h 5740750"/>
              <a:gd name="connsiteX2608" fmla="*/ 6044930 w 9845043"/>
              <a:gd name="connsiteY2608" fmla="*/ 4003387 h 5740750"/>
              <a:gd name="connsiteX2609" fmla="*/ 6045662 w 9845043"/>
              <a:gd name="connsiteY2609" fmla="*/ 3993882 h 5740750"/>
              <a:gd name="connsiteX2610" fmla="*/ 6047857 w 9845043"/>
              <a:gd name="connsiteY2610" fmla="*/ 3982177 h 5740750"/>
              <a:gd name="connsiteX2611" fmla="*/ 6049315 w 9845043"/>
              <a:gd name="connsiteY2611" fmla="*/ 3979254 h 5740750"/>
              <a:gd name="connsiteX2612" fmla="*/ 6051511 w 9845043"/>
              <a:gd name="connsiteY2612" fmla="*/ 3977796 h 5740750"/>
              <a:gd name="connsiteX2613" fmla="*/ 6054438 w 9845043"/>
              <a:gd name="connsiteY2613" fmla="*/ 3974863 h 5740750"/>
              <a:gd name="connsiteX2614" fmla="*/ 6057360 w 9845043"/>
              <a:gd name="connsiteY2614" fmla="*/ 3969749 h 5740750"/>
              <a:gd name="connsiteX2615" fmla="*/ 6058092 w 9845043"/>
              <a:gd name="connsiteY2615" fmla="*/ 3966091 h 5740750"/>
              <a:gd name="connsiteX2616" fmla="*/ 6054438 w 9845043"/>
              <a:gd name="connsiteY2616" fmla="*/ 3961701 h 5740750"/>
              <a:gd name="connsiteX2617" fmla="*/ 6051511 w 9845043"/>
              <a:gd name="connsiteY2617" fmla="*/ 3959510 h 5740750"/>
              <a:gd name="connsiteX2618" fmla="*/ 6048589 w 9845043"/>
              <a:gd name="connsiteY2618" fmla="*/ 3958777 h 5740750"/>
              <a:gd name="connsiteX2619" fmla="*/ 6045662 w 9845043"/>
              <a:gd name="connsiteY2619" fmla="*/ 3958777 h 5740750"/>
              <a:gd name="connsiteX2620" fmla="*/ 6042735 w 9845043"/>
              <a:gd name="connsiteY2620" fmla="*/ 3958053 h 5740750"/>
              <a:gd name="connsiteX2621" fmla="*/ 6039813 w 9845043"/>
              <a:gd name="connsiteY2621" fmla="*/ 3956586 h 5740750"/>
              <a:gd name="connsiteX2622" fmla="*/ 6038349 w 9845043"/>
              <a:gd name="connsiteY2622" fmla="*/ 3953662 h 5740750"/>
              <a:gd name="connsiteX2623" fmla="*/ 6038349 w 9845043"/>
              <a:gd name="connsiteY2623" fmla="*/ 3946348 h 5740750"/>
              <a:gd name="connsiteX2624" fmla="*/ 6036886 w 9845043"/>
              <a:gd name="connsiteY2624" fmla="*/ 3922947 h 5740750"/>
              <a:gd name="connsiteX2625" fmla="*/ 6039081 w 9845043"/>
              <a:gd name="connsiteY2625" fmla="*/ 3920023 h 5740750"/>
              <a:gd name="connsiteX2626" fmla="*/ 6042008 w 9845043"/>
              <a:gd name="connsiteY2626" fmla="*/ 3917833 h 5740750"/>
              <a:gd name="connsiteX2627" fmla="*/ 6046394 w 9845043"/>
              <a:gd name="connsiteY2627" fmla="*/ 3916366 h 5740750"/>
              <a:gd name="connsiteX2628" fmla="*/ 6048589 w 9845043"/>
              <a:gd name="connsiteY2628" fmla="*/ 3914176 h 5740750"/>
              <a:gd name="connsiteX2629" fmla="*/ 6049315 w 9845043"/>
              <a:gd name="connsiteY2629" fmla="*/ 3910518 h 5740750"/>
              <a:gd name="connsiteX2630" fmla="*/ 6048589 w 9845043"/>
              <a:gd name="connsiteY2630" fmla="*/ 3906861 h 5740750"/>
              <a:gd name="connsiteX2631" fmla="*/ 6045662 w 9845043"/>
              <a:gd name="connsiteY2631" fmla="*/ 3898823 h 5740750"/>
              <a:gd name="connsiteX2632" fmla="*/ 6044930 w 9845043"/>
              <a:gd name="connsiteY2632" fmla="*/ 3887851 h 5740750"/>
              <a:gd name="connsiteX2633" fmla="*/ 6044386 w 9845043"/>
              <a:gd name="connsiteY2633" fmla="*/ 3886765 h 5740750"/>
              <a:gd name="connsiteX2634" fmla="*/ 6045104 w 9845043"/>
              <a:gd name="connsiteY2634" fmla="*/ 3897506 h 5740750"/>
              <a:gd name="connsiteX2635" fmla="*/ 6048024 w 9845043"/>
              <a:gd name="connsiteY2635" fmla="*/ 3905534 h 5740750"/>
              <a:gd name="connsiteX2636" fmla="*/ 6048756 w 9845043"/>
              <a:gd name="connsiteY2636" fmla="*/ 3909184 h 5740750"/>
              <a:gd name="connsiteX2637" fmla="*/ 6048024 w 9845043"/>
              <a:gd name="connsiteY2637" fmla="*/ 3912834 h 5740750"/>
              <a:gd name="connsiteX2638" fmla="*/ 6045836 w 9845043"/>
              <a:gd name="connsiteY2638" fmla="*/ 3915023 h 5740750"/>
              <a:gd name="connsiteX2639" fmla="*/ 6041451 w 9845043"/>
              <a:gd name="connsiteY2639" fmla="*/ 3916485 h 5740750"/>
              <a:gd name="connsiteX2640" fmla="*/ 6038523 w 9845043"/>
              <a:gd name="connsiteY2640" fmla="*/ 3918673 h 5740750"/>
              <a:gd name="connsiteX2641" fmla="*/ 6036335 w 9845043"/>
              <a:gd name="connsiteY2641" fmla="*/ 3921589 h 5740750"/>
              <a:gd name="connsiteX2642" fmla="*/ 6037791 w 9845043"/>
              <a:gd name="connsiteY2642" fmla="*/ 3944952 h 5740750"/>
              <a:gd name="connsiteX2643" fmla="*/ 6034871 w 9845043"/>
              <a:gd name="connsiteY2643" fmla="*/ 3945679 h 5740750"/>
              <a:gd name="connsiteX2644" fmla="*/ 6000529 w 9845043"/>
              <a:gd name="connsiteY2644" fmla="*/ 3948602 h 5740750"/>
              <a:gd name="connsiteX2645" fmla="*/ 5965462 w 9845043"/>
              <a:gd name="connsiteY2645" fmla="*/ 3951518 h 5740750"/>
              <a:gd name="connsiteX2646" fmla="*/ 5930387 w 9845043"/>
              <a:gd name="connsiteY2646" fmla="*/ 3953714 h 5740750"/>
              <a:gd name="connsiteX2647" fmla="*/ 5896785 w 9845043"/>
              <a:gd name="connsiteY2647" fmla="*/ 3956630 h 5740750"/>
              <a:gd name="connsiteX2648" fmla="*/ 5861710 w 9845043"/>
              <a:gd name="connsiteY2648" fmla="*/ 3958819 h 5740750"/>
              <a:gd name="connsiteX2649" fmla="*/ 5827368 w 9845043"/>
              <a:gd name="connsiteY2649" fmla="*/ 3961007 h 5740750"/>
              <a:gd name="connsiteX2650" fmla="*/ 5793033 w 9845043"/>
              <a:gd name="connsiteY2650" fmla="*/ 3963930 h 5740750"/>
              <a:gd name="connsiteX2651" fmla="*/ 5758691 w 9845043"/>
              <a:gd name="connsiteY2651" fmla="*/ 3966853 h 5740750"/>
              <a:gd name="connsiteX2652" fmla="*/ 5723616 w 9845043"/>
              <a:gd name="connsiteY2652" fmla="*/ 3968308 h 5740750"/>
              <a:gd name="connsiteX2653" fmla="*/ 5688550 w 9845043"/>
              <a:gd name="connsiteY2653" fmla="*/ 3970496 h 5740750"/>
              <a:gd name="connsiteX2654" fmla="*/ 5654939 w 9845043"/>
              <a:gd name="connsiteY2654" fmla="*/ 3973419 h 5740750"/>
              <a:gd name="connsiteX2655" fmla="*/ 5619872 w 9845043"/>
              <a:gd name="connsiteY2655" fmla="*/ 3974881 h 5740750"/>
              <a:gd name="connsiteX2656" fmla="*/ 5585530 w 9845043"/>
              <a:gd name="connsiteY2656" fmla="*/ 3977070 h 5740750"/>
              <a:gd name="connsiteX2657" fmla="*/ 5550455 w 9845043"/>
              <a:gd name="connsiteY2657" fmla="*/ 3979258 h 5740750"/>
              <a:gd name="connsiteX2658" fmla="*/ 5516121 w 9845043"/>
              <a:gd name="connsiteY2658" fmla="*/ 3982181 h 5740750"/>
              <a:gd name="connsiteX2659" fmla="*/ 5481778 w 9845043"/>
              <a:gd name="connsiteY2659" fmla="*/ 3983643 h 5740750"/>
              <a:gd name="connsiteX2660" fmla="*/ 5479582 w 9845043"/>
              <a:gd name="connsiteY2660" fmla="*/ 3955168 h 5740750"/>
              <a:gd name="connsiteX2661" fmla="*/ 5478126 w 9845043"/>
              <a:gd name="connsiteY2661" fmla="*/ 3928163 h 5740750"/>
              <a:gd name="connsiteX2662" fmla="*/ 5475930 w 9845043"/>
              <a:gd name="connsiteY2662" fmla="*/ 3900422 h 5740750"/>
              <a:gd name="connsiteX2663" fmla="*/ 5474474 w 9845043"/>
              <a:gd name="connsiteY2663" fmla="*/ 3873417 h 5740750"/>
              <a:gd name="connsiteX2664" fmla="*/ 6036777 w 9845043"/>
              <a:gd name="connsiteY2664" fmla="*/ 3839484 h 5740750"/>
              <a:gd name="connsiteX2665" fmla="*/ 6037791 w 9845043"/>
              <a:gd name="connsiteY2665" fmla="*/ 3842026 h 5740750"/>
              <a:gd name="connsiteX2666" fmla="*/ 6037791 w 9845043"/>
              <a:gd name="connsiteY2666" fmla="*/ 3848599 h 5740750"/>
              <a:gd name="connsiteX2667" fmla="*/ 6037791 w 9845043"/>
              <a:gd name="connsiteY2667" fmla="*/ 3855166 h 5740750"/>
              <a:gd name="connsiteX2668" fmla="*/ 6037791 w 9845043"/>
              <a:gd name="connsiteY2668" fmla="*/ 3860277 h 5740750"/>
              <a:gd name="connsiteX2669" fmla="*/ 6031219 w 9845043"/>
              <a:gd name="connsiteY2669" fmla="*/ 3870494 h 5740750"/>
              <a:gd name="connsiteX2670" fmla="*/ 6029031 w 9845043"/>
              <a:gd name="connsiteY2670" fmla="*/ 3874878 h 5740750"/>
              <a:gd name="connsiteX2671" fmla="*/ 6029661 w 9845043"/>
              <a:gd name="connsiteY2671" fmla="*/ 3875979 h 5740750"/>
              <a:gd name="connsiteX2672" fmla="*/ 6031768 w 9845043"/>
              <a:gd name="connsiteY2672" fmla="*/ 3871765 h 5740750"/>
              <a:gd name="connsiteX2673" fmla="*/ 6038349 w 9845043"/>
              <a:gd name="connsiteY2673" fmla="*/ 3861527 h 5740750"/>
              <a:gd name="connsiteX2674" fmla="*/ 6038349 w 9845043"/>
              <a:gd name="connsiteY2674" fmla="*/ 3856412 h 5740750"/>
              <a:gd name="connsiteX2675" fmla="*/ 6038349 w 9845043"/>
              <a:gd name="connsiteY2675" fmla="*/ 3849831 h 5740750"/>
              <a:gd name="connsiteX2676" fmla="*/ 6038349 w 9845043"/>
              <a:gd name="connsiteY2676" fmla="*/ 3843250 h 5740750"/>
              <a:gd name="connsiteX2677" fmla="*/ 6036886 w 9845043"/>
              <a:gd name="connsiteY2677" fmla="*/ 3839593 h 5740750"/>
              <a:gd name="connsiteX2678" fmla="*/ 1494972 w 9845043"/>
              <a:gd name="connsiteY2678" fmla="*/ 3820448 h 5740750"/>
              <a:gd name="connsiteX2679" fmla="*/ 1495258 w 9845043"/>
              <a:gd name="connsiteY2679" fmla="*/ 3820591 h 5740750"/>
              <a:gd name="connsiteX2680" fmla="*/ 1512428 w 9845043"/>
              <a:gd name="connsiteY2680" fmla="*/ 3824179 h 5740750"/>
              <a:gd name="connsiteX2681" fmla="*/ 1512233 w 9845043"/>
              <a:gd name="connsiteY2681" fmla="*/ 3824027 h 5740750"/>
              <a:gd name="connsiteX2682" fmla="*/ 7961815 w 9845043"/>
              <a:gd name="connsiteY2682" fmla="*/ 3815354 h 5740750"/>
              <a:gd name="connsiteX2683" fmla="*/ 7961416 w 9845043"/>
              <a:gd name="connsiteY2683" fmla="*/ 3816151 h 5740750"/>
              <a:gd name="connsiteX2684" fmla="*/ 7961437 w 9845043"/>
              <a:gd name="connsiteY2684" fmla="*/ 3816192 h 5740750"/>
              <a:gd name="connsiteX2685" fmla="*/ 7961849 w 9845043"/>
              <a:gd name="connsiteY2685" fmla="*/ 3815369 h 5740750"/>
              <a:gd name="connsiteX2686" fmla="*/ 6029132 w 9845043"/>
              <a:gd name="connsiteY2686" fmla="*/ 3803323 h 5740750"/>
              <a:gd name="connsiteX2687" fmla="*/ 6029755 w 9845043"/>
              <a:gd name="connsiteY2687" fmla="*/ 3807720 h 5740750"/>
              <a:gd name="connsiteX2688" fmla="*/ 6029031 w 9845043"/>
              <a:gd name="connsiteY2688" fmla="*/ 3812825 h 5740750"/>
              <a:gd name="connsiteX2689" fmla="*/ 6026103 w 9845043"/>
              <a:gd name="connsiteY2689" fmla="*/ 3815748 h 5740750"/>
              <a:gd name="connsiteX2690" fmla="*/ 6021718 w 9845043"/>
              <a:gd name="connsiteY2690" fmla="*/ 3816475 h 5740750"/>
              <a:gd name="connsiteX2691" fmla="*/ 6016610 w 9845043"/>
              <a:gd name="connsiteY2691" fmla="*/ 3817209 h 5740750"/>
              <a:gd name="connsiteX2692" fmla="*/ 6013682 w 9845043"/>
              <a:gd name="connsiteY2692" fmla="*/ 3819398 h 5740750"/>
              <a:gd name="connsiteX2693" fmla="*/ 6015146 w 9845043"/>
              <a:gd name="connsiteY2693" fmla="*/ 3823048 h 5740750"/>
              <a:gd name="connsiteX2694" fmla="*/ 6015242 w 9845043"/>
              <a:gd name="connsiteY2694" fmla="*/ 3823143 h 5740750"/>
              <a:gd name="connsiteX2695" fmla="*/ 6014221 w 9845043"/>
              <a:gd name="connsiteY2695" fmla="*/ 3820583 h 5740750"/>
              <a:gd name="connsiteX2696" fmla="*/ 6017143 w 9845043"/>
              <a:gd name="connsiteY2696" fmla="*/ 3818392 h 5740750"/>
              <a:gd name="connsiteX2697" fmla="*/ 6022260 w 9845043"/>
              <a:gd name="connsiteY2697" fmla="*/ 3817659 h 5740750"/>
              <a:gd name="connsiteX2698" fmla="*/ 6026651 w 9845043"/>
              <a:gd name="connsiteY2698" fmla="*/ 3816926 h 5740750"/>
              <a:gd name="connsiteX2699" fmla="*/ 6029573 w 9845043"/>
              <a:gd name="connsiteY2699" fmla="*/ 3814002 h 5740750"/>
              <a:gd name="connsiteX2700" fmla="*/ 6030305 w 9845043"/>
              <a:gd name="connsiteY2700" fmla="*/ 3808878 h 5740750"/>
              <a:gd name="connsiteX2701" fmla="*/ 6029573 w 9845043"/>
              <a:gd name="connsiteY2701" fmla="*/ 3803764 h 5740750"/>
              <a:gd name="connsiteX2702" fmla="*/ 4863180 w 9845043"/>
              <a:gd name="connsiteY2702" fmla="*/ 3803080 h 5740750"/>
              <a:gd name="connsiteX2703" fmla="*/ 4862753 w 9845043"/>
              <a:gd name="connsiteY2703" fmla="*/ 3803848 h 5740750"/>
              <a:gd name="connsiteX2704" fmla="*/ 4862040 w 9845043"/>
              <a:gd name="connsiteY2704" fmla="*/ 3807502 h 5740750"/>
              <a:gd name="connsiteX2705" fmla="*/ 4862753 w 9845043"/>
              <a:gd name="connsiteY2705" fmla="*/ 3813353 h 5740750"/>
              <a:gd name="connsiteX2706" fmla="*/ 4864601 w 9845043"/>
              <a:gd name="connsiteY2706" fmla="*/ 3817035 h 5740750"/>
              <a:gd name="connsiteX2707" fmla="*/ 4866713 w 9845043"/>
              <a:gd name="connsiteY2707" fmla="*/ 3813239 h 5740750"/>
              <a:gd name="connsiteX2708" fmla="*/ 4866713 w 9845043"/>
              <a:gd name="connsiteY2708" fmla="*/ 3809580 h 5740750"/>
              <a:gd name="connsiteX2709" fmla="*/ 4866713 w 9845043"/>
              <a:gd name="connsiteY2709" fmla="*/ 3806651 h 5740750"/>
              <a:gd name="connsiteX2710" fmla="*/ 4865252 w 9845043"/>
              <a:gd name="connsiteY2710" fmla="*/ 3804457 h 5740750"/>
              <a:gd name="connsiteX2711" fmla="*/ 4717862 w 9845043"/>
              <a:gd name="connsiteY2711" fmla="*/ 3784731 h 5740750"/>
              <a:gd name="connsiteX2712" fmla="*/ 4717286 w 9845043"/>
              <a:gd name="connsiteY2712" fmla="*/ 3787035 h 5740750"/>
              <a:gd name="connsiteX2713" fmla="*/ 4717286 w 9845043"/>
              <a:gd name="connsiteY2713" fmla="*/ 3788492 h 5740750"/>
              <a:gd name="connsiteX2714" fmla="*/ 4717286 w 9845043"/>
              <a:gd name="connsiteY2714" fmla="*/ 3791407 h 5740750"/>
              <a:gd name="connsiteX2715" fmla="*/ 4718754 w 9845043"/>
              <a:gd name="connsiteY2715" fmla="*/ 3793604 h 5740750"/>
              <a:gd name="connsiteX2716" fmla="*/ 4718939 w 9845043"/>
              <a:gd name="connsiteY2716" fmla="*/ 3793696 h 5740750"/>
              <a:gd name="connsiteX2717" fmla="*/ 4718939 w 9845043"/>
              <a:gd name="connsiteY2717" fmla="*/ 3793480 h 5740750"/>
              <a:gd name="connsiteX2718" fmla="*/ 4718209 w 9845043"/>
              <a:gd name="connsiteY2718" fmla="*/ 3790551 h 5740750"/>
              <a:gd name="connsiteX2719" fmla="*/ 4718939 w 9845043"/>
              <a:gd name="connsiteY2719" fmla="*/ 3788357 h 5740750"/>
              <a:gd name="connsiteX2720" fmla="*/ 4718209 w 9845043"/>
              <a:gd name="connsiteY2720" fmla="*/ 3785427 h 5740750"/>
              <a:gd name="connsiteX2721" fmla="*/ 7928149 w 9845043"/>
              <a:gd name="connsiteY2721" fmla="*/ 3776553 h 5740750"/>
              <a:gd name="connsiteX2722" fmla="*/ 7927068 w 9845043"/>
              <a:gd name="connsiteY2722" fmla="*/ 3778174 h 5740750"/>
              <a:gd name="connsiteX2723" fmla="*/ 7927068 w 9845043"/>
              <a:gd name="connsiteY2723" fmla="*/ 3778188 h 5740750"/>
              <a:gd name="connsiteX2724" fmla="*/ 7928149 w 9845043"/>
              <a:gd name="connsiteY2724" fmla="*/ 3776558 h 5740750"/>
              <a:gd name="connsiteX2725" fmla="*/ 6044549 w 9845043"/>
              <a:gd name="connsiteY2725" fmla="*/ 3755603 h 5740750"/>
              <a:gd name="connsiteX2726" fmla="*/ 6045836 w 9845043"/>
              <a:gd name="connsiteY2726" fmla="*/ 3758813 h 5740750"/>
              <a:gd name="connsiteX2727" fmla="*/ 6044372 w 9845043"/>
              <a:gd name="connsiteY2727" fmla="*/ 3764652 h 5740750"/>
              <a:gd name="connsiteX2728" fmla="*/ 6042176 w 9845043"/>
              <a:gd name="connsiteY2728" fmla="*/ 3765379 h 5740750"/>
              <a:gd name="connsiteX2729" fmla="*/ 6036335 w 9845043"/>
              <a:gd name="connsiteY2729" fmla="*/ 3766113 h 5740750"/>
              <a:gd name="connsiteX2730" fmla="*/ 6034871 w 9845043"/>
              <a:gd name="connsiteY2730" fmla="*/ 3766113 h 5740750"/>
              <a:gd name="connsiteX2731" fmla="*/ 6032683 w 9845043"/>
              <a:gd name="connsiteY2731" fmla="*/ 3768302 h 5740750"/>
              <a:gd name="connsiteX2732" fmla="*/ 6029031 w 9845043"/>
              <a:gd name="connsiteY2732" fmla="*/ 3772679 h 5740750"/>
              <a:gd name="connsiteX2733" fmla="*/ 6028299 w 9845043"/>
              <a:gd name="connsiteY2733" fmla="*/ 3774141 h 5740750"/>
              <a:gd name="connsiteX2734" fmla="*/ 6026103 w 9845043"/>
              <a:gd name="connsiteY2734" fmla="*/ 3774868 h 5740750"/>
              <a:gd name="connsiteX2735" fmla="*/ 6019530 w 9845043"/>
              <a:gd name="connsiteY2735" fmla="*/ 3786546 h 5740750"/>
              <a:gd name="connsiteX2736" fmla="*/ 6016610 w 9845043"/>
              <a:gd name="connsiteY2736" fmla="*/ 3788742 h 5740750"/>
              <a:gd name="connsiteX2737" fmla="*/ 6013682 w 9845043"/>
              <a:gd name="connsiteY2737" fmla="*/ 3790930 h 5740750"/>
              <a:gd name="connsiteX2738" fmla="*/ 6013682 w 9845043"/>
              <a:gd name="connsiteY2738" fmla="*/ 3793119 h 5740750"/>
              <a:gd name="connsiteX2739" fmla="*/ 6014221 w 9845043"/>
              <a:gd name="connsiteY2739" fmla="*/ 3793658 h 5740750"/>
              <a:gd name="connsiteX2740" fmla="*/ 6014221 w 9845043"/>
              <a:gd name="connsiteY2740" fmla="*/ 3792068 h 5740750"/>
              <a:gd name="connsiteX2741" fmla="*/ 6017143 w 9845043"/>
              <a:gd name="connsiteY2741" fmla="*/ 3789868 h 5740750"/>
              <a:gd name="connsiteX2742" fmla="*/ 6020070 w 9845043"/>
              <a:gd name="connsiteY2742" fmla="*/ 3787677 h 5740750"/>
              <a:gd name="connsiteX2743" fmla="*/ 6026651 w 9845043"/>
              <a:gd name="connsiteY2743" fmla="*/ 3775982 h 5740750"/>
              <a:gd name="connsiteX2744" fmla="*/ 6028841 w 9845043"/>
              <a:gd name="connsiteY2744" fmla="*/ 3775249 h 5740750"/>
              <a:gd name="connsiteX2745" fmla="*/ 6029573 w 9845043"/>
              <a:gd name="connsiteY2745" fmla="*/ 3773782 h 5740750"/>
              <a:gd name="connsiteX2746" fmla="*/ 6033232 w 9845043"/>
              <a:gd name="connsiteY2746" fmla="*/ 3769401 h 5740750"/>
              <a:gd name="connsiteX2747" fmla="*/ 6035427 w 9845043"/>
              <a:gd name="connsiteY2747" fmla="*/ 3767201 h 5740750"/>
              <a:gd name="connsiteX2748" fmla="*/ 6036886 w 9845043"/>
              <a:gd name="connsiteY2748" fmla="*/ 3767201 h 5740750"/>
              <a:gd name="connsiteX2749" fmla="*/ 6042735 w 9845043"/>
              <a:gd name="connsiteY2749" fmla="*/ 3766467 h 5740750"/>
              <a:gd name="connsiteX2750" fmla="*/ 6044930 w 9845043"/>
              <a:gd name="connsiteY2750" fmla="*/ 3765744 h 5740750"/>
              <a:gd name="connsiteX2751" fmla="*/ 6046394 w 9845043"/>
              <a:gd name="connsiteY2751" fmla="*/ 3759886 h 5740750"/>
              <a:gd name="connsiteX2752" fmla="*/ 6044930 w 9845043"/>
              <a:gd name="connsiteY2752" fmla="*/ 3756239 h 5740750"/>
              <a:gd name="connsiteX2753" fmla="*/ 4690378 w 9845043"/>
              <a:gd name="connsiteY2753" fmla="*/ 3750996 h 5740750"/>
              <a:gd name="connsiteX2754" fmla="*/ 4690969 w 9845043"/>
              <a:gd name="connsiteY2754" fmla="*/ 3753388 h 5740750"/>
              <a:gd name="connsiteX2755" fmla="*/ 4691141 w 9845043"/>
              <a:gd name="connsiteY2755" fmla="*/ 3755275 h 5740750"/>
              <a:gd name="connsiteX2756" fmla="*/ 4691141 w 9845043"/>
              <a:gd name="connsiteY2756" fmla="*/ 3751762 h 5740750"/>
              <a:gd name="connsiteX2757" fmla="*/ 6045796 w 9845043"/>
              <a:gd name="connsiteY2757" fmla="*/ 3732614 h 5740750"/>
              <a:gd name="connsiteX2758" fmla="*/ 6042908 w 9845043"/>
              <a:gd name="connsiteY2758" fmla="*/ 3738373 h 5740750"/>
              <a:gd name="connsiteX2759" fmla="*/ 6040719 w 9845043"/>
              <a:gd name="connsiteY2759" fmla="*/ 3743478 h 5740750"/>
              <a:gd name="connsiteX2760" fmla="*/ 6042176 w 9845043"/>
              <a:gd name="connsiteY2760" fmla="*/ 3751513 h 5740750"/>
              <a:gd name="connsiteX2761" fmla="*/ 6042699 w 9845043"/>
              <a:gd name="connsiteY2761" fmla="*/ 3752382 h 5740750"/>
              <a:gd name="connsiteX2762" fmla="*/ 6041276 w 9845043"/>
              <a:gd name="connsiteY2762" fmla="*/ 3744533 h 5740750"/>
              <a:gd name="connsiteX2763" fmla="*/ 6043466 w 9845043"/>
              <a:gd name="connsiteY2763" fmla="*/ 3739419 h 5740750"/>
              <a:gd name="connsiteX2764" fmla="*/ 6046394 w 9845043"/>
              <a:gd name="connsiteY2764" fmla="*/ 3733571 h 5740750"/>
              <a:gd name="connsiteX2765" fmla="*/ 4478892 w 9845043"/>
              <a:gd name="connsiteY2765" fmla="*/ 3711360 h 5740750"/>
              <a:gd name="connsiteX2766" fmla="*/ 4478978 w 9845043"/>
              <a:gd name="connsiteY2766" fmla="*/ 3713003 h 5740750"/>
              <a:gd name="connsiteX2767" fmla="*/ 4478990 w 9845043"/>
              <a:gd name="connsiteY2767" fmla="*/ 3712967 h 5740750"/>
              <a:gd name="connsiteX2768" fmla="*/ 4478990 w 9845043"/>
              <a:gd name="connsiteY2768" fmla="*/ 3711508 h 5740750"/>
              <a:gd name="connsiteX2769" fmla="*/ 734461 w 9845043"/>
              <a:gd name="connsiteY2769" fmla="*/ 3705825 h 5740750"/>
              <a:gd name="connsiteX2770" fmla="*/ 736648 w 9845043"/>
              <a:gd name="connsiteY2770" fmla="*/ 3708031 h 5740750"/>
              <a:gd name="connsiteX2771" fmla="*/ 739581 w 9845043"/>
              <a:gd name="connsiteY2771" fmla="*/ 3708752 h 5740750"/>
              <a:gd name="connsiteX2772" fmla="*/ 741048 w 9845043"/>
              <a:gd name="connsiteY2772" fmla="*/ 3710216 h 5740750"/>
              <a:gd name="connsiteX2773" fmla="*/ 741048 w 9845043"/>
              <a:gd name="connsiteY2773" fmla="*/ 3711680 h 5740750"/>
              <a:gd name="connsiteX2774" fmla="*/ 741048 w 9845043"/>
              <a:gd name="connsiteY2774" fmla="*/ 3714608 h 5740750"/>
              <a:gd name="connsiteX2775" fmla="*/ 742502 w 9845043"/>
              <a:gd name="connsiteY2775" fmla="*/ 3716794 h 5740750"/>
              <a:gd name="connsiteX2776" fmla="*/ 743235 w 9845043"/>
              <a:gd name="connsiteY2776" fmla="*/ 3719722 h 5740750"/>
              <a:gd name="connsiteX2777" fmla="*/ 743968 w 9845043"/>
              <a:gd name="connsiteY2777" fmla="*/ 3721186 h 5740750"/>
              <a:gd name="connsiteX2778" fmla="*/ 746169 w 9845043"/>
              <a:gd name="connsiteY2778" fmla="*/ 3727763 h 5740750"/>
              <a:gd name="connsiteX2779" fmla="*/ 749089 w 9845043"/>
              <a:gd name="connsiteY2779" fmla="*/ 3732877 h 5740750"/>
              <a:gd name="connsiteX2780" fmla="*/ 757143 w 9845043"/>
              <a:gd name="connsiteY2780" fmla="*/ 3740918 h 5740750"/>
              <a:gd name="connsiteX2781" fmla="*/ 762984 w 9845043"/>
              <a:gd name="connsiteY2781" fmla="*/ 3751888 h 5740750"/>
              <a:gd name="connsiteX2782" fmla="*/ 766651 w 9845043"/>
              <a:gd name="connsiteY2782" fmla="*/ 3755537 h 5740750"/>
              <a:gd name="connsiteX2783" fmla="*/ 774692 w 9845043"/>
              <a:gd name="connsiteY2783" fmla="*/ 3763579 h 5740750"/>
              <a:gd name="connsiteX2784" fmla="*/ 772505 w 9845043"/>
              <a:gd name="connsiteY2784" fmla="*/ 3763579 h 5740750"/>
              <a:gd name="connsiteX2785" fmla="*/ 769571 w 9845043"/>
              <a:gd name="connsiteY2785" fmla="*/ 3763579 h 5740750"/>
              <a:gd name="connsiteX2786" fmla="*/ 765184 w 9845043"/>
              <a:gd name="connsiteY2786" fmla="*/ 3762857 h 5740750"/>
              <a:gd name="connsiteX2787" fmla="*/ 762984 w 9845043"/>
              <a:gd name="connsiteY2787" fmla="*/ 3763579 h 5740750"/>
              <a:gd name="connsiteX2788" fmla="*/ 762264 w 9845043"/>
              <a:gd name="connsiteY2788" fmla="*/ 3763579 h 5740750"/>
              <a:gd name="connsiteX2789" fmla="*/ 760063 w 9845043"/>
              <a:gd name="connsiteY2789" fmla="*/ 3763579 h 5740750"/>
              <a:gd name="connsiteX2790" fmla="*/ 758597 w 9845043"/>
              <a:gd name="connsiteY2790" fmla="*/ 3763579 h 5740750"/>
              <a:gd name="connsiteX2791" fmla="*/ 755676 w 9845043"/>
              <a:gd name="connsiteY2791" fmla="*/ 3762115 h 5740750"/>
              <a:gd name="connsiteX2792" fmla="*/ 750556 w 9845043"/>
              <a:gd name="connsiteY2792" fmla="*/ 3758465 h 5740750"/>
              <a:gd name="connsiteX2793" fmla="*/ 746902 w 9845043"/>
              <a:gd name="connsiteY2793" fmla="*/ 3753351 h 5740750"/>
              <a:gd name="connsiteX2794" fmla="*/ 744702 w 9845043"/>
              <a:gd name="connsiteY2794" fmla="*/ 3745310 h 5740750"/>
              <a:gd name="connsiteX2795" fmla="*/ 739581 w 9845043"/>
              <a:gd name="connsiteY2795" fmla="*/ 3733619 h 5740750"/>
              <a:gd name="connsiteX2796" fmla="*/ 737381 w 9845043"/>
              <a:gd name="connsiteY2796" fmla="*/ 3724113 h 5740750"/>
              <a:gd name="connsiteX2797" fmla="*/ 735194 w 9845043"/>
              <a:gd name="connsiteY2797" fmla="*/ 3718258 h 5740750"/>
              <a:gd name="connsiteX2798" fmla="*/ 732994 w 9845043"/>
              <a:gd name="connsiteY2798" fmla="*/ 3711680 h 5740750"/>
              <a:gd name="connsiteX2799" fmla="*/ 6071586 w 9845043"/>
              <a:gd name="connsiteY2799" fmla="*/ 3691717 h 5740750"/>
              <a:gd name="connsiteX2800" fmla="*/ 6073598 w 9845043"/>
              <a:gd name="connsiteY2800" fmla="*/ 3700417 h 5740750"/>
              <a:gd name="connsiteX2801" fmla="*/ 6070678 w 9845043"/>
              <a:gd name="connsiteY2801" fmla="*/ 3704060 h 5740750"/>
              <a:gd name="connsiteX2802" fmla="*/ 6067750 w 9845043"/>
              <a:gd name="connsiteY2802" fmla="*/ 3705521 h 5740750"/>
              <a:gd name="connsiteX2803" fmla="*/ 6064097 w 9845043"/>
              <a:gd name="connsiteY2803" fmla="*/ 3706983 h 5740750"/>
              <a:gd name="connsiteX2804" fmla="*/ 6058981 w 9845043"/>
              <a:gd name="connsiteY2804" fmla="*/ 3707710 h 5740750"/>
              <a:gd name="connsiteX2805" fmla="*/ 6055329 w 9845043"/>
              <a:gd name="connsiteY2805" fmla="*/ 3708444 h 5740750"/>
              <a:gd name="connsiteX2806" fmla="*/ 6045104 w 9845043"/>
              <a:gd name="connsiteY2806" fmla="*/ 3715010 h 5740750"/>
              <a:gd name="connsiteX2807" fmla="*/ 6035603 w 9845043"/>
              <a:gd name="connsiteY2807" fmla="*/ 3717933 h 5740750"/>
              <a:gd name="connsiteX2808" fmla="*/ 6033415 w 9845043"/>
              <a:gd name="connsiteY2808" fmla="*/ 3720122 h 5740750"/>
              <a:gd name="connsiteX2809" fmla="*/ 6034871 w 9845043"/>
              <a:gd name="connsiteY2809" fmla="*/ 3723045 h 5740750"/>
              <a:gd name="connsiteX2810" fmla="*/ 6034937 w 9845043"/>
              <a:gd name="connsiteY2810" fmla="*/ 3723078 h 5740750"/>
              <a:gd name="connsiteX2811" fmla="*/ 6033964 w 9845043"/>
              <a:gd name="connsiteY2811" fmla="*/ 3721133 h 5740750"/>
              <a:gd name="connsiteX2812" fmla="*/ 6036154 w 9845043"/>
              <a:gd name="connsiteY2812" fmla="*/ 3718942 h 5740750"/>
              <a:gd name="connsiteX2813" fmla="*/ 6045662 w 9845043"/>
              <a:gd name="connsiteY2813" fmla="*/ 3716019 h 5740750"/>
              <a:gd name="connsiteX2814" fmla="*/ 6055896 w 9845043"/>
              <a:gd name="connsiteY2814" fmla="*/ 3709437 h 5740750"/>
              <a:gd name="connsiteX2815" fmla="*/ 6059555 w 9845043"/>
              <a:gd name="connsiteY2815" fmla="*/ 3708704 h 5740750"/>
              <a:gd name="connsiteX2816" fmla="*/ 6064673 w 9845043"/>
              <a:gd name="connsiteY2816" fmla="*/ 3707971 h 5740750"/>
              <a:gd name="connsiteX2817" fmla="*/ 6068332 w 9845043"/>
              <a:gd name="connsiteY2817" fmla="*/ 3706514 h 5740750"/>
              <a:gd name="connsiteX2818" fmla="*/ 6071253 w 9845043"/>
              <a:gd name="connsiteY2818" fmla="*/ 3705047 h 5740750"/>
              <a:gd name="connsiteX2819" fmla="*/ 6074181 w 9845043"/>
              <a:gd name="connsiteY2819" fmla="*/ 3701390 h 5740750"/>
              <a:gd name="connsiteX2820" fmla="*/ 6071985 w 9845043"/>
              <a:gd name="connsiteY2820" fmla="*/ 3691885 h 5740750"/>
              <a:gd name="connsiteX2821" fmla="*/ 7825699 w 9845043"/>
              <a:gd name="connsiteY2821" fmla="*/ 3667489 h 5740750"/>
              <a:gd name="connsiteX2822" fmla="*/ 7823239 w 9845043"/>
              <a:gd name="connsiteY2822" fmla="*/ 3669952 h 5740750"/>
              <a:gd name="connsiteX2823" fmla="*/ 7823241 w 9845043"/>
              <a:gd name="connsiteY2823" fmla="*/ 3669954 h 5740750"/>
              <a:gd name="connsiteX2824" fmla="*/ 7825699 w 9845043"/>
              <a:gd name="connsiteY2824" fmla="*/ 3667498 h 5740750"/>
              <a:gd name="connsiteX2825" fmla="*/ 7822038 w 9845043"/>
              <a:gd name="connsiteY2825" fmla="*/ 3659295 h 5740750"/>
              <a:gd name="connsiteX2826" fmla="*/ 7820313 w 9845043"/>
              <a:gd name="connsiteY2826" fmla="*/ 3660441 h 5740750"/>
              <a:gd name="connsiteX2827" fmla="*/ 7820436 w 9845043"/>
              <a:gd name="connsiteY2827" fmla="*/ 3660515 h 5740750"/>
              <a:gd name="connsiteX2828" fmla="*/ 7822038 w 9845043"/>
              <a:gd name="connsiteY2828" fmla="*/ 3659445 h 5740750"/>
              <a:gd name="connsiteX2829" fmla="*/ 7816210 w 9845043"/>
              <a:gd name="connsiteY2829" fmla="*/ 3657237 h 5740750"/>
              <a:gd name="connsiteX2830" fmla="*/ 7816184 w 9845043"/>
              <a:gd name="connsiteY2830" fmla="*/ 3657250 h 5740750"/>
              <a:gd name="connsiteX2831" fmla="*/ 7815458 w 9845043"/>
              <a:gd name="connsiteY2831" fmla="*/ 3657979 h 5740750"/>
              <a:gd name="connsiteX2832" fmla="*/ 7814458 w 9845043"/>
              <a:gd name="connsiteY2832" fmla="*/ 3658979 h 5740750"/>
              <a:gd name="connsiteX2833" fmla="*/ 7814460 w 9845043"/>
              <a:gd name="connsiteY2833" fmla="*/ 3658981 h 5740750"/>
              <a:gd name="connsiteX2834" fmla="*/ 7815927 w 9845043"/>
              <a:gd name="connsiteY2834" fmla="*/ 3657520 h 5740750"/>
              <a:gd name="connsiteX2835" fmla="*/ 7803712 w 9845043"/>
              <a:gd name="connsiteY2835" fmla="*/ 3644740 h 5740750"/>
              <a:gd name="connsiteX2836" fmla="*/ 7801304 w 9845043"/>
              <a:gd name="connsiteY2836" fmla="*/ 3646548 h 5740750"/>
              <a:gd name="connsiteX2837" fmla="*/ 7801348 w 9845043"/>
              <a:gd name="connsiteY2837" fmla="*/ 3646608 h 5740750"/>
              <a:gd name="connsiteX2838" fmla="*/ 7803750 w 9845043"/>
              <a:gd name="connsiteY2838" fmla="*/ 3644806 h 5740750"/>
              <a:gd name="connsiteX2839" fmla="*/ 7803494 w 9845043"/>
              <a:gd name="connsiteY2839" fmla="*/ 3636498 h 5740750"/>
              <a:gd name="connsiteX2840" fmla="*/ 7801304 w 9845043"/>
              <a:gd name="connsiteY2840" fmla="*/ 3637046 h 5740750"/>
              <a:gd name="connsiteX2841" fmla="*/ 7801304 w 9845043"/>
              <a:gd name="connsiteY2841" fmla="*/ 3637368 h 5740750"/>
              <a:gd name="connsiteX2842" fmla="*/ 7803750 w 9845043"/>
              <a:gd name="connsiteY2842" fmla="*/ 3636754 h 5740750"/>
              <a:gd name="connsiteX2843" fmla="*/ 8310144 w 9845043"/>
              <a:gd name="connsiteY2843" fmla="*/ 3630167 h 5740750"/>
              <a:gd name="connsiteX2844" fmla="*/ 8310144 w 9845043"/>
              <a:gd name="connsiteY2844" fmla="*/ 3630897 h 5740750"/>
              <a:gd name="connsiteX2845" fmla="*/ 8309410 w 9845043"/>
              <a:gd name="connsiteY2845" fmla="*/ 3630897 h 5740750"/>
              <a:gd name="connsiteX2846" fmla="*/ 8310144 w 9845043"/>
              <a:gd name="connsiteY2846" fmla="*/ 3634558 h 5740750"/>
              <a:gd name="connsiteX2847" fmla="*/ 8308676 w 9845043"/>
              <a:gd name="connsiteY2847" fmla="*/ 3644076 h 5740750"/>
              <a:gd name="connsiteX2848" fmla="*/ 8306483 w 9845043"/>
              <a:gd name="connsiteY2848" fmla="*/ 3644076 h 5740750"/>
              <a:gd name="connsiteX2849" fmla="*/ 8305749 w 9845043"/>
              <a:gd name="connsiteY2849" fmla="*/ 3640415 h 5740750"/>
              <a:gd name="connsiteX2850" fmla="*/ 8305749 w 9845043"/>
              <a:gd name="connsiteY2850" fmla="*/ 3635288 h 5740750"/>
              <a:gd name="connsiteX2851" fmla="*/ 8307217 w 9845043"/>
              <a:gd name="connsiteY2851" fmla="*/ 3631633 h 5740750"/>
              <a:gd name="connsiteX2852" fmla="*/ 557430 w 9845043"/>
              <a:gd name="connsiteY2852" fmla="*/ 3618853 h 5740750"/>
              <a:gd name="connsiteX2853" fmla="*/ 559616 w 9845043"/>
              <a:gd name="connsiteY2853" fmla="*/ 3620296 h 5740750"/>
              <a:gd name="connsiteX2854" fmla="*/ 562550 w 9845043"/>
              <a:gd name="connsiteY2854" fmla="*/ 3621038 h 5740750"/>
              <a:gd name="connsiteX2855" fmla="*/ 564017 w 9845043"/>
              <a:gd name="connsiteY2855" fmla="*/ 3620296 h 5740750"/>
              <a:gd name="connsiteX2856" fmla="*/ 566204 w 9845043"/>
              <a:gd name="connsiteY2856" fmla="*/ 3618853 h 5740750"/>
              <a:gd name="connsiteX2857" fmla="*/ 569138 w 9845043"/>
              <a:gd name="connsiteY2857" fmla="*/ 3621038 h 5740750"/>
              <a:gd name="connsiteX2858" fmla="*/ 569857 w 9845043"/>
              <a:gd name="connsiteY2858" fmla="*/ 3623224 h 5740750"/>
              <a:gd name="connsiteX2859" fmla="*/ 575711 w 9845043"/>
              <a:gd name="connsiteY2859" fmla="*/ 3625430 h 5740750"/>
              <a:gd name="connsiteX2860" fmla="*/ 580098 w 9845043"/>
              <a:gd name="connsiteY2860" fmla="*/ 3631266 h 5740750"/>
              <a:gd name="connsiteX2861" fmla="*/ 581565 w 9845043"/>
              <a:gd name="connsiteY2861" fmla="*/ 3637121 h 5740750"/>
              <a:gd name="connsiteX2862" fmla="*/ 574978 w 9845043"/>
              <a:gd name="connsiteY2862" fmla="*/ 3637843 h 5740750"/>
              <a:gd name="connsiteX2863" fmla="*/ 567671 w 9845043"/>
              <a:gd name="connsiteY2863" fmla="*/ 3634915 h 5740750"/>
              <a:gd name="connsiteX2864" fmla="*/ 562550 w 9845043"/>
              <a:gd name="connsiteY2864" fmla="*/ 3631266 h 5740750"/>
              <a:gd name="connsiteX2865" fmla="*/ 558896 w 9845043"/>
              <a:gd name="connsiteY2865" fmla="*/ 3625430 h 5740750"/>
              <a:gd name="connsiteX2866" fmla="*/ 752743 w 9845043"/>
              <a:gd name="connsiteY2866" fmla="*/ 3607141 h 5740750"/>
              <a:gd name="connsiteX2867" fmla="*/ 757143 w 9845043"/>
              <a:gd name="connsiteY2867" fmla="*/ 3607883 h 5740750"/>
              <a:gd name="connsiteX2868" fmla="*/ 762264 w 9845043"/>
              <a:gd name="connsiteY2868" fmla="*/ 3609347 h 5740750"/>
              <a:gd name="connsiteX2869" fmla="*/ 773225 w 9845043"/>
              <a:gd name="connsiteY2869" fmla="*/ 3618853 h 5740750"/>
              <a:gd name="connsiteX2870" fmla="*/ 776158 w 9845043"/>
              <a:gd name="connsiteY2870" fmla="*/ 3621038 h 5740750"/>
              <a:gd name="connsiteX2871" fmla="*/ 792253 w 9845043"/>
              <a:gd name="connsiteY2871" fmla="*/ 3629802 h 5740750"/>
              <a:gd name="connsiteX2872" fmla="*/ 794440 w 9845043"/>
              <a:gd name="connsiteY2872" fmla="*/ 3633472 h 5740750"/>
              <a:gd name="connsiteX2873" fmla="*/ 802494 w 9845043"/>
              <a:gd name="connsiteY2873" fmla="*/ 3650998 h 5740750"/>
              <a:gd name="connsiteX2874" fmla="*/ 801028 w 9845043"/>
              <a:gd name="connsiteY2874" fmla="*/ 3655390 h 5740750"/>
              <a:gd name="connsiteX2875" fmla="*/ 798107 w 9845043"/>
              <a:gd name="connsiteY2875" fmla="*/ 3655390 h 5740750"/>
              <a:gd name="connsiteX2876" fmla="*/ 794440 w 9845043"/>
              <a:gd name="connsiteY2876" fmla="*/ 3653926 h 5740750"/>
              <a:gd name="connsiteX2877" fmla="*/ 788600 w 9845043"/>
              <a:gd name="connsiteY2877" fmla="*/ 3649555 h 5740750"/>
              <a:gd name="connsiteX2878" fmla="*/ 785666 w 9845043"/>
              <a:gd name="connsiteY2878" fmla="*/ 3648813 h 5740750"/>
              <a:gd name="connsiteX2879" fmla="*/ 783479 w 9845043"/>
              <a:gd name="connsiteY2879" fmla="*/ 3648813 h 5740750"/>
              <a:gd name="connsiteX2880" fmla="*/ 779079 w 9845043"/>
              <a:gd name="connsiteY2880" fmla="*/ 3649555 h 5740750"/>
              <a:gd name="connsiteX2881" fmla="*/ 776892 w 9845043"/>
              <a:gd name="connsiteY2881" fmla="*/ 3649555 h 5740750"/>
              <a:gd name="connsiteX2882" fmla="*/ 772505 w 9845043"/>
              <a:gd name="connsiteY2882" fmla="*/ 3648813 h 5740750"/>
              <a:gd name="connsiteX2883" fmla="*/ 770304 w 9845043"/>
              <a:gd name="connsiteY2883" fmla="*/ 3644421 h 5740750"/>
              <a:gd name="connsiteX2884" fmla="*/ 769571 w 9845043"/>
              <a:gd name="connsiteY2884" fmla="*/ 3640771 h 5740750"/>
              <a:gd name="connsiteX2885" fmla="*/ 769571 w 9845043"/>
              <a:gd name="connsiteY2885" fmla="*/ 3634915 h 5740750"/>
              <a:gd name="connsiteX2886" fmla="*/ 770304 w 9845043"/>
              <a:gd name="connsiteY2886" fmla="*/ 3625430 h 5740750"/>
              <a:gd name="connsiteX2887" fmla="*/ 769571 w 9845043"/>
              <a:gd name="connsiteY2887" fmla="*/ 3621760 h 5740750"/>
              <a:gd name="connsiteX2888" fmla="*/ 765184 w 9845043"/>
              <a:gd name="connsiteY2888" fmla="*/ 3620296 h 5740750"/>
              <a:gd name="connsiteX2889" fmla="*/ 760797 w 9845043"/>
              <a:gd name="connsiteY2889" fmla="*/ 3618853 h 5740750"/>
              <a:gd name="connsiteX2890" fmla="*/ 756410 w 9845043"/>
              <a:gd name="connsiteY2890" fmla="*/ 3615925 h 5740750"/>
              <a:gd name="connsiteX2891" fmla="*/ 752743 w 9845043"/>
              <a:gd name="connsiteY2891" fmla="*/ 3613719 h 5740750"/>
              <a:gd name="connsiteX2892" fmla="*/ 750556 w 9845043"/>
              <a:gd name="connsiteY2892" fmla="*/ 3609347 h 5740750"/>
              <a:gd name="connsiteX2893" fmla="*/ 668628 w 9845043"/>
              <a:gd name="connsiteY2893" fmla="*/ 3588873 h 5740750"/>
              <a:gd name="connsiteX2894" fmla="*/ 668628 w 9845043"/>
              <a:gd name="connsiteY2894" fmla="*/ 3589595 h 5740750"/>
              <a:gd name="connsiteX2895" fmla="*/ 668628 w 9845043"/>
              <a:gd name="connsiteY2895" fmla="*/ 3591800 h 5740750"/>
              <a:gd name="connsiteX2896" fmla="*/ 665694 w 9845043"/>
              <a:gd name="connsiteY2896" fmla="*/ 3594728 h 5740750"/>
              <a:gd name="connsiteX2897" fmla="*/ 665694 w 9845043"/>
              <a:gd name="connsiteY2897" fmla="*/ 3593264 h 5740750"/>
              <a:gd name="connsiteX2898" fmla="*/ 664227 w 9845043"/>
              <a:gd name="connsiteY2898" fmla="*/ 3591800 h 5740750"/>
              <a:gd name="connsiteX2899" fmla="*/ 664227 w 9845043"/>
              <a:gd name="connsiteY2899" fmla="*/ 3591058 h 5740750"/>
              <a:gd name="connsiteX2900" fmla="*/ 665694 w 9845043"/>
              <a:gd name="connsiteY2900" fmla="*/ 3589595 h 5740750"/>
              <a:gd name="connsiteX2901" fmla="*/ 667161 w 9845043"/>
              <a:gd name="connsiteY2901" fmla="*/ 3589595 h 5740750"/>
              <a:gd name="connsiteX2902" fmla="*/ 612288 w 9845043"/>
              <a:gd name="connsiteY2902" fmla="*/ 3455096 h 5740750"/>
              <a:gd name="connsiteX2903" fmla="*/ 614489 w 9845043"/>
              <a:gd name="connsiteY2903" fmla="*/ 3455096 h 5740750"/>
              <a:gd name="connsiteX2904" fmla="*/ 615956 w 9845043"/>
              <a:gd name="connsiteY2904" fmla="*/ 3456560 h 5740750"/>
              <a:gd name="connsiteX2905" fmla="*/ 617409 w 9845043"/>
              <a:gd name="connsiteY2905" fmla="*/ 3458023 h 5740750"/>
              <a:gd name="connsiteX2906" fmla="*/ 620343 w 9845043"/>
              <a:gd name="connsiteY2906" fmla="*/ 3459487 h 5740750"/>
              <a:gd name="connsiteX2907" fmla="*/ 618876 w 9845043"/>
              <a:gd name="connsiteY2907" fmla="*/ 3459487 h 5740750"/>
              <a:gd name="connsiteX2908" fmla="*/ 615956 w 9845043"/>
              <a:gd name="connsiteY2908" fmla="*/ 3459487 h 5740750"/>
              <a:gd name="connsiteX2909" fmla="*/ 614489 w 9845043"/>
              <a:gd name="connsiteY2909" fmla="*/ 3459487 h 5740750"/>
              <a:gd name="connsiteX2910" fmla="*/ 611555 w 9845043"/>
              <a:gd name="connsiteY2910" fmla="*/ 3456560 h 5740750"/>
              <a:gd name="connsiteX2911" fmla="*/ 6183860 w 9845043"/>
              <a:gd name="connsiteY2911" fmla="*/ 3451806 h 5740750"/>
              <a:gd name="connsiteX2912" fmla="*/ 6183190 w 9845043"/>
              <a:gd name="connsiteY2912" fmla="*/ 3455147 h 5740750"/>
              <a:gd name="connsiteX2913" fmla="*/ 6181002 w 9845043"/>
              <a:gd name="connsiteY2913" fmla="*/ 3459525 h 5740750"/>
              <a:gd name="connsiteX2914" fmla="*/ 6178082 w 9845043"/>
              <a:gd name="connsiteY2914" fmla="*/ 3461713 h 5740750"/>
              <a:gd name="connsiteX2915" fmla="*/ 6171501 w 9845043"/>
              <a:gd name="connsiteY2915" fmla="*/ 3466825 h 5740750"/>
              <a:gd name="connsiteX2916" fmla="*/ 6167849 w 9845043"/>
              <a:gd name="connsiteY2916" fmla="*/ 3469748 h 5740750"/>
              <a:gd name="connsiteX2917" fmla="*/ 6164197 w 9845043"/>
              <a:gd name="connsiteY2917" fmla="*/ 3470475 h 5740750"/>
              <a:gd name="connsiteX2918" fmla="*/ 6162001 w 9845043"/>
              <a:gd name="connsiteY2918" fmla="*/ 3472664 h 5740750"/>
              <a:gd name="connsiteX2919" fmla="*/ 6162308 w 9845043"/>
              <a:gd name="connsiteY2919" fmla="*/ 3472868 h 5740750"/>
              <a:gd name="connsiteX2920" fmla="*/ 6164111 w 9845043"/>
              <a:gd name="connsiteY2920" fmla="*/ 3471052 h 5740750"/>
              <a:gd name="connsiteX2921" fmla="*/ 6167770 w 9845043"/>
              <a:gd name="connsiteY2921" fmla="*/ 3470319 h 5740750"/>
              <a:gd name="connsiteX2922" fmla="*/ 6171430 w 9845043"/>
              <a:gd name="connsiteY2922" fmla="*/ 3467388 h 5740750"/>
              <a:gd name="connsiteX2923" fmla="*/ 6178005 w 9845043"/>
              <a:gd name="connsiteY2923" fmla="*/ 3462254 h 5740750"/>
              <a:gd name="connsiteX2924" fmla="*/ 6180932 w 9845043"/>
              <a:gd name="connsiteY2924" fmla="*/ 3460056 h 5740750"/>
              <a:gd name="connsiteX2925" fmla="*/ 6183128 w 9845043"/>
              <a:gd name="connsiteY2925" fmla="*/ 3455659 h 5740750"/>
              <a:gd name="connsiteX2926" fmla="*/ 6183860 w 9845043"/>
              <a:gd name="connsiteY2926" fmla="*/ 3451995 h 5740750"/>
              <a:gd name="connsiteX2927" fmla="*/ 6202133 w 9845043"/>
              <a:gd name="connsiteY2927" fmla="*/ 3437026 h 5740750"/>
              <a:gd name="connsiteX2928" fmla="*/ 6199263 w 9845043"/>
              <a:gd name="connsiteY2928" fmla="*/ 3443469 h 5740750"/>
              <a:gd name="connsiteX2929" fmla="*/ 6195611 w 9845043"/>
              <a:gd name="connsiteY2929" fmla="*/ 3443469 h 5740750"/>
              <a:gd name="connsiteX2930" fmla="*/ 6189771 w 9845043"/>
              <a:gd name="connsiteY2930" fmla="*/ 3442008 h 5740750"/>
              <a:gd name="connsiteX2931" fmla="*/ 6184654 w 9845043"/>
              <a:gd name="connsiteY2931" fmla="*/ 3443469 h 5740750"/>
              <a:gd name="connsiteX2932" fmla="*/ 6183922 w 9845043"/>
              <a:gd name="connsiteY2932" fmla="*/ 3447120 h 5740750"/>
              <a:gd name="connsiteX2933" fmla="*/ 6183922 w 9845043"/>
              <a:gd name="connsiteY2933" fmla="*/ 3447283 h 5740750"/>
              <a:gd name="connsiteX2934" fmla="*/ 6184592 w 9845043"/>
              <a:gd name="connsiteY2934" fmla="*/ 3443930 h 5740750"/>
              <a:gd name="connsiteX2935" fmla="*/ 6189703 w 9845043"/>
              <a:gd name="connsiteY2935" fmla="*/ 3442464 h 5740750"/>
              <a:gd name="connsiteX2936" fmla="*/ 6195558 w 9845043"/>
              <a:gd name="connsiteY2936" fmla="*/ 3443930 h 5740750"/>
              <a:gd name="connsiteX2937" fmla="*/ 6199218 w 9845043"/>
              <a:gd name="connsiteY2937" fmla="*/ 3443930 h 5740750"/>
              <a:gd name="connsiteX2938" fmla="*/ 6202133 w 9845043"/>
              <a:gd name="connsiteY2938" fmla="*/ 3437330 h 5740750"/>
              <a:gd name="connsiteX2939" fmla="*/ 7065587 w 9845043"/>
              <a:gd name="connsiteY2939" fmla="*/ 3433479 h 5740750"/>
              <a:gd name="connsiteX2940" fmla="*/ 7069868 w 9845043"/>
              <a:gd name="connsiteY2940" fmla="*/ 3447747 h 5740750"/>
              <a:gd name="connsiteX2941" fmla="*/ 7074991 w 9845043"/>
              <a:gd name="connsiteY2941" fmla="*/ 3465318 h 5740750"/>
              <a:gd name="connsiteX2942" fmla="*/ 7080113 w 9845043"/>
              <a:gd name="connsiteY2942" fmla="*/ 3482158 h 5740750"/>
              <a:gd name="connsiteX2943" fmla="*/ 7085970 w 9845043"/>
              <a:gd name="connsiteY2943" fmla="*/ 3501194 h 5740750"/>
              <a:gd name="connsiteX2944" fmla="*/ 7091826 w 9845043"/>
              <a:gd name="connsiteY2944" fmla="*/ 3520231 h 5740750"/>
              <a:gd name="connsiteX2945" fmla="*/ 7098411 w 9845043"/>
              <a:gd name="connsiteY2945" fmla="*/ 3540731 h 5740750"/>
              <a:gd name="connsiteX2946" fmla="*/ 7105002 w 9845043"/>
              <a:gd name="connsiteY2946" fmla="*/ 3561964 h 5740750"/>
              <a:gd name="connsiteX2947" fmla="*/ 7111587 w 9845043"/>
              <a:gd name="connsiteY2947" fmla="*/ 3582464 h 5740750"/>
              <a:gd name="connsiteX2948" fmla="*/ 7118178 w 9845043"/>
              <a:gd name="connsiteY2948" fmla="*/ 3603697 h 5740750"/>
              <a:gd name="connsiteX2949" fmla="*/ 7124763 w 9845043"/>
              <a:gd name="connsiteY2949" fmla="*/ 3624198 h 5740750"/>
              <a:gd name="connsiteX2950" fmla="*/ 7131348 w 9845043"/>
              <a:gd name="connsiteY2950" fmla="*/ 3646163 h 5740750"/>
              <a:gd name="connsiteX2951" fmla="*/ 7137205 w 9845043"/>
              <a:gd name="connsiteY2951" fmla="*/ 3665931 h 5740750"/>
              <a:gd name="connsiteX2952" fmla="*/ 7143796 w 9845043"/>
              <a:gd name="connsiteY2952" fmla="*/ 3687154 h 5740750"/>
              <a:gd name="connsiteX2953" fmla="*/ 7149652 w 9845043"/>
              <a:gd name="connsiteY2953" fmla="*/ 3705458 h 5740750"/>
              <a:gd name="connsiteX2954" fmla="*/ 7156237 w 9845043"/>
              <a:gd name="connsiteY2954" fmla="*/ 3724494 h 5740750"/>
              <a:gd name="connsiteX2955" fmla="*/ 7160631 w 9845043"/>
              <a:gd name="connsiteY2955" fmla="*/ 3742798 h 5740750"/>
              <a:gd name="connsiteX2956" fmla="*/ 7166482 w 9845043"/>
              <a:gd name="connsiteY2956" fmla="*/ 3758906 h 5740750"/>
              <a:gd name="connsiteX2957" fmla="*/ 7171610 w 9845043"/>
              <a:gd name="connsiteY2957" fmla="*/ 3774281 h 5740750"/>
              <a:gd name="connsiteX2958" fmla="*/ 7175998 w 9845043"/>
              <a:gd name="connsiteY2958" fmla="*/ 3787460 h 5740750"/>
              <a:gd name="connsiteX2959" fmla="*/ 7179658 w 9845043"/>
              <a:gd name="connsiteY2959" fmla="*/ 3799907 h 5740750"/>
              <a:gd name="connsiteX2960" fmla="*/ 7182589 w 9845043"/>
              <a:gd name="connsiteY2960" fmla="*/ 3810157 h 5740750"/>
              <a:gd name="connsiteX2961" fmla="*/ 7185514 w 9845043"/>
              <a:gd name="connsiteY2961" fmla="*/ 3818943 h 5740750"/>
              <a:gd name="connsiteX2962" fmla="*/ 7187711 w 9845043"/>
              <a:gd name="connsiteY2962" fmla="*/ 3824068 h 5740750"/>
              <a:gd name="connsiteX2963" fmla="*/ 7188440 w 9845043"/>
              <a:gd name="connsiteY2963" fmla="*/ 3827729 h 5740750"/>
              <a:gd name="connsiteX2964" fmla="*/ 7188440 w 9845043"/>
              <a:gd name="connsiteY2964" fmla="*/ 3829926 h 5740750"/>
              <a:gd name="connsiteX2965" fmla="*/ 7191371 w 9845043"/>
              <a:gd name="connsiteY2965" fmla="*/ 3838712 h 5740750"/>
              <a:gd name="connsiteX2966" fmla="*/ 7191371 w 9845043"/>
              <a:gd name="connsiteY2966" fmla="*/ 3840176 h 5740750"/>
              <a:gd name="connsiteX2967" fmla="*/ 7199425 w 9845043"/>
              <a:gd name="connsiteY2967" fmla="*/ 3856284 h 5740750"/>
              <a:gd name="connsiteX2968" fmla="*/ 7199425 w 9845043"/>
              <a:gd name="connsiteY2968" fmla="*/ 3862873 h 5740750"/>
              <a:gd name="connsiteX2969" fmla="*/ 7200887 w 9845043"/>
              <a:gd name="connsiteY2969" fmla="*/ 3865070 h 5740750"/>
              <a:gd name="connsiteX2970" fmla="*/ 7201615 w 9845043"/>
              <a:gd name="connsiteY2970" fmla="*/ 3867266 h 5740750"/>
              <a:gd name="connsiteX2971" fmla="*/ 7201696 w 9845043"/>
              <a:gd name="connsiteY2971" fmla="*/ 3867347 h 5740750"/>
              <a:gd name="connsiteX2972" fmla="*/ 7200978 w 9845043"/>
              <a:gd name="connsiteY2972" fmla="*/ 3865182 h 5740750"/>
              <a:gd name="connsiteX2973" fmla="*/ 7199511 w 9845043"/>
              <a:gd name="connsiteY2973" fmla="*/ 3862991 h 5740750"/>
              <a:gd name="connsiteX2974" fmla="*/ 7199511 w 9845043"/>
              <a:gd name="connsiteY2974" fmla="*/ 3856410 h 5740750"/>
              <a:gd name="connsiteX2975" fmla="*/ 7191470 w 9845043"/>
              <a:gd name="connsiteY2975" fmla="*/ 3840326 h 5740750"/>
              <a:gd name="connsiteX2976" fmla="*/ 7191470 w 9845043"/>
              <a:gd name="connsiteY2976" fmla="*/ 3838857 h 5740750"/>
              <a:gd name="connsiteX2977" fmla="*/ 7188544 w 9845043"/>
              <a:gd name="connsiteY2977" fmla="*/ 3830085 h 5740750"/>
              <a:gd name="connsiteX2978" fmla="*/ 7188544 w 9845043"/>
              <a:gd name="connsiteY2978" fmla="*/ 3827894 h 5740750"/>
              <a:gd name="connsiteX2979" fmla="*/ 7187814 w 9845043"/>
              <a:gd name="connsiteY2979" fmla="*/ 3824234 h 5740750"/>
              <a:gd name="connsiteX2980" fmla="*/ 7185617 w 9845043"/>
              <a:gd name="connsiteY2980" fmla="*/ 3819122 h 5740750"/>
              <a:gd name="connsiteX2981" fmla="*/ 7182699 w 9845043"/>
              <a:gd name="connsiteY2981" fmla="*/ 3810341 h 5740750"/>
              <a:gd name="connsiteX2982" fmla="*/ 7179773 w 9845043"/>
              <a:gd name="connsiteY2982" fmla="*/ 3800108 h 5740750"/>
              <a:gd name="connsiteX2983" fmla="*/ 7176117 w 9845043"/>
              <a:gd name="connsiteY2983" fmla="*/ 3787676 h 5740750"/>
              <a:gd name="connsiteX2984" fmla="*/ 7171724 w 9845043"/>
              <a:gd name="connsiteY2984" fmla="*/ 3774514 h 5740750"/>
              <a:gd name="connsiteX2985" fmla="*/ 7166609 w 9845043"/>
              <a:gd name="connsiteY2985" fmla="*/ 3759160 h 5740750"/>
              <a:gd name="connsiteX2986" fmla="*/ 7160756 w 9845043"/>
              <a:gd name="connsiteY2986" fmla="*/ 3743068 h 5740750"/>
              <a:gd name="connsiteX2987" fmla="*/ 7156371 w 9845043"/>
              <a:gd name="connsiteY2987" fmla="*/ 3724793 h 5740750"/>
              <a:gd name="connsiteX2988" fmla="*/ 7149789 w 9845043"/>
              <a:gd name="connsiteY2988" fmla="*/ 3705780 h 5740750"/>
              <a:gd name="connsiteX2989" fmla="*/ 7143945 w 9845043"/>
              <a:gd name="connsiteY2989" fmla="*/ 3687497 h 5740750"/>
              <a:gd name="connsiteX2990" fmla="*/ 7137363 w 9845043"/>
              <a:gd name="connsiteY2990" fmla="*/ 3666292 h 5740750"/>
              <a:gd name="connsiteX2991" fmla="*/ 7131510 w 9845043"/>
              <a:gd name="connsiteY2991" fmla="*/ 3646548 h 5740750"/>
              <a:gd name="connsiteX2992" fmla="*/ 7124928 w 9845043"/>
              <a:gd name="connsiteY2992" fmla="*/ 3624614 h 5740750"/>
              <a:gd name="connsiteX2993" fmla="*/ 7118346 w 9845043"/>
              <a:gd name="connsiteY2993" fmla="*/ 3604139 h 5740750"/>
              <a:gd name="connsiteX2994" fmla="*/ 7111772 w 9845043"/>
              <a:gd name="connsiteY2994" fmla="*/ 3582935 h 5740750"/>
              <a:gd name="connsiteX2995" fmla="*/ 7105190 w 9845043"/>
              <a:gd name="connsiteY2995" fmla="*/ 3562461 h 5740750"/>
              <a:gd name="connsiteX2996" fmla="*/ 7098608 w 9845043"/>
              <a:gd name="connsiteY2996" fmla="*/ 3541256 h 5740750"/>
              <a:gd name="connsiteX2997" fmla="*/ 7092026 w 9845043"/>
              <a:gd name="connsiteY2997" fmla="*/ 3520782 h 5740750"/>
              <a:gd name="connsiteX2998" fmla="*/ 7086174 w 9845043"/>
              <a:gd name="connsiteY2998" fmla="*/ 3501769 h 5740750"/>
              <a:gd name="connsiteX2999" fmla="*/ 7080329 w 9845043"/>
              <a:gd name="connsiteY2999" fmla="*/ 3482764 h 5740750"/>
              <a:gd name="connsiteX3000" fmla="*/ 7075206 w 9845043"/>
              <a:gd name="connsiteY3000" fmla="*/ 3465941 h 5740750"/>
              <a:gd name="connsiteX3001" fmla="*/ 7070092 w 9845043"/>
              <a:gd name="connsiteY3001" fmla="*/ 3448397 h 5740750"/>
              <a:gd name="connsiteX3002" fmla="*/ 7065698 w 9845043"/>
              <a:gd name="connsiteY3002" fmla="*/ 3433765 h 5740750"/>
              <a:gd name="connsiteX3003" fmla="*/ 6563360 w 9845043"/>
              <a:gd name="connsiteY3003" fmla="*/ 3430002 h 5740750"/>
              <a:gd name="connsiteX3004" fmla="*/ 6565556 w 9845043"/>
              <a:gd name="connsiteY3004" fmla="*/ 3437330 h 5740750"/>
              <a:gd name="connsiteX3005" fmla="*/ 6564092 w 9845043"/>
              <a:gd name="connsiteY3005" fmla="*/ 3437330 h 5740750"/>
              <a:gd name="connsiteX3006" fmla="*/ 6556773 w 9845043"/>
              <a:gd name="connsiteY3006" fmla="*/ 3437330 h 5740750"/>
              <a:gd name="connsiteX3007" fmla="*/ 6533377 w 9845043"/>
              <a:gd name="connsiteY3007" fmla="*/ 3439533 h 5740750"/>
              <a:gd name="connsiteX3008" fmla="*/ 6508517 w 9845043"/>
              <a:gd name="connsiteY3008" fmla="*/ 3442464 h 5740750"/>
              <a:gd name="connsiteX3009" fmla="*/ 6483657 w 9845043"/>
              <a:gd name="connsiteY3009" fmla="*/ 3445395 h 5740750"/>
              <a:gd name="connsiteX3010" fmla="*/ 6459529 w 9845043"/>
              <a:gd name="connsiteY3010" fmla="*/ 3447593 h 5740750"/>
              <a:gd name="connsiteX3011" fmla="*/ 6434669 w 9845043"/>
              <a:gd name="connsiteY3011" fmla="*/ 3450525 h 5740750"/>
              <a:gd name="connsiteX3012" fmla="*/ 6409809 w 9845043"/>
              <a:gd name="connsiteY3012" fmla="*/ 3451995 h 5740750"/>
              <a:gd name="connsiteX3013" fmla="*/ 6385668 w 9845043"/>
              <a:gd name="connsiteY3013" fmla="*/ 3454926 h 5740750"/>
              <a:gd name="connsiteX3014" fmla="*/ 6360808 w 9845043"/>
              <a:gd name="connsiteY3014" fmla="*/ 3457857 h 5740750"/>
              <a:gd name="connsiteX3015" fmla="*/ 6335948 w 9845043"/>
              <a:gd name="connsiteY3015" fmla="*/ 3460056 h 5740750"/>
              <a:gd name="connsiteX3016" fmla="*/ 6311820 w 9845043"/>
              <a:gd name="connsiteY3016" fmla="*/ 3461521 h 5740750"/>
              <a:gd name="connsiteX3017" fmla="*/ 6286960 w 9845043"/>
              <a:gd name="connsiteY3017" fmla="*/ 3464457 h 5740750"/>
              <a:gd name="connsiteX3018" fmla="*/ 6262832 w 9845043"/>
              <a:gd name="connsiteY3018" fmla="*/ 3466655 h 5740750"/>
              <a:gd name="connsiteX3019" fmla="*/ 6237972 w 9845043"/>
              <a:gd name="connsiteY3019" fmla="*/ 3469587 h 5740750"/>
              <a:gd name="connsiteX3020" fmla="*/ 6213112 w 9845043"/>
              <a:gd name="connsiteY3020" fmla="*/ 3471052 h 5740750"/>
              <a:gd name="connsiteX3021" fmla="*/ 6188971 w 9845043"/>
              <a:gd name="connsiteY3021" fmla="*/ 3473250 h 5740750"/>
              <a:gd name="connsiteX3022" fmla="*/ 6164389 w 9845043"/>
              <a:gd name="connsiteY3022" fmla="*/ 3474699 h 5740750"/>
              <a:gd name="connsiteX3023" fmla="*/ 6164929 w 9845043"/>
              <a:gd name="connsiteY3023" fmla="*/ 3476314 h 5740750"/>
              <a:gd name="connsiteX3024" fmla="*/ 6170769 w 9845043"/>
              <a:gd name="connsiteY3024" fmla="*/ 3482153 h 5740750"/>
              <a:gd name="connsiteX3025" fmla="*/ 6171501 w 9845043"/>
              <a:gd name="connsiteY3025" fmla="*/ 3492376 h 5740750"/>
              <a:gd name="connsiteX3026" fmla="*/ 6166385 w 9845043"/>
              <a:gd name="connsiteY3026" fmla="*/ 3499677 h 5740750"/>
              <a:gd name="connsiteX3027" fmla="*/ 6157616 w 9845043"/>
              <a:gd name="connsiteY3027" fmla="*/ 3506243 h 5740750"/>
              <a:gd name="connsiteX3028" fmla="*/ 6137891 w 9845043"/>
              <a:gd name="connsiteY3028" fmla="*/ 3517194 h 5740750"/>
              <a:gd name="connsiteX3029" fmla="*/ 6135703 w 9845043"/>
              <a:gd name="connsiteY3029" fmla="*/ 3520844 h 5740750"/>
              <a:gd name="connsiteX3030" fmla="*/ 6137159 w 9845043"/>
              <a:gd name="connsiteY3030" fmla="*/ 3523760 h 5740750"/>
              <a:gd name="connsiteX3031" fmla="*/ 6139355 w 9845043"/>
              <a:gd name="connsiteY3031" fmla="*/ 3528144 h 5740750"/>
              <a:gd name="connsiteX3032" fmla="*/ 6140819 w 9845043"/>
              <a:gd name="connsiteY3032" fmla="*/ 3533249 h 5740750"/>
              <a:gd name="connsiteX3033" fmla="*/ 6137891 w 9845043"/>
              <a:gd name="connsiteY3033" fmla="*/ 3535445 h 5740750"/>
              <a:gd name="connsiteX3034" fmla="*/ 6137159 w 9845043"/>
              <a:gd name="connsiteY3034" fmla="*/ 3537633 h 5740750"/>
              <a:gd name="connsiteX3035" fmla="*/ 6132050 w 9845043"/>
              <a:gd name="connsiteY3035" fmla="*/ 3539822 h 5740750"/>
              <a:gd name="connsiteX3036" fmla="*/ 6128398 w 9845043"/>
              <a:gd name="connsiteY3036" fmla="*/ 3539822 h 5740750"/>
              <a:gd name="connsiteX3037" fmla="*/ 6124738 w 9845043"/>
              <a:gd name="connsiteY3037" fmla="*/ 3537633 h 5740750"/>
              <a:gd name="connsiteX3038" fmla="*/ 6121818 w 9845043"/>
              <a:gd name="connsiteY3038" fmla="*/ 3538360 h 5740750"/>
              <a:gd name="connsiteX3039" fmla="*/ 6119629 w 9845043"/>
              <a:gd name="connsiteY3039" fmla="*/ 3543472 h 5740750"/>
              <a:gd name="connsiteX3040" fmla="*/ 6116701 w 9845043"/>
              <a:gd name="connsiteY3040" fmla="*/ 3551500 h 5740750"/>
              <a:gd name="connsiteX3041" fmla="*/ 6115977 w 9845043"/>
              <a:gd name="connsiteY3041" fmla="*/ 3560989 h 5740750"/>
              <a:gd name="connsiteX3042" fmla="*/ 6121086 w 9845043"/>
              <a:gd name="connsiteY3042" fmla="*/ 3577051 h 5740750"/>
              <a:gd name="connsiteX3043" fmla="*/ 6121086 w 9845043"/>
              <a:gd name="connsiteY3043" fmla="*/ 3597491 h 5740750"/>
              <a:gd name="connsiteX3044" fmla="*/ 6121818 w 9845043"/>
              <a:gd name="connsiteY3044" fmla="*/ 3604791 h 5740750"/>
              <a:gd name="connsiteX3045" fmla="*/ 6121086 w 9845043"/>
              <a:gd name="connsiteY3045" fmla="*/ 3611357 h 5740750"/>
              <a:gd name="connsiteX3046" fmla="*/ 6115245 w 9845043"/>
              <a:gd name="connsiteY3046" fmla="*/ 3618658 h 5740750"/>
              <a:gd name="connsiteX3047" fmla="*/ 6108665 w 9845043"/>
              <a:gd name="connsiteY3047" fmla="*/ 3623770 h 5740750"/>
              <a:gd name="connsiteX3048" fmla="*/ 6105012 w 9845043"/>
              <a:gd name="connsiteY3048" fmla="*/ 3625224 h 5740750"/>
              <a:gd name="connsiteX3049" fmla="*/ 6096244 w 9845043"/>
              <a:gd name="connsiteY3049" fmla="*/ 3626685 h 5740750"/>
              <a:gd name="connsiteX3050" fmla="*/ 6094055 w 9845043"/>
              <a:gd name="connsiteY3050" fmla="*/ 3626685 h 5740750"/>
              <a:gd name="connsiteX3051" fmla="*/ 6092591 w 9845043"/>
              <a:gd name="connsiteY3051" fmla="*/ 3626685 h 5740750"/>
              <a:gd name="connsiteX3052" fmla="*/ 6089671 w 9845043"/>
              <a:gd name="connsiteY3052" fmla="*/ 3624497 h 5740750"/>
              <a:gd name="connsiteX3053" fmla="*/ 6089671 w 9845043"/>
              <a:gd name="connsiteY3053" fmla="*/ 3625224 h 5740750"/>
              <a:gd name="connsiteX3054" fmla="*/ 6089671 w 9845043"/>
              <a:gd name="connsiteY3054" fmla="*/ 3627420 h 5740750"/>
              <a:gd name="connsiteX3055" fmla="*/ 6090403 w 9845043"/>
              <a:gd name="connsiteY3055" fmla="*/ 3631070 h 5740750"/>
              <a:gd name="connsiteX3056" fmla="*/ 6092591 w 9845043"/>
              <a:gd name="connsiteY3056" fmla="*/ 3634720 h 5740750"/>
              <a:gd name="connsiteX3057" fmla="*/ 6093323 w 9845043"/>
              <a:gd name="connsiteY3057" fmla="*/ 3637636 h 5740750"/>
              <a:gd name="connsiteX3058" fmla="*/ 6092591 w 9845043"/>
              <a:gd name="connsiteY3058" fmla="*/ 3639825 h 5740750"/>
              <a:gd name="connsiteX3059" fmla="*/ 6090403 w 9845043"/>
              <a:gd name="connsiteY3059" fmla="*/ 3644209 h 5740750"/>
              <a:gd name="connsiteX3060" fmla="*/ 6089671 w 9845043"/>
              <a:gd name="connsiteY3060" fmla="*/ 3647125 h 5740750"/>
              <a:gd name="connsiteX3061" fmla="*/ 6088939 w 9845043"/>
              <a:gd name="connsiteY3061" fmla="*/ 3648587 h 5740750"/>
              <a:gd name="connsiteX3062" fmla="*/ 6086751 w 9845043"/>
              <a:gd name="connsiteY3062" fmla="*/ 3648587 h 5740750"/>
              <a:gd name="connsiteX3063" fmla="*/ 6083823 w 9845043"/>
              <a:gd name="connsiteY3063" fmla="*/ 3646398 h 5740750"/>
              <a:gd name="connsiteX3064" fmla="*/ 6080903 w 9845043"/>
              <a:gd name="connsiteY3064" fmla="*/ 3647125 h 5740750"/>
              <a:gd name="connsiteX3065" fmla="*/ 6080171 w 9845043"/>
              <a:gd name="connsiteY3065" fmla="*/ 3647125 h 5740750"/>
              <a:gd name="connsiteX3066" fmla="*/ 6079439 w 9845043"/>
              <a:gd name="connsiteY3066" fmla="*/ 3649314 h 5740750"/>
              <a:gd name="connsiteX3067" fmla="*/ 6073598 w 9845043"/>
              <a:gd name="connsiteY3067" fmla="*/ 3666103 h 5740750"/>
              <a:gd name="connsiteX3068" fmla="*/ 6070678 w 9845043"/>
              <a:gd name="connsiteY3068" fmla="*/ 3668292 h 5740750"/>
              <a:gd name="connsiteX3069" fmla="*/ 6067750 w 9845043"/>
              <a:gd name="connsiteY3069" fmla="*/ 3669754 h 5740750"/>
              <a:gd name="connsiteX3070" fmla="*/ 6058981 w 9845043"/>
              <a:gd name="connsiteY3070" fmla="*/ 3676327 h 5740750"/>
              <a:gd name="connsiteX3071" fmla="*/ 6056793 w 9845043"/>
              <a:gd name="connsiteY3071" fmla="*/ 3679243 h 5740750"/>
              <a:gd name="connsiteX3072" fmla="*/ 6057525 w 9845043"/>
              <a:gd name="connsiteY3072" fmla="*/ 3685082 h 5740750"/>
              <a:gd name="connsiteX3073" fmla="*/ 6057997 w 9845043"/>
              <a:gd name="connsiteY3073" fmla="*/ 3685280 h 5740750"/>
              <a:gd name="connsiteX3074" fmla="*/ 6057360 w 9845043"/>
              <a:gd name="connsiteY3074" fmla="*/ 3680189 h 5740750"/>
              <a:gd name="connsiteX3075" fmla="*/ 6059555 w 9845043"/>
              <a:gd name="connsiteY3075" fmla="*/ 3677265 h 5740750"/>
              <a:gd name="connsiteX3076" fmla="*/ 6068332 w 9845043"/>
              <a:gd name="connsiteY3076" fmla="*/ 3670684 h 5740750"/>
              <a:gd name="connsiteX3077" fmla="*/ 6071253 w 9845043"/>
              <a:gd name="connsiteY3077" fmla="*/ 3669217 h 5740750"/>
              <a:gd name="connsiteX3078" fmla="*/ 6074181 w 9845043"/>
              <a:gd name="connsiteY3078" fmla="*/ 3667027 h 5740750"/>
              <a:gd name="connsiteX3079" fmla="*/ 6080030 w 9845043"/>
              <a:gd name="connsiteY3079" fmla="*/ 3650207 h 5740750"/>
              <a:gd name="connsiteX3080" fmla="*/ 6080761 w 9845043"/>
              <a:gd name="connsiteY3080" fmla="*/ 3648017 h 5740750"/>
              <a:gd name="connsiteX3081" fmla="*/ 6081493 w 9845043"/>
              <a:gd name="connsiteY3081" fmla="*/ 3648017 h 5740750"/>
              <a:gd name="connsiteX3082" fmla="*/ 6084415 w 9845043"/>
              <a:gd name="connsiteY3082" fmla="*/ 3647283 h 5740750"/>
              <a:gd name="connsiteX3083" fmla="*/ 6087342 w 9845043"/>
              <a:gd name="connsiteY3083" fmla="*/ 3649474 h 5740750"/>
              <a:gd name="connsiteX3084" fmla="*/ 6089532 w 9845043"/>
              <a:gd name="connsiteY3084" fmla="*/ 3649474 h 5740750"/>
              <a:gd name="connsiteX3085" fmla="*/ 6090264 w 9845043"/>
              <a:gd name="connsiteY3085" fmla="*/ 3648017 h 5740750"/>
              <a:gd name="connsiteX3086" fmla="*/ 6090996 w 9845043"/>
              <a:gd name="connsiteY3086" fmla="*/ 3645093 h 5740750"/>
              <a:gd name="connsiteX3087" fmla="*/ 6093191 w 9845043"/>
              <a:gd name="connsiteY3087" fmla="*/ 3640702 h 5740750"/>
              <a:gd name="connsiteX3088" fmla="*/ 6093923 w 9845043"/>
              <a:gd name="connsiteY3088" fmla="*/ 3638512 h 5740750"/>
              <a:gd name="connsiteX3089" fmla="*/ 6093191 w 9845043"/>
              <a:gd name="connsiteY3089" fmla="*/ 3635588 h 5740750"/>
              <a:gd name="connsiteX3090" fmla="*/ 6090996 w 9845043"/>
              <a:gd name="connsiteY3090" fmla="*/ 3631931 h 5740750"/>
              <a:gd name="connsiteX3091" fmla="*/ 6090264 w 9845043"/>
              <a:gd name="connsiteY3091" fmla="*/ 3628274 h 5740750"/>
              <a:gd name="connsiteX3092" fmla="*/ 6090264 w 9845043"/>
              <a:gd name="connsiteY3092" fmla="*/ 3626083 h 5740750"/>
              <a:gd name="connsiteX3093" fmla="*/ 6090264 w 9845043"/>
              <a:gd name="connsiteY3093" fmla="*/ 3625350 h 5740750"/>
              <a:gd name="connsiteX3094" fmla="*/ 6093191 w 9845043"/>
              <a:gd name="connsiteY3094" fmla="*/ 3627540 h 5740750"/>
              <a:gd name="connsiteX3095" fmla="*/ 6094655 w 9845043"/>
              <a:gd name="connsiteY3095" fmla="*/ 3627540 h 5740750"/>
              <a:gd name="connsiteX3096" fmla="*/ 6096845 w 9845043"/>
              <a:gd name="connsiteY3096" fmla="*/ 3627540 h 5740750"/>
              <a:gd name="connsiteX3097" fmla="*/ 6105621 w 9845043"/>
              <a:gd name="connsiteY3097" fmla="*/ 3626083 h 5740750"/>
              <a:gd name="connsiteX3098" fmla="*/ 6109275 w 9845043"/>
              <a:gd name="connsiteY3098" fmla="*/ 3624616 h 5740750"/>
              <a:gd name="connsiteX3099" fmla="*/ 6115856 w 9845043"/>
              <a:gd name="connsiteY3099" fmla="*/ 3619502 h 5740750"/>
              <a:gd name="connsiteX3100" fmla="*/ 6121710 w 9845043"/>
              <a:gd name="connsiteY3100" fmla="*/ 3612187 h 5740750"/>
              <a:gd name="connsiteX3101" fmla="*/ 6122436 w 9845043"/>
              <a:gd name="connsiteY3101" fmla="*/ 3605606 h 5740750"/>
              <a:gd name="connsiteX3102" fmla="*/ 6121710 w 9845043"/>
              <a:gd name="connsiteY3102" fmla="*/ 3598292 h 5740750"/>
              <a:gd name="connsiteX3103" fmla="*/ 6121710 w 9845043"/>
              <a:gd name="connsiteY3103" fmla="*/ 3577815 h 5740750"/>
              <a:gd name="connsiteX3104" fmla="*/ 6116587 w 9845043"/>
              <a:gd name="connsiteY3104" fmla="*/ 3561729 h 5740750"/>
              <a:gd name="connsiteX3105" fmla="*/ 6117319 w 9845043"/>
              <a:gd name="connsiteY3105" fmla="*/ 3552224 h 5740750"/>
              <a:gd name="connsiteX3106" fmla="*/ 6120246 w 9845043"/>
              <a:gd name="connsiteY3106" fmla="*/ 3544186 h 5740750"/>
              <a:gd name="connsiteX3107" fmla="*/ 6122436 w 9845043"/>
              <a:gd name="connsiteY3107" fmla="*/ 3539062 h 5740750"/>
              <a:gd name="connsiteX3108" fmla="*/ 6125364 w 9845043"/>
              <a:gd name="connsiteY3108" fmla="*/ 3538338 h 5740750"/>
              <a:gd name="connsiteX3109" fmla="*/ 6129017 w 9845043"/>
              <a:gd name="connsiteY3109" fmla="*/ 3540529 h 5740750"/>
              <a:gd name="connsiteX3110" fmla="*/ 6132676 w 9845043"/>
              <a:gd name="connsiteY3110" fmla="*/ 3540529 h 5740750"/>
              <a:gd name="connsiteX3111" fmla="*/ 6137794 w 9845043"/>
              <a:gd name="connsiteY3111" fmla="*/ 3538338 h 5740750"/>
              <a:gd name="connsiteX3112" fmla="*/ 6138525 w 9845043"/>
              <a:gd name="connsiteY3112" fmla="*/ 3536138 h 5740750"/>
              <a:gd name="connsiteX3113" fmla="*/ 6141453 w 9845043"/>
              <a:gd name="connsiteY3113" fmla="*/ 3533947 h 5740750"/>
              <a:gd name="connsiteX3114" fmla="*/ 6139989 w 9845043"/>
              <a:gd name="connsiteY3114" fmla="*/ 3528823 h 5740750"/>
              <a:gd name="connsiteX3115" fmla="*/ 6137794 w 9845043"/>
              <a:gd name="connsiteY3115" fmla="*/ 3524442 h 5740750"/>
              <a:gd name="connsiteX3116" fmla="*/ 6136330 w 9845043"/>
              <a:gd name="connsiteY3116" fmla="*/ 3521519 h 5740750"/>
              <a:gd name="connsiteX3117" fmla="*/ 6138525 w 9845043"/>
              <a:gd name="connsiteY3117" fmla="*/ 3517861 h 5740750"/>
              <a:gd name="connsiteX3118" fmla="*/ 6158268 w 9845043"/>
              <a:gd name="connsiteY3118" fmla="*/ 3506890 h 5740750"/>
              <a:gd name="connsiteX3119" fmla="*/ 6167044 w 9845043"/>
              <a:gd name="connsiteY3119" fmla="*/ 3500308 h 5740750"/>
              <a:gd name="connsiteX3120" fmla="*/ 6172161 w 9845043"/>
              <a:gd name="connsiteY3120" fmla="*/ 3492994 h 5740750"/>
              <a:gd name="connsiteX3121" fmla="*/ 6171430 w 9845043"/>
              <a:gd name="connsiteY3121" fmla="*/ 3482765 h 5740750"/>
              <a:gd name="connsiteX3122" fmla="*/ 6165581 w 9845043"/>
              <a:gd name="connsiteY3122" fmla="*/ 3476908 h 5740750"/>
              <a:gd name="connsiteX3123" fmla="*/ 6164849 w 9845043"/>
              <a:gd name="connsiteY3123" fmla="*/ 3474717 h 5740750"/>
              <a:gd name="connsiteX3124" fmla="*/ 6189708 w 9845043"/>
              <a:gd name="connsiteY3124" fmla="*/ 3473251 h 5740750"/>
              <a:gd name="connsiteX3125" fmla="*/ 6213842 w 9845043"/>
              <a:gd name="connsiteY3125" fmla="*/ 3471060 h 5740750"/>
              <a:gd name="connsiteX3126" fmla="*/ 6238702 w 9845043"/>
              <a:gd name="connsiteY3126" fmla="*/ 3469603 h 5740750"/>
              <a:gd name="connsiteX3127" fmla="*/ 6263561 w 9845043"/>
              <a:gd name="connsiteY3127" fmla="*/ 3466679 h 5740750"/>
              <a:gd name="connsiteX3128" fmla="*/ 6287695 w 9845043"/>
              <a:gd name="connsiteY3128" fmla="*/ 3464479 h 5740750"/>
              <a:gd name="connsiteX3129" fmla="*/ 6312555 w 9845043"/>
              <a:gd name="connsiteY3129" fmla="*/ 3461555 h 5740750"/>
              <a:gd name="connsiteX3130" fmla="*/ 6336682 w 9845043"/>
              <a:gd name="connsiteY3130" fmla="*/ 3460098 h 5740750"/>
              <a:gd name="connsiteX3131" fmla="*/ 6361548 w 9845043"/>
              <a:gd name="connsiteY3131" fmla="*/ 3457898 h 5740750"/>
              <a:gd name="connsiteX3132" fmla="*/ 6386407 w 9845043"/>
              <a:gd name="connsiteY3132" fmla="*/ 3454974 h 5740750"/>
              <a:gd name="connsiteX3133" fmla="*/ 6410535 w 9845043"/>
              <a:gd name="connsiteY3133" fmla="*/ 3452050 h 5740750"/>
              <a:gd name="connsiteX3134" fmla="*/ 6435401 w 9845043"/>
              <a:gd name="connsiteY3134" fmla="*/ 3450583 h 5740750"/>
              <a:gd name="connsiteX3135" fmla="*/ 6460260 w 9845043"/>
              <a:gd name="connsiteY3135" fmla="*/ 3447660 h 5740750"/>
              <a:gd name="connsiteX3136" fmla="*/ 6484388 w 9845043"/>
              <a:gd name="connsiteY3136" fmla="*/ 3445469 h 5740750"/>
              <a:gd name="connsiteX3137" fmla="*/ 6509248 w 9845043"/>
              <a:gd name="connsiteY3137" fmla="*/ 3442545 h 5740750"/>
              <a:gd name="connsiteX3138" fmla="*/ 6534113 w 9845043"/>
              <a:gd name="connsiteY3138" fmla="*/ 3439621 h 5740750"/>
              <a:gd name="connsiteX3139" fmla="*/ 6557509 w 9845043"/>
              <a:gd name="connsiteY3139" fmla="*/ 3437431 h 5740750"/>
              <a:gd name="connsiteX3140" fmla="*/ 6564822 w 9845043"/>
              <a:gd name="connsiteY3140" fmla="*/ 3437431 h 5740750"/>
              <a:gd name="connsiteX3141" fmla="*/ 6566285 w 9845043"/>
              <a:gd name="connsiteY3141" fmla="*/ 3437431 h 5740750"/>
              <a:gd name="connsiteX3142" fmla="*/ 6570671 w 9845043"/>
              <a:gd name="connsiteY3142" fmla="*/ 3445469 h 5740750"/>
              <a:gd name="connsiteX3143" fmla="*/ 6576520 w 9845043"/>
              <a:gd name="connsiteY3143" fmla="*/ 3452050 h 5740750"/>
              <a:gd name="connsiteX3144" fmla="*/ 6583101 w 9845043"/>
              <a:gd name="connsiteY3144" fmla="*/ 3454974 h 5740750"/>
              <a:gd name="connsiteX3145" fmla="*/ 6585321 w 9845043"/>
              <a:gd name="connsiteY3145" fmla="*/ 3454974 h 5740750"/>
              <a:gd name="connsiteX3146" fmla="*/ 6585321 w 9845043"/>
              <a:gd name="connsiteY3146" fmla="*/ 3453604 h 5740750"/>
              <a:gd name="connsiteX3147" fmla="*/ 6582389 w 9845043"/>
              <a:gd name="connsiteY3147" fmla="*/ 3453604 h 5740750"/>
              <a:gd name="connsiteX3148" fmla="*/ 6575805 w 9845043"/>
              <a:gd name="connsiteY3148" fmla="*/ 3450675 h 5740750"/>
              <a:gd name="connsiteX3149" fmla="*/ 6569948 w 9845043"/>
              <a:gd name="connsiteY3149" fmla="*/ 3444086 h 5740750"/>
              <a:gd name="connsiteX3150" fmla="*/ 6565554 w 9845043"/>
              <a:gd name="connsiteY3150" fmla="*/ 3436032 h 5740750"/>
              <a:gd name="connsiteX3151" fmla="*/ 6563749 w 9845043"/>
              <a:gd name="connsiteY3151" fmla="*/ 3430002 h 5740750"/>
              <a:gd name="connsiteX3152" fmla="*/ 460860 w 9845043"/>
              <a:gd name="connsiteY3152" fmla="*/ 3428064 h 5740750"/>
              <a:gd name="connsiteX3153" fmla="*/ 468914 w 9845043"/>
              <a:gd name="connsiteY3153" fmla="*/ 3430971 h 5740750"/>
              <a:gd name="connsiteX3154" fmla="*/ 473301 w 9845043"/>
              <a:gd name="connsiteY3154" fmla="*/ 3431713 h 5740750"/>
              <a:gd name="connsiteX3155" fmla="*/ 476221 w 9845043"/>
              <a:gd name="connsiteY3155" fmla="*/ 3431713 h 5740750"/>
              <a:gd name="connsiteX3156" fmla="*/ 478422 w 9845043"/>
              <a:gd name="connsiteY3156" fmla="*/ 3430971 h 5740750"/>
              <a:gd name="connsiteX3157" fmla="*/ 480608 w 9845043"/>
              <a:gd name="connsiteY3157" fmla="*/ 3429507 h 5740750"/>
              <a:gd name="connsiteX3158" fmla="*/ 492316 w 9845043"/>
              <a:gd name="connsiteY3158" fmla="*/ 3431713 h 5740750"/>
              <a:gd name="connsiteX3159" fmla="*/ 495983 w 9845043"/>
              <a:gd name="connsiteY3159" fmla="*/ 3430971 h 5740750"/>
              <a:gd name="connsiteX3160" fmla="*/ 498904 w 9845043"/>
              <a:gd name="connsiteY3160" fmla="*/ 3428785 h 5740750"/>
              <a:gd name="connsiteX3161" fmla="*/ 498170 w 9845043"/>
              <a:gd name="connsiteY3161" fmla="*/ 3434641 h 5740750"/>
              <a:gd name="connsiteX3162" fmla="*/ 498904 w 9845043"/>
              <a:gd name="connsiteY3162" fmla="*/ 3440477 h 5740750"/>
              <a:gd name="connsiteX3163" fmla="*/ 502557 w 9845043"/>
              <a:gd name="connsiteY3163" fmla="*/ 3443404 h 5740750"/>
              <a:gd name="connsiteX3164" fmla="*/ 508411 w 9845043"/>
              <a:gd name="connsiteY3164" fmla="*/ 3443404 h 5740750"/>
              <a:gd name="connsiteX3165" fmla="*/ 507678 w 9845043"/>
              <a:gd name="connsiteY3165" fmla="*/ 3448518 h 5740750"/>
              <a:gd name="connsiteX3166" fmla="*/ 504758 w 9845043"/>
              <a:gd name="connsiteY3166" fmla="*/ 3451446 h 5740750"/>
              <a:gd name="connsiteX3167" fmla="*/ 501824 w 9845043"/>
              <a:gd name="connsiteY3167" fmla="*/ 3453632 h 5740750"/>
              <a:gd name="connsiteX3168" fmla="*/ 491583 w 9845043"/>
              <a:gd name="connsiteY3168" fmla="*/ 3459487 h 5740750"/>
              <a:gd name="connsiteX3169" fmla="*/ 488663 w 9845043"/>
              <a:gd name="connsiteY3169" fmla="*/ 3459487 h 5740750"/>
              <a:gd name="connsiteX3170" fmla="*/ 485742 w 9845043"/>
              <a:gd name="connsiteY3170" fmla="*/ 3458023 h 5740750"/>
              <a:gd name="connsiteX3171" fmla="*/ 483542 w 9845043"/>
              <a:gd name="connsiteY3171" fmla="*/ 3457302 h 5740750"/>
              <a:gd name="connsiteX3172" fmla="*/ 482075 w 9845043"/>
              <a:gd name="connsiteY3172" fmla="*/ 3457302 h 5740750"/>
              <a:gd name="connsiteX3173" fmla="*/ 479888 w 9845043"/>
              <a:gd name="connsiteY3173" fmla="*/ 3458023 h 5740750"/>
              <a:gd name="connsiteX3174" fmla="*/ 476221 w 9845043"/>
              <a:gd name="connsiteY3174" fmla="*/ 3458023 h 5740750"/>
              <a:gd name="connsiteX3175" fmla="*/ 471834 w 9845043"/>
              <a:gd name="connsiteY3175" fmla="*/ 3455096 h 5740750"/>
              <a:gd name="connsiteX3176" fmla="*/ 468914 w 9845043"/>
              <a:gd name="connsiteY3176" fmla="*/ 3451446 h 5740750"/>
              <a:gd name="connsiteX3177" fmla="*/ 466714 w 9845043"/>
              <a:gd name="connsiteY3177" fmla="*/ 3448518 h 5740750"/>
              <a:gd name="connsiteX3178" fmla="*/ 466714 w 9845043"/>
              <a:gd name="connsiteY3178" fmla="*/ 3444868 h 5740750"/>
              <a:gd name="connsiteX3179" fmla="*/ 463793 w 9845043"/>
              <a:gd name="connsiteY3179" fmla="*/ 3438291 h 5740750"/>
              <a:gd name="connsiteX3180" fmla="*/ 460126 w 9845043"/>
              <a:gd name="connsiteY3180" fmla="*/ 3432435 h 5740750"/>
              <a:gd name="connsiteX3181" fmla="*/ 457206 w 9845043"/>
              <a:gd name="connsiteY3181" fmla="*/ 3428785 h 5740750"/>
              <a:gd name="connsiteX3182" fmla="*/ 525240 w 9845043"/>
              <a:gd name="connsiteY3182" fmla="*/ 3425136 h 5740750"/>
              <a:gd name="connsiteX3183" fmla="*/ 526707 w 9845043"/>
              <a:gd name="connsiteY3183" fmla="*/ 3425136 h 5740750"/>
              <a:gd name="connsiteX3184" fmla="*/ 531827 w 9845043"/>
              <a:gd name="connsiteY3184" fmla="*/ 3425858 h 5740750"/>
              <a:gd name="connsiteX3185" fmla="*/ 540601 w 9845043"/>
              <a:gd name="connsiteY3185" fmla="*/ 3433899 h 5740750"/>
              <a:gd name="connsiteX3186" fmla="*/ 544255 w 9845043"/>
              <a:gd name="connsiteY3186" fmla="*/ 3435363 h 5740750"/>
              <a:gd name="connsiteX3187" fmla="*/ 551576 w 9845043"/>
              <a:gd name="connsiteY3187" fmla="*/ 3436827 h 5740750"/>
              <a:gd name="connsiteX3188" fmla="*/ 555963 w 9845043"/>
              <a:gd name="connsiteY3188" fmla="*/ 3437549 h 5740750"/>
              <a:gd name="connsiteX3189" fmla="*/ 570591 w 9845043"/>
              <a:gd name="connsiteY3189" fmla="*/ 3447796 h 5740750"/>
              <a:gd name="connsiteX3190" fmla="*/ 573525 w 9845043"/>
              <a:gd name="connsiteY3190" fmla="*/ 3447796 h 5740750"/>
              <a:gd name="connsiteX3191" fmla="*/ 574978 w 9845043"/>
              <a:gd name="connsiteY3191" fmla="*/ 3447054 h 5740750"/>
              <a:gd name="connsiteX3192" fmla="*/ 583032 w 9845043"/>
              <a:gd name="connsiteY3192" fmla="*/ 3441941 h 5740750"/>
              <a:gd name="connsiteX3193" fmla="*/ 585952 w 9845043"/>
              <a:gd name="connsiteY3193" fmla="*/ 3441219 h 5740750"/>
              <a:gd name="connsiteX3194" fmla="*/ 588886 w 9845043"/>
              <a:gd name="connsiteY3194" fmla="*/ 3441941 h 5740750"/>
              <a:gd name="connsiteX3195" fmla="*/ 589620 w 9845043"/>
              <a:gd name="connsiteY3195" fmla="*/ 3441941 h 5740750"/>
              <a:gd name="connsiteX3196" fmla="*/ 594740 w 9845043"/>
              <a:gd name="connsiteY3196" fmla="*/ 3447796 h 5740750"/>
              <a:gd name="connsiteX3197" fmla="*/ 594740 w 9845043"/>
              <a:gd name="connsiteY3197" fmla="*/ 3451446 h 5740750"/>
              <a:gd name="connsiteX3198" fmla="*/ 591806 w 9845043"/>
              <a:gd name="connsiteY3198" fmla="*/ 3453632 h 5740750"/>
              <a:gd name="connsiteX3199" fmla="*/ 586686 w 9845043"/>
              <a:gd name="connsiteY3199" fmla="*/ 3455096 h 5740750"/>
              <a:gd name="connsiteX3200" fmla="*/ 543521 w 9845043"/>
              <a:gd name="connsiteY3200" fmla="*/ 3456560 h 5740750"/>
              <a:gd name="connsiteX3201" fmla="*/ 536948 w 9845043"/>
              <a:gd name="connsiteY3201" fmla="*/ 3453632 h 5740750"/>
              <a:gd name="connsiteX3202" fmla="*/ 528893 w 9845043"/>
              <a:gd name="connsiteY3202" fmla="*/ 3449982 h 5740750"/>
              <a:gd name="connsiteX3203" fmla="*/ 525240 w 9845043"/>
              <a:gd name="connsiteY3203" fmla="*/ 3444146 h 5740750"/>
              <a:gd name="connsiteX3204" fmla="*/ 528893 w 9845043"/>
              <a:gd name="connsiteY3204" fmla="*/ 3438291 h 5740750"/>
              <a:gd name="connsiteX3205" fmla="*/ 528160 w 9845043"/>
              <a:gd name="connsiteY3205" fmla="*/ 3435363 h 5740750"/>
              <a:gd name="connsiteX3206" fmla="*/ 526707 w 9845043"/>
              <a:gd name="connsiteY3206" fmla="*/ 3432435 h 5740750"/>
              <a:gd name="connsiteX3207" fmla="*/ 524506 w 9845043"/>
              <a:gd name="connsiteY3207" fmla="*/ 3430971 h 5740750"/>
              <a:gd name="connsiteX3208" fmla="*/ 520853 w 9845043"/>
              <a:gd name="connsiteY3208" fmla="*/ 3429507 h 5740750"/>
              <a:gd name="connsiteX3209" fmla="*/ 520119 w 9845043"/>
              <a:gd name="connsiteY3209" fmla="*/ 3428064 h 5740750"/>
              <a:gd name="connsiteX3210" fmla="*/ 521586 w 9845043"/>
              <a:gd name="connsiteY3210" fmla="*/ 3427322 h 5740750"/>
              <a:gd name="connsiteX3211" fmla="*/ 523773 w 9845043"/>
              <a:gd name="connsiteY3211" fmla="*/ 3425858 h 5740750"/>
              <a:gd name="connsiteX3212" fmla="*/ 438191 w 9845043"/>
              <a:gd name="connsiteY3212" fmla="*/ 3409053 h 5740750"/>
              <a:gd name="connsiteX3213" fmla="*/ 440378 w 9845043"/>
              <a:gd name="connsiteY3213" fmla="*/ 3411239 h 5740750"/>
              <a:gd name="connsiteX3214" fmla="*/ 441111 w 9845043"/>
              <a:gd name="connsiteY3214" fmla="*/ 3413445 h 5740750"/>
              <a:gd name="connsiteX3215" fmla="*/ 441844 w 9845043"/>
              <a:gd name="connsiteY3215" fmla="*/ 3415630 h 5740750"/>
              <a:gd name="connsiteX3216" fmla="*/ 444031 w 9845043"/>
              <a:gd name="connsiteY3216" fmla="*/ 3416352 h 5740750"/>
              <a:gd name="connsiteX3217" fmla="*/ 446232 w 9845043"/>
              <a:gd name="connsiteY3217" fmla="*/ 3418558 h 5740750"/>
              <a:gd name="connsiteX3218" fmla="*/ 447698 w 9845043"/>
              <a:gd name="connsiteY3218" fmla="*/ 3419280 h 5740750"/>
              <a:gd name="connsiteX3219" fmla="*/ 448432 w 9845043"/>
              <a:gd name="connsiteY3219" fmla="*/ 3421486 h 5740750"/>
              <a:gd name="connsiteX3220" fmla="*/ 448432 w 9845043"/>
              <a:gd name="connsiteY3220" fmla="*/ 3424394 h 5740750"/>
              <a:gd name="connsiteX3221" fmla="*/ 437457 w 9845043"/>
              <a:gd name="connsiteY3221" fmla="*/ 3422208 h 5740750"/>
              <a:gd name="connsiteX3222" fmla="*/ 432337 w 9845043"/>
              <a:gd name="connsiteY3222" fmla="*/ 3420744 h 5740750"/>
              <a:gd name="connsiteX3223" fmla="*/ 427950 w 9845043"/>
              <a:gd name="connsiteY3223" fmla="*/ 3416352 h 5740750"/>
              <a:gd name="connsiteX3224" fmla="*/ 425016 w 9845043"/>
              <a:gd name="connsiteY3224" fmla="*/ 3418558 h 5740750"/>
              <a:gd name="connsiteX3225" fmla="*/ 423549 w 9845043"/>
              <a:gd name="connsiteY3225" fmla="*/ 3418558 h 5740750"/>
              <a:gd name="connsiteX3226" fmla="*/ 424283 w 9845043"/>
              <a:gd name="connsiteY3226" fmla="*/ 3415630 h 5740750"/>
              <a:gd name="connsiteX3227" fmla="*/ 427950 w 9845043"/>
              <a:gd name="connsiteY3227" fmla="*/ 3413445 h 5740750"/>
              <a:gd name="connsiteX3228" fmla="*/ 433790 w 9845043"/>
              <a:gd name="connsiteY3228" fmla="*/ 3414888 h 5740750"/>
              <a:gd name="connsiteX3229" fmla="*/ 436724 w 9845043"/>
              <a:gd name="connsiteY3229" fmla="*/ 3413445 h 5740750"/>
              <a:gd name="connsiteX3230" fmla="*/ 7057436 w 9845043"/>
              <a:gd name="connsiteY3230" fmla="*/ 3407515 h 5740750"/>
              <a:gd name="connsiteX3231" fmla="*/ 7060352 w 9845043"/>
              <a:gd name="connsiteY3231" fmla="*/ 3419924 h 5740750"/>
              <a:gd name="connsiteX3232" fmla="*/ 7060528 w 9845043"/>
              <a:gd name="connsiteY3232" fmla="*/ 3420377 h 5740750"/>
              <a:gd name="connsiteX3233" fmla="*/ 7057657 w 9845043"/>
              <a:gd name="connsiteY3233" fmla="*/ 3408179 h 5740750"/>
              <a:gd name="connsiteX3234" fmla="*/ 7522011 w 9845043"/>
              <a:gd name="connsiteY3234" fmla="*/ 3400326 h 5740750"/>
              <a:gd name="connsiteX3235" fmla="*/ 7517391 w 9845043"/>
              <a:gd name="connsiteY3235" fmla="*/ 3402971 h 5740750"/>
              <a:gd name="connsiteX3236" fmla="*/ 7517588 w 9845043"/>
              <a:gd name="connsiteY3236" fmla="*/ 3403058 h 5740750"/>
              <a:gd name="connsiteX3237" fmla="*/ 7522093 w 9845043"/>
              <a:gd name="connsiteY3237" fmla="*/ 3400490 h 5740750"/>
              <a:gd name="connsiteX3238" fmla="*/ 7052366 w 9845043"/>
              <a:gd name="connsiteY3238" fmla="*/ 3388813 h 5740750"/>
              <a:gd name="connsiteX3239" fmla="*/ 7053767 w 9845043"/>
              <a:gd name="connsiteY3239" fmla="*/ 3396495 h 5740750"/>
              <a:gd name="connsiteX3240" fmla="*/ 7053997 w 9845043"/>
              <a:gd name="connsiteY3240" fmla="*/ 3397186 h 5740750"/>
              <a:gd name="connsiteX3241" fmla="*/ 7052542 w 9845043"/>
              <a:gd name="connsiteY3241" fmla="*/ 3389165 h 5740750"/>
              <a:gd name="connsiteX3242" fmla="*/ 8534710 w 9845043"/>
              <a:gd name="connsiteY3242" fmla="*/ 3383317 h 5740750"/>
              <a:gd name="connsiteX3243" fmla="*/ 8533975 w 9845043"/>
              <a:gd name="connsiteY3243" fmla="*/ 3397940 h 5740750"/>
              <a:gd name="connsiteX3244" fmla="*/ 8533240 w 9845043"/>
              <a:gd name="connsiteY3244" fmla="*/ 3400866 h 5740750"/>
              <a:gd name="connsiteX3245" fmla="*/ 8530325 w 9845043"/>
              <a:gd name="connsiteY3245" fmla="*/ 3399403 h 5740750"/>
              <a:gd name="connsiteX3246" fmla="*/ 8527397 w 9845043"/>
              <a:gd name="connsiteY3246" fmla="*/ 3398675 h 5740750"/>
              <a:gd name="connsiteX3247" fmla="*/ 8524469 w 9845043"/>
              <a:gd name="connsiteY3247" fmla="*/ 3397940 h 5740750"/>
              <a:gd name="connsiteX3248" fmla="*/ 8523012 w 9845043"/>
              <a:gd name="connsiteY3248" fmla="*/ 3395749 h 5740750"/>
              <a:gd name="connsiteX3249" fmla="*/ 8523734 w 9845043"/>
              <a:gd name="connsiteY3249" fmla="*/ 3392094 h 5740750"/>
              <a:gd name="connsiteX3250" fmla="*/ 8526662 w 9845043"/>
              <a:gd name="connsiteY3250" fmla="*/ 3389168 h 5740750"/>
              <a:gd name="connsiteX3251" fmla="*/ 8529590 w 9845043"/>
              <a:gd name="connsiteY3251" fmla="*/ 3389168 h 5740750"/>
              <a:gd name="connsiteX3252" fmla="*/ 8531047 w 9845043"/>
              <a:gd name="connsiteY3252" fmla="*/ 3391360 h 5740750"/>
              <a:gd name="connsiteX3253" fmla="*/ 8532518 w 9845043"/>
              <a:gd name="connsiteY3253" fmla="*/ 3389168 h 5740750"/>
              <a:gd name="connsiteX3254" fmla="*/ 7048157 w 9845043"/>
              <a:gd name="connsiteY3254" fmla="*/ 3379287 h 5740750"/>
              <a:gd name="connsiteX3255" fmla="*/ 7048063 w 9845043"/>
              <a:gd name="connsiteY3255" fmla="*/ 3379304 h 5740750"/>
              <a:gd name="connsiteX3256" fmla="*/ 7048157 w 9845043"/>
              <a:gd name="connsiteY3256" fmla="*/ 3379539 h 5740750"/>
              <a:gd name="connsiteX3257" fmla="*/ 6207999 w 9845043"/>
              <a:gd name="connsiteY3257" fmla="*/ 3366877 h 5740750"/>
              <a:gd name="connsiteX3258" fmla="*/ 6205844 w 9845043"/>
              <a:gd name="connsiteY3258" fmla="*/ 3370472 h 5740750"/>
              <a:gd name="connsiteX3259" fmla="*/ 6203648 w 9845043"/>
              <a:gd name="connsiteY3259" fmla="*/ 3374123 h 5740750"/>
              <a:gd name="connsiteX3260" fmla="*/ 6194155 w 9845043"/>
              <a:gd name="connsiteY3260" fmla="*/ 3382877 h 5740750"/>
              <a:gd name="connsiteX3261" fmla="*/ 6192691 w 9845043"/>
              <a:gd name="connsiteY3261" fmla="*/ 3386528 h 5740750"/>
              <a:gd name="connsiteX3262" fmla="*/ 6192678 w 9845043"/>
              <a:gd name="connsiteY3262" fmla="*/ 3386627 h 5740750"/>
              <a:gd name="connsiteX3263" fmla="*/ 6194094 w 9845043"/>
              <a:gd name="connsiteY3263" fmla="*/ 3383085 h 5740750"/>
              <a:gd name="connsiteX3264" fmla="*/ 6203597 w 9845043"/>
              <a:gd name="connsiteY3264" fmla="*/ 3374286 h 5740750"/>
              <a:gd name="connsiteX3265" fmla="*/ 6205792 w 9845043"/>
              <a:gd name="connsiteY3265" fmla="*/ 3370622 h 5740750"/>
              <a:gd name="connsiteX3266" fmla="*/ 6207988 w 9845043"/>
              <a:gd name="connsiteY3266" fmla="*/ 3366954 h 5740750"/>
              <a:gd name="connsiteX3267" fmla="*/ 6224097 w 9845043"/>
              <a:gd name="connsiteY3267" fmla="*/ 3345651 h 5740750"/>
              <a:gd name="connsiteX3268" fmla="*/ 6219721 w 9845043"/>
              <a:gd name="connsiteY3268" fmla="*/ 3347110 h 5740750"/>
              <a:gd name="connsiteX3269" fmla="*/ 6215344 w 9845043"/>
              <a:gd name="connsiteY3269" fmla="*/ 3347844 h 5740750"/>
              <a:gd name="connsiteX3270" fmla="*/ 6210228 w 9845043"/>
              <a:gd name="connsiteY3270" fmla="*/ 3349298 h 5740750"/>
              <a:gd name="connsiteX3271" fmla="*/ 6210198 w 9845043"/>
              <a:gd name="connsiteY3271" fmla="*/ 3349358 h 5740750"/>
              <a:gd name="connsiteX3272" fmla="*/ 6215295 w 9845043"/>
              <a:gd name="connsiteY3272" fmla="*/ 3347897 h 5740750"/>
              <a:gd name="connsiteX3273" fmla="*/ 6219686 w 9845043"/>
              <a:gd name="connsiteY3273" fmla="*/ 3347164 h 5740750"/>
              <a:gd name="connsiteX3274" fmla="*/ 6224078 w 9845043"/>
              <a:gd name="connsiteY3274" fmla="*/ 3345698 h 5740750"/>
              <a:gd name="connsiteX3275" fmla="*/ 8546409 w 9845043"/>
              <a:gd name="connsiteY3275" fmla="*/ 3320434 h 5740750"/>
              <a:gd name="connsiteX3276" fmla="*/ 8546409 w 9845043"/>
              <a:gd name="connsiteY3276" fmla="*/ 3321163 h 5740750"/>
              <a:gd name="connsiteX3277" fmla="*/ 8545674 w 9845043"/>
              <a:gd name="connsiteY3277" fmla="*/ 3321163 h 5740750"/>
              <a:gd name="connsiteX3278" fmla="*/ 8545674 w 9845043"/>
              <a:gd name="connsiteY3278" fmla="*/ 3321897 h 5740750"/>
              <a:gd name="connsiteX3279" fmla="*/ 8543481 w 9845043"/>
              <a:gd name="connsiteY3279" fmla="*/ 3333595 h 5740750"/>
              <a:gd name="connsiteX3280" fmla="*/ 8542745 w 9845043"/>
              <a:gd name="connsiteY3280" fmla="*/ 3338712 h 5740750"/>
              <a:gd name="connsiteX3281" fmla="*/ 8539831 w 9845043"/>
              <a:gd name="connsiteY3281" fmla="*/ 3341638 h 5740750"/>
              <a:gd name="connsiteX3282" fmla="*/ 8540553 w 9845043"/>
              <a:gd name="connsiteY3282" fmla="*/ 3336521 h 5740750"/>
              <a:gd name="connsiteX3283" fmla="*/ 8540553 w 9845043"/>
              <a:gd name="connsiteY3283" fmla="*/ 3329940 h 5740750"/>
              <a:gd name="connsiteX3284" fmla="*/ 8542745 w 9845043"/>
              <a:gd name="connsiteY3284" fmla="*/ 3322626 h 5740750"/>
              <a:gd name="connsiteX3285" fmla="*/ 6216054 w 9845043"/>
              <a:gd name="connsiteY3285" fmla="*/ 3306889 h 5740750"/>
              <a:gd name="connsiteX3286" fmla="*/ 6216069 w 9845043"/>
              <a:gd name="connsiteY3286" fmla="*/ 3306964 h 5740750"/>
              <a:gd name="connsiteX3287" fmla="*/ 6218997 w 9845043"/>
              <a:gd name="connsiteY3287" fmla="*/ 3312076 h 5740750"/>
              <a:gd name="connsiteX3288" fmla="*/ 6224810 w 9845043"/>
              <a:gd name="connsiteY3288" fmla="*/ 3318612 h 5740750"/>
              <a:gd name="connsiteX3289" fmla="*/ 6224810 w 9845043"/>
              <a:gd name="connsiteY3289" fmla="*/ 3318571 h 5740750"/>
              <a:gd name="connsiteX3290" fmla="*/ 6218954 w 9845043"/>
              <a:gd name="connsiteY3290" fmla="*/ 3311976 h 5740750"/>
              <a:gd name="connsiteX3291" fmla="*/ 7303257 w 9845043"/>
              <a:gd name="connsiteY3291" fmla="*/ 3281185 h 5740750"/>
              <a:gd name="connsiteX3292" fmla="*/ 7304071 w 9845043"/>
              <a:gd name="connsiteY3292" fmla="*/ 3282410 h 5740750"/>
              <a:gd name="connsiteX3293" fmla="*/ 7304157 w 9845043"/>
              <a:gd name="connsiteY3293" fmla="*/ 3282410 h 5740750"/>
              <a:gd name="connsiteX3294" fmla="*/ 7303343 w 9845043"/>
              <a:gd name="connsiteY3294" fmla="*/ 3281185 h 5740750"/>
              <a:gd name="connsiteX3295" fmla="*/ 7579744 w 9845043"/>
              <a:gd name="connsiteY3295" fmla="*/ 3280218 h 5740750"/>
              <a:gd name="connsiteX3296" fmla="*/ 7573887 w 9845043"/>
              <a:gd name="connsiteY3296" fmla="*/ 3283138 h 5740750"/>
              <a:gd name="connsiteX3297" fmla="*/ 7521972 w 9845043"/>
              <a:gd name="connsiteY3297" fmla="*/ 3309465 h 5740750"/>
              <a:gd name="connsiteX3298" fmla="*/ 7519058 w 9845043"/>
              <a:gd name="connsiteY3298" fmla="*/ 3309465 h 5740750"/>
              <a:gd name="connsiteX3299" fmla="*/ 7503696 w 9845043"/>
              <a:gd name="connsiteY3299" fmla="*/ 3312391 h 5740750"/>
              <a:gd name="connsiteX3300" fmla="*/ 7490540 w 9845043"/>
              <a:gd name="connsiteY3300" fmla="*/ 3315317 h 5740750"/>
              <a:gd name="connsiteX3301" fmla="*/ 7476635 w 9845043"/>
              <a:gd name="connsiteY3301" fmla="*/ 3317508 h 5740750"/>
              <a:gd name="connsiteX3302" fmla="*/ 7462022 w 9845043"/>
              <a:gd name="connsiteY3302" fmla="*/ 3318971 h 5740750"/>
              <a:gd name="connsiteX3303" fmla="*/ 7448131 w 9845043"/>
              <a:gd name="connsiteY3303" fmla="*/ 3321897 h 5740750"/>
              <a:gd name="connsiteX3304" fmla="*/ 7434226 w 9845043"/>
              <a:gd name="connsiteY3304" fmla="*/ 3324089 h 5740750"/>
              <a:gd name="connsiteX3305" fmla="*/ 7419613 w 9845043"/>
              <a:gd name="connsiteY3305" fmla="*/ 3327014 h 5740750"/>
              <a:gd name="connsiteX3306" fmla="*/ 7405708 w 9845043"/>
              <a:gd name="connsiteY3306" fmla="*/ 3328477 h 5740750"/>
              <a:gd name="connsiteX3307" fmla="*/ 7391095 w 9845043"/>
              <a:gd name="connsiteY3307" fmla="*/ 3331403 h 5740750"/>
              <a:gd name="connsiteX3308" fmla="*/ 7362578 w 9845043"/>
              <a:gd name="connsiteY3308" fmla="*/ 3336521 h 5740750"/>
              <a:gd name="connsiteX3309" fmla="*/ 7348673 w 9845043"/>
              <a:gd name="connsiteY3309" fmla="*/ 3337983 h 5740750"/>
              <a:gd name="connsiteX3310" fmla="*/ 7334782 w 9845043"/>
              <a:gd name="connsiteY3310" fmla="*/ 3340175 h 5740750"/>
              <a:gd name="connsiteX3311" fmla="*/ 7320168 w 9845043"/>
              <a:gd name="connsiteY3311" fmla="*/ 3343101 h 5740750"/>
              <a:gd name="connsiteX3312" fmla="*/ 7306264 w 9845043"/>
              <a:gd name="connsiteY3312" fmla="*/ 3344564 h 5740750"/>
              <a:gd name="connsiteX3313" fmla="*/ 7292289 w 9845043"/>
              <a:gd name="connsiteY3313" fmla="*/ 3346660 h 5740750"/>
              <a:gd name="connsiteX3314" fmla="*/ 7292353 w 9845043"/>
              <a:gd name="connsiteY3314" fmla="*/ 3347553 h 5740750"/>
              <a:gd name="connsiteX3315" fmla="*/ 7293110 w 9845043"/>
              <a:gd name="connsiteY3315" fmla="*/ 3347487 h 5740750"/>
              <a:gd name="connsiteX3316" fmla="*/ 7307733 w 9845043"/>
              <a:gd name="connsiteY3316" fmla="*/ 3345296 h 5740750"/>
              <a:gd name="connsiteX3317" fmla="*/ 7321627 w 9845043"/>
              <a:gd name="connsiteY3317" fmla="*/ 3343827 h 5740750"/>
              <a:gd name="connsiteX3318" fmla="*/ 7336250 w 9845043"/>
              <a:gd name="connsiteY3318" fmla="*/ 3340906 h 5740750"/>
              <a:gd name="connsiteX3319" fmla="*/ 7350144 w 9845043"/>
              <a:gd name="connsiteY3319" fmla="*/ 3338715 h 5740750"/>
              <a:gd name="connsiteX3320" fmla="*/ 7364037 w 9845043"/>
              <a:gd name="connsiteY3320" fmla="*/ 3337246 h 5740750"/>
              <a:gd name="connsiteX3321" fmla="*/ 7392554 w 9845043"/>
              <a:gd name="connsiteY3321" fmla="*/ 3332133 h 5740750"/>
              <a:gd name="connsiteX3322" fmla="*/ 7407177 w 9845043"/>
              <a:gd name="connsiteY3322" fmla="*/ 3329204 h 5740750"/>
              <a:gd name="connsiteX3323" fmla="*/ 7421071 w 9845043"/>
              <a:gd name="connsiteY3323" fmla="*/ 3327743 h 5740750"/>
              <a:gd name="connsiteX3324" fmla="*/ 7435694 w 9845043"/>
              <a:gd name="connsiteY3324" fmla="*/ 3324822 h 5740750"/>
              <a:gd name="connsiteX3325" fmla="*/ 7449587 w 9845043"/>
              <a:gd name="connsiteY3325" fmla="*/ 3322622 h 5740750"/>
              <a:gd name="connsiteX3326" fmla="*/ 7463481 w 9845043"/>
              <a:gd name="connsiteY3326" fmla="*/ 3319701 h 5740750"/>
              <a:gd name="connsiteX3327" fmla="*/ 7478104 w 9845043"/>
              <a:gd name="connsiteY3327" fmla="*/ 3318241 h 5740750"/>
              <a:gd name="connsiteX3328" fmla="*/ 7491998 w 9845043"/>
              <a:gd name="connsiteY3328" fmla="*/ 3316041 h 5740750"/>
              <a:gd name="connsiteX3329" fmla="*/ 7505162 w 9845043"/>
              <a:gd name="connsiteY3329" fmla="*/ 3313120 h 5740750"/>
              <a:gd name="connsiteX3330" fmla="*/ 7519818 w 9845043"/>
              <a:gd name="connsiteY3330" fmla="*/ 3310331 h 5740750"/>
              <a:gd name="connsiteX3331" fmla="*/ 7519818 w 9845043"/>
              <a:gd name="connsiteY3331" fmla="*/ 3310296 h 5740750"/>
              <a:gd name="connsiteX3332" fmla="*/ 7520004 w 9845043"/>
              <a:gd name="connsiteY3332" fmla="*/ 3310296 h 5740750"/>
              <a:gd name="connsiteX3333" fmla="*/ 7520514 w 9845043"/>
              <a:gd name="connsiteY3333" fmla="*/ 3310199 h 5740750"/>
              <a:gd name="connsiteX3334" fmla="*/ 7520514 w 9845043"/>
              <a:gd name="connsiteY3334" fmla="*/ 3310296 h 5740750"/>
              <a:gd name="connsiteX3335" fmla="*/ 7522745 w 9845043"/>
              <a:gd name="connsiteY3335" fmla="*/ 3310296 h 5740750"/>
              <a:gd name="connsiteX3336" fmla="*/ 7574699 w 9845043"/>
              <a:gd name="connsiteY3336" fmla="*/ 3283943 h 5740750"/>
              <a:gd name="connsiteX3337" fmla="*/ 7580090 w 9845043"/>
              <a:gd name="connsiteY3337" fmla="*/ 3281250 h 5740750"/>
              <a:gd name="connsiteX3338" fmla="*/ 6243915 w 9845043"/>
              <a:gd name="connsiteY3338" fmla="*/ 3264355 h 5740750"/>
              <a:gd name="connsiteX3339" fmla="*/ 6243838 w 9845043"/>
              <a:gd name="connsiteY3339" fmla="*/ 3264623 h 5740750"/>
              <a:gd name="connsiteX3340" fmla="*/ 6248947 w 9845043"/>
              <a:gd name="connsiteY3340" fmla="*/ 3266085 h 5740750"/>
              <a:gd name="connsiteX3341" fmla="*/ 6254063 w 9845043"/>
              <a:gd name="connsiteY3341" fmla="*/ 3269008 h 5740750"/>
              <a:gd name="connsiteX3342" fmla="*/ 6256176 w 9845043"/>
              <a:gd name="connsiteY3342" fmla="*/ 3273920 h 5740750"/>
              <a:gd name="connsiteX3343" fmla="*/ 6256244 w 9845043"/>
              <a:gd name="connsiteY3343" fmla="*/ 3273857 h 5740750"/>
              <a:gd name="connsiteX3344" fmla="*/ 6254048 w 9845043"/>
              <a:gd name="connsiteY3344" fmla="*/ 3268722 h 5740750"/>
              <a:gd name="connsiteX3345" fmla="*/ 6248938 w 9845043"/>
              <a:gd name="connsiteY3345" fmla="*/ 3265791 h 5740750"/>
              <a:gd name="connsiteX3346" fmla="*/ 8165449 w 9845043"/>
              <a:gd name="connsiteY3346" fmla="*/ 3246583 h 5740750"/>
              <a:gd name="connsiteX3347" fmla="*/ 8158858 w 9845043"/>
              <a:gd name="connsiteY3347" fmla="*/ 3247311 h 5740750"/>
              <a:gd name="connsiteX3348" fmla="*/ 8156665 w 9845043"/>
              <a:gd name="connsiteY3348" fmla="*/ 3247311 h 5740750"/>
              <a:gd name="connsiteX3349" fmla="*/ 8150087 w 9845043"/>
              <a:gd name="connsiteY3349" fmla="*/ 3248045 h 5740750"/>
              <a:gd name="connsiteX3350" fmla="*/ 8141317 w 9845043"/>
              <a:gd name="connsiteY3350" fmla="*/ 3250237 h 5740750"/>
              <a:gd name="connsiteX3351" fmla="*/ 8128883 w 9845043"/>
              <a:gd name="connsiteY3351" fmla="*/ 3251700 h 5740750"/>
              <a:gd name="connsiteX3352" fmla="*/ 8114991 w 9845043"/>
              <a:gd name="connsiteY3352" fmla="*/ 3253891 h 5740750"/>
              <a:gd name="connsiteX3353" fmla="*/ 8098907 w 9845043"/>
              <a:gd name="connsiteY3353" fmla="*/ 3256817 h 5740750"/>
              <a:gd name="connsiteX3354" fmla="*/ 8082088 w 9845043"/>
              <a:gd name="connsiteY3354" fmla="*/ 3259743 h 5740750"/>
              <a:gd name="connsiteX3355" fmla="*/ 8064533 w 9845043"/>
              <a:gd name="connsiteY3355" fmla="*/ 3262669 h 5740750"/>
              <a:gd name="connsiteX3356" fmla="*/ 8046992 w 9845043"/>
              <a:gd name="connsiteY3356" fmla="*/ 3264860 h 5740750"/>
              <a:gd name="connsiteX3357" fmla="*/ 8030895 w 9845043"/>
              <a:gd name="connsiteY3357" fmla="*/ 3267052 h 5740750"/>
              <a:gd name="connsiteX3358" fmla="*/ 8014811 w 9845043"/>
              <a:gd name="connsiteY3358" fmla="*/ 3269978 h 5740750"/>
              <a:gd name="connsiteX3359" fmla="*/ 8000185 w 9845043"/>
              <a:gd name="connsiteY3359" fmla="*/ 3272175 h 5740750"/>
              <a:gd name="connsiteX3360" fmla="*/ 7988486 w 9845043"/>
              <a:gd name="connsiteY3360" fmla="*/ 3273638 h 5740750"/>
              <a:gd name="connsiteX3361" fmla="*/ 7978980 w 9845043"/>
              <a:gd name="connsiteY3361" fmla="*/ 3275829 h 5740750"/>
              <a:gd name="connsiteX3362" fmla="*/ 7973137 w 9845043"/>
              <a:gd name="connsiteY3362" fmla="*/ 3276558 h 5740750"/>
              <a:gd name="connsiteX3363" fmla="*/ 7970945 w 9845043"/>
              <a:gd name="connsiteY3363" fmla="*/ 3276558 h 5740750"/>
              <a:gd name="connsiteX3364" fmla="*/ 7963631 w 9845043"/>
              <a:gd name="connsiteY3364" fmla="*/ 3277292 h 5740750"/>
              <a:gd name="connsiteX3365" fmla="*/ 7961751 w 9845043"/>
              <a:gd name="connsiteY3365" fmla="*/ 3277292 h 5740750"/>
              <a:gd name="connsiteX3366" fmla="*/ 7961815 w 9845043"/>
              <a:gd name="connsiteY3366" fmla="*/ 3277356 h 5740750"/>
              <a:gd name="connsiteX3367" fmla="*/ 7962541 w 9845043"/>
              <a:gd name="connsiteY3367" fmla="*/ 3278092 h 5740750"/>
              <a:gd name="connsiteX3368" fmla="*/ 7964742 w 9845043"/>
              <a:gd name="connsiteY3368" fmla="*/ 3278092 h 5740750"/>
              <a:gd name="connsiteX3369" fmla="*/ 7972056 w 9845043"/>
              <a:gd name="connsiteY3369" fmla="*/ 3277356 h 5740750"/>
              <a:gd name="connsiteX3370" fmla="*/ 7974249 w 9845043"/>
              <a:gd name="connsiteY3370" fmla="*/ 3277356 h 5740750"/>
              <a:gd name="connsiteX3371" fmla="*/ 7980104 w 9845043"/>
              <a:gd name="connsiteY3371" fmla="*/ 3276626 h 5740750"/>
              <a:gd name="connsiteX3372" fmla="*/ 7989619 w 9845043"/>
              <a:gd name="connsiteY3372" fmla="*/ 3274431 h 5740750"/>
              <a:gd name="connsiteX3373" fmla="*/ 8001327 w 9845043"/>
              <a:gd name="connsiteY3373" fmla="*/ 3272965 h 5740750"/>
              <a:gd name="connsiteX3374" fmla="*/ 8015963 w 9845043"/>
              <a:gd name="connsiteY3374" fmla="*/ 3270770 h 5740750"/>
              <a:gd name="connsiteX3375" fmla="*/ 8032066 w 9845043"/>
              <a:gd name="connsiteY3375" fmla="*/ 3267844 h 5740750"/>
              <a:gd name="connsiteX3376" fmla="*/ 8048161 w 9845043"/>
              <a:gd name="connsiteY3376" fmla="*/ 3265649 h 5740750"/>
              <a:gd name="connsiteX3377" fmla="*/ 8065724 w 9845043"/>
              <a:gd name="connsiteY3377" fmla="*/ 3263447 h 5740750"/>
              <a:gd name="connsiteX3378" fmla="*/ 8083287 w 9845043"/>
              <a:gd name="connsiteY3378" fmla="*/ 3260522 h 5740750"/>
              <a:gd name="connsiteX3379" fmla="*/ 8100116 w 9845043"/>
              <a:gd name="connsiteY3379" fmla="*/ 3257596 h 5740750"/>
              <a:gd name="connsiteX3380" fmla="*/ 8116219 w 9845043"/>
              <a:gd name="connsiteY3380" fmla="*/ 3254665 h 5740750"/>
              <a:gd name="connsiteX3381" fmla="*/ 8130121 w 9845043"/>
              <a:gd name="connsiteY3381" fmla="*/ 3252469 h 5740750"/>
              <a:gd name="connsiteX3382" fmla="*/ 8142563 w 9845043"/>
              <a:gd name="connsiteY3382" fmla="*/ 3251004 h 5740750"/>
              <a:gd name="connsiteX3383" fmla="*/ 8151345 w 9845043"/>
              <a:gd name="connsiteY3383" fmla="*/ 3248808 h 5740750"/>
              <a:gd name="connsiteX3384" fmla="*/ 8157933 w 9845043"/>
              <a:gd name="connsiteY3384" fmla="*/ 3248078 h 5740750"/>
              <a:gd name="connsiteX3385" fmla="*/ 8160126 w 9845043"/>
              <a:gd name="connsiteY3385" fmla="*/ 3248078 h 5740750"/>
              <a:gd name="connsiteX3386" fmla="*/ 8166714 w 9845043"/>
              <a:gd name="connsiteY3386" fmla="*/ 3247348 h 5740750"/>
              <a:gd name="connsiteX3387" fmla="*/ 8171835 w 9845043"/>
              <a:gd name="connsiteY3387" fmla="*/ 3247348 h 5740750"/>
              <a:gd name="connsiteX3388" fmla="*/ 8176663 w 9845043"/>
              <a:gd name="connsiteY3388" fmla="*/ 3247348 h 5740750"/>
              <a:gd name="connsiteX3389" fmla="*/ 8175677 w 9845043"/>
              <a:gd name="connsiteY3389" fmla="*/ 3246583 h 5740750"/>
              <a:gd name="connsiteX3390" fmla="*/ 8170556 w 9845043"/>
              <a:gd name="connsiteY3390" fmla="*/ 3246583 h 5740750"/>
              <a:gd name="connsiteX3391" fmla="*/ 7336939 w 9845043"/>
              <a:gd name="connsiteY3391" fmla="*/ 3245809 h 5740750"/>
              <a:gd name="connsiteX3392" fmla="*/ 7336986 w 9845043"/>
              <a:gd name="connsiteY3392" fmla="*/ 3245997 h 5740750"/>
              <a:gd name="connsiteX3393" fmla="*/ 7337710 w 9845043"/>
              <a:gd name="connsiteY3393" fmla="*/ 3246730 h 5740750"/>
              <a:gd name="connsiteX3394" fmla="*/ 7337710 w 9845043"/>
              <a:gd name="connsiteY3394" fmla="*/ 3246583 h 5740750"/>
              <a:gd name="connsiteX3395" fmla="*/ 7649337 w 9845043"/>
              <a:gd name="connsiteY3395" fmla="*/ 3241016 h 5740750"/>
              <a:gd name="connsiteX3396" fmla="*/ 7649337 w 9845043"/>
              <a:gd name="connsiteY3396" fmla="*/ 3241491 h 5740750"/>
              <a:gd name="connsiteX3397" fmla="*/ 7651381 w 9845043"/>
              <a:gd name="connsiteY3397" fmla="*/ 3242169 h 5740750"/>
              <a:gd name="connsiteX3398" fmla="*/ 7650671 w 9845043"/>
              <a:gd name="connsiteY3398" fmla="*/ 3241459 h 5740750"/>
              <a:gd name="connsiteX3399" fmla="*/ 7647743 w 9845043"/>
              <a:gd name="connsiteY3399" fmla="*/ 3238539 h 5740750"/>
              <a:gd name="connsiteX3400" fmla="*/ 7647021 w 9845043"/>
              <a:gd name="connsiteY3400" fmla="*/ 3240002 h 5740750"/>
              <a:gd name="connsiteX3401" fmla="*/ 7644814 w 9845043"/>
              <a:gd name="connsiteY3401" fmla="*/ 3240002 h 5740750"/>
              <a:gd name="connsiteX3402" fmla="*/ 7642622 w 9845043"/>
              <a:gd name="connsiteY3402" fmla="*/ 3242194 h 5740750"/>
              <a:gd name="connsiteX3403" fmla="*/ 7641900 w 9845043"/>
              <a:gd name="connsiteY3403" fmla="*/ 3243657 h 5740750"/>
              <a:gd name="connsiteX3404" fmla="*/ 7641165 w 9845043"/>
              <a:gd name="connsiteY3404" fmla="*/ 3244385 h 5740750"/>
              <a:gd name="connsiteX3405" fmla="*/ 7640429 w 9845043"/>
              <a:gd name="connsiteY3405" fmla="*/ 3248045 h 5740750"/>
              <a:gd name="connsiteX3406" fmla="*/ 7638972 w 9845043"/>
              <a:gd name="connsiteY3406" fmla="*/ 3248774 h 5740750"/>
              <a:gd name="connsiteX3407" fmla="*/ 7638237 w 9845043"/>
              <a:gd name="connsiteY3407" fmla="*/ 3250237 h 5740750"/>
              <a:gd name="connsiteX3408" fmla="*/ 7631659 w 9845043"/>
              <a:gd name="connsiteY3408" fmla="*/ 3250965 h 5740750"/>
              <a:gd name="connsiteX3409" fmla="*/ 7630923 w 9845043"/>
              <a:gd name="connsiteY3409" fmla="*/ 3251700 h 5740750"/>
              <a:gd name="connsiteX3410" fmla="*/ 7628731 w 9845043"/>
              <a:gd name="connsiteY3410" fmla="*/ 3253891 h 5740750"/>
              <a:gd name="connsiteX3411" fmla="*/ 7628731 w 9845043"/>
              <a:gd name="connsiteY3411" fmla="*/ 3254626 h 5740750"/>
              <a:gd name="connsiteX3412" fmla="*/ 7628009 w 9845043"/>
              <a:gd name="connsiteY3412" fmla="*/ 3256089 h 5740750"/>
              <a:gd name="connsiteX3413" fmla="*/ 7625803 w 9845043"/>
              <a:gd name="connsiteY3413" fmla="*/ 3256089 h 5740750"/>
              <a:gd name="connsiteX3414" fmla="*/ 7619225 w 9845043"/>
              <a:gd name="connsiteY3414" fmla="*/ 3256817 h 5740750"/>
              <a:gd name="connsiteX3415" fmla="*/ 7618503 w 9845043"/>
              <a:gd name="connsiteY3415" fmla="*/ 3257546 h 5740750"/>
              <a:gd name="connsiteX3416" fmla="*/ 7608997 w 9845043"/>
              <a:gd name="connsiteY3416" fmla="*/ 3262669 h 5740750"/>
              <a:gd name="connsiteX3417" fmla="*/ 7603141 w 9845043"/>
              <a:gd name="connsiteY3417" fmla="*/ 3266323 h 5740750"/>
              <a:gd name="connsiteX3418" fmla="*/ 7601684 w 9845043"/>
              <a:gd name="connsiteY3418" fmla="*/ 3267052 h 5740750"/>
              <a:gd name="connsiteX3419" fmla="*/ 7600213 w 9845043"/>
              <a:gd name="connsiteY3419" fmla="*/ 3267786 h 5740750"/>
              <a:gd name="connsiteX3420" fmla="*/ 7598755 w 9845043"/>
              <a:gd name="connsiteY3420" fmla="*/ 3267786 h 5740750"/>
              <a:gd name="connsiteX3421" fmla="*/ 7596563 w 9845043"/>
              <a:gd name="connsiteY3421" fmla="*/ 3267786 h 5740750"/>
              <a:gd name="connsiteX3422" fmla="*/ 7595827 w 9845043"/>
              <a:gd name="connsiteY3422" fmla="*/ 3269978 h 5740750"/>
              <a:gd name="connsiteX3423" fmla="*/ 7594370 w 9845043"/>
              <a:gd name="connsiteY3423" fmla="*/ 3270712 h 5740750"/>
              <a:gd name="connsiteX3424" fmla="*/ 7594370 w 9845043"/>
              <a:gd name="connsiteY3424" fmla="*/ 3273638 h 5740750"/>
              <a:gd name="connsiteX3425" fmla="*/ 7593635 w 9845043"/>
              <a:gd name="connsiteY3425" fmla="*/ 3275829 h 5740750"/>
              <a:gd name="connsiteX3426" fmla="*/ 7592178 w 9845043"/>
              <a:gd name="connsiteY3426" fmla="*/ 3276558 h 5740750"/>
              <a:gd name="connsiteX3427" fmla="*/ 7587057 w 9845043"/>
              <a:gd name="connsiteY3427" fmla="*/ 3280218 h 5740750"/>
              <a:gd name="connsiteX3428" fmla="*/ 7585586 w 9845043"/>
              <a:gd name="connsiteY3428" fmla="*/ 3282410 h 5740750"/>
              <a:gd name="connsiteX3429" fmla="*/ 7584129 w 9845043"/>
              <a:gd name="connsiteY3429" fmla="*/ 3283138 h 5740750"/>
              <a:gd name="connsiteX3430" fmla="*/ 7583393 w 9845043"/>
              <a:gd name="connsiteY3430" fmla="*/ 3283138 h 5740750"/>
              <a:gd name="connsiteX3431" fmla="*/ 7581262 w 9845043"/>
              <a:gd name="connsiteY3431" fmla="*/ 3283138 h 5740750"/>
              <a:gd name="connsiteX3432" fmla="*/ 7581287 w 9845043"/>
              <a:gd name="connsiteY3432" fmla="*/ 3283213 h 5740750"/>
              <a:gd name="connsiteX3433" fmla="*/ 7582013 w 9845043"/>
              <a:gd name="connsiteY3433" fmla="*/ 3283943 h 5740750"/>
              <a:gd name="connsiteX3434" fmla="*/ 7584215 w 9845043"/>
              <a:gd name="connsiteY3434" fmla="*/ 3283943 h 5740750"/>
              <a:gd name="connsiteX3435" fmla="*/ 7584941 w 9845043"/>
              <a:gd name="connsiteY3435" fmla="*/ 3283943 h 5740750"/>
              <a:gd name="connsiteX3436" fmla="*/ 7586408 w 9845043"/>
              <a:gd name="connsiteY3436" fmla="*/ 3283213 h 5740750"/>
              <a:gd name="connsiteX3437" fmla="*/ 7587868 w 9845043"/>
              <a:gd name="connsiteY3437" fmla="*/ 3281018 h 5740750"/>
              <a:gd name="connsiteX3438" fmla="*/ 7592996 w 9845043"/>
              <a:gd name="connsiteY3438" fmla="*/ 3277356 h 5740750"/>
              <a:gd name="connsiteX3439" fmla="*/ 7594456 w 9845043"/>
              <a:gd name="connsiteY3439" fmla="*/ 3276626 h 5740750"/>
              <a:gd name="connsiteX3440" fmla="*/ 7595189 w 9845043"/>
              <a:gd name="connsiteY3440" fmla="*/ 3274431 h 5740750"/>
              <a:gd name="connsiteX3441" fmla="*/ 7595189 w 9845043"/>
              <a:gd name="connsiteY3441" fmla="*/ 3271499 h 5740750"/>
              <a:gd name="connsiteX3442" fmla="*/ 7596649 w 9845043"/>
              <a:gd name="connsiteY3442" fmla="*/ 3270770 h 5740750"/>
              <a:gd name="connsiteX3443" fmla="*/ 7597383 w 9845043"/>
              <a:gd name="connsiteY3443" fmla="*/ 3268574 h 5740750"/>
              <a:gd name="connsiteX3444" fmla="*/ 7599576 w 9845043"/>
              <a:gd name="connsiteY3444" fmla="*/ 3268574 h 5740750"/>
              <a:gd name="connsiteX3445" fmla="*/ 7601044 w 9845043"/>
              <a:gd name="connsiteY3445" fmla="*/ 3268574 h 5740750"/>
              <a:gd name="connsiteX3446" fmla="*/ 7602503 w 9845043"/>
              <a:gd name="connsiteY3446" fmla="*/ 3267844 h 5740750"/>
              <a:gd name="connsiteX3447" fmla="*/ 7603971 w 9845043"/>
              <a:gd name="connsiteY3447" fmla="*/ 3267108 h 5740750"/>
              <a:gd name="connsiteX3448" fmla="*/ 7609825 w 9845043"/>
              <a:gd name="connsiteY3448" fmla="*/ 3263447 h 5740750"/>
              <a:gd name="connsiteX3449" fmla="*/ 7619340 w 9845043"/>
              <a:gd name="connsiteY3449" fmla="*/ 3258326 h 5740750"/>
              <a:gd name="connsiteX3450" fmla="*/ 7620066 w 9845043"/>
              <a:gd name="connsiteY3450" fmla="*/ 3257596 h 5740750"/>
              <a:gd name="connsiteX3451" fmla="*/ 7626654 w 9845043"/>
              <a:gd name="connsiteY3451" fmla="*/ 3256860 h 5740750"/>
              <a:gd name="connsiteX3452" fmla="*/ 7628848 w 9845043"/>
              <a:gd name="connsiteY3452" fmla="*/ 3256860 h 5740750"/>
              <a:gd name="connsiteX3453" fmla="*/ 7629581 w 9845043"/>
              <a:gd name="connsiteY3453" fmla="*/ 3255401 h 5740750"/>
              <a:gd name="connsiteX3454" fmla="*/ 7629581 w 9845043"/>
              <a:gd name="connsiteY3454" fmla="*/ 3254665 h 5740750"/>
              <a:gd name="connsiteX3455" fmla="*/ 7631775 w 9845043"/>
              <a:gd name="connsiteY3455" fmla="*/ 3252469 h 5740750"/>
              <a:gd name="connsiteX3456" fmla="*/ 7632508 w 9845043"/>
              <a:gd name="connsiteY3456" fmla="*/ 3251739 h 5740750"/>
              <a:gd name="connsiteX3457" fmla="*/ 7639096 w 9845043"/>
              <a:gd name="connsiteY3457" fmla="*/ 3251004 h 5740750"/>
              <a:gd name="connsiteX3458" fmla="*/ 7639830 w 9845043"/>
              <a:gd name="connsiteY3458" fmla="*/ 3249544 h 5740750"/>
              <a:gd name="connsiteX3459" fmla="*/ 7641290 w 9845043"/>
              <a:gd name="connsiteY3459" fmla="*/ 3248808 h 5740750"/>
              <a:gd name="connsiteX3460" fmla="*/ 7642024 w 9845043"/>
              <a:gd name="connsiteY3460" fmla="*/ 3245153 h 5740750"/>
              <a:gd name="connsiteX3461" fmla="*/ 7642757 w 9845043"/>
              <a:gd name="connsiteY3461" fmla="*/ 3244417 h 5740750"/>
              <a:gd name="connsiteX3462" fmla="*/ 7643483 w 9845043"/>
              <a:gd name="connsiteY3462" fmla="*/ 3242957 h 5740750"/>
              <a:gd name="connsiteX3463" fmla="*/ 7645684 w 9845043"/>
              <a:gd name="connsiteY3463" fmla="*/ 3240761 h 5740750"/>
              <a:gd name="connsiteX3464" fmla="*/ 7647878 w 9845043"/>
              <a:gd name="connsiteY3464" fmla="*/ 3240761 h 5740750"/>
              <a:gd name="connsiteX3465" fmla="*/ 7648368 w 9845043"/>
              <a:gd name="connsiteY3465" fmla="*/ 3239783 h 5740750"/>
              <a:gd name="connsiteX3466" fmla="*/ 6251875 w 9845043"/>
              <a:gd name="connsiteY3466" fmla="*/ 3236482 h 5740750"/>
              <a:gd name="connsiteX3467" fmla="*/ 6251875 w 9845043"/>
              <a:gd name="connsiteY3467" fmla="*/ 3236883 h 5740750"/>
              <a:gd name="connsiteX3468" fmla="*/ 6256259 w 9845043"/>
              <a:gd name="connsiteY3468" fmla="*/ 3242729 h 5740750"/>
              <a:gd name="connsiteX3469" fmla="*/ 6261368 w 9845043"/>
              <a:gd name="connsiteY3469" fmla="*/ 3247834 h 5740750"/>
              <a:gd name="connsiteX3470" fmla="*/ 6264948 w 9845043"/>
              <a:gd name="connsiteY3470" fmla="*/ 3254263 h 5740750"/>
              <a:gd name="connsiteX3471" fmla="*/ 6265028 w 9845043"/>
              <a:gd name="connsiteY3471" fmla="*/ 3254062 h 5740750"/>
              <a:gd name="connsiteX3472" fmla="*/ 6261368 w 9845043"/>
              <a:gd name="connsiteY3472" fmla="*/ 3247467 h 5740750"/>
              <a:gd name="connsiteX3473" fmla="*/ 6256244 w 9845043"/>
              <a:gd name="connsiteY3473" fmla="*/ 3242333 h 5740750"/>
              <a:gd name="connsiteX3474" fmla="*/ 7903566 w 9845043"/>
              <a:gd name="connsiteY3474" fmla="*/ 3231539 h 5740750"/>
              <a:gd name="connsiteX3475" fmla="*/ 7903998 w 9845043"/>
              <a:gd name="connsiteY3475" fmla="*/ 3231973 h 5740750"/>
              <a:gd name="connsiteX3476" fmla="*/ 7904852 w 9845043"/>
              <a:gd name="connsiteY3476" fmla="*/ 3232402 h 5740750"/>
              <a:gd name="connsiteX3477" fmla="*/ 7904403 w 9845043"/>
              <a:gd name="connsiteY3477" fmla="*/ 3231953 h 5740750"/>
              <a:gd name="connsiteX3478" fmla="*/ 6139695 w 9845043"/>
              <a:gd name="connsiteY3478" fmla="*/ 3223291 h 5740750"/>
              <a:gd name="connsiteX3479" fmla="*/ 6139355 w 9845043"/>
              <a:gd name="connsiteY3479" fmla="*/ 3223744 h 5740750"/>
              <a:gd name="connsiteX3480" fmla="*/ 6137159 w 9845043"/>
              <a:gd name="connsiteY3480" fmla="*/ 3229590 h 5740750"/>
              <a:gd name="connsiteX3481" fmla="*/ 6135703 w 9845043"/>
              <a:gd name="connsiteY3481" fmla="*/ 3231779 h 5740750"/>
              <a:gd name="connsiteX3482" fmla="*/ 6129854 w 9845043"/>
              <a:gd name="connsiteY3482" fmla="*/ 3244918 h 5740750"/>
              <a:gd name="connsiteX3483" fmla="*/ 6129122 w 9845043"/>
              <a:gd name="connsiteY3483" fmla="*/ 3247834 h 5740750"/>
              <a:gd name="connsiteX3484" fmla="*/ 6129854 w 9845043"/>
              <a:gd name="connsiteY3484" fmla="*/ 3248568 h 5740750"/>
              <a:gd name="connsiteX3485" fmla="*/ 6129854 w 9845043"/>
              <a:gd name="connsiteY3485" fmla="*/ 3249295 h 5740750"/>
              <a:gd name="connsiteX3486" fmla="*/ 6131318 w 9845043"/>
              <a:gd name="connsiteY3486" fmla="*/ 3249295 h 5740750"/>
              <a:gd name="connsiteX3487" fmla="*/ 6145195 w 9845043"/>
              <a:gd name="connsiteY3487" fmla="*/ 3248568 h 5740750"/>
              <a:gd name="connsiteX3488" fmla="*/ 6171501 w 9845043"/>
              <a:gd name="connsiteY3488" fmla="*/ 3244918 h 5740750"/>
              <a:gd name="connsiteX3489" fmla="*/ 6198539 w 9845043"/>
              <a:gd name="connsiteY3489" fmla="*/ 3241995 h 5740750"/>
              <a:gd name="connsiteX3490" fmla="*/ 6224837 w 9845043"/>
              <a:gd name="connsiteY3490" fmla="*/ 3239079 h 5740750"/>
              <a:gd name="connsiteX3491" fmla="*/ 6251143 w 9845043"/>
              <a:gd name="connsiteY3491" fmla="*/ 3235429 h 5740750"/>
              <a:gd name="connsiteX3492" fmla="*/ 6251866 w 9845043"/>
              <a:gd name="connsiteY3492" fmla="*/ 3235429 h 5740750"/>
              <a:gd name="connsiteX3493" fmla="*/ 6251866 w 9845043"/>
              <a:gd name="connsiteY3493" fmla="*/ 3235000 h 5740750"/>
              <a:gd name="connsiteX3494" fmla="*/ 6251891 w 9845043"/>
              <a:gd name="connsiteY3494" fmla="*/ 3234864 h 5740750"/>
              <a:gd name="connsiteX3495" fmla="*/ 6251754 w 9845043"/>
              <a:gd name="connsiteY3495" fmla="*/ 3234864 h 5740750"/>
              <a:gd name="connsiteX3496" fmla="*/ 6225402 w 9845043"/>
              <a:gd name="connsiteY3496" fmla="*/ 3238529 h 5740750"/>
              <a:gd name="connsiteX3497" fmla="*/ 6199040 w 9845043"/>
              <a:gd name="connsiteY3497" fmla="*/ 3241455 h 5740750"/>
              <a:gd name="connsiteX3498" fmla="*/ 6171959 w 9845043"/>
              <a:gd name="connsiteY3498" fmla="*/ 3244381 h 5740750"/>
              <a:gd name="connsiteX3499" fmla="*/ 6145608 w 9845043"/>
              <a:gd name="connsiteY3499" fmla="*/ 3248037 h 5740750"/>
              <a:gd name="connsiteX3500" fmla="*/ 6131692 w 9845043"/>
              <a:gd name="connsiteY3500" fmla="*/ 3248775 h 5740750"/>
              <a:gd name="connsiteX3501" fmla="*/ 6130234 w 9845043"/>
              <a:gd name="connsiteY3501" fmla="*/ 3248775 h 5740750"/>
              <a:gd name="connsiteX3502" fmla="*/ 6130234 w 9845043"/>
              <a:gd name="connsiteY3502" fmla="*/ 3248037 h 5740750"/>
              <a:gd name="connsiteX3503" fmla="*/ 6129495 w 9845043"/>
              <a:gd name="connsiteY3503" fmla="*/ 3247307 h 5740750"/>
              <a:gd name="connsiteX3504" fmla="*/ 6130234 w 9845043"/>
              <a:gd name="connsiteY3504" fmla="*/ 3244381 h 5740750"/>
              <a:gd name="connsiteX3505" fmla="*/ 6136088 w 9845043"/>
              <a:gd name="connsiteY3505" fmla="*/ 3231209 h 5740750"/>
              <a:gd name="connsiteX3506" fmla="*/ 6137556 w 9845043"/>
              <a:gd name="connsiteY3506" fmla="*/ 3229012 h 5740750"/>
              <a:gd name="connsiteX3507" fmla="*/ 8617336 w 9845043"/>
              <a:gd name="connsiteY3507" fmla="*/ 3222453 h 5740750"/>
              <a:gd name="connsiteX3508" fmla="*/ 8617336 w 9845043"/>
              <a:gd name="connsiteY3508" fmla="*/ 3223910 h 5740750"/>
              <a:gd name="connsiteX3509" fmla="*/ 8617336 w 9845043"/>
              <a:gd name="connsiteY3509" fmla="*/ 3224644 h 5740750"/>
              <a:gd name="connsiteX3510" fmla="*/ 8616601 w 9845043"/>
              <a:gd name="connsiteY3510" fmla="*/ 3224644 h 5740750"/>
              <a:gd name="connsiteX3511" fmla="*/ 8612951 w 9845043"/>
              <a:gd name="connsiteY3511" fmla="*/ 3230496 h 5740750"/>
              <a:gd name="connsiteX3512" fmla="*/ 8598324 w 9845043"/>
              <a:gd name="connsiteY3512" fmla="*/ 3241459 h 5740750"/>
              <a:gd name="connsiteX3513" fmla="*/ 8592468 w 9845043"/>
              <a:gd name="connsiteY3513" fmla="*/ 3244385 h 5740750"/>
              <a:gd name="connsiteX3514" fmla="*/ 8591011 w 9845043"/>
              <a:gd name="connsiteY3514" fmla="*/ 3245120 h 5740750"/>
              <a:gd name="connsiteX3515" fmla="*/ 8574927 w 9845043"/>
              <a:gd name="connsiteY3515" fmla="*/ 3267052 h 5740750"/>
              <a:gd name="connsiteX3516" fmla="*/ 8572734 w 9845043"/>
              <a:gd name="connsiteY3516" fmla="*/ 3270712 h 5740750"/>
              <a:gd name="connsiteX3517" fmla="*/ 8574927 w 9845043"/>
              <a:gd name="connsiteY3517" fmla="*/ 3262669 h 5740750"/>
              <a:gd name="connsiteX3518" fmla="*/ 8580769 w 9845043"/>
              <a:gd name="connsiteY3518" fmla="*/ 3254626 h 5740750"/>
              <a:gd name="connsiteX3519" fmla="*/ 8601252 w 9845043"/>
              <a:gd name="connsiteY3519" fmla="*/ 3234151 h 5740750"/>
              <a:gd name="connsiteX3520" fmla="*/ 8604167 w 9845043"/>
              <a:gd name="connsiteY3520" fmla="*/ 3231953 h 5740750"/>
              <a:gd name="connsiteX3521" fmla="*/ 8607095 w 9845043"/>
              <a:gd name="connsiteY3521" fmla="*/ 3230496 h 5740750"/>
              <a:gd name="connsiteX3522" fmla="*/ 8613673 w 9845043"/>
              <a:gd name="connsiteY3522" fmla="*/ 3224644 h 5740750"/>
              <a:gd name="connsiteX3523" fmla="*/ 6142482 w 9845043"/>
              <a:gd name="connsiteY3523" fmla="*/ 3219160 h 5740750"/>
              <a:gd name="connsiteX3524" fmla="*/ 6142275 w 9845043"/>
              <a:gd name="connsiteY3524" fmla="*/ 3219367 h 5740750"/>
              <a:gd name="connsiteX3525" fmla="*/ 6141640 w 9845043"/>
              <a:gd name="connsiteY3525" fmla="*/ 3220634 h 5740750"/>
              <a:gd name="connsiteX3526" fmla="*/ 6141941 w 9845043"/>
              <a:gd name="connsiteY3526" fmla="*/ 3220233 h 5740750"/>
              <a:gd name="connsiteX3527" fmla="*/ 7921944 w 9845043"/>
              <a:gd name="connsiteY3527" fmla="*/ 3218064 h 5740750"/>
              <a:gd name="connsiteX3528" fmla="*/ 7921222 w 9845043"/>
              <a:gd name="connsiteY3528" fmla="*/ 3218793 h 5740750"/>
              <a:gd name="connsiteX3529" fmla="*/ 7908053 w 9845043"/>
              <a:gd name="connsiteY3529" fmla="*/ 3231953 h 5740750"/>
              <a:gd name="connsiteX3530" fmla="*/ 7905860 w 9845043"/>
              <a:gd name="connsiteY3530" fmla="*/ 3232688 h 5740750"/>
              <a:gd name="connsiteX3531" fmla="*/ 7905423 w 9845043"/>
              <a:gd name="connsiteY3531" fmla="*/ 3232688 h 5740750"/>
              <a:gd name="connsiteX3532" fmla="*/ 7905466 w 9845043"/>
              <a:gd name="connsiteY3532" fmla="*/ 3232709 h 5740750"/>
              <a:gd name="connsiteX3533" fmla="*/ 7906199 w 9845043"/>
              <a:gd name="connsiteY3533" fmla="*/ 3233439 h 5740750"/>
              <a:gd name="connsiteX3534" fmla="*/ 7906925 w 9845043"/>
              <a:gd name="connsiteY3534" fmla="*/ 3233439 h 5740750"/>
              <a:gd name="connsiteX3535" fmla="*/ 7909127 w 9845043"/>
              <a:gd name="connsiteY3535" fmla="*/ 3232709 h 5740750"/>
              <a:gd name="connsiteX3536" fmla="*/ 7922295 w 9845043"/>
              <a:gd name="connsiteY3536" fmla="*/ 3219530 h 5740750"/>
              <a:gd name="connsiteX3537" fmla="*/ 7923028 w 9845043"/>
              <a:gd name="connsiteY3537" fmla="*/ 3218800 h 5740750"/>
              <a:gd name="connsiteX3538" fmla="*/ 7923762 w 9845043"/>
              <a:gd name="connsiteY3538" fmla="*/ 3218800 h 5740750"/>
              <a:gd name="connsiteX3539" fmla="*/ 7924159 w 9845043"/>
              <a:gd name="connsiteY3539" fmla="*/ 3218800 h 5740750"/>
              <a:gd name="connsiteX3540" fmla="*/ 7924151 w 9845043"/>
              <a:gd name="connsiteY3540" fmla="*/ 3218793 h 5740750"/>
              <a:gd name="connsiteX3541" fmla="*/ 7924151 w 9845043"/>
              <a:gd name="connsiteY3541" fmla="*/ 3218064 h 5740750"/>
              <a:gd name="connsiteX3542" fmla="*/ 7922680 w 9845043"/>
              <a:gd name="connsiteY3542" fmla="*/ 3218064 h 5740750"/>
              <a:gd name="connsiteX3543" fmla="*/ 7900708 w 9845043"/>
              <a:gd name="connsiteY3543" fmla="*/ 3214410 h 5740750"/>
              <a:gd name="connsiteX3544" fmla="*/ 7901071 w 9845043"/>
              <a:gd name="connsiteY3544" fmla="*/ 3215139 h 5740750"/>
              <a:gd name="connsiteX3545" fmla="*/ 7902211 w 9845043"/>
              <a:gd name="connsiteY3545" fmla="*/ 3215139 h 5740750"/>
              <a:gd name="connsiteX3546" fmla="*/ 7902211 w 9845043"/>
              <a:gd name="connsiteY3546" fmla="*/ 3215138 h 5740750"/>
              <a:gd name="connsiteX3547" fmla="*/ 7901475 w 9845043"/>
              <a:gd name="connsiteY3547" fmla="*/ 3214410 h 5740750"/>
              <a:gd name="connsiteX3548" fmla="*/ 6151273 w 9845043"/>
              <a:gd name="connsiteY3548" fmla="*/ 3214027 h 5740750"/>
              <a:gd name="connsiteX3549" fmla="*/ 6151044 w 9845043"/>
              <a:gd name="connsiteY3549" fmla="*/ 3214255 h 5740750"/>
              <a:gd name="connsiteX3550" fmla="*/ 6150616 w 9845043"/>
              <a:gd name="connsiteY3550" fmla="*/ 3215110 h 5740750"/>
              <a:gd name="connsiteX3551" fmla="*/ 6150732 w 9845043"/>
              <a:gd name="connsiteY3551" fmla="*/ 3215110 h 5740750"/>
              <a:gd name="connsiteX3552" fmla="*/ 7895633 w 9845043"/>
              <a:gd name="connsiteY3552" fmla="*/ 3212947 h 5740750"/>
              <a:gd name="connsiteX3553" fmla="*/ 7883199 w 9845043"/>
              <a:gd name="connsiteY3553" fmla="*/ 3214410 h 5740750"/>
              <a:gd name="connsiteX3554" fmla="*/ 7873693 w 9845043"/>
              <a:gd name="connsiteY3554" fmla="*/ 3215138 h 5740750"/>
              <a:gd name="connsiteX3555" fmla="*/ 7861259 w 9845043"/>
              <a:gd name="connsiteY3555" fmla="*/ 3216601 h 5740750"/>
              <a:gd name="connsiteX3556" fmla="*/ 7848103 w 9845043"/>
              <a:gd name="connsiteY3556" fmla="*/ 3218064 h 5740750"/>
              <a:gd name="connsiteX3557" fmla="*/ 7832741 w 9845043"/>
              <a:gd name="connsiteY3557" fmla="*/ 3219527 h 5740750"/>
              <a:gd name="connsiteX3558" fmla="*/ 7815922 w 9845043"/>
              <a:gd name="connsiteY3558" fmla="*/ 3221719 h 5740750"/>
              <a:gd name="connsiteX3559" fmla="*/ 7799102 w 9845043"/>
              <a:gd name="connsiteY3559" fmla="*/ 3223910 h 5740750"/>
              <a:gd name="connsiteX3560" fmla="*/ 7782283 w 9845043"/>
              <a:gd name="connsiteY3560" fmla="*/ 3226107 h 5740750"/>
              <a:gd name="connsiteX3561" fmla="*/ 7764742 w 9845043"/>
              <a:gd name="connsiteY3561" fmla="*/ 3228299 h 5740750"/>
              <a:gd name="connsiteX3562" fmla="*/ 7747923 w 9845043"/>
              <a:gd name="connsiteY3562" fmla="*/ 3230496 h 5740750"/>
              <a:gd name="connsiteX3563" fmla="*/ 7732561 w 9845043"/>
              <a:gd name="connsiteY3563" fmla="*/ 3231953 h 5740750"/>
              <a:gd name="connsiteX3564" fmla="*/ 7717948 w 9845043"/>
              <a:gd name="connsiteY3564" fmla="*/ 3232688 h 5740750"/>
              <a:gd name="connsiteX3565" fmla="*/ 7705514 w 9845043"/>
              <a:gd name="connsiteY3565" fmla="*/ 3234879 h 5740750"/>
              <a:gd name="connsiteX3566" fmla="*/ 7695272 w 9845043"/>
              <a:gd name="connsiteY3566" fmla="*/ 3235613 h 5740750"/>
              <a:gd name="connsiteX3567" fmla="*/ 7686502 w 9845043"/>
              <a:gd name="connsiteY3567" fmla="*/ 3237076 h 5740750"/>
              <a:gd name="connsiteX3568" fmla="*/ 7681381 w 9845043"/>
              <a:gd name="connsiteY3568" fmla="*/ 3237076 h 5740750"/>
              <a:gd name="connsiteX3569" fmla="*/ 7679924 w 9845043"/>
              <a:gd name="connsiteY3569" fmla="*/ 3237805 h 5740750"/>
              <a:gd name="connsiteX3570" fmla="*/ 7666754 w 9845043"/>
              <a:gd name="connsiteY3570" fmla="*/ 3238539 h 5740750"/>
              <a:gd name="connsiteX3571" fmla="*/ 7652128 w 9845043"/>
              <a:gd name="connsiteY3571" fmla="*/ 3242194 h 5740750"/>
              <a:gd name="connsiteX3572" fmla="*/ 7651456 w 9845043"/>
              <a:gd name="connsiteY3572" fmla="*/ 3242194 h 5740750"/>
              <a:gd name="connsiteX3573" fmla="*/ 7651539 w 9845043"/>
              <a:gd name="connsiteY3573" fmla="*/ 3242221 h 5740750"/>
              <a:gd name="connsiteX3574" fmla="*/ 7652265 w 9845043"/>
              <a:gd name="connsiteY3574" fmla="*/ 3242957 h 5740750"/>
              <a:gd name="connsiteX3575" fmla="*/ 7652998 w 9845043"/>
              <a:gd name="connsiteY3575" fmla="*/ 3242957 h 5740750"/>
              <a:gd name="connsiteX3576" fmla="*/ 7667634 w 9845043"/>
              <a:gd name="connsiteY3576" fmla="*/ 3239296 h 5740750"/>
              <a:gd name="connsiteX3577" fmla="*/ 7680810 w 9845043"/>
              <a:gd name="connsiteY3577" fmla="*/ 3238560 h 5740750"/>
              <a:gd name="connsiteX3578" fmla="*/ 7682270 w 9845043"/>
              <a:gd name="connsiteY3578" fmla="*/ 3237830 h 5740750"/>
              <a:gd name="connsiteX3579" fmla="*/ 7687390 w 9845043"/>
              <a:gd name="connsiteY3579" fmla="*/ 3237830 h 5740750"/>
              <a:gd name="connsiteX3580" fmla="*/ 7696172 w 9845043"/>
              <a:gd name="connsiteY3580" fmla="*/ 3236364 h 5740750"/>
              <a:gd name="connsiteX3581" fmla="*/ 7706420 w 9845043"/>
              <a:gd name="connsiteY3581" fmla="*/ 3235634 h 5740750"/>
              <a:gd name="connsiteX3582" fmla="*/ 7718863 w 9845043"/>
              <a:gd name="connsiteY3582" fmla="*/ 3233439 h 5740750"/>
              <a:gd name="connsiteX3583" fmla="*/ 7733498 w 9845043"/>
              <a:gd name="connsiteY3583" fmla="*/ 3232709 h 5740750"/>
              <a:gd name="connsiteX3584" fmla="*/ 7748860 w 9845043"/>
              <a:gd name="connsiteY3584" fmla="*/ 3231243 h 5740750"/>
              <a:gd name="connsiteX3585" fmla="*/ 7765697 w 9845043"/>
              <a:gd name="connsiteY3585" fmla="*/ 3229048 h 5740750"/>
              <a:gd name="connsiteX3586" fmla="*/ 7783260 w 9845043"/>
              <a:gd name="connsiteY3586" fmla="*/ 3226852 h 5740750"/>
              <a:gd name="connsiteX3587" fmla="*/ 7800089 w 9845043"/>
              <a:gd name="connsiteY3587" fmla="*/ 3224657 h 5740750"/>
              <a:gd name="connsiteX3588" fmla="*/ 7816918 w 9845043"/>
              <a:gd name="connsiteY3588" fmla="*/ 3222461 h 5740750"/>
              <a:gd name="connsiteX3589" fmla="*/ 7833747 w 9845043"/>
              <a:gd name="connsiteY3589" fmla="*/ 3220265 h 5740750"/>
              <a:gd name="connsiteX3590" fmla="*/ 7849116 w 9845043"/>
              <a:gd name="connsiteY3590" fmla="*/ 3218800 h 5740750"/>
              <a:gd name="connsiteX3591" fmla="*/ 7862292 w 9845043"/>
              <a:gd name="connsiteY3591" fmla="*/ 3217334 h 5740750"/>
              <a:gd name="connsiteX3592" fmla="*/ 7874727 w 9845043"/>
              <a:gd name="connsiteY3592" fmla="*/ 3215874 h 5740750"/>
              <a:gd name="connsiteX3593" fmla="*/ 7884242 w 9845043"/>
              <a:gd name="connsiteY3593" fmla="*/ 3215139 h 5740750"/>
              <a:gd name="connsiteX3594" fmla="*/ 7896684 w 9845043"/>
              <a:gd name="connsiteY3594" fmla="*/ 3213679 h 5740750"/>
              <a:gd name="connsiteX3595" fmla="*/ 7898144 w 9845043"/>
              <a:gd name="connsiteY3595" fmla="*/ 3213679 h 5740750"/>
              <a:gd name="connsiteX3596" fmla="*/ 7899651 w 9845043"/>
              <a:gd name="connsiteY3596" fmla="*/ 3213679 h 5740750"/>
              <a:gd name="connsiteX3597" fmla="*/ 7899283 w 9845043"/>
              <a:gd name="connsiteY3597" fmla="*/ 3212947 h 5740750"/>
              <a:gd name="connsiteX3598" fmla="*/ 7897090 w 9845043"/>
              <a:gd name="connsiteY3598" fmla="*/ 3212947 h 5740750"/>
              <a:gd name="connsiteX3599" fmla="*/ 6152930 w 9845043"/>
              <a:gd name="connsiteY3599" fmla="*/ 3206749 h 5740750"/>
              <a:gd name="connsiteX3600" fmla="*/ 6152508 w 9845043"/>
              <a:gd name="connsiteY3600" fmla="*/ 3206962 h 5740750"/>
              <a:gd name="connsiteX3601" fmla="*/ 6152508 w 9845043"/>
              <a:gd name="connsiteY3601" fmla="*/ 3209150 h 5740750"/>
              <a:gd name="connsiteX3602" fmla="*/ 6152508 w 9845043"/>
              <a:gd name="connsiteY3602" fmla="*/ 3210605 h 5740750"/>
              <a:gd name="connsiteX3603" fmla="*/ 6152508 w 9845043"/>
              <a:gd name="connsiteY3603" fmla="*/ 3211339 h 5740750"/>
              <a:gd name="connsiteX3604" fmla="*/ 6151776 w 9845043"/>
              <a:gd name="connsiteY3604" fmla="*/ 3212801 h 5740750"/>
              <a:gd name="connsiteX3605" fmla="*/ 6151776 w 9845043"/>
              <a:gd name="connsiteY3605" fmla="*/ 3213332 h 5740750"/>
              <a:gd name="connsiteX3606" fmla="*/ 6152190 w 9845043"/>
              <a:gd name="connsiteY3606" fmla="*/ 3212913 h 5740750"/>
              <a:gd name="connsiteX3607" fmla="*/ 6152190 w 9845043"/>
              <a:gd name="connsiteY3607" fmla="*/ 3212184 h 5740750"/>
              <a:gd name="connsiteX3608" fmla="*/ 6152930 w 9845043"/>
              <a:gd name="connsiteY3608" fmla="*/ 3210717 h 5740750"/>
              <a:gd name="connsiteX3609" fmla="*/ 6152930 w 9845043"/>
              <a:gd name="connsiteY3609" fmla="*/ 3209987 h 5740750"/>
              <a:gd name="connsiteX3610" fmla="*/ 6152930 w 9845043"/>
              <a:gd name="connsiteY3610" fmla="*/ 3208528 h 5740750"/>
              <a:gd name="connsiteX3611" fmla="*/ 6265659 w 9845043"/>
              <a:gd name="connsiteY3611" fmla="*/ 3205602 h 5740750"/>
              <a:gd name="connsiteX3612" fmla="*/ 6265601 w 9845043"/>
              <a:gd name="connsiteY3612" fmla="*/ 3205679 h 5740750"/>
              <a:gd name="connsiteX3613" fmla="*/ 6269406 w 9845043"/>
              <a:gd name="connsiteY3613" fmla="*/ 3205679 h 5740750"/>
              <a:gd name="connsiteX3614" fmla="*/ 6269417 w 9845043"/>
              <a:gd name="connsiteY3614" fmla="*/ 3205602 h 5740750"/>
              <a:gd name="connsiteX3615" fmla="*/ 6154388 w 9845043"/>
              <a:gd name="connsiteY3615" fmla="*/ 3204345 h 5740750"/>
              <a:gd name="connsiteX3616" fmla="*/ 6153964 w 9845043"/>
              <a:gd name="connsiteY3616" fmla="*/ 3204766 h 5740750"/>
              <a:gd name="connsiteX3617" fmla="*/ 6153964 w 9845043"/>
              <a:gd name="connsiteY3617" fmla="*/ 3205814 h 5740750"/>
              <a:gd name="connsiteX3618" fmla="*/ 6154388 w 9845043"/>
              <a:gd name="connsiteY3618" fmla="*/ 3205602 h 5740750"/>
              <a:gd name="connsiteX3619" fmla="*/ 6155117 w 9845043"/>
              <a:gd name="connsiteY3619" fmla="*/ 3202890 h 5740750"/>
              <a:gd name="connsiteX3620" fmla="*/ 6154696 w 9845043"/>
              <a:gd name="connsiteY3620" fmla="*/ 3203311 h 5740750"/>
              <a:gd name="connsiteX3621" fmla="*/ 6154696 w 9845043"/>
              <a:gd name="connsiteY3621" fmla="*/ 3203827 h 5740750"/>
              <a:gd name="connsiteX3622" fmla="*/ 6155117 w 9845043"/>
              <a:gd name="connsiteY3622" fmla="*/ 3203405 h 5740750"/>
              <a:gd name="connsiteX3623" fmla="*/ 7410126 w 9845043"/>
              <a:gd name="connsiteY3623" fmla="*/ 3193974 h 5740750"/>
              <a:gd name="connsiteX3624" fmla="*/ 7410829 w 9845043"/>
              <a:gd name="connsiteY3624" fmla="*/ 3195398 h 5740750"/>
              <a:gd name="connsiteX3625" fmla="*/ 7411191 w 9845043"/>
              <a:gd name="connsiteY3625" fmla="*/ 3195398 h 5740750"/>
              <a:gd name="connsiteX3626" fmla="*/ 7410834 w 9845043"/>
              <a:gd name="connsiteY3626" fmla="*/ 3194683 h 5740750"/>
              <a:gd name="connsiteX3627" fmla="*/ 6172965 w 9845043"/>
              <a:gd name="connsiteY3627" fmla="*/ 3183599 h 5740750"/>
              <a:gd name="connsiteX3628" fmla="*/ 6172965 w 9845043"/>
              <a:gd name="connsiteY3628" fmla="*/ 3184326 h 5740750"/>
              <a:gd name="connsiteX3629" fmla="*/ 6172965 w 9845043"/>
              <a:gd name="connsiteY3629" fmla="*/ 3185060 h 5740750"/>
              <a:gd name="connsiteX3630" fmla="*/ 6171501 w 9845043"/>
              <a:gd name="connsiteY3630" fmla="*/ 3190172 h 5740750"/>
              <a:gd name="connsiteX3631" fmla="*/ 6171501 w 9845043"/>
              <a:gd name="connsiteY3631" fmla="*/ 3190899 h 5740750"/>
              <a:gd name="connsiteX3632" fmla="*/ 6170769 w 9845043"/>
              <a:gd name="connsiteY3632" fmla="*/ 3192361 h 5740750"/>
              <a:gd name="connsiteX3633" fmla="*/ 6170769 w 9845043"/>
              <a:gd name="connsiteY3633" fmla="*/ 3193614 h 5740750"/>
              <a:gd name="connsiteX3634" fmla="*/ 6171230 w 9845043"/>
              <a:gd name="connsiteY3634" fmla="*/ 3193159 h 5740750"/>
              <a:gd name="connsiteX3635" fmla="*/ 6171230 w 9845043"/>
              <a:gd name="connsiteY3635" fmla="*/ 3191692 h 5740750"/>
              <a:gd name="connsiteX3636" fmla="*/ 6171959 w 9845043"/>
              <a:gd name="connsiteY3636" fmla="*/ 3190233 h 5740750"/>
              <a:gd name="connsiteX3637" fmla="*/ 6171959 w 9845043"/>
              <a:gd name="connsiteY3637" fmla="*/ 3189504 h 5740750"/>
              <a:gd name="connsiteX3638" fmla="*/ 6173417 w 9845043"/>
              <a:gd name="connsiteY3638" fmla="*/ 3184381 h 5740750"/>
              <a:gd name="connsiteX3639" fmla="*/ 6173417 w 9845043"/>
              <a:gd name="connsiteY3639" fmla="*/ 3183651 h 5740750"/>
              <a:gd name="connsiteX3640" fmla="*/ 6173417 w 9845043"/>
              <a:gd name="connsiteY3640" fmla="*/ 3183599 h 5740750"/>
              <a:gd name="connsiteX3641" fmla="*/ 6180517 w 9845043"/>
              <a:gd name="connsiteY3641" fmla="*/ 3178974 h 5740750"/>
              <a:gd name="connsiteX3642" fmla="*/ 6180270 w 9845043"/>
              <a:gd name="connsiteY3642" fmla="*/ 3179222 h 5740750"/>
              <a:gd name="connsiteX3643" fmla="*/ 6179846 w 9845043"/>
              <a:gd name="connsiteY3643" fmla="*/ 3180069 h 5740750"/>
              <a:gd name="connsiteX3644" fmla="*/ 6180011 w 9845043"/>
              <a:gd name="connsiteY3644" fmla="*/ 3179987 h 5740750"/>
              <a:gd name="connsiteX3645" fmla="*/ 6181479 w 9845043"/>
              <a:gd name="connsiteY3645" fmla="*/ 3177281 h 5740750"/>
              <a:gd name="connsiteX3646" fmla="*/ 6181002 w 9845043"/>
              <a:gd name="connsiteY3646" fmla="*/ 3177760 h 5740750"/>
              <a:gd name="connsiteX3647" fmla="*/ 6181002 w 9845043"/>
              <a:gd name="connsiteY3647" fmla="*/ 3178267 h 5740750"/>
              <a:gd name="connsiteX3648" fmla="*/ 6181479 w 9845043"/>
              <a:gd name="connsiteY3648" fmla="*/ 3177790 h 5740750"/>
              <a:gd name="connsiteX3649" fmla="*/ 8743828 w 9845043"/>
              <a:gd name="connsiteY3649" fmla="*/ 3157373 h 5740750"/>
              <a:gd name="connsiteX3650" fmla="*/ 8756997 w 9845043"/>
              <a:gd name="connsiteY3650" fmla="*/ 3158836 h 5740750"/>
              <a:gd name="connsiteX3651" fmla="*/ 8759925 w 9845043"/>
              <a:gd name="connsiteY3651" fmla="*/ 3160299 h 5740750"/>
              <a:gd name="connsiteX3652" fmla="*/ 8762840 w 9845043"/>
              <a:gd name="connsiteY3652" fmla="*/ 3161762 h 5740750"/>
              <a:gd name="connsiteX3653" fmla="*/ 8764311 w 9845043"/>
              <a:gd name="connsiteY3653" fmla="*/ 3164682 h 5740750"/>
              <a:gd name="connsiteX3654" fmla="*/ 8762118 w 9845043"/>
              <a:gd name="connsiteY3654" fmla="*/ 3166879 h 5740750"/>
              <a:gd name="connsiteX3655" fmla="*/ 8761382 w 9845043"/>
              <a:gd name="connsiteY3655" fmla="*/ 3166145 h 5740750"/>
              <a:gd name="connsiteX3656" fmla="*/ 8752612 w 9845043"/>
              <a:gd name="connsiteY3656" fmla="*/ 3161762 h 5740750"/>
              <a:gd name="connsiteX3657" fmla="*/ 8743106 w 9845043"/>
              <a:gd name="connsiteY3657" fmla="*/ 3160299 h 5740750"/>
              <a:gd name="connsiteX3658" fmla="*/ 8740178 w 9845043"/>
              <a:gd name="connsiteY3658" fmla="*/ 3160299 h 5740750"/>
              <a:gd name="connsiteX3659" fmla="*/ 8740178 w 9845043"/>
              <a:gd name="connsiteY3659" fmla="*/ 3158102 h 5740750"/>
              <a:gd name="connsiteX3660" fmla="*/ 8724094 w 9845043"/>
              <a:gd name="connsiteY3660" fmla="*/ 3155182 h 5740750"/>
              <a:gd name="connsiteX3661" fmla="*/ 8734322 w 9845043"/>
              <a:gd name="connsiteY3661" fmla="*/ 3156639 h 5740750"/>
              <a:gd name="connsiteX3662" fmla="*/ 8734322 w 9845043"/>
              <a:gd name="connsiteY3662" fmla="*/ 3157373 h 5740750"/>
              <a:gd name="connsiteX3663" fmla="*/ 8711660 w 9845043"/>
              <a:gd name="connsiteY3663" fmla="*/ 3161027 h 5740750"/>
              <a:gd name="connsiteX3664" fmla="*/ 8707275 w 9845043"/>
              <a:gd name="connsiteY3664" fmla="*/ 3161762 h 5740750"/>
              <a:gd name="connsiteX3665" fmla="*/ 8659010 w 9845043"/>
              <a:gd name="connsiteY3665" fmla="*/ 3184428 h 5740750"/>
              <a:gd name="connsiteX3666" fmla="*/ 8661938 w 9845043"/>
              <a:gd name="connsiteY3666" fmla="*/ 3180774 h 5740750"/>
              <a:gd name="connsiteX3667" fmla="*/ 8666323 w 9845043"/>
              <a:gd name="connsiteY3667" fmla="*/ 3177848 h 5740750"/>
              <a:gd name="connsiteX3668" fmla="*/ 8694105 w 9845043"/>
              <a:gd name="connsiteY3668" fmla="*/ 3166145 h 5740750"/>
              <a:gd name="connsiteX3669" fmla="*/ 6160981 w 9845043"/>
              <a:gd name="connsiteY3669" fmla="*/ 3127306 h 5740750"/>
              <a:gd name="connsiteX3670" fmla="*/ 6147805 w 9845043"/>
              <a:gd name="connsiteY3670" fmla="*/ 3128765 h 5740750"/>
              <a:gd name="connsiteX3671" fmla="*/ 6096560 w 9845043"/>
              <a:gd name="connsiteY3671" fmla="*/ 3133159 h 5740750"/>
              <a:gd name="connsiteX3672" fmla="*/ 6045315 w 9845043"/>
              <a:gd name="connsiteY3672" fmla="*/ 3136814 h 5740750"/>
              <a:gd name="connsiteX3673" fmla="*/ 5994070 w 9845043"/>
              <a:gd name="connsiteY3673" fmla="*/ 3141937 h 5740750"/>
              <a:gd name="connsiteX3674" fmla="*/ 5942825 w 9845043"/>
              <a:gd name="connsiteY3674" fmla="*/ 3145593 h 5740750"/>
              <a:gd name="connsiteX3675" fmla="*/ 5891580 w 9845043"/>
              <a:gd name="connsiteY3675" fmla="*/ 3149257 h 5740750"/>
              <a:gd name="connsiteX3676" fmla="*/ 5841063 w 9845043"/>
              <a:gd name="connsiteY3676" fmla="*/ 3152913 h 5740750"/>
              <a:gd name="connsiteX3677" fmla="*/ 5790558 w 9845043"/>
              <a:gd name="connsiteY3677" fmla="*/ 3157307 h 5740750"/>
              <a:gd name="connsiteX3678" fmla="*/ 5739313 w 9845043"/>
              <a:gd name="connsiteY3678" fmla="*/ 3160962 h 5740750"/>
              <a:gd name="connsiteX3679" fmla="*/ 5687338 w 9845043"/>
              <a:gd name="connsiteY3679" fmla="*/ 3163888 h 5740750"/>
              <a:gd name="connsiteX3680" fmla="*/ 5636093 w 9845043"/>
              <a:gd name="connsiteY3680" fmla="*/ 3167553 h 5740750"/>
              <a:gd name="connsiteX3681" fmla="*/ 5584848 w 9845043"/>
              <a:gd name="connsiteY3681" fmla="*/ 3170479 h 5740750"/>
              <a:gd name="connsiteX3682" fmla="*/ 5533603 w 9845043"/>
              <a:gd name="connsiteY3682" fmla="*/ 3174134 h 5740750"/>
              <a:gd name="connsiteX3683" fmla="*/ 5483097 w 9845043"/>
              <a:gd name="connsiteY3683" fmla="*/ 3177061 h 5740750"/>
              <a:gd name="connsiteX3684" fmla="*/ 5431852 w 9845043"/>
              <a:gd name="connsiteY3684" fmla="*/ 3179987 h 5740750"/>
              <a:gd name="connsiteX3685" fmla="*/ 5380607 w 9845043"/>
              <a:gd name="connsiteY3685" fmla="*/ 3182913 h 5740750"/>
              <a:gd name="connsiteX3686" fmla="*/ 5329872 w 9845043"/>
              <a:gd name="connsiteY3686" fmla="*/ 3184366 h 5740750"/>
              <a:gd name="connsiteX3687" fmla="*/ 5335628 w 9845043"/>
              <a:gd name="connsiteY3687" fmla="*/ 3216006 h 5740750"/>
              <a:gd name="connsiteX3688" fmla="*/ 5340741 w 9845043"/>
              <a:gd name="connsiteY3688" fmla="*/ 3248212 h 5740750"/>
              <a:gd name="connsiteX3689" fmla="*/ 5346598 w 9845043"/>
              <a:gd name="connsiteY3689" fmla="*/ 3279683 h 5740750"/>
              <a:gd name="connsiteX3690" fmla="*/ 5353186 w 9845043"/>
              <a:gd name="connsiteY3690" fmla="*/ 3311884 h 5740750"/>
              <a:gd name="connsiteX3691" fmla="*/ 5359030 w 9845043"/>
              <a:gd name="connsiteY3691" fmla="*/ 3343361 h 5740750"/>
              <a:gd name="connsiteX3692" fmla="*/ 5364887 w 9845043"/>
              <a:gd name="connsiteY3692" fmla="*/ 3375561 h 5740750"/>
              <a:gd name="connsiteX3693" fmla="*/ 5370745 w 9845043"/>
              <a:gd name="connsiteY3693" fmla="*/ 3407768 h 5740750"/>
              <a:gd name="connsiteX3694" fmla="*/ 5375858 w 9845043"/>
              <a:gd name="connsiteY3694" fmla="*/ 3439968 h 5740750"/>
              <a:gd name="connsiteX3695" fmla="*/ 5378050 w 9845043"/>
              <a:gd name="connsiteY3695" fmla="*/ 3489740 h 5740750"/>
              <a:gd name="connsiteX3696" fmla="*/ 5378794 w 9845043"/>
              <a:gd name="connsiteY3696" fmla="*/ 3540241 h 5740750"/>
              <a:gd name="connsiteX3697" fmla="*/ 5380985 w 9845043"/>
              <a:gd name="connsiteY3697" fmla="*/ 3590741 h 5740750"/>
              <a:gd name="connsiteX3698" fmla="*/ 5381716 w 9845043"/>
              <a:gd name="connsiteY3698" fmla="*/ 3640513 h 5740750"/>
              <a:gd name="connsiteX3699" fmla="*/ 5383907 w 9845043"/>
              <a:gd name="connsiteY3699" fmla="*/ 3691014 h 5740750"/>
              <a:gd name="connsiteX3700" fmla="*/ 5384637 w 9845043"/>
              <a:gd name="connsiteY3700" fmla="*/ 3740779 h 5740750"/>
              <a:gd name="connsiteX3701" fmla="*/ 5386829 w 9845043"/>
              <a:gd name="connsiteY3701" fmla="*/ 3791286 h 5740750"/>
              <a:gd name="connsiteX3702" fmla="*/ 5387339 w 9845043"/>
              <a:gd name="connsiteY3702" fmla="*/ 3825884 h 5740750"/>
              <a:gd name="connsiteX3703" fmla="*/ 5388037 w 9845043"/>
              <a:gd name="connsiteY3703" fmla="*/ 3826025 h 5740750"/>
              <a:gd name="connsiteX3704" fmla="*/ 5387527 w 9845043"/>
              <a:gd name="connsiteY3704" fmla="*/ 3790930 h 5740750"/>
              <a:gd name="connsiteX3705" fmla="*/ 5385331 w 9845043"/>
              <a:gd name="connsiteY3705" fmla="*/ 3740562 h 5740750"/>
              <a:gd name="connsiteX3706" fmla="*/ 5384599 w 9845043"/>
              <a:gd name="connsiteY3706" fmla="*/ 3690921 h 5740750"/>
              <a:gd name="connsiteX3707" fmla="*/ 5382411 w 9845043"/>
              <a:gd name="connsiteY3707" fmla="*/ 3640559 h 5740750"/>
              <a:gd name="connsiteX3708" fmla="*/ 5381679 w 9845043"/>
              <a:gd name="connsiteY3708" fmla="*/ 3590918 h 5740750"/>
              <a:gd name="connsiteX3709" fmla="*/ 5379491 w 9845043"/>
              <a:gd name="connsiteY3709" fmla="*/ 3540549 h 5740750"/>
              <a:gd name="connsiteX3710" fmla="*/ 5378759 w 9845043"/>
              <a:gd name="connsiteY3710" fmla="*/ 3490181 h 5740750"/>
              <a:gd name="connsiteX3711" fmla="*/ 5376563 w 9845043"/>
              <a:gd name="connsiteY3711" fmla="*/ 3440546 h 5740750"/>
              <a:gd name="connsiteX3712" fmla="*/ 5371454 w 9845043"/>
              <a:gd name="connsiteY3712" fmla="*/ 3408429 h 5740750"/>
              <a:gd name="connsiteX3713" fmla="*/ 5365606 w 9845043"/>
              <a:gd name="connsiteY3713" fmla="*/ 3376311 h 5740750"/>
              <a:gd name="connsiteX3714" fmla="*/ 5359757 w 9845043"/>
              <a:gd name="connsiteY3714" fmla="*/ 3344194 h 5740750"/>
              <a:gd name="connsiteX3715" fmla="*/ 5353917 w 9845043"/>
              <a:gd name="connsiteY3715" fmla="*/ 3312803 h 5740750"/>
              <a:gd name="connsiteX3716" fmla="*/ 5347336 w 9845043"/>
              <a:gd name="connsiteY3716" fmla="*/ 3280686 h 5740750"/>
              <a:gd name="connsiteX3717" fmla="*/ 5341496 w 9845043"/>
              <a:gd name="connsiteY3717" fmla="*/ 3249295 h 5740750"/>
              <a:gd name="connsiteX3718" fmla="*/ 5336380 w 9845043"/>
              <a:gd name="connsiteY3718" fmla="*/ 3217178 h 5740750"/>
              <a:gd name="connsiteX3719" fmla="*/ 5330539 w 9845043"/>
              <a:gd name="connsiteY3719" fmla="*/ 3185060 h 5740750"/>
              <a:gd name="connsiteX3720" fmla="*/ 5381679 w 9845043"/>
              <a:gd name="connsiteY3720" fmla="*/ 3183599 h 5740750"/>
              <a:gd name="connsiteX3721" fmla="*/ 5432827 w 9845043"/>
              <a:gd name="connsiteY3721" fmla="*/ 3180683 h 5740750"/>
              <a:gd name="connsiteX3722" fmla="*/ 5483967 w 9845043"/>
              <a:gd name="connsiteY3722" fmla="*/ 3177760 h 5740750"/>
              <a:gd name="connsiteX3723" fmla="*/ 5534382 w 9845043"/>
              <a:gd name="connsiteY3723" fmla="*/ 3174837 h 5740750"/>
              <a:gd name="connsiteX3724" fmla="*/ 5585530 w 9845043"/>
              <a:gd name="connsiteY3724" fmla="*/ 3171187 h 5740750"/>
              <a:gd name="connsiteX3725" fmla="*/ 5636670 w 9845043"/>
              <a:gd name="connsiteY3725" fmla="*/ 3168271 h 5740750"/>
              <a:gd name="connsiteX3726" fmla="*/ 5687817 w 9845043"/>
              <a:gd name="connsiteY3726" fmla="*/ 3164621 h 5740750"/>
              <a:gd name="connsiteX3727" fmla="*/ 5739697 w 9845043"/>
              <a:gd name="connsiteY3727" fmla="*/ 3161698 h 5740750"/>
              <a:gd name="connsiteX3728" fmla="*/ 5790837 w 9845043"/>
              <a:gd name="connsiteY3728" fmla="*/ 3158047 h 5740750"/>
              <a:gd name="connsiteX3729" fmla="*/ 5841253 w 9845043"/>
              <a:gd name="connsiteY3729" fmla="*/ 3153670 h 5740750"/>
              <a:gd name="connsiteX3730" fmla="*/ 5891669 w 9845043"/>
              <a:gd name="connsiteY3730" fmla="*/ 3150020 h 5740750"/>
              <a:gd name="connsiteX3731" fmla="*/ 5942808 w 9845043"/>
              <a:gd name="connsiteY3731" fmla="*/ 3146370 h 5740750"/>
              <a:gd name="connsiteX3732" fmla="*/ 5993956 w 9845043"/>
              <a:gd name="connsiteY3732" fmla="*/ 3142719 h 5740750"/>
              <a:gd name="connsiteX3733" fmla="*/ 6045104 w 9845043"/>
              <a:gd name="connsiteY3733" fmla="*/ 3137615 h 5740750"/>
              <a:gd name="connsiteX3734" fmla="*/ 6096244 w 9845043"/>
              <a:gd name="connsiteY3734" fmla="*/ 3133965 h 5740750"/>
              <a:gd name="connsiteX3735" fmla="*/ 6147391 w 9845043"/>
              <a:gd name="connsiteY3735" fmla="*/ 3129580 h 5740750"/>
              <a:gd name="connsiteX3736" fmla="*/ 6160544 w 9845043"/>
              <a:gd name="connsiteY3736" fmla="*/ 3128126 h 5740750"/>
              <a:gd name="connsiteX3737" fmla="*/ 6161276 w 9845043"/>
              <a:gd name="connsiteY3737" fmla="*/ 3129580 h 5740750"/>
              <a:gd name="connsiteX3738" fmla="*/ 6162001 w 9845043"/>
              <a:gd name="connsiteY3738" fmla="*/ 3131042 h 5740750"/>
              <a:gd name="connsiteX3739" fmla="*/ 6164197 w 9845043"/>
              <a:gd name="connsiteY3739" fmla="*/ 3136153 h 5740750"/>
              <a:gd name="connsiteX3740" fmla="*/ 6164929 w 9845043"/>
              <a:gd name="connsiteY3740" fmla="*/ 3136881 h 5740750"/>
              <a:gd name="connsiteX3741" fmla="*/ 6166385 w 9845043"/>
              <a:gd name="connsiteY3741" fmla="*/ 3136881 h 5740750"/>
              <a:gd name="connsiteX3742" fmla="*/ 6167117 w 9845043"/>
              <a:gd name="connsiteY3742" fmla="*/ 3137615 h 5740750"/>
              <a:gd name="connsiteX3743" fmla="*/ 6167117 w 9845043"/>
              <a:gd name="connsiteY3743" fmla="*/ 3139069 h 5740750"/>
              <a:gd name="connsiteX3744" fmla="*/ 6167849 w 9845043"/>
              <a:gd name="connsiteY3744" fmla="*/ 3139069 h 5740750"/>
              <a:gd name="connsiteX3745" fmla="*/ 6167849 w 9845043"/>
              <a:gd name="connsiteY3745" fmla="*/ 3140531 h 5740750"/>
              <a:gd name="connsiteX3746" fmla="*/ 6168581 w 9845043"/>
              <a:gd name="connsiteY3746" fmla="*/ 3143454 h 5740750"/>
              <a:gd name="connsiteX3747" fmla="*/ 6168581 w 9845043"/>
              <a:gd name="connsiteY3747" fmla="*/ 3145642 h 5740750"/>
              <a:gd name="connsiteX3748" fmla="*/ 6168581 w 9845043"/>
              <a:gd name="connsiteY3748" fmla="*/ 3146370 h 5740750"/>
              <a:gd name="connsiteX3749" fmla="*/ 6170037 w 9845043"/>
              <a:gd name="connsiteY3749" fmla="*/ 3147104 h 5740750"/>
              <a:gd name="connsiteX3750" fmla="*/ 6170769 w 9845043"/>
              <a:gd name="connsiteY3750" fmla="*/ 3148558 h 5740750"/>
              <a:gd name="connsiteX3751" fmla="*/ 6177350 w 9845043"/>
              <a:gd name="connsiteY3751" fmla="*/ 3151481 h 5740750"/>
              <a:gd name="connsiteX3752" fmla="*/ 6178082 w 9845043"/>
              <a:gd name="connsiteY3752" fmla="*/ 3152209 h 5740750"/>
              <a:gd name="connsiteX3753" fmla="*/ 6179538 w 9845043"/>
              <a:gd name="connsiteY3753" fmla="*/ 3152943 h 5740750"/>
              <a:gd name="connsiteX3754" fmla="*/ 6180270 w 9845043"/>
              <a:gd name="connsiteY3754" fmla="*/ 3152943 h 5740750"/>
              <a:gd name="connsiteX3755" fmla="*/ 6180270 w 9845043"/>
              <a:gd name="connsiteY3755" fmla="*/ 3153670 h 5740750"/>
              <a:gd name="connsiteX3756" fmla="*/ 6181002 w 9845043"/>
              <a:gd name="connsiteY3756" fmla="*/ 3155859 h 5740750"/>
              <a:gd name="connsiteX3757" fmla="*/ 6181002 w 9845043"/>
              <a:gd name="connsiteY3757" fmla="*/ 3156593 h 5740750"/>
              <a:gd name="connsiteX3758" fmla="*/ 6181002 w 9845043"/>
              <a:gd name="connsiteY3758" fmla="*/ 3158047 h 5740750"/>
              <a:gd name="connsiteX3759" fmla="*/ 6181002 w 9845043"/>
              <a:gd name="connsiteY3759" fmla="*/ 3159509 h 5740750"/>
              <a:gd name="connsiteX3760" fmla="*/ 6181002 w 9845043"/>
              <a:gd name="connsiteY3760" fmla="*/ 3165348 h 5740750"/>
              <a:gd name="connsiteX3761" fmla="*/ 6181002 w 9845043"/>
              <a:gd name="connsiteY3761" fmla="*/ 3166082 h 5740750"/>
              <a:gd name="connsiteX3762" fmla="*/ 6182458 w 9845043"/>
              <a:gd name="connsiteY3762" fmla="*/ 3172648 h 5740750"/>
              <a:gd name="connsiteX3763" fmla="*/ 6182458 w 9845043"/>
              <a:gd name="connsiteY3763" fmla="*/ 3174110 h 5740750"/>
              <a:gd name="connsiteX3764" fmla="*/ 6182458 w 9845043"/>
              <a:gd name="connsiteY3764" fmla="*/ 3175571 h 5740750"/>
              <a:gd name="connsiteX3765" fmla="*/ 6182458 w 9845043"/>
              <a:gd name="connsiteY3765" fmla="*/ 3176081 h 5740750"/>
              <a:gd name="connsiteX3766" fmla="*/ 6182937 w 9845043"/>
              <a:gd name="connsiteY3766" fmla="*/ 3175602 h 5740750"/>
              <a:gd name="connsiteX3767" fmla="*/ 6182937 w 9845043"/>
              <a:gd name="connsiteY3767" fmla="*/ 3174864 h 5740750"/>
              <a:gd name="connsiteX3768" fmla="*/ 6182937 w 9845043"/>
              <a:gd name="connsiteY3768" fmla="*/ 3173405 h 5740750"/>
              <a:gd name="connsiteX3769" fmla="*/ 6182937 w 9845043"/>
              <a:gd name="connsiteY3769" fmla="*/ 3171938 h 5740750"/>
              <a:gd name="connsiteX3770" fmla="*/ 6181479 w 9845043"/>
              <a:gd name="connsiteY3770" fmla="*/ 3165356 h 5740750"/>
              <a:gd name="connsiteX3771" fmla="*/ 6181479 w 9845043"/>
              <a:gd name="connsiteY3771" fmla="*/ 3164618 h 5740750"/>
              <a:gd name="connsiteX3772" fmla="*/ 6181479 w 9845043"/>
              <a:gd name="connsiteY3772" fmla="*/ 3158765 h 5740750"/>
              <a:gd name="connsiteX3773" fmla="*/ 6181479 w 9845043"/>
              <a:gd name="connsiteY3773" fmla="*/ 3157307 h 5740750"/>
              <a:gd name="connsiteX3774" fmla="*/ 6181479 w 9845043"/>
              <a:gd name="connsiteY3774" fmla="*/ 3155839 h 5740750"/>
              <a:gd name="connsiteX3775" fmla="*/ 6181479 w 9845043"/>
              <a:gd name="connsiteY3775" fmla="*/ 3155110 h 5740750"/>
              <a:gd name="connsiteX3776" fmla="*/ 6180740 w 9845043"/>
              <a:gd name="connsiteY3776" fmla="*/ 3152913 h 5740750"/>
              <a:gd name="connsiteX3777" fmla="*/ 6180740 w 9845043"/>
              <a:gd name="connsiteY3777" fmla="*/ 3152184 h 5740750"/>
              <a:gd name="connsiteX3778" fmla="*/ 6180011 w 9845043"/>
              <a:gd name="connsiteY3778" fmla="*/ 3152184 h 5740750"/>
              <a:gd name="connsiteX3779" fmla="*/ 6178542 w 9845043"/>
              <a:gd name="connsiteY3779" fmla="*/ 3151454 h 5740750"/>
              <a:gd name="connsiteX3780" fmla="*/ 6177813 w 9845043"/>
              <a:gd name="connsiteY3780" fmla="*/ 3150716 h 5740750"/>
              <a:gd name="connsiteX3781" fmla="*/ 6171230 w 9845043"/>
              <a:gd name="connsiteY3781" fmla="*/ 3147790 h 5740750"/>
              <a:gd name="connsiteX3782" fmla="*/ 6170491 w 9845043"/>
              <a:gd name="connsiteY3782" fmla="*/ 3146331 h 5740750"/>
              <a:gd name="connsiteX3783" fmla="*/ 6169033 w 9845043"/>
              <a:gd name="connsiteY3783" fmla="*/ 3145593 h 5740750"/>
              <a:gd name="connsiteX3784" fmla="*/ 6169033 w 9845043"/>
              <a:gd name="connsiteY3784" fmla="*/ 3144864 h 5740750"/>
              <a:gd name="connsiteX3785" fmla="*/ 6169033 w 9845043"/>
              <a:gd name="connsiteY3785" fmla="*/ 3142667 h 5740750"/>
              <a:gd name="connsiteX3786" fmla="*/ 6168293 w 9845043"/>
              <a:gd name="connsiteY3786" fmla="*/ 3139741 h 5740750"/>
              <a:gd name="connsiteX3787" fmla="*/ 6168293 w 9845043"/>
              <a:gd name="connsiteY3787" fmla="*/ 3138282 h 5740750"/>
              <a:gd name="connsiteX3788" fmla="*/ 6167564 w 9845043"/>
              <a:gd name="connsiteY3788" fmla="*/ 3138282 h 5740750"/>
              <a:gd name="connsiteX3789" fmla="*/ 6167564 w 9845043"/>
              <a:gd name="connsiteY3789" fmla="*/ 3136814 h 5740750"/>
              <a:gd name="connsiteX3790" fmla="*/ 6166835 w 9845043"/>
              <a:gd name="connsiteY3790" fmla="*/ 3136085 h 5740750"/>
              <a:gd name="connsiteX3791" fmla="*/ 6165366 w 9845043"/>
              <a:gd name="connsiteY3791" fmla="*/ 3136085 h 5740750"/>
              <a:gd name="connsiteX3792" fmla="*/ 6164637 w 9845043"/>
              <a:gd name="connsiteY3792" fmla="*/ 3135356 h 5740750"/>
              <a:gd name="connsiteX3793" fmla="*/ 6162439 w 9845043"/>
              <a:gd name="connsiteY3793" fmla="*/ 3130233 h 5740750"/>
              <a:gd name="connsiteX3794" fmla="*/ 6161710 w 9845043"/>
              <a:gd name="connsiteY3794" fmla="*/ 3128765 h 5740750"/>
              <a:gd name="connsiteX3795" fmla="*/ 1634109 w 9845043"/>
              <a:gd name="connsiteY3795" fmla="*/ 3116211 h 5740750"/>
              <a:gd name="connsiteX3796" fmla="*/ 1634098 w 9845043"/>
              <a:gd name="connsiteY3796" fmla="*/ 3116222 h 5740750"/>
              <a:gd name="connsiteX3797" fmla="*/ 1634491 w 9845043"/>
              <a:gd name="connsiteY3797" fmla="*/ 3116222 h 5740750"/>
              <a:gd name="connsiteX3798" fmla="*/ 1635949 w 9845043"/>
              <a:gd name="connsiteY3798" fmla="*/ 3116222 h 5740750"/>
              <a:gd name="connsiteX3799" fmla="*/ 1636683 w 9845043"/>
              <a:gd name="connsiteY3799" fmla="*/ 3116222 h 5740750"/>
              <a:gd name="connsiteX3800" fmla="*/ 1638151 w 9845043"/>
              <a:gd name="connsiteY3800" fmla="*/ 3116958 h 5740750"/>
              <a:gd name="connsiteX3801" fmla="*/ 1639619 w 9845043"/>
              <a:gd name="connsiteY3801" fmla="*/ 3116958 h 5740750"/>
              <a:gd name="connsiteX3802" fmla="*/ 1641811 w 9845043"/>
              <a:gd name="connsiteY3802" fmla="*/ 3119154 h 5740750"/>
              <a:gd name="connsiteX3803" fmla="*/ 1642544 w 9845043"/>
              <a:gd name="connsiteY3803" fmla="*/ 3120614 h 5740750"/>
              <a:gd name="connsiteX3804" fmla="*/ 1644736 w 9845043"/>
              <a:gd name="connsiteY3804" fmla="*/ 3123535 h 5740750"/>
              <a:gd name="connsiteX3805" fmla="*/ 1645470 w 9845043"/>
              <a:gd name="connsiteY3805" fmla="*/ 3125719 h 5740750"/>
              <a:gd name="connsiteX3806" fmla="*/ 1648396 w 9845043"/>
              <a:gd name="connsiteY3806" fmla="*/ 3135952 h 5740750"/>
              <a:gd name="connsiteX3807" fmla="*/ 1650598 w 9845043"/>
              <a:gd name="connsiteY3807" fmla="*/ 3138872 h 5740750"/>
              <a:gd name="connsiteX3808" fmla="*/ 1652056 w 9845043"/>
              <a:gd name="connsiteY3808" fmla="*/ 3141792 h 5740750"/>
              <a:gd name="connsiteX3809" fmla="*/ 1654992 w 9845043"/>
              <a:gd name="connsiteY3809" fmla="*/ 3145448 h 5740750"/>
              <a:gd name="connsiteX3810" fmla="*/ 1659385 w 9845043"/>
              <a:gd name="connsiteY3810" fmla="*/ 3148369 h 5740750"/>
              <a:gd name="connsiteX3811" fmla="*/ 1660390 w 9845043"/>
              <a:gd name="connsiteY3811" fmla="*/ 3148369 h 5740750"/>
              <a:gd name="connsiteX3812" fmla="*/ 1656054 w 9845043"/>
              <a:gd name="connsiteY3812" fmla="*/ 3145479 h 5740750"/>
              <a:gd name="connsiteX3813" fmla="*/ 1653126 w 9845043"/>
              <a:gd name="connsiteY3813" fmla="*/ 3141826 h 5740750"/>
              <a:gd name="connsiteX3814" fmla="*/ 1651671 w 9845043"/>
              <a:gd name="connsiteY3814" fmla="*/ 3138897 h 5740750"/>
              <a:gd name="connsiteX3815" fmla="*/ 1649475 w 9845043"/>
              <a:gd name="connsiteY3815" fmla="*/ 3135969 h 5740750"/>
              <a:gd name="connsiteX3816" fmla="*/ 1646546 w 9845043"/>
              <a:gd name="connsiteY3816" fmla="*/ 3125720 h 5740750"/>
              <a:gd name="connsiteX3817" fmla="*/ 1645814 w 9845043"/>
              <a:gd name="connsiteY3817" fmla="*/ 3123517 h 5740750"/>
              <a:gd name="connsiteX3818" fmla="*/ 1643617 w 9845043"/>
              <a:gd name="connsiteY3818" fmla="*/ 3120603 h 5740750"/>
              <a:gd name="connsiteX3819" fmla="*/ 1642885 w 9845043"/>
              <a:gd name="connsiteY3819" fmla="*/ 3119139 h 5740750"/>
              <a:gd name="connsiteX3820" fmla="*/ 1640689 w 9845043"/>
              <a:gd name="connsiteY3820" fmla="*/ 3116935 h 5740750"/>
              <a:gd name="connsiteX3821" fmla="*/ 1639224 w 9845043"/>
              <a:gd name="connsiteY3821" fmla="*/ 3116935 h 5740750"/>
              <a:gd name="connsiteX3822" fmla="*/ 1637770 w 9845043"/>
              <a:gd name="connsiteY3822" fmla="*/ 3116211 h 5740750"/>
              <a:gd name="connsiteX3823" fmla="*/ 1637037 w 9845043"/>
              <a:gd name="connsiteY3823" fmla="*/ 3116211 h 5740750"/>
              <a:gd name="connsiteX3824" fmla="*/ 1635573 w 9845043"/>
              <a:gd name="connsiteY3824" fmla="*/ 3116211 h 5740750"/>
              <a:gd name="connsiteX3825" fmla="*/ 1600449 w 9845043"/>
              <a:gd name="connsiteY3825" fmla="*/ 3109615 h 5740750"/>
              <a:gd name="connsiteX3826" fmla="*/ 1600109 w 9845043"/>
              <a:gd name="connsiteY3826" fmla="*/ 3109657 h 5740750"/>
              <a:gd name="connsiteX3827" fmla="*/ 1602278 w 9845043"/>
              <a:gd name="connsiteY3827" fmla="*/ 3109657 h 5740750"/>
              <a:gd name="connsiteX3828" fmla="*/ 1602321 w 9845043"/>
              <a:gd name="connsiteY3828" fmla="*/ 3109615 h 5740750"/>
              <a:gd name="connsiteX3829" fmla="*/ 1604841 w 9845043"/>
              <a:gd name="connsiteY3829" fmla="*/ 3108151 h 5740750"/>
              <a:gd name="connsiteX3830" fmla="*/ 1604093 w 9845043"/>
              <a:gd name="connsiteY3830" fmla="*/ 3108899 h 5740750"/>
              <a:gd name="connsiteX3831" fmla="*/ 1604469 w 9845043"/>
              <a:gd name="connsiteY3831" fmla="*/ 3109657 h 5740750"/>
              <a:gd name="connsiteX3832" fmla="*/ 1615459 w 9845043"/>
              <a:gd name="connsiteY3832" fmla="*/ 3113302 h 5740750"/>
              <a:gd name="connsiteX3833" fmla="*/ 1615459 w 9845043"/>
              <a:gd name="connsiteY3833" fmla="*/ 3114038 h 5740750"/>
              <a:gd name="connsiteX3834" fmla="*/ 1616182 w 9845043"/>
              <a:gd name="connsiteY3834" fmla="*/ 3114038 h 5740750"/>
              <a:gd name="connsiteX3835" fmla="*/ 1618384 w 9845043"/>
              <a:gd name="connsiteY3835" fmla="*/ 3116222 h 5740750"/>
              <a:gd name="connsiteX3836" fmla="*/ 1619118 w 9845043"/>
              <a:gd name="connsiteY3836" fmla="*/ 3117682 h 5740750"/>
              <a:gd name="connsiteX3837" fmla="*/ 1622044 w 9845043"/>
              <a:gd name="connsiteY3837" fmla="*/ 3119154 h 5740750"/>
              <a:gd name="connsiteX3838" fmla="*/ 1623512 w 9845043"/>
              <a:gd name="connsiteY3838" fmla="*/ 3119154 h 5740750"/>
              <a:gd name="connsiteX3839" fmla="*/ 1624970 w 9845043"/>
              <a:gd name="connsiteY3839" fmla="*/ 3119154 h 5740750"/>
              <a:gd name="connsiteX3840" fmla="*/ 1625704 w 9845043"/>
              <a:gd name="connsiteY3840" fmla="*/ 3119154 h 5740750"/>
              <a:gd name="connsiteX3841" fmla="*/ 1627172 w 9845043"/>
              <a:gd name="connsiteY3841" fmla="*/ 3119154 h 5740750"/>
              <a:gd name="connsiteX3842" fmla="*/ 1627208 w 9845043"/>
              <a:gd name="connsiteY3842" fmla="*/ 3119139 h 5740750"/>
              <a:gd name="connsiteX3843" fmla="*/ 1626787 w 9845043"/>
              <a:gd name="connsiteY3843" fmla="*/ 3119139 h 5740750"/>
              <a:gd name="connsiteX3844" fmla="*/ 1626055 w 9845043"/>
              <a:gd name="connsiteY3844" fmla="*/ 3119139 h 5740750"/>
              <a:gd name="connsiteX3845" fmla="*/ 1624591 w 9845043"/>
              <a:gd name="connsiteY3845" fmla="*/ 3119139 h 5740750"/>
              <a:gd name="connsiteX3846" fmla="*/ 1623136 w 9845043"/>
              <a:gd name="connsiteY3846" fmla="*/ 3119139 h 5740750"/>
              <a:gd name="connsiteX3847" fmla="*/ 1620207 w 9845043"/>
              <a:gd name="connsiteY3847" fmla="*/ 3117675 h 5740750"/>
              <a:gd name="connsiteX3848" fmla="*/ 1619475 w 9845043"/>
              <a:gd name="connsiteY3848" fmla="*/ 3116211 h 5740750"/>
              <a:gd name="connsiteX3849" fmla="*/ 1617279 w 9845043"/>
              <a:gd name="connsiteY3849" fmla="*/ 3114007 h 5740750"/>
              <a:gd name="connsiteX3850" fmla="*/ 1616547 w 9845043"/>
              <a:gd name="connsiteY3850" fmla="*/ 3114007 h 5740750"/>
              <a:gd name="connsiteX3851" fmla="*/ 1616547 w 9845043"/>
              <a:gd name="connsiteY3851" fmla="*/ 3113282 h 5740750"/>
              <a:gd name="connsiteX3852" fmla="*/ 1605574 w 9845043"/>
              <a:gd name="connsiteY3852" fmla="*/ 3109615 h 5740750"/>
              <a:gd name="connsiteX3853" fmla="*/ 6275179 w 9845043"/>
              <a:gd name="connsiteY3853" fmla="*/ 3100962 h 5740750"/>
              <a:gd name="connsiteX3854" fmla="*/ 6274458 w 9845043"/>
              <a:gd name="connsiteY3854" fmla="*/ 3101373 h 5740750"/>
              <a:gd name="connsiteX3855" fmla="*/ 6280394 w 9845043"/>
              <a:gd name="connsiteY3855" fmla="*/ 3104008 h 5740750"/>
              <a:gd name="connsiteX3856" fmla="*/ 6284789 w 9845043"/>
              <a:gd name="connsiteY3856" fmla="*/ 3112773 h 5740750"/>
              <a:gd name="connsiteX3857" fmla="*/ 6283375 w 9845043"/>
              <a:gd name="connsiteY3857" fmla="*/ 3115591 h 5740750"/>
              <a:gd name="connsiteX3858" fmla="*/ 6284032 w 9845043"/>
              <a:gd name="connsiteY3858" fmla="*/ 3115508 h 5740750"/>
              <a:gd name="connsiteX3859" fmla="*/ 6284032 w 9845043"/>
              <a:gd name="connsiteY3859" fmla="*/ 3116979 h 5740750"/>
              <a:gd name="connsiteX3860" fmla="*/ 6282568 w 9845043"/>
              <a:gd name="connsiteY3860" fmla="*/ 3122108 h 5740750"/>
              <a:gd name="connsiteX3861" fmla="*/ 6283300 w 9845043"/>
              <a:gd name="connsiteY3861" fmla="*/ 3125772 h 5740750"/>
              <a:gd name="connsiteX3862" fmla="*/ 6288424 w 9845043"/>
              <a:gd name="connsiteY3862" fmla="*/ 3126505 h 5740750"/>
              <a:gd name="connsiteX3863" fmla="*/ 6288462 w 9845043"/>
              <a:gd name="connsiteY3863" fmla="*/ 3126480 h 5740750"/>
              <a:gd name="connsiteX3864" fmla="*/ 6283959 w 9845043"/>
              <a:gd name="connsiteY3864" fmla="*/ 3125839 h 5740750"/>
              <a:gd name="connsiteX3865" fmla="*/ 6283230 w 9845043"/>
              <a:gd name="connsiteY3865" fmla="*/ 3122183 h 5740750"/>
              <a:gd name="connsiteX3866" fmla="*/ 6284699 w 9845043"/>
              <a:gd name="connsiteY3866" fmla="*/ 3117060 h 5740750"/>
              <a:gd name="connsiteX3867" fmla="*/ 6284699 w 9845043"/>
              <a:gd name="connsiteY3867" fmla="*/ 3115593 h 5740750"/>
              <a:gd name="connsiteX3868" fmla="*/ 6286157 w 9845043"/>
              <a:gd name="connsiteY3868" fmla="*/ 3112667 h 5740750"/>
              <a:gd name="connsiteX3869" fmla="*/ 6281772 w 9845043"/>
              <a:gd name="connsiteY3869" fmla="*/ 3103888 h 5740750"/>
              <a:gd name="connsiteX3870" fmla="*/ 7538306 w 9845043"/>
              <a:gd name="connsiteY3870" fmla="*/ 3087531 h 5740750"/>
              <a:gd name="connsiteX3871" fmla="*/ 7539527 w 9845043"/>
              <a:gd name="connsiteY3871" fmla="*/ 3089367 h 5740750"/>
              <a:gd name="connsiteX3872" fmla="*/ 7539935 w 9845043"/>
              <a:gd name="connsiteY3872" fmla="*/ 3089367 h 5740750"/>
              <a:gd name="connsiteX3873" fmla="*/ 7538794 w 9845043"/>
              <a:gd name="connsiteY3873" fmla="*/ 3087653 h 5740750"/>
              <a:gd name="connsiteX3874" fmla="*/ 8812562 w 9845043"/>
              <a:gd name="connsiteY3874" fmla="*/ 3082787 h 5740750"/>
              <a:gd name="connsiteX3875" fmla="*/ 8809648 w 9845043"/>
              <a:gd name="connsiteY3875" fmla="*/ 3090102 h 5740750"/>
              <a:gd name="connsiteX3876" fmla="*/ 8804527 w 9845043"/>
              <a:gd name="connsiteY3876" fmla="*/ 3093756 h 5740750"/>
              <a:gd name="connsiteX3877" fmla="*/ 8797949 w 9845043"/>
              <a:gd name="connsiteY3877" fmla="*/ 3106188 h 5740750"/>
              <a:gd name="connsiteX3878" fmla="*/ 8794285 w 9845043"/>
              <a:gd name="connsiteY3878" fmla="*/ 3109114 h 5740750"/>
              <a:gd name="connsiteX3879" fmla="*/ 8791357 w 9845043"/>
              <a:gd name="connsiteY3879" fmla="*/ 3112040 h 5740750"/>
              <a:gd name="connsiteX3880" fmla="*/ 8784044 w 9845043"/>
              <a:gd name="connsiteY3880" fmla="*/ 3125929 h 5740750"/>
              <a:gd name="connsiteX3881" fmla="*/ 8768696 w 9845043"/>
              <a:gd name="connsiteY3881" fmla="*/ 3169805 h 5740750"/>
              <a:gd name="connsiteX3882" fmla="*/ 8767960 w 9845043"/>
              <a:gd name="connsiteY3882" fmla="*/ 3176385 h 5740750"/>
              <a:gd name="connsiteX3883" fmla="*/ 8765768 w 9845043"/>
              <a:gd name="connsiteY3883" fmla="*/ 3172725 h 5740750"/>
              <a:gd name="connsiteX3884" fmla="*/ 8766503 w 9845043"/>
              <a:gd name="connsiteY3884" fmla="*/ 3164682 h 5740750"/>
              <a:gd name="connsiteX3885" fmla="*/ 8781130 w 9845043"/>
              <a:gd name="connsiteY3885" fmla="*/ 3125200 h 5740750"/>
              <a:gd name="connsiteX3886" fmla="*/ 8796478 w 9845043"/>
              <a:gd name="connsiteY3886" fmla="*/ 3100336 h 5740750"/>
              <a:gd name="connsiteX3887" fmla="*/ 8803056 w 9845043"/>
              <a:gd name="connsiteY3887" fmla="*/ 3093756 h 5740750"/>
              <a:gd name="connsiteX3888" fmla="*/ 8803791 w 9845043"/>
              <a:gd name="connsiteY3888" fmla="*/ 3092293 h 5740750"/>
              <a:gd name="connsiteX3889" fmla="*/ 8804527 w 9845043"/>
              <a:gd name="connsiteY3889" fmla="*/ 3090102 h 5740750"/>
              <a:gd name="connsiteX3890" fmla="*/ 8806719 w 9845043"/>
              <a:gd name="connsiteY3890" fmla="*/ 3087176 h 5740750"/>
              <a:gd name="connsiteX3891" fmla="*/ 8809648 w 9845043"/>
              <a:gd name="connsiteY3891" fmla="*/ 3084250 h 5740750"/>
              <a:gd name="connsiteX3892" fmla="*/ 6306655 w 9845043"/>
              <a:gd name="connsiteY3892" fmla="*/ 3081937 h 5740750"/>
              <a:gd name="connsiteX3893" fmla="*/ 6305871 w 9845043"/>
              <a:gd name="connsiteY3893" fmla="*/ 3082460 h 5740750"/>
              <a:gd name="connsiteX3894" fmla="*/ 6311132 w 9845043"/>
              <a:gd name="connsiteY3894" fmla="*/ 3085743 h 5740750"/>
              <a:gd name="connsiteX3895" fmla="*/ 6315526 w 9845043"/>
              <a:gd name="connsiteY3895" fmla="*/ 3090858 h 5740750"/>
              <a:gd name="connsiteX3896" fmla="*/ 6321385 w 9845043"/>
              <a:gd name="connsiteY3896" fmla="*/ 3094513 h 5740750"/>
              <a:gd name="connsiteX3897" fmla="*/ 6327244 w 9845043"/>
              <a:gd name="connsiteY3897" fmla="*/ 3095243 h 5740750"/>
              <a:gd name="connsiteX3898" fmla="*/ 6327732 w 9845043"/>
              <a:gd name="connsiteY3898" fmla="*/ 3094999 h 5740750"/>
              <a:gd name="connsiteX3899" fmla="*/ 6322758 w 9845043"/>
              <a:gd name="connsiteY3899" fmla="*/ 3094380 h 5740750"/>
              <a:gd name="connsiteX3900" fmla="*/ 6316904 w 9845043"/>
              <a:gd name="connsiteY3900" fmla="*/ 3090716 h 5740750"/>
              <a:gd name="connsiteX3901" fmla="*/ 6312509 w 9845043"/>
              <a:gd name="connsiteY3901" fmla="*/ 3085592 h 5740750"/>
              <a:gd name="connsiteX3902" fmla="*/ 5323494 w 9845043"/>
              <a:gd name="connsiteY3902" fmla="*/ 3068918 h 5740750"/>
              <a:gd name="connsiteX3903" fmla="*/ 5281514 w 9845043"/>
              <a:gd name="connsiteY3903" fmla="*/ 3071090 h 5740750"/>
              <a:gd name="connsiteX3904" fmla="*/ 5239082 w 9845043"/>
              <a:gd name="connsiteY3904" fmla="*/ 3073279 h 5740750"/>
              <a:gd name="connsiteX3905" fmla="*/ 5195196 w 9845043"/>
              <a:gd name="connsiteY3905" fmla="*/ 3074745 h 5740750"/>
              <a:gd name="connsiteX3906" fmla="*/ 5152752 w 9845043"/>
              <a:gd name="connsiteY3906" fmla="*/ 3076941 h 5740750"/>
              <a:gd name="connsiteX3907" fmla="*/ 5110320 w 9845043"/>
              <a:gd name="connsiteY3907" fmla="*/ 3078400 h 5740750"/>
              <a:gd name="connsiteX3908" fmla="*/ 5066434 w 9845043"/>
              <a:gd name="connsiteY3908" fmla="*/ 3079860 h 5740750"/>
              <a:gd name="connsiteX3909" fmla="*/ 5023990 w 9845043"/>
              <a:gd name="connsiteY3909" fmla="*/ 3081326 h 5740750"/>
              <a:gd name="connsiteX3910" fmla="*/ 4981558 w 9845043"/>
              <a:gd name="connsiteY3910" fmla="*/ 3082786 h 5740750"/>
              <a:gd name="connsiteX3911" fmla="*/ 4937672 w 9845043"/>
              <a:gd name="connsiteY3911" fmla="*/ 3084251 h 5740750"/>
              <a:gd name="connsiteX3912" fmla="*/ 4895228 w 9845043"/>
              <a:gd name="connsiteY3912" fmla="*/ 3084981 h 5740750"/>
              <a:gd name="connsiteX3913" fmla="*/ 4852063 w 9845043"/>
              <a:gd name="connsiteY3913" fmla="*/ 3086441 h 5740750"/>
              <a:gd name="connsiteX3914" fmla="*/ 4808910 w 9845043"/>
              <a:gd name="connsiteY3914" fmla="*/ 3087177 h 5740750"/>
              <a:gd name="connsiteX3915" fmla="*/ 4766466 w 9845043"/>
              <a:gd name="connsiteY3915" fmla="*/ 3087907 h 5740750"/>
              <a:gd name="connsiteX3916" fmla="*/ 4723301 w 9845043"/>
              <a:gd name="connsiteY3916" fmla="*/ 3089367 h 5740750"/>
              <a:gd name="connsiteX3917" fmla="*/ 4680148 w 9845043"/>
              <a:gd name="connsiteY3917" fmla="*/ 3090102 h 5740750"/>
              <a:gd name="connsiteX3918" fmla="*/ 4637704 w 9845043"/>
              <a:gd name="connsiteY3918" fmla="*/ 3090832 h 5740750"/>
              <a:gd name="connsiteX3919" fmla="*/ 4594539 w 9845043"/>
              <a:gd name="connsiteY3919" fmla="*/ 3092292 h 5740750"/>
              <a:gd name="connsiteX3920" fmla="*/ 4551386 w 9845043"/>
              <a:gd name="connsiteY3920" fmla="*/ 3092292 h 5740750"/>
              <a:gd name="connsiteX3921" fmla="*/ 4508942 w 9845043"/>
              <a:gd name="connsiteY3921" fmla="*/ 3093028 h 5740750"/>
              <a:gd name="connsiteX3922" fmla="*/ 4465777 w 9845043"/>
              <a:gd name="connsiteY3922" fmla="*/ 3093028 h 5740750"/>
              <a:gd name="connsiteX3923" fmla="*/ 4423345 w 9845043"/>
              <a:gd name="connsiteY3923" fmla="*/ 3093028 h 5740750"/>
              <a:gd name="connsiteX3924" fmla="*/ 4379459 w 9845043"/>
              <a:gd name="connsiteY3924" fmla="*/ 3093028 h 5740750"/>
              <a:gd name="connsiteX3925" fmla="*/ 4337015 w 9845043"/>
              <a:gd name="connsiteY3925" fmla="*/ 3093028 h 5740750"/>
              <a:gd name="connsiteX3926" fmla="*/ 4294583 w 9845043"/>
              <a:gd name="connsiteY3926" fmla="*/ 3093028 h 5740750"/>
              <a:gd name="connsiteX3927" fmla="*/ 4250697 w 9845043"/>
              <a:gd name="connsiteY3927" fmla="*/ 3093028 h 5740750"/>
              <a:gd name="connsiteX3928" fmla="*/ 4208254 w 9845043"/>
              <a:gd name="connsiteY3928" fmla="*/ 3093028 h 5740750"/>
              <a:gd name="connsiteX3929" fmla="*/ 4165821 w 9845043"/>
              <a:gd name="connsiteY3929" fmla="*/ 3093028 h 5740750"/>
              <a:gd name="connsiteX3930" fmla="*/ 4121935 w 9845043"/>
              <a:gd name="connsiteY3930" fmla="*/ 3092292 h 5740750"/>
              <a:gd name="connsiteX3931" fmla="*/ 4079492 w 9845043"/>
              <a:gd name="connsiteY3931" fmla="*/ 3092292 h 5740750"/>
              <a:gd name="connsiteX3932" fmla="*/ 4035606 w 9845043"/>
              <a:gd name="connsiteY3932" fmla="*/ 3090832 h 5740750"/>
              <a:gd name="connsiteX3933" fmla="*/ 3993173 w 9845043"/>
              <a:gd name="connsiteY3933" fmla="*/ 3090832 h 5740750"/>
              <a:gd name="connsiteX3934" fmla="*/ 3952200 w 9845043"/>
              <a:gd name="connsiteY3934" fmla="*/ 3090127 h 5740750"/>
              <a:gd name="connsiteX3935" fmla="*/ 3952200 w 9845043"/>
              <a:gd name="connsiteY3935" fmla="*/ 3090146 h 5740750"/>
              <a:gd name="connsiteX3936" fmla="*/ 3993247 w 9845043"/>
              <a:gd name="connsiteY3936" fmla="*/ 3090851 h 5740750"/>
              <a:gd name="connsiteX3937" fmla="*/ 4035683 w 9845043"/>
              <a:gd name="connsiteY3937" fmla="*/ 3090851 h 5740750"/>
              <a:gd name="connsiteX3938" fmla="*/ 4079566 w 9845043"/>
              <a:gd name="connsiteY3938" fmla="*/ 3092316 h 5740750"/>
              <a:gd name="connsiteX3939" fmla="*/ 4122001 w 9845043"/>
              <a:gd name="connsiteY3939" fmla="*/ 3092316 h 5740750"/>
              <a:gd name="connsiteX3940" fmla="*/ 4165898 w 9845043"/>
              <a:gd name="connsiteY3940" fmla="*/ 3093045 h 5740750"/>
              <a:gd name="connsiteX3941" fmla="*/ 4208320 w 9845043"/>
              <a:gd name="connsiteY3941" fmla="*/ 3093045 h 5740750"/>
              <a:gd name="connsiteX3942" fmla="*/ 4250755 w 9845043"/>
              <a:gd name="connsiteY3942" fmla="*/ 3093045 h 5740750"/>
              <a:gd name="connsiteX3943" fmla="*/ 4294638 w 9845043"/>
              <a:gd name="connsiteY3943" fmla="*/ 3093045 h 5740750"/>
              <a:gd name="connsiteX3944" fmla="*/ 4337074 w 9845043"/>
              <a:gd name="connsiteY3944" fmla="*/ 3093045 h 5740750"/>
              <a:gd name="connsiteX3945" fmla="*/ 4379496 w 9845043"/>
              <a:gd name="connsiteY3945" fmla="*/ 3093045 h 5740750"/>
              <a:gd name="connsiteX3946" fmla="*/ 4423392 w 9845043"/>
              <a:gd name="connsiteY3946" fmla="*/ 3093045 h 5740750"/>
              <a:gd name="connsiteX3947" fmla="*/ 4465828 w 9845043"/>
              <a:gd name="connsiteY3947" fmla="*/ 3093045 h 5740750"/>
              <a:gd name="connsiteX3948" fmla="*/ 4508980 w 9845043"/>
              <a:gd name="connsiteY3948" fmla="*/ 3093045 h 5740750"/>
              <a:gd name="connsiteX3949" fmla="*/ 4551416 w 9845043"/>
              <a:gd name="connsiteY3949" fmla="*/ 3092316 h 5740750"/>
              <a:gd name="connsiteX3950" fmla="*/ 4594568 w 9845043"/>
              <a:gd name="connsiteY3950" fmla="*/ 3092316 h 5740750"/>
              <a:gd name="connsiteX3951" fmla="*/ 4637734 w 9845043"/>
              <a:gd name="connsiteY3951" fmla="*/ 3090851 h 5740750"/>
              <a:gd name="connsiteX3952" fmla="*/ 4680170 w 9845043"/>
              <a:gd name="connsiteY3952" fmla="*/ 3090122 h 5740750"/>
              <a:gd name="connsiteX3953" fmla="*/ 4723322 w 9845043"/>
              <a:gd name="connsiteY3953" fmla="*/ 3089386 h 5740750"/>
              <a:gd name="connsiteX3954" fmla="*/ 4766488 w 9845043"/>
              <a:gd name="connsiteY3954" fmla="*/ 3087921 h 5740750"/>
              <a:gd name="connsiteX3955" fmla="*/ 4808910 w 9845043"/>
              <a:gd name="connsiteY3955" fmla="*/ 3087192 h 5740750"/>
              <a:gd name="connsiteX3956" fmla="*/ 4852076 w 9845043"/>
              <a:gd name="connsiteY3956" fmla="*/ 3086463 h 5740750"/>
              <a:gd name="connsiteX3957" fmla="*/ 4895242 w 9845043"/>
              <a:gd name="connsiteY3957" fmla="*/ 3084998 h 5740750"/>
              <a:gd name="connsiteX3958" fmla="*/ 4937664 w 9845043"/>
              <a:gd name="connsiteY3958" fmla="*/ 3084262 h 5740750"/>
              <a:gd name="connsiteX3959" fmla="*/ 4981561 w 9845043"/>
              <a:gd name="connsiteY3959" fmla="*/ 3082804 h 5740750"/>
              <a:gd name="connsiteX3960" fmla="*/ 5023996 w 9845043"/>
              <a:gd name="connsiteY3960" fmla="*/ 3081339 h 5740750"/>
              <a:gd name="connsiteX3961" fmla="*/ 5066418 w 9845043"/>
              <a:gd name="connsiteY3961" fmla="*/ 3079874 h 5740750"/>
              <a:gd name="connsiteX3962" fmla="*/ 5110315 w 9845043"/>
              <a:gd name="connsiteY3962" fmla="*/ 3078409 h 5740750"/>
              <a:gd name="connsiteX3963" fmla="*/ 5152737 w 9845043"/>
              <a:gd name="connsiteY3963" fmla="*/ 3076945 h 5740750"/>
              <a:gd name="connsiteX3964" fmla="*/ 5195172 w 9845043"/>
              <a:gd name="connsiteY3964" fmla="*/ 3074751 h 5740750"/>
              <a:gd name="connsiteX3965" fmla="*/ 5239069 w 9845043"/>
              <a:gd name="connsiteY3965" fmla="*/ 3073286 h 5740750"/>
              <a:gd name="connsiteX3966" fmla="*/ 5281491 w 9845043"/>
              <a:gd name="connsiteY3966" fmla="*/ 3071092 h 5740750"/>
              <a:gd name="connsiteX3967" fmla="*/ 5323494 w 9845043"/>
              <a:gd name="connsiteY3967" fmla="*/ 3068920 h 5740750"/>
              <a:gd name="connsiteX3968" fmla="*/ 7579763 w 9845043"/>
              <a:gd name="connsiteY3968" fmla="*/ 3068239 h 5740750"/>
              <a:gd name="connsiteX3969" fmla="*/ 7580479 w 9845043"/>
              <a:gd name="connsiteY3969" fmla="*/ 3071089 h 5740750"/>
              <a:gd name="connsiteX3970" fmla="*/ 7581201 w 9845043"/>
              <a:gd name="connsiteY3970" fmla="*/ 3071818 h 5740750"/>
              <a:gd name="connsiteX3971" fmla="*/ 7582672 w 9845043"/>
              <a:gd name="connsiteY3971" fmla="*/ 3073281 h 5740750"/>
              <a:gd name="connsiteX3972" fmla="*/ 7583393 w 9845043"/>
              <a:gd name="connsiteY3972" fmla="*/ 3074015 h 5740750"/>
              <a:gd name="connsiteX3973" fmla="*/ 7583693 w 9845043"/>
              <a:gd name="connsiteY3973" fmla="*/ 3074015 h 5740750"/>
              <a:gd name="connsiteX3974" fmla="*/ 7583403 w 9845043"/>
              <a:gd name="connsiteY3974" fmla="*/ 3073725 h 5740750"/>
              <a:gd name="connsiteX3975" fmla="*/ 7581939 w 9845043"/>
              <a:gd name="connsiteY3975" fmla="*/ 3072260 h 5740750"/>
              <a:gd name="connsiteX3976" fmla="*/ 7581207 w 9845043"/>
              <a:gd name="connsiteY3976" fmla="*/ 3071527 h 5740750"/>
              <a:gd name="connsiteX3977" fmla="*/ 7580475 w 9845043"/>
              <a:gd name="connsiteY3977" fmla="*/ 3068596 h 5740750"/>
              <a:gd name="connsiteX3978" fmla="*/ 7576130 w 9845043"/>
              <a:gd name="connsiteY3978" fmla="*/ 3055053 h 5740750"/>
              <a:gd name="connsiteX3979" fmla="*/ 7579744 w 9845043"/>
              <a:gd name="connsiteY3979" fmla="*/ 3058657 h 5740750"/>
              <a:gd name="connsiteX3980" fmla="*/ 7579744 w 9845043"/>
              <a:gd name="connsiteY3980" fmla="*/ 3060120 h 5740750"/>
              <a:gd name="connsiteX3981" fmla="*/ 7579744 w 9845043"/>
              <a:gd name="connsiteY3981" fmla="*/ 3061583 h 5740750"/>
              <a:gd name="connsiteX3982" fmla="*/ 7578286 w 9845043"/>
              <a:gd name="connsiteY3982" fmla="*/ 3064509 h 5740750"/>
              <a:gd name="connsiteX3983" fmla="*/ 7578286 w 9845043"/>
              <a:gd name="connsiteY3983" fmla="*/ 3066701 h 5740750"/>
              <a:gd name="connsiteX3984" fmla="*/ 7578286 w 9845043"/>
              <a:gd name="connsiteY3984" fmla="*/ 3067435 h 5740750"/>
              <a:gd name="connsiteX3985" fmla="*/ 7579011 w 9845043"/>
              <a:gd name="connsiteY3985" fmla="*/ 3067797 h 5740750"/>
              <a:gd name="connsiteX3986" fmla="*/ 7579011 w 9845043"/>
              <a:gd name="connsiteY3986" fmla="*/ 3067126 h 5740750"/>
              <a:gd name="connsiteX3987" fmla="*/ 7579011 w 9845043"/>
              <a:gd name="connsiteY3987" fmla="*/ 3064927 h 5740750"/>
              <a:gd name="connsiteX3988" fmla="*/ 7580475 w 9845043"/>
              <a:gd name="connsiteY3988" fmla="*/ 3061996 h 5740750"/>
              <a:gd name="connsiteX3989" fmla="*/ 7580475 w 9845043"/>
              <a:gd name="connsiteY3989" fmla="*/ 3060531 h 5740750"/>
              <a:gd name="connsiteX3990" fmla="*/ 7580475 w 9845043"/>
              <a:gd name="connsiteY3990" fmla="*/ 3059065 h 5740750"/>
              <a:gd name="connsiteX3991" fmla="*/ 7576815 w 9845043"/>
              <a:gd name="connsiteY3991" fmla="*/ 3055396 h 5740750"/>
              <a:gd name="connsiteX3992" fmla="*/ 8829381 w 9845043"/>
              <a:gd name="connsiteY3992" fmla="*/ 3048423 h 5740750"/>
              <a:gd name="connsiteX3993" fmla="*/ 8832309 w 9845043"/>
              <a:gd name="connsiteY3993" fmla="*/ 3048423 h 5740750"/>
              <a:gd name="connsiteX3994" fmla="*/ 8836695 w 9845043"/>
              <a:gd name="connsiteY3994" fmla="*/ 3049151 h 5740750"/>
              <a:gd name="connsiteX3995" fmla="*/ 8835973 w 9845043"/>
              <a:gd name="connsiteY3995" fmla="*/ 3050614 h 5740750"/>
              <a:gd name="connsiteX3996" fmla="*/ 8835973 w 9845043"/>
              <a:gd name="connsiteY3996" fmla="*/ 3051349 h 5740750"/>
              <a:gd name="connsiteX3997" fmla="*/ 8835237 w 9845043"/>
              <a:gd name="connsiteY3997" fmla="*/ 3051349 h 5740750"/>
              <a:gd name="connsiteX3998" fmla="*/ 8833767 w 9845043"/>
              <a:gd name="connsiteY3998" fmla="*/ 3052077 h 5740750"/>
              <a:gd name="connsiteX3999" fmla="*/ 8822803 w 9845043"/>
              <a:gd name="connsiteY3999" fmla="*/ 3064509 h 5740750"/>
              <a:gd name="connsiteX4000" fmla="*/ 8820611 w 9845043"/>
              <a:gd name="connsiteY4000" fmla="*/ 3068898 h 5740750"/>
              <a:gd name="connsiteX4001" fmla="*/ 8819875 w 9845043"/>
              <a:gd name="connsiteY4001" fmla="*/ 3068898 h 5740750"/>
              <a:gd name="connsiteX4002" fmla="*/ 8820611 w 9845043"/>
              <a:gd name="connsiteY4002" fmla="*/ 3066701 h 5740750"/>
              <a:gd name="connsiteX4003" fmla="*/ 8825731 w 9845043"/>
              <a:gd name="connsiteY4003" fmla="*/ 3060120 h 5740750"/>
              <a:gd name="connsiteX4004" fmla="*/ 8825731 w 9845043"/>
              <a:gd name="connsiteY4004" fmla="*/ 3055732 h 5740750"/>
              <a:gd name="connsiteX4005" fmla="*/ 8826467 w 9845043"/>
              <a:gd name="connsiteY4005" fmla="*/ 3055003 h 5740750"/>
              <a:gd name="connsiteX4006" fmla="*/ 8827189 w 9845043"/>
              <a:gd name="connsiteY4006" fmla="*/ 3052812 h 5740750"/>
              <a:gd name="connsiteX4007" fmla="*/ 8828659 w 9845043"/>
              <a:gd name="connsiteY4007" fmla="*/ 3051349 h 5740750"/>
              <a:gd name="connsiteX4008" fmla="*/ 8828659 w 9845043"/>
              <a:gd name="connsiteY4008" fmla="*/ 3049151 h 5740750"/>
              <a:gd name="connsiteX4009" fmla="*/ 6543611 w 9845043"/>
              <a:gd name="connsiteY4009" fmla="*/ 3045872 h 5740750"/>
              <a:gd name="connsiteX4010" fmla="*/ 6543182 w 9845043"/>
              <a:gd name="connsiteY4010" fmla="*/ 3046299 h 5740750"/>
              <a:gd name="connsiteX4011" fmla="*/ 6543182 w 9845043"/>
              <a:gd name="connsiteY4011" fmla="*/ 3047029 h 5740750"/>
              <a:gd name="connsiteX4012" fmla="*/ 6543915 w 9845043"/>
              <a:gd name="connsiteY4012" fmla="*/ 3049224 h 5740750"/>
              <a:gd name="connsiteX4013" fmla="*/ 6549030 w 9845043"/>
              <a:gd name="connsiteY4013" fmla="*/ 3060909 h 5740750"/>
              <a:gd name="connsiteX4014" fmla="*/ 6552692 w 9845043"/>
              <a:gd name="connsiteY4014" fmla="*/ 3071869 h 5740750"/>
              <a:gd name="connsiteX4015" fmla="*/ 6553424 w 9845043"/>
              <a:gd name="connsiteY4015" fmla="*/ 3074788 h 5740750"/>
              <a:gd name="connsiteX4016" fmla="*/ 6553424 w 9845043"/>
              <a:gd name="connsiteY4016" fmla="*/ 3083553 h 5740750"/>
              <a:gd name="connsiteX4017" fmla="*/ 6553424 w 9845043"/>
              <a:gd name="connsiteY4017" fmla="*/ 3088445 h 5740750"/>
              <a:gd name="connsiteX4018" fmla="*/ 6553858 w 9845043"/>
              <a:gd name="connsiteY4018" fmla="*/ 3088386 h 5740750"/>
              <a:gd name="connsiteX4019" fmla="*/ 6553858 w 9845043"/>
              <a:gd name="connsiteY4019" fmla="*/ 3083256 h 5740750"/>
              <a:gd name="connsiteX4020" fmla="*/ 6553858 w 9845043"/>
              <a:gd name="connsiteY4020" fmla="*/ 3074458 h 5740750"/>
              <a:gd name="connsiteX4021" fmla="*/ 6553126 w 9845043"/>
              <a:gd name="connsiteY4021" fmla="*/ 3071527 h 5740750"/>
              <a:gd name="connsiteX4022" fmla="*/ 6549466 w 9845043"/>
              <a:gd name="connsiteY4022" fmla="*/ 3060531 h 5740750"/>
              <a:gd name="connsiteX4023" fmla="*/ 6544343 w 9845043"/>
              <a:gd name="connsiteY4023" fmla="*/ 3048801 h 5740750"/>
              <a:gd name="connsiteX4024" fmla="*/ 6543611 w 9845043"/>
              <a:gd name="connsiteY4024" fmla="*/ 3046603 h 5740750"/>
              <a:gd name="connsiteX4025" fmla="*/ 7663428 w 9845043"/>
              <a:gd name="connsiteY4025" fmla="*/ 3028274 h 5740750"/>
              <a:gd name="connsiteX4026" fmla="*/ 7663826 w 9845043"/>
              <a:gd name="connsiteY4026" fmla="*/ 3028676 h 5740750"/>
              <a:gd name="connsiteX4027" fmla="*/ 7664240 w 9845043"/>
              <a:gd name="connsiteY4027" fmla="*/ 3028676 h 5740750"/>
              <a:gd name="connsiteX4028" fmla="*/ 7663838 w 9845043"/>
              <a:gd name="connsiteY4028" fmla="*/ 3028274 h 5740750"/>
              <a:gd name="connsiteX4029" fmla="*/ 7657984 w 9845043"/>
              <a:gd name="connsiteY4029" fmla="*/ 3020946 h 5740750"/>
              <a:gd name="connsiteX4030" fmla="*/ 7657984 w 9845043"/>
              <a:gd name="connsiteY4030" fmla="*/ 3022096 h 5740750"/>
              <a:gd name="connsiteX4031" fmla="*/ 7658719 w 9845043"/>
              <a:gd name="connsiteY4031" fmla="*/ 3022830 h 5740750"/>
              <a:gd name="connsiteX4032" fmla="*/ 7658719 w 9845043"/>
              <a:gd name="connsiteY4032" fmla="*/ 3023559 h 5740750"/>
              <a:gd name="connsiteX4033" fmla="*/ 7660177 w 9845043"/>
              <a:gd name="connsiteY4033" fmla="*/ 3025022 h 5740750"/>
              <a:gd name="connsiteX4034" fmla="*/ 7660177 w 9845043"/>
              <a:gd name="connsiteY4034" fmla="*/ 3025756 h 5740750"/>
              <a:gd name="connsiteX4035" fmla="*/ 7660912 w 9845043"/>
              <a:gd name="connsiteY4035" fmla="*/ 3026485 h 5740750"/>
              <a:gd name="connsiteX4036" fmla="*/ 7661634 w 9845043"/>
              <a:gd name="connsiteY4036" fmla="*/ 3027948 h 5740750"/>
              <a:gd name="connsiteX4037" fmla="*/ 7662212 w 9845043"/>
              <a:gd name="connsiteY4037" fmla="*/ 3027948 h 5740750"/>
              <a:gd name="connsiteX4038" fmla="*/ 7661643 w 9845043"/>
              <a:gd name="connsiteY4038" fmla="*/ 3026808 h 5740750"/>
              <a:gd name="connsiteX4039" fmla="*/ 7660911 w 9845043"/>
              <a:gd name="connsiteY4039" fmla="*/ 3026075 h 5740750"/>
              <a:gd name="connsiteX4040" fmla="*/ 7660911 w 9845043"/>
              <a:gd name="connsiteY4040" fmla="*/ 3025343 h 5740750"/>
              <a:gd name="connsiteX4041" fmla="*/ 7659447 w 9845043"/>
              <a:gd name="connsiteY4041" fmla="*/ 3023877 h 5740750"/>
              <a:gd name="connsiteX4042" fmla="*/ 7659447 w 9845043"/>
              <a:gd name="connsiteY4042" fmla="*/ 3023144 h 5740750"/>
              <a:gd name="connsiteX4043" fmla="*/ 7658715 w 9845043"/>
              <a:gd name="connsiteY4043" fmla="*/ 3022411 h 5740750"/>
              <a:gd name="connsiteX4044" fmla="*/ 7658715 w 9845043"/>
              <a:gd name="connsiteY4044" fmla="*/ 3020946 h 5740750"/>
              <a:gd name="connsiteX4045" fmla="*/ 7650026 w 9845043"/>
              <a:gd name="connsiteY4045" fmla="*/ 3019995 h 5740750"/>
              <a:gd name="connsiteX4046" fmla="*/ 7650671 w 9845043"/>
              <a:gd name="connsiteY4046" fmla="*/ 3020633 h 5740750"/>
              <a:gd name="connsiteX4047" fmla="*/ 7651096 w 9845043"/>
              <a:gd name="connsiteY4047" fmla="*/ 3020633 h 5740750"/>
              <a:gd name="connsiteX4048" fmla="*/ 7650677 w 9845043"/>
              <a:gd name="connsiteY4048" fmla="*/ 3020213 h 5740750"/>
              <a:gd name="connsiteX4049" fmla="*/ 8879104 w 9845043"/>
              <a:gd name="connsiteY4049" fmla="*/ 3007472 h 5740750"/>
              <a:gd name="connsiteX4050" fmla="*/ 8878382 w 9845043"/>
              <a:gd name="connsiteY4050" fmla="*/ 3009670 h 5740750"/>
              <a:gd name="connsiteX4051" fmla="*/ 8877647 w 9845043"/>
              <a:gd name="connsiteY4051" fmla="*/ 3011861 h 5740750"/>
              <a:gd name="connsiteX4052" fmla="*/ 8874718 w 9845043"/>
              <a:gd name="connsiteY4052" fmla="*/ 3013324 h 5740750"/>
              <a:gd name="connsiteX4053" fmla="*/ 8872526 w 9845043"/>
              <a:gd name="connsiteY4053" fmla="*/ 3018442 h 5740750"/>
              <a:gd name="connsiteX4054" fmla="*/ 8856442 w 9845043"/>
              <a:gd name="connsiteY4054" fmla="*/ 3027948 h 5740750"/>
              <a:gd name="connsiteX4055" fmla="*/ 8839623 w 9845043"/>
              <a:gd name="connsiteY4055" fmla="*/ 3045497 h 5740750"/>
              <a:gd name="connsiteX4056" fmla="*/ 8841815 w 9845043"/>
              <a:gd name="connsiteY4056" fmla="*/ 3042571 h 5740750"/>
              <a:gd name="connsiteX4057" fmla="*/ 8841815 w 9845043"/>
              <a:gd name="connsiteY4057" fmla="*/ 3039645 h 5740750"/>
              <a:gd name="connsiteX4058" fmla="*/ 8842551 w 9845043"/>
              <a:gd name="connsiteY4058" fmla="*/ 3033065 h 5740750"/>
              <a:gd name="connsiteX4059" fmla="*/ 8846201 w 9845043"/>
              <a:gd name="connsiteY4059" fmla="*/ 3034528 h 5740750"/>
              <a:gd name="connsiteX4060" fmla="*/ 8851321 w 9845043"/>
              <a:gd name="connsiteY4060" fmla="*/ 3030139 h 5740750"/>
              <a:gd name="connsiteX4061" fmla="*/ 8859370 w 9845043"/>
              <a:gd name="connsiteY4061" fmla="*/ 3022096 h 5740750"/>
              <a:gd name="connsiteX4062" fmla="*/ 8874718 w 9845043"/>
              <a:gd name="connsiteY4062" fmla="*/ 3012590 h 5740750"/>
              <a:gd name="connsiteX4063" fmla="*/ 6338147 w 9845043"/>
              <a:gd name="connsiteY4063" fmla="*/ 2997971 h 5740750"/>
              <a:gd name="connsiteX4064" fmla="*/ 6336686 w 9845043"/>
              <a:gd name="connsiteY4064" fmla="*/ 2998697 h 5740750"/>
              <a:gd name="connsiteX4065" fmla="*/ 6334492 w 9845043"/>
              <a:gd name="connsiteY4065" fmla="*/ 3000159 h 5740750"/>
              <a:gd name="connsiteX4066" fmla="*/ 6332766 w 9845043"/>
              <a:gd name="connsiteY4066" fmla="*/ 3000594 h 5740750"/>
              <a:gd name="connsiteX4067" fmla="*/ 6333007 w 9845043"/>
              <a:gd name="connsiteY4067" fmla="*/ 3000715 h 5740750"/>
              <a:gd name="connsiteX4068" fmla="*/ 6335944 w 9845043"/>
              <a:gd name="connsiteY4068" fmla="*/ 2999985 h 5740750"/>
              <a:gd name="connsiteX4069" fmla="*/ 6338131 w 9845043"/>
              <a:gd name="connsiteY4069" fmla="*/ 2998518 h 5740750"/>
              <a:gd name="connsiteX4070" fmla="*/ 6338962 w 9845043"/>
              <a:gd name="connsiteY4070" fmla="*/ 2998106 h 5740750"/>
              <a:gd name="connsiteX4071" fmla="*/ 6310364 w 9845043"/>
              <a:gd name="connsiteY4071" fmla="*/ 2978221 h 5740750"/>
              <a:gd name="connsiteX4072" fmla="*/ 6305975 w 9845043"/>
              <a:gd name="connsiteY4072" fmla="*/ 2978957 h 5740750"/>
              <a:gd name="connsiteX4073" fmla="*/ 6305242 w 9845043"/>
              <a:gd name="connsiteY4073" fmla="*/ 2981882 h 5740750"/>
              <a:gd name="connsiteX4074" fmla="*/ 6308170 w 9845043"/>
              <a:gd name="connsiteY4074" fmla="*/ 2986996 h 5740750"/>
              <a:gd name="connsiteX4075" fmla="*/ 6310364 w 9845043"/>
              <a:gd name="connsiteY4075" fmla="*/ 2988459 h 5740750"/>
              <a:gd name="connsiteX4076" fmla="*/ 6311825 w 9845043"/>
              <a:gd name="connsiteY4076" fmla="*/ 2989195 h 5740750"/>
              <a:gd name="connsiteX4077" fmla="*/ 6312559 w 9845043"/>
              <a:gd name="connsiteY4077" fmla="*/ 2991384 h 5740750"/>
              <a:gd name="connsiteX4078" fmla="*/ 6314020 w 9845043"/>
              <a:gd name="connsiteY4078" fmla="*/ 2995046 h 5740750"/>
              <a:gd name="connsiteX4079" fmla="*/ 6312675 w 9845043"/>
              <a:gd name="connsiteY4079" fmla="*/ 2997059 h 5740750"/>
              <a:gd name="connsiteX4080" fmla="*/ 6313977 w 9845043"/>
              <a:gd name="connsiteY4080" fmla="*/ 2997059 h 5740750"/>
              <a:gd name="connsiteX4081" fmla="*/ 6315446 w 9845043"/>
              <a:gd name="connsiteY4081" fmla="*/ 2994862 h 5740750"/>
              <a:gd name="connsiteX4082" fmla="*/ 6313977 w 9845043"/>
              <a:gd name="connsiteY4082" fmla="*/ 2991207 h 5740750"/>
              <a:gd name="connsiteX4083" fmla="*/ 6313248 w 9845043"/>
              <a:gd name="connsiteY4083" fmla="*/ 2989010 h 5740750"/>
              <a:gd name="connsiteX4084" fmla="*/ 6311779 w 9845043"/>
              <a:gd name="connsiteY4084" fmla="*/ 2988281 h 5740750"/>
              <a:gd name="connsiteX4085" fmla="*/ 6309582 w 9845043"/>
              <a:gd name="connsiteY4085" fmla="*/ 2986813 h 5740750"/>
              <a:gd name="connsiteX4086" fmla="*/ 6306655 w 9845043"/>
              <a:gd name="connsiteY4086" fmla="*/ 2981690 h 5740750"/>
              <a:gd name="connsiteX4087" fmla="*/ 6307384 w 9845043"/>
              <a:gd name="connsiteY4087" fmla="*/ 2978764 h 5740750"/>
              <a:gd name="connsiteX4088" fmla="*/ 6310655 w 9845043"/>
              <a:gd name="connsiteY4088" fmla="*/ 2978221 h 5740750"/>
              <a:gd name="connsiteX4089" fmla="*/ 7410248 w 9845043"/>
              <a:gd name="connsiteY4089" fmla="*/ 2953366 h 5740750"/>
              <a:gd name="connsiteX4090" fmla="*/ 7400572 w 9845043"/>
              <a:gd name="connsiteY4090" fmla="*/ 2954827 h 5740750"/>
              <a:gd name="connsiteX4091" fmla="*/ 7381572 w 9845043"/>
              <a:gd name="connsiteY4091" fmla="*/ 2957749 h 5740750"/>
              <a:gd name="connsiteX4092" fmla="*/ 7362479 w 9845043"/>
              <a:gd name="connsiteY4092" fmla="*/ 2959170 h 5740750"/>
              <a:gd name="connsiteX4093" fmla="*/ 7362380 w 9845043"/>
              <a:gd name="connsiteY4093" fmla="*/ 2959269 h 5740750"/>
              <a:gd name="connsiteX4094" fmla="*/ 7380851 w 9845043"/>
              <a:gd name="connsiteY4094" fmla="*/ 2957898 h 5740750"/>
              <a:gd name="connsiteX4095" fmla="*/ 7399868 w 9845043"/>
              <a:gd name="connsiteY4095" fmla="*/ 2954967 h 5740750"/>
              <a:gd name="connsiteX4096" fmla="*/ 7496511 w 9845043"/>
              <a:gd name="connsiteY4096" fmla="*/ 2940280 h 5740750"/>
              <a:gd name="connsiteX4097" fmla="*/ 7476585 w 9845043"/>
              <a:gd name="connsiteY4097" fmla="*/ 2943126 h 5740750"/>
              <a:gd name="connsiteX4098" fmla="*/ 7458309 w 9845043"/>
              <a:gd name="connsiteY4098" fmla="*/ 2946055 h 5740750"/>
              <a:gd name="connsiteX4099" fmla="*/ 7439308 w 9845043"/>
              <a:gd name="connsiteY4099" fmla="*/ 2948977 h 5740750"/>
              <a:gd name="connsiteX4100" fmla="*/ 7429441 w 9845043"/>
              <a:gd name="connsiteY4100" fmla="*/ 2950467 h 5740750"/>
              <a:gd name="connsiteX4101" fmla="*/ 7438622 w 9845043"/>
              <a:gd name="connsiteY4101" fmla="*/ 2949104 h 5740750"/>
              <a:gd name="connsiteX4102" fmla="*/ 7457626 w 9845043"/>
              <a:gd name="connsiteY4102" fmla="*/ 2946168 h 5740750"/>
              <a:gd name="connsiteX4103" fmla="*/ 7475912 w 9845043"/>
              <a:gd name="connsiteY4103" fmla="*/ 2943237 h 5740750"/>
              <a:gd name="connsiteX4104" fmla="*/ 7496380 w 9845043"/>
              <a:gd name="connsiteY4104" fmla="*/ 2940306 h 5740750"/>
              <a:gd name="connsiteX4105" fmla="*/ 7571240 w 9845043"/>
              <a:gd name="connsiteY4105" fmla="*/ 2928721 h 5740750"/>
              <a:gd name="connsiteX4106" fmla="*/ 7554781 w 9845043"/>
              <a:gd name="connsiteY4106" fmla="*/ 2930694 h 5740750"/>
              <a:gd name="connsiteX4107" fmla="*/ 7554552 w 9845043"/>
              <a:gd name="connsiteY4107" fmla="*/ 2930727 h 5740750"/>
              <a:gd name="connsiteX4108" fmla="*/ 7456125 w 9845043"/>
              <a:gd name="connsiteY4108" fmla="*/ 2905170 h 5740750"/>
              <a:gd name="connsiteX4109" fmla="*/ 7455971 w 9845043"/>
              <a:gd name="connsiteY4109" fmla="*/ 2905323 h 5740750"/>
              <a:gd name="connsiteX4110" fmla="*/ 7455971 w 9845043"/>
              <a:gd name="connsiteY4110" fmla="*/ 2906783 h 5740750"/>
              <a:gd name="connsiteX4111" fmla="*/ 7456704 w 9845043"/>
              <a:gd name="connsiteY4111" fmla="*/ 2908243 h 5740750"/>
              <a:gd name="connsiteX4112" fmla="*/ 7456704 w 9845043"/>
              <a:gd name="connsiteY4112" fmla="*/ 2910367 h 5740750"/>
              <a:gd name="connsiteX4113" fmla="*/ 7456849 w 9845043"/>
              <a:gd name="connsiteY4113" fmla="*/ 2910220 h 5740750"/>
              <a:gd name="connsiteX4114" fmla="*/ 7456849 w 9845043"/>
              <a:gd name="connsiteY4114" fmla="*/ 2909490 h 5740750"/>
              <a:gd name="connsiteX4115" fmla="*/ 7456849 w 9845043"/>
              <a:gd name="connsiteY4115" fmla="*/ 2907299 h 5740750"/>
              <a:gd name="connsiteX4116" fmla="*/ 7456125 w 9845043"/>
              <a:gd name="connsiteY4116" fmla="*/ 2905838 h 5740750"/>
              <a:gd name="connsiteX4117" fmla="*/ 7730922 w 9845043"/>
              <a:gd name="connsiteY4117" fmla="*/ 2899987 h 5740750"/>
              <a:gd name="connsiteX4118" fmla="*/ 7730349 w 9845043"/>
              <a:gd name="connsiteY4118" fmla="*/ 2900086 h 5740750"/>
              <a:gd name="connsiteX4119" fmla="*/ 7730162 w 9845043"/>
              <a:gd name="connsiteY4119" fmla="*/ 2900674 h 5740750"/>
              <a:gd name="connsiteX4120" fmla="*/ 7731839 w 9845043"/>
              <a:gd name="connsiteY4120" fmla="*/ 2902911 h 5740750"/>
              <a:gd name="connsiteX4121" fmla="*/ 7732561 w 9845043"/>
              <a:gd name="connsiteY4121" fmla="*/ 2902911 h 5740750"/>
              <a:gd name="connsiteX4122" fmla="*/ 7734031 w 9845043"/>
              <a:gd name="connsiteY4122" fmla="*/ 2903640 h 5740750"/>
              <a:gd name="connsiteX4123" fmla="*/ 7734985 w 9845043"/>
              <a:gd name="connsiteY4123" fmla="*/ 2903481 h 5740750"/>
              <a:gd name="connsiteX4124" fmla="*/ 7733842 w 9845043"/>
              <a:gd name="connsiteY4124" fmla="*/ 2902909 h 5740750"/>
              <a:gd name="connsiteX4125" fmla="*/ 7733118 w 9845043"/>
              <a:gd name="connsiteY4125" fmla="*/ 2902909 h 5740750"/>
              <a:gd name="connsiteX4126" fmla="*/ 7459045 w 9845043"/>
              <a:gd name="connsiteY4126" fmla="*/ 2899119 h 5740750"/>
              <a:gd name="connsiteX4127" fmla="*/ 7458901 w 9845043"/>
              <a:gd name="connsiteY4127" fmla="*/ 2899478 h 5740750"/>
              <a:gd name="connsiteX4128" fmla="*/ 7458901 w 9845043"/>
              <a:gd name="connsiteY4128" fmla="*/ 2900909 h 5740750"/>
              <a:gd name="connsiteX4129" fmla="*/ 7459045 w 9845043"/>
              <a:gd name="connsiteY4129" fmla="*/ 2900717 h 5740750"/>
              <a:gd name="connsiteX4130" fmla="*/ 7499976 w 9845043"/>
              <a:gd name="connsiteY4130" fmla="*/ 2867255 h 5740750"/>
              <a:gd name="connsiteX4131" fmla="*/ 7499891 w 9845043"/>
              <a:gd name="connsiteY4131" fmla="*/ 2867339 h 5740750"/>
              <a:gd name="connsiteX4132" fmla="*/ 7499891 w 9845043"/>
              <a:gd name="connsiteY4132" fmla="*/ 2868585 h 5740750"/>
              <a:gd name="connsiteX4133" fmla="*/ 7499976 w 9845043"/>
              <a:gd name="connsiteY4133" fmla="*/ 2868543 h 5740750"/>
              <a:gd name="connsiteX4134" fmla="*/ 7499976 w 9845043"/>
              <a:gd name="connsiteY4134" fmla="*/ 2867812 h 5740750"/>
              <a:gd name="connsiteX4135" fmla="*/ 8896658 w 9845043"/>
              <a:gd name="connsiteY4135" fmla="*/ 2866350 h 5740750"/>
              <a:gd name="connsiteX4136" fmla="*/ 8900308 w 9845043"/>
              <a:gd name="connsiteY4136" fmla="*/ 2868541 h 5740750"/>
              <a:gd name="connsiteX4137" fmla="*/ 8903972 w 9845043"/>
              <a:gd name="connsiteY4137" fmla="*/ 2873664 h 5740750"/>
              <a:gd name="connsiteX4138" fmla="*/ 8906900 w 9845043"/>
              <a:gd name="connsiteY4138" fmla="*/ 2878782 h 5740750"/>
              <a:gd name="connsiteX4139" fmla="*/ 8908357 w 9845043"/>
              <a:gd name="connsiteY4139" fmla="*/ 2883899 h 5740750"/>
              <a:gd name="connsiteX4140" fmla="*/ 8909814 w 9845043"/>
              <a:gd name="connsiteY4140" fmla="*/ 2888288 h 5740750"/>
              <a:gd name="connsiteX4141" fmla="*/ 8916406 w 9845043"/>
              <a:gd name="connsiteY4141" fmla="*/ 2898522 h 5740750"/>
              <a:gd name="connsiteX4142" fmla="*/ 8919320 w 9845043"/>
              <a:gd name="connsiteY4142" fmla="*/ 2908028 h 5740750"/>
              <a:gd name="connsiteX4143" fmla="*/ 8919320 w 9845043"/>
              <a:gd name="connsiteY4143" fmla="*/ 2926312 h 5740750"/>
              <a:gd name="connsiteX4144" fmla="*/ 8923719 w 9845043"/>
              <a:gd name="connsiteY4144" fmla="*/ 2965065 h 5740750"/>
              <a:gd name="connsiteX4145" fmla="*/ 8922984 w 9845043"/>
              <a:gd name="connsiteY4145" fmla="*/ 2983343 h 5740750"/>
              <a:gd name="connsiteX4146" fmla="*/ 8922248 w 9845043"/>
              <a:gd name="connsiteY4146" fmla="*/ 2987732 h 5740750"/>
              <a:gd name="connsiteX4147" fmla="*/ 8919320 w 9845043"/>
              <a:gd name="connsiteY4147" fmla="*/ 2990658 h 5740750"/>
              <a:gd name="connsiteX4148" fmla="*/ 8917127 w 9845043"/>
              <a:gd name="connsiteY4148" fmla="*/ 2991386 h 5740750"/>
              <a:gd name="connsiteX4149" fmla="*/ 8911285 w 9845043"/>
              <a:gd name="connsiteY4149" fmla="*/ 2992849 h 5740750"/>
              <a:gd name="connsiteX4150" fmla="*/ 8906164 w 9845043"/>
              <a:gd name="connsiteY4150" fmla="*/ 2997238 h 5740750"/>
              <a:gd name="connsiteX4151" fmla="*/ 8901779 w 9845043"/>
              <a:gd name="connsiteY4151" fmla="*/ 2997966 h 5740750"/>
              <a:gd name="connsiteX4152" fmla="*/ 8895201 w 9845043"/>
              <a:gd name="connsiteY4152" fmla="*/ 3003818 h 5740750"/>
              <a:gd name="connsiteX4153" fmla="*/ 8892273 w 9845043"/>
              <a:gd name="connsiteY4153" fmla="*/ 3004547 h 5740750"/>
              <a:gd name="connsiteX4154" fmla="*/ 8891538 w 9845043"/>
              <a:gd name="connsiteY4154" fmla="*/ 3006010 h 5740750"/>
              <a:gd name="connsiteX4155" fmla="*/ 8890081 w 9845043"/>
              <a:gd name="connsiteY4155" fmla="*/ 3008935 h 5740750"/>
              <a:gd name="connsiteX4156" fmla="*/ 8887888 w 9845043"/>
              <a:gd name="connsiteY4156" fmla="*/ 3008935 h 5740750"/>
              <a:gd name="connsiteX4157" fmla="*/ 8885695 w 9845043"/>
              <a:gd name="connsiteY4157" fmla="*/ 3008935 h 5740750"/>
              <a:gd name="connsiteX4158" fmla="*/ 8885695 w 9845043"/>
              <a:gd name="connsiteY4158" fmla="*/ 3007472 h 5740750"/>
              <a:gd name="connsiteX4159" fmla="*/ 8887888 w 9845043"/>
              <a:gd name="connsiteY4159" fmla="*/ 3006010 h 5740750"/>
              <a:gd name="connsiteX4160" fmla="*/ 8888610 w 9845043"/>
              <a:gd name="connsiteY4160" fmla="*/ 3003818 h 5740750"/>
              <a:gd name="connsiteX4161" fmla="*/ 8890802 w 9845043"/>
              <a:gd name="connsiteY4161" fmla="*/ 3003090 h 5740750"/>
              <a:gd name="connsiteX4162" fmla="*/ 8891538 w 9845043"/>
              <a:gd name="connsiteY4162" fmla="*/ 3002355 h 5740750"/>
              <a:gd name="connsiteX4163" fmla="*/ 8891538 w 9845043"/>
              <a:gd name="connsiteY4163" fmla="*/ 3000892 h 5740750"/>
              <a:gd name="connsiteX4164" fmla="*/ 8892273 w 9845043"/>
              <a:gd name="connsiteY4164" fmla="*/ 3000164 h 5740750"/>
              <a:gd name="connsiteX4165" fmla="*/ 8892273 w 9845043"/>
              <a:gd name="connsiteY4165" fmla="*/ 2999429 h 5740750"/>
              <a:gd name="connsiteX4166" fmla="*/ 8892273 w 9845043"/>
              <a:gd name="connsiteY4166" fmla="*/ 2997966 h 5740750"/>
              <a:gd name="connsiteX4167" fmla="*/ 8892273 w 9845043"/>
              <a:gd name="connsiteY4167" fmla="*/ 2997238 h 5740750"/>
              <a:gd name="connsiteX4168" fmla="*/ 8893730 w 9845043"/>
              <a:gd name="connsiteY4168" fmla="*/ 2996503 h 5740750"/>
              <a:gd name="connsiteX4169" fmla="*/ 8894466 w 9845043"/>
              <a:gd name="connsiteY4169" fmla="*/ 2997238 h 5740750"/>
              <a:gd name="connsiteX4170" fmla="*/ 8894466 w 9845043"/>
              <a:gd name="connsiteY4170" fmla="*/ 2997966 h 5740750"/>
              <a:gd name="connsiteX4171" fmla="*/ 8895201 w 9845043"/>
              <a:gd name="connsiteY4171" fmla="*/ 2997238 h 5740750"/>
              <a:gd name="connsiteX4172" fmla="*/ 8906164 w 9845043"/>
              <a:gd name="connsiteY4172" fmla="*/ 2988460 h 5740750"/>
              <a:gd name="connsiteX4173" fmla="*/ 8917127 w 9845043"/>
              <a:gd name="connsiteY4173" fmla="*/ 2981151 h 5740750"/>
              <a:gd name="connsiteX4174" fmla="*/ 8920791 w 9845043"/>
              <a:gd name="connsiteY4174" fmla="*/ 2976763 h 5740750"/>
              <a:gd name="connsiteX4175" fmla="*/ 8920055 w 9845043"/>
              <a:gd name="connsiteY4175" fmla="*/ 2970182 h 5740750"/>
              <a:gd name="connsiteX4176" fmla="*/ 8920055 w 9845043"/>
              <a:gd name="connsiteY4176" fmla="*/ 2967257 h 5740750"/>
              <a:gd name="connsiteX4177" fmla="*/ 8920055 w 9845043"/>
              <a:gd name="connsiteY4177" fmla="*/ 2954825 h 5740750"/>
              <a:gd name="connsiteX4178" fmla="*/ 8919320 w 9845043"/>
              <a:gd name="connsiteY4178" fmla="*/ 2946053 h 5740750"/>
              <a:gd name="connsiteX4179" fmla="*/ 8919320 w 9845043"/>
              <a:gd name="connsiteY4179" fmla="*/ 2938010 h 5740750"/>
              <a:gd name="connsiteX4180" fmla="*/ 8917863 w 9845043"/>
              <a:gd name="connsiteY4180" fmla="*/ 2932892 h 5740750"/>
              <a:gd name="connsiteX4181" fmla="*/ 8917127 w 9845043"/>
              <a:gd name="connsiteY4181" fmla="*/ 2929966 h 5740750"/>
              <a:gd name="connsiteX4182" fmla="*/ 8915670 w 9845043"/>
              <a:gd name="connsiteY4182" fmla="*/ 2926312 h 5740750"/>
              <a:gd name="connsiteX4183" fmla="*/ 8915670 w 9845043"/>
              <a:gd name="connsiteY4183" fmla="*/ 2923386 h 5740750"/>
              <a:gd name="connsiteX4184" fmla="*/ 8915670 w 9845043"/>
              <a:gd name="connsiteY4184" fmla="*/ 2920460 h 5740750"/>
              <a:gd name="connsiteX4185" fmla="*/ 8916406 w 9845043"/>
              <a:gd name="connsiteY4185" fmla="*/ 2914609 h 5740750"/>
              <a:gd name="connsiteX4186" fmla="*/ 8916406 w 9845043"/>
              <a:gd name="connsiteY4186" fmla="*/ 2913146 h 5740750"/>
              <a:gd name="connsiteX4187" fmla="*/ 8915670 w 9845043"/>
              <a:gd name="connsiteY4187" fmla="*/ 2907300 h 5740750"/>
              <a:gd name="connsiteX4188" fmla="*/ 8911285 w 9845043"/>
              <a:gd name="connsiteY4188" fmla="*/ 2897794 h 5740750"/>
              <a:gd name="connsiteX4189" fmla="*/ 8903236 w 9845043"/>
              <a:gd name="connsiteY4189" fmla="*/ 2882436 h 5740750"/>
              <a:gd name="connsiteX4190" fmla="*/ 8901779 w 9845043"/>
              <a:gd name="connsiteY4190" fmla="*/ 2878782 h 5740750"/>
              <a:gd name="connsiteX4191" fmla="*/ 8897394 w 9845043"/>
              <a:gd name="connsiteY4191" fmla="*/ 2871467 h 5740750"/>
              <a:gd name="connsiteX4192" fmla="*/ 8895201 w 9845043"/>
              <a:gd name="connsiteY4192" fmla="*/ 2867812 h 5740750"/>
              <a:gd name="connsiteX4193" fmla="*/ 7498777 w 9845043"/>
              <a:gd name="connsiteY4193" fmla="*/ 2853840 h 5740750"/>
              <a:gd name="connsiteX4194" fmla="*/ 7498427 w 9845043"/>
              <a:gd name="connsiteY4194" fmla="*/ 2854189 h 5740750"/>
              <a:gd name="connsiteX4195" fmla="*/ 7499891 w 9845043"/>
              <a:gd name="connsiteY4195" fmla="*/ 2857845 h 5740750"/>
              <a:gd name="connsiteX4196" fmla="*/ 7499891 w 9845043"/>
              <a:gd name="connsiteY4196" fmla="*/ 2859304 h 5740750"/>
              <a:gd name="connsiteX4197" fmla="*/ 7499891 w 9845043"/>
              <a:gd name="connsiteY4197" fmla="*/ 2862224 h 5740750"/>
              <a:gd name="connsiteX4198" fmla="*/ 7500624 w 9845043"/>
              <a:gd name="connsiteY4198" fmla="*/ 2865149 h 5740750"/>
              <a:gd name="connsiteX4199" fmla="*/ 7500624 w 9845043"/>
              <a:gd name="connsiteY4199" fmla="*/ 2865697 h 5740750"/>
              <a:gd name="connsiteX4200" fmla="*/ 7500700 w 9845043"/>
              <a:gd name="connsiteY4200" fmla="*/ 2865621 h 5740750"/>
              <a:gd name="connsiteX4201" fmla="*/ 7500700 w 9845043"/>
              <a:gd name="connsiteY4201" fmla="*/ 2864153 h 5740750"/>
              <a:gd name="connsiteX4202" fmla="*/ 7499976 w 9845043"/>
              <a:gd name="connsiteY4202" fmla="*/ 2861231 h 5740750"/>
              <a:gd name="connsiteX4203" fmla="*/ 7499976 w 9845043"/>
              <a:gd name="connsiteY4203" fmla="*/ 2858309 h 5740750"/>
              <a:gd name="connsiteX4204" fmla="*/ 7499976 w 9845043"/>
              <a:gd name="connsiteY4204" fmla="*/ 2856841 h 5740750"/>
              <a:gd name="connsiteX4205" fmla="*/ 6510226 w 9845043"/>
              <a:gd name="connsiteY4205" fmla="*/ 2841040 h 5740750"/>
              <a:gd name="connsiteX4206" fmla="*/ 6515103 w 9845043"/>
              <a:gd name="connsiteY4206" fmla="*/ 2846600 h 5740750"/>
              <a:gd name="connsiteX4207" fmla="*/ 6520953 w 9845043"/>
              <a:gd name="connsiteY4207" fmla="*/ 2856112 h 5740750"/>
              <a:gd name="connsiteX4208" fmla="*/ 6520220 w 9845043"/>
              <a:gd name="connsiteY4208" fmla="*/ 2862688 h 5740750"/>
              <a:gd name="connsiteX4209" fmla="*/ 6514370 w 9845043"/>
              <a:gd name="connsiteY4209" fmla="*/ 2867076 h 5740750"/>
              <a:gd name="connsiteX4210" fmla="*/ 6481464 w 9845043"/>
              <a:gd name="connsiteY4210" fmla="*/ 2876588 h 5740750"/>
              <a:gd name="connsiteX4211" fmla="*/ 6470498 w 9845043"/>
              <a:gd name="connsiteY4211" fmla="*/ 2883164 h 5740750"/>
              <a:gd name="connsiteX4212" fmla="*/ 6468303 w 9845043"/>
              <a:gd name="connsiteY4212" fmla="*/ 2885363 h 5740750"/>
              <a:gd name="connsiteX4213" fmla="*/ 6459531 w 9845043"/>
              <a:gd name="connsiteY4213" fmla="*/ 2885363 h 5740750"/>
              <a:gd name="connsiteX4214" fmla="*/ 6455876 w 9845043"/>
              <a:gd name="connsiteY4214" fmla="*/ 2887552 h 5740750"/>
              <a:gd name="connsiteX4215" fmla="*/ 6452947 w 9845043"/>
              <a:gd name="connsiteY4215" fmla="*/ 2889014 h 5740750"/>
              <a:gd name="connsiteX4216" fmla="*/ 6450753 w 9845043"/>
              <a:gd name="connsiteY4216" fmla="*/ 2891214 h 5740750"/>
              <a:gd name="connsiteX4217" fmla="*/ 6449292 w 9845043"/>
              <a:gd name="connsiteY4217" fmla="*/ 2894865 h 5740750"/>
              <a:gd name="connsiteX4218" fmla="*/ 6447097 w 9845043"/>
              <a:gd name="connsiteY4218" fmla="*/ 2904366 h 5740750"/>
              <a:gd name="connsiteX4219" fmla="*/ 6447097 w 9845043"/>
              <a:gd name="connsiteY4219" fmla="*/ 2913878 h 5740750"/>
              <a:gd name="connsiteX4220" fmla="*/ 6450026 w 9845043"/>
              <a:gd name="connsiteY4220" fmla="*/ 2922654 h 5740750"/>
              <a:gd name="connsiteX4221" fmla="*/ 6454408 w 9845043"/>
              <a:gd name="connsiteY4221" fmla="*/ 2929230 h 5740750"/>
              <a:gd name="connsiteX4222" fmla="*/ 6460258 w 9845043"/>
              <a:gd name="connsiteY4222" fmla="*/ 2936543 h 5740750"/>
              <a:gd name="connsiteX4223" fmla="*/ 6463914 w 9845043"/>
              <a:gd name="connsiteY4223" fmla="*/ 2943130 h 5740750"/>
              <a:gd name="connsiteX4224" fmla="*/ 6465381 w 9845043"/>
              <a:gd name="connsiteY4224" fmla="*/ 2950432 h 5740750"/>
              <a:gd name="connsiteX4225" fmla="*/ 6462453 w 9845043"/>
              <a:gd name="connsiteY4225" fmla="*/ 2959944 h 5740750"/>
              <a:gd name="connsiteX4226" fmla="*/ 6457337 w 9845043"/>
              <a:gd name="connsiteY4226" fmla="*/ 2965794 h 5740750"/>
              <a:gd name="connsiteX4227" fmla="*/ 6450753 w 9845043"/>
              <a:gd name="connsiteY4227" fmla="*/ 2967983 h 5740750"/>
              <a:gd name="connsiteX4228" fmla="*/ 6443442 w 9845043"/>
              <a:gd name="connsiteY4228" fmla="*/ 2966520 h 5740750"/>
              <a:gd name="connsiteX4229" fmla="*/ 6429547 w 9845043"/>
              <a:gd name="connsiteY4229" fmla="*/ 2959207 h 5740750"/>
              <a:gd name="connsiteX4230" fmla="*/ 6376169 w 9845043"/>
              <a:gd name="connsiteY4230" fmla="*/ 2940204 h 5740750"/>
              <a:gd name="connsiteX4231" fmla="*/ 6366664 w 9845043"/>
              <a:gd name="connsiteY4231" fmla="*/ 2939468 h 5740750"/>
              <a:gd name="connsiteX4232" fmla="*/ 6359353 w 9845043"/>
              <a:gd name="connsiteY4232" fmla="*/ 2940930 h 5740750"/>
              <a:gd name="connsiteX4233" fmla="*/ 6351308 w 9845043"/>
              <a:gd name="connsiteY4233" fmla="*/ 2945318 h 5740750"/>
              <a:gd name="connsiteX4234" fmla="*/ 6346192 w 9845043"/>
              <a:gd name="connsiteY4234" fmla="*/ 2951894 h 5740750"/>
              <a:gd name="connsiteX4235" fmla="*/ 6343997 w 9845043"/>
              <a:gd name="connsiteY4235" fmla="*/ 2954819 h 5740750"/>
              <a:gd name="connsiteX4236" fmla="*/ 6338147 w 9845043"/>
              <a:gd name="connsiteY4236" fmla="*/ 2965794 h 5740750"/>
              <a:gd name="connsiteX4237" fmla="*/ 6333031 w 9845043"/>
              <a:gd name="connsiteY4237" fmla="*/ 2974570 h 5740750"/>
              <a:gd name="connsiteX4238" fmla="*/ 6330103 w 9845043"/>
              <a:gd name="connsiteY4238" fmla="*/ 2981882 h 5740750"/>
              <a:gd name="connsiteX4239" fmla="*/ 6330836 w 9845043"/>
              <a:gd name="connsiteY4239" fmla="*/ 2987733 h 5740750"/>
              <a:gd name="connsiteX4240" fmla="*/ 6330899 w 9845043"/>
              <a:gd name="connsiteY4240" fmla="*/ 2987808 h 5740750"/>
              <a:gd name="connsiteX4241" fmla="*/ 6330174 w 9845043"/>
              <a:gd name="connsiteY4241" fmla="*/ 2982021 h 5740750"/>
              <a:gd name="connsiteX4242" fmla="*/ 6333092 w 9845043"/>
              <a:gd name="connsiteY4242" fmla="*/ 2974716 h 5740750"/>
              <a:gd name="connsiteX4243" fmla="*/ 6338218 w 9845043"/>
              <a:gd name="connsiteY4243" fmla="*/ 2965952 h 5740750"/>
              <a:gd name="connsiteX4244" fmla="*/ 6344077 w 9845043"/>
              <a:gd name="connsiteY4244" fmla="*/ 2954991 h 5740750"/>
              <a:gd name="connsiteX4245" fmla="*/ 6346275 w 9845043"/>
              <a:gd name="connsiteY4245" fmla="*/ 2952072 h 5740750"/>
              <a:gd name="connsiteX4246" fmla="*/ 6351401 w 9845043"/>
              <a:gd name="connsiteY4246" fmla="*/ 2945497 h 5740750"/>
              <a:gd name="connsiteX4247" fmla="*/ 6359446 w 9845043"/>
              <a:gd name="connsiteY4247" fmla="*/ 2941117 h 5740750"/>
              <a:gd name="connsiteX4248" fmla="*/ 6366770 w 9845043"/>
              <a:gd name="connsiteY4248" fmla="*/ 2939652 h 5740750"/>
              <a:gd name="connsiteX4249" fmla="*/ 6376279 w 9845043"/>
              <a:gd name="connsiteY4249" fmla="*/ 2940382 h 5740750"/>
              <a:gd name="connsiteX4250" fmla="*/ 6429720 w 9845043"/>
              <a:gd name="connsiteY4250" fmla="*/ 2959377 h 5740750"/>
              <a:gd name="connsiteX4251" fmla="*/ 6443624 w 9845043"/>
              <a:gd name="connsiteY4251" fmla="*/ 2966681 h 5740750"/>
              <a:gd name="connsiteX4252" fmla="*/ 6450948 w 9845043"/>
              <a:gd name="connsiteY4252" fmla="*/ 2968141 h 5740750"/>
              <a:gd name="connsiteX4253" fmla="*/ 6457539 w 9845043"/>
              <a:gd name="connsiteY4253" fmla="*/ 2965952 h 5740750"/>
              <a:gd name="connsiteX4254" fmla="*/ 6462655 w 9845043"/>
              <a:gd name="connsiteY4254" fmla="*/ 2960107 h 5740750"/>
              <a:gd name="connsiteX4255" fmla="*/ 6465584 w 9845043"/>
              <a:gd name="connsiteY4255" fmla="*/ 2950612 h 5740750"/>
              <a:gd name="connsiteX4256" fmla="*/ 6464119 w 9845043"/>
              <a:gd name="connsiteY4256" fmla="*/ 2943307 h 5740750"/>
              <a:gd name="connsiteX4257" fmla="*/ 6460458 w 9845043"/>
              <a:gd name="connsiteY4257" fmla="*/ 2936732 h 5740750"/>
              <a:gd name="connsiteX4258" fmla="*/ 6454610 w 9845043"/>
              <a:gd name="connsiteY4258" fmla="*/ 2929427 h 5740750"/>
              <a:gd name="connsiteX4259" fmla="*/ 6450216 w 9845043"/>
              <a:gd name="connsiteY4259" fmla="*/ 2922852 h 5740750"/>
              <a:gd name="connsiteX4260" fmla="*/ 6447286 w 9845043"/>
              <a:gd name="connsiteY4260" fmla="*/ 2914088 h 5740750"/>
              <a:gd name="connsiteX4261" fmla="*/ 6447286 w 9845043"/>
              <a:gd name="connsiteY4261" fmla="*/ 2904593 h 5740750"/>
              <a:gd name="connsiteX4262" fmla="*/ 6449483 w 9845043"/>
              <a:gd name="connsiteY4262" fmla="*/ 2895099 h 5740750"/>
              <a:gd name="connsiteX4263" fmla="*/ 6450948 w 9845043"/>
              <a:gd name="connsiteY4263" fmla="*/ 2891443 h 5740750"/>
              <a:gd name="connsiteX4264" fmla="*/ 6453145 w 9845043"/>
              <a:gd name="connsiteY4264" fmla="*/ 2889254 h 5740750"/>
              <a:gd name="connsiteX4265" fmla="*/ 6456075 w 9845043"/>
              <a:gd name="connsiteY4265" fmla="*/ 2887794 h 5740750"/>
              <a:gd name="connsiteX4266" fmla="*/ 6459737 w 9845043"/>
              <a:gd name="connsiteY4266" fmla="*/ 2885598 h 5740750"/>
              <a:gd name="connsiteX4267" fmla="*/ 6468514 w 9845043"/>
              <a:gd name="connsiteY4267" fmla="*/ 2885598 h 5740750"/>
              <a:gd name="connsiteX4268" fmla="*/ 6470711 w 9845043"/>
              <a:gd name="connsiteY4268" fmla="*/ 2883409 h 5740750"/>
              <a:gd name="connsiteX4269" fmla="*/ 6481697 w 9845043"/>
              <a:gd name="connsiteY4269" fmla="*/ 2876834 h 5740750"/>
              <a:gd name="connsiteX4270" fmla="*/ 6514631 w 9845043"/>
              <a:gd name="connsiteY4270" fmla="*/ 2867339 h 5740750"/>
              <a:gd name="connsiteX4271" fmla="*/ 6520490 w 9845043"/>
              <a:gd name="connsiteY4271" fmla="*/ 2862954 h 5740750"/>
              <a:gd name="connsiteX4272" fmla="*/ 6521222 w 9845043"/>
              <a:gd name="connsiteY4272" fmla="*/ 2856385 h 5740750"/>
              <a:gd name="connsiteX4273" fmla="*/ 6515363 w 9845043"/>
              <a:gd name="connsiteY4273" fmla="*/ 2846884 h 5740750"/>
              <a:gd name="connsiteX4274" fmla="*/ 6510237 w 9845043"/>
              <a:gd name="connsiteY4274" fmla="*/ 2841045 h 5740750"/>
              <a:gd name="connsiteX4275" fmla="*/ 8853514 w 9845043"/>
              <a:gd name="connsiteY4275" fmla="*/ 2836368 h 5740750"/>
              <a:gd name="connsiteX4276" fmla="*/ 8855707 w 9845043"/>
              <a:gd name="connsiteY4276" fmla="*/ 2837103 h 5740750"/>
              <a:gd name="connsiteX4277" fmla="*/ 8857899 w 9845043"/>
              <a:gd name="connsiteY4277" fmla="*/ 2837103 h 5740750"/>
              <a:gd name="connsiteX4278" fmla="*/ 8860827 w 9845043"/>
              <a:gd name="connsiteY4278" fmla="*/ 2838566 h 5740750"/>
              <a:gd name="connsiteX4279" fmla="*/ 8861563 w 9845043"/>
              <a:gd name="connsiteY4279" fmla="*/ 2839294 h 5740750"/>
              <a:gd name="connsiteX4280" fmla="*/ 8863020 w 9845043"/>
              <a:gd name="connsiteY4280" fmla="*/ 2840029 h 5740750"/>
              <a:gd name="connsiteX4281" fmla="*/ 8863020 w 9845043"/>
              <a:gd name="connsiteY4281" fmla="*/ 2842220 h 5740750"/>
              <a:gd name="connsiteX4282" fmla="*/ 8867405 w 9845043"/>
              <a:gd name="connsiteY4282" fmla="*/ 2845146 h 5740750"/>
              <a:gd name="connsiteX4283" fmla="*/ 8874718 w 9845043"/>
              <a:gd name="connsiteY4283" fmla="*/ 2851726 h 5740750"/>
              <a:gd name="connsiteX4284" fmla="*/ 8873983 w 9845043"/>
              <a:gd name="connsiteY4284" fmla="*/ 2856115 h 5740750"/>
              <a:gd name="connsiteX4285" fmla="*/ 8874718 w 9845043"/>
              <a:gd name="connsiteY4285" fmla="*/ 2858306 h 5740750"/>
              <a:gd name="connsiteX4286" fmla="*/ 8874718 w 9845043"/>
              <a:gd name="connsiteY4286" fmla="*/ 2859041 h 5740750"/>
              <a:gd name="connsiteX4287" fmla="*/ 8871069 w 9845043"/>
              <a:gd name="connsiteY4287" fmla="*/ 2861232 h 5740750"/>
              <a:gd name="connsiteX4288" fmla="*/ 8868141 w 9845043"/>
              <a:gd name="connsiteY4288" fmla="*/ 2859041 h 5740750"/>
              <a:gd name="connsiteX4289" fmla="*/ 8865213 w 9845043"/>
              <a:gd name="connsiteY4289" fmla="*/ 2856115 h 5740750"/>
              <a:gd name="connsiteX4290" fmla="*/ 8863020 w 9845043"/>
              <a:gd name="connsiteY4290" fmla="*/ 2852455 h 5740750"/>
              <a:gd name="connsiteX4291" fmla="*/ 8861563 w 9845043"/>
              <a:gd name="connsiteY4291" fmla="*/ 2848800 h 5740750"/>
              <a:gd name="connsiteX4292" fmla="*/ 8854985 w 9845043"/>
              <a:gd name="connsiteY4292" fmla="*/ 2843683 h 5740750"/>
              <a:gd name="connsiteX4293" fmla="*/ 8852779 w 9845043"/>
              <a:gd name="connsiteY4293" fmla="*/ 2842220 h 5740750"/>
              <a:gd name="connsiteX4294" fmla="*/ 8852057 w 9845043"/>
              <a:gd name="connsiteY4294" fmla="*/ 2840757 h 5740750"/>
              <a:gd name="connsiteX4295" fmla="*/ 8849864 w 9845043"/>
              <a:gd name="connsiteY4295" fmla="*/ 2840029 h 5740750"/>
              <a:gd name="connsiteX4296" fmla="*/ 8849129 w 9845043"/>
              <a:gd name="connsiteY4296" fmla="*/ 2839294 h 5740750"/>
              <a:gd name="connsiteX4297" fmla="*/ 8851321 w 9845043"/>
              <a:gd name="connsiteY4297" fmla="*/ 2837103 h 5740750"/>
              <a:gd name="connsiteX4298" fmla="*/ 8852057 w 9845043"/>
              <a:gd name="connsiteY4298" fmla="*/ 2837103 h 5740750"/>
              <a:gd name="connsiteX4299" fmla="*/ 7522632 w 9845043"/>
              <a:gd name="connsiteY4299" fmla="*/ 2831497 h 5740750"/>
              <a:gd name="connsiteX4300" fmla="*/ 7522584 w 9845043"/>
              <a:gd name="connsiteY4300" fmla="*/ 2831545 h 5740750"/>
              <a:gd name="connsiteX4301" fmla="*/ 7522584 w 9845043"/>
              <a:gd name="connsiteY4301" fmla="*/ 2832009 h 5740750"/>
              <a:gd name="connsiteX4302" fmla="*/ 7522632 w 9845043"/>
              <a:gd name="connsiteY4302" fmla="*/ 2831985 h 5740750"/>
              <a:gd name="connsiteX4303" fmla="*/ 7520436 w 9845043"/>
              <a:gd name="connsiteY4303" fmla="*/ 2817518 h 5740750"/>
              <a:gd name="connsiteX4304" fmla="*/ 7520387 w 9845043"/>
              <a:gd name="connsiteY4304" fmla="*/ 2817665 h 5740750"/>
              <a:gd name="connsiteX4305" fmla="*/ 7520387 w 9845043"/>
              <a:gd name="connsiteY4305" fmla="*/ 2819131 h 5740750"/>
              <a:gd name="connsiteX4306" fmla="*/ 7521119 w 9845043"/>
              <a:gd name="connsiteY4306" fmla="*/ 2823510 h 5740750"/>
              <a:gd name="connsiteX4307" fmla="*/ 7523316 w 9845043"/>
              <a:gd name="connsiteY4307" fmla="*/ 2827895 h 5740750"/>
              <a:gd name="connsiteX4308" fmla="*/ 7523316 w 9845043"/>
              <a:gd name="connsiteY4308" fmla="*/ 2828625 h 5740750"/>
              <a:gd name="connsiteX4309" fmla="*/ 7523316 w 9845043"/>
              <a:gd name="connsiteY4309" fmla="*/ 2829827 h 5740750"/>
              <a:gd name="connsiteX4310" fmla="*/ 7523356 w 9845043"/>
              <a:gd name="connsiteY4310" fmla="*/ 2829786 h 5740750"/>
              <a:gd name="connsiteX4311" fmla="*/ 7523356 w 9845043"/>
              <a:gd name="connsiteY4311" fmla="*/ 2827595 h 5740750"/>
              <a:gd name="connsiteX4312" fmla="*/ 7523356 w 9845043"/>
              <a:gd name="connsiteY4312" fmla="*/ 2826865 h 5740750"/>
              <a:gd name="connsiteX4313" fmla="*/ 7521172 w 9845043"/>
              <a:gd name="connsiteY4313" fmla="*/ 2822475 h 5740750"/>
              <a:gd name="connsiteX4314" fmla="*/ 7520436 w 9845043"/>
              <a:gd name="connsiteY4314" fmla="*/ 2818092 h 5740750"/>
              <a:gd name="connsiteX4315" fmla="*/ 6546720 w 9845043"/>
              <a:gd name="connsiteY4315" fmla="*/ 2781650 h 5740750"/>
              <a:gd name="connsiteX4316" fmla="*/ 6540007 w 9845043"/>
              <a:gd name="connsiteY4316" fmla="*/ 2791033 h 5740750"/>
              <a:gd name="connsiteX4317" fmla="*/ 6538541 w 9845043"/>
              <a:gd name="connsiteY4317" fmla="*/ 2792499 h 5740750"/>
              <a:gd name="connsiteX4318" fmla="*/ 6535613 w 9845043"/>
              <a:gd name="connsiteY4318" fmla="*/ 2791762 h 5740750"/>
              <a:gd name="connsiteX4319" fmla="*/ 6528291 w 9845043"/>
              <a:gd name="connsiteY4319" fmla="*/ 2788110 h 5740750"/>
              <a:gd name="connsiteX4320" fmla="*/ 6525363 w 9845043"/>
              <a:gd name="connsiteY4320" fmla="*/ 2788110 h 5740750"/>
              <a:gd name="connsiteX4321" fmla="*/ 6520968 w 9845043"/>
              <a:gd name="connsiteY4321" fmla="*/ 2788838 h 5740750"/>
              <a:gd name="connsiteX4322" fmla="*/ 6517310 w 9845043"/>
              <a:gd name="connsiteY4322" fmla="*/ 2787381 h 5740750"/>
              <a:gd name="connsiteX4323" fmla="*/ 6512916 w 9845043"/>
              <a:gd name="connsiteY4323" fmla="*/ 2787381 h 5740750"/>
              <a:gd name="connsiteX4324" fmla="*/ 6512185 w 9845043"/>
              <a:gd name="connsiteY4324" fmla="*/ 2787381 h 5740750"/>
              <a:gd name="connsiteX4325" fmla="*/ 6511449 w 9845043"/>
              <a:gd name="connsiteY4325" fmla="*/ 2785915 h 5740750"/>
              <a:gd name="connsiteX4326" fmla="*/ 6511449 w 9845043"/>
              <a:gd name="connsiteY4326" fmla="*/ 2785186 h 5740750"/>
              <a:gd name="connsiteX4327" fmla="*/ 6511449 w 9845043"/>
              <a:gd name="connsiteY4327" fmla="*/ 2785183 h 5740750"/>
              <a:gd name="connsiteX4328" fmla="*/ 6510714 w 9845043"/>
              <a:gd name="connsiteY4328" fmla="*/ 2785183 h 5740750"/>
              <a:gd name="connsiteX4329" fmla="*/ 6510714 w 9845043"/>
              <a:gd name="connsiteY4329" fmla="*/ 2785919 h 5740750"/>
              <a:gd name="connsiteX4330" fmla="*/ 6510714 w 9845043"/>
              <a:gd name="connsiteY4330" fmla="*/ 2786645 h 5740750"/>
              <a:gd name="connsiteX4331" fmla="*/ 6511448 w 9845043"/>
              <a:gd name="connsiteY4331" fmla="*/ 2788108 h 5740750"/>
              <a:gd name="connsiteX4332" fmla="*/ 6512175 w 9845043"/>
              <a:gd name="connsiteY4332" fmla="*/ 2788108 h 5740750"/>
              <a:gd name="connsiteX4333" fmla="*/ 6516564 w 9845043"/>
              <a:gd name="connsiteY4333" fmla="*/ 2788108 h 5740750"/>
              <a:gd name="connsiteX4334" fmla="*/ 6520220 w 9845043"/>
              <a:gd name="connsiteY4334" fmla="*/ 2789570 h 5740750"/>
              <a:gd name="connsiteX4335" fmla="*/ 6520220 w 9845043"/>
              <a:gd name="connsiteY4335" fmla="*/ 2792495 h 5740750"/>
              <a:gd name="connsiteX4336" fmla="*/ 6520220 w 9845043"/>
              <a:gd name="connsiteY4336" fmla="*/ 2797609 h 5740750"/>
              <a:gd name="connsiteX4337" fmla="*/ 6518759 w 9845043"/>
              <a:gd name="connsiteY4337" fmla="*/ 2801997 h 5740750"/>
              <a:gd name="connsiteX4338" fmla="*/ 6516564 w 9845043"/>
              <a:gd name="connsiteY4338" fmla="*/ 2805659 h 5740750"/>
              <a:gd name="connsiteX4339" fmla="*/ 6507059 w 9845043"/>
              <a:gd name="connsiteY4339" fmla="*/ 2815160 h 5740750"/>
              <a:gd name="connsiteX4340" fmla="*/ 6505598 w 9845043"/>
              <a:gd name="connsiteY4340" fmla="*/ 2818822 h 5740750"/>
              <a:gd name="connsiteX4341" fmla="*/ 6504131 w 9845043"/>
              <a:gd name="connsiteY4341" fmla="*/ 2824672 h 5740750"/>
              <a:gd name="connsiteX4342" fmla="*/ 6502670 w 9845043"/>
              <a:gd name="connsiteY4342" fmla="*/ 2830522 h 5740750"/>
              <a:gd name="connsiteX4343" fmla="*/ 6504864 w 9845043"/>
              <a:gd name="connsiteY4343" fmla="*/ 2834173 h 5740750"/>
              <a:gd name="connsiteX4344" fmla="*/ 6508520 w 9845043"/>
              <a:gd name="connsiteY4344" fmla="*/ 2840024 h 5740750"/>
              <a:gd name="connsiteX4345" fmla="*/ 6508627 w 9845043"/>
              <a:gd name="connsiteY4345" fmla="*/ 2840078 h 5740750"/>
              <a:gd name="connsiteX4346" fmla="*/ 6505110 w 9845043"/>
              <a:gd name="connsiteY4346" fmla="*/ 2834470 h 5740750"/>
              <a:gd name="connsiteX4347" fmla="*/ 6502924 w 9845043"/>
              <a:gd name="connsiteY4347" fmla="*/ 2830815 h 5740750"/>
              <a:gd name="connsiteX4348" fmla="*/ 6504378 w 9845043"/>
              <a:gd name="connsiteY4348" fmla="*/ 2824970 h 5740750"/>
              <a:gd name="connsiteX4349" fmla="*/ 6505842 w 9845043"/>
              <a:gd name="connsiteY4349" fmla="*/ 2819131 h 5740750"/>
              <a:gd name="connsiteX4350" fmla="*/ 6507307 w 9845043"/>
              <a:gd name="connsiteY4350" fmla="*/ 2815475 h 5740750"/>
              <a:gd name="connsiteX4351" fmla="*/ 6516828 w 9845043"/>
              <a:gd name="connsiteY4351" fmla="*/ 2805981 h 5740750"/>
              <a:gd name="connsiteX4352" fmla="*/ 6519025 w 9845043"/>
              <a:gd name="connsiteY4352" fmla="*/ 2802325 h 5740750"/>
              <a:gd name="connsiteX4353" fmla="*/ 6520490 w 9845043"/>
              <a:gd name="connsiteY4353" fmla="*/ 2797946 h 5740750"/>
              <a:gd name="connsiteX4354" fmla="*/ 6520490 w 9845043"/>
              <a:gd name="connsiteY4354" fmla="*/ 2792831 h 5740750"/>
              <a:gd name="connsiteX4355" fmla="*/ 6520490 w 9845043"/>
              <a:gd name="connsiteY4355" fmla="*/ 2789911 h 5740750"/>
              <a:gd name="connsiteX4356" fmla="*/ 6524873 w 9845043"/>
              <a:gd name="connsiteY4356" fmla="*/ 2789181 h 5740750"/>
              <a:gd name="connsiteX4357" fmla="*/ 6527802 w 9845043"/>
              <a:gd name="connsiteY4357" fmla="*/ 2789181 h 5740750"/>
              <a:gd name="connsiteX4358" fmla="*/ 6535126 w 9845043"/>
              <a:gd name="connsiteY4358" fmla="*/ 2792831 h 5740750"/>
              <a:gd name="connsiteX4359" fmla="*/ 6538056 w 9845043"/>
              <a:gd name="connsiteY4359" fmla="*/ 2793561 h 5740750"/>
              <a:gd name="connsiteX4360" fmla="*/ 6539521 w 9845043"/>
              <a:gd name="connsiteY4360" fmla="*/ 2792101 h 5740750"/>
              <a:gd name="connsiteX4361" fmla="*/ 6546833 w 9845043"/>
              <a:gd name="connsiteY4361" fmla="*/ 2781876 h 5740750"/>
              <a:gd name="connsiteX4362" fmla="*/ 6505598 w 9845043"/>
              <a:gd name="connsiteY4362" fmla="*/ 2769831 h 5740750"/>
              <a:gd name="connsiteX4363" fmla="*/ 6509981 w 9845043"/>
              <a:gd name="connsiteY4363" fmla="*/ 2773482 h 5740750"/>
              <a:gd name="connsiteX4364" fmla="*/ 6518759 w 9845043"/>
              <a:gd name="connsiteY4364" fmla="*/ 2781532 h 5740750"/>
              <a:gd name="connsiteX4365" fmla="*/ 6520779 w 9845043"/>
              <a:gd name="connsiteY4365" fmla="*/ 2782878 h 5740750"/>
              <a:gd name="connsiteX4366" fmla="*/ 6521699 w 9845043"/>
              <a:gd name="connsiteY4366" fmla="*/ 2782263 h 5740750"/>
              <a:gd name="connsiteX4367" fmla="*/ 6519507 w 9845043"/>
              <a:gd name="connsiteY4367" fmla="*/ 2780805 h 5740750"/>
              <a:gd name="connsiteX4368" fmla="*/ 6510718 w 9845043"/>
              <a:gd name="connsiteY4368" fmla="*/ 2772764 h 5740750"/>
              <a:gd name="connsiteX4369" fmla="*/ 6507370 w 9845043"/>
              <a:gd name="connsiteY4369" fmla="*/ 2769977 h 5740750"/>
              <a:gd name="connsiteX4370" fmla="*/ 6543666 w 9845043"/>
              <a:gd name="connsiteY4370" fmla="*/ 2758154 h 5740750"/>
              <a:gd name="connsiteX4371" fmla="*/ 6540007 w 9845043"/>
              <a:gd name="connsiteY4371" fmla="*/ 2759612 h 5740750"/>
              <a:gd name="connsiteX4372" fmla="*/ 6539721 w 9845043"/>
              <a:gd name="connsiteY4372" fmla="*/ 2760612 h 5740750"/>
              <a:gd name="connsiteX4373" fmla="*/ 6543182 w 9845043"/>
              <a:gd name="connsiteY4373" fmla="*/ 2759232 h 5740750"/>
              <a:gd name="connsiteX4374" fmla="*/ 6546833 w 9845043"/>
              <a:gd name="connsiteY4374" fmla="*/ 2759232 h 5740750"/>
              <a:gd name="connsiteX4375" fmla="*/ 6550495 w 9845043"/>
              <a:gd name="connsiteY4375" fmla="*/ 2761422 h 5740750"/>
              <a:gd name="connsiteX4376" fmla="*/ 6553424 w 9845043"/>
              <a:gd name="connsiteY4376" fmla="*/ 2764347 h 5740750"/>
              <a:gd name="connsiteX4377" fmla="*/ 6556354 w 9845043"/>
              <a:gd name="connsiteY4377" fmla="*/ 2766537 h 5740750"/>
              <a:gd name="connsiteX4378" fmla="*/ 6560016 w 9845043"/>
              <a:gd name="connsiteY4378" fmla="*/ 2768727 h 5740750"/>
              <a:gd name="connsiteX4379" fmla="*/ 6565142 w 9845043"/>
              <a:gd name="connsiteY4379" fmla="*/ 2768727 h 5740750"/>
              <a:gd name="connsiteX4380" fmla="*/ 6567340 w 9845043"/>
              <a:gd name="connsiteY4380" fmla="*/ 2767267 h 5740750"/>
              <a:gd name="connsiteX4381" fmla="*/ 6575384 w 9845043"/>
              <a:gd name="connsiteY4381" fmla="*/ 2764347 h 5740750"/>
              <a:gd name="connsiteX4382" fmla="*/ 6576849 w 9845043"/>
              <a:gd name="connsiteY4382" fmla="*/ 2763611 h 5740750"/>
              <a:gd name="connsiteX4383" fmla="*/ 6578314 w 9845043"/>
              <a:gd name="connsiteY4383" fmla="*/ 2761422 h 5740750"/>
              <a:gd name="connsiteX4384" fmla="*/ 6581243 w 9845043"/>
              <a:gd name="connsiteY4384" fmla="*/ 2759962 h 5740750"/>
              <a:gd name="connsiteX4385" fmla="*/ 6583441 w 9845043"/>
              <a:gd name="connsiteY4385" fmla="*/ 2759962 h 5740750"/>
              <a:gd name="connsiteX4386" fmla="*/ 6586370 w 9845043"/>
              <a:gd name="connsiteY4386" fmla="*/ 2761422 h 5740750"/>
              <a:gd name="connsiteX4387" fmla="*/ 6587835 w 9845043"/>
              <a:gd name="connsiteY4387" fmla="*/ 2764347 h 5740750"/>
              <a:gd name="connsiteX4388" fmla="*/ 6586370 w 9845043"/>
              <a:gd name="connsiteY4388" fmla="*/ 2772382 h 5740750"/>
              <a:gd name="connsiteX4389" fmla="*/ 6586370 w 9845043"/>
              <a:gd name="connsiteY4389" fmla="*/ 2776031 h 5740750"/>
              <a:gd name="connsiteX4390" fmla="*/ 6591485 w 9845043"/>
              <a:gd name="connsiteY4390" fmla="*/ 2777491 h 5740750"/>
              <a:gd name="connsiteX4391" fmla="*/ 6597344 w 9845043"/>
              <a:gd name="connsiteY4391" fmla="*/ 2775302 h 5740750"/>
              <a:gd name="connsiteX4392" fmla="*/ 6601006 w 9845043"/>
              <a:gd name="connsiteY4392" fmla="*/ 2769456 h 5740750"/>
              <a:gd name="connsiteX4393" fmla="*/ 6601044 w 9845043"/>
              <a:gd name="connsiteY4393" fmla="*/ 2769116 h 5740750"/>
              <a:gd name="connsiteX4394" fmla="*/ 6597844 w 9845043"/>
              <a:gd name="connsiteY4394" fmla="*/ 2774229 h 5740750"/>
              <a:gd name="connsiteX4395" fmla="*/ 6591988 w 9845043"/>
              <a:gd name="connsiteY4395" fmla="*/ 2776424 h 5740750"/>
              <a:gd name="connsiteX4396" fmla="*/ 6586863 w 9845043"/>
              <a:gd name="connsiteY4396" fmla="*/ 2774958 h 5740750"/>
              <a:gd name="connsiteX4397" fmla="*/ 6586863 w 9845043"/>
              <a:gd name="connsiteY4397" fmla="*/ 2771306 h 5740750"/>
              <a:gd name="connsiteX4398" fmla="*/ 6588325 w 9845043"/>
              <a:gd name="connsiteY4398" fmla="*/ 2763264 h 5740750"/>
              <a:gd name="connsiteX4399" fmla="*/ 6586863 w 9845043"/>
              <a:gd name="connsiteY4399" fmla="*/ 2760349 h 5740750"/>
              <a:gd name="connsiteX4400" fmla="*/ 6583935 w 9845043"/>
              <a:gd name="connsiteY4400" fmla="*/ 2758883 h 5740750"/>
              <a:gd name="connsiteX4401" fmla="*/ 6581738 w 9845043"/>
              <a:gd name="connsiteY4401" fmla="*/ 2758883 h 5740750"/>
              <a:gd name="connsiteX4402" fmla="*/ 6578810 w 9845043"/>
              <a:gd name="connsiteY4402" fmla="*/ 2760349 h 5740750"/>
              <a:gd name="connsiteX4403" fmla="*/ 6577344 w 9845043"/>
              <a:gd name="connsiteY4403" fmla="*/ 2762536 h 5740750"/>
              <a:gd name="connsiteX4404" fmla="*/ 6575882 w 9845043"/>
              <a:gd name="connsiteY4404" fmla="*/ 2763264 h 5740750"/>
              <a:gd name="connsiteX4405" fmla="*/ 6567825 w 9845043"/>
              <a:gd name="connsiteY4405" fmla="*/ 2766188 h 5740750"/>
              <a:gd name="connsiteX4406" fmla="*/ 6565632 w 9845043"/>
              <a:gd name="connsiteY4406" fmla="*/ 2767654 h 5740750"/>
              <a:gd name="connsiteX4407" fmla="*/ 6560507 w 9845043"/>
              <a:gd name="connsiteY4407" fmla="*/ 2767654 h 5740750"/>
              <a:gd name="connsiteX4408" fmla="*/ 6556844 w 9845043"/>
              <a:gd name="connsiteY4408" fmla="*/ 2765459 h 5740750"/>
              <a:gd name="connsiteX4409" fmla="*/ 6553916 w 9845043"/>
              <a:gd name="connsiteY4409" fmla="*/ 2763264 h 5740750"/>
              <a:gd name="connsiteX4410" fmla="*/ 6550988 w 9845043"/>
              <a:gd name="connsiteY4410" fmla="*/ 2760349 h 5740750"/>
              <a:gd name="connsiteX4411" fmla="*/ 6547324 w 9845043"/>
              <a:gd name="connsiteY4411" fmla="*/ 2758154 h 5740750"/>
              <a:gd name="connsiteX4412" fmla="*/ 7736708 w 9845043"/>
              <a:gd name="connsiteY4412" fmla="*/ 2747272 h 5740750"/>
              <a:gd name="connsiteX4413" fmla="*/ 7735496 w 9845043"/>
              <a:gd name="connsiteY4413" fmla="*/ 2747877 h 5740750"/>
              <a:gd name="connsiteX4414" fmla="*/ 7728180 w 9845043"/>
              <a:gd name="connsiteY4414" fmla="*/ 2760316 h 5740750"/>
              <a:gd name="connsiteX4415" fmla="*/ 7727453 w 9845043"/>
              <a:gd name="connsiteY4415" fmla="*/ 2761053 h 5740750"/>
              <a:gd name="connsiteX4416" fmla="*/ 7726612 w 9845043"/>
              <a:gd name="connsiteY4416" fmla="*/ 2761893 h 5740750"/>
              <a:gd name="connsiteX4417" fmla="*/ 7727267 w 9845043"/>
              <a:gd name="connsiteY4417" fmla="*/ 2761784 h 5740750"/>
              <a:gd name="connsiteX4418" fmla="*/ 7728727 w 9845043"/>
              <a:gd name="connsiteY4418" fmla="*/ 2760323 h 5740750"/>
              <a:gd name="connsiteX4419" fmla="*/ 7729463 w 9845043"/>
              <a:gd name="connsiteY4419" fmla="*/ 2759593 h 5740750"/>
              <a:gd name="connsiteX4420" fmla="*/ 6598575 w 9845043"/>
              <a:gd name="connsiteY4420" fmla="*/ 2740614 h 5740750"/>
              <a:gd name="connsiteX4421" fmla="*/ 6596378 w 9845043"/>
              <a:gd name="connsiteY4421" fmla="*/ 2742080 h 5740750"/>
              <a:gd name="connsiteX4422" fmla="*/ 6595647 w 9845043"/>
              <a:gd name="connsiteY4422" fmla="*/ 2742808 h 5740750"/>
              <a:gd name="connsiteX4423" fmla="*/ 6595647 w 9845043"/>
              <a:gd name="connsiteY4423" fmla="*/ 2743395 h 5740750"/>
              <a:gd name="connsiteX4424" fmla="*/ 6595880 w 9845043"/>
              <a:gd name="connsiteY4424" fmla="*/ 2743163 h 5740750"/>
              <a:gd name="connsiteX4425" fmla="*/ 6598077 w 9845043"/>
              <a:gd name="connsiteY4425" fmla="*/ 2741703 h 5740750"/>
              <a:gd name="connsiteX4426" fmla="*/ 6599541 w 9845043"/>
              <a:gd name="connsiteY4426" fmla="*/ 2743163 h 5740750"/>
              <a:gd name="connsiteX4427" fmla="*/ 6601006 w 9845043"/>
              <a:gd name="connsiteY4427" fmla="*/ 2743892 h 5740750"/>
              <a:gd name="connsiteX4428" fmla="*/ 6601006 w 9845043"/>
              <a:gd name="connsiteY4428" fmla="*/ 2747542 h 5740750"/>
              <a:gd name="connsiteX4429" fmla="*/ 6601739 w 9845043"/>
              <a:gd name="connsiteY4429" fmla="*/ 2750467 h 5740750"/>
              <a:gd name="connsiteX4430" fmla="*/ 6609063 w 9845043"/>
              <a:gd name="connsiteY4430" fmla="*/ 2754847 h 5740750"/>
              <a:gd name="connsiteX4431" fmla="*/ 6615642 w 9845043"/>
              <a:gd name="connsiteY4431" fmla="*/ 2753387 h 5740750"/>
              <a:gd name="connsiteX4432" fmla="*/ 6622234 w 9845043"/>
              <a:gd name="connsiteY4432" fmla="*/ 2748272 h 5740750"/>
              <a:gd name="connsiteX4433" fmla="*/ 6630290 w 9845043"/>
              <a:gd name="connsiteY4433" fmla="*/ 2745352 h 5740750"/>
              <a:gd name="connsiteX4434" fmla="*/ 6634673 w 9845043"/>
              <a:gd name="connsiteY4434" fmla="*/ 2745352 h 5740750"/>
              <a:gd name="connsiteX4435" fmla="*/ 6638335 w 9845043"/>
              <a:gd name="connsiteY4435" fmla="*/ 2747542 h 5740750"/>
              <a:gd name="connsiteX4436" fmla="*/ 6643462 w 9845043"/>
              <a:gd name="connsiteY4436" fmla="*/ 2749738 h 5740750"/>
              <a:gd name="connsiteX4437" fmla="*/ 6647123 w 9845043"/>
              <a:gd name="connsiteY4437" fmla="*/ 2751927 h 5740750"/>
              <a:gd name="connsiteX4438" fmla="*/ 6650785 w 9845043"/>
              <a:gd name="connsiteY4438" fmla="*/ 2754117 h 5740750"/>
              <a:gd name="connsiteX4439" fmla="*/ 6663224 w 9845043"/>
              <a:gd name="connsiteY4439" fmla="*/ 2757042 h 5740750"/>
              <a:gd name="connsiteX4440" fmla="*/ 6670548 w 9845043"/>
              <a:gd name="connsiteY4440" fmla="*/ 2760692 h 5740750"/>
              <a:gd name="connsiteX4441" fmla="*/ 6672745 w 9845043"/>
              <a:gd name="connsiteY4441" fmla="*/ 2761422 h 5740750"/>
              <a:gd name="connsiteX4442" fmla="*/ 6675663 w 9845043"/>
              <a:gd name="connsiteY4442" fmla="*/ 2761422 h 5740750"/>
              <a:gd name="connsiteX4443" fmla="*/ 6678593 w 9845043"/>
              <a:gd name="connsiteY4443" fmla="*/ 2761422 h 5740750"/>
              <a:gd name="connsiteX4444" fmla="*/ 6681523 w 9845043"/>
              <a:gd name="connsiteY4444" fmla="*/ 2762882 h 5740750"/>
              <a:gd name="connsiteX4445" fmla="*/ 6682255 w 9845043"/>
              <a:gd name="connsiteY4445" fmla="*/ 2764347 h 5740750"/>
              <a:gd name="connsiteX4446" fmla="*/ 6682987 w 9845043"/>
              <a:gd name="connsiteY4446" fmla="*/ 2767267 h 5740750"/>
              <a:gd name="connsiteX4447" fmla="*/ 6684452 w 9845043"/>
              <a:gd name="connsiteY4447" fmla="*/ 2769456 h 5740750"/>
              <a:gd name="connsiteX4448" fmla="*/ 6686649 w 9845043"/>
              <a:gd name="connsiteY4448" fmla="*/ 2773112 h 5740750"/>
              <a:gd name="connsiteX4449" fmla="*/ 6688846 w 9845043"/>
              <a:gd name="connsiteY4449" fmla="*/ 2773842 h 5740750"/>
              <a:gd name="connsiteX4450" fmla="*/ 6691044 w 9845043"/>
              <a:gd name="connsiteY4450" fmla="*/ 2775302 h 5740750"/>
              <a:gd name="connsiteX4451" fmla="*/ 6696170 w 9845043"/>
              <a:gd name="connsiteY4451" fmla="*/ 2770186 h 5740750"/>
              <a:gd name="connsiteX4452" fmla="*/ 6696508 w 9845043"/>
              <a:gd name="connsiteY4452" fmla="*/ 2769285 h 5740750"/>
              <a:gd name="connsiteX4453" fmla="*/ 6691556 w 9845043"/>
              <a:gd name="connsiteY4453" fmla="*/ 2774229 h 5740750"/>
              <a:gd name="connsiteX4454" fmla="*/ 6689364 w 9845043"/>
              <a:gd name="connsiteY4454" fmla="*/ 2772764 h 5740750"/>
              <a:gd name="connsiteX4455" fmla="*/ 6687166 w 9845043"/>
              <a:gd name="connsiteY4455" fmla="*/ 2772035 h 5740750"/>
              <a:gd name="connsiteX4456" fmla="*/ 6684969 w 9845043"/>
              <a:gd name="connsiteY4456" fmla="*/ 2768382 h 5740750"/>
              <a:gd name="connsiteX4457" fmla="*/ 6683503 w 9845043"/>
              <a:gd name="connsiteY4457" fmla="*/ 2766188 h 5740750"/>
              <a:gd name="connsiteX4458" fmla="*/ 6682772 w 9845043"/>
              <a:gd name="connsiteY4458" fmla="*/ 2763264 h 5740750"/>
              <a:gd name="connsiteX4459" fmla="*/ 6682041 w 9845043"/>
              <a:gd name="connsiteY4459" fmla="*/ 2761807 h 5740750"/>
              <a:gd name="connsiteX4460" fmla="*/ 6679114 w 9845043"/>
              <a:gd name="connsiteY4460" fmla="*/ 2760349 h 5740750"/>
              <a:gd name="connsiteX4461" fmla="*/ 6676181 w 9845043"/>
              <a:gd name="connsiteY4461" fmla="*/ 2760349 h 5740750"/>
              <a:gd name="connsiteX4462" fmla="*/ 6673253 w 9845043"/>
              <a:gd name="connsiteY4462" fmla="*/ 2760349 h 5740750"/>
              <a:gd name="connsiteX4463" fmla="*/ 6671056 w 9845043"/>
              <a:gd name="connsiteY4463" fmla="*/ 2759612 h 5740750"/>
              <a:gd name="connsiteX4464" fmla="*/ 6663738 w 9845043"/>
              <a:gd name="connsiteY4464" fmla="*/ 2755960 h 5740750"/>
              <a:gd name="connsiteX4465" fmla="*/ 6651291 w 9845043"/>
              <a:gd name="connsiteY4465" fmla="*/ 2753036 h 5740750"/>
              <a:gd name="connsiteX4466" fmla="*/ 6647628 w 9845043"/>
              <a:gd name="connsiteY4466" fmla="*/ 2750850 h 5740750"/>
              <a:gd name="connsiteX4467" fmla="*/ 6643969 w 9845043"/>
              <a:gd name="connsiteY4467" fmla="*/ 2748655 h 5740750"/>
              <a:gd name="connsiteX4468" fmla="*/ 6638844 w 9845043"/>
              <a:gd name="connsiteY4468" fmla="*/ 2746461 h 5740750"/>
              <a:gd name="connsiteX4469" fmla="*/ 6635185 w 9845043"/>
              <a:gd name="connsiteY4469" fmla="*/ 2744274 h 5740750"/>
              <a:gd name="connsiteX4470" fmla="*/ 6630791 w 9845043"/>
              <a:gd name="connsiteY4470" fmla="*/ 2744274 h 5740750"/>
              <a:gd name="connsiteX4471" fmla="*/ 6622738 w 9845043"/>
              <a:gd name="connsiteY4471" fmla="*/ 2747198 h 5740750"/>
              <a:gd name="connsiteX4472" fmla="*/ 6616147 w 9845043"/>
              <a:gd name="connsiteY4472" fmla="*/ 2752308 h 5740750"/>
              <a:gd name="connsiteX4473" fmla="*/ 6609560 w 9845043"/>
              <a:gd name="connsiteY4473" fmla="*/ 2753773 h 5740750"/>
              <a:gd name="connsiteX4474" fmla="*/ 6602238 w 9845043"/>
              <a:gd name="connsiteY4474" fmla="*/ 2749384 h 5740750"/>
              <a:gd name="connsiteX4475" fmla="*/ 6601503 w 9845043"/>
              <a:gd name="connsiteY4475" fmla="*/ 2746461 h 5740750"/>
              <a:gd name="connsiteX4476" fmla="*/ 6601503 w 9845043"/>
              <a:gd name="connsiteY4476" fmla="*/ 2742808 h 5740750"/>
              <a:gd name="connsiteX4477" fmla="*/ 6600041 w 9845043"/>
              <a:gd name="connsiteY4477" fmla="*/ 2742080 h 5740750"/>
              <a:gd name="connsiteX4478" fmla="*/ 6516641 w 9845043"/>
              <a:gd name="connsiteY4478" fmla="*/ 2731789 h 5740750"/>
              <a:gd name="connsiteX4479" fmla="*/ 6516564 w 9845043"/>
              <a:gd name="connsiteY4479" fmla="*/ 2731804 h 5740750"/>
              <a:gd name="connsiteX4480" fmla="*/ 6514370 w 9845043"/>
              <a:gd name="connsiteY4480" fmla="*/ 2734003 h 5740750"/>
              <a:gd name="connsiteX4481" fmla="*/ 6517298 w 9845043"/>
              <a:gd name="connsiteY4481" fmla="*/ 2738380 h 5740750"/>
              <a:gd name="connsiteX4482" fmla="*/ 6515103 w 9845043"/>
              <a:gd name="connsiteY4482" fmla="*/ 2741305 h 5740750"/>
              <a:gd name="connsiteX4483" fmla="*/ 6516564 w 9845043"/>
              <a:gd name="connsiteY4483" fmla="*/ 2744231 h 5740750"/>
              <a:gd name="connsiteX4484" fmla="*/ 6518025 w 9845043"/>
              <a:gd name="connsiteY4484" fmla="*/ 2747156 h 5740750"/>
              <a:gd name="connsiteX4485" fmla="*/ 6518025 w 9845043"/>
              <a:gd name="connsiteY4485" fmla="*/ 2750818 h 5740750"/>
              <a:gd name="connsiteX4486" fmla="*/ 6517298 w 9845043"/>
              <a:gd name="connsiteY4486" fmla="*/ 2753006 h 5740750"/>
              <a:gd name="connsiteX4487" fmla="*/ 6516564 w 9845043"/>
              <a:gd name="connsiteY4487" fmla="*/ 2753743 h 5740750"/>
              <a:gd name="connsiteX4488" fmla="*/ 6516564 w 9845043"/>
              <a:gd name="connsiteY4488" fmla="*/ 2756668 h 5740750"/>
              <a:gd name="connsiteX4489" fmla="*/ 6518025 w 9845043"/>
              <a:gd name="connsiteY4489" fmla="*/ 2761056 h 5740750"/>
              <a:gd name="connsiteX4490" fmla="*/ 6518025 w 9845043"/>
              <a:gd name="connsiteY4490" fmla="*/ 2763981 h 5740750"/>
              <a:gd name="connsiteX4491" fmla="*/ 6518759 w 9845043"/>
              <a:gd name="connsiteY4491" fmla="*/ 2766906 h 5740750"/>
              <a:gd name="connsiteX4492" fmla="*/ 6518759 w 9845043"/>
              <a:gd name="connsiteY4492" fmla="*/ 2768631 h 5740750"/>
              <a:gd name="connsiteX4493" fmla="*/ 6519507 w 9845043"/>
              <a:gd name="connsiteY4493" fmla="*/ 2768382 h 5740750"/>
              <a:gd name="connsiteX4494" fmla="*/ 6519507 w 9845043"/>
              <a:gd name="connsiteY4494" fmla="*/ 2766188 h 5740750"/>
              <a:gd name="connsiteX4495" fmla="*/ 6518771 w 9845043"/>
              <a:gd name="connsiteY4495" fmla="*/ 2763264 h 5740750"/>
              <a:gd name="connsiteX4496" fmla="*/ 6518771 w 9845043"/>
              <a:gd name="connsiteY4496" fmla="*/ 2760349 h 5740750"/>
              <a:gd name="connsiteX4497" fmla="*/ 6517310 w 9845043"/>
              <a:gd name="connsiteY4497" fmla="*/ 2755960 h 5740750"/>
              <a:gd name="connsiteX4498" fmla="*/ 6517310 w 9845043"/>
              <a:gd name="connsiteY4498" fmla="*/ 2753036 h 5740750"/>
              <a:gd name="connsiteX4499" fmla="*/ 6518041 w 9845043"/>
              <a:gd name="connsiteY4499" fmla="*/ 2752308 h 5740750"/>
              <a:gd name="connsiteX4500" fmla="*/ 6518771 w 9845043"/>
              <a:gd name="connsiteY4500" fmla="*/ 2750113 h 5740750"/>
              <a:gd name="connsiteX4501" fmla="*/ 6518771 w 9845043"/>
              <a:gd name="connsiteY4501" fmla="*/ 2746461 h 5740750"/>
              <a:gd name="connsiteX4502" fmla="*/ 6517310 w 9845043"/>
              <a:gd name="connsiteY4502" fmla="*/ 2743537 h 5740750"/>
              <a:gd name="connsiteX4503" fmla="*/ 6515843 w 9845043"/>
              <a:gd name="connsiteY4503" fmla="*/ 2740614 h 5740750"/>
              <a:gd name="connsiteX4504" fmla="*/ 6518041 w 9845043"/>
              <a:gd name="connsiteY4504" fmla="*/ 2737698 h 5740750"/>
              <a:gd name="connsiteX4505" fmla="*/ 6515113 w 9845043"/>
              <a:gd name="connsiteY4505" fmla="*/ 2733309 h 5740750"/>
              <a:gd name="connsiteX4506" fmla="*/ 7801861 w 9845043"/>
              <a:gd name="connsiteY4506" fmla="*/ 2731616 h 5740750"/>
              <a:gd name="connsiteX4507" fmla="*/ 7801301 w 9845043"/>
              <a:gd name="connsiteY4507" fmla="*/ 2731773 h 5740750"/>
              <a:gd name="connsiteX4508" fmla="*/ 7787707 w 9845043"/>
              <a:gd name="connsiteY4508" fmla="*/ 2742522 h 5740750"/>
              <a:gd name="connsiteX4509" fmla="*/ 7788659 w 9845043"/>
              <a:gd name="connsiteY4509" fmla="*/ 2742041 h 5740750"/>
              <a:gd name="connsiteX4510" fmla="*/ 6795717 w 9845043"/>
              <a:gd name="connsiteY4510" fmla="*/ 2727807 h 5740750"/>
              <a:gd name="connsiteX4511" fmla="*/ 6794792 w 9845043"/>
              <a:gd name="connsiteY4511" fmla="*/ 2729657 h 5740750"/>
              <a:gd name="connsiteX4512" fmla="*/ 6785273 w 9845043"/>
              <a:gd name="connsiteY4512" fmla="*/ 2732580 h 5740750"/>
              <a:gd name="connsiteX4513" fmla="*/ 6784851 w 9845043"/>
              <a:gd name="connsiteY4513" fmla="*/ 2733631 h 5740750"/>
              <a:gd name="connsiteX4514" fmla="*/ 6794252 w 9845043"/>
              <a:gd name="connsiteY4514" fmla="*/ 2730743 h 5740750"/>
              <a:gd name="connsiteX4515" fmla="*/ 6795717 w 9845043"/>
              <a:gd name="connsiteY4515" fmla="*/ 2727823 h 5740750"/>
              <a:gd name="connsiteX4516" fmla="*/ 7756369 w 9845043"/>
              <a:gd name="connsiteY4516" fmla="*/ 2727547 h 5740750"/>
              <a:gd name="connsiteX4517" fmla="*/ 7755235 w 9845043"/>
              <a:gd name="connsiteY4517" fmla="*/ 2728114 h 5740750"/>
              <a:gd name="connsiteX4518" fmla="*/ 7754507 w 9845043"/>
              <a:gd name="connsiteY4518" fmla="*/ 2728851 h 5740750"/>
              <a:gd name="connsiteX4519" fmla="*/ 7754507 w 9845043"/>
              <a:gd name="connsiteY4519" fmla="*/ 2730312 h 5740750"/>
              <a:gd name="connsiteX4520" fmla="*/ 7753773 w 9845043"/>
              <a:gd name="connsiteY4520" fmla="*/ 2733971 h 5740750"/>
              <a:gd name="connsiteX4521" fmla="*/ 7753045 w 9845043"/>
              <a:gd name="connsiteY4521" fmla="*/ 2735432 h 5740750"/>
              <a:gd name="connsiteX4522" fmla="*/ 7753045 w 9845043"/>
              <a:gd name="connsiteY4522" fmla="*/ 2737630 h 5740750"/>
              <a:gd name="connsiteX4523" fmla="*/ 7750849 w 9845043"/>
              <a:gd name="connsiteY4523" fmla="*/ 2741290 h 5740750"/>
              <a:gd name="connsiteX4524" fmla="*/ 7748653 w 9845043"/>
              <a:gd name="connsiteY4524" fmla="*/ 2742757 h 5740750"/>
              <a:gd name="connsiteX4525" fmla="*/ 7748474 w 9845043"/>
              <a:gd name="connsiteY4525" fmla="*/ 2742937 h 5740750"/>
              <a:gd name="connsiteX4526" fmla="*/ 7749187 w 9845043"/>
              <a:gd name="connsiteY4526" fmla="*/ 2742778 h 5740750"/>
              <a:gd name="connsiteX4527" fmla="*/ 7749923 w 9845043"/>
              <a:gd name="connsiteY4527" fmla="*/ 2742041 h 5740750"/>
              <a:gd name="connsiteX4528" fmla="*/ 7752118 w 9845043"/>
              <a:gd name="connsiteY4528" fmla="*/ 2740580 h 5740750"/>
              <a:gd name="connsiteX4529" fmla="*/ 7754314 w 9845043"/>
              <a:gd name="connsiteY4529" fmla="*/ 2736928 h 5740750"/>
              <a:gd name="connsiteX4530" fmla="*/ 7754314 w 9845043"/>
              <a:gd name="connsiteY4530" fmla="*/ 2734729 h 5740750"/>
              <a:gd name="connsiteX4531" fmla="*/ 7755038 w 9845043"/>
              <a:gd name="connsiteY4531" fmla="*/ 2733268 h 5740750"/>
              <a:gd name="connsiteX4532" fmla="*/ 7755774 w 9845043"/>
              <a:gd name="connsiteY4532" fmla="*/ 2729616 h 5740750"/>
              <a:gd name="connsiteX4533" fmla="*/ 7755774 w 9845043"/>
              <a:gd name="connsiteY4533" fmla="*/ 2728148 h 5740750"/>
              <a:gd name="connsiteX4534" fmla="*/ 7825803 w 9845043"/>
              <a:gd name="connsiteY4534" fmla="*/ 2722140 h 5740750"/>
              <a:gd name="connsiteX4535" fmla="*/ 7825432 w 9845043"/>
              <a:gd name="connsiteY4535" fmla="*/ 2722263 h 5740750"/>
              <a:gd name="connsiteX4536" fmla="*/ 7821046 w 9845043"/>
              <a:gd name="connsiteY4536" fmla="*/ 2725192 h 5740750"/>
              <a:gd name="connsiteX4537" fmla="*/ 7820070 w 9845043"/>
              <a:gd name="connsiteY4537" fmla="*/ 2726167 h 5740750"/>
              <a:gd name="connsiteX4538" fmla="*/ 7820821 w 9845043"/>
              <a:gd name="connsiteY4538" fmla="*/ 2725957 h 5740750"/>
              <a:gd name="connsiteX4539" fmla="*/ 7822280 w 9845043"/>
              <a:gd name="connsiteY4539" fmla="*/ 2724496 h 5740750"/>
              <a:gd name="connsiteX4540" fmla="*/ 6740609 w 9845043"/>
              <a:gd name="connsiteY4540" fmla="*/ 2720158 h 5740750"/>
              <a:gd name="connsiteX4541" fmla="*/ 6734022 w 9845043"/>
              <a:gd name="connsiteY4541" fmla="*/ 2723810 h 5740750"/>
              <a:gd name="connsiteX4542" fmla="*/ 6728167 w 9845043"/>
              <a:gd name="connsiteY4542" fmla="*/ 2729657 h 5740750"/>
              <a:gd name="connsiteX4543" fmla="*/ 6724503 w 9845043"/>
              <a:gd name="connsiteY4543" fmla="*/ 2734038 h 5740750"/>
              <a:gd name="connsiteX4544" fmla="*/ 6721575 w 9845043"/>
              <a:gd name="connsiteY4544" fmla="*/ 2736233 h 5740750"/>
              <a:gd name="connsiteX4545" fmla="*/ 6711325 w 9845043"/>
              <a:gd name="connsiteY4545" fmla="*/ 2737698 h 5740750"/>
              <a:gd name="connsiteX4546" fmla="*/ 6708397 w 9845043"/>
              <a:gd name="connsiteY4546" fmla="*/ 2739885 h 5740750"/>
              <a:gd name="connsiteX4547" fmla="*/ 6706200 w 9845043"/>
              <a:gd name="connsiteY4547" fmla="*/ 2742080 h 5740750"/>
              <a:gd name="connsiteX4548" fmla="*/ 6704739 w 9845043"/>
              <a:gd name="connsiteY4548" fmla="*/ 2744274 h 5740750"/>
              <a:gd name="connsiteX4549" fmla="*/ 6702542 w 9845043"/>
              <a:gd name="connsiteY4549" fmla="*/ 2748655 h 5740750"/>
              <a:gd name="connsiteX4550" fmla="*/ 6702524 w 9845043"/>
              <a:gd name="connsiteY4550" fmla="*/ 2748728 h 5740750"/>
              <a:gd name="connsiteX4551" fmla="*/ 6704215 w 9845043"/>
              <a:gd name="connsiteY4551" fmla="*/ 2745352 h 5740750"/>
              <a:gd name="connsiteX4552" fmla="*/ 6705680 w 9845043"/>
              <a:gd name="connsiteY4552" fmla="*/ 2743163 h 5740750"/>
              <a:gd name="connsiteX4553" fmla="*/ 6707877 w 9845043"/>
              <a:gd name="connsiteY4553" fmla="*/ 2740973 h 5740750"/>
              <a:gd name="connsiteX4554" fmla="*/ 6710806 w 9845043"/>
              <a:gd name="connsiteY4554" fmla="*/ 2738777 h 5740750"/>
              <a:gd name="connsiteX4555" fmla="*/ 6721048 w 9845043"/>
              <a:gd name="connsiteY4555" fmla="*/ 2737318 h 5740750"/>
              <a:gd name="connsiteX4556" fmla="*/ 6723978 w 9845043"/>
              <a:gd name="connsiteY4556" fmla="*/ 2735128 h 5740750"/>
              <a:gd name="connsiteX4557" fmla="*/ 6727640 w 9845043"/>
              <a:gd name="connsiteY4557" fmla="*/ 2730743 h 5740750"/>
              <a:gd name="connsiteX4558" fmla="*/ 6733499 w 9845043"/>
              <a:gd name="connsiteY4558" fmla="*/ 2724898 h 5740750"/>
              <a:gd name="connsiteX4559" fmla="*/ 6740079 w 9845043"/>
              <a:gd name="connsiteY4559" fmla="*/ 2721248 h 5740750"/>
              <a:gd name="connsiteX4560" fmla="*/ 6743741 w 9845043"/>
              <a:gd name="connsiteY4560" fmla="*/ 2724898 h 5740750"/>
              <a:gd name="connsiteX4561" fmla="*/ 6745938 w 9845043"/>
              <a:gd name="connsiteY4561" fmla="*/ 2730743 h 5740750"/>
              <a:gd name="connsiteX4562" fmla="*/ 6750332 w 9845043"/>
              <a:gd name="connsiteY4562" fmla="*/ 2735858 h 5740750"/>
              <a:gd name="connsiteX4563" fmla="*/ 6756924 w 9845043"/>
              <a:gd name="connsiteY4563" fmla="*/ 2740237 h 5740750"/>
              <a:gd name="connsiteX4564" fmla="*/ 6763504 w 9845043"/>
              <a:gd name="connsiteY4564" fmla="*/ 2740973 h 5740750"/>
              <a:gd name="connsiteX4565" fmla="*/ 6771560 w 9845043"/>
              <a:gd name="connsiteY4565" fmla="*/ 2738047 h 5740750"/>
              <a:gd name="connsiteX4566" fmla="*/ 6775222 w 9845043"/>
              <a:gd name="connsiteY4566" fmla="*/ 2738777 h 5740750"/>
              <a:gd name="connsiteX4567" fmla="*/ 6773025 w 9845043"/>
              <a:gd name="connsiteY4567" fmla="*/ 2743892 h 5740750"/>
              <a:gd name="connsiteX4568" fmla="*/ 6772292 w 9845043"/>
              <a:gd name="connsiteY4568" fmla="*/ 2747542 h 5740750"/>
              <a:gd name="connsiteX4569" fmla="*/ 6775222 w 9845043"/>
              <a:gd name="connsiteY4569" fmla="*/ 2749738 h 5740750"/>
              <a:gd name="connsiteX4570" fmla="*/ 6779616 w 9845043"/>
              <a:gd name="connsiteY4570" fmla="*/ 2749738 h 5740750"/>
              <a:gd name="connsiteX4571" fmla="*/ 6783267 w 9845043"/>
              <a:gd name="connsiteY4571" fmla="*/ 2746812 h 5740750"/>
              <a:gd name="connsiteX4572" fmla="*/ 6783267 w 9845043"/>
              <a:gd name="connsiteY4572" fmla="*/ 2746163 h 5740750"/>
              <a:gd name="connsiteX4573" fmla="*/ 6780148 w 9845043"/>
              <a:gd name="connsiteY4573" fmla="*/ 2748655 h 5740750"/>
              <a:gd name="connsiteX4574" fmla="*/ 6775753 w 9845043"/>
              <a:gd name="connsiteY4574" fmla="*/ 2748655 h 5740750"/>
              <a:gd name="connsiteX4575" fmla="*/ 6772826 w 9845043"/>
              <a:gd name="connsiteY4575" fmla="*/ 2746461 h 5740750"/>
              <a:gd name="connsiteX4576" fmla="*/ 6773556 w 9845043"/>
              <a:gd name="connsiteY4576" fmla="*/ 2742808 h 5740750"/>
              <a:gd name="connsiteX4577" fmla="*/ 6775753 w 9845043"/>
              <a:gd name="connsiteY4577" fmla="*/ 2737698 h 5740750"/>
              <a:gd name="connsiteX4578" fmla="*/ 6772095 w 9845043"/>
              <a:gd name="connsiteY4578" fmla="*/ 2736961 h 5740750"/>
              <a:gd name="connsiteX4579" fmla="*/ 6764042 w 9845043"/>
              <a:gd name="connsiteY4579" fmla="*/ 2739885 h 5740750"/>
              <a:gd name="connsiteX4580" fmla="*/ 6757450 w 9845043"/>
              <a:gd name="connsiteY4580" fmla="*/ 2739156 h 5740750"/>
              <a:gd name="connsiteX4581" fmla="*/ 6750859 w 9845043"/>
              <a:gd name="connsiteY4581" fmla="*/ 2734775 h 5740750"/>
              <a:gd name="connsiteX4582" fmla="*/ 6746470 w 9845043"/>
              <a:gd name="connsiteY4582" fmla="*/ 2729657 h 5740750"/>
              <a:gd name="connsiteX4583" fmla="*/ 6744273 w 9845043"/>
              <a:gd name="connsiteY4583" fmla="*/ 2723810 h 5740750"/>
              <a:gd name="connsiteX4584" fmla="*/ 6525167 w 9845043"/>
              <a:gd name="connsiteY4584" fmla="*/ 2712712 h 5740750"/>
              <a:gd name="connsiteX4585" fmla="*/ 6524609 w 9845043"/>
              <a:gd name="connsiteY4585" fmla="*/ 2712791 h 5740750"/>
              <a:gd name="connsiteX4586" fmla="*/ 6523875 w 9845043"/>
              <a:gd name="connsiteY4586" fmla="*/ 2714990 h 5740750"/>
              <a:gd name="connsiteX4587" fmla="*/ 6520220 w 9845043"/>
              <a:gd name="connsiteY4587" fmla="*/ 2718641 h 5740750"/>
              <a:gd name="connsiteX4588" fmla="*/ 6516564 w 9845043"/>
              <a:gd name="connsiteY4588" fmla="*/ 2722303 h 5740750"/>
              <a:gd name="connsiteX4589" fmla="*/ 6518759 w 9845043"/>
              <a:gd name="connsiteY4589" fmla="*/ 2723765 h 5740750"/>
              <a:gd name="connsiteX4590" fmla="*/ 6524609 w 9845043"/>
              <a:gd name="connsiteY4590" fmla="*/ 2722303 h 5740750"/>
              <a:gd name="connsiteX4591" fmla="*/ 6527531 w 9845043"/>
              <a:gd name="connsiteY4591" fmla="*/ 2724491 h 5740750"/>
              <a:gd name="connsiteX4592" fmla="*/ 6526273 w 9845043"/>
              <a:gd name="connsiteY4592" fmla="*/ 2727010 h 5740750"/>
              <a:gd name="connsiteX4593" fmla="*/ 6526824 w 9845043"/>
              <a:gd name="connsiteY4593" fmla="*/ 2726734 h 5740750"/>
              <a:gd name="connsiteX4594" fmla="*/ 6528291 w 9845043"/>
              <a:gd name="connsiteY4594" fmla="*/ 2723810 h 5740750"/>
              <a:gd name="connsiteX4595" fmla="*/ 6525363 w 9845043"/>
              <a:gd name="connsiteY4595" fmla="*/ 2721624 h 5740750"/>
              <a:gd name="connsiteX4596" fmla="*/ 6519507 w 9845043"/>
              <a:gd name="connsiteY4596" fmla="*/ 2723081 h 5740750"/>
              <a:gd name="connsiteX4597" fmla="*/ 6517310 w 9845043"/>
              <a:gd name="connsiteY4597" fmla="*/ 2721624 h 5740750"/>
              <a:gd name="connsiteX4598" fmla="*/ 6520968 w 9845043"/>
              <a:gd name="connsiteY4598" fmla="*/ 2717963 h 5740750"/>
              <a:gd name="connsiteX4599" fmla="*/ 6524632 w 9845043"/>
              <a:gd name="connsiteY4599" fmla="*/ 2714311 h 5740750"/>
              <a:gd name="connsiteX4600" fmla="*/ 7633852 w 9845043"/>
              <a:gd name="connsiteY4600" fmla="*/ 2698110 h 5740750"/>
              <a:gd name="connsiteX4601" fmla="*/ 7628005 w 9845043"/>
              <a:gd name="connsiteY4601" fmla="*/ 2699571 h 5740750"/>
              <a:gd name="connsiteX4602" fmla="*/ 7625808 w 9845043"/>
              <a:gd name="connsiteY4602" fmla="*/ 2699571 h 5740750"/>
              <a:gd name="connsiteX4603" fmla="*/ 7611261 w 9845043"/>
              <a:gd name="connsiteY4603" fmla="*/ 2698187 h 5740750"/>
              <a:gd name="connsiteX4604" fmla="*/ 7611889 w 9845043"/>
              <a:gd name="connsiteY4604" fmla="*/ 2698604 h 5740750"/>
              <a:gd name="connsiteX4605" fmla="*/ 7627257 w 9845043"/>
              <a:gd name="connsiteY4605" fmla="*/ 2700063 h 5740750"/>
              <a:gd name="connsiteX4606" fmla="*/ 7629454 w 9845043"/>
              <a:gd name="connsiteY4606" fmla="*/ 2700063 h 5740750"/>
              <a:gd name="connsiteX4607" fmla="*/ 7635313 w 9845043"/>
              <a:gd name="connsiteY4607" fmla="*/ 2698604 h 5740750"/>
              <a:gd name="connsiteX4608" fmla="*/ 7636778 w 9845043"/>
              <a:gd name="connsiteY4608" fmla="*/ 2698604 h 5740750"/>
              <a:gd name="connsiteX4609" fmla="*/ 7639222 w 9845043"/>
              <a:gd name="connsiteY4609" fmla="*/ 2699091 h 5740750"/>
              <a:gd name="connsiteX4610" fmla="*/ 7638972 w 9845043"/>
              <a:gd name="connsiteY4610" fmla="*/ 2698841 h 5740750"/>
              <a:gd name="connsiteX4611" fmla="*/ 7635314 w 9845043"/>
              <a:gd name="connsiteY4611" fmla="*/ 2698110 h 5740750"/>
              <a:gd name="connsiteX4612" fmla="*/ 6805959 w 9845043"/>
              <a:gd name="connsiteY4612" fmla="*/ 2696044 h 5740750"/>
              <a:gd name="connsiteX4613" fmla="*/ 6804306 w 9845043"/>
              <a:gd name="connsiteY4613" fmla="*/ 2698236 h 5740750"/>
              <a:gd name="connsiteX4614" fmla="*/ 6799912 w 9845043"/>
              <a:gd name="connsiteY4614" fmla="*/ 2700431 h 5740750"/>
              <a:gd name="connsiteX4615" fmla="*/ 6796254 w 9845043"/>
              <a:gd name="connsiteY4615" fmla="*/ 2701159 h 5740750"/>
              <a:gd name="connsiteX4616" fmla="*/ 6794792 w 9845043"/>
              <a:gd name="connsiteY4616" fmla="*/ 2702625 h 5740750"/>
              <a:gd name="connsiteX4617" fmla="*/ 6794607 w 9845043"/>
              <a:gd name="connsiteY4617" fmla="*/ 2703364 h 5740750"/>
              <a:gd name="connsiteX4618" fmla="*/ 6795717 w 9845043"/>
              <a:gd name="connsiteY4618" fmla="*/ 2702253 h 5740750"/>
              <a:gd name="connsiteX4619" fmla="*/ 6799379 w 9845043"/>
              <a:gd name="connsiteY4619" fmla="*/ 2701523 h 5740750"/>
              <a:gd name="connsiteX4620" fmla="*/ 6803762 w 9845043"/>
              <a:gd name="connsiteY4620" fmla="*/ 2699333 h 5740750"/>
              <a:gd name="connsiteX4621" fmla="*/ 6805959 w 9845043"/>
              <a:gd name="connsiteY4621" fmla="*/ 2696414 h 5740750"/>
              <a:gd name="connsiteX4622" fmla="*/ 6900702 w 9845043"/>
              <a:gd name="connsiteY4622" fmla="*/ 2694750 h 5740750"/>
              <a:gd name="connsiteX4623" fmla="*/ 6898754 w 9845043"/>
              <a:gd name="connsiteY4623" fmla="*/ 2696050 h 5740750"/>
              <a:gd name="connsiteX4624" fmla="*/ 6896557 w 9845043"/>
              <a:gd name="connsiteY4624" fmla="*/ 2698236 h 5740750"/>
              <a:gd name="connsiteX4625" fmla="*/ 6888504 w 9845043"/>
              <a:gd name="connsiteY4625" fmla="*/ 2701159 h 5740750"/>
              <a:gd name="connsiteX4626" fmla="*/ 6884841 w 9845043"/>
              <a:gd name="connsiteY4626" fmla="*/ 2702625 h 5740750"/>
              <a:gd name="connsiteX4627" fmla="*/ 6884295 w 9845043"/>
              <a:gd name="connsiteY4627" fmla="*/ 2703717 h 5740750"/>
              <a:gd name="connsiteX4628" fmla="*/ 6887951 w 9845043"/>
              <a:gd name="connsiteY4628" fmla="*/ 2702253 h 5740750"/>
              <a:gd name="connsiteX4629" fmla="*/ 6895996 w 9845043"/>
              <a:gd name="connsiteY4629" fmla="*/ 2699333 h 5740750"/>
              <a:gd name="connsiteX4630" fmla="*/ 6898193 w 9845043"/>
              <a:gd name="connsiteY4630" fmla="*/ 2697144 h 5740750"/>
              <a:gd name="connsiteX4631" fmla="*/ 6900391 w 9845043"/>
              <a:gd name="connsiteY4631" fmla="*/ 2695684 h 5740750"/>
              <a:gd name="connsiteX4632" fmla="*/ 7843476 w 9845043"/>
              <a:gd name="connsiteY4632" fmla="*/ 2694570 h 5740750"/>
              <a:gd name="connsiteX4633" fmla="*/ 7842253 w 9845043"/>
              <a:gd name="connsiteY4633" fmla="*/ 2695181 h 5740750"/>
              <a:gd name="connsiteX4634" fmla="*/ 7842253 w 9845043"/>
              <a:gd name="connsiteY4634" fmla="*/ 2696649 h 5740750"/>
              <a:gd name="connsiteX4635" fmla="*/ 7842253 w 9845043"/>
              <a:gd name="connsiteY4635" fmla="*/ 2698110 h 5740750"/>
              <a:gd name="connsiteX4636" fmla="*/ 7842253 w 9845043"/>
              <a:gd name="connsiteY4636" fmla="*/ 2698841 h 5740750"/>
              <a:gd name="connsiteX4637" fmla="*/ 7842253 w 9845043"/>
              <a:gd name="connsiteY4637" fmla="*/ 2699571 h 5740750"/>
              <a:gd name="connsiteX4638" fmla="*/ 7843715 w 9845043"/>
              <a:gd name="connsiteY4638" fmla="*/ 2701769 h 5740750"/>
              <a:gd name="connsiteX4639" fmla="*/ 7846639 w 9845043"/>
              <a:gd name="connsiteY4639" fmla="*/ 2705428 h 5740750"/>
              <a:gd name="connsiteX4640" fmla="*/ 7847367 w 9845043"/>
              <a:gd name="connsiteY4640" fmla="*/ 2707627 h 5740750"/>
              <a:gd name="connsiteX4641" fmla="*/ 7847367 w 9845043"/>
              <a:gd name="connsiteY4641" fmla="*/ 2708357 h 5740750"/>
              <a:gd name="connsiteX4642" fmla="*/ 7846639 w 9845043"/>
              <a:gd name="connsiteY4642" fmla="*/ 2711286 h 5740750"/>
              <a:gd name="connsiteX4643" fmla="*/ 7845177 w 9845043"/>
              <a:gd name="connsiteY4643" fmla="*/ 2712747 h 5740750"/>
              <a:gd name="connsiteX4644" fmla="*/ 7844443 w 9845043"/>
              <a:gd name="connsiteY4644" fmla="*/ 2714214 h 5740750"/>
              <a:gd name="connsiteX4645" fmla="*/ 7834210 w 9845043"/>
              <a:gd name="connsiteY4645" fmla="*/ 2722263 h 5740750"/>
              <a:gd name="connsiteX4646" fmla="*/ 7833434 w 9845043"/>
              <a:gd name="connsiteY4646" fmla="*/ 2723035 h 5740750"/>
              <a:gd name="connsiteX4647" fmla="*/ 7833970 w 9845043"/>
              <a:gd name="connsiteY4647" fmla="*/ 2723035 h 5740750"/>
              <a:gd name="connsiteX4648" fmla="*/ 7835430 w 9845043"/>
              <a:gd name="connsiteY4648" fmla="*/ 2721567 h 5740750"/>
              <a:gd name="connsiteX4649" fmla="*/ 7845659 w 9845043"/>
              <a:gd name="connsiteY4649" fmla="*/ 2713525 h 5740750"/>
              <a:gd name="connsiteX4650" fmla="*/ 7846395 w 9845043"/>
              <a:gd name="connsiteY4650" fmla="*/ 2712064 h 5740750"/>
              <a:gd name="connsiteX4651" fmla="*/ 7847855 w 9845043"/>
              <a:gd name="connsiteY4651" fmla="*/ 2710603 h 5740750"/>
              <a:gd name="connsiteX4652" fmla="*/ 7848591 w 9845043"/>
              <a:gd name="connsiteY4652" fmla="*/ 2707674 h 5740750"/>
              <a:gd name="connsiteX4653" fmla="*/ 7848591 w 9845043"/>
              <a:gd name="connsiteY4653" fmla="*/ 2706944 h 5740750"/>
              <a:gd name="connsiteX4654" fmla="*/ 7847855 w 9845043"/>
              <a:gd name="connsiteY4654" fmla="*/ 2704753 h 5740750"/>
              <a:gd name="connsiteX4655" fmla="*/ 7844936 w 9845043"/>
              <a:gd name="connsiteY4655" fmla="*/ 2701093 h 5740750"/>
              <a:gd name="connsiteX4656" fmla="*/ 7843476 w 9845043"/>
              <a:gd name="connsiteY4656" fmla="*/ 2698902 h 5740750"/>
              <a:gd name="connsiteX4657" fmla="*/ 7843476 w 9845043"/>
              <a:gd name="connsiteY4657" fmla="*/ 2698171 h 5740750"/>
              <a:gd name="connsiteX4658" fmla="*/ 7843476 w 9845043"/>
              <a:gd name="connsiteY4658" fmla="*/ 2697441 h 5740750"/>
              <a:gd name="connsiteX4659" fmla="*/ 7843476 w 9845043"/>
              <a:gd name="connsiteY4659" fmla="*/ 2695980 h 5740750"/>
              <a:gd name="connsiteX4660" fmla="*/ 7604461 w 9845043"/>
              <a:gd name="connsiteY4660" fmla="*/ 2689770 h 5740750"/>
              <a:gd name="connsiteX4661" fmla="*/ 7604565 w 9845043"/>
              <a:gd name="connsiteY4661" fmla="*/ 2689839 h 5740750"/>
              <a:gd name="connsiteX4662" fmla="*/ 7605355 w 9845043"/>
              <a:gd name="connsiteY4662" fmla="*/ 2690101 h 5740750"/>
              <a:gd name="connsiteX4663" fmla="*/ 7605335 w 9845043"/>
              <a:gd name="connsiteY4663" fmla="*/ 2690061 h 5740750"/>
              <a:gd name="connsiteX4664" fmla="*/ 7848286 w 9845043"/>
              <a:gd name="connsiteY4664" fmla="*/ 2689602 h 5740750"/>
              <a:gd name="connsiteX4665" fmla="*/ 7847367 w 9845043"/>
              <a:gd name="connsiteY4665" fmla="*/ 2690061 h 5740750"/>
              <a:gd name="connsiteX4666" fmla="*/ 7845177 w 9845043"/>
              <a:gd name="connsiteY4666" fmla="*/ 2691522 h 5740750"/>
              <a:gd name="connsiteX4667" fmla="*/ 7844443 w 9845043"/>
              <a:gd name="connsiteY4667" fmla="*/ 2692990 h 5740750"/>
              <a:gd name="connsiteX4668" fmla="*/ 7843754 w 9845043"/>
              <a:gd name="connsiteY4668" fmla="*/ 2694373 h 5740750"/>
              <a:gd name="connsiteX4669" fmla="*/ 7844936 w 9845043"/>
              <a:gd name="connsiteY4669" fmla="*/ 2693782 h 5740750"/>
              <a:gd name="connsiteX4670" fmla="*/ 7845659 w 9845043"/>
              <a:gd name="connsiteY4670" fmla="*/ 2692321 h 5740750"/>
              <a:gd name="connsiteX4671" fmla="*/ 7846395 w 9845043"/>
              <a:gd name="connsiteY4671" fmla="*/ 2690860 h 5740750"/>
              <a:gd name="connsiteX4672" fmla="*/ 6522371 w 9845043"/>
              <a:gd name="connsiteY4672" fmla="*/ 2686741 h 5740750"/>
              <a:gd name="connsiteX4673" fmla="*/ 6521681 w 9845043"/>
              <a:gd name="connsiteY4673" fmla="*/ 2687201 h 5740750"/>
              <a:gd name="connsiteX4674" fmla="*/ 6520953 w 9845043"/>
              <a:gd name="connsiteY4674" fmla="*/ 2689390 h 5740750"/>
              <a:gd name="connsiteX4675" fmla="*/ 6520220 w 9845043"/>
              <a:gd name="connsiteY4675" fmla="*/ 2691589 h 5740750"/>
              <a:gd name="connsiteX4676" fmla="*/ 6518759 w 9845043"/>
              <a:gd name="connsiteY4676" fmla="*/ 2694514 h 5740750"/>
              <a:gd name="connsiteX4677" fmla="*/ 6520220 w 9845043"/>
              <a:gd name="connsiteY4677" fmla="*/ 2695976 h 5740750"/>
              <a:gd name="connsiteX4678" fmla="*/ 6521681 w 9845043"/>
              <a:gd name="connsiteY4678" fmla="*/ 2698165 h 5740750"/>
              <a:gd name="connsiteX4679" fmla="*/ 6523148 w 9845043"/>
              <a:gd name="connsiteY4679" fmla="*/ 2698902 h 5740750"/>
              <a:gd name="connsiteX4680" fmla="*/ 6523875 w 9845043"/>
              <a:gd name="connsiteY4680" fmla="*/ 2701090 h 5740750"/>
              <a:gd name="connsiteX4681" fmla="*/ 6526070 w 9845043"/>
              <a:gd name="connsiteY4681" fmla="*/ 2702553 h 5740750"/>
              <a:gd name="connsiteX4682" fmla="*/ 6529725 w 9845043"/>
              <a:gd name="connsiteY4682" fmla="*/ 2704752 h 5740750"/>
              <a:gd name="connsiteX4683" fmla="*/ 6532654 w 9845043"/>
              <a:gd name="connsiteY4683" fmla="*/ 2706214 h 5740750"/>
              <a:gd name="connsiteX4684" fmla="*/ 6530459 w 9845043"/>
              <a:gd name="connsiteY4684" fmla="*/ 2711328 h 5740750"/>
              <a:gd name="connsiteX4685" fmla="*/ 6530386 w 9845043"/>
              <a:gd name="connsiteY4685" fmla="*/ 2711402 h 5740750"/>
              <a:gd name="connsiteX4686" fmla="*/ 6530488 w 9845043"/>
              <a:gd name="connsiteY4686" fmla="*/ 2711387 h 5740750"/>
              <a:gd name="connsiteX4687" fmla="*/ 6531219 w 9845043"/>
              <a:gd name="connsiteY4687" fmla="*/ 2710659 h 5740750"/>
              <a:gd name="connsiteX4688" fmla="*/ 6533416 w 9845043"/>
              <a:gd name="connsiteY4688" fmla="*/ 2705549 h 5740750"/>
              <a:gd name="connsiteX4689" fmla="*/ 6530488 w 9845043"/>
              <a:gd name="connsiteY4689" fmla="*/ 2704083 h 5740750"/>
              <a:gd name="connsiteX4690" fmla="*/ 6526824 w 9845043"/>
              <a:gd name="connsiteY4690" fmla="*/ 2701896 h 5740750"/>
              <a:gd name="connsiteX4691" fmla="*/ 6524632 w 9845043"/>
              <a:gd name="connsiteY4691" fmla="*/ 2700431 h 5740750"/>
              <a:gd name="connsiteX4692" fmla="*/ 6523896 w 9845043"/>
              <a:gd name="connsiteY4692" fmla="*/ 2698236 h 5740750"/>
              <a:gd name="connsiteX4693" fmla="*/ 6522435 w 9845043"/>
              <a:gd name="connsiteY4693" fmla="*/ 2697507 h 5740750"/>
              <a:gd name="connsiteX4694" fmla="*/ 6520968 w 9845043"/>
              <a:gd name="connsiteY4694" fmla="*/ 2695321 h 5740750"/>
              <a:gd name="connsiteX4695" fmla="*/ 6519507 w 9845043"/>
              <a:gd name="connsiteY4695" fmla="*/ 2693855 h 5740750"/>
              <a:gd name="connsiteX4696" fmla="*/ 6520968 w 9845043"/>
              <a:gd name="connsiteY4696" fmla="*/ 2690931 h 5740750"/>
              <a:gd name="connsiteX4697" fmla="*/ 6521699 w 9845043"/>
              <a:gd name="connsiteY4697" fmla="*/ 2688737 h 5740750"/>
              <a:gd name="connsiteX4698" fmla="*/ 7594368 w 9845043"/>
              <a:gd name="connsiteY4698" fmla="*/ 2684934 h 5740750"/>
              <a:gd name="connsiteX4699" fmla="*/ 7594368 w 9845043"/>
              <a:gd name="connsiteY4699" fmla="*/ 2685672 h 5740750"/>
              <a:gd name="connsiteX4700" fmla="*/ 7593956 w 9845043"/>
              <a:gd name="connsiteY4700" fmla="*/ 2685672 h 5740750"/>
              <a:gd name="connsiteX4701" fmla="*/ 7594323 w 9845043"/>
              <a:gd name="connsiteY4701" fmla="*/ 2686184 h 5740750"/>
              <a:gd name="connsiteX4702" fmla="*/ 7595055 w 9845043"/>
              <a:gd name="connsiteY4702" fmla="*/ 2686184 h 5740750"/>
              <a:gd name="connsiteX4703" fmla="*/ 7595787 w 9845043"/>
              <a:gd name="connsiteY4703" fmla="*/ 2686184 h 5740750"/>
              <a:gd name="connsiteX4704" fmla="*/ 7595787 w 9845043"/>
              <a:gd name="connsiteY4704" fmla="*/ 2685454 h 5740750"/>
              <a:gd name="connsiteX4705" fmla="*/ 7597342 w 9845043"/>
              <a:gd name="connsiteY4705" fmla="*/ 2685454 h 5740750"/>
              <a:gd name="connsiteX4706" fmla="*/ 7596564 w 9845043"/>
              <a:gd name="connsiteY4706" fmla="*/ 2684934 h 5740750"/>
              <a:gd name="connsiteX4707" fmla="*/ 7588092 w 9845043"/>
              <a:gd name="connsiteY4707" fmla="*/ 2680159 h 5740750"/>
              <a:gd name="connsiteX4708" fmla="*/ 7588464 w 9845043"/>
              <a:gd name="connsiteY4708" fmla="*/ 2680344 h 5740750"/>
              <a:gd name="connsiteX4709" fmla="*/ 7589304 w 9845043"/>
              <a:gd name="connsiteY4709" fmla="*/ 2680623 h 5740750"/>
              <a:gd name="connsiteX4710" fmla="*/ 7589248 w 9845043"/>
              <a:gd name="connsiteY4710" fmla="*/ 2680545 h 5740750"/>
              <a:gd name="connsiteX4711" fmla="*/ 7576632 w 9845043"/>
              <a:gd name="connsiteY4711" fmla="*/ 2676994 h 5740750"/>
              <a:gd name="connsiteX4712" fmla="*/ 7577478 w 9845043"/>
              <a:gd name="connsiteY4712" fmla="*/ 2677419 h 5740750"/>
              <a:gd name="connsiteX4713" fmla="*/ 7584802 w 9845043"/>
              <a:gd name="connsiteY4713" fmla="*/ 2678879 h 5740750"/>
              <a:gd name="connsiteX4714" fmla="*/ 7585969 w 9845043"/>
              <a:gd name="connsiteY4714" fmla="*/ 2679270 h 5740750"/>
              <a:gd name="connsiteX4715" fmla="*/ 7585597 w 9845043"/>
              <a:gd name="connsiteY4715" fmla="*/ 2679084 h 5740750"/>
              <a:gd name="connsiteX4716" fmla="*/ 7583401 w 9845043"/>
              <a:gd name="connsiteY4716" fmla="*/ 2678346 h 5740750"/>
              <a:gd name="connsiteX4717" fmla="*/ 6824043 w 9845043"/>
              <a:gd name="connsiteY4717" fmla="*/ 2675809 h 5740750"/>
              <a:gd name="connsiteX4718" fmla="*/ 6821879 w 9845043"/>
              <a:gd name="connsiteY4718" fmla="*/ 2678509 h 5740750"/>
              <a:gd name="connsiteX4719" fmla="*/ 6815287 w 9845043"/>
              <a:gd name="connsiteY4719" fmla="*/ 2682898 h 5740750"/>
              <a:gd name="connsiteX4720" fmla="*/ 6810898 w 9845043"/>
              <a:gd name="connsiteY4720" fmla="*/ 2684356 h 5740750"/>
              <a:gd name="connsiteX4721" fmla="*/ 6808701 w 9845043"/>
              <a:gd name="connsiteY4721" fmla="*/ 2682898 h 5740750"/>
              <a:gd name="connsiteX4722" fmla="*/ 6807970 w 9845043"/>
              <a:gd name="connsiteY4722" fmla="*/ 2681432 h 5740750"/>
              <a:gd name="connsiteX4723" fmla="*/ 6805773 w 9845043"/>
              <a:gd name="connsiteY4723" fmla="*/ 2679975 h 5740750"/>
              <a:gd name="connsiteX4724" fmla="*/ 6804306 w 9845043"/>
              <a:gd name="connsiteY4724" fmla="*/ 2679246 h 5740750"/>
              <a:gd name="connsiteX4725" fmla="*/ 6802109 w 9845043"/>
              <a:gd name="connsiteY4725" fmla="*/ 2679975 h 5740750"/>
              <a:gd name="connsiteX4726" fmla="*/ 6801763 w 9845043"/>
              <a:gd name="connsiteY4726" fmla="*/ 2681012 h 5740750"/>
              <a:gd name="connsiteX4727" fmla="*/ 6803762 w 9845043"/>
              <a:gd name="connsiteY4727" fmla="*/ 2680344 h 5740750"/>
              <a:gd name="connsiteX4728" fmla="*/ 6805227 w 9845043"/>
              <a:gd name="connsiteY4728" fmla="*/ 2681074 h 5740750"/>
              <a:gd name="connsiteX4729" fmla="*/ 6807424 w 9845043"/>
              <a:gd name="connsiteY4729" fmla="*/ 2682534 h 5740750"/>
              <a:gd name="connsiteX4730" fmla="*/ 6808156 w 9845043"/>
              <a:gd name="connsiteY4730" fmla="*/ 2683994 h 5740750"/>
              <a:gd name="connsiteX4731" fmla="*/ 6810353 w 9845043"/>
              <a:gd name="connsiteY4731" fmla="*/ 2685454 h 5740750"/>
              <a:gd name="connsiteX4732" fmla="*/ 6814747 w 9845043"/>
              <a:gd name="connsiteY4732" fmla="*/ 2683994 h 5740750"/>
              <a:gd name="connsiteX4733" fmla="*/ 6821339 w 9845043"/>
              <a:gd name="connsiteY4733" fmla="*/ 2679615 h 5740750"/>
              <a:gd name="connsiteX4734" fmla="*/ 6824269 w 9845043"/>
              <a:gd name="connsiteY4734" fmla="*/ 2675959 h 5740750"/>
              <a:gd name="connsiteX4735" fmla="*/ 7920101 w 9845043"/>
              <a:gd name="connsiteY4735" fmla="*/ 2675618 h 5740750"/>
              <a:gd name="connsiteX4736" fmla="*/ 7919025 w 9845043"/>
              <a:gd name="connsiteY4736" fmla="*/ 2676155 h 5740750"/>
              <a:gd name="connsiteX4737" fmla="*/ 7918943 w 9845043"/>
              <a:gd name="connsiteY4737" fmla="*/ 2676237 h 5740750"/>
              <a:gd name="connsiteX4738" fmla="*/ 7919477 w 9845043"/>
              <a:gd name="connsiteY4738" fmla="*/ 2676237 h 5740750"/>
              <a:gd name="connsiteX4739" fmla="*/ 6527241 w 9845043"/>
              <a:gd name="connsiteY4739" fmla="*/ 2675282 h 5740750"/>
              <a:gd name="connsiteX4740" fmla="*/ 6526804 w 9845043"/>
              <a:gd name="connsiteY4740" fmla="*/ 2675500 h 5740750"/>
              <a:gd name="connsiteX4741" fmla="*/ 6524609 w 9845043"/>
              <a:gd name="connsiteY4741" fmla="*/ 2678426 h 5740750"/>
              <a:gd name="connsiteX4742" fmla="*/ 6524609 w 9845043"/>
              <a:gd name="connsiteY4742" fmla="*/ 2682077 h 5740750"/>
              <a:gd name="connsiteX4743" fmla="*/ 6523909 w 9845043"/>
              <a:gd name="connsiteY4743" fmla="*/ 2685567 h 5740750"/>
              <a:gd name="connsiteX4744" fmla="*/ 6524632 w 9845043"/>
              <a:gd name="connsiteY4744" fmla="*/ 2685085 h 5740750"/>
              <a:gd name="connsiteX4745" fmla="*/ 6525363 w 9845043"/>
              <a:gd name="connsiteY4745" fmla="*/ 2681432 h 5740750"/>
              <a:gd name="connsiteX4746" fmla="*/ 6525363 w 9845043"/>
              <a:gd name="connsiteY4746" fmla="*/ 2677780 h 5740750"/>
              <a:gd name="connsiteX4747" fmla="*/ 7899901 w 9845043"/>
              <a:gd name="connsiteY4747" fmla="*/ 2672232 h 5740750"/>
              <a:gd name="connsiteX4748" fmla="*/ 7899287 w 9845043"/>
              <a:gd name="connsiteY4748" fmla="*/ 2672496 h 5740750"/>
              <a:gd name="connsiteX4749" fmla="*/ 7892705 w 9845043"/>
              <a:gd name="connsiteY4749" fmla="*/ 2676886 h 5740750"/>
              <a:gd name="connsiteX4750" fmla="*/ 7885389 w 9845043"/>
              <a:gd name="connsiteY4750" fmla="*/ 2682743 h 5740750"/>
              <a:gd name="connsiteX4751" fmla="*/ 7877345 w 9845043"/>
              <a:gd name="connsiteY4751" fmla="*/ 2689331 h 5740750"/>
              <a:gd name="connsiteX4752" fmla="*/ 7870779 w 9845043"/>
              <a:gd name="connsiteY4752" fmla="*/ 2695243 h 5740750"/>
              <a:gd name="connsiteX4753" fmla="*/ 7871247 w 9845043"/>
              <a:gd name="connsiteY4753" fmla="*/ 2695243 h 5740750"/>
              <a:gd name="connsiteX4754" fmla="*/ 7878557 w 9845043"/>
              <a:gd name="connsiteY4754" fmla="*/ 2688668 h 5740750"/>
              <a:gd name="connsiteX4755" fmla="*/ 7886591 w 9845043"/>
              <a:gd name="connsiteY4755" fmla="*/ 2682087 h 5740750"/>
              <a:gd name="connsiteX4756" fmla="*/ 7893902 w 9845043"/>
              <a:gd name="connsiteY4756" fmla="*/ 2676237 h 5740750"/>
              <a:gd name="connsiteX4757" fmla="*/ 6538286 w 9845043"/>
              <a:gd name="connsiteY4757" fmla="*/ 2670127 h 5740750"/>
              <a:gd name="connsiteX4758" fmla="*/ 6537770 w 9845043"/>
              <a:gd name="connsiteY4758" fmla="*/ 2670387 h 5740750"/>
              <a:gd name="connsiteX4759" fmla="*/ 6536309 w 9845043"/>
              <a:gd name="connsiteY4759" fmla="*/ 2672575 h 5740750"/>
              <a:gd name="connsiteX4760" fmla="*/ 6534842 w 9845043"/>
              <a:gd name="connsiteY4760" fmla="*/ 2674038 h 5740750"/>
              <a:gd name="connsiteX4761" fmla="*/ 6534252 w 9845043"/>
              <a:gd name="connsiteY4761" fmla="*/ 2678196 h 5740750"/>
              <a:gd name="connsiteX4762" fmla="*/ 6534882 w 9845043"/>
              <a:gd name="connsiteY4762" fmla="*/ 2678509 h 5740750"/>
              <a:gd name="connsiteX4763" fmla="*/ 6535613 w 9845043"/>
              <a:gd name="connsiteY4763" fmla="*/ 2673399 h 5740750"/>
              <a:gd name="connsiteX4764" fmla="*/ 6537074 w 9845043"/>
              <a:gd name="connsiteY4764" fmla="*/ 2671933 h 5740750"/>
              <a:gd name="connsiteX4765" fmla="*/ 6814557 w 9845043"/>
              <a:gd name="connsiteY4765" fmla="*/ 2665357 h 5740750"/>
              <a:gd name="connsiteX4766" fmla="*/ 6812359 w 9845043"/>
              <a:gd name="connsiteY4766" fmla="*/ 2666823 h 5740750"/>
              <a:gd name="connsiteX4767" fmla="*/ 6812747 w 9845043"/>
              <a:gd name="connsiteY4767" fmla="*/ 2667307 h 5740750"/>
              <a:gd name="connsiteX4768" fmla="*/ 6814015 w 9845043"/>
              <a:gd name="connsiteY4768" fmla="*/ 2666465 h 5740750"/>
              <a:gd name="connsiteX4769" fmla="*/ 6817677 w 9845043"/>
              <a:gd name="connsiteY4769" fmla="*/ 2666465 h 5740750"/>
              <a:gd name="connsiteX4770" fmla="*/ 6821339 w 9845043"/>
              <a:gd name="connsiteY4770" fmla="*/ 2667195 h 5740750"/>
              <a:gd name="connsiteX4771" fmla="*/ 6831581 w 9845043"/>
              <a:gd name="connsiteY4771" fmla="*/ 2673769 h 5740750"/>
              <a:gd name="connsiteX4772" fmla="*/ 6833778 w 9845043"/>
              <a:gd name="connsiteY4772" fmla="*/ 2675959 h 5740750"/>
              <a:gd name="connsiteX4773" fmla="*/ 6834510 w 9845043"/>
              <a:gd name="connsiteY4773" fmla="*/ 2686184 h 5740750"/>
              <a:gd name="connsiteX4774" fmla="*/ 6835975 w 9845043"/>
              <a:gd name="connsiteY4774" fmla="*/ 2689109 h 5740750"/>
              <a:gd name="connsiteX4775" fmla="*/ 6837440 w 9845043"/>
              <a:gd name="connsiteY4775" fmla="*/ 2692029 h 5740750"/>
              <a:gd name="connsiteX4776" fmla="*/ 6840369 w 9845043"/>
              <a:gd name="connsiteY4776" fmla="*/ 2694954 h 5740750"/>
              <a:gd name="connsiteX4777" fmla="*/ 6847682 w 9845043"/>
              <a:gd name="connsiteY4777" fmla="*/ 2697144 h 5740750"/>
              <a:gd name="connsiteX4778" fmla="*/ 6852076 w 9845043"/>
              <a:gd name="connsiteY4778" fmla="*/ 2699333 h 5740750"/>
              <a:gd name="connsiteX4779" fmla="*/ 6855738 w 9845043"/>
              <a:gd name="connsiteY4779" fmla="*/ 2700063 h 5740750"/>
              <a:gd name="connsiteX4780" fmla="*/ 6865259 w 9845043"/>
              <a:gd name="connsiteY4780" fmla="*/ 2700063 h 5740750"/>
              <a:gd name="connsiteX4781" fmla="*/ 6868909 w 9845043"/>
              <a:gd name="connsiteY4781" fmla="*/ 2700063 h 5740750"/>
              <a:gd name="connsiteX4782" fmla="*/ 6876233 w 9845043"/>
              <a:gd name="connsiteY4782" fmla="*/ 2706638 h 5740750"/>
              <a:gd name="connsiteX4783" fmla="*/ 6881360 w 9845043"/>
              <a:gd name="connsiteY4783" fmla="*/ 2709558 h 5740750"/>
              <a:gd name="connsiteX4784" fmla="*/ 6881906 w 9845043"/>
              <a:gd name="connsiteY4784" fmla="*/ 2708469 h 5740750"/>
              <a:gd name="connsiteX4785" fmla="*/ 6876788 w 9845043"/>
              <a:gd name="connsiteY4785" fmla="*/ 2705549 h 5740750"/>
              <a:gd name="connsiteX4786" fmla="*/ 6869465 w 9845043"/>
              <a:gd name="connsiteY4786" fmla="*/ 2698973 h 5740750"/>
              <a:gd name="connsiteX4787" fmla="*/ 6865807 w 9845043"/>
              <a:gd name="connsiteY4787" fmla="*/ 2698973 h 5740750"/>
              <a:gd name="connsiteX4788" fmla="*/ 6856287 w 9845043"/>
              <a:gd name="connsiteY4788" fmla="*/ 2698973 h 5740750"/>
              <a:gd name="connsiteX4789" fmla="*/ 6852629 w 9845043"/>
              <a:gd name="connsiteY4789" fmla="*/ 2698236 h 5740750"/>
              <a:gd name="connsiteX4790" fmla="*/ 6848235 w 9845043"/>
              <a:gd name="connsiteY4790" fmla="*/ 2696050 h 5740750"/>
              <a:gd name="connsiteX4791" fmla="*/ 6840912 w 9845043"/>
              <a:gd name="connsiteY4791" fmla="*/ 2693855 h 5740750"/>
              <a:gd name="connsiteX4792" fmla="*/ 6837985 w 9845043"/>
              <a:gd name="connsiteY4792" fmla="*/ 2690931 h 5740750"/>
              <a:gd name="connsiteX4793" fmla="*/ 6836523 w 9845043"/>
              <a:gd name="connsiteY4793" fmla="*/ 2688008 h 5740750"/>
              <a:gd name="connsiteX4794" fmla="*/ 6835057 w 9845043"/>
              <a:gd name="connsiteY4794" fmla="*/ 2685085 h 5740750"/>
              <a:gd name="connsiteX4795" fmla="*/ 6834326 w 9845043"/>
              <a:gd name="connsiteY4795" fmla="*/ 2674857 h 5740750"/>
              <a:gd name="connsiteX4796" fmla="*/ 6832129 w 9845043"/>
              <a:gd name="connsiteY4796" fmla="*/ 2672670 h 5740750"/>
              <a:gd name="connsiteX4797" fmla="*/ 6821879 w 9845043"/>
              <a:gd name="connsiteY4797" fmla="*/ 2666086 h 5740750"/>
              <a:gd name="connsiteX4798" fmla="*/ 6818220 w 9845043"/>
              <a:gd name="connsiteY4798" fmla="*/ 2665357 h 5740750"/>
              <a:gd name="connsiteX4799" fmla="*/ 6547960 w 9845043"/>
              <a:gd name="connsiteY4799" fmla="*/ 2654798 h 5740750"/>
              <a:gd name="connsiteX4800" fmla="*/ 6547276 w 9845043"/>
              <a:gd name="connsiteY4800" fmla="*/ 2655024 h 5740750"/>
              <a:gd name="connsiteX4801" fmla="*/ 6546542 w 9845043"/>
              <a:gd name="connsiteY4801" fmla="*/ 2657950 h 5740750"/>
              <a:gd name="connsiteX4802" fmla="*/ 6545815 w 9845043"/>
              <a:gd name="connsiteY4802" fmla="*/ 2663800 h 5740750"/>
              <a:gd name="connsiteX4803" fmla="*/ 6544347 w 9845043"/>
              <a:gd name="connsiteY4803" fmla="*/ 2666725 h 5740750"/>
              <a:gd name="connsiteX4804" fmla="*/ 6544347 w 9845043"/>
              <a:gd name="connsiteY4804" fmla="*/ 2668924 h 5740750"/>
              <a:gd name="connsiteX4805" fmla="*/ 6544347 w 9845043"/>
              <a:gd name="connsiteY4805" fmla="*/ 2671113 h 5740750"/>
              <a:gd name="connsiteX4806" fmla="*/ 6544347 w 9845043"/>
              <a:gd name="connsiteY4806" fmla="*/ 2674038 h 5740750"/>
              <a:gd name="connsiteX4807" fmla="*/ 6543620 w 9845043"/>
              <a:gd name="connsiteY4807" fmla="*/ 2674766 h 5740750"/>
              <a:gd name="connsiteX4808" fmla="*/ 6543666 w 9845043"/>
              <a:gd name="connsiteY4808" fmla="*/ 2674857 h 5740750"/>
              <a:gd name="connsiteX4809" fmla="*/ 6545132 w 9845043"/>
              <a:gd name="connsiteY4809" fmla="*/ 2673399 h 5740750"/>
              <a:gd name="connsiteX4810" fmla="*/ 6545132 w 9845043"/>
              <a:gd name="connsiteY4810" fmla="*/ 2670475 h 5740750"/>
              <a:gd name="connsiteX4811" fmla="*/ 6545132 w 9845043"/>
              <a:gd name="connsiteY4811" fmla="*/ 2668281 h 5740750"/>
              <a:gd name="connsiteX4812" fmla="*/ 6545132 w 9845043"/>
              <a:gd name="connsiteY4812" fmla="*/ 2666086 h 5740750"/>
              <a:gd name="connsiteX4813" fmla="*/ 6546594 w 9845043"/>
              <a:gd name="connsiteY4813" fmla="*/ 2663171 h 5740750"/>
              <a:gd name="connsiteX4814" fmla="*/ 6547324 w 9845043"/>
              <a:gd name="connsiteY4814" fmla="*/ 2657324 h 5740750"/>
              <a:gd name="connsiteX4815" fmla="*/ 6908685 w 9845043"/>
              <a:gd name="connsiteY4815" fmla="*/ 2646519 h 5740750"/>
              <a:gd name="connsiteX4816" fmla="*/ 6906076 w 9845043"/>
              <a:gd name="connsiteY4816" fmla="*/ 2647825 h 5740750"/>
              <a:gd name="connsiteX4817" fmla="*/ 6905742 w 9845043"/>
              <a:gd name="connsiteY4817" fmla="*/ 2648823 h 5740750"/>
              <a:gd name="connsiteX4818" fmla="*/ 6908447 w 9845043"/>
              <a:gd name="connsiteY4818" fmla="*/ 2647470 h 5740750"/>
              <a:gd name="connsiteX4819" fmla="*/ 7942732 w 9845043"/>
              <a:gd name="connsiteY4819" fmla="*/ 2637020 h 5740750"/>
              <a:gd name="connsiteX4820" fmla="*/ 7941695 w 9845043"/>
              <a:gd name="connsiteY4820" fmla="*/ 2637365 h 5740750"/>
              <a:gd name="connsiteX4821" fmla="*/ 7940967 w 9845043"/>
              <a:gd name="connsiteY4821" fmla="*/ 2638826 h 5740750"/>
              <a:gd name="connsiteX4822" fmla="*/ 7940233 w 9845043"/>
              <a:gd name="connsiteY4822" fmla="*/ 2641024 h 5740750"/>
              <a:gd name="connsiteX4823" fmla="*/ 7940233 w 9845043"/>
              <a:gd name="connsiteY4823" fmla="*/ 2643223 h 5740750"/>
              <a:gd name="connsiteX4824" fmla="*/ 7940233 w 9845043"/>
              <a:gd name="connsiteY4824" fmla="*/ 2643953 h 5740750"/>
              <a:gd name="connsiteX4825" fmla="*/ 7940967 w 9845043"/>
              <a:gd name="connsiteY4825" fmla="*/ 2644683 h 5740750"/>
              <a:gd name="connsiteX4826" fmla="*/ 7940967 w 9845043"/>
              <a:gd name="connsiteY4826" fmla="*/ 2645414 h 5740750"/>
              <a:gd name="connsiteX4827" fmla="*/ 7941695 w 9845043"/>
              <a:gd name="connsiteY4827" fmla="*/ 2646882 h 5740750"/>
              <a:gd name="connsiteX4828" fmla="*/ 7944618 w 9845043"/>
              <a:gd name="connsiteY4828" fmla="*/ 2647612 h 5740750"/>
              <a:gd name="connsiteX4829" fmla="*/ 7944618 w 9845043"/>
              <a:gd name="connsiteY4829" fmla="*/ 2648343 h 5740750"/>
              <a:gd name="connsiteX4830" fmla="*/ 7945353 w 9845043"/>
              <a:gd name="connsiteY4830" fmla="*/ 2650541 h 5740750"/>
              <a:gd name="connsiteX4831" fmla="*/ 7944618 w 9845043"/>
              <a:gd name="connsiteY4831" fmla="*/ 2652732 h 5740750"/>
              <a:gd name="connsiteX4832" fmla="*/ 7944618 w 9845043"/>
              <a:gd name="connsiteY4832" fmla="*/ 2653463 h 5740750"/>
              <a:gd name="connsiteX4833" fmla="*/ 7924880 w 9845043"/>
              <a:gd name="connsiteY4833" fmla="*/ 2669567 h 5740750"/>
              <a:gd name="connsiteX4834" fmla="*/ 7920556 w 9845043"/>
              <a:gd name="connsiteY4834" fmla="*/ 2675333 h 5740750"/>
              <a:gd name="connsiteX4835" fmla="*/ 7921672 w 9845043"/>
              <a:gd name="connsiteY4835" fmla="*/ 2674769 h 5740750"/>
              <a:gd name="connsiteX4836" fmla="*/ 7926064 w 9845043"/>
              <a:gd name="connsiteY4836" fmla="*/ 2668925 h 5740750"/>
              <a:gd name="connsiteX4837" fmla="*/ 7945788 w 9845043"/>
              <a:gd name="connsiteY4837" fmla="*/ 2652834 h 5740750"/>
              <a:gd name="connsiteX4838" fmla="*/ 7945788 w 9845043"/>
              <a:gd name="connsiteY4838" fmla="*/ 2652104 h 5740750"/>
              <a:gd name="connsiteX4839" fmla="*/ 7946523 w 9845043"/>
              <a:gd name="connsiteY4839" fmla="*/ 2649912 h 5740750"/>
              <a:gd name="connsiteX4840" fmla="*/ 7945788 w 9845043"/>
              <a:gd name="connsiteY4840" fmla="*/ 2647714 h 5740750"/>
              <a:gd name="connsiteX4841" fmla="*/ 7945788 w 9845043"/>
              <a:gd name="connsiteY4841" fmla="*/ 2646984 h 5740750"/>
              <a:gd name="connsiteX4842" fmla="*/ 7942868 w 9845043"/>
              <a:gd name="connsiteY4842" fmla="*/ 2646253 h 5740750"/>
              <a:gd name="connsiteX4843" fmla="*/ 7942132 w 9845043"/>
              <a:gd name="connsiteY4843" fmla="*/ 2644792 h 5740750"/>
              <a:gd name="connsiteX4844" fmla="*/ 7942132 w 9845043"/>
              <a:gd name="connsiteY4844" fmla="*/ 2644062 h 5740750"/>
              <a:gd name="connsiteX4845" fmla="*/ 7941409 w 9845043"/>
              <a:gd name="connsiteY4845" fmla="*/ 2643331 h 5740750"/>
              <a:gd name="connsiteX4846" fmla="*/ 7941409 w 9845043"/>
              <a:gd name="connsiteY4846" fmla="*/ 2642601 h 5740750"/>
              <a:gd name="connsiteX4847" fmla="*/ 7941409 w 9845043"/>
              <a:gd name="connsiteY4847" fmla="*/ 2640403 h 5740750"/>
              <a:gd name="connsiteX4848" fmla="*/ 7942132 w 9845043"/>
              <a:gd name="connsiteY4848" fmla="*/ 2638211 h 5740750"/>
              <a:gd name="connsiteX4849" fmla="*/ 7945773 w 9845043"/>
              <a:gd name="connsiteY4849" fmla="*/ 2634590 h 5740750"/>
              <a:gd name="connsiteX4850" fmla="*/ 7944618 w 9845043"/>
              <a:gd name="connsiteY4850" fmla="*/ 2635167 h 5740750"/>
              <a:gd name="connsiteX4851" fmla="*/ 7944024 w 9845043"/>
              <a:gd name="connsiteY4851" fmla="*/ 2636366 h 5740750"/>
              <a:gd name="connsiteX4852" fmla="*/ 7945064 w 9845043"/>
              <a:gd name="connsiteY4852" fmla="*/ 2636020 h 5740750"/>
              <a:gd name="connsiteX4853" fmla="*/ 6556844 w 9845043"/>
              <a:gd name="connsiteY4853" fmla="*/ 2634018 h 5740750"/>
              <a:gd name="connsiteX4854" fmla="*/ 6556048 w 9845043"/>
              <a:gd name="connsiteY4854" fmla="*/ 2634548 h 5740750"/>
              <a:gd name="connsiteX4855" fmla="*/ 6556048 w 9845043"/>
              <a:gd name="connsiteY4855" fmla="*/ 2636748 h 5740750"/>
              <a:gd name="connsiteX4856" fmla="*/ 6558976 w 9845043"/>
              <a:gd name="connsiteY4856" fmla="*/ 2638210 h 5740750"/>
              <a:gd name="connsiteX4857" fmla="*/ 6558976 w 9845043"/>
              <a:gd name="connsiteY4857" fmla="*/ 2643324 h 5740750"/>
              <a:gd name="connsiteX4858" fmla="*/ 6556048 w 9845043"/>
              <a:gd name="connsiteY4858" fmla="*/ 2648448 h 5740750"/>
              <a:gd name="connsiteX4859" fmla="*/ 6554173 w 9845043"/>
              <a:gd name="connsiteY4859" fmla="*/ 2652206 h 5740750"/>
              <a:gd name="connsiteX4860" fmla="*/ 6554647 w 9845043"/>
              <a:gd name="connsiteY4860" fmla="*/ 2652206 h 5740750"/>
              <a:gd name="connsiteX4861" fmla="*/ 6556844 w 9845043"/>
              <a:gd name="connsiteY4861" fmla="*/ 2647825 h 5740750"/>
              <a:gd name="connsiteX4862" fmla="*/ 6559772 w 9845043"/>
              <a:gd name="connsiteY4862" fmla="*/ 2642707 h 5740750"/>
              <a:gd name="connsiteX4863" fmla="*/ 6559772 w 9845043"/>
              <a:gd name="connsiteY4863" fmla="*/ 2637597 h 5740750"/>
              <a:gd name="connsiteX4864" fmla="*/ 6556844 w 9845043"/>
              <a:gd name="connsiteY4864" fmla="*/ 2636131 h 5740750"/>
              <a:gd name="connsiteX4865" fmla="*/ 7532345 w 9845043"/>
              <a:gd name="connsiteY4865" fmla="*/ 2625310 h 5740750"/>
              <a:gd name="connsiteX4866" fmla="*/ 7532837 w 9845043"/>
              <a:gd name="connsiteY4866" fmla="*/ 2625555 h 5740750"/>
              <a:gd name="connsiteX4867" fmla="*/ 7539877 w 9845043"/>
              <a:gd name="connsiteY4867" fmla="*/ 2628754 h 5740750"/>
              <a:gd name="connsiteX4868" fmla="*/ 7539531 w 9845043"/>
              <a:gd name="connsiteY4868" fmla="*/ 2628579 h 5740750"/>
              <a:gd name="connsiteX4869" fmla="*/ 6570001 w 9845043"/>
              <a:gd name="connsiteY4869" fmla="*/ 2623793 h 5740750"/>
              <a:gd name="connsiteX4870" fmla="*/ 6569209 w 9845043"/>
              <a:gd name="connsiteY4870" fmla="*/ 2624321 h 5740750"/>
              <a:gd name="connsiteX4871" fmla="*/ 6568503 w 9845043"/>
              <a:gd name="connsiteY4871" fmla="*/ 2627158 h 5740750"/>
              <a:gd name="connsiteX4872" fmla="*/ 6569291 w 9845043"/>
              <a:gd name="connsiteY4872" fmla="*/ 2626632 h 5740750"/>
              <a:gd name="connsiteX4873" fmla="*/ 6941671 w 9845043"/>
              <a:gd name="connsiteY4873" fmla="*/ 2622570 h 5740750"/>
              <a:gd name="connsiteX4874" fmla="*/ 6936826 w 9845043"/>
              <a:gd name="connsiteY4874" fmla="*/ 2628098 h 5740750"/>
              <a:gd name="connsiteX4875" fmla="*/ 6933163 w 9845043"/>
              <a:gd name="connsiteY4875" fmla="*/ 2631021 h 5740750"/>
              <a:gd name="connsiteX4876" fmla="*/ 6925841 w 9845043"/>
              <a:gd name="connsiteY4876" fmla="*/ 2633945 h 5740750"/>
              <a:gd name="connsiteX4877" fmla="*/ 6924379 w 9845043"/>
              <a:gd name="connsiteY4877" fmla="*/ 2633945 h 5740750"/>
              <a:gd name="connsiteX4878" fmla="*/ 6923648 w 9845043"/>
              <a:gd name="connsiteY4878" fmla="*/ 2631750 h 5740750"/>
              <a:gd name="connsiteX4879" fmla="*/ 6921451 w 9845043"/>
              <a:gd name="connsiteY4879" fmla="*/ 2631021 h 5740750"/>
              <a:gd name="connsiteX4880" fmla="*/ 6919254 w 9845043"/>
              <a:gd name="connsiteY4880" fmla="*/ 2631021 h 5740750"/>
              <a:gd name="connsiteX4881" fmla="*/ 6917057 w 9845043"/>
              <a:gd name="connsiteY4881" fmla="*/ 2630284 h 5740750"/>
              <a:gd name="connsiteX4882" fmla="*/ 6914860 w 9845043"/>
              <a:gd name="connsiteY4882" fmla="*/ 2630284 h 5740750"/>
              <a:gd name="connsiteX4883" fmla="*/ 6912663 w 9845043"/>
              <a:gd name="connsiteY4883" fmla="*/ 2633945 h 5740750"/>
              <a:gd name="connsiteX4884" fmla="*/ 6912556 w 9845043"/>
              <a:gd name="connsiteY4884" fmla="*/ 2634292 h 5740750"/>
              <a:gd name="connsiteX4885" fmla="*/ 6914294 w 9845043"/>
              <a:gd name="connsiteY4885" fmla="*/ 2631400 h 5740750"/>
              <a:gd name="connsiteX4886" fmla="*/ 6916491 w 9845043"/>
              <a:gd name="connsiteY4886" fmla="*/ 2631400 h 5740750"/>
              <a:gd name="connsiteX4887" fmla="*/ 6918689 w 9845043"/>
              <a:gd name="connsiteY4887" fmla="*/ 2632130 h 5740750"/>
              <a:gd name="connsiteX4888" fmla="*/ 6920886 w 9845043"/>
              <a:gd name="connsiteY4888" fmla="*/ 2632130 h 5740750"/>
              <a:gd name="connsiteX4889" fmla="*/ 6923083 w 9845043"/>
              <a:gd name="connsiteY4889" fmla="*/ 2632860 h 5740750"/>
              <a:gd name="connsiteX4890" fmla="*/ 6923815 w 9845043"/>
              <a:gd name="connsiteY4890" fmla="*/ 2635056 h 5740750"/>
              <a:gd name="connsiteX4891" fmla="*/ 6925280 w 9845043"/>
              <a:gd name="connsiteY4891" fmla="*/ 2635056 h 5740750"/>
              <a:gd name="connsiteX4892" fmla="*/ 6932592 w 9845043"/>
              <a:gd name="connsiteY4892" fmla="*/ 2632130 h 5740750"/>
              <a:gd name="connsiteX4893" fmla="*/ 6936254 w 9845043"/>
              <a:gd name="connsiteY4893" fmla="*/ 2629210 h 5740750"/>
              <a:gd name="connsiteX4894" fmla="*/ 6941381 w 9845043"/>
              <a:gd name="connsiteY4894" fmla="*/ 2623365 h 5740750"/>
              <a:gd name="connsiteX4895" fmla="*/ 6577344 w 9845043"/>
              <a:gd name="connsiteY4895" fmla="*/ 2599045 h 5740750"/>
              <a:gd name="connsiteX4896" fmla="*/ 6576526 w 9845043"/>
              <a:gd name="connsiteY4896" fmla="*/ 2599457 h 5740750"/>
              <a:gd name="connsiteX4897" fmla="*/ 6576526 w 9845043"/>
              <a:gd name="connsiteY4897" fmla="*/ 2600183 h 5740750"/>
              <a:gd name="connsiteX4898" fmla="*/ 6575059 w 9845043"/>
              <a:gd name="connsiteY4898" fmla="*/ 2602383 h 5740750"/>
              <a:gd name="connsiteX4899" fmla="*/ 6572870 w 9845043"/>
              <a:gd name="connsiteY4899" fmla="*/ 2604571 h 5740750"/>
              <a:gd name="connsiteX4900" fmla="*/ 6571403 w 9845043"/>
              <a:gd name="connsiteY4900" fmla="*/ 2606770 h 5740750"/>
              <a:gd name="connsiteX4901" fmla="*/ 6569942 w 9845043"/>
              <a:gd name="connsiteY4901" fmla="*/ 2611158 h 5740750"/>
              <a:gd name="connsiteX4902" fmla="*/ 6572137 w 9845043"/>
              <a:gd name="connsiteY4902" fmla="*/ 2613347 h 5740750"/>
              <a:gd name="connsiteX4903" fmla="*/ 6575059 w 9845043"/>
              <a:gd name="connsiteY4903" fmla="*/ 2618471 h 5740750"/>
              <a:gd name="connsiteX4904" fmla="*/ 6575792 w 9845043"/>
              <a:gd name="connsiteY4904" fmla="*/ 2621396 h 5740750"/>
              <a:gd name="connsiteX4905" fmla="*/ 6575212 w 9845043"/>
              <a:gd name="connsiteY4905" fmla="*/ 2623709 h 5740750"/>
              <a:gd name="connsiteX4906" fmla="*/ 6575882 w 9845043"/>
              <a:gd name="connsiteY4906" fmla="*/ 2623709 h 5740750"/>
              <a:gd name="connsiteX4907" fmla="*/ 6576613 w 9845043"/>
              <a:gd name="connsiteY4907" fmla="*/ 2620785 h 5740750"/>
              <a:gd name="connsiteX4908" fmla="*/ 6575882 w 9845043"/>
              <a:gd name="connsiteY4908" fmla="*/ 2617870 h 5740750"/>
              <a:gd name="connsiteX4909" fmla="*/ 6572950 w 9845043"/>
              <a:gd name="connsiteY4909" fmla="*/ 2612752 h 5740750"/>
              <a:gd name="connsiteX4910" fmla="*/ 6570757 w 9845043"/>
              <a:gd name="connsiteY4910" fmla="*/ 2610557 h 5740750"/>
              <a:gd name="connsiteX4911" fmla="*/ 6572219 w 9845043"/>
              <a:gd name="connsiteY4911" fmla="*/ 2606176 h 5740750"/>
              <a:gd name="connsiteX4912" fmla="*/ 6573685 w 9845043"/>
              <a:gd name="connsiteY4912" fmla="*/ 2603981 h 5740750"/>
              <a:gd name="connsiteX4913" fmla="*/ 6575882 w 9845043"/>
              <a:gd name="connsiteY4913" fmla="*/ 2601795 h 5740750"/>
              <a:gd name="connsiteX4914" fmla="*/ 6577344 w 9845043"/>
              <a:gd name="connsiteY4914" fmla="*/ 2599600 h 5740750"/>
              <a:gd name="connsiteX4915" fmla="*/ 6582376 w 9845043"/>
              <a:gd name="connsiteY4915" fmla="*/ 2580444 h 5740750"/>
              <a:gd name="connsiteX4916" fmla="*/ 6579448 w 9845043"/>
              <a:gd name="connsiteY4916" fmla="*/ 2583369 h 5740750"/>
              <a:gd name="connsiteX4917" fmla="*/ 6577987 w 9845043"/>
              <a:gd name="connsiteY4917" fmla="*/ 2588483 h 5740750"/>
              <a:gd name="connsiteX4918" fmla="*/ 6576526 w 9845043"/>
              <a:gd name="connsiteY4918" fmla="*/ 2592871 h 5740750"/>
              <a:gd name="connsiteX4919" fmla="*/ 6577987 w 9845043"/>
              <a:gd name="connsiteY4919" fmla="*/ 2596532 h 5740750"/>
              <a:gd name="connsiteX4920" fmla="*/ 6577987 w 9845043"/>
              <a:gd name="connsiteY4920" fmla="*/ 2598552 h 5740750"/>
              <a:gd name="connsiteX4921" fmla="*/ 6578810 w 9845043"/>
              <a:gd name="connsiteY4921" fmla="*/ 2598143 h 5740750"/>
              <a:gd name="connsiteX4922" fmla="*/ 6578810 w 9845043"/>
              <a:gd name="connsiteY4922" fmla="*/ 2595948 h 5740750"/>
              <a:gd name="connsiteX4923" fmla="*/ 6577344 w 9845043"/>
              <a:gd name="connsiteY4923" fmla="*/ 2592296 h 5740750"/>
              <a:gd name="connsiteX4924" fmla="*/ 6578810 w 9845043"/>
              <a:gd name="connsiteY4924" fmla="*/ 2587906 h 5740750"/>
              <a:gd name="connsiteX4925" fmla="*/ 6580272 w 9845043"/>
              <a:gd name="connsiteY4925" fmla="*/ 2582797 h 5740750"/>
              <a:gd name="connsiteX4926" fmla="*/ 6582629 w 9845043"/>
              <a:gd name="connsiteY4926" fmla="*/ 2580444 h 5740750"/>
              <a:gd name="connsiteX4927" fmla="*/ 6965178 w 9845043"/>
              <a:gd name="connsiteY4927" fmla="*/ 2580074 h 5740750"/>
              <a:gd name="connsiteX4928" fmla="*/ 6962451 w 9845043"/>
              <a:gd name="connsiteY4928" fmla="*/ 2582797 h 5740750"/>
              <a:gd name="connsiteX4929" fmla="*/ 6954394 w 9845043"/>
              <a:gd name="connsiteY4929" fmla="*/ 2584983 h 5740750"/>
              <a:gd name="connsiteX4930" fmla="*/ 6950735 w 9845043"/>
              <a:gd name="connsiteY4930" fmla="*/ 2586449 h 5740750"/>
              <a:gd name="connsiteX4931" fmla="*/ 6946341 w 9845043"/>
              <a:gd name="connsiteY4931" fmla="*/ 2593025 h 5740750"/>
              <a:gd name="connsiteX4932" fmla="*/ 6946320 w 9845043"/>
              <a:gd name="connsiteY4932" fmla="*/ 2593332 h 5740750"/>
              <a:gd name="connsiteX4933" fmla="*/ 6950170 w 9845043"/>
              <a:gd name="connsiteY4933" fmla="*/ 2587577 h 5740750"/>
              <a:gd name="connsiteX4934" fmla="*/ 6953831 w 9845043"/>
              <a:gd name="connsiteY4934" fmla="*/ 2586111 h 5740750"/>
              <a:gd name="connsiteX4935" fmla="*/ 6961876 w 9845043"/>
              <a:gd name="connsiteY4935" fmla="*/ 2583922 h 5740750"/>
              <a:gd name="connsiteX4936" fmla="*/ 6964806 w 9845043"/>
              <a:gd name="connsiteY4936" fmla="*/ 2581002 h 5740750"/>
              <a:gd name="connsiteX4937" fmla="*/ 6052538 w 9845043"/>
              <a:gd name="connsiteY4937" fmla="*/ 2569165 h 5740750"/>
              <a:gd name="connsiteX4938" fmla="*/ 6051514 w 9845043"/>
              <a:gd name="connsiteY4938" fmla="*/ 2569480 h 5740750"/>
              <a:gd name="connsiteX4939" fmla="*/ 6042008 w 9845043"/>
              <a:gd name="connsiteY4939" fmla="*/ 2585558 h 5740750"/>
              <a:gd name="connsiteX4940" fmla="*/ 6035685 w 9845043"/>
              <a:gd name="connsiteY4940" fmla="*/ 2588724 h 5740750"/>
              <a:gd name="connsiteX4941" fmla="*/ 6035795 w 9845043"/>
              <a:gd name="connsiteY4941" fmla="*/ 2588752 h 5740750"/>
              <a:gd name="connsiteX4942" fmla="*/ 6043117 w 9845043"/>
              <a:gd name="connsiteY4942" fmla="*/ 2585096 h 5740750"/>
              <a:gd name="connsiteX4943" fmla="*/ 6978359 w 9845043"/>
              <a:gd name="connsiteY4943" fmla="*/ 2564709 h 5740750"/>
              <a:gd name="connsiteX4944" fmla="*/ 6969038 w 9845043"/>
              <a:gd name="connsiteY4944" fmla="*/ 2573297 h 5740750"/>
              <a:gd name="connsiteX4945" fmla="*/ 6966841 w 9845043"/>
              <a:gd name="connsiteY4945" fmla="*/ 2576221 h 5740750"/>
              <a:gd name="connsiteX4946" fmla="*/ 6966526 w 9845043"/>
              <a:gd name="connsiteY4946" fmla="*/ 2577008 h 5740750"/>
              <a:gd name="connsiteX4947" fmla="*/ 6968468 w 9845043"/>
              <a:gd name="connsiteY4947" fmla="*/ 2574427 h 5740750"/>
              <a:gd name="connsiteX4948" fmla="*/ 6977977 w 9845043"/>
              <a:gd name="connsiteY4948" fmla="*/ 2565662 h 5740750"/>
              <a:gd name="connsiteX4949" fmla="*/ 8772387 w 9845043"/>
              <a:gd name="connsiteY4949" fmla="*/ 2534381 h 5740750"/>
              <a:gd name="connsiteX4950" fmla="*/ 8773847 w 9845043"/>
              <a:gd name="connsiteY4950" fmla="*/ 2541693 h 5740750"/>
              <a:gd name="connsiteX4951" fmla="*/ 8773847 w 9845043"/>
              <a:gd name="connsiteY4951" fmla="*/ 2547544 h 5740750"/>
              <a:gd name="connsiteX4952" fmla="*/ 8772387 w 9845043"/>
              <a:gd name="connsiteY4952" fmla="*/ 2552657 h 5740750"/>
              <a:gd name="connsiteX4953" fmla="*/ 8765800 w 9845043"/>
              <a:gd name="connsiteY4953" fmla="*/ 2554125 h 5740750"/>
              <a:gd name="connsiteX4954" fmla="*/ 8765800 w 9845043"/>
              <a:gd name="connsiteY4954" fmla="*/ 2552657 h 5740750"/>
              <a:gd name="connsiteX4955" fmla="*/ 8766536 w 9845043"/>
              <a:gd name="connsiteY4955" fmla="*/ 2552657 h 5740750"/>
              <a:gd name="connsiteX4956" fmla="*/ 8769456 w 9845043"/>
              <a:gd name="connsiteY4956" fmla="*/ 2549735 h 5740750"/>
              <a:gd name="connsiteX4957" fmla="*/ 8770192 w 9845043"/>
              <a:gd name="connsiteY4957" fmla="*/ 2543884 h 5740750"/>
              <a:gd name="connsiteX4958" fmla="*/ 8770192 w 9845043"/>
              <a:gd name="connsiteY4958" fmla="*/ 2538764 h 5740750"/>
              <a:gd name="connsiteX4959" fmla="*/ 8771651 w 9845043"/>
              <a:gd name="connsiteY4959" fmla="*/ 2535112 h 5740750"/>
              <a:gd name="connsiteX4960" fmla="*/ 115571 w 9845043"/>
              <a:gd name="connsiteY4960" fmla="*/ 2493851 h 5740750"/>
              <a:gd name="connsiteX4961" fmla="*/ 114851 w 9845043"/>
              <a:gd name="connsiteY4961" fmla="*/ 2496037 h 5740750"/>
              <a:gd name="connsiteX4962" fmla="*/ 114851 w 9845043"/>
              <a:gd name="connsiteY4962" fmla="*/ 2494573 h 5740750"/>
              <a:gd name="connsiteX4963" fmla="*/ 8783341 w 9845043"/>
              <a:gd name="connsiteY4963" fmla="*/ 2493434 h 5740750"/>
              <a:gd name="connsiteX4964" fmla="*/ 8784801 w 9845043"/>
              <a:gd name="connsiteY4964" fmla="*/ 2493434 h 5740750"/>
              <a:gd name="connsiteX4965" fmla="*/ 8784801 w 9845043"/>
              <a:gd name="connsiteY4965" fmla="*/ 2498547 h 5740750"/>
              <a:gd name="connsiteX4966" fmla="*/ 8783341 w 9845043"/>
              <a:gd name="connsiteY4966" fmla="*/ 2504398 h 5740750"/>
              <a:gd name="connsiteX4967" fmla="*/ 8781881 w 9845043"/>
              <a:gd name="connsiteY4967" fmla="*/ 2511710 h 5740750"/>
              <a:gd name="connsiteX4968" fmla="*/ 8779685 w 9845043"/>
              <a:gd name="connsiteY4968" fmla="*/ 2512440 h 5740750"/>
              <a:gd name="connsiteX4969" fmla="*/ 8779685 w 9845043"/>
              <a:gd name="connsiteY4969" fmla="*/ 2510979 h 5740750"/>
              <a:gd name="connsiteX4970" fmla="*/ 8779685 w 9845043"/>
              <a:gd name="connsiteY4970" fmla="*/ 2508788 h 5740750"/>
              <a:gd name="connsiteX4971" fmla="*/ 8782617 w 9845043"/>
              <a:gd name="connsiteY4971" fmla="*/ 2496356 h 5740750"/>
              <a:gd name="connsiteX4972" fmla="*/ 235042 w 9845043"/>
              <a:gd name="connsiteY4972" fmla="*/ 2491809 h 5740750"/>
              <a:gd name="connsiteX4973" fmla="*/ 237010 w 9845043"/>
              <a:gd name="connsiteY4973" fmla="*/ 2493109 h 5740750"/>
              <a:gd name="connsiteX4974" fmla="*/ 235543 w 9845043"/>
              <a:gd name="connsiteY4974" fmla="*/ 2493851 h 5740750"/>
              <a:gd name="connsiteX4975" fmla="*/ 7081740 w 9845043"/>
              <a:gd name="connsiteY4975" fmla="*/ 2491506 h 5740750"/>
              <a:gd name="connsiteX4976" fmla="*/ 7080322 w 9845043"/>
              <a:gd name="connsiteY4976" fmla="*/ 2492923 h 5740750"/>
              <a:gd name="connsiteX4977" fmla="*/ 7065683 w 9845043"/>
              <a:gd name="connsiteY4977" fmla="*/ 2492923 h 5740750"/>
              <a:gd name="connsiteX4978" fmla="*/ 7059822 w 9845043"/>
              <a:gd name="connsiteY4978" fmla="*/ 2495118 h 5740750"/>
              <a:gd name="connsiteX4979" fmla="*/ 7048111 w 9845043"/>
              <a:gd name="connsiteY4979" fmla="*/ 2501693 h 5740750"/>
              <a:gd name="connsiteX4980" fmla="*/ 7024683 w 9845043"/>
              <a:gd name="connsiteY4980" fmla="*/ 2521420 h 5740750"/>
              <a:gd name="connsiteX4981" fmla="*/ 7017360 w 9845043"/>
              <a:gd name="connsiteY4981" fmla="*/ 2522878 h 5740750"/>
              <a:gd name="connsiteX4982" fmla="*/ 7013697 w 9845043"/>
              <a:gd name="connsiteY4982" fmla="*/ 2521420 h 5740750"/>
              <a:gd name="connsiteX4983" fmla="*/ 7005644 w 9845043"/>
              <a:gd name="connsiteY4983" fmla="*/ 2515574 h 5740750"/>
              <a:gd name="connsiteX4984" fmla="*/ 7002716 w 9845043"/>
              <a:gd name="connsiteY4984" fmla="*/ 2514845 h 5740750"/>
              <a:gd name="connsiteX4985" fmla="*/ 6991735 w 9845043"/>
              <a:gd name="connsiteY4985" fmla="*/ 2515574 h 5740750"/>
              <a:gd name="connsiteX4986" fmla="*/ 6970504 w 9845043"/>
              <a:gd name="connsiteY4986" fmla="*/ 2520692 h 5740750"/>
              <a:gd name="connsiteX4987" fmla="*/ 6967577 w 9845043"/>
              <a:gd name="connsiteY4987" fmla="*/ 2522149 h 5740750"/>
              <a:gd name="connsiteX4988" fmla="*/ 6967577 w 9845043"/>
              <a:gd name="connsiteY4988" fmla="*/ 2523007 h 5740750"/>
              <a:gd name="connsiteX4989" fmla="*/ 6969933 w 9845043"/>
              <a:gd name="connsiteY4989" fmla="*/ 2521833 h 5740750"/>
              <a:gd name="connsiteX4990" fmla="*/ 6991160 w 9845043"/>
              <a:gd name="connsiteY4990" fmla="*/ 2516718 h 5740750"/>
              <a:gd name="connsiteX4991" fmla="*/ 7002134 w 9845043"/>
              <a:gd name="connsiteY4991" fmla="*/ 2515988 h 5740750"/>
              <a:gd name="connsiteX4992" fmla="*/ 7005064 w 9845043"/>
              <a:gd name="connsiteY4992" fmla="*/ 2516718 h 5740750"/>
              <a:gd name="connsiteX4993" fmla="*/ 7013120 w 9845043"/>
              <a:gd name="connsiteY4993" fmla="*/ 2522563 h 5740750"/>
              <a:gd name="connsiteX4994" fmla="*/ 7016782 w 9845043"/>
              <a:gd name="connsiteY4994" fmla="*/ 2524023 h 5740750"/>
              <a:gd name="connsiteX4995" fmla="*/ 7024094 w 9845043"/>
              <a:gd name="connsiteY4995" fmla="*/ 2522563 h 5740750"/>
              <a:gd name="connsiteX4996" fmla="*/ 7047519 w 9845043"/>
              <a:gd name="connsiteY4996" fmla="*/ 2502838 h 5740750"/>
              <a:gd name="connsiteX4997" fmla="*/ 7059237 w 9845043"/>
              <a:gd name="connsiteY4997" fmla="*/ 2496269 h 5740750"/>
              <a:gd name="connsiteX4998" fmla="*/ 7065085 w 9845043"/>
              <a:gd name="connsiteY4998" fmla="*/ 2494074 h 5740750"/>
              <a:gd name="connsiteX4999" fmla="*/ 7079733 w 9845043"/>
              <a:gd name="connsiteY4999" fmla="*/ 2494074 h 5740750"/>
              <a:gd name="connsiteX5000" fmla="*/ 7081930 w 9845043"/>
              <a:gd name="connsiteY5000" fmla="*/ 2491884 h 5740750"/>
              <a:gd name="connsiteX5001" fmla="*/ 234953 w 9845043"/>
              <a:gd name="connsiteY5001" fmla="*/ 2491449 h 5740750"/>
              <a:gd name="connsiteX5002" fmla="*/ 235042 w 9845043"/>
              <a:gd name="connsiteY5002" fmla="*/ 2491809 h 5740750"/>
              <a:gd name="connsiteX5003" fmla="*/ 234824 w 9845043"/>
              <a:gd name="connsiteY5003" fmla="*/ 2491665 h 5740750"/>
              <a:gd name="connsiteX5004" fmla="*/ 7463331 w 9845043"/>
              <a:gd name="connsiteY5004" fmla="*/ 2491171 h 5740750"/>
              <a:gd name="connsiteX5005" fmla="*/ 7471340 w 9845043"/>
              <a:gd name="connsiteY5005" fmla="*/ 2494804 h 5740750"/>
              <a:gd name="connsiteX5006" fmla="*/ 7485987 w 9845043"/>
              <a:gd name="connsiteY5006" fmla="*/ 2506494 h 5740750"/>
              <a:gd name="connsiteX5007" fmla="*/ 7488917 w 9845043"/>
              <a:gd name="connsiteY5007" fmla="*/ 2509413 h 5740750"/>
              <a:gd name="connsiteX5008" fmla="*/ 7492567 w 9845043"/>
              <a:gd name="connsiteY5008" fmla="*/ 2515988 h 5740750"/>
              <a:gd name="connsiteX5009" fmla="*/ 7494765 w 9845043"/>
              <a:gd name="connsiteY5009" fmla="*/ 2517448 h 5740750"/>
              <a:gd name="connsiteX5010" fmla="*/ 7495034 w 9845043"/>
              <a:gd name="connsiteY5010" fmla="*/ 2518255 h 5740750"/>
              <a:gd name="connsiteX5011" fmla="*/ 7495304 w 9845043"/>
              <a:gd name="connsiteY5011" fmla="*/ 2518315 h 5740750"/>
              <a:gd name="connsiteX5012" fmla="*/ 7494927 w 9845043"/>
              <a:gd name="connsiteY5012" fmla="*/ 2517556 h 5740750"/>
              <a:gd name="connsiteX5013" fmla="*/ 7492728 w 9845043"/>
              <a:gd name="connsiteY5013" fmla="*/ 2516086 h 5740750"/>
              <a:gd name="connsiteX5014" fmla="*/ 7489077 w 9845043"/>
              <a:gd name="connsiteY5014" fmla="*/ 2509499 h 5740750"/>
              <a:gd name="connsiteX5015" fmla="*/ 7486151 w 9845043"/>
              <a:gd name="connsiteY5015" fmla="*/ 2506567 h 5740750"/>
              <a:gd name="connsiteX5016" fmla="*/ 7471525 w 9845043"/>
              <a:gd name="connsiteY5016" fmla="*/ 2494847 h 5740750"/>
              <a:gd name="connsiteX5017" fmla="*/ 7463482 w 9845043"/>
              <a:gd name="connsiteY5017" fmla="*/ 2491184 h 5740750"/>
              <a:gd name="connsiteX5018" fmla="*/ 234090 w 9845043"/>
              <a:gd name="connsiteY5018" fmla="*/ 2487996 h 5740750"/>
              <a:gd name="connsiteX5019" fmla="*/ 237010 w 9845043"/>
              <a:gd name="connsiteY5019" fmla="*/ 2487996 h 5740750"/>
              <a:gd name="connsiteX5020" fmla="*/ 234953 w 9845043"/>
              <a:gd name="connsiteY5020" fmla="*/ 2491449 h 5740750"/>
              <a:gd name="connsiteX5021" fmla="*/ 234824 w 9845043"/>
              <a:gd name="connsiteY5021" fmla="*/ 2490923 h 5740750"/>
              <a:gd name="connsiteX5022" fmla="*/ 234090 w 9845043"/>
              <a:gd name="connsiteY5022" fmla="*/ 2490923 h 5740750"/>
              <a:gd name="connsiteX5023" fmla="*/ 7340348 w 9845043"/>
              <a:gd name="connsiteY5023" fmla="*/ 2483858 h 5740750"/>
              <a:gd name="connsiteX5024" fmla="*/ 7346171 w 9845043"/>
              <a:gd name="connsiteY5024" fmla="*/ 2485309 h 5740750"/>
              <a:gd name="connsiteX5025" fmla="*/ 7349101 w 9845043"/>
              <a:gd name="connsiteY5025" fmla="*/ 2486769 h 5740750"/>
              <a:gd name="connsiteX5026" fmla="*/ 7349833 w 9845043"/>
              <a:gd name="connsiteY5026" fmla="*/ 2488235 h 5740750"/>
              <a:gd name="connsiteX5027" fmla="*/ 7355692 w 9845043"/>
              <a:gd name="connsiteY5027" fmla="*/ 2494074 h 5740750"/>
              <a:gd name="connsiteX5028" fmla="*/ 7358621 w 9845043"/>
              <a:gd name="connsiteY5028" fmla="*/ 2496999 h 5740750"/>
              <a:gd name="connsiteX5029" fmla="*/ 7358868 w 9845043"/>
              <a:gd name="connsiteY5029" fmla="*/ 2496999 h 5740750"/>
              <a:gd name="connsiteX5030" fmla="*/ 7355991 w 9845043"/>
              <a:gd name="connsiteY5030" fmla="*/ 2494116 h 5740750"/>
              <a:gd name="connsiteX5031" fmla="*/ 7350147 w 9845043"/>
              <a:gd name="connsiteY5031" fmla="*/ 2488260 h 5740750"/>
              <a:gd name="connsiteX5032" fmla="*/ 7349414 w 9845043"/>
              <a:gd name="connsiteY5032" fmla="*/ 2486790 h 5740750"/>
              <a:gd name="connsiteX5033" fmla="*/ 7346488 w 9845043"/>
              <a:gd name="connsiteY5033" fmla="*/ 2485328 h 5740750"/>
              <a:gd name="connsiteX5034" fmla="*/ 7340638 w 9845043"/>
              <a:gd name="connsiteY5034" fmla="*/ 2483858 h 5740750"/>
              <a:gd name="connsiteX5035" fmla="*/ 5208356 w 9845043"/>
              <a:gd name="connsiteY5035" fmla="*/ 2482464 h 5740750"/>
              <a:gd name="connsiteX5036" fmla="*/ 5207978 w 9845043"/>
              <a:gd name="connsiteY5036" fmla="*/ 2482652 h 5740750"/>
              <a:gd name="connsiteX5037" fmla="*/ 5212967 w 9845043"/>
              <a:gd name="connsiteY5037" fmla="*/ 2482652 h 5740750"/>
              <a:gd name="connsiteX5038" fmla="*/ 5213092 w 9845043"/>
              <a:gd name="connsiteY5038" fmla="*/ 2482464 h 5740750"/>
              <a:gd name="connsiteX5039" fmla="*/ 7315049 w 9845043"/>
              <a:gd name="connsiteY5039" fmla="*/ 2478733 h 5740750"/>
              <a:gd name="connsiteX5040" fmla="*/ 7315047 w 9845043"/>
              <a:gd name="connsiteY5040" fmla="*/ 2478734 h 5740750"/>
              <a:gd name="connsiteX5041" fmla="*/ 7318363 w 9845043"/>
              <a:gd name="connsiteY5041" fmla="*/ 2478734 h 5740750"/>
              <a:gd name="connsiteX5042" fmla="*/ 7322746 w 9845043"/>
              <a:gd name="connsiteY5042" fmla="*/ 2480200 h 5740750"/>
              <a:gd name="connsiteX5043" fmla="*/ 7326408 w 9845043"/>
              <a:gd name="connsiteY5043" fmla="*/ 2481660 h 5740750"/>
              <a:gd name="connsiteX5044" fmla="*/ 7330070 w 9845043"/>
              <a:gd name="connsiteY5044" fmla="*/ 2483849 h 5740750"/>
              <a:gd name="connsiteX5045" fmla="*/ 7330803 w 9845043"/>
              <a:gd name="connsiteY5045" fmla="*/ 2484579 h 5740750"/>
              <a:gd name="connsiteX5046" fmla="*/ 7331086 w 9845043"/>
              <a:gd name="connsiteY5046" fmla="*/ 2484548 h 5740750"/>
              <a:gd name="connsiteX5047" fmla="*/ 7330402 w 9845043"/>
              <a:gd name="connsiteY5047" fmla="*/ 2483858 h 5740750"/>
              <a:gd name="connsiteX5048" fmla="*/ 7326744 w 9845043"/>
              <a:gd name="connsiteY5048" fmla="*/ 2481665 h 5740750"/>
              <a:gd name="connsiteX5049" fmla="*/ 7323092 w 9845043"/>
              <a:gd name="connsiteY5049" fmla="*/ 2480203 h 5740750"/>
              <a:gd name="connsiteX5050" fmla="*/ 7318701 w 9845043"/>
              <a:gd name="connsiteY5050" fmla="*/ 2478733 h 5740750"/>
              <a:gd name="connsiteX5051" fmla="*/ 224583 w 9845043"/>
              <a:gd name="connsiteY5051" fmla="*/ 2477046 h 5740750"/>
              <a:gd name="connsiteX5052" fmla="*/ 225302 w 9845043"/>
              <a:gd name="connsiteY5052" fmla="*/ 2477768 h 5740750"/>
              <a:gd name="connsiteX5053" fmla="*/ 226036 w 9845043"/>
              <a:gd name="connsiteY5053" fmla="*/ 2477046 h 5740750"/>
              <a:gd name="connsiteX5054" fmla="*/ 228236 w 9845043"/>
              <a:gd name="connsiteY5054" fmla="*/ 2477768 h 5740750"/>
              <a:gd name="connsiteX5055" fmla="*/ 226036 w 9845043"/>
              <a:gd name="connsiteY5055" fmla="*/ 2480696 h 5740750"/>
              <a:gd name="connsiteX5056" fmla="*/ 225302 w 9845043"/>
              <a:gd name="connsiteY5056" fmla="*/ 2480696 h 5740750"/>
              <a:gd name="connsiteX5057" fmla="*/ 223849 w 9845043"/>
              <a:gd name="connsiteY5057" fmla="*/ 2479954 h 5740750"/>
              <a:gd name="connsiteX5058" fmla="*/ 224583 w 9845043"/>
              <a:gd name="connsiteY5058" fmla="*/ 2477768 h 5740750"/>
              <a:gd name="connsiteX5059" fmla="*/ 7081365 w 9845043"/>
              <a:gd name="connsiteY5059" fmla="*/ 2476683 h 5740750"/>
              <a:gd name="connsiteX5060" fmla="*/ 7079591 w 9845043"/>
              <a:gd name="connsiteY5060" fmla="*/ 2479043 h 5740750"/>
              <a:gd name="connsiteX5061" fmla="*/ 7079512 w 9845043"/>
              <a:gd name="connsiteY5061" fmla="*/ 2479519 h 5740750"/>
              <a:gd name="connsiteX5062" fmla="*/ 7081197 w 9845043"/>
              <a:gd name="connsiteY5062" fmla="*/ 2477274 h 5740750"/>
              <a:gd name="connsiteX5063" fmla="*/ 7233153 w 9845043"/>
              <a:gd name="connsiteY5063" fmla="*/ 2472146 h 5740750"/>
              <a:gd name="connsiteX5064" fmla="*/ 7233118 w 9845043"/>
              <a:gd name="connsiteY5064" fmla="*/ 2472159 h 5740750"/>
              <a:gd name="connsiteX5065" fmla="*/ 7237103 w 9845043"/>
              <a:gd name="connsiteY5065" fmla="*/ 2472159 h 5740750"/>
              <a:gd name="connsiteX5066" fmla="*/ 7244427 w 9845043"/>
              <a:gd name="connsiteY5066" fmla="*/ 2474355 h 5740750"/>
              <a:gd name="connsiteX5067" fmla="*/ 7252483 w 9845043"/>
              <a:gd name="connsiteY5067" fmla="*/ 2475085 h 5740750"/>
              <a:gd name="connsiteX5068" fmla="*/ 7256134 w 9845043"/>
              <a:gd name="connsiteY5068" fmla="*/ 2478004 h 5740750"/>
              <a:gd name="connsiteX5069" fmla="*/ 7259063 w 9845043"/>
              <a:gd name="connsiteY5069" fmla="*/ 2481660 h 5740750"/>
              <a:gd name="connsiteX5070" fmla="*/ 7262725 w 9845043"/>
              <a:gd name="connsiteY5070" fmla="*/ 2485309 h 5740750"/>
              <a:gd name="connsiteX5071" fmla="*/ 7275897 w 9845043"/>
              <a:gd name="connsiteY5071" fmla="*/ 2496269 h 5740750"/>
              <a:gd name="connsiteX5072" fmla="*/ 7284685 w 9845043"/>
              <a:gd name="connsiteY5072" fmla="*/ 2499919 h 5740750"/>
              <a:gd name="connsiteX5073" fmla="*/ 7284942 w 9845043"/>
              <a:gd name="connsiteY5073" fmla="*/ 2499919 h 5740750"/>
              <a:gd name="connsiteX5074" fmla="*/ 7276294 w 9845043"/>
              <a:gd name="connsiteY5074" fmla="*/ 2496317 h 5740750"/>
              <a:gd name="connsiteX5075" fmla="*/ 7263133 w 9845043"/>
              <a:gd name="connsiteY5075" fmla="*/ 2485328 h 5740750"/>
              <a:gd name="connsiteX5076" fmla="*/ 7259475 w 9845043"/>
              <a:gd name="connsiteY5076" fmla="*/ 2481665 h 5740750"/>
              <a:gd name="connsiteX5077" fmla="*/ 7256549 w 9845043"/>
              <a:gd name="connsiteY5077" fmla="*/ 2478002 h 5740750"/>
              <a:gd name="connsiteX5078" fmla="*/ 7252891 w 9845043"/>
              <a:gd name="connsiteY5078" fmla="*/ 2475070 h 5740750"/>
              <a:gd name="connsiteX5079" fmla="*/ 7244848 w 9845043"/>
              <a:gd name="connsiteY5079" fmla="*/ 2474339 h 5740750"/>
              <a:gd name="connsiteX5080" fmla="*/ 7237538 w 9845043"/>
              <a:gd name="connsiteY5080" fmla="*/ 2472146 h 5740750"/>
              <a:gd name="connsiteX5081" fmla="*/ 5225424 w 9845043"/>
              <a:gd name="connsiteY5081" fmla="*/ 2456549 h 5740750"/>
              <a:gd name="connsiteX5082" fmla="*/ 5224457 w 9845043"/>
              <a:gd name="connsiteY5082" fmla="*/ 2456870 h 5740750"/>
              <a:gd name="connsiteX5083" fmla="*/ 5224453 w 9845043"/>
              <a:gd name="connsiteY5083" fmla="*/ 2456875 h 5740750"/>
              <a:gd name="connsiteX5084" fmla="*/ 7072511 w 9845043"/>
              <a:gd name="connsiteY5084" fmla="*/ 2455481 h 5740750"/>
              <a:gd name="connsiteX5085" fmla="*/ 7067144 w 9845043"/>
              <a:gd name="connsiteY5085" fmla="*/ 2461502 h 5740750"/>
              <a:gd name="connsiteX5086" fmla="*/ 7066972 w 9845043"/>
              <a:gd name="connsiteY5086" fmla="*/ 2462191 h 5740750"/>
              <a:gd name="connsiteX5087" fmla="*/ 7072409 w 9845043"/>
              <a:gd name="connsiteY5087" fmla="*/ 2456090 h 5740750"/>
              <a:gd name="connsiteX5088" fmla="*/ 5229069 w 9845043"/>
              <a:gd name="connsiteY5088" fmla="*/ 2454113 h 5740750"/>
              <a:gd name="connsiteX5089" fmla="*/ 5227387 w 9845043"/>
              <a:gd name="connsiteY5089" fmla="*/ 2454675 h 5740750"/>
              <a:gd name="connsiteX5090" fmla="*/ 5227385 w 9845043"/>
              <a:gd name="connsiteY5090" fmla="*/ 2454679 h 5740750"/>
              <a:gd name="connsiteX5091" fmla="*/ 5229069 w 9845043"/>
              <a:gd name="connsiteY5091" fmla="*/ 2454120 h 5740750"/>
              <a:gd name="connsiteX5092" fmla="*/ 7427651 w 9845043"/>
              <a:gd name="connsiteY5092" fmla="*/ 2451638 h 5740750"/>
              <a:gd name="connsiteX5093" fmla="*/ 7427428 w 9845043"/>
              <a:gd name="connsiteY5093" fmla="*/ 2451712 h 5740750"/>
              <a:gd name="connsiteX5094" fmla="*/ 7430349 w 9845043"/>
              <a:gd name="connsiteY5094" fmla="*/ 2452440 h 5740750"/>
              <a:gd name="connsiteX5095" fmla="*/ 7431082 w 9845043"/>
              <a:gd name="connsiteY5095" fmla="*/ 2456090 h 5740750"/>
              <a:gd name="connsiteX5096" fmla="*/ 7431082 w 9845043"/>
              <a:gd name="connsiteY5096" fmla="*/ 2459745 h 5740750"/>
              <a:gd name="connsiteX5097" fmla="*/ 7433279 w 9845043"/>
              <a:gd name="connsiteY5097" fmla="*/ 2464860 h 5740750"/>
              <a:gd name="connsiteX5098" fmla="*/ 7439870 w 9845043"/>
              <a:gd name="connsiteY5098" fmla="*/ 2478734 h 5740750"/>
              <a:gd name="connsiteX5099" fmla="*/ 7446462 w 9845043"/>
              <a:gd name="connsiteY5099" fmla="*/ 2487499 h 5740750"/>
              <a:gd name="connsiteX5100" fmla="*/ 7455239 w 9845043"/>
              <a:gd name="connsiteY5100" fmla="*/ 2490424 h 5740750"/>
              <a:gd name="connsiteX5101" fmla="*/ 7455395 w 9845043"/>
              <a:gd name="connsiteY5101" fmla="*/ 2490438 h 5740750"/>
              <a:gd name="connsiteX5102" fmla="*/ 7446663 w 9845043"/>
              <a:gd name="connsiteY5102" fmla="*/ 2487521 h 5740750"/>
              <a:gd name="connsiteX5103" fmla="*/ 7440086 w 9845043"/>
              <a:gd name="connsiteY5103" fmla="*/ 2478733 h 5740750"/>
              <a:gd name="connsiteX5104" fmla="*/ 7433502 w 9845043"/>
              <a:gd name="connsiteY5104" fmla="*/ 2464820 h 5740750"/>
              <a:gd name="connsiteX5105" fmla="*/ 7431310 w 9845043"/>
              <a:gd name="connsiteY5105" fmla="*/ 2459695 h 5740750"/>
              <a:gd name="connsiteX5106" fmla="*/ 7431310 w 9845043"/>
              <a:gd name="connsiteY5106" fmla="*/ 2456032 h 5740750"/>
              <a:gd name="connsiteX5107" fmla="*/ 7430577 w 9845043"/>
              <a:gd name="connsiteY5107" fmla="*/ 2452369 h 5740750"/>
              <a:gd name="connsiteX5108" fmla="*/ 8005720 w 9845043"/>
              <a:gd name="connsiteY5108" fmla="*/ 2443845 h 5740750"/>
              <a:gd name="connsiteX5109" fmla="*/ 8005310 w 9845043"/>
              <a:gd name="connsiteY5109" fmla="*/ 2444153 h 5740750"/>
              <a:gd name="connsiteX5110" fmla="*/ 8004582 w 9845043"/>
              <a:gd name="connsiteY5110" fmla="*/ 2444153 h 5740750"/>
              <a:gd name="connsiteX5111" fmla="*/ 8004582 w 9845043"/>
              <a:gd name="connsiteY5111" fmla="*/ 2445614 h 5740750"/>
              <a:gd name="connsiteX5112" fmla="*/ 8004582 w 9845043"/>
              <a:gd name="connsiteY5112" fmla="*/ 2447812 h 5740750"/>
              <a:gd name="connsiteX5113" fmla="*/ 8003120 w 9845043"/>
              <a:gd name="connsiteY5113" fmla="*/ 2450004 h 5740750"/>
              <a:gd name="connsiteX5114" fmla="*/ 8001652 w 9845043"/>
              <a:gd name="connsiteY5114" fmla="*/ 2452202 h 5740750"/>
              <a:gd name="connsiteX5115" fmla="*/ 8001652 w 9845043"/>
              <a:gd name="connsiteY5115" fmla="*/ 2454400 h 5740750"/>
              <a:gd name="connsiteX5116" fmla="*/ 8001652 w 9845043"/>
              <a:gd name="connsiteY5116" fmla="*/ 2456592 h 5740750"/>
              <a:gd name="connsiteX5117" fmla="*/ 8001652 w 9845043"/>
              <a:gd name="connsiteY5117" fmla="*/ 2458059 h 5740750"/>
              <a:gd name="connsiteX5118" fmla="*/ 8002386 w 9845043"/>
              <a:gd name="connsiteY5118" fmla="*/ 2460251 h 5740750"/>
              <a:gd name="connsiteX5119" fmla="*/ 8003120 w 9845043"/>
              <a:gd name="connsiteY5119" fmla="*/ 2460981 h 5740750"/>
              <a:gd name="connsiteX5120" fmla="*/ 8003120 w 9845043"/>
              <a:gd name="connsiteY5120" fmla="*/ 2461718 h 5740750"/>
              <a:gd name="connsiteX5121" fmla="*/ 8003120 w 9845043"/>
              <a:gd name="connsiteY5121" fmla="*/ 2463910 h 5740750"/>
              <a:gd name="connsiteX5122" fmla="*/ 8002386 w 9845043"/>
              <a:gd name="connsiteY5122" fmla="*/ 2464640 h 5740750"/>
              <a:gd name="connsiteX5123" fmla="*/ 8000190 w 9845043"/>
              <a:gd name="connsiteY5123" fmla="*/ 2468299 h 5740750"/>
              <a:gd name="connsiteX5124" fmla="*/ 7996538 w 9845043"/>
              <a:gd name="connsiteY5124" fmla="*/ 2472696 h 5740750"/>
              <a:gd name="connsiteX5125" fmla="*/ 7995804 w 9845043"/>
              <a:gd name="connsiteY5125" fmla="*/ 2474157 h 5740750"/>
              <a:gd name="connsiteX5126" fmla="*/ 7992146 w 9845043"/>
              <a:gd name="connsiteY5126" fmla="*/ 2480014 h 5740750"/>
              <a:gd name="connsiteX5127" fmla="*/ 7985571 w 9845043"/>
              <a:gd name="connsiteY5127" fmla="*/ 2489524 h 5740750"/>
              <a:gd name="connsiteX5128" fmla="*/ 7985571 w 9845043"/>
              <a:gd name="connsiteY5128" fmla="*/ 2490261 h 5740750"/>
              <a:gd name="connsiteX5129" fmla="*/ 7984102 w 9845043"/>
              <a:gd name="connsiteY5129" fmla="*/ 2490992 h 5740750"/>
              <a:gd name="connsiteX5130" fmla="*/ 7985571 w 9845043"/>
              <a:gd name="connsiteY5130" fmla="*/ 2493183 h 5740750"/>
              <a:gd name="connsiteX5131" fmla="*/ 7986299 w 9845043"/>
              <a:gd name="connsiteY5131" fmla="*/ 2495381 h 5740750"/>
              <a:gd name="connsiteX5132" fmla="*/ 7986299 w 9845043"/>
              <a:gd name="connsiteY5132" fmla="*/ 2496842 h 5740750"/>
              <a:gd name="connsiteX5133" fmla="*/ 7984102 w 9845043"/>
              <a:gd name="connsiteY5133" fmla="*/ 2510018 h 5740750"/>
              <a:gd name="connsiteX5134" fmla="*/ 7981913 w 9845043"/>
              <a:gd name="connsiteY5134" fmla="*/ 2519535 h 5740750"/>
              <a:gd name="connsiteX5135" fmla="*/ 7977527 w 9845043"/>
              <a:gd name="connsiteY5135" fmla="*/ 2531973 h 5740750"/>
              <a:gd name="connsiteX5136" fmla="*/ 7973135 w 9845043"/>
              <a:gd name="connsiteY5136" fmla="*/ 2539291 h 5740750"/>
              <a:gd name="connsiteX5137" fmla="*/ 7965826 w 9845043"/>
              <a:gd name="connsiteY5137" fmla="*/ 2553198 h 5740750"/>
              <a:gd name="connsiteX5138" fmla="*/ 7959244 w 9845043"/>
              <a:gd name="connsiteY5138" fmla="*/ 2562714 h 5740750"/>
              <a:gd name="connsiteX5139" fmla="*/ 7954124 w 9845043"/>
              <a:gd name="connsiteY5139" fmla="*/ 2570763 h 5740750"/>
              <a:gd name="connsiteX5140" fmla="*/ 7947542 w 9845043"/>
              <a:gd name="connsiteY5140" fmla="*/ 2581010 h 5740750"/>
              <a:gd name="connsiteX5141" fmla="*/ 7947542 w 9845043"/>
              <a:gd name="connsiteY5141" fmla="*/ 2582478 h 5740750"/>
              <a:gd name="connsiteX5142" fmla="*/ 7947542 w 9845043"/>
              <a:gd name="connsiteY5142" fmla="*/ 2586867 h 5740750"/>
              <a:gd name="connsiteX5143" fmla="*/ 7946815 w 9845043"/>
              <a:gd name="connsiteY5143" fmla="*/ 2589059 h 5740750"/>
              <a:gd name="connsiteX5144" fmla="*/ 7943891 w 9845043"/>
              <a:gd name="connsiteY5144" fmla="*/ 2599306 h 5740750"/>
              <a:gd name="connsiteX5145" fmla="*/ 7938771 w 9845043"/>
              <a:gd name="connsiteY5145" fmla="*/ 2612481 h 5740750"/>
              <a:gd name="connsiteX5146" fmla="*/ 7938771 w 9845043"/>
              <a:gd name="connsiteY5146" fmla="*/ 2615410 h 5740750"/>
              <a:gd name="connsiteX5147" fmla="*/ 7938771 w 9845043"/>
              <a:gd name="connsiteY5147" fmla="*/ 2616141 h 5740750"/>
              <a:gd name="connsiteX5148" fmla="*/ 7940233 w 9845043"/>
              <a:gd name="connsiteY5148" fmla="*/ 2617602 h 5740750"/>
              <a:gd name="connsiteX5149" fmla="*/ 7943156 w 9845043"/>
              <a:gd name="connsiteY5149" fmla="*/ 2619069 h 5740750"/>
              <a:gd name="connsiteX5150" fmla="*/ 7944618 w 9845043"/>
              <a:gd name="connsiteY5150" fmla="*/ 2620530 h 5740750"/>
              <a:gd name="connsiteX5151" fmla="*/ 7950473 w 9845043"/>
              <a:gd name="connsiteY5151" fmla="*/ 2621998 h 5740750"/>
              <a:gd name="connsiteX5152" fmla="*/ 7951200 w 9845043"/>
              <a:gd name="connsiteY5152" fmla="*/ 2621998 h 5740750"/>
              <a:gd name="connsiteX5153" fmla="*/ 7952662 w 9845043"/>
              <a:gd name="connsiteY5153" fmla="*/ 2624189 h 5740750"/>
              <a:gd name="connsiteX5154" fmla="*/ 7952662 w 9845043"/>
              <a:gd name="connsiteY5154" fmla="*/ 2625657 h 5740750"/>
              <a:gd name="connsiteX5155" fmla="*/ 7952662 w 9845043"/>
              <a:gd name="connsiteY5155" fmla="*/ 2627118 h 5740750"/>
              <a:gd name="connsiteX5156" fmla="*/ 7952662 w 9845043"/>
              <a:gd name="connsiteY5156" fmla="*/ 2627849 h 5740750"/>
              <a:gd name="connsiteX5157" fmla="*/ 7950473 w 9845043"/>
              <a:gd name="connsiteY5157" fmla="*/ 2629316 h 5740750"/>
              <a:gd name="connsiteX5158" fmla="*/ 7947567 w 9845043"/>
              <a:gd name="connsiteY5158" fmla="*/ 2633668 h 5740750"/>
              <a:gd name="connsiteX5159" fmla="*/ 7948719 w 9845043"/>
              <a:gd name="connsiteY5159" fmla="*/ 2633091 h 5740750"/>
              <a:gd name="connsiteX5160" fmla="*/ 7951639 w 9845043"/>
              <a:gd name="connsiteY5160" fmla="*/ 2628708 h 5740750"/>
              <a:gd name="connsiteX5161" fmla="*/ 7953834 w 9845043"/>
              <a:gd name="connsiteY5161" fmla="*/ 2627240 h 5740750"/>
              <a:gd name="connsiteX5162" fmla="*/ 7953834 w 9845043"/>
              <a:gd name="connsiteY5162" fmla="*/ 2626510 h 5740750"/>
              <a:gd name="connsiteX5163" fmla="*/ 7953834 w 9845043"/>
              <a:gd name="connsiteY5163" fmla="*/ 2625049 h 5740750"/>
              <a:gd name="connsiteX5164" fmla="*/ 7953834 w 9845043"/>
              <a:gd name="connsiteY5164" fmla="*/ 2623588 h 5740750"/>
              <a:gd name="connsiteX5165" fmla="*/ 7952362 w 9845043"/>
              <a:gd name="connsiteY5165" fmla="*/ 2621397 h 5740750"/>
              <a:gd name="connsiteX5166" fmla="*/ 7951639 w 9845043"/>
              <a:gd name="connsiteY5166" fmla="*/ 2621397 h 5740750"/>
              <a:gd name="connsiteX5167" fmla="*/ 7945788 w 9845043"/>
              <a:gd name="connsiteY5167" fmla="*/ 2619929 h 5740750"/>
              <a:gd name="connsiteX5168" fmla="*/ 7944328 w 9845043"/>
              <a:gd name="connsiteY5168" fmla="*/ 2618468 h 5740750"/>
              <a:gd name="connsiteX5169" fmla="*/ 7941409 w 9845043"/>
              <a:gd name="connsiteY5169" fmla="*/ 2617007 h 5740750"/>
              <a:gd name="connsiteX5170" fmla="*/ 7939949 w 9845043"/>
              <a:gd name="connsiteY5170" fmla="*/ 2615546 h 5740750"/>
              <a:gd name="connsiteX5171" fmla="*/ 7939949 w 9845043"/>
              <a:gd name="connsiteY5171" fmla="*/ 2614816 h 5740750"/>
              <a:gd name="connsiteX5172" fmla="*/ 7939949 w 9845043"/>
              <a:gd name="connsiteY5172" fmla="*/ 2611887 h 5740750"/>
              <a:gd name="connsiteX5173" fmla="*/ 7945064 w 9845043"/>
              <a:gd name="connsiteY5173" fmla="*/ 2598725 h 5740750"/>
              <a:gd name="connsiteX5174" fmla="*/ 7947983 w 9845043"/>
              <a:gd name="connsiteY5174" fmla="*/ 2588491 h 5740750"/>
              <a:gd name="connsiteX5175" fmla="*/ 7948719 w 9845043"/>
              <a:gd name="connsiteY5175" fmla="*/ 2586293 h 5740750"/>
              <a:gd name="connsiteX5176" fmla="*/ 7948719 w 9845043"/>
              <a:gd name="connsiteY5176" fmla="*/ 2581910 h 5740750"/>
              <a:gd name="connsiteX5177" fmla="*/ 7948719 w 9845043"/>
              <a:gd name="connsiteY5177" fmla="*/ 2580449 h 5740750"/>
              <a:gd name="connsiteX5178" fmla="*/ 7955294 w 9845043"/>
              <a:gd name="connsiteY5178" fmla="*/ 2570209 h 5740750"/>
              <a:gd name="connsiteX5179" fmla="*/ 7960409 w 9845043"/>
              <a:gd name="connsiteY5179" fmla="*/ 2562167 h 5740750"/>
              <a:gd name="connsiteX5180" fmla="*/ 7966983 w 9845043"/>
              <a:gd name="connsiteY5180" fmla="*/ 2552657 h 5740750"/>
              <a:gd name="connsiteX5181" fmla="*/ 7974294 w 9845043"/>
              <a:gd name="connsiteY5181" fmla="*/ 2538764 h 5740750"/>
              <a:gd name="connsiteX5182" fmla="*/ 7978673 w 9845043"/>
              <a:gd name="connsiteY5182" fmla="*/ 2531453 h 5740750"/>
              <a:gd name="connsiteX5183" fmla="*/ 7983064 w 9845043"/>
              <a:gd name="connsiteY5183" fmla="*/ 2519021 h 5740750"/>
              <a:gd name="connsiteX5184" fmla="*/ 7985260 w 9845043"/>
              <a:gd name="connsiteY5184" fmla="*/ 2509518 h 5740750"/>
              <a:gd name="connsiteX5185" fmla="*/ 7987443 w 9845043"/>
              <a:gd name="connsiteY5185" fmla="*/ 2496356 h 5740750"/>
              <a:gd name="connsiteX5186" fmla="*/ 7987443 w 9845043"/>
              <a:gd name="connsiteY5186" fmla="*/ 2494895 h 5740750"/>
              <a:gd name="connsiteX5187" fmla="*/ 7986719 w 9845043"/>
              <a:gd name="connsiteY5187" fmla="*/ 2492704 h 5740750"/>
              <a:gd name="connsiteX5188" fmla="*/ 7985260 w 9845043"/>
              <a:gd name="connsiteY5188" fmla="*/ 2490505 h 5740750"/>
              <a:gd name="connsiteX5189" fmla="*/ 7986719 w 9845043"/>
              <a:gd name="connsiteY5189" fmla="*/ 2489775 h 5740750"/>
              <a:gd name="connsiteX5190" fmla="*/ 7986719 w 9845043"/>
              <a:gd name="connsiteY5190" fmla="*/ 2489044 h 5740750"/>
              <a:gd name="connsiteX5191" fmla="*/ 7993294 w 9845043"/>
              <a:gd name="connsiteY5191" fmla="*/ 2479541 h 5740750"/>
              <a:gd name="connsiteX5192" fmla="*/ 7996949 w 9845043"/>
              <a:gd name="connsiteY5192" fmla="*/ 2473691 h 5740750"/>
              <a:gd name="connsiteX5193" fmla="*/ 7997685 w 9845043"/>
              <a:gd name="connsiteY5193" fmla="*/ 2472230 h 5740750"/>
              <a:gd name="connsiteX5194" fmla="*/ 8001341 w 9845043"/>
              <a:gd name="connsiteY5194" fmla="*/ 2467840 h 5740750"/>
              <a:gd name="connsiteX5195" fmla="*/ 8003524 w 9845043"/>
              <a:gd name="connsiteY5195" fmla="*/ 2464181 h 5740750"/>
              <a:gd name="connsiteX5196" fmla="*/ 8004260 w 9845043"/>
              <a:gd name="connsiteY5196" fmla="*/ 2463450 h 5740750"/>
              <a:gd name="connsiteX5197" fmla="*/ 8004260 w 9845043"/>
              <a:gd name="connsiteY5197" fmla="*/ 2461259 h 5740750"/>
              <a:gd name="connsiteX5198" fmla="*/ 8004260 w 9845043"/>
              <a:gd name="connsiteY5198" fmla="*/ 2460529 h 5740750"/>
              <a:gd name="connsiteX5199" fmla="*/ 8003524 w 9845043"/>
              <a:gd name="connsiteY5199" fmla="*/ 2459798 h 5740750"/>
              <a:gd name="connsiteX5200" fmla="*/ 8002800 w 9845043"/>
              <a:gd name="connsiteY5200" fmla="*/ 2457600 h 5740750"/>
              <a:gd name="connsiteX5201" fmla="*/ 8002800 w 9845043"/>
              <a:gd name="connsiteY5201" fmla="*/ 2456139 h 5740750"/>
              <a:gd name="connsiteX5202" fmla="*/ 8002800 w 9845043"/>
              <a:gd name="connsiteY5202" fmla="*/ 2453947 h 5740750"/>
              <a:gd name="connsiteX5203" fmla="*/ 8002800 w 9845043"/>
              <a:gd name="connsiteY5203" fmla="*/ 2451749 h 5740750"/>
              <a:gd name="connsiteX5204" fmla="*/ 8004260 w 9845043"/>
              <a:gd name="connsiteY5204" fmla="*/ 2449558 h 5740750"/>
              <a:gd name="connsiteX5205" fmla="*/ 8005720 w 9845043"/>
              <a:gd name="connsiteY5205" fmla="*/ 2447366 h 5740750"/>
              <a:gd name="connsiteX5206" fmla="*/ 8005720 w 9845043"/>
              <a:gd name="connsiteY5206" fmla="*/ 2445175 h 5740750"/>
              <a:gd name="connsiteX5207" fmla="*/ 5232502 w 9845043"/>
              <a:gd name="connsiteY5207" fmla="*/ 2442243 h 5740750"/>
              <a:gd name="connsiteX5208" fmla="*/ 5232165 w 9845043"/>
              <a:gd name="connsiteY5208" fmla="*/ 2442468 h 5740750"/>
              <a:gd name="connsiteX5209" fmla="*/ 5240047 w 9845043"/>
              <a:gd name="connsiteY5209" fmla="*/ 2445332 h 5740750"/>
              <a:gd name="connsiteX5210" fmla="*/ 5243714 w 9845043"/>
              <a:gd name="connsiteY5210" fmla="*/ 2445332 h 5740750"/>
              <a:gd name="connsiteX5211" fmla="*/ 5243845 w 9845043"/>
              <a:gd name="connsiteY5211" fmla="*/ 2445169 h 5740750"/>
              <a:gd name="connsiteX5212" fmla="*/ 5240547 w 9845043"/>
              <a:gd name="connsiteY5212" fmla="*/ 2445169 h 5740750"/>
              <a:gd name="connsiteX5213" fmla="*/ 7069949 w 9845043"/>
              <a:gd name="connsiteY5213" fmla="*/ 2422900 h 5740750"/>
              <a:gd name="connsiteX5214" fmla="*/ 7067144 w 9845043"/>
              <a:gd name="connsiteY5214" fmla="*/ 2425700 h 5740750"/>
              <a:gd name="connsiteX5215" fmla="*/ 7062755 w 9845043"/>
              <a:gd name="connsiteY5215" fmla="*/ 2432276 h 5740750"/>
              <a:gd name="connsiteX5216" fmla="*/ 7062781 w 9845043"/>
              <a:gd name="connsiteY5216" fmla="*/ 2432510 h 5740750"/>
              <a:gd name="connsiteX5217" fmla="*/ 7066550 w 9845043"/>
              <a:gd name="connsiteY5217" fmla="*/ 2426876 h 5740750"/>
              <a:gd name="connsiteX5218" fmla="*/ 7069479 w 9845043"/>
              <a:gd name="connsiteY5218" fmla="*/ 2423951 h 5740750"/>
              <a:gd name="connsiteX5219" fmla="*/ 7070044 w 9845043"/>
              <a:gd name="connsiteY5219" fmla="*/ 2423517 h 5740750"/>
              <a:gd name="connsiteX5220" fmla="*/ 7133705 w 9845043"/>
              <a:gd name="connsiteY5220" fmla="*/ 2411353 h 5740750"/>
              <a:gd name="connsiteX5221" fmla="*/ 7133178 w 9845043"/>
              <a:gd name="connsiteY5221" fmla="*/ 2411545 h 5740750"/>
              <a:gd name="connsiteX5222" fmla="*/ 7137557 w 9845043"/>
              <a:gd name="connsiteY5222" fmla="*/ 2413726 h 5740750"/>
              <a:gd name="connsiteX5223" fmla="*/ 7140486 w 9845043"/>
              <a:gd name="connsiteY5223" fmla="*/ 2417376 h 5740750"/>
              <a:gd name="connsiteX5224" fmla="*/ 7143416 w 9845043"/>
              <a:gd name="connsiteY5224" fmla="*/ 2421031 h 5740750"/>
              <a:gd name="connsiteX5225" fmla="*/ 7145613 w 9845043"/>
              <a:gd name="connsiteY5225" fmla="*/ 2422491 h 5740750"/>
              <a:gd name="connsiteX5226" fmla="*/ 7149263 w 9845043"/>
              <a:gd name="connsiteY5226" fmla="*/ 2423221 h 5740750"/>
              <a:gd name="connsiteX5227" fmla="*/ 7153657 w 9845043"/>
              <a:gd name="connsiteY5227" fmla="*/ 2423951 h 5740750"/>
              <a:gd name="connsiteX5228" fmla="*/ 7162446 w 9845043"/>
              <a:gd name="connsiteY5228" fmla="*/ 2426876 h 5740750"/>
              <a:gd name="connsiteX5229" fmla="*/ 7165376 w 9845043"/>
              <a:gd name="connsiteY5229" fmla="*/ 2429066 h 5740750"/>
              <a:gd name="connsiteX5230" fmla="*/ 7166840 w 9845043"/>
              <a:gd name="connsiteY5230" fmla="*/ 2432715 h 5740750"/>
              <a:gd name="connsiteX5231" fmla="*/ 7169026 w 9845043"/>
              <a:gd name="connsiteY5231" fmla="*/ 2436371 h 5740750"/>
              <a:gd name="connsiteX5232" fmla="*/ 7169758 w 9845043"/>
              <a:gd name="connsiteY5232" fmla="*/ 2441480 h 5740750"/>
              <a:gd name="connsiteX5233" fmla="*/ 7171223 w 9845043"/>
              <a:gd name="connsiteY5233" fmla="*/ 2443676 h 5740750"/>
              <a:gd name="connsiteX5234" fmla="*/ 7173420 w 9845043"/>
              <a:gd name="connsiteY5234" fmla="*/ 2445865 h 5740750"/>
              <a:gd name="connsiteX5235" fmla="*/ 7176350 w 9845043"/>
              <a:gd name="connsiteY5235" fmla="*/ 2448055 h 5740750"/>
              <a:gd name="connsiteX5236" fmla="*/ 7178547 w 9845043"/>
              <a:gd name="connsiteY5236" fmla="*/ 2449521 h 5740750"/>
              <a:gd name="connsiteX5237" fmla="*/ 7181477 w 9845043"/>
              <a:gd name="connsiteY5237" fmla="*/ 2453170 h 5740750"/>
              <a:gd name="connsiteX5238" fmla="*/ 7182941 w 9845043"/>
              <a:gd name="connsiteY5238" fmla="*/ 2457555 h 5740750"/>
              <a:gd name="connsiteX5239" fmla="*/ 7184406 w 9845043"/>
              <a:gd name="connsiteY5239" fmla="*/ 2461935 h 5740750"/>
              <a:gd name="connsiteX5240" fmla="*/ 7185138 w 9845043"/>
              <a:gd name="connsiteY5240" fmla="*/ 2467050 h 5740750"/>
              <a:gd name="connsiteX5241" fmla="*/ 7187336 w 9845043"/>
              <a:gd name="connsiteY5241" fmla="*/ 2470699 h 5740750"/>
              <a:gd name="connsiteX5242" fmla="*/ 7191718 w 9845043"/>
              <a:gd name="connsiteY5242" fmla="*/ 2473625 h 5740750"/>
              <a:gd name="connsiteX5243" fmla="*/ 7212214 w 9845043"/>
              <a:gd name="connsiteY5243" fmla="*/ 2478004 h 5740750"/>
              <a:gd name="connsiteX5244" fmla="*/ 7217340 w 9845043"/>
              <a:gd name="connsiteY5244" fmla="*/ 2478004 h 5740750"/>
              <a:gd name="connsiteX5245" fmla="*/ 7217345 w 9845043"/>
              <a:gd name="connsiteY5245" fmla="*/ 2478002 h 5740750"/>
              <a:gd name="connsiteX5246" fmla="*/ 7212676 w 9845043"/>
              <a:gd name="connsiteY5246" fmla="*/ 2478002 h 5740750"/>
              <a:gd name="connsiteX5247" fmla="*/ 7192205 w 9845043"/>
              <a:gd name="connsiteY5247" fmla="*/ 2473608 h 5740750"/>
              <a:gd name="connsiteX5248" fmla="*/ 7187814 w 9845043"/>
              <a:gd name="connsiteY5248" fmla="*/ 2470676 h 5740750"/>
              <a:gd name="connsiteX5249" fmla="*/ 7185622 w 9845043"/>
              <a:gd name="connsiteY5249" fmla="*/ 2467013 h 5740750"/>
              <a:gd name="connsiteX5250" fmla="*/ 7184889 w 9845043"/>
              <a:gd name="connsiteY5250" fmla="*/ 2461888 h 5740750"/>
              <a:gd name="connsiteX5251" fmla="*/ 7183429 w 9845043"/>
              <a:gd name="connsiteY5251" fmla="*/ 2457494 h 5740750"/>
              <a:gd name="connsiteX5252" fmla="*/ 7181963 w 9845043"/>
              <a:gd name="connsiteY5252" fmla="*/ 2453100 h 5740750"/>
              <a:gd name="connsiteX5253" fmla="*/ 7179038 w 9845043"/>
              <a:gd name="connsiteY5253" fmla="*/ 2449437 h 5740750"/>
              <a:gd name="connsiteX5254" fmla="*/ 7176846 w 9845043"/>
              <a:gd name="connsiteY5254" fmla="*/ 2447975 h 5740750"/>
              <a:gd name="connsiteX5255" fmla="*/ 7173920 w 9845043"/>
              <a:gd name="connsiteY5255" fmla="*/ 2445774 h 5740750"/>
              <a:gd name="connsiteX5256" fmla="*/ 7171728 w 9845043"/>
              <a:gd name="connsiteY5256" fmla="*/ 2443581 h 5740750"/>
              <a:gd name="connsiteX5257" fmla="*/ 7170269 w 9845043"/>
              <a:gd name="connsiteY5257" fmla="*/ 2441380 h 5740750"/>
              <a:gd name="connsiteX5258" fmla="*/ 7169536 w 9845043"/>
              <a:gd name="connsiteY5258" fmla="*/ 2436255 h 5740750"/>
              <a:gd name="connsiteX5259" fmla="*/ 7167343 w 9845043"/>
              <a:gd name="connsiteY5259" fmla="*/ 2432592 h 5740750"/>
              <a:gd name="connsiteX5260" fmla="*/ 7165877 w 9845043"/>
              <a:gd name="connsiteY5260" fmla="*/ 2428929 h 5740750"/>
              <a:gd name="connsiteX5261" fmla="*/ 7162952 w 9845043"/>
              <a:gd name="connsiteY5261" fmla="*/ 2426728 h 5740750"/>
              <a:gd name="connsiteX5262" fmla="*/ 7154183 w 9845043"/>
              <a:gd name="connsiteY5262" fmla="*/ 2423804 h 5740750"/>
              <a:gd name="connsiteX5263" fmla="*/ 7149791 w 9845043"/>
              <a:gd name="connsiteY5263" fmla="*/ 2423073 h 5740750"/>
              <a:gd name="connsiteX5264" fmla="*/ 7146133 w 9845043"/>
              <a:gd name="connsiteY5264" fmla="*/ 2422334 h 5740750"/>
              <a:gd name="connsiteX5265" fmla="*/ 7143941 w 9845043"/>
              <a:gd name="connsiteY5265" fmla="*/ 2420872 h 5740750"/>
              <a:gd name="connsiteX5266" fmla="*/ 7141015 w 9845043"/>
              <a:gd name="connsiteY5266" fmla="*/ 2417209 h 5740750"/>
              <a:gd name="connsiteX5267" fmla="*/ 7138090 w 9845043"/>
              <a:gd name="connsiteY5267" fmla="*/ 2413546 h 5740750"/>
              <a:gd name="connsiteX5268" fmla="*/ 7085447 w 9845043"/>
              <a:gd name="connsiteY5268" fmla="*/ 2410614 h 5740750"/>
              <a:gd name="connsiteX5269" fmla="*/ 7084876 w 9845043"/>
              <a:gd name="connsiteY5269" fmla="*/ 2410807 h 5740750"/>
              <a:gd name="connsiteX5270" fmla="*/ 7086313 w 9845043"/>
              <a:gd name="connsiteY5270" fmla="*/ 2410807 h 5740750"/>
              <a:gd name="connsiteX5271" fmla="*/ 7089242 w 9845043"/>
              <a:gd name="connsiteY5271" fmla="*/ 2414456 h 5740750"/>
              <a:gd name="connsiteX5272" fmla="*/ 7090707 w 9845043"/>
              <a:gd name="connsiteY5272" fmla="*/ 2414456 h 5740750"/>
              <a:gd name="connsiteX5273" fmla="*/ 7092904 w 9845043"/>
              <a:gd name="connsiteY5273" fmla="*/ 2415916 h 5740750"/>
              <a:gd name="connsiteX5274" fmla="*/ 7103890 w 9845043"/>
              <a:gd name="connsiteY5274" fmla="*/ 2423951 h 5740750"/>
              <a:gd name="connsiteX5275" fmla="*/ 7111202 w 9845043"/>
              <a:gd name="connsiteY5275" fmla="*/ 2423221 h 5740750"/>
              <a:gd name="connsiteX5276" fmla="*/ 7111374 w 9845043"/>
              <a:gd name="connsiteY5276" fmla="*/ 2423112 h 5740750"/>
              <a:gd name="connsiteX5277" fmla="*/ 7104459 w 9845043"/>
              <a:gd name="connsiteY5277" fmla="*/ 2423804 h 5740750"/>
              <a:gd name="connsiteX5278" fmla="*/ 7093490 w 9845043"/>
              <a:gd name="connsiteY5278" fmla="*/ 2415747 h 5740750"/>
              <a:gd name="connsiteX5279" fmla="*/ 7091298 w 9845043"/>
              <a:gd name="connsiteY5279" fmla="*/ 2414277 h 5740750"/>
              <a:gd name="connsiteX5280" fmla="*/ 7089832 w 9845043"/>
              <a:gd name="connsiteY5280" fmla="*/ 2414277 h 5740750"/>
              <a:gd name="connsiteX5281" fmla="*/ 7086907 w 9845043"/>
              <a:gd name="connsiteY5281" fmla="*/ 2410614 h 5740750"/>
              <a:gd name="connsiteX5282" fmla="*/ 5222978 w 9845043"/>
              <a:gd name="connsiteY5282" fmla="*/ 2406429 h 5740750"/>
              <a:gd name="connsiteX5283" fmla="*/ 5222476 w 9845043"/>
              <a:gd name="connsiteY5283" fmla="*/ 2406553 h 5740750"/>
              <a:gd name="connsiteX5284" fmla="*/ 5220289 w 9845043"/>
              <a:gd name="connsiteY5284" fmla="*/ 2408021 h 5740750"/>
              <a:gd name="connsiteX5285" fmla="*/ 5214425 w 9845043"/>
              <a:gd name="connsiteY5285" fmla="*/ 2413144 h 5740750"/>
              <a:gd name="connsiteX5286" fmla="*/ 5210769 w 9845043"/>
              <a:gd name="connsiteY5286" fmla="*/ 2415332 h 5740750"/>
              <a:gd name="connsiteX5287" fmla="*/ 5207544 w 9845043"/>
              <a:gd name="connsiteY5287" fmla="*/ 2416623 h 5740750"/>
              <a:gd name="connsiteX5288" fmla="*/ 5207624 w 9845043"/>
              <a:gd name="connsiteY5288" fmla="*/ 2416655 h 5740750"/>
              <a:gd name="connsiteX5289" fmla="*/ 5211285 w 9845043"/>
              <a:gd name="connsiteY5289" fmla="*/ 2415190 h 5740750"/>
              <a:gd name="connsiteX5290" fmla="*/ 5214947 w 9845043"/>
              <a:gd name="connsiteY5290" fmla="*/ 2413000 h 5740750"/>
              <a:gd name="connsiteX5291" fmla="*/ 5220795 w 9845043"/>
              <a:gd name="connsiteY5291" fmla="*/ 2407879 h 5740750"/>
              <a:gd name="connsiteX5292" fmla="*/ 8017739 w 9845043"/>
              <a:gd name="connsiteY5292" fmla="*/ 2386330 h 5740750"/>
              <a:gd name="connsiteX5293" fmla="*/ 8016277 w 9845043"/>
              <a:gd name="connsiteY5293" fmla="*/ 2387798 h 5740750"/>
              <a:gd name="connsiteX5294" fmla="*/ 8015550 w 9845043"/>
              <a:gd name="connsiteY5294" fmla="*/ 2389989 h 5740750"/>
              <a:gd name="connsiteX5295" fmla="*/ 8015550 w 9845043"/>
              <a:gd name="connsiteY5295" fmla="*/ 2393648 h 5740750"/>
              <a:gd name="connsiteX5296" fmla="*/ 8015550 w 9845043"/>
              <a:gd name="connsiteY5296" fmla="*/ 2395847 h 5740750"/>
              <a:gd name="connsiteX5297" fmla="*/ 8015550 w 9845043"/>
              <a:gd name="connsiteY5297" fmla="*/ 2397308 h 5740750"/>
              <a:gd name="connsiteX5298" fmla="*/ 8015550 w 9845043"/>
              <a:gd name="connsiteY5298" fmla="*/ 2399506 h 5740750"/>
              <a:gd name="connsiteX5299" fmla="*/ 8016277 w 9845043"/>
              <a:gd name="connsiteY5299" fmla="*/ 2400236 h 5740750"/>
              <a:gd name="connsiteX5300" fmla="*/ 8015550 w 9845043"/>
              <a:gd name="connsiteY5300" fmla="*/ 2400974 h 5740750"/>
              <a:gd name="connsiteX5301" fmla="*/ 8015550 w 9845043"/>
              <a:gd name="connsiteY5301" fmla="*/ 2403165 h 5740750"/>
              <a:gd name="connsiteX5302" fmla="*/ 8012626 w 9845043"/>
              <a:gd name="connsiteY5302" fmla="*/ 2409022 h 5740750"/>
              <a:gd name="connsiteX5303" fmla="*/ 8012626 w 9845043"/>
              <a:gd name="connsiteY5303" fmla="*/ 2412682 h 5740750"/>
              <a:gd name="connsiteX5304" fmla="*/ 8014815 w 9845043"/>
              <a:gd name="connsiteY5304" fmla="*/ 2422191 h 5740750"/>
              <a:gd name="connsiteX5305" fmla="*/ 8014815 w 9845043"/>
              <a:gd name="connsiteY5305" fmla="*/ 2422929 h 5740750"/>
              <a:gd name="connsiteX5306" fmla="*/ 8014088 w 9845043"/>
              <a:gd name="connsiteY5306" fmla="*/ 2425120 h 5740750"/>
              <a:gd name="connsiteX5307" fmla="*/ 8011891 w 9845043"/>
              <a:gd name="connsiteY5307" fmla="*/ 2429516 h 5740750"/>
              <a:gd name="connsiteX5308" fmla="*/ 8011157 w 9845043"/>
              <a:gd name="connsiteY5308" fmla="*/ 2431708 h 5740750"/>
              <a:gd name="connsiteX5309" fmla="*/ 8011157 w 9845043"/>
              <a:gd name="connsiteY5309" fmla="*/ 2438296 h 5740750"/>
              <a:gd name="connsiteX5310" fmla="*/ 8009695 w 9845043"/>
              <a:gd name="connsiteY5310" fmla="*/ 2440494 h 5740750"/>
              <a:gd name="connsiteX5311" fmla="*/ 8008233 w 9845043"/>
              <a:gd name="connsiteY5311" fmla="*/ 2441955 h 5740750"/>
              <a:gd name="connsiteX5312" fmla="*/ 8005903 w 9845043"/>
              <a:gd name="connsiteY5312" fmla="*/ 2443707 h 5740750"/>
              <a:gd name="connsiteX5313" fmla="*/ 8006456 w 9845043"/>
              <a:gd name="connsiteY5313" fmla="*/ 2443707 h 5740750"/>
              <a:gd name="connsiteX5314" fmla="*/ 8009375 w 9845043"/>
              <a:gd name="connsiteY5314" fmla="*/ 2441516 h 5740750"/>
              <a:gd name="connsiteX5315" fmla="*/ 8010835 w 9845043"/>
              <a:gd name="connsiteY5315" fmla="*/ 2440055 h 5740750"/>
              <a:gd name="connsiteX5316" fmla="*/ 8012294 w 9845043"/>
              <a:gd name="connsiteY5316" fmla="*/ 2437857 h 5740750"/>
              <a:gd name="connsiteX5317" fmla="*/ 8012294 w 9845043"/>
              <a:gd name="connsiteY5317" fmla="*/ 2431276 h 5740750"/>
              <a:gd name="connsiteX5318" fmla="*/ 8013030 w 9845043"/>
              <a:gd name="connsiteY5318" fmla="*/ 2429084 h 5740750"/>
              <a:gd name="connsiteX5319" fmla="*/ 8015226 w 9845043"/>
              <a:gd name="connsiteY5319" fmla="*/ 2424694 h 5740750"/>
              <a:gd name="connsiteX5320" fmla="*/ 8015950 w 9845043"/>
              <a:gd name="connsiteY5320" fmla="*/ 2422503 h 5740750"/>
              <a:gd name="connsiteX5321" fmla="*/ 8015950 w 9845043"/>
              <a:gd name="connsiteY5321" fmla="*/ 2421773 h 5740750"/>
              <a:gd name="connsiteX5322" fmla="*/ 8013754 w 9845043"/>
              <a:gd name="connsiteY5322" fmla="*/ 2412269 h 5740750"/>
              <a:gd name="connsiteX5323" fmla="*/ 8013754 w 9845043"/>
              <a:gd name="connsiteY5323" fmla="*/ 2408610 h 5740750"/>
              <a:gd name="connsiteX5324" fmla="*/ 8016686 w 9845043"/>
              <a:gd name="connsiteY5324" fmla="*/ 2402760 h 5740750"/>
              <a:gd name="connsiteX5325" fmla="*/ 8016686 w 9845043"/>
              <a:gd name="connsiteY5325" fmla="*/ 2400568 h 5740750"/>
              <a:gd name="connsiteX5326" fmla="*/ 8017409 w 9845043"/>
              <a:gd name="connsiteY5326" fmla="*/ 2399838 h 5740750"/>
              <a:gd name="connsiteX5327" fmla="*/ 8016686 w 9845043"/>
              <a:gd name="connsiteY5327" fmla="*/ 2399107 h 5740750"/>
              <a:gd name="connsiteX5328" fmla="*/ 8016686 w 9845043"/>
              <a:gd name="connsiteY5328" fmla="*/ 2396909 h 5740750"/>
              <a:gd name="connsiteX5329" fmla="*/ 8016686 w 9845043"/>
              <a:gd name="connsiteY5329" fmla="*/ 2395448 h 5740750"/>
              <a:gd name="connsiteX5330" fmla="*/ 8016686 w 9845043"/>
              <a:gd name="connsiteY5330" fmla="*/ 2393257 h 5740750"/>
              <a:gd name="connsiteX5331" fmla="*/ 8016686 w 9845043"/>
              <a:gd name="connsiteY5331" fmla="*/ 2389598 h 5740750"/>
              <a:gd name="connsiteX5332" fmla="*/ 8017409 w 9845043"/>
              <a:gd name="connsiteY5332" fmla="*/ 2387406 h 5740750"/>
              <a:gd name="connsiteX5333" fmla="*/ 8018490 w 9845043"/>
              <a:gd name="connsiteY5333" fmla="*/ 2386333 h 5740750"/>
              <a:gd name="connsiteX5334" fmla="*/ 8018473 w 9845043"/>
              <a:gd name="connsiteY5334" fmla="*/ 2386330 h 5740750"/>
              <a:gd name="connsiteX5335" fmla="*/ 5148619 w 9845043"/>
              <a:gd name="connsiteY5335" fmla="*/ 2380216 h 5740750"/>
              <a:gd name="connsiteX5336" fmla="*/ 5149907 w 9845043"/>
              <a:gd name="connsiteY5336" fmla="*/ 2381504 h 5740750"/>
              <a:gd name="connsiteX5337" fmla="*/ 5157955 w 9845043"/>
              <a:gd name="connsiteY5337" fmla="*/ 2382236 h 5740750"/>
              <a:gd name="connsiteX5338" fmla="*/ 5160885 w 9845043"/>
              <a:gd name="connsiteY5338" fmla="*/ 2383701 h 5740750"/>
              <a:gd name="connsiteX5339" fmla="*/ 5164379 w 9845043"/>
              <a:gd name="connsiteY5339" fmla="*/ 2386693 h 5740750"/>
              <a:gd name="connsiteX5340" fmla="*/ 5164520 w 9845043"/>
              <a:gd name="connsiteY5340" fmla="*/ 2386690 h 5740750"/>
              <a:gd name="connsiteX5341" fmla="*/ 5159524 w 9845043"/>
              <a:gd name="connsiteY5341" fmla="*/ 2382406 h 5740750"/>
              <a:gd name="connsiteX5342" fmla="*/ 5156597 w 9845043"/>
              <a:gd name="connsiteY5342" fmla="*/ 2380947 h 5740750"/>
              <a:gd name="connsiteX5343" fmla="*/ 8691190 w 9845043"/>
              <a:gd name="connsiteY5343" fmla="*/ 2378631 h 5740750"/>
              <a:gd name="connsiteX5344" fmla="*/ 8692655 w 9845043"/>
              <a:gd name="connsiteY5344" fmla="*/ 2378631 h 5740750"/>
              <a:gd name="connsiteX5345" fmla="*/ 8694848 w 9845043"/>
              <a:gd name="connsiteY5345" fmla="*/ 2380828 h 5740750"/>
              <a:gd name="connsiteX5346" fmla="*/ 8699234 w 9845043"/>
              <a:gd name="connsiteY5346" fmla="*/ 2382288 h 5740750"/>
              <a:gd name="connsiteX5347" fmla="*/ 8700698 w 9845043"/>
              <a:gd name="connsiteY5347" fmla="*/ 2385944 h 5740750"/>
              <a:gd name="connsiteX5348" fmla="*/ 8699234 w 9845043"/>
              <a:gd name="connsiteY5348" fmla="*/ 2391793 h 5740750"/>
              <a:gd name="connsiteX5349" fmla="*/ 8698505 w 9845043"/>
              <a:gd name="connsiteY5349" fmla="*/ 2395449 h 5740750"/>
              <a:gd name="connsiteX5350" fmla="*/ 8696305 w 9845043"/>
              <a:gd name="connsiteY5350" fmla="*/ 2394719 h 5740750"/>
              <a:gd name="connsiteX5351" fmla="*/ 8691190 w 9845043"/>
              <a:gd name="connsiteY5351" fmla="*/ 2393256 h 5740750"/>
              <a:gd name="connsiteX5352" fmla="*/ 8689726 w 9845043"/>
              <a:gd name="connsiteY5352" fmla="*/ 2391063 h 5740750"/>
              <a:gd name="connsiteX5353" fmla="*/ 8689726 w 9845043"/>
              <a:gd name="connsiteY5353" fmla="*/ 2390333 h 5740750"/>
              <a:gd name="connsiteX5354" fmla="*/ 8695576 w 9845043"/>
              <a:gd name="connsiteY5354" fmla="*/ 2388870 h 5740750"/>
              <a:gd name="connsiteX5355" fmla="*/ 8698505 w 9845043"/>
              <a:gd name="connsiteY5355" fmla="*/ 2388137 h 5740750"/>
              <a:gd name="connsiteX5356" fmla="*/ 8695576 w 9845043"/>
              <a:gd name="connsiteY5356" fmla="*/ 2385944 h 5740750"/>
              <a:gd name="connsiteX5357" fmla="*/ 8691190 w 9845043"/>
              <a:gd name="connsiteY5357" fmla="*/ 2385214 h 5740750"/>
              <a:gd name="connsiteX5358" fmla="*/ 8688997 w 9845043"/>
              <a:gd name="connsiteY5358" fmla="*/ 2382288 h 5740750"/>
              <a:gd name="connsiteX5359" fmla="*/ 8688997 w 9845043"/>
              <a:gd name="connsiteY5359" fmla="*/ 2379365 h 5740750"/>
              <a:gd name="connsiteX5360" fmla="*/ 8765800 w 9845043"/>
              <a:gd name="connsiteY5360" fmla="*/ 2374903 h 5740750"/>
              <a:gd name="connsiteX5361" fmla="*/ 8765776 w 9845043"/>
              <a:gd name="connsiteY5361" fmla="*/ 2374975 h 5740750"/>
              <a:gd name="connsiteX5362" fmla="*/ 8765776 w 9845043"/>
              <a:gd name="connsiteY5362" fmla="*/ 2377287 h 5740750"/>
              <a:gd name="connsiteX5363" fmla="*/ 8765800 w 9845043"/>
              <a:gd name="connsiteY5363" fmla="*/ 2377166 h 5740750"/>
              <a:gd name="connsiteX5364" fmla="*/ 7615679 w 9845043"/>
              <a:gd name="connsiteY5364" fmla="*/ 2374731 h 5740750"/>
              <a:gd name="connsiteX5365" fmla="*/ 7617765 w 9845043"/>
              <a:gd name="connsiteY5365" fmla="*/ 2376820 h 5740750"/>
              <a:gd name="connsiteX5366" fmla="*/ 7618710 w 9845043"/>
              <a:gd name="connsiteY5366" fmla="*/ 2377135 h 5740750"/>
              <a:gd name="connsiteX5367" fmla="*/ 7616305 w 9845043"/>
              <a:gd name="connsiteY5367" fmla="*/ 2374731 h 5740750"/>
              <a:gd name="connsiteX5368" fmla="*/ 7590915 w 9845043"/>
              <a:gd name="connsiteY5368" fmla="*/ 2369466 h 5740750"/>
              <a:gd name="connsiteX5369" fmla="*/ 7592906 w 9845043"/>
              <a:gd name="connsiteY5369" fmla="*/ 2370963 h 5740750"/>
              <a:gd name="connsiteX5370" fmla="*/ 7595830 w 9845043"/>
              <a:gd name="connsiteY5370" fmla="*/ 2374622 h 5740750"/>
              <a:gd name="connsiteX5371" fmla="*/ 7596564 w 9845043"/>
              <a:gd name="connsiteY5371" fmla="*/ 2377551 h 5740750"/>
              <a:gd name="connsiteX5372" fmla="*/ 7597292 w 9845043"/>
              <a:gd name="connsiteY5372" fmla="*/ 2378281 h 5740750"/>
              <a:gd name="connsiteX5373" fmla="*/ 7598753 w 9845043"/>
              <a:gd name="connsiteY5373" fmla="*/ 2380480 h 5740750"/>
              <a:gd name="connsiteX5374" fmla="*/ 7598753 w 9845043"/>
              <a:gd name="connsiteY5374" fmla="*/ 2381210 h 5740750"/>
              <a:gd name="connsiteX5375" fmla="*/ 7598753 w 9845043"/>
              <a:gd name="connsiteY5375" fmla="*/ 2382671 h 5740750"/>
              <a:gd name="connsiteX5376" fmla="*/ 7597292 w 9845043"/>
              <a:gd name="connsiteY5376" fmla="*/ 2383408 h 5740750"/>
              <a:gd name="connsiteX5377" fmla="*/ 7596564 w 9845043"/>
              <a:gd name="connsiteY5377" fmla="*/ 2384139 h 5740750"/>
              <a:gd name="connsiteX5378" fmla="*/ 7596564 w 9845043"/>
              <a:gd name="connsiteY5378" fmla="*/ 2384869 h 5740750"/>
              <a:gd name="connsiteX5379" fmla="*/ 7596564 w 9845043"/>
              <a:gd name="connsiteY5379" fmla="*/ 2387798 h 5740750"/>
              <a:gd name="connsiteX5380" fmla="*/ 7595830 w 9845043"/>
              <a:gd name="connsiteY5380" fmla="*/ 2389989 h 5740750"/>
              <a:gd name="connsiteX5381" fmla="*/ 7595830 w 9845043"/>
              <a:gd name="connsiteY5381" fmla="*/ 2390727 h 5740750"/>
              <a:gd name="connsiteX5382" fmla="*/ 7597292 w 9845043"/>
              <a:gd name="connsiteY5382" fmla="*/ 2392918 h 5740750"/>
              <a:gd name="connsiteX5383" fmla="*/ 7598298 w 9845043"/>
              <a:gd name="connsiteY5383" fmla="*/ 2393085 h 5740750"/>
              <a:gd name="connsiteX5384" fmla="*/ 7597294 w 9845043"/>
              <a:gd name="connsiteY5384" fmla="*/ 2391576 h 5740750"/>
              <a:gd name="connsiteX5385" fmla="*/ 7597294 w 9845043"/>
              <a:gd name="connsiteY5385" fmla="*/ 2390845 h 5740750"/>
              <a:gd name="connsiteX5386" fmla="*/ 7598027 w 9845043"/>
              <a:gd name="connsiteY5386" fmla="*/ 2388644 h 5740750"/>
              <a:gd name="connsiteX5387" fmla="*/ 7598027 w 9845043"/>
              <a:gd name="connsiteY5387" fmla="*/ 2385712 h 5740750"/>
              <a:gd name="connsiteX5388" fmla="*/ 7598027 w 9845043"/>
              <a:gd name="connsiteY5388" fmla="*/ 2384981 h 5740750"/>
              <a:gd name="connsiteX5389" fmla="*/ 7598753 w 9845043"/>
              <a:gd name="connsiteY5389" fmla="*/ 2384250 h 5740750"/>
              <a:gd name="connsiteX5390" fmla="*/ 7600219 w 9845043"/>
              <a:gd name="connsiteY5390" fmla="*/ 2383519 h 5740750"/>
              <a:gd name="connsiteX5391" fmla="*/ 7600219 w 9845043"/>
              <a:gd name="connsiteY5391" fmla="*/ 2382049 h 5740750"/>
              <a:gd name="connsiteX5392" fmla="*/ 7600219 w 9845043"/>
              <a:gd name="connsiteY5392" fmla="*/ 2381318 h 5740750"/>
              <a:gd name="connsiteX5393" fmla="*/ 7598753 w 9845043"/>
              <a:gd name="connsiteY5393" fmla="*/ 2379125 h 5740750"/>
              <a:gd name="connsiteX5394" fmla="*/ 7598027 w 9845043"/>
              <a:gd name="connsiteY5394" fmla="*/ 2378386 h 5740750"/>
              <a:gd name="connsiteX5395" fmla="*/ 7597294 w 9845043"/>
              <a:gd name="connsiteY5395" fmla="*/ 2375462 h 5740750"/>
              <a:gd name="connsiteX5396" fmla="*/ 7594369 w 9845043"/>
              <a:gd name="connsiteY5396" fmla="*/ 2371799 h 5740750"/>
              <a:gd name="connsiteX5397" fmla="*/ 7591443 w 9845043"/>
              <a:gd name="connsiteY5397" fmla="*/ 2369598 h 5740750"/>
              <a:gd name="connsiteX5398" fmla="*/ 7581901 w 9845043"/>
              <a:gd name="connsiteY5398" fmla="*/ 2365629 h 5740750"/>
              <a:gd name="connsiteX5399" fmla="*/ 7584135 w 9845043"/>
              <a:gd name="connsiteY5399" fmla="*/ 2367304 h 5740750"/>
              <a:gd name="connsiteX5400" fmla="*/ 7584662 w 9845043"/>
              <a:gd name="connsiteY5400" fmla="*/ 2367435 h 5740750"/>
              <a:gd name="connsiteX5401" fmla="*/ 7582667 w 9845043"/>
              <a:gd name="connsiteY5401" fmla="*/ 2365935 h 5740750"/>
              <a:gd name="connsiteX5402" fmla="*/ 7611888 w 9845043"/>
              <a:gd name="connsiteY5402" fmla="*/ 2351192 h 5740750"/>
              <a:gd name="connsiteX5403" fmla="*/ 7611921 w 9845043"/>
              <a:gd name="connsiteY5403" fmla="*/ 2351291 h 5740750"/>
              <a:gd name="connsiteX5404" fmla="*/ 7613380 w 9845043"/>
              <a:gd name="connsiteY5404" fmla="*/ 2352022 h 5740750"/>
              <a:gd name="connsiteX5405" fmla="*/ 7614846 w 9845043"/>
              <a:gd name="connsiteY5405" fmla="*/ 2352753 h 5740750"/>
              <a:gd name="connsiteX5406" fmla="*/ 7616305 w 9845043"/>
              <a:gd name="connsiteY5406" fmla="*/ 2353484 h 5740750"/>
              <a:gd name="connsiteX5407" fmla="*/ 7617785 w 9845043"/>
              <a:gd name="connsiteY5407" fmla="*/ 2354227 h 5740750"/>
              <a:gd name="connsiteX5408" fmla="*/ 7617765 w 9845043"/>
              <a:gd name="connsiteY5408" fmla="*/ 2354128 h 5740750"/>
              <a:gd name="connsiteX5409" fmla="*/ 7614841 w 9845043"/>
              <a:gd name="connsiteY5409" fmla="*/ 2352667 h 5740750"/>
              <a:gd name="connsiteX5410" fmla="*/ 7613379 w 9845043"/>
              <a:gd name="connsiteY5410" fmla="*/ 2351937 h 5740750"/>
              <a:gd name="connsiteX5411" fmla="*/ 7611917 w 9845043"/>
              <a:gd name="connsiteY5411" fmla="*/ 2351206 h 5740750"/>
              <a:gd name="connsiteX5412" fmla="*/ 8681682 w 9845043"/>
              <a:gd name="connsiteY5412" fmla="*/ 2342803 h 5740750"/>
              <a:gd name="connsiteX5413" fmla="*/ 8684611 w 9845043"/>
              <a:gd name="connsiteY5413" fmla="*/ 2344996 h 5740750"/>
              <a:gd name="connsiteX5414" fmla="*/ 8686068 w 9845043"/>
              <a:gd name="connsiteY5414" fmla="*/ 2345729 h 5740750"/>
              <a:gd name="connsiteX5415" fmla="*/ 8688261 w 9845043"/>
              <a:gd name="connsiteY5415" fmla="*/ 2347192 h 5740750"/>
              <a:gd name="connsiteX5416" fmla="*/ 8688261 w 9845043"/>
              <a:gd name="connsiteY5416" fmla="*/ 2349385 h 5740750"/>
              <a:gd name="connsiteX5417" fmla="*/ 8686068 w 9845043"/>
              <a:gd name="connsiteY5417" fmla="*/ 2352308 h 5740750"/>
              <a:gd name="connsiteX5418" fmla="*/ 8679489 w 9845043"/>
              <a:gd name="connsiteY5418" fmla="*/ 2352308 h 5740750"/>
              <a:gd name="connsiteX5419" fmla="*/ 8678025 w 9845043"/>
              <a:gd name="connsiteY5419" fmla="*/ 2352308 h 5740750"/>
              <a:gd name="connsiteX5420" fmla="*/ 8675103 w 9845043"/>
              <a:gd name="connsiteY5420" fmla="*/ 2348652 h 5740750"/>
              <a:gd name="connsiteX5421" fmla="*/ 8678025 w 9845043"/>
              <a:gd name="connsiteY5421" fmla="*/ 2344996 h 5740750"/>
              <a:gd name="connsiteX5422" fmla="*/ 5121738 w 9845043"/>
              <a:gd name="connsiteY5422" fmla="*/ 2328765 h 5740750"/>
              <a:gd name="connsiteX5423" fmla="*/ 5122093 w 9845043"/>
              <a:gd name="connsiteY5423" fmla="*/ 2329476 h 5740750"/>
              <a:gd name="connsiteX5424" fmla="*/ 5125022 w 9845043"/>
              <a:gd name="connsiteY5424" fmla="*/ 2330941 h 5740750"/>
              <a:gd name="connsiteX5425" fmla="*/ 5131606 w 9845043"/>
              <a:gd name="connsiteY5425" fmla="*/ 2330941 h 5740750"/>
              <a:gd name="connsiteX5426" fmla="*/ 5134254 w 9845043"/>
              <a:gd name="connsiteY5426" fmla="*/ 2332265 h 5740750"/>
              <a:gd name="connsiteX5427" fmla="*/ 5133172 w 9845043"/>
              <a:gd name="connsiteY5427" fmla="*/ 2331184 h 5740750"/>
              <a:gd name="connsiteX5428" fmla="*/ 5130245 w 9845043"/>
              <a:gd name="connsiteY5428" fmla="*/ 2329725 h 5740750"/>
              <a:gd name="connsiteX5429" fmla="*/ 5123652 w 9845043"/>
              <a:gd name="connsiteY5429" fmla="*/ 2329725 h 5740750"/>
              <a:gd name="connsiteX5430" fmla="*/ 5108278 w 9845043"/>
              <a:gd name="connsiteY5430" fmla="*/ 2318011 h 5740750"/>
              <a:gd name="connsiteX5431" fmla="*/ 5104623 w 9845043"/>
              <a:gd name="connsiteY5431" fmla="*/ 2318749 h 5740750"/>
              <a:gd name="connsiteX5432" fmla="*/ 5102839 w 9845043"/>
              <a:gd name="connsiteY5432" fmla="*/ 2318299 h 5740750"/>
              <a:gd name="connsiteX5433" fmla="*/ 5103067 w 9845043"/>
              <a:gd name="connsiteY5433" fmla="*/ 2319222 h 5740750"/>
              <a:gd name="connsiteX5434" fmla="*/ 5105996 w 9845043"/>
              <a:gd name="connsiteY5434" fmla="*/ 2319954 h 5740750"/>
              <a:gd name="connsiteX5435" fmla="*/ 5109651 w 9845043"/>
              <a:gd name="connsiteY5435" fmla="*/ 2319222 h 5740750"/>
              <a:gd name="connsiteX5436" fmla="*/ 5114044 w 9845043"/>
              <a:gd name="connsiteY5436" fmla="*/ 2319222 h 5740750"/>
              <a:gd name="connsiteX5437" fmla="*/ 5115950 w 9845043"/>
              <a:gd name="connsiteY5437" fmla="*/ 2320175 h 5740750"/>
              <a:gd name="connsiteX5438" fmla="*/ 5115601 w 9845043"/>
              <a:gd name="connsiteY5438" fmla="*/ 2319479 h 5740750"/>
              <a:gd name="connsiteX5439" fmla="*/ 5112674 w 9845043"/>
              <a:gd name="connsiteY5439" fmla="*/ 2318011 h 5740750"/>
              <a:gd name="connsiteX5440" fmla="*/ 5105871 w 9845043"/>
              <a:gd name="connsiteY5440" fmla="*/ 2309865 h 5740750"/>
              <a:gd name="connsiteX5441" fmla="*/ 5105941 w 9845043"/>
              <a:gd name="connsiteY5441" fmla="*/ 2310181 h 5740750"/>
              <a:gd name="connsiteX5442" fmla="*/ 5106081 w 9845043"/>
              <a:gd name="connsiteY5442" fmla="*/ 2309971 h 5740750"/>
              <a:gd name="connsiteX5443" fmla="*/ 8122307 w 9845043"/>
              <a:gd name="connsiteY5443" fmla="*/ 2307289 h 5740750"/>
              <a:gd name="connsiteX5444" fmla="*/ 8121572 w 9845043"/>
              <a:gd name="connsiteY5444" fmla="*/ 2308757 h 5740750"/>
              <a:gd name="connsiteX5445" fmla="*/ 8117187 w 9845043"/>
              <a:gd name="connsiteY5445" fmla="*/ 2319735 h 5740750"/>
              <a:gd name="connsiteX5446" fmla="*/ 8114991 w 9845043"/>
              <a:gd name="connsiteY5446" fmla="*/ 2321926 h 5740750"/>
              <a:gd name="connsiteX5447" fmla="*/ 8114991 w 9845043"/>
              <a:gd name="connsiteY5447" fmla="*/ 2324855 h 5740750"/>
              <a:gd name="connsiteX5448" fmla="*/ 8114991 w 9845043"/>
              <a:gd name="connsiteY5448" fmla="*/ 2325585 h 5740750"/>
              <a:gd name="connsiteX5449" fmla="*/ 8114991 w 9845043"/>
              <a:gd name="connsiteY5449" fmla="*/ 2326322 h 5740750"/>
              <a:gd name="connsiteX5450" fmla="*/ 8114263 w 9845043"/>
              <a:gd name="connsiteY5450" fmla="*/ 2328514 h 5740750"/>
              <a:gd name="connsiteX5451" fmla="*/ 8112067 w 9845043"/>
              <a:gd name="connsiteY5451" fmla="*/ 2332904 h 5740750"/>
              <a:gd name="connsiteX5452" fmla="*/ 8111339 w 9845043"/>
              <a:gd name="connsiteY5452" fmla="*/ 2335832 h 5740750"/>
              <a:gd name="connsiteX5453" fmla="*/ 8111339 w 9845043"/>
              <a:gd name="connsiteY5453" fmla="*/ 2336563 h 5740750"/>
              <a:gd name="connsiteX5454" fmla="*/ 8112067 w 9845043"/>
              <a:gd name="connsiteY5454" fmla="*/ 2350469 h 5740750"/>
              <a:gd name="connsiteX5455" fmla="*/ 8112067 w 9845043"/>
              <a:gd name="connsiteY5455" fmla="*/ 2351206 h 5740750"/>
              <a:gd name="connsiteX5456" fmla="*/ 8111339 w 9845043"/>
              <a:gd name="connsiteY5456" fmla="*/ 2351937 h 5740750"/>
              <a:gd name="connsiteX5457" fmla="*/ 8110605 w 9845043"/>
              <a:gd name="connsiteY5457" fmla="*/ 2352667 h 5740750"/>
              <a:gd name="connsiteX5458" fmla="*/ 8107681 w 9845043"/>
              <a:gd name="connsiteY5458" fmla="*/ 2355596 h 5740750"/>
              <a:gd name="connsiteX5459" fmla="*/ 8105485 w 9845043"/>
              <a:gd name="connsiteY5459" fmla="*/ 2357787 h 5740750"/>
              <a:gd name="connsiteX5460" fmla="*/ 8104758 w 9845043"/>
              <a:gd name="connsiteY5460" fmla="*/ 2359985 h 5740750"/>
              <a:gd name="connsiteX5461" fmla="*/ 8104023 w 9845043"/>
              <a:gd name="connsiteY5461" fmla="*/ 2362184 h 5740750"/>
              <a:gd name="connsiteX5462" fmla="*/ 8102561 w 9845043"/>
              <a:gd name="connsiteY5462" fmla="*/ 2364375 h 5740750"/>
              <a:gd name="connsiteX5463" fmla="*/ 8102561 w 9845043"/>
              <a:gd name="connsiteY5463" fmla="*/ 2366573 h 5740750"/>
              <a:gd name="connsiteX5464" fmla="*/ 8102561 w 9845043"/>
              <a:gd name="connsiteY5464" fmla="*/ 2373892 h 5740750"/>
              <a:gd name="connsiteX5465" fmla="*/ 8102561 w 9845043"/>
              <a:gd name="connsiteY5465" fmla="*/ 2374622 h 5740750"/>
              <a:gd name="connsiteX5466" fmla="*/ 8102561 w 9845043"/>
              <a:gd name="connsiteY5466" fmla="*/ 2376090 h 5740750"/>
              <a:gd name="connsiteX5467" fmla="*/ 8101099 w 9845043"/>
              <a:gd name="connsiteY5467" fmla="*/ 2384139 h 5740750"/>
              <a:gd name="connsiteX5468" fmla="*/ 8101099 w 9845043"/>
              <a:gd name="connsiteY5468" fmla="*/ 2387067 h 5740750"/>
              <a:gd name="connsiteX5469" fmla="*/ 8099638 w 9845043"/>
              <a:gd name="connsiteY5469" fmla="*/ 2389259 h 5740750"/>
              <a:gd name="connsiteX5470" fmla="*/ 8096714 w 9845043"/>
              <a:gd name="connsiteY5470" fmla="*/ 2393648 h 5740750"/>
              <a:gd name="connsiteX5471" fmla="*/ 8094518 w 9845043"/>
              <a:gd name="connsiteY5471" fmla="*/ 2400974 h 5740750"/>
              <a:gd name="connsiteX5472" fmla="*/ 8089398 w 9845043"/>
              <a:gd name="connsiteY5472" fmla="*/ 2410483 h 5740750"/>
              <a:gd name="connsiteX5473" fmla="*/ 8088670 w 9845043"/>
              <a:gd name="connsiteY5473" fmla="*/ 2411951 h 5740750"/>
              <a:gd name="connsiteX5474" fmla="*/ 8088351 w 9845043"/>
              <a:gd name="connsiteY5474" fmla="*/ 2412269 h 5740750"/>
              <a:gd name="connsiteX5475" fmla="*/ 8089043 w 9845043"/>
              <a:gd name="connsiteY5475" fmla="*/ 2412269 h 5740750"/>
              <a:gd name="connsiteX5476" fmla="*/ 8089767 w 9845043"/>
              <a:gd name="connsiteY5476" fmla="*/ 2411539 h 5740750"/>
              <a:gd name="connsiteX5477" fmla="*/ 8090503 w 9845043"/>
              <a:gd name="connsiteY5477" fmla="*/ 2410071 h 5740750"/>
              <a:gd name="connsiteX5478" fmla="*/ 8095618 w 9845043"/>
              <a:gd name="connsiteY5478" fmla="*/ 2400568 h 5740750"/>
              <a:gd name="connsiteX5479" fmla="*/ 8097813 w 9845043"/>
              <a:gd name="connsiteY5479" fmla="*/ 2393257 h 5740750"/>
              <a:gd name="connsiteX5480" fmla="*/ 8100733 w 9845043"/>
              <a:gd name="connsiteY5480" fmla="*/ 2388867 h 5740750"/>
              <a:gd name="connsiteX5481" fmla="*/ 8102193 w 9845043"/>
              <a:gd name="connsiteY5481" fmla="*/ 2386676 h 5740750"/>
              <a:gd name="connsiteX5482" fmla="*/ 8102193 w 9845043"/>
              <a:gd name="connsiteY5482" fmla="*/ 2383747 h 5740750"/>
              <a:gd name="connsiteX5483" fmla="*/ 8103652 w 9845043"/>
              <a:gd name="connsiteY5483" fmla="*/ 2375705 h 5740750"/>
              <a:gd name="connsiteX5484" fmla="*/ 8103652 w 9845043"/>
              <a:gd name="connsiteY5484" fmla="*/ 2374244 h 5740750"/>
              <a:gd name="connsiteX5485" fmla="*/ 8103652 w 9845043"/>
              <a:gd name="connsiteY5485" fmla="*/ 2373513 h 5740750"/>
              <a:gd name="connsiteX5486" fmla="*/ 8103652 w 9845043"/>
              <a:gd name="connsiteY5486" fmla="*/ 2366202 h 5740750"/>
              <a:gd name="connsiteX5487" fmla="*/ 8103652 w 9845043"/>
              <a:gd name="connsiteY5487" fmla="*/ 2364010 h 5740750"/>
              <a:gd name="connsiteX5488" fmla="*/ 8105112 w 9845043"/>
              <a:gd name="connsiteY5488" fmla="*/ 2361812 h 5740750"/>
              <a:gd name="connsiteX5489" fmla="*/ 8105848 w 9845043"/>
              <a:gd name="connsiteY5489" fmla="*/ 2359621 h 5740750"/>
              <a:gd name="connsiteX5490" fmla="*/ 8106571 w 9845043"/>
              <a:gd name="connsiteY5490" fmla="*/ 2357429 h 5740750"/>
              <a:gd name="connsiteX5491" fmla="*/ 8108767 w 9845043"/>
              <a:gd name="connsiteY5491" fmla="*/ 2355231 h 5740750"/>
              <a:gd name="connsiteX5492" fmla="*/ 8111699 w 9845043"/>
              <a:gd name="connsiteY5492" fmla="*/ 2352309 h 5740750"/>
              <a:gd name="connsiteX5493" fmla="*/ 8112422 w 9845043"/>
              <a:gd name="connsiteY5493" fmla="*/ 2351579 h 5740750"/>
              <a:gd name="connsiteX5494" fmla="*/ 8113158 w 9845043"/>
              <a:gd name="connsiteY5494" fmla="*/ 2350848 h 5740750"/>
              <a:gd name="connsiteX5495" fmla="*/ 8113158 w 9845043"/>
              <a:gd name="connsiteY5495" fmla="*/ 2350111 h 5740750"/>
              <a:gd name="connsiteX5496" fmla="*/ 8112422 w 9845043"/>
              <a:gd name="connsiteY5496" fmla="*/ 2336218 h 5740750"/>
              <a:gd name="connsiteX5497" fmla="*/ 8112422 w 9845043"/>
              <a:gd name="connsiteY5497" fmla="*/ 2335488 h 5740750"/>
              <a:gd name="connsiteX5498" fmla="*/ 8113158 w 9845043"/>
              <a:gd name="connsiteY5498" fmla="*/ 2332566 h 5740750"/>
              <a:gd name="connsiteX5499" fmla="*/ 8115342 w 9845043"/>
              <a:gd name="connsiteY5499" fmla="*/ 2328176 h 5740750"/>
              <a:gd name="connsiteX5500" fmla="*/ 8116078 w 9845043"/>
              <a:gd name="connsiteY5500" fmla="*/ 2325985 h 5740750"/>
              <a:gd name="connsiteX5501" fmla="*/ 8116078 w 9845043"/>
              <a:gd name="connsiteY5501" fmla="*/ 2325254 h 5740750"/>
              <a:gd name="connsiteX5502" fmla="*/ 8116078 w 9845043"/>
              <a:gd name="connsiteY5502" fmla="*/ 2324524 h 5740750"/>
              <a:gd name="connsiteX5503" fmla="*/ 8116078 w 9845043"/>
              <a:gd name="connsiteY5503" fmla="*/ 2321595 h 5740750"/>
              <a:gd name="connsiteX5504" fmla="*/ 8118273 w 9845043"/>
              <a:gd name="connsiteY5504" fmla="*/ 2319404 h 5740750"/>
              <a:gd name="connsiteX5505" fmla="*/ 8122652 w 9845043"/>
              <a:gd name="connsiteY5505" fmla="*/ 2308433 h 5740750"/>
              <a:gd name="connsiteX5506" fmla="*/ 8123228 w 9845043"/>
              <a:gd name="connsiteY5506" fmla="*/ 2307289 h 5740750"/>
              <a:gd name="connsiteX5507" fmla="*/ 8845477 w 9845043"/>
              <a:gd name="connsiteY5507" fmla="*/ 2284307 h 5740750"/>
              <a:gd name="connsiteX5508" fmla="*/ 8846206 w 9845043"/>
              <a:gd name="connsiteY5508" fmla="*/ 2284307 h 5740750"/>
              <a:gd name="connsiteX5509" fmla="*/ 8845477 w 9845043"/>
              <a:gd name="connsiteY5509" fmla="*/ 2290886 h 5740750"/>
              <a:gd name="connsiteX5510" fmla="*/ 8842549 w 9845043"/>
              <a:gd name="connsiteY5510" fmla="*/ 2304781 h 5740750"/>
              <a:gd name="connsiteX5511" fmla="*/ 8842549 w 9845043"/>
              <a:gd name="connsiteY5511" fmla="*/ 2317942 h 5740750"/>
              <a:gd name="connsiteX5512" fmla="*/ 8838163 w 9845043"/>
              <a:gd name="connsiteY5512" fmla="*/ 2337683 h 5740750"/>
              <a:gd name="connsiteX5513" fmla="*/ 8834505 w 9845043"/>
              <a:gd name="connsiteY5513" fmla="*/ 2346459 h 5740750"/>
              <a:gd name="connsiteX5514" fmla="*/ 8833776 w 9845043"/>
              <a:gd name="connsiteY5514" fmla="*/ 2348652 h 5740750"/>
              <a:gd name="connsiteX5515" fmla="*/ 8833423 w 9845043"/>
              <a:gd name="connsiteY5515" fmla="*/ 2348770 h 5740750"/>
              <a:gd name="connsiteX5516" fmla="*/ 8827192 w 9845043"/>
              <a:gd name="connsiteY5516" fmla="*/ 2376435 h 5740750"/>
              <a:gd name="connsiteX5517" fmla="*/ 8825009 w 9845043"/>
              <a:gd name="connsiteY5517" fmla="*/ 2383747 h 5740750"/>
              <a:gd name="connsiteX5518" fmla="*/ 8820617 w 9845043"/>
              <a:gd name="connsiteY5518" fmla="*/ 2389598 h 5740750"/>
              <a:gd name="connsiteX5519" fmla="*/ 8814767 w 9845043"/>
              <a:gd name="connsiteY5519" fmla="*/ 2391796 h 5740750"/>
              <a:gd name="connsiteX5520" fmla="*/ 8814767 w 9845043"/>
              <a:gd name="connsiteY5520" fmla="*/ 2389598 h 5740750"/>
              <a:gd name="connsiteX5521" fmla="*/ 8816962 w 9845043"/>
              <a:gd name="connsiteY5521" fmla="*/ 2389598 h 5740750"/>
              <a:gd name="connsiteX5522" fmla="*/ 8818422 w 9845043"/>
              <a:gd name="connsiteY5522" fmla="*/ 2388867 h 5740750"/>
              <a:gd name="connsiteX5523" fmla="*/ 8820617 w 9845043"/>
              <a:gd name="connsiteY5523" fmla="*/ 2387406 h 5740750"/>
              <a:gd name="connsiteX5524" fmla="*/ 8821353 w 9845043"/>
              <a:gd name="connsiteY5524" fmla="*/ 2386676 h 5740750"/>
              <a:gd name="connsiteX5525" fmla="*/ 8818422 w 9845043"/>
              <a:gd name="connsiteY5525" fmla="*/ 2383747 h 5740750"/>
              <a:gd name="connsiteX5526" fmla="*/ 8816962 w 9845043"/>
              <a:gd name="connsiteY5526" fmla="*/ 2382286 h 5740750"/>
              <a:gd name="connsiteX5527" fmla="*/ 8817698 w 9845043"/>
              <a:gd name="connsiteY5527" fmla="*/ 2380825 h 5740750"/>
              <a:gd name="connsiteX5528" fmla="*/ 8819881 w 9845043"/>
              <a:gd name="connsiteY5528" fmla="*/ 2380095 h 5740750"/>
              <a:gd name="connsiteX5529" fmla="*/ 8821353 w 9845043"/>
              <a:gd name="connsiteY5529" fmla="*/ 2379364 h 5740750"/>
              <a:gd name="connsiteX5530" fmla="*/ 8822077 w 9845043"/>
              <a:gd name="connsiteY5530" fmla="*/ 2377166 h 5740750"/>
              <a:gd name="connsiteX5531" fmla="*/ 8823537 w 9845043"/>
              <a:gd name="connsiteY5531" fmla="*/ 2374244 h 5740750"/>
              <a:gd name="connsiteX5532" fmla="*/ 8823537 w 9845043"/>
              <a:gd name="connsiteY5532" fmla="*/ 2372783 h 5740750"/>
              <a:gd name="connsiteX5533" fmla="*/ 8824273 w 9845043"/>
              <a:gd name="connsiteY5533" fmla="*/ 2364741 h 5740750"/>
              <a:gd name="connsiteX5534" fmla="*/ 8825009 w 9845043"/>
              <a:gd name="connsiteY5534" fmla="*/ 2361812 h 5740750"/>
              <a:gd name="connsiteX5535" fmla="*/ 8827192 w 9845043"/>
              <a:gd name="connsiteY5535" fmla="*/ 2356692 h 5740750"/>
              <a:gd name="connsiteX5536" fmla="*/ 8830847 w 9845043"/>
              <a:gd name="connsiteY5536" fmla="*/ 2350111 h 5740750"/>
              <a:gd name="connsiteX5537" fmla="*/ 8830847 w 9845043"/>
              <a:gd name="connsiteY5537" fmla="*/ 2348650 h 5740750"/>
              <a:gd name="connsiteX5538" fmla="*/ 8831406 w 9845043"/>
              <a:gd name="connsiteY5538" fmla="*/ 2348096 h 5740750"/>
              <a:gd name="connsiteX5539" fmla="*/ 8833048 w 9845043"/>
              <a:gd name="connsiteY5539" fmla="*/ 2342073 h 5740750"/>
              <a:gd name="connsiteX5540" fmla="*/ 8836698 w 9845043"/>
              <a:gd name="connsiteY5540" fmla="*/ 2332567 h 5740750"/>
              <a:gd name="connsiteX5541" fmla="*/ 8837434 w 9845043"/>
              <a:gd name="connsiteY5541" fmla="*/ 2330374 h 5740750"/>
              <a:gd name="connsiteX5542" fmla="*/ 8836698 w 9845043"/>
              <a:gd name="connsiteY5542" fmla="*/ 2323792 h 5740750"/>
              <a:gd name="connsiteX5543" fmla="*/ 8837434 w 9845043"/>
              <a:gd name="connsiteY5543" fmla="*/ 2317209 h 5740750"/>
              <a:gd name="connsiteX5544" fmla="*/ 8839627 w 9845043"/>
              <a:gd name="connsiteY5544" fmla="*/ 2307704 h 5740750"/>
              <a:gd name="connsiteX5545" fmla="*/ 8843284 w 9845043"/>
              <a:gd name="connsiteY5545" fmla="*/ 2289426 h 5740750"/>
              <a:gd name="connsiteX5546" fmla="*/ 8165449 w 9845043"/>
              <a:gd name="connsiteY5546" fmla="*/ 2278747 h 5740750"/>
              <a:gd name="connsiteX5547" fmla="*/ 8163987 w 9845043"/>
              <a:gd name="connsiteY5547" fmla="*/ 2280214 h 5740750"/>
              <a:gd name="connsiteX5548" fmla="*/ 8161057 w 9845043"/>
              <a:gd name="connsiteY5548" fmla="*/ 2286795 h 5740750"/>
              <a:gd name="connsiteX5549" fmla="*/ 8156671 w 9845043"/>
              <a:gd name="connsiteY5549" fmla="*/ 2294851 h 5740750"/>
              <a:gd name="connsiteX5550" fmla="*/ 8151551 w 9845043"/>
              <a:gd name="connsiteY5550" fmla="*/ 2306559 h 5740750"/>
              <a:gd name="connsiteX5551" fmla="*/ 8147900 w 9845043"/>
              <a:gd name="connsiteY5551" fmla="*/ 2315338 h 5740750"/>
              <a:gd name="connsiteX5552" fmla="*/ 8147900 w 9845043"/>
              <a:gd name="connsiteY5552" fmla="*/ 2316075 h 5740750"/>
              <a:gd name="connsiteX5553" fmla="*/ 8147498 w 9845043"/>
              <a:gd name="connsiteY5553" fmla="*/ 2316475 h 5740750"/>
              <a:gd name="connsiteX5554" fmla="*/ 8148239 w 9845043"/>
              <a:gd name="connsiteY5554" fmla="*/ 2316475 h 5740750"/>
              <a:gd name="connsiteX5555" fmla="*/ 8148963 w 9845043"/>
              <a:gd name="connsiteY5555" fmla="*/ 2315745 h 5740750"/>
              <a:gd name="connsiteX5556" fmla="*/ 8148963 w 9845043"/>
              <a:gd name="connsiteY5556" fmla="*/ 2315014 h 5740750"/>
              <a:gd name="connsiteX5557" fmla="*/ 8152618 w 9845043"/>
              <a:gd name="connsiteY5557" fmla="*/ 2306242 h 5740750"/>
              <a:gd name="connsiteX5558" fmla="*/ 8157733 w 9845043"/>
              <a:gd name="connsiteY5558" fmla="*/ 2294540 h 5740750"/>
              <a:gd name="connsiteX5559" fmla="*/ 8162125 w 9845043"/>
              <a:gd name="connsiteY5559" fmla="*/ 2286498 h 5740750"/>
              <a:gd name="connsiteX5560" fmla="*/ 8165044 w 9845043"/>
              <a:gd name="connsiteY5560" fmla="*/ 2279917 h 5740750"/>
              <a:gd name="connsiteX5561" fmla="*/ 8166189 w 9845043"/>
              <a:gd name="connsiteY5561" fmla="*/ 2278771 h 5740750"/>
              <a:gd name="connsiteX5562" fmla="*/ 8166177 w 9845043"/>
              <a:gd name="connsiteY5562" fmla="*/ 2278747 h 5740750"/>
              <a:gd name="connsiteX5563" fmla="*/ 5081506 w 9845043"/>
              <a:gd name="connsiteY5563" fmla="*/ 2266860 h 5740750"/>
              <a:gd name="connsiteX5564" fmla="*/ 5082576 w 9845043"/>
              <a:gd name="connsiteY5564" fmla="*/ 2267927 h 5740750"/>
              <a:gd name="connsiteX5565" fmla="*/ 5086231 w 9845043"/>
              <a:gd name="connsiteY5565" fmla="*/ 2268659 h 5740750"/>
              <a:gd name="connsiteX5566" fmla="*/ 5090766 w 9845043"/>
              <a:gd name="connsiteY5566" fmla="*/ 2269307 h 5740750"/>
              <a:gd name="connsiteX5567" fmla="*/ 5089978 w 9845043"/>
              <a:gd name="connsiteY5567" fmla="*/ 2268257 h 5740750"/>
              <a:gd name="connsiteX5568" fmla="*/ 5084854 w 9845043"/>
              <a:gd name="connsiteY5568" fmla="*/ 2267528 h 5740750"/>
              <a:gd name="connsiteX5569" fmla="*/ 8183256 w 9845043"/>
              <a:gd name="connsiteY5569" fmla="*/ 2265485 h 5740750"/>
              <a:gd name="connsiteX5570" fmla="*/ 8182998 w 9845043"/>
              <a:gd name="connsiteY5570" fmla="*/ 2265571 h 5740750"/>
              <a:gd name="connsiteX5571" fmla="*/ 8182264 w 9845043"/>
              <a:gd name="connsiteY5571" fmla="*/ 2265571 h 5740750"/>
              <a:gd name="connsiteX5572" fmla="*/ 8181529 w 9845043"/>
              <a:gd name="connsiteY5572" fmla="*/ 2267769 h 5740750"/>
              <a:gd name="connsiteX5573" fmla="*/ 8180068 w 9845043"/>
              <a:gd name="connsiteY5573" fmla="*/ 2269967 h 5740750"/>
              <a:gd name="connsiteX5574" fmla="*/ 8179340 w 9845043"/>
              <a:gd name="connsiteY5574" fmla="*/ 2273626 h 5740750"/>
              <a:gd name="connsiteX5575" fmla="*/ 8178606 w 9845043"/>
              <a:gd name="connsiteY5575" fmla="*/ 2276555 h 5740750"/>
              <a:gd name="connsiteX5576" fmla="*/ 8177144 w 9845043"/>
              <a:gd name="connsiteY5576" fmla="*/ 2277286 h 5740750"/>
              <a:gd name="connsiteX5577" fmla="*/ 8176416 w 9845043"/>
              <a:gd name="connsiteY5577" fmla="*/ 2278016 h 5740750"/>
              <a:gd name="connsiteX5578" fmla="*/ 8172758 w 9845043"/>
              <a:gd name="connsiteY5578" fmla="*/ 2280945 h 5740750"/>
              <a:gd name="connsiteX5579" fmla="*/ 8171455 w 9845043"/>
              <a:gd name="connsiteY5579" fmla="*/ 2281378 h 5740750"/>
              <a:gd name="connsiteX5580" fmla="*/ 8171619 w 9845043"/>
              <a:gd name="connsiteY5580" fmla="*/ 2281378 h 5740750"/>
              <a:gd name="connsiteX5581" fmla="*/ 8173814 w 9845043"/>
              <a:gd name="connsiteY5581" fmla="*/ 2280648 h 5740750"/>
              <a:gd name="connsiteX5582" fmla="*/ 8177469 w 9845043"/>
              <a:gd name="connsiteY5582" fmla="*/ 2277726 h 5740750"/>
              <a:gd name="connsiteX5583" fmla="*/ 8178205 w 9845043"/>
              <a:gd name="connsiteY5583" fmla="*/ 2276995 h 5740750"/>
              <a:gd name="connsiteX5584" fmla="*/ 8179665 w 9845043"/>
              <a:gd name="connsiteY5584" fmla="*/ 2276265 h 5740750"/>
              <a:gd name="connsiteX5585" fmla="*/ 8180389 w 9845043"/>
              <a:gd name="connsiteY5585" fmla="*/ 2273336 h 5740750"/>
              <a:gd name="connsiteX5586" fmla="*/ 8181125 w 9845043"/>
              <a:gd name="connsiteY5586" fmla="*/ 2269684 h 5740750"/>
              <a:gd name="connsiteX5587" fmla="*/ 8182584 w 9845043"/>
              <a:gd name="connsiteY5587" fmla="*/ 2267486 h 5740750"/>
              <a:gd name="connsiteX5588" fmla="*/ 7668222 w 9845043"/>
              <a:gd name="connsiteY5588" fmla="*/ 2259732 h 5740750"/>
              <a:gd name="connsiteX5589" fmla="*/ 7667361 w 9845043"/>
              <a:gd name="connsiteY5589" fmla="*/ 2259889 h 5740750"/>
              <a:gd name="connsiteX5590" fmla="*/ 7668223 w 9845043"/>
              <a:gd name="connsiteY5590" fmla="*/ 2261181 h 5740750"/>
              <a:gd name="connsiteX5591" fmla="*/ 7671147 w 9845043"/>
              <a:gd name="connsiteY5591" fmla="*/ 2264110 h 5740750"/>
              <a:gd name="connsiteX5592" fmla="*/ 7674070 w 9845043"/>
              <a:gd name="connsiteY5592" fmla="*/ 2267769 h 5740750"/>
              <a:gd name="connsiteX5593" fmla="*/ 7677729 w 9845043"/>
              <a:gd name="connsiteY5593" fmla="*/ 2270698 h 5740750"/>
              <a:gd name="connsiteX5594" fmla="*/ 7678068 w 9845043"/>
              <a:gd name="connsiteY5594" fmla="*/ 2270552 h 5740750"/>
              <a:gd name="connsiteX5595" fmla="*/ 7675532 w 9845043"/>
              <a:gd name="connsiteY5595" fmla="*/ 2268520 h 5740750"/>
              <a:gd name="connsiteX5596" fmla="*/ 7672606 w 9845043"/>
              <a:gd name="connsiteY5596" fmla="*/ 2264864 h 5740750"/>
              <a:gd name="connsiteX5597" fmla="*/ 7669681 w 9845043"/>
              <a:gd name="connsiteY5597" fmla="*/ 2261932 h 5740750"/>
              <a:gd name="connsiteX5598" fmla="*/ 5852606 w 9845043"/>
              <a:gd name="connsiteY5598" fmla="*/ 2258953 h 5740750"/>
              <a:gd name="connsiteX5599" fmla="*/ 5852348 w 9845043"/>
              <a:gd name="connsiteY5599" fmla="*/ 2259253 h 5740750"/>
              <a:gd name="connsiteX5600" fmla="*/ 5852747 w 9845043"/>
              <a:gd name="connsiteY5600" fmla="*/ 2259094 h 5740750"/>
              <a:gd name="connsiteX5601" fmla="*/ 5835210 w 9845043"/>
              <a:gd name="connsiteY5601" fmla="*/ 2242710 h 5740750"/>
              <a:gd name="connsiteX5602" fmla="*/ 5835210 w 9845043"/>
              <a:gd name="connsiteY5602" fmla="*/ 2244847 h 5740750"/>
              <a:gd name="connsiteX5603" fmla="*/ 5835210 w 9845043"/>
              <a:gd name="connsiteY5603" fmla="*/ 2245577 h 5740750"/>
              <a:gd name="connsiteX5604" fmla="*/ 5835525 w 9845043"/>
              <a:gd name="connsiteY5604" fmla="*/ 2246048 h 5740750"/>
              <a:gd name="connsiteX5605" fmla="*/ 5835525 w 9845043"/>
              <a:gd name="connsiteY5605" fmla="*/ 2245532 h 5740750"/>
              <a:gd name="connsiteX5606" fmla="*/ 5835525 w 9845043"/>
              <a:gd name="connsiteY5606" fmla="*/ 2243341 h 5740750"/>
              <a:gd name="connsiteX5607" fmla="*/ 7046691 w 9845043"/>
              <a:gd name="connsiteY5607" fmla="*/ 2239217 h 5740750"/>
              <a:gd name="connsiteX5608" fmla="*/ 7046750 w 9845043"/>
              <a:gd name="connsiteY5608" fmla="*/ 2239923 h 5740750"/>
              <a:gd name="connsiteX5609" fmla="*/ 7046692 w 9845043"/>
              <a:gd name="connsiteY5609" fmla="*/ 2239224 h 5740750"/>
              <a:gd name="connsiteX5610" fmla="*/ 5825700 w 9845043"/>
              <a:gd name="connsiteY5610" fmla="*/ 2234677 h 5740750"/>
              <a:gd name="connsiteX5611" fmla="*/ 5825700 w 9845043"/>
              <a:gd name="connsiteY5611" fmla="*/ 2235331 h 5740750"/>
              <a:gd name="connsiteX5612" fmla="*/ 5826001 w 9845043"/>
              <a:gd name="connsiteY5612" fmla="*/ 2235632 h 5740750"/>
              <a:gd name="connsiteX5613" fmla="*/ 5826001 w 9845043"/>
              <a:gd name="connsiteY5613" fmla="*/ 2235286 h 5740750"/>
              <a:gd name="connsiteX5614" fmla="*/ 5818378 w 9845043"/>
              <a:gd name="connsiteY5614" fmla="*/ 2227149 h 5740750"/>
              <a:gd name="connsiteX5615" fmla="*/ 5818378 w 9845043"/>
              <a:gd name="connsiteY5615" fmla="*/ 2228011 h 5740750"/>
              <a:gd name="connsiteX5616" fmla="*/ 5819107 w 9845043"/>
              <a:gd name="connsiteY5616" fmla="*/ 2230208 h 5740750"/>
              <a:gd name="connsiteX5617" fmla="*/ 5819836 w 9845043"/>
              <a:gd name="connsiteY5617" fmla="*/ 2232404 h 5740750"/>
              <a:gd name="connsiteX5618" fmla="*/ 5819925 w 9845043"/>
              <a:gd name="connsiteY5618" fmla="*/ 2232404 h 5740750"/>
              <a:gd name="connsiteX5619" fmla="*/ 5819420 w 9845043"/>
              <a:gd name="connsiteY5619" fmla="*/ 2230897 h 5740750"/>
              <a:gd name="connsiteX5620" fmla="*/ 5818687 w 9845043"/>
              <a:gd name="connsiteY5620" fmla="*/ 2228699 h 5740750"/>
              <a:gd name="connsiteX5621" fmla="*/ 5818687 w 9845043"/>
              <a:gd name="connsiteY5621" fmla="*/ 2227237 h 5740750"/>
              <a:gd name="connsiteX5622" fmla="*/ 8463969 w 9845043"/>
              <a:gd name="connsiteY5622" fmla="*/ 2225077 h 5740750"/>
              <a:gd name="connsiteX5623" fmla="*/ 8464831 w 9845043"/>
              <a:gd name="connsiteY5623" fmla="*/ 2225694 h 5740750"/>
              <a:gd name="connsiteX5624" fmla="*/ 8464246 w 9845043"/>
              <a:gd name="connsiteY5624" fmla="*/ 2225077 h 5740750"/>
              <a:gd name="connsiteX5625" fmla="*/ 8489121 w 9845043"/>
              <a:gd name="connsiteY5625" fmla="*/ 2224845 h 5740750"/>
              <a:gd name="connsiteX5626" fmla="*/ 8481900 w 9845043"/>
              <a:gd name="connsiteY5626" fmla="*/ 2237832 h 5740750"/>
              <a:gd name="connsiteX5627" fmla="*/ 8489376 w 9845043"/>
              <a:gd name="connsiteY5627" fmla="*/ 2225078 h 5740750"/>
              <a:gd name="connsiteX5628" fmla="*/ 5805931 w 9845043"/>
              <a:gd name="connsiteY5628" fmla="*/ 2219454 h 5740750"/>
              <a:gd name="connsiteX5629" fmla="*/ 5805931 w 9845043"/>
              <a:gd name="connsiteY5629" fmla="*/ 2221429 h 5740750"/>
              <a:gd name="connsiteX5630" fmla="*/ 5806239 w 9845043"/>
              <a:gd name="connsiteY5630" fmla="*/ 2221737 h 5740750"/>
              <a:gd name="connsiteX5631" fmla="*/ 5806239 w 9845043"/>
              <a:gd name="connsiteY5631" fmla="*/ 2219916 h 5740750"/>
              <a:gd name="connsiteX5632" fmla="*/ 5804463 w 9845043"/>
              <a:gd name="connsiteY5632" fmla="*/ 2214483 h 5740750"/>
              <a:gd name="connsiteX5633" fmla="*/ 5804463 w 9845043"/>
              <a:gd name="connsiteY5633" fmla="*/ 2217035 h 5740750"/>
              <a:gd name="connsiteX5634" fmla="*/ 5804772 w 9845043"/>
              <a:gd name="connsiteY5634" fmla="*/ 2217498 h 5740750"/>
              <a:gd name="connsiteX5635" fmla="*/ 5804772 w 9845043"/>
              <a:gd name="connsiteY5635" fmla="*/ 2214793 h 5740750"/>
              <a:gd name="connsiteX5636" fmla="*/ 8457584 w 9845043"/>
              <a:gd name="connsiteY5636" fmla="*/ 2211861 h 5740750"/>
              <a:gd name="connsiteX5637" fmla="*/ 8454047 w 9845043"/>
              <a:gd name="connsiteY5637" fmla="*/ 2217672 h 5740750"/>
              <a:gd name="connsiteX5638" fmla="*/ 8454462 w 9845043"/>
              <a:gd name="connsiteY5638" fmla="*/ 2218496 h 5740750"/>
              <a:gd name="connsiteX5639" fmla="*/ 8454794 w 9845043"/>
              <a:gd name="connsiteY5639" fmla="*/ 2218677 h 5740750"/>
              <a:gd name="connsiteX5640" fmla="*/ 8454278 w 9845043"/>
              <a:gd name="connsiteY5640" fmla="*/ 2217588 h 5740750"/>
              <a:gd name="connsiteX5641" fmla="*/ 5799499 w 9845043"/>
              <a:gd name="connsiteY5641" fmla="*/ 2210199 h 5740750"/>
              <a:gd name="connsiteX5642" fmla="*/ 5800078 w 9845043"/>
              <a:gd name="connsiteY5642" fmla="*/ 2211912 h 5740750"/>
              <a:gd name="connsiteX5643" fmla="*/ 5800166 w 9845043"/>
              <a:gd name="connsiteY5643" fmla="*/ 2211948 h 5740750"/>
              <a:gd name="connsiteX5644" fmla="*/ 5799648 w 9845043"/>
              <a:gd name="connsiteY5644" fmla="*/ 2210398 h 5740750"/>
              <a:gd name="connsiteX5645" fmla="*/ 8380422 w 9845043"/>
              <a:gd name="connsiteY5645" fmla="*/ 2171526 h 5740750"/>
              <a:gd name="connsiteX5646" fmla="*/ 8379185 w 9845043"/>
              <a:gd name="connsiteY5646" fmla="*/ 2174627 h 5740750"/>
              <a:gd name="connsiteX5647" fmla="*/ 8374070 w 9845043"/>
              <a:gd name="connsiteY5647" fmla="*/ 2181201 h 5740750"/>
              <a:gd name="connsiteX5648" fmla="*/ 8373863 w 9845043"/>
              <a:gd name="connsiteY5648" fmla="*/ 2182641 h 5740750"/>
              <a:gd name="connsiteX5649" fmla="*/ 8378965 w 9845043"/>
              <a:gd name="connsiteY5649" fmla="*/ 2176087 h 5740750"/>
              <a:gd name="connsiteX5650" fmla="*/ 8380422 w 9845043"/>
              <a:gd name="connsiteY5650" fmla="*/ 2172431 h 5740750"/>
              <a:gd name="connsiteX5651" fmla="*/ 8324854 w 9845043"/>
              <a:gd name="connsiteY5651" fmla="*/ 2154740 h 5740750"/>
              <a:gd name="connsiteX5652" fmla="*/ 8324854 w 9845043"/>
              <a:gd name="connsiteY5652" fmla="*/ 2155059 h 5740750"/>
              <a:gd name="connsiteX5653" fmla="*/ 8324120 w 9845043"/>
              <a:gd name="connsiteY5653" fmla="*/ 2157987 h 5740750"/>
              <a:gd name="connsiteX5654" fmla="*/ 8321923 w 9845043"/>
              <a:gd name="connsiteY5654" fmla="*/ 2167504 h 5740750"/>
              <a:gd name="connsiteX5655" fmla="*/ 8321196 w 9845043"/>
              <a:gd name="connsiteY5655" fmla="*/ 2174822 h 5740750"/>
              <a:gd name="connsiteX5656" fmla="*/ 8318272 w 9845043"/>
              <a:gd name="connsiteY5656" fmla="*/ 2186530 h 5740750"/>
              <a:gd name="connsiteX5657" fmla="*/ 8317538 w 9845043"/>
              <a:gd name="connsiteY5657" fmla="*/ 2193118 h 5740750"/>
              <a:gd name="connsiteX5658" fmla="*/ 8316810 w 9845043"/>
              <a:gd name="connsiteY5658" fmla="*/ 2196777 h 5740750"/>
              <a:gd name="connsiteX5659" fmla="*/ 8315747 w 9845043"/>
              <a:gd name="connsiteY5659" fmla="*/ 2198896 h 5740750"/>
              <a:gd name="connsiteX5660" fmla="*/ 8316334 w 9845043"/>
              <a:gd name="connsiteY5660" fmla="*/ 2199483 h 5740750"/>
              <a:gd name="connsiteX5661" fmla="*/ 8317794 w 9845043"/>
              <a:gd name="connsiteY5661" fmla="*/ 2196561 h 5740750"/>
              <a:gd name="connsiteX5662" fmla="*/ 8318530 w 9845043"/>
              <a:gd name="connsiteY5662" fmla="*/ 2192902 h 5740750"/>
              <a:gd name="connsiteX5663" fmla="*/ 8319253 w 9845043"/>
              <a:gd name="connsiteY5663" fmla="*/ 2186321 h 5740750"/>
              <a:gd name="connsiteX5664" fmla="*/ 8322173 w 9845043"/>
              <a:gd name="connsiteY5664" fmla="*/ 2174627 h 5740750"/>
              <a:gd name="connsiteX5665" fmla="*/ 8322909 w 9845043"/>
              <a:gd name="connsiteY5665" fmla="*/ 2167308 h 5740750"/>
              <a:gd name="connsiteX5666" fmla="*/ 8325104 w 9845043"/>
              <a:gd name="connsiteY5666" fmla="*/ 2157805 h 5740750"/>
              <a:gd name="connsiteX5667" fmla="*/ 8325644 w 9845043"/>
              <a:gd name="connsiteY5667" fmla="*/ 2155625 h 5740750"/>
              <a:gd name="connsiteX5668" fmla="*/ 8325581 w 9845043"/>
              <a:gd name="connsiteY5668" fmla="*/ 2155613 h 5740750"/>
              <a:gd name="connsiteX5669" fmla="*/ 2718764 w 9845043"/>
              <a:gd name="connsiteY5669" fmla="*/ 2150749 h 5740750"/>
              <a:gd name="connsiteX5670" fmla="*/ 2717914 w 9845043"/>
              <a:gd name="connsiteY5670" fmla="*/ 2167308 h 5740750"/>
              <a:gd name="connsiteX5671" fmla="*/ 2714987 w 9845043"/>
              <a:gd name="connsiteY5671" fmla="*/ 2195828 h 5740750"/>
              <a:gd name="connsiteX5672" fmla="*/ 2712791 w 9845043"/>
              <a:gd name="connsiteY5672" fmla="*/ 2223607 h 5740750"/>
              <a:gd name="connsiteX5673" fmla="*/ 2711327 w 9845043"/>
              <a:gd name="connsiteY5673" fmla="*/ 2252127 h 5740750"/>
              <a:gd name="connsiteX5674" fmla="*/ 2708399 w 9845043"/>
              <a:gd name="connsiteY5674" fmla="*/ 2280646 h 5740750"/>
              <a:gd name="connsiteX5675" fmla="*/ 2705471 w 9845043"/>
              <a:gd name="connsiteY5675" fmla="*/ 2309895 h 5740750"/>
              <a:gd name="connsiteX5676" fmla="*/ 2703275 w 9845043"/>
              <a:gd name="connsiteY5676" fmla="*/ 2338414 h 5740750"/>
              <a:gd name="connsiteX5677" fmla="*/ 2701812 w 9845043"/>
              <a:gd name="connsiteY5677" fmla="*/ 2366934 h 5740750"/>
              <a:gd name="connsiteX5678" fmla="*/ 2698884 w 9845043"/>
              <a:gd name="connsiteY5678" fmla="*/ 2395443 h 5740750"/>
              <a:gd name="connsiteX5679" fmla="*/ 2696688 w 9845043"/>
              <a:gd name="connsiteY5679" fmla="*/ 2423962 h 5740750"/>
              <a:gd name="connsiteX5680" fmla="*/ 2693760 w 9845043"/>
              <a:gd name="connsiteY5680" fmla="*/ 2451752 h 5740750"/>
              <a:gd name="connsiteX5681" fmla="*/ 2692296 w 9845043"/>
              <a:gd name="connsiteY5681" fmla="*/ 2480271 h 5740750"/>
              <a:gd name="connsiteX5682" fmla="*/ 2689377 w 9845043"/>
              <a:gd name="connsiteY5682" fmla="*/ 2508780 h 5740750"/>
              <a:gd name="connsiteX5683" fmla="*/ 2687181 w 9845043"/>
              <a:gd name="connsiteY5683" fmla="*/ 2538029 h 5740750"/>
              <a:gd name="connsiteX5684" fmla="*/ 2684253 w 9845043"/>
              <a:gd name="connsiteY5684" fmla="*/ 2566548 h 5740750"/>
              <a:gd name="connsiteX5685" fmla="*/ 2682789 w 9845043"/>
              <a:gd name="connsiteY5685" fmla="*/ 2595068 h 5740750"/>
              <a:gd name="connsiteX5686" fmla="*/ 2679862 w 9845043"/>
              <a:gd name="connsiteY5686" fmla="*/ 2623587 h 5740750"/>
              <a:gd name="connsiteX5687" fmla="*/ 2677666 w 9845043"/>
              <a:gd name="connsiteY5687" fmla="*/ 2652106 h 5740750"/>
              <a:gd name="connsiteX5688" fmla="*/ 2674738 w 9845043"/>
              <a:gd name="connsiteY5688" fmla="*/ 2681355 h 5740750"/>
              <a:gd name="connsiteX5689" fmla="*/ 2673274 w 9845043"/>
              <a:gd name="connsiteY5689" fmla="*/ 2709864 h 5740750"/>
              <a:gd name="connsiteX5690" fmla="*/ 2670346 w 9845043"/>
              <a:gd name="connsiteY5690" fmla="*/ 2737654 h 5740750"/>
              <a:gd name="connsiteX5691" fmla="*/ 2668150 w 9845043"/>
              <a:gd name="connsiteY5691" fmla="*/ 2766174 h 5740750"/>
              <a:gd name="connsiteX5692" fmla="*/ 2666687 w 9845043"/>
              <a:gd name="connsiteY5692" fmla="*/ 2795422 h 5740750"/>
              <a:gd name="connsiteX5693" fmla="*/ 2663759 w 9845043"/>
              <a:gd name="connsiteY5693" fmla="*/ 2823942 h 5740750"/>
              <a:gd name="connsiteX5694" fmla="*/ 2660831 w 9845043"/>
              <a:gd name="connsiteY5694" fmla="*/ 2852451 h 5740750"/>
              <a:gd name="connsiteX5695" fmla="*/ 2658643 w 9845043"/>
              <a:gd name="connsiteY5695" fmla="*/ 2880970 h 5740750"/>
              <a:gd name="connsiteX5696" fmla="*/ 2657180 w 9845043"/>
              <a:gd name="connsiteY5696" fmla="*/ 2910219 h 5740750"/>
              <a:gd name="connsiteX5697" fmla="*/ 2654252 w 9845043"/>
              <a:gd name="connsiteY5697" fmla="*/ 2938738 h 5740750"/>
              <a:gd name="connsiteX5698" fmla="*/ 2652056 w 9845043"/>
              <a:gd name="connsiteY5698" fmla="*/ 2967258 h 5740750"/>
              <a:gd name="connsiteX5699" fmla="*/ 2649128 w 9845043"/>
              <a:gd name="connsiteY5699" fmla="*/ 2996506 h 5740750"/>
              <a:gd name="connsiteX5700" fmla="*/ 2647664 w 9845043"/>
              <a:gd name="connsiteY5700" fmla="*/ 3025026 h 5740750"/>
              <a:gd name="connsiteX5701" fmla="*/ 2618395 w 9845043"/>
              <a:gd name="connsiteY5701" fmla="*/ 3022098 h 5740750"/>
              <a:gd name="connsiteX5702" fmla="*/ 2589857 w 9845043"/>
              <a:gd name="connsiteY5702" fmla="*/ 3019899 h 5740750"/>
              <a:gd name="connsiteX5703" fmla="*/ 2560588 w 9845043"/>
              <a:gd name="connsiteY5703" fmla="*/ 3016982 h 5740750"/>
              <a:gd name="connsiteX5704" fmla="*/ 2531318 w 9845043"/>
              <a:gd name="connsiteY5704" fmla="*/ 3014054 h 5740750"/>
              <a:gd name="connsiteX5705" fmla="*/ 2502781 w 9845043"/>
              <a:gd name="connsiteY5705" fmla="*/ 3012595 h 5740750"/>
              <a:gd name="connsiteX5706" fmla="*/ 2473503 w 9845043"/>
              <a:gd name="connsiteY5706" fmla="*/ 3009667 h 5740750"/>
              <a:gd name="connsiteX5707" fmla="*/ 2444966 w 9845043"/>
              <a:gd name="connsiteY5707" fmla="*/ 3006739 h 5740750"/>
              <a:gd name="connsiteX5708" fmla="*/ 2416428 w 9845043"/>
              <a:gd name="connsiteY5708" fmla="*/ 3003811 h 5740750"/>
              <a:gd name="connsiteX5709" fmla="*/ 2387159 w 9845043"/>
              <a:gd name="connsiteY5709" fmla="*/ 3000893 h 5740750"/>
              <a:gd name="connsiteX5710" fmla="*/ 2358621 w 9845043"/>
              <a:gd name="connsiteY5710" fmla="*/ 2997965 h 5740750"/>
              <a:gd name="connsiteX5711" fmla="*/ 2329352 w 9845043"/>
              <a:gd name="connsiteY5711" fmla="*/ 2996506 h 5740750"/>
              <a:gd name="connsiteX5712" fmla="*/ 2300082 w 9845043"/>
              <a:gd name="connsiteY5712" fmla="*/ 2992849 h 5740750"/>
              <a:gd name="connsiteX5713" fmla="*/ 2271545 w 9845043"/>
              <a:gd name="connsiteY5713" fmla="*/ 2989921 h 5740750"/>
              <a:gd name="connsiteX5714" fmla="*/ 2242275 w 9845043"/>
              <a:gd name="connsiteY5714" fmla="*/ 2986993 h 5740750"/>
              <a:gd name="connsiteX5715" fmla="*/ 2213738 w 9845043"/>
              <a:gd name="connsiteY5715" fmla="*/ 2984075 h 5740750"/>
              <a:gd name="connsiteX5716" fmla="*/ 2185932 w 9845043"/>
              <a:gd name="connsiteY5716" fmla="*/ 2981148 h 5740750"/>
              <a:gd name="connsiteX5717" fmla="*/ 2155931 w 9845043"/>
              <a:gd name="connsiteY5717" fmla="*/ 2978220 h 5740750"/>
              <a:gd name="connsiteX5718" fmla="*/ 2128125 w 9845043"/>
              <a:gd name="connsiteY5718" fmla="*/ 2974562 h 5740750"/>
              <a:gd name="connsiteX5719" fmla="*/ 2098124 w 9845043"/>
              <a:gd name="connsiteY5719" fmla="*/ 2971644 h 5740750"/>
              <a:gd name="connsiteX5720" fmla="*/ 2070310 w 9845043"/>
              <a:gd name="connsiteY5720" fmla="*/ 2968717 h 5740750"/>
              <a:gd name="connsiteX5721" fmla="*/ 2041040 w 9845043"/>
              <a:gd name="connsiteY5721" fmla="*/ 2965059 h 5740750"/>
              <a:gd name="connsiteX5722" fmla="*/ 2012503 w 9845043"/>
              <a:gd name="connsiteY5722" fmla="*/ 2962141 h 5740750"/>
              <a:gd name="connsiteX5723" fmla="*/ 1983233 w 9845043"/>
              <a:gd name="connsiteY5723" fmla="*/ 2958484 h 5740750"/>
              <a:gd name="connsiteX5724" fmla="*/ 1954696 w 9845043"/>
              <a:gd name="connsiteY5724" fmla="*/ 2955556 h 5740750"/>
              <a:gd name="connsiteX5725" fmla="*/ 1926158 w 9845043"/>
              <a:gd name="connsiteY5725" fmla="*/ 2951899 h 5740750"/>
              <a:gd name="connsiteX5726" fmla="*/ 1896889 w 9845043"/>
              <a:gd name="connsiteY5726" fmla="*/ 2948971 h 5740750"/>
              <a:gd name="connsiteX5727" fmla="*/ 1868351 w 9845043"/>
              <a:gd name="connsiteY5727" fmla="*/ 2945313 h 5740750"/>
              <a:gd name="connsiteX5728" fmla="*/ 1839082 w 9845043"/>
              <a:gd name="connsiteY5728" fmla="*/ 2941666 h 5740750"/>
              <a:gd name="connsiteX5729" fmla="*/ 1810544 w 9845043"/>
              <a:gd name="connsiteY5729" fmla="*/ 2938738 h 5740750"/>
              <a:gd name="connsiteX5730" fmla="*/ 1782007 w 9845043"/>
              <a:gd name="connsiteY5730" fmla="*/ 2935081 h 5740750"/>
              <a:gd name="connsiteX5731" fmla="*/ 1752738 w 9845043"/>
              <a:gd name="connsiteY5731" fmla="*/ 2930694 h 5740750"/>
              <a:gd name="connsiteX5732" fmla="*/ 1724951 w 9845043"/>
              <a:gd name="connsiteY5732" fmla="*/ 2927133 h 5740750"/>
              <a:gd name="connsiteX5733" fmla="*/ 1724830 w 9845043"/>
              <a:gd name="connsiteY5733" fmla="*/ 2928121 h 5740750"/>
              <a:gd name="connsiteX5734" fmla="*/ 1724667 w 9845043"/>
              <a:gd name="connsiteY5734" fmla="*/ 2928617 h 5740750"/>
              <a:gd name="connsiteX5735" fmla="*/ 1752356 w 9845043"/>
              <a:gd name="connsiteY5735" fmla="*/ 2932151 h 5740750"/>
              <a:gd name="connsiteX5736" fmla="*/ 1781644 w 9845043"/>
              <a:gd name="connsiteY5736" fmla="*/ 2936532 h 5740750"/>
              <a:gd name="connsiteX5737" fmla="*/ 1810198 w 9845043"/>
              <a:gd name="connsiteY5737" fmla="*/ 2940188 h 5740750"/>
              <a:gd name="connsiteX5738" fmla="*/ 1838741 w 9845043"/>
              <a:gd name="connsiteY5738" fmla="*/ 2943108 h 5740750"/>
              <a:gd name="connsiteX5739" fmla="*/ 1868029 w 9845043"/>
              <a:gd name="connsiteY5739" fmla="*/ 2946764 h 5740750"/>
              <a:gd name="connsiteX5740" fmla="*/ 1896583 w 9845043"/>
              <a:gd name="connsiteY5740" fmla="*/ 2950409 h 5740750"/>
              <a:gd name="connsiteX5741" fmla="*/ 1925861 w 9845043"/>
              <a:gd name="connsiteY5741" fmla="*/ 2953341 h 5740750"/>
              <a:gd name="connsiteX5742" fmla="*/ 1954414 w 9845043"/>
              <a:gd name="connsiteY5742" fmla="*/ 2956985 h 5740750"/>
              <a:gd name="connsiteX5743" fmla="*/ 1982968 w 9845043"/>
              <a:gd name="connsiteY5743" fmla="*/ 2959906 h 5740750"/>
              <a:gd name="connsiteX5744" fmla="*/ 2012256 w 9845043"/>
              <a:gd name="connsiteY5744" fmla="*/ 2963562 h 5740750"/>
              <a:gd name="connsiteX5745" fmla="*/ 2040800 w 9845043"/>
              <a:gd name="connsiteY5745" fmla="*/ 2966482 h 5740750"/>
              <a:gd name="connsiteX5746" fmla="*/ 2070087 w 9845043"/>
              <a:gd name="connsiteY5746" fmla="*/ 2970138 h 5740750"/>
              <a:gd name="connsiteX5747" fmla="*/ 2097907 w 9845043"/>
              <a:gd name="connsiteY5747" fmla="*/ 2973058 h 5740750"/>
              <a:gd name="connsiteX5748" fmla="*/ 2127919 w 9845043"/>
              <a:gd name="connsiteY5748" fmla="*/ 2975979 h 5740750"/>
              <a:gd name="connsiteX5749" fmla="*/ 2155739 w 9845043"/>
              <a:gd name="connsiteY5749" fmla="*/ 2979635 h 5740750"/>
              <a:gd name="connsiteX5750" fmla="*/ 2185761 w 9845043"/>
              <a:gd name="connsiteY5750" fmla="*/ 2982555 h 5740750"/>
              <a:gd name="connsiteX5751" fmla="*/ 2213580 w 9845043"/>
              <a:gd name="connsiteY5751" fmla="*/ 2985476 h 5740750"/>
              <a:gd name="connsiteX5752" fmla="*/ 2242134 w 9845043"/>
              <a:gd name="connsiteY5752" fmla="*/ 2988396 h 5740750"/>
              <a:gd name="connsiteX5753" fmla="*/ 2271412 w 9845043"/>
              <a:gd name="connsiteY5753" fmla="*/ 2991316 h 5740750"/>
              <a:gd name="connsiteX5754" fmla="*/ 2299966 w 9845043"/>
              <a:gd name="connsiteY5754" fmla="*/ 2994236 h 5740750"/>
              <a:gd name="connsiteX5755" fmla="*/ 2329254 w 9845043"/>
              <a:gd name="connsiteY5755" fmla="*/ 2997893 h 5740750"/>
              <a:gd name="connsiteX5756" fmla="*/ 2358531 w 9845043"/>
              <a:gd name="connsiteY5756" fmla="*/ 2999353 h 5740750"/>
              <a:gd name="connsiteX5757" fmla="*/ 2387085 w 9845043"/>
              <a:gd name="connsiteY5757" fmla="*/ 3002273 h 5740750"/>
              <a:gd name="connsiteX5758" fmla="*/ 2416373 w 9845043"/>
              <a:gd name="connsiteY5758" fmla="*/ 3005193 h 5740750"/>
              <a:gd name="connsiteX5759" fmla="*/ 2444927 w 9845043"/>
              <a:gd name="connsiteY5759" fmla="*/ 3008125 h 5740750"/>
              <a:gd name="connsiteX5760" fmla="*/ 2473470 w 9845043"/>
              <a:gd name="connsiteY5760" fmla="*/ 3011045 h 5740750"/>
              <a:gd name="connsiteX5761" fmla="*/ 2502758 w 9845043"/>
              <a:gd name="connsiteY5761" fmla="*/ 3013966 h 5740750"/>
              <a:gd name="connsiteX5762" fmla="*/ 2531312 w 9845043"/>
              <a:gd name="connsiteY5762" fmla="*/ 3015426 h 5740750"/>
              <a:gd name="connsiteX5763" fmla="*/ 2560590 w 9845043"/>
              <a:gd name="connsiteY5763" fmla="*/ 3018346 h 5740750"/>
              <a:gd name="connsiteX5764" fmla="*/ 2589877 w 9845043"/>
              <a:gd name="connsiteY5764" fmla="*/ 3021266 h 5740750"/>
              <a:gd name="connsiteX5765" fmla="*/ 2618431 w 9845043"/>
              <a:gd name="connsiteY5765" fmla="*/ 3023462 h 5740750"/>
              <a:gd name="connsiteX5766" fmla="*/ 2646930 w 9845043"/>
              <a:gd name="connsiteY5766" fmla="*/ 3026304 h 5740750"/>
              <a:gd name="connsiteX5767" fmla="*/ 2647046 w 9845043"/>
              <a:gd name="connsiteY5767" fmla="*/ 3025027 h 5740750"/>
              <a:gd name="connsiteX5768" fmla="*/ 2647753 w 9845043"/>
              <a:gd name="connsiteY5768" fmla="*/ 3025086 h 5740750"/>
              <a:gd name="connsiteX5769" fmla="*/ 2649182 w 9845043"/>
              <a:gd name="connsiteY5769" fmla="*/ 2997168 h 5740750"/>
              <a:gd name="connsiteX5770" fmla="*/ 2652105 w 9845043"/>
              <a:gd name="connsiteY5770" fmla="*/ 2967899 h 5740750"/>
              <a:gd name="connsiteX5771" fmla="*/ 2654302 w 9845043"/>
              <a:gd name="connsiteY5771" fmla="*/ 2939356 h 5740750"/>
              <a:gd name="connsiteX5772" fmla="*/ 2657224 w 9845043"/>
              <a:gd name="connsiteY5772" fmla="*/ 2910822 h 5740750"/>
              <a:gd name="connsiteX5773" fmla="*/ 2658686 w 9845043"/>
              <a:gd name="connsiteY5773" fmla="*/ 2881552 h 5740750"/>
              <a:gd name="connsiteX5774" fmla="*/ 2660883 w 9845043"/>
              <a:gd name="connsiteY5774" fmla="*/ 2853010 h 5740750"/>
              <a:gd name="connsiteX5775" fmla="*/ 2663805 w 9845043"/>
              <a:gd name="connsiteY5775" fmla="*/ 2824468 h 5740750"/>
              <a:gd name="connsiteX5776" fmla="*/ 2666728 w 9845043"/>
              <a:gd name="connsiteY5776" fmla="*/ 2795934 h 5740750"/>
              <a:gd name="connsiteX5777" fmla="*/ 2668189 w 9845043"/>
              <a:gd name="connsiteY5777" fmla="*/ 2766664 h 5740750"/>
              <a:gd name="connsiteX5778" fmla="*/ 2670386 w 9845043"/>
              <a:gd name="connsiteY5778" fmla="*/ 2738122 h 5740750"/>
              <a:gd name="connsiteX5779" fmla="*/ 2673309 w 9845043"/>
              <a:gd name="connsiteY5779" fmla="*/ 2710315 h 5740750"/>
              <a:gd name="connsiteX5780" fmla="*/ 2674770 w 9845043"/>
              <a:gd name="connsiteY5780" fmla="*/ 2681781 h 5740750"/>
              <a:gd name="connsiteX5781" fmla="*/ 2677692 w 9845043"/>
              <a:gd name="connsiteY5781" fmla="*/ 2652511 h 5740750"/>
              <a:gd name="connsiteX5782" fmla="*/ 2679889 w 9845043"/>
              <a:gd name="connsiteY5782" fmla="*/ 2623969 h 5740750"/>
              <a:gd name="connsiteX5783" fmla="*/ 2682812 w 9845043"/>
              <a:gd name="connsiteY5783" fmla="*/ 2595434 h 5740750"/>
              <a:gd name="connsiteX5784" fmla="*/ 2684273 w 9845043"/>
              <a:gd name="connsiteY5784" fmla="*/ 2566892 h 5740750"/>
              <a:gd name="connsiteX5785" fmla="*/ 2687206 w 9845043"/>
              <a:gd name="connsiteY5785" fmla="*/ 2538358 h 5740750"/>
              <a:gd name="connsiteX5786" fmla="*/ 2689393 w 9845043"/>
              <a:gd name="connsiteY5786" fmla="*/ 2509080 h 5740750"/>
              <a:gd name="connsiteX5787" fmla="*/ 2692315 w 9845043"/>
              <a:gd name="connsiteY5787" fmla="*/ 2480546 h 5740750"/>
              <a:gd name="connsiteX5788" fmla="*/ 2693787 w 9845043"/>
              <a:gd name="connsiteY5788" fmla="*/ 2452004 h 5740750"/>
              <a:gd name="connsiteX5789" fmla="*/ 2696710 w 9845043"/>
              <a:gd name="connsiteY5789" fmla="*/ 2424197 h 5740750"/>
              <a:gd name="connsiteX5790" fmla="*/ 2698896 w 9845043"/>
              <a:gd name="connsiteY5790" fmla="*/ 2395662 h 5740750"/>
              <a:gd name="connsiteX5791" fmla="*/ 2701829 w 9845043"/>
              <a:gd name="connsiteY5791" fmla="*/ 2367120 h 5740750"/>
              <a:gd name="connsiteX5792" fmla="*/ 2703291 w 9845043"/>
              <a:gd name="connsiteY5792" fmla="*/ 2338586 h 5740750"/>
              <a:gd name="connsiteX5793" fmla="*/ 2705477 w 9845043"/>
              <a:gd name="connsiteY5793" fmla="*/ 2310044 h 5740750"/>
              <a:gd name="connsiteX5794" fmla="*/ 2708410 w 9845043"/>
              <a:gd name="connsiteY5794" fmla="*/ 2280774 h 5740750"/>
              <a:gd name="connsiteX5795" fmla="*/ 2711333 w 9845043"/>
              <a:gd name="connsiteY5795" fmla="*/ 2252240 h 5740750"/>
              <a:gd name="connsiteX5796" fmla="*/ 2712794 w 9845043"/>
              <a:gd name="connsiteY5796" fmla="*/ 2223697 h 5740750"/>
              <a:gd name="connsiteX5797" fmla="*/ 2714991 w 9845043"/>
              <a:gd name="connsiteY5797" fmla="*/ 2195890 h 5740750"/>
              <a:gd name="connsiteX5798" fmla="*/ 2717914 w 9845043"/>
              <a:gd name="connsiteY5798" fmla="*/ 2167356 h 5740750"/>
              <a:gd name="connsiteX5799" fmla="*/ 8215166 w 9845043"/>
              <a:gd name="connsiteY5799" fmla="*/ 2147740 h 5740750"/>
              <a:gd name="connsiteX5800" fmla="*/ 8213704 w 9845043"/>
              <a:gd name="connsiteY5800" fmla="*/ 2149208 h 5740750"/>
              <a:gd name="connsiteX5801" fmla="*/ 8211515 w 9845043"/>
              <a:gd name="connsiteY5801" fmla="*/ 2154328 h 5740750"/>
              <a:gd name="connsiteX5802" fmla="*/ 8211515 w 9845043"/>
              <a:gd name="connsiteY5802" fmla="*/ 2155796 h 5740750"/>
              <a:gd name="connsiteX5803" fmla="*/ 8211515 w 9845043"/>
              <a:gd name="connsiteY5803" fmla="*/ 2157987 h 5740750"/>
              <a:gd name="connsiteX5804" fmla="*/ 8211515 w 9845043"/>
              <a:gd name="connsiteY5804" fmla="*/ 2160916 h 5740750"/>
              <a:gd name="connsiteX5805" fmla="*/ 8214439 w 9845043"/>
              <a:gd name="connsiteY5805" fmla="*/ 2167504 h 5740750"/>
              <a:gd name="connsiteX5806" fmla="*/ 8214439 w 9845043"/>
              <a:gd name="connsiteY5806" fmla="*/ 2168965 h 5740750"/>
              <a:gd name="connsiteX5807" fmla="*/ 8215166 w 9845043"/>
              <a:gd name="connsiteY5807" fmla="*/ 2171893 h 5740750"/>
              <a:gd name="connsiteX5808" fmla="*/ 8215166 w 9845043"/>
              <a:gd name="connsiteY5808" fmla="*/ 2172624 h 5740750"/>
              <a:gd name="connsiteX5809" fmla="*/ 8214439 w 9845043"/>
              <a:gd name="connsiteY5809" fmla="*/ 2175553 h 5740750"/>
              <a:gd name="connsiteX5810" fmla="*/ 8212242 w 9845043"/>
              <a:gd name="connsiteY5810" fmla="*/ 2180680 h 5740750"/>
              <a:gd name="connsiteX5811" fmla="*/ 8208584 w 9845043"/>
              <a:gd name="connsiteY5811" fmla="*/ 2190189 h 5740750"/>
              <a:gd name="connsiteX5812" fmla="*/ 8208584 w 9845043"/>
              <a:gd name="connsiteY5812" fmla="*/ 2190927 h 5740750"/>
              <a:gd name="connsiteX5813" fmla="*/ 8208584 w 9845043"/>
              <a:gd name="connsiteY5813" fmla="*/ 2191657 h 5740750"/>
              <a:gd name="connsiteX5814" fmla="*/ 8208584 w 9845043"/>
              <a:gd name="connsiteY5814" fmla="*/ 2193118 h 5740750"/>
              <a:gd name="connsiteX5815" fmla="*/ 8208584 w 9845043"/>
              <a:gd name="connsiteY5815" fmla="*/ 2193848 h 5740750"/>
              <a:gd name="connsiteX5816" fmla="*/ 8208584 w 9845043"/>
              <a:gd name="connsiteY5816" fmla="*/ 2194586 h 5740750"/>
              <a:gd name="connsiteX5817" fmla="*/ 8209319 w 9845043"/>
              <a:gd name="connsiteY5817" fmla="*/ 2196047 h 5740750"/>
              <a:gd name="connsiteX5818" fmla="*/ 8209319 w 9845043"/>
              <a:gd name="connsiteY5818" fmla="*/ 2198245 h 5740750"/>
              <a:gd name="connsiteX5819" fmla="*/ 8209319 w 9845043"/>
              <a:gd name="connsiteY5819" fmla="*/ 2199706 h 5740750"/>
              <a:gd name="connsiteX5820" fmla="*/ 8209319 w 9845043"/>
              <a:gd name="connsiteY5820" fmla="*/ 2200436 h 5740750"/>
              <a:gd name="connsiteX5821" fmla="*/ 8209319 w 9845043"/>
              <a:gd name="connsiteY5821" fmla="*/ 2204096 h 5740750"/>
              <a:gd name="connsiteX5822" fmla="*/ 8209319 w 9845043"/>
              <a:gd name="connsiteY5822" fmla="*/ 2206294 h 5740750"/>
              <a:gd name="connsiteX5823" fmla="*/ 8209319 w 9845043"/>
              <a:gd name="connsiteY5823" fmla="*/ 2207024 h 5740750"/>
              <a:gd name="connsiteX5824" fmla="*/ 8209319 w 9845043"/>
              <a:gd name="connsiteY5824" fmla="*/ 2209222 h 5740750"/>
              <a:gd name="connsiteX5825" fmla="*/ 8210781 w 9845043"/>
              <a:gd name="connsiteY5825" fmla="*/ 2209953 h 5740750"/>
              <a:gd name="connsiteX5826" fmla="*/ 8211515 w 9845043"/>
              <a:gd name="connsiteY5826" fmla="*/ 2212882 h 5740750"/>
              <a:gd name="connsiteX5827" fmla="*/ 8211515 w 9845043"/>
              <a:gd name="connsiteY5827" fmla="*/ 2213612 h 5740750"/>
              <a:gd name="connsiteX5828" fmla="*/ 8212242 w 9845043"/>
              <a:gd name="connsiteY5828" fmla="*/ 2214343 h 5740750"/>
              <a:gd name="connsiteX5829" fmla="*/ 8211515 w 9845043"/>
              <a:gd name="connsiteY5829" fmla="*/ 2215810 h 5740750"/>
              <a:gd name="connsiteX5830" fmla="*/ 8211515 w 9845043"/>
              <a:gd name="connsiteY5830" fmla="*/ 2217271 h 5740750"/>
              <a:gd name="connsiteX5831" fmla="*/ 8207122 w 9845043"/>
              <a:gd name="connsiteY5831" fmla="*/ 2225320 h 5740750"/>
              <a:gd name="connsiteX5832" fmla="*/ 8201275 w 9845043"/>
              <a:gd name="connsiteY5832" fmla="*/ 2232638 h 5740750"/>
              <a:gd name="connsiteX5833" fmla="*/ 8195427 w 9845043"/>
              <a:gd name="connsiteY5833" fmla="*/ 2242155 h 5740750"/>
              <a:gd name="connsiteX5834" fmla="*/ 8193231 w 9845043"/>
              <a:gd name="connsiteY5834" fmla="*/ 2248012 h 5740750"/>
              <a:gd name="connsiteX5835" fmla="*/ 8193231 w 9845043"/>
              <a:gd name="connsiteY5835" fmla="*/ 2248743 h 5740750"/>
              <a:gd name="connsiteX5836" fmla="*/ 8193231 w 9845043"/>
              <a:gd name="connsiteY5836" fmla="*/ 2249473 h 5740750"/>
              <a:gd name="connsiteX5837" fmla="*/ 8194693 w 9845043"/>
              <a:gd name="connsiteY5837" fmla="*/ 2250934 h 5740750"/>
              <a:gd name="connsiteX5838" fmla="*/ 8194693 w 9845043"/>
              <a:gd name="connsiteY5838" fmla="*/ 2251671 h 5740750"/>
              <a:gd name="connsiteX5839" fmla="*/ 8193231 w 9845043"/>
              <a:gd name="connsiteY5839" fmla="*/ 2253863 h 5740750"/>
              <a:gd name="connsiteX5840" fmla="*/ 8189573 w 9845043"/>
              <a:gd name="connsiteY5840" fmla="*/ 2260451 h 5740750"/>
              <a:gd name="connsiteX5841" fmla="*/ 8188846 w 9845043"/>
              <a:gd name="connsiteY5841" fmla="*/ 2261912 h 5740750"/>
              <a:gd name="connsiteX5842" fmla="*/ 8188111 w 9845043"/>
              <a:gd name="connsiteY5842" fmla="*/ 2262649 h 5740750"/>
              <a:gd name="connsiteX5843" fmla="*/ 8185188 w 9845043"/>
              <a:gd name="connsiteY5843" fmla="*/ 2264840 h 5740750"/>
              <a:gd name="connsiteX5844" fmla="*/ 8183827 w 9845043"/>
              <a:gd name="connsiteY5844" fmla="*/ 2265294 h 5740750"/>
              <a:gd name="connsiteX5845" fmla="*/ 8184044 w 9845043"/>
              <a:gd name="connsiteY5845" fmla="*/ 2265294 h 5740750"/>
              <a:gd name="connsiteX5846" fmla="*/ 8186240 w 9845043"/>
              <a:gd name="connsiteY5846" fmla="*/ 2264564 h 5740750"/>
              <a:gd name="connsiteX5847" fmla="*/ 8189159 w 9845043"/>
              <a:gd name="connsiteY5847" fmla="*/ 2262365 h 5740750"/>
              <a:gd name="connsiteX5848" fmla="*/ 8189895 w 9845043"/>
              <a:gd name="connsiteY5848" fmla="*/ 2261635 h 5740750"/>
              <a:gd name="connsiteX5849" fmla="*/ 8190631 w 9845043"/>
              <a:gd name="connsiteY5849" fmla="*/ 2260174 h 5740750"/>
              <a:gd name="connsiteX5850" fmla="*/ 8194274 w 9845043"/>
              <a:gd name="connsiteY5850" fmla="*/ 2253593 h 5740750"/>
              <a:gd name="connsiteX5851" fmla="*/ 8195746 w 9845043"/>
              <a:gd name="connsiteY5851" fmla="*/ 2251401 h 5740750"/>
              <a:gd name="connsiteX5852" fmla="*/ 8195746 w 9845043"/>
              <a:gd name="connsiteY5852" fmla="*/ 2250671 h 5740750"/>
              <a:gd name="connsiteX5853" fmla="*/ 8194274 w 9845043"/>
              <a:gd name="connsiteY5853" fmla="*/ 2249210 h 5740750"/>
              <a:gd name="connsiteX5854" fmla="*/ 8194274 w 9845043"/>
              <a:gd name="connsiteY5854" fmla="*/ 2248473 h 5740750"/>
              <a:gd name="connsiteX5855" fmla="*/ 8194274 w 9845043"/>
              <a:gd name="connsiteY5855" fmla="*/ 2247742 h 5740750"/>
              <a:gd name="connsiteX5856" fmla="*/ 8196470 w 9845043"/>
              <a:gd name="connsiteY5856" fmla="*/ 2241892 h 5740750"/>
              <a:gd name="connsiteX5857" fmla="*/ 8202321 w 9845043"/>
              <a:gd name="connsiteY5857" fmla="*/ 2232389 h 5740750"/>
              <a:gd name="connsiteX5858" fmla="*/ 8208171 w 9845043"/>
              <a:gd name="connsiteY5858" fmla="*/ 2225077 h 5740750"/>
              <a:gd name="connsiteX5859" fmla="*/ 8212551 w 9845043"/>
              <a:gd name="connsiteY5859" fmla="*/ 2217035 h 5740750"/>
              <a:gd name="connsiteX5860" fmla="*/ 8212551 w 9845043"/>
              <a:gd name="connsiteY5860" fmla="*/ 2215574 h 5740750"/>
              <a:gd name="connsiteX5861" fmla="*/ 8213287 w 9845043"/>
              <a:gd name="connsiteY5861" fmla="*/ 2214106 h 5740750"/>
              <a:gd name="connsiteX5862" fmla="*/ 8212551 w 9845043"/>
              <a:gd name="connsiteY5862" fmla="*/ 2213376 h 5740750"/>
              <a:gd name="connsiteX5863" fmla="*/ 8212551 w 9845043"/>
              <a:gd name="connsiteY5863" fmla="*/ 2212645 h 5740750"/>
              <a:gd name="connsiteX5864" fmla="*/ 8211815 w 9845043"/>
              <a:gd name="connsiteY5864" fmla="*/ 2209723 h 5740750"/>
              <a:gd name="connsiteX5865" fmla="*/ 8210355 w 9845043"/>
              <a:gd name="connsiteY5865" fmla="*/ 2208993 h 5740750"/>
              <a:gd name="connsiteX5866" fmla="*/ 8210355 w 9845043"/>
              <a:gd name="connsiteY5866" fmla="*/ 2206795 h 5740750"/>
              <a:gd name="connsiteX5867" fmla="*/ 8210355 w 9845043"/>
              <a:gd name="connsiteY5867" fmla="*/ 2206064 h 5740750"/>
              <a:gd name="connsiteX5868" fmla="*/ 8210355 w 9845043"/>
              <a:gd name="connsiteY5868" fmla="*/ 2203873 h 5740750"/>
              <a:gd name="connsiteX5869" fmla="*/ 8210355 w 9845043"/>
              <a:gd name="connsiteY5869" fmla="*/ 2200214 h 5740750"/>
              <a:gd name="connsiteX5870" fmla="*/ 8210355 w 9845043"/>
              <a:gd name="connsiteY5870" fmla="*/ 2199483 h 5740750"/>
              <a:gd name="connsiteX5871" fmla="*/ 8210355 w 9845043"/>
              <a:gd name="connsiteY5871" fmla="*/ 2198022 h 5740750"/>
              <a:gd name="connsiteX5872" fmla="*/ 8210355 w 9845043"/>
              <a:gd name="connsiteY5872" fmla="*/ 2195831 h 5740750"/>
              <a:gd name="connsiteX5873" fmla="*/ 8209631 w 9845043"/>
              <a:gd name="connsiteY5873" fmla="*/ 2194363 h 5740750"/>
              <a:gd name="connsiteX5874" fmla="*/ 8209631 w 9845043"/>
              <a:gd name="connsiteY5874" fmla="*/ 2193633 h 5740750"/>
              <a:gd name="connsiteX5875" fmla="*/ 8209631 w 9845043"/>
              <a:gd name="connsiteY5875" fmla="*/ 2192902 h 5740750"/>
              <a:gd name="connsiteX5876" fmla="*/ 8209631 w 9845043"/>
              <a:gd name="connsiteY5876" fmla="*/ 2191441 h 5740750"/>
              <a:gd name="connsiteX5877" fmla="*/ 8209631 w 9845043"/>
              <a:gd name="connsiteY5877" fmla="*/ 2190711 h 5740750"/>
              <a:gd name="connsiteX5878" fmla="*/ 8209631 w 9845043"/>
              <a:gd name="connsiteY5878" fmla="*/ 2189980 h 5740750"/>
              <a:gd name="connsiteX5879" fmla="*/ 8213287 w 9845043"/>
              <a:gd name="connsiteY5879" fmla="*/ 2180470 h 5740750"/>
              <a:gd name="connsiteX5880" fmla="*/ 8215470 w 9845043"/>
              <a:gd name="connsiteY5880" fmla="*/ 2175357 h 5740750"/>
              <a:gd name="connsiteX5881" fmla="*/ 8216206 w 9845043"/>
              <a:gd name="connsiteY5881" fmla="*/ 2172428 h 5740750"/>
              <a:gd name="connsiteX5882" fmla="*/ 8216206 w 9845043"/>
              <a:gd name="connsiteY5882" fmla="*/ 2171698 h 5740750"/>
              <a:gd name="connsiteX5883" fmla="*/ 8215470 w 9845043"/>
              <a:gd name="connsiteY5883" fmla="*/ 2168776 h 5740750"/>
              <a:gd name="connsiteX5884" fmla="*/ 8215470 w 9845043"/>
              <a:gd name="connsiteY5884" fmla="*/ 2167308 h 5740750"/>
              <a:gd name="connsiteX5885" fmla="*/ 8212551 w 9845043"/>
              <a:gd name="connsiteY5885" fmla="*/ 2160727 h 5740750"/>
              <a:gd name="connsiteX5886" fmla="*/ 8212551 w 9845043"/>
              <a:gd name="connsiteY5886" fmla="*/ 2157805 h 5740750"/>
              <a:gd name="connsiteX5887" fmla="*/ 8212551 w 9845043"/>
              <a:gd name="connsiteY5887" fmla="*/ 2155614 h 5740750"/>
              <a:gd name="connsiteX5888" fmla="*/ 8212551 w 9845043"/>
              <a:gd name="connsiteY5888" fmla="*/ 2154146 h 5740750"/>
              <a:gd name="connsiteX5889" fmla="*/ 8214746 w 9845043"/>
              <a:gd name="connsiteY5889" fmla="*/ 2149033 h 5740750"/>
              <a:gd name="connsiteX5890" fmla="*/ 8215788 w 9845043"/>
              <a:gd name="connsiteY5890" fmla="*/ 2147990 h 5740750"/>
              <a:gd name="connsiteX5891" fmla="*/ 8321196 w 9845043"/>
              <a:gd name="connsiteY5891" fmla="*/ 2137149 h 5740750"/>
              <a:gd name="connsiteX5892" fmla="*/ 8321196 w 9845043"/>
              <a:gd name="connsiteY5892" fmla="*/ 2140422 h 5740750"/>
              <a:gd name="connsiteX5893" fmla="*/ 8320461 w 9845043"/>
              <a:gd name="connsiteY5893" fmla="*/ 2145549 h 5740750"/>
              <a:gd name="connsiteX5894" fmla="*/ 8321196 w 9845043"/>
              <a:gd name="connsiteY5894" fmla="*/ 2149938 h 5740750"/>
              <a:gd name="connsiteX5895" fmla="*/ 8321844 w 9845043"/>
              <a:gd name="connsiteY5895" fmla="*/ 2150717 h 5740750"/>
              <a:gd name="connsiteX5896" fmla="*/ 8321195 w 9845043"/>
              <a:gd name="connsiteY5896" fmla="*/ 2146837 h 5740750"/>
              <a:gd name="connsiteX5897" fmla="*/ 8321930 w 9845043"/>
              <a:gd name="connsiteY5897" fmla="*/ 2141721 h 5740750"/>
              <a:gd name="connsiteX5898" fmla="*/ 8321930 w 9845043"/>
              <a:gd name="connsiteY5898" fmla="*/ 2138065 h 5740750"/>
              <a:gd name="connsiteX5899" fmla="*/ 8123038 w 9845043"/>
              <a:gd name="connsiteY5899" fmla="*/ 2136032 h 5740750"/>
              <a:gd name="connsiteX5900" fmla="*/ 8123038 w 9845043"/>
              <a:gd name="connsiteY5900" fmla="*/ 2137332 h 5740750"/>
              <a:gd name="connsiteX5901" fmla="*/ 8124199 w 9845043"/>
              <a:gd name="connsiteY5901" fmla="*/ 2137332 h 5740750"/>
              <a:gd name="connsiteX5902" fmla="*/ 8123769 w 9845043"/>
              <a:gd name="connsiteY5902" fmla="*/ 2136032 h 5740750"/>
              <a:gd name="connsiteX5903" fmla="*/ 8133896 w 9845043"/>
              <a:gd name="connsiteY5903" fmla="*/ 2133622 h 5740750"/>
              <a:gd name="connsiteX5904" fmla="*/ 8134002 w 9845043"/>
              <a:gd name="connsiteY5904" fmla="*/ 2133834 h 5740750"/>
              <a:gd name="connsiteX5905" fmla="*/ 8134084 w 9845043"/>
              <a:gd name="connsiteY5905" fmla="*/ 2133834 h 5740750"/>
              <a:gd name="connsiteX5906" fmla="*/ 8134004 w 9845043"/>
              <a:gd name="connsiteY5906" fmla="*/ 2133676 h 5740750"/>
              <a:gd name="connsiteX5907" fmla="*/ 8000210 w 9845043"/>
              <a:gd name="connsiteY5907" fmla="*/ 2127906 h 5740750"/>
              <a:gd name="connsiteX5908" fmla="*/ 7999704 w 9845043"/>
              <a:gd name="connsiteY5908" fmla="*/ 2127985 h 5740750"/>
              <a:gd name="connsiteX5909" fmla="*/ 8018473 w 9845043"/>
              <a:gd name="connsiteY5909" fmla="*/ 2242155 h 5740750"/>
              <a:gd name="connsiteX5910" fmla="*/ 8019114 w 9845043"/>
              <a:gd name="connsiteY5910" fmla="*/ 2242798 h 5740750"/>
              <a:gd name="connsiteX5911" fmla="*/ 8134594 w 9845043"/>
              <a:gd name="connsiteY5911" fmla="*/ 2126659 h 5740750"/>
              <a:gd name="connsiteX5912" fmla="*/ 8134002 w 9845043"/>
              <a:gd name="connsiteY5912" fmla="*/ 2127253 h 5740750"/>
              <a:gd name="connsiteX5913" fmla="*/ 8133274 w 9845043"/>
              <a:gd name="connsiteY5913" fmla="*/ 2128714 h 5740750"/>
              <a:gd name="connsiteX5914" fmla="*/ 8133274 w 9845043"/>
              <a:gd name="connsiteY5914" fmla="*/ 2129444 h 5740750"/>
              <a:gd name="connsiteX5915" fmla="*/ 8131812 w 9845043"/>
              <a:gd name="connsiteY5915" fmla="*/ 2129444 h 5740750"/>
              <a:gd name="connsiteX5916" fmla="*/ 8131812 w 9845043"/>
              <a:gd name="connsiteY5916" fmla="*/ 2130175 h 5740750"/>
              <a:gd name="connsiteX5917" fmla="*/ 8131812 w 9845043"/>
              <a:gd name="connsiteY5917" fmla="*/ 2131643 h 5740750"/>
              <a:gd name="connsiteX5918" fmla="*/ 8132546 w 9845043"/>
              <a:gd name="connsiteY5918" fmla="*/ 2132010 h 5740750"/>
              <a:gd name="connsiteX5919" fmla="*/ 8132546 w 9845043"/>
              <a:gd name="connsiteY5919" fmla="*/ 2131483 h 5740750"/>
              <a:gd name="connsiteX5920" fmla="*/ 8132546 w 9845043"/>
              <a:gd name="connsiteY5920" fmla="*/ 2130753 h 5740750"/>
              <a:gd name="connsiteX5921" fmla="*/ 8134004 w 9845043"/>
              <a:gd name="connsiteY5921" fmla="*/ 2130753 h 5740750"/>
              <a:gd name="connsiteX5922" fmla="*/ 8134004 w 9845043"/>
              <a:gd name="connsiteY5922" fmla="*/ 2130020 h 5740750"/>
              <a:gd name="connsiteX5923" fmla="*/ 8134740 w 9845043"/>
              <a:gd name="connsiteY5923" fmla="*/ 2128560 h 5740750"/>
              <a:gd name="connsiteX5924" fmla="*/ 8135468 w 9845043"/>
              <a:gd name="connsiteY5924" fmla="*/ 2127826 h 5740750"/>
              <a:gd name="connsiteX5925" fmla="*/ 8135468 w 9845043"/>
              <a:gd name="connsiteY5925" fmla="*/ 2127097 h 5740750"/>
              <a:gd name="connsiteX5926" fmla="*/ 8310814 w 9845043"/>
              <a:gd name="connsiteY5926" fmla="*/ 2126658 h 5740750"/>
              <a:gd name="connsiteX5927" fmla="*/ 8307305 w 9845043"/>
              <a:gd name="connsiteY5927" fmla="*/ 2130175 h 5740750"/>
              <a:gd name="connsiteX5928" fmla="*/ 8308663 w 9845043"/>
              <a:gd name="connsiteY5928" fmla="*/ 2130856 h 5740750"/>
              <a:gd name="connsiteX5929" fmla="*/ 8311694 w 9845043"/>
              <a:gd name="connsiteY5929" fmla="*/ 2127826 h 5740750"/>
              <a:gd name="connsiteX5930" fmla="*/ 8186652 w 9845043"/>
              <a:gd name="connsiteY5930" fmla="*/ 2125785 h 5740750"/>
              <a:gd name="connsiteX5931" fmla="*/ 8186652 w 9845043"/>
              <a:gd name="connsiteY5931" fmla="*/ 2127097 h 5740750"/>
              <a:gd name="connsiteX5932" fmla="*/ 8190310 w 9845043"/>
              <a:gd name="connsiteY5932" fmla="*/ 2127097 h 5740750"/>
              <a:gd name="connsiteX5933" fmla="*/ 8191042 w 9845043"/>
              <a:gd name="connsiteY5933" fmla="*/ 2127462 h 5740750"/>
              <a:gd name="connsiteX5934" fmla="*/ 8191042 w 9845043"/>
              <a:gd name="connsiteY5934" fmla="*/ 2126516 h 5740750"/>
              <a:gd name="connsiteX5935" fmla="*/ 8189573 w 9845043"/>
              <a:gd name="connsiteY5935" fmla="*/ 2125785 h 5740750"/>
              <a:gd name="connsiteX5936" fmla="*/ 8310520 w 9845043"/>
              <a:gd name="connsiteY5936" fmla="*/ 2118321 h 5740750"/>
              <a:gd name="connsiteX5937" fmla="*/ 8308767 w 9845043"/>
              <a:gd name="connsiteY5937" fmla="*/ 2119197 h 5740750"/>
              <a:gd name="connsiteX5938" fmla="*/ 8308032 w 9845043"/>
              <a:gd name="connsiteY5938" fmla="*/ 2120665 h 5740750"/>
              <a:gd name="connsiteX5939" fmla="*/ 8308767 w 9845043"/>
              <a:gd name="connsiteY5939" fmla="*/ 2123594 h 5740750"/>
              <a:gd name="connsiteX5940" fmla="*/ 8309366 w 9845043"/>
              <a:gd name="connsiteY5940" fmla="*/ 2124394 h 5740750"/>
              <a:gd name="connsiteX5941" fmla="*/ 8308765 w 9845043"/>
              <a:gd name="connsiteY5941" fmla="*/ 2121977 h 5740750"/>
              <a:gd name="connsiteX5942" fmla="*/ 8309493 w 9845043"/>
              <a:gd name="connsiteY5942" fmla="*/ 2120514 h 5740750"/>
              <a:gd name="connsiteX5943" fmla="*/ 8312422 w 9845043"/>
              <a:gd name="connsiteY5943" fmla="*/ 2119051 h 5740750"/>
              <a:gd name="connsiteX5944" fmla="*/ 8311694 w 9845043"/>
              <a:gd name="connsiteY5944" fmla="*/ 2118321 h 5740750"/>
              <a:gd name="connsiteX5945" fmla="*/ 8189138 w 9845043"/>
              <a:gd name="connsiteY5945" fmla="*/ 2113643 h 5740750"/>
              <a:gd name="connsiteX5946" fmla="*/ 8188845 w 9845043"/>
              <a:gd name="connsiteY5946" fmla="*/ 2113935 h 5740750"/>
              <a:gd name="connsiteX5947" fmla="*/ 8194255 w 9845043"/>
              <a:gd name="connsiteY5947" fmla="*/ 2119345 h 5740750"/>
              <a:gd name="connsiteX5948" fmla="*/ 8194693 w 9845043"/>
              <a:gd name="connsiteY5948" fmla="*/ 2119197 h 5740750"/>
              <a:gd name="connsiteX5949" fmla="*/ 8300723 w 9845043"/>
              <a:gd name="connsiteY5949" fmla="*/ 2113208 h 5740750"/>
              <a:gd name="connsiteX5950" fmla="*/ 8300723 w 9845043"/>
              <a:gd name="connsiteY5950" fmla="*/ 2114077 h 5740750"/>
              <a:gd name="connsiteX5951" fmla="*/ 8299261 w 9845043"/>
              <a:gd name="connsiteY5951" fmla="*/ 2116276 h 5740750"/>
              <a:gd name="connsiteX5952" fmla="*/ 8299261 w 9845043"/>
              <a:gd name="connsiteY5952" fmla="*/ 2117006 h 5740750"/>
              <a:gd name="connsiteX5953" fmla="*/ 8299992 w 9845043"/>
              <a:gd name="connsiteY5953" fmla="*/ 2117738 h 5740750"/>
              <a:gd name="connsiteX5954" fmla="*/ 8299992 w 9845043"/>
              <a:gd name="connsiteY5954" fmla="*/ 2117591 h 5740750"/>
              <a:gd name="connsiteX5955" fmla="*/ 8301450 w 9845043"/>
              <a:gd name="connsiteY5955" fmla="*/ 2115395 h 5740750"/>
              <a:gd name="connsiteX5956" fmla="*/ 8301450 w 9845043"/>
              <a:gd name="connsiteY5956" fmla="*/ 2113935 h 5740750"/>
              <a:gd name="connsiteX5957" fmla="*/ 8295603 w 9845043"/>
              <a:gd name="connsiteY5957" fmla="*/ 2097845 h 5740750"/>
              <a:gd name="connsiteX5958" fmla="*/ 8295603 w 9845043"/>
              <a:gd name="connsiteY5958" fmla="*/ 2100902 h 5740750"/>
              <a:gd name="connsiteX5959" fmla="*/ 8292679 w 9845043"/>
              <a:gd name="connsiteY5959" fmla="*/ 2104561 h 5740750"/>
              <a:gd name="connsiteX5960" fmla="*/ 8289021 w 9845043"/>
              <a:gd name="connsiteY5960" fmla="*/ 2106759 h 5740750"/>
              <a:gd name="connsiteX5961" fmla="*/ 8289755 w 9845043"/>
              <a:gd name="connsiteY5961" fmla="*/ 2108220 h 5740750"/>
              <a:gd name="connsiteX5962" fmla="*/ 8290229 w 9845043"/>
              <a:gd name="connsiteY5962" fmla="*/ 2109035 h 5740750"/>
              <a:gd name="connsiteX5963" fmla="*/ 8289756 w 9845043"/>
              <a:gd name="connsiteY5963" fmla="*/ 2108086 h 5740750"/>
              <a:gd name="connsiteX5964" fmla="*/ 8293413 w 9845043"/>
              <a:gd name="connsiteY5964" fmla="*/ 2105889 h 5740750"/>
              <a:gd name="connsiteX5965" fmla="*/ 8296335 w 9845043"/>
              <a:gd name="connsiteY5965" fmla="*/ 2102233 h 5740750"/>
              <a:gd name="connsiteX5966" fmla="*/ 8296335 w 9845043"/>
              <a:gd name="connsiteY5966" fmla="*/ 2098577 h 5740750"/>
              <a:gd name="connsiteX5967" fmla="*/ 5034156 w 9845043"/>
              <a:gd name="connsiteY5967" fmla="*/ 2056074 h 5740750"/>
              <a:gd name="connsiteX5968" fmla="*/ 5034271 w 9845043"/>
              <a:gd name="connsiteY5968" fmla="*/ 2056160 h 5740750"/>
              <a:gd name="connsiteX5969" fmla="*/ 5040855 w 9845043"/>
              <a:gd name="connsiteY5969" fmla="*/ 2056892 h 5740750"/>
              <a:gd name="connsiteX5970" fmla="*/ 5041980 w 9845043"/>
              <a:gd name="connsiteY5970" fmla="*/ 2056892 h 5740750"/>
              <a:gd name="connsiteX5971" fmla="*/ 5041878 w 9845043"/>
              <a:gd name="connsiteY5971" fmla="*/ 2056689 h 5740750"/>
              <a:gd name="connsiteX5972" fmla="*/ 5039677 w 9845043"/>
              <a:gd name="connsiteY5972" fmla="*/ 2056689 h 5740750"/>
              <a:gd name="connsiteX5973" fmla="*/ 5024306 w 9845043"/>
              <a:gd name="connsiteY5973" fmla="*/ 2039122 h 5740750"/>
              <a:gd name="connsiteX5974" fmla="*/ 5020639 w 9845043"/>
              <a:gd name="connsiteY5974" fmla="*/ 2042048 h 5740750"/>
              <a:gd name="connsiteX5975" fmla="*/ 5020079 w 9845043"/>
              <a:gd name="connsiteY5975" fmla="*/ 2042048 h 5740750"/>
              <a:gd name="connsiteX5976" fmla="*/ 5020364 w 9845043"/>
              <a:gd name="connsiteY5976" fmla="*/ 2042238 h 5740750"/>
              <a:gd name="connsiteX5977" fmla="*/ 5021829 w 9845043"/>
              <a:gd name="connsiteY5977" fmla="*/ 2042238 h 5740750"/>
              <a:gd name="connsiteX5978" fmla="*/ 5025484 w 9845043"/>
              <a:gd name="connsiteY5978" fmla="*/ 2039308 h 5740750"/>
              <a:gd name="connsiteX5979" fmla="*/ 5027687 w 9845043"/>
              <a:gd name="connsiteY5979" fmla="*/ 2039308 h 5740750"/>
              <a:gd name="connsiteX5980" fmla="*/ 5028883 w 9845043"/>
              <a:gd name="connsiteY5980" fmla="*/ 2039308 h 5740750"/>
              <a:gd name="connsiteX5981" fmla="*/ 5028696 w 9845043"/>
              <a:gd name="connsiteY5981" fmla="*/ 2039122 h 5740750"/>
              <a:gd name="connsiteX5982" fmla="*/ 5026496 w 9845043"/>
              <a:gd name="connsiteY5982" fmla="*/ 2039122 h 5740750"/>
              <a:gd name="connsiteX5983" fmla="*/ 7770450 w 9845043"/>
              <a:gd name="connsiteY5983" fmla="*/ 2013812 h 5740750"/>
              <a:gd name="connsiteX5984" fmla="*/ 7770588 w 9845043"/>
              <a:gd name="connsiteY5984" fmla="*/ 2014366 h 5740750"/>
              <a:gd name="connsiteX5985" fmla="*/ 7771321 w 9845043"/>
              <a:gd name="connsiteY5985" fmla="*/ 2014366 h 5740750"/>
              <a:gd name="connsiteX5986" fmla="*/ 7772054 w 9845043"/>
              <a:gd name="connsiteY5986" fmla="*/ 2014366 h 5740750"/>
              <a:gd name="connsiteX5987" fmla="*/ 7772430 w 9845043"/>
              <a:gd name="connsiteY5987" fmla="*/ 2014366 h 5740750"/>
              <a:gd name="connsiteX5988" fmla="*/ 7771322 w 9845043"/>
              <a:gd name="connsiteY5988" fmla="*/ 2013812 h 5740750"/>
              <a:gd name="connsiteX5989" fmla="*/ 7770595 w 9845043"/>
              <a:gd name="connsiteY5989" fmla="*/ 2013812 h 5740750"/>
              <a:gd name="connsiteX5990" fmla="*/ 5963881 w 9845043"/>
              <a:gd name="connsiteY5990" fmla="*/ 2004932 h 5740750"/>
              <a:gd name="connsiteX5991" fmla="*/ 5914594 w 9845043"/>
              <a:gd name="connsiteY5991" fmla="*/ 2013500 h 5740750"/>
              <a:gd name="connsiteX5992" fmla="*/ 5914526 w 9845043"/>
              <a:gd name="connsiteY5992" fmla="*/ 2013545 h 5740750"/>
              <a:gd name="connsiteX5993" fmla="*/ 5963769 w 9845043"/>
              <a:gd name="connsiteY5993" fmla="*/ 2004981 h 5740750"/>
              <a:gd name="connsiteX5994" fmla="*/ 8924447 w 9845043"/>
              <a:gd name="connsiteY5994" fmla="*/ 1990360 h 5740750"/>
              <a:gd name="connsiteX5995" fmla="*/ 8924447 w 9845043"/>
              <a:gd name="connsiteY5995" fmla="*/ 1991089 h 5740750"/>
              <a:gd name="connsiteX5996" fmla="*/ 8922984 w 9845043"/>
              <a:gd name="connsiteY5996" fmla="*/ 1992553 h 5740750"/>
              <a:gd name="connsiteX5997" fmla="*/ 8922254 w 9845043"/>
              <a:gd name="connsiteY5997" fmla="*/ 1999867 h 5740750"/>
              <a:gd name="connsiteX5998" fmla="*/ 8917867 w 9845043"/>
              <a:gd name="connsiteY5998" fmla="*/ 2006447 h 5740750"/>
              <a:gd name="connsiteX5999" fmla="*/ 8912748 w 9845043"/>
              <a:gd name="connsiteY5999" fmla="*/ 2010833 h 5740750"/>
              <a:gd name="connsiteX6000" fmla="*/ 8906898 w 9845043"/>
              <a:gd name="connsiteY6000" fmla="*/ 2010833 h 5740750"/>
              <a:gd name="connsiteX6001" fmla="*/ 8901049 w 9845043"/>
              <a:gd name="connsiteY6001" fmla="*/ 2006447 h 5740750"/>
              <a:gd name="connsiteX6002" fmla="*/ 8903973 w 9845043"/>
              <a:gd name="connsiteY6002" fmla="*/ 2004253 h 5740750"/>
              <a:gd name="connsiteX6003" fmla="*/ 8906166 w 9845043"/>
              <a:gd name="connsiteY6003" fmla="*/ 2004983 h 5740750"/>
              <a:gd name="connsiteX6004" fmla="*/ 8907629 w 9845043"/>
              <a:gd name="connsiteY6004" fmla="*/ 2007910 h 5740750"/>
              <a:gd name="connsiteX6005" fmla="*/ 8910553 w 9845043"/>
              <a:gd name="connsiteY6005" fmla="*/ 2009369 h 5740750"/>
              <a:gd name="connsiteX6006" fmla="*/ 8912748 w 9845043"/>
              <a:gd name="connsiteY6006" fmla="*/ 2006447 h 5740750"/>
              <a:gd name="connsiteX6007" fmla="*/ 8913480 w 9845043"/>
              <a:gd name="connsiteY6007" fmla="*/ 1999867 h 5740750"/>
              <a:gd name="connsiteX6008" fmla="*/ 8915672 w 9845043"/>
              <a:gd name="connsiteY6008" fmla="*/ 1996939 h 5740750"/>
              <a:gd name="connsiteX6009" fmla="*/ 8913480 w 9845043"/>
              <a:gd name="connsiteY6009" fmla="*/ 1992553 h 5740750"/>
              <a:gd name="connsiteX6010" fmla="*/ 8915672 w 9845043"/>
              <a:gd name="connsiteY6010" fmla="*/ 1991089 h 5740750"/>
              <a:gd name="connsiteX6011" fmla="*/ 8694921 w 9845043"/>
              <a:gd name="connsiteY6011" fmla="*/ 1954527 h 5740750"/>
              <a:gd name="connsiteX6012" fmla="*/ 8686154 w 9845043"/>
              <a:gd name="connsiteY6012" fmla="*/ 1955258 h 5740750"/>
              <a:gd name="connsiteX6013" fmla="*/ 8678846 w 9845043"/>
              <a:gd name="connsiteY6013" fmla="*/ 1957452 h 5740750"/>
              <a:gd name="connsiteX6014" fmla="*/ 8675191 w 9845043"/>
              <a:gd name="connsiteY6014" fmla="*/ 1959646 h 5740750"/>
              <a:gd name="connsiteX6015" fmla="*/ 8670078 w 9845043"/>
              <a:gd name="connsiteY6015" fmla="*/ 1961840 h 5740750"/>
              <a:gd name="connsiteX6016" fmla="*/ 8666424 w 9845043"/>
              <a:gd name="connsiteY6016" fmla="*/ 1964034 h 5740750"/>
              <a:gd name="connsiteX6017" fmla="*/ 8663504 w 9845043"/>
              <a:gd name="connsiteY6017" fmla="*/ 1967691 h 5740750"/>
              <a:gd name="connsiteX6018" fmla="*/ 8660575 w 9845043"/>
              <a:gd name="connsiteY6018" fmla="*/ 1971347 h 5740750"/>
              <a:gd name="connsiteX6019" fmla="*/ 8657656 w 9845043"/>
              <a:gd name="connsiteY6019" fmla="*/ 1979386 h 5740750"/>
              <a:gd name="connsiteX6020" fmla="*/ 8656196 w 9845043"/>
              <a:gd name="connsiteY6020" fmla="*/ 1985967 h 5740750"/>
              <a:gd name="connsiteX6021" fmla="*/ 8653267 w 9845043"/>
              <a:gd name="connsiteY6021" fmla="*/ 1993280 h 5740750"/>
              <a:gd name="connsiteX6022" fmla="*/ 8653267 w 9845043"/>
              <a:gd name="connsiteY6022" fmla="*/ 1994012 h 5740750"/>
              <a:gd name="connsiteX6023" fmla="*/ 8651082 w 9845043"/>
              <a:gd name="connsiteY6023" fmla="*/ 1994012 h 5740750"/>
              <a:gd name="connsiteX6024" fmla="*/ 8650978 w 9845043"/>
              <a:gd name="connsiteY6024" fmla="*/ 1994035 h 5740750"/>
              <a:gd name="connsiteX6025" fmla="*/ 8656094 w 9845043"/>
              <a:gd name="connsiteY6025" fmla="*/ 2010835 h 5740750"/>
              <a:gd name="connsiteX6026" fmla="*/ 8660480 w 9845043"/>
              <a:gd name="connsiteY6026" fmla="*/ 2026919 h 5740750"/>
              <a:gd name="connsiteX6027" fmla="*/ 8664137 w 9845043"/>
              <a:gd name="connsiteY6027" fmla="*/ 2043007 h 5740750"/>
              <a:gd name="connsiteX6028" fmla="*/ 8669252 w 9845043"/>
              <a:gd name="connsiteY6028" fmla="*/ 2059092 h 5740750"/>
              <a:gd name="connsiteX6029" fmla="*/ 8673638 w 9845043"/>
              <a:gd name="connsiteY6029" fmla="*/ 2075180 h 5740750"/>
              <a:gd name="connsiteX6030" fmla="*/ 8678760 w 9845043"/>
              <a:gd name="connsiteY6030" fmla="*/ 2091268 h 5740750"/>
              <a:gd name="connsiteX6031" fmla="*/ 8682418 w 9845043"/>
              <a:gd name="connsiteY6031" fmla="*/ 2108086 h 5740750"/>
              <a:gd name="connsiteX6032" fmla="*/ 8686804 w 9845043"/>
              <a:gd name="connsiteY6032" fmla="*/ 2124170 h 5740750"/>
              <a:gd name="connsiteX6033" fmla="*/ 8695576 w 9845043"/>
              <a:gd name="connsiteY6033" fmla="*/ 2156343 h 5740750"/>
              <a:gd name="connsiteX6034" fmla="*/ 8700698 w 9845043"/>
              <a:gd name="connsiteY6034" fmla="*/ 2172431 h 5740750"/>
              <a:gd name="connsiteX6035" fmla="*/ 8705084 w 9845043"/>
              <a:gd name="connsiteY6035" fmla="*/ 2188519 h 5740750"/>
              <a:gd name="connsiteX6036" fmla="*/ 8708742 w 9845043"/>
              <a:gd name="connsiteY6036" fmla="*/ 2205337 h 5740750"/>
              <a:gd name="connsiteX6037" fmla="*/ 8713857 w 9845043"/>
              <a:gd name="connsiteY6037" fmla="*/ 2221421 h 5740750"/>
              <a:gd name="connsiteX6038" fmla="*/ 8718243 w 9845043"/>
              <a:gd name="connsiteY6038" fmla="*/ 2237509 h 5740750"/>
              <a:gd name="connsiteX6039" fmla="*/ 8721900 w 9845043"/>
              <a:gd name="connsiteY6039" fmla="*/ 2253594 h 5740750"/>
              <a:gd name="connsiteX6040" fmla="*/ 8724822 w 9845043"/>
              <a:gd name="connsiteY6040" fmla="*/ 2263833 h 5740750"/>
              <a:gd name="connsiteX6041" fmla="*/ 8728480 w 9845043"/>
              <a:gd name="connsiteY6041" fmla="*/ 2274801 h 5740750"/>
              <a:gd name="connsiteX6042" fmla="*/ 8728893 w 9845043"/>
              <a:gd name="connsiteY6042" fmla="*/ 2274709 h 5740750"/>
              <a:gd name="connsiteX6043" fmla="*/ 8725282 w 9845043"/>
              <a:gd name="connsiteY6043" fmla="*/ 2263833 h 5740750"/>
              <a:gd name="connsiteX6044" fmla="*/ 8722368 w 9845043"/>
              <a:gd name="connsiteY6044" fmla="*/ 2253595 h 5740750"/>
              <a:gd name="connsiteX6045" fmla="*/ 8718727 w 9845043"/>
              <a:gd name="connsiteY6045" fmla="*/ 2237509 h 5740750"/>
              <a:gd name="connsiteX6046" fmla="*/ 8714355 w 9845043"/>
              <a:gd name="connsiteY6046" fmla="*/ 2221423 h 5740750"/>
              <a:gd name="connsiteX6047" fmla="*/ 8709256 w 9845043"/>
              <a:gd name="connsiteY6047" fmla="*/ 2205335 h 5740750"/>
              <a:gd name="connsiteX6048" fmla="*/ 8705613 w 9845043"/>
              <a:gd name="connsiteY6048" fmla="*/ 2188518 h 5740750"/>
              <a:gd name="connsiteX6049" fmla="*/ 8701242 w 9845043"/>
              <a:gd name="connsiteY6049" fmla="*/ 2172430 h 5740750"/>
              <a:gd name="connsiteX6050" fmla="*/ 8696143 w 9845043"/>
              <a:gd name="connsiteY6050" fmla="*/ 2156345 h 5740750"/>
              <a:gd name="connsiteX6051" fmla="*/ 8692500 w 9845043"/>
              <a:gd name="connsiteY6051" fmla="*/ 2140259 h 5740750"/>
              <a:gd name="connsiteX6052" fmla="*/ 8687401 w 9845043"/>
              <a:gd name="connsiteY6052" fmla="*/ 2124171 h 5740750"/>
              <a:gd name="connsiteX6053" fmla="*/ 8683030 w 9845043"/>
              <a:gd name="connsiteY6053" fmla="*/ 2108085 h 5740750"/>
              <a:gd name="connsiteX6054" fmla="*/ 8679387 w 9845043"/>
              <a:gd name="connsiteY6054" fmla="*/ 2091266 h 5740750"/>
              <a:gd name="connsiteX6055" fmla="*/ 8674288 w 9845043"/>
              <a:gd name="connsiteY6055" fmla="*/ 2075180 h 5740750"/>
              <a:gd name="connsiteX6056" fmla="*/ 8669918 w 9845043"/>
              <a:gd name="connsiteY6056" fmla="*/ 2059095 h 5740750"/>
              <a:gd name="connsiteX6057" fmla="*/ 8664818 w 9845043"/>
              <a:gd name="connsiteY6057" fmla="*/ 2043006 h 5740750"/>
              <a:gd name="connsiteX6058" fmla="*/ 8661175 w 9845043"/>
              <a:gd name="connsiteY6058" fmla="*/ 2026921 h 5740750"/>
              <a:gd name="connsiteX6059" fmla="*/ 8656805 w 9845043"/>
              <a:gd name="connsiteY6059" fmla="*/ 2010833 h 5740750"/>
              <a:gd name="connsiteX6060" fmla="*/ 8651706 w 9845043"/>
              <a:gd name="connsiteY6060" fmla="*/ 1994016 h 5740750"/>
              <a:gd name="connsiteX6061" fmla="*/ 8653891 w 9845043"/>
              <a:gd name="connsiteY6061" fmla="*/ 1994016 h 5740750"/>
              <a:gd name="connsiteX6062" fmla="*/ 8653891 w 9845043"/>
              <a:gd name="connsiteY6062" fmla="*/ 1993284 h 5740750"/>
              <a:gd name="connsiteX6063" fmla="*/ 8656805 w 9845043"/>
              <a:gd name="connsiteY6063" fmla="*/ 1985972 h 5740750"/>
              <a:gd name="connsiteX6064" fmla="*/ 8658261 w 9845043"/>
              <a:gd name="connsiteY6064" fmla="*/ 1979393 h 5740750"/>
              <a:gd name="connsiteX6065" fmla="*/ 8661175 w 9845043"/>
              <a:gd name="connsiteY6065" fmla="*/ 1971349 h 5740750"/>
              <a:gd name="connsiteX6066" fmla="*/ 8664089 w 9845043"/>
              <a:gd name="connsiteY6066" fmla="*/ 1967692 h 5740750"/>
              <a:gd name="connsiteX6067" fmla="*/ 8667003 w 9845043"/>
              <a:gd name="connsiteY6067" fmla="*/ 1964036 h 5740750"/>
              <a:gd name="connsiteX6068" fmla="*/ 8670645 w 9845043"/>
              <a:gd name="connsiteY6068" fmla="*/ 1961842 h 5740750"/>
              <a:gd name="connsiteX6069" fmla="*/ 8675746 w 9845043"/>
              <a:gd name="connsiteY6069" fmla="*/ 1959648 h 5740750"/>
              <a:gd name="connsiteX6070" fmla="*/ 8679387 w 9845043"/>
              <a:gd name="connsiteY6070" fmla="*/ 1957454 h 5740750"/>
              <a:gd name="connsiteX6071" fmla="*/ 8686672 w 9845043"/>
              <a:gd name="connsiteY6071" fmla="*/ 1955260 h 5740750"/>
              <a:gd name="connsiteX6072" fmla="*/ 8695169 w 9845043"/>
              <a:gd name="connsiteY6072" fmla="*/ 1954552 h 5740750"/>
              <a:gd name="connsiteX6073" fmla="*/ 7778466 w 9845043"/>
              <a:gd name="connsiteY6073" fmla="*/ 1952927 h 5740750"/>
              <a:gd name="connsiteX6074" fmla="*/ 7777925 w 9845043"/>
              <a:gd name="connsiteY6074" fmla="*/ 1953197 h 5740750"/>
              <a:gd name="connsiteX6075" fmla="*/ 7780828 w 9845043"/>
              <a:gd name="connsiteY6075" fmla="*/ 1971363 h 5740750"/>
              <a:gd name="connsiteX6076" fmla="*/ 7783751 w 9845043"/>
              <a:gd name="connsiteY6076" fmla="*/ 1988928 h 5740750"/>
              <a:gd name="connsiteX6077" fmla="*/ 7787409 w 9845043"/>
              <a:gd name="connsiteY6077" fmla="*/ 2007224 h 5740750"/>
              <a:gd name="connsiteX6078" fmla="*/ 7790333 w 9845043"/>
              <a:gd name="connsiteY6078" fmla="*/ 2025520 h 5740750"/>
              <a:gd name="connsiteX6079" fmla="*/ 7793991 w 9845043"/>
              <a:gd name="connsiteY6079" fmla="*/ 2043085 h 5740750"/>
              <a:gd name="connsiteX6080" fmla="*/ 7796915 w 9845043"/>
              <a:gd name="connsiteY6080" fmla="*/ 2061381 h 5740750"/>
              <a:gd name="connsiteX6081" fmla="*/ 7799839 w 9845043"/>
              <a:gd name="connsiteY6081" fmla="*/ 2078947 h 5740750"/>
              <a:gd name="connsiteX6082" fmla="*/ 7803497 w 9845043"/>
              <a:gd name="connsiteY6082" fmla="*/ 2097242 h 5740750"/>
              <a:gd name="connsiteX6083" fmla="*/ 7806421 w 9845043"/>
              <a:gd name="connsiteY6083" fmla="*/ 2113347 h 5740750"/>
              <a:gd name="connsiteX6084" fmla="*/ 7809344 w 9845043"/>
              <a:gd name="connsiteY6084" fmla="*/ 2128714 h 5740750"/>
              <a:gd name="connsiteX6085" fmla="*/ 7812268 w 9845043"/>
              <a:gd name="connsiteY6085" fmla="*/ 2144818 h 5740750"/>
              <a:gd name="connsiteX6086" fmla="*/ 7815192 w 9845043"/>
              <a:gd name="connsiteY6086" fmla="*/ 2159455 h 5740750"/>
              <a:gd name="connsiteX6087" fmla="*/ 7816306 w 9845043"/>
              <a:gd name="connsiteY6087" fmla="*/ 2159275 h 5740750"/>
              <a:gd name="connsiteX6088" fmla="*/ 7813669 w 9845043"/>
              <a:gd name="connsiteY6088" fmla="*/ 2146106 h 5740750"/>
              <a:gd name="connsiteX6089" fmla="*/ 7810750 w 9845043"/>
              <a:gd name="connsiteY6089" fmla="*/ 2130017 h 5740750"/>
              <a:gd name="connsiteX6090" fmla="*/ 7807830 w 9845043"/>
              <a:gd name="connsiteY6090" fmla="*/ 2114665 h 5740750"/>
              <a:gd name="connsiteX6091" fmla="*/ 7804901 w 9845043"/>
              <a:gd name="connsiteY6091" fmla="*/ 2098577 h 5740750"/>
              <a:gd name="connsiteX6092" fmla="*/ 7801247 w 9845043"/>
              <a:gd name="connsiteY6092" fmla="*/ 2080294 h 5740750"/>
              <a:gd name="connsiteX6093" fmla="*/ 7798328 w 9845043"/>
              <a:gd name="connsiteY6093" fmla="*/ 2062749 h 5740750"/>
              <a:gd name="connsiteX6094" fmla="*/ 7795408 w 9845043"/>
              <a:gd name="connsiteY6094" fmla="*/ 2044466 h 5740750"/>
              <a:gd name="connsiteX6095" fmla="*/ 7791754 w 9845043"/>
              <a:gd name="connsiteY6095" fmla="*/ 2026915 h 5740750"/>
              <a:gd name="connsiteX6096" fmla="*/ 7788826 w 9845043"/>
              <a:gd name="connsiteY6096" fmla="*/ 2008638 h 5740750"/>
              <a:gd name="connsiteX6097" fmla="*/ 7785172 w 9845043"/>
              <a:gd name="connsiteY6097" fmla="*/ 1990355 h 5740750"/>
              <a:gd name="connsiteX6098" fmla="*/ 7779332 w 9845043"/>
              <a:gd name="connsiteY6098" fmla="*/ 1954527 h 5740750"/>
              <a:gd name="connsiteX6099" fmla="*/ 7779332 w 9845043"/>
              <a:gd name="connsiteY6099" fmla="*/ 1953796 h 5740750"/>
              <a:gd name="connsiteX6100" fmla="*/ 7778598 w 9845043"/>
              <a:gd name="connsiteY6100" fmla="*/ 1953796 h 5740750"/>
              <a:gd name="connsiteX6101" fmla="*/ 8945652 w 9845043"/>
              <a:gd name="connsiteY6101" fmla="*/ 1917240 h 5740750"/>
              <a:gd name="connsiteX6102" fmla="*/ 8945652 w 9845043"/>
              <a:gd name="connsiteY6102" fmla="*/ 1923090 h 5740750"/>
              <a:gd name="connsiteX6103" fmla="*/ 8943460 w 9845043"/>
              <a:gd name="connsiteY6103" fmla="*/ 1932592 h 5740750"/>
              <a:gd name="connsiteX6104" fmla="*/ 8941996 w 9845043"/>
              <a:gd name="connsiteY6104" fmla="*/ 1940636 h 5740750"/>
              <a:gd name="connsiteX6105" fmla="*/ 8936146 w 9845043"/>
              <a:gd name="connsiteY6105" fmla="*/ 1950143 h 5740750"/>
              <a:gd name="connsiteX6106" fmla="*/ 8932490 w 9845043"/>
              <a:gd name="connsiteY6106" fmla="*/ 1969152 h 5740750"/>
              <a:gd name="connsiteX6107" fmla="*/ 8929566 w 9845043"/>
              <a:gd name="connsiteY6107" fmla="*/ 1975002 h 5740750"/>
              <a:gd name="connsiteX6108" fmla="*/ 8929566 w 9845043"/>
              <a:gd name="connsiteY6108" fmla="*/ 1974273 h 5740750"/>
              <a:gd name="connsiteX6109" fmla="*/ 8929566 w 9845043"/>
              <a:gd name="connsiteY6109" fmla="*/ 1972080 h 5740750"/>
              <a:gd name="connsiteX6110" fmla="*/ 8929566 w 9845043"/>
              <a:gd name="connsiteY6110" fmla="*/ 1969886 h 5740750"/>
              <a:gd name="connsiteX6111" fmla="*/ 8930298 w 9845043"/>
              <a:gd name="connsiteY6111" fmla="*/ 1964766 h 5740750"/>
              <a:gd name="connsiteX6112" fmla="*/ 8940533 w 9845043"/>
              <a:gd name="connsiteY6112" fmla="*/ 1932592 h 5740750"/>
              <a:gd name="connsiteX6113" fmla="*/ 8940533 w 9845043"/>
              <a:gd name="connsiteY6113" fmla="*/ 1927476 h 5740750"/>
              <a:gd name="connsiteX6114" fmla="*/ 8942728 w 9845043"/>
              <a:gd name="connsiteY6114" fmla="*/ 1921626 h 5740750"/>
              <a:gd name="connsiteX6115" fmla="*/ 8943460 w 9845043"/>
              <a:gd name="connsiteY6115" fmla="*/ 1919433 h 5740750"/>
              <a:gd name="connsiteX6116" fmla="*/ 6993478 w 9845043"/>
              <a:gd name="connsiteY6116" fmla="*/ 1834424 h 5740750"/>
              <a:gd name="connsiteX6117" fmla="*/ 6993301 w 9845043"/>
              <a:gd name="connsiteY6117" fmla="*/ 1834460 h 5740750"/>
              <a:gd name="connsiteX6118" fmla="*/ 6996130 w 9845043"/>
              <a:gd name="connsiteY6118" fmla="*/ 1851402 h 5740750"/>
              <a:gd name="connsiteX6119" fmla="*/ 6998327 w 9845043"/>
              <a:gd name="connsiteY6119" fmla="*/ 1870400 h 5740750"/>
              <a:gd name="connsiteX6120" fmla="*/ 7002716 w 9845043"/>
              <a:gd name="connsiteY6120" fmla="*/ 1906202 h 5740750"/>
              <a:gd name="connsiteX6121" fmla="*/ 7005644 w 9845043"/>
              <a:gd name="connsiteY6121" fmla="*/ 1925200 h 5740750"/>
              <a:gd name="connsiteX6122" fmla="*/ 7007841 w 9845043"/>
              <a:gd name="connsiteY6122" fmla="*/ 1943462 h 5740750"/>
              <a:gd name="connsiteX6123" fmla="*/ 7010769 w 9845043"/>
              <a:gd name="connsiteY6123" fmla="*/ 1962460 h 5740750"/>
              <a:gd name="connsiteX6124" fmla="*/ 7012235 w 9845043"/>
              <a:gd name="connsiteY6124" fmla="*/ 1980001 h 5740750"/>
              <a:gd name="connsiteX6125" fmla="*/ 7015163 w 9845043"/>
              <a:gd name="connsiteY6125" fmla="*/ 1998999 h 5740750"/>
              <a:gd name="connsiteX6126" fmla="*/ 7017360 w 9845043"/>
              <a:gd name="connsiteY6126" fmla="*/ 2017260 h 5740750"/>
              <a:gd name="connsiteX6127" fmla="*/ 7020288 w 9845043"/>
              <a:gd name="connsiteY6127" fmla="*/ 2036259 h 5740750"/>
              <a:gd name="connsiteX6128" fmla="*/ 7021755 w 9845043"/>
              <a:gd name="connsiteY6128" fmla="*/ 2053791 h 5740750"/>
              <a:gd name="connsiteX6129" fmla="*/ 7024683 w 9845043"/>
              <a:gd name="connsiteY6129" fmla="*/ 2072061 h 5740750"/>
              <a:gd name="connsiteX6130" fmla="*/ 7026880 w 9845043"/>
              <a:gd name="connsiteY6130" fmla="*/ 2091059 h 5740750"/>
              <a:gd name="connsiteX6131" fmla="*/ 7029808 w 9845043"/>
              <a:gd name="connsiteY6131" fmla="*/ 2108592 h 5740750"/>
              <a:gd name="connsiteX6132" fmla="*/ 7031269 w 9845043"/>
              <a:gd name="connsiteY6132" fmla="*/ 2127590 h 5740750"/>
              <a:gd name="connsiteX6133" fmla="*/ 7034197 w 9845043"/>
              <a:gd name="connsiteY6133" fmla="*/ 2145859 h 5740750"/>
              <a:gd name="connsiteX6134" fmla="*/ 7036394 w 9845043"/>
              <a:gd name="connsiteY6134" fmla="*/ 2164858 h 5740750"/>
              <a:gd name="connsiteX6135" fmla="*/ 7038591 w 9845043"/>
              <a:gd name="connsiteY6135" fmla="*/ 2182390 h 5740750"/>
              <a:gd name="connsiteX6136" fmla="*/ 7038611 w 9845043"/>
              <a:gd name="connsiteY6136" fmla="*/ 2182519 h 5740750"/>
              <a:gd name="connsiteX6137" fmla="*/ 7036456 w 9845043"/>
              <a:gd name="connsiteY6137" fmla="*/ 2165248 h 5740750"/>
              <a:gd name="connsiteX6138" fmla="*/ 7034257 w 9845043"/>
              <a:gd name="connsiteY6138" fmla="*/ 2146203 h 5740750"/>
              <a:gd name="connsiteX6139" fmla="*/ 7031339 w 9845043"/>
              <a:gd name="connsiteY6139" fmla="*/ 2127895 h 5740750"/>
              <a:gd name="connsiteX6140" fmla="*/ 7029873 w 9845043"/>
              <a:gd name="connsiteY6140" fmla="*/ 2108849 h 5740750"/>
              <a:gd name="connsiteX6141" fmla="*/ 7026947 w 9845043"/>
              <a:gd name="connsiteY6141" fmla="*/ 2091273 h 5740750"/>
              <a:gd name="connsiteX6142" fmla="*/ 7024755 w 9845043"/>
              <a:gd name="connsiteY6142" fmla="*/ 2072227 h 5740750"/>
              <a:gd name="connsiteX6143" fmla="*/ 7021830 w 9845043"/>
              <a:gd name="connsiteY6143" fmla="*/ 2053920 h 5740750"/>
              <a:gd name="connsiteX6144" fmla="*/ 7020370 w 9845043"/>
              <a:gd name="connsiteY6144" fmla="*/ 2036336 h 5740750"/>
              <a:gd name="connsiteX6145" fmla="*/ 7017445 w 9845043"/>
              <a:gd name="connsiteY6145" fmla="*/ 2017298 h 5740750"/>
              <a:gd name="connsiteX6146" fmla="*/ 7015246 w 9845043"/>
              <a:gd name="connsiteY6146" fmla="*/ 1998983 h 5740750"/>
              <a:gd name="connsiteX6147" fmla="*/ 7012327 w 9845043"/>
              <a:gd name="connsiteY6147" fmla="*/ 1979937 h 5740750"/>
              <a:gd name="connsiteX6148" fmla="*/ 7010861 w 9845043"/>
              <a:gd name="connsiteY6148" fmla="*/ 1962361 h 5740750"/>
              <a:gd name="connsiteX6149" fmla="*/ 7007936 w 9845043"/>
              <a:gd name="connsiteY6149" fmla="*/ 1943315 h 5740750"/>
              <a:gd name="connsiteX6150" fmla="*/ 7005744 w 9845043"/>
              <a:gd name="connsiteY6150" fmla="*/ 1925008 h 5740750"/>
              <a:gd name="connsiteX6151" fmla="*/ 7002818 w 9845043"/>
              <a:gd name="connsiteY6151" fmla="*/ 1905962 h 5740750"/>
              <a:gd name="connsiteX6152" fmla="*/ 6998434 w 9845043"/>
              <a:gd name="connsiteY6152" fmla="*/ 1870071 h 5740750"/>
              <a:gd name="connsiteX6153" fmla="*/ 6996235 w 9845043"/>
              <a:gd name="connsiteY6153" fmla="*/ 1851032 h 5740750"/>
              <a:gd name="connsiteX6154" fmla="*/ 8779300 w 9845043"/>
              <a:gd name="connsiteY6154" fmla="*/ 1826866 h 5740750"/>
              <a:gd name="connsiteX6155" fmla="*/ 8779689 w 9845043"/>
              <a:gd name="connsiteY6155" fmla="*/ 1828029 h 5740750"/>
              <a:gd name="connsiteX6156" fmla="*/ 8787723 w 9845043"/>
              <a:gd name="connsiteY6156" fmla="*/ 1834610 h 5740750"/>
              <a:gd name="connsiteX6157" fmla="*/ 8795031 w 9845043"/>
              <a:gd name="connsiteY6157" fmla="*/ 1839724 h 5740750"/>
              <a:gd name="connsiteX6158" fmla="*/ 8805258 w 9845043"/>
              <a:gd name="connsiteY6158" fmla="*/ 1845574 h 5740750"/>
              <a:gd name="connsiteX6159" fmla="*/ 8811106 w 9845043"/>
              <a:gd name="connsiteY6159" fmla="*/ 1849231 h 5740750"/>
              <a:gd name="connsiteX6160" fmla="*/ 8813255 w 9845043"/>
              <a:gd name="connsiteY6160" fmla="*/ 1852451 h 5740750"/>
              <a:gd name="connsiteX6161" fmla="*/ 8813304 w 9845043"/>
              <a:gd name="connsiteY6161" fmla="*/ 1852158 h 5740750"/>
              <a:gd name="connsiteX6162" fmla="*/ 8810378 w 9845043"/>
              <a:gd name="connsiteY6162" fmla="*/ 1847772 h 5740750"/>
              <a:gd name="connsiteX6163" fmla="*/ 8804529 w 9845043"/>
              <a:gd name="connsiteY6163" fmla="*/ 1844115 h 5740750"/>
              <a:gd name="connsiteX6164" fmla="*/ 8794291 w 9845043"/>
              <a:gd name="connsiteY6164" fmla="*/ 1838269 h 5740750"/>
              <a:gd name="connsiteX6165" fmla="*/ 8786980 w 9845043"/>
              <a:gd name="connsiteY6165" fmla="*/ 1833149 h 5740750"/>
              <a:gd name="connsiteX6166" fmla="*/ 8765171 w 9845043"/>
              <a:gd name="connsiteY6166" fmla="*/ 1817139 h 5740750"/>
              <a:gd name="connsiteX6167" fmla="*/ 8765798 w 9845043"/>
              <a:gd name="connsiteY6167" fmla="*/ 1818522 h 5740750"/>
              <a:gd name="connsiteX6168" fmla="*/ 8776760 w 9845043"/>
              <a:gd name="connsiteY6168" fmla="*/ 1825103 h 5740750"/>
              <a:gd name="connsiteX6169" fmla="*/ 8778659 w 9845043"/>
              <a:gd name="connsiteY6169" fmla="*/ 1825736 h 5740750"/>
              <a:gd name="connsiteX6170" fmla="*/ 8778205 w 9845043"/>
              <a:gd name="connsiteY6170" fmla="*/ 1824376 h 5740750"/>
              <a:gd name="connsiteX6171" fmla="*/ 8776010 w 9845043"/>
              <a:gd name="connsiteY6171" fmla="*/ 1823641 h 5740750"/>
              <a:gd name="connsiteX6172" fmla="*/ 8740675 w 9845043"/>
              <a:gd name="connsiteY6172" fmla="*/ 1801591 h 5740750"/>
              <a:gd name="connsiteX6173" fmla="*/ 8740955 w 9845043"/>
              <a:gd name="connsiteY6173" fmla="*/ 1802433 h 5740750"/>
              <a:gd name="connsiteX6174" fmla="*/ 8743883 w 9845043"/>
              <a:gd name="connsiteY6174" fmla="*/ 1806090 h 5740750"/>
              <a:gd name="connsiteX6175" fmla="*/ 8747537 w 9845043"/>
              <a:gd name="connsiteY6175" fmla="*/ 1809746 h 5740750"/>
              <a:gd name="connsiteX6176" fmla="*/ 8752651 w 9845043"/>
              <a:gd name="connsiteY6176" fmla="*/ 1811940 h 5740750"/>
              <a:gd name="connsiteX6177" fmla="*/ 8757765 w 9845043"/>
              <a:gd name="connsiteY6177" fmla="*/ 1806821 h 5740750"/>
              <a:gd name="connsiteX6178" fmla="*/ 8761987 w 9845043"/>
              <a:gd name="connsiteY6178" fmla="*/ 1810339 h 5740750"/>
              <a:gd name="connsiteX6179" fmla="*/ 8761387 w 9845043"/>
              <a:gd name="connsiteY6179" fmla="*/ 1809018 h 5740750"/>
              <a:gd name="connsiteX6180" fmla="*/ 8757000 w 9845043"/>
              <a:gd name="connsiteY6180" fmla="*/ 1805361 h 5740750"/>
              <a:gd name="connsiteX6181" fmla="*/ 8751881 w 9845043"/>
              <a:gd name="connsiteY6181" fmla="*/ 1810482 h 5740750"/>
              <a:gd name="connsiteX6182" fmla="*/ 8746762 w 9845043"/>
              <a:gd name="connsiteY6182" fmla="*/ 1808289 h 5740750"/>
              <a:gd name="connsiteX6183" fmla="*/ 8743106 w 9845043"/>
              <a:gd name="connsiteY6183" fmla="*/ 1804632 h 5740750"/>
              <a:gd name="connsiteX6184" fmla="*/ 4899794 w 9845043"/>
              <a:gd name="connsiteY6184" fmla="*/ 1792273 h 5740750"/>
              <a:gd name="connsiteX6185" fmla="*/ 4899596 w 9845043"/>
              <a:gd name="connsiteY6185" fmla="*/ 1792372 h 5740750"/>
              <a:gd name="connsiteX6186" fmla="*/ 4898870 w 9845043"/>
              <a:gd name="connsiteY6186" fmla="*/ 1794569 h 5740750"/>
              <a:gd name="connsiteX6187" fmla="*/ 4898870 w 9845043"/>
              <a:gd name="connsiteY6187" fmla="*/ 1798237 h 5740750"/>
              <a:gd name="connsiteX6188" fmla="*/ 4901799 w 9845043"/>
              <a:gd name="connsiteY6188" fmla="*/ 1799702 h 5740750"/>
              <a:gd name="connsiteX6189" fmla="*/ 4908383 w 9845043"/>
              <a:gd name="connsiteY6189" fmla="*/ 1805562 h 5740750"/>
              <a:gd name="connsiteX6190" fmla="*/ 4910574 w 9845043"/>
              <a:gd name="connsiteY6190" fmla="*/ 1809224 h 5740750"/>
              <a:gd name="connsiteX6191" fmla="*/ 4911312 w 9845043"/>
              <a:gd name="connsiteY6191" fmla="*/ 1813624 h 5740750"/>
              <a:gd name="connsiteX6192" fmla="*/ 4912777 w 9845043"/>
              <a:gd name="connsiteY6192" fmla="*/ 1815822 h 5740750"/>
              <a:gd name="connsiteX6193" fmla="*/ 4915706 w 9845043"/>
              <a:gd name="connsiteY6193" fmla="*/ 1818019 h 5740750"/>
              <a:gd name="connsiteX6194" fmla="*/ 4937180 w 9845043"/>
              <a:gd name="connsiteY6194" fmla="*/ 1820793 h 5740750"/>
              <a:gd name="connsiteX6195" fmla="*/ 4937180 w 9845043"/>
              <a:gd name="connsiteY6195" fmla="*/ 1820534 h 5740750"/>
              <a:gd name="connsiteX6196" fmla="*/ 4915907 w 9845043"/>
              <a:gd name="connsiteY6196" fmla="*/ 1817790 h 5740750"/>
              <a:gd name="connsiteX6197" fmla="*/ 4912983 w 9845043"/>
              <a:gd name="connsiteY6197" fmla="*/ 1815602 h 5740750"/>
              <a:gd name="connsiteX6198" fmla="*/ 4911516 w 9845043"/>
              <a:gd name="connsiteY6198" fmla="*/ 1813408 h 5740750"/>
              <a:gd name="connsiteX6199" fmla="*/ 4910782 w 9845043"/>
              <a:gd name="connsiteY6199" fmla="*/ 1809026 h 5740750"/>
              <a:gd name="connsiteX6200" fmla="*/ 4908592 w 9845043"/>
              <a:gd name="connsiteY6200" fmla="*/ 1805371 h 5740750"/>
              <a:gd name="connsiteX6201" fmla="*/ 4902000 w 9845043"/>
              <a:gd name="connsiteY6201" fmla="*/ 1799528 h 5740750"/>
              <a:gd name="connsiteX6202" fmla="*/ 4899077 w 9845043"/>
              <a:gd name="connsiteY6202" fmla="*/ 1798068 h 5740750"/>
              <a:gd name="connsiteX6203" fmla="*/ 4899077 w 9845043"/>
              <a:gd name="connsiteY6203" fmla="*/ 1794413 h 5740750"/>
              <a:gd name="connsiteX6204" fmla="*/ 8720440 w 9845043"/>
              <a:gd name="connsiteY6204" fmla="*/ 1778308 h 5740750"/>
              <a:gd name="connsiteX6205" fmla="*/ 8716053 w 9845043"/>
              <a:gd name="connsiteY6205" fmla="*/ 1779772 h 5740750"/>
              <a:gd name="connsiteX6206" fmla="*/ 8713934 w 9845043"/>
              <a:gd name="connsiteY6206" fmla="*/ 1779063 h 5740750"/>
              <a:gd name="connsiteX6207" fmla="*/ 8714651 w 9845043"/>
              <a:gd name="connsiteY6207" fmla="*/ 1780500 h 5740750"/>
              <a:gd name="connsiteX6208" fmla="*/ 8716845 w 9845043"/>
              <a:gd name="connsiteY6208" fmla="*/ 1781231 h 5740750"/>
              <a:gd name="connsiteX6209" fmla="*/ 8721225 w 9845043"/>
              <a:gd name="connsiteY6209" fmla="*/ 1779768 h 5740750"/>
              <a:gd name="connsiteX6210" fmla="*/ 8730727 w 9845043"/>
              <a:gd name="connsiteY6210" fmla="*/ 1780500 h 5740750"/>
              <a:gd name="connsiteX6211" fmla="*/ 8734672 w 9845043"/>
              <a:gd name="connsiteY6211" fmla="*/ 1784444 h 5740750"/>
              <a:gd name="connsiteX6212" fmla="*/ 8734332 w 9845043"/>
              <a:gd name="connsiteY6212" fmla="*/ 1783424 h 5740750"/>
              <a:gd name="connsiteX6213" fmla="*/ 8729944 w 9845043"/>
              <a:gd name="connsiteY6213" fmla="*/ 1779038 h 5740750"/>
              <a:gd name="connsiteX6214" fmla="*/ 4686791 w 9845043"/>
              <a:gd name="connsiteY6214" fmla="*/ 1763005 h 5740750"/>
              <a:gd name="connsiteX6215" fmla="*/ 4686734 w 9845043"/>
              <a:gd name="connsiteY6215" fmla="*/ 1763062 h 5740750"/>
              <a:gd name="connsiteX6216" fmla="*/ 4687351 w 9845043"/>
              <a:gd name="connsiteY6216" fmla="*/ 1763062 h 5740750"/>
              <a:gd name="connsiteX6217" fmla="*/ 4687389 w 9845043"/>
              <a:gd name="connsiteY6217" fmla="*/ 1763005 h 5740750"/>
              <a:gd name="connsiteX6218" fmla="*/ 4719728 w 9845043"/>
              <a:gd name="connsiteY6218" fmla="*/ 1747665 h 5740750"/>
              <a:gd name="connsiteX6219" fmla="*/ 4719696 w 9845043"/>
              <a:gd name="connsiteY6219" fmla="*/ 1747674 h 5740750"/>
              <a:gd name="connsiteX6220" fmla="*/ 4721748 w 9845043"/>
              <a:gd name="connsiteY6220" fmla="*/ 1747674 h 5740750"/>
              <a:gd name="connsiteX6221" fmla="*/ 4725403 w 9845043"/>
              <a:gd name="connsiteY6221" fmla="*/ 1749872 h 5740750"/>
              <a:gd name="connsiteX6222" fmla="*/ 4727607 w 9845043"/>
              <a:gd name="connsiteY6222" fmla="*/ 1750604 h 5740750"/>
              <a:gd name="connsiteX6223" fmla="*/ 4731262 w 9845043"/>
              <a:gd name="connsiteY6223" fmla="*/ 1750604 h 5740750"/>
              <a:gd name="connsiteX6224" fmla="*/ 4731294 w 9845043"/>
              <a:gd name="connsiteY6224" fmla="*/ 1750586 h 5740750"/>
              <a:gd name="connsiteX6225" fmla="*/ 4727776 w 9845043"/>
              <a:gd name="connsiteY6225" fmla="*/ 1750586 h 5740750"/>
              <a:gd name="connsiteX6226" fmla="*/ 4725586 w 9845043"/>
              <a:gd name="connsiteY6226" fmla="*/ 1749853 h 5740750"/>
              <a:gd name="connsiteX6227" fmla="*/ 4721918 w 9845043"/>
              <a:gd name="connsiteY6227" fmla="*/ 1747665 h 5740750"/>
              <a:gd name="connsiteX6228" fmla="*/ 4701431 w 9845043"/>
              <a:gd name="connsiteY6228" fmla="*/ 1746931 h 5740750"/>
              <a:gd name="connsiteX6229" fmla="*/ 4701291 w 9845043"/>
              <a:gd name="connsiteY6229" fmla="*/ 1746951 h 5740750"/>
              <a:gd name="connsiteX6230" fmla="*/ 4712235 w 9845043"/>
              <a:gd name="connsiteY6230" fmla="*/ 1749872 h 5740750"/>
              <a:gd name="connsiteX6231" fmla="*/ 4712348 w 9845043"/>
              <a:gd name="connsiteY6231" fmla="*/ 1749838 h 5740750"/>
              <a:gd name="connsiteX6232" fmla="*/ 4741693 w 9845043"/>
              <a:gd name="connsiteY6232" fmla="*/ 1746204 h 5740750"/>
              <a:gd name="connsiteX6233" fmla="*/ 4741596 w 9845043"/>
              <a:gd name="connsiteY6233" fmla="*/ 1746224 h 5740750"/>
              <a:gd name="connsiteX6234" fmla="*/ 4754682 w 9845043"/>
              <a:gd name="connsiteY6234" fmla="*/ 1748407 h 5740750"/>
              <a:gd name="connsiteX6235" fmla="*/ 4759801 w 9845043"/>
              <a:gd name="connsiteY6235" fmla="*/ 1748407 h 5740750"/>
              <a:gd name="connsiteX6236" fmla="*/ 4759868 w 9845043"/>
              <a:gd name="connsiteY6236" fmla="*/ 1748392 h 5740750"/>
              <a:gd name="connsiteX6237" fmla="*/ 4754866 w 9845043"/>
              <a:gd name="connsiteY6237" fmla="*/ 1748392 h 5740750"/>
              <a:gd name="connsiteX6238" fmla="*/ 4793662 w 9845043"/>
              <a:gd name="connsiteY6238" fmla="*/ 1741089 h 5740750"/>
              <a:gd name="connsiteX6239" fmla="*/ 4793605 w 9845043"/>
              <a:gd name="connsiteY6239" fmla="*/ 1741101 h 5740750"/>
              <a:gd name="connsiteX6240" fmla="*/ 4798593 w 9845043"/>
              <a:gd name="connsiteY6240" fmla="*/ 1741815 h 5740750"/>
              <a:gd name="connsiteX6241" fmla="*/ 4802261 w 9845043"/>
              <a:gd name="connsiteY6241" fmla="*/ 1744012 h 5740750"/>
              <a:gd name="connsiteX6242" fmla="*/ 4805190 w 9845043"/>
              <a:gd name="connsiteY6242" fmla="*/ 1746210 h 5740750"/>
              <a:gd name="connsiteX6243" fmla="*/ 4809571 w 9845043"/>
              <a:gd name="connsiteY6243" fmla="*/ 1752807 h 5740750"/>
              <a:gd name="connsiteX6244" fmla="*/ 4816167 w 9845043"/>
              <a:gd name="connsiteY6244" fmla="*/ 1757935 h 5740750"/>
              <a:gd name="connsiteX6245" fmla="*/ 4820548 w 9845043"/>
              <a:gd name="connsiteY6245" fmla="*/ 1760864 h 5740750"/>
              <a:gd name="connsiteX6246" fmla="*/ 4824942 w 9845043"/>
              <a:gd name="connsiteY6246" fmla="*/ 1763062 h 5740750"/>
              <a:gd name="connsiteX6247" fmla="*/ 4828610 w 9845043"/>
              <a:gd name="connsiteY6247" fmla="*/ 1763794 h 5740750"/>
              <a:gd name="connsiteX6248" fmla="*/ 4838123 w 9845043"/>
              <a:gd name="connsiteY6248" fmla="*/ 1763794 h 5740750"/>
              <a:gd name="connsiteX6249" fmla="*/ 4838849 w 9845043"/>
              <a:gd name="connsiteY6249" fmla="*/ 1763794 h 5740750"/>
              <a:gd name="connsiteX6250" fmla="*/ 4843968 w 9845043"/>
              <a:gd name="connsiteY6250" fmla="*/ 1765992 h 5740750"/>
              <a:gd name="connsiteX6251" fmla="*/ 4848362 w 9845043"/>
              <a:gd name="connsiteY6251" fmla="*/ 1766724 h 5740750"/>
              <a:gd name="connsiteX6252" fmla="*/ 4849827 w 9845043"/>
              <a:gd name="connsiteY6252" fmla="*/ 1767462 h 5740750"/>
              <a:gd name="connsiteX6253" fmla="*/ 4851291 w 9845043"/>
              <a:gd name="connsiteY6253" fmla="*/ 1769660 h 5740750"/>
              <a:gd name="connsiteX6254" fmla="*/ 4853494 w 9845043"/>
              <a:gd name="connsiteY6254" fmla="*/ 1771857 h 5740750"/>
              <a:gd name="connsiteX6255" fmla="*/ 4856411 w 9845043"/>
              <a:gd name="connsiteY6255" fmla="*/ 1772590 h 5740750"/>
              <a:gd name="connsiteX6256" fmla="*/ 4872521 w 9845043"/>
              <a:gd name="connsiteY6256" fmla="*/ 1772590 h 5740750"/>
              <a:gd name="connsiteX6257" fmla="*/ 4875450 w 9845043"/>
              <a:gd name="connsiteY6257" fmla="*/ 1774054 h 5740750"/>
              <a:gd name="connsiteX6258" fmla="*/ 4878379 w 9845043"/>
              <a:gd name="connsiteY6258" fmla="*/ 1776984 h 5740750"/>
              <a:gd name="connsiteX6259" fmla="*/ 4879844 w 9845043"/>
              <a:gd name="connsiteY6259" fmla="*/ 1779914 h 5740750"/>
              <a:gd name="connsiteX6260" fmla="*/ 4880569 w 9845043"/>
              <a:gd name="connsiteY6260" fmla="*/ 1782117 h 5740750"/>
              <a:gd name="connsiteX6261" fmla="*/ 4882034 w 9845043"/>
              <a:gd name="connsiteY6261" fmla="*/ 1782850 h 5740750"/>
              <a:gd name="connsiteX6262" fmla="*/ 4882760 w 9845043"/>
              <a:gd name="connsiteY6262" fmla="*/ 1785047 h 5740750"/>
              <a:gd name="connsiteX6263" fmla="*/ 4884963 w 9845043"/>
              <a:gd name="connsiteY6263" fmla="*/ 1785780 h 5740750"/>
              <a:gd name="connsiteX6264" fmla="*/ 4886428 w 9845043"/>
              <a:gd name="connsiteY6264" fmla="*/ 1785780 h 5740750"/>
              <a:gd name="connsiteX6265" fmla="*/ 4894476 w 9845043"/>
              <a:gd name="connsiteY6265" fmla="*/ 1785780 h 5740750"/>
              <a:gd name="connsiteX6266" fmla="*/ 4895941 w 9845043"/>
              <a:gd name="connsiteY6266" fmla="*/ 1785780 h 5740750"/>
              <a:gd name="connsiteX6267" fmla="*/ 4898131 w 9845043"/>
              <a:gd name="connsiteY6267" fmla="*/ 1786512 h 5740750"/>
              <a:gd name="connsiteX6268" fmla="*/ 4901060 w 9845043"/>
              <a:gd name="connsiteY6268" fmla="*/ 1787977 h 5740750"/>
              <a:gd name="connsiteX6269" fmla="*/ 4901799 w 9845043"/>
              <a:gd name="connsiteY6269" fmla="*/ 1789442 h 5740750"/>
              <a:gd name="connsiteX6270" fmla="*/ 4901078 w 9845043"/>
              <a:gd name="connsiteY6270" fmla="*/ 1791587 h 5740750"/>
              <a:gd name="connsiteX6271" fmla="*/ 4901267 w 9845043"/>
              <a:gd name="connsiteY6271" fmla="*/ 1791492 h 5740750"/>
              <a:gd name="connsiteX6272" fmla="*/ 4902000 w 9845043"/>
              <a:gd name="connsiteY6272" fmla="*/ 1789304 h 5740750"/>
              <a:gd name="connsiteX6273" fmla="*/ 4901267 w 9845043"/>
              <a:gd name="connsiteY6273" fmla="*/ 1787843 h 5740750"/>
              <a:gd name="connsiteX6274" fmla="*/ 4898343 w 9845043"/>
              <a:gd name="connsiteY6274" fmla="*/ 1786382 h 5740750"/>
              <a:gd name="connsiteX6275" fmla="*/ 4896142 w 9845043"/>
              <a:gd name="connsiteY6275" fmla="*/ 1785649 h 5740750"/>
              <a:gd name="connsiteX6276" fmla="*/ 4894686 w 9845043"/>
              <a:gd name="connsiteY6276" fmla="*/ 1785649 h 5740750"/>
              <a:gd name="connsiteX6277" fmla="*/ 4886627 w 9845043"/>
              <a:gd name="connsiteY6277" fmla="*/ 1785649 h 5740750"/>
              <a:gd name="connsiteX6278" fmla="*/ 4885170 w 9845043"/>
              <a:gd name="connsiteY6278" fmla="*/ 1785649 h 5740750"/>
              <a:gd name="connsiteX6279" fmla="*/ 4882969 w 9845043"/>
              <a:gd name="connsiteY6279" fmla="*/ 1784922 h 5740750"/>
              <a:gd name="connsiteX6280" fmla="*/ 4882236 w 9845043"/>
              <a:gd name="connsiteY6280" fmla="*/ 1782728 h 5740750"/>
              <a:gd name="connsiteX6281" fmla="*/ 4880768 w 9845043"/>
              <a:gd name="connsiteY6281" fmla="*/ 1781994 h 5740750"/>
              <a:gd name="connsiteX6282" fmla="*/ 4880046 w 9845043"/>
              <a:gd name="connsiteY6282" fmla="*/ 1779806 h 5740750"/>
              <a:gd name="connsiteX6283" fmla="*/ 4878578 w 9845043"/>
              <a:gd name="connsiteY6283" fmla="*/ 1776885 h 5740750"/>
              <a:gd name="connsiteX6284" fmla="*/ 4875644 w 9845043"/>
              <a:gd name="connsiteY6284" fmla="*/ 1773963 h 5740750"/>
              <a:gd name="connsiteX6285" fmla="*/ 4872720 w 9845043"/>
              <a:gd name="connsiteY6285" fmla="*/ 1772503 h 5740750"/>
              <a:gd name="connsiteX6286" fmla="*/ 4856613 w 9845043"/>
              <a:gd name="connsiteY6286" fmla="*/ 1772503 h 5740750"/>
              <a:gd name="connsiteX6287" fmla="*/ 4853689 w 9845043"/>
              <a:gd name="connsiteY6287" fmla="*/ 1771769 h 5740750"/>
              <a:gd name="connsiteX6288" fmla="*/ 4851488 w 9845043"/>
              <a:gd name="connsiteY6288" fmla="*/ 1769575 h 5740750"/>
              <a:gd name="connsiteX6289" fmla="*/ 4850032 w 9845043"/>
              <a:gd name="connsiteY6289" fmla="*/ 1767387 h 5740750"/>
              <a:gd name="connsiteX6290" fmla="*/ 4848565 w 9845043"/>
              <a:gd name="connsiteY6290" fmla="*/ 1766654 h 5740750"/>
              <a:gd name="connsiteX6291" fmla="*/ 4844174 w 9845043"/>
              <a:gd name="connsiteY6291" fmla="*/ 1765927 h 5740750"/>
              <a:gd name="connsiteX6292" fmla="*/ 4839049 w 9845043"/>
              <a:gd name="connsiteY6292" fmla="*/ 1763732 h 5740750"/>
              <a:gd name="connsiteX6293" fmla="*/ 4838315 w 9845043"/>
              <a:gd name="connsiteY6293" fmla="*/ 1763732 h 5740750"/>
              <a:gd name="connsiteX6294" fmla="*/ 4828800 w 9845043"/>
              <a:gd name="connsiteY6294" fmla="*/ 1763732 h 5740750"/>
              <a:gd name="connsiteX6295" fmla="*/ 4825143 w 9845043"/>
              <a:gd name="connsiteY6295" fmla="*/ 1763005 h 5740750"/>
              <a:gd name="connsiteX6296" fmla="*/ 4820752 w 9845043"/>
              <a:gd name="connsiteY6296" fmla="*/ 1760811 h 5740750"/>
              <a:gd name="connsiteX6297" fmla="*/ 4816350 w 9845043"/>
              <a:gd name="connsiteY6297" fmla="*/ 1757890 h 5740750"/>
              <a:gd name="connsiteX6298" fmla="*/ 4809769 w 9845043"/>
              <a:gd name="connsiteY6298" fmla="*/ 1752774 h 5740750"/>
              <a:gd name="connsiteX6299" fmla="*/ 4805378 w 9845043"/>
              <a:gd name="connsiteY6299" fmla="*/ 1746204 h 5740750"/>
              <a:gd name="connsiteX6300" fmla="*/ 4802444 w 9845043"/>
              <a:gd name="connsiteY6300" fmla="*/ 1744010 h 5740750"/>
              <a:gd name="connsiteX6301" fmla="*/ 4798786 w 9845043"/>
              <a:gd name="connsiteY6301" fmla="*/ 1741816 h 5740750"/>
              <a:gd name="connsiteX6302" fmla="*/ 8703066 w 9845043"/>
              <a:gd name="connsiteY6302" fmla="*/ 1739451 h 5740750"/>
              <a:gd name="connsiteX6303" fmla="*/ 8702964 w 9845043"/>
              <a:gd name="connsiteY6303" fmla="*/ 1739552 h 5740750"/>
              <a:gd name="connsiteX6304" fmla="*/ 8704424 w 9845043"/>
              <a:gd name="connsiteY6304" fmla="*/ 1741746 h 5740750"/>
              <a:gd name="connsiteX6305" fmla="*/ 8704944 w 9845043"/>
              <a:gd name="connsiteY6305" fmla="*/ 1742271 h 5740750"/>
              <a:gd name="connsiteX6306" fmla="*/ 8705083 w 9845043"/>
              <a:gd name="connsiteY6306" fmla="*/ 1741014 h 5740750"/>
              <a:gd name="connsiteX6307" fmla="*/ 8704352 w 9845043"/>
              <a:gd name="connsiteY6307" fmla="*/ 1741014 h 5740750"/>
              <a:gd name="connsiteX6308" fmla="*/ 8703622 w 9845043"/>
              <a:gd name="connsiteY6308" fmla="*/ 1740285 h 5740750"/>
              <a:gd name="connsiteX6309" fmla="*/ 4615662 w 9845043"/>
              <a:gd name="connsiteY6309" fmla="*/ 1737434 h 5740750"/>
              <a:gd name="connsiteX6310" fmla="*/ 4623674 w 9845043"/>
              <a:gd name="connsiteY6310" fmla="*/ 1741815 h 5740750"/>
              <a:gd name="connsiteX6311" fmla="*/ 4630259 w 9845043"/>
              <a:gd name="connsiteY6311" fmla="*/ 1747674 h 5740750"/>
              <a:gd name="connsiteX6312" fmla="*/ 4654417 w 9845043"/>
              <a:gd name="connsiteY6312" fmla="*/ 1757202 h 5740750"/>
              <a:gd name="connsiteX6313" fmla="*/ 4656608 w 9845043"/>
              <a:gd name="connsiteY6313" fmla="*/ 1759400 h 5740750"/>
              <a:gd name="connsiteX6314" fmla="*/ 4657333 w 9845043"/>
              <a:gd name="connsiteY6314" fmla="*/ 1762329 h 5740750"/>
              <a:gd name="connsiteX6315" fmla="*/ 4659537 w 9845043"/>
              <a:gd name="connsiteY6315" fmla="*/ 1763794 h 5740750"/>
              <a:gd name="connsiteX6316" fmla="*/ 4671240 w 9845043"/>
              <a:gd name="connsiteY6316" fmla="*/ 1767462 h 5740750"/>
              <a:gd name="connsiteX6317" fmla="*/ 4676373 w 9845043"/>
              <a:gd name="connsiteY6317" fmla="*/ 1767462 h 5740750"/>
              <a:gd name="connsiteX6318" fmla="*/ 4680767 w 9845043"/>
              <a:gd name="connsiteY6318" fmla="*/ 1767462 h 5740750"/>
              <a:gd name="connsiteX6319" fmla="*/ 4682957 w 9845043"/>
              <a:gd name="connsiteY6319" fmla="*/ 1766724 h 5740750"/>
              <a:gd name="connsiteX6320" fmla="*/ 4682979 w 9845043"/>
              <a:gd name="connsiteY6320" fmla="*/ 1766702 h 5740750"/>
              <a:gd name="connsiteX6321" fmla="*/ 4680933 w 9845043"/>
              <a:gd name="connsiteY6321" fmla="*/ 1767387 h 5740750"/>
              <a:gd name="connsiteX6322" fmla="*/ 4676541 w 9845043"/>
              <a:gd name="connsiteY6322" fmla="*/ 1767387 h 5740750"/>
              <a:gd name="connsiteX6323" fmla="*/ 4671417 w 9845043"/>
              <a:gd name="connsiteY6323" fmla="*/ 1767387 h 5740750"/>
              <a:gd name="connsiteX6324" fmla="*/ 4659701 w 9845043"/>
              <a:gd name="connsiteY6324" fmla="*/ 1763732 h 5740750"/>
              <a:gd name="connsiteX6325" fmla="*/ 4657500 w 9845043"/>
              <a:gd name="connsiteY6325" fmla="*/ 1762272 h 5740750"/>
              <a:gd name="connsiteX6326" fmla="*/ 4656777 w 9845043"/>
              <a:gd name="connsiteY6326" fmla="*/ 1759350 h 5740750"/>
              <a:gd name="connsiteX6327" fmla="*/ 4654576 w 9845043"/>
              <a:gd name="connsiteY6327" fmla="*/ 1757156 h 5740750"/>
              <a:gd name="connsiteX6328" fmla="*/ 4630421 w 9845043"/>
              <a:gd name="connsiteY6328" fmla="*/ 1747665 h 5740750"/>
              <a:gd name="connsiteX6329" fmla="*/ 4623829 w 9845043"/>
              <a:gd name="connsiteY6329" fmla="*/ 1741816 h 5740750"/>
              <a:gd name="connsiteX6330" fmla="*/ 4615781 w 9845043"/>
              <a:gd name="connsiteY6330" fmla="*/ 1737434 h 5740750"/>
              <a:gd name="connsiteX6331" fmla="*/ 4588609 w 9845043"/>
              <a:gd name="connsiteY6331" fmla="*/ 1720633 h 5740750"/>
              <a:gd name="connsiteX6332" fmla="*/ 4592206 w 9845043"/>
              <a:gd name="connsiteY6332" fmla="*/ 1724230 h 5740750"/>
              <a:gd name="connsiteX6333" fmla="*/ 4592931 w 9845043"/>
              <a:gd name="connsiteY6333" fmla="*/ 1725695 h 5740750"/>
              <a:gd name="connsiteX6334" fmla="*/ 4611958 w 9845043"/>
              <a:gd name="connsiteY6334" fmla="*/ 1736682 h 5740750"/>
              <a:gd name="connsiteX6335" fmla="*/ 4612697 w 9845043"/>
              <a:gd name="connsiteY6335" fmla="*/ 1737414 h 5740750"/>
              <a:gd name="connsiteX6336" fmla="*/ 4612827 w 9845043"/>
              <a:gd name="connsiteY6336" fmla="*/ 1737414 h 5740750"/>
              <a:gd name="connsiteX6337" fmla="*/ 4612123 w 9845043"/>
              <a:gd name="connsiteY6337" fmla="*/ 1736707 h 5740750"/>
              <a:gd name="connsiteX6338" fmla="*/ 4593081 w 9845043"/>
              <a:gd name="connsiteY6338" fmla="*/ 1725749 h 5740750"/>
              <a:gd name="connsiteX6339" fmla="*/ 4592359 w 9845043"/>
              <a:gd name="connsiteY6339" fmla="*/ 1724288 h 5740750"/>
              <a:gd name="connsiteX6340" fmla="*/ 4588690 w 9845043"/>
              <a:gd name="connsiteY6340" fmla="*/ 1720633 h 5740750"/>
              <a:gd name="connsiteX6341" fmla="*/ 8901041 w 9845043"/>
              <a:gd name="connsiteY6341" fmla="*/ 1717613 h 5740750"/>
              <a:gd name="connsiteX6342" fmla="*/ 8904702 w 9845043"/>
              <a:gd name="connsiteY6342" fmla="*/ 1719076 h 5740750"/>
              <a:gd name="connsiteX6343" fmla="*/ 8906898 w 9845043"/>
              <a:gd name="connsiteY6343" fmla="*/ 1730044 h 5740750"/>
              <a:gd name="connsiteX6344" fmla="*/ 8900309 w 9845043"/>
              <a:gd name="connsiteY6344" fmla="*/ 1741011 h 5740750"/>
              <a:gd name="connsiteX6345" fmla="*/ 8882029 w 9845043"/>
              <a:gd name="connsiteY6345" fmla="*/ 1757095 h 5740750"/>
              <a:gd name="connsiteX6346" fmla="*/ 8879844 w 9845043"/>
              <a:gd name="connsiteY6346" fmla="*/ 1749789 h 5740750"/>
              <a:gd name="connsiteX6347" fmla="*/ 8879844 w 9845043"/>
              <a:gd name="connsiteY6347" fmla="*/ 1749053 h 5740750"/>
              <a:gd name="connsiteX6348" fmla="*/ 8881296 w 9845043"/>
              <a:gd name="connsiteY6348" fmla="*/ 1746127 h 5740750"/>
              <a:gd name="connsiteX6349" fmla="*/ 8882761 w 9845043"/>
              <a:gd name="connsiteY6349" fmla="*/ 1745400 h 5740750"/>
              <a:gd name="connsiteX6350" fmla="*/ 8884225 w 9845043"/>
              <a:gd name="connsiteY6350" fmla="*/ 1743210 h 5740750"/>
              <a:gd name="connsiteX6351" fmla="*/ 8884957 w 9845043"/>
              <a:gd name="connsiteY6351" fmla="*/ 1742474 h 5740750"/>
              <a:gd name="connsiteX6352" fmla="*/ 8885689 w 9845043"/>
              <a:gd name="connsiteY6352" fmla="*/ 1738821 h 5740750"/>
              <a:gd name="connsiteX6353" fmla="*/ 8884957 w 9845043"/>
              <a:gd name="connsiteY6353" fmla="*/ 1732242 h 5740750"/>
              <a:gd name="connsiteX6354" fmla="*/ 8884225 w 9845043"/>
              <a:gd name="connsiteY6354" fmla="*/ 1728581 h 5740750"/>
              <a:gd name="connsiteX6355" fmla="*/ 8885689 w 9845043"/>
              <a:gd name="connsiteY6355" fmla="*/ 1724928 h 5740750"/>
              <a:gd name="connsiteX6356" fmla="*/ 8887886 w 9845043"/>
              <a:gd name="connsiteY6356" fmla="*/ 1723465 h 5740750"/>
              <a:gd name="connsiteX6357" fmla="*/ 8890803 w 9845043"/>
              <a:gd name="connsiteY6357" fmla="*/ 1723465 h 5740750"/>
              <a:gd name="connsiteX6358" fmla="*/ 8894463 w 9845043"/>
              <a:gd name="connsiteY6358" fmla="*/ 1722729 h 5740750"/>
              <a:gd name="connsiteX6359" fmla="*/ 8895928 w 9845043"/>
              <a:gd name="connsiteY6359" fmla="*/ 1722002 h 5740750"/>
              <a:gd name="connsiteX6360" fmla="*/ 8898845 w 9845043"/>
              <a:gd name="connsiteY6360" fmla="*/ 1719812 h 5740750"/>
              <a:gd name="connsiteX6361" fmla="*/ 8707278 w 9845043"/>
              <a:gd name="connsiteY6361" fmla="*/ 1693488 h 5740750"/>
              <a:gd name="connsiteX6362" fmla="*/ 8706546 w 9845043"/>
              <a:gd name="connsiteY6362" fmla="*/ 1694952 h 5740750"/>
              <a:gd name="connsiteX6363" fmla="*/ 8705883 w 9845043"/>
              <a:gd name="connsiteY6363" fmla="*/ 1694288 h 5740750"/>
              <a:gd name="connsiteX6364" fmla="*/ 8705883 w 9845043"/>
              <a:gd name="connsiteY6364" fmla="*/ 1694949 h 5740750"/>
              <a:gd name="connsiteX6365" fmla="*/ 8707343 w 9845043"/>
              <a:gd name="connsiteY6365" fmla="*/ 1696411 h 5740750"/>
              <a:gd name="connsiteX6366" fmla="*/ 8708078 w 9845043"/>
              <a:gd name="connsiteY6366" fmla="*/ 1694949 h 5740750"/>
              <a:gd name="connsiteX6367" fmla="*/ 8708803 w 9845043"/>
              <a:gd name="connsiteY6367" fmla="*/ 1694949 h 5740750"/>
              <a:gd name="connsiteX6368" fmla="*/ 8710272 w 9845043"/>
              <a:gd name="connsiteY6368" fmla="*/ 1696411 h 5740750"/>
              <a:gd name="connsiteX6369" fmla="*/ 8710997 w 9845043"/>
              <a:gd name="connsiteY6369" fmla="*/ 1697143 h 5740750"/>
              <a:gd name="connsiteX6370" fmla="*/ 8712457 w 9845043"/>
              <a:gd name="connsiteY6370" fmla="*/ 1699336 h 5740750"/>
              <a:gd name="connsiteX6371" fmla="*/ 8715386 w 9845043"/>
              <a:gd name="connsiteY6371" fmla="*/ 1701525 h 5740750"/>
              <a:gd name="connsiteX6372" fmla="*/ 8718618 w 9845043"/>
              <a:gd name="connsiteY6372" fmla="*/ 1704112 h 5740750"/>
              <a:gd name="connsiteX6373" fmla="*/ 8718245 w 9845043"/>
              <a:gd name="connsiteY6373" fmla="*/ 1702995 h 5740750"/>
              <a:gd name="connsiteX6374" fmla="*/ 8714589 w 9845043"/>
              <a:gd name="connsiteY6374" fmla="*/ 1700068 h 5740750"/>
              <a:gd name="connsiteX6375" fmla="*/ 8711665 w 9845043"/>
              <a:gd name="connsiteY6375" fmla="*/ 1697874 h 5740750"/>
              <a:gd name="connsiteX6376" fmla="*/ 8710202 w 9845043"/>
              <a:gd name="connsiteY6376" fmla="*/ 1695681 h 5740750"/>
              <a:gd name="connsiteX6377" fmla="*/ 8709471 w 9845043"/>
              <a:gd name="connsiteY6377" fmla="*/ 1694952 h 5740750"/>
              <a:gd name="connsiteX6378" fmla="*/ 8708010 w 9845043"/>
              <a:gd name="connsiteY6378" fmla="*/ 1693488 h 5740750"/>
              <a:gd name="connsiteX6379" fmla="*/ 8701495 w 9845043"/>
              <a:gd name="connsiteY6379" fmla="*/ 1688768 h 5740750"/>
              <a:gd name="connsiteX6380" fmla="*/ 8701495 w 9845043"/>
              <a:gd name="connsiteY6380" fmla="*/ 1689830 h 5740750"/>
              <a:gd name="connsiteX6381" fmla="*/ 8702964 w 9845043"/>
              <a:gd name="connsiteY6381" fmla="*/ 1690561 h 5740750"/>
              <a:gd name="connsiteX6382" fmla="*/ 8705083 w 9845043"/>
              <a:gd name="connsiteY6382" fmla="*/ 1692685 h 5740750"/>
              <a:gd name="connsiteX6383" fmla="*/ 8705083 w 9845043"/>
              <a:gd name="connsiteY6383" fmla="*/ 1692024 h 5740750"/>
              <a:gd name="connsiteX6384" fmla="*/ 8702159 w 9845043"/>
              <a:gd name="connsiteY6384" fmla="*/ 1689101 h 5740750"/>
              <a:gd name="connsiteX6385" fmla="*/ 7263174 w 9845043"/>
              <a:gd name="connsiteY6385" fmla="*/ 1680856 h 5740750"/>
              <a:gd name="connsiteX6386" fmla="*/ 7266102 w 9845043"/>
              <a:gd name="connsiteY6386" fmla="*/ 1694032 h 5740750"/>
              <a:gd name="connsiteX6387" fmla="*/ 7266102 w 9845043"/>
              <a:gd name="connsiteY6387" fmla="*/ 1700620 h 5740750"/>
              <a:gd name="connsiteX6388" fmla="*/ 7264644 w 9845043"/>
              <a:gd name="connsiteY6388" fmla="*/ 1704276 h 5740750"/>
              <a:gd name="connsiteX6389" fmla="*/ 7262451 w 9845043"/>
              <a:gd name="connsiteY6389" fmla="*/ 1702816 h 5740750"/>
              <a:gd name="connsiteX6390" fmla="*/ 7261717 w 9845043"/>
              <a:gd name="connsiteY6390" fmla="*/ 1696228 h 5740750"/>
              <a:gd name="connsiteX6391" fmla="*/ 7262451 w 9845043"/>
              <a:gd name="connsiteY6391" fmla="*/ 1683052 h 5740750"/>
              <a:gd name="connsiteX6392" fmla="*/ 9044356 w 9845043"/>
              <a:gd name="connsiteY6392" fmla="*/ 1680321 h 5740750"/>
              <a:gd name="connsiteX6393" fmla="*/ 9044356 w 9845043"/>
              <a:gd name="connsiteY6393" fmla="*/ 1681057 h 5740750"/>
              <a:gd name="connsiteX6394" fmla="*/ 9043624 w 9845043"/>
              <a:gd name="connsiteY6394" fmla="*/ 1681057 h 5740750"/>
              <a:gd name="connsiteX6395" fmla="*/ 9043624 w 9845043"/>
              <a:gd name="connsiteY6395" fmla="*/ 1681784 h 5740750"/>
              <a:gd name="connsiteX6396" fmla="*/ 9043624 w 9845043"/>
              <a:gd name="connsiteY6396" fmla="*/ 1683247 h 5740750"/>
              <a:gd name="connsiteX6397" fmla="*/ 9031201 w 9845043"/>
              <a:gd name="connsiteY6397" fmla="*/ 1687636 h 5740750"/>
              <a:gd name="connsiteX6398" fmla="*/ 9023159 w 9845043"/>
              <a:gd name="connsiteY6398" fmla="*/ 1694950 h 5740750"/>
              <a:gd name="connsiteX6399" fmla="*/ 8999021 w 9845043"/>
              <a:gd name="connsiteY6399" fmla="*/ 1706645 h 5740750"/>
              <a:gd name="connsiteX6400" fmla="*/ 8994640 w 9845043"/>
              <a:gd name="connsiteY6400" fmla="*/ 1704455 h 5740750"/>
              <a:gd name="connsiteX6401" fmla="*/ 9018034 w 9845043"/>
              <a:gd name="connsiteY6401" fmla="*/ 1694215 h 5740750"/>
              <a:gd name="connsiteX6402" fmla="*/ 9020962 w 9845043"/>
              <a:gd name="connsiteY6402" fmla="*/ 1693487 h 5740750"/>
              <a:gd name="connsiteX6403" fmla="*/ 9021695 w 9845043"/>
              <a:gd name="connsiteY6403" fmla="*/ 1691289 h 5740750"/>
              <a:gd name="connsiteX6404" fmla="*/ 9026076 w 9845043"/>
              <a:gd name="connsiteY6404" fmla="*/ 1689826 h 5740750"/>
              <a:gd name="connsiteX6405" fmla="*/ 9027540 w 9845043"/>
              <a:gd name="connsiteY6405" fmla="*/ 1686900 h 5740750"/>
              <a:gd name="connsiteX6406" fmla="*/ 9028272 w 9845043"/>
              <a:gd name="connsiteY6406" fmla="*/ 1685437 h 5740750"/>
              <a:gd name="connsiteX6407" fmla="*/ 9030469 w 9845043"/>
              <a:gd name="connsiteY6407" fmla="*/ 1684710 h 5740750"/>
              <a:gd name="connsiteX6408" fmla="*/ 9042171 w 9845043"/>
              <a:gd name="connsiteY6408" fmla="*/ 1681784 h 5740750"/>
              <a:gd name="connsiteX6409" fmla="*/ 4921004 w 9845043"/>
              <a:gd name="connsiteY6409" fmla="*/ 1662893 h 5740750"/>
              <a:gd name="connsiteX6410" fmla="*/ 4921031 w 9845043"/>
              <a:gd name="connsiteY6410" fmla="*/ 1662920 h 5740750"/>
              <a:gd name="connsiteX6411" fmla="*/ 4922498 w 9845043"/>
              <a:gd name="connsiteY6411" fmla="*/ 1662920 h 5740750"/>
              <a:gd name="connsiteX6412" fmla="*/ 4925422 w 9845043"/>
              <a:gd name="connsiteY6412" fmla="*/ 1662920 h 5740750"/>
              <a:gd name="connsiteX6413" fmla="*/ 4929090 w 9845043"/>
              <a:gd name="connsiteY6413" fmla="*/ 1662920 h 5740750"/>
              <a:gd name="connsiteX6414" fmla="*/ 4930547 w 9845043"/>
              <a:gd name="connsiteY6414" fmla="*/ 1662920 h 5740750"/>
              <a:gd name="connsiteX6415" fmla="*/ 4932014 w 9845043"/>
              <a:gd name="connsiteY6415" fmla="*/ 1662920 h 5740750"/>
              <a:gd name="connsiteX6416" fmla="*/ 4932808 w 9845043"/>
              <a:gd name="connsiteY6416" fmla="*/ 1662920 h 5740750"/>
              <a:gd name="connsiteX6417" fmla="*/ 4932780 w 9845043"/>
              <a:gd name="connsiteY6417" fmla="*/ 1662893 h 5740750"/>
              <a:gd name="connsiteX6418" fmla="*/ 4932056 w 9845043"/>
              <a:gd name="connsiteY6418" fmla="*/ 1662893 h 5740750"/>
              <a:gd name="connsiteX6419" fmla="*/ 4930589 w 9845043"/>
              <a:gd name="connsiteY6419" fmla="*/ 1662893 h 5740750"/>
              <a:gd name="connsiteX6420" fmla="*/ 4929122 w 9845043"/>
              <a:gd name="connsiteY6420" fmla="*/ 1662893 h 5740750"/>
              <a:gd name="connsiteX6421" fmla="*/ 4927656 w 9845043"/>
              <a:gd name="connsiteY6421" fmla="*/ 1662893 h 5740750"/>
              <a:gd name="connsiteX6422" fmla="*/ 4923998 w 9845043"/>
              <a:gd name="connsiteY6422" fmla="*/ 1662893 h 5740750"/>
              <a:gd name="connsiteX6423" fmla="*/ 4921065 w 9845043"/>
              <a:gd name="connsiteY6423" fmla="*/ 1662893 h 5740750"/>
              <a:gd name="connsiteX6424" fmla="*/ 8721959 w 9845043"/>
              <a:gd name="connsiteY6424" fmla="*/ 1656590 h 5740750"/>
              <a:gd name="connsiteX6425" fmla="*/ 8721959 w 9845043"/>
              <a:gd name="connsiteY6425" fmla="*/ 1656928 h 5740750"/>
              <a:gd name="connsiteX6426" fmla="*/ 8722633 w 9845043"/>
              <a:gd name="connsiteY6426" fmla="*/ 1656928 h 5740750"/>
              <a:gd name="connsiteX6427" fmla="*/ 4918107 w 9845043"/>
              <a:gd name="connsiteY6427" fmla="*/ 1646853 h 5740750"/>
              <a:gd name="connsiteX6428" fmla="*/ 4917872 w 9845043"/>
              <a:gd name="connsiteY6428" fmla="*/ 1647086 h 5740750"/>
              <a:gd name="connsiteX6429" fmla="*/ 4919608 w 9845043"/>
              <a:gd name="connsiteY6429" fmla="*/ 1647517 h 5740750"/>
              <a:gd name="connsiteX6430" fmla="*/ 4919842 w 9845043"/>
              <a:gd name="connsiteY6430" fmla="*/ 1647285 h 5740750"/>
              <a:gd name="connsiteX6431" fmla="*/ 9121139 w 9845043"/>
              <a:gd name="connsiteY6431" fmla="*/ 1634987 h 5740750"/>
              <a:gd name="connsiteX6432" fmla="*/ 9122603 w 9845043"/>
              <a:gd name="connsiteY6432" fmla="*/ 1636450 h 5740750"/>
              <a:gd name="connsiteX6433" fmla="*/ 9116746 w 9845043"/>
              <a:gd name="connsiteY6433" fmla="*/ 1641566 h 5740750"/>
              <a:gd name="connsiteX6434" fmla="*/ 9114561 w 9845043"/>
              <a:gd name="connsiteY6434" fmla="*/ 1643029 h 5740750"/>
              <a:gd name="connsiteX6435" fmla="*/ 9111633 w 9845043"/>
              <a:gd name="connsiteY6435" fmla="*/ 1643765 h 5740750"/>
              <a:gd name="connsiteX6436" fmla="*/ 9097745 w 9845043"/>
              <a:gd name="connsiteY6436" fmla="*/ 1653270 h 5740750"/>
              <a:gd name="connsiteX6437" fmla="*/ 9087507 w 9845043"/>
              <a:gd name="connsiteY6437" fmla="*/ 1662774 h 5740750"/>
              <a:gd name="connsiteX6438" fmla="*/ 9085310 w 9845043"/>
              <a:gd name="connsiteY6438" fmla="*/ 1664237 h 5740750"/>
              <a:gd name="connsiteX6439" fmla="*/ 9079465 w 9845043"/>
              <a:gd name="connsiteY6439" fmla="*/ 1668626 h 5740750"/>
              <a:gd name="connsiteX6440" fmla="*/ 9062637 w 9845043"/>
              <a:gd name="connsiteY6440" fmla="*/ 1678858 h 5740750"/>
              <a:gd name="connsiteX6441" fmla="*/ 9046553 w 9845043"/>
              <a:gd name="connsiteY6441" fmla="*/ 1686900 h 5740750"/>
              <a:gd name="connsiteX6442" fmla="*/ 9040707 w 9845043"/>
              <a:gd name="connsiteY6442" fmla="*/ 1688363 h 5740750"/>
              <a:gd name="connsiteX6443" fmla="*/ 9039243 w 9845043"/>
              <a:gd name="connsiteY6443" fmla="*/ 1685437 h 5740750"/>
              <a:gd name="connsiteX6444" fmla="*/ 9043624 w 9845043"/>
              <a:gd name="connsiteY6444" fmla="*/ 1685437 h 5740750"/>
              <a:gd name="connsiteX6445" fmla="*/ 9049481 w 9845043"/>
              <a:gd name="connsiteY6445" fmla="*/ 1683974 h 5740750"/>
              <a:gd name="connsiteX6446" fmla="*/ 9055327 w 9845043"/>
              <a:gd name="connsiteY6446" fmla="*/ 1680321 h 5740750"/>
              <a:gd name="connsiteX6447" fmla="*/ 9071411 w 9845043"/>
              <a:gd name="connsiteY6447" fmla="*/ 1672279 h 5740750"/>
              <a:gd name="connsiteX6448" fmla="*/ 9081649 w 9845043"/>
              <a:gd name="connsiteY6448" fmla="*/ 1665700 h 5740750"/>
              <a:gd name="connsiteX6449" fmla="*/ 9083846 w 9845043"/>
              <a:gd name="connsiteY6449" fmla="*/ 1662774 h 5740750"/>
              <a:gd name="connsiteX6450" fmla="*/ 9087507 w 9845043"/>
              <a:gd name="connsiteY6450" fmla="*/ 1657658 h 5740750"/>
              <a:gd name="connsiteX6451" fmla="*/ 9088959 w 9845043"/>
              <a:gd name="connsiteY6451" fmla="*/ 1655460 h 5740750"/>
              <a:gd name="connsiteX6452" fmla="*/ 9091888 w 9845043"/>
              <a:gd name="connsiteY6452" fmla="*/ 1654732 h 5740750"/>
              <a:gd name="connsiteX6453" fmla="*/ 9098465 w 9845043"/>
              <a:gd name="connsiteY6453" fmla="*/ 1651071 h 5740750"/>
              <a:gd name="connsiteX6454" fmla="*/ 9100662 w 9845043"/>
              <a:gd name="connsiteY6454" fmla="*/ 1648881 h 5740750"/>
              <a:gd name="connsiteX6455" fmla="*/ 9102126 w 9845043"/>
              <a:gd name="connsiteY6455" fmla="*/ 1646691 h 5740750"/>
              <a:gd name="connsiteX6456" fmla="*/ 9110900 w 9845043"/>
              <a:gd name="connsiteY6456" fmla="*/ 1642302 h 5740750"/>
              <a:gd name="connsiteX6457" fmla="*/ 9118210 w 9845043"/>
              <a:gd name="connsiteY6457" fmla="*/ 1636450 h 5740750"/>
              <a:gd name="connsiteX6458" fmla="*/ 8744559 w 9845043"/>
              <a:gd name="connsiteY6458" fmla="*/ 1571371 h 5740750"/>
              <a:gd name="connsiteX6459" fmla="*/ 8743106 w 9845043"/>
              <a:gd name="connsiteY6459" fmla="*/ 1572834 h 5740750"/>
              <a:gd name="connsiteX6460" fmla="*/ 8741644 w 9845043"/>
              <a:gd name="connsiteY6460" fmla="*/ 1574295 h 5740750"/>
              <a:gd name="connsiteX6461" fmla="*/ 8741689 w 9845043"/>
              <a:gd name="connsiteY6461" fmla="*/ 1574295 h 5740750"/>
              <a:gd name="connsiteX6462" fmla="*/ 8743149 w 9845043"/>
              <a:gd name="connsiteY6462" fmla="*/ 1572832 h 5740750"/>
              <a:gd name="connsiteX6463" fmla="*/ 8744596 w 9845043"/>
              <a:gd name="connsiteY6463" fmla="*/ 1571383 h 5740750"/>
              <a:gd name="connsiteX6464" fmla="*/ 8733600 w 9845043"/>
              <a:gd name="connsiteY6464" fmla="*/ 1571371 h 5740750"/>
              <a:gd name="connsiteX6465" fmla="*/ 8724832 w 9845043"/>
              <a:gd name="connsiteY6465" fmla="*/ 1574295 h 5740750"/>
              <a:gd name="connsiteX6466" fmla="*/ 8724879 w 9845043"/>
              <a:gd name="connsiteY6466" fmla="*/ 1574295 h 5740750"/>
              <a:gd name="connsiteX6467" fmla="*/ 8733620 w 9845043"/>
              <a:gd name="connsiteY6467" fmla="*/ 1571379 h 5740750"/>
              <a:gd name="connsiteX6468" fmla="*/ 9184754 w 9845043"/>
              <a:gd name="connsiteY6468" fmla="*/ 1526764 h 5740750"/>
              <a:gd name="connsiteX6469" fmla="*/ 9186951 w 9845043"/>
              <a:gd name="connsiteY6469" fmla="*/ 1526764 h 5740750"/>
              <a:gd name="connsiteX6470" fmla="*/ 9189135 w 9845043"/>
              <a:gd name="connsiteY6470" fmla="*/ 1526764 h 5740750"/>
              <a:gd name="connsiteX6471" fmla="*/ 9191332 w 9845043"/>
              <a:gd name="connsiteY6471" fmla="*/ 1528963 h 5740750"/>
              <a:gd name="connsiteX6472" fmla="*/ 9190600 w 9845043"/>
              <a:gd name="connsiteY6472" fmla="*/ 1531153 h 5740750"/>
              <a:gd name="connsiteX6473" fmla="*/ 9189135 w 9845043"/>
              <a:gd name="connsiteY6473" fmla="*/ 1534079 h 5740750"/>
              <a:gd name="connsiteX6474" fmla="*/ 9186951 w 9845043"/>
              <a:gd name="connsiteY6474" fmla="*/ 1537005 h 5740750"/>
              <a:gd name="connsiteX6475" fmla="*/ 9184754 w 9845043"/>
              <a:gd name="connsiteY6475" fmla="*/ 1537732 h 5740750"/>
              <a:gd name="connsiteX6476" fmla="*/ 9181093 w 9845043"/>
              <a:gd name="connsiteY6476" fmla="*/ 1534079 h 5740750"/>
              <a:gd name="connsiteX6477" fmla="*/ 9175248 w 9845043"/>
              <a:gd name="connsiteY6477" fmla="*/ 1539930 h 5740750"/>
              <a:gd name="connsiteX6478" fmla="*/ 9166474 w 9845043"/>
              <a:gd name="connsiteY6478" fmla="*/ 1553824 h 5740750"/>
              <a:gd name="connsiteX6479" fmla="*/ 9167938 w 9845043"/>
              <a:gd name="connsiteY6479" fmla="*/ 1556014 h 5740750"/>
              <a:gd name="connsiteX6480" fmla="*/ 9169403 w 9845043"/>
              <a:gd name="connsiteY6480" fmla="*/ 1556750 h 5740750"/>
              <a:gd name="connsiteX6481" fmla="*/ 9170855 w 9845043"/>
              <a:gd name="connsiteY6481" fmla="*/ 1556750 h 5740750"/>
              <a:gd name="connsiteX6482" fmla="*/ 9172319 w 9845043"/>
              <a:gd name="connsiteY6482" fmla="*/ 1558213 h 5740750"/>
              <a:gd name="connsiteX6483" fmla="*/ 9170855 w 9845043"/>
              <a:gd name="connsiteY6483" fmla="*/ 1558940 h 5740750"/>
              <a:gd name="connsiteX6484" fmla="*/ 9166474 w 9845043"/>
              <a:gd name="connsiteY6484" fmla="*/ 1559676 h 5740750"/>
              <a:gd name="connsiteX6485" fmla="*/ 9165742 w 9845043"/>
              <a:gd name="connsiteY6485" fmla="*/ 1561139 h 5740750"/>
              <a:gd name="connsiteX6486" fmla="*/ 9165009 w 9845043"/>
              <a:gd name="connsiteY6486" fmla="*/ 1563329 h 5740750"/>
              <a:gd name="connsiteX6487" fmla="*/ 9165009 w 9845043"/>
              <a:gd name="connsiteY6487" fmla="*/ 1566255 h 5740750"/>
              <a:gd name="connsiteX6488" fmla="*/ 9165742 w 9845043"/>
              <a:gd name="connsiteY6488" fmla="*/ 1568445 h 5740750"/>
              <a:gd name="connsiteX6489" fmla="*/ 9166474 w 9845043"/>
              <a:gd name="connsiteY6489" fmla="*/ 1571371 h 5740750"/>
              <a:gd name="connsiteX6490" fmla="*/ 9166474 w 9845043"/>
              <a:gd name="connsiteY6490" fmla="*/ 1572834 h 5740750"/>
              <a:gd name="connsiteX6491" fmla="*/ 9165009 w 9845043"/>
              <a:gd name="connsiteY6491" fmla="*/ 1572106 h 5740750"/>
              <a:gd name="connsiteX6492" fmla="*/ 9162813 w 9845043"/>
              <a:gd name="connsiteY6492" fmla="*/ 1569181 h 5740750"/>
              <a:gd name="connsiteX6493" fmla="*/ 9162081 w 9845043"/>
              <a:gd name="connsiteY6493" fmla="*/ 1568445 h 5740750"/>
              <a:gd name="connsiteX6494" fmla="*/ 9159896 w 9845043"/>
              <a:gd name="connsiteY6494" fmla="*/ 1569181 h 5740750"/>
              <a:gd name="connsiteX6495" fmla="*/ 9156235 w 9845043"/>
              <a:gd name="connsiteY6495" fmla="*/ 1575024 h 5740750"/>
              <a:gd name="connsiteX6496" fmla="*/ 9155503 w 9845043"/>
              <a:gd name="connsiteY6496" fmla="*/ 1575024 h 5740750"/>
              <a:gd name="connsiteX6497" fmla="*/ 9153307 w 9845043"/>
              <a:gd name="connsiteY6497" fmla="*/ 1575024 h 5740750"/>
              <a:gd name="connsiteX6498" fmla="*/ 9152575 w 9845043"/>
              <a:gd name="connsiteY6498" fmla="*/ 1575024 h 5740750"/>
              <a:gd name="connsiteX6499" fmla="*/ 9152575 w 9845043"/>
              <a:gd name="connsiteY6499" fmla="*/ 1577222 h 5740750"/>
              <a:gd name="connsiteX6500" fmla="*/ 9151854 w 9845043"/>
              <a:gd name="connsiteY6500" fmla="*/ 1579413 h 5740750"/>
              <a:gd name="connsiteX6501" fmla="*/ 9151854 w 9845043"/>
              <a:gd name="connsiteY6501" fmla="*/ 1580876 h 5740750"/>
              <a:gd name="connsiteX6502" fmla="*/ 9149658 w 9845043"/>
              <a:gd name="connsiteY6502" fmla="*/ 1584537 h 5740750"/>
              <a:gd name="connsiteX6503" fmla="*/ 9148926 w 9845043"/>
              <a:gd name="connsiteY6503" fmla="*/ 1585264 h 5740750"/>
              <a:gd name="connsiteX6504" fmla="*/ 9145265 w 9845043"/>
              <a:gd name="connsiteY6504" fmla="*/ 1588190 h 5740750"/>
              <a:gd name="connsiteX6505" fmla="*/ 9142348 w 9845043"/>
              <a:gd name="connsiteY6505" fmla="*/ 1591116 h 5740750"/>
              <a:gd name="connsiteX6506" fmla="*/ 9139419 w 9845043"/>
              <a:gd name="connsiteY6506" fmla="*/ 1594769 h 5740750"/>
              <a:gd name="connsiteX6507" fmla="*/ 9138687 w 9845043"/>
              <a:gd name="connsiteY6507" fmla="*/ 1598422 h 5740750"/>
              <a:gd name="connsiteX6508" fmla="*/ 9140151 w 9845043"/>
              <a:gd name="connsiteY6508" fmla="*/ 1597695 h 5740750"/>
              <a:gd name="connsiteX6509" fmla="*/ 9142348 w 9845043"/>
              <a:gd name="connsiteY6509" fmla="*/ 1596968 h 5740750"/>
              <a:gd name="connsiteX6510" fmla="*/ 9143801 w 9845043"/>
              <a:gd name="connsiteY6510" fmla="*/ 1597695 h 5740750"/>
              <a:gd name="connsiteX6511" fmla="*/ 9145997 w 9845043"/>
              <a:gd name="connsiteY6511" fmla="*/ 1598422 h 5740750"/>
              <a:gd name="connsiteX6512" fmla="*/ 9148926 w 9845043"/>
              <a:gd name="connsiteY6512" fmla="*/ 1594769 h 5740750"/>
              <a:gd name="connsiteX6513" fmla="*/ 9152575 w 9845043"/>
              <a:gd name="connsiteY6513" fmla="*/ 1594042 h 5740750"/>
              <a:gd name="connsiteX6514" fmla="*/ 9156235 w 9845043"/>
              <a:gd name="connsiteY6514" fmla="*/ 1594769 h 5740750"/>
              <a:gd name="connsiteX6515" fmla="*/ 9159896 w 9845043"/>
              <a:gd name="connsiteY6515" fmla="*/ 1594769 h 5740750"/>
              <a:gd name="connsiteX6516" fmla="*/ 9164277 w 9845043"/>
              <a:gd name="connsiteY6516" fmla="*/ 1593306 h 5740750"/>
              <a:gd name="connsiteX6517" fmla="*/ 9167938 w 9845043"/>
              <a:gd name="connsiteY6517" fmla="*/ 1590380 h 5740750"/>
              <a:gd name="connsiteX6518" fmla="*/ 9169403 w 9845043"/>
              <a:gd name="connsiteY6518" fmla="*/ 1588190 h 5740750"/>
              <a:gd name="connsiteX6519" fmla="*/ 9168670 w 9845043"/>
              <a:gd name="connsiteY6519" fmla="*/ 1585264 h 5740750"/>
              <a:gd name="connsiteX6520" fmla="*/ 9168670 w 9845043"/>
              <a:gd name="connsiteY6520" fmla="*/ 1582338 h 5740750"/>
              <a:gd name="connsiteX6521" fmla="*/ 9170855 w 9845043"/>
              <a:gd name="connsiteY6521" fmla="*/ 1578685 h 5740750"/>
              <a:gd name="connsiteX6522" fmla="*/ 9178177 w 9845043"/>
              <a:gd name="connsiteY6522" fmla="*/ 1568445 h 5740750"/>
              <a:gd name="connsiteX6523" fmla="*/ 9181826 w 9845043"/>
              <a:gd name="connsiteY6523" fmla="*/ 1565519 h 5740750"/>
              <a:gd name="connsiteX6524" fmla="*/ 9184022 w 9845043"/>
              <a:gd name="connsiteY6524" fmla="*/ 1562593 h 5740750"/>
              <a:gd name="connsiteX6525" fmla="*/ 9181093 w 9845043"/>
              <a:gd name="connsiteY6525" fmla="*/ 1558940 h 5740750"/>
              <a:gd name="connsiteX6526" fmla="*/ 9184022 w 9845043"/>
              <a:gd name="connsiteY6526" fmla="*/ 1556750 h 5740750"/>
              <a:gd name="connsiteX6527" fmla="*/ 9185487 w 9845043"/>
              <a:gd name="connsiteY6527" fmla="*/ 1558213 h 5740750"/>
              <a:gd name="connsiteX6528" fmla="*/ 9186951 w 9845043"/>
              <a:gd name="connsiteY6528" fmla="*/ 1559676 h 5740750"/>
              <a:gd name="connsiteX6529" fmla="*/ 9188415 w 9845043"/>
              <a:gd name="connsiteY6529" fmla="*/ 1561866 h 5740750"/>
              <a:gd name="connsiteX6530" fmla="*/ 9190600 w 9845043"/>
              <a:gd name="connsiteY6530" fmla="*/ 1561139 h 5740750"/>
              <a:gd name="connsiteX6531" fmla="*/ 9194261 w 9845043"/>
              <a:gd name="connsiteY6531" fmla="*/ 1556750 h 5740750"/>
              <a:gd name="connsiteX6532" fmla="*/ 9195725 w 9845043"/>
              <a:gd name="connsiteY6532" fmla="*/ 1556014 h 5740750"/>
              <a:gd name="connsiteX6533" fmla="*/ 9195725 w 9845043"/>
              <a:gd name="connsiteY6533" fmla="*/ 1555287 h 5740750"/>
              <a:gd name="connsiteX6534" fmla="*/ 9195725 w 9845043"/>
              <a:gd name="connsiteY6534" fmla="*/ 1552361 h 5740750"/>
              <a:gd name="connsiteX6535" fmla="*/ 9197189 w 9845043"/>
              <a:gd name="connsiteY6535" fmla="*/ 1550162 h 5740750"/>
              <a:gd name="connsiteX6536" fmla="*/ 9200106 w 9845043"/>
              <a:gd name="connsiteY6536" fmla="*/ 1551625 h 5740750"/>
              <a:gd name="connsiteX6537" fmla="*/ 9208148 w 9845043"/>
              <a:gd name="connsiteY6537" fmla="*/ 1556014 h 5740750"/>
              <a:gd name="connsiteX6538" fmla="*/ 9207416 w 9845043"/>
              <a:gd name="connsiteY6538" fmla="*/ 1552361 h 5740750"/>
              <a:gd name="connsiteX6539" fmla="*/ 9207416 w 9845043"/>
              <a:gd name="connsiteY6539" fmla="*/ 1548708 h 5740750"/>
              <a:gd name="connsiteX6540" fmla="*/ 9208148 w 9845043"/>
              <a:gd name="connsiteY6540" fmla="*/ 1545046 h 5740750"/>
              <a:gd name="connsiteX6541" fmla="*/ 9211077 w 9845043"/>
              <a:gd name="connsiteY6541" fmla="*/ 1545046 h 5740750"/>
              <a:gd name="connsiteX6542" fmla="*/ 9219119 w 9845043"/>
              <a:gd name="connsiteY6542" fmla="*/ 1552361 h 5740750"/>
              <a:gd name="connsiteX6543" fmla="*/ 9219851 w 9845043"/>
              <a:gd name="connsiteY6543" fmla="*/ 1553824 h 5740750"/>
              <a:gd name="connsiteX6544" fmla="*/ 9221315 w 9845043"/>
              <a:gd name="connsiteY6544" fmla="*/ 1555287 h 5740750"/>
              <a:gd name="connsiteX6545" fmla="*/ 9225696 w 9845043"/>
              <a:gd name="connsiteY6545" fmla="*/ 1553088 h 5740750"/>
              <a:gd name="connsiteX6546" fmla="*/ 9230822 w 9845043"/>
              <a:gd name="connsiteY6546" fmla="*/ 1548708 h 5740750"/>
              <a:gd name="connsiteX6547" fmla="*/ 9236667 w 9845043"/>
              <a:gd name="connsiteY6547" fmla="*/ 1542121 h 5740750"/>
              <a:gd name="connsiteX6548" fmla="*/ 9239596 w 9845043"/>
              <a:gd name="connsiteY6548" fmla="*/ 1539195 h 5740750"/>
              <a:gd name="connsiteX6549" fmla="*/ 9243257 w 9845043"/>
              <a:gd name="connsiteY6549" fmla="*/ 1539930 h 5740750"/>
              <a:gd name="connsiteX6550" fmla="*/ 9243257 w 9845043"/>
              <a:gd name="connsiteY6550" fmla="*/ 1534079 h 5740750"/>
              <a:gd name="connsiteX6551" fmla="*/ 9245441 w 9845043"/>
              <a:gd name="connsiteY6551" fmla="*/ 1533352 h 5740750"/>
              <a:gd name="connsiteX6552" fmla="*/ 9248370 w 9845043"/>
              <a:gd name="connsiteY6552" fmla="*/ 1534079 h 5740750"/>
              <a:gd name="connsiteX6553" fmla="*/ 9251299 w 9845043"/>
              <a:gd name="connsiteY6553" fmla="*/ 1534079 h 5740750"/>
              <a:gd name="connsiteX6554" fmla="*/ 9251299 w 9845043"/>
              <a:gd name="connsiteY6554" fmla="*/ 1532616 h 5740750"/>
              <a:gd name="connsiteX6555" fmla="*/ 9249834 w 9845043"/>
              <a:gd name="connsiteY6555" fmla="*/ 1530426 h 5740750"/>
              <a:gd name="connsiteX6556" fmla="*/ 9253483 w 9845043"/>
              <a:gd name="connsiteY6556" fmla="*/ 1528963 h 5740750"/>
              <a:gd name="connsiteX6557" fmla="*/ 9258608 w 9845043"/>
              <a:gd name="connsiteY6557" fmla="*/ 1528963 h 5740750"/>
              <a:gd name="connsiteX6558" fmla="*/ 9261537 w 9845043"/>
              <a:gd name="connsiteY6558" fmla="*/ 1528963 h 5740750"/>
              <a:gd name="connsiteX6559" fmla="*/ 9260073 w 9845043"/>
              <a:gd name="connsiteY6559" fmla="*/ 1530426 h 5740750"/>
              <a:gd name="connsiteX6560" fmla="*/ 9258608 w 9845043"/>
              <a:gd name="connsiteY6560" fmla="*/ 1532616 h 5740750"/>
              <a:gd name="connsiteX6561" fmla="*/ 9255680 w 9845043"/>
              <a:gd name="connsiteY6561" fmla="*/ 1534079 h 5740750"/>
              <a:gd name="connsiteX6562" fmla="*/ 9237399 w 9845043"/>
              <a:gd name="connsiteY6562" fmla="*/ 1552361 h 5740750"/>
              <a:gd name="connsiteX6563" fmla="*/ 9227161 w 9845043"/>
              <a:gd name="connsiteY6563" fmla="*/ 1558213 h 5740750"/>
              <a:gd name="connsiteX6564" fmla="*/ 9216190 w 9845043"/>
              <a:gd name="connsiteY6564" fmla="*/ 1567718 h 5740750"/>
              <a:gd name="connsiteX6565" fmla="*/ 9205231 w 9845043"/>
              <a:gd name="connsiteY6565" fmla="*/ 1572834 h 5740750"/>
              <a:gd name="connsiteX6566" fmla="*/ 9192064 w 9845043"/>
              <a:gd name="connsiteY6566" fmla="*/ 1588190 h 5740750"/>
              <a:gd name="connsiteX6567" fmla="*/ 9184022 w 9845043"/>
              <a:gd name="connsiteY6567" fmla="*/ 1594042 h 5740750"/>
              <a:gd name="connsiteX6568" fmla="*/ 9178177 w 9845043"/>
              <a:gd name="connsiteY6568" fmla="*/ 1596968 h 5740750"/>
              <a:gd name="connsiteX6569" fmla="*/ 9173051 w 9845043"/>
              <a:gd name="connsiteY6569" fmla="*/ 1602811 h 5740750"/>
              <a:gd name="connsiteX6570" fmla="*/ 9169403 w 9845043"/>
              <a:gd name="connsiteY6570" fmla="*/ 1603547 h 5740750"/>
              <a:gd name="connsiteX6571" fmla="*/ 9171587 w 9845043"/>
              <a:gd name="connsiteY6571" fmla="*/ 1599885 h 5740750"/>
              <a:gd name="connsiteX6572" fmla="*/ 9170855 w 9845043"/>
              <a:gd name="connsiteY6572" fmla="*/ 1596968 h 5740750"/>
              <a:gd name="connsiteX6573" fmla="*/ 9168670 w 9845043"/>
              <a:gd name="connsiteY6573" fmla="*/ 1595505 h 5740750"/>
              <a:gd name="connsiteX6574" fmla="*/ 9164277 w 9845043"/>
              <a:gd name="connsiteY6574" fmla="*/ 1596968 h 5740750"/>
              <a:gd name="connsiteX6575" fmla="*/ 9162081 w 9845043"/>
              <a:gd name="connsiteY6575" fmla="*/ 1597695 h 5740750"/>
              <a:gd name="connsiteX6576" fmla="*/ 9162081 w 9845043"/>
              <a:gd name="connsiteY6576" fmla="*/ 1599885 h 5740750"/>
              <a:gd name="connsiteX6577" fmla="*/ 9162813 w 9845043"/>
              <a:gd name="connsiteY6577" fmla="*/ 1602811 h 5740750"/>
              <a:gd name="connsiteX6578" fmla="*/ 9165009 w 9845043"/>
              <a:gd name="connsiteY6578" fmla="*/ 1604274 h 5740750"/>
              <a:gd name="connsiteX6579" fmla="*/ 9165009 w 9845043"/>
              <a:gd name="connsiteY6579" fmla="*/ 1606473 h 5740750"/>
              <a:gd name="connsiteX6580" fmla="*/ 9164277 w 9845043"/>
              <a:gd name="connsiteY6580" fmla="*/ 1607936 h 5740750"/>
              <a:gd name="connsiteX6581" fmla="*/ 9158432 w 9845043"/>
              <a:gd name="connsiteY6581" fmla="*/ 1613779 h 5740750"/>
              <a:gd name="connsiteX6582" fmla="*/ 9148193 w 9845043"/>
              <a:gd name="connsiteY6582" fmla="*/ 1618903 h 5740750"/>
              <a:gd name="connsiteX6583" fmla="*/ 9132109 w 9845043"/>
              <a:gd name="connsiteY6583" fmla="*/ 1630598 h 5740750"/>
              <a:gd name="connsiteX6584" fmla="*/ 9129913 w 9845043"/>
              <a:gd name="connsiteY6584" fmla="*/ 1630598 h 5740750"/>
              <a:gd name="connsiteX6585" fmla="*/ 9129181 w 9845043"/>
              <a:gd name="connsiteY6585" fmla="*/ 1632061 h 5740750"/>
              <a:gd name="connsiteX6586" fmla="*/ 9129181 w 9845043"/>
              <a:gd name="connsiteY6586" fmla="*/ 1632797 h 5740750"/>
              <a:gd name="connsiteX6587" fmla="*/ 9127717 w 9845043"/>
              <a:gd name="connsiteY6587" fmla="*/ 1633524 h 5740750"/>
              <a:gd name="connsiteX6588" fmla="*/ 9126984 w 9845043"/>
              <a:gd name="connsiteY6588" fmla="*/ 1632797 h 5740750"/>
              <a:gd name="connsiteX6589" fmla="*/ 9126252 w 9845043"/>
              <a:gd name="connsiteY6589" fmla="*/ 1632061 h 5740750"/>
              <a:gd name="connsiteX6590" fmla="*/ 9126252 w 9845043"/>
              <a:gd name="connsiteY6590" fmla="*/ 1630598 h 5740750"/>
              <a:gd name="connsiteX6591" fmla="*/ 9126984 w 9845043"/>
              <a:gd name="connsiteY6591" fmla="*/ 1630598 h 5740750"/>
              <a:gd name="connsiteX6592" fmla="*/ 9135759 w 9845043"/>
              <a:gd name="connsiteY6592" fmla="*/ 1626209 h 5740750"/>
              <a:gd name="connsiteX6593" fmla="*/ 9138687 w 9845043"/>
              <a:gd name="connsiteY6593" fmla="*/ 1624019 h 5740750"/>
              <a:gd name="connsiteX6594" fmla="*/ 9139419 w 9845043"/>
              <a:gd name="connsiteY6594" fmla="*/ 1621093 h 5740750"/>
              <a:gd name="connsiteX6595" fmla="*/ 9135759 w 9845043"/>
              <a:gd name="connsiteY6595" fmla="*/ 1622556 h 5740750"/>
              <a:gd name="connsiteX6596" fmla="*/ 9116746 w 9845043"/>
              <a:gd name="connsiteY6596" fmla="*/ 1629871 h 5740750"/>
              <a:gd name="connsiteX6597" fmla="*/ 9110900 w 9845043"/>
              <a:gd name="connsiteY6597" fmla="*/ 1630598 h 5740750"/>
              <a:gd name="connsiteX6598" fmla="*/ 9113097 w 9845043"/>
              <a:gd name="connsiteY6598" fmla="*/ 1634987 h 5740750"/>
              <a:gd name="connsiteX6599" fmla="*/ 9113097 w 9845043"/>
              <a:gd name="connsiteY6599" fmla="*/ 1637177 h 5740750"/>
              <a:gd name="connsiteX6600" fmla="*/ 9110900 w 9845043"/>
              <a:gd name="connsiteY6600" fmla="*/ 1640103 h 5740750"/>
              <a:gd name="connsiteX6601" fmla="*/ 9107239 w 9845043"/>
              <a:gd name="connsiteY6601" fmla="*/ 1641566 h 5740750"/>
              <a:gd name="connsiteX6602" fmla="*/ 9105055 w 9845043"/>
              <a:gd name="connsiteY6602" fmla="*/ 1641566 h 5740750"/>
              <a:gd name="connsiteX6603" fmla="*/ 9100662 w 9845043"/>
              <a:gd name="connsiteY6603" fmla="*/ 1640103 h 5740750"/>
              <a:gd name="connsiteX6604" fmla="*/ 9098465 w 9845043"/>
              <a:gd name="connsiteY6604" fmla="*/ 1641566 h 5740750"/>
              <a:gd name="connsiteX6605" fmla="*/ 9094816 w 9845043"/>
              <a:gd name="connsiteY6605" fmla="*/ 1645228 h 5740750"/>
              <a:gd name="connsiteX6606" fmla="*/ 9091888 w 9845043"/>
              <a:gd name="connsiteY6606" fmla="*/ 1646691 h 5740750"/>
              <a:gd name="connsiteX6607" fmla="*/ 9080917 w 9845043"/>
              <a:gd name="connsiteY6607" fmla="*/ 1649608 h 5740750"/>
              <a:gd name="connsiteX6608" fmla="*/ 9078732 w 9845043"/>
              <a:gd name="connsiteY6608" fmla="*/ 1651071 h 5740750"/>
              <a:gd name="connsiteX6609" fmla="*/ 9076536 w 9845043"/>
              <a:gd name="connsiteY6609" fmla="*/ 1653270 h 5740750"/>
              <a:gd name="connsiteX6610" fmla="*/ 9069958 w 9845043"/>
              <a:gd name="connsiteY6610" fmla="*/ 1657658 h 5740750"/>
              <a:gd name="connsiteX6611" fmla="*/ 9068494 w 9845043"/>
              <a:gd name="connsiteY6611" fmla="*/ 1658386 h 5740750"/>
              <a:gd name="connsiteX6612" fmla="*/ 9066297 w 9845043"/>
              <a:gd name="connsiteY6612" fmla="*/ 1658386 h 5740750"/>
              <a:gd name="connsiteX6613" fmla="*/ 9063369 w 9845043"/>
              <a:gd name="connsiteY6613" fmla="*/ 1657658 h 5740750"/>
              <a:gd name="connsiteX6614" fmla="*/ 9061905 w 9845043"/>
              <a:gd name="connsiteY6614" fmla="*/ 1657658 h 5740750"/>
              <a:gd name="connsiteX6615" fmla="*/ 9058988 w 9845043"/>
              <a:gd name="connsiteY6615" fmla="*/ 1658386 h 5740750"/>
              <a:gd name="connsiteX6616" fmla="*/ 9058988 w 9845043"/>
              <a:gd name="connsiteY6616" fmla="*/ 1659848 h 5740750"/>
              <a:gd name="connsiteX6617" fmla="*/ 9059720 w 9845043"/>
              <a:gd name="connsiteY6617" fmla="*/ 1662774 h 5740750"/>
              <a:gd name="connsiteX6618" fmla="*/ 9060452 w 9845043"/>
              <a:gd name="connsiteY6618" fmla="*/ 1664964 h 5740750"/>
              <a:gd name="connsiteX6619" fmla="*/ 9058255 w 9845043"/>
              <a:gd name="connsiteY6619" fmla="*/ 1667163 h 5740750"/>
              <a:gd name="connsiteX6620" fmla="*/ 9053863 w 9845043"/>
              <a:gd name="connsiteY6620" fmla="*/ 1667163 h 5740750"/>
              <a:gd name="connsiteX6621" fmla="*/ 9045821 w 9845043"/>
              <a:gd name="connsiteY6621" fmla="*/ 1667163 h 5740750"/>
              <a:gd name="connsiteX6622" fmla="*/ 9042904 w 9845043"/>
              <a:gd name="connsiteY6622" fmla="*/ 1667890 h 5740750"/>
              <a:gd name="connsiteX6623" fmla="*/ 9042171 w 9845043"/>
              <a:gd name="connsiteY6623" fmla="*/ 1668626 h 5740750"/>
              <a:gd name="connsiteX6624" fmla="*/ 9039975 w 9845043"/>
              <a:gd name="connsiteY6624" fmla="*/ 1671552 h 5740750"/>
              <a:gd name="connsiteX6625" fmla="*/ 9037779 w 9845043"/>
              <a:gd name="connsiteY6625" fmla="*/ 1673742 h 5740750"/>
              <a:gd name="connsiteX6626" fmla="*/ 9027540 w 9845043"/>
              <a:gd name="connsiteY6626" fmla="*/ 1678858 h 5740750"/>
              <a:gd name="connsiteX6627" fmla="*/ 9021695 w 9845043"/>
              <a:gd name="connsiteY6627" fmla="*/ 1683974 h 5740750"/>
              <a:gd name="connsiteX6628" fmla="*/ 9018034 w 9845043"/>
              <a:gd name="connsiteY6628" fmla="*/ 1686900 h 5740750"/>
              <a:gd name="connsiteX6629" fmla="*/ 9001218 w 9845043"/>
              <a:gd name="connsiteY6629" fmla="*/ 1692752 h 5740750"/>
              <a:gd name="connsiteX6630" fmla="*/ 8982937 w 9845043"/>
              <a:gd name="connsiteY6630" fmla="*/ 1702992 h 5740750"/>
              <a:gd name="connsiteX6631" fmla="*/ 8973431 w 9845043"/>
              <a:gd name="connsiteY6631" fmla="*/ 1705918 h 5740750"/>
              <a:gd name="connsiteX6632" fmla="*/ 8969050 w 9845043"/>
              <a:gd name="connsiteY6632" fmla="*/ 1707381 h 5740750"/>
              <a:gd name="connsiteX6633" fmla="*/ 8969050 w 9845043"/>
              <a:gd name="connsiteY6633" fmla="*/ 1711034 h 5740750"/>
              <a:gd name="connsiteX6634" fmla="*/ 8973431 w 9845043"/>
              <a:gd name="connsiteY6634" fmla="*/ 1712497 h 5740750"/>
              <a:gd name="connsiteX6635" fmla="*/ 8985866 w 9845043"/>
              <a:gd name="connsiteY6635" fmla="*/ 1707381 h 5740750"/>
              <a:gd name="connsiteX6636" fmla="*/ 8990979 w 9845043"/>
              <a:gd name="connsiteY6636" fmla="*/ 1707381 h 5740750"/>
              <a:gd name="connsiteX6637" fmla="*/ 8991711 w 9845043"/>
              <a:gd name="connsiteY6637" fmla="*/ 1709571 h 5740750"/>
              <a:gd name="connsiteX6638" fmla="*/ 8959543 w 9845043"/>
              <a:gd name="connsiteY6638" fmla="*/ 1716886 h 5740750"/>
              <a:gd name="connsiteX6639" fmla="*/ 8936870 w 9845043"/>
              <a:gd name="connsiteY6639" fmla="*/ 1730044 h 5740750"/>
              <a:gd name="connsiteX6640" fmla="*/ 8931024 w 9845043"/>
              <a:gd name="connsiteY6640" fmla="*/ 1730044 h 5740750"/>
              <a:gd name="connsiteX6641" fmla="*/ 8933953 w 9845043"/>
              <a:gd name="connsiteY6641" fmla="*/ 1727118 h 5740750"/>
              <a:gd name="connsiteX6642" fmla="*/ 8955150 w 9845043"/>
              <a:gd name="connsiteY6642" fmla="*/ 1713224 h 5740750"/>
              <a:gd name="connsiteX6643" fmla="*/ 8958811 w 9845043"/>
              <a:gd name="connsiteY6643" fmla="*/ 1712497 h 5740750"/>
              <a:gd name="connsiteX6644" fmla="*/ 8957347 w 9845043"/>
              <a:gd name="connsiteY6644" fmla="*/ 1711034 h 5740750"/>
              <a:gd name="connsiteX6645" fmla="*/ 8957347 w 9845043"/>
              <a:gd name="connsiteY6645" fmla="*/ 1710298 h 5740750"/>
              <a:gd name="connsiteX6646" fmla="*/ 8956615 w 9845043"/>
              <a:gd name="connsiteY6646" fmla="*/ 1709571 h 5740750"/>
              <a:gd name="connsiteX6647" fmla="*/ 8955883 w 9845043"/>
              <a:gd name="connsiteY6647" fmla="*/ 1707381 h 5740750"/>
              <a:gd name="connsiteX6648" fmla="*/ 8952233 w 9845043"/>
              <a:gd name="connsiteY6648" fmla="*/ 1705918 h 5740750"/>
              <a:gd name="connsiteX6649" fmla="*/ 8947108 w 9845043"/>
              <a:gd name="connsiteY6649" fmla="*/ 1705918 h 5740750"/>
              <a:gd name="connsiteX6650" fmla="*/ 8943459 w 9845043"/>
              <a:gd name="connsiteY6650" fmla="*/ 1705918 h 5740750"/>
              <a:gd name="connsiteX6651" fmla="*/ 8939799 w 9845043"/>
              <a:gd name="connsiteY6651" fmla="*/ 1707381 h 5740750"/>
              <a:gd name="connsiteX6652" fmla="*/ 8937602 w 9845043"/>
              <a:gd name="connsiteY6652" fmla="*/ 1708835 h 5740750"/>
              <a:gd name="connsiteX6653" fmla="*/ 8933221 w 9845043"/>
              <a:gd name="connsiteY6653" fmla="*/ 1713224 h 5740750"/>
              <a:gd name="connsiteX6654" fmla="*/ 8933953 w 9845043"/>
              <a:gd name="connsiteY6654" fmla="*/ 1715423 h 5740750"/>
              <a:gd name="connsiteX6655" fmla="*/ 8934673 w 9845043"/>
              <a:gd name="connsiteY6655" fmla="*/ 1715423 h 5740750"/>
              <a:gd name="connsiteX6656" fmla="*/ 8936870 w 9845043"/>
              <a:gd name="connsiteY6656" fmla="*/ 1716150 h 5740750"/>
              <a:gd name="connsiteX6657" fmla="*/ 8939799 w 9845043"/>
              <a:gd name="connsiteY6657" fmla="*/ 1717613 h 5740750"/>
              <a:gd name="connsiteX6658" fmla="*/ 8939066 w 9845043"/>
              <a:gd name="connsiteY6658" fmla="*/ 1720539 h 5740750"/>
              <a:gd name="connsiteX6659" fmla="*/ 8936870 w 9845043"/>
              <a:gd name="connsiteY6659" fmla="*/ 1722002 h 5740750"/>
              <a:gd name="connsiteX6660" fmla="*/ 8934673 w 9845043"/>
              <a:gd name="connsiteY6660" fmla="*/ 1720539 h 5740750"/>
              <a:gd name="connsiteX6661" fmla="*/ 8933221 w 9845043"/>
              <a:gd name="connsiteY6661" fmla="*/ 1722002 h 5740750"/>
              <a:gd name="connsiteX6662" fmla="*/ 8931024 w 9845043"/>
              <a:gd name="connsiteY6662" fmla="*/ 1722729 h 5740750"/>
              <a:gd name="connsiteX6663" fmla="*/ 8929560 w 9845043"/>
              <a:gd name="connsiteY6663" fmla="*/ 1724928 h 5740750"/>
              <a:gd name="connsiteX6664" fmla="*/ 8929560 w 9845043"/>
              <a:gd name="connsiteY6664" fmla="*/ 1725655 h 5740750"/>
              <a:gd name="connsiteX6665" fmla="*/ 8920054 w 9845043"/>
              <a:gd name="connsiteY6665" fmla="*/ 1729317 h 5740750"/>
              <a:gd name="connsiteX6666" fmla="*/ 8917125 w 9845043"/>
              <a:gd name="connsiteY6666" fmla="*/ 1730044 h 5740750"/>
              <a:gd name="connsiteX6667" fmla="*/ 8917125 w 9845043"/>
              <a:gd name="connsiteY6667" fmla="*/ 1725655 h 5740750"/>
              <a:gd name="connsiteX6668" fmla="*/ 8910547 w 9845043"/>
              <a:gd name="connsiteY6668" fmla="*/ 1720539 h 5740750"/>
              <a:gd name="connsiteX6669" fmla="*/ 8908351 w 9845043"/>
              <a:gd name="connsiteY6669" fmla="*/ 1716150 h 5740750"/>
              <a:gd name="connsiteX6670" fmla="*/ 8909083 w 9845043"/>
              <a:gd name="connsiteY6670" fmla="*/ 1713960 h 5740750"/>
              <a:gd name="connsiteX6671" fmla="*/ 8913476 w 9845043"/>
              <a:gd name="connsiteY6671" fmla="*/ 1706645 h 5740750"/>
              <a:gd name="connsiteX6672" fmla="*/ 8913476 w 9845043"/>
              <a:gd name="connsiteY6672" fmla="*/ 1704455 h 5740750"/>
              <a:gd name="connsiteX6673" fmla="*/ 8913476 w 9845043"/>
              <a:gd name="connsiteY6673" fmla="*/ 1703719 h 5740750"/>
              <a:gd name="connsiteX6674" fmla="*/ 8914208 w 9845043"/>
              <a:gd name="connsiteY6674" fmla="*/ 1702992 h 5740750"/>
              <a:gd name="connsiteX6675" fmla="*/ 8916393 w 9845043"/>
              <a:gd name="connsiteY6675" fmla="*/ 1700794 h 5740750"/>
              <a:gd name="connsiteX6676" fmla="*/ 8916393 w 9845043"/>
              <a:gd name="connsiteY6676" fmla="*/ 1700066 h 5740750"/>
              <a:gd name="connsiteX6677" fmla="*/ 8920054 w 9845043"/>
              <a:gd name="connsiteY6677" fmla="*/ 1683974 h 5740750"/>
              <a:gd name="connsiteX6678" fmla="*/ 8924447 w 9845043"/>
              <a:gd name="connsiteY6678" fmla="*/ 1680321 h 5740750"/>
              <a:gd name="connsiteX6679" fmla="*/ 8933221 w 9845043"/>
              <a:gd name="connsiteY6679" fmla="*/ 1680321 h 5740750"/>
              <a:gd name="connsiteX6680" fmla="*/ 8933953 w 9845043"/>
              <a:gd name="connsiteY6680" fmla="*/ 1674469 h 5740750"/>
              <a:gd name="connsiteX6681" fmla="*/ 8939066 w 9845043"/>
              <a:gd name="connsiteY6681" fmla="*/ 1672279 h 5740750"/>
              <a:gd name="connsiteX6682" fmla="*/ 8944180 w 9845043"/>
              <a:gd name="connsiteY6682" fmla="*/ 1672279 h 5740750"/>
              <a:gd name="connsiteX6683" fmla="*/ 8949305 w 9845043"/>
              <a:gd name="connsiteY6683" fmla="*/ 1674469 h 5740750"/>
              <a:gd name="connsiteX6684" fmla="*/ 8949305 w 9845043"/>
              <a:gd name="connsiteY6684" fmla="*/ 1671552 h 5740750"/>
              <a:gd name="connsiteX6685" fmla="*/ 8947108 w 9845043"/>
              <a:gd name="connsiteY6685" fmla="*/ 1665700 h 5740750"/>
              <a:gd name="connsiteX6686" fmla="*/ 8948573 w 9845043"/>
              <a:gd name="connsiteY6686" fmla="*/ 1662774 h 5740750"/>
              <a:gd name="connsiteX6687" fmla="*/ 8950037 w 9845043"/>
              <a:gd name="connsiteY6687" fmla="*/ 1662039 h 5740750"/>
              <a:gd name="connsiteX6688" fmla="*/ 8952954 w 9845043"/>
              <a:gd name="connsiteY6688" fmla="*/ 1664237 h 5740750"/>
              <a:gd name="connsiteX6689" fmla="*/ 8955150 w 9845043"/>
              <a:gd name="connsiteY6689" fmla="*/ 1667163 h 5740750"/>
              <a:gd name="connsiteX6690" fmla="*/ 8956615 w 9845043"/>
              <a:gd name="connsiteY6690" fmla="*/ 1667890 h 5740750"/>
              <a:gd name="connsiteX6691" fmla="*/ 8957347 w 9845043"/>
              <a:gd name="connsiteY6691" fmla="*/ 1665700 h 5740750"/>
              <a:gd name="connsiteX6692" fmla="*/ 8958811 w 9845043"/>
              <a:gd name="connsiteY6692" fmla="*/ 1662774 h 5740750"/>
              <a:gd name="connsiteX6693" fmla="*/ 8956615 w 9845043"/>
              <a:gd name="connsiteY6693" fmla="*/ 1659848 h 5740750"/>
              <a:gd name="connsiteX6694" fmla="*/ 8950769 w 9845043"/>
              <a:gd name="connsiteY6694" fmla="*/ 1659848 h 5740750"/>
              <a:gd name="connsiteX6695" fmla="*/ 8950769 w 9845043"/>
              <a:gd name="connsiteY6695" fmla="*/ 1657658 h 5740750"/>
              <a:gd name="connsiteX6696" fmla="*/ 8952233 w 9845043"/>
              <a:gd name="connsiteY6696" fmla="*/ 1654732 h 5740750"/>
              <a:gd name="connsiteX6697" fmla="*/ 8953686 w 9845043"/>
              <a:gd name="connsiteY6697" fmla="*/ 1651807 h 5740750"/>
              <a:gd name="connsiteX6698" fmla="*/ 8957347 w 9845043"/>
              <a:gd name="connsiteY6698" fmla="*/ 1654732 h 5740750"/>
              <a:gd name="connsiteX6699" fmla="*/ 8962460 w 9845043"/>
              <a:gd name="connsiteY6699" fmla="*/ 1658386 h 5740750"/>
              <a:gd name="connsiteX6700" fmla="*/ 8966121 w 9845043"/>
              <a:gd name="connsiteY6700" fmla="*/ 1661311 h 5740750"/>
              <a:gd name="connsiteX6701" fmla="*/ 8968317 w 9845043"/>
              <a:gd name="connsiteY6701" fmla="*/ 1659848 h 5740750"/>
              <a:gd name="connsiteX6702" fmla="*/ 8963192 w 9845043"/>
              <a:gd name="connsiteY6702" fmla="*/ 1649608 h 5740750"/>
              <a:gd name="connsiteX6703" fmla="*/ 8966853 w 9845043"/>
              <a:gd name="connsiteY6703" fmla="*/ 1641566 h 5740750"/>
              <a:gd name="connsiteX6704" fmla="*/ 8976359 w 9845043"/>
              <a:gd name="connsiteY6704" fmla="*/ 1636450 h 5740750"/>
              <a:gd name="connsiteX6705" fmla="*/ 8985866 w 9845043"/>
              <a:gd name="connsiteY6705" fmla="*/ 1636450 h 5740750"/>
              <a:gd name="connsiteX6706" fmla="*/ 8985134 w 9845043"/>
              <a:gd name="connsiteY6706" fmla="*/ 1638640 h 5740750"/>
              <a:gd name="connsiteX6707" fmla="*/ 8988062 w 9845043"/>
              <a:gd name="connsiteY6707" fmla="*/ 1637177 h 5740750"/>
              <a:gd name="connsiteX6708" fmla="*/ 8992443 w 9845043"/>
              <a:gd name="connsiteY6708" fmla="*/ 1638640 h 5740750"/>
              <a:gd name="connsiteX6709" fmla="*/ 8993908 w 9845043"/>
              <a:gd name="connsiteY6709" fmla="*/ 1637177 h 5740750"/>
              <a:gd name="connsiteX6710" fmla="*/ 8993908 w 9845043"/>
              <a:gd name="connsiteY6710" fmla="*/ 1635714 h 5740750"/>
              <a:gd name="connsiteX6711" fmla="*/ 8989515 w 9845043"/>
              <a:gd name="connsiteY6711" fmla="*/ 1632797 h 5740750"/>
              <a:gd name="connsiteX6712" fmla="*/ 8988794 w 9845043"/>
              <a:gd name="connsiteY6712" fmla="*/ 1630598 h 5740750"/>
              <a:gd name="connsiteX6713" fmla="*/ 8989515 w 9845043"/>
              <a:gd name="connsiteY6713" fmla="*/ 1626209 h 5740750"/>
              <a:gd name="connsiteX6714" fmla="*/ 8994640 w 9845043"/>
              <a:gd name="connsiteY6714" fmla="*/ 1625482 h 5740750"/>
              <a:gd name="connsiteX6715" fmla="*/ 8998289 w 9845043"/>
              <a:gd name="connsiteY6715" fmla="*/ 1626945 h 5740750"/>
              <a:gd name="connsiteX6716" fmla="*/ 8997569 w 9845043"/>
              <a:gd name="connsiteY6716" fmla="*/ 1632061 h 5740750"/>
              <a:gd name="connsiteX6717" fmla="*/ 8999021 w 9845043"/>
              <a:gd name="connsiteY6717" fmla="*/ 1632797 h 5740750"/>
              <a:gd name="connsiteX6718" fmla="*/ 9001950 w 9845043"/>
              <a:gd name="connsiteY6718" fmla="*/ 1634987 h 5740750"/>
              <a:gd name="connsiteX6719" fmla="*/ 9004146 w 9845043"/>
              <a:gd name="connsiteY6719" fmla="*/ 1632061 h 5740750"/>
              <a:gd name="connsiteX6720" fmla="*/ 9007075 w 9845043"/>
              <a:gd name="connsiteY6720" fmla="*/ 1632061 h 5740750"/>
              <a:gd name="connsiteX6721" fmla="*/ 9010724 w 9845043"/>
              <a:gd name="connsiteY6721" fmla="*/ 1632061 h 5740750"/>
              <a:gd name="connsiteX6722" fmla="*/ 9012920 w 9845043"/>
              <a:gd name="connsiteY6722" fmla="*/ 1632061 h 5740750"/>
              <a:gd name="connsiteX6723" fmla="*/ 9012920 w 9845043"/>
              <a:gd name="connsiteY6723" fmla="*/ 1627672 h 5740750"/>
              <a:gd name="connsiteX6724" fmla="*/ 9009992 w 9845043"/>
              <a:gd name="connsiteY6724" fmla="*/ 1625482 h 5740750"/>
              <a:gd name="connsiteX6725" fmla="*/ 9007075 w 9845043"/>
              <a:gd name="connsiteY6725" fmla="*/ 1625482 h 5740750"/>
              <a:gd name="connsiteX6726" fmla="*/ 9005611 w 9845043"/>
              <a:gd name="connsiteY6726" fmla="*/ 1627672 h 5740750"/>
              <a:gd name="connsiteX6727" fmla="*/ 9001218 w 9845043"/>
              <a:gd name="connsiteY6727" fmla="*/ 1625482 h 5740750"/>
              <a:gd name="connsiteX6728" fmla="*/ 9003414 w 9845043"/>
              <a:gd name="connsiteY6728" fmla="*/ 1623284 h 5740750"/>
              <a:gd name="connsiteX6729" fmla="*/ 9005611 w 9845043"/>
              <a:gd name="connsiteY6729" fmla="*/ 1621093 h 5740750"/>
              <a:gd name="connsiteX6730" fmla="*/ 9023159 w 9845043"/>
              <a:gd name="connsiteY6730" fmla="*/ 1623284 h 5740750"/>
              <a:gd name="connsiteX6731" fmla="*/ 9026076 w 9845043"/>
              <a:gd name="connsiteY6731" fmla="*/ 1623284 h 5740750"/>
              <a:gd name="connsiteX6732" fmla="*/ 9027540 w 9845043"/>
              <a:gd name="connsiteY6732" fmla="*/ 1623284 h 5740750"/>
              <a:gd name="connsiteX6733" fmla="*/ 9031201 w 9845043"/>
              <a:gd name="connsiteY6733" fmla="*/ 1624019 h 5740750"/>
              <a:gd name="connsiteX6734" fmla="*/ 9033397 w 9845043"/>
              <a:gd name="connsiteY6734" fmla="*/ 1624019 h 5740750"/>
              <a:gd name="connsiteX6735" fmla="*/ 9035582 w 9845043"/>
              <a:gd name="connsiteY6735" fmla="*/ 1624019 h 5740750"/>
              <a:gd name="connsiteX6736" fmla="*/ 9042904 w 9845043"/>
              <a:gd name="connsiteY6736" fmla="*/ 1619631 h 5740750"/>
              <a:gd name="connsiteX6737" fmla="*/ 9045821 w 9845043"/>
              <a:gd name="connsiteY6737" fmla="*/ 1616705 h 5740750"/>
              <a:gd name="connsiteX6738" fmla="*/ 9046553 w 9845043"/>
              <a:gd name="connsiteY6738" fmla="*/ 1613052 h 5740750"/>
              <a:gd name="connsiteX6739" fmla="*/ 9044356 w 9845043"/>
              <a:gd name="connsiteY6739" fmla="*/ 1609399 h 5740750"/>
              <a:gd name="connsiteX6740" fmla="*/ 9047285 w 9845043"/>
              <a:gd name="connsiteY6740" fmla="*/ 1607200 h 5740750"/>
              <a:gd name="connsiteX6741" fmla="*/ 9051678 w 9845043"/>
              <a:gd name="connsiteY6741" fmla="*/ 1604274 h 5740750"/>
              <a:gd name="connsiteX6742" fmla="*/ 9053130 w 9845043"/>
              <a:gd name="connsiteY6742" fmla="*/ 1605010 h 5740750"/>
              <a:gd name="connsiteX6743" fmla="*/ 9053863 w 9845043"/>
              <a:gd name="connsiteY6743" fmla="*/ 1610126 h 5740750"/>
              <a:gd name="connsiteX6744" fmla="*/ 9056059 w 9845043"/>
              <a:gd name="connsiteY6744" fmla="*/ 1609399 h 5740750"/>
              <a:gd name="connsiteX6745" fmla="*/ 9056791 w 9845043"/>
              <a:gd name="connsiteY6745" fmla="*/ 1607936 h 5740750"/>
              <a:gd name="connsiteX6746" fmla="*/ 9058255 w 9845043"/>
              <a:gd name="connsiteY6746" fmla="*/ 1606473 h 5740750"/>
              <a:gd name="connsiteX6747" fmla="*/ 9056059 w 9845043"/>
              <a:gd name="connsiteY6747" fmla="*/ 1604274 h 5740750"/>
              <a:gd name="connsiteX6748" fmla="*/ 9085310 w 9845043"/>
              <a:gd name="connsiteY6748" fmla="*/ 1596968 h 5740750"/>
              <a:gd name="connsiteX6749" fmla="*/ 9113097 w 9845043"/>
              <a:gd name="connsiteY6749" fmla="*/ 1591843 h 5740750"/>
              <a:gd name="connsiteX6750" fmla="*/ 9133574 w 9845043"/>
              <a:gd name="connsiteY6750" fmla="*/ 1581611 h 5740750"/>
              <a:gd name="connsiteX6751" fmla="*/ 9137223 w 9845043"/>
              <a:gd name="connsiteY6751" fmla="*/ 1579413 h 5740750"/>
              <a:gd name="connsiteX6752" fmla="*/ 9145997 w 9845043"/>
              <a:gd name="connsiteY6752" fmla="*/ 1566255 h 5740750"/>
              <a:gd name="connsiteX6753" fmla="*/ 9154771 w 9845043"/>
              <a:gd name="connsiteY6753" fmla="*/ 1558940 h 5740750"/>
              <a:gd name="connsiteX6754" fmla="*/ 9156235 w 9845043"/>
              <a:gd name="connsiteY6754" fmla="*/ 1552361 h 5740750"/>
              <a:gd name="connsiteX6755" fmla="*/ 9159164 w 9845043"/>
              <a:gd name="connsiteY6755" fmla="*/ 1550162 h 5740750"/>
              <a:gd name="connsiteX6756" fmla="*/ 9166474 w 9845043"/>
              <a:gd name="connsiteY6756" fmla="*/ 1545782 h 5740750"/>
              <a:gd name="connsiteX6757" fmla="*/ 9168670 w 9845043"/>
              <a:gd name="connsiteY6757" fmla="*/ 1543584 h 5740750"/>
              <a:gd name="connsiteX6758" fmla="*/ 9171587 w 9845043"/>
              <a:gd name="connsiteY6758" fmla="*/ 1537005 h 5740750"/>
              <a:gd name="connsiteX6759" fmla="*/ 9174516 w 9845043"/>
              <a:gd name="connsiteY6759" fmla="*/ 1534079 h 5740750"/>
              <a:gd name="connsiteX6760" fmla="*/ 9181826 w 9845043"/>
              <a:gd name="connsiteY6760" fmla="*/ 1527500 h 5740750"/>
              <a:gd name="connsiteX6761" fmla="*/ 3632665 w 9845043"/>
              <a:gd name="connsiteY6761" fmla="*/ 1511718 h 5740750"/>
              <a:gd name="connsiteX6762" fmla="*/ 3632655 w 9845043"/>
              <a:gd name="connsiteY6762" fmla="*/ 1511908 h 5740750"/>
              <a:gd name="connsiteX6763" fmla="*/ 3631923 w 9845043"/>
              <a:gd name="connsiteY6763" fmla="*/ 1539737 h 5740750"/>
              <a:gd name="connsiteX6764" fmla="*/ 3631867 w 9845043"/>
              <a:gd name="connsiteY6764" fmla="*/ 1541944 h 5740750"/>
              <a:gd name="connsiteX6765" fmla="*/ 3631931 w 9845043"/>
              <a:gd name="connsiteY6765" fmla="*/ 1539465 h 5740750"/>
              <a:gd name="connsiteX6766" fmla="*/ 8656192 w 9845043"/>
              <a:gd name="connsiteY6766" fmla="*/ 1492398 h 5740750"/>
              <a:gd name="connsiteX6767" fmla="*/ 8656196 w 9845043"/>
              <a:gd name="connsiteY6767" fmla="*/ 1492400 h 5740750"/>
              <a:gd name="connsiteX6768" fmla="*/ 8660480 w 9845043"/>
              <a:gd name="connsiteY6768" fmla="*/ 1492400 h 5740750"/>
              <a:gd name="connsiteX6769" fmla="*/ 8660478 w 9845043"/>
              <a:gd name="connsiteY6769" fmla="*/ 1492398 h 5740750"/>
              <a:gd name="connsiteX6770" fmla="*/ 8649508 w 9845043"/>
              <a:gd name="connsiteY6770" fmla="*/ 1489472 h 5740750"/>
              <a:gd name="connsiteX6771" fmla="*/ 8640066 w 9845043"/>
              <a:gd name="connsiteY6771" fmla="*/ 1493831 h 5740750"/>
              <a:gd name="connsiteX6772" fmla="*/ 8640120 w 9845043"/>
              <a:gd name="connsiteY6772" fmla="*/ 1493863 h 5740750"/>
              <a:gd name="connsiteX6773" fmla="*/ 8649623 w 9845043"/>
              <a:gd name="connsiteY6773" fmla="*/ 1489475 h 5740750"/>
              <a:gd name="connsiteX6774" fmla="*/ 8650978 w 9845043"/>
              <a:gd name="connsiteY6774" fmla="*/ 1489475 h 5740750"/>
              <a:gd name="connsiteX6775" fmla="*/ 8650972 w 9845043"/>
              <a:gd name="connsiteY6775" fmla="*/ 1489472 h 5740750"/>
              <a:gd name="connsiteX6776" fmla="*/ 5824983 w 9845043"/>
              <a:gd name="connsiteY6776" fmla="*/ 1486846 h 5740750"/>
              <a:gd name="connsiteX6777" fmla="*/ 5825563 w 9845043"/>
              <a:gd name="connsiteY6777" fmla="*/ 1488010 h 5740750"/>
              <a:gd name="connsiteX6778" fmla="*/ 5826294 w 9845043"/>
              <a:gd name="connsiteY6778" fmla="*/ 1490207 h 5740750"/>
              <a:gd name="connsiteX6779" fmla="*/ 5827755 w 9845043"/>
              <a:gd name="connsiteY6779" fmla="*/ 1495323 h 5740750"/>
              <a:gd name="connsiteX6780" fmla="*/ 5828486 w 9845043"/>
              <a:gd name="connsiteY6780" fmla="*/ 1498985 h 5740750"/>
              <a:gd name="connsiteX6781" fmla="*/ 5826294 w 9845043"/>
              <a:gd name="connsiteY6781" fmla="*/ 1511415 h 5740750"/>
              <a:gd name="connsiteX6782" fmla="*/ 5827755 w 9845043"/>
              <a:gd name="connsiteY6782" fmla="*/ 1513601 h 5740750"/>
              <a:gd name="connsiteX6783" fmla="*/ 5829227 w 9845043"/>
              <a:gd name="connsiteY6783" fmla="*/ 1519460 h 5740750"/>
              <a:gd name="connsiteX6784" fmla="*/ 5829227 w 9845043"/>
              <a:gd name="connsiteY6784" fmla="*/ 1521647 h 5740750"/>
              <a:gd name="connsiteX6785" fmla="*/ 5829227 w 9845043"/>
              <a:gd name="connsiteY6785" fmla="*/ 1528960 h 5740750"/>
              <a:gd name="connsiteX6786" fmla="*/ 5829227 w 9845043"/>
              <a:gd name="connsiteY6786" fmla="*/ 1531890 h 5740750"/>
              <a:gd name="connsiteX6787" fmla="*/ 5831419 w 9845043"/>
              <a:gd name="connsiteY6787" fmla="*/ 1537738 h 5740750"/>
              <a:gd name="connsiteX6788" fmla="*/ 5831419 w 9845043"/>
              <a:gd name="connsiteY6788" fmla="*/ 1540657 h 5740750"/>
              <a:gd name="connsiteX6789" fmla="*/ 5831419 w 9845043"/>
              <a:gd name="connsiteY6789" fmla="*/ 1543586 h 5740750"/>
              <a:gd name="connsiteX6790" fmla="*/ 5830688 w 9845043"/>
              <a:gd name="connsiteY6790" fmla="*/ 1548702 h 5740750"/>
              <a:gd name="connsiteX6791" fmla="*/ 5774385 w 9845043"/>
              <a:gd name="connsiteY6791" fmla="*/ 1552365 h 5740750"/>
              <a:gd name="connsiteX6792" fmla="*/ 5718813 w 9845043"/>
              <a:gd name="connsiteY6792" fmla="*/ 1557481 h 5740750"/>
              <a:gd name="connsiteX6793" fmla="*/ 5663241 w 9845043"/>
              <a:gd name="connsiteY6793" fmla="*/ 1561132 h 5740750"/>
              <a:gd name="connsiteX6794" fmla="*/ 5606938 w 9845043"/>
              <a:gd name="connsiteY6794" fmla="*/ 1564794 h 5740750"/>
              <a:gd name="connsiteX6795" fmla="*/ 5551366 w 9845043"/>
              <a:gd name="connsiteY6795" fmla="*/ 1568445 h 5740750"/>
              <a:gd name="connsiteX6796" fmla="*/ 5495793 w 9845043"/>
              <a:gd name="connsiteY6796" fmla="*/ 1572829 h 5740750"/>
              <a:gd name="connsiteX6797" fmla="*/ 5439491 w 9845043"/>
              <a:gd name="connsiteY6797" fmla="*/ 1575758 h 5740750"/>
              <a:gd name="connsiteX6798" fmla="*/ 5383177 w 9845043"/>
              <a:gd name="connsiteY6798" fmla="*/ 1579409 h 5740750"/>
              <a:gd name="connsiteX6799" fmla="*/ 5326874 w 9845043"/>
              <a:gd name="connsiteY6799" fmla="*/ 1582339 h 5740750"/>
              <a:gd name="connsiteX6800" fmla="*/ 5271302 w 9845043"/>
              <a:gd name="connsiteY6800" fmla="*/ 1585269 h 5740750"/>
              <a:gd name="connsiteX6801" fmla="*/ 5215730 w 9845043"/>
              <a:gd name="connsiteY6801" fmla="*/ 1587455 h 5740750"/>
              <a:gd name="connsiteX6802" fmla="*/ 5159427 w 9845043"/>
              <a:gd name="connsiteY6802" fmla="*/ 1590385 h 5740750"/>
              <a:gd name="connsiteX6803" fmla="*/ 5103124 w 9845043"/>
              <a:gd name="connsiteY6803" fmla="*/ 1592571 h 5740750"/>
              <a:gd name="connsiteX6804" fmla="*/ 5046821 w 9845043"/>
              <a:gd name="connsiteY6804" fmla="*/ 1594036 h 5740750"/>
              <a:gd name="connsiteX6805" fmla="*/ 4991249 w 9845043"/>
              <a:gd name="connsiteY6805" fmla="*/ 1596966 h 5740750"/>
              <a:gd name="connsiteX6806" fmla="*/ 4937127 w 9845043"/>
              <a:gd name="connsiteY6806" fmla="*/ 1599106 h 5740750"/>
              <a:gd name="connsiteX6807" fmla="*/ 4937129 w 9845043"/>
              <a:gd name="connsiteY6807" fmla="*/ 1599155 h 5740750"/>
              <a:gd name="connsiteX6808" fmla="*/ 4991352 w 9845043"/>
              <a:gd name="connsiteY6808" fmla="*/ 1597013 h 5740750"/>
              <a:gd name="connsiteX6809" fmla="*/ 5047001 w 9845043"/>
              <a:gd name="connsiteY6809" fmla="*/ 1594087 h 5740750"/>
              <a:gd name="connsiteX6810" fmla="*/ 5103374 w 9845043"/>
              <a:gd name="connsiteY6810" fmla="*/ 1592624 h 5740750"/>
              <a:gd name="connsiteX6811" fmla="*/ 5159747 w 9845043"/>
              <a:gd name="connsiteY6811" fmla="*/ 1590427 h 5740750"/>
              <a:gd name="connsiteX6812" fmla="*/ 5216129 w 9845043"/>
              <a:gd name="connsiteY6812" fmla="*/ 1587495 h 5740750"/>
              <a:gd name="connsiteX6813" fmla="*/ 5271769 w 9845043"/>
              <a:gd name="connsiteY6813" fmla="*/ 1585304 h 5740750"/>
              <a:gd name="connsiteX6814" fmla="*/ 5327408 w 9845043"/>
              <a:gd name="connsiteY6814" fmla="*/ 1582372 h 5740750"/>
              <a:gd name="connsiteX6815" fmla="*/ 5383791 w 9845043"/>
              <a:gd name="connsiteY6815" fmla="*/ 1579446 h 5740750"/>
              <a:gd name="connsiteX6816" fmla="*/ 5440163 w 9845043"/>
              <a:gd name="connsiteY6816" fmla="*/ 1575786 h 5740750"/>
              <a:gd name="connsiteX6817" fmla="*/ 5496536 w 9845043"/>
              <a:gd name="connsiteY6817" fmla="*/ 1572860 h 5740750"/>
              <a:gd name="connsiteX6818" fmla="*/ 5552185 w 9845043"/>
              <a:gd name="connsiteY6818" fmla="*/ 1568465 h 5740750"/>
              <a:gd name="connsiteX6819" fmla="*/ 5607825 w 9845043"/>
              <a:gd name="connsiteY6819" fmla="*/ 1564805 h 5740750"/>
              <a:gd name="connsiteX6820" fmla="*/ 5664197 w 9845043"/>
              <a:gd name="connsiteY6820" fmla="*/ 1561145 h 5740750"/>
              <a:gd name="connsiteX6821" fmla="*/ 5719846 w 9845043"/>
              <a:gd name="connsiteY6821" fmla="*/ 1557490 h 5740750"/>
              <a:gd name="connsiteX6822" fmla="*/ 5775486 w 9845043"/>
              <a:gd name="connsiteY6822" fmla="*/ 1552361 h 5740750"/>
              <a:gd name="connsiteX6823" fmla="*/ 5831514 w 9845043"/>
              <a:gd name="connsiteY6823" fmla="*/ 1548729 h 5740750"/>
              <a:gd name="connsiteX6824" fmla="*/ 5832150 w 9845043"/>
              <a:gd name="connsiteY6824" fmla="*/ 1544320 h 5740750"/>
              <a:gd name="connsiteX6825" fmla="*/ 5832150 w 9845043"/>
              <a:gd name="connsiteY6825" fmla="*/ 1541392 h 5740750"/>
              <a:gd name="connsiteX6826" fmla="*/ 5832150 w 9845043"/>
              <a:gd name="connsiteY6826" fmla="*/ 1538464 h 5740750"/>
              <a:gd name="connsiteX6827" fmla="*/ 5829953 w 9845043"/>
              <a:gd name="connsiteY6827" fmla="*/ 1532616 h 5740750"/>
              <a:gd name="connsiteX6828" fmla="*/ 5829953 w 9845043"/>
              <a:gd name="connsiteY6828" fmla="*/ 1529696 h 5740750"/>
              <a:gd name="connsiteX6829" fmla="*/ 5829953 w 9845043"/>
              <a:gd name="connsiteY6829" fmla="*/ 1522380 h 5740750"/>
              <a:gd name="connsiteX6830" fmla="*/ 5829953 w 9845043"/>
              <a:gd name="connsiteY6830" fmla="*/ 1520186 h 5740750"/>
              <a:gd name="connsiteX6831" fmla="*/ 5828494 w 9845043"/>
              <a:gd name="connsiteY6831" fmla="*/ 1514339 h 5740750"/>
              <a:gd name="connsiteX6832" fmla="*/ 5827027 w 9845043"/>
              <a:gd name="connsiteY6832" fmla="*/ 1512145 h 5740750"/>
              <a:gd name="connsiteX6833" fmla="*/ 5829224 w 9845043"/>
              <a:gd name="connsiteY6833" fmla="*/ 1499715 h 5740750"/>
              <a:gd name="connsiteX6834" fmla="*/ 5828494 w 9845043"/>
              <a:gd name="connsiteY6834" fmla="*/ 1496052 h 5740750"/>
              <a:gd name="connsiteX6835" fmla="*/ 5827027 w 9845043"/>
              <a:gd name="connsiteY6835" fmla="*/ 1490939 h 5740750"/>
              <a:gd name="connsiteX6836" fmla="*/ 5826297 w 9845043"/>
              <a:gd name="connsiteY6836" fmla="*/ 1488745 h 5740750"/>
              <a:gd name="connsiteX6837" fmla="*/ 5825568 w 9845043"/>
              <a:gd name="connsiteY6837" fmla="*/ 1487285 h 5740750"/>
              <a:gd name="connsiteX6838" fmla="*/ 9235203 w 9845043"/>
              <a:gd name="connsiteY6838" fmla="*/ 1482893 h 5740750"/>
              <a:gd name="connsiteX6839" fmla="*/ 9233750 w 9845043"/>
              <a:gd name="connsiteY6839" fmla="*/ 1484356 h 5740750"/>
              <a:gd name="connsiteX6840" fmla="*/ 9233750 w 9845043"/>
              <a:gd name="connsiteY6840" fmla="*/ 1485092 h 5740750"/>
              <a:gd name="connsiteX6841" fmla="*/ 9233018 w 9845043"/>
              <a:gd name="connsiteY6841" fmla="*/ 1485092 h 5740750"/>
              <a:gd name="connsiteX6842" fmla="*/ 9230822 w 9845043"/>
              <a:gd name="connsiteY6842" fmla="*/ 1488018 h 5740750"/>
              <a:gd name="connsiteX6843" fmla="*/ 9227161 w 9845043"/>
              <a:gd name="connsiteY6843" fmla="*/ 1492398 h 5740750"/>
              <a:gd name="connsiteX6844" fmla="*/ 9224244 w 9845043"/>
              <a:gd name="connsiteY6844" fmla="*/ 1494597 h 5740750"/>
              <a:gd name="connsiteX6845" fmla="*/ 9222780 w 9845043"/>
              <a:gd name="connsiteY6845" fmla="*/ 1494597 h 5740750"/>
              <a:gd name="connsiteX6846" fmla="*/ 9219851 w 9845043"/>
              <a:gd name="connsiteY6846" fmla="*/ 1494597 h 5740750"/>
              <a:gd name="connsiteX6847" fmla="*/ 9219119 w 9845043"/>
              <a:gd name="connsiteY6847" fmla="*/ 1493861 h 5740750"/>
              <a:gd name="connsiteX6848" fmla="*/ 9219119 w 9845043"/>
              <a:gd name="connsiteY6848" fmla="*/ 1490935 h 5740750"/>
              <a:gd name="connsiteX6849" fmla="*/ 9221315 w 9845043"/>
              <a:gd name="connsiteY6849" fmla="*/ 1488745 h 5740750"/>
              <a:gd name="connsiteX6850" fmla="*/ 9299811 w 9845043"/>
              <a:gd name="connsiteY6850" fmla="*/ 1482165 h 5740750"/>
              <a:gd name="connsiteX6851" fmla="*/ 9300537 w 9845043"/>
              <a:gd name="connsiteY6851" fmla="*/ 1482165 h 5740750"/>
              <a:gd name="connsiteX6852" fmla="*/ 9302718 w 9845043"/>
              <a:gd name="connsiteY6852" fmla="*/ 1482897 h 5740750"/>
              <a:gd name="connsiteX6853" fmla="*/ 9302718 w 9845043"/>
              <a:gd name="connsiteY6853" fmla="*/ 1484359 h 5740750"/>
              <a:gd name="connsiteX6854" fmla="*/ 9303446 w 9845043"/>
              <a:gd name="connsiteY6854" fmla="*/ 1485821 h 5740750"/>
              <a:gd name="connsiteX6855" fmla="*/ 9304173 w 9845043"/>
              <a:gd name="connsiteY6855" fmla="*/ 1489478 h 5740750"/>
              <a:gd name="connsiteX6856" fmla="*/ 9305626 w 9845043"/>
              <a:gd name="connsiteY6856" fmla="*/ 1491672 h 5740750"/>
              <a:gd name="connsiteX6857" fmla="*/ 9307080 w 9845043"/>
              <a:gd name="connsiteY6857" fmla="*/ 1492402 h 5740750"/>
              <a:gd name="connsiteX6858" fmla="*/ 9307807 w 9845043"/>
              <a:gd name="connsiteY6858" fmla="*/ 1494596 h 5740750"/>
              <a:gd name="connsiteX6859" fmla="*/ 9307080 w 9845043"/>
              <a:gd name="connsiteY6859" fmla="*/ 1496790 h 5740750"/>
              <a:gd name="connsiteX6860" fmla="*/ 9305626 w 9845043"/>
              <a:gd name="connsiteY6860" fmla="*/ 1498253 h 5740750"/>
              <a:gd name="connsiteX6861" fmla="*/ 9300537 w 9845043"/>
              <a:gd name="connsiteY6861" fmla="*/ 1500445 h 5740750"/>
              <a:gd name="connsiteX6862" fmla="*/ 9297630 w 9845043"/>
              <a:gd name="connsiteY6862" fmla="*/ 1498983 h 5740750"/>
              <a:gd name="connsiteX6863" fmla="*/ 9296176 w 9845043"/>
              <a:gd name="connsiteY6863" fmla="*/ 1496790 h 5740750"/>
              <a:gd name="connsiteX6864" fmla="*/ 9296176 w 9845043"/>
              <a:gd name="connsiteY6864" fmla="*/ 1492402 h 5740750"/>
              <a:gd name="connsiteX6865" fmla="*/ 9296903 w 9845043"/>
              <a:gd name="connsiteY6865" fmla="*/ 1491672 h 5740750"/>
              <a:gd name="connsiteX6866" fmla="*/ 9299811 w 9845043"/>
              <a:gd name="connsiteY6866" fmla="*/ 1489478 h 5740750"/>
              <a:gd name="connsiteX6867" fmla="*/ 9300537 w 9845043"/>
              <a:gd name="connsiteY6867" fmla="*/ 1488015 h 5740750"/>
              <a:gd name="connsiteX6868" fmla="*/ 9300537 w 9845043"/>
              <a:gd name="connsiteY6868" fmla="*/ 1485821 h 5740750"/>
              <a:gd name="connsiteX6869" fmla="*/ 8615143 w 9845043"/>
              <a:gd name="connsiteY6869" fmla="*/ 1469735 h 5740750"/>
              <a:gd name="connsiteX6870" fmla="*/ 8613679 w 9845043"/>
              <a:gd name="connsiteY6870" fmla="*/ 1471198 h 5740750"/>
              <a:gd name="connsiteX6871" fmla="*/ 8609286 w 9845043"/>
              <a:gd name="connsiteY6871" fmla="*/ 1471925 h 5740750"/>
              <a:gd name="connsiteX6872" fmla="*/ 8585892 w 9845043"/>
              <a:gd name="connsiteY6872" fmla="*/ 1476314 h 5740750"/>
              <a:gd name="connsiteX6873" fmla="*/ 8563219 w 9845043"/>
              <a:gd name="connsiteY6873" fmla="*/ 1482166 h 5740750"/>
              <a:gd name="connsiteX6874" fmla="*/ 8539825 w 9845043"/>
              <a:gd name="connsiteY6874" fmla="*/ 1487282 h 5740750"/>
              <a:gd name="connsiteX6875" fmla="*/ 8515699 w 9845043"/>
              <a:gd name="connsiteY6875" fmla="*/ 1492398 h 5740750"/>
              <a:gd name="connsiteX6876" fmla="*/ 8493025 w 9845043"/>
              <a:gd name="connsiteY6876" fmla="*/ 1497522 h 5740750"/>
              <a:gd name="connsiteX6877" fmla="*/ 8469632 w 9845043"/>
              <a:gd name="connsiteY6877" fmla="*/ 1501903 h 5740750"/>
              <a:gd name="connsiteX6878" fmla="*/ 8446226 w 9845043"/>
              <a:gd name="connsiteY6878" fmla="*/ 1507754 h 5740750"/>
              <a:gd name="connsiteX6879" fmla="*/ 8422832 w 9845043"/>
              <a:gd name="connsiteY6879" fmla="*/ 1512870 h 5740750"/>
              <a:gd name="connsiteX6880" fmla="*/ 8399427 w 9845043"/>
              <a:gd name="connsiteY6880" fmla="*/ 1517259 h 5740750"/>
              <a:gd name="connsiteX6881" fmla="*/ 8376033 w 9845043"/>
              <a:gd name="connsiteY6881" fmla="*/ 1523111 h 5740750"/>
              <a:gd name="connsiteX6882" fmla="*/ 8353359 w 9845043"/>
              <a:gd name="connsiteY6882" fmla="*/ 1527500 h 5740750"/>
              <a:gd name="connsiteX6883" fmla="*/ 8329233 w 9845043"/>
              <a:gd name="connsiteY6883" fmla="*/ 1532616 h 5740750"/>
              <a:gd name="connsiteX6884" fmla="*/ 8305840 w 9845043"/>
              <a:gd name="connsiteY6884" fmla="*/ 1537005 h 5740750"/>
              <a:gd name="connsiteX6885" fmla="*/ 8283166 w 9845043"/>
              <a:gd name="connsiteY6885" fmla="*/ 1542121 h 5740750"/>
              <a:gd name="connsiteX6886" fmla="*/ 8259772 w 9845043"/>
              <a:gd name="connsiteY6886" fmla="*/ 1547245 h 5740750"/>
              <a:gd name="connsiteX6887" fmla="*/ 8235635 w 9845043"/>
              <a:gd name="connsiteY6887" fmla="*/ 1552361 h 5740750"/>
              <a:gd name="connsiteX6888" fmla="*/ 8212241 w 9845043"/>
              <a:gd name="connsiteY6888" fmla="*/ 1556750 h 5740750"/>
              <a:gd name="connsiteX6889" fmla="*/ 8189579 w 9845043"/>
              <a:gd name="connsiteY6889" fmla="*/ 1561866 h 5740750"/>
              <a:gd name="connsiteX6890" fmla="*/ 8166174 w 9845043"/>
              <a:gd name="connsiteY6890" fmla="*/ 1566255 h 5740750"/>
              <a:gd name="connsiteX6891" fmla="*/ 8142048 w 9845043"/>
              <a:gd name="connsiteY6891" fmla="*/ 1571371 h 5740750"/>
              <a:gd name="connsiteX6892" fmla="*/ 8119374 w 9845043"/>
              <a:gd name="connsiteY6892" fmla="*/ 1575024 h 5740750"/>
              <a:gd name="connsiteX6893" fmla="*/ 8095980 w 9845043"/>
              <a:gd name="connsiteY6893" fmla="*/ 1579413 h 5740750"/>
              <a:gd name="connsiteX6894" fmla="*/ 8072575 w 9845043"/>
              <a:gd name="connsiteY6894" fmla="*/ 1584537 h 5740750"/>
              <a:gd name="connsiteX6895" fmla="*/ 8048449 w 9845043"/>
              <a:gd name="connsiteY6895" fmla="*/ 1588917 h 5740750"/>
              <a:gd name="connsiteX6896" fmla="*/ 8025787 w 9845043"/>
              <a:gd name="connsiteY6896" fmla="*/ 1594042 h 5740750"/>
              <a:gd name="connsiteX6897" fmla="*/ 8002382 w 9845043"/>
              <a:gd name="connsiteY6897" fmla="*/ 1598422 h 5740750"/>
              <a:gd name="connsiteX6898" fmla="*/ 7978256 w 9845043"/>
              <a:gd name="connsiteY6898" fmla="*/ 1602811 h 5740750"/>
              <a:gd name="connsiteX6899" fmla="*/ 7954850 w 9845043"/>
              <a:gd name="connsiteY6899" fmla="*/ 1607200 h 5740750"/>
              <a:gd name="connsiteX6900" fmla="*/ 7932188 w 9845043"/>
              <a:gd name="connsiteY6900" fmla="*/ 1611589 h 5740750"/>
              <a:gd name="connsiteX6901" fmla="*/ 7908783 w 9845043"/>
              <a:gd name="connsiteY6901" fmla="*/ 1615977 h 5740750"/>
              <a:gd name="connsiteX6902" fmla="*/ 7884657 w 9845043"/>
              <a:gd name="connsiteY6902" fmla="*/ 1620366 h 5740750"/>
              <a:gd name="connsiteX6903" fmla="*/ 7861263 w 9845043"/>
              <a:gd name="connsiteY6903" fmla="*/ 1625482 h 5740750"/>
              <a:gd name="connsiteX6904" fmla="*/ 7855316 w 9845043"/>
              <a:gd name="connsiteY6904" fmla="*/ 1626139 h 5740750"/>
              <a:gd name="connsiteX6905" fmla="*/ 7855323 w 9845043"/>
              <a:gd name="connsiteY6905" fmla="*/ 1626212 h 5740750"/>
              <a:gd name="connsiteX6906" fmla="*/ 7861897 w 9845043"/>
              <a:gd name="connsiteY6906" fmla="*/ 1625480 h 5740750"/>
              <a:gd name="connsiteX6907" fmla="*/ 7885281 w 9845043"/>
              <a:gd name="connsiteY6907" fmla="*/ 1620361 h 5740750"/>
              <a:gd name="connsiteX6908" fmla="*/ 7909399 w 9845043"/>
              <a:gd name="connsiteY6908" fmla="*/ 1615974 h 5740750"/>
              <a:gd name="connsiteX6909" fmla="*/ 7932783 w 9845043"/>
              <a:gd name="connsiteY6909" fmla="*/ 1611586 h 5740750"/>
              <a:gd name="connsiteX6910" fmla="*/ 7955432 w 9845043"/>
              <a:gd name="connsiteY6910" fmla="*/ 1607204 h 5740750"/>
              <a:gd name="connsiteX6911" fmla="*/ 7978816 w 9845043"/>
              <a:gd name="connsiteY6911" fmla="*/ 1602816 h 5740750"/>
              <a:gd name="connsiteX6912" fmla="*/ 8002925 w 9845043"/>
              <a:gd name="connsiteY6912" fmla="*/ 1598428 h 5740750"/>
              <a:gd name="connsiteX6913" fmla="*/ 8026309 w 9845043"/>
              <a:gd name="connsiteY6913" fmla="*/ 1594040 h 5740750"/>
              <a:gd name="connsiteX6914" fmla="*/ 8048968 w 9845043"/>
              <a:gd name="connsiteY6914" fmla="*/ 1588921 h 5740750"/>
              <a:gd name="connsiteX6915" fmla="*/ 8073077 w 9845043"/>
              <a:gd name="connsiteY6915" fmla="*/ 1584533 h 5740750"/>
              <a:gd name="connsiteX6916" fmla="*/ 8096461 w 9845043"/>
              <a:gd name="connsiteY6916" fmla="*/ 1579414 h 5740750"/>
              <a:gd name="connsiteX6917" fmla="*/ 8119845 w 9845043"/>
              <a:gd name="connsiteY6917" fmla="*/ 1575026 h 5740750"/>
              <a:gd name="connsiteX6918" fmla="*/ 8142494 w 9845043"/>
              <a:gd name="connsiteY6918" fmla="*/ 1571370 h 5740750"/>
              <a:gd name="connsiteX6919" fmla="*/ 8166613 w 9845043"/>
              <a:gd name="connsiteY6919" fmla="*/ 1566251 h 5740750"/>
              <a:gd name="connsiteX6920" fmla="*/ 8189996 w 9845043"/>
              <a:gd name="connsiteY6920" fmla="*/ 1561869 h 5740750"/>
              <a:gd name="connsiteX6921" fmla="*/ 8212646 w 9845043"/>
              <a:gd name="connsiteY6921" fmla="*/ 1556749 h 5740750"/>
              <a:gd name="connsiteX6922" fmla="*/ 8236030 w 9845043"/>
              <a:gd name="connsiteY6922" fmla="*/ 1552362 h 5740750"/>
              <a:gd name="connsiteX6923" fmla="*/ 8260148 w 9845043"/>
              <a:gd name="connsiteY6923" fmla="*/ 1547242 h 5740750"/>
              <a:gd name="connsiteX6924" fmla="*/ 8283523 w 9845043"/>
              <a:gd name="connsiteY6924" fmla="*/ 1542123 h 5740750"/>
              <a:gd name="connsiteX6925" fmla="*/ 8306181 w 9845043"/>
              <a:gd name="connsiteY6925" fmla="*/ 1537004 h 5740750"/>
              <a:gd name="connsiteX6926" fmla="*/ 8329565 w 9845043"/>
              <a:gd name="connsiteY6926" fmla="*/ 1532616 h 5740750"/>
              <a:gd name="connsiteX6927" fmla="*/ 8353675 w 9845043"/>
              <a:gd name="connsiteY6927" fmla="*/ 1527497 h 5740750"/>
              <a:gd name="connsiteX6928" fmla="*/ 8376324 w 9845043"/>
              <a:gd name="connsiteY6928" fmla="*/ 1523109 h 5740750"/>
              <a:gd name="connsiteX6929" fmla="*/ 8399708 w 9845043"/>
              <a:gd name="connsiteY6929" fmla="*/ 1517259 h 5740750"/>
              <a:gd name="connsiteX6930" fmla="*/ 8423092 w 9845043"/>
              <a:gd name="connsiteY6930" fmla="*/ 1512877 h 5740750"/>
              <a:gd name="connsiteX6931" fmla="*/ 8446476 w 9845043"/>
              <a:gd name="connsiteY6931" fmla="*/ 1507758 h 5740750"/>
              <a:gd name="connsiteX6932" fmla="*/ 8469859 w 9845043"/>
              <a:gd name="connsiteY6932" fmla="*/ 1501907 h 5740750"/>
              <a:gd name="connsiteX6933" fmla="*/ 8493243 w 9845043"/>
              <a:gd name="connsiteY6933" fmla="*/ 1497520 h 5740750"/>
              <a:gd name="connsiteX6934" fmla="*/ 8515893 w 9845043"/>
              <a:gd name="connsiteY6934" fmla="*/ 1492400 h 5740750"/>
              <a:gd name="connsiteX6935" fmla="*/ 8540011 w 9845043"/>
              <a:gd name="connsiteY6935" fmla="*/ 1487281 h 5740750"/>
              <a:gd name="connsiteX6936" fmla="*/ 8563395 w 9845043"/>
              <a:gd name="connsiteY6936" fmla="*/ 1482162 h 5740750"/>
              <a:gd name="connsiteX6937" fmla="*/ 8586044 w 9845043"/>
              <a:gd name="connsiteY6937" fmla="*/ 1476312 h 5740750"/>
              <a:gd name="connsiteX6938" fmla="*/ 8609428 w 9845043"/>
              <a:gd name="connsiteY6938" fmla="*/ 1471924 h 5740750"/>
              <a:gd name="connsiteX6939" fmla="*/ 8613817 w 9845043"/>
              <a:gd name="connsiteY6939" fmla="*/ 1471193 h 5740750"/>
              <a:gd name="connsiteX6940" fmla="*/ 8615170 w 9845043"/>
              <a:gd name="connsiteY6940" fmla="*/ 1469843 h 5740750"/>
              <a:gd name="connsiteX6941" fmla="*/ 5817528 w 9845043"/>
              <a:gd name="connsiteY6941" fmla="*/ 1457311 h 5740750"/>
              <a:gd name="connsiteX6942" fmla="*/ 5818257 w 9845043"/>
              <a:gd name="connsiteY6942" fmla="*/ 1460222 h 5740750"/>
              <a:gd name="connsiteX6943" fmla="*/ 5818987 w 9845043"/>
              <a:gd name="connsiteY6943" fmla="*/ 1465349 h 5740750"/>
              <a:gd name="connsiteX6944" fmla="*/ 5819718 w 9845043"/>
              <a:gd name="connsiteY6944" fmla="*/ 1470465 h 5740750"/>
              <a:gd name="connsiteX6945" fmla="*/ 5819718 w 9845043"/>
              <a:gd name="connsiteY6945" fmla="*/ 1477046 h 5740750"/>
              <a:gd name="connsiteX6946" fmla="*/ 5819718 w 9845043"/>
              <a:gd name="connsiteY6946" fmla="*/ 1479243 h 5740750"/>
              <a:gd name="connsiteX6947" fmla="*/ 5819718 w 9845043"/>
              <a:gd name="connsiteY6947" fmla="*/ 1480697 h 5740750"/>
              <a:gd name="connsiteX6948" fmla="*/ 5821179 w 9845043"/>
              <a:gd name="connsiteY6948" fmla="*/ 1482894 h 5740750"/>
              <a:gd name="connsiteX6949" fmla="*/ 5821910 w 9845043"/>
              <a:gd name="connsiteY6949" fmla="*/ 1484359 h 5740750"/>
              <a:gd name="connsiteX6950" fmla="*/ 5822495 w 9845043"/>
              <a:gd name="connsiteY6950" fmla="*/ 1484796 h 5740750"/>
              <a:gd name="connsiteX6951" fmla="*/ 5821912 w 9845043"/>
              <a:gd name="connsiteY6951" fmla="*/ 1483623 h 5740750"/>
              <a:gd name="connsiteX6952" fmla="*/ 5820445 w 9845043"/>
              <a:gd name="connsiteY6952" fmla="*/ 1481429 h 5740750"/>
              <a:gd name="connsiteX6953" fmla="*/ 5820445 w 9845043"/>
              <a:gd name="connsiteY6953" fmla="*/ 1479969 h 5740750"/>
              <a:gd name="connsiteX6954" fmla="*/ 5820445 w 9845043"/>
              <a:gd name="connsiteY6954" fmla="*/ 1477775 h 5740750"/>
              <a:gd name="connsiteX6955" fmla="*/ 5820445 w 9845043"/>
              <a:gd name="connsiteY6955" fmla="*/ 1471193 h 5740750"/>
              <a:gd name="connsiteX6956" fmla="*/ 5819715 w 9845043"/>
              <a:gd name="connsiteY6956" fmla="*/ 1466079 h 5740750"/>
              <a:gd name="connsiteX6957" fmla="*/ 5818986 w 9845043"/>
              <a:gd name="connsiteY6957" fmla="*/ 1460957 h 5740750"/>
              <a:gd name="connsiteX6958" fmla="*/ 5818256 w 9845043"/>
              <a:gd name="connsiteY6958" fmla="*/ 1458038 h 5740750"/>
              <a:gd name="connsiteX6959" fmla="*/ 5812402 w 9845043"/>
              <a:gd name="connsiteY6959" fmla="*/ 1452915 h 5740750"/>
              <a:gd name="connsiteX6960" fmla="*/ 5813132 w 9845043"/>
              <a:gd name="connsiteY6960" fmla="*/ 1453641 h 5740750"/>
              <a:gd name="connsiteX6961" fmla="*/ 5813135 w 9845043"/>
              <a:gd name="connsiteY6961" fmla="*/ 1453643 h 5740750"/>
              <a:gd name="connsiteX6962" fmla="*/ 5812404 w 9845043"/>
              <a:gd name="connsiteY6962" fmla="*/ 1452915 h 5740750"/>
              <a:gd name="connsiteX6963" fmla="*/ 5793712 w 9845043"/>
              <a:gd name="connsiteY6963" fmla="*/ 1434950 h 5740750"/>
              <a:gd name="connsiteX6964" fmla="*/ 5794124 w 9845043"/>
              <a:gd name="connsiteY6964" fmla="*/ 1435363 h 5740750"/>
              <a:gd name="connsiteX6965" fmla="*/ 5795585 w 9845043"/>
              <a:gd name="connsiteY6965" fmla="*/ 1437561 h 5740750"/>
              <a:gd name="connsiteX6966" fmla="*/ 5796316 w 9845043"/>
              <a:gd name="connsiteY6966" fmla="*/ 1438293 h 5740750"/>
              <a:gd name="connsiteX6967" fmla="*/ 5796316 w 9845043"/>
              <a:gd name="connsiteY6967" fmla="*/ 1439758 h 5740750"/>
              <a:gd name="connsiteX6968" fmla="*/ 5798508 w 9845043"/>
              <a:gd name="connsiteY6968" fmla="*/ 1442677 h 5740750"/>
              <a:gd name="connsiteX6969" fmla="*/ 5802172 w 9845043"/>
              <a:gd name="connsiteY6969" fmla="*/ 1447793 h 5740750"/>
              <a:gd name="connsiteX6970" fmla="*/ 5803633 w 9845043"/>
              <a:gd name="connsiteY6970" fmla="*/ 1450722 h 5740750"/>
              <a:gd name="connsiteX6971" fmla="*/ 5804032 w 9845043"/>
              <a:gd name="connsiteY6971" fmla="*/ 1450795 h 5740750"/>
              <a:gd name="connsiteX6972" fmla="*/ 5802895 w 9845043"/>
              <a:gd name="connsiteY6972" fmla="*/ 1448527 h 5740750"/>
              <a:gd name="connsiteX6973" fmla="*/ 5799239 w 9845043"/>
              <a:gd name="connsiteY6973" fmla="*/ 1443405 h 5740750"/>
              <a:gd name="connsiteX6974" fmla="*/ 5797051 w 9845043"/>
              <a:gd name="connsiteY6974" fmla="*/ 1440486 h 5740750"/>
              <a:gd name="connsiteX6975" fmla="*/ 5797051 w 9845043"/>
              <a:gd name="connsiteY6975" fmla="*/ 1439026 h 5740750"/>
              <a:gd name="connsiteX6976" fmla="*/ 5796322 w 9845043"/>
              <a:gd name="connsiteY6976" fmla="*/ 1438292 h 5740750"/>
              <a:gd name="connsiteX6977" fmla="*/ 5794854 w 9845043"/>
              <a:gd name="connsiteY6977" fmla="*/ 1436098 h 5740750"/>
              <a:gd name="connsiteX6978" fmla="*/ 5794125 w 9845043"/>
              <a:gd name="connsiteY6978" fmla="*/ 1435364 h 5740750"/>
              <a:gd name="connsiteX6979" fmla="*/ 5792662 w 9845043"/>
              <a:gd name="connsiteY6979" fmla="*/ 1433904 h 5740750"/>
              <a:gd name="connsiteX6980" fmla="*/ 5793309 w 9845043"/>
              <a:gd name="connsiteY6980" fmla="*/ 1434547 h 5740750"/>
              <a:gd name="connsiteX6981" fmla="*/ 5792666 w 9845043"/>
              <a:gd name="connsiteY6981" fmla="*/ 1433904 h 5740750"/>
              <a:gd name="connsiteX6982" fmla="*/ 5783130 w 9845043"/>
              <a:gd name="connsiteY6982" fmla="*/ 1433153 h 5740750"/>
              <a:gd name="connsiteX6983" fmla="*/ 5783153 w 9845043"/>
              <a:gd name="connsiteY6983" fmla="*/ 1433177 h 5740750"/>
              <a:gd name="connsiteX6984" fmla="*/ 5783164 w 9845043"/>
              <a:gd name="connsiteY6984" fmla="*/ 1433177 h 5740750"/>
              <a:gd name="connsiteX6985" fmla="*/ 5783157 w 9845043"/>
              <a:gd name="connsiteY6985" fmla="*/ 1433170 h 5740750"/>
              <a:gd name="connsiteX6986" fmla="*/ 9313624 w 9845043"/>
              <a:gd name="connsiteY6986" fmla="*/ 1397344 h 5740750"/>
              <a:gd name="connsiteX6987" fmla="*/ 9315804 w 9845043"/>
              <a:gd name="connsiteY6987" fmla="*/ 1397344 h 5740750"/>
              <a:gd name="connsiteX6988" fmla="*/ 9316531 w 9845043"/>
              <a:gd name="connsiteY6988" fmla="*/ 1397344 h 5740750"/>
              <a:gd name="connsiteX6989" fmla="*/ 9317258 w 9845043"/>
              <a:gd name="connsiteY6989" fmla="*/ 1398076 h 5740750"/>
              <a:gd name="connsiteX6990" fmla="*/ 9318712 w 9845043"/>
              <a:gd name="connsiteY6990" fmla="*/ 1399538 h 5740750"/>
              <a:gd name="connsiteX6991" fmla="*/ 9319439 w 9845043"/>
              <a:gd name="connsiteY6991" fmla="*/ 1404657 h 5740750"/>
              <a:gd name="connsiteX6992" fmla="*/ 9320166 w 9845043"/>
              <a:gd name="connsiteY6992" fmla="*/ 1409044 h 5740750"/>
              <a:gd name="connsiteX6993" fmla="*/ 9320166 w 9845043"/>
              <a:gd name="connsiteY6993" fmla="*/ 1414162 h 5740750"/>
              <a:gd name="connsiteX6994" fmla="*/ 9320166 w 9845043"/>
              <a:gd name="connsiteY6994" fmla="*/ 1417088 h 5740750"/>
              <a:gd name="connsiteX6995" fmla="*/ 9320166 w 9845043"/>
              <a:gd name="connsiteY6995" fmla="*/ 1418551 h 5740750"/>
              <a:gd name="connsiteX6996" fmla="*/ 9319439 w 9845043"/>
              <a:gd name="connsiteY6996" fmla="*/ 1420743 h 5740750"/>
              <a:gd name="connsiteX6997" fmla="*/ 9317258 w 9845043"/>
              <a:gd name="connsiteY6997" fmla="*/ 1422937 h 5740750"/>
              <a:gd name="connsiteX6998" fmla="*/ 9316531 w 9845043"/>
              <a:gd name="connsiteY6998" fmla="*/ 1421475 h 5740750"/>
              <a:gd name="connsiteX6999" fmla="*/ 9315804 w 9845043"/>
              <a:gd name="connsiteY6999" fmla="*/ 1417088 h 5740750"/>
              <a:gd name="connsiteX7000" fmla="*/ 9315077 w 9845043"/>
              <a:gd name="connsiteY7000" fmla="*/ 1414162 h 5740750"/>
              <a:gd name="connsiteX7001" fmla="*/ 9315804 w 9845043"/>
              <a:gd name="connsiteY7001" fmla="*/ 1413432 h 5740750"/>
              <a:gd name="connsiteX7002" fmla="*/ 9315804 w 9845043"/>
              <a:gd name="connsiteY7002" fmla="*/ 1411970 h 5740750"/>
              <a:gd name="connsiteX7003" fmla="*/ 9315804 w 9845043"/>
              <a:gd name="connsiteY7003" fmla="*/ 1411238 h 5740750"/>
              <a:gd name="connsiteX7004" fmla="*/ 9316531 w 9845043"/>
              <a:gd name="connsiteY7004" fmla="*/ 1410508 h 5740750"/>
              <a:gd name="connsiteX7005" fmla="*/ 9313624 w 9845043"/>
              <a:gd name="connsiteY7005" fmla="*/ 1408313 h 5740750"/>
              <a:gd name="connsiteX7006" fmla="*/ 9313624 w 9845043"/>
              <a:gd name="connsiteY7006" fmla="*/ 1404657 h 5740750"/>
              <a:gd name="connsiteX7007" fmla="*/ 9479543 w 9845043"/>
              <a:gd name="connsiteY7007" fmla="*/ 1385646 h 5740750"/>
              <a:gd name="connsiteX7008" fmla="*/ 9481735 w 9845043"/>
              <a:gd name="connsiteY7008" fmla="*/ 1388570 h 5740750"/>
              <a:gd name="connsiteX7009" fmla="*/ 9483927 w 9845043"/>
              <a:gd name="connsiteY7009" fmla="*/ 1396614 h 5740750"/>
              <a:gd name="connsiteX7010" fmla="*/ 9484657 w 9845043"/>
              <a:gd name="connsiteY7010" fmla="*/ 1398807 h 5740750"/>
              <a:gd name="connsiteX7011" fmla="*/ 9483927 w 9845043"/>
              <a:gd name="connsiteY7011" fmla="*/ 1401731 h 5740750"/>
              <a:gd name="connsiteX7012" fmla="*/ 9481735 w 9845043"/>
              <a:gd name="connsiteY7012" fmla="*/ 1401731 h 5740750"/>
              <a:gd name="connsiteX7013" fmla="*/ 9479543 w 9845043"/>
              <a:gd name="connsiteY7013" fmla="*/ 1400269 h 5740750"/>
              <a:gd name="connsiteX7014" fmla="*/ 9475161 w 9845043"/>
              <a:gd name="connsiteY7014" fmla="*/ 1398076 h 5740750"/>
              <a:gd name="connsiteX7015" fmla="*/ 9474429 w 9845043"/>
              <a:gd name="connsiteY7015" fmla="*/ 1396614 h 5740750"/>
              <a:gd name="connsiteX7016" fmla="*/ 9476621 w 9845043"/>
              <a:gd name="connsiteY7016" fmla="*/ 1393690 h 5740750"/>
              <a:gd name="connsiteX7017" fmla="*/ 9477351 w 9845043"/>
              <a:gd name="connsiteY7017" fmla="*/ 1388570 h 5740750"/>
              <a:gd name="connsiteX7018" fmla="*/ 9457629 w 9845043"/>
              <a:gd name="connsiteY7018" fmla="*/ 1381991 h 5740750"/>
              <a:gd name="connsiteX7019" fmla="*/ 9460551 w 9845043"/>
              <a:gd name="connsiteY7019" fmla="*/ 1381991 h 5740750"/>
              <a:gd name="connsiteX7020" fmla="*/ 9463473 w 9845043"/>
              <a:gd name="connsiteY7020" fmla="*/ 1384915 h 5740750"/>
              <a:gd name="connsiteX7021" fmla="*/ 9463473 w 9845043"/>
              <a:gd name="connsiteY7021" fmla="*/ 1387108 h 5740750"/>
              <a:gd name="connsiteX7022" fmla="*/ 9462011 w 9845043"/>
              <a:gd name="connsiteY7022" fmla="*/ 1390032 h 5740750"/>
              <a:gd name="connsiteX7023" fmla="*/ 9459089 w 9845043"/>
              <a:gd name="connsiteY7023" fmla="*/ 1392228 h 5740750"/>
              <a:gd name="connsiteX7024" fmla="*/ 9462011 w 9845043"/>
              <a:gd name="connsiteY7024" fmla="*/ 1393690 h 5740750"/>
              <a:gd name="connsiteX7025" fmla="*/ 9464203 w 9845043"/>
              <a:gd name="connsiteY7025" fmla="*/ 1393690 h 5740750"/>
              <a:gd name="connsiteX7026" fmla="*/ 9470047 w 9845043"/>
              <a:gd name="connsiteY7026" fmla="*/ 1392228 h 5740750"/>
              <a:gd name="connsiteX7027" fmla="*/ 9474429 w 9845043"/>
              <a:gd name="connsiteY7027" fmla="*/ 1403196 h 5740750"/>
              <a:gd name="connsiteX7028" fmla="*/ 9471507 w 9845043"/>
              <a:gd name="connsiteY7028" fmla="*/ 1404658 h 5740750"/>
              <a:gd name="connsiteX7029" fmla="*/ 9448133 w 9845043"/>
              <a:gd name="connsiteY7029" fmla="*/ 1411237 h 5740750"/>
              <a:gd name="connsiteX7030" fmla="*/ 9443025 w 9845043"/>
              <a:gd name="connsiteY7030" fmla="*/ 1414162 h 5740750"/>
              <a:gd name="connsiteX7031" fmla="*/ 9439373 w 9845043"/>
              <a:gd name="connsiteY7031" fmla="*/ 1417820 h 5740750"/>
              <a:gd name="connsiteX7032" fmla="*/ 9435719 w 9845043"/>
              <a:gd name="connsiteY7032" fmla="*/ 1422206 h 5740750"/>
              <a:gd name="connsiteX7033" fmla="*/ 9434259 w 9845043"/>
              <a:gd name="connsiteY7033" fmla="*/ 1425864 h 5740750"/>
              <a:gd name="connsiteX7034" fmla="*/ 9432067 w 9845043"/>
              <a:gd name="connsiteY7034" fmla="*/ 1425864 h 5740750"/>
              <a:gd name="connsiteX7035" fmla="*/ 9428415 w 9845043"/>
              <a:gd name="connsiteY7035" fmla="*/ 1424399 h 5740750"/>
              <a:gd name="connsiteX7036" fmla="*/ 9425493 w 9845043"/>
              <a:gd name="connsiteY7036" fmla="*/ 1423668 h 5740750"/>
              <a:gd name="connsiteX7037" fmla="*/ 9421841 w 9845043"/>
              <a:gd name="connsiteY7037" fmla="*/ 1420013 h 5740750"/>
              <a:gd name="connsiteX7038" fmla="*/ 9418919 w 9845043"/>
              <a:gd name="connsiteY7038" fmla="*/ 1419282 h 5740750"/>
              <a:gd name="connsiteX7039" fmla="*/ 9418919 w 9845043"/>
              <a:gd name="connsiteY7039" fmla="*/ 1417820 h 5740750"/>
              <a:gd name="connsiteX7040" fmla="*/ 9429145 w 9845043"/>
              <a:gd name="connsiteY7040" fmla="*/ 1414895 h 5740750"/>
              <a:gd name="connsiteX7041" fmla="*/ 9432067 w 9845043"/>
              <a:gd name="connsiteY7041" fmla="*/ 1412700 h 5740750"/>
              <a:gd name="connsiteX7042" fmla="*/ 9434259 w 9845043"/>
              <a:gd name="connsiteY7042" fmla="*/ 1409775 h 5740750"/>
              <a:gd name="connsiteX7043" fmla="*/ 9435719 w 9845043"/>
              <a:gd name="connsiteY7043" fmla="*/ 1400269 h 5740750"/>
              <a:gd name="connsiteX7044" fmla="*/ 9437911 w 9845043"/>
              <a:gd name="connsiteY7044" fmla="*/ 1398076 h 5740750"/>
              <a:gd name="connsiteX7045" fmla="*/ 9439373 w 9845043"/>
              <a:gd name="connsiteY7045" fmla="*/ 1396614 h 5740750"/>
              <a:gd name="connsiteX7046" fmla="*/ 9443025 w 9845043"/>
              <a:gd name="connsiteY7046" fmla="*/ 1390032 h 5740750"/>
              <a:gd name="connsiteX7047" fmla="*/ 9451785 w 9845043"/>
              <a:gd name="connsiteY7047" fmla="*/ 1382722 h 5740750"/>
              <a:gd name="connsiteX7048" fmla="*/ 9453977 w 9845043"/>
              <a:gd name="connsiteY7048" fmla="*/ 1382722 h 5740750"/>
              <a:gd name="connsiteX7049" fmla="*/ 9453977 w 9845043"/>
              <a:gd name="connsiteY7049" fmla="*/ 1388570 h 5740750"/>
              <a:gd name="connsiteX7050" fmla="*/ 9455437 w 9845043"/>
              <a:gd name="connsiteY7050" fmla="*/ 1387108 h 5740750"/>
              <a:gd name="connsiteX7051" fmla="*/ 9456899 w 9845043"/>
              <a:gd name="connsiteY7051" fmla="*/ 1384184 h 5740750"/>
              <a:gd name="connsiteX7052" fmla="*/ 9551851 w 9845043"/>
              <a:gd name="connsiteY7052" fmla="*/ 1372484 h 5740750"/>
              <a:gd name="connsiteX7053" fmla="*/ 9554041 w 9845043"/>
              <a:gd name="connsiteY7053" fmla="*/ 1372484 h 5740750"/>
              <a:gd name="connsiteX7054" fmla="*/ 9554771 w 9845043"/>
              <a:gd name="connsiteY7054" fmla="*/ 1373946 h 5740750"/>
              <a:gd name="connsiteX7055" fmla="*/ 9555503 w 9845043"/>
              <a:gd name="connsiteY7055" fmla="*/ 1375409 h 5740750"/>
              <a:gd name="connsiteX7056" fmla="*/ 9561347 w 9845043"/>
              <a:gd name="connsiteY7056" fmla="*/ 1384184 h 5740750"/>
              <a:gd name="connsiteX7057" fmla="*/ 9569381 w 9845043"/>
              <a:gd name="connsiteY7057" fmla="*/ 1391494 h 5740750"/>
              <a:gd name="connsiteX7058" fmla="*/ 9573035 w 9845043"/>
              <a:gd name="connsiteY7058" fmla="*/ 1398076 h 5740750"/>
              <a:gd name="connsiteX7059" fmla="*/ 9566459 w 9845043"/>
              <a:gd name="connsiteY7059" fmla="*/ 1404658 h 5740750"/>
              <a:gd name="connsiteX7060" fmla="*/ 9556963 w 9845043"/>
              <a:gd name="connsiteY7060" fmla="*/ 1407582 h 5740750"/>
              <a:gd name="connsiteX7061" fmla="*/ 9546007 w 9845043"/>
              <a:gd name="connsiteY7061" fmla="*/ 1408313 h 5740750"/>
              <a:gd name="connsiteX7062" fmla="*/ 9526289 w 9845043"/>
              <a:gd name="connsiteY7062" fmla="*/ 1407582 h 5740750"/>
              <a:gd name="connsiteX7063" fmla="*/ 9525559 w 9845043"/>
              <a:gd name="connsiteY7063" fmla="*/ 1406851 h 5740750"/>
              <a:gd name="connsiteX7064" fmla="*/ 9539431 w 9845043"/>
              <a:gd name="connsiteY7064" fmla="*/ 1400269 h 5740750"/>
              <a:gd name="connsiteX7065" fmla="*/ 9545275 w 9845043"/>
              <a:gd name="connsiteY7065" fmla="*/ 1398807 h 5740750"/>
              <a:gd name="connsiteX7066" fmla="*/ 9547467 w 9845043"/>
              <a:gd name="connsiteY7066" fmla="*/ 1398807 h 5740750"/>
              <a:gd name="connsiteX7067" fmla="*/ 9548929 w 9845043"/>
              <a:gd name="connsiteY7067" fmla="*/ 1400269 h 5740750"/>
              <a:gd name="connsiteX7068" fmla="*/ 9550389 w 9845043"/>
              <a:gd name="connsiteY7068" fmla="*/ 1400269 h 5740750"/>
              <a:gd name="connsiteX7069" fmla="*/ 9551851 w 9845043"/>
              <a:gd name="connsiteY7069" fmla="*/ 1398807 h 5740750"/>
              <a:gd name="connsiteX7070" fmla="*/ 9553311 w 9845043"/>
              <a:gd name="connsiteY7070" fmla="*/ 1396614 h 5740750"/>
              <a:gd name="connsiteX7071" fmla="*/ 9556963 w 9845043"/>
              <a:gd name="connsiteY7071" fmla="*/ 1393690 h 5740750"/>
              <a:gd name="connsiteX7072" fmla="*/ 9558425 w 9845043"/>
              <a:gd name="connsiteY7072" fmla="*/ 1390763 h 5740750"/>
              <a:gd name="connsiteX7073" fmla="*/ 9559885 w 9845043"/>
              <a:gd name="connsiteY7073" fmla="*/ 1387839 h 5740750"/>
              <a:gd name="connsiteX7074" fmla="*/ 9559885 w 9845043"/>
              <a:gd name="connsiteY7074" fmla="*/ 1384184 h 5740750"/>
              <a:gd name="connsiteX7075" fmla="*/ 9556963 w 9845043"/>
              <a:gd name="connsiteY7075" fmla="*/ 1385646 h 5740750"/>
              <a:gd name="connsiteX7076" fmla="*/ 9554041 w 9845043"/>
              <a:gd name="connsiteY7076" fmla="*/ 1392228 h 5740750"/>
              <a:gd name="connsiteX7077" fmla="*/ 9551119 w 9845043"/>
              <a:gd name="connsiteY7077" fmla="*/ 1394421 h 5740750"/>
              <a:gd name="connsiteX7078" fmla="*/ 9554771 w 9845043"/>
              <a:gd name="connsiteY7078" fmla="*/ 1384184 h 5740750"/>
              <a:gd name="connsiteX7079" fmla="*/ 9554041 w 9845043"/>
              <a:gd name="connsiteY7079" fmla="*/ 1379064 h 5740750"/>
              <a:gd name="connsiteX7080" fmla="*/ 9551119 w 9845043"/>
              <a:gd name="connsiteY7080" fmla="*/ 1373946 h 5740750"/>
              <a:gd name="connsiteX7081" fmla="*/ 9335432 w 9845043"/>
              <a:gd name="connsiteY7081" fmla="*/ 1371753 h 5740750"/>
              <a:gd name="connsiteX7082" fmla="*/ 9337613 w 9845043"/>
              <a:gd name="connsiteY7082" fmla="*/ 1376139 h 5740750"/>
              <a:gd name="connsiteX7083" fmla="*/ 9337613 w 9845043"/>
              <a:gd name="connsiteY7083" fmla="*/ 1383452 h 5740750"/>
              <a:gd name="connsiteX7084" fmla="*/ 9341247 w 9845043"/>
              <a:gd name="connsiteY7084" fmla="*/ 1401001 h 5740750"/>
              <a:gd name="connsiteX7085" fmla="*/ 9341975 w 9845043"/>
              <a:gd name="connsiteY7085" fmla="*/ 1402463 h 5740750"/>
              <a:gd name="connsiteX7086" fmla="*/ 9341975 w 9845043"/>
              <a:gd name="connsiteY7086" fmla="*/ 1405389 h 5740750"/>
              <a:gd name="connsiteX7087" fmla="*/ 9341975 w 9845043"/>
              <a:gd name="connsiteY7087" fmla="*/ 1407581 h 5740750"/>
              <a:gd name="connsiteX7088" fmla="*/ 9342702 w 9845043"/>
              <a:gd name="connsiteY7088" fmla="*/ 1409044 h 5740750"/>
              <a:gd name="connsiteX7089" fmla="*/ 9338339 w 9845043"/>
              <a:gd name="connsiteY7089" fmla="*/ 1409044 h 5740750"/>
              <a:gd name="connsiteX7090" fmla="*/ 9335432 w 9845043"/>
              <a:gd name="connsiteY7090" fmla="*/ 1413432 h 5740750"/>
              <a:gd name="connsiteX7091" fmla="*/ 9332524 w 9845043"/>
              <a:gd name="connsiteY7091" fmla="*/ 1417819 h 5740750"/>
              <a:gd name="connsiteX7092" fmla="*/ 9329616 w 9845043"/>
              <a:gd name="connsiteY7092" fmla="*/ 1417819 h 5740750"/>
              <a:gd name="connsiteX7093" fmla="*/ 9328162 w 9845043"/>
              <a:gd name="connsiteY7093" fmla="*/ 1420743 h 5740750"/>
              <a:gd name="connsiteX7094" fmla="*/ 9325981 w 9845043"/>
              <a:gd name="connsiteY7094" fmla="*/ 1422937 h 5740750"/>
              <a:gd name="connsiteX7095" fmla="*/ 9325254 w 9845043"/>
              <a:gd name="connsiteY7095" fmla="*/ 1421475 h 5740750"/>
              <a:gd name="connsiteX7096" fmla="*/ 9323073 w 9845043"/>
              <a:gd name="connsiteY7096" fmla="*/ 1418551 h 5740750"/>
              <a:gd name="connsiteX7097" fmla="*/ 9323801 w 9845043"/>
              <a:gd name="connsiteY7097" fmla="*/ 1417088 h 5740750"/>
              <a:gd name="connsiteX7098" fmla="*/ 9328890 w 9845043"/>
              <a:gd name="connsiteY7098" fmla="*/ 1413432 h 5740750"/>
              <a:gd name="connsiteX7099" fmla="*/ 9330343 w 9845043"/>
              <a:gd name="connsiteY7099" fmla="*/ 1411238 h 5740750"/>
              <a:gd name="connsiteX7100" fmla="*/ 9328162 w 9845043"/>
              <a:gd name="connsiteY7100" fmla="*/ 1409044 h 5740750"/>
              <a:gd name="connsiteX7101" fmla="*/ 9325981 w 9845043"/>
              <a:gd name="connsiteY7101" fmla="*/ 1406851 h 5740750"/>
              <a:gd name="connsiteX7102" fmla="*/ 9325981 w 9845043"/>
              <a:gd name="connsiteY7102" fmla="*/ 1404657 h 5740750"/>
              <a:gd name="connsiteX7103" fmla="*/ 9326709 w 9845043"/>
              <a:gd name="connsiteY7103" fmla="*/ 1401733 h 5740750"/>
              <a:gd name="connsiteX7104" fmla="*/ 9326709 w 9845043"/>
              <a:gd name="connsiteY7104" fmla="*/ 1401001 h 5740750"/>
              <a:gd name="connsiteX7105" fmla="*/ 9326709 w 9845043"/>
              <a:gd name="connsiteY7105" fmla="*/ 1398808 h 5740750"/>
              <a:gd name="connsiteX7106" fmla="*/ 9325981 w 9845043"/>
              <a:gd name="connsiteY7106" fmla="*/ 1395882 h 5740750"/>
              <a:gd name="connsiteX7107" fmla="*/ 9326709 w 9845043"/>
              <a:gd name="connsiteY7107" fmla="*/ 1395152 h 5740750"/>
              <a:gd name="connsiteX7108" fmla="*/ 9328890 w 9845043"/>
              <a:gd name="connsiteY7108" fmla="*/ 1392227 h 5740750"/>
              <a:gd name="connsiteX7109" fmla="*/ 9328890 w 9845043"/>
              <a:gd name="connsiteY7109" fmla="*/ 1391495 h 5740750"/>
              <a:gd name="connsiteX7110" fmla="*/ 9329616 w 9845043"/>
              <a:gd name="connsiteY7110" fmla="*/ 1388571 h 5740750"/>
              <a:gd name="connsiteX7111" fmla="*/ 9328890 w 9845043"/>
              <a:gd name="connsiteY7111" fmla="*/ 1381990 h 5740750"/>
              <a:gd name="connsiteX7112" fmla="*/ 9329616 w 9845043"/>
              <a:gd name="connsiteY7112" fmla="*/ 1379796 h 5740750"/>
              <a:gd name="connsiteX7113" fmla="*/ 9330343 w 9845043"/>
              <a:gd name="connsiteY7113" fmla="*/ 1376871 h 5740750"/>
              <a:gd name="connsiteX7114" fmla="*/ 9334705 w 9845043"/>
              <a:gd name="connsiteY7114" fmla="*/ 1373215 h 5740750"/>
              <a:gd name="connsiteX7115" fmla="*/ 5697076 w 9845043"/>
              <a:gd name="connsiteY7115" fmla="*/ 1370604 h 5740750"/>
              <a:gd name="connsiteX7116" fmla="*/ 5703448 w 9845043"/>
              <a:gd name="connsiteY7116" fmla="*/ 1380530 h 5740750"/>
              <a:gd name="connsiteX7117" fmla="*/ 5718813 w 9845043"/>
              <a:gd name="connsiteY7117" fmla="*/ 1403192 h 5740750"/>
              <a:gd name="connsiteX7118" fmla="*/ 5722467 w 9845043"/>
              <a:gd name="connsiteY7118" fmla="*/ 1407575 h 5740750"/>
              <a:gd name="connsiteX7119" fmla="*/ 5722632 w 9845043"/>
              <a:gd name="connsiteY7119" fmla="*/ 1407630 h 5740750"/>
              <a:gd name="connsiteX7120" fmla="*/ 5719542 w 9845043"/>
              <a:gd name="connsiteY7120" fmla="*/ 1403922 h 5740750"/>
              <a:gd name="connsiteX7121" fmla="*/ 5704181 w 9845043"/>
              <a:gd name="connsiteY7121" fmla="*/ 1381257 h 5740750"/>
              <a:gd name="connsiteX7122" fmla="*/ 5697607 w 9845043"/>
              <a:gd name="connsiteY7122" fmla="*/ 1371021 h 5740750"/>
              <a:gd name="connsiteX7123" fmla="*/ 8923717 w 9845043"/>
              <a:gd name="connsiteY7123" fmla="*/ 1365854 h 5740750"/>
              <a:gd name="connsiteX7124" fmla="*/ 8923715 w 9845043"/>
              <a:gd name="connsiteY7124" fmla="*/ 1365901 h 5740750"/>
              <a:gd name="connsiteX7125" fmla="*/ 8923715 w 9845043"/>
              <a:gd name="connsiteY7125" fmla="*/ 1374679 h 5740750"/>
              <a:gd name="connsiteX7126" fmla="*/ 8923715 w 9845043"/>
              <a:gd name="connsiteY7126" fmla="*/ 1378332 h 5740750"/>
              <a:gd name="connsiteX7127" fmla="*/ 8929560 w 9845043"/>
              <a:gd name="connsiteY7127" fmla="*/ 1382720 h 5740750"/>
              <a:gd name="connsiteX7128" fmla="*/ 8931024 w 9845043"/>
              <a:gd name="connsiteY7128" fmla="*/ 1392952 h 5740750"/>
              <a:gd name="connsiteX7129" fmla="*/ 8933221 w 9845043"/>
              <a:gd name="connsiteY7129" fmla="*/ 1403920 h 5740750"/>
              <a:gd name="connsiteX7130" fmla="*/ 8934673 w 9845043"/>
              <a:gd name="connsiteY7130" fmla="*/ 1414161 h 5740750"/>
              <a:gd name="connsiteX7131" fmla="*/ 8936870 w 9845043"/>
              <a:gd name="connsiteY7131" fmla="*/ 1424401 h 5740750"/>
              <a:gd name="connsiteX7132" fmla="*/ 8939066 w 9845043"/>
              <a:gd name="connsiteY7132" fmla="*/ 1434633 h 5740750"/>
              <a:gd name="connsiteX7133" fmla="*/ 8940531 w 9845043"/>
              <a:gd name="connsiteY7133" fmla="*/ 1445601 h 5740750"/>
              <a:gd name="connsiteX7134" fmla="*/ 8942727 w 9845043"/>
              <a:gd name="connsiteY7134" fmla="*/ 1455842 h 5740750"/>
              <a:gd name="connsiteX7135" fmla="*/ 8944180 w 9845043"/>
              <a:gd name="connsiteY7135" fmla="*/ 1466074 h 5740750"/>
              <a:gd name="connsiteX7136" fmla="*/ 8946376 w 9845043"/>
              <a:gd name="connsiteY7136" fmla="*/ 1476314 h 5740750"/>
              <a:gd name="connsiteX7137" fmla="*/ 8948573 w 9845043"/>
              <a:gd name="connsiteY7137" fmla="*/ 1487282 h 5740750"/>
              <a:gd name="connsiteX7138" fmla="*/ 8950037 w 9845043"/>
              <a:gd name="connsiteY7138" fmla="*/ 1497522 h 5740750"/>
              <a:gd name="connsiteX7139" fmla="*/ 8950769 w 9845043"/>
              <a:gd name="connsiteY7139" fmla="*/ 1507754 h 5740750"/>
              <a:gd name="connsiteX7140" fmla="*/ 8952954 w 9845043"/>
              <a:gd name="connsiteY7140" fmla="*/ 1517995 h 5740750"/>
              <a:gd name="connsiteX7141" fmla="*/ 8955150 w 9845043"/>
              <a:gd name="connsiteY7141" fmla="*/ 1528963 h 5740750"/>
              <a:gd name="connsiteX7142" fmla="*/ 8956615 w 9845043"/>
              <a:gd name="connsiteY7142" fmla="*/ 1539195 h 5740750"/>
              <a:gd name="connsiteX7143" fmla="*/ 8958811 w 9845043"/>
              <a:gd name="connsiteY7143" fmla="*/ 1549435 h 5740750"/>
              <a:gd name="connsiteX7144" fmla="*/ 8959543 w 9845043"/>
              <a:gd name="connsiteY7144" fmla="*/ 1553088 h 5740750"/>
              <a:gd name="connsiteX7145" fmla="*/ 8964657 w 9845043"/>
              <a:gd name="connsiteY7145" fmla="*/ 1558213 h 5740750"/>
              <a:gd name="connsiteX7146" fmla="*/ 8966853 w 9845043"/>
              <a:gd name="connsiteY7146" fmla="*/ 1561866 h 5740750"/>
              <a:gd name="connsiteX7147" fmla="*/ 8971234 w 9845043"/>
              <a:gd name="connsiteY7147" fmla="*/ 1564792 h 5740750"/>
              <a:gd name="connsiteX7148" fmla="*/ 8973203 w 9845043"/>
              <a:gd name="connsiteY7148" fmla="*/ 1567414 h 5740750"/>
              <a:gd name="connsiteX7149" fmla="*/ 8973970 w 9845043"/>
              <a:gd name="connsiteY7149" fmla="*/ 1566256 h 5740750"/>
              <a:gd name="connsiteX7150" fmla="*/ 8971787 w 9845043"/>
              <a:gd name="connsiteY7150" fmla="*/ 1563333 h 5740750"/>
              <a:gd name="connsiteX7151" fmla="*/ 8967421 w 9845043"/>
              <a:gd name="connsiteY7151" fmla="*/ 1560406 h 5740750"/>
              <a:gd name="connsiteX7152" fmla="*/ 8965235 w 9845043"/>
              <a:gd name="connsiteY7152" fmla="*/ 1556751 h 5740750"/>
              <a:gd name="connsiteX7153" fmla="*/ 8960140 w 9845043"/>
              <a:gd name="connsiteY7153" fmla="*/ 1551632 h 5740750"/>
              <a:gd name="connsiteX7154" fmla="*/ 8959414 w 9845043"/>
              <a:gd name="connsiteY7154" fmla="*/ 1547977 h 5740750"/>
              <a:gd name="connsiteX7155" fmla="*/ 8957228 w 9845043"/>
              <a:gd name="connsiteY7155" fmla="*/ 1537740 h 5740750"/>
              <a:gd name="connsiteX7156" fmla="*/ 8955774 w 9845043"/>
              <a:gd name="connsiteY7156" fmla="*/ 1527503 h 5740750"/>
              <a:gd name="connsiteX7157" fmla="*/ 8953591 w 9845043"/>
              <a:gd name="connsiteY7157" fmla="*/ 1516534 h 5740750"/>
              <a:gd name="connsiteX7158" fmla="*/ 8951407 w 9845043"/>
              <a:gd name="connsiteY7158" fmla="*/ 1506297 h 5740750"/>
              <a:gd name="connsiteX7159" fmla="*/ 8950679 w 9845043"/>
              <a:gd name="connsiteY7159" fmla="*/ 1496060 h 5740750"/>
              <a:gd name="connsiteX7160" fmla="*/ 8949222 w 9845043"/>
              <a:gd name="connsiteY7160" fmla="*/ 1485823 h 5740750"/>
              <a:gd name="connsiteX7161" fmla="*/ 8947038 w 9845043"/>
              <a:gd name="connsiteY7161" fmla="*/ 1474854 h 5740750"/>
              <a:gd name="connsiteX7162" fmla="*/ 8944855 w 9845043"/>
              <a:gd name="connsiteY7162" fmla="*/ 1464617 h 5740750"/>
              <a:gd name="connsiteX7163" fmla="*/ 8943401 w 9845043"/>
              <a:gd name="connsiteY7163" fmla="*/ 1454380 h 5740750"/>
              <a:gd name="connsiteX7164" fmla="*/ 8941215 w 9845043"/>
              <a:gd name="connsiteY7164" fmla="*/ 1444143 h 5740750"/>
              <a:gd name="connsiteX7165" fmla="*/ 8939760 w 9845043"/>
              <a:gd name="connsiteY7165" fmla="*/ 1433175 h 5740750"/>
              <a:gd name="connsiteX7166" fmla="*/ 8937577 w 9845043"/>
              <a:gd name="connsiteY7166" fmla="*/ 1422938 h 5740750"/>
              <a:gd name="connsiteX7167" fmla="*/ 8935394 w 9845043"/>
              <a:gd name="connsiteY7167" fmla="*/ 1412701 h 5740750"/>
              <a:gd name="connsiteX7168" fmla="*/ 8933937 w 9845043"/>
              <a:gd name="connsiteY7168" fmla="*/ 1402464 h 5740750"/>
              <a:gd name="connsiteX7169" fmla="*/ 8931754 w 9845043"/>
              <a:gd name="connsiteY7169" fmla="*/ 1391497 h 5740750"/>
              <a:gd name="connsiteX7170" fmla="*/ 8930378 w 9845043"/>
              <a:gd name="connsiteY7170" fmla="*/ 1381814 h 5740750"/>
              <a:gd name="connsiteX7171" fmla="*/ 8929555 w 9845043"/>
              <a:gd name="connsiteY7171" fmla="*/ 1381991 h 5740750"/>
              <a:gd name="connsiteX7172" fmla="*/ 8923717 w 9845043"/>
              <a:gd name="connsiteY7172" fmla="*/ 1377602 h 5740750"/>
              <a:gd name="connsiteX7173" fmla="*/ 8923717 w 9845043"/>
              <a:gd name="connsiteY7173" fmla="*/ 1373946 h 5740750"/>
              <a:gd name="connsiteX7174" fmla="*/ 7947540 w 9845043"/>
              <a:gd name="connsiteY7174" fmla="*/ 1360785 h 5740750"/>
              <a:gd name="connsiteX7175" fmla="*/ 7951201 w 9845043"/>
              <a:gd name="connsiteY7175" fmla="*/ 1362248 h 5740750"/>
              <a:gd name="connsiteX7176" fmla="*/ 7954850 w 9845043"/>
              <a:gd name="connsiteY7176" fmla="*/ 1362975 h 5740750"/>
              <a:gd name="connsiteX7177" fmla="*/ 7957047 w 9845043"/>
              <a:gd name="connsiteY7177" fmla="*/ 1365174 h 5740750"/>
              <a:gd name="connsiteX7178" fmla="*/ 7957047 w 9845043"/>
              <a:gd name="connsiteY7178" fmla="*/ 1367364 h 5740750"/>
              <a:gd name="connsiteX7179" fmla="*/ 7951201 w 9845043"/>
              <a:gd name="connsiteY7179" fmla="*/ 1382720 h 5740750"/>
              <a:gd name="connsiteX7180" fmla="*/ 7948272 w 9845043"/>
              <a:gd name="connsiteY7180" fmla="*/ 1382720 h 5740750"/>
              <a:gd name="connsiteX7181" fmla="*/ 7944612 w 9845043"/>
              <a:gd name="connsiteY7181" fmla="*/ 1379795 h 5740750"/>
              <a:gd name="connsiteX7182" fmla="*/ 7941695 w 9845043"/>
              <a:gd name="connsiteY7182" fmla="*/ 1378332 h 5740750"/>
              <a:gd name="connsiteX7183" fmla="*/ 7939498 w 9845043"/>
              <a:gd name="connsiteY7183" fmla="*/ 1376869 h 5740750"/>
              <a:gd name="connsiteX7184" fmla="*/ 7938766 w 9845043"/>
              <a:gd name="connsiteY7184" fmla="*/ 1375406 h 5740750"/>
              <a:gd name="connsiteX7185" fmla="*/ 7939498 w 9845043"/>
              <a:gd name="connsiteY7185" fmla="*/ 1367364 h 5740750"/>
              <a:gd name="connsiteX7186" fmla="*/ 7938766 w 9845043"/>
              <a:gd name="connsiteY7186" fmla="*/ 1365174 h 5740750"/>
              <a:gd name="connsiteX7187" fmla="*/ 7942427 w 9845043"/>
              <a:gd name="connsiteY7187" fmla="*/ 1363711 h 5740750"/>
              <a:gd name="connsiteX7188" fmla="*/ 7945344 w 9845043"/>
              <a:gd name="connsiteY7188" fmla="*/ 1362248 h 5740750"/>
              <a:gd name="connsiteX7189" fmla="*/ 9053398 w 9845043"/>
              <a:gd name="connsiteY7189" fmla="*/ 1356296 h 5740750"/>
              <a:gd name="connsiteX7190" fmla="*/ 9052996 w 9845043"/>
              <a:gd name="connsiteY7190" fmla="*/ 1356396 h 5740750"/>
              <a:gd name="connsiteX7191" fmla="*/ 9053640 w 9845043"/>
              <a:gd name="connsiteY7191" fmla="*/ 1360946 h 5740750"/>
              <a:gd name="connsiteX7192" fmla="*/ 9054038 w 9845043"/>
              <a:gd name="connsiteY7192" fmla="*/ 1360786 h 5740750"/>
              <a:gd name="connsiteX7193" fmla="*/ 5628871 w 9845043"/>
              <a:gd name="connsiteY7193" fmla="*/ 1330076 h 5740750"/>
              <a:gd name="connsiteX7194" fmla="*/ 5633983 w 9845043"/>
              <a:gd name="connsiteY7194" fmla="*/ 1339580 h 5740750"/>
              <a:gd name="connsiteX7195" fmla="*/ 5635455 w 9845043"/>
              <a:gd name="connsiteY7195" fmla="*/ 1342499 h 5740750"/>
              <a:gd name="connsiteX7196" fmla="*/ 5636173 w 9845043"/>
              <a:gd name="connsiteY7196" fmla="*/ 1343219 h 5740750"/>
              <a:gd name="connsiteX7197" fmla="*/ 5634721 w 9845043"/>
              <a:gd name="connsiteY7197" fmla="*/ 1340305 h 5740750"/>
              <a:gd name="connsiteX7198" fmla="*/ 5629598 w 9845043"/>
              <a:gd name="connsiteY7198" fmla="*/ 1330803 h 5740750"/>
              <a:gd name="connsiteX7199" fmla="*/ 9548197 w 9845043"/>
              <a:gd name="connsiteY7199" fmla="*/ 1313988 h 5740750"/>
              <a:gd name="connsiteX7200" fmla="*/ 9548929 w 9845043"/>
              <a:gd name="connsiteY7200" fmla="*/ 1314719 h 5740750"/>
              <a:gd name="connsiteX7201" fmla="*/ 9550389 w 9845043"/>
              <a:gd name="connsiteY7201" fmla="*/ 1314719 h 5740750"/>
              <a:gd name="connsiteX7202" fmla="*/ 9551119 w 9845043"/>
              <a:gd name="connsiteY7202" fmla="*/ 1316912 h 5740750"/>
              <a:gd name="connsiteX7203" fmla="*/ 9551851 w 9845043"/>
              <a:gd name="connsiteY7203" fmla="*/ 1318374 h 5740750"/>
              <a:gd name="connsiteX7204" fmla="*/ 9550389 w 9845043"/>
              <a:gd name="connsiteY7204" fmla="*/ 1323491 h 5740750"/>
              <a:gd name="connsiteX7205" fmla="*/ 9548929 w 9845043"/>
              <a:gd name="connsiteY7205" fmla="*/ 1337387 h 5740750"/>
              <a:gd name="connsiteX7206" fmla="*/ 9546007 w 9845043"/>
              <a:gd name="connsiteY7206" fmla="*/ 1339580 h 5740750"/>
              <a:gd name="connsiteX7207" fmla="*/ 9548197 w 9845043"/>
              <a:gd name="connsiteY7207" fmla="*/ 1320567 h 5740750"/>
              <a:gd name="connsiteX7208" fmla="*/ 5576219 w 9845043"/>
              <a:gd name="connsiteY7208" fmla="*/ 1311061 h 5740750"/>
              <a:gd name="connsiteX7209" fmla="*/ 5576949 w 9845043"/>
              <a:gd name="connsiteY7209" fmla="*/ 1313257 h 5740750"/>
              <a:gd name="connsiteX7210" fmla="*/ 5577543 w 9845043"/>
              <a:gd name="connsiteY7210" fmla="*/ 1313553 h 5740750"/>
              <a:gd name="connsiteX7211" fmla="*/ 5576950 w 9845043"/>
              <a:gd name="connsiteY7211" fmla="*/ 1311792 h 5740750"/>
              <a:gd name="connsiteX7212" fmla="*/ 5574172 w 9845043"/>
              <a:gd name="connsiteY7212" fmla="*/ 1307842 h 5740750"/>
              <a:gd name="connsiteX7213" fmla="*/ 5574757 w 9845043"/>
              <a:gd name="connsiteY7213" fmla="*/ 1309595 h 5740750"/>
              <a:gd name="connsiteX7214" fmla="*/ 5575490 w 9845043"/>
              <a:gd name="connsiteY7214" fmla="*/ 1310330 h 5740750"/>
              <a:gd name="connsiteX7215" fmla="*/ 5574762 w 9845043"/>
              <a:gd name="connsiteY7215" fmla="*/ 1308138 h 5740750"/>
              <a:gd name="connsiteX7216" fmla="*/ 9287452 w 9845043"/>
              <a:gd name="connsiteY7216" fmla="*/ 1300826 h 5740750"/>
              <a:gd name="connsiteX7217" fmla="*/ 9288180 w 9845043"/>
              <a:gd name="connsiteY7217" fmla="*/ 1303018 h 5740750"/>
              <a:gd name="connsiteX7218" fmla="*/ 9290360 w 9845043"/>
              <a:gd name="connsiteY7218" fmla="*/ 1311061 h 5740750"/>
              <a:gd name="connsiteX7219" fmla="*/ 9293995 w 9845043"/>
              <a:gd name="connsiteY7219" fmla="*/ 1324223 h 5740750"/>
              <a:gd name="connsiteX7220" fmla="*/ 9294722 w 9845043"/>
              <a:gd name="connsiteY7220" fmla="*/ 1324955 h 5740750"/>
              <a:gd name="connsiteX7221" fmla="*/ 9296176 w 9845043"/>
              <a:gd name="connsiteY7221" fmla="*/ 1325687 h 5740750"/>
              <a:gd name="connsiteX7222" fmla="*/ 9296903 w 9845043"/>
              <a:gd name="connsiteY7222" fmla="*/ 1325687 h 5740750"/>
              <a:gd name="connsiteX7223" fmla="*/ 9300537 w 9845043"/>
              <a:gd name="connsiteY7223" fmla="*/ 1324955 h 5740750"/>
              <a:gd name="connsiteX7224" fmla="*/ 9301265 w 9845043"/>
              <a:gd name="connsiteY7224" fmla="*/ 1324955 h 5740750"/>
              <a:gd name="connsiteX7225" fmla="*/ 9302718 w 9845043"/>
              <a:gd name="connsiteY7225" fmla="*/ 1325687 h 5740750"/>
              <a:gd name="connsiteX7226" fmla="*/ 9303446 w 9845043"/>
              <a:gd name="connsiteY7226" fmla="*/ 1327880 h 5740750"/>
              <a:gd name="connsiteX7227" fmla="*/ 9304173 w 9845043"/>
              <a:gd name="connsiteY7227" fmla="*/ 1330074 h 5740750"/>
              <a:gd name="connsiteX7228" fmla="*/ 9304173 w 9845043"/>
              <a:gd name="connsiteY7228" fmla="*/ 1331536 h 5740750"/>
              <a:gd name="connsiteX7229" fmla="*/ 9304173 w 9845043"/>
              <a:gd name="connsiteY7229" fmla="*/ 1333730 h 5740750"/>
              <a:gd name="connsiteX7230" fmla="*/ 9304173 w 9845043"/>
              <a:gd name="connsiteY7230" fmla="*/ 1334460 h 5740750"/>
              <a:gd name="connsiteX7231" fmla="*/ 9305626 w 9845043"/>
              <a:gd name="connsiteY7231" fmla="*/ 1336655 h 5740750"/>
              <a:gd name="connsiteX7232" fmla="*/ 9306354 w 9845043"/>
              <a:gd name="connsiteY7232" fmla="*/ 1343967 h 5740750"/>
              <a:gd name="connsiteX7233" fmla="*/ 9307080 w 9845043"/>
              <a:gd name="connsiteY7233" fmla="*/ 1344698 h 5740750"/>
              <a:gd name="connsiteX7234" fmla="*/ 9307080 w 9845043"/>
              <a:gd name="connsiteY7234" fmla="*/ 1346892 h 5740750"/>
              <a:gd name="connsiteX7235" fmla="*/ 9309261 w 9845043"/>
              <a:gd name="connsiteY7235" fmla="*/ 1347622 h 5740750"/>
              <a:gd name="connsiteX7236" fmla="*/ 9312169 w 9845043"/>
              <a:gd name="connsiteY7236" fmla="*/ 1350548 h 5740750"/>
              <a:gd name="connsiteX7237" fmla="*/ 9315077 w 9845043"/>
              <a:gd name="connsiteY7237" fmla="*/ 1351278 h 5740750"/>
              <a:gd name="connsiteX7238" fmla="*/ 9316531 w 9845043"/>
              <a:gd name="connsiteY7238" fmla="*/ 1352741 h 5740750"/>
              <a:gd name="connsiteX7239" fmla="*/ 9318712 w 9845043"/>
              <a:gd name="connsiteY7239" fmla="*/ 1352741 h 5740750"/>
              <a:gd name="connsiteX7240" fmla="*/ 9322347 w 9845043"/>
              <a:gd name="connsiteY7240" fmla="*/ 1353472 h 5740750"/>
              <a:gd name="connsiteX7241" fmla="*/ 9329616 w 9845043"/>
              <a:gd name="connsiteY7241" fmla="*/ 1360784 h 5740750"/>
              <a:gd name="connsiteX7242" fmla="*/ 9329616 w 9845043"/>
              <a:gd name="connsiteY7242" fmla="*/ 1362247 h 5740750"/>
              <a:gd name="connsiteX7243" fmla="*/ 9330343 w 9845043"/>
              <a:gd name="connsiteY7243" fmla="*/ 1363710 h 5740750"/>
              <a:gd name="connsiteX7244" fmla="*/ 9330343 w 9845043"/>
              <a:gd name="connsiteY7244" fmla="*/ 1366634 h 5740750"/>
              <a:gd name="connsiteX7245" fmla="*/ 9330343 w 9845043"/>
              <a:gd name="connsiteY7245" fmla="*/ 1367366 h 5740750"/>
              <a:gd name="connsiteX7246" fmla="*/ 9328162 w 9845043"/>
              <a:gd name="connsiteY7246" fmla="*/ 1372483 h 5740750"/>
              <a:gd name="connsiteX7247" fmla="*/ 9325254 w 9845043"/>
              <a:gd name="connsiteY7247" fmla="*/ 1374677 h 5740750"/>
              <a:gd name="connsiteX7248" fmla="*/ 9322347 w 9845043"/>
              <a:gd name="connsiteY7248" fmla="*/ 1375409 h 5740750"/>
              <a:gd name="connsiteX7249" fmla="*/ 9320166 w 9845043"/>
              <a:gd name="connsiteY7249" fmla="*/ 1373215 h 5740750"/>
              <a:gd name="connsiteX7250" fmla="*/ 9319439 w 9845043"/>
              <a:gd name="connsiteY7250" fmla="*/ 1369559 h 5740750"/>
              <a:gd name="connsiteX7251" fmla="*/ 9319439 w 9845043"/>
              <a:gd name="connsiteY7251" fmla="*/ 1365902 h 5740750"/>
              <a:gd name="connsiteX7252" fmla="*/ 9319439 w 9845043"/>
              <a:gd name="connsiteY7252" fmla="*/ 1362247 h 5740750"/>
              <a:gd name="connsiteX7253" fmla="*/ 9321620 w 9845043"/>
              <a:gd name="connsiteY7253" fmla="*/ 1356397 h 5740750"/>
              <a:gd name="connsiteX7254" fmla="*/ 9320166 w 9845043"/>
              <a:gd name="connsiteY7254" fmla="*/ 1354203 h 5740750"/>
              <a:gd name="connsiteX7255" fmla="*/ 9318712 w 9845043"/>
              <a:gd name="connsiteY7255" fmla="*/ 1353472 h 5740750"/>
              <a:gd name="connsiteX7256" fmla="*/ 9316531 w 9845043"/>
              <a:gd name="connsiteY7256" fmla="*/ 1353472 h 5740750"/>
              <a:gd name="connsiteX7257" fmla="*/ 9316531 w 9845043"/>
              <a:gd name="connsiteY7257" fmla="*/ 1355667 h 5740750"/>
              <a:gd name="connsiteX7258" fmla="*/ 9317258 w 9845043"/>
              <a:gd name="connsiteY7258" fmla="*/ 1360053 h 5740750"/>
              <a:gd name="connsiteX7259" fmla="*/ 9317258 w 9845043"/>
              <a:gd name="connsiteY7259" fmla="*/ 1362247 h 5740750"/>
              <a:gd name="connsiteX7260" fmla="*/ 9315804 w 9845043"/>
              <a:gd name="connsiteY7260" fmla="*/ 1362247 h 5740750"/>
              <a:gd name="connsiteX7261" fmla="*/ 9312169 w 9845043"/>
              <a:gd name="connsiteY7261" fmla="*/ 1360053 h 5740750"/>
              <a:gd name="connsiteX7262" fmla="*/ 9307807 w 9845043"/>
              <a:gd name="connsiteY7262" fmla="*/ 1358591 h 5740750"/>
              <a:gd name="connsiteX7263" fmla="*/ 9305626 w 9845043"/>
              <a:gd name="connsiteY7263" fmla="*/ 1356397 h 5740750"/>
              <a:gd name="connsiteX7264" fmla="*/ 9304173 w 9845043"/>
              <a:gd name="connsiteY7264" fmla="*/ 1352741 h 5740750"/>
              <a:gd name="connsiteX7265" fmla="*/ 9302718 w 9845043"/>
              <a:gd name="connsiteY7265" fmla="*/ 1349084 h 5740750"/>
              <a:gd name="connsiteX7266" fmla="*/ 9300537 w 9845043"/>
              <a:gd name="connsiteY7266" fmla="*/ 1346892 h 5740750"/>
              <a:gd name="connsiteX7267" fmla="*/ 9297630 w 9845043"/>
              <a:gd name="connsiteY7267" fmla="*/ 1343967 h 5740750"/>
              <a:gd name="connsiteX7268" fmla="*/ 9297630 w 9845043"/>
              <a:gd name="connsiteY7268" fmla="*/ 1346892 h 5740750"/>
              <a:gd name="connsiteX7269" fmla="*/ 9299084 w 9845043"/>
              <a:gd name="connsiteY7269" fmla="*/ 1352741 h 5740750"/>
              <a:gd name="connsiteX7270" fmla="*/ 9300537 w 9845043"/>
              <a:gd name="connsiteY7270" fmla="*/ 1357129 h 5740750"/>
              <a:gd name="connsiteX7271" fmla="*/ 9302718 w 9845043"/>
              <a:gd name="connsiteY7271" fmla="*/ 1360784 h 5740750"/>
              <a:gd name="connsiteX7272" fmla="*/ 9303446 w 9845043"/>
              <a:gd name="connsiteY7272" fmla="*/ 1362247 h 5740750"/>
              <a:gd name="connsiteX7273" fmla="*/ 9305626 w 9845043"/>
              <a:gd name="connsiteY7273" fmla="*/ 1362978 h 5740750"/>
              <a:gd name="connsiteX7274" fmla="*/ 9307080 w 9845043"/>
              <a:gd name="connsiteY7274" fmla="*/ 1363710 h 5740750"/>
              <a:gd name="connsiteX7275" fmla="*/ 9307807 w 9845043"/>
              <a:gd name="connsiteY7275" fmla="*/ 1366634 h 5740750"/>
              <a:gd name="connsiteX7276" fmla="*/ 9307807 w 9845043"/>
              <a:gd name="connsiteY7276" fmla="*/ 1368828 h 5740750"/>
              <a:gd name="connsiteX7277" fmla="*/ 9307080 w 9845043"/>
              <a:gd name="connsiteY7277" fmla="*/ 1373215 h 5740750"/>
              <a:gd name="connsiteX7278" fmla="*/ 9307080 w 9845043"/>
              <a:gd name="connsiteY7278" fmla="*/ 1375409 h 5740750"/>
              <a:gd name="connsiteX7279" fmla="*/ 9305626 w 9845043"/>
              <a:gd name="connsiteY7279" fmla="*/ 1374677 h 5740750"/>
              <a:gd name="connsiteX7280" fmla="*/ 9304173 w 9845043"/>
              <a:gd name="connsiteY7280" fmla="*/ 1372483 h 5740750"/>
              <a:gd name="connsiteX7281" fmla="*/ 9302718 w 9845043"/>
              <a:gd name="connsiteY7281" fmla="*/ 1372483 h 5740750"/>
              <a:gd name="connsiteX7282" fmla="*/ 9300537 w 9845043"/>
              <a:gd name="connsiteY7282" fmla="*/ 1372483 h 5740750"/>
              <a:gd name="connsiteX7283" fmla="*/ 9299084 w 9845043"/>
              <a:gd name="connsiteY7283" fmla="*/ 1374677 h 5740750"/>
              <a:gd name="connsiteX7284" fmla="*/ 9296903 w 9845043"/>
              <a:gd name="connsiteY7284" fmla="*/ 1376139 h 5740750"/>
              <a:gd name="connsiteX7285" fmla="*/ 9296903 w 9845043"/>
              <a:gd name="connsiteY7285" fmla="*/ 1378334 h 5740750"/>
              <a:gd name="connsiteX7286" fmla="*/ 9300537 w 9845043"/>
              <a:gd name="connsiteY7286" fmla="*/ 1379064 h 5740750"/>
              <a:gd name="connsiteX7287" fmla="*/ 9303446 w 9845043"/>
              <a:gd name="connsiteY7287" fmla="*/ 1381990 h 5740750"/>
              <a:gd name="connsiteX7288" fmla="*/ 9305626 w 9845043"/>
              <a:gd name="connsiteY7288" fmla="*/ 1385646 h 5740750"/>
              <a:gd name="connsiteX7289" fmla="*/ 9306354 w 9845043"/>
              <a:gd name="connsiteY7289" fmla="*/ 1390763 h 5740750"/>
              <a:gd name="connsiteX7290" fmla="*/ 9305626 w 9845043"/>
              <a:gd name="connsiteY7290" fmla="*/ 1395152 h 5740750"/>
              <a:gd name="connsiteX7291" fmla="*/ 9303446 w 9845043"/>
              <a:gd name="connsiteY7291" fmla="*/ 1398076 h 5740750"/>
              <a:gd name="connsiteX7292" fmla="*/ 9303446 w 9845043"/>
              <a:gd name="connsiteY7292" fmla="*/ 1399538 h 5740750"/>
              <a:gd name="connsiteX7293" fmla="*/ 9306354 w 9845043"/>
              <a:gd name="connsiteY7293" fmla="*/ 1404657 h 5740750"/>
              <a:gd name="connsiteX7294" fmla="*/ 9307807 w 9845043"/>
              <a:gd name="connsiteY7294" fmla="*/ 1407581 h 5740750"/>
              <a:gd name="connsiteX7295" fmla="*/ 9312169 w 9845043"/>
              <a:gd name="connsiteY7295" fmla="*/ 1418551 h 5740750"/>
              <a:gd name="connsiteX7296" fmla="*/ 9312169 w 9845043"/>
              <a:gd name="connsiteY7296" fmla="*/ 1422937 h 5740750"/>
              <a:gd name="connsiteX7297" fmla="*/ 9307080 w 9845043"/>
              <a:gd name="connsiteY7297" fmla="*/ 1441218 h 5740750"/>
              <a:gd name="connsiteX7298" fmla="*/ 9307080 w 9845043"/>
              <a:gd name="connsiteY7298" fmla="*/ 1442680 h 5740750"/>
              <a:gd name="connsiteX7299" fmla="*/ 9307080 w 9845043"/>
              <a:gd name="connsiteY7299" fmla="*/ 1445604 h 5740750"/>
              <a:gd name="connsiteX7300" fmla="*/ 9307080 w 9845043"/>
              <a:gd name="connsiteY7300" fmla="*/ 1447068 h 5740750"/>
              <a:gd name="connsiteX7301" fmla="*/ 9305626 w 9845043"/>
              <a:gd name="connsiteY7301" fmla="*/ 1449261 h 5740750"/>
              <a:gd name="connsiteX7302" fmla="*/ 9304173 w 9845043"/>
              <a:gd name="connsiteY7302" fmla="*/ 1449261 h 5740750"/>
              <a:gd name="connsiteX7303" fmla="*/ 9299811 w 9845043"/>
              <a:gd name="connsiteY7303" fmla="*/ 1447798 h 5740750"/>
              <a:gd name="connsiteX7304" fmla="*/ 9297630 w 9845043"/>
              <a:gd name="connsiteY7304" fmla="*/ 1447068 h 5740750"/>
              <a:gd name="connsiteX7305" fmla="*/ 9289633 w 9845043"/>
              <a:gd name="connsiteY7305" fmla="*/ 1449993 h 5740750"/>
              <a:gd name="connsiteX7306" fmla="*/ 9264190 w 9845043"/>
              <a:gd name="connsiteY7306" fmla="*/ 1468273 h 5740750"/>
              <a:gd name="connsiteX7307" fmla="*/ 9248924 w 9845043"/>
              <a:gd name="connsiteY7307" fmla="*/ 1473391 h 5740750"/>
              <a:gd name="connsiteX7308" fmla="*/ 9248924 w 9845043"/>
              <a:gd name="connsiteY7308" fmla="*/ 1469003 h 5740750"/>
              <a:gd name="connsiteX7309" fmla="*/ 9248197 w 9845043"/>
              <a:gd name="connsiteY7309" fmla="*/ 1457304 h 5740750"/>
              <a:gd name="connsiteX7310" fmla="*/ 9248197 w 9845043"/>
              <a:gd name="connsiteY7310" fmla="*/ 1455111 h 5740750"/>
              <a:gd name="connsiteX7311" fmla="*/ 9248924 w 9845043"/>
              <a:gd name="connsiteY7311" fmla="*/ 1452917 h 5740750"/>
              <a:gd name="connsiteX7312" fmla="*/ 9251105 w 9845043"/>
              <a:gd name="connsiteY7312" fmla="*/ 1450723 h 5740750"/>
              <a:gd name="connsiteX7313" fmla="*/ 9248197 w 9845043"/>
              <a:gd name="connsiteY7313" fmla="*/ 1437561 h 5740750"/>
              <a:gd name="connsiteX7314" fmla="*/ 9246016 w 9845043"/>
              <a:gd name="connsiteY7314" fmla="*/ 1428056 h 5740750"/>
              <a:gd name="connsiteX7315" fmla="*/ 9243835 w 9845043"/>
              <a:gd name="connsiteY7315" fmla="*/ 1421475 h 5740750"/>
              <a:gd name="connsiteX7316" fmla="*/ 9241654 w 9845043"/>
              <a:gd name="connsiteY7316" fmla="*/ 1409044 h 5740750"/>
              <a:gd name="connsiteX7317" fmla="*/ 9237293 w 9845043"/>
              <a:gd name="connsiteY7317" fmla="*/ 1395882 h 5740750"/>
              <a:gd name="connsiteX7318" fmla="*/ 9235112 w 9845043"/>
              <a:gd name="connsiteY7318" fmla="*/ 1383452 h 5740750"/>
              <a:gd name="connsiteX7319" fmla="*/ 9230750 w 9845043"/>
              <a:gd name="connsiteY7319" fmla="*/ 1370291 h 5740750"/>
              <a:gd name="connsiteX7320" fmla="*/ 9227115 w 9845043"/>
              <a:gd name="connsiteY7320" fmla="*/ 1358591 h 5740750"/>
              <a:gd name="connsiteX7321" fmla="*/ 9224208 w 9845043"/>
              <a:gd name="connsiteY7321" fmla="*/ 1346160 h 5740750"/>
              <a:gd name="connsiteX7322" fmla="*/ 9220572 w 9845043"/>
              <a:gd name="connsiteY7322" fmla="*/ 1332998 h 5740750"/>
              <a:gd name="connsiteX7323" fmla="*/ 9217665 w 9845043"/>
              <a:gd name="connsiteY7323" fmla="*/ 1320568 h 5740750"/>
              <a:gd name="connsiteX7324" fmla="*/ 9232931 w 9845043"/>
              <a:gd name="connsiteY7324" fmla="*/ 1315450 h 5740750"/>
              <a:gd name="connsiteX7325" fmla="*/ 9248197 w 9845043"/>
              <a:gd name="connsiteY7325" fmla="*/ 1311793 h 5740750"/>
              <a:gd name="connsiteX7326" fmla="*/ 9262736 w 9845043"/>
              <a:gd name="connsiteY7326" fmla="*/ 1307407 h 5740750"/>
              <a:gd name="connsiteX7327" fmla="*/ 9278002 w 9845043"/>
              <a:gd name="connsiteY7327" fmla="*/ 1303018 h 5740750"/>
              <a:gd name="connsiteX7328" fmla="*/ 8926634 w 9845043"/>
              <a:gd name="connsiteY7328" fmla="*/ 1280279 h 5740750"/>
              <a:gd name="connsiteX7329" fmla="*/ 8926631 w 9845043"/>
              <a:gd name="connsiteY7329" fmla="*/ 1280349 h 5740750"/>
              <a:gd name="connsiteX7330" fmla="*/ 8926631 w 9845043"/>
              <a:gd name="connsiteY7330" fmla="*/ 1297204 h 5740750"/>
              <a:gd name="connsiteX7331" fmla="*/ 8926634 w 9845043"/>
              <a:gd name="connsiteY7331" fmla="*/ 1297169 h 5740750"/>
              <a:gd name="connsiteX7332" fmla="*/ 2166738 w 9845043"/>
              <a:gd name="connsiteY7332" fmla="*/ 1258435 h 5740750"/>
              <a:gd name="connsiteX7333" fmla="*/ 2163094 w 9845043"/>
              <a:gd name="connsiteY7333" fmla="*/ 1259897 h 5740750"/>
              <a:gd name="connsiteX7334" fmla="*/ 2161623 w 9845043"/>
              <a:gd name="connsiteY7334" fmla="*/ 1259897 h 5740750"/>
              <a:gd name="connsiteX7335" fmla="*/ 2157227 w 9845043"/>
              <a:gd name="connsiteY7335" fmla="*/ 1261360 h 5740750"/>
              <a:gd name="connsiteX7336" fmla="*/ 2156508 w 9845043"/>
              <a:gd name="connsiteY7336" fmla="*/ 1261360 h 5740750"/>
              <a:gd name="connsiteX7337" fmla="*/ 2145525 w 9845043"/>
              <a:gd name="connsiteY7337" fmla="*/ 1269392 h 5740750"/>
              <a:gd name="connsiteX7338" fmla="*/ 2144806 w 9845043"/>
              <a:gd name="connsiteY7338" fmla="*/ 1270854 h 5740750"/>
              <a:gd name="connsiteX7339" fmla="*/ 2144071 w 9845043"/>
              <a:gd name="connsiteY7339" fmla="*/ 1271590 h 5740750"/>
              <a:gd name="connsiteX7340" fmla="*/ 2143336 w 9845043"/>
              <a:gd name="connsiteY7340" fmla="*/ 1272317 h 5740750"/>
              <a:gd name="connsiteX7341" fmla="*/ 2143336 w 9845043"/>
              <a:gd name="connsiteY7341" fmla="*/ 1273097 h 5740750"/>
              <a:gd name="connsiteX7342" fmla="*/ 2143907 w 9845043"/>
              <a:gd name="connsiteY7342" fmla="*/ 1272528 h 5740750"/>
              <a:gd name="connsiteX7343" fmla="*/ 2144637 w 9845043"/>
              <a:gd name="connsiteY7343" fmla="*/ 1271801 h 5740750"/>
              <a:gd name="connsiteX7344" fmla="*/ 2145376 w 9845043"/>
              <a:gd name="connsiteY7344" fmla="*/ 1270333 h 5740750"/>
              <a:gd name="connsiteX7345" fmla="*/ 2156340 w 9845043"/>
              <a:gd name="connsiteY7345" fmla="*/ 1262278 h 5740750"/>
              <a:gd name="connsiteX7346" fmla="*/ 2157070 w 9845043"/>
              <a:gd name="connsiteY7346" fmla="*/ 1262278 h 5740750"/>
              <a:gd name="connsiteX7347" fmla="*/ 2161458 w 9845043"/>
              <a:gd name="connsiteY7347" fmla="*/ 1260823 h 5740750"/>
              <a:gd name="connsiteX7348" fmla="*/ 2162917 w 9845043"/>
              <a:gd name="connsiteY7348" fmla="*/ 1260823 h 5740750"/>
              <a:gd name="connsiteX7349" fmla="*/ 2166575 w 9845043"/>
              <a:gd name="connsiteY7349" fmla="*/ 1259355 h 5740750"/>
              <a:gd name="connsiteX7350" fmla="*/ 2167305 w 9845043"/>
              <a:gd name="connsiteY7350" fmla="*/ 1259355 h 5740750"/>
              <a:gd name="connsiteX7351" fmla="*/ 2169503 w 9845043"/>
              <a:gd name="connsiteY7351" fmla="*/ 1259355 h 5740750"/>
              <a:gd name="connsiteX7352" fmla="*/ 2175350 w 9845043"/>
              <a:gd name="connsiteY7352" fmla="*/ 1260823 h 5740750"/>
              <a:gd name="connsiteX7353" fmla="*/ 2195829 w 9845043"/>
              <a:gd name="connsiteY7353" fmla="*/ 1266669 h 5740750"/>
              <a:gd name="connsiteX7354" fmla="*/ 2196559 w 9845043"/>
              <a:gd name="connsiteY7354" fmla="*/ 1266669 h 5740750"/>
              <a:gd name="connsiteX7355" fmla="*/ 2198018 w 9845043"/>
              <a:gd name="connsiteY7355" fmla="*/ 1268137 h 5740750"/>
              <a:gd name="connsiteX7356" fmla="*/ 2198748 w 9845043"/>
              <a:gd name="connsiteY7356" fmla="*/ 1269606 h 5740750"/>
              <a:gd name="connsiteX7357" fmla="*/ 2199478 w 9845043"/>
              <a:gd name="connsiteY7357" fmla="*/ 1269606 h 5740750"/>
              <a:gd name="connsiteX7358" fmla="*/ 2204604 w 9845043"/>
              <a:gd name="connsiteY7358" fmla="*/ 1269606 h 5740750"/>
              <a:gd name="connsiteX7359" fmla="*/ 2207523 w 9845043"/>
              <a:gd name="connsiteY7359" fmla="*/ 1269606 h 5740750"/>
              <a:gd name="connsiteX7360" fmla="*/ 2209721 w 9845043"/>
              <a:gd name="connsiteY7360" fmla="*/ 1270333 h 5740750"/>
              <a:gd name="connsiteX7361" fmla="*/ 2211911 w 9845043"/>
              <a:gd name="connsiteY7361" fmla="*/ 1272528 h 5740750"/>
              <a:gd name="connsiteX7362" fmla="*/ 2212640 w 9845043"/>
              <a:gd name="connsiteY7362" fmla="*/ 1273255 h 5740750"/>
              <a:gd name="connsiteX7363" fmla="*/ 2212640 w 9845043"/>
              <a:gd name="connsiteY7363" fmla="*/ 1274724 h 5740750"/>
              <a:gd name="connsiteX7364" fmla="*/ 2214109 w 9845043"/>
              <a:gd name="connsiteY7364" fmla="*/ 1275451 h 5740750"/>
              <a:gd name="connsiteX7365" fmla="*/ 2215569 w 9845043"/>
              <a:gd name="connsiteY7365" fmla="*/ 1275451 h 5740750"/>
              <a:gd name="connsiteX7366" fmla="*/ 2217758 w 9845043"/>
              <a:gd name="connsiteY7366" fmla="*/ 1275451 h 5740750"/>
              <a:gd name="connsiteX7367" fmla="*/ 2220686 w 9845043"/>
              <a:gd name="connsiteY7367" fmla="*/ 1275451 h 5740750"/>
              <a:gd name="connsiteX7368" fmla="*/ 2222145 w 9845043"/>
              <a:gd name="connsiteY7368" fmla="*/ 1274724 h 5740750"/>
              <a:gd name="connsiteX7369" fmla="*/ 2223614 w 9845043"/>
              <a:gd name="connsiteY7369" fmla="*/ 1273255 h 5740750"/>
              <a:gd name="connsiteX7370" fmla="*/ 2227272 w 9845043"/>
              <a:gd name="connsiteY7370" fmla="*/ 1265942 h 5740750"/>
              <a:gd name="connsiteX7371" fmla="*/ 2228731 w 9845043"/>
              <a:gd name="connsiteY7371" fmla="*/ 1260823 h 5740750"/>
              <a:gd name="connsiteX7372" fmla="*/ 2228731 w 9845043"/>
              <a:gd name="connsiteY7372" fmla="*/ 1260562 h 5740750"/>
              <a:gd name="connsiteX7373" fmla="*/ 2227451 w 9845043"/>
              <a:gd name="connsiteY7373" fmla="*/ 1265012 h 5740750"/>
              <a:gd name="connsiteX7374" fmla="*/ 2223807 w 9845043"/>
              <a:gd name="connsiteY7374" fmla="*/ 1272317 h 5740750"/>
              <a:gd name="connsiteX7375" fmla="*/ 2222336 w 9845043"/>
              <a:gd name="connsiteY7375" fmla="*/ 1273780 h 5740750"/>
              <a:gd name="connsiteX7376" fmla="*/ 2220881 w 9845043"/>
              <a:gd name="connsiteY7376" fmla="*/ 1274507 h 5740750"/>
              <a:gd name="connsiteX7377" fmla="*/ 2217940 w 9845043"/>
              <a:gd name="connsiteY7377" fmla="*/ 1274507 h 5740750"/>
              <a:gd name="connsiteX7378" fmla="*/ 2215750 w 9845043"/>
              <a:gd name="connsiteY7378" fmla="*/ 1274507 h 5740750"/>
              <a:gd name="connsiteX7379" fmla="*/ 2214295 w 9845043"/>
              <a:gd name="connsiteY7379" fmla="*/ 1274507 h 5740750"/>
              <a:gd name="connsiteX7380" fmla="*/ 2212824 w 9845043"/>
              <a:gd name="connsiteY7380" fmla="*/ 1273780 h 5740750"/>
              <a:gd name="connsiteX7381" fmla="*/ 2212824 w 9845043"/>
              <a:gd name="connsiteY7381" fmla="*/ 1272317 h 5740750"/>
              <a:gd name="connsiteX7382" fmla="*/ 2212089 w 9845043"/>
              <a:gd name="connsiteY7382" fmla="*/ 1271590 h 5740750"/>
              <a:gd name="connsiteX7383" fmla="*/ 2209899 w 9845043"/>
              <a:gd name="connsiteY7383" fmla="*/ 1269392 h 5740750"/>
              <a:gd name="connsiteX7384" fmla="*/ 2207709 w 9845043"/>
              <a:gd name="connsiteY7384" fmla="*/ 1268665 h 5740750"/>
              <a:gd name="connsiteX7385" fmla="*/ 2204784 w 9845043"/>
              <a:gd name="connsiteY7385" fmla="*/ 1268665 h 5740750"/>
              <a:gd name="connsiteX7386" fmla="*/ 2199669 w 9845043"/>
              <a:gd name="connsiteY7386" fmla="*/ 1268665 h 5740750"/>
              <a:gd name="connsiteX7387" fmla="*/ 2198933 w 9845043"/>
              <a:gd name="connsiteY7387" fmla="*/ 1268665 h 5740750"/>
              <a:gd name="connsiteX7388" fmla="*/ 2198198 w 9845043"/>
              <a:gd name="connsiteY7388" fmla="*/ 1267202 h 5740750"/>
              <a:gd name="connsiteX7389" fmla="*/ 2196727 w 9845043"/>
              <a:gd name="connsiteY7389" fmla="*/ 1265739 h 5740750"/>
              <a:gd name="connsiteX7390" fmla="*/ 2196008 w 9845043"/>
              <a:gd name="connsiteY7390" fmla="*/ 1265739 h 5740750"/>
              <a:gd name="connsiteX7391" fmla="*/ 2175514 w 9845043"/>
              <a:gd name="connsiteY7391" fmla="*/ 1259897 h 5740750"/>
              <a:gd name="connsiteX7392" fmla="*/ 2169663 w 9845043"/>
              <a:gd name="connsiteY7392" fmla="*/ 1258435 h 5740750"/>
              <a:gd name="connsiteX7393" fmla="*/ 2167474 w 9845043"/>
              <a:gd name="connsiteY7393" fmla="*/ 1258435 h 5740750"/>
              <a:gd name="connsiteX7394" fmla="*/ 2113904 w 9845043"/>
              <a:gd name="connsiteY7394" fmla="*/ 1253881 h 5740750"/>
              <a:gd name="connsiteX7395" fmla="*/ 2113203 w 9845043"/>
              <a:gd name="connsiteY7395" fmla="*/ 1254237 h 5740750"/>
              <a:gd name="connsiteX7396" fmla="*/ 2114662 w 9845043"/>
              <a:gd name="connsiteY7396" fmla="*/ 1255691 h 5740750"/>
              <a:gd name="connsiteX7397" fmla="*/ 2115392 w 9845043"/>
              <a:gd name="connsiteY7397" fmla="*/ 1258628 h 5740750"/>
              <a:gd name="connsiteX7398" fmla="*/ 2115392 w 9845043"/>
              <a:gd name="connsiteY7398" fmla="*/ 1259355 h 5740750"/>
              <a:gd name="connsiteX7399" fmla="*/ 2115392 w 9845043"/>
              <a:gd name="connsiteY7399" fmla="*/ 1262278 h 5740750"/>
              <a:gd name="connsiteX7400" fmla="*/ 2115392 w 9845043"/>
              <a:gd name="connsiteY7400" fmla="*/ 1263019 h 5740750"/>
              <a:gd name="connsiteX7401" fmla="*/ 2117591 w 9845043"/>
              <a:gd name="connsiteY7401" fmla="*/ 1263746 h 5740750"/>
              <a:gd name="connsiteX7402" fmla="*/ 2120509 w 9845043"/>
              <a:gd name="connsiteY7402" fmla="*/ 1265942 h 5740750"/>
              <a:gd name="connsiteX7403" fmla="*/ 2121239 w 9845043"/>
              <a:gd name="connsiteY7403" fmla="*/ 1266669 h 5740750"/>
              <a:gd name="connsiteX7404" fmla="*/ 2121969 w 9845043"/>
              <a:gd name="connsiteY7404" fmla="*/ 1268137 h 5740750"/>
              <a:gd name="connsiteX7405" fmla="*/ 2124167 w 9845043"/>
              <a:gd name="connsiteY7405" fmla="*/ 1271801 h 5740750"/>
              <a:gd name="connsiteX7406" fmla="*/ 2124897 w 9845043"/>
              <a:gd name="connsiteY7406" fmla="*/ 1272528 h 5740750"/>
              <a:gd name="connsiteX7407" fmla="*/ 2125627 w 9845043"/>
              <a:gd name="connsiteY7407" fmla="*/ 1273255 h 5740750"/>
              <a:gd name="connsiteX7408" fmla="*/ 2133672 w 9845043"/>
              <a:gd name="connsiteY7408" fmla="*/ 1276919 h 5740750"/>
              <a:gd name="connsiteX7409" fmla="*/ 2134402 w 9845043"/>
              <a:gd name="connsiteY7409" fmla="*/ 1276919 h 5740750"/>
              <a:gd name="connsiteX7410" fmla="*/ 2135132 w 9845043"/>
              <a:gd name="connsiteY7410" fmla="*/ 1278388 h 5740750"/>
              <a:gd name="connsiteX7411" fmla="*/ 2138790 w 9845043"/>
              <a:gd name="connsiteY7411" fmla="*/ 1284233 h 5740750"/>
              <a:gd name="connsiteX7412" fmla="*/ 2138790 w 9845043"/>
              <a:gd name="connsiteY7412" fmla="*/ 1284974 h 5740750"/>
              <a:gd name="connsiteX7413" fmla="*/ 2140988 w 9845043"/>
              <a:gd name="connsiteY7413" fmla="*/ 1284974 h 5740750"/>
              <a:gd name="connsiteX7414" fmla="*/ 2143907 w 9845043"/>
              <a:gd name="connsiteY7414" fmla="*/ 1284233 h 5740750"/>
              <a:gd name="connsiteX7415" fmla="*/ 2144637 w 9845043"/>
              <a:gd name="connsiteY7415" fmla="*/ 1282779 h 5740750"/>
              <a:gd name="connsiteX7416" fmla="*/ 2144637 w 9845043"/>
              <a:gd name="connsiteY7416" fmla="*/ 1282157 h 5740750"/>
              <a:gd name="connsiteX7417" fmla="*/ 2144071 w 9845043"/>
              <a:gd name="connsiteY7417" fmla="*/ 1283283 h 5740750"/>
              <a:gd name="connsiteX7418" fmla="*/ 2141146 w 9845043"/>
              <a:gd name="connsiteY7418" fmla="*/ 1284010 h 5740750"/>
              <a:gd name="connsiteX7419" fmla="*/ 2138939 w 9845043"/>
              <a:gd name="connsiteY7419" fmla="*/ 1284010 h 5740750"/>
              <a:gd name="connsiteX7420" fmla="*/ 2138939 w 9845043"/>
              <a:gd name="connsiteY7420" fmla="*/ 1283283 h 5740750"/>
              <a:gd name="connsiteX7421" fmla="*/ 2135295 w 9845043"/>
              <a:gd name="connsiteY7421" fmla="*/ 1277432 h 5740750"/>
              <a:gd name="connsiteX7422" fmla="*/ 2134560 w 9845043"/>
              <a:gd name="connsiteY7422" fmla="*/ 1275969 h 5740750"/>
              <a:gd name="connsiteX7423" fmla="*/ 2133824 w 9845043"/>
              <a:gd name="connsiteY7423" fmla="*/ 1275969 h 5740750"/>
              <a:gd name="connsiteX7424" fmla="*/ 2125784 w 9845043"/>
              <a:gd name="connsiteY7424" fmla="*/ 1272317 h 5740750"/>
              <a:gd name="connsiteX7425" fmla="*/ 2125048 w 9845043"/>
              <a:gd name="connsiteY7425" fmla="*/ 1271590 h 5740750"/>
              <a:gd name="connsiteX7426" fmla="*/ 2124313 w 9845043"/>
              <a:gd name="connsiteY7426" fmla="*/ 1270854 h 5740750"/>
              <a:gd name="connsiteX7427" fmla="*/ 2122123 w 9845043"/>
              <a:gd name="connsiteY7427" fmla="*/ 1267202 h 5740750"/>
              <a:gd name="connsiteX7428" fmla="*/ 2121387 w 9845043"/>
              <a:gd name="connsiteY7428" fmla="*/ 1265739 h 5740750"/>
              <a:gd name="connsiteX7429" fmla="*/ 2120652 w 9845043"/>
              <a:gd name="connsiteY7429" fmla="*/ 1265012 h 5740750"/>
              <a:gd name="connsiteX7430" fmla="*/ 2117727 w 9845043"/>
              <a:gd name="connsiteY7430" fmla="*/ 1262823 h 5740750"/>
              <a:gd name="connsiteX7431" fmla="*/ 2115537 w 9845043"/>
              <a:gd name="connsiteY7431" fmla="*/ 1262087 h 5740750"/>
              <a:gd name="connsiteX7432" fmla="*/ 2115537 w 9845043"/>
              <a:gd name="connsiteY7432" fmla="*/ 1261360 h 5740750"/>
              <a:gd name="connsiteX7433" fmla="*/ 2115537 w 9845043"/>
              <a:gd name="connsiteY7433" fmla="*/ 1258435 h 5740750"/>
              <a:gd name="connsiteX7434" fmla="*/ 2115537 w 9845043"/>
              <a:gd name="connsiteY7434" fmla="*/ 1257708 h 5740750"/>
              <a:gd name="connsiteX7435" fmla="*/ 2114801 w 9845043"/>
              <a:gd name="connsiteY7435" fmla="*/ 1254782 h 5740750"/>
              <a:gd name="connsiteX7436" fmla="*/ 2372775 w 9845043"/>
              <a:gd name="connsiteY7436" fmla="*/ 1252911 h 5740750"/>
              <a:gd name="connsiteX7437" fmla="*/ 2370825 w 9845043"/>
              <a:gd name="connsiteY7437" fmla="*/ 1255509 h 5740750"/>
              <a:gd name="connsiteX7438" fmla="*/ 2370825 w 9845043"/>
              <a:gd name="connsiteY7438" fmla="*/ 1256112 h 5740750"/>
              <a:gd name="connsiteX7439" fmla="*/ 2372775 w 9845043"/>
              <a:gd name="connsiteY7439" fmla="*/ 1253495 h 5740750"/>
              <a:gd name="connsiteX7440" fmla="*/ 2244284 w 9845043"/>
              <a:gd name="connsiteY7440" fmla="*/ 1252593 h 5740750"/>
              <a:gd name="connsiteX7441" fmla="*/ 2242094 w 9845043"/>
              <a:gd name="connsiteY7441" fmla="*/ 1254782 h 5740750"/>
              <a:gd name="connsiteX7442" fmla="*/ 2241358 w 9845043"/>
              <a:gd name="connsiteY7442" fmla="*/ 1254782 h 5740750"/>
              <a:gd name="connsiteX7443" fmla="*/ 2240623 w 9845043"/>
              <a:gd name="connsiteY7443" fmla="*/ 1255509 h 5740750"/>
              <a:gd name="connsiteX7444" fmla="*/ 2235508 w 9845043"/>
              <a:gd name="connsiteY7444" fmla="*/ 1255509 h 5740750"/>
              <a:gd name="connsiteX7445" fmla="*/ 2232583 w 9845043"/>
              <a:gd name="connsiteY7445" fmla="*/ 1256245 h 5740750"/>
              <a:gd name="connsiteX7446" fmla="*/ 2231112 w 9845043"/>
              <a:gd name="connsiteY7446" fmla="*/ 1257708 h 5740750"/>
              <a:gd name="connsiteX7447" fmla="*/ 2230376 w 9845043"/>
              <a:gd name="connsiteY7447" fmla="*/ 1258435 h 5740750"/>
              <a:gd name="connsiteX7448" fmla="*/ 2228922 w 9845043"/>
              <a:gd name="connsiteY7448" fmla="*/ 1259161 h 5740750"/>
              <a:gd name="connsiteX7449" fmla="*/ 2228922 w 9845043"/>
              <a:gd name="connsiteY7449" fmla="*/ 1259897 h 5740750"/>
              <a:gd name="connsiteX7450" fmla="*/ 2228892 w 9845043"/>
              <a:gd name="connsiteY7450" fmla="*/ 1260002 h 5740750"/>
              <a:gd name="connsiteX7451" fmla="*/ 2230191 w 9845043"/>
              <a:gd name="connsiteY7451" fmla="*/ 1259355 h 5740750"/>
              <a:gd name="connsiteX7452" fmla="*/ 2230921 w 9845043"/>
              <a:gd name="connsiteY7452" fmla="*/ 1258628 h 5740750"/>
              <a:gd name="connsiteX7453" fmla="*/ 2232389 w 9845043"/>
              <a:gd name="connsiteY7453" fmla="*/ 1257159 h 5740750"/>
              <a:gd name="connsiteX7454" fmla="*/ 2235308 w 9845043"/>
              <a:gd name="connsiteY7454" fmla="*/ 1256432 h 5740750"/>
              <a:gd name="connsiteX7455" fmla="*/ 2240426 w 9845043"/>
              <a:gd name="connsiteY7455" fmla="*/ 1256432 h 5740750"/>
              <a:gd name="connsiteX7456" fmla="*/ 2241165 w 9845043"/>
              <a:gd name="connsiteY7456" fmla="*/ 1255691 h 5740750"/>
              <a:gd name="connsiteX7457" fmla="*/ 2241894 w 9845043"/>
              <a:gd name="connsiteY7457" fmla="*/ 1255691 h 5740750"/>
              <a:gd name="connsiteX7458" fmla="*/ 2244083 w 9845043"/>
              <a:gd name="connsiteY7458" fmla="*/ 1253495 h 5740750"/>
              <a:gd name="connsiteX7459" fmla="*/ 2244813 w 9845043"/>
              <a:gd name="connsiteY7459" fmla="*/ 1253495 h 5740750"/>
              <a:gd name="connsiteX7460" fmla="*/ 2247012 w 9845043"/>
              <a:gd name="connsiteY7460" fmla="*/ 1253495 h 5740750"/>
              <a:gd name="connsiteX7461" fmla="*/ 2248471 w 9845043"/>
              <a:gd name="connsiteY7461" fmla="*/ 1255691 h 5740750"/>
              <a:gd name="connsiteX7462" fmla="*/ 2251399 w 9845043"/>
              <a:gd name="connsiteY7462" fmla="*/ 1257159 h 5740750"/>
              <a:gd name="connsiteX7463" fmla="*/ 2252859 w 9845043"/>
              <a:gd name="connsiteY7463" fmla="*/ 1258628 h 5740750"/>
              <a:gd name="connsiteX7464" fmla="*/ 2254318 w 9845043"/>
              <a:gd name="connsiteY7464" fmla="*/ 1258628 h 5740750"/>
              <a:gd name="connsiteX7465" fmla="*/ 2257976 w 9845043"/>
              <a:gd name="connsiteY7465" fmla="*/ 1258628 h 5740750"/>
              <a:gd name="connsiteX7466" fmla="*/ 2260904 w 9845043"/>
              <a:gd name="connsiteY7466" fmla="*/ 1259355 h 5740750"/>
              <a:gd name="connsiteX7467" fmla="*/ 2266022 w 9845043"/>
              <a:gd name="connsiteY7467" fmla="*/ 1260823 h 5740750"/>
              <a:gd name="connsiteX7468" fmla="*/ 2270409 w 9845043"/>
              <a:gd name="connsiteY7468" fmla="*/ 1263019 h 5740750"/>
              <a:gd name="connsiteX7469" fmla="*/ 2271869 w 9845043"/>
              <a:gd name="connsiteY7469" fmla="*/ 1263019 h 5740750"/>
              <a:gd name="connsiteX7470" fmla="*/ 2288689 w 9845043"/>
              <a:gd name="connsiteY7470" fmla="*/ 1262278 h 5740750"/>
              <a:gd name="connsiteX7471" fmla="*/ 2290149 w 9845043"/>
              <a:gd name="connsiteY7471" fmla="*/ 1263019 h 5740750"/>
              <a:gd name="connsiteX7472" fmla="*/ 2294537 w 9845043"/>
              <a:gd name="connsiteY7472" fmla="*/ 1263019 h 5740750"/>
              <a:gd name="connsiteX7473" fmla="*/ 2296005 w 9845043"/>
              <a:gd name="connsiteY7473" fmla="*/ 1262278 h 5740750"/>
              <a:gd name="connsiteX7474" fmla="*/ 2296735 w 9845043"/>
              <a:gd name="connsiteY7474" fmla="*/ 1262278 h 5740750"/>
              <a:gd name="connsiteX7475" fmla="*/ 2298195 w 9845043"/>
              <a:gd name="connsiteY7475" fmla="*/ 1260823 h 5740750"/>
              <a:gd name="connsiteX7476" fmla="*/ 2299654 w 9845043"/>
              <a:gd name="connsiteY7476" fmla="*/ 1260823 h 5740750"/>
              <a:gd name="connsiteX7477" fmla="*/ 2301123 w 9845043"/>
              <a:gd name="connsiteY7477" fmla="*/ 1260823 h 5740750"/>
              <a:gd name="connsiteX7478" fmla="*/ 2308429 w 9845043"/>
              <a:gd name="connsiteY7478" fmla="*/ 1262278 h 5740750"/>
              <a:gd name="connsiteX7479" fmla="*/ 2311357 w 9845043"/>
              <a:gd name="connsiteY7479" fmla="*/ 1263019 h 5740750"/>
              <a:gd name="connsiteX7480" fmla="*/ 2312087 w 9845043"/>
              <a:gd name="connsiteY7480" fmla="*/ 1263746 h 5740750"/>
              <a:gd name="connsiteX7481" fmla="*/ 2312817 w 9845043"/>
              <a:gd name="connsiteY7481" fmla="*/ 1265942 h 5740750"/>
              <a:gd name="connsiteX7482" fmla="*/ 2315015 w 9845043"/>
              <a:gd name="connsiteY7482" fmla="*/ 1268137 h 5740750"/>
              <a:gd name="connsiteX7483" fmla="*/ 2315015 w 9845043"/>
              <a:gd name="connsiteY7483" fmla="*/ 1268864 h 5740750"/>
              <a:gd name="connsiteX7484" fmla="*/ 2315745 w 9845043"/>
              <a:gd name="connsiteY7484" fmla="*/ 1269606 h 5740750"/>
              <a:gd name="connsiteX7485" fmla="*/ 2317204 w 9845043"/>
              <a:gd name="connsiteY7485" fmla="*/ 1270333 h 5740750"/>
              <a:gd name="connsiteX7486" fmla="*/ 2317934 w 9845043"/>
              <a:gd name="connsiteY7486" fmla="*/ 1270333 h 5740750"/>
              <a:gd name="connsiteX7487" fmla="*/ 2318673 w 9845043"/>
              <a:gd name="connsiteY7487" fmla="*/ 1270333 h 5740750"/>
              <a:gd name="connsiteX7488" fmla="*/ 2322322 w 9845043"/>
              <a:gd name="connsiteY7488" fmla="*/ 1269606 h 5740750"/>
              <a:gd name="connsiteX7489" fmla="*/ 2324520 w 9845043"/>
              <a:gd name="connsiteY7489" fmla="*/ 1269606 h 5740750"/>
              <a:gd name="connsiteX7490" fmla="*/ 2328178 w 9845043"/>
              <a:gd name="connsiteY7490" fmla="*/ 1269606 h 5740750"/>
              <a:gd name="connsiteX7491" fmla="*/ 2331097 w 9845043"/>
              <a:gd name="connsiteY7491" fmla="*/ 1268864 h 5740750"/>
              <a:gd name="connsiteX7492" fmla="*/ 2331827 w 9845043"/>
              <a:gd name="connsiteY7492" fmla="*/ 1268864 h 5740750"/>
              <a:gd name="connsiteX7493" fmla="*/ 2339872 w 9845043"/>
              <a:gd name="connsiteY7493" fmla="*/ 1265214 h 5740750"/>
              <a:gd name="connsiteX7494" fmla="*/ 2342800 w 9845043"/>
              <a:gd name="connsiteY7494" fmla="*/ 1263746 h 5740750"/>
              <a:gd name="connsiteX7495" fmla="*/ 2361081 w 9845043"/>
              <a:gd name="connsiteY7495" fmla="*/ 1266669 h 5740750"/>
              <a:gd name="connsiteX7496" fmla="*/ 2363270 w 9845043"/>
              <a:gd name="connsiteY7496" fmla="*/ 1266669 h 5740750"/>
              <a:gd name="connsiteX7497" fmla="*/ 2367658 w 9845043"/>
              <a:gd name="connsiteY7497" fmla="*/ 1270333 h 5740750"/>
              <a:gd name="connsiteX7498" fmla="*/ 2369856 w 9845043"/>
              <a:gd name="connsiteY7498" fmla="*/ 1271801 h 5740750"/>
              <a:gd name="connsiteX7499" fmla="*/ 2370586 w 9845043"/>
              <a:gd name="connsiteY7499" fmla="*/ 1272528 h 5740750"/>
              <a:gd name="connsiteX7500" fmla="*/ 2372775 w 9845043"/>
              <a:gd name="connsiteY7500" fmla="*/ 1272528 h 5740750"/>
              <a:gd name="connsiteX7501" fmla="*/ 2375703 w 9845043"/>
              <a:gd name="connsiteY7501" fmla="*/ 1272528 h 5740750"/>
              <a:gd name="connsiteX7502" fmla="*/ 2377163 w 9845043"/>
              <a:gd name="connsiteY7502" fmla="*/ 1272528 h 5740750"/>
              <a:gd name="connsiteX7503" fmla="*/ 2378631 w 9845043"/>
              <a:gd name="connsiteY7503" fmla="*/ 1271801 h 5740750"/>
              <a:gd name="connsiteX7504" fmla="*/ 2378631 w 9845043"/>
              <a:gd name="connsiteY7504" fmla="*/ 1270980 h 5740750"/>
              <a:gd name="connsiteX7505" fmla="*/ 2377411 w 9845043"/>
              <a:gd name="connsiteY7505" fmla="*/ 1271590 h 5740750"/>
              <a:gd name="connsiteX7506" fmla="*/ 2375956 w 9845043"/>
              <a:gd name="connsiteY7506" fmla="*/ 1271590 h 5740750"/>
              <a:gd name="connsiteX7507" fmla="*/ 2373014 w 9845043"/>
              <a:gd name="connsiteY7507" fmla="*/ 1271590 h 5740750"/>
              <a:gd name="connsiteX7508" fmla="*/ 2370825 w 9845043"/>
              <a:gd name="connsiteY7508" fmla="*/ 1271590 h 5740750"/>
              <a:gd name="connsiteX7509" fmla="*/ 2370089 w 9845043"/>
              <a:gd name="connsiteY7509" fmla="*/ 1270854 h 5740750"/>
              <a:gd name="connsiteX7510" fmla="*/ 2367899 w 9845043"/>
              <a:gd name="connsiteY7510" fmla="*/ 1269392 h 5740750"/>
              <a:gd name="connsiteX7511" fmla="*/ 2363519 w 9845043"/>
              <a:gd name="connsiteY7511" fmla="*/ 1265739 h 5740750"/>
              <a:gd name="connsiteX7512" fmla="*/ 2361313 w 9845043"/>
              <a:gd name="connsiteY7512" fmla="*/ 1265739 h 5740750"/>
              <a:gd name="connsiteX7513" fmla="*/ 2343026 w 9845043"/>
              <a:gd name="connsiteY7513" fmla="*/ 1262823 h 5740750"/>
              <a:gd name="connsiteX7514" fmla="*/ 2340100 w 9845043"/>
              <a:gd name="connsiteY7514" fmla="*/ 1264277 h 5740750"/>
              <a:gd name="connsiteX7515" fmla="*/ 2332060 w 9845043"/>
              <a:gd name="connsiteY7515" fmla="*/ 1267938 h 5740750"/>
              <a:gd name="connsiteX7516" fmla="*/ 2331325 w 9845043"/>
              <a:gd name="connsiteY7516" fmla="*/ 1267938 h 5740750"/>
              <a:gd name="connsiteX7517" fmla="*/ 2328399 w 9845043"/>
              <a:gd name="connsiteY7517" fmla="*/ 1268665 h 5740750"/>
              <a:gd name="connsiteX7518" fmla="*/ 2324738 w 9845043"/>
              <a:gd name="connsiteY7518" fmla="*/ 1268665 h 5740750"/>
              <a:gd name="connsiteX7519" fmla="*/ 2322549 w 9845043"/>
              <a:gd name="connsiteY7519" fmla="*/ 1268665 h 5740750"/>
              <a:gd name="connsiteX7520" fmla="*/ 2318888 w 9845043"/>
              <a:gd name="connsiteY7520" fmla="*/ 1269392 h 5740750"/>
              <a:gd name="connsiteX7521" fmla="*/ 2318169 w 9845043"/>
              <a:gd name="connsiteY7521" fmla="*/ 1269392 h 5740750"/>
              <a:gd name="connsiteX7522" fmla="*/ 2317433 w 9845043"/>
              <a:gd name="connsiteY7522" fmla="*/ 1269392 h 5740750"/>
              <a:gd name="connsiteX7523" fmla="*/ 2315962 w 9845043"/>
              <a:gd name="connsiteY7523" fmla="*/ 1268665 h 5740750"/>
              <a:gd name="connsiteX7524" fmla="*/ 2315243 w 9845043"/>
              <a:gd name="connsiteY7524" fmla="*/ 1267938 h 5740750"/>
              <a:gd name="connsiteX7525" fmla="*/ 2315243 w 9845043"/>
              <a:gd name="connsiteY7525" fmla="*/ 1267202 h 5740750"/>
              <a:gd name="connsiteX7526" fmla="*/ 2313037 w 9845043"/>
              <a:gd name="connsiteY7526" fmla="*/ 1265012 h 5740750"/>
              <a:gd name="connsiteX7527" fmla="*/ 2312302 w 9845043"/>
              <a:gd name="connsiteY7527" fmla="*/ 1262823 h 5740750"/>
              <a:gd name="connsiteX7528" fmla="*/ 2311583 w 9845043"/>
              <a:gd name="connsiteY7528" fmla="*/ 1262087 h 5740750"/>
              <a:gd name="connsiteX7529" fmla="*/ 2308657 w 9845043"/>
              <a:gd name="connsiteY7529" fmla="*/ 1261360 h 5740750"/>
              <a:gd name="connsiteX7530" fmla="*/ 2301336 w 9845043"/>
              <a:gd name="connsiteY7530" fmla="*/ 1259897 h 5740750"/>
              <a:gd name="connsiteX7531" fmla="*/ 2299881 w 9845043"/>
              <a:gd name="connsiteY7531" fmla="*/ 1259897 h 5740750"/>
              <a:gd name="connsiteX7532" fmla="*/ 2298411 w 9845043"/>
              <a:gd name="connsiteY7532" fmla="*/ 1259897 h 5740750"/>
              <a:gd name="connsiteX7533" fmla="*/ 2296956 w 9845043"/>
              <a:gd name="connsiteY7533" fmla="*/ 1261360 h 5740750"/>
              <a:gd name="connsiteX7534" fmla="*/ 2296221 w 9845043"/>
              <a:gd name="connsiteY7534" fmla="*/ 1261360 h 5740750"/>
              <a:gd name="connsiteX7535" fmla="*/ 2294750 w 9845043"/>
              <a:gd name="connsiteY7535" fmla="*/ 1262087 h 5740750"/>
              <a:gd name="connsiteX7536" fmla="*/ 2290370 w 9845043"/>
              <a:gd name="connsiteY7536" fmla="*/ 1262087 h 5740750"/>
              <a:gd name="connsiteX7537" fmla="*/ 2288899 w 9845043"/>
              <a:gd name="connsiteY7537" fmla="*/ 1261360 h 5740750"/>
              <a:gd name="connsiteX7538" fmla="*/ 2272083 w 9845043"/>
              <a:gd name="connsiteY7538" fmla="*/ 1262087 h 5740750"/>
              <a:gd name="connsiteX7539" fmla="*/ 2270612 w 9845043"/>
              <a:gd name="connsiteY7539" fmla="*/ 1262087 h 5740750"/>
              <a:gd name="connsiteX7540" fmla="*/ 2266232 w 9845043"/>
              <a:gd name="connsiteY7540" fmla="*/ 1259897 h 5740750"/>
              <a:gd name="connsiteX7541" fmla="*/ 2261100 w 9845043"/>
              <a:gd name="connsiteY7541" fmla="*/ 1258435 h 5740750"/>
              <a:gd name="connsiteX7542" fmla="*/ 2258175 w 9845043"/>
              <a:gd name="connsiteY7542" fmla="*/ 1257708 h 5740750"/>
              <a:gd name="connsiteX7543" fmla="*/ 2254514 w 9845043"/>
              <a:gd name="connsiteY7543" fmla="*/ 1257708 h 5740750"/>
              <a:gd name="connsiteX7544" fmla="*/ 2253060 w 9845043"/>
              <a:gd name="connsiteY7544" fmla="*/ 1257708 h 5740750"/>
              <a:gd name="connsiteX7545" fmla="*/ 2251589 w 9845043"/>
              <a:gd name="connsiteY7545" fmla="*/ 1256245 h 5740750"/>
              <a:gd name="connsiteX7546" fmla="*/ 2248664 w 9845043"/>
              <a:gd name="connsiteY7546" fmla="*/ 1254782 h 5740750"/>
              <a:gd name="connsiteX7547" fmla="*/ 2247209 w 9845043"/>
              <a:gd name="connsiteY7547" fmla="*/ 1252593 h 5740750"/>
              <a:gd name="connsiteX7548" fmla="*/ 2245019 w 9845043"/>
              <a:gd name="connsiteY7548" fmla="*/ 1252593 h 5740750"/>
              <a:gd name="connsiteX7549" fmla="*/ 2114801 w 9845043"/>
              <a:gd name="connsiteY7549" fmla="*/ 1251902 h 5740750"/>
              <a:gd name="connsiteX7550" fmla="*/ 2114662 w 9845043"/>
              <a:gd name="connsiteY7550" fmla="*/ 1252041 h 5740750"/>
              <a:gd name="connsiteX7551" fmla="*/ 2114662 w 9845043"/>
              <a:gd name="connsiteY7551" fmla="*/ 1252662 h 5740750"/>
              <a:gd name="connsiteX7552" fmla="*/ 2114801 w 9845043"/>
              <a:gd name="connsiteY7552" fmla="*/ 1252593 h 5740750"/>
              <a:gd name="connsiteX7553" fmla="*/ 2373514 w 9845043"/>
              <a:gd name="connsiteY7553" fmla="*/ 1250370 h 5740750"/>
              <a:gd name="connsiteX7554" fmla="*/ 2373014 w 9845043"/>
              <a:gd name="connsiteY7554" fmla="*/ 1251857 h 5740750"/>
              <a:gd name="connsiteX7555" fmla="*/ 2373014 w 9845043"/>
              <a:gd name="connsiteY7555" fmla="*/ 1252059 h 5740750"/>
              <a:gd name="connsiteX7556" fmla="*/ 2373514 w 9845043"/>
              <a:gd name="connsiteY7556" fmla="*/ 1250573 h 5740750"/>
              <a:gd name="connsiteX7557" fmla="*/ 1435432 w 9845043"/>
              <a:gd name="connsiteY7557" fmla="*/ 1249635 h 5740750"/>
              <a:gd name="connsiteX7558" fmla="*/ 1435151 w 9845043"/>
              <a:gd name="connsiteY7558" fmla="*/ 1249846 h 5740750"/>
              <a:gd name="connsiteX7559" fmla="*/ 1436095 w 9845043"/>
              <a:gd name="connsiteY7559" fmla="*/ 1249846 h 5740750"/>
              <a:gd name="connsiteX7560" fmla="*/ 1439023 w 9845043"/>
              <a:gd name="connsiteY7560" fmla="*/ 1250573 h 5740750"/>
              <a:gd name="connsiteX7561" fmla="*/ 1439718 w 9845043"/>
              <a:gd name="connsiteY7561" fmla="*/ 1250342 h 5740750"/>
              <a:gd name="connsiteX7562" fmla="*/ 1436888 w 9845043"/>
              <a:gd name="connsiteY7562" fmla="*/ 1249635 h 5740750"/>
              <a:gd name="connsiteX7563" fmla="*/ 8927364 w 9845043"/>
              <a:gd name="connsiteY7563" fmla="*/ 1246686 h 5740750"/>
              <a:gd name="connsiteX7564" fmla="*/ 8927363 w 9845043"/>
              <a:gd name="connsiteY7564" fmla="*/ 1246710 h 5740750"/>
              <a:gd name="connsiteX7565" fmla="*/ 8927363 w 9845043"/>
              <a:gd name="connsiteY7565" fmla="*/ 1262825 h 5740750"/>
              <a:gd name="connsiteX7566" fmla="*/ 8927364 w 9845043"/>
              <a:gd name="connsiteY7566" fmla="*/ 1262802 h 5740750"/>
              <a:gd name="connsiteX7567" fmla="*/ 2382289 w 9845043"/>
              <a:gd name="connsiteY7567" fmla="*/ 1244299 h 5740750"/>
              <a:gd name="connsiteX7568" fmla="*/ 2381807 w 9845043"/>
              <a:gd name="connsiteY7568" fmla="*/ 1245279 h 5740750"/>
              <a:gd name="connsiteX7569" fmla="*/ 2380336 w 9845043"/>
              <a:gd name="connsiteY7569" fmla="*/ 1246015 h 5740750"/>
              <a:gd name="connsiteX7570" fmla="*/ 2379601 w 9845043"/>
              <a:gd name="connsiteY7570" fmla="*/ 1246742 h 5740750"/>
              <a:gd name="connsiteX7571" fmla="*/ 2375221 w 9845043"/>
              <a:gd name="connsiteY7571" fmla="*/ 1248205 h 5740750"/>
              <a:gd name="connsiteX7572" fmla="*/ 2373750 w 9845043"/>
              <a:gd name="connsiteY7572" fmla="*/ 1248931 h 5740750"/>
              <a:gd name="connsiteX7573" fmla="*/ 2373750 w 9845043"/>
              <a:gd name="connsiteY7573" fmla="*/ 1249667 h 5740750"/>
              <a:gd name="connsiteX7574" fmla="*/ 2373727 w 9845043"/>
              <a:gd name="connsiteY7574" fmla="*/ 1249738 h 5740750"/>
              <a:gd name="connsiteX7575" fmla="*/ 2374973 w 9845043"/>
              <a:gd name="connsiteY7575" fmla="*/ 1249104 h 5740750"/>
              <a:gd name="connsiteX7576" fmla="*/ 2379361 w 9845043"/>
              <a:gd name="connsiteY7576" fmla="*/ 1247650 h 5740750"/>
              <a:gd name="connsiteX7577" fmla="*/ 2380091 w 9845043"/>
              <a:gd name="connsiteY7577" fmla="*/ 1246909 h 5740750"/>
              <a:gd name="connsiteX7578" fmla="*/ 2381550 w 9845043"/>
              <a:gd name="connsiteY7578" fmla="*/ 1246182 h 5740750"/>
              <a:gd name="connsiteX7579" fmla="*/ 2382289 w 9845043"/>
              <a:gd name="connsiteY7579" fmla="*/ 1244713 h 5740750"/>
              <a:gd name="connsiteX7580" fmla="*/ 2106761 w 9845043"/>
              <a:gd name="connsiteY7580" fmla="*/ 1227077 h 5740750"/>
              <a:gd name="connsiteX7581" fmla="*/ 2106617 w 9845043"/>
              <a:gd name="connsiteY7581" fmla="*/ 1227149 h 5740750"/>
              <a:gd name="connsiteX7582" fmla="*/ 2106617 w 9845043"/>
              <a:gd name="connsiteY7582" fmla="*/ 1228618 h 5740750"/>
              <a:gd name="connsiteX7583" fmla="*/ 2106617 w 9845043"/>
              <a:gd name="connsiteY7583" fmla="*/ 1230086 h 5740750"/>
              <a:gd name="connsiteX7584" fmla="*/ 2106617 w 9845043"/>
              <a:gd name="connsiteY7584" fmla="*/ 1230813 h 5740750"/>
              <a:gd name="connsiteX7585" fmla="*/ 2111734 w 9845043"/>
              <a:gd name="connsiteY7585" fmla="*/ 1235204 h 5740750"/>
              <a:gd name="connsiteX7586" fmla="*/ 2111734 w 9845043"/>
              <a:gd name="connsiteY7586" fmla="*/ 1236672 h 5740750"/>
              <a:gd name="connsiteX7587" fmla="*/ 2111734 w 9845043"/>
              <a:gd name="connsiteY7587" fmla="*/ 1238127 h 5740750"/>
              <a:gd name="connsiteX7588" fmla="*/ 2111734 w 9845043"/>
              <a:gd name="connsiteY7588" fmla="*/ 1240322 h 5740750"/>
              <a:gd name="connsiteX7589" fmla="*/ 2112464 w 9845043"/>
              <a:gd name="connsiteY7589" fmla="*/ 1242518 h 5740750"/>
              <a:gd name="connsiteX7590" fmla="*/ 2113203 w 9845043"/>
              <a:gd name="connsiteY7590" fmla="*/ 1243259 h 5740750"/>
              <a:gd name="connsiteX7591" fmla="*/ 2116122 w 9845043"/>
              <a:gd name="connsiteY7591" fmla="*/ 1244713 h 5740750"/>
              <a:gd name="connsiteX7592" fmla="*/ 2117591 w 9845043"/>
              <a:gd name="connsiteY7592" fmla="*/ 1246182 h 5740750"/>
              <a:gd name="connsiteX7593" fmla="*/ 2117591 w 9845043"/>
              <a:gd name="connsiteY7593" fmla="*/ 1246909 h 5740750"/>
              <a:gd name="connsiteX7594" fmla="*/ 2117591 w 9845043"/>
              <a:gd name="connsiteY7594" fmla="*/ 1248341 h 5740750"/>
              <a:gd name="connsiteX7595" fmla="*/ 2117727 w 9845043"/>
              <a:gd name="connsiteY7595" fmla="*/ 1248205 h 5740750"/>
              <a:gd name="connsiteX7596" fmla="*/ 2117727 w 9845043"/>
              <a:gd name="connsiteY7596" fmla="*/ 1246015 h 5740750"/>
              <a:gd name="connsiteX7597" fmla="*/ 2117727 w 9845043"/>
              <a:gd name="connsiteY7597" fmla="*/ 1245279 h 5740750"/>
              <a:gd name="connsiteX7598" fmla="*/ 2116272 w 9845043"/>
              <a:gd name="connsiteY7598" fmla="*/ 1243816 h 5740750"/>
              <a:gd name="connsiteX7599" fmla="*/ 2113347 w 9845043"/>
              <a:gd name="connsiteY7599" fmla="*/ 1242363 h 5740750"/>
              <a:gd name="connsiteX7600" fmla="*/ 2112611 w 9845043"/>
              <a:gd name="connsiteY7600" fmla="*/ 1241627 h 5740750"/>
              <a:gd name="connsiteX7601" fmla="*/ 2111876 w 9845043"/>
              <a:gd name="connsiteY7601" fmla="*/ 1239437 h 5740750"/>
              <a:gd name="connsiteX7602" fmla="*/ 2111876 w 9845043"/>
              <a:gd name="connsiteY7602" fmla="*/ 1237248 h 5740750"/>
              <a:gd name="connsiteX7603" fmla="*/ 2111876 w 9845043"/>
              <a:gd name="connsiteY7603" fmla="*/ 1235785 h 5740750"/>
              <a:gd name="connsiteX7604" fmla="*/ 2111876 w 9845043"/>
              <a:gd name="connsiteY7604" fmla="*/ 1234322 h 5740750"/>
              <a:gd name="connsiteX7605" fmla="*/ 2106761 w 9845043"/>
              <a:gd name="connsiteY7605" fmla="*/ 1229934 h 5740750"/>
              <a:gd name="connsiteX7606" fmla="*/ 2106761 w 9845043"/>
              <a:gd name="connsiteY7606" fmla="*/ 1229207 h 5740750"/>
              <a:gd name="connsiteX7607" fmla="*/ 2106761 w 9845043"/>
              <a:gd name="connsiteY7607" fmla="*/ 1227744 h 5740750"/>
              <a:gd name="connsiteX7608" fmla="*/ 2395698 w 9845043"/>
              <a:gd name="connsiteY7608" fmla="*/ 1227018 h 5740750"/>
              <a:gd name="connsiteX7609" fmla="*/ 2393508 w 9845043"/>
              <a:gd name="connsiteY7609" fmla="*/ 1229934 h 5740750"/>
              <a:gd name="connsiteX7610" fmla="*/ 2392773 w 9845043"/>
              <a:gd name="connsiteY7610" fmla="*/ 1230670 h 5740750"/>
              <a:gd name="connsiteX7611" fmla="*/ 2391302 w 9845043"/>
              <a:gd name="connsiteY7611" fmla="*/ 1232133 h 5740750"/>
              <a:gd name="connsiteX7612" fmla="*/ 2386187 w 9845043"/>
              <a:gd name="connsiteY7612" fmla="*/ 1232133 h 5740750"/>
              <a:gd name="connsiteX7613" fmla="*/ 2385451 w 9845043"/>
              <a:gd name="connsiteY7613" fmla="*/ 1232133 h 5740750"/>
              <a:gd name="connsiteX7614" fmla="*/ 2382526 w 9845043"/>
              <a:gd name="connsiteY7614" fmla="*/ 1232860 h 5740750"/>
              <a:gd name="connsiteX7615" fmla="*/ 2381807 w 9845043"/>
              <a:gd name="connsiteY7615" fmla="*/ 1234322 h 5740750"/>
              <a:gd name="connsiteX7616" fmla="*/ 2380336 w 9845043"/>
              <a:gd name="connsiteY7616" fmla="*/ 1235785 h 5740750"/>
              <a:gd name="connsiteX7617" fmla="*/ 2380336 w 9845043"/>
              <a:gd name="connsiteY7617" fmla="*/ 1236426 h 5740750"/>
              <a:gd name="connsiteX7618" fmla="*/ 2381550 w 9845043"/>
              <a:gd name="connsiteY7618" fmla="*/ 1235204 h 5740750"/>
              <a:gd name="connsiteX7619" fmla="*/ 2382289 w 9845043"/>
              <a:gd name="connsiteY7619" fmla="*/ 1233735 h 5740750"/>
              <a:gd name="connsiteX7620" fmla="*/ 2385208 w 9845043"/>
              <a:gd name="connsiteY7620" fmla="*/ 1233008 h 5740750"/>
              <a:gd name="connsiteX7621" fmla="*/ 2385938 w 9845043"/>
              <a:gd name="connsiteY7621" fmla="*/ 1233008 h 5740750"/>
              <a:gd name="connsiteX7622" fmla="*/ 2391055 w 9845043"/>
              <a:gd name="connsiteY7622" fmla="*/ 1233008 h 5740750"/>
              <a:gd name="connsiteX7623" fmla="*/ 2392524 w 9845043"/>
              <a:gd name="connsiteY7623" fmla="*/ 1231540 h 5740750"/>
              <a:gd name="connsiteX7624" fmla="*/ 2393254 w 9845043"/>
              <a:gd name="connsiteY7624" fmla="*/ 1230813 h 5740750"/>
              <a:gd name="connsiteX7625" fmla="*/ 2395443 w 9845043"/>
              <a:gd name="connsiteY7625" fmla="*/ 1227890 h 5740750"/>
              <a:gd name="connsiteX7626" fmla="*/ 2396182 w 9845043"/>
              <a:gd name="connsiteY7626" fmla="*/ 1227890 h 5740750"/>
              <a:gd name="connsiteX7627" fmla="*/ 2397641 w 9845043"/>
              <a:gd name="connsiteY7627" fmla="*/ 1227890 h 5740750"/>
              <a:gd name="connsiteX7628" fmla="*/ 2399830 w 9845043"/>
              <a:gd name="connsiteY7628" fmla="*/ 1228618 h 5740750"/>
              <a:gd name="connsiteX7629" fmla="*/ 2405687 w 9845043"/>
              <a:gd name="connsiteY7629" fmla="*/ 1233008 h 5740750"/>
              <a:gd name="connsiteX7630" fmla="*/ 2407146 w 9845043"/>
              <a:gd name="connsiteY7630" fmla="*/ 1233735 h 5740750"/>
              <a:gd name="connsiteX7631" fmla="*/ 2408606 w 9845043"/>
              <a:gd name="connsiteY7631" fmla="*/ 1238127 h 5740750"/>
              <a:gd name="connsiteX7632" fmla="*/ 2414462 w 9845043"/>
              <a:gd name="connsiteY7632" fmla="*/ 1249104 h 5740750"/>
              <a:gd name="connsiteX7633" fmla="*/ 2415192 w 9845043"/>
              <a:gd name="connsiteY7633" fmla="*/ 1252041 h 5740750"/>
              <a:gd name="connsiteX7634" fmla="*/ 2415921 w 9845043"/>
              <a:gd name="connsiteY7634" fmla="*/ 1252768 h 5740750"/>
              <a:gd name="connsiteX7635" fmla="*/ 2417381 w 9845043"/>
              <a:gd name="connsiteY7635" fmla="*/ 1253495 h 5740750"/>
              <a:gd name="connsiteX7636" fmla="*/ 2418849 w 9845043"/>
              <a:gd name="connsiteY7636" fmla="*/ 1254237 h 5740750"/>
              <a:gd name="connsiteX7637" fmla="*/ 2418849 w 9845043"/>
              <a:gd name="connsiteY7637" fmla="*/ 1255691 h 5740750"/>
              <a:gd name="connsiteX7638" fmla="*/ 2420309 w 9845043"/>
              <a:gd name="connsiteY7638" fmla="*/ 1257159 h 5740750"/>
              <a:gd name="connsiteX7639" fmla="*/ 2420309 w 9845043"/>
              <a:gd name="connsiteY7639" fmla="*/ 1259355 h 5740750"/>
              <a:gd name="connsiteX7640" fmla="*/ 2420309 w 9845043"/>
              <a:gd name="connsiteY7640" fmla="*/ 1260082 h 5740750"/>
              <a:gd name="connsiteX7641" fmla="*/ 2420309 w 9845043"/>
              <a:gd name="connsiteY7641" fmla="*/ 1263019 h 5740750"/>
              <a:gd name="connsiteX7642" fmla="*/ 2420309 w 9845043"/>
              <a:gd name="connsiteY7642" fmla="*/ 1263746 h 5740750"/>
              <a:gd name="connsiteX7643" fmla="*/ 2420309 w 9845043"/>
              <a:gd name="connsiteY7643" fmla="*/ 1265942 h 5740750"/>
              <a:gd name="connsiteX7644" fmla="*/ 2421039 w 9845043"/>
              <a:gd name="connsiteY7644" fmla="*/ 1266669 h 5740750"/>
              <a:gd name="connsiteX7645" fmla="*/ 2421039 w 9845043"/>
              <a:gd name="connsiteY7645" fmla="*/ 1268137 h 5740750"/>
              <a:gd name="connsiteX7646" fmla="*/ 2423237 w 9845043"/>
              <a:gd name="connsiteY7646" fmla="*/ 1268864 h 5740750"/>
              <a:gd name="connsiteX7647" fmla="*/ 2424697 w 9845043"/>
              <a:gd name="connsiteY7647" fmla="*/ 1270333 h 5740750"/>
              <a:gd name="connsiteX7648" fmla="*/ 2426886 w 9845043"/>
              <a:gd name="connsiteY7648" fmla="*/ 1271801 h 5740750"/>
              <a:gd name="connsiteX7649" fmla="*/ 2428355 w 9845043"/>
              <a:gd name="connsiteY7649" fmla="*/ 1274724 h 5740750"/>
              <a:gd name="connsiteX7650" fmla="*/ 2431273 w 9845043"/>
              <a:gd name="connsiteY7650" fmla="*/ 1279115 h 5740750"/>
              <a:gd name="connsiteX7651" fmla="*/ 2434931 w 9845043"/>
              <a:gd name="connsiteY7651" fmla="*/ 1285702 h 5740750"/>
              <a:gd name="connsiteX7652" fmla="*/ 2437859 w 9845043"/>
              <a:gd name="connsiteY7652" fmla="*/ 1287898 h 5740750"/>
              <a:gd name="connsiteX7653" fmla="*/ 2445803 w 9845043"/>
              <a:gd name="connsiteY7653" fmla="*/ 1290783 h 5740750"/>
              <a:gd name="connsiteX7654" fmla="*/ 2445900 w 9845043"/>
              <a:gd name="connsiteY7654" fmla="*/ 1290024 h 5740750"/>
              <a:gd name="connsiteX7655" fmla="*/ 2445900 w 9845043"/>
              <a:gd name="connsiteY7655" fmla="*/ 1289756 h 5740750"/>
              <a:gd name="connsiteX7656" fmla="*/ 2438123 w 9845043"/>
              <a:gd name="connsiteY7656" fmla="*/ 1286935 h 5740750"/>
              <a:gd name="connsiteX7657" fmla="*/ 2435198 w 9845043"/>
              <a:gd name="connsiteY7657" fmla="*/ 1284737 h 5740750"/>
              <a:gd name="connsiteX7658" fmla="*/ 2431537 w 9845043"/>
              <a:gd name="connsiteY7658" fmla="*/ 1278168 h 5740750"/>
              <a:gd name="connsiteX7659" fmla="*/ 2428612 w 9845043"/>
              <a:gd name="connsiteY7659" fmla="*/ 1273780 h 5740750"/>
              <a:gd name="connsiteX7660" fmla="*/ 2427157 w 9845043"/>
              <a:gd name="connsiteY7660" fmla="*/ 1270854 h 5740750"/>
              <a:gd name="connsiteX7661" fmla="*/ 2424951 w 9845043"/>
              <a:gd name="connsiteY7661" fmla="*/ 1269392 h 5740750"/>
              <a:gd name="connsiteX7662" fmla="*/ 2423497 w 9845043"/>
              <a:gd name="connsiteY7662" fmla="*/ 1267938 h 5740750"/>
              <a:gd name="connsiteX7663" fmla="*/ 2421307 w 9845043"/>
              <a:gd name="connsiteY7663" fmla="*/ 1267202 h 5740750"/>
              <a:gd name="connsiteX7664" fmla="*/ 2421307 w 9845043"/>
              <a:gd name="connsiteY7664" fmla="*/ 1265739 h 5740750"/>
              <a:gd name="connsiteX7665" fmla="*/ 2420571 w 9845043"/>
              <a:gd name="connsiteY7665" fmla="*/ 1265012 h 5740750"/>
              <a:gd name="connsiteX7666" fmla="*/ 2420571 w 9845043"/>
              <a:gd name="connsiteY7666" fmla="*/ 1262823 h 5740750"/>
              <a:gd name="connsiteX7667" fmla="*/ 2420571 w 9845043"/>
              <a:gd name="connsiteY7667" fmla="*/ 1262087 h 5740750"/>
              <a:gd name="connsiteX7668" fmla="*/ 2420571 w 9845043"/>
              <a:gd name="connsiteY7668" fmla="*/ 1259161 h 5740750"/>
              <a:gd name="connsiteX7669" fmla="*/ 2420571 w 9845043"/>
              <a:gd name="connsiteY7669" fmla="*/ 1258435 h 5740750"/>
              <a:gd name="connsiteX7670" fmla="*/ 2420571 w 9845043"/>
              <a:gd name="connsiteY7670" fmla="*/ 1256245 h 5740750"/>
              <a:gd name="connsiteX7671" fmla="*/ 2419101 w 9845043"/>
              <a:gd name="connsiteY7671" fmla="*/ 1254782 h 5740750"/>
              <a:gd name="connsiteX7672" fmla="*/ 2419101 w 9845043"/>
              <a:gd name="connsiteY7672" fmla="*/ 1253320 h 5740750"/>
              <a:gd name="connsiteX7673" fmla="*/ 2417646 w 9845043"/>
              <a:gd name="connsiteY7673" fmla="*/ 1252593 h 5740750"/>
              <a:gd name="connsiteX7674" fmla="*/ 2416175 w 9845043"/>
              <a:gd name="connsiteY7674" fmla="*/ 1251857 h 5740750"/>
              <a:gd name="connsiteX7675" fmla="*/ 2415456 w 9845043"/>
              <a:gd name="connsiteY7675" fmla="*/ 1251130 h 5740750"/>
              <a:gd name="connsiteX7676" fmla="*/ 2414721 w 9845043"/>
              <a:gd name="connsiteY7676" fmla="*/ 1248205 h 5740750"/>
              <a:gd name="connsiteX7677" fmla="*/ 2408870 w 9845043"/>
              <a:gd name="connsiteY7677" fmla="*/ 1237248 h 5740750"/>
              <a:gd name="connsiteX7678" fmla="*/ 2407399 w 9845043"/>
              <a:gd name="connsiteY7678" fmla="*/ 1232860 h 5740750"/>
              <a:gd name="connsiteX7679" fmla="*/ 2405945 w 9845043"/>
              <a:gd name="connsiteY7679" fmla="*/ 1232133 h 5740750"/>
              <a:gd name="connsiteX7680" fmla="*/ 2400094 w 9845043"/>
              <a:gd name="connsiteY7680" fmla="*/ 1227744 h 5740750"/>
              <a:gd name="connsiteX7681" fmla="*/ 2397888 w 9845043"/>
              <a:gd name="connsiteY7681" fmla="*/ 1227018 h 5740750"/>
              <a:gd name="connsiteX7682" fmla="*/ 2396433 w 9845043"/>
              <a:gd name="connsiteY7682" fmla="*/ 1227018 h 5740750"/>
              <a:gd name="connsiteX7683" fmla="*/ 1431708 w 9845043"/>
              <a:gd name="connsiteY7683" fmla="*/ 1212521 h 5740750"/>
              <a:gd name="connsiteX7684" fmla="*/ 1428050 w 9845043"/>
              <a:gd name="connsiteY7684" fmla="*/ 1213975 h 5740750"/>
              <a:gd name="connsiteX7685" fmla="*/ 1425898 w 9845043"/>
              <a:gd name="connsiteY7685" fmla="*/ 1214522 h 5740750"/>
              <a:gd name="connsiteX7686" fmla="*/ 1425931 w 9845043"/>
              <a:gd name="connsiteY7686" fmla="*/ 1214539 h 5740750"/>
              <a:gd name="connsiteX7687" fmla="*/ 1428855 w 9845043"/>
              <a:gd name="connsiteY7687" fmla="*/ 1213808 h 5740750"/>
              <a:gd name="connsiteX7688" fmla="*/ 1432071 w 9845043"/>
              <a:gd name="connsiteY7688" fmla="*/ 1212521 h 5740750"/>
              <a:gd name="connsiteX7689" fmla="*/ 2777661 w 9845043"/>
              <a:gd name="connsiteY7689" fmla="*/ 1207317 h 5740750"/>
              <a:gd name="connsiteX7690" fmla="*/ 2795423 w 9845043"/>
              <a:gd name="connsiteY7690" fmla="*/ 1208001 h 5740750"/>
              <a:gd name="connsiteX7691" fmla="*/ 2813701 w 9845043"/>
              <a:gd name="connsiteY7691" fmla="*/ 1210197 h 5740750"/>
              <a:gd name="connsiteX7692" fmla="*/ 2831247 w 9845043"/>
              <a:gd name="connsiteY7692" fmla="*/ 1211662 h 5740750"/>
              <a:gd name="connsiteX7693" fmla="*/ 2850258 w 9845043"/>
              <a:gd name="connsiteY7693" fmla="*/ 1213126 h 5740750"/>
              <a:gd name="connsiteX7694" fmla="*/ 2868537 w 9845043"/>
              <a:gd name="connsiteY7694" fmla="*/ 1214598 h 5740750"/>
              <a:gd name="connsiteX7695" fmla="*/ 2887548 w 9845043"/>
              <a:gd name="connsiteY7695" fmla="*/ 1216063 h 5740750"/>
              <a:gd name="connsiteX7696" fmla="*/ 2905104 w 9845043"/>
              <a:gd name="connsiteY7696" fmla="*/ 1217527 h 5740750"/>
              <a:gd name="connsiteX7697" fmla="*/ 2924116 w 9845043"/>
              <a:gd name="connsiteY7697" fmla="*/ 1218259 h 5740750"/>
              <a:gd name="connsiteX7698" fmla="*/ 2942394 w 9845043"/>
              <a:gd name="connsiteY7698" fmla="*/ 1220455 h 5740750"/>
              <a:gd name="connsiteX7699" fmla="*/ 2959940 w 9845043"/>
              <a:gd name="connsiteY7699" fmla="*/ 1221188 h 5740750"/>
              <a:gd name="connsiteX7700" fmla="*/ 2978951 w 9845043"/>
              <a:gd name="connsiteY7700" fmla="*/ 1222652 h 5740750"/>
              <a:gd name="connsiteX7701" fmla="*/ 2997230 w 9845043"/>
              <a:gd name="connsiteY7701" fmla="*/ 1224116 h 5740750"/>
              <a:gd name="connsiteX7702" fmla="*/ 3016241 w 9845043"/>
              <a:gd name="connsiteY7702" fmla="*/ 1225580 h 5740750"/>
              <a:gd name="connsiteX7703" fmla="*/ 3033797 w 9845043"/>
              <a:gd name="connsiteY7703" fmla="*/ 1227045 h 5740750"/>
              <a:gd name="connsiteX7704" fmla="*/ 3052076 w 9845043"/>
              <a:gd name="connsiteY7704" fmla="*/ 1227777 h 5740750"/>
              <a:gd name="connsiteX7705" fmla="*/ 3071087 w 9845043"/>
              <a:gd name="connsiteY7705" fmla="*/ 1229241 h 5740750"/>
              <a:gd name="connsiteX7706" fmla="*/ 3088633 w 9845043"/>
              <a:gd name="connsiteY7706" fmla="*/ 1229973 h 5740750"/>
              <a:gd name="connsiteX7707" fmla="*/ 3107644 w 9845043"/>
              <a:gd name="connsiteY7707" fmla="*/ 1232169 h 5740750"/>
              <a:gd name="connsiteX7708" fmla="*/ 3125923 w 9845043"/>
              <a:gd name="connsiteY7708" fmla="*/ 1232902 h 5740750"/>
              <a:gd name="connsiteX7709" fmla="*/ 3144945 w 9845043"/>
              <a:gd name="connsiteY7709" fmla="*/ 1233634 h 5740750"/>
              <a:gd name="connsiteX7710" fmla="*/ 3162491 w 9845043"/>
              <a:gd name="connsiteY7710" fmla="*/ 1234366 h 5740750"/>
              <a:gd name="connsiteX7711" fmla="*/ 3181502 w 9845043"/>
              <a:gd name="connsiteY7711" fmla="*/ 1235830 h 5740750"/>
              <a:gd name="connsiteX7712" fmla="*/ 3199781 w 9845043"/>
              <a:gd name="connsiteY7712" fmla="*/ 1237294 h 5740750"/>
              <a:gd name="connsiteX7713" fmla="*/ 3217326 w 9845043"/>
              <a:gd name="connsiteY7713" fmla="*/ 1238759 h 5740750"/>
              <a:gd name="connsiteX7714" fmla="*/ 3236338 w 9845043"/>
              <a:gd name="connsiteY7714" fmla="*/ 1239491 h 5740750"/>
              <a:gd name="connsiteX7715" fmla="*/ 3254627 w 9845043"/>
              <a:gd name="connsiteY7715" fmla="*/ 1240223 h 5740750"/>
              <a:gd name="connsiteX7716" fmla="*/ 3273638 w 9845043"/>
              <a:gd name="connsiteY7716" fmla="*/ 1241687 h 5740750"/>
              <a:gd name="connsiteX7717" fmla="*/ 3291184 w 9845043"/>
              <a:gd name="connsiteY7717" fmla="*/ 1242419 h 5740750"/>
              <a:gd name="connsiteX7718" fmla="*/ 3309462 w 9845043"/>
              <a:gd name="connsiteY7718" fmla="*/ 1243151 h 5740750"/>
              <a:gd name="connsiteX7719" fmla="*/ 3328474 w 9845043"/>
              <a:gd name="connsiteY7719" fmla="*/ 1243883 h 5740750"/>
              <a:gd name="connsiteX7720" fmla="*/ 3347485 w 9845043"/>
              <a:gd name="connsiteY7720" fmla="*/ 1245348 h 5740750"/>
              <a:gd name="connsiteX7721" fmla="*/ 3365031 w 9845043"/>
              <a:gd name="connsiteY7721" fmla="*/ 1246812 h 5740750"/>
              <a:gd name="connsiteX7722" fmla="*/ 3383320 w 9845043"/>
              <a:gd name="connsiteY7722" fmla="*/ 1246812 h 5740750"/>
              <a:gd name="connsiteX7723" fmla="*/ 3402331 w 9845043"/>
              <a:gd name="connsiteY7723" fmla="*/ 1248277 h 5740750"/>
              <a:gd name="connsiteX7724" fmla="*/ 3419877 w 9845043"/>
              <a:gd name="connsiteY7724" fmla="*/ 1249017 h 5740750"/>
              <a:gd name="connsiteX7725" fmla="*/ 3438888 w 9845043"/>
              <a:gd name="connsiteY7725" fmla="*/ 1249749 h 5740750"/>
              <a:gd name="connsiteX7726" fmla="*/ 3457167 w 9845043"/>
              <a:gd name="connsiteY7726" fmla="*/ 1251213 h 5740750"/>
              <a:gd name="connsiteX7727" fmla="*/ 3475445 w 9845043"/>
              <a:gd name="connsiteY7727" fmla="*/ 1251945 h 5740750"/>
              <a:gd name="connsiteX7728" fmla="*/ 3493724 w 9845043"/>
              <a:gd name="connsiteY7728" fmla="*/ 1252677 h 5740750"/>
              <a:gd name="connsiteX7729" fmla="*/ 3512013 w 9845043"/>
              <a:gd name="connsiteY7729" fmla="*/ 1253409 h 5740750"/>
              <a:gd name="connsiteX7730" fmla="*/ 3531024 w 9845043"/>
              <a:gd name="connsiteY7730" fmla="*/ 1254874 h 5740750"/>
              <a:gd name="connsiteX7731" fmla="*/ 3548570 w 9845043"/>
              <a:gd name="connsiteY7731" fmla="*/ 1254874 h 5740750"/>
              <a:gd name="connsiteX7732" fmla="*/ 3567581 w 9845043"/>
              <a:gd name="connsiteY7732" fmla="*/ 1255606 h 5740750"/>
              <a:gd name="connsiteX7733" fmla="*/ 3585860 w 9845043"/>
              <a:gd name="connsiteY7733" fmla="*/ 1256338 h 5740750"/>
              <a:gd name="connsiteX7734" fmla="*/ 3604139 w 9845043"/>
              <a:gd name="connsiteY7734" fmla="*/ 1257802 h 5740750"/>
              <a:gd name="connsiteX7735" fmla="*/ 3622417 w 9845043"/>
              <a:gd name="connsiteY7735" fmla="*/ 1258534 h 5740750"/>
              <a:gd name="connsiteX7736" fmla="*/ 3641439 w 9845043"/>
              <a:gd name="connsiteY7736" fmla="*/ 1258534 h 5740750"/>
              <a:gd name="connsiteX7737" fmla="*/ 3640706 w 9845043"/>
              <a:gd name="connsiteY7737" fmla="*/ 1287095 h 5740750"/>
              <a:gd name="connsiteX7738" fmla="*/ 3639241 w 9845043"/>
              <a:gd name="connsiteY7738" fmla="*/ 1314184 h 5740750"/>
              <a:gd name="connsiteX7739" fmla="*/ 3638508 w 9845043"/>
              <a:gd name="connsiteY7739" fmla="*/ 1342745 h 5740750"/>
              <a:gd name="connsiteX7740" fmla="*/ 3637775 w 9845043"/>
              <a:gd name="connsiteY7740" fmla="*/ 1371306 h 5740750"/>
              <a:gd name="connsiteX7741" fmla="*/ 3636320 w 9845043"/>
              <a:gd name="connsiteY7741" fmla="*/ 1398403 h 5740750"/>
              <a:gd name="connsiteX7742" fmla="*/ 3635587 w 9845043"/>
              <a:gd name="connsiteY7742" fmla="*/ 1426964 h 5740750"/>
              <a:gd name="connsiteX7743" fmla="*/ 3634854 w 9845043"/>
              <a:gd name="connsiteY7743" fmla="*/ 1455517 h 5740750"/>
              <a:gd name="connsiteX7744" fmla="*/ 3634121 w 9845043"/>
              <a:gd name="connsiteY7744" fmla="*/ 1483346 h 5740750"/>
              <a:gd name="connsiteX7745" fmla="*/ 3632761 w 9845043"/>
              <a:gd name="connsiteY7745" fmla="*/ 1509848 h 5740750"/>
              <a:gd name="connsiteX7746" fmla="*/ 3634132 w 9845043"/>
              <a:gd name="connsiteY7746" fmla="*/ 1483213 h 5740750"/>
              <a:gd name="connsiteX7747" fmla="*/ 3634866 w 9845043"/>
              <a:gd name="connsiteY7747" fmla="*/ 1455454 h 5740750"/>
              <a:gd name="connsiteX7748" fmla="*/ 3635599 w 9845043"/>
              <a:gd name="connsiteY7748" fmla="*/ 1426961 h 5740750"/>
              <a:gd name="connsiteX7749" fmla="*/ 3636322 w 9845043"/>
              <a:gd name="connsiteY7749" fmla="*/ 1398475 h 5740750"/>
              <a:gd name="connsiteX7750" fmla="*/ 3637789 w 9845043"/>
              <a:gd name="connsiteY7750" fmla="*/ 1371443 h 5740750"/>
              <a:gd name="connsiteX7751" fmla="*/ 3638523 w 9845043"/>
              <a:gd name="connsiteY7751" fmla="*/ 1342957 h 5740750"/>
              <a:gd name="connsiteX7752" fmla="*/ 3639257 w 9845043"/>
              <a:gd name="connsiteY7752" fmla="*/ 1314464 h 5740750"/>
              <a:gd name="connsiteX7753" fmla="*/ 3640724 w 9845043"/>
              <a:gd name="connsiteY7753" fmla="*/ 1287432 h 5740750"/>
              <a:gd name="connsiteX7754" fmla="*/ 3641447 w 9845043"/>
              <a:gd name="connsiteY7754" fmla="*/ 1258946 h 5740750"/>
              <a:gd name="connsiteX7755" fmla="*/ 3645849 w 9845043"/>
              <a:gd name="connsiteY7755" fmla="*/ 1259673 h 5740750"/>
              <a:gd name="connsiteX7756" fmla="*/ 3646138 w 9845043"/>
              <a:gd name="connsiteY7756" fmla="*/ 1259094 h 5740750"/>
              <a:gd name="connsiteX7757" fmla="*/ 3642148 w 9845043"/>
              <a:gd name="connsiteY7757" fmla="*/ 1258435 h 5740750"/>
              <a:gd name="connsiteX7758" fmla="*/ 3623125 w 9845043"/>
              <a:gd name="connsiteY7758" fmla="*/ 1258435 h 5740750"/>
              <a:gd name="connsiteX7759" fmla="*/ 3604838 w 9845043"/>
              <a:gd name="connsiteY7759" fmla="*/ 1257708 h 5740750"/>
              <a:gd name="connsiteX7760" fmla="*/ 3586551 w 9845043"/>
              <a:gd name="connsiteY7760" fmla="*/ 1256245 h 5740750"/>
              <a:gd name="connsiteX7761" fmla="*/ 3568263 w 9845043"/>
              <a:gd name="connsiteY7761" fmla="*/ 1255509 h 5740750"/>
              <a:gd name="connsiteX7762" fmla="*/ 3549257 w 9845043"/>
              <a:gd name="connsiteY7762" fmla="*/ 1254782 h 5740750"/>
              <a:gd name="connsiteX7763" fmla="*/ 3531689 w 9845043"/>
              <a:gd name="connsiteY7763" fmla="*/ 1254782 h 5740750"/>
              <a:gd name="connsiteX7764" fmla="*/ 3512682 w 9845043"/>
              <a:gd name="connsiteY7764" fmla="*/ 1253320 h 5740750"/>
              <a:gd name="connsiteX7765" fmla="*/ 3494395 w 9845043"/>
              <a:gd name="connsiteY7765" fmla="*/ 1252593 h 5740750"/>
              <a:gd name="connsiteX7766" fmla="*/ 3476107 w 9845043"/>
              <a:gd name="connsiteY7766" fmla="*/ 1251857 h 5740750"/>
              <a:gd name="connsiteX7767" fmla="*/ 3457820 w 9845043"/>
              <a:gd name="connsiteY7767" fmla="*/ 1251130 h 5740750"/>
              <a:gd name="connsiteX7768" fmla="*/ 3439533 w 9845043"/>
              <a:gd name="connsiteY7768" fmla="*/ 1249667 h 5740750"/>
              <a:gd name="connsiteX7769" fmla="*/ 3420510 w 9845043"/>
              <a:gd name="connsiteY7769" fmla="*/ 1248931 h 5740750"/>
              <a:gd name="connsiteX7770" fmla="*/ 3402958 w 9845043"/>
              <a:gd name="connsiteY7770" fmla="*/ 1248205 h 5740750"/>
              <a:gd name="connsiteX7771" fmla="*/ 3383935 w 9845043"/>
              <a:gd name="connsiteY7771" fmla="*/ 1246742 h 5740750"/>
              <a:gd name="connsiteX7772" fmla="*/ 3365648 w 9845043"/>
              <a:gd name="connsiteY7772" fmla="*/ 1246742 h 5740750"/>
              <a:gd name="connsiteX7773" fmla="*/ 3348096 w 9845043"/>
              <a:gd name="connsiteY7773" fmla="*/ 1245279 h 5740750"/>
              <a:gd name="connsiteX7774" fmla="*/ 3329073 w 9845043"/>
              <a:gd name="connsiteY7774" fmla="*/ 1243816 h 5740750"/>
              <a:gd name="connsiteX7775" fmla="*/ 3310050 w 9845043"/>
              <a:gd name="connsiteY7775" fmla="*/ 1243090 h 5740750"/>
              <a:gd name="connsiteX7776" fmla="*/ 3291763 w 9845043"/>
              <a:gd name="connsiteY7776" fmla="*/ 1242363 h 5740750"/>
              <a:gd name="connsiteX7777" fmla="*/ 3274211 w 9845043"/>
              <a:gd name="connsiteY7777" fmla="*/ 1241627 h 5740750"/>
              <a:gd name="connsiteX7778" fmla="*/ 3255188 w 9845043"/>
              <a:gd name="connsiteY7778" fmla="*/ 1240164 h 5740750"/>
              <a:gd name="connsiteX7779" fmla="*/ 3236901 w 9845043"/>
              <a:gd name="connsiteY7779" fmla="*/ 1239437 h 5740750"/>
              <a:gd name="connsiteX7780" fmla="*/ 3217894 w 9845043"/>
              <a:gd name="connsiteY7780" fmla="*/ 1238701 h 5740750"/>
              <a:gd name="connsiteX7781" fmla="*/ 3200326 w 9845043"/>
              <a:gd name="connsiteY7781" fmla="*/ 1237248 h 5740750"/>
              <a:gd name="connsiteX7782" fmla="*/ 3182039 w 9845043"/>
              <a:gd name="connsiteY7782" fmla="*/ 1235785 h 5740750"/>
              <a:gd name="connsiteX7783" fmla="*/ 3163032 w 9845043"/>
              <a:gd name="connsiteY7783" fmla="*/ 1234322 h 5740750"/>
              <a:gd name="connsiteX7784" fmla="*/ 3145464 w 9845043"/>
              <a:gd name="connsiteY7784" fmla="*/ 1233586 h 5740750"/>
              <a:gd name="connsiteX7785" fmla="*/ 3126457 w 9845043"/>
              <a:gd name="connsiteY7785" fmla="*/ 1232860 h 5740750"/>
              <a:gd name="connsiteX7786" fmla="*/ 3108170 w 9845043"/>
              <a:gd name="connsiteY7786" fmla="*/ 1232133 h 5740750"/>
              <a:gd name="connsiteX7787" fmla="*/ 3089147 w 9845043"/>
              <a:gd name="connsiteY7787" fmla="*/ 1229934 h 5740750"/>
              <a:gd name="connsiteX7788" fmla="*/ 3071595 w 9845043"/>
              <a:gd name="connsiteY7788" fmla="*/ 1229207 h 5740750"/>
              <a:gd name="connsiteX7789" fmla="*/ 3052573 w 9845043"/>
              <a:gd name="connsiteY7789" fmla="*/ 1227744 h 5740750"/>
              <a:gd name="connsiteX7790" fmla="*/ 3034285 w 9845043"/>
              <a:gd name="connsiteY7790" fmla="*/ 1227018 h 5740750"/>
              <a:gd name="connsiteX7791" fmla="*/ 3016733 w 9845043"/>
              <a:gd name="connsiteY7791" fmla="*/ 1225555 h 5740750"/>
              <a:gd name="connsiteX7792" fmla="*/ 2997710 w 9845043"/>
              <a:gd name="connsiteY7792" fmla="*/ 1224092 h 5740750"/>
              <a:gd name="connsiteX7793" fmla="*/ 2979423 w 9845043"/>
              <a:gd name="connsiteY7793" fmla="*/ 1222629 h 5740750"/>
              <a:gd name="connsiteX7794" fmla="*/ 2960400 w 9845043"/>
              <a:gd name="connsiteY7794" fmla="*/ 1221167 h 5740750"/>
              <a:gd name="connsiteX7795" fmla="*/ 2942848 w 9845043"/>
              <a:gd name="connsiteY7795" fmla="*/ 1220440 h 5740750"/>
              <a:gd name="connsiteX7796" fmla="*/ 2924561 w 9845043"/>
              <a:gd name="connsiteY7796" fmla="*/ 1218241 h 5740750"/>
              <a:gd name="connsiteX7797" fmla="*/ 2905538 w 9845043"/>
              <a:gd name="connsiteY7797" fmla="*/ 1217514 h 5740750"/>
              <a:gd name="connsiteX7798" fmla="*/ 2887986 w 9845043"/>
              <a:gd name="connsiteY7798" fmla="*/ 1216052 h 5740750"/>
              <a:gd name="connsiteX7799" fmla="*/ 2868963 w 9845043"/>
              <a:gd name="connsiteY7799" fmla="*/ 1214589 h 5740750"/>
              <a:gd name="connsiteX7800" fmla="*/ 2850676 w 9845043"/>
              <a:gd name="connsiteY7800" fmla="*/ 1213126 h 5740750"/>
              <a:gd name="connsiteX7801" fmla="*/ 2831669 w 9845043"/>
              <a:gd name="connsiteY7801" fmla="*/ 1211673 h 5740750"/>
              <a:gd name="connsiteX7802" fmla="*/ 2814101 w 9845043"/>
              <a:gd name="connsiteY7802" fmla="*/ 1210210 h 5740750"/>
              <a:gd name="connsiteX7803" fmla="*/ 2795814 w 9845043"/>
              <a:gd name="connsiteY7803" fmla="*/ 1208011 h 5740750"/>
              <a:gd name="connsiteX7804" fmla="*/ 1416355 w 9845043"/>
              <a:gd name="connsiteY7804" fmla="*/ 1205193 h 5740750"/>
              <a:gd name="connsiteX7805" fmla="*/ 1414157 w 9845043"/>
              <a:gd name="connsiteY7805" fmla="*/ 1205934 h 5740750"/>
              <a:gd name="connsiteX7806" fmla="*/ 1412698 w 9845043"/>
              <a:gd name="connsiteY7806" fmla="*/ 1207389 h 5740750"/>
              <a:gd name="connsiteX7807" fmla="*/ 1410499 w 9845043"/>
              <a:gd name="connsiteY7807" fmla="*/ 1208857 h 5740750"/>
              <a:gd name="connsiteX7808" fmla="*/ 1409432 w 9845043"/>
              <a:gd name="connsiteY7808" fmla="*/ 1210463 h 5740750"/>
              <a:gd name="connsiteX7809" fmla="*/ 1409853 w 9845043"/>
              <a:gd name="connsiteY7809" fmla="*/ 1210885 h 5740750"/>
              <a:gd name="connsiteX7810" fmla="*/ 1411309 w 9845043"/>
              <a:gd name="connsiteY7810" fmla="*/ 1208692 h 5740750"/>
              <a:gd name="connsiteX7811" fmla="*/ 1413505 w 9845043"/>
              <a:gd name="connsiteY7811" fmla="*/ 1207231 h 5740750"/>
              <a:gd name="connsiteX7812" fmla="*/ 1414973 w 9845043"/>
              <a:gd name="connsiteY7812" fmla="*/ 1205760 h 5740750"/>
              <a:gd name="connsiteX7813" fmla="*/ 1416510 w 9845043"/>
              <a:gd name="connsiteY7813" fmla="*/ 1205246 h 5740750"/>
              <a:gd name="connsiteX7814" fmla="*/ 2758941 w 9845043"/>
              <a:gd name="connsiteY7814" fmla="*/ 1205083 h 5740750"/>
              <a:gd name="connsiteX7815" fmla="*/ 2776411 w 9845043"/>
              <a:gd name="connsiteY7815" fmla="*/ 1207269 h 5740750"/>
              <a:gd name="connsiteX7816" fmla="*/ 2776804 w 9845043"/>
              <a:gd name="connsiteY7816" fmla="*/ 1207284 h 5740750"/>
              <a:gd name="connsiteX7817" fmla="*/ 2759239 w 9845043"/>
              <a:gd name="connsiteY7817" fmla="*/ 1205095 h 5740750"/>
              <a:gd name="connsiteX7818" fmla="*/ 2685259 w 9845043"/>
              <a:gd name="connsiteY7818" fmla="*/ 1198512 h 5740750"/>
              <a:gd name="connsiteX7819" fmla="*/ 2704019 w 9845043"/>
              <a:gd name="connsiteY7819" fmla="*/ 1200680 h 5740750"/>
              <a:gd name="connsiteX7820" fmla="*/ 2721565 w 9845043"/>
              <a:gd name="connsiteY7820" fmla="*/ 1202144 h 5740750"/>
              <a:gd name="connsiteX7821" fmla="*/ 2739844 w 9845043"/>
              <a:gd name="connsiteY7821" fmla="*/ 1204341 h 5740750"/>
              <a:gd name="connsiteX7822" fmla="*/ 2740190 w 9845043"/>
              <a:gd name="connsiteY7822" fmla="*/ 1204354 h 5740750"/>
              <a:gd name="connsiteX7823" fmla="*/ 2721945 w 9845043"/>
              <a:gd name="connsiteY7823" fmla="*/ 1202169 h 5740750"/>
              <a:gd name="connsiteX7824" fmla="*/ 2704393 w 9845043"/>
              <a:gd name="connsiteY7824" fmla="*/ 1200707 h 5740750"/>
              <a:gd name="connsiteX7825" fmla="*/ 2685371 w 9845043"/>
              <a:gd name="connsiteY7825" fmla="*/ 1198517 h 5740750"/>
              <a:gd name="connsiteX7826" fmla="*/ 2647975 w 9845043"/>
              <a:gd name="connsiteY7826" fmla="*/ 1195585 h 5740750"/>
              <a:gd name="connsiteX7827" fmla="*/ 2666729 w 9845043"/>
              <a:gd name="connsiteY7827" fmla="*/ 1197751 h 5740750"/>
              <a:gd name="connsiteX7828" fmla="*/ 2666875 w 9845043"/>
              <a:gd name="connsiteY7828" fmla="*/ 1197757 h 5740750"/>
              <a:gd name="connsiteX7829" fmla="*/ 2648060 w 9845043"/>
              <a:gd name="connsiteY7829" fmla="*/ 1195592 h 5740750"/>
              <a:gd name="connsiteX7830" fmla="*/ 4882979 w 9845043"/>
              <a:gd name="connsiteY7830" fmla="*/ 1171435 h 5740750"/>
              <a:gd name="connsiteX7831" fmla="*/ 4883703 w 9845043"/>
              <a:gd name="connsiteY7831" fmla="*/ 1172013 h 5740750"/>
              <a:gd name="connsiteX7832" fmla="*/ 4896876 w 9845043"/>
              <a:gd name="connsiteY7832" fmla="*/ 1172741 h 5740750"/>
              <a:gd name="connsiteX7833" fmla="*/ 4902851 w 9845043"/>
              <a:gd name="connsiteY7833" fmla="*/ 1174730 h 5740750"/>
              <a:gd name="connsiteX7834" fmla="*/ 4902045 w 9845043"/>
              <a:gd name="connsiteY7834" fmla="*/ 1174327 h 5740750"/>
              <a:gd name="connsiteX7835" fmla="*/ 4895459 w 9845043"/>
              <a:gd name="connsiteY7835" fmla="*/ 1172130 h 5740750"/>
              <a:gd name="connsiteX7836" fmla="*/ 9041440 w 9845043"/>
              <a:gd name="connsiteY7836" fmla="*/ 1161927 h 5740750"/>
              <a:gd name="connsiteX7837" fmla="*/ 9041440 w 9845043"/>
              <a:gd name="connsiteY7837" fmla="*/ 1162481 h 5740750"/>
              <a:gd name="connsiteX7838" fmla="*/ 9042902 w 9845043"/>
              <a:gd name="connsiteY7838" fmla="*/ 1166877 h 5740750"/>
              <a:gd name="connsiteX7839" fmla="*/ 9043634 w 9845043"/>
              <a:gd name="connsiteY7839" fmla="*/ 1169810 h 5740750"/>
              <a:gd name="connsiteX7840" fmla="*/ 9045096 w 9845043"/>
              <a:gd name="connsiteY7840" fmla="*/ 1172742 h 5740750"/>
              <a:gd name="connsiteX7841" fmla="*/ 9046559 w 9845043"/>
              <a:gd name="connsiteY7841" fmla="*/ 1174211 h 5740750"/>
              <a:gd name="connsiteX7842" fmla="*/ 9048021 w 9845043"/>
              <a:gd name="connsiteY7842" fmla="*/ 1176407 h 5740750"/>
              <a:gd name="connsiteX7843" fmla="*/ 9057528 w 9845043"/>
              <a:gd name="connsiteY7843" fmla="*/ 1180808 h 5740750"/>
              <a:gd name="connsiteX7844" fmla="*/ 9062644 w 9845043"/>
              <a:gd name="connsiteY7844" fmla="*/ 1185204 h 5740750"/>
              <a:gd name="connsiteX7845" fmla="*/ 9065218 w 9845043"/>
              <a:gd name="connsiteY7845" fmla="*/ 1191009 h 5740750"/>
              <a:gd name="connsiteX7846" fmla="*/ 9065481 w 9845043"/>
              <a:gd name="connsiteY7846" fmla="*/ 1190943 h 5740750"/>
              <a:gd name="connsiteX7847" fmla="*/ 9062645 w 9845043"/>
              <a:gd name="connsiteY7847" fmla="*/ 1184571 h 5740750"/>
              <a:gd name="connsiteX7848" fmla="*/ 9057526 w 9845043"/>
              <a:gd name="connsiteY7848" fmla="*/ 1180189 h 5740750"/>
              <a:gd name="connsiteX7849" fmla="*/ 9048021 w 9845043"/>
              <a:gd name="connsiteY7849" fmla="*/ 1175807 h 5740750"/>
              <a:gd name="connsiteX7850" fmla="*/ 9046559 w 9845043"/>
              <a:gd name="connsiteY7850" fmla="*/ 1173613 h 5740750"/>
              <a:gd name="connsiteX7851" fmla="*/ 9045098 w 9845043"/>
              <a:gd name="connsiteY7851" fmla="*/ 1172155 h 5740750"/>
              <a:gd name="connsiteX7852" fmla="*/ 9043634 w 9845043"/>
              <a:gd name="connsiteY7852" fmla="*/ 1169232 h 5740750"/>
              <a:gd name="connsiteX7853" fmla="*/ 9042904 w 9845043"/>
              <a:gd name="connsiteY7853" fmla="*/ 1166314 h 5740750"/>
              <a:gd name="connsiteX7854" fmla="*/ 1413505 w 9845043"/>
              <a:gd name="connsiteY7854" fmla="*/ 1153115 h 5740750"/>
              <a:gd name="connsiteX7855" fmla="*/ 1413127 w 9845043"/>
              <a:gd name="connsiteY7855" fmla="*/ 1153241 h 5740750"/>
              <a:gd name="connsiteX7856" fmla="*/ 1414157 w 9845043"/>
              <a:gd name="connsiteY7856" fmla="*/ 1153241 h 5740750"/>
              <a:gd name="connsiteX7857" fmla="*/ 1414531 w 9845043"/>
              <a:gd name="connsiteY7857" fmla="*/ 1153115 h 5740750"/>
              <a:gd name="connsiteX7858" fmla="*/ 2046008 w 9845043"/>
              <a:gd name="connsiteY7858" fmla="*/ 1146979 h 5740750"/>
              <a:gd name="connsiteX7859" fmla="*/ 2045199 w 9845043"/>
              <a:gd name="connsiteY7859" fmla="*/ 1147382 h 5740750"/>
              <a:gd name="connsiteX7860" fmla="*/ 2046659 w 9845043"/>
              <a:gd name="connsiteY7860" fmla="*/ 1148109 h 5740750"/>
              <a:gd name="connsiteX7861" fmla="*/ 2046659 w 9845043"/>
              <a:gd name="connsiteY7861" fmla="*/ 1149577 h 5740750"/>
              <a:gd name="connsiteX7862" fmla="*/ 2048118 w 9845043"/>
              <a:gd name="connsiteY7862" fmla="*/ 1151045 h 5740750"/>
              <a:gd name="connsiteX7863" fmla="*/ 2049587 w 9845043"/>
              <a:gd name="connsiteY7863" fmla="*/ 1153241 h 5740750"/>
              <a:gd name="connsiteX7864" fmla="*/ 2049587 w 9845043"/>
              <a:gd name="connsiteY7864" fmla="*/ 1156164 h 5740750"/>
              <a:gd name="connsiteX7865" fmla="*/ 2051046 w 9845043"/>
              <a:gd name="connsiteY7865" fmla="*/ 1162750 h 5740750"/>
              <a:gd name="connsiteX7866" fmla="*/ 2051776 w 9845043"/>
              <a:gd name="connsiteY7866" fmla="*/ 1164219 h 5740750"/>
              <a:gd name="connsiteX7867" fmla="*/ 2053236 w 9845043"/>
              <a:gd name="connsiteY7867" fmla="*/ 1166414 h 5740750"/>
              <a:gd name="connsiteX7868" fmla="*/ 2054704 w 9845043"/>
              <a:gd name="connsiteY7868" fmla="*/ 1168610 h 5740750"/>
              <a:gd name="connsiteX7869" fmla="*/ 2062741 w 9845043"/>
              <a:gd name="connsiteY7869" fmla="*/ 1173001 h 5740750"/>
              <a:gd name="connsiteX7870" fmla="*/ 2064209 w 9845043"/>
              <a:gd name="connsiteY7870" fmla="*/ 1175197 h 5740750"/>
              <a:gd name="connsiteX7871" fmla="*/ 2066399 w 9845043"/>
              <a:gd name="connsiteY7871" fmla="*/ 1175924 h 5740750"/>
              <a:gd name="connsiteX7872" fmla="*/ 2066399 w 9845043"/>
              <a:gd name="connsiteY7872" fmla="*/ 1176651 h 5740750"/>
              <a:gd name="connsiteX7873" fmla="*/ 2066399 w 9845043"/>
              <a:gd name="connsiteY7873" fmla="*/ 1180315 h 5740750"/>
              <a:gd name="connsiteX7874" fmla="*/ 2067128 w 9845043"/>
              <a:gd name="connsiteY7874" fmla="*/ 1181783 h 5740750"/>
              <a:gd name="connsiteX7875" fmla="*/ 2067867 w 9845043"/>
              <a:gd name="connsiteY7875" fmla="*/ 1182510 h 5740750"/>
              <a:gd name="connsiteX7876" fmla="*/ 2072255 w 9845043"/>
              <a:gd name="connsiteY7876" fmla="*/ 1182510 h 5740750"/>
              <a:gd name="connsiteX7877" fmla="*/ 2072985 w 9845043"/>
              <a:gd name="connsiteY7877" fmla="*/ 1182510 h 5740750"/>
              <a:gd name="connsiteX7878" fmla="*/ 2074444 w 9845043"/>
              <a:gd name="connsiteY7878" fmla="*/ 1181783 h 5740750"/>
              <a:gd name="connsiteX7879" fmla="*/ 2078832 w 9845043"/>
              <a:gd name="connsiteY7879" fmla="*/ 1179588 h 5740750"/>
              <a:gd name="connsiteX7880" fmla="*/ 2079561 w 9845043"/>
              <a:gd name="connsiteY7880" fmla="*/ 1178847 h 5740750"/>
              <a:gd name="connsiteX7881" fmla="*/ 2080291 w 9845043"/>
              <a:gd name="connsiteY7881" fmla="*/ 1178847 h 5740750"/>
              <a:gd name="connsiteX7882" fmla="*/ 2081030 w 9845043"/>
              <a:gd name="connsiteY7882" fmla="*/ 1178119 h 5740750"/>
              <a:gd name="connsiteX7883" fmla="*/ 2083949 w 9845043"/>
              <a:gd name="connsiteY7883" fmla="*/ 1178847 h 5740750"/>
              <a:gd name="connsiteX7884" fmla="*/ 2088337 w 9845043"/>
              <a:gd name="connsiteY7884" fmla="*/ 1179588 h 5740750"/>
              <a:gd name="connsiteX7885" fmla="*/ 2092724 w 9845043"/>
              <a:gd name="connsiteY7885" fmla="*/ 1182510 h 5740750"/>
              <a:gd name="connsiteX7886" fmla="*/ 2096382 w 9845043"/>
              <a:gd name="connsiteY7886" fmla="*/ 1186174 h 5740750"/>
              <a:gd name="connsiteX7887" fmla="*/ 2098571 w 9845043"/>
              <a:gd name="connsiteY7887" fmla="*/ 1189824 h 5740750"/>
              <a:gd name="connsiteX7888" fmla="*/ 2099310 w 9845043"/>
              <a:gd name="connsiteY7888" fmla="*/ 1191293 h 5740750"/>
              <a:gd name="connsiteX7889" fmla="*/ 2101499 w 9845043"/>
              <a:gd name="connsiteY7889" fmla="*/ 1194957 h 5740750"/>
              <a:gd name="connsiteX7890" fmla="*/ 2102229 w 9845043"/>
              <a:gd name="connsiteY7890" fmla="*/ 1195684 h 5740750"/>
              <a:gd name="connsiteX7891" fmla="*/ 2104428 w 9845043"/>
              <a:gd name="connsiteY7891" fmla="*/ 1198607 h 5740750"/>
              <a:gd name="connsiteX7892" fmla="*/ 2104428 w 9845043"/>
              <a:gd name="connsiteY7892" fmla="*/ 1199348 h 5740750"/>
              <a:gd name="connsiteX7893" fmla="*/ 2105157 w 9845043"/>
              <a:gd name="connsiteY7893" fmla="*/ 1200802 h 5740750"/>
              <a:gd name="connsiteX7894" fmla="*/ 2105157 w 9845043"/>
              <a:gd name="connsiteY7894" fmla="*/ 1201543 h 5740750"/>
              <a:gd name="connsiteX7895" fmla="*/ 2105157 w 9845043"/>
              <a:gd name="connsiteY7895" fmla="*/ 1202271 h 5740750"/>
              <a:gd name="connsiteX7896" fmla="*/ 2105157 w 9845043"/>
              <a:gd name="connsiteY7896" fmla="*/ 1202998 h 5740750"/>
              <a:gd name="connsiteX7897" fmla="*/ 2105887 w 9845043"/>
              <a:gd name="connsiteY7897" fmla="*/ 1205193 h 5740750"/>
              <a:gd name="connsiteX7898" fmla="*/ 2105887 w 9845043"/>
              <a:gd name="connsiteY7898" fmla="*/ 1205934 h 5740750"/>
              <a:gd name="connsiteX7899" fmla="*/ 2106617 w 9845043"/>
              <a:gd name="connsiteY7899" fmla="*/ 1208130 h 5740750"/>
              <a:gd name="connsiteX7900" fmla="*/ 2108076 w 9845043"/>
              <a:gd name="connsiteY7900" fmla="*/ 1208857 h 5740750"/>
              <a:gd name="connsiteX7901" fmla="*/ 2108076 w 9845043"/>
              <a:gd name="connsiteY7901" fmla="*/ 1210326 h 5740750"/>
              <a:gd name="connsiteX7902" fmla="*/ 2108815 w 9845043"/>
              <a:gd name="connsiteY7902" fmla="*/ 1212521 h 5740750"/>
              <a:gd name="connsiteX7903" fmla="*/ 2109545 w 9845043"/>
              <a:gd name="connsiteY7903" fmla="*/ 1214717 h 5740750"/>
              <a:gd name="connsiteX7904" fmla="*/ 2111005 w 9845043"/>
              <a:gd name="connsiteY7904" fmla="*/ 1217639 h 5740750"/>
              <a:gd name="connsiteX7905" fmla="*/ 2111734 w 9845043"/>
              <a:gd name="connsiteY7905" fmla="*/ 1219108 h 5740750"/>
              <a:gd name="connsiteX7906" fmla="*/ 2111734 w 9845043"/>
              <a:gd name="connsiteY7906" fmla="*/ 1220562 h 5740750"/>
              <a:gd name="connsiteX7907" fmla="*/ 2111734 w 9845043"/>
              <a:gd name="connsiteY7907" fmla="*/ 1221303 h 5740750"/>
              <a:gd name="connsiteX7908" fmla="*/ 2111734 w 9845043"/>
              <a:gd name="connsiteY7908" fmla="*/ 1222773 h 5740750"/>
              <a:gd name="connsiteX7909" fmla="*/ 2111876 w 9845043"/>
              <a:gd name="connsiteY7909" fmla="*/ 1222629 h 5740750"/>
              <a:gd name="connsiteX7910" fmla="*/ 2111876 w 9845043"/>
              <a:gd name="connsiteY7910" fmla="*/ 1220440 h 5740750"/>
              <a:gd name="connsiteX7911" fmla="*/ 2111876 w 9845043"/>
              <a:gd name="connsiteY7911" fmla="*/ 1219704 h 5740750"/>
              <a:gd name="connsiteX7912" fmla="*/ 2111876 w 9845043"/>
              <a:gd name="connsiteY7912" fmla="*/ 1218241 h 5740750"/>
              <a:gd name="connsiteX7913" fmla="*/ 2111157 w 9845043"/>
              <a:gd name="connsiteY7913" fmla="*/ 1216788 h 5740750"/>
              <a:gd name="connsiteX7914" fmla="*/ 2109686 w 9845043"/>
              <a:gd name="connsiteY7914" fmla="*/ 1213862 h 5740750"/>
              <a:gd name="connsiteX7915" fmla="*/ 2108951 w 9845043"/>
              <a:gd name="connsiteY7915" fmla="*/ 1211673 h 5740750"/>
              <a:gd name="connsiteX7916" fmla="*/ 2108232 w 9845043"/>
              <a:gd name="connsiteY7916" fmla="*/ 1209474 h 5740750"/>
              <a:gd name="connsiteX7917" fmla="*/ 2108232 w 9845043"/>
              <a:gd name="connsiteY7917" fmla="*/ 1208011 h 5740750"/>
              <a:gd name="connsiteX7918" fmla="*/ 2106761 w 9845043"/>
              <a:gd name="connsiteY7918" fmla="*/ 1207284 h 5740750"/>
              <a:gd name="connsiteX7919" fmla="*/ 2106025 w 9845043"/>
              <a:gd name="connsiteY7919" fmla="*/ 1205095 h 5740750"/>
              <a:gd name="connsiteX7920" fmla="*/ 2106025 w 9845043"/>
              <a:gd name="connsiteY7920" fmla="*/ 1204359 h 5740750"/>
              <a:gd name="connsiteX7921" fmla="*/ 2105306 w 9845043"/>
              <a:gd name="connsiteY7921" fmla="*/ 1202169 h 5740750"/>
              <a:gd name="connsiteX7922" fmla="*/ 2105306 w 9845043"/>
              <a:gd name="connsiteY7922" fmla="*/ 1201442 h 5740750"/>
              <a:gd name="connsiteX7923" fmla="*/ 2105306 w 9845043"/>
              <a:gd name="connsiteY7923" fmla="*/ 1200707 h 5740750"/>
              <a:gd name="connsiteX7924" fmla="*/ 2105306 w 9845043"/>
              <a:gd name="connsiteY7924" fmla="*/ 1199980 h 5740750"/>
              <a:gd name="connsiteX7925" fmla="*/ 2104571 w 9845043"/>
              <a:gd name="connsiteY7925" fmla="*/ 1198517 h 5740750"/>
              <a:gd name="connsiteX7926" fmla="*/ 2104571 w 9845043"/>
              <a:gd name="connsiteY7926" fmla="*/ 1197781 h 5740750"/>
              <a:gd name="connsiteX7927" fmla="*/ 2102381 w 9845043"/>
              <a:gd name="connsiteY7927" fmla="*/ 1194865 h 5740750"/>
              <a:gd name="connsiteX7928" fmla="*/ 2101646 w 9845043"/>
              <a:gd name="connsiteY7928" fmla="*/ 1194129 h 5740750"/>
              <a:gd name="connsiteX7929" fmla="*/ 2099439 w 9845043"/>
              <a:gd name="connsiteY7929" fmla="*/ 1190476 h 5740750"/>
              <a:gd name="connsiteX7930" fmla="*/ 2098720 w 9845043"/>
              <a:gd name="connsiteY7930" fmla="*/ 1189014 h 5740750"/>
              <a:gd name="connsiteX7931" fmla="*/ 2096514 w 9845043"/>
              <a:gd name="connsiteY7931" fmla="*/ 1185361 h 5740750"/>
              <a:gd name="connsiteX7932" fmla="*/ 2092870 w 9845043"/>
              <a:gd name="connsiteY7932" fmla="*/ 1181709 h 5740750"/>
              <a:gd name="connsiteX7933" fmla="*/ 2088473 w 9845043"/>
              <a:gd name="connsiteY7933" fmla="*/ 1178784 h 5740750"/>
              <a:gd name="connsiteX7934" fmla="*/ 2084094 w 9845043"/>
              <a:gd name="connsiteY7934" fmla="*/ 1178057 h 5740750"/>
              <a:gd name="connsiteX7935" fmla="*/ 2081152 w 9845043"/>
              <a:gd name="connsiteY7935" fmla="*/ 1177321 h 5740750"/>
              <a:gd name="connsiteX7936" fmla="*/ 2080433 w 9845043"/>
              <a:gd name="connsiteY7936" fmla="*/ 1178057 h 5740750"/>
              <a:gd name="connsiteX7937" fmla="*/ 2079697 w 9845043"/>
              <a:gd name="connsiteY7937" fmla="*/ 1178057 h 5740750"/>
              <a:gd name="connsiteX7938" fmla="*/ 2078962 w 9845043"/>
              <a:gd name="connsiteY7938" fmla="*/ 1178784 h 5740750"/>
              <a:gd name="connsiteX7939" fmla="*/ 2074582 w 9845043"/>
              <a:gd name="connsiteY7939" fmla="*/ 1180982 h 5740750"/>
              <a:gd name="connsiteX7940" fmla="*/ 2073111 w 9845043"/>
              <a:gd name="connsiteY7940" fmla="*/ 1181709 h 5740750"/>
              <a:gd name="connsiteX7941" fmla="*/ 2072376 w 9845043"/>
              <a:gd name="connsiteY7941" fmla="*/ 1181709 h 5740750"/>
              <a:gd name="connsiteX7942" fmla="*/ 2067996 w 9845043"/>
              <a:gd name="connsiteY7942" fmla="*/ 1181709 h 5740750"/>
              <a:gd name="connsiteX7943" fmla="*/ 2067261 w 9845043"/>
              <a:gd name="connsiteY7943" fmla="*/ 1180982 h 5740750"/>
              <a:gd name="connsiteX7944" fmla="*/ 2066525 w 9845043"/>
              <a:gd name="connsiteY7944" fmla="*/ 1179520 h 5740750"/>
              <a:gd name="connsiteX7945" fmla="*/ 2066525 w 9845043"/>
              <a:gd name="connsiteY7945" fmla="*/ 1175867 h 5740750"/>
              <a:gd name="connsiteX7946" fmla="*/ 2066525 w 9845043"/>
              <a:gd name="connsiteY7946" fmla="*/ 1175131 h 5740750"/>
              <a:gd name="connsiteX7947" fmla="*/ 2064335 w 9845043"/>
              <a:gd name="connsiteY7947" fmla="*/ 1174405 h 5740750"/>
              <a:gd name="connsiteX7948" fmla="*/ 2062881 w 9845043"/>
              <a:gd name="connsiteY7948" fmla="*/ 1172206 h 5740750"/>
              <a:gd name="connsiteX7949" fmla="*/ 2054824 w 9845043"/>
              <a:gd name="connsiteY7949" fmla="*/ 1167827 h 5740750"/>
              <a:gd name="connsiteX7950" fmla="*/ 2053370 w 9845043"/>
              <a:gd name="connsiteY7950" fmla="*/ 1165637 h 5740750"/>
              <a:gd name="connsiteX7951" fmla="*/ 2051899 w 9845043"/>
              <a:gd name="connsiteY7951" fmla="*/ 1163439 h 5740750"/>
              <a:gd name="connsiteX7952" fmla="*/ 2051163 w 9845043"/>
              <a:gd name="connsiteY7952" fmla="*/ 1161976 h 5740750"/>
              <a:gd name="connsiteX7953" fmla="*/ 2049709 w 9845043"/>
              <a:gd name="connsiteY7953" fmla="*/ 1155407 h 5740750"/>
              <a:gd name="connsiteX7954" fmla="*/ 2049709 w 9845043"/>
              <a:gd name="connsiteY7954" fmla="*/ 1152482 h 5740750"/>
              <a:gd name="connsiteX7955" fmla="*/ 2048238 w 9845043"/>
              <a:gd name="connsiteY7955" fmla="*/ 1150292 h 5740750"/>
              <a:gd name="connsiteX7956" fmla="*/ 2046783 w 9845043"/>
              <a:gd name="connsiteY7956" fmla="*/ 1148829 h 5740750"/>
              <a:gd name="connsiteX7957" fmla="*/ 2046783 w 9845043"/>
              <a:gd name="connsiteY7957" fmla="*/ 1147367 h 5740750"/>
              <a:gd name="connsiteX7958" fmla="*/ 9041440 w 9845043"/>
              <a:gd name="connsiteY7958" fmla="*/ 1143670 h 5740750"/>
              <a:gd name="connsiteX7959" fmla="*/ 9041440 w 9845043"/>
              <a:gd name="connsiteY7959" fmla="*/ 1144154 h 5740750"/>
              <a:gd name="connsiteX7960" fmla="*/ 9043578 w 9845043"/>
              <a:gd name="connsiteY7960" fmla="*/ 1153442 h 5740750"/>
              <a:gd name="connsiteX7961" fmla="*/ 9043634 w 9845043"/>
              <a:gd name="connsiteY7961" fmla="*/ 1153163 h 5740750"/>
              <a:gd name="connsiteX7962" fmla="*/ 2054089 w 9845043"/>
              <a:gd name="connsiteY7962" fmla="*/ 1140490 h 5740750"/>
              <a:gd name="connsiteX7963" fmla="*/ 2053975 w 9845043"/>
              <a:gd name="connsiteY7963" fmla="*/ 1140795 h 5740750"/>
              <a:gd name="connsiteX7964" fmla="*/ 2053975 w 9845043"/>
              <a:gd name="connsiteY7964" fmla="*/ 1141021 h 5740750"/>
              <a:gd name="connsiteX7965" fmla="*/ 2054089 w 9845043"/>
              <a:gd name="connsiteY7965" fmla="*/ 1140789 h 5740750"/>
              <a:gd name="connsiteX7966" fmla="*/ 5554750 w 9845043"/>
              <a:gd name="connsiteY7966" fmla="*/ 1126527 h 5740750"/>
              <a:gd name="connsiteX7967" fmla="*/ 5555019 w 9845043"/>
              <a:gd name="connsiteY7967" fmla="*/ 1126796 h 5740750"/>
              <a:gd name="connsiteX7968" fmla="*/ 5557942 w 9845043"/>
              <a:gd name="connsiteY7968" fmla="*/ 1130448 h 5740750"/>
              <a:gd name="connsiteX7969" fmla="*/ 5558672 w 9845043"/>
              <a:gd name="connsiteY7969" fmla="*/ 1134110 h 5740750"/>
              <a:gd name="connsiteX7970" fmla="*/ 5558672 w 9845043"/>
              <a:gd name="connsiteY7970" fmla="*/ 1139226 h 5740750"/>
              <a:gd name="connsiteX7971" fmla="*/ 5554288 w 9845043"/>
              <a:gd name="connsiteY7971" fmla="*/ 1146539 h 5740750"/>
              <a:gd name="connsiteX7972" fmla="*/ 5553558 w 9845043"/>
              <a:gd name="connsiteY7972" fmla="*/ 1152388 h 5740750"/>
              <a:gd name="connsiteX7973" fmla="*/ 5553558 w 9845043"/>
              <a:gd name="connsiteY7973" fmla="*/ 1156038 h 5740750"/>
              <a:gd name="connsiteX7974" fmla="*/ 5551366 w 9845043"/>
              <a:gd name="connsiteY7974" fmla="*/ 1158968 h 5740750"/>
              <a:gd name="connsiteX7975" fmla="*/ 5548433 w 9845043"/>
              <a:gd name="connsiteY7975" fmla="*/ 1161165 h 5740750"/>
              <a:gd name="connsiteX7976" fmla="*/ 5546241 w 9845043"/>
              <a:gd name="connsiteY7976" fmla="*/ 1163352 h 5740750"/>
              <a:gd name="connsiteX7977" fmla="*/ 5544779 w 9845043"/>
              <a:gd name="connsiteY7977" fmla="*/ 1167746 h 5740750"/>
              <a:gd name="connsiteX7978" fmla="*/ 5544779 w 9845043"/>
              <a:gd name="connsiteY7978" fmla="*/ 1172130 h 5740750"/>
              <a:gd name="connsiteX7979" fmla="*/ 5545510 w 9845043"/>
              <a:gd name="connsiteY7979" fmla="*/ 1181641 h 5740750"/>
              <a:gd name="connsiteX7980" fmla="*/ 5544779 w 9845043"/>
              <a:gd name="connsiteY7980" fmla="*/ 1186024 h 5740750"/>
              <a:gd name="connsiteX7981" fmla="*/ 5544049 w 9845043"/>
              <a:gd name="connsiteY7981" fmla="*/ 1188943 h 5740750"/>
              <a:gd name="connsiteX7982" fmla="*/ 5544779 w 9845043"/>
              <a:gd name="connsiteY7982" fmla="*/ 1190408 h 5740750"/>
              <a:gd name="connsiteX7983" fmla="*/ 5548433 w 9845043"/>
              <a:gd name="connsiteY7983" fmla="*/ 1197721 h 5740750"/>
              <a:gd name="connsiteX7984" fmla="*/ 5549163 w 9845043"/>
              <a:gd name="connsiteY7984" fmla="*/ 1202104 h 5740750"/>
              <a:gd name="connsiteX7985" fmla="*/ 5548433 w 9845043"/>
              <a:gd name="connsiteY7985" fmla="*/ 1207231 h 5740750"/>
              <a:gd name="connsiteX7986" fmla="*/ 5546241 w 9845043"/>
              <a:gd name="connsiteY7986" fmla="*/ 1210150 h 5740750"/>
              <a:gd name="connsiteX7987" fmla="*/ 5542587 w 9845043"/>
              <a:gd name="connsiteY7987" fmla="*/ 1211615 h 5740750"/>
              <a:gd name="connsiteX7988" fmla="*/ 5541126 w 9845043"/>
              <a:gd name="connsiteY7988" fmla="*/ 1213812 h 5740750"/>
              <a:gd name="connsiteX7989" fmla="*/ 5541857 w 9845043"/>
              <a:gd name="connsiteY7989" fmla="*/ 1218196 h 5740750"/>
              <a:gd name="connsiteX7990" fmla="*/ 5546241 w 9845043"/>
              <a:gd name="connsiteY7990" fmla="*/ 1229160 h 5740750"/>
              <a:gd name="connsiteX7991" fmla="*/ 5549163 w 9845043"/>
              <a:gd name="connsiteY7991" fmla="*/ 1238671 h 5740750"/>
              <a:gd name="connsiteX7992" fmla="*/ 5550635 w 9845043"/>
              <a:gd name="connsiteY7992" fmla="*/ 1248170 h 5740750"/>
              <a:gd name="connsiteX7993" fmla="*/ 5550635 w 9845043"/>
              <a:gd name="connsiteY7993" fmla="*/ 1248903 h 5740750"/>
              <a:gd name="connsiteX7994" fmla="*/ 5547702 w 9845043"/>
              <a:gd name="connsiteY7994" fmla="*/ 1252565 h 5740750"/>
              <a:gd name="connsiteX7995" fmla="*/ 5547702 w 9845043"/>
              <a:gd name="connsiteY7995" fmla="*/ 1255483 h 5740750"/>
              <a:gd name="connsiteX7996" fmla="*/ 5549163 w 9845043"/>
              <a:gd name="connsiteY7996" fmla="*/ 1262064 h 5740750"/>
              <a:gd name="connsiteX7997" fmla="*/ 5549163 w 9845043"/>
              <a:gd name="connsiteY7997" fmla="*/ 1264994 h 5740750"/>
              <a:gd name="connsiteX7998" fmla="*/ 5548433 w 9845043"/>
              <a:gd name="connsiteY7998" fmla="*/ 1271575 h 5740750"/>
              <a:gd name="connsiteX7999" fmla="*/ 5542587 w 9845043"/>
              <a:gd name="connsiteY7999" fmla="*/ 1285469 h 5740750"/>
              <a:gd name="connsiteX8000" fmla="*/ 5543351 w 9845043"/>
              <a:gd name="connsiteY8000" fmla="*/ 1286123 h 5740750"/>
              <a:gd name="connsiteX8001" fmla="*/ 5549171 w 9845043"/>
              <a:gd name="connsiteY8001" fmla="*/ 1272308 h 5740750"/>
              <a:gd name="connsiteX8002" fmla="*/ 5549901 w 9845043"/>
              <a:gd name="connsiteY8002" fmla="*/ 1265726 h 5740750"/>
              <a:gd name="connsiteX8003" fmla="*/ 5549901 w 9845043"/>
              <a:gd name="connsiteY8003" fmla="*/ 1262798 h 5740750"/>
              <a:gd name="connsiteX8004" fmla="*/ 5548434 w 9845043"/>
              <a:gd name="connsiteY8004" fmla="*/ 1256216 h 5740750"/>
              <a:gd name="connsiteX8005" fmla="*/ 5548434 w 9845043"/>
              <a:gd name="connsiteY8005" fmla="*/ 1253297 h 5740750"/>
              <a:gd name="connsiteX8006" fmla="*/ 5551360 w 9845043"/>
              <a:gd name="connsiteY8006" fmla="*/ 1249634 h 5740750"/>
              <a:gd name="connsiteX8007" fmla="*/ 5551360 w 9845043"/>
              <a:gd name="connsiteY8007" fmla="*/ 1248909 h 5740750"/>
              <a:gd name="connsiteX8008" fmla="*/ 5549901 w 9845043"/>
              <a:gd name="connsiteY8008" fmla="*/ 1239399 h 5740750"/>
              <a:gd name="connsiteX8009" fmla="*/ 5546975 w 9845043"/>
              <a:gd name="connsiteY8009" fmla="*/ 1229897 h 5740750"/>
              <a:gd name="connsiteX8010" fmla="*/ 5542589 w 9845043"/>
              <a:gd name="connsiteY8010" fmla="*/ 1218927 h 5740750"/>
              <a:gd name="connsiteX8011" fmla="*/ 5541860 w 9845043"/>
              <a:gd name="connsiteY8011" fmla="*/ 1214539 h 5740750"/>
              <a:gd name="connsiteX8012" fmla="*/ 5543319 w 9845043"/>
              <a:gd name="connsiteY8012" fmla="*/ 1212345 h 5740750"/>
              <a:gd name="connsiteX8013" fmla="*/ 5546975 w 9845043"/>
              <a:gd name="connsiteY8013" fmla="*/ 1210885 h 5740750"/>
              <a:gd name="connsiteX8014" fmla="*/ 5549171 w 9845043"/>
              <a:gd name="connsiteY8014" fmla="*/ 1207957 h 5740750"/>
              <a:gd name="connsiteX8015" fmla="*/ 5549901 w 9845043"/>
              <a:gd name="connsiteY8015" fmla="*/ 1202844 h 5740750"/>
              <a:gd name="connsiteX8016" fmla="*/ 5549171 w 9845043"/>
              <a:gd name="connsiteY8016" fmla="*/ 1198456 h 5740750"/>
              <a:gd name="connsiteX8017" fmla="*/ 5545516 w 9845043"/>
              <a:gd name="connsiteY8017" fmla="*/ 1191139 h 5740750"/>
              <a:gd name="connsiteX8018" fmla="*/ 5544778 w 9845043"/>
              <a:gd name="connsiteY8018" fmla="*/ 1189680 h 5740750"/>
              <a:gd name="connsiteX8019" fmla="*/ 5545516 w 9845043"/>
              <a:gd name="connsiteY8019" fmla="*/ 1186751 h 5740750"/>
              <a:gd name="connsiteX8020" fmla="*/ 5546245 w 9845043"/>
              <a:gd name="connsiteY8020" fmla="*/ 1182364 h 5740750"/>
              <a:gd name="connsiteX8021" fmla="*/ 5545516 w 9845043"/>
              <a:gd name="connsiteY8021" fmla="*/ 1172862 h 5740750"/>
              <a:gd name="connsiteX8022" fmla="*/ 5545516 w 9845043"/>
              <a:gd name="connsiteY8022" fmla="*/ 1168474 h 5740750"/>
              <a:gd name="connsiteX8023" fmla="*/ 5546975 w 9845043"/>
              <a:gd name="connsiteY8023" fmla="*/ 1164086 h 5740750"/>
              <a:gd name="connsiteX8024" fmla="*/ 5549171 w 9845043"/>
              <a:gd name="connsiteY8024" fmla="*/ 1161892 h 5740750"/>
              <a:gd name="connsiteX8025" fmla="*/ 5552089 w 9845043"/>
              <a:gd name="connsiteY8025" fmla="*/ 1159698 h 5740750"/>
              <a:gd name="connsiteX8026" fmla="*/ 5554286 w 9845043"/>
              <a:gd name="connsiteY8026" fmla="*/ 1156770 h 5740750"/>
              <a:gd name="connsiteX8027" fmla="*/ 5554286 w 9845043"/>
              <a:gd name="connsiteY8027" fmla="*/ 1153116 h 5740750"/>
              <a:gd name="connsiteX8028" fmla="*/ 5555016 w 9845043"/>
              <a:gd name="connsiteY8028" fmla="*/ 1147268 h 5740750"/>
              <a:gd name="connsiteX8029" fmla="*/ 5559409 w 9845043"/>
              <a:gd name="connsiteY8029" fmla="*/ 1139952 h 5740750"/>
              <a:gd name="connsiteX8030" fmla="*/ 5559409 w 9845043"/>
              <a:gd name="connsiteY8030" fmla="*/ 1134839 h 5740750"/>
              <a:gd name="connsiteX8031" fmla="*/ 5558671 w 9845043"/>
              <a:gd name="connsiteY8031" fmla="*/ 1131185 h 5740750"/>
              <a:gd name="connsiteX8032" fmla="*/ 5555745 w 9845043"/>
              <a:gd name="connsiteY8032" fmla="*/ 1127522 h 5740750"/>
              <a:gd name="connsiteX8033" fmla="*/ 6669005 w 9845043"/>
              <a:gd name="connsiteY8033" fmla="*/ 1111378 h 5740750"/>
              <a:gd name="connsiteX8034" fmla="*/ 6670463 w 9845043"/>
              <a:gd name="connsiteY8034" fmla="*/ 1112114 h 5740750"/>
              <a:gd name="connsiteX8035" fmla="*/ 6671198 w 9845043"/>
              <a:gd name="connsiteY8035" fmla="*/ 1112838 h 5740750"/>
              <a:gd name="connsiteX8036" fmla="*/ 6673390 w 9845043"/>
              <a:gd name="connsiteY8036" fmla="*/ 1112838 h 5740750"/>
              <a:gd name="connsiteX8037" fmla="*/ 6675583 w 9845043"/>
              <a:gd name="connsiteY8037" fmla="*/ 1112838 h 5740750"/>
              <a:gd name="connsiteX8038" fmla="*/ 6673390 w 9845043"/>
              <a:gd name="connsiteY8038" fmla="*/ 1117230 h 5740750"/>
              <a:gd name="connsiteX8039" fmla="*/ 6671198 w 9845043"/>
              <a:gd name="connsiteY8039" fmla="*/ 1121623 h 5740750"/>
              <a:gd name="connsiteX8040" fmla="*/ 6669005 w 9845043"/>
              <a:gd name="connsiteY8040" fmla="*/ 1124555 h 5740750"/>
              <a:gd name="connsiteX8041" fmla="*/ 6663885 w 9845043"/>
              <a:gd name="connsiteY8041" fmla="*/ 1122358 h 5740750"/>
              <a:gd name="connsiteX8042" fmla="*/ 6663163 w 9845043"/>
              <a:gd name="connsiteY8042" fmla="*/ 1120162 h 5740750"/>
              <a:gd name="connsiteX8043" fmla="*/ 6663885 w 9845043"/>
              <a:gd name="connsiteY8043" fmla="*/ 1115770 h 5740750"/>
              <a:gd name="connsiteX8044" fmla="*/ 6666078 w 9845043"/>
              <a:gd name="connsiteY8044" fmla="*/ 1112114 h 5740750"/>
              <a:gd name="connsiteX8045" fmla="*/ 9046559 w 9845043"/>
              <a:gd name="connsiteY8045" fmla="*/ 1106422 h 5740750"/>
              <a:gd name="connsiteX8046" fmla="*/ 9046559 w 9845043"/>
              <a:gd name="connsiteY8046" fmla="*/ 1106763 h 5740750"/>
              <a:gd name="connsiteX8047" fmla="*/ 9047290 w 9845043"/>
              <a:gd name="connsiteY8047" fmla="*/ 1120694 h 5740750"/>
              <a:gd name="connsiteX8048" fmla="*/ 9049424 w 9845043"/>
              <a:gd name="connsiteY8048" fmla="*/ 1130676 h 5740750"/>
              <a:gd name="connsiteX8049" fmla="*/ 9049485 w 9845043"/>
              <a:gd name="connsiteY8049" fmla="*/ 1130525 h 5740750"/>
              <a:gd name="connsiteX8050" fmla="*/ 9047291 w 9845043"/>
              <a:gd name="connsiteY8050" fmla="*/ 1120297 h 5740750"/>
              <a:gd name="connsiteX8051" fmla="*/ 5542905 w 9845043"/>
              <a:gd name="connsiteY8051" fmla="*/ 1106225 h 5740750"/>
              <a:gd name="connsiteX8052" fmla="*/ 5544779 w 9845043"/>
              <a:gd name="connsiteY8052" fmla="*/ 1109973 h 5740750"/>
              <a:gd name="connsiteX8053" fmla="*/ 5547702 w 9845043"/>
              <a:gd name="connsiteY8053" fmla="*/ 1117286 h 5740750"/>
              <a:gd name="connsiteX8054" fmla="*/ 5549163 w 9845043"/>
              <a:gd name="connsiteY8054" fmla="*/ 1120948 h 5740750"/>
              <a:gd name="connsiteX8055" fmla="*/ 5551298 w 9845043"/>
              <a:gd name="connsiteY8055" fmla="*/ 1123073 h 5740750"/>
              <a:gd name="connsiteX8056" fmla="*/ 5549901 w 9845043"/>
              <a:gd name="connsiteY8056" fmla="*/ 1121675 h 5740750"/>
              <a:gd name="connsiteX8057" fmla="*/ 5548434 w 9845043"/>
              <a:gd name="connsiteY8057" fmla="*/ 1118021 h 5740750"/>
              <a:gd name="connsiteX8058" fmla="*/ 5545516 w 9845043"/>
              <a:gd name="connsiteY8058" fmla="*/ 1110705 h 5740750"/>
              <a:gd name="connsiteX8059" fmla="*/ 5543319 w 9845043"/>
              <a:gd name="connsiteY8059" fmla="*/ 1106317 h 5740750"/>
              <a:gd name="connsiteX8060" fmla="*/ 9318373 w 9845043"/>
              <a:gd name="connsiteY8060" fmla="*/ 1088165 h 5740750"/>
              <a:gd name="connsiteX8061" fmla="*/ 9323236 w 9845043"/>
              <a:gd name="connsiteY8061" fmla="*/ 1088774 h 5740750"/>
              <a:gd name="connsiteX8062" fmla="*/ 9323449 w 9845043"/>
              <a:gd name="connsiteY8062" fmla="*/ 1088774 h 5740750"/>
              <a:gd name="connsiteX8063" fmla="*/ 9318570 w 9845043"/>
              <a:gd name="connsiteY8063" fmla="*/ 1088165 h 5740750"/>
              <a:gd name="connsiteX8064" fmla="*/ 6680703 w 9845043"/>
              <a:gd name="connsiteY8064" fmla="*/ 1085026 h 5740750"/>
              <a:gd name="connsiteX8065" fmla="*/ 6682895 w 9845043"/>
              <a:gd name="connsiteY8065" fmla="*/ 1086497 h 5740750"/>
              <a:gd name="connsiteX8066" fmla="*/ 6685810 w 9845043"/>
              <a:gd name="connsiteY8066" fmla="*/ 1087958 h 5740750"/>
              <a:gd name="connsiteX8067" fmla="*/ 6687280 w 9845043"/>
              <a:gd name="connsiteY8067" fmla="*/ 1088694 h 5740750"/>
              <a:gd name="connsiteX8068" fmla="*/ 6689473 w 9845043"/>
              <a:gd name="connsiteY8068" fmla="*/ 1091614 h 5740750"/>
              <a:gd name="connsiteX8069" fmla="*/ 6689473 w 9845043"/>
              <a:gd name="connsiteY8069" fmla="*/ 1094546 h 5740750"/>
              <a:gd name="connsiteX8070" fmla="*/ 6688738 w 9845043"/>
              <a:gd name="connsiteY8070" fmla="*/ 1096742 h 5740750"/>
              <a:gd name="connsiteX8071" fmla="*/ 6688738 w 9845043"/>
              <a:gd name="connsiteY8071" fmla="*/ 1099662 h 5740750"/>
              <a:gd name="connsiteX8072" fmla="*/ 6691665 w 9845043"/>
              <a:gd name="connsiteY8072" fmla="*/ 1101858 h 5740750"/>
              <a:gd name="connsiteX8073" fmla="*/ 6686545 w 9845043"/>
              <a:gd name="connsiteY8073" fmla="*/ 1105526 h 5740750"/>
              <a:gd name="connsiteX8074" fmla="*/ 6682160 w 9845043"/>
              <a:gd name="connsiteY8074" fmla="*/ 1102594 h 5740750"/>
              <a:gd name="connsiteX8075" fmla="*/ 6674125 w 9845043"/>
              <a:gd name="connsiteY8075" fmla="*/ 1091614 h 5740750"/>
              <a:gd name="connsiteX8076" fmla="*/ 6676318 w 9845043"/>
              <a:gd name="connsiteY8076" fmla="*/ 1086497 h 5740750"/>
              <a:gd name="connsiteX8077" fmla="*/ 6678510 w 9845043"/>
              <a:gd name="connsiteY8077" fmla="*/ 1085762 h 5740750"/>
              <a:gd name="connsiteX8078" fmla="*/ 9041477 w 9845043"/>
              <a:gd name="connsiteY8078" fmla="*/ 1084021 h 5740750"/>
              <a:gd name="connsiteX8079" fmla="*/ 9041440 w 9845043"/>
              <a:gd name="connsiteY8079" fmla="*/ 1084039 h 5740750"/>
              <a:gd name="connsiteX8080" fmla="*/ 9042902 w 9845043"/>
              <a:gd name="connsiteY8080" fmla="*/ 1093569 h 5740750"/>
              <a:gd name="connsiteX8081" fmla="*/ 9043634 w 9845043"/>
              <a:gd name="connsiteY8081" fmla="*/ 1096501 h 5740750"/>
              <a:gd name="connsiteX8082" fmla="*/ 9046559 w 9845043"/>
              <a:gd name="connsiteY8082" fmla="*/ 1102366 h 5740750"/>
              <a:gd name="connsiteX8083" fmla="*/ 9046559 w 9845043"/>
              <a:gd name="connsiteY8083" fmla="*/ 1102040 h 5740750"/>
              <a:gd name="connsiteX8084" fmla="*/ 9043634 w 9845043"/>
              <a:gd name="connsiteY8084" fmla="*/ 1096200 h 5740750"/>
              <a:gd name="connsiteX8085" fmla="*/ 9042904 w 9845043"/>
              <a:gd name="connsiteY8085" fmla="*/ 1093277 h 5740750"/>
              <a:gd name="connsiteX8086" fmla="*/ 9040709 w 9845043"/>
              <a:gd name="connsiteY8086" fmla="*/ 1077211 h 5740750"/>
              <a:gd name="connsiteX8087" fmla="*/ 9040709 w 9845043"/>
              <a:gd name="connsiteY8087" fmla="*/ 1077442 h 5740750"/>
              <a:gd name="connsiteX8088" fmla="*/ 9041440 w 9845043"/>
              <a:gd name="connsiteY8088" fmla="*/ 1078906 h 5740750"/>
              <a:gd name="connsiteX8089" fmla="*/ 9042902 w 9845043"/>
              <a:gd name="connsiteY8089" fmla="*/ 1079638 h 5740750"/>
              <a:gd name="connsiteX8090" fmla="*/ 9042902 w 9845043"/>
              <a:gd name="connsiteY8090" fmla="*/ 1080375 h 5740750"/>
              <a:gd name="connsiteX8091" fmla="*/ 9042902 w 9845043"/>
              <a:gd name="connsiteY8091" fmla="*/ 1082571 h 5740750"/>
              <a:gd name="connsiteX8092" fmla="*/ 9042902 w 9845043"/>
              <a:gd name="connsiteY8092" fmla="*/ 1083050 h 5740750"/>
              <a:gd name="connsiteX8093" fmla="*/ 9042904 w 9845043"/>
              <a:gd name="connsiteY8093" fmla="*/ 1083049 h 5740750"/>
              <a:gd name="connsiteX8094" fmla="*/ 9042904 w 9845043"/>
              <a:gd name="connsiteY8094" fmla="*/ 1082320 h 5740750"/>
              <a:gd name="connsiteX8095" fmla="*/ 9042904 w 9845043"/>
              <a:gd name="connsiteY8095" fmla="*/ 1080131 h 5740750"/>
              <a:gd name="connsiteX8096" fmla="*/ 9042904 w 9845043"/>
              <a:gd name="connsiteY8096" fmla="*/ 1079402 h 5740750"/>
              <a:gd name="connsiteX8097" fmla="*/ 9041440 w 9845043"/>
              <a:gd name="connsiteY8097" fmla="*/ 1078667 h 5740750"/>
              <a:gd name="connsiteX8098" fmla="*/ 6373740 w 9845043"/>
              <a:gd name="connsiteY8098" fmla="*/ 1076977 h 5740750"/>
              <a:gd name="connsiteX8099" fmla="*/ 6373695 w 9845043"/>
              <a:gd name="connsiteY8099" fmla="*/ 1077069 h 5740750"/>
              <a:gd name="connsiteX8100" fmla="*/ 6375434 w 9845043"/>
              <a:gd name="connsiteY8100" fmla="*/ 1077069 h 5740750"/>
              <a:gd name="connsiteX8101" fmla="*/ 6379090 w 9845043"/>
              <a:gd name="connsiteY8101" fmla="*/ 1078538 h 5740750"/>
              <a:gd name="connsiteX8102" fmla="*/ 6379828 w 9845043"/>
              <a:gd name="connsiteY8102" fmla="*/ 1078538 h 5740750"/>
              <a:gd name="connsiteX8103" fmla="*/ 6382016 w 9845043"/>
              <a:gd name="connsiteY8103" fmla="*/ 1078538 h 5740750"/>
              <a:gd name="connsiteX8104" fmla="*/ 6382066 w 9845043"/>
              <a:gd name="connsiteY8104" fmla="*/ 1078438 h 5740750"/>
              <a:gd name="connsiteX8105" fmla="*/ 6380317 w 9845043"/>
              <a:gd name="connsiteY8105" fmla="*/ 1078438 h 5740750"/>
              <a:gd name="connsiteX8106" fmla="*/ 6379595 w 9845043"/>
              <a:gd name="connsiteY8106" fmla="*/ 1078438 h 5740750"/>
              <a:gd name="connsiteX8107" fmla="*/ 6375932 w 9845043"/>
              <a:gd name="connsiteY8107" fmla="*/ 1076977 h 5740750"/>
              <a:gd name="connsiteX8108" fmla="*/ 6501206 w 9845043"/>
              <a:gd name="connsiteY8108" fmla="*/ 1075609 h 5740750"/>
              <a:gd name="connsiteX8109" fmla="*/ 6503403 w 9845043"/>
              <a:gd name="connsiteY8109" fmla="*/ 1077069 h 5740750"/>
              <a:gd name="connsiteX8110" fmla="*/ 6505591 w 9845043"/>
              <a:gd name="connsiteY8110" fmla="*/ 1078538 h 5740750"/>
              <a:gd name="connsiteX8111" fmla="*/ 6510715 w 9845043"/>
              <a:gd name="connsiteY8111" fmla="*/ 1078538 h 5740750"/>
              <a:gd name="connsiteX8112" fmla="*/ 6515100 w 9845043"/>
              <a:gd name="connsiteY8112" fmla="*/ 1076344 h 5740750"/>
              <a:gd name="connsiteX8113" fmla="*/ 6515829 w 9845043"/>
              <a:gd name="connsiteY8113" fmla="*/ 1077069 h 5740750"/>
              <a:gd name="connsiteX8114" fmla="*/ 6515100 w 9845043"/>
              <a:gd name="connsiteY8114" fmla="*/ 1079997 h 5740750"/>
              <a:gd name="connsiteX8115" fmla="*/ 6515100 w 9845043"/>
              <a:gd name="connsiteY8115" fmla="*/ 1082191 h 5740750"/>
              <a:gd name="connsiteX8116" fmla="*/ 6515100 w 9845043"/>
              <a:gd name="connsiteY8116" fmla="*/ 1083651 h 5740750"/>
              <a:gd name="connsiteX8117" fmla="*/ 6515829 w 9845043"/>
              <a:gd name="connsiteY8117" fmla="*/ 1085845 h 5740750"/>
              <a:gd name="connsiteX8118" fmla="*/ 6517297 w 9845043"/>
              <a:gd name="connsiteY8118" fmla="*/ 1088039 h 5740750"/>
              <a:gd name="connsiteX8119" fmla="*/ 6515829 w 9845043"/>
              <a:gd name="connsiteY8119" fmla="*/ 1092427 h 5740750"/>
              <a:gd name="connsiteX8120" fmla="*/ 6508518 w 9845043"/>
              <a:gd name="connsiteY8120" fmla="*/ 1089499 h 5740750"/>
              <a:gd name="connsiteX8121" fmla="*/ 6507788 w 9845043"/>
              <a:gd name="connsiteY8121" fmla="*/ 1088773 h 5740750"/>
              <a:gd name="connsiteX8122" fmla="*/ 6504862 w 9845043"/>
              <a:gd name="connsiteY8122" fmla="*/ 1089499 h 5740750"/>
              <a:gd name="connsiteX8123" fmla="*/ 6505591 w 9845043"/>
              <a:gd name="connsiteY8123" fmla="*/ 1091693 h 5740750"/>
              <a:gd name="connsiteX8124" fmla="*/ 6506321 w 9845043"/>
              <a:gd name="connsiteY8124" fmla="*/ 1092427 h 5740750"/>
              <a:gd name="connsiteX8125" fmla="*/ 6507788 w 9845043"/>
              <a:gd name="connsiteY8125" fmla="*/ 1093161 h 5740750"/>
              <a:gd name="connsiteX8126" fmla="*/ 6506321 w 9845043"/>
              <a:gd name="connsiteY8126" fmla="*/ 1101203 h 5740750"/>
              <a:gd name="connsiteX8127" fmla="*/ 6506321 w 9845043"/>
              <a:gd name="connsiteY8127" fmla="*/ 1102663 h 5740750"/>
              <a:gd name="connsiteX8128" fmla="*/ 6506321 w 9845043"/>
              <a:gd name="connsiteY8128" fmla="*/ 1105591 h 5740750"/>
              <a:gd name="connsiteX8129" fmla="*/ 6509247 w 9845043"/>
              <a:gd name="connsiteY8129" fmla="*/ 1108511 h 5740750"/>
              <a:gd name="connsiteX8130" fmla="*/ 6509247 w 9845043"/>
              <a:gd name="connsiteY8130" fmla="*/ 1110705 h 5740750"/>
              <a:gd name="connsiteX8131" fmla="*/ 6504862 w 9845043"/>
              <a:gd name="connsiteY8131" fmla="*/ 1108511 h 5740750"/>
              <a:gd name="connsiteX8132" fmla="*/ 6502665 w 9845043"/>
              <a:gd name="connsiteY8132" fmla="*/ 1108511 h 5740750"/>
              <a:gd name="connsiteX8133" fmla="*/ 6499747 w 9845043"/>
              <a:gd name="connsiteY8133" fmla="*/ 1109245 h 5740750"/>
              <a:gd name="connsiteX8134" fmla="*/ 6501936 w 9845043"/>
              <a:gd name="connsiteY8134" fmla="*/ 1112173 h 5740750"/>
              <a:gd name="connsiteX8135" fmla="*/ 6509247 w 9845043"/>
              <a:gd name="connsiteY8135" fmla="*/ 1118021 h 5740750"/>
              <a:gd name="connsiteX8136" fmla="*/ 6508518 w 9845043"/>
              <a:gd name="connsiteY8136" fmla="*/ 1120215 h 5740750"/>
              <a:gd name="connsiteX8137" fmla="*/ 6507788 w 9845043"/>
              <a:gd name="connsiteY8137" fmla="*/ 1120940 h 5740750"/>
              <a:gd name="connsiteX8138" fmla="*/ 6505591 w 9845043"/>
              <a:gd name="connsiteY8138" fmla="*/ 1120940 h 5740750"/>
              <a:gd name="connsiteX8139" fmla="*/ 6505591 w 9845043"/>
              <a:gd name="connsiteY8139" fmla="*/ 1121675 h 5740750"/>
              <a:gd name="connsiteX8140" fmla="*/ 6504862 w 9845043"/>
              <a:gd name="connsiteY8140" fmla="*/ 1123869 h 5740750"/>
              <a:gd name="connsiteX8141" fmla="*/ 6504862 w 9845043"/>
              <a:gd name="connsiteY8141" fmla="*/ 1124603 h 5740750"/>
              <a:gd name="connsiteX8142" fmla="*/ 6504862 w 9845043"/>
              <a:gd name="connsiteY8142" fmla="*/ 1128257 h 5740750"/>
              <a:gd name="connsiteX8143" fmla="*/ 6504862 w 9845043"/>
              <a:gd name="connsiteY8143" fmla="*/ 1128991 h 5740750"/>
              <a:gd name="connsiteX8144" fmla="*/ 6502665 w 9845043"/>
              <a:gd name="connsiteY8144" fmla="*/ 1128991 h 5740750"/>
              <a:gd name="connsiteX8145" fmla="*/ 6501936 w 9845043"/>
              <a:gd name="connsiteY8145" fmla="*/ 1128257 h 5740750"/>
              <a:gd name="connsiteX8146" fmla="*/ 6499747 w 9845043"/>
              <a:gd name="connsiteY8146" fmla="*/ 1128257 h 5740750"/>
              <a:gd name="connsiteX8147" fmla="*/ 6498280 w 9845043"/>
              <a:gd name="connsiteY8147" fmla="*/ 1128991 h 5740750"/>
              <a:gd name="connsiteX8148" fmla="*/ 6496821 w 9845043"/>
              <a:gd name="connsiteY8148" fmla="*/ 1131910 h 5740750"/>
              <a:gd name="connsiteX8149" fmla="*/ 6496091 w 9845043"/>
              <a:gd name="connsiteY8149" fmla="*/ 1137032 h 5740750"/>
              <a:gd name="connsiteX8150" fmla="*/ 6490239 w 9845043"/>
              <a:gd name="connsiteY8150" fmla="*/ 1149463 h 5740750"/>
              <a:gd name="connsiteX8151" fmla="*/ 6488771 w 9845043"/>
              <a:gd name="connsiteY8151" fmla="*/ 1156770 h 5740750"/>
              <a:gd name="connsiteX8152" fmla="*/ 6493165 w 9845043"/>
              <a:gd name="connsiteY8152" fmla="*/ 1160432 h 5740750"/>
              <a:gd name="connsiteX8153" fmla="*/ 6491698 w 9845043"/>
              <a:gd name="connsiteY8153" fmla="*/ 1161892 h 5740750"/>
              <a:gd name="connsiteX8154" fmla="*/ 6488771 w 9845043"/>
              <a:gd name="connsiteY8154" fmla="*/ 1164086 h 5740750"/>
              <a:gd name="connsiteX8155" fmla="*/ 6486583 w 9845043"/>
              <a:gd name="connsiteY8155" fmla="*/ 1165546 h 5740750"/>
              <a:gd name="connsiteX8156" fmla="*/ 6486583 w 9845043"/>
              <a:gd name="connsiteY8156" fmla="*/ 1167014 h 5740750"/>
              <a:gd name="connsiteX8157" fmla="*/ 6485854 w 9845043"/>
              <a:gd name="connsiteY8157" fmla="*/ 1172128 h 5740750"/>
              <a:gd name="connsiteX8158" fmla="*/ 6485116 w 9845043"/>
              <a:gd name="connsiteY8158" fmla="*/ 1173588 h 5740750"/>
              <a:gd name="connsiteX8159" fmla="*/ 6478542 w 9845043"/>
              <a:gd name="connsiteY8159" fmla="*/ 1186026 h 5740750"/>
              <a:gd name="connsiteX8160" fmla="*/ 6475616 w 9845043"/>
              <a:gd name="connsiteY8160" fmla="*/ 1188220 h 5740750"/>
              <a:gd name="connsiteX8161" fmla="*/ 6469034 w 9845043"/>
              <a:gd name="connsiteY8161" fmla="*/ 1188945 h 5740750"/>
              <a:gd name="connsiteX8162" fmla="*/ 6462452 w 9845043"/>
              <a:gd name="connsiteY8162" fmla="*/ 1184558 h 5740750"/>
              <a:gd name="connsiteX8163" fmla="*/ 6456599 w 9845043"/>
              <a:gd name="connsiteY8163" fmla="*/ 1176516 h 5740750"/>
              <a:gd name="connsiteX8164" fmla="*/ 6454411 w 9845043"/>
              <a:gd name="connsiteY8164" fmla="*/ 1168474 h 5740750"/>
              <a:gd name="connsiteX8165" fmla="*/ 6455140 w 9845043"/>
              <a:gd name="connsiteY8165" fmla="*/ 1157504 h 5740750"/>
              <a:gd name="connsiteX8166" fmla="*/ 6459525 w 9845043"/>
              <a:gd name="connsiteY8166" fmla="*/ 1149463 h 5740750"/>
              <a:gd name="connsiteX8167" fmla="*/ 6467566 w 9845043"/>
              <a:gd name="connsiteY8167" fmla="*/ 1137032 h 5740750"/>
              <a:gd name="connsiteX8168" fmla="*/ 6469763 w 9845043"/>
              <a:gd name="connsiteY8168" fmla="*/ 1137032 h 5740750"/>
              <a:gd name="connsiteX8169" fmla="*/ 6470493 w 9845043"/>
              <a:gd name="connsiteY8169" fmla="*/ 1137032 h 5740750"/>
              <a:gd name="connsiteX8170" fmla="*/ 6470493 w 9845043"/>
              <a:gd name="connsiteY8170" fmla="*/ 1136299 h 5740750"/>
              <a:gd name="connsiteX8171" fmla="*/ 6470493 w 9845043"/>
              <a:gd name="connsiteY8171" fmla="*/ 1133379 h 5740750"/>
              <a:gd name="connsiteX8172" fmla="*/ 6470493 w 9845043"/>
              <a:gd name="connsiteY8172" fmla="*/ 1131910 h 5740750"/>
              <a:gd name="connsiteX8173" fmla="*/ 6472689 w 9845043"/>
              <a:gd name="connsiteY8173" fmla="*/ 1128257 h 5740750"/>
              <a:gd name="connsiteX8174" fmla="*/ 6472689 w 9845043"/>
              <a:gd name="connsiteY8174" fmla="*/ 1125328 h 5740750"/>
              <a:gd name="connsiteX8175" fmla="*/ 6472689 w 9845043"/>
              <a:gd name="connsiteY8175" fmla="*/ 1118746 h 5740750"/>
              <a:gd name="connsiteX8176" fmla="*/ 6473419 w 9845043"/>
              <a:gd name="connsiteY8176" fmla="*/ 1114367 h 5740750"/>
              <a:gd name="connsiteX8177" fmla="*/ 6474148 w 9845043"/>
              <a:gd name="connsiteY8177" fmla="*/ 1110705 h 5740750"/>
              <a:gd name="connsiteX8178" fmla="*/ 6476345 w 9845043"/>
              <a:gd name="connsiteY8178" fmla="*/ 1108511 h 5740750"/>
              <a:gd name="connsiteX8179" fmla="*/ 6479272 w 9845043"/>
              <a:gd name="connsiteY8179" fmla="*/ 1108511 h 5740750"/>
              <a:gd name="connsiteX8180" fmla="*/ 6482198 w 9845043"/>
              <a:gd name="connsiteY8180" fmla="*/ 1108511 h 5740750"/>
              <a:gd name="connsiteX8181" fmla="*/ 6485116 w 9845043"/>
              <a:gd name="connsiteY8181" fmla="*/ 1108511 h 5740750"/>
              <a:gd name="connsiteX8182" fmla="*/ 6485854 w 9845043"/>
              <a:gd name="connsiteY8182" fmla="*/ 1106317 h 5740750"/>
              <a:gd name="connsiteX8183" fmla="*/ 6486583 w 9845043"/>
              <a:gd name="connsiteY8183" fmla="*/ 1104123 h 5740750"/>
              <a:gd name="connsiteX8184" fmla="*/ 6492436 w 9845043"/>
              <a:gd name="connsiteY8184" fmla="*/ 1101203 h 5740750"/>
              <a:gd name="connsiteX8185" fmla="*/ 6493165 w 9845043"/>
              <a:gd name="connsiteY8185" fmla="*/ 1099009 h 5740750"/>
              <a:gd name="connsiteX8186" fmla="*/ 6493165 w 9845043"/>
              <a:gd name="connsiteY8186" fmla="*/ 1096081 h 5740750"/>
              <a:gd name="connsiteX8187" fmla="*/ 6495354 w 9845043"/>
              <a:gd name="connsiteY8187" fmla="*/ 1085845 h 5740750"/>
              <a:gd name="connsiteX8188" fmla="*/ 6496091 w 9845043"/>
              <a:gd name="connsiteY8188" fmla="*/ 1085111 h 5740750"/>
              <a:gd name="connsiteX8189" fmla="*/ 6498280 w 9845043"/>
              <a:gd name="connsiteY8189" fmla="*/ 1085111 h 5740750"/>
              <a:gd name="connsiteX8190" fmla="*/ 6499009 w 9845043"/>
              <a:gd name="connsiteY8190" fmla="*/ 1083651 h 5740750"/>
              <a:gd name="connsiteX8191" fmla="*/ 6499009 w 9845043"/>
              <a:gd name="connsiteY8191" fmla="*/ 1082917 h 5740750"/>
              <a:gd name="connsiteX8192" fmla="*/ 6499009 w 9845043"/>
              <a:gd name="connsiteY8192" fmla="*/ 1080732 h 5740750"/>
              <a:gd name="connsiteX8193" fmla="*/ 6499009 w 9845043"/>
              <a:gd name="connsiteY8193" fmla="*/ 1079263 h 5740750"/>
              <a:gd name="connsiteX8194" fmla="*/ 6499747 w 9845043"/>
              <a:gd name="connsiteY8194" fmla="*/ 1077069 h 5740750"/>
              <a:gd name="connsiteX8195" fmla="*/ 2017514 w 9845043"/>
              <a:gd name="connsiteY8195" fmla="*/ 1054039 h 5740750"/>
              <a:gd name="connsiteX8196" fmla="*/ 2017414 w 9845043"/>
              <a:gd name="connsiteY8196" fmla="*/ 1054441 h 5740750"/>
              <a:gd name="connsiteX8197" fmla="*/ 2017414 w 9845043"/>
              <a:gd name="connsiteY8197" fmla="*/ 1055895 h 5740750"/>
              <a:gd name="connsiteX8198" fmla="*/ 2017414 w 9845043"/>
              <a:gd name="connsiteY8198" fmla="*/ 1058091 h 5740750"/>
              <a:gd name="connsiteX8199" fmla="*/ 2017414 w 9845043"/>
              <a:gd name="connsiteY8199" fmla="*/ 1059559 h 5740750"/>
              <a:gd name="connsiteX8200" fmla="*/ 2017414 w 9845043"/>
              <a:gd name="connsiteY8200" fmla="*/ 1060286 h 5740750"/>
              <a:gd name="connsiteX8201" fmla="*/ 2018144 w 9845043"/>
              <a:gd name="connsiteY8201" fmla="*/ 1061028 h 5740750"/>
              <a:gd name="connsiteX8202" fmla="*/ 2021802 w 9845043"/>
              <a:gd name="connsiteY8202" fmla="*/ 1064678 h 5740750"/>
              <a:gd name="connsiteX8203" fmla="*/ 2022531 w 9845043"/>
              <a:gd name="connsiteY8203" fmla="*/ 1066146 h 5740750"/>
              <a:gd name="connsiteX8204" fmla="*/ 2023991 w 9845043"/>
              <a:gd name="connsiteY8204" fmla="*/ 1066873 h 5740750"/>
              <a:gd name="connsiteX8205" fmla="*/ 2023991 w 9845043"/>
              <a:gd name="connsiteY8205" fmla="*/ 1069069 h 5740750"/>
              <a:gd name="connsiteX8206" fmla="*/ 2023991 w 9845043"/>
              <a:gd name="connsiteY8206" fmla="*/ 1070537 h 5740750"/>
              <a:gd name="connsiteX8207" fmla="*/ 2023991 w 9845043"/>
              <a:gd name="connsiteY8207" fmla="*/ 1072733 h 5740750"/>
              <a:gd name="connsiteX8208" fmla="*/ 2024721 w 9845043"/>
              <a:gd name="connsiteY8208" fmla="*/ 1073460 h 5740750"/>
              <a:gd name="connsiteX8209" fmla="*/ 2026180 w 9845043"/>
              <a:gd name="connsiteY8209" fmla="*/ 1076397 h 5740750"/>
              <a:gd name="connsiteX8210" fmla="*/ 2029108 w 9845043"/>
              <a:gd name="connsiteY8210" fmla="*/ 1080046 h 5740750"/>
              <a:gd name="connsiteX8211" fmla="*/ 2032036 w 9845043"/>
              <a:gd name="connsiteY8211" fmla="*/ 1082983 h 5740750"/>
              <a:gd name="connsiteX8212" fmla="*/ 2034226 w 9845043"/>
              <a:gd name="connsiteY8212" fmla="*/ 1085906 h 5740750"/>
              <a:gd name="connsiteX8213" fmla="*/ 2034955 w 9845043"/>
              <a:gd name="connsiteY8213" fmla="*/ 1088102 h 5740750"/>
              <a:gd name="connsiteX8214" fmla="*/ 2034955 w 9845043"/>
              <a:gd name="connsiteY8214" fmla="*/ 1088829 h 5740750"/>
              <a:gd name="connsiteX8215" fmla="*/ 2035694 w 9845043"/>
              <a:gd name="connsiteY8215" fmla="*/ 1090297 h 5740750"/>
              <a:gd name="connsiteX8216" fmla="*/ 2035694 w 9845043"/>
              <a:gd name="connsiteY8216" fmla="*/ 1092493 h 5740750"/>
              <a:gd name="connsiteX8217" fmla="*/ 2035694 w 9845043"/>
              <a:gd name="connsiteY8217" fmla="*/ 1093220 h 5740750"/>
              <a:gd name="connsiteX8218" fmla="*/ 2035694 w 9845043"/>
              <a:gd name="connsiteY8218" fmla="*/ 1094688 h 5740750"/>
              <a:gd name="connsiteX8219" fmla="*/ 2037154 w 9845043"/>
              <a:gd name="connsiteY8219" fmla="*/ 1096157 h 5740750"/>
              <a:gd name="connsiteX8220" fmla="*/ 2037883 w 9845043"/>
              <a:gd name="connsiteY8220" fmla="*/ 1096884 h 5740750"/>
              <a:gd name="connsiteX8221" fmla="*/ 2037883 w 9845043"/>
              <a:gd name="connsiteY8221" fmla="*/ 1098352 h 5740750"/>
              <a:gd name="connsiteX8222" fmla="*/ 2037883 w 9845043"/>
              <a:gd name="connsiteY8222" fmla="*/ 1101275 h 5740750"/>
              <a:gd name="connsiteX8223" fmla="*/ 2037883 w 9845043"/>
              <a:gd name="connsiteY8223" fmla="*/ 1102743 h 5740750"/>
              <a:gd name="connsiteX8224" fmla="*/ 2038613 w 9845043"/>
              <a:gd name="connsiteY8224" fmla="*/ 1102743 h 5740750"/>
              <a:gd name="connsiteX8225" fmla="*/ 2040082 w 9845043"/>
              <a:gd name="connsiteY8225" fmla="*/ 1104198 h 5740750"/>
              <a:gd name="connsiteX8226" fmla="*/ 2045199 w 9845043"/>
              <a:gd name="connsiteY8226" fmla="*/ 1104939 h 5740750"/>
              <a:gd name="connsiteX8227" fmla="*/ 2046659 w 9845043"/>
              <a:gd name="connsiteY8227" fmla="*/ 1105666 h 5740750"/>
              <a:gd name="connsiteX8228" fmla="*/ 2048118 w 9845043"/>
              <a:gd name="connsiteY8228" fmla="*/ 1106393 h 5740750"/>
              <a:gd name="connsiteX8229" fmla="*/ 2048118 w 9845043"/>
              <a:gd name="connsiteY8229" fmla="*/ 1111525 h 5740750"/>
              <a:gd name="connsiteX8230" fmla="*/ 2048118 w 9845043"/>
              <a:gd name="connsiteY8230" fmla="*/ 1112253 h 5740750"/>
              <a:gd name="connsiteX8231" fmla="*/ 2053236 w 9845043"/>
              <a:gd name="connsiteY8231" fmla="*/ 1120308 h 5740750"/>
              <a:gd name="connsiteX8232" fmla="*/ 2053975 w 9845043"/>
              <a:gd name="connsiteY8232" fmla="*/ 1122503 h 5740750"/>
              <a:gd name="connsiteX8233" fmla="*/ 2056164 w 9845043"/>
              <a:gd name="connsiteY8233" fmla="*/ 1128349 h 5740750"/>
              <a:gd name="connsiteX8234" fmla="*/ 2056164 w 9845043"/>
              <a:gd name="connsiteY8234" fmla="*/ 1130544 h 5740750"/>
              <a:gd name="connsiteX8235" fmla="*/ 2056164 w 9845043"/>
              <a:gd name="connsiteY8235" fmla="*/ 1134208 h 5740750"/>
              <a:gd name="connsiteX8236" fmla="*/ 2056164 w 9845043"/>
              <a:gd name="connsiteY8236" fmla="*/ 1134559 h 5740750"/>
              <a:gd name="connsiteX8237" fmla="*/ 2056295 w 9845043"/>
              <a:gd name="connsiteY8237" fmla="*/ 1134211 h 5740750"/>
              <a:gd name="connsiteX8238" fmla="*/ 2056295 w 9845043"/>
              <a:gd name="connsiteY8238" fmla="*/ 1133484 h 5740750"/>
              <a:gd name="connsiteX8239" fmla="*/ 2056295 w 9845043"/>
              <a:gd name="connsiteY8239" fmla="*/ 1129832 h 5740750"/>
              <a:gd name="connsiteX8240" fmla="*/ 2056295 w 9845043"/>
              <a:gd name="connsiteY8240" fmla="*/ 1127633 h 5740750"/>
              <a:gd name="connsiteX8241" fmla="*/ 2054089 w 9845043"/>
              <a:gd name="connsiteY8241" fmla="*/ 1121792 h 5740750"/>
              <a:gd name="connsiteX8242" fmla="*/ 2053370 w 9845043"/>
              <a:gd name="connsiteY8242" fmla="*/ 1119602 h 5740750"/>
              <a:gd name="connsiteX8243" fmla="*/ 2048238 w 9845043"/>
              <a:gd name="connsiteY8243" fmla="*/ 1111561 h 5740750"/>
              <a:gd name="connsiteX8244" fmla="*/ 2048238 w 9845043"/>
              <a:gd name="connsiteY8244" fmla="*/ 1110825 h 5740750"/>
              <a:gd name="connsiteX8245" fmla="*/ 2048238 w 9845043"/>
              <a:gd name="connsiteY8245" fmla="*/ 1105710 h 5740750"/>
              <a:gd name="connsiteX8246" fmla="*/ 2046783 w 9845043"/>
              <a:gd name="connsiteY8246" fmla="*/ 1104984 h 5740750"/>
              <a:gd name="connsiteX8247" fmla="*/ 2045313 w 9845043"/>
              <a:gd name="connsiteY8247" fmla="*/ 1104257 h 5740750"/>
              <a:gd name="connsiteX8248" fmla="*/ 2040197 w 9845043"/>
              <a:gd name="connsiteY8248" fmla="*/ 1103521 h 5740750"/>
              <a:gd name="connsiteX8249" fmla="*/ 2038727 w 9845043"/>
              <a:gd name="connsiteY8249" fmla="*/ 1102058 h 5740750"/>
              <a:gd name="connsiteX8250" fmla="*/ 2038007 w 9845043"/>
              <a:gd name="connsiteY8250" fmla="*/ 1102058 h 5740750"/>
              <a:gd name="connsiteX8251" fmla="*/ 2038007 w 9845043"/>
              <a:gd name="connsiteY8251" fmla="*/ 1100595 h 5740750"/>
              <a:gd name="connsiteX8252" fmla="*/ 2038007 w 9845043"/>
              <a:gd name="connsiteY8252" fmla="*/ 1097679 h 5740750"/>
              <a:gd name="connsiteX8253" fmla="*/ 2038007 w 9845043"/>
              <a:gd name="connsiteY8253" fmla="*/ 1096216 h 5740750"/>
              <a:gd name="connsiteX8254" fmla="*/ 2037272 w 9845043"/>
              <a:gd name="connsiteY8254" fmla="*/ 1095480 h 5740750"/>
              <a:gd name="connsiteX8255" fmla="*/ 2035801 w 9845043"/>
              <a:gd name="connsiteY8255" fmla="*/ 1094027 h 5740750"/>
              <a:gd name="connsiteX8256" fmla="*/ 2035801 w 9845043"/>
              <a:gd name="connsiteY8256" fmla="*/ 1092564 h 5740750"/>
              <a:gd name="connsiteX8257" fmla="*/ 2035801 w 9845043"/>
              <a:gd name="connsiteY8257" fmla="*/ 1091828 h 5740750"/>
              <a:gd name="connsiteX8258" fmla="*/ 2035801 w 9845043"/>
              <a:gd name="connsiteY8258" fmla="*/ 1089638 h 5740750"/>
              <a:gd name="connsiteX8259" fmla="*/ 2035082 w 9845043"/>
              <a:gd name="connsiteY8259" fmla="*/ 1088176 h 5740750"/>
              <a:gd name="connsiteX8260" fmla="*/ 2035082 w 9845043"/>
              <a:gd name="connsiteY8260" fmla="*/ 1087449 h 5740750"/>
              <a:gd name="connsiteX8261" fmla="*/ 2034347 w 9845043"/>
              <a:gd name="connsiteY8261" fmla="*/ 1085250 h 5740750"/>
              <a:gd name="connsiteX8262" fmla="*/ 2032157 w 9845043"/>
              <a:gd name="connsiteY8262" fmla="*/ 1082334 h 5740750"/>
              <a:gd name="connsiteX8263" fmla="*/ 2029231 w 9845043"/>
              <a:gd name="connsiteY8263" fmla="*/ 1079408 h 5740750"/>
              <a:gd name="connsiteX8264" fmla="*/ 2026306 w 9845043"/>
              <a:gd name="connsiteY8264" fmla="*/ 1075756 h 5740750"/>
              <a:gd name="connsiteX8265" fmla="*/ 2024835 w 9845043"/>
              <a:gd name="connsiteY8265" fmla="*/ 1072831 h 5740750"/>
              <a:gd name="connsiteX8266" fmla="*/ 2024100 w 9845043"/>
              <a:gd name="connsiteY8266" fmla="*/ 1072104 h 5740750"/>
              <a:gd name="connsiteX8267" fmla="*/ 2024100 w 9845043"/>
              <a:gd name="connsiteY8267" fmla="*/ 1069905 h 5740750"/>
              <a:gd name="connsiteX8268" fmla="*/ 2024100 w 9845043"/>
              <a:gd name="connsiteY8268" fmla="*/ 1068451 h 5740750"/>
              <a:gd name="connsiteX8269" fmla="*/ 2024100 w 9845043"/>
              <a:gd name="connsiteY8269" fmla="*/ 1066253 h 5740750"/>
              <a:gd name="connsiteX8270" fmla="*/ 2022645 w 9845043"/>
              <a:gd name="connsiteY8270" fmla="*/ 1065526 h 5740750"/>
              <a:gd name="connsiteX8271" fmla="*/ 2021910 w 9845043"/>
              <a:gd name="connsiteY8271" fmla="*/ 1064063 h 5740750"/>
              <a:gd name="connsiteX8272" fmla="*/ 2018249 w 9845043"/>
              <a:gd name="connsiteY8272" fmla="*/ 1060411 h 5740750"/>
              <a:gd name="connsiteX8273" fmla="*/ 2017514 w 9845043"/>
              <a:gd name="connsiteY8273" fmla="*/ 1059675 h 5740750"/>
              <a:gd name="connsiteX8274" fmla="*/ 2017514 w 9845043"/>
              <a:gd name="connsiteY8274" fmla="*/ 1058948 h 5740750"/>
              <a:gd name="connsiteX8275" fmla="*/ 2017514 w 9845043"/>
              <a:gd name="connsiteY8275" fmla="*/ 1057485 h 5740750"/>
              <a:gd name="connsiteX8276" fmla="*/ 2017514 w 9845043"/>
              <a:gd name="connsiteY8276" fmla="*/ 1055296 h 5740750"/>
              <a:gd name="connsiteX8277" fmla="*/ 8365794 w 9845043"/>
              <a:gd name="connsiteY8277" fmla="*/ 1051481 h 5740750"/>
              <a:gd name="connsiteX8278" fmla="*/ 8367259 w 9845043"/>
              <a:gd name="connsiteY8278" fmla="*/ 1051481 h 5740750"/>
              <a:gd name="connsiteX8279" fmla="*/ 8367259 w 9845043"/>
              <a:gd name="connsiteY8279" fmla="*/ 1053671 h 5740750"/>
              <a:gd name="connsiteX8280" fmla="*/ 8365794 w 9845043"/>
              <a:gd name="connsiteY8280" fmla="*/ 1058796 h 5740750"/>
              <a:gd name="connsiteX8281" fmla="*/ 8364330 w 9845043"/>
              <a:gd name="connsiteY8281" fmla="*/ 1063176 h 5740750"/>
              <a:gd name="connsiteX8282" fmla="*/ 8359949 w 9845043"/>
              <a:gd name="connsiteY8282" fmla="*/ 1068300 h 5740750"/>
              <a:gd name="connsiteX8283" fmla="*/ 8357020 w 9845043"/>
              <a:gd name="connsiteY8283" fmla="*/ 1060986 h 5740750"/>
              <a:gd name="connsiteX8284" fmla="*/ 8357752 w 9845043"/>
              <a:gd name="connsiteY8284" fmla="*/ 1058796 h 5740750"/>
              <a:gd name="connsiteX8285" fmla="*/ 8360681 w 9845043"/>
              <a:gd name="connsiteY8285" fmla="*/ 1055134 h 5740750"/>
              <a:gd name="connsiteX8286" fmla="*/ 8362866 w 9845043"/>
              <a:gd name="connsiteY8286" fmla="*/ 1053671 h 5740750"/>
              <a:gd name="connsiteX8287" fmla="*/ 6518756 w 9845043"/>
              <a:gd name="connsiteY8287" fmla="*/ 1046362 h 5740750"/>
              <a:gd name="connsiteX8288" fmla="*/ 6520952 w 9845043"/>
              <a:gd name="connsiteY8288" fmla="*/ 1047088 h 5740750"/>
              <a:gd name="connsiteX8289" fmla="*/ 6523870 w 9845043"/>
              <a:gd name="connsiteY8289" fmla="*/ 1050016 h 5740750"/>
              <a:gd name="connsiteX8290" fmla="*/ 6526797 w 9845043"/>
              <a:gd name="connsiteY8290" fmla="*/ 1048556 h 5740750"/>
              <a:gd name="connsiteX8291" fmla="*/ 6528993 w 9845043"/>
              <a:gd name="connsiteY8291" fmla="*/ 1047822 h 5740750"/>
              <a:gd name="connsiteX8292" fmla="*/ 6531920 w 9845043"/>
              <a:gd name="connsiteY8292" fmla="*/ 1047088 h 5740750"/>
              <a:gd name="connsiteX8293" fmla="*/ 6534846 w 9845043"/>
              <a:gd name="connsiteY8293" fmla="*/ 1050016 h 5740750"/>
              <a:gd name="connsiteX8294" fmla="*/ 6534846 w 9845043"/>
              <a:gd name="connsiteY8294" fmla="*/ 1053670 h 5740750"/>
              <a:gd name="connsiteX8295" fmla="*/ 6534108 w 9845043"/>
              <a:gd name="connsiteY8295" fmla="*/ 1057332 h 5740750"/>
              <a:gd name="connsiteX8296" fmla="*/ 6533379 w 9845043"/>
              <a:gd name="connsiteY8296" fmla="*/ 1060986 h 5740750"/>
              <a:gd name="connsiteX8297" fmla="*/ 6534108 w 9845043"/>
              <a:gd name="connsiteY8297" fmla="*/ 1062445 h 5740750"/>
              <a:gd name="connsiteX8298" fmla="*/ 6534846 w 9845043"/>
              <a:gd name="connsiteY8298" fmla="*/ 1063905 h 5740750"/>
              <a:gd name="connsiteX8299" fmla="*/ 6523870 w 9845043"/>
              <a:gd name="connsiteY8299" fmla="*/ 1063905 h 5740750"/>
              <a:gd name="connsiteX8300" fmla="*/ 6519485 w 9845043"/>
              <a:gd name="connsiteY8300" fmla="*/ 1064639 h 5740750"/>
              <a:gd name="connsiteX8301" fmla="*/ 6518026 w 9845043"/>
              <a:gd name="connsiteY8301" fmla="*/ 1066099 h 5740750"/>
              <a:gd name="connsiteX8302" fmla="*/ 6515829 w 9845043"/>
              <a:gd name="connsiteY8302" fmla="*/ 1064639 h 5740750"/>
              <a:gd name="connsiteX8303" fmla="*/ 6518026 w 9845043"/>
              <a:gd name="connsiteY8303" fmla="*/ 1062445 h 5740750"/>
              <a:gd name="connsiteX8304" fmla="*/ 6518756 w 9845043"/>
              <a:gd name="connsiteY8304" fmla="*/ 1060251 h 5740750"/>
              <a:gd name="connsiteX8305" fmla="*/ 6517297 w 9845043"/>
              <a:gd name="connsiteY8305" fmla="*/ 1054404 h 5740750"/>
              <a:gd name="connsiteX8306" fmla="*/ 6517297 w 9845043"/>
              <a:gd name="connsiteY8306" fmla="*/ 1050750 h 5740750"/>
              <a:gd name="connsiteX8307" fmla="*/ 6518026 w 9845043"/>
              <a:gd name="connsiteY8307" fmla="*/ 1047088 h 5740750"/>
              <a:gd name="connsiteX8308" fmla="*/ 8865212 w 9845043"/>
              <a:gd name="connsiteY8308" fmla="*/ 1041890 h 5740750"/>
              <a:gd name="connsiteX8309" fmla="*/ 8864488 w 9845043"/>
              <a:gd name="connsiteY8309" fmla="*/ 1042252 h 5740750"/>
              <a:gd name="connsiteX8310" fmla="*/ 8864455 w 9845043"/>
              <a:gd name="connsiteY8310" fmla="*/ 1042352 h 5740750"/>
              <a:gd name="connsiteX8311" fmla="*/ 8865212 w 9845043"/>
              <a:gd name="connsiteY8311" fmla="*/ 1041976 h 5740750"/>
              <a:gd name="connsiteX8312" fmla="*/ 4896930 w 9845043"/>
              <a:gd name="connsiteY8312" fmla="*/ 1031660 h 5740750"/>
              <a:gd name="connsiteX8313" fmla="*/ 4896926 w 9845043"/>
              <a:gd name="connsiteY8313" fmla="*/ 1031676 h 5740750"/>
              <a:gd name="connsiteX8314" fmla="*/ 4896926 w 9845043"/>
              <a:gd name="connsiteY8314" fmla="*/ 1036070 h 5740750"/>
              <a:gd name="connsiteX8315" fmla="*/ 4900373 w 9845043"/>
              <a:gd name="connsiteY8315" fmla="*/ 1052633 h 5740750"/>
              <a:gd name="connsiteX8316" fmla="*/ 4900584 w 9845043"/>
              <a:gd name="connsiteY8316" fmla="*/ 1052210 h 5740750"/>
              <a:gd name="connsiteX8317" fmla="*/ 4896930 w 9845043"/>
              <a:gd name="connsiteY8317" fmla="*/ 1034665 h 5740750"/>
              <a:gd name="connsiteX8318" fmla="*/ 8867413 w 9845043"/>
              <a:gd name="connsiteY8318" fmla="*/ 1031254 h 5740750"/>
              <a:gd name="connsiteX8319" fmla="*/ 8866935 w 9845043"/>
              <a:gd name="connsiteY8319" fmla="*/ 1031736 h 5740750"/>
              <a:gd name="connsiteX8320" fmla="*/ 8868141 w 9845043"/>
              <a:gd name="connsiteY8320" fmla="*/ 1031736 h 5740750"/>
              <a:gd name="connsiteX8321" fmla="*/ 8868626 w 9845043"/>
              <a:gd name="connsiteY8321" fmla="*/ 1031254 h 5740750"/>
              <a:gd name="connsiteX8322" fmla="*/ 8869607 w 9845043"/>
              <a:gd name="connsiteY8322" fmla="*/ 1030522 h 5740750"/>
              <a:gd name="connsiteX8323" fmla="*/ 8869121 w 9845043"/>
              <a:gd name="connsiteY8323" fmla="*/ 1031008 h 5740750"/>
              <a:gd name="connsiteX8324" fmla="*/ 8869605 w 9845043"/>
              <a:gd name="connsiteY8324" fmla="*/ 1031008 h 5740750"/>
              <a:gd name="connsiteX8325" fmla="*/ 8869848 w 9845043"/>
              <a:gd name="connsiteY8325" fmla="*/ 1030522 h 5740750"/>
              <a:gd name="connsiteX8326" fmla="*/ 8871070 w 9845043"/>
              <a:gd name="connsiteY8326" fmla="*/ 1029058 h 5740750"/>
              <a:gd name="connsiteX8327" fmla="*/ 8870826 w 9845043"/>
              <a:gd name="connsiteY8327" fmla="*/ 1029545 h 5740750"/>
              <a:gd name="connsiteX8328" fmla="*/ 8873254 w 9845043"/>
              <a:gd name="connsiteY8328" fmla="*/ 1029545 h 5740750"/>
              <a:gd name="connsiteX8329" fmla="*/ 8875451 w 9845043"/>
              <a:gd name="connsiteY8329" fmla="*/ 1029545 h 5740750"/>
              <a:gd name="connsiteX8330" fmla="*/ 8876183 w 9845043"/>
              <a:gd name="connsiteY8330" fmla="*/ 1031008 h 5740750"/>
              <a:gd name="connsiteX8331" fmla="*/ 8876915 w 9845043"/>
              <a:gd name="connsiteY8331" fmla="*/ 1031736 h 5740750"/>
              <a:gd name="connsiteX8332" fmla="*/ 8882029 w 9845043"/>
              <a:gd name="connsiteY8332" fmla="*/ 1039050 h 5740750"/>
              <a:gd name="connsiteX8333" fmla="*/ 8884225 w 9845043"/>
              <a:gd name="connsiteY8333" fmla="*/ 1041240 h 5740750"/>
              <a:gd name="connsiteX8334" fmla="*/ 8884957 w 9845043"/>
              <a:gd name="connsiteY8334" fmla="*/ 1041240 h 5740750"/>
              <a:gd name="connsiteX8335" fmla="*/ 8886421 w 9845043"/>
              <a:gd name="connsiteY8335" fmla="*/ 1041976 h 5740750"/>
              <a:gd name="connsiteX8336" fmla="*/ 8888618 w 9845043"/>
              <a:gd name="connsiteY8336" fmla="*/ 1044166 h 5740750"/>
              <a:gd name="connsiteX8337" fmla="*/ 8889338 w 9845043"/>
              <a:gd name="connsiteY8337" fmla="*/ 1048555 h 5740750"/>
              <a:gd name="connsiteX8338" fmla="*/ 8889338 w 9845043"/>
              <a:gd name="connsiteY8338" fmla="*/ 1050745 h 5740750"/>
              <a:gd name="connsiteX8339" fmla="*/ 8890803 w 9845043"/>
              <a:gd name="connsiteY8339" fmla="*/ 1054407 h 5740750"/>
              <a:gd name="connsiteX8340" fmla="*/ 8892267 w 9845043"/>
              <a:gd name="connsiteY8340" fmla="*/ 1061713 h 5740750"/>
              <a:gd name="connsiteX8341" fmla="*/ 8894463 w 9845043"/>
              <a:gd name="connsiteY8341" fmla="*/ 1071227 h 5740750"/>
              <a:gd name="connsiteX8342" fmla="*/ 8897392 w 9845043"/>
              <a:gd name="connsiteY8342" fmla="*/ 1081458 h 5740750"/>
              <a:gd name="connsiteX8343" fmla="*/ 8898845 w 9845043"/>
              <a:gd name="connsiteY8343" fmla="*/ 1093889 h 5740750"/>
              <a:gd name="connsiteX8344" fmla="*/ 8902505 w 9845043"/>
              <a:gd name="connsiteY8344" fmla="*/ 1107055 h 5740750"/>
              <a:gd name="connsiteX8345" fmla="*/ 8908351 w 9845043"/>
              <a:gd name="connsiteY8345" fmla="*/ 1134107 h 5740750"/>
              <a:gd name="connsiteX8346" fmla="*/ 8911280 w 9845043"/>
              <a:gd name="connsiteY8346" fmla="*/ 1147265 h 5740750"/>
              <a:gd name="connsiteX8347" fmla="*/ 8914208 w 9845043"/>
              <a:gd name="connsiteY8347" fmla="*/ 1159695 h 5740750"/>
              <a:gd name="connsiteX8348" fmla="*/ 8916393 w 9845043"/>
              <a:gd name="connsiteY8348" fmla="*/ 1170663 h 5740750"/>
              <a:gd name="connsiteX8349" fmla="*/ 8918589 w 9845043"/>
              <a:gd name="connsiteY8349" fmla="*/ 1180177 h 5740750"/>
              <a:gd name="connsiteX8350" fmla="*/ 8920054 w 9845043"/>
              <a:gd name="connsiteY8350" fmla="*/ 1186755 h 5740750"/>
              <a:gd name="connsiteX8351" fmla="*/ 8920786 w 9845043"/>
              <a:gd name="connsiteY8351" fmla="*/ 1191871 h 5740750"/>
              <a:gd name="connsiteX8352" fmla="*/ 8921518 w 9845043"/>
              <a:gd name="connsiteY8352" fmla="*/ 1193334 h 5740750"/>
              <a:gd name="connsiteX8353" fmla="*/ 8921518 w 9845043"/>
              <a:gd name="connsiteY8353" fmla="*/ 1195525 h 5740750"/>
              <a:gd name="connsiteX8354" fmla="*/ 8922982 w 9845043"/>
              <a:gd name="connsiteY8354" fmla="*/ 1199186 h 5740750"/>
              <a:gd name="connsiteX8355" fmla="*/ 8922982 w 9845043"/>
              <a:gd name="connsiteY8355" fmla="*/ 1207955 h 5740750"/>
              <a:gd name="connsiteX8356" fmla="*/ 8926631 w 9845043"/>
              <a:gd name="connsiteY8356" fmla="*/ 1214543 h 5740750"/>
              <a:gd name="connsiteX8357" fmla="*/ 8930074 w 9845043"/>
              <a:gd name="connsiteY8357" fmla="*/ 1219354 h 5740750"/>
              <a:gd name="connsiteX8358" fmla="*/ 8930286 w 9845043"/>
              <a:gd name="connsiteY8358" fmla="*/ 1218929 h 5740750"/>
              <a:gd name="connsiteX8359" fmla="*/ 8930477 w 9845043"/>
              <a:gd name="connsiteY8359" fmla="*/ 1218890 h 5740750"/>
              <a:gd name="connsiteX8360" fmla="*/ 8927370 w 9845043"/>
              <a:gd name="connsiteY8360" fmla="*/ 1214530 h 5740750"/>
              <a:gd name="connsiteX8361" fmla="*/ 8923717 w 9845043"/>
              <a:gd name="connsiteY8361" fmla="*/ 1207933 h 5740750"/>
              <a:gd name="connsiteX8362" fmla="*/ 8923717 w 9845043"/>
              <a:gd name="connsiteY8362" fmla="*/ 1199135 h 5740750"/>
              <a:gd name="connsiteX8363" fmla="*/ 8922254 w 9845043"/>
              <a:gd name="connsiteY8363" fmla="*/ 1195471 h 5740750"/>
              <a:gd name="connsiteX8364" fmla="*/ 8922254 w 9845043"/>
              <a:gd name="connsiteY8364" fmla="*/ 1193270 h 5740750"/>
              <a:gd name="connsiteX8365" fmla="*/ 8921523 w 9845043"/>
              <a:gd name="connsiteY8365" fmla="*/ 1191801 h 5740750"/>
              <a:gd name="connsiteX8366" fmla="*/ 8920791 w 9845043"/>
              <a:gd name="connsiteY8366" fmla="*/ 1186673 h 5740750"/>
              <a:gd name="connsiteX8367" fmla="*/ 8919329 w 9845043"/>
              <a:gd name="connsiteY8367" fmla="*/ 1180071 h 5740750"/>
              <a:gd name="connsiteX8368" fmla="*/ 8917135 w 9845043"/>
              <a:gd name="connsiteY8368" fmla="*/ 1170542 h 5740750"/>
              <a:gd name="connsiteX8369" fmla="*/ 8914941 w 9845043"/>
              <a:gd name="connsiteY8369" fmla="*/ 1159548 h 5740750"/>
              <a:gd name="connsiteX8370" fmla="*/ 8912016 w 9845043"/>
              <a:gd name="connsiteY8370" fmla="*/ 1147086 h 5740750"/>
              <a:gd name="connsiteX8371" fmla="*/ 8909091 w 9845043"/>
              <a:gd name="connsiteY8371" fmla="*/ 1133888 h 5740750"/>
              <a:gd name="connsiteX8372" fmla="*/ 8903241 w 9845043"/>
              <a:gd name="connsiteY8372" fmla="*/ 1106763 h 5740750"/>
              <a:gd name="connsiteX8373" fmla="*/ 8899584 w 9845043"/>
              <a:gd name="connsiteY8373" fmla="*/ 1093569 h 5740750"/>
              <a:gd name="connsiteX8374" fmla="*/ 8898124 w 9845043"/>
              <a:gd name="connsiteY8374" fmla="*/ 1081107 h 5740750"/>
              <a:gd name="connsiteX8375" fmla="*/ 8895199 w 9845043"/>
              <a:gd name="connsiteY8375" fmla="*/ 1070841 h 5740750"/>
              <a:gd name="connsiteX8376" fmla="*/ 8893005 w 9845043"/>
              <a:gd name="connsiteY8376" fmla="*/ 1061311 h 5740750"/>
              <a:gd name="connsiteX8377" fmla="*/ 8891543 w 9845043"/>
              <a:gd name="connsiteY8377" fmla="*/ 1053982 h 5740750"/>
              <a:gd name="connsiteX8378" fmla="*/ 8890080 w 9845043"/>
              <a:gd name="connsiteY8378" fmla="*/ 1050318 h 5740750"/>
              <a:gd name="connsiteX8379" fmla="*/ 8890080 w 9845043"/>
              <a:gd name="connsiteY8379" fmla="*/ 1048117 h 5740750"/>
              <a:gd name="connsiteX8380" fmla="*/ 8889349 w 9845043"/>
              <a:gd name="connsiteY8380" fmla="*/ 1043721 h 5740750"/>
              <a:gd name="connsiteX8381" fmla="*/ 8887155 w 9845043"/>
              <a:gd name="connsiteY8381" fmla="*/ 1041520 h 5740750"/>
              <a:gd name="connsiteX8382" fmla="*/ 8885693 w 9845043"/>
              <a:gd name="connsiteY8382" fmla="*/ 1040788 h 5740750"/>
              <a:gd name="connsiteX8383" fmla="*/ 8884961 w 9845043"/>
              <a:gd name="connsiteY8383" fmla="*/ 1040788 h 5740750"/>
              <a:gd name="connsiteX8384" fmla="*/ 8882767 w 9845043"/>
              <a:gd name="connsiteY8384" fmla="*/ 1038588 h 5740750"/>
              <a:gd name="connsiteX8385" fmla="*/ 8877648 w 9845043"/>
              <a:gd name="connsiteY8385" fmla="*/ 1031254 h 5740750"/>
              <a:gd name="connsiteX8386" fmla="*/ 8876917 w 9845043"/>
              <a:gd name="connsiteY8386" fmla="*/ 1030522 h 5740750"/>
              <a:gd name="connsiteX8387" fmla="*/ 8876186 w 9845043"/>
              <a:gd name="connsiteY8387" fmla="*/ 1029058 h 5740750"/>
              <a:gd name="connsiteX8388" fmla="*/ 8873992 w 9845043"/>
              <a:gd name="connsiteY8388" fmla="*/ 1029058 h 5740750"/>
              <a:gd name="connsiteX8389" fmla="*/ 6371049 w 9845043"/>
              <a:gd name="connsiteY8389" fmla="*/ 1028810 h 5740750"/>
              <a:gd name="connsiteX8390" fmla="*/ 6370319 w 9845043"/>
              <a:gd name="connsiteY8390" fmla="*/ 1030270 h 5740750"/>
              <a:gd name="connsiteX8391" fmla="*/ 6369590 w 9845043"/>
              <a:gd name="connsiteY8391" fmla="*/ 1031004 h 5740750"/>
              <a:gd name="connsiteX8392" fmla="*/ 6368123 w 9845043"/>
              <a:gd name="connsiteY8392" fmla="*/ 1031738 h 5740750"/>
              <a:gd name="connsiteX8393" fmla="*/ 6368123 w 9845043"/>
              <a:gd name="connsiteY8393" fmla="*/ 1033932 h 5740750"/>
              <a:gd name="connsiteX8394" fmla="*/ 6371049 w 9845043"/>
              <a:gd name="connsiteY8394" fmla="*/ 1037586 h 5740750"/>
              <a:gd name="connsiteX8395" fmla="*/ 6373246 w 9845043"/>
              <a:gd name="connsiteY8395" fmla="*/ 1044168 h 5740750"/>
              <a:gd name="connsiteX8396" fmla="*/ 6373246 w 9845043"/>
              <a:gd name="connsiteY8396" fmla="*/ 1046362 h 5740750"/>
              <a:gd name="connsiteX8397" fmla="*/ 6373246 w 9845043"/>
              <a:gd name="connsiteY8397" fmla="*/ 1047088 h 5740750"/>
              <a:gd name="connsiteX8398" fmla="*/ 6373246 w 9845043"/>
              <a:gd name="connsiteY8398" fmla="*/ 1047822 h 5740750"/>
              <a:gd name="connsiteX8399" fmla="*/ 6372516 w 9845043"/>
              <a:gd name="connsiteY8399" fmla="*/ 1050750 h 5740750"/>
              <a:gd name="connsiteX8400" fmla="*/ 6371049 w 9845043"/>
              <a:gd name="connsiteY8400" fmla="*/ 1052944 h 5740750"/>
              <a:gd name="connsiteX8401" fmla="*/ 6370319 w 9845043"/>
              <a:gd name="connsiteY8401" fmla="*/ 1053670 h 5740750"/>
              <a:gd name="connsiteX8402" fmla="*/ 6370319 w 9845043"/>
              <a:gd name="connsiteY8402" fmla="*/ 1054404 h 5740750"/>
              <a:gd name="connsiteX8403" fmla="*/ 6364467 w 9845043"/>
              <a:gd name="connsiteY8403" fmla="*/ 1059526 h 5740750"/>
              <a:gd name="connsiteX8404" fmla="*/ 6364467 w 9845043"/>
              <a:gd name="connsiteY8404" fmla="*/ 1060251 h 5740750"/>
              <a:gd name="connsiteX8405" fmla="*/ 6363737 w 9845043"/>
              <a:gd name="connsiteY8405" fmla="*/ 1060986 h 5740750"/>
              <a:gd name="connsiteX8406" fmla="*/ 6363737 w 9845043"/>
              <a:gd name="connsiteY8406" fmla="*/ 1063180 h 5740750"/>
              <a:gd name="connsiteX8407" fmla="*/ 6364467 w 9845043"/>
              <a:gd name="connsiteY8407" fmla="*/ 1066099 h 5740750"/>
              <a:gd name="connsiteX8408" fmla="*/ 6364467 w 9845043"/>
              <a:gd name="connsiteY8408" fmla="*/ 1067568 h 5740750"/>
              <a:gd name="connsiteX8409" fmla="*/ 6364467 w 9845043"/>
              <a:gd name="connsiteY8409" fmla="*/ 1069762 h 5740750"/>
              <a:gd name="connsiteX8410" fmla="*/ 6363737 w 9845043"/>
              <a:gd name="connsiteY8410" fmla="*/ 1074150 h 5740750"/>
              <a:gd name="connsiteX8411" fmla="*/ 6363008 w 9845043"/>
              <a:gd name="connsiteY8411" fmla="*/ 1075609 h 5740750"/>
              <a:gd name="connsiteX8412" fmla="*/ 6363737 w 9845043"/>
              <a:gd name="connsiteY8412" fmla="*/ 1077069 h 5740750"/>
              <a:gd name="connsiteX8413" fmla="*/ 6364467 w 9845043"/>
              <a:gd name="connsiteY8413" fmla="*/ 1078538 h 5740750"/>
              <a:gd name="connsiteX8414" fmla="*/ 6367393 w 9845043"/>
              <a:gd name="connsiteY8414" fmla="*/ 1079263 h 5740750"/>
              <a:gd name="connsiteX8415" fmla="*/ 6369590 w 9845043"/>
              <a:gd name="connsiteY8415" fmla="*/ 1079263 h 5740750"/>
              <a:gd name="connsiteX8416" fmla="*/ 6370319 w 9845043"/>
              <a:gd name="connsiteY8416" fmla="*/ 1079263 h 5740750"/>
              <a:gd name="connsiteX8417" fmla="*/ 6370591 w 9845043"/>
              <a:gd name="connsiteY8417" fmla="*/ 1079173 h 5740750"/>
              <a:gd name="connsiteX8418" fmla="*/ 6370090 w 9845043"/>
              <a:gd name="connsiteY8418" fmla="*/ 1079173 h 5740750"/>
              <a:gd name="connsiteX8419" fmla="*/ 6367897 w 9845043"/>
              <a:gd name="connsiteY8419" fmla="*/ 1079173 h 5740750"/>
              <a:gd name="connsiteX8420" fmla="*/ 6364970 w 9845043"/>
              <a:gd name="connsiteY8420" fmla="*/ 1078438 h 5740750"/>
              <a:gd name="connsiteX8421" fmla="*/ 6364247 w 9845043"/>
              <a:gd name="connsiteY8421" fmla="*/ 1076977 h 5740750"/>
              <a:gd name="connsiteX8422" fmla="*/ 6363512 w 9845043"/>
              <a:gd name="connsiteY8422" fmla="*/ 1075517 h 5740750"/>
              <a:gd name="connsiteX8423" fmla="*/ 6364247 w 9845043"/>
              <a:gd name="connsiteY8423" fmla="*/ 1074045 h 5740750"/>
              <a:gd name="connsiteX8424" fmla="*/ 6364970 w 9845043"/>
              <a:gd name="connsiteY8424" fmla="*/ 1069653 h 5740750"/>
              <a:gd name="connsiteX8425" fmla="*/ 6364970 w 9845043"/>
              <a:gd name="connsiteY8425" fmla="*/ 1067457 h 5740750"/>
              <a:gd name="connsiteX8426" fmla="*/ 6364970 w 9845043"/>
              <a:gd name="connsiteY8426" fmla="*/ 1065997 h 5740750"/>
              <a:gd name="connsiteX8427" fmla="*/ 6364247 w 9845043"/>
              <a:gd name="connsiteY8427" fmla="*/ 1063065 h 5740750"/>
              <a:gd name="connsiteX8428" fmla="*/ 6364247 w 9845043"/>
              <a:gd name="connsiteY8428" fmla="*/ 1060869 h 5740750"/>
              <a:gd name="connsiteX8429" fmla="*/ 6364970 w 9845043"/>
              <a:gd name="connsiteY8429" fmla="*/ 1060145 h 5740750"/>
              <a:gd name="connsiteX8430" fmla="*/ 6364970 w 9845043"/>
              <a:gd name="connsiteY8430" fmla="*/ 1059409 h 5740750"/>
              <a:gd name="connsiteX8431" fmla="*/ 6370824 w 9845043"/>
              <a:gd name="connsiteY8431" fmla="*/ 1054281 h 5740750"/>
              <a:gd name="connsiteX8432" fmla="*/ 6370824 w 9845043"/>
              <a:gd name="connsiteY8432" fmla="*/ 1053557 h 5740750"/>
              <a:gd name="connsiteX8433" fmla="*/ 6371547 w 9845043"/>
              <a:gd name="connsiteY8433" fmla="*/ 1052821 h 5740750"/>
              <a:gd name="connsiteX8434" fmla="*/ 6373017 w 9845043"/>
              <a:gd name="connsiteY8434" fmla="*/ 1050625 h 5740750"/>
              <a:gd name="connsiteX8435" fmla="*/ 6373740 w 9845043"/>
              <a:gd name="connsiteY8435" fmla="*/ 1047693 h 5740750"/>
              <a:gd name="connsiteX8436" fmla="*/ 6373740 w 9845043"/>
              <a:gd name="connsiteY8436" fmla="*/ 1046969 h 5740750"/>
              <a:gd name="connsiteX8437" fmla="*/ 6373740 w 9845043"/>
              <a:gd name="connsiteY8437" fmla="*/ 1046233 h 5740750"/>
              <a:gd name="connsiteX8438" fmla="*/ 6373740 w 9845043"/>
              <a:gd name="connsiteY8438" fmla="*/ 1044037 h 5740750"/>
              <a:gd name="connsiteX8439" fmla="*/ 6371547 w 9845043"/>
              <a:gd name="connsiteY8439" fmla="*/ 1037449 h 5740750"/>
              <a:gd name="connsiteX8440" fmla="*/ 6368632 w 9845043"/>
              <a:gd name="connsiteY8440" fmla="*/ 1033792 h 5740750"/>
              <a:gd name="connsiteX8441" fmla="*/ 6368632 w 9845043"/>
              <a:gd name="connsiteY8441" fmla="*/ 1031596 h 5740750"/>
              <a:gd name="connsiteX8442" fmla="*/ 6370090 w 9845043"/>
              <a:gd name="connsiteY8442" fmla="*/ 1030861 h 5740750"/>
              <a:gd name="connsiteX8443" fmla="*/ 6370824 w 9845043"/>
              <a:gd name="connsiteY8443" fmla="*/ 1030124 h 5740750"/>
              <a:gd name="connsiteX8444" fmla="*/ 6371475 w 9845043"/>
              <a:gd name="connsiteY8444" fmla="*/ 1028810 h 5740750"/>
              <a:gd name="connsiteX8445" fmla="*/ 2012399 w 9845043"/>
              <a:gd name="connsiteY8445" fmla="*/ 1027983 h 5740750"/>
              <a:gd name="connsiteX8446" fmla="*/ 2012288 w 9845043"/>
              <a:gd name="connsiteY8446" fmla="*/ 1028094 h 5740750"/>
              <a:gd name="connsiteX8447" fmla="*/ 2012288 w 9845043"/>
              <a:gd name="connsiteY8447" fmla="*/ 1030290 h 5740750"/>
              <a:gd name="connsiteX8448" fmla="*/ 2012288 w 9845043"/>
              <a:gd name="connsiteY8448" fmla="*/ 1031017 h 5740750"/>
              <a:gd name="connsiteX8449" fmla="*/ 2012288 w 9845043"/>
              <a:gd name="connsiteY8449" fmla="*/ 1031744 h 5740750"/>
              <a:gd name="connsiteX8450" fmla="*/ 2012288 w 9845043"/>
              <a:gd name="connsiteY8450" fmla="*/ 1034681 h 5740750"/>
              <a:gd name="connsiteX8451" fmla="*/ 2013026 w 9845043"/>
              <a:gd name="connsiteY8451" fmla="*/ 1036877 h 5740750"/>
              <a:gd name="connsiteX8452" fmla="*/ 2017414 w 9845043"/>
              <a:gd name="connsiteY8452" fmla="*/ 1040526 h 5740750"/>
              <a:gd name="connsiteX8453" fmla="*/ 2018874 w 9845043"/>
              <a:gd name="connsiteY8453" fmla="*/ 1041995 h 5740750"/>
              <a:gd name="connsiteX8454" fmla="*/ 2018874 w 9845043"/>
              <a:gd name="connsiteY8454" fmla="*/ 1043463 h 5740750"/>
              <a:gd name="connsiteX8455" fmla="*/ 2018874 w 9845043"/>
              <a:gd name="connsiteY8455" fmla="*/ 1046386 h 5740750"/>
              <a:gd name="connsiteX8456" fmla="*/ 2018203 w 9845043"/>
              <a:gd name="connsiteY8456" fmla="*/ 1051091 h 5740750"/>
              <a:gd name="connsiteX8457" fmla="*/ 2018249 w 9845043"/>
              <a:gd name="connsiteY8457" fmla="*/ 1050908 h 5740750"/>
              <a:gd name="connsiteX8458" fmla="*/ 2018985 w 9845043"/>
              <a:gd name="connsiteY8458" fmla="*/ 1045793 h 5740750"/>
              <a:gd name="connsiteX8459" fmla="*/ 2018985 w 9845043"/>
              <a:gd name="connsiteY8459" fmla="*/ 1042877 h 5740750"/>
              <a:gd name="connsiteX8460" fmla="*/ 2018985 w 9845043"/>
              <a:gd name="connsiteY8460" fmla="*/ 1041414 h 5740750"/>
              <a:gd name="connsiteX8461" fmla="*/ 2017514 w 9845043"/>
              <a:gd name="connsiteY8461" fmla="*/ 1039951 h 5740750"/>
              <a:gd name="connsiteX8462" fmla="*/ 2013134 w 9845043"/>
              <a:gd name="connsiteY8462" fmla="*/ 1036299 h 5740750"/>
              <a:gd name="connsiteX8463" fmla="*/ 2012399 w 9845043"/>
              <a:gd name="connsiteY8463" fmla="*/ 1034100 h 5740750"/>
              <a:gd name="connsiteX8464" fmla="*/ 2012399 w 9845043"/>
              <a:gd name="connsiteY8464" fmla="*/ 1031183 h 5740750"/>
              <a:gd name="connsiteX8465" fmla="*/ 2012399 w 9845043"/>
              <a:gd name="connsiteY8465" fmla="*/ 1030448 h 5740750"/>
              <a:gd name="connsiteX8466" fmla="*/ 2012399 w 9845043"/>
              <a:gd name="connsiteY8466" fmla="*/ 1029721 h 5740750"/>
              <a:gd name="connsiteX8467" fmla="*/ 2013134 w 9845043"/>
              <a:gd name="connsiteY8467" fmla="*/ 1025754 h 5740750"/>
              <a:gd name="connsiteX8468" fmla="*/ 2013026 w 9845043"/>
              <a:gd name="connsiteY8468" fmla="*/ 1025899 h 5740750"/>
              <a:gd name="connsiteX8469" fmla="*/ 2013026 w 9845043"/>
              <a:gd name="connsiteY8469" fmla="*/ 1026904 h 5740750"/>
              <a:gd name="connsiteX8470" fmla="*/ 2013134 w 9845043"/>
              <a:gd name="connsiteY8470" fmla="*/ 1026795 h 5740750"/>
              <a:gd name="connsiteX8471" fmla="*/ 9314913 w 9845043"/>
              <a:gd name="connsiteY8471" fmla="*/ 1022307 h 5740750"/>
              <a:gd name="connsiteX8472" fmla="*/ 9314913 w 9845043"/>
              <a:gd name="connsiteY8472" fmla="*/ 1022433 h 5740750"/>
              <a:gd name="connsiteX8473" fmla="*/ 9316377 w 9845043"/>
              <a:gd name="connsiteY8473" fmla="*/ 1023163 h 5740750"/>
              <a:gd name="connsiteX8474" fmla="*/ 9317775 w 9845043"/>
              <a:gd name="connsiteY8474" fmla="*/ 1024792 h 5740750"/>
              <a:gd name="connsiteX8475" fmla="*/ 9316200 w 9845043"/>
              <a:gd name="connsiteY8475" fmla="*/ 1022952 h 5740750"/>
              <a:gd name="connsiteX8476" fmla="*/ 9032898 w 9845043"/>
              <a:gd name="connsiteY8476" fmla="*/ 1016755 h 5740750"/>
              <a:gd name="connsiteX8477" fmla="*/ 9039977 w 9845043"/>
              <a:gd name="connsiteY8477" fmla="*/ 1050318 h 5740750"/>
              <a:gd name="connsiteX8478" fmla="*/ 9042902 w 9845043"/>
              <a:gd name="connsiteY8478" fmla="*/ 1057647 h 5740750"/>
              <a:gd name="connsiteX8479" fmla="*/ 9043621 w 9845043"/>
              <a:gd name="connsiteY8479" fmla="*/ 1063410 h 5740750"/>
              <a:gd name="connsiteX8480" fmla="*/ 9043634 w 9845043"/>
              <a:gd name="connsiteY8480" fmla="*/ 1063333 h 5740750"/>
              <a:gd name="connsiteX8481" fmla="*/ 9042904 w 9845043"/>
              <a:gd name="connsiteY8481" fmla="*/ 1057488 h 5740750"/>
              <a:gd name="connsiteX8482" fmla="*/ 9039979 w 9845043"/>
              <a:gd name="connsiteY8482" fmla="*/ 1050183 h 5740750"/>
              <a:gd name="connsiteX8483" fmla="*/ 6696050 w 9845043"/>
              <a:gd name="connsiteY8483" fmla="*/ 1016224 h 5740750"/>
              <a:gd name="connsiteX8484" fmla="*/ 6696773 w 9845043"/>
              <a:gd name="connsiteY8484" fmla="*/ 1016224 h 5740750"/>
              <a:gd name="connsiteX8485" fmla="*/ 6698243 w 9845043"/>
              <a:gd name="connsiteY8485" fmla="*/ 1016224 h 5740750"/>
              <a:gd name="connsiteX8486" fmla="*/ 6701893 w 9845043"/>
              <a:gd name="connsiteY8486" fmla="*/ 1019156 h 5740750"/>
              <a:gd name="connsiteX8487" fmla="*/ 6704820 w 9845043"/>
              <a:gd name="connsiteY8487" fmla="*/ 1022076 h 5740750"/>
              <a:gd name="connsiteX8488" fmla="*/ 6706278 w 9845043"/>
              <a:gd name="connsiteY8488" fmla="*/ 1025744 h 5740750"/>
              <a:gd name="connsiteX8489" fmla="*/ 6705543 w 9845043"/>
              <a:gd name="connsiteY8489" fmla="*/ 1030124 h 5740750"/>
              <a:gd name="connsiteX8490" fmla="*/ 6704820 w 9845043"/>
              <a:gd name="connsiteY8490" fmla="*/ 1028664 h 5740750"/>
              <a:gd name="connsiteX8491" fmla="*/ 6695315 w 9845043"/>
              <a:gd name="connsiteY8491" fmla="*/ 1017684 h 5740750"/>
              <a:gd name="connsiteX8492" fmla="*/ 2015216 w 9845043"/>
              <a:gd name="connsiteY8492" fmla="*/ 1015648 h 5740750"/>
              <a:gd name="connsiteX8493" fmla="*/ 2015216 w 9845043"/>
              <a:gd name="connsiteY8493" fmla="*/ 1017844 h 5740750"/>
              <a:gd name="connsiteX8494" fmla="*/ 2015216 w 9845043"/>
              <a:gd name="connsiteY8494" fmla="*/ 1021508 h 5740750"/>
              <a:gd name="connsiteX8495" fmla="*/ 2015216 w 9845043"/>
              <a:gd name="connsiteY8495" fmla="*/ 1022235 h 5740750"/>
              <a:gd name="connsiteX8496" fmla="*/ 2015216 w 9845043"/>
              <a:gd name="connsiteY8496" fmla="*/ 1022560 h 5740750"/>
              <a:gd name="connsiteX8497" fmla="*/ 2015324 w 9845043"/>
              <a:gd name="connsiteY8497" fmla="*/ 1022416 h 5740750"/>
              <a:gd name="connsiteX8498" fmla="*/ 2015324 w 9845043"/>
              <a:gd name="connsiteY8498" fmla="*/ 1021680 h 5740750"/>
              <a:gd name="connsiteX8499" fmla="*/ 2015324 w 9845043"/>
              <a:gd name="connsiteY8499" fmla="*/ 1020953 h 5740750"/>
              <a:gd name="connsiteX8500" fmla="*/ 2015324 w 9845043"/>
              <a:gd name="connsiteY8500" fmla="*/ 1017292 h 5740750"/>
              <a:gd name="connsiteX8501" fmla="*/ 2015324 w 9845043"/>
              <a:gd name="connsiteY8501" fmla="*/ 1015648 h 5740750"/>
              <a:gd name="connsiteX8502" fmla="*/ 2008019 w 9845043"/>
              <a:gd name="connsiteY8502" fmla="*/ 1004927 h 5740750"/>
              <a:gd name="connsiteX8503" fmla="*/ 2007900 w 9845043"/>
              <a:gd name="connsiteY8503" fmla="*/ 1005398 h 5740750"/>
              <a:gd name="connsiteX8504" fmla="*/ 2007900 w 9845043"/>
              <a:gd name="connsiteY8504" fmla="*/ 1006866 h 5740750"/>
              <a:gd name="connsiteX8505" fmla="*/ 2007900 w 9845043"/>
              <a:gd name="connsiteY8505" fmla="*/ 1008334 h 5740750"/>
              <a:gd name="connsiteX8506" fmla="*/ 2008639 w 9845043"/>
              <a:gd name="connsiteY8506" fmla="*/ 1009789 h 5740750"/>
              <a:gd name="connsiteX8507" fmla="*/ 2014486 w 9845043"/>
              <a:gd name="connsiteY8507" fmla="*/ 1012725 h 5740750"/>
              <a:gd name="connsiteX8508" fmla="*/ 2015216 w 9845043"/>
              <a:gd name="connsiteY8508" fmla="*/ 1014180 h 5740750"/>
              <a:gd name="connsiteX8509" fmla="*/ 2015674 w 9845043"/>
              <a:gd name="connsiteY8509" fmla="*/ 1015102 h 5740750"/>
              <a:gd name="connsiteX8510" fmla="*/ 2016059 w 9845043"/>
              <a:gd name="connsiteY8510" fmla="*/ 1015102 h 5740750"/>
              <a:gd name="connsiteX8511" fmla="*/ 2015324 w 9845043"/>
              <a:gd name="connsiteY8511" fmla="*/ 1013640 h 5740750"/>
              <a:gd name="connsiteX8512" fmla="*/ 2014589 w 9845043"/>
              <a:gd name="connsiteY8512" fmla="*/ 1012177 h 5740750"/>
              <a:gd name="connsiteX8513" fmla="*/ 2008738 w 9845043"/>
              <a:gd name="connsiteY8513" fmla="*/ 1009261 h 5740750"/>
              <a:gd name="connsiteX8514" fmla="*/ 2008019 w 9845043"/>
              <a:gd name="connsiteY8514" fmla="*/ 1007798 h 5740750"/>
              <a:gd name="connsiteX8515" fmla="*/ 2008019 w 9845043"/>
              <a:gd name="connsiteY8515" fmla="*/ 1006335 h 5740750"/>
              <a:gd name="connsiteX8516" fmla="*/ 8857906 w 9845043"/>
              <a:gd name="connsiteY8516" fmla="*/ 1003397 h 5740750"/>
              <a:gd name="connsiteX8517" fmla="*/ 8857175 w 9845043"/>
              <a:gd name="connsiteY8517" fmla="*/ 1004866 h 5740750"/>
              <a:gd name="connsiteX8518" fmla="*/ 8857170 w 9845043"/>
              <a:gd name="connsiteY8518" fmla="*/ 1004820 h 5740750"/>
              <a:gd name="connsiteX8519" fmla="*/ 8857170 w 9845043"/>
              <a:gd name="connsiteY8519" fmla="*/ 1006147 h 5740750"/>
              <a:gd name="connsiteX8520" fmla="*/ 8853510 w 9845043"/>
              <a:gd name="connsiteY8520" fmla="*/ 1029545 h 5740750"/>
              <a:gd name="connsiteX8521" fmla="*/ 8853510 w 9845043"/>
              <a:gd name="connsiteY8521" fmla="*/ 1031736 h 5740750"/>
              <a:gd name="connsiteX8522" fmla="*/ 8854242 w 9845043"/>
              <a:gd name="connsiteY8522" fmla="*/ 1034661 h 5740750"/>
              <a:gd name="connsiteX8523" fmla="*/ 8855706 w 9845043"/>
              <a:gd name="connsiteY8523" fmla="*/ 1039050 h 5740750"/>
              <a:gd name="connsiteX8524" fmla="*/ 8856438 w 9845043"/>
              <a:gd name="connsiteY8524" fmla="*/ 1041976 h 5740750"/>
              <a:gd name="connsiteX8525" fmla="*/ 8857170 w 9845043"/>
              <a:gd name="connsiteY8525" fmla="*/ 1044166 h 5740750"/>
              <a:gd name="connsiteX8526" fmla="*/ 8859367 w 9845043"/>
              <a:gd name="connsiteY8526" fmla="*/ 1045629 h 5740750"/>
              <a:gd name="connsiteX8527" fmla="*/ 8860099 w 9845043"/>
              <a:gd name="connsiteY8527" fmla="*/ 1045629 h 5740750"/>
              <a:gd name="connsiteX8528" fmla="*/ 8861563 w 9845043"/>
              <a:gd name="connsiteY8528" fmla="*/ 1045629 h 5740750"/>
              <a:gd name="connsiteX8529" fmla="*/ 8863016 w 9845043"/>
              <a:gd name="connsiteY8529" fmla="*/ 1044902 h 5740750"/>
              <a:gd name="connsiteX8530" fmla="*/ 8863047 w 9845043"/>
              <a:gd name="connsiteY8530" fmla="*/ 1044808 h 5740750"/>
              <a:gd name="connsiteX8531" fmla="*/ 8862294 w 9845043"/>
              <a:gd name="connsiteY8531" fmla="*/ 1045185 h 5740750"/>
              <a:gd name="connsiteX8532" fmla="*/ 8860832 w 9845043"/>
              <a:gd name="connsiteY8532" fmla="*/ 1045185 h 5740750"/>
              <a:gd name="connsiteX8533" fmla="*/ 8860100 w 9845043"/>
              <a:gd name="connsiteY8533" fmla="*/ 1045185 h 5740750"/>
              <a:gd name="connsiteX8534" fmla="*/ 8857906 w 9845043"/>
              <a:gd name="connsiteY8534" fmla="*/ 1043721 h 5740750"/>
              <a:gd name="connsiteX8535" fmla="*/ 8857175 w 9845043"/>
              <a:gd name="connsiteY8535" fmla="*/ 1041520 h 5740750"/>
              <a:gd name="connsiteX8536" fmla="*/ 8856444 w 9845043"/>
              <a:gd name="connsiteY8536" fmla="*/ 1038588 h 5740750"/>
              <a:gd name="connsiteX8537" fmla="*/ 8854981 w 9845043"/>
              <a:gd name="connsiteY8537" fmla="*/ 1034186 h 5740750"/>
              <a:gd name="connsiteX8538" fmla="*/ 8854250 w 9845043"/>
              <a:gd name="connsiteY8538" fmla="*/ 1031254 h 5740750"/>
              <a:gd name="connsiteX8539" fmla="*/ 8854250 w 9845043"/>
              <a:gd name="connsiteY8539" fmla="*/ 1029058 h 5740750"/>
              <a:gd name="connsiteX8540" fmla="*/ 8857906 w 9845043"/>
              <a:gd name="connsiteY8540" fmla="*/ 1005598 h 5740750"/>
              <a:gd name="connsiteX8541" fmla="*/ 2009473 w 9845043"/>
              <a:gd name="connsiteY8541" fmla="*/ 999482 h 5740750"/>
              <a:gd name="connsiteX8542" fmla="*/ 2009369 w 9845043"/>
              <a:gd name="connsiteY8542" fmla="*/ 999552 h 5740750"/>
              <a:gd name="connsiteX8543" fmla="*/ 2009369 w 9845043"/>
              <a:gd name="connsiteY8543" fmla="*/ 1000067 h 5740750"/>
              <a:gd name="connsiteX8544" fmla="*/ 2009473 w 9845043"/>
              <a:gd name="connsiteY8544" fmla="*/ 999757 h 5740750"/>
              <a:gd name="connsiteX8545" fmla="*/ 1959645 w 9845043"/>
              <a:gd name="connsiteY8545" fmla="*/ 990344 h 5740750"/>
              <a:gd name="connsiteX8546" fmla="*/ 1958272 w 9845043"/>
              <a:gd name="connsiteY8546" fmla="*/ 991717 h 5740750"/>
              <a:gd name="connsiteX8547" fmla="*/ 1957537 w 9845043"/>
              <a:gd name="connsiteY8547" fmla="*/ 992453 h 5740750"/>
              <a:gd name="connsiteX8548" fmla="*/ 1950950 w 9845043"/>
              <a:gd name="connsiteY8548" fmla="*/ 994642 h 5740750"/>
              <a:gd name="connsiteX8549" fmla="*/ 1945835 w 9845043"/>
              <a:gd name="connsiteY8549" fmla="*/ 996105 h 5740750"/>
              <a:gd name="connsiteX8550" fmla="*/ 1945100 w 9845043"/>
              <a:gd name="connsiteY8550" fmla="*/ 996105 h 5740750"/>
              <a:gd name="connsiteX8551" fmla="*/ 1944364 w 9845043"/>
              <a:gd name="connsiteY8551" fmla="*/ 996105 h 5740750"/>
              <a:gd name="connsiteX8552" fmla="*/ 1941439 w 9845043"/>
              <a:gd name="connsiteY8552" fmla="*/ 995378 h 5740750"/>
              <a:gd name="connsiteX8553" fmla="*/ 1939249 w 9845043"/>
              <a:gd name="connsiteY8553" fmla="*/ 995378 h 5740750"/>
              <a:gd name="connsiteX8554" fmla="*/ 1938514 w 9845043"/>
              <a:gd name="connsiteY8554" fmla="*/ 996105 h 5740750"/>
              <a:gd name="connsiteX8555" fmla="*/ 1937795 w 9845043"/>
              <a:gd name="connsiteY8555" fmla="*/ 996105 h 5740750"/>
              <a:gd name="connsiteX8556" fmla="*/ 1937059 w 9845043"/>
              <a:gd name="connsiteY8556" fmla="*/ 997568 h 5740750"/>
              <a:gd name="connsiteX8557" fmla="*/ 1935588 w 9845043"/>
              <a:gd name="connsiteY8557" fmla="*/ 998295 h 5740750"/>
              <a:gd name="connsiteX8558" fmla="*/ 1935588 w 9845043"/>
              <a:gd name="connsiteY8558" fmla="*/ 998776 h 5740750"/>
              <a:gd name="connsiteX8559" fmla="*/ 1936977 w 9845043"/>
              <a:gd name="connsiteY8559" fmla="*/ 998084 h 5740750"/>
              <a:gd name="connsiteX8560" fmla="*/ 1937707 w 9845043"/>
              <a:gd name="connsiteY8560" fmla="*/ 996615 h 5740750"/>
              <a:gd name="connsiteX8561" fmla="*/ 1938437 w 9845043"/>
              <a:gd name="connsiteY8561" fmla="*/ 996615 h 5740750"/>
              <a:gd name="connsiteX8562" fmla="*/ 1939167 w 9845043"/>
              <a:gd name="connsiteY8562" fmla="*/ 995888 h 5740750"/>
              <a:gd name="connsiteX8563" fmla="*/ 1941365 w 9845043"/>
              <a:gd name="connsiteY8563" fmla="*/ 995888 h 5740750"/>
              <a:gd name="connsiteX8564" fmla="*/ 1944293 w 9845043"/>
              <a:gd name="connsiteY8564" fmla="*/ 996615 h 5740750"/>
              <a:gd name="connsiteX8565" fmla="*/ 1945023 w 9845043"/>
              <a:gd name="connsiteY8565" fmla="*/ 996615 h 5740750"/>
              <a:gd name="connsiteX8566" fmla="*/ 1945753 w 9845043"/>
              <a:gd name="connsiteY8566" fmla="*/ 996615 h 5740750"/>
              <a:gd name="connsiteX8567" fmla="*/ 1950870 w 9845043"/>
              <a:gd name="connsiteY8567" fmla="*/ 995161 h 5740750"/>
              <a:gd name="connsiteX8568" fmla="*/ 1957447 w 9845043"/>
              <a:gd name="connsiteY8568" fmla="*/ 992965 h 5740750"/>
              <a:gd name="connsiteX8569" fmla="*/ 1958186 w 9845043"/>
              <a:gd name="connsiteY8569" fmla="*/ 992224 h 5740750"/>
              <a:gd name="connsiteX8570" fmla="*/ 1959645 w 9845043"/>
              <a:gd name="connsiteY8570" fmla="*/ 990770 h 5740750"/>
              <a:gd name="connsiteX8571" fmla="*/ 4891808 w 9845043"/>
              <a:gd name="connsiteY8571" fmla="*/ 990058 h 5740750"/>
              <a:gd name="connsiteX8572" fmla="*/ 4891808 w 9845043"/>
              <a:gd name="connsiteY8572" fmla="*/ 991372 h 5740750"/>
              <a:gd name="connsiteX8573" fmla="*/ 4893275 w 9845043"/>
              <a:gd name="connsiteY8573" fmla="*/ 993569 h 5740750"/>
              <a:gd name="connsiteX8574" fmla="*/ 4894003 w 9845043"/>
              <a:gd name="connsiteY8574" fmla="*/ 995766 h 5740750"/>
              <a:gd name="connsiteX8575" fmla="*/ 4897654 w 9845043"/>
              <a:gd name="connsiteY8575" fmla="*/ 1000899 h 5740750"/>
              <a:gd name="connsiteX8576" fmla="*/ 4897654 w 9845043"/>
              <a:gd name="connsiteY8576" fmla="*/ 1003096 h 5740750"/>
              <a:gd name="connsiteX8577" fmla="*/ 4897654 w 9845043"/>
              <a:gd name="connsiteY8577" fmla="*/ 1005293 h 5740750"/>
              <a:gd name="connsiteX8578" fmla="*/ 4897654 w 9845043"/>
              <a:gd name="connsiteY8578" fmla="*/ 1007490 h 5740750"/>
              <a:gd name="connsiteX8579" fmla="*/ 4897654 w 9845043"/>
              <a:gd name="connsiteY8579" fmla="*/ 1008961 h 5740750"/>
              <a:gd name="connsiteX8580" fmla="*/ 4899849 w 9845043"/>
              <a:gd name="connsiteY8580" fmla="*/ 1017017 h 5740750"/>
              <a:gd name="connsiteX8581" fmla="*/ 4899849 w 9845043"/>
              <a:gd name="connsiteY8581" fmla="*/ 1018590 h 5740750"/>
              <a:gd name="connsiteX8582" fmla="*/ 4899853 w 9845043"/>
              <a:gd name="connsiteY8582" fmla="*/ 1018574 h 5740750"/>
              <a:gd name="connsiteX8583" fmla="*/ 4899853 w 9845043"/>
              <a:gd name="connsiteY8583" fmla="*/ 1015655 h 5740750"/>
              <a:gd name="connsiteX8584" fmla="*/ 4897661 w 9845043"/>
              <a:gd name="connsiteY8584" fmla="*/ 1007609 h 5740750"/>
              <a:gd name="connsiteX8585" fmla="*/ 4897661 w 9845043"/>
              <a:gd name="connsiteY8585" fmla="*/ 1006144 h 5740750"/>
              <a:gd name="connsiteX8586" fmla="*/ 4897661 w 9845043"/>
              <a:gd name="connsiteY8586" fmla="*/ 1003947 h 5740750"/>
              <a:gd name="connsiteX8587" fmla="*/ 4897661 w 9845043"/>
              <a:gd name="connsiteY8587" fmla="*/ 1001760 h 5740750"/>
              <a:gd name="connsiteX8588" fmla="*/ 4897661 w 9845043"/>
              <a:gd name="connsiteY8588" fmla="*/ 999563 h 5740750"/>
              <a:gd name="connsiteX8589" fmla="*/ 4893997 w 9845043"/>
              <a:gd name="connsiteY8589" fmla="*/ 994447 h 5740750"/>
              <a:gd name="connsiteX8590" fmla="*/ 4893267 w 9845043"/>
              <a:gd name="connsiteY8590" fmla="*/ 992250 h 5740750"/>
              <a:gd name="connsiteX8591" fmla="*/ 8376765 w 9845043"/>
              <a:gd name="connsiteY8591" fmla="*/ 987129 h 5740750"/>
              <a:gd name="connsiteX8592" fmla="*/ 8377497 w 9845043"/>
              <a:gd name="connsiteY8592" fmla="*/ 987129 h 5740750"/>
              <a:gd name="connsiteX8593" fmla="*/ 8378962 w 9845043"/>
              <a:gd name="connsiteY8593" fmla="*/ 987865 h 5740750"/>
              <a:gd name="connsiteX8594" fmla="*/ 8378962 w 9845043"/>
              <a:gd name="connsiteY8594" fmla="*/ 989327 h 5740750"/>
              <a:gd name="connsiteX8595" fmla="*/ 8379694 w 9845043"/>
              <a:gd name="connsiteY8595" fmla="*/ 989327 h 5740750"/>
              <a:gd name="connsiteX8596" fmla="*/ 8376033 w 9845043"/>
              <a:gd name="connsiteY8596" fmla="*/ 991518 h 5740750"/>
              <a:gd name="connsiteX8597" fmla="*/ 8370187 w 9845043"/>
              <a:gd name="connsiteY8597" fmla="*/ 998832 h 5740750"/>
              <a:gd name="connsiteX8598" fmla="*/ 8366527 w 9845043"/>
              <a:gd name="connsiteY8598" fmla="*/ 1000295 h 5740750"/>
              <a:gd name="connsiteX8599" fmla="*/ 8365794 w 9845043"/>
              <a:gd name="connsiteY8599" fmla="*/ 999559 h 5740750"/>
              <a:gd name="connsiteX8600" fmla="*/ 8364330 w 9845043"/>
              <a:gd name="connsiteY8600" fmla="*/ 998832 h 5740750"/>
              <a:gd name="connsiteX8601" fmla="*/ 8364330 w 9845043"/>
              <a:gd name="connsiteY8601" fmla="*/ 995906 h 5740750"/>
              <a:gd name="connsiteX8602" fmla="*/ 8364330 w 9845043"/>
              <a:gd name="connsiteY8602" fmla="*/ 993716 h 5740750"/>
              <a:gd name="connsiteX8603" fmla="*/ 8366527 w 9845043"/>
              <a:gd name="connsiteY8603" fmla="*/ 991518 h 5740750"/>
              <a:gd name="connsiteX8604" fmla="*/ 8370187 w 9845043"/>
              <a:gd name="connsiteY8604" fmla="*/ 990055 h 5740750"/>
              <a:gd name="connsiteX8605" fmla="*/ 8372372 w 9845043"/>
              <a:gd name="connsiteY8605" fmla="*/ 987865 h 5740750"/>
              <a:gd name="connsiteX8606" fmla="*/ 8373836 w 9845043"/>
              <a:gd name="connsiteY8606" fmla="*/ 989327 h 5740750"/>
              <a:gd name="connsiteX8607" fmla="*/ 8375301 w 9845043"/>
              <a:gd name="connsiteY8607" fmla="*/ 987865 h 5740750"/>
              <a:gd name="connsiteX8608" fmla="*/ 9038509 w 9845043"/>
              <a:gd name="connsiteY8608" fmla="*/ 986572 h 5740750"/>
              <a:gd name="connsiteX8609" fmla="*/ 9037783 w 9845043"/>
              <a:gd name="connsiteY8609" fmla="*/ 990935 h 5740750"/>
              <a:gd name="connsiteX8610" fmla="*/ 9037052 w 9845043"/>
              <a:gd name="connsiteY8610" fmla="*/ 996068 h 5740750"/>
              <a:gd name="connsiteX8611" fmla="*/ 9031936 w 9845043"/>
              <a:gd name="connsiteY8611" fmla="*/ 1002665 h 5740750"/>
              <a:gd name="connsiteX8612" fmla="*/ 9031205 w 9845043"/>
              <a:gd name="connsiteY8612" fmla="*/ 1006330 h 5740750"/>
              <a:gd name="connsiteX8613" fmla="*/ 9031208 w 9845043"/>
              <a:gd name="connsiteY8613" fmla="*/ 1006351 h 5740750"/>
              <a:gd name="connsiteX8614" fmla="*/ 9031934 w 9845043"/>
              <a:gd name="connsiteY8614" fmla="*/ 1002713 h 5740750"/>
              <a:gd name="connsiteX8615" fmla="*/ 9037053 w 9845043"/>
              <a:gd name="connsiteY8615" fmla="*/ 996137 h 5740750"/>
              <a:gd name="connsiteX8616" fmla="*/ 9037785 w 9845043"/>
              <a:gd name="connsiteY8616" fmla="*/ 991026 h 5740750"/>
              <a:gd name="connsiteX8617" fmla="*/ 9038515 w 9845043"/>
              <a:gd name="connsiteY8617" fmla="*/ 986644 h 5740750"/>
              <a:gd name="connsiteX8618" fmla="*/ 6332082 w 9845043"/>
              <a:gd name="connsiteY8618" fmla="*/ 986215 h 5740750"/>
              <a:gd name="connsiteX8619" fmla="*/ 6329167 w 9845043"/>
              <a:gd name="connsiteY8619" fmla="*/ 986939 h 5740750"/>
              <a:gd name="connsiteX8620" fmla="*/ 6328925 w 9845043"/>
              <a:gd name="connsiteY8620" fmla="*/ 987061 h 5740750"/>
              <a:gd name="connsiteX8621" fmla="*/ 6331565 w 9845043"/>
              <a:gd name="connsiteY8621" fmla="*/ 986399 h 5740750"/>
              <a:gd name="connsiteX8622" fmla="*/ 6332294 w 9845043"/>
              <a:gd name="connsiteY8622" fmla="*/ 986399 h 5740750"/>
              <a:gd name="connsiteX8623" fmla="*/ 6333762 w 9845043"/>
              <a:gd name="connsiteY8623" fmla="*/ 986399 h 5740750"/>
              <a:gd name="connsiteX8624" fmla="*/ 6335950 w 9845043"/>
              <a:gd name="connsiteY8624" fmla="*/ 989327 h 5740750"/>
              <a:gd name="connsiteX8625" fmla="*/ 6337418 w 9845043"/>
              <a:gd name="connsiteY8625" fmla="*/ 989327 h 5740750"/>
              <a:gd name="connsiteX8626" fmla="*/ 6338147 w 9845043"/>
              <a:gd name="connsiteY8626" fmla="*/ 990061 h 5740750"/>
              <a:gd name="connsiteX8627" fmla="*/ 6338877 w 9845043"/>
              <a:gd name="connsiteY8627" fmla="*/ 990061 h 5740750"/>
              <a:gd name="connsiteX8628" fmla="*/ 6341803 w 9845043"/>
              <a:gd name="connsiteY8628" fmla="*/ 990787 h 5740750"/>
              <a:gd name="connsiteX8629" fmla="*/ 6349844 w 9845043"/>
              <a:gd name="connsiteY8629" fmla="*/ 990787 h 5740750"/>
              <a:gd name="connsiteX8630" fmla="*/ 6350573 w 9845043"/>
              <a:gd name="connsiteY8630" fmla="*/ 990787 h 5740750"/>
              <a:gd name="connsiteX8631" fmla="*/ 6351311 w 9845043"/>
              <a:gd name="connsiteY8631" fmla="*/ 990787 h 5740750"/>
              <a:gd name="connsiteX8632" fmla="*/ 6352041 w 9845043"/>
              <a:gd name="connsiteY8632" fmla="*/ 992246 h 5740750"/>
              <a:gd name="connsiteX8633" fmla="*/ 6353500 w 9845043"/>
              <a:gd name="connsiteY8633" fmla="*/ 992981 h 5740750"/>
              <a:gd name="connsiteX8634" fmla="*/ 6356426 w 9845043"/>
              <a:gd name="connsiteY8634" fmla="*/ 995175 h 5740750"/>
              <a:gd name="connsiteX8635" fmla="*/ 6357155 w 9845043"/>
              <a:gd name="connsiteY8635" fmla="*/ 995909 h 5740750"/>
              <a:gd name="connsiteX8636" fmla="*/ 6360811 w 9845043"/>
              <a:gd name="connsiteY8636" fmla="*/ 998828 h 5740750"/>
              <a:gd name="connsiteX8637" fmla="*/ 6363008 w 9845043"/>
              <a:gd name="connsiteY8637" fmla="*/ 999563 h 5740750"/>
              <a:gd name="connsiteX8638" fmla="*/ 6364467 w 9845043"/>
              <a:gd name="connsiteY8638" fmla="*/ 1001757 h 5740750"/>
              <a:gd name="connsiteX8639" fmla="*/ 6367393 w 9845043"/>
              <a:gd name="connsiteY8639" fmla="*/ 1004685 h 5740750"/>
              <a:gd name="connsiteX8640" fmla="*/ 6368123 w 9845043"/>
              <a:gd name="connsiteY8640" fmla="*/ 1005410 h 5740750"/>
              <a:gd name="connsiteX8641" fmla="*/ 6369590 w 9845043"/>
              <a:gd name="connsiteY8641" fmla="*/ 1006144 h 5740750"/>
              <a:gd name="connsiteX8642" fmla="*/ 6368123 w 9845043"/>
              <a:gd name="connsiteY8642" fmla="*/ 1008338 h 5740750"/>
              <a:gd name="connsiteX8643" fmla="*/ 6366664 w 9845043"/>
              <a:gd name="connsiteY8643" fmla="*/ 1009798 h 5740750"/>
              <a:gd name="connsiteX8644" fmla="*/ 6366664 w 9845043"/>
              <a:gd name="connsiteY8644" fmla="*/ 1011992 h 5740750"/>
              <a:gd name="connsiteX8645" fmla="*/ 6366664 w 9845043"/>
              <a:gd name="connsiteY8645" fmla="*/ 1012726 h 5740750"/>
              <a:gd name="connsiteX8646" fmla="*/ 6368123 w 9845043"/>
              <a:gd name="connsiteY8646" fmla="*/ 1015646 h 5740750"/>
              <a:gd name="connsiteX8647" fmla="*/ 6371049 w 9845043"/>
              <a:gd name="connsiteY8647" fmla="*/ 1019308 h 5740750"/>
              <a:gd name="connsiteX8648" fmla="*/ 6372516 w 9845043"/>
              <a:gd name="connsiteY8648" fmla="*/ 1020768 h 5740750"/>
              <a:gd name="connsiteX8649" fmla="*/ 6373246 w 9845043"/>
              <a:gd name="connsiteY8649" fmla="*/ 1022228 h 5740750"/>
              <a:gd name="connsiteX8650" fmla="*/ 6373246 w 9845043"/>
              <a:gd name="connsiteY8650" fmla="*/ 1025156 h 5740750"/>
              <a:gd name="connsiteX8651" fmla="*/ 6373246 w 9845043"/>
              <a:gd name="connsiteY8651" fmla="*/ 1027350 h 5740750"/>
              <a:gd name="connsiteX8652" fmla="*/ 6372589 w 9845043"/>
              <a:gd name="connsiteY8652" fmla="*/ 1028664 h 5740750"/>
              <a:gd name="connsiteX8653" fmla="*/ 6373017 w 9845043"/>
              <a:gd name="connsiteY8653" fmla="*/ 1028664 h 5740750"/>
              <a:gd name="connsiteX8654" fmla="*/ 6373740 w 9845043"/>
              <a:gd name="connsiteY8654" fmla="*/ 1027204 h 5740750"/>
              <a:gd name="connsiteX8655" fmla="*/ 6373740 w 9845043"/>
              <a:gd name="connsiteY8655" fmla="*/ 1025008 h 5740750"/>
              <a:gd name="connsiteX8656" fmla="*/ 6373740 w 9845043"/>
              <a:gd name="connsiteY8656" fmla="*/ 1022076 h 5740750"/>
              <a:gd name="connsiteX8657" fmla="*/ 6373017 w 9845043"/>
              <a:gd name="connsiteY8657" fmla="*/ 1020616 h 5740750"/>
              <a:gd name="connsiteX8658" fmla="*/ 6371547 w 9845043"/>
              <a:gd name="connsiteY8658" fmla="*/ 1019156 h 5740750"/>
              <a:gd name="connsiteX8659" fmla="*/ 6368632 w 9845043"/>
              <a:gd name="connsiteY8659" fmla="*/ 1015488 h 5740750"/>
              <a:gd name="connsiteX8660" fmla="*/ 6367162 w 9845043"/>
              <a:gd name="connsiteY8660" fmla="*/ 1012568 h 5740750"/>
              <a:gd name="connsiteX8661" fmla="*/ 6367162 w 9845043"/>
              <a:gd name="connsiteY8661" fmla="*/ 1011832 h 5740750"/>
              <a:gd name="connsiteX8662" fmla="*/ 6367162 w 9845043"/>
              <a:gd name="connsiteY8662" fmla="*/ 1009636 h 5740750"/>
              <a:gd name="connsiteX8663" fmla="*/ 6368632 w 9845043"/>
              <a:gd name="connsiteY8663" fmla="*/ 1008176 h 5740750"/>
              <a:gd name="connsiteX8664" fmla="*/ 6370090 w 9845043"/>
              <a:gd name="connsiteY8664" fmla="*/ 1005980 h 5740750"/>
              <a:gd name="connsiteX8665" fmla="*/ 6368632 w 9845043"/>
              <a:gd name="connsiteY8665" fmla="*/ 1005244 h 5740750"/>
              <a:gd name="connsiteX8666" fmla="*/ 6367897 w 9845043"/>
              <a:gd name="connsiteY8666" fmla="*/ 1004508 h 5740750"/>
              <a:gd name="connsiteX8667" fmla="*/ 6364970 w 9845043"/>
              <a:gd name="connsiteY8667" fmla="*/ 1001588 h 5740750"/>
              <a:gd name="connsiteX8668" fmla="*/ 6363512 w 9845043"/>
              <a:gd name="connsiteY8668" fmla="*/ 999391 h 5740750"/>
              <a:gd name="connsiteX8669" fmla="*/ 6361320 w 9845043"/>
              <a:gd name="connsiteY8669" fmla="*/ 998656 h 5740750"/>
              <a:gd name="connsiteX8670" fmla="*/ 6357669 w 9845043"/>
              <a:gd name="connsiteY8670" fmla="*/ 995724 h 5740750"/>
              <a:gd name="connsiteX8671" fmla="*/ 6356935 w 9845043"/>
              <a:gd name="connsiteY8671" fmla="*/ 994999 h 5740750"/>
              <a:gd name="connsiteX8672" fmla="*/ 6354007 w 9845043"/>
              <a:gd name="connsiteY8672" fmla="*/ 992804 h 5740750"/>
              <a:gd name="connsiteX8673" fmla="*/ 6352550 w 9845043"/>
              <a:gd name="connsiteY8673" fmla="*/ 992067 h 5740750"/>
              <a:gd name="connsiteX8674" fmla="*/ 6351815 w 9845043"/>
              <a:gd name="connsiteY8674" fmla="*/ 990607 h 5740750"/>
              <a:gd name="connsiteX8675" fmla="*/ 6351092 w 9845043"/>
              <a:gd name="connsiteY8675" fmla="*/ 990607 h 5740750"/>
              <a:gd name="connsiteX8676" fmla="*/ 6350357 w 9845043"/>
              <a:gd name="connsiteY8676" fmla="*/ 990607 h 5740750"/>
              <a:gd name="connsiteX8677" fmla="*/ 6342322 w 9845043"/>
              <a:gd name="connsiteY8677" fmla="*/ 990607 h 5740750"/>
              <a:gd name="connsiteX8678" fmla="*/ 6339395 w 9845043"/>
              <a:gd name="connsiteY8678" fmla="*/ 989871 h 5740750"/>
              <a:gd name="connsiteX8679" fmla="*/ 6338660 w 9845043"/>
              <a:gd name="connsiteY8679" fmla="*/ 989871 h 5740750"/>
              <a:gd name="connsiteX8680" fmla="*/ 6337937 w 9845043"/>
              <a:gd name="connsiteY8680" fmla="*/ 989135 h 5740750"/>
              <a:gd name="connsiteX8681" fmla="*/ 6336467 w 9845043"/>
              <a:gd name="connsiteY8681" fmla="*/ 989135 h 5740750"/>
              <a:gd name="connsiteX8682" fmla="*/ 6334275 w 9845043"/>
              <a:gd name="connsiteY8682" fmla="*/ 986215 h 5740750"/>
              <a:gd name="connsiteX8683" fmla="*/ 6332817 w 9845043"/>
              <a:gd name="connsiteY8683" fmla="*/ 986215 h 5740750"/>
              <a:gd name="connsiteX8684" fmla="*/ 1967691 w 9845043"/>
              <a:gd name="connsiteY8684" fmla="*/ 983042 h 5740750"/>
              <a:gd name="connsiteX8685" fmla="*/ 1967048 w 9845043"/>
              <a:gd name="connsiteY8685" fmla="*/ 983685 h 5740750"/>
              <a:gd name="connsiteX8686" fmla="*/ 1966313 w 9845043"/>
              <a:gd name="connsiteY8686" fmla="*/ 985875 h 5740750"/>
              <a:gd name="connsiteX8687" fmla="*/ 1964858 w 9845043"/>
              <a:gd name="connsiteY8687" fmla="*/ 985875 h 5740750"/>
              <a:gd name="connsiteX8688" fmla="*/ 1961933 w 9845043"/>
              <a:gd name="connsiteY8688" fmla="*/ 988065 h 5740750"/>
              <a:gd name="connsiteX8689" fmla="*/ 1961197 w 9845043"/>
              <a:gd name="connsiteY8689" fmla="*/ 988065 h 5740750"/>
              <a:gd name="connsiteX8690" fmla="*/ 1960462 w 9845043"/>
              <a:gd name="connsiteY8690" fmla="*/ 988800 h 5740750"/>
              <a:gd name="connsiteX8691" fmla="*/ 1959726 w 9845043"/>
              <a:gd name="connsiteY8691" fmla="*/ 989527 h 5740750"/>
              <a:gd name="connsiteX8692" fmla="*/ 1959726 w 9845043"/>
              <a:gd name="connsiteY8692" fmla="*/ 989948 h 5740750"/>
              <a:gd name="connsiteX8693" fmla="*/ 1960375 w 9845043"/>
              <a:gd name="connsiteY8693" fmla="*/ 989301 h 5740750"/>
              <a:gd name="connsiteX8694" fmla="*/ 1961105 w 9845043"/>
              <a:gd name="connsiteY8694" fmla="*/ 988574 h 5740750"/>
              <a:gd name="connsiteX8695" fmla="*/ 1961834 w 9845043"/>
              <a:gd name="connsiteY8695" fmla="*/ 988574 h 5740750"/>
              <a:gd name="connsiteX8696" fmla="*/ 1964763 w 9845043"/>
              <a:gd name="connsiteY8696" fmla="*/ 986379 h 5740750"/>
              <a:gd name="connsiteX8697" fmla="*/ 1966222 w 9845043"/>
              <a:gd name="connsiteY8697" fmla="*/ 986379 h 5740750"/>
              <a:gd name="connsiteX8698" fmla="*/ 1966952 w 9845043"/>
              <a:gd name="connsiteY8698" fmla="*/ 984183 h 5740750"/>
              <a:gd name="connsiteX8699" fmla="*/ 1967691 w 9845043"/>
              <a:gd name="connsiteY8699" fmla="*/ 983442 h 5740750"/>
              <a:gd name="connsiteX8700" fmla="*/ 1886071 w 9845043"/>
              <a:gd name="connsiteY8700" fmla="*/ 982438 h 5740750"/>
              <a:gd name="connsiteX8701" fmla="*/ 1885795 w 9845043"/>
              <a:gd name="connsiteY8701" fmla="*/ 982715 h 5740750"/>
              <a:gd name="connsiteX8702" fmla="*/ 1886524 w 9845043"/>
              <a:gd name="connsiteY8702" fmla="*/ 983442 h 5740750"/>
              <a:gd name="connsiteX8703" fmla="*/ 1888713 w 9845043"/>
              <a:gd name="connsiteY8703" fmla="*/ 984183 h 5740750"/>
              <a:gd name="connsiteX8704" fmla="*/ 1892371 w 9845043"/>
              <a:gd name="connsiteY8704" fmla="*/ 984183 h 5740750"/>
              <a:gd name="connsiteX8705" fmla="*/ 1899687 w 9845043"/>
              <a:gd name="connsiteY8705" fmla="*/ 987106 h 5740750"/>
              <a:gd name="connsiteX8706" fmla="*/ 1900417 w 9845043"/>
              <a:gd name="connsiteY8706" fmla="*/ 988574 h 5740750"/>
              <a:gd name="connsiteX8707" fmla="*/ 1906264 w 9845043"/>
              <a:gd name="connsiteY8707" fmla="*/ 992965 h 5740750"/>
              <a:gd name="connsiteX8708" fmla="*/ 1906994 w 9845043"/>
              <a:gd name="connsiteY8708" fmla="*/ 993693 h 5740750"/>
              <a:gd name="connsiteX8709" fmla="*/ 1906994 w 9845043"/>
              <a:gd name="connsiteY8709" fmla="*/ 995888 h 5740750"/>
              <a:gd name="connsiteX8710" fmla="*/ 1906994 w 9845043"/>
              <a:gd name="connsiteY8710" fmla="*/ 996615 h 5740750"/>
              <a:gd name="connsiteX8711" fmla="*/ 1908462 w 9845043"/>
              <a:gd name="connsiteY8711" fmla="*/ 998084 h 5740750"/>
              <a:gd name="connsiteX8712" fmla="*/ 1909192 w 9845043"/>
              <a:gd name="connsiteY8712" fmla="*/ 999552 h 5740750"/>
              <a:gd name="connsiteX8713" fmla="*/ 1915039 w 9845043"/>
              <a:gd name="connsiteY8713" fmla="*/ 1003202 h 5740750"/>
              <a:gd name="connsiteX8714" fmla="*/ 1915769 w 9845043"/>
              <a:gd name="connsiteY8714" fmla="*/ 1004670 h 5740750"/>
              <a:gd name="connsiteX8715" fmla="*/ 1915769 w 9845043"/>
              <a:gd name="connsiteY8715" fmla="*/ 1005398 h 5740750"/>
              <a:gd name="connsiteX8716" fmla="*/ 1917967 w 9845043"/>
              <a:gd name="connsiteY8716" fmla="*/ 1006139 h 5740750"/>
              <a:gd name="connsiteX8717" fmla="*/ 1918697 w 9845043"/>
              <a:gd name="connsiteY8717" fmla="*/ 1006866 h 5740750"/>
              <a:gd name="connsiteX8718" fmla="*/ 1922355 w 9845043"/>
              <a:gd name="connsiteY8718" fmla="*/ 1008334 h 5740750"/>
              <a:gd name="connsiteX8719" fmla="*/ 1924544 w 9845043"/>
              <a:gd name="connsiteY8719" fmla="*/ 1008334 h 5740750"/>
              <a:gd name="connsiteX8720" fmla="*/ 1926013 w 9845043"/>
              <a:gd name="connsiteY8720" fmla="*/ 1008334 h 5740750"/>
              <a:gd name="connsiteX8721" fmla="*/ 1927472 w 9845043"/>
              <a:gd name="connsiteY8721" fmla="*/ 1006866 h 5740750"/>
              <a:gd name="connsiteX8722" fmla="*/ 1931130 w 9845043"/>
              <a:gd name="connsiteY8722" fmla="*/ 1006139 h 5740750"/>
              <a:gd name="connsiteX8723" fmla="*/ 1931860 w 9845043"/>
              <a:gd name="connsiteY8723" fmla="*/ 1005398 h 5740750"/>
              <a:gd name="connsiteX8724" fmla="*/ 1932590 w 9845043"/>
              <a:gd name="connsiteY8724" fmla="*/ 1004670 h 5740750"/>
              <a:gd name="connsiteX8725" fmla="*/ 1935518 w 9845043"/>
              <a:gd name="connsiteY8725" fmla="*/ 999552 h 5740750"/>
              <a:gd name="connsiteX8726" fmla="*/ 1935518 w 9845043"/>
              <a:gd name="connsiteY8726" fmla="*/ 999153 h 5740750"/>
              <a:gd name="connsiteX8727" fmla="*/ 1932663 w 9845043"/>
              <a:gd name="connsiteY8727" fmla="*/ 1004146 h 5740750"/>
              <a:gd name="connsiteX8728" fmla="*/ 1931944 w 9845043"/>
              <a:gd name="connsiteY8728" fmla="*/ 1004872 h 5740750"/>
              <a:gd name="connsiteX8729" fmla="*/ 1931209 w 9845043"/>
              <a:gd name="connsiteY8729" fmla="*/ 1005608 h 5740750"/>
              <a:gd name="connsiteX8730" fmla="*/ 1927548 w 9845043"/>
              <a:gd name="connsiteY8730" fmla="*/ 1006335 h 5740750"/>
              <a:gd name="connsiteX8731" fmla="*/ 1926077 w 9845043"/>
              <a:gd name="connsiteY8731" fmla="*/ 1007798 h 5740750"/>
              <a:gd name="connsiteX8732" fmla="*/ 1924623 w 9845043"/>
              <a:gd name="connsiteY8732" fmla="*/ 1007798 h 5740750"/>
              <a:gd name="connsiteX8733" fmla="*/ 1922433 w 9845043"/>
              <a:gd name="connsiteY8733" fmla="*/ 1007798 h 5740750"/>
              <a:gd name="connsiteX8734" fmla="*/ 1918772 w 9845043"/>
              <a:gd name="connsiteY8734" fmla="*/ 1006335 h 5740750"/>
              <a:gd name="connsiteX8735" fmla="*/ 1918036 w 9845043"/>
              <a:gd name="connsiteY8735" fmla="*/ 1005608 h 5740750"/>
              <a:gd name="connsiteX8736" fmla="*/ 1915847 w 9845043"/>
              <a:gd name="connsiteY8736" fmla="*/ 1004872 h 5740750"/>
              <a:gd name="connsiteX8737" fmla="*/ 1915847 w 9845043"/>
              <a:gd name="connsiteY8737" fmla="*/ 1004146 h 5740750"/>
              <a:gd name="connsiteX8738" fmla="*/ 1915111 w 9845043"/>
              <a:gd name="connsiteY8738" fmla="*/ 1002683 h 5740750"/>
              <a:gd name="connsiteX8739" fmla="*/ 1909260 w 9845043"/>
              <a:gd name="connsiteY8739" fmla="*/ 999031 h 5740750"/>
              <a:gd name="connsiteX8740" fmla="*/ 1908525 w 9845043"/>
              <a:gd name="connsiteY8740" fmla="*/ 997568 h 5740750"/>
              <a:gd name="connsiteX8741" fmla="*/ 1907071 w 9845043"/>
              <a:gd name="connsiteY8741" fmla="*/ 996105 h 5740750"/>
              <a:gd name="connsiteX8742" fmla="*/ 1907071 w 9845043"/>
              <a:gd name="connsiteY8742" fmla="*/ 995378 h 5740750"/>
              <a:gd name="connsiteX8743" fmla="*/ 1907071 w 9845043"/>
              <a:gd name="connsiteY8743" fmla="*/ 993180 h 5740750"/>
              <a:gd name="connsiteX8744" fmla="*/ 1906335 w 9845043"/>
              <a:gd name="connsiteY8744" fmla="*/ 992453 h 5740750"/>
              <a:gd name="connsiteX8745" fmla="*/ 1900485 w 9845043"/>
              <a:gd name="connsiteY8745" fmla="*/ 988065 h 5740750"/>
              <a:gd name="connsiteX8746" fmla="*/ 1899749 w 9845043"/>
              <a:gd name="connsiteY8746" fmla="*/ 986602 h 5740750"/>
              <a:gd name="connsiteX8747" fmla="*/ 1892444 w 9845043"/>
              <a:gd name="connsiteY8747" fmla="*/ 983685 h 5740750"/>
              <a:gd name="connsiteX8748" fmla="*/ 1888783 w 9845043"/>
              <a:gd name="connsiteY8748" fmla="*/ 983685 h 5740750"/>
              <a:gd name="connsiteX8749" fmla="*/ 1886577 w 9845043"/>
              <a:gd name="connsiteY8749" fmla="*/ 982949 h 5740750"/>
              <a:gd name="connsiteX8750" fmla="*/ 9276160 w 9845043"/>
              <a:gd name="connsiteY8750" fmla="*/ 979915 h 5740750"/>
              <a:gd name="connsiteX8751" fmla="*/ 9276160 w 9845043"/>
              <a:gd name="connsiteY8751" fmla="*/ 980074 h 5740750"/>
              <a:gd name="connsiteX8752" fmla="*/ 9278354 w 9845043"/>
              <a:gd name="connsiteY8752" fmla="*/ 982262 h 5740750"/>
              <a:gd name="connsiteX8753" fmla="*/ 9279083 w 9845043"/>
              <a:gd name="connsiteY8753" fmla="*/ 983721 h 5740750"/>
              <a:gd name="connsiteX8754" fmla="*/ 9281279 w 9845043"/>
              <a:gd name="connsiteY8754" fmla="*/ 985915 h 5740750"/>
              <a:gd name="connsiteX8755" fmla="*/ 9287860 w 9845043"/>
              <a:gd name="connsiteY8755" fmla="*/ 989567 h 5740750"/>
              <a:gd name="connsiteX8756" fmla="*/ 9295172 w 9845043"/>
              <a:gd name="connsiteY8756" fmla="*/ 996137 h 5740750"/>
              <a:gd name="connsiteX8757" fmla="*/ 9301752 w 9845043"/>
              <a:gd name="connsiteY8757" fmla="*/ 1001983 h 5740750"/>
              <a:gd name="connsiteX8758" fmla="*/ 9309065 w 9845043"/>
              <a:gd name="connsiteY8758" fmla="*/ 1004906 h 5740750"/>
              <a:gd name="connsiteX8759" fmla="*/ 9311258 w 9845043"/>
              <a:gd name="connsiteY8759" fmla="*/ 1005635 h 5740750"/>
              <a:gd name="connsiteX8760" fmla="*/ 9311990 w 9845043"/>
              <a:gd name="connsiteY8760" fmla="*/ 1006365 h 5740750"/>
              <a:gd name="connsiteX8761" fmla="*/ 9314008 w 9845043"/>
              <a:gd name="connsiteY8761" fmla="*/ 1009053 h 5740750"/>
              <a:gd name="connsiteX8762" fmla="*/ 9314008 w 9845043"/>
              <a:gd name="connsiteY8762" fmla="*/ 1009048 h 5740750"/>
              <a:gd name="connsiteX8763" fmla="*/ 9311817 w 9845043"/>
              <a:gd name="connsiteY8763" fmla="*/ 1006126 h 5740750"/>
              <a:gd name="connsiteX8764" fmla="*/ 9311084 w 9845043"/>
              <a:gd name="connsiteY8764" fmla="*/ 1005391 h 5740750"/>
              <a:gd name="connsiteX8765" fmla="*/ 9308893 w 9845043"/>
              <a:gd name="connsiteY8765" fmla="*/ 1004656 h 5740750"/>
              <a:gd name="connsiteX8766" fmla="*/ 9301592 w 9845043"/>
              <a:gd name="connsiteY8766" fmla="*/ 1001733 h 5740750"/>
              <a:gd name="connsiteX8767" fmla="*/ 9295017 w 9845043"/>
              <a:gd name="connsiteY8767" fmla="*/ 995880 h 5740750"/>
              <a:gd name="connsiteX8768" fmla="*/ 9287710 w 9845043"/>
              <a:gd name="connsiteY8768" fmla="*/ 989291 h 5740750"/>
              <a:gd name="connsiteX8769" fmla="*/ 9281135 w 9845043"/>
              <a:gd name="connsiteY8769" fmla="*/ 985633 h 5740750"/>
              <a:gd name="connsiteX8770" fmla="*/ 9278944 w 9845043"/>
              <a:gd name="connsiteY8770" fmla="*/ 983437 h 5740750"/>
              <a:gd name="connsiteX8771" fmla="*/ 9278217 w 9845043"/>
              <a:gd name="connsiteY8771" fmla="*/ 981976 h 5740750"/>
              <a:gd name="connsiteX8772" fmla="*/ 9275428 w 9845043"/>
              <a:gd name="connsiteY8772" fmla="*/ 976991 h 5740750"/>
              <a:gd name="connsiteX8773" fmla="*/ 9275428 w 9845043"/>
              <a:gd name="connsiteY8773" fmla="*/ 977151 h 5740750"/>
              <a:gd name="connsiteX8774" fmla="*/ 9276025 w 9845043"/>
              <a:gd name="connsiteY8774" fmla="*/ 977746 h 5740750"/>
              <a:gd name="connsiteX8775" fmla="*/ 9276025 w 9845043"/>
              <a:gd name="connsiteY8775" fmla="*/ 977583 h 5740750"/>
              <a:gd name="connsiteX8776" fmla="*/ 1978014 w 9845043"/>
              <a:gd name="connsiteY8776" fmla="*/ 976372 h 5740750"/>
              <a:gd name="connsiteX8777" fmla="*/ 1973634 w 9845043"/>
              <a:gd name="connsiteY8777" fmla="*/ 977108 h 5740750"/>
              <a:gd name="connsiteX8778" fmla="*/ 1972899 w 9845043"/>
              <a:gd name="connsiteY8778" fmla="*/ 978570 h 5740750"/>
              <a:gd name="connsiteX8779" fmla="*/ 1971444 w 9845043"/>
              <a:gd name="connsiteY8779" fmla="*/ 978570 h 5740750"/>
              <a:gd name="connsiteX8780" fmla="*/ 1970709 w 9845043"/>
              <a:gd name="connsiteY8780" fmla="*/ 979297 h 5740750"/>
              <a:gd name="connsiteX8781" fmla="*/ 1969973 w 9845043"/>
              <a:gd name="connsiteY8781" fmla="*/ 980033 h 5740750"/>
              <a:gd name="connsiteX8782" fmla="*/ 1967783 w 9845043"/>
              <a:gd name="connsiteY8782" fmla="*/ 982223 h 5740750"/>
              <a:gd name="connsiteX8783" fmla="*/ 1967783 w 9845043"/>
              <a:gd name="connsiteY8783" fmla="*/ 982623 h 5740750"/>
              <a:gd name="connsiteX8784" fmla="*/ 1969880 w 9845043"/>
              <a:gd name="connsiteY8784" fmla="*/ 980519 h 5740750"/>
              <a:gd name="connsiteX8785" fmla="*/ 1970610 w 9845043"/>
              <a:gd name="connsiteY8785" fmla="*/ 979792 h 5740750"/>
              <a:gd name="connsiteX8786" fmla="*/ 1971339 w 9845043"/>
              <a:gd name="connsiteY8786" fmla="*/ 979051 h 5740750"/>
              <a:gd name="connsiteX8787" fmla="*/ 1972808 w 9845043"/>
              <a:gd name="connsiteY8787" fmla="*/ 979051 h 5740750"/>
              <a:gd name="connsiteX8788" fmla="*/ 1973538 w 9845043"/>
              <a:gd name="connsiteY8788" fmla="*/ 977596 h 5740750"/>
              <a:gd name="connsiteX8789" fmla="*/ 1977925 w 9845043"/>
              <a:gd name="connsiteY8789" fmla="*/ 976855 h 5740750"/>
              <a:gd name="connsiteX8790" fmla="*/ 1979385 w 9845043"/>
              <a:gd name="connsiteY8790" fmla="*/ 976855 h 5740750"/>
              <a:gd name="connsiteX8791" fmla="*/ 1979385 w 9845043"/>
              <a:gd name="connsiteY8791" fmla="*/ 976372 h 5740750"/>
              <a:gd name="connsiteX8792" fmla="*/ 1887612 w 9845043"/>
              <a:gd name="connsiteY8792" fmla="*/ 970828 h 5740750"/>
              <a:gd name="connsiteX8793" fmla="*/ 1887254 w 9845043"/>
              <a:gd name="connsiteY8793" fmla="*/ 971010 h 5740750"/>
              <a:gd name="connsiteX8794" fmla="*/ 1888713 w 9845043"/>
              <a:gd name="connsiteY8794" fmla="*/ 972464 h 5740750"/>
              <a:gd name="connsiteX8795" fmla="*/ 1888713 w 9845043"/>
              <a:gd name="connsiteY8795" fmla="*/ 974660 h 5740750"/>
              <a:gd name="connsiteX8796" fmla="*/ 1889443 w 9845043"/>
              <a:gd name="connsiteY8796" fmla="*/ 976128 h 5740750"/>
              <a:gd name="connsiteX8797" fmla="*/ 1889443 w 9845043"/>
              <a:gd name="connsiteY8797" fmla="*/ 976855 h 5740750"/>
              <a:gd name="connsiteX8798" fmla="*/ 1889443 w 9845043"/>
              <a:gd name="connsiteY8798" fmla="*/ 978645 h 5740750"/>
              <a:gd name="connsiteX8799" fmla="*/ 1889519 w 9845043"/>
              <a:gd name="connsiteY8799" fmla="*/ 978570 h 5740750"/>
              <a:gd name="connsiteX8800" fmla="*/ 1889519 w 9845043"/>
              <a:gd name="connsiteY8800" fmla="*/ 976372 h 5740750"/>
              <a:gd name="connsiteX8801" fmla="*/ 1889519 w 9845043"/>
              <a:gd name="connsiteY8801" fmla="*/ 975645 h 5740750"/>
              <a:gd name="connsiteX8802" fmla="*/ 1888783 w 9845043"/>
              <a:gd name="connsiteY8802" fmla="*/ 974182 h 5740750"/>
              <a:gd name="connsiteX8803" fmla="*/ 1888783 w 9845043"/>
              <a:gd name="connsiteY8803" fmla="*/ 971993 h 5740750"/>
              <a:gd name="connsiteX8804" fmla="*/ 1980115 w 9845043"/>
              <a:gd name="connsiteY8804" fmla="*/ 966981 h 5740750"/>
              <a:gd name="connsiteX8805" fmla="*/ 1979485 w 9845043"/>
              <a:gd name="connsiteY8805" fmla="*/ 967604 h 5740750"/>
              <a:gd name="connsiteX8806" fmla="*/ 1979485 w 9845043"/>
              <a:gd name="connsiteY8806" fmla="*/ 967974 h 5740750"/>
              <a:gd name="connsiteX8807" fmla="*/ 1980115 w 9845043"/>
              <a:gd name="connsiteY8807" fmla="*/ 967346 h 5740750"/>
              <a:gd name="connsiteX8808" fmla="*/ 8398695 w 9845043"/>
              <a:gd name="connsiteY8808" fmla="*/ 966656 h 5740750"/>
              <a:gd name="connsiteX8809" fmla="*/ 8400159 w 9845043"/>
              <a:gd name="connsiteY8809" fmla="*/ 966656 h 5740750"/>
              <a:gd name="connsiteX8810" fmla="*/ 8400159 w 9845043"/>
              <a:gd name="connsiteY8810" fmla="*/ 967392 h 5740750"/>
              <a:gd name="connsiteX8811" fmla="*/ 8400159 w 9845043"/>
              <a:gd name="connsiteY8811" fmla="*/ 968119 h 5740750"/>
              <a:gd name="connsiteX8812" fmla="*/ 8398695 w 9845043"/>
              <a:gd name="connsiteY8812" fmla="*/ 973244 h 5740750"/>
              <a:gd name="connsiteX8813" fmla="*/ 8395778 w 9845043"/>
              <a:gd name="connsiteY8813" fmla="*/ 976897 h 5740750"/>
              <a:gd name="connsiteX8814" fmla="*/ 8392849 w 9845043"/>
              <a:gd name="connsiteY8814" fmla="*/ 980550 h 5740750"/>
              <a:gd name="connsiteX8815" fmla="*/ 8389920 w 9845043"/>
              <a:gd name="connsiteY8815" fmla="*/ 982749 h 5740750"/>
              <a:gd name="connsiteX8816" fmla="*/ 8386271 w 9845043"/>
              <a:gd name="connsiteY8816" fmla="*/ 987129 h 5740750"/>
              <a:gd name="connsiteX8817" fmla="*/ 8385539 w 9845043"/>
              <a:gd name="connsiteY8817" fmla="*/ 987865 h 5740750"/>
              <a:gd name="connsiteX8818" fmla="*/ 8383343 w 9845043"/>
              <a:gd name="connsiteY8818" fmla="*/ 986402 h 5740750"/>
              <a:gd name="connsiteX8819" fmla="*/ 8382611 w 9845043"/>
              <a:gd name="connsiteY8819" fmla="*/ 984211 h 5740750"/>
              <a:gd name="connsiteX8820" fmla="*/ 8382611 w 9845043"/>
              <a:gd name="connsiteY8820" fmla="*/ 981286 h 5740750"/>
              <a:gd name="connsiteX8821" fmla="*/ 8379694 w 9845043"/>
              <a:gd name="connsiteY8821" fmla="*/ 981286 h 5740750"/>
              <a:gd name="connsiteX8822" fmla="*/ 8379694 w 9845043"/>
              <a:gd name="connsiteY8822" fmla="*/ 979823 h 5740750"/>
              <a:gd name="connsiteX8823" fmla="*/ 8380414 w 9845043"/>
              <a:gd name="connsiteY8823" fmla="*/ 979823 h 5740750"/>
              <a:gd name="connsiteX8824" fmla="*/ 8381878 w 9845043"/>
              <a:gd name="connsiteY8824" fmla="*/ 979823 h 5740750"/>
              <a:gd name="connsiteX8825" fmla="*/ 8382611 w 9845043"/>
              <a:gd name="connsiteY8825" fmla="*/ 979823 h 5740750"/>
              <a:gd name="connsiteX8826" fmla="*/ 8383343 w 9845043"/>
              <a:gd name="connsiteY8826" fmla="*/ 979823 h 5740750"/>
              <a:gd name="connsiteX8827" fmla="*/ 8383343 w 9845043"/>
              <a:gd name="connsiteY8827" fmla="*/ 977624 h 5740750"/>
              <a:gd name="connsiteX8828" fmla="*/ 8384075 w 9845043"/>
              <a:gd name="connsiteY8828" fmla="*/ 975434 h 5740750"/>
              <a:gd name="connsiteX8829" fmla="*/ 8386271 w 9845043"/>
              <a:gd name="connsiteY8829" fmla="*/ 975434 h 5740750"/>
              <a:gd name="connsiteX8830" fmla="*/ 8388468 w 9845043"/>
              <a:gd name="connsiteY8830" fmla="*/ 974707 h 5740750"/>
              <a:gd name="connsiteX8831" fmla="*/ 8388468 w 9845043"/>
              <a:gd name="connsiteY8831" fmla="*/ 975434 h 5740750"/>
              <a:gd name="connsiteX8832" fmla="*/ 8388468 w 9845043"/>
              <a:gd name="connsiteY8832" fmla="*/ 976897 h 5740750"/>
              <a:gd name="connsiteX8833" fmla="*/ 8387003 w 9845043"/>
              <a:gd name="connsiteY8833" fmla="*/ 976897 h 5740750"/>
              <a:gd name="connsiteX8834" fmla="*/ 8389200 w 9845043"/>
              <a:gd name="connsiteY8834" fmla="*/ 977624 h 5740750"/>
              <a:gd name="connsiteX8835" fmla="*/ 8391385 w 9845043"/>
              <a:gd name="connsiteY8835" fmla="*/ 971045 h 5740750"/>
              <a:gd name="connsiteX8836" fmla="*/ 8392849 w 9845043"/>
              <a:gd name="connsiteY8836" fmla="*/ 968855 h 5740750"/>
              <a:gd name="connsiteX8837" fmla="*/ 8395045 w 9845043"/>
              <a:gd name="connsiteY8837" fmla="*/ 971781 h 5740750"/>
              <a:gd name="connsiteX8838" fmla="*/ 8396510 w 9845043"/>
              <a:gd name="connsiteY8838" fmla="*/ 968119 h 5740750"/>
              <a:gd name="connsiteX8839" fmla="*/ 1980220 w 9845043"/>
              <a:gd name="connsiteY8839" fmla="*/ 966142 h 5740750"/>
              <a:gd name="connsiteX8840" fmla="*/ 1980220 w 9845043"/>
              <a:gd name="connsiteY8840" fmla="*/ 966619 h 5740750"/>
              <a:gd name="connsiteX8841" fmla="*/ 1980854 w 9845043"/>
              <a:gd name="connsiteY8841" fmla="*/ 966619 h 5740750"/>
              <a:gd name="connsiteX8842" fmla="*/ 1982313 w 9845043"/>
              <a:gd name="connsiteY8842" fmla="*/ 966619 h 5740750"/>
              <a:gd name="connsiteX8843" fmla="*/ 1983773 w 9845043"/>
              <a:gd name="connsiteY8843" fmla="*/ 967346 h 5740750"/>
              <a:gd name="connsiteX8844" fmla="*/ 1986701 w 9845043"/>
              <a:gd name="connsiteY8844" fmla="*/ 969541 h 5740750"/>
              <a:gd name="connsiteX8845" fmla="*/ 1992548 w 9845043"/>
              <a:gd name="connsiteY8845" fmla="*/ 973933 h 5740750"/>
              <a:gd name="connsiteX8846" fmla="*/ 1996206 w 9845043"/>
              <a:gd name="connsiteY8846" fmla="*/ 977596 h 5740750"/>
              <a:gd name="connsiteX8847" fmla="*/ 1996935 w 9845043"/>
              <a:gd name="connsiteY8847" fmla="*/ 979051 h 5740750"/>
              <a:gd name="connsiteX8848" fmla="*/ 1996935 w 9845043"/>
              <a:gd name="connsiteY8848" fmla="*/ 980519 h 5740750"/>
              <a:gd name="connsiteX8849" fmla="*/ 1996935 w 9845043"/>
              <a:gd name="connsiteY8849" fmla="*/ 982715 h 5740750"/>
              <a:gd name="connsiteX8850" fmla="*/ 1998395 w 9845043"/>
              <a:gd name="connsiteY8850" fmla="*/ 984183 h 5740750"/>
              <a:gd name="connsiteX8851" fmla="*/ 1999864 w 9845043"/>
              <a:gd name="connsiteY8851" fmla="*/ 985638 h 5740750"/>
              <a:gd name="connsiteX8852" fmla="*/ 2007900 w 9845043"/>
              <a:gd name="connsiteY8852" fmla="*/ 989301 h 5740750"/>
              <a:gd name="connsiteX8853" fmla="*/ 2009369 w 9845043"/>
              <a:gd name="connsiteY8853" fmla="*/ 990029 h 5740750"/>
              <a:gd name="connsiteX8854" fmla="*/ 2010098 w 9845043"/>
              <a:gd name="connsiteY8854" fmla="*/ 990770 h 5740750"/>
              <a:gd name="connsiteX8855" fmla="*/ 2011558 w 9845043"/>
              <a:gd name="connsiteY8855" fmla="*/ 992965 h 5740750"/>
              <a:gd name="connsiteX8856" fmla="*/ 2012288 w 9845043"/>
              <a:gd name="connsiteY8856" fmla="*/ 993693 h 5740750"/>
              <a:gd name="connsiteX8857" fmla="*/ 2012288 w 9845043"/>
              <a:gd name="connsiteY8857" fmla="*/ 995888 h 5740750"/>
              <a:gd name="connsiteX8858" fmla="*/ 2012288 w 9845043"/>
              <a:gd name="connsiteY8858" fmla="*/ 996326 h 5740750"/>
              <a:gd name="connsiteX8859" fmla="*/ 2012399 w 9845043"/>
              <a:gd name="connsiteY8859" fmla="*/ 996105 h 5740750"/>
              <a:gd name="connsiteX8860" fmla="*/ 2012399 w 9845043"/>
              <a:gd name="connsiteY8860" fmla="*/ 995378 h 5740750"/>
              <a:gd name="connsiteX8861" fmla="*/ 2012399 w 9845043"/>
              <a:gd name="connsiteY8861" fmla="*/ 993180 h 5740750"/>
              <a:gd name="connsiteX8862" fmla="*/ 2011663 w 9845043"/>
              <a:gd name="connsiteY8862" fmla="*/ 992453 h 5740750"/>
              <a:gd name="connsiteX8863" fmla="*/ 2010209 w 9845043"/>
              <a:gd name="connsiteY8863" fmla="*/ 990263 h 5740750"/>
              <a:gd name="connsiteX8864" fmla="*/ 2009473 w 9845043"/>
              <a:gd name="connsiteY8864" fmla="*/ 989527 h 5740750"/>
              <a:gd name="connsiteX8865" fmla="*/ 2008019 w 9845043"/>
              <a:gd name="connsiteY8865" fmla="*/ 988800 h 5740750"/>
              <a:gd name="connsiteX8866" fmla="*/ 1999962 w 9845043"/>
              <a:gd name="connsiteY8866" fmla="*/ 985148 h 5740750"/>
              <a:gd name="connsiteX8867" fmla="*/ 1998507 w 9845043"/>
              <a:gd name="connsiteY8867" fmla="*/ 983685 h 5740750"/>
              <a:gd name="connsiteX8868" fmla="*/ 1997037 w 9845043"/>
              <a:gd name="connsiteY8868" fmla="*/ 982223 h 5740750"/>
              <a:gd name="connsiteX8869" fmla="*/ 1997037 w 9845043"/>
              <a:gd name="connsiteY8869" fmla="*/ 980033 h 5740750"/>
              <a:gd name="connsiteX8870" fmla="*/ 1997037 w 9845043"/>
              <a:gd name="connsiteY8870" fmla="*/ 978570 h 5740750"/>
              <a:gd name="connsiteX8871" fmla="*/ 1996301 w 9845043"/>
              <a:gd name="connsiteY8871" fmla="*/ 977108 h 5740750"/>
              <a:gd name="connsiteX8872" fmla="*/ 1992657 w 9845043"/>
              <a:gd name="connsiteY8872" fmla="*/ 973455 h 5740750"/>
              <a:gd name="connsiteX8873" fmla="*/ 1986806 w 9845043"/>
              <a:gd name="connsiteY8873" fmla="*/ 969067 h 5740750"/>
              <a:gd name="connsiteX8874" fmla="*/ 1983864 w 9845043"/>
              <a:gd name="connsiteY8874" fmla="*/ 966878 h 5740750"/>
              <a:gd name="connsiteX8875" fmla="*/ 1982410 w 9845043"/>
              <a:gd name="connsiteY8875" fmla="*/ 966142 h 5740750"/>
              <a:gd name="connsiteX8876" fmla="*/ 1980939 w 9845043"/>
              <a:gd name="connsiteY8876" fmla="*/ 966142 h 5740750"/>
              <a:gd name="connsiteX8877" fmla="*/ 1896088 w 9845043"/>
              <a:gd name="connsiteY8877" fmla="*/ 963623 h 5740750"/>
              <a:gd name="connsiteX8878" fmla="*/ 1896029 w 9845043"/>
              <a:gd name="connsiteY8878" fmla="*/ 963682 h 5740750"/>
              <a:gd name="connsiteX8879" fmla="*/ 1896029 w 9845043"/>
              <a:gd name="connsiteY8879" fmla="*/ 963952 h 5740750"/>
              <a:gd name="connsiteX8880" fmla="*/ 1896088 w 9845043"/>
              <a:gd name="connsiteY8880" fmla="*/ 963952 h 5740750"/>
              <a:gd name="connsiteX8881" fmla="*/ 1896824 w 9845043"/>
              <a:gd name="connsiteY8881" fmla="*/ 961422 h 5740750"/>
              <a:gd name="connsiteX8882" fmla="*/ 1896759 w 9845043"/>
              <a:gd name="connsiteY8882" fmla="*/ 961486 h 5740750"/>
              <a:gd name="connsiteX8883" fmla="*/ 1896759 w 9845043"/>
              <a:gd name="connsiteY8883" fmla="*/ 962554 h 5740750"/>
              <a:gd name="connsiteX8884" fmla="*/ 1896824 w 9845043"/>
              <a:gd name="connsiteY8884" fmla="*/ 962490 h 5740750"/>
              <a:gd name="connsiteX8885" fmla="*/ 1896824 w 9845043"/>
              <a:gd name="connsiteY8885" fmla="*/ 956998 h 5740750"/>
              <a:gd name="connsiteX8886" fmla="*/ 1896759 w 9845043"/>
              <a:gd name="connsiteY8886" fmla="*/ 957095 h 5740750"/>
              <a:gd name="connsiteX8887" fmla="*/ 1896759 w 9845043"/>
              <a:gd name="connsiteY8887" fmla="*/ 957836 h 5740750"/>
              <a:gd name="connsiteX8888" fmla="*/ 1898065 w 9845043"/>
              <a:gd name="connsiteY8888" fmla="*/ 959800 h 5740750"/>
              <a:gd name="connsiteX8889" fmla="*/ 1898295 w 9845043"/>
              <a:gd name="connsiteY8889" fmla="*/ 959573 h 5740750"/>
              <a:gd name="connsiteX8890" fmla="*/ 1896824 w 9845043"/>
              <a:gd name="connsiteY8890" fmla="*/ 957374 h 5740750"/>
              <a:gd name="connsiteX8891" fmla="*/ 6265572 w 9845043"/>
              <a:gd name="connsiteY8891" fmla="*/ 946686 h 5740750"/>
              <a:gd name="connsiteX8892" fmla="*/ 6265160 w 9845043"/>
              <a:gd name="connsiteY8892" fmla="*/ 946961 h 5740750"/>
              <a:gd name="connsiteX8893" fmla="*/ 6267220 w 9845043"/>
              <a:gd name="connsiteY8893" fmla="*/ 947650 h 5740750"/>
              <a:gd name="connsiteX8894" fmla="*/ 6267950 w 9845043"/>
              <a:gd name="connsiteY8894" fmla="*/ 947650 h 5740750"/>
              <a:gd name="connsiteX8895" fmla="*/ 6273064 w 9845043"/>
              <a:gd name="connsiteY8895" fmla="*/ 950569 h 5740750"/>
              <a:gd name="connsiteX8896" fmla="*/ 6273802 w 9845043"/>
              <a:gd name="connsiteY8896" fmla="*/ 950569 h 5740750"/>
              <a:gd name="connsiteX8897" fmla="*/ 6276720 w 9845043"/>
              <a:gd name="connsiteY8897" fmla="*/ 950569 h 5740750"/>
              <a:gd name="connsiteX8898" fmla="*/ 6282573 w 9845043"/>
              <a:gd name="connsiteY8898" fmla="*/ 950569 h 5740750"/>
              <a:gd name="connsiteX8899" fmla="*/ 6284040 w 9845043"/>
              <a:gd name="connsiteY8899" fmla="*/ 950569 h 5740750"/>
              <a:gd name="connsiteX8900" fmla="*/ 6285499 w 9845043"/>
              <a:gd name="connsiteY8900" fmla="*/ 950569 h 5740750"/>
              <a:gd name="connsiteX8901" fmla="*/ 6289155 w 9845043"/>
              <a:gd name="connsiteY8901" fmla="*/ 952038 h 5740750"/>
              <a:gd name="connsiteX8902" fmla="*/ 6292081 w 9845043"/>
              <a:gd name="connsiteY8902" fmla="*/ 952038 h 5740750"/>
              <a:gd name="connsiteX8903" fmla="*/ 6292810 w 9845043"/>
              <a:gd name="connsiteY8903" fmla="*/ 952038 h 5740750"/>
              <a:gd name="connsiteX8904" fmla="*/ 6295007 w 9845043"/>
              <a:gd name="connsiteY8904" fmla="*/ 952038 h 5740750"/>
              <a:gd name="connsiteX8905" fmla="*/ 6296466 w 9845043"/>
              <a:gd name="connsiteY8905" fmla="*/ 952038 h 5740750"/>
              <a:gd name="connsiteX8906" fmla="*/ 6298663 w 9845043"/>
              <a:gd name="connsiteY8906" fmla="*/ 951303 h 5740750"/>
              <a:gd name="connsiteX8907" fmla="*/ 6299393 w 9845043"/>
              <a:gd name="connsiteY8907" fmla="*/ 952038 h 5740750"/>
              <a:gd name="connsiteX8908" fmla="*/ 6303778 w 9845043"/>
              <a:gd name="connsiteY8908" fmla="*/ 954957 h 5740750"/>
              <a:gd name="connsiteX8909" fmla="*/ 6305245 w 9845043"/>
              <a:gd name="connsiteY8909" fmla="*/ 954957 h 5740750"/>
              <a:gd name="connsiteX8910" fmla="*/ 6308163 w 9845043"/>
              <a:gd name="connsiteY8910" fmla="*/ 956417 h 5740750"/>
              <a:gd name="connsiteX8911" fmla="*/ 6309630 w 9845043"/>
              <a:gd name="connsiteY8911" fmla="*/ 957151 h 5740750"/>
              <a:gd name="connsiteX8912" fmla="*/ 6311089 w 9845043"/>
              <a:gd name="connsiteY8912" fmla="*/ 957885 h 5740750"/>
              <a:gd name="connsiteX8913" fmla="*/ 6316212 w 9845043"/>
              <a:gd name="connsiteY8913" fmla="*/ 966661 h 5740750"/>
              <a:gd name="connsiteX8914" fmla="*/ 6317671 w 9845043"/>
              <a:gd name="connsiteY8914" fmla="*/ 968121 h 5740750"/>
              <a:gd name="connsiteX8915" fmla="*/ 6317671 w 9845043"/>
              <a:gd name="connsiteY8915" fmla="*/ 970315 h 5740750"/>
              <a:gd name="connsiteX8916" fmla="*/ 6316212 w 9845043"/>
              <a:gd name="connsiteY8916" fmla="*/ 971049 h 5740750"/>
              <a:gd name="connsiteX8917" fmla="*/ 6316212 w 9845043"/>
              <a:gd name="connsiteY8917" fmla="*/ 973235 h 5740750"/>
              <a:gd name="connsiteX8918" fmla="*/ 6312557 w 9845043"/>
              <a:gd name="connsiteY8918" fmla="*/ 977623 h 5740750"/>
              <a:gd name="connsiteX8919" fmla="*/ 6312557 w 9845043"/>
              <a:gd name="connsiteY8919" fmla="*/ 979091 h 5740750"/>
              <a:gd name="connsiteX8920" fmla="*/ 6312557 w 9845043"/>
              <a:gd name="connsiteY8920" fmla="*/ 979817 h 5740750"/>
              <a:gd name="connsiteX8921" fmla="*/ 6312557 w 9845043"/>
              <a:gd name="connsiteY8921" fmla="*/ 982011 h 5740750"/>
              <a:gd name="connsiteX8922" fmla="*/ 6312557 w 9845043"/>
              <a:gd name="connsiteY8922" fmla="*/ 983479 h 5740750"/>
              <a:gd name="connsiteX8923" fmla="*/ 6314745 w 9845043"/>
              <a:gd name="connsiteY8923" fmla="*/ 985673 h 5740750"/>
              <a:gd name="connsiteX8924" fmla="*/ 6316212 w 9845043"/>
              <a:gd name="connsiteY8924" fmla="*/ 986399 h 5740750"/>
              <a:gd name="connsiteX8925" fmla="*/ 6319130 w 9845043"/>
              <a:gd name="connsiteY8925" fmla="*/ 987133 h 5740750"/>
              <a:gd name="connsiteX8926" fmla="*/ 6321327 w 9845043"/>
              <a:gd name="connsiteY8926" fmla="*/ 988593 h 5740750"/>
              <a:gd name="connsiteX8927" fmla="*/ 6324253 w 9845043"/>
              <a:gd name="connsiteY8927" fmla="*/ 988593 h 5740750"/>
              <a:gd name="connsiteX8928" fmla="*/ 6325712 w 9845043"/>
              <a:gd name="connsiteY8928" fmla="*/ 988593 h 5740750"/>
              <a:gd name="connsiteX8929" fmla="*/ 6326075 w 9845043"/>
              <a:gd name="connsiteY8929" fmla="*/ 988411 h 5740750"/>
              <a:gd name="connsiteX8930" fmla="*/ 6324782 w 9845043"/>
              <a:gd name="connsiteY8930" fmla="*/ 988411 h 5740750"/>
              <a:gd name="connsiteX8931" fmla="*/ 6321855 w 9845043"/>
              <a:gd name="connsiteY8931" fmla="*/ 988411 h 5740750"/>
              <a:gd name="connsiteX8932" fmla="*/ 6319662 w 9845043"/>
              <a:gd name="connsiteY8932" fmla="*/ 986939 h 5740750"/>
              <a:gd name="connsiteX8933" fmla="*/ 6316735 w 9845043"/>
              <a:gd name="connsiteY8933" fmla="*/ 986215 h 5740750"/>
              <a:gd name="connsiteX8934" fmla="*/ 6315277 w 9845043"/>
              <a:gd name="connsiteY8934" fmla="*/ 985479 h 5740750"/>
              <a:gd name="connsiteX8935" fmla="*/ 6313085 w 9845043"/>
              <a:gd name="connsiteY8935" fmla="*/ 983283 h 5740750"/>
              <a:gd name="connsiteX8936" fmla="*/ 6313085 w 9845043"/>
              <a:gd name="connsiteY8936" fmla="*/ 981823 h 5740750"/>
              <a:gd name="connsiteX8937" fmla="*/ 6313085 w 9845043"/>
              <a:gd name="connsiteY8937" fmla="*/ 979627 h 5740750"/>
              <a:gd name="connsiteX8938" fmla="*/ 6313085 w 9845043"/>
              <a:gd name="connsiteY8938" fmla="*/ 978891 h 5740750"/>
              <a:gd name="connsiteX8939" fmla="*/ 6313085 w 9845043"/>
              <a:gd name="connsiteY8939" fmla="*/ 977431 h 5740750"/>
              <a:gd name="connsiteX8940" fmla="*/ 6316735 w 9845043"/>
              <a:gd name="connsiteY8940" fmla="*/ 973039 h 5740750"/>
              <a:gd name="connsiteX8941" fmla="*/ 6316735 w 9845043"/>
              <a:gd name="connsiteY8941" fmla="*/ 970843 h 5740750"/>
              <a:gd name="connsiteX8942" fmla="*/ 6318204 w 9845043"/>
              <a:gd name="connsiteY8942" fmla="*/ 970107 h 5740750"/>
              <a:gd name="connsiteX8943" fmla="*/ 6318204 w 9845043"/>
              <a:gd name="connsiteY8943" fmla="*/ 967911 h 5740750"/>
              <a:gd name="connsiteX8944" fmla="*/ 6316735 w 9845043"/>
              <a:gd name="connsiteY8944" fmla="*/ 966451 h 5740750"/>
              <a:gd name="connsiteX8945" fmla="*/ 6311627 w 9845043"/>
              <a:gd name="connsiteY8945" fmla="*/ 957667 h 5740750"/>
              <a:gd name="connsiteX8946" fmla="*/ 6310157 w 9845043"/>
              <a:gd name="connsiteY8946" fmla="*/ 956931 h 5740750"/>
              <a:gd name="connsiteX8947" fmla="*/ 6308699 w 9845043"/>
              <a:gd name="connsiteY8947" fmla="*/ 956195 h 5740750"/>
              <a:gd name="connsiteX8948" fmla="*/ 6305772 w 9845043"/>
              <a:gd name="connsiteY8948" fmla="*/ 954735 h 5740750"/>
              <a:gd name="connsiteX8949" fmla="*/ 6304314 w 9845043"/>
              <a:gd name="connsiteY8949" fmla="*/ 954735 h 5740750"/>
              <a:gd name="connsiteX8950" fmla="*/ 6299929 w 9845043"/>
              <a:gd name="connsiteY8950" fmla="*/ 951814 h 5740750"/>
              <a:gd name="connsiteX8951" fmla="*/ 6299195 w 9845043"/>
              <a:gd name="connsiteY8951" fmla="*/ 951078 h 5740750"/>
              <a:gd name="connsiteX8952" fmla="*/ 6297002 w 9845043"/>
              <a:gd name="connsiteY8952" fmla="*/ 951814 h 5740750"/>
              <a:gd name="connsiteX8953" fmla="*/ 6295544 w 9845043"/>
              <a:gd name="connsiteY8953" fmla="*/ 951814 h 5740750"/>
              <a:gd name="connsiteX8954" fmla="*/ 6293352 w 9845043"/>
              <a:gd name="connsiteY8954" fmla="*/ 951814 h 5740750"/>
              <a:gd name="connsiteX8955" fmla="*/ 6292617 w 9845043"/>
              <a:gd name="connsiteY8955" fmla="*/ 951814 h 5740750"/>
              <a:gd name="connsiteX8956" fmla="*/ 6289702 w 9845043"/>
              <a:gd name="connsiteY8956" fmla="*/ 951814 h 5740750"/>
              <a:gd name="connsiteX8957" fmla="*/ 6286040 w 9845043"/>
              <a:gd name="connsiteY8957" fmla="*/ 950343 h 5740750"/>
              <a:gd name="connsiteX8958" fmla="*/ 6284582 w 9845043"/>
              <a:gd name="connsiteY8958" fmla="*/ 950343 h 5740750"/>
              <a:gd name="connsiteX8959" fmla="*/ 6283124 w 9845043"/>
              <a:gd name="connsiteY8959" fmla="*/ 950343 h 5740750"/>
              <a:gd name="connsiteX8960" fmla="*/ 6277270 w 9845043"/>
              <a:gd name="connsiteY8960" fmla="*/ 950343 h 5740750"/>
              <a:gd name="connsiteX8961" fmla="*/ 6274342 w 9845043"/>
              <a:gd name="connsiteY8961" fmla="*/ 950343 h 5740750"/>
              <a:gd name="connsiteX8962" fmla="*/ 6273619 w 9845043"/>
              <a:gd name="connsiteY8962" fmla="*/ 950343 h 5740750"/>
              <a:gd name="connsiteX8963" fmla="*/ 6268500 w 9845043"/>
              <a:gd name="connsiteY8963" fmla="*/ 947422 h 5740750"/>
              <a:gd name="connsiteX8964" fmla="*/ 6267765 w 9845043"/>
              <a:gd name="connsiteY8964" fmla="*/ 947422 h 5740750"/>
              <a:gd name="connsiteX8965" fmla="*/ 6250959 w 9845043"/>
              <a:gd name="connsiteY8965" fmla="*/ 945226 h 5740750"/>
              <a:gd name="connsiteX8966" fmla="*/ 6250730 w 9845043"/>
              <a:gd name="connsiteY8966" fmla="*/ 945456 h 5740750"/>
              <a:gd name="connsiteX8967" fmla="*/ 6251859 w 9845043"/>
              <a:gd name="connsiteY8967" fmla="*/ 945456 h 5740750"/>
              <a:gd name="connsiteX8968" fmla="*/ 6253327 w 9845043"/>
              <a:gd name="connsiteY8968" fmla="*/ 945456 h 5740750"/>
              <a:gd name="connsiteX8969" fmla="*/ 6258441 w 9845043"/>
              <a:gd name="connsiteY8969" fmla="*/ 948375 h 5740750"/>
              <a:gd name="connsiteX8970" fmla="*/ 6260638 w 9845043"/>
              <a:gd name="connsiteY8970" fmla="*/ 948375 h 5740750"/>
              <a:gd name="connsiteX8971" fmla="*/ 6262835 w 9845043"/>
              <a:gd name="connsiteY8971" fmla="*/ 948375 h 5740750"/>
              <a:gd name="connsiteX8972" fmla="*/ 6263178 w 9845043"/>
              <a:gd name="connsiteY8972" fmla="*/ 948146 h 5740750"/>
              <a:gd name="connsiteX8973" fmla="*/ 6261187 w 9845043"/>
              <a:gd name="connsiteY8973" fmla="*/ 948146 h 5740750"/>
              <a:gd name="connsiteX8974" fmla="*/ 6258995 w 9845043"/>
              <a:gd name="connsiteY8974" fmla="*/ 948146 h 5740750"/>
              <a:gd name="connsiteX8975" fmla="*/ 6253887 w 9845043"/>
              <a:gd name="connsiteY8975" fmla="*/ 945226 h 5740750"/>
              <a:gd name="connsiteX8976" fmla="*/ 6252417 w 9845043"/>
              <a:gd name="connsiteY8976" fmla="*/ 945226 h 5740750"/>
              <a:gd name="connsiteX8977" fmla="*/ 6229034 w 9845043"/>
              <a:gd name="connsiteY8977" fmla="*/ 945226 h 5740750"/>
              <a:gd name="connsiteX8978" fmla="*/ 6228747 w 9845043"/>
              <a:gd name="connsiteY8978" fmla="*/ 945456 h 5740750"/>
              <a:gd name="connsiteX8979" fmla="*/ 6229195 w 9845043"/>
              <a:gd name="connsiteY8979" fmla="*/ 945456 h 5740750"/>
              <a:gd name="connsiteX8980" fmla="*/ 6230654 w 9845043"/>
              <a:gd name="connsiteY8980" fmla="*/ 945456 h 5740750"/>
              <a:gd name="connsiteX8981" fmla="*/ 6232121 w 9845043"/>
              <a:gd name="connsiteY8981" fmla="*/ 945456 h 5740750"/>
              <a:gd name="connsiteX8982" fmla="*/ 6232851 w 9845043"/>
              <a:gd name="connsiteY8982" fmla="*/ 945456 h 5740750"/>
              <a:gd name="connsiteX8983" fmla="*/ 6234310 w 9845043"/>
              <a:gd name="connsiteY8983" fmla="*/ 945456 h 5740750"/>
              <a:gd name="connsiteX8984" fmla="*/ 6234539 w 9845043"/>
              <a:gd name="connsiteY8984" fmla="*/ 945226 h 5740750"/>
              <a:gd name="connsiteX8985" fmla="*/ 6233419 w 9845043"/>
              <a:gd name="connsiteY8985" fmla="*/ 945226 h 5740750"/>
              <a:gd name="connsiteX8986" fmla="*/ 6232685 w 9845043"/>
              <a:gd name="connsiteY8986" fmla="*/ 945226 h 5740750"/>
              <a:gd name="connsiteX8987" fmla="*/ 6231227 w 9845043"/>
              <a:gd name="connsiteY8987" fmla="*/ 945226 h 5740750"/>
              <a:gd name="connsiteX8988" fmla="*/ 6229769 w 9845043"/>
              <a:gd name="connsiteY8988" fmla="*/ 945226 h 5740750"/>
              <a:gd name="connsiteX8989" fmla="*/ 6192497 w 9845043"/>
              <a:gd name="connsiteY8989" fmla="*/ 945226 h 5740750"/>
              <a:gd name="connsiteX8990" fmla="*/ 6192266 w 9845043"/>
              <a:gd name="connsiteY8990" fmla="*/ 945456 h 5740750"/>
              <a:gd name="connsiteX8991" fmla="*/ 6194096 w 9845043"/>
              <a:gd name="connsiteY8991" fmla="*/ 945456 h 5740750"/>
              <a:gd name="connsiteX8992" fmla="*/ 6195564 w 9845043"/>
              <a:gd name="connsiteY8992" fmla="*/ 945456 h 5740750"/>
              <a:gd name="connsiteX8993" fmla="*/ 6196293 w 9845043"/>
              <a:gd name="connsiteY8993" fmla="*/ 945456 h 5740750"/>
              <a:gd name="connsiteX8994" fmla="*/ 6198481 w 9845043"/>
              <a:gd name="connsiteY8994" fmla="*/ 946915 h 5740750"/>
              <a:gd name="connsiteX8995" fmla="*/ 6199949 w 9845043"/>
              <a:gd name="connsiteY8995" fmla="*/ 946915 h 5740750"/>
              <a:gd name="connsiteX8996" fmla="*/ 6200678 w 9845043"/>
              <a:gd name="connsiteY8996" fmla="*/ 946915 h 5740750"/>
              <a:gd name="connsiteX8997" fmla="*/ 6200984 w 9845043"/>
              <a:gd name="connsiteY8997" fmla="*/ 946686 h 5740750"/>
              <a:gd name="connsiteX8998" fmla="*/ 6200532 w 9845043"/>
              <a:gd name="connsiteY8998" fmla="*/ 946686 h 5740750"/>
              <a:gd name="connsiteX8999" fmla="*/ 6199074 w 9845043"/>
              <a:gd name="connsiteY8999" fmla="*/ 946686 h 5740750"/>
              <a:gd name="connsiteX9000" fmla="*/ 6196882 w 9845043"/>
              <a:gd name="connsiteY9000" fmla="*/ 945226 h 5740750"/>
              <a:gd name="connsiteX9001" fmla="*/ 6196147 w 9845043"/>
              <a:gd name="connsiteY9001" fmla="*/ 945226 h 5740750"/>
              <a:gd name="connsiteX9002" fmla="*/ 6194689 w 9845043"/>
              <a:gd name="connsiteY9002" fmla="*/ 945226 h 5740750"/>
              <a:gd name="connsiteX9003" fmla="*/ 6204182 w 9845043"/>
              <a:gd name="connsiteY9003" fmla="*/ 944490 h 5740750"/>
              <a:gd name="connsiteX9004" fmla="*/ 6203875 w 9845043"/>
              <a:gd name="connsiteY9004" fmla="*/ 944721 h 5740750"/>
              <a:gd name="connsiteX9005" fmla="*/ 6205793 w 9845043"/>
              <a:gd name="connsiteY9005" fmla="*/ 944721 h 5740750"/>
              <a:gd name="connsiteX9006" fmla="*/ 6207990 w 9845043"/>
              <a:gd name="connsiteY9006" fmla="*/ 944721 h 5740750"/>
              <a:gd name="connsiteX9007" fmla="*/ 6208719 w 9845043"/>
              <a:gd name="connsiteY9007" fmla="*/ 944721 h 5740750"/>
              <a:gd name="connsiteX9008" fmla="*/ 6211646 w 9845043"/>
              <a:gd name="connsiteY9008" fmla="*/ 945456 h 5740750"/>
              <a:gd name="connsiteX9009" fmla="*/ 6215301 w 9845043"/>
              <a:gd name="connsiteY9009" fmla="*/ 946915 h 5740750"/>
              <a:gd name="connsiteX9010" fmla="*/ 6221883 w 9845043"/>
              <a:gd name="connsiteY9010" fmla="*/ 948375 h 5740750"/>
              <a:gd name="connsiteX9011" fmla="*/ 6224080 w 9845043"/>
              <a:gd name="connsiteY9011" fmla="*/ 949844 h 5740750"/>
              <a:gd name="connsiteX9012" fmla="*/ 6224306 w 9845043"/>
              <a:gd name="connsiteY9012" fmla="*/ 949388 h 5740750"/>
              <a:gd name="connsiteX9013" fmla="*/ 6222457 w 9845043"/>
              <a:gd name="connsiteY9013" fmla="*/ 948146 h 5740750"/>
              <a:gd name="connsiteX9014" fmla="*/ 6215879 w 9845043"/>
              <a:gd name="connsiteY9014" fmla="*/ 946686 h 5740750"/>
              <a:gd name="connsiteX9015" fmla="*/ 6212229 w 9845043"/>
              <a:gd name="connsiteY9015" fmla="*/ 945226 h 5740750"/>
              <a:gd name="connsiteX9016" fmla="*/ 6209302 w 9845043"/>
              <a:gd name="connsiteY9016" fmla="*/ 944490 h 5740750"/>
              <a:gd name="connsiteX9017" fmla="*/ 6208567 w 9845043"/>
              <a:gd name="connsiteY9017" fmla="*/ 944490 h 5740750"/>
              <a:gd name="connsiteX9018" fmla="*/ 6206375 w 9845043"/>
              <a:gd name="connsiteY9018" fmla="*/ 944490 h 5740750"/>
              <a:gd name="connsiteX9019" fmla="*/ 8832314 w 9845043"/>
              <a:gd name="connsiteY9019" fmla="*/ 944019 h 5740750"/>
              <a:gd name="connsiteX9020" fmla="*/ 8831600 w 9845043"/>
              <a:gd name="connsiteY9020" fmla="*/ 944734 h 5740750"/>
              <a:gd name="connsiteX9021" fmla="*/ 8833777 w 9845043"/>
              <a:gd name="connsiteY9021" fmla="*/ 946184 h 5740750"/>
              <a:gd name="connsiteX9022" fmla="*/ 8833777 w 9845043"/>
              <a:gd name="connsiteY9022" fmla="*/ 949110 h 5740750"/>
              <a:gd name="connsiteX9023" fmla="*/ 8834509 w 9845043"/>
              <a:gd name="connsiteY9023" fmla="*/ 952763 h 5740750"/>
              <a:gd name="connsiteX9024" fmla="*/ 8837426 w 9845043"/>
              <a:gd name="connsiteY9024" fmla="*/ 965193 h 5740750"/>
              <a:gd name="connsiteX9025" fmla="*/ 8838158 w 9845043"/>
              <a:gd name="connsiteY9025" fmla="*/ 968855 h 5740750"/>
              <a:gd name="connsiteX9026" fmla="*/ 8841086 w 9845043"/>
              <a:gd name="connsiteY9026" fmla="*/ 971781 h 5740750"/>
              <a:gd name="connsiteX9027" fmla="*/ 8844003 w 9845043"/>
              <a:gd name="connsiteY9027" fmla="*/ 975434 h 5740750"/>
              <a:gd name="connsiteX9028" fmla="*/ 8846200 w 9845043"/>
              <a:gd name="connsiteY9028" fmla="*/ 977624 h 5740750"/>
              <a:gd name="connsiteX9029" fmla="*/ 8846932 w 9845043"/>
              <a:gd name="connsiteY9029" fmla="*/ 979823 h 5740750"/>
              <a:gd name="connsiteX9030" fmla="*/ 8846932 w 9845043"/>
              <a:gd name="connsiteY9030" fmla="*/ 982749 h 5740750"/>
              <a:gd name="connsiteX9031" fmla="*/ 8846200 w 9845043"/>
              <a:gd name="connsiteY9031" fmla="*/ 987129 h 5740750"/>
              <a:gd name="connsiteX9032" fmla="*/ 8846932 w 9845043"/>
              <a:gd name="connsiteY9032" fmla="*/ 990055 h 5740750"/>
              <a:gd name="connsiteX9033" fmla="*/ 8847664 w 9845043"/>
              <a:gd name="connsiteY9033" fmla="*/ 991518 h 5740750"/>
              <a:gd name="connsiteX9034" fmla="*/ 8852777 w 9845043"/>
              <a:gd name="connsiteY9034" fmla="*/ 994443 h 5740750"/>
              <a:gd name="connsiteX9035" fmla="*/ 8854242 w 9845043"/>
              <a:gd name="connsiteY9035" fmla="*/ 996642 h 5740750"/>
              <a:gd name="connsiteX9036" fmla="*/ 8855706 w 9845043"/>
              <a:gd name="connsiteY9036" fmla="*/ 998832 h 5740750"/>
              <a:gd name="connsiteX9037" fmla="*/ 8856438 w 9845043"/>
              <a:gd name="connsiteY9037" fmla="*/ 1005411 h 5740750"/>
              <a:gd name="connsiteX9038" fmla="*/ 8857091 w 9845043"/>
              <a:gd name="connsiteY9038" fmla="*/ 1004106 h 5740750"/>
              <a:gd name="connsiteX9039" fmla="*/ 8856444 w 9845043"/>
              <a:gd name="connsiteY9039" fmla="*/ 998269 h 5740750"/>
              <a:gd name="connsiteX9040" fmla="*/ 8854981 w 9845043"/>
              <a:gd name="connsiteY9040" fmla="*/ 996068 h 5740750"/>
              <a:gd name="connsiteX9041" fmla="*/ 8853519 w 9845043"/>
              <a:gd name="connsiteY9041" fmla="*/ 993868 h 5740750"/>
              <a:gd name="connsiteX9042" fmla="*/ 8848400 w 9845043"/>
              <a:gd name="connsiteY9042" fmla="*/ 990935 h 5740750"/>
              <a:gd name="connsiteX9043" fmla="*/ 8847669 w 9845043"/>
              <a:gd name="connsiteY9043" fmla="*/ 989471 h 5740750"/>
              <a:gd name="connsiteX9044" fmla="*/ 8846937 w 9845043"/>
              <a:gd name="connsiteY9044" fmla="*/ 986539 h 5740750"/>
              <a:gd name="connsiteX9045" fmla="*/ 8847669 w 9845043"/>
              <a:gd name="connsiteY9045" fmla="*/ 982138 h 5740750"/>
              <a:gd name="connsiteX9046" fmla="*/ 8847669 w 9845043"/>
              <a:gd name="connsiteY9046" fmla="*/ 979205 h 5740750"/>
              <a:gd name="connsiteX9047" fmla="*/ 8846937 w 9845043"/>
              <a:gd name="connsiteY9047" fmla="*/ 977009 h 5740750"/>
              <a:gd name="connsiteX9048" fmla="*/ 8844746 w 9845043"/>
              <a:gd name="connsiteY9048" fmla="*/ 974809 h 5740750"/>
              <a:gd name="connsiteX9049" fmla="*/ 8841821 w 9845043"/>
              <a:gd name="connsiteY9049" fmla="*/ 971144 h 5740750"/>
              <a:gd name="connsiteX9050" fmla="*/ 8838896 w 9845043"/>
              <a:gd name="connsiteY9050" fmla="*/ 968212 h 5740750"/>
              <a:gd name="connsiteX9051" fmla="*/ 8838165 w 9845043"/>
              <a:gd name="connsiteY9051" fmla="*/ 964542 h 5740750"/>
              <a:gd name="connsiteX9052" fmla="*/ 8835239 w 9845043"/>
              <a:gd name="connsiteY9052" fmla="*/ 952080 h 5740750"/>
              <a:gd name="connsiteX9053" fmla="*/ 8834508 w 9845043"/>
              <a:gd name="connsiteY9053" fmla="*/ 948416 h 5740750"/>
              <a:gd name="connsiteX9054" fmla="*/ 8834508 w 9845043"/>
              <a:gd name="connsiteY9054" fmla="*/ 945483 h 5740750"/>
              <a:gd name="connsiteX9055" fmla="*/ 6236347 w 9845043"/>
              <a:gd name="connsiteY9055" fmla="*/ 943754 h 5740750"/>
              <a:gd name="connsiteX9056" fmla="*/ 6236115 w 9845043"/>
              <a:gd name="connsiteY9056" fmla="*/ 943987 h 5740750"/>
              <a:gd name="connsiteX9057" fmla="*/ 6237236 w 9845043"/>
              <a:gd name="connsiteY9057" fmla="*/ 943987 h 5740750"/>
              <a:gd name="connsiteX9058" fmla="*/ 6237470 w 9845043"/>
              <a:gd name="connsiteY9058" fmla="*/ 943754 h 5740750"/>
              <a:gd name="connsiteX9059" fmla="*/ 6239262 w 9845043"/>
              <a:gd name="connsiteY9059" fmla="*/ 942294 h 5740750"/>
              <a:gd name="connsiteX9060" fmla="*/ 6239029 w 9845043"/>
              <a:gd name="connsiteY9060" fmla="*/ 942528 h 5740750"/>
              <a:gd name="connsiteX9061" fmla="*/ 6240162 w 9845043"/>
              <a:gd name="connsiteY9061" fmla="*/ 942528 h 5740750"/>
              <a:gd name="connsiteX9062" fmla="*/ 6241630 w 9845043"/>
              <a:gd name="connsiteY9062" fmla="*/ 943987 h 5740750"/>
              <a:gd name="connsiteX9063" fmla="*/ 6243818 w 9845043"/>
              <a:gd name="connsiteY9063" fmla="*/ 944721 h 5740750"/>
              <a:gd name="connsiteX9064" fmla="*/ 6246744 w 9845043"/>
              <a:gd name="connsiteY9064" fmla="*/ 945456 h 5740750"/>
              <a:gd name="connsiteX9065" fmla="*/ 6248203 w 9845043"/>
              <a:gd name="connsiteY9065" fmla="*/ 946915 h 5740750"/>
              <a:gd name="connsiteX9066" fmla="*/ 6248941 w 9845043"/>
              <a:gd name="connsiteY9066" fmla="*/ 946915 h 5740750"/>
              <a:gd name="connsiteX9067" fmla="*/ 6249170 w 9845043"/>
              <a:gd name="connsiteY9067" fmla="*/ 946686 h 5740750"/>
              <a:gd name="connsiteX9068" fmla="*/ 6248767 w 9845043"/>
              <a:gd name="connsiteY9068" fmla="*/ 946686 h 5740750"/>
              <a:gd name="connsiteX9069" fmla="*/ 6247309 w 9845043"/>
              <a:gd name="connsiteY9069" fmla="*/ 945226 h 5740750"/>
              <a:gd name="connsiteX9070" fmla="*/ 6244382 w 9845043"/>
              <a:gd name="connsiteY9070" fmla="*/ 944490 h 5740750"/>
              <a:gd name="connsiteX9071" fmla="*/ 6242189 w 9845043"/>
              <a:gd name="connsiteY9071" fmla="*/ 943754 h 5740750"/>
              <a:gd name="connsiteX9072" fmla="*/ 6240732 w 9845043"/>
              <a:gd name="connsiteY9072" fmla="*/ 942294 h 5740750"/>
              <a:gd name="connsiteX9073" fmla="*/ 6741358 w 9845043"/>
              <a:gd name="connsiteY9073" fmla="*/ 940098 h 5740750"/>
              <a:gd name="connsiteX9074" fmla="*/ 6744285 w 9845043"/>
              <a:gd name="connsiteY9074" fmla="*/ 940098 h 5740750"/>
              <a:gd name="connsiteX9075" fmla="*/ 6750128 w 9845043"/>
              <a:gd name="connsiteY9075" fmla="*/ 940098 h 5740750"/>
              <a:gd name="connsiteX9076" fmla="*/ 6753055 w 9845043"/>
              <a:gd name="connsiteY9076" fmla="*/ 940834 h 5740750"/>
              <a:gd name="connsiteX9077" fmla="*/ 6750863 w 9845043"/>
              <a:gd name="connsiteY9077" fmla="*/ 942294 h 5740750"/>
              <a:gd name="connsiteX9078" fmla="*/ 6750128 w 9845043"/>
              <a:gd name="connsiteY9078" fmla="*/ 944490 h 5740750"/>
              <a:gd name="connsiteX9079" fmla="*/ 6750128 w 9845043"/>
              <a:gd name="connsiteY9079" fmla="*/ 945226 h 5740750"/>
              <a:gd name="connsiteX9080" fmla="*/ 6750863 w 9845043"/>
              <a:gd name="connsiteY9080" fmla="*/ 947422 h 5740750"/>
              <a:gd name="connsiteX9081" fmla="*/ 6753055 w 9845043"/>
              <a:gd name="connsiteY9081" fmla="*/ 949618 h 5740750"/>
              <a:gd name="connsiteX9082" fmla="*/ 6753055 w 9845043"/>
              <a:gd name="connsiteY9082" fmla="*/ 951814 h 5740750"/>
              <a:gd name="connsiteX9083" fmla="*/ 6753055 w 9845043"/>
              <a:gd name="connsiteY9083" fmla="*/ 954010 h 5740750"/>
              <a:gd name="connsiteX9084" fmla="*/ 6753055 w 9845043"/>
              <a:gd name="connsiteY9084" fmla="*/ 956931 h 5740750"/>
              <a:gd name="connsiteX9085" fmla="*/ 6753778 w 9845043"/>
              <a:gd name="connsiteY9085" fmla="*/ 960587 h 5740750"/>
              <a:gd name="connsiteX9086" fmla="*/ 6756705 w 9845043"/>
              <a:gd name="connsiteY9086" fmla="*/ 966451 h 5740750"/>
              <a:gd name="connsiteX9087" fmla="*/ 6756705 w 9845043"/>
              <a:gd name="connsiteY9087" fmla="*/ 969371 h 5740750"/>
              <a:gd name="connsiteX9088" fmla="*/ 6754513 w 9845043"/>
              <a:gd name="connsiteY9088" fmla="*/ 974499 h 5740750"/>
              <a:gd name="connsiteX9089" fmla="*/ 6750128 w 9845043"/>
              <a:gd name="connsiteY9089" fmla="*/ 978891 h 5740750"/>
              <a:gd name="connsiteX9090" fmla="*/ 6743550 w 9845043"/>
              <a:gd name="connsiteY9090" fmla="*/ 981823 h 5740750"/>
              <a:gd name="connsiteX9091" fmla="*/ 6738431 w 9845043"/>
              <a:gd name="connsiteY9091" fmla="*/ 980351 h 5740750"/>
              <a:gd name="connsiteX9092" fmla="*/ 6734046 w 9845043"/>
              <a:gd name="connsiteY9092" fmla="*/ 976695 h 5740750"/>
              <a:gd name="connsiteX9093" fmla="*/ 6734780 w 9845043"/>
              <a:gd name="connsiteY9093" fmla="*/ 973763 h 5740750"/>
              <a:gd name="connsiteX9094" fmla="*/ 6736973 w 9845043"/>
              <a:gd name="connsiteY9094" fmla="*/ 969371 h 5740750"/>
              <a:gd name="connsiteX9095" fmla="*/ 6736973 w 9845043"/>
              <a:gd name="connsiteY9095" fmla="*/ 958391 h 5740750"/>
              <a:gd name="connsiteX9096" fmla="*/ 6737708 w 9845043"/>
              <a:gd name="connsiteY9096" fmla="*/ 956931 h 5740750"/>
              <a:gd name="connsiteX9097" fmla="*/ 6739900 w 9845043"/>
              <a:gd name="connsiteY9097" fmla="*/ 954010 h 5740750"/>
              <a:gd name="connsiteX9098" fmla="*/ 6740623 w 9845043"/>
              <a:gd name="connsiteY9098" fmla="*/ 951814 h 5740750"/>
              <a:gd name="connsiteX9099" fmla="*/ 6741358 w 9845043"/>
              <a:gd name="connsiteY9099" fmla="*/ 948146 h 5740750"/>
              <a:gd name="connsiteX9100" fmla="*/ 6741358 w 9845043"/>
              <a:gd name="connsiteY9100" fmla="*/ 946686 h 5740750"/>
              <a:gd name="connsiteX9101" fmla="*/ 6741358 w 9845043"/>
              <a:gd name="connsiteY9101" fmla="*/ 943754 h 5740750"/>
              <a:gd name="connsiteX9102" fmla="*/ 1890316 w 9845043"/>
              <a:gd name="connsiteY9102" fmla="*/ 937069 h 5740750"/>
              <a:gd name="connsiteX9103" fmla="*/ 1890182 w 9845043"/>
              <a:gd name="connsiteY9103" fmla="*/ 937335 h 5740750"/>
              <a:gd name="connsiteX9104" fmla="*/ 1890912 w 9845043"/>
              <a:gd name="connsiteY9104" fmla="*/ 938804 h 5740750"/>
              <a:gd name="connsiteX9105" fmla="*/ 1892371 w 9845043"/>
              <a:gd name="connsiteY9105" fmla="*/ 940999 h 5740750"/>
              <a:gd name="connsiteX9106" fmla="*/ 1892371 w 9845043"/>
              <a:gd name="connsiteY9106" fmla="*/ 944663 h 5740750"/>
              <a:gd name="connsiteX9107" fmla="*/ 1892371 w 9845043"/>
              <a:gd name="connsiteY9107" fmla="*/ 945390 h 5740750"/>
              <a:gd name="connsiteX9108" fmla="*/ 1893101 w 9845043"/>
              <a:gd name="connsiteY9108" fmla="*/ 946859 h 5740750"/>
              <a:gd name="connsiteX9109" fmla="*/ 1896759 w 9845043"/>
              <a:gd name="connsiteY9109" fmla="*/ 951250 h 5740750"/>
              <a:gd name="connsiteX9110" fmla="*/ 1898219 w 9845043"/>
              <a:gd name="connsiteY9110" fmla="*/ 953445 h 5740750"/>
              <a:gd name="connsiteX9111" fmla="*/ 1898219 w 9845043"/>
              <a:gd name="connsiteY9111" fmla="*/ 954571 h 5740750"/>
              <a:gd name="connsiteX9112" fmla="*/ 1898295 w 9845043"/>
              <a:gd name="connsiteY9112" fmla="*/ 954458 h 5740750"/>
              <a:gd name="connsiteX9113" fmla="*/ 1898295 w 9845043"/>
              <a:gd name="connsiteY9113" fmla="*/ 952995 h 5740750"/>
              <a:gd name="connsiteX9114" fmla="*/ 1896824 w 9845043"/>
              <a:gd name="connsiteY9114" fmla="*/ 950797 h 5740750"/>
              <a:gd name="connsiteX9115" fmla="*/ 1893163 w 9845043"/>
              <a:gd name="connsiteY9115" fmla="*/ 946417 h 5740750"/>
              <a:gd name="connsiteX9116" fmla="*/ 1892444 w 9845043"/>
              <a:gd name="connsiteY9116" fmla="*/ 944955 h 5740750"/>
              <a:gd name="connsiteX9117" fmla="*/ 1892444 w 9845043"/>
              <a:gd name="connsiteY9117" fmla="*/ 944228 h 5740750"/>
              <a:gd name="connsiteX9118" fmla="*/ 1892444 w 9845043"/>
              <a:gd name="connsiteY9118" fmla="*/ 940566 h 5740750"/>
              <a:gd name="connsiteX9119" fmla="*/ 1890973 w 9845043"/>
              <a:gd name="connsiteY9119" fmla="*/ 938377 h 5740750"/>
              <a:gd name="connsiteX9120" fmla="*/ 9049484 w 9845043"/>
              <a:gd name="connsiteY9120" fmla="*/ 935518 h 5740750"/>
              <a:gd name="connsiteX9121" fmla="*/ 9049484 w 9845043"/>
              <a:gd name="connsiteY9121" fmla="*/ 940350 h 5740750"/>
              <a:gd name="connsiteX9122" fmla="*/ 9049484 w 9845043"/>
              <a:gd name="connsiteY9122" fmla="*/ 944751 h 5740750"/>
              <a:gd name="connsiteX9123" fmla="*/ 9048021 w 9845043"/>
              <a:gd name="connsiteY9123" fmla="*/ 948416 h 5740750"/>
              <a:gd name="connsiteX9124" fmla="*/ 9041440 w 9845043"/>
              <a:gd name="connsiteY9124" fmla="*/ 958678 h 5740750"/>
              <a:gd name="connsiteX9125" fmla="*/ 9040709 w 9845043"/>
              <a:gd name="connsiteY9125" fmla="*/ 961610 h 5740750"/>
              <a:gd name="connsiteX9126" fmla="*/ 9037052 w 9845043"/>
              <a:gd name="connsiteY9126" fmla="*/ 966743 h 5740750"/>
              <a:gd name="connsiteX9127" fmla="*/ 9036321 w 9845043"/>
              <a:gd name="connsiteY9127" fmla="*/ 969675 h 5740750"/>
              <a:gd name="connsiteX9128" fmla="*/ 9036340 w 9845043"/>
              <a:gd name="connsiteY9128" fmla="*/ 969771 h 5740750"/>
              <a:gd name="connsiteX9129" fmla="*/ 9037053 w 9845043"/>
              <a:gd name="connsiteY9129" fmla="*/ 966923 h 5740750"/>
              <a:gd name="connsiteX9130" fmla="*/ 9040708 w 9845043"/>
              <a:gd name="connsiteY9130" fmla="*/ 961812 h 5740750"/>
              <a:gd name="connsiteX9131" fmla="*/ 9041440 w 9845043"/>
              <a:gd name="connsiteY9131" fmla="*/ 958889 h 5740750"/>
              <a:gd name="connsiteX9132" fmla="*/ 9048021 w 9845043"/>
              <a:gd name="connsiteY9132" fmla="*/ 948667 h 5740750"/>
              <a:gd name="connsiteX9133" fmla="*/ 9049485 w 9845043"/>
              <a:gd name="connsiteY9133" fmla="*/ 945014 h 5740750"/>
              <a:gd name="connsiteX9134" fmla="*/ 9049485 w 9845043"/>
              <a:gd name="connsiteY9134" fmla="*/ 940632 h 5740750"/>
              <a:gd name="connsiteX9135" fmla="*/ 9049485 w 9845043"/>
              <a:gd name="connsiteY9135" fmla="*/ 935521 h 5740750"/>
              <a:gd name="connsiteX9136" fmla="*/ 1896088 w 9845043"/>
              <a:gd name="connsiteY9136" fmla="*/ 931431 h 5740750"/>
              <a:gd name="connsiteX9137" fmla="*/ 1896029 w 9845043"/>
              <a:gd name="connsiteY9137" fmla="*/ 931490 h 5740750"/>
              <a:gd name="connsiteX9138" fmla="*/ 1896029 w 9845043"/>
              <a:gd name="connsiteY9138" fmla="*/ 931919 h 5740750"/>
              <a:gd name="connsiteX9139" fmla="*/ 1896088 w 9845043"/>
              <a:gd name="connsiteY9139" fmla="*/ 931799 h 5740750"/>
              <a:gd name="connsiteX9140" fmla="*/ 4865628 w 9845043"/>
              <a:gd name="connsiteY9140" fmla="*/ 928934 h 5740750"/>
              <a:gd name="connsiteX9141" fmla="*/ 4865482 w 9845043"/>
              <a:gd name="connsiteY9141" fmla="*/ 929818 h 5740750"/>
              <a:gd name="connsiteX9142" fmla="*/ 4866210 w 9845043"/>
              <a:gd name="connsiteY9142" fmla="*/ 931282 h 5740750"/>
              <a:gd name="connsiteX9143" fmla="*/ 4869143 w 9845043"/>
              <a:gd name="connsiteY9143" fmla="*/ 934218 h 5740750"/>
              <a:gd name="connsiteX9144" fmla="*/ 4869871 w 9845043"/>
              <a:gd name="connsiteY9144" fmla="*/ 935682 h 5740750"/>
              <a:gd name="connsiteX9145" fmla="*/ 4869871 w 9845043"/>
              <a:gd name="connsiteY9145" fmla="*/ 937879 h 5740750"/>
              <a:gd name="connsiteX9146" fmla="*/ 4869871 w 9845043"/>
              <a:gd name="connsiteY9146" fmla="*/ 939345 h 5740750"/>
              <a:gd name="connsiteX9147" fmla="*/ 4871338 w 9845043"/>
              <a:gd name="connsiteY9147" fmla="*/ 941541 h 5740750"/>
              <a:gd name="connsiteX9148" fmla="*/ 4872066 w 9845043"/>
              <a:gd name="connsiteY9148" fmla="*/ 944477 h 5740750"/>
              <a:gd name="connsiteX9149" fmla="*/ 4882301 w 9845043"/>
              <a:gd name="connsiteY9149" fmla="*/ 958398 h 5740750"/>
              <a:gd name="connsiteX9150" fmla="*/ 4888147 w 9845043"/>
              <a:gd name="connsiteY9150" fmla="*/ 964257 h 5740750"/>
              <a:gd name="connsiteX9151" fmla="*/ 4890341 w 9845043"/>
              <a:gd name="connsiteY9151" fmla="*/ 967924 h 5740750"/>
              <a:gd name="connsiteX9152" fmla="*/ 4891805 w 9845043"/>
              <a:gd name="connsiteY9152" fmla="*/ 973041 h 5740750"/>
              <a:gd name="connsiteX9153" fmla="*/ 4891805 w 9845043"/>
              <a:gd name="connsiteY9153" fmla="*/ 971775 h 5740750"/>
              <a:gd name="connsiteX9154" fmla="*/ 4890344 w 9845043"/>
              <a:gd name="connsiteY9154" fmla="*/ 966659 h 5740750"/>
              <a:gd name="connsiteX9155" fmla="*/ 4888152 w 9845043"/>
              <a:gd name="connsiteY9155" fmla="*/ 963008 h 5740750"/>
              <a:gd name="connsiteX9156" fmla="*/ 4882296 w 9845043"/>
              <a:gd name="connsiteY9156" fmla="*/ 957149 h 5740750"/>
              <a:gd name="connsiteX9157" fmla="*/ 4872067 w 9845043"/>
              <a:gd name="connsiteY9157" fmla="*/ 943265 h 5740750"/>
              <a:gd name="connsiteX9158" fmla="*/ 4871336 w 9845043"/>
              <a:gd name="connsiteY9158" fmla="*/ 940336 h 5740750"/>
              <a:gd name="connsiteX9159" fmla="*/ 4869875 w 9845043"/>
              <a:gd name="connsiteY9159" fmla="*/ 938138 h 5740750"/>
              <a:gd name="connsiteX9160" fmla="*/ 4869875 w 9845043"/>
              <a:gd name="connsiteY9160" fmla="*/ 936674 h 5740750"/>
              <a:gd name="connsiteX9161" fmla="*/ 4869875 w 9845043"/>
              <a:gd name="connsiteY9161" fmla="*/ 934487 h 5740750"/>
              <a:gd name="connsiteX9162" fmla="*/ 4869144 w 9845043"/>
              <a:gd name="connsiteY9162" fmla="*/ 933022 h 5740750"/>
              <a:gd name="connsiteX9163" fmla="*/ 4866211 w 9845043"/>
              <a:gd name="connsiteY9163" fmla="*/ 930093 h 5740750"/>
              <a:gd name="connsiteX9164" fmla="*/ 9263625 w 9845043"/>
              <a:gd name="connsiteY9164" fmla="*/ 924941 h 5740750"/>
              <a:gd name="connsiteX9165" fmla="*/ 9263729 w 9845043"/>
              <a:gd name="connsiteY9165" fmla="*/ 925293 h 5740750"/>
              <a:gd name="connsiteX9166" fmla="*/ 9268116 w 9845043"/>
              <a:gd name="connsiteY9166" fmla="*/ 936251 h 5740750"/>
              <a:gd name="connsiteX9167" fmla="*/ 9270182 w 9845043"/>
              <a:gd name="connsiteY9167" fmla="*/ 941753 h 5740750"/>
              <a:gd name="connsiteX9168" fmla="*/ 9270177 w 9845043"/>
              <a:gd name="connsiteY9168" fmla="*/ 941726 h 5740750"/>
              <a:gd name="connsiteX9169" fmla="*/ 9267986 w 9845043"/>
              <a:gd name="connsiteY9169" fmla="*/ 935872 h 5740750"/>
              <a:gd name="connsiteX9170" fmla="*/ 6746478 w 9845043"/>
              <a:gd name="connsiteY9170" fmla="*/ 924726 h 5740750"/>
              <a:gd name="connsiteX9171" fmla="*/ 6747201 w 9845043"/>
              <a:gd name="connsiteY9171" fmla="*/ 925462 h 5740750"/>
              <a:gd name="connsiteX9172" fmla="*/ 6747935 w 9845043"/>
              <a:gd name="connsiteY9172" fmla="*/ 925462 h 5740750"/>
              <a:gd name="connsiteX9173" fmla="*/ 6749393 w 9845043"/>
              <a:gd name="connsiteY9173" fmla="*/ 925462 h 5740750"/>
              <a:gd name="connsiteX9174" fmla="*/ 6751586 w 9845043"/>
              <a:gd name="connsiteY9174" fmla="*/ 927658 h 5740750"/>
              <a:gd name="connsiteX9175" fmla="*/ 6754513 w 9845043"/>
              <a:gd name="connsiteY9175" fmla="*/ 929118 h 5740750"/>
              <a:gd name="connsiteX9176" fmla="*/ 6755971 w 9845043"/>
              <a:gd name="connsiteY9176" fmla="*/ 930578 h 5740750"/>
              <a:gd name="connsiteX9177" fmla="*/ 6757440 w 9845043"/>
              <a:gd name="connsiteY9177" fmla="*/ 929118 h 5740750"/>
              <a:gd name="connsiteX9178" fmla="*/ 6758163 w 9845043"/>
              <a:gd name="connsiteY9178" fmla="*/ 929118 h 5740750"/>
              <a:gd name="connsiteX9179" fmla="*/ 6758163 w 9845043"/>
              <a:gd name="connsiteY9179" fmla="*/ 931314 h 5740750"/>
              <a:gd name="connsiteX9180" fmla="*/ 6758163 w 9845043"/>
              <a:gd name="connsiteY9180" fmla="*/ 932050 h 5740750"/>
              <a:gd name="connsiteX9181" fmla="*/ 6757440 w 9845043"/>
              <a:gd name="connsiteY9181" fmla="*/ 933510 h 5740750"/>
              <a:gd name="connsiteX9182" fmla="*/ 6756705 w 9845043"/>
              <a:gd name="connsiteY9182" fmla="*/ 934246 h 5740750"/>
              <a:gd name="connsiteX9183" fmla="*/ 6755971 w 9845043"/>
              <a:gd name="connsiteY9183" fmla="*/ 934246 h 5740750"/>
              <a:gd name="connsiteX9184" fmla="*/ 6753055 w 9845043"/>
              <a:gd name="connsiteY9184" fmla="*/ 934246 h 5740750"/>
              <a:gd name="connsiteX9185" fmla="*/ 6749393 w 9845043"/>
              <a:gd name="connsiteY9185" fmla="*/ 932050 h 5740750"/>
              <a:gd name="connsiteX9186" fmla="*/ 6746478 w 9845043"/>
              <a:gd name="connsiteY9186" fmla="*/ 929118 h 5740750"/>
              <a:gd name="connsiteX9187" fmla="*/ 1901939 w 9845043"/>
              <a:gd name="connsiteY9187" fmla="*/ 924100 h 5740750"/>
              <a:gd name="connsiteX9188" fmla="*/ 1901876 w 9845043"/>
              <a:gd name="connsiteY9188" fmla="*/ 924162 h 5740750"/>
              <a:gd name="connsiteX9189" fmla="*/ 1901876 w 9845043"/>
              <a:gd name="connsiteY9189" fmla="*/ 924494 h 5740750"/>
              <a:gd name="connsiteX9190" fmla="*/ 1901939 w 9845043"/>
              <a:gd name="connsiteY9190" fmla="*/ 924494 h 5740750"/>
              <a:gd name="connsiteX9191" fmla="*/ 8822881 w 9845043"/>
              <a:gd name="connsiteY9191" fmla="*/ 909682 h 5740750"/>
              <a:gd name="connsiteX9192" fmla="*/ 8822074 w 9845043"/>
              <a:gd name="connsiteY9192" fmla="*/ 910355 h 5740750"/>
              <a:gd name="connsiteX9193" fmla="*/ 8826455 w 9845043"/>
              <a:gd name="connsiteY9193" fmla="*/ 917669 h 5740750"/>
              <a:gd name="connsiteX9194" fmla="*/ 8825002 w 9845043"/>
              <a:gd name="connsiteY9194" fmla="*/ 941068 h 5740750"/>
              <a:gd name="connsiteX9195" fmla="*/ 8829384 w 9845043"/>
              <a:gd name="connsiteY9195" fmla="*/ 950573 h 5740750"/>
              <a:gd name="connsiteX9196" fmla="*/ 8829384 w 9845043"/>
              <a:gd name="connsiteY9196" fmla="*/ 948285 h 5740750"/>
              <a:gd name="connsiteX9197" fmla="*/ 8825733 w 9845043"/>
              <a:gd name="connsiteY9197" fmla="*/ 940350 h 5740750"/>
              <a:gd name="connsiteX9198" fmla="*/ 8827195 w 9845043"/>
              <a:gd name="connsiteY9198" fmla="*/ 916895 h 5740750"/>
              <a:gd name="connsiteX9199" fmla="*/ 1918036 w 9845043"/>
              <a:gd name="connsiteY9199" fmla="*/ 903606 h 5740750"/>
              <a:gd name="connsiteX9200" fmla="*/ 1917967 w 9845043"/>
              <a:gd name="connsiteY9200" fmla="*/ 903675 h 5740750"/>
              <a:gd name="connsiteX9201" fmla="*/ 1917967 w 9845043"/>
              <a:gd name="connsiteY9201" fmla="*/ 905870 h 5740750"/>
              <a:gd name="connsiteX9202" fmla="*/ 1917967 w 9845043"/>
              <a:gd name="connsiteY9202" fmla="*/ 906597 h 5740750"/>
              <a:gd name="connsiteX9203" fmla="*/ 1917967 w 9845043"/>
              <a:gd name="connsiteY9203" fmla="*/ 908066 h 5740750"/>
              <a:gd name="connsiteX9204" fmla="*/ 1918697 w 9845043"/>
              <a:gd name="connsiteY9204" fmla="*/ 908793 h 5740750"/>
              <a:gd name="connsiteX9205" fmla="*/ 1921625 w 9845043"/>
              <a:gd name="connsiteY9205" fmla="*/ 915380 h 5740750"/>
              <a:gd name="connsiteX9206" fmla="*/ 1921625 w 9845043"/>
              <a:gd name="connsiteY9206" fmla="*/ 915942 h 5740750"/>
              <a:gd name="connsiteX9207" fmla="*/ 1921697 w 9845043"/>
              <a:gd name="connsiteY9207" fmla="*/ 915727 h 5740750"/>
              <a:gd name="connsiteX9208" fmla="*/ 1921697 w 9845043"/>
              <a:gd name="connsiteY9208" fmla="*/ 914991 h 5740750"/>
              <a:gd name="connsiteX9209" fmla="*/ 1918772 w 9845043"/>
              <a:gd name="connsiteY9209" fmla="*/ 908423 h 5740750"/>
              <a:gd name="connsiteX9210" fmla="*/ 1918036 w 9845043"/>
              <a:gd name="connsiteY9210" fmla="*/ 907687 h 5740750"/>
              <a:gd name="connsiteX9211" fmla="*/ 1918036 w 9845043"/>
              <a:gd name="connsiteY9211" fmla="*/ 906224 h 5740750"/>
              <a:gd name="connsiteX9212" fmla="*/ 1918036 w 9845043"/>
              <a:gd name="connsiteY9212" fmla="*/ 905497 h 5740750"/>
              <a:gd name="connsiteX9213" fmla="*/ 9056797 w 9845043"/>
              <a:gd name="connsiteY9213" fmla="*/ 902964 h 5740750"/>
              <a:gd name="connsiteX9214" fmla="*/ 9049484 w 9845043"/>
              <a:gd name="connsiteY9214" fmla="*/ 919827 h 5740750"/>
              <a:gd name="connsiteX9215" fmla="*/ 9048021 w 9845043"/>
              <a:gd name="connsiteY9215" fmla="*/ 925692 h 5740750"/>
              <a:gd name="connsiteX9216" fmla="*/ 9048021 w 9845043"/>
              <a:gd name="connsiteY9216" fmla="*/ 926023 h 5740750"/>
              <a:gd name="connsiteX9217" fmla="*/ 9049485 w 9845043"/>
              <a:gd name="connsiteY9217" fmla="*/ 920182 h 5740750"/>
              <a:gd name="connsiteX9218" fmla="*/ 9056797 w 9845043"/>
              <a:gd name="connsiteY9218" fmla="*/ 903384 h 5740750"/>
              <a:gd name="connsiteX9219" fmla="*/ 6928456 w 9845043"/>
              <a:gd name="connsiteY9219" fmla="*/ 902765 h 5740750"/>
              <a:gd name="connsiteX9220" fmla="*/ 6931371 w 9845043"/>
              <a:gd name="connsiteY9220" fmla="*/ 905697 h 5740750"/>
              <a:gd name="connsiteX9221" fmla="*/ 6932841 w 9845043"/>
              <a:gd name="connsiteY9221" fmla="*/ 908618 h 5740750"/>
              <a:gd name="connsiteX9222" fmla="*/ 6934298 w 9845043"/>
              <a:gd name="connsiteY9222" fmla="*/ 909353 h 5740750"/>
              <a:gd name="connsiteX9223" fmla="*/ 6940141 w 9845043"/>
              <a:gd name="connsiteY9223" fmla="*/ 910089 h 5740750"/>
              <a:gd name="connsiteX9224" fmla="*/ 6939418 w 9845043"/>
              <a:gd name="connsiteY9224" fmla="*/ 913010 h 5740750"/>
              <a:gd name="connsiteX9225" fmla="*/ 6936491 w 9845043"/>
              <a:gd name="connsiteY9225" fmla="*/ 919598 h 5740750"/>
              <a:gd name="connsiteX9226" fmla="*/ 6934298 w 9845043"/>
              <a:gd name="connsiteY9226" fmla="*/ 922530 h 5740750"/>
              <a:gd name="connsiteX9227" fmla="*/ 6932841 w 9845043"/>
              <a:gd name="connsiteY9227" fmla="*/ 923990 h 5740750"/>
              <a:gd name="connsiteX9228" fmla="*/ 6928456 w 9845043"/>
              <a:gd name="connsiteY9228" fmla="*/ 924726 h 5740750"/>
              <a:gd name="connsiteX9229" fmla="*/ 6924793 w 9845043"/>
              <a:gd name="connsiteY9229" fmla="*/ 924726 h 5740750"/>
              <a:gd name="connsiteX9230" fmla="*/ 6921878 w 9845043"/>
              <a:gd name="connsiteY9230" fmla="*/ 923990 h 5740750"/>
              <a:gd name="connsiteX9231" fmla="*/ 6918951 w 9845043"/>
              <a:gd name="connsiteY9231" fmla="*/ 922530 h 5740750"/>
              <a:gd name="connsiteX9232" fmla="*/ 6913831 w 9845043"/>
              <a:gd name="connsiteY9232" fmla="*/ 916678 h 5740750"/>
              <a:gd name="connsiteX9233" fmla="*/ 6904338 w 9845043"/>
              <a:gd name="connsiteY9233" fmla="*/ 912285 h 5740750"/>
              <a:gd name="connsiteX9234" fmla="*/ 6901411 w 9845043"/>
              <a:gd name="connsiteY9234" fmla="*/ 909353 h 5740750"/>
              <a:gd name="connsiteX9235" fmla="*/ 6905061 w 9845043"/>
              <a:gd name="connsiteY9235" fmla="*/ 906422 h 5740750"/>
              <a:gd name="connsiteX9236" fmla="*/ 6909446 w 9845043"/>
              <a:gd name="connsiteY9236" fmla="*/ 906422 h 5740750"/>
              <a:gd name="connsiteX9237" fmla="*/ 6921143 w 9845043"/>
              <a:gd name="connsiteY9237" fmla="*/ 907893 h 5740750"/>
              <a:gd name="connsiteX9238" fmla="*/ 6924793 w 9845043"/>
              <a:gd name="connsiteY9238" fmla="*/ 909353 h 5740750"/>
              <a:gd name="connsiteX9239" fmla="*/ 6926986 w 9845043"/>
              <a:gd name="connsiteY9239" fmla="*/ 909353 h 5740750"/>
              <a:gd name="connsiteX9240" fmla="*/ 6927721 w 9845043"/>
              <a:gd name="connsiteY9240" fmla="*/ 907893 h 5740750"/>
              <a:gd name="connsiteX9241" fmla="*/ 6927721 w 9845043"/>
              <a:gd name="connsiteY9241" fmla="*/ 903501 h 5740750"/>
              <a:gd name="connsiteX9242" fmla="*/ 1918772 w 9845043"/>
              <a:gd name="connsiteY9242" fmla="*/ 902132 h 5740750"/>
              <a:gd name="connsiteX9243" fmla="*/ 1918697 w 9845043"/>
              <a:gd name="connsiteY9243" fmla="*/ 902206 h 5740750"/>
              <a:gd name="connsiteX9244" fmla="*/ 1918697 w 9845043"/>
              <a:gd name="connsiteY9244" fmla="*/ 902647 h 5740750"/>
              <a:gd name="connsiteX9245" fmla="*/ 1918772 w 9845043"/>
              <a:gd name="connsiteY9245" fmla="*/ 902572 h 5740750"/>
              <a:gd name="connsiteX9246" fmla="*/ 4855982 w 9845043"/>
              <a:gd name="connsiteY9246" fmla="*/ 893156 h 5740750"/>
              <a:gd name="connsiteX9247" fmla="*/ 4855975 w 9845043"/>
              <a:gd name="connsiteY9247" fmla="*/ 893181 h 5740750"/>
              <a:gd name="connsiteX9248" fmla="*/ 4855975 w 9845043"/>
              <a:gd name="connsiteY9248" fmla="*/ 897576 h 5740750"/>
              <a:gd name="connsiteX9249" fmla="*/ 4858170 w 9845043"/>
              <a:gd name="connsiteY9249" fmla="*/ 901243 h 5740750"/>
              <a:gd name="connsiteX9250" fmla="*/ 4863287 w 9845043"/>
              <a:gd name="connsiteY9250" fmla="*/ 908567 h 5740750"/>
              <a:gd name="connsiteX9251" fmla="*/ 4864754 w 9845043"/>
              <a:gd name="connsiteY9251" fmla="*/ 912235 h 5740750"/>
              <a:gd name="connsiteX9252" fmla="*/ 4865482 w 9845043"/>
              <a:gd name="connsiteY9252" fmla="*/ 920291 h 5740750"/>
              <a:gd name="connsiteX9253" fmla="*/ 4866120 w 9845043"/>
              <a:gd name="connsiteY9253" fmla="*/ 924791 h 5740750"/>
              <a:gd name="connsiteX9254" fmla="*/ 4866211 w 9845043"/>
              <a:gd name="connsiteY9254" fmla="*/ 924244 h 5740750"/>
              <a:gd name="connsiteX9255" fmla="*/ 4865480 w 9845043"/>
              <a:gd name="connsiteY9255" fmla="*/ 919128 h 5740750"/>
              <a:gd name="connsiteX9256" fmla="*/ 4864750 w 9845043"/>
              <a:gd name="connsiteY9256" fmla="*/ 911083 h 5740750"/>
              <a:gd name="connsiteX9257" fmla="*/ 4863288 w 9845043"/>
              <a:gd name="connsiteY9257" fmla="*/ 907431 h 5740750"/>
              <a:gd name="connsiteX9258" fmla="*/ 4858174 w 9845043"/>
              <a:gd name="connsiteY9258" fmla="*/ 900118 h 5740750"/>
              <a:gd name="connsiteX9259" fmla="*/ 4855982 w 9845043"/>
              <a:gd name="connsiteY9259" fmla="*/ 896467 h 5740750"/>
              <a:gd name="connsiteX9260" fmla="*/ 1910146 w 9845043"/>
              <a:gd name="connsiteY9260" fmla="*/ 886726 h 5740750"/>
              <a:gd name="connsiteX9261" fmla="*/ 1909922 w 9845043"/>
              <a:gd name="connsiteY9261" fmla="*/ 886838 h 5740750"/>
              <a:gd name="connsiteX9262" fmla="*/ 1911381 w 9845043"/>
              <a:gd name="connsiteY9262" fmla="*/ 889033 h 5740750"/>
              <a:gd name="connsiteX9263" fmla="*/ 1912111 w 9845043"/>
              <a:gd name="connsiteY9263" fmla="*/ 889774 h 5740750"/>
              <a:gd name="connsiteX9264" fmla="*/ 1915769 w 9845043"/>
              <a:gd name="connsiteY9264" fmla="*/ 892697 h 5740750"/>
              <a:gd name="connsiteX9265" fmla="*/ 1920886 w 9845043"/>
              <a:gd name="connsiteY9265" fmla="*/ 893424 h 5740750"/>
              <a:gd name="connsiteX9266" fmla="*/ 1921625 w 9845043"/>
              <a:gd name="connsiteY9266" fmla="*/ 894165 h 5740750"/>
              <a:gd name="connsiteX9267" fmla="*/ 1921625 w 9845043"/>
              <a:gd name="connsiteY9267" fmla="*/ 896361 h 5740750"/>
              <a:gd name="connsiteX9268" fmla="*/ 1921625 w 9845043"/>
              <a:gd name="connsiteY9268" fmla="*/ 897088 h 5740750"/>
              <a:gd name="connsiteX9269" fmla="*/ 1921625 w 9845043"/>
              <a:gd name="connsiteY9269" fmla="*/ 898991 h 5740750"/>
              <a:gd name="connsiteX9270" fmla="*/ 1921697 w 9845043"/>
              <a:gd name="connsiteY9270" fmla="*/ 898919 h 5740750"/>
              <a:gd name="connsiteX9271" fmla="*/ 1921697 w 9845043"/>
              <a:gd name="connsiteY9271" fmla="*/ 896730 h 5740750"/>
              <a:gd name="connsiteX9272" fmla="*/ 1921697 w 9845043"/>
              <a:gd name="connsiteY9272" fmla="*/ 895994 h 5740750"/>
              <a:gd name="connsiteX9273" fmla="*/ 1921697 w 9845043"/>
              <a:gd name="connsiteY9273" fmla="*/ 893804 h 5740750"/>
              <a:gd name="connsiteX9274" fmla="*/ 1920962 w 9845043"/>
              <a:gd name="connsiteY9274" fmla="*/ 893077 h 5740750"/>
              <a:gd name="connsiteX9275" fmla="*/ 1915847 w 9845043"/>
              <a:gd name="connsiteY9275" fmla="*/ 892342 h 5740750"/>
              <a:gd name="connsiteX9276" fmla="*/ 1912186 w 9845043"/>
              <a:gd name="connsiteY9276" fmla="*/ 889416 h 5740750"/>
              <a:gd name="connsiteX9277" fmla="*/ 1911450 w 9845043"/>
              <a:gd name="connsiteY9277" fmla="*/ 888689 h 5740750"/>
              <a:gd name="connsiteX9278" fmla="*/ 1909996 w 9845043"/>
              <a:gd name="connsiteY9278" fmla="*/ 877291 h 5740750"/>
              <a:gd name="connsiteX9279" fmla="*/ 1909922 w 9845043"/>
              <a:gd name="connsiteY9279" fmla="*/ 877328 h 5740750"/>
              <a:gd name="connsiteX9280" fmla="*/ 1909922 w 9845043"/>
              <a:gd name="connsiteY9280" fmla="*/ 878055 h 5740750"/>
              <a:gd name="connsiteX9281" fmla="*/ 1909922 w 9845043"/>
              <a:gd name="connsiteY9281" fmla="*/ 880251 h 5740750"/>
              <a:gd name="connsiteX9282" fmla="*/ 1911381 w 9845043"/>
              <a:gd name="connsiteY9282" fmla="*/ 883187 h 5740750"/>
              <a:gd name="connsiteX9283" fmla="*/ 1911381 w 9845043"/>
              <a:gd name="connsiteY9283" fmla="*/ 883915 h 5740750"/>
              <a:gd name="connsiteX9284" fmla="*/ 1911381 w 9845043"/>
              <a:gd name="connsiteY9284" fmla="*/ 885799 h 5740750"/>
              <a:gd name="connsiteX9285" fmla="*/ 1911450 w 9845043"/>
              <a:gd name="connsiteY9285" fmla="*/ 885764 h 5740750"/>
              <a:gd name="connsiteX9286" fmla="*/ 1911450 w 9845043"/>
              <a:gd name="connsiteY9286" fmla="*/ 883574 h 5740750"/>
              <a:gd name="connsiteX9287" fmla="*/ 1911450 w 9845043"/>
              <a:gd name="connsiteY9287" fmla="*/ 882847 h 5740750"/>
              <a:gd name="connsiteX9288" fmla="*/ 1909996 w 9845043"/>
              <a:gd name="connsiteY9288" fmla="*/ 879922 h 5740750"/>
              <a:gd name="connsiteX9289" fmla="*/ 1909996 w 9845043"/>
              <a:gd name="connsiteY9289" fmla="*/ 877732 h 5740750"/>
              <a:gd name="connsiteX9290" fmla="*/ 1911450 w 9845043"/>
              <a:gd name="connsiteY9290" fmla="*/ 875763 h 5740750"/>
              <a:gd name="connsiteX9291" fmla="*/ 1911381 w 9845043"/>
              <a:gd name="connsiteY9291" fmla="*/ 875860 h 5740750"/>
              <a:gd name="connsiteX9292" fmla="*/ 1911381 w 9845043"/>
              <a:gd name="connsiteY9292" fmla="*/ 876304 h 5740750"/>
              <a:gd name="connsiteX9293" fmla="*/ 1911450 w 9845043"/>
              <a:gd name="connsiteY9293" fmla="*/ 876270 h 5740750"/>
              <a:gd name="connsiteX9294" fmla="*/ 9056773 w 9845043"/>
              <a:gd name="connsiteY9294" fmla="*/ 871711 h 5740750"/>
              <a:gd name="connsiteX9295" fmla="*/ 9056066 w 9845043"/>
              <a:gd name="connsiteY9295" fmla="*/ 879504 h 5740750"/>
              <a:gd name="connsiteX9296" fmla="*/ 9052409 w 9845043"/>
              <a:gd name="connsiteY9296" fmla="*/ 893434 h 5740750"/>
              <a:gd name="connsiteX9297" fmla="*/ 9052409 w 9845043"/>
              <a:gd name="connsiteY9297" fmla="*/ 897099 h 5740750"/>
              <a:gd name="connsiteX9298" fmla="*/ 9052410 w 9845043"/>
              <a:gd name="connsiteY9298" fmla="*/ 897102 h 5740750"/>
              <a:gd name="connsiteX9299" fmla="*/ 9052410 w 9845043"/>
              <a:gd name="connsiteY9299" fmla="*/ 893892 h 5740750"/>
              <a:gd name="connsiteX9300" fmla="*/ 9056065 w 9845043"/>
              <a:gd name="connsiteY9300" fmla="*/ 880011 h 5740750"/>
              <a:gd name="connsiteX9301" fmla="*/ 9056797 w 9845043"/>
              <a:gd name="connsiteY9301" fmla="*/ 871977 h 5740750"/>
              <a:gd name="connsiteX9302" fmla="*/ 4853780 w 9845043"/>
              <a:gd name="connsiteY9302" fmla="*/ 863565 h 5740750"/>
              <a:gd name="connsiteX9303" fmla="*/ 4853780 w 9845043"/>
              <a:gd name="connsiteY9303" fmla="*/ 864601 h 5740750"/>
              <a:gd name="connsiteX9304" fmla="*/ 4855247 w 9845043"/>
              <a:gd name="connsiteY9304" fmla="*/ 867531 h 5740750"/>
              <a:gd name="connsiteX9305" fmla="*/ 4856713 w 9845043"/>
              <a:gd name="connsiteY9305" fmla="*/ 874860 h 5740750"/>
              <a:gd name="connsiteX9306" fmla="*/ 4858170 w 9845043"/>
              <a:gd name="connsiteY9306" fmla="*/ 880725 h 5740750"/>
              <a:gd name="connsiteX9307" fmla="*/ 4858170 w 9845043"/>
              <a:gd name="connsiteY9307" fmla="*/ 884042 h 5740750"/>
              <a:gd name="connsiteX9308" fmla="*/ 4858174 w 9845043"/>
              <a:gd name="connsiteY9308" fmla="*/ 884027 h 5740750"/>
              <a:gd name="connsiteX9309" fmla="*/ 4858174 w 9845043"/>
              <a:gd name="connsiteY9309" fmla="*/ 879643 h 5740750"/>
              <a:gd name="connsiteX9310" fmla="*/ 4856712 w 9845043"/>
              <a:gd name="connsiteY9310" fmla="*/ 873795 h 5740750"/>
              <a:gd name="connsiteX9311" fmla="*/ 4855251 w 9845043"/>
              <a:gd name="connsiteY9311" fmla="*/ 866482 h 5740750"/>
              <a:gd name="connsiteX9312" fmla="*/ 6924071 w 9845043"/>
              <a:gd name="connsiteY9312" fmla="*/ 863236 h 5740750"/>
              <a:gd name="connsiteX9313" fmla="*/ 6928456 w 9845043"/>
              <a:gd name="connsiteY9313" fmla="*/ 863972 h 5740750"/>
              <a:gd name="connsiteX9314" fmla="*/ 6930648 w 9845043"/>
              <a:gd name="connsiteY9314" fmla="*/ 866168 h 5740750"/>
              <a:gd name="connsiteX9315" fmla="*/ 6929913 w 9845043"/>
              <a:gd name="connsiteY9315" fmla="*/ 868364 h 5740750"/>
              <a:gd name="connsiteX9316" fmla="*/ 6931371 w 9845043"/>
              <a:gd name="connsiteY9316" fmla="*/ 867629 h 5740750"/>
              <a:gd name="connsiteX9317" fmla="*/ 6934298 w 9845043"/>
              <a:gd name="connsiteY9317" fmla="*/ 868364 h 5740750"/>
              <a:gd name="connsiteX9318" fmla="*/ 6935033 w 9845043"/>
              <a:gd name="connsiteY9318" fmla="*/ 869825 h 5740750"/>
              <a:gd name="connsiteX9319" fmla="*/ 6937226 w 9845043"/>
              <a:gd name="connsiteY9319" fmla="*/ 872757 h 5740750"/>
              <a:gd name="connsiteX9320" fmla="*/ 6930648 w 9845043"/>
              <a:gd name="connsiteY9320" fmla="*/ 873492 h 5740750"/>
              <a:gd name="connsiteX9321" fmla="*/ 6926986 w 9845043"/>
              <a:gd name="connsiteY9321" fmla="*/ 872757 h 5740750"/>
              <a:gd name="connsiteX9322" fmla="*/ 6923336 w 9845043"/>
              <a:gd name="connsiteY9322" fmla="*/ 871296 h 5740750"/>
              <a:gd name="connsiteX9323" fmla="*/ 6924793 w 9845043"/>
              <a:gd name="connsiteY9323" fmla="*/ 869825 h 5740750"/>
              <a:gd name="connsiteX9324" fmla="*/ 6924071 w 9845043"/>
              <a:gd name="connsiteY9324" fmla="*/ 868364 h 5740750"/>
              <a:gd name="connsiteX9325" fmla="*/ 6923336 w 9845043"/>
              <a:gd name="connsiteY9325" fmla="*/ 868364 h 5740750"/>
              <a:gd name="connsiteX9326" fmla="*/ 6921143 w 9845043"/>
              <a:gd name="connsiteY9326" fmla="*/ 868364 h 5740750"/>
              <a:gd name="connsiteX9327" fmla="*/ 6921143 w 9845043"/>
              <a:gd name="connsiteY9327" fmla="*/ 866904 h 5740750"/>
              <a:gd name="connsiteX9328" fmla="*/ 6921878 w 9845043"/>
              <a:gd name="connsiteY9328" fmla="*/ 866168 h 5740750"/>
              <a:gd name="connsiteX9329" fmla="*/ 5928661 w 9845043"/>
              <a:gd name="connsiteY9329" fmla="*/ 853728 h 5740750"/>
              <a:gd name="connsiteX9330" fmla="*/ 5927975 w 9845043"/>
              <a:gd name="connsiteY9330" fmla="*/ 854069 h 5740750"/>
              <a:gd name="connsiteX9331" fmla="*/ 5929397 w 9845043"/>
              <a:gd name="connsiteY9331" fmla="*/ 854785 h 5740750"/>
              <a:gd name="connsiteX9332" fmla="*/ 5931594 w 9845043"/>
              <a:gd name="connsiteY9332" fmla="*/ 857705 h 5740750"/>
              <a:gd name="connsiteX9333" fmla="*/ 5932323 w 9845043"/>
              <a:gd name="connsiteY9333" fmla="*/ 858439 h 5740750"/>
              <a:gd name="connsiteX9334" fmla="*/ 5935249 w 9845043"/>
              <a:gd name="connsiteY9334" fmla="*/ 858439 h 5740750"/>
              <a:gd name="connsiteX9335" fmla="*/ 5937438 w 9845043"/>
              <a:gd name="connsiteY9335" fmla="*/ 859899 h 5740750"/>
              <a:gd name="connsiteX9336" fmla="*/ 5938905 w 9845043"/>
              <a:gd name="connsiteY9336" fmla="*/ 860633 h 5740750"/>
              <a:gd name="connsiteX9337" fmla="*/ 5939635 w 9845043"/>
              <a:gd name="connsiteY9337" fmla="*/ 861367 h 5740750"/>
              <a:gd name="connsiteX9338" fmla="*/ 5941831 w 9845043"/>
              <a:gd name="connsiteY9338" fmla="*/ 862093 h 5740750"/>
              <a:gd name="connsiteX9339" fmla="*/ 5944020 w 9845043"/>
              <a:gd name="connsiteY9339" fmla="*/ 862093 h 5740750"/>
              <a:gd name="connsiteX9340" fmla="*/ 5945487 w 9845043"/>
              <a:gd name="connsiteY9340" fmla="*/ 862093 h 5740750"/>
              <a:gd name="connsiteX9341" fmla="*/ 5947675 w 9845043"/>
              <a:gd name="connsiteY9341" fmla="*/ 863561 h 5740750"/>
              <a:gd name="connsiteX9342" fmla="*/ 5949143 w 9845043"/>
              <a:gd name="connsiteY9342" fmla="*/ 865021 h 5740750"/>
              <a:gd name="connsiteX9343" fmla="*/ 5952069 w 9845043"/>
              <a:gd name="connsiteY9343" fmla="*/ 867940 h 5740750"/>
              <a:gd name="connsiteX9344" fmla="*/ 5954258 w 9845043"/>
              <a:gd name="connsiteY9344" fmla="*/ 871603 h 5740750"/>
              <a:gd name="connsiteX9345" fmla="*/ 5957184 w 9845043"/>
              <a:gd name="connsiteY9345" fmla="*/ 877450 h 5740750"/>
              <a:gd name="connsiteX9346" fmla="*/ 5962307 w 9845043"/>
              <a:gd name="connsiteY9346" fmla="*/ 886952 h 5740750"/>
              <a:gd name="connsiteX9347" fmla="*/ 5965225 w 9845043"/>
              <a:gd name="connsiteY9347" fmla="*/ 892808 h 5740750"/>
              <a:gd name="connsiteX9348" fmla="*/ 5967422 w 9845043"/>
              <a:gd name="connsiteY9348" fmla="*/ 896462 h 5740750"/>
              <a:gd name="connsiteX9349" fmla="*/ 5968151 w 9845043"/>
              <a:gd name="connsiteY9349" fmla="*/ 898656 h 5740750"/>
              <a:gd name="connsiteX9350" fmla="*/ 5969619 w 9845043"/>
              <a:gd name="connsiteY9350" fmla="*/ 899390 h 5740750"/>
              <a:gd name="connsiteX9351" fmla="*/ 5974004 w 9845043"/>
              <a:gd name="connsiteY9351" fmla="*/ 899390 h 5740750"/>
              <a:gd name="connsiteX9352" fmla="*/ 5976192 w 9845043"/>
              <a:gd name="connsiteY9352" fmla="*/ 900116 h 5740750"/>
              <a:gd name="connsiteX9353" fmla="*/ 5980586 w 9845043"/>
              <a:gd name="connsiteY9353" fmla="*/ 900850 h 5740750"/>
              <a:gd name="connsiteX9354" fmla="*/ 5987897 w 9845043"/>
              <a:gd name="connsiteY9354" fmla="*/ 902310 h 5740750"/>
              <a:gd name="connsiteX9355" fmla="*/ 5998865 w 9845043"/>
              <a:gd name="connsiteY9355" fmla="*/ 903770 h 5740750"/>
              <a:gd name="connsiteX9356" fmla="*/ 6010561 w 9845043"/>
              <a:gd name="connsiteY9356" fmla="*/ 905964 h 5740750"/>
              <a:gd name="connsiteX9357" fmla="*/ 6024455 w 9845043"/>
              <a:gd name="connsiteY9357" fmla="*/ 908158 h 5740750"/>
              <a:gd name="connsiteX9358" fmla="*/ 6038349 w 9845043"/>
              <a:gd name="connsiteY9358" fmla="*/ 909626 h 5740750"/>
              <a:gd name="connsiteX9359" fmla="*/ 6053701 w 9845043"/>
              <a:gd name="connsiteY9359" fmla="*/ 912546 h 5740750"/>
              <a:gd name="connsiteX9360" fmla="*/ 6068333 w 9845043"/>
              <a:gd name="connsiteY9360" fmla="*/ 914740 h 5740750"/>
              <a:gd name="connsiteX9361" fmla="*/ 6082956 w 9845043"/>
              <a:gd name="connsiteY9361" fmla="*/ 916934 h 5740750"/>
              <a:gd name="connsiteX9362" fmla="*/ 6096112 w 9845043"/>
              <a:gd name="connsiteY9362" fmla="*/ 919128 h 5740750"/>
              <a:gd name="connsiteX9363" fmla="*/ 6108546 w 9845043"/>
              <a:gd name="connsiteY9363" fmla="*/ 921322 h 5740750"/>
              <a:gd name="connsiteX9364" fmla="*/ 6118784 w 9845043"/>
              <a:gd name="connsiteY9364" fmla="*/ 922782 h 5740750"/>
              <a:gd name="connsiteX9365" fmla="*/ 6126096 w 9845043"/>
              <a:gd name="connsiteY9365" fmla="*/ 924250 h 5740750"/>
              <a:gd name="connsiteX9366" fmla="*/ 6131210 w 9845043"/>
              <a:gd name="connsiteY9366" fmla="*/ 924975 h 5740750"/>
              <a:gd name="connsiteX9367" fmla="*/ 6132678 w 9845043"/>
              <a:gd name="connsiteY9367" fmla="*/ 924975 h 5740750"/>
              <a:gd name="connsiteX9368" fmla="*/ 6138522 w 9845043"/>
              <a:gd name="connsiteY9368" fmla="*/ 925710 h 5740750"/>
              <a:gd name="connsiteX9369" fmla="*/ 6142178 w 9845043"/>
              <a:gd name="connsiteY9369" fmla="*/ 927904 h 5740750"/>
              <a:gd name="connsiteX9370" fmla="*/ 6152415 w 9845043"/>
              <a:gd name="connsiteY9370" fmla="*/ 931557 h 5740750"/>
              <a:gd name="connsiteX9371" fmla="*/ 6163383 w 9845043"/>
              <a:gd name="connsiteY9371" fmla="*/ 935946 h 5740750"/>
              <a:gd name="connsiteX9372" fmla="*/ 6173621 w 9845043"/>
              <a:gd name="connsiteY9372" fmla="*/ 940333 h 5740750"/>
              <a:gd name="connsiteX9373" fmla="*/ 6183858 w 9845043"/>
              <a:gd name="connsiteY9373" fmla="*/ 944721 h 5740750"/>
              <a:gd name="connsiteX9374" fmla="*/ 6188982 w 9845043"/>
              <a:gd name="connsiteY9374" fmla="*/ 946915 h 5740750"/>
              <a:gd name="connsiteX9375" fmla="*/ 6190441 w 9845043"/>
              <a:gd name="connsiteY9375" fmla="*/ 946915 h 5740750"/>
              <a:gd name="connsiteX9376" fmla="*/ 6190670 w 9845043"/>
              <a:gd name="connsiteY9376" fmla="*/ 946686 h 5740750"/>
              <a:gd name="connsiteX9377" fmla="*/ 6189569 w 9845043"/>
              <a:gd name="connsiteY9377" fmla="*/ 946686 h 5740750"/>
              <a:gd name="connsiteX9378" fmla="*/ 6184449 w 9845043"/>
              <a:gd name="connsiteY9378" fmla="*/ 944490 h 5740750"/>
              <a:gd name="connsiteX9379" fmla="*/ 6174222 w 9845043"/>
              <a:gd name="connsiteY9379" fmla="*/ 940098 h 5740750"/>
              <a:gd name="connsiteX9380" fmla="*/ 6163994 w 9845043"/>
              <a:gd name="connsiteY9380" fmla="*/ 935706 h 5740750"/>
              <a:gd name="connsiteX9381" fmla="*/ 6153032 w 9845043"/>
              <a:gd name="connsiteY9381" fmla="*/ 931314 h 5740750"/>
              <a:gd name="connsiteX9382" fmla="*/ 6142792 w 9845043"/>
              <a:gd name="connsiteY9382" fmla="*/ 927658 h 5740750"/>
              <a:gd name="connsiteX9383" fmla="*/ 6139142 w 9845043"/>
              <a:gd name="connsiteY9383" fmla="*/ 925462 h 5740750"/>
              <a:gd name="connsiteX9384" fmla="*/ 6133299 w 9845043"/>
              <a:gd name="connsiteY9384" fmla="*/ 924726 h 5740750"/>
              <a:gd name="connsiteX9385" fmla="*/ 6131829 w 9845043"/>
              <a:gd name="connsiteY9385" fmla="*/ 924726 h 5740750"/>
              <a:gd name="connsiteX9386" fmla="*/ 6126722 w 9845043"/>
              <a:gd name="connsiteY9386" fmla="*/ 923990 h 5740750"/>
              <a:gd name="connsiteX9387" fmla="*/ 6119409 w 9845043"/>
              <a:gd name="connsiteY9387" fmla="*/ 922530 h 5740750"/>
              <a:gd name="connsiteX9388" fmla="*/ 6109181 w 9845043"/>
              <a:gd name="connsiteY9388" fmla="*/ 921070 h 5740750"/>
              <a:gd name="connsiteX9389" fmla="*/ 6096749 w 9845043"/>
              <a:gd name="connsiteY9389" fmla="*/ 918874 h 5740750"/>
              <a:gd name="connsiteX9390" fmla="*/ 6083594 w 9845043"/>
              <a:gd name="connsiteY9390" fmla="*/ 916678 h 5740750"/>
              <a:gd name="connsiteX9391" fmla="*/ 6068982 w 9845043"/>
              <a:gd name="connsiteY9391" fmla="*/ 914482 h 5740750"/>
              <a:gd name="connsiteX9392" fmla="*/ 6054369 w 9845043"/>
              <a:gd name="connsiteY9392" fmla="*/ 912285 h 5740750"/>
              <a:gd name="connsiteX9393" fmla="*/ 6039021 w 9845043"/>
              <a:gd name="connsiteY9393" fmla="*/ 909353 h 5740750"/>
              <a:gd name="connsiteX9394" fmla="*/ 6025131 w 9845043"/>
              <a:gd name="connsiteY9394" fmla="*/ 907893 h 5740750"/>
              <a:gd name="connsiteX9395" fmla="*/ 6011242 w 9845043"/>
              <a:gd name="connsiteY9395" fmla="*/ 905697 h 5740750"/>
              <a:gd name="connsiteX9396" fmla="*/ 5999556 w 9845043"/>
              <a:gd name="connsiteY9396" fmla="*/ 903501 h 5740750"/>
              <a:gd name="connsiteX9397" fmla="*/ 5988594 w 9845043"/>
              <a:gd name="connsiteY9397" fmla="*/ 902029 h 5740750"/>
              <a:gd name="connsiteX9398" fmla="*/ 5981281 w 9845043"/>
              <a:gd name="connsiteY9398" fmla="*/ 900569 h 5740750"/>
              <a:gd name="connsiteX9399" fmla="*/ 5976896 w 9845043"/>
              <a:gd name="connsiteY9399" fmla="*/ 899833 h 5740750"/>
              <a:gd name="connsiteX9400" fmla="*/ 5974704 w 9845043"/>
              <a:gd name="connsiteY9400" fmla="*/ 899109 h 5740750"/>
              <a:gd name="connsiteX9401" fmla="*/ 5970319 w 9845043"/>
              <a:gd name="connsiteY9401" fmla="*/ 899109 h 5740750"/>
              <a:gd name="connsiteX9402" fmla="*/ 5968861 w 9845043"/>
              <a:gd name="connsiteY9402" fmla="*/ 898373 h 5740750"/>
              <a:gd name="connsiteX9403" fmla="*/ 5968126 w 9845043"/>
              <a:gd name="connsiteY9403" fmla="*/ 896177 h 5740750"/>
              <a:gd name="connsiteX9404" fmla="*/ 5965934 w 9845043"/>
              <a:gd name="connsiteY9404" fmla="*/ 892521 h 5740750"/>
              <a:gd name="connsiteX9405" fmla="*/ 5963006 w 9845043"/>
              <a:gd name="connsiteY9405" fmla="*/ 886657 h 5740750"/>
              <a:gd name="connsiteX9406" fmla="*/ 5957899 w 9845043"/>
              <a:gd name="connsiteY9406" fmla="*/ 877149 h 5740750"/>
              <a:gd name="connsiteX9407" fmla="*/ 5954971 w 9845043"/>
              <a:gd name="connsiteY9407" fmla="*/ 871296 h 5740750"/>
              <a:gd name="connsiteX9408" fmla="*/ 5952779 w 9845043"/>
              <a:gd name="connsiteY9408" fmla="*/ 867629 h 5740750"/>
              <a:gd name="connsiteX9409" fmla="*/ 5949851 w 9845043"/>
              <a:gd name="connsiteY9409" fmla="*/ 864708 h 5740750"/>
              <a:gd name="connsiteX9410" fmla="*/ 5948394 w 9845043"/>
              <a:gd name="connsiteY9410" fmla="*/ 863236 h 5740750"/>
              <a:gd name="connsiteX9411" fmla="*/ 5946201 w 9845043"/>
              <a:gd name="connsiteY9411" fmla="*/ 861776 h 5740750"/>
              <a:gd name="connsiteX9412" fmla="*/ 5944744 w 9845043"/>
              <a:gd name="connsiteY9412" fmla="*/ 861776 h 5740750"/>
              <a:gd name="connsiteX9413" fmla="*/ 5942551 w 9845043"/>
              <a:gd name="connsiteY9413" fmla="*/ 861776 h 5740750"/>
              <a:gd name="connsiteX9414" fmla="*/ 5940359 w 9845043"/>
              <a:gd name="connsiteY9414" fmla="*/ 861040 h 5740750"/>
              <a:gd name="connsiteX9415" fmla="*/ 5939624 w 9845043"/>
              <a:gd name="connsiteY9415" fmla="*/ 860316 h 5740750"/>
              <a:gd name="connsiteX9416" fmla="*/ 5938166 w 9845043"/>
              <a:gd name="connsiteY9416" fmla="*/ 859580 h 5740750"/>
              <a:gd name="connsiteX9417" fmla="*/ 5935974 w 9845043"/>
              <a:gd name="connsiteY9417" fmla="*/ 858120 h 5740750"/>
              <a:gd name="connsiteX9418" fmla="*/ 5933046 w 9845043"/>
              <a:gd name="connsiteY9418" fmla="*/ 858120 h 5740750"/>
              <a:gd name="connsiteX9419" fmla="*/ 5932311 w 9845043"/>
              <a:gd name="connsiteY9419" fmla="*/ 857384 h 5740750"/>
              <a:gd name="connsiteX9420" fmla="*/ 5930119 w 9845043"/>
              <a:gd name="connsiteY9420" fmla="*/ 854452 h 5740750"/>
              <a:gd name="connsiteX9421" fmla="*/ 1909996 w 9845043"/>
              <a:gd name="connsiteY9421" fmla="*/ 852412 h 5740750"/>
              <a:gd name="connsiteX9422" fmla="*/ 1909922 w 9845043"/>
              <a:gd name="connsiteY9422" fmla="*/ 852450 h 5740750"/>
              <a:gd name="connsiteX9423" fmla="*/ 1909922 w 9845043"/>
              <a:gd name="connsiteY9423" fmla="*/ 853904 h 5740750"/>
              <a:gd name="connsiteX9424" fmla="*/ 1909922 w 9845043"/>
              <a:gd name="connsiteY9424" fmla="*/ 854645 h 5740750"/>
              <a:gd name="connsiteX9425" fmla="*/ 1909922 w 9845043"/>
              <a:gd name="connsiteY9425" fmla="*/ 856841 h 5740750"/>
              <a:gd name="connsiteX9426" fmla="*/ 1915769 w 9845043"/>
              <a:gd name="connsiteY9426" fmla="*/ 864155 h 5740750"/>
              <a:gd name="connsiteX9427" fmla="*/ 1916499 w 9845043"/>
              <a:gd name="connsiteY9427" fmla="*/ 864882 h 5740750"/>
              <a:gd name="connsiteX9428" fmla="*/ 1916499 w 9845043"/>
              <a:gd name="connsiteY9428" fmla="*/ 866350 h 5740750"/>
              <a:gd name="connsiteX9429" fmla="*/ 1916499 w 9845043"/>
              <a:gd name="connsiteY9429" fmla="*/ 867077 h 5740750"/>
              <a:gd name="connsiteX9430" fmla="*/ 1916499 w 9845043"/>
              <a:gd name="connsiteY9430" fmla="*/ 868394 h 5740750"/>
              <a:gd name="connsiteX9431" fmla="*/ 1916582 w 9845043"/>
              <a:gd name="connsiteY9431" fmla="*/ 868229 h 5740750"/>
              <a:gd name="connsiteX9432" fmla="*/ 1916582 w 9845043"/>
              <a:gd name="connsiteY9432" fmla="*/ 866766 h 5740750"/>
              <a:gd name="connsiteX9433" fmla="*/ 1916582 w 9845043"/>
              <a:gd name="connsiteY9433" fmla="*/ 866040 h 5740750"/>
              <a:gd name="connsiteX9434" fmla="*/ 1916582 w 9845043"/>
              <a:gd name="connsiteY9434" fmla="*/ 864577 h 5740750"/>
              <a:gd name="connsiteX9435" fmla="*/ 1915847 w 9845043"/>
              <a:gd name="connsiteY9435" fmla="*/ 863841 h 5740750"/>
              <a:gd name="connsiteX9436" fmla="*/ 1909996 w 9845043"/>
              <a:gd name="connsiteY9436" fmla="*/ 856536 h 5740750"/>
              <a:gd name="connsiteX9437" fmla="*/ 1909996 w 9845043"/>
              <a:gd name="connsiteY9437" fmla="*/ 854347 h 5740750"/>
              <a:gd name="connsiteX9438" fmla="*/ 1909996 w 9845043"/>
              <a:gd name="connsiteY9438" fmla="*/ 853611 h 5740750"/>
              <a:gd name="connsiteX9439" fmla="*/ 8818423 w 9845043"/>
              <a:gd name="connsiteY9439" fmla="*/ 851647 h 5740750"/>
              <a:gd name="connsiteX9440" fmla="*/ 8816229 w 9845043"/>
              <a:gd name="connsiteY9440" fmla="*/ 852379 h 5740750"/>
              <a:gd name="connsiteX9441" fmla="*/ 8816229 w 9845043"/>
              <a:gd name="connsiteY9441" fmla="*/ 853073 h 5740750"/>
              <a:gd name="connsiteX9442" fmla="*/ 8817681 w 9845043"/>
              <a:gd name="connsiteY9442" fmla="*/ 852590 h 5740750"/>
              <a:gd name="connsiteX9443" fmla="*/ 8818413 w 9845043"/>
              <a:gd name="connsiteY9443" fmla="*/ 855516 h 5740750"/>
              <a:gd name="connsiteX9444" fmla="*/ 8821342 w 9845043"/>
              <a:gd name="connsiteY9444" fmla="*/ 867211 h 5740750"/>
              <a:gd name="connsiteX9445" fmla="*/ 8822074 w 9845043"/>
              <a:gd name="connsiteY9445" fmla="*/ 867947 h 5740750"/>
              <a:gd name="connsiteX9446" fmla="*/ 8823538 w 9845043"/>
              <a:gd name="connsiteY9446" fmla="*/ 868674 h 5740750"/>
              <a:gd name="connsiteX9447" fmla="*/ 8824270 w 9845043"/>
              <a:gd name="connsiteY9447" fmla="*/ 870872 h 5740750"/>
              <a:gd name="connsiteX9448" fmla="*/ 8827187 w 9845043"/>
              <a:gd name="connsiteY9448" fmla="*/ 877451 h 5740750"/>
              <a:gd name="connsiteX9449" fmla="*/ 8829384 w 9845043"/>
              <a:gd name="connsiteY9449" fmla="*/ 884030 h 5740750"/>
              <a:gd name="connsiteX9450" fmla="*/ 8830848 w 9845043"/>
              <a:gd name="connsiteY9450" fmla="*/ 886956 h 5740750"/>
              <a:gd name="connsiteX9451" fmla="*/ 8833044 w 9845043"/>
              <a:gd name="connsiteY9451" fmla="*/ 888419 h 5740750"/>
              <a:gd name="connsiteX9452" fmla="*/ 8834509 w 9845043"/>
              <a:gd name="connsiteY9452" fmla="*/ 891345 h 5740750"/>
              <a:gd name="connsiteX9453" fmla="*/ 8826629 w 9845043"/>
              <a:gd name="connsiteY9453" fmla="*/ 906369 h 5740750"/>
              <a:gd name="connsiteX9454" fmla="*/ 8827195 w 9845043"/>
              <a:gd name="connsiteY9454" fmla="*/ 905897 h 5740750"/>
              <a:gd name="connsiteX9455" fmla="*/ 8835239 w 9845043"/>
              <a:gd name="connsiteY9455" fmla="*/ 890502 h 5740750"/>
              <a:gd name="connsiteX9456" fmla="*/ 8833777 w 9845043"/>
              <a:gd name="connsiteY9456" fmla="*/ 887569 h 5740750"/>
              <a:gd name="connsiteX9457" fmla="*/ 8831583 w 9845043"/>
              <a:gd name="connsiteY9457" fmla="*/ 886106 h 5740750"/>
              <a:gd name="connsiteX9458" fmla="*/ 8830120 w 9845043"/>
              <a:gd name="connsiteY9458" fmla="*/ 883173 h 5740750"/>
              <a:gd name="connsiteX9459" fmla="*/ 8827927 w 9845043"/>
              <a:gd name="connsiteY9459" fmla="*/ 876571 h 5740750"/>
              <a:gd name="connsiteX9460" fmla="*/ 8825001 w 9845043"/>
              <a:gd name="connsiteY9460" fmla="*/ 869974 h 5740750"/>
              <a:gd name="connsiteX9461" fmla="*/ 8824270 w 9845043"/>
              <a:gd name="connsiteY9461" fmla="*/ 867778 h 5740750"/>
              <a:gd name="connsiteX9462" fmla="*/ 8822808 w 9845043"/>
              <a:gd name="connsiteY9462" fmla="*/ 867042 h 5740750"/>
              <a:gd name="connsiteX9463" fmla="*/ 8822076 w 9845043"/>
              <a:gd name="connsiteY9463" fmla="*/ 866310 h 5740750"/>
              <a:gd name="connsiteX9464" fmla="*/ 8819151 w 9845043"/>
              <a:gd name="connsiteY9464" fmla="*/ 854580 h 5740750"/>
              <a:gd name="connsiteX9465" fmla="*/ 4856058 w 9845043"/>
              <a:gd name="connsiteY9465" fmla="*/ 846115 h 5740750"/>
              <a:gd name="connsiteX9466" fmla="*/ 4855975 w 9845043"/>
              <a:gd name="connsiteY9466" fmla="*/ 846280 h 5740750"/>
              <a:gd name="connsiteX9467" fmla="*/ 4856644 w 9845043"/>
              <a:gd name="connsiteY9467" fmla="*/ 853592 h 5740750"/>
              <a:gd name="connsiteX9468" fmla="*/ 4856712 w 9845043"/>
              <a:gd name="connsiteY9468" fmla="*/ 853320 h 5740750"/>
              <a:gd name="connsiteX9469" fmla="*/ 9419781 w 9845043"/>
              <a:gd name="connsiteY9469" fmla="*/ 836764 h 5740750"/>
              <a:gd name="connsiteX9470" fmla="*/ 9419191 w 9845043"/>
              <a:gd name="connsiteY9470" fmla="*/ 841486 h 5740750"/>
              <a:gd name="connsiteX9471" fmla="*/ 9419191 w 9845043"/>
              <a:gd name="connsiteY9471" fmla="*/ 845144 h 5740750"/>
              <a:gd name="connsiteX9472" fmla="*/ 9419191 w 9845043"/>
              <a:gd name="connsiteY9472" fmla="*/ 848801 h 5740750"/>
              <a:gd name="connsiteX9473" fmla="*/ 9419191 w 9845043"/>
              <a:gd name="connsiteY9473" fmla="*/ 852459 h 5740750"/>
              <a:gd name="connsiteX9474" fmla="*/ 9416999 w 9845043"/>
              <a:gd name="connsiteY9474" fmla="*/ 855390 h 5740750"/>
              <a:gd name="connsiteX9475" fmla="*/ 9413349 w 9845043"/>
              <a:gd name="connsiteY9475" fmla="*/ 857577 h 5740750"/>
              <a:gd name="connsiteX9476" fmla="*/ 9414809 w 9845043"/>
              <a:gd name="connsiteY9476" fmla="*/ 850997 h 5740750"/>
              <a:gd name="connsiteX9477" fmla="*/ 9419923 w 9845043"/>
              <a:gd name="connsiteY9477" fmla="*/ 835632 h 5740750"/>
              <a:gd name="connsiteX9478" fmla="*/ 9419923 w 9845043"/>
              <a:gd name="connsiteY9478" fmla="*/ 836359 h 5740750"/>
              <a:gd name="connsiteX9479" fmla="*/ 9419781 w 9845043"/>
              <a:gd name="connsiteY9479" fmla="*/ 836764 h 5740750"/>
              <a:gd name="connsiteX9480" fmla="*/ 4853052 w 9845043"/>
              <a:gd name="connsiteY9480" fmla="*/ 830649 h 5740750"/>
              <a:gd name="connsiteX9481" fmla="*/ 4853052 w 9845043"/>
              <a:gd name="connsiteY9481" fmla="*/ 831627 h 5740750"/>
              <a:gd name="connsiteX9482" fmla="*/ 4855247 w 9845043"/>
              <a:gd name="connsiteY9482" fmla="*/ 832359 h 5740750"/>
              <a:gd name="connsiteX9483" fmla="*/ 4856713 w 9845043"/>
              <a:gd name="connsiteY9483" fmla="*/ 833092 h 5740750"/>
              <a:gd name="connsiteX9484" fmla="*/ 4858898 w 9845043"/>
              <a:gd name="connsiteY9484" fmla="*/ 833092 h 5740750"/>
              <a:gd name="connsiteX9485" fmla="*/ 4859636 w 9845043"/>
              <a:gd name="connsiteY9485" fmla="*/ 834556 h 5740750"/>
              <a:gd name="connsiteX9486" fmla="*/ 4860444 w 9845043"/>
              <a:gd name="connsiteY9486" fmla="*/ 835369 h 5740750"/>
              <a:gd name="connsiteX9487" fmla="*/ 4861096 w 9845043"/>
              <a:gd name="connsiteY9487" fmla="*/ 835042 h 5740750"/>
              <a:gd name="connsiteX9488" fmla="*/ 4859635 w 9845043"/>
              <a:gd name="connsiteY9488" fmla="*/ 833577 h 5740750"/>
              <a:gd name="connsiteX9489" fmla="*/ 4858904 w 9845043"/>
              <a:gd name="connsiteY9489" fmla="*/ 832113 h 5740750"/>
              <a:gd name="connsiteX9490" fmla="*/ 4856712 w 9845043"/>
              <a:gd name="connsiteY9490" fmla="*/ 832113 h 5740750"/>
              <a:gd name="connsiteX9491" fmla="*/ 4855251 w 9845043"/>
              <a:gd name="connsiteY9491" fmla="*/ 831380 h 5740750"/>
              <a:gd name="connsiteX9492" fmla="*/ 1921697 w 9845043"/>
              <a:gd name="connsiteY9492" fmla="*/ 829681 h 5740750"/>
              <a:gd name="connsiteX9493" fmla="*/ 1921625 w 9845043"/>
              <a:gd name="connsiteY9493" fmla="*/ 829753 h 5740750"/>
              <a:gd name="connsiteX9494" fmla="*/ 1921625 w 9845043"/>
              <a:gd name="connsiteY9494" fmla="*/ 831221 h 5740750"/>
              <a:gd name="connsiteX9495" fmla="*/ 1921625 w 9845043"/>
              <a:gd name="connsiteY9495" fmla="*/ 831949 h 5740750"/>
              <a:gd name="connsiteX9496" fmla="*/ 1921625 w 9845043"/>
              <a:gd name="connsiteY9496" fmla="*/ 832690 h 5740750"/>
              <a:gd name="connsiteX9497" fmla="*/ 1922355 w 9845043"/>
              <a:gd name="connsiteY9497" fmla="*/ 834885 h 5740750"/>
              <a:gd name="connsiteX9498" fmla="*/ 1922355 w 9845043"/>
              <a:gd name="connsiteY9498" fmla="*/ 837808 h 5740750"/>
              <a:gd name="connsiteX9499" fmla="*/ 1922355 w 9845043"/>
              <a:gd name="connsiteY9499" fmla="*/ 838535 h 5740750"/>
              <a:gd name="connsiteX9500" fmla="*/ 1922355 w 9845043"/>
              <a:gd name="connsiteY9500" fmla="*/ 839276 h 5740750"/>
              <a:gd name="connsiteX9501" fmla="*/ 1922355 w 9845043"/>
              <a:gd name="connsiteY9501" fmla="*/ 843667 h 5740750"/>
              <a:gd name="connsiteX9502" fmla="*/ 1922355 w 9845043"/>
              <a:gd name="connsiteY9502" fmla="*/ 845863 h 5740750"/>
              <a:gd name="connsiteX9503" fmla="*/ 1922355 w 9845043"/>
              <a:gd name="connsiteY9503" fmla="*/ 847317 h 5740750"/>
              <a:gd name="connsiteX9504" fmla="*/ 1922355 w 9845043"/>
              <a:gd name="connsiteY9504" fmla="*/ 848496 h 5740750"/>
              <a:gd name="connsiteX9505" fmla="*/ 1922433 w 9845043"/>
              <a:gd name="connsiteY9505" fmla="*/ 848496 h 5740750"/>
              <a:gd name="connsiteX9506" fmla="*/ 1922433 w 9845043"/>
              <a:gd name="connsiteY9506" fmla="*/ 847042 h 5740750"/>
              <a:gd name="connsiteX9507" fmla="*/ 1922433 w 9845043"/>
              <a:gd name="connsiteY9507" fmla="*/ 845579 h 5740750"/>
              <a:gd name="connsiteX9508" fmla="*/ 1922433 w 9845043"/>
              <a:gd name="connsiteY9508" fmla="*/ 843381 h 5740750"/>
              <a:gd name="connsiteX9509" fmla="*/ 1922433 w 9845043"/>
              <a:gd name="connsiteY9509" fmla="*/ 839002 h 5740750"/>
              <a:gd name="connsiteX9510" fmla="*/ 1922433 w 9845043"/>
              <a:gd name="connsiteY9510" fmla="*/ 838266 h 5740750"/>
              <a:gd name="connsiteX9511" fmla="*/ 1922433 w 9845043"/>
              <a:gd name="connsiteY9511" fmla="*/ 837539 h 5740750"/>
              <a:gd name="connsiteX9512" fmla="*/ 1922433 w 9845043"/>
              <a:gd name="connsiteY9512" fmla="*/ 834613 h 5740750"/>
              <a:gd name="connsiteX9513" fmla="*/ 1921697 w 9845043"/>
              <a:gd name="connsiteY9513" fmla="*/ 832424 h 5740750"/>
              <a:gd name="connsiteX9514" fmla="*/ 1921697 w 9845043"/>
              <a:gd name="connsiteY9514" fmla="*/ 831697 h 5740750"/>
              <a:gd name="connsiteX9515" fmla="*/ 1921697 w 9845043"/>
              <a:gd name="connsiteY9515" fmla="*/ 830961 h 5740750"/>
              <a:gd name="connsiteX9516" fmla="*/ 1924623 w 9845043"/>
              <a:gd name="connsiteY9516" fmla="*/ 825944 h 5740750"/>
              <a:gd name="connsiteX9517" fmla="*/ 1924544 w 9845043"/>
              <a:gd name="connsiteY9517" fmla="*/ 826103 h 5740750"/>
              <a:gd name="connsiteX9518" fmla="*/ 1924544 w 9845043"/>
              <a:gd name="connsiteY9518" fmla="*/ 827362 h 5740750"/>
              <a:gd name="connsiteX9519" fmla="*/ 1924623 w 9845043"/>
              <a:gd name="connsiteY9519" fmla="*/ 827309 h 5740750"/>
              <a:gd name="connsiteX9520" fmla="*/ 1925417 w 9845043"/>
              <a:gd name="connsiteY9520" fmla="*/ 822014 h 5740750"/>
              <a:gd name="connsiteX9521" fmla="*/ 1925274 w 9845043"/>
              <a:gd name="connsiteY9521" fmla="*/ 822439 h 5740750"/>
              <a:gd name="connsiteX9522" fmla="*/ 1925274 w 9845043"/>
              <a:gd name="connsiteY9522" fmla="*/ 824551 h 5740750"/>
              <a:gd name="connsiteX9523" fmla="*/ 1925358 w 9845043"/>
              <a:gd name="connsiteY9523" fmla="*/ 824384 h 5740750"/>
              <a:gd name="connsiteX9524" fmla="*/ 1925358 w 9845043"/>
              <a:gd name="connsiteY9524" fmla="*/ 822194 h 5740750"/>
              <a:gd name="connsiteX9525" fmla="*/ 4849401 w 9845043"/>
              <a:gd name="connsiteY9525" fmla="*/ 821888 h 5740750"/>
              <a:gd name="connsiteX9526" fmla="*/ 4849401 w 9845043"/>
              <a:gd name="connsiteY9526" fmla="*/ 822832 h 5740750"/>
              <a:gd name="connsiteX9527" fmla="*/ 4852324 w 9845043"/>
              <a:gd name="connsiteY9527" fmla="*/ 826500 h 5740750"/>
              <a:gd name="connsiteX9528" fmla="*/ 4853049 w 9845043"/>
              <a:gd name="connsiteY9528" fmla="*/ 829418 h 5740750"/>
              <a:gd name="connsiteX9529" fmla="*/ 4853049 w 9845043"/>
              <a:gd name="connsiteY9529" fmla="*/ 828461 h 5740750"/>
              <a:gd name="connsiteX9530" fmla="*/ 4852318 w 9845043"/>
              <a:gd name="connsiteY9530" fmla="*/ 825532 h 5740750"/>
              <a:gd name="connsiteX9531" fmla="*/ 7050501 w 9845043"/>
              <a:gd name="connsiteY9531" fmla="*/ 821512 h 5740750"/>
              <a:gd name="connsiteX9532" fmla="*/ 7059271 w 9845043"/>
              <a:gd name="connsiteY9532" fmla="*/ 824444 h 5740750"/>
              <a:gd name="connsiteX9533" fmla="*/ 7062199 w 9845043"/>
              <a:gd name="connsiteY9533" fmla="*/ 827375 h 5740750"/>
              <a:gd name="connsiteX9534" fmla="*/ 7063656 w 9845043"/>
              <a:gd name="connsiteY9534" fmla="*/ 831768 h 5740750"/>
              <a:gd name="connsiteX9535" fmla="*/ 7066584 w 9845043"/>
              <a:gd name="connsiteY9535" fmla="*/ 837620 h 5740750"/>
              <a:gd name="connsiteX9536" fmla="*/ 7070234 w 9845043"/>
              <a:gd name="connsiteY9536" fmla="*/ 838356 h 5740750"/>
              <a:gd name="connsiteX9537" fmla="*/ 7074619 w 9845043"/>
              <a:gd name="connsiteY9537" fmla="*/ 838356 h 5740750"/>
              <a:gd name="connsiteX9538" fmla="*/ 7078281 w 9845043"/>
              <a:gd name="connsiteY9538" fmla="*/ 840552 h 5740750"/>
              <a:gd name="connsiteX9539" fmla="*/ 7078281 w 9845043"/>
              <a:gd name="connsiteY9539" fmla="*/ 843472 h 5740750"/>
              <a:gd name="connsiteX9540" fmla="*/ 7076089 w 9845043"/>
              <a:gd name="connsiteY9540" fmla="*/ 848600 h 5740750"/>
              <a:gd name="connsiteX9541" fmla="*/ 7074619 w 9845043"/>
              <a:gd name="connsiteY9541" fmla="*/ 856649 h 5740750"/>
              <a:gd name="connsiteX9542" fmla="*/ 7071703 w 9845043"/>
              <a:gd name="connsiteY9542" fmla="*/ 858120 h 5740750"/>
              <a:gd name="connsiteX9543" fmla="*/ 7066584 w 9845043"/>
              <a:gd name="connsiteY9543" fmla="*/ 860316 h 5740750"/>
              <a:gd name="connsiteX9544" fmla="*/ 7062199 w 9845043"/>
              <a:gd name="connsiteY9544" fmla="*/ 860316 h 5740750"/>
              <a:gd name="connsiteX9545" fmla="*/ 7058548 w 9845043"/>
              <a:gd name="connsiteY9545" fmla="*/ 859580 h 5740750"/>
              <a:gd name="connsiteX9546" fmla="*/ 7050501 w 9845043"/>
              <a:gd name="connsiteY9546" fmla="*/ 856649 h 5740750"/>
              <a:gd name="connsiteX9547" fmla="*/ 7046851 w 9845043"/>
              <a:gd name="connsiteY9547" fmla="*/ 856649 h 5740750"/>
              <a:gd name="connsiteX9548" fmla="*/ 7043201 w 9845043"/>
              <a:gd name="connsiteY9548" fmla="*/ 860316 h 5740750"/>
              <a:gd name="connsiteX9549" fmla="*/ 7042466 w 9845043"/>
              <a:gd name="connsiteY9549" fmla="*/ 861040 h 5740750"/>
              <a:gd name="connsiteX9550" fmla="*/ 7040273 w 9845043"/>
              <a:gd name="connsiteY9550" fmla="*/ 861040 h 5740750"/>
              <a:gd name="connsiteX9551" fmla="*/ 7038081 w 9845043"/>
              <a:gd name="connsiteY9551" fmla="*/ 859580 h 5740750"/>
              <a:gd name="connsiteX9552" fmla="*/ 7036623 w 9845043"/>
              <a:gd name="connsiteY9552" fmla="*/ 859580 h 5740750"/>
              <a:gd name="connsiteX9553" fmla="*/ 7030046 w 9845043"/>
              <a:gd name="connsiteY9553" fmla="*/ 860316 h 5740750"/>
              <a:gd name="connsiteX9554" fmla="*/ 7027853 w 9845043"/>
              <a:gd name="connsiteY9554" fmla="*/ 861776 h 5740750"/>
              <a:gd name="connsiteX9555" fmla="*/ 7027119 w 9845043"/>
              <a:gd name="connsiteY9555" fmla="*/ 861776 h 5740750"/>
              <a:gd name="connsiteX9556" fmla="*/ 7024926 w 9845043"/>
              <a:gd name="connsiteY9556" fmla="*/ 859580 h 5740750"/>
              <a:gd name="connsiteX9557" fmla="*/ 7021276 w 9845043"/>
              <a:gd name="connsiteY9557" fmla="*/ 857384 h 5740750"/>
              <a:gd name="connsiteX9558" fmla="*/ 7019806 w 9845043"/>
              <a:gd name="connsiteY9558" fmla="*/ 856649 h 5740750"/>
              <a:gd name="connsiteX9559" fmla="*/ 7018349 w 9845043"/>
              <a:gd name="connsiteY9559" fmla="*/ 855188 h 5740750"/>
              <a:gd name="connsiteX9560" fmla="*/ 7016891 w 9845043"/>
              <a:gd name="connsiteY9560" fmla="*/ 853728 h 5740750"/>
              <a:gd name="connsiteX9561" fmla="*/ 7014698 w 9845043"/>
              <a:gd name="connsiteY9561" fmla="*/ 852256 h 5740750"/>
              <a:gd name="connsiteX9562" fmla="*/ 7014698 w 9845043"/>
              <a:gd name="connsiteY9562" fmla="*/ 855188 h 5740750"/>
              <a:gd name="connsiteX9563" fmla="*/ 7013963 w 9845043"/>
              <a:gd name="connsiteY9563" fmla="*/ 855188 h 5740750"/>
              <a:gd name="connsiteX9564" fmla="*/ 7013229 w 9845043"/>
              <a:gd name="connsiteY9564" fmla="*/ 855188 h 5740750"/>
              <a:gd name="connsiteX9565" fmla="*/ 7011036 w 9845043"/>
              <a:gd name="connsiteY9565" fmla="*/ 853728 h 5740750"/>
              <a:gd name="connsiteX9566" fmla="*/ 7011036 w 9845043"/>
              <a:gd name="connsiteY9566" fmla="*/ 850796 h 5740750"/>
              <a:gd name="connsiteX9567" fmla="*/ 7013963 w 9845043"/>
              <a:gd name="connsiteY9567" fmla="*/ 845668 h 5740750"/>
              <a:gd name="connsiteX9568" fmla="*/ 7017614 w 9845043"/>
              <a:gd name="connsiteY9568" fmla="*/ 845668 h 5740750"/>
              <a:gd name="connsiteX9569" fmla="*/ 7021276 w 9845043"/>
              <a:gd name="connsiteY9569" fmla="*/ 848600 h 5740750"/>
              <a:gd name="connsiteX9570" fmla="*/ 7024926 w 9845043"/>
              <a:gd name="connsiteY9570" fmla="*/ 850796 h 5740750"/>
              <a:gd name="connsiteX9571" fmla="*/ 7026384 w 9845043"/>
              <a:gd name="connsiteY9571" fmla="*/ 848600 h 5740750"/>
              <a:gd name="connsiteX9572" fmla="*/ 7027853 w 9845043"/>
              <a:gd name="connsiteY9572" fmla="*/ 844944 h 5740750"/>
              <a:gd name="connsiteX9573" fmla="*/ 7029311 w 9845043"/>
              <a:gd name="connsiteY9573" fmla="*/ 843472 h 5740750"/>
              <a:gd name="connsiteX9574" fmla="*/ 7031503 w 9845043"/>
              <a:gd name="connsiteY9574" fmla="*/ 843472 h 5740750"/>
              <a:gd name="connsiteX9575" fmla="*/ 7033696 w 9845043"/>
              <a:gd name="connsiteY9575" fmla="*/ 842012 h 5740750"/>
              <a:gd name="connsiteX9576" fmla="*/ 7037346 w 9845043"/>
              <a:gd name="connsiteY9576" fmla="*/ 839080 h 5740750"/>
              <a:gd name="connsiteX9577" fmla="*/ 7041008 w 9845043"/>
              <a:gd name="connsiteY9577" fmla="*/ 837620 h 5740750"/>
              <a:gd name="connsiteX9578" fmla="*/ 7043201 w 9845043"/>
              <a:gd name="connsiteY9578" fmla="*/ 835424 h 5740750"/>
              <a:gd name="connsiteX9579" fmla="*/ 7043924 w 9845043"/>
              <a:gd name="connsiteY9579" fmla="*/ 833964 h 5740750"/>
              <a:gd name="connsiteX9580" fmla="*/ 7043201 w 9845043"/>
              <a:gd name="connsiteY9580" fmla="*/ 831768 h 5740750"/>
              <a:gd name="connsiteX9581" fmla="*/ 7043201 w 9845043"/>
              <a:gd name="connsiteY9581" fmla="*/ 829572 h 5740750"/>
              <a:gd name="connsiteX9582" fmla="*/ 7041008 w 9845043"/>
              <a:gd name="connsiteY9582" fmla="*/ 828836 h 5740750"/>
              <a:gd name="connsiteX9583" fmla="*/ 7038081 w 9845043"/>
              <a:gd name="connsiteY9583" fmla="*/ 828836 h 5740750"/>
              <a:gd name="connsiteX9584" fmla="*/ 7036623 w 9845043"/>
              <a:gd name="connsiteY9584" fmla="*/ 828100 h 5740750"/>
              <a:gd name="connsiteX9585" fmla="*/ 7035889 w 9845043"/>
              <a:gd name="connsiteY9585" fmla="*/ 824444 h 5740750"/>
              <a:gd name="connsiteX9586" fmla="*/ 7040273 w 9845043"/>
              <a:gd name="connsiteY9586" fmla="*/ 822247 h 5740750"/>
              <a:gd name="connsiteX9587" fmla="*/ 1926077 w 9845043"/>
              <a:gd name="connsiteY9587" fmla="*/ 819471 h 5740750"/>
              <a:gd name="connsiteX9588" fmla="*/ 1926013 w 9845043"/>
              <a:gd name="connsiteY9588" fmla="*/ 819516 h 5740750"/>
              <a:gd name="connsiteX9589" fmla="*/ 1926013 w 9845043"/>
              <a:gd name="connsiteY9589" fmla="*/ 820199 h 5740750"/>
              <a:gd name="connsiteX9590" fmla="*/ 1926077 w 9845043"/>
              <a:gd name="connsiteY9590" fmla="*/ 820004 h 5740750"/>
              <a:gd name="connsiteX9591" fmla="*/ 4848705 w 9845043"/>
              <a:gd name="connsiteY9591" fmla="*/ 817606 h 5740750"/>
              <a:gd name="connsiteX9592" fmla="*/ 4848663 w 9845043"/>
              <a:gd name="connsiteY9592" fmla="*/ 818438 h 5740750"/>
              <a:gd name="connsiteX9593" fmla="*/ 4849395 w 9845043"/>
              <a:gd name="connsiteY9593" fmla="*/ 820618 h 5740750"/>
              <a:gd name="connsiteX9594" fmla="*/ 4849395 w 9845043"/>
              <a:gd name="connsiteY9594" fmla="*/ 819683 h 5740750"/>
              <a:gd name="connsiteX9595" fmla="*/ 1931209 w 9845043"/>
              <a:gd name="connsiteY9595" fmla="*/ 814966 h 5740750"/>
              <a:gd name="connsiteX9596" fmla="*/ 1931130 w 9845043"/>
              <a:gd name="connsiteY9596" fmla="*/ 815125 h 5740750"/>
              <a:gd name="connsiteX9597" fmla="*/ 1931130 w 9845043"/>
              <a:gd name="connsiteY9597" fmla="*/ 815672 h 5740750"/>
              <a:gd name="connsiteX9598" fmla="*/ 1931209 w 9845043"/>
              <a:gd name="connsiteY9598" fmla="*/ 815616 h 5740750"/>
              <a:gd name="connsiteX9599" fmla="*/ 8795781 w 9845043"/>
              <a:gd name="connsiteY9599" fmla="*/ 812820 h 5740750"/>
              <a:gd name="connsiteX9600" fmla="*/ 8795019 w 9845043"/>
              <a:gd name="connsiteY9600" fmla="*/ 813835 h 5740750"/>
              <a:gd name="connsiteX9601" fmla="*/ 8797216 w 9845043"/>
              <a:gd name="connsiteY9601" fmla="*/ 816034 h 5740750"/>
              <a:gd name="connsiteX9602" fmla="*/ 8797948 w 9845043"/>
              <a:gd name="connsiteY9602" fmla="*/ 817488 h 5740750"/>
              <a:gd name="connsiteX9603" fmla="*/ 8797948 w 9845043"/>
              <a:gd name="connsiteY9603" fmla="*/ 819687 h 5740750"/>
              <a:gd name="connsiteX9604" fmla="*/ 8797948 w 9845043"/>
              <a:gd name="connsiteY9604" fmla="*/ 821150 h 5740750"/>
              <a:gd name="connsiteX9605" fmla="*/ 8799400 w 9845043"/>
              <a:gd name="connsiteY9605" fmla="*/ 820414 h 5740750"/>
              <a:gd name="connsiteX9606" fmla="*/ 8799400 w 9845043"/>
              <a:gd name="connsiteY9606" fmla="*/ 823340 h 5740750"/>
              <a:gd name="connsiteX9607" fmla="*/ 8801597 w 9845043"/>
              <a:gd name="connsiteY9607" fmla="*/ 828456 h 5740750"/>
              <a:gd name="connsiteX9608" fmla="*/ 8803793 w 9845043"/>
              <a:gd name="connsiteY9608" fmla="*/ 832117 h 5740750"/>
              <a:gd name="connsiteX9609" fmla="*/ 8805258 w 9845043"/>
              <a:gd name="connsiteY9609" fmla="*/ 833580 h 5740750"/>
              <a:gd name="connsiteX9610" fmla="*/ 8808907 w 9845043"/>
              <a:gd name="connsiteY9610" fmla="*/ 833580 h 5740750"/>
              <a:gd name="connsiteX9611" fmla="*/ 8811103 w 9845043"/>
              <a:gd name="connsiteY9611" fmla="*/ 836506 h 5740750"/>
              <a:gd name="connsiteX9612" fmla="*/ 8811103 w 9845043"/>
              <a:gd name="connsiteY9612" fmla="*/ 840159 h 5740750"/>
              <a:gd name="connsiteX9613" fmla="*/ 8808175 w 9845043"/>
              <a:gd name="connsiteY9613" fmla="*/ 844548 h 5740750"/>
              <a:gd name="connsiteX9614" fmla="*/ 8813300 w 9845043"/>
              <a:gd name="connsiteY9614" fmla="*/ 848937 h 5740750"/>
              <a:gd name="connsiteX9615" fmla="*/ 8814032 w 9845043"/>
              <a:gd name="connsiteY9615" fmla="*/ 851863 h 5740750"/>
              <a:gd name="connsiteX9616" fmla="*/ 8814032 w 9845043"/>
              <a:gd name="connsiteY9616" fmla="*/ 854780 h 5740750"/>
              <a:gd name="connsiteX9617" fmla="*/ 8814032 w 9845043"/>
              <a:gd name="connsiteY9617" fmla="*/ 857706 h 5740750"/>
              <a:gd name="connsiteX9618" fmla="*/ 8814032 w 9845043"/>
              <a:gd name="connsiteY9618" fmla="*/ 860632 h 5740750"/>
              <a:gd name="connsiteX9619" fmla="*/ 8814764 w 9845043"/>
              <a:gd name="connsiteY9619" fmla="*/ 862831 h 5740750"/>
              <a:gd name="connsiteX9620" fmla="*/ 8816949 w 9845043"/>
              <a:gd name="connsiteY9620" fmla="*/ 865748 h 5740750"/>
              <a:gd name="connsiteX9621" fmla="*/ 8815496 w 9845043"/>
              <a:gd name="connsiteY9621" fmla="*/ 862095 h 5740750"/>
              <a:gd name="connsiteX9622" fmla="*/ 8815496 w 9845043"/>
              <a:gd name="connsiteY9622" fmla="*/ 861911 h 5740750"/>
              <a:gd name="connsiteX9623" fmla="*/ 8814766 w 9845043"/>
              <a:gd name="connsiteY9623" fmla="*/ 859713 h 5740750"/>
              <a:gd name="connsiteX9624" fmla="*/ 8814766 w 9845043"/>
              <a:gd name="connsiteY9624" fmla="*/ 856780 h 5740750"/>
              <a:gd name="connsiteX9625" fmla="*/ 8814766 w 9845043"/>
              <a:gd name="connsiteY9625" fmla="*/ 853848 h 5740750"/>
              <a:gd name="connsiteX9626" fmla="*/ 8814766 w 9845043"/>
              <a:gd name="connsiteY9626" fmla="*/ 850915 h 5740750"/>
              <a:gd name="connsiteX9627" fmla="*/ 8814035 w 9845043"/>
              <a:gd name="connsiteY9627" fmla="*/ 847983 h 5740750"/>
              <a:gd name="connsiteX9628" fmla="*/ 8808916 w 9845043"/>
              <a:gd name="connsiteY9628" fmla="*/ 843586 h 5740750"/>
              <a:gd name="connsiteX9629" fmla="*/ 8811841 w 9845043"/>
              <a:gd name="connsiteY9629" fmla="*/ 839185 h 5740750"/>
              <a:gd name="connsiteX9630" fmla="*/ 8811841 w 9845043"/>
              <a:gd name="connsiteY9630" fmla="*/ 835521 h 5740750"/>
              <a:gd name="connsiteX9631" fmla="*/ 8809647 w 9845043"/>
              <a:gd name="connsiteY9631" fmla="*/ 832588 h 5740750"/>
              <a:gd name="connsiteX9632" fmla="*/ 8805991 w 9845043"/>
              <a:gd name="connsiteY9632" fmla="*/ 832588 h 5740750"/>
              <a:gd name="connsiteX9633" fmla="*/ 8804528 w 9845043"/>
              <a:gd name="connsiteY9633" fmla="*/ 831119 h 5740750"/>
              <a:gd name="connsiteX9634" fmla="*/ 8802334 w 9845043"/>
              <a:gd name="connsiteY9634" fmla="*/ 827455 h 5740750"/>
              <a:gd name="connsiteX9635" fmla="*/ 8800140 w 9845043"/>
              <a:gd name="connsiteY9635" fmla="*/ 822327 h 5740750"/>
              <a:gd name="connsiteX9636" fmla="*/ 8800140 w 9845043"/>
              <a:gd name="connsiteY9636" fmla="*/ 819394 h 5740750"/>
              <a:gd name="connsiteX9637" fmla="*/ 8798678 w 9845043"/>
              <a:gd name="connsiteY9637" fmla="*/ 820126 h 5740750"/>
              <a:gd name="connsiteX9638" fmla="*/ 8798678 w 9845043"/>
              <a:gd name="connsiteY9638" fmla="*/ 818657 h 5740750"/>
              <a:gd name="connsiteX9639" fmla="*/ 8798678 w 9845043"/>
              <a:gd name="connsiteY9639" fmla="*/ 816462 h 5740750"/>
              <a:gd name="connsiteX9640" fmla="*/ 8797947 w 9845043"/>
              <a:gd name="connsiteY9640" fmla="*/ 814993 h 5740750"/>
              <a:gd name="connsiteX9641" fmla="*/ 1932663 w 9845043"/>
              <a:gd name="connsiteY9641" fmla="*/ 804074 h 5740750"/>
              <a:gd name="connsiteX9642" fmla="*/ 1932590 w 9845043"/>
              <a:gd name="connsiteY9642" fmla="*/ 804147 h 5740750"/>
              <a:gd name="connsiteX9643" fmla="*/ 1932590 w 9845043"/>
              <a:gd name="connsiteY9643" fmla="*/ 806343 h 5740750"/>
              <a:gd name="connsiteX9644" fmla="*/ 1931860 w 9845043"/>
              <a:gd name="connsiteY9644" fmla="*/ 809266 h 5740750"/>
              <a:gd name="connsiteX9645" fmla="*/ 1931860 w 9845043"/>
              <a:gd name="connsiteY9645" fmla="*/ 812188 h 5740750"/>
              <a:gd name="connsiteX9646" fmla="*/ 1931860 w 9845043"/>
              <a:gd name="connsiteY9646" fmla="*/ 813594 h 5740750"/>
              <a:gd name="connsiteX9647" fmla="*/ 1931944 w 9845043"/>
              <a:gd name="connsiteY9647" fmla="*/ 813426 h 5740750"/>
              <a:gd name="connsiteX9648" fmla="*/ 1931944 w 9845043"/>
              <a:gd name="connsiteY9648" fmla="*/ 811964 h 5740750"/>
              <a:gd name="connsiteX9649" fmla="*/ 1931944 w 9845043"/>
              <a:gd name="connsiteY9649" fmla="*/ 809038 h 5740750"/>
              <a:gd name="connsiteX9650" fmla="*/ 1932663 w 9845043"/>
              <a:gd name="connsiteY9650" fmla="*/ 806122 h 5740750"/>
              <a:gd name="connsiteX9651" fmla="*/ 8795751 w 9845043"/>
              <a:gd name="connsiteY9651" fmla="*/ 794825 h 5740750"/>
              <a:gd name="connsiteX9652" fmla="*/ 8795019 w 9845043"/>
              <a:gd name="connsiteY9652" fmla="*/ 797751 h 5740750"/>
              <a:gd name="connsiteX9653" fmla="*/ 8795019 w 9845043"/>
              <a:gd name="connsiteY9653" fmla="*/ 802867 h 5740750"/>
              <a:gd name="connsiteX9654" fmla="*/ 8797216 w 9845043"/>
              <a:gd name="connsiteY9654" fmla="*/ 807983 h 5740750"/>
              <a:gd name="connsiteX9655" fmla="*/ 8797216 w 9845043"/>
              <a:gd name="connsiteY9655" fmla="*/ 810837 h 5740750"/>
              <a:gd name="connsiteX9656" fmla="*/ 8797947 w 9845043"/>
              <a:gd name="connsiteY9656" fmla="*/ 809860 h 5740750"/>
              <a:gd name="connsiteX9657" fmla="*/ 8797947 w 9845043"/>
              <a:gd name="connsiteY9657" fmla="*/ 806927 h 5740750"/>
              <a:gd name="connsiteX9658" fmla="*/ 8795753 w 9845043"/>
              <a:gd name="connsiteY9658" fmla="*/ 801799 h 5740750"/>
              <a:gd name="connsiteX9659" fmla="*/ 8795753 w 9845043"/>
              <a:gd name="connsiteY9659" fmla="*/ 796666 h 5740750"/>
              <a:gd name="connsiteX9660" fmla="*/ 8796212 w 9845043"/>
              <a:gd name="connsiteY9660" fmla="*/ 794825 h 5740750"/>
              <a:gd name="connsiteX9661" fmla="*/ 1939249 w 9845043"/>
              <a:gd name="connsiteY9661" fmla="*/ 793128 h 5740750"/>
              <a:gd name="connsiteX9662" fmla="*/ 1939167 w 9845043"/>
              <a:gd name="connsiteY9662" fmla="*/ 793170 h 5740750"/>
              <a:gd name="connsiteX9663" fmla="*/ 1939167 w 9845043"/>
              <a:gd name="connsiteY9663" fmla="*/ 794566 h 5740750"/>
              <a:gd name="connsiteX9664" fmla="*/ 1939249 w 9845043"/>
              <a:gd name="connsiteY9664" fmla="*/ 794429 h 5740750"/>
              <a:gd name="connsiteX9665" fmla="*/ 5879675 w 9845043"/>
              <a:gd name="connsiteY9665" fmla="*/ 787514 h 5740750"/>
              <a:gd name="connsiteX9666" fmla="*/ 5881872 w 9845043"/>
              <a:gd name="connsiteY9666" fmla="*/ 790434 h 5740750"/>
              <a:gd name="connsiteX9667" fmla="*/ 5881872 w 9845043"/>
              <a:gd name="connsiteY9667" fmla="*/ 793362 h 5740750"/>
              <a:gd name="connsiteX9668" fmla="*/ 5879675 w 9845043"/>
              <a:gd name="connsiteY9668" fmla="*/ 794822 h 5740750"/>
              <a:gd name="connsiteX9669" fmla="*/ 5875290 w 9845043"/>
              <a:gd name="connsiteY9669" fmla="*/ 794822 h 5740750"/>
              <a:gd name="connsiteX9670" fmla="*/ 5870904 w 9845043"/>
              <a:gd name="connsiteY9670" fmla="*/ 797016 h 5740750"/>
              <a:gd name="connsiteX9671" fmla="*/ 5867249 w 9845043"/>
              <a:gd name="connsiteY9671" fmla="*/ 800669 h 5740750"/>
              <a:gd name="connsiteX9672" fmla="*/ 5865781 w 9845043"/>
              <a:gd name="connsiteY9672" fmla="*/ 803598 h 5740750"/>
              <a:gd name="connsiteX9673" fmla="*/ 5868708 w 9845043"/>
              <a:gd name="connsiteY9673" fmla="*/ 803598 h 5740750"/>
              <a:gd name="connsiteX9674" fmla="*/ 5867249 w 9845043"/>
              <a:gd name="connsiteY9674" fmla="*/ 807251 h 5740750"/>
              <a:gd name="connsiteX9675" fmla="*/ 5858470 w 9845043"/>
              <a:gd name="connsiteY9675" fmla="*/ 810180 h 5740750"/>
              <a:gd name="connsiteX9676" fmla="*/ 5851158 w 9845043"/>
              <a:gd name="connsiteY9676" fmla="*/ 816027 h 5740750"/>
              <a:gd name="connsiteX9677" fmla="*/ 5848961 w 9845043"/>
              <a:gd name="connsiteY9677" fmla="*/ 815293 h 5740750"/>
              <a:gd name="connsiteX9678" fmla="*/ 5848232 w 9845043"/>
              <a:gd name="connsiteY9678" fmla="*/ 810914 h 5740750"/>
              <a:gd name="connsiteX9679" fmla="*/ 5851158 w 9845043"/>
              <a:gd name="connsiteY9679" fmla="*/ 806526 h 5740750"/>
              <a:gd name="connsiteX9680" fmla="*/ 5863593 w 9845043"/>
              <a:gd name="connsiteY9680" fmla="*/ 799210 h 5740750"/>
              <a:gd name="connsiteX9681" fmla="*/ 5865052 w 9845043"/>
              <a:gd name="connsiteY9681" fmla="*/ 794822 h 5740750"/>
              <a:gd name="connsiteX9682" fmla="*/ 5867249 w 9845043"/>
              <a:gd name="connsiteY9682" fmla="*/ 793362 h 5740750"/>
              <a:gd name="connsiteX9683" fmla="*/ 5875290 w 9845043"/>
              <a:gd name="connsiteY9683" fmla="*/ 788240 h 5740750"/>
              <a:gd name="connsiteX9684" fmla="*/ 6534528 w 9845043"/>
              <a:gd name="connsiteY9684" fmla="*/ 787111 h 5740750"/>
              <a:gd name="connsiteX9685" fmla="*/ 6538913 w 9845043"/>
              <a:gd name="connsiteY9685" fmla="*/ 787847 h 5740750"/>
              <a:gd name="connsiteX9686" fmla="*/ 6541105 w 9845043"/>
              <a:gd name="connsiteY9686" fmla="*/ 789307 h 5740750"/>
              <a:gd name="connsiteX9687" fmla="*/ 6541840 w 9845043"/>
              <a:gd name="connsiteY9687" fmla="*/ 790779 h 5740750"/>
              <a:gd name="connsiteX9688" fmla="*/ 6544032 w 9845043"/>
              <a:gd name="connsiteY9688" fmla="*/ 794435 h 5740750"/>
              <a:gd name="connsiteX9689" fmla="*/ 6541840 w 9845043"/>
              <a:gd name="connsiteY9689" fmla="*/ 798827 h 5740750"/>
              <a:gd name="connsiteX9690" fmla="*/ 6541105 w 9845043"/>
              <a:gd name="connsiteY9690" fmla="*/ 801759 h 5740750"/>
              <a:gd name="connsiteX9691" fmla="*/ 6541840 w 9845043"/>
              <a:gd name="connsiteY9691" fmla="*/ 802483 h 5740750"/>
              <a:gd name="connsiteX9692" fmla="*/ 6543298 w 9845043"/>
              <a:gd name="connsiteY9692" fmla="*/ 803219 h 5740750"/>
              <a:gd name="connsiteX9693" fmla="*/ 6545490 w 9845043"/>
              <a:gd name="connsiteY9693" fmla="*/ 802483 h 5740750"/>
              <a:gd name="connsiteX9694" fmla="*/ 6547683 w 9845043"/>
              <a:gd name="connsiteY9694" fmla="*/ 802483 h 5740750"/>
              <a:gd name="connsiteX9695" fmla="*/ 6548417 w 9845043"/>
              <a:gd name="connsiteY9695" fmla="*/ 805415 h 5740750"/>
              <a:gd name="connsiteX9696" fmla="*/ 6547683 w 9845043"/>
              <a:gd name="connsiteY9696" fmla="*/ 808347 h 5740750"/>
              <a:gd name="connsiteX9697" fmla="*/ 6545490 w 9845043"/>
              <a:gd name="connsiteY9697" fmla="*/ 809071 h 5740750"/>
              <a:gd name="connsiteX9698" fmla="*/ 6541840 w 9845043"/>
              <a:gd name="connsiteY9698" fmla="*/ 809071 h 5740750"/>
              <a:gd name="connsiteX9699" fmla="*/ 6541840 w 9845043"/>
              <a:gd name="connsiteY9699" fmla="*/ 808347 h 5740750"/>
              <a:gd name="connsiteX9700" fmla="*/ 6541840 w 9845043"/>
              <a:gd name="connsiteY9700" fmla="*/ 806875 h 5740750"/>
              <a:gd name="connsiteX9701" fmla="*/ 6541105 w 9845043"/>
              <a:gd name="connsiteY9701" fmla="*/ 806151 h 5740750"/>
              <a:gd name="connsiteX9702" fmla="*/ 6540370 w 9845043"/>
              <a:gd name="connsiteY9702" fmla="*/ 806151 h 5740750"/>
              <a:gd name="connsiteX9703" fmla="*/ 6538913 w 9845043"/>
              <a:gd name="connsiteY9703" fmla="*/ 806875 h 5740750"/>
              <a:gd name="connsiteX9704" fmla="*/ 6538913 w 9845043"/>
              <a:gd name="connsiteY9704" fmla="*/ 809071 h 5740750"/>
              <a:gd name="connsiteX9705" fmla="*/ 6538178 w 9845043"/>
              <a:gd name="connsiteY9705" fmla="*/ 809807 h 5740750"/>
              <a:gd name="connsiteX9706" fmla="*/ 6535985 w 9845043"/>
              <a:gd name="connsiteY9706" fmla="*/ 809071 h 5740750"/>
              <a:gd name="connsiteX9707" fmla="*/ 6535985 w 9845043"/>
              <a:gd name="connsiteY9707" fmla="*/ 808347 h 5740750"/>
              <a:gd name="connsiteX9708" fmla="*/ 6535985 w 9845043"/>
              <a:gd name="connsiteY9708" fmla="*/ 806151 h 5740750"/>
              <a:gd name="connsiteX9709" fmla="*/ 6534528 w 9845043"/>
              <a:gd name="connsiteY9709" fmla="*/ 803219 h 5740750"/>
              <a:gd name="connsiteX9710" fmla="*/ 6533793 w 9845043"/>
              <a:gd name="connsiteY9710" fmla="*/ 801759 h 5740750"/>
              <a:gd name="connsiteX9711" fmla="*/ 6532335 w 9845043"/>
              <a:gd name="connsiteY9711" fmla="*/ 800287 h 5740750"/>
              <a:gd name="connsiteX9712" fmla="*/ 6531600 w 9845043"/>
              <a:gd name="connsiteY9712" fmla="*/ 798827 h 5740750"/>
              <a:gd name="connsiteX9713" fmla="*/ 6530877 w 9845043"/>
              <a:gd name="connsiteY9713" fmla="*/ 796631 h 5740750"/>
              <a:gd name="connsiteX9714" fmla="*/ 6530877 w 9845043"/>
              <a:gd name="connsiteY9714" fmla="*/ 792239 h 5740750"/>
              <a:gd name="connsiteX9715" fmla="*/ 6531600 w 9845043"/>
              <a:gd name="connsiteY9715" fmla="*/ 789307 h 5740750"/>
              <a:gd name="connsiteX9716" fmla="*/ 8796484 w 9845043"/>
              <a:gd name="connsiteY9716" fmla="*/ 785684 h 5740750"/>
              <a:gd name="connsiteX9717" fmla="*/ 8795751 w 9845043"/>
              <a:gd name="connsiteY9717" fmla="*/ 786784 h 5740750"/>
              <a:gd name="connsiteX9718" fmla="*/ 8795751 w 9845043"/>
              <a:gd name="connsiteY9718" fmla="*/ 788974 h 5740750"/>
              <a:gd name="connsiteX9719" fmla="*/ 8797216 w 9845043"/>
              <a:gd name="connsiteY9719" fmla="*/ 790437 h 5740750"/>
              <a:gd name="connsiteX9720" fmla="*/ 8797948 w 9845043"/>
              <a:gd name="connsiteY9720" fmla="*/ 791172 h 5740750"/>
              <a:gd name="connsiteX9721" fmla="*/ 8800865 w 9845043"/>
              <a:gd name="connsiteY9721" fmla="*/ 793362 h 5740750"/>
              <a:gd name="connsiteX9722" fmla="*/ 8801597 w 9845043"/>
              <a:gd name="connsiteY9722" fmla="*/ 794090 h 5740750"/>
              <a:gd name="connsiteX9723" fmla="*/ 8802329 w 9845043"/>
              <a:gd name="connsiteY9723" fmla="*/ 795553 h 5740750"/>
              <a:gd name="connsiteX9724" fmla="*/ 8803793 w 9845043"/>
              <a:gd name="connsiteY9724" fmla="*/ 797751 h 5740750"/>
              <a:gd name="connsiteX9725" fmla="*/ 8803048 w 9845043"/>
              <a:gd name="connsiteY9725" fmla="*/ 798866 h 5740750"/>
              <a:gd name="connsiteX9726" fmla="*/ 8803066 w 9845043"/>
              <a:gd name="connsiteY9726" fmla="*/ 798866 h 5740750"/>
              <a:gd name="connsiteX9727" fmla="*/ 8804528 w 9845043"/>
              <a:gd name="connsiteY9727" fmla="*/ 796666 h 5740750"/>
              <a:gd name="connsiteX9728" fmla="*/ 8803066 w 9845043"/>
              <a:gd name="connsiteY9728" fmla="*/ 794465 h 5740750"/>
              <a:gd name="connsiteX9729" fmla="*/ 8802334 w 9845043"/>
              <a:gd name="connsiteY9729" fmla="*/ 793001 h 5740750"/>
              <a:gd name="connsiteX9730" fmla="*/ 8801603 w 9845043"/>
              <a:gd name="connsiteY9730" fmla="*/ 792269 h 5740750"/>
              <a:gd name="connsiteX9731" fmla="*/ 8798678 w 9845043"/>
              <a:gd name="connsiteY9731" fmla="*/ 790069 h 5740750"/>
              <a:gd name="connsiteX9732" fmla="*/ 8797947 w 9845043"/>
              <a:gd name="connsiteY9732" fmla="*/ 789337 h 5740750"/>
              <a:gd name="connsiteX9733" fmla="*/ 8796484 w 9845043"/>
              <a:gd name="connsiteY9733" fmla="*/ 787868 h 5740750"/>
              <a:gd name="connsiteX9734" fmla="*/ 6951104 w 9845043"/>
              <a:gd name="connsiteY9734" fmla="*/ 785651 h 5740750"/>
              <a:gd name="connsiteX9735" fmla="*/ 6955489 w 9845043"/>
              <a:gd name="connsiteY9735" fmla="*/ 785651 h 5740750"/>
              <a:gd name="connsiteX9736" fmla="*/ 6959151 w 9845043"/>
              <a:gd name="connsiteY9736" fmla="*/ 787111 h 5740750"/>
              <a:gd name="connsiteX9737" fmla="*/ 6962801 w 9845043"/>
              <a:gd name="connsiteY9737" fmla="*/ 792239 h 5740750"/>
              <a:gd name="connsiteX9738" fmla="*/ 6965728 w 9845043"/>
              <a:gd name="connsiteY9738" fmla="*/ 797367 h 5740750"/>
              <a:gd name="connsiteX9739" fmla="*/ 6965728 w 9845043"/>
              <a:gd name="connsiteY9739" fmla="*/ 802483 h 5740750"/>
              <a:gd name="connsiteX9740" fmla="*/ 6962066 w 9845043"/>
              <a:gd name="connsiteY9740" fmla="*/ 805415 h 5740750"/>
              <a:gd name="connsiteX9741" fmla="*/ 6956958 w 9845043"/>
              <a:gd name="connsiteY9741" fmla="*/ 803219 h 5740750"/>
              <a:gd name="connsiteX9742" fmla="*/ 6954031 w 9845043"/>
              <a:gd name="connsiteY9742" fmla="*/ 798827 h 5740750"/>
              <a:gd name="connsiteX9743" fmla="*/ 6950381 w 9845043"/>
              <a:gd name="connsiteY9743" fmla="*/ 794435 h 5740750"/>
              <a:gd name="connsiteX9744" fmla="*/ 6950381 w 9845043"/>
              <a:gd name="connsiteY9744" fmla="*/ 790779 h 5740750"/>
              <a:gd name="connsiteX9745" fmla="*/ 6950381 w 9845043"/>
              <a:gd name="connsiteY9745" fmla="*/ 787111 h 5740750"/>
              <a:gd name="connsiteX9746" fmla="*/ 4846473 w 9845043"/>
              <a:gd name="connsiteY9746" fmla="*/ 784722 h 5740750"/>
              <a:gd name="connsiteX9747" fmla="*/ 4846468 w 9845043"/>
              <a:gd name="connsiteY9747" fmla="*/ 784731 h 5740750"/>
              <a:gd name="connsiteX9748" fmla="*/ 4846468 w 9845043"/>
              <a:gd name="connsiteY9748" fmla="*/ 787661 h 5740750"/>
              <a:gd name="connsiteX9749" fmla="*/ 4846468 w 9845043"/>
              <a:gd name="connsiteY9749" fmla="*/ 789858 h 5740750"/>
              <a:gd name="connsiteX9750" fmla="*/ 4849395 w 9845043"/>
              <a:gd name="connsiteY9750" fmla="*/ 799366 h 5740750"/>
              <a:gd name="connsiteX9751" fmla="*/ 4849395 w 9845043"/>
              <a:gd name="connsiteY9751" fmla="*/ 798476 h 5740750"/>
              <a:gd name="connsiteX9752" fmla="*/ 4846473 w 9845043"/>
              <a:gd name="connsiteY9752" fmla="*/ 788976 h 5740750"/>
              <a:gd name="connsiteX9753" fmla="*/ 4846473 w 9845043"/>
              <a:gd name="connsiteY9753" fmla="*/ 786779 h 5740750"/>
              <a:gd name="connsiteX9754" fmla="*/ 1937059 w 9845043"/>
              <a:gd name="connsiteY9754" fmla="*/ 780642 h 5740750"/>
              <a:gd name="connsiteX9755" fmla="*/ 1936977 w 9845043"/>
              <a:gd name="connsiteY9755" fmla="*/ 780723 h 5740750"/>
              <a:gd name="connsiteX9756" fmla="*/ 1936977 w 9845043"/>
              <a:gd name="connsiteY9756" fmla="*/ 781451 h 5740750"/>
              <a:gd name="connsiteX9757" fmla="*/ 1937707 w 9845043"/>
              <a:gd name="connsiteY9757" fmla="*/ 782919 h 5740750"/>
              <a:gd name="connsiteX9758" fmla="*/ 1939167 w 9845043"/>
              <a:gd name="connsiteY9758" fmla="*/ 785842 h 5740750"/>
              <a:gd name="connsiteX9759" fmla="*/ 1939167 w 9845043"/>
              <a:gd name="connsiteY9759" fmla="*/ 786583 h 5740750"/>
              <a:gd name="connsiteX9760" fmla="*/ 1940635 w 9845043"/>
              <a:gd name="connsiteY9760" fmla="*/ 788037 h 5740750"/>
              <a:gd name="connsiteX9761" fmla="*/ 1940635 w 9845043"/>
              <a:gd name="connsiteY9761" fmla="*/ 789506 h 5740750"/>
              <a:gd name="connsiteX9762" fmla="*/ 1940635 w 9845043"/>
              <a:gd name="connsiteY9762" fmla="*/ 790233 h 5740750"/>
              <a:gd name="connsiteX9763" fmla="*/ 1940635 w 9845043"/>
              <a:gd name="connsiteY9763" fmla="*/ 792273 h 5740750"/>
              <a:gd name="connsiteX9764" fmla="*/ 1940720 w 9845043"/>
              <a:gd name="connsiteY9764" fmla="*/ 792230 h 5740750"/>
              <a:gd name="connsiteX9765" fmla="*/ 1940720 w 9845043"/>
              <a:gd name="connsiteY9765" fmla="*/ 790041 h 5740750"/>
              <a:gd name="connsiteX9766" fmla="*/ 1940720 w 9845043"/>
              <a:gd name="connsiteY9766" fmla="*/ 789314 h 5740750"/>
              <a:gd name="connsiteX9767" fmla="*/ 1940720 w 9845043"/>
              <a:gd name="connsiteY9767" fmla="*/ 787851 h 5740750"/>
              <a:gd name="connsiteX9768" fmla="*/ 1939249 w 9845043"/>
              <a:gd name="connsiteY9768" fmla="*/ 786388 h 5740750"/>
              <a:gd name="connsiteX9769" fmla="*/ 1939249 w 9845043"/>
              <a:gd name="connsiteY9769" fmla="*/ 785662 h 5740750"/>
              <a:gd name="connsiteX9770" fmla="*/ 1937795 w 9845043"/>
              <a:gd name="connsiteY9770" fmla="*/ 782736 h 5740750"/>
              <a:gd name="connsiteX9771" fmla="*/ 1937059 w 9845043"/>
              <a:gd name="connsiteY9771" fmla="*/ 781273 h 5740750"/>
              <a:gd name="connsiteX9772" fmla="*/ 5851888 w 9845043"/>
              <a:gd name="connsiteY9772" fmla="*/ 768503 h 5740750"/>
              <a:gd name="connsiteX9773" fmla="*/ 5854084 w 9845043"/>
              <a:gd name="connsiteY9773" fmla="*/ 768503 h 5740750"/>
              <a:gd name="connsiteX9774" fmla="*/ 5857740 w 9845043"/>
              <a:gd name="connsiteY9774" fmla="*/ 770696 h 5740750"/>
              <a:gd name="connsiteX9775" fmla="*/ 5858470 w 9845043"/>
              <a:gd name="connsiteY9775" fmla="*/ 770696 h 5740750"/>
              <a:gd name="connsiteX9776" fmla="*/ 5861396 w 9845043"/>
              <a:gd name="connsiteY9776" fmla="*/ 774350 h 5740750"/>
              <a:gd name="connsiteX9777" fmla="*/ 5861396 w 9845043"/>
              <a:gd name="connsiteY9777" fmla="*/ 776544 h 5740750"/>
              <a:gd name="connsiteX9778" fmla="*/ 5859199 w 9845043"/>
              <a:gd name="connsiteY9778" fmla="*/ 778004 h 5740750"/>
              <a:gd name="connsiteX9779" fmla="*/ 5857011 w 9845043"/>
              <a:gd name="connsiteY9779" fmla="*/ 780198 h 5740750"/>
              <a:gd name="connsiteX9780" fmla="*/ 5854814 w 9845043"/>
              <a:gd name="connsiteY9780" fmla="*/ 778004 h 5740750"/>
              <a:gd name="connsiteX9781" fmla="*/ 5849699 w 9845043"/>
              <a:gd name="connsiteY9781" fmla="*/ 774350 h 5740750"/>
              <a:gd name="connsiteX9782" fmla="*/ 5851158 w 9845043"/>
              <a:gd name="connsiteY9782" fmla="*/ 773616 h 5740750"/>
              <a:gd name="connsiteX9783" fmla="*/ 5851158 w 9845043"/>
              <a:gd name="connsiteY9783" fmla="*/ 771422 h 5740750"/>
              <a:gd name="connsiteX9784" fmla="*/ 5851888 w 9845043"/>
              <a:gd name="connsiteY9784" fmla="*/ 770696 h 5740750"/>
              <a:gd name="connsiteX9785" fmla="*/ 1947306 w 9845043"/>
              <a:gd name="connsiteY9785" fmla="*/ 768184 h 5740750"/>
              <a:gd name="connsiteX9786" fmla="*/ 1947212 w 9845043"/>
              <a:gd name="connsiteY9786" fmla="*/ 768277 h 5740750"/>
              <a:gd name="connsiteX9787" fmla="*/ 1947212 w 9845043"/>
              <a:gd name="connsiteY9787" fmla="*/ 770473 h 5740750"/>
              <a:gd name="connsiteX9788" fmla="*/ 1947212 w 9845043"/>
              <a:gd name="connsiteY9788" fmla="*/ 771214 h 5740750"/>
              <a:gd name="connsiteX9789" fmla="*/ 1947942 w 9845043"/>
              <a:gd name="connsiteY9789" fmla="*/ 771941 h 5740750"/>
              <a:gd name="connsiteX9790" fmla="*/ 1947942 w 9845043"/>
              <a:gd name="connsiteY9790" fmla="*/ 773410 h 5740750"/>
              <a:gd name="connsiteX9791" fmla="*/ 1947942 w 9845043"/>
              <a:gd name="connsiteY9791" fmla="*/ 774137 h 5740750"/>
              <a:gd name="connsiteX9792" fmla="*/ 1947263 w 9845043"/>
              <a:gd name="connsiteY9792" fmla="*/ 776180 h 5740750"/>
              <a:gd name="connsiteX9793" fmla="*/ 1947306 w 9845043"/>
              <a:gd name="connsiteY9793" fmla="*/ 776158 h 5740750"/>
              <a:gd name="connsiteX9794" fmla="*/ 1948025 w 9845043"/>
              <a:gd name="connsiteY9794" fmla="*/ 773969 h 5740750"/>
              <a:gd name="connsiteX9795" fmla="*/ 1948025 w 9845043"/>
              <a:gd name="connsiteY9795" fmla="*/ 773233 h 5740750"/>
              <a:gd name="connsiteX9796" fmla="*/ 1948025 w 9845043"/>
              <a:gd name="connsiteY9796" fmla="*/ 771770 h 5740750"/>
              <a:gd name="connsiteX9797" fmla="*/ 1947306 w 9845043"/>
              <a:gd name="connsiteY9797" fmla="*/ 771043 h 5740750"/>
              <a:gd name="connsiteX9798" fmla="*/ 1947306 w 9845043"/>
              <a:gd name="connsiteY9798" fmla="*/ 770317 h 5740750"/>
              <a:gd name="connsiteX9799" fmla="*/ 5886257 w 9845043"/>
              <a:gd name="connsiteY9799" fmla="*/ 767034 h 5740750"/>
              <a:gd name="connsiteX9800" fmla="*/ 5889183 w 9845043"/>
              <a:gd name="connsiteY9800" fmla="*/ 767034 h 5740750"/>
              <a:gd name="connsiteX9801" fmla="*/ 5889183 w 9845043"/>
              <a:gd name="connsiteY9801" fmla="*/ 769962 h 5740750"/>
              <a:gd name="connsiteX9802" fmla="*/ 5886986 w 9845043"/>
              <a:gd name="connsiteY9802" fmla="*/ 771422 h 5740750"/>
              <a:gd name="connsiteX9803" fmla="*/ 5886257 w 9845043"/>
              <a:gd name="connsiteY9803" fmla="*/ 773616 h 5740750"/>
              <a:gd name="connsiteX9804" fmla="*/ 5884798 w 9845043"/>
              <a:gd name="connsiteY9804" fmla="*/ 776544 h 5740750"/>
              <a:gd name="connsiteX9805" fmla="*/ 5886257 w 9845043"/>
              <a:gd name="connsiteY9805" fmla="*/ 778738 h 5740750"/>
              <a:gd name="connsiteX9806" fmla="*/ 5884060 w 9845043"/>
              <a:gd name="connsiteY9806" fmla="*/ 777270 h 5740750"/>
              <a:gd name="connsiteX9807" fmla="*/ 5881142 w 9845043"/>
              <a:gd name="connsiteY9807" fmla="*/ 777270 h 5740750"/>
              <a:gd name="connsiteX9808" fmla="*/ 5878216 w 9845043"/>
              <a:gd name="connsiteY9808" fmla="*/ 776544 h 5740750"/>
              <a:gd name="connsiteX9809" fmla="*/ 5868708 w 9845043"/>
              <a:gd name="connsiteY9809" fmla="*/ 778004 h 5740750"/>
              <a:gd name="connsiteX9810" fmla="*/ 5867249 w 9845043"/>
              <a:gd name="connsiteY9810" fmla="*/ 777270 h 5740750"/>
              <a:gd name="connsiteX9811" fmla="*/ 5870166 w 9845043"/>
              <a:gd name="connsiteY9811" fmla="*/ 773616 h 5740750"/>
              <a:gd name="connsiteX9812" fmla="*/ 5871634 w 9845043"/>
              <a:gd name="connsiteY9812" fmla="*/ 771422 h 5740750"/>
              <a:gd name="connsiteX9813" fmla="*/ 5879675 w 9845043"/>
              <a:gd name="connsiteY9813" fmla="*/ 768503 h 5740750"/>
              <a:gd name="connsiteX9814" fmla="*/ 9108602 w 9845043"/>
              <a:gd name="connsiteY9814" fmla="*/ 762602 h 5740750"/>
              <a:gd name="connsiteX9815" fmla="*/ 9107250 w 9845043"/>
              <a:gd name="connsiteY9815" fmla="*/ 767340 h 5740750"/>
              <a:gd name="connsiteX9816" fmla="*/ 9102131 w 9845043"/>
              <a:gd name="connsiteY9816" fmla="*/ 773206 h 5740750"/>
              <a:gd name="connsiteX9817" fmla="*/ 9100668 w 9845043"/>
              <a:gd name="connsiteY9817" fmla="*/ 778339 h 5740750"/>
              <a:gd name="connsiteX9818" fmla="*/ 9100668 w 9845043"/>
              <a:gd name="connsiteY9818" fmla="*/ 781271 h 5740750"/>
              <a:gd name="connsiteX9819" fmla="*/ 9095549 w 9845043"/>
              <a:gd name="connsiteY9819" fmla="*/ 783472 h 5740750"/>
              <a:gd name="connsiteX9820" fmla="*/ 9084583 w 9845043"/>
              <a:gd name="connsiteY9820" fmla="*/ 796666 h 5740750"/>
              <a:gd name="connsiteX9821" fmla="*/ 9082389 w 9845043"/>
              <a:gd name="connsiteY9821" fmla="*/ 799598 h 5740750"/>
              <a:gd name="connsiteX9822" fmla="*/ 9077270 w 9845043"/>
              <a:gd name="connsiteY9822" fmla="*/ 806927 h 5740750"/>
              <a:gd name="connsiteX9823" fmla="*/ 9075807 w 9845043"/>
              <a:gd name="connsiteY9823" fmla="*/ 809860 h 5740750"/>
              <a:gd name="connsiteX9824" fmla="*/ 9072151 w 9845043"/>
              <a:gd name="connsiteY9824" fmla="*/ 812060 h 5740750"/>
              <a:gd name="connsiteX9825" fmla="*/ 9063376 w 9845043"/>
              <a:gd name="connsiteY9825" fmla="*/ 813529 h 5740750"/>
              <a:gd name="connsiteX9826" fmla="*/ 9056066 w 9845043"/>
              <a:gd name="connsiteY9826" fmla="*/ 817925 h 5740750"/>
              <a:gd name="connsiteX9827" fmla="*/ 9050215 w 9845043"/>
              <a:gd name="connsiteY9827" fmla="*/ 824522 h 5740750"/>
              <a:gd name="connsiteX9828" fmla="*/ 9049484 w 9845043"/>
              <a:gd name="connsiteY9828" fmla="*/ 832588 h 5740750"/>
              <a:gd name="connsiteX9829" fmla="*/ 9049510 w 9845043"/>
              <a:gd name="connsiteY9829" fmla="*/ 833000 h 5740750"/>
              <a:gd name="connsiteX9830" fmla="*/ 9050214 w 9845043"/>
              <a:gd name="connsiteY9830" fmla="*/ 825236 h 5740750"/>
              <a:gd name="connsiteX9831" fmla="*/ 9056065 w 9845043"/>
              <a:gd name="connsiteY9831" fmla="*/ 818666 h 5740750"/>
              <a:gd name="connsiteX9832" fmla="*/ 9063377 w 9845043"/>
              <a:gd name="connsiteY9832" fmla="*/ 814279 h 5740750"/>
              <a:gd name="connsiteX9833" fmla="*/ 9072151 w 9845043"/>
              <a:gd name="connsiteY9833" fmla="*/ 812820 h 5740750"/>
              <a:gd name="connsiteX9834" fmla="*/ 9075809 w 9845043"/>
              <a:gd name="connsiteY9834" fmla="*/ 810632 h 5740750"/>
              <a:gd name="connsiteX9835" fmla="*/ 9077270 w 9845043"/>
              <a:gd name="connsiteY9835" fmla="*/ 807709 h 5740750"/>
              <a:gd name="connsiteX9836" fmla="*/ 9082389 w 9845043"/>
              <a:gd name="connsiteY9836" fmla="*/ 800404 h 5740750"/>
              <a:gd name="connsiteX9837" fmla="*/ 9084582 w 9845043"/>
              <a:gd name="connsiteY9837" fmla="*/ 797481 h 5740750"/>
              <a:gd name="connsiteX9838" fmla="*/ 9095550 w 9845043"/>
              <a:gd name="connsiteY9838" fmla="*/ 784336 h 5740750"/>
              <a:gd name="connsiteX9839" fmla="*/ 9100669 w 9845043"/>
              <a:gd name="connsiteY9839" fmla="*/ 782147 h 5740750"/>
              <a:gd name="connsiteX9840" fmla="*/ 9100669 w 9845043"/>
              <a:gd name="connsiteY9840" fmla="*/ 779224 h 5740750"/>
              <a:gd name="connsiteX9841" fmla="*/ 9102130 w 9845043"/>
              <a:gd name="connsiteY9841" fmla="*/ 774113 h 5740750"/>
              <a:gd name="connsiteX9842" fmla="*/ 9107249 w 9845043"/>
              <a:gd name="connsiteY9842" fmla="*/ 768267 h 5740750"/>
              <a:gd name="connsiteX9843" fmla="*/ 9108713 w 9845043"/>
              <a:gd name="connsiteY9843" fmla="*/ 763156 h 5740750"/>
              <a:gd name="connsiteX9844" fmla="*/ 5819715 w 9845043"/>
              <a:gd name="connsiteY9844" fmla="*/ 761921 h 5740750"/>
              <a:gd name="connsiteX9845" fmla="*/ 5822641 w 9845043"/>
              <a:gd name="connsiteY9845" fmla="*/ 764840 h 5740750"/>
              <a:gd name="connsiteX9846" fmla="*/ 5821912 w 9845043"/>
              <a:gd name="connsiteY9846" fmla="*/ 767768 h 5740750"/>
              <a:gd name="connsiteX9847" fmla="*/ 5819715 w 9845043"/>
              <a:gd name="connsiteY9847" fmla="*/ 770696 h 5740750"/>
              <a:gd name="connsiteX9848" fmla="*/ 5816789 w 9845043"/>
              <a:gd name="connsiteY9848" fmla="*/ 772156 h 5740750"/>
              <a:gd name="connsiteX9849" fmla="*/ 5813871 w 9845043"/>
              <a:gd name="connsiteY9849" fmla="*/ 770696 h 5740750"/>
              <a:gd name="connsiteX9850" fmla="*/ 5813871 w 9845043"/>
              <a:gd name="connsiteY9850" fmla="*/ 767768 h 5740750"/>
              <a:gd name="connsiteX9851" fmla="*/ 5818256 w 9845043"/>
              <a:gd name="connsiteY9851" fmla="*/ 764114 h 5740750"/>
              <a:gd name="connsiteX9852" fmla="*/ 1950950 w 9845043"/>
              <a:gd name="connsiteY9852" fmla="*/ 757961 h 5740750"/>
              <a:gd name="connsiteX9853" fmla="*/ 1950870 w 9845043"/>
              <a:gd name="connsiteY9853" fmla="*/ 758041 h 5740750"/>
              <a:gd name="connsiteX9854" fmla="*/ 1950870 w 9845043"/>
              <a:gd name="connsiteY9854" fmla="*/ 758768 h 5740750"/>
              <a:gd name="connsiteX9855" fmla="*/ 1950140 w 9845043"/>
              <a:gd name="connsiteY9855" fmla="*/ 760236 h 5740750"/>
              <a:gd name="connsiteX9856" fmla="*/ 1950140 w 9845043"/>
              <a:gd name="connsiteY9856" fmla="*/ 761691 h 5740750"/>
              <a:gd name="connsiteX9857" fmla="*/ 1950140 w 9845043"/>
              <a:gd name="connsiteY9857" fmla="*/ 762432 h 5740750"/>
              <a:gd name="connsiteX9858" fmla="*/ 1950140 w 9845043"/>
              <a:gd name="connsiteY9858" fmla="*/ 763886 h 5740750"/>
              <a:gd name="connsiteX9859" fmla="*/ 1950140 w 9845043"/>
              <a:gd name="connsiteY9859" fmla="*/ 764601 h 5740750"/>
              <a:gd name="connsiteX9860" fmla="*/ 1950231 w 9845043"/>
              <a:gd name="connsiteY9860" fmla="*/ 764466 h 5740750"/>
              <a:gd name="connsiteX9861" fmla="*/ 1950231 w 9845043"/>
              <a:gd name="connsiteY9861" fmla="*/ 763739 h 5740750"/>
              <a:gd name="connsiteX9862" fmla="*/ 1950231 w 9845043"/>
              <a:gd name="connsiteY9862" fmla="*/ 762276 h 5740750"/>
              <a:gd name="connsiteX9863" fmla="*/ 1950231 w 9845043"/>
              <a:gd name="connsiteY9863" fmla="*/ 761540 h 5740750"/>
              <a:gd name="connsiteX9864" fmla="*/ 1950231 w 9845043"/>
              <a:gd name="connsiteY9864" fmla="*/ 760086 h 5740750"/>
              <a:gd name="connsiteX9865" fmla="*/ 1950950 w 9845043"/>
              <a:gd name="connsiteY9865" fmla="*/ 758624 h 5740750"/>
              <a:gd name="connsiteX9866" fmla="*/ 9112368 w 9845043"/>
              <a:gd name="connsiteY9866" fmla="*/ 744622 h 5740750"/>
              <a:gd name="connsiteX9867" fmla="*/ 9111638 w 9845043"/>
              <a:gd name="connsiteY9867" fmla="*/ 747549 h 5740750"/>
              <a:gd name="connsiteX9868" fmla="*/ 9109444 w 9845043"/>
              <a:gd name="connsiteY9868" fmla="*/ 748281 h 5740750"/>
              <a:gd name="connsiteX9869" fmla="*/ 9107981 w 9845043"/>
              <a:gd name="connsiteY9869" fmla="*/ 749013 h 5740750"/>
              <a:gd name="connsiteX9870" fmla="*/ 9107250 w 9845043"/>
              <a:gd name="connsiteY9870" fmla="*/ 750482 h 5740750"/>
              <a:gd name="connsiteX9871" fmla="*/ 9107250 w 9845043"/>
              <a:gd name="connsiteY9871" fmla="*/ 751468 h 5740750"/>
              <a:gd name="connsiteX9872" fmla="*/ 9107981 w 9845043"/>
              <a:gd name="connsiteY9872" fmla="*/ 750011 h 5740750"/>
              <a:gd name="connsiteX9873" fmla="*/ 9109442 w 9845043"/>
              <a:gd name="connsiteY9873" fmla="*/ 749281 h 5740750"/>
              <a:gd name="connsiteX9874" fmla="*/ 9111636 w 9845043"/>
              <a:gd name="connsiteY9874" fmla="*/ 748552 h 5740750"/>
              <a:gd name="connsiteX9875" fmla="*/ 9112368 w 9845043"/>
              <a:gd name="connsiteY9875" fmla="*/ 745629 h 5740750"/>
              <a:gd name="connsiteX9876" fmla="*/ 8792099 w 9845043"/>
              <a:gd name="connsiteY9876" fmla="*/ 742896 h 5740750"/>
              <a:gd name="connsiteX9877" fmla="*/ 8792091 w 9845043"/>
              <a:gd name="connsiteY9877" fmla="*/ 742904 h 5740750"/>
              <a:gd name="connsiteX9878" fmla="*/ 8791358 w 9845043"/>
              <a:gd name="connsiteY9878" fmla="*/ 743640 h 5740750"/>
              <a:gd name="connsiteX9879" fmla="*/ 8791358 w 9845043"/>
              <a:gd name="connsiteY9879" fmla="*/ 747293 h 5740750"/>
              <a:gd name="connsiteX9880" fmla="*/ 8792823 w 9845043"/>
              <a:gd name="connsiteY9880" fmla="*/ 755335 h 5740750"/>
              <a:gd name="connsiteX9881" fmla="*/ 8792091 w 9845043"/>
              <a:gd name="connsiteY9881" fmla="*/ 761922 h 5740750"/>
              <a:gd name="connsiteX9882" fmla="*/ 8792823 w 9845043"/>
              <a:gd name="connsiteY9882" fmla="*/ 765575 h 5740750"/>
              <a:gd name="connsiteX9883" fmla="*/ 8794287 w 9845043"/>
              <a:gd name="connsiteY9883" fmla="*/ 769228 h 5740750"/>
              <a:gd name="connsiteX9884" fmla="*/ 8795019 w 9845043"/>
              <a:gd name="connsiteY9884" fmla="*/ 772154 h 5740750"/>
              <a:gd name="connsiteX9885" fmla="*/ 8797948 w 9845043"/>
              <a:gd name="connsiteY9885" fmla="*/ 772890 h 5740750"/>
              <a:gd name="connsiteX9886" fmla="*/ 8799400 w 9845043"/>
              <a:gd name="connsiteY9886" fmla="*/ 775080 h 5740750"/>
              <a:gd name="connsiteX9887" fmla="*/ 8800865 w 9845043"/>
              <a:gd name="connsiteY9887" fmla="*/ 778006 h 5740750"/>
              <a:gd name="connsiteX9888" fmla="*/ 8799400 w 9845043"/>
              <a:gd name="connsiteY9888" fmla="*/ 782395 h 5740750"/>
              <a:gd name="connsiteX9889" fmla="*/ 8799047 w 9845043"/>
              <a:gd name="connsiteY9889" fmla="*/ 783100 h 5740750"/>
              <a:gd name="connsiteX9890" fmla="*/ 8799409 w 9845043"/>
              <a:gd name="connsiteY9890" fmla="*/ 782735 h 5740750"/>
              <a:gd name="connsiteX9891" fmla="*/ 8800140 w 9845043"/>
              <a:gd name="connsiteY9891" fmla="*/ 781271 h 5740750"/>
              <a:gd name="connsiteX9892" fmla="*/ 8801603 w 9845043"/>
              <a:gd name="connsiteY9892" fmla="*/ 776875 h 5740750"/>
              <a:gd name="connsiteX9893" fmla="*/ 8800140 w 9845043"/>
              <a:gd name="connsiteY9893" fmla="*/ 773942 h 5740750"/>
              <a:gd name="connsiteX9894" fmla="*/ 8798678 w 9845043"/>
              <a:gd name="connsiteY9894" fmla="*/ 771742 h 5740750"/>
              <a:gd name="connsiteX9895" fmla="*/ 8795753 w 9845043"/>
              <a:gd name="connsiteY9895" fmla="*/ 771010 h 5740750"/>
              <a:gd name="connsiteX9896" fmla="*/ 8795021 w 9845043"/>
              <a:gd name="connsiteY9896" fmla="*/ 768077 h 5740750"/>
              <a:gd name="connsiteX9897" fmla="*/ 8793559 w 9845043"/>
              <a:gd name="connsiteY9897" fmla="*/ 764408 h 5740750"/>
              <a:gd name="connsiteX9898" fmla="*/ 8792828 w 9845043"/>
              <a:gd name="connsiteY9898" fmla="*/ 760743 h 5740750"/>
              <a:gd name="connsiteX9899" fmla="*/ 8793559 w 9845043"/>
              <a:gd name="connsiteY9899" fmla="*/ 754146 h 5740750"/>
              <a:gd name="connsiteX9900" fmla="*/ 8792099 w 9845043"/>
              <a:gd name="connsiteY9900" fmla="*/ 746081 h 5740750"/>
              <a:gd name="connsiteX9901" fmla="*/ 5902347 w 9845043"/>
              <a:gd name="connsiteY9901" fmla="*/ 739255 h 5740750"/>
              <a:gd name="connsiteX9902" fmla="*/ 5906733 w 9845043"/>
              <a:gd name="connsiteY9902" fmla="*/ 739255 h 5740750"/>
              <a:gd name="connsiteX9903" fmla="*/ 5906733 w 9845043"/>
              <a:gd name="connsiteY9903" fmla="*/ 739981 h 5740750"/>
              <a:gd name="connsiteX9904" fmla="*/ 5906733 w 9845043"/>
              <a:gd name="connsiteY9904" fmla="*/ 741440 h 5740750"/>
              <a:gd name="connsiteX9905" fmla="*/ 5906003 w 9845043"/>
              <a:gd name="connsiteY9905" fmla="*/ 741440 h 5740750"/>
              <a:gd name="connsiteX9906" fmla="*/ 5906003 w 9845043"/>
              <a:gd name="connsiteY9906" fmla="*/ 742175 h 5740750"/>
              <a:gd name="connsiteX9907" fmla="*/ 5907462 w 9845043"/>
              <a:gd name="connsiteY9907" fmla="*/ 749491 h 5740750"/>
              <a:gd name="connsiteX9908" fmla="*/ 5903806 w 9845043"/>
              <a:gd name="connsiteY9908" fmla="*/ 754604 h 5740750"/>
              <a:gd name="connsiteX9909" fmla="*/ 5897224 w 9845043"/>
              <a:gd name="connsiteY9909" fmla="*/ 758258 h 5740750"/>
              <a:gd name="connsiteX9910" fmla="*/ 5897224 w 9845043"/>
              <a:gd name="connsiteY9910" fmla="*/ 750950 h 5740750"/>
              <a:gd name="connsiteX9911" fmla="*/ 5897954 w 9845043"/>
              <a:gd name="connsiteY9911" fmla="*/ 744368 h 5740750"/>
              <a:gd name="connsiteX9912" fmla="*/ 6941611 w 9845043"/>
              <a:gd name="connsiteY9912" fmla="*/ 738809 h 5740750"/>
              <a:gd name="connsiteX9913" fmla="*/ 6944526 w 9845043"/>
              <a:gd name="connsiteY9913" fmla="*/ 741005 h 5740750"/>
              <a:gd name="connsiteX9914" fmla="*/ 6952573 w 9845043"/>
              <a:gd name="connsiteY9914" fmla="*/ 741005 h 5740750"/>
              <a:gd name="connsiteX9915" fmla="*/ 6955489 w 9845043"/>
              <a:gd name="connsiteY9915" fmla="*/ 741730 h 5740750"/>
              <a:gd name="connsiteX9916" fmla="*/ 6954031 w 9845043"/>
              <a:gd name="connsiteY9916" fmla="*/ 742466 h 5740750"/>
              <a:gd name="connsiteX9917" fmla="*/ 6954031 w 9845043"/>
              <a:gd name="connsiteY9917" fmla="*/ 743926 h 5740750"/>
              <a:gd name="connsiteX9918" fmla="*/ 6952573 w 9845043"/>
              <a:gd name="connsiteY9918" fmla="*/ 747582 h 5740750"/>
              <a:gd name="connsiteX9919" fmla="*/ 6948911 w 9845043"/>
              <a:gd name="connsiteY9919" fmla="*/ 755642 h 5740750"/>
              <a:gd name="connsiteX9920" fmla="*/ 6948911 w 9845043"/>
              <a:gd name="connsiteY9920" fmla="*/ 758562 h 5740750"/>
              <a:gd name="connsiteX9921" fmla="*/ 6949646 w 9845043"/>
              <a:gd name="connsiteY9921" fmla="*/ 763690 h 5740750"/>
              <a:gd name="connsiteX9922" fmla="*/ 6949646 w 9845043"/>
              <a:gd name="connsiteY9922" fmla="*/ 765150 h 5740750"/>
              <a:gd name="connsiteX9923" fmla="*/ 6950381 w 9845043"/>
              <a:gd name="connsiteY9923" fmla="*/ 767346 h 5740750"/>
              <a:gd name="connsiteX9924" fmla="*/ 6959874 w 9845043"/>
              <a:gd name="connsiteY9924" fmla="*/ 778327 h 5740750"/>
              <a:gd name="connsiteX9925" fmla="*/ 6960608 w 9845043"/>
              <a:gd name="connsiteY9925" fmla="*/ 779798 h 5740750"/>
              <a:gd name="connsiteX9926" fmla="*/ 6962066 w 9845043"/>
              <a:gd name="connsiteY9926" fmla="*/ 780523 h 5740750"/>
              <a:gd name="connsiteX9927" fmla="*/ 6962066 w 9845043"/>
              <a:gd name="connsiteY9927" fmla="*/ 782719 h 5740750"/>
              <a:gd name="connsiteX9928" fmla="*/ 6962066 w 9845043"/>
              <a:gd name="connsiteY9928" fmla="*/ 784190 h 5740750"/>
              <a:gd name="connsiteX9929" fmla="*/ 6957681 w 9845043"/>
              <a:gd name="connsiteY9929" fmla="*/ 782719 h 5740750"/>
              <a:gd name="connsiteX9930" fmla="*/ 6956223 w 9845043"/>
              <a:gd name="connsiteY9930" fmla="*/ 782719 h 5740750"/>
              <a:gd name="connsiteX9931" fmla="*/ 6951104 w 9845043"/>
              <a:gd name="connsiteY9931" fmla="*/ 782719 h 5740750"/>
              <a:gd name="connsiteX9932" fmla="*/ 6951104 w 9845043"/>
              <a:gd name="connsiteY9932" fmla="*/ 781258 h 5740750"/>
              <a:gd name="connsiteX9933" fmla="*/ 6952573 w 9845043"/>
              <a:gd name="connsiteY9933" fmla="*/ 777602 h 5740750"/>
              <a:gd name="connsiteX9934" fmla="*/ 6949646 w 9845043"/>
              <a:gd name="connsiteY9934" fmla="*/ 776130 h 5740750"/>
              <a:gd name="connsiteX9935" fmla="*/ 6946719 w 9845043"/>
              <a:gd name="connsiteY9935" fmla="*/ 774670 h 5740750"/>
              <a:gd name="connsiteX9936" fmla="*/ 6943068 w 9845043"/>
              <a:gd name="connsiteY9936" fmla="*/ 771738 h 5740750"/>
              <a:gd name="connsiteX9937" fmla="*/ 6941611 w 9845043"/>
              <a:gd name="connsiteY9937" fmla="*/ 770278 h 5740750"/>
              <a:gd name="connsiteX9938" fmla="*/ 6939418 w 9845043"/>
              <a:gd name="connsiteY9938" fmla="*/ 761494 h 5740750"/>
              <a:gd name="connsiteX9939" fmla="*/ 6937949 w 9845043"/>
              <a:gd name="connsiteY9939" fmla="*/ 758562 h 5740750"/>
              <a:gd name="connsiteX9940" fmla="*/ 6936491 w 9845043"/>
              <a:gd name="connsiteY9940" fmla="*/ 757102 h 5740750"/>
              <a:gd name="connsiteX9941" fmla="*/ 6933564 w 9845043"/>
              <a:gd name="connsiteY9941" fmla="*/ 755642 h 5740750"/>
              <a:gd name="connsiteX9942" fmla="*/ 6931371 w 9845043"/>
              <a:gd name="connsiteY9942" fmla="*/ 754906 h 5740750"/>
              <a:gd name="connsiteX9943" fmla="*/ 6932841 w 9845043"/>
              <a:gd name="connsiteY9943" fmla="*/ 750514 h 5740750"/>
              <a:gd name="connsiteX9944" fmla="*/ 6934298 w 9845043"/>
              <a:gd name="connsiteY9944" fmla="*/ 747582 h 5740750"/>
              <a:gd name="connsiteX9945" fmla="*/ 6940876 w 9845043"/>
              <a:gd name="connsiteY9945" fmla="*/ 739534 h 5740750"/>
              <a:gd name="connsiteX9946" fmla="*/ 1903375 w 9845043"/>
              <a:gd name="connsiteY9946" fmla="*/ 733119 h 5740750"/>
              <a:gd name="connsiteX9947" fmla="*/ 1903345 w 9845043"/>
              <a:gd name="connsiteY9947" fmla="*/ 733148 h 5740750"/>
              <a:gd name="connsiteX9948" fmla="*/ 1902606 w 9845043"/>
              <a:gd name="connsiteY9948" fmla="*/ 734617 h 5740750"/>
              <a:gd name="connsiteX9949" fmla="*/ 1902606 w 9845043"/>
              <a:gd name="connsiteY9949" fmla="*/ 735344 h 5740750"/>
              <a:gd name="connsiteX9950" fmla="*/ 1902606 w 9845043"/>
              <a:gd name="connsiteY9950" fmla="*/ 736085 h 5740750"/>
              <a:gd name="connsiteX9951" fmla="*/ 1902606 w 9845043"/>
              <a:gd name="connsiteY9951" fmla="*/ 737540 h 5740750"/>
              <a:gd name="connsiteX9952" fmla="*/ 1903345 w 9845043"/>
              <a:gd name="connsiteY9952" fmla="*/ 739008 h 5740750"/>
              <a:gd name="connsiteX9953" fmla="*/ 1905534 w 9845043"/>
              <a:gd name="connsiteY9953" fmla="*/ 741203 h 5740750"/>
              <a:gd name="connsiteX9954" fmla="*/ 1909192 w 9845043"/>
              <a:gd name="connsiteY9954" fmla="*/ 744126 h 5740750"/>
              <a:gd name="connsiteX9955" fmla="*/ 1911381 w 9845043"/>
              <a:gd name="connsiteY9955" fmla="*/ 744867 h 5740750"/>
              <a:gd name="connsiteX9956" fmla="*/ 1912850 w 9845043"/>
              <a:gd name="connsiteY9956" fmla="*/ 745595 h 5740750"/>
              <a:gd name="connsiteX9957" fmla="*/ 1915769 w 9845043"/>
              <a:gd name="connsiteY9957" fmla="*/ 745595 h 5740750"/>
              <a:gd name="connsiteX9958" fmla="*/ 1918697 w 9845043"/>
              <a:gd name="connsiteY9958" fmla="*/ 745595 h 5740750"/>
              <a:gd name="connsiteX9959" fmla="*/ 1922355 w 9845043"/>
              <a:gd name="connsiteY9959" fmla="*/ 744867 h 5740750"/>
              <a:gd name="connsiteX9960" fmla="*/ 1923085 w 9845043"/>
              <a:gd name="connsiteY9960" fmla="*/ 744867 h 5740750"/>
              <a:gd name="connsiteX9961" fmla="*/ 1924544 w 9845043"/>
              <a:gd name="connsiteY9961" fmla="*/ 744867 h 5740750"/>
              <a:gd name="connsiteX9962" fmla="*/ 1927472 w 9845043"/>
              <a:gd name="connsiteY9962" fmla="*/ 746322 h 5740750"/>
              <a:gd name="connsiteX9963" fmla="*/ 1928202 w 9845043"/>
              <a:gd name="connsiteY9963" fmla="*/ 746322 h 5740750"/>
              <a:gd name="connsiteX9964" fmla="*/ 1929662 w 9845043"/>
              <a:gd name="connsiteY9964" fmla="*/ 746322 h 5740750"/>
              <a:gd name="connsiteX9965" fmla="*/ 1931130 w 9845043"/>
              <a:gd name="connsiteY9965" fmla="*/ 746322 h 5740750"/>
              <a:gd name="connsiteX9966" fmla="*/ 1932590 w 9845043"/>
              <a:gd name="connsiteY9966" fmla="*/ 745595 h 5740750"/>
              <a:gd name="connsiteX9967" fmla="*/ 1935518 w 9845043"/>
              <a:gd name="connsiteY9967" fmla="*/ 744126 h 5740750"/>
              <a:gd name="connsiteX9968" fmla="*/ 1936977 w 9845043"/>
              <a:gd name="connsiteY9968" fmla="*/ 744126 h 5740750"/>
              <a:gd name="connsiteX9969" fmla="*/ 1947942 w 9845043"/>
              <a:gd name="connsiteY9969" fmla="*/ 742672 h 5740750"/>
              <a:gd name="connsiteX9970" fmla="*/ 1950140 w 9845043"/>
              <a:gd name="connsiteY9970" fmla="*/ 742672 h 5740750"/>
              <a:gd name="connsiteX9971" fmla="*/ 1950870 w 9845043"/>
              <a:gd name="connsiteY9971" fmla="*/ 742672 h 5740750"/>
              <a:gd name="connsiteX9972" fmla="*/ 1953059 w 9845043"/>
              <a:gd name="connsiteY9972" fmla="*/ 744126 h 5740750"/>
              <a:gd name="connsiteX9973" fmla="*/ 1953798 w 9845043"/>
              <a:gd name="connsiteY9973" fmla="*/ 744867 h 5740750"/>
              <a:gd name="connsiteX9974" fmla="*/ 1953798 w 9845043"/>
              <a:gd name="connsiteY9974" fmla="*/ 746322 h 5740750"/>
              <a:gd name="connsiteX9975" fmla="*/ 1953798 w 9845043"/>
              <a:gd name="connsiteY9975" fmla="*/ 747790 h 5740750"/>
              <a:gd name="connsiteX9976" fmla="*/ 1953798 w 9845043"/>
              <a:gd name="connsiteY9976" fmla="*/ 749259 h 5740750"/>
              <a:gd name="connsiteX9977" fmla="*/ 1953798 w 9845043"/>
              <a:gd name="connsiteY9977" fmla="*/ 753650 h 5740750"/>
              <a:gd name="connsiteX9978" fmla="*/ 1953084 w 9845043"/>
              <a:gd name="connsiteY9978" fmla="*/ 755771 h 5740750"/>
              <a:gd name="connsiteX9979" fmla="*/ 1953157 w 9845043"/>
              <a:gd name="connsiteY9979" fmla="*/ 755698 h 5740750"/>
              <a:gd name="connsiteX9980" fmla="*/ 1953876 w 9845043"/>
              <a:gd name="connsiteY9980" fmla="*/ 753509 h 5740750"/>
              <a:gd name="connsiteX9981" fmla="*/ 1953876 w 9845043"/>
              <a:gd name="connsiteY9981" fmla="*/ 749120 h 5740750"/>
              <a:gd name="connsiteX9982" fmla="*/ 1953876 w 9845043"/>
              <a:gd name="connsiteY9982" fmla="*/ 747658 h 5740750"/>
              <a:gd name="connsiteX9983" fmla="*/ 1953876 w 9845043"/>
              <a:gd name="connsiteY9983" fmla="*/ 746195 h 5740750"/>
              <a:gd name="connsiteX9984" fmla="*/ 1953876 w 9845043"/>
              <a:gd name="connsiteY9984" fmla="*/ 744732 h 5740750"/>
              <a:gd name="connsiteX9985" fmla="*/ 1953157 w 9845043"/>
              <a:gd name="connsiteY9985" fmla="*/ 744005 h 5740750"/>
              <a:gd name="connsiteX9986" fmla="*/ 1950950 w 9845043"/>
              <a:gd name="connsiteY9986" fmla="*/ 742543 h 5740750"/>
              <a:gd name="connsiteX9987" fmla="*/ 1950231 w 9845043"/>
              <a:gd name="connsiteY9987" fmla="*/ 742543 h 5740750"/>
              <a:gd name="connsiteX9988" fmla="*/ 1948025 w 9845043"/>
              <a:gd name="connsiteY9988" fmla="*/ 742543 h 5740750"/>
              <a:gd name="connsiteX9989" fmla="*/ 1937059 w 9845043"/>
              <a:gd name="connsiteY9989" fmla="*/ 744005 h 5740750"/>
              <a:gd name="connsiteX9990" fmla="*/ 1935588 w 9845043"/>
              <a:gd name="connsiteY9990" fmla="*/ 744005 h 5740750"/>
              <a:gd name="connsiteX9991" fmla="*/ 1932663 w 9845043"/>
              <a:gd name="connsiteY9991" fmla="*/ 745468 h 5740750"/>
              <a:gd name="connsiteX9992" fmla="*/ 1931209 w 9845043"/>
              <a:gd name="connsiteY9992" fmla="*/ 746195 h 5740750"/>
              <a:gd name="connsiteX9993" fmla="*/ 1929738 w 9845043"/>
              <a:gd name="connsiteY9993" fmla="*/ 746195 h 5740750"/>
              <a:gd name="connsiteX9994" fmla="*/ 1928283 w 9845043"/>
              <a:gd name="connsiteY9994" fmla="*/ 746195 h 5740750"/>
              <a:gd name="connsiteX9995" fmla="*/ 1927548 w 9845043"/>
              <a:gd name="connsiteY9995" fmla="*/ 746195 h 5740750"/>
              <a:gd name="connsiteX9996" fmla="*/ 1924623 w 9845043"/>
              <a:gd name="connsiteY9996" fmla="*/ 744732 h 5740750"/>
              <a:gd name="connsiteX9997" fmla="*/ 1923152 w 9845043"/>
              <a:gd name="connsiteY9997" fmla="*/ 744732 h 5740750"/>
              <a:gd name="connsiteX9998" fmla="*/ 1922433 w 9845043"/>
              <a:gd name="connsiteY9998" fmla="*/ 744732 h 5740750"/>
              <a:gd name="connsiteX9999" fmla="*/ 1918772 w 9845043"/>
              <a:gd name="connsiteY9999" fmla="*/ 745468 h 5740750"/>
              <a:gd name="connsiteX10000" fmla="*/ 1915847 w 9845043"/>
              <a:gd name="connsiteY10000" fmla="*/ 745468 h 5740750"/>
              <a:gd name="connsiteX10001" fmla="*/ 1912921 w 9845043"/>
              <a:gd name="connsiteY10001" fmla="*/ 745468 h 5740750"/>
              <a:gd name="connsiteX10002" fmla="*/ 1911450 w 9845043"/>
              <a:gd name="connsiteY10002" fmla="*/ 744732 h 5740750"/>
              <a:gd name="connsiteX10003" fmla="*/ 1909260 w 9845043"/>
              <a:gd name="connsiteY10003" fmla="*/ 744005 h 5740750"/>
              <a:gd name="connsiteX10004" fmla="*/ 1905600 w 9845043"/>
              <a:gd name="connsiteY10004" fmla="*/ 741080 h 5740750"/>
              <a:gd name="connsiteX10005" fmla="*/ 1903410 w 9845043"/>
              <a:gd name="connsiteY10005" fmla="*/ 738890 h 5740750"/>
              <a:gd name="connsiteX10006" fmla="*/ 1902674 w 9845043"/>
              <a:gd name="connsiteY10006" fmla="*/ 737428 h 5740750"/>
              <a:gd name="connsiteX10007" fmla="*/ 1902674 w 9845043"/>
              <a:gd name="connsiteY10007" fmla="*/ 735965 h 5740750"/>
              <a:gd name="connsiteX10008" fmla="*/ 1902674 w 9845043"/>
              <a:gd name="connsiteY10008" fmla="*/ 735238 h 5740750"/>
              <a:gd name="connsiteX10009" fmla="*/ 1902674 w 9845043"/>
              <a:gd name="connsiteY10009" fmla="*/ 734502 h 5740750"/>
              <a:gd name="connsiteX10010" fmla="*/ 4839156 w 9845043"/>
              <a:gd name="connsiteY10010" fmla="*/ 725354 h 5740750"/>
              <a:gd name="connsiteX10011" fmla="*/ 4839156 w 9845043"/>
              <a:gd name="connsiteY10011" fmla="*/ 726106 h 5740750"/>
              <a:gd name="connsiteX10012" fmla="*/ 4839894 w 9845043"/>
              <a:gd name="connsiteY10012" fmla="*/ 728304 h 5740750"/>
              <a:gd name="connsiteX10013" fmla="*/ 4842089 w 9845043"/>
              <a:gd name="connsiteY10013" fmla="*/ 729036 h 5740750"/>
              <a:gd name="connsiteX10014" fmla="*/ 4842817 w 9845043"/>
              <a:gd name="connsiteY10014" fmla="*/ 730506 h 5740750"/>
              <a:gd name="connsiteX10015" fmla="*/ 4843545 w 9845043"/>
              <a:gd name="connsiteY10015" fmla="*/ 732704 h 5740750"/>
              <a:gd name="connsiteX10016" fmla="*/ 4843545 w 9845043"/>
              <a:gd name="connsiteY10016" fmla="*/ 761278 h 5740750"/>
              <a:gd name="connsiteX10017" fmla="*/ 4843545 w 9845043"/>
              <a:gd name="connsiteY10017" fmla="*/ 765678 h 5740750"/>
              <a:gd name="connsiteX10018" fmla="*/ 4846468 w 9845043"/>
              <a:gd name="connsiteY10018" fmla="*/ 777402 h 5740750"/>
              <a:gd name="connsiteX10019" fmla="*/ 4847203 w 9845043"/>
              <a:gd name="connsiteY10019" fmla="*/ 781772 h 5740750"/>
              <a:gd name="connsiteX10020" fmla="*/ 4847203 w 9845043"/>
              <a:gd name="connsiteY10020" fmla="*/ 780931 h 5740750"/>
              <a:gd name="connsiteX10021" fmla="*/ 4846473 w 9845043"/>
              <a:gd name="connsiteY10021" fmla="*/ 776547 h 5740750"/>
              <a:gd name="connsiteX10022" fmla="*/ 4843550 w 9845043"/>
              <a:gd name="connsiteY10022" fmla="*/ 764839 h 5740750"/>
              <a:gd name="connsiteX10023" fmla="*/ 4843550 w 9845043"/>
              <a:gd name="connsiteY10023" fmla="*/ 760456 h 5740750"/>
              <a:gd name="connsiteX10024" fmla="*/ 4843550 w 9845043"/>
              <a:gd name="connsiteY10024" fmla="*/ 731935 h 5740750"/>
              <a:gd name="connsiteX10025" fmla="*/ 4842819 w 9845043"/>
              <a:gd name="connsiteY10025" fmla="*/ 729749 h 5740750"/>
              <a:gd name="connsiteX10026" fmla="*/ 4842089 w 9845043"/>
              <a:gd name="connsiteY10026" fmla="*/ 728284 h 5740750"/>
              <a:gd name="connsiteX10027" fmla="*/ 4839886 w 9845043"/>
              <a:gd name="connsiteY10027" fmla="*/ 727552 h 5740750"/>
              <a:gd name="connsiteX10028" fmla="*/ 9579157 w 9845043"/>
              <a:gd name="connsiteY10028" fmla="*/ 722215 h 5740750"/>
              <a:gd name="connsiteX10029" fmla="*/ 9586465 w 9845043"/>
              <a:gd name="connsiteY10029" fmla="*/ 725138 h 5740750"/>
              <a:gd name="connsiteX10030" fmla="*/ 9590115 w 9845043"/>
              <a:gd name="connsiteY10030" fmla="*/ 725138 h 5740750"/>
              <a:gd name="connsiteX10031" fmla="*/ 9597421 w 9845043"/>
              <a:gd name="connsiteY10031" fmla="*/ 723677 h 5740750"/>
              <a:gd name="connsiteX10032" fmla="*/ 9599613 w 9845043"/>
              <a:gd name="connsiteY10032" fmla="*/ 723677 h 5740750"/>
              <a:gd name="connsiteX10033" fmla="*/ 9600341 w 9845043"/>
              <a:gd name="connsiteY10033" fmla="*/ 728795 h 5740750"/>
              <a:gd name="connsiteX10034" fmla="*/ 9599613 w 9845043"/>
              <a:gd name="connsiteY10034" fmla="*/ 731726 h 5740750"/>
              <a:gd name="connsiteX10035" fmla="*/ 9596689 w 9845043"/>
              <a:gd name="connsiteY10035" fmla="*/ 733188 h 5740750"/>
              <a:gd name="connsiteX10036" fmla="*/ 9596689 w 9845043"/>
              <a:gd name="connsiteY10036" fmla="*/ 735384 h 5740750"/>
              <a:gd name="connsiteX10037" fmla="*/ 9595231 w 9845043"/>
              <a:gd name="connsiteY10037" fmla="*/ 737580 h 5740750"/>
              <a:gd name="connsiteX10038" fmla="*/ 9591573 w 9845043"/>
              <a:gd name="connsiteY10038" fmla="*/ 737580 h 5740750"/>
              <a:gd name="connsiteX10039" fmla="*/ 9585005 w 9845043"/>
              <a:gd name="connsiteY10039" fmla="*/ 736110 h 5740750"/>
              <a:gd name="connsiteX10040" fmla="*/ 9586465 w 9845043"/>
              <a:gd name="connsiteY10040" fmla="*/ 731726 h 5740750"/>
              <a:gd name="connsiteX10041" fmla="*/ 9584273 w 9845043"/>
              <a:gd name="connsiteY10041" fmla="*/ 729530 h 5740750"/>
              <a:gd name="connsiteX10042" fmla="*/ 9580623 w 9845043"/>
              <a:gd name="connsiteY10042" fmla="*/ 728069 h 5740750"/>
              <a:gd name="connsiteX10043" fmla="*/ 9575507 w 9845043"/>
              <a:gd name="connsiteY10043" fmla="*/ 728069 h 5740750"/>
              <a:gd name="connsiteX10044" fmla="*/ 9575507 w 9845043"/>
              <a:gd name="connsiteY10044" fmla="*/ 722941 h 5740750"/>
              <a:gd name="connsiteX10045" fmla="*/ 533922 w 9845043"/>
              <a:gd name="connsiteY10045" fmla="*/ 712748 h 5740750"/>
              <a:gd name="connsiteX10046" fmla="*/ 532831 w 9845043"/>
              <a:gd name="connsiteY10046" fmla="*/ 714391 h 5740750"/>
              <a:gd name="connsiteX10047" fmla="*/ 532827 w 9845043"/>
              <a:gd name="connsiteY10047" fmla="*/ 714433 h 5740750"/>
              <a:gd name="connsiteX10048" fmla="*/ 533897 w 9845043"/>
              <a:gd name="connsiteY10048" fmla="*/ 712823 h 5740750"/>
              <a:gd name="connsiteX10049" fmla="*/ 4839156 w 9845043"/>
              <a:gd name="connsiteY10049" fmla="*/ 699031 h 5740750"/>
              <a:gd name="connsiteX10050" fmla="*/ 4839156 w 9845043"/>
              <a:gd name="connsiteY10050" fmla="*/ 699729 h 5740750"/>
              <a:gd name="connsiteX10051" fmla="*/ 4839894 w 9845043"/>
              <a:gd name="connsiteY10051" fmla="*/ 703391 h 5740750"/>
              <a:gd name="connsiteX10052" fmla="*/ 4840622 w 9845043"/>
              <a:gd name="connsiteY10052" fmla="*/ 707053 h 5740750"/>
              <a:gd name="connsiteX10053" fmla="*/ 4841979 w 9845043"/>
              <a:gd name="connsiteY10053" fmla="*/ 710445 h 5740750"/>
              <a:gd name="connsiteX10054" fmla="*/ 4842089 w 9845043"/>
              <a:gd name="connsiteY10054" fmla="*/ 710006 h 5740750"/>
              <a:gd name="connsiteX10055" fmla="*/ 4840617 w 9845043"/>
              <a:gd name="connsiteY10055" fmla="*/ 706344 h 5740750"/>
              <a:gd name="connsiteX10056" fmla="*/ 4839886 w 9845043"/>
              <a:gd name="connsiteY10056" fmla="*/ 702693 h 5740750"/>
              <a:gd name="connsiteX10057" fmla="*/ 9604723 w 9845043"/>
              <a:gd name="connsiteY10057" fmla="*/ 678308 h 5740750"/>
              <a:gd name="connsiteX10058" fmla="*/ 9609839 w 9845043"/>
              <a:gd name="connsiteY10058" fmla="*/ 679769 h 5740750"/>
              <a:gd name="connsiteX10059" fmla="*/ 9613489 w 9845043"/>
              <a:gd name="connsiteY10059" fmla="*/ 680504 h 5740750"/>
              <a:gd name="connsiteX10060" fmla="*/ 9615681 w 9845043"/>
              <a:gd name="connsiteY10060" fmla="*/ 683426 h 5740750"/>
              <a:gd name="connsiteX10061" fmla="*/ 9616413 w 9845043"/>
              <a:gd name="connsiteY10061" fmla="*/ 686358 h 5740750"/>
              <a:gd name="connsiteX10062" fmla="*/ 9618605 w 9845043"/>
              <a:gd name="connsiteY10062" fmla="*/ 687819 h 5740750"/>
              <a:gd name="connsiteX10063" fmla="*/ 9616413 w 9845043"/>
              <a:gd name="connsiteY10063" fmla="*/ 690015 h 5740750"/>
              <a:gd name="connsiteX10064" fmla="*/ 9612757 w 9845043"/>
              <a:gd name="connsiteY10064" fmla="*/ 691476 h 5740750"/>
              <a:gd name="connsiteX10065" fmla="*/ 9610565 w 9845043"/>
              <a:gd name="connsiteY10065" fmla="*/ 692947 h 5740750"/>
              <a:gd name="connsiteX10066" fmla="*/ 9612757 w 9845043"/>
              <a:gd name="connsiteY10066" fmla="*/ 694408 h 5740750"/>
              <a:gd name="connsiteX10067" fmla="*/ 9614221 w 9845043"/>
              <a:gd name="connsiteY10067" fmla="*/ 695869 h 5740750"/>
              <a:gd name="connsiteX10068" fmla="*/ 9618605 w 9845043"/>
              <a:gd name="connsiteY10068" fmla="*/ 696604 h 5740750"/>
              <a:gd name="connsiteX10069" fmla="*/ 9618605 w 9845043"/>
              <a:gd name="connsiteY10069" fmla="*/ 697330 h 5740750"/>
              <a:gd name="connsiteX10070" fmla="*/ 9612757 w 9845043"/>
              <a:gd name="connsiteY10070" fmla="*/ 703184 h 5740750"/>
              <a:gd name="connsiteX10071" fmla="*/ 9609839 w 9845043"/>
              <a:gd name="connsiteY10071" fmla="*/ 703919 h 5740750"/>
              <a:gd name="connsiteX10072" fmla="*/ 9603265 w 9845043"/>
              <a:gd name="connsiteY10072" fmla="*/ 703184 h 5740750"/>
              <a:gd name="connsiteX10073" fmla="*/ 9602531 w 9845043"/>
              <a:gd name="connsiteY10073" fmla="*/ 702458 h 5740750"/>
              <a:gd name="connsiteX10074" fmla="*/ 9602531 w 9845043"/>
              <a:gd name="connsiteY10074" fmla="*/ 700261 h 5740750"/>
              <a:gd name="connsiteX10075" fmla="*/ 9603265 w 9845043"/>
              <a:gd name="connsiteY10075" fmla="*/ 697330 h 5740750"/>
              <a:gd name="connsiteX10076" fmla="*/ 9601073 w 9845043"/>
              <a:gd name="connsiteY10076" fmla="*/ 695869 h 5740750"/>
              <a:gd name="connsiteX10077" fmla="*/ 9598149 w 9845043"/>
              <a:gd name="connsiteY10077" fmla="*/ 691476 h 5740750"/>
              <a:gd name="connsiteX10078" fmla="*/ 9600341 w 9845043"/>
              <a:gd name="connsiteY10078" fmla="*/ 691476 h 5740750"/>
              <a:gd name="connsiteX10079" fmla="*/ 9603265 w 9845043"/>
              <a:gd name="connsiteY10079" fmla="*/ 690750 h 5740750"/>
              <a:gd name="connsiteX10080" fmla="*/ 9603997 w 9845043"/>
              <a:gd name="connsiteY10080" fmla="*/ 690750 h 5740750"/>
              <a:gd name="connsiteX10081" fmla="*/ 9603265 w 9845043"/>
              <a:gd name="connsiteY10081" fmla="*/ 688554 h 5740750"/>
              <a:gd name="connsiteX10082" fmla="*/ 9602531 w 9845043"/>
              <a:gd name="connsiteY10082" fmla="*/ 686358 h 5740750"/>
              <a:gd name="connsiteX10083" fmla="*/ 9601073 w 9845043"/>
              <a:gd name="connsiteY10083" fmla="*/ 684161 h 5740750"/>
              <a:gd name="connsiteX10084" fmla="*/ 9602531 w 9845043"/>
              <a:gd name="connsiteY10084" fmla="*/ 681239 h 5740750"/>
              <a:gd name="connsiteX10085" fmla="*/ 9603265 w 9845043"/>
              <a:gd name="connsiteY10085" fmla="*/ 679769 h 5740750"/>
              <a:gd name="connsiteX10086" fmla="*/ 9101400 w 9845043"/>
              <a:gd name="connsiteY10086" fmla="*/ 671861 h 5740750"/>
              <a:gd name="connsiteX10087" fmla="*/ 9101400 w 9845043"/>
              <a:gd name="connsiteY10087" fmla="*/ 676437 h 5740750"/>
              <a:gd name="connsiteX10088" fmla="*/ 9096281 w 9845043"/>
              <a:gd name="connsiteY10088" fmla="*/ 688167 h 5740750"/>
              <a:gd name="connsiteX10089" fmla="*/ 9091893 w 9845043"/>
              <a:gd name="connsiteY10089" fmla="*/ 700629 h 5740750"/>
              <a:gd name="connsiteX10090" fmla="*/ 9088968 w 9845043"/>
              <a:gd name="connsiteY10090" fmla="*/ 709427 h 5740750"/>
              <a:gd name="connsiteX10091" fmla="*/ 9089072 w 9845043"/>
              <a:gd name="connsiteY10091" fmla="*/ 710261 h 5740750"/>
              <a:gd name="connsiteX10092" fmla="*/ 9091895 w 9845043"/>
              <a:gd name="connsiteY10092" fmla="*/ 701805 h 5740750"/>
              <a:gd name="connsiteX10093" fmla="*/ 9096282 w 9845043"/>
              <a:gd name="connsiteY10093" fmla="*/ 689389 h 5740750"/>
              <a:gd name="connsiteX10094" fmla="*/ 9101401 w 9845043"/>
              <a:gd name="connsiteY10094" fmla="*/ 677703 h 5740750"/>
              <a:gd name="connsiteX10095" fmla="*/ 9101401 w 9845043"/>
              <a:gd name="connsiteY10095" fmla="*/ 671862 h 5740750"/>
              <a:gd name="connsiteX10096" fmla="*/ 9095355 w 9845043"/>
              <a:gd name="connsiteY10096" fmla="*/ 649511 h 5740750"/>
              <a:gd name="connsiteX10097" fmla="*/ 9093356 w 9845043"/>
              <a:gd name="connsiteY10097" fmla="*/ 651513 h 5740750"/>
              <a:gd name="connsiteX10098" fmla="*/ 9092624 w 9845043"/>
              <a:gd name="connsiteY10098" fmla="*/ 654445 h 5740750"/>
              <a:gd name="connsiteX10099" fmla="*/ 9092736 w 9845043"/>
              <a:gd name="connsiteY10099" fmla="*/ 655345 h 5740750"/>
              <a:gd name="connsiteX10100" fmla="*/ 9093356 w 9845043"/>
              <a:gd name="connsiteY10100" fmla="*/ 652871 h 5740750"/>
              <a:gd name="connsiteX10101" fmla="*/ 9095550 w 9845043"/>
              <a:gd name="connsiteY10101" fmla="*/ 650683 h 5740750"/>
              <a:gd name="connsiteX10102" fmla="*/ 4816631 w 9845043"/>
              <a:gd name="connsiteY10102" fmla="*/ 638485 h 5740750"/>
              <a:gd name="connsiteX10103" fmla="*/ 4816491 w 9845043"/>
              <a:gd name="connsiteY10103" fmla="*/ 638907 h 5740750"/>
              <a:gd name="connsiteX10104" fmla="*/ 4817219 w 9845043"/>
              <a:gd name="connsiteY10104" fmla="*/ 639639 h 5740750"/>
              <a:gd name="connsiteX10105" fmla="*/ 4817219 w 9845043"/>
              <a:gd name="connsiteY10105" fmla="*/ 640372 h 5740750"/>
              <a:gd name="connsiteX10106" fmla="*/ 4817957 w 9845043"/>
              <a:gd name="connsiteY10106" fmla="*/ 640372 h 5740750"/>
              <a:gd name="connsiteX10107" fmla="*/ 4819414 w 9845043"/>
              <a:gd name="connsiteY10107" fmla="*/ 641837 h 5740750"/>
              <a:gd name="connsiteX10108" fmla="*/ 4819414 w 9845043"/>
              <a:gd name="connsiteY10108" fmla="*/ 642569 h 5740750"/>
              <a:gd name="connsiteX10109" fmla="*/ 4823075 w 9845043"/>
              <a:gd name="connsiteY10109" fmla="*/ 646237 h 5740750"/>
              <a:gd name="connsiteX10110" fmla="*/ 4824531 w 9845043"/>
              <a:gd name="connsiteY10110" fmla="*/ 649166 h 5740750"/>
              <a:gd name="connsiteX10111" fmla="*/ 4826726 w 9845043"/>
              <a:gd name="connsiteY10111" fmla="*/ 656496 h 5740750"/>
              <a:gd name="connsiteX10112" fmla="*/ 4829659 w 9845043"/>
              <a:gd name="connsiteY10112" fmla="*/ 661622 h 5740750"/>
              <a:gd name="connsiteX10113" fmla="*/ 4831115 w 9845043"/>
              <a:gd name="connsiteY10113" fmla="*/ 664552 h 5740750"/>
              <a:gd name="connsiteX10114" fmla="*/ 4833310 w 9845043"/>
              <a:gd name="connsiteY10114" fmla="*/ 668220 h 5740750"/>
              <a:gd name="connsiteX10115" fmla="*/ 4834038 w 9845043"/>
              <a:gd name="connsiteY10115" fmla="*/ 677014 h 5740750"/>
              <a:gd name="connsiteX10116" fmla="*/ 4836233 w 9845043"/>
              <a:gd name="connsiteY10116" fmla="*/ 682141 h 5740750"/>
              <a:gd name="connsiteX10117" fmla="*/ 4839156 w 9845043"/>
              <a:gd name="connsiteY10117" fmla="*/ 684338 h 5740750"/>
              <a:gd name="connsiteX10118" fmla="*/ 4839886 w 9845043"/>
              <a:gd name="connsiteY10118" fmla="*/ 685062 h 5740750"/>
              <a:gd name="connsiteX10119" fmla="*/ 4839886 w 9845043"/>
              <a:gd name="connsiteY10119" fmla="*/ 684415 h 5740750"/>
              <a:gd name="connsiteX10120" fmla="*/ 4839156 w 9845043"/>
              <a:gd name="connsiteY10120" fmla="*/ 683683 h 5740750"/>
              <a:gd name="connsiteX10121" fmla="*/ 4836233 w 9845043"/>
              <a:gd name="connsiteY10121" fmla="*/ 681486 h 5740750"/>
              <a:gd name="connsiteX10122" fmla="*/ 4834041 w 9845043"/>
              <a:gd name="connsiteY10122" fmla="*/ 676370 h 5740750"/>
              <a:gd name="connsiteX10123" fmla="*/ 4833310 w 9845043"/>
              <a:gd name="connsiteY10123" fmla="*/ 667592 h 5740750"/>
              <a:gd name="connsiteX10124" fmla="*/ 4831118 w 9845043"/>
              <a:gd name="connsiteY10124" fmla="*/ 663940 h 5740750"/>
              <a:gd name="connsiteX10125" fmla="*/ 4829657 w 9845043"/>
              <a:gd name="connsiteY10125" fmla="*/ 661011 h 5740750"/>
              <a:gd name="connsiteX10126" fmla="*/ 4826724 w 9845043"/>
              <a:gd name="connsiteY10126" fmla="*/ 655895 h 5740750"/>
              <a:gd name="connsiteX10127" fmla="*/ 4824532 w 9845043"/>
              <a:gd name="connsiteY10127" fmla="*/ 648582 h 5740750"/>
              <a:gd name="connsiteX10128" fmla="*/ 4823071 w 9845043"/>
              <a:gd name="connsiteY10128" fmla="*/ 645652 h 5740750"/>
              <a:gd name="connsiteX10129" fmla="*/ 4819417 w 9845043"/>
              <a:gd name="connsiteY10129" fmla="*/ 642001 h 5740750"/>
              <a:gd name="connsiteX10130" fmla="*/ 4819417 w 9845043"/>
              <a:gd name="connsiteY10130" fmla="*/ 641268 h 5740750"/>
              <a:gd name="connsiteX10131" fmla="*/ 4817956 w 9845043"/>
              <a:gd name="connsiteY10131" fmla="*/ 639803 h 5740750"/>
              <a:gd name="connsiteX10132" fmla="*/ 4817225 w 9845043"/>
              <a:gd name="connsiteY10132" fmla="*/ 639803 h 5740750"/>
              <a:gd name="connsiteX10133" fmla="*/ 4817225 w 9845043"/>
              <a:gd name="connsiteY10133" fmla="*/ 639071 h 5740750"/>
              <a:gd name="connsiteX10134" fmla="*/ 1827741 w 9845043"/>
              <a:gd name="connsiteY10134" fmla="*/ 625703 h 5740750"/>
              <a:gd name="connsiteX10135" fmla="*/ 1829485 w 9845043"/>
              <a:gd name="connsiteY10135" fmla="*/ 628503 h 5740750"/>
              <a:gd name="connsiteX10136" fmla="*/ 1830954 w 9845043"/>
              <a:gd name="connsiteY10136" fmla="*/ 633621 h 5740750"/>
              <a:gd name="connsiteX10137" fmla="*/ 1844117 w 9845043"/>
              <a:gd name="connsiteY10137" fmla="*/ 651186 h 5740750"/>
              <a:gd name="connsiteX10138" fmla="*/ 1844117 w 9845043"/>
              <a:gd name="connsiteY10138" fmla="*/ 651913 h 5740750"/>
              <a:gd name="connsiteX10139" fmla="*/ 1844117 w 9845043"/>
              <a:gd name="connsiteY10139" fmla="*/ 656304 h 5740750"/>
              <a:gd name="connsiteX10140" fmla="*/ 1844117 w 9845043"/>
              <a:gd name="connsiteY10140" fmla="*/ 657773 h 5740750"/>
              <a:gd name="connsiteX10141" fmla="*/ 1844846 w 9845043"/>
              <a:gd name="connsiteY10141" fmla="*/ 658499 h 5740750"/>
              <a:gd name="connsiteX10142" fmla="*/ 1845576 w 9845043"/>
              <a:gd name="connsiteY10142" fmla="*/ 659241 h 5740750"/>
              <a:gd name="connsiteX10143" fmla="*/ 1848504 w 9845043"/>
              <a:gd name="connsiteY10143" fmla="*/ 660695 h 5740750"/>
              <a:gd name="connsiteX10144" fmla="*/ 1851423 w 9845043"/>
              <a:gd name="connsiteY10144" fmla="*/ 661436 h 5740750"/>
              <a:gd name="connsiteX10145" fmla="*/ 1852153 w 9845043"/>
              <a:gd name="connsiteY10145" fmla="*/ 662163 h 5740750"/>
              <a:gd name="connsiteX10146" fmla="*/ 1853622 w 9845043"/>
              <a:gd name="connsiteY10146" fmla="*/ 664359 h 5740750"/>
              <a:gd name="connsiteX10147" fmla="*/ 1857270 w 9845043"/>
              <a:gd name="connsiteY10147" fmla="*/ 670218 h 5740750"/>
              <a:gd name="connsiteX10148" fmla="*/ 1858009 w 9845043"/>
              <a:gd name="connsiteY10148" fmla="*/ 671673 h 5740750"/>
              <a:gd name="connsiteX10149" fmla="*/ 1858739 w 9845043"/>
              <a:gd name="connsiteY10149" fmla="*/ 672414 h 5740750"/>
              <a:gd name="connsiteX10150" fmla="*/ 1863127 w 9845043"/>
              <a:gd name="connsiteY10150" fmla="*/ 675337 h 5740750"/>
              <a:gd name="connsiteX10151" fmla="*/ 1863856 w 9845043"/>
              <a:gd name="connsiteY10151" fmla="*/ 676805 h 5740750"/>
              <a:gd name="connsiteX10152" fmla="*/ 1863856 w 9845043"/>
              <a:gd name="connsiteY10152" fmla="*/ 677532 h 5740750"/>
              <a:gd name="connsiteX10153" fmla="*/ 1863856 w 9845043"/>
              <a:gd name="connsiteY10153" fmla="*/ 678260 h 5740750"/>
              <a:gd name="connsiteX10154" fmla="*/ 1863127 w 9845043"/>
              <a:gd name="connsiteY10154" fmla="*/ 680455 h 5740750"/>
              <a:gd name="connsiteX10155" fmla="*/ 1863127 w 9845043"/>
              <a:gd name="connsiteY10155" fmla="*/ 681196 h 5740750"/>
              <a:gd name="connsiteX10156" fmla="*/ 1861658 w 9845043"/>
              <a:gd name="connsiteY10156" fmla="*/ 683392 h 5740750"/>
              <a:gd name="connsiteX10157" fmla="*/ 1861658 w 9845043"/>
              <a:gd name="connsiteY10157" fmla="*/ 687042 h 5740750"/>
              <a:gd name="connsiteX10158" fmla="*/ 1861658 w 9845043"/>
              <a:gd name="connsiteY10158" fmla="*/ 688510 h 5740750"/>
              <a:gd name="connsiteX10159" fmla="*/ 1863127 w 9845043"/>
              <a:gd name="connsiteY10159" fmla="*/ 691433 h 5740750"/>
              <a:gd name="connsiteX10160" fmla="*/ 1863856 w 9845043"/>
              <a:gd name="connsiteY10160" fmla="*/ 694370 h 5740750"/>
              <a:gd name="connsiteX10161" fmla="*/ 1864586 w 9845043"/>
              <a:gd name="connsiteY10161" fmla="*/ 695824 h 5740750"/>
              <a:gd name="connsiteX10162" fmla="*/ 1866046 w 9845043"/>
              <a:gd name="connsiteY10162" fmla="*/ 697292 h 5740750"/>
              <a:gd name="connsiteX10163" fmla="*/ 1870433 w 9845043"/>
              <a:gd name="connsiteY10163" fmla="*/ 700956 h 5740750"/>
              <a:gd name="connsiteX10164" fmla="*/ 1872632 w 9845043"/>
              <a:gd name="connsiteY10164" fmla="*/ 703152 h 5740750"/>
              <a:gd name="connsiteX10165" fmla="*/ 1874091 w 9845043"/>
              <a:gd name="connsiteY10165" fmla="*/ 706075 h 5740750"/>
              <a:gd name="connsiteX10166" fmla="*/ 1876289 w 9845043"/>
              <a:gd name="connsiteY10166" fmla="*/ 707543 h 5740750"/>
              <a:gd name="connsiteX10167" fmla="*/ 1877749 w 9845043"/>
              <a:gd name="connsiteY10167" fmla="*/ 708997 h 5740750"/>
              <a:gd name="connsiteX10168" fmla="*/ 1882866 w 9845043"/>
              <a:gd name="connsiteY10168" fmla="*/ 710466 h 5740750"/>
              <a:gd name="connsiteX10169" fmla="*/ 1883596 w 9845043"/>
              <a:gd name="connsiteY10169" fmla="*/ 711934 h 5740750"/>
              <a:gd name="connsiteX10170" fmla="*/ 1884326 w 9845043"/>
              <a:gd name="connsiteY10170" fmla="*/ 712661 h 5740750"/>
              <a:gd name="connsiteX10171" fmla="*/ 1884326 w 9845043"/>
              <a:gd name="connsiteY10171" fmla="*/ 714130 h 5740750"/>
              <a:gd name="connsiteX10172" fmla="*/ 1884326 w 9845043"/>
              <a:gd name="connsiteY10172" fmla="*/ 715584 h 5740750"/>
              <a:gd name="connsiteX10173" fmla="*/ 1884326 w 9845043"/>
              <a:gd name="connsiteY10173" fmla="*/ 717053 h 5740750"/>
              <a:gd name="connsiteX10174" fmla="*/ 1882866 w 9845043"/>
              <a:gd name="connsiteY10174" fmla="*/ 722171 h 5740750"/>
              <a:gd name="connsiteX10175" fmla="*/ 1882866 w 9845043"/>
              <a:gd name="connsiteY10175" fmla="*/ 723639 h 5740750"/>
              <a:gd name="connsiteX10176" fmla="*/ 1882866 w 9845043"/>
              <a:gd name="connsiteY10176" fmla="*/ 725108 h 5740750"/>
              <a:gd name="connsiteX10177" fmla="*/ 1883596 w 9845043"/>
              <a:gd name="connsiteY10177" fmla="*/ 725835 h 5740750"/>
              <a:gd name="connsiteX10178" fmla="*/ 1885795 w 9845043"/>
              <a:gd name="connsiteY10178" fmla="*/ 725835 h 5740750"/>
              <a:gd name="connsiteX10179" fmla="*/ 1886524 w 9845043"/>
              <a:gd name="connsiteY10179" fmla="*/ 725835 h 5740750"/>
              <a:gd name="connsiteX10180" fmla="*/ 1887254 w 9845043"/>
              <a:gd name="connsiteY10180" fmla="*/ 725835 h 5740750"/>
              <a:gd name="connsiteX10181" fmla="*/ 1892371 w 9845043"/>
              <a:gd name="connsiteY10181" fmla="*/ 722171 h 5740750"/>
              <a:gd name="connsiteX10182" fmla="*/ 1895299 w 9845043"/>
              <a:gd name="connsiteY10182" fmla="*/ 719975 h 5740750"/>
              <a:gd name="connsiteX10183" fmla="*/ 1896029 w 9845043"/>
              <a:gd name="connsiteY10183" fmla="*/ 719248 h 5740750"/>
              <a:gd name="connsiteX10184" fmla="*/ 1896759 w 9845043"/>
              <a:gd name="connsiteY10184" fmla="*/ 719248 h 5740750"/>
              <a:gd name="connsiteX10185" fmla="*/ 1898219 w 9845043"/>
              <a:gd name="connsiteY10185" fmla="*/ 719248 h 5740750"/>
              <a:gd name="connsiteX10186" fmla="*/ 1899687 w 9845043"/>
              <a:gd name="connsiteY10186" fmla="*/ 719975 h 5740750"/>
              <a:gd name="connsiteX10187" fmla="*/ 1900417 w 9845043"/>
              <a:gd name="connsiteY10187" fmla="*/ 719975 h 5740750"/>
              <a:gd name="connsiteX10188" fmla="*/ 1904805 w 9845043"/>
              <a:gd name="connsiteY10188" fmla="*/ 723639 h 5740750"/>
              <a:gd name="connsiteX10189" fmla="*/ 1905534 w 9845043"/>
              <a:gd name="connsiteY10189" fmla="*/ 725835 h 5740750"/>
              <a:gd name="connsiteX10190" fmla="*/ 1906264 w 9845043"/>
              <a:gd name="connsiteY10190" fmla="*/ 728030 h 5740750"/>
              <a:gd name="connsiteX10191" fmla="*/ 1906264 w 9845043"/>
              <a:gd name="connsiteY10191" fmla="*/ 729498 h 5740750"/>
              <a:gd name="connsiteX10192" fmla="*/ 1906264 w 9845043"/>
              <a:gd name="connsiteY10192" fmla="*/ 730195 h 5740750"/>
              <a:gd name="connsiteX10193" fmla="*/ 1906335 w 9845043"/>
              <a:gd name="connsiteY10193" fmla="*/ 730123 h 5740750"/>
              <a:gd name="connsiteX10194" fmla="*/ 1906335 w 9845043"/>
              <a:gd name="connsiteY10194" fmla="*/ 729387 h 5740750"/>
              <a:gd name="connsiteX10195" fmla="*/ 1906335 w 9845043"/>
              <a:gd name="connsiteY10195" fmla="*/ 727933 h 5740750"/>
              <a:gd name="connsiteX10196" fmla="*/ 1905600 w 9845043"/>
              <a:gd name="connsiteY10196" fmla="*/ 725735 h 5740750"/>
              <a:gd name="connsiteX10197" fmla="*/ 1904864 w 9845043"/>
              <a:gd name="connsiteY10197" fmla="*/ 723545 h 5740750"/>
              <a:gd name="connsiteX10198" fmla="*/ 1900485 w 9845043"/>
              <a:gd name="connsiteY10198" fmla="*/ 719893 h 5740750"/>
              <a:gd name="connsiteX10199" fmla="*/ 1899749 w 9845043"/>
              <a:gd name="connsiteY10199" fmla="*/ 719893 h 5740750"/>
              <a:gd name="connsiteX10200" fmla="*/ 1898295 w 9845043"/>
              <a:gd name="connsiteY10200" fmla="*/ 719157 h 5740750"/>
              <a:gd name="connsiteX10201" fmla="*/ 1896824 w 9845043"/>
              <a:gd name="connsiteY10201" fmla="*/ 719157 h 5740750"/>
              <a:gd name="connsiteX10202" fmla="*/ 1896088 w 9845043"/>
              <a:gd name="connsiteY10202" fmla="*/ 719157 h 5740750"/>
              <a:gd name="connsiteX10203" fmla="*/ 1895369 w 9845043"/>
              <a:gd name="connsiteY10203" fmla="*/ 719893 h 5740750"/>
              <a:gd name="connsiteX10204" fmla="*/ 1892444 w 9845043"/>
              <a:gd name="connsiteY10204" fmla="*/ 722083 h 5740750"/>
              <a:gd name="connsiteX10205" fmla="*/ 1887312 w 9845043"/>
              <a:gd name="connsiteY10205" fmla="*/ 725735 h 5740750"/>
              <a:gd name="connsiteX10206" fmla="*/ 1886577 w 9845043"/>
              <a:gd name="connsiteY10206" fmla="*/ 725735 h 5740750"/>
              <a:gd name="connsiteX10207" fmla="*/ 1885858 w 9845043"/>
              <a:gd name="connsiteY10207" fmla="*/ 725735 h 5740750"/>
              <a:gd name="connsiteX10208" fmla="*/ 1883652 w 9845043"/>
              <a:gd name="connsiteY10208" fmla="*/ 725735 h 5740750"/>
              <a:gd name="connsiteX10209" fmla="*/ 1882933 w 9845043"/>
              <a:gd name="connsiteY10209" fmla="*/ 725008 h 5740750"/>
              <a:gd name="connsiteX10210" fmla="*/ 1882933 w 9845043"/>
              <a:gd name="connsiteY10210" fmla="*/ 723545 h 5740750"/>
              <a:gd name="connsiteX10211" fmla="*/ 1882933 w 9845043"/>
              <a:gd name="connsiteY10211" fmla="*/ 722083 h 5740750"/>
              <a:gd name="connsiteX10212" fmla="*/ 1884387 w 9845043"/>
              <a:gd name="connsiteY10212" fmla="*/ 716968 h 5740750"/>
              <a:gd name="connsiteX10213" fmla="*/ 1884387 w 9845043"/>
              <a:gd name="connsiteY10213" fmla="*/ 715505 h 5740750"/>
              <a:gd name="connsiteX10214" fmla="*/ 1884387 w 9845043"/>
              <a:gd name="connsiteY10214" fmla="*/ 714042 h 5740750"/>
              <a:gd name="connsiteX10215" fmla="*/ 1884387 w 9845043"/>
              <a:gd name="connsiteY10215" fmla="*/ 712588 h 5740750"/>
              <a:gd name="connsiteX10216" fmla="*/ 1883652 w 9845043"/>
              <a:gd name="connsiteY10216" fmla="*/ 711852 h 5740750"/>
              <a:gd name="connsiteX10217" fmla="*/ 1882933 w 9845043"/>
              <a:gd name="connsiteY10217" fmla="*/ 710390 h 5740750"/>
              <a:gd name="connsiteX10218" fmla="*/ 1877801 w 9845043"/>
              <a:gd name="connsiteY10218" fmla="*/ 708927 h 5740750"/>
              <a:gd name="connsiteX10219" fmla="*/ 1876346 w 9845043"/>
              <a:gd name="connsiteY10219" fmla="*/ 707473 h 5740750"/>
              <a:gd name="connsiteX10220" fmla="*/ 1874157 w 9845043"/>
              <a:gd name="connsiteY10220" fmla="*/ 706011 h 5740750"/>
              <a:gd name="connsiteX10221" fmla="*/ 1872686 w 9845043"/>
              <a:gd name="connsiteY10221" fmla="*/ 703085 h 5740750"/>
              <a:gd name="connsiteX10222" fmla="*/ 1870496 w 9845043"/>
              <a:gd name="connsiteY10222" fmla="*/ 700896 h 5740750"/>
              <a:gd name="connsiteX10223" fmla="*/ 1866100 w 9845043"/>
              <a:gd name="connsiteY10223" fmla="*/ 697243 h 5740750"/>
              <a:gd name="connsiteX10224" fmla="*/ 1864645 w 9845043"/>
              <a:gd name="connsiteY10224" fmla="*/ 695781 h 5740750"/>
              <a:gd name="connsiteX10225" fmla="*/ 1863910 w 9845043"/>
              <a:gd name="connsiteY10225" fmla="*/ 694318 h 5740750"/>
              <a:gd name="connsiteX10226" fmla="*/ 1863174 w 9845043"/>
              <a:gd name="connsiteY10226" fmla="*/ 691392 h 5740750"/>
              <a:gd name="connsiteX10227" fmla="*/ 1861720 w 9845043"/>
              <a:gd name="connsiteY10227" fmla="*/ 688467 h 5740750"/>
              <a:gd name="connsiteX10228" fmla="*/ 1861720 w 9845043"/>
              <a:gd name="connsiteY10228" fmla="*/ 687013 h 5740750"/>
              <a:gd name="connsiteX10229" fmla="*/ 1861720 w 9845043"/>
              <a:gd name="connsiteY10229" fmla="*/ 683352 h 5740750"/>
              <a:gd name="connsiteX10230" fmla="*/ 1863174 w 9845043"/>
              <a:gd name="connsiteY10230" fmla="*/ 681162 h 5740750"/>
              <a:gd name="connsiteX10231" fmla="*/ 1863174 w 9845043"/>
              <a:gd name="connsiteY10231" fmla="*/ 680435 h 5740750"/>
              <a:gd name="connsiteX10232" fmla="*/ 1863910 w 9845043"/>
              <a:gd name="connsiteY10232" fmla="*/ 678237 h 5740750"/>
              <a:gd name="connsiteX10233" fmla="*/ 1863910 w 9845043"/>
              <a:gd name="connsiteY10233" fmla="*/ 677510 h 5740750"/>
              <a:gd name="connsiteX10234" fmla="*/ 1863910 w 9845043"/>
              <a:gd name="connsiteY10234" fmla="*/ 676783 h 5740750"/>
              <a:gd name="connsiteX10235" fmla="*/ 1863174 w 9845043"/>
              <a:gd name="connsiteY10235" fmla="*/ 675320 h 5740750"/>
              <a:gd name="connsiteX10236" fmla="*/ 1858795 w 9845043"/>
              <a:gd name="connsiteY10236" fmla="*/ 672395 h 5740750"/>
              <a:gd name="connsiteX10237" fmla="*/ 1858059 w 9845043"/>
              <a:gd name="connsiteY10237" fmla="*/ 671668 h 5740750"/>
              <a:gd name="connsiteX10238" fmla="*/ 1857324 w 9845043"/>
              <a:gd name="connsiteY10238" fmla="*/ 670205 h 5740750"/>
              <a:gd name="connsiteX10239" fmla="*/ 1853663 w 9845043"/>
              <a:gd name="connsiteY10239" fmla="*/ 664355 h 5740750"/>
              <a:gd name="connsiteX10240" fmla="*/ 1852208 w 9845043"/>
              <a:gd name="connsiteY10240" fmla="*/ 662165 h 5740750"/>
              <a:gd name="connsiteX10241" fmla="*/ 1851473 w 9845043"/>
              <a:gd name="connsiteY10241" fmla="*/ 661438 h 5740750"/>
              <a:gd name="connsiteX10242" fmla="*/ 1848548 w 9845043"/>
              <a:gd name="connsiteY10242" fmla="*/ 660702 h 5740750"/>
              <a:gd name="connsiteX10243" fmla="*/ 1845622 w 9845043"/>
              <a:gd name="connsiteY10243" fmla="*/ 659240 h 5740750"/>
              <a:gd name="connsiteX10244" fmla="*/ 1844887 w 9845043"/>
              <a:gd name="connsiteY10244" fmla="*/ 658513 h 5740750"/>
              <a:gd name="connsiteX10245" fmla="*/ 1844152 w 9845043"/>
              <a:gd name="connsiteY10245" fmla="*/ 657777 h 5740750"/>
              <a:gd name="connsiteX10246" fmla="*/ 1844152 w 9845043"/>
              <a:gd name="connsiteY10246" fmla="*/ 656323 h 5740750"/>
              <a:gd name="connsiteX10247" fmla="*/ 1844152 w 9845043"/>
              <a:gd name="connsiteY10247" fmla="*/ 651935 h 5740750"/>
              <a:gd name="connsiteX10248" fmla="*/ 1844152 w 9845043"/>
              <a:gd name="connsiteY10248" fmla="*/ 651208 h 5740750"/>
              <a:gd name="connsiteX10249" fmla="*/ 1830996 w 9845043"/>
              <a:gd name="connsiteY10249" fmla="*/ 633664 h 5740750"/>
              <a:gd name="connsiteX10250" fmla="*/ 1829525 w 9845043"/>
              <a:gd name="connsiteY10250" fmla="*/ 628549 h 5740750"/>
              <a:gd name="connsiteX10251" fmla="*/ 4812840 w 9845043"/>
              <a:gd name="connsiteY10251" fmla="*/ 625209 h 5740750"/>
              <a:gd name="connsiteX10252" fmla="*/ 4812840 w 9845043"/>
              <a:gd name="connsiteY10252" fmla="*/ 625718 h 5740750"/>
              <a:gd name="connsiteX10253" fmla="*/ 4817219 w 9845043"/>
              <a:gd name="connsiteY10253" fmla="*/ 635978 h 5740750"/>
              <a:gd name="connsiteX10254" fmla="*/ 4817219 w 9845043"/>
              <a:gd name="connsiteY10254" fmla="*/ 636171 h 5740750"/>
              <a:gd name="connsiteX10255" fmla="*/ 4817225 w 9845043"/>
              <a:gd name="connsiteY10255" fmla="*/ 636152 h 5740750"/>
              <a:gd name="connsiteX10256" fmla="*/ 4817225 w 9845043"/>
              <a:gd name="connsiteY10256" fmla="*/ 635420 h 5740750"/>
              <a:gd name="connsiteX10257" fmla="*/ 9658779 w 9845043"/>
              <a:gd name="connsiteY10257" fmla="*/ 622693 h 5740750"/>
              <a:gd name="connsiteX10258" fmla="*/ 9664621 w 9845043"/>
              <a:gd name="connsiteY10258" fmla="*/ 624163 h 5740750"/>
              <a:gd name="connsiteX10259" fmla="*/ 9665355 w 9845043"/>
              <a:gd name="connsiteY10259" fmla="*/ 629281 h 5740750"/>
              <a:gd name="connsiteX10260" fmla="*/ 9677771 w 9845043"/>
              <a:gd name="connsiteY10260" fmla="*/ 636597 h 5740750"/>
              <a:gd name="connsiteX10261" fmla="*/ 9681421 w 9845043"/>
              <a:gd name="connsiteY10261" fmla="*/ 642450 h 5740750"/>
              <a:gd name="connsiteX10262" fmla="*/ 9678497 w 9845043"/>
              <a:gd name="connsiteY10262" fmla="*/ 647578 h 5740750"/>
              <a:gd name="connsiteX10263" fmla="*/ 9673387 w 9845043"/>
              <a:gd name="connsiteY10263" fmla="*/ 652697 h 5740750"/>
              <a:gd name="connsiteX10264" fmla="*/ 9666081 w 9845043"/>
              <a:gd name="connsiteY10264" fmla="*/ 654893 h 5740750"/>
              <a:gd name="connsiteX10265" fmla="*/ 9661697 w 9845043"/>
              <a:gd name="connsiteY10265" fmla="*/ 652697 h 5740750"/>
              <a:gd name="connsiteX10266" fmla="*/ 9659507 w 9845043"/>
              <a:gd name="connsiteY10266" fmla="*/ 652697 h 5740750"/>
              <a:gd name="connsiteX10267" fmla="*/ 9660971 w 9845043"/>
              <a:gd name="connsiteY10267" fmla="*/ 658550 h 5740750"/>
              <a:gd name="connsiteX10268" fmla="*/ 9663889 w 9845043"/>
              <a:gd name="connsiteY10268" fmla="*/ 661481 h 5740750"/>
              <a:gd name="connsiteX10269" fmla="*/ 9666081 w 9845043"/>
              <a:gd name="connsiteY10269" fmla="*/ 662208 h 5740750"/>
              <a:gd name="connsiteX10270" fmla="*/ 9666081 w 9845043"/>
              <a:gd name="connsiteY10270" fmla="*/ 665139 h 5740750"/>
              <a:gd name="connsiteX10271" fmla="*/ 9665355 w 9845043"/>
              <a:gd name="connsiteY10271" fmla="*/ 668061 h 5740750"/>
              <a:gd name="connsiteX10272" fmla="*/ 9663889 w 9845043"/>
              <a:gd name="connsiteY10272" fmla="*/ 671719 h 5740750"/>
              <a:gd name="connsiteX10273" fmla="*/ 9660971 w 9845043"/>
              <a:gd name="connsiteY10273" fmla="*/ 672454 h 5740750"/>
              <a:gd name="connsiteX10274" fmla="*/ 9658779 w 9845043"/>
              <a:gd name="connsiteY10274" fmla="*/ 670258 h 5740750"/>
              <a:gd name="connsiteX10275" fmla="*/ 9657315 w 9845043"/>
              <a:gd name="connsiteY10275" fmla="*/ 671719 h 5740750"/>
              <a:gd name="connsiteX10276" fmla="*/ 9655855 w 9845043"/>
              <a:gd name="connsiteY10276" fmla="*/ 671719 h 5740750"/>
              <a:gd name="connsiteX10277" fmla="*/ 9652931 w 9845043"/>
              <a:gd name="connsiteY10277" fmla="*/ 670258 h 5740750"/>
              <a:gd name="connsiteX10278" fmla="*/ 9646357 w 9845043"/>
              <a:gd name="connsiteY10278" fmla="*/ 668796 h 5740750"/>
              <a:gd name="connsiteX10279" fmla="*/ 9644897 w 9845043"/>
              <a:gd name="connsiteY10279" fmla="*/ 665865 h 5740750"/>
              <a:gd name="connsiteX10280" fmla="*/ 9646357 w 9845043"/>
              <a:gd name="connsiteY10280" fmla="*/ 664404 h 5740750"/>
              <a:gd name="connsiteX10281" fmla="*/ 9646357 w 9845043"/>
              <a:gd name="connsiteY10281" fmla="*/ 662208 h 5740750"/>
              <a:gd name="connsiteX10282" fmla="*/ 9644897 w 9845043"/>
              <a:gd name="connsiteY10282" fmla="*/ 661481 h 5740750"/>
              <a:gd name="connsiteX10283" fmla="*/ 9642707 w 9845043"/>
              <a:gd name="connsiteY10283" fmla="*/ 661481 h 5740750"/>
              <a:gd name="connsiteX10284" fmla="*/ 9641247 w 9845043"/>
              <a:gd name="connsiteY10284" fmla="*/ 660746 h 5740750"/>
              <a:gd name="connsiteX10285" fmla="*/ 9639789 w 9845043"/>
              <a:gd name="connsiteY10285" fmla="*/ 657815 h 5740750"/>
              <a:gd name="connsiteX10286" fmla="*/ 9639789 w 9845043"/>
              <a:gd name="connsiteY10286" fmla="*/ 654893 h 5740750"/>
              <a:gd name="connsiteX10287" fmla="*/ 9641247 w 9845043"/>
              <a:gd name="connsiteY10287" fmla="*/ 646108 h 5740750"/>
              <a:gd name="connsiteX10288" fmla="*/ 9641979 w 9845043"/>
              <a:gd name="connsiteY10288" fmla="*/ 643185 h 5740750"/>
              <a:gd name="connsiteX10289" fmla="*/ 9642707 w 9845043"/>
              <a:gd name="connsiteY10289" fmla="*/ 642450 h 5740750"/>
              <a:gd name="connsiteX10290" fmla="*/ 9644897 w 9845043"/>
              <a:gd name="connsiteY10290" fmla="*/ 640254 h 5740750"/>
              <a:gd name="connsiteX10291" fmla="*/ 9646357 w 9845043"/>
              <a:gd name="connsiteY10291" fmla="*/ 638793 h 5740750"/>
              <a:gd name="connsiteX10292" fmla="*/ 9646357 w 9845043"/>
              <a:gd name="connsiteY10292" fmla="*/ 636597 h 5740750"/>
              <a:gd name="connsiteX10293" fmla="*/ 9643439 w 9845043"/>
              <a:gd name="connsiteY10293" fmla="*/ 635870 h 5740750"/>
              <a:gd name="connsiteX10294" fmla="*/ 9646357 w 9845043"/>
              <a:gd name="connsiteY10294" fmla="*/ 630016 h 5740750"/>
              <a:gd name="connsiteX10295" fmla="*/ 9652205 w 9845043"/>
              <a:gd name="connsiteY10295" fmla="*/ 625624 h 5740750"/>
              <a:gd name="connsiteX10296" fmla="*/ 1817805 w 9845043"/>
              <a:gd name="connsiteY10296" fmla="*/ 613175 h 5740750"/>
              <a:gd name="connsiteX10297" fmla="*/ 1818521 w 9845043"/>
              <a:gd name="connsiteY10297" fmla="*/ 615330 h 5740750"/>
              <a:gd name="connsiteX10298" fmla="*/ 1818542 w 9845043"/>
              <a:gd name="connsiteY10298" fmla="*/ 615350 h 5740750"/>
              <a:gd name="connsiteX10299" fmla="*/ 1817824 w 9845043"/>
              <a:gd name="connsiteY10299" fmla="*/ 613204 h 5740750"/>
              <a:gd name="connsiteX10300" fmla="*/ 6322589 w 9845043"/>
              <a:gd name="connsiteY10300" fmla="*/ 607782 h 5740750"/>
              <a:gd name="connsiteX10301" fmla="*/ 6326240 w 9845043"/>
              <a:gd name="connsiteY10301" fmla="*/ 609242 h 5740750"/>
              <a:gd name="connsiteX10302" fmla="*/ 6332817 w 9845043"/>
              <a:gd name="connsiteY10302" fmla="*/ 610703 h 5740750"/>
              <a:gd name="connsiteX10303" fmla="*/ 6335010 w 9845043"/>
              <a:gd name="connsiteY10303" fmla="*/ 613635 h 5740750"/>
              <a:gd name="connsiteX10304" fmla="*/ 6338660 w 9845043"/>
              <a:gd name="connsiteY10304" fmla="*/ 617291 h 5740750"/>
              <a:gd name="connsiteX10305" fmla="*/ 6341587 w 9845043"/>
              <a:gd name="connsiteY10305" fmla="*/ 619487 h 5740750"/>
              <a:gd name="connsiteX10306" fmla="*/ 6341587 w 9845043"/>
              <a:gd name="connsiteY10306" fmla="*/ 621683 h 5740750"/>
              <a:gd name="connsiteX10307" fmla="*/ 6337937 w 9845043"/>
              <a:gd name="connsiteY10307" fmla="*/ 622419 h 5740750"/>
              <a:gd name="connsiteX10308" fmla="*/ 6332082 w 9845043"/>
              <a:gd name="connsiteY10308" fmla="*/ 626075 h 5740750"/>
              <a:gd name="connsiteX10309" fmla="*/ 6329167 w 9845043"/>
              <a:gd name="connsiteY10309" fmla="*/ 626811 h 5740750"/>
              <a:gd name="connsiteX10310" fmla="*/ 6325505 w 9845043"/>
              <a:gd name="connsiteY10310" fmla="*/ 626811 h 5740750"/>
              <a:gd name="connsiteX10311" fmla="*/ 6318927 w 9845043"/>
              <a:gd name="connsiteY10311" fmla="*/ 625351 h 5740750"/>
              <a:gd name="connsiteX10312" fmla="*/ 6315277 w 9845043"/>
              <a:gd name="connsiteY10312" fmla="*/ 625351 h 5740750"/>
              <a:gd name="connsiteX10313" fmla="*/ 6311627 w 9845043"/>
              <a:gd name="connsiteY10313" fmla="*/ 626075 h 5740750"/>
              <a:gd name="connsiteX10314" fmla="*/ 6302857 w 9845043"/>
              <a:gd name="connsiteY10314" fmla="*/ 629743 h 5740750"/>
              <a:gd name="connsiteX10315" fmla="*/ 6296279 w 9845043"/>
              <a:gd name="connsiteY10315" fmla="*/ 629743 h 5740750"/>
              <a:gd name="connsiteX10316" fmla="*/ 6292617 w 9845043"/>
              <a:gd name="connsiteY10316" fmla="*/ 631203 h 5740750"/>
              <a:gd name="connsiteX10317" fmla="*/ 6290425 w 9845043"/>
              <a:gd name="connsiteY10317" fmla="*/ 633399 h 5740750"/>
              <a:gd name="connsiteX10318" fmla="*/ 6296279 w 9845043"/>
              <a:gd name="connsiteY10318" fmla="*/ 634859 h 5740750"/>
              <a:gd name="connsiteX10319" fmla="*/ 6302122 w 9845043"/>
              <a:gd name="connsiteY10319" fmla="*/ 636331 h 5740750"/>
              <a:gd name="connsiteX10320" fmla="*/ 6304314 w 9845043"/>
              <a:gd name="connsiteY10320" fmla="*/ 638527 h 5740750"/>
              <a:gd name="connsiteX10321" fmla="*/ 6295544 w 9845043"/>
              <a:gd name="connsiteY10321" fmla="*/ 648035 h 5740750"/>
              <a:gd name="connsiteX10322" fmla="*/ 6292617 w 9845043"/>
              <a:gd name="connsiteY10322" fmla="*/ 649507 h 5740750"/>
              <a:gd name="connsiteX10323" fmla="*/ 6288967 w 9845043"/>
              <a:gd name="connsiteY10323" fmla="*/ 651703 h 5740750"/>
              <a:gd name="connsiteX10324" fmla="*/ 6287509 w 9845043"/>
              <a:gd name="connsiteY10324" fmla="*/ 652428 h 5740750"/>
              <a:gd name="connsiteX10325" fmla="*/ 6286040 w 9845043"/>
              <a:gd name="connsiteY10325" fmla="*/ 657556 h 5740750"/>
              <a:gd name="connsiteX10326" fmla="*/ 6283847 w 9845043"/>
              <a:gd name="connsiteY10326" fmla="*/ 659016 h 5740750"/>
              <a:gd name="connsiteX10327" fmla="*/ 6280197 w 9845043"/>
              <a:gd name="connsiteY10327" fmla="*/ 661212 h 5740750"/>
              <a:gd name="connsiteX10328" fmla="*/ 6278004 w 9845043"/>
              <a:gd name="connsiteY10328" fmla="*/ 661948 h 5740750"/>
              <a:gd name="connsiteX10329" fmla="*/ 6272885 w 9845043"/>
              <a:gd name="connsiteY10329" fmla="*/ 670732 h 5740750"/>
              <a:gd name="connsiteX10330" fmla="*/ 6270692 w 9845043"/>
              <a:gd name="connsiteY10330" fmla="*/ 672192 h 5740750"/>
              <a:gd name="connsiteX10331" fmla="*/ 6268500 w 9845043"/>
              <a:gd name="connsiteY10331" fmla="*/ 672192 h 5740750"/>
              <a:gd name="connsiteX10332" fmla="*/ 6267042 w 9845043"/>
              <a:gd name="connsiteY10332" fmla="*/ 672192 h 5740750"/>
              <a:gd name="connsiteX10333" fmla="*/ 6264115 w 9845043"/>
              <a:gd name="connsiteY10333" fmla="*/ 673664 h 5740750"/>
              <a:gd name="connsiteX10334" fmla="*/ 6261922 w 9845043"/>
              <a:gd name="connsiteY10334" fmla="*/ 676584 h 5740750"/>
              <a:gd name="connsiteX10335" fmla="*/ 6260464 w 9845043"/>
              <a:gd name="connsiteY10335" fmla="*/ 680976 h 5740750"/>
              <a:gd name="connsiteX10336" fmla="*/ 6260464 w 9845043"/>
              <a:gd name="connsiteY10336" fmla="*/ 684632 h 5740750"/>
              <a:gd name="connsiteX10337" fmla="*/ 6263380 w 9845043"/>
              <a:gd name="connsiteY10337" fmla="*/ 687565 h 5740750"/>
              <a:gd name="connsiteX10338" fmla="*/ 6263380 w 9845043"/>
              <a:gd name="connsiteY10338" fmla="*/ 689760 h 5740750"/>
              <a:gd name="connsiteX10339" fmla="*/ 6258995 w 9845043"/>
              <a:gd name="connsiteY10339" fmla="*/ 689760 h 5740750"/>
              <a:gd name="connsiteX10340" fmla="*/ 6256802 w 9845043"/>
              <a:gd name="connsiteY10340" fmla="*/ 690496 h 5740750"/>
              <a:gd name="connsiteX10341" fmla="*/ 6254610 w 9845043"/>
              <a:gd name="connsiteY10341" fmla="*/ 692692 h 5740750"/>
              <a:gd name="connsiteX10342" fmla="*/ 6254610 w 9845043"/>
              <a:gd name="connsiteY10342" fmla="*/ 695613 h 5740750"/>
              <a:gd name="connsiteX10343" fmla="*/ 6253887 w 9845043"/>
              <a:gd name="connsiteY10343" fmla="*/ 697809 h 5740750"/>
              <a:gd name="connsiteX10344" fmla="*/ 6247309 w 9845043"/>
              <a:gd name="connsiteY10344" fmla="*/ 702201 h 5740750"/>
              <a:gd name="connsiteX10345" fmla="*/ 6245840 w 9845043"/>
              <a:gd name="connsiteY10345" fmla="*/ 703673 h 5740750"/>
              <a:gd name="connsiteX10346" fmla="*/ 6242189 w 9845043"/>
              <a:gd name="connsiteY10346" fmla="*/ 716849 h 5740750"/>
              <a:gd name="connsiteX10347" fmla="*/ 6239262 w 9845043"/>
              <a:gd name="connsiteY10347" fmla="*/ 722701 h 5740750"/>
              <a:gd name="connsiteX10348" fmla="*/ 6237804 w 9845043"/>
              <a:gd name="connsiteY10348" fmla="*/ 725633 h 5740750"/>
              <a:gd name="connsiteX10349" fmla="*/ 6235612 w 9845043"/>
              <a:gd name="connsiteY10349" fmla="*/ 727829 h 5740750"/>
              <a:gd name="connsiteX10350" fmla="*/ 6225384 w 9845043"/>
              <a:gd name="connsiteY10350" fmla="*/ 713917 h 5740750"/>
              <a:gd name="connsiteX10351" fmla="*/ 6224649 w 9845043"/>
              <a:gd name="connsiteY10351" fmla="*/ 712457 h 5740750"/>
              <a:gd name="connsiteX10352" fmla="*/ 6225384 w 9845043"/>
              <a:gd name="connsiteY10352" fmla="*/ 709525 h 5740750"/>
              <a:gd name="connsiteX10353" fmla="*/ 6226842 w 9845043"/>
              <a:gd name="connsiteY10353" fmla="*/ 706593 h 5740750"/>
              <a:gd name="connsiteX10354" fmla="*/ 6231962 w 9845043"/>
              <a:gd name="connsiteY10354" fmla="*/ 702937 h 5740750"/>
              <a:gd name="connsiteX10355" fmla="*/ 6232685 w 9845043"/>
              <a:gd name="connsiteY10355" fmla="*/ 700741 h 5740750"/>
              <a:gd name="connsiteX10356" fmla="*/ 6233419 w 9845043"/>
              <a:gd name="connsiteY10356" fmla="*/ 697084 h 5740750"/>
              <a:gd name="connsiteX10357" fmla="*/ 6234877 w 9845043"/>
              <a:gd name="connsiteY10357" fmla="*/ 693417 h 5740750"/>
              <a:gd name="connsiteX10358" fmla="*/ 6233419 w 9845043"/>
              <a:gd name="connsiteY10358" fmla="*/ 684632 h 5740750"/>
              <a:gd name="connsiteX10359" fmla="*/ 6234877 w 9845043"/>
              <a:gd name="connsiteY10359" fmla="*/ 680976 h 5740750"/>
              <a:gd name="connsiteX10360" fmla="*/ 6232685 w 9845043"/>
              <a:gd name="connsiteY10360" fmla="*/ 683172 h 5740750"/>
              <a:gd name="connsiteX10361" fmla="*/ 6229034 w 9845043"/>
              <a:gd name="connsiteY10361" fmla="*/ 686828 h 5740750"/>
              <a:gd name="connsiteX10362" fmla="*/ 6226842 w 9845043"/>
              <a:gd name="connsiteY10362" fmla="*/ 690496 h 5740750"/>
              <a:gd name="connsiteX10363" fmla="*/ 6226107 w 9845043"/>
              <a:gd name="connsiteY10363" fmla="*/ 694152 h 5740750"/>
              <a:gd name="connsiteX10364" fmla="*/ 6229769 w 9845043"/>
              <a:gd name="connsiteY10364" fmla="*/ 691220 h 5740750"/>
              <a:gd name="connsiteX10365" fmla="*/ 6231962 w 9845043"/>
              <a:gd name="connsiteY10365" fmla="*/ 693417 h 5740750"/>
              <a:gd name="connsiteX10366" fmla="*/ 6232685 w 9845043"/>
              <a:gd name="connsiteY10366" fmla="*/ 697809 h 5740750"/>
              <a:gd name="connsiteX10367" fmla="*/ 6229769 w 9845043"/>
              <a:gd name="connsiteY10367" fmla="*/ 700005 h 5740750"/>
              <a:gd name="connsiteX10368" fmla="*/ 6223192 w 9845043"/>
              <a:gd name="connsiteY10368" fmla="*/ 702937 h 5740750"/>
              <a:gd name="connsiteX10369" fmla="*/ 6222457 w 9845043"/>
              <a:gd name="connsiteY10369" fmla="*/ 702201 h 5740750"/>
              <a:gd name="connsiteX10370" fmla="*/ 6218807 w 9845043"/>
              <a:gd name="connsiteY10370" fmla="*/ 697809 h 5740750"/>
              <a:gd name="connsiteX10371" fmla="*/ 6216614 w 9845043"/>
              <a:gd name="connsiteY10371" fmla="*/ 697084 h 5740750"/>
              <a:gd name="connsiteX10372" fmla="*/ 6202724 w 9845043"/>
              <a:gd name="connsiteY10372" fmla="*/ 697809 h 5740750"/>
              <a:gd name="connsiteX10373" fmla="*/ 6199797 w 9845043"/>
              <a:gd name="connsiteY10373" fmla="*/ 695613 h 5740750"/>
              <a:gd name="connsiteX10374" fmla="*/ 6199074 w 9845043"/>
              <a:gd name="connsiteY10374" fmla="*/ 684632 h 5740750"/>
              <a:gd name="connsiteX10375" fmla="*/ 6199074 w 9845043"/>
              <a:gd name="connsiteY10375" fmla="*/ 680240 h 5740750"/>
              <a:gd name="connsiteX10376" fmla="*/ 6199797 w 9845043"/>
              <a:gd name="connsiteY10376" fmla="*/ 676584 h 5740750"/>
              <a:gd name="connsiteX10377" fmla="*/ 6202724 w 9845043"/>
              <a:gd name="connsiteY10377" fmla="*/ 672192 h 5740750"/>
              <a:gd name="connsiteX10378" fmla="*/ 6209302 w 9845043"/>
              <a:gd name="connsiteY10378" fmla="*/ 667800 h 5740750"/>
              <a:gd name="connsiteX10379" fmla="*/ 6212229 w 9845043"/>
              <a:gd name="connsiteY10379" fmla="*/ 664880 h 5740750"/>
              <a:gd name="connsiteX10380" fmla="*/ 6225384 w 9845043"/>
              <a:gd name="connsiteY10380" fmla="*/ 642919 h 5740750"/>
              <a:gd name="connsiteX10381" fmla="*/ 6229769 w 9845043"/>
              <a:gd name="connsiteY10381" fmla="*/ 639251 h 5740750"/>
              <a:gd name="connsiteX10382" fmla="*/ 6242924 w 9845043"/>
              <a:gd name="connsiteY10382" fmla="*/ 631939 h 5740750"/>
              <a:gd name="connsiteX10383" fmla="*/ 6247309 w 9845043"/>
              <a:gd name="connsiteY10383" fmla="*/ 626811 h 5740750"/>
              <a:gd name="connsiteX10384" fmla="*/ 6248032 w 9845043"/>
              <a:gd name="connsiteY10384" fmla="*/ 626811 h 5740750"/>
              <a:gd name="connsiteX10385" fmla="*/ 6249502 w 9845043"/>
              <a:gd name="connsiteY10385" fmla="*/ 626811 h 5740750"/>
              <a:gd name="connsiteX10386" fmla="*/ 6251694 w 9845043"/>
              <a:gd name="connsiteY10386" fmla="*/ 626811 h 5740750"/>
              <a:gd name="connsiteX10387" fmla="*/ 6253887 w 9845043"/>
              <a:gd name="connsiteY10387" fmla="*/ 628271 h 5740750"/>
              <a:gd name="connsiteX10388" fmla="*/ 6255345 w 9845043"/>
              <a:gd name="connsiteY10388" fmla="*/ 626811 h 5740750"/>
              <a:gd name="connsiteX10389" fmla="*/ 6257537 w 9845043"/>
              <a:gd name="connsiteY10389" fmla="*/ 623879 h 5740750"/>
              <a:gd name="connsiteX10390" fmla="*/ 6260464 w 9845043"/>
              <a:gd name="connsiteY10390" fmla="*/ 622419 h 5740750"/>
              <a:gd name="connsiteX10391" fmla="*/ 6271427 w 9845043"/>
              <a:gd name="connsiteY10391" fmla="*/ 616567 h 5740750"/>
              <a:gd name="connsiteX10392" fmla="*/ 6284582 w 9845043"/>
              <a:gd name="connsiteY10392" fmla="*/ 612899 h 5740750"/>
              <a:gd name="connsiteX10393" fmla="*/ 1812674 w 9845043"/>
              <a:gd name="connsiteY10393" fmla="*/ 604403 h 5740750"/>
              <a:gd name="connsiteX10394" fmla="*/ 1812674 w 9845043"/>
              <a:gd name="connsiteY10394" fmla="*/ 607274 h 5740750"/>
              <a:gd name="connsiteX10395" fmla="*/ 1812674 w 9845043"/>
              <a:gd name="connsiteY10395" fmla="*/ 608002 h 5740750"/>
              <a:gd name="connsiteX10396" fmla="*/ 1812708 w 9845043"/>
              <a:gd name="connsiteY10396" fmla="*/ 608070 h 5740750"/>
              <a:gd name="connsiteX10397" fmla="*/ 1812708 w 9845043"/>
              <a:gd name="connsiteY10397" fmla="*/ 607362 h 5740750"/>
              <a:gd name="connsiteX10398" fmla="*/ 1812708 w 9845043"/>
              <a:gd name="connsiteY10398" fmla="*/ 604437 h 5740750"/>
              <a:gd name="connsiteX10399" fmla="*/ 1811944 w 9845043"/>
              <a:gd name="connsiteY10399" fmla="*/ 602945 h 5740750"/>
              <a:gd name="connsiteX10400" fmla="*/ 1811944 w 9845043"/>
              <a:gd name="connsiteY10400" fmla="*/ 603611 h 5740750"/>
              <a:gd name="connsiteX10401" fmla="*/ 1811973 w 9845043"/>
              <a:gd name="connsiteY10401" fmla="*/ 603640 h 5740750"/>
              <a:gd name="connsiteX10402" fmla="*/ 1811973 w 9845043"/>
              <a:gd name="connsiteY10402" fmla="*/ 602974 h 5740750"/>
              <a:gd name="connsiteX10403" fmla="*/ 1809040 w 9845043"/>
              <a:gd name="connsiteY10403" fmla="*/ 597122 h 5740750"/>
              <a:gd name="connsiteX10404" fmla="*/ 1809745 w 9845043"/>
              <a:gd name="connsiteY10404" fmla="*/ 599961 h 5740750"/>
              <a:gd name="connsiteX10405" fmla="*/ 1809773 w 9845043"/>
              <a:gd name="connsiteY10405" fmla="*/ 600015 h 5740750"/>
              <a:gd name="connsiteX10406" fmla="*/ 1809048 w 9845043"/>
              <a:gd name="connsiteY10406" fmla="*/ 597132 h 5740750"/>
              <a:gd name="connsiteX10407" fmla="*/ 1806377 w 9845043"/>
              <a:gd name="connsiteY10407" fmla="*/ 592775 h 5740750"/>
              <a:gd name="connsiteX10408" fmla="*/ 1806817 w 9845043"/>
              <a:gd name="connsiteY10408" fmla="*/ 594101 h 5740750"/>
              <a:gd name="connsiteX10409" fmla="*/ 1806827 w 9845043"/>
              <a:gd name="connsiteY10409" fmla="*/ 594115 h 5740750"/>
              <a:gd name="connsiteX10410" fmla="*/ 4791631 w 9845043"/>
              <a:gd name="connsiteY10410" fmla="*/ 560833 h 5740750"/>
              <a:gd name="connsiteX10411" fmla="*/ 4791631 w 9845043"/>
              <a:gd name="connsiteY10411" fmla="*/ 561234 h 5740750"/>
              <a:gd name="connsiteX10412" fmla="*/ 4793826 w 9845043"/>
              <a:gd name="connsiteY10412" fmla="*/ 569296 h 5740750"/>
              <a:gd name="connsiteX10413" fmla="*/ 4796749 w 9845043"/>
              <a:gd name="connsiteY10413" fmla="*/ 577353 h 5740750"/>
              <a:gd name="connsiteX10414" fmla="*/ 4804061 w 9845043"/>
              <a:gd name="connsiteY10414" fmla="*/ 593476 h 5740750"/>
              <a:gd name="connsiteX10415" fmla="*/ 4805528 w 9845043"/>
              <a:gd name="connsiteY10415" fmla="*/ 601538 h 5740750"/>
              <a:gd name="connsiteX10416" fmla="*/ 4808451 w 9845043"/>
              <a:gd name="connsiteY10416" fmla="*/ 609595 h 5740750"/>
              <a:gd name="connsiteX10417" fmla="*/ 4814187 w 9845043"/>
              <a:gd name="connsiteY10417" fmla="*/ 615350 h 5740750"/>
              <a:gd name="connsiteX10418" fmla="*/ 4814303 w 9845043"/>
              <a:gd name="connsiteY10418" fmla="*/ 614945 h 5740750"/>
              <a:gd name="connsiteX10419" fmla="*/ 4808447 w 9845043"/>
              <a:gd name="connsiteY10419" fmla="*/ 609097 h 5740750"/>
              <a:gd name="connsiteX10420" fmla="*/ 4805524 w 9845043"/>
              <a:gd name="connsiteY10420" fmla="*/ 601051 h 5740750"/>
              <a:gd name="connsiteX10421" fmla="*/ 4804063 w 9845043"/>
              <a:gd name="connsiteY10421" fmla="*/ 593005 h 5740750"/>
              <a:gd name="connsiteX10422" fmla="*/ 4796746 w 9845043"/>
              <a:gd name="connsiteY10422" fmla="*/ 576925 h 5740750"/>
              <a:gd name="connsiteX10423" fmla="*/ 4793823 w 9845043"/>
              <a:gd name="connsiteY10423" fmla="*/ 568879 h 5740750"/>
              <a:gd name="connsiteX10424" fmla="*/ 1763597 w 9845043"/>
              <a:gd name="connsiteY10424" fmla="*/ 538527 h 5740750"/>
              <a:gd name="connsiteX10425" fmla="*/ 1762220 w 9845043"/>
              <a:gd name="connsiteY10425" fmla="*/ 539212 h 5740750"/>
              <a:gd name="connsiteX10426" fmla="*/ 1761482 w 9845043"/>
              <a:gd name="connsiteY10426" fmla="*/ 539939 h 5740750"/>
              <a:gd name="connsiteX10427" fmla="*/ 1760752 w 9845043"/>
              <a:gd name="connsiteY10427" fmla="*/ 539939 h 5740750"/>
              <a:gd name="connsiteX10428" fmla="*/ 1760022 w 9845043"/>
              <a:gd name="connsiteY10428" fmla="*/ 541408 h 5740750"/>
              <a:gd name="connsiteX10429" fmla="*/ 1758563 w 9845043"/>
              <a:gd name="connsiteY10429" fmla="*/ 541408 h 5740750"/>
              <a:gd name="connsiteX10430" fmla="*/ 1751247 w 9845043"/>
              <a:gd name="connsiteY10430" fmla="*/ 539939 h 5740750"/>
              <a:gd name="connsiteX10431" fmla="*/ 1750517 w 9845043"/>
              <a:gd name="connsiteY10431" fmla="*/ 541408 h 5740750"/>
              <a:gd name="connsiteX10432" fmla="*/ 1749058 w 9845043"/>
              <a:gd name="connsiteY10432" fmla="*/ 541408 h 5740750"/>
              <a:gd name="connsiteX10433" fmla="*/ 1748328 w 9845043"/>
              <a:gd name="connsiteY10433" fmla="*/ 542135 h 5740750"/>
              <a:gd name="connsiteX10434" fmla="*/ 1748328 w 9845043"/>
              <a:gd name="connsiteY10434" fmla="*/ 542876 h 5740750"/>
              <a:gd name="connsiteX10435" fmla="*/ 1748328 w 9845043"/>
              <a:gd name="connsiteY10435" fmla="*/ 543603 h 5740750"/>
              <a:gd name="connsiteX10436" fmla="*/ 1748335 w 9845043"/>
              <a:gd name="connsiteY10436" fmla="*/ 543625 h 5740750"/>
              <a:gd name="connsiteX10437" fmla="*/ 1748335 w 9845043"/>
              <a:gd name="connsiteY10437" fmla="*/ 543056 h 5740750"/>
              <a:gd name="connsiteX10438" fmla="*/ 1748335 w 9845043"/>
              <a:gd name="connsiteY10438" fmla="*/ 542329 h 5740750"/>
              <a:gd name="connsiteX10439" fmla="*/ 1749070 w 9845043"/>
              <a:gd name="connsiteY10439" fmla="*/ 541593 h 5740750"/>
              <a:gd name="connsiteX10440" fmla="*/ 1750525 w 9845043"/>
              <a:gd name="connsiteY10440" fmla="*/ 541593 h 5740750"/>
              <a:gd name="connsiteX10441" fmla="*/ 1751260 w 9845043"/>
              <a:gd name="connsiteY10441" fmla="*/ 540131 h 5740750"/>
              <a:gd name="connsiteX10442" fmla="*/ 1758582 w 9845043"/>
              <a:gd name="connsiteY10442" fmla="*/ 541593 h 5740750"/>
              <a:gd name="connsiteX10443" fmla="*/ 1760036 w 9845043"/>
              <a:gd name="connsiteY10443" fmla="*/ 541593 h 5740750"/>
              <a:gd name="connsiteX10444" fmla="*/ 1760772 w 9845043"/>
              <a:gd name="connsiteY10444" fmla="*/ 540131 h 5740750"/>
              <a:gd name="connsiteX10445" fmla="*/ 1761507 w 9845043"/>
              <a:gd name="connsiteY10445" fmla="*/ 540131 h 5740750"/>
              <a:gd name="connsiteX10446" fmla="*/ 1762226 w 9845043"/>
              <a:gd name="connsiteY10446" fmla="*/ 539404 h 5740750"/>
              <a:gd name="connsiteX10447" fmla="*/ 1763697 w 9845043"/>
              <a:gd name="connsiteY10447" fmla="*/ 538677 h 5740750"/>
              <a:gd name="connsiteX10448" fmla="*/ 4788013 w 9845043"/>
              <a:gd name="connsiteY10448" fmla="*/ 516365 h 5740750"/>
              <a:gd name="connsiteX10449" fmla="*/ 4787970 w 9845043"/>
              <a:gd name="connsiteY10449" fmla="*/ 516536 h 5740750"/>
              <a:gd name="connsiteX10450" fmla="*/ 4791631 w 9845043"/>
              <a:gd name="connsiteY10450" fmla="*/ 530457 h 5740750"/>
              <a:gd name="connsiteX10451" fmla="*/ 4792359 w 9845043"/>
              <a:gd name="connsiteY10451" fmla="*/ 533387 h 5740750"/>
              <a:gd name="connsiteX10452" fmla="*/ 4793787 w 9845043"/>
              <a:gd name="connsiteY10452" fmla="*/ 536243 h 5740750"/>
              <a:gd name="connsiteX10453" fmla="*/ 4793823 w 9845043"/>
              <a:gd name="connsiteY10453" fmla="*/ 535975 h 5740750"/>
              <a:gd name="connsiteX10454" fmla="*/ 4792362 w 9845043"/>
              <a:gd name="connsiteY10454" fmla="*/ 533045 h 5740750"/>
              <a:gd name="connsiteX10455" fmla="*/ 4791631 w 9845043"/>
              <a:gd name="connsiteY10455" fmla="*/ 530126 h 5740750"/>
              <a:gd name="connsiteX10456" fmla="*/ 1760752 w 9845043"/>
              <a:gd name="connsiteY10456" fmla="*/ 507908 h 5740750"/>
              <a:gd name="connsiteX10457" fmla="*/ 1760752 w 9845043"/>
              <a:gd name="connsiteY10457" fmla="*/ 509943 h 5740750"/>
              <a:gd name="connsiteX10458" fmla="*/ 1760752 w 9845043"/>
              <a:gd name="connsiteY10458" fmla="*/ 510670 h 5740750"/>
              <a:gd name="connsiteX10459" fmla="*/ 1758563 w 9845043"/>
              <a:gd name="connsiteY10459" fmla="*/ 512866 h 5740750"/>
              <a:gd name="connsiteX10460" fmla="*/ 1757833 w 9845043"/>
              <a:gd name="connsiteY10460" fmla="*/ 513593 h 5740750"/>
              <a:gd name="connsiteX10461" fmla="*/ 1757833 w 9845043"/>
              <a:gd name="connsiteY10461" fmla="*/ 514334 h 5740750"/>
              <a:gd name="connsiteX10462" fmla="*/ 1757094 w 9845043"/>
              <a:gd name="connsiteY10462" fmla="*/ 515788 h 5740750"/>
              <a:gd name="connsiteX10463" fmla="*/ 1751977 w 9845043"/>
              <a:gd name="connsiteY10463" fmla="*/ 516529 h 5740750"/>
              <a:gd name="connsiteX10464" fmla="*/ 1751247 w 9845043"/>
              <a:gd name="connsiteY10464" fmla="*/ 517257 h 5740750"/>
              <a:gd name="connsiteX10465" fmla="*/ 1750517 w 9845043"/>
              <a:gd name="connsiteY10465" fmla="*/ 517984 h 5740750"/>
              <a:gd name="connsiteX10466" fmla="*/ 1750517 w 9845043"/>
              <a:gd name="connsiteY10466" fmla="*/ 519452 h 5740750"/>
              <a:gd name="connsiteX10467" fmla="*/ 1750525 w 9845043"/>
              <a:gd name="connsiteY10467" fmla="*/ 519460 h 5740750"/>
              <a:gd name="connsiteX10468" fmla="*/ 1750525 w 9845043"/>
              <a:gd name="connsiteY10468" fmla="*/ 518217 h 5740750"/>
              <a:gd name="connsiteX10469" fmla="*/ 1751260 w 9845043"/>
              <a:gd name="connsiteY10469" fmla="*/ 517481 h 5740750"/>
              <a:gd name="connsiteX10470" fmla="*/ 1751996 w 9845043"/>
              <a:gd name="connsiteY10470" fmla="*/ 516754 h 5740750"/>
              <a:gd name="connsiteX10471" fmla="*/ 1757111 w 9845043"/>
              <a:gd name="connsiteY10471" fmla="*/ 516018 h 5740750"/>
              <a:gd name="connsiteX10472" fmla="*/ 1757846 w 9845043"/>
              <a:gd name="connsiteY10472" fmla="*/ 514556 h 5740750"/>
              <a:gd name="connsiteX10473" fmla="*/ 1757846 w 9845043"/>
              <a:gd name="connsiteY10473" fmla="*/ 513829 h 5740750"/>
              <a:gd name="connsiteX10474" fmla="*/ 1758582 w 9845043"/>
              <a:gd name="connsiteY10474" fmla="*/ 513102 h 5740750"/>
              <a:gd name="connsiteX10475" fmla="*/ 1760772 w 9845043"/>
              <a:gd name="connsiteY10475" fmla="*/ 510903 h 5740750"/>
              <a:gd name="connsiteX10476" fmla="*/ 1760772 w 9845043"/>
              <a:gd name="connsiteY10476" fmla="*/ 510176 h 5740750"/>
              <a:gd name="connsiteX10477" fmla="*/ 1760772 w 9845043"/>
              <a:gd name="connsiteY10477" fmla="*/ 507987 h 5740750"/>
              <a:gd name="connsiteX10478" fmla="*/ 370744 w 9845043"/>
              <a:gd name="connsiteY10478" fmla="*/ 502781 h 5740750"/>
              <a:gd name="connsiteX10479" fmla="*/ 371478 w 9845043"/>
              <a:gd name="connsiteY10479" fmla="*/ 504976 h 5740750"/>
              <a:gd name="connsiteX10480" fmla="*/ 371478 w 9845043"/>
              <a:gd name="connsiteY10480" fmla="*/ 505706 h 5740750"/>
              <a:gd name="connsiteX10481" fmla="*/ 371478 w 9845043"/>
              <a:gd name="connsiteY10481" fmla="*/ 508637 h 5740750"/>
              <a:gd name="connsiteX10482" fmla="*/ 374406 w 9845043"/>
              <a:gd name="connsiteY10482" fmla="*/ 511562 h 5740750"/>
              <a:gd name="connsiteX10483" fmla="*/ 374406 w 9845043"/>
              <a:gd name="connsiteY10483" fmla="*/ 513757 h 5740750"/>
              <a:gd name="connsiteX10484" fmla="*/ 373671 w 9845043"/>
              <a:gd name="connsiteY10484" fmla="*/ 518883 h 5740750"/>
              <a:gd name="connsiteX10485" fmla="*/ 372937 w 9845043"/>
              <a:gd name="connsiteY10485" fmla="*/ 521078 h 5740750"/>
              <a:gd name="connsiteX10486" fmla="*/ 371478 w 9845043"/>
              <a:gd name="connsiteY10486" fmla="*/ 523273 h 5740750"/>
              <a:gd name="connsiteX10487" fmla="*/ 369274 w 9845043"/>
              <a:gd name="connsiteY10487" fmla="*/ 515223 h 5740750"/>
              <a:gd name="connsiteX10488" fmla="*/ 367081 w 9845043"/>
              <a:gd name="connsiteY10488" fmla="*/ 512291 h 5740750"/>
              <a:gd name="connsiteX10489" fmla="*/ 367816 w 9845043"/>
              <a:gd name="connsiteY10489" fmla="*/ 511562 h 5740750"/>
              <a:gd name="connsiteX10490" fmla="*/ 369274 w 9845043"/>
              <a:gd name="connsiteY10490" fmla="*/ 510096 h 5740750"/>
              <a:gd name="connsiteX10491" fmla="*/ 369274 w 9845043"/>
              <a:gd name="connsiteY10491" fmla="*/ 507171 h 5740750"/>
              <a:gd name="connsiteX10492" fmla="*/ 367816 w 9845043"/>
              <a:gd name="connsiteY10492" fmla="*/ 504976 h 5740750"/>
              <a:gd name="connsiteX10493" fmla="*/ 370009 w 9845043"/>
              <a:gd name="connsiteY10493" fmla="*/ 504240 h 5740750"/>
              <a:gd name="connsiteX10494" fmla="*/ 1757777 w 9845043"/>
              <a:gd name="connsiteY10494" fmla="*/ 490238 h 5740750"/>
              <a:gd name="connsiteX10495" fmla="*/ 1757094 w 9845043"/>
              <a:gd name="connsiteY10495" fmla="*/ 490910 h 5740750"/>
              <a:gd name="connsiteX10496" fmla="*/ 1755634 w 9845043"/>
              <a:gd name="connsiteY10496" fmla="*/ 496769 h 5740750"/>
              <a:gd name="connsiteX10497" fmla="*/ 1755702 w 9845043"/>
              <a:gd name="connsiteY10497" fmla="*/ 496837 h 5740750"/>
              <a:gd name="connsiteX10498" fmla="*/ 1757111 w 9845043"/>
              <a:gd name="connsiteY10498" fmla="*/ 491179 h 5740750"/>
              <a:gd name="connsiteX10499" fmla="*/ 1757846 w 9845043"/>
              <a:gd name="connsiteY10499" fmla="*/ 490443 h 5740750"/>
              <a:gd name="connsiteX10500" fmla="*/ 4785078 w 9845043"/>
              <a:gd name="connsiteY10500" fmla="*/ 481224 h 5740750"/>
              <a:gd name="connsiteX10501" fmla="*/ 4785047 w 9845043"/>
              <a:gd name="connsiteY10501" fmla="*/ 481359 h 5740750"/>
              <a:gd name="connsiteX10502" fmla="*/ 4789437 w 9845043"/>
              <a:gd name="connsiteY10502" fmla="*/ 493821 h 5740750"/>
              <a:gd name="connsiteX10503" fmla="*/ 4790903 w 9845043"/>
              <a:gd name="connsiteY10503" fmla="*/ 501145 h 5740750"/>
              <a:gd name="connsiteX10504" fmla="*/ 4791631 w 9845043"/>
              <a:gd name="connsiteY10504" fmla="*/ 504080 h 5740750"/>
              <a:gd name="connsiteX10505" fmla="*/ 4791631 w 9845043"/>
              <a:gd name="connsiteY10505" fmla="*/ 503803 h 5740750"/>
              <a:gd name="connsiteX10506" fmla="*/ 4790900 w 9845043"/>
              <a:gd name="connsiteY10506" fmla="*/ 500873 h 5740750"/>
              <a:gd name="connsiteX10507" fmla="*/ 4789439 w 9845043"/>
              <a:gd name="connsiteY10507" fmla="*/ 493560 h 5740750"/>
              <a:gd name="connsiteX10508" fmla="*/ 1750517 w 9845043"/>
              <a:gd name="connsiteY10508" fmla="*/ 476553 h 5740750"/>
              <a:gd name="connsiteX10509" fmla="*/ 1750517 w 9845043"/>
              <a:gd name="connsiteY10509" fmla="*/ 478464 h 5740750"/>
              <a:gd name="connsiteX10510" fmla="*/ 1750517 w 9845043"/>
              <a:gd name="connsiteY10510" fmla="*/ 480659 h 5740750"/>
              <a:gd name="connsiteX10511" fmla="*/ 1750525 w 9845043"/>
              <a:gd name="connsiteY10511" fmla="*/ 480668 h 5740750"/>
              <a:gd name="connsiteX10512" fmla="*/ 1750525 w 9845043"/>
              <a:gd name="connsiteY10512" fmla="*/ 478750 h 5740750"/>
              <a:gd name="connsiteX10513" fmla="*/ 1750525 w 9845043"/>
              <a:gd name="connsiteY10513" fmla="*/ 476561 h 5740750"/>
              <a:gd name="connsiteX10514" fmla="*/ 1742472 w 9845043"/>
              <a:gd name="connsiteY10514" fmla="*/ 468425 h 5740750"/>
              <a:gd name="connsiteX10515" fmla="*/ 1742472 w 9845043"/>
              <a:gd name="connsiteY10515" fmla="*/ 468954 h 5740750"/>
              <a:gd name="connsiteX10516" fmla="*/ 1742484 w 9845043"/>
              <a:gd name="connsiteY10516" fmla="*/ 468960 h 5740750"/>
              <a:gd name="connsiteX10517" fmla="*/ 1742484 w 9845043"/>
              <a:gd name="connsiteY10517" fmla="*/ 468520 h 5740750"/>
              <a:gd name="connsiteX10518" fmla="*/ 6202724 w 9845043"/>
              <a:gd name="connsiteY10518" fmla="*/ 465775 h 5740750"/>
              <a:gd name="connsiteX10519" fmla="*/ 6202724 w 9845043"/>
              <a:gd name="connsiteY10519" fmla="*/ 467235 h 5740750"/>
              <a:gd name="connsiteX10520" fmla="*/ 6201267 w 9845043"/>
              <a:gd name="connsiteY10520" fmla="*/ 467971 h 5740750"/>
              <a:gd name="connsiteX10521" fmla="*/ 6199797 w 9845043"/>
              <a:gd name="connsiteY10521" fmla="*/ 465051 h 5740750"/>
              <a:gd name="connsiteX10522" fmla="*/ 6196147 w 9845043"/>
              <a:gd name="connsiteY10522" fmla="*/ 467971 h 5740750"/>
              <a:gd name="connsiteX10523" fmla="*/ 6194689 w 9845043"/>
              <a:gd name="connsiteY10523" fmla="*/ 469431 h 5740750"/>
              <a:gd name="connsiteX10524" fmla="*/ 6194689 w 9845043"/>
              <a:gd name="connsiteY10524" fmla="*/ 471627 h 5740750"/>
              <a:gd name="connsiteX10525" fmla="*/ 6199074 w 9845043"/>
              <a:gd name="connsiteY10525" fmla="*/ 469431 h 5740750"/>
              <a:gd name="connsiteX10526" fmla="*/ 6201267 w 9845043"/>
              <a:gd name="connsiteY10526" fmla="*/ 467971 h 5740750"/>
              <a:gd name="connsiteX10527" fmla="*/ 6199797 w 9845043"/>
              <a:gd name="connsiteY10527" fmla="*/ 470903 h 5740750"/>
              <a:gd name="connsiteX10528" fmla="*/ 6196147 w 9845043"/>
              <a:gd name="connsiteY10528" fmla="*/ 475295 h 5740750"/>
              <a:gd name="connsiteX10529" fmla="*/ 6184449 w 9845043"/>
              <a:gd name="connsiteY10529" fmla="*/ 483343 h 5740750"/>
              <a:gd name="connsiteX10530" fmla="*/ 6181534 w 9845043"/>
              <a:gd name="connsiteY10530" fmla="*/ 487736 h 5740750"/>
              <a:gd name="connsiteX10531" fmla="*/ 6181534 w 9845043"/>
              <a:gd name="connsiteY10531" fmla="*/ 488471 h 5740750"/>
              <a:gd name="connsiteX10532" fmla="*/ 6183727 w 9845043"/>
              <a:gd name="connsiteY10532" fmla="*/ 492864 h 5740750"/>
              <a:gd name="connsiteX10533" fmla="*/ 6183727 w 9845043"/>
              <a:gd name="connsiteY10533" fmla="*/ 494324 h 5740750"/>
              <a:gd name="connsiteX10534" fmla="*/ 6182992 w 9845043"/>
              <a:gd name="connsiteY10534" fmla="*/ 495060 h 5740750"/>
              <a:gd name="connsiteX10535" fmla="*/ 6177149 w 9845043"/>
              <a:gd name="connsiteY10535" fmla="*/ 501648 h 5740750"/>
              <a:gd name="connsiteX10536" fmla="*/ 6169102 w 9845043"/>
              <a:gd name="connsiteY10536" fmla="*/ 507500 h 5740750"/>
              <a:gd name="connsiteX10537" fmla="*/ 6128914 w 9845043"/>
              <a:gd name="connsiteY10537" fmla="*/ 527264 h 5740750"/>
              <a:gd name="connsiteX10538" fmla="*/ 6128179 w 9845043"/>
              <a:gd name="connsiteY10538" fmla="*/ 529461 h 5740750"/>
              <a:gd name="connsiteX10539" fmla="*/ 6122337 w 9845043"/>
              <a:gd name="connsiteY10539" fmla="*/ 533117 h 5740750"/>
              <a:gd name="connsiteX10540" fmla="*/ 6120144 w 9845043"/>
              <a:gd name="connsiteY10540" fmla="*/ 536049 h 5740750"/>
              <a:gd name="connsiteX10541" fmla="*/ 6134757 w 9845043"/>
              <a:gd name="connsiteY10541" fmla="*/ 535313 h 5740750"/>
              <a:gd name="connsiteX10542" fmla="*/ 6135492 w 9845043"/>
              <a:gd name="connsiteY10542" fmla="*/ 536049 h 5740750"/>
              <a:gd name="connsiteX10543" fmla="*/ 6126722 w 9845043"/>
              <a:gd name="connsiteY10543" fmla="*/ 538969 h 5740750"/>
              <a:gd name="connsiteX10544" fmla="*/ 6099677 w 9845043"/>
              <a:gd name="connsiteY10544" fmla="*/ 552881 h 5740750"/>
              <a:gd name="connsiteX10545" fmla="*/ 6096749 w 9845043"/>
              <a:gd name="connsiteY10545" fmla="*/ 554341 h 5740750"/>
              <a:gd name="connsiteX10546" fmla="*/ 6093099 w 9845043"/>
              <a:gd name="connsiteY10546" fmla="*/ 554341 h 5740750"/>
              <a:gd name="connsiteX10547" fmla="*/ 6089449 w 9845043"/>
              <a:gd name="connsiteY10547" fmla="*/ 549949 h 5740750"/>
              <a:gd name="connsiteX10548" fmla="*/ 6087979 w 9845043"/>
              <a:gd name="connsiteY10548" fmla="*/ 549225 h 5740750"/>
              <a:gd name="connsiteX10549" fmla="*/ 6087256 w 9845043"/>
              <a:gd name="connsiteY10549" fmla="*/ 549949 h 5740750"/>
              <a:gd name="connsiteX10550" fmla="*/ 6086522 w 9845043"/>
              <a:gd name="connsiteY10550" fmla="*/ 548489 h 5740750"/>
              <a:gd name="connsiteX10551" fmla="*/ 6087979 w 9845043"/>
              <a:gd name="connsiteY10551" fmla="*/ 542637 h 5740750"/>
              <a:gd name="connsiteX10552" fmla="*/ 6090172 w 9845043"/>
              <a:gd name="connsiteY10552" fmla="*/ 541165 h 5740750"/>
              <a:gd name="connsiteX10553" fmla="*/ 6096026 w 9845043"/>
              <a:gd name="connsiteY10553" fmla="*/ 536773 h 5740750"/>
              <a:gd name="connsiteX10554" fmla="*/ 6096026 w 9845043"/>
              <a:gd name="connsiteY10554" fmla="*/ 536049 h 5740750"/>
              <a:gd name="connsiteX10555" fmla="*/ 6090172 w 9845043"/>
              <a:gd name="connsiteY10555" fmla="*/ 538969 h 5740750"/>
              <a:gd name="connsiteX10556" fmla="*/ 6087256 w 9845043"/>
              <a:gd name="connsiteY10556" fmla="*/ 538969 h 5740750"/>
              <a:gd name="connsiteX10557" fmla="*/ 6085064 w 9845043"/>
              <a:gd name="connsiteY10557" fmla="*/ 536773 h 5740750"/>
              <a:gd name="connsiteX10558" fmla="*/ 6099677 w 9845043"/>
              <a:gd name="connsiteY10558" fmla="*/ 525068 h 5740750"/>
              <a:gd name="connsiteX10559" fmla="*/ 6121602 w 9845043"/>
              <a:gd name="connsiteY10559" fmla="*/ 511156 h 5740750"/>
              <a:gd name="connsiteX10560" fmla="*/ 6126722 w 9845043"/>
              <a:gd name="connsiteY10560" fmla="*/ 506764 h 5740750"/>
              <a:gd name="connsiteX10561" fmla="*/ 6129637 w 9845043"/>
              <a:gd name="connsiteY10561" fmla="*/ 506764 h 5740750"/>
              <a:gd name="connsiteX10562" fmla="*/ 6133299 w 9845043"/>
              <a:gd name="connsiteY10562" fmla="*/ 506040 h 5740750"/>
              <a:gd name="connsiteX10563" fmla="*/ 6137684 w 9845043"/>
              <a:gd name="connsiteY10563" fmla="*/ 503108 h 5740750"/>
              <a:gd name="connsiteX10564" fmla="*/ 6139877 w 9845043"/>
              <a:gd name="connsiteY10564" fmla="*/ 499452 h 5740750"/>
              <a:gd name="connsiteX10565" fmla="*/ 6144984 w 9845043"/>
              <a:gd name="connsiteY10565" fmla="*/ 499452 h 5740750"/>
              <a:gd name="connsiteX10566" fmla="*/ 6151562 w 9845043"/>
              <a:gd name="connsiteY10566" fmla="*/ 494324 h 5740750"/>
              <a:gd name="connsiteX10567" fmla="*/ 6158874 w 9845043"/>
              <a:gd name="connsiteY10567" fmla="*/ 488471 h 5740750"/>
              <a:gd name="connsiteX10568" fmla="*/ 6163994 w 9845043"/>
              <a:gd name="connsiteY10568" fmla="*/ 484079 h 5740750"/>
              <a:gd name="connsiteX10569" fmla="*/ 6163994 w 9845043"/>
              <a:gd name="connsiteY10569" fmla="*/ 487000 h 5740750"/>
              <a:gd name="connsiteX10570" fmla="*/ 6174957 w 9845043"/>
              <a:gd name="connsiteY10570" fmla="*/ 476019 h 5740750"/>
              <a:gd name="connsiteX10571" fmla="*/ 6177149 w 9845043"/>
              <a:gd name="connsiteY10571" fmla="*/ 477491 h 5740750"/>
              <a:gd name="connsiteX10572" fmla="*/ 6181534 w 9845043"/>
              <a:gd name="connsiteY10572" fmla="*/ 474559 h 5740750"/>
              <a:gd name="connsiteX10573" fmla="*/ 6184449 w 9845043"/>
              <a:gd name="connsiteY10573" fmla="*/ 475295 h 5740750"/>
              <a:gd name="connsiteX10574" fmla="*/ 6188112 w 9845043"/>
              <a:gd name="connsiteY10574" fmla="*/ 472363 h 5740750"/>
              <a:gd name="connsiteX10575" fmla="*/ 1741012 w 9845043"/>
              <a:gd name="connsiteY10575" fmla="*/ 455372 h 5740750"/>
              <a:gd name="connsiteX10576" fmla="*/ 1741012 w 9845043"/>
              <a:gd name="connsiteY10576" fmla="*/ 456508 h 5740750"/>
              <a:gd name="connsiteX10577" fmla="*/ 1741013 w 9845043"/>
              <a:gd name="connsiteY10577" fmla="*/ 456516 h 5740750"/>
              <a:gd name="connsiteX10578" fmla="*/ 1741013 w 9845043"/>
              <a:gd name="connsiteY10578" fmla="*/ 455374 h 5740750"/>
              <a:gd name="connsiteX10579" fmla="*/ 1727849 w 9845043"/>
              <a:gd name="connsiteY10579" fmla="*/ 440011 h 5740750"/>
              <a:gd name="connsiteX10580" fmla="*/ 1727849 w 9845043"/>
              <a:gd name="connsiteY10580" fmla="*/ 440412 h 5740750"/>
              <a:gd name="connsiteX10581" fmla="*/ 1727858 w 9845043"/>
              <a:gd name="connsiteY10581" fmla="*/ 440430 h 5740750"/>
              <a:gd name="connsiteX10582" fmla="*/ 1727858 w 9845043"/>
              <a:gd name="connsiteY10582" fmla="*/ 440029 h 5740750"/>
              <a:gd name="connsiteX10583" fmla="*/ 4778473 w 9845043"/>
              <a:gd name="connsiteY10583" fmla="*/ 406569 h 5740750"/>
              <a:gd name="connsiteX10584" fmla="*/ 4778473 w 9845043"/>
              <a:gd name="connsiteY10584" fmla="*/ 406616 h 5740750"/>
              <a:gd name="connsiteX10585" fmla="*/ 4780668 w 9845043"/>
              <a:gd name="connsiteY10585" fmla="*/ 413945 h 5740750"/>
              <a:gd name="connsiteX10586" fmla="*/ 4785047 w 9845043"/>
              <a:gd name="connsiteY10586" fmla="*/ 425669 h 5740750"/>
              <a:gd name="connsiteX10587" fmla="*/ 4787242 w 9845043"/>
              <a:gd name="connsiteY10587" fmla="*/ 433731 h 5740750"/>
              <a:gd name="connsiteX10588" fmla="*/ 4787970 w 9845043"/>
              <a:gd name="connsiteY10588" fmla="*/ 437393 h 5740750"/>
              <a:gd name="connsiteX10589" fmla="*/ 4792359 w 9845043"/>
              <a:gd name="connsiteY10589" fmla="*/ 445455 h 5740750"/>
              <a:gd name="connsiteX10590" fmla="*/ 4793808 w 9845043"/>
              <a:gd name="connsiteY10590" fmla="*/ 455586 h 5740750"/>
              <a:gd name="connsiteX10591" fmla="*/ 4793823 w 9845043"/>
              <a:gd name="connsiteY10591" fmla="*/ 455540 h 5740750"/>
              <a:gd name="connsiteX10592" fmla="*/ 4792362 w 9845043"/>
              <a:gd name="connsiteY10592" fmla="*/ 445308 h 5740750"/>
              <a:gd name="connsiteX10593" fmla="*/ 4787978 w 9845043"/>
              <a:gd name="connsiteY10593" fmla="*/ 437262 h 5740750"/>
              <a:gd name="connsiteX10594" fmla="*/ 4787247 w 9845043"/>
              <a:gd name="connsiteY10594" fmla="*/ 433600 h 5740750"/>
              <a:gd name="connsiteX10595" fmla="*/ 4785045 w 9845043"/>
              <a:gd name="connsiteY10595" fmla="*/ 425565 h 5740750"/>
              <a:gd name="connsiteX10596" fmla="*/ 4780661 w 9845043"/>
              <a:gd name="connsiteY10596" fmla="*/ 413858 h 5740750"/>
              <a:gd name="connsiteX10597" fmla="*/ 604871 w 9845043"/>
              <a:gd name="connsiteY10597" fmla="*/ 402515 h 5740750"/>
              <a:gd name="connsiteX10598" fmla="*/ 607788 w 9845043"/>
              <a:gd name="connsiteY10598" fmla="*/ 402515 h 5740750"/>
              <a:gd name="connsiteX10599" fmla="*/ 609992 w 9845043"/>
              <a:gd name="connsiteY10599" fmla="*/ 403981 h 5740750"/>
              <a:gd name="connsiteX10600" fmla="*/ 611450 w 9845043"/>
              <a:gd name="connsiteY10600" fmla="*/ 405440 h 5740750"/>
              <a:gd name="connsiteX10601" fmla="*/ 612185 w 9845043"/>
              <a:gd name="connsiteY10601" fmla="*/ 407642 h 5740750"/>
              <a:gd name="connsiteX10602" fmla="*/ 611450 w 9845043"/>
              <a:gd name="connsiteY10602" fmla="*/ 410566 h 5740750"/>
              <a:gd name="connsiteX10603" fmla="*/ 609257 w 9845043"/>
              <a:gd name="connsiteY10603" fmla="*/ 412761 h 5740750"/>
              <a:gd name="connsiteX10604" fmla="*/ 607788 w 9845043"/>
              <a:gd name="connsiteY10604" fmla="*/ 414956 h 5740750"/>
              <a:gd name="connsiteX10605" fmla="*/ 605595 w 9845043"/>
              <a:gd name="connsiteY10605" fmla="*/ 415686 h 5740750"/>
              <a:gd name="connsiteX10606" fmla="*/ 604871 w 9845043"/>
              <a:gd name="connsiteY10606" fmla="*/ 415686 h 5740750"/>
              <a:gd name="connsiteX10607" fmla="*/ 602668 w 9845043"/>
              <a:gd name="connsiteY10607" fmla="*/ 414227 h 5740750"/>
              <a:gd name="connsiteX10608" fmla="*/ 601944 w 9845043"/>
              <a:gd name="connsiteY10608" fmla="*/ 412761 h 5740750"/>
              <a:gd name="connsiteX10609" fmla="*/ 599740 w 9845043"/>
              <a:gd name="connsiteY10609" fmla="*/ 410566 h 5740750"/>
              <a:gd name="connsiteX10610" fmla="*/ 599016 w 9845043"/>
              <a:gd name="connsiteY10610" fmla="*/ 407642 h 5740750"/>
              <a:gd name="connsiteX10611" fmla="*/ 600475 w 9845043"/>
              <a:gd name="connsiteY10611" fmla="*/ 407642 h 5740750"/>
              <a:gd name="connsiteX10612" fmla="*/ 602668 w 9845043"/>
              <a:gd name="connsiteY10612" fmla="*/ 406176 h 5740750"/>
              <a:gd name="connsiteX10613" fmla="*/ 603402 w 9845043"/>
              <a:gd name="connsiteY10613" fmla="*/ 404710 h 5740750"/>
              <a:gd name="connsiteX10614" fmla="*/ 4771164 w 9845043"/>
              <a:gd name="connsiteY10614" fmla="*/ 386808 h 5740750"/>
              <a:gd name="connsiteX10615" fmla="*/ 4771161 w 9845043"/>
              <a:gd name="connsiteY10615" fmla="*/ 386836 h 5740750"/>
              <a:gd name="connsiteX10616" fmla="*/ 4772617 w 9845043"/>
              <a:gd name="connsiteY10616" fmla="*/ 390498 h 5740750"/>
              <a:gd name="connsiteX10617" fmla="*/ 4774812 w 9845043"/>
              <a:gd name="connsiteY10617" fmla="*/ 393427 h 5740750"/>
              <a:gd name="connsiteX10618" fmla="*/ 4775540 w 9845043"/>
              <a:gd name="connsiteY10618" fmla="*/ 395624 h 5740750"/>
              <a:gd name="connsiteX10619" fmla="*/ 4775540 w 9845043"/>
              <a:gd name="connsiteY10619" fmla="*/ 400757 h 5740750"/>
              <a:gd name="connsiteX10620" fmla="*/ 4777735 w 9845043"/>
              <a:gd name="connsiteY10620" fmla="*/ 402954 h 5740750"/>
              <a:gd name="connsiteX10621" fmla="*/ 4778469 w 9845043"/>
              <a:gd name="connsiteY10621" fmla="*/ 404411 h 5740750"/>
              <a:gd name="connsiteX10622" fmla="*/ 4778469 w 9845043"/>
              <a:gd name="connsiteY10622" fmla="*/ 404358 h 5740750"/>
              <a:gd name="connsiteX10623" fmla="*/ 4777738 w 9845043"/>
              <a:gd name="connsiteY10623" fmla="*/ 402893 h 5740750"/>
              <a:gd name="connsiteX10624" fmla="*/ 4775546 w 9845043"/>
              <a:gd name="connsiteY10624" fmla="*/ 400696 h 5740750"/>
              <a:gd name="connsiteX10625" fmla="*/ 4775546 w 9845043"/>
              <a:gd name="connsiteY10625" fmla="*/ 395580 h 5740750"/>
              <a:gd name="connsiteX10626" fmla="*/ 4774815 w 9845043"/>
              <a:gd name="connsiteY10626" fmla="*/ 393383 h 5740750"/>
              <a:gd name="connsiteX10627" fmla="*/ 4772623 w 9845043"/>
              <a:gd name="connsiteY10627" fmla="*/ 390464 h 5740750"/>
              <a:gd name="connsiteX10628" fmla="*/ 589499 w 9845043"/>
              <a:gd name="connsiteY10628" fmla="*/ 373243 h 5740750"/>
              <a:gd name="connsiteX10629" fmla="*/ 587306 w 9845043"/>
              <a:gd name="connsiteY10629" fmla="*/ 376167 h 5740750"/>
              <a:gd name="connsiteX10630" fmla="*/ 585848 w 9845043"/>
              <a:gd name="connsiteY10630" fmla="*/ 376904 h 5740750"/>
              <a:gd name="connsiteX10631" fmla="*/ 584379 w 9845043"/>
              <a:gd name="connsiteY10631" fmla="*/ 379099 h 5740750"/>
              <a:gd name="connsiteX10632" fmla="*/ 583644 w 9845043"/>
              <a:gd name="connsiteY10632" fmla="*/ 382023 h 5740750"/>
              <a:gd name="connsiteX10633" fmla="*/ 583644 w 9845043"/>
              <a:gd name="connsiteY10633" fmla="*/ 384955 h 5740750"/>
              <a:gd name="connsiteX10634" fmla="*/ 584379 w 9845043"/>
              <a:gd name="connsiteY10634" fmla="*/ 387879 h 5740750"/>
              <a:gd name="connsiteX10635" fmla="*/ 585848 w 9845043"/>
              <a:gd name="connsiteY10635" fmla="*/ 390074 h 5740750"/>
              <a:gd name="connsiteX10636" fmla="*/ 585848 w 9845043"/>
              <a:gd name="connsiteY10636" fmla="*/ 392999 h 5740750"/>
              <a:gd name="connsiteX10637" fmla="*/ 584379 w 9845043"/>
              <a:gd name="connsiteY10637" fmla="*/ 395930 h 5740750"/>
              <a:gd name="connsiteX10638" fmla="*/ 582186 w 9845043"/>
              <a:gd name="connsiteY10638" fmla="*/ 398854 h 5740750"/>
              <a:gd name="connsiteX10639" fmla="*/ 579258 w 9845043"/>
              <a:gd name="connsiteY10639" fmla="*/ 401050 h 5740750"/>
              <a:gd name="connsiteX10640" fmla="*/ 577800 w 9845043"/>
              <a:gd name="connsiteY10640" fmla="*/ 398854 h 5740750"/>
              <a:gd name="connsiteX10641" fmla="*/ 577800 w 9845043"/>
              <a:gd name="connsiteY10641" fmla="*/ 396659 h 5740750"/>
              <a:gd name="connsiteX10642" fmla="*/ 577800 w 9845043"/>
              <a:gd name="connsiteY10642" fmla="*/ 394464 h 5740750"/>
              <a:gd name="connsiteX10643" fmla="*/ 577800 w 9845043"/>
              <a:gd name="connsiteY10643" fmla="*/ 392999 h 5740750"/>
              <a:gd name="connsiteX10644" fmla="*/ 577065 w 9845043"/>
              <a:gd name="connsiteY10644" fmla="*/ 390074 h 5740750"/>
              <a:gd name="connsiteX10645" fmla="*/ 575596 w 9845043"/>
              <a:gd name="connsiteY10645" fmla="*/ 388608 h 5740750"/>
              <a:gd name="connsiteX10646" fmla="*/ 574138 w 9845043"/>
              <a:gd name="connsiteY10646" fmla="*/ 385684 h 5740750"/>
              <a:gd name="connsiteX10647" fmla="*/ 574138 w 9845043"/>
              <a:gd name="connsiteY10647" fmla="*/ 383489 h 5740750"/>
              <a:gd name="connsiteX10648" fmla="*/ 576331 w 9845043"/>
              <a:gd name="connsiteY10648" fmla="*/ 379828 h 5740750"/>
              <a:gd name="connsiteX10649" fmla="*/ 577800 w 9845043"/>
              <a:gd name="connsiteY10649" fmla="*/ 376904 h 5740750"/>
              <a:gd name="connsiteX10650" fmla="*/ 579258 w 9845043"/>
              <a:gd name="connsiteY10650" fmla="*/ 375438 h 5740750"/>
              <a:gd name="connsiteX10651" fmla="*/ 582186 w 9845043"/>
              <a:gd name="connsiteY10651" fmla="*/ 376167 h 5740750"/>
              <a:gd name="connsiteX10652" fmla="*/ 582920 w 9845043"/>
              <a:gd name="connsiteY10652" fmla="*/ 375438 h 5740750"/>
              <a:gd name="connsiteX10653" fmla="*/ 586572 w 9845043"/>
              <a:gd name="connsiteY10653" fmla="*/ 373972 h 5740750"/>
              <a:gd name="connsiteX10654" fmla="*/ 587306 w 9845043"/>
              <a:gd name="connsiteY10654" fmla="*/ 373972 h 5740750"/>
              <a:gd name="connsiteX10655" fmla="*/ 661208 w 9845043"/>
              <a:gd name="connsiteY10655" fmla="*/ 341775 h 5740750"/>
              <a:gd name="connsiteX10656" fmla="*/ 660473 w 9845043"/>
              <a:gd name="connsiteY10656" fmla="*/ 344699 h 5740750"/>
              <a:gd name="connsiteX10657" fmla="*/ 660473 w 9845043"/>
              <a:gd name="connsiteY10657" fmla="*/ 346895 h 5740750"/>
              <a:gd name="connsiteX10658" fmla="*/ 661208 w 9845043"/>
              <a:gd name="connsiteY10658" fmla="*/ 347624 h 5740750"/>
              <a:gd name="connsiteX10659" fmla="*/ 662666 w 9845043"/>
              <a:gd name="connsiteY10659" fmla="*/ 350555 h 5740750"/>
              <a:gd name="connsiteX10660" fmla="*/ 662666 w 9845043"/>
              <a:gd name="connsiteY10660" fmla="*/ 352750 h 5740750"/>
              <a:gd name="connsiteX10661" fmla="*/ 661208 w 9845043"/>
              <a:gd name="connsiteY10661" fmla="*/ 357141 h 5740750"/>
              <a:gd name="connsiteX10662" fmla="*/ 661208 w 9845043"/>
              <a:gd name="connsiteY10662" fmla="*/ 359336 h 5740750"/>
              <a:gd name="connsiteX10663" fmla="*/ 663401 w 9845043"/>
              <a:gd name="connsiteY10663" fmla="*/ 362997 h 5740750"/>
              <a:gd name="connsiteX10664" fmla="*/ 664859 w 9845043"/>
              <a:gd name="connsiteY10664" fmla="*/ 365921 h 5740750"/>
              <a:gd name="connsiteX10665" fmla="*/ 667787 w 9845043"/>
              <a:gd name="connsiteY10665" fmla="*/ 367387 h 5740750"/>
              <a:gd name="connsiteX10666" fmla="*/ 670714 w 9845043"/>
              <a:gd name="connsiteY10666" fmla="*/ 370311 h 5740750"/>
              <a:gd name="connsiteX10667" fmla="*/ 669980 w 9845043"/>
              <a:gd name="connsiteY10667" fmla="*/ 370311 h 5740750"/>
              <a:gd name="connsiteX10668" fmla="*/ 662666 w 9845043"/>
              <a:gd name="connsiteY10668" fmla="*/ 371048 h 5740750"/>
              <a:gd name="connsiteX10669" fmla="*/ 656077 w 9845043"/>
              <a:gd name="connsiteY10669" fmla="*/ 376167 h 5740750"/>
              <a:gd name="connsiteX10670" fmla="*/ 651691 w 9845043"/>
              <a:gd name="connsiteY10670" fmla="*/ 376904 h 5740750"/>
              <a:gd name="connsiteX10671" fmla="*/ 651691 w 9845043"/>
              <a:gd name="connsiteY10671" fmla="*/ 373972 h 5740750"/>
              <a:gd name="connsiteX10672" fmla="*/ 653160 w 9845043"/>
              <a:gd name="connsiteY10672" fmla="*/ 371048 h 5740750"/>
              <a:gd name="connsiteX10673" fmla="*/ 653884 w 9845043"/>
              <a:gd name="connsiteY10673" fmla="*/ 369582 h 5740750"/>
              <a:gd name="connsiteX10674" fmla="*/ 656811 w 9845043"/>
              <a:gd name="connsiteY10674" fmla="*/ 369582 h 5740750"/>
              <a:gd name="connsiteX10675" fmla="*/ 658280 w 9845043"/>
              <a:gd name="connsiteY10675" fmla="*/ 368853 h 5740750"/>
              <a:gd name="connsiteX10676" fmla="*/ 659739 w 9845043"/>
              <a:gd name="connsiteY10676" fmla="*/ 366657 h 5740750"/>
              <a:gd name="connsiteX10677" fmla="*/ 658280 w 9845043"/>
              <a:gd name="connsiteY10677" fmla="*/ 364462 h 5740750"/>
              <a:gd name="connsiteX10678" fmla="*/ 656077 w 9845043"/>
              <a:gd name="connsiteY10678" fmla="*/ 364462 h 5740750"/>
              <a:gd name="connsiteX10679" fmla="*/ 656811 w 9845043"/>
              <a:gd name="connsiteY10679" fmla="*/ 365921 h 5740750"/>
              <a:gd name="connsiteX10680" fmla="*/ 653884 w 9845043"/>
              <a:gd name="connsiteY10680" fmla="*/ 366657 h 5740750"/>
              <a:gd name="connsiteX10681" fmla="*/ 651691 w 9845043"/>
              <a:gd name="connsiteY10681" fmla="*/ 367387 h 5740750"/>
              <a:gd name="connsiteX10682" fmla="*/ 650956 w 9845043"/>
              <a:gd name="connsiteY10682" fmla="*/ 368853 h 5740750"/>
              <a:gd name="connsiteX10683" fmla="*/ 650232 w 9845043"/>
              <a:gd name="connsiteY10683" fmla="*/ 373243 h 5740750"/>
              <a:gd name="connsiteX10684" fmla="*/ 648763 w 9845043"/>
              <a:gd name="connsiteY10684" fmla="*/ 375438 h 5740750"/>
              <a:gd name="connsiteX10685" fmla="*/ 648029 w 9845043"/>
              <a:gd name="connsiteY10685" fmla="*/ 376167 h 5740750"/>
              <a:gd name="connsiteX10686" fmla="*/ 646570 w 9845043"/>
              <a:gd name="connsiteY10686" fmla="*/ 376904 h 5740750"/>
              <a:gd name="connsiteX10687" fmla="*/ 645112 w 9845043"/>
              <a:gd name="connsiteY10687" fmla="*/ 376904 h 5740750"/>
              <a:gd name="connsiteX10688" fmla="*/ 644377 w 9845043"/>
              <a:gd name="connsiteY10688" fmla="*/ 375438 h 5740750"/>
              <a:gd name="connsiteX10689" fmla="*/ 643643 w 9845043"/>
              <a:gd name="connsiteY10689" fmla="*/ 373243 h 5740750"/>
              <a:gd name="connsiteX10690" fmla="*/ 643643 w 9845043"/>
              <a:gd name="connsiteY10690" fmla="*/ 370311 h 5740750"/>
              <a:gd name="connsiteX10691" fmla="*/ 644377 w 9845043"/>
              <a:gd name="connsiteY10691" fmla="*/ 368853 h 5740750"/>
              <a:gd name="connsiteX10692" fmla="*/ 645112 w 9845043"/>
              <a:gd name="connsiteY10692" fmla="*/ 367387 h 5740750"/>
              <a:gd name="connsiteX10693" fmla="*/ 646570 w 9845043"/>
              <a:gd name="connsiteY10693" fmla="*/ 366657 h 5740750"/>
              <a:gd name="connsiteX10694" fmla="*/ 650956 w 9845043"/>
              <a:gd name="connsiteY10694" fmla="*/ 350555 h 5740750"/>
              <a:gd name="connsiteX10695" fmla="*/ 651691 w 9845043"/>
              <a:gd name="connsiteY10695" fmla="*/ 347624 h 5740750"/>
              <a:gd name="connsiteX10696" fmla="*/ 656077 w 9845043"/>
              <a:gd name="connsiteY10696" fmla="*/ 344699 h 5740750"/>
              <a:gd name="connsiteX10697" fmla="*/ 659739 w 9845043"/>
              <a:gd name="connsiteY10697" fmla="*/ 343234 h 5740750"/>
              <a:gd name="connsiteX10698" fmla="*/ 654618 w 9845043"/>
              <a:gd name="connsiteY10698" fmla="*/ 292740 h 5740750"/>
              <a:gd name="connsiteX10699" fmla="*/ 656811 w 9845043"/>
              <a:gd name="connsiteY10699" fmla="*/ 292740 h 5740750"/>
              <a:gd name="connsiteX10700" fmla="*/ 657546 w 9845043"/>
              <a:gd name="connsiteY10700" fmla="*/ 293469 h 5740750"/>
              <a:gd name="connsiteX10701" fmla="*/ 659739 w 9845043"/>
              <a:gd name="connsiteY10701" fmla="*/ 294935 h 5740750"/>
              <a:gd name="connsiteX10702" fmla="*/ 660473 w 9845043"/>
              <a:gd name="connsiteY10702" fmla="*/ 296400 h 5740750"/>
              <a:gd name="connsiteX10703" fmla="*/ 661208 w 9845043"/>
              <a:gd name="connsiteY10703" fmla="*/ 298596 h 5740750"/>
              <a:gd name="connsiteX10704" fmla="*/ 660473 w 9845043"/>
              <a:gd name="connsiteY10704" fmla="*/ 305181 h 5740750"/>
              <a:gd name="connsiteX10705" fmla="*/ 661208 w 9845043"/>
              <a:gd name="connsiteY10705" fmla="*/ 308842 h 5740750"/>
              <a:gd name="connsiteX10706" fmla="*/ 662666 w 9845043"/>
              <a:gd name="connsiteY10706" fmla="*/ 311037 h 5740750"/>
              <a:gd name="connsiteX10707" fmla="*/ 660473 w 9845043"/>
              <a:gd name="connsiteY10707" fmla="*/ 311766 h 5740750"/>
              <a:gd name="connsiteX10708" fmla="*/ 659739 w 9845043"/>
              <a:gd name="connsiteY10708" fmla="*/ 312495 h 5740750"/>
              <a:gd name="connsiteX10709" fmla="*/ 658280 w 9845043"/>
              <a:gd name="connsiteY10709" fmla="*/ 312495 h 5740750"/>
              <a:gd name="connsiteX10710" fmla="*/ 659739 w 9845043"/>
              <a:gd name="connsiteY10710" fmla="*/ 315427 h 5740750"/>
              <a:gd name="connsiteX10711" fmla="*/ 659739 w 9845043"/>
              <a:gd name="connsiteY10711" fmla="*/ 316156 h 5740750"/>
              <a:gd name="connsiteX10712" fmla="*/ 659739 w 9845043"/>
              <a:gd name="connsiteY10712" fmla="*/ 318351 h 5740750"/>
              <a:gd name="connsiteX10713" fmla="*/ 659739 w 9845043"/>
              <a:gd name="connsiteY10713" fmla="*/ 319088 h 5740750"/>
              <a:gd name="connsiteX10714" fmla="*/ 659739 w 9845043"/>
              <a:gd name="connsiteY10714" fmla="*/ 321283 h 5740750"/>
              <a:gd name="connsiteX10715" fmla="*/ 660473 w 9845043"/>
              <a:gd name="connsiteY10715" fmla="*/ 322012 h 5740750"/>
              <a:gd name="connsiteX10716" fmla="*/ 661208 w 9845043"/>
              <a:gd name="connsiteY10716" fmla="*/ 322742 h 5740750"/>
              <a:gd name="connsiteX10717" fmla="*/ 659739 w 9845043"/>
              <a:gd name="connsiteY10717" fmla="*/ 324207 h 5740750"/>
              <a:gd name="connsiteX10718" fmla="*/ 657546 w 9845043"/>
              <a:gd name="connsiteY10718" fmla="*/ 325673 h 5740750"/>
              <a:gd name="connsiteX10719" fmla="*/ 654618 w 9845043"/>
              <a:gd name="connsiteY10719" fmla="*/ 324207 h 5740750"/>
              <a:gd name="connsiteX10720" fmla="*/ 651691 w 9845043"/>
              <a:gd name="connsiteY10720" fmla="*/ 319088 h 5740750"/>
              <a:gd name="connsiteX10721" fmla="*/ 650232 w 9845043"/>
              <a:gd name="connsiteY10721" fmla="*/ 318351 h 5740750"/>
              <a:gd name="connsiteX10722" fmla="*/ 647305 w 9845043"/>
              <a:gd name="connsiteY10722" fmla="*/ 318351 h 5740750"/>
              <a:gd name="connsiteX10723" fmla="*/ 646570 w 9845043"/>
              <a:gd name="connsiteY10723" fmla="*/ 316156 h 5740750"/>
              <a:gd name="connsiteX10724" fmla="*/ 648029 w 9845043"/>
              <a:gd name="connsiteY10724" fmla="*/ 312495 h 5740750"/>
              <a:gd name="connsiteX10725" fmla="*/ 648763 w 9845043"/>
              <a:gd name="connsiteY10725" fmla="*/ 311037 h 5740750"/>
              <a:gd name="connsiteX10726" fmla="*/ 648029 w 9845043"/>
              <a:gd name="connsiteY10726" fmla="*/ 308842 h 5740750"/>
              <a:gd name="connsiteX10727" fmla="*/ 648029 w 9845043"/>
              <a:gd name="connsiteY10727" fmla="*/ 305910 h 5740750"/>
              <a:gd name="connsiteX10728" fmla="*/ 648763 w 9845043"/>
              <a:gd name="connsiteY10728" fmla="*/ 302986 h 5740750"/>
              <a:gd name="connsiteX10729" fmla="*/ 648763 w 9845043"/>
              <a:gd name="connsiteY10729" fmla="*/ 302249 h 5740750"/>
              <a:gd name="connsiteX10730" fmla="*/ 653160 w 9845043"/>
              <a:gd name="connsiteY10730" fmla="*/ 298596 h 5740750"/>
              <a:gd name="connsiteX10731" fmla="*/ 653884 w 9845043"/>
              <a:gd name="connsiteY10731" fmla="*/ 296400 h 5740750"/>
              <a:gd name="connsiteX10732" fmla="*/ 653884 w 9845043"/>
              <a:gd name="connsiteY10732" fmla="*/ 294935 h 5740750"/>
              <a:gd name="connsiteX10733" fmla="*/ 646570 w 9845043"/>
              <a:gd name="connsiteY10733" fmla="*/ 203449 h 5740750"/>
              <a:gd name="connsiteX10734" fmla="*/ 648029 w 9845043"/>
              <a:gd name="connsiteY10734" fmla="*/ 203449 h 5740750"/>
              <a:gd name="connsiteX10735" fmla="*/ 648763 w 9845043"/>
              <a:gd name="connsiteY10735" fmla="*/ 205644 h 5740750"/>
              <a:gd name="connsiteX10736" fmla="*/ 650232 w 9845043"/>
              <a:gd name="connsiteY10736" fmla="*/ 211500 h 5740750"/>
              <a:gd name="connsiteX10737" fmla="*/ 650956 w 9845043"/>
              <a:gd name="connsiteY10737" fmla="*/ 215890 h 5740750"/>
              <a:gd name="connsiteX10738" fmla="*/ 650232 w 9845043"/>
              <a:gd name="connsiteY10738" fmla="*/ 221746 h 5740750"/>
              <a:gd name="connsiteX10739" fmla="*/ 648029 w 9845043"/>
              <a:gd name="connsiteY10739" fmla="*/ 225407 h 5740750"/>
              <a:gd name="connsiteX10740" fmla="*/ 645112 w 9845043"/>
              <a:gd name="connsiteY10740" fmla="*/ 224678 h 5740750"/>
              <a:gd name="connsiteX10741" fmla="*/ 643643 w 9845043"/>
              <a:gd name="connsiteY10741" fmla="*/ 221017 h 5740750"/>
              <a:gd name="connsiteX10742" fmla="*/ 641450 w 9845043"/>
              <a:gd name="connsiteY10742" fmla="*/ 215890 h 5740750"/>
              <a:gd name="connsiteX10743" fmla="*/ 641450 w 9845043"/>
              <a:gd name="connsiteY10743" fmla="*/ 212966 h 5740750"/>
              <a:gd name="connsiteX10744" fmla="*/ 641450 w 9845043"/>
              <a:gd name="connsiteY10744" fmla="*/ 208576 h 5740750"/>
              <a:gd name="connsiteX10745" fmla="*/ 642184 w 9845043"/>
              <a:gd name="connsiteY10745" fmla="*/ 207839 h 5740750"/>
              <a:gd name="connsiteX10746" fmla="*/ 643643 w 9845043"/>
              <a:gd name="connsiteY10746" fmla="*/ 207839 h 5740750"/>
              <a:gd name="connsiteX10747" fmla="*/ 644377 w 9845043"/>
              <a:gd name="connsiteY10747" fmla="*/ 209305 h 5740750"/>
              <a:gd name="connsiteX10748" fmla="*/ 644377 w 9845043"/>
              <a:gd name="connsiteY10748" fmla="*/ 214432 h 5740750"/>
              <a:gd name="connsiteX10749" fmla="*/ 644377 w 9845043"/>
              <a:gd name="connsiteY10749" fmla="*/ 215161 h 5740750"/>
              <a:gd name="connsiteX10750" fmla="*/ 646570 w 9845043"/>
              <a:gd name="connsiteY10750" fmla="*/ 215890 h 5740750"/>
              <a:gd name="connsiteX10751" fmla="*/ 647305 w 9845043"/>
              <a:gd name="connsiteY10751" fmla="*/ 212237 h 5740750"/>
              <a:gd name="connsiteX10752" fmla="*/ 646570 w 9845043"/>
              <a:gd name="connsiteY10752" fmla="*/ 207839 h 5740750"/>
              <a:gd name="connsiteX10753" fmla="*/ 644377 w 9845043"/>
              <a:gd name="connsiteY10753" fmla="*/ 204915 h 5740750"/>
              <a:gd name="connsiteX10754" fmla="*/ 679497 w 9845043"/>
              <a:gd name="connsiteY10754" fmla="*/ 142709 h 5740750"/>
              <a:gd name="connsiteX10755" fmla="*/ 680221 w 9845043"/>
              <a:gd name="connsiteY10755" fmla="*/ 145633 h 5740750"/>
              <a:gd name="connsiteX10756" fmla="*/ 680221 w 9845043"/>
              <a:gd name="connsiteY10756" fmla="*/ 147829 h 5740750"/>
              <a:gd name="connsiteX10757" fmla="*/ 680955 w 9845043"/>
              <a:gd name="connsiteY10757" fmla="*/ 148565 h 5740750"/>
              <a:gd name="connsiteX10758" fmla="*/ 680221 w 9845043"/>
              <a:gd name="connsiteY10758" fmla="*/ 153684 h 5740750"/>
              <a:gd name="connsiteX10759" fmla="*/ 689003 w 9845043"/>
              <a:gd name="connsiteY10759" fmla="*/ 163201 h 5740750"/>
              <a:gd name="connsiteX10760" fmla="*/ 686810 w 9845043"/>
              <a:gd name="connsiteY10760" fmla="*/ 168321 h 5740750"/>
              <a:gd name="connsiteX10761" fmla="*/ 683883 w 9845043"/>
              <a:gd name="connsiteY10761" fmla="*/ 170516 h 5740750"/>
              <a:gd name="connsiteX10762" fmla="*/ 682424 w 9845043"/>
              <a:gd name="connsiteY10762" fmla="*/ 170516 h 5740750"/>
              <a:gd name="connsiteX10763" fmla="*/ 679497 w 9845043"/>
              <a:gd name="connsiteY10763" fmla="*/ 169786 h 5740750"/>
              <a:gd name="connsiteX10764" fmla="*/ 678762 w 9845043"/>
              <a:gd name="connsiteY10764" fmla="*/ 166862 h 5740750"/>
              <a:gd name="connsiteX10765" fmla="*/ 675835 w 9845043"/>
              <a:gd name="connsiteY10765" fmla="*/ 163931 h 5740750"/>
              <a:gd name="connsiteX10766" fmla="*/ 672907 w 9845043"/>
              <a:gd name="connsiteY10766" fmla="*/ 164667 h 5740750"/>
              <a:gd name="connsiteX10767" fmla="*/ 669980 w 9845043"/>
              <a:gd name="connsiteY10767" fmla="*/ 167591 h 5740750"/>
              <a:gd name="connsiteX10768" fmla="*/ 667787 w 9845043"/>
              <a:gd name="connsiteY10768" fmla="*/ 171252 h 5740750"/>
              <a:gd name="connsiteX10769" fmla="*/ 667052 w 9845043"/>
              <a:gd name="connsiteY10769" fmla="*/ 166126 h 5740750"/>
              <a:gd name="connsiteX10770" fmla="*/ 666328 w 9845043"/>
              <a:gd name="connsiteY10770" fmla="*/ 167591 h 5740750"/>
              <a:gd name="connsiteX10771" fmla="*/ 664859 w 9845043"/>
              <a:gd name="connsiteY10771" fmla="*/ 171252 h 5740750"/>
              <a:gd name="connsiteX10772" fmla="*/ 663401 w 9845043"/>
              <a:gd name="connsiteY10772" fmla="*/ 174177 h 5740750"/>
              <a:gd name="connsiteX10773" fmla="*/ 661208 w 9845043"/>
              <a:gd name="connsiteY10773" fmla="*/ 175642 h 5740750"/>
              <a:gd name="connsiteX10774" fmla="*/ 651691 w 9845043"/>
              <a:gd name="connsiteY10774" fmla="*/ 175642 h 5740750"/>
              <a:gd name="connsiteX10775" fmla="*/ 653160 w 9845043"/>
              <a:gd name="connsiteY10775" fmla="*/ 177837 h 5740750"/>
              <a:gd name="connsiteX10776" fmla="*/ 656077 w 9845043"/>
              <a:gd name="connsiteY10776" fmla="*/ 179303 h 5740750"/>
              <a:gd name="connsiteX10777" fmla="*/ 660473 w 9845043"/>
              <a:gd name="connsiteY10777" fmla="*/ 179303 h 5740750"/>
              <a:gd name="connsiteX10778" fmla="*/ 662666 w 9845043"/>
              <a:gd name="connsiteY10778" fmla="*/ 179303 h 5740750"/>
              <a:gd name="connsiteX10779" fmla="*/ 666328 w 9845043"/>
              <a:gd name="connsiteY10779" fmla="*/ 182957 h 5740750"/>
              <a:gd name="connsiteX10780" fmla="*/ 667052 w 9845043"/>
              <a:gd name="connsiteY10780" fmla="*/ 182957 h 5740750"/>
              <a:gd name="connsiteX10781" fmla="*/ 670714 w 9845043"/>
              <a:gd name="connsiteY10781" fmla="*/ 185888 h 5740750"/>
              <a:gd name="connsiteX10782" fmla="*/ 672907 w 9845043"/>
              <a:gd name="connsiteY10782" fmla="*/ 189550 h 5740750"/>
              <a:gd name="connsiteX10783" fmla="*/ 672907 w 9845043"/>
              <a:gd name="connsiteY10783" fmla="*/ 193939 h 5740750"/>
              <a:gd name="connsiteX10784" fmla="*/ 672907 w 9845043"/>
              <a:gd name="connsiteY10784" fmla="*/ 204915 h 5740750"/>
              <a:gd name="connsiteX10785" fmla="*/ 670714 w 9845043"/>
              <a:gd name="connsiteY10785" fmla="*/ 216627 h 5740750"/>
              <a:gd name="connsiteX10786" fmla="*/ 669980 w 9845043"/>
              <a:gd name="connsiteY10786" fmla="*/ 227602 h 5740750"/>
              <a:gd name="connsiteX10787" fmla="*/ 670714 w 9845043"/>
              <a:gd name="connsiteY10787" fmla="*/ 230534 h 5740750"/>
              <a:gd name="connsiteX10788" fmla="*/ 673642 w 9845043"/>
              <a:gd name="connsiteY10788" fmla="*/ 229068 h 5740750"/>
              <a:gd name="connsiteX10789" fmla="*/ 676569 w 9845043"/>
              <a:gd name="connsiteY10789" fmla="*/ 224678 h 5740750"/>
              <a:gd name="connsiteX10790" fmla="*/ 675835 w 9845043"/>
              <a:gd name="connsiteY10790" fmla="*/ 219551 h 5740750"/>
              <a:gd name="connsiteX10791" fmla="*/ 676569 w 9845043"/>
              <a:gd name="connsiteY10791" fmla="*/ 215161 h 5740750"/>
              <a:gd name="connsiteX10792" fmla="*/ 678762 w 9845043"/>
              <a:gd name="connsiteY10792" fmla="*/ 212966 h 5740750"/>
              <a:gd name="connsiteX10793" fmla="*/ 680955 w 9845043"/>
              <a:gd name="connsiteY10793" fmla="*/ 215890 h 5740750"/>
              <a:gd name="connsiteX10794" fmla="*/ 683148 w 9845043"/>
              <a:gd name="connsiteY10794" fmla="*/ 219551 h 5740750"/>
              <a:gd name="connsiteX10795" fmla="*/ 686076 w 9845043"/>
              <a:gd name="connsiteY10795" fmla="*/ 222483 h 5740750"/>
              <a:gd name="connsiteX10796" fmla="*/ 696317 w 9845043"/>
              <a:gd name="connsiteY10796" fmla="*/ 232729 h 5740750"/>
              <a:gd name="connsiteX10797" fmla="*/ 698520 w 9845043"/>
              <a:gd name="connsiteY10797" fmla="*/ 237848 h 5740750"/>
              <a:gd name="connsiteX10798" fmla="*/ 698520 w 9845043"/>
              <a:gd name="connsiteY10798" fmla="*/ 242239 h 5740750"/>
              <a:gd name="connsiteX10799" fmla="*/ 699244 w 9845043"/>
              <a:gd name="connsiteY10799" fmla="*/ 246629 h 5740750"/>
              <a:gd name="connsiteX10800" fmla="*/ 699244 w 9845043"/>
              <a:gd name="connsiteY10800" fmla="*/ 248094 h 5740750"/>
              <a:gd name="connsiteX10801" fmla="*/ 698520 w 9845043"/>
              <a:gd name="connsiteY10801" fmla="*/ 248824 h 5740750"/>
              <a:gd name="connsiteX10802" fmla="*/ 697051 w 9845043"/>
              <a:gd name="connsiteY10802" fmla="*/ 250290 h 5740750"/>
              <a:gd name="connsiteX10803" fmla="*/ 693389 w 9845043"/>
              <a:gd name="connsiteY10803" fmla="*/ 254680 h 5740750"/>
              <a:gd name="connsiteX10804" fmla="*/ 692665 w 9845043"/>
              <a:gd name="connsiteY10804" fmla="*/ 254680 h 5740750"/>
              <a:gd name="connsiteX10805" fmla="*/ 691931 w 9845043"/>
              <a:gd name="connsiteY10805" fmla="*/ 256875 h 5740750"/>
              <a:gd name="connsiteX10806" fmla="*/ 690472 w 9845043"/>
              <a:gd name="connsiteY10806" fmla="*/ 257611 h 5740750"/>
              <a:gd name="connsiteX10807" fmla="*/ 689738 w 9845043"/>
              <a:gd name="connsiteY10807" fmla="*/ 256875 h 5740750"/>
              <a:gd name="connsiteX10808" fmla="*/ 689738 w 9845043"/>
              <a:gd name="connsiteY10808" fmla="*/ 256145 h 5740750"/>
              <a:gd name="connsiteX10809" fmla="*/ 689738 w 9845043"/>
              <a:gd name="connsiteY10809" fmla="*/ 253950 h 5740750"/>
              <a:gd name="connsiteX10810" fmla="*/ 689003 w 9845043"/>
              <a:gd name="connsiteY10810" fmla="*/ 253950 h 5740750"/>
              <a:gd name="connsiteX10811" fmla="*/ 685352 w 9845043"/>
              <a:gd name="connsiteY10811" fmla="*/ 253950 h 5740750"/>
              <a:gd name="connsiteX10812" fmla="*/ 683148 w 9845043"/>
              <a:gd name="connsiteY10812" fmla="*/ 253950 h 5740750"/>
              <a:gd name="connsiteX10813" fmla="*/ 682424 w 9845043"/>
              <a:gd name="connsiteY10813" fmla="*/ 253221 h 5740750"/>
              <a:gd name="connsiteX10814" fmla="*/ 683148 w 9845043"/>
              <a:gd name="connsiteY10814" fmla="*/ 248094 h 5740750"/>
              <a:gd name="connsiteX10815" fmla="*/ 683148 w 9845043"/>
              <a:gd name="connsiteY10815" fmla="*/ 243704 h 5740750"/>
              <a:gd name="connsiteX10816" fmla="*/ 682424 w 9845043"/>
              <a:gd name="connsiteY10816" fmla="*/ 238578 h 5740750"/>
              <a:gd name="connsiteX10817" fmla="*/ 680221 w 9845043"/>
              <a:gd name="connsiteY10817" fmla="*/ 237119 h 5740750"/>
              <a:gd name="connsiteX10818" fmla="*/ 678762 w 9845043"/>
              <a:gd name="connsiteY10818" fmla="*/ 237119 h 5740750"/>
              <a:gd name="connsiteX10819" fmla="*/ 674376 w 9845043"/>
              <a:gd name="connsiteY10819" fmla="*/ 238578 h 5740750"/>
              <a:gd name="connsiteX10820" fmla="*/ 672907 w 9845043"/>
              <a:gd name="connsiteY10820" fmla="*/ 240043 h 5740750"/>
              <a:gd name="connsiteX10821" fmla="*/ 670714 w 9845043"/>
              <a:gd name="connsiteY10821" fmla="*/ 238578 h 5740750"/>
              <a:gd name="connsiteX10822" fmla="*/ 669256 w 9845043"/>
              <a:gd name="connsiteY10822" fmla="*/ 237848 h 5740750"/>
              <a:gd name="connsiteX10823" fmla="*/ 667787 w 9845043"/>
              <a:gd name="connsiteY10823" fmla="*/ 235653 h 5740750"/>
              <a:gd name="connsiteX10824" fmla="*/ 666328 w 9845043"/>
              <a:gd name="connsiteY10824" fmla="*/ 232729 h 5740750"/>
              <a:gd name="connsiteX10825" fmla="*/ 664125 w 9845043"/>
              <a:gd name="connsiteY10825" fmla="*/ 229068 h 5740750"/>
              <a:gd name="connsiteX10826" fmla="*/ 663401 w 9845043"/>
              <a:gd name="connsiteY10826" fmla="*/ 224678 h 5740750"/>
              <a:gd name="connsiteX10827" fmla="*/ 664125 w 9845043"/>
              <a:gd name="connsiteY10827" fmla="*/ 221017 h 5740750"/>
              <a:gd name="connsiteX10828" fmla="*/ 661208 w 9845043"/>
              <a:gd name="connsiteY10828" fmla="*/ 215890 h 5740750"/>
              <a:gd name="connsiteX10829" fmla="*/ 661208 w 9845043"/>
              <a:gd name="connsiteY10829" fmla="*/ 212966 h 5740750"/>
              <a:gd name="connsiteX10830" fmla="*/ 667052 w 9845043"/>
              <a:gd name="connsiteY10830" fmla="*/ 201990 h 5740750"/>
              <a:gd name="connsiteX10831" fmla="*/ 666328 w 9845043"/>
              <a:gd name="connsiteY10831" fmla="*/ 196135 h 5740750"/>
              <a:gd name="connsiteX10832" fmla="*/ 664125 w 9845043"/>
              <a:gd name="connsiteY10832" fmla="*/ 193203 h 5740750"/>
              <a:gd name="connsiteX10833" fmla="*/ 661208 w 9845043"/>
              <a:gd name="connsiteY10833" fmla="*/ 193203 h 5740750"/>
              <a:gd name="connsiteX10834" fmla="*/ 656811 w 9845043"/>
              <a:gd name="connsiteY10834" fmla="*/ 195398 h 5740750"/>
              <a:gd name="connsiteX10835" fmla="*/ 653884 w 9845043"/>
              <a:gd name="connsiteY10835" fmla="*/ 187354 h 5740750"/>
              <a:gd name="connsiteX10836" fmla="*/ 653160 w 9845043"/>
              <a:gd name="connsiteY10836" fmla="*/ 186618 h 5740750"/>
              <a:gd name="connsiteX10837" fmla="*/ 651691 w 9845043"/>
              <a:gd name="connsiteY10837" fmla="*/ 185888 h 5740750"/>
              <a:gd name="connsiteX10838" fmla="*/ 650232 w 9845043"/>
              <a:gd name="connsiteY10838" fmla="*/ 183693 h 5740750"/>
              <a:gd name="connsiteX10839" fmla="*/ 648029 w 9845043"/>
              <a:gd name="connsiteY10839" fmla="*/ 182228 h 5740750"/>
              <a:gd name="connsiteX10840" fmla="*/ 647305 w 9845043"/>
              <a:gd name="connsiteY10840" fmla="*/ 180033 h 5740750"/>
              <a:gd name="connsiteX10841" fmla="*/ 646570 w 9845043"/>
              <a:gd name="connsiteY10841" fmla="*/ 175642 h 5740750"/>
              <a:gd name="connsiteX10842" fmla="*/ 648029 w 9845043"/>
              <a:gd name="connsiteY10842" fmla="*/ 170516 h 5740750"/>
              <a:gd name="connsiteX10843" fmla="*/ 666328 w 9845043"/>
              <a:gd name="connsiteY10843" fmla="*/ 148565 h 5740750"/>
              <a:gd name="connsiteX10844" fmla="*/ 669256 w 9845043"/>
              <a:gd name="connsiteY10844" fmla="*/ 144904 h 5740750"/>
              <a:gd name="connsiteX10845" fmla="*/ 672907 w 9845043"/>
              <a:gd name="connsiteY10845" fmla="*/ 145633 h 5740750"/>
              <a:gd name="connsiteX10846" fmla="*/ 675835 w 9845043"/>
              <a:gd name="connsiteY10846" fmla="*/ 144904 h 5740750"/>
              <a:gd name="connsiteX10847" fmla="*/ 677304 w 9845043"/>
              <a:gd name="connsiteY10847" fmla="*/ 144175 h 5740750"/>
              <a:gd name="connsiteX10848" fmla="*/ 648763 w 9845043"/>
              <a:gd name="connsiteY10848" fmla="*/ 109039 h 5740750"/>
              <a:gd name="connsiteX10849" fmla="*/ 653884 w 9845043"/>
              <a:gd name="connsiteY10849" fmla="*/ 110505 h 5740750"/>
              <a:gd name="connsiteX10850" fmla="*/ 653160 w 9845043"/>
              <a:gd name="connsiteY10850" fmla="*/ 110505 h 5740750"/>
              <a:gd name="connsiteX10851" fmla="*/ 653160 w 9845043"/>
              <a:gd name="connsiteY10851" fmla="*/ 112700 h 5740750"/>
              <a:gd name="connsiteX10852" fmla="*/ 653884 w 9845043"/>
              <a:gd name="connsiteY10852" fmla="*/ 113436 h 5740750"/>
              <a:gd name="connsiteX10853" fmla="*/ 653160 w 9845043"/>
              <a:gd name="connsiteY10853" fmla="*/ 113436 h 5740750"/>
              <a:gd name="connsiteX10854" fmla="*/ 650956 w 9845043"/>
              <a:gd name="connsiteY10854" fmla="*/ 116361 h 5740750"/>
              <a:gd name="connsiteX10855" fmla="*/ 648029 w 9845043"/>
              <a:gd name="connsiteY10855" fmla="*/ 118556 h 5740750"/>
              <a:gd name="connsiteX10856" fmla="*/ 647305 w 9845043"/>
              <a:gd name="connsiteY10856" fmla="*/ 118556 h 5740750"/>
              <a:gd name="connsiteX10857" fmla="*/ 646570 w 9845043"/>
              <a:gd name="connsiteY10857" fmla="*/ 118556 h 5740750"/>
              <a:gd name="connsiteX10858" fmla="*/ 648029 w 9845043"/>
              <a:gd name="connsiteY10858" fmla="*/ 115631 h 5740750"/>
              <a:gd name="connsiteX10859" fmla="*/ 648029 w 9845043"/>
              <a:gd name="connsiteY10859" fmla="*/ 114895 h 5740750"/>
              <a:gd name="connsiteX10860" fmla="*/ 647305 w 9845043"/>
              <a:gd name="connsiteY10860" fmla="*/ 113436 h 5740750"/>
              <a:gd name="connsiteX10861" fmla="*/ 647305 w 9845043"/>
              <a:gd name="connsiteY10861" fmla="*/ 112700 h 5740750"/>
              <a:gd name="connsiteX10862" fmla="*/ 645112 w 9845043"/>
              <a:gd name="connsiteY10862" fmla="*/ 111971 h 5740750"/>
              <a:gd name="connsiteX10863" fmla="*/ 646570 w 9845043"/>
              <a:gd name="connsiteY10863" fmla="*/ 110505 h 5740750"/>
              <a:gd name="connsiteX10864" fmla="*/ 647305 w 9845043"/>
              <a:gd name="connsiteY10864" fmla="*/ 109776 h 5740750"/>
              <a:gd name="connsiteX10865" fmla="*/ 679497 w 9845043"/>
              <a:gd name="connsiteY10865" fmla="*/ 101725 h 5740750"/>
              <a:gd name="connsiteX10866" fmla="*/ 680221 w 9845043"/>
              <a:gd name="connsiteY10866" fmla="*/ 102454 h 5740750"/>
              <a:gd name="connsiteX10867" fmla="*/ 682424 w 9845043"/>
              <a:gd name="connsiteY10867" fmla="*/ 106115 h 5740750"/>
              <a:gd name="connsiteX10868" fmla="*/ 688269 w 9845043"/>
              <a:gd name="connsiteY10868" fmla="*/ 111971 h 5740750"/>
              <a:gd name="connsiteX10869" fmla="*/ 688269 w 9845043"/>
              <a:gd name="connsiteY10869" fmla="*/ 113436 h 5740750"/>
              <a:gd name="connsiteX10870" fmla="*/ 688269 w 9845043"/>
              <a:gd name="connsiteY10870" fmla="*/ 115631 h 5740750"/>
              <a:gd name="connsiteX10871" fmla="*/ 686810 w 9845043"/>
              <a:gd name="connsiteY10871" fmla="*/ 115631 h 5740750"/>
              <a:gd name="connsiteX10872" fmla="*/ 686076 w 9845043"/>
              <a:gd name="connsiteY10872" fmla="*/ 114895 h 5740750"/>
              <a:gd name="connsiteX10873" fmla="*/ 683883 w 9845043"/>
              <a:gd name="connsiteY10873" fmla="*/ 113436 h 5740750"/>
              <a:gd name="connsiteX10874" fmla="*/ 680221 w 9845043"/>
              <a:gd name="connsiteY10874" fmla="*/ 114895 h 5740750"/>
              <a:gd name="connsiteX10875" fmla="*/ 677304 w 9845043"/>
              <a:gd name="connsiteY10875" fmla="*/ 113436 h 5740750"/>
              <a:gd name="connsiteX10876" fmla="*/ 676569 w 9845043"/>
              <a:gd name="connsiteY10876" fmla="*/ 110505 h 5740750"/>
              <a:gd name="connsiteX10877" fmla="*/ 678762 w 9845043"/>
              <a:gd name="connsiteY10877" fmla="*/ 106115 h 5740750"/>
              <a:gd name="connsiteX10878" fmla="*/ 677304 w 9845043"/>
              <a:gd name="connsiteY10878" fmla="*/ 105385 h 5740750"/>
              <a:gd name="connsiteX10879" fmla="*/ 678762 w 9845043"/>
              <a:gd name="connsiteY10879" fmla="*/ 103190 h 5740750"/>
              <a:gd name="connsiteX10880" fmla="*/ 640715 w 9845043"/>
              <a:gd name="connsiteY10880" fmla="*/ 98800 h 5740750"/>
              <a:gd name="connsiteX10881" fmla="*/ 641450 w 9845043"/>
              <a:gd name="connsiteY10881" fmla="*/ 98800 h 5740750"/>
              <a:gd name="connsiteX10882" fmla="*/ 643643 w 9845043"/>
              <a:gd name="connsiteY10882" fmla="*/ 105385 h 5740750"/>
              <a:gd name="connsiteX10883" fmla="*/ 643643 w 9845043"/>
              <a:gd name="connsiteY10883" fmla="*/ 109039 h 5740750"/>
              <a:gd name="connsiteX10884" fmla="*/ 640715 w 9845043"/>
              <a:gd name="connsiteY10884" fmla="*/ 115631 h 5740750"/>
              <a:gd name="connsiteX10885" fmla="*/ 640715 w 9845043"/>
              <a:gd name="connsiteY10885" fmla="*/ 119285 h 5740750"/>
              <a:gd name="connsiteX10886" fmla="*/ 641450 w 9845043"/>
              <a:gd name="connsiteY10886" fmla="*/ 122217 h 5740750"/>
              <a:gd name="connsiteX10887" fmla="*/ 643643 w 9845043"/>
              <a:gd name="connsiteY10887" fmla="*/ 122217 h 5740750"/>
              <a:gd name="connsiteX10888" fmla="*/ 646570 w 9845043"/>
              <a:gd name="connsiteY10888" fmla="*/ 120022 h 5740750"/>
              <a:gd name="connsiteX10889" fmla="*/ 648029 w 9845043"/>
              <a:gd name="connsiteY10889" fmla="*/ 124412 h 5740750"/>
              <a:gd name="connsiteX10890" fmla="*/ 648029 w 9845043"/>
              <a:gd name="connsiteY10890" fmla="*/ 128073 h 5740750"/>
              <a:gd name="connsiteX10891" fmla="*/ 646570 w 9845043"/>
              <a:gd name="connsiteY10891" fmla="*/ 130997 h 5740750"/>
              <a:gd name="connsiteX10892" fmla="*/ 643643 w 9845043"/>
              <a:gd name="connsiteY10892" fmla="*/ 131733 h 5740750"/>
              <a:gd name="connsiteX10893" fmla="*/ 634136 w 9845043"/>
              <a:gd name="connsiteY10893" fmla="*/ 128802 h 5740750"/>
              <a:gd name="connsiteX10894" fmla="*/ 635595 w 9845043"/>
              <a:gd name="connsiteY10894" fmla="*/ 125141 h 5740750"/>
              <a:gd name="connsiteX10895" fmla="*/ 632667 w 9845043"/>
              <a:gd name="connsiteY10895" fmla="*/ 122946 h 5740750"/>
              <a:gd name="connsiteX10896" fmla="*/ 630474 w 9845043"/>
              <a:gd name="connsiteY10896" fmla="*/ 121487 h 5740750"/>
              <a:gd name="connsiteX10897" fmla="*/ 627547 w 9845043"/>
              <a:gd name="connsiteY10897" fmla="*/ 119285 h 5740750"/>
              <a:gd name="connsiteX10898" fmla="*/ 627547 w 9845043"/>
              <a:gd name="connsiteY10898" fmla="*/ 115631 h 5740750"/>
              <a:gd name="connsiteX10899" fmla="*/ 629016 w 9845043"/>
              <a:gd name="connsiteY10899" fmla="*/ 111971 h 5740750"/>
              <a:gd name="connsiteX10900" fmla="*/ 631933 w 9845043"/>
              <a:gd name="connsiteY10900" fmla="*/ 109776 h 5740750"/>
              <a:gd name="connsiteX10901" fmla="*/ 634136 w 9845043"/>
              <a:gd name="connsiteY10901" fmla="*/ 109039 h 5740750"/>
              <a:gd name="connsiteX10902" fmla="*/ 634136 w 9845043"/>
              <a:gd name="connsiteY10902" fmla="*/ 106115 h 5740750"/>
              <a:gd name="connsiteX10903" fmla="*/ 634136 w 9845043"/>
              <a:gd name="connsiteY10903" fmla="*/ 103920 h 5740750"/>
              <a:gd name="connsiteX10904" fmla="*/ 634860 w 9845043"/>
              <a:gd name="connsiteY10904" fmla="*/ 102454 h 5740750"/>
              <a:gd name="connsiteX10905" fmla="*/ 635595 w 9845043"/>
              <a:gd name="connsiteY10905" fmla="*/ 101725 h 5740750"/>
              <a:gd name="connsiteX10906" fmla="*/ 667052 w 9845043"/>
              <a:gd name="connsiteY10906" fmla="*/ 95869 h 5740750"/>
              <a:gd name="connsiteX10907" fmla="*/ 669256 w 9845043"/>
              <a:gd name="connsiteY10907" fmla="*/ 95869 h 5740750"/>
              <a:gd name="connsiteX10908" fmla="*/ 670714 w 9845043"/>
              <a:gd name="connsiteY10908" fmla="*/ 96598 h 5740750"/>
              <a:gd name="connsiteX10909" fmla="*/ 672173 w 9845043"/>
              <a:gd name="connsiteY10909" fmla="*/ 98800 h 5740750"/>
              <a:gd name="connsiteX10910" fmla="*/ 672173 w 9845043"/>
              <a:gd name="connsiteY10910" fmla="*/ 100259 h 5740750"/>
              <a:gd name="connsiteX10911" fmla="*/ 673642 w 9845043"/>
              <a:gd name="connsiteY10911" fmla="*/ 103190 h 5740750"/>
              <a:gd name="connsiteX10912" fmla="*/ 674376 w 9845043"/>
              <a:gd name="connsiteY10912" fmla="*/ 105385 h 5740750"/>
              <a:gd name="connsiteX10913" fmla="*/ 673642 w 9845043"/>
              <a:gd name="connsiteY10913" fmla="*/ 105385 h 5740750"/>
              <a:gd name="connsiteX10914" fmla="*/ 672173 w 9845043"/>
              <a:gd name="connsiteY10914" fmla="*/ 106844 h 5740750"/>
              <a:gd name="connsiteX10915" fmla="*/ 670714 w 9845043"/>
              <a:gd name="connsiteY10915" fmla="*/ 109039 h 5740750"/>
              <a:gd name="connsiteX10916" fmla="*/ 669980 w 9845043"/>
              <a:gd name="connsiteY10916" fmla="*/ 109776 h 5740750"/>
              <a:gd name="connsiteX10917" fmla="*/ 669256 w 9845043"/>
              <a:gd name="connsiteY10917" fmla="*/ 109776 h 5740750"/>
              <a:gd name="connsiteX10918" fmla="*/ 667052 w 9845043"/>
              <a:gd name="connsiteY10918" fmla="*/ 109039 h 5740750"/>
              <a:gd name="connsiteX10919" fmla="*/ 664859 w 9845043"/>
              <a:gd name="connsiteY10919" fmla="*/ 106844 h 5740750"/>
              <a:gd name="connsiteX10920" fmla="*/ 664859 w 9845043"/>
              <a:gd name="connsiteY10920" fmla="*/ 100259 h 5740750"/>
              <a:gd name="connsiteX10921" fmla="*/ 664859 w 9845043"/>
              <a:gd name="connsiteY10921" fmla="*/ 97334 h 5740750"/>
              <a:gd name="connsiteX10922" fmla="*/ 672907 w 9845043"/>
              <a:gd name="connsiteY10922" fmla="*/ 92208 h 5740750"/>
              <a:gd name="connsiteX10923" fmla="*/ 673642 w 9845043"/>
              <a:gd name="connsiteY10923" fmla="*/ 92208 h 5740750"/>
              <a:gd name="connsiteX10924" fmla="*/ 677304 w 9845043"/>
              <a:gd name="connsiteY10924" fmla="*/ 92208 h 5740750"/>
              <a:gd name="connsiteX10925" fmla="*/ 677304 w 9845043"/>
              <a:gd name="connsiteY10925" fmla="*/ 93674 h 5740750"/>
              <a:gd name="connsiteX10926" fmla="*/ 678762 w 9845043"/>
              <a:gd name="connsiteY10926" fmla="*/ 94403 h 5740750"/>
              <a:gd name="connsiteX10927" fmla="*/ 677304 w 9845043"/>
              <a:gd name="connsiteY10927" fmla="*/ 96598 h 5740750"/>
              <a:gd name="connsiteX10928" fmla="*/ 674376 w 9845043"/>
              <a:gd name="connsiteY10928" fmla="*/ 94403 h 5740750"/>
              <a:gd name="connsiteX10929" fmla="*/ 628281 w 9845043"/>
              <a:gd name="connsiteY10929" fmla="*/ 89283 h 5740750"/>
              <a:gd name="connsiteX10930" fmla="*/ 630474 w 9845043"/>
              <a:gd name="connsiteY10930" fmla="*/ 90749 h 5740750"/>
              <a:gd name="connsiteX10931" fmla="*/ 632667 w 9845043"/>
              <a:gd name="connsiteY10931" fmla="*/ 92208 h 5740750"/>
              <a:gd name="connsiteX10932" fmla="*/ 632667 w 9845043"/>
              <a:gd name="connsiteY10932" fmla="*/ 92944 h 5740750"/>
              <a:gd name="connsiteX10933" fmla="*/ 632667 w 9845043"/>
              <a:gd name="connsiteY10933" fmla="*/ 93674 h 5740750"/>
              <a:gd name="connsiteX10934" fmla="*/ 632667 w 9845043"/>
              <a:gd name="connsiteY10934" fmla="*/ 94403 h 5740750"/>
              <a:gd name="connsiteX10935" fmla="*/ 634136 w 9845043"/>
              <a:gd name="connsiteY10935" fmla="*/ 94403 h 5740750"/>
              <a:gd name="connsiteX10936" fmla="*/ 634136 w 9845043"/>
              <a:gd name="connsiteY10936" fmla="*/ 93674 h 5740750"/>
              <a:gd name="connsiteX10937" fmla="*/ 634860 w 9845043"/>
              <a:gd name="connsiteY10937" fmla="*/ 92944 h 5740750"/>
              <a:gd name="connsiteX10938" fmla="*/ 635595 w 9845043"/>
              <a:gd name="connsiteY10938" fmla="*/ 92944 h 5740750"/>
              <a:gd name="connsiteX10939" fmla="*/ 637064 w 9845043"/>
              <a:gd name="connsiteY10939" fmla="*/ 93674 h 5740750"/>
              <a:gd name="connsiteX10940" fmla="*/ 637064 w 9845043"/>
              <a:gd name="connsiteY10940" fmla="*/ 94403 h 5740750"/>
              <a:gd name="connsiteX10941" fmla="*/ 635595 w 9845043"/>
              <a:gd name="connsiteY10941" fmla="*/ 96598 h 5740750"/>
              <a:gd name="connsiteX10942" fmla="*/ 634860 w 9845043"/>
              <a:gd name="connsiteY10942" fmla="*/ 97334 h 5740750"/>
              <a:gd name="connsiteX10943" fmla="*/ 634136 w 9845043"/>
              <a:gd name="connsiteY10943" fmla="*/ 97334 h 5740750"/>
              <a:gd name="connsiteX10944" fmla="*/ 632667 w 9845043"/>
              <a:gd name="connsiteY10944" fmla="*/ 97334 h 5740750"/>
              <a:gd name="connsiteX10945" fmla="*/ 631933 w 9845043"/>
              <a:gd name="connsiteY10945" fmla="*/ 97334 h 5740750"/>
              <a:gd name="connsiteX10946" fmla="*/ 631209 w 9845043"/>
              <a:gd name="connsiteY10946" fmla="*/ 97334 h 5740750"/>
              <a:gd name="connsiteX10947" fmla="*/ 631209 w 9845043"/>
              <a:gd name="connsiteY10947" fmla="*/ 98800 h 5740750"/>
              <a:gd name="connsiteX10948" fmla="*/ 630474 w 9845043"/>
              <a:gd name="connsiteY10948" fmla="*/ 99529 h 5740750"/>
              <a:gd name="connsiteX10949" fmla="*/ 629016 w 9845043"/>
              <a:gd name="connsiteY10949" fmla="*/ 100259 h 5740750"/>
              <a:gd name="connsiteX10950" fmla="*/ 624619 w 9845043"/>
              <a:gd name="connsiteY10950" fmla="*/ 97334 h 5740750"/>
              <a:gd name="connsiteX10951" fmla="*/ 624619 w 9845043"/>
              <a:gd name="connsiteY10951" fmla="*/ 95869 h 5740750"/>
              <a:gd name="connsiteX10952" fmla="*/ 625354 w 9845043"/>
              <a:gd name="connsiteY10952" fmla="*/ 95869 h 5740750"/>
              <a:gd name="connsiteX10953" fmla="*/ 623885 w 9845043"/>
              <a:gd name="connsiteY10953" fmla="*/ 92944 h 5740750"/>
              <a:gd name="connsiteX10954" fmla="*/ 623885 w 9845043"/>
              <a:gd name="connsiteY10954" fmla="*/ 92208 h 5740750"/>
              <a:gd name="connsiteX10955" fmla="*/ 621692 w 9845043"/>
              <a:gd name="connsiteY10955" fmla="*/ 90749 h 5740750"/>
              <a:gd name="connsiteX10956" fmla="*/ 620968 w 9845043"/>
              <a:gd name="connsiteY10956" fmla="*/ 90013 h 5740750"/>
              <a:gd name="connsiteX10957" fmla="*/ 622426 w 9845043"/>
              <a:gd name="connsiteY10957" fmla="*/ 90013 h 5740750"/>
              <a:gd name="connsiteX10958" fmla="*/ 599740 w 9845043"/>
              <a:gd name="connsiteY10958" fmla="*/ 78308 h 5740750"/>
              <a:gd name="connsiteX10959" fmla="*/ 604871 w 9845043"/>
              <a:gd name="connsiteY10959" fmla="*/ 78308 h 5740750"/>
              <a:gd name="connsiteX10960" fmla="*/ 608523 w 9845043"/>
              <a:gd name="connsiteY10960" fmla="*/ 81232 h 5740750"/>
              <a:gd name="connsiteX10961" fmla="*/ 609257 w 9845043"/>
              <a:gd name="connsiteY10961" fmla="*/ 84157 h 5740750"/>
              <a:gd name="connsiteX10962" fmla="*/ 611450 w 9845043"/>
              <a:gd name="connsiteY10962" fmla="*/ 87818 h 5740750"/>
              <a:gd name="connsiteX10963" fmla="*/ 612919 w 9845043"/>
              <a:gd name="connsiteY10963" fmla="*/ 90749 h 5740750"/>
              <a:gd name="connsiteX10964" fmla="*/ 618764 w 9845043"/>
              <a:gd name="connsiteY10964" fmla="*/ 93674 h 5740750"/>
              <a:gd name="connsiteX10965" fmla="*/ 620968 w 9845043"/>
              <a:gd name="connsiteY10965" fmla="*/ 100259 h 5740750"/>
              <a:gd name="connsiteX10966" fmla="*/ 624619 w 9845043"/>
              <a:gd name="connsiteY10966" fmla="*/ 102454 h 5740750"/>
              <a:gd name="connsiteX10967" fmla="*/ 623885 w 9845043"/>
              <a:gd name="connsiteY10967" fmla="*/ 103920 h 5740750"/>
              <a:gd name="connsiteX10968" fmla="*/ 621692 w 9845043"/>
              <a:gd name="connsiteY10968" fmla="*/ 106115 h 5740750"/>
              <a:gd name="connsiteX10969" fmla="*/ 619498 w 9845043"/>
              <a:gd name="connsiteY10969" fmla="*/ 106844 h 5740750"/>
              <a:gd name="connsiteX10970" fmla="*/ 618764 w 9845043"/>
              <a:gd name="connsiteY10970" fmla="*/ 106115 h 5740750"/>
              <a:gd name="connsiteX10971" fmla="*/ 616571 w 9845043"/>
              <a:gd name="connsiteY10971" fmla="*/ 105385 h 5740750"/>
              <a:gd name="connsiteX10972" fmla="*/ 615836 w 9845043"/>
              <a:gd name="connsiteY10972" fmla="*/ 108310 h 5740750"/>
              <a:gd name="connsiteX10973" fmla="*/ 616571 w 9845043"/>
              <a:gd name="connsiteY10973" fmla="*/ 109039 h 5740750"/>
              <a:gd name="connsiteX10974" fmla="*/ 618764 w 9845043"/>
              <a:gd name="connsiteY10974" fmla="*/ 114895 h 5740750"/>
              <a:gd name="connsiteX10975" fmla="*/ 619498 w 9845043"/>
              <a:gd name="connsiteY10975" fmla="*/ 115631 h 5740750"/>
              <a:gd name="connsiteX10976" fmla="*/ 620968 w 9845043"/>
              <a:gd name="connsiteY10976" fmla="*/ 116361 h 5740750"/>
              <a:gd name="connsiteX10977" fmla="*/ 623885 w 9845043"/>
              <a:gd name="connsiteY10977" fmla="*/ 118556 h 5740750"/>
              <a:gd name="connsiteX10978" fmla="*/ 622426 w 9845043"/>
              <a:gd name="connsiteY10978" fmla="*/ 120022 h 5740750"/>
              <a:gd name="connsiteX10979" fmla="*/ 620968 w 9845043"/>
              <a:gd name="connsiteY10979" fmla="*/ 118556 h 5740750"/>
              <a:gd name="connsiteX10980" fmla="*/ 618764 w 9845043"/>
              <a:gd name="connsiteY10980" fmla="*/ 118556 h 5740750"/>
              <a:gd name="connsiteX10981" fmla="*/ 616571 w 9845043"/>
              <a:gd name="connsiteY10981" fmla="*/ 118556 h 5740750"/>
              <a:gd name="connsiteX10982" fmla="*/ 615112 w 9845043"/>
              <a:gd name="connsiteY10982" fmla="*/ 118556 h 5740750"/>
              <a:gd name="connsiteX10983" fmla="*/ 612919 w 9845043"/>
              <a:gd name="connsiteY10983" fmla="*/ 117827 h 5740750"/>
              <a:gd name="connsiteX10984" fmla="*/ 611450 w 9845043"/>
              <a:gd name="connsiteY10984" fmla="*/ 115631 h 5740750"/>
              <a:gd name="connsiteX10985" fmla="*/ 611450 w 9845043"/>
              <a:gd name="connsiteY10985" fmla="*/ 114895 h 5740750"/>
              <a:gd name="connsiteX10986" fmla="*/ 609257 w 9845043"/>
              <a:gd name="connsiteY10986" fmla="*/ 112700 h 5740750"/>
              <a:gd name="connsiteX10987" fmla="*/ 608523 w 9845043"/>
              <a:gd name="connsiteY10987" fmla="*/ 110505 h 5740750"/>
              <a:gd name="connsiteX10988" fmla="*/ 607788 w 9845043"/>
              <a:gd name="connsiteY10988" fmla="*/ 110505 h 5740750"/>
              <a:gd name="connsiteX10989" fmla="*/ 603402 w 9845043"/>
              <a:gd name="connsiteY10989" fmla="*/ 109776 h 5740750"/>
              <a:gd name="connsiteX10990" fmla="*/ 602668 w 9845043"/>
              <a:gd name="connsiteY10990" fmla="*/ 109039 h 5740750"/>
              <a:gd name="connsiteX10991" fmla="*/ 600475 w 9845043"/>
              <a:gd name="connsiteY10991" fmla="*/ 108310 h 5740750"/>
              <a:gd name="connsiteX10992" fmla="*/ 599016 w 9845043"/>
              <a:gd name="connsiteY10992" fmla="*/ 106115 h 5740750"/>
              <a:gd name="connsiteX10993" fmla="*/ 596823 w 9845043"/>
              <a:gd name="connsiteY10993" fmla="*/ 105385 h 5740750"/>
              <a:gd name="connsiteX10994" fmla="*/ 596089 w 9845043"/>
              <a:gd name="connsiteY10994" fmla="*/ 102454 h 5740750"/>
              <a:gd name="connsiteX10995" fmla="*/ 595354 w 9845043"/>
              <a:gd name="connsiteY10995" fmla="*/ 100259 h 5740750"/>
              <a:gd name="connsiteX10996" fmla="*/ 595354 w 9845043"/>
              <a:gd name="connsiteY10996" fmla="*/ 93674 h 5740750"/>
              <a:gd name="connsiteX10997" fmla="*/ 595354 w 9845043"/>
              <a:gd name="connsiteY10997" fmla="*/ 87088 h 5740750"/>
              <a:gd name="connsiteX10998" fmla="*/ 595354 w 9845043"/>
              <a:gd name="connsiteY10998" fmla="*/ 86352 h 5740750"/>
              <a:gd name="connsiteX10999" fmla="*/ 596089 w 9845043"/>
              <a:gd name="connsiteY10999" fmla="*/ 81232 h 5740750"/>
              <a:gd name="connsiteX11000" fmla="*/ 689738 w 9845043"/>
              <a:gd name="connsiteY11000" fmla="*/ 73911 h 5740750"/>
              <a:gd name="connsiteX11001" fmla="*/ 690472 w 9845043"/>
              <a:gd name="connsiteY11001" fmla="*/ 74647 h 5740750"/>
              <a:gd name="connsiteX11002" fmla="*/ 690472 w 9845043"/>
              <a:gd name="connsiteY11002" fmla="*/ 76842 h 5740750"/>
              <a:gd name="connsiteX11003" fmla="*/ 689738 w 9845043"/>
              <a:gd name="connsiteY11003" fmla="*/ 79767 h 5740750"/>
              <a:gd name="connsiteX11004" fmla="*/ 688269 w 9845043"/>
              <a:gd name="connsiteY11004" fmla="*/ 80503 h 5740750"/>
              <a:gd name="connsiteX11005" fmla="*/ 685352 w 9845043"/>
              <a:gd name="connsiteY11005" fmla="*/ 76842 h 5740750"/>
              <a:gd name="connsiteX11006" fmla="*/ 683883 w 9845043"/>
              <a:gd name="connsiteY11006" fmla="*/ 74647 h 5740750"/>
              <a:gd name="connsiteX11007" fmla="*/ 685352 w 9845043"/>
              <a:gd name="connsiteY11007" fmla="*/ 76106 h 5740750"/>
              <a:gd name="connsiteX11008" fmla="*/ 686810 w 9845043"/>
              <a:gd name="connsiteY11008" fmla="*/ 76106 h 5740750"/>
              <a:gd name="connsiteX11009" fmla="*/ 688269 w 9845043"/>
              <a:gd name="connsiteY11009" fmla="*/ 76842 h 5740750"/>
              <a:gd name="connsiteX11010" fmla="*/ 689003 w 9845043"/>
              <a:gd name="connsiteY11010" fmla="*/ 76842 h 5740750"/>
              <a:gd name="connsiteX11011" fmla="*/ 689738 w 9845043"/>
              <a:gd name="connsiteY11011" fmla="*/ 76842 h 5740750"/>
              <a:gd name="connsiteX11012" fmla="*/ 689738 w 9845043"/>
              <a:gd name="connsiteY11012" fmla="*/ 74647 h 5740750"/>
              <a:gd name="connsiteX11013" fmla="*/ 600475 w 9845043"/>
              <a:gd name="connsiteY11013" fmla="*/ 70986 h 5740750"/>
              <a:gd name="connsiteX11014" fmla="*/ 601944 w 9845043"/>
              <a:gd name="connsiteY11014" fmla="*/ 71716 h 5740750"/>
              <a:gd name="connsiteX11015" fmla="*/ 602668 w 9845043"/>
              <a:gd name="connsiteY11015" fmla="*/ 71716 h 5740750"/>
              <a:gd name="connsiteX11016" fmla="*/ 605595 w 9845043"/>
              <a:gd name="connsiteY11016" fmla="*/ 73181 h 5740750"/>
              <a:gd name="connsiteX11017" fmla="*/ 606330 w 9845043"/>
              <a:gd name="connsiteY11017" fmla="*/ 73911 h 5740750"/>
              <a:gd name="connsiteX11018" fmla="*/ 607788 w 9845043"/>
              <a:gd name="connsiteY11018" fmla="*/ 74647 h 5740750"/>
              <a:gd name="connsiteX11019" fmla="*/ 608523 w 9845043"/>
              <a:gd name="connsiteY11019" fmla="*/ 76106 h 5740750"/>
              <a:gd name="connsiteX11020" fmla="*/ 603402 w 9845043"/>
              <a:gd name="connsiteY11020" fmla="*/ 73911 h 5740750"/>
              <a:gd name="connsiteX11021" fmla="*/ 602668 w 9845043"/>
              <a:gd name="connsiteY11021" fmla="*/ 73181 h 5740750"/>
              <a:gd name="connsiteX11022" fmla="*/ 599740 w 9845043"/>
              <a:gd name="connsiteY11022" fmla="*/ 71716 h 5740750"/>
              <a:gd name="connsiteX11023" fmla="*/ 675835 w 9845043"/>
              <a:gd name="connsiteY11023" fmla="*/ 66596 h 5740750"/>
              <a:gd name="connsiteX11024" fmla="*/ 677304 w 9845043"/>
              <a:gd name="connsiteY11024" fmla="*/ 68062 h 5740750"/>
              <a:gd name="connsiteX11025" fmla="*/ 680955 w 9845043"/>
              <a:gd name="connsiteY11025" fmla="*/ 76106 h 5740750"/>
              <a:gd name="connsiteX11026" fmla="*/ 682424 w 9845043"/>
              <a:gd name="connsiteY11026" fmla="*/ 77572 h 5740750"/>
              <a:gd name="connsiteX11027" fmla="*/ 683883 w 9845043"/>
              <a:gd name="connsiteY11027" fmla="*/ 79767 h 5740750"/>
              <a:gd name="connsiteX11028" fmla="*/ 686076 w 9845043"/>
              <a:gd name="connsiteY11028" fmla="*/ 81232 h 5740750"/>
              <a:gd name="connsiteX11029" fmla="*/ 686076 w 9845043"/>
              <a:gd name="connsiteY11029" fmla="*/ 82698 h 5740750"/>
              <a:gd name="connsiteX11030" fmla="*/ 686810 w 9845043"/>
              <a:gd name="connsiteY11030" fmla="*/ 85623 h 5740750"/>
              <a:gd name="connsiteX11031" fmla="*/ 688269 w 9845043"/>
              <a:gd name="connsiteY11031" fmla="*/ 87088 h 5740750"/>
              <a:gd name="connsiteX11032" fmla="*/ 688269 w 9845043"/>
              <a:gd name="connsiteY11032" fmla="*/ 90013 h 5740750"/>
              <a:gd name="connsiteX11033" fmla="*/ 686076 w 9845043"/>
              <a:gd name="connsiteY11033" fmla="*/ 90013 h 5740750"/>
              <a:gd name="connsiteX11034" fmla="*/ 683883 w 9845043"/>
              <a:gd name="connsiteY11034" fmla="*/ 87818 h 5740750"/>
              <a:gd name="connsiteX11035" fmla="*/ 680955 w 9845043"/>
              <a:gd name="connsiteY11035" fmla="*/ 84157 h 5740750"/>
              <a:gd name="connsiteX11036" fmla="*/ 680221 w 9845043"/>
              <a:gd name="connsiteY11036" fmla="*/ 83427 h 5740750"/>
              <a:gd name="connsiteX11037" fmla="*/ 678762 w 9845043"/>
              <a:gd name="connsiteY11037" fmla="*/ 78308 h 5740750"/>
              <a:gd name="connsiteX11038" fmla="*/ 675835 w 9845043"/>
              <a:gd name="connsiteY11038" fmla="*/ 73911 h 5740750"/>
              <a:gd name="connsiteX11039" fmla="*/ 674376 w 9845043"/>
              <a:gd name="connsiteY11039" fmla="*/ 71716 h 5740750"/>
              <a:gd name="connsiteX11040" fmla="*/ 673642 w 9845043"/>
              <a:gd name="connsiteY11040" fmla="*/ 70257 h 5740750"/>
              <a:gd name="connsiteX11041" fmla="*/ 640715 w 9845043"/>
              <a:gd name="connsiteY11041" fmla="*/ 66596 h 5740750"/>
              <a:gd name="connsiteX11042" fmla="*/ 642184 w 9845043"/>
              <a:gd name="connsiteY11042" fmla="*/ 66596 h 5740750"/>
              <a:gd name="connsiteX11043" fmla="*/ 645112 w 9845043"/>
              <a:gd name="connsiteY11043" fmla="*/ 66596 h 5740750"/>
              <a:gd name="connsiteX11044" fmla="*/ 651691 w 9845043"/>
              <a:gd name="connsiteY11044" fmla="*/ 68062 h 5740750"/>
              <a:gd name="connsiteX11045" fmla="*/ 667052 w 9845043"/>
              <a:gd name="connsiteY11045" fmla="*/ 81232 h 5740750"/>
              <a:gd name="connsiteX11046" fmla="*/ 666328 w 9845043"/>
              <a:gd name="connsiteY11046" fmla="*/ 83427 h 5740750"/>
              <a:gd name="connsiteX11047" fmla="*/ 664859 w 9845043"/>
              <a:gd name="connsiteY11047" fmla="*/ 84157 h 5740750"/>
              <a:gd name="connsiteX11048" fmla="*/ 656811 w 9845043"/>
              <a:gd name="connsiteY11048" fmla="*/ 87088 h 5740750"/>
              <a:gd name="connsiteX11049" fmla="*/ 656077 w 9845043"/>
              <a:gd name="connsiteY11049" fmla="*/ 87818 h 5740750"/>
              <a:gd name="connsiteX11050" fmla="*/ 656077 w 9845043"/>
              <a:gd name="connsiteY11050" fmla="*/ 90013 h 5740750"/>
              <a:gd name="connsiteX11051" fmla="*/ 654618 w 9845043"/>
              <a:gd name="connsiteY11051" fmla="*/ 90749 h 5740750"/>
              <a:gd name="connsiteX11052" fmla="*/ 653160 w 9845043"/>
              <a:gd name="connsiteY11052" fmla="*/ 90749 h 5740750"/>
              <a:gd name="connsiteX11053" fmla="*/ 650956 w 9845043"/>
              <a:gd name="connsiteY11053" fmla="*/ 90013 h 5740750"/>
              <a:gd name="connsiteX11054" fmla="*/ 650232 w 9845043"/>
              <a:gd name="connsiteY11054" fmla="*/ 87818 h 5740750"/>
              <a:gd name="connsiteX11055" fmla="*/ 647305 w 9845043"/>
              <a:gd name="connsiteY11055" fmla="*/ 80503 h 5740750"/>
              <a:gd name="connsiteX11056" fmla="*/ 646570 w 9845043"/>
              <a:gd name="connsiteY11056" fmla="*/ 74647 h 5740750"/>
              <a:gd name="connsiteX11057" fmla="*/ 646570 w 9845043"/>
              <a:gd name="connsiteY11057" fmla="*/ 71716 h 5740750"/>
              <a:gd name="connsiteX11058" fmla="*/ 646570 w 9845043"/>
              <a:gd name="connsiteY11058" fmla="*/ 70257 h 5740750"/>
              <a:gd name="connsiteX11059" fmla="*/ 645112 w 9845043"/>
              <a:gd name="connsiteY11059" fmla="*/ 69521 h 5740750"/>
              <a:gd name="connsiteX11060" fmla="*/ 643643 w 9845043"/>
              <a:gd name="connsiteY11060" fmla="*/ 69521 h 5740750"/>
              <a:gd name="connsiteX11061" fmla="*/ 642184 w 9845043"/>
              <a:gd name="connsiteY11061" fmla="*/ 70986 h 5740750"/>
              <a:gd name="connsiteX11062" fmla="*/ 641450 w 9845043"/>
              <a:gd name="connsiteY11062" fmla="*/ 73911 h 5740750"/>
              <a:gd name="connsiteX11063" fmla="*/ 642184 w 9845043"/>
              <a:gd name="connsiteY11063" fmla="*/ 74647 h 5740750"/>
              <a:gd name="connsiteX11064" fmla="*/ 641450 w 9845043"/>
              <a:gd name="connsiteY11064" fmla="*/ 76106 h 5740750"/>
              <a:gd name="connsiteX11065" fmla="*/ 640715 w 9845043"/>
              <a:gd name="connsiteY11065" fmla="*/ 77572 h 5740750"/>
              <a:gd name="connsiteX11066" fmla="*/ 646570 w 9845043"/>
              <a:gd name="connsiteY11066" fmla="*/ 90749 h 5740750"/>
              <a:gd name="connsiteX11067" fmla="*/ 643643 w 9845043"/>
              <a:gd name="connsiteY11067" fmla="*/ 92944 h 5740750"/>
              <a:gd name="connsiteX11068" fmla="*/ 641450 w 9845043"/>
              <a:gd name="connsiteY11068" fmla="*/ 92944 h 5740750"/>
              <a:gd name="connsiteX11069" fmla="*/ 637064 w 9845043"/>
              <a:gd name="connsiteY11069" fmla="*/ 92208 h 5740750"/>
              <a:gd name="connsiteX11070" fmla="*/ 634136 w 9845043"/>
              <a:gd name="connsiteY11070" fmla="*/ 90749 h 5740750"/>
              <a:gd name="connsiteX11071" fmla="*/ 634136 w 9845043"/>
              <a:gd name="connsiteY11071" fmla="*/ 87818 h 5740750"/>
              <a:gd name="connsiteX11072" fmla="*/ 632667 w 9845043"/>
              <a:gd name="connsiteY11072" fmla="*/ 86352 h 5740750"/>
              <a:gd name="connsiteX11073" fmla="*/ 632667 w 9845043"/>
              <a:gd name="connsiteY11073" fmla="*/ 83427 h 5740750"/>
              <a:gd name="connsiteX11074" fmla="*/ 630474 w 9845043"/>
              <a:gd name="connsiteY11074" fmla="*/ 80503 h 5740750"/>
              <a:gd name="connsiteX11075" fmla="*/ 629016 w 9845043"/>
              <a:gd name="connsiteY11075" fmla="*/ 79767 h 5740750"/>
              <a:gd name="connsiteX11076" fmla="*/ 628281 w 9845043"/>
              <a:gd name="connsiteY11076" fmla="*/ 80503 h 5740750"/>
              <a:gd name="connsiteX11077" fmla="*/ 627547 w 9845043"/>
              <a:gd name="connsiteY11077" fmla="*/ 83427 h 5740750"/>
              <a:gd name="connsiteX11078" fmla="*/ 626088 w 9845043"/>
              <a:gd name="connsiteY11078" fmla="*/ 86352 h 5740750"/>
              <a:gd name="connsiteX11079" fmla="*/ 624619 w 9845043"/>
              <a:gd name="connsiteY11079" fmla="*/ 87818 h 5740750"/>
              <a:gd name="connsiteX11080" fmla="*/ 622426 w 9845043"/>
              <a:gd name="connsiteY11080" fmla="*/ 85623 h 5740750"/>
              <a:gd name="connsiteX11081" fmla="*/ 621692 w 9845043"/>
              <a:gd name="connsiteY11081" fmla="*/ 82698 h 5740750"/>
              <a:gd name="connsiteX11082" fmla="*/ 620968 w 9845043"/>
              <a:gd name="connsiteY11082" fmla="*/ 80503 h 5740750"/>
              <a:gd name="connsiteX11083" fmla="*/ 621692 w 9845043"/>
              <a:gd name="connsiteY11083" fmla="*/ 78308 h 5740750"/>
              <a:gd name="connsiteX11084" fmla="*/ 622426 w 9845043"/>
              <a:gd name="connsiteY11084" fmla="*/ 77572 h 5740750"/>
              <a:gd name="connsiteX11085" fmla="*/ 627547 w 9845043"/>
              <a:gd name="connsiteY11085" fmla="*/ 73911 h 5740750"/>
              <a:gd name="connsiteX11086" fmla="*/ 628281 w 9845043"/>
              <a:gd name="connsiteY11086" fmla="*/ 73911 h 5740750"/>
              <a:gd name="connsiteX11087" fmla="*/ 630474 w 9845043"/>
              <a:gd name="connsiteY11087" fmla="*/ 73181 h 5740750"/>
              <a:gd name="connsiteX11088" fmla="*/ 622426 w 9845043"/>
              <a:gd name="connsiteY11088" fmla="*/ 60740 h 5740750"/>
              <a:gd name="connsiteX11089" fmla="*/ 627547 w 9845043"/>
              <a:gd name="connsiteY11089" fmla="*/ 60740 h 5740750"/>
              <a:gd name="connsiteX11090" fmla="*/ 628281 w 9845043"/>
              <a:gd name="connsiteY11090" fmla="*/ 61470 h 5740750"/>
              <a:gd name="connsiteX11091" fmla="*/ 627547 w 9845043"/>
              <a:gd name="connsiteY11091" fmla="*/ 66596 h 5740750"/>
              <a:gd name="connsiteX11092" fmla="*/ 627547 w 9845043"/>
              <a:gd name="connsiteY11092" fmla="*/ 67325 h 5740750"/>
              <a:gd name="connsiteX11093" fmla="*/ 626088 w 9845043"/>
              <a:gd name="connsiteY11093" fmla="*/ 68062 h 5740750"/>
              <a:gd name="connsiteX11094" fmla="*/ 621692 w 9845043"/>
              <a:gd name="connsiteY11094" fmla="*/ 69521 h 5740750"/>
              <a:gd name="connsiteX11095" fmla="*/ 620968 w 9845043"/>
              <a:gd name="connsiteY11095" fmla="*/ 69521 h 5740750"/>
              <a:gd name="connsiteX11096" fmla="*/ 621692 w 9845043"/>
              <a:gd name="connsiteY11096" fmla="*/ 65131 h 5740750"/>
              <a:gd name="connsiteX11097" fmla="*/ 620968 w 9845043"/>
              <a:gd name="connsiteY11097" fmla="*/ 65131 h 5740750"/>
              <a:gd name="connsiteX11098" fmla="*/ 618040 w 9845043"/>
              <a:gd name="connsiteY11098" fmla="*/ 63665 h 5740750"/>
              <a:gd name="connsiteX11099" fmla="*/ 619498 w 9845043"/>
              <a:gd name="connsiteY11099" fmla="*/ 62206 h 5740750"/>
              <a:gd name="connsiteX11100" fmla="*/ 621692 w 9845043"/>
              <a:gd name="connsiteY11100" fmla="*/ 61470 h 5740750"/>
              <a:gd name="connsiteX11101" fmla="*/ 591692 w 9845043"/>
              <a:gd name="connsiteY11101" fmla="*/ 60011 h 5740750"/>
              <a:gd name="connsiteX11102" fmla="*/ 593896 w 9845043"/>
              <a:gd name="connsiteY11102" fmla="*/ 60740 h 5740750"/>
              <a:gd name="connsiteX11103" fmla="*/ 595354 w 9845043"/>
              <a:gd name="connsiteY11103" fmla="*/ 62206 h 5740750"/>
              <a:gd name="connsiteX11104" fmla="*/ 596823 w 9845043"/>
              <a:gd name="connsiteY11104" fmla="*/ 64401 h 5740750"/>
              <a:gd name="connsiteX11105" fmla="*/ 598282 w 9845043"/>
              <a:gd name="connsiteY11105" fmla="*/ 64401 h 5740750"/>
              <a:gd name="connsiteX11106" fmla="*/ 599740 w 9845043"/>
              <a:gd name="connsiteY11106" fmla="*/ 64401 h 5740750"/>
              <a:gd name="connsiteX11107" fmla="*/ 600475 w 9845043"/>
              <a:gd name="connsiteY11107" fmla="*/ 64401 h 5740750"/>
              <a:gd name="connsiteX11108" fmla="*/ 600475 w 9845043"/>
              <a:gd name="connsiteY11108" fmla="*/ 66596 h 5740750"/>
              <a:gd name="connsiteX11109" fmla="*/ 599740 w 9845043"/>
              <a:gd name="connsiteY11109" fmla="*/ 66596 h 5740750"/>
              <a:gd name="connsiteX11110" fmla="*/ 599016 w 9845043"/>
              <a:gd name="connsiteY11110" fmla="*/ 66596 h 5740750"/>
              <a:gd name="connsiteX11111" fmla="*/ 596823 w 9845043"/>
              <a:gd name="connsiteY11111" fmla="*/ 65131 h 5740750"/>
              <a:gd name="connsiteX11112" fmla="*/ 596089 w 9845043"/>
              <a:gd name="connsiteY11112" fmla="*/ 65131 h 5740750"/>
              <a:gd name="connsiteX11113" fmla="*/ 598282 w 9845043"/>
              <a:gd name="connsiteY11113" fmla="*/ 66596 h 5740750"/>
              <a:gd name="connsiteX11114" fmla="*/ 598282 w 9845043"/>
              <a:gd name="connsiteY11114" fmla="*/ 67325 h 5740750"/>
              <a:gd name="connsiteX11115" fmla="*/ 596823 w 9845043"/>
              <a:gd name="connsiteY11115" fmla="*/ 68062 h 5740750"/>
              <a:gd name="connsiteX11116" fmla="*/ 590234 w 9845043"/>
              <a:gd name="connsiteY11116" fmla="*/ 62206 h 5740750"/>
              <a:gd name="connsiteX11117" fmla="*/ 590234 w 9845043"/>
              <a:gd name="connsiteY11117" fmla="*/ 60740 h 5740750"/>
              <a:gd name="connsiteX11118" fmla="*/ 644377 w 9845043"/>
              <a:gd name="connsiteY11118" fmla="*/ 54155 h 5740750"/>
              <a:gd name="connsiteX11119" fmla="*/ 646570 w 9845043"/>
              <a:gd name="connsiteY11119" fmla="*/ 54155 h 5740750"/>
              <a:gd name="connsiteX11120" fmla="*/ 648029 w 9845043"/>
              <a:gd name="connsiteY11120" fmla="*/ 54884 h 5740750"/>
              <a:gd name="connsiteX11121" fmla="*/ 646570 w 9845043"/>
              <a:gd name="connsiteY11121" fmla="*/ 54884 h 5740750"/>
              <a:gd name="connsiteX11122" fmla="*/ 645112 w 9845043"/>
              <a:gd name="connsiteY11122" fmla="*/ 55621 h 5740750"/>
              <a:gd name="connsiteX11123" fmla="*/ 646570 w 9845043"/>
              <a:gd name="connsiteY11123" fmla="*/ 57079 h 5740750"/>
              <a:gd name="connsiteX11124" fmla="*/ 647305 w 9845043"/>
              <a:gd name="connsiteY11124" fmla="*/ 57079 h 5740750"/>
              <a:gd name="connsiteX11125" fmla="*/ 648763 w 9845043"/>
              <a:gd name="connsiteY11125" fmla="*/ 60011 h 5740750"/>
              <a:gd name="connsiteX11126" fmla="*/ 647305 w 9845043"/>
              <a:gd name="connsiteY11126" fmla="*/ 58545 h 5740750"/>
              <a:gd name="connsiteX11127" fmla="*/ 646570 w 9845043"/>
              <a:gd name="connsiteY11127" fmla="*/ 57816 h 5740750"/>
              <a:gd name="connsiteX11128" fmla="*/ 645112 w 9845043"/>
              <a:gd name="connsiteY11128" fmla="*/ 57816 h 5740750"/>
              <a:gd name="connsiteX11129" fmla="*/ 646570 w 9845043"/>
              <a:gd name="connsiteY11129" fmla="*/ 58545 h 5740750"/>
              <a:gd name="connsiteX11130" fmla="*/ 645112 w 9845043"/>
              <a:gd name="connsiteY11130" fmla="*/ 58545 h 5740750"/>
              <a:gd name="connsiteX11131" fmla="*/ 644377 w 9845043"/>
              <a:gd name="connsiteY11131" fmla="*/ 57816 h 5740750"/>
              <a:gd name="connsiteX11132" fmla="*/ 644377 w 9845043"/>
              <a:gd name="connsiteY11132" fmla="*/ 57079 h 5740750"/>
              <a:gd name="connsiteX11133" fmla="*/ 643643 w 9845043"/>
              <a:gd name="connsiteY11133" fmla="*/ 54884 h 5740750"/>
              <a:gd name="connsiteX11134" fmla="*/ 644377 w 9845043"/>
              <a:gd name="connsiteY11134" fmla="*/ 54884 h 5740750"/>
              <a:gd name="connsiteX11135" fmla="*/ 9479089 w 9845043"/>
              <a:gd name="connsiteY11135" fmla="*/ 0 h 5740750"/>
              <a:gd name="connsiteX11136" fmla="*/ 9487851 w 9845043"/>
              <a:gd name="connsiteY11136" fmla="*/ 2187 h 5740750"/>
              <a:gd name="connsiteX11137" fmla="*/ 9490775 w 9845043"/>
              <a:gd name="connsiteY11137" fmla="*/ 2922 h 5740750"/>
              <a:gd name="connsiteX11138" fmla="*/ 9496617 w 9845043"/>
              <a:gd name="connsiteY11138" fmla="*/ 8041 h 5740750"/>
              <a:gd name="connsiteX11139" fmla="*/ 9498081 w 9845043"/>
              <a:gd name="connsiteY11139" fmla="*/ 8041 h 5740750"/>
              <a:gd name="connsiteX11140" fmla="*/ 9503923 w 9845043"/>
              <a:gd name="connsiteY11140" fmla="*/ 8776 h 5740750"/>
              <a:gd name="connsiteX11141" fmla="*/ 9506841 w 9845043"/>
              <a:gd name="connsiteY11141" fmla="*/ 9511 h 5740750"/>
              <a:gd name="connsiteX11142" fmla="*/ 9519265 w 9845043"/>
              <a:gd name="connsiteY11142" fmla="*/ 15365 h 5740750"/>
              <a:gd name="connsiteX11143" fmla="*/ 9527299 w 9845043"/>
              <a:gd name="connsiteY11143" fmla="*/ 17561 h 5740750"/>
              <a:gd name="connsiteX11144" fmla="*/ 9533873 w 9845043"/>
              <a:gd name="connsiteY11144" fmla="*/ 21945 h 5740750"/>
              <a:gd name="connsiteX11145" fmla="*/ 9536065 w 9845043"/>
              <a:gd name="connsiteY11145" fmla="*/ 24141 h 5740750"/>
              <a:gd name="connsiteX11146" fmla="*/ 9538255 w 9845043"/>
              <a:gd name="connsiteY11146" fmla="*/ 27072 h 5740750"/>
              <a:gd name="connsiteX11147" fmla="*/ 9538983 w 9845043"/>
              <a:gd name="connsiteY11147" fmla="*/ 27799 h 5740750"/>
              <a:gd name="connsiteX11148" fmla="*/ 9547017 w 9845043"/>
              <a:gd name="connsiteY11148" fmla="*/ 31456 h 5740750"/>
              <a:gd name="connsiteX11149" fmla="*/ 9554323 w 9845043"/>
              <a:gd name="connsiteY11149" fmla="*/ 35849 h 5740750"/>
              <a:gd name="connsiteX11150" fmla="*/ 9556515 w 9845043"/>
              <a:gd name="connsiteY11150" fmla="*/ 38045 h 5740750"/>
              <a:gd name="connsiteX11151" fmla="*/ 9565281 w 9845043"/>
              <a:gd name="connsiteY11151" fmla="*/ 38780 h 5740750"/>
              <a:gd name="connsiteX11152" fmla="*/ 9566013 w 9845043"/>
              <a:gd name="connsiteY11152" fmla="*/ 40241 h 5740750"/>
              <a:gd name="connsiteX11153" fmla="*/ 9568931 w 9845043"/>
              <a:gd name="connsiteY11153" fmla="*/ 48291 h 5740750"/>
              <a:gd name="connsiteX11154" fmla="*/ 9577699 w 9845043"/>
              <a:gd name="connsiteY11154" fmla="*/ 76825 h 5740750"/>
              <a:gd name="connsiteX11155" fmla="*/ 9587191 w 9845043"/>
              <a:gd name="connsiteY11155" fmla="*/ 105367 h 5740750"/>
              <a:gd name="connsiteX11156" fmla="*/ 9595231 w 9845043"/>
              <a:gd name="connsiteY11156" fmla="*/ 133901 h 5740750"/>
              <a:gd name="connsiteX11157" fmla="*/ 9604723 w 9845043"/>
              <a:gd name="connsiteY11157" fmla="*/ 162443 h 5740750"/>
              <a:gd name="connsiteX11158" fmla="*/ 9613489 w 9845043"/>
              <a:gd name="connsiteY11158" fmla="*/ 191712 h 5740750"/>
              <a:gd name="connsiteX11159" fmla="*/ 9622989 w 9845043"/>
              <a:gd name="connsiteY11159" fmla="*/ 220246 h 5740750"/>
              <a:gd name="connsiteX11160" fmla="*/ 9631749 w 9845043"/>
              <a:gd name="connsiteY11160" fmla="*/ 248053 h 5740750"/>
              <a:gd name="connsiteX11161" fmla="*/ 9641247 w 9845043"/>
              <a:gd name="connsiteY11161" fmla="*/ 276587 h 5740750"/>
              <a:gd name="connsiteX11162" fmla="*/ 9641979 w 9845043"/>
              <a:gd name="connsiteY11162" fmla="*/ 278783 h 5740750"/>
              <a:gd name="connsiteX11163" fmla="*/ 9642707 w 9845043"/>
              <a:gd name="connsiteY11163" fmla="*/ 280980 h 5740750"/>
              <a:gd name="connsiteX11164" fmla="*/ 9644897 w 9845043"/>
              <a:gd name="connsiteY11164" fmla="*/ 281714 h 5740750"/>
              <a:gd name="connsiteX11165" fmla="*/ 9646357 w 9845043"/>
              <a:gd name="connsiteY11165" fmla="*/ 282441 h 5740750"/>
              <a:gd name="connsiteX11166" fmla="*/ 9647821 w 9845043"/>
              <a:gd name="connsiteY11166" fmla="*/ 284637 h 5740750"/>
              <a:gd name="connsiteX11167" fmla="*/ 9646357 w 9845043"/>
              <a:gd name="connsiteY11167" fmla="*/ 288295 h 5740750"/>
              <a:gd name="connsiteX11168" fmla="*/ 9644897 w 9845043"/>
              <a:gd name="connsiteY11168" fmla="*/ 291952 h 5740750"/>
              <a:gd name="connsiteX11169" fmla="*/ 9643439 w 9845043"/>
              <a:gd name="connsiteY11169" fmla="*/ 295610 h 5740750"/>
              <a:gd name="connsiteX11170" fmla="*/ 9645631 w 9845043"/>
              <a:gd name="connsiteY11170" fmla="*/ 298541 h 5740750"/>
              <a:gd name="connsiteX11171" fmla="*/ 9649281 w 9845043"/>
              <a:gd name="connsiteY11171" fmla="*/ 301472 h 5740750"/>
              <a:gd name="connsiteX11172" fmla="*/ 9651473 w 9845043"/>
              <a:gd name="connsiteY11172" fmla="*/ 304394 h 5740750"/>
              <a:gd name="connsiteX11173" fmla="*/ 9650013 w 9845043"/>
              <a:gd name="connsiteY11173" fmla="*/ 307326 h 5740750"/>
              <a:gd name="connsiteX11174" fmla="*/ 9649281 w 9845043"/>
              <a:gd name="connsiteY11174" fmla="*/ 311709 h 5740750"/>
              <a:gd name="connsiteX11175" fmla="*/ 9648549 w 9845043"/>
              <a:gd name="connsiteY11175" fmla="*/ 315367 h 5740750"/>
              <a:gd name="connsiteX11176" fmla="*/ 9648549 w 9845043"/>
              <a:gd name="connsiteY11176" fmla="*/ 319759 h 5740750"/>
              <a:gd name="connsiteX11177" fmla="*/ 9652931 w 9845043"/>
              <a:gd name="connsiteY11177" fmla="*/ 330741 h 5740750"/>
              <a:gd name="connsiteX11178" fmla="*/ 9655123 w 9845043"/>
              <a:gd name="connsiteY11178" fmla="*/ 333663 h 5740750"/>
              <a:gd name="connsiteX11179" fmla="*/ 9658047 w 9845043"/>
              <a:gd name="connsiteY11179" fmla="*/ 334398 h 5740750"/>
              <a:gd name="connsiteX11180" fmla="*/ 9662431 w 9845043"/>
              <a:gd name="connsiteY11180" fmla="*/ 335859 h 5740750"/>
              <a:gd name="connsiteX11181" fmla="*/ 9664621 w 9845043"/>
              <a:gd name="connsiteY11181" fmla="*/ 335859 h 5740750"/>
              <a:gd name="connsiteX11182" fmla="*/ 9665355 w 9845043"/>
              <a:gd name="connsiteY11182" fmla="*/ 333663 h 5740750"/>
              <a:gd name="connsiteX11183" fmla="*/ 9665355 w 9845043"/>
              <a:gd name="connsiteY11183" fmla="*/ 331467 h 5740750"/>
              <a:gd name="connsiteX11184" fmla="*/ 9667539 w 9845043"/>
              <a:gd name="connsiteY11184" fmla="*/ 331467 h 5740750"/>
              <a:gd name="connsiteX11185" fmla="*/ 9669005 w 9845043"/>
              <a:gd name="connsiteY11185" fmla="*/ 332928 h 5740750"/>
              <a:gd name="connsiteX11186" fmla="*/ 9671197 w 9845043"/>
              <a:gd name="connsiteY11186" fmla="*/ 334398 h 5740750"/>
              <a:gd name="connsiteX11187" fmla="*/ 9671923 w 9845043"/>
              <a:gd name="connsiteY11187" fmla="*/ 336594 h 5740750"/>
              <a:gd name="connsiteX11188" fmla="*/ 9675579 w 9845043"/>
              <a:gd name="connsiteY11188" fmla="*/ 337321 h 5740750"/>
              <a:gd name="connsiteX11189" fmla="*/ 9681421 w 9845043"/>
              <a:gd name="connsiteY11189" fmla="*/ 340252 h 5740750"/>
              <a:gd name="connsiteX11190" fmla="*/ 9690915 w 9845043"/>
              <a:gd name="connsiteY11190" fmla="*/ 340978 h 5740750"/>
              <a:gd name="connsiteX11191" fmla="*/ 9700413 w 9845043"/>
              <a:gd name="connsiteY11191" fmla="*/ 340252 h 5740750"/>
              <a:gd name="connsiteX11192" fmla="*/ 9707715 w 9845043"/>
              <a:gd name="connsiteY11192" fmla="*/ 338056 h 5740750"/>
              <a:gd name="connsiteX11193" fmla="*/ 9712831 w 9845043"/>
              <a:gd name="connsiteY11193" fmla="*/ 336594 h 5740750"/>
              <a:gd name="connsiteX11194" fmla="*/ 9716481 w 9845043"/>
              <a:gd name="connsiteY11194" fmla="*/ 335859 h 5740750"/>
              <a:gd name="connsiteX11195" fmla="*/ 9720137 w 9845043"/>
              <a:gd name="connsiteY11195" fmla="*/ 337321 h 5740750"/>
              <a:gd name="connsiteX11196" fmla="*/ 9723787 w 9845043"/>
              <a:gd name="connsiteY11196" fmla="*/ 343175 h 5740750"/>
              <a:gd name="connsiteX11197" fmla="*/ 9725979 w 9845043"/>
              <a:gd name="connsiteY11197" fmla="*/ 350489 h 5740750"/>
              <a:gd name="connsiteX11198" fmla="*/ 9723787 w 9845043"/>
              <a:gd name="connsiteY11198" fmla="*/ 353421 h 5740750"/>
              <a:gd name="connsiteX11199" fmla="*/ 9720137 w 9845043"/>
              <a:gd name="connsiteY11199" fmla="*/ 358539 h 5740750"/>
              <a:gd name="connsiteX11200" fmla="*/ 9717213 w 9845043"/>
              <a:gd name="connsiteY11200" fmla="*/ 362932 h 5740750"/>
              <a:gd name="connsiteX11201" fmla="*/ 9722329 w 9845043"/>
              <a:gd name="connsiteY11201" fmla="*/ 369521 h 5740750"/>
              <a:gd name="connsiteX11202" fmla="*/ 9734745 w 9845043"/>
              <a:gd name="connsiteY11202" fmla="*/ 381954 h 5740750"/>
              <a:gd name="connsiteX11203" fmla="*/ 9736205 w 9845043"/>
              <a:gd name="connsiteY11203" fmla="*/ 390739 h 5740750"/>
              <a:gd name="connsiteX11204" fmla="*/ 9734745 w 9845043"/>
              <a:gd name="connsiteY11204" fmla="*/ 398054 h 5740750"/>
              <a:gd name="connsiteX11205" fmla="*/ 9733281 w 9845043"/>
              <a:gd name="connsiteY11205" fmla="*/ 403182 h 5740750"/>
              <a:gd name="connsiteX11206" fmla="*/ 9734745 w 9845043"/>
              <a:gd name="connsiteY11206" fmla="*/ 406839 h 5740750"/>
              <a:gd name="connsiteX11207" fmla="*/ 9735473 w 9845043"/>
              <a:gd name="connsiteY11207" fmla="*/ 410497 h 5740750"/>
              <a:gd name="connsiteX11208" fmla="*/ 9744971 w 9845043"/>
              <a:gd name="connsiteY11208" fmla="*/ 414154 h 5740750"/>
              <a:gd name="connsiteX11209" fmla="*/ 9753737 w 9845043"/>
              <a:gd name="connsiteY11209" fmla="*/ 421469 h 5740750"/>
              <a:gd name="connsiteX11210" fmla="*/ 9761039 w 9845043"/>
              <a:gd name="connsiteY11210" fmla="*/ 425862 h 5740750"/>
              <a:gd name="connsiteX11211" fmla="*/ 9767613 w 9845043"/>
              <a:gd name="connsiteY11211" fmla="*/ 426597 h 5740750"/>
              <a:gd name="connsiteX11212" fmla="*/ 9771997 w 9845043"/>
              <a:gd name="connsiteY11212" fmla="*/ 421469 h 5740750"/>
              <a:gd name="connsiteX11213" fmla="*/ 9771997 w 9845043"/>
              <a:gd name="connsiteY11213" fmla="*/ 420008 h 5740750"/>
              <a:gd name="connsiteX11214" fmla="*/ 9771997 w 9845043"/>
              <a:gd name="connsiteY11214" fmla="*/ 417812 h 5740750"/>
              <a:gd name="connsiteX11215" fmla="*/ 9771263 w 9845043"/>
              <a:gd name="connsiteY11215" fmla="*/ 416351 h 5740750"/>
              <a:gd name="connsiteX11216" fmla="*/ 9773455 w 9845043"/>
              <a:gd name="connsiteY11216" fmla="*/ 414154 h 5740750"/>
              <a:gd name="connsiteX11217" fmla="*/ 9774187 w 9845043"/>
              <a:gd name="connsiteY11217" fmla="*/ 411958 h 5740750"/>
              <a:gd name="connsiteX11218" fmla="*/ 9777111 w 9845043"/>
              <a:gd name="connsiteY11218" fmla="*/ 411958 h 5740750"/>
              <a:gd name="connsiteX11219" fmla="*/ 9781495 w 9845043"/>
              <a:gd name="connsiteY11219" fmla="*/ 413419 h 5740750"/>
              <a:gd name="connsiteX11220" fmla="*/ 9784413 w 9845043"/>
              <a:gd name="connsiteY11220" fmla="*/ 414154 h 5740750"/>
              <a:gd name="connsiteX11221" fmla="*/ 9785145 w 9845043"/>
              <a:gd name="connsiteY11221" fmla="*/ 416351 h 5740750"/>
              <a:gd name="connsiteX11222" fmla="*/ 9786605 w 9845043"/>
              <a:gd name="connsiteY11222" fmla="*/ 416351 h 5740750"/>
              <a:gd name="connsiteX11223" fmla="*/ 9790255 w 9845043"/>
              <a:gd name="connsiteY11223" fmla="*/ 414889 h 5740750"/>
              <a:gd name="connsiteX11224" fmla="*/ 9790987 w 9845043"/>
              <a:gd name="connsiteY11224" fmla="*/ 414889 h 5740750"/>
              <a:gd name="connsiteX11225" fmla="*/ 9792447 w 9845043"/>
              <a:gd name="connsiteY11225" fmla="*/ 416351 h 5740750"/>
              <a:gd name="connsiteX11226" fmla="*/ 9793179 w 9845043"/>
              <a:gd name="connsiteY11226" fmla="*/ 417812 h 5740750"/>
              <a:gd name="connsiteX11227" fmla="*/ 9794639 w 9845043"/>
              <a:gd name="connsiteY11227" fmla="*/ 420008 h 5740750"/>
              <a:gd name="connsiteX11228" fmla="*/ 9796829 w 9845043"/>
              <a:gd name="connsiteY11228" fmla="*/ 421469 h 5740750"/>
              <a:gd name="connsiteX11229" fmla="*/ 9796829 w 9845043"/>
              <a:gd name="connsiteY11229" fmla="*/ 422931 h 5740750"/>
              <a:gd name="connsiteX11230" fmla="*/ 9797563 w 9845043"/>
              <a:gd name="connsiteY11230" fmla="*/ 422931 h 5740750"/>
              <a:gd name="connsiteX11231" fmla="*/ 9799753 w 9845043"/>
              <a:gd name="connsiteY11231" fmla="*/ 422931 h 5740750"/>
              <a:gd name="connsiteX11232" fmla="*/ 9801213 w 9845043"/>
              <a:gd name="connsiteY11232" fmla="*/ 423666 h 5740750"/>
              <a:gd name="connsiteX11233" fmla="*/ 9805597 w 9845043"/>
              <a:gd name="connsiteY11233" fmla="*/ 426597 h 5740750"/>
              <a:gd name="connsiteX11234" fmla="*/ 9808521 w 9845043"/>
              <a:gd name="connsiteY11234" fmla="*/ 430254 h 5740750"/>
              <a:gd name="connsiteX11235" fmla="*/ 9807055 w 9845043"/>
              <a:gd name="connsiteY11235" fmla="*/ 433912 h 5740750"/>
              <a:gd name="connsiteX11236" fmla="*/ 9809979 w 9845043"/>
              <a:gd name="connsiteY11236" fmla="*/ 436834 h 5740750"/>
              <a:gd name="connsiteX11237" fmla="*/ 9812903 w 9845043"/>
              <a:gd name="connsiteY11237" fmla="*/ 439031 h 5740750"/>
              <a:gd name="connsiteX11238" fmla="*/ 9815821 w 9845043"/>
              <a:gd name="connsiteY11238" fmla="*/ 439031 h 5740750"/>
              <a:gd name="connsiteX11239" fmla="*/ 9816553 w 9845043"/>
              <a:gd name="connsiteY11239" fmla="*/ 440492 h 5740750"/>
              <a:gd name="connsiteX11240" fmla="*/ 9822397 w 9845043"/>
              <a:gd name="connsiteY11240" fmla="*/ 446354 h 5740750"/>
              <a:gd name="connsiteX11241" fmla="*/ 9824587 w 9845043"/>
              <a:gd name="connsiteY11241" fmla="*/ 447081 h 5740750"/>
              <a:gd name="connsiteX11242" fmla="*/ 9823129 w 9845043"/>
              <a:gd name="connsiteY11242" fmla="*/ 451473 h 5740750"/>
              <a:gd name="connsiteX11243" fmla="*/ 9824587 w 9845043"/>
              <a:gd name="connsiteY11243" fmla="*/ 453669 h 5740750"/>
              <a:gd name="connsiteX11244" fmla="*/ 9823129 w 9845043"/>
              <a:gd name="connsiteY11244" fmla="*/ 458062 h 5740750"/>
              <a:gd name="connsiteX11245" fmla="*/ 9820205 w 9845043"/>
              <a:gd name="connsiteY11245" fmla="*/ 459523 h 5740750"/>
              <a:gd name="connsiteX11246" fmla="*/ 9818745 w 9845043"/>
              <a:gd name="connsiteY11246" fmla="*/ 458788 h 5740750"/>
              <a:gd name="connsiteX11247" fmla="*/ 9815821 w 9845043"/>
              <a:gd name="connsiteY11247" fmla="*/ 456592 h 5740750"/>
              <a:gd name="connsiteX11248" fmla="*/ 9813629 w 9845043"/>
              <a:gd name="connsiteY11248" fmla="*/ 456592 h 5740750"/>
              <a:gd name="connsiteX11249" fmla="*/ 9812903 w 9845043"/>
              <a:gd name="connsiteY11249" fmla="*/ 462446 h 5740750"/>
              <a:gd name="connsiteX11250" fmla="*/ 9816553 w 9845043"/>
              <a:gd name="connsiteY11250" fmla="*/ 463180 h 5740750"/>
              <a:gd name="connsiteX11251" fmla="*/ 9817287 w 9845043"/>
              <a:gd name="connsiteY11251" fmla="*/ 466103 h 5740750"/>
              <a:gd name="connsiteX11252" fmla="*/ 9816553 w 9845043"/>
              <a:gd name="connsiteY11252" fmla="*/ 468299 h 5740750"/>
              <a:gd name="connsiteX11253" fmla="*/ 9813629 w 9845043"/>
              <a:gd name="connsiteY11253" fmla="*/ 469769 h 5740750"/>
              <a:gd name="connsiteX11254" fmla="*/ 9812171 w 9845043"/>
              <a:gd name="connsiteY11254" fmla="*/ 469769 h 5740750"/>
              <a:gd name="connsiteX11255" fmla="*/ 9804137 w 9845043"/>
              <a:gd name="connsiteY11255" fmla="*/ 467573 h 5740750"/>
              <a:gd name="connsiteX11256" fmla="*/ 9802677 w 9845043"/>
              <a:gd name="connsiteY11256" fmla="*/ 467573 h 5740750"/>
              <a:gd name="connsiteX11257" fmla="*/ 9802677 w 9845043"/>
              <a:gd name="connsiteY11257" fmla="*/ 469769 h 5740750"/>
              <a:gd name="connsiteX11258" fmla="*/ 9805597 w 9845043"/>
              <a:gd name="connsiteY11258" fmla="*/ 472692 h 5740750"/>
              <a:gd name="connsiteX11259" fmla="*/ 9809247 w 9845043"/>
              <a:gd name="connsiteY11259" fmla="*/ 474888 h 5740750"/>
              <a:gd name="connsiteX11260" fmla="*/ 9812171 w 9845043"/>
              <a:gd name="connsiteY11260" fmla="*/ 476349 h 5740750"/>
              <a:gd name="connsiteX11261" fmla="*/ 9817287 w 9845043"/>
              <a:gd name="connsiteY11261" fmla="*/ 487331 h 5740750"/>
              <a:gd name="connsiteX11262" fmla="*/ 9816553 w 9845043"/>
              <a:gd name="connsiteY11262" fmla="*/ 484399 h 5740750"/>
              <a:gd name="connsiteX11263" fmla="*/ 9815821 w 9845043"/>
              <a:gd name="connsiteY11263" fmla="*/ 477811 h 5740750"/>
              <a:gd name="connsiteX11264" fmla="*/ 9815095 w 9845043"/>
              <a:gd name="connsiteY11264" fmla="*/ 475623 h 5740750"/>
              <a:gd name="connsiteX11265" fmla="*/ 9816553 w 9845043"/>
              <a:gd name="connsiteY11265" fmla="*/ 475623 h 5740750"/>
              <a:gd name="connsiteX11266" fmla="*/ 9820205 w 9845043"/>
              <a:gd name="connsiteY11266" fmla="*/ 478545 h 5740750"/>
              <a:gd name="connsiteX11267" fmla="*/ 9823129 w 9845043"/>
              <a:gd name="connsiteY11267" fmla="*/ 476349 h 5740750"/>
              <a:gd name="connsiteX11268" fmla="*/ 9821669 w 9845043"/>
              <a:gd name="connsiteY11268" fmla="*/ 475623 h 5740750"/>
              <a:gd name="connsiteX11269" fmla="*/ 9823129 w 9845043"/>
              <a:gd name="connsiteY11269" fmla="*/ 474153 h 5740750"/>
              <a:gd name="connsiteX11270" fmla="*/ 9822397 w 9845043"/>
              <a:gd name="connsiteY11270" fmla="*/ 472692 h 5740750"/>
              <a:gd name="connsiteX11271" fmla="*/ 9820205 w 9845043"/>
              <a:gd name="connsiteY11271" fmla="*/ 471230 h 5740750"/>
              <a:gd name="connsiteX11272" fmla="*/ 9819477 w 9845043"/>
              <a:gd name="connsiteY11272" fmla="*/ 469769 h 5740750"/>
              <a:gd name="connsiteX11273" fmla="*/ 9822397 w 9845043"/>
              <a:gd name="connsiteY11273" fmla="*/ 468299 h 5740750"/>
              <a:gd name="connsiteX11274" fmla="*/ 9825321 w 9845043"/>
              <a:gd name="connsiteY11274" fmla="*/ 471230 h 5740750"/>
              <a:gd name="connsiteX11275" fmla="*/ 9828971 w 9845043"/>
              <a:gd name="connsiteY11275" fmla="*/ 476349 h 5740750"/>
              <a:gd name="connsiteX11276" fmla="*/ 9829703 w 9845043"/>
              <a:gd name="connsiteY11276" fmla="*/ 481477 h 5740750"/>
              <a:gd name="connsiteX11277" fmla="*/ 9832621 w 9845043"/>
              <a:gd name="connsiteY11277" fmla="*/ 477811 h 5740750"/>
              <a:gd name="connsiteX11278" fmla="*/ 9831895 w 9845043"/>
              <a:gd name="connsiteY11278" fmla="*/ 472692 h 5740750"/>
              <a:gd name="connsiteX11279" fmla="*/ 9826047 w 9845043"/>
              <a:gd name="connsiteY11279" fmla="*/ 464642 h 5740750"/>
              <a:gd name="connsiteX11280" fmla="*/ 9828971 w 9845043"/>
              <a:gd name="connsiteY11280" fmla="*/ 464642 h 5740750"/>
              <a:gd name="connsiteX11281" fmla="*/ 9831895 w 9845043"/>
              <a:gd name="connsiteY11281" fmla="*/ 466103 h 5740750"/>
              <a:gd name="connsiteX11282" fmla="*/ 9836277 w 9845043"/>
              <a:gd name="connsiteY11282" fmla="*/ 471230 h 5740750"/>
              <a:gd name="connsiteX11283" fmla="*/ 9837737 w 9845043"/>
              <a:gd name="connsiteY11283" fmla="*/ 471230 h 5740750"/>
              <a:gd name="connsiteX11284" fmla="*/ 9839195 w 9845043"/>
              <a:gd name="connsiteY11284" fmla="*/ 469769 h 5740750"/>
              <a:gd name="connsiteX11285" fmla="*/ 9840661 w 9845043"/>
              <a:gd name="connsiteY11285" fmla="*/ 469769 h 5740750"/>
              <a:gd name="connsiteX11286" fmla="*/ 9840661 w 9845043"/>
              <a:gd name="connsiteY11286" fmla="*/ 471230 h 5740750"/>
              <a:gd name="connsiteX11287" fmla="*/ 9840661 w 9845043"/>
              <a:gd name="connsiteY11287" fmla="*/ 471957 h 5740750"/>
              <a:gd name="connsiteX11288" fmla="*/ 9840661 w 9845043"/>
              <a:gd name="connsiteY11288" fmla="*/ 472692 h 5740750"/>
              <a:gd name="connsiteX11289" fmla="*/ 9844311 w 9845043"/>
              <a:gd name="connsiteY11289" fmla="*/ 477811 h 5740750"/>
              <a:gd name="connsiteX11290" fmla="*/ 9845043 w 9845043"/>
              <a:gd name="connsiteY11290" fmla="*/ 478545 h 5740750"/>
              <a:gd name="connsiteX11291" fmla="*/ 9844311 w 9845043"/>
              <a:gd name="connsiteY11291" fmla="*/ 480742 h 5740750"/>
              <a:gd name="connsiteX11292" fmla="*/ 9840661 w 9845043"/>
              <a:gd name="connsiteY11292" fmla="*/ 488792 h 5740750"/>
              <a:gd name="connsiteX11293" fmla="*/ 9839195 w 9845043"/>
              <a:gd name="connsiteY11293" fmla="*/ 491714 h 5740750"/>
              <a:gd name="connsiteX11294" fmla="*/ 9837737 w 9845043"/>
              <a:gd name="connsiteY11294" fmla="*/ 491714 h 5740750"/>
              <a:gd name="connsiteX11295" fmla="*/ 9833353 w 9845043"/>
              <a:gd name="connsiteY11295" fmla="*/ 493184 h 5740750"/>
              <a:gd name="connsiteX11296" fmla="*/ 9832621 w 9845043"/>
              <a:gd name="connsiteY11296" fmla="*/ 493910 h 5740750"/>
              <a:gd name="connsiteX11297" fmla="*/ 9832621 w 9845043"/>
              <a:gd name="connsiteY11297" fmla="*/ 498303 h 5740750"/>
              <a:gd name="connsiteX11298" fmla="*/ 9831895 w 9845043"/>
              <a:gd name="connsiteY11298" fmla="*/ 500499 h 5740750"/>
              <a:gd name="connsiteX11299" fmla="*/ 9831163 w 9845043"/>
              <a:gd name="connsiteY11299" fmla="*/ 498303 h 5740750"/>
              <a:gd name="connsiteX11300" fmla="*/ 9829703 w 9845043"/>
              <a:gd name="connsiteY11300" fmla="*/ 503422 h 5740750"/>
              <a:gd name="connsiteX11301" fmla="*/ 9829703 w 9845043"/>
              <a:gd name="connsiteY11301" fmla="*/ 506353 h 5740750"/>
              <a:gd name="connsiteX11302" fmla="*/ 9823129 w 9845043"/>
              <a:gd name="connsiteY11302" fmla="*/ 519522 h 5740750"/>
              <a:gd name="connsiteX11303" fmla="*/ 9822397 w 9845043"/>
              <a:gd name="connsiteY11303" fmla="*/ 520257 h 5740750"/>
              <a:gd name="connsiteX11304" fmla="*/ 9819477 w 9845043"/>
              <a:gd name="connsiteY11304" fmla="*/ 522453 h 5740750"/>
              <a:gd name="connsiteX11305" fmla="*/ 9818745 w 9845043"/>
              <a:gd name="connsiteY11305" fmla="*/ 523914 h 5740750"/>
              <a:gd name="connsiteX11306" fmla="*/ 9819477 w 9845043"/>
              <a:gd name="connsiteY11306" fmla="*/ 523914 h 5740750"/>
              <a:gd name="connsiteX11307" fmla="*/ 9820205 w 9845043"/>
              <a:gd name="connsiteY11307" fmla="*/ 526110 h 5740750"/>
              <a:gd name="connsiteX11308" fmla="*/ 9816553 w 9845043"/>
              <a:gd name="connsiteY11308" fmla="*/ 527572 h 5740750"/>
              <a:gd name="connsiteX11309" fmla="*/ 9815095 w 9845043"/>
              <a:gd name="connsiteY11309" fmla="*/ 526837 h 5740750"/>
              <a:gd name="connsiteX11310" fmla="*/ 9810711 w 9845043"/>
              <a:gd name="connsiteY11310" fmla="*/ 526110 h 5740750"/>
              <a:gd name="connsiteX11311" fmla="*/ 9809247 w 9845043"/>
              <a:gd name="connsiteY11311" fmla="*/ 526110 h 5740750"/>
              <a:gd name="connsiteX11312" fmla="*/ 9808521 w 9845043"/>
              <a:gd name="connsiteY11312" fmla="*/ 527572 h 5740750"/>
              <a:gd name="connsiteX11313" fmla="*/ 9809247 w 9845043"/>
              <a:gd name="connsiteY11313" fmla="*/ 529033 h 5740750"/>
              <a:gd name="connsiteX11314" fmla="*/ 9812171 w 9845043"/>
              <a:gd name="connsiteY11314" fmla="*/ 532690 h 5740750"/>
              <a:gd name="connsiteX11315" fmla="*/ 9808521 w 9845043"/>
              <a:gd name="connsiteY11315" fmla="*/ 532690 h 5740750"/>
              <a:gd name="connsiteX11316" fmla="*/ 9805597 w 9845043"/>
              <a:gd name="connsiteY11316" fmla="*/ 531964 h 5740750"/>
              <a:gd name="connsiteX11317" fmla="*/ 9802677 w 9845043"/>
              <a:gd name="connsiteY11317" fmla="*/ 530503 h 5740750"/>
              <a:gd name="connsiteX11318" fmla="*/ 9799021 w 9845043"/>
              <a:gd name="connsiteY11318" fmla="*/ 529768 h 5740750"/>
              <a:gd name="connsiteX11319" fmla="*/ 9797563 w 9845043"/>
              <a:gd name="connsiteY11319" fmla="*/ 527572 h 5740750"/>
              <a:gd name="connsiteX11320" fmla="*/ 9799753 w 9845043"/>
              <a:gd name="connsiteY11320" fmla="*/ 523179 h 5740750"/>
              <a:gd name="connsiteX11321" fmla="*/ 9797563 w 9845043"/>
              <a:gd name="connsiteY11321" fmla="*/ 519522 h 5740750"/>
              <a:gd name="connsiteX11322" fmla="*/ 9793911 w 9845043"/>
              <a:gd name="connsiteY11322" fmla="*/ 518061 h 5740750"/>
              <a:gd name="connsiteX11323" fmla="*/ 9790255 w 9845043"/>
              <a:gd name="connsiteY11323" fmla="*/ 522453 h 5740750"/>
              <a:gd name="connsiteX11324" fmla="*/ 9793179 w 9845043"/>
              <a:gd name="connsiteY11324" fmla="*/ 523179 h 5740750"/>
              <a:gd name="connsiteX11325" fmla="*/ 9790987 w 9845043"/>
              <a:gd name="connsiteY11325" fmla="*/ 525375 h 5740750"/>
              <a:gd name="connsiteX11326" fmla="*/ 9789529 w 9845043"/>
              <a:gd name="connsiteY11326" fmla="*/ 526110 h 5740750"/>
              <a:gd name="connsiteX11327" fmla="*/ 9786605 w 9845043"/>
              <a:gd name="connsiteY11327" fmla="*/ 525375 h 5740750"/>
              <a:gd name="connsiteX11328" fmla="*/ 9784413 w 9845043"/>
              <a:gd name="connsiteY11328" fmla="*/ 523914 h 5740750"/>
              <a:gd name="connsiteX11329" fmla="*/ 9786605 w 9845043"/>
              <a:gd name="connsiteY11329" fmla="*/ 527572 h 5740750"/>
              <a:gd name="connsiteX11330" fmla="*/ 9789529 w 9845043"/>
              <a:gd name="connsiteY11330" fmla="*/ 529768 h 5740750"/>
              <a:gd name="connsiteX11331" fmla="*/ 9790987 w 9845043"/>
              <a:gd name="connsiteY11331" fmla="*/ 531964 h 5740750"/>
              <a:gd name="connsiteX11332" fmla="*/ 9790987 w 9845043"/>
              <a:gd name="connsiteY11332" fmla="*/ 536357 h 5740750"/>
              <a:gd name="connsiteX11333" fmla="*/ 9793911 w 9845043"/>
              <a:gd name="connsiteY11333" fmla="*/ 538544 h 5740750"/>
              <a:gd name="connsiteX11334" fmla="*/ 9793911 w 9845043"/>
              <a:gd name="connsiteY11334" fmla="*/ 539279 h 5740750"/>
              <a:gd name="connsiteX11335" fmla="*/ 9793179 w 9845043"/>
              <a:gd name="connsiteY11335" fmla="*/ 540014 h 5740750"/>
              <a:gd name="connsiteX11336" fmla="*/ 9792447 w 9845043"/>
              <a:gd name="connsiteY11336" fmla="*/ 539279 h 5740750"/>
              <a:gd name="connsiteX11337" fmla="*/ 9790255 w 9845043"/>
              <a:gd name="connsiteY11337" fmla="*/ 542937 h 5740750"/>
              <a:gd name="connsiteX11338" fmla="*/ 9789529 w 9845043"/>
              <a:gd name="connsiteY11338" fmla="*/ 545133 h 5740750"/>
              <a:gd name="connsiteX11339" fmla="*/ 9789529 w 9845043"/>
              <a:gd name="connsiteY11339" fmla="*/ 546594 h 5740750"/>
              <a:gd name="connsiteX11340" fmla="*/ 9785145 w 9845043"/>
              <a:gd name="connsiteY11340" fmla="*/ 543672 h 5740750"/>
              <a:gd name="connsiteX11341" fmla="*/ 9783687 w 9845043"/>
              <a:gd name="connsiteY11341" fmla="*/ 538544 h 5740750"/>
              <a:gd name="connsiteX11342" fmla="*/ 9780763 w 9845043"/>
              <a:gd name="connsiteY11342" fmla="*/ 534160 h 5740750"/>
              <a:gd name="connsiteX11343" fmla="*/ 9777111 w 9845043"/>
              <a:gd name="connsiteY11343" fmla="*/ 534160 h 5740750"/>
              <a:gd name="connsiteX11344" fmla="*/ 9778571 w 9845043"/>
              <a:gd name="connsiteY11344" fmla="*/ 538544 h 5740750"/>
              <a:gd name="connsiteX11345" fmla="*/ 9780029 w 9845043"/>
              <a:gd name="connsiteY11345" fmla="*/ 541475 h 5740750"/>
              <a:gd name="connsiteX11346" fmla="*/ 9780763 w 9845043"/>
              <a:gd name="connsiteY11346" fmla="*/ 543672 h 5740750"/>
              <a:gd name="connsiteX11347" fmla="*/ 9783687 w 9845043"/>
              <a:gd name="connsiteY11347" fmla="*/ 545868 h 5740750"/>
              <a:gd name="connsiteX11348" fmla="*/ 9781495 w 9845043"/>
              <a:gd name="connsiteY11348" fmla="*/ 548064 h 5740750"/>
              <a:gd name="connsiteX11349" fmla="*/ 9778571 w 9845043"/>
              <a:gd name="connsiteY11349" fmla="*/ 548791 h 5740750"/>
              <a:gd name="connsiteX11350" fmla="*/ 9776379 w 9845043"/>
              <a:gd name="connsiteY11350" fmla="*/ 548791 h 5740750"/>
              <a:gd name="connsiteX11351" fmla="*/ 9771997 w 9845043"/>
              <a:gd name="connsiteY11351" fmla="*/ 548791 h 5740750"/>
              <a:gd name="connsiteX11352" fmla="*/ 9773455 w 9845043"/>
              <a:gd name="connsiteY11352" fmla="*/ 545868 h 5740750"/>
              <a:gd name="connsiteX11353" fmla="*/ 9771263 w 9845043"/>
              <a:gd name="connsiteY11353" fmla="*/ 543672 h 5740750"/>
              <a:gd name="connsiteX11354" fmla="*/ 9769805 w 9845043"/>
              <a:gd name="connsiteY11354" fmla="*/ 543672 h 5740750"/>
              <a:gd name="connsiteX11355" fmla="*/ 9768345 w 9845043"/>
              <a:gd name="connsiteY11355" fmla="*/ 546594 h 5740750"/>
              <a:gd name="connsiteX11356" fmla="*/ 9767613 w 9845043"/>
              <a:gd name="connsiteY11356" fmla="*/ 546594 h 5740750"/>
              <a:gd name="connsiteX11357" fmla="*/ 9764695 w 9845043"/>
              <a:gd name="connsiteY11357" fmla="*/ 542210 h 5740750"/>
              <a:gd name="connsiteX11358" fmla="*/ 9762503 w 9845043"/>
              <a:gd name="connsiteY11358" fmla="*/ 543672 h 5740750"/>
              <a:gd name="connsiteX11359" fmla="*/ 9758121 w 9845043"/>
              <a:gd name="connsiteY11359" fmla="*/ 551722 h 5740750"/>
              <a:gd name="connsiteX11360" fmla="*/ 9761039 w 9845043"/>
              <a:gd name="connsiteY11360" fmla="*/ 550252 h 5740750"/>
              <a:gd name="connsiteX11361" fmla="*/ 9762503 w 9845043"/>
              <a:gd name="connsiteY11361" fmla="*/ 551722 h 5740750"/>
              <a:gd name="connsiteX11362" fmla="*/ 9764695 w 9845043"/>
              <a:gd name="connsiteY11362" fmla="*/ 558302 h 5740750"/>
              <a:gd name="connsiteX11363" fmla="*/ 9764695 w 9845043"/>
              <a:gd name="connsiteY11363" fmla="*/ 559772 h 5740750"/>
              <a:gd name="connsiteX11364" fmla="*/ 9764695 w 9845043"/>
              <a:gd name="connsiteY11364" fmla="*/ 561959 h 5740750"/>
              <a:gd name="connsiteX11365" fmla="*/ 9764695 w 9845043"/>
              <a:gd name="connsiteY11365" fmla="*/ 564155 h 5740750"/>
              <a:gd name="connsiteX11366" fmla="*/ 9766881 w 9845043"/>
              <a:gd name="connsiteY11366" fmla="*/ 565625 h 5740750"/>
              <a:gd name="connsiteX11367" fmla="*/ 9766881 w 9845043"/>
              <a:gd name="connsiteY11367" fmla="*/ 566352 h 5740750"/>
              <a:gd name="connsiteX11368" fmla="*/ 9765421 w 9845043"/>
              <a:gd name="connsiteY11368" fmla="*/ 568548 h 5740750"/>
              <a:gd name="connsiteX11369" fmla="*/ 9763963 w 9845043"/>
              <a:gd name="connsiteY11369" fmla="*/ 569283 h 5740750"/>
              <a:gd name="connsiteX11370" fmla="*/ 9762503 w 9845043"/>
              <a:gd name="connsiteY11370" fmla="*/ 570744 h 5740750"/>
              <a:gd name="connsiteX11371" fmla="*/ 9761771 w 9845043"/>
              <a:gd name="connsiteY11371" fmla="*/ 571479 h 5740750"/>
              <a:gd name="connsiteX11372" fmla="*/ 9761039 w 9845043"/>
              <a:gd name="connsiteY11372" fmla="*/ 572205 h 5740750"/>
              <a:gd name="connsiteX11373" fmla="*/ 9758847 w 9845043"/>
              <a:gd name="connsiteY11373" fmla="*/ 572205 h 5740750"/>
              <a:gd name="connsiteX11374" fmla="*/ 9758121 w 9845043"/>
              <a:gd name="connsiteY11374" fmla="*/ 572205 h 5740750"/>
              <a:gd name="connsiteX11375" fmla="*/ 9755929 w 9845043"/>
              <a:gd name="connsiteY11375" fmla="*/ 572205 h 5740750"/>
              <a:gd name="connsiteX11376" fmla="*/ 9755197 w 9845043"/>
              <a:gd name="connsiteY11376" fmla="*/ 571479 h 5740750"/>
              <a:gd name="connsiteX11377" fmla="*/ 9755197 w 9845043"/>
              <a:gd name="connsiteY11377" fmla="*/ 570744 h 5740750"/>
              <a:gd name="connsiteX11378" fmla="*/ 9755197 w 9845043"/>
              <a:gd name="connsiteY11378" fmla="*/ 568548 h 5740750"/>
              <a:gd name="connsiteX11379" fmla="*/ 9754463 w 9845043"/>
              <a:gd name="connsiteY11379" fmla="*/ 566352 h 5740750"/>
              <a:gd name="connsiteX11380" fmla="*/ 9753737 w 9845043"/>
              <a:gd name="connsiteY11380" fmla="*/ 565625 h 5740750"/>
              <a:gd name="connsiteX11381" fmla="*/ 9752273 w 9845043"/>
              <a:gd name="connsiteY11381" fmla="*/ 564890 h 5740750"/>
              <a:gd name="connsiteX11382" fmla="*/ 9750813 w 9845043"/>
              <a:gd name="connsiteY11382" fmla="*/ 565625 h 5740750"/>
              <a:gd name="connsiteX11383" fmla="*/ 9749355 w 9845043"/>
              <a:gd name="connsiteY11383" fmla="*/ 566352 h 5740750"/>
              <a:gd name="connsiteX11384" fmla="*/ 9747889 w 9845043"/>
              <a:gd name="connsiteY11384" fmla="*/ 570744 h 5740750"/>
              <a:gd name="connsiteX11385" fmla="*/ 9745697 w 9845043"/>
              <a:gd name="connsiteY11385" fmla="*/ 582452 h 5740750"/>
              <a:gd name="connsiteX11386" fmla="*/ 9742779 w 9845043"/>
              <a:gd name="connsiteY11386" fmla="*/ 582452 h 5740750"/>
              <a:gd name="connsiteX11387" fmla="*/ 9741321 w 9845043"/>
              <a:gd name="connsiteY11387" fmla="*/ 581717 h 5740750"/>
              <a:gd name="connsiteX11388" fmla="*/ 9739129 w 9845043"/>
              <a:gd name="connsiteY11388" fmla="*/ 580255 h 5740750"/>
              <a:gd name="connsiteX11389" fmla="*/ 9737663 w 9845043"/>
              <a:gd name="connsiteY11389" fmla="*/ 575863 h 5740750"/>
              <a:gd name="connsiteX11390" fmla="*/ 9735473 w 9845043"/>
              <a:gd name="connsiteY11390" fmla="*/ 564890 h 5740750"/>
              <a:gd name="connsiteX11391" fmla="*/ 9734745 w 9845043"/>
              <a:gd name="connsiteY11391" fmla="*/ 564155 h 5740750"/>
              <a:gd name="connsiteX11392" fmla="*/ 9733281 w 9845043"/>
              <a:gd name="connsiteY11392" fmla="*/ 565625 h 5740750"/>
              <a:gd name="connsiteX11393" fmla="*/ 9731821 w 9845043"/>
              <a:gd name="connsiteY11393" fmla="*/ 577333 h 5740750"/>
              <a:gd name="connsiteX11394" fmla="*/ 9732555 w 9845043"/>
              <a:gd name="connsiteY11394" fmla="*/ 578059 h 5740750"/>
              <a:gd name="connsiteX11395" fmla="*/ 9732555 w 9845043"/>
              <a:gd name="connsiteY11395" fmla="*/ 580255 h 5740750"/>
              <a:gd name="connsiteX11396" fmla="*/ 9731821 w 9845043"/>
              <a:gd name="connsiteY11396" fmla="*/ 580255 h 5740750"/>
              <a:gd name="connsiteX11397" fmla="*/ 9728897 w 9845043"/>
              <a:gd name="connsiteY11397" fmla="*/ 578059 h 5740750"/>
              <a:gd name="connsiteX11398" fmla="*/ 9728897 w 9845043"/>
              <a:gd name="connsiteY11398" fmla="*/ 575137 h 5740750"/>
              <a:gd name="connsiteX11399" fmla="*/ 9729631 w 9845043"/>
              <a:gd name="connsiteY11399" fmla="*/ 570744 h 5740750"/>
              <a:gd name="connsiteX11400" fmla="*/ 9729631 w 9845043"/>
              <a:gd name="connsiteY11400" fmla="*/ 567813 h 5740750"/>
              <a:gd name="connsiteX11401" fmla="*/ 9728171 w 9845043"/>
              <a:gd name="connsiteY11401" fmla="*/ 564155 h 5740750"/>
              <a:gd name="connsiteX11402" fmla="*/ 9726707 w 9845043"/>
              <a:gd name="connsiteY11402" fmla="*/ 564890 h 5740750"/>
              <a:gd name="connsiteX11403" fmla="*/ 9725979 w 9845043"/>
              <a:gd name="connsiteY11403" fmla="*/ 567813 h 5740750"/>
              <a:gd name="connsiteX11404" fmla="*/ 9725979 w 9845043"/>
              <a:gd name="connsiteY11404" fmla="*/ 570744 h 5740750"/>
              <a:gd name="connsiteX11405" fmla="*/ 9723787 w 9845043"/>
              <a:gd name="connsiteY11405" fmla="*/ 569283 h 5740750"/>
              <a:gd name="connsiteX11406" fmla="*/ 9722329 w 9845043"/>
              <a:gd name="connsiteY11406" fmla="*/ 570744 h 5740750"/>
              <a:gd name="connsiteX11407" fmla="*/ 9721597 w 9845043"/>
              <a:gd name="connsiteY11407" fmla="*/ 572205 h 5740750"/>
              <a:gd name="connsiteX11408" fmla="*/ 9721597 w 9845043"/>
              <a:gd name="connsiteY11408" fmla="*/ 578059 h 5740750"/>
              <a:gd name="connsiteX11409" fmla="*/ 9719405 w 9845043"/>
              <a:gd name="connsiteY11409" fmla="*/ 580255 h 5740750"/>
              <a:gd name="connsiteX11410" fmla="*/ 9717213 w 9845043"/>
              <a:gd name="connsiteY11410" fmla="*/ 580990 h 5740750"/>
              <a:gd name="connsiteX11411" fmla="*/ 9716481 w 9845043"/>
              <a:gd name="connsiteY11411" fmla="*/ 580990 h 5740750"/>
              <a:gd name="connsiteX11412" fmla="*/ 9718673 w 9845043"/>
              <a:gd name="connsiteY11412" fmla="*/ 583913 h 5740750"/>
              <a:gd name="connsiteX11413" fmla="*/ 9723055 w 9845043"/>
              <a:gd name="connsiteY11413" fmla="*/ 587570 h 5740750"/>
              <a:gd name="connsiteX11414" fmla="*/ 9723787 w 9845043"/>
              <a:gd name="connsiteY11414" fmla="*/ 589767 h 5740750"/>
              <a:gd name="connsiteX11415" fmla="*/ 9723787 w 9845043"/>
              <a:gd name="connsiteY11415" fmla="*/ 593424 h 5740750"/>
              <a:gd name="connsiteX11416" fmla="*/ 9723055 w 9845043"/>
              <a:gd name="connsiteY11416" fmla="*/ 594159 h 5740750"/>
              <a:gd name="connsiteX11417" fmla="*/ 9720137 w 9845043"/>
              <a:gd name="connsiteY11417" fmla="*/ 594159 h 5740750"/>
              <a:gd name="connsiteX11418" fmla="*/ 9718673 w 9845043"/>
              <a:gd name="connsiteY11418" fmla="*/ 594159 h 5740750"/>
              <a:gd name="connsiteX11419" fmla="*/ 9720137 w 9845043"/>
              <a:gd name="connsiteY11419" fmla="*/ 597817 h 5740750"/>
              <a:gd name="connsiteX11420" fmla="*/ 9720137 w 9845043"/>
              <a:gd name="connsiteY11420" fmla="*/ 608063 h 5740750"/>
              <a:gd name="connsiteX11421" fmla="*/ 9722329 w 9845043"/>
              <a:gd name="connsiteY11421" fmla="*/ 613916 h 5740750"/>
              <a:gd name="connsiteX11422" fmla="*/ 9717213 w 9845043"/>
              <a:gd name="connsiteY11422" fmla="*/ 612455 h 5740750"/>
              <a:gd name="connsiteX11423" fmla="*/ 9715755 w 9845043"/>
              <a:gd name="connsiteY11423" fmla="*/ 606601 h 5740750"/>
              <a:gd name="connsiteX11424" fmla="*/ 9715755 w 9845043"/>
              <a:gd name="connsiteY11424" fmla="*/ 600013 h 5740750"/>
              <a:gd name="connsiteX11425" fmla="*/ 9716481 w 9845043"/>
              <a:gd name="connsiteY11425" fmla="*/ 594159 h 5740750"/>
              <a:gd name="connsiteX11426" fmla="*/ 9713563 w 9845043"/>
              <a:gd name="connsiteY11426" fmla="*/ 596355 h 5740750"/>
              <a:gd name="connsiteX11427" fmla="*/ 9712831 w 9845043"/>
              <a:gd name="connsiteY11427" fmla="*/ 600013 h 5740750"/>
              <a:gd name="connsiteX11428" fmla="*/ 9712831 w 9845043"/>
              <a:gd name="connsiteY11428" fmla="*/ 603670 h 5740750"/>
              <a:gd name="connsiteX11429" fmla="*/ 9713563 w 9845043"/>
              <a:gd name="connsiteY11429" fmla="*/ 607328 h 5740750"/>
              <a:gd name="connsiteX11430" fmla="*/ 9715755 w 9845043"/>
              <a:gd name="connsiteY11430" fmla="*/ 610986 h 5740750"/>
              <a:gd name="connsiteX11431" fmla="*/ 9715755 w 9845043"/>
              <a:gd name="connsiteY11431" fmla="*/ 613182 h 5740750"/>
              <a:gd name="connsiteX11432" fmla="*/ 9713563 w 9845043"/>
              <a:gd name="connsiteY11432" fmla="*/ 612455 h 5740750"/>
              <a:gd name="connsiteX11433" fmla="*/ 9712097 w 9845043"/>
              <a:gd name="connsiteY11433" fmla="*/ 612455 h 5740750"/>
              <a:gd name="connsiteX11434" fmla="*/ 9710639 w 9845043"/>
              <a:gd name="connsiteY11434" fmla="*/ 610986 h 5740750"/>
              <a:gd name="connsiteX11435" fmla="*/ 9709907 w 9845043"/>
              <a:gd name="connsiteY11435" fmla="*/ 610259 h 5740750"/>
              <a:gd name="connsiteX11436" fmla="*/ 9709179 w 9845043"/>
              <a:gd name="connsiteY11436" fmla="*/ 609524 h 5740750"/>
              <a:gd name="connsiteX11437" fmla="*/ 9704063 w 9845043"/>
              <a:gd name="connsiteY11437" fmla="*/ 594894 h 5740750"/>
              <a:gd name="connsiteX11438" fmla="*/ 9703337 w 9845043"/>
              <a:gd name="connsiteY11438" fmla="*/ 596355 h 5740750"/>
              <a:gd name="connsiteX11439" fmla="*/ 9702605 w 9845043"/>
              <a:gd name="connsiteY11439" fmla="*/ 597090 h 5740750"/>
              <a:gd name="connsiteX11440" fmla="*/ 9702605 w 9845043"/>
              <a:gd name="connsiteY11440" fmla="*/ 599278 h 5740750"/>
              <a:gd name="connsiteX11441" fmla="*/ 9703337 w 9845043"/>
              <a:gd name="connsiteY11441" fmla="*/ 600748 h 5740750"/>
              <a:gd name="connsiteX11442" fmla="*/ 9703337 w 9845043"/>
              <a:gd name="connsiteY11442" fmla="*/ 603670 h 5740750"/>
              <a:gd name="connsiteX11443" fmla="*/ 9701145 w 9845043"/>
              <a:gd name="connsiteY11443" fmla="*/ 603670 h 5740750"/>
              <a:gd name="connsiteX11444" fmla="*/ 9698221 w 9845043"/>
              <a:gd name="connsiteY11444" fmla="*/ 603670 h 5740750"/>
              <a:gd name="connsiteX11445" fmla="*/ 9696763 w 9845043"/>
              <a:gd name="connsiteY11445" fmla="*/ 604405 h 5740750"/>
              <a:gd name="connsiteX11446" fmla="*/ 9699681 w 9845043"/>
              <a:gd name="connsiteY11446" fmla="*/ 606601 h 5740750"/>
              <a:gd name="connsiteX11447" fmla="*/ 9705529 w 9845043"/>
              <a:gd name="connsiteY11447" fmla="*/ 607328 h 5740750"/>
              <a:gd name="connsiteX11448" fmla="*/ 9705529 w 9845043"/>
              <a:gd name="connsiteY11448" fmla="*/ 608063 h 5740750"/>
              <a:gd name="connsiteX11449" fmla="*/ 9709179 w 9845043"/>
              <a:gd name="connsiteY11449" fmla="*/ 613916 h 5740750"/>
              <a:gd name="connsiteX11450" fmla="*/ 9709907 w 9845043"/>
              <a:gd name="connsiteY11450" fmla="*/ 613916 h 5740750"/>
              <a:gd name="connsiteX11451" fmla="*/ 9709907 w 9845043"/>
              <a:gd name="connsiteY11451" fmla="*/ 616113 h 5740750"/>
              <a:gd name="connsiteX11452" fmla="*/ 9709907 w 9845043"/>
              <a:gd name="connsiteY11452" fmla="*/ 617574 h 5740750"/>
              <a:gd name="connsiteX11453" fmla="*/ 9709907 w 9845043"/>
              <a:gd name="connsiteY11453" fmla="*/ 619770 h 5740750"/>
              <a:gd name="connsiteX11454" fmla="*/ 9709179 w 9845043"/>
              <a:gd name="connsiteY11454" fmla="*/ 620506 h 5740750"/>
              <a:gd name="connsiteX11455" fmla="*/ 9707715 w 9845043"/>
              <a:gd name="connsiteY11455" fmla="*/ 621967 h 5740750"/>
              <a:gd name="connsiteX11456" fmla="*/ 9706987 w 9845043"/>
              <a:gd name="connsiteY11456" fmla="*/ 620506 h 5740750"/>
              <a:gd name="connsiteX11457" fmla="*/ 9706255 w 9845043"/>
              <a:gd name="connsiteY11457" fmla="*/ 619035 h 5740750"/>
              <a:gd name="connsiteX11458" fmla="*/ 9705529 w 9845043"/>
              <a:gd name="connsiteY11458" fmla="*/ 619035 h 5740750"/>
              <a:gd name="connsiteX11459" fmla="*/ 9703337 w 9845043"/>
              <a:gd name="connsiteY11459" fmla="*/ 620506 h 5740750"/>
              <a:gd name="connsiteX11460" fmla="*/ 9704063 w 9845043"/>
              <a:gd name="connsiteY11460" fmla="*/ 621967 h 5740750"/>
              <a:gd name="connsiteX11461" fmla="*/ 9704063 w 9845043"/>
              <a:gd name="connsiteY11461" fmla="*/ 624163 h 5740750"/>
              <a:gd name="connsiteX11462" fmla="*/ 9701145 w 9845043"/>
              <a:gd name="connsiteY11462" fmla="*/ 632939 h 5740750"/>
              <a:gd name="connsiteX11463" fmla="*/ 9700413 w 9845043"/>
              <a:gd name="connsiteY11463" fmla="*/ 636597 h 5740750"/>
              <a:gd name="connsiteX11464" fmla="*/ 9697489 w 9845043"/>
              <a:gd name="connsiteY11464" fmla="*/ 635135 h 5740750"/>
              <a:gd name="connsiteX11465" fmla="*/ 9696763 w 9845043"/>
              <a:gd name="connsiteY11465" fmla="*/ 632939 h 5740750"/>
              <a:gd name="connsiteX11466" fmla="*/ 9696031 w 9845043"/>
              <a:gd name="connsiteY11466" fmla="*/ 630016 h 5740750"/>
              <a:gd name="connsiteX11467" fmla="*/ 9696763 w 9845043"/>
              <a:gd name="connsiteY11467" fmla="*/ 626359 h 5740750"/>
              <a:gd name="connsiteX11468" fmla="*/ 9693839 w 9845043"/>
              <a:gd name="connsiteY11468" fmla="*/ 628547 h 5740750"/>
              <a:gd name="connsiteX11469" fmla="*/ 9693107 w 9845043"/>
              <a:gd name="connsiteY11469" fmla="*/ 629281 h 5740750"/>
              <a:gd name="connsiteX11470" fmla="*/ 9690915 w 9845043"/>
              <a:gd name="connsiteY11470" fmla="*/ 625624 h 5740750"/>
              <a:gd name="connsiteX11471" fmla="*/ 9687263 w 9845043"/>
              <a:gd name="connsiteY11471" fmla="*/ 619770 h 5740750"/>
              <a:gd name="connsiteX11472" fmla="*/ 9684345 w 9845043"/>
              <a:gd name="connsiteY11472" fmla="*/ 615378 h 5740750"/>
              <a:gd name="connsiteX11473" fmla="*/ 9684345 w 9845043"/>
              <a:gd name="connsiteY11473" fmla="*/ 609524 h 5740750"/>
              <a:gd name="connsiteX11474" fmla="*/ 9682155 w 9845043"/>
              <a:gd name="connsiteY11474" fmla="*/ 606601 h 5740750"/>
              <a:gd name="connsiteX11475" fmla="*/ 9677771 w 9845043"/>
              <a:gd name="connsiteY11475" fmla="*/ 606601 h 5740750"/>
              <a:gd name="connsiteX11476" fmla="*/ 9677039 w 9845043"/>
              <a:gd name="connsiteY11476" fmla="*/ 605867 h 5740750"/>
              <a:gd name="connsiteX11477" fmla="*/ 9675579 w 9845043"/>
              <a:gd name="connsiteY11477" fmla="*/ 604405 h 5740750"/>
              <a:gd name="connsiteX11478" fmla="*/ 9675579 w 9845043"/>
              <a:gd name="connsiteY11478" fmla="*/ 603670 h 5740750"/>
              <a:gd name="connsiteX11479" fmla="*/ 9674847 w 9845043"/>
              <a:gd name="connsiteY11479" fmla="*/ 603670 h 5740750"/>
              <a:gd name="connsiteX11480" fmla="*/ 9674115 w 9845043"/>
              <a:gd name="connsiteY11480" fmla="*/ 604405 h 5740750"/>
              <a:gd name="connsiteX11481" fmla="*/ 9674115 w 9845043"/>
              <a:gd name="connsiteY11481" fmla="*/ 606601 h 5740750"/>
              <a:gd name="connsiteX11482" fmla="*/ 9674115 w 9845043"/>
              <a:gd name="connsiteY11482" fmla="*/ 607328 h 5740750"/>
              <a:gd name="connsiteX11483" fmla="*/ 9674115 w 9845043"/>
              <a:gd name="connsiteY11483" fmla="*/ 609524 h 5740750"/>
              <a:gd name="connsiteX11484" fmla="*/ 9674115 w 9845043"/>
              <a:gd name="connsiteY11484" fmla="*/ 610259 h 5740750"/>
              <a:gd name="connsiteX11485" fmla="*/ 9675579 w 9845043"/>
              <a:gd name="connsiteY11485" fmla="*/ 610986 h 5740750"/>
              <a:gd name="connsiteX11486" fmla="*/ 9675579 w 9845043"/>
              <a:gd name="connsiteY11486" fmla="*/ 613182 h 5740750"/>
              <a:gd name="connsiteX11487" fmla="*/ 9674847 w 9845043"/>
              <a:gd name="connsiteY11487" fmla="*/ 613182 h 5740750"/>
              <a:gd name="connsiteX11488" fmla="*/ 9671923 w 9845043"/>
              <a:gd name="connsiteY11488" fmla="*/ 613916 h 5740750"/>
              <a:gd name="connsiteX11489" fmla="*/ 9671197 w 9845043"/>
              <a:gd name="connsiteY11489" fmla="*/ 613916 h 5740750"/>
              <a:gd name="connsiteX11490" fmla="*/ 9670463 w 9845043"/>
              <a:gd name="connsiteY11490" fmla="*/ 612455 h 5740750"/>
              <a:gd name="connsiteX11491" fmla="*/ 9668273 w 9845043"/>
              <a:gd name="connsiteY11491" fmla="*/ 606601 h 5740750"/>
              <a:gd name="connsiteX11492" fmla="*/ 9666081 w 9845043"/>
              <a:gd name="connsiteY11492" fmla="*/ 601474 h 5740750"/>
              <a:gd name="connsiteX11493" fmla="*/ 9664621 w 9845043"/>
              <a:gd name="connsiteY11493" fmla="*/ 600748 h 5740750"/>
              <a:gd name="connsiteX11494" fmla="*/ 9663889 w 9845043"/>
              <a:gd name="connsiteY11494" fmla="*/ 607328 h 5740750"/>
              <a:gd name="connsiteX11495" fmla="*/ 9664621 w 9845043"/>
              <a:gd name="connsiteY11495" fmla="*/ 610259 h 5740750"/>
              <a:gd name="connsiteX11496" fmla="*/ 9665355 w 9845043"/>
              <a:gd name="connsiteY11496" fmla="*/ 613182 h 5740750"/>
              <a:gd name="connsiteX11497" fmla="*/ 9665355 w 9845043"/>
              <a:gd name="connsiteY11497" fmla="*/ 615378 h 5740750"/>
              <a:gd name="connsiteX11498" fmla="*/ 9658047 w 9845043"/>
              <a:gd name="connsiteY11498" fmla="*/ 610259 h 5740750"/>
              <a:gd name="connsiteX11499" fmla="*/ 9657315 w 9845043"/>
              <a:gd name="connsiteY11499" fmla="*/ 608063 h 5740750"/>
              <a:gd name="connsiteX11500" fmla="*/ 9655855 w 9845043"/>
              <a:gd name="connsiteY11500" fmla="*/ 604405 h 5740750"/>
              <a:gd name="connsiteX11501" fmla="*/ 9652931 w 9845043"/>
              <a:gd name="connsiteY11501" fmla="*/ 605867 h 5740750"/>
              <a:gd name="connsiteX11502" fmla="*/ 9649281 w 9845043"/>
              <a:gd name="connsiteY11502" fmla="*/ 604405 h 5740750"/>
              <a:gd name="connsiteX11503" fmla="*/ 9647821 w 9845043"/>
              <a:gd name="connsiteY11503" fmla="*/ 605867 h 5740750"/>
              <a:gd name="connsiteX11504" fmla="*/ 9647821 w 9845043"/>
              <a:gd name="connsiteY11504" fmla="*/ 609524 h 5740750"/>
              <a:gd name="connsiteX11505" fmla="*/ 9652931 w 9845043"/>
              <a:gd name="connsiteY11505" fmla="*/ 610259 h 5740750"/>
              <a:gd name="connsiteX11506" fmla="*/ 9655855 w 9845043"/>
              <a:gd name="connsiteY11506" fmla="*/ 613182 h 5740750"/>
              <a:gd name="connsiteX11507" fmla="*/ 9655123 w 9845043"/>
              <a:gd name="connsiteY11507" fmla="*/ 617574 h 5740750"/>
              <a:gd name="connsiteX11508" fmla="*/ 9655855 w 9845043"/>
              <a:gd name="connsiteY11508" fmla="*/ 617574 h 5740750"/>
              <a:gd name="connsiteX11509" fmla="*/ 9657315 w 9845043"/>
              <a:gd name="connsiteY11509" fmla="*/ 619035 h 5740750"/>
              <a:gd name="connsiteX11510" fmla="*/ 9657315 w 9845043"/>
              <a:gd name="connsiteY11510" fmla="*/ 619770 h 5740750"/>
              <a:gd name="connsiteX11511" fmla="*/ 9658047 w 9845043"/>
              <a:gd name="connsiteY11511" fmla="*/ 620506 h 5740750"/>
              <a:gd name="connsiteX11512" fmla="*/ 9650013 w 9845043"/>
              <a:gd name="connsiteY11512" fmla="*/ 622693 h 5740750"/>
              <a:gd name="connsiteX11513" fmla="*/ 9646357 w 9845043"/>
              <a:gd name="connsiteY11513" fmla="*/ 622693 h 5740750"/>
              <a:gd name="connsiteX11514" fmla="*/ 9643439 w 9845043"/>
              <a:gd name="connsiteY11514" fmla="*/ 620506 h 5740750"/>
              <a:gd name="connsiteX11515" fmla="*/ 9643439 w 9845043"/>
              <a:gd name="connsiteY11515" fmla="*/ 625624 h 5740750"/>
              <a:gd name="connsiteX11516" fmla="*/ 9641247 w 9845043"/>
              <a:gd name="connsiteY11516" fmla="*/ 631478 h 5740750"/>
              <a:gd name="connsiteX11517" fmla="*/ 9642707 w 9845043"/>
              <a:gd name="connsiteY11517" fmla="*/ 633674 h 5740750"/>
              <a:gd name="connsiteX11518" fmla="*/ 9639055 w 9845043"/>
              <a:gd name="connsiteY11518" fmla="*/ 636597 h 5740750"/>
              <a:gd name="connsiteX11519" fmla="*/ 9636131 w 9845043"/>
              <a:gd name="connsiteY11519" fmla="*/ 638066 h 5740750"/>
              <a:gd name="connsiteX11520" fmla="*/ 9635405 w 9845043"/>
              <a:gd name="connsiteY11520" fmla="*/ 635135 h 5740750"/>
              <a:gd name="connsiteX11521" fmla="*/ 9632481 w 9845043"/>
              <a:gd name="connsiteY11521" fmla="*/ 623428 h 5740750"/>
              <a:gd name="connsiteX11522" fmla="*/ 9629557 w 9845043"/>
              <a:gd name="connsiteY11522" fmla="*/ 620506 h 5740750"/>
              <a:gd name="connsiteX11523" fmla="*/ 9625907 w 9845043"/>
              <a:gd name="connsiteY11523" fmla="*/ 619770 h 5740750"/>
              <a:gd name="connsiteX11524" fmla="*/ 9622255 w 9845043"/>
              <a:gd name="connsiteY11524" fmla="*/ 620506 h 5740750"/>
              <a:gd name="connsiteX11525" fmla="*/ 9626639 w 9845043"/>
              <a:gd name="connsiteY11525" fmla="*/ 627085 h 5740750"/>
              <a:gd name="connsiteX11526" fmla="*/ 9627365 w 9845043"/>
              <a:gd name="connsiteY11526" fmla="*/ 629281 h 5740750"/>
              <a:gd name="connsiteX11527" fmla="*/ 9627365 w 9845043"/>
              <a:gd name="connsiteY11527" fmla="*/ 631478 h 5740750"/>
              <a:gd name="connsiteX11528" fmla="*/ 9627365 w 9845043"/>
              <a:gd name="connsiteY11528" fmla="*/ 632213 h 5740750"/>
              <a:gd name="connsiteX11529" fmla="*/ 9627365 w 9845043"/>
              <a:gd name="connsiteY11529" fmla="*/ 632939 h 5740750"/>
              <a:gd name="connsiteX11530" fmla="*/ 9628831 w 9845043"/>
              <a:gd name="connsiteY11530" fmla="*/ 633674 h 5740750"/>
              <a:gd name="connsiteX11531" fmla="*/ 9629557 w 9845043"/>
              <a:gd name="connsiteY11531" fmla="*/ 635135 h 5740750"/>
              <a:gd name="connsiteX11532" fmla="*/ 9630289 w 9845043"/>
              <a:gd name="connsiteY11532" fmla="*/ 635135 h 5740750"/>
              <a:gd name="connsiteX11533" fmla="*/ 9631749 w 9845043"/>
              <a:gd name="connsiteY11533" fmla="*/ 635870 h 5740750"/>
              <a:gd name="connsiteX11534" fmla="*/ 9631749 w 9845043"/>
              <a:gd name="connsiteY11534" fmla="*/ 638066 h 5740750"/>
              <a:gd name="connsiteX11535" fmla="*/ 9631749 w 9845043"/>
              <a:gd name="connsiteY11535" fmla="*/ 639528 h 5740750"/>
              <a:gd name="connsiteX11536" fmla="*/ 9630289 w 9845043"/>
              <a:gd name="connsiteY11536" fmla="*/ 642450 h 5740750"/>
              <a:gd name="connsiteX11537" fmla="*/ 9629557 w 9845043"/>
              <a:gd name="connsiteY11537" fmla="*/ 644646 h 5740750"/>
              <a:gd name="connsiteX11538" fmla="*/ 9628831 w 9845043"/>
              <a:gd name="connsiteY11538" fmla="*/ 644646 h 5740750"/>
              <a:gd name="connsiteX11539" fmla="*/ 9626639 w 9845043"/>
              <a:gd name="connsiteY11539" fmla="*/ 638793 h 5740750"/>
              <a:gd name="connsiteX11540" fmla="*/ 9625907 w 9845043"/>
              <a:gd name="connsiteY11540" fmla="*/ 636597 h 5740750"/>
              <a:gd name="connsiteX11541" fmla="*/ 9625179 w 9845043"/>
              <a:gd name="connsiteY11541" fmla="*/ 635135 h 5740750"/>
              <a:gd name="connsiteX11542" fmla="*/ 9622255 w 9845043"/>
              <a:gd name="connsiteY11542" fmla="*/ 639528 h 5740750"/>
              <a:gd name="connsiteX11543" fmla="*/ 9619331 w 9845043"/>
              <a:gd name="connsiteY11543" fmla="*/ 642450 h 5740750"/>
              <a:gd name="connsiteX11544" fmla="*/ 9615681 w 9845043"/>
              <a:gd name="connsiteY11544" fmla="*/ 643185 h 5740750"/>
              <a:gd name="connsiteX11545" fmla="*/ 9610565 w 9845043"/>
              <a:gd name="connsiteY11545" fmla="*/ 643185 h 5740750"/>
              <a:gd name="connsiteX11546" fmla="*/ 9613489 w 9845043"/>
              <a:gd name="connsiteY11546" fmla="*/ 645381 h 5740750"/>
              <a:gd name="connsiteX11547" fmla="*/ 9617141 w 9845043"/>
              <a:gd name="connsiteY11547" fmla="*/ 649774 h 5740750"/>
              <a:gd name="connsiteX11548" fmla="*/ 9619331 w 9845043"/>
              <a:gd name="connsiteY11548" fmla="*/ 651962 h 5740750"/>
              <a:gd name="connsiteX11549" fmla="*/ 9620065 w 9845043"/>
              <a:gd name="connsiteY11549" fmla="*/ 654158 h 5740750"/>
              <a:gd name="connsiteX11550" fmla="*/ 9619331 w 9845043"/>
              <a:gd name="connsiteY11550" fmla="*/ 660746 h 5740750"/>
              <a:gd name="connsiteX11551" fmla="*/ 9619331 w 9845043"/>
              <a:gd name="connsiteY11551" fmla="*/ 663669 h 5740750"/>
              <a:gd name="connsiteX11552" fmla="*/ 9620797 w 9845043"/>
              <a:gd name="connsiteY11552" fmla="*/ 665139 h 5740750"/>
              <a:gd name="connsiteX11553" fmla="*/ 9622989 w 9845043"/>
              <a:gd name="connsiteY11553" fmla="*/ 665139 h 5740750"/>
              <a:gd name="connsiteX11554" fmla="*/ 9625179 w 9845043"/>
              <a:gd name="connsiteY11554" fmla="*/ 665139 h 5740750"/>
              <a:gd name="connsiteX11555" fmla="*/ 9626639 w 9845043"/>
              <a:gd name="connsiteY11555" fmla="*/ 665865 h 5740750"/>
              <a:gd name="connsiteX11556" fmla="*/ 9627365 w 9845043"/>
              <a:gd name="connsiteY11556" fmla="*/ 668796 h 5740750"/>
              <a:gd name="connsiteX11557" fmla="*/ 9628831 w 9845043"/>
              <a:gd name="connsiteY11557" fmla="*/ 671719 h 5740750"/>
              <a:gd name="connsiteX11558" fmla="*/ 9626639 w 9845043"/>
              <a:gd name="connsiteY11558" fmla="*/ 672454 h 5740750"/>
              <a:gd name="connsiteX11559" fmla="*/ 9623715 w 9845043"/>
              <a:gd name="connsiteY11559" fmla="*/ 671719 h 5740750"/>
              <a:gd name="connsiteX11560" fmla="*/ 9625907 w 9845043"/>
              <a:gd name="connsiteY11560" fmla="*/ 673915 h 5740750"/>
              <a:gd name="connsiteX11561" fmla="*/ 9627365 w 9845043"/>
              <a:gd name="connsiteY11561" fmla="*/ 674650 h 5740750"/>
              <a:gd name="connsiteX11562" fmla="*/ 9629557 w 9845043"/>
              <a:gd name="connsiteY11562" fmla="*/ 675385 h 5740750"/>
              <a:gd name="connsiteX11563" fmla="*/ 9631749 w 9845043"/>
              <a:gd name="connsiteY11563" fmla="*/ 675385 h 5740750"/>
              <a:gd name="connsiteX11564" fmla="*/ 9627365 w 9845043"/>
              <a:gd name="connsiteY11564" fmla="*/ 679769 h 5740750"/>
              <a:gd name="connsiteX11565" fmla="*/ 9609107 w 9845043"/>
              <a:gd name="connsiteY11565" fmla="*/ 670993 h 5740750"/>
              <a:gd name="connsiteX11566" fmla="*/ 9603265 w 9845043"/>
              <a:gd name="connsiteY11566" fmla="*/ 671719 h 5740750"/>
              <a:gd name="connsiteX11567" fmla="*/ 9600341 w 9845043"/>
              <a:gd name="connsiteY11567" fmla="*/ 673915 h 5740750"/>
              <a:gd name="connsiteX11568" fmla="*/ 9596689 w 9845043"/>
              <a:gd name="connsiteY11568" fmla="*/ 672454 h 5740750"/>
              <a:gd name="connsiteX11569" fmla="*/ 9590847 w 9845043"/>
              <a:gd name="connsiteY11569" fmla="*/ 668796 h 5740750"/>
              <a:gd name="connsiteX11570" fmla="*/ 9586465 w 9845043"/>
              <a:gd name="connsiteY11570" fmla="*/ 668796 h 5740750"/>
              <a:gd name="connsiteX11571" fmla="*/ 9581349 w 9845043"/>
              <a:gd name="connsiteY11571" fmla="*/ 673915 h 5740750"/>
              <a:gd name="connsiteX11572" fmla="*/ 9576965 w 9845043"/>
              <a:gd name="connsiteY11572" fmla="*/ 675385 h 5740750"/>
              <a:gd name="connsiteX11573" fmla="*/ 9575507 w 9845043"/>
              <a:gd name="connsiteY11573" fmla="*/ 668061 h 5740750"/>
              <a:gd name="connsiteX11574" fmla="*/ 9576965 w 9845043"/>
              <a:gd name="connsiteY11574" fmla="*/ 663669 h 5740750"/>
              <a:gd name="connsiteX11575" fmla="*/ 9577699 w 9845043"/>
              <a:gd name="connsiteY11575" fmla="*/ 661481 h 5740750"/>
              <a:gd name="connsiteX11576" fmla="*/ 9579157 w 9845043"/>
              <a:gd name="connsiteY11576" fmla="*/ 661481 h 5740750"/>
              <a:gd name="connsiteX11577" fmla="*/ 9581349 w 9845043"/>
              <a:gd name="connsiteY11577" fmla="*/ 662208 h 5740750"/>
              <a:gd name="connsiteX11578" fmla="*/ 9583541 w 9845043"/>
              <a:gd name="connsiteY11578" fmla="*/ 663669 h 5740750"/>
              <a:gd name="connsiteX11579" fmla="*/ 9584273 w 9845043"/>
              <a:gd name="connsiteY11579" fmla="*/ 661481 h 5740750"/>
              <a:gd name="connsiteX11580" fmla="*/ 9584273 w 9845043"/>
              <a:gd name="connsiteY11580" fmla="*/ 659285 h 5740750"/>
              <a:gd name="connsiteX11581" fmla="*/ 9582081 w 9845043"/>
              <a:gd name="connsiteY11581" fmla="*/ 656354 h 5740750"/>
              <a:gd name="connsiteX11582" fmla="*/ 9580623 w 9845043"/>
              <a:gd name="connsiteY11582" fmla="*/ 655628 h 5740750"/>
              <a:gd name="connsiteX11583" fmla="*/ 9582081 w 9845043"/>
              <a:gd name="connsiteY11583" fmla="*/ 652697 h 5740750"/>
              <a:gd name="connsiteX11584" fmla="*/ 9583541 w 9845043"/>
              <a:gd name="connsiteY11584" fmla="*/ 651235 h 5740750"/>
              <a:gd name="connsiteX11585" fmla="*/ 9584273 w 9845043"/>
              <a:gd name="connsiteY11585" fmla="*/ 649774 h 5740750"/>
              <a:gd name="connsiteX11586" fmla="*/ 9588655 w 9845043"/>
              <a:gd name="connsiteY11586" fmla="*/ 651235 h 5740750"/>
              <a:gd name="connsiteX11587" fmla="*/ 9590847 w 9845043"/>
              <a:gd name="connsiteY11587" fmla="*/ 651235 h 5740750"/>
              <a:gd name="connsiteX11588" fmla="*/ 9590847 w 9845043"/>
              <a:gd name="connsiteY11588" fmla="*/ 649774 h 5740750"/>
              <a:gd name="connsiteX11589" fmla="*/ 9586465 w 9845043"/>
              <a:gd name="connsiteY11589" fmla="*/ 646108 h 5740750"/>
              <a:gd name="connsiteX11590" fmla="*/ 9585005 w 9845043"/>
              <a:gd name="connsiteY11590" fmla="*/ 642450 h 5740750"/>
              <a:gd name="connsiteX11591" fmla="*/ 9580623 w 9845043"/>
              <a:gd name="connsiteY11591" fmla="*/ 648304 h 5740750"/>
              <a:gd name="connsiteX11592" fmla="*/ 9579157 w 9845043"/>
              <a:gd name="connsiteY11592" fmla="*/ 649774 h 5740750"/>
              <a:gd name="connsiteX11593" fmla="*/ 9577699 w 9845043"/>
              <a:gd name="connsiteY11593" fmla="*/ 655628 h 5740750"/>
              <a:gd name="connsiteX11594" fmla="*/ 9575507 w 9845043"/>
              <a:gd name="connsiteY11594" fmla="*/ 657815 h 5740750"/>
              <a:gd name="connsiteX11595" fmla="*/ 9574047 w 9845043"/>
              <a:gd name="connsiteY11595" fmla="*/ 658550 h 5740750"/>
              <a:gd name="connsiteX11596" fmla="*/ 9571855 w 9845043"/>
              <a:gd name="connsiteY11596" fmla="*/ 656354 h 5740750"/>
              <a:gd name="connsiteX11597" fmla="*/ 9571855 w 9845043"/>
              <a:gd name="connsiteY11597" fmla="*/ 654158 h 5740750"/>
              <a:gd name="connsiteX11598" fmla="*/ 9571855 w 9845043"/>
              <a:gd name="connsiteY11598" fmla="*/ 649774 h 5740750"/>
              <a:gd name="connsiteX11599" fmla="*/ 9571855 w 9845043"/>
              <a:gd name="connsiteY11599" fmla="*/ 646108 h 5740750"/>
              <a:gd name="connsiteX11600" fmla="*/ 9572583 w 9845043"/>
              <a:gd name="connsiteY11600" fmla="*/ 646108 h 5740750"/>
              <a:gd name="connsiteX11601" fmla="*/ 9574047 w 9845043"/>
              <a:gd name="connsiteY11601" fmla="*/ 644646 h 5740750"/>
              <a:gd name="connsiteX11602" fmla="*/ 9574775 w 9845043"/>
              <a:gd name="connsiteY11602" fmla="*/ 642450 h 5740750"/>
              <a:gd name="connsiteX11603" fmla="*/ 9574775 w 9845043"/>
              <a:gd name="connsiteY11603" fmla="*/ 641724 h 5740750"/>
              <a:gd name="connsiteX11604" fmla="*/ 9574047 w 9845043"/>
              <a:gd name="connsiteY11604" fmla="*/ 638066 h 5740750"/>
              <a:gd name="connsiteX11605" fmla="*/ 9574047 w 9845043"/>
              <a:gd name="connsiteY11605" fmla="*/ 636597 h 5740750"/>
              <a:gd name="connsiteX11606" fmla="*/ 9575507 w 9845043"/>
              <a:gd name="connsiteY11606" fmla="*/ 624163 h 5740750"/>
              <a:gd name="connsiteX11607" fmla="*/ 9574047 w 9845043"/>
              <a:gd name="connsiteY11607" fmla="*/ 620506 h 5740750"/>
              <a:gd name="connsiteX11608" fmla="*/ 9568199 w 9845043"/>
              <a:gd name="connsiteY11608" fmla="*/ 620506 h 5740750"/>
              <a:gd name="connsiteX11609" fmla="*/ 9565281 w 9845043"/>
              <a:gd name="connsiteY11609" fmla="*/ 621967 h 5740750"/>
              <a:gd name="connsiteX11610" fmla="*/ 9564549 w 9845043"/>
              <a:gd name="connsiteY11610" fmla="*/ 621967 h 5740750"/>
              <a:gd name="connsiteX11611" fmla="*/ 9565281 w 9845043"/>
              <a:gd name="connsiteY11611" fmla="*/ 628547 h 5740750"/>
              <a:gd name="connsiteX11612" fmla="*/ 9565281 w 9845043"/>
              <a:gd name="connsiteY11612" fmla="*/ 640254 h 5740750"/>
              <a:gd name="connsiteX11613" fmla="*/ 9566013 w 9845043"/>
              <a:gd name="connsiteY11613" fmla="*/ 640254 h 5740750"/>
              <a:gd name="connsiteX11614" fmla="*/ 9568931 w 9845043"/>
              <a:gd name="connsiteY11614" fmla="*/ 641724 h 5740750"/>
              <a:gd name="connsiteX11615" fmla="*/ 9567473 w 9845043"/>
              <a:gd name="connsiteY11615" fmla="*/ 644646 h 5740750"/>
              <a:gd name="connsiteX11616" fmla="*/ 9564549 w 9845043"/>
              <a:gd name="connsiteY11616" fmla="*/ 647578 h 5740750"/>
              <a:gd name="connsiteX11617" fmla="*/ 9562357 w 9845043"/>
              <a:gd name="connsiteY11617" fmla="*/ 647578 h 5740750"/>
              <a:gd name="connsiteX11618" fmla="*/ 9562357 w 9845043"/>
              <a:gd name="connsiteY11618" fmla="*/ 643185 h 5740750"/>
              <a:gd name="connsiteX11619" fmla="*/ 9559439 w 9845043"/>
              <a:gd name="connsiteY11619" fmla="*/ 643185 h 5740750"/>
              <a:gd name="connsiteX11620" fmla="*/ 9557975 w 9845043"/>
              <a:gd name="connsiteY11620" fmla="*/ 645381 h 5740750"/>
              <a:gd name="connsiteX11621" fmla="*/ 9555055 w 9845043"/>
              <a:gd name="connsiteY11621" fmla="*/ 651235 h 5740750"/>
              <a:gd name="connsiteX11622" fmla="*/ 9552865 w 9845043"/>
              <a:gd name="connsiteY11622" fmla="*/ 652697 h 5740750"/>
              <a:gd name="connsiteX11623" fmla="*/ 9546289 w 9845043"/>
              <a:gd name="connsiteY11623" fmla="*/ 657815 h 5740750"/>
              <a:gd name="connsiteX11624" fmla="*/ 9542639 w 9845043"/>
              <a:gd name="connsiteY11624" fmla="*/ 660746 h 5740750"/>
              <a:gd name="connsiteX11625" fmla="*/ 9544831 w 9845043"/>
              <a:gd name="connsiteY11625" fmla="*/ 662208 h 5740750"/>
              <a:gd name="connsiteX11626" fmla="*/ 9546289 w 9845043"/>
              <a:gd name="connsiteY11626" fmla="*/ 663669 h 5740750"/>
              <a:gd name="connsiteX11627" fmla="*/ 9546289 w 9845043"/>
              <a:gd name="connsiteY11627" fmla="*/ 665865 h 5740750"/>
              <a:gd name="connsiteX11628" fmla="*/ 9547017 w 9845043"/>
              <a:gd name="connsiteY11628" fmla="*/ 668061 h 5740750"/>
              <a:gd name="connsiteX11629" fmla="*/ 9555055 w 9845043"/>
              <a:gd name="connsiteY11629" fmla="*/ 674650 h 5740750"/>
              <a:gd name="connsiteX11630" fmla="*/ 9556515 w 9845043"/>
              <a:gd name="connsiteY11630" fmla="*/ 677573 h 5740750"/>
              <a:gd name="connsiteX11631" fmla="*/ 9555783 w 9845043"/>
              <a:gd name="connsiteY11631" fmla="*/ 681239 h 5740750"/>
              <a:gd name="connsiteX11632" fmla="*/ 9554323 w 9845043"/>
              <a:gd name="connsiteY11632" fmla="*/ 684161 h 5740750"/>
              <a:gd name="connsiteX11633" fmla="*/ 9551399 w 9845043"/>
              <a:gd name="connsiteY11633" fmla="*/ 687093 h 5740750"/>
              <a:gd name="connsiteX11634" fmla="*/ 9549207 w 9845043"/>
              <a:gd name="connsiteY11634" fmla="*/ 688554 h 5740750"/>
              <a:gd name="connsiteX11635" fmla="*/ 9548481 w 9845043"/>
              <a:gd name="connsiteY11635" fmla="*/ 700261 h 5740750"/>
              <a:gd name="connsiteX11636" fmla="*/ 9546289 w 9845043"/>
              <a:gd name="connsiteY11636" fmla="*/ 703919 h 5740750"/>
              <a:gd name="connsiteX11637" fmla="*/ 9546289 w 9845043"/>
              <a:gd name="connsiteY11637" fmla="*/ 715626 h 5740750"/>
              <a:gd name="connsiteX11638" fmla="*/ 9546289 w 9845043"/>
              <a:gd name="connsiteY11638" fmla="*/ 721480 h 5740750"/>
              <a:gd name="connsiteX11639" fmla="*/ 9545557 w 9845043"/>
              <a:gd name="connsiteY11639" fmla="*/ 725138 h 5740750"/>
              <a:gd name="connsiteX11640" fmla="*/ 9544831 w 9845043"/>
              <a:gd name="connsiteY11640" fmla="*/ 728069 h 5740750"/>
              <a:gd name="connsiteX11641" fmla="*/ 9544831 w 9845043"/>
              <a:gd name="connsiteY11641" fmla="*/ 728795 h 5740750"/>
              <a:gd name="connsiteX11642" fmla="*/ 9546289 w 9845043"/>
              <a:gd name="connsiteY11642" fmla="*/ 731726 h 5740750"/>
              <a:gd name="connsiteX11643" fmla="*/ 9546289 w 9845043"/>
              <a:gd name="connsiteY11643" fmla="*/ 735384 h 5740750"/>
              <a:gd name="connsiteX11644" fmla="*/ 9547017 w 9845043"/>
              <a:gd name="connsiteY11644" fmla="*/ 738306 h 5740750"/>
              <a:gd name="connsiteX11645" fmla="*/ 9552865 w 9845043"/>
              <a:gd name="connsiteY11645" fmla="*/ 735384 h 5740750"/>
              <a:gd name="connsiteX11646" fmla="*/ 9552131 w 9845043"/>
              <a:gd name="connsiteY11646" fmla="*/ 741238 h 5740750"/>
              <a:gd name="connsiteX11647" fmla="*/ 9551399 w 9845043"/>
              <a:gd name="connsiteY11647" fmla="*/ 744895 h 5740750"/>
              <a:gd name="connsiteX11648" fmla="*/ 9549207 w 9845043"/>
              <a:gd name="connsiteY11648" fmla="*/ 747826 h 5740750"/>
              <a:gd name="connsiteX11649" fmla="*/ 9545557 w 9845043"/>
              <a:gd name="connsiteY11649" fmla="*/ 749288 h 5740750"/>
              <a:gd name="connsiteX11650" fmla="*/ 9544831 w 9845043"/>
              <a:gd name="connsiteY11650" fmla="*/ 752210 h 5740750"/>
              <a:gd name="connsiteX11651" fmla="*/ 9544831 w 9845043"/>
              <a:gd name="connsiteY11651" fmla="*/ 755868 h 5740750"/>
              <a:gd name="connsiteX11652" fmla="*/ 9543365 w 9845043"/>
              <a:gd name="connsiteY11652" fmla="*/ 760260 h 5740750"/>
              <a:gd name="connsiteX11653" fmla="*/ 9538983 w 9845043"/>
              <a:gd name="connsiteY11653" fmla="*/ 758799 h 5740750"/>
              <a:gd name="connsiteX11654" fmla="*/ 9538983 w 9845043"/>
              <a:gd name="connsiteY11654" fmla="*/ 760995 h 5740750"/>
              <a:gd name="connsiteX11655" fmla="*/ 9538983 w 9845043"/>
              <a:gd name="connsiteY11655" fmla="*/ 762456 h 5740750"/>
              <a:gd name="connsiteX11656" fmla="*/ 9538255 w 9845043"/>
              <a:gd name="connsiteY11656" fmla="*/ 763918 h 5740750"/>
              <a:gd name="connsiteX11657" fmla="*/ 9536065 w 9845043"/>
              <a:gd name="connsiteY11657" fmla="*/ 762456 h 5740750"/>
              <a:gd name="connsiteX11658" fmla="*/ 9535331 w 9845043"/>
              <a:gd name="connsiteY11658" fmla="*/ 765387 h 5740750"/>
              <a:gd name="connsiteX11659" fmla="*/ 9535331 w 9845043"/>
              <a:gd name="connsiteY11659" fmla="*/ 768310 h 5740750"/>
              <a:gd name="connsiteX11660" fmla="*/ 9536065 w 9845043"/>
              <a:gd name="connsiteY11660" fmla="*/ 770506 h 5740750"/>
              <a:gd name="connsiteX11661" fmla="*/ 9538983 w 9845043"/>
              <a:gd name="connsiteY11661" fmla="*/ 771968 h 5740750"/>
              <a:gd name="connsiteX11662" fmla="*/ 9533873 w 9845043"/>
              <a:gd name="connsiteY11662" fmla="*/ 777095 h 5740750"/>
              <a:gd name="connsiteX11663" fmla="*/ 9532407 w 9845043"/>
              <a:gd name="connsiteY11663" fmla="*/ 778556 h 5740750"/>
              <a:gd name="connsiteX11664" fmla="*/ 9529489 w 9845043"/>
              <a:gd name="connsiteY11664" fmla="*/ 780752 h 5740750"/>
              <a:gd name="connsiteX11665" fmla="*/ 9528757 w 9845043"/>
              <a:gd name="connsiteY11665" fmla="*/ 780018 h 5740750"/>
              <a:gd name="connsiteX11666" fmla="*/ 9527299 w 9845043"/>
              <a:gd name="connsiteY11666" fmla="*/ 774164 h 5740750"/>
              <a:gd name="connsiteX11667" fmla="*/ 9530217 w 9845043"/>
              <a:gd name="connsiteY11667" fmla="*/ 765387 h 5740750"/>
              <a:gd name="connsiteX11668" fmla="*/ 9530217 w 9845043"/>
              <a:gd name="connsiteY11668" fmla="*/ 760995 h 5740750"/>
              <a:gd name="connsiteX11669" fmla="*/ 9527299 w 9845043"/>
              <a:gd name="connsiteY11669" fmla="*/ 762456 h 5740750"/>
              <a:gd name="connsiteX11670" fmla="*/ 9520723 w 9845043"/>
              <a:gd name="connsiteY11670" fmla="*/ 777821 h 5740750"/>
              <a:gd name="connsiteX11671" fmla="*/ 9519991 w 9845043"/>
              <a:gd name="connsiteY11671" fmla="*/ 780018 h 5740750"/>
              <a:gd name="connsiteX11672" fmla="*/ 9517799 w 9845043"/>
              <a:gd name="connsiteY11672" fmla="*/ 777095 h 5740750"/>
              <a:gd name="connsiteX11673" fmla="*/ 9517799 w 9845043"/>
              <a:gd name="connsiteY11673" fmla="*/ 771241 h 5740750"/>
              <a:gd name="connsiteX11674" fmla="*/ 9516341 w 9845043"/>
              <a:gd name="connsiteY11674" fmla="*/ 770506 h 5740750"/>
              <a:gd name="connsiteX11675" fmla="*/ 9514149 w 9845043"/>
              <a:gd name="connsiteY11675" fmla="*/ 771241 h 5740750"/>
              <a:gd name="connsiteX11676" fmla="*/ 9510499 w 9845043"/>
              <a:gd name="connsiteY11676" fmla="*/ 774899 h 5740750"/>
              <a:gd name="connsiteX11677" fmla="*/ 9507575 w 9845043"/>
              <a:gd name="connsiteY11677" fmla="*/ 776360 h 5740750"/>
              <a:gd name="connsiteX11678" fmla="*/ 9509765 w 9845043"/>
              <a:gd name="connsiteY11678" fmla="*/ 770506 h 5740750"/>
              <a:gd name="connsiteX11679" fmla="*/ 9509765 w 9845043"/>
              <a:gd name="connsiteY11679" fmla="*/ 767575 h 5740750"/>
              <a:gd name="connsiteX11680" fmla="*/ 9508307 w 9845043"/>
              <a:gd name="connsiteY11680" fmla="*/ 766849 h 5740750"/>
              <a:gd name="connsiteX11681" fmla="*/ 9506115 w 9845043"/>
              <a:gd name="connsiteY11681" fmla="*/ 766849 h 5740750"/>
              <a:gd name="connsiteX11682" fmla="*/ 9504655 w 9845043"/>
              <a:gd name="connsiteY11682" fmla="*/ 765387 h 5740750"/>
              <a:gd name="connsiteX11683" fmla="*/ 9506841 w 9845043"/>
              <a:gd name="connsiteY11683" fmla="*/ 760995 h 5740750"/>
              <a:gd name="connsiteX11684" fmla="*/ 9506841 w 9845043"/>
              <a:gd name="connsiteY11684" fmla="*/ 758064 h 5740750"/>
              <a:gd name="connsiteX11685" fmla="*/ 9504655 w 9845043"/>
              <a:gd name="connsiteY11685" fmla="*/ 755868 h 5740750"/>
              <a:gd name="connsiteX11686" fmla="*/ 9503923 w 9845043"/>
              <a:gd name="connsiteY11686" fmla="*/ 757338 h 5740750"/>
              <a:gd name="connsiteX11687" fmla="*/ 9503923 w 9845043"/>
              <a:gd name="connsiteY11687" fmla="*/ 760260 h 5740750"/>
              <a:gd name="connsiteX11688" fmla="*/ 9503191 w 9845043"/>
              <a:gd name="connsiteY11688" fmla="*/ 762456 h 5740750"/>
              <a:gd name="connsiteX11689" fmla="*/ 9500999 w 9845043"/>
              <a:gd name="connsiteY11689" fmla="*/ 763918 h 5740750"/>
              <a:gd name="connsiteX11690" fmla="*/ 9498807 w 9845043"/>
              <a:gd name="connsiteY11690" fmla="*/ 765387 h 5740750"/>
              <a:gd name="connsiteX11691" fmla="*/ 9501731 w 9845043"/>
              <a:gd name="connsiteY11691" fmla="*/ 770506 h 5740750"/>
              <a:gd name="connsiteX11692" fmla="*/ 9500273 w 9845043"/>
              <a:gd name="connsiteY11692" fmla="*/ 773429 h 5740750"/>
              <a:gd name="connsiteX11693" fmla="*/ 9498081 w 9845043"/>
              <a:gd name="connsiteY11693" fmla="*/ 774164 h 5740750"/>
              <a:gd name="connsiteX11694" fmla="*/ 9496617 w 9845043"/>
              <a:gd name="connsiteY11694" fmla="*/ 774164 h 5740750"/>
              <a:gd name="connsiteX11695" fmla="*/ 9495157 w 9845043"/>
              <a:gd name="connsiteY11695" fmla="*/ 777821 h 5740750"/>
              <a:gd name="connsiteX11696" fmla="*/ 9495157 w 9845043"/>
              <a:gd name="connsiteY11696" fmla="*/ 780752 h 5740750"/>
              <a:gd name="connsiteX11697" fmla="*/ 9495157 w 9845043"/>
              <a:gd name="connsiteY11697" fmla="*/ 800510 h 5740750"/>
              <a:gd name="connsiteX11698" fmla="*/ 9494425 w 9845043"/>
              <a:gd name="connsiteY11698" fmla="*/ 808551 h 5740750"/>
              <a:gd name="connsiteX11699" fmla="*/ 9492233 w 9845043"/>
              <a:gd name="connsiteY11699" fmla="*/ 812944 h 5740750"/>
              <a:gd name="connsiteX11700" fmla="*/ 9491507 w 9845043"/>
              <a:gd name="connsiteY11700" fmla="*/ 808551 h 5740750"/>
              <a:gd name="connsiteX11701" fmla="*/ 9488583 w 9845043"/>
              <a:gd name="connsiteY11701" fmla="*/ 805629 h 5740750"/>
              <a:gd name="connsiteX11702" fmla="*/ 9487123 w 9845043"/>
              <a:gd name="connsiteY11702" fmla="*/ 802698 h 5740750"/>
              <a:gd name="connsiteX11703" fmla="*/ 9484933 w 9845043"/>
              <a:gd name="connsiteY11703" fmla="*/ 799775 h 5740750"/>
              <a:gd name="connsiteX11704" fmla="*/ 9484199 w 9845043"/>
              <a:gd name="connsiteY11704" fmla="*/ 800510 h 5740750"/>
              <a:gd name="connsiteX11705" fmla="*/ 9484199 w 9845043"/>
              <a:gd name="connsiteY11705" fmla="*/ 803432 h 5740750"/>
              <a:gd name="connsiteX11706" fmla="*/ 9484933 w 9845043"/>
              <a:gd name="connsiteY11706" fmla="*/ 807090 h 5740750"/>
              <a:gd name="connsiteX11707" fmla="*/ 9487123 w 9845043"/>
              <a:gd name="connsiteY11707" fmla="*/ 813679 h 5740750"/>
              <a:gd name="connsiteX11708" fmla="*/ 9484199 w 9845043"/>
              <a:gd name="connsiteY11708" fmla="*/ 812217 h 5740750"/>
              <a:gd name="connsiteX11709" fmla="*/ 9484933 w 9845043"/>
              <a:gd name="connsiteY11709" fmla="*/ 810021 h 5740750"/>
              <a:gd name="connsiteX11710" fmla="*/ 9481281 w 9845043"/>
              <a:gd name="connsiteY11710" fmla="*/ 808551 h 5740750"/>
              <a:gd name="connsiteX11711" fmla="*/ 9480549 w 9845043"/>
              <a:gd name="connsiteY11711" fmla="*/ 806364 h 5740750"/>
              <a:gd name="connsiteX11712" fmla="*/ 9481281 w 9845043"/>
              <a:gd name="connsiteY11712" fmla="*/ 803432 h 5740750"/>
              <a:gd name="connsiteX11713" fmla="*/ 9481281 w 9845043"/>
              <a:gd name="connsiteY11713" fmla="*/ 801971 h 5740750"/>
              <a:gd name="connsiteX11714" fmla="*/ 9481281 w 9845043"/>
              <a:gd name="connsiteY11714" fmla="*/ 799775 h 5740750"/>
              <a:gd name="connsiteX11715" fmla="*/ 9481281 w 9845043"/>
              <a:gd name="connsiteY11715" fmla="*/ 796844 h 5740750"/>
              <a:gd name="connsiteX11716" fmla="*/ 9481281 w 9845043"/>
              <a:gd name="connsiteY11716" fmla="*/ 796117 h 5740750"/>
              <a:gd name="connsiteX11717" fmla="*/ 9480549 w 9845043"/>
              <a:gd name="connsiteY11717" fmla="*/ 794656 h 5740750"/>
              <a:gd name="connsiteX11718" fmla="*/ 9478357 w 9845043"/>
              <a:gd name="connsiteY11718" fmla="*/ 793186 h 5740750"/>
              <a:gd name="connsiteX11719" fmla="*/ 9477625 w 9845043"/>
              <a:gd name="connsiteY11719" fmla="*/ 792460 h 5740750"/>
              <a:gd name="connsiteX11720" fmla="*/ 9477625 w 9845043"/>
              <a:gd name="connsiteY11720" fmla="*/ 786606 h 5740750"/>
              <a:gd name="connsiteX11721" fmla="*/ 9479089 w 9845043"/>
              <a:gd name="connsiteY11721" fmla="*/ 776360 h 5740750"/>
              <a:gd name="connsiteX11722" fmla="*/ 9477625 w 9845043"/>
              <a:gd name="connsiteY11722" fmla="*/ 773429 h 5740750"/>
              <a:gd name="connsiteX11723" fmla="*/ 9476165 w 9845043"/>
              <a:gd name="connsiteY11723" fmla="*/ 776360 h 5740750"/>
              <a:gd name="connsiteX11724" fmla="*/ 9475433 w 9845043"/>
              <a:gd name="connsiteY11724" fmla="*/ 778556 h 5740750"/>
              <a:gd name="connsiteX11725" fmla="*/ 9475433 w 9845043"/>
              <a:gd name="connsiteY11725" fmla="*/ 785871 h 5740750"/>
              <a:gd name="connsiteX11726" fmla="*/ 9474707 w 9845043"/>
              <a:gd name="connsiteY11726" fmla="*/ 789529 h 5740750"/>
              <a:gd name="connsiteX11727" fmla="*/ 9473975 w 9845043"/>
              <a:gd name="connsiteY11727" fmla="*/ 790990 h 5740750"/>
              <a:gd name="connsiteX11728" fmla="*/ 9474707 w 9845043"/>
              <a:gd name="connsiteY11728" fmla="*/ 793186 h 5740750"/>
              <a:gd name="connsiteX11729" fmla="*/ 9475433 w 9845043"/>
              <a:gd name="connsiteY11729" fmla="*/ 793921 h 5740750"/>
              <a:gd name="connsiteX11730" fmla="*/ 9475433 w 9845043"/>
              <a:gd name="connsiteY11730" fmla="*/ 796117 h 5740750"/>
              <a:gd name="connsiteX11731" fmla="*/ 9475433 w 9845043"/>
              <a:gd name="connsiteY11731" fmla="*/ 799040 h 5740750"/>
              <a:gd name="connsiteX11732" fmla="*/ 9474707 w 9845043"/>
              <a:gd name="connsiteY11732" fmla="*/ 799775 h 5740750"/>
              <a:gd name="connsiteX11733" fmla="*/ 9475433 w 9845043"/>
              <a:gd name="connsiteY11733" fmla="*/ 800510 h 5740750"/>
              <a:gd name="connsiteX11734" fmla="*/ 9476165 w 9845043"/>
              <a:gd name="connsiteY11734" fmla="*/ 802698 h 5740750"/>
              <a:gd name="connsiteX11735" fmla="*/ 9476165 w 9845043"/>
              <a:gd name="connsiteY11735" fmla="*/ 804167 h 5740750"/>
              <a:gd name="connsiteX11736" fmla="*/ 9476165 w 9845043"/>
              <a:gd name="connsiteY11736" fmla="*/ 806364 h 5740750"/>
              <a:gd name="connsiteX11737" fmla="*/ 9478357 w 9845043"/>
              <a:gd name="connsiteY11737" fmla="*/ 808551 h 5740750"/>
              <a:gd name="connsiteX11738" fmla="*/ 9481281 w 9845043"/>
              <a:gd name="connsiteY11738" fmla="*/ 810748 h 5740750"/>
              <a:gd name="connsiteX11739" fmla="*/ 9482007 w 9845043"/>
              <a:gd name="connsiteY11739" fmla="*/ 815140 h 5740750"/>
              <a:gd name="connsiteX11740" fmla="*/ 9482007 w 9845043"/>
              <a:gd name="connsiteY11740" fmla="*/ 818797 h 5740750"/>
              <a:gd name="connsiteX11741" fmla="*/ 9481281 w 9845043"/>
              <a:gd name="connsiteY11741" fmla="*/ 822455 h 5740750"/>
              <a:gd name="connsiteX11742" fmla="*/ 9480549 w 9845043"/>
              <a:gd name="connsiteY11742" fmla="*/ 820267 h 5740750"/>
              <a:gd name="connsiteX11743" fmla="*/ 9478357 w 9845043"/>
              <a:gd name="connsiteY11743" fmla="*/ 812944 h 5740750"/>
              <a:gd name="connsiteX11744" fmla="*/ 9476165 w 9845043"/>
              <a:gd name="connsiteY11744" fmla="*/ 815875 h 5740750"/>
              <a:gd name="connsiteX11745" fmla="*/ 9474707 w 9845043"/>
              <a:gd name="connsiteY11745" fmla="*/ 816601 h 5740750"/>
              <a:gd name="connsiteX11746" fmla="*/ 9471783 w 9845043"/>
              <a:gd name="connsiteY11746" fmla="*/ 816601 h 5740750"/>
              <a:gd name="connsiteX11747" fmla="*/ 9468133 w 9845043"/>
              <a:gd name="connsiteY11747" fmla="*/ 815140 h 5740750"/>
              <a:gd name="connsiteX11748" fmla="*/ 9465209 w 9845043"/>
              <a:gd name="connsiteY11748" fmla="*/ 812944 h 5740750"/>
              <a:gd name="connsiteX11749" fmla="*/ 9464481 w 9845043"/>
              <a:gd name="connsiteY11749" fmla="*/ 812217 h 5740750"/>
              <a:gd name="connsiteX11750" fmla="*/ 9465941 w 9845043"/>
              <a:gd name="connsiteY11750" fmla="*/ 805629 h 5740750"/>
              <a:gd name="connsiteX11751" fmla="*/ 9465209 w 9845043"/>
              <a:gd name="connsiteY11751" fmla="*/ 804167 h 5740750"/>
              <a:gd name="connsiteX11752" fmla="*/ 9465209 w 9845043"/>
              <a:gd name="connsiteY11752" fmla="*/ 802698 h 5740750"/>
              <a:gd name="connsiteX11753" fmla="*/ 9465209 w 9845043"/>
              <a:gd name="connsiteY11753" fmla="*/ 801971 h 5740750"/>
              <a:gd name="connsiteX11754" fmla="*/ 9465209 w 9845043"/>
              <a:gd name="connsiteY11754" fmla="*/ 799775 h 5740750"/>
              <a:gd name="connsiteX11755" fmla="*/ 9465941 w 9845043"/>
              <a:gd name="connsiteY11755" fmla="*/ 799775 h 5740750"/>
              <a:gd name="connsiteX11756" fmla="*/ 9468859 w 9845043"/>
              <a:gd name="connsiteY11756" fmla="*/ 799775 h 5740750"/>
              <a:gd name="connsiteX11757" fmla="*/ 9469591 w 9845043"/>
              <a:gd name="connsiteY11757" fmla="*/ 799775 h 5740750"/>
              <a:gd name="connsiteX11758" fmla="*/ 9467399 w 9845043"/>
              <a:gd name="connsiteY11758" fmla="*/ 797579 h 5740750"/>
              <a:gd name="connsiteX11759" fmla="*/ 9465209 w 9845043"/>
              <a:gd name="connsiteY11759" fmla="*/ 796844 h 5740750"/>
              <a:gd name="connsiteX11760" fmla="*/ 9463017 w 9845043"/>
              <a:gd name="connsiteY11760" fmla="*/ 796844 h 5740750"/>
              <a:gd name="connsiteX11761" fmla="*/ 9461557 w 9845043"/>
              <a:gd name="connsiteY11761" fmla="*/ 793186 h 5740750"/>
              <a:gd name="connsiteX11762" fmla="*/ 9461557 w 9845043"/>
              <a:gd name="connsiteY11762" fmla="*/ 790264 h 5740750"/>
              <a:gd name="connsiteX11763" fmla="*/ 9462289 w 9845043"/>
              <a:gd name="connsiteY11763" fmla="*/ 781479 h 5740750"/>
              <a:gd name="connsiteX11764" fmla="*/ 9463017 w 9845043"/>
              <a:gd name="connsiteY11764" fmla="*/ 780752 h 5740750"/>
              <a:gd name="connsiteX11765" fmla="*/ 9464481 w 9845043"/>
              <a:gd name="connsiteY11765" fmla="*/ 777821 h 5740750"/>
              <a:gd name="connsiteX11766" fmla="*/ 9464481 w 9845043"/>
              <a:gd name="connsiteY11766" fmla="*/ 776360 h 5740750"/>
              <a:gd name="connsiteX11767" fmla="*/ 9461557 w 9845043"/>
              <a:gd name="connsiteY11767" fmla="*/ 776360 h 5740750"/>
              <a:gd name="connsiteX11768" fmla="*/ 9459365 w 9845043"/>
              <a:gd name="connsiteY11768" fmla="*/ 777821 h 5740750"/>
              <a:gd name="connsiteX11769" fmla="*/ 9458633 w 9845043"/>
              <a:gd name="connsiteY11769" fmla="*/ 781479 h 5740750"/>
              <a:gd name="connsiteX11770" fmla="*/ 9449867 w 9845043"/>
              <a:gd name="connsiteY11770" fmla="*/ 809286 h 5740750"/>
              <a:gd name="connsiteX11771" fmla="*/ 9449141 w 9845043"/>
              <a:gd name="connsiteY11771" fmla="*/ 812944 h 5740750"/>
              <a:gd name="connsiteX11772" fmla="*/ 9449867 w 9845043"/>
              <a:gd name="connsiteY11772" fmla="*/ 813679 h 5740750"/>
              <a:gd name="connsiteX11773" fmla="*/ 9452791 w 9845043"/>
              <a:gd name="connsiteY11773" fmla="*/ 815140 h 5740750"/>
              <a:gd name="connsiteX11774" fmla="*/ 9454983 w 9845043"/>
              <a:gd name="connsiteY11774" fmla="*/ 815140 h 5740750"/>
              <a:gd name="connsiteX11775" fmla="*/ 9455715 w 9845043"/>
              <a:gd name="connsiteY11775" fmla="*/ 818071 h 5740750"/>
              <a:gd name="connsiteX11776" fmla="*/ 9455715 w 9845043"/>
              <a:gd name="connsiteY11776" fmla="*/ 821729 h 5740750"/>
              <a:gd name="connsiteX11777" fmla="*/ 9455715 w 9845043"/>
              <a:gd name="connsiteY11777" fmla="*/ 828309 h 5740750"/>
              <a:gd name="connsiteX11778" fmla="*/ 9456441 w 9845043"/>
              <a:gd name="connsiteY11778" fmla="*/ 826121 h 5740750"/>
              <a:gd name="connsiteX11779" fmla="*/ 9457907 w 9845043"/>
              <a:gd name="connsiteY11779" fmla="*/ 820267 h 5740750"/>
              <a:gd name="connsiteX11780" fmla="*/ 9459365 w 9845043"/>
              <a:gd name="connsiteY11780" fmla="*/ 818797 h 5740750"/>
              <a:gd name="connsiteX11781" fmla="*/ 9460099 w 9845043"/>
              <a:gd name="connsiteY11781" fmla="*/ 819532 h 5740750"/>
              <a:gd name="connsiteX11782" fmla="*/ 9461557 w 9845043"/>
              <a:gd name="connsiteY11782" fmla="*/ 823190 h 5740750"/>
              <a:gd name="connsiteX11783" fmla="*/ 9460099 w 9845043"/>
              <a:gd name="connsiteY11783" fmla="*/ 835632 h 5740750"/>
              <a:gd name="connsiteX11784" fmla="*/ 9459365 w 9845043"/>
              <a:gd name="connsiteY11784" fmla="*/ 839290 h 5740750"/>
              <a:gd name="connsiteX11785" fmla="*/ 9456441 w 9845043"/>
              <a:gd name="connsiteY11785" fmla="*/ 840751 h 5740750"/>
              <a:gd name="connsiteX11786" fmla="*/ 9453523 w 9845043"/>
              <a:gd name="connsiteY11786" fmla="*/ 834897 h 5740750"/>
              <a:gd name="connsiteX11787" fmla="*/ 9453523 w 9845043"/>
              <a:gd name="connsiteY11787" fmla="*/ 832701 h 5740750"/>
              <a:gd name="connsiteX11788" fmla="*/ 9453523 w 9845043"/>
              <a:gd name="connsiteY11788" fmla="*/ 831975 h 5740750"/>
              <a:gd name="connsiteX11789" fmla="*/ 9453523 w 9845043"/>
              <a:gd name="connsiteY11789" fmla="*/ 831240 h 5740750"/>
              <a:gd name="connsiteX11790" fmla="*/ 9452791 w 9845043"/>
              <a:gd name="connsiteY11790" fmla="*/ 829044 h 5740750"/>
              <a:gd name="connsiteX11791" fmla="*/ 9452059 w 9845043"/>
              <a:gd name="connsiteY11791" fmla="*/ 829044 h 5740750"/>
              <a:gd name="connsiteX11792" fmla="*/ 9451333 w 9845043"/>
              <a:gd name="connsiteY11792" fmla="*/ 829044 h 5740750"/>
              <a:gd name="connsiteX11793" fmla="*/ 9446949 w 9845043"/>
              <a:gd name="connsiteY11793" fmla="*/ 818797 h 5740750"/>
              <a:gd name="connsiteX11794" fmla="*/ 9446217 w 9845043"/>
              <a:gd name="connsiteY11794" fmla="*/ 816601 h 5740750"/>
              <a:gd name="connsiteX11795" fmla="*/ 9443299 w 9845043"/>
              <a:gd name="connsiteY11795" fmla="*/ 813679 h 5740750"/>
              <a:gd name="connsiteX11796" fmla="*/ 9442565 w 9845043"/>
              <a:gd name="connsiteY11796" fmla="*/ 812217 h 5740750"/>
              <a:gd name="connsiteX11797" fmla="*/ 9441833 w 9845043"/>
              <a:gd name="connsiteY11797" fmla="*/ 809286 h 5740750"/>
              <a:gd name="connsiteX11798" fmla="*/ 9440375 w 9845043"/>
              <a:gd name="connsiteY11798" fmla="*/ 806364 h 5740750"/>
              <a:gd name="connsiteX11799" fmla="*/ 9440375 w 9845043"/>
              <a:gd name="connsiteY11799" fmla="*/ 804167 h 5740750"/>
              <a:gd name="connsiteX11800" fmla="*/ 9438915 w 9845043"/>
              <a:gd name="connsiteY11800" fmla="*/ 802698 h 5740750"/>
              <a:gd name="connsiteX11801" fmla="*/ 9436723 w 9845043"/>
              <a:gd name="connsiteY11801" fmla="*/ 797579 h 5740750"/>
              <a:gd name="connsiteX11802" fmla="*/ 9435259 w 9845043"/>
              <a:gd name="connsiteY11802" fmla="*/ 793921 h 5740750"/>
              <a:gd name="connsiteX11803" fmla="*/ 9435259 w 9845043"/>
              <a:gd name="connsiteY11803" fmla="*/ 789529 h 5740750"/>
              <a:gd name="connsiteX11804" fmla="*/ 9435259 w 9845043"/>
              <a:gd name="connsiteY11804" fmla="*/ 783675 h 5740750"/>
              <a:gd name="connsiteX11805" fmla="*/ 9436723 w 9845043"/>
              <a:gd name="connsiteY11805" fmla="*/ 778556 h 5740750"/>
              <a:gd name="connsiteX11806" fmla="*/ 9437451 w 9845043"/>
              <a:gd name="connsiteY11806" fmla="*/ 776360 h 5740750"/>
              <a:gd name="connsiteX11807" fmla="*/ 9436723 w 9845043"/>
              <a:gd name="connsiteY11807" fmla="*/ 774899 h 5740750"/>
              <a:gd name="connsiteX11808" fmla="*/ 9435259 w 9845043"/>
              <a:gd name="connsiteY11808" fmla="*/ 777095 h 5740750"/>
              <a:gd name="connsiteX11809" fmla="*/ 9433799 w 9845043"/>
              <a:gd name="connsiteY11809" fmla="*/ 780018 h 5740750"/>
              <a:gd name="connsiteX11810" fmla="*/ 9432341 w 9845043"/>
              <a:gd name="connsiteY11810" fmla="*/ 781479 h 5740750"/>
              <a:gd name="connsiteX11811" fmla="*/ 9430149 w 9845043"/>
              <a:gd name="connsiteY11811" fmla="*/ 783675 h 5740750"/>
              <a:gd name="connsiteX11812" fmla="*/ 9423575 w 9845043"/>
              <a:gd name="connsiteY11812" fmla="*/ 797579 h 5740750"/>
              <a:gd name="connsiteX11813" fmla="*/ 9422841 w 9845043"/>
              <a:gd name="connsiteY11813" fmla="*/ 799775 h 5740750"/>
              <a:gd name="connsiteX11814" fmla="*/ 9423575 w 9845043"/>
              <a:gd name="connsiteY11814" fmla="*/ 801971 h 5740750"/>
              <a:gd name="connsiteX11815" fmla="*/ 9425765 w 9845043"/>
              <a:gd name="connsiteY11815" fmla="*/ 803432 h 5740750"/>
              <a:gd name="connsiteX11816" fmla="*/ 9427225 w 9845043"/>
              <a:gd name="connsiteY11816" fmla="*/ 803432 h 5740750"/>
              <a:gd name="connsiteX11817" fmla="*/ 9427957 w 9845043"/>
              <a:gd name="connsiteY11817" fmla="*/ 802698 h 5740750"/>
              <a:gd name="connsiteX11818" fmla="*/ 9430149 w 9845043"/>
              <a:gd name="connsiteY11818" fmla="*/ 800510 h 5740750"/>
              <a:gd name="connsiteX11819" fmla="*/ 9432341 w 9845043"/>
              <a:gd name="connsiteY11819" fmla="*/ 796117 h 5740750"/>
              <a:gd name="connsiteX11820" fmla="*/ 9436723 w 9845043"/>
              <a:gd name="connsiteY11820" fmla="*/ 803432 h 5740750"/>
              <a:gd name="connsiteX11821" fmla="*/ 9443299 w 9845043"/>
              <a:gd name="connsiteY11821" fmla="*/ 820267 h 5740750"/>
              <a:gd name="connsiteX11822" fmla="*/ 9446217 w 9845043"/>
              <a:gd name="connsiteY11822" fmla="*/ 828309 h 5740750"/>
              <a:gd name="connsiteX11823" fmla="*/ 9449141 w 9845043"/>
              <a:gd name="connsiteY11823" fmla="*/ 834897 h 5740750"/>
              <a:gd name="connsiteX11824" fmla="*/ 9452059 w 9845043"/>
              <a:gd name="connsiteY11824" fmla="*/ 838555 h 5740750"/>
              <a:gd name="connsiteX11825" fmla="*/ 9452791 w 9845043"/>
              <a:gd name="connsiteY11825" fmla="*/ 840751 h 5740750"/>
              <a:gd name="connsiteX11826" fmla="*/ 9453523 w 9845043"/>
              <a:gd name="connsiteY11826" fmla="*/ 845870 h 5740750"/>
              <a:gd name="connsiteX11827" fmla="*/ 9452791 w 9845043"/>
              <a:gd name="connsiteY11827" fmla="*/ 848066 h 5740750"/>
              <a:gd name="connsiteX11828" fmla="*/ 9451333 w 9845043"/>
              <a:gd name="connsiteY11828" fmla="*/ 848801 h 5740750"/>
              <a:gd name="connsiteX11829" fmla="*/ 9449867 w 9845043"/>
              <a:gd name="connsiteY11829" fmla="*/ 850997 h 5740750"/>
              <a:gd name="connsiteX11830" fmla="*/ 9449141 w 9845043"/>
              <a:gd name="connsiteY11830" fmla="*/ 854655 h 5740750"/>
              <a:gd name="connsiteX11831" fmla="*/ 9449141 w 9845043"/>
              <a:gd name="connsiteY11831" fmla="*/ 856851 h 5740750"/>
              <a:gd name="connsiteX11832" fmla="*/ 9446217 w 9845043"/>
              <a:gd name="connsiteY11832" fmla="*/ 854655 h 5740750"/>
              <a:gd name="connsiteX11833" fmla="*/ 9444025 w 9845043"/>
              <a:gd name="connsiteY11833" fmla="*/ 848801 h 5740750"/>
              <a:gd name="connsiteX11834" fmla="*/ 9442565 w 9845043"/>
              <a:gd name="connsiteY11834" fmla="*/ 847340 h 5740750"/>
              <a:gd name="connsiteX11835" fmla="*/ 9440375 w 9845043"/>
              <a:gd name="connsiteY11835" fmla="*/ 845870 h 5740750"/>
              <a:gd name="connsiteX11836" fmla="*/ 9439641 w 9845043"/>
              <a:gd name="connsiteY11836" fmla="*/ 842212 h 5740750"/>
              <a:gd name="connsiteX11837" fmla="*/ 9438915 w 9845043"/>
              <a:gd name="connsiteY11837" fmla="*/ 837829 h 5740750"/>
              <a:gd name="connsiteX11838" fmla="*/ 9438915 w 9845043"/>
              <a:gd name="connsiteY11838" fmla="*/ 835632 h 5740750"/>
              <a:gd name="connsiteX11839" fmla="*/ 9439641 w 9845043"/>
              <a:gd name="connsiteY11839" fmla="*/ 834897 h 5740750"/>
              <a:gd name="connsiteX11840" fmla="*/ 9439641 w 9845043"/>
              <a:gd name="connsiteY11840" fmla="*/ 834162 h 5740750"/>
              <a:gd name="connsiteX11841" fmla="*/ 9439641 w 9845043"/>
              <a:gd name="connsiteY11841" fmla="*/ 831975 h 5740750"/>
              <a:gd name="connsiteX11842" fmla="*/ 9438915 w 9845043"/>
              <a:gd name="connsiteY11842" fmla="*/ 829779 h 5740750"/>
              <a:gd name="connsiteX11843" fmla="*/ 9435991 w 9845043"/>
              <a:gd name="connsiteY11843" fmla="*/ 828309 h 5740750"/>
              <a:gd name="connsiteX11844" fmla="*/ 9433799 w 9845043"/>
              <a:gd name="connsiteY11844" fmla="*/ 826121 h 5740750"/>
              <a:gd name="connsiteX11845" fmla="*/ 9433799 w 9845043"/>
              <a:gd name="connsiteY11845" fmla="*/ 824651 h 5740750"/>
              <a:gd name="connsiteX11846" fmla="*/ 9435259 w 9845043"/>
              <a:gd name="connsiteY11846" fmla="*/ 822455 h 5740750"/>
              <a:gd name="connsiteX11847" fmla="*/ 9433799 w 9845043"/>
              <a:gd name="connsiteY11847" fmla="*/ 821729 h 5740750"/>
              <a:gd name="connsiteX11848" fmla="*/ 9432341 w 9845043"/>
              <a:gd name="connsiteY11848" fmla="*/ 821729 h 5740750"/>
              <a:gd name="connsiteX11849" fmla="*/ 9430149 w 9845043"/>
              <a:gd name="connsiteY11849" fmla="*/ 821729 h 5740750"/>
              <a:gd name="connsiteX11850" fmla="*/ 9429417 w 9845043"/>
              <a:gd name="connsiteY11850" fmla="*/ 822455 h 5740750"/>
              <a:gd name="connsiteX11851" fmla="*/ 9427225 w 9845043"/>
              <a:gd name="connsiteY11851" fmla="*/ 824651 h 5740750"/>
              <a:gd name="connsiteX11852" fmla="*/ 9427225 w 9845043"/>
              <a:gd name="connsiteY11852" fmla="*/ 826121 h 5740750"/>
              <a:gd name="connsiteX11853" fmla="*/ 9429417 w 9845043"/>
              <a:gd name="connsiteY11853" fmla="*/ 826121 h 5740750"/>
              <a:gd name="connsiteX11854" fmla="*/ 9430875 w 9845043"/>
              <a:gd name="connsiteY11854" fmla="*/ 828309 h 5740750"/>
              <a:gd name="connsiteX11855" fmla="*/ 9433067 w 9845043"/>
              <a:gd name="connsiteY11855" fmla="*/ 829779 h 5740750"/>
              <a:gd name="connsiteX11856" fmla="*/ 9433799 w 9845043"/>
              <a:gd name="connsiteY11856" fmla="*/ 834162 h 5740750"/>
              <a:gd name="connsiteX11857" fmla="*/ 9433799 w 9845043"/>
              <a:gd name="connsiteY11857" fmla="*/ 837829 h 5740750"/>
              <a:gd name="connsiteX11858" fmla="*/ 9432341 w 9845043"/>
              <a:gd name="connsiteY11858" fmla="*/ 840751 h 5740750"/>
              <a:gd name="connsiteX11859" fmla="*/ 9430875 w 9845043"/>
              <a:gd name="connsiteY11859" fmla="*/ 841486 h 5740750"/>
              <a:gd name="connsiteX11860" fmla="*/ 9429417 w 9845043"/>
              <a:gd name="connsiteY11860" fmla="*/ 838555 h 5740750"/>
              <a:gd name="connsiteX11861" fmla="*/ 9424307 w 9845043"/>
              <a:gd name="connsiteY11861" fmla="*/ 848801 h 5740750"/>
              <a:gd name="connsiteX11862" fmla="*/ 9423575 w 9845043"/>
              <a:gd name="connsiteY11862" fmla="*/ 850997 h 5740750"/>
              <a:gd name="connsiteX11863" fmla="*/ 9422841 w 9845043"/>
              <a:gd name="connsiteY11863" fmla="*/ 850997 h 5740750"/>
              <a:gd name="connsiteX11864" fmla="*/ 9422841 w 9845043"/>
              <a:gd name="connsiteY11864" fmla="*/ 851724 h 5740750"/>
              <a:gd name="connsiteX11865" fmla="*/ 9422841 w 9845043"/>
              <a:gd name="connsiteY11865" fmla="*/ 855390 h 5740750"/>
              <a:gd name="connsiteX11866" fmla="*/ 9422841 w 9845043"/>
              <a:gd name="connsiteY11866" fmla="*/ 857577 h 5740750"/>
              <a:gd name="connsiteX11867" fmla="*/ 9421383 w 9845043"/>
              <a:gd name="connsiteY11867" fmla="*/ 858312 h 5740750"/>
              <a:gd name="connsiteX11868" fmla="*/ 9420651 w 9845043"/>
              <a:gd name="connsiteY11868" fmla="*/ 858312 h 5740750"/>
              <a:gd name="connsiteX11869" fmla="*/ 9424307 w 9845043"/>
              <a:gd name="connsiteY11869" fmla="*/ 832701 h 5740750"/>
              <a:gd name="connsiteX11870" fmla="*/ 9422841 w 9845043"/>
              <a:gd name="connsiteY11870" fmla="*/ 829044 h 5740750"/>
              <a:gd name="connsiteX11871" fmla="*/ 9421383 w 9845043"/>
              <a:gd name="connsiteY11871" fmla="*/ 831240 h 5740750"/>
              <a:gd name="connsiteX11872" fmla="*/ 9419923 w 9845043"/>
              <a:gd name="connsiteY11872" fmla="*/ 835632 h 5740750"/>
              <a:gd name="connsiteX11873" fmla="*/ 9419923 w 9845043"/>
              <a:gd name="connsiteY11873" fmla="*/ 829779 h 5740750"/>
              <a:gd name="connsiteX11874" fmla="*/ 9416267 w 9845043"/>
              <a:gd name="connsiteY11874" fmla="*/ 831240 h 5740750"/>
              <a:gd name="connsiteX11875" fmla="*/ 9411157 w 9845043"/>
              <a:gd name="connsiteY11875" fmla="*/ 837829 h 5740750"/>
              <a:gd name="connsiteX11876" fmla="*/ 9409693 w 9845043"/>
              <a:gd name="connsiteY11876" fmla="*/ 837829 h 5740750"/>
              <a:gd name="connsiteX11877" fmla="*/ 9410425 w 9845043"/>
              <a:gd name="connsiteY11877" fmla="*/ 835632 h 5740750"/>
              <a:gd name="connsiteX11878" fmla="*/ 9411885 w 9845043"/>
              <a:gd name="connsiteY11878" fmla="*/ 834162 h 5740750"/>
              <a:gd name="connsiteX11879" fmla="*/ 9413349 w 9845043"/>
              <a:gd name="connsiteY11879" fmla="*/ 831240 h 5740750"/>
              <a:gd name="connsiteX11880" fmla="*/ 9413349 w 9845043"/>
              <a:gd name="connsiteY11880" fmla="*/ 828309 h 5740750"/>
              <a:gd name="connsiteX11881" fmla="*/ 9411157 w 9845043"/>
              <a:gd name="connsiteY11881" fmla="*/ 829044 h 5740750"/>
              <a:gd name="connsiteX11882" fmla="*/ 9409693 w 9845043"/>
              <a:gd name="connsiteY11882" fmla="*/ 831240 h 5740750"/>
              <a:gd name="connsiteX11883" fmla="*/ 9407501 w 9845043"/>
              <a:gd name="connsiteY11883" fmla="*/ 834162 h 5740750"/>
              <a:gd name="connsiteX11884" fmla="*/ 9406775 w 9845043"/>
              <a:gd name="connsiteY11884" fmla="*/ 837829 h 5740750"/>
              <a:gd name="connsiteX11885" fmla="*/ 9404583 w 9845043"/>
              <a:gd name="connsiteY11885" fmla="*/ 839290 h 5740750"/>
              <a:gd name="connsiteX11886" fmla="*/ 9400932 w 9845043"/>
              <a:gd name="connsiteY11886" fmla="*/ 843682 h 5740750"/>
              <a:gd name="connsiteX11887" fmla="*/ 9398741 w 9845043"/>
              <a:gd name="connsiteY11887" fmla="*/ 844409 h 5740750"/>
              <a:gd name="connsiteX11888" fmla="*/ 9398008 w 9845043"/>
              <a:gd name="connsiteY11888" fmla="*/ 845144 h 5740750"/>
              <a:gd name="connsiteX11889" fmla="*/ 9395817 w 9845043"/>
              <a:gd name="connsiteY11889" fmla="*/ 845870 h 5740750"/>
              <a:gd name="connsiteX11890" fmla="*/ 9389242 w 9845043"/>
              <a:gd name="connsiteY11890" fmla="*/ 857577 h 5740750"/>
              <a:gd name="connsiteX11891" fmla="*/ 9387050 w 9845043"/>
              <a:gd name="connsiteY11891" fmla="*/ 860509 h 5740750"/>
              <a:gd name="connsiteX11892" fmla="*/ 9384859 w 9845043"/>
              <a:gd name="connsiteY11892" fmla="*/ 870755 h 5740750"/>
              <a:gd name="connsiteX11893" fmla="*/ 9381208 w 9845043"/>
              <a:gd name="connsiteY11893" fmla="*/ 875874 h 5740750"/>
              <a:gd name="connsiteX11894" fmla="*/ 9381941 w 9845043"/>
              <a:gd name="connsiteY11894" fmla="*/ 878070 h 5740750"/>
              <a:gd name="connsiteX11895" fmla="*/ 9384132 w 9845043"/>
              <a:gd name="connsiteY11895" fmla="*/ 880992 h 5740750"/>
              <a:gd name="connsiteX11896" fmla="*/ 9384132 w 9845043"/>
              <a:gd name="connsiteY11896" fmla="*/ 883189 h 5740750"/>
              <a:gd name="connsiteX11897" fmla="*/ 9382667 w 9845043"/>
              <a:gd name="connsiteY11897" fmla="*/ 886120 h 5740750"/>
              <a:gd name="connsiteX11898" fmla="*/ 9381208 w 9845043"/>
              <a:gd name="connsiteY11898" fmla="*/ 886846 h 5740750"/>
              <a:gd name="connsiteX11899" fmla="*/ 9376093 w 9845043"/>
              <a:gd name="connsiteY11899" fmla="*/ 889042 h 5740750"/>
              <a:gd name="connsiteX11900" fmla="*/ 9376093 w 9845043"/>
              <a:gd name="connsiteY11900" fmla="*/ 889777 h 5740750"/>
              <a:gd name="connsiteX11901" fmla="*/ 9381941 w 9845043"/>
              <a:gd name="connsiteY11901" fmla="*/ 889777 h 5740750"/>
              <a:gd name="connsiteX11902" fmla="*/ 9385591 w 9845043"/>
              <a:gd name="connsiteY11902" fmla="*/ 887581 h 5740750"/>
              <a:gd name="connsiteX11903" fmla="*/ 9389242 w 9845043"/>
              <a:gd name="connsiteY11903" fmla="*/ 889042 h 5740750"/>
              <a:gd name="connsiteX11904" fmla="*/ 9393625 w 9845043"/>
              <a:gd name="connsiteY11904" fmla="*/ 893435 h 5740750"/>
              <a:gd name="connsiteX11905" fmla="*/ 9394358 w 9845043"/>
              <a:gd name="connsiteY11905" fmla="*/ 895631 h 5740750"/>
              <a:gd name="connsiteX11906" fmla="*/ 9395084 w 9845043"/>
              <a:gd name="connsiteY11906" fmla="*/ 902946 h 5740750"/>
              <a:gd name="connsiteX11907" fmla="*/ 9395084 w 9845043"/>
              <a:gd name="connsiteY11907" fmla="*/ 903681 h 5740750"/>
              <a:gd name="connsiteX11908" fmla="*/ 9392166 w 9845043"/>
              <a:gd name="connsiteY11908" fmla="*/ 905142 h 5740750"/>
              <a:gd name="connsiteX11909" fmla="*/ 9388510 w 9845043"/>
              <a:gd name="connsiteY11909" fmla="*/ 908800 h 5740750"/>
              <a:gd name="connsiteX11910" fmla="*/ 9387050 w 9845043"/>
              <a:gd name="connsiteY11910" fmla="*/ 909535 h 5740750"/>
              <a:gd name="connsiteX11911" fmla="*/ 9387050 w 9845043"/>
              <a:gd name="connsiteY11911" fmla="*/ 908074 h 5740750"/>
              <a:gd name="connsiteX11912" fmla="*/ 9387050 w 9845043"/>
              <a:gd name="connsiteY11912" fmla="*/ 905877 h 5740750"/>
              <a:gd name="connsiteX11913" fmla="*/ 9384132 w 9845043"/>
              <a:gd name="connsiteY11913" fmla="*/ 908074 h 5740750"/>
              <a:gd name="connsiteX11914" fmla="*/ 9381941 w 9845043"/>
              <a:gd name="connsiteY11914" fmla="*/ 914654 h 5740750"/>
              <a:gd name="connsiteX11915" fmla="*/ 9379749 w 9845043"/>
              <a:gd name="connsiteY11915" fmla="*/ 916124 h 5740750"/>
              <a:gd name="connsiteX11916" fmla="*/ 9378284 w 9845043"/>
              <a:gd name="connsiteY11916" fmla="*/ 911731 h 5740750"/>
              <a:gd name="connsiteX11917" fmla="*/ 9375366 w 9845043"/>
              <a:gd name="connsiteY11917" fmla="*/ 912457 h 5740750"/>
              <a:gd name="connsiteX11918" fmla="*/ 9373175 w 9845043"/>
              <a:gd name="connsiteY11918" fmla="*/ 915389 h 5740750"/>
              <a:gd name="connsiteX11919" fmla="*/ 9371710 w 9845043"/>
              <a:gd name="connsiteY11919" fmla="*/ 918311 h 5740750"/>
              <a:gd name="connsiteX11920" fmla="*/ 9371710 w 9845043"/>
              <a:gd name="connsiteY11920" fmla="*/ 924165 h 5740750"/>
              <a:gd name="connsiteX11921" fmla="*/ 9371710 w 9845043"/>
              <a:gd name="connsiteY11921" fmla="*/ 927831 h 5740750"/>
              <a:gd name="connsiteX11922" fmla="*/ 9373175 w 9845043"/>
              <a:gd name="connsiteY11922" fmla="*/ 932215 h 5740750"/>
              <a:gd name="connsiteX11923" fmla="*/ 9375366 w 9845043"/>
              <a:gd name="connsiteY11923" fmla="*/ 937342 h 5740750"/>
              <a:gd name="connsiteX11924" fmla="*/ 9378284 w 9845043"/>
              <a:gd name="connsiteY11924" fmla="*/ 934411 h 5740750"/>
              <a:gd name="connsiteX11925" fmla="*/ 9379749 w 9845043"/>
              <a:gd name="connsiteY11925" fmla="*/ 932215 h 5740750"/>
              <a:gd name="connsiteX11926" fmla="*/ 9381941 w 9845043"/>
              <a:gd name="connsiteY11926" fmla="*/ 932215 h 5740750"/>
              <a:gd name="connsiteX11927" fmla="*/ 9381941 w 9845043"/>
              <a:gd name="connsiteY11927" fmla="*/ 933685 h 5740750"/>
              <a:gd name="connsiteX11928" fmla="*/ 9379749 w 9845043"/>
              <a:gd name="connsiteY11928" fmla="*/ 935146 h 5740750"/>
              <a:gd name="connsiteX11929" fmla="*/ 9378284 w 9845043"/>
              <a:gd name="connsiteY11929" fmla="*/ 937342 h 5740750"/>
              <a:gd name="connsiteX11930" fmla="*/ 9376093 w 9845043"/>
              <a:gd name="connsiteY11930" fmla="*/ 941726 h 5740750"/>
              <a:gd name="connsiteX11931" fmla="*/ 9376093 w 9845043"/>
              <a:gd name="connsiteY11931" fmla="*/ 943922 h 5740750"/>
              <a:gd name="connsiteX11932" fmla="*/ 9376093 w 9845043"/>
              <a:gd name="connsiteY11932" fmla="*/ 946854 h 5740750"/>
              <a:gd name="connsiteX11933" fmla="*/ 9376093 w 9845043"/>
              <a:gd name="connsiteY11933" fmla="*/ 947580 h 5740750"/>
              <a:gd name="connsiteX11934" fmla="*/ 9375366 w 9845043"/>
              <a:gd name="connsiteY11934" fmla="*/ 948315 h 5740750"/>
              <a:gd name="connsiteX11935" fmla="*/ 9373175 w 9845043"/>
              <a:gd name="connsiteY11935" fmla="*/ 949776 h 5740750"/>
              <a:gd name="connsiteX11936" fmla="*/ 9372442 w 9845043"/>
              <a:gd name="connsiteY11936" fmla="*/ 950511 h 5740750"/>
              <a:gd name="connsiteX11937" fmla="*/ 9369518 w 9845043"/>
              <a:gd name="connsiteY11937" fmla="*/ 954169 h 5740750"/>
              <a:gd name="connsiteX11938" fmla="*/ 9368059 w 9845043"/>
              <a:gd name="connsiteY11938" fmla="*/ 957826 h 5740750"/>
              <a:gd name="connsiteX11939" fmla="*/ 9365867 w 9845043"/>
              <a:gd name="connsiteY11939" fmla="*/ 961484 h 5740750"/>
              <a:gd name="connsiteX11940" fmla="*/ 9362217 w 9845043"/>
              <a:gd name="connsiteY11940" fmla="*/ 964415 h 5740750"/>
              <a:gd name="connsiteX11941" fmla="*/ 9357101 w 9845043"/>
              <a:gd name="connsiteY11941" fmla="*/ 965876 h 5740750"/>
              <a:gd name="connsiteX11942" fmla="*/ 9355642 w 9845043"/>
              <a:gd name="connsiteY11942" fmla="*/ 966611 h 5740750"/>
              <a:gd name="connsiteX11943" fmla="*/ 9354910 w 9845043"/>
              <a:gd name="connsiteY11943" fmla="*/ 969534 h 5740750"/>
              <a:gd name="connsiteX11944" fmla="*/ 9350527 w 9845043"/>
              <a:gd name="connsiteY11944" fmla="*/ 976857 h 5740750"/>
              <a:gd name="connsiteX11945" fmla="*/ 9349800 w 9845043"/>
              <a:gd name="connsiteY11945" fmla="*/ 982711 h 5740750"/>
              <a:gd name="connsiteX11946" fmla="*/ 9349800 w 9845043"/>
              <a:gd name="connsiteY11946" fmla="*/ 988565 h 5740750"/>
              <a:gd name="connsiteX11947" fmla="*/ 9350527 w 9845043"/>
              <a:gd name="connsiteY11947" fmla="*/ 992948 h 5740750"/>
              <a:gd name="connsiteX11948" fmla="*/ 9354910 w 9845043"/>
              <a:gd name="connsiteY11948" fmla="*/ 998076 h 5740750"/>
              <a:gd name="connsiteX11949" fmla="*/ 9352718 w 9845043"/>
              <a:gd name="connsiteY11949" fmla="*/ 1001733 h 5740750"/>
              <a:gd name="connsiteX11950" fmla="*/ 9351991 w 9845043"/>
              <a:gd name="connsiteY11950" fmla="*/ 1006126 h 5740750"/>
              <a:gd name="connsiteX11951" fmla="*/ 9354910 w 9845043"/>
              <a:gd name="connsiteY11951" fmla="*/ 1006852 h 5740750"/>
              <a:gd name="connsiteX11952" fmla="*/ 9351991 w 9845043"/>
              <a:gd name="connsiteY11952" fmla="*/ 1009048 h 5740750"/>
              <a:gd name="connsiteX11953" fmla="*/ 9350527 w 9845043"/>
              <a:gd name="connsiteY11953" fmla="*/ 1011980 h 5740750"/>
              <a:gd name="connsiteX11954" fmla="*/ 9349067 w 9845043"/>
              <a:gd name="connsiteY11954" fmla="*/ 1017833 h 5740750"/>
              <a:gd name="connsiteX11955" fmla="*/ 9346876 w 9845043"/>
              <a:gd name="connsiteY11955" fmla="*/ 1031002 h 5740750"/>
              <a:gd name="connsiteX11956" fmla="*/ 9346149 w 9845043"/>
              <a:gd name="connsiteY11956" fmla="*/ 1033925 h 5740750"/>
              <a:gd name="connsiteX11957" fmla="*/ 9343225 w 9845043"/>
              <a:gd name="connsiteY11957" fmla="*/ 1032463 h 5740750"/>
              <a:gd name="connsiteX11958" fmla="*/ 9339575 w 9845043"/>
              <a:gd name="connsiteY11958" fmla="*/ 1030267 h 5740750"/>
              <a:gd name="connsiteX11959" fmla="*/ 9336651 w 9845043"/>
              <a:gd name="connsiteY11959" fmla="*/ 1027345 h 5740750"/>
              <a:gd name="connsiteX11960" fmla="*/ 9333727 w 9845043"/>
              <a:gd name="connsiteY11960" fmla="*/ 1028806 h 5740750"/>
              <a:gd name="connsiteX11961" fmla="*/ 9333727 w 9845043"/>
              <a:gd name="connsiteY11961" fmla="*/ 1030267 h 5740750"/>
              <a:gd name="connsiteX11962" fmla="*/ 9333727 w 9845043"/>
              <a:gd name="connsiteY11962" fmla="*/ 1036856 h 5740750"/>
              <a:gd name="connsiteX11963" fmla="*/ 9333727 w 9845043"/>
              <a:gd name="connsiteY11963" fmla="*/ 1037591 h 5740750"/>
              <a:gd name="connsiteX11964" fmla="*/ 9327884 w 9845043"/>
              <a:gd name="connsiteY11964" fmla="*/ 1032463 h 5740750"/>
              <a:gd name="connsiteX11965" fmla="*/ 9320597 w 9845043"/>
              <a:gd name="connsiteY11965" fmla="*/ 1028079 h 5740750"/>
              <a:gd name="connsiteX11966" fmla="*/ 9320764 w 9845043"/>
              <a:gd name="connsiteY11966" fmla="*/ 1028274 h 5740750"/>
              <a:gd name="connsiteX11967" fmla="*/ 9328076 w 9845043"/>
              <a:gd name="connsiteY11967" fmla="*/ 1032656 h 5740750"/>
              <a:gd name="connsiteX11968" fmla="*/ 9333925 w 9845043"/>
              <a:gd name="connsiteY11968" fmla="*/ 1037767 h 5740750"/>
              <a:gd name="connsiteX11969" fmla="*/ 9333925 w 9845043"/>
              <a:gd name="connsiteY11969" fmla="*/ 1043613 h 5740750"/>
              <a:gd name="connsiteX11970" fmla="*/ 9336850 w 9845043"/>
              <a:gd name="connsiteY11970" fmla="*/ 1041419 h 5740750"/>
              <a:gd name="connsiteX11971" fmla="*/ 9340505 w 9845043"/>
              <a:gd name="connsiteY11971" fmla="*/ 1039960 h 5740750"/>
              <a:gd name="connsiteX11972" fmla="*/ 9341237 w 9845043"/>
              <a:gd name="connsiteY11972" fmla="*/ 1040690 h 5740750"/>
              <a:gd name="connsiteX11973" fmla="*/ 9342698 w 9845043"/>
              <a:gd name="connsiteY11973" fmla="*/ 1044342 h 5740750"/>
              <a:gd name="connsiteX11974" fmla="*/ 9341237 w 9845043"/>
              <a:gd name="connsiteY11974" fmla="*/ 1047265 h 5740750"/>
              <a:gd name="connsiteX11975" fmla="*/ 9341237 w 9845043"/>
              <a:gd name="connsiteY11975" fmla="*/ 1047995 h 5740750"/>
              <a:gd name="connsiteX11976" fmla="*/ 9340505 w 9845043"/>
              <a:gd name="connsiteY11976" fmla="*/ 1053106 h 5740750"/>
              <a:gd name="connsiteX11977" fmla="*/ 9336118 w 9845043"/>
              <a:gd name="connsiteY11977" fmla="*/ 1067715 h 5740750"/>
              <a:gd name="connsiteX11978" fmla="*/ 9333925 w 9845043"/>
              <a:gd name="connsiteY11978" fmla="*/ 1077208 h 5740750"/>
              <a:gd name="connsiteX11979" fmla="*/ 9333925 w 9845043"/>
              <a:gd name="connsiteY11979" fmla="*/ 1082320 h 5740750"/>
              <a:gd name="connsiteX11980" fmla="*/ 9333925 w 9845043"/>
              <a:gd name="connsiteY11980" fmla="*/ 1085972 h 5740750"/>
              <a:gd name="connsiteX11981" fmla="*/ 9333211 w 9845043"/>
              <a:gd name="connsiteY11981" fmla="*/ 1086329 h 5740750"/>
              <a:gd name="connsiteX11982" fmla="*/ 9333463 w 9845043"/>
              <a:gd name="connsiteY11982" fmla="*/ 1086581 h 5740750"/>
              <a:gd name="connsiteX11983" fmla="*/ 9336385 w 9845043"/>
              <a:gd name="connsiteY11983" fmla="*/ 1094622 h 5740750"/>
              <a:gd name="connsiteX11984" fmla="*/ 9336385 w 9845043"/>
              <a:gd name="connsiteY11984" fmla="*/ 1096084 h 5740750"/>
              <a:gd name="connsiteX11985" fmla="*/ 9335655 w 9845043"/>
              <a:gd name="connsiteY11985" fmla="*/ 1096815 h 5740750"/>
              <a:gd name="connsiteX11986" fmla="*/ 9328350 w 9845043"/>
              <a:gd name="connsiteY11986" fmla="*/ 1099011 h 5740750"/>
              <a:gd name="connsiteX11987" fmla="*/ 9329811 w 9845043"/>
              <a:gd name="connsiteY11987" fmla="*/ 1099742 h 5740750"/>
              <a:gd name="connsiteX11988" fmla="*/ 9332002 w 9845043"/>
              <a:gd name="connsiteY11988" fmla="*/ 1101204 h 5740750"/>
              <a:gd name="connsiteX11989" fmla="*/ 9335655 w 9845043"/>
              <a:gd name="connsiteY11989" fmla="*/ 1101935 h 5740750"/>
              <a:gd name="connsiteX11990" fmla="*/ 9336385 w 9845043"/>
              <a:gd name="connsiteY11990" fmla="*/ 1101935 h 5740750"/>
              <a:gd name="connsiteX11991" fmla="*/ 9337846 w 9845043"/>
              <a:gd name="connsiteY11991" fmla="*/ 1101204 h 5740750"/>
              <a:gd name="connsiteX11992" fmla="*/ 9338576 w 9845043"/>
              <a:gd name="connsiteY11992" fmla="*/ 1101204 h 5740750"/>
              <a:gd name="connsiteX11993" fmla="*/ 9339307 w 9845043"/>
              <a:gd name="connsiteY11993" fmla="*/ 1101935 h 5740750"/>
              <a:gd name="connsiteX11994" fmla="*/ 9340037 w 9845043"/>
              <a:gd name="connsiteY11994" fmla="*/ 1102666 h 5740750"/>
              <a:gd name="connsiteX11995" fmla="*/ 9342959 w 9845043"/>
              <a:gd name="connsiteY11995" fmla="*/ 1105591 h 5740750"/>
              <a:gd name="connsiteX11996" fmla="*/ 9351725 w 9845043"/>
              <a:gd name="connsiteY11996" fmla="*/ 1118021 h 5740750"/>
              <a:gd name="connsiteX11997" fmla="*/ 9350995 w 9845043"/>
              <a:gd name="connsiteY11997" fmla="*/ 1120217 h 5740750"/>
              <a:gd name="connsiteX11998" fmla="*/ 9344420 w 9845043"/>
              <a:gd name="connsiteY11998" fmla="*/ 1114366 h 5740750"/>
              <a:gd name="connsiteX11999" fmla="*/ 9341498 w 9845043"/>
              <a:gd name="connsiteY11999" fmla="*/ 1112904 h 5740750"/>
              <a:gd name="connsiteX12000" fmla="*/ 9344420 w 9845043"/>
              <a:gd name="connsiteY12000" fmla="*/ 1120217 h 5740750"/>
              <a:gd name="connsiteX12001" fmla="*/ 9348803 w 9845043"/>
              <a:gd name="connsiteY12001" fmla="*/ 1122410 h 5740750"/>
              <a:gd name="connsiteX12002" fmla="*/ 9359025 w 9845043"/>
              <a:gd name="connsiteY12002" fmla="*/ 1124603 h 5740750"/>
              <a:gd name="connsiteX12003" fmla="*/ 9357564 w 9845043"/>
              <a:gd name="connsiteY12003" fmla="*/ 1126796 h 5740750"/>
              <a:gd name="connsiteX12004" fmla="*/ 9355378 w 9845043"/>
              <a:gd name="connsiteY12004" fmla="*/ 1126796 h 5740750"/>
              <a:gd name="connsiteX12005" fmla="*/ 9354647 w 9845043"/>
              <a:gd name="connsiteY12005" fmla="*/ 1127527 h 5740750"/>
              <a:gd name="connsiteX12006" fmla="*/ 9358294 w 9845043"/>
              <a:gd name="connsiteY12006" fmla="*/ 1130451 h 5740750"/>
              <a:gd name="connsiteX12007" fmla="*/ 9367790 w 9845043"/>
              <a:gd name="connsiteY12007" fmla="*/ 1128258 h 5740750"/>
              <a:gd name="connsiteX12008" fmla="*/ 9368521 w 9845043"/>
              <a:gd name="connsiteY12008" fmla="*/ 1131185 h 5740750"/>
              <a:gd name="connsiteX12009" fmla="*/ 9372173 w 9845043"/>
              <a:gd name="connsiteY12009" fmla="*/ 1131916 h 5740750"/>
              <a:gd name="connsiteX12010" fmla="*/ 9372173 w 9845043"/>
              <a:gd name="connsiteY12010" fmla="*/ 1130451 h 5740750"/>
              <a:gd name="connsiteX12011" fmla="*/ 9370712 w 9845043"/>
              <a:gd name="connsiteY12011" fmla="*/ 1124603 h 5740750"/>
              <a:gd name="connsiteX12012" fmla="*/ 9371443 w 9845043"/>
              <a:gd name="connsiteY12012" fmla="*/ 1121679 h 5740750"/>
              <a:gd name="connsiteX12013" fmla="*/ 9373634 w 9845043"/>
              <a:gd name="connsiteY12013" fmla="*/ 1120217 h 5740750"/>
              <a:gd name="connsiteX12014" fmla="*/ 9377287 w 9845043"/>
              <a:gd name="connsiteY12014" fmla="*/ 1115828 h 5740750"/>
              <a:gd name="connsiteX12015" fmla="*/ 9377287 w 9845043"/>
              <a:gd name="connsiteY12015" fmla="*/ 1120217 h 5740750"/>
              <a:gd name="connsiteX12016" fmla="*/ 9378748 w 9845043"/>
              <a:gd name="connsiteY12016" fmla="*/ 1120948 h 5740750"/>
              <a:gd name="connsiteX12017" fmla="*/ 9380209 w 9845043"/>
              <a:gd name="connsiteY12017" fmla="*/ 1121679 h 5740750"/>
              <a:gd name="connsiteX12018" fmla="*/ 9383130 w 9845043"/>
              <a:gd name="connsiteY12018" fmla="*/ 1120948 h 5740750"/>
              <a:gd name="connsiteX12019" fmla="*/ 9383861 w 9845043"/>
              <a:gd name="connsiteY12019" fmla="*/ 1121679 h 5740750"/>
              <a:gd name="connsiteX12020" fmla="*/ 9384591 w 9845043"/>
              <a:gd name="connsiteY12020" fmla="*/ 1122410 h 5740750"/>
              <a:gd name="connsiteX12021" fmla="*/ 9384591 w 9845043"/>
              <a:gd name="connsiteY12021" fmla="*/ 1125334 h 5740750"/>
              <a:gd name="connsiteX12022" fmla="*/ 9386052 w 9845043"/>
              <a:gd name="connsiteY12022" fmla="*/ 1126796 h 5740750"/>
              <a:gd name="connsiteX12023" fmla="*/ 9386783 w 9845043"/>
              <a:gd name="connsiteY12023" fmla="*/ 1127527 h 5740750"/>
              <a:gd name="connsiteX12024" fmla="*/ 9383861 w 9845043"/>
              <a:gd name="connsiteY12024" fmla="*/ 1128258 h 5740750"/>
              <a:gd name="connsiteX12025" fmla="*/ 9383130 w 9845043"/>
              <a:gd name="connsiteY12025" fmla="*/ 1130451 h 5740750"/>
              <a:gd name="connsiteX12026" fmla="*/ 9383130 w 9845043"/>
              <a:gd name="connsiteY12026" fmla="*/ 1131916 h 5740750"/>
              <a:gd name="connsiteX12027" fmla="*/ 9381669 w 9845043"/>
              <a:gd name="connsiteY12027" fmla="*/ 1134109 h 5740750"/>
              <a:gd name="connsiteX12028" fmla="*/ 9380209 w 9845043"/>
              <a:gd name="connsiteY12028" fmla="*/ 1136302 h 5740750"/>
              <a:gd name="connsiteX12029" fmla="*/ 9380209 w 9845043"/>
              <a:gd name="connsiteY12029" fmla="*/ 1137033 h 5740750"/>
              <a:gd name="connsiteX12030" fmla="*/ 9376556 w 9845043"/>
              <a:gd name="connsiteY12030" fmla="*/ 1137033 h 5740750"/>
              <a:gd name="connsiteX12031" fmla="*/ 9375095 w 9845043"/>
              <a:gd name="connsiteY12031" fmla="*/ 1136302 h 5740750"/>
              <a:gd name="connsiteX12032" fmla="*/ 9374365 w 9845043"/>
              <a:gd name="connsiteY12032" fmla="*/ 1136302 h 5740750"/>
              <a:gd name="connsiteX12033" fmla="*/ 9373634 w 9845043"/>
              <a:gd name="connsiteY12033" fmla="*/ 1137764 h 5740750"/>
              <a:gd name="connsiteX12034" fmla="*/ 9371443 w 9845043"/>
              <a:gd name="connsiteY12034" fmla="*/ 1140688 h 5740750"/>
              <a:gd name="connsiteX12035" fmla="*/ 9371443 w 9845043"/>
              <a:gd name="connsiteY12035" fmla="*/ 1142884 h 5740750"/>
              <a:gd name="connsiteX12036" fmla="*/ 9370712 w 9845043"/>
              <a:gd name="connsiteY12036" fmla="*/ 1144346 h 5740750"/>
              <a:gd name="connsiteX12037" fmla="*/ 9352456 w 9845043"/>
              <a:gd name="connsiteY12037" fmla="*/ 1153853 h 5740750"/>
              <a:gd name="connsiteX12038" fmla="*/ 9345151 w 9845043"/>
              <a:gd name="connsiteY12038" fmla="*/ 1159701 h 5740750"/>
              <a:gd name="connsiteX12039" fmla="*/ 9342229 w 9845043"/>
              <a:gd name="connsiteY12039" fmla="*/ 1162625 h 5740750"/>
              <a:gd name="connsiteX12040" fmla="*/ 9344420 w 9845043"/>
              <a:gd name="connsiteY12040" fmla="*/ 1163356 h 5740750"/>
              <a:gd name="connsiteX12041" fmla="*/ 9342959 w 9845043"/>
              <a:gd name="connsiteY12041" fmla="*/ 1165552 h 5740750"/>
              <a:gd name="connsiteX12042" fmla="*/ 9342229 w 9845043"/>
              <a:gd name="connsiteY12042" fmla="*/ 1167014 h 5740750"/>
              <a:gd name="connsiteX12043" fmla="*/ 9342229 w 9845043"/>
              <a:gd name="connsiteY12043" fmla="*/ 1168476 h 5740750"/>
              <a:gd name="connsiteX12044" fmla="*/ 9342229 w 9845043"/>
              <a:gd name="connsiteY12044" fmla="*/ 1170669 h 5740750"/>
              <a:gd name="connsiteX12045" fmla="*/ 9344420 w 9845043"/>
              <a:gd name="connsiteY12045" fmla="*/ 1169207 h 5740750"/>
              <a:gd name="connsiteX12046" fmla="*/ 9345881 w 9845043"/>
              <a:gd name="connsiteY12046" fmla="*/ 1166283 h 5740750"/>
              <a:gd name="connsiteX12047" fmla="*/ 9346612 w 9845043"/>
              <a:gd name="connsiteY12047" fmla="*/ 1164087 h 5740750"/>
              <a:gd name="connsiteX12048" fmla="*/ 9348803 w 9845043"/>
              <a:gd name="connsiteY12048" fmla="*/ 1166283 h 5740750"/>
              <a:gd name="connsiteX12049" fmla="*/ 9350995 w 9845043"/>
              <a:gd name="connsiteY12049" fmla="*/ 1168476 h 5740750"/>
              <a:gd name="connsiteX12050" fmla="*/ 9351725 w 9845043"/>
              <a:gd name="connsiteY12050" fmla="*/ 1169207 h 5740750"/>
              <a:gd name="connsiteX12051" fmla="*/ 9349534 w 9845043"/>
              <a:gd name="connsiteY12051" fmla="*/ 1169938 h 5740750"/>
              <a:gd name="connsiteX12052" fmla="*/ 9348803 w 9845043"/>
              <a:gd name="connsiteY12052" fmla="*/ 1170669 h 5740750"/>
              <a:gd name="connsiteX12053" fmla="*/ 9348073 w 9845043"/>
              <a:gd name="connsiteY12053" fmla="*/ 1172131 h 5740750"/>
              <a:gd name="connsiteX12054" fmla="*/ 9348073 w 9845043"/>
              <a:gd name="connsiteY12054" fmla="*/ 1172862 h 5740750"/>
              <a:gd name="connsiteX12055" fmla="*/ 9345151 w 9845043"/>
              <a:gd name="connsiteY12055" fmla="*/ 1177982 h 5740750"/>
              <a:gd name="connsiteX12056" fmla="*/ 9344420 w 9845043"/>
              <a:gd name="connsiteY12056" fmla="*/ 1178713 h 5740750"/>
              <a:gd name="connsiteX12057" fmla="*/ 9342959 w 9845043"/>
              <a:gd name="connsiteY12057" fmla="*/ 1178713 h 5740750"/>
              <a:gd name="connsiteX12058" fmla="*/ 9340037 w 9845043"/>
              <a:gd name="connsiteY12058" fmla="*/ 1179444 h 5740750"/>
              <a:gd name="connsiteX12059" fmla="*/ 9339307 w 9845043"/>
              <a:gd name="connsiteY12059" fmla="*/ 1180175 h 5740750"/>
              <a:gd name="connsiteX12060" fmla="*/ 9339307 w 9845043"/>
              <a:gd name="connsiteY12060" fmla="*/ 1183100 h 5740750"/>
              <a:gd name="connsiteX12061" fmla="*/ 9341498 w 9845043"/>
              <a:gd name="connsiteY12061" fmla="*/ 1185293 h 5740750"/>
              <a:gd name="connsiteX12062" fmla="*/ 9344420 w 9845043"/>
              <a:gd name="connsiteY12062" fmla="*/ 1186024 h 5740750"/>
              <a:gd name="connsiteX12063" fmla="*/ 9346612 w 9845043"/>
              <a:gd name="connsiteY12063" fmla="*/ 1186755 h 5740750"/>
              <a:gd name="connsiteX12064" fmla="*/ 9342959 w 9845043"/>
              <a:gd name="connsiteY12064" fmla="*/ 1189682 h 5740750"/>
              <a:gd name="connsiteX12065" fmla="*/ 9336385 w 9845043"/>
              <a:gd name="connsiteY12065" fmla="*/ 1185293 h 5740750"/>
              <a:gd name="connsiteX12066" fmla="*/ 9333463 w 9845043"/>
              <a:gd name="connsiteY12066" fmla="*/ 1188220 h 5740750"/>
              <a:gd name="connsiteX12067" fmla="*/ 9332733 w 9845043"/>
              <a:gd name="connsiteY12067" fmla="*/ 1191875 h 5740750"/>
              <a:gd name="connsiteX12068" fmla="*/ 9333463 w 9845043"/>
              <a:gd name="connsiteY12068" fmla="*/ 1194068 h 5740750"/>
              <a:gd name="connsiteX12069" fmla="*/ 9335655 w 9845043"/>
              <a:gd name="connsiteY12069" fmla="*/ 1196261 h 5740750"/>
              <a:gd name="connsiteX12070" fmla="*/ 9337846 w 9845043"/>
              <a:gd name="connsiteY12070" fmla="*/ 1201381 h 5740750"/>
              <a:gd name="connsiteX12071" fmla="*/ 9338576 w 9845043"/>
              <a:gd name="connsiteY12071" fmla="*/ 1202843 h 5740750"/>
              <a:gd name="connsiteX12072" fmla="*/ 9340037 w 9845043"/>
              <a:gd name="connsiteY12072" fmla="*/ 1205036 h 5740750"/>
              <a:gd name="connsiteX12073" fmla="*/ 9337846 w 9845043"/>
              <a:gd name="connsiteY12073" fmla="*/ 1205036 h 5740750"/>
              <a:gd name="connsiteX12074" fmla="*/ 9333463 w 9845043"/>
              <a:gd name="connsiteY12074" fmla="*/ 1202112 h 5740750"/>
              <a:gd name="connsiteX12075" fmla="*/ 9332002 w 9845043"/>
              <a:gd name="connsiteY12075" fmla="*/ 1202112 h 5740750"/>
              <a:gd name="connsiteX12076" fmla="*/ 9329811 w 9845043"/>
              <a:gd name="connsiteY12076" fmla="*/ 1202843 h 5740750"/>
              <a:gd name="connsiteX12077" fmla="*/ 9330541 w 9845043"/>
              <a:gd name="connsiteY12077" fmla="*/ 1205036 h 5740750"/>
              <a:gd name="connsiteX12078" fmla="*/ 9332733 w 9845043"/>
              <a:gd name="connsiteY12078" fmla="*/ 1205767 h 5740750"/>
              <a:gd name="connsiteX12079" fmla="*/ 9334924 w 9845043"/>
              <a:gd name="connsiteY12079" fmla="*/ 1207229 h 5740750"/>
              <a:gd name="connsiteX12080" fmla="*/ 9332002 w 9845043"/>
              <a:gd name="connsiteY12080" fmla="*/ 1207960 h 5740750"/>
              <a:gd name="connsiteX12081" fmla="*/ 9328350 w 9845043"/>
              <a:gd name="connsiteY12081" fmla="*/ 1207229 h 5740750"/>
              <a:gd name="connsiteX12082" fmla="*/ 9325428 w 9845043"/>
              <a:gd name="connsiteY12082" fmla="*/ 1205767 h 5740750"/>
              <a:gd name="connsiteX12083" fmla="*/ 9323967 w 9845043"/>
              <a:gd name="connsiteY12083" fmla="*/ 1208691 h 5740750"/>
              <a:gd name="connsiteX12084" fmla="*/ 9326158 w 9845043"/>
              <a:gd name="connsiteY12084" fmla="*/ 1210153 h 5740750"/>
              <a:gd name="connsiteX12085" fmla="*/ 9328350 w 9845043"/>
              <a:gd name="connsiteY12085" fmla="*/ 1210153 h 5740750"/>
              <a:gd name="connsiteX12086" fmla="*/ 9329811 w 9845043"/>
              <a:gd name="connsiteY12086" fmla="*/ 1210887 h 5740750"/>
              <a:gd name="connsiteX12087" fmla="*/ 9330541 w 9845043"/>
              <a:gd name="connsiteY12087" fmla="*/ 1212349 h 5740750"/>
              <a:gd name="connsiteX12088" fmla="*/ 9329080 w 9845043"/>
              <a:gd name="connsiteY12088" fmla="*/ 1213811 h 5740750"/>
              <a:gd name="connsiteX12089" fmla="*/ 9326889 w 9845043"/>
              <a:gd name="connsiteY12089" fmla="*/ 1215273 h 5740750"/>
              <a:gd name="connsiteX12090" fmla="*/ 9326889 w 9845043"/>
              <a:gd name="connsiteY12090" fmla="*/ 1217466 h 5740750"/>
              <a:gd name="connsiteX12091" fmla="*/ 9329080 w 9845043"/>
              <a:gd name="connsiteY12091" fmla="*/ 1220391 h 5740750"/>
              <a:gd name="connsiteX12092" fmla="*/ 9330541 w 9845043"/>
              <a:gd name="connsiteY12092" fmla="*/ 1221122 h 5740750"/>
              <a:gd name="connsiteX12093" fmla="*/ 9332733 w 9845043"/>
              <a:gd name="connsiteY12093" fmla="*/ 1221122 h 5740750"/>
              <a:gd name="connsiteX12094" fmla="*/ 9336385 w 9845043"/>
              <a:gd name="connsiteY12094" fmla="*/ 1217466 h 5740750"/>
              <a:gd name="connsiteX12095" fmla="*/ 9336385 w 9845043"/>
              <a:gd name="connsiteY12095" fmla="*/ 1224049 h 5740750"/>
              <a:gd name="connsiteX12096" fmla="*/ 9339307 w 9845043"/>
              <a:gd name="connsiteY12096" fmla="*/ 1224049 h 5740750"/>
              <a:gd name="connsiteX12097" fmla="*/ 9342959 w 9845043"/>
              <a:gd name="connsiteY12097" fmla="*/ 1223318 h 5740750"/>
              <a:gd name="connsiteX12098" fmla="*/ 9345881 w 9845043"/>
              <a:gd name="connsiteY12098" fmla="*/ 1224780 h 5740750"/>
              <a:gd name="connsiteX12099" fmla="*/ 9345151 w 9845043"/>
              <a:gd name="connsiteY12099" fmla="*/ 1226973 h 5740750"/>
              <a:gd name="connsiteX12100" fmla="*/ 9344420 w 9845043"/>
              <a:gd name="connsiteY12100" fmla="*/ 1228435 h 5740750"/>
              <a:gd name="connsiteX12101" fmla="*/ 9344420 w 9845043"/>
              <a:gd name="connsiteY12101" fmla="*/ 1229897 h 5740750"/>
              <a:gd name="connsiteX12102" fmla="*/ 9345151 w 9845043"/>
              <a:gd name="connsiteY12102" fmla="*/ 1230628 h 5740750"/>
              <a:gd name="connsiteX12103" fmla="*/ 9346612 w 9845043"/>
              <a:gd name="connsiteY12103" fmla="*/ 1230628 h 5740750"/>
              <a:gd name="connsiteX12104" fmla="*/ 9348073 w 9845043"/>
              <a:gd name="connsiteY12104" fmla="*/ 1230628 h 5740750"/>
              <a:gd name="connsiteX12105" fmla="*/ 9348073 w 9845043"/>
              <a:gd name="connsiteY12105" fmla="*/ 1229897 h 5740750"/>
              <a:gd name="connsiteX12106" fmla="*/ 9348803 w 9845043"/>
              <a:gd name="connsiteY12106" fmla="*/ 1229897 h 5740750"/>
              <a:gd name="connsiteX12107" fmla="*/ 9351725 w 9845043"/>
              <a:gd name="connsiteY12107" fmla="*/ 1227704 h 5740750"/>
              <a:gd name="connsiteX12108" fmla="*/ 9353917 w 9845043"/>
              <a:gd name="connsiteY12108" fmla="*/ 1224780 h 5740750"/>
              <a:gd name="connsiteX12109" fmla="*/ 9355378 w 9845043"/>
              <a:gd name="connsiteY12109" fmla="*/ 1223318 h 5740750"/>
              <a:gd name="connsiteX12110" fmla="*/ 9358294 w 9845043"/>
              <a:gd name="connsiteY12110" fmla="*/ 1226242 h 5740750"/>
              <a:gd name="connsiteX12111" fmla="*/ 9359025 w 9845043"/>
              <a:gd name="connsiteY12111" fmla="*/ 1224049 h 5740750"/>
              <a:gd name="connsiteX12112" fmla="*/ 9360485 w 9845043"/>
              <a:gd name="connsiteY12112" fmla="*/ 1221855 h 5740750"/>
              <a:gd name="connsiteX12113" fmla="*/ 9360485 w 9845043"/>
              <a:gd name="connsiteY12113" fmla="*/ 1220391 h 5740750"/>
              <a:gd name="connsiteX12114" fmla="*/ 9357564 w 9845043"/>
              <a:gd name="connsiteY12114" fmla="*/ 1220391 h 5740750"/>
              <a:gd name="connsiteX12115" fmla="*/ 9354647 w 9845043"/>
              <a:gd name="connsiteY12115" fmla="*/ 1217466 h 5740750"/>
              <a:gd name="connsiteX12116" fmla="*/ 9352456 w 9845043"/>
              <a:gd name="connsiteY12116" fmla="*/ 1214542 h 5740750"/>
              <a:gd name="connsiteX12117" fmla="*/ 9351725 w 9845043"/>
              <a:gd name="connsiteY12117" fmla="*/ 1211618 h 5740750"/>
              <a:gd name="connsiteX12118" fmla="*/ 9361216 w 9845043"/>
              <a:gd name="connsiteY12118" fmla="*/ 1217466 h 5740750"/>
              <a:gd name="connsiteX12119" fmla="*/ 9365599 w 9845043"/>
              <a:gd name="connsiteY12119" fmla="*/ 1218929 h 5740750"/>
              <a:gd name="connsiteX12120" fmla="*/ 9374365 w 9845043"/>
              <a:gd name="connsiteY12120" fmla="*/ 1218929 h 5740750"/>
              <a:gd name="connsiteX12121" fmla="*/ 9378748 w 9845043"/>
              <a:gd name="connsiteY12121" fmla="*/ 1220391 h 5740750"/>
              <a:gd name="connsiteX12122" fmla="*/ 9383130 w 9845043"/>
              <a:gd name="connsiteY12122" fmla="*/ 1221855 h 5740750"/>
              <a:gd name="connsiteX12123" fmla="*/ 9388244 w 9845043"/>
              <a:gd name="connsiteY12123" fmla="*/ 1226973 h 5740750"/>
              <a:gd name="connsiteX12124" fmla="*/ 9389705 w 9845043"/>
              <a:gd name="connsiteY12124" fmla="*/ 1227704 h 5740750"/>
              <a:gd name="connsiteX12125" fmla="*/ 9391166 w 9845043"/>
              <a:gd name="connsiteY12125" fmla="*/ 1234286 h 5740750"/>
              <a:gd name="connsiteX12126" fmla="*/ 9391166 w 9845043"/>
              <a:gd name="connsiteY12126" fmla="*/ 1235017 h 5740750"/>
              <a:gd name="connsiteX12127" fmla="*/ 9392627 w 9845043"/>
              <a:gd name="connsiteY12127" fmla="*/ 1234286 h 5740750"/>
              <a:gd name="connsiteX12128" fmla="*/ 9394818 w 9845043"/>
              <a:gd name="connsiteY12128" fmla="*/ 1236479 h 5740750"/>
              <a:gd name="connsiteX12129" fmla="*/ 9399201 w 9845043"/>
              <a:gd name="connsiteY12129" fmla="*/ 1240134 h 5740750"/>
              <a:gd name="connsiteX12130" fmla="*/ 9405769 w 9845043"/>
              <a:gd name="connsiteY12130" fmla="*/ 1245985 h 5740750"/>
              <a:gd name="connsiteX12131" fmla="*/ 9410153 w 9845043"/>
              <a:gd name="connsiteY12131" fmla="*/ 1248909 h 5740750"/>
              <a:gd name="connsiteX12132" fmla="*/ 9410153 w 9845043"/>
              <a:gd name="connsiteY12132" fmla="*/ 1252564 h 5740750"/>
              <a:gd name="connsiteX12133" fmla="*/ 9413075 w 9845043"/>
              <a:gd name="connsiteY12133" fmla="*/ 1256222 h 5740750"/>
              <a:gd name="connsiteX12134" fmla="*/ 9419649 w 9845043"/>
              <a:gd name="connsiteY12134" fmla="*/ 1262802 h 5740750"/>
              <a:gd name="connsiteX12135" fmla="*/ 9421841 w 9845043"/>
              <a:gd name="connsiteY12135" fmla="*/ 1262802 h 5740750"/>
              <a:gd name="connsiteX12136" fmla="*/ 9421841 w 9845043"/>
              <a:gd name="connsiteY12136" fmla="*/ 1263533 h 5740750"/>
              <a:gd name="connsiteX12137" fmla="*/ 9420379 w 9845043"/>
              <a:gd name="connsiteY12137" fmla="*/ 1264995 h 5740750"/>
              <a:gd name="connsiteX12138" fmla="*/ 9419649 w 9845043"/>
              <a:gd name="connsiteY12138" fmla="*/ 1266457 h 5740750"/>
              <a:gd name="connsiteX12139" fmla="*/ 9418189 w 9845043"/>
              <a:gd name="connsiteY12139" fmla="*/ 1267922 h 5740750"/>
              <a:gd name="connsiteX12140" fmla="*/ 9415997 w 9845043"/>
              <a:gd name="connsiteY12140" fmla="*/ 1267922 h 5740750"/>
              <a:gd name="connsiteX12141" fmla="*/ 9413805 w 9845043"/>
              <a:gd name="connsiteY12141" fmla="*/ 1266457 h 5740750"/>
              <a:gd name="connsiteX12142" fmla="*/ 9415267 w 9845043"/>
              <a:gd name="connsiteY12142" fmla="*/ 1266457 h 5740750"/>
              <a:gd name="connsiteX12143" fmla="*/ 9415997 w 9845043"/>
              <a:gd name="connsiteY12143" fmla="*/ 1265726 h 5740750"/>
              <a:gd name="connsiteX12144" fmla="*/ 9416727 w 9845043"/>
              <a:gd name="connsiteY12144" fmla="*/ 1264995 h 5740750"/>
              <a:gd name="connsiteX12145" fmla="*/ 9413805 w 9845043"/>
              <a:gd name="connsiteY12145" fmla="*/ 1259147 h 5740750"/>
              <a:gd name="connsiteX12146" fmla="*/ 9410883 w 9845043"/>
              <a:gd name="connsiteY12146" fmla="*/ 1256222 h 5740750"/>
              <a:gd name="connsiteX12147" fmla="*/ 9409423 w 9845043"/>
              <a:gd name="connsiteY12147" fmla="*/ 1255489 h 5740750"/>
              <a:gd name="connsiteX12148" fmla="*/ 9408691 w 9845043"/>
              <a:gd name="connsiteY12148" fmla="*/ 1256953 h 5740750"/>
              <a:gd name="connsiteX12149" fmla="*/ 9409423 w 9845043"/>
              <a:gd name="connsiteY12149" fmla="*/ 1268653 h 5740750"/>
              <a:gd name="connsiteX12150" fmla="*/ 9407231 w 9845043"/>
              <a:gd name="connsiteY12150" fmla="*/ 1267922 h 5740750"/>
              <a:gd name="connsiteX12151" fmla="*/ 9406501 w 9845043"/>
              <a:gd name="connsiteY12151" fmla="*/ 1267922 h 5740750"/>
              <a:gd name="connsiteX12152" fmla="*/ 9404309 w 9845043"/>
              <a:gd name="connsiteY12152" fmla="*/ 1268653 h 5740750"/>
              <a:gd name="connsiteX12153" fmla="*/ 9403579 w 9845043"/>
              <a:gd name="connsiteY12153" fmla="*/ 1270115 h 5740750"/>
              <a:gd name="connsiteX12154" fmla="*/ 9415997 w 9845043"/>
              <a:gd name="connsiteY12154" fmla="*/ 1276694 h 5740750"/>
              <a:gd name="connsiteX12155" fmla="*/ 9419649 w 9845043"/>
              <a:gd name="connsiteY12155" fmla="*/ 1278890 h 5740750"/>
              <a:gd name="connsiteX12156" fmla="*/ 9422571 w 9845043"/>
              <a:gd name="connsiteY12156" fmla="*/ 1278156 h 5740750"/>
              <a:gd name="connsiteX12157" fmla="*/ 9429145 w 9845043"/>
              <a:gd name="connsiteY12157" fmla="*/ 1275963 h 5740750"/>
              <a:gd name="connsiteX12158" fmla="*/ 9434259 w 9845043"/>
              <a:gd name="connsiteY12158" fmla="*/ 1278156 h 5740750"/>
              <a:gd name="connsiteX12159" fmla="*/ 9438641 w 9845043"/>
              <a:gd name="connsiteY12159" fmla="*/ 1284738 h 5740750"/>
              <a:gd name="connsiteX12160" fmla="*/ 9441563 w 9845043"/>
              <a:gd name="connsiteY12160" fmla="*/ 1292782 h 5740750"/>
              <a:gd name="connsiteX12161" fmla="*/ 9442295 w 9845043"/>
              <a:gd name="connsiteY12161" fmla="*/ 1298631 h 5740750"/>
              <a:gd name="connsiteX12162" fmla="*/ 9443025 w 9845043"/>
              <a:gd name="connsiteY12162" fmla="*/ 1304482 h 5740750"/>
              <a:gd name="connsiteX12163" fmla="*/ 9450323 w 9845043"/>
              <a:gd name="connsiteY12163" fmla="*/ 1308868 h 5740750"/>
              <a:gd name="connsiteX12164" fmla="*/ 9463473 w 9845043"/>
              <a:gd name="connsiteY12164" fmla="*/ 1313988 h 5740750"/>
              <a:gd name="connsiteX12165" fmla="*/ 9470047 w 9845043"/>
              <a:gd name="connsiteY12165" fmla="*/ 1314719 h 5740750"/>
              <a:gd name="connsiteX12166" fmla="*/ 9491225 w 9845043"/>
              <a:gd name="connsiteY12166" fmla="*/ 1310330 h 5740750"/>
              <a:gd name="connsiteX12167" fmla="*/ 9489765 w 9845043"/>
              <a:gd name="connsiteY12167" fmla="*/ 1311792 h 5740750"/>
              <a:gd name="connsiteX12168" fmla="*/ 9483195 w 9845043"/>
              <a:gd name="connsiteY12168" fmla="*/ 1313988 h 5740750"/>
              <a:gd name="connsiteX12169" fmla="*/ 9481735 w 9845043"/>
              <a:gd name="connsiteY12169" fmla="*/ 1316181 h 5740750"/>
              <a:gd name="connsiteX12170" fmla="*/ 9483195 w 9845043"/>
              <a:gd name="connsiteY12170" fmla="*/ 1316912 h 5740750"/>
              <a:gd name="connsiteX12171" fmla="*/ 9486117 w 9845043"/>
              <a:gd name="connsiteY12171" fmla="*/ 1316912 h 5740750"/>
              <a:gd name="connsiteX12172" fmla="*/ 9493417 w 9845043"/>
              <a:gd name="connsiteY12172" fmla="*/ 1314719 h 5740750"/>
              <a:gd name="connsiteX12173" fmla="*/ 9497799 w 9845043"/>
              <a:gd name="connsiteY12173" fmla="*/ 1311792 h 5740750"/>
              <a:gd name="connsiteX12174" fmla="*/ 9505835 w 9845043"/>
              <a:gd name="connsiteY12174" fmla="*/ 1304482 h 5740750"/>
              <a:gd name="connsiteX12175" fmla="*/ 9519715 w 9845043"/>
              <a:gd name="connsiteY12175" fmla="*/ 1295707 h 5740750"/>
              <a:gd name="connsiteX12176" fmla="*/ 9523367 w 9845043"/>
              <a:gd name="connsiteY12176" fmla="*/ 1291320 h 5740750"/>
              <a:gd name="connsiteX12177" fmla="*/ 9529211 w 9845043"/>
              <a:gd name="connsiteY12177" fmla="*/ 1288393 h 5740750"/>
              <a:gd name="connsiteX12178" fmla="*/ 9531397 w 9845043"/>
              <a:gd name="connsiteY12178" fmla="*/ 1286200 h 5740750"/>
              <a:gd name="connsiteX12179" fmla="*/ 9534319 w 9845043"/>
              <a:gd name="connsiteY12179" fmla="*/ 1279621 h 5740750"/>
              <a:gd name="connsiteX12180" fmla="*/ 9532127 w 9845043"/>
              <a:gd name="connsiteY12180" fmla="*/ 1272308 h 5740750"/>
              <a:gd name="connsiteX12181" fmla="*/ 9529211 w 9845043"/>
              <a:gd name="connsiteY12181" fmla="*/ 1265726 h 5740750"/>
              <a:gd name="connsiteX12182" fmla="*/ 9524827 w 9845043"/>
              <a:gd name="connsiteY12182" fmla="*/ 1260609 h 5740750"/>
              <a:gd name="connsiteX12183" fmla="*/ 9526289 w 9845043"/>
              <a:gd name="connsiteY12183" fmla="*/ 1260609 h 5740750"/>
              <a:gd name="connsiteX12184" fmla="*/ 9527749 w 9845043"/>
              <a:gd name="connsiteY12184" fmla="*/ 1259878 h 5740750"/>
              <a:gd name="connsiteX12185" fmla="*/ 9529935 w 9845043"/>
              <a:gd name="connsiteY12185" fmla="*/ 1258416 h 5740750"/>
              <a:gd name="connsiteX12186" fmla="*/ 9529211 w 9845043"/>
              <a:gd name="connsiteY12186" fmla="*/ 1256222 h 5740750"/>
              <a:gd name="connsiteX12187" fmla="*/ 9526289 w 9845043"/>
              <a:gd name="connsiteY12187" fmla="*/ 1256953 h 5740750"/>
              <a:gd name="connsiteX12188" fmla="*/ 9523367 w 9845043"/>
              <a:gd name="connsiteY12188" fmla="*/ 1256222 h 5740750"/>
              <a:gd name="connsiteX12189" fmla="*/ 9521905 w 9845043"/>
              <a:gd name="connsiteY12189" fmla="*/ 1254026 h 5740750"/>
              <a:gd name="connsiteX12190" fmla="*/ 9519715 w 9845043"/>
              <a:gd name="connsiteY12190" fmla="*/ 1254026 h 5740750"/>
              <a:gd name="connsiteX12191" fmla="*/ 9518253 w 9845043"/>
              <a:gd name="connsiteY12191" fmla="*/ 1256222 h 5740750"/>
              <a:gd name="connsiteX12192" fmla="*/ 9518983 w 9845043"/>
              <a:gd name="connsiteY12192" fmla="*/ 1263533 h 5740750"/>
              <a:gd name="connsiteX12193" fmla="*/ 9516793 w 9845043"/>
              <a:gd name="connsiteY12193" fmla="*/ 1266457 h 5740750"/>
              <a:gd name="connsiteX12194" fmla="*/ 9515331 w 9845043"/>
              <a:gd name="connsiteY12194" fmla="*/ 1256222 h 5740750"/>
              <a:gd name="connsiteX12195" fmla="*/ 9513139 w 9845043"/>
              <a:gd name="connsiteY12195" fmla="*/ 1252564 h 5740750"/>
              <a:gd name="connsiteX12196" fmla="*/ 9507297 w 9845043"/>
              <a:gd name="connsiteY12196" fmla="*/ 1243058 h 5740750"/>
              <a:gd name="connsiteX12197" fmla="*/ 9506565 w 9845043"/>
              <a:gd name="connsiteY12197" fmla="*/ 1240865 h 5740750"/>
              <a:gd name="connsiteX12198" fmla="*/ 9502183 w 9845043"/>
              <a:gd name="connsiteY12198" fmla="*/ 1234286 h 5740750"/>
              <a:gd name="connsiteX12199" fmla="*/ 9495609 w 9845043"/>
              <a:gd name="connsiteY12199" fmla="*/ 1232821 h 5740750"/>
              <a:gd name="connsiteX12200" fmla="*/ 9489765 w 9845043"/>
              <a:gd name="connsiteY12200" fmla="*/ 1234286 h 5740750"/>
              <a:gd name="connsiteX12201" fmla="*/ 9487573 w 9845043"/>
              <a:gd name="connsiteY12201" fmla="*/ 1240134 h 5740750"/>
              <a:gd name="connsiteX12202" fmla="*/ 9490495 w 9845043"/>
              <a:gd name="connsiteY12202" fmla="*/ 1240134 h 5740750"/>
              <a:gd name="connsiteX12203" fmla="*/ 9491225 w 9845043"/>
              <a:gd name="connsiteY12203" fmla="*/ 1239403 h 5740750"/>
              <a:gd name="connsiteX12204" fmla="*/ 9491225 w 9845043"/>
              <a:gd name="connsiteY12204" fmla="*/ 1240865 h 5740750"/>
              <a:gd name="connsiteX12205" fmla="*/ 9489035 w 9845043"/>
              <a:gd name="connsiteY12205" fmla="*/ 1243058 h 5740750"/>
              <a:gd name="connsiteX12206" fmla="*/ 9486117 w 9845043"/>
              <a:gd name="connsiteY12206" fmla="*/ 1242327 h 5740750"/>
              <a:gd name="connsiteX12207" fmla="*/ 9481005 w 9845043"/>
              <a:gd name="connsiteY12207" fmla="*/ 1237210 h 5740750"/>
              <a:gd name="connsiteX12208" fmla="*/ 9480273 w 9845043"/>
              <a:gd name="connsiteY12208" fmla="*/ 1237210 h 5740750"/>
              <a:gd name="connsiteX12209" fmla="*/ 9478083 w 9845043"/>
              <a:gd name="connsiteY12209" fmla="*/ 1237210 h 5740750"/>
              <a:gd name="connsiteX12210" fmla="*/ 9477351 w 9845043"/>
              <a:gd name="connsiteY12210" fmla="*/ 1236479 h 5740750"/>
              <a:gd name="connsiteX12211" fmla="*/ 9476621 w 9845043"/>
              <a:gd name="connsiteY12211" fmla="*/ 1235017 h 5740750"/>
              <a:gd name="connsiteX12212" fmla="*/ 9476621 w 9845043"/>
              <a:gd name="connsiteY12212" fmla="*/ 1233555 h 5740750"/>
              <a:gd name="connsiteX12213" fmla="*/ 9477351 w 9845043"/>
              <a:gd name="connsiteY12213" fmla="*/ 1230628 h 5740750"/>
              <a:gd name="connsiteX12214" fmla="*/ 9478083 w 9845043"/>
              <a:gd name="connsiteY12214" fmla="*/ 1228435 h 5740750"/>
              <a:gd name="connsiteX12215" fmla="*/ 9480273 w 9845043"/>
              <a:gd name="connsiteY12215" fmla="*/ 1228435 h 5740750"/>
              <a:gd name="connsiteX12216" fmla="*/ 9483195 w 9845043"/>
              <a:gd name="connsiteY12216" fmla="*/ 1229897 h 5740750"/>
              <a:gd name="connsiteX12217" fmla="*/ 9490495 w 9845043"/>
              <a:gd name="connsiteY12217" fmla="*/ 1226973 h 5740750"/>
              <a:gd name="connsiteX12218" fmla="*/ 9493417 w 9845043"/>
              <a:gd name="connsiteY12218" fmla="*/ 1226973 h 5740750"/>
              <a:gd name="connsiteX12219" fmla="*/ 9496339 w 9845043"/>
              <a:gd name="connsiteY12219" fmla="*/ 1228435 h 5740750"/>
              <a:gd name="connsiteX12220" fmla="*/ 9505105 w 9845043"/>
              <a:gd name="connsiteY12220" fmla="*/ 1229897 h 5740750"/>
              <a:gd name="connsiteX12221" fmla="*/ 9508757 w 9845043"/>
              <a:gd name="connsiteY12221" fmla="*/ 1231359 h 5740750"/>
              <a:gd name="connsiteX12222" fmla="*/ 9521175 w 9845043"/>
              <a:gd name="connsiteY12222" fmla="*/ 1239403 h 5740750"/>
              <a:gd name="connsiteX12223" fmla="*/ 9526289 w 9845043"/>
              <a:gd name="connsiteY12223" fmla="*/ 1243789 h 5740750"/>
              <a:gd name="connsiteX12224" fmla="*/ 9541623 w 9845043"/>
              <a:gd name="connsiteY12224" fmla="*/ 1267922 h 5740750"/>
              <a:gd name="connsiteX12225" fmla="*/ 9545275 w 9845043"/>
              <a:gd name="connsiteY12225" fmla="*/ 1271577 h 5740750"/>
              <a:gd name="connsiteX12226" fmla="*/ 9544545 w 9845043"/>
              <a:gd name="connsiteY12226" fmla="*/ 1272308 h 5740750"/>
              <a:gd name="connsiteX12227" fmla="*/ 9544545 w 9845043"/>
              <a:gd name="connsiteY12227" fmla="*/ 1273039 h 5740750"/>
              <a:gd name="connsiteX12228" fmla="*/ 9543815 w 9845043"/>
              <a:gd name="connsiteY12228" fmla="*/ 1273039 h 5740750"/>
              <a:gd name="connsiteX12229" fmla="*/ 9539431 w 9845043"/>
              <a:gd name="connsiteY12229" fmla="*/ 1272308 h 5740750"/>
              <a:gd name="connsiteX12230" fmla="*/ 9537241 w 9845043"/>
              <a:gd name="connsiteY12230" fmla="*/ 1270115 h 5740750"/>
              <a:gd name="connsiteX12231" fmla="*/ 9537241 w 9845043"/>
              <a:gd name="connsiteY12231" fmla="*/ 1273039 h 5740750"/>
              <a:gd name="connsiteX12232" fmla="*/ 9537971 w 9845043"/>
              <a:gd name="connsiteY12232" fmla="*/ 1279621 h 5740750"/>
              <a:gd name="connsiteX12233" fmla="*/ 9537971 w 9845043"/>
              <a:gd name="connsiteY12233" fmla="*/ 1282545 h 5740750"/>
              <a:gd name="connsiteX12234" fmla="*/ 9541623 w 9845043"/>
              <a:gd name="connsiteY12234" fmla="*/ 1279621 h 5740750"/>
              <a:gd name="connsiteX12235" fmla="*/ 9544545 w 9845043"/>
              <a:gd name="connsiteY12235" fmla="*/ 1278890 h 5740750"/>
              <a:gd name="connsiteX12236" fmla="*/ 9546007 w 9845043"/>
              <a:gd name="connsiteY12236" fmla="*/ 1281814 h 5740750"/>
              <a:gd name="connsiteX12237" fmla="*/ 9548929 w 9845043"/>
              <a:gd name="connsiteY12237" fmla="*/ 1292782 h 5740750"/>
              <a:gd name="connsiteX12238" fmla="*/ 9553311 w 9845043"/>
              <a:gd name="connsiteY12238" fmla="*/ 1308137 h 5740750"/>
              <a:gd name="connsiteX12239" fmla="*/ 9545275 w 9845043"/>
              <a:gd name="connsiteY12239" fmla="*/ 1308137 h 5740750"/>
              <a:gd name="connsiteX12240" fmla="*/ 9519715 w 9845043"/>
              <a:gd name="connsiteY12240" fmla="*/ 1320567 h 5740750"/>
              <a:gd name="connsiteX12241" fmla="*/ 9511679 w 9845043"/>
              <a:gd name="connsiteY12241" fmla="*/ 1322760 h 5740750"/>
              <a:gd name="connsiteX12242" fmla="*/ 9506565 w 9845043"/>
              <a:gd name="connsiteY12242" fmla="*/ 1327149 h 5740750"/>
              <a:gd name="connsiteX12243" fmla="*/ 9505105 w 9845043"/>
              <a:gd name="connsiteY12243" fmla="*/ 1327880 h 5740750"/>
              <a:gd name="connsiteX12244" fmla="*/ 9503643 w 9845043"/>
              <a:gd name="connsiteY12244" fmla="*/ 1329342 h 5740750"/>
              <a:gd name="connsiteX12245" fmla="*/ 9502913 w 9845043"/>
              <a:gd name="connsiteY12245" fmla="*/ 1330804 h 5740750"/>
              <a:gd name="connsiteX12246" fmla="*/ 9500721 w 9845043"/>
              <a:gd name="connsiteY12246" fmla="*/ 1336656 h 5740750"/>
              <a:gd name="connsiteX12247" fmla="*/ 9499991 w 9845043"/>
              <a:gd name="connsiteY12247" fmla="*/ 1337387 h 5740750"/>
              <a:gd name="connsiteX12248" fmla="*/ 9499261 w 9845043"/>
              <a:gd name="connsiteY12248" fmla="*/ 1335924 h 5740750"/>
              <a:gd name="connsiteX12249" fmla="*/ 9499991 w 9845043"/>
              <a:gd name="connsiteY12249" fmla="*/ 1329342 h 5740750"/>
              <a:gd name="connsiteX12250" fmla="*/ 9497069 w 9845043"/>
              <a:gd name="connsiteY12250" fmla="*/ 1330804 h 5740750"/>
              <a:gd name="connsiteX12251" fmla="*/ 9493417 w 9845043"/>
              <a:gd name="connsiteY12251" fmla="*/ 1333729 h 5740750"/>
              <a:gd name="connsiteX12252" fmla="*/ 9490495 w 9845043"/>
              <a:gd name="connsiteY12252" fmla="*/ 1334460 h 5740750"/>
              <a:gd name="connsiteX12253" fmla="*/ 9484657 w 9845043"/>
              <a:gd name="connsiteY12253" fmla="*/ 1336656 h 5740750"/>
              <a:gd name="connsiteX12254" fmla="*/ 9483195 w 9845043"/>
              <a:gd name="connsiteY12254" fmla="*/ 1337387 h 5740750"/>
              <a:gd name="connsiteX12255" fmla="*/ 9481005 w 9845043"/>
              <a:gd name="connsiteY12255" fmla="*/ 1340311 h 5740750"/>
              <a:gd name="connsiteX12256" fmla="*/ 9479543 w 9845043"/>
              <a:gd name="connsiteY12256" fmla="*/ 1341042 h 5740750"/>
              <a:gd name="connsiteX12257" fmla="*/ 9475161 w 9845043"/>
              <a:gd name="connsiteY12257" fmla="*/ 1338849 h 5740750"/>
              <a:gd name="connsiteX12258" fmla="*/ 9473699 w 9845043"/>
              <a:gd name="connsiteY12258" fmla="*/ 1338849 h 5740750"/>
              <a:gd name="connsiteX12259" fmla="*/ 9471507 w 9845043"/>
              <a:gd name="connsiteY12259" fmla="*/ 1340311 h 5740750"/>
              <a:gd name="connsiteX12260" fmla="*/ 9470047 w 9845043"/>
              <a:gd name="connsiteY12260" fmla="*/ 1350548 h 5740750"/>
              <a:gd name="connsiteX12261" fmla="*/ 9467125 w 9845043"/>
              <a:gd name="connsiteY12261" fmla="*/ 1355665 h 5740750"/>
              <a:gd name="connsiteX12262" fmla="*/ 9463473 w 9845043"/>
              <a:gd name="connsiteY12262" fmla="*/ 1358592 h 5740750"/>
              <a:gd name="connsiteX12263" fmla="*/ 9458359 w 9845043"/>
              <a:gd name="connsiteY12263" fmla="*/ 1361516 h 5740750"/>
              <a:gd name="connsiteX12264" fmla="*/ 9452515 w 9845043"/>
              <a:gd name="connsiteY12264" fmla="*/ 1362978 h 5740750"/>
              <a:gd name="connsiteX12265" fmla="*/ 9448133 w 9845043"/>
              <a:gd name="connsiteY12265" fmla="*/ 1365902 h 5740750"/>
              <a:gd name="connsiteX12266" fmla="*/ 9439373 w 9845043"/>
              <a:gd name="connsiteY12266" fmla="*/ 1372484 h 5740750"/>
              <a:gd name="connsiteX12267" fmla="*/ 9434989 w 9845043"/>
              <a:gd name="connsiteY12267" fmla="*/ 1374677 h 5740750"/>
              <a:gd name="connsiteX12268" fmla="*/ 9437911 w 9845043"/>
              <a:gd name="connsiteY12268" fmla="*/ 1368826 h 5740750"/>
              <a:gd name="connsiteX12269" fmla="*/ 9437911 w 9845043"/>
              <a:gd name="connsiteY12269" fmla="*/ 1362978 h 5740750"/>
              <a:gd name="connsiteX12270" fmla="*/ 9432797 w 9845043"/>
              <a:gd name="connsiteY12270" fmla="*/ 1346159 h 5740750"/>
              <a:gd name="connsiteX12271" fmla="*/ 9431337 w 9845043"/>
              <a:gd name="connsiteY12271" fmla="*/ 1342504 h 5740750"/>
              <a:gd name="connsiteX12272" fmla="*/ 9429875 w 9845043"/>
              <a:gd name="connsiteY12272" fmla="*/ 1339580 h 5740750"/>
              <a:gd name="connsiteX12273" fmla="*/ 9431337 w 9845043"/>
              <a:gd name="connsiteY12273" fmla="*/ 1337387 h 5740750"/>
              <a:gd name="connsiteX12274" fmla="*/ 9432067 w 9845043"/>
              <a:gd name="connsiteY12274" fmla="*/ 1334460 h 5740750"/>
              <a:gd name="connsiteX12275" fmla="*/ 9432797 w 9845043"/>
              <a:gd name="connsiteY12275" fmla="*/ 1332998 h 5740750"/>
              <a:gd name="connsiteX12276" fmla="*/ 9431337 w 9845043"/>
              <a:gd name="connsiteY12276" fmla="*/ 1330073 h 5740750"/>
              <a:gd name="connsiteX12277" fmla="*/ 9432797 w 9845043"/>
              <a:gd name="connsiteY12277" fmla="*/ 1329342 h 5740750"/>
              <a:gd name="connsiteX12278" fmla="*/ 9432797 w 9845043"/>
              <a:gd name="connsiteY12278" fmla="*/ 1327880 h 5740750"/>
              <a:gd name="connsiteX12279" fmla="*/ 9431337 w 9845043"/>
              <a:gd name="connsiteY12279" fmla="*/ 1326418 h 5740750"/>
              <a:gd name="connsiteX12280" fmla="*/ 9429875 w 9845043"/>
              <a:gd name="connsiteY12280" fmla="*/ 1326418 h 5740750"/>
              <a:gd name="connsiteX12281" fmla="*/ 9429145 w 9845043"/>
              <a:gd name="connsiteY12281" fmla="*/ 1327880 h 5740750"/>
              <a:gd name="connsiteX12282" fmla="*/ 9429145 w 9845043"/>
              <a:gd name="connsiteY12282" fmla="*/ 1330804 h 5740750"/>
              <a:gd name="connsiteX12283" fmla="*/ 9428415 w 9845043"/>
              <a:gd name="connsiteY12283" fmla="*/ 1330804 h 5740750"/>
              <a:gd name="connsiteX12284" fmla="*/ 9421841 w 9845043"/>
              <a:gd name="connsiteY12284" fmla="*/ 1329342 h 5740750"/>
              <a:gd name="connsiteX12285" fmla="*/ 9418189 w 9845043"/>
              <a:gd name="connsiteY12285" fmla="*/ 1327880 h 5740750"/>
              <a:gd name="connsiteX12286" fmla="*/ 9415997 w 9845043"/>
              <a:gd name="connsiteY12286" fmla="*/ 1329342 h 5740750"/>
              <a:gd name="connsiteX12287" fmla="*/ 9416727 w 9845043"/>
              <a:gd name="connsiteY12287" fmla="*/ 1335924 h 5740750"/>
              <a:gd name="connsiteX12288" fmla="*/ 9418189 w 9845043"/>
              <a:gd name="connsiteY12288" fmla="*/ 1338849 h 5740750"/>
              <a:gd name="connsiteX12289" fmla="*/ 9420379 w 9845043"/>
              <a:gd name="connsiteY12289" fmla="*/ 1341042 h 5740750"/>
              <a:gd name="connsiteX12290" fmla="*/ 9415997 w 9845043"/>
              <a:gd name="connsiteY12290" fmla="*/ 1342504 h 5740750"/>
              <a:gd name="connsiteX12291" fmla="*/ 9415267 w 9845043"/>
              <a:gd name="connsiteY12291" fmla="*/ 1345428 h 5740750"/>
              <a:gd name="connsiteX12292" fmla="*/ 9415267 w 9845043"/>
              <a:gd name="connsiteY12292" fmla="*/ 1349086 h 5740750"/>
              <a:gd name="connsiteX12293" fmla="*/ 9412345 w 9845043"/>
              <a:gd name="connsiteY12293" fmla="*/ 1353472 h 5740750"/>
              <a:gd name="connsiteX12294" fmla="*/ 9409423 w 9845043"/>
              <a:gd name="connsiteY12294" fmla="*/ 1350548 h 5740750"/>
              <a:gd name="connsiteX12295" fmla="*/ 9408691 w 9845043"/>
              <a:gd name="connsiteY12295" fmla="*/ 1352010 h 5740750"/>
              <a:gd name="connsiteX12296" fmla="*/ 9406501 w 9845043"/>
              <a:gd name="connsiteY12296" fmla="*/ 1353472 h 5740750"/>
              <a:gd name="connsiteX12297" fmla="*/ 9407231 w 9845043"/>
              <a:gd name="connsiteY12297" fmla="*/ 1354934 h 5740750"/>
              <a:gd name="connsiteX12298" fmla="*/ 9407231 w 9845043"/>
              <a:gd name="connsiteY12298" fmla="*/ 1355665 h 5740750"/>
              <a:gd name="connsiteX12299" fmla="*/ 9405769 w 9845043"/>
              <a:gd name="connsiteY12299" fmla="*/ 1357861 h 5740750"/>
              <a:gd name="connsiteX12300" fmla="*/ 9402848 w 9845043"/>
              <a:gd name="connsiteY12300" fmla="*/ 1360054 h 5740750"/>
              <a:gd name="connsiteX12301" fmla="*/ 9400657 w 9845043"/>
              <a:gd name="connsiteY12301" fmla="*/ 1360054 h 5740750"/>
              <a:gd name="connsiteX12302" fmla="*/ 9403579 w 9845043"/>
              <a:gd name="connsiteY12302" fmla="*/ 1365902 h 5740750"/>
              <a:gd name="connsiteX12303" fmla="*/ 9403579 w 9845043"/>
              <a:gd name="connsiteY12303" fmla="*/ 1368095 h 5740750"/>
              <a:gd name="connsiteX12304" fmla="*/ 9402118 w 9845043"/>
              <a:gd name="connsiteY12304" fmla="*/ 1368826 h 5740750"/>
              <a:gd name="connsiteX12305" fmla="*/ 9400657 w 9845043"/>
              <a:gd name="connsiteY12305" fmla="*/ 1368095 h 5740750"/>
              <a:gd name="connsiteX12306" fmla="*/ 9397740 w 9845043"/>
              <a:gd name="connsiteY12306" fmla="*/ 1364440 h 5740750"/>
              <a:gd name="connsiteX12307" fmla="*/ 9397010 w 9845043"/>
              <a:gd name="connsiteY12307" fmla="*/ 1362978 h 5740750"/>
              <a:gd name="connsiteX12308" fmla="*/ 9394818 w 9845043"/>
              <a:gd name="connsiteY12308" fmla="*/ 1362247 h 5740750"/>
              <a:gd name="connsiteX12309" fmla="*/ 9390435 w 9845043"/>
              <a:gd name="connsiteY12309" fmla="*/ 1360054 h 5740750"/>
              <a:gd name="connsiteX12310" fmla="*/ 9391166 w 9845043"/>
              <a:gd name="connsiteY12310" fmla="*/ 1365902 h 5740750"/>
              <a:gd name="connsiteX12311" fmla="*/ 9390435 w 9845043"/>
              <a:gd name="connsiteY12311" fmla="*/ 1371022 h 5740750"/>
              <a:gd name="connsiteX12312" fmla="*/ 9389705 w 9845043"/>
              <a:gd name="connsiteY12312" fmla="*/ 1375409 h 5740750"/>
              <a:gd name="connsiteX12313" fmla="*/ 9392627 w 9845043"/>
              <a:gd name="connsiteY12313" fmla="*/ 1381260 h 5740750"/>
              <a:gd name="connsiteX12314" fmla="*/ 9389705 w 9845043"/>
              <a:gd name="connsiteY12314" fmla="*/ 1384915 h 5740750"/>
              <a:gd name="connsiteX12315" fmla="*/ 9387513 w 9845043"/>
              <a:gd name="connsiteY12315" fmla="*/ 1387108 h 5740750"/>
              <a:gd name="connsiteX12316" fmla="*/ 9386052 w 9845043"/>
              <a:gd name="connsiteY12316" fmla="*/ 1387839 h 5740750"/>
              <a:gd name="connsiteX12317" fmla="*/ 9386052 w 9845043"/>
              <a:gd name="connsiteY12317" fmla="*/ 1387108 h 5740750"/>
              <a:gd name="connsiteX12318" fmla="*/ 9386052 w 9845043"/>
              <a:gd name="connsiteY12318" fmla="*/ 1385646 h 5740750"/>
              <a:gd name="connsiteX12319" fmla="*/ 9378748 w 9845043"/>
              <a:gd name="connsiteY12319" fmla="*/ 1393690 h 5740750"/>
              <a:gd name="connsiteX12320" fmla="*/ 9375095 w 9845043"/>
              <a:gd name="connsiteY12320" fmla="*/ 1396614 h 5740750"/>
              <a:gd name="connsiteX12321" fmla="*/ 9369982 w 9845043"/>
              <a:gd name="connsiteY12321" fmla="*/ 1395152 h 5740750"/>
              <a:gd name="connsiteX12322" fmla="*/ 9373634 w 9845043"/>
              <a:gd name="connsiteY12322" fmla="*/ 1392228 h 5740750"/>
              <a:gd name="connsiteX12323" fmla="*/ 9373634 w 9845043"/>
              <a:gd name="connsiteY12323" fmla="*/ 1390032 h 5740750"/>
              <a:gd name="connsiteX12324" fmla="*/ 9371443 w 9845043"/>
              <a:gd name="connsiteY12324" fmla="*/ 1387108 h 5740750"/>
              <a:gd name="connsiteX12325" fmla="*/ 9368521 w 9845043"/>
              <a:gd name="connsiteY12325" fmla="*/ 1384915 h 5740750"/>
              <a:gd name="connsiteX12326" fmla="*/ 9369982 w 9845043"/>
              <a:gd name="connsiteY12326" fmla="*/ 1388570 h 5740750"/>
              <a:gd name="connsiteX12327" fmla="*/ 9367790 w 9845043"/>
              <a:gd name="connsiteY12327" fmla="*/ 1390763 h 5740750"/>
              <a:gd name="connsiteX12328" fmla="*/ 9361216 w 9845043"/>
              <a:gd name="connsiteY12328" fmla="*/ 1391494 h 5740750"/>
              <a:gd name="connsiteX12329" fmla="*/ 9364138 w 9845043"/>
              <a:gd name="connsiteY12329" fmla="*/ 1394421 h 5740750"/>
              <a:gd name="connsiteX12330" fmla="*/ 9364868 w 9845043"/>
              <a:gd name="connsiteY12330" fmla="*/ 1395152 h 5740750"/>
              <a:gd name="connsiteX12331" fmla="*/ 9361216 w 9845043"/>
              <a:gd name="connsiteY12331" fmla="*/ 1398076 h 5740750"/>
              <a:gd name="connsiteX12332" fmla="*/ 9352456 w 9845043"/>
              <a:gd name="connsiteY12332" fmla="*/ 1411237 h 5740750"/>
              <a:gd name="connsiteX12333" fmla="*/ 9349534 w 9845043"/>
              <a:gd name="connsiteY12333" fmla="*/ 1406851 h 5740750"/>
              <a:gd name="connsiteX12334" fmla="*/ 9348073 w 9845043"/>
              <a:gd name="connsiteY12334" fmla="*/ 1404658 h 5740750"/>
              <a:gd name="connsiteX12335" fmla="*/ 9348803 w 9845043"/>
              <a:gd name="connsiteY12335" fmla="*/ 1401731 h 5740750"/>
              <a:gd name="connsiteX12336" fmla="*/ 9348073 w 9845043"/>
              <a:gd name="connsiteY12336" fmla="*/ 1400269 h 5740750"/>
              <a:gd name="connsiteX12337" fmla="*/ 9344420 w 9845043"/>
              <a:gd name="connsiteY12337" fmla="*/ 1392228 h 5740750"/>
              <a:gd name="connsiteX12338" fmla="*/ 9341498 w 9845043"/>
              <a:gd name="connsiteY12338" fmla="*/ 1382722 h 5740750"/>
              <a:gd name="connsiteX12339" fmla="*/ 9339307 w 9845043"/>
              <a:gd name="connsiteY12339" fmla="*/ 1377602 h 5740750"/>
              <a:gd name="connsiteX12340" fmla="*/ 9339307 w 9845043"/>
              <a:gd name="connsiteY12340" fmla="*/ 1372484 h 5740750"/>
              <a:gd name="connsiteX12341" fmla="*/ 9339307 w 9845043"/>
              <a:gd name="connsiteY12341" fmla="*/ 1364440 h 5740750"/>
              <a:gd name="connsiteX12342" fmla="*/ 9345151 w 9845043"/>
              <a:gd name="connsiteY12342" fmla="*/ 1346159 h 5740750"/>
              <a:gd name="connsiteX12343" fmla="*/ 9346612 w 9845043"/>
              <a:gd name="connsiteY12343" fmla="*/ 1335924 h 5740750"/>
              <a:gd name="connsiteX12344" fmla="*/ 9344420 w 9845043"/>
              <a:gd name="connsiteY12344" fmla="*/ 1337387 h 5740750"/>
              <a:gd name="connsiteX12345" fmla="*/ 9342959 w 9845043"/>
              <a:gd name="connsiteY12345" fmla="*/ 1340311 h 5740750"/>
              <a:gd name="connsiteX12346" fmla="*/ 9340037 w 9845043"/>
              <a:gd name="connsiteY12346" fmla="*/ 1352010 h 5740750"/>
              <a:gd name="connsiteX12347" fmla="*/ 9339307 w 9845043"/>
              <a:gd name="connsiteY12347" fmla="*/ 1353472 h 5740750"/>
              <a:gd name="connsiteX12348" fmla="*/ 9338576 w 9845043"/>
              <a:gd name="connsiteY12348" fmla="*/ 1355665 h 5740750"/>
              <a:gd name="connsiteX12349" fmla="*/ 9333463 w 9845043"/>
              <a:gd name="connsiteY12349" fmla="*/ 1354934 h 5740750"/>
              <a:gd name="connsiteX12350" fmla="*/ 9332002 w 9845043"/>
              <a:gd name="connsiteY12350" fmla="*/ 1354934 h 5740750"/>
              <a:gd name="connsiteX12351" fmla="*/ 9330541 w 9845043"/>
              <a:gd name="connsiteY12351" fmla="*/ 1356396 h 5740750"/>
              <a:gd name="connsiteX12352" fmla="*/ 9330541 w 9845043"/>
              <a:gd name="connsiteY12352" fmla="*/ 1357861 h 5740750"/>
              <a:gd name="connsiteX12353" fmla="*/ 9329811 w 9845043"/>
              <a:gd name="connsiteY12353" fmla="*/ 1360054 h 5740750"/>
              <a:gd name="connsiteX12354" fmla="*/ 9322506 w 9845043"/>
              <a:gd name="connsiteY12354" fmla="*/ 1352741 h 5740750"/>
              <a:gd name="connsiteX12355" fmla="*/ 9318853 w 9845043"/>
              <a:gd name="connsiteY12355" fmla="*/ 1352010 h 5740750"/>
              <a:gd name="connsiteX12356" fmla="*/ 9316662 w 9845043"/>
              <a:gd name="connsiteY12356" fmla="*/ 1352010 h 5740750"/>
              <a:gd name="connsiteX12357" fmla="*/ 9315201 w 9845043"/>
              <a:gd name="connsiteY12357" fmla="*/ 1350548 h 5740750"/>
              <a:gd name="connsiteX12358" fmla="*/ 9312285 w 9845043"/>
              <a:gd name="connsiteY12358" fmla="*/ 1349817 h 5740750"/>
              <a:gd name="connsiteX12359" fmla="*/ 9309363 w 9845043"/>
              <a:gd name="connsiteY12359" fmla="*/ 1346893 h 5740750"/>
              <a:gd name="connsiteX12360" fmla="*/ 9307171 w 9845043"/>
              <a:gd name="connsiteY12360" fmla="*/ 1346159 h 5740750"/>
              <a:gd name="connsiteX12361" fmla="*/ 9307171 w 9845043"/>
              <a:gd name="connsiteY12361" fmla="*/ 1343966 h 5740750"/>
              <a:gd name="connsiteX12362" fmla="*/ 9306441 w 9845043"/>
              <a:gd name="connsiteY12362" fmla="*/ 1343235 h 5740750"/>
              <a:gd name="connsiteX12363" fmla="*/ 9305710 w 9845043"/>
              <a:gd name="connsiteY12363" fmla="*/ 1335924 h 5740750"/>
              <a:gd name="connsiteX12364" fmla="*/ 9304249 w 9845043"/>
              <a:gd name="connsiteY12364" fmla="*/ 1333729 h 5740750"/>
              <a:gd name="connsiteX12365" fmla="*/ 9304249 w 9845043"/>
              <a:gd name="connsiteY12365" fmla="*/ 1332998 h 5740750"/>
              <a:gd name="connsiteX12366" fmla="*/ 9304249 w 9845043"/>
              <a:gd name="connsiteY12366" fmla="*/ 1330804 h 5740750"/>
              <a:gd name="connsiteX12367" fmla="*/ 9304249 w 9845043"/>
              <a:gd name="connsiteY12367" fmla="*/ 1329342 h 5740750"/>
              <a:gd name="connsiteX12368" fmla="*/ 9303519 w 9845043"/>
              <a:gd name="connsiteY12368" fmla="*/ 1327149 h 5740750"/>
              <a:gd name="connsiteX12369" fmla="*/ 9302788 w 9845043"/>
              <a:gd name="connsiteY12369" fmla="*/ 1324956 h 5740750"/>
              <a:gd name="connsiteX12370" fmla="*/ 9301327 w 9845043"/>
              <a:gd name="connsiteY12370" fmla="*/ 1324225 h 5740750"/>
              <a:gd name="connsiteX12371" fmla="*/ 9300597 w 9845043"/>
              <a:gd name="connsiteY12371" fmla="*/ 1324225 h 5740750"/>
              <a:gd name="connsiteX12372" fmla="*/ 9296944 w 9845043"/>
              <a:gd name="connsiteY12372" fmla="*/ 1324956 h 5740750"/>
              <a:gd name="connsiteX12373" fmla="*/ 9296214 w 9845043"/>
              <a:gd name="connsiteY12373" fmla="*/ 1324956 h 5740750"/>
              <a:gd name="connsiteX12374" fmla="*/ 9294753 w 9845043"/>
              <a:gd name="connsiteY12374" fmla="*/ 1324225 h 5740750"/>
              <a:gd name="connsiteX12375" fmla="*/ 9294023 w 9845043"/>
              <a:gd name="connsiteY12375" fmla="*/ 1323491 h 5740750"/>
              <a:gd name="connsiteX12376" fmla="*/ 9290370 w 9845043"/>
              <a:gd name="connsiteY12376" fmla="*/ 1310330 h 5740750"/>
              <a:gd name="connsiteX12377" fmla="*/ 9288179 w 9845043"/>
              <a:gd name="connsiteY12377" fmla="*/ 1302289 h 5740750"/>
              <a:gd name="connsiteX12378" fmla="*/ 9287448 w 9845043"/>
              <a:gd name="connsiteY12378" fmla="*/ 1300093 h 5740750"/>
              <a:gd name="connsiteX12379" fmla="*/ 9277952 w 9845043"/>
              <a:gd name="connsiteY12379" fmla="*/ 1302289 h 5740750"/>
              <a:gd name="connsiteX12380" fmla="*/ 9262617 w 9845043"/>
              <a:gd name="connsiteY12380" fmla="*/ 1306675 h 5740750"/>
              <a:gd name="connsiteX12381" fmla="*/ 9248008 w 9845043"/>
              <a:gd name="connsiteY12381" fmla="*/ 1311061 h 5740750"/>
              <a:gd name="connsiteX12382" fmla="*/ 9232667 w 9845043"/>
              <a:gd name="connsiteY12382" fmla="*/ 1314719 h 5740750"/>
              <a:gd name="connsiteX12383" fmla="*/ 9217333 w 9845043"/>
              <a:gd name="connsiteY12383" fmla="*/ 1319836 h 5740750"/>
              <a:gd name="connsiteX12384" fmla="*/ 9216602 w 9845043"/>
              <a:gd name="connsiteY12384" fmla="*/ 1316912 h 5740750"/>
              <a:gd name="connsiteX12385" fmla="*/ 9216542 w 9845043"/>
              <a:gd name="connsiteY12385" fmla="*/ 1316930 h 5740750"/>
              <a:gd name="connsiteX12386" fmla="*/ 9217085 w 9845043"/>
              <a:gd name="connsiteY12386" fmla="*/ 1319107 h 5740750"/>
              <a:gd name="connsiteX12387" fmla="*/ 9219997 w 9845043"/>
              <a:gd name="connsiteY12387" fmla="*/ 1331536 h 5740750"/>
              <a:gd name="connsiteX12388" fmla="*/ 9223637 w 9845043"/>
              <a:gd name="connsiteY12388" fmla="*/ 1344699 h 5740750"/>
              <a:gd name="connsiteX12389" fmla="*/ 9226549 w 9845043"/>
              <a:gd name="connsiteY12389" fmla="*/ 1357128 h 5740750"/>
              <a:gd name="connsiteX12390" fmla="*/ 9230186 w 9845043"/>
              <a:gd name="connsiteY12390" fmla="*/ 1368829 h 5740750"/>
              <a:gd name="connsiteX12391" fmla="*/ 9234555 w 9845043"/>
              <a:gd name="connsiteY12391" fmla="*/ 1381989 h 5740750"/>
              <a:gd name="connsiteX12392" fmla="*/ 9236739 w 9845043"/>
              <a:gd name="connsiteY12392" fmla="*/ 1394421 h 5740750"/>
              <a:gd name="connsiteX12393" fmla="*/ 9241105 w 9845043"/>
              <a:gd name="connsiteY12393" fmla="*/ 1407582 h 5740750"/>
              <a:gd name="connsiteX12394" fmla="*/ 9243288 w 9845043"/>
              <a:gd name="connsiteY12394" fmla="*/ 1420014 h 5740750"/>
              <a:gd name="connsiteX12395" fmla="*/ 9245471 w 9845043"/>
              <a:gd name="connsiteY12395" fmla="*/ 1426596 h 5740750"/>
              <a:gd name="connsiteX12396" fmla="*/ 9247657 w 9845043"/>
              <a:gd name="connsiteY12396" fmla="*/ 1436101 h 5740750"/>
              <a:gd name="connsiteX12397" fmla="*/ 9250569 w 9845043"/>
              <a:gd name="connsiteY12397" fmla="*/ 1449262 h 5740750"/>
              <a:gd name="connsiteX12398" fmla="*/ 9248383 w 9845043"/>
              <a:gd name="connsiteY12398" fmla="*/ 1451457 h 5740750"/>
              <a:gd name="connsiteX12399" fmla="*/ 9247657 w 9845043"/>
              <a:gd name="connsiteY12399" fmla="*/ 1453649 h 5740750"/>
              <a:gd name="connsiteX12400" fmla="*/ 9247657 w 9845043"/>
              <a:gd name="connsiteY12400" fmla="*/ 1455844 h 5740750"/>
              <a:gd name="connsiteX12401" fmla="*/ 9248383 w 9845043"/>
              <a:gd name="connsiteY12401" fmla="*/ 1467544 h 5740750"/>
              <a:gd name="connsiteX12402" fmla="*/ 9248383 w 9845043"/>
              <a:gd name="connsiteY12402" fmla="*/ 1471931 h 5740750"/>
              <a:gd name="connsiteX12403" fmla="*/ 9243288 w 9845043"/>
              <a:gd name="connsiteY12403" fmla="*/ 1474854 h 5740750"/>
              <a:gd name="connsiteX12404" fmla="*/ 9242562 w 9845043"/>
              <a:gd name="connsiteY12404" fmla="*/ 1473391 h 5740750"/>
              <a:gd name="connsiteX12405" fmla="*/ 9245471 w 9845043"/>
              <a:gd name="connsiteY12405" fmla="*/ 1471931 h 5740750"/>
              <a:gd name="connsiteX12406" fmla="*/ 9245471 w 9845043"/>
              <a:gd name="connsiteY12406" fmla="*/ 1471199 h 5740750"/>
              <a:gd name="connsiteX12407" fmla="*/ 9243288 w 9845043"/>
              <a:gd name="connsiteY12407" fmla="*/ 1469736 h 5740750"/>
              <a:gd name="connsiteX12408" fmla="*/ 9241105 w 9845043"/>
              <a:gd name="connsiteY12408" fmla="*/ 1469736 h 5740750"/>
              <a:gd name="connsiteX12409" fmla="*/ 9238193 w 9845043"/>
              <a:gd name="connsiteY12409" fmla="*/ 1469736 h 5740750"/>
              <a:gd name="connsiteX12410" fmla="*/ 9227275 w 9845043"/>
              <a:gd name="connsiteY12410" fmla="*/ 1471931 h 5740750"/>
              <a:gd name="connsiteX12411" fmla="*/ 9225820 w 9845043"/>
              <a:gd name="connsiteY12411" fmla="*/ 1473391 h 5740750"/>
              <a:gd name="connsiteX12412" fmla="*/ 9216356 w 9845043"/>
              <a:gd name="connsiteY12412" fmla="*/ 1481436 h 5740750"/>
              <a:gd name="connsiteX12413" fmla="*/ 9206895 w 9845043"/>
              <a:gd name="connsiteY12413" fmla="*/ 1476318 h 5740750"/>
              <a:gd name="connsiteX12414" fmla="*/ 9204712 w 9845043"/>
              <a:gd name="connsiteY12414" fmla="*/ 1477778 h 5740750"/>
              <a:gd name="connsiteX12415" fmla="*/ 9204712 w 9845043"/>
              <a:gd name="connsiteY12415" fmla="*/ 1483628 h 5740750"/>
              <a:gd name="connsiteX12416" fmla="*/ 9203983 w 9845043"/>
              <a:gd name="connsiteY12416" fmla="*/ 1486555 h 5740750"/>
              <a:gd name="connsiteX12417" fmla="*/ 9199617 w 9845043"/>
              <a:gd name="connsiteY12417" fmla="*/ 1487286 h 5740750"/>
              <a:gd name="connsiteX12418" fmla="*/ 9193793 w 9845043"/>
              <a:gd name="connsiteY12418" fmla="*/ 1486555 h 5740750"/>
              <a:gd name="connsiteX12419" fmla="*/ 9188698 w 9845043"/>
              <a:gd name="connsiteY12419" fmla="*/ 1487286 h 5740750"/>
              <a:gd name="connsiteX12420" fmla="*/ 9190153 w 9845043"/>
              <a:gd name="connsiteY12420" fmla="*/ 1493865 h 5740750"/>
              <a:gd name="connsiteX12421" fmla="*/ 9184329 w 9845043"/>
              <a:gd name="connsiteY12421" fmla="*/ 1492405 h 5740750"/>
              <a:gd name="connsiteX12422" fmla="*/ 9174868 w 9845043"/>
              <a:gd name="connsiteY12422" fmla="*/ 1500447 h 5740750"/>
              <a:gd name="connsiteX12423" fmla="*/ 9169044 w 9845043"/>
              <a:gd name="connsiteY12423" fmla="*/ 1499716 h 5740750"/>
              <a:gd name="connsiteX12424" fmla="*/ 9167590 w 9845043"/>
              <a:gd name="connsiteY12424" fmla="*/ 1498984 h 5740750"/>
              <a:gd name="connsiteX12425" fmla="*/ 9165404 w 9845043"/>
              <a:gd name="connsiteY12425" fmla="*/ 1498984 h 5740750"/>
              <a:gd name="connsiteX12426" fmla="*/ 9163949 w 9845043"/>
              <a:gd name="connsiteY12426" fmla="*/ 1497523 h 5740750"/>
              <a:gd name="connsiteX12427" fmla="*/ 9162495 w 9845043"/>
              <a:gd name="connsiteY12427" fmla="*/ 1496060 h 5740750"/>
              <a:gd name="connsiteX12428" fmla="*/ 9162495 w 9845043"/>
              <a:gd name="connsiteY12428" fmla="*/ 1495329 h 5740750"/>
              <a:gd name="connsiteX12429" fmla="*/ 9163949 w 9845043"/>
              <a:gd name="connsiteY12429" fmla="*/ 1493134 h 5740750"/>
              <a:gd name="connsiteX12430" fmla="*/ 9162495 w 9845043"/>
              <a:gd name="connsiteY12430" fmla="*/ 1490942 h 5740750"/>
              <a:gd name="connsiteX12431" fmla="*/ 9161766 w 9845043"/>
              <a:gd name="connsiteY12431" fmla="*/ 1488015 h 5740750"/>
              <a:gd name="connsiteX12432" fmla="*/ 9158854 w 9845043"/>
              <a:gd name="connsiteY12432" fmla="*/ 1487286 h 5740750"/>
              <a:gd name="connsiteX12433" fmla="*/ 9155943 w 9845043"/>
              <a:gd name="connsiteY12433" fmla="*/ 1486555 h 5740750"/>
              <a:gd name="connsiteX12434" fmla="*/ 9153031 w 9845043"/>
              <a:gd name="connsiteY12434" fmla="*/ 1486555 h 5740750"/>
              <a:gd name="connsiteX12435" fmla="*/ 9155943 w 9845043"/>
              <a:gd name="connsiteY12435" fmla="*/ 1490210 h 5740750"/>
              <a:gd name="connsiteX12436" fmla="*/ 9159583 w 9845043"/>
              <a:gd name="connsiteY12436" fmla="*/ 1492405 h 5740750"/>
              <a:gd name="connsiteX12437" fmla="*/ 9161766 w 9845043"/>
              <a:gd name="connsiteY12437" fmla="*/ 1495329 h 5740750"/>
              <a:gd name="connsiteX12438" fmla="*/ 9161766 w 9845043"/>
              <a:gd name="connsiteY12438" fmla="*/ 1500447 h 5740750"/>
              <a:gd name="connsiteX12439" fmla="*/ 9163949 w 9845043"/>
              <a:gd name="connsiteY12439" fmla="*/ 1501910 h 5740750"/>
              <a:gd name="connsiteX12440" fmla="*/ 9164678 w 9845043"/>
              <a:gd name="connsiteY12440" fmla="*/ 1501910 h 5740750"/>
              <a:gd name="connsiteX12441" fmla="*/ 9161766 w 9845043"/>
              <a:gd name="connsiteY12441" fmla="*/ 1505566 h 5740750"/>
              <a:gd name="connsiteX12442" fmla="*/ 9158126 w 9845043"/>
              <a:gd name="connsiteY12442" fmla="*/ 1506297 h 5740750"/>
              <a:gd name="connsiteX12443" fmla="*/ 9150119 w 9845043"/>
              <a:gd name="connsiteY12443" fmla="*/ 1505566 h 5740750"/>
              <a:gd name="connsiteX12444" fmla="*/ 9146481 w 9845043"/>
              <a:gd name="connsiteY12444" fmla="*/ 1506297 h 5740750"/>
              <a:gd name="connsiteX12445" fmla="*/ 9143569 w 9845043"/>
              <a:gd name="connsiteY12445" fmla="*/ 1509221 h 5740750"/>
              <a:gd name="connsiteX12446" fmla="*/ 9140658 w 9845043"/>
              <a:gd name="connsiteY12446" fmla="*/ 1512147 h 5740750"/>
              <a:gd name="connsiteX12447" fmla="*/ 9139200 w 9845043"/>
              <a:gd name="connsiteY12447" fmla="*/ 1515803 h 5740750"/>
              <a:gd name="connsiteX12448" fmla="*/ 9138475 w 9845043"/>
              <a:gd name="connsiteY12448" fmla="*/ 1515071 h 5740750"/>
              <a:gd name="connsiteX12449" fmla="*/ 9137017 w 9845043"/>
              <a:gd name="connsiteY12449" fmla="*/ 1515071 h 5740750"/>
              <a:gd name="connsiteX12450" fmla="*/ 9136289 w 9845043"/>
              <a:gd name="connsiteY12450" fmla="*/ 1513608 h 5740750"/>
              <a:gd name="connsiteX12451" fmla="*/ 9134105 w 9845043"/>
              <a:gd name="connsiteY12451" fmla="*/ 1513608 h 5740750"/>
              <a:gd name="connsiteX12452" fmla="*/ 9133377 w 9845043"/>
              <a:gd name="connsiteY12452" fmla="*/ 1515803 h 5740750"/>
              <a:gd name="connsiteX12453" fmla="*/ 9126099 w 9845043"/>
              <a:gd name="connsiteY12453" fmla="*/ 1513608 h 5740750"/>
              <a:gd name="connsiteX12454" fmla="*/ 9121004 w 9845043"/>
              <a:gd name="connsiteY12454" fmla="*/ 1513608 h 5740750"/>
              <a:gd name="connsiteX12455" fmla="*/ 9111542 w 9845043"/>
              <a:gd name="connsiteY12455" fmla="*/ 1518726 h 5740750"/>
              <a:gd name="connsiteX12456" fmla="*/ 9110814 w 9845043"/>
              <a:gd name="connsiteY12456" fmla="*/ 1520190 h 5740750"/>
              <a:gd name="connsiteX12457" fmla="*/ 9110085 w 9845043"/>
              <a:gd name="connsiteY12457" fmla="*/ 1522384 h 5740750"/>
              <a:gd name="connsiteX12458" fmla="*/ 9108631 w 9845043"/>
              <a:gd name="connsiteY12458" fmla="*/ 1523113 h 5740750"/>
              <a:gd name="connsiteX12459" fmla="*/ 9107173 w 9845043"/>
              <a:gd name="connsiteY12459" fmla="*/ 1524577 h 5740750"/>
              <a:gd name="connsiteX12460" fmla="*/ 9104990 w 9845043"/>
              <a:gd name="connsiteY12460" fmla="*/ 1524577 h 5740750"/>
              <a:gd name="connsiteX12461" fmla="*/ 9103536 w 9845043"/>
              <a:gd name="connsiteY12461" fmla="*/ 1523113 h 5740750"/>
              <a:gd name="connsiteX12462" fmla="*/ 9101350 w 9845043"/>
              <a:gd name="connsiteY12462" fmla="*/ 1522384 h 5740750"/>
              <a:gd name="connsiteX12463" fmla="*/ 9098441 w 9845043"/>
              <a:gd name="connsiteY12463" fmla="*/ 1522384 h 5740750"/>
              <a:gd name="connsiteX12464" fmla="*/ 9091889 w 9845043"/>
              <a:gd name="connsiteY12464" fmla="*/ 1525308 h 5740750"/>
              <a:gd name="connsiteX12465" fmla="*/ 9090434 w 9845043"/>
              <a:gd name="connsiteY12465" fmla="*/ 1526040 h 5740750"/>
              <a:gd name="connsiteX12466" fmla="*/ 9088248 w 9845043"/>
              <a:gd name="connsiteY12466" fmla="*/ 1528964 h 5740750"/>
              <a:gd name="connsiteX12467" fmla="*/ 9087522 w 9845043"/>
              <a:gd name="connsiteY12467" fmla="*/ 1528964 h 5740750"/>
              <a:gd name="connsiteX12468" fmla="*/ 9085336 w 9845043"/>
              <a:gd name="connsiteY12468" fmla="*/ 1528232 h 5740750"/>
              <a:gd name="connsiteX12469" fmla="*/ 9075146 w 9845043"/>
              <a:gd name="connsiteY12469" fmla="*/ 1531158 h 5740750"/>
              <a:gd name="connsiteX12470" fmla="*/ 9072235 w 9845043"/>
              <a:gd name="connsiteY12470" fmla="*/ 1531158 h 5740750"/>
              <a:gd name="connsiteX12471" fmla="*/ 9070051 w 9845043"/>
              <a:gd name="connsiteY12471" fmla="*/ 1528964 h 5740750"/>
              <a:gd name="connsiteX12472" fmla="*/ 9069323 w 9845043"/>
              <a:gd name="connsiteY12472" fmla="*/ 1523113 h 5740750"/>
              <a:gd name="connsiteX12473" fmla="*/ 9068597 w 9845043"/>
              <a:gd name="connsiteY12473" fmla="*/ 1522384 h 5740750"/>
              <a:gd name="connsiteX12474" fmla="*/ 9066414 w 9845043"/>
              <a:gd name="connsiteY12474" fmla="*/ 1524577 h 5740750"/>
              <a:gd name="connsiteX12475" fmla="*/ 9065685 w 9845043"/>
              <a:gd name="connsiteY12475" fmla="*/ 1527503 h 5740750"/>
              <a:gd name="connsiteX12476" fmla="*/ 9065685 w 9845043"/>
              <a:gd name="connsiteY12476" fmla="*/ 1528232 h 5740750"/>
              <a:gd name="connsiteX12477" fmla="*/ 9060590 w 9845043"/>
              <a:gd name="connsiteY12477" fmla="*/ 1535545 h 5740750"/>
              <a:gd name="connsiteX12478" fmla="*/ 9058407 w 9845043"/>
              <a:gd name="connsiteY12478" fmla="*/ 1543588 h 5740750"/>
              <a:gd name="connsiteX12479" fmla="*/ 9056950 w 9845043"/>
              <a:gd name="connsiteY12479" fmla="*/ 1545051 h 5740750"/>
              <a:gd name="connsiteX12480" fmla="*/ 9055495 w 9845043"/>
              <a:gd name="connsiteY12480" fmla="*/ 1545782 h 5740750"/>
              <a:gd name="connsiteX12481" fmla="*/ 9049672 w 9845043"/>
              <a:gd name="connsiteY12481" fmla="*/ 1547977 h 5740750"/>
              <a:gd name="connsiteX12482" fmla="*/ 9048943 w 9845043"/>
              <a:gd name="connsiteY12482" fmla="*/ 1548706 h 5740750"/>
              <a:gd name="connsiteX12483" fmla="*/ 9046760 w 9845043"/>
              <a:gd name="connsiteY12483" fmla="*/ 1551632 h 5740750"/>
              <a:gd name="connsiteX12484" fmla="*/ 9043848 w 9845043"/>
              <a:gd name="connsiteY12484" fmla="*/ 1553825 h 5740750"/>
              <a:gd name="connsiteX12485" fmla="*/ 9043119 w 9845043"/>
              <a:gd name="connsiteY12485" fmla="*/ 1555288 h 5740750"/>
              <a:gd name="connsiteX12486" fmla="*/ 9042393 w 9845043"/>
              <a:gd name="connsiteY12486" fmla="*/ 1558214 h 5740750"/>
              <a:gd name="connsiteX12487" fmla="*/ 9040936 w 9845043"/>
              <a:gd name="connsiteY12487" fmla="*/ 1560406 h 5740750"/>
              <a:gd name="connsiteX12488" fmla="*/ 9040208 w 9845043"/>
              <a:gd name="connsiteY12488" fmla="*/ 1561138 h 5740750"/>
              <a:gd name="connsiteX12489" fmla="*/ 9038024 w 9845043"/>
              <a:gd name="connsiteY12489" fmla="*/ 1561869 h 5740750"/>
              <a:gd name="connsiteX12490" fmla="*/ 9035841 w 9845043"/>
              <a:gd name="connsiteY12490" fmla="*/ 1564062 h 5740750"/>
              <a:gd name="connsiteX12491" fmla="*/ 9034387 w 9845043"/>
              <a:gd name="connsiteY12491" fmla="*/ 1563333 h 5740750"/>
              <a:gd name="connsiteX12492" fmla="*/ 9033658 w 9845043"/>
              <a:gd name="connsiteY12492" fmla="*/ 1561869 h 5740750"/>
              <a:gd name="connsiteX12493" fmla="*/ 9030746 w 9845043"/>
              <a:gd name="connsiteY12493" fmla="*/ 1561138 h 5740750"/>
              <a:gd name="connsiteX12494" fmla="*/ 9030018 w 9845043"/>
              <a:gd name="connsiteY12494" fmla="*/ 1561869 h 5740750"/>
              <a:gd name="connsiteX12495" fmla="*/ 9024923 w 9845043"/>
              <a:gd name="connsiteY12495" fmla="*/ 1567720 h 5740750"/>
              <a:gd name="connsiteX12496" fmla="*/ 9024194 w 9845043"/>
              <a:gd name="connsiteY12496" fmla="*/ 1567720 h 5740750"/>
              <a:gd name="connsiteX12497" fmla="*/ 9023468 w 9845043"/>
              <a:gd name="connsiteY12497" fmla="*/ 1566988 h 5740750"/>
              <a:gd name="connsiteX12498" fmla="*/ 9022011 w 9845043"/>
              <a:gd name="connsiteY12498" fmla="*/ 1566988 h 5740750"/>
              <a:gd name="connsiteX12499" fmla="*/ 9022011 w 9845043"/>
              <a:gd name="connsiteY12499" fmla="*/ 1567720 h 5740750"/>
              <a:gd name="connsiteX12500" fmla="*/ 9022011 w 9845043"/>
              <a:gd name="connsiteY12500" fmla="*/ 1569912 h 5740750"/>
              <a:gd name="connsiteX12501" fmla="*/ 9021282 w 9845043"/>
              <a:gd name="connsiteY12501" fmla="*/ 1569912 h 5740750"/>
              <a:gd name="connsiteX12502" fmla="*/ 9020556 w 9845043"/>
              <a:gd name="connsiteY12502" fmla="*/ 1570643 h 5740750"/>
              <a:gd name="connsiteX12503" fmla="*/ 9019828 w 9845043"/>
              <a:gd name="connsiteY12503" fmla="*/ 1574299 h 5740750"/>
              <a:gd name="connsiteX12504" fmla="*/ 9018373 w 9845043"/>
              <a:gd name="connsiteY12504" fmla="*/ 1575762 h 5740750"/>
              <a:gd name="connsiteX12505" fmla="*/ 9016916 w 9845043"/>
              <a:gd name="connsiteY12505" fmla="*/ 1575762 h 5740750"/>
              <a:gd name="connsiteX12506" fmla="*/ 9014004 w 9845043"/>
              <a:gd name="connsiteY12506" fmla="*/ 1575762 h 5740750"/>
              <a:gd name="connsiteX12507" fmla="*/ 9013276 w 9845043"/>
              <a:gd name="connsiteY12507" fmla="*/ 1575762 h 5740750"/>
              <a:gd name="connsiteX12508" fmla="*/ 9011092 w 9845043"/>
              <a:gd name="connsiteY12508" fmla="*/ 1576493 h 5740750"/>
              <a:gd name="connsiteX12509" fmla="*/ 9010367 w 9845043"/>
              <a:gd name="connsiteY12509" fmla="*/ 1577957 h 5740750"/>
              <a:gd name="connsiteX12510" fmla="*/ 9008909 w 9845043"/>
              <a:gd name="connsiteY12510" fmla="*/ 1579417 h 5740750"/>
              <a:gd name="connsiteX12511" fmla="*/ 9005997 w 9845043"/>
              <a:gd name="connsiteY12511" fmla="*/ 1580149 h 5740750"/>
              <a:gd name="connsiteX12512" fmla="*/ 9003814 w 9845043"/>
              <a:gd name="connsiteY12512" fmla="*/ 1582344 h 5740750"/>
              <a:gd name="connsiteX12513" fmla="*/ 9000903 w 9845043"/>
              <a:gd name="connsiteY12513" fmla="*/ 1585267 h 5740750"/>
              <a:gd name="connsiteX12514" fmla="*/ 8999448 w 9845043"/>
              <a:gd name="connsiteY12514" fmla="*/ 1587462 h 5740750"/>
              <a:gd name="connsiteX12515" fmla="*/ 8998719 w 9845043"/>
              <a:gd name="connsiteY12515" fmla="*/ 1587462 h 5740750"/>
              <a:gd name="connsiteX12516" fmla="*/ 8992167 w 9845043"/>
              <a:gd name="connsiteY12516" fmla="*/ 1595504 h 5740750"/>
              <a:gd name="connsiteX12517" fmla="*/ 8989984 w 9845043"/>
              <a:gd name="connsiteY12517" fmla="*/ 1596236 h 5740750"/>
              <a:gd name="connsiteX12518" fmla="*/ 8984889 w 9845043"/>
              <a:gd name="connsiteY12518" fmla="*/ 1602086 h 5740750"/>
              <a:gd name="connsiteX12519" fmla="*/ 8982706 w 9845043"/>
              <a:gd name="connsiteY12519" fmla="*/ 1602818 h 5740750"/>
              <a:gd name="connsiteX12520" fmla="*/ 8979794 w 9845043"/>
              <a:gd name="connsiteY12520" fmla="*/ 1602086 h 5740750"/>
              <a:gd name="connsiteX12521" fmla="*/ 8978339 w 9845043"/>
              <a:gd name="connsiteY12521" fmla="*/ 1608668 h 5740750"/>
              <a:gd name="connsiteX12522" fmla="*/ 8976154 w 9845043"/>
              <a:gd name="connsiteY12522" fmla="*/ 1606473 h 5740750"/>
              <a:gd name="connsiteX12523" fmla="*/ 8973970 w 9845043"/>
              <a:gd name="connsiteY12523" fmla="*/ 1610128 h 5740750"/>
              <a:gd name="connsiteX12524" fmla="*/ 8971787 w 9845043"/>
              <a:gd name="connsiteY12524" fmla="*/ 1614515 h 5740750"/>
              <a:gd name="connsiteX12525" fmla="*/ 8968876 w 9845043"/>
              <a:gd name="connsiteY12525" fmla="*/ 1615247 h 5740750"/>
              <a:gd name="connsiteX12526" fmla="*/ 8963781 w 9845043"/>
              <a:gd name="connsiteY12526" fmla="*/ 1613055 h 5740750"/>
              <a:gd name="connsiteX12527" fmla="*/ 8963781 w 9845043"/>
              <a:gd name="connsiteY12527" fmla="*/ 1614515 h 5740750"/>
              <a:gd name="connsiteX12528" fmla="*/ 8963052 w 9845043"/>
              <a:gd name="connsiteY12528" fmla="*/ 1614515 h 5740750"/>
              <a:gd name="connsiteX12529" fmla="*/ 8960869 w 9845043"/>
              <a:gd name="connsiteY12529" fmla="*/ 1615978 h 5740750"/>
              <a:gd name="connsiteX12530" fmla="*/ 8957228 w 9845043"/>
              <a:gd name="connsiteY12530" fmla="*/ 1618905 h 5740750"/>
              <a:gd name="connsiteX12531" fmla="*/ 8956502 w 9845043"/>
              <a:gd name="connsiteY12531" fmla="*/ 1617442 h 5740750"/>
              <a:gd name="connsiteX12532" fmla="*/ 8955774 w 9845043"/>
              <a:gd name="connsiteY12532" fmla="*/ 1615978 h 5740750"/>
              <a:gd name="connsiteX12533" fmla="*/ 8954319 w 9845043"/>
              <a:gd name="connsiteY12533" fmla="*/ 1615247 h 5740750"/>
              <a:gd name="connsiteX12534" fmla="*/ 8953591 w 9845043"/>
              <a:gd name="connsiteY12534" fmla="*/ 1614515 h 5740750"/>
              <a:gd name="connsiteX12535" fmla="*/ 8952862 w 9845043"/>
              <a:gd name="connsiteY12535" fmla="*/ 1614515 h 5740750"/>
              <a:gd name="connsiteX12536" fmla="*/ 8947038 w 9845043"/>
              <a:gd name="connsiteY12536" fmla="*/ 1608668 h 5740750"/>
              <a:gd name="connsiteX12537" fmla="*/ 8941215 w 9845043"/>
              <a:gd name="connsiteY12537" fmla="*/ 1602818 h 5740750"/>
              <a:gd name="connsiteX12538" fmla="*/ 8940052 w 9845043"/>
              <a:gd name="connsiteY12538" fmla="*/ 1602233 h 5740750"/>
              <a:gd name="connsiteX12539" fmla="*/ 8939066 w 9845043"/>
              <a:gd name="connsiteY12539" fmla="*/ 1603547 h 5740750"/>
              <a:gd name="connsiteX12540" fmla="*/ 8940531 w 9845043"/>
              <a:gd name="connsiteY12540" fmla="*/ 1604274 h 5740750"/>
              <a:gd name="connsiteX12541" fmla="*/ 8946376 w 9845043"/>
              <a:gd name="connsiteY12541" fmla="*/ 1610126 h 5740750"/>
              <a:gd name="connsiteX12542" fmla="*/ 8952233 w 9845043"/>
              <a:gd name="connsiteY12542" fmla="*/ 1615977 h 5740750"/>
              <a:gd name="connsiteX12543" fmla="*/ 8952954 w 9845043"/>
              <a:gd name="connsiteY12543" fmla="*/ 1615977 h 5740750"/>
              <a:gd name="connsiteX12544" fmla="*/ 8953686 w 9845043"/>
              <a:gd name="connsiteY12544" fmla="*/ 1616705 h 5740750"/>
              <a:gd name="connsiteX12545" fmla="*/ 8955150 w 9845043"/>
              <a:gd name="connsiteY12545" fmla="*/ 1617440 h 5740750"/>
              <a:gd name="connsiteX12546" fmla="*/ 8955883 w 9845043"/>
              <a:gd name="connsiteY12546" fmla="*/ 1618903 h 5740750"/>
              <a:gd name="connsiteX12547" fmla="*/ 8956615 w 9845043"/>
              <a:gd name="connsiteY12547" fmla="*/ 1620366 h 5740750"/>
              <a:gd name="connsiteX12548" fmla="*/ 8956615 w 9845043"/>
              <a:gd name="connsiteY12548" fmla="*/ 1621093 h 5740750"/>
              <a:gd name="connsiteX12549" fmla="*/ 8955150 w 9845043"/>
              <a:gd name="connsiteY12549" fmla="*/ 1623284 h 5740750"/>
              <a:gd name="connsiteX12550" fmla="*/ 8957347 w 9845043"/>
              <a:gd name="connsiteY12550" fmla="*/ 1624019 h 5740750"/>
              <a:gd name="connsiteX12551" fmla="*/ 8957347 w 9845043"/>
              <a:gd name="connsiteY12551" fmla="*/ 1625482 h 5740750"/>
              <a:gd name="connsiteX12552" fmla="*/ 8957347 w 9845043"/>
              <a:gd name="connsiteY12552" fmla="*/ 1626945 h 5740750"/>
              <a:gd name="connsiteX12553" fmla="*/ 8955150 w 9845043"/>
              <a:gd name="connsiteY12553" fmla="*/ 1632797 h 5740750"/>
              <a:gd name="connsiteX12554" fmla="*/ 8955150 w 9845043"/>
              <a:gd name="connsiteY12554" fmla="*/ 1634987 h 5740750"/>
              <a:gd name="connsiteX12555" fmla="*/ 8950769 w 9845043"/>
              <a:gd name="connsiteY12555" fmla="*/ 1634987 h 5740750"/>
              <a:gd name="connsiteX12556" fmla="*/ 8949305 w 9845043"/>
              <a:gd name="connsiteY12556" fmla="*/ 1636450 h 5740750"/>
              <a:gd name="connsiteX12557" fmla="*/ 8948573 w 9845043"/>
              <a:gd name="connsiteY12557" fmla="*/ 1637177 h 5740750"/>
              <a:gd name="connsiteX12558" fmla="*/ 8942727 w 9845043"/>
              <a:gd name="connsiteY12558" fmla="*/ 1648145 h 5740750"/>
              <a:gd name="connsiteX12559" fmla="*/ 8940531 w 9845043"/>
              <a:gd name="connsiteY12559" fmla="*/ 1651807 h 5740750"/>
              <a:gd name="connsiteX12560" fmla="*/ 8940531 w 9845043"/>
              <a:gd name="connsiteY12560" fmla="*/ 1656195 h 5740750"/>
              <a:gd name="connsiteX12561" fmla="*/ 8940531 w 9845043"/>
              <a:gd name="connsiteY12561" fmla="*/ 1657658 h 5740750"/>
              <a:gd name="connsiteX12562" fmla="*/ 8937602 w 9845043"/>
              <a:gd name="connsiteY12562" fmla="*/ 1657658 h 5740750"/>
              <a:gd name="connsiteX12563" fmla="*/ 8936138 w 9845043"/>
              <a:gd name="connsiteY12563" fmla="*/ 1658386 h 5740750"/>
              <a:gd name="connsiteX12564" fmla="*/ 8936138 w 9845043"/>
              <a:gd name="connsiteY12564" fmla="*/ 1659848 h 5740750"/>
              <a:gd name="connsiteX12565" fmla="*/ 8936870 w 9845043"/>
              <a:gd name="connsiteY12565" fmla="*/ 1662039 h 5740750"/>
              <a:gd name="connsiteX12566" fmla="*/ 8940531 w 9845043"/>
              <a:gd name="connsiteY12566" fmla="*/ 1665700 h 5740750"/>
              <a:gd name="connsiteX12567" fmla="*/ 8941263 w 9845043"/>
              <a:gd name="connsiteY12567" fmla="*/ 1667890 h 5740750"/>
              <a:gd name="connsiteX12568" fmla="*/ 8936138 w 9845043"/>
              <a:gd name="connsiteY12568" fmla="*/ 1668626 h 5740750"/>
              <a:gd name="connsiteX12569" fmla="*/ 8929560 w 9845043"/>
              <a:gd name="connsiteY12569" fmla="*/ 1669353 h 5740750"/>
              <a:gd name="connsiteX12570" fmla="*/ 8923715 w 9845043"/>
              <a:gd name="connsiteY12570" fmla="*/ 1672279 h 5740750"/>
              <a:gd name="connsiteX12571" fmla="*/ 8920054 w 9845043"/>
              <a:gd name="connsiteY12571" fmla="*/ 1675932 h 5740750"/>
              <a:gd name="connsiteX12572" fmla="*/ 8917125 w 9845043"/>
              <a:gd name="connsiteY12572" fmla="*/ 1681784 h 5740750"/>
              <a:gd name="connsiteX12573" fmla="*/ 8914940 w 9845043"/>
              <a:gd name="connsiteY12573" fmla="*/ 1697141 h 5740750"/>
              <a:gd name="connsiteX12574" fmla="*/ 8911280 w 9845043"/>
              <a:gd name="connsiteY12574" fmla="*/ 1700794 h 5740750"/>
              <a:gd name="connsiteX12575" fmla="*/ 8910547 w 9845043"/>
              <a:gd name="connsiteY12575" fmla="*/ 1696405 h 5740750"/>
              <a:gd name="connsiteX12576" fmla="*/ 8910547 w 9845043"/>
              <a:gd name="connsiteY12576" fmla="*/ 1691289 h 5740750"/>
              <a:gd name="connsiteX12577" fmla="*/ 8910547 w 9845043"/>
              <a:gd name="connsiteY12577" fmla="*/ 1686900 h 5740750"/>
              <a:gd name="connsiteX12578" fmla="*/ 8916393 w 9845043"/>
              <a:gd name="connsiteY12578" fmla="*/ 1667163 h 5740750"/>
              <a:gd name="connsiteX12579" fmla="*/ 8916393 w 9845043"/>
              <a:gd name="connsiteY12579" fmla="*/ 1664237 h 5740750"/>
              <a:gd name="connsiteX12580" fmla="*/ 8916393 w 9845043"/>
              <a:gd name="connsiteY12580" fmla="*/ 1658386 h 5740750"/>
              <a:gd name="connsiteX12581" fmla="*/ 8917857 w 9845043"/>
              <a:gd name="connsiteY12581" fmla="*/ 1648881 h 5740750"/>
              <a:gd name="connsiteX12582" fmla="*/ 8917125 w 9845043"/>
              <a:gd name="connsiteY12582" fmla="*/ 1639376 h 5740750"/>
              <a:gd name="connsiteX12583" fmla="*/ 8917857 w 9845043"/>
              <a:gd name="connsiteY12583" fmla="*/ 1629871 h 5740750"/>
              <a:gd name="connsiteX12584" fmla="*/ 8917125 w 9845043"/>
              <a:gd name="connsiteY12584" fmla="*/ 1625482 h 5740750"/>
              <a:gd name="connsiteX12585" fmla="*/ 8913476 w 9845043"/>
              <a:gd name="connsiteY12585" fmla="*/ 1606473 h 5740750"/>
              <a:gd name="connsiteX12586" fmla="*/ 8910547 w 9845043"/>
              <a:gd name="connsiteY12586" fmla="*/ 1598422 h 5740750"/>
              <a:gd name="connsiteX12587" fmla="*/ 8906898 w 9845043"/>
              <a:gd name="connsiteY12587" fmla="*/ 1591116 h 5740750"/>
              <a:gd name="connsiteX12588" fmla="*/ 8903970 w 9845043"/>
              <a:gd name="connsiteY12588" fmla="*/ 1588190 h 5740750"/>
              <a:gd name="connsiteX12589" fmla="*/ 8901041 w 9845043"/>
              <a:gd name="connsiteY12589" fmla="*/ 1586727 h 5740750"/>
              <a:gd name="connsiteX12590" fmla="*/ 8894463 w 9845043"/>
              <a:gd name="connsiteY12590" fmla="*/ 1582338 h 5740750"/>
              <a:gd name="connsiteX12591" fmla="*/ 8890803 w 9845043"/>
              <a:gd name="connsiteY12591" fmla="*/ 1578685 h 5740750"/>
              <a:gd name="connsiteX12592" fmla="*/ 8890803 w 9845043"/>
              <a:gd name="connsiteY12592" fmla="*/ 1575024 h 5740750"/>
              <a:gd name="connsiteX12593" fmla="*/ 8890803 w 9845043"/>
              <a:gd name="connsiteY12593" fmla="*/ 1571371 h 5740750"/>
              <a:gd name="connsiteX12594" fmla="*/ 8889338 w 9845043"/>
              <a:gd name="connsiteY12594" fmla="*/ 1566255 h 5740750"/>
              <a:gd name="connsiteX12595" fmla="*/ 8886421 w 9845043"/>
              <a:gd name="connsiteY12595" fmla="*/ 1569181 h 5740750"/>
              <a:gd name="connsiteX12596" fmla="*/ 8885689 w 9845043"/>
              <a:gd name="connsiteY12596" fmla="*/ 1572106 h 5740750"/>
              <a:gd name="connsiteX12597" fmla="*/ 8884957 w 9845043"/>
              <a:gd name="connsiteY12597" fmla="*/ 1574297 h 5740750"/>
              <a:gd name="connsiteX12598" fmla="*/ 8884957 w 9845043"/>
              <a:gd name="connsiteY12598" fmla="*/ 1577222 h 5740750"/>
              <a:gd name="connsiteX12599" fmla="*/ 8885689 w 9845043"/>
              <a:gd name="connsiteY12599" fmla="*/ 1578685 h 5740750"/>
              <a:gd name="connsiteX12600" fmla="*/ 8887886 w 9845043"/>
              <a:gd name="connsiteY12600" fmla="*/ 1580876 h 5740750"/>
              <a:gd name="connsiteX12601" fmla="*/ 8890803 w 9845043"/>
              <a:gd name="connsiteY12601" fmla="*/ 1588190 h 5740750"/>
              <a:gd name="connsiteX12602" fmla="*/ 8892999 w 9845043"/>
              <a:gd name="connsiteY12602" fmla="*/ 1590380 h 5740750"/>
              <a:gd name="connsiteX12603" fmla="*/ 8895928 w 9845043"/>
              <a:gd name="connsiteY12603" fmla="*/ 1591843 h 5740750"/>
              <a:gd name="connsiteX12604" fmla="*/ 8900309 w 9845043"/>
              <a:gd name="connsiteY12604" fmla="*/ 1594769 h 5740750"/>
              <a:gd name="connsiteX12605" fmla="*/ 8901773 w 9845043"/>
              <a:gd name="connsiteY12605" fmla="*/ 1597695 h 5740750"/>
              <a:gd name="connsiteX12606" fmla="*/ 8903970 w 9845043"/>
              <a:gd name="connsiteY12606" fmla="*/ 1601348 h 5740750"/>
              <a:gd name="connsiteX12607" fmla="*/ 8904702 w 9845043"/>
              <a:gd name="connsiteY12607" fmla="*/ 1611589 h 5740750"/>
              <a:gd name="connsiteX12608" fmla="*/ 8912012 w 9845043"/>
              <a:gd name="connsiteY12608" fmla="*/ 1629871 h 5740750"/>
              <a:gd name="connsiteX12609" fmla="*/ 8913476 w 9845043"/>
              <a:gd name="connsiteY12609" fmla="*/ 1635714 h 5740750"/>
              <a:gd name="connsiteX12610" fmla="*/ 8912965 w 9845043"/>
              <a:gd name="connsiteY12610" fmla="*/ 1635557 h 5740750"/>
              <a:gd name="connsiteX12611" fmla="*/ 8913480 w 9845043"/>
              <a:gd name="connsiteY12611" fmla="*/ 1638648 h 5740750"/>
              <a:gd name="connsiteX12612" fmla="*/ 8913480 w 9845043"/>
              <a:gd name="connsiteY12612" fmla="*/ 1648150 h 5740750"/>
              <a:gd name="connsiteX12613" fmla="*/ 8911285 w 9845043"/>
              <a:gd name="connsiteY12613" fmla="*/ 1665701 h 5740750"/>
              <a:gd name="connsiteX12614" fmla="*/ 8906898 w 9845043"/>
              <a:gd name="connsiteY12614" fmla="*/ 1678865 h 5740750"/>
              <a:gd name="connsiteX12615" fmla="*/ 8906898 w 9845043"/>
              <a:gd name="connsiteY12615" fmla="*/ 1685444 h 5740750"/>
              <a:gd name="connsiteX12616" fmla="*/ 8906166 w 9845043"/>
              <a:gd name="connsiteY12616" fmla="*/ 1689101 h 5740750"/>
              <a:gd name="connsiteX12617" fmla="*/ 8906898 w 9845043"/>
              <a:gd name="connsiteY12617" fmla="*/ 1692024 h 5740750"/>
              <a:gd name="connsiteX12618" fmla="*/ 8906898 w 9845043"/>
              <a:gd name="connsiteY12618" fmla="*/ 1694952 h 5740750"/>
              <a:gd name="connsiteX12619" fmla="*/ 8906898 w 9845043"/>
              <a:gd name="connsiteY12619" fmla="*/ 1696411 h 5740750"/>
              <a:gd name="connsiteX12620" fmla="*/ 8906166 w 9845043"/>
              <a:gd name="connsiteY12620" fmla="*/ 1698604 h 5740750"/>
              <a:gd name="connsiteX12621" fmla="*/ 8903242 w 9845043"/>
              <a:gd name="connsiteY12621" fmla="*/ 1702995 h 5740750"/>
              <a:gd name="connsiteX12622" fmla="*/ 8900318 w 9845043"/>
              <a:gd name="connsiteY12622" fmla="*/ 1707381 h 5740750"/>
              <a:gd name="connsiteX12623" fmla="*/ 8898123 w 9845043"/>
              <a:gd name="connsiteY12623" fmla="*/ 1711768 h 5740750"/>
              <a:gd name="connsiteX12624" fmla="*/ 8896662 w 9845043"/>
              <a:gd name="connsiteY12624" fmla="*/ 1713961 h 5740750"/>
              <a:gd name="connsiteX12625" fmla="*/ 8894467 w 9845043"/>
              <a:gd name="connsiteY12625" fmla="*/ 1714691 h 5740750"/>
              <a:gd name="connsiteX12626" fmla="*/ 8891543 w 9845043"/>
              <a:gd name="connsiteY12626" fmla="*/ 1715425 h 5740750"/>
              <a:gd name="connsiteX12627" fmla="*/ 8892274 w 9845043"/>
              <a:gd name="connsiteY12627" fmla="*/ 1705188 h 5740750"/>
              <a:gd name="connsiteX12628" fmla="*/ 8891543 w 9845043"/>
              <a:gd name="connsiteY12628" fmla="*/ 1702995 h 5740750"/>
              <a:gd name="connsiteX12629" fmla="*/ 8888619 w 9845043"/>
              <a:gd name="connsiteY12629" fmla="*/ 1705918 h 5740750"/>
              <a:gd name="connsiteX12630" fmla="*/ 8887887 w 9845043"/>
              <a:gd name="connsiteY12630" fmla="*/ 1708841 h 5740750"/>
              <a:gd name="connsiteX12631" fmla="*/ 8887887 w 9845043"/>
              <a:gd name="connsiteY12631" fmla="*/ 1712497 h 5740750"/>
              <a:gd name="connsiteX12632" fmla="*/ 8887156 w 9845043"/>
              <a:gd name="connsiteY12632" fmla="*/ 1714691 h 5740750"/>
              <a:gd name="connsiteX12633" fmla="*/ 8885692 w 9845043"/>
              <a:gd name="connsiteY12633" fmla="*/ 1716154 h 5740750"/>
              <a:gd name="connsiteX12634" fmla="*/ 8883500 w 9845043"/>
              <a:gd name="connsiteY12634" fmla="*/ 1719077 h 5740750"/>
              <a:gd name="connsiteX12635" fmla="*/ 8882037 w 9845043"/>
              <a:gd name="connsiteY12635" fmla="*/ 1721275 h 5740750"/>
              <a:gd name="connsiteX12636" fmla="*/ 8881305 w 9845043"/>
              <a:gd name="connsiteY12636" fmla="*/ 1724927 h 5740750"/>
              <a:gd name="connsiteX12637" fmla="*/ 8881305 w 9845043"/>
              <a:gd name="connsiteY12637" fmla="*/ 1734434 h 5740750"/>
              <a:gd name="connsiteX12638" fmla="*/ 8880576 w 9845043"/>
              <a:gd name="connsiteY12638" fmla="*/ 1739555 h 5740750"/>
              <a:gd name="connsiteX12639" fmla="*/ 8878381 w 9845043"/>
              <a:gd name="connsiteY12639" fmla="*/ 1741014 h 5740750"/>
              <a:gd name="connsiteX12640" fmla="*/ 8876188 w 9845043"/>
              <a:gd name="connsiteY12640" fmla="*/ 1743942 h 5740750"/>
              <a:gd name="connsiteX12641" fmla="*/ 8875457 w 9845043"/>
              <a:gd name="connsiteY12641" fmla="*/ 1746864 h 5740750"/>
              <a:gd name="connsiteX12642" fmla="*/ 8875457 w 9845043"/>
              <a:gd name="connsiteY12642" fmla="*/ 1747598 h 5740750"/>
              <a:gd name="connsiteX12643" fmla="*/ 8877649 w 9845043"/>
              <a:gd name="connsiteY12643" fmla="*/ 1754178 h 5740750"/>
              <a:gd name="connsiteX12644" fmla="*/ 8878381 w 9845043"/>
              <a:gd name="connsiteY12644" fmla="*/ 1755642 h 5740750"/>
              <a:gd name="connsiteX12645" fmla="*/ 8877649 w 9845043"/>
              <a:gd name="connsiteY12645" fmla="*/ 1759294 h 5740750"/>
              <a:gd name="connsiteX12646" fmla="*/ 8877649 w 9845043"/>
              <a:gd name="connsiteY12646" fmla="*/ 1763685 h 5740750"/>
              <a:gd name="connsiteX12647" fmla="*/ 8880576 w 9845043"/>
              <a:gd name="connsiteY12647" fmla="*/ 1766608 h 5740750"/>
              <a:gd name="connsiteX12648" fmla="*/ 8887156 w 9845043"/>
              <a:gd name="connsiteY12648" fmla="*/ 1766608 h 5740750"/>
              <a:gd name="connsiteX12649" fmla="*/ 8890080 w 9845043"/>
              <a:gd name="connsiteY12649" fmla="*/ 1768801 h 5740750"/>
              <a:gd name="connsiteX12650" fmla="*/ 8891543 w 9845043"/>
              <a:gd name="connsiteY12650" fmla="*/ 1768801 h 5740750"/>
              <a:gd name="connsiteX12651" fmla="*/ 8900318 w 9845043"/>
              <a:gd name="connsiteY12651" fmla="*/ 1764415 h 5740750"/>
              <a:gd name="connsiteX12652" fmla="*/ 8904705 w 9845043"/>
              <a:gd name="connsiteY12652" fmla="*/ 1764415 h 5740750"/>
              <a:gd name="connsiteX12653" fmla="*/ 8920791 w 9845043"/>
              <a:gd name="connsiteY12653" fmla="*/ 1765878 h 5740750"/>
              <a:gd name="connsiteX12654" fmla="*/ 8928834 w 9845043"/>
              <a:gd name="connsiteY12654" fmla="*/ 1768801 h 5740750"/>
              <a:gd name="connsiteX12655" fmla="*/ 8932490 w 9845043"/>
              <a:gd name="connsiteY12655" fmla="*/ 1766608 h 5740750"/>
              <a:gd name="connsiteX12656" fmla="*/ 8929566 w 9845043"/>
              <a:gd name="connsiteY12656" fmla="*/ 1764415 h 5740750"/>
              <a:gd name="connsiteX12657" fmla="*/ 8925910 w 9845043"/>
              <a:gd name="connsiteY12657" fmla="*/ 1760028 h 5740750"/>
              <a:gd name="connsiteX12658" fmla="*/ 8924447 w 9845043"/>
              <a:gd name="connsiteY12658" fmla="*/ 1755642 h 5740750"/>
              <a:gd name="connsiteX12659" fmla="*/ 8926642 w 9845043"/>
              <a:gd name="connsiteY12659" fmla="*/ 1753449 h 5740750"/>
              <a:gd name="connsiteX12660" fmla="*/ 8929566 w 9845043"/>
              <a:gd name="connsiteY12660" fmla="*/ 1756371 h 5740750"/>
              <a:gd name="connsiteX12661" fmla="*/ 8932490 w 9845043"/>
              <a:gd name="connsiteY12661" fmla="*/ 1762222 h 5740750"/>
              <a:gd name="connsiteX12662" fmla="*/ 8941996 w 9845043"/>
              <a:gd name="connsiteY12662" fmla="*/ 1791468 h 5740750"/>
              <a:gd name="connsiteX12663" fmla="*/ 8940533 w 9845043"/>
              <a:gd name="connsiteY12663" fmla="*/ 1795859 h 5740750"/>
              <a:gd name="connsiteX12664" fmla="*/ 8939802 w 9845043"/>
              <a:gd name="connsiteY12664" fmla="*/ 1801704 h 5740750"/>
              <a:gd name="connsiteX12665" fmla="*/ 8939072 w 9845043"/>
              <a:gd name="connsiteY12665" fmla="*/ 1807555 h 5740750"/>
              <a:gd name="connsiteX12666" fmla="*/ 8940533 w 9845043"/>
              <a:gd name="connsiteY12666" fmla="*/ 1813405 h 5740750"/>
              <a:gd name="connsiteX12667" fmla="*/ 8939072 w 9845043"/>
              <a:gd name="connsiteY12667" fmla="*/ 1833149 h 5740750"/>
              <a:gd name="connsiteX12668" fmla="*/ 8936878 w 9845043"/>
              <a:gd name="connsiteY12668" fmla="*/ 1839728 h 5740750"/>
              <a:gd name="connsiteX12669" fmla="*/ 8940533 w 9845043"/>
              <a:gd name="connsiteY12669" fmla="*/ 1840462 h 5740750"/>
              <a:gd name="connsiteX12670" fmla="*/ 8942728 w 9845043"/>
              <a:gd name="connsiteY12670" fmla="*/ 1845578 h 5740750"/>
              <a:gd name="connsiteX12671" fmla="*/ 8944921 w 9845043"/>
              <a:gd name="connsiteY12671" fmla="*/ 1849965 h 5740750"/>
              <a:gd name="connsiteX12672" fmla="*/ 8942728 w 9845043"/>
              <a:gd name="connsiteY12672" fmla="*/ 1859472 h 5740750"/>
              <a:gd name="connsiteX12673" fmla="*/ 8944921 w 9845043"/>
              <a:gd name="connsiteY12673" fmla="*/ 1869709 h 5740750"/>
              <a:gd name="connsiteX12674" fmla="*/ 8943460 w 9845043"/>
              <a:gd name="connsiteY12674" fmla="*/ 1873366 h 5740750"/>
              <a:gd name="connsiteX12675" fmla="*/ 8945652 w 9845043"/>
              <a:gd name="connsiteY12675" fmla="*/ 1874829 h 5740750"/>
              <a:gd name="connsiteX12676" fmla="*/ 8944921 w 9845043"/>
              <a:gd name="connsiteY12676" fmla="*/ 1882873 h 5740750"/>
              <a:gd name="connsiteX12677" fmla="*/ 8947847 w 9845043"/>
              <a:gd name="connsiteY12677" fmla="*/ 1905539 h 5740750"/>
              <a:gd name="connsiteX12678" fmla="*/ 8945652 w 9845043"/>
              <a:gd name="connsiteY12678" fmla="*/ 1911389 h 5740750"/>
              <a:gd name="connsiteX12679" fmla="*/ 8939802 w 9845043"/>
              <a:gd name="connsiteY12679" fmla="*/ 1874829 h 5740750"/>
              <a:gd name="connsiteX12680" fmla="*/ 8941996 w 9845043"/>
              <a:gd name="connsiteY12680" fmla="*/ 1866052 h 5740750"/>
              <a:gd name="connsiteX12681" fmla="*/ 8941996 w 9845043"/>
              <a:gd name="connsiteY12681" fmla="*/ 1862399 h 5740750"/>
              <a:gd name="connsiteX12682" fmla="*/ 8940533 w 9845043"/>
              <a:gd name="connsiteY12682" fmla="*/ 1857279 h 5740750"/>
              <a:gd name="connsiteX12683" fmla="*/ 8939802 w 9845043"/>
              <a:gd name="connsiteY12683" fmla="*/ 1852158 h 5740750"/>
              <a:gd name="connsiteX12684" fmla="*/ 8938341 w 9845043"/>
              <a:gd name="connsiteY12684" fmla="*/ 1847772 h 5740750"/>
              <a:gd name="connsiteX12685" fmla="*/ 8935414 w 9845043"/>
              <a:gd name="connsiteY12685" fmla="*/ 1847042 h 5740750"/>
              <a:gd name="connsiteX12686" fmla="*/ 8933222 w 9845043"/>
              <a:gd name="connsiteY12686" fmla="*/ 1849965 h 5740750"/>
              <a:gd name="connsiteX12687" fmla="*/ 8933222 w 9845043"/>
              <a:gd name="connsiteY12687" fmla="*/ 1852158 h 5740750"/>
              <a:gd name="connsiteX12688" fmla="*/ 8936146 w 9845043"/>
              <a:gd name="connsiteY12688" fmla="*/ 1850699 h 5740750"/>
              <a:gd name="connsiteX12689" fmla="*/ 8936878 w 9845043"/>
              <a:gd name="connsiteY12689" fmla="*/ 1853622 h 5740750"/>
              <a:gd name="connsiteX12690" fmla="*/ 8936878 w 9845043"/>
              <a:gd name="connsiteY12690" fmla="*/ 1856549 h 5740750"/>
              <a:gd name="connsiteX12691" fmla="*/ 8935414 w 9845043"/>
              <a:gd name="connsiteY12691" fmla="*/ 1859472 h 5740750"/>
              <a:gd name="connsiteX12692" fmla="*/ 8932490 w 9845043"/>
              <a:gd name="connsiteY12692" fmla="*/ 1861665 h 5740750"/>
              <a:gd name="connsiteX12693" fmla="*/ 8930298 w 9845043"/>
              <a:gd name="connsiteY12693" fmla="*/ 1862399 h 5740750"/>
              <a:gd name="connsiteX12694" fmla="*/ 8928834 w 9845043"/>
              <a:gd name="connsiteY12694" fmla="*/ 1863858 h 5740750"/>
              <a:gd name="connsiteX12695" fmla="*/ 8928834 w 9845043"/>
              <a:gd name="connsiteY12695" fmla="*/ 1868245 h 5740750"/>
              <a:gd name="connsiteX12696" fmla="*/ 8931759 w 9845043"/>
              <a:gd name="connsiteY12696" fmla="*/ 1866052 h 5740750"/>
              <a:gd name="connsiteX12697" fmla="*/ 8933222 w 9845043"/>
              <a:gd name="connsiteY12697" fmla="*/ 1868979 h 5740750"/>
              <a:gd name="connsiteX12698" fmla="*/ 8932490 w 9845043"/>
              <a:gd name="connsiteY12698" fmla="*/ 1873366 h 5740750"/>
              <a:gd name="connsiteX12699" fmla="*/ 8929566 w 9845043"/>
              <a:gd name="connsiteY12699" fmla="*/ 1878486 h 5740750"/>
              <a:gd name="connsiteX12700" fmla="*/ 8936146 w 9845043"/>
              <a:gd name="connsiteY12700" fmla="*/ 1879216 h 5740750"/>
              <a:gd name="connsiteX12701" fmla="*/ 8938341 w 9845043"/>
              <a:gd name="connsiteY12701" fmla="*/ 1879945 h 5740750"/>
              <a:gd name="connsiteX12702" fmla="*/ 8933953 w 9845043"/>
              <a:gd name="connsiteY12702" fmla="*/ 1885066 h 5740750"/>
              <a:gd name="connsiteX12703" fmla="*/ 8933222 w 9845043"/>
              <a:gd name="connsiteY12703" fmla="*/ 1887989 h 5740750"/>
              <a:gd name="connsiteX12704" fmla="*/ 8933953 w 9845043"/>
              <a:gd name="connsiteY12704" fmla="*/ 1891646 h 5740750"/>
              <a:gd name="connsiteX12705" fmla="*/ 8935414 w 9845043"/>
              <a:gd name="connsiteY12705" fmla="*/ 1895303 h 5740750"/>
              <a:gd name="connsiteX12706" fmla="*/ 8935414 w 9845043"/>
              <a:gd name="connsiteY12706" fmla="*/ 1897496 h 5740750"/>
              <a:gd name="connsiteX12707" fmla="*/ 8932490 w 9845043"/>
              <a:gd name="connsiteY12707" fmla="*/ 1901882 h 5740750"/>
              <a:gd name="connsiteX12708" fmla="*/ 8931759 w 9845043"/>
              <a:gd name="connsiteY12708" fmla="*/ 1907003 h 5740750"/>
              <a:gd name="connsiteX12709" fmla="*/ 8930298 w 9845043"/>
              <a:gd name="connsiteY12709" fmla="*/ 1915046 h 5740750"/>
              <a:gd name="connsiteX12710" fmla="*/ 8931759 w 9845043"/>
              <a:gd name="connsiteY12710" fmla="*/ 1921626 h 5740750"/>
              <a:gd name="connsiteX12711" fmla="*/ 8933953 w 9845043"/>
              <a:gd name="connsiteY12711" fmla="*/ 1923819 h 5740750"/>
              <a:gd name="connsiteX12712" fmla="*/ 8938341 w 9845043"/>
              <a:gd name="connsiteY12712" fmla="*/ 1924549 h 5740750"/>
              <a:gd name="connsiteX12713" fmla="*/ 8936878 w 9845043"/>
              <a:gd name="connsiteY12713" fmla="*/ 1928206 h 5740750"/>
              <a:gd name="connsiteX12714" fmla="*/ 8936146 w 9845043"/>
              <a:gd name="connsiteY12714" fmla="*/ 1932592 h 5740750"/>
              <a:gd name="connsiteX12715" fmla="*/ 8935414 w 9845043"/>
              <a:gd name="connsiteY12715" fmla="*/ 1933326 h 5740750"/>
              <a:gd name="connsiteX12716" fmla="*/ 8933222 w 9845043"/>
              <a:gd name="connsiteY12716" fmla="*/ 1940636 h 5740750"/>
              <a:gd name="connsiteX12717" fmla="*/ 8932490 w 9845043"/>
              <a:gd name="connsiteY12717" fmla="*/ 1944293 h 5740750"/>
              <a:gd name="connsiteX12718" fmla="*/ 8927371 w 9845043"/>
              <a:gd name="connsiteY12718" fmla="*/ 1947220 h 5740750"/>
              <a:gd name="connsiteX12719" fmla="*/ 8926642 w 9845043"/>
              <a:gd name="connsiteY12719" fmla="*/ 1950143 h 5740750"/>
              <a:gd name="connsiteX12720" fmla="*/ 8925910 w 9845043"/>
              <a:gd name="connsiteY12720" fmla="*/ 1953070 h 5740750"/>
              <a:gd name="connsiteX12721" fmla="*/ 8924447 w 9845043"/>
              <a:gd name="connsiteY12721" fmla="*/ 1955263 h 5740750"/>
              <a:gd name="connsiteX12722" fmla="*/ 8922984 w 9845043"/>
              <a:gd name="connsiteY12722" fmla="*/ 1958186 h 5740750"/>
              <a:gd name="connsiteX12723" fmla="*/ 8920791 w 9845043"/>
              <a:gd name="connsiteY12723" fmla="*/ 1959650 h 5740750"/>
              <a:gd name="connsiteX12724" fmla="*/ 8919328 w 9845043"/>
              <a:gd name="connsiteY12724" fmla="*/ 1961843 h 5740750"/>
              <a:gd name="connsiteX12725" fmla="*/ 8917867 w 9845043"/>
              <a:gd name="connsiteY12725" fmla="*/ 1965500 h 5740750"/>
              <a:gd name="connsiteX12726" fmla="*/ 8917135 w 9845043"/>
              <a:gd name="connsiteY12726" fmla="*/ 1968423 h 5740750"/>
              <a:gd name="connsiteX12727" fmla="*/ 8920060 w 9845043"/>
              <a:gd name="connsiteY12727" fmla="*/ 1972809 h 5740750"/>
              <a:gd name="connsiteX12728" fmla="*/ 8923715 w 9845043"/>
              <a:gd name="connsiteY12728" fmla="*/ 1976466 h 5740750"/>
              <a:gd name="connsiteX12729" fmla="*/ 8922984 w 9845043"/>
              <a:gd name="connsiteY12729" fmla="*/ 1979394 h 5740750"/>
              <a:gd name="connsiteX12730" fmla="*/ 8920791 w 9845043"/>
              <a:gd name="connsiteY12730" fmla="*/ 1981587 h 5740750"/>
              <a:gd name="connsiteX12731" fmla="*/ 8919328 w 9845043"/>
              <a:gd name="connsiteY12731" fmla="*/ 1979394 h 5740750"/>
              <a:gd name="connsiteX12732" fmla="*/ 8919328 w 9845043"/>
              <a:gd name="connsiteY12732" fmla="*/ 1977930 h 5740750"/>
              <a:gd name="connsiteX12733" fmla="*/ 8917867 w 9845043"/>
              <a:gd name="connsiteY12733" fmla="*/ 1975737 h 5740750"/>
              <a:gd name="connsiteX12734" fmla="*/ 8910553 w 9845043"/>
              <a:gd name="connsiteY12734" fmla="*/ 1972809 h 5740750"/>
              <a:gd name="connsiteX12735" fmla="*/ 8907629 w 9845043"/>
              <a:gd name="connsiteY12735" fmla="*/ 1975737 h 5740750"/>
              <a:gd name="connsiteX12736" fmla="*/ 8906166 w 9845043"/>
              <a:gd name="connsiteY12736" fmla="*/ 1975737 h 5740750"/>
              <a:gd name="connsiteX12737" fmla="*/ 8903242 w 9845043"/>
              <a:gd name="connsiteY12737" fmla="*/ 1975002 h 5740750"/>
              <a:gd name="connsiteX12738" fmla="*/ 8901049 w 9845043"/>
              <a:gd name="connsiteY12738" fmla="*/ 1974273 h 5740750"/>
              <a:gd name="connsiteX12739" fmla="*/ 8903242 w 9845043"/>
              <a:gd name="connsiteY12739" fmla="*/ 1981587 h 5740750"/>
              <a:gd name="connsiteX12740" fmla="*/ 8904705 w 9845043"/>
              <a:gd name="connsiteY12740" fmla="*/ 1985239 h 5740750"/>
              <a:gd name="connsiteX12741" fmla="*/ 8907629 w 9845043"/>
              <a:gd name="connsiteY12741" fmla="*/ 1987437 h 5740750"/>
              <a:gd name="connsiteX12742" fmla="*/ 8909824 w 9845043"/>
              <a:gd name="connsiteY12742" fmla="*/ 1988167 h 5740750"/>
              <a:gd name="connsiteX12743" fmla="*/ 8909824 w 9845043"/>
              <a:gd name="connsiteY12743" fmla="*/ 1991823 h 5740750"/>
              <a:gd name="connsiteX12744" fmla="*/ 8908361 w 9845043"/>
              <a:gd name="connsiteY12744" fmla="*/ 1997674 h 5740750"/>
              <a:gd name="connsiteX12745" fmla="*/ 8906166 w 9845043"/>
              <a:gd name="connsiteY12745" fmla="*/ 1997674 h 5740750"/>
              <a:gd name="connsiteX12746" fmla="*/ 8903973 w 9845043"/>
              <a:gd name="connsiteY12746" fmla="*/ 1997674 h 5740750"/>
              <a:gd name="connsiteX12747" fmla="*/ 8901779 w 9845043"/>
              <a:gd name="connsiteY12747" fmla="*/ 1997674 h 5740750"/>
              <a:gd name="connsiteX12748" fmla="*/ 8900318 w 9845043"/>
              <a:gd name="connsiteY12748" fmla="*/ 2000596 h 5740750"/>
              <a:gd name="connsiteX12749" fmla="*/ 8899586 w 9845043"/>
              <a:gd name="connsiteY12749" fmla="*/ 2002060 h 5740750"/>
              <a:gd name="connsiteX12750" fmla="*/ 8898123 w 9845043"/>
              <a:gd name="connsiteY12750" fmla="*/ 2004983 h 5740750"/>
              <a:gd name="connsiteX12751" fmla="*/ 8898123 w 9845043"/>
              <a:gd name="connsiteY12751" fmla="*/ 2009369 h 5740750"/>
              <a:gd name="connsiteX12752" fmla="*/ 8898123 w 9845043"/>
              <a:gd name="connsiteY12752" fmla="*/ 2011567 h 5740750"/>
              <a:gd name="connsiteX12753" fmla="*/ 8901779 w 9845043"/>
              <a:gd name="connsiteY12753" fmla="*/ 2009369 h 5740750"/>
              <a:gd name="connsiteX12754" fmla="*/ 8904705 w 9845043"/>
              <a:gd name="connsiteY12754" fmla="*/ 2010833 h 5740750"/>
              <a:gd name="connsiteX12755" fmla="*/ 8907629 w 9845043"/>
              <a:gd name="connsiteY12755" fmla="*/ 2014490 h 5740750"/>
              <a:gd name="connsiteX12756" fmla="*/ 8910553 w 9845043"/>
              <a:gd name="connsiteY12756" fmla="*/ 2018147 h 5740750"/>
              <a:gd name="connsiteX12757" fmla="*/ 8906166 w 9845043"/>
              <a:gd name="connsiteY12757" fmla="*/ 2022533 h 5740750"/>
              <a:gd name="connsiteX12758" fmla="*/ 8897393 w 9845043"/>
              <a:gd name="connsiteY12758" fmla="*/ 2030577 h 5740750"/>
              <a:gd name="connsiteX12759" fmla="*/ 8892274 w 9845043"/>
              <a:gd name="connsiteY12759" fmla="*/ 2033500 h 5740750"/>
              <a:gd name="connsiteX12760" fmla="*/ 8892274 w 9845043"/>
              <a:gd name="connsiteY12760" fmla="*/ 2032770 h 5740750"/>
              <a:gd name="connsiteX12761" fmla="*/ 8893736 w 9845043"/>
              <a:gd name="connsiteY12761" fmla="*/ 2029113 h 5740750"/>
              <a:gd name="connsiteX12762" fmla="*/ 8894467 w 9845043"/>
              <a:gd name="connsiteY12762" fmla="*/ 2026190 h 5740750"/>
              <a:gd name="connsiteX12763" fmla="*/ 8898123 w 9845043"/>
              <a:gd name="connsiteY12763" fmla="*/ 2019606 h 5740750"/>
              <a:gd name="connsiteX12764" fmla="*/ 8892274 w 9845043"/>
              <a:gd name="connsiteY12764" fmla="*/ 2017413 h 5740750"/>
              <a:gd name="connsiteX12765" fmla="*/ 8888619 w 9845043"/>
              <a:gd name="connsiteY12765" fmla="*/ 2026190 h 5740750"/>
              <a:gd name="connsiteX12766" fmla="*/ 8887156 w 9845043"/>
              <a:gd name="connsiteY12766" fmla="*/ 2030577 h 5740750"/>
              <a:gd name="connsiteX12767" fmla="*/ 8888619 w 9845043"/>
              <a:gd name="connsiteY12767" fmla="*/ 2033500 h 5740750"/>
              <a:gd name="connsiteX12768" fmla="*/ 8888619 w 9845043"/>
              <a:gd name="connsiteY12768" fmla="*/ 2034234 h 5740750"/>
              <a:gd name="connsiteX12769" fmla="*/ 8877649 w 9845043"/>
              <a:gd name="connsiteY12769" fmla="*/ 2037157 h 5740750"/>
              <a:gd name="connsiteX12770" fmla="*/ 8872530 w 9845043"/>
              <a:gd name="connsiteY12770" fmla="*/ 2039350 h 5740750"/>
              <a:gd name="connsiteX12771" fmla="*/ 8871069 w 9845043"/>
              <a:gd name="connsiteY12771" fmla="*/ 2043736 h 5740750"/>
              <a:gd name="connsiteX12772" fmla="*/ 8873993 w 9845043"/>
              <a:gd name="connsiteY12772" fmla="*/ 2043007 h 5740750"/>
              <a:gd name="connsiteX12773" fmla="*/ 8876188 w 9845043"/>
              <a:gd name="connsiteY12773" fmla="*/ 2043736 h 5740750"/>
              <a:gd name="connsiteX12774" fmla="*/ 8878381 w 9845043"/>
              <a:gd name="connsiteY12774" fmla="*/ 2045200 h 5740750"/>
              <a:gd name="connsiteX12775" fmla="*/ 8881305 w 9845043"/>
              <a:gd name="connsiteY12775" fmla="*/ 2045200 h 5740750"/>
              <a:gd name="connsiteX12776" fmla="*/ 8890080 w 9845043"/>
              <a:gd name="connsiteY12776" fmla="*/ 2039350 h 5740750"/>
              <a:gd name="connsiteX12777" fmla="*/ 8890811 w 9845043"/>
              <a:gd name="connsiteY12777" fmla="*/ 2041543 h 5740750"/>
              <a:gd name="connsiteX12778" fmla="*/ 8885692 w 9845043"/>
              <a:gd name="connsiteY12778" fmla="*/ 2045934 h 5740750"/>
              <a:gd name="connsiteX12779" fmla="*/ 8881305 w 9845043"/>
              <a:gd name="connsiteY12779" fmla="*/ 2057630 h 5740750"/>
              <a:gd name="connsiteX12780" fmla="*/ 8877649 w 9845043"/>
              <a:gd name="connsiteY12780" fmla="*/ 2059823 h 5740750"/>
              <a:gd name="connsiteX12781" fmla="*/ 8876188 w 9845043"/>
              <a:gd name="connsiteY12781" fmla="*/ 2062750 h 5740750"/>
              <a:gd name="connsiteX12782" fmla="*/ 8871801 w 9845043"/>
              <a:gd name="connsiteY12782" fmla="*/ 2082494 h 5740750"/>
              <a:gd name="connsiteX12783" fmla="*/ 8869606 w 9845043"/>
              <a:gd name="connsiteY12783" fmla="*/ 2081760 h 5740750"/>
              <a:gd name="connsiteX12784" fmla="*/ 8868143 w 9845043"/>
              <a:gd name="connsiteY12784" fmla="*/ 2081760 h 5740750"/>
              <a:gd name="connsiteX12785" fmla="*/ 8865950 w 9845043"/>
              <a:gd name="connsiteY12785" fmla="*/ 2082494 h 5740750"/>
              <a:gd name="connsiteX12786" fmla="*/ 8865219 w 9845043"/>
              <a:gd name="connsiteY12786" fmla="*/ 2085417 h 5740750"/>
              <a:gd name="connsiteX12787" fmla="*/ 8865950 w 9845043"/>
              <a:gd name="connsiteY12787" fmla="*/ 2085417 h 5740750"/>
              <a:gd name="connsiteX12788" fmla="*/ 8867413 w 9845043"/>
              <a:gd name="connsiteY12788" fmla="*/ 2086881 h 5740750"/>
              <a:gd name="connsiteX12789" fmla="*/ 8868143 w 9845043"/>
              <a:gd name="connsiteY12789" fmla="*/ 2085417 h 5740750"/>
              <a:gd name="connsiteX12790" fmla="*/ 8869606 w 9845043"/>
              <a:gd name="connsiteY12790" fmla="*/ 2085417 h 5740750"/>
              <a:gd name="connsiteX12791" fmla="*/ 8871069 w 9845043"/>
              <a:gd name="connsiteY12791" fmla="*/ 2086881 h 5740750"/>
              <a:gd name="connsiteX12792" fmla="*/ 8871801 w 9845043"/>
              <a:gd name="connsiteY12792" fmla="*/ 2088344 h 5740750"/>
              <a:gd name="connsiteX12793" fmla="*/ 8871801 w 9845043"/>
              <a:gd name="connsiteY12793" fmla="*/ 2090538 h 5740750"/>
              <a:gd name="connsiteX12794" fmla="*/ 8868875 w 9845043"/>
              <a:gd name="connsiteY12794" fmla="*/ 2096388 h 5740750"/>
              <a:gd name="connsiteX12795" fmla="*/ 8868143 w 9845043"/>
              <a:gd name="connsiteY12795" fmla="*/ 2100040 h 5740750"/>
              <a:gd name="connsiteX12796" fmla="*/ 8867413 w 9845043"/>
              <a:gd name="connsiteY12796" fmla="*/ 2101504 h 5740750"/>
              <a:gd name="connsiteX12797" fmla="*/ 8865219 w 9845043"/>
              <a:gd name="connsiteY12797" fmla="*/ 2102967 h 5740750"/>
              <a:gd name="connsiteX12798" fmla="*/ 8861563 w 9845043"/>
              <a:gd name="connsiteY12798" fmla="*/ 2105890 h 5740750"/>
              <a:gd name="connsiteX12799" fmla="*/ 8861563 w 9845043"/>
              <a:gd name="connsiteY12799" fmla="*/ 2107354 h 5740750"/>
              <a:gd name="connsiteX12800" fmla="*/ 8862295 w 9845043"/>
              <a:gd name="connsiteY12800" fmla="*/ 2108083 h 5740750"/>
              <a:gd name="connsiteX12801" fmla="*/ 8863026 w 9845043"/>
              <a:gd name="connsiteY12801" fmla="*/ 2110277 h 5740750"/>
              <a:gd name="connsiteX12802" fmla="*/ 8861563 w 9845043"/>
              <a:gd name="connsiteY12802" fmla="*/ 2116861 h 5740750"/>
              <a:gd name="connsiteX12803" fmla="*/ 8856444 w 9845043"/>
              <a:gd name="connsiteY12803" fmla="*/ 2124170 h 5740750"/>
              <a:gd name="connsiteX12804" fmla="*/ 8851325 w 9845043"/>
              <a:gd name="connsiteY12804" fmla="*/ 2130020 h 5740750"/>
              <a:gd name="connsiteX12805" fmla="*/ 8841821 w 9845043"/>
              <a:gd name="connsiteY12805" fmla="*/ 2135871 h 5740750"/>
              <a:gd name="connsiteX12806" fmla="*/ 8839626 w 9845043"/>
              <a:gd name="connsiteY12806" fmla="*/ 2136605 h 5740750"/>
              <a:gd name="connsiteX12807" fmla="*/ 8837433 w 9845043"/>
              <a:gd name="connsiteY12807" fmla="*/ 2136605 h 5740750"/>
              <a:gd name="connsiteX12808" fmla="*/ 8835239 w 9845043"/>
              <a:gd name="connsiteY12808" fmla="*/ 2135871 h 5740750"/>
              <a:gd name="connsiteX12809" fmla="*/ 8835239 w 9845043"/>
              <a:gd name="connsiteY12809" fmla="*/ 2133677 h 5740750"/>
              <a:gd name="connsiteX12810" fmla="*/ 8835970 w 9845043"/>
              <a:gd name="connsiteY12810" fmla="*/ 2132214 h 5740750"/>
              <a:gd name="connsiteX12811" fmla="*/ 8835970 w 9845043"/>
              <a:gd name="connsiteY12811" fmla="*/ 2128561 h 5740750"/>
              <a:gd name="connsiteX12812" fmla="*/ 8835239 w 9845043"/>
              <a:gd name="connsiteY12812" fmla="*/ 2124170 h 5740750"/>
              <a:gd name="connsiteX12813" fmla="*/ 8833778 w 9845043"/>
              <a:gd name="connsiteY12813" fmla="*/ 2119784 h 5740750"/>
              <a:gd name="connsiteX12814" fmla="*/ 8833778 w 9845043"/>
              <a:gd name="connsiteY12814" fmla="*/ 2115397 h 5740750"/>
              <a:gd name="connsiteX12815" fmla="*/ 8838895 w 9845043"/>
              <a:gd name="connsiteY12815" fmla="*/ 2094190 h 5740750"/>
              <a:gd name="connsiteX12816" fmla="*/ 8837433 w 9845043"/>
              <a:gd name="connsiteY12816" fmla="*/ 2084687 h 5740750"/>
              <a:gd name="connsiteX12817" fmla="*/ 8833046 w 9845043"/>
              <a:gd name="connsiteY12817" fmla="*/ 2078103 h 5740750"/>
              <a:gd name="connsiteX12818" fmla="*/ 8830122 w 9845043"/>
              <a:gd name="connsiteY12818" fmla="*/ 2077374 h 5740750"/>
              <a:gd name="connsiteX12819" fmla="*/ 8826464 w 9845043"/>
              <a:gd name="connsiteY12819" fmla="*/ 2077374 h 5740750"/>
              <a:gd name="connsiteX12820" fmla="*/ 8819884 w 9845043"/>
              <a:gd name="connsiteY12820" fmla="*/ 2078103 h 5740750"/>
              <a:gd name="connsiteX12821" fmla="*/ 8817689 w 9845043"/>
              <a:gd name="connsiteY12821" fmla="*/ 2078837 h 5740750"/>
              <a:gd name="connsiteX12822" fmla="*/ 8814765 w 9845043"/>
              <a:gd name="connsiteY12822" fmla="*/ 2081030 h 5740750"/>
              <a:gd name="connsiteX12823" fmla="*/ 8814034 w 9845043"/>
              <a:gd name="connsiteY12823" fmla="*/ 2081030 h 5740750"/>
              <a:gd name="connsiteX12824" fmla="*/ 8812572 w 9845043"/>
              <a:gd name="connsiteY12824" fmla="*/ 2081030 h 5740750"/>
              <a:gd name="connsiteX12825" fmla="*/ 8811109 w 9845043"/>
              <a:gd name="connsiteY12825" fmla="*/ 2080301 h 5740750"/>
              <a:gd name="connsiteX12826" fmla="*/ 8811109 w 9845043"/>
              <a:gd name="connsiteY12826" fmla="*/ 2078103 h 5740750"/>
              <a:gd name="connsiteX12827" fmla="*/ 8810378 w 9845043"/>
              <a:gd name="connsiteY12827" fmla="*/ 2075910 h 5740750"/>
              <a:gd name="connsiteX12828" fmla="*/ 8807454 w 9845043"/>
              <a:gd name="connsiteY12828" fmla="*/ 2075910 h 5740750"/>
              <a:gd name="connsiteX12829" fmla="*/ 8803798 w 9845043"/>
              <a:gd name="connsiteY12829" fmla="*/ 2077374 h 5740750"/>
              <a:gd name="connsiteX12830" fmla="*/ 8798679 w 9845043"/>
              <a:gd name="connsiteY12830" fmla="*/ 2080301 h 5740750"/>
              <a:gd name="connsiteX12831" fmla="*/ 8797216 w 9845043"/>
              <a:gd name="connsiteY12831" fmla="*/ 2081760 h 5740750"/>
              <a:gd name="connsiteX12832" fmla="*/ 8795023 w 9845043"/>
              <a:gd name="connsiteY12832" fmla="*/ 2083953 h 5740750"/>
              <a:gd name="connsiteX12833" fmla="*/ 8793560 w 9845043"/>
              <a:gd name="connsiteY12833" fmla="*/ 2085417 h 5740750"/>
              <a:gd name="connsiteX12834" fmla="*/ 8790636 w 9845043"/>
              <a:gd name="connsiteY12834" fmla="*/ 2086881 h 5740750"/>
              <a:gd name="connsiteX12835" fmla="*/ 8790636 w 9845043"/>
              <a:gd name="connsiteY12835" fmla="*/ 2085417 h 5740750"/>
              <a:gd name="connsiteX12836" fmla="*/ 8787711 w 9845043"/>
              <a:gd name="connsiteY12836" fmla="*/ 2084687 h 5740750"/>
              <a:gd name="connsiteX12837" fmla="*/ 8785517 w 9845043"/>
              <a:gd name="connsiteY12837" fmla="*/ 2082494 h 5740750"/>
              <a:gd name="connsiteX12838" fmla="*/ 8784785 w 9845043"/>
              <a:gd name="connsiteY12838" fmla="*/ 2081030 h 5740750"/>
              <a:gd name="connsiteX12839" fmla="*/ 8784785 w 9845043"/>
              <a:gd name="connsiteY12839" fmla="*/ 2078103 h 5740750"/>
              <a:gd name="connsiteX12840" fmla="*/ 8784054 w 9845043"/>
              <a:gd name="connsiteY12840" fmla="*/ 2077374 h 5740750"/>
              <a:gd name="connsiteX12841" fmla="*/ 8781861 w 9845043"/>
              <a:gd name="connsiteY12841" fmla="*/ 2075180 h 5740750"/>
              <a:gd name="connsiteX12842" fmla="*/ 8774549 w 9845043"/>
              <a:gd name="connsiteY12842" fmla="*/ 2072258 h 5740750"/>
              <a:gd name="connsiteX12843" fmla="*/ 8772355 w 9845043"/>
              <a:gd name="connsiteY12843" fmla="*/ 2071523 h 5740750"/>
              <a:gd name="connsiteX12844" fmla="*/ 8770894 w 9845043"/>
              <a:gd name="connsiteY12844" fmla="*/ 2070794 h 5740750"/>
              <a:gd name="connsiteX12845" fmla="*/ 8767967 w 9845043"/>
              <a:gd name="connsiteY12845" fmla="*/ 2066407 h 5740750"/>
              <a:gd name="connsiteX12846" fmla="*/ 8766506 w 9845043"/>
              <a:gd name="connsiteY12846" fmla="*/ 2066407 h 5740750"/>
              <a:gd name="connsiteX12847" fmla="*/ 8759924 w 9845043"/>
              <a:gd name="connsiteY12847" fmla="*/ 2067866 h 5740750"/>
              <a:gd name="connsiteX12848" fmla="*/ 8756268 w 9845043"/>
              <a:gd name="connsiteY12848" fmla="*/ 2066407 h 5740750"/>
              <a:gd name="connsiteX12849" fmla="*/ 8754805 w 9845043"/>
              <a:gd name="connsiteY12849" fmla="*/ 2064214 h 5740750"/>
              <a:gd name="connsiteX12850" fmla="*/ 8751881 w 9845043"/>
              <a:gd name="connsiteY12850" fmla="*/ 2061287 h 5740750"/>
              <a:gd name="connsiteX12851" fmla="*/ 8749688 w 9845043"/>
              <a:gd name="connsiteY12851" fmla="*/ 2059093 h 5740750"/>
              <a:gd name="connsiteX12852" fmla="*/ 8748225 w 9845043"/>
              <a:gd name="connsiteY12852" fmla="*/ 2059093 h 5740750"/>
              <a:gd name="connsiteX12853" fmla="*/ 8746762 w 9845043"/>
              <a:gd name="connsiteY12853" fmla="*/ 2059823 h 5740750"/>
              <a:gd name="connsiteX12854" fmla="*/ 8746033 w 9845043"/>
              <a:gd name="connsiteY12854" fmla="*/ 2061287 h 5740750"/>
              <a:gd name="connsiteX12855" fmla="*/ 8745301 w 9845043"/>
              <a:gd name="connsiteY12855" fmla="*/ 2061287 h 5740750"/>
              <a:gd name="connsiteX12856" fmla="*/ 8743106 w 9845043"/>
              <a:gd name="connsiteY12856" fmla="*/ 2061287 h 5740750"/>
              <a:gd name="connsiteX12857" fmla="*/ 8742375 w 9845043"/>
              <a:gd name="connsiteY12857" fmla="*/ 2059823 h 5740750"/>
              <a:gd name="connsiteX12858" fmla="*/ 8740914 w 9845043"/>
              <a:gd name="connsiteY12858" fmla="*/ 2059093 h 5740750"/>
              <a:gd name="connsiteX12859" fmla="*/ 8718245 w 9845043"/>
              <a:gd name="connsiteY12859" fmla="*/ 2043007 h 5740750"/>
              <a:gd name="connsiteX12860" fmla="*/ 8713126 w 9845043"/>
              <a:gd name="connsiteY12860" fmla="*/ 2041543 h 5740750"/>
              <a:gd name="connsiteX12861" fmla="*/ 8707278 w 9845043"/>
              <a:gd name="connsiteY12861" fmla="*/ 2037157 h 5740750"/>
              <a:gd name="connsiteX12862" fmla="*/ 8704352 w 9845043"/>
              <a:gd name="connsiteY12862" fmla="*/ 2030577 h 5740750"/>
              <a:gd name="connsiteX12863" fmla="*/ 8705083 w 9845043"/>
              <a:gd name="connsiteY12863" fmla="*/ 2032040 h 5740750"/>
              <a:gd name="connsiteX12864" fmla="*/ 8706546 w 9845043"/>
              <a:gd name="connsiteY12864" fmla="*/ 2032770 h 5740750"/>
              <a:gd name="connsiteX12865" fmla="*/ 8708010 w 9845043"/>
              <a:gd name="connsiteY12865" fmla="*/ 2032770 h 5740750"/>
              <a:gd name="connsiteX12866" fmla="*/ 8707278 w 9845043"/>
              <a:gd name="connsiteY12866" fmla="*/ 2029113 h 5740750"/>
              <a:gd name="connsiteX12867" fmla="*/ 8707278 w 9845043"/>
              <a:gd name="connsiteY12867" fmla="*/ 2017413 h 5740750"/>
              <a:gd name="connsiteX12868" fmla="*/ 8706546 w 9845043"/>
              <a:gd name="connsiteY12868" fmla="*/ 2014490 h 5740750"/>
              <a:gd name="connsiteX12869" fmla="*/ 8698503 w 9845043"/>
              <a:gd name="connsiteY12869" fmla="*/ 2010103 h 5740750"/>
              <a:gd name="connsiteX12870" fmla="*/ 8695579 w 9845043"/>
              <a:gd name="connsiteY12870" fmla="*/ 2007910 h 5740750"/>
              <a:gd name="connsiteX12871" fmla="*/ 8695579 w 9845043"/>
              <a:gd name="connsiteY12871" fmla="*/ 2006447 h 5740750"/>
              <a:gd name="connsiteX12872" fmla="*/ 8698503 w 9845043"/>
              <a:gd name="connsiteY12872" fmla="*/ 2001326 h 5740750"/>
              <a:gd name="connsiteX12873" fmla="*/ 8701427 w 9845043"/>
              <a:gd name="connsiteY12873" fmla="*/ 1998403 h 5740750"/>
              <a:gd name="connsiteX12874" fmla="*/ 8702159 w 9845043"/>
              <a:gd name="connsiteY12874" fmla="*/ 1997674 h 5740750"/>
              <a:gd name="connsiteX12875" fmla="*/ 8702159 w 9845043"/>
              <a:gd name="connsiteY12875" fmla="*/ 1994746 h 5740750"/>
              <a:gd name="connsiteX12876" fmla="*/ 8702159 w 9845043"/>
              <a:gd name="connsiteY12876" fmla="*/ 1991823 h 5740750"/>
              <a:gd name="connsiteX12877" fmla="*/ 8702159 w 9845043"/>
              <a:gd name="connsiteY12877" fmla="*/ 1988896 h 5740750"/>
              <a:gd name="connsiteX12878" fmla="*/ 8704352 w 9845043"/>
              <a:gd name="connsiteY12878" fmla="*/ 1985973 h 5740750"/>
              <a:gd name="connsiteX12879" fmla="*/ 8704352 w 9845043"/>
              <a:gd name="connsiteY12879" fmla="*/ 1984510 h 5740750"/>
              <a:gd name="connsiteX12880" fmla="*/ 8705083 w 9845043"/>
              <a:gd name="connsiteY12880" fmla="*/ 1982316 h 5740750"/>
              <a:gd name="connsiteX12881" fmla="*/ 8707278 w 9845043"/>
              <a:gd name="connsiteY12881" fmla="*/ 1981587 h 5740750"/>
              <a:gd name="connsiteX12882" fmla="*/ 8707278 w 9845043"/>
              <a:gd name="connsiteY12882" fmla="*/ 1980853 h 5740750"/>
              <a:gd name="connsiteX12883" fmla="*/ 8706546 w 9845043"/>
              <a:gd name="connsiteY12883" fmla="*/ 1974273 h 5740750"/>
              <a:gd name="connsiteX12884" fmla="*/ 8708010 w 9845043"/>
              <a:gd name="connsiteY12884" fmla="*/ 1966230 h 5740750"/>
              <a:gd name="connsiteX12885" fmla="*/ 8713858 w 9845043"/>
              <a:gd name="connsiteY12885" fmla="*/ 1959650 h 5740750"/>
              <a:gd name="connsiteX12886" fmla="*/ 8719708 w 9845043"/>
              <a:gd name="connsiteY12886" fmla="*/ 1953070 h 5740750"/>
              <a:gd name="connsiteX12887" fmla="*/ 8727752 w 9845043"/>
              <a:gd name="connsiteY12887" fmla="*/ 1946486 h 5740750"/>
              <a:gd name="connsiteX12888" fmla="*/ 8734332 w 9845043"/>
              <a:gd name="connsiteY12888" fmla="*/ 1943563 h 5740750"/>
              <a:gd name="connsiteX12889" fmla="*/ 8739451 w 9845043"/>
              <a:gd name="connsiteY12889" fmla="*/ 1942099 h 5740750"/>
              <a:gd name="connsiteX12890" fmla="*/ 8740914 w 9845043"/>
              <a:gd name="connsiteY12890" fmla="*/ 1940636 h 5740750"/>
              <a:gd name="connsiteX12891" fmla="*/ 8746762 w 9845043"/>
              <a:gd name="connsiteY12891" fmla="*/ 1936983 h 5740750"/>
              <a:gd name="connsiteX12892" fmla="*/ 8751881 w 9845043"/>
              <a:gd name="connsiteY12892" fmla="*/ 1934056 h 5740750"/>
              <a:gd name="connsiteX12893" fmla="*/ 8752613 w 9845043"/>
              <a:gd name="connsiteY12893" fmla="*/ 1933326 h 5740750"/>
              <a:gd name="connsiteX12894" fmla="*/ 8755537 w 9845043"/>
              <a:gd name="connsiteY12894" fmla="*/ 1933326 h 5740750"/>
              <a:gd name="connsiteX12895" fmla="*/ 8757000 w 9845043"/>
              <a:gd name="connsiteY12895" fmla="*/ 1930399 h 5740750"/>
              <a:gd name="connsiteX12896" fmla="*/ 8759193 w 9845043"/>
              <a:gd name="connsiteY12896" fmla="*/ 1926742 h 5740750"/>
              <a:gd name="connsiteX12897" fmla="*/ 8762119 w 9845043"/>
              <a:gd name="connsiteY12897" fmla="*/ 1923819 h 5740750"/>
              <a:gd name="connsiteX12898" fmla="*/ 8758463 w 9845043"/>
              <a:gd name="connsiteY12898" fmla="*/ 1920896 h 5740750"/>
              <a:gd name="connsiteX12899" fmla="*/ 8756268 w 9845043"/>
              <a:gd name="connsiteY12899" fmla="*/ 1917240 h 5740750"/>
              <a:gd name="connsiteX12900" fmla="*/ 8756268 w 9845043"/>
              <a:gd name="connsiteY12900" fmla="*/ 1914312 h 5740750"/>
              <a:gd name="connsiteX12901" fmla="*/ 8759924 w 9845043"/>
              <a:gd name="connsiteY12901" fmla="*/ 1915046 h 5740750"/>
              <a:gd name="connsiteX12902" fmla="*/ 8762119 w 9845043"/>
              <a:gd name="connsiteY12902" fmla="*/ 1911389 h 5740750"/>
              <a:gd name="connsiteX12903" fmla="*/ 8762850 w 9845043"/>
              <a:gd name="connsiteY12903" fmla="*/ 1912119 h 5740750"/>
              <a:gd name="connsiteX12904" fmla="*/ 8767967 w 9845043"/>
              <a:gd name="connsiteY12904" fmla="*/ 1900419 h 5740750"/>
              <a:gd name="connsiteX12905" fmla="*/ 8768491 w 9845043"/>
              <a:gd name="connsiteY12905" fmla="*/ 1898849 h 5740750"/>
              <a:gd name="connsiteX12906" fmla="*/ 8766533 w 9845043"/>
              <a:gd name="connsiteY12906" fmla="*/ 1900416 h 5740750"/>
              <a:gd name="connsiteX12907" fmla="*/ 8762153 w 9845043"/>
              <a:gd name="connsiteY12907" fmla="*/ 1906998 h 5740750"/>
              <a:gd name="connsiteX12908" fmla="*/ 8757765 w 9845043"/>
              <a:gd name="connsiteY12908" fmla="*/ 1909192 h 5740750"/>
              <a:gd name="connsiteX12909" fmla="*/ 8755571 w 9845043"/>
              <a:gd name="connsiteY12909" fmla="*/ 1911386 h 5740750"/>
              <a:gd name="connsiteX12910" fmla="*/ 8754111 w 9845043"/>
              <a:gd name="connsiteY12910" fmla="*/ 1915774 h 5740750"/>
              <a:gd name="connsiteX12911" fmla="*/ 8754111 w 9845043"/>
              <a:gd name="connsiteY12911" fmla="*/ 1921624 h 5740750"/>
              <a:gd name="connsiteX12912" fmla="*/ 8756305 w 9845043"/>
              <a:gd name="connsiteY12912" fmla="*/ 1925281 h 5740750"/>
              <a:gd name="connsiteX12913" fmla="*/ 8754111 w 9845043"/>
              <a:gd name="connsiteY12913" fmla="*/ 1928206 h 5740750"/>
              <a:gd name="connsiteX12914" fmla="*/ 8744609 w 9845043"/>
              <a:gd name="connsiteY12914" fmla="*/ 1934782 h 5740750"/>
              <a:gd name="connsiteX12915" fmla="*/ 8738035 w 9845043"/>
              <a:gd name="connsiteY12915" fmla="*/ 1940632 h 5740750"/>
              <a:gd name="connsiteX12916" fmla="*/ 8734381 w 9845043"/>
              <a:gd name="connsiteY12916" fmla="*/ 1942095 h 5740750"/>
              <a:gd name="connsiteX12917" fmla="*/ 8730002 w 9845043"/>
              <a:gd name="connsiteY12917" fmla="*/ 1941364 h 5740750"/>
              <a:gd name="connsiteX12918" fmla="*/ 8720499 w 9845043"/>
              <a:gd name="connsiteY12918" fmla="*/ 1948677 h 5740750"/>
              <a:gd name="connsiteX12919" fmla="*/ 8717571 w 9845043"/>
              <a:gd name="connsiteY12919" fmla="*/ 1950139 h 5740750"/>
              <a:gd name="connsiteX12920" fmla="*/ 8714651 w 9845043"/>
              <a:gd name="connsiteY12920" fmla="*/ 1951602 h 5740750"/>
              <a:gd name="connsiteX12921" fmla="*/ 8711732 w 9845043"/>
              <a:gd name="connsiteY12921" fmla="*/ 1959646 h 5740750"/>
              <a:gd name="connsiteX12922" fmla="*/ 8711438 w 9845043"/>
              <a:gd name="connsiteY12922" fmla="*/ 1959646 h 5740750"/>
              <a:gd name="connsiteX12923" fmla="*/ 8711441 w 9845043"/>
              <a:gd name="connsiteY12923" fmla="*/ 1959648 h 5740750"/>
              <a:gd name="connsiteX12924" fmla="*/ 8712170 w 9845043"/>
              <a:gd name="connsiteY12924" fmla="*/ 1959648 h 5740750"/>
              <a:gd name="connsiteX12925" fmla="*/ 8710712 w 9845043"/>
              <a:gd name="connsiteY12925" fmla="*/ 1961111 h 5740750"/>
              <a:gd name="connsiteX12926" fmla="*/ 8705613 w 9845043"/>
              <a:gd name="connsiteY12926" fmla="*/ 1966961 h 5740750"/>
              <a:gd name="connsiteX12927" fmla="*/ 8703428 w 9845043"/>
              <a:gd name="connsiteY12927" fmla="*/ 1970617 h 5740750"/>
              <a:gd name="connsiteX12928" fmla="*/ 8703428 w 9845043"/>
              <a:gd name="connsiteY12928" fmla="*/ 1980124 h 5740750"/>
              <a:gd name="connsiteX12929" fmla="*/ 8702699 w 9845043"/>
              <a:gd name="connsiteY12929" fmla="*/ 1985240 h 5740750"/>
              <a:gd name="connsiteX12930" fmla="*/ 8696143 w 9845043"/>
              <a:gd name="connsiteY12930" fmla="*/ 1996210 h 5740750"/>
              <a:gd name="connsiteX12931" fmla="*/ 8696143 w 9845043"/>
              <a:gd name="connsiteY12931" fmla="*/ 1996941 h 5740750"/>
              <a:gd name="connsiteX12932" fmla="*/ 8690315 w 9845043"/>
              <a:gd name="connsiteY12932" fmla="*/ 2001329 h 5740750"/>
              <a:gd name="connsiteX12933" fmla="*/ 8689586 w 9845043"/>
              <a:gd name="connsiteY12933" fmla="*/ 2002791 h 5740750"/>
              <a:gd name="connsiteX12934" fmla="*/ 8689586 w 9845043"/>
              <a:gd name="connsiteY12934" fmla="*/ 2004985 h 5740750"/>
              <a:gd name="connsiteX12935" fmla="*/ 8688857 w 9845043"/>
              <a:gd name="connsiteY12935" fmla="*/ 2007910 h 5740750"/>
              <a:gd name="connsiteX12936" fmla="*/ 8688857 w 9845043"/>
              <a:gd name="connsiteY12936" fmla="*/ 2010833 h 5740750"/>
              <a:gd name="connsiteX12937" fmla="*/ 8689586 w 9845043"/>
              <a:gd name="connsiteY12937" fmla="*/ 2012295 h 5740750"/>
              <a:gd name="connsiteX12938" fmla="*/ 8696143 w 9845043"/>
              <a:gd name="connsiteY12938" fmla="*/ 2015952 h 5740750"/>
              <a:gd name="connsiteX12939" fmla="*/ 8698328 w 9845043"/>
              <a:gd name="connsiteY12939" fmla="*/ 2018145 h 5740750"/>
              <a:gd name="connsiteX12940" fmla="*/ 8701242 w 9845043"/>
              <a:gd name="connsiteY12940" fmla="*/ 2021071 h 5740750"/>
              <a:gd name="connsiteX12941" fmla="*/ 8701971 w 9845043"/>
              <a:gd name="connsiteY12941" fmla="*/ 2025458 h 5740750"/>
              <a:gd name="connsiteX12942" fmla="*/ 8701971 w 9845043"/>
              <a:gd name="connsiteY12942" fmla="*/ 2029115 h 5740750"/>
              <a:gd name="connsiteX12943" fmla="*/ 8699786 w 9845043"/>
              <a:gd name="connsiteY12943" fmla="*/ 2034234 h 5740750"/>
              <a:gd name="connsiteX12944" fmla="*/ 8699057 w 9845043"/>
              <a:gd name="connsiteY12944" fmla="*/ 2038619 h 5740750"/>
              <a:gd name="connsiteX12945" fmla="*/ 8701971 w 9845043"/>
              <a:gd name="connsiteY12945" fmla="*/ 2043738 h 5740750"/>
              <a:gd name="connsiteX12946" fmla="*/ 8705613 w 9845043"/>
              <a:gd name="connsiteY12946" fmla="*/ 2047394 h 5740750"/>
              <a:gd name="connsiteX12947" fmla="*/ 8709256 w 9845043"/>
              <a:gd name="connsiteY12947" fmla="*/ 2049588 h 5740750"/>
              <a:gd name="connsiteX12948" fmla="*/ 8712170 w 9845043"/>
              <a:gd name="connsiteY12948" fmla="*/ 2051782 h 5740750"/>
              <a:gd name="connsiteX12949" fmla="*/ 8722368 w 9845043"/>
              <a:gd name="connsiteY12949" fmla="*/ 2064211 h 5740750"/>
              <a:gd name="connsiteX12950" fmla="*/ 8722368 w 9845043"/>
              <a:gd name="connsiteY12950" fmla="*/ 2066405 h 5740750"/>
              <a:gd name="connsiteX12951" fmla="*/ 8724554 w 9845043"/>
              <a:gd name="connsiteY12951" fmla="*/ 2066405 h 5740750"/>
              <a:gd name="connsiteX12952" fmla="*/ 8727468 w 9845043"/>
              <a:gd name="connsiteY12952" fmla="*/ 2065673 h 5740750"/>
              <a:gd name="connsiteX12953" fmla="*/ 8728924 w 9845043"/>
              <a:gd name="connsiteY12953" fmla="*/ 2066405 h 5740750"/>
              <a:gd name="connsiteX12954" fmla="*/ 8735481 w 9845043"/>
              <a:gd name="connsiteY12954" fmla="*/ 2072255 h 5740750"/>
              <a:gd name="connsiteX12955" fmla="*/ 8741309 w 9845043"/>
              <a:gd name="connsiteY12955" fmla="*/ 2079568 h 5740750"/>
              <a:gd name="connsiteX12956" fmla="*/ 8744223 w 9845043"/>
              <a:gd name="connsiteY12956" fmla="*/ 2083956 h 5740750"/>
              <a:gd name="connsiteX12957" fmla="*/ 8746408 w 9845043"/>
              <a:gd name="connsiteY12957" fmla="*/ 2089803 h 5740750"/>
              <a:gd name="connsiteX12958" fmla="*/ 8747136 w 9845043"/>
              <a:gd name="connsiteY12958" fmla="*/ 2104429 h 5740750"/>
              <a:gd name="connsiteX12959" fmla="*/ 8749323 w 9845043"/>
              <a:gd name="connsiteY12959" fmla="*/ 2108816 h 5740750"/>
              <a:gd name="connsiteX12960" fmla="*/ 8750050 w 9845043"/>
              <a:gd name="connsiteY12960" fmla="*/ 2111010 h 5740750"/>
              <a:gd name="connsiteX12961" fmla="*/ 8751508 w 9845043"/>
              <a:gd name="connsiteY12961" fmla="*/ 2114667 h 5740750"/>
              <a:gd name="connsiteX12962" fmla="*/ 8752964 w 9845043"/>
              <a:gd name="connsiteY12962" fmla="*/ 2116858 h 5740750"/>
              <a:gd name="connsiteX12963" fmla="*/ 8753693 w 9845043"/>
              <a:gd name="connsiteY12963" fmla="*/ 2121246 h 5740750"/>
              <a:gd name="connsiteX12964" fmla="*/ 8754422 w 9845043"/>
              <a:gd name="connsiteY12964" fmla="*/ 2124171 h 5740750"/>
              <a:gd name="connsiteX12965" fmla="*/ 8760250 w 9845043"/>
              <a:gd name="connsiteY12965" fmla="*/ 2125633 h 5740750"/>
              <a:gd name="connsiteX12966" fmla="*/ 8763892 w 9845043"/>
              <a:gd name="connsiteY12966" fmla="*/ 2130021 h 5740750"/>
              <a:gd name="connsiteX12967" fmla="*/ 8771905 w 9845043"/>
              <a:gd name="connsiteY12967" fmla="*/ 2140259 h 5740750"/>
              <a:gd name="connsiteX12968" fmla="*/ 8773363 w 9845043"/>
              <a:gd name="connsiteY12968" fmla="*/ 2143913 h 5740750"/>
              <a:gd name="connsiteX12969" fmla="*/ 8775548 w 9845043"/>
              <a:gd name="connsiteY12969" fmla="*/ 2147569 h 5740750"/>
              <a:gd name="connsiteX12970" fmla="*/ 8776277 w 9845043"/>
              <a:gd name="connsiteY12970" fmla="*/ 2153419 h 5740750"/>
              <a:gd name="connsiteX12971" fmla="*/ 8778462 w 9845043"/>
              <a:gd name="connsiteY12971" fmla="*/ 2155613 h 5740750"/>
              <a:gd name="connsiteX12972" fmla="*/ 8789388 w 9845043"/>
              <a:gd name="connsiteY12972" fmla="*/ 2160732 h 5740750"/>
              <a:gd name="connsiteX12973" fmla="*/ 8801773 w 9845043"/>
              <a:gd name="connsiteY12973" fmla="*/ 2171699 h 5740750"/>
              <a:gd name="connsiteX12974" fmla="*/ 8807600 w 9845043"/>
              <a:gd name="connsiteY12974" fmla="*/ 2173893 h 5740750"/>
              <a:gd name="connsiteX12975" fmla="*/ 8814886 w 9845043"/>
              <a:gd name="connsiteY12975" fmla="*/ 2173893 h 5740750"/>
              <a:gd name="connsiteX12976" fmla="*/ 8819985 w 9845043"/>
              <a:gd name="connsiteY12976" fmla="*/ 2173161 h 5740750"/>
              <a:gd name="connsiteX12977" fmla="*/ 8822171 w 9845043"/>
              <a:gd name="connsiteY12977" fmla="*/ 2173161 h 5740750"/>
              <a:gd name="connsiteX12978" fmla="*/ 8824356 w 9845043"/>
              <a:gd name="connsiteY12978" fmla="*/ 2175355 h 5740750"/>
              <a:gd name="connsiteX12979" fmla="*/ 8831642 w 9845043"/>
              <a:gd name="connsiteY12979" fmla="*/ 2198754 h 5740750"/>
              <a:gd name="connsiteX12980" fmla="*/ 8833098 w 9845043"/>
              <a:gd name="connsiteY12980" fmla="*/ 2204604 h 5740750"/>
              <a:gd name="connsiteX12981" fmla="*/ 8831642 w 9845043"/>
              <a:gd name="connsiteY12981" fmla="*/ 2207529 h 5740750"/>
              <a:gd name="connsiteX12982" fmla="*/ 8829455 w 9845043"/>
              <a:gd name="connsiteY12982" fmla="*/ 2198022 h 5740750"/>
              <a:gd name="connsiteX12983" fmla="*/ 8826541 w 9845043"/>
              <a:gd name="connsiteY12983" fmla="*/ 2195097 h 5740750"/>
              <a:gd name="connsiteX12984" fmla="*/ 8817800 w 9845043"/>
              <a:gd name="connsiteY12984" fmla="*/ 2197291 h 5740750"/>
              <a:gd name="connsiteX12985" fmla="*/ 8817800 w 9845043"/>
              <a:gd name="connsiteY12985" fmla="*/ 2198022 h 5740750"/>
              <a:gd name="connsiteX12986" fmla="*/ 8822171 w 9845043"/>
              <a:gd name="connsiteY12986" fmla="*/ 2205335 h 5740750"/>
              <a:gd name="connsiteX12987" fmla="*/ 8819985 w 9845043"/>
              <a:gd name="connsiteY12987" fmla="*/ 2205335 h 5740750"/>
              <a:gd name="connsiteX12988" fmla="*/ 8818529 w 9845043"/>
              <a:gd name="connsiteY12988" fmla="*/ 2205335 h 5740750"/>
              <a:gd name="connsiteX12989" fmla="*/ 8817800 w 9845043"/>
              <a:gd name="connsiteY12989" fmla="*/ 2205335 h 5740750"/>
              <a:gd name="connsiteX12990" fmla="*/ 8817800 w 9845043"/>
              <a:gd name="connsiteY12990" fmla="*/ 2206066 h 5740750"/>
              <a:gd name="connsiteX12991" fmla="*/ 8817071 w 9845043"/>
              <a:gd name="connsiteY12991" fmla="*/ 2206066 h 5740750"/>
              <a:gd name="connsiteX12992" fmla="*/ 8818529 w 9845043"/>
              <a:gd name="connsiteY12992" fmla="*/ 2208260 h 5740750"/>
              <a:gd name="connsiteX12993" fmla="*/ 8821442 w 9845043"/>
              <a:gd name="connsiteY12993" fmla="*/ 2208992 h 5740750"/>
              <a:gd name="connsiteX12994" fmla="*/ 8824356 w 9845043"/>
              <a:gd name="connsiteY12994" fmla="*/ 2208992 h 5740750"/>
              <a:gd name="connsiteX12995" fmla="*/ 8827270 w 9845043"/>
              <a:gd name="connsiteY12995" fmla="*/ 2208992 h 5740750"/>
              <a:gd name="connsiteX12996" fmla="*/ 8824356 w 9845043"/>
              <a:gd name="connsiteY12996" fmla="*/ 2214111 h 5740750"/>
              <a:gd name="connsiteX12997" fmla="*/ 8813428 w 9845043"/>
              <a:gd name="connsiteY12997" fmla="*/ 2219961 h 5740750"/>
              <a:gd name="connsiteX12998" fmla="*/ 8811243 w 9845043"/>
              <a:gd name="connsiteY12998" fmla="*/ 2224346 h 5740750"/>
              <a:gd name="connsiteX12999" fmla="*/ 8814157 w 9845043"/>
              <a:gd name="connsiteY12999" fmla="*/ 2223615 h 5740750"/>
              <a:gd name="connsiteX13000" fmla="*/ 8814157 w 9845043"/>
              <a:gd name="connsiteY13000" fmla="*/ 2225077 h 5740750"/>
              <a:gd name="connsiteX13001" fmla="*/ 8813428 w 9845043"/>
              <a:gd name="connsiteY13001" fmla="*/ 2226540 h 5740750"/>
              <a:gd name="connsiteX13002" fmla="*/ 8813428 w 9845043"/>
              <a:gd name="connsiteY13002" fmla="*/ 2228002 h 5740750"/>
              <a:gd name="connsiteX13003" fmla="*/ 8811972 w 9845043"/>
              <a:gd name="connsiteY13003" fmla="*/ 2229465 h 5740750"/>
              <a:gd name="connsiteX13004" fmla="*/ 8814886 w 9845043"/>
              <a:gd name="connsiteY13004" fmla="*/ 2228002 h 5740750"/>
              <a:gd name="connsiteX13005" fmla="*/ 8820714 w 9845043"/>
              <a:gd name="connsiteY13005" fmla="*/ 2222883 h 5740750"/>
              <a:gd name="connsiteX13006" fmla="*/ 8825085 w 9845043"/>
              <a:gd name="connsiteY13006" fmla="*/ 2220692 h 5740750"/>
              <a:gd name="connsiteX13007" fmla="*/ 8826541 w 9845043"/>
              <a:gd name="connsiteY13007" fmla="*/ 2221423 h 5740750"/>
              <a:gd name="connsiteX13008" fmla="*/ 8827999 w 9845043"/>
              <a:gd name="connsiteY13008" fmla="*/ 2223615 h 5740750"/>
              <a:gd name="connsiteX13009" fmla="*/ 8830184 w 9845043"/>
              <a:gd name="connsiteY13009" fmla="*/ 2225077 h 5740750"/>
              <a:gd name="connsiteX13010" fmla="*/ 8831642 w 9845043"/>
              <a:gd name="connsiteY13010" fmla="*/ 2224346 h 5740750"/>
              <a:gd name="connsiteX13011" fmla="*/ 8834556 w 9845043"/>
              <a:gd name="connsiteY13011" fmla="*/ 2219961 h 5740750"/>
              <a:gd name="connsiteX13012" fmla="*/ 8836012 w 9845043"/>
              <a:gd name="connsiteY13012" fmla="*/ 2217036 h 5740750"/>
              <a:gd name="connsiteX13013" fmla="*/ 8834556 w 9845043"/>
              <a:gd name="connsiteY13013" fmla="*/ 2214842 h 5740750"/>
              <a:gd name="connsiteX13014" fmla="*/ 8834556 w 9845043"/>
              <a:gd name="connsiteY13014" fmla="*/ 2213379 h 5740750"/>
              <a:gd name="connsiteX13015" fmla="*/ 8836012 w 9845043"/>
              <a:gd name="connsiteY13015" fmla="*/ 2211917 h 5740750"/>
              <a:gd name="connsiteX13016" fmla="*/ 8837470 w 9845043"/>
              <a:gd name="connsiteY13016" fmla="*/ 2214842 h 5740750"/>
              <a:gd name="connsiteX13017" fmla="*/ 8838197 w 9845043"/>
              <a:gd name="connsiteY13017" fmla="*/ 2217036 h 5740750"/>
              <a:gd name="connsiteX13018" fmla="*/ 8839655 w 9845043"/>
              <a:gd name="connsiteY13018" fmla="*/ 2226540 h 5740750"/>
              <a:gd name="connsiteX13019" fmla="*/ 8841111 w 9845043"/>
              <a:gd name="connsiteY13019" fmla="*/ 2231659 h 5740750"/>
              <a:gd name="connsiteX13020" fmla="*/ 8844025 w 9845043"/>
              <a:gd name="connsiteY13020" fmla="*/ 2236778 h 5740750"/>
              <a:gd name="connsiteX13021" fmla="*/ 8846211 w 9845043"/>
              <a:gd name="connsiteY13021" fmla="*/ 2242628 h 5740750"/>
              <a:gd name="connsiteX13022" fmla="*/ 8846940 w 9845043"/>
              <a:gd name="connsiteY13022" fmla="*/ 2247747 h 5740750"/>
              <a:gd name="connsiteX13023" fmla="*/ 8846935 w 9845043"/>
              <a:gd name="connsiteY13023" fmla="*/ 2247747 h 5740750"/>
              <a:gd name="connsiteX13024" fmla="*/ 8847671 w 9845043"/>
              <a:gd name="connsiteY13024" fmla="*/ 2255057 h 5740750"/>
              <a:gd name="connsiteX13025" fmla="*/ 8849135 w 9845043"/>
              <a:gd name="connsiteY13025" fmla="*/ 2263103 h 5740750"/>
              <a:gd name="connsiteX13026" fmla="*/ 8849135 w 9845043"/>
              <a:gd name="connsiteY13026" fmla="*/ 2271145 h 5740750"/>
              <a:gd name="connsiteX13027" fmla="*/ 8846206 w 9845043"/>
              <a:gd name="connsiteY13027" fmla="*/ 2275531 h 5740750"/>
              <a:gd name="connsiteX13028" fmla="*/ 8845477 w 9845043"/>
              <a:gd name="connsiteY13028" fmla="*/ 2268952 h 5740750"/>
              <a:gd name="connsiteX13029" fmla="*/ 8845477 w 9845043"/>
              <a:gd name="connsiteY13029" fmla="*/ 2255790 h 5740750"/>
              <a:gd name="connsiteX13030" fmla="*/ 8844013 w 9845043"/>
              <a:gd name="connsiteY13030" fmla="*/ 2249208 h 5740750"/>
              <a:gd name="connsiteX13031" fmla="*/ 8844013 w 9845043"/>
              <a:gd name="connsiteY13031" fmla="*/ 2247747 h 5740750"/>
              <a:gd name="connsiteX13032" fmla="*/ 8843297 w 9845043"/>
              <a:gd name="connsiteY13032" fmla="*/ 2247747 h 5740750"/>
              <a:gd name="connsiteX13033" fmla="*/ 8842568 w 9845043"/>
              <a:gd name="connsiteY13033" fmla="*/ 2247747 h 5740750"/>
              <a:gd name="connsiteX13034" fmla="*/ 8840383 w 9845043"/>
              <a:gd name="connsiteY13034" fmla="*/ 2247747 h 5740750"/>
              <a:gd name="connsiteX13035" fmla="*/ 8838197 w 9845043"/>
              <a:gd name="connsiteY13035" fmla="*/ 2247747 h 5740750"/>
              <a:gd name="connsiteX13036" fmla="*/ 8839655 w 9845043"/>
              <a:gd name="connsiteY13036" fmla="*/ 2249938 h 5740750"/>
              <a:gd name="connsiteX13037" fmla="*/ 8839632 w 9845043"/>
              <a:gd name="connsiteY13037" fmla="*/ 2249943 h 5740750"/>
              <a:gd name="connsiteX13038" fmla="*/ 8840356 w 9845043"/>
              <a:gd name="connsiteY13038" fmla="*/ 2250671 h 5740750"/>
              <a:gd name="connsiteX13039" fmla="*/ 8839627 w 9845043"/>
              <a:gd name="connsiteY13039" fmla="*/ 2252864 h 5740750"/>
              <a:gd name="connsiteX13040" fmla="*/ 8837434 w 9845043"/>
              <a:gd name="connsiteY13040" fmla="*/ 2252864 h 5740750"/>
              <a:gd name="connsiteX13041" fmla="*/ 8834505 w 9845043"/>
              <a:gd name="connsiteY13041" fmla="*/ 2252864 h 5740750"/>
              <a:gd name="connsiteX13042" fmla="*/ 8839627 w 9845043"/>
              <a:gd name="connsiteY13042" fmla="*/ 2257250 h 5740750"/>
              <a:gd name="connsiteX13043" fmla="*/ 8839627 w 9845043"/>
              <a:gd name="connsiteY13043" fmla="*/ 2258713 h 5740750"/>
              <a:gd name="connsiteX13044" fmla="*/ 8836698 w 9845043"/>
              <a:gd name="connsiteY13044" fmla="*/ 2260176 h 5740750"/>
              <a:gd name="connsiteX13045" fmla="*/ 8833048 w 9845043"/>
              <a:gd name="connsiteY13045" fmla="*/ 2259447 h 5740750"/>
              <a:gd name="connsiteX13046" fmla="*/ 8830119 w 9845043"/>
              <a:gd name="connsiteY13046" fmla="*/ 2258713 h 5740750"/>
              <a:gd name="connsiteX13047" fmla="*/ 8827197 w 9845043"/>
              <a:gd name="connsiteY13047" fmla="*/ 2258713 h 5740750"/>
              <a:gd name="connsiteX13048" fmla="*/ 8824268 w 9845043"/>
              <a:gd name="connsiteY13048" fmla="*/ 2261640 h 5740750"/>
              <a:gd name="connsiteX13049" fmla="*/ 8831583 w 9845043"/>
              <a:gd name="connsiteY13049" fmla="*/ 2262370 h 5740750"/>
              <a:gd name="connsiteX13050" fmla="*/ 8835969 w 9845043"/>
              <a:gd name="connsiteY13050" fmla="*/ 2263103 h 5740750"/>
              <a:gd name="connsiteX13051" fmla="*/ 8834505 w 9845043"/>
              <a:gd name="connsiteY13051" fmla="*/ 2266756 h 5740750"/>
              <a:gd name="connsiteX13052" fmla="*/ 8834505 w 9845043"/>
              <a:gd name="connsiteY13052" fmla="*/ 2268952 h 5740750"/>
              <a:gd name="connsiteX13053" fmla="*/ 8835969 w 9845043"/>
              <a:gd name="connsiteY13053" fmla="*/ 2268219 h 5740750"/>
              <a:gd name="connsiteX13054" fmla="*/ 8836698 w 9845043"/>
              <a:gd name="connsiteY13054" fmla="*/ 2269682 h 5740750"/>
              <a:gd name="connsiteX13055" fmla="*/ 8835969 w 9845043"/>
              <a:gd name="connsiteY13055" fmla="*/ 2271145 h 5740750"/>
              <a:gd name="connsiteX13056" fmla="*/ 8834505 w 9845043"/>
              <a:gd name="connsiteY13056" fmla="*/ 2271875 h 5740750"/>
              <a:gd name="connsiteX13057" fmla="*/ 8836698 w 9845043"/>
              <a:gd name="connsiteY13057" fmla="*/ 2272608 h 5740750"/>
              <a:gd name="connsiteX13058" fmla="*/ 8839627 w 9845043"/>
              <a:gd name="connsiteY13058" fmla="*/ 2271145 h 5740750"/>
              <a:gd name="connsiteX13059" fmla="*/ 8841091 w 9845043"/>
              <a:gd name="connsiteY13059" fmla="*/ 2271145 h 5740750"/>
              <a:gd name="connsiteX13060" fmla="*/ 8843284 w 9845043"/>
              <a:gd name="connsiteY13060" fmla="*/ 2272608 h 5740750"/>
              <a:gd name="connsiteX13061" fmla="*/ 8844013 w 9845043"/>
              <a:gd name="connsiteY13061" fmla="*/ 2276264 h 5740750"/>
              <a:gd name="connsiteX13062" fmla="*/ 8843284 w 9845043"/>
              <a:gd name="connsiteY13062" fmla="*/ 2281380 h 5740750"/>
              <a:gd name="connsiteX13063" fmla="*/ 8841091 w 9845043"/>
              <a:gd name="connsiteY13063" fmla="*/ 2285770 h 5740750"/>
              <a:gd name="connsiteX13064" fmla="*/ 8840356 w 9845043"/>
              <a:gd name="connsiteY13064" fmla="*/ 2288693 h 5740750"/>
              <a:gd name="connsiteX13065" fmla="*/ 8837434 w 9845043"/>
              <a:gd name="connsiteY13065" fmla="*/ 2300391 h 5740750"/>
              <a:gd name="connsiteX13066" fmla="*/ 8836698 w 9845043"/>
              <a:gd name="connsiteY13066" fmla="*/ 2301855 h 5740750"/>
              <a:gd name="connsiteX13067" fmla="*/ 8830855 w 9845043"/>
              <a:gd name="connsiteY13067" fmla="*/ 2304048 h 5740750"/>
              <a:gd name="connsiteX13068" fmla="*/ 8830119 w 9845043"/>
              <a:gd name="connsiteY13068" fmla="*/ 2301855 h 5740750"/>
              <a:gd name="connsiteX13069" fmla="*/ 8830855 w 9845043"/>
              <a:gd name="connsiteY13069" fmla="*/ 2296005 h 5740750"/>
              <a:gd name="connsiteX13070" fmla="*/ 8826461 w 9845043"/>
              <a:gd name="connsiteY13070" fmla="*/ 2301125 h 5740750"/>
              <a:gd name="connsiteX13071" fmla="*/ 8824268 w 9845043"/>
              <a:gd name="connsiteY13071" fmla="*/ 2304048 h 5740750"/>
              <a:gd name="connsiteX13072" fmla="*/ 8822075 w 9845043"/>
              <a:gd name="connsiteY13072" fmla="*/ 2306974 h 5740750"/>
              <a:gd name="connsiteX13073" fmla="*/ 8823539 w 9845043"/>
              <a:gd name="connsiteY13073" fmla="*/ 2320865 h 5740750"/>
              <a:gd name="connsiteX13074" fmla="*/ 8821346 w 9845043"/>
              <a:gd name="connsiteY13074" fmla="*/ 2323062 h 5740750"/>
              <a:gd name="connsiteX13075" fmla="*/ 8821346 w 9845043"/>
              <a:gd name="connsiteY13075" fmla="*/ 2324522 h 5740750"/>
              <a:gd name="connsiteX13076" fmla="*/ 8821346 w 9845043"/>
              <a:gd name="connsiteY13076" fmla="*/ 2332567 h 5740750"/>
              <a:gd name="connsiteX13077" fmla="*/ 8820611 w 9845043"/>
              <a:gd name="connsiteY13077" fmla="*/ 2335490 h 5740750"/>
              <a:gd name="connsiteX13078" fmla="*/ 8818418 w 9845043"/>
              <a:gd name="connsiteY13078" fmla="*/ 2335490 h 5740750"/>
              <a:gd name="connsiteX13079" fmla="*/ 8815496 w 9845043"/>
              <a:gd name="connsiteY13079" fmla="*/ 2334027 h 5740750"/>
              <a:gd name="connsiteX13080" fmla="*/ 8814031 w 9845043"/>
              <a:gd name="connsiteY13080" fmla="*/ 2335490 h 5740750"/>
              <a:gd name="connsiteX13081" fmla="*/ 8811838 w 9845043"/>
              <a:gd name="connsiteY13081" fmla="*/ 2336224 h 5740750"/>
              <a:gd name="connsiteX13082" fmla="*/ 8810374 w 9845043"/>
              <a:gd name="connsiteY13082" fmla="*/ 2340610 h 5740750"/>
              <a:gd name="connsiteX13083" fmla="*/ 8808917 w 9845043"/>
              <a:gd name="connsiteY13083" fmla="*/ 2342073 h 5740750"/>
              <a:gd name="connsiteX13084" fmla="*/ 8811110 w 9845043"/>
              <a:gd name="connsiteY13084" fmla="*/ 2343536 h 5740750"/>
              <a:gd name="connsiteX13085" fmla="*/ 8808917 w 9845043"/>
              <a:gd name="connsiteY13085" fmla="*/ 2355964 h 5740750"/>
              <a:gd name="connsiteX13086" fmla="*/ 8808917 w 9845043"/>
              <a:gd name="connsiteY13086" fmla="*/ 2356695 h 5740750"/>
              <a:gd name="connsiteX13087" fmla="*/ 8808928 w 9845043"/>
              <a:gd name="connsiteY13087" fmla="*/ 2356692 h 5740750"/>
              <a:gd name="connsiteX13088" fmla="*/ 8808928 w 9845043"/>
              <a:gd name="connsiteY13088" fmla="*/ 2359621 h 5740750"/>
              <a:gd name="connsiteX13089" fmla="*/ 8807468 w 9845043"/>
              <a:gd name="connsiteY13089" fmla="*/ 2361812 h 5740750"/>
              <a:gd name="connsiteX13090" fmla="*/ 8805273 w 9845043"/>
              <a:gd name="connsiteY13090" fmla="*/ 2364010 h 5740750"/>
              <a:gd name="connsiteX13091" fmla="*/ 8803813 w 9845043"/>
              <a:gd name="connsiteY13091" fmla="*/ 2366202 h 5740750"/>
              <a:gd name="connsiteX13092" fmla="*/ 8802341 w 9845043"/>
              <a:gd name="connsiteY13092" fmla="*/ 2368393 h 5740750"/>
              <a:gd name="connsiteX13093" fmla="*/ 8803813 w 9845043"/>
              <a:gd name="connsiteY13093" fmla="*/ 2372783 h 5740750"/>
              <a:gd name="connsiteX13094" fmla="*/ 8804537 w 9845043"/>
              <a:gd name="connsiteY13094" fmla="*/ 2377903 h 5740750"/>
              <a:gd name="connsiteX13095" fmla="*/ 8805273 w 9845043"/>
              <a:gd name="connsiteY13095" fmla="*/ 2380825 h 5740750"/>
              <a:gd name="connsiteX13096" fmla="*/ 8805996 w 9845043"/>
              <a:gd name="connsiteY13096" fmla="*/ 2382286 h 5740750"/>
              <a:gd name="connsiteX13097" fmla="*/ 8805996 w 9845043"/>
              <a:gd name="connsiteY13097" fmla="*/ 2383747 h 5740750"/>
              <a:gd name="connsiteX13098" fmla="*/ 8803813 w 9845043"/>
              <a:gd name="connsiteY13098" fmla="*/ 2385945 h 5740750"/>
              <a:gd name="connsiteX13099" fmla="*/ 8805996 w 9845043"/>
              <a:gd name="connsiteY13099" fmla="*/ 2389598 h 5740750"/>
              <a:gd name="connsiteX13100" fmla="*/ 8805996 w 9845043"/>
              <a:gd name="connsiteY13100" fmla="*/ 2393257 h 5740750"/>
              <a:gd name="connsiteX13101" fmla="*/ 8800881 w 9845043"/>
              <a:gd name="connsiteY13101" fmla="*/ 2402760 h 5740750"/>
              <a:gd name="connsiteX13102" fmla="*/ 8792111 w 9845043"/>
              <a:gd name="connsiteY13102" fmla="*/ 2434935 h 5740750"/>
              <a:gd name="connsiteX13103" fmla="*/ 8792111 w 9845043"/>
              <a:gd name="connsiteY13103" fmla="*/ 2443707 h 5740750"/>
              <a:gd name="connsiteX13104" fmla="*/ 8789928 w 9845043"/>
              <a:gd name="connsiteY13104" fmla="*/ 2451019 h 5740750"/>
              <a:gd name="connsiteX13105" fmla="*/ 8789192 w 9845043"/>
              <a:gd name="connsiteY13105" fmla="*/ 2458330 h 5740750"/>
              <a:gd name="connsiteX13106" fmla="*/ 8789928 w 9845043"/>
              <a:gd name="connsiteY13106" fmla="*/ 2464181 h 5740750"/>
              <a:gd name="connsiteX13107" fmla="*/ 8792847 w 9845043"/>
              <a:gd name="connsiteY13107" fmla="*/ 2465649 h 5740750"/>
              <a:gd name="connsiteX13108" fmla="*/ 8792111 w 9845043"/>
              <a:gd name="connsiteY13108" fmla="*/ 2470762 h 5740750"/>
              <a:gd name="connsiteX13109" fmla="*/ 8789928 w 9845043"/>
              <a:gd name="connsiteY13109" fmla="*/ 2476613 h 5740750"/>
              <a:gd name="connsiteX13110" fmla="*/ 8787732 w 9845043"/>
              <a:gd name="connsiteY13110" fmla="*/ 2482463 h 5740750"/>
              <a:gd name="connsiteX13111" fmla="*/ 8784801 w 9845043"/>
              <a:gd name="connsiteY13111" fmla="*/ 2486853 h 5740750"/>
              <a:gd name="connsiteX13112" fmla="*/ 8782617 w 9845043"/>
              <a:gd name="connsiteY13112" fmla="*/ 2483924 h 5740750"/>
              <a:gd name="connsiteX13113" fmla="*/ 8779685 w 9845043"/>
              <a:gd name="connsiteY13113" fmla="*/ 2482463 h 5740750"/>
              <a:gd name="connsiteX13114" fmla="*/ 8778226 w 9845043"/>
              <a:gd name="connsiteY13114" fmla="*/ 2480272 h 5740750"/>
              <a:gd name="connsiteX13115" fmla="*/ 8776030 w 9845043"/>
              <a:gd name="connsiteY13115" fmla="*/ 2476613 h 5740750"/>
              <a:gd name="connsiteX13116" fmla="*/ 8773847 w 9845043"/>
              <a:gd name="connsiteY13116" fmla="*/ 2473691 h 5740750"/>
              <a:gd name="connsiteX13117" fmla="*/ 8772387 w 9845043"/>
              <a:gd name="connsiteY13117" fmla="*/ 2475882 h 5740750"/>
              <a:gd name="connsiteX13118" fmla="*/ 8769456 w 9845043"/>
              <a:gd name="connsiteY13118" fmla="*/ 2480272 h 5740750"/>
              <a:gd name="connsiteX13119" fmla="*/ 8768732 w 9845043"/>
              <a:gd name="connsiteY13119" fmla="*/ 2483924 h 5740750"/>
              <a:gd name="connsiteX13120" fmla="*/ 8771651 w 9845043"/>
              <a:gd name="connsiteY13120" fmla="*/ 2483924 h 5740750"/>
              <a:gd name="connsiteX13121" fmla="*/ 8773847 w 9845043"/>
              <a:gd name="connsiteY13121" fmla="*/ 2483924 h 5740750"/>
              <a:gd name="connsiteX13122" fmla="*/ 8776766 w 9845043"/>
              <a:gd name="connsiteY13122" fmla="*/ 2483924 h 5740750"/>
              <a:gd name="connsiteX13123" fmla="*/ 8778962 w 9845043"/>
              <a:gd name="connsiteY13123" fmla="*/ 2486122 h 5740750"/>
              <a:gd name="connsiteX13124" fmla="*/ 8765077 w 9845043"/>
              <a:gd name="connsiteY13124" fmla="*/ 2491966 h 5740750"/>
              <a:gd name="connsiteX13125" fmla="*/ 8762881 w 9845043"/>
              <a:gd name="connsiteY13125" fmla="*/ 2493434 h 5740750"/>
              <a:gd name="connsiteX13126" fmla="*/ 8762881 w 9845043"/>
              <a:gd name="connsiteY13126" fmla="*/ 2495625 h 5740750"/>
              <a:gd name="connsiteX13127" fmla="*/ 8759962 w 9845043"/>
              <a:gd name="connsiteY13127" fmla="*/ 2501476 h 5740750"/>
              <a:gd name="connsiteX13128" fmla="*/ 8759962 w 9845043"/>
              <a:gd name="connsiteY13128" fmla="*/ 2504398 h 5740750"/>
              <a:gd name="connsiteX13129" fmla="*/ 8760685 w 9845043"/>
              <a:gd name="connsiteY13129" fmla="*/ 2508057 h 5740750"/>
              <a:gd name="connsiteX13130" fmla="*/ 8762145 w 9845043"/>
              <a:gd name="connsiteY13130" fmla="*/ 2509518 h 5740750"/>
              <a:gd name="connsiteX13131" fmla="*/ 8762145 w 9845043"/>
              <a:gd name="connsiteY13131" fmla="*/ 2511710 h 5740750"/>
              <a:gd name="connsiteX13132" fmla="*/ 8760685 w 9845043"/>
              <a:gd name="connsiteY13132" fmla="*/ 2514638 h 5740750"/>
              <a:gd name="connsiteX13133" fmla="*/ 8759226 w 9845043"/>
              <a:gd name="connsiteY13133" fmla="*/ 2521219 h 5740750"/>
              <a:gd name="connsiteX13134" fmla="*/ 8757766 w 9845043"/>
              <a:gd name="connsiteY13134" fmla="*/ 2522680 h 5740750"/>
              <a:gd name="connsiteX13135" fmla="*/ 8757766 w 9845043"/>
              <a:gd name="connsiteY13135" fmla="*/ 2525602 h 5740750"/>
              <a:gd name="connsiteX13136" fmla="*/ 8760685 w 9845043"/>
              <a:gd name="connsiteY13136" fmla="*/ 2546813 h 5740750"/>
              <a:gd name="connsiteX13137" fmla="*/ 8760685 w 9845043"/>
              <a:gd name="connsiteY13137" fmla="*/ 2552657 h 5740750"/>
              <a:gd name="connsiteX13138" fmla="*/ 8759962 w 9845043"/>
              <a:gd name="connsiteY13138" fmla="*/ 2557047 h 5740750"/>
              <a:gd name="connsiteX13139" fmla="*/ 8760685 w 9845043"/>
              <a:gd name="connsiteY13139" fmla="*/ 2557777 h 5740750"/>
              <a:gd name="connsiteX13140" fmla="*/ 8762881 w 9845043"/>
              <a:gd name="connsiteY13140" fmla="*/ 2563628 h 5740750"/>
              <a:gd name="connsiteX13141" fmla="*/ 8765077 w 9845043"/>
              <a:gd name="connsiteY13141" fmla="*/ 2565819 h 5740750"/>
              <a:gd name="connsiteX13142" fmla="*/ 8760685 w 9845043"/>
              <a:gd name="connsiteY13142" fmla="*/ 2568748 h 5740750"/>
              <a:gd name="connsiteX13143" fmla="*/ 8759226 w 9845043"/>
              <a:gd name="connsiteY13143" fmla="*/ 2566550 h 5740750"/>
              <a:gd name="connsiteX13144" fmla="*/ 8757030 w 9845043"/>
              <a:gd name="connsiteY13144" fmla="*/ 2556316 h 5740750"/>
              <a:gd name="connsiteX13145" fmla="*/ 8755570 w 9845043"/>
              <a:gd name="connsiteY13145" fmla="*/ 2557047 h 5740750"/>
              <a:gd name="connsiteX13146" fmla="*/ 8754111 w 9845043"/>
              <a:gd name="connsiteY13146" fmla="*/ 2559969 h 5740750"/>
              <a:gd name="connsiteX13147" fmla="*/ 8753375 w 9845043"/>
              <a:gd name="connsiteY13147" fmla="*/ 2562167 h 5740750"/>
              <a:gd name="connsiteX13148" fmla="*/ 8754111 w 9845043"/>
              <a:gd name="connsiteY13148" fmla="*/ 2570209 h 5740750"/>
              <a:gd name="connsiteX13149" fmla="*/ 8754111 w 9845043"/>
              <a:gd name="connsiteY13149" fmla="*/ 2572400 h 5740750"/>
              <a:gd name="connsiteX13150" fmla="*/ 8753375 w 9845043"/>
              <a:gd name="connsiteY13150" fmla="*/ 2576059 h 5740750"/>
              <a:gd name="connsiteX13151" fmla="*/ 8750455 w 9845043"/>
              <a:gd name="connsiteY13151" fmla="*/ 2578251 h 5740750"/>
              <a:gd name="connsiteX13152" fmla="*/ 8747536 w 9845043"/>
              <a:gd name="connsiteY13152" fmla="*/ 2576790 h 5740750"/>
              <a:gd name="connsiteX13153" fmla="*/ 8746077 w 9845043"/>
              <a:gd name="connsiteY13153" fmla="*/ 2572400 h 5740750"/>
              <a:gd name="connsiteX13154" fmla="*/ 8743145 w 9845043"/>
              <a:gd name="connsiteY13154" fmla="*/ 2568748 h 5740750"/>
              <a:gd name="connsiteX13155" fmla="*/ 8737306 w 9845043"/>
              <a:gd name="connsiteY13155" fmla="*/ 2562167 h 5740750"/>
              <a:gd name="connsiteX13156" fmla="*/ 8737306 w 9845043"/>
              <a:gd name="connsiteY13156" fmla="*/ 2559238 h 5740750"/>
              <a:gd name="connsiteX13157" fmla="*/ 8737306 w 9845043"/>
              <a:gd name="connsiteY13157" fmla="*/ 2557047 h 5740750"/>
              <a:gd name="connsiteX13158" fmla="*/ 8732915 w 9845043"/>
              <a:gd name="connsiteY13158" fmla="*/ 2554125 h 5740750"/>
              <a:gd name="connsiteX13159" fmla="*/ 8731455 w 9845043"/>
              <a:gd name="connsiteY13159" fmla="*/ 2548274 h 5740750"/>
              <a:gd name="connsiteX13160" fmla="*/ 8733651 w 9845043"/>
              <a:gd name="connsiteY13160" fmla="*/ 2543154 h 5740750"/>
              <a:gd name="connsiteX13161" fmla="*/ 8735111 w 9845043"/>
              <a:gd name="connsiteY13161" fmla="*/ 2540232 h 5740750"/>
              <a:gd name="connsiteX13162" fmla="*/ 8732915 w 9845043"/>
              <a:gd name="connsiteY13162" fmla="*/ 2538764 h 5740750"/>
              <a:gd name="connsiteX13163" fmla="*/ 8732915 w 9845043"/>
              <a:gd name="connsiteY13163" fmla="*/ 2540232 h 5740750"/>
              <a:gd name="connsiteX13164" fmla="*/ 8730719 w 9845043"/>
              <a:gd name="connsiteY13164" fmla="*/ 2540963 h 5740750"/>
              <a:gd name="connsiteX13165" fmla="*/ 8732915 w 9845043"/>
              <a:gd name="connsiteY13165" fmla="*/ 2531453 h 5740750"/>
              <a:gd name="connsiteX13166" fmla="*/ 8732915 w 9845043"/>
              <a:gd name="connsiteY13166" fmla="*/ 2527070 h 5740750"/>
              <a:gd name="connsiteX13167" fmla="*/ 8730719 w 9845043"/>
              <a:gd name="connsiteY13167" fmla="*/ 2524872 h 5740750"/>
              <a:gd name="connsiteX13168" fmla="*/ 8733651 w 9845043"/>
              <a:gd name="connsiteY13168" fmla="*/ 2521950 h 5740750"/>
              <a:gd name="connsiteX13169" fmla="*/ 8734375 w 9845043"/>
              <a:gd name="connsiteY13169" fmla="*/ 2519021 h 5740750"/>
              <a:gd name="connsiteX13170" fmla="*/ 8735111 w 9845043"/>
              <a:gd name="connsiteY13170" fmla="*/ 2516099 h 5740750"/>
              <a:gd name="connsiteX13171" fmla="*/ 8735111 w 9845043"/>
              <a:gd name="connsiteY13171" fmla="*/ 2513908 h 5740750"/>
              <a:gd name="connsiteX13172" fmla="*/ 8734375 w 9845043"/>
              <a:gd name="connsiteY13172" fmla="*/ 2514638 h 5740750"/>
              <a:gd name="connsiteX13173" fmla="*/ 8733651 w 9845043"/>
              <a:gd name="connsiteY13173" fmla="*/ 2514638 h 5740750"/>
              <a:gd name="connsiteX13174" fmla="*/ 8733651 w 9845043"/>
              <a:gd name="connsiteY13174" fmla="*/ 2516099 h 5740750"/>
              <a:gd name="connsiteX13175" fmla="*/ 8731455 w 9845043"/>
              <a:gd name="connsiteY13175" fmla="*/ 2516099 h 5740750"/>
              <a:gd name="connsiteX13176" fmla="*/ 8731455 w 9845043"/>
              <a:gd name="connsiteY13176" fmla="*/ 2512440 h 5740750"/>
              <a:gd name="connsiteX13177" fmla="*/ 8731455 w 9845043"/>
              <a:gd name="connsiteY13177" fmla="*/ 2508057 h 5740750"/>
              <a:gd name="connsiteX13178" fmla="*/ 8733651 w 9845043"/>
              <a:gd name="connsiteY13178" fmla="*/ 2505128 h 5740750"/>
              <a:gd name="connsiteX13179" fmla="*/ 8738030 w 9845043"/>
              <a:gd name="connsiteY13179" fmla="*/ 2501476 h 5740750"/>
              <a:gd name="connsiteX13180" fmla="*/ 8737306 w 9845043"/>
              <a:gd name="connsiteY13180" fmla="*/ 2498547 h 5740750"/>
              <a:gd name="connsiteX13181" fmla="*/ 8735111 w 9845043"/>
              <a:gd name="connsiteY13181" fmla="*/ 2497817 h 5740750"/>
              <a:gd name="connsiteX13182" fmla="*/ 8732915 w 9845043"/>
              <a:gd name="connsiteY13182" fmla="*/ 2500015 h 5740750"/>
              <a:gd name="connsiteX13183" fmla="*/ 8731455 w 9845043"/>
              <a:gd name="connsiteY13183" fmla="*/ 2493434 h 5740750"/>
              <a:gd name="connsiteX13184" fmla="*/ 8732915 w 9845043"/>
              <a:gd name="connsiteY13184" fmla="*/ 2488314 h 5740750"/>
              <a:gd name="connsiteX13185" fmla="*/ 8735111 w 9845043"/>
              <a:gd name="connsiteY13185" fmla="*/ 2483924 h 5740750"/>
              <a:gd name="connsiteX13186" fmla="*/ 8739489 w 9845043"/>
              <a:gd name="connsiteY13186" fmla="*/ 2480272 h 5740750"/>
              <a:gd name="connsiteX13187" fmla="*/ 8731455 w 9845043"/>
              <a:gd name="connsiteY13187" fmla="*/ 2479541 h 5740750"/>
              <a:gd name="connsiteX13188" fmla="*/ 8733651 w 9845043"/>
              <a:gd name="connsiteY13188" fmla="*/ 2476613 h 5740750"/>
              <a:gd name="connsiteX13189" fmla="*/ 8734375 w 9845043"/>
              <a:gd name="connsiteY13189" fmla="*/ 2473691 h 5740750"/>
              <a:gd name="connsiteX13190" fmla="*/ 8734375 w 9845043"/>
              <a:gd name="connsiteY13190" fmla="*/ 2472230 h 5740750"/>
              <a:gd name="connsiteX13191" fmla="*/ 8731455 w 9845043"/>
              <a:gd name="connsiteY13191" fmla="*/ 2470762 h 5740750"/>
              <a:gd name="connsiteX13192" fmla="*/ 8734375 w 9845043"/>
              <a:gd name="connsiteY13192" fmla="*/ 2467840 h 5740750"/>
              <a:gd name="connsiteX13193" fmla="*/ 8738030 w 9845043"/>
              <a:gd name="connsiteY13193" fmla="*/ 2466379 h 5740750"/>
              <a:gd name="connsiteX13194" fmla="*/ 8740225 w 9845043"/>
              <a:gd name="connsiteY13194" fmla="*/ 2464181 h 5740750"/>
              <a:gd name="connsiteX13195" fmla="*/ 8736570 w 9845043"/>
              <a:gd name="connsiteY13195" fmla="*/ 2461259 h 5740750"/>
              <a:gd name="connsiteX13196" fmla="*/ 8738030 w 9845043"/>
              <a:gd name="connsiteY13196" fmla="*/ 2457600 h 5740750"/>
              <a:gd name="connsiteX13197" fmla="*/ 8740225 w 9845043"/>
              <a:gd name="connsiteY13197" fmla="*/ 2456139 h 5740750"/>
              <a:gd name="connsiteX13198" fmla="*/ 8743145 w 9845043"/>
              <a:gd name="connsiteY13198" fmla="*/ 2453947 h 5740750"/>
              <a:gd name="connsiteX13199" fmla="*/ 8747536 w 9845043"/>
              <a:gd name="connsiteY13199" fmla="*/ 2453217 h 5740750"/>
              <a:gd name="connsiteX13200" fmla="*/ 8746077 w 9845043"/>
              <a:gd name="connsiteY13200" fmla="*/ 2450288 h 5740750"/>
              <a:gd name="connsiteX13201" fmla="*/ 8746077 w 9845043"/>
              <a:gd name="connsiteY13201" fmla="*/ 2448097 h 5740750"/>
              <a:gd name="connsiteX13202" fmla="*/ 8750455 w 9845043"/>
              <a:gd name="connsiteY13202" fmla="*/ 2440055 h 5740750"/>
              <a:gd name="connsiteX13203" fmla="*/ 8749719 w 9845043"/>
              <a:gd name="connsiteY13203" fmla="*/ 2437857 h 5740750"/>
              <a:gd name="connsiteX13204" fmla="*/ 8746077 w 9845043"/>
              <a:gd name="connsiteY13204" fmla="*/ 2438594 h 5740750"/>
              <a:gd name="connsiteX13205" fmla="*/ 8746077 w 9845043"/>
              <a:gd name="connsiteY13205" fmla="*/ 2437857 h 5740750"/>
              <a:gd name="connsiteX13206" fmla="*/ 8748996 w 9845043"/>
              <a:gd name="connsiteY13206" fmla="*/ 2434204 h 5740750"/>
              <a:gd name="connsiteX13207" fmla="*/ 8750455 w 9845043"/>
              <a:gd name="connsiteY13207" fmla="*/ 2430545 h 5740750"/>
              <a:gd name="connsiteX13208" fmla="*/ 8749719 w 9845043"/>
              <a:gd name="connsiteY13208" fmla="*/ 2427623 h 5740750"/>
              <a:gd name="connsiteX13209" fmla="*/ 8744605 w 9845043"/>
              <a:gd name="connsiteY13209" fmla="*/ 2424694 h 5740750"/>
              <a:gd name="connsiteX13210" fmla="*/ 8746800 w 9845043"/>
              <a:gd name="connsiteY13210" fmla="*/ 2421042 h 5740750"/>
              <a:gd name="connsiteX13211" fmla="*/ 8748996 w 9845043"/>
              <a:gd name="connsiteY13211" fmla="*/ 2421042 h 5740750"/>
              <a:gd name="connsiteX13212" fmla="*/ 8750455 w 9845043"/>
              <a:gd name="connsiteY13212" fmla="*/ 2421773 h 5740750"/>
              <a:gd name="connsiteX13213" fmla="*/ 8753375 w 9845043"/>
              <a:gd name="connsiteY13213" fmla="*/ 2422503 h 5740750"/>
              <a:gd name="connsiteX13214" fmla="*/ 8763617 w 9845043"/>
              <a:gd name="connsiteY13214" fmla="*/ 2418851 h 5740750"/>
              <a:gd name="connsiteX13215" fmla="*/ 8760685 w 9845043"/>
              <a:gd name="connsiteY13215" fmla="*/ 2416652 h 5740750"/>
              <a:gd name="connsiteX13216" fmla="*/ 8759962 w 9845043"/>
              <a:gd name="connsiteY13216" fmla="*/ 2415191 h 5740750"/>
              <a:gd name="connsiteX13217" fmla="*/ 8759226 w 9845043"/>
              <a:gd name="connsiteY13217" fmla="*/ 2412269 h 5740750"/>
              <a:gd name="connsiteX13218" fmla="*/ 8759962 w 9845043"/>
              <a:gd name="connsiteY13218" fmla="*/ 2410071 h 5740750"/>
              <a:gd name="connsiteX13219" fmla="*/ 8760685 w 9845043"/>
              <a:gd name="connsiteY13219" fmla="*/ 2409341 h 5740750"/>
              <a:gd name="connsiteX13220" fmla="*/ 8765800 w 9845043"/>
              <a:gd name="connsiteY13220" fmla="*/ 2409341 h 5740750"/>
              <a:gd name="connsiteX13221" fmla="*/ 8767260 w 9845043"/>
              <a:gd name="connsiteY13221" fmla="*/ 2408610 h 5740750"/>
              <a:gd name="connsiteX13222" fmla="*/ 8765800 w 9845043"/>
              <a:gd name="connsiteY13222" fmla="*/ 2406419 h 5740750"/>
              <a:gd name="connsiteX13223" fmla="*/ 8763617 w 9845043"/>
              <a:gd name="connsiteY13223" fmla="*/ 2404958 h 5740750"/>
              <a:gd name="connsiteX13224" fmla="*/ 8763617 w 9845043"/>
              <a:gd name="connsiteY13224" fmla="*/ 2402760 h 5740750"/>
              <a:gd name="connsiteX13225" fmla="*/ 8765077 w 9845043"/>
              <a:gd name="connsiteY13225" fmla="*/ 2400568 h 5740750"/>
              <a:gd name="connsiteX13226" fmla="*/ 8762881 w 9845043"/>
              <a:gd name="connsiteY13226" fmla="*/ 2398377 h 5740750"/>
              <a:gd name="connsiteX13227" fmla="*/ 8759226 w 9845043"/>
              <a:gd name="connsiteY13227" fmla="*/ 2396179 h 5740750"/>
              <a:gd name="connsiteX13228" fmla="*/ 8753375 w 9845043"/>
              <a:gd name="connsiteY13228" fmla="*/ 2396179 h 5740750"/>
              <a:gd name="connsiteX13229" fmla="*/ 8749719 w 9845043"/>
              <a:gd name="connsiteY13229" fmla="*/ 2396909 h 5740750"/>
              <a:gd name="connsiteX13230" fmla="*/ 8749719 w 9845043"/>
              <a:gd name="connsiteY13230" fmla="*/ 2396179 h 5740750"/>
              <a:gd name="connsiteX13231" fmla="*/ 8752651 w 9845043"/>
              <a:gd name="connsiteY13231" fmla="*/ 2391796 h 5740750"/>
              <a:gd name="connsiteX13232" fmla="*/ 8756306 w 9845043"/>
              <a:gd name="connsiteY13232" fmla="*/ 2387406 h 5740750"/>
              <a:gd name="connsiteX13233" fmla="*/ 8762145 w 9845043"/>
              <a:gd name="connsiteY13233" fmla="*/ 2385945 h 5740750"/>
              <a:gd name="connsiteX13234" fmla="*/ 8765077 w 9845043"/>
              <a:gd name="connsiteY13234" fmla="*/ 2383747 h 5740750"/>
              <a:gd name="connsiteX13235" fmla="*/ 8766536 w 9845043"/>
              <a:gd name="connsiteY13235" fmla="*/ 2380825 h 5740750"/>
              <a:gd name="connsiteX13236" fmla="*/ 8765335 w 9845043"/>
              <a:gd name="connsiteY13236" fmla="*/ 2380825 h 5740750"/>
              <a:gd name="connsiteX13237" fmla="*/ 8765041 w 9845043"/>
              <a:gd name="connsiteY13237" fmla="*/ 2382288 h 5740750"/>
              <a:gd name="connsiteX13238" fmla="*/ 8762847 w 9845043"/>
              <a:gd name="connsiteY13238" fmla="*/ 2381558 h 5740750"/>
              <a:gd name="connsiteX13239" fmla="*/ 8759190 w 9845043"/>
              <a:gd name="connsiteY13239" fmla="*/ 2381558 h 5740750"/>
              <a:gd name="connsiteX13240" fmla="*/ 8741645 w 9845043"/>
              <a:gd name="connsiteY13240" fmla="*/ 2383751 h 5740750"/>
              <a:gd name="connsiteX13241" fmla="*/ 8737988 w 9845043"/>
              <a:gd name="connsiteY13241" fmla="*/ 2385214 h 5740750"/>
              <a:gd name="connsiteX13242" fmla="*/ 8734330 w 9845043"/>
              <a:gd name="connsiteY13242" fmla="*/ 2388870 h 5740750"/>
              <a:gd name="connsiteX13243" fmla="*/ 8730673 w 9845043"/>
              <a:gd name="connsiteY13243" fmla="*/ 2394719 h 5740750"/>
              <a:gd name="connsiteX13244" fmla="*/ 8727751 w 9845043"/>
              <a:gd name="connsiteY13244" fmla="*/ 2397646 h 5740750"/>
              <a:gd name="connsiteX13245" fmla="*/ 8725558 w 9845043"/>
              <a:gd name="connsiteY13245" fmla="*/ 2397646 h 5740750"/>
              <a:gd name="connsiteX13246" fmla="*/ 8724822 w 9845043"/>
              <a:gd name="connsiteY13246" fmla="*/ 2395449 h 5740750"/>
              <a:gd name="connsiteX13247" fmla="*/ 8724093 w 9845043"/>
              <a:gd name="connsiteY13247" fmla="*/ 2394719 h 5740750"/>
              <a:gd name="connsiteX13248" fmla="*/ 8724093 w 9845043"/>
              <a:gd name="connsiteY13248" fmla="*/ 2393990 h 5740750"/>
              <a:gd name="connsiteX13249" fmla="*/ 8723365 w 9845043"/>
              <a:gd name="connsiteY13249" fmla="*/ 2391793 h 5740750"/>
              <a:gd name="connsiteX13250" fmla="*/ 8724093 w 9845043"/>
              <a:gd name="connsiteY13250" fmla="*/ 2390333 h 5740750"/>
              <a:gd name="connsiteX13251" fmla="*/ 8724822 w 9845043"/>
              <a:gd name="connsiteY13251" fmla="*/ 2388137 h 5740750"/>
              <a:gd name="connsiteX13252" fmla="*/ 8727022 w 9845043"/>
              <a:gd name="connsiteY13252" fmla="*/ 2385944 h 5740750"/>
              <a:gd name="connsiteX13253" fmla="*/ 8727022 w 9845043"/>
              <a:gd name="connsiteY13253" fmla="*/ 2383751 h 5740750"/>
              <a:gd name="connsiteX13254" fmla="*/ 8724822 w 9845043"/>
              <a:gd name="connsiteY13254" fmla="*/ 2383751 h 5740750"/>
              <a:gd name="connsiteX13255" fmla="*/ 8724093 w 9845043"/>
              <a:gd name="connsiteY13255" fmla="*/ 2384481 h 5740750"/>
              <a:gd name="connsiteX13256" fmla="*/ 8723365 w 9845043"/>
              <a:gd name="connsiteY13256" fmla="*/ 2385944 h 5740750"/>
              <a:gd name="connsiteX13257" fmla="*/ 8721900 w 9845043"/>
              <a:gd name="connsiteY13257" fmla="*/ 2387407 h 5740750"/>
              <a:gd name="connsiteX13258" fmla="*/ 8721172 w 9845043"/>
              <a:gd name="connsiteY13258" fmla="*/ 2388137 h 5740750"/>
              <a:gd name="connsiteX13259" fmla="*/ 8721172 w 9845043"/>
              <a:gd name="connsiteY13259" fmla="*/ 2385944 h 5740750"/>
              <a:gd name="connsiteX13260" fmla="*/ 8720436 w 9845043"/>
              <a:gd name="connsiteY13260" fmla="*/ 2385944 h 5740750"/>
              <a:gd name="connsiteX13261" fmla="*/ 8718979 w 9845043"/>
              <a:gd name="connsiteY13261" fmla="*/ 2385944 h 5740750"/>
              <a:gd name="connsiteX13262" fmla="*/ 8720436 w 9845043"/>
              <a:gd name="connsiteY13262" fmla="*/ 2384481 h 5740750"/>
              <a:gd name="connsiteX13263" fmla="*/ 8723365 w 9845043"/>
              <a:gd name="connsiteY13263" fmla="*/ 2377902 h 5740750"/>
              <a:gd name="connsiteX13264" fmla="*/ 8724093 w 9845043"/>
              <a:gd name="connsiteY13264" fmla="*/ 2374975 h 5740750"/>
              <a:gd name="connsiteX13265" fmla="*/ 8724093 w 9845043"/>
              <a:gd name="connsiteY13265" fmla="*/ 2372782 h 5740750"/>
              <a:gd name="connsiteX13266" fmla="*/ 8728480 w 9845043"/>
              <a:gd name="connsiteY13266" fmla="*/ 2371319 h 5740750"/>
              <a:gd name="connsiteX13267" fmla="*/ 8729944 w 9845043"/>
              <a:gd name="connsiteY13267" fmla="*/ 2369859 h 5740750"/>
              <a:gd name="connsiteX13268" fmla="*/ 8731409 w 9845043"/>
              <a:gd name="connsiteY13268" fmla="*/ 2367663 h 5740750"/>
              <a:gd name="connsiteX13269" fmla="*/ 8737259 w 9845043"/>
              <a:gd name="connsiteY13269" fmla="*/ 2358157 h 5740750"/>
              <a:gd name="connsiteX13270" fmla="*/ 8739452 w 9845043"/>
              <a:gd name="connsiteY13270" fmla="*/ 2353041 h 5740750"/>
              <a:gd name="connsiteX13271" fmla="*/ 8736523 w 9845043"/>
              <a:gd name="connsiteY13271" fmla="*/ 2353041 h 5740750"/>
              <a:gd name="connsiteX13272" fmla="*/ 8734330 w 9845043"/>
              <a:gd name="connsiteY13272" fmla="*/ 2355234 h 5740750"/>
              <a:gd name="connsiteX13273" fmla="*/ 8733602 w 9845043"/>
              <a:gd name="connsiteY13273" fmla="*/ 2358157 h 5740750"/>
              <a:gd name="connsiteX13274" fmla="*/ 8730673 w 9845043"/>
              <a:gd name="connsiteY13274" fmla="*/ 2359621 h 5740750"/>
              <a:gd name="connsiteX13275" fmla="*/ 8727022 w 9845043"/>
              <a:gd name="connsiteY13275" fmla="*/ 2361084 h 5740750"/>
              <a:gd name="connsiteX13276" fmla="*/ 8724093 w 9845043"/>
              <a:gd name="connsiteY13276" fmla="*/ 2361814 h 5740750"/>
              <a:gd name="connsiteX13277" fmla="*/ 8721900 w 9845043"/>
              <a:gd name="connsiteY13277" fmla="*/ 2363277 h 5740750"/>
              <a:gd name="connsiteX13278" fmla="*/ 8721172 w 9845043"/>
              <a:gd name="connsiteY13278" fmla="*/ 2362547 h 5740750"/>
              <a:gd name="connsiteX13279" fmla="*/ 8720436 w 9845043"/>
              <a:gd name="connsiteY13279" fmla="*/ 2361814 h 5740750"/>
              <a:gd name="connsiteX13280" fmla="*/ 8720436 w 9845043"/>
              <a:gd name="connsiteY13280" fmla="*/ 2361084 h 5740750"/>
              <a:gd name="connsiteX13281" fmla="*/ 8721900 w 9845043"/>
              <a:gd name="connsiteY13281" fmla="*/ 2358891 h 5740750"/>
              <a:gd name="connsiteX13282" fmla="*/ 8723365 w 9845043"/>
              <a:gd name="connsiteY13282" fmla="*/ 2356698 h 5740750"/>
              <a:gd name="connsiteX13283" fmla="*/ 8724822 w 9845043"/>
              <a:gd name="connsiteY13283" fmla="*/ 2355234 h 5740750"/>
              <a:gd name="connsiteX13284" fmla="*/ 8724822 w 9845043"/>
              <a:gd name="connsiteY13284" fmla="*/ 2353041 h 5740750"/>
              <a:gd name="connsiteX13285" fmla="*/ 8724093 w 9845043"/>
              <a:gd name="connsiteY13285" fmla="*/ 2352308 h 5740750"/>
              <a:gd name="connsiteX13286" fmla="*/ 8724822 w 9845043"/>
              <a:gd name="connsiteY13286" fmla="*/ 2350115 h 5740750"/>
              <a:gd name="connsiteX13287" fmla="*/ 8730673 w 9845043"/>
              <a:gd name="connsiteY13287" fmla="*/ 2348652 h 5740750"/>
              <a:gd name="connsiteX13288" fmla="*/ 8731409 w 9845043"/>
              <a:gd name="connsiteY13288" fmla="*/ 2346459 h 5740750"/>
              <a:gd name="connsiteX13289" fmla="*/ 8730673 w 9845043"/>
              <a:gd name="connsiteY13289" fmla="*/ 2344996 h 5740750"/>
              <a:gd name="connsiteX13290" fmla="*/ 8727751 w 9845043"/>
              <a:gd name="connsiteY13290" fmla="*/ 2344996 h 5740750"/>
              <a:gd name="connsiteX13291" fmla="*/ 8724822 w 9845043"/>
              <a:gd name="connsiteY13291" fmla="*/ 2345729 h 5740750"/>
              <a:gd name="connsiteX13292" fmla="*/ 8721900 w 9845043"/>
              <a:gd name="connsiteY13292" fmla="*/ 2345729 h 5740750"/>
              <a:gd name="connsiteX13293" fmla="*/ 8718243 w 9845043"/>
              <a:gd name="connsiteY13293" fmla="*/ 2348652 h 5740750"/>
              <a:gd name="connsiteX13294" fmla="*/ 8710199 w 9845043"/>
              <a:gd name="connsiteY13294" fmla="*/ 2348652 h 5740750"/>
              <a:gd name="connsiteX13295" fmla="*/ 8707277 w 9845043"/>
              <a:gd name="connsiteY13295" fmla="*/ 2350115 h 5740750"/>
              <a:gd name="connsiteX13296" fmla="*/ 8705813 w 9845043"/>
              <a:gd name="connsiteY13296" fmla="*/ 2352308 h 5740750"/>
              <a:gd name="connsiteX13297" fmla="*/ 8705813 w 9845043"/>
              <a:gd name="connsiteY13297" fmla="*/ 2353771 h 5740750"/>
              <a:gd name="connsiteX13298" fmla="*/ 8705813 w 9845043"/>
              <a:gd name="connsiteY13298" fmla="*/ 2355964 h 5740750"/>
              <a:gd name="connsiteX13299" fmla="*/ 8705084 w 9845043"/>
              <a:gd name="connsiteY13299" fmla="*/ 2358157 h 5740750"/>
              <a:gd name="connsiteX13300" fmla="*/ 8702891 w 9845043"/>
              <a:gd name="connsiteY13300" fmla="*/ 2356698 h 5740750"/>
              <a:gd name="connsiteX13301" fmla="*/ 8702156 w 9845043"/>
              <a:gd name="connsiteY13301" fmla="*/ 2355234 h 5740750"/>
              <a:gd name="connsiteX13302" fmla="*/ 8701427 w 9845043"/>
              <a:gd name="connsiteY13302" fmla="*/ 2351578 h 5740750"/>
              <a:gd name="connsiteX13303" fmla="*/ 8702156 w 9845043"/>
              <a:gd name="connsiteY13303" fmla="*/ 2342073 h 5740750"/>
              <a:gd name="connsiteX13304" fmla="*/ 8707277 w 9845043"/>
              <a:gd name="connsiteY13304" fmla="*/ 2336953 h 5740750"/>
              <a:gd name="connsiteX13305" fmla="*/ 8713857 w 9845043"/>
              <a:gd name="connsiteY13305" fmla="*/ 2333297 h 5740750"/>
              <a:gd name="connsiteX13306" fmla="*/ 8718979 w 9845043"/>
              <a:gd name="connsiteY13306" fmla="*/ 2328178 h 5740750"/>
              <a:gd name="connsiteX13307" fmla="*/ 8716779 w 9845043"/>
              <a:gd name="connsiteY13307" fmla="*/ 2327448 h 5740750"/>
              <a:gd name="connsiteX13308" fmla="*/ 8708006 w 9845043"/>
              <a:gd name="connsiteY13308" fmla="*/ 2328178 h 5740750"/>
              <a:gd name="connsiteX13309" fmla="*/ 8705084 w 9845043"/>
              <a:gd name="connsiteY13309" fmla="*/ 2327448 h 5740750"/>
              <a:gd name="connsiteX13310" fmla="*/ 8702156 w 9845043"/>
              <a:gd name="connsiteY13310" fmla="*/ 2323792 h 5740750"/>
              <a:gd name="connsiteX13311" fmla="*/ 8701427 w 9845043"/>
              <a:gd name="connsiteY13311" fmla="*/ 2317942 h 5740750"/>
              <a:gd name="connsiteX13312" fmla="*/ 8702156 w 9845043"/>
              <a:gd name="connsiteY13312" fmla="*/ 2313556 h 5740750"/>
              <a:gd name="connsiteX13313" fmla="*/ 8705813 w 9845043"/>
              <a:gd name="connsiteY13313" fmla="*/ 2301855 h 5740750"/>
              <a:gd name="connsiteX13314" fmla="*/ 8707277 w 9845043"/>
              <a:gd name="connsiteY13314" fmla="*/ 2298198 h 5740750"/>
              <a:gd name="connsiteX13315" fmla="*/ 8707277 w 9845043"/>
              <a:gd name="connsiteY13315" fmla="*/ 2293812 h 5740750"/>
              <a:gd name="connsiteX13316" fmla="*/ 8707277 w 9845043"/>
              <a:gd name="connsiteY13316" fmla="*/ 2291619 h 5740750"/>
              <a:gd name="connsiteX13317" fmla="*/ 8707277 w 9845043"/>
              <a:gd name="connsiteY13317" fmla="*/ 2290886 h 5740750"/>
              <a:gd name="connsiteX13318" fmla="*/ 8704349 w 9845043"/>
              <a:gd name="connsiteY13318" fmla="*/ 2291619 h 5740750"/>
              <a:gd name="connsiteX13319" fmla="*/ 8702891 w 9845043"/>
              <a:gd name="connsiteY13319" fmla="*/ 2292349 h 5740750"/>
              <a:gd name="connsiteX13320" fmla="*/ 8702891 w 9845043"/>
              <a:gd name="connsiteY13320" fmla="*/ 2294542 h 5740750"/>
              <a:gd name="connsiteX13321" fmla="*/ 8702891 w 9845043"/>
              <a:gd name="connsiteY13321" fmla="*/ 2297468 h 5740750"/>
              <a:gd name="connsiteX13322" fmla="*/ 8702891 w 9845043"/>
              <a:gd name="connsiteY13322" fmla="*/ 2300391 h 5740750"/>
              <a:gd name="connsiteX13323" fmla="*/ 8695576 w 9845043"/>
              <a:gd name="connsiteY13323" fmla="*/ 2312093 h 5740750"/>
              <a:gd name="connsiteX13324" fmla="*/ 8695576 w 9845043"/>
              <a:gd name="connsiteY13324" fmla="*/ 2314286 h 5740750"/>
              <a:gd name="connsiteX13325" fmla="*/ 8694112 w 9845043"/>
              <a:gd name="connsiteY13325" fmla="*/ 2328178 h 5740750"/>
              <a:gd name="connsiteX13326" fmla="*/ 8692655 w 9845043"/>
              <a:gd name="connsiteY13326" fmla="*/ 2331104 h 5740750"/>
              <a:gd name="connsiteX13327" fmla="*/ 8691919 w 9845043"/>
              <a:gd name="connsiteY13327" fmla="*/ 2329641 h 5740750"/>
              <a:gd name="connsiteX13328" fmla="*/ 8691919 w 9845043"/>
              <a:gd name="connsiteY13328" fmla="*/ 2327448 h 5740750"/>
              <a:gd name="connsiteX13329" fmla="*/ 8691190 w 9845043"/>
              <a:gd name="connsiteY13329" fmla="*/ 2325985 h 5740750"/>
              <a:gd name="connsiteX13330" fmla="*/ 8689726 w 9845043"/>
              <a:gd name="connsiteY13330" fmla="*/ 2323792 h 5740750"/>
              <a:gd name="connsiteX13331" fmla="*/ 8688997 w 9845043"/>
              <a:gd name="connsiteY13331" fmla="*/ 2323062 h 5740750"/>
              <a:gd name="connsiteX13332" fmla="*/ 8686804 w 9845043"/>
              <a:gd name="connsiteY13332" fmla="*/ 2320865 h 5740750"/>
              <a:gd name="connsiteX13333" fmla="*/ 8685339 w 9845043"/>
              <a:gd name="connsiteY13333" fmla="*/ 2320136 h 5740750"/>
              <a:gd name="connsiteX13334" fmla="*/ 8684611 w 9845043"/>
              <a:gd name="connsiteY13334" fmla="*/ 2317942 h 5740750"/>
              <a:gd name="connsiteX13335" fmla="*/ 8684611 w 9845043"/>
              <a:gd name="connsiteY13335" fmla="*/ 2314286 h 5740750"/>
              <a:gd name="connsiteX13336" fmla="*/ 8688997 w 9845043"/>
              <a:gd name="connsiteY13336" fmla="*/ 2311360 h 5740750"/>
              <a:gd name="connsiteX13337" fmla="*/ 8688997 w 9845043"/>
              <a:gd name="connsiteY13337" fmla="*/ 2307704 h 5740750"/>
              <a:gd name="connsiteX13338" fmla="*/ 8686068 w 9845043"/>
              <a:gd name="connsiteY13338" fmla="*/ 2303318 h 5740750"/>
              <a:gd name="connsiteX13339" fmla="*/ 8682418 w 9845043"/>
              <a:gd name="connsiteY13339" fmla="*/ 2306974 h 5740750"/>
              <a:gd name="connsiteX13340" fmla="*/ 8678760 w 9845043"/>
              <a:gd name="connsiteY13340" fmla="*/ 2313556 h 5740750"/>
              <a:gd name="connsiteX13341" fmla="*/ 8676567 w 9845043"/>
              <a:gd name="connsiteY13341" fmla="*/ 2320136 h 5740750"/>
              <a:gd name="connsiteX13342" fmla="*/ 8678760 w 9845043"/>
              <a:gd name="connsiteY13342" fmla="*/ 2320865 h 5740750"/>
              <a:gd name="connsiteX13343" fmla="*/ 8680225 w 9845043"/>
              <a:gd name="connsiteY13343" fmla="*/ 2323062 h 5740750"/>
              <a:gd name="connsiteX13344" fmla="*/ 8681682 w 9845043"/>
              <a:gd name="connsiteY13344" fmla="*/ 2325985 h 5740750"/>
              <a:gd name="connsiteX13345" fmla="*/ 8682418 w 9845043"/>
              <a:gd name="connsiteY13345" fmla="*/ 2328178 h 5740750"/>
              <a:gd name="connsiteX13346" fmla="*/ 8681682 w 9845043"/>
              <a:gd name="connsiteY13346" fmla="*/ 2335490 h 5740750"/>
              <a:gd name="connsiteX13347" fmla="*/ 8680225 w 9845043"/>
              <a:gd name="connsiteY13347" fmla="*/ 2336953 h 5740750"/>
              <a:gd name="connsiteX13348" fmla="*/ 8678025 w 9845043"/>
              <a:gd name="connsiteY13348" fmla="*/ 2336224 h 5740750"/>
              <a:gd name="connsiteX13349" fmla="*/ 8669988 w 9845043"/>
              <a:gd name="connsiteY13349" fmla="*/ 2327448 h 5740750"/>
              <a:gd name="connsiteX13350" fmla="*/ 8668523 w 9845043"/>
              <a:gd name="connsiteY13350" fmla="*/ 2326718 h 5740750"/>
              <a:gd name="connsiteX13351" fmla="*/ 8662673 w 9845043"/>
              <a:gd name="connsiteY13351" fmla="*/ 2325985 h 5740750"/>
              <a:gd name="connsiteX13352" fmla="*/ 8661944 w 9845043"/>
              <a:gd name="connsiteY13352" fmla="*/ 2324522 h 5740750"/>
              <a:gd name="connsiteX13353" fmla="*/ 8659015 w 9845043"/>
              <a:gd name="connsiteY13353" fmla="*/ 2320865 h 5740750"/>
              <a:gd name="connsiteX13354" fmla="*/ 8645857 w 9845043"/>
              <a:gd name="connsiteY13354" fmla="*/ 2309900 h 5740750"/>
              <a:gd name="connsiteX13355" fmla="*/ 8641464 w 9845043"/>
              <a:gd name="connsiteY13355" fmla="*/ 2308437 h 5740750"/>
              <a:gd name="connsiteX13356" fmla="*/ 8640006 w 9845043"/>
              <a:gd name="connsiteY13356" fmla="*/ 2310630 h 5740750"/>
              <a:gd name="connsiteX13357" fmla="*/ 8644392 w 9845043"/>
              <a:gd name="connsiteY13357" fmla="*/ 2320136 h 5740750"/>
              <a:gd name="connsiteX13358" fmla="*/ 8645857 w 9845043"/>
              <a:gd name="connsiteY13358" fmla="*/ 2325985 h 5740750"/>
              <a:gd name="connsiteX13359" fmla="*/ 8644392 w 9845043"/>
              <a:gd name="connsiteY13359" fmla="*/ 2325985 h 5740750"/>
              <a:gd name="connsiteX13360" fmla="*/ 8641464 w 9845043"/>
              <a:gd name="connsiteY13360" fmla="*/ 2320136 h 5740750"/>
              <a:gd name="connsiteX13361" fmla="*/ 8637813 w 9845043"/>
              <a:gd name="connsiteY13361" fmla="*/ 2315016 h 5740750"/>
              <a:gd name="connsiteX13362" fmla="*/ 8630498 w 9845043"/>
              <a:gd name="connsiteY13362" fmla="*/ 2307704 h 5740750"/>
              <a:gd name="connsiteX13363" fmla="*/ 8629769 w 9845043"/>
              <a:gd name="connsiteY13363" fmla="*/ 2306974 h 5740750"/>
              <a:gd name="connsiteX13364" fmla="*/ 8627576 w 9845043"/>
              <a:gd name="connsiteY13364" fmla="*/ 2304781 h 5740750"/>
              <a:gd name="connsiteX13365" fmla="*/ 8625383 w 9845043"/>
              <a:gd name="connsiteY13365" fmla="*/ 2301855 h 5740750"/>
              <a:gd name="connsiteX13366" fmla="*/ 8623919 w 9845043"/>
              <a:gd name="connsiteY13366" fmla="*/ 2297468 h 5740750"/>
              <a:gd name="connsiteX13367" fmla="*/ 8621726 w 9845043"/>
              <a:gd name="connsiteY13367" fmla="*/ 2296005 h 5740750"/>
              <a:gd name="connsiteX13368" fmla="*/ 8620261 w 9845043"/>
              <a:gd name="connsiteY13368" fmla="*/ 2295275 h 5740750"/>
              <a:gd name="connsiteX13369" fmla="*/ 8618068 w 9845043"/>
              <a:gd name="connsiteY13369" fmla="*/ 2294542 h 5740750"/>
              <a:gd name="connsiteX13370" fmla="*/ 8617340 w 9845043"/>
              <a:gd name="connsiteY13370" fmla="*/ 2289426 h 5740750"/>
              <a:gd name="connsiteX13371" fmla="*/ 8620261 w 9845043"/>
              <a:gd name="connsiteY13371" fmla="*/ 2287230 h 5740750"/>
              <a:gd name="connsiteX13372" fmla="*/ 8622454 w 9845043"/>
              <a:gd name="connsiteY13372" fmla="*/ 2287230 h 5740750"/>
              <a:gd name="connsiteX13373" fmla="*/ 8624647 w 9845043"/>
              <a:gd name="connsiteY13373" fmla="*/ 2288693 h 5740750"/>
              <a:gd name="connsiteX13374" fmla="*/ 8626841 w 9845043"/>
              <a:gd name="connsiteY13374" fmla="*/ 2293812 h 5740750"/>
              <a:gd name="connsiteX13375" fmla="*/ 8628305 w 9845043"/>
              <a:gd name="connsiteY13375" fmla="*/ 2294542 h 5740750"/>
              <a:gd name="connsiteX13376" fmla="*/ 8629769 w 9845043"/>
              <a:gd name="connsiteY13376" fmla="*/ 2290886 h 5740750"/>
              <a:gd name="connsiteX13377" fmla="*/ 8629769 w 9845043"/>
              <a:gd name="connsiteY13377" fmla="*/ 2285037 h 5740750"/>
              <a:gd name="connsiteX13378" fmla="*/ 8629769 w 9845043"/>
              <a:gd name="connsiteY13378" fmla="*/ 2279921 h 5740750"/>
              <a:gd name="connsiteX13379" fmla="*/ 8631963 w 9845043"/>
              <a:gd name="connsiteY13379" fmla="*/ 2278457 h 5740750"/>
              <a:gd name="connsiteX13380" fmla="*/ 8636349 w 9845043"/>
              <a:gd name="connsiteY13380" fmla="*/ 2276264 h 5740750"/>
              <a:gd name="connsiteX13381" fmla="*/ 8640006 w 9845043"/>
              <a:gd name="connsiteY13381" fmla="*/ 2273338 h 5740750"/>
              <a:gd name="connsiteX13382" fmla="*/ 8637813 w 9845043"/>
              <a:gd name="connsiteY13382" fmla="*/ 2271875 h 5740750"/>
              <a:gd name="connsiteX13383" fmla="*/ 8640006 w 9845043"/>
              <a:gd name="connsiteY13383" fmla="*/ 2268219 h 5740750"/>
              <a:gd name="connsiteX13384" fmla="*/ 8638542 w 9845043"/>
              <a:gd name="connsiteY13384" fmla="*/ 2265296 h 5740750"/>
              <a:gd name="connsiteX13385" fmla="*/ 8637813 w 9845043"/>
              <a:gd name="connsiteY13385" fmla="*/ 2265296 h 5740750"/>
              <a:gd name="connsiteX13386" fmla="*/ 8637077 w 9845043"/>
              <a:gd name="connsiteY13386" fmla="*/ 2265296 h 5740750"/>
              <a:gd name="connsiteX13387" fmla="*/ 8636349 w 9845043"/>
              <a:gd name="connsiteY13387" fmla="*/ 2265296 h 5740750"/>
              <a:gd name="connsiteX13388" fmla="*/ 8634156 w 9845043"/>
              <a:gd name="connsiteY13388" fmla="*/ 2265296 h 5740750"/>
              <a:gd name="connsiteX13389" fmla="*/ 8631963 w 9845043"/>
              <a:gd name="connsiteY13389" fmla="*/ 2266026 h 5740750"/>
              <a:gd name="connsiteX13390" fmla="*/ 8631963 w 9845043"/>
              <a:gd name="connsiteY13390" fmla="*/ 2266756 h 5740750"/>
              <a:gd name="connsiteX13391" fmla="*/ 8631963 w 9845043"/>
              <a:gd name="connsiteY13391" fmla="*/ 2268219 h 5740750"/>
              <a:gd name="connsiteX13392" fmla="*/ 8631227 w 9845043"/>
              <a:gd name="connsiteY13392" fmla="*/ 2269682 h 5740750"/>
              <a:gd name="connsiteX13393" fmla="*/ 8630498 w 9845043"/>
              <a:gd name="connsiteY13393" fmla="*/ 2271875 h 5740750"/>
              <a:gd name="connsiteX13394" fmla="*/ 8627576 w 9845043"/>
              <a:gd name="connsiteY13394" fmla="*/ 2272608 h 5740750"/>
              <a:gd name="connsiteX13395" fmla="*/ 8622454 w 9845043"/>
              <a:gd name="connsiteY13395" fmla="*/ 2273338 h 5740750"/>
              <a:gd name="connsiteX13396" fmla="*/ 8620261 w 9845043"/>
              <a:gd name="connsiteY13396" fmla="*/ 2272608 h 5740750"/>
              <a:gd name="connsiteX13397" fmla="*/ 8620990 w 9845043"/>
              <a:gd name="connsiteY13397" fmla="*/ 2269682 h 5740750"/>
              <a:gd name="connsiteX13398" fmla="*/ 8623919 w 9845043"/>
              <a:gd name="connsiteY13398" fmla="*/ 2263833 h 5740750"/>
              <a:gd name="connsiteX13399" fmla="*/ 8622454 w 9845043"/>
              <a:gd name="connsiteY13399" fmla="*/ 2262370 h 5740750"/>
              <a:gd name="connsiteX13400" fmla="*/ 8621726 w 9845043"/>
              <a:gd name="connsiteY13400" fmla="*/ 2262370 h 5740750"/>
              <a:gd name="connsiteX13401" fmla="*/ 8620990 w 9845043"/>
              <a:gd name="connsiteY13401" fmla="*/ 2261640 h 5740750"/>
              <a:gd name="connsiteX13402" fmla="*/ 8618068 w 9845043"/>
              <a:gd name="connsiteY13402" fmla="*/ 2258713 h 5740750"/>
              <a:gd name="connsiteX13403" fmla="*/ 8626841 w 9845043"/>
              <a:gd name="connsiteY13403" fmla="*/ 2258713 h 5740750"/>
              <a:gd name="connsiteX13404" fmla="*/ 8629769 w 9845043"/>
              <a:gd name="connsiteY13404" fmla="*/ 2257250 h 5740750"/>
              <a:gd name="connsiteX13405" fmla="*/ 8631963 w 9845043"/>
              <a:gd name="connsiteY13405" fmla="*/ 2256520 h 5740750"/>
              <a:gd name="connsiteX13406" fmla="*/ 8636349 w 9845043"/>
              <a:gd name="connsiteY13406" fmla="*/ 2253594 h 5740750"/>
              <a:gd name="connsiteX13407" fmla="*/ 8638542 w 9845043"/>
              <a:gd name="connsiteY13407" fmla="*/ 2252864 h 5740750"/>
              <a:gd name="connsiteX13408" fmla="*/ 8637077 w 9845043"/>
              <a:gd name="connsiteY13408" fmla="*/ 2255790 h 5740750"/>
              <a:gd name="connsiteX13409" fmla="*/ 8636349 w 9845043"/>
              <a:gd name="connsiteY13409" fmla="*/ 2256520 h 5740750"/>
              <a:gd name="connsiteX13410" fmla="*/ 8637813 w 9845043"/>
              <a:gd name="connsiteY13410" fmla="*/ 2257250 h 5740750"/>
              <a:gd name="connsiteX13411" fmla="*/ 8640006 w 9845043"/>
              <a:gd name="connsiteY13411" fmla="*/ 2258713 h 5740750"/>
              <a:gd name="connsiteX13412" fmla="*/ 8643664 w 9845043"/>
              <a:gd name="connsiteY13412" fmla="*/ 2257250 h 5740750"/>
              <a:gd name="connsiteX13413" fmla="*/ 8662673 w 9845043"/>
              <a:gd name="connsiteY13413" fmla="*/ 2260176 h 5740750"/>
              <a:gd name="connsiteX13414" fmla="*/ 8668523 w 9845043"/>
              <a:gd name="connsiteY13414" fmla="*/ 2258713 h 5740750"/>
              <a:gd name="connsiteX13415" fmla="*/ 8670717 w 9845043"/>
              <a:gd name="connsiteY13415" fmla="*/ 2256520 h 5740750"/>
              <a:gd name="connsiteX13416" fmla="*/ 8672910 w 9845043"/>
              <a:gd name="connsiteY13416" fmla="*/ 2255057 h 5740750"/>
              <a:gd name="connsiteX13417" fmla="*/ 8673638 w 9845043"/>
              <a:gd name="connsiteY13417" fmla="*/ 2250671 h 5740750"/>
              <a:gd name="connsiteX13418" fmla="*/ 8672910 w 9845043"/>
              <a:gd name="connsiteY13418" fmla="*/ 2243359 h 5740750"/>
              <a:gd name="connsiteX13419" fmla="*/ 8675103 w 9845043"/>
              <a:gd name="connsiteY13419" fmla="*/ 2239702 h 5740750"/>
              <a:gd name="connsiteX13420" fmla="*/ 8672910 w 9845043"/>
              <a:gd name="connsiteY13420" fmla="*/ 2239702 h 5740750"/>
              <a:gd name="connsiteX13421" fmla="*/ 8672910 w 9845043"/>
              <a:gd name="connsiteY13421" fmla="*/ 2238972 h 5740750"/>
              <a:gd name="connsiteX13422" fmla="*/ 8672181 w 9845043"/>
              <a:gd name="connsiteY13422" fmla="*/ 2239702 h 5740750"/>
              <a:gd name="connsiteX13423" fmla="*/ 8669988 w 9845043"/>
              <a:gd name="connsiteY13423" fmla="*/ 2247745 h 5740750"/>
              <a:gd name="connsiteX13424" fmla="*/ 8668523 w 9845043"/>
              <a:gd name="connsiteY13424" fmla="*/ 2252134 h 5740750"/>
              <a:gd name="connsiteX13425" fmla="*/ 8664137 w 9845043"/>
              <a:gd name="connsiteY13425" fmla="*/ 2253594 h 5740750"/>
              <a:gd name="connsiteX13426" fmla="*/ 8659744 w 9845043"/>
              <a:gd name="connsiteY13426" fmla="*/ 2253594 h 5740750"/>
              <a:gd name="connsiteX13427" fmla="*/ 8653901 w 9845043"/>
              <a:gd name="connsiteY13427" fmla="*/ 2252134 h 5740750"/>
              <a:gd name="connsiteX13428" fmla="*/ 8649507 w 9845043"/>
              <a:gd name="connsiteY13428" fmla="*/ 2249208 h 5740750"/>
              <a:gd name="connsiteX13429" fmla="*/ 8649507 w 9845043"/>
              <a:gd name="connsiteY13429" fmla="*/ 2244088 h 5740750"/>
              <a:gd name="connsiteX13430" fmla="*/ 8647314 w 9845043"/>
              <a:gd name="connsiteY13430" fmla="*/ 2245552 h 5740750"/>
              <a:gd name="connsiteX13431" fmla="*/ 8645857 w 9845043"/>
              <a:gd name="connsiteY13431" fmla="*/ 2247015 h 5740750"/>
              <a:gd name="connsiteX13432" fmla="*/ 8642928 w 9845043"/>
              <a:gd name="connsiteY13432" fmla="*/ 2247745 h 5740750"/>
              <a:gd name="connsiteX13433" fmla="*/ 8638542 w 9845043"/>
              <a:gd name="connsiteY13433" fmla="*/ 2247745 h 5740750"/>
              <a:gd name="connsiteX13434" fmla="*/ 8638542 w 9845043"/>
              <a:gd name="connsiteY13434" fmla="*/ 2246285 h 5740750"/>
              <a:gd name="connsiteX13435" fmla="*/ 8640006 w 9845043"/>
              <a:gd name="connsiteY13435" fmla="*/ 2244088 h 5740750"/>
              <a:gd name="connsiteX13436" fmla="*/ 8643664 w 9845043"/>
              <a:gd name="connsiteY13436" fmla="*/ 2241166 h 5740750"/>
              <a:gd name="connsiteX13437" fmla="*/ 8646585 w 9845043"/>
              <a:gd name="connsiteY13437" fmla="*/ 2239702 h 5740750"/>
              <a:gd name="connsiteX13438" fmla="*/ 8645857 w 9845043"/>
              <a:gd name="connsiteY13438" fmla="*/ 2238972 h 5740750"/>
              <a:gd name="connsiteX13439" fmla="*/ 8641464 w 9845043"/>
              <a:gd name="connsiteY13439" fmla="*/ 2239702 h 5740750"/>
              <a:gd name="connsiteX13440" fmla="*/ 8638542 w 9845043"/>
              <a:gd name="connsiteY13440" fmla="*/ 2241166 h 5740750"/>
              <a:gd name="connsiteX13441" fmla="*/ 8634884 w 9845043"/>
              <a:gd name="connsiteY13441" fmla="*/ 2241166 h 5740750"/>
              <a:gd name="connsiteX13442" fmla="*/ 8633427 w 9845043"/>
              <a:gd name="connsiteY13442" fmla="*/ 2239702 h 5740750"/>
              <a:gd name="connsiteX13443" fmla="*/ 8634156 w 9845043"/>
              <a:gd name="connsiteY13443" fmla="*/ 2237509 h 5740750"/>
              <a:gd name="connsiteX13444" fmla="*/ 8634156 w 9845043"/>
              <a:gd name="connsiteY13444" fmla="*/ 2236046 h 5740750"/>
              <a:gd name="connsiteX13445" fmla="*/ 8634156 w 9845043"/>
              <a:gd name="connsiteY13445" fmla="*/ 2233853 h 5740750"/>
              <a:gd name="connsiteX13446" fmla="*/ 8631963 w 9845043"/>
              <a:gd name="connsiteY13446" fmla="*/ 2231660 h 5740750"/>
              <a:gd name="connsiteX13447" fmla="*/ 8631963 w 9845043"/>
              <a:gd name="connsiteY13447" fmla="*/ 2234583 h 5740750"/>
              <a:gd name="connsiteX13448" fmla="*/ 8631227 w 9845043"/>
              <a:gd name="connsiteY13448" fmla="*/ 2237509 h 5740750"/>
              <a:gd name="connsiteX13449" fmla="*/ 8631227 w 9845043"/>
              <a:gd name="connsiteY13449" fmla="*/ 2240432 h 5740750"/>
              <a:gd name="connsiteX13450" fmla="*/ 8629769 w 9845043"/>
              <a:gd name="connsiteY13450" fmla="*/ 2242629 h 5740750"/>
              <a:gd name="connsiteX13451" fmla="*/ 8627576 w 9845043"/>
              <a:gd name="connsiteY13451" fmla="*/ 2241166 h 5740750"/>
              <a:gd name="connsiteX13452" fmla="*/ 8624647 w 9845043"/>
              <a:gd name="connsiteY13452" fmla="*/ 2236776 h 5740750"/>
              <a:gd name="connsiteX13453" fmla="*/ 8621726 w 9845043"/>
              <a:gd name="connsiteY13453" fmla="*/ 2236046 h 5740750"/>
              <a:gd name="connsiteX13454" fmla="*/ 8624647 w 9845043"/>
              <a:gd name="connsiteY13454" fmla="*/ 2227271 h 5740750"/>
              <a:gd name="connsiteX13455" fmla="*/ 8623919 w 9845043"/>
              <a:gd name="connsiteY13455" fmla="*/ 2223614 h 5740750"/>
              <a:gd name="connsiteX13456" fmla="*/ 8620261 w 9845043"/>
              <a:gd name="connsiteY13456" fmla="*/ 2222884 h 5740750"/>
              <a:gd name="connsiteX13457" fmla="*/ 8615875 w 9845043"/>
              <a:gd name="connsiteY13457" fmla="*/ 2231660 h 5740750"/>
              <a:gd name="connsiteX13458" fmla="*/ 8613682 w 9845043"/>
              <a:gd name="connsiteY13458" fmla="*/ 2236046 h 5740750"/>
              <a:gd name="connsiteX13459" fmla="*/ 8611489 w 9845043"/>
              <a:gd name="connsiteY13459" fmla="*/ 2233853 h 5740750"/>
              <a:gd name="connsiteX13460" fmla="*/ 8611489 w 9845043"/>
              <a:gd name="connsiteY13460" fmla="*/ 2224348 h 5740750"/>
              <a:gd name="connsiteX13461" fmla="*/ 8610753 w 9845043"/>
              <a:gd name="connsiteY13461" fmla="*/ 2222884 h 5740750"/>
              <a:gd name="connsiteX13462" fmla="*/ 8608560 w 9845043"/>
              <a:gd name="connsiteY13462" fmla="*/ 2225078 h 5740750"/>
              <a:gd name="connsiteX13463" fmla="*/ 8607831 w 9845043"/>
              <a:gd name="connsiteY13463" fmla="*/ 2229467 h 5740750"/>
              <a:gd name="connsiteX13464" fmla="*/ 8607831 w 9845043"/>
              <a:gd name="connsiteY13464" fmla="*/ 2234583 h 5740750"/>
              <a:gd name="connsiteX13465" fmla="*/ 8608560 w 9845043"/>
              <a:gd name="connsiteY13465" fmla="*/ 2239702 h 5740750"/>
              <a:gd name="connsiteX13466" fmla="*/ 8609296 w 9845043"/>
              <a:gd name="connsiteY13466" fmla="*/ 2243359 h 5740750"/>
              <a:gd name="connsiteX13467" fmla="*/ 8608560 w 9845043"/>
              <a:gd name="connsiteY13467" fmla="*/ 2245552 h 5740750"/>
              <a:gd name="connsiteX13468" fmla="*/ 8606367 w 9845043"/>
              <a:gd name="connsiteY13468" fmla="*/ 2247015 h 5740750"/>
              <a:gd name="connsiteX13469" fmla="*/ 8604174 w 9845043"/>
              <a:gd name="connsiteY13469" fmla="*/ 2247745 h 5740750"/>
              <a:gd name="connsiteX13470" fmla="*/ 8602709 w 9845043"/>
              <a:gd name="connsiteY13470" fmla="*/ 2247015 h 5740750"/>
              <a:gd name="connsiteX13471" fmla="*/ 8601981 w 9845043"/>
              <a:gd name="connsiteY13471" fmla="*/ 2241166 h 5740750"/>
              <a:gd name="connsiteX13472" fmla="*/ 8601981 w 9845043"/>
              <a:gd name="connsiteY13472" fmla="*/ 2237509 h 5740750"/>
              <a:gd name="connsiteX13473" fmla="*/ 8602709 w 9845043"/>
              <a:gd name="connsiteY13473" fmla="*/ 2233853 h 5740750"/>
              <a:gd name="connsiteX13474" fmla="*/ 8604174 w 9845043"/>
              <a:gd name="connsiteY13474" fmla="*/ 2219958 h 5740750"/>
              <a:gd name="connsiteX13475" fmla="*/ 8604174 w 9845043"/>
              <a:gd name="connsiteY13475" fmla="*/ 2217765 h 5740750"/>
              <a:gd name="connsiteX13476" fmla="*/ 8604174 w 9845043"/>
              <a:gd name="connsiteY13476" fmla="*/ 2215572 h 5740750"/>
              <a:gd name="connsiteX13477" fmla="*/ 8607831 w 9845043"/>
              <a:gd name="connsiteY13477" fmla="*/ 2210453 h 5740750"/>
              <a:gd name="connsiteX13478" fmla="*/ 8610753 w 9845043"/>
              <a:gd name="connsiteY13478" fmla="*/ 2208260 h 5740750"/>
              <a:gd name="connsiteX13479" fmla="*/ 8613682 w 9845043"/>
              <a:gd name="connsiteY13479" fmla="*/ 2208993 h 5740750"/>
              <a:gd name="connsiteX13480" fmla="*/ 8615875 w 9845043"/>
              <a:gd name="connsiteY13480" fmla="*/ 2211186 h 5740750"/>
              <a:gd name="connsiteX13481" fmla="*/ 8617340 w 9845043"/>
              <a:gd name="connsiteY13481" fmla="*/ 2211916 h 5740750"/>
              <a:gd name="connsiteX13482" fmla="*/ 8618797 w 9845043"/>
              <a:gd name="connsiteY13482" fmla="*/ 2211916 h 5740750"/>
              <a:gd name="connsiteX13483" fmla="*/ 8620261 w 9845043"/>
              <a:gd name="connsiteY13483" fmla="*/ 2213379 h 5740750"/>
              <a:gd name="connsiteX13484" fmla="*/ 8621726 w 9845043"/>
              <a:gd name="connsiteY13484" fmla="*/ 2217765 h 5740750"/>
              <a:gd name="connsiteX13485" fmla="*/ 8624647 w 9845043"/>
              <a:gd name="connsiteY13485" fmla="*/ 2219958 h 5740750"/>
              <a:gd name="connsiteX13486" fmla="*/ 8628305 w 9845043"/>
              <a:gd name="connsiteY13486" fmla="*/ 2221421 h 5740750"/>
              <a:gd name="connsiteX13487" fmla="*/ 8631227 w 9845043"/>
              <a:gd name="connsiteY13487" fmla="*/ 2221421 h 5740750"/>
              <a:gd name="connsiteX13488" fmla="*/ 8634884 w 9845043"/>
              <a:gd name="connsiteY13488" fmla="*/ 2221421 h 5740750"/>
              <a:gd name="connsiteX13489" fmla="*/ 8637077 w 9845043"/>
              <a:gd name="connsiteY13489" fmla="*/ 2219958 h 5740750"/>
              <a:gd name="connsiteX13490" fmla="*/ 8638542 w 9845043"/>
              <a:gd name="connsiteY13490" fmla="*/ 2217035 h 5740750"/>
              <a:gd name="connsiteX13491" fmla="*/ 8640006 w 9845043"/>
              <a:gd name="connsiteY13491" fmla="*/ 2213379 h 5740750"/>
              <a:gd name="connsiteX13492" fmla="*/ 8637813 w 9845043"/>
              <a:gd name="connsiteY13492" fmla="*/ 2208993 h 5740750"/>
              <a:gd name="connsiteX13493" fmla="*/ 8637077 w 9845043"/>
              <a:gd name="connsiteY13493" fmla="*/ 2213379 h 5740750"/>
              <a:gd name="connsiteX13494" fmla="*/ 8633427 w 9845043"/>
              <a:gd name="connsiteY13494" fmla="*/ 2217035 h 5740750"/>
              <a:gd name="connsiteX13495" fmla="*/ 8629769 w 9845043"/>
              <a:gd name="connsiteY13495" fmla="*/ 2217035 h 5740750"/>
              <a:gd name="connsiteX13496" fmla="*/ 8625383 w 9845043"/>
              <a:gd name="connsiteY13496" fmla="*/ 2211916 h 5740750"/>
              <a:gd name="connsiteX13497" fmla="*/ 8625383 w 9845043"/>
              <a:gd name="connsiteY13497" fmla="*/ 2205337 h 5740750"/>
              <a:gd name="connsiteX13498" fmla="*/ 8628305 w 9845043"/>
              <a:gd name="connsiteY13498" fmla="*/ 2201681 h 5740750"/>
              <a:gd name="connsiteX13499" fmla="*/ 8633427 w 9845043"/>
              <a:gd name="connsiteY13499" fmla="*/ 2198754 h 5740750"/>
              <a:gd name="connsiteX13500" fmla="*/ 8636349 w 9845043"/>
              <a:gd name="connsiteY13500" fmla="*/ 2195098 h 5740750"/>
              <a:gd name="connsiteX13501" fmla="*/ 8628305 w 9845043"/>
              <a:gd name="connsiteY13501" fmla="*/ 2194368 h 5740750"/>
              <a:gd name="connsiteX13502" fmla="*/ 8627576 w 9845043"/>
              <a:gd name="connsiteY13502" fmla="*/ 2192905 h 5740750"/>
              <a:gd name="connsiteX13503" fmla="*/ 8627576 w 9845043"/>
              <a:gd name="connsiteY13503" fmla="*/ 2188519 h 5740750"/>
              <a:gd name="connsiteX13504" fmla="*/ 8626841 w 9845043"/>
              <a:gd name="connsiteY13504" fmla="*/ 2186322 h 5740750"/>
              <a:gd name="connsiteX13505" fmla="*/ 8624647 w 9845043"/>
              <a:gd name="connsiteY13505" fmla="*/ 2186322 h 5740750"/>
              <a:gd name="connsiteX13506" fmla="*/ 8623919 w 9845043"/>
              <a:gd name="connsiteY13506" fmla="*/ 2188519 h 5740750"/>
              <a:gd name="connsiteX13507" fmla="*/ 8623919 w 9845043"/>
              <a:gd name="connsiteY13507" fmla="*/ 2194368 h 5740750"/>
              <a:gd name="connsiteX13508" fmla="*/ 8622454 w 9845043"/>
              <a:gd name="connsiteY13508" fmla="*/ 2195098 h 5740750"/>
              <a:gd name="connsiteX13509" fmla="*/ 8620261 w 9845043"/>
              <a:gd name="connsiteY13509" fmla="*/ 2194368 h 5740750"/>
              <a:gd name="connsiteX13510" fmla="*/ 8618797 w 9845043"/>
              <a:gd name="connsiteY13510" fmla="*/ 2191442 h 5740750"/>
              <a:gd name="connsiteX13511" fmla="*/ 8618797 w 9845043"/>
              <a:gd name="connsiteY13511" fmla="*/ 2187786 h 5740750"/>
              <a:gd name="connsiteX13512" fmla="*/ 8618797 w 9845043"/>
              <a:gd name="connsiteY13512" fmla="*/ 2184863 h 5740750"/>
              <a:gd name="connsiteX13513" fmla="*/ 8612218 w 9845043"/>
              <a:gd name="connsiteY13513" fmla="*/ 2181206 h 5740750"/>
              <a:gd name="connsiteX13514" fmla="*/ 8608560 w 9845043"/>
              <a:gd name="connsiteY13514" fmla="*/ 2179743 h 5740750"/>
              <a:gd name="connsiteX13515" fmla="*/ 8608560 w 9845043"/>
              <a:gd name="connsiteY13515" fmla="*/ 2184863 h 5740750"/>
              <a:gd name="connsiteX13516" fmla="*/ 8607831 w 9845043"/>
              <a:gd name="connsiteY13516" fmla="*/ 2184863 h 5740750"/>
              <a:gd name="connsiteX13517" fmla="*/ 8606367 w 9845043"/>
              <a:gd name="connsiteY13517" fmla="*/ 2186322 h 5740750"/>
              <a:gd name="connsiteX13518" fmla="*/ 8605638 w 9845043"/>
              <a:gd name="connsiteY13518" fmla="*/ 2188519 h 5740750"/>
              <a:gd name="connsiteX13519" fmla="*/ 8605638 w 9845043"/>
              <a:gd name="connsiteY13519" fmla="*/ 2189249 h 5740750"/>
              <a:gd name="connsiteX13520" fmla="*/ 8604174 w 9845043"/>
              <a:gd name="connsiteY13520" fmla="*/ 2189979 h 5740750"/>
              <a:gd name="connsiteX13521" fmla="*/ 8602709 w 9845043"/>
              <a:gd name="connsiteY13521" fmla="*/ 2191442 h 5740750"/>
              <a:gd name="connsiteX13522" fmla="*/ 8597595 w 9845043"/>
              <a:gd name="connsiteY13522" fmla="*/ 2192905 h 5740750"/>
              <a:gd name="connsiteX13523" fmla="*/ 8596130 w 9845043"/>
              <a:gd name="connsiteY13523" fmla="*/ 2192905 h 5740750"/>
              <a:gd name="connsiteX13524" fmla="*/ 8595402 w 9845043"/>
              <a:gd name="connsiteY13524" fmla="*/ 2195098 h 5740750"/>
              <a:gd name="connsiteX13525" fmla="*/ 8595402 w 9845043"/>
              <a:gd name="connsiteY13525" fmla="*/ 2198024 h 5740750"/>
              <a:gd name="connsiteX13526" fmla="*/ 8596130 w 9845043"/>
              <a:gd name="connsiteY13526" fmla="*/ 2199484 h 5740750"/>
              <a:gd name="connsiteX13527" fmla="*/ 8598323 w 9845043"/>
              <a:gd name="connsiteY13527" fmla="*/ 2201681 h 5740750"/>
              <a:gd name="connsiteX13528" fmla="*/ 8599788 w 9845043"/>
              <a:gd name="connsiteY13528" fmla="*/ 2202410 h 5740750"/>
              <a:gd name="connsiteX13529" fmla="*/ 8598323 w 9845043"/>
              <a:gd name="connsiteY13529" fmla="*/ 2205337 h 5740750"/>
              <a:gd name="connsiteX13530" fmla="*/ 8595402 w 9845043"/>
              <a:gd name="connsiteY13530" fmla="*/ 2208260 h 5740750"/>
              <a:gd name="connsiteX13531" fmla="*/ 8592473 w 9845043"/>
              <a:gd name="connsiteY13531" fmla="*/ 2208993 h 5740750"/>
              <a:gd name="connsiteX13532" fmla="*/ 8591744 w 9845043"/>
              <a:gd name="connsiteY13532" fmla="*/ 2205337 h 5740750"/>
              <a:gd name="connsiteX13533" fmla="*/ 8590280 w 9845043"/>
              <a:gd name="connsiteY13533" fmla="*/ 2187786 h 5740750"/>
              <a:gd name="connsiteX13534" fmla="*/ 8590280 w 9845043"/>
              <a:gd name="connsiteY13534" fmla="*/ 2181936 h 5740750"/>
              <a:gd name="connsiteX13535" fmla="*/ 8590280 w 9845043"/>
              <a:gd name="connsiteY13535" fmla="*/ 2179743 h 5740750"/>
              <a:gd name="connsiteX13536" fmla="*/ 8591744 w 9845043"/>
              <a:gd name="connsiteY13536" fmla="*/ 2175357 h 5740750"/>
              <a:gd name="connsiteX13537" fmla="*/ 8591744 w 9845043"/>
              <a:gd name="connsiteY13537" fmla="*/ 2169505 h 5740750"/>
              <a:gd name="connsiteX13538" fmla="*/ 8593209 w 9845043"/>
              <a:gd name="connsiteY13538" fmla="*/ 2168775 h 5740750"/>
              <a:gd name="connsiteX13539" fmla="*/ 8595402 w 9845043"/>
              <a:gd name="connsiteY13539" fmla="*/ 2169505 h 5740750"/>
              <a:gd name="connsiteX13540" fmla="*/ 8597595 w 9845043"/>
              <a:gd name="connsiteY13540" fmla="*/ 2170238 h 5740750"/>
              <a:gd name="connsiteX13541" fmla="*/ 8604174 w 9845043"/>
              <a:gd name="connsiteY13541" fmla="*/ 2173894 h 5740750"/>
              <a:gd name="connsiteX13542" fmla="*/ 8606367 w 9845043"/>
              <a:gd name="connsiteY13542" fmla="*/ 2175357 h 5740750"/>
              <a:gd name="connsiteX13543" fmla="*/ 8612218 w 9845043"/>
              <a:gd name="connsiteY13543" fmla="*/ 2175357 h 5740750"/>
              <a:gd name="connsiteX13544" fmla="*/ 8615875 w 9845043"/>
              <a:gd name="connsiteY13544" fmla="*/ 2173161 h 5740750"/>
              <a:gd name="connsiteX13545" fmla="*/ 8620261 w 9845043"/>
              <a:gd name="connsiteY13545" fmla="*/ 2171701 h 5740750"/>
              <a:gd name="connsiteX13546" fmla="*/ 8621726 w 9845043"/>
              <a:gd name="connsiteY13546" fmla="*/ 2167312 h 5740750"/>
              <a:gd name="connsiteX13547" fmla="*/ 8621726 w 9845043"/>
              <a:gd name="connsiteY13547" fmla="*/ 2162925 h 5740750"/>
              <a:gd name="connsiteX13548" fmla="*/ 8620261 w 9845043"/>
              <a:gd name="connsiteY13548" fmla="*/ 2162925 h 5740750"/>
              <a:gd name="connsiteX13549" fmla="*/ 8618797 w 9845043"/>
              <a:gd name="connsiteY13549" fmla="*/ 2160732 h 5740750"/>
              <a:gd name="connsiteX13550" fmla="*/ 8618068 w 9845043"/>
              <a:gd name="connsiteY13550" fmla="*/ 2159999 h 5740750"/>
              <a:gd name="connsiteX13551" fmla="*/ 8615875 w 9845043"/>
              <a:gd name="connsiteY13551" fmla="*/ 2157076 h 5740750"/>
              <a:gd name="connsiteX13552" fmla="*/ 8620990 w 9845043"/>
              <a:gd name="connsiteY13552" fmla="*/ 2156343 h 5740750"/>
              <a:gd name="connsiteX13553" fmla="*/ 8622454 w 9845043"/>
              <a:gd name="connsiteY13553" fmla="*/ 2155613 h 5740750"/>
              <a:gd name="connsiteX13554" fmla="*/ 8620990 w 9845043"/>
              <a:gd name="connsiteY13554" fmla="*/ 2153420 h 5740750"/>
              <a:gd name="connsiteX13555" fmla="*/ 8622454 w 9845043"/>
              <a:gd name="connsiteY13555" fmla="*/ 2147571 h 5740750"/>
              <a:gd name="connsiteX13556" fmla="*/ 8629769 w 9845043"/>
              <a:gd name="connsiteY13556" fmla="*/ 2138065 h 5740750"/>
              <a:gd name="connsiteX13557" fmla="*/ 8630498 w 9845043"/>
              <a:gd name="connsiteY13557" fmla="*/ 2133676 h 5740750"/>
              <a:gd name="connsiteX13558" fmla="*/ 8626841 w 9845043"/>
              <a:gd name="connsiteY13558" fmla="*/ 2136602 h 5740750"/>
              <a:gd name="connsiteX13559" fmla="*/ 8623919 w 9845043"/>
              <a:gd name="connsiteY13559" fmla="*/ 2140258 h 5740750"/>
              <a:gd name="connsiteX13560" fmla="*/ 8620261 w 9845043"/>
              <a:gd name="connsiteY13560" fmla="*/ 2141721 h 5740750"/>
              <a:gd name="connsiteX13561" fmla="*/ 8615875 w 9845043"/>
              <a:gd name="connsiteY13561" fmla="*/ 2141721 h 5740750"/>
              <a:gd name="connsiteX13562" fmla="*/ 8618068 w 9845043"/>
              <a:gd name="connsiteY13562" fmla="*/ 2140258 h 5740750"/>
              <a:gd name="connsiteX13563" fmla="*/ 8617340 w 9845043"/>
              <a:gd name="connsiteY13563" fmla="*/ 2138065 h 5740750"/>
              <a:gd name="connsiteX13564" fmla="*/ 8612218 w 9845043"/>
              <a:gd name="connsiteY13564" fmla="*/ 2143181 h 5740750"/>
              <a:gd name="connsiteX13565" fmla="*/ 8611489 w 9845043"/>
              <a:gd name="connsiteY13565" fmla="*/ 2151227 h 5740750"/>
              <a:gd name="connsiteX13566" fmla="*/ 8611489 w 9845043"/>
              <a:gd name="connsiteY13566" fmla="*/ 2160732 h 5740750"/>
              <a:gd name="connsiteX13567" fmla="*/ 8609296 w 9845043"/>
              <a:gd name="connsiteY13567" fmla="*/ 2163655 h 5740750"/>
              <a:gd name="connsiteX13568" fmla="*/ 8606367 w 9845043"/>
              <a:gd name="connsiteY13568" fmla="*/ 2162196 h 5740750"/>
              <a:gd name="connsiteX13569" fmla="*/ 8605638 w 9845043"/>
              <a:gd name="connsiteY13569" fmla="*/ 2157806 h 5740750"/>
              <a:gd name="connsiteX13570" fmla="*/ 8604910 w 9845043"/>
              <a:gd name="connsiteY13570" fmla="*/ 2149030 h 5740750"/>
              <a:gd name="connsiteX13571" fmla="*/ 8604174 w 9845043"/>
              <a:gd name="connsiteY13571" fmla="*/ 2146837 h 5740750"/>
              <a:gd name="connsiteX13572" fmla="*/ 8601981 w 9845043"/>
              <a:gd name="connsiteY13572" fmla="*/ 2144644 h 5740750"/>
              <a:gd name="connsiteX13573" fmla="*/ 8601252 w 9845043"/>
              <a:gd name="connsiteY13573" fmla="*/ 2143181 h 5740750"/>
              <a:gd name="connsiteX13574" fmla="*/ 8596130 w 9845043"/>
              <a:gd name="connsiteY13574" fmla="*/ 2141721 h 5740750"/>
              <a:gd name="connsiteX13575" fmla="*/ 8595402 w 9845043"/>
              <a:gd name="connsiteY13575" fmla="*/ 2139525 h 5740750"/>
              <a:gd name="connsiteX13576" fmla="*/ 8596130 w 9845043"/>
              <a:gd name="connsiteY13576" fmla="*/ 2136602 h 5740750"/>
              <a:gd name="connsiteX13577" fmla="*/ 8596130 w 9845043"/>
              <a:gd name="connsiteY13577" fmla="*/ 2135139 h 5740750"/>
              <a:gd name="connsiteX13578" fmla="*/ 8597595 w 9845043"/>
              <a:gd name="connsiteY13578" fmla="*/ 2127097 h 5740750"/>
              <a:gd name="connsiteX13579" fmla="*/ 8602709 w 9845043"/>
              <a:gd name="connsiteY13579" fmla="*/ 2108816 h 5740750"/>
              <a:gd name="connsiteX13580" fmla="*/ 8602709 w 9845043"/>
              <a:gd name="connsiteY13580" fmla="*/ 2105889 h 5740750"/>
              <a:gd name="connsiteX13581" fmla="*/ 8602709 w 9845043"/>
              <a:gd name="connsiteY13581" fmla="*/ 2101503 h 5740750"/>
              <a:gd name="connsiteX13582" fmla="*/ 8602709 w 9845043"/>
              <a:gd name="connsiteY13582" fmla="*/ 2099310 h 5740750"/>
              <a:gd name="connsiteX13583" fmla="*/ 8604174 w 9845043"/>
              <a:gd name="connsiteY13583" fmla="*/ 2097847 h 5740750"/>
              <a:gd name="connsiteX13584" fmla="*/ 8607831 w 9845043"/>
              <a:gd name="connsiteY13584" fmla="*/ 2096384 h 5740750"/>
              <a:gd name="connsiteX13585" fmla="*/ 8609296 w 9845043"/>
              <a:gd name="connsiteY13585" fmla="*/ 2094924 h 5740750"/>
              <a:gd name="connsiteX13586" fmla="*/ 8610753 w 9845043"/>
              <a:gd name="connsiteY13586" fmla="*/ 2092728 h 5740750"/>
              <a:gd name="connsiteX13587" fmla="*/ 8610753 w 9845043"/>
              <a:gd name="connsiteY13587" fmla="*/ 2088341 h 5740750"/>
              <a:gd name="connsiteX13588" fmla="*/ 8610753 w 9845043"/>
              <a:gd name="connsiteY13588" fmla="*/ 2086878 h 5740750"/>
              <a:gd name="connsiteX13589" fmla="*/ 8625383 w 9845043"/>
              <a:gd name="connsiteY13589" fmla="*/ 2081759 h 5740750"/>
              <a:gd name="connsiteX13590" fmla="*/ 8645857 w 9845043"/>
              <a:gd name="connsiteY13590" fmla="*/ 2077373 h 5740750"/>
              <a:gd name="connsiteX13591" fmla="*/ 8653165 w 9845043"/>
              <a:gd name="connsiteY13591" fmla="*/ 2075910 h 5740750"/>
              <a:gd name="connsiteX13592" fmla="*/ 8654629 w 9845043"/>
              <a:gd name="connsiteY13592" fmla="*/ 2075910 h 5740750"/>
              <a:gd name="connsiteX13593" fmla="*/ 8659744 w 9845043"/>
              <a:gd name="connsiteY13593" fmla="*/ 2075180 h 5740750"/>
              <a:gd name="connsiteX13594" fmla="*/ 8656822 w 9845043"/>
              <a:gd name="connsiteY13594" fmla="*/ 2072254 h 5740750"/>
              <a:gd name="connsiteX13595" fmla="*/ 8650972 w 9845043"/>
              <a:gd name="connsiteY13595" fmla="*/ 2072254 h 5740750"/>
              <a:gd name="connsiteX13596" fmla="*/ 8631227 w 9845043"/>
              <a:gd name="connsiteY13596" fmla="*/ 2075910 h 5740750"/>
              <a:gd name="connsiteX13597" fmla="*/ 8626841 w 9845043"/>
              <a:gd name="connsiteY13597" fmla="*/ 2075910 h 5740750"/>
              <a:gd name="connsiteX13598" fmla="*/ 8626841 w 9845043"/>
              <a:gd name="connsiteY13598" fmla="*/ 2070794 h 5740750"/>
              <a:gd name="connsiteX13599" fmla="*/ 8631227 w 9845043"/>
              <a:gd name="connsiteY13599" fmla="*/ 2061288 h 5740750"/>
              <a:gd name="connsiteX13600" fmla="*/ 8634884 w 9845043"/>
              <a:gd name="connsiteY13600" fmla="*/ 2057632 h 5740750"/>
              <a:gd name="connsiteX13601" fmla="*/ 8637077 w 9845043"/>
              <a:gd name="connsiteY13601" fmla="*/ 2054706 h 5740750"/>
              <a:gd name="connsiteX13602" fmla="*/ 8640735 w 9845043"/>
              <a:gd name="connsiteY13602" fmla="*/ 2053976 h 5740750"/>
              <a:gd name="connsiteX13603" fmla="*/ 8650243 w 9845043"/>
              <a:gd name="connsiteY13603" fmla="*/ 2054706 h 5740750"/>
              <a:gd name="connsiteX13604" fmla="*/ 8654629 w 9845043"/>
              <a:gd name="connsiteY13604" fmla="*/ 2053976 h 5740750"/>
              <a:gd name="connsiteX13605" fmla="*/ 8654629 w 9845043"/>
              <a:gd name="connsiteY13605" fmla="*/ 2053243 h 5740750"/>
              <a:gd name="connsiteX13606" fmla="*/ 8648050 w 9845043"/>
              <a:gd name="connsiteY13606" fmla="*/ 2051050 h 5740750"/>
              <a:gd name="connsiteX13607" fmla="*/ 8645857 w 9845043"/>
              <a:gd name="connsiteY13607" fmla="*/ 2049586 h 5740750"/>
              <a:gd name="connsiteX13608" fmla="*/ 8642928 w 9845043"/>
              <a:gd name="connsiteY13608" fmla="*/ 2046663 h 5740750"/>
              <a:gd name="connsiteX13609" fmla="*/ 8646585 w 9845043"/>
              <a:gd name="connsiteY13609" fmla="*/ 2043007 h 5740750"/>
              <a:gd name="connsiteX13610" fmla="*/ 8649507 w 9845043"/>
              <a:gd name="connsiteY13610" fmla="*/ 2037888 h 5740750"/>
              <a:gd name="connsiteX13611" fmla="*/ 8650243 w 9845043"/>
              <a:gd name="connsiteY13611" fmla="*/ 2032039 h 5740750"/>
              <a:gd name="connsiteX13612" fmla="*/ 8650243 w 9845043"/>
              <a:gd name="connsiteY13612" fmla="*/ 2026919 h 5740750"/>
              <a:gd name="connsiteX13613" fmla="*/ 8646585 w 9845043"/>
              <a:gd name="connsiteY13613" fmla="*/ 2029112 h 5740750"/>
              <a:gd name="connsiteX13614" fmla="*/ 8643664 w 9845043"/>
              <a:gd name="connsiteY13614" fmla="*/ 2033502 h 5740750"/>
              <a:gd name="connsiteX13615" fmla="*/ 8641464 w 9845043"/>
              <a:gd name="connsiteY13615" fmla="*/ 2037888 h 5740750"/>
              <a:gd name="connsiteX13616" fmla="*/ 8640006 w 9845043"/>
              <a:gd name="connsiteY13616" fmla="*/ 2041544 h 5740750"/>
              <a:gd name="connsiteX13617" fmla="*/ 8629769 w 9845043"/>
              <a:gd name="connsiteY13617" fmla="*/ 2054706 h 5740750"/>
              <a:gd name="connsiteX13618" fmla="*/ 8626841 w 9845043"/>
              <a:gd name="connsiteY13618" fmla="*/ 2059092 h 5740750"/>
              <a:gd name="connsiteX13619" fmla="*/ 8625383 w 9845043"/>
              <a:gd name="connsiteY13619" fmla="*/ 2054706 h 5740750"/>
              <a:gd name="connsiteX13620" fmla="*/ 8625383 w 9845043"/>
              <a:gd name="connsiteY13620" fmla="*/ 2050320 h 5740750"/>
              <a:gd name="connsiteX13621" fmla="*/ 8629769 w 9845043"/>
              <a:gd name="connsiteY13621" fmla="*/ 2043737 h 5740750"/>
              <a:gd name="connsiteX13622" fmla="*/ 8630498 w 9845043"/>
              <a:gd name="connsiteY13622" fmla="*/ 2040081 h 5740750"/>
              <a:gd name="connsiteX13623" fmla="*/ 8631227 w 9845043"/>
              <a:gd name="connsiteY13623" fmla="*/ 2034962 h 5740750"/>
              <a:gd name="connsiteX13624" fmla="*/ 8631227 w 9845043"/>
              <a:gd name="connsiteY13624" fmla="*/ 2025456 h 5740750"/>
              <a:gd name="connsiteX13625" fmla="*/ 8628305 w 9845043"/>
              <a:gd name="connsiteY13625" fmla="*/ 2027653 h 5740750"/>
              <a:gd name="connsiteX13626" fmla="*/ 8626841 w 9845043"/>
              <a:gd name="connsiteY13626" fmla="*/ 2030575 h 5740750"/>
              <a:gd name="connsiteX13627" fmla="*/ 8624647 w 9845043"/>
              <a:gd name="connsiteY13627" fmla="*/ 2035695 h 5740750"/>
              <a:gd name="connsiteX13628" fmla="*/ 8623919 w 9845043"/>
              <a:gd name="connsiteY13628" fmla="*/ 2037888 h 5740750"/>
              <a:gd name="connsiteX13629" fmla="*/ 8611489 w 9845043"/>
              <a:gd name="connsiteY13629" fmla="*/ 2040081 h 5740750"/>
              <a:gd name="connsiteX13630" fmla="*/ 8608560 w 9845043"/>
              <a:gd name="connsiteY13630" fmla="*/ 2040814 h 5740750"/>
              <a:gd name="connsiteX13631" fmla="*/ 8606367 w 9845043"/>
              <a:gd name="connsiteY13631" fmla="*/ 2043007 h 5740750"/>
              <a:gd name="connsiteX13632" fmla="*/ 8605638 w 9845043"/>
              <a:gd name="connsiteY13632" fmla="*/ 2044470 h 5740750"/>
              <a:gd name="connsiteX13633" fmla="*/ 8604174 w 9845043"/>
              <a:gd name="connsiteY13633" fmla="*/ 2057632 h 5740750"/>
              <a:gd name="connsiteX13634" fmla="*/ 8605638 w 9845043"/>
              <a:gd name="connsiteY13634" fmla="*/ 2059825 h 5740750"/>
              <a:gd name="connsiteX13635" fmla="*/ 8613682 w 9845043"/>
              <a:gd name="connsiteY13635" fmla="*/ 2060555 h 5740750"/>
              <a:gd name="connsiteX13636" fmla="*/ 8614411 w 9845043"/>
              <a:gd name="connsiteY13636" fmla="*/ 2060555 h 5740750"/>
              <a:gd name="connsiteX13637" fmla="*/ 8615146 w 9845043"/>
              <a:gd name="connsiteY13637" fmla="*/ 2064211 h 5740750"/>
              <a:gd name="connsiteX13638" fmla="*/ 8614411 w 9845043"/>
              <a:gd name="connsiteY13638" fmla="*/ 2066404 h 5740750"/>
              <a:gd name="connsiteX13639" fmla="*/ 8607831 w 9845043"/>
              <a:gd name="connsiteY13639" fmla="*/ 2076643 h 5740750"/>
              <a:gd name="connsiteX13640" fmla="*/ 8598323 w 9845043"/>
              <a:gd name="connsiteY13640" fmla="*/ 2085415 h 5740750"/>
              <a:gd name="connsiteX13641" fmla="*/ 8594673 w 9845043"/>
              <a:gd name="connsiteY13641" fmla="*/ 2089805 h 5740750"/>
              <a:gd name="connsiteX13642" fmla="*/ 8590280 w 9845043"/>
              <a:gd name="connsiteY13642" fmla="*/ 2088341 h 5740750"/>
              <a:gd name="connsiteX13643" fmla="*/ 8588822 w 9845043"/>
              <a:gd name="connsiteY13643" fmla="*/ 2083222 h 5740750"/>
              <a:gd name="connsiteX13644" fmla="*/ 8588822 w 9845043"/>
              <a:gd name="connsiteY13644" fmla="*/ 2073717 h 5740750"/>
              <a:gd name="connsiteX13645" fmla="*/ 8588822 w 9845043"/>
              <a:gd name="connsiteY13645" fmla="*/ 2069331 h 5740750"/>
              <a:gd name="connsiteX13646" fmla="*/ 8588087 w 9845043"/>
              <a:gd name="connsiteY13646" fmla="*/ 2067138 h 5740750"/>
              <a:gd name="connsiteX13647" fmla="*/ 8586629 w 9845043"/>
              <a:gd name="connsiteY13647" fmla="*/ 2066404 h 5740750"/>
              <a:gd name="connsiteX13648" fmla="*/ 8585165 w 9845043"/>
              <a:gd name="connsiteY13648" fmla="*/ 2066404 h 5740750"/>
              <a:gd name="connsiteX13649" fmla="*/ 8583700 w 9845043"/>
              <a:gd name="connsiteY13649" fmla="*/ 2067867 h 5740750"/>
              <a:gd name="connsiteX13650" fmla="*/ 8582972 w 9845043"/>
              <a:gd name="connsiteY13650" fmla="*/ 2070794 h 5740750"/>
              <a:gd name="connsiteX13651" fmla="*/ 8582236 w 9845043"/>
              <a:gd name="connsiteY13651" fmla="*/ 2072254 h 5740750"/>
              <a:gd name="connsiteX13652" fmla="*/ 8582972 w 9845043"/>
              <a:gd name="connsiteY13652" fmla="*/ 2089071 h 5740750"/>
              <a:gd name="connsiteX13653" fmla="*/ 8586629 w 9845043"/>
              <a:gd name="connsiteY13653" fmla="*/ 2092728 h 5740750"/>
              <a:gd name="connsiteX13654" fmla="*/ 8588822 w 9845043"/>
              <a:gd name="connsiteY13654" fmla="*/ 2094924 h 5740750"/>
              <a:gd name="connsiteX13655" fmla="*/ 8588822 w 9845043"/>
              <a:gd name="connsiteY13655" fmla="*/ 2096384 h 5740750"/>
              <a:gd name="connsiteX13656" fmla="*/ 8588087 w 9845043"/>
              <a:gd name="connsiteY13656" fmla="*/ 2097847 h 5740750"/>
              <a:gd name="connsiteX13657" fmla="*/ 8583700 w 9845043"/>
              <a:gd name="connsiteY13657" fmla="*/ 2105159 h 5740750"/>
              <a:gd name="connsiteX13658" fmla="*/ 8580043 w 9845043"/>
              <a:gd name="connsiteY13658" fmla="*/ 2095654 h 5740750"/>
              <a:gd name="connsiteX13659" fmla="*/ 8574192 w 9845043"/>
              <a:gd name="connsiteY13659" fmla="*/ 2086148 h 5740750"/>
              <a:gd name="connsiteX13660" fmla="*/ 8571999 w 9845043"/>
              <a:gd name="connsiteY13660" fmla="*/ 2085415 h 5740750"/>
              <a:gd name="connsiteX13661" fmla="*/ 8559569 w 9845043"/>
              <a:gd name="connsiteY13661" fmla="*/ 2091998 h 5740750"/>
              <a:gd name="connsiteX13662" fmla="*/ 8562498 w 9845043"/>
              <a:gd name="connsiteY13662" fmla="*/ 2092728 h 5740750"/>
              <a:gd name="connsiteX13663" fmla="*/ 8567613 w 9845043"/>
              <a:gd name="connsiteY13663" fmla="*/ 2092728 h 5740750"/>
              <a:gd name="connsiteX13664" fmla="*/ 8571999 w 9845043"/>
              <a:gd name="connsiteY13664" fmla="*/ 2094924 h 5740750"/>
              <a:gd name="connsiteX13665" fmla="*/ 8571999 w 9845043"/>
              <a:gd name="connsiteY13665" fmla="*/ 2098577 h 5740750"/>
              <a:gd name="connsiteX13666" fmla="*/ 8573464 w 9845043"/>
              <a:gd name="connsiteY13666" fmla="*/ 2098577 h 5740750"/>
              <a:gd name="connsiteX13667" fmla="*/ 8571999 w 9845043"/>
              <a:gd name="connsiteY13667" fmla="*/ 2101503 h 5740750"/>
              <a:gd name="connsiteX13668" fmla="*/ 8570542 w 9845043"/>
              <a:gd name="connsiteY13668" fmla="*/ 2101503 h 5740750"/>
              <a:gd name="connsiteX13669" fmla="*/ 8569077 w 9845043"/>
              <a:gd name="connsiteY13669" fmla="*/ 2102233 h 5740750"/>
              <a:gd name="connsiteX13670" fmla="*/ 8566884 w 9845043"/>
              <a:gd name="connsiteY13670" fmla="*/ 2104429 h 5740750"/>
              <a:gd name="connsiteX13671" fmla="*/ 8569077 w 9845043"/>
              <a:gd name="connsiteY13671" fmla="*/ 2107352 h 5740750"/>
              <a:gd name="connsiteX13672" fmla="*/ 8569077 w 9845043"/>
              <a:gd name="connsiteY13672" fmla="*/ 2108086 h 5740750"/>
              <a:gd name="connsiteX13673" fmla="*/ 8558841 w 9845043"/>
              <a:gd name="connsiteY13673" fmla="*/ 2108086 h 5740750"/>
              <a:gd name="connsiteX13674" fmla="*/ 8557376 w 9845043"/>
              <a:gd name="connsiteY13674" fmla="*/ 2108816 h 5740750"/>
              <a:gd name="connsiteX13675" fmla="*/ 8559569 w 9845043"/>
              <a:gd name="connsiteY13675" fmla="*/ 2111742 h 5740750"/>
              <a:gd name="connsiteX13676" fmla="*/ 8566884 w 9845043"/>
              <a:gd name="connsiteY13676" fmla="*/ 2118321 h 5740750"/>
              <a:gd name="connsiteX13677" fmla="*/ 8566884 w 9845043"/>
              <a:gd name="connsiteY13677" fmla="*/ 2119051 h 5740750"/>
              <a:gd name="connsiteX13678" fmla="*/ 8566156 w 9845043"/>
              <a:gd name="connsiteY13678" fmla="*/ 2121977 h 5740750"/>
              <a:gd name="connsiteX13679" fmla="*/ 8562498 w 9845043"/>
              <a:gd name="connsiteY13679" fmla="*/ 2121247 h 5740750"/>
              <a:gd name="connsiteX13680" fmla="*/ 8560305 w 9845043"/>
              <a:gd name="connsiteY13680" fmla="*/ 2119051 h 5740750"/>
              <a:gd name="connsiteX13681" fmla="*/ 8556648 w 9845043"/>
              <a:gd name="connsiteY13681" fmla="*/ 2114665 h 5740750"/>
              <a:gd name="connsiteX13682" fmla="*/ 8554455 w 9845043"/>
              <a:gd name="connsiteY13682" fmla="*/ 2113935 h 5740750"/>
              <a:gd name="connsiteX13683" fmla="*/ 8547875 w 9845043"/>
              <a:gd name="connsiteY13683" fmla="*/ 2112472 h 5740750"/>
              <a:gd name="connsiteX13684" fmla="*/ 8552990 w 9845043"/>
              <a:gd name="connsiteY13684" fmla="*/ 2118321 h 5740750"/>
              <a:gd name="connsiteX13685" fmla="*/ 8557376 w 9845043"/>
              <a:gd name="connsiteY13685" fmla="*/ 2124170 h 5740750"/>
              <a:gd name="connsiteX13686" fmla="*/ 8563227 w 9845043"/>
              <a:gd name="connsiteY13686" fmla="*/ 2127097 h 5740750"/>
              <a:gd name="connsiteX13687" fmla="*/ 8569077 w 9845043"/>
              <a:gd name="connsiteY13687" fmla="*/ 2125633 h 5740750"/>
              <a:gd name="connsiteX13688" fmla="*/ 8569806 w 9845043"/>
              <a:gd name="connsiteY13688" fmla="*/ 2127826 h 5740750"/>
              <a:gd name="connsiteX13689" fmla="*/ 8563227 w 9845043"/>
              <a:gd name="connsiteY13689" fmla="*/ 2133676 h 5740750"/>
              <a:gd name="connsiteX13690" fmla="*/ 8561034 w 9845043"/>
              <a:gd name="connsiteY13690" fmla="*/ 2132946 h 5740750"/>
              <a:gd name="connsiteX13691" fmla="*/ 8559569 w 9845043"/>
              <a:gd name="connsiteY13691" fmla="*/ 2131483 h 5740750"/>
              <a:gd name="connsiteX13692" fmla="*/ 8557376 w 9845043"/>
              <a:gd name="connsiteY13692" fmla="*/ 2132946 h 5740750"/>
              <a:gd name="connsiteX13693" fmla="*/ 8556648 w 9845043"/>
              <a:gd name="connsiteY13693" fmla="*/ 2133676 h 5740750"/>
              <a:gd name="connsiteX13694" fmla="*/ 8555912 w 9845043"/>
              <a:gd name="connsiteY13694" fmla="*/ 2132946 h 5740750"/>
              <a:gd name="connsiteX13695" fmla="*/ 8553719 w 9845043"/>
              <a:gd name="connsiteY13695" fmla="*/ 2133676 h 5740750"/>
              <a:gd name="connsiteX13696" fmla="*/ 8551526 w 9845043"/>
              <a:gd name="connsiteY13696" fmla="*/ 2131483 h 5740750"/>
              <a:gd name="connsiteX13697" fmla="*/ 8549333 w 9845043"/>
              <a:gd name="connsiteY13697" fmla="*/ 2130020 h 5740750"/>
              <a:gd name="connsiteX13698" fmla="*/ 8547139 w 9845043"/>
              <a:gd name="connsiteY13698" fmla="*/ 2127826 h 5740750"/>
              <a:gd name="connsiteX13699" fmla="*/ 8536903 w 9845043"/>
              <a:gd name="connsiteY13699" fmla="*/ 2125633 h 5740750"/>
              <a:gd name="connsiteX13700" fmla="*/ 8534710 w 9845043"/>
              <a:gd name="connsiteY13700" fmla="*/ 2124170 h 5740750"/>
              <a:gd name="connsiteX13701" fmla="*/ 8533245 w 9845043"/>
              <a:gd name="connsiteY13701" fmla="*/ 2125633 h 5740750"/>
              <a:gd name="connsiteX13702" fmla="*/ 8531788 w 9845043"/>
              <a:gd name="connsiteY13702" fmla="*/ 2127826 h 5740750"/>
              <a:gd name="connsiteX13703" fmla="*/ 8527395 w 9845043"/>
              <a:gd name="connsiteY13703" fmla="*/ 2128560 h 5740750"/>
              <a:gd name="connsiteX13704" fmla="*/ 8526666 w 9845043"/>
              <a:gd name="connsiteY13704" fmla="*/ 2130020 h 5740750"/>
              <a:gd name="connsiteX13705" fmla="*/ 8528859 w 9845043"/>
              <a:gd name="connsiteY13705" fmla="*/ 2130753 h 5740750"/>
              <a:gd name="connsiteX13706" fmla="*/ 8531788 w 9845043"/>
              <a:gd name="connsiteY13706" fmla="*/ 2130753 h 5740750"/>
              <a:gd name="connsiteX13707" fmla="*/ 8533245 w 9845043"/>
              <a:gd name="connsiteY13707" fmla="*/ 2130753 h 5740750"/>
              <a:gd name="connsiteX13708" fmla="*/ 8535438 w 9845043"/>
              <a:gd name="connsiteY13708" fmla="*/ 2132946 h 5740750"/>
              <a:gd name="connsiteX13709" fmla="*/ 8536903 w 9845043"/>
              <a:gd name="connsiteY13709" fmla="*/ 2134409 h 5740750"/>
              <a:gd name="connsiteX13710" fmla="*/ 8537631 w 9845043"/>
              <a:gd name="connsiteY13710" fmla="*/ 2135139 h 5740750"/>
              <a:gd name="connsiteX13711" fmla="*/ 8543482 w 9845043"/>
              <a:gd name="connsiteY13711" fmla="*/ 2136602 h 5740750"/>
              <a:gd name="connsiteX13712" fmla="*/ 8546411 w 9845043"/>
              <a:gd name="connsiteY13712" fmla="*/ 2138065 h 5740750"/>
              <a:gd name="connsiteX13713" fmla="*/ 8547139 w 9845043"/>
              <a:gd name="connsiteY13713" fmla="*/ 2140988 h 5740750"/>
              <a:gd name="connsiteX13714" fmla="*/ 8547875 w 9845043"/>
              <a:gd name="connsiteY13714" fmla="*/ 2141721 h 5740750"/>
              <a:gd name="connsiteX13715" fmla="*/ 8549333 w 9845043"/>
              <a:gd name="connsiteY13715" fmla="*/ 2143181 h 5740750"/>
              <a:gd name="connsiteX13716" fmla="*/ 8552990 w 9845043"/>
              <a:gd name="connsiteY13716" fmla="*/ 2146837 h 5740750"/>
              <a:gd name="connsiteX13717" fmla="*/ 8554455 w 9845043"/>
              <a:gd name="connsiteY13717" fmla="*/ 2146837 h 5740750"/>
              <a:gd name="connsiteX13718" fmla="*/ 8558841 w 9845043"/>
              <a:gd name="connsiteY13718" fmla="*/ 2143914 h 5740750"/>
              <a:gd name="connsiteX13719" fmla="*/ 8560305 w 9845043"/>
              <a:gd name="connsiteY13719" fmla="*/ 2143181 h 5740750"/>
              <a:gd name="connsiteX13720" fmla="*/ 8563955 w 9845043"/>
              <a:gd name="connsiteY13720" fmla="*/ 2150494 h 5740750"/>
              <a:gd name="connsiteX13721" fmla="*/ 8567613 w 9845043"/>
              <a:gd name="connsiteY13721" fmla="*/ 2155613 h 5740750"/>
              <a:gd name="connsiteX13722" fmla="*/ 8570542 w 9845043"/>
              <a:gd name="connsiteY13722" fmla="*/ 2159269 h 5740750"/>
              <a:gd name="connsiteX13723" fmla="*/ 8571999 w 9845043"/>
              <a:gd name="connsiteY13723" fmla="*/ 2165118 h 5740750"/>
              <a:gd name="connsiteX13724" fmla="*/ 8569806 w 9845043"/>
              <a:gd name="connsiteY13724" fmla="*/ 2165118 h 5740750"/>
              <a:gd name="connsiteX13725" fmla="*/ 8569077 w 9845043"/>
              <a:gd name="connsiteY13725" fmla="*/ 2162925 h 5740750"/>
              <a:gd name="connsiteX13726" fmla="*/ 8566156 w 9845043"/>
              <a:gd name="connsiteY13726" fmla="*/ 2160732 h 5740750"/>
              <a:gd name="connsiteX13727" fmla="*/ 8563955 w 9845043"/>
              <a:gd name="connsiteY13727" fmla="*/ 2160732 h 5740750"/>
              <a:gd name="connsiteX13728" fmla="*/ 8562498 w 9845043"/>
              <a:gd name="connsiteY13728" fmla="*/ 2162925 h 5740750"/>
              <a:gd name="connsiteX13729" fmla="*/ 8554455 w 9845043"/>
              <a:gd name="connsiteY13729" fmla="*/ 2159999 h 5740750"/>
              <a:gd name="connsiteX13730" fmla="*/ 8553719 w 9845043"/>
              <a:gd name="connsiteY13730" fmla="*/ 2159999 h 5740750"/>
              <a:gd name="connsiteX13731" fmla="*/ 8552990 w 9845043"/>
              <a:gd name="connsiteY13731" fmla="*/ 2162196 h 5740750"/>
              <a:gd name="connsiteX13732" fmla="*/ 8553719 w 9845043"/>
              <a:gd name="connsiteY13732" fmla="*/ 2163655 h 5740750"/>
              <a:gd name="connsiteX13733" fmla="*/ 8555912 w 9845043"/>
              <a:gd name="connsiteY13733" fmla="*/ 2165848 h 5740750"/>
              <a:gd name="connsiteX13734" fmla="*/ 8556648 w 9845043"/>
              <a:gd name="connsiteY13734" fmla="*/ 2165848 h 5740750"/>
              <a:gd name="connsiteX13735" fmla="*/ 8560305 w 9845043"/>
              <a:gd name="connsiteY13735" fmla="*/ 2165848 h 5740750"/>
              <a:gd name="connsiteX13736" fmla="*/ 8570542 w 9845043"/>
              <a:gd name="connsiteY13736" fmla="*/ 2168775 h 5740750"/>
              <a:gd name="connsiteX13737" fmla="*/ 8574192 w 9845043"/>
              <a:gd name="connsiteY13737" fmla="*/ 2170238 h 5740750"/>
              <a:gd name="connsiteX13738" fmla="*/ 8578586 w 9845043"/>
              <a:gd name="connsiteY13738" fmla="*/ 2173161 h 5740750"/>
              <a:gd name="connsiteX13739" fmla="*/ 8578586 w 9845043"/>
              <a:gd name="connsiteY13739" fmla="*/ 2176087 h 5740750"/>
              <a:gd name="connsiteX13740" fmla="*/ 8575657 w 9845043"/>
              <a:gd name="connsiteY13740" fmla="*/ 2178280 h 5740750"/>
              <a:gd name="connsiteX13741" fmla="*/ 8570542 w 9845043"/>
              <a:gd name="connsiteY13741" fmla="*/ 2179013 h 5740750"/>
              <a:gd name="connsiteX13742" fmla="*/ 8569806 w 9845043"/>
              <a:gd name="connsiteY13742" fmla="*/ 2179743 h 5740750"/>
              <a:gd name="connsiteX13743" fmla="*/ 8569077 w 9845043"/>
              <a:gd name="connsiteY13743" fmla="*/ 2181936 h 5740750"/>
              <a:gd name="connsiteX13744" fmla="*/ 8567613 w 9845043"/>
              <a:gd name="connsiteY13744" fmla="*/ 2182666 h 5740750"/>
              <a:gd name="connsiteX13745" fmla="*/ 8555912 w 9845043"/>
              <a:gd name="connsiteY13745" fmla="*/ 2173894 h 5740750"/>
              <a:gd name="connsiteX13746" fmla="*/ 8551526 w 9845043"/>
              <a:gd name="connsiteY13746" fmla="*/ 2170238 h 5740750"/>
              <a:gd name="connsiteX13747" fmla="*/ 8550068 w 9845043"/>
              <a:gd name="connsiteY13747" fmla="*/ 2168775 h 5740750"/>
              <a:gd name="connsiteX13748" fmla="*/ 8547875 w 9845043"/>
              <a:gd name="connsiteY13748" fmla="*/ 2167312 h 5740750"/>
              <a:gd name="connsiteX13749" fmla="*/ 8546411 w 9845043"/>
              <a:gd name="connsiteY13749" fmla="*/ 2168775 h 5740750"/>
              <a:gd name="connsiteX13750" fmla="*/ 8544946 w 9845043"/>
              <a:gd name="connsiteY13750" fmla="*/ 2171701 h 5740750"/>
              <a:gd name="connsiteX13751" fmla="*/ 8546411 w 9845043"/>
              <a:gd name="connsiteY13751" fmla="*/ 2173161 h 5740750"/>
              <a:gd name="connsiteX13752" fmla="*/ 8547139 w 9845043"/>
              <a:gd name="connsiteY13752" fmla="*/ 2175357 h 5740750"/>
              <a:gd name="connsiteX13753" fmla="*/ 8549333 w 9845043"/>
              <a:gd name="connsiteY13753" fmla="*/ 2176087 h 5740750"/>
              <a:gd name="connsiteX13754" fmla="*/ 8553719 w 9845043"/>
              <a:gd name="connsiteY13754" fmla="*/ 2176817 h 5740750"/>
              <a:gd name="connsiteX13755" fmla="*/ 8555912 w 9845043"/>
              <a:gd name="connsiteY13755" fmla="*/ 2178280 h 5740750"/>
              <a:gd name="connsiteX13756" fmla="*/ 8560305 w 9845043"/>
              <a:gd name="connsiteY13756" fmla="*/ 2181936 h 5740750"/>
              <a:gd name="connsiteX13757" fmla="*/ 8569806 w 9845043"/>
              <a:gd name="connsiteY13757" fmla="*/ 2192175 h 5740750"/>
              <a:gd name="connsiteX13758" fmla="*/ 8573464 w 9845043"/>
              <a:gd name="connsiteY13758" fmla="*/ 2197291 h 5740750"/>
              <a:gd name="connsiteX13759" fmla="*/ 8572735 w 9845043"/>
              <a:gd name="connsiteY13759" fmla="*/ 2199484 h 5740750"/>
              <a:gd name="connsiteX13760" fmla="*/ 8569806 w 9845043"/>
              <a:gd name="connsiteY13760" fmla="*/ 2198754 h 5740750"/>
              <a:gd name="connsiteX13761" fmla="*/ 8561034 w 9845043"/>
              <a:gd name="connsiteY13761" fmla="*/ 2192905 h 5740750"/>
              <a:gd name="connsiteX13762" fmla="*/ 8557376 w 9845043"/>
              <a:gd name="connsiteY13762" fmla="*/ 2191442 h 5740750"/>
              <a:gd name="connsiteX13763" fmla="*/ 8554455 w 9845043"/>
              <a:gd name="connsiteY13763" fmla="*/ 2192905 h 5740750"/>
              <a:gd name="connsiteX13764" fmla="*/ 8555912 w 9845043"/>
              <a:gd name="connsiteY13764" fmla="*/ 2195831 h 5740750"/>
              <a:gd name="connsiteX13765" fmla="*/ 8557376 w 9845043"/>
              <a:gd name="connsiteY13765" fmla="*/ 2198754 h 5740750"/>
              <a:gd name="connsiteX13766" fmla="*/ 8559569 w 9845043"/>
              <a:gd name="connsiteY13766" fmla="*/ 2200947 h 5740750"/>
              <a:gd name="connsiteX13767" fmla="*/ 8566156 w 9845043"/>
              <a:gd name="connsiteY13767" fmla="*/ 2202410 h 5740750"/>
              <a:gd name="connsiteX13768" fmla="*/ 8569077 w 9845043"/>
              <a:gd name="connsiteY13768" fmla="*/ 2205337 h 5740750"/>
              <a:gd name="connsiteX13769" fmla="*/ 8566884 w 9845043"/>
              <a:gd name="connsiteY13769" fmla="*/ 2208993 h 5740750"/>
              <a:gd name="connsiteX13770" fmla="*/ 8565420 w 9845043"/>
              <a:gd name="connsiteY13770" fmla="*/ 2208260 h 5740750"/>
              <a:gd name="connsiteX13771" fmla="*/ 8563227 w 9845043"/>
              <a:gd name="connsiteY13771" fmla="*/ 2208260 h 5740750"/>
              <a:gd name="connsiteX13772" fmla="*/ 8559569 w 9845043"/>
              <a:gd name="connsiteY13772" fmla="*/ 2208993 h 5740750"/>
              <a:gd name="connsiteX13773" fmla="*/ 8559569 w 9845043"/>
              <a:gd name="connsiteY13773" fmla="*/ 2210453 h 5740750"/>
              <a:gd name="connsiteX13774" fmla="*/ 8561034 w 9845043"/>
              <a:gd name="connsiteY13774" fmla="*/ 2211916 h 5740750"/>
              <a:gd name="connsiteX13775" fmla="*/ 8563227 w 9845043"/>
              <a:gd name="connsiteY13775" fmla="*/ 2213379 h 5740750"/>
              <a:gd name="connsiteX13776" fmla="*/ 8562498 w 9845043"/>
              <a:gd name="connsiteY13776" fmla="*/ 2220691 h 5740750"/>
              <a:gd name="connsiteX13777" fmla="*/ 8563955 w 9845043"/>
              <a:gd name="connsiteY13777" fmla="*/ 2222884 h 5740750"/>
              <a:gd name="connsiteX13778" fmla="*/ 8569077 w 9845043"/>
              <a:gd name="connsiteY13778" fmla="*/ 2217765 h 5740750"/>
              <a:gd name="connsiteX13779" fmla="*/ 8570542 w 9845043"/>
              <a:gd name="connsiteY13779" fmla="*/ 2217765 h 5740750"/>
              <a:gd name="connsiteX13780" fmla="*/ 8570542 w 9845043"/>
              <a:gd name="connsiteY13780" fmla="*/ 2222884 h 5740750"/>
              <a:gd name="connsiteX13781" fmla="*/ 8569077 w 9845043"/>
              <a:gd name="connsiteY13781" fmla="*/ 2226541 h 5740750"/>
              <a:gd name="connsiteX13782" fmla="*/ 8563227 w 9845043"/>
              <a:gd name="connsiteY13782" fmla="*/ 2231660 h 5740750"/>
              <a:gd name="connsiteX13783" fmla="*/ 8562498 w 9845043"/>
              <a:gd name="connsiteY13783" fmla="*/ 2236046 h 5740750"/>
              <a:gd name="connsiteX13784" fmla="*/ 8563227 w 9845043"/>
              <a:gd name="connsiteY13784" fmla="*/ 2240432 h 5740750"/>
              <a:gd name="connsiteX13785" fmla="*/ 8566156 w 9845043"/>
              <a:gd name="connsiteY13785" fmla="*/ 2243359 h 5740750"/>
              <a:gd name="connsiteX13786" fmla="*/ 8572735 w 9845043"/>
              <a:gd name="connsiteY13786" fmla="*/ 2247745 h 5740750"/>
              <a:gd name="connsiteX13787" fmla="*/ 8572735 w 9845043"/>
              <a:gd name="connsiteY13787" fmla="*/ 2252864 h 5740750"/>
              <a:gd name="connsiteX13788" fmla="*/ 8573464 w 9845043"/>
              <a:gd name="connsiteY13788" fmla="*/ 2257250 h 5740750"/>
              <a:gd name="connsiteX13789" fmla="*/ 8575657 w 9845043"/>
              <a:gd name="connsiteY13789" fmla="*/ 2261640 h 5740750"/>
              <a:gd name="connsiteX13790" fmla="*/ 8577121 w 9845043"/>
              <a:gd name="connsiteY13790" fmla="*/ 2265296 h 5740750"/>
              <a:gd name="connsiteX13791" fmla="*/ 8579314 w 9845043"/>
              <a:gd name="connsiteY13791" fmla="*/ 2279921 h 5740750"/>
              <a:gd name="connsiteX13792" fmla="*/ 8580043 w 9845043"/>
              <a:gd name="connsiteY13792" fmla="*/ 2285037 h 5740750"/>
              <a:gd name="connsiteX13793" fmla="*/ 8585893 w 9845043"/>
              <a:gd name="connsiteY13793" fmla="*/ 2292349 h 5740750"/>
              <a:gd name="connsiteX13794" fmla="*/ 8601252 w 9845043"/>
              <a:gd name="connsiteY13794" fmla="*/ 2304048 h 5740750"/>
              <a:gd name="connsiteX13795" fmla="*/ 8607831 w 9845043"/>
              <a:gd name="connsiteY13795" fmla="*/ 2310630 h 5740750"/>
              <a:gd name="connsiteX13796" fmla="*/ 8610753 w 9845043"/>
              <a:gd name="connsiteY13796" fmla="*/ 2315016 h 5740750"/>
              <a:gd name="connsiteX13797" fmla="*/ 8612218 w 9845043"/>
              <a:gd name="connsiteY13797" fmla="*/ 2320136 h 5740750"/>
              <a:gd name="connsiteX13798" fmla="*/ 8613682 w 9845043"/>
              <a:gd name="connsiteY13798" fmla="*/ 2323792 h 5740750"/>
              <a:gd name="connsiteX13799" fmla="*/ 8609296 w 9845043"/>
              <a:gd name="connsiteY13799" fmla="*/ 2326718 h 5740750"/>
              <a:gd name="connsiteX13800" fmla="*/ 8602709 w 9845043"/>
              <a:gd name="connsiteY13800" fmla="*/ 2328178 h 5740750"/>
              <a:gd name="connsiteX13801" fmla="*/ 8599788 w 9845043"/>
              <a:gd name="connsiteY13801" fmla="*/ 2327448 h 5740750"/>
              <a:gd name="connsiteX13802" fmla="*/ 8597595 w 9845043"/>
              <a:gd name="connsiteY13802" fmla="*/ 2324522 h 5740750"/>
              <a:gd name="connsiteX13803" fmla="*/ 8595402 w 9845043"/>
              <a:gd name="connsiteY13803" fmla="*/ 2323062 h 5740750"/>
              <a:gd name="connsiteX13804" fmla="*/ 8595402 w 9845043"/>
              <a:gd name="connsiteY13804" fmla="*/ 2321599 h 5740750"/>
              <a:gd name="connsiteX13805" fmla="*/ 8594673 w 9845043"/>
              <a:gd name="connsiteY13805" fmla="*/ 2320136 h 5740750"/>
              <a:gd name="connsiteX13806" fmla="*/ 8592473 w 9845043"/>
              <a:gd name="connsiteY13806" fmla="*/ 2319406 h 5740750"/>
              <a:gd name="connsiteX13807" fmla="*/ 8589551 w 9845043"/>
              <a:gd name="connsiteY13807" fmla="*/ 2317942 h 5740750"/>
              <a:gd name="connsiteX13808" fmla="*/ 8588087 w 9845043"/>
              <a:gd name="connsiteY13808" fmla="*/ 2317209 h 5740750"/>
              <a:gd name="connsiteX13809" fmla="*/ 8581507 w 9845043"/>
              <a:gd name="connsiteY13809" fmla="*/ 2317209 h 5740750"/>
              <a:gd name="connsiteX13810" fmla="*/ 8578586 w 9845043"/>
              <a:gd name="connsiteY13810" fmla="*/ 2315016 h 5740750"/>
              <a:gd name="connsiteX13811" fmla="*/ 8562498 w 9845043"/>
              <a:gd name="connsiteY13811" fmla="*/ 2303318 h 5740750"/>
              <a:gd name="connsiteX13812" fmla="*/ 8560305 w 9845043"/>
              <a:gd name="connsiteY13812" fmla="*/ 2301855 h 5740750"/>
              <a:gd name="connsiteX13813" fmla="*/ 8559569 w 9845043"/>
              <a:gd name="connsiteY13813" fmla="*/ 2300391 h 5740750"/>
              <a:gd name="connsiteX13814" fmla="*/ 8547139 w 9845043"/>
              <a:gd name="connsiteY13814" fmla="*/ 2266756 h 5740750"/>
              <a:gd name="connsiteX13815" fmla="*/ 8543482 w 9845043"/>
              <a:gd name="connsiteY13815" fmla="*/ 2262370 h 5740750"/>
              <a:gd name="connsiteX13816" fmla="*/ 8543482 w 9845043"/>
              <a:gd name="connsiteY13816" fmla="*/ 2263833 h 5740750"/>
              <a:gd name="connsiteX13817" fmla="*/ 8544218 w 9845043"/>
              <a:gd name="connsiteY13817" fmla="*/ 2265296 h 5740750"/>
              <a:gd name="connsiteX13818" fmla="*/ 8544218 w 9845043"/>
              <a:gd name="connsiteY13818" fmla="*/ 2268219 h 5740750"/>
              <a:gd name="connsiteX13819" fmla="*/ 8549333 w 9845043"/>
              <a:gd name="connsiteY13819" fmla="*/ 2284307 h 5740750"/>
              <a:gd name="connsiteX13820" fmla="*/ 8550797 w 9845043"/>
              <a:gd name="connsiteY13820" fmla="*/ 2288693 h 5740750"/>
              <a:gd name="connsiteX13821" fmla="*/ 8552990 w 9845043"/>
              <a:gd name="connsiteY13821" fmla="*/ 2292349 h 5740750"/>
              <a:gd name="connsiteX13822" fmla="*/ 8551526 w 9845043"/>
              <a:gd name="connsiteY13822" fmla="*/ 2294542 h 5740750"/>
              <a:gd name="connsiteX13823" fmla="*/ 8552990 w 9845043"/>
              <a:gd name="connsiteY13823" fmla="*/ 2295275 h 5740750"/>
              <a:gd name="connsiteX13824" fmla="*/ 8553719 w 9845043"/>
              <a:gd name="connsiteY13824" fmla="*/ 2296005 h 5740750"/>
              <a:gd name="connsiteX13825" fmla="*/ 8556648 w 9845043"/>
              <a:gd name="connsiteY13825" fmla="*/ 2304781 h 5740750"/>
              <a:gd name="connsiteX13826" fmla="*/ 8561034 w 9845043"/>
              <a:gd name="connsiteY13826" fmla="*/ 2312093 h 5740750"/>
              <a:gd name="connsiteX13827" fmla="*/ 8566884 w 9845043"/>
              <a:gd name="connsiteY13827" fmla="*/ 2317209 h 5740750"/>
              <a:gd name="connsiteX13828" fmla="*/ 8574192 w 9845043"/>
              <a:gd name="connsiteY13828" fmla="*/ 2320865 h 5740750"/>
              <a:gd name="connsiteX13829" fmla="*/ 8586629 w 9845043"/>
              <a:gd name="connsiteY13829" fmla="*/ 2324522 h 5740750"/>
              <a:gd name="connsiteX13830" fmla="*/ 8588822 w 9845043"/>
              <a:gd name="connsiteY13830" fmla="*/ 2325985 h 5740750"/>
              <a:gd name="connsiteX13831" fmla="*/ 8590280 w 9845043"/>
              <a:gd name="connsiteY13831" fmla="*/ 2329641 h 5740750"/>
              <a:gd name="connsiteX13832" fmla="*/ 8594673 w 9845043"/>
              <a:gd name="connsiteY13832" fmla="*/ 2333297 h 5740750"/>
              <a:gd name="connsiteX13833" fmla="*/ 8598323 w 9845043"/>
              <a:gd name="connsiteY13833" fmla="*/ 2336224 h 5740750"/>
              <a:gd name="connsiteX13834" fmla="*/ 8601981 w 9845043"/>
              <a:gd name="connsiteY13834" fmla="*/ 2337683 h 5740750"/>
              <a:gd name="connsiteX13835" fmla="*/ 8605638 w 9845043"/>
              <a:gd name="connsiteY13835" fmla="*/ 2336953 h 5740750"/>
              <a:gd name="connsiteX13836" fmla="*/ 8610753 w 9845043"/>
              <a:gd name="connsiteY13836" fmla="*/ 2335490 h 5740750"/>
              <a:gd name="connsiteX13837" fmla="*/ 8615146 w 9845043"/>
              <a:gd name="connsiteY13837" fmla="*/ 2334027 h 5740750"/>
              <a:gd name="connsiteX13838" fmla="*/ 8617340 w 9845043"/>
              <a:gd name="connsiteY13838" fmla="*/ 2336953 h 5740750"/>
              <a:gd name="connsiteX13839" fmla="*/ 8617340 w 9845043"/>
              <a:gd name="connsiteY13839" fmla="*/ 2340610 h 5740750"/>
              <a:gd name="connsiteX13840" fmla="*/ 8615875 w 9845043"/>
              <a:gd name="connsiteY13840" fmla="*/ 2344996 h 5740750"/>
              <a:gd name="connsiteX13841" fmla="*/ 8615875 w 9845043"/>
              <a:gd name="connsiteY13841" fmla="*/ 2348652 h 5740750"/>
              <a:gd name="connsiteX13842" fmla="*/ 8618068 w 9845043"/>
              <a:gd name="connsiteY13842" fmla="*/ 2352308 h 5740750"/>
              <a:gd name="connsiteX13843" fmla="*/ 8620261 w 9845043"/>
              <a:gd name="connsiteY13843" fmla="*/ 2353771 h 5740750"/>
              <a:gd name="connsiteX13844" fmla="*/ 8625383 w 9845043"/>
              <a:gd name="connsiteY13844" fmla="*/ 2356698 h 5740750"/>
              <a:gd name="connsiteX13845" fmla="*/ 8633427 w 9845043"/>
              <a:gd name="connsiteY13845" fmla="*/ 2364740 h 5740750"/>
              <a:gd name="connsiteX13846" fmla="*/ 8634884 w 9845043"/>
              <a:gd name="connsiteY13846" fmla="*/ 2368396 h 5740750"/>
              <a:gd name="connsiteX13847" fmla="*/ 8634884 w 9845043"/>
              <a:gd name="connsiteY13847" fmla="*/ 2372782 h 5740750"/>
              <a:gd name="connsiteX13848" fmla="*/ 8634156 w 9845043"/>
              <a:gd name="connsiteY13848" fmla="*/ 2377902 h 5740750"/>
              <a:gd name="connsiteX13849" fmla="*/ 8634156 w 9845043"/>
              <a:gd name="connsiteY13849" fmla="*/ 2380828 h 5740750"/>
              <a:gd name="connsiteX13850" fmla="*/ 8636349 w 9845043"/>
              <a:gd name="connsiteY13850" fmla="*/ 2382288 h 5740750"/>
              <a:gd name="connsiteX13851" fmla="*/ 8637813 w 9845043"/>
              <a:gd name="connsiteY13851" fmla="*/ 2384481 h 5740750"/>
              <a:gd name="connsiteX13852" fmla="*/ 8640006 w 9845043"/>
              <a:gd name="connsiteY13852" fmla="*/ 2385944 h 5740750"/>
              <a:gd name="connsiteX13853" fmla="*/ 8640006 w 9845043"/>
              <a:gd name="connsiteY13853" fmla="*/ 2388870 h 5740750"/>
              <a:gd name="connsiteX13854" fmla="*/ 8624647 w 9845043"/>
              <a:gd name="connsiteY13854" fmla="*/ 2379365 h 5740750"/>
              <a:gd name="connsiteX13855" fmla="*/ 8620261 w 9845043"/>
              <a:gd name="connsiteY13855" fmla="*/ 2379365 h 5740750"/>
              <a:gd name="connsiteX13856" fmla="*/ 8617340 w 9845043"/>
              <a:gd name="connsiteY13856" fmla="*/ 2377172 h 5740750"/>
              <a:gd name="connsiteX13857" fmla="*/ 8614411 w 9845043"/>
              <a:gd name="connsiteY13857" fmla="*/ 2369126 h 5740750"/>
              <a:gd name="connsiteX13858" fmla="*/ 8611489 w 9845043"/>
              <a:gd name="connsiteY13858" fmla="*/ 2362547 h 5740750"/>
              <a:gd name="connsiteX13859" fmla="*/ 8606367 w 9845043"/>
              <a:gd name="connsiteY13859" fmla="*/ 2359621 h 5740750"/>
              <a:gd name="connsiteX13860" fmla="*/ 8607831 w 9845043"/>
              <a:gd name="connsiteY13860" fmla="*/ 2361814 h 5740750"/>
              <a:gd name="connsiteX13861" fmla="*/ 8608560 w 9845043"/>
              <a:gd name="connsiteY13861" fmla="*/ 2364740 h 5740750"/>
              <a:gd name="connsiteX13862" fmla="*/ 8609296 w 9845043"/>
              <a:gd name="connsiteY13862" fmla="*/ 2366203 h 5740750"/>
              <a:gd name="connsiteX13863" fmla="*/ 8609296 w 9845043"/>
              <a:gd name="connsiteY13863" fmla="*/ 2368396 h 5740750"/>
              <a:gd name="connsiteX13864" fmla="*/ 8609296 w 9845043"/>
              <a:gd name="connsiteY13864" fmla="*/ 2369859 h 5740750"/>
              <a:gd name="connsiteX13865" fmla="*/ 8608560 w 9845043"/>
              <a:gd name="connsiteY13865" fmla="*/ 2372052 h 5740750"/>
              <a:gd name="connsiteX13866" fmla="*/ 8607831 w 9845043"/>
              <a:gd name="connsiteY13866" fmla="*/ 2374975 h 5740750"/>
              <a:gd name="connsiteX13867" fmla="*/ 8604910 w 9845043"/>
              <a:gd name="connsiteY13867" fmla="*/ 2374245 h 5740750"/>
              <a:gd name="connsiteX13868" fmla="*/ 8599788 w 9845043"/>
              <a:gd name="connsiteY13868" fmla="*/ 2369859 h 5740750"/>
              <a:gd name="connsiteX13869" fmla="*/ 8599788 w 9845043"/>
              <a:gd name="connsiteY13869" fmla="*/ 2377172 h 5740750"/>
              <a:gd name="connsiteX13870" fmla="*/ 8599059 w 9845043"/>
              <a:gd name="connsiteY13870" fmla="*/ 2378631 h 5740750"/>
              <a:gd name="connsiteX13871" fmla="*/ 8596130 w 9845043"/>
              <a:gd name="connsiteY13871" fmla="*/ 2377902 h 5740750"/>
              <a:gd name="connsiteX13872" fmla="*/ 8596130 w 9845043"/>
              <a:gd name="connsiteY13872" fmla="*/ 2375709 h 5740750"/>
              <a:gd name="connsiteX13873" fmla="*/ 8593209 w 9845043"/>
              <a:gd name="connsiteY13873" fmla="*/ 2369859 h 5740750"/>
              <a:gd name="connsiteX13874" fmla="*/ 8591744 w 9845043"/>
              <a:gd name="connsiteY13874" fmla="*/ 2367663 h 5740750"/>
              <a:gd name="connsiteX13875" fmla="*/ 8588822 w 9845043"/>
              <a:gd name="connsiteY13875" fmla="*/ 2364740 h 5740750"/>
              <a:gd name="connsiteX13876" fmla="*/ 8585893 w 9845043"/>
              <a:gd name="connsiteY13876" fmla="*/ 2362547 h 5740750"/>
              <a:gd name="connsiteX13877" fmla="*/ 8582972 w 9845043"/>
              <a:gd name="connsiteY13877" fmla="*/ 2361814 h 5740750"/>
              <a:gd name="connsiteX13878" fmla="*/ 8580043 w 9845043"/>
              <a:gd name="connsiteY13878" fmla="*/ 2359621 h 5740750"/>
              <a:gd name="connsiteX13879" fmla="*/ 8574192 w 9845043"/>
              <a:gd name="connsiteY13879" fmla="*/ 2358157 h 5740750"/>
              <a:gd name="connsiteX13880" fmla="*/ 8567613 w 9845043"/>
              <a:gd name="connsiteY13880" fmla="*/ 2358157 h 5740750"/>
              <a:gd name="connsiteX13881" fmla="*/ 8551526 w 9845043"/>
              <a:gd name="connsiteY13881" fmla="*/ 2363277 h 5740750"/>
              <a:gd name="connsiteX13882" fmla="*/ 8549333 w 9845043"/>
              <a:gd name="connsiteY13882" fmla="*/ 2363277 h 5740750"/>
              <a:gd name="connsiteX13883" fmla="*/ 8546411 w 9845043"/>
              <a:gd name="connsiteY13883" fmla="*/ 2361814 h 5740750"/>
              <a:gd name="connsiteX13884" fmla="*/ 8541289 w 9845043"/>
              <a:gd name="connsiteY13884" fmla="*/ 2356698 h 5740750"/>
              <a:gd name="connsiteX13885" fmla="*/ 8539831 w 9845043"/>
              <a:gd name="connsiteY13885" fmla="*/ 2353771 h 5740750"/>
              <a:gd name="connsiteX13886" fmla="*/ 8538367 w 9845043"/>
              <a:gd name="connsiteY13886" fmla="*/ 2352308 h 5740750"/>
              <a:gd name="connsiteX13887" fmla="*/ 8536903 w 9845043"/>
              <a:gd name="connsiteY13887" fmla="*/ 2344996 h 5740750"/>
              <a:gd name="connsiteX13888" fmla="*/ 8533245 w 9845043"/>
              <a:gd name="connsiteY13888" fmla="*/ 2339146 h 5740750"/>
              <a:gd name="connsiteX13889" fmla="*/ 8528130 w 9845043"/>
              <a:gd name="connsiteY13889" fmla="*/ 2335490 h 5740750"/>
              <a:gd name="connsiteX13890" fmla="*/ 8521551 w 9845043"/>
              <a:gd name="connsiteY13890" fmla="*/ 2332567 h 5740750"/>
              <a:gd name="connsiteX13891" fmla="*/ 8528130 w 9845043"/>
              <a:gd name="connsiteY13891" fmla="*/ 2342073 h 5740750"/>
              <a:gd name="connsiteX13892" fmla="*/ 8531052 w 9845043"/>
              <a:gd name="connsiteY13892" fmla="*/ 2346459 h 5740750"/>
              <a:gd name="connsiteX13893" fmla="*/ 8533981 w 9845043"/>
              <a:gd name="connsiteY13893" fmla="*/ 2353041 h 5740750"/>
              <a:gd name="connsiteX13894" fmla="*/ 8533981 w 9845043"/>
              <a:gd name="connsiteY13894" fmla="*/ 2358891 h 5740750"/>
              <a:gd name="connsiteX13895" fmla="*/ 8530323 w 9845043"/>
              <a:gd name="connsiteY13895" fmla="*/ 2359621 h 5740750"/>
              <a:gd name="connsiteX13896" fmla="*/ 8525201 w 9845043"/>
              <a:gd name="connsiteY13896" fmla="*/ 2358157 h 5740750"/>
              <a:gd name="connsiteX13897" fmla="*/ 8510579 w 9845043"/>
              <a:gd name="connsiteY13897" fmla="*/ 2346459 h 5740750"/>
              <a:gd name="connsiteX13898" fmla="*/ 8506192 w 9845043"/>
              <a:gd name="connsiteY13898" fmla="*/ 2342803 h 5740750"/>
              <a:gd name="connsiteX13899" fmla="*/ 8498149 w 9845043"/>
              <a:gd name="connsiteY13899" fmla="*/ 2327448 h 5740750"/>
              <a:gd name="connsiteX13900" fmla="*/ 8494491 w 9845043"/>
              <a:gd name="connsiteY13900" fmla="*/ 2323062 h 5740750"/>
              <a:gd name="connsiteX13901" fmla="*/ 8490105 w 9845043"/>
              <a:gd name="connsiteY13901" fmla="*/ 2320136 h 5740750"/>
              <a:gd name="connsiteX13902" fmla="*/ 8491569 w 9845043"/>
              <a:gd name="connsiteY13902" fmla="*/ 2321599 h 5740750"/>
              <a:gd name="connsiteX13903" fmla="*/ 8491569 w 9845043"/>
              <a:gd name="connsiteY13903" fmla="*/ 2323792 h 5740750"/>
              <a:gd name="connsiteX13904" fmla="*/ 8490105 w 9845043"/>
              <a:gd name="connsiteY13904" fmla="*/ 2326718 h 5740750"/>
              <a:gd name="connsiteX13905" fmla="*/ 8490105 w 9845043"/>
              <a:gd name="connsiteY13905" fmla="*/ 2327448 h 5740750"/>
              <a:gd name="connsiteX13906" fmla="*/ 8488641 w 9845043"/>
              <a:gd name="connsiteY13906" fmla="*/ 2333297 h 5740750"/>
              <a:gd name="connsiteX13907" fmla="*/ 8486447 w 9845043"/>
              <a:gd name="connsiteY13907" fmla="*/ 2335490 h 5740750"/>
              <a:gd name="connsiteX13908" fmla="*/ 8483526 w 9845043"/>
              <a:gd name="connsiteY13908" fmla="*/ 2336224 h 5740750"/>
              <a:gd name="connsiteX13909" fmla="*/ 8482061 w 9845043"/>
              <a:gd name="connsiteY13909" fmla="*/ 2335490 h 5740750"/>
              <a:gd name="connsiteX13910" fmla="*/ 8479868 w 9845043"/>
              <a:gd name="connsiteY13910" fmla="*/ 2333297 h 5740750"/>
              <a:gd name="connsiteX13911" fmla="*/ 8479140 w 9845043"/>
              <a:gd name="connsiteY13911" fmla="*/ 2330374 h 5740750"/>
              <a:gd name="connsiteX13912" fmla="*/ 8479868 w 9845043"/>
              <a:gd name="connsiteY13912" fmla="*/ 2328178 h 5740750"/>
              <a:gd name="connsiteX13913" fmla="*/ 8479140 w 9845043"/>
              <a:gd name="connsiteY13913" fmla="*/ 2326718 h 5740750"/>
              <a:gd name="connsiteX13914" fmla="*/ 8478404 w 9845043"/>
              <a:gd name="connsiteY13914" fmla="*/ 2326718 h 5740750"/>
              <a:gd name="connsiteX13915" fmla="*/ 8478404 w 9845043"/>
              <a:gd name="connsiteY13915" fmla="*/ 2325985 h 5740750"/>
              <a:gd name="connsiteX13916" fmla="*/ 8475482 w 9845043"/>
              <a:gd name="connsiteY13916" fmla="*/ 2327448 h 5740750"/>
              <a:gd name="connsiteX13917" fmla="*/ 8473289 w 9845043"/>
              <a:gd name="connsiteY13917" fmla="*/ 2329641 h 5740750"/>
              <a:gd name="connsiteX13918" fmla="*/ 8475482 w 9845043"/>
              <a:gd name="connsiteY13918" fmla="*/ 2330374 h 5740750"/>
              <a:gd name="connsiteX13919" fmla="*/ 8476211 w 9845043"/>
              <a:gd name="connsiteY13919" fmla="*/ 2331104 h 5740750"/>
              <a:gd name="connsiteX13920" fmla="*/ 8478404 w 9845043"/>
              <a:gd name="connsiteY13920" fmla="*/ 2333297 h 5740750"/>
              <a:gd name="connsiteX13921" fmla="*/ 8476211 w 9845043"/>
              <a:gd name="connsiteY13921" fmla="*/ 2342803 h 5740750"/>
              <a:gd name="connsiteX13922" fmla="*/ 8474018 w 9845043"/>
              <a:gd name="connsiteY13922" fmla="*/ 2344996 h 5740750"/>
              <a:gd name="connsiteX13923" fmla="*/ 8471096 w 9845043"/>
              <a:gd name="connsiteY13923" fmla="*/ 2347192 h 5740750"/>
              <a:gd name="connsiteX13924" fmla="*/ 8469631 w 9845043"/>
              <a:gd name="connsiteY13924" fmla="*/ 2349385 h 5740750"/>
              <a:gd name="connsiteX13925" fmla="*/ 8465974 w 9845043"/>
              <a:gd name="connsiteY13925" fmla="*/ 2351578 h 5740750"/>
              <a:gd name="connsiteX13926" fmla="*/ 8460859 w 9845043"/>
              <a:gd name="connsiteY13926" fmla="*/ 2349385 h 5740750"/>
              <a:gd name="connsiteX13927" fmla="*/ 8457202 w 9845043"/>
              <a:gd name="connsiteY13927" fmla="*/ 2345729 h 5740750"/>
              <a:gd name="connsiteX13928" fmla="*/ 8454280 w 9845043"/>
              <a:gd name="connsiteY13928" fmla="*/ 2342073 h 5740750"/>
              <a:gd name="connsiteX13929" fmla="*/ 8452815 w 9845043"/>
              <a:gd name="connsiteY13929" fmla="*/ 2337683 h 5740750"/>
              <a:gd name="connsiteX13930" fmla="*/ 8450622 w 9845043"/>
              <a:gd name="connsiteY13930" fmla="*/ 2331104 h 5740750"/>
              <a:gd name="connsiteX13931" fmla="*/ 8448429 w 9845043"/>
              <a:gd name="connsiteY13931" fmla="*/ 2325985 h 5740750"/>
              <a:gd name="connsiteX13932" fmla="*/ 8449887 w 9845043"/>
              <a:gd name="connsiteY13932" fmla="*/ 2321599 h 5740750"/>
              <a:gd name="connsiteX13933" fmla="*/ 8450622 w 9845043"/>
              <a:gd name="connsiteY13933" fmla="*/ 2320136 h 5740750"/>
              <a:gd name="connsiteX13934" fmla="*/ 8450622 w 9845043"/>
              <a:gd name="connsiteY13934" fmla="*/ 2315016 h 5740750"/>
              <a:gd name="connsiteX13935" fmla="*/ 8451351 w 9845043"/>
              <a:gd name="connsiteY13935" fmla="*/ 2310630 h 5740750"/>
              <a:gd name="connsiteX13936" fmla="*/ 8455008 w 9845043"/>
              <a:gd name="connsiteY13936" fmla="*/ 2307704 h 5740750"/>
              <a:gd name="connsiteX13937" fmla="*/ 8457202 w 9845043"/>
              <a:gd name="connsiteY13937" fmla="*/ 2306974 h 5740750"/>
              <a:gd name="connsiteX13938" fmla="*/ 8462316 w 9845043"/>
              <a:gd name="connsiteY13938" fmla="*/ 2304048 h 5740750"/>
              <a:gd name="connsiteX13939" fmla="*/ 8460123 w 9845043"/>
              <a:gd name="connsiteY13939" fmla="*/ 2301855 h 5740750"/>
              <a:gd name="connsiteX13940" fmla="*/ 8457930 w 9845043"/>
              <a:gd name="connsiteY13940" fmla="*/ 2304048 h 5740750"/>
              <a:gd name="connsiteX13941" fmla="*/ 8457202 w 9845043"/>
              <a:gd name="connsiteY13941" fmla="*/ 2304048 h 5740750"/>
              <a:gd name="connsiteX13942" fmla="*/ 8457202 w 9845043"/>
              <a:gd name="connsiteY13942" fmla="*/ 2301855 h 5740750"/>
              <a:gd name="connsiteX13943" fmla="*/ 8457202 w 9845043"/>
              <a:gd name="connsiteY13943" fmla="*/ 2300391 h 5740750"/>
              <a:gd name="connsiteX13944" fmla="*/ 8457202 w 9845043"/>
              <a:gd name="connsiteY13944" fmla="*/ 2298198 h 5740750"/>
              <a:gd name="connsiteX13945" fmla="*/ 8457930 w 9845043"/>
              <a:gd name="connsiteY13945" fmla="*/ 2297468 h 5740750"/>
              <a:gd name="connsiteX13946" fmla="*/ 8459395 w 9845043"/>
              <a:gd name="connsiteY13946" fmla="*/ 2296005 h 5740750"/>
              <a:gd name="connsiteX13947" fmla="*/ 8460123 w 9845043"/>
              <a:gd name="connsiteY13947" fmla="*/ 2294542 h 5740750"/>
              <a:gd name="connsiteX13948" fmla="*/ 8462316 w 9845043"/>
              <a:gd name="connsiteY13948" fmla="*/ 2294542 h 5740750"/>
              <a:gd name="connsiteX13949" fmla="*/ 8465974 w 9845043"/>
              <a:gd name="connsiteY13949" fmla="*/ 2293812 h 5740750"/>
              <a:gd name="connsiteX13950" fmla="*/ 8467438 w 9845043"/>
              <a:gd name="connsiteY13950" fmla="*/ 2292349 h 5740750"/>
              <a:gd name="connsiteX13951" fmla="*/ 8467438 w 9845043"/>
              <a:gd name="connsiteY13951" fmla="*/ 2290886 h 5740750"/>
              <a:gd name="connsiteX13952" fmla="*/ 8468903 w 9845043"/>
              <a:gd name="connsiteY13952" fmla="*/ 2287230 h 5740750"/>
              <a:gd name="connsiteX13953" fmla="*/ 8469631 w 9845043"/>
              <a:gd name="connsiteY13953" fmla="*/ 2282844 h 5740750"/>
              <a:gd name="connsiteX13954" fmla="*/ 8468903 w 9845043"/>
              <a:gd name="connsiteY13954" fmla="*/ 2279187 h 5740750"/>
              <a:gd name="connsiteX13955" fmla="*/ 8469631 w 9845043"/>
              <a:gd name="connsiteY13955" fmla="*/ 2277724 h 5740750"/>
              <a:gd name="connsiteX13956" fmla="*/ 8470360 w 9845043"/>
              <a:gd name="connsiteY13956" fmla="*/ 2275531 h 5740750"/>
              <a:gd name="connsiteX13957" fmla="*/ 8471096 w 9845043"/>
              <a:gd name="connsiteY13957" fmla="*/ 2273338 h 5740750"/>
              <a:gd name="connsiteX13958" fmla="*/ 8474018 w 9845043"/>
              <a:gd name="connsiteY13958" fmla="*/ 2271875 h 5740750"/>
              <a:gd name="connsiteX13959" fmla="*/ 8480597 w 9845043"/>
              <a:gd name="connsiteY13959" fmla="*/ 2268952 h 5740750"/>
              <a:gd name="connsiteX13960" fmla="*/ 8482797 w 9845043"/>
              <a:gd name="connsiteY13960" fmla="*/ 2265296 h 5740750"/>
              <a:gd name="connsiteX13961" fmla="*/ 8479868 w 9845043"/>
              <a:gd name="connsiteY13961" fmla="*/ 2261640 h 5740750"/>
              <a:gd name="connsiteX13962" fmla="*/ 8480597 w 9845043"/>
              <a:gd name="connsiteY13962" fmla="*/ 2260176 h 5740750"/>
              <a:gd name="connsiteX13963" fmla="*/ 8480597 w 9845043"/>
              <a:gd name="connsiteY13963" fmla="*/ 2259447 h 5740750"/>
              <a:gd name="connsiteX13964" fmla="*/ 8482061 w 9845043"/>
              <a:gd name="connsiteY13964" fmla="*/ 2257250 h 5740750"/>
              <a:gd name="connsiteX13965" fmla="*/ 8482797 w 9845043"/>
              <a:gd name="connsiteY13965" fmla="*/ 2255790 h 5740750"/>
              <a:gd name="connsiteX13966" fmla="*/ 8478404 w 9845043"/>
              <a:gd name="connsiteY13966" fmla="*/ 2249938 h 5740750"/>
              <a:gd name="connsiteX13967" fmla="*/ 8476946 w 9845043"/>
              <a:gd name="connsiteY13967" fmla="*/ 2246285 h 5740750"/>
              <a:gd name="connsiteX13968" fmla="*/ 8477161 w 9845043"/>
              <a:gd name="connsiteY13968" fmla="*/ 2245918 h 5740750"/>
              <a:gd name="connsiteX13969" fmla="*/ 8476483 w 9845043"/>
              <a:gd name="connsiteY13969" fmla="*/ 2239489 h 5740750"/>
              <a:gd name="connsiteX13970" fmla="*/ 8472902 w 9845043"/>
              <a:gd name="connsiteY13970" fmla="*/ 2227406 h 5740750"/>
              <a:gd name="connsiteX13971" fmla="*/ 8465146 w 9845043"/>
              <a:gd name="connsiteY13971" fmla="*/ 2225919 h 5740750"/>
              <a:gd name="connsiteX13972" fmla="*/ 8469084 w 9845043"/>
              <a:gd name="connsiteY13972" fmla="*/ 2228736 h 5740750"/>
              <a:gd name="connsiteX13973" fmla="*/ 8469807 w 9845043"/>
              <a:gd name="connsiteY13973" fmla="*/ 2229467 h 5740750"/>
              <a:gd name="connsiteX13974" fmla="*/ 8471267 w 9845043"/>
              <a:gd name="connsiteY13974" fmla="*/ 2232389 h 5740750"/>
              <a:gd name="connsiteX13975" fmla="*/ 8471267 w 9845043"/>
              <a:gd name="connsiteY13975" fmla="*/ 2233119 h 5740750"/>
              <a:gd name="connsiteX13976" fmla="*/ 8476382 w 9845043"/>
              <a:gd name="connsiteY13976" fmla="*/ 2255791 h 5740750"/>
              <a:gd name="connsiteX13977" fmla="*/ 8477118 w 9845043"/>
              <a:gd name="connsiteY13977" fmla="*/ 2261635 h 5740750"/>
              <a:gd name="connsiteX13978" fmla="*/ 8475658 w 9845043"/>
              <a:gd name="connsiteY13978" fmla="*/ 2264564 h 5740750"/>
              <a:gd name="connsiteX13979" fmla="*/ 8472739 w 9845043"/>
              <a:gd name="connsiteY13979" fmla="*/ 2265294 h 5740750"/>
              <a:gd name="connsiteX13980" fmla="*/ 8469807 w 9845043"/>
              <a:gd name="connsiteY13980" fmla="*/ 2269684 h 5740750"/>
              <a:gd name="connsiteX13981" fmla="*/ 8467612 w 9845043"/>
              <a:gd name="connsiteY13981" fmla="*/ 2270414 h 5740750"/>
              <a:gd name="connsiteX13982" fmla="*/ 8466152 w 9845043"/>
              <a:gd name="connsiteY13982" fmla="*/ 2270414 h 5740750"/>
              <a:gd name="connsiteX13983" fmla="*/ 8464692 w 9845043"/>
              <a:gd name="connsiteY13983" fmla="*/ 2271145 h 5740750"/>
              <a:gd name="connsiteX13984" fmla="*/ 8464692 w 9845043"/>
              <a:gd name="connsiteY13984" fmla="*/ 2276265 h 5740750"/>
              <a:gd name="connsiteX13985" fmla="*/ 8463233 w 9845043"/>
              <a:gd name="connsiteY13985" fmla="*/ 2276265 h 5740750"/>
              <a:gd name="connsiteX13986" fmla="*/ 8462497 w 9845043"/>
              <a:gd name="connsiteY13986" fmla="*/ 2274797 h 5740750"/>
              <a:gd name="connsiteX13987" fmla="*/ 8462497 w 9845043"/>
              <a:gd name="connsiteY13987" fmla="*/ 2271145 h 5740750"/>
              <a:gd name="connsiteX13988" fmla="*/ 8459577 w 9845043"/>
              <a:gd name="connsiteY13988" fmla="*/ 2273336 h 5740750"/>
              <a:gd name="connsiteX13989" fmla="*/ 8457382 w 9845043"/>
              <a:gd name="connsiteY13989" fmla="*/ 2274797 h 5740750"/>
              <a:gd name="connsiteX13990" fmla="*/ 8458118 w 9845043"/>
              <a:gd name="connsiteY13990" fmla="*/ 2277726 h 5740750"/>
              <a:gd name="connsiteX13991" fmla="*/ 8460313 w 9845043"/>
              <a:gd name="connsiteY13991" fmla="*/ 2279917 h 5740750"/>
              <a:gd name="connsiteX13992" fmla="*/ 8463233 w 9845043"/>
              <a:gd name="connsiteY13992" fmla="*/ 2280648 h 5740750"/>
              <a:gd name="connsiteX13993" fmla="*/ 8463233 w 9845043"/>
              <a:gd name="connsiteY13993" fmla="*/ 2283576 h 5740750"/>
              <a:gd name="connsiteX13994" fmla="*/ 8462497 w 9845043"/>
              <a:gd name="connsiteY13994" fmla="*/ 2285768 h 5740750"/>
              <a:gd name="connsiteX13995" fmla="*/ 8460313 w 9845043"/>
              <a:gd name="connsiteY13995" fmla="*/ 2287959 h 5740750"/>
              <a:gd name="connsiteX13996" fmla="*/ 8457382 w 9845043"/>
              <a:gd name="connsiteY13996" fmla="*/ 2290157 h 5740750"/>
              <a:gd name="connsiteX13997" fmla="*/ 8455198 w 9845043"/>
              <a:gd name="connsiteY13997" fmla="*/ 2290157 h 5740750"/>
              <a:gd name="connsiteX13998" fmla="*/ 8454462 w 9845043"/>
              <a:gd name="connsiteY13998" fmla="*/ 2289420 h 5740750"/>
              <a:gd name="connsiteX13999" fmla="*/ 8453726 w 9845043"/>
              <a:gd name="connsiteY13999" fmla="*/ 2285768 h 5740750"/>
              <a:gd name="connsiteX14000" fmla="*/ 8451543 w 9845043"/>
              <a:gd name="connsiteY14000" fmla="*/ 2283576 h 5740750"/>
              <a:gd name="connsiteX14001" fmla="*/ 8448611 w 9845043"/>
              <a:gd name="connsiteY14001" fmla="*/ 2284307 h 5740750"/>
              <a:gd name="connsiteX14002" fmla="*/ 8447152 w 9845043"/>
              <a:gd name="connsiteY14002" fmla="*/ 2286498 h 5740750"/>
              <a:gd name="connsiteX14003" fmla="*/ 8447152 w 9845043"/>
              <a:gd name="connsiteY14003" fmla="*/ 2290157 h 5740750"/>
              <a:gd name="connsiteX14004" fmla="*/ 8447152 w 9845043"/>
              <a:gd name="connsiteY14004" fmla="*/ 2293810 h 5740750"/>
              <a:gd name="connsiteX14005" fmla="*/ 8446428 w 9845043"/>
              <a:gd name="connsiteY14005" fmla="*/ 2297469 h 5740750"/>
              <a:gd name="connsiteX14006" fmla="*/ 8444956 w 9845043"/>
              <a:gd name="connsiteY14006" fmla="*/ 2301852 h 5740750"/>
              <a:gd name="connsiteX14007" fmla="*/ 8443497 w 9845043"/>
              <a:gd name="connsiteY14007" fmla="*/ 2304050 h 5740750"/>
              <a:gd name="connsiteX14008" fmla="*/ 8444233 w 9845043"/>
              <a:gd name="connsiteY14008" fmla="*/ 2304050 h 5740750"/>
              <a:gd name="connsiteX14009" fmla="*/ 8444956 w 9845043"/>
              <a:gd name="connsiteY14009" fmla="*/ 2306242 h 5740750"/>
              <a:gd name="connsiteX14010" fmla="*/ 8446428 w 9845043"/>
              <a:gd name="connsiteY14010" fmla="*/ 2306972 h 5740750"/>
              <a:gd name="connsiteX14011" fmla="*/ 8443497 w 9845043"/>
              <a:gd name="connsiteY14011" fmla="*/ 2309901 h 5740750"/>
              <a:gd name="connsiteX14012" fmla="*/ 8442037 w 9845043"/>
              <a:gd name="connsiteY14012" fmla="*/ 2310631 h 5740750"/>
              <a:gd name="connsiteX14013" fmla="*/ 8442037 w 9845043"/>
              <a:gd name="connsiteY14013" fmla="*/ 2312823 h 5740750"/>
              <a:gd name="connsiteX14014" fmla="*/ 8443497 w 9845043"/>
              <a:gd name="connsiteY14014" fmla="*/ 2316475 h 5740750"/>
              <a:gd name="connsiteX14015" fmla="*/ 8442037 w 9845043"/>
              <a:gd name="connsiteY14015" fmla="*/ 2325985 h 5740750"/>
              <a:gd name="connsiteX14016" fmla="*/ 8442037 w 9845043"/>
              <a:gd name="connsiteY14016" fmla="*/ 2335488 h 5740750"/>
              <a:gd name="connsiteX14017" fmla="*/ 8444956 w 9845043"/>
              <a:gd name="connsiteY14017" fmla="*/ 2344267 h 5740750"/>
              <a:gd name="connsiteX14018" fmla="*/ 8440577 w 9845043"/>
              <a:gd name="connsiteY14018" fmla="*/ 2340608 h 5740750"/>
              <a:gd name="connsiteX14019" fmla="*/ 8438381 w 9845043"/>
              <a:gd name="connsiteY14019" fmla="*/ 2339147 h 5740750"/>
              <a:gd name="connsiteX14020" fmla="*/ 8435462 w 9845043"/>
              <a:gd name="connsiteY14020" fmla="*/ 2341338 h 5740750"/>
              <a:gd name="connsiteX14021" fmla="*/ 8438381 w 9845043"/>
              <a:gd name="connsiteY14021" fmla="*/ 2343530 h 5740750"/>
              <a:gd name="connsiteX14022" fmla="*/ 8446428 w 9845043"/>
              <a:gd name="connsiteY14022" fmla="*/ 2348650 h 5740750"/>
              <a:gd name="connsiteX14023" fmla="*/ 8447888 w 9845043"/>
              <a:gd name="connsiteY14023" fmla="*/ 2350848 h 5740750"/>
              <a:gd name="connsiteX14024" fmla="*/ 8450807 w 9845043"/>
              <a:gd name="connsiteY14024" fmla="*/ 2352309 h 5740750"/>
              <a:gd name="connsiteX14025" fmla="*/ 8450807 w 9845043"/>
              <a:gd name="connsiteY14025" fmla="*/ 2354501 h 5740750"/>
              <a:gd name="connsiteX14026" fmla="*/ 8450071 w 9845043"/>
              <a:gd name="connsiteY14026" fmla="*/ 2356692 h 5740750"/>
              <a:gd name="connsiteX14027" fmla="*/ 8443497 w 9845043"/>
              <a:gd name="connsiteY14027" fmla="*/ 2356692 h 5740750"/>
              <a:gd name="connsiteX14028" fmla="*/ 8441301 w 9845043"/>
              <a:gd name="connsiteY14028" fmla="*/ 2357429 h 5740750"/>
              <a:gd name="connsiteX14029" fmla="*/ 8442037 w 9845043"/>
              <a:gd name="connsiteY14029" fmla="*/ 2359621 h 5740750"/>
              <a:gd name="connsiteX14030" fmla="*/ 8450807 w 9845043"/>
              <a:gd name="connsiteY14030" fmla="*/ 2358160 h 5740750"/>
              <a:gd name="connsiteX14031" fmla="*/ 8458118 w 9845043"/>
              <a:gd name="connsiteY14031" fmla="*/ 2359621 h 5740750"/>
              <a:gd name="connsiteX14032" fmla="*/ 8469807 w 9845043"/>
              <a:gd name="connsiteY14032" fmla="*/ 2355231 h 5740750"/>
              <a:gd name="connsiteX14033" fmla="*/ 8472739 w 9845043"/>
              <a:gd name="connsiteY14033" fmla="*/ 2353770 h 5740750"/>
              <a:gd name="connsiteX14034" fmla="*/ 8478577 w 9845043"/>
              <a:gd name="connsiteY14034" fmla="*/ 2347920 h 5740750"/>
              <a:gd name="connsiteX14035" fmla="*/ 8485888 w 9845043"/>
              <a:gd name="connsiteY14035" fmla="*/ 2343530 h 5740750"/>
              <a:gd name="connsiteX14036" fmla="*/ 8490279 w 9845043"/>
              <a:gd name="connsiteY14036" fmla="*/ 2339147 h 5740750"/>
              <a:gd name="connsiteX14037" fmla="*/ 8494658 w 9845043"/>
              <a:gd name="connsiteY14037" fmla="*/ 2336218 h 5740750"/>
              <a:gd name="connsiteX14038" fmla="*/ 8499050 w 9845043"/>
              <a:gd name="connsiteY14038" fmla="*/ 2337686 h 5740750"/>
              <a:gd name="connsiteX14039" fmla="*/ 8501233 w 9845043"/>
              <a:gd name="connsiteY14039" fmla="*/ 2339147 h 5740750"/>
              <a:gd name="connsiteX14040" fmla="*/ 8501969 w 9845043"/>
              <a:gd name="connsiteY14040" fmla="*/ 2343530 h 5740750"/>
              <a:gd name="connsiteX14041" fmla="*/ 8502693 w 9845043"/>
              <a:gd name="connsiteY14041" fmla="*/ 2347189 h 5740750"/>
              <a:gd name="connsiteX14042" fmla="*/ 8501969 w 9845043"/>
              <a:gd name="connsiteY14042" fmla="*/ 2350848 h 5740750"/>
              <a:gd name="connsiteX14043" fmla="*/ 8501233 w 9845043"/>
              <a:gd name="connsiteY14043" fmla="*/ 2351579 h 5740750"/>
              <a:gd name="connsiteX14044" fmla="*/ 8499050 w 9845043"/>
              <a:gd name="connsiteY14044" fmla="*/ 2352309 h 5740750"/>
              <a:gd name="connsiteX14045" fmla="*/ 8496118 w 9845043"/>
              <a:gd name="connsiteY14045" fmla="*/ 2352309 h 5740750"/>
              <a:gd name="connsiteX14046" fmla="*/ 8495394 w 9845043"/>
              <a:gd name="connsiteY14046" fmla="*/ 2353770 h 5740750"/>
              <a:gd name="connsiteX14047" fmla="*/ 8496118 w 9845043"/>
              <a:gd name="connsiteY14047" fmla="*/ 2354501 h 5740750"/>
              <a:gd name="connsiteX14048" fmla="*/ 8498314 w 9845043"/>
              <a:gd name="connsiteY14048" fmla="*/ 2355231 h 5740750"/>
              <a:gd name="connsiteX14049" fmla="*/ 8499050 w 9845043"/>
              <a:gd name="connsiteY14049" fmla="*/ 2356692 h 5740750"/>
              <a:gd name="connsiteX14050" fmla="*/ 8509279 w 9845043"/>
              <a:gd name="connsiteY14050" fmla="*/ 2363273 h 5740750"/>
              <a:gd name="connsiteX14051" fmla="*/ 8510739 w 9845043"/>
              <a:gd name="connsiteY14051" fmla="*/ 2364010 h 5740750"/>
              <a:gd name="connsiteX14052" fmla="*/ 8512199 w 9845043"/>
              <a:gd name="connsiteY14052" fmla="*/ 2364010 h 5740750"/>
              <a:gd name="connsiteX14053" fmla="*/ 8514395 w 9845043"/>
              <a:gd name="connsiteY14053" fmla="*/ 2364741 h 5740750"/>
              <a:gd name="connsiteX14054" fmla="*/ 8515854 w 9845043"/>
              <a:gd name="connsiteY14054" fmla="*/ 2366202 h 5740750"/>
              <a:gd name="connsiteX14055" fmla="*/ 8517314 w 9845043"/>
              <a:gd name="connsiteY14055" fmla="*/ 2367663 h 5740750"/>
              <a:gd name="connsiteX14056" fmla="*/ 8517314 w 9845043"/>
              <a:gd name="connsiteY14056" fmla="*/ 2369854 h 5740750"/>
              <a:gd name="connsiteX14057" fmla="*/ 8515854 w 9845043"/>
              <a:gd name="connsiteY14057" fmla="*/ 2370585 h 5740750"/>
              <a:gd name="connsiteX14058" fmla="*/ 8519509 w 9845043"/>
              <a:gd name="connsiteY14058" fmla="*/ 2376435 h 5740750"/>
              <a:gd name="connsiteX14059" fmla="*/ 8527544 w 9845043"/>
              <a:gd name="connsiteY14059" fmla="*/ 2377903 h 5740750"/>
              <a:gd name="connsiteX14060" fmla="*/ 8537774 w 9845043"/>
              <a:gd name="connsiteY14060" fmla="*/ 2380095 h 5740750"/>
              <a:gd name="connsiteX14061" fmla="*/ 8544361 w 9845043"/>
              <a:gd name="connsiteY14061" fmla="*/ 2379364 h 5740750"/>
              <a:gd name="connsiteX14062" fmla="*/ 8548016 w 9845043"/>
              <a:gd name="connsiteY14062" fmla="*/ 2379364 h 5740750"/>
              <a:gd name="connsiteX14063" fmla="*/ 8551659 w 9845043"/>
              <a:gd name="connsiteY14063" fmla="*/ 2379364 h 5740750"/>
              <a:gd name="connsiteX14064" fmla="*/ 8554591 w 9845043"/>
              <a:gd name="connsiteY14064" fmla="*/ 2380095 h 5740750"/>
              <a:gd name="connsiteX14065" fmla="*/ 8556786 w 9845043"/>
              <a:gd name="connsiteY14065" fmla="*/ 2383016 h 5740750"/>
              <a:gd name="connsiteX14066" fmla="*/ 8559705 w 9845043"/>
              <a:gd name="connsiteY14066" fmla="*/ 2384484 h 5740750"/>
              <a:gd name="connsiteX14067" fmla="*/ 8563361 w 9845043"/>
              <a:gd name="connsiteY14067" fmla="*/ 2383016 h 5740750"/>
              <a:gd name="connsiteX14068" fmla="*/ 8567016 w 9845043"/>
              <a:gd name="connsiteY14068" fmla="*/ 2379364 h 5740750"/>
              <a:gd name="connsiteX14069" fmla="*/ 8569199 w 9845043"/>
              <a:gd name="connsiteY14069" fmla="*/ 2377166 h 5740750"/>
              <a:gd name="connsiteX14070" fmla="*/ 8570671 w 9845043"/>
              <a:gd name="connsiteY14070" fmla="*/ 2377166 h 5740750"/>
              <a:gd name="connsiteX14071" fmla="*/ 8572855 w 9845043"/>
              <a:gd name="connsiteY14071" fmla="*/ 2377903 h 5740750"/>
              <a:gd name="connsiteX14072" fmla="*/ 8573591 w 9845043"/>
              <a:gd name="connsiteY14072" fmla="*/ 2379364 h 5740750"/>
              <a:gd name="connsiteX14073" fmla="*/ 8575786 w 9845043"/>
              <a:gd name="connsiteY14073" fmla="*/ 2379364 h 5740750"/>
              <a:gd name="connsiteX14074" fmla="*/ 8577246 w 9845043"/>
              <a:gd name="connsiteY14074" fmla="*/ 2379364 h 5740750"/>
              <a:gd name="connsiteX14075" fmla="*/ 8581625 w 9845043"/>
              <a:gd name="connsiteY14075" fmla="*/ 2377166 h 5740750"/>
              <a:gd name="connsiteX14076" fmla="*/ 8583097 w 9845043"/>
              <a:gd name="connsiteY14076" fmla="*/ 2376435 h 5740750"/>
              <a:gd name="connsiteX14077" fmla="*/ 8585280 w 9845043"/>
              <a:gd name="connsiteY14077" fmla="*/ 2376435 h 5740750"/>
              <a:gd name="connsiteX14078" fmla="*/ 8586016 w 9845043"/>
              <a:gd name="connsiteY14078" fmla="*/ 2377903 h 5740750"/>
              <a:gd name="connsiteX14079" fmla="*/ 8586740 w 9845043"/>
              <a:gd name="connsiteY14079" fmla="*/ 2383016 h 5740750"/>
              <a:gd name="connsiteX14080" fmla="*/ 8588212 w 9845043"/>
              <a:gd name="connsiteY14080" fmla="*/ 2383747 h 5740750"/>
              <a:gd name="connsiteX14081" fmla="*/ 8592591 w 9845043"/>
              <a:gd name="connsiteY14081" fmla="*/ 2386676 h 5740750"/>
              <a:gd name="connsiteX14082" fmla="*/ 8599165 w 9845043"/>
              <a:gd name="connsiteY14082" fmla="*/ 2389598 h 5740750"/>
              <a:gd name="connsiteX14083" fmla="*/ 8602821 w 9845043"/>
              <a:gd name="connsiteY14083" fmla="*/ 2392526 h 5740750"/>
              <a:gd name="connsiteX14084" fmla="*/ 8602821 w 9845043"/>
              <a:gd name="connsiteY14084" fmla="*/ 2395448 h 5740750"/>
              <a:gd name="connsiteX14085" fmla="*/ 8601361 w 9845043"/>
              <a:gd name="connsiteY14085" fmla="*/ 2398377 h 5740750"/>
              <a:gd name="connsiteX14086" fmla="*/ 8601361 w 9845043"/>
              <a:gd name="connsiteY14086" fmla="*/ 2399107 h 5740750"/>
              <a:gd name="connsiteX14087" fmla="*/ 8602097 w 9845043"/>
              <a:gd name="connsiteY14087" fmla="*/ 2402029 h 5740750"/>
              <a:gd name="connsiteX14088" fmla="*/ 8602821 w 9845043"/>
              <a:gd name="connsiteY14088" fmla="*/ 2402029 h 5740750"/>
              <a:gd name="connsiteX14089" fmla="*/ 8609408 w 9845043"/>
              <a:gd name="connsiteY14089" fmla="*/ 2399107 h 5740750"/>
              <a:gd name="connsiteX14090" fmla="*/ 8611591 w 9845043"/>
              <a:gd name="connsiteY14090" fmla="*/ 2399107 h 5740750"/>
              <a:gd name="connsiteX14091" fmla="*/ 8614523 w 9845043"/>
              <a:gd name="connsiteY14091" fmla="*/ 2399838 h 5740750"/>
              <a:gd name="connsiteX14092" fmla="*/ 8615982 w 9845043"/>
              <a:gd name="connsiteY14092" fmla="*/ 2400568 h 5740750"/>
              <a:gd name="connsiteX14093" fmla="*/ 8618178 w 9845043"/>
              <a:gd name="connsiteY14093" fmla="*/ 2402760 h 5740750"/>
              <a:gd name="connsiteX14094" fmla="*/ 8617442 w 9845043"/>
              <a:gd name="connsiteY14094" fmla="*/ 2402760 h 5740750"/>
              <a:gd name="connsiteX14095" fmla="*/ 8615982 w 9845043"/>
              <a:gd name="connsiteY14095" fmla="*/ 2404958 h 5740750"/>
              <a:gd name="connsiteX14096" fmla="*/ 8614523 w 9845043"/>
              <a:gd name="connsiteY14096" fmla="*/ 2404958 h 5740750"/>
              <a:gd name="connsiteX14097" fmla="*/ 8615982 w 9845043"/>
              <a:gd name="connsiteY14097" fmla="*/ 2405688 h 5740750"/>
              <a:gd name="connsiteX14098" fmla="*/ 8625476 w 9845043"/>
              <a:gd name="connsiteY14098" fmla="*/ 2406419 h 5740750"/>
              <a:gd name="connsiteX14099" fmla="*/ 8633523 w 9845043"/>
              <a:gd name="connsiteY14099" fmla="*/ 2410071 h 5740750"/>
              <a:gd name="connsiteX14100" fmla="*/ 8651063 w 9845043"/>
              <a:gd name="connsiteY14100" fmla="*/ 2413000 h 5740750"/>
              <a:gd name="connsiteX14101" fmla="*/ 8656178 w 9845043"/>
              <a:gd name="connsiteY14101" fmla="*/ 2414461 h 5740750"/>
              <a:gd name="connsiteX14102" fmla="*/ 8659098 w 9845043"/>
              <a:gd name="connsiteY14102" fmla="*/ 2415922 h 5740750"/>
              <a:gd name="connsiteX14103" fmla="*/ 8660557 w 9845043"/>
              <a:gd name="connsiteY14103" fmla="*/ 2418120 h 5740750"/>
              <a:gd name="connsiteX14104" fmla="*/ 8663489 w 9845043"/>
              <a:gd name="connsiteY14104" fmla="*/ 2427623 h 5740750"/>
              <a:gd name="connsiteX14105" fmla="*/ 8663489 w 9845043"/>
              <a:gd name="connsiteY14105" fmla="*/ 2432743 h 5740750"/>
              <a:gd name="connsiteX14106" fmla="*/ 8662753 w 9845043"/>
              <a:gd name="connsiteY14106" fmla="*/ 2435665 h 5740750"/>
              <a:gd name="connsiteX14107" fmla="*/ 8659098 w 9845043"/>
              <a:gd name="connsiteY14107" fmla="*/ 2437126 h 5740750"/>
              <a:gd name="connsiteX14108" fmla="*/ 8652523 w 9845043"/>
              <a:gd name="connsiteY14108" fmla="*/ 2432013 h 5740750"/>
              <a:gd name="connsiteX14109" fmla="*/ 8649604 w 9845043"/>
              <a:gd name="connsiteY14109" fmla="*/ 2431276 h 5740750"/>
              <a:gd name="connsiteX14110" fmla="*/ 8647408 w 9845043"/>
              <a:gd name="connsiteY14110" fmla="*/ 2432743 h 5740750"/>
              <a:gd name="connsiteX14111" fmla="*/ 8650327 w 9845043"/>
              <a:gd name="connsiteY14111" fmla="*/ 2437857 h 5740750"/>
              <a:gd name="connsiteX14112" fmla="*/ 8654719 w 9845043"/>
              <a:gd name="connsiteY14112" fmla="*/ 2444438 h 5740750"/>
              <a:gd name="connsiteX14113" fmla="*/ 8656902 w 9845043"/>
              <a:gd name="connsiteY14113" fmla="*/ 2447366 h 5740750"/>
              <a:gd name="connsiteX14114" fmla="*/ 8656902 w 9845043"/>
              <a:gd name="connsiteY14114" fmla="*/ 2449558 h 5740750"/>
              <a:gd name="connsiteX14115" fmla="*/ 8656902 w 9845043"/>
              <a:gd name="connsiteY14115" fmla="*/ 2451749 h 5740750"/>
              <a:gd name="connsiteX14116" fmla="*/ 8656178 w 9845043"/>
              <a:gd name="connsiteY14116" fmla="*/ 2454678 h 5740750"/>
              <a:gd name="connsiteX14117" fmla="*/ 8656178 w 9845043"/>
              <a:gd name="connsiteY14117" fmla="*/ 2456139 h 5740750"/>
              <a:gd name="connsiteX14118" fmla="*/ 8653983 w 9845043"/>
              <a:gd name="connsiteY14118" fmla="*/ 2456139 h 5740750"/>
              <a:gd name="connsiteX14119" fmla="*/ 8653259 w 9845043"/>
              <a:gd name="connsiteY14119" fmla="*/ 2456139 h 5740750"/>
              <a:gd name="connsiteX14120" fmla="*/ 8653259 w 9845043"/>
              <a:gd name="connsiteY14120" fmla="*/ 2456869 h 5740750"/>
              <a:gd name="connsiteX14121" fmla="*/ 8654719 w 9845043"/>
              <a:gd name="connsiteY14121" fmla="*/ 2459798 h 5740750"/>
              <a:gd name="connsiteX14122" fmla="*/ 8662029 w 9845043"/>
              <a:gd name="connsiteY14122" fmla="*/ 2462720 h 5740750"/>
              <a:gd name="connsiteX14123" fmla="*/ 8662753 w 9845043"/>
              <a:gd name="connsiteY14123" fmla="*/ 2465649 h 5740750"/>
              <a:gd name="connsiteX14124" fmla="*/ 8660557 w 9845043"/>
              <a:gd name="connsiteY14124" fmla="*/ 2467110 h 5740750"/>
              <a:gd name="connsiteX14125" fmla="*/ 8659098 w 9845043"/>
              <a:gd name="connsiteY14125" fmla="*/ 2467110 h 5740750"/>
              <a:gd name="connsiteX14126" fmla="*/ 8656902 w 9845043"/>
              <a:gd name="connsiteY14126" fmla="*/ 2467110 h 5740750"/>
              <a:gd name="connsiteX14127" fmla="*/ 8654719 w 9845043"/>
              <a:gd name="connsiteY14127" fmla="*/ 2467110 h 5740750"/>
              <a:gd name="connsiteX14128" fmla="*/ 8656902 w 9845043"/>
              <a:gd name="connsiteY14128" fmla="*/ 2470032 h 5740750"/>
              <a:gd name="connsiteX14129" fmla="*/ 8656178 w 9845043"/>
              <a:gd name="connsiteY14129" fmla="*/ 2470762 h 5740750"/>
              <a:gd name="connsiteX14130" fmla="*/ 8654719 w 9845043"/>
              <a:gd name="connsiteY14130" fmla="*/ 2472960 h 5740750"/>
              <a:gd name="connsiteX14131" fmla="*/ 8653983 w 9845043"/>
              <a:gd name="connsiteY14131" fmla="*/ 2474421 h 5740750"/>
              <a:gd name="connsiteX14132" fmla="*/ 8654719 w 9845043"/>
              <a:gd name="connsiteY14132" fmla="*/ 2476613 h 5740750"/>
              <a:gd name="connsiteX14133" fmla="*/ 8659098 w 9845043"/>
              <a:gd name="connsiteY14133" fmla="*/ 2479541 h 5740750"/>
              <a:gd name="connsiteX14134" fmla="*/ 8659833 w 9845043"/>
              <a:gd name="connsiteY14134" fmla="*/ 2480272 h 5740750"/>
              <a:gd name="connsiteX14135" fmla="*/ 8662029 w 9845043"/>
              <a:gd name="connsiteY14135" fmla="*/ 2480272 h 5740750"/>
              <a:gd name="connsiteX14136" fmla="*/ 8659833 w 9845043"/>
              <a:gd name="connsiteY14136" fmla="*/ 2483924 h 5740750"/>
              <a:gd name="connsiteX14137" fmla="*/ 8653983 w 9845043"/>
              <a:gd name="connsiteY14137" fmla="*/ 2483924 h 5740750"/>
              <a:gd name="connsiteX14138" fmla="*/ 8643753 w 9845043"/>
              <a:gd name="connsiteY14138" fmla="*/ 2482463 h 5740750"/>
              <a:gd name="connsiteX14139" fmla="*/ 8643017 w 9845043"/>
              <a:gd name="connsiteY14139" fmla="*/ 2481733 h 5740750"/>
              <a:gd name="connsiteX14140" fmla="*/ 8640097 w 9845043"/>
              <a:gd name="connsiteY14140" fmla="*/ 2479541 h 5740750"/>
              <a:gd name="connsiteX14141" fmla="*/ 8637902 w 9845043"/>
              <a:gd name="connsiteY14141" fmla="*/ 2478804 h 5740750"/>
              <a:gd name="connsiteX14142" fmla="*/ 8637178 w 9845043"/>
              <a:gd name="connsiteY14142" fmla="*/ 2479541 h 5740750"/>
              <a:gd name="connsiteX14143" fmla="*/ 8636442 w 9845043"/>
              <a:gd name="connsiteY14143" fmla="*/ 2479541 h 5740750"/>
              <a:gd name="connsiteX14144" fmla="*/ 8634247 w 9845043"/>
              <a:gd name="connsiteY14144" fmla="*/ 2478804 h 5740750"/>
              <a:gd name="connsiteX14145" fmla="*/ 8632063 w 9845043"/>
              <a:gd name="connsiteY14145" fmla="*/ 2475882 h 5740750"/>
              <a:gd name="connsiteX14146" fmla="*/ 8631327 w 9845043"/>
              <a:gd name="connsiteY14146" fmla="*/ 2473691 h 5740750"/>
              <a:gd name="connsiteX14147" fmla="*/ 8628408 w 9845043"/>
              <a:gd name="connsiteY14147" fmla="*/ 2470762 h 5740750"/>
              <a:gd name="connsiteX14148" fmla="*/ 8627672 w 9845043"/>
              <a:gd name="connsiteY14148" fmla="*/ 2473691 h 5740750"/>
              <a:gd name="connsiteX14149" fmla="*/ 8627672 w 9845043"/>
              <a:gd name="connsiteY14149" fmla="*/ 2482463 h 5740750"/>
              <a:gd name="connsiteX14150" fmla="*/ 8624753 w 9845043"/>
              <a:gd name="connsiteY14150" fmla="*/ 2483194 h 5740750"/>
              <a:gd name="connsiteX14151" fmla="*/ 8621821 w 9845043"/>
              <a:gd name="connsiteY14151" fmla="*/ 2481733 h 5740750"/>
              <a:gd name="connsiteX14152" fmla="*/ 8620361 w 9845043"/>
              <a:gd name="connsiteY14152" fmla="*/ 2477343 h 5740750"/>
              <a:gd name="connsiteX14153" fmla="*/ 8618902 w 9845043"/>
              <a:gd name="connsiteY14153" fmla="*/ 2474421 h 5740750"/>
              <a:gd name="connsiteX14154" fmla="*/ 8615982 w 9845043"/>
              <a:gd name="connsiteY14154" fmla="*/ 2472230 h 5740750"/>
              <a:gd name="connsiteX14155" fmla="*/ 8608672 w 9845043"/>
              <a:gd name="connsiteY14155" fmla="*/ 2465649 h 5740750"/>
              <a:gd name="connsiteX14156" fmla="*/ 8605752 w 9845043"/>
              <a:gd name="connsiteY14156" fmla="*/ 2460529 h 5740750"/>
              <a:gd name="connsiteX14157" fmla="*/ 8605016 w 9845043"/>
              <a:gd name="connsiteY14157" fmla="*/ 2459798 h 5740750"/>
              <a:gd name="connsiteX14158" fmla="*/ 8598442 w 9845043"/>
              <a:gd name="connsiteY14158" fmla="*/ 2456869 h 5740750"/>
              <a:gd name="connsiteX14159" fmla="*/ 8597706 w 9845043"/>
              <a:gd name="connsiteY14159" fmla="*/ 2454678 h 5740750"/>
              <a:gd name="connsiteX14160" fmla="*/ 8596246 w 9845043"/>
              <a:gd name="connsiteY14160" fmla="*/ 2453217 h 5740750"/>
              <a:gd name="connsiteX14161" fmla="*/ 8594787 w 9845043"/>
              <a:gd name="connsiteY14161" fmla="*/ 2451749 h 5740750"/>
              <a:gd name="connsiteX14162" fmla="*/ 8592591 w 9845043"/>
              <a:gd name="connsiteY14162" fmla="*/ 2454678 h 5740750"/>
              <a:gd name="connsiteX14163" fmla="*/ 8590395 w 9845043"/>
              <a:gd name="connsiteY14163" fmla="*/ 2453947 h 5740750"/>
              <a:gd name="connsiteX14164" fmla="*/ 8589671 w 9845043"/>
              <a:gd name="connsiteY14164" fmla="*/ 2453217 h 5740750"/>
              <a:gd name="connsiteX14165" fmla="*/ 8588212 w 9845043"/>
              <a:gd name="connsiteY14165" fmla="*/ 2451019 h 5740750"/>
              <a:gd name="connsiteX14166" fmla="*/ 8588212 w 9845043"/>
              <a:gd name="connsiteY14166" fmla="*/ 2447366 h 5740750"/>
              <a:gd name="connsiteX14167" fmla="*/ 8586016 w 9845043"/>
              <a:gd name="connsiteY14167" fmla="*/ 2450288 h 5740750"/>
              <a:gd name="connsiteX14168" fmla="*/ 8583097 w 9845043"/>
              <a:gd name="connsiteY14168" fmla="*/ 2451019 h 5740750"/>
              <a:gd name="connsiteX14169" fmla="*/ 8581625 w 9845043"/>
              <a:gd name="connsiteY14169" fmla="*/ 2451019 h 5740750"/>
              <a:gd name="connsiteX14170" fmla="*/ 8578706 w 9845043"/>
              <a:gd name="connsiteY14170" fmla="*/ 2449558 h 5740750"/>
              <a:gd name="connsiteX14171" fmla="*/ 8569199 w 9845043"/>
              <a:gd name="connsiteY14171" fmla="*/ 2440055 h 5740750"/>
              <a:gd name="connsiteX14172" fmla="*/ 8565556 w 9845043"/>
              <a:gd name="connsiteY14172" fmla="*/ 2432743 h 5740750"/>
              <a:gd name="connsiteX14173" fmla="*/ 8553131 w 9845043"/>
              <a:gd name="connsiteY14173" fmla="*/ 2429084 h 5740750"/>
              <a:gd name="connsiteX14174" fmla="*/ 8549475 w 9845043"/>
              <a:gd name="connsiteY14174" fmla="*/ 2422503 h 5740750"/>
              <a:gd name="connsiteX14175" fmla="*/ 8540705 w 9845043"/>
              <a:gd name="connsiteY14175" fmla="*/ 2418851 h 5740750"/>
              <a:gd name="connsiteX14176" fmla="*/ 8538510 w 9845043"/>
              <a:gd name="connsiteY14176" fmla="*/ 2418120 h 5740750"/>
              <a:gd name="connsiteX14177" fmla="*/ 8531199 w 9845043"/>
              <a:gd name="connsiteY14177" fmla="*/ 2406419 h 5740750"/>
              <a:gd name="connsiteX14178" fmla="*/ 8526820 w 9845043"/>
              <a:gd name="connsiteY14178" fmla="*/ 2402029 h 5740750"/>
              <a:gd name="connsiteX14179" fmla="*/ 8523889 w 9845043"/>
              <a:gd name="connsiteY14179" fmla="*/ 2399838 h 5740750"/>
              <a:gd name="connsiteX14180" fmla="*/ 8520969 w 9845043"/>
              <a:gd name="connsiteY14180" fmla="*/ 2399107 h 5740750"/>
              <a:gd name="connsiteX14181" fmla="*/ 8512199 w 9845043"/>
              <a:gd name="connsiteY14181" fmla="*/ 2399107 h 5740750"/>
              <a:gd name="connsiteX14182" fmla="*/ 8510739 w 9845043"/>
              <a:gd name="connsiteY14182" fmla="*/ 2399838 h 5740750"/>
              <a:gd name="connsiteX14183" fmla="*/ 8508544 w 9845043"/>
              <a:gd name="connsiteY14183" fmla="*/ 2396909 h 5740750"/>
              <a:gd name="connsiteX14184" fmla="*/ 8505624 w 9845043"/>
              <a:gd name="connsiteY14184" fmla="*/ 2393987 h 5740750"/>
              <a:gd name="connsiteX14185" fmla="*/ 8502693 w 9845043"/>
              <a:gd name="connsiteY14185" fmla="*/ 2391796 h 5740750"/>
              <a:gd name="connsiteX14186" fmla="*/ 8499773 w 9845043"/>
              <a:gd name="connsiteY14186" fmla="*/ 2390328 h 5740750"/>
              <a:gd name="connsiteX14187" fmla="*/ 8491739 w 9845043"/>
              <a:gd name="connsiteY14187" fmla="*/ 2390328 h 5740750"/>
              <a:gd name="connsiteX14188" fmla="*/ 8488807 w 9845043"/>
              <a:gd name="connsiteY14188" fmla="*/ 2390328 h 5740750"/>
              <a:gd name="connsiteX14189" fmla="*/ 8487348 w 9845043"/>
              <a:gd name="connsiteY14189" fmla="*/ 2393257 h 5740750"/>
              <a:gd name="connsiteX14190" fmla="*/ 8489543 w 9845043"/>
              <a:gd name="connsiteY14190" fmla="*/ 2395448 h 5740750"/>
              <a:gd name="connsiteX14191" fmla="*/ 8492463 w 9845043"/>
              <a:gd name="connsiteY14191" fmla="*/ 2396179 h 5740750"/>
              <a:gd name="connsiteX14192" fmla="*/ 8499050 w 9845043"/>
              <a:gd name="connsiteY14192" fmla="*/ 2395448 h 5740750"/>
              <a:gd name="connsiteX14193" fmla="*/ 8501233 w 9845043"/>
              <a:gd name="connsiteY14193" fmla="*/ 2393987 h 5740750"/>
              <a:gd name="connsiteX14194" fmla="*/ 8501969 w 9845043"/>
              <a:gd name="connsiteY14194" fmla="*/ 2393987 h 5740750"/>
              <a:gd name="connsiteX14195" fmla="*/ 8503429 w 9845043"/>
              <a:gd name="connsiteY14195" fmla="*/ 2395448 h 5740750"/>
              <a:gd name="connsiteX14196" fmla="*/ 8503429 w 9845043"/>
              <a:gd name="connsiteY14196" fmla="*/ 2398377 h 5740750"/>
              <a:gd name="connsiteX14197" fmla="*/ 8505624 w 9845043"/>
              <a:gd name="connsiteY14197" fmla="*/ 2400568 h 5740750"/>
              <a:gd name="connsiteX14198" fmla="*/ 8506348 w 9845043"/>
              <a:gd name="connsiteY14198" fmla="*/ 2402029 h 5740750"/>
              <a:gd name="connsiteX14199" fmla="*/ 8508544 w 9845043"/>
              <a:gd name="connsiteY14199" fmla="*/ 2402760 h 5740750"/>
              <a:gd name="connsiteX14200" fmla="*/ 8521705 w 9845043"/>
              <a:gd name="connsiteY14200" fmla="*/ 2403490 h 5740750"/>
              <a:gd name="connsiteX14201" fmla="*/ 8524624 w 9845043"/>
              <a:gd name="connsiteY14201" fmla="*/ 2405688 h 5740750"/>
              <a:gd name="connsiteX14202" fmla="*/ 8525360 w 9845043"/>
              <a:gd name="connsiteY14202" fmla="*/ 2406419 h 5740750"/>
              <a:gd name="connsiteX14203" fmla="*/ 8529003 w 9845043"/>
              <a:gd name="connsiteY14203" fmla="*/ 2409341 h 5740750"/>
              <a:gd name="connsiteX14204" fmla="*/ 8531199 w 9845043"/>
              <a:gd name="connsiteY14204" fmla="*/ 2410071 h 5740750"/>
              <a:gd name="connsiteX14205" fmla="*/ 8534854 w 9845043"/>
              <a:gd name="connsiteY14205" fmla="*/ 2422503 h 5740750"/>
              <a:gd name="connsiteX14206" fmla="*/ 8535590 w 9845043"/>
              <a:gd name="connsiteY14206" fmla="*/ 2424694 h 5740750"/>
              <a:gd name="connsiteX14207" fmla="*/ 8537774 w 9845043"/>
              <a:gd name="connsiteY14207" fmla="*/ 2426162 h 5740750"/>
              <a:gd name="connsiteX14208" fmla="*/ 8539969 w 9845043"/>
              <a:gd name="connsiteY14208" fmla="*/ 2427623 h 5740750"/>
              <a:gd name="connsiteX14209" fmla="*/ 8542889 w 9845043"/>
              <a:gd name="connsiteY14209" fmla="*/ 2427623 h 5740750"/>
              <a:gd name="connsiteX14210" fmla="*/ 8544361 w 9845043"/>
              <a:gd name="connsiteY14210" fmla="*/ 2428354 h 5740750"/>
              <a:gd name="connsiteX14211" fmla="*/ 8547280 w 9845043"/>
              <a:gd name="connsiteY14211" fmla="*/ 2432743 h 5740750"/>
              <a:gd name="connsiteX14212" fmla="*/ 8550199 w 9845043"/>
              <a:gd name="connsiteY14212" fmla="*/ 2435665 h 5740750"/>
              <a:gd name="connsiteX14213" fmla="*/ 8553131 w 9845043"/>
              <a:gd name="connsiteY14213" fmla="*/ 2437857 h 5740750"/>
              <a:gd name="connsiteX14214" fmla="*/ 8556050 w 9845043"/>
              <a:gd name="connsiteY14214" fmla="*/ 2437857 h 5740750"/>
              <a:gd name="connsiteX14215" fmla="*/ 8562625 w 9845043"/>
              <a:gd name="connsiteY14215" fmla="*/ 2440055 h 5740750"/>
              <a:gd name="connsiteX14216" fmla="*/ 8564085 w 9845043"/>
              <a:gd name="connsiteY14216" fmla="*/ 2440785 h 5740750"/>
              <a:gd name="connsiteX14217" fmla="*/ 8565556 w 9845043"/>
              <a:gd name="connsiteY14217" fmla="*/ 2445175 h 5740750"/>
              <a:gd name="connsiteX14218" fmla="*/ 8566280 w 9845043"/>
              <a:gd name="connsiteY14218" fmla="*/ 2447366 h 5740750"/>
              <a:gd name="connsiteX14219" fmla="*/ 8572855 w 9845043"/>
              <a:gd name="connsiteY14219" fmla="*/ 2453947 h 5740750"/>
              <a:gd name="connsiteX14220" fmla="*/ 8574327 w 9845043"/>
              <a:gd name="connsiteY14220" fmla="*/ 2456139 h 5740750"/>
              <a:gd name="connsiteX14221" fmla="*/ 8575786 w 9845043"/>
              <a:gd name="connsiteY14221" fmla="*/ 2456139 h 5740750"/>
              <a:gd name="connsiteX14222" fmla="*/ 8577246 w 9845043"/>
              <a:gd name="connsiteY14222" fmla="*/ 2458330 h 5740750"/>
              <a:gd name="connsiteX14223" fmla="*/ 8578706 w 9845043"/>
              <a:gd name="connsiteY14223" fmla="*/ 2459798 h 5740750"/>
              <a:gd name="connsiteX14224" fmla="*/ 8583097 w 9845043"/>
              <a:gd name="connsiteY14224" fmla="*/ 2459798 h 5740750"/>
              <a:gd name="connsiteX14225" fmla="*/ 8585280 w 9845043"/>
              <a:gd name="connsiteY14225" fmla="*/ 2460529 h 5740750"/>
              <a:gd name="connsiteX14226" fmla="*/ 8586016 w 9845043"/>
              <a:gd name="connsiteY14226" fmla="*/ 2460529 h 5740750"/>
              <a:gd name="connsiteX14227" fmla="*/ 8586740 w 9845043"/>
              <a:gd name="connsiteY14227" fmla="*/ 2460529 h 5740750"/>
              <a:gd name="connsiteX14228" fmla="*/ 8588212 w 9845043"/>
              <a:gd name="connsiteY14228" fmla="*/ 2460529 h 5740750"/>
              <a:gd name="connsiteX14229" fmla="*/ 8588212 w 9845043"/>
              <a:gd name="connsiteY14229" fmla="*/ 2461259 h 5740750"/>
              <a:gd name="connsiteX14230" fmla="*/ 8588935 w 9845043"/>
              <a:gd name="connsiteY14230" fmla="*/ 2464181 h 5740750"/>
              <a:gd name="connsiteX14231" fmla="*/ 8588935 w 9845043"/>
              <a:gd name="connsiteY14231" fmla="*/ 2465649 h 5740750"/>
              <a:gd name="connsiteX14232" fmla="*/ 8597706 w 9845043"/>
              <a:gd name="connsiteY14232" fmla="*/ 2465649 h 5740750"/>
              <a:gd name="connsiteX14233" fmla="*/ 8599165 w 9845043"/>
              <a:gd name="connsiteY14233" fmla="*/ 2465649 h 5740750"/>
              <a:gd name="connsiteX14234" fmla="*/ 8605016 w 9845043"/>
              <a:gd name="connsiteY14234" fmla="*/ 2469301 h 5740750"/>
              <a:gd name="connsiteX14235" fmla="*/ 8606476 w 9845043"/>
              <a:gd name="connsiteY14235" fmla="*/ 2470762 h 5740750"/>
              <a:gd name="connsiteX14236" fmla="*/ 8608672 w 9845043"/>
              <a:gd name="connsiteY14236" fmla="*/ 2477343 h 5740750"/>
              <a:gd name="connsiteX14237" fmla="*/ 8609408 w 9845043"/>
              <a:gd name="connsiteY14237" fmla="*/ 2477343 h 5740750"/>
              <a:gd name="connsiteX14238" fmla="*/ 8610867 w 9845043"/>
              <a:gd name="connsiteY14238" fmla="*/ 2479541 h 5740750"/>
              <a:gd name="connsiteX14239" fmla="*/ 8612327 w 9845043"/>
              <a:gd name="connsiteY14239" fmla="*/ 2483194 h 5740750"/>
              <a:gd name="connsiteX14240" fmla="*/ 8615982 w 9845043"/>
              <a:gd name="connsiteY14240" fmla="*/ 2488314 h 5740750"/>
              <a:gd name="connsiteX14241" fmla="*/ 8618902 w 9845043"/>
              <a:gd name="connsiteY14241" fmla="*/ 2489775 h 5740750"/>
              <a:gd name="connsiteX14242" fmla="*/ 8622557 w 9845043"/>
              <a:gd name="connsiteY14242" fmla="*/ 2490505 h 5740750"/>
              <a:gd name="connsiteX14243" fmla="*/ 8634247 w 9845043"/>
              <a:gd name="connsiteY14243" fmla="*/ 2490505 h 5740750"/>
              <a:gd name="connsiteX14244" fmla="*/ 8637902 w 9845043"/>
              <a:gd name="connsiteY14244" fmla="*/ 2489775 h 5740750"/>
              <a:gd name="connsiteX14245" fmla="*/ 8640097 w 9845043"/>
              <a:gd name="connsiteY14245" fmla="*/ 2488314 h 5740750"/>
              <a:gd name="connsiteX14246" fmla="*/ 8645948 w 9845043"/>
              <a:gd name="connsiteY14246" fmla="*/ 2493434 h 5740750"/>
              <a:gd name="connsiteX14247" fmla="*/ 8653259 w 9845043"/>
              <a:gd name="connsiteY14247" fmla="*/ 2494895 h 5740750"/>
              <a:gd name="connsiteX14248" fmla="*/ 8660557 w 9845043"/>
              <a:gd name="connsiteY14248" fmla="*/ 2493434 h 5740750"/>
              <a:gd name="connsiteX14249" fmla="*/ 8668604 w 9845043"/>
              <a:gd name="connsiteY14249" fmla="*/ 2494895 h 5740750"/>
              <a:gd name="connsiteX14250" fmla="*/ 8666408 w 9845043"/>
              <a:gd name="connsiteY14250" fmla="*/ 2497817 h 5740750"/>
              <a:gd name="connsiteX14251" fmla="*/ 8663489 w 9845043"/>
              <a:gd name="connsiteY14251" fmla="*/ 2499285 h 5740750"/>
              <a:gd name="connsiteX14252" fmla="*/ 8654719 w 9845043"/>
              <a:gd name="connsiteY14252" fmla="*/ 2502207 h 5740750"/>
              <a:gd name="connsiteX14253" fmla="*/ 8650327 w 9845043"/>
              <a:gd name="connsiteY14253" fmla="*/ 2505128 h 5740750"/>
              <a:gd name="connsiteX14254" fmla="*/ 8651063 w 9845043"/>
              <a:gd name="connsiteY14254" fmla="*/ 2506596 h 5740750"/>
              <a:gd name="connsiteX14255" fmla="*/ 8653983 w 9845043"/>
              <a:gd name="connsiteY14255" fmla="*/ 2508057 h 5740750"/>
              <a:gd name="connsiteX14256" fmla="*/ 8657638 w 9845043"/>
              <a:gd name="connsiteY14256" fmla="*/ 2508057 h 5740750"/>
              <a:gd name="connsiteX14257" fmla="*/ 8665672 w 9845043"/>
              <a:gd name="connsiteY14257" fmla="*/ 2511710 h 5740750"/>
              <a:gd name="connsiteX14258" fmla="*/ 8669327 w 9845043"/>
              <a:gd name="connsiteY14258" fmla="*/ 2512440 h 5740750"/>
              <a:gd name="connsiteX14259" fmla="*/ 8670063 w 9845043"/>
              <a:gd name="connsiteY14259" fmla="*/ 2509518 h 5740750"/>
              <a:gd name="connsiteX14260" fmla="*/ 8670063 w 9845043"/>
              <a:gd name="connsiteY14260" fmla="*/ 2505128 h 5740750"/>
              <a:gd name="connsiteX14261" fmla="*/ 8672983 w 9845043"/>
              <a:gd name="connsiteY14261" fmla="*/ 2504398 h 5740750"/>
              <a:gd name="connsiteX14262" fmla="*/ 8679570 w 9845043"/>
              <a:gd name="connsiteY14262" fmla="*/ 2508788 h 5740750"/>
              <a:gd name="connsiteX14263" fmla="*/ 8679570 w 9845043"/>
              <a:gd name="connsiteY14263" fmla="*/ 2509518 h 5740750"/>
              <a:gd name="connsiteX14264" fmla="*/ 8678098 w 9845043"/>
              <a:gd name="connsiteY14264" fmla="*/ 2511710 h 5740750"/>
              <a:gd name="connsiteX14265" fmla="*/ 8675914 w 9845043"/>
              <a:gd name="connsiteY14265" fmla="*/ 2513908 h 5740750"/>
              <a:gd name="connsiteX14266" fmla="*/ 8675178 w 9845043"/>
              <a:gd name="connsiteY14266" fmla="*/ 2516099 h 5740750"/>
              <a:gd name="connsiteX14267" fmla="*/ 8675178 w 9845043"/>
              <a:gd name="connsiteY14267" fmla="*/ 2519021 h 5740750"/>
              <a:gd name="connsiteX14268" fmla="*/ 8678098 w 9845043"/>
              <a:gd name="connsiteY14268" fmla="*/ 2520489 h 5740750"/>
              <a:gd name="connsiteX14269" fmla="*/ 8679570 w 9845043"/>
              <a:gd name="connsiteY14269" fmla="*/ 2519021 h 5740750"/>
              <a:gd name="connsiteX14270" fmla="*/ 8681753 w 9845043"/>
              <a:gd name="connsiteY14270" fmla="*/ 2520489 h 5740750"/>
              <a:gd name="connsiteX14271" fmla="*/ 8684685 w 9845043"/>
              <a:gd name="connsiteY14271" fmla="*/ 2524141 h 5740750"/>
              <a:gd name="connsiteX14272" fmla="*/ 8685408 w 9845043"/>
              <a:gd name="connsiteY14272" fmla="*/ 2530722 h 5740750"/>
              <a:gd name="connsiteX14273" fmla="*/ 8684685 w 9845043"/>
              <a:gd name="connsiteY14273" fmla="*/ 2543884 h 5740750"/>
              <a:gd name="connsiteX14274" fmla="*/ 8684685 w 9845043"/>
              <a:gd name="connsiteY14274" fmla="*/ 2550466 h 5740750"/>
              <a:gd name="connsiteX14275" fmla="*/ 8683213 w 9845043"/>
              <a:gd name="connsiteY14275" fmla="*/ 2551196 h 5740750"/>
              <a:gd name="connsiteX14276" fmla="*/ 8681753 w 9845043"/>
              <a:gd name="connsiteY14276" fmla="*/ 2548274 h 5740750"/>
              <a:gd name="connsiteX14277" fmla="*/ 8672259 w 9845043"/>
              <a:gd name="connsiteY14277" fmla="*/ 2540963 h 5740750"/>
              <a:gd name="connsiteX14278" fmla="*/ 8670799 w 9845043"/>
              <a:gd name="connsiteY14278" fmla="*/ 2537303 h 5740750"/>
              <a:gd name="connsiteX14279" fmla="*/ 8669327 w 9845043"/>
              <a:gd name="connsiteY14279" fmla="*/ 2538034 h 5740750"/>
              <a:gd name="connsiteX14280" fmla="*/ 8666408 w 9845043"/>
              <a:gd name="connsiteY14280" fmla="*/ 2540232 h 5740750"/>
              <a:gd name="connsiteX14281" fmla="*/ 8662753 w 9845043"/>
              <a:gd name="connsiteY14281" fmla="*/ 2538764 h 5740750"/>
              <a:gd name="connsiteX14282" fmla="*/ 8654719 w 9845043"/>
              <a:gd name="connsiteY14282" fmla="*/ 2530722 h 5740750"/>
              <a:gd name="connsiteX14283" fmla="*/ 8651063 w 9845043"/>
              <a:gd name="connsiteY14283" fmla="*/ 2528531 h 5740750"/>
              <a:gd name="connsiteX14284" fmla="*/ 8650327 w 9845043"/>
              <a:gd name="connsiteY14284" fmla="*/ 2534381 h 5740750"/>
              <a:gd name="connsiteX14285" fmla="*/ 8652523 w 9845043"/>
              <a:gd name="connsiteY14285" fmla="*/ 2534381 h 5740750"/>
              <a:gd name="connsiteX14286" fmla="*/ 8653983 w 9845043"/>
              <a:gd name="connsiteY14286" fmla="*/ 2536573 h 5740750"/>
              <a:gd name="connsiteX14287" fmla="*/ 8654719 w 9845043"/>
              <a:gd name="connsiteY14287" fmla="*/ 2538034 h 5740750"/>
              <a:gd name="connsiteX14288" fmla="*/ 8656178 w 9845043"/>
              <a:gd name="connsiteY14288" fmla="*/ 2538764 h 5740750"/>
              <a:gd name="connsiteX14289" fmla="*/ 8653983 w 9845043"/>
              <a:gd name="connsiteY14289" fmla="*/ 2538764 h 5740750"/>
              <a:gd name="connsiteX14290" fmla="*/ 8652523 w 9845043"/>
              <a:gd name="connsiteY14290" fmla="*/ 2538764 h 5740750"/>
              <a:gd name="connsiteX14291" fmla="*/ 8650327 w 9845043"/>
              <a:gd name="connsiteY14291" fmla="*/ 2538764 h 5740750"/>
              <a:gd name="connsiteX14292" fmla="*/ 8649604 w 9845043"/>
              <a:gd name="connsiteY14292" fmla="*/ 2540963 h 5740750"/>
              <a:gd name="connsiteX14293" fmla="*/ 8648132 w 9845043"/>
              <a:gd name="connsiteY14293" fmla="*/ 2543884 h 5740750"/>
              <a:gd name="connsiteX14294" fmla="*/ 8649604 w 9845043"/>
              <a:gd name="connsiteY14294" fmla="*/ 2546076 h 5740750"/>
              <a:gd name="connsiteX14295" fmla="*/ 8654719 w 9845043"/>
              <a:gd name="connsiteY14295" fmla="*/ 2547544 h 5740750"/>
              <a:gd name="connsiteX14296" fmla="*/ 8656902 w 9845043"/>
              <a:gd name="connsiteY14296" fmla="*/ 2547544 h 5740750"/>
              <a:gd name="connsiteX14297" fmla="*/ 8657638 w 9845043"/>
              <a:gd name="connsiteY14297" fmla="*/ 2548274 h 5740750"/>
              <a:gd name="connsiteX14298" fmla="*/ 8659098 w 9845043"/>
              <a:gd name="connsiteY14298" fmla="*/ 2550466 h 5740750"/>
              <a:gd name="connsiteX14299" fmla="*/ 8657638 w 9845043"/>
              <a:gd name="connsiteY14299" fmla="*/ 2551196 h 5740750"/>
              <a:gd name="connsiteX14300" fmla="*/ 8653259 w 9845043"/>
              <a:gd name="connsiteY14300" fmla="*/ 2554125 h 5740750"/>
              <a:gd name="connsiteX14301" fmla="*/ 8653259 w 9845043"/>
              <a:gd name="connsiteY14301" fmla="*/ 2556316 h 5740750"/>
              <a:gd name="connsiteX14302" fmla="*/ 8659098 w 9845043"/>
              <a:gd name="connsiteY14302" fmla="*/ 2554125 h 5740750"/>
              <a:gd name="connsiteX14303" fmla="*/ 8660557 w 9845043"/>
              <a:gd name="connsiteY14303" fmla="*/ 2554125 h 5740750"/>
              <a:gd name="connsiteX14304" fmla="*/ 8662753 w 9845043"/>
              <a:gd name="connsiteY14304" fmla="*/ 2556316 h 5740750"/>
              <a:gd name="connsiteX14305" fmla="*/ 8665672 w 9845043"/>
              <a:gd name="connsiteY14305" fmla="*/ 2557777 h 5740750"/>
              <a:gd name="connsiteX14306" fmla="*/ 8666408 w 9845043"/>
              <a:gd name="connsiteY14306" fmla="*/ 2560706 h 5740750"/>
              <a:gd name="connsiteX14307" fmla="*/ 8666408 w 9845043"/>
              <a:gd name="connsiteY14307" fmla="*/ 2562897 h 5740750"/>
              <a:gd name="connsiteX14308" fmla="*/ 8652523 w 9845043"/>
              <a:gd name="connsiteY14308" fmla="*/ 2569478 h 5740750"/>
              <a:gd name="connsiteX14309" fmla="*/ 8648132 w 9845043"/>
              <a:gd name="connsiteY14309" fmla="*/ 2568748 h 5740750"/>
              <a:gd name="connsiteX14310" fmla="*/ 8640833 w 9845043"/>
              <a:gd name="connsiteY14310" fmla="*/ 2564358 h 5740750"/>
              <a:gd name="connsiteX14311" fmla="*/ 8634983 w 9845043"/>
              <a:gd name="connsiteY14311" fmla="*/ 2563628 h 5740750"/>
              <a:gd name="connsiteX14312" fmla="*/ 8632063 w 9845043"/>
              <a:gd name="connsiteY14312" fmla="*/ 2560706 h 5740750"/>
              <a:gd name="connsiteX14313" fmla="*/ 8630591 w 9845043"/>
              <a:gd name="connsiteY14313" fmla="*/ 2560706 h 5740750"/>
              <a:gd name="connsiteX14314" fmla="*/ 8628408 w 9845043"/>
              <a:gd name="connsiteY14314" fmla="*/ 2560706 h 5740750"/>
              <a:gd name="connsiteX14315" fmla="*/ 8626948 w 9845043"/>
              <a:gd name="connsiteY14315" fmla="*/ 2559969 h 5740750"/>
              <a:gd name="connsiteX14316" fmla="*/ 8611591 w 9845043"/>
              <a:gd name="connsiteY14316" fmla="*/ 2544615 h 5740750"/>
              <a:gd name="connsiteX14317" fmla="*/ 8608672 w 9845043"/>
              <a:gd name="connsiteY14317" fmla="*/ 2543154 h 5740750"/>
              <a:gd name="connsiteX14318" fmla="*/ 8604280 w 9845043"/>
              <a:gd name="connsiteY14318" fmla="*/ 2541693 h 5740750"/>
              <a:gd name="connsiteX14319" fmla="*/ 8599165 w 9845043"/>
              <a:gd name="connsiteY14319" fmla="*/ 2538034 h 5740750"/>
              <a:gd name="connsiteX14320" fmla="*/ 8591867 w 9845043"/>
              <a:gd name="connsiteY14320" fmla="*/ 2528531 h 5740750"/>
              <a:gd name="connsiteX14321" fmla="*/ 8581625 w 9845043"/>
              <a:gd name="connsiteY14321" fmla="*/ 2521219 h 5740750"/>
              <a:gd name="connsiteX14322" fmla="*/ 8579442 w 9845043"/>
              <a:gd name="connsiteY14322" fmla="*/ 2522680 h 5740750"/>
              <a:gd name="connsiteX14323" fmla="*/ 8578706 w 9845043"/>
              <a:gd name="connsiteY14323" fmla="*/ 2524141 h 5740750"/>
              <a:gd name="connsiteX14324" fmla="*/ 8578706 w 9845043"/>
              <a:gd name="connsiteY14324" fmla="*/ 2527070 h 5740750"/>
              <a:gd name="connsiteX14325" fmla="*/ 8579442 w 9845043"/>
              <a:gd name="connsiteY14325" fmla="*/ 2528531 h 5740750"/>
              <a:gd name="connsiteX14326" fmla="*/ 8580165 w 9845043"/>
              <a:gd name="connsiteY14326" fmla="*/ 2530722 h 5740750"/>
              <a:gd name="connsiteX14327" fmla="*/ 8582361 w 9845043"/>
              <a:gd name="connsiteY14327" fmla="*/ 2530722 h 5740750"/>
              <a:gd name="connsiteX14328" fmla="*/ 8583821 w 9845043"/>
              <a:gd name="connsiteY14328" fmla="*/ 2531453 h 5740750"/>
              <a:gd name="connsiteX14329" fmla="*/ 8586016 w 9845043"/>
              <a:gd name="connsiteY14329" fmla="*/ 2531453 h 5740750"/>
              <a:gd name="connsiteX14330" fmla="*/ 8596246 w 9845043"/>
              <a:gd name="connsiteY14330" fmla="*/ 2543884 h 5740750"/>
              <a:gd name="connsiteX14331" fmla="*/ 8602821 w 9845043"/>
              <a:gd name="connsiteY14331" fmla="*/ 2546076 h 5740750"/>
              <a:gd name="connsiteX14332" fmla="*/ 8606476 w 9845043"/>
              <a:gd name="connsiteY14332" fmla="*/ 2549735 h 5740750"/>
              <a:gd name="connsiteX14333" fmla="*/ 8611591 w 9845043"/>
              <a:gd name="connsiteY14333" fmla="*/ 2555586 h 5740750"/>
              <a:gd name="connsiteX14334" fmla="*/ 8624753 w 9845043"/>
              <a:gd name="connsiteY14334" fmla="*/ 2565819 h 5740750"/>
              <a:gd name="connsiteX14335" fmla="*/ 8638638 w 9845043"/>
              <a:gd name="connsiteY14335" fmla="*/ 2573131 h 5740750"/>
              <a:gd name="connsiteX14336" fmla="*/ 8647408 w 9845043"/>
              <a:gd name="connsiteY14336" fmla="*/ 2576790 h 5740750"/>
              <a:gd name="connsiteX14337" fmla="*/ 8652523 w 9845043"/>
              <a:gd name="connsiteY14337" fmla="*/ 2578251 h 5740750"/>
              <a:gd name="connsiteX14338" fmla="*/ 8656178 w 9845043"/>
              <a:gd name="connsiteY14338" fmla="*/ 2578251 h 5740750"/>
              <a:gd name="connsiteX14339" fmla="*/ 8663489 w 9845043"/>
              <a:gd name="connsiteY14339" fmla="*/ 2575329 h 5740750"/>
              <a:gd name="connsiteX14340" fmla="*/ 8667144 w 9845043"/>
              <a:gd name="connsiteY14340" fmla="*/ 2573868 h 5740750"/>
              <a:gd name="connsiteX14341" fmla="*/ 8670063 w 9845043"/>
              <a:gd name="connsiteY14341" fmla="*/ 2576790 h 5740750"/>
              <a:gd name="connsiteX14342" fmla="*/ 8669327 w 9845043"/>
              <a:gd name="connsiteY14342" fmla="*/ 2576790 h 5740750"/>
              <a:gd name="connsiteX14343" fmla="*/ 8669327 w 9845043"/>
              <a:gd name="connsiteY14343" fmla="*/ 2579712 h 5740750"/>
              <a:gd name="connsiteX14344" fmla="*/ 8670063 w 9845043"/>
              <a:gd name="connsiteY14344" fmla="*/ 2582641 h 5740750"/>
              <a:gd name="connsiteX14345" fmla="*/ 8670063 w 9845043"/>
              <a:gd name="connsiteY14345" fmla="*/ 2584832 h 5740750"/>
              <a:gd name="connsiteX14346" fmla="*/ 8672259 w 9845043"/>
              <a:gd name="connsiteY14346" fmla="*/ 2586293 h 5740750"/>
              <a:gd name="connsiteX14347" fmla="*/ 8675178 w 9845043"/>
              <a:gd name="connsiteY14347" fmla="*/ 2588491 h 5740750"/>
              <a:gd name="connsiteX14348" fmla="*/ 8676638 w 9845043"/>
              <a:gd name="connsiteY14348" fmla="*/ 2588491 h 5740750"/>
              <a:gd name="connsiteX14349" fmla="*/ 8676638 w 9845043"/>
              <a:gd name="connsiteY14349" fmla="*/ 2585562 h 5740750"/>
              <a:gd name="connsiteX14350" fmla="*/ 8682489 w 9845043"/>
              <a:gd name="connsiteY14350" fmla="*/ 2588491 h 5740750"/>
              <a:gd name="connsiteX14351" fmla="*/ 8686868 w 9845043"/>
              <a:gd name="connsiteY14351" fmla="*/ 2589952 h 5740750"/>
              <a:gd name="connsiteX14352" fmla="*/ 8689064 w 9845043"/>
              <a:gd name="connsiteY14352" fmla="*/ 2594342 h 5740750"/>
              <a:gd name="connsiteX14353" fmla="*/ 8686868 w 9845043"/>
              <a:gd name="connsiteY14353" fmla="*/ 2595072 h 5740750"/>
              <a:gd name="connsiteX14354" fmla="*/ 8683213 w 9845043"/>
              <a:gd name="connsiteY14354" fmla="*/ 2598725 h 5740750"/>
              <a:gd name="connsiteX14355" fmla="*/ 8681753 w 9845043"/>
              <a:gd name="connsiteY14355" fmla="*/ 2601653 h 5740750"/>
              <a:gd name="connsiteX14356" fmla="*/ 8685408 w 9845043"/>
              <a:gd name="connsiteY14356" fmla="*/ 2602384 h 5740750"/>
              <a:gd name="connsiteX14357" fmla="*/ 8691983 w 9845043"/>
              <a:gd name="connsiteY14357" fmla="*/ 2599455 h 5740750"/>
              <a:gd name="connsiteX14358" fmla="*/ 8694179 w 9845043"/>
              <a:gd name="connsiteY14358" fmla="*/ 2600923 h 5740750"/>
              <a:gd name="connsiteX14359" fmla="*/ 8695638 w 9845043"/>
              <a:gd name="connsiteY14359" fmla="*/ 2606036 h 5740750"/>
              <a:gd name="connsiteX14360" fmla="*/ 8695638 w 9845043"/>
              <a:gd name="connsiteY14360" fmla="*/ 2611156 h 5740750"/>
              <a:gd name="connsiteX14361" fmla="*/ 8695638 w 9845043"/>
              <a:gd name="connsiteY14361" fmla="*/ 2615546 h 5740750"/>
              <a:gd name="connsiteX14362" fmla="*/ 8694179 w 9845043"/>
              <a:gd name="connsiteY14362" fmla="*/ 2620659 h 5740750"/>
              <a:gd name="connsiteX14363" fmla="*/ 8691259 w 9845043"/>
              <a:gd name="connsiteY14363" fmla="*/ 2622127 h 5740750"/>
              <a:gd name="connsiteX14364" fmla="*/ 8686144 w 9845043"/>
              <a:gd name="connsiteY14364" fmla="*/ 2623588 h 5740750"/>
              <a:gd name="connsiteX14365" fmla="*/ 8683213 w 9845043"/>
              <a:gd name="connsiteY14365" fmla="*/ 2624319 h 5740750"/>
              <a:gd name="connsiteX14366" fmla="*/ 8680293 w 9845043"/>
              <a:gd name="connsiteY14366" fmla="*/ 2626510 h 5740750"/>
              <a:gd name="connsiteX14367" fmla="*/ 8676638 w 9845043"/>
              <a:gd name="connsiteY14367" fmla="*/ 2631630 h 5740750"/>
              <a:gd name="connsiteX14368" fmla="*/ 8673719 w 9845043"/>
              <a:gd name="connsiteY14368" fmla="*/ 2633822 h 5740750"/>
              <a:gd name="connsiteX14369" fmla="*/ 8670799 w 9845043"/>
              <a:gd name="connsiteY14369" fmla="*/ 2633822 h 5740750"/>
              <a:gd name="connsiteX14370" fmla="*/ 8667144 w 9845043"/>
              <a:gd name="connsiteY14370" fmla="*/ 2625049 h 5740750"/>
              <a:gd name="connsiteX14371" fmla="*/ 8664213 w 9845043"/>
              <a:gd name="connsiteY14371" fmla="*/ 2622127 h 5740750"/>
              <a:gd name="connsiteX14372" fmla="*/ 8645948 w 9845043"/>
              <a:gd name="connsiteY14372" fmla="*/ 2611887 h 5740750"/>
              <a:gd name="connsiteX14373" fmla="*/ 8641557 w 9845043"/>
              <a:gd name="connsiteY14373" fmla="*/ 2612617 h 5740750"/>
              <a:gd name="connsiteX14374" fmla="*/ 8637902 w 9845043"/>
              <a:gd name="connsiteY14374" fmla="*/ 2610426 h 5740750"/>
              <a:gd name="connsiteX14375" fmla="*/ 8633523 w 9845043"/>
              <a:gd name="connsiteY14375" fmla="*/ 2607504 h 5740750"/>
              <a:gd name="connsiteX14376" fmla="*/ 8630591 w 9845043"/>
              <a:gd name="connsiteY14376" fmla="*/ 2604575 h 5740750"/>
              <a:gd name="connsiteX14377" fmla="*/ 8628408 w 9845043"/>
              <a:gd name="connsiteY14377" fmla="*/ 2603845 h 5740750"/>
              <a:gd name="connsiteX14378" fmla="*/ 8629867 w 9845043"/>
              <a:gd name="connsiteY14378" fmla="*/ 2596533 h 5740750"/>
              <a:gd name="connsiteX14379" fmla="*/ 8626948 w 9845043"/>
              <a:gd name="connsiteY14379" fmla="*/ 2591413 h 5740750"/>
              <a:gd name="connsiteX14380" fmla="*/ 8622557 w 9845043"/>
              <a:gd name="connsiteY14380" fmla="*/ 2586293 h 5740750"/>
              <a:gd name="connsiteX14381" fmla="*/ 8618178 w 9845043"/>
              <a:gd name="connsiteY14381" fmla="*/ 2584832 h 5740750"/>
              <a:gd name="connsiteX14382" fmla="*/ 8615982 w 9845043"/>
              <a:gd name="connsiteY14382" fmla="*/ 2586293 h 5740750"/>
              <a:gd name="connsiteX14383" fmla="*/ 8608672 w 9845043"/>
              <a:gd name="connsiteY14383" fmla="*/ 2589222 h 5740750"/>
              <a:gd name="connsiteX14384" fmla="*/ 8605016 w 9845043"/>
              <a:gd name="connsiteY14384" fmla="*/ 2589952 h 5740750"/>
              <a:gd name="connsiteX14385" fmla="*/ 8605016 w 9845043"/>
              <a:gd name="connsiteY14385" fmla="*/ 2592144 h 5740750"/>
              <a:gd name="connsiteX14386" fmla="*/ 8604280 w 9845043"/>
              <a:gd name="connsiteY14386" fmla="*/ 2595072 h 5740750"/>
              <a:gd name="connsiteX14387" fmla="*/ 8604280 w 9845043"/>
              <a:gd name="connsiteY14387" fmla="*/ 2595803 h 5740750"/>
              <a:gd name="connsiteX14388" fmla="*/ 8601361 w 9845043"/>
              <a:gd name="connsiteY14388" fmla="*/ 2595072 h 5740750"/>
              <a:gd name="connsiteX14389" fmla="*/ 8599901 w 9845043"/>
              <a:gd name="connsiteY14389" fmla="*/ 2594342 h 5740750"/>
              <a:gd name="connsiteX14390" fmla="*/ 8599165 w 9845043"/>
              <a:gd name="connsiteY14390" fmla="*/ 2591413 h 5740750"/>
              <a:gd name="connsiteX14391" fmla="*/ 8598442 w 9845043"/>
              <a:gd name="connsiteY14391" fmla="*/ 2589952 h 5740750"/>
              <a:gd name="connsiteX14392" fmla="*/ 8596246 w 9845043"/>
              <a:gd name="connsiteY14392" fmla="*/ 2589222 h 5740750"/>
              <a:gd name="connsiteX14393" fmla="*/ 8593327 w 9845043"/>
              <a:gd name="connsiteY14393" fmla="*/ 2589222 h 5740750"/>
              <a:gd name="connsiteX14394" fmla="*/ 8586016 w 9845043"/>
              <a:gd name="connsiteY14394" fmla="*/ 2587761 h 5740750"/>
              <a:gd name="connsiteX14395" fmla="*/ 8583097 w 9845043"/>
              <a:gd name="connsiteY14395" fmla="*/ 2587761 h 5740750"/>
              <a:gd name="connsiteX14396" fmla="*/ 8580165 w 9845043"/>
              <a:gd name="connsiteY14396" fmla="*/ 2585562 h 5740750"/>
              <a:gd name="connsiteX14397" fmla="*/ 8579442 w 9845043"/>
              <a:gd name="connsiteY14397" fmla="*/ 2581910 h 5740750"/>
              <a:gd name="connsiteX14398" fmla="*/ 8578706 w 9845043"/>
              <a:gd name="connsiteY14398" fmla="*/ 2576059 h 5740750"/>
              <a:gd name="connsiteX14399" fmla="*/ 8576510 w 9845043"/>
              <a:gd name="connsiteY14399" fmla="*/ 2572400 h 5740750"/>
              <a:gd name="connsiteX14400" fmla="*/ 8575786 w 9845043"/>
              <a:gd name="connsiteY14400" fmla="*/ 2573868 h 5740750"/>
              <a:gd name="connsiteX14401" fmla="*/ 8574327 w 9845043"/>
              <a:gd name="connsiteY14401" fmla="*/ 2576790 h 5740750"/>
              <a:gd name="connsiteX14402" fmla="*/ 8576510 w 9845043"/>
              <a:gd name="connsiteY14402" fmla="*/ 2582641 h 5740750"/>
              <a:gd name="connsiteX14403" fmla="*/ 8575786 w 9845043"/>
              <a:gd name="connsiteY14403" fmla="*/ 2585562 h 5740750"/>
              <a:gd name="connsiteX14404" fmla="*/ 8574327 w 9845043"/>
              <a:gd name="connsiteY14404" fmla="*/ 2588491 h 5740750"/>
              <a:gd name="connsiteX14405" fmla="*/ 8572131 w 9845043"/>
              <a:gd name="connsiteY14405" fmla="*/ 2591413 h 5740750"/>
              <a:gd name="connsiteX14406" fmla="*/ 8567016 w 9845043"/>
              <a:gd name="connsiteY14406" fmla="*/ 2592874 h 5740750"/>
              <a:gd name="connsiteX14407" fmla="*/ 8564085 w 9845043"/>
              <a:gd name="connsiteY14407" fmla="*/ 2591413 h 5740750"/>
              <a:gd name="connsiteX14408" fmla="*/ 8562625 w 9845043"/>
              <a:gd name="connsiteY14408" fmla="*/ 2587761 h 5740750"/>
              <a:gd name="connsiteX14409" fmla="*/ 8554591 w 9845043"/>
              <a:gd name="connsiteY14409" fmla="*/ 2579712 h 5740750"/>
              <a:gd name="connsiteX14410" fmla="*/ 8553131 w 9845043"/>
              <a:gd name="connsiteY14410" fmla="*/ 2578251 h 5740750"/>
              <a:gd name="connsiteX14411" fmla="*/ 8550935 w 9845043"/>
              <a:gd name="connsiteY14411" fmla="*/ 2578251 h 5740750"/>
              <a:gd name="connsiteX14412" fmla="*/ 8549475 w 9845043"/>
              <a:gd name="connsiteY14412" fmla="*/ 2578981 h 5740750"/>
              <a:gd name="connsiteX14413" fmla="*/ 8544361 w 9845043"/>
              <a:gd name="connsiteY14413" fmla="*/ 2585562 h 5740750"/>
              <a:gd name="connsiteX14414" fmla="*/ 8543625 w 9845043"/>
              <a:gd name="connsiteY14414" fmla="*/ 2586293 h 5740750"/>
              <a:gd name="connsiteX14415" fmla="*/ 8543625 w 9845043"/>
              <a:gd name="connsiteY14415" fmla="*/ 2588491 h 5740750"/>
              <a:gd name="connsiteX14416" fmla="*/ 8541429 w 9845043"/>
              <a:gd name="connsiteY14416" fmla="*/ 2586293 h 5740750"/>
              <a:gd name="connsiteX14417" fmla="*/ 8539969 w 9845043"/>
              <a:gd name="connsiteY14417" fmla="*/ 2583371 h 5740750"/>
              <a:gd name="connsiteX14418" fmla="*/ 8538510 w 9845043"/>
              <a:gd name="connsiteY14418" fmla="*/ 2581910 h 5740750"/>
              <a:gd name="connsiteX14419" fmla="*/ 8535590 w 9845043"/>
              <a:gd name="connsiteY14419" fmla="*/ 2580449 h 5740750"/>
              <a:gd name="connsiteX14420" fmla="*/ 8534854 w 9845043"/>
              <a:gd name="connsiteY14420" fmla="*/ 2579712 h 5740750"/>
              <a:gd name="connsiteX14421" fmla="*/ 8533395 w 9845043"/>
              <a:gd name="connsiteY14421" fmla="*/ 2580449 h 5740750"/>
              <a:gd name="connsiteX14422" fmla="*/ 8531199 w 9845043"/>
              <a:gd name="connsiteY14422" fmla="*/ 2581910 h 5740750"/>
              <a:gd name="connsiteX14423" fmla="*/ 8527544 w 9845043"/>
              <a:gd name="connsiteY14423" fmla="*/ 2584832 h 5740750"/>
              <a:gd name="connsiteX14424" fmla="*/ 8525360 w 9845043"/>
              <a:gd name="connsiteY14424" fmla="*/ 2584832 h 5740750"/>
              <a:gd name="connsiteX14425" fmla="*/ 8523889 w 9845043"/>
              <a:gd name="connsiteY14425" fmla="*/ 2584832 h 5740750"/>
              <a:gd name="connsiteX14426" fmla="*/ 8519509 w 9845043"/>
              <a:gd name="connsiteY14426" fmla="*/ 2583371 h 5740750"/>
              <a:gd name="connsiteX14427" fmla="*/ 8518773 w 9845043"/>
              <a:gd name="connsiteY14427" fmla="*/ 2582641 h 5740750"/>
              <a:gd name="connsiteX14428" fmla="*/ 8511463 w 9845043"/>
              <a:gd name="connsiteY14428" fmla="*/ 2584832 h 5740750"/>
              <a:gd name="connsiteX14429" fmla="*/ 8508544 w 9845043"/>
              <a:gd name="connsiteY14429" fmla="*/ 2584832 h 5740750"/>
              <a:gd name="connsiteX14430" fmla="*/ 8504888 w 9845043"/>
              <a:gd name="connsiteY14430" fmla="*/ 2580449 h 5740750"/>
              <a:gd name="connsiteX14431" fmla="*/ 8501233 w 9845043"/>
              <a:gd name="connsiteY14431" fmla="*/ 2586293 h 5740750"/>
              <a:gd name="connsiteX14432" fmla="*/ 8501969 w 9845043"/>
              <a:gd name="connsiteY14432" fmla="*/ 2589952 h 5740750"/>
              <a:gd name="connsiteX14433" fmla="*/ 8503429 w 9845043"/>
              <a:gd name="connsiteY14433" fmla="*/ 2589952 h 5740750"/>
              <a:gd name="connsiteX14434" fmla="*/ 8505624 w 9845043"/>
              <a:gd name="connsiteY14434" fmla="*/ 2589952 h 5740750"/>
              <a:gd name="connsiteX14435" fmla="*/ 8506348 w 9845043"/>
              <a:gd name="connsiteY14435" fmla="*/ 2591413 h 5740750"/>
              <a:gd name="connsiteX14436" fmla="*/ 8508544 w 9845043"/>
              <a:gd name="connsiteY14436" fmla="*/ 2589952 h 5740750"/>
              <a:gd name="connsiteX14437" fmla="*/ 8521705 w 9845043"/>
              <a:gd name="connsiteY14437" fmla="*/ 2592144 h 5740750"/>
              <a:gd name="connsiteX14438" fmla="*/ 8537050 w 9845043"/>
              <a:gd name="connsiteY14438" fmla="*/ 2589222 h 5740750"/>
              <a:gd name="connsiteX14439" fmla="*/ 8537774 w 9845043"/>
              <a:gd name="connsiteY14439" fmla="*/ 2589952 h 5740750"/>
              <a:gd name="connsiteX14440" fmla="*/ 8539969 w 9845043"/>
              <a:gd name="connsiteY14440" fmla="*/ 2592144 h 5740750"/>
              <a:gd name="connsiteX14441" fmla="*/ 8541429 w 9845043"/>
              <a:gd name="connsiteY14441" fmla="*/ 2592874 h 5740750"/>
              <a:gd name="connsiteX14442" fmla="*/ 8543625 w 9845043"/>
              <a:gd name="connsiteY14442" fmla="*/ 2591413 h 5740750"/>
              <a:gd name="connsiteX14443" fmla="*/ 8548016 w 9845043"/>
              <a:gd name="connsiteY14443" fmla="*/ 2585562 h 5740750"/>
              <a:gd name="connsiteX14444" fmla="*/ 8549475 w 9845043"/>
              <a:gd name="connsiteY14444" fmla="*/ 2584832 h 5740750"/>
              <a:gd name="connsiteX14445" fmla="*/ 8553855 w 9845043"/>
              <a:gd name="connsiteY14445" fmla="*/ 2585562 h 5740750"/>
              <a:gd name="connsiteX14446" fmla="*/ 8556786 w 9845043"/>
              <a:gd name="connsiteY14446" fmla="*/ 2589222 h 5740750"/>
              <a:gd name="connsiteX14447" fmla="*/ 8558969 w 9845043"/>
              <a:gd name="connsiteY14447" fmla="*/ 2594342 h 5740750"/>
              <a:gd name="connsiteX14448" fmla="*/ 8560429 w 9845043"/>
              <a:gd name="connsiteY14448" fmla="*/ 2595803 h 5740750"/>
              <a:gd name="connsiteX14449" fmla="*/ 8564085 w 9845043"/>
              <a:gd name="connsiteY14449" fmla="*/ 2595803 h 5740750"/>
              <a:gd name="connsiteX14450" fmla="*/ 8572131 w 9845043"/>
              <a:gd name="connsiteY14450" fmla="*/ 2599455 h 5740750"/>
              <a:gd name="connsiteX14451" fmla="*/ 8575786 w 9845043"/>
              <a:gd name="connsiteY14451" fmla="*/ 2599455 h 5740750"/>
              <a:gd name="connsiteX14452" fmla="*/ 8592591 w 9845043"/>
              <a:gd name="connsiteY14452" fmla="*/ 2596533 h 5740750"/>
              <a:gd name="connsiteX14453" fmla="*/ 8595510 w 9845043"/>
              <a:gd name="connsiteY14453" fmla="*/ 2596533 h 5740750"/>
              <a:gd name="connsiteX14454" fmla="*/ 8602821 w 9845043"/>
              <a:gd name="connsiteY14454" fmla="*/ 2603845 h 5740750"/>
              <a:gd name="connsiteX14455" fmla="*/ 8606476 w 9845043"/>
              <a:gd name="connsiteY14455" fmla="*/ 2604575 h 5740750"/>
              <a:gd name="connsiteX14456" fmla="*/ 8610867 w 9845043"/>
              <a:gd name="connsiteY14456" fmla="*/ 2603845 h 5740750"/>
              <a:gd name="connsiteX14457" fmla="*/ 8614523 w 9845043"/>
              <a:gd name="connsiteY14457" fmla="*/ 2595803 h 5740750"/>
              <a:gd name="connsiteX14458" fmla="*/ 8615982 w 9845043"/>
              <a:gd name="connsiteY14458" fmla="*/ 2595072 h 5740750"/>
              <a:gd name="connsiteX14459" fmla="*/ 8618178 w 9845043"/>
              <a:gd name="connsiteY14459" fmla="*/ 2596533 h 5740750"/>
              <a:gd name="connsiteX14460" fmla="*/ 8624017 w 9845043"/>
              <a:gd name="connsiteY14460" fmla="*/ 2608965 h 5740750"/>
              <a:gd name="connsiteX14461" fmla="*/ 8626948 w 9845043"/>
              <a:gd name="connsiteY14461" fmla="*/ 2623588 h 5740750"/>
              <a:gd name="connsiteX14462" fmla="*/ 8628408 w 9845043"/>
              <a:gd name="connsiteY14462" fmla="*/ 2626510 h 5740750"/>
              <a:gd name="connsiteX14463" fmla="*/ 8631327 w 9845043"/>
              <a:gd name="connsiteY14463" fmla="*/ 2627240 h 5740750"/>
              <a:gd name="connsiteX14464" fmla="*/ 8643017 w 9845043"/>
              <a:gd name="connsiteY14464" fmla="*/ 2627978 h 5740750"/>
              <a:gd name="connsiteX14465" fmla="*/ 8643753 w 9845043"/>
              <a:gd name="connsiteY14465" fmla="*/ 2628708 h 5740750"/>
              <a:gd name="connsiteX14466" fmla="*/ 8641557 w 9845043"/>
              <a:gd name="connsiteY14466" fmla="*/ 2630900 h 5740750"/>
              <a:gd name="connsiteX14467" fmla="*/ 8641557 w 9845043"/>
              <a:gd name="connsiteY14467" fmla="*/ 2633091 h 5740750"/>
              <a:gd name="connsiteX14468" fmla="*/ 8643017 w 9845043"/>
              <a:gd name="connsiteY14468" fmla="*/ 2633822 h 5740750"/>
              <a:gd name="connsiteX14469" fmla="*/ 8645948 w 9845043"/>
              <a:gd name="connsiteY14469" fmla="*/ 2633091 h 5740750"/>
              <a:gd name="connsiteX14470" fmla="*/ 8646672 w 9845043"/>
              <a:gd name="connsiteY14470" fmla="*/ 2633822 h 5740750"/>
              <a:gd name="connsiteX14471" fmla="*/ 8648132 w 9845043"/>
              <a:gd name="connsiteY14471" fmla="*/ 2633822 h 5740750"/>
              <a:gd name="connsiteX14472" fmla="*/ 8651063 w 9845043"/>
              <a:gd name="connsiteY14472" fmla="*/ 2636020 h 5740750"/>
              <a:gd name="connsiteX14473" fmla="*/ 8663489 w 9845043"/>
              <a:gd name="connsiteY14473" fmla="*/ 2639672 h 5740750"/>
              <a:gd name="connsiteX14474" fmla="*/ 8664213 w 9845043"/>
              <a:gd name="connsiteY14474" fmla="*/ 2641133 h 5740750"/>
              <a:gd name="connsiteX14475" fmla="*/ 8662029 w 9845043"/>
              <a:gd name="connsiteY14475" fmla="*/ 2644062 h 5740750"/>
              <a:gd name="connsiteX14476" fmla="*/ 8662753 w 9845043"/>
              <a:gd name="connsiteY14476" fmla="*/ 2646253 h 5740750"/>
              <a:gd name="connsiteX14477" fmla="*/ 8664213 w 9845043"/>
              <a:gd name="connsiteY14477" fmla="*/ 2647714 h 5740750"/>
              <a:gd name="connsiteX14478" fmla="*/ 8666408 w 9845043"/>
              <a:gd name="connsiteY14478" fmla="*/ 2650643 h 5740750"/>
              <a:gd name="connsiteX14479" fmla="*/ 8665672 w 9845043"/>
              <a:gd name="connsiteY14479" fmla="*/ 2653565 h 5740750"/>
              <a:gd name="connsiteX14480" fmla="*/ 8663489 w 9845043"/>
              <a:gd name="connsiteY14480" fmla="*/ 2656493 h 5740750"/>
              <a:gd name="connsiteX14481" fmla="*/ 8659098 w 9845043"/>
              <a:gd name="connsiteY14481" fmla="*/ 2661614 h 5740750"/>
              <a:gd name="connsiteX14482" fmla="*/ 8659833 w 9845043"/>
              <a:gd name="connsiteY14482" fmla="*/ 2663075 h 5740750"/>
              <a:gd name="connsiteX14483" fmla="*/ 8664213 w 9845043"/>
              <a:gd name="connsiteY14483" fmla="*/ 2661614 h 5740750"/>
              <a:gd name="connsiteX14484" fmla="*/ 8668604 w 9845043"/>
              <a:gd name="connsiteY14484" fmla="*/ 2658685 h 5740750"/>
              <a:gd name="connsiteX14485" fmla="*/ 8670799 w 9845043"/>
              <a:gd name="connsiteY14485" fmla="*/ 2654295 h 5740750"/>
              <a:gd name="connsiteX14486" fmla="*/ 8673719 w 9845043"/>
              <a:gd name="connsiteY14486" fmla="*/ 2652104 h 5740750"/>
              <a:gd name="connsiteX14487" fmla="*/ 8678834 w 9845043"/>
              <a:gd name="connsiteY14487" fmla="*/ 2649912 h 5740750"/>
              <a:gd name="connsiteX14488" fmla="*/ 8684685 w 9845043"/>
              <a:gd name="connsiteY14488" fmla="*/ 2649182 h 5740750"/>
              <a:gd name="connsiteX14489" fmla="*/ 8689064 w 9845043"/>
              <a:gd name="connsiteY14489" fmla="*/ 2649182 h 5740750"/>
              <a:gd name="connsiteX14490" fmla="*/ 8694179 w 9845043"/>
              <a:gd name="connsiteY14490" fmla="*/ 2650643 h 5740750"/>
              <a:gd name="connsiteX14491" fmla="*/ 8694179 w 9845043"/>
              <a:gd name="connsiteY14491" fmla="*/ 2653565 h 5740750"/>
              <a:gd name="connsiteX14492" fmla="*/ 8695638 w 9845043"/>
              <a:gd name="connsiteY14492" fmla="*/ 2655763 h 5740750"/>
              <a:gd name="connsiteX14493" fmla="*/ 8699294 w 9845043"/>
              <a:gd name="connsiteY14493" fmla="*/ 2656493 h 5740750"/>
              <a:gd name="connsiteX14494" fmla="*/ 8702225 w 9845043"/>
              <a:gd name="connsiteY14494" fmla="*/ 2656493 h 5740750"/>
              <a:gd name="connsiteX14495" fmla="*/ 8698570 w 9845043"/>
              <a:gd name="connsiteY14495" fmla="*/ 2652834 h 5740750"/>
              <a:gd name="connsiteX14496" fmla="*/ 8695638 w 9845043"/>
              <a:gd name="connsiteY14496" fmla="*/ 2649912 h 5740750"/>
              <a:gd name="connsiteX14497" fmla="*/ 8695638 w 9845043"/>
              <a:gd name="connsiteY14497" fmla="*/ 2647714 h 5740750"/>
              <a:gd name="connsiteX14498" fmla="*/ 8697834 w 9845043"/>
              <a:gd name="connsiteY14498" fmla="*/ 2643331 h 5740750"/>
              <a:gd name="connsiteX14499" fmla="*/ 8696374 w 9845043"/>
              <a:gd name="connsiteY14499" fmla="*/ 2642601 h 5740750"/>
              <a:gd name="connsiteX14500" fmla="*/ 8694915 w 9845043"/>
              <a:gd name="connsiteY14500" fmla="*/ 2641133 h 5740750"/>
              <a:gd name="connsiteX14501" fmla="*/ 8692719 w 9845043"/>
              <a:gd name="connsiteY14501" fmla="*/ 2637481 h 5740750"/>
              <a:gd name="connsiteX14502" fmla="*/ 8695638 w 9845043"/>
              <a:gd name="connsiteY14502" fmla="*/ 2633091 h 5740750"/>
              <a:gd name="connsiteX14503" fmla="*/ 8702225 w 9845043"/>
              <a:gd name="connsiteY14503" fmla="*/ 2630900 h 5740750"/>
              <a:gd name="connsiteX14504" fmla="*/ 8721225 w 9845043"/>
              <a:gd name="connsiteY14504" fmla="*/ 2634559 h 5740750"/>
              <a:gd name="connsiteX14505" fmla="*/ 8730719 w 9845043"/>
              <a:gd name="connsiteY14505" fmla="*/ 2633091 h 5740750"/>
              <a:gd name="connsiteX14506" fmla="*/ 8738030 w 9845043"/>
              <a:gd name="connsiteY14506" fmla="*/ 2634559 h 5740750"/>
              <a:gd name="connsiteX14507" fmla="*/ 8743881 w 9845043"/>
              <a:gd name="connsiteY14507" fmla="*/ 2633091 h 5740750"/>
              <a:gd name="connsiteX14508" fmla="*/ 8748996 w 9845043"/>
              <a:gd name="connsiteY14508" fmla="*/ 2630169 h 5740750"/>
              <a:gd name="connsiteX14509" fmla="*/ 8753375 w 9845043"/>
              <a:gd name="connsiteY14509" fmla="*/ 2630169 h 5740750"/>
              <a:gd name="connsiteX14510" fmla="*/ 8757766 w 9845043"/>
              <a:gd name="connsiteY14510" fmla="*/ 2634559 h 5740750"/>
              <a:gd name="connsiteX14511" fmla="*/ 8765800 w 9845043"/>
              <a:gd name="connsiteY14511" fmla="*/ 2652834 h 5740750"/>
              <a:gd name="connsiteX14512" fmla="*/ 8792847 w 9845043"/>
              <a:gd name="connsiteY14512" fmla="*/ 2698171 h 5740750"/>
              <a:gd name="connsiteX14513" fmla="*/ 8797226 w 9845043"/>
              <a:gd name="connsiteY14513" fmla="*/ 2706944 h 5740750"/>
              <a:gd name="connsiteX14514" fmla="*/ 8797211 w 9845043"/>
              <a:gd name="connsiteY14514" fmla="*/ 2706949 h 5740750"/>
              <a:gd name="connsiteX14515" fmla="*/ 8797214 w 9845043"/>
              <a:gd name="connsiteY14515" fmla="*/ 2706949 h 5740750"/>
              <a:gd name="connsiteX14516" fmla="*/ 8812562 w 9845043"/>
              <a:gd name="connsiteY14516" fmla="*/ 2742776 h 5740750"/>
              <a:gd name="connsiteX14517" fmla="*/ 8816961 w 9845043"/>
              <a:gd name="connsiteY14517" fmla="*/ 2750819 h 5740750"/>
              <a:gd name="connsiteX14518" fmla="*/ 8819153 w 9845043"/>
              <a:gd name="connsiteY14518" fmla="*/ 2755936 h 5740750"/>
              <a:gd name="connsiteX14519" fmla="*/ 8820611 w 9845043"/>
              <a:gd name="connsiteY14519" fmla="*/ 2760325 h 5740750"/>
              <a:gd name="connsiteX14520" fmla="*/ 8821346 w 9845043"/>
              <a:gd name="connsiteY14520" fmla="*/ 2764714 h 5740750"/>
              <a:gd name="connsiteX14521" fmla="*/ 8830117 w 9845043"/>
              <a:gd name="connsiteY14521" fmla="*/ 2774220 h 5740750"/>
              <a:gd name="connsiteX14522" fmla="*/ 8842551 w 9845043"/>
              <a:gd name="connsiteY14522" fmla="*/ 2795424 h 5740750"/>
              <a:gd name="connsiteX14523" fmla="*/ 8882032 w 9845043"/>
              <a:gd name="connsiteY14523" fmla="*/ 2842220 h 5740750"/>
              <a:gd name="connsiteX14524" fmla="*/ 8885695 w 9845043"/>
              <a:gd name="connsiteY14524" fmla="*/ 2851726 h 5740750"/>
              <a:gd name="connsiteX14525" fmla="*/ 8894466 w 9845043"/>
              <a:gd name="connsiteY14525" fmla="*/ 2864158 h 5740750"/>
              <a:gd name="connsiteX14526" fmla="*/ 8892273 w 9845043"/>
              <a:gd name="connsiteY14526" fmla="*/ 2862695 h 5740750"/>
              <a:gd name="connsiteX14527" fmla="*/ 8888610 w 9845043"/>
              <a:gd name="connsiteY14527" fmla="*/ 2861961 h 5740750"/>
              <a:gd name="connsiteX14528" fmla="*/ 8887888 w 9845043"/>
              <a:gd name="connsiteY14528" fmla="*/ 2861961 h 5740750"/>
              <a:gd name="connsiteX14529" fmla="*/ 8887152 w 9845043"/>
              <a:gd name="connsiteY14529" fmla="*/ 2859769 h 5740750"/>
              <a:gd name="connsiteX14530" fmla="*/ 8885695 w 9845043"/>
              <a:gd name="connsiteY14530" fmla="*/ 2858306 h 5740750"/>
              <a:gd name="connsiteX14531" fmla="*/ 8885695 w 9845043"/>
              <a:gd name="connsiteY14531" fmla="*/ 2856115 h 5740750"/>
              <a:gd name="connsiteX14532" fmla="*/ 8881296 w 9845043"/>
              <a:gd name="connsiteY14532" fmla="*/ 2854652 h 5740750"/>
              <a:gd name="connsiteX14533" fmla="*/ 8879104 w 9845043"/>
              <a:gd name="connsiteY14533" fmla="*/ 2850263 h 5740750"/>
              <a:gd name="connsiteX14534" fmla="*/ 8876189 w 9845043"/>
              <a:gd name="connsiteY14534" fmla="*/ 2842948 h 5740750"/>
              <a:gd name="connsiteX14535" fmla="*/ 8872526 w 9845043"/>
              <a:gd name="connsiteY14535" fmla="*/ 2837103 h 5740750"/>
              <a:gd name="connsiteX14536" fmla="*/ 8856442 w 9845043"/>
              <a:gd name="connsiteY14536" fmla="*/ 2823208 h 5740750"/>
              <a:gd name="connsiteX14537" fmla="*/ 8855707 w 9845043"/>
              <a:gd name="connsiteY14537" fmla="*/ 2823942 h 5740750"/>
              <a:gd name="connsiteX14538" fmla="*/ 8852779 w 9845043"/>
              <a:gd name="connsiteY14538" fmla="*/ 2826134 h 5740750"/>
              <a:gd name="connsiteX14539" fmla="*/ 8849864 w 9845043"/>
              <a:gd name="connsiteY14539" fmla="*/ 2824671 h 5740750"/>
              <a:gd name="connsiteX14540" fmla="*/ 8848393 w 9845043"/>
              <a:gd name="connsiteY14540" fmla="*/ 2823208 h 5740750"/>
              <a:gd name="connsiteX14541" fmla="*/ 8848393 w 9845043"/>
              <a:gd name="connsiteY14541" fmla="*/ 2818090 h 5740750"/>
              <a:gd name="connsiteX14542" fmla="*/ 8849864 w 9845043"/>
              <a:gd name="connsiteY14542" fmla="*/ 2821016 h 5740750"/>
              <a:gd name="connsiteX14543" fmla="*/ 8851321 w 9845043"/>
              <a:gd name="connsiteY14543" fmla="*/ 2821016 h 5740750"/>
              <a:gd name="connsiteX14544" fmla="*/ 8855707 w 9845043"/>
              <a:gd name="connsiteY14544" fmla="*/ 2818090 h 5740750"/>
              <a:gd name="connsiteX14545" fmla="*/ 8853514 w 9845043"/>
              <a:gd name="connsiteY14545" fmla="*/ 2815899 h 5740750"/>
              <a:gd name="connsiteX14546" fmla="*/ 8852057 w 9845043"/>
              <a:gd name="connsiteY14546" fmla="*/ 2812973 h 5740750"/>
              <a:gd name="connsiteX14547" fmla="*/ 8849864 w 9845043"/>
              <a:gd name="connsiteY14547" fmla="*/ 2811510 h 5740750"/>
              <a:gd name="connsiteX14548" fmla="*/ 8848393 w 9845043"/>
              <a:gd name="connsiteY14548" fmla="*/ 2813702 h 5740750"/>
              <a:gd name="connsiteX14549" fmla="*/ 8844743 w 9845043"/>
              <a:gd name="connsiteY14549" fmla="*/ 2811510 h 5740750"/>
              <a:gd name="connsiteX14550" fmla="*/ 8842551 w 9845043"/>
              <a:gd name="connsiteY14550" fmla="*/ 2808584 h 5740750"/>
              <a:gd name="connsiteX14551" fmla="*/ 8840358 w 9845043"/>
              <a:gd name="connsiteY14551" fmla="*/ 2804930 h 5740750"/>
              <a:gd name="connsiteX14552" fmla="*/ 8838887 w 9845043"/>
              <a:gd name="connsiteY14552" fmla="*/ 2801270 h 5740750"/>
              <a:gd name="connsiteX14553" fmla="*/ 8837430 w 9845043"/>
              <a:gd name="connsiteY14553" fmla="*/ 2799813 h 5740750"/>
              <a:gd name="connsiteX14554" fmla="*/ 8837430 w 9845043"/>
              <a:gd name="connsiteY14554" fmla="*/ 2793961 h 5740750"/>
              <a:gd name="connsiteX14555" fmla="*/ 8833767 w 9845043"/>
              <a:gd name="connsiteY14555" fmla="*/ 2788109 h 5740750"/>
              <a:gd name="connsiteX14556" fmla="*/ 8830117 w 9845043"/>
              <a:gd name="connsiteY14556" fmla="*/ 2781529 h 5740750"/>
              <a:gd name="connsiteX14557" fmla="*/ 8826467 w 9845043"/>
              <a:gd name="connsiteY14557" fmla="*/ 2774949 h 5740750"/>
              <a:gd name="connsiteX14558" fmla="*/ 8819153 w 9845043"/>
              <a:gd name="connsiteY14558" fmla="*/ 2765442 h 5740750"/>
              <a:gd name="connsiteX14559" fmla="*/ 8816225 w 9845043"/>
              <a:gd name="connsiteY14559" fmla="*/ 2763251 h 5740750"/>
              <a:gd name="connsiteX14560" fmla="*/ 8814768 w 9845043"/>
              <a:gd name="connsiteY14560" fmla="*/ 2762517 h 5740750"/>
              <a:gd name="connsiteX14561" fmla="*/ 8814768 w 9845043"/>
              <a:gd name="connsiteY14561" fmla="*/ 2761788 h 5740750"/>
              <a:gd name="connsiteX14562" fmla="*/ 8816225 w 9845043"/>
              <a:gd name="connsiteY14562" fmla="*/ 2760325 h 5740750"/>
              <a:gd name="connsiteX14563" fmla="*/ 8814033 w 9845043"/>
              <a:gd name="connsiteY14563" fmla="*/ 2755208 h 5740750"/>
              <a:gd name="connsiteX14564" fmla="*/ 8809648 w 9845043"/>
              <a:gd name="connsiteY14564" fmla="*/ 2740584 h 5740750"/>
              <a:gd name="connsiteX14565" fmla="*/ 8808177 w 9845043"/>
              <a:gd name="connsiteY14565" fmla="*/ 2737659 h 5740750"/>
              <a:gd name="connsiteX14566" fmla="*/ 8804527 w 9845043"/>
              <a:gd name="connsiteY14566" fmla="*/ 2733270 h 5740750"/>
              <a:gd name="connsiteX14567" fmla="*/ 8803056 w 9845043"/>
              <a:gd name="connsiteY14567" fmla="*/ 2729615 h 5740750"/>
              <a:gd name="connsiteX14568" fmla="*/ 8798671 w 9845043"/>
              <a:gd name="connsiteY14568" fmla="*/ 2724492 h 5740750"/>
              <a:gd name="connsiteX14569" fmla="*/ 8796478 w 9845043"/>
              <a:gd name="connsiteY14569" fmla="*/ 2717183 h 5740750"/>
              <a:gd name="connsiteX14570" fmla="*/ 8791357 w 9845043"/>
              <a:gd name="connsiteY14570" fmla="*/ 2709869 h 5740750"/>
              <a:gd name="connsiteX14571" fmla="*/ 8791357 w 9845043"/>
              <a:gd name="connsiteY14571" fmla="*/ 2708406 h 5740750"/>
              <a:gd name="connsiteX14572" fmla="*/ 8791357 w 9845043"/>
              <a:gd name="connsiteY14572" fmla="*/ 2707677 h 5740750"/>
              <a:gd name="connsiteX14573" fmla="*/ 8794285 w 9845043"/>
              <a:gd name="connsiteY14573" fmla="*/ 2707677 h 5740750"/>
              <a:gd name="connsiteX14574" fmla="*/ 8794294 w 9845043"/>
              <a:gd name="connsiteY14574" fmla="*/ 2707674 h 5740750"/>
              <a:gd name="connsiteX14575" fmla="*/ 8792111 w 9845043"/>
              <a:gd name="connsiteY14575" fmla="*/ 2707674 h 5740750"/>
              <a:gd name="connsiteX14576" fmla="*/ 8789928 w 9845043"/>
              <a:gd name="connsiteY14576" fmla="*/ 2704753 h 5740750"/>
              <a:gd name="connsiteX14577" fmla="*/ 8789928 w 9845043"/>
              <a:gd name="connsiteY14577" fmla="*/ 2702561 h 5740750"/>
              <a:gd name="connsiteX14578" fmla="*/ 8789928 w 9845043"/>
              <a:gd name="connsiteY14578" fmla="*/ 2700363 h 5740750"/>
              <a:gd name="connsiteX14579" fmla="*/ 8789928 w 9845043"/>
              <a:gd name="connsiteY14579" fmla="*/ 2697441 h 5740750"/>
              <a:gd name="connsiteX14580" fmla="*/ 8788456 w 9845043"/>
              <a:gd name="connsiteY14580" fmla="*/ 2695980 h 5740750"/>
              <a:gd name="connsiteX14581" fmla="*/ 8786272 w 9845043"/>
              <a:gd name="connsiteY14581" fmla="*/ 2693782 h 5740750"/>
              <a:gd name="connsiteX14582" fmla="*/ 8784801 w 9845043"/>
              <a:gd name="connsiteY14582" fmla="*/ 2692321 h 5740750"/>
              <a:gd name="connsiteX14583" fmla="*/ 8776766 w 9845043"/>
              <a:gd name="connsiteY14583" fmla="*/ 2677698 h 5740750"/>
              <a:gd name="connsiteX14584" fmla="*/ 8776030 w 9845043"/>
              <a:gd name="connsiteY14584" fmla="*/ 2674769 h 5740750"/>
              <a:gd name="connsiteX14585" fmla="*/ 8773847 w 9845043"/>
              <a:gd name="connsiteY14585" fmla="*/ 2673308 h 5740750"/>
              <a:gd name="connsiteX14586" fmla="*/ 8772387 w 9845043"/>
              <a:gd name="connsiteY14586" fmla="*/ 2672578 h 5740750"/>
              <a:gd name="connsiteX14587" fmla="*/ 8769456 w 9845043"/>
              <a:gd name="connsiteY14587" fmla="*/ 2672578 h 5740750"/>
              <a:gd name="connsiteX14588" fmla="*/ 8769456 w 9845043"/>
              <a:gd name="connsiteY14588" fmla="*/ 2675506 h 5740750"/>
              <a:gd name="connsiteX14589" fmla="*/ 8772387 w 9845043"/>
              <a:gd name="connsiteY14589" fmla="*/ 2698902 h 5740750"/>
              <a:gd name="connsiteX14590" fmla="*/ 8776030 w 9845043"/>
              <a:gd name="connsiteY14590" fmla="*/ 2711334 h 5740750"/>
              <a:gd name="connsiteX14591" fmla="*/ 8775600 w 9845043"/>
              <a:gd name="connsiteY14591" fmla="*/ 2711441 h 5740750"/>
              <a:gd name="connsiteX14592" fmla="*/ 8777466 w 9845043"/>
              <a:gd name="connsiteY14592" fmla="*/ 2712066 h 5740750"/>
              <a:gd name="connsiteX14593" fmla="*/ 8778937 w 9845043"/>
              <a:gd name="connsiteY14593" fmla="*/ 2712066 h 5740750"/>
              <a:gd name="connsiteX14594" fmla="*/ 8780394 w 9845043"/>
              <a:gd name="connsiteY14594" fmla="*/ 2710603 h 5740750"/>
              <a:gd name="connsiteX14595" fmla="*/ 8781004 w 9845043"/>
              <a:gd name="connsiteY14595" fmla="*/ 2710399 h 5740750"/>
              <a:gd name="connsiteX14596" fmla="*/ 8778962 w 9845043"/>
              <a:gd name="connsiteY14596" fmla="*/ 2707674 h 5740750"/>
              <a:gd name="connsiteX14597" fmla="*/ 8781881 w 9845043"/>
              <a:gd name="connsiteY14597" fmla="*/ 2705483 h 5740750"/>
              <a:gd name="connsiteX14598" fmla="*/ 8784801 w 9845043"/>
              <a:gd name="connsiteY14598" fmla="*/ 2702561 h 5740750"/>
              <a:gd name="connsiteX14599" fmla="*/ 8787732 w 9845043"/>
              <a:gd name="connsiteY14599" fmla="*/ 2709873 h 5740750"/>
              <a:gd name="connsiteX14600" fmla="*/ 8786973 w 9845043"/>
              <a:gd name="connsiteY14600" fmla="*/ 2709873 h 5740750"/>
              <a:gd name="connsiteX14601" fmla="*/ 8787708 w 9845043"/>
              <a:gd name="connsiteY14601" fmla="*/ 2714992 h 5740750"/>
              <a:gd name="connsiteX14602" fmla="*/ 8788443 w 9845043"/>
              <a:gd name="connsiteY14602" fmla="*/ 2717183 h 5740750"/>
              <a:gd name="connsiteX14603" fmla="*/ 8790636 w 9845043"/>
              <a:gd name="connsiteY14603" fmla="*/ 2718646 h 5740750"/>
              <a:gd name="connsiteX14604" fmla="*/ 8790636 w 9845043"/>
              <a:gd name="connsiteY14604" fmla="*/ 2720838 h 5740750"/>
              <a:gd name="connsiteX14605" fmla="*/ 8788443 w 9845043"/>
              <a:gd name="connsiteY14605" fmla="*/ 2721572 h 5740750"/>
              <a:gd name="connsiteX14606" fmla="*/ 8781130 w 9845043"/>
              <a:gd name="connsiteY14606" fmla="*/ 2723764 h 5740750"/>
              <a:gd name="connsiteX14607" fmla="*/ 8777466 w 9845043"/>
              <a:gd name="connsiteY14607" fmla="*/ 2723035 h 5740750"/>
              <a:gd name="connsiteX14608" fmla="*/ 8775274 w 9845043"/>
              <a:gd name="connsiteY14608" fmla="*/ 2720109 h 5740750"/>
              <a:gd name="connsiteX14609" fmla="*/ 8774538 w 9845043"/>
              <a:gd name="connsiteY14609" fmla="*/ 2717183 h 5740750"/>
              <a:gd name="connsiteX14610" fmla="*/ 8768696 w 9845043"/>
              <a:gd name="connsiteY14610" fmla="*/ 2714992 h 5740750"/>
              <a:gd name="connsiteX14611" fmla="*/ 8766503 w 9845043"/>
              <a:gd name="connsiteY14611" fmla="*/ 2713529 h 5740750"/>
              <a:gd name="connsiteX14612" fmla="*/ 8767122 w 9845043"/>
              <a:gd name="connsiteY14612" fmla="*/ 2713374 h 5740750"/>
              <a:gd name="connsiteX14613" fmla="*/ 8759962 w 9845043"/>
              <a:gd name="connsiteY14613" fmla="*/ 2705483 h 5740750"/>
              <a:gd name="connsiteX14614" fmla="*/ 8760685 w 9845043"/>
              <a:gd name="connsiteY14614" fmla="*/ 2708405 h 5740750"/>
              <a:gd name="connsiteX14615" fmla="*/ 8762881 w 9845043"/>
              <a:gd name="connsiteY14615" fmla="*/ 2710603 h 5740750"/>
              <a:gd name="connsiteX14616" fmla="*/ 8763617 w 9845043"/>
              <a:gd name="connsiteY14616" fmla="*/ 2712064 h 5740750"/>
              <a:gd name="connsiteX14617" fmla="*/ 8765077 w 9845043"/>
              <a:gd name="connsiteY14617" fmla="*/ 2714256 h 5740750"/>
              <a:gd name="connsiteX14618" fmla="*/ 8764337 w 9845043"/>
              <a:gd name="connsiteY14618" fmla="*/ 2714362 h 5740750"/>
              <a:gd name="connsiteX14619" fmla="*/ 8765032 w 9845043"/>
              <a:gd name="connsiteY14619" fmla="*/ 2717183 h 5740750"/>
              <a:gd name="connsiteX14620" fmla="*/ 8765032 w 9845043"/>
              <a:gd name="connsiteY14620" fmla="*/ 2721572 h 5740750"/>
              <a:gd name="connsiteX14621" fmla="*/ 8765032 w 9845043"/>
              <a:gd name="connsiteY14621" fmla="*/ 2725955 h 5740750"/>
              <a:gd name="connsiteX14622" fmla="*/ 8767960 w 9845043"/>
              <a:gd name="connsiteY14622" fmla="*/ 2729615 h 5740750"/>
              <a:gd name="connsiteX14623" fmla="*/ 8771624 w 9845043"/>
              <a:gd name="connsiteY14623" fmla="*/ 2733270 h 5740750"/>
              <a:gd name="connsiteX14624" fmla="*/ 8776009 w 9845043"/>
              <a:gd name="connsiteY14624" fmla="*/ 2736196 h 5740750"/>
              <a:gd name="connsiteX14625" fmla="*/ 8781130 w 9845043"/>
              <a:gd name="connsiteY14625" fmla="*/ 2737659 h 5740750"/>
              <a:gd name="connsiteX14626" fmla="*/ 8778202 w 9845043"/>
              <a:gd name="connsiteY14626" fmla="*/ 2739850 h 5740750"/>
              <a:gd name="connsiteX14627" fmla="*/ 8781851 w 9845043"/>
              <a:gd name="connsiteY14627" fmla="*/ 2745702 h 5740750"/>
              <a:gd name="connsiteX14628" fmla="*/ 8787708 w 9845043"/>
              <a:gd name="connsiteY14628" fmla="*/ 2750085 h 5740750"/>
              <a:gd name="connsiteX14629" fmla="*/ 8792093 w 9845043"/>
              <a:gd name="connsiteY14629" fmla="*/ 2752282 h 5740750"/>
              <a:gd name="connsiteX14630" fmla="*/ 8790636 w 9845043"/>
              <a:gd name="connsiteY14630" fmla="*/ 2750085 h 5740750"/>
              <a:gd name="connsiteX14631" fmla="*/ 8788443 w 9845043"/>
              <a:gd name="connsiteY14631" fmla="*/ 2748628 h 5740750"/>
              <a:gd name="connsiteX14632" fmla="*/ 8787708 w 9845043"/>
              <a:gd name="connsiteY14632" fmla="*/ 2747165 h 5740750"/>
              <a:gd name="connsiteX14633" fmla="*/ 8786972 w 9845043"/>
              <a:gd name="connsiteY14633" fmla="*/ 2744239 h 5740750"/>
              <a:gd name="connsiteX14634" fmla="*/ 8787708 w 9845043"/>
              <a:gd name="connsiteY14634" fmla="*/ 2744239 h 5740750"/>
              <a:gd name="connsiteX14635" fmla="*/ 8787708 w 9845043"/>
              <a:gd name="connsiteY14635" fmla="*/ 2742041 h 5740750"/>
              <a:gd name="connsiteX14636" fmla="*/ 8788443 w 9845043"/>
              <a:gd name="connsiteY14636" fmla="*/ 2736924 h 5740750"/>
              <a:gd name="connsiteX14637" fmla="*/ 8790636 w 9845043"/>
              <a:gd name="connsiteY14637" fmla="*/ 2736924 h 5740750"/>
              <a:gd name="connsiteX14638" fmla="*/ 8792093 w 9845043"/>
              <a:gd name="connsiteY14638" fmla="*/ 2742776 h 5740750"/>
              <a:gd name="connsiteX14639" fmla="*/ 8793550 w 9845043"/>
              <a:gd name="connsiteY14639" fmla="*/ 2753010 h 5740750"/>
              <a:gd name="connsiteX14640" fmla="*/ 8796478 w 9845043"/>
              <a:gd name="connsiteY14640" fmla="*/ 2755936 h 5740750"/>
              <a:gd name="connsiteX14641" fmla="*/ 8803791 w 9845043"/>
              <a:gd name="connsiteY14641" fmla="*/ 2764714 h 5740750"/>
              <a:gd name="connsiteX14642" fmla="*/ 8805262 w 9845043"/>
              <a:gd name="connsiteY14642" fmla="*/ 2767634 h 5740750"/>
              <a:gd name="connsiteX14643" fmla="*/ 8807455 w 9845043"/>
              <a:gd name="connsiteY14643" fmla="*/ 2769831 h 5740750"/>
              <a:gd name="connsiteX14644" fmla="*/ 8822803 w 9845043"/>
              <a:gd name="connsiteY14644" fmla="*/ 2793961 h 5740750"/>
              <a:gd name="connsiteX14645" fmla="*/ 8824261 w 9845043"/>
              <a:gd name="connsiteY14645" fmla="*/ 2797615 h 5740750"/>
              <a:gd name="connsiteX14646" fmla="*/ 8826467 w 9845043"/>
              <a:gd name="connsiteY14646" fmla="*/ 2801270 h 5740750"/>
              <a:gd name="connsiteX14647" fmla="*/ 8830117 w 9845043"/>
              <a:gd name="connsiteY14647" fmla="*/ 2806393 h 5740750"/>
              <a:gd name="connsiteX14648" fmla="*/ 8832309 w 9845043"/>
              <a:gd name="connsiteY14648" fmla="*/ 2810047 h 5740750"/>
              <a:gd name="connsiteX14649" fmla="*/ 8829381 w 9845043"/>
              <a:gd name="connsiteY14649" fmla="*/ 2811510 h 5740750"/>
              <a:gd name="connsiteX14650" fmla="*/ 8825731 w 9845043"/>
              <a:gd name="connsiteY14650" fmla="*/ 2810776 h 5740750"/>
              <a:gd name="connsiteX14651" fmla="*/ 8821346 w 9845043"/>
              <a:gd name="connsiteY14651" fmla="*/ 2807856 h 5740750"/>
              <a:gd name="connsiteX14652" fmla="*/ 8816225 w 9845043"/>
              <a:gd name="connsiteY14652" fmla="*/ 2802004 h 5740750"/>
              <a:gd name="connsiteX14653" fmla="*/ 8814033 w 9845043"/>
              <a:gd name="connsiteY14653" fmla="*/ 2800541 h 5740750"/>
              <a:gd name="connsiteX14654" fmla="*/ 8814033 w 9845043"/>
              <a:gd name="connsiteY14654" fmla="*/ 2798350 h 5740750"/>
              <a:gd name="connsiteX14655" fmla="*/ 8814033 w 9845043"/>
              <a:gd name="connsiteY14655" fmla="*/ 2796887 h 5740750"/>
              <a:gd name="connsiteX14656" fmla="*/ 8814768 w 9845043"/>
              <a:gd name="connsiteY14656" fmla="*/ 2794689 h 5740750"/>
              <a:gd name="connsiteX14657" fmla="*/ 8814033 w 9845043"/>
              <a:gd name="connsiteY14657" fmla="*/ 2791763 h 5740750"/>
              <a:gd name="connsiteX14658" fmla="*/ 8812562 w 9845043"/>
              <a:gd name="connsiteY14658" fmla="*/ 2790306 h 5740750"/>
              <a:gd name="connsiteX14659" fmla="*/ 8809648 w 9845043"/>
              <a:gd name="connsiteY14659" fmla="*/ 2787381 h 5740750"/>
              <a:gd name="connsiteX14660" fmla="*/ 8804527 w 9845043"/>
              <a:gd name="connsiteY14660" fmla="*/ 2784455 h 5740750"/>
              <a:gd name="connsiteX14661" fmla="*/ 8803056 w 9845043"/>
              <a:gd name="connsiteY14661" fmla="*/ 2783720 h 5740750"/>
              <a:gd name="connsiteX14662" fmla="*/ 8801599 w 9845043"/>
              <a:gd name="connsiteY14662" fmla="*/ 2782263 h 5740750"/>
              <a:gd name="connsiteX14663" fmla="*/ 8800863 w 9845043"/>
              <a:gd name="connsiteY14663" fmla="*/ 2778603 h 5740750"/>
              <a:gd name="connsiteX14664" fmla="*/ 8800863 w 9845043"/>
              <a:gd name="connsiteY14664" fmla="*/ 2777874 h 5740750"/>
              <a:gd name="connsiteX14665" fmla="*/ 8797214 w 9845043"/>
              <a:gd name="connsiteY14665" fmla="*/ 2775677 h 5740750"/>
              <a:gd name="connsiteX14666" fmla="*/ 8794285 w 9845043"/>
              <a:gd name="connsiteY14666" fmla="*/ 2775677 h 5740750"/>
              <a:gd name="connsiteX14667" fmla="*/ 8793550 w 9845043"/>
              <a:gd name="connsiteY14667" fmla="*/ 2774220 h 5740750"/>
              <a:gd name="connsiteX14668" fmla="*/ 8794285 w 9845043"/>
              <a:gd name="connsiteY14668" fmla="*/ 2769097 h 5740750"/>
              <a:gd name="connsiteX14669" fmla="*/ 8788443 w 9845043"/>
              <a:gd name="connsiteY14669" fmla="*/ 2766177 h 5740750"/>
              <a:gd name="connsiteX14670" fmla="*/ 8785515 w 9845043"/>
              <a:gd name="connsiteY14670" fmla="*/ 2764714 h 5740750"/>
              <a:gd name="connsiteX14671" fmla="*/ 8781851 w 9845043"/>
              <a:gd name="connsiteY14671" fmla="*/ 2765442 h 5740750"/>
              <a:gd name="connsiteX14672" fmla="*/ 8784780 w 9845043"/>
              <a:gd name="connsiteY14672" fmla="*/ 2768368 h 5740750"/>
              <a:gd name="connsiteX14673" fmla="*/ 8786972 w 9845043"/>
              <a:gd name="connsiteY14673" fmla="*/ 2769097 h 5740750"/>
              <a:gd name="connsiteX14674" fmla="*/ 8788443 w 9845043"/>
              <a:gd name="connsiteY14674" fmla="*/ 2771294 h 5740750"/>
              <a:gd name="connsiteX14675" fmla="*/ 8792093 w 9845043"/>
              <a:gd name="connsiteY14675" fmla="*/ 2779337 h 5740750"/>
              <a:gd name="connsiteX14676" fmla="*/ 8794285 w 9845043"/>
              <a:gd name="connsiteY14676" fmla="*/ 2783720 h 5740750"/>
              <a:gd name="connsiteX14677" fmla="*/ 8795021 w 9845043"/>
              <a:gd name="connsiteY14677" fmla="*/ 2787381 h 5740750"/>
              <a:gd name="connsiteX14678" fmla="*/ 8793550 w 9845043"/>
              <a:gd name="connsiteY14678" fmla="*/ 2788844 h 5740750"/>
              <a:gd name="connsiteX14679" fmla="*/ 8798671 w 9845043"/>
              <a:gd name="connsiteY14679" fmla="*/ 2791763 h 5740750"/>
              <a:gd name="connsiteX14680" fmla="*/ 8803056 w 9845043"/>
              <a:gd name="connsiteY14680" fmla="*/ 2793961 h 5740750"/>
              <a:gd name="connsiteX14681" fmla="*/ 8805262 w 9845043"/>
              <a:gd name="connsiteY14681" fmla="*/ 2793961 h 5740750"/>
              <a:gd name="connsiteX14682" fmla="*/ 8805262 w 9845043"/>
              <a:gd name="connsiteY14682" fmla="*/ 2795424 h 5740750"/>
              <a:gd name="connsiteX14683" fmla="*/ 8791357 w 9845043"/>
              <a:gd name="connsiteY14683" fmla="*/ 2794689 h 5740750"/>
              <a:gd name="connsiteX14684" fmla="*/ 8787708 w 9845043"/>
              <a:gd name="connsiteY14684" fmla="*/ 2794689 h 5740750"/>
              <a:gd name="connsiteX14685" fmla="*/ 8784044 w 9845043"/>
              <a:gd name="connsiteY14685" fmla="*/ 2793961 h 5740750"/>
              <a:gd name="connsiteX14686" fmla="*/ 8780394 w 9845043"/>
              <a:gd name="connsiteY14686" fmla="*/ 2791763 h 5740750"/>
              <a:gd name="connsiteX14687" fmla="*/ 8774538 w 9845043"/>
              <a:gd name="connsiteY14687" fmla="*/ 2785918 h 5740750"/>
              <a:gd name="connsiteX14688" fmla="*/ 8772346 w 9845043"/>
              <a:gd name="connsiteY14688" fmla="*/ 2785183 h 5740750"/>
              <a:gd name="connsiteX14689" fmla="*/ 8768696 w 9845043"/>
              <a:gd name="connsiteY14689" fmla="*/ 2785183 h 5740750"/>
              <a:gd name="connsiteX14690" fmla="*/ 8766503 w 9845043"/>
              <a:gd name="connsiteY14690" fmla="*/ 2784455 h 5740750"/>
              <a:gd name="connsiteX14691" fmla="*/ 8762840 w 9845043"/>
              <a:gd name="connsiteY14691" fmla="*/ 2780800 h 5740750"/>
              <a:gd name="connsiteX14692" fmla="*/ 8758454 w 9845043"/>
              <a:gd name="connsiteY14692" fmla="*/ 2778603 h 5740750"/>
              <a:gd name="connsiteX14693" fmla="*/ 8755540 w 9845043"/>
              <a:gd name="connsiteY14693" fmla="*/ 2777874 h 5740750"/>
              <a:gd name="connsiteX14694" fmla="*/ 8745299 w 9845043"/>
              <a:gd name="connsiteY14694" fmla="*/ 2776412 h 5740750"/>
              <a:gd name="connsiteX14695" fmla="*/ 8746756 w 9845043"/>
              <a:gd name="connsiteY14695" fmla="*/ 2775677 h 5740750"/>
              <a:gd name="connsiteX14696" fmla="*/ 8746756 w 9845043"/>
              <a:gd name="connsiteY14696" fmla="*/ 2774220 h 5740750"/>
              <a:gd name="connsiteX14697" fmla="*/ 8746756 w 9845043"/>
              <a:gd name="connsiteY14697" fmla="*/ 2772023 h 5740750"/>
              <a:gd name="connsiteX14698" fmla="*/ 8745299 w 9845043"/>
              <a:gd name="connsiteY14698" fmla="*/ 2772023 h 5740750"/>
              <a:gd name="connsiteX14699" fmla="*/ 8743106 w 9845043"/>
              <a:gd name="connsiteY14699" fmla="*/ 2774220 h 5740750"/>
              <a:gd name="connsiteX14700" fmla="*/ 8742371 w 9845043"/>
              <a:gd name="connsiteY14700" fmla="*/ 2776412 h 5740750"/>
              <a:gd name="connsiteX14701" fmla="*/ 8740913 w 9845043"/>
              <a:gd name="connsiteY14701" fmla="*/ 2779337 h 5740750"/>
              <a:gd name="connsiteX14702" fmla="*/ 8742371 w 9845043"/>
              <a:gd name="connsiteY14702" fmla="*/ 2780800 h 5740750"/>
              <a:gd name="connsiteX14703" fmla="*/ 8746756 w 9845043"/>
              <a:gd name="connsiteY14703" fmla="*/ 2780800 h 5740750"/>
              <a:gd name="connsiteX14704" fmla="*/ 8751877 w 9845043"/>
              <a:gd name="connsiteY14704" fmla="*/ 2782263 h 5740750"/>
              <a:gd name="connsiteX14705" fmla="*/ 8755540 w 9845043"/>
              <a:gd name="connsiteY14705" fmla="*/ 2784455 h 5740750"/>
              <a:gd name="connsiteX14706" fmla="*/ 8759190 w 9845043"/>
              <a:gd name="connsiteY14706" fmla="*/ 2785918 h 5740750"/>
              <a:gd name="connsiteX14707" fmla="*/ 8762840 w 9845043"/>
              <a:gd name="connsiteY14707" fmla="*/ 2791035 h 5740750"/>
              <a:gd name="connsiteX14708" fmla="*/ 8765768 w 9845043"/>
              <a:gd name="connsiteY14708" fmla="*/ 2793961 h 5740750"/>
              <a:gd name="connsiteX14709" fmla="*/ 8770888 w 9845043"/>
              <a:gd name="connsiteY14709" fmla="*/ 2794689 h 5740750"/>
              <a:gd name="connsiteX14710" fmla="*/ 8773081 w 9845043"/>
              <a:gd name="connsiteY14710" fmla="*/ 2799813 h 5740750"/>
              <a:gd name="connsiteX14711" fmla="*/ 8776009 w 9845043"/>
              <a:gd name="connsiteY14711" fmla="*/ 2800541 h 5740750"/>
              <a:gd name="connsiteX14712" fmla="*/ 8778202 w 9845043"/>
              <a:gd name="connsiteY14712" fmla="*/ 2800541 h 5740750"/>
              <a:gd name="connsiteX14713" fmla="*/ 8777466 w 9845043"/>
              <a:gd name="connsiteY14713" fmla="*/ 2802004 h 5740750"/>
              <a:gd name="connsiteX14714" fmla="*/ 8773081 w 9845043"/>
              <a:gd name="connsiteY14714" fmla="*/ 2806393 h 5740750"/>
              <a:gd name="connsiteX14715" fmla="*/ 8771624 w 9845043"/>
              <a:gd name="connsiteY14715" fmla="*/ 2807121 h 5740750"/>
              <a:gd name="connsiteX14716" fmla="*/ 8765032 w 9845043"/>
              <a:gd name="connsiteY14716" fmla="*/ 2808584 h 5740750"/>
              <a:gd name="connsiteX14717" fmla="*/ 8765768 w 9845043"/>
              <a:gd name="connsiteY14717" fmla="*/ 2810776 h 5740750"/>
              <a:gd name="connsiteX14718" fmla="*/ 8766503 w 9845043"/>
              <a:gd name="connsiteY14718" fmla="*/ 2810776 h 5740750"/>
              <a:gd name="connsiteX14719" fmla="*/ 8766503 w 9845043"/>
              <a:gd name="connsiteY14719" fmla="*/ 2811510 h 5740750"/>
              <a:gd name="connsiteX14720" fmla="*/ 8762118 w 9845043"/>
              <a:gd name="connsiteY14720" fmla="*/ 2813702 h 5740750"/>
              <a:gd name="connsiteX14721" fmla="*/ 8759925 w 9845043"/>
              <a:gd name="connsiteY14721" fmla="*/ 2813702 h 5740750"/>
              <a:gd name="connsiteX14722" fmla="*/ 8756997 w 9845043"/>
              <a:gd name="connsiteY14722" fmla="*/ 2813702 h 5740750"/>
              <a:gd name="connsiteX14723" fmla="*/ 8750419 w 9845043"/>
              <a:gd name="connsiteY14723" fmla="*/ 2810776 h 5740750"/>
              <a:gd name="connsiteX14724" fmla="*/ 8746756 w 9845043"/>
              <a:gd name="connsiteY14724" fmla="*/ 2807121 h 5740750"/>
              <a:gd name="connsiteX14725" fmla="*/ 8745299 w 9845043"/>
              <a:gd name="connsiteY14725" fmla="*/ 2806393 h 5740750"/>
              <a:gd name="connsiteX14726" fmla="*/ 8743828 w 9845043"/>
              <a:gd name="connsiteY14726" fmla="*/ 2804930 h 5740750"/>
              <a:gd name="connsiteX14727" fmla="*/ 8737250 w 9845043"/>
              <a:gd name="connsiteY14727" fmla="*/ 2802004 h 5740750"/>
              <a:gd name="connsiteX14728" fmla="*/ 8733600 w 9845043"/>
              <a:gd name="connsiteY14728" fmla="*/ 2800541 h 5740750"/>
              <a:gd name="connsiteX14729" fmla="*/ 8732865 w 9845043"/>
              <a:gd name="connsiteY14729" fmla="*/ 2800541 h 5740750"/>
              <a:gd name="connsiteX14730" fmla="*/ 8733600 w 9845043"/>
              <a:gd name="connsiteY14730" fmla="*/ 2803467 h 5740750"/>
              <a:gd name="connsiteX14731" fmla="*/ 8734322 w 9845043"/>
              <a:gd name="connsiteY14731" fmla="*/ 2804930 h 5740750"/>
              <a:gd name="connsiteX14732" fmla="*/ 8736528 w 9845043"/>
              <a:gd name="connsiteY14732" fmla="*/ 2807121 h 5740750"/>
              <a:gd name="connsiteX14733" fmla="*/ 8739443 w 9845043"/>
              <a:gd name="connsiteY14733" fmla="*/ 2807856 h 5740750"/>
              <a:gd name="connsiteX14734" fmla="*/ 8740913 w 9845043"/>
              <a:gd name="connsiteY14734" fmla="*/ 2807856 h 5740750"/>
              <a:gd name="connsiteX14735" fmla="*/ 8743106 w 9845043"/>
              <a:gd name="connsiteY14735" fmla="*/ 2810047 h 5740750"/>
              <a:gd name="connsiteX14736" fmla="*/ 8751877 w 9845043"/>
              <a:gd name="connsiteY14736" fmla="*/ 2817356 h 5740750"/>
              <a:gd name="connsiteX14737" fmla="*/ 8755540 w 9845043"/>
              <a:gd name="connsiteY14737" fmla="*/ 2819553 h 5740750"/>
              <a:gd name="connsiteX14738" fmla="*/ 8756262 w 9845043"/>
              <a:gd name="connsiteY14738" fmla="*/ 2821016 h 5740750"/>
              <a:gd name="connsiteX14739" fmla="*/ 8751877 w 9845043"/>
              <a:gd name="connsiteY14739" fmla="*/ 2823208 h 5740750"/>
              <a:gd name="connsiteX14740" fmla="*/ 8746756 w 9845043"/>
              <a:gd name="connsiteY14740" fmla="*/ 2823208 h 5740750"/>
              <a:gd name="connsiteX14741" fmla="*/ 8726287 w 9845043"/>
              <a:gd name="connsiteY14741" fmla="*/ 2818090 h 5740750"/>
              <a:gd name="connsiteX14742" fmla="*/ 8720431 w 9845043"/>
              <a:gd name="connsiteY14742" fmla="*/ 2816627 h 5740750"/>
              <a:gd name="connsiteX14743" fmla="*/ 8716045 w 9845043"/>
              <a:gd name="connsiteY14743" fmla="*/ 2812973 h 5740750"/>
              <a:gd name="connsiteX14744" fmla="*/ 8713117 w 9845043"/>
              <a:gd name="connsiteY14744" fmla="*/ 2813702 h 5740750"/>
              <a:gd name="connsiteX14745" fmla="*/ 8710203 w 9845043"/>
              <a:gd name="connsiteY14745" fmla="*/ 2812973 h 5740750"/>
              <a:gd name="connsiteX14746" fmla="*/ 8705082 w 9845043"/>
              <a:gd name="connsiteY14746" fmla="*/ 2810047 h 5740750"/>
              <a:gd name="connsiteX14747" fmla="*/ 8701419 w 9845043"/>
              <a:gd name="connsiteY14747" fmla="*/ 2808584 h 5740750"/>
              <a:gd name="connsiteX14748" fmla="*/ 8705082 w 9845043"/>
              <a:gd name="connsiteY14748" fmla="*/ 2813702 h 5740750"/>
              <a:gd name="connsiteX14749" fmla="*/ 8707275 w 9845043"/>
              <a:gd name="connsiteY14749" fmla="*/ 2815899 h 5740750"/>
              <a:gd name="connsiteX14750" fmla="*/ 8709467 w 9845043"/>
              <a:gd name="connsiteY14750" fmla="*/ 2816627 h 5740750"/>
              <a:gd name="connsiteX14751" fmla="*/ 8716781 w 9845043"/>
              <a:gd name="connsiteY14751" fmla="*/ 2819553 h 5740750"/>
              <a:gd name="connsiteX14752" fmla="*/ 8717516 w 9845043"/>
              <a:gd name="connsiteY14752" fmla="*/ 2820282 h 5740750"/>
              <a:gd name="connsiteX14753" fmla="*/ 8720431 w 9845043"/>
              <a:gd name="connsiteY14753" fmla="*/ 2822479 h 5740750"/>
              <a:gd name="connsiteX14754" fmla="*/ 8724816 w 9845043"/>
              <a:gd name="connsiteY14754" fmla="*/ 2823942 h 5740750"/>
              <a:gd name="connsiteX14755" fmla="*/ 8730672 w 9845043"/>
              <a:gd name="connsiteY14755" fmla="*/ 2826134 h 5740750"/>
              <a:gd name="connsiteX14756" fmla="*/ 8734322 w 9845043"/>
              <a:gd name="connsiteY14756" fmla="*/ 2826134 h 5740750"/>
              <a:gd name="connsiteX14757" fmla="*/ 8735793 w 9845043"/>
              <a:gd name="connsiteY14757" fmla="*/ 2827597 h 5740750"/>
              <a:gd name="connsiteX14758" fmla="*/ 8717516 w 9845043"/>
              <a:gd name="connsiteY14758" fmla="*/ 2834177 h 5740750"/>
              <a:gd name="connsiteX14759" fmla="*/ 8714588 w 9845043"/>
              <a:gd name="connsiteY14759" fmla="*/ 2836368 h 5740750"/>
              <a:gd name="connsiteX14760" fmla="*/ 8714588 w 9845043"/>
              <a:gd name="connsiteY14760" fmla="*/ 2838566 h 5740750"/>
              <a:gd name="connsiteX14761" fmla="*/ 8716045 w 9845043"/>
              <a:gd name="connsiteY14761" fmla="*/ 2838566 h 5740750"/>
              <a:gd name="connsiteX14762" fmla="*/ 8717516 w 9845043"/>
              <a:gd name="connsiteY14762" fmla="*/ 2838566 h 5740750"/>
              <a:gd name="connsiteX14763" fmla="*/ 8714588 w 9845043"/>
              <a:gd name="connsiteY14763" fmla="*/ 2842948 h 5740750"/>
              <a:gd name="connsiteX14764" fmla="*/ 8710203 w 9845043"/>
              <a:gd name="connsiteY14764" fmla="*/ 2848800 h 5740750"/>
              <a:gd name="connsiteX14765" fmla="*/ 8704347 w 9845043"/>
              <a:gd name="connsiteY14765" fmla="*/ 2852455 h 5740750"/>
              <a:gd name="connsiteX14766" fmla="*/ 8699961 w 9845043"/>
              <a:gd name="connsiteY14766" fmla="*/ 2854652 h 5740750"/>
              <a:gd name="connsiteX14767" fmla="*/ 8694105 w 9845043"/>
              <a:gd name="connsiteY14767" fmla="*/ 2856115 h 5740750"/>
              <a:gd name="connsiteX14768" fmla="*/ 8690455 w 9845043"/>
              <a:gd name="connsiteY14768" fmla="*/ 2856843 h 5740750"/>
              <a:gd name="connsiteX14769" fmla="*/ 8688263 w 9845043"/>
              <a:gd name="connsiteY14769" fmla="*/ 2856115 h 5740750"/>
              <a:gd name="connsiteX14770" fmla="*/ 8680949 w 9845043"/>
              <a:gd name="connsiteY14770" fmla="*/ 2848800 h 5740750"/>
              <a:gd name="connsiteX14771" fmla="*/ 8678757 w 9845043"/>
              <a:gd name="connsiteY14771" fmla="*/ 2848072 h 5740750"/>
              <a:gd name="connsiteX14772" fmla="*/ 8677300 w 9845043"/>
              <a:gd name="connsiteY14772" fmla="*/ 2853189 h 5740750"/>
              <a:gd name="connsiteX14773" fmla="*/ 8672179 w 9845043"/>
              <a:gd name="connsiteY14773" fmla="*/ 2854652 h 5740750"/>
              <a:gd name="connsiteX14774" fmla="*/ 8668515 w 9845043"/>
              <a:gd name="connsiteY14774" fmla="*/ 2851726 h 5740750"/>
              <a:gd name="connsiteX14775" fmla="*/ 8662673 w 9845043"/>
              <a:gd name="connsiteY14775" fmla="*/ 2839294 h 5740750"/>
              <a:gd name="connsiteX14776" fmla="*/ 8656081 w 9845043"/>
              <a:gd name="connsiteY14776" fmla="*/ 2830522 h 5740750"/>
              <a:gd name="connsiteX14777" fmla="*/ 8653889 w 9845043"/>
              <a:gd name="connsiteY14777" fmla="*/ 2824671 h 5740750"/>
              <a:gd name="connsiteX14778" fmla="*/ 8653889 w 9845043"/>
              <a:gd name="connsiteY14778" fmla="*/ 2813702 h 5740750"/>
              <a:gd name="connsiteX14779" fmla="*/ 8655360 w 9845043"/>
              <a:gd name="connsiteY14779" fmla="*/ 2811510 h 5740750"/>
              <a:gd name="connsiteX14780" fmla="*/ 8656817 w 9845043"/>
              <a:gd name="connsiteY14780" fmla="*/ 2807856 h 5740750"/>
              <a:gd name="connsiteX14781" fmla="*/ 8658288 w 9845043"/>
              <a:gd name="connsiteY14781" fmla="*/ 2804930 h 5740750"/>
              <a:gd name="connsiteX14782" fmla="*/ 8658288 w 9845043"/>
              <a:gd name="connsiteY14782" fmla="*/ 2798350 h 5740750"/>
              <a:gd name="connsiteX14783" fmla="*/ 8656081 w 9845043"/>
              <a:gd name="connsiteY14783" fmla="*/ 2794689 h 5740750"/>
              <a:gd name="connsiteX14784" fmla="*/ 8652432 w 9845043"/>
              <a:gd name="connsiteY14784" fmla="*/ 2793961 h 5740750"/>
              <a:gd name="connsiteX14785" fmla="*/ 8647311 w 9845043"/>
              <a:gd name="connsiteY14785" fmla="*/ 2792498 h 5740750"/>
              <a:gd name="connsiteX14786" fmla="*/ 8649504 w 9845043"/>
              <a:gd name="connsiteY14786" fmla="*/ 2795424 h 5740750"/>
              <a:gd name="connsiteX14787" fmla="*/ 8653167 w 9845043"/>
              <a:gd name="connsiteY14787" fmla="*/ 2798350 h 5740750"/>
              <a:gd name="connsiteX14788" fmla="*/ 8653889 w 9845043"/>
              <a:gd name="connsiteY14788" fmla="*/ 2800541 h 5740750"/>
              <a:gd name="connsiteX14789" fmla="*/ 8653889 w 9845043"/>
              <a:gd name="connsiteY14789" fmla="*/ 2803467 h 5740750"/>
              <a:gd name="connsiteX14790" fmla="*/ 8653889 w 9845043"/>
              <a:gd name="connsiteY14790" fmla="*/ 2804930 h 5740750"/>
              <a:gd name="connsiteX14791" fmla="*/ 8651696 w 9845043"/>
              <a:gd name="connsiteY14791" fmla="*/ 2808584 h 5740750"/>
              <a:gd name="connsiteX14792" fmla="*/ 8649504 w 9845043"/>
              <a:gd name="connsiteY14792" fmla="*/ 2813702 h 5740750"/>
              <a:gd name="connsiteX14793" fmla="*/ 8648782 w 9845043"/>
              <a:gd name="connsiteY14793" fmla="*/ 2818090 h 5740750"/>
              <a:gd name="connsiteX14794" fmla="*/ 8648782 w 9845043"/>
              <a:gd name="connsiteY14794" fmla="*/ 2823208 h 5740750"/>
              <a:gd name="connsiteX14795" fmla="*/ 8652432 w 9845043"/>
              <a:gd name="connsiteY14795" fmla="*/ 2838566 h 5740750"/>
              <a:gd name="connsiteX14796" fmla="*/ 8653167 w 9845043"/>
              <a:gd name="connsiteY14796" fmla="*/ 2840029 h 5740750"/>
              <a:gd name="connsiteX14797" fmla="*/ 8656081 w 9845043"/>
              <a:gd name="connsiteY14797" fmla="*/ 2845146 h 5740750"/>
              <a:gd name="connsiteX14798" fmla="*/ 8659010 w 9845043"/>
              <a:gd name="connsiteY14798" fmla="*/ 2851726 h 5740750"/>
              <a:gd name="connsiteX14799" fmla="*/ 8661202 w 9845043"/>
              <a:gd name="connsiteY14799" fmla="*/ 2852455 h 5740750"/>
              <a:gd name="connsiteX14800" fmla="*/ 8662673 w 9845043"/>
              <a:gd name="connsiteY14800" fmla="*/ 2854652 h 5740750"/>
              <a:gd name="connsiteX14801" fmla="*/ 8664866 w 9845043"/>
              <a:gd name="connsiteY14801" fmla="*/ 2855380 h 5740750"/>
              <a:gd name="connsiteX14802" fmla="*/ 8665587 w 9845043"/>
              <a:gd name="connsiteY14802" fmla="*/ 2858306 h 5740750"/>
              <a:gd name="connsiteX14803" fmla="*/ 8666323 w 9845043"/>
              <a:gd name="connsiteY14803" fmla="*/ 2861232 h 5740750"/>
              <a:gd name="connsiteX14804" fmla="*/ 8667794 w 9845043"/>
              <a:gd name="connsiteY14804" fmla="*/ 2862695 h 5740750"/>
              <a:gd name="connsiteX14805" fmla="*/ 8669986 w 9845043"/>
              <a:gd name="connsiteY14805" fmla="*/ 2862695 h 5740750"/>
              <a:gd name="connsiteX14806" fmla="*/ 8669251 w 9845043"/>
              <a:gd name="connsiteY14806" fmla="*/ 2865621 h 5740750"/>
              <a:gd name="connsiteX14807" fmla="*/ 8665587 w 9845043"/>
              <a:gd name="connsiteY14807" fmla="*/ 2875856 h 5740750"/>
              <a:gd name="connsiteX14808" fmla="*/ 8665587 w 9845043"/>
              <a:gd name="connsiteY14808" fmla="*/ 2878047 h 5740750"/>
              <a:gd name="connsiteX14809" fmla="*/ 8691191 w 9845043"/>
              <a:gd name="connsiteY14809" fmla="*/ 2872201 h 5740750"/>
              <a:gd name="connsiteX14810" fmla="*/ 8695576 w 9845043"/>
              <a:gd name="connsiteY14810" fmla="*/ 2873664 h 5740750"/>
              <a:gd name="connsiteX14811" fmla="*/ 8697769 w 9845043"/>
              <a:gd name="connsiteY14811" fmla="*/ 2872201 h 5740750"/>
              <a:gd name="connsiteX14812" fmla="*/ 8702154 w 9845043"/>
              <a:gd name="connsiteY14812" fmla="*/ 2867812 h 5740750"/>
              <a:gd name="connsiteX14813" fmla="*/ 8711660 w 9845043"/>
              <a:gd name="connsiteY14813" fmla="*/ 2861961 h 5740750"/>
              <a:gd name="connsiteX14814" fmla="*/ 8720431 w 9845043"/>
              <a:gd name="connsiteY14814" fmla="*/ 2856843 h 5740750"/>
              <a:gd name="connsiteX14815" fmla="*/ 8727022 w 9845043"/>
              <a:gd name="connsiteY14815" fmla="*/ 2858306 h 5740750"/>
              <a:gd name="connsiteX14816" fmla="*/ 8727744 w 9845043"/>
              <a:gd name="connsiteY14816" fmla="*/ 2859769 h 5740750"/>
              <a:gd name="connsiteX14817" fmla="*/ 8729215 w 9845043"/>
              <a:gd name="connsiteY14817" fmla="*/ 2862695 h 5740750"/>
              <a:gd name="connsiteX14818" fmla="*/ 8729215 w 9845043"/>
              <a:gd name="connsiteY14818" fmla="*/ 2864887 h 5740750"/>
              <a:gd name="connsiteX14819" fmla="*/ 8729215 w 9845043"/>
              <a:gd name="connsiteY14819" fmla="*/ 2865621 h 5740750"/>
              <a:gd name="connsiteX14820" fmla="*/ 8730672 w 9845043"/>
              <a:gd name="connsiteY14820" fmla="*/ 2866350 h 5740750"/>
              <a:gd name="connsiteX14821" fmla="*/ 8732129 w 9845043"/>
              <a:gd name="connsiteY14821" fmla="*/ 2866350 h 5740750"/>
              <a:gd name="connsiteX14822" fmla="*/ 8732865 w 9845043"/>
              <a:gd name="connsiteY14822" fmla="*/ 2864887 h 5740750"/>
              <a:gd name="connsiteX14823" fmla="*/ 8734322 w 9845043"/>
              <a:gd name="connsiteY14823" fmla="*/ 2862695 h 5740750"/>
              <a:gd name="connsiteX14824" fmla="*/ 8739443 w 9845043"/>
              <a:gd name="connsiteY14824" fmla="*/ 2862695 h 5740750"/>
              <a:gd name="connsiteX14825" fmla="*/ 8748227 w 9845043"/>
              <a:gd name="connsiteY14825" fmla="*/ 2864887 h 5740750"/>
              <a:gd name="connsiteX14826" fmla="*/ 8752612 w 9845043"/>
              <a:gd name="connsiteY14826" fmla="*/ 2864158 h 5740750"/>
              <a:gd name="connsiteX14827" fmla="*/ 8748948 w 9845043"/>
              <a:gd name="connsiteY14827" fmla="*/ 2861961 h 5740750"/>
              <a:gd name="connsiteX14828" fmla="*/ 8745299 w 9845043"/>
              <a:gd name="connsiteY14828" fmla="*/ 2859769 h 5740750"/>
              <a:gd name="connsiteX14829" fmla="*/ 8743106 w 9845043"/>
              <a:gd name="connsiteY14829" fmla="*/ 2858306 h 5740750"/>
              <a:gd name="connsiteX14830" fmla="*/ 8746034 w 9845043"/>
              <a:gd name="connsiteY14830" fmla="*/ 2854652 h 5740750"/>
              <a:gd name="connsiteX14831" fmla="*/ 8761382 w 9845043"/>
              <a:gd name="connsiteY14831" fmla="*/ 2845874 h 5740750"/>
              <a:gd name="connsiteX14832" fmla="*/ 8778202 w 9845043"/>
              <a:gd name="connsiteY14832" fmla="*/ 2840029 h 5740750"/>
              <a:gd name="connsiteX14833" fmla="*/ 8782587 w 9845043"/>
              <a:gd name="connsiteY14833" fmla="*/ 2840757 h 5740750"/>
              <a:gd name="connsiteX14834" fmla="*/ 8788443 w 9845043"/>
              <a:gd name="connsiteY14834" fmla="*/ 2842220 h 5740750"/>
              <a:gd name="connsiteX14835" fmla="*/ 8793550 w 9845043"/>
              <a:gd name="connsiteY14835" fmla="*/ 2845146 h 5740750"/>
              <a:gd name="connsiteX14836" fmla="*/ 8793550 w 9845043"/>
              <a:gd name="connsiteY14836" fmla="*/ 2848800 h 5740750"/>
              <a:gd name="connsiteX14837" fmla="*/ 8789165 w 9845043"/>
              <a:gd name="connsiteY14837" fmla="*/ 2846609 h 5740750"/>
              <a:gd name="connsiteX14838" fmla="*/ 8787708 w 9845043"/>
              <a:gd name="connsiteY14838" fmla="*/ 2849535 h 5740750"/>
              <a:gd name="connsiteX14839" fmla="*/ 8787708 w 9845043"/>
              <a:gd name="connsiteY14839" fmla="*/ 2858306 h 5740750"/>
              <a:gd name="connsiteX14840" fmla="*/ 8793550 w 9845043"/>
              <a:gd name="connsiteY14840" fmla="*/ 2854652 h 5740750"/>
              <a:gd name="connsiteX14841" fmla="*/ 8796478 w 9845043"/>
              <a:gd name="connsiteY14841" fmla="*/ 2853189 h 5740750"/>
              <a:gd name="connsiteX14842" fmla="*/ 8795021 w 9845043"/>
              <a:gd name="connsiteY14842" fmla="*/ 2858306 h 5740750"/>
              <a:gd name="connsiteX14843" fmla="*/ 8794285 w 9845043"/>
              <a:gd name="connsiteY14843" fmla="*/ 2864158 h 5740750"/>
              <a:gd name="connsiteX14844" fmla="*/ 8791357 w 9845043"/>
              <a:gd name="connsiteY14844" fmla="*/ 2867812 h 5740750"/>
              <a:gd name="connsiteX14845" fmla="*/ 8787708 w 9845043"/>
              <a:gd name="connsiteY14845" fmla="*/ 2869275 h 5740750"/>
              <a:gd name="connsiteX14846" fmla="*/ 8787708 w 9845043"/>
              <a:gd name="connsiteY14846" fmla="*/ 2870738 h 5740750"/>
              <a:gd name="connsiteX14847" fmla="*/ 8793550 w 9845043"/>
              <a:gd name="connsiteY14847" fmla="*/ 2873664 h 5740750"/>
              <a:gd name="connsiteX14848" fmla="*/ 8796478 w 9845043"/>
              <a:gd name="connsiteY14848" fmla="*/ 2878782 h 5740750"/>
              <a:gd name="connsiteX14849" fmla="*/ 8797214 w 9845043"/>
              <a:gd name="connsiteY14849" fmla="*/ 2885362 h 5740750"/>
              <a:gd name="connsiteX14850" fmla="*/ 8791357 w 9845043"/>
              <a:gd name="connsiteY14850" fmla="*/ 2888288 h 5740750"/>
              <a:gd name="connsiteX14851" fmla="*/ 8786972 w 9845043"/>
              <a:gd name="connsiteY14851" fmla="*/ 2887553 h 5740750"/>
              <a:gd name="connsiteX14852" fmla="*/ 8784044 w 9845043"/>
              <a:gd name="connsiteY14852" fmla="*/ 2887553 h 5740750"/>
              <a:gd name="connsiteX14853" fmla="*/ 8785515 w 9845043"/>
              <a:gd name="connsiteY14853" fmla="*/ 2890479 h 5740750"/>
              <a:gd name="connsiteX14854" fmla="*/ 8788443 w 9845043"/>
              <a:gd name="connsiteY14854" fmla="*/ 2891214 h 5740750"/>
              <a:gd name="connsiteX14855" fmla="*/ 8791357 w 9845043"/>
              <a:gd name="connsiteY14855" fmla="*/ 2891214 h 5740750"/>
              <a:gd name="connsiteX14856" fmla="*/ 8795021 w 9845043"/>
              <a:gd name="connsiteY14856" fmla="*/ 2891214 h 5740750"/>
              <a:gd name="connsiteX14857" fmla="*/ 8796478 w 9845043"/>
              <a:gd name="connsiteY14857" fmla="*/ 2891214 h 5740750"/>
              <a:gd name="connsiteX14858" fmla="*/ 8797949 w 9845043"/>
              <a:gd name="connsiteY14858" fmla="*/ 2891942 h 5740750"/>
              <a:gd name="connsiteX14859" fmla="*/ 8800863 w 9845043"/>
              <a:gd name="connsiteY14859" fmla="*/ 2894868 h 5740750"/>
              <a:gd name="connsiteX14860" fmla="*/ 8801599 w 9845043"/>
              <a:gd name="connsiteY14860" fmla="*/ 2897059 h 5740750"/>
              <a:gd name="connsiteX14861" fmla="*/ 8801599 w 9845043"/>
              <a:gd name="connsiteY14861" fmla="*/ 2898522 h 5740750"/>
              <a:gd name="connsiteX14862" fmla="*/ 8800142 w 9845043"/>
              <a:gd name="connsiteY14862" fmla="*/ 2900720 h 5740750"/>
              <a:gd name="connsiteX14863" fmla="*/ 8800863 w 9845043"/>
              <a:gd name="connsiteY14863" fmla="*/ 2903640 h 5740750"/>
              <a:gd name="connsiteX14864" fmla="*/ 8803791 w 9845043"/>
              <a:gd name="connsiteY14864" fmla="*/ 2905837 h 5740750"/>
              <a:gd name="connsiteX14865" fmla="*/ 8804527 w 9845043"/>
              <a:gd name="connsiteY14865" fmla="*/ 2905837 h 5740750"/>
              <a:gd name="connsiteX14866" fmla="*/ 8803056 w 9845043"/>
              <a:gd name="connsiteY14866" fmla="*/ 2910220 h 5740750"/>
              <a:gd name="connsiteX14867" fmla="*/ 8797214 w 9845043"/>
              <a:gd name="connsiteY14867" fmla="*/ 2910220 h 5740750"/>
              <a:gd name="connsiteX14868" fmla="*/ 8790636 w 9845043"/>
              <a:gd name="connsiteY14868" fmla="*/ 2909491 h 5740750"/>
              <a:gd name="connsiteX14869" fmla="*/ 8785515 w 9845043"/>
              <a:gd name="connsiteY14869" fmla="*/ 2910220 h 5740750"/>
              <a:gd name="connsiteX14870" fmla="*/ 8790636 w 9845043"/>
              <a:gd name="connsiteY14870" fmla="*/ 2914609 h 5740750"/>
              <a:gd name="connsiteX14871" fmla="*/ 8795021 w 9845043"/>
              <a:gd name="connsiteY14871" fmla="*/ 2916072 h 5740750"/>
              <a:gd name="connsiteX14872" fmla="*/ 8800142 w 9845043"/>
              <a:gd name="connsiteY14872" fmla="*/ 2914609 h 5740750"/>
              <a:gd name="connsiteX14873" fmla="*/ 8804527 w 9845043"/>
              <a:gd name="connsiteY14873" fmla="*/ 2912417 h 5740750"/>
              <a:gd name="connsiteX14874" fmla="*/ 8804527 w 9845043"/>
              <a:gd name="connsiteY14874" fmla="*/ 2913146 h 5740750"/>
              <a:gd name="connsiteX14875" fmla="*/ 8805262 w 9845043"/>
              <a:gd name="connsiteY14875" fmla="*/ 2913880 h 5740750"/>
              <a:gd name="connsiteX14876" fmla="*/ 8806719 w 9845043"/>
              <a:gd name="connsiteY14876" fmla="*/ 2914609 h 5740750"/>
              <a:gd name="connsiteX14877" fmla="*/ 8807455 w 9845043"/>
              <a:gd name="connsiteY14877" fmla="*/ 2916806 h 5740750"/>
              <a:gd name="connsiteX14878" fmla="*/ 8808177 w 9845043"/>
              <a:gd name="connsiteY14878" fmla="*/ 2916806 h 5740750"/>
              <a:gd name="connsiteX14879" fmla="*/ 8811105 w 9845043"/>
              <a:gd name="connsiteY14879" fmla="*/ 2897059 h 5740750"/>
              <a:gd name="connsiteX14880" fmla="*/ 8810369 w 9845043"/>
              <a:gd name="connsiteY14880" fmla="*/ 2889751 h 5740750"/>
              <a:gd name="connsiteX14881" fmla="*/ 8804527 w 9845043"/>
              <a:gd name="connsiteY14881" fmla="*/ 2861961 h 5740750"/>
              <a:gd name="connsiteX14882" fmla="*/ 8805262 w 9845043"/>
              <a:gd name="connsiteY14882" fmla="*/ 2859041 h 5740750"/>
              <a:gd name="connsiteX14883" fmla="*/ 8810369 w 9845043"/>
              <a:gd name="connsiteY14883" fmla="*/ 2853189 h 5740750"/>
              <a:gd name="connsiteX14884" fmla="*/ 8811105 w 9845043"/>
              <a:gd name="connsiteY14884" fmla="*/ 2851726 h 5740750"/>
              <a:gd name="connsiteX14885" fmla="*/ 8812562 w 9845043"/>
              <a:gd name="connsiteY14885" fmla="*/ 2850263 h 5740750"/>
              <a:gd name="connsiteX14886" fmla="*/ 8816225 w 9845043"/>
              <a:gd name="connsiteY14886" fmla="*/ 2853189 h 5740750"/>
              <a:gd name="connsiteX14887" fmla="*/ 8820611 w 9845043"/>
              <a:gd name="connsiteY14887" fmla="*/ 2856843 h 5740750"/>
              <a:gd name="connsiteX14888" fmla="*/ 8825731 w 9845043"/>
              <a:gd name="connsiteY14888" fmla="*/ 2859041 h 5740750"/>
              <a:gd name="connsiteX14889" fmla="*/ 8826467 w 9845043"/>
              <a:gd name="connsiteY14889" fmla="*/ 2859041 h 5740750"/>
              <a:gd name="connsiteX14890" fmla="*/ 8828659 w 9845043"/>
              <a:gd name="connsiteY14890" fmla="*/ 2858306 h 5740750"/>
              <a:gd name="connsiteX14891" fmla="*/ 8828659 w 9845043"/>
              <a:gd name="connsiteY14891" fmla="*/ 2856115 h 5740750"/>
              <a:gd name="connsiteX14892" fmla="*/ 8827189 w 9845043"/>
              <a:gd name="connsiteY14892" fmla="*/ 2854652 h 5740750"/>
              <a:gd name="connsiteX14893" fmla="*/ 8823539 w 9845043"/>
              <a:gd name="connsiteY14893" fmla="*/ 2853189 h 5740750"/>
              <a:gd name="connsiteX14894" fmla="*/ 8820611 w 9845043"/>
              <a:gd name="connsiteY14894" fmla="*/ 2851726 h 5740750"/>
              <a:gd name="connsiteX14895" fmla="*/ 8819153 w 9845043"/>
              <a:gd name="connsiteY14895" fmla="*/ 2849535 h 5740750"/>
              <a:gd name="connsiteX14896" fmla="*/ 8816961 w 9845043"/>
              <a:gd name="connsiteY14896" fmla="*/ 2846609 h 5740750"/>
              <a:gd name="connsiteX14897" fmla="*/ 8820611 w 9845043"/>
              <a:gd name="connsiteY14897" fmla="*/ 2846609 h 5740750"/>
              <a:gd name="connsiteX14898" fmla="*/ 8825731 w 9845043"/>
              <a:gd name="connsiteY14898" fmla="*/ 2848072 h 5740750"/>
              <a:gd name="connsiteX14899" fmla="*/ 8829381 w 9845043"/>
              <a:gd name="connsiteY14899" fmla="*/ 2848072 h 5740750"/>
              <a:gd name="connsiteX14900" fmla="*/ 8832309 w 9845043"/>
              <a:gd name="connsiteY14900" fmla="*/ 2845146 h 5740750"/>
              <a:gd name="connsiteX14901" fmla="*/ 8830117 w 9845043"/>
              <a:gd name="connsiteY14901" fmla="*/ 2843683 h 5740750"/>
              <a:gd name="connsiteX14902" fmla="*/ 8828659 w 9845043"/>
              <a:gd name="connsiteY14902" fmla="*/ 2842948 h 5740750"/>
              <a:gd name="connsiteX14903" fmla="*/ 8826467 w 9845043"/>
              <a:gd name="connsiteY14903" fmla="*/ 2842948 h 5740750"/>
              <a:gd name="connsiteX14904" fmla="*/ 8824261 w 9845043"/>
              <a:gd name="connsiteY14904" fmla="*/ 2843683 h 5740750"/>
              <a:gd name="connsiteX14905" fmla="*/ 8824261 w 9845043"/>
              <a:gd name="connsiteY14905" fmla="*/ 2840757 h 5740750"/>
              <a:gd name="connsiteX14906" fmla="*/ 8825731 w 9845043"/>
              <a:gd name="connsiteY14906" fmla="*/ 2839294 h 5740750"/>
              <a:gd name="connsiteX14907" fmla="*/ 8825731 w 9845043"/>
              <a:gd name="connsiteY14907" fmla="*/ 2837103 h 5740750"/>
              <a:gd name="connsiteX14908" fmla="*/ 8824261 w 9845043"/>
              <a:gd name="connsiteY14908" fmla="*/ 2835640 h 5740750"/>
              <a:gd name="connsiteX14909" fmla="*/ 8832309 w 9845043"/>
              <a:gd name="connsiteY14909" fmla="*/ 2838566 h 5740750"/>
              <a:gd name="connsiteX14910" fmla="*/ 8838887 w 9845043"/>
              <a:gd name="connsiteY14910" fmla="*/ 2842948 h 5740750"/>
              <a:gd name="connsiteX14911" fmla="*/ 8851321 w 9845043"/>
              <a:gd name="connsiteY14911" fmla="*/ 2855380 h 5740750"/>
              <a:gd name="connsiteX14912" fmla="*/ 8851321 w 9845043"/>
              <a:gd name="connsiteY14912" fmla="*/ 2858306 h 5740750"/>
              <a:gd name="connsiteX14913" fmla="*/ 8855707 w 9845043"/>
              <a:gd name="connsiteY14913" fmla="*/ 2861961 h 5740750"/>
              <a:gd name="connsiteX14914" fmla="*/ 8856442 w 9845043"/>
              <a:gd name="connsiteY14914" fmla="*/ 2864158 h 5740750"/>
              <a:gd name="connsiteX14915" fmla="*/ 8857899 w 9845043"/>
              <a:gd name="connsiteY14915" fmla="*/ 2867812 h 5740750"/>
              <a:gd name="connsiteX14916" fmla="*/ 8856442 w 9845043"/>
              <a:gd name="connsiteY14916" fmla="*/ 2871467 h 5740750"/>
              <a:gd name="connsiteX14917" fmla="*/ 8855707 w 9845043"/>
              <a:gd name="connsiteY14917" fmla="*/ 2875127 h 5740750"/>
              <a:gd name="connsiteX14918" fmla="*/ 8855707 w 9845043"/>
              <a:gd name="connsiteY14918" fmla="*/ 2878047 h 5740750"/>
              <a:gd name="connsiteX14919" fmla="*/ 8856442 w 9845043"/>
              <a:gd name="connsiteY14919" fmla="*/ 2880973 h 5740750"/>
              <a:gd name="connsiteX14920" fmla="*/ 8860827 w 9845043"/>
              <a:gd name="connsiteY14920" fmla="*/ 2883899 h 5740750"/>
              <a:gd name="connsiteX14921" fmla="*/ 8861563 w 9845043"/>
              <a:gd name="connsiteY14921" fmla="*/ 2886825 h 5740750"/>
              <a:gd name="connsiteX14922" fmla="*/ 8863020 w 9845043"/>
              <a:gd name="connsiteY14922" fmla="*/ 2891214 h 5740750"/>
              <a:gd name="connsiteX14923" fmla="*/ 8862284 w 9845043"/>
              <a:gd name="connsiteY14923" fmla="*/ 2893405 h 5740750"/>
              <a:gd name="connsiteX14924" fmla="*/ 8857899 w 9845043"/>
              <a:gd name="connsiteY14924" fmla="*/ 2894133 h 5740750"/>
              <a:gd name="connsiteX14925" fmla="*/ 8853514 w 9845043"/>
              <a:gd name="connsiteY14925" fmla="*/ 2896331 h 5740750"/>
              <a:gd name="connsiteX14926" fmla="*/ 8853514 w 9845043"/>
              <a:gd name="connsiteY14926" fmla="*/ 2897059 h 5740750"/>
              <a:gd name="connsiteX14927" fmla="*/ 8856442 w 9845043"/>
              <a:gd name="connsiteY14927" fmla="*/ 2900720 h 5740750"/>
              <a:gd name="connsiteX14928" fmla="*/ 8862284 w 9845043"/>
              <a:gd name="connsiteY14928" fmla="*/ 2906565 h 5740750"/>
              <a:gd name="connsiteX14929" fmla="*/ 8863020 w 9845043"/>
              <a:gd name="connsiteY14929" fmla="*/ 2908028 h 5740750"/>
              <a:gd name="connsiteX14930" fmla="*/ 8861563 w 9845043"/>
              <a:gd name="connsiteY14930" fmla="*/ 2913880 h 5740750"/>
              <a:gd name="connsiteX14931" fmla="*/ 8860827 w 9845043"/>
              <a:gd name="connsiteY14931" fmla="*/ 2914609 h 5740750"/>
              <a:gd name="connsiteX14932" fmla="*/ 8859370 w 9845043"/>
              <a:gd name="connsiteY14932" fmla="*/ 2916072 h 5740750"/>
              <a:gd name="connsiteX14933" fmla="*/ 8858635 w 9845043"/>
              <a:gd name="connsiteY14933" fmla="*/ 2916806 h 5740750"/>
              <a:gd name="connsiteX14934" fmla="*/ 8856442 w 9845043"/>
              <a:gd name="connsiteY14934" fmla="*/ 2917535 h 5740750"/>
              <a:gd name="connsiteX14935" fmla="*/ 8856442 w 9845043"/>
              <a:gd name="connsiteY14935" fmla="*/ 2919726 h 5740750"/>
              <a:gd name="connsiteX14936" fmla="*/ 8857899 w 9845043"/>
              <a:gd name="connsiteY14936" fmla="*/ 2921923 h 5740750"/>
              <a:gd name="connsiteX14937" fmla="*/ 8857899 w 9845043"/>
              <a:gd name="connsiteY14937" fmla="*/ 2923386 h 5740750"/>
              <a:gd name="connsiteX14938" fmla="*/ 8855707 w 9845043"/>
              <a:gd name="connsiteY14938" fmla="*/ 2924115 h 5740750"/>
              <a:gd name="connsiteX14939" fmla="*/ 8853514 w 9845043"/>
              <a:gd name="connsiteY14939" fmla="*/ 2925578 h 5740750"/>
              <a:gd name="connsiteX14940" fmla="*/ 8848393 w 9845043"/>
              <a:gd name="connsiteY14940" fmla="*/ 2927041 h 5740750"/>
              <a:gd name="connsiteX14941" fmla="*/ 8846936 w 9845043"/>
              <a:gd name="connsiteY14941" fmla="*/ 2925578 h 5740750"/>
              <a:gd name="connsiteX14942" fmla="*/ 8849864 w 9845043"/>
              <a:gd name="connsiteY14942" fmla="*/ 2923386 h 5740750"/>
              <a:gd name="connsiteX14943" fmla="*/ 8851321 w 9845043"/>
              <a:gd name="connsiteY14943" fmla="*/ 2923386 h 5740750"/>
              <a:gd name="connsiteX14944" fmla="*/ 8851321 w 9845043"/>
              <a:gd name="connsiteY14944" fmla="*/ 2922652 h 5740750"/>
              <a:gd name="connsiteX14945" fmla="*/ 8849864 w 9845043"/>
              <a:gd name="connsiteY14945" fmla="*/ 2921923 h 5740750"/>
              <a:gd name="connsiteX14946" fmla="*/ 8849129 w 9845043"/>
              <a:gd name="connsiteY14946" fmla="*/ 2920460 h 5740750"/>
              <a:gd name="connsiteX14947" fmla="*/ 8845479 w 9845043"/>
              <a:gd name="connsiteY14947" fmla="*/ 2923386 h 5740750"/>
              <a:gd name="connsiteX14948" fmla="*/ 8841815 w 9845043"/>
              <a:gd name="connsiteY14948" fmla="*/ 2922652 h 5740750"/>
              <a:gd name="connsiteX14949" fmla="*/ 8838887 w 9845043"/>
              <a:gd name="connsiteY14949" fmla="*/ 2918997 h 5740750"/>
              <a:gd name="connsiteX14950" fmla="*/ 8835973 w 9845043"/>
              <a:gd name="connsiteY14950" fmla="*/ 2913880 h 5740750"/>
              <a:gd name="connsiteX14951" fmla="*/ 8835237 w 9845043"/>
              <a:gd name="connsiteY14951" fmla="*/ 2917535 h 5740750"/>
              <a:gd name="connsiteX14952" fmla="*/ 8835973 w 9845043"/>
              <a:gd name="connsiteY14952" fmla="*/ 2921923 h 5740750"/>
              <a:gd name="connsiteX14953" fmla="*/ 8836695 w 9845043"/>
              <a:gd name="connsiteY14953" fmla="*/ 2925578 h 5740750"/>
              <a:gd name="connsiteX14954" fmla="*/ 8836695 w 9845043"/>
              <a:gd name="connsiteY14954" fmla="*/ 2927041 h 5740750"/>
              <a:gd name="connsiteX14955" fmla="*/ 8828659 w 9845043"/>
              <a:gd name="connsiteY14955" fmla="*/ 2940201 h 5740750"/>
              <a:gd name="connsiteX14956" fmla="*/ 8828659 w 9845043"/>
              <a:gd name="connsiteY14956" fmla="*/ 2941664 h 5740750"/>
              <a:gd name="connsiteX14957" fmla="*/ 8824261 w 9845043"/>
              <a:gd name="connsiteY14957" fmla="*/ 2942398 h 5740750"/>
              <a:gd name="connsiteX14958" fmla="*/ 8824261 w 9845043"/>
              <a:gd name="connsiteY14958" fmla="*/ 2944590 h 5740750"/>
              <a:gd name="connsiteX14959" fmla="*/ 8825731 w 9845043"/>
              <a:gd name="connsiteY14959" fmla="*/ 2945318 h 5740750"/>
              <a:gd name="connsiteX14960" fmla="*/ 8825731 w 9845043"/>
              <a:gd name="connsiteY14960" fmla="*/ 2946053 h 5740750"/>
              <a:gd name="connsiteX14961" fmla="*/ 8826467 w 9845043"/>
              <a:gd name="connsiteY14961" fmla="*/ 2948244 h 5740750"/>
              <a:gd name="connsiteX14962" fmla="*/ 8826467 w 9845043"/>
              <a:gd name="connsiteY14962" fmla="*/ 2948979 h 5740750"/>
              <a:gd name="connsiteX14963" fmla="*/ 8826467 w 9845043"/>
              <a:gd name="connsiteY14963" fmla="*/ 2951170 h 5740750"/>
              <a:gd name="connsiteX14964" fmla="*/ 8825731 w 9845043"/>
              <a:gd name="connsiteY14964" fmla="*/ 2951905 h 5740750"/>
              <a:gd name="connsiteX14965" fmla="*/ 8820611 w 9845043"/>
              <a:gd name="connsiteY14965" fmla="*/ 2954825 h 5740750"/>
              <a:gd name="connsiteX14966" fmla="*/ 8822803 w 9845043"/>
              <a:gd name="connsiteY14966" fmla="*/ 2957750 h 5740750"/>
              <a:gd name="connsiteX14967" fmla="*/ 8822803 w 9845043"/>
              <a:gd name="connsiteY14967" fmla="*/ 2959213 h 5740750"/>
              <a:gd name="connsiteX14968" fmla="*/ 8820611 w 9845043"/>
              <a:gd name="connsiteY14968" fmla="*/ 2961405 h 5740750"/>
              <a:gd name="connsiteX14969" fmla="*/ 8820611 w 9845043"/>
              <a:gd name="connsiteY14969" fmla="*/ 2962868 h 5740750"/>
              <a:gd name="connsiteX14970" fmla="*/ 8820611 w 9845043"/>
              <a:gd name="connsiteY14970" fmla="*/ 2967257 h 5740750"/>
              <a:gd name="connsiteX14971" fmla="*/ 8820611 w 9845043"/>
              <a:gd name="connsiteY14971" fmla="*/ 2968719 h 5740750"/>
              <a:gd name="connsiteX14972" fmla="*/ 8819875 w 9845043"/>
              <a:gd name="connsiteY14972" fmla="*/ 2968719 h 5740750"/>
              <a:gd name="connsiteX14973" fmla="*/ 8816961 w 9845043"/>
              <a:gd name="connsiteY14973" fmla="*/ 2967991 h 5740750"/>
              <a:gd name="connsiteX14974" fmla="*/ 8817683 w 9845043"/>
              <a:gd name="connsiteY14974" fmla="*/ 2965794 h 5740750"/>
              <a:gd name="connsiteX14975" fmla="*/ 8814033 w 9845043"/>
              <a:gd name="connsiteY14975" fmla="*/ 2965065 h 5740750"/>
              <a:gd name="connsiteX14976" fmla="*/ 8812562 w 9845043"/>
              <a:gd name="connsiteY14976" fmla="*/ 2968719 h 5740750"/>
              <a:gd name="connsiteX14977" fmla="*/ 8812562 w 9845043"/>
              <a:gd name="connsiteY14977" fmla="*/ 2973837 h 5740750"/>
              <a:gd name="connsiteX14978" fmla="*/ 8814768 w 9845043"/>
              <a:gd name="connsiteY14978" fmla="*/ 2976763 h 5740750"/>
              <a:gd name="connsiteX14979" fmla="*/ 8814768 w 9845043"/>
              <a:gd name="connsiteY14979" fmla="*/ 2978226 h 5740750"/>
              <a:gd name="connsiteX14980" fmla="*/ 8813297 w 9845043"/>
              <a:gd name="connsiteY14980" fmla="*/ 2979689 h 5740750"/>
              <a:gd name="connsiteX14981" fmla="*/ 8806719 w 9845043"/>
              <a:gd name="connsiteY14981" fmla="*/ 2983343 h 5740750"/>
              <a:gd name="connsiteX14982" fmla="*/ 8804527 w 9845043"/>
              <a:gd name="connsiteY14982" fmla="*/ 2984806 h 5740750"/>
              <a:gd name="connsiteX14983" fmla="*/ 8803056 w 9845043"/>
              <a:gd name="connsiteY14983" fmla="*/ 2988460 h 5740750"/>
              <a:gd name="connsiteX14984" fmla="*/ 8801599 w 9845043"/>
              <a:gd name="connsiteY14984" fmla="*/ 2989923 h 5740750"/>
              <a:gd name="connsiteX14985" fmla="*/ 8788443 w 9845043"/>
              <a:gd name="connsiteY14985" fmla="*/ 2992849 h 5740750"/>
              <a:gd name="connsiteX14986" fmla="*/ 8785515 w 9845043"/>
              <a:gd name="connsiteY14986" fmla="*/ 2991386 h 5740750"/>
              <a:gd name="connsiteX14987" fmla="*/ 8782587 w 9845043"/>
              <a:gd name="connsiteY14987" fmla="*/ 2987732 h 5740750"/>
              <a:gd name="connsiteX14988" fmla="*/ 8781130 w 9845043"/>
              <a:gd name="connsiteY14988" fmla="*/ 2987732 h 5740750"/>
              <a:gd name="connsiteX14989" fmla="*/ 8780394 w 9845043"/>
              <a:gd name="connsiteY14989" fmla="*/ 2988460 h 5740750"/>
              <a:gd name="connsiteX14990" fmla="*/ 8780394 w 9845043"/>
              <a:gd name="connsiteY14990" fmla="*/ 2991386 h 5740750"/>
              <a:gd name="connsiteX14991" fmla="*/ 8780394 w 9845043"/>
              <a:gd name="connsiteY14991" fmla="*/ 2994312 h 5740750"/>
              <a:gd name="connsiteX14992" fmla="*/ 8777466 w 9845043"/>
              <a:gd name="connsiteY14992" fmla="*/ 2994312 h 5740750"/>
              <a:gd name="connsiteX14993" fmla="*/ 8770888 w 9845043"/>
              <a:gd name="connsiteY14993" fmla="*/ 2991386 h 5740750"/>
              <a:gd name="connsiteX14994" fmla="*/ 8766503 w 9845043"/>
              <a:gd name="connsiteY14994" fmla="*/ 2986269 h 5740750"/>
              <a:gd name="connsiteX14995" fmla="*/ 8765032 w 9845043"/>
              <a:gd name="connsiteY14995" fmla="*/ 2984077 h 5740750"/>
              <a:gd name="connsiteX14996" fmla="*/ 8759925 w 9845043"/>
              <a:gd name="connsiteY14996" fmla="*/ 2983343 h 5740750"/>
              <a:gd name="connsiteX14997" fmla="*/ 8759190 w 9845043"/>
              <a:gd name="connsiteY14997" fmla="*/ 2984806 h 5740750"/>
              <a:gd name="connsiteX14998" fmla="*/ 8759925 w 9845043"/>
              <a:gd name="connsiteY14998" fmla="*/ 2988460 h 5740750"/>
              <a:gd name="connsiteX14999" fmla="*/ 8759925 w 9845043"/>
              <a:gd name="connsiteY14999" fmla="*/ 2989923 h 5740750"/>
              <a:gd name="connsiteX15000" fmla="*/ 8762118 w 9845043"/>
              <a:gd name="connsiteY15000" fmla="*/ 2990658 h 5740750"/>
              <a:gd name="connsiteX15001" fmla="*/ 8762840 w 9845043"/>
              <a:gd name="connsiteY15001" fmla="*/ 2994312 h 5740750"/>
              <a:gd name="connsiteX15002" fmla="*/ 8762840 w 9845043"/>
              <a:gd name="connsiteY15002" fmla="*/ 2997238 h 5740750"/>
              <a:gd name="connsiteX15003" fmla="*/ 8759925 w 9845043"/>
              <a:gd name="connsiteY15003" fmla="*/ 3000164 h 5740750"/>
              <a:gd name="connsiteX15004" fmla="*/ 8759190 w 9845043"/>
              <a:gd name="connsiteY15004" fmla="*/ 2997238 h 5740750"/>
              <a:gd name="connsiteX15005" fmla="*/ 8755540 w 9845043"/>
              <a:gd name="connsiteY15005" fmla="*/ 2996503 h 5740750"/>
              <a:gd name="connsiteX15006" fmla="*/ 8754805 w 9845043"/>
              <a:gd name="connsiteY15006" fmla="*/ 2996503 h 5740750"/>
              <a:gd name="connsiteX15007" fmla="*/ 8752612 w 9845043"/>
              <a:gd name="connsiteY15007" fmla="*/ 2996503 h 5740750"/>
              <a:gd name="connsiteX15008" fmla="*/ 8751877 w 9845043"/>
              <a:gd name="connsiteY15008" fmla="*/ 2996503 h 5740750"/>
              <a:gd name="connsiteX15009" fmla="*/ 8749684 w 9845043"/>
              <a:gd name="connsiteY15009" fmla="*/ 2994312 h 5740750"/>
              <a:gd name="connsiteX15010" fmla="*/ 8756997 w 9845043"/>
              <a:gd name="connsiteY15010" fmla="*/ 2992849 h 5740750"/>
              <a:gd name="connsiteX15011" fmla="*/ 8756997 w 9845043"/>
              <a:gd name="connsiteY15011" fmla="*/ 2990658 h 5740750"/>
              <a:gd name="connsiteX15012" fmla="*/ 8755540 w 9845043"/>
              <a:gd name="connsiteY15012" fmla="*/ 2988460 h 5740750"/>
              <a:gd name="connsiteX15013" fmla="*/ 8753334 w 9845043"/>
              <a:gd name="connsiteY15013" fmla="*/ 2986269 h 5740750"/>
              <a:gd name="connsiteX15014" fmla="*/ 8751877 w 9845043"/>
              <a:gd name="connsiteY15014" fmla="*/ 2978226 h 5740750"/>
              <a:gd name="connsiteX15015" fmla="*/ 8749684 w 9845043"/>
              <a:gd name="connsiteY15015" fmla="*/ 2974571 h 5740750"/>
              <a:gd name="connsiteX15016" fmla="*/ 8746034 w 9845043"/>
              <a:gd name="connsiteY15016" fmla="*/ 2973837 h 5740750"/>
              <a:gd name="connsiteX15017" fmla="*/ 8745299 w 9845043"/>
              <a:gd name="connsiteY15017" fmla="*/ 2976763 h 5740750"/>
              <a:gd name="connsiteX15018" fmla="*/ 8746756 w 9845043"/>
              <a:gd name="connsiteY15018" fmla="*/ 2980417 h 5740750"/>
              <a:gd name="connsiteX15019" fmla="*/ 8745299 w 9845043"/>
              <a:gd name="connsiteY15019" fmla="*/ 2988460 h 5740750"/>
              <a:gd name="connsiteX15020" fmla="*/ 8742371 w 9845043"/>
              <a:gd name="connsiteY15020" fmla="*/ 2987732 h 5740750"/>
              <a:gd name="connsiteX15021" fmla="*/ 8740178 w 9845043"/>
              <a:gd name="connsiteY15021" fmla="*/ 2987732 h 5740750"/>
              <a:gd name="connsiteX15022" fmla="*/ 8738721 w 9845043"/>
              <a:gd name="connsiteY15022" fmla="*/ 2989923 h 5740750"/>
              <a:gd name="connsiteX15023" fmla="*/ 8737250 w 9845043"/>
              <a:gd name="connsiteY15023" fmla="*/ 2991386 h 5740750"/>
              <a:gd name="connsiteX15024" fmla="*/ 8739443 w 9845043"/>
              <a:gd name="connsiteY15024" fmla="*/ 2992849 h 5740750"/>
              <a:gd name="connsiteX15025" fmla="*/ 8740178 w 9845043"/>
              <a:gd name="connsiteY15025" fmla="*/ 2992849 h 5740750"/>
              <a:gd name="connsiteX15026" fmla="*/ 8740913 w 9845043"/>
              <a:gd name="connsiteY15026" fmla="*/ 2994312 h 5740750"/>
              <a:gd name="connsiteX15027" fmla="*/ 8742371 w 9845043"/>
              <a:gd name="connsiteY15027" fmla="*/ 2995775 h 5740750"/>
              <a:gd name="connsiteX15028" fmla="*/ 8734322 w 9845043"/>
              <a:gd name="connsiteY15028" fmla="*/ 2993583 h 5740750"/>
              <a:gd name="connsiteX15029" fmla="*/ 8732129 w 9845043"/>
              <a:gd name="connsiteY15029" fmla="*/ 2992849 h 5740750"/>
              <a:gd name="connsiteX15030" fmla="*/ 8729215 w 9845043"/>
              <a:gd name="connsiteY15030" fmla="*/ 2988460 h 5740750"/>
              <a:gd name="connsiteX15031" fmla="*/ 8730672 w 9845043"/>
              <a:gd name="connsiteY15031" fmla="*/ 2987732 h 5740750"/>
              <a:gd name="connsiteX15032" fmla="*/ 8732129 w 9845043"/>
              <a:gd name="connsiteY15032" fmla="*/ 2987732 h 5740750"/>
              <a:gd name="connsiteX15033" fmla="*/ 8732129 w 9845043"/>
              <a:gd name="connsiteY15033" fmla="*/ 2986997 h 5740750"/>
              <a:gd name="connsiteX15034" fmla="*/ 8732129 w 9845043"/>
              <a:gd name="connsiteY15034" fmla="*/ 2984806 h 5740750"/>
              <a:gd name="connsiteX15035" fmla="*/ 8723359 w 9845043"/>
              <a:gd name="connsiteY15035" fmla="*/ 2983343 h 5740750"/>
              <a:gd name="connsiteX15036" fmla="*/ 8720431 w 9845043"/>
              <a:gd name="connsiteY15036" fmla="*/ 2981151 h 5740750"/>
              <a:gd name="connsiteX15037" fmla="*/ 8723359 w 9845043"/>
              <a:gd name="connsiteY15037" fmla="*/ 2978226 h 5740750"/>
              <a:gd name="connsiteX15038" fmla="*/ 8722623 w 9845043"/>
              <a:gd name="connsiteY15038" fmla="*/ 2977497 h 5740750"/>
              <a:gd name="connsiteX15039" fmla="*/ 8718238 w 9845043"/>
              <a:gd name="connsiteY15039" fmla="*/ 2975300 h 5740750"/>
              <a:gd name="connsiteX15040" fmla="*/ 8716045 w 9845043"/>
              <a:gd name="connsiteY15040" fmla="*/ 2972374 h 5740750"/>
              <a:gd name="connsiteX15041" fmla="*/ 8716045 w 9845043"/>
              <a:gd name="connsiteY15041" fmla="*/ 2970182 h 5740750"/>
              <a:gd name="connsiteX15042" fmla="*/ 8720431 w 9845043"/>
              <a:gd name="connsiteY15042" fmla="*/ 2967991 h 5740750"/>
              <a:gd name="connsiteX15043" fmla="*/ 8729937 w 9845043"/>
              <a:gd name="connsiteY15043" fmla="*/ 2967991 h 5740750"/>
              <a:gd name="connsiteX15044" fmla="*/ 8732865 w 9845043"/>
              <a:gd name="connsiteY15044" fmla="*/ 2965065 h 5740750"/>
              <a:gd name="connsiteX15045" fmla="*/ 8734322 w 9845043"/>
              <a:gd name="connsiteY15045" fmla="*/ 2958485 h 5740750"/>
              <a:gd name="connsiteX15046" fmla="*/ 8729937 w 9845043"/>
              <a:gd name="connsiteY15046" fmla="*/ 2960676 h 5740750"/>
              <a:gd name="connsiteX15047" fmla="*/ 8724816 w 9845043"/>
              <a:gd name="connsiteY15047" fmla="*/ 2961405 h 5740750"/>
              <a:gd name="connsiteX15048" fmla="*/ 8716781 w 9845043"/>
              <a:gd name="connsiteY15048" fmla="*/ 2961405 h 5740750"/>
              <a:gd name="connsiteX15049" fmla="*/ 8711660 w 9845043"/>
              <a:gd name="connsiteY15049" fmla="*/ 2961405 h 5740750"/>
              <a:gd name="connsiteX15050" fmla="*/ 8708010 w 9845043"/>
              <a:gd name="connsiteY15050" fmla="*/ 2964331 h 5740750"/>
              <a:gd name="connsiteX15051" fmla="*/ 8701419 w 9845043"/>
              <a:gd name="connsiteY15051" fmla="*/ 2970911 h 5740750"/>
              <a:gd name="connsiteX15052" fmla="*/ 8704347 w 9845043"/>
              <a:gd name="connsiteY15052" fmla="*/ 2970911 h 5740750"/>
              <a:gd name="connsiteX15053" fmla="*/ 8706539 w 9845043"/>
              <a:gd name="connsiteY15053" fmla="*/ 2971645 h 5740750"/>
              <a:gd name="connsiteX15054" fmla="*/ 8708010 w 9845043"/>
              <a:gd name="connsiteY15054" fmla="*/ 2973837 h 5740750"/>
              <a:gd name="connsiteX15055" fmla="*/ 8710203 w 9845043"/>
              <a:gd name="connsiteY15055" fmla="*/ 2975300 h 5740750"/>
              <a:gd name="connsiteX15056" fmla="*/ 8709467 w 9845043"/>
              <a:gd name="connsiteY15056" fmla="*/ 2980417 h 5740750"/>
              <a:gd name="connsiteX15057" fmla="*/ 8709467 w 9845043"/>
              <a:gd name="connsiteY15057" fmla="*/ 2981880 h 5740750"/>
              <a:gd name="connsiteX15058" fmla="*/ 8711660 w 9845043"/>
              <a:gd name="connsiteY15058" fmla="*/ 2984077 h 5740750"/>
              <a:gd name="connsiteX15059" fmla="*/ 8713853 w 9845043"/>
              <a:gd name="connsiteY15059" fmla="*/ 2984806 h 5740750"/>
              <a:gd name="connsiteX15060" fmla="*/ 8714588 w 9845043"/>
              <a:gd name="connsiteY15060" fmla="*/ 2986269 h 5740750"/>
              <a:gd name="connsiteX15061" fmla="*/ 8716045 w 9845043"/>
              <a:gd name="connsiteY15061" fmla="*/ 2986997 h 5740750"/>
              <a:gd name="connsiteX15062" fmla="*/ 8714588 w 9845043"/>
              <a:gd name="connsiteY15062" fmla="*/ 2987732 h 5740750"/>
              <a:gd name="connsiteX15063" fmla="*/ 8713853 w 9845043"/>
              <a:gd name="connsiteY15063" fmla="*/ 2988460 h 5740750"/>
              <a:gd name="connsiteX15064" fmla="*/ 8713853 w 9845043"/>
              <a:gd name="connsiteY15064" fmla="*/ 2989923 h 5740750"/>
              <a:gd name="connsiteX15065" fmla="*/ 8713853 w 9845043"/>
              <a:gd name="connsiteY15065" fmla="*/ 2990658 h 5740750"/>
              <a:gd name="connsiteX15066" fmla="*/ 8716045 w 9845043"/>
              <a:gd name="connsiteY15066" fmla="*/ 2990658 h 5740750"/>
              <a:gd name="connsiteX15067" fmla="*/ 8717516 w 9845043"/>
              <a:gd name="connsiteY15067" fmla="*/ 2991386 h 5740750"/>
              <a:gd name="connsiteX15068" fmla="*/ 8718238 w 9845043"/>
              <a:gd name="connsiteY15068" fmla="*/ 2992849 h 5740750"/>
              <a:gd name="connsiteX15069" fmla="*/ 8719709 w 9845043"/>
              <a:gd name="connsiteY15069" fmla="*/ 2994312 h 5740750"/>
              <a:gd name="connsiteX15070" fmla="*/ 8716045 w 9845043"/>
              <a:gd name="connsiteY15070" fmla="*/ 2997238 h 5740750"/>
              <a:gd name="connsiteX15071" fmla="*/ 8710203 w 9845043"/>
              <a:gd name="connsiteY15071" fmla="*/ 2997238 h 5740750"/>
              <a:gd name="connsiteX15072" fmla="*/ 8706539 w 9845043"/>
              <a:gd name="connsiteY15072" fmla="*/ 2994312 h 5740750"/>
              <a:gd name="connsiteX15073" fmla="*/ 8705082 w 9845043"/>
              <a:gd name="connsiteY15073" fmla="*/ 2988460 h 5740750"/>
              <a:gd name="connsiteX15074" fmla="*/ 8703611 w 9845043"/>
              <a:gd name="connsiteY15074" fmla="*/ 2989923 h 5740750"/>
              <a:gd name="connsiteX15075" fmla="*/ 8702154 w 9845043"/>
              <a:gd name="connsiteY15075" fmla="*/ 2990658 h 5740750"/>
              <a:gd name="connsiteX15076" fmla="*/ 8701419 w 9845043"/>
              <a:gd name="connsiteY15076" fmla="*/ 2991386 h 5740750"/>
              <a:gd name="connsiteX15077" fmla="*/ 8700697 w 9845043"/>
              <a:gd name="connsiteY15077" fmla="*/ 2993583 h 5740750"/>
              <a:gd name="connsiteX15078" fmla="*/ 8694841 w 9845043"/>
              <a:gd name="connsiteY15078" fmla="*/ 2993583 h 5740750"/>
              <a:gd name="connsiteX15079" fmla="*/ 8685335 w 9845043"/>
              <a:gd name="connsiteY15079" fmla="*/ 2997966 h 5740750"/>
              <a:gd name="connsiteX15080" fmla="*/ 8680949 w 9845043"/>
              <a:gd name="connsiteY15080" fmla="*/ 2996503 h 5740750"/>
              <a:gd name="connsiteX15081" fmla="*/ 8675829 w 9845043"/>
              <a:gd name="connsiteY15081" fmla="*/ 2993583 h 5740750"/>
              <a:gd name="connsiteX15082" fmla="*/ 8672179 w 9845043"/>
              <a:gd name="connsiteY15082" fmla="*/ 2992849 h 5740750"/>
              <a:gd name="connsiteX15083" fmla="*/ 8662673 w 9845043"/>
              <a:gd name="connsiteY15083" fmla="*/ 2993583 h 5740750"/>
              <a:gd name="connsiteX15084" fmla="*/ 8656817 w 9845043"/>
              <a:gd name="connsiteY15084" fmla="*/ 2992849 h 5740750"/>
              <a:gd name="connsiteX15085" fmla="*/ 8646589 w 9845043"/>
              <a:gd name="connsiteY15085" fmla="*/ 2989923 h 5740750"/>
              <a:gd name="connsiteX15086" fmla="*/ 8637805 w 9845043"/>
              <a:gd name="connsiteY15086" fmla="*/ 2989923 h 5740750"/>
              <a:gd name="connsiteX15087" fmla="*/ 8634155 w 9845043"/>
              <a:gd name="connsiteY15087" fmla="*/ 2987732 h 5740750"/>
              <a:gd name="connsiteX15088" fmla="*/ 8626107 w 9845043"/>
              <a:gd name="connsiteY15088" fmla="*/ 2983343 h 5740750"/>
              <a:gd name="connsiteX15089" fmla="*/ 8630492 w 9845043"/>
              <a:gd name="connsiteY15089" fmla="*/ 2989923 h 5740750"/>
              <a:gd name="connsiteX15090" fmla="*/ 8632684 w 9845043"/>
              <a:gd name="connsiteY15090" fmla="*/ 2991386 h 5740750"/>
              <a:gd name="connsiteX15091" fmla="*/ 8635612 w 9845043"/>
              <a:gd name="connsiteY15091" fmla="*/ 2992849 h 5740750"/>
              <a:gd name="connsiteX15092" fmla="*/ 8639276 w 9845043"/>
              <a:gd name="connsiteY15092" fmla="*/ 2992849 h 5740750"/>
              <a:gd name="connsiteX15093" fmla="*/ 8640733 w 9845043"/>
              <a:gd name="connsiteY15093" fmla="*/ 2995775 h 5740750"/>
              <a:gd name="connsiteX15094" fmla="*/ 8645118 w 9845043"/>
              <a:gd name="connsiteY15094" fmla="*/ 3002355 h 5740750"/>
              <a:gd name="connsiteX15095" fmla="*/ 8649504 w 9845043"/>
              <a:gd name="connsiteY15095" fmla="*/ 2997238 h 5740750"/>
              <a:gd name="connsiteX15096" fmla="*/ 8658288 w 9845043"/>
              <a:gd name="connsiteY15096" fmla="*/ 2997966 h 5740750"/>
              <a:gd name="connsiteX15097" fmla="*/ 8666323 w 9845043"/>
              <a:gd name="connsiteY15097" fmla="*/ 3000892 h 5740750"/>
              <a:gd name="connsiteX15098" fmla="*/ 8672179 w 9845043"/>
              <a:gd name="connsiteY15098" fmla="*/ 3003818 h 5740750"/>
              <a:gd name="connsiteX15099" fmla="*/ 8675829 w 9845043"/>
              <a:gd name="connsiteY15099" fmla="*/ 3006010 h 5740750"/>
              <a:gd name="connsiteX15100" fmla="*/ 8687527 w 9845043"/>
              <a:gd name="connsiteY15100" fmla="*/ 3006010 h 5740750"/>
              <a:gd name="connsiteX15101" fmla="*/ 8700697 w 9845043"/>
              <a:gd name="connsiteY15101" fmla="*/ 3009670 h 5740750"/>
              <a:gd name="connsiteX15102" fmla="*/ 8716781 w 9845043"/>
              <a:gd name="connsiteY15102" fmla="*/ 3010398 h 5740750"/>
              <a:gd name="connsiteX15103" fmla="*/ 8734322 w 9845043"/>
              <a:gd name="connsiteY15103" fmla="*/ 3012590 h 5740750"/>
              <a:gd name="connsiteX15104" fmla="*/ 8739443 w 9845043"/>
              <a:gd name="connsiteY15104" fmla="*/ 3011861 h 5740750"/>
              <a:gd name="connsiteX15105" fmla="*/ 8740178 w 9845043"/>
              <a:gd name="connsiteY15105" fmla="*/ 3014053 h 5740750"/>
              <a:gd name="connsiteX15106" fmla="*/ 8742371 w 9845043"/>
              <a:gd name="connsiteY15106" fmla="*/ 3016250 h 5740750"/>
              <a:gd name="connsiteX15107" fmla="*/ 8745299 w 9845043"/>
              <a:gd name="connsiteY15107" fmla="*/ 3018442 h 5740750"/>
              <a:gd name="connsiteX15108" fmla="*/ 8746034 w 9845043"/>
              <a:gd name="connsiteY15108" fmla="*/ 3019904 h 5740750"/>
              <a:gd name="connsiteX15109" fmla="*/ 8745299 w 9845043"/>
              <a:gd name="connsiteY15109" fmla="*/ 3023559 h 5740750"/>
              <a:gd name="connsiteX15110" fmla="*/ 8745299 w 9845043"/>
              <a:gd name="connsiteY15110" fmla="*/ 3026485 h 5740750"/>
              <a:gd name="connsiteX15111" fmla="*/ 8743828 w 9845043"/>
              <a:gd name="connsiteY15111" fmla="*/ 3029411 h 5740750"/>
              <a:gd name="connsiteX15112" fmla="*/ 8739443 w 9845043"/>
              <a:gd name="connsiteY15112" fmla="*/ 3030139 h 5740750"/>
              <a:gd name="connsiteX15113" fmla="*/ 8729937 w 9845043"/>
              <a:gd name="connsiteY15113" fmla="*/ 3030139 h 5740750"/>
              <a:gd name="connsiteX15114" fmla="*/ 8729937 w 9845043"/>
              <a:gd name="connsiteY15114" fmla="*/ 3032336 h 5740750"/>
              <a:gd name="connsiteX15115" fmla="*/ 8735793 w 9845043"/>
              <a:gd name="connsiteY15115" fmla="*/ 3033065 h 5740750"/>
              <a:gd name="connsiteX15116" fmla="*/ 8737250 w 9845043"/>
              <a:gd name="connsiteY15116" fmla="*/ 3034528 h 5740750"/>
              <a:gd name="connsiteX15117" fmla="*/ 8739443 w 9845043"/>
              <a:gd name="connsiteY15117" fmla="*/ 3035991 h 5740750"/>
              <a:gd name="connsiteX15118" fmla="*/ 8738721 w 9845043"/>
              <a:gd name="connsiteY15118" fmla="*/ 3038182 h 5740750"/>
              <a:gd name="connsiteX15119" fmla="*/ 8735793 w 9845043"/>
              <a:gd name="connsiteY15119" fmla="*/ 3038182 h 5740750"/>
              <a:gd name="connsiteX15120" fmla="*/ 8729937 w 9845043"/>
              <a:gd name="connsiteY15120" fmla="*/ 3036725 h 5740750"/>
              <a:gd name="connsiteX15121" fmla="*/ 8727022 w 9845043"/>
              <a:gd name="connsiteY15121" fmla="*/ 3038917 h 5740750"/>
              <a:gd name="connsiteX15122" fmla="*/ 8724816 w 9845043"/>
              <a:gd name="connsiteY15122" fmla="*/ 3041108 h 5740750"/>
              <a:gd name="connsiteX15123" fmla="*/ 8724094 w 9845043"/>
              <a:gd name="connsiteY15123" fmla="*/ 3042571 h 5740750"/>
              <a:gd name="connsiteX15124" fmla="*/ 8723359 w 9845043"/>
              <a:gd name="connsiteY15124" fmla="*/ 3044034 h 5740750"/>
              <a:gd name="connsiteX15125" fmla="*/ 8720431 w 9845043"/>
              <a:gd name="connsiteY15125" fmla="*/ 3044768 h 5740750"/>
              <a:gd name="connsiteX15126" fmla="*/ 8717516 w 9845043"/>
              <a:gd name="connsiteY15126" fmla="*/ 3045497 h 5740750"/>
              <a:gd name="connsiteX15127" fmla="*/ 8714588 w 9845043"/>
              <a:gd name="connsiteY15127" fmla="*/ 3048423 h 5740750"/>
              <a:gd name="connsiteX15128" fmla="*/ 8713117 w 9845043"/>
              <a:gd name="connsiteY15128" fmla="*/ 3050614 h 5740750"/>
              <a:gd name="connsiteX15129" fmla="*/ 8716045 w 9845043"/>
              <a:gd name="connsiteY15129" fmla="*/ 3051349 h 5740750"/>
              <a:gd name="connsiteX15130" fmla="*/ 8723359 w 9845043"/>
              <a:gd name="connsiteY15130" fmla="*/ 3050614 h 5740750"/>
              <a:gd name="connsiteX15131" fmla="*/ 8726287 w 9845043"/>
              <a:gd name="connsiteY15131" fmla="*/ 3050614 h 5740750"/>
              <a:gd name="connsiteX15132" fmla="*/ 8727744 w 9845043"/>
              <a:gd name="connsiteY15132" fmla="*/ 3052077 h 5740750"/>
              <a:gd name="connsiteX15133" fmla="*/ 8729937 w 9845043"/>
              <a:gd name="connsiteY15133" fmla="*/ 3052077 h 5740750"/>
              <a:gd name="connsiteX15134" fmla="*/ 8732865 w 9845043"/>
              <a:gd name="connsiteY15134" fmla="*/ 3049151 h 5740750"/>
              <a:gd name="connsiteX15135" fmla="*/ 8732129 w 9845043"/>
              <a:gd name="connsiteY15135" fmla="*/ 3049151 h 5740750"/>
              <a:gd name="connsiteX15136" fmla="*/ 8730672 w 9845043"/>
              <a:gd name="connsiteY15136" fmla="*/ 3048423 h 5740750"/>
              <a:gd name="connsiteX15137" fmla="*/ 8729937 w 9845043"/>
              <a:gd name="connsiteY15137" fmla="*/ 3048423 h 5740750"/>
              <a:gd name="connsiteX15138" fmla="*/ 8729937 w 9845043"/>
              <a:gd name="connsiteY15138" fmla="*/ 3047688 h 5740750"/>
              <a:gd name="connsiteX15139" fmla="*/ 8732129 w 9845043"/>
              <a:gd name="connsiteY15139" fmla="*/ 3044768 h 5740750"/>
              <a:gd name="connsiteX15140" fmla="*/ 8736528 w 9845043"/>
              <a:gd name="connsiteY15140" fmla="*/ 3050614 h 5740750"/>
              <a:gd name="connsiteX15141" fmla="*/ 8736528 w 9845043"/>
              <a:gd name="connsiteY15141" fmla="*/ 3057195 h 5740750"/>
              <a:gd name="connsiteX15142" fmla="*/ 8733600 w 9845043"/>
              <a:gd name="connsiteY15142" fmla="*/ 3061583 h 5740750"/>
              <a:gd name="connsiteX15143" fmla="*/ 8727744 w 9845043"/>
              <a:gd name="connsiteY15143" fmla="*/ 3065238 h 5740750"/>
              <a:gd name="connsiteX15144" fmla="*/ 8729937 w 9845043"/>
              <a:gd name="connsiteY15144" fmla="*/ 3068164 h 5740750"/>
              <a:gd name="connsiteX15145" fmla="*/ 8724094 w 9845043"/>
              <a:gd name="connsiteY15145" fmla="*/ 3074744 h 5740750"/>
              <a:gd name="connsiteX15146" fmla="*/ 8717516 w 9845043"/>
              <a:gd name="connsiteY15146" fmla="*/ 3081324 h 5740750"/>
              <a:gd name="connsiteX15147" fmla="*/ 8713853 w 9845043"/>
              <a:gd name="connsiteY15147" fmla="*/ 3084984 h 5740750"/>
              <a:gd name="connsiteX15148" fmla="*/ 8711660 w 9845043"/>
              <a:gd name="connsiteY15148" fmla="*/ 3090830 h 5740750"/>
              <a:gd name="connsiteX15149" fmla="*/ 8705082 w 9845043"/>
              <a:gd name="connsiteY15149" fmla="*/ 3094491 h 5740750"/>
              <a:gd name="connsiteX15150" fmla="*/ 8697033 w 9845043"/>
              <a:gd name="connsiteY15150" fmla="*/ 3097410 h 5740750"/>
              <a:gd name="connsiteX15151" fmla="*/ 8691191 w 9845043"/>
              <a:gd name="connsiteY15151" fmla="*/ 3097410 h 5740750"/>
              <a:gd name="connsiteX15152" fmla="*/ 8683878 w 9845043"/>
              <a:gd name="connsiteY15152" fmla="*/ 3094491 h 5740750"/>
              <a:gd name="connsiteX15153" fmla="*/ 8678021 w 9845043"/>
              <a:gd name="connsiteY15153" fmla="*/ 3092293 h 5740750"/>
              <a:gd name="connsiteX15154" fmla="*/ 8667794 w 9845043"/>
              <a:gd name="connsiteY15154" fmla="*/ 3084250 h 5740750"/>
              <a:gd name="connsiteX15155" fmla="*/ 8664866 w 9845043"/>
              <a:gd name="connsiteY15155" fmla="*/ 3083521 h 5740750"/>
              <a:gd name="connsiteX15156" fmla="*/ 8656817 w 9845043"/>
              <a:gd name="connsiteY15156" fmla="*/ 3081324 h 5740750"/>
              <a:gd name="connsiteX15157" fmla="*/ 8645854 w 9845043"/>
              <a:gd name="connsiteY15157" fmla="*/ 3071089 h 5740750"/>
              <a:gd name="connsiteX15158" fmla="*/ 8639276 w 9845043"/>
              <a:gd name="connsiteY15158" fmla="*/ 3068898 h 5740750"/>
              <a:gd name="connsiteX15159" fmla="*/ 8649504 w 9845043"/>
              <a:gd name="connsiteY15159" fmla="*/ 3080596 h 5740750"/>
              <a:gd name="connsiteX15160" fmla="*/ 8650239 w 9845043"/>
              <a:gd name="connsiteY15160" fmla="*/ 3083521 h 5740750"/>
              <a:gd name="connsiteX15161" fmla="*/ 8653889 w 9845043"/>
              <a:gd name="connsiteY15161" fmla="*/ 3084250 h 5740750"/>
              <a:gd name="connsiteX15162" fmla="*/ 8658288 w 9845043"/>
              <a:gd name="connsiteY15162" fmla="*/ 3087904 h 5740750"/>
              <a:gd name="connsiteX15163" fmla="*/ 8664866 w 9845043"/>
              <a:gd name="connsiteY15163" fmla="*/ 3096682 h 5740750"/>
              <a:gd name="connsiteX15164" fmla="*/ 8672901 w 9845043"/>
              <a:gd name="connsiteY15164" fmla="*/ 3103997 h 5740750"/>
              <a:gd name="connsiteX15165" fmla="*/ 8681685 w 9845043"/>
              <a:gd name="connsiteY15165" fmla="*/ 3106188 h 5740750"/>
              <a:gd name="connsiteX15166" fmla="*/ 8690455 w 9845043"/>
              <a:gd name="connsiteY15166" fmla="*/ 3106188 h 5740750"/>
              <a:gd name="connsiteX15167" fmla="*/ 8699961 w 9845043"/>
              <a:gd name="connsiteY15167" fmla="*/ 3106917 h 5740750"/>
              <a:gd name="connsiteX15168" fmla="*/ 8707275 w 9845043"/>
              <a:gd name="connsiteY15168" fmla="*/ 3109842 h 5740750"/>
              <a:gd name="connsiteX15169" fmla="*/ 8708010 w 9845043"/>
              <a:gd name="connsiteY15169" fmla="*/ 3112040 h 5740750"/>
              <a:gd name="connsiteX15170" fmla="*/ 8709467 w 9845043"/>
              <a:gd name="connsiteY15170" fmla="*/ 3112768 h 5740750"/>
              <a:gd name="connsiteX15171" fmla="*/ 8710203 w 9845043"/>
              <a:gd name="connsiteY15171" fmla="*/ 3112768 h 5740750"/>
              <a:gd name="connsiteX15172" fmla="*/ 8711660 w 9845043"/>
              <a:gd name="connsiteY15172" fmla="*/ 3112040 h 5740750"/>
              <a:gd name="connsiteX15173" fmla="*/ 8713117 w 9845043"/>
              <a:gd name="connsiteY15173" fmla="*/ 3109114 h 5740750"/>
              <a:gd name="connsiteX15174" fmla="*/ 8717516 w 9845043"/>
              <a:gd name="connsiteY15174" fmla="*/ 3106188 h 5740750"/>
              <a:gd name="connsiteX15175" fmla="*/ 8720431 w 9845043"/>
              <a:gd name="connsiteY15175" fmla="*/ 3102534 h 5740750"/>
              <a:gd name="connsiteX15176" fmla="*/ 8722623 w 9845043"/>
              <a:gd name="connsiteY15176" fmla="*/ 3098873 h 5740750"/>
              <a:gd name="connsiteX15177" fmla="*/ 8724816 w 9845043"/>
              <a:gd name="connsiteY15177" fmla="*/ 3094491 h 5740750"/>
              <a:gd name="connsiteX15178" fmla="*/ 8727744 w 9845043"/>
              <a:gd name="connsiteY15178" fmla="*/ 3092293 h 5740750"/>
              <a:gd name="connsiteX15179" fmla="*/ 8729937 w 9845043"/>
              <a:gd name="connsiteY15179" fmla="*/ 3090102 h 5740750"/>
              <a:gd name="connsiteX15180" fmla="*/ 8732129 w 9845043"/>
              <a:gd name="connsiteY15180" fmla="*/ 3090102 h 5740750"/>
              <a:gd name="connsiteX15181" fmla="*/ 8733600 w 9845043"/>
              <a:gd name="connsiteY15181" fmla="*/ 3090830 h 5740750"/>
              <a:gd name="connsiteX15182" fmla="*/ 8736528 w 9845043"/>
              <a:gd name="connsiteY15182" fmla="*/ 3093028 h 5740750"/>
              <a:gd name="connsiteX15183" fmla="*/ 8737250 w 9845043"/>
              <a:gd name="connsiteY15183" fmla="*/ 3094491 h 5740750"/>
              <a:gd name="connsiteX15184" fmla="*/ 8737250 w 9845043"/>
              <a:gd name="connsiteY15184" fmla="*/ 3095953 h 5740750"/>
              <a:gd name="connsiteX15185" fmla="*/ 8740913 w 9845043"/>
              <a:gd name="connsiteY15185" fmla="*/ 3096682 h 5740750"/>
              <a:gd name="connsiteX15186" fmla="*/ 8746756 w 9845043"/>
              <a:gd name="connsiteY15186" fmla="*/ 3098873 h 5740750"/>
              <a:gd name="connsiteX15187" fmla="*/ 8749684 w 9845043"/>
              <a:gd name="connsiteY15187" fmla="*/ 3099608 h 5740750"/>
              <a:gd name="connsiteX15188" fmla="*/ 8748227 w 9845043"/>
              <a:gd name="connsiteY15188" fmla="*/ 3094491 h 5740750"/>
              <a:gd name="connsiteX15189" fmla="*/ 8742371 w 9845043"/>
              <a:gd name="connsiteY15189" fmla="*/ 3089367 h 5740750"/>
              <a:gd name="connsiteX15190" fmla="*/ 8740913 w 9845043"/>
              <a:gd name="connsiteY15190" fmla="*/ 3086447 h 5740750"/>
              <a:gd name="connsiteX15191" fmla="*/ 8745299 w 9845043"/>
              <a:gd name="connsiteY15191" fmla="*/ 3084250 h 5740750"/>
              <a:gd name="connsiteX15192" fmla="*/ 8748227 w 9845043"/>
              <a:gd name="connsiteY15192" fmla="*/ 3083521 h 5740750"/>
              <a:gd name="connsiteX15193" fmla="*/ 8750419 w 9845043"/>
              <a:gd name="connsiteY15193" fmla="*/ 3083521 h 5740750"/>
              <a:gd name="connsiteX15194" fmla="*/ 8753334 w 9845043"/>
              <a:gd name="connsiteY15194" fmla="*/ 3084250 h 5740750"/>
              <a:gd name="connsiteX15195" fmla="*/ 8756997 w 9845043"/>
              <a:gd name="connsiteY15195" fmla="*/ 3087904 h 5740750"/>
              <a:gd name="connsiteX15196" fmla="*/ 8756997 w 9845043"/>
              <a:gd name="connsiteY15196" fmla="*/ 3084250 h 5740750"/>
              <a:gd name="connsiteX15197" fmla="*/ 8756262 w 9845043"/>
              <a:gd name="connsiteY15197" fmla="*/ 3081324 h 5740750"/>
              <a:gd name="connsiteX15198" fmla="*/ 8756262 w 9845043"/>
              <a:gd name="connsiteY15198" fmla="*/ 3077670 h 5740750"/>
              <a:gd name="connsiteX15199" fmla="*/ 8755540 w 9845043"/>
              <a:gd name="connsiteY15199" fmla="*/ 3076207 h 5740750"/>
              <a:gd name="connsiteX15200" fmla="*/ 8756262 w 9845043"/>
              <a:gd name="connsiteY15200" fmla="*/ 3071818 h 5740750"/>
              <a:gd name="connsiteX15201" fmla="*/ 8756997 w 9845043"/>
              <a:gd name="connsiteY15201" fmla="*/ 3067435 h 5740750"/>
              <a:gd name="connsiteX15202" fmla="*/ 8759190 w 9845043"/>
              <a:gd name="connsiteY15202" fmla="*/ 3063775 h 5740750"/>
              <a:gd name="connsiteX15203" fmla="*/ 8759925 w 9845043"/>
              <a:gd name="connsiteY15203" fmla="*/ 3063775 h 5740750"/>
              <a:gd name="connsiteX15204" fmla="*/ 8759925 w 9845043"/>
              <a:gd name="connsiteY15204" fmla="*/ 3065238 h 5740750"/>
              <a:gd name="connsiteX15205" fmla="*/ 8762840 w 9845043"/>
              <a:gd name="connsiteY15205" fmla="*/ 3067435 h 5740750"/>
              <a:gd name="connsiteX15206" fmla="*/ 8762840 w 9845043"/>
              <a:gd name="connsiteY15206" fmla="*/ 3068164 h 5740750"/>
              <a:gd name="connsiteX15207" fmla="*/ 8764311 w 9845043"/>
              <a:gd name="connsiteY15207" fmla="*/ 3070361 h 5740750"/>
              <a:gd name="connsiteX15208" fmla="*/ 8762840 w 9845043"/>
              <a:gd name="connsiteY15208" fmla="*/ 3074015 h 5740750"/>
              <a:gd name="connsiteX15209" fmla="*/ 8764311 w 9845043"/>
              <a:gd name="connsiteY15209" fmla="*/ 3076207 h 5740750"/>
              <a:gd name="connsiteX15210" fmla="*/ 8767960 w 9845043"/>
              <a:gd name="connsiteY15210" fmla="*/ 3079861 h 5740750"/>
              <a:gd name="connsiteX15211" fmla="*/ 8769431 w 9845043"/>
              <a:gd name="connsiteY15211" fmla="*/ 3081324 h 5740750"/>
              <a:gd name="connsiteX15212" fmla="*/ 8768696 w 9845043"/>
              <a:gd name="connsiteY15212" fmla="*/ 3083521 h 5740750"/>
              <a:gd name="connsiteX15213" fmla="*/ 8765032 w 9845043"/>
              <a:gd name="connsiteY15213" fmla="*/ 3087176 h 5740750"/>
              <a:gd name="connsiteX15214" fmla="*/ 8762840 w 9845043"/>
              <a:gd name="connsiteY15214" fmla="*/ 3087176 h 5740750"/>
              <a:gd name="connsiteX15215" fmla="*/ 8762118 w 9845043"/>
              <a:gd name="connsiteY15215" fmla="*/ 3087904 h 5740750"/>
              <a:gd name="connsiteX15216" fmla="*/ 8762118 w 9845043"/>
              <a:gd name="connsiteY15216" fmla="*/ 3090102 h 5740750"/>
              <a:gd name="connsiteX15217" fmla="*/ 8762118 w 9845043"/>
              <a:gd name="connsiteY15217" fmla="*/ 3092293 h 5740750"/>
              <a:gd name="connsiteX15218" fmla="*/ 8762840 w 9845043"/>
              <a:gd name="connsiteY15218" fmla="*/ 3093756 h 5740750"/>
              <a:gd name="connsiteX15219" fmla="*/ 8764311 w 9845043"/>
              <a:gd name="connsiteY15219" fmla="*/ 3093756 h 5740750"/>
              <a:gd name="connsiteX15220" fmla="*/ 8765032 w 9845043"/>
              <a:gd name="connsiteY15220" fmla="*/ 3094491 h 5740750"/>
              <a:gd name="connsiteX15221" fmla="*/ 8767960 w 9845043"/>
              <a:gd name="connsiteY15221" fmla="*/ 3093756 h 5740750"/>
              <a:gd name="connsiteX15222" fmla="*/ 8775274 w 9845043"/>
              <a:gd name="connsiteY15222" fmla="*/ 3089367 h 5740750"/>
              <a:gd name="connsiteX15223" fmla="*/ 8777466 w 9845043"/>
              <a:gd name="connsiteY15223" fmla="*/ 3089367 h 5740750"/>
              <a:gd name="connsiteX15224" fmla="*/ 8778202 w 9845043"/>
              <a:gd name="connsiteY15224" fmla="*/ 3084984 h 5740750"/>
              <a:gd name="connsiteX15225" fmla="*/ 8781851 w 9845043"/>
              <a:gd name="connsiteY15225" fmla="*/ 3082787 h 5740750"/>
              <a:gd name="connsiteX15226" fmla="*/ 8785515 w 9845043"/>
              <a:gd name="connsiteY15226" fmla="*/ 3081324 h 5740750"/>
              <a:gd name="connsiteX15227" fmla="*/ 8787708 w 9845043"/>
              <a:gd name="connsiteY15227" fmla="*/ 3080596 h 5740750"/>
              <a:gd name="connsiteX15228" fmla="*/ 8785515 w 9845043"/>
              <a:gd name="connsiteY15228" fmla="*/ 3077670 h 5740750"/>
              <a:gd name="connsiteX15229" fmla="*/ 8781851 w 9845043"/>
              <a:gd name="connsiteY15229" fmla="*/ 3073281 h 5740750"/>
              <a:gd name="connsiteX15230" fmla="*/ 8780394 w 9845043"/>
              <a:gd name="connsiteY15230" fmla="*/ 3070361 h 5740750"/>
              <a:gd name="connsiteX15231" fmla="*/ 8785515 w 9845043"/>
              <a:gd name="connsiteY15231" fmla="*/ 3070361 h 5740750"/>
              <a:gd name="connsiteX15232" fmla="*/ 8789165 w 9845043"/>
              <a:gd name="connsiteY15232" fmla="*/ 3074015 h 5740750"/>
              <a:gd name="connsiteX15233" fmla="*/ 8793550 w 9845043"/>
              <a:gd name="connsiteY15233" fmla="*/ 3077670 h 5740750"/>
              <a:gd name="connsiteX15234" fmla="*/ 8797949 w 9845043"/>
              <a:gd name="connsiteY15234" fmla="*/ 3078404 h 5740750"/>
              <a:gd name="connsiteX15235" fmla="*/ 8797949 w 9845043"/>
              <a:gd name="connsiteY15235" fmla="*/ 3080596 h 5740750"/>
              <a:gd name="connsiteX15236" fmla="*/ 8797214 w 9845043"/>
              <a:gd name="connsiteY15236" fmla="*/ 3082787 h 5740750"/>
              <a:gd name="connsiteX15237" fmla="*/ 8795021 w 9845043"/>
              <a:gd name="connsiteY15237" fmla="*/ 3086447 h 5740750"/>
              <a:gd name="connsiteX15238" fmla="*/ 8793550 w 9845043"/>
              <a:gd name="connsiteY15238" fmla="*/ 3087904 h 5740750"/>
              <a:gd name="connsiteX15239" fmla="*/ 8790636 w 9845043"/>
              <a:gd name="connsiteY15239" fmla="*/ 3089367 h 5740750"/>
              <a:gd name="connsiteX15240" fmla="*/ 8787708 w 9845043"/>
              <a:gd name="connsiteY15240" fmla="*/ 3089367 h 5740750"/>
              <a:gd name="connsiteX15241" fmla="*/ 8786972 w 9845043"/>
              <a:gd name="connsiteY15241" fmla="*/ 3089367 h 5740750"/>
              <a:gd name="connsiteX15242" fmla="*/ 8785515 w 9845043"/>
              <a:gd name="connsiteY15242" fmla="*/ 3093028 h 5740750"/>
              <a:gd name="connsiteX15243" fmla="*/ 8786972 w 9845043"/>
              <a:gd name="connsiteY15243" fmla="*/ 3095953 h 5740750"/>
              <a:gd name="connsiteX15244" fmla="*/ 8788443 w 9845043"/>
              <a:gd name="connsiteY15244" fmla="*/ 3096682 h 5740750"/>
              <a:gd name="connsiteX15245" fmla="*/ 8789165 w 9845043"/>
              <a:gd name="connsiteY15245" fmla="*/ 3098873 h 5740750"/>
              <a:gd name="connsiteX15246" fmla="*/ 8787708 w 9845043"/>
              <a:gd name="connsiteY15246" fmla="*/ 3102534 h 5740750"/>
              <a:gd name="connsiteX15247" fmla="*/ 8786972 w 9845043"/>
              <a:gd name="connsiteY15247" fmla="*/ 3103997 h 5740750"/>
              <a:gd name="connsiteX15248" fmla="*/ 8780394 w 9845043"/>
              <a:gd name="connsiteY15248" fmla="*/ 3109114 h 5740750"/>
              <a:gd name="connsiteX15249" fmla="*/ 8780394 w 9845043"/>
              <a:gd name="connsiteY15249" fmla="*/ 3108380 h 5740750"/>
              <a:gd name="connsiteX15250" fmla="*/ 8778202 w 9845043"/>
              <a:gd name="connsiteY15250" fmla="*/ 3106188 h 5740750"/>
              <a:gd name="connsiteX15251" fmla="*/ 8778202 w 9845043"/>
              <a:gd name="connsiteY15251" fmla="*/ 3103997 h 5740750"/>
              <a:gd name="connsiteX15252" fmla="*/ 8776009 w 9845043"/>
              <a:gd name="connsiteY15252" fmla="*/ 3105454 h 5740750"/>
              <a:gd name="connsiteX15253" fmla="*/ 8776009 w 9845043"/>
              <a:gd name="connsiteY15253" fmla="*/ 3106917 h 5740750"/>
              <a:gd name="connsiteX15254" fmla="*/ 8777466 w 9845043"/>
              <a:gd name="connsiteY15254" fmla="*/ 3110577 h 5740750"/>
              <a:gd name="connsiteX15255" fmla="*/ 8777466 w 9845043"/>
              <a:gd name="connsiteY15255" fmla="*/ 3112768 h 5740750"/>
              <a:gd name="connsiteX15256" fmla="*/ 8776009 w 9845043"/>
              <a:gd name="connsiteY15256" fmla="*/ 3115694 h 5740750"/>
              <a:gd name="connsiteX15257" fmla="*/ 8775274 w 9845043"/>
              <a:gd name="connsiteY15257" fmla="*/ 3116423 h 5740750"/>
              <a:gd name="connsiteX15258" fmla="*/ 8773081 w 9845043"/>
              <a:gd name="connsiteY15258" fmla="*/ 3120083 h 5740750"/>
              <a:gd name="connsiteX15259" fmla="*/ 8768696 w 9845043"/>
              <a:gd name="connsiteY15259" fmla="*/ 3129589 h 5740750"/>
              <a:gd name="connsiteX15260" fmla="*/ 8767960 w 9845043"/>
              <a:gd name="connsiteY15260" fmla="*/ 3131046 h 5740750"/>
              <a:gd name="connsiteX15261" fmla="*/ 8766503 w 9845043"/>
              <a:gd name="connsiteY15261" fmla="*/ 3131781 h 5740750"/>
              <a:gd name="connsiteX15262" fmla="*/ 8765032 w 9845043"/>
              <a:gd name="connsiteY15262" fmla="*/ 3132509 h 5740750"/>
              <a:gd name="connsiteX15263" fmla="*/ 8764311 w 9845043"/>
              <a:gd name="connsiteY15263" fmla="*/ 3135435 h 5740750"/>
              <a:gd name="connsiteX15264" fmla="*/ 8765032 w 9845043"/>
              <a:gd name="connsiteY15264" fmla="*/ 3136169 h 5740750"/>
              <a:gd name="connsiteX15265" fmla="*/ 8765768 w 9845043"/>
              <a:gd name="connsiteY15265" fmla="*/ 3137632 h 5740750"/>
              <a:gd name="connsiteX15266" fmla="*/ 8765768 w 9845043"/>
              <a:gd name="connsiteY15266" fmla="*/ 3139089 h 5740750"/>
              <a:gd name="connsiteX15267" fmla="*/ 8765768 w 9845043"/>
              <a:gd name="connsiteY15267" fmla="*/ 3141287 h 5740750"/>
              <a:gd name="connsiteX15268" fmla="*/ 8764311 w 9845043"/>
              <a:gd name="connsiteY15268" fmla="*/ 3142750 h 5740750"/>
              <a:gd name="connsiteX15269" fmla="*/ 8762840 w 9845043"/>
              <a:gd name="connsiteY15269" fmla="*/ 3144213 h 5740750"/>
              <a:gd name="connsiteX15270" fmla="*/ 8758454 w 9845043"/>
              <a:gd name="connsiteY15270" fmla="*/ 3144941 h 5740750"/>
              <a:gd name="connsiteX15271" fmla="*/ 8754805 w 9845043"/>
              <a:gd name="connsiteY15271" fmla="*/ 3144213 h 5740750"/>
              <a:gd name="connsiteX15272" fmla="*/ 8750419 w 9845043"/>
              <a:gd name="connsiteY15272" fmla="*/ 3142015 h 5740750"/>
              <a:gd name="connsiteX15273" fmla="*/ 8748948 w 9845043"/>
              <a:gd name="connsiteY15273" fmla="*/ 3138361 h 5740750"/>
              <a:gd name="connsiteX15274" fmla="*/ 8750419 w 9845043"/>
              <a:gd name="connsiteY15274" fmla="*/ 3134706 h 5740750"/>
              <a:gd name="connsiteX15275" fmla="*/ 8746034 w 9845043"/>
              <a:gd name="connsiteY15275" fmla="*/ 3131781 h 5740750"/>
              <a:gd name="connsiteX15276" fmla="*/ 8743106 w 9845043"/>
              <a:gd name="connsiteY15276" fmla="*/ 3128855 h 5740750"/>
              <a:gd name="connsiteX15277" fmla="*/ 8740913 w 9845043"/>
              <a:gd name="connsiteY15277" fmla="*/ 3128126 h 5740750"/>
              <a:gd name="connsiteX15278" fmla="*/ 8743828 w 9845043"/>
              <a:gd name="connsiteY15278" fmla="*/ 3147867 h 5740750"/>
              <a:gd name="connsiteX15279" fmla="*/ 8743106 w 9845043"/>
              <a:gd name="connsiteY15279" fmla="*/ 3153719 h 5740750"/>
              <a:gd name="connsiteX15280" fmla="*/ 8737250 w 9845043"/>
              <a:gd name="connsiteY15280" fmla="*/ 3151521 h 5740750"/>
              <a:gd name="connsiteX15281" fmla="*/ 8735793 w 9845043"/>
              <a:gd name="connsiteY15281" fmla="*/ 3147133 h 5740750"/>
              <a:gd name="connsiteX15282" fmla="*/ 8733600 w 9845043"/>
              <a:gd name="connsiteY15282" fmla="*/ 3141287 h 5740750"/>
              <a:gd name="connsiteX15283" fmla="*/ 8732129 w 9845043"/>
              <a:gd name="connsiteY15283" fmla="*/ 3136169 h 5740750"/>
              <a:gd name="connsiteX15284" fmla="*/ 8729215 w 9845043"/>
              <a:gd name="connsiteY15284" fmla="*/ 3134706 h 5740750"/>
              <a:gd name="connsiteX15285" fmla="*/ 8724094 w 9845043"/>
              <a:gd name="connsiteY15285" fmla="*/ 3136169 h 5740750"/>
              <a:gd name="connsiteX15286" fmla="*/ 8720431 w 9845043"/>
              <a:gd name="connsiteY15286" fmla="*/ 3140552 h 5740750"/>
              <a:gd name="connsiteX15287" fmla="*/ 8717516 w 9845043"/>
              <a:gd name="connsiteY15287" fmla="*/ 3144213 h 5740750"/>
              <a:gd name="connsiteX15288" fmla="*/ 8716045 w 9845043"/>
              <a:gd name="connsiteY15288" fmla="*/ 3148595 h 5740750"/>
              <a:gd name="connsiteX15289" fmla="*/ 8718238 w 9845043"/>
              <a:gd name="connsiteY15289" fmla="*/ 3147867 h 5740750"/>
              <a:gd name="connsiteX15290" fmla="*/ 8719709 w 9845043"/>
              <a:gd name="connsiteY15290" fmla="*/ 3147133 h 5740750"/>
              <a:gd name="connsiteX15291" fmla="*/ 8721166 w 9845043"/>
              <a:gd name="connsiteY15291" fmla="*/ 3145675 h 5740750"/>
              <a:gd name="connsiteX15292" fmla="*/ 8722623 w 9845043"/>
              <a:gd name="connsiteY15292" fmla="*/ 3144213 h 5740750"/>
              <a:gd name="connsiteX15293" fmla="*/ 8727744 w 9845043"/>
              <a:gd name="connsiteY15293" fmla="*/ 3150058 h 5740750"/>
              <a:gd name="connsiteX15294" fmla="*/ 8729937 w 9845043"/>
              <a:gd name="connsiteY15294" fmla="*/ 3152256 h 5740750"/>
              <a:gd name="connsiteX15295" fmla="*/ 8693383 w 9845043"/>
              <a:gd name="connsiteY15295" fmla="*/ 3157373 h 5740750"/>
              <a:gd name="connsiteX15296" fmla="*/ 8687527 w 9845043"/>
              <a:gd name="connsiteY15296" fmla="*/ 3161762 h 5740750"/>
              <a:gd name="connsiteX15297" fmla="*/ 8661938 w 9845043"/>
              <a:gd name="connsiteY15297" fmla="*/ 3176385 h 5740750"/>
              <a:gd name="connsiteX15298" fmla="*/ 8661202 w 9845043"/>
              <a:gd name="connsiteY15298" fmla="*/ 3177114 h 5740750"/>
              <a:gd name="connsiteX15299" fmla="*/ 8659010 w 9845043"/>
              <a:gd name="connsiteY15299" fmla="*/ 3179311 h 5740750"/>
              <a:gd name="connsiteX15300" fmla="*/ 8656817 w 9845043"/>
              <a:gd name="connsiteY15300" fmla="*/ 3177848 h 5740750"/>
              <a:gd name="connsiteX15301" fmla="*/ 8656081 w 9845043"/>
              <a:gd name="connsiteY15301" fmla="*/ 3174922 h 5740750"/>
              <a:gd name="connsiteX15302" fmla="*/ 8659010 w 9845043"/>
              <a:gd name="connsiteY15302" fmla="*/ 3172725 h 5740750"/>
              <a:gd name="connsiteX15303" fmla="*/ 8653167 w 9845043"/>
              <a:gd name="connsiteY15303" fmla="*/ 3166879 h 5740750"/>
              <a:gd name="connsiteX15304" fmla="*/ 8651696 w 9845043"/>
              <a:gd name="connsiteY15304" fmla="*/ 3161762 h 5740750"/>
              <a:gd name="connsiteX15305" fmla="*/ 8651696 w 9845043"/>
              <a:gd name="connsiteY15305" fmla="*/ 3161027 h 5740750"/>
              <a:gd name="connsiteX15306" fmla="*/ 8647311 w 9845043"/>
              <a:gd name="connsiteY15306" fmla="*/ 3161027 h 5740750"/>
              <a:gd name="connsiteX15307" fmla="*/ 8648782 w 9845043"/>
              <a:gd name="connsiteY15307" fmla="*/ 3163953 h 5740750"/>
              <a:gd name="connsiteX15308" fmla="*/ 8650239 w 9845043"/>
              <a:gd name="connsiteY15308" fmla="*/ 3167608 h 5740750"/>
              <a:gd name="connsiteX15309" fmla="*/ 8651696 w 9845043"/>
              <a:gd name="connsiteY15309" fmla="*/ 3168342 h 5740750"/>
              <a:gd name="connsiteX15310" fmla="*/ 8652432 w 9845043"/>
              <a:gd name="connsiteY15310" fmla="*/ 3172725 h 5740750"/>
              <a:gd name="connsiteX15311" fmla="*/ 8651696 w 9845043"/>
              <a:gd name="connsiteY15311" fmla="*/ 3176385 h 5740750"/>
              <a:gd name="connsiteX15312" fmla="*/ 8650239 w 9845043"/>
              <a:gd name="connsiteY15312" fmla="*/ 3179311 h 5740750"/>
              <a:gd name="connsiteX15313" fmla="*/ 8648782 w 9845043"/>
              <a:gd name="connsiteY15313" fmla="*/ 3180774 h 5740750"/>
              <a:gd name="connsiteX15314" fmla="*/ 8647311 w 9845043"/>
              <a:gd name="connsiteY15314" fmla="*/ 3180040 h 5740750"/>
              <a:gd name="connsiteX15315" fmla="*/ 8645854 w 9845043"/>
              <a:gd name="connsiteY15315" fmla="*/ 3179311 h 5740750"/>
              <a:gd name="connsiteX15316" fmla="*/ 8645118 w 9845043"/>
              <a:gd name="connsiteY15316" fmla="*/ 3177848 h 5740750"/>
              <a:gd name="connsiteX15317" fmla="*/ 8642926 w 9845043"/>
              <a:gd name="connsiteY15317" fmla="*/ 3177848 h 5740750"/>
              <a:gd name="connsiteX15318" fmla="*/ 8642926 w 9845043"/>
              <a:gd name="connsiteY15318" fmla="*/ 3180040 h 5740750"/>
              <a:gd name="connsiteX15319" fmla="*/ 8645854 w 9845043"/>
              <a:gd name="connsiteY15319" fmla="*/ 3183694 h 5740750"/>
              <a:gd name="connsiteX15320" fmla="*/ 8645118 w 9845043"/>
              <a:gd name="connsiteY15320" fmla="*/ 3184428 h 5740750"/>
              <a:gd name="connsiteX15321" fmla="*/ 8639998 w 9845043"/>
              <a:gd name="connsiteY15321" fmla="*/ 3188817 h 5740750"/>
              <a:gd name="connsiteX15322" fmla="*/ 8632684 w 9845043"/>
              <a:gd name="connsiteY15322" fmla="*/ 3203441 h 5740750"/>
              <a:gd name="connsiteX15323" fmla="*/ 8629035 w 9845043"/>
              <a:gd name="connsiteY15323" fmla="*/ 3207824 h 5740750"/>
              <a:gd name="connsiteX15324" fmla="*/ 8626107 w 9845043"/>
              <a:gd name="connsiteY15324" fmla="*/ 3208558 h 5740750"/>
              <a:gd name="connsiteX15325" fmla="*/ 8621721 w 9845043"/>
              <a:gd name="connsiteY15325" fmla="*/ 3212947 h 5740750"/>
              <a:gd name="connsiteX15326" fmla="*/ 8619529 w 9845043"/>
              <a:gd name="connsiteY15326" fmla="*/ 3214410 h 5740750"/>
              <a:gd name="connsiteX15327" fmla="*/ 8614408 w 9845043"/>
              <a:gd name="connsiteY15327" fmla="*/ 3211484 h 5740750"/>
              <a:gd name="connsiteX15328" fmla="*/ 8613673 w 9845043"/>
              <a:gd name="connsiteY15328" fmla="*/ 3211484 h 5740750"/>
              <a:gd name="connsiteX15329" fmla="*/ 8612951 w 9845043"/>
              <a:gd name="connsiteY15329" fmla="*/ 3211484 h 5740750"/>
              <a:gd name="connsiteX15330" fmla="*/ 8605637 w 9845043"/>
              <a:gd name="connsiteY15330" fmla="*/ 3210021 h 5740750"/>
              <a:gd name="connsiteX15331" fmla="*/ 8607830 w 9845043"/>
              <a:gd name="connsiteY15331" fmla="*/ 3206361 h 5740750"/>
              <a:gd name="connsiteX15332" fmla="*/ 8614408 w 9845043"/>
              <a:gd name="connsiteY15332" fmla="*/ 3199052 h 5740750"/>
              <a:gd name="connsiteX15333" fmla="*/ 8615143 w 9845043"/>
              <a:gd name="connsiteY15333" fmla="*/ 3193935 h 5740750"/>
              <a:gd name="connsiteX15334" fmla="*/ 8613673 w 9845043"/>
              <a:gd name="connsiteY15334" fmla="*/ 3192472 h 5740750"/>
              <a:gd name="connsiteX15335" fmla="*/ 8604902 w 9845043"/>
              <a:gd name="connsiteY15335" fmla="*/ 3184428 h 5740750"/>
              <a:gd name="connsiteX15336" fmla="*/ 8601252 w 9845043"/>
              <a:gd name="connsiteY15336" fmla="*/ 3182966 h 5740750"/>
              <a:gd name="connsiteX15337" fmla="*/ 8600517 w 9845043"/>
              <a:gd name="connsiteY15337" fmla="*/ 3180774 h 5740750"/>
              <a:gd name="connsiteX15338" fmla="*/ 8604167 w 9845043"/>
              <a:gd name="connsiteY15338" fmla="*/ 3180040 h 5740750"/>
              <a:gd name="connsiteX15339" fmla="*/ 8604167 w 9845043"/>
              <a:gd name="connsiteY15339" fmla="*/ 3179311 h 5740750"/>
              <a:gd name="connsiteX15340" fmla="*/ 8601974 w 9845043"/>
              <a:gd name="connsiteY15340" fmla="*/ 3177114 h 5740750"/>
              <a:gd name="connsiteX15341" fmla="*/ 8599059 w 9845043"/>
              <a:gd name="connsiteY15341" fmla="*/ 3176385 h 5740750"/>
              <a:gd name="connsiteX15342" fmla="*/ 8598324 w 9845043"/>
              <a:gd name="connsiteY15342" fmla="*/ 3176385 h 5740750"/>
              <a:gd name="connsiteX15343" fmla="*/ 8596867 w 9845043"/>
              <a:gd name="connsiteY15343" fmla="*/ 3177114 h 5740750"/>
              <a:gd name="connsiteX15344" fmla="*/ 8593939 w 9845043"/>
              <a:gd name="connsiteY15344" fmla="*/ 3177114 h 5740750"/>
              <a:gd name="connsiteX15345" fmla="*/ 8591746 w 9845043"/>
              <a:gd name="connsiteY15345" fmla="*/ 3174188 h 5740750"/>
              <a:gd name="connsiteX15346" fmla="*/ 8595396 w 9845043"/>
              <a:gd name="connsiteY15346" fmla="*/ 3186620 h 5740750"/>
              <a:gd name="connsiteX15347" fmla="*/ 8597589 w 9845043"/>
              <a:gd name="connsiteY15347" fmla="*/ 3189546 h 5740750"/>
              <a:gd name="connsiteX15348" fmla="*/ 8599059 w 9845043"/>
              <a:gd name="connsiteY15348" fmla="*/ 3187354 h 5740750"/>
              <a:gd name="connsiteX15349" fmla="*/ 8601974 w 9845043"/>
              <a:gd name="connsiteY15349" fmla="*/ 3189546 h 5740750"/>
              <a:gd name="connsiteX15350" fmla="*/ 8604167 w 9845043"/>
              <a:gd name="connsiteY15350" fmla="*/ 3191009 h 5740750"/>
              <a:gd name="connsiteX15351" fmla="*/ 8605637 w 9845043"/>
              <a:gd name="connsiteY15351" fmla="*/ 3193935 h 5740750"/>
              <a:gd name="connsiteX15352" fmla="*/ 8607095 w 9845043"/>
              <a:gd name="connsiteY15352" fmla="*/ 3199780 h 5740750"/>
              <a:gd name="connsiteX15353" fmla="*/ 8604902 w 9845043"/>
              <a:gd name="connsiteY15353" fmla="*/ 3203441 h 5740750"/>
              <a:gd name="connsiteX15354" fmla="*/ 8601974 w 9845043"/>
              <a:gd name="connsiteY15354" fmla="*/ 3204904 h 5740750"/>
              <a:gd name="connsiteX15355" fmla="*/ 8600517 w 9845043"/>
              <a:gd name="connsiteY15355" fmla="*/ 3204904 h 5740750"/>
              <a:gd name="connsiteX15356" fmla="*/ 8599059 w 9845043"/>
              <a:gd name="connsiteY15356" fmla="*/ 3203441 h 5740750"/>
              <a:gd name="connsiteX15357" fmla="*/ 8597589 w 9845043"/>
              <a:gd name="connsiteY15357" fmla="*/ 3204904 h 5740750"/>
              <a:gd name="connsiteX15358" fmla="*/ 8596867 w 9845043"/>
              <a:gd name="connsiteY15358" fmla="*/ 3205632 h 5740750"/>
              <a:gd name="connsiteX15359" fmla="*/ 8595396 w 9845043"/>
              <a:gd name="connsiteY15359" fmla="*/ 3207824 h 5740750"/>
              <a:gd name="connsiteX15360" fmla="*/ 8596867 w 9845043"/>
              <a:gd name="connsiteY15360" fmla="*/ 3209287 h 5740750"/>
              <a:gd name="connsiteX15361" fmla="*/ 8598324 w 9845043"/>
              <a:gd name="connsiteY15361" fmla="*/ 3212212 h 5740750"/>
              <a:gd name="connsiteX15362" fmla="*/ 8601252 w 9845043"/>
              <a:gd name="connsiteY15362" fmla="*/ 3214410 h 5740750"/>
              <a:gd name="connsiteX15363" fmla="*/ 8603445 w 9845043"/>
              <a:gd name="connsiteY15363" fmla="*/ 3214410 h 5740750"/>
              <a:gd name="connsiteX15364" fmla="*/ 8605637 w 9845043"/>
              <a:gd name="connsiteY15364" fmla="*/ 3215138 h 5740750"/>
              <a:gd name="connsiteX15365" fmla="*/ 8610023 w 9845043"/>
              <a:gd name="connsiteY15365" fmla="*/ 3215867 h 5740750"/>
              <a:gd name="connsiteX15366" fmla="*/ 8612951 w 9845043"/>
              <a:gd name="connsiteY15366" fmla="*/ 3218064 h 5740750"/>
              <a:gd name="connsiteX15367" fmla="*/ 8610758 w 9845043"/>
              <a:gd name="connsiteY15367" fmla="*/ 3220990 h 5740750"/>
              <a:gd name="connsiteX15368" fmla="*/ 8610758 w 9845043"/>
              <a:gd name="connsiteY15368" fmla="*/ 3222453 h 5740750"/>
              <a:gd name="connsiteX15369" fmla="*/ 8611480 w 9845043"/>
              <a:gd name="connsiteY15369" fmla="*/ 3222453 h 5740750"/>
              <a:gd name="connsiteX15370" fmla="*/ 8612951 w 9845043"/>
              <a:gd name="connsiteY15370" fmla="*/ 3223910 h 5740750"/>
              <a:gd name="connsiteX15371" fmla="*/ 8611480 w 9845043"/>
              <a:gd name="connsiteY15371" fmla="*/ 3225373 h 5740750"/>
              <a:gd name="connsiteX15372" fmla="*/ 8608565 w 9845043"/>
              <a:gd name="connsiteY15372" fmla="*/ 3226107 h 5740750"/>
              <a:gd name="connsiteX15373" fmla="*/ 8599059 w 9845043"/>
              <a:gd name="connsiteY15373" fmla="*/ 3231953 h 5740750"/>
              <a:gd name="connsiteX15374" fmla="*/ 8585890 w 9845043"/>
              <a:gd name="connsiteY15374" fmla="*/ 3243657 h 5740750"/>
              <a:gd name="connsiteX15375" fmla="*/ 8565421 w 9845043"/>
              <a:gd name="connsiteY15375" fmla="*/ 3269249 h 5740750"/>
              <a:gd name="connsiteX15376" fmla="*/ 8556637 w 9845043"/>
              <a:gd name="connsiteY15376" fmla="*/ 3285336 h 5740750"/>
              <a:gd name="connsiteX15377" fmla="*/ 8549337 w 9845043"/>
              <a:gd name="connsiteY15377" fmla="*/ 3302885 h 5740750"/>
              <a:gd name="connsiteX15378" fmla="*/ 8544216 w 9845043"/>
              <a:gd name="connsiteY15378" fmla="*/ 3309465 h 5740750"/>
              <a:gd name="connsiteX15379" fmla="*/ 8542745 w 9845043"/>
              <a:gd name="connsiteY15379" fmla="*/ 3313854 h 5740750"/>
              <a:gd name="connsiteX15380" fmla="*/ 8542024 w 9845043"/>
              <a:gd name="connsiteY15380" fmla="*/ 3321163 h 5740750"/>
              <a:gd name="connsiteX15381" fmla="*/ 8539096 w 9845043"/>
              <a:gd name="connsiteY15381" fmla="*/ 3330669 h 5740750"/>
              <a:gd name="connsiteX15382" fmla="*/ 8539096 w 9845043"/>
              <a:gd name="connsiteY15382" fmla="*/ 3334323 h 5740750"/>
              <a:gd name="connsiteX15383" fmla="*/ 8539831 w 9845043"/>
              <a:gd name="connsiteY15383" fmla="*/ 3359916 h 5740750"/>
              <a:gd name="connsiteX15384" fmla="*/ 8539096 w 9845043"/>
              <a:gd name="connsiteY15384" fmla="*/ 3373082 h 5740750"/>
              <a:gd name="connsiteX15385" fmla="*/ 8534710 w 9845043"/>
              <a:gd name="connsiteY15385" fmla="*/ 3380391 h 5740750"/>
              <a:gd name="connsiteX15386" fmla="*/ 8534710 w 9845043"/>
              <a:gd name="connsiteY15386" fmla="*/ 3376002 h 5740750"/>
              <a:gd name="connsiteX15387" fmla="*/ 8534710 w 9845043"/>
              <a:gd name="connsiteY15387" fmla="*/ 3373811 h 5740750"/>
              <a:gd name="connsiteX15388" fmla="*/ 8533975 w 9845043"/>
              <a:gd name="connsiteY15388" fmla="*/ 3372348 h 5740750"/>
              <a:gd name="connsiteX15389" fmla="*/ 8533975 w 9845043"/>
              <a:gd name="connsiteY15389" fmla="*/ 3370885 h 5740750"/>
              <a:gd name="connsiteX15390" fmla="*/ 8534710 w 9845043"/>
              <a:gd name="connsiteY15390" fmla="*/ 3363576 h 5740750"/>
              <a:gd name="connsiteX15391" fmla="*/ 8530325 w 9845043"/>
              <a:gd name="connsiteY15391" fmla="*/ 3346755 h 5740750"/>
              <a:gd name="connsiteX15392" fmla="*/ 8530325 w 9845043"/>
              <a:gd name="connsiteY15392" fmla="*/ 3338712 h 5740750"/>
              <a:gd name="connsiteX15393" fmla="*/ 8524469 w 9845043"/>
              <a:gd name="connsiteY15393" fmla="*/ 3331403 h 5740750"/>
              <a:gd name="connsiteX15394" fmla="*/ 8520084 w 9845043"/>
              <a:gd name="connsiteY15394" fmla="*/ 3321897 h 5740750"/>
              <a:gd name="connsiteX15395" fmla="*/ 8518627 w 9845043"/>
              <a:gd name="connsiteY15395" fmla="*/ 3321897 h 5740750"/>
              <a:gd name="connsiteX15396" fmla="*/ 8520084 w 9845043"/>
              <a:gd name="connsiteY15396" fmla="*/ 3328477 h 5740750"/>
              <a:gd name="connsiteX15397" fmla="*/ 8525926 w 9845043"/>
              <a:gd name="connsiteY15397" fmla="*/ 3344564 h 5740750"/>
              <a:gd name="connsiteX15398" fmla="*/ 8528133 w 9845043"/>
              <a:gd name="connsiteY15398" fmla="*/ 3349681 h 5740750"/>
              <a:gd name="connsiteX15399" fmla="*/ 8527397 w 9845043"/>
              <a:gd name="connsiteY15399" fmla="*/ 3352607 h 5740750"/>
              <a:gd name="connsiteX15400" fmla="*/ 8528133 w 9845043"/>
              <a:gd name="connsiteY15400" fmla="*/ 3356996 h 5740750"/>
              <a:gd name="connsiteX15401" fmla="*/ 8530325 w 9845043"/>
              <a:gd name="connsiteY15401" fmla="*/ 3364304 h 5740750"/>
              <a:gd name="connsiteX15402" fmla="*/ 8530325 w 9845043"/>
              <a:gd name="connsiteY15402" fmla="*/ 3367230 h 5740750"/>
              <a:gd name="connsiteX15403" fmla="*/ 8528133 w 9845043"/>
              <a:gd name="connsiteY15403" fmla="*/ 3376736 h 5740750"/>
              <a:gd name="connsiteX15404" fmla="*/ 8523012 w 9845043"/>
              <a:gd name="connsiteY15404" fmla="*/ 3389168 h 5740750"/>
              <a:gd name="connsiteX15405" fmla="*/ 8521541 w 9845043"/>
              <a:gd name="connsiteY15405" fmla="*/ 3391360 h 5740750"/>
              <a:gd name="connsiteX15406" fmla="*/ 8518627 w 9845043"/>
              <a:gd name="connsiteY15406" fmla="*/ 3392823 h 5740750"/>
              <a:gd name="connsiteX15407" fmla="*/ 8516420 w 9845043"/>
              <a:gd name="connsiteY15407" fmla="*/ 3392823 h 5740750"/>
              <a:gd name="connsiteX15408" fmla="*/ 8498144 w 9845043"/>
              <a:gd name="connsiteY15408" fmla="*/ 3391360 h 5740750"/>
              <a:gd name="connsiteX15409" fmla="*/ 8494494 w 9845043"/>
              <a:gd name="connsiteY15409" fmla="*/ 3392094 h 5740750"/>
              <a:gd name="connsiteX15410" fmla="*/ 8484253 w 9845043"/>
              <a:gd name="connsiteY15410" fmla="*/ 3394286 h 5740750"/>
              <a:gd name="connsiteX15411" fmla="*/ 8481325 w 9845043"/>
              <a:gd name="connsiteY15411" fmla="*/ 3392823 h 5740750"/>
              <a:gd name="connsiteX15412" fmla="*/ 8476204 w 9845043"/>
              <a:gd name="connsiteY15412" fmla="*/ 3392823 h 5740750"/>
              <a:gd name="connsiteX15413" fmla="*/ 8461591 w 9845043"/>
              <a:gd name="connsiteY15413" fmla="*/ 3399403 h 5740750"/>
              <a:gd name="connsiteX15414" fmla="*/ 8455735 w 9845043"/>
              <a:gd name="connsiteY15414" fmla="*/ 3399403 h 5740750"/>
              <a:gd name="connsiteX15415" fmla="*/ 8455735 w 9845043"/>
              <a:gd name="connsiteY15415" fmla="*/ 3397940 h 5740750"/>
              <a:gd name="connsiteX15416" fmla="*/ 8455735 w 9845043"/>
              <a:gd name="connsiteY15416" fmla="*/ 3395749 h 5740750"/>
              <a:gd name="connsiteX15417" fmla="*/ 8453542 w 9845043"/>
              <a:gd name="connsiteY15417" fmla="*/ 3392094 h 5740750"/>
              <a:gd name="connsiteX15418" fmla="*/ 8452807 w 9845043"/>
              <a:gd name="connsiteY15418" fmla="*/ 3392094 h 5740750"/>
              <a:gd name="connsiteX15419" fmla="*/ 8452085 w 9845043"/>
              <a:gd name="connsiteY15419" fmla="*/ 3398675 h 5740750"/>
              <a:gd name="connsiteX15420" fmla="*/ 8447686 w 9845043"/>
              <a:gd name="connsiteY15420" fmla="*/ 3402329 h 5740750"/>
              <a:gd name="connsiteX15421" fmla="*/ 8436723 w 9845043"/>
              <a:gd name="connsiteY15421" fmla="*/ 3408181 h 5740750"/>
              <a:gd name="connsiteX15422" fmla="*/ 8420639 w 9845043"/>
              <a:gd name="connsiteY15422" fmla="*/ 3417687 h 5740750"/>
              <a:gd name="connsiteX15423" fmla="*/ 8422096 w 9845043"/>
              <a:gd name="connsiteY15423" fmla="*/ 3414761 h 5740750"/>
              <a:gd name="connsiteX15424" fmla="*/ 8423567 w 9845043"/>
              <a:gd name="connsiteY15424" fmla="*/ 3414026 h 5740750"/>
              <a:gd name="connsiteX15425" fmla="*/ 8422096 w 9845043"/>
              <a:gd name="connsiteY15425" fmla="*/ 3411835 h 5740750"/>
              <a:gd name="connsiteX15426" fmla="*/ 8417738 w 9845043"/>
              <a:gd name="connsiteY15426" fmla="*/ 3414743 h 5740750"/>
              <a:gd name="connsiteX15427" fmla="*/ 8419174 w 9845043"/>
              <a:gd name="connsiteY15427" fmla="*/ 3415701 h 5740750"/>
              <a:gd name="connsiteX15428" fmla="*/ 8414787 w 9845043"/>
              <a:gd name="connsiteY15428" fmla="*/ 3418627 h 5740750"/>
              <a:gd name="connsiteX15429" fmla="*/ 8414787 w 9845043"/>
              <a:gd name="connsiteY15429" fmla="*/ 3420822 h 5740750"/>
              <a:gd name="connsiteX15430" fmla="*/ 8416247 w 9845043"/>
              <a:gd name="connsiteY15430" fmla="*/ 3420822 h 5740750"/>
              <a:gd name="connsiteX15431" fmla="*/ 8418448 w 9845043"/>
              <a:gd name="connsiteY15431" fmla="*/ 3420822 h 5740750"/>
              <a:gd name="connsiteX15432" fmla="*/ 8419907 w 9845043"/>
              <a:gd name="connsiteY15432" fmla="*/ 3422288 h 5740750"/>
              <a:gd name="connsiteX15433" fmla="*/ 8421375 w 9845043"/>
              <a:gd name="connsiteY15433" fmla="*/ 3424483 h 5740750"/>
              <a:gd name="connsiteX15434" fmla="*/ 8413319 w 9845043"/>
              <a:gd name="connsiteY15434" fmla="*/ 3425949 h 5740750"/>
              <a:gd name="connsiteX15435" fmla="*/ 8406006 w 9845043"/>
              <a:gd name="connsiteY15435" fmla="*/ 3431070 h 5740750"/>
              <a:gd name="connsiteX15436" fmla="*/ 8387709 w 9845043"/>
              <a:gd name="connsiteY15436" fmla="*/ 3447175 h 5740750"/>
              <a:gd name="connsiteX15437" fmla="*/ 8371614 w 9845043"/>
              <a:gd name="connsiteY15437" fmla="*/ 3466935 h 5740750"/>
              <a:gd name="connsiteX15438" fmla="*/ 8361365 w 9845043"/>
              <a:gd name="connsiteY15438" fmla="*/ 3483776 h 5740750"/>
              <a:gd name="connsiteX15439" fmla="*/ 8348197 w 9845043"/>
              <a:gd name="connsiteY15439" fmla="*/ 3512318 h 5740750"/>
              <a:gd name="connsiteX15440" fmla="*/ 8334287 w 9845043"/>
              <a:gd name="connsiteY15440" fmla="*/ 3543062 h 5740750"/>
              <a:gd name="connsiteX15441" fmla="*/ 8331360 w 9845043"/>
              <a:gd name="connsiteY15441" fmla="*/ 3551844 h 5740750"/>
              <a:gd name="connsiteX15442" fmla="*/ 8332827 w 9845043"/>
              <a:gd name="connsiteY15442" fmla="*/ 3554040 h 5740750"/>
              <a:gd name="connsiteX15443" fmla="*/ 8332093 w 9845043"/>
              <a:gd name="connsiteY15443" fmla="*/ 3556971 h 5740750"/>
              <a:gd name="connsiteX15444" fmla="*/ 8332093 w 9845043"/>
              <a:gd name="connsiteY15444" fmla="*/ 3584054 h 5740750"/>
              <a:gd name="connsiteX15445" fmla="*/ 8332827 w 9845043"/>
              <a:gd name="connsiteY15445" fmla="*/ 3589175 h 5740750"/>
              <a:gd name="connsiteX15446" fmla="*/ 8331360 w 9845043"/>
              <a:gd name="connsiteY15446" fmla="*/ 3589175 h 5740750"/>
              <a:gd name="connsiteX15447" fmla="*/ 8329166 w 9845043"/>
              <a:gd name="connsiteY15447" fmla="*/ 3586249 h 5740750"/>
              <a:gd name="connsiteX15448" fmla="*/ 8327707 w 9845043"/>
              <a:gd name="connsiteY15448" fmla="*/ 3578927 h 5740750"/>
              <a:gd name="connsiteX15449" fmla="*/ 8325505 w 9845043"/>
              <a:gd name="connsiteY15449" fmla="*/ 3573806 h 5740750"/>
              <a:gd name="connsiteX15450" fmla="*/ 8323312 w 9845043"/>
              <a:gd name="connsiteY15450" fmla="*/ 3572340 h 5740750"/>
              <a:gd name="connsiteX15451" fmla="*/ 8320385 w 9845043"/>
              <a:gd name="connsiteY15451" fmla="*/ 3570875 h 5740750"/>
              <a:gd name="connsiteX15452" fmla="*/ 8313071 w 9845043"/>
              <a:gd name="connsiteY15452" fmla="*/ 3572340 h 5740750"/>
              <a:gd name="connsiteX15453" fmla="*/ 8311604 w 9845043"/>
              <a:gd name="connsiteY15453" fmla="*/ 3570145 h 5740750"/>
              <a:gd name="connsiteX15454" fmla="*/ 8312337 w 9845043"/>
              <a:gd name="connsiteY15454" fmla="*/ 3564288 h 5740750"/>
              <a:gd name="connsiteX15455" fmla="*/ 8315264 w 9845043"/>
              <a:gd name="connsiteY15455" fmla="*/ 3553310 h 5740750"/>
              <a:gd name="connsiteX15456" fmla="*/ 8320385 w 9845043"/>
              <a:gd name="connsiteY15456" fmla="*/ 3543792 h 5740750"/>
              <a:gd name="connsiteX15457" fmla="*/ 8322578 w 9845043"/>
              <a:gd name="connsiteY15457" fmla="*/ 3540866 h 5740750"/>
              <a:gd name="connsiteX15458" fmla="*/ 8322578 w 9845043"/>
              <a:gd name="connsiteY15458" fmla="*/ 3540137 h 5740750"/>
              <a:gd name="connsiteX15459" fmla="*/ 8318192 w 9845043"/>
              <a:gd name="connsiteY15459" fmla="*/ 3543062 h 5740750"/>
              <a:gd name="connsiteX15460" fmla="*/ 8315264 w 9845043"/>
              <a:gd name="connsiteY15460" fmla="*/ 3546723 h 5740750"/>
              <a:gd name="connsiteX15461" fmla="*/ 8308676 w 9845043"/>
              <a:gd name="connsiteY15461" fmla="*/ 3560632 h 5740750"/>
              <a:gd name="connsiteX15462" fmla="*/ 8307217 w 9845043"/>
              <a:gd name="connsiteY15462" fmla="*/ 3565754 h 5740750"/>
              <a:gd name="connsiteX15463" fmla="*/ 8306483 w 9845043"/>
              <a:gd name="connsiteY15463" fmla="*/ 3570875 h 5740750"/>
              <a:gd name="connsiteX15464" fmla="*/ 8307217 w 9845043"/>
              <a:gd name="connsiteY15464" fmla="*/ 3576002 h 5740750"/>
              <a:gd name="connsiteX15465" fmla="*/ 8309410 w 9845043"/>
              <a:gd name="connsiteY15465" fmla="*/ 3579663 h 5740750"/>
              <a:gd name="connsiteX15466" fmla="*/ 8313797 w 9845043"/>
              <a:gd name="connsiteY15466" fmla="*/ 3582588 h 5740750"/>
              <a:gd name="connsiteX15467" fmla="*/ 8318925 w 9845043"/>
              <a:gd name="connsiteY15467" fmla="*/ 3584054 h 5740750"/>
              <a:gd name="connsiteX15468" fmla="*/ 8325505 w 9845043"/>
              <a:gd name="connsiteY15468" fmla="*/ 3585514 h 5740750"/>
              <a:gd name="connsiteX15469" fmla="*/ 8326239 w 9845043"/>
              <a:gd name="connsiteY15469" fmla="*/ 3586979 h 5740750"/>
              <a:gd name="connsiteX15470" fmla="*/ 8327707 w 9845043"/>
              <a:gd name="connsiteY15470" fmla="*/ 3589175 h 5740750"/>
              <a:gd name="connsiteX15471" fmla="*/ 8328433 w 9845043"/>
              <a:gd name="connsiteY15471" fmla="*/ 3592106 h 5740750"/>
              <a:gd name="connsiteX15472" fmla="*/ 8329900 w 9845043"/>
              <a:gd name="connsiteY15472" fmla="*/ 3595762 h 5740750"/>
              <a:gd name="connsiteX15473" fmla="*/ 8331360 w 9845043"/>
              <a:gd name="connsiteY15473" fmla="*/ 3596497 h 5740750"/>
              <a:gd name="connsiteX15474" fmla="*/ 8334287 w 9845043"/>
              <a:gd name="connsiteY15474" fmla="*/ 3596497 h 5740750"/>
              <a:gd name="connsiteX15475" fmla="*/ 8332093 w 9845043"/>
              <a:gd name="connsiteY15475" fmla="*/ 3599423 h 5740750"/>
              <a:gd name="connsiteX15476" fmla="*/ 8329166 w 9845043"/>
              <a:gd name="connsiteY15476" fmla="*/ 3601619 h 5740750"/>
              <a:gd name="connsiteX15477" fmla="*/ 8327707 w 9845043"/>
              <a:gd name="connsiteY15477" fmla="*/ 3604550 h 5740750"/>
              <a:gd name="connsiteX15478" fmla="*/ 8327707 w 9845043"/>
              <a:gd name="connsiteY15478" fmla="*/ 3608205 h 5740750"/>
              <a:gd name="connsiteX15479" fmla="*/ 8325505 w 9845043"/>
              <a:gd name="connsiteY15479" fmla="*/ 3607475 h 5740750"/>
              <a:gd name="connsiteX15480" fmla="*/ 8322578 w 9845043"/>
              <a:gd name="connsiteY15480" fmla="*/ 3603084 h 5740750"/>
              <a:gd name="connsiteX15481" fmla="*/ 8320385 w 9845043"/>
              <a:gd name="connsiteY15481" fmla="*/ 3602354 h 5740750"/>
              <a:gd name="connsiteX15482" fmla="*/ 8318925 w 9845043"/>
              <a:gd name="connsiteY15482" fmla="*/ 3604550 h 5740750"/>
              <a:gd name="connsiteX15483" fmla="*/ 8318925 w 9845043"/>
              <a:gd name="connsiteY15483" fmla="*/ 3606010 h 5740750"/>
              <a:gd name="connsiteX15484" fmla="*/ 8320385 w 9845043"/>
              <a:gd name="connsiteY15484" fmla="*/ 3608941 h 5740750"/>
              <a:gd name="connsiteX15485" fmla="*/ 8323312 w 9845043"/>
              <a:gd name="connsiteY15485" fmla="*/ 3611137 h 5740750"/>
              <a:gd name="connsiteX15486" fmla="*/ 8322578 w 9845043"/>
              <a:gd name="connsiteY15486" fmla="*/ 3611866 h 5740750"/>
              <a:gd name="connsiteX15487" fmla="*/ 8321852 w 9845043"/>
              <a:gd name="connsiteY15487" fmla="*/ 3612602 h 5740750"/>
              <a:gd name="connsiteX15488" fmla="*/ 8320385 w 9845043"/>
              <a:gd name="connsiteY15488" fmla="*/ 3614062 h 5740750"/>
              <a:gd name="connsiteX15489" fmla="*/ 8319651 w 9845043"/>
              <a:gd name="connsiteY15489" fmla="*/ 3614798 h 5740750"/>
              <a:gd name="connsiteX15490" fmla="*/ 8318192 w 9845043"/>
              <a:gd name="connsiteY15490" fmla="*/ 3611137 h 5740750"/>
              <a:gd name="connsiteX15491" fmla="*/ 8313797 w 9845043"/>
              <a:gd name="connsiteY15491" fmla="*/ 3608941 h 5740750"/>
              <a:gd name="connsiteX15492" fmla="*/ 8309410 w 9845043"/>
              <a:gd name="connsiteY15492" fmla="*/ 3608941 h 5740750"/>
              <a:gd name="connsiteX15493" fmla="*/ 8305749 w 9845043"/>
              <a:gd name="connsiteY15493" fmla="*/ 3608941 h 5740750"/>
              <a:gd name="connsiteX15494" fmla="*/ 8308676 w 9845043"/>
              <a:gd name="connsiteY15494" fmla="*/ 3611866 h 5740750"/>
              <a:gd name="connsiteX15495" fmla="*/ 8312337 w 9845043"/>
              <a:gd name="connsiteY15495" fmla="*/ 3611866 h 5740750"/>
              <a:gd name="connsiteX15496" fmla="*/ 8315998 w 9845043"/>
              <a:gd name="connsiteY15496" fmla="*/ 3614062 h 5740750"/>
              <a:gd name="connsiteX15497" fmla="*/ 8316724 w 9845043"/>
              <a:gd name="connsiteY15497" fmla="*/ 3618453 h 5740750"/>
              <a:gd name="connsiteX15498" fmla="*/ 8313797 w 9845043"/>
              <a:gd name="connsiteY15498" fmla="*/ 3621385 h 5740750"/>
              <a:gd name="connsiteX15499" fmla="*/ 8306483 w 9845043"/>
              <a:gd name="connsiteY15499" fmla="*/ 3627241 h 5740750"/>
              <a:gd name="connsiteX15500" fmla="*/ 8303556 w 9845043"/>
              <a:gd name="connsiteY15500" fmla="*/ 3630897 h 5740750"/>
              <a:gd name="connsiteX15501" fmla="*/ 8302822 w 9845043"/>
              <a:gd name="connsiteY15501" fmla="*/ 3635288 h 5740750"/>
              <a:gd name="connsiteX15502" fmla="*/ 8303556 w 9845043"/>
              <a:gd name="connsiteY15502" fmla="*/ 3639685 h 5740750"/>
              <a:gd name="connsiteX15503" fmla="*/ 8302822 w 9845043"/>
              <a:gd name="connsiteY15503" fmla="*/ 3641881 h 5740750"/>
              <a:gd name="connsiteX15504" fmla="*/ 8297702 w 9845043"/>
              <a:gd name="connsiteY15504" fmla="*/ 3644076 h 5740750"/>
              <a:gd name="connsiteX15505" fmla="*/ 8293307 w 9845043"/>
              <a:gd name="connsiteY15505" fmla="*/ 3644806 h 5740750"/>
              <a:gd name="connsiteX15506" fmla="*/ 8289654 w 9845043"/>
              <a:gd name="connsiteY15506" fmla="*/ 3647002 h 5740750"/>
              <a:gd name="connsiteX15507" fmla="*/ 8285993 w 9845043"/>
              <a:gd name="connsiteY15507" fmla="*/ 3649927 h 5740750"/>
              <a:gd name="connsiteX15508" fmla="*/ 8283800 w 9845043"/>
              <a:gd name="connsiteY15508" fmla="*/ 3651393 h 5740750"/>
              <a:gd name="connsiteX15509" fmla="*/ 8283066 w 9845043"/>
              <a:gd name="connsiteY15509" fmla="*/ 3649927 h 5740750"/>
              <a:gd name="connsiteX15510" fmla="*/ 8279405 w 9845043"/>
              <a:gd name="connsiteY15510" fmla="*/ 3646272 h 5740750"/>
              <a:gd name="connsiteX15511" fmla="*/ 8277945 w 9845043"/>
              <a:gd name="connsiteY15511" fmla="*/ 3644076 h 5740750"/>
              <a:gd name="connsiteX15512" fmla="*/ 8276478 w 9845043"/>
              <a:gd name="connsiteY15512" fmla="*/ 3641145 h 5740750"/>
              <a:gd name="connsiteX15513" fmla="*/ 8272091 w 9845043"/>
              <a:gd name="connsiteY15513" fmla="*/ 3643340 h 5740750"/>
              <a:gd name="connsiteX15514" fmla="*/ 8267697 w 9845043"/>
              <a:gd name="connsiteY15514" fmla="*/ 3649197 h 5740750"/>
              <a:gd name="connsiteX15515" fmla="*/ 8264769 w 9845043"/>
              <a:gd name="connsiteY15515" fmla="*/ 3650663 h 5740750"/>
              <a:gd name="connsiteX15516" fmla="*/ 8263310 w 9845043"/>
              <a:gd name="connsiteY15516" fmla="*/ 3653588 h 5740750"/>
              <a:gd name="connsiteX15517" fmla="*/ 8260383 w 9845043"/>
              <a:gd name="connsiteY15517" fmla="*/ 3665302 h 5740750"/>
              <a:gd name="connsiteX15518" fmla="*/ 8260383 w 9845043"/>
              <a:gd name="connsiteY15518" fmla="*/ 3667498 h 5740750"/>
              <a:gd name="connsiteX15519" fmla="*/ 8261842 w 9845043"/>
              <a:gd name="connsiteY15519" fmla="*/ 3669693 h 5740750"/>
              <a:gd name="connsiteX15520" fmla="*/ 8264769 w 9845043"/>
              <a:gd name="connsiteY15520" fmla="*/ 3673354 h 5740750"/>
              <a:gd name="connsiteX15521" fmla="*/ 8265503 w 9845043"/>
              <a:gd name="connsiteY15521" fmla="*/ 3671889 h 5740750"/>
              <a:gd name="connsiteX15522" fmla="*/ 8266963 w 9845043"/>
              <a:gd name="connsiteY15522" fmla="*/ 3669693 h 5740750"/>
              <a:gd name="connsiteX15523" fmla="*/ 8268430 w 9845043"/>
              <a:gd name="connsiteY15523" fmla="*/ 3668963 h 5740750"/>
              <a:gd name="connsiteX15524" fmla="*/ 8270624 w 9845043"/>
              <a:gd name="connsiteY15524" fmla="*/ 3667498 h 5740750"/>
              <a:gd name="connsiteX15525" fmla="*/ 8269890 w 9845043"/>
              <a:gd name="connsiteY15525" fmla="*/ 3671889 h 5740750"/>
              <a:gd name="connsiteX15526" fmla="*/ 8268430 w 9845043"/>
              <a:gd name="connsiteY15526" fmla="*/ 3673354 h 5740750"/>
              <a:gd name="connsiteX15527" fmla="*/ 8260383 w 9845043"/>
              <a:gd name="connsiteY15527" fmla="*/ 3679941 h 5740750"/>
              <a:gd name="connsiteX15528" fmla="*/ 8258181 w 9845043"/>
              <a:gd name="connsiteY15528" fmla="*/ 3681407 h 5740750"/>
              <a:gd name="connsiteX15529" fmla="*/ 8257455 w 9845043"/>
              <a:gd name="connsiteY15529" fmla="*/ 3682137 h 5740750"/>
              <a:gd name="connsiteX15530" fmla="*/ 8256722 w 9845043"/>
              <a:gd name="connsiteY15530" fmla="*/ 3683602 h 5740750"/>
              <a:gd name="connsiteX15531" fmla="*/ 8256722 w 9845043"/>
              <a:gd name="connsiteY15531" fmla="*/ 3685798 h 5740750"/>
              <a:gd name="connsiteX15532" fmla="*/ 8255254 w 9845043"/>
              <a:gd name="connsiteY15532" fmla="*/ 3685798 h 5740750"/>
              <a:gd name="connsiteX15533" fmla="*/ 8250867 w 9845043"/>
              <a:gd name="connsiteY15533" fmla="*/ 3689459 h 5740750"/>
              <a:gd name="connsiteX15534" fmla="*/ 8247940 w 9845043"/>
              <a:gd name="connsiteY15534" fmla="*/ 3694580 h 5740750"/>
              <a:gd name="connsiteX15535" fmla="*/ 8245747 w 9845043"/>
              <a:gd name="connsiteY15535" fmla="*/ 3699701 h 5740750"/>
              <a:gd name="connsiteX15536" fmla="*/ 8242820 w 9845043"/>
              <a:gd name="connsiteY15536" fmla="*/ 3704828 h 5740750"/>
              <a:gd name="connsiteX15537" fmla="*/ 8234764 w 9845043"/>
              <a:gd name="connsiteY15537" fmla="*/ 3712145 h 5740750"/>
              <a:gd name="connsiteX15538" fmla="*/ 8228910 w 9845043"/>
              <a:gd name="connsiteY15538" fmla="*/ 3715806 h 5740750"/>
              <a:gd name="connsiteX15539" fmla="*/ 8225257 w 9845043"/>
              <a:gd name="connsiteY15539" fmla="*/ 3718002 h 5740750"/>
              <a:gd name="connsiteX15540" fmla="*/ 8222330 w 9845043"/>
              <a:gd name="connsiteY15540" fmla="*/ 3717272 h 5740750"/>
              <a:gd name="connsiteX15541" fmla="*/ 8220129 w 9845043"/>
              <a:gd name="connsiteY15541" fmla="*/ 3714340 h 5740750"/>
              <a:gd name="connsiteX15542" fmla="*/ 8217201 w 9845043"/>
              <a:gd name="connsiteY15542" fmla="*/ 3712145 h 5740750"/>
              <a:gd name="connsiteX15543" fmla="*/ 8213548 w 9845043"/>
              <a:gd name="connsiteY15543" fmla="*/ 3711415 h 5740750"/>
              <a:gd name="connsiteX15544" fmla="*/ 8212815 w 9845043"/>
              <a:gd name="connsiteY15544" fmla="*/ 3710685 h 5740750"/>
              <a:gd name="connsiteX15545" fmla="*/ 8213548 w 9845043"/>
              <a:gd name="connsiteY15545" fmla="*/ 3706294 h 5740750"/>
              <a:gd name="connsiteX15546" fmla="*/ 8216476 w 9845043"/>
              <a:gd name="connsiteY15546" fmla="*/ 3699701 h 5740750"/>
              <a:gd name="connsiteX15547" fmla="*/ 8212815 w 9845043"/>
              <a:gd name="connsiteY15547" fmla="*/ 3697506 h 5740750"/>
              <a:gd name="connsiteX15548" fmla="*/ 8212081 w 9845043"/>
              <a:gd name="connsiteY15548" fmla="*/ 3698241 h 5740750"/>
              <a:gd name="connsiteX15549" fmla="*/ 8210621 w 9845043"/>
              <a:gd name="connsiteY15549" fmla="*/ 3699701 h 5740750"/>
              <a:gd name="connsiteX15550" fmla="*/ 8210621 w 9845043"/>
              <a:gd name="connsiteY15550" fmla="*/ 3701903 h 5740750"/>
              <a:gd name="connsiteX15551" fmla="*/ 8212081 w 9845043"/>
              <a:gd name="connsiteY15551" fmla="*/ 3702633 h 5740750"/>
              <a:gd name="connsiteX15552" fmla="*/ 8204033 w 9845043"/>
              <a:gd name="connsiteY15552" fmla="*/ 3698971 h 5740750"/>
              <a:gd name="connsiteX15553" fmla="*/ 8203300 w 9845043"/>
              <a:gd name="connsiteY15553" fmla="*/ 3699701 h 5740750"/>
              <a:gd name="connsiteX15554" fmla="*/ 8204033 w 9845043"/>
              <a:gd name="connsiteY15554" fmla="*/ 3702633 h 5740750"/>
              <a:gd name="connsiteX15555" fmla="*/ 8206960 w 9845043"/>
              <a:gd name="connsiteY15555" fmla="*/ 3708489 h 5740750"/>
              <a:gd name="connsiteX15556" fmla="*/ 8208420 w 9845043"/>
              <a:gd name="connsiteY15556" fmla="*/ 3712145 h 5740750"/>
              <a:gd name="connsiteX15557" fmla="*/ 8208420 w 9845043"/>
              <a:gd name="connsiteY15557" fmla="*/ 3715076 h 5740750"/>
              <a:gd name="connsiteX15558" fmla="*/ 8206227 w 9845043"/>
              <a:gd name="connsiteY15558" fmla="*/ 3715806 h 5740750"/>
              <a:gd name="connsiteX15559" fmla="*/ 8203300 w 9845043"/>
              <a:gd name="connsiteY15559" fmla="*/ 3714340 h 5740750"/>
              <a:gd name="connsiteX15560" fmla="*/ 8199639 w 9845043"/>
              <a:gd name="connsiteY15560" fmla="*/ 3712145 h 5740750"/>
              <a:gd name="connsiteX15561" fmla="*/ 8201106 w 9845043"/>
              <a:gd name="connsiteY15561" fmla="*/ 3715806 h 5740750"/>
              <a:gd name="connsiteX15562" fmla="*/ 8204033 w 9845043"/>
              <a:gd name="connsiteY15562" fmla="*/ 3718737 h 5740750"/>
              <a:gd name="connsiteX15563" fmla="*/ 8206960 w 9845043"/>
              <a:gd name="connsiteY15563" fmla="*/ 3720197 h 5740750"/>
              <a:gd name="connsiteX15564" fmla="*/ 8213548 w 9845043"/>
              <a:gd name="connsiteY15564" fmla="*/ 3720933 h 5740750"/>
              <a:gd name="connsiteX15565" fmla="*/ 8215742 w 9845043"/>
              <a:gd name="connsiteY15565" fmla="*/ 3721663 h 5740750"/>
              <a:gd name="connsiteX15566" fmla="*/ 8217201 w 9845043"/>
              <a:gd name="connsiteY15566" fmla="*/ 3723858 h 5740750"/>
              <a:gd name="connsiteX15567" fmla="*/ 8220129 w 9845043"/>
              <a:gd name="connsiteY15567" fmla="*/ 3724588 h 5740750"/>
              <a:gd name="connsiteX15568" fmla="*/ 8221596 w 9845043"/>
              <a:gd name="connsiteY15568" fmla="*/ 3724588 h 5740750"/>
              <a:gd name="connsiteX15569" fmla="*/ 8221596 w 9845043"/>
              <a:gd name="connsiteY15569" fmla="*/ 3723858 h 5740750"/>
              <a:gd name="connsiteX15570" fmla="*/ 8222330 w 9845043"/>
              <a:gd name="connsiteY15570" fmla="*/ 3722393 h 5740750"/>
              <a:gd name="connsiteX15571" fmla="*/ 8223056 w 9845043"/>
              <a:gd name="connsiteY15571" fmla="*/ 3730445 h 5740750"/>
              <a:gd name="connsiteX15572" fmla="*/ 8220129 w 9845043"/>
              <a:gd name="connsiteY15572" fmla="*/ 3734836 h 5740750"/>
              <a:gd name="connsiteX15573" fmla="*/ 8210621 w 9845043"/>
              <a:gd name="connsiteY15573" fmla="*/ 3745820 h 5740750"/>
              <a:gd name="connsiteX15574" fmla="*/ 8209154 w 9845043"/>
              <a:gd name="connsiteY15574" fmla="*/ 3746550 h 5740750"/>
              <a:gd name="connsiteX15575" fmla="*/ 8204033 w 9845043"/>
              <a:gd name="connsiteY15575" fmla="*/ 3747280 h 5740750"/>
              <a:gd name="connsiteX15576" fmla="*/ 8199639 w 9845043"/>
              <a:gd name="connsiteY15576" fmla="*/ 3747280 h 5740750"/>
              <a:gd name="connsiteX15577" fmla="*/ 8197445 w 9845043"/>
              <a:gd name="connsiteY15577" fmla="*/ 3747280 h 5740750"/>
              <a:gd name="connsiteX15578" fmla="*/ 8195986 w 9845043"/>
              <a:gd name="connsiteY15578" fmla="*/ 3749475 h 5740750"/>
              <a:gd name="connsiteX15579" fmla="*/ 8196712 w 9845043"/>
              <a:gd name="connsiteY15579" fmla="*/ 3750211 h 5740750"/>
              <a:gd name="connsiteX15580" fmla="*/ 8201106 w 9845043"/>
              <a:gd name="connsiteY15580" fmla="*/ 3753137 h 5740750"/>
              <a:gd name="connsiteX15581" fmla="*/ 8203300 w 9845043"/>
              <a:gd name="connsiteY15581" fmla="*/ 3755332 h 5740750"/>
              <a:gd name="connsiteX15582" fmla="*/ 8201106 w 9845043"/>
              <a:gd name="connsiteY15582" fmla="*/ 3756798 h 5740750"/>
              <a:gd name="connsiteX15583" fmla="*/ 8192325 w 9845043"/>
              <a:gd name="connsiteY15583" fmla="*/ 3760459 h 5740750"/>
              <a:gd name="connsiteX15584" fmla="*/ 8183543 w 9845043"/>
              <a:gd name="connsiteY15584" fmla="*/ 3765580 h 5740750"/>
              <a:gd name="connsiteX15585" fmla="*/ 8179883 w 9845043"/>
              <a:gd name="connsiteY15585" fmla="*/ 3766316 h 5740750"/>
              <a:gd name="connsiteX15586" fmla="*/ 8174762 w 9845043"/>
              <a:gd name="connsiteY15586" fmla="*/ 3768512 h 5740750"/>
              <a:gd name="connsiteX15587" fmla="*/ 8173295 w 9845043"/>
              <a:gd name="connsiteY15587" fmla="*/ 3772167 h 5740750"/>
              <a:gd name="connsiteX15588" fmla="*/ 8170367 w 9845043"/>
              <a:gd name="connsiteY15588" fmla="*/ 3772903 h 5740750"/>
              <a:gd name="connsiteX15589" fmla="*/ 8164513 w 9845043"/>
              <a:gd name="connsiteY15589" fmla="*/ 3769971 h 5740750"/>
              <a:gd name="connsiteX15590" fmla="*/ 8157933 w 9845043"/>
              <a:gd name="connsiteY15590" fmla="*/ 3764115 h 5740750"/>
              <a:gd name="connsiteX15591" fmla="*/ 8152805 w 9845043"/>
              <a:gd name="connsiteY15591" fmla="*/ 3762655 h 5740750"/>
              <a:gd name="connsiteX15592" fmla="*/ 8151345 w 9845043"/>
              <a:gd name="connsiteY15592" fmla="*/ 3763385 h 5740750"/>
              <a:gd name="connsiteX15593" fmla="*/ 8154272 w 9845043"/>
              <a:gd name="connsiteY15593" fmla="*/ 3766316 h 5740750"/>
              <a:gd name="connsiteX15594" fmla="*/ 8164513 w 9845043"/>
              <a:gd name="connsiteY15594" fmla="*/ 3772903 h 5740750"/>
              <a:gd name="connsiteX15595" fmla="*/ 8165247 w 9845043"/>
              <a:gd name="connsiteY15595" fmla="*/ 3772903 h 5740750"/>
              <a:gd name="connsiteX15596" fmla="*/ 8165247 w 9845043"/>
              <a:gd name="connsiteY15596" fmla="*/ 3775098 h 5740750"/>
              <a:gd name="connsiteX15597" fmla="*/ 8164513 w 9845043"/>
              <a:gd name="connsiteY15597" fmla="*/ 3778024 h 5740750"/>
              <a:gd name="connsiteX15598" fmla="*/ 8162320 w 9845043"/>
              <a:gd name="connsiteY15598" fmla="*/ 3778760 h 5740750"/>
              <a:gd name="connsiteX15599" fmla="*/ 8160860 w 9845043"/>
              <a:gd name="connsiteY15599" fmla="*/ 3780219 h 5740750"/>
              <a:gd name="connsiteX15600" fmla="*/ 8148418 w 9845043"/>
              <a:gd name="connsiteY15600" fmla="*/ 3792663 h 5740750"/>
              <a:gd name="connsiteX15601" fmla="*/ 8146224 w 9845043"/>
              <a:gd name="connsiteY15601" fmla="*/ 3794129 h 5740750"/>
              <a:gd name="connsiteX15602" fmla="*/ 8145491 w 9845043"/>
              <a:gd name="connsiteY15602" fmla="*/ 3795594 h 5740750"/>
              <a:gd name="connsiteX15603" fmla="*/ 8144023 w 9845043"/>
              <a:gd name="connsiteY15603" fmla="*/ 3796324 h 5740750"/>
              <a:gd name="connsiteX15604" fmla="*/ 8141096 w 9845043"/>
              <a:gd name="connsiteY15604" fmla="*/ 3794858 h 5740750"/>
              <a:gd name="connsiteX15605" fmla="*/ 8139636 w 9845043"/>
              <a:gd name="connsiteY15605" fmla="*/ 3792663 h 5740750"/>
              <a:gd name="connsiteX15606" fmla="*/ 8138903 w 9845043"/>
              <a:gd name="connsiteY15606" fmla="*/ 3789737 h 5740750"/>
              <a:gd name="connsiteX15607" fmla="*/ 8138169 w 9845043"/>
              <a:gd name="connsiteY15607" fmla="*/ 3788272 h 5740750"/>
              <a:gd name="connsiteX15608" fmla="*/ 8135242 w 9845043"/>
              <a:gd name="connsiteY15608" fmla="*/ 3787542 h 5740750"/>
              <a:gd name="connsiteX15609" fmla="*/ 8135975 w 9845043"/>
              <a:gd name="connsiteY15609" fmla="*/ 3791197 h 5740750"/>
              <a:gd name="connsiteX15610" fmla="*/ 8135975 w 9845043"/>
              <a:gd name="connsiteY15610" fmla="*/ 3794858 h 5740750"/>
              <a:gd name="connsiteX15611" fmla="*/ 8135242 w 9845043"/>
              <a:gd name="connsiteY15611" fmla="*/ 3798520 h 5740750"/>
              <a:gd name="connsiteX15612" fmla="*/ 8132315 w 9845043"/>
              <a:gd name="connsiteY15612" fmla="*/ 3800715 h 5740750"/>
              <a:gd name="connsiteX15613" fmla="*/ 8129387 w 9845043"/>
              <a:gd name="connsiteY15613" fmla="*/ 3800715 h 5740750"/>
              <a:gd name="connsiteX15614" fmla="*/ 8126460 w 9845043"/>
              <a:gd name="connsiteY15614" fmla="*/ 3799250 h 5740750"/>
              <a:gd name="connsiteX15615" fmla="*/ 8125001 w 9845043"/>
              <a:gd name="connsiteY15615" fmla="*/ 3797790 h 5740750"/>
              <a:gd name="connsiteX15616" fmla="*/ 8122074 w 9845043"/>
              <a:gd name="connsiteY15616" fmla="*/ 3795594 h 5740750"/>
              <a:gd name="connsiteX15617" fmla="*/ 8118413 w 9845043"/>
              <a:gd name="connsiteY15617" fmla="*/ 3795594 h 5740750"/>
              <a:gd name="connsiteX15618" fmla="*/ 8115486 w 9845043"/>
              <a:gd name="connsiteY15618" fmla="*/ 3796324 h 5740750"/>
              <a:gd name="connsiteX15619" fmla="*/ 8112558 w 9845043"/>
              <a:gd name="connsiteY15619" fmla="*/ 3795594 h 5740750"/>
              <a:gd name="connsiteX15620" fmla="*/ 8105245 w 9845043"/>
              <a:gd name="connsiteY15620" fmla="*/ 3791197 h 5740750"/>
              <a:gd name="connsiteX15621" fmla="*/ 8103043 w 9845043"/>
              <a:gd name="connsiteY15621" fmla="*/ 3789737 h 5740750"/>
              <a:gd name="connsiteX15622" fmla="*/ 8100850 w 9845043"/>
              <a:gd name="connsiteY15622" fmla="*/ 3787542 h 5740750"/>
              <a:gd name="connsiteX15623" fmla="*/ 8099390 w 9845043"/>
              <a:gd name="connsiteY15623" fmla="*/ 3787542 h 5740750"/>
              <a:gd name="connsiteX15624" fmla="*/ 8100116 w 9845043"/>
              <a:gd name="connsiteY15624" fmla="*/ 3789737 h 5740750"/>
              <a:gd name="connsiteX15625" fmla="*/ 8100850 w 9845043"/>
              <a:gd name="connsiteY15625" fmla="*/ 3791933 h 5740750"/>
              <a:gd name="connsiteX15626" fmla="*/ 8102317 w 9845043"/>
              <a:gd name="connsiteY15626" fmla="*/ 3794129 h 5740750"/>
              <a:gd name="connsiteX15627" fmla="*/ 8103777 w 9845043"/>
              <a:gd name="connsiteY15627" fmla="*/ 3795594 h 5740750"/>
              <a:gd name="connsiteX15628" fmla="*/ 8099390 w 9845043"/>
              <a:gd name="connsiteY15628" fmla="*/ 3797790 h 5740750"/>
              <a:gd name="connsiteX15629" fmla="*/ 8084755 w 9845043"/>
              <a:gd name="connsiteY15629" fmla="*/ 3797790 h 5740750"/>
              <a:gd name="connsiteX15630" fmla="*/ 8079626 w 9845043"/>
              <a:gd name="connsiteY15630" fmla="*/ 3798520 h 5740750"/>
              <a:gd name="connsiteX15631" fmla="*/ 8077433 w 9845043"/>
              <a:gd name="connsiteY15631" fmla="*/ 3800715 h 5740750"/>
              <a:gd name="connsiteX15632" fmla="*/ 8076699 w 9845043"/>
              <a:gd name="connsiteY15632" fmla="*/ 3803641 h 5740750"/>
              <a:gd name="connsiteX15633" fmla="*/ 8076699 w 9845043"/>
              <a:gd name="connsiteY15633" fmla="*/ 3804377 h 5740750"/>
              <a:gd name="connsiteX15634" fmla="*/ 8076699 w 9845043"/>
              <a:gd name="connsiteY15634" fmla="*/ 3805842 h 5740750"/>
              <a:gd name="connsiteX15635" fmla="*/ 8080360 w 9845043"/>
              <a:gd name="connsiteY15635" fmla="*/ 3803641 h 5740750"/>
              <a:gd name="connsiteX15636" fmla="*/ 8097189 w 9845043"/>
              <a:gd name="connsiteY15636" fmla="*/ 3803641 h 5740750"/>
              <a:gd name="connsiteX15637" fmla="*/ 8100116 w 9845043"/>
              <a:gd name="connsiteY15637" fmla="*/ 3803641 h 5740750"/>
              <a:gd name="connsiteX15638" fmla="*/ 8103043 w 9845043"/>
              <a:gd name="connsiteY15638" fmla="*/ 3801445 h 5740750"/>
              <a:gd name="connsiteX15639" fmla="*/ 8105245 w 9845043"/>
              <a:gd name="connsiteY15639" fmla="*/ 3800715 h 5740750"/>
              <a:gd name="connsiteX15640" fmla="*/ 8107438 w 9845043"/>
              <a:gd name="connsiteY15640" fmla="*/ 3800715 h 5740750"/>
              <a:gd name="connsiteX15641" fmla="*/ 8113292 w 9845043"/>
              <a:gd name="connsiteY15641" fmla="*/ 3803641 h 5740750"/>
              <a:gd name="connsiteX15642" fmla="*/ 8116219 w 9845043"/>
              <a:gd name="connsiteY15642" fmla="*/ 3803641 h 5740750"/>
              <a:gd name="connsiteX15643" fmla="*/ 8116219 w 9845043"/>
              <a:gd name="connsiteY15643" fmla="*/ 3805106 h 5740750"/>
              <a:gd name="connsiteX15644" fmla="*/ 8110365 w 9845043"/>
              <a:gd name="connsiteY15644" fmla="*/ 3805842 h 5740750"/>
              <a:gd name="connsiteX15645" fmla="*/ 8105245 w 9845043"/>
              <a:gd name="connsiteY15645" fmla="*/ 3807302 h 5740750"/>
              <a:gd name="connsiteX15646" fmla="*/ 8100116 w 9845043"/>
              <a:gd name="connsiteY15646" fmla="*/ 3808768 h 5740750"/>
              <a:gd name="connsiteX15647" fmla="*/ 8096463 w 9845043"/>
              <a:gd name="connsiteY15647" fmla="*/ 3811693 h 5740750"/>
              <a:gd name="connsiteX15648" fmla="*/ 8114026 w 9845043"/>
              <a:gd name="connsiteY15648" fmla="*/ 3810233 h 5740750"/>
              <a:gd name="connsiteX15649" fmla="*/ 8119146 w 9845043"/>
              <a:gd name="connsiteY15649" fmla="*/ 3811693 h 5740750"/>
              <a:gd name="connsiteX15650" fmla="*/ 8122074 w 9845043"/>
              <a:gd name="connsiteY15650" fmla="*/ 3815354 h 5740750"/>
              <a:gd name="connsiteX15651" fmla="*/ 8122074 w 9845043"/>
              <a:gd name="connsiteY15651" fmla="*/ 3819746 h 5740750"/>
              <a:gd name="connsiteX15652" fmla="*/ 8114026 w 9845043"/>
              <a:gd name="connsiteY15652" fmla="*/ 3824873 h 5740750"/>
              <a:gd name="connsiteX15653" fmla="*/ 8110365 w 9845043"/>
              <a:gd name="connsiteY15653" fmla="*/ 3828528 h 5740750"/>
              <a:gd name="connsiteX15654" fmla="*/ 8107438 w 9845043"/>
              <a:gd name="connsiteY15654" fmla="*/ 3833655 h 5740750"/>
              <a:gd name="connsiteX15655" fmla="*/ 8107438 w 9845043"/>
              <a:gd name="connsiteY15655" fmla="*/ 3835850 h 5740750"/>
              <a:gd name="connsiteX15656" fmla="*/ 8111825 w 9845043"/>
              <a:gd name="connsiteY15656" fmla="*/ 3834385 h 5740750"/>
              <a:gd name="connsiteX15657" fmla="*/ 8116219 w 9845043"/>
              <a:gd name="connsiteY15657" fmla="*/ 3831459 h 5740750"/>
              <a:gd name="connsiteX15658" fmla="*/ 8120606 w 9845043"/>
              <a:gd name="connsiteY15658" fmla="*/ 3827798 h 5740750"/>
              <a:gd name="connsiteX15659" fmla="*/ 8122807 w 9845043"/>
              <a:gd name="connsiteY15659" fmla="*/ 3824873 h 5740750"/>
              <a:gd name="connsiteX15660" fmla="*/ 8125001 w 9845043"/>
              <a:gd name="connsiteY15660" fmla="*/ 3821211 h 5740750"/>
              <a:gd name="connsiteX15661" fmla="*/ 8125734 w 9845043"/>
              <a:gd name="connsiteY15661" fmla="*/ 3819746 h 5740750"/>
              <a:gd name="connsiteX15662" fmla="*/ 8126460 w 9845043"/>
              <a:gd name="connsiteY15662" fmla="*/ 3817550 h 5740750"/>
              <a:gd name="connsiteX15663" fmla="*/ 8127928 w 9845043"/>
              <a:gd name="connsiteY15663" fmla="*/ 3817550 h 5740750"/>
              <a:gd name="connsiteX15664" fmla="*/ 8128662 w 9845043"/>
              <a:gd name="connsiteY15664" fmla="*/ 3821941 h 5740750"/>
              <a:gd name="connsiteX15665" fmla="*/ 8127928 w 9845043"/>
              <a:gd name="connsiteY15665" fmla="*/ 3827798 h 5740750"/>
              <a:gd name="connsiteX15666" fmla="*/ 8126460 w 9845043"/>
              <a:gd name="connsiteY15666" fmla="*/ 3831459 h 5740750"/>
              <a:gd name="connsiteX15667" fmla="*/ 8123533 w 9845043"/>
              <a:gd name="connsiteY15667" fmla="*/ 3830729 h 5740750"/>
              <a:gd name="connsiteX15668" fmla="*/ 8122807 w 9845043"/>
              <a:gd name="connsiteY15668" fmla="*/ 3831459 h 5740750"/>
              <a:gd name="connsiteX15669" fmla="*/ 8122807 w 9845043"/>
              <a:gd name="connsiteY15669" fmla="*/ 3832925 h 5740750"/>
              <a:gd name="connsiteX15670" fmla="*/ 8122074 w 9845043"/>
              <a:gd name="connsiteY15670" fmla="*/ 3832925 h 5740750"/>
              <a:gd name="connsiteX15671" fmla="*/ 8120606 w 9845043"/>
              <a:gd name="connsiteY15671" fmla="*/ 3833655 h 5740750"/>
              <a:gd name="connsiteX15672" fmla="*/ 8125734 w 9845043"/>
              <a:gd name="connsiteY15672" fmla="*/ 3834385 h 5740750"/>
              <a:gd name="connsiteX15673" fmla="*/ 8123533 w 9845043"/>
              <a:gd name="connsiteY15673" fmla="*/ 3838046 h 5740750"/>
              <a:gd name="connsiteX15674" fmla="*/ 8109631 w 9845043"/>
              <a:gd name="connsiteY15674" fmla="*/ 3851955 h 5740750"/>
              <a:gd name="connsiteX15675" fmla="*/ 8107438 w 9845043"/>
              <a:gd name="connsiteY15675" fmla="*/ 3852685 h 5740750"/>
              <a:gd name="connsiteX15676" fmla="*/ 8105245 w 9845043"/>
              <a:gd name="connsiteY15676" fmla="*/ 3852685 h 5740750"/>
              <a:gd name="connsiteX15677" fmla="*/ 8103043 w 9845043"/>
              <a:gd name="connsiteY15677" fmla="*/ 3852685 h 5740750"/>
              <a:gd name="connsiteX15678" fmla="*/ 8096463 w 9845043"/>
              <a:gd name="connsiteY15678" fmla="*/ 3857076 h 5740750"/>
              <a:gd name="connsiteX15679" fmla="*/ 8094262 w 9845043"/>
              <a:gd name="connsiteY15679" fmla="*/ 3857076 h 5740750"/>
              <a:gd name="connsiteX15680" fmla="*/ 8091335 w 9845043"/>
              <a:gd name="connsiteY15680" fmla="*/ 3851955 h 5740750"/>
              <a:gd name="connsiteX15681" fmla="*/ 8090609 w 9845043"/>
              <a:gd name="connsiteY15681" fmla="*/ 3845368 h 5740750"/>
              <a:gd name="connsiteX15682" fmla="*/ 8090609 w 9845043"/>
              <a:gd name="connsiteY15682" fmla="*/ 3830729 h 5740750"/>
              <a:gd name="connsiteX15683" fmla="*/ 8084755 w 9845043"/>
              <a:gd name="connsiteY15683" fmla="*/ 3834385 h 5740750"/>
              <a:gd name="connsiteX15684" fmla="*/ 8083287 w 9845043"/>
              <a:gd name="connsiteY15684" fmla="*/ 3833655 h 5740750"/>
              <a:gd name="connsiteX15685" fmla="*/ 8084021 w 9845043"/>
              <a:gd name="connsiteY15685" fmla="*/ 3816820 h 5740750"/>
              <a:gd name="connsiteX15686" fmla="*/ 8081827 w 9845043"/>
              <a:gd name="connsiteY15686" fmla="*/ 3812429 h 5740750"/>
              <a:gd name="connsiteX15687" fmla="*/ 8077433 w 9845043"/>
              <a:gd name="connsiteY15687" fmla="*/ 3813889 h 5740750"/>
              <a:gd name="connsiteX15688" fmla="*/ 8077433 w 9845043"/>
              <a:gd name="connsiteY15688" fmla="*/ 3815354 h 5740750"/>
              <a:gd name="connsiteX15689" fmla="*/ 8078167 w 9845043"/>
              <a:gd name="connsiteY15689" fmla="*/ 3815354 h 5740750"/>
              <a:gd name="connsiteX15690" fmla="*/ 8080360 w 9845043"/>
              <a:gd name="connsiteY15690" fmla="*/ 3814625 h 5740750"/>
              <a:gd name="connsiteX15691" fmla="*/ 8080360 w 9845043"/>
              <a:gd name="connsiteY15691" fmla="*/ 3815354 h 5740750"/>
              <a:gd name="connsiteX15692" fmla="*/ 8081094 w 9845043"/>
              <a:gd name="connsiteY15692" fmla="*/ 3815354 h 5740750"/>
              <a:gd name="connsiteX15693" fmla="*/ 8080360 w 9845043"/>
              <a:gd name="connsiteY15693" fmla="*/ 3819746 h 5740750"/>
              <a:gd name="connsiteX15694" fmla="*/ 8080360 w 9845043"/>
              <a:gd name="connsiteY15694" fmla="*/ 3821941 h 5740750"/>
              <a:gd name="connsiteX15695" fmla="*/ 8081827 w 9845043"/>
              <a:gd name="connsiteY15695" fmla="*/ 3837316 h 5740750"/>
              <a:gd name="connsiteX15696" fmla="*/ 8083287 w 9845043"/>
              <a:gd name="connsiteY15696" fmla="*/ 3839512 h 5740750"/>
              <a:gd name="connsiteX15697" fmla="*/ 8086214 w 9845043"/>
              <a:gd name="connsiteY15697" fmla="*/ 3843173 h 5740750"/>
              <a:gd name="connsiteX15698" fmla="*/ 8086948 w 9845043"/>
              <a:gd name="connsiteY15698" fmla="*/ 3845368 h 5740750"/>
              <a:gd name="connsiteX15699" fmla="*/ 8086948 w 9845043"/>
              <a:gd name="connsiteY15699" fmla="*/ 3849760 h 5740750"/>
              <a:gd name="connsiteX15700" fmla="*/ 8084755 w 9845043"/>
              <a:gd name="connsiteY15700" fmla="*/ 3850490 h 5740750"/>
              <a:gd name="connsiteX15701" fmla="*/ 8081094 w 9845043"/>
              <a:gd name="connsiteY15701" fmla="*/ 3849760 h 5740750"/>
              <a:gd name="connsiteX15702" fmla="*/ 8067192 w 9845043"/>
              <a:gd name="connsiteY15702" fmla="*/ 3840242 h 5740750"/>
              <a:gd name="connsiteX15703" fmla="*/ 8059136 w 9845043"/>
              <a:gd name="connsiteY15703" fmla="*/ 3827798 h 5740750"/>
              <a:gd name="connsiteX15704" fmla="*/ 8055483 w 9845043"/>
              <a:gd name="connsiteY15704" fmla="*/ 3820481 h 5740750"/>
              <a:gd name="connsiteX15705" fmla="*/ 8054749 w 9845043"/>
              <a:gd name="connsiteY15705" fmla="*/ 3815354 h 5740750"/>
              <a:gd name="connsiteX15706" fmla="*/ 8056943 w 9845043"/>
              <a:gd name="connsiteY15706" fmla="*/ 3810963 h 5740750"/>
              <a:gd name="connsiteX15707" fmla="*/ 8056943 w 9845043"/>
              <a:gd name="connsiteY15707" fmla="*/ 3810233 h 5740750"/>
              <a:gd name="connsiteX15708" fmla="*/ 8054016 w 9845043"/>
              <a:gd name="connsiteY15708" fmla="*/ 3810233 h 5740750"/>
              <a:gd name="connsiteX15709" fmla="*/ 8049629 w 9845043"/>
              <a:gd name="connsiteY15709" fmla="*/ 3808768 h 5740750"/>
              <a:gd name="connsiteX15710" fmla="*/ 8048161 w 9845043"/>
              <a:gd name="connsiteY15710" fmla="*/ 3805842 h 5740750"/>
              <a:gd name="connsiteX15711" fmla="*/ 8047428 w 9845043"/>
              <a:gd name="connsiteY15711" fmla="*/ 3803641 h 5740750"/>
              <a:gd name="connsiteX15712" fmla="*/ 8044501 w 9845043"/>
              <a:gd name="connsiteY15712" fmla="*/ 3801445 h 5740750"/>
              <a:gd name="connsiteX15713" fmla="*/ 8041573 w 9845043"/>
              <a:gd name="connsiteY15713" fmla="*/ 3802181 h 5740750"/>
              <a:gd name="connsiteX15714" fmla="*/ 8041573 w 9845043"/>
              <a:gd name="connsiteY15714" fmla="*/ 3803641 h 5740750"/>
              <a:gd name="connsiteX15715" fmla="*/ 8044501 w 9845043"/>
              <a:gd name="connsiteY15715" fmla="*/ 3805106 h 5740750"/>
              <a:gd name="connsiteX15716" fmla="*/ 8048161 w 9845043"/>
              <a:gd name="connsiteY15716" fmla="*/ 3811693 h 5740750"/>
              <a:gd name="connsiteX15717" fmla="*/ 8049629 w 9845043"/>
              <a:gd name="connsiteY15717" fmla="*/ 3813889 h 5740750"/>
              <a:gd name="connsiteX15718" fmla="*/ 8049629 w 9845043"/>
              <a:gd name="connsiteY15718" fmla="*/ 3815354 h 5740750"/>
              <a:gd name="connsiteX15719" fmla="*/ 8049629 w 9845043"/>
              <a:gd name="connsiteY15719" fmla="*/ 3820481 h 5740750"/>
              <a:gd name="connsiteX15720" fmla="*/ 8054016 w 9845043"/>
              <a:gd name="connsiteY15720" fmla="*/ 3828528 h 5740750"/>
              <a:gd name="connsiteX15721" fmla="*/ 8058410 w 9845043"/>
              <a:gd name="connsiteY15721" fmla="*/ 3836580 h 5740750"/>
              <a:gd name="connsiteX15722" fmla="*/ 8061337 w 9845043"/>
              <a:gd name="connsiteY15722" fmla="*/ 3840971 h 5740750"/>
              <a:gd name="connsiteX15723" fmla="*/ 8060604 w 9845043"/>
              <a:gd name="connsiteY15723" fmla="*/ 3847564 h 5740750"/>
              <a:gd name="connsiteX15724" fmla="*/ 8060604 w 9845043"/>
              <a:gd name="connsiteY15724" fmla="*/ 3850490 h 5740750"/>
              <a:gd name="connsiteX15725" fmla="*/ 8064265 w 9845043"/>
              <a:gd name="connsiteY15725" fmla="*/ 3851955 h 5740750"/>
              <a:gd name="connsiteX15726" fmla="*/ 8065724 w 9845043"/>
              <a:gd name="connsiteY15726" fmla="*/ 3852685 h 5740750"/>
              <a:gd name="connsiteX15727" fmla="*/ 8073772 w 9845043"/>
              <a:gd name="connsiteY15727" fmla="*/ 3862933 h 5740750"/>
              <a:gd name="connsiteX15728" fmla="*/ 8076699 w 9845043"/>
              <a:gd name="connsiteY15728" fmla="*/ 3860008 h 5740750"/>
              <a:gd name="connsiteX15729" fmla="*/ 8079626 w 9845043"/>
              <a:gd name="connsiteY15729" fmla="*/ 3860008 h 5740750"/>
              <a:gd name="connsiteX15730" fmla="*/ 8081827 w 9845043"/>
              <a:gd name="connsiteY15730" fmla="*/ 3862203 h 5740750"/>
              <a:gd name="connsiteX15731" fmla="*/ 8084021 w 9845043"/>
              <a:gd name="connsiteY15731" fmla="*/ 3863663 h 5740750"/>
              <a:gd name="connsiteX15732" fmla="*/ 8087682 w 9845043"/>
              <a:gd name="connsiteY15732" fmla="*/ 3868054 h 5740750"/>
              <a:gd name="connsiteX15733" fmla="*/ 8087682 w 9845043"/>
              <a:gd name="connsiteY15733" fmla="*/ 3870256 h 5740750"/>
              <a:gd name="connsiteX15734" fmla="*/ 8084021 w 9845043"/>
              <a:gd name="connsiteY15734" fmla="*/ 3877572 h 5740750"/>
              <a:gd name="connsiteX15735" fmla="*/ 8079626 w 9845043"/>
              <a:gd name="connsiteY15735" fmla="*/ 3886354 h 5740750"/>
              <a:gd name="connsiteX15736" fmla="*/ 8064991 w 9845043"/>
              <a:gd name="connsiteY15736" fmla="*/ 3900264 h 5740750"/>
              <a:gd name="connsiteX15737" fmla="*/ 8064991 w 9845043"/>
              <a:gd name="connsiteY15737" fmla="*/ 3890746 h 5740750"/>
              <a:gd name="connsiteX15738" fmla="*/ 8068651 w 9845043"/>
              <a:gd name="connsiteY15738" fmla="*/ 3875377 h 5740750"/>
              <a:gd name="connsiteX15739" fmla="*/ 8067192 w 9845043"/>
              <a:gd name="connsiteY15739" fmla="*/ 3866594 h 5740750"/>
              <a:gd name="connsiteX15740" fmla="*/ 8065724 w 9845043"/>
              <a:gd name="connsiteY15740" fmla="*/ 3869520 h 5740750"/>
              <a:gd name="connsiteX15741" fmla="*/ 8065724 w 9845043"/>
              <a:gd name="connsiteY15741" fmla="*/ 3872451 h 5740750"/>
              <a:gd name="connsiteX15742" fmla="*/ 8065724 w 9845043"/>
              <a:gd name="connsiteY15742" fmla="*/ 3875377 h 5740750"/>
              <a:gd name="connsiteX15743" fmla="*/ 8067192 w 9845043"/>
              <a:gd name="connsiteY15743" fmla="*/ 3878302 h 5740750"/>
              <a:gd name="connsiteX15744" fmla="*/ 8065724 w 9845043"/>
              <a:gd name="connsiteY15744" fmla="*/ 3881233 h 5740750"/>
              <a:gd name="connsiteX15745" fmla="*/ 8062063 w 9845043"/>
              <a:gd name="connsiteY15745" fmla="*/ 3886354 h 5740750"/>
              <a:gd name="connsiteX15746" fmla="*/ 8061337 w 9845043"/>
              <a:gd name="connsiteY15746" fmla="*/ 3888550 h 5740750"/>
              <a:gd name="connsiteX15747" fmla="*/ 8061337 w 9845043"/>
              <a:gd name="connsiteY15747" fmla="*/ 3894407 h 5740750"/>
              <a:gd name="connsiteX15748" fmla="*/ 8060604 w 9845043"/>
              <a:gd name="connsiteY15748" fmla="*/ 3898798 h 5740750"/>
              <a:gd name="connsiteX15749" fmla="*/ 8054016 w 9845043"/>
              <a:gd name="connsiteY15749" fmla="*/ 3910512 h 5740750"/>
              <a:gd name="connsiteX15750" fmla="*/ 8052556 w 9845043"/>
              <a:gd name="connsiteY15750" fmla="*/ 3913437 h 5740750"/>
              <a:gd name="connsiteX15751" fmla="*/ 8052556 w 9845043"/>
              <a:gd name="connsiteY15751" fmla="*/ 3916369 h 5740750"/>
              <a:gd name="connsiteX15752" fmla="*/ 8054242 w 9845043"/>
              <a:gd name="connsiteY15752" fmla="*/ 3918057 h 5740750"/>
              <a:gd name="connsiteX15753" fmla="*/ 8055028 w 9845043"/>
              <a:gd name="connsiteY15753" fmla="*/ 3917833 h 5740750"/>
              <a:gd name="connsiteX15754" fmla="*/ 8055028 w 9845043"/>
              <a:gd name="connsiteY15754" fmla="*/ 3919293 h 5740750"/>
              <a:gd name="connsiteX15755" fmla="*/ 8057225 w 9845043"/>
              <a:gd name="connsiteY15755" fmla="*/ 3919293 h 5740750"/>
              <a:gd name="connsiteX15756" fmla="*/ 8059422 w 9845043"/>
              <a:gd name="connsiteY15756" fmla="*/ 3919293 h 5740750"/>
              <a:gd name="connsiteX15757" fmla="*/ 8063807 w 9845043"/>
              <a:gd name="connsiteY15757" fmla="*/ 3919293 h 5740750"/>
              <a:gd name="connsiteX15758" fmla="*/ 8066004 w 9845043"/>
              <a:gd name="connsiteY15758" fmla="*/ 3922953 h 5740750"/>
              <a:gd name="connsiteX15759" fmla="*/ 8063807 w 9845043"/>
              <a:gd name="connsiteY15759" fmla="*/ 3928804 h 5740750"/>
              <a:gd name="connsiteX15760" fmla="*/ 8055766 w 9845043"/>
              <a:gd name="connsiteY15760" fmla="*/ 3938307 h 5740750"/>
              <a:gd name="connsiteX15761" fmla="*/ 8052840 w 9845043"/>
              <a:gd name="connsiteY15761" fmla="*/ 3936846 h 5740750"/>
              <a:gd name="connsiteX15762" fmla="*/ 8052110 w 9845043"/>
              <a:gd name="connsiteY15762" fmla="*/ 3935377 h 5740750"/>
              <a:gd name="connsiteX15763" fmla="*/ 8049914 w 9845043"/>
              <a:gd name="connsiteY15763" fmla="*/ 3933186 h 5740750"/>
              <a:gd name="connsiteX15764" fmla="*/ 8049914 w 9845043"/>
              <a:gd name="connsiteY15764" fmla="*/ 3932456 h 5740750"/>
              <a:gd name="connsiteX15765" fmla="*/ 8048455 w 9845043"/>
              <a:gd name="connsiteY15765" fmla="*/ 3932456 h 5740750"/>
              <a:gd name="connsiteX15766" fmla="*/ 8046258 w 9845043"/>
              <a:gd name="connsiteY15766" fmla="*/ 3933916 h 5740750"/>
              <a:gd name="connsiteX15767" fmla="*/ 8046258 w 9845043"/>
              <a:gd name="connsiteY15767" fmla="*/ 3936846 h 5740750"/>
              <a:gd name="connsiteX15768" fmla="*/ 8045528 w 9845043"/>
              <a:gd name="connsiteY15768" fmla="*/ 3938307 h 5740750"/>
              <a:gd name="connsiteX15769" fmla="*/ 8043331 w 9845043"/>
              <a:gd name="connsiteY15769" fmla="*/ 3939767 h 5740750"/>
              <a:gd name="connsiteX15770" fmla="*/ 8044799 w 9845043"/>
              <a:gd name="connsiteY15770" fmla="*/ 3943427 h 5740750"/>
              <a:gd name="connsiteX15771" fmla="*/ 8048455 w 9845043"/>
              <a:gd name="connsiteY15771" fmla="*/ 3947809 h 5740750"/>
              <a:gd name="connsiteX15772" fmla="*/ 8052840 w 9845043"/>
              <a:gd name="connsiteY15772" fmla="*/ 3947809 h 5740750"/>
              <a:gd name="connsiteX15773" fmla="*/ 8047717 w 9845043"/>
              <a:gd name="connsiteY15773" fmla="*/ 3955851 h 5740750"/>
              <a:gd name="connsiteX15774" fmla="*/ 8043331 w 9845043"/>
              <a:gd name="connsiteY15774" fmla="*/ 3959511 h 5740750"/>
              <a:gd name="connsiteX15775" fmla="*/ 8041135 w 9845043"/>
              <a:gd name="connsiteY15775" fmla="*/ 3959511 h 5740750"/>
              <a:gd name="connsiteX15776" fmla="*/ 8036749 w 9845043"/>
              <a:gd name="connsiteY15776" fmla="*/ 3958781 h 5740750"/>
              <a:gd name="connsiteX15777" fmla="*/ 8028708 w 9845043"/>
              <a:gd name="connsiteY15777" fmla="*/ 3958050 h 5740750"/>
              <a:gd name="connsiteX15778" fmla="*/ 8025053 w 9845043"/>
              <a:gd name="connsiteY15778" fmla="*/ 3958050 h 5740750"/>
              <a:gd name="connsiteX15779" fmla="*/ 8023594 w 9845043"/>
              <a:gd name="connsiteY15779" fmla="*/ 3955851 h 5740750"/>
              <a:gd name="connsiteX15780" fmla="*/ 8022126 w 9845043"/>
              <a:gd name="connsiteY15780" fmla="*/ 3952930 h 5740750"/>
              <a:gd name="connsiteX15781" fmla="*/ 8019929 w 9845043"/>
              <a:gd name="connsiteY15781" fmla="*/ 3952199 h 5740750"/>
              <a:gd name="connsiteX15782" fmla="*/ 8017012 w 9845043"/>
              <a:gd name="connsiteY15782" fmla="*/ 3952199 h 5740750"/>
              <a:gd name="connsiteX15783" fmla="*/ 8015544 w 9845043"/>
              <a:gd name="connsiteY15783" fmla="*/ 3954390 h 5740750"/>
              <a:gd name="connsiteX15784" fmla="*/ 8017012 w 9845043"/>
              <a:gd name="connsiteY15784" fmla="*/ 3955851 h 5740750"/>
              <a:gd name="connsiteX15785" fmla="*/ 8022126 w 9845043"/>
              <a:gd name="connsiteY15785" fmla="*/ 3958781 h 5740750"/>
              <a:gd name="connsiteX15786" fmla="*/ 8022126 w 9845043"/>
              <a:gd name="connsiteY15786" fmla="*/ 3960972 h 5740750"/>
              <a:gd name="connsiteX15787" fmla="*/ 8015544 w 9845043"/>
              <a:gd name="connsiteY15787" fmla="*/ 3964632 h 5740750"/>
              <a:gd name="connsiteX15788" fmla="*/ 8013356 w 9845043"/>
              <a:gd name="connsiteY15788" fmla="*/ 3967553 h 5740750"/>
              <a:gd name="connsiteX15789" fmla="*/ 8023594 w 9845043"/>
              <a:gd name="connsiteY15789" fmla="*/ 3967553 h 5740750"/>
              <a:gd name="connsiteX15790" fmla="*/ 8025053 w 9845043"/>
              <a:gd name="connsiteY15790" fmla="*/ 3967553 h 5740750"/>
              <a:gd name="connsiteX15791" fmla="*/ 8029438 w 9845043"/>
              <a:gd name="connsiteY15791" fmla="*/ 3971213 h 5740750"/>
              <a:gd name="connsiteX15792" fmla="*/ 8033094 w 9845043"/>
              <a:gd name="connsiteY15792" fmla="*/ 3970483 h 5740750"/>
              <a:gd name="connsiteX15793" fmla="*/ 8033823 w 9845043"/>
              <a:gd name="connsiteY15793" fmla="*/ 3970483 h 5740750"/>
              <a:gd name="connsiteX15794" fmla="*/ 8032364 w 9845043"/>
              <a:gd name="connsiteY15794" fmla="*/ 3974134 h 5740750"/>
              <a:gd name="connsiteX15795" fmla="*/ 8031635 w 9845043"/>
              <a:gd name="connsiteY15795" fmla="*/ 3979985 h 5740750"/>
              <a:gd name="connsiteX15796" fmla="*/ 8026512 w 9845043"/>
              <a:gd name="connsiteY15796" fmla="*/ 3988027 h 5740750"/>
              <a:gd name="connsiteX15797" fmla="*/ 8025053 w 9845043"/>
              <a:gd name="connsiteY15797" fmla="*/ 3991687 h 5740750"/>
              <a:gd name="connsiteX15798" fmla="*/ 8022126 w 9845043"/>
              <a:gd name="connsiteY15798" fmla="*/ 3993148 h 5740750"/>
              <a:gd name="connsiteX15799" fmla="*/ 8012618 w 9845043"/>
              <a:gd name="connsiteY15799" fmla="*/ 3994608 h 5740750"/>
              <a:gd name="connsiteX15800" fmla="*/ 8006044 w 9845043"/>
              <a:gd name="connsiteY15800" fmla="*/ 3994608 h 5740750"/>
              <a:gd name="connsiteX15801" fmla="*/ 8000192 w 9845043"/>
              <a:gd name="connsiteY15801" fmla="*/ 3993148 h 5740750"/>
              <a:gd name="connsiteX15802" fmla="*/ 7997995 w 9845043"/>
              <a:gd name="connsiteY15802" fmla="*/ 3991687 h 5740750"/>
              <a:gd name="connsiteX15803" fmla="*/ 7994339 w 9845043"/>
              <a:gd name="connsiteY15803" fmla="*/ 3990218 h 5740750"/>
              <a:gd name="connsiteX15804" fmla="*/ 7992880 w 9845043"/>
              <a:gd name="connsiteY15804" fmla="*/ 3990218 h 5740750"/>
              <a:gd name="connsiteX15805" fmla="*/ 7990683 w 9845043"/>
              <a:gd name="connsiteY15805" fmla="*/ 3991687 h 5740750"/>
              <a:gd name="connsiteX15806" fmla="*/ 7992880 w 9845043"/>
              <a:gd name="connsiteY15806" fmla="*/ 3994608 h 5740750"/>
              <a:gd name="connsiteX15807" fmla="*/ 7995069 w 9845043"/>
              <a:gd name="connsiteY15807" fmla="*/ 3996799 h 5740750"/>
              <a:gd name="connsiteX15808" fmla="*/ 8000921 w 9845043"/>
              <a:gd name="connsiteY15808" fmla="*/ 3996799 h 5740750"/>
              <a:gd name="connsiteX15809" fmla="*/ 8007503 w 9845043"/>
              <a:gd name="connsiteY15809" fmla="*/ 4000459 h 5740750"/>
              <a:gd name="connsiteX15810" fmla="*/ 8007503 w 9845043"/>
              <a:gd name="connsiteY15810" fmla="*/ 4004111 h 5740750"/>
              <a:gd name="connsiteX15811" fmla="*/ 8001651 w 9845043"/>
              <a:gd name="connsiteY15811" fmla="*/ 4015082 h 5740750"/>
              <a:gd name="connsiteX15812" fmla="*/ 8006044 w 9845043"/>
              <a:gd name="connsiteY15812" fmla="*/ 4013622 h 5740750"/>
              <a:gd name="connsiteX15813" fmla="*/ 8017012 w 9845043"/>
              <a:gd name="connsiteY15813" fmla="*/ 4009962 h 5740750"/>
              <a:gd name="connsiteX15814" fmla="*/ 8017012 w 9845043"/>
              <a:gd name="connsiteY15814" fmla="*/ 4009231 h 5740750"/>
              <a:gd name="connsiteX15815" fmla="*/ 8014085 w 9845043"/>
              <a:gd name="connsiteY15815" fmla="*/ 4006310 h 5740750"/>
              <a:gd name="connsiteX15816" fmla="*/ 8015544 w 9845043"/>
              <a:gd name="connsiteY15816" fmla="*/ 4003380 h 5740750"/>
              <a:gd name="connsiteX15817" fmla="*/ 8019200 w 9845043"/>
              <a:gd name="connsiteY15817" fmla="*/ 4002650 h 5740750"/>
              <a:gd name="connsiteX15818" fmla="*/ 8022126 w 9845043"/>
              <a:gd name="connsiteY15818" fmla="*/ 4004111 h 5740750"/>
              <a:gd name="connsiteX15819" fmla="*/ 8022856 w 9845043"/>
              <a:gd name="connsiteY15819" fmla="*/ 4009231 h 5740750"/>
              <a:gd name="connsiteX15820" fmla="*/ 8022856 w 9845043"/>
              <a:gd name="connsiteY15820" fmla="*/ 4015813 h 5740750"/>
              <a:gd name="connsiteX15821" fmla="*/ 8020667 w 9845043"/>
              <a:gd name="connsiteY15821" fmla="*/ 4031166 h 5740750"/>
              <a:gd name="connsiteX15822" fmla="*/ 8019929 w 9845043"/>
              <a:gd name="connsiteY15822" fmla="*/ 4032635 h 5740750"/>
              <a:gd name="connsiteX15823" fmla="*/ 8019200 w 9845043"/>
              <a:gd name="connsiteY15823" fmla="*/ 4033366 h 5740750"/>
              <a:gd name="connsiteX15824" fmla="*/ 8017741 w 9845043"/>
              <a:gd name="connsiteY15824" fmla="*/ 4032635 h 5740750"/>
              <a:gd name="connsiteX15825" fmla="*/ 8014085 w 9845043"/>
              <a:gd name="connsiteY15825" fmla="*/ 4025324 h 5740750"/>
              <a:gd name="connsiteX15826" fmla="*/ 8012618 w 9845043"/>
              <a:gd name="connsiteY15826" fmla="*/ 4022394 h 5740750"/>
              <a:gd name="connsiteX15827" fmla="*/ 8009700 w 9845043"/>
              <a:gd name="connsiteY15827" fmla="*/ 4020203 h 5740750"/>
              <a:gd name="connsiteX15828" fmla="*/ 8006044 w 9845043"/>
              <a:gd name="connsiteY15828" fmla="*/ 4019473 h 5740750"/>
              <a:gd name="connsiteX15829" fmla="*/ 8000921 w 9845043"/>
              <a:gd name="connsiteY15829" fmla="*/ 4019473 h 5740750"/>
              <a:gd name="connsiteX15830" fmla="*/ 8003847 w 9845043"/>
              <a:gd name="connsiteY15830" fmla="*/ 4022394 h 5740750"/>
              <a:gd name="connsiteX15831" fmla="*/ 8009700 w 9845043"/>
              <a:gd name="connsiteY15831" fmla="*/ 4026054 h 5740750"/>
              <a:gd name="connsiteX15832" fmla="*/ 8012618 w 9845043"/>
              <a:gd name="connsiteY15832" fmla="*/ 4028975 h 5740750"/>
              <a:gd name="connsiteX15833" fmla="*/ 8007503 w 9845043"/>
              <a:gd name="connsiteY15833" fmla="*/ 4035557 h 5740750"/>
              <a:gd name="connsiteX15834" fmla="*/ 8004577 w 9845043"/>
              <a:gd name="connsiteY15834" fmla="*/ 4038478 h 5740750"/>
              <a:gd name="connsiteX15835" fmla="*/ 8000921 w 9845043"/>
              <a:gd name="connsiteY15835" fmla="*/ 4037747 h 5740750"/>
              <a:gd name="connsiteX15836" fmla="*/ 7996536 w 9845043"/>
              <a:gd name="connsiteY15836" fmla="*/ 4036287 h 5740750"/>
              <a:gd name="connsiteX15837" fmla="*/ 7993610 w 9845043"/>
              <a:gd name="connsiteY15837" fmla="*/ 4037747 h 5740750"/>
              <a:gd name="connsiteX15838" fmla="*/ 7990683 w 9845043"/>
              <a:gd name="connsiteY15838" fmla="*/ 4039217 h 5740750"/>
              <a:gd name="connsiteX15839" fmla="*/ 7987028 w 9845043"/>
              <a:gd name="connsiteY15839" fmla="*/ 4041408 h 5740750"/>
              <a:gd name="connsiteX15840" fmla="*/ 7988495 w 9845043"/>
              <a:gd name="connsiteY15840" fmla="*/ 4042138 h 5740750"/>
              <a:gd name="connsiteX15841" fmla="*/ 7989954 w 9845043"/>
              <a:gd name="connsiteY15841" fmla="*/ 4044329 h 5740750"/>
              <a:gd name="connsiteX15842" fmla="*/ 7991413 w 9845043"/>
              <a:gd name="connsiteY15842" fmla="*/ 4045059 h 5740750"/>
              <a:gd name="connsiteX15843" fmla="*/ 7992880 w 9845043"/>
              <a:gd name="connsiteY15843" fmla="*/ 4045059 h 5740750"/>
              <a:gd name="connsiteX15844" fmla="*/ 7997995 w 9845043"/>
              <a:gd name="connsiteY15844" fmla="*/ 4044329 h 5740750"/>
              <a:gd name="connsiteX15845" fmla="*/ 7999462 w 9845043"/>
              <a:gd name="connsiteY15845" fmla="*/ 4044329 h 5740750"/>
              <a:gd name="connsiteX15846" fmla="*/ 8000921 w 9845043"/>
              <a:gd name="connsiteY15846" fmla="*/ 4045798 h 5740750"/>
              <a:gd name="connsiteX15847" fmla="*/ 8000192 w 9845043"/>
              <a:gd name="connsiteY15847" fmla="*/ 4048719 h 5740750"/>
              <a:gd name="connsiteX15848" fmla="*/ 7999462 w 9845043"/>
              <a:gd name="connsiteY15848" fmla="*/ 4051640 h 5740750"/>
              <a:gd name="connsiteX15849" fmla="*/ 7997995 w 9845043"/>
              <a:gd name="connsiteY15849" fmla="*/ 4055300 h 5740750"/>
              <a:gd name="connsiteX15850" fmla="*/ 8007503 w 9845043"/>
              <a:gd name="connsiteY15850" fmla="*/ 4045798 h 5740750"/>
              <a:gd name="connsiteX15851" fmla="*/ 8013356 w 9845043"/>
              <a:gd name="connsiteY15851" fmla="*/ 4042138 h 5740750"/>
              <a:gd name="connsiteX15852" fmla="*/ 8019929 w 9845043"/>
              <a:gd name="connsiteY15852" fmla="*/ 4039947 h 5740750"/>
              <a:gd name="connsiteX15853" fmla="*/ 8017741 w 9845043"/>
              <a:gd name="connsiteY15853" fmla="*/ 4048719 h 5740750"/>
              <a:gd name="connsiteX15854" fmla="*/ 8007503 w 9845043"/>
              <a:gd name="connsiteY15854" fmla="*/ 4071384 h 5740750"/>
              <a:gd name="connsiteX15855" fmla="*/ 8007503 w 9845043"/>
              <a:gd name="connsiteY15855" fmla="*/ 4073584 h 5740750"/>
              <a:gd name="connsiteX15856" fmla="*/ 8007503 w 9845043"/>
              <a:gd name="connsiteY15856" fmla="*/ 4075044 h 5740750"/>
              <a:gd name="connsiteX15857" fmla="*/ 8007503 w 9845043"/>
              <a:gd name="connsiteY15857" fmla="*/ 4077235 h 5740750"/>
              <a:gd name="connsiteX15858" fmla="*/ 8004577 w 9845043"/>
              <a:gd name="connsiteY15858" fmla="*/ 4077965 h 5740750"/>
              <a:gd name="connsiteX15859" fmla="*/ 8003847 w 9845043"/>
              <a:gd name="connsiteY15859" fmla="*/ 4077965 h 5740750"/>
              <a:gd name="connsiteX15860" fmla="*/ 8001651 w 9845043"/>
              <a:gd name="connsiteY15860" fmla="*/ 4076505 h 5740750"/>
              <a:gd name="connsiteX15861" fmla="*/ 8000192 w 9845043"/>
              <a:gd name="connsiteY15861" fmla="*/ 4074314 h 5740750"/>
              <a:gd name="connsiteX15862" fmla="*/ 7999462 w 9845043"/>
              <a:gd name="connsiteY15862" fmla="*/ 4071384 h 5740750"/>
              <a:gd name="connsiteX15863" fmla="*/ 7999462 w 9845043"/>
              <a:gd name="connsiteY15863" fmla="*/ 4069924 h 5740750"/>
              <a:gd name="connsiteX15864" fmla="*/ 7997995 w 9845043"/>
              <a:gd name="connsiteY15864" fmla="*/ 4067733 h 5740750"/>
              <a:gd name="connsiteX15865" fmla="*/ 7996536 w 9845043"/>
              <a:gd name="connsiteY15865" fmla="*/ 4067002 h 5740750"/>
              <a:gd name="connsiteX15866" fmla="*/ 7995069 w 9845043"/>
              <a:gd name="connsiteY15866" fmla="*/ 4067733 h 5740750"/>
              <a:gd name="connsiteX15867" fmla="*/ 7993610 w 9845043"/>
              <a:gd name="connsiteY15867" fmla="*/ 4069924 h 5740750"/>
              <a:gd name="connsiteX15868" fmla="*/ 7994339 w 9845043"/>
              <a:gd name="connsiteY15868" fmla="*/ 4073584 h 5740750"/>
              <a:gd name="connsiteX15869" fmla="*/ 7995069 w 9845043"/>
              <a:gd name="connsiteY15869" fmla="*/ 4076505 h 5740750"/>
              <a:gd name="connsiteX15870" fmla="*/ 8003118 w 9845043"/>
              <a:gd name="connsiteY15870" fmla="*/ 4080895 h 5740750"/>
              <a:gd name="connsiteX15871" fmla="*/ 8006044 w 9845043"/>
              <a:gd name="connsiteY15871" fmla="*/ 4084547 h 5740750"/>
              <a:gd name="connsiteX15872" fmla="*/ 8007503 w 9845043"/>
              <a:gd name="connsiteY15872" fmla="*/ 4088937 h 5740750"/>
              <a:gd name="connsiteX15873" fmla="*/ 8006044 w 9845043"/>
              <a:gd name="connsiteY15873" fmla="*/ 4091128 h 5740750"/>
              <a:gd name="connsiteX15874" fmla="*/ 7997995 w 9845043"/>
              <a:gd name="connsiteY15874" fmla="*/ 4092589 h 5740750"/>
              <a:gd name="connsiteX15875" fmla="*/ 7976790 w 9845043"/>
              <a:gd name="connsiteY15875" fmla="*/ 4091128 h 5740750"/>
              <a:gd name="connsiteX15876" fmla="*/ 7971675 w 9845043"/>
              <a:gd name="connsiteY15876" fmla="*/ 4090398 h 5740750"/>
              <a:gd name="connsiteX15877" fmla="*/ 7968019 w 9845043"/>
              <a:gd name="connsiteY15877" fmla="*/ 4088937 h 5740750"/>
              <a:gd name="connsiteX15878" fmla="*/ 7965822 w 9845043"/>
              <a:gd name="connsiteY15878" fmla="*/ 4088937 h 5740750"/>
              <a:gd name="connsiteX15879" fmla="*/ 7964363 w 9845043"/>
              <a:gd name="connsiteY15879" fmla="*/ 4090398 h 5740750"/>
              <a:gd name="connsiteX15880" fmla="*/ 7969478 w 9845043"/>
              <a:gd name="connsiteY15880" fmla="*/ 4093319 h 5740750"/>
              <a:gd name="connsiteX15881" fmla="*/ 7978257 w 9845043"/>
              <a:gd name="connsiteY15881" fmla="*/ 4096249 h 5740750"/>
              <a:gd name="connsiteX15882" fmla="*/ 7987028 w 9845043"/>
              <a:gd name="connsiteY15882" fmla="*/ 4096249 h 5740750"/>
              <a:gd name="connsiteX15883" fmla="*/ 7994339 w 9845043"/>
              <a:gd name="connsiteY15883" fmla="*/ 4096249 h 5740750"/>
              <a:gd name="connsiteX15884" fmla="*/ 7997995 w 9845043"/>
              <a:gd name="connsiteY15884" fmla="*/ 4096979 h 5740750"/>
              <a:gd name="connsiteX15885" fmla="*/ 8007503 w 9845043"/>
              <a:gd name="connsiteY15885" fmla="*/ 4102100 h 5740750"/>
              <a:gd name="connsiteX15886" fmla="*/ 8010430 w 9845043"/>
              <a:gd name="connsiteY15886" fmla="*/ 4103560 h 5740750"/>
              <a:gd name="connsiteX15887" fmla="*/ 8011159 w 9845043"/>
              <a:gd name="connsiteY15887" fmla="*/ 4107212 h 5740750"/>
              <a:gd name="connsiteX15888" fmla="*/ 8011159 w 9845043"/>
              <a:gd name="connsiteY15888" fmla="*/ 4113063 h 5740750"/>
              <a:gd name="connsiteX15889" fmla="*/ 8009700 w 9845043"/>
              <a:gd name="connsiteY15889" fmla="*/ 4116723 h 5740750"/>
              <a:gd name="connsiteX15890" fmla="*/ 8006044 w 9845043"/>
              <a:gd name="connsiteY15890" fmla="*/ 4115262 h 5740750"/>
              <a:gd name="connsiteX15891" fmla="*/ 8000192 w 9845043"/>
              <a:gd name="connsiteY15891" fmla="*/ 4127686 h 5740750"/>
              <a:gd name="connsiteX15892" fmla="*/ 7996536 w 9845043"/>
              <a:gd name="connsiteY15892" fmla="*/ 4135006 h 5740750"/>
              <a:gd name="connsiteX15893" fmla="*/ 7993610 w 9845043"/>
              <a:gd name="connsiteY15893" fmla="*/ 4137927 h 5740750"/>
              <a:gd name="connsiteX15894" fmla="*/ 7988495 w 9845043"/>
              <a:gd name="connsiteY15894" fmla="*/ 4138657 h 5740750"/>
              <a:gd name="connsiteX15895" fmla="*/ 7987028 w 9845043"/>
              <a:gd name="connsiteY15895" fmla="*/ 4137927 h 5740750"/>
              <a:gd name="connsiteX15896" fmla="*/ 7985569 w 9845043"/>
              <a:gd name="connsiteY15896" fmla="*/ 4135006 h 5740750"/>
              <a:gd name="connsiteX15897" fmla="*/ 7984839 w 9845043"/>
              <a:gd name="connsiteY15897" fmla="*/ 4124765 h 5740750"/>
              <a:gd name="connsiteX15898" fmla="*/ 7983372 w 9845043"/>
              <a:gd name="connsiteY15898" fmla="*/ 4121843 h 5740750"/>
              <a:gd name="connsiteX15899" fmla="*/ 7978987 w 9845043"/>
              <a:gd name="connsiteY15899" fmla="*/ 4122574 h 5740750"/>
              <a:gd name="connsiteX15900" fmla="*/ 7977519 w 9845043"/>
              <a:gd name="connsiteY15900" fmla="*/ 4125495 h 5740750"/>
              <a:gd name="connsiteX15901" fmla="*/ 7977519 w 9845043"/>
              <a:gd name="connsiteY15901" fmla="*/ 4129155 h 5740750"/>
              <a:gd name="connsiteX15902" fmla="*/ 7981183 w 9845043"/>
              <a:gd name="connsiteY15902" fmla="*/ 4137927 h 5740750"/>
              <a:gd name="connsiteX15903" fmla="*/ 7981913 w 9845043"/>
              <a:gd name="connsiteY15903" fmla="*/ 4142318 h 5740750"/>
              <a:gd name="connsiteX15904" fmla="*/ 7981183 w 9845043"/>
              <a:gd name="connsiteY15904" fmla="*/ 4145969 h 5740750"/>
              <a:gd name="connsiteX15905" fmla="*/ 7973863 w 9845043"/>
              <a:gd name="connsiteY15905" fmla="*/ 4143778 h 5740750"/>
              <a:gd name="connsiteX15906" fmla="*/ 7972405 w 9845043"/>
              <a:gd name="connsiteY15906" fmla="*/ 4145239 h 5740750"/>
              <a:gd name="connsiteX15907" fmla="*/ 7973863 w 9845043"/>
              <a:gd name="connsiteY15907" fmla="*/ 4148160 h 5740750"/>
              <a:gd name="connsiteX15908" fmla="*/ 7978987 w 9845043"/>
              <a:gd name="connsiteY15908" fmla="*/ 4148899 h 5740750"/>
              <a:gd name="connsiteX15909" fmla="*/ 7984839 w 9845043"/>
              <a:gd name="connsiteY15909" fmla="*/ 4154011 h 5740750"/>
              <a:gd name="connsiteX15910" fmla="*/ 7987028 w 9845043"/>
              <a:gd name="connsiteY15910" fmla="*/ 4154741 h 5740750"/>
              <a:gd name="connsiteX15911" fmla="*/ 7987028 w 9845043"/>
              <a:gd name="connsiteY15911" fmla="*/ 4151090 h 5740750"/>
              <a:gd name="connsiteX15912" fmla="*/ 7987028 w 9845043"/>
              <a:gd name="connsiteY15912" fmla="*/ 4148160 h 5740750"/>
              <a:gd name="connsiteX15913" fmla="*/ 7990683 w 9845043"/>
              <a:gd name="connsiteY15913" fmla="*/ 4143778 h 5740750"/>
              <a:gd name="connsiteX15914" fmla="*/ 7991413 w 9845043"/>
              <a:gd name="connsiteY15914" fmla="*/ 4148899 h 5740750"/>
              <a:gd name="connsiteX15915" fmla="*/ 7990683 w 9845043"/>
              <a:gd name="connsiteY15915" fmla="*/ 4166443 h 5740750"/>
              <a:gd name="connsiteX15916" fmla="*/ 7988495 w 9845043"/>
              <a:gd name="connsiteY15916" fmla="*/ 4166443 h 5740750"/>
              <a:gd name="connsiteX15917" fmla="*/ 7985569 w 9845043"/>
              <a:gd name="connsiteY15917" fmla="*/ 4162053 h 5740750"/>
              <a:gd name="connsiteX15918" fmla="*/ 7981183 w 9845043"/>
              <a:gd name="connsiteY15918" fmla="*/ 4157671 h 5740750"/>
              <a:gd name="connsiteX15919" fmla="*/ 7975331 w 9845043"/>
              <a:gd name="connsiteY15919" fmla="*/ 4154011 h 5740750"/>
              <a:gd name="connsiteX15920" fmla="*/ 7970946 w 9845043"/>
              <a:gd name="connsiteY15920" fmla="*/ 4153281 h 5740750"/>
              <a:gd name="connsiteX15921" fmla="*/ 7973863 w 9845043"/>
              <a:gd name="connsiteY15921" fmla="*/ 4156941 h 5740750"/>
              <a:gd name="connsiteX15922" fmla="*/ 7983372 w 9845043"/>
              <a:gd name="connsiteY15922" fmla="*/ 4164252 h 5740750"/>
              <a:gd name="connsiteX15923" fmla="*/ 7984839 w 9845043"/>
              <a:gd name="connsiteY15923" fmla="*/ 4167904 h 5740750"/>
              <a:gd name="connsiteX15924" fmla="*/ 7984839 w 9845043"/>
              <a:gd name="connsiteY15924" fmla="*/ 4173024 h 5740750"/>
              <a:gd name="connsiteX15925" fmla="*/ 7981913 w 9845043"/>
              <a:gd name="connsiteY15925" fmla="*/ 4175946 h 5740750"/>
              <a:gd name="connsiteX15926" fmla="*/ 7973863 w 9845043"/>
              <a:gd name="connsiteY15926" fmla="*/ 4178875 h 5740750"/>
              <a:gd name="connsiteX15927" fmla="*/ 7973863 w 9845043"/>
              <a:gd name="connsiteY15927" fmla="*/ 4180336 h 5740750"/>
              <a:gd name="connsiteX15928" fmla="*/ 7978257 w 9845043"/>
              <a:gd name="connsiteY15928" fmla="*/ 4181066 h 5740750"/>
              <a:gd name="connsiteX15929" fmla="*/ 7984839 w 9845043"/>
              <a:gd name="connsiteY15929" fmla="*/ 4180336 h 5740750"/>
              <a:gd name="connsiteX15930" fmla="*/ 7987757 w 9845043"/>
              <a:gd name="connsiteY15930" fmla="*/ 4180336 h 5740750"/>
              <a:gd name="connsiteX15931" fmla="*/ 7985569 w 9845043"/>
              <a:gd name="connsiteY15931" fmla="*/ 4183996 h 5740750"/>
              <a:gd name="connsiteX15932" fmla="*/ 7981183 w 9845043"/>
              <a:gd name="connsiteY15932" fmla="*/ 4192768 h 5740750"/>
              <a:gd name="connsiteX15933" fmla="*/ 7980445 w 9845043"/>
              <a:gd name="connsiteY15933" fmla="*/ 4195689 h 5740750"/>
              <a:gd name="connsiteX15934" fmla="*/ 7980445 w 9845043"/>
              <a:gd name="connsiteY15934" fmla="*/ 4197159 h 5740750"/>
              <a:gd name="connsiteX15935" fmla="*/ 7980445 w 9845043"/>
              <a:gd name="connsiteY15935" fmla="*/ 4200080 h 5740750"/>
              <a:gd name="connsiteX15936" fmla="*/ 7980445 w 9845043"/>
              <a:gd name="connsiteY15936" fmla="*/ 4201540 h 5740750"/>
              <a:gd name="connsiteX15937" fmla="*/ 7981183 w 9845043"/>
              <a:gd name="connsiteY15937" fmla="*/ 4203001 h 5740750"/>
              <a:gd name="connsiteX15938" fmla="*/ 7981913 w 9845043"/>
              <a:gd name="connsiteY15938" fmla="*/ 4205201 h 5740750"/>
              <a:gd name="connsiteX15939" fmla="*/ 7983372 w 9845043"/>
              <a:gd name="connsiteY15939" fmla="*/ 4205931 h 5740750"/>
              <a:gd name="connsiteX15940" fmla="*/ 7984101 w 9845043"/>
              <a:gd name="connsiteY15940" fmla="*/ 4208852 h 5740750"/>
              <a:gd name="connsiteX15941" fmla="*/ 7981913 w 9845043"/>
              <a:gd name="connsiteY15941" fmla="*/ 4208852 h 5740750"/>
              <a:gd name="connsiteX15942" fmla="*/ 7980445 w 9845043"/>
              <a:gd name="connsiteY15942" fmla="*/ 4208122 h 5740750"/>
              <a:gd name="connsiteX15943" fmla="*/ 7977519 w 9845043"/>
              <a:gd name="connsiteY15943" fmla="*/ 4208122 h 5740750"/>
              <a:gd name="connsiteX15944" fmla="*/ 7975331 w 9845043"/>
              <a:gd name="connsiteY15944" fmla="*/ 4208852 h 5740750"/>
              <a:gd name="connsiteX15945" fmla="*/ 7975331 w 9845043"/>
              <a:gd name="connsiteY15945" fmla="*/ 4211051 h 5740750"/>
              <a:gd name="connsiteX15946" fmla="*/ 7978987 w 9845043"/>
              <a:gd name="connsiteY15946" fmla="*/ 4211051 h 5740750"/>
              <a:gd name="connsiteX15947" fmla="*/ 7980445 w 9845043"/>
              <a:gd name="connsiteY15947" fmla="*/ 4212512 h 5740750"/>
              <a:gd name="connsiteX15948" fmla="*/ 7980445 w 9845043"/>
              <a:gd name="connsiteY15948" fmla="*/ 4216164 h 5740750"/>
              <a:gd name="connsiteX15949" fmla="*/ 7981183 w 9845043"/>
              <a:gd name="connsiteY15949" fmla="*/ 4219093 h 5740750"/>
              <a:gd name="connsiteX15950" fmla="*/ 7983372 w 9845043"/>
              <a:gd name="connsiteY15950" fmla="*/ 4221284 h 5740750"/>
              <a:gd name="connsiteX15951" fmla="*/ 7985569 w 9845043"/>
              <a:gd name="connsiteY15951" fmla="*/ 4222745 h 5740750"/>
              <a:gd name="connsiteX15952" fmla="*/ 7987028 w 9845043"/>
              <a:gd name="connsiteY15952" fmla="*/ 4225675 h 5740750"/>
              <a:gd name="connsiteX15953" fmla="*/ 7987028 w 9845043"/>
              <a:gd name="connsiteY15953" fmla="*/ 4231526 h 5740750"/>
              <a:gd name="connsiteX15954" fmla="*/ 7987028 w 9845043"/>
              <a:gd name="connsiteY15954" fmla="*/ 4237368 h 5740750"/>
              <a:gd name="connsiteX15955" fmla="*/ 7987757 w 9845043"/>
              <a:gd name="connsiteY15955" fmla="*/ 4240298 h 5740750"/>
              <a:gd name="connsiteX15956" fmla="*/ 7985569 w 9845043"/>
              <a:gd name="connsiteY15956" fmla="*/ 4240298 h 5740750"/>
              <a:gd name="connsiteX15957" fmla="*/ 7981913 w 9845043"/>
              <a:gd name="connsiteY15957" fmla="*/ 4238837 h 5740750"/>
              <a:gd name="connsiteX15958" fmla="*/ 7976790 w 9845043"/>
              <a:gd name="connsiteY15958" fmla="*/ 4241758 h 5740750"/>
              <a:gd name="connsiteX15959" fmla="*/ 7976610 w 9845043"/>
              <a:gd name="connsiteY15959" fmla="*/ 4241879 h 5740750"/>
              <a:gd name="connsiteX15960" fmla="*/ 7980669 w 9845043"/>
              <a:gd name="connsiteY15960" fmla="*/ 4239559 h 5740750"/>
              <a:gd name="connsiteX15961" fmla="*/ 7984328 w 9845043"/>
              <a:gd name="connsiteY15961" fmla="*/ 4241020 h 5740750"/>
              <a:gd name="connsiteX15962" fmla="*/ 7986517 w 9845043"/>
              <a:gd name="connsiteY15962" fmla="*/ 4241020 h 5740750"/>
              <a:gd name="connsiteX15963" fmla="*/ 7986517 w 9845043"/>
              <a:gd name="connsiteY15963" fmla="*/ 4242481 h 5740750"/>
              <a:gd name="connsiteX15964" fmla="*/ 7992366 w 9845043"/>
              <a:gd name="connsiteY15964" fmla="*/ 4243942 h 5740750"/>
              <a:gd name="connsiteX15965" fmla="*/ 7993100 w 9845043"/>
              <a:gd name="connsiteY15965" fmla="*/ 4242481 h 5740750"/>
              <a:gd name="connsiteX15966" fmla="*/ 7995290 w 9845043"/>
              <a:gd name="connsiteY15966" fmla="*/ 4241751 h 5740750"/>
              <a:gd name="connsiteX15967" fmla="*/ 7996745 w 9845043"/>
              <a:gd name="connsiteY15967" fmla="*/ 4241020 h 5740750"/>
              <a:gd name="connsiteX15968" fmla="*/ 7998934 w 9845043"/>
              <a:gd name="connsiteY15968" fmla="*/ 4241020 h 5740750"/>
              <a:gd name="connsiteX15969" fmla="*/ 7998934 w 9845043"/>
              <a:gd name="connsiteY15969" fmla="*/ 4242481 h 5740750"/>
              <a:gd name="connsiteX15970" fmla="*/ 7999669 w 9845043"/>
              <a:gd name="connsiteY15970" fmla="*/ 4243942 h 5740750"/>
              <a:gd name="connsiteX15971" fmla="*/ 8000404 w 9845043"/>
              <a:gd name="connsiteY15971" fmla="*/ 4243942 h 5740750"/>
              <a:gd name="connsiteX15972" fmla="*/ 8001859 w 9845043"/>
              <a:gd name="connsiteY15972" fmla="*/ 4245403 h 5740750"/>
              <a:gd name="connsiteX15973" fmla="*/ 8001859 w 9845043"/>
              <a:gd name="connsiteY15973" fmla="*/ 4249056 h 5740750"/>
              <a:gd name="connsiteX15974" fmla="*/ 8001859 w 9845043"/>
              <a:gd name="connsiteY15974" fmla="*/ 4255630 h 5740750"/>
              <a:gd name="connsiteX15975" fmla="*/ 8004783 w 9845043"/>
              <a:gd name="connsiteY15975" fmla="*/ 4274637 h 5740750"/>
              <a:gd name="connsiteX15976" fmla="*/ 8005517 w 9845043"/>
              <a:gd name="connsiteY15976" fmla="*/ 4281211 h 5740750"/>
              <a:gd name="connsiteX15977" fmla="*/ 8002593 w 9845043"/>
              <a:gd name="connsiteY15977" fmla="*/ 4279750 h 5740750"/>
              <a:gd name="connsiteX15978" fmla="*/ 7999669 w 9845043"/>
              <a:gd name="connsiteY15978" fmla="*/ 4276828 h 5740750"/>
              <a:gd name="connsiteX15979" fmla="*/ 7998934 w 9845043"/>
              <a:gd name="connsiteY15979" fmla="*/ 4273175 h 5740750"/>
              <a:gd name="connsiteX15980" fmla="*/ 7998214 w 9845043"/>
              <a:gd name="connsiteY15980" fmla="*/ 4267331 h 5740750"/>
              <a:gd name="connsiteX15981" fmla="*/ 7996745 w 9845043"/>
              <a:gd name="connsiteY15981" fmla="*/ 4265140 h 5740750"/>
              <a:gd name="connsiteX15982" fmla="*/ 7996010 w 9845043"/>
              <a:gd name="connsiteY15982" fmla="*/ 4263679 h 5740750"/>
              <a:gd name="connsiteX15983" fmla="*/ 7993821 w 9845043"/>
              <a:gd name="connsiteY15983" fmla="*/ 4261487 h 5740750"/>
              <a:gd name="connsiteX15984" fmla="*/ 7992366 w 9845043"/>
              <a:gd name="connsiteY15984" fmla="*/ 4260757 h 5740750"/>
              <a:gd name="connsiteX15985" fmla="*/ 7990176 w 9845043"/>
              <a:gd name="connsiteY15985" fmla="*/ 4261487 h 5740750"/>
              <a:gd name="connsiteX15986" fmla="*/ 7990176 w 9845043"/>
              <a:gd name="connsiteY15986" fmla="*/ 4264409 h 5740750"/>
              <a:gd name="connsiteX15987" fmla="*/ 7991631 w 9845043"/>
              <a:gd name="connsiteY15987" fmla="*/ 4268792 h 5740750"/>
              <a:gd name="connsiteX15988" fmla="*/ 7991631 w 9845043"/>
              <a:gd name="connsiteY15988" fmla="*/ 4273175 h 5740750"/>
              <a:gd name="connsiteX15989" fmla="*/ 7992366 w 9845043"/>
              <a:gd name="connsiteY15989" fmla="*/ 4277559 h 5740750"/>
              <a:gd name="connsiteX15990" fmla="*/ 7995290 w 9845043"/>
              <a:gd name="connsiteY15990" fmla="*/ 4280481 h 5740750"/>
              <a:gd name="connsiteX15991" fmla="*/ 7998214 w 9845043"/>
              <a:gd name="connsiteY15991" fmla="*/ 4280481 h 5740750"/>
              <a:gd name="connsiteX15992" fmla="*/ 7998934 w 9845043"/>
              <a:gd name="connsiteY15992" fmla="*/ 4281211 h 5740750"/>
              <a:gd name="connsiteX15993" fmla="*/ 8004783 w 9845043"/>
              <a:gd name="connsiteY15993" fmla="*/ 4285607 h 5740750"/>
              <a:gd name="connsiteX15994" fmla="*/ 8006252 w 9845043"/>
              <a:gd name="connsiteY15994" fmla="*/ 4287068 h 5740750"/>
              <a:gd name="connsiteX15995" fmla="*/ 8008441 w 9845043"/>
              <a:gd name="connsiteY15995" fmla="*/ 4289990 h 5740750"/>
              <a:gd name="connsiteX15996" fmla="*/ 8009176 w 9845043"/>
              <a:gd name="connsiteY15996" fmla="*/ 4292182 h 5740750"/>
              <a:gd name="connsiteX15997" fmla="*/ 8009911 w 9845043"/>
              <a:gd name="connsiteY15997" fmla="*/ 4292912 h 5740750"/>
              <a:gd name="connsiteX15998" fmla="*/ 8012100 w 9845043"/>
              <a:gd name="connsiteY15998" fmla="*/ 4292912 h 5740750"/>
              <a:gd name="connsiteX15999" fmla="*/ 8012835 w 9845043"/>
              <a:gd name="connsiteY15999" fmla="*/ 4293643 h 5740750"/>
              <a:gd name="connsiteX16000" fmla="*/ 8014290 w 9845043"/>
              <a:gd name="connsiteY16000" fmla="*/ 4295834 h 5740750"/>
              <a:gd name="connsiteX16001" fmla="*/ 8015025 w 9845043"/>
              <a:gd name="connsiteY16001" fmla="*/ 4298756 h 5740750"/>
              <a:gd name="connsiteX16002" fmla="*/ 8015745 w 9845043"/>
              <a:gd name="connsiteY16002" fmla="*/ 4306061 h 5740750"/>
              <a:gd name="connsiteX16003" fmla="*/ 8016479 w 9845043"/>
              <a:gd name="connsiteY16003" fmla="*/ 4306792 h 5740750"/>
              <a:gd name="connsiteX16004" fmla="*/ 8017949 w 9845043"/>
              <a:gd name="connsiteY16004" fmla="*/ 4308253 h 5740750"/>
              <a:gd name="connsiteX16005" fmla="*/ 8019404 w 9845043"/>
              <a:gd name="connsiteY16005" fmla="*/ 4309714 h 5740750"/>
              <a:gd name="connsiteX16006" fmla="*/ 8020873 w 9845043"/>
              <a:gd name="connsiteY16006" fmla="*/ 4311918 h 5740750"/>
              <a:gd name="connsiteX16007" fmla="*/ 8021593 w 9845043"/>
              <a:gd name="connsiteY16007" fmla="*/ 4322145 h 5740750"/>
              <a:gd name="connsiteX16008" fmla="*/ 8022328 w 9845043"/>
              <a:gd name="connsiteY16008" fmla="*/ 4331642 h 5740750"/>
              <a:gd name="connsiteX16009" fmla="*/ 8034025 w 9845043"/>
              <a:gd name="connsiteY16009" fmla="*/ 4355031 h 5740750"/>
              <a:gd name="connsiteX16010" fmla="*/ 8035479 w 9845043"/>
              <a:gd name="connsiteY16010" fmla="*/ 4358684 h 5740750"/>
              <a:gd name="connsiteX16011" fmla="*/ 8041328 w 9845043"/>
              <a:gd name="connsiteY16011" fmla="*/ 4366732 h 5740750"/>
              <a:gd name="connsiteX16012" fmla="*/ 8043532 w 9845043"/>
              <a:gd name="connsiteY16012" fmla="*/ 4370385 h 5740750"/>
              <a:gd name="connsiteX16013" fmla="*/ 8047176 w 9845043"/>
              <a:gd name="connsiteY16013" fmla="*/ 4387187 h 5740750"/>
              <a:gd name="connsiteX16014" fmla="*/ 8058138 w 9845043"/>
              <a:gd name="connsiteY16014" fmla="*/ 4412768 h 5740750"/>
              <a:gd name="connsiteX16015" fmla="*/ 8058138 w 9845043"/>
              <a:gd name="connsiteY16015" fmla="*/ 4420816 h 5740750"/>
              <a:gd name="connsiteX16016" fmla="*/ 8059608 w 9845043"/>
              <a:gd name="connsiteY16016" fmla="*/ 4420816 h 5740750"/>
              <a:gd name="connsiteX16017" fmla="*/ 8061063 w 9845043"/>
              <a:gd name="connsiteY16017" fmla="*/ 4420816 h 5740750"/>
              <a:gd name="connsiteX16018" fmla="*/ 8063267 w 9845043"/>
              <a:gd name="connsiteY16018" fmla="*/ 4420816 h 5740750"/>
              <a:gd name="connsiteX16019" fmla="*/ 8062532 w 9845043"/>
              <a:gd name="connsiteY16019" fmla="*/ 4423738 h 5740750"/>
              <a:gd name="connsiteX16020" fmla="*/ 8063267 w 9845043"/>
              <a:gd name="connsiteY16020" fmla="*/ 4425199 h 5740750"/>
              <a:gd name="connsiteX16021" fmla="*/ 8064721 w 9845043"/>
              <a:gd name="connsiteY16021" fmla="*/ 4425929 h 5740750"/>
              <a:gd name="connsiteX16022" fmla="*/ 8066911 w 9845043"/>
              <a:gd name="connsiteY16022" fmla="*/ 4425929 h 5740750"/>
              <a:gd name="connsiteX16023" fmla="*/ 8066191 w 9845043"/>
              <a:gd name="connsiteY16023" fmla="*/ 4428121 h 5740750"/>
              <a:gd name="connsiteX16024" fmla="*/ 8066911 w 9845043"/>
              <a:gd name="connsiteY16024" fmla="*/ 4431774 h 5740750"/>
              <a:gd name="connsiteX16025" fmla="*/ 8069835 w 9845043"/>
              <a:gd name="connsiteY16025" fmla="*/ 4442001 h 5740750"/>
              <a:gd name="connsiteX16026" fmla="*/ 8072025 w 9845043"/>
              <a:gd name="connsiteY16026" fmla="*/ 4444923 h 5740750"/>
              <a:gd name="connsiteX16027" fmla="*/ 8074229 w 9845043"/>
              <a:gd name="connsiteY16027" fmla="*/ 4447127 h 5740750"/>
              <a:gd name="connsiteX16028" fmla="*/ 8079342 w 9845043"/>
              <a:gd name="connsiteY16028" fmla="*/ 4459546 h 5740750"/>
              <a:gd name="connsiteX16029" fmla="*/ 8086646 w 9845043"/>
              <a:gd name="connsiteY16029" fmla="*/ 4469773 h 5740750"/>
              <a:gd name="connsiteX16030" fmla="*/ 8088835 w 9845043"/>
              <a:gd name="connsiteY16030" fmla="*/ 4473438 h 5740750"/>
              <a:gd name="connsiteX16031" fmla="*/ 8089570 w 9845043"/>
              <a:gd name="connsiteY16031" fmla="*/ 4478552 h 5740750"/>
              <a:gd name="connsiteX16032" fmla="*/ 8091759 w 9845043"/>
              <a:gd name="connsiteY16032" fmla="*/ 4482935 h 5740750"/>
              <a:gd name="connsiteX16033" fmla="*/ 8093229 w 9845043"/>
              <a:gd name="connsiteY16033" fmla="*/ 4486588 h 5740750"/>
              <a:gd name="connsiteX16034" fmla="*/ 8104925 w 9845043"/>
              <a:gd name="connsiteY16034" fmla="*/ 4501211 h 5740750"/>
              <a:gd name="connsiteX16035" fmla="*/ 8121736 w 9845043"/>
              <a:gd name="connsiteY16035" fmla="*/ 4526791 h 5740750"/>
              <a:gd name="connsiteX16036" fmla="*/ 8140736 w 9845043"/>
              <a:gd name="connsiteY16036" fmla="*/ 4559677 h 5740750"/>
              <a:gd name="connsiteX16037" fmla="*/ 8165584 w 9845043"/>
              <a:gd name="connsiteY16037" fmla="*/ 4591102 h 5740750"/>
              <a:gd name="connsiteX16038" fmla="*/ 8164129 w 9845043"/>
              <a:gd name="connsiteY16038" fmla="*/ 4595485 h 5740750"/>
              <a:gd name="connsiteX16039" fmla="*/ 8167774 w 9845043"/>
              <a:gd name="connsiteY16039" fmla="*/ 4597677 h 5740750"/>
              <a:gd name="connsiteX16040" fmla="*/ 8172167 w 9845043"/>
              <a:gd name="connsiteY16040" fmla="*/ 4599138 h 5740750"/>
              <a:gd name="connsiteX16041" fmla="*/ 8173622 w 9845043"/>
              <a:gd name="connsiteY16041" fmla="*/ 4603521 h 5740750"/>
              <a:gd name="connsiteX16042" fmla="*/ 8175826 w 9845043"/>
              <a:gd name="connsiteY16042" fmla="*/ 4607917 h 5740750"/>
              <a:gd name="connsiteX16043" fmla="*/ 8210902 w 9845043"/>
              <a:gd name="connsiteY16043" fmla="*/ 4645916 h 5740750"/>
              <a:gd name="connsiteX16044" fmla="*/ 8226978 w 9845043"/>
              <a:gd name="connsiteY16044" fmla="*/ 4666383 h 5740750"/>
              <a:gd name="connsiteX16045" fmla="*/ 8240144 w 9845043"/>
              <a:gd name="connsiteY16045" fmla="*/ 4679533 h 5740750"/>
              <a:gd name="connsiteX16046" fmla="*/ 8256220 w 9845043"/>
              <a:gd name="connsiteY16046" fmla="*/ 4698539 h 5740750"/>
              <a:gd name="connsiteX16047" fmla="*/ 8263523 w 9845043"/>
              <a:gd name="connsiteY16047" fmla="*/ 4713149 h 5740750"/>
              <a:gd name="connsiteX16048" fmla="*/ 8267182 w 9845043"/>
              <a:gd name="connsiteY16048" fmla="*/ 4716814 h 5740750"/>
              <a:gd name="connsiteX16049" fmla="*/ 8265727 w 9845043"/>
              <a:gd name="connsiteY16049" fmla="*/ 4722659 h 5740750"/>
              <a:gd name="connsiteX16050" fmla="*/ 8262803 w 9845043"/>
              <a:gd name="connsiteY16050" fmla="*/ 4727042 h 5740750"/>
              <a:gd name="connsiteX16051" fmla="*/ 8260599 w 9845043"/>
              <a:gd name="connsiteY16051" fmla="*/ 4727772 h 5740750"/>
              <a:gd name="connsiteX16052" fmla="*/ 8260599 w 9845043"/>
              <a:gd name="connsiteY16052" fmla="*/ 4729233 h 5740750"/>
              <a:gd name="connsiteX16053" fmla="*/ 8259879 w 9845043"/>
              <a:gd name="connsiteY16053" fmla="*/ 4730694 h 5740750"/>
              <a:gd name="connsiteX16054" fmla="*/ 8259144 w 9845043"/>
              <a:gd name="connsiteY16054" fmla="*/ 4732886 h 5740750"/>
              <a:gd name="connsiteX16055" fmla="*/ 8256955 w 9845043"/>
              <a:gd name="connsiteY16055" fmla="*/ 4733616 h 5740750"/>
              <a:gd name="connsiteX16056" fmla="*/ 8256955 w 9845043"/>
              <a:gd name="connsiteY16056" fmla="*/ 4735808 h 5740750"/>
              <a:gd name="connsiteX16057" fmla="*/ 8260599 w 9845043"/>
              <a:gd name="connsiteY16057" fmla="*/ 4757736 h 5740750"/>
              <a:gd name="connsiteX16058" fmla="*/ 8259879 w 9845043"/>
              <a:gd name="connsiteY16058" fmla="*/ 4761389 h 5740750"/>
              <a:gd name="connsiteX16059" fmla="*/ 8262068 w 9845043"/>
              <a:gd name="connsiteY16059" fmla="*/ 4762119 h 5740750"/>
              <a:gd name="connsiteX16060" fmla="*/ 8262068 w 9845043"/>
              <a:gd name="connsiteY16060" fmla="*/ 4766502 h 5740750"/>
              <a:gd name="connsiteX16061" fmla="*/ 8265727 w 9845043"/>
              <a:gd name="connsiteY16061" fmla="*/ 4778934 h 5740750"/>
              <a:gd name="connsiteX16062" fmla="*/ 8273031 w 9845043"/>
              <a:gd name="connsiteY16062" fmla="*/ 4801592 h 5740750"/>
              <a:gd name="connsiteX16063" fmla="*/ 8278144 w 9845043"/>
              <a:gd name="connsiteY16063" fmla="*/ 4807437 h 5740750"/>
              <a:gd name="connsiteX16064" fmla="*/ 8278879 w 9845043"/>
              <a:gd name="connsiteY16064" fmla="*/ 4811089 h 5740750"/>
              <a:gd name="connsiteX16065" fmla="*/ 8284727 w 9845043"/>
              <a:gd name="connsiteY16065" fmla="*/ 4819855 h 5740750"/>
              <a:gd name="connsiteX16066" fmla="*/ 8305182 w 9845043"/>
              <a:gd name="connsiteY16066" fmla="*/ 4842514 h 5740750"/>
              <a:gd name="connsiteX16067" fmla="*/ 8307386 w 9845043"/>
              <a:gd name="connsiteY16067" fmla="*/ 4852023 h 5740750"/>
              <a:gd name="connsiteX16068" fmla="*/ 8300803 w 9845043"/>
              <a:gd name="connsiteY16068" fmla="*/ 4843245 h 5740750"/>
              <a:gd name="connsiteX16069" fmla="*/ 8299348 w 9845043"/>
              <a:gd name="connsiteY16069" fmla="*/ 4841784 h 5740750"/>
              <a:gd name="connsiteX16070" fmla="*/ 8298613 w 9845043"/>
              <a:gd name="connsiteY16070" fmla="*/ 4839592 h 5740750"/>
              <a:gd name="connsiteX16071" fmla="*/ 8291296 w 9845043"/>
              <a:gd name="connsiteY16071" fmla="*/ 4833748 h 5740750"/>
              <a:gd name="connsiteX16072" fmla="*/ 8288372 w 9845043"/>
              <a:gd name="connsiteY16072" fmla="*/ 4826443 h 5740750"/>
              <a:gd name="connsiteX16073" fmla="*/ 8272296 w 9845043"/>
              <a:gd name="connsiteY16073" fmla="*/ 4806706 h 5740750"/>
              <a:gd name="connsiteX16074" fmla="*/ 8263523 w 9845043"/>
              <a:gd name="connsiteY16074" fmla="*/ 4789892 h 5740750"/>
              <a:gd name="connsiteX16075" fmla="*/ 8259879 w 9845043"/>
              <a:gd name="connsiteY16075" fmla="*/ 4781125 h 5740750"/>
              <a:gd name="connsiteX16076" fmla="*/ 8253296 w 9845043"/>
              <a:gd name="connsiteY16076" fmla="*/ 4741652 h 5740750"/>
              <a:gd name="connsiteX16077" fmla="*/ 8254030 w 9845043"/>
              <a:gd name="connsiteY16077" fmla="*/ 4711688 h 5740750"/>
              <a:gd name="connsiteX16078" fmla="*/ 8252561 w 9845043"/>
              <a:gd name="connsiteY16078" fmla="*/ 4702191 h 5740750"/>
              <a:gd name="connsiteX16079" fmla="*/ 8249637 w 9845043"/>
              <a:gd name="connsiteY16079" fmla="*/ 4694156 h 5740750"/>
              <a:gd name="connsiteX16080" fmla="*/ 8247447 w 9845043"/>
              <a:gd name="connsiteY16080" fmla="*/ 4690503 h 5740750"/>
              <a:gd name="connsiteX16081" fmla="*/ 8245993 w 9845043"/>
              <a:gd name="connsiteY16081" fmla="*/ 4688312 h 5740750"/>
              <a:gd name="connsiteX16082" fmla="*/ 8243068 w 9845043"/>
              <a:gd name="connsiteY16082" fmla="*/ 4688312 h 5740750"/>
              <a:gd name="connsiteX16083" fmla="*/ 8239409 w 9845043"/>
              <a:gd name="connsiteY16083" fmla="*/ 4689042 h 5740750"/>
              <a:gd name="connsiteX16084" fmla="*/ 8237940 w 9845043"/>
              <a:gd name="connsiteY16084" fmla="*/ 4689042 h 5740750"/>
              <a:gd name="connsiteX16085" fmla="*/ 8237220 w 9845043"/>
              <a:gd name="connsiteY16085" fmla="*/ 4688312 h 5740750"/>
              <a:gd name="connsiteX16086" fmla="*/ 8235016 w 9845043"/>
              <a:gd name="connsiteY16086" fmla="*/ 4687569 h 5740750"/>
              <a:gd name="connsiteX16087" fmla="*/ 8234296 w 9845043"/>
              <a:gd name="connsiteY16087" fmla="*/ 4688312 h 5740750"/>
              <a:gd name="connsiteX16088" fmla="*/ 8234296 w 9845043"/>
              <a:gd name="connsiteY16088" fmla="*/ 4689042 h 5740750"/>
              <a:gd name="connsiteX16089" fmla="*/ 8235016 w 9845043"/>
              <a:gd name="connsiteY16089" fmla="*/ 4691964 h 5740750"/>
              <a:gd name="connsiteX16090" fmla="*/ 8235016 w 9845043"/>
              <a:gd name="connsiteY16090" fmla="*/ 4692695 h 5740750"/>
              <a:gd name="connsiteX16091" fmla="*/ 8233561 w 9845043"/>
              <a:gd name="connsiteY16091" fmla="*/ 4694156 h 5740750"/>
              <a:gd name="connsiteX16092" fmla="*/ 8231371 w 9845043"/>
              <a:gd name="connsiteY16092" fmla="*/ 4694886 h 5740750"/>
              <a:gd name="connsiteX16093" fmla="*/ 8218205 w 9845043"/>
              <a:gd name="connsiteY16093" fmla="*/ 4694886 h 5740750"/>
              <a:gd name="connsiteX16094" fmla="*/ 8214561 w 9845043"/>
              <a:gd name="connsiteY16094" fmla="*/ 4694156 h 5740750"/>
              <a:gd name="connsiteX16095" fmla="*/ 8210902 w 9845043"/>
              <a:gd name="connsiteY16095" fmla="*/ 4691234 h 5740750"/>
              <a:gd name="connsiteX16096" fmla="*/ 8209447 w 9845043"/>
              <a:gd name="connsiteY16096" fmla="*/ 4687569 h 5740750"/>
              <a:gd name="connsiteX16097" fmla="*/ 8208713 w 9845043"/>
              <a:gd name="connsiteY16097" fmla="*/ 4683916 h 5740750"/>
              <a:gd name="connsiteX16098" fmla="*/ 8208713 w 9845043"/>
              <a:gd name="connsiteY16098" fmla="*/ 4678802 h 5740750"/>
              <a:gd name="connsiteX16099" fmla="*/ 8209447 w 9845043"/>
              <a:gd name="connsiteY16099" fmla="*/ 4675150 h 5740750"/>
              <a:gd name="connsiteX16100" fmla="*/ 8210902 w 9845043"/>
              <a:gd name="connsiteY16100" fmla="*/ 4675880 h 5740750"/>
              <a:gd name="connsiteX16101" fmla="*/ 8212371 w 9845043"/>
              <a:gd name="connsiteY16101" fmla="*/ 4672228 h 5740750"/>
              <a:gd name="connsiteX16102" fmla="*/ 8212371 w 9845043"/>
              <a:gd name="connsiteY16102" fmla="*/ 4667845 h 5740750"/>
              <a:gd name="connsiteX16103" fmla="*/ 8211637 w 9845043"/>
              <a:gd name="connsiteY16103" fmla="*/ 4663461 h 5740750"/>
              <a:gd name="connsiteX16104" fmla="*/ 8202130 w 9845043"/>
              <a:gd name="connsiteY16104" fmla="*/ 4662000 h 5740750"/>
              <a:gd name="connsiteX16105" fmla="*/ 8194826 w 9845043"/>
              <a:gd name="connsiteY16105" fmla="*/ 4656874 h 5740750"/>
              <a:gd name="connsiteX16106" fmla="*/ 8191167 w 9845043"/>
              <a:gd name="connsiteY16106" fmla="*/ 4656144 h 5740750"/>
              <a:gd name="connsiteX16107" fmla="*/ 8197751 w 9845043"/>
              <a:gd name="connsiteY16107" fmla="*/ 4675880 h 5740750"/>
              <a:gd name="connsiteX16108" fmla="*/ 8199940 w 9845043"/>
              <a:gd name="connsiteY16108" fmla="*/ 4681724 h 5740750"/>
              <a:gd name="connsiteX16109" fmla="*/ 8201395 w 9845043"/>
              <a:gd name="connsiteY16109" fmla="*/ 4682455 h 5740750"/>
              <a:gd name="connsiteX16110" fmla="*/ 8199205 w 9845043"/>
              <a:gd name="connsiteY16110" fmla="*/ 4684646 h 5740750"/>
              <a:gd name="connsiteX16111" fmla="*/ 8207978 w 9845043"/>
              <a:gd name="connsiteY16111" fmla="*/ 4695617 h 5740750"/>
              <a:gd name="connsiteX16112" fmla="*/ 8209447 w 9845043"/>
              <a:gd name="connsiteY16112" fmla="*/ 4700000 h 5740750"/>
              <a:gd name="connsiteX16113" fmla="*/ 8211637 w 9845043"/>
              <a:gd name="connsiteY16113" fmla="*/ 4708766 h 5740750"/>
              <a:gd name="connsiteX16114" fmla="*/ 8220409 w 9845043"/>
              <a:gd name="connsiteY16114" fmla="*/ 4730694 h 5740750"/>
              <a:gd name="connsiteX16115" fmla="*/ 8223334 w 9845043"/>
              <a:gd name="connsiteY16115" fmla="*/ 4734347 h 5740750"/>
              <a:gd name="connsiteX16116" fmla="*/ 8229902 w 9845043"/>
              <a:gd name="connsiteY16116" fmla="*/ 4746778 h 5740750"/>
              <a:gd name="connsiteX16117" fmla="*/ 8237220 w 9845043"/>
              <a:gd name="connsiteY16117" fmla="*/ 4758467 h 5740750"/>
              <a:gd name="connsiteX16118" fmla="*/ 8240144 w 9845043"/>
              <a:gd name="connsiteY16118" fmla="*/ 4762850 h 5740750"/>
              <a:gd name="connsiteX16119" fmla="*/ 8256955 w 9845043"/>
              <a:gd name="connsiteY16119" fmla="*/ 4787450 h 5740750"/>
              <a:gd name="connsiteX16120" fmla="*/ 8256955 w 9845043"/>
              <a:gd name="connsiteY16120" fmla="*/ 4787700 h 5740750"/>
              <a:gd name="connsiteX16121" fmla="*/ 8257094 w 9845043"/>
              <a:gd name="connsiteY16121" fmla="*/ 4787653 h 5740750"/>
              <a:gd name="connsiteX16122" fmla="*/ 8330045 w 9845043"/>
              <a:gd name="connsiteY16122" fmla="*/ 4894406 h 5740750"/>
              <a:gd name="connsiteX16123" fmla="*/ 8343197 w 9845043"/>
              <a:gd name="connsiteY16123" fmla="*/ 4928023 h 5740750"/>
              <a:gd name="connsiteX16124" fmla="*/ 8385590 w 9845043"/>
              <a:gd name="connsiteY16124" fmla="*/ 4994538 h 5740750"/>
              <a:gd name="connsiteX16125" fmla="*/ 8386240 w 9845043"/>
              <a:gd name="connsiteY16125" fmla="*/ 4998413 h 5740750"/>
              <a:gd name="connsiteX16126" fmla="*/ 8385874 w 9845043"/>
              <a:gd name="connsiteY16126" fmla="*/ 4998131 h 5740750"/>
              <a:gd name="connsiteX16127" fmla="*/ 8383401 w 9845043"/>
              <a:gd name="connsiteY16127" fmla="*/ 4993807 h 5740750"/>
              <a:gd name="connsiteX16128" fmla="*/ 8381197 w 9845043"/>
              <a:gd name="connsiteY16128" fmla="*/ 4993076 h 5740750"/>
              <a:gd name="connsiteX16129" fmla="*/ 8373159 w 9845043"/>
              <a:gd name="connsiteY16129" fmla="*/ 4992346 h 5740750"/>
              <a:gd name="connsiteX16130" fmla="*/ 8367310 w 9845043"/>
              <a:gd name="connsiteY16130" fmla="*/ 4990154 h 5740750"/>
              <a:gd name="connsiteX16131" fmla="*/ 8366590 w 9845043"/>
              <a:gd name="connsiteY16131" fmla="*/ 4989424 h 5740750"/>
              <a:gd name="connsiteX16132" fmla="*/ 8365121 w 9845043"/>
              <a:gd name="connsiteY16132" fmla="*/ 4987963 h 5740750"/>
              <a:gd name="connsiteX16133" fmla="*/ 8362931 w 9845043"/>
              <a:gd name="connsiteY16133" fmla="*/ 4987963 h 5740750"/>
              <a:gd name="connsiteX16134" fmla="*/ 8360007 w 9845043"/>
              <a:gd name="connsiteY16134" fmla="*/ 4987963 h 5740750"/>
              <a:gd name="connsiteX16135" fmla="*/ 8362197 w 9845043"/>
              <a:gd name="connsiteY16135" fmla="*/ 4990154 h 5740750"/>
              <a:gd name="connsiteX16136" fmla="*/ 8367310 w 9845043"/>
              <a:gd name="connsiteY16136" fmla="*/ 4994538 h 5740750"/>
              <a:gd name="connsiteX16137" fmla="*/ 8369514 w 9845043"/>
              <a:gd name="connsiteY16137" fmla="*/ 4995999 h 5740750"/>
              <a:gd name="connsiteX16138" fmla="*/ 8373159 w 9845043"/>
              <a:gd name="connsiteY16138" fmla="*/ 4996729 h 5740750"/>
              <a:gd name="connsiteX16139" fmla="*/ 8375363 w 9845043"/>
              <a:gd name="connsiteY16139" fmla="*/ 4997460 h 5740750"/>
              <a:gd name="connsiteX16140" fmla="*/ 8379007 w 9845043"/>
              <a:gd name="connsiteY16140" fmla="*/ 4994538 h 5740750"/>
              <a:gd name="connsiteX16141" fmla="*/ 8381197 w 9845043"/>
              <a:gd name="connsiteY16141" fmla="*/ 4994538 h 5740750"/>
              <a:gd name="connsiteX16142" fmla="*/ 8385874 w 9845043"/>
              <a:gd name="connsiteY16142" fmla="*/ 4998131 h 5740750"/>
              <a:gd name="connsiteX16143" fmla="*/ 8386325 w 9845043"/>
              <a:gd name="connsiteY16143" fmla="*/ 4998921 h 5740750"/>
              <a:gd name="connsiteX16144" fmla="*/ 8386240 w 9845043"/>
              <a:gd name="connsiteY16144" fmla="*/ 4998413 h 5740750"/>
              <a:gd name="connsiteX16145" fmla="*/ 8390704 w 9845043"/>
              <a:gd name="connsiteY16145" fmla="*/ 5001843 h 5740750"/>
              <a:gd name="connsiteX16146" fmla="*/ 8392173 w 9845043"/>
              <a:gd name="connsiteY16146" fmla="*/ 5004034 h 5740750"/>
              <a:gd name="connsiteX16147" fmla="*/ 8398007 w 9845043"/>
              <a:gd name="connsiteY16147" fmla="*/ 5006226 h 5740750"/>
              <a:gd name="connsiteX16148" fmla="*/ 8399477 w 9845043"/>
              <a:gd name="connsiteY16148" fmla="*/ 5009878 h 5740750"/>
              <a:gd name="connsiteX16149" fmla="*/ 8401666 w 9845043"/>
              <a:gd name="connsiteY16149" fmla="*/ 5012813 h 5740750"/>
              <a:gd name="connsiteX16150" fmla="*/ 8408249 w 9845043"/>
              <a:gd name="connsiteY16150" fmla="*/ 5021579 h 5740750"/>
              <a:gd name="connsiteX16151" fmla="*/ 8414097 w 9845043"/>
              <a:gd name="connsiteY16151" fmla="*/ 5033998 h 5740750"/>
              <a:gd name="connsiteX16152" fmla="*/ 8419946 w 9845043"/>
              <a:gd name="connsiteY16152" fmla="*/ 5041316 h 5740750"/>
              <a:gd name="connsiteX16153" fmla="*/ 8420666 w 9845043"/>
              <a:gd name="connsiteY16153" fmla="*/ 5044238 h 5740750"/>
              <a:gd name="connsiteX16154" fmla="*/ 8419946 w 9845043"/>
              <a:gd name="connsiteY16154" fmla="*/ 5045699 h 5740750"/>
              <a:gd name="connsiteX16155" fmla="*/ 8417742 w 9845043"/>
              <a:gd name="connsiteY16155" fmla="*/ 5047891 h 5740750"/>
              <a:gd name="connsiteX16156" fmla="*/ 8414818 w 9845043"/>
              <a:gd name="connsiteY16156" fmla="*/ 5047891 h 5740750"/>
              <a:gd name="connsiteX16157" fmla="*/ 8413363 w 9845043"/>
              <a:gd name="connsiteY16157" fmla="*/ 5050082 h 5740750"/>
              <a:gd name="connsiteX16158" fmla="*/ 8413363 w 9845043"/>
              <a:gd name="connsiteY16158" fmla="*/ 5050813 h 5740750"/>
              <a:gd name="connsiteX16159" fmla="*/ 8415552 w 9845043"/>
              <a:gd name="connsiteY16159" fmla="*/ 5051543 h 5740750"/>
              <a:gd name="connsiteX16160" fmla="*/ 8420666 w 9845043"/>
              <a:gd name="connsiteY16160" fmla="*/ 5052274 h 5740750"/>
              <a:gd name="connsiteX16161" fmla="*/ 8423590 w 9845043"/>
              <a:gd name="connsiteY16161" fmla="*/ 5053735 h 5740750"/>
              <a:gd name="connsiteX16162" fmla="*/ 8424325 w 9845043"/>
              <a:gd name="connsiteY16162" fmla="*/ 5055196 h 5740750"/>
              <a:gd name="connsiteX16163" fmla="*/ 8433832 w 9845043"/>
              <a:gd name="connsiteY16163" fmla="*/ 5076393 h 5740750"/>
              <a:gd name="connsiteX16164" fmla="*/ 8434552 w 9845043"/>
              <a:gd name="connsiteY16164" fmla="*/ 5082968 h 5740750"/>
              <a:gd name="connsiteX16165" fmla="*/ 8433097 w 9845043"/>
              <a:gd name="connsiteY16165" fmla="*/ 5086621 h 5740750"/>
              <a:gd name="connsiteX16166" fmla="*/ 8433097 w 9845043"/>
              <a:gd name="connsiteY16166" fmla="*/ 5087351 h 5740750"/>
              <a:gd name="connsiteX16167" fmla="*/ 8436022 w 9845043"/>
              <a:gd name="connsiteY16167" fmla="*/ 5091734 h 5740750"/>
              <a:gd name="connsiteX16168" fmla="*/ 8438211 w 9845043"/>
              <a:gd name="connsiteY16168" fmla="*/ 5098322 h 5740750"/>
              <a:gd name="connsiteX16169" fmla="*/ 8444060 w 9845043"/>
              <a:gd name="connsiteY16169" fmla="*/ 5127555 h 5740750"/>
              <a:gd name="connsiteX16170" fmla="*/ 8444060 w 9845043"/>
              <a:gd name="connsiteY16170" fmla="*/ 5134130 h 5740750"/>
              <a:gd name="connsiteX16171" fmla="*/ 8441135 w 9845043"/>
              <a:gd name="connsiteY16171" fmla="*/ 5134860 h 5740750"/>
              <a:gd name="connsiteX16172" fmla="*/ 8445529 w 9845043"/>
              <a:gd name="connsiteY16172" fmla="*/ 5166285 h 5740750"/>
              <a:gd name="connsiteX16173" fmla="*/ 8444060 w 9845043"/>
              <a:gd name="connsiteY16173" fmla="*/ 5172860 h 5740750"/>
              <a:gd name="connsiteX16174" fmla="*/ 8445529 w 9845043"/>
              <a:gd name="connsiteY16174" fmla="*/ 5176525 h 5740750"/>
              <a:gd name="connsiteX16175" fmla="*/ 8446249 w 9845043"/>
              <a:gd name="connsiteY16175" fmla="*/ 5183830 h 5740750"/>
              <a:gd name="connsiteX16176" fmla="*/ 8446984 w 9845043"/>
              <a:gd name="connsiteY16176" fmla="*/ 5188213 h 5740750"/>
              <a:gd name="connsiteX16177" fmla="*/ 8446249 w 9845043"/>
              <a:gd name="connsiteY16177" fmla="*/ 5191866 h 5740750"/>
              <a:gd name="connsiteX16178" fmla="*/ 8447719 w 9845043"/>
              <a:gd name="connsiteY16178" fmla="*/ 5196249 h 5740750"/>
              <a:gd name="connsiteX16179" fmla="*/ 8449173 w 9845043"/>
              <a:gd name="connsiteY16179" fmla="*/ 5230608 h 5740750"/>
              <a:gd name="connsiteX16180" fmla="*/ 8447719 w 9845043"/>
              <a:gd name="connsiteY16180" fmla="*/ 5237914 h 5740750"/>
              <a:gd name="connsiteX16181" fmla="*/ 8445529 w 9845043"/>
              <a:gd name="connsiteY16181" fmla="*/ 5240836 h 5740750"/>
              <a:gd name="connsiteX16182" fmla="*/ 8445529 w 9845043"/>
              <a:gd name="connsiteY16182" fmla="*/ 5243027 h 5740750"/>
              <a:gd name="connsiteX16183" fmla="*/ 8449173 w 9845043"/>
              <a:gd name="connsiteY16183" fmla="*/ 5247410 h 5740750"/>
              <a:gd name="connsiteX16184" fmla="*/ 8458681 w 9845043"/>
              <a:gd name="connsiteY16184" fmla="*/ 5314656 h 5740750"/>
              <a:gd name="connsiteX16185" fmla="*/ 8456491 w 9845043"/>
              <a:gd name="connsiteY16185" fmla="*/ 5314656 h 5740750"/>
              <a:gd name="connsiteX16186" fmla="*/ 8454287 w 9845043"/>
              <a:gd name="connsiteY16186" fmla="*/ 5305147 h 5740750"/>
              <a:gd name="connsiteX16187" fmla="*/ 8454287 w 9845043"/>
              <a:gd name="connsiteY16187" fmla="*/ 5294919 h 5740750"/>
              <a:gd name="connsiteX16188" fmla="*/ 8453567 w 9845043"/>
              <a:gd name="connsiteY16188" fmla="*/ 5289075 h 5740750"/>
              <a:gd name="connsiteX16189" fmla="*/ 8452832 w 9845043"/>
              <a:gd name="connsiteY16189" fmla="*/ 5286153 h 5740750"/>
              <a:gd name="connsiteX16190" fmla="*/ 8450643 w 9845043"/>
              <a:gd name="connsiteY16190" fmla="*/ 5286153 h 5740750"/>
              <a:gd name="connsiteX16191" fmla="*/ 8445529 w 9845043"/>
              <a:gd name="connsiteY16191" fmla="*/ 5297841 h 5740750"/>
              <a:gd name="connsiteX16192" fmla="*/ 8445529 w 9845043"/>
              <a:gd name="connsiteY16192" fmla="*/ 5305147 h 5740750"/>
              <a:gd name="connsiteX16193" fmla="*/ 8443325 w 9845043"/>
              <a:gd name="connsiteY16193" fmla="*/ 5311734 h 5740750"/>
              <a:gd name="connsiteX16194" fmla="*/ 8445529 w 9845043"/>
              <a:gd name="connsiteY16194" fmla="*/ 5321231 h 5740750"/>
              <a:gd name="connsiteX16195" fmla="*/ 8443325 w 9845043"/>
              <a:gd name="connsiteY16195" fmla="*/ 5326344 h 5740750"/>
              <a:gd name="connsiteX16196" fmla="*/ 8441135 w 9845043"/>
              <a:gd name="connsiteY16196" fmla="*/ 5327805 h 5740750"/>
              <a:gd name="connsiteX16197" fmla="*/ 8438211 w 9845043"/>
              <a:gd name="connsiteY16197" fmla="*/ 5327805 h 5740750"/>
              <a:gd name="connsiteX16198" fmla="*/ 8436756 w 9845043"/>
              <a:gd name="connsiteY16198" fmla="*/ 5328536 h 5740750"/>
              <a:gd name="connsiteX16199" fmla="*/ 8434552 w 9845043"/>
              <a:gd name="connsiteY16199" fmla="*/ 5330727 h 5740750"/>
              <a:gd name="connsiteX16200" fmla="*/ 8434552 w 9845043"/>
              <a:gd name="connsiteY16200" fmla="*/ 5333649 h 5740750"/>
              <a:gd name="connsiteX16201" fmla="*/ 8436022 w 9845043"/>
              <a:gd name="connsiteY16201" fmla="*/ 5339506 h 5740750"/>
              <a:gd name="connsiteX16202" fmla="*/ 8433097 w 9845043"/>
              <a:gd name="connsiteY16202" fmla="*/ 5349733 h 5740750"/>
              <a:gd name="connsiteX16203" fmla="*/ 8427984 w 9845043"/>
              <a:gd name="connsiteY16203" fmla="*/ 5356308 h 5740750"/>
              <a:gd name="connsiteX16204" fmla="*/ 8427984 w 9845043"/>
              <a:gd name="connsiteY16204" fmla="*/ 5361422 h 5740750"/>
              <a:gd name="connsiteX16205" fmla="*/ 8430173 w 9845043"/>
              <a:gd name="connsiteY16205" fmla="*/ 5372392 h 5740750"/>
              <a:gd name="connsiteX16206" fmla="*/ 8429439 w 9845043"/>
              <a:gd name="connsiteY16206" fmla="*/ 5376045 h 5740750"/>
              <a:gd name="connsiteX16207" fmla="*/ 8426515 w 9845043"/>
              <a:gd name="connsiteY16207" fmla="*/ 5381889 h 5740750"/>
              <a:gd name="connsiteX16208" fmla="*/ 8425060 w 9845043"/>
              <a:gd name="connsiteY16208" fmla="*/ 5385541 h 5740750"/>
              <a:gd name="connsiteX16209" fmla="*/ 8426515 w 9845043"/>
              <a:gd name="connsiteY16209" fmla="*/ 5390668 h 5740750"/>
              <a:gd name="connsiteX16210" fmla="*/ 8427249 w 9845043"/>
              <a:gd name="connsiteY16210" fmla="*/ 5395051 h 5740750"/>
              <a:gd name="connsiteX16211" fmla="*/ 8429439 w 9845043"/>
              <a:gd name="connsiteY16211" fmla="*/ 5395781 h 5740750"/>
              <a:gd name="connsiteX16212" fmla="*/ 8430173 w 9845043"/>
              <a:gd name="connsiteY16212" fmla="*/ 5397242 h 5740750"/>
              <a:gd name="connsiteX16213" fmla="*/ 8430908 w 9845043"/>
              <a:gd name="connsiteY16213" fmla="*/ 5397973 h 5740750"/>
              <a:gd name="connsiteX16214" fmla="*/ 8430173 w 9845043"/>
              <a:gd name="connsiteY16214" fmla="*/ 5400895 h 5740750"/>
              <a:gd name="connsiteX16215" fmla="*/ 8429439 w 9845043"/>
              <a:gd name="connsiteY16215" fmla="*/ 5405278 h 5740750"/>
              <a:gd name="connsiteX16216" fmla="*/ 8431643 w 9845043"/>
              <a:gd name="connsiteY16216" fmla="*/ 5407470 h 5740750"/>
              <a:gd name="connsiteX16217" fmla="*/ 8434552 w 9845043"/>
              <a:gd name="connsiteY16217" fmla="*/ 5408200 h 5740750"/>
              <a:gd name="connsiteX16218" fmla="*/ 8436022 w 9845043"/>
              <a:gd name="connsiteY16218" fmla="*/ 5410392 h 5740750"/>
              <a:gd name="connsiteX16219" fmla="*/ 8436756 w 9845043"/>
              <a:gd name="connsiteY16219" fmla="*/ 5413314 h 5740750"/>
              <a:gd name="connsiteX16220" fmla="*/ 8430173 w 9845043"/>
              <a:gd name="connsiteY16220" fmla="*/ 5420631 h 5740750"/>
              <a:gd name="connsiteX16221" fmla="*/ 8422135 w 9845043"/>
              <a:gd name="connsiteY16221" fmla="*/ 5433050 h 5740750"/>
              <a:gd name="connsiteX16222" fmla="*/ 8421401 w 9845043"/>
              <a:gd name="connsiteY16222" fmla="*/ 5434511 h 5740750"/>
              <a:gd name="connsiteX16223" fmla="*/ 8421401 w 9845043"/>
              <a:gd name="connsiteY16223" fmla="*/ 5436703 h 5740750"/>
              <a:gd name="connsiteX16224" fmla="*/ 8421401 w 9845043"/>
              <a:gd name="connsiteY16224" fmla="*/ 5438894 h 5740750"/>
              <a:gd name="connsiteX16225" fmla="*/ 8418477 w 9845043"/>
              <a:gd name="connsiteY16225" fmla="*/ 5443278 h 5740750"/>
              <a:gd name="connsiteX16226" fmla="*/ 8418477 w 9845043"/>
              <a:gd name="connsiteY16226" fmla="*/ 5446212 h 5740750"/>
              <a:gd name="connsiteX16227" fmla="*/ 8418477 w 9845043"/>
              <a:gd name="connsiteY16227" fmla="*/ 5450596 h 5740750"/>
              <a:gd name="connsiteX16228" fmla="*/ 8422135 w 9845043"/>
              <a:gd name="connsiteY16228" fmla="*/ 5453518 h 5740750"/>
              <a:gd name="connsiteX16229" fmla="*/ 8425060 w 9845043"/>
              <a:gd name="connsiteY16229" fmla="*/ 5455709 h 5740750"/>
              <a:gd name="connsiteX16230" fmla="*/ 8425060 w 9845043"/>
              <a:gd name="connsiteY16230" fmla="*/ 5457901 h 5740750"/>
              <a:gd name="connsiteX16231" fmla="*/ 8422135 w 9845043"/>
              <a:gd name="connsiteY16231" fmla="*/ 5455709 h 5740750"/>
              <a:gd name="connsiteX16232" fmla="*/ 8417022 w 9845043"/>
              <a:gd name="connsiteY16232" fmla="*/ 5450596 h 5740750"/>
              <a:gd name="connsiteX16233" fmla="*/ 8414097 w 9845043"/>
              <a:gd name="connsiteY16233" fmla="*/ 5449865 h 5740750"/>
              <a:gd name="connsiteX16234" fmla="*/ 8413363 w 9845043"/>
              <a:gd name="connsiteY16234" fmla="*/ 5446212 h 5740750"/>
              <a:gd name="connsiteX16235" fmla="*/ 8410439 w 9845043"/>
              <a:gd name="connsiteY16235" fmla="*/ 5446943 h 5740750"/>
              <a:gd name="connsiteX16236" fmla="*/ 8406780 w 9845043"/>
              <a:gd name="connsiteY16236" fmla="*/ 5449865 h 5740750"/>
              <a:gd name="connsiteX16237" fmla="*/ 8404590 w 9845043"/>
              <a:gd name="connsiteY16237" fmla="*/ 5453518 h 5740750"/>
              <a:gd name="connsiteX16238" fmla="*/ 8408984 w 9845043"/>
              <a:gd name="connsiteY16238" fmla="*/ 5452787 h 5740750"/>
              <a:gd name="connsiteX16239" fmla="*/ 8413363 w 9845043"/>
              <a:gd name="connsiteY16239" fmla="*/ 5454979 h 5740750"/>
              <a:gd name="connsiteX16240" fmla="*/ 8415552 w 9845043"/>
              <a:gd name="connsiteY16240" fmla="*/ 5457901 h 5740750"/>
              <a:gd name="connsiteX16241" fmla="*/ 8417742 w 9845043"/>
              <a:gd name="connsiteY16241" fmla="*/ 5462284 h 5740750"/>
              <a:gd name="connsiteX16242" fmla="*/ 8415552 w 9845043"/>
              <a:gd name="connsiteY16242" fmla="*/ 5462284 h 5740750"/>
              <a:gd name="connsiteX16243" fmla="*/ 8414818 w 9845043"/>
              <a:gd name="connsiteY16243" fmla="*/ 5457901 h 5740750"/>
              <a:gd name="connsiteX16244" fmla="*/ 8411173 w 9845043"/>
              <a:gd name="connsiteY16244" fmla="*/ 5455709 h 5740750"/>
              <a:gd name="connsiteX16245" fmla="*/ 8406780 w 9845043"/>
              <a:gd name="connsiteY16245" fmla="*/ 5455709 h 5740750"/>
              <a:gd name="connsiteX16246" fmla="*/ 8403856 w 9845043"/>
              <a:gd name="connsiteY16246" fmla="*/ 5458631 h 5740750"/>
              <a:gd name="connsiteX16247" fmla="*/ 8402401 w 9845043"/>
              <a:gd name="connsiteY16247" fmla="*/ 5456440 h 5740750"/>
              <a:gd name="connsiteX16248" fmla="*/ 8401666 w 9845043"/>
              <a:gd name="connsiteY16248" fmla="*/ 5455709 h 5740750"/>
              <a:gd name="connsiteX16249" fmla="*/ 8400931 w 9845043"/>
              <a:gd name="connsiteY16249" fmla="*/ 5454979 h 5740750"/>
              <a:gd name="connsiteX16250" fmla="*/ 8398742 w 9845043"/>
              <a:gd name="connsiteY16250" fmla="*/ 5454979 h 5740750"/>
              <a:gd name="connsiteX16251" fmla="*/ 8398742 w 9845043"/>
              <a:gd name="connsiteY16251" fmla="*/ 5452787 h 5740750"/>
              <a:gd name="connsiteX16252" fmla="*/ 8399477 w 9845043"/>
              <a:gd name="connsiteY16252" fmla="*/ 5452057 h 5740750"/>
              <a:gd name="connsiteX16253" fmla="*/ 8400931 w 9845043"/>
              <a:gd name="connsiteY16253" fmla="*/ 5450596 h 5740750"/>
              <a:gd name="connsiteX16254" fmla="*/ 8402401 w 9845043"/>
              <a:gd name="connsiteY16254" fmla="*/ 5450596 h 5740750"/>
              <a:gd name="connsiteX16255" fmla="*/ 8401666 w 9845043"/>
              <a:gd name="connsiteY16255" fmla="*/ 5449865 h 5740750"/>
              <a:gd name="connsiteX16256" fmla="*/ 8401666 w 9845043"/>
              <a:gd name="connsiteY16256" fmla="*/ 5449135 h 5740750"/>
              <a:gd name="connsiteX16257" fmla="*/ 8400931 w 9845043"/>
              <a:gd name="connsiteY16257" fmla="*/ 5448404 h 5740750"/>
              <a:gd name="connsiteX16258" fmla="*/ 8398007 w 9845043"/>
              <a:gd name="connsiteY16258" fmla="*/ 5449135 h 5740750"/>
              <a:gd name="connsiteX16259" fmla="*/ 8389249 w 9845043"/>
              <a:gd name="connsiteY16259" fmla="*/ 5449865 h 5740750"/>
              <a:gd name="connsiteX16260" fmla="*/ 8386325 w 9845043"/>
              <a:gd name="connsiteY16260" fmla="*/ 5452057 h 5740750"/>
              <a:gd name="connsiteX16261" fmla="*/ 8385590 w 9845043"/>
              <a:gd name="connsiteY16261" fmla="*/ 5455709 h 5740750"/>
              <a:gd name="connsiteX16262" fmla="*/ 8384855 w 9845043"/>
              <a:gd name="connsiteY16262" fmla="*/ 5461553 h 5740750"/>
              <a:gd name="connsiteX16263" fmla="*/ 8383401 w 9845043"/>
              <a:gd name="connsiteY16263" fmla="*/ 5465206 h 5740750"/>
              <a:gd name="connsiteX16264" fmla="*/ 8379742 w 9845043"/>
              <a:gd name="connsiteY16264" fmla="*/ 5464476 h 5740750"/>
              <a:gd name="connsiteX16265" fmla="*/ 8379742 w 9845043"/>
              <a:gd name="connsiteY16265" fmla="*/ 5463015 h 5740750"/>
              <a:gd name="connsiteX16266" fmla="*/ 8381197 w 9845043"/>
              <a:gd name="connsiteY16266" fmla="*/ 5463015 h 5740750"/>
              <a:gd name="connsiteX16267" fmla="*/ 8381197 w 9845043"/>
              <a:gd name="connsiteY16267" fmla="*/ 5462284 h 5740750"/>
              <a:gd name="connsiteX16268" fmla="*/ 8374628 w 9845043"/>
              <a:gd name="connsiteY16268" fmla="*/ 5465206 h 5740750"/>
              <a:gd name="connsiteX16269" fmla="*/ 8373159 w 9845043"/>
              <a:gd name="connsiteY16269" fmla="*/ 5465937 h 5740750"/>
              <a:gd name="connsiteX16270" fmla="*/ 8373159 w 9845043"/>
              <a:gd name="connsiteY16270" fmla="*/ 5468128 h 5740750"/>
              <a:gd name="connsiteX16271" fmla="*/ 8374628 w 9845043"/>
              <a:gd name="connsiteY16271" fmla="*/ 5469589 h 5740750"/>
              <a:gd name="connsiteX16272" fmla="*/ 8375363 w 9845043"/>
              <a:gd name="connsiteY16272" fmla="*/ 5471063 h 5740750"/>
              <a:gd name="connsiteX16273" fmla="*/ 8374628 w 9845043"/>
              <a:gd name="connsiteY16273" fmla="*/ 5472524 h 5740750"/>
              <a:gd name="connsiteX16274" fmla="*/ 8373159 w 9845043"/>
              <a:gd name="connsiteY16274" fmla="*/ 5473985 h 5740750"/>
              <a:gd name="connsiteX16275" fmla="*/ 8369514 w 9845043"/>
              <a:gd name="connsiteY16275" fmla="*/ 5471793 h 5740750"/>
              <a:gd name="connsiteX16276" fmla="*/ 8366590 w 9845043"/>
              <a:gd name="connsiteY16276" fmla="*/ 5473985 h 5740750"/>
              <a:gd name="connsiteX16277" fmla="*/ 8363666 w 9845043"/>
              <a:gd name="connsiteY16277" fmla="*/ 5478368 h 5740750"/>
              <a:gd name="connsiteX16278" fmla="*/ 8360742 w 9845043"/>
              <a:gd name="connsiteY16278" fmla="*/ 5479099 h 5740750"/>
              <a:gd name="connsiteX16279" fmla="*/ 8357083 w 9845043"/>
              <a:gd name="connsiteY16279" fmla="*/ 5479099 h 5740750"/>
              <a:gd name="connsiteX16280" fmla="*/ 8354159 w 9845043"/>
              <a:gd name="connsiteY16280" fmla="*/ 5479099 h 5740750"/>
              <a:gd name="connsiteX16281" fmla="*/ 8351235 w 9845043"/>
              <a:gd name="connsiteY16281" fmla="*/ 5477638 h 5740750"/>
              <a:gd name="connsiteX16282" fmla="*/ 8351235 w 9845043"/>
              <a:gd name="connsiteY16282" fmla="*/ 5478368 h 5740750"/>
              <a:gd name="connsiteX16283" fmla="*/ 8350500 w 9845043"/>
              <a:gd name="connsiteY16283" fmla="*/ 5478368 h 5740750"/>
              <a:gd name="connsiteX16284" fmla="*/ 8350500 w 9845043"/>
              <a:gd name="connsiteY16284" fmla="*/ 5479099 h 5740750"/>
              <a:gd name="connsiteX16285" fmla="*/ 8350500 w 9845043"/>
              <a:gd name="connsiteY16285" fmla="*/ 5480560 h 5740750"/>
              <a:gd name="connsiteX16286" fmla="*/ 8349780 w 9845043"/>
              <a:gd name="connsiteY16286" fmla="*/ 5480560 h 5740750"/>
              <a:gd name="connsiteX16287" fmla="*/ 8349045 w 9845043"/>
              <a:gd name="connsiteY16287" fmla="*/ 5479099 h 5740750"/>
              <a:gd name="connsiteX16288" fmla="*/ 8346855 w 9845043"/>
              <a:gd name="connsiteY16288" fmla="*/ 5479099 h 5740750"/>
              <a:gd name="connsiteX16289" fmla="*/ 8346121 w 9845043"/>
              <a:gd name="connsiteY16289" fmla="*/ 5478368 h 5740750"/>
              <a:gd name="connsiteX16290" fmla="*/ 8344651 w 9845043"/>
              <a:gd name="connsiteY16290" fmla="*/ 5480560 h 5740750"/>
              <a:gd name="connsiteX16291" fmla="*/ 8344651 w 9845043"/>
              <a:gd name="connsiteY16291" fmla="*/ 5481290 h 5740750"/>
              <a:gd name="connsiteX16292" fmla="*/ 8343931 w 9845043"/>
              <a:gd name="connsiteY16292" fmla="*/ 5481290 h 5740750"/>
              <a:gd name="connsiteX16293" fmla="*/ 8342462 w 9845043"/>
              <a:gd name="connsiteY16293" fmla="*/ 5480560 h 5740750"/>
              <a:gd name="connsiteX16294" fmla="*/ 8341007 w 9845043"/>
              <a:gd name="connsiteY16294" fmla="*/ 5479099 h 5740750"/>
              <a:gd name="connsiteX16295" fmla="*/ 8342462 w 9845043"/>
              <a:gd name="connsiteY16295" fmla="*/ 5476176 h 5740750"/>
              <a:gd name="connsiteX16296" fmla="*/ 8335159 w 9845043"/>
              <a:gd name="connsiteY16296" fmla="*/ 5476176 h 5740750"/>
              <a:gd name="connsiteX16297" fmla="*/ 8331500 w 9845043"/>
              <a:gd name="connsiteY16297" fmla="*/ 5474715 h 5740750"/>
              <a:gd name="connsiteX16298" fmla="*/ 8327121 w 9845043"/>
              <a:gd name="connsiteY16298" fmla="*/ 5479099 h 5740750"/>
              <a:gd name="connsiteX16299" fmla="*/ 8326386 w 9845043"/>
              <a:gd name="connsiteY16299" fmla="*/ 5479099 h 5740750"/>
              <a:gd name="connsiteX16300" fmla="*/ 8322007 w 9845043"/>
              <a:gd name="connsiteY16300" fmla="*/ 5485673 h 5740750"/>
              <a:gd name="connsiteX16301" fmla="*/ 8318348 w 9845043"/>
              <a:gd name="connsiteY16301" fmla="*/ 5487134 h 5740750"/>
              <a:gd name="connsiteX16302" fmla="*/ 8311031 w 9845043"/>
              <a:gd name="connsiteY16302" fmla="*/ 5488595 h 5740750"/>
              <a:gd name="connsiteX16303" fmla="*/ 8304462 w 9845043"/>
              <a:gd name="connsiteY16303" fmla="*/ 5490787 h 5740750"/>
              <a:gd name="connsiteX16304" fmla="*/ 8295689 w 9845043"/>
              <a:gd name="connsiteY16304" fmla="*/ 5493709 h 5740750"/>
              <a:gd name="connsiteX16305" fmla="*/ 8286182 w 9845043"/>
              <a:gd name="connsiteY16305" fmla="*/ 5497362 h 5740750"/>
              <a:gd name="connsiteX16306" fmla="*/ 8283258 w 9845043"/>
              <a:gd name="connsiteY16306" fmla="*/ 5497362 h 5740750"/>
              <a:gd name="connsiteX16307" fmla="*/ 8272296 w 9845043"/>
              <a:gd name="connsiteY16307" fmla="*/ 5490056 h 5740750"/>
              <a:gd name="connsiteX16308" fmla="*/ 8267182 w 9845043"/>
              <a:gd name="connsiteY16308" fmla="*/ 5483482 h 5740750"/>
              <a:gd name="connsiteX16309" fmla="*/ 8263523 w 9845043"/>
              <a:gd name="connsiteY16309" fmla="*/ 5476176 h 5740750"/>
              <a:gd name="connsiteX16310" fmla="*/ 8262803 w 9845043"/>
              <a:gd name="connsiteY16310" fmla="*/ 5468859 h 5740750"/>
              <a:gd name="connsiteX16311" fmla="*/ 8263523 w 9845043"/>
              <a:gd name="connsiteY16311" fmla="*/ 5460092 h 5740750"/>
              <a:gd name="connsiteX16312" fmla="*/ 8265727 w 9845043"/>
              <a:gd name="connsiteY16312" fmla="*/ 5452057 h 5740750"/>
              <a:gd name="connsiteX16313" fmla="*/ 8269372 w 9845043"/>
              <a:gd name="connsiteY16313" fmla="*/ 5448404 h 5740750"/>
              <a:gd name="connsiteX16314" fmla="*/ 8268637 w 9845043"/>
              <a:gd name="connsiteY16314" fmla="*/ 5452057 h 5740750"/>
              <a:gd name="connsiteX16315" fmla="*/ 8270106 w 9845043"/>
              <a:gd name="connsiteY16315" fmla="*/ 5452057 h 5740750"/>
              <a:gd name="connsiteX16316" fmla="*/ 8273031 w 9845043"/>
              <a:gd name="connsiteY16316" fmla="*/ 5452787 h 5740750"/>
              <a:gd name="connsiteX16317" fmla="*/ 8275955 w 9845043"/>
              <a:gd name="connsiteY16317" fmla="*/ 5454979 h 5740750"/>
              <a:gd name="connsiteX16318" fmla="*/ 8278144 w 9845043"/>
              <a:gd name="connsiteY16318" fmla="*/ 5456440 h 5740750"/>
              <a:gd name="connsiteX16319" fmla="*/ 8282538 w 9845043"/>
              <a:gd name="connsiteY16319" fmla="*/ 5463015 h 5740750"/>
              <a:gd name="connsiteX16320" fmla="*/ 8283258 w 9845043"/>
              <a:gd name="connsiteY16320" fmla="*/ 5463015 h 5740750"/>
              <a:gd name="connsiteX16321" fmla="*/ 8286182 w 9845043"/>
              <a:gd name="connsiteY16321" fmla="*/ 5464476 h 5740750"/>
              <a:gd name="connsiteX16322" fmla="*/ 8302993 w 9845043"/>
              <a:gd name="connsiteY16322" fmla="*/ 5468128 h 5740750"/>
              <a:gd name="connsiteX16323" fmla="*/ 8302993 w 9845043"/>
              <a:gd name="connsiteY16323" fmla="*/ 5469589 h 5740750"/>
              <a:gd name="connsiteX16324" fmla="*/ 8302272 w 9845043"/>
              <a:gd name="connsiteY16324" fmla="*/ 5469589 h 5740750"/>
              <a:gd name="connsiteX16325" fmla="*/ 8300803 w 9845043"/>
              <a:gd name="connsiteY16325" fmla="*/ 5471793 h 5740750"/>
              <a:gd name="connsiteX16326" fmla="*/ 8299348 w 9845043"/>
              <a:gd name="connsiteY16326" fmla="*/ 5471793 h 5740750"/>
              <a:gd name="connsiteX16327" fmla="*/ 8299348 w 9845043"/>
              <a:gd name="connsiteY16327" fmla="*/ 5473985 h 5740750"/>
              <a:gd name="connsiteX16328" fmla="*/ 8302993 w 9845043"/>
              <a:gd name="connsiteY16328" fmla="*/ 5474715 h 5740750"/>
              <a:gd name="connsiteX16329" fmla="*/ 8308106 w 9845043"/>
              <a:gd name="connsiteY16329" fmla="*/ 5473985 h 5740750"/>
              <a:gd name="connsiteX16330" fmla="*/ 8312500 w 9845043"/>
              <a:gd name="connsiteY16330" fmla="*/ 5471793 h 5740750"/>
              <a:gd name="connsiteX16331" fmla="*/ 8315424 w 9845043"/>
              <a:gd name="connsiteY16331" fmla="*/ 5468128 h 5740750"/>
              <a:gd name="connsiteX16332" fmla="*/ 8316879 w 9845043"/>
              <a:gd name="connsiteY16332" fmla="*/ 5463015 h 5740750"/>
              <a:gd name="connsiteX16333" fmla="*/ 8314689 w 9845043"/>
              <a:gd name="connsiteY16333" fmla="*/ 5459362 h 5740750"/>
              <a:gd name="connsiteX16334" fmla="*/ 8300803 w 9845043"/>
              <a:gd name="connsiteY16334" fmla="*/ 5449135 h 5740750"/>
              <a:gd name="connsiteX16335" fmla="*/ 8296424 w 9845043"/>
              <a:gd name="connsiteY16335" fmla="*/ 5448404 h 5740750"/>
              <a:gd name="connsiteX16336" fmla="*/ 8289106 w 9845043"/>
              <a:gd name="connsiteY16336" fmla="*/ 5448404 h 5740750"/>
              <a:gd name="connsiteX16337" fmla="*/ 8285462 w 9845043"/>
              <a:gd name="connsiteY16337" fmla="*/ 5446212 h 5740750"/>
              <a:gd name="connsiteX16338" fmla="*/ 8283258 w 9845043"/>
              <a:gd name="connsiteY16338" fmla="*/ 5446212 h 5740750"/>
              <a:gd name="connsiteX16339" fmla="*/ 8275955 w 9845043"/>
              <a:gd name="connsiteY16339" fmla="*/ 5445482 h 5740750"/>
              <a:gd name="connsiteX16340" fmla="*/ 8264258 w 9845043"/>
              <a:gd name="connsiteY16340" fmla="*/ 5439625 h 5740750"/>
              <a:gd name="connsiteX16341" fmla="*/ 8262803 w 9845043"/>
              <a:gd name="connsiteY16341" fmla="*/ 5437433 h 5740750"/>
              <a:gd name="connsiteX16342" fmla="*/ 8262068 w 9845043"/>
              <a:gd name="connsiteY16342" fmla="*/ 5434511 h 5740750"/>
              <a:gd name="connsiteX16343" fmla="*/ 8260599 w 9845043"/>
              <a:gd name="connsiteY16343" fmla="*/ 5430859 h 5740750"/>
              <a:gd name="connsiteX16344" fmla="*/ 8259879 w 9845043"/>
              <a:gd name="connsiteY16344" fmla="*/ 5427937 h 5740750"/>
              <a:gd name="connsiteX16345" fmla="*/ 8255485 w 9845043"/>
              <a:gd name="connsiteY16345" fmla="*/ 5420631 h 5740750"/>
              <a:gd name="connsiteX16346" fmla="*/ 8247447 w 9845043"/>
              <a:gd name="connsiteY16346" fmla="*/ 5414044 h 5740750"/>
              <a:gd name="connsiteX16347" fmla="*/ 8243789 w 9845043"/>
              <a:gd name="connsiteY16347" fmla="*/ 5410392 h 5740750"/>
              <a:gd name="connsiteX16348" fmla="*/ 8247447 w 9845043"/>
              <a:gd name="connsiteY16348" fmla="*/ 5406739 h 5740750"/>
              <a:gd name="connsiteX16349" fmla="*/ 8248182 w 9845043"/>
              <a:gd name="connsiteY16349" fmla="*/ 5405278 h 5740750"/>
              <a:gd name="connsiteX16350" fmla="*/ 8249637 w 9845043"/>
              <a:gd name="connsiteY16350" fmla="*/ 5402356 h 5740750"/>
              <a:gd name="connsiteX16351" fmla="*/ 8248182 w 9845043"/>
              <a:gd name="connsiteY16351" fmla="*/ 5401625 h 5740750"/>
              <a:gd name="connsiteX16352" fmla="*/ 8246713 w 9845043"/>
              <a:gd name="connsiteY16352" fmla="*/ 5400895 h 5740750"/>
              <a:gd name="connsiteX16353" fmla="*/ 8241599 w 9845043"/>
              <a:gd name="connsiteY16353" fmla="*/ 5402356 h 5740750"/>
              <a:gd name="connsiteX16354" fmla="*/ 8239409 w 9845043"/>
              <a:gd name="connsiteY16354" fmla="*/ 5402356 h 5740750"/>
              <a:gd name="connsiteX16355" fmla="*/ 8237940 w 9845043"/>
              <a:gd name="connsiteY16355" fmla="*/ 5400164 h 5740750"/>
              <a:gd name="connsiteX16356" fmla="*/ 8234296 w 9845043"/>
              <a:gd name="connsiteY16356" fmla="*/ 5390668 h 5740750"/>
              <a:gd name="connsiteX16357" fmla="*/ 8228447 w 9845043"/>
              <a:gd name="connsiteY16357" fmla="*/ 5382619 h 5740750"/>
              <a:gd name="connsiteX16358" fmla="*/ 8228447 w 9845043"/>
              <a:gd name="connsiteY16358" fmla="*/ 5379697 h 5740750"/>
              <a:gd name="connsiteX16359" fmla="*/ 8225523 w 9845043"/>
              <a:gd name="connsiteY16359" fmla="*/ 5378967 h 5740750"/>
              <a:gd name="connsiteX16360" fmla="*/ 8224789 w 9845043"/>
              <a:gd name="connsiteY16360" fmla="*/ 5376045 h 5740750"/>
              <a:gd name="connsiteX16361" fmla="*/ 8224054 w 9845043"/>
              <a:gd name="connsiteY16361" fmla="*/ 5372392 h 5740750"/>
              <a:gd name="connsiteX16362" fmla="*/ 8217485 w 9845043"/>
              <a:gd name="connsiteY16362" fmla="*/ 5373123 h 5740750"/>
              <a:gd name="connsiteX16363" fmla="*/ 8215281 w 9845043"/>
              <a:gd name="connsiteY16363" fmla="*/ 5373123 h 5740750"/>
              <a:gd name="connsiteX16364" fmla="*/ 8213826 w 9845043"/>
              <a:gd name="connsiteY16364" fmla="*/ 5371662 h 5740750"/>
              <a:gd name="connsiteX16365" fmla="*/ 8209447 w 9845043"/>
              <a:gd name="connsiteY16365" fmla="*/ 5365817 h 5740750"/>
              <a:gd name="connsiteX16366" fmla="*/ 8208713 w 9845043"/>
              <a:gd name="connsiteY16366" fmla="*/ 5365087 h 5740750"/>
              <a:gd name="connsiteX16367" fmla="*/ 8205789 w 9845043"/>
              <a:gd name="connsiteY16367" fmla="*/ 5363626 h 5740750"/>
              <a:gd name="connsiteX16368" fmla="*/ 8207978 w 9845043"/>
              <a:gd name="connsiteY16368" fmla="*/ 5361422 h 5740750"/>
              <a:gd name="connsiteX16369" fmla="*/ 8212371 w 9845043"/>
              <a:gd name="connsiteY16369" fmla="*/ 5355578 h 5740750"/>
              <a:gd name="connsiteX16370" fmla="*/ 8210902 w 9845043"/>
              <a:gd name="connsiteY16370" fmla="*/ 5354116 h 5740750"/>
              <a:gd name="connsiteX16371" fmla="*/ 8205789 w 9845043"/>
              <a:gd name="connsiteY16371" fmla="*/ 5349003 h 5740750"/>
              <a:gd name="connsiteX16372" fmla="*/ 8199940 w 9845043"/>
              <a:gd name="connsiteY16372" fmla="*/ 5346081 h 5740750"/>
              <a:gd name="connsiteX16373" fmla="*/ 8194826 w 9845043"/>
              <a:gd name="connsiteY16373" fmla="*/ 5343159 h 5740750"/>
              <a:gd name="connsiteX16374" fmla="*/ 8191902 w 9845043"/>
              <a:gd name="connsiteY16374" fmla="*/ 5342428 h 5740750"/>
              <a:gd name="connsiteX16375" fmla="*/ 8185319 w 9845043"/>
              <a:gd name="connsiteY16375" fmla="*/ 5342428 h 5740750"/>
              <a:gd name="connsiteX16376" fmla="*/ 8182395 w 9845043"/>
              <a:gd name="connsiteY16376" fmla="*/ 5340967 h 5740750"/>
              <a:gd name="connsiteX16377" fmla="*/ 8179471 w 9845043"/>
              <a:gd name="connsiteY16377" fmla="*/ 5340237 h 5740750"/>
              <a:gd name="connsiteX16378" fmla="*/ 8176547 w 9845043"/>
              <a:gd name="connsiteY16378" fmla="*/ 5336584 h 5740750"/>
              <a:gd name="connsiteX16379" fmla="*/ 8173622 w 9845043"/>
              <a:gd name="connsiteY16379" fmla="*/ 5334380 h 5740750"/>
              <a:gd name="connsiteX16380" fmla="*/ 8172167 w 9845043"/>
              <a:gd name="connsiteY16380" fmla="*/ 5338045 h 5740750"/>
              <a:gd name="connsiteX16381" fmla="*/ 8169243 w 9845043"/>
              <a:gd name="connsiteY16381" fmla="*/ 5338045 h 5740750"/>
              <a:gd name="connsiteX16382" fmla="*/ 8167054 w 9845043"/>
              <a:gd name="connsiteY16382" fmla="*/ 5335841 h 5740750"/>
              <a:gd name="connsiteX16383" fmla="*/ 8162660 w 9845043"/>
              <a:gd name="connsiteY16383" fmla="*/ 5334380 h 5740750"/>
              <a:gd name="connsiteX16384" fmla="*/ 8159016 w 9845043"/>
              <a:gd name="connsiteY16384" fmla="*/ 5333649 h 5740750"/>
              <a:gd name="connsiteX16385" fmla="*/ 8156812 w 9845043"/>
              <a:gd name="connsiteY16385" fmla="*/ 5332919 h 5740750"/>
              <a:gd name="connsiteX16386" fmla="*/ 8156092 w 9845043"/>
              <a:gd name="connsiteY16386" fmla="*/ 5333649 h 5740750"/>
              <a:gd name="connsiteX16387" fmla="*/ 8153888 w 9845043"/>
              <a:gd name="connsiteY16387" fmla="*/ 5336584 h 5740750"/>
              <a:gd name="connsiteX16388" fmla="*/ 8153167 w 9845043"/>
              <a:gd name="connsiteY16388" fmla="*/ 5336584 h 5740750"/>
              <a:gd name="connsiteX16389" fmla="*/ 8153167 w 9845043"/>
              <a:gd name="connsiteY16389" fmla="*/ 5334380 h 5740750"/>
              <a:gd name="connsiteX16390" fmla="*/ 8151698 w 9845043"/>
              <a:gd name="connsiteY16390" fmla="*/ 5333649 h 5740750"/>
              <a:gd name="connsiteX16391" fmla="*/ 8151698 w 9845043"/>
              <a:gd name="connsiteY16391" fmla="*/ 5332919 h 5740750"/>
              <a:gd name="connsiteX16392" fmla="*/ 8150243 w 9845043"/>
              <a:gd name="connsiteY16392" fmla="*/ 5333649 h 5740750"/>
              <a:gd name="connsiteX16393" fmla="*/ 8148039 w 9845043"/>
              <a:gd name="connsiteY16393" fmla="*/ 5332919 h 5740750"/>
              <a:gd name="connsiteX16394" fmla="*/ 8145115 w 9845043"/>
              <a:gd name="connsiteY16394" fmla="*/ 5331458 h 5740750"/>
              <a:gd name="connsiteX16395" fmla="*/ 8143660 w 9845043"/>
              <a:gd name="connsiteY16395" fmla="*/ 5328536 h 5740750"/>
              <a:gd name="connsiteX16396" fmla="*/ 8142925 w 9845043"/>
              <a:gd name="connsiteY16396" fmla="*/ 5330727 h 5740750"/>
              <a:gd name="connsiteX16397" fmla="*/ 8141471 w 9845043"/>
              <a:gd name="connsiteY16397" fmla="*/ 5334380 h 5740750"/>
              <a:gd name="connsiteX16398" fmla="*/ 8140001 w 9845043"/>
              <a:gd name="connsiteY16398" fmla="*/ 5336584 h 5740750"/>
              <a:gd name="connsiteX16399" fmla="*/ 8137077 w 9845043"/>
              <a:gd name="connsiteY16399" fmla="*/ 5336584 h 5740750"/>
              <a:gd name="connsiteX16400" fmla="*/ 8134153 w 9845043"/>
              <a:gd name="connsiteY16400" fmla="*/ 5337315 h 5740750"/>
              <a:gd name="connsiteX16401" fmla="*/ 8131963 w 9845043"/>
              <a:gd name="connsiteY16401" fmla="*/ 5336584 h 5740750"/>
              <a:gd name="connsiteX16402" fmla="*/ 8130509 w 9845043"/>
              <a:gd name="connsiteY16402" fmla="*/ 5334380 h 5740750"/>
              <a:gd name="connsiteX16403" fmla="*/ 8130509 w 9845043"/>
              <a:gd name="connsiteY16403" fmla="*/ 5335841 h 5740750"/>
              <a:gd name="connsiteX16404" fmla="*/ 8129039 w 9845043"/>
              <a:gd name="connsiteY16404" fmla="*/ 5337315 h 5740750"/>
              <a:gd name="connsiteX16405" fmla="*/ 8129039 w 9845043"/>
              <a:gd name="connsiteY16405" fmla="*/ 5338045 h 5740750"/>
              <a:gd name="connsiteX16406" fmla="*/ 8128305 w 9845043"/>
              <a:gd name="connsiteY16406" fmla="*/ 5339506 h 5740750"/>
              <a:gd name="connsiteX16407" fmla="*/ 8128305 w 9845043"/>
              <a:gd name="connsiteY16407" fmla="*/ 5340967 h 5740750"/>
              <a:gd name="connsiteX16408" fmla="*/ 8127584 w 9845043"/>
              <a:gd name="connsiteY16408" fmla="*/ 5340967 h 5740750"/>
              <a:gd name="connsiteX16409" fmla="*/ 8125380 w 9845043"/>
              <a:gd name="connsiteY16409" fmla="*/ 5340967 h 5740750"/>
              <a:gd name="connsiteX16410" fmla="*/ 8124660 w 9845043"/>
              <a:gd name="connsiteY16410" fmla="*/ 5340967 h 5740750"/>
              <a:gd name="connsiteX16411" fmla="*/ 8122471 w 9845043"/>
              <a:gd name="connsiteY16411" fmla="*/ 5338045 h 5740750"/>
              <a:gd name="connsiteX16412" fmla="*/ 8121736 w 9845043"/>
              <a:gd name="connsiteY16412" fmla="*/ 5337315 h 5740750"/>
              <a:gd name="connsiteX16413" fmla="*/ 8118812 w 9845043"/>
              <a:gd name="connsiteY16413" fmla="*/ 5330727 h 5740750"/>
              <a:gd name="connsiteX16414" fmla="*/ 8121736 w 9845043"/>
              <a:gd name="connsiteY16414" fmla="*/ 5328536 h 5740750"/>
              <a:gd name="connsiteX16415" fmla="*/ 8124660 w 9845043"/>
              <a:gd name="connsiteY16415" fmla="*/ 5329997 h 5740750"/>
              <a:gd name="connsiteX16416" fmla="*/ 8126850 w 9845043"/>
              <a:gd name="connsiteY16416" fmla="*/ 5332919 h 5740750"/>
              <a:gd name="connsiteX16417" fmla="*/ 8129039 w 9845043"/>
              <a:gd name="connsiteY16417" fmla="*/ 5332919 h 5740750"/>
              <a:gd name="connsiteX16418" fmla="*/ 8131229 w 9845043"/>
              <a:gd name="connsiteY16418" fmla="*/ 5331458 h 5740750"/>
              <a:gd name="connsiteX16419" fmla="*/ 8133433 w 9845043"/>
              <a:gd name="connsiteY16419" fmla="*/ 5328536 h 5740750"/>
              <a:gd name="connsiteX16420" fmla="*/ 8134153 w 9845043"/>
              <a:gd name="connsiteY16420" fmla="*/ 5324883 h 5740750"/>
              <a:gd name="connsiteX16421" fmla="*/ 8134153 w 9845043"/>
              <a:gd name="connsiteY16421" fmla="*/ 5321961 h 5740750"/>
              <a:gd name="connsiteX16422" fmla="*/ 8131229 w 9845043"/>
              <a:gd name="connsiteY16422" fmla="*/ 5323422 h 5740750"/>
              <a:gd name="connsiteX16423" fmla="*/ 8126850 w 9845043"/>
              <a:gd name="connsiteY16423" fmla="*/ 5324153 h 5740750"/>
              <a:gd name="connsiteX16424" fmla="*/ 8124660 w 9845043"/>
              <a:gd name="connsiteY16424" fmla="*/ 5324153 h 5740750"/>
              <a:gd name="connsiteX16425" fmla="*/ 8121736 w 9845043"/>
              <a:gd name="connsiteY16425" fmla="*/ 5323422 h 5740750"/>
              <a:gd name="connsiteX16426" fmla="*/ 8119546 w 9845043"/>
              <a:gd name="connsiteY16426" fmla="*/ 5320500 h 5740750"/>
              <a:gd name="connsiteX16427" fmla="*/ 8118812 w 9845043"/>
              <a:gd name="connsiteY16427" fmla="*/ 5318308 h 5740750"/>
              <a:gd name="connsiteX16428" fmla="*/ 8119546 w 9845043"/>
              <a:gd name="connsiteY16428" fmla="*/ 5315386 h 5740750"/>
              <a:gd name="connsiteX16429" fmla="*/ 8112963 w 9845043"/>
              <a:gd name="connsiteY16429" fmla="*/ 5311734 h 5740750"/>
              <a:gd name="connsiteX16430" fmla="*/ 8109305 w 9845043"/>
              <a:gd name="connsiteY16430" fmla="*/ 5307338 h 5740750"/>
              <a:gd name="connsiteX16431" fmla="*/ 8102736 w 9845043"/>
              <a:gd name="connsiteY16431" fmla="*/ 5291267 h 5740750"/>
              <a:gd name="connsiteX16432" fmla="*/ 8102736 w 9845043"/>
              <a:gd name="connsiteY16432" fmla="*/ 5292728 h 5740750"/>
              <a:gd name="connsiteX16433" fmla="*/ 8102001 w 9845043"/>
              <a:gd name="connsiteY16433" fmla="*/ 5295650 h 5740750"/>
              <a:gd name="connsiteX16434" fmla="*/ 8102736 w 9845043"/>
              <a:gd name="connsiteY16434" fmla="*/ 5297841 h 5740750"/>
              <a:gd name="connsiteX16435" fmla="*/ 8102736 w 9845043"/>
              <a:gd name="connsiteY16435" fmla="*/ 5300763 h 5740750"/>
              <a:gd name="connsiteX16436" fmla="*/ 8102001 w 9845043"/>
              <a:gd name="connsiteY16436" fmla="*/ 5300763 h 5740750"/>
              <a:gd name="connsiteX16437" fmla="*/ 8095418 w 9845043"/>
              <a:gd name="connsiteY16437" fmla="*/ 5285423 h 5740750"/>
              <a:gd name="connsiteX16438" fmla="*/ 8090305 w 9845043"/>
              <a:gd name="connsiteY16438" fmla="*/ 5267147 h 5740750"/>
              <a:gd name="connsiteX16439" fmla="*/ 8090305 w 9845043"/>
              <a:gd name="connsiteY16439" fmla="*/ 5259842 h 5740750"/>
              <a:gd name="connsiteX16440" fmla="*/ 8090305 w 9845043"/>
              <a:gd name="connsiteY16440" fmla="*/ 5257650 h 5740750"/>
              <a:gd name="connsiteX16441" fmla="*/ 8089570 w 9845043"/>
              <a:gd name="connsiteY16441" fmla="*/ 5256920 h 5740750"/>
              <a:gd name="connsiteX16442" fmla="*/ 8082267 w 9845043"/>
              <a:gd name="connsiteY16442" fmla="*/ 5247410 h 5740750"/>
              <a:gd name="connsiteX16443" fmla="*/ 8080077 w 9845043"/>
              <a:gd name="connsiteY16443" fmla="*/ 5243758 h 5740750"/>
              <a:gd name="connsiteX16444" fmla="*/ 8082267 w 9845043"/>
              <a:gd name="connsiteY16444" fmla="*/ 5243758 h 5740750"/>
              <a:gd name="connsiteX16445" fmla="*/ 8082267 w 9845043"/>
              <a:gd name="connsiteY16445" fmla="*/ 5244488 h 5740750"/>
              <a:gd name="connsiteX16446" fmla="*/ 8083721 w 9845043"/>
              <a:gd name="connsiteY16446" fmla="*/ 5244488 h 5740750"/>
              <a:gd name="connsiteX16447" fmla="*/ 8080797 w 9845043"/>
              <a:gd name="connsiteY16447" fmla="*/ 5230608 h 5740750"/>
              <a:gd name="connsiteX16448" fmla="*/ 8079342 w 9845043"/>
              <a:gd name="connsiteY16448" fmla="*/ 5226943 h 5740750"/>
              <a:gd name="connsiteX16449" fmla="*/ 8077153 w 9845043"/>
              <a:gd name="connsiteY16449" fmla="*/ 5222560 h 5740750"/>
              <a:gd name="connsiteX16450" fmla="*/ 8072025 w 9845043"/>
              <a:gd name="connsiteY16450" fmla="*/ 5215985 h 5740750"/>
              <a:gd name="connsiteX16451" fmla="*/ 8069835 w 9845043"/>
              <a:gd name="connsiteY16451" fmla="*/ 5213794 h 5740750"/>
              <a:gd name="connsiteX16452" fmla="*/ 8070570 w 9845043"/>
              <a:gd name="connsiteY16452" fmla="*/ 5215985 h 5740750"/>
              <a:gd name="connsiteX16453" fmla="*/ 8072759 w 9845043"/>
              <a:gd name="connsiteY16453" fmla="*/ 5221830 h 5740750"/>
              <a:gd name="connsiteX16454" fmla="*/ 8072025 w 9845043"/>
              <a:gd name="connsiteY16454" fmla="*/ 5224021 h 5740750"/>
              <a:gd name="connsiteX16455" fmla="*/ 8070570 w 9845043"/>
              <a:gd name="connsiteY16455" fmla="*/ 5224752 h 5740750"/>
              <a:gd name="connsiteX16456" fmla="*/ 8069101 w 9845043"/>
              <a:gd name="connsiteY16456" fmla="*/ 5224752 h 5740750"/>
              <a:gd name="connsiteX16457" fmla="*/ 8067646 w 9845043"/>
              <a:gd name="connsiteY16457" fmla="*/ 5224021 h 5740750"/>
              <a:gd name="connsiteX16458" fmla="*/ 8066911 w 9845043"/>
              <a:gd name="connsiteY16458" fmla="*/ 5222560 h 5740750"/>
              <a:gd name="connsiteX16459" fmla="*/ 8063267 w 9845043"/>
              <a:gd name="connsiteY16459" fmla="*/ 5224021 h 5740750"/>
              <a:gd name="connsiteX16460" fmla="*/ 8050835 w 9845043"/>
              <a:gd name="connsiteY16460" fmla="*/ 5220369 h 5740750"/>
              <a:gd name="connsiteX16461" fmla="*/ 8047911 w 9845043"/>
              <a:gd name="connsiteY16461" fmla="*/ 5221830 h 5740750"/>
              <a:gd name="connsiteX16462" fmla="*/ 8047911 w 9845043"/>
              <a:gd name="connsiteY16462" fmla="*/ 5221099 h 5740750"/>
              <a:gd name="connsiteX16463" fmla="*/ 8046456 w 9845043"/>
              <a:gd name="connsiteY16463" fmla="*/ 5220369 h 5740750"/>
              <a:gd name="connsiteX16464" fmla="*/ 8044987 w 9845043"/>
              <a:gd name="connsiteY16464" fmla="*/ 5221830 h 5740750"/>
              <a:gd name="connsiteX16465" fmla="*/ 8044252 w 9845043"/>
              <a:gd name="connsiteY16465" fmla="*/ 5220369 h 5740750"/>
              <a:gd name="connsiteX16466" fmla="*/ 8044252 w 9845043"/>
              <a:gd name="connsiteY16466" fmla="*/ 5215985 h 5740750"/>
              <a:gd name="connsiteX16467" fmla="*/ 8044252 w 9845043"/>
              <a:gd name="connsiteY16467" fmla="*/ 5213794 h 5740750"/>
              <a:gd name="connsiteX16468" fmla="*/ 8044987 w 9845043"/>
              <a:gd name="connsiteY16468" fmla="*/ 5210872 h 5740750"/>
              <a:gd name="connsiteX16469" fmla="*/ 8047176 w 9845043"/>
              <a:gd name="connsiteY16469" fmla="*/ 5213794 h 5740750"/>
              <a:gd name="connsiteX16470" fmla="*/ 8048646 w 9845043"/>
              <a:gd name="connsiteY16470" fmla="*/ 5213794 h 5740750"/>
              <a:gd name="connsiteX16471" fmla="*/ 8050835 w 9845043"/>
              <a:gd name="connsiteY16471" fmla="*/ 5213794 h 5740750"/>
              <a:gd name="connsiteX16472" fmla="*/ 8050835 w 9845043"/>
              <a:gd name="connsiteY16472" fmla="*/ 5212333 h 5740750"/>
              <a:gd name="connsiteX16473" fmla="*/ 8051570 w 9845043"/>
              <a:gd name="connsiteY16473" fmla="*/ 5210872 h 5740750"/>
              <a:gd name="connsiteX16474" fmla="*/ 8056683 w 9845043"/>
              <a:gd name="connsiteY16474" fmla="*/ 5205758 h 5740750"/>
              <a:gd name="connsiteX16475" fmla="*/ 8061063 w 9845043"/>
              <a:gd name="connsiteY16475" fmla="*/ 5199901 h 5740750"/>
              <a:gd name="connsiteX16476" fmla="*/ 8063987 w 9845043"/>
              <a:gd name="connsiteY16476" fmla="*/ 5193327 h 5740750"/>
              <a:gd name="connsiteX16477" fmla="*/ 8062532 w 9845043"/>
              <a:gd name="connsiteY16477" fmla="*/ 5188213 h 5740750"/>
              <a:gd name="connsiteX16478" fmla="*/ 8063987 w 9845043"/>
              <a:gd name="connsiteY16478" fmla="*/ 5183830 h 5740750"/>
              <a:gd name="connsiteX16479" fmla="*/ 8072025 w 9845043"/>
              <a:gd name="connsiteY16479" fmla="*/ 5173590 h 5740750"/>
              <a:gd name="connsiteX16480" fmla="*/ 8072759 w 9845043"/>
              <a:gd name="connsiteY16480" fmla="*/ 5172129 h 5740750"/>
              <a:gd name="connsiteX16481" fmla="*/ 8073494 w 9845043"/>
              <a:gd name="connsiteY16481" fmla="*/ 5169207 h 5740750"/>
              <a:gd name="connsiteX16482" fmla="*/ 8076418 w 9845043"/>
              <a:gd name="connsiteY16482" fmla="*/ 5167746 h 5740750"/>
              <a:gd name="connsiteX16483" fmla="*/ 8078608 w 9845043"/>
              <a:gd name="connsiteY16483" fmla="*/ 5169207 h 5740750"/>
              <a:gd name="connsiteX16484" fmla="*/ 8080077 w 9845043"/>
              <a:gd name="connsiteY16484" fmla="*/ 5167016 h 5740750"/>
              <a:gd name="connsiteX16485" fmla="*/ 8080797 w 9845043"/>
              <a:gd name="connsiteY16485" fmla="*/ 5165554 h 5740750"/>
              <a:gd name="connsiteX16486" fmla="*/ 8082267 w 9845043"/>
              <a:gd name="connsiteY16486" fmla="*/ 5163363 h 5740750"/>
              <a:gd name="connsiteX16487" fmla="*/ 8082267 w 9845043"/>
              <a:gd name="connsiteY16487" fmla="*/ 5160441 h 5740750"/>
              <a:gd name="connsiteX16488" fmla="*/ 8080077 w 9845043"/>
              <a:gd name="connsiteY16488" fmla="*/ 5161171 h 5740750"/>
              <a:gd name="connsiteX16489" fmla="*/ 8075683 w 9845043"/>
              <a:gd name="connsiteY16489" fmla="*/ 5165554 h 5740750"/>
              <a:gd name="connsiteX16490" fmla="*/ 8072025 w 9845043"/>
              <a:gd name="connsiteY16490" fmla="*/ 5166285 h 5740750"/>
              <a:gd name="connsiteX16491" fmla="*/ 8069101 w 9845043"/>
              <a:gd name="connsiteY16491" fmla="*/ 5169207 h 5740750"/>
              <a:gd name="connsiteX16492" fmla="*/ 8064721 w 9845043"/>
              <a:gd name="connsiteY16492" fmla="*/ 5172860 h 5740750"/>
              <a:gd name="connsiteX16493" fmla="*/ 8059608 w 9845043"/>
              <a:gd name="connsiteY16493" fmla="*/ 5181638 h 5740750"/>
              <a:gd name="connsiteX16494" fmla="*/ 8057418 w 9845043"/>
              <a:gd name="connsiteY16494" fmla="*/ 5185291 h 5740750"/>
              <a:gd name="connsiteX16495" fmla="*/ 8054494 w 9845043"/>
              <a:gd name="connsiteY16495" fmla="*/ 5202836 h 5740750"/>
              <a:gd name="connsiteX16496" fmla="*/ 8053759 w 9845043"/>
              <a:gd name="connsiteY16496" fmla="*/ 5205028 h 5740750"/>
              <a:gd name="connsiteX16497" fmla="*/ 8053025 w 9845043"/>
              <a:gd name="connsiteY16497" fmla="*/ 5205758 h 5740750"/>
              <a:gd name="connsiteX16498" fmla="*/ 8047911 w 9845043"/>
              <a:gd name="connsiteY16498" fmla="*/ 5207950 h 5740750"/>
              <a:gd name="connsiteX16499" fmla="*/ 8046456 w 9845043"/>
              <a:gd name="connsiteY16499" fmla="*/ 5209411 h 5740750"/>
              <a:gd name="connsiteX16500" fmla="*/ 8044987 w 9845043"/>
              <a:gd name="connsiteY16500" fmla="*/ 5205758 h 5740750"/>
              <a:gd name="connsiteX16501" fmla="*/ 8041328 w 9845043"/>
              <a:gd name="connsiteY16501" fmla="*/ 5208680 h 5740750"/>
              <a:gd name="connsiteX16502" fmla="*/ 8039873 w 9845043"/>
              <a:gd name="connsiteY16502" fmla="*/ 5210872 h 5740750"/>
              <a:gd name="connsiteX16503" fmla="*/ 8036949 w 9845043"/>
              <a:gd name="connsiteY16503" fmla="*/ 5211602 h 5740750"/>
              <a:gd name="connsiteX16504" fmla="*/ 8032555 w 9845043"/>
              <a:gd name="connsiteY16504" fmla="*/ 5208680 h 5740750"/>
              <a:gd name="connsiteX16505" fmla="*/ 8030366 w 9845043"/>
              <a:gd name="connsiteY16505" fmla="*/ 5205028 h 5740750"/>
              <a:gd name="connsiteX16506" fmla="*/ 8030366 w 9845043"/>
              <a:gd name="connsiteY16506" fmla="*/ 5202106 h 5740750"/>
              <a:gd name="connsiteX16507" fmla="*/ 8031100 w 9845043"/>
              <a:gd name="connsiteY16507" fmla="*/ 5198440 h 5740750"/>
              <a:gd name="connsiteX16508" fmla="*/ 8030366 w 9845043"/>
              <a:gd name="connsiteY16508" fmla="*/ 5192596 h 5740750"/>
              <a:gd name="connsiteX16509" fmla="*/ 8028911 w 9845043"/>
              <a:gd name="connsiteY16509" fmla="*/ 5188944 h 5740750"/>
              <a:gd name="connsiteX16510" fmla="*/ 8023797 w 9845043"/>
              <a:gd name="connsiteY16510" fmla="*/ 5181638 h 5740750"/>
              <a:gd name="connsiteX16511" fmla="*/ 8022328 w 9845043"/>
              <a:gd name="connsiteY16511" fmla="*/ 5178716 h 5740750"/>
              <a:gd name="connsiteX16512" fmla="*/ 8021593 w 9845043"/>
              <a:gd name="connsiteY16512" fmla="*/ 5172860 h 5740750"/>
              <a:gd name="connsiteX16513" fmla="*/ 8022328 w 9845043"/>
              <a:gd name="connsiteY16513" fmla="*/ 5145087 h 5740750"/>
              <a:gd name="connsiteX16514" fmla="*/ 8021593 w 9845043"/>
              <a:gd name="connsiteY16514" fmla="*/ 5140704 h 5740750"/>
              <a:gd name="connsiteX16515" fmla="*/ 8020873 w 9845043"/>
              <a:gd name="connsiteY16515" fmla="*/ 5134860 h 5740750"/>
              <a:gd name="connsiteX16516" fmla="*/ 8018669 w 9845043"/>
              <a:gd name="connsiteY16516" fmla="*/ 5132669 h 5740750"/>
              <a:gd name="connsiteX16517" fmla="*/ 8015745 w 9845043"/>
              <a:gd name="connsiteY16517" fmla="*/ 5131938 h 5740750"/>
              <a:gd name="connsiteX16518" fmla="*/ 8011366 w 9845043"/>
              <a:gd name="connsiteY16518" fmla="*/ 5129016 h 5740750"/>
              <a:gd name="connsiteX16519" fmla="*/ 8009911 w 9845043"/>
              <a:gd name="connsiteY16519" fmla="*/ 5126094 h 5740750"/>
              <a:gd name="connsiteX16520" fmla="*/ 8014290 w 9845043"/>
              <a:gd name="connsiteY16520" fmla="*/ 5122441 h 5740750"/>
              <a:gd name="connsiteX16521" fmla="*/ 8023797 w 9845043"/>
              <a:gd name="connsiteY16521" fmla="*/ 5115123 h 5740750"/>
              <a:gd name="connsiteX16522" fmla="*/ 8027442 w 9845043"/>
              <a:gd name="connsiteY16522" fmla="*/ 5112932 h 5740750"/>
              <a:gd name="connsiteX16523" fmla="*/ 8028911 w 9845043"/>
              <a:gd name="connsiteY16523" fmla="*/ 5112201 h 5740750"/>
              <a:gd name="connsiteX16524" fmla="*/ 8030366 w 9845043"/>
              <a:gd name="connsiteY16524" fmla="*/ 5110010 h 5740750"/>
              <a:gd name="connsiteX16525" fmla="*/ 8031835 w 9845043"/>
              <a:gd name="connsiteY16525" fmla="*/ 5102705 h 5740750"/>
              <a:gd name="connsiteX16526" fmla="*/ 8028176 w 9845043"/>
              <a:gd name="connsiteY16526" fmla="*/ 5104896 h 5740750"/>
              <a:gd name="connsiteX16527" fmla="*/ 8024517 w 9845043"/>
              <a:gd name="connsiteY16527" fmla="*/ 5109279 h 5740750"/>
              <a:gd name="connsiteX16528" fmla="*/ 8016479 w 9845043"/>
              <a:gd name="connsiteY16528" fmla="*/ 5112201 h 5740750"/>
              <a:gd name="connsiteX16529" fmla="*/ 8012835 w 9845043"/>
              <a:gd name="connsiteY16529" fmla="*/ 5114393 h 5740750"/>
              <a:gd name="connsiteX16530" fmla="*/ 8009911 w 9845043"/>
              <a:gd name="connsiteY16530" fmla="*/ 5115854 h 5740750"/>
              <a:gd name="connsiteX16531" fmla="*/ 8004783 w 9845043"/>
              <a:gd name="connsiteY16531" fmla="*/ 5115123 h 5740750"/>
              <a:gd name="connsiteX16532" fmla="*/ 8004783 w 9845043"/>
              <a:gd name="connsiteY16532" fmla="*/ 5118776 h 5740750"/>
              <a:gd name="connsiteX16533" fmla="*/ 8002593 w 9845043"/>
              <a:gd name="connsiteY16533" fmla="*/ 5120980 h 5740750"/>
              <a:gd name="connsiteX16534" fmla="*/ 7999669 w 9845043"/>
              <a:gd name="connsiteY16534" fmla="*/ 5120980 h 5740750"/>
              <a:gd name="connsiteX16535" fmla="*/ 7998934 w 9845043"/>
              <a:gd name="connsiteY16535" fmla="*/ 5123902 h 5740750"/>
              <a:gd name="connsiteX16536" fmla="*/ 7998214 w 9845043"/>
              <a:gd name="connsiteY16536" fmla="*/ 5124633 h 5740750"/>
              <a:gd name="connsiteX16537" fmla="*/ 7995290 w 9845043"/>
              <a:gd name="connsiteY16537" fmla="*/ 5122441 h 5740750"/>
              <a:gd name="connsiteX16538" fmla="*/ 7991631 w 9845043"/>
              <a:gd name="connsiteY16538" fmla="*/ 5118776 h 5740750"/>
              <a:gd name="connsiteX16539" fmla="*/ 7991631 w 9845043"/>
              <a:gd name="connsiteY16539" fmla="*/ 5115123 h 5740750"/>
              <a:gd name="connsiteX16540" fmla="*/ 7989441 w 9845043"/>
              <a:gd name="connsiteY16540" fmla="*/ 5115854 h 5740750"/>
              <a:gd name="connsiteX16541" fmla="*/ 7986517 w 9845043"/>
              <a:gd name="connsiteY16541" fmla="*/ 5118046 h 5740750"/>
              <a:gd name="connsiteX16542" fmla="*/ 7982859 w 9845043"/>
              <a:gd name="connsiteY16542" fmla="*/ 5118046 h 5740750"/>
              <a:gd name="connsiteX16543" fmla="*/ 7977745 w 9845043"/>
              <a:gd name="connsiteY16543" fmla="*/ 5112201 h 5740750"/>
              <a:gd name="connsiteX16544" fmla="*/ 7975555 w 9845043"/>
              <a:gd name="connsiteY16544" fmla="*/ 5109279 h 5740750"/>
              <a:gd name="connsiteX16545" fmla="*/ 7970441 w 9845043"/>
              <a:gd name="connsiteY16545" fmla="*/ 5108549 h 5740750"/>
              <a:gd name="connsiteX16546" fmla="*/ 7971162 w 9845043"/>
              <a:gd name="connsiteY16546" fmla="*/ 5110010 h 5740750"/>
              <a:gd name="connsiteX16547" fmla="*/ 7974086 w 9845043"/>
              <a:gd name="connsiteY16547" fmla="*/ 5114393 h 5740750"/>
              <a:gd name="connsiteX16548" fmla="*/ 7982124 w 9845043"/>
              <a:gd name="connsiteY16548" fmla="*/ 5119507 h 5740750"/>
              <a:gd name="connsiteX16549" fmla="*/ 7984328 w 9845043"/>
              <a:gd name="connsiteY16549" fmla="*/ 5121711 h 5740750"/>
              <a:gd name="connsiteX16550" fmla="*/ 7985783 w 9845043"/>
              <a:gd name="connsiteY16550" fmla="*/ 5119507 h 5740750"/>
              <a:gd name="connsiteX16551" fmla="*/ 7988707 w 9845043"/>
              <a:gd name="connsiteY16551" fmla="*/ 5121711 h 5740750"/>
              <a:gd name="connsiteX16552" fmla="*/ 7992366 w 9845043"/>
              <a:gd name="connsiteY16552" fmla="*/ 5128285 h 5740750"/>
              <a:gd name="connsiteX16553" fmla="*/ 7993100 w 9845043"/>
              <a:gd name="connsiteY16553" fmla="*/ 5130477 h 5740750"/>
              <a:gd name="connsiteX16554" fmla="*/ 7995290 w 9845043"/>
              <a:gd name="connsiteY16554" fmla="*/ 5131207 h 5740750"/>
              <a:gd name="connsiteX16555" fmla="*/ 7999669 w 9845043"/>
              <a:gd name="connsiteY16555" fmla="*/ 5139974 h 5740750"/>
              <a:gd name="connsiteX16556" fmla="*/ 8002593 w 9845043"/>
              <a:gd name="connsiteY16556" fmla="*/ 5149483 h 5740750"/>
              <a:gd name="connsiteX16557" fmla="*/ 8003328 w 9845043"/>
              <a:gd name="connsiteY16557" fmla="*/ 5153136 h 5740750"/>
              <a:gd name="connsiteX16558" fmla="*/ 8002593 w 9845043"/>
              <a:gd name="connsiteY16558" fmla="*/ 5156058 h 5740750"/>
              <a:gd name="connsiteX16559" fmla="*/ 8001859 w 9845043"/>
              <a:gd name="connsiteY16559" fmla="*/ 5156788 h 5740750"/>
              <a:gd name="connsiteX16560" fmla="*/ 7999669 w 9845043"/>
              <a:gd name="connsiteY16560" fmla="*/ 5150944 h 5740750"/>
              <a:gd name="connsiteX16561" fmla="*/ 7996745 w 9845043"/>
              <a:gd name="connsiteY16561" fmla="*/ 5148022 h 5740750"/>
              <a:gd name="connsiteX16562" fmla="*/ 7996745 w 9845043"/>
              <a:gd name="connsiteY16562" fmla="*/ 5149483 h 5740750"/>
              <a:gd name="connsiteX16563" fmla="*/ 7996010 w 9845043"/>
              <a:gd name="connsiteY16563" fmla="*/ 5150944 h 5740750"/>
              <a:gd name="connsiteX16564" fmla="*/ 7995290 w 9845043"/>
              <a:gd name="connsiteY16564" fmla="*/ 5153136 h 5740750"/>
              <a:gd name="connsiteX16565" fmla="*/ 7993821 w 9845043"/>
              <a:gd name="connsiteY16565" fmla="*/ 5153866 h 5740750"/>
              <a:gd name="connsiteX16566" fmla="*/ 7993100 w 9845043"/>
              <a:gd name="connsiteY16566" fmla="*/ 5153866 h 5740750"/>
              <a:gd name="connsiteX16567" fmla="*/ 7991631 w 9845043"/>
              <a:gd name="connsiteY16567" fmla="*/ 5151675 h 5740750"/>
              <a:gd name="connsiteX16568" fmla="*/ 7989441 w 9845043"/>
              <a:gd name="connsiteY16568" fmla="*/ 5150944 h 5740750"/>
              <a:gd name="connsiteX16569" fmla="*/ 7989441 w 9845043"/>
              <a:gd name="connsiteY16569" fmla="*/ 5151675 h 5740750"/>
              <a:gd name="connsiteX16570" fmla="*/ 7988707 w 9845043"/>
              <a:gd name="connsiteY16570" fmla="*/ 5153136 h 5740750"/>
              <a:gd name="connsiteX16571" fmla="*/ 7987252 w 9845043"/>
              <a:gd name="connsiteY16571" fmla="*/ 5153136 h 5740750"/>
              <a:gd name="connsiteX16572" fmla="*/ 7985783 w 9845043"/>
              <a:gd name="connsiteY16572" fmla="*/ 5153136 h 5740750"/>
              <a:gd name="connsiteX16573" fmla="*/ 7983593 w 9845043"/>
              <a:gd name="connsiteY16573" fmla="*/ 5151675 h 5740750"/>
              <a:gd name="connsiteX16574" fmla="*/ 7982124 w 9845043"/>
              <a:gd name="connsiteY16574" fmla="*/ 5150944 h 5740750"/>
              <a:gd name="connsiteX16575" fmla="*/ 7979200 w 9845043"/>
              <a:gd name="connsiteY16575" fmla="*/ 5150214 h 5740750"/>
              <a:gd name="connsiteX16576" fmla="*/ 7977010 w 9845043"/>
              <a:gd name="connsiteY16576" fmla="*/ 5150214 h 5740750"/>
              <a:gd name="connsiteX16577" fmla="*/ 7975555 w 9845043"/>
              <a:gd name="connsiteY16577" fmla="*/ 5150214 h 5740750"/>
              <a:gd name="connsiteX16578" fmla="*/ 7968237 w 9845043"/>
              <a:gd name="connsiteY16578" fmla="*/ 5147292 h 5740750"/>
              <a:gd name="connsiteX16579" fmla="*/ 7959465 w 9845043"/>
              <a:gd name="connsiteY16579" fmla="*/ 5129016 h 5740750"/>
              <a:gd name="connsiteX16580" fmla="*/ 7953631 w 9845043"/>
              <a:gd name="connsiteY16580" fmla="*/ 5123902 h 5740750"/>
              <a:gd name="connsiteX16581" fmla="*/ 7954351 w 9845043"/>
              <a:gd name="connsiteY16581" fmla="*/ 5127555 h 5740750"/>
              <a:gd name="connsiteX16582" fmla="*/ 7958010 w 9845043"/>
              <a:gd name="connsiteY16582" fmla="*/ 5131938 h 5740750"/>
              <a:gd name="connsiteX16583" fmla="*/ 7959465 w 9845043"/>
              <a:gd name="connsiteY16583" fmla="*/ 5135591 h 5740750"/>
              <a:gd name="connsiteX16584" fmla="*/ 7956555 w 9845043"/>
              <a:gd name="connsiteY16584" fmla="*/ 5134860 h 5740750"/>
              <a:gd name="connsiteX16585" fmla="*/ 7955086 w 9845043"/>
              <a:gd name="connsiteY16585" fmla="*/ 5134130 h 5740750"/>
              <a:gd name="connsiteX16586" fmla="*/ 7954351 w 9845043"/>
              <a:gd name="connsiteY16586" fmla="*/ 5132669 h 5740750"/>
              <a:gd name="connsiteX16587" fmla="*/ 7952896 w 9845043"/>
              <a:gd name="connsiteY16587" fmla="*/ 5129016 h 5740750"/>
              <a:gd name="connsiteX16588" fmla="*/ 7928048 w 9845043"/>
              <a:gd name="connsiteY16588" fmla="*/ 5095399 h 5740750"/>
              <a:gd name="connsiteX16589" fmla="*/ 7925124 w 9845043"/>
              <a:gd name="connsiteY16589" fmla="*/ 5086621 h 5740750"/>
              <a:gd name="connsiteX16590" fmla="*/ 7918541 w 9845043"/>
              <a:gd name="connsiteY16590" fmla="*/ 5077854 h 5740750"/>
              <a:gd name="connsiteX16591" fmla="*/ 7917816 w 9845043"/>
              <a:gd name="connsiteY16591" fmla="*/ 5076403 h 5740750"/>
              <a:gd name="connsiteX16592" fmla="*/ 7918541 w 9845043"/>
              <a:gd name="connsiteY16592" fmla="*/ 5077124 h 5740750"/>
              <a:gd name="connsiteX16593" fmla="*/ 7920730 w 9845043"/>
              <a:gd name="connsiteY16593" fmla="*/ 5077854 h 5740750"/>
              <a:gd name="connsiteX16594" fmla="*/ 7919275 w 9845043"/>
              <a:gd name="connsiteY16594" fmla="*/ 5074202 h 5740750"/>
              <a:gd name="connsiteX16595" fmla="*/ 7918541 w 9845043"/>
              <a:gd name="connsiteY16595" fmla="*/ 5070549 h 5740750"/>
              <a:gd name="connsiteX16596" fmla="*/ 7916351 w 9845043"/>
              <a:gd name="connsiteY16596" fmla="*/ 5068358 h 5740750"/>
              <a:gd name="connsiteX16597" fmla="*/ 7913427 w 9845043"/>
              <a:gd name="connsiteY16597" fmla="*/ 5067627 h 5740750"/>
              <a:gd name="connsiteX16598" fmla="*/ 7914882 w 9845043"/>
              <a:gd name="connsiteY16598" fmla="*/ 5070549 h 5740750"/>
              <a:gd name="connsiteX16599" fmla="*/ 7912692 w 9845043"/>
              <a:gd name="connsiteY16599" fmla="*/ 5070549 h 5740750"/>
              <a:gd name="connsiteX16600" fmla="*/ 7909768 w 9845043"/>
              <a:gd name="connsiteY16600" fmla="*/ 5066166 h 5740750"/>
              <a:gd name="connsiteX16601" fmla="*/ 7906109 w 9845043"/>
              <a:gd name="connsiteY16601" fmla="*/ 5061770 h 5740750"/>
              <a:gd name="connsiteX16602" fmla="*/ 7902465 w 9845043"/>
              <a:gd name="connsiteY16602" fmla="*/ 5058118 h 5740750"/>
              <a:gd name="connsiteX16603" fmla="*/ 7901730 w 9845043"/>
              <a:gd name="connsiteY16603" fmla="*/ 5053735 h 5740750"/>
              <a:gd name="connsiteX16604" fmla="*/ 7902465 w 9845043"/>
              <a:gd name="connsiteY16604" fmla="*/ 5054465 h 5740750"/>
              <a:gd name="connsiteX16605" fmla="*/ 7903199 w 9845043"/>
              <a:gd name="connsiteY16605" fmla="*/ 5054465 h 5740750"/>
              <a:gd name="connsiteX16606" fmla="*/ 7904654 w 9845043"/>
              <a:gd name="connsiteY16606" fmla="*/ 5054465 h 5740750"/>
              <a:gd name="connsiteX16607" fmla="*/ 7905389 w 9845043"/>
              <a:gd name="connsiteY16607" fmla="*/ 5056657 h 5740750"/>
              <a:gd name="connsiteX16608" fmla="*/ 7906109 w 9845043"/>
              <a:gd name="connsiteY16608" fmla="*/ 5056657 h 5740750"/>
              <a:gd name="connsiteX16609" fmla="*/ 7905389 w 9845043"/>
              <a:gd name="connsiteY16609" fmla="*/ 5050813 h 5740750"/>
              <a:gd name="connsiteX16610" fmla="*/ 7899541 w 9845043"/>
              <a:gd name="connsiteY16610" fmla="*/ 5042046 h 5740750"/>
              <a:gd name="connsiteX16611" fmla="*/ 7895882 w 9845043"/>
              <a:gd name="connsiteY16611" fmla="*/ 5031807 h 5740750"/>
              <a:gd name="connsiteX16612" fmla="*/ 7892958 w 9845043"/>
              <a:gd name="connsiteY16612" fmla="*/ 5028884 h 5740750"/>
              <a:gd name="connsiteX16613" fmla="*/ 7888579 w 9845043"/>
              <a:gd name="connsiteY16613" fmla="*/ 5028154 h 5740750"/>
              <a:gd name="connsiteX16614" fmla="*/ 7879806 w 9845043"/>
              <a:gd name="connsiteY16614" fmla="*/ 5023040 h 5740750"/>
              <a:gd name="connsiteX16615" fmla="*/ 7872488 w 9845043"/>
              <a:gd name="connsiteY16615" fmla="*/ 5023040 h 5740750"/>
              <a:gd name="connsiteX16616" fmla="*/ 7868109 w 9845043"/>
              <a:gd name="connsiteY16616" fmla="*/ 5022310 h 5740750"/>
              <a:gd name="connsiteX16617" fmla="*/ 7865185 w 9845043"/>
              <a:gd name="connsiteY16617" fmla="*/ 5019388 h 5740750"/>
              <a:gd name="connsiteX16618" fmla="*/ 7860071 w 9845043"/>
              <a:gd name="connsiteY16618" fmla="*/ 5009148 h 5740750"/>
              <a:gd name="connsiteX16619" fmla="*/ 7858602 w 9845043"/>
              <a:gd name="connsiteY16619" fmla="*/ 5006226 h 5740750"/>
              <a:gd name="connsiteX16620" fmla="*/ 7860071 w 9845043"/>
              <a:gd name="connsiteY16620" fmla="*/ 5005495 h 5740750"/>
              <a:gd name="connsiteX16621" fmla="*/ 7864450 w 9845043"/>
              <a:gd name="connsiteY16621" fmla="*/ 5012813 h 5740750"/>
              <a:gd name="connsiteX16622" fmla="*/ 7865185 w 9845043"/>
              <a:gd name="connsiteY16622" fmla="*/ 5013544 h 5740750"/>
              <a:gd name="connsiteX16623" fmla="*/ 7868109 w 9845043"/>
              <a:gd name="connsiteY16623" fmla="*/ 5015735 h 5740750"/>
              <a:gd name="connsiteX16624" fmla="*/ 7873958 w 9845043"/>
              <a:gd name="connsiteY16624" fmla="*/ 5017927 h 5740750"/>
              <a:gd name="connsiteX16625" fmla="*/ 7876882 w 9845043"/>
              <a:gd name="connsiteY16625" fmla="*/ 5019388 h 5740750"/>
              <a:gd name="connsiteX16626" fmla="*/ 7877616 w 9845043"/>
              <a:gd name="connsiteY16626" fmla="*/ 5017927 h 5740750"/>
              <a:gd name="connsiteX16627" fmla="*/ 7877616 w 9845043"/>
              <a:gd name="connsiteY16627" fmla="*/ 5015735 h 5740750"/>
              <a:gd name="connsiteX16628" fmla="*/ 7877616 w 9845043"/>
              <a:gd name="connsiteY16628" fmla="*/ 5012813 h 5740750"/>
              <a:gd name="connsiteX16629" fmla="*/ 7877616 w 9845043"/>
              <a:gd name="connsiteY16629" fmla="*/ 5010609 h 5740750"/>
              <a:gd name="connsiteX16630" fmla="*/ 7876882 w 9845043"/>
              <a:gd name="connsiteY16630" fmla="*/ 5010609 h 5740750"/>
              <a:gd name="connsiteX16631" fmla="*/ 7874692 w 9845043"/>
              <a:gd name="connsiteY16631" fmla="*/ 5012083 h 5740750"/>
              <a:gd name="connsiteX16632" fmla="*/ 7873958 w 9845043"/>
              <a:gd name="connsiteY16632" fmla="*/ 5012083 h 5740750"/>
              <a:gd name="connsiteX16633" fmla="*/ 7872488 w 9845043"/>
              <a:gd name="connsiteY16633" fmla="*/ 5012083 h 5740750"/>
              <a:gd name="connsiteX16634" fmla="*/ 7871033 w 9845043"/>
              <a:gd name="connsiteY16634" fmla="*/ 5009878 h 5740750"/>
              <a:gd name="connsiteX16635" fmla="*/ 7873958 w 9845043"/>
              <a:gd name="connsiteY16635" fmla="*/ 5006226 h 5740750"/>
              <a:gd name="connsiteX16636" fmla="*/ 7879071 w 9845043"/>
              <a:gd name="connsiteY16636" fmla="*/ 5006226 h 5740750"/>
              <a:gd name="connsiteX16637" fmla="*/ 7884185 w 9845043"/>
              <a:gd name="connsiteY16637" fmla="*/ 5008417 h 5740750"/>
              <a:gd name="connsiteX16638" fmla="*/ 7889299 w 9845043"/>
              <a:gd name="connsiteY16638" fmla="*/ 5006956 h 5740750"/>
              <a:gd name="connsiteX16639" fmla="*/ 7886375 w 9845043"/>
              <a:gd name="connsiteY16639" fmla="*/ 5006226 h 5740750"/>
              <a:gd name="connsiteX16640" fmla="*/ 7883465 w 9845043"/>
              <a:gd name="connsiteY16640" fmla="*/ 5005495 h 5740750"/>
              <a:gd name="connsiteX16641" fmla="*/ 7881261 w 9845043"/>
              <a:gd name="connsiteY16641" fmla="*/ 5004034 h 5740750"/>
              <a:gd name="connsiteX16642" fmla="*/ 7877616 w 9845043"/>
              <a:gd name="connsiteY16642" fmla="*/ 5004034 h 5740750"/>
              <a:gd name="connsiteX16643" fmla="*/ 7881261 w 9845043"/>
              <a:gd name="connsiteY16643" fmla="*/ 5002573 h 5740750"/>
              <a:gd name="connsiteX16644" fmla="*/ 7887109 w 9845043"/>
              <a:gd name="connsiteY16644" fmla="*/ 4999651 h 5740750"/>
              <a:gd name="connsiteX16645" fmla="*/ 7889299 w 9845043"/>
              <a:gd name="connsiteY16645" fmla="*/ 4996729 h 5740750"/>
              <a:gd name="connsiteX16646" fmla="*/ 7890033 w 9845043"/>
              <a:gd name="connsiteY16646" fmla="*/ 4993807 h 5740750"/>
              <a:gd name="connsiteX16647" fmla="*/ 7887109 w 9845043"/>
              <a:gd name="connsiteY16647" fmla="*/ 4994538 h 5740750"/>
              <a:gd name="connsiteX16648" fmla="*/ 7884185 w 9845043"/>
              <a:gd name="connsiteY16648" fmla="*/ 4996729 h 5740750"/>
              <a:gd name="connsiteX16649" fmla="*/ 7886375 w 9845043"/>
              <a:gd name="connsiteY16649" fmla="*/ 4993807 h 5740750"/>
              <a:gd name="connsiteX16650" fmla="*/ 7885654 w 9845043"/>
              <a:gd name="connsiteY16650" fmla="*/ 4993076 h 5740750"/>
              <a:gd name="connsiteX16651" fmla="*/ 7884185 w 9845043"/>
              <a:gd name="connsiteY16651" fmla="*/ 4990885 h 5740750"/>
              <a:gd name="connsiteX16652" fmla="*/ 7888579 w 9845043"/>
              <a:gd name="connsiteY16652" fmla="*/ 4987232 h 5740750"/>
              <a:gd name="connsiteX16653" fmla="*/ 7890033 w 9845043"/>
              <a:gd name="connsiteY16653" fmla="*/ 4982837 h 5740750"/>
              <a:gd name="connsiteX16654" fmla="*/ 7890768 w 9845043"/>
              <a:gd name="connsiteY16654" fmla="*/ 4977723 h 5740750"/>
              <a:gd name="connsiteX16655" fmla="*/ 7892958 w 9845043"/>
              <a:gd name="connsiteY16655" fmla="*/ 4973340 h 5740750"/>
              <a:gd name="connsiteX16656" fmla="*/ 7897351 w 9845043"/>
              <a:gd name="connsiteY16656" fmla="*/ 4967496 h 5740750"/>
              <a:gd name="connsiteX16657" fmla="*/ 7897351 w 9845043"/>
              <a:gd name="connsiteY16657" fmla="*/ 4965304 h 5740750"/>
              <a:gd name="connsiteX16658" fmla="*/ 7897351 w 9845043"/>
              <a:gd name="connsiteY16658" fmla="*/ 4962382 h 5740750"/>
              <a:gd name="connsiteX16659" fmla="*/ 7899541 w 9845043"/>
              <a:gd name="connsiteY16659" fmla="*/ 4960921 h 5740750"/>
              <a:gd name="connsiteX16660" fmla="*/ 7901730 w 9845043"/>
              <a:gd name="connsiteY16660" fmla="*/ 4960191 h 5740750"/>
              <a:gd name="connsiteX16661" fmla="*/ 7902465 w 9845043"/>
              <a:gd name="connsiteY16661" fmla="*/ 4958730 h 5740750"/>
              <a:gd name="connsiteX16662" fmla="*/ 7904654 w 9845043"/>
              <a:gd name="connsiteY16662" fmla="*/ 4952142 h 5740750"/>
              <a:gd name="connsiteX16663" fmla="*/ 7905389 w 9845043"/>
              <a:gd name="connsiteY16663" fmla="*/ 4950681 h 5740750"/>
              <a:gd name="connsiteX16664" fmla="*/ 7909768 w 9845043"/>
              <a:gd name="connsiteY16664" fmla="*/ 4945568 h 5740750"/>
              <a:gd name="connsiteX16665" fmla="*/ 7911958 w 9845043"/>
              <a:gd name="connsiteY16665" fmla="*/ 4942646 h 5740750"/>
              <a:gd name="connsiteX16666" fmla="*/ 7916351 w 9845043"/>
              <a:gd name="connsiteY16666" fmla="*/ 4934610 h 5740750"/>
              <a:gd name="connsiteX16667" fmla="*/ 7917806 w 9845043"/>
              <a:gd name="connsiteY16667" fmla="*/ 4930214 h 5740750"/>
              <a:gd name="connsiteX16668" fmla="*/ 7916351 w 9845043"/>
              <a:gd name="connsiteY16668" fmla="*/ 4925831 h 5740750"/>
              <a:gd name="connsiteX16669" fmla="*/ 7911237 w 9845043"/>
              <a:gd name="connsiteY16669" fmla="*/ 4917065 h 5740750"/>
              <a:gd name="connsiteX16670" fmla="*/ 7908313 w 9845043"/>
              <a:gd name="connsiteY16670" fmla="*/ 4907568 h 5740750"/>
              <a:gd name="connsiteX16671" fmla="*/ 7905389 w 9845043"/>
              <a:gd name="connsiteY16671" fmla="*/ 4906107 h 5740750"/>
              <a:gd name="connsiteX16672" fmla="*/ 7901730 w 9845043"/>
              <a:gd name="connsiteY16672" fmla="*/ 4906107 h 5740750"/>
              <a:gd name="connsiteX16673" fmla="*/ 7897351 w 9845043"/>
              <a:gd name="connsiteY16673" fmla="*/ 4909029 h 5740750"/>
              <a:gd name="connsiteX16674" fmla="*/ 7895882 w 9845043"/>
              <a:gd name="connsiteY16674" fmla="*/ 4911951 h 5740750"/>
              <a:gd name="connsiteX16675" fmla="*/ 7895882 w 9845043"/>
              <a:gd name="connsiteY16675" fmla="*/ 4915604 h 5740750"/>
              <a:gd name="connsiteX16676" fmla="*/ 7896617 w 9845043"/>
              <a:gd name="connsiteY16676" fmla="*/ 4923639 h 5740750"/>
              <a:gd name="connsiteX16677" fmla="*/ 7898806 w 9845043"/>
              <a:gd name="connsiteY16677" fmla="*/ 4926561 h 5740750"/>
              <a:gd name="connsiteX16678" fmla="*/ 7899541 w 9845043"/>
              <a:gd name="connsiteY16678" fmla="*/ 4929484 h 5740750"/>
              <a:gd name="connsiteX16679" fmla="*/ 7898806 w 9845043"/>
              <a:gd name="connsiteY16679" fmla="*/ 4931688 h 5740750"/>
              <a:gd name="connsiteX16680" fmla="*/ 7890768 w 9845043"/>
              <a:gd name="connsiteY16680" fmla="*/ 4932418 h 5740750"/>
              <a:gd name="connsiteX16681" fmla="*/ 7890033 w 9845043"/>
              <a:gd name="connsiteY16681" fmla="*/ 4932418 h 5740750"/>
              <a:gd name="connsiteX16682" fmla="*/ 7886375 w 9845043"/>
              <a:gd name="connsiteY16682" fmla="*/ 4928753 h 5740750"/>
              <a:gd name="connsiteX16683" fmla="*/ 7885654 w 9845043"/>
              <a:gd name="connsiteY16683" fmla="*/ 4922909 h 5740750"/>
              <a:gd name="connsiteX16684" fmla="*/ 7884185 w 9845043"/>
              <a:gd name="connsiteY16684" fmla="*/ 4911951 h 5740750"/>
              <a:gd name="connsiteX16685" fmla="*/ 7882730 w 9845043"/>
              <a:gd name="connsiteY16685" fmla="*/ 4906107 h 5740750"/>
              <a:gd name="connsiteX16686" fmla="*/ 7879071 w 9845043"/>
              <a:gd name="connsiteY16686" fmla="*/ 4903172 h 5740750"/>
              <a:gd name="connsiteX16687" fmla="*/ 7873223 w 9845043"/>
              <a:gd name="connsiteY16687" fmla="*/ 4903172 h 5740750"/>
              <a:gd name="connsiteX16688" fmla="*/ 7866654 w 9845043"/>
              <a:gd name="connsiteY16688" fmla="*/ 4903903 h 5740750"/>
              <a:gd name="connsiteX16689" fmla="*/ 7866654 w 9845043"/>
              <a:gd name="connsiteY16689" fmla="*/ 4902442 h 5740750"/>
              <a:gd name="connsiteX16690" fmla="*/ 7870299 w 9845043"/>
              <a:gd name="connsiteY16690" fmla="*/ 4900250 h 5740750"/>
              <a:gd name="connsiteX16691" fmla="*/ 7870299 w 9845043"/>
              <a:gd name="connsiteY16691" fmla="*/ 4898059 h 5740750"/>
              <a:gd name="connsiteX16692" fmla="*/ 7863730 w 9845043"/>
              <a:gd name="connsiteY16692" fmla="*/ 4896598 h 5740750"/>
              <a:gd name="connsiteX16693" fmla="*/ 7860806 w 9845043"/>
              <a:gd name="connsiteY16693" fmla="*/ 4894406 h 5740750"/>
              <a:gd name="connsiteX16694" fmla="*/ 7858602 w 9845043"/>
              <a:gd name="connsiteY16694" fmla="*/ 4892945 h 5740750"/>
              <a:gd name="connsiteX16695" fmla="*/ 7857882 w 9845043"/>
              <a:gd name="connsiteY16695" fmla="*/ 4892945 h 5740750"/>
              <a:gd name="connsiteX16696" fmla="*/ 7857882 w 9845043"/>
              <a:gd name="connsiteY16696" fmla="*/ 4893676 h 5740750"/>
              <a:gd name="connsiteX16697" fmla="*/ 7857882 w 9845043"/>
              <a:gd name="connsiteY16697" fmla="*/ 4895867 h 5740750"/>
              <a:gd name="connsiteX16698" fmla="*/ 7848375 w 9845043"/>
              <a:gd name="connsiteY16698" fmla="*/ 4888562 h 5740750"/>
              <a:gd name="connsiteX16699" fmla="*/ 7849109 w 9845043"/>
              <a:gd name="connsiteY16699" fmla="*/ 4890753 h 5740750"/>
              <a:gd name="connsiteX16700" fmla="*/ 7852033 w 9845043"/>
              <a:gd name="connsiteY16700" fmla="*/ 4894406 h 5740750"/>
              <a:gd name="connsiteX16701" fmla="*/ 7852033 w 9845043"/>
              <a:gd name="connsiteY16701" fmla="*/ 4895867 h 5740750"/>
              <a:gd name="connsiteX16702" fmla="*/ 7852033 w 9845043"/>
              <a:gd name="connsiteY16702" fmla="*/ 4897328 h 5740750"/>
              <a:gd name="connsiteX16703" fmla="*/ 7852033 w 9845043"/>
              <a:gd name="connsiteY16703" fmla="*/ 4900250 h 5740750"/>
              <a:gd name="connsiteX16704" fmla="*/ 7852033 w 9845043"/>
              <a:gd name="connsiteY16704" fmla="*/ 4900981 h 5740750"/>
              <a:gd name="connsiteX16705" fmla="*/ 7851299 w 9845043"/>
              <a:gd name="connsiteY16705" fmla="*/ 4903172 h 5740750"/>
              <a:gd name="connsiteX16706" fmla="*/ 7851299 w 9845043"/>
              <a:gd name="connsiteY16706" fmla="*/ 4903903 h 5740750"/>
              <a:gd name="connsiteX16707" fmla="*/ 7853488 w 9845043"/>
              <a:gd name="connsiteY16707" fmla="*/ 4903903 h 5740750"/>
              <a:gd name="connsiteX16708" fmla="*/ 7860806 w 9845043"/>
              <a:gd name="connsiteY16708" fmla="*/ 4903172 h 5740750"/>
              <a:gd name="connsiteX16709" fmla="*/ 7858602 w 9845043"/>
              <a:gd name="connsiteY16709" fmla="*/ 4906837 h 5740750"/>
              <a:gd name="connsiteX16710" fmla="*/ 7850564 w 9845043"/>
              <a:gd name="connsiteY16710" fmla="*/ 4910490 h 5740750"/>
              <a:gd name="connsiteX16711" fmla="*/ 7847640 w 9845043"/>
              <a:gd name="connsiteY16711" fmla="*/ 4915604 h 5740750"/>
              <a:gd name="connsiteX16712" fmla="*/ 7854957 w 9845043"/>
              <a:gd name="connsiteY16712" fmla="*/ 4916334 h 5740750"/>
              <a:gd name="connsiteX16713" fmla="*/ 7863730 w 9845043"/>
              <a:gd name="connsiteY16713" fmla="*/ 4919987 h 5740750"/>
              <a:gd name="connsiteX16714" fmla="*/ 7872488 w 9845043"/>
              <a:gd name="connsiteY16714" fmla="*/ 4922178 h 5740750"/>
              <a:gd name="connsiteX16715" fmla="*/ 7880541 w 9845043"/>
              <a:gd name="connsiteY16715" fmla="*/ 4919256 h 5740750"/>
              <a:gd name="connsiteX16716" fmla="*/ 7879071 w 9845043"/>
              <a:gd name="connsiteY16716" fmla="*/ 4920717 h 5740750"/>
              <a:gd name="connsiteX16717" fmla="*/ 7873223 w 9845043"/>
              <a:gd name="connsiteY16717" fmla="*/ 4925831 h 5740750"/>
              <a:gd name="connsiteX16718" fmla="*/ 7873958 w 9845043"/>
              <a:gd name="connsiteY16718" fmla="*/ 4928753 h 5740750"/>
              <a:gd name="connsiteX16719" fmla="*/ 7876147 w 9845043"/>
              <a:gd name="connsiteY16719" fmla="*/ 4933149 h 5740750"/>
              <a:gd name="connsiteX16720" fmla="*/ 7876147 w 9845043"/>
              <a:gd name="connsiteY16720" fmla="*/ 4936071 h 5740750"/>
              <a:gd name="connsiteX16721" fmla="*/ 7876147 w 9845043"/>
              <a:gd name="connsiteY16721" fmla="*/ 4938262 h 5740750"/>
              <a:gd name="connsiteX16722" fmla="*/ 7873223 w 9845043"/>
              <a:gd name="connsiteY16722" fmla="*/ 4941915 h 5740750"/>
              <a:gd name="connsiteX16723" fmla="*/ 7873223 w 9845043"/>
              <a:gd name="connsiteY16723" fmla="*/ 4944107 h 5740750"/>
              <a:gd name="connsiteX16724" fmla="*/ 7873223 w 9845043"/>
              <a:gd name="connsiteY16724" fmla="*/ 4945568 h 5740750"/>
              <a:gd name="connsiteX16725" fmla="*/ 7871033 w 9845043"/>
              <a:gd name="connsiteY16725" fmla="*/ 4952142 h 5740750"/>
              <a:gd name="connsiteX16726" fmla="*/ 7873223 w 9845043"/>
              <a:gd name="connsiteY16726" fmla="*/ 4955795 h 5740750"/>
              <a:gd name="connsiteX16727" fmla="*/ 7873223 w 9845043"/>
              <a:gd name="connsiteY16727" fmla="*/ 4960191 h 5740750"/>
              <a:gd name="connsiteX16728" fmla="*/ 7872488 w 9845043"/>
              <a:gd name="connsiteY16728" fmla="*/ 4963843 h 5740750"/>
              <a:gd name="connsiteX16729" fmla="*/ 7868109 w 9845043"/>
              <a:gd name="connsiteY16729" fmla="*/ 4965304 h 5740750"/>
              <a:gd name="connsiteX16730" fmla="*/ 7864450 w 9845043"/>
              <a:gd name="connsiteY16730" fmla="*/ 4966765 h 5740750"/>
              <a:gd name="connsiteX16731" fmla="*/ 7863730 w 9845043"/>
              <a:gd name="connsiteY16731" fmla="*/ 4966765 h 5740750"/>
              <a:gd name="connsiteX16732" fmla="*/ 7862995 w 9845043"/>
              <a:gd name="connsiteY16732" fmla="*/ 4965304 h 5740750"/>
              <a:gd name="connsiteX16733" fmla="*/ 7861526 w 9845043"/>
              <a:gd name="connsiteY16733" fmla="*/ 4963843 h 5740750"/>
              <a:gd name="connsiteX16734" fmla="*/ 7860806 w 9845043"/>
              <a:gd name="connsiteY16734" fmla="*/ 4958730 h 5740750"/>
              <a:gd name="connsiteX16735" fmla="*/ 7860806 w 9845043"/>
              <a:gd name="connsiteY16735" fmla="*/ 4957986 h 5740750"/>
              <a:gd name="connsiteX16736" fmla="*/ 7856412 w 9845043"/>
              <a:gd name="connsiteY16736" fmla="*/ 4957986 h 5740750"/>
              <a:gd name="connsiteX16737" fmla="*/ 7853488 w 9845043"/>
              <a:gd name="connsiteY16737" fmla="*/ 4957256 h 5740750"/>
              <a:gd name="connsiteX16738" fmla="*/ 7848375 w 9845043"/>
              <a:gd name="connsiteY16738" fmla="*/ 4951412 h 5740750"/>
              <a:gd name="connsiteX16739" fmla="*/ 7844716 w 9845043"/>
              <a:gd name="connsiteY16739" fmla="*/ 4948490 h 5740750"/>
              <a:gd name="connsiteX16740" fmla="*/ 7835223 w 9845043"/>
              <a:gd name="connsiteY16740" fmla="*/ 4942646 h 5740750"/>
              <a:gd name="connsiteX16741" fmla="*/ 7831564 w 9845043"/>
              <a:gd name="connsiteY16741" fmla="*/ 4939723 h 5740750"/>
              <a:gd name="connsiteX16742" fmla="*/ 7830829 w 9845043"/>
              <a:gd name="connsiteY16742" fmla="*/ 4942646 h 5740750"/>
              <a:gd name="connsiteX16743" fmla="*/ 7833019 w 9845043"/>
              <a:gd name="connsiteY16743" fmla="*/ 4945568 h 5740750"/>
              <a:gd name="connsiteX16744" fmla="*/ 7847640 w 9845043"/>
              <a:gd name="connsiteY16744" fmla="*/ 4957256 h 5740750"/>
              <a:gd name="connsiteX16745" fmla="*/ 7850564 w 9845043"/>
              <a:gd name="connsiteY16745" fmla="*/ 4960921 h 5740750"/>
              <a:gd name="connsiteX16746" fmla="*/ 7854223 w 9845043"/>
              <a:gd name="connsiteY16746" fmla="*/ 4968226 h 5740750"/>
              <a:gd name="connsiteX16747" fmla="*/ 7856412 w 9845043"/>
              <a:gd name="connsiteY16747" fmla="*/ 4973340 h 5740750"/>
              <a:gd name="connsiteX16748" fmla="*/ 7857147 w 9845043"/>
              <a:gd name="connsiteY16748" fmla="*/ 4976262 h 5740750"/>
              <a:gd name="connsiteX16749" fmla="*/ 7854223 w 9845043"/>
              <a:gd name="connsiteY16749" fmla="*/ 4976262 h 5740750"/>
              <a:gd name="connsiteX16750" fmla="*/ 7851299 w 9845043"/>
              <a:gd name="connsiteY16750" fmla="*/ 4971879 h 5740750"/>
              <a:gd name="connsiteX16751" fmla="*/ 7848375 w 9845043"/>
              <a:gd name="connsiteY16751" fmla="*/ 4967496 h 5740750"/>
              <a:gd name="connsiteX16752" fmla="*/ 7847640 w 9845043"/>
              <a:gd name="connsiteY16752" fmla="*/ 4963843 h 5740750"/>
              <a:gd name="connsiteX16753" fmla="*/ 7843995 w 9845043"/>
              <a:gd name="connsiteY16753" fmla="*/ 4957256 h 5740750"/>
              <a:gd name="connsiteX16754" fmla="*/ 7829375 w 9845043"/>
              <a:gd name="connsiteY16754" fmla="*/ 4946298 h 5740750"/>
              <a:gd name="connsiteX16755" fmla="*/ 7825716 w 9845043"/>
              <a:gd name="connsiteY16755" fmla="*/ 4941915 h 5740750"/>
              <a:gd name="connsiteX16756" fmla="*/ 7824981 w 9845043"/>
              <a:gd name="connsiteY16756" fmla="*/ 4938262 h 5740750"/>
              <a:gd name="connsiteX16757" fmla="*/ 7822057 w 9845043"/>
              <a:gd name="connsiteY16757" fmla="*/ 4932418 h 5740750"/>
              <a:gd name="connsiteX16758" fmla="*/ 7821337 w 9845043"/>
              <a:gd name="connsiteY16758" fmla="*/ 4928023 h 5740750"/>
              <a:gd name="connsiteX16759" fmla="*/ 7821337 w 9845043"/>
              <a:gd name="connsiteY16759" fmla="*/ 4923639 h 5740750"/>
              <a:gd name="connsiteX16760" fmla="*/ 7822057 w 9845043"/>
              <a:gd name="connsiteY16760" fmla="*/ 4919256 h 5740750"/>
              <a:gd name="connsiteX16761" fmla="*/ 7824261 w 9845043"/>
              <a:gd name="connsiteY16761" fmla="*/ 4915604 h 5740750"/>
              <a:gd name="connsiteX16762" fmla="*/ 7825716 w 9845043"/>
              <a:gd name="connsiteY16762" fmla="*/ 4913412 h 5740750"/>
              <a:gd name="connsiteX16763" fmla="*/ 7824261 w 9845043"/>
              <a:gd name="connsiteY16763" fmla="*/ 4917065 h 5740750"/>
              <a:gd name="connsiteX16764" fmla="*/ 7822791 w 9845043"/>
              <a:gd name="connsiteY16764" fmla="*/ 4920717 h 5740750"/>
              <a:gd name="connsiteX16765" fmla="*/ 7824261 w 9845043"/>
              <a:gd name="connsiteY16765" fmla="*/ 4925100 h 5740750"/>
              <a:gd name="connsiteX16766" fmla="*/ 7824981 w 9845043"/>
              <a:gd name="connsiteY16766" fmla="*/ 4928023 h 5740750"/>
              <a:gd name="connsiteX16767" fmla="*/ 7828640 w 9845043"/>
              <a:gd name="connsiteY16767" fmla="*/ 4909029 h 5740750"/>
              <a:gd name="connsiteX16768" fmla="*/ 7830829 w 9845043"/>
              <a:gd name="connsiteY16768" fmla="*/ 4887101 h 5740750"/>
              <a:gd name="connsiteX16769" fmla="*/ 7829375 w 9845043"/>
              <a:gd name="connsiteY16769" fmla="*/ 4881257 h 5740750"/>
              <a:gd name="connsiteX16770" fmla="*/ 7829375 w 9845043"/>
              <a:gd name="connsiteY16770" fmla="*/ 4878335 h 5740750"/>
              <a:gd name="connsiteX16771" fmla="*/ 7831564 w 9845043"/>
              <a:gd name="connsiteY16771" fmla="*/ 4875400 h 5740750"/>
              <a:gd name="connsiteX16772" fmla="*/ 7828640 w 9845043"/>
              <a:gd name="connsiteY16772" fmla="*/ 4872478 h 5740750"/>
              <a:gd name="connsiteX16773" fmla="*/ 7826450 w 9845043"/>
              <a:gd name="connsiteY16773" fmla="*/ 4870286 h 5740750"/>
              <a:gd name="connsiteX16774" fmla="*/ 7824981 w 9845043"/>
              <a:gd name="connsiteY16774" fmla="*/ 4864442 h 5740750"/>
              <a:gd name="connsiteX16775" fmla="*/ 7824981 w 9845043"/>
              <a:gd name="connsiteY16775" fmla="*/ 4861520 h 5740750"/>
              <a:gd name="connsiteX16776" fmla="*/ 7824261 w 9845043"/>
              <a:gd name="connsiteY16776" fmla="*/ 4856407 h 5740750"/>
              <a:gd name="connsiteX16777" fmla="*/ 7824981 w 9845043"/>
              <a:gd name="connsiteY16777" fmla="*/ 4852754 h 5740750"/>
              <a:gd name="connsiteX16778" fmla="*/ 7826450 w 9845043"/>
              <a:gd name="connsiteY16778" fmla="*/ 4854215 h 5740750"/>
              <a:gd name="connsiteX16779" fmla="*/ 7828640 w 9845043"/>
              <a:gd name="connsiteY16779" fmla="*/ 4851293 h 5740750"/>
              <a:gd name="connsiteX16780" fmla="*/ 7829375 w 9845043"/>
              <a:gd name="connsiteY16780" fmla="*/ 4847628 h 5740750"/>
              <a:gd name="connsiteX16781" fmla="*/ 7829375 w 9845043"/>
              <a:gd name="connsiteY16781" fmla="*/ 4840323 h 5740750"/>
              <a:gd name="connsiteX16782" fmla="*/ 7833019 w 9845043"/>
              <a:gd name="connsiteY16782" fmla="*/ 4833748 h 5740750"/>
              <a:gd name="connsiteX16783" fmla="*/ 7834488 w 9845043"/>
              <a:gd name="connsiteY16783" fmla="*/ 4830095 h 5740750"/>
              <a:gd name="connsiteX16784" fmla="*/ 7833019 w 9845043"/>
              <a:gd name="connsiteY16784" fmla="*/ 4827173 h 5740750"/>
              <a:gd name="connsiteX16785" fmla="*/ 7832299 w 9845043"/>
              <a:gd name="connsiteY16785" fmla="*/ 4828634 h 5740750"/>
              <a:gd name="connsiteX16786" fmla="*/ 7830829 w 9845043"/>
              <a:gd name="connsiteY16786" fmla="*/ 4829365 h 5740750"/>
              <a:gd name="connsiteX16787" fmla="*/ 7835223 w 9845043"/>
              <a:gd name="connsiteY16787" fmla="*/ 4809628 h 5740750"/>
              <a:gd name="connsiteX16788" fmla="*/ 7837412 w 9845043"/>
              <a:gd name="connsiteY16788" fmla="*/ 4805976 h 5740750"/>
              <a:gd name="connsiteX16789" fmla="*/ 7837412 w 9845043"/>
              <a:gd name="connsiteY16789" fmla="*/ 4804514 h 5740750"/>
              <a:gd name="connsiteX16790" fmla="*/ 7835943 w 9845043"/>
              <a:gd name="connsiteY16790" fmla="*/ 4803053 h 5740750"/>
              <a:gd name="connsiteX16791" fmla="*/ 7838867 w 9845043"/>
              <a:gd name="connsiteY16791" fmla="*/ 4794275 h 5740750"/>
              <a:gd name="connsiteX16792" fmla="*/ 7838147 w 9845043"/>
              <a:gd name="connsiteY16792" fmla="*/ 4781856 h 5740750"/>
              <a:gd name="connsiteX16793" fmla="*/ 7838147 w 9845043"/>
              <a:gd name="connsiteY16793" fmla="*/ 4778934 h 5740750"/>
              <a:gd name="connsiteX16794" fmla="*/ 7838867 w 9845043"/>
              <a:gd name="connsiteY16794" fmla="*/ 4772359 h 5740750"/>
              <a:gd name="connsiteX16795" fmla="*/ 7838867 w 9845043"/>
              <a:gd name="connsiteY16795" fmla="*/ 4771629 h 5740750"/>
              <a:gd name="connsiteX16796" fmla="*/ 7838750 w 9845043"/>
              <a:gd name="connsiteY16796" fmla="*/ 4771570 h 5740750"/>
              <a:gd name="connsiteX16797" fmla="*/ 7835943 w 9845043"/>
              <a:gd name="connsiteY16797" fmla="*/ 4752622 h 5740750"/>
              <a:gd name="connsiteX16798" fmla="*/ 7838147 w 9845043"/>
              <a:gd name="connsiteY16798" fmla="*/ 4748239 h 5740750"/>
              <a:gd name="connsiteX16799" fmla="*/ 7837412 w 9845043"/>
              <a:gd name="connsiteY16799" fmla="*/ 4746778 h 5740750"/>
              <a:gd name="connsiteX16800" fmla="*/ 7835943 w 9845043"/>
              <a:gd name="connsiteY16800" fmla="*/ 4745317 h 5740750"/>
              <a:gd name="connsiteX16801" fmla="*/ 7835223 w 9845043"/>
              <a:gd name="connsiteY16801" fmla="*/ 4743126 h 5740750"/>
              <a:gd name="connsiteX16802" fmla="*/ 7835943 w 9845043"/>
              <a:gd name="connsiteY16802" fmla="*/ 4741652 h 5740750"/>
              <a:gd name="connsiteX16803" fmla="*/ 7837412 w 9845043"/>
              <a:gd name="connsiteY16803" fmla="*/ 4738730 h 5740750"/>
              <a:gd name="connsiteX16804" fmla="*/ 7837412 w 9845043"/>
              <a:gd name="connsiteY16804" fmla="*/ 4737269 h 5740750"/>
              <a:gd name="connsiteX16805" fmla="*/ 7835943 w 9845043"/>
              <a:gd name="connsiteY16805" fmla="*/ 4735808 h 5740750"/>
              <a:gd name="connsiteX16806" fmla="*/ 7835223 w 9845043"/>
              <a:gd name="connsiteY16806" fmla="*/ 4733616 h 5740750"/>
              <a:gd name="connsiteX16807" fmla="*/ 7834488 w 9845043"/>
              <a:gd name="connsiteY16807" fmla="*/ 4726311 h 5740750"/>
              <a:gd name="connsiteX16808" fmla="*/ 7833019 w 9845043"/>
              <a:gd name="connsiteY16808" fmla="*/ 4724120 h 5740750"/>
              <a:gd name="connsiteX16809" fmla="*/ 7831564 w 9845043"/>
              <a:gd name="connsiteY16809" fmla="*/ 4723389 h 5740750"/>
              <a:gd name="connsiteX16810" fmla="*/ 7830829 w 9845043"/>
              <a:gd name="connsiteY16810" fmla="*/ 4724120 h 5740750"/>
              <a:gd name="connsiteX16811" fmla="*/ 7829375 w 9845043"/>
              <a:gd name="connsiteY16811" fmla="*/ 4723389 h 5740750"/>
              <a:gd name="connsiteX16812" fmla="*/ 7828640 w 9845043"/>
              <a:gd name="connsiteY16812" fmla="*/ 4720467 h 5740750"/>
              <a:gd name="connsiteX16813" fmla="*/ 7824261 w 9845043"/>
              <a:gd name="connsiteY16813" fmla="*/ 4716084 h 5740750"/>
              <a:gd name="connsiteX16814" fmla="*/ 7822791 w 9845043"/>
              <a:gd name="connsiteY16814" fmla="*/ 4713880 h 5740750"/>
              <a:gd name="connsiteX16815" fmla="*/ 7824981 w 9845043"/>
              <a:gd name="connsiteY16815" fmla="*/ 4710227 h 5740750"/>
              <a:gd name="connsiteX16816" fmla="*/ 7828640 w 9845043"/>
              <a:gd name="connsiteY16816" fmla="*/ 4710958 h 5740750"/>
              <a:gd name="connsiteX16817" fmla="*/ 7834488 w 9845043"/>
              <a:gd name="connsiteY16817" fmla="*/ 4716814 h 5740750"/>
              <a:gd name="connsiteX16818" fmla="*/ 7831564 w 9845043"/>
              <a:gd name="connsiteY16818" fmla="*/ 4710227 h 5740750"/>
              <a:gd name="connsiteX16819" fmla="*/ 7831564 w 9845043"/>
              <a:gd name="connsiteY16819" fmla="*/ 4708036 h 5740750"/>
              <a:gd name="connsiteX16820" fmla="*/ 7830829 w 9845043"/>
              <a:gd name="connsiteY16820" fmla="*/ 4697078 h 5740750"/>
              <a:gd name="connsiteX16821" fmla="*/ 7829375 w 9845043"/>
              <a:gd name="connsiteY16821" fmla="*/ 4692695 h 5740750"/>
              <a:gd name="connsiteX16822" fmla="*/ 7827905 w 9845043"/>
              <a:gd name="connsiteY16822" fmla="*/ 4691234 h 5740750"/>
              <a:gd name="connsiteX16823" fmla="*/ 7825716 w 9845043"/>
              <a:gd name="connsiteY16823" fmla="*/ 4690503 h 5740750"/>
              <a:gd name="connsiteX16824" fmla="*/ 7822057 w 9845043"/>
              <a:gd name="connsiteY16824" fmla="*/ 4690503 h 5740750"/>
              <a:gd name="connsiteX16825" fmla="*/ 7819867 w 9845043"/>
              <a:gd name="connsiteY16825" fmla="*/ 4690503 h 5740750"/>
              <a:gd name="connsiteX16826" fmla="*/ 7818412 w 9845043"/>
              <a:gd name="connsiteY16826" fmla="*/ 4689042 h 5740750"/>
              <a:gd name="connsiteX16827" fmla="*/ 7808905 w 9845043"/>
              <a:gd name="connsiteY16827" fmla="*/ 4679533 h 5740750"/>
              <a:gd name="connsiteX16828" fmla="*/ 7806716 w 9845043"/>
              <a:gd name="connsiteY16828" fmla="*/ 4675880 h 5740750"/>
              <a:gd name="connsiteX16829" fmla="*/ 7808170 w 9845043"/>
              <a:gd name="connsiteY16829" fmla="*/ 4671497 h 5740750"/>
              <a:gd name="connsiteX16830" fmla="*/ 7805246 w 9845043"/>
              <a:gd name="connsiteY16830" fmla="*/ 4671497 h 5740750"/>
              <a:gd name="connsiteX16831" fmla="*/ 7802322 w 9845043"/>
              <a:gd name="connsiteY16831" fmla="*/ 4671497 h 5740750"/>
              <a:gd name="connsiteX16832" fmla="*/ 7801602 w 9845043"/>
              <a:gd name="connsiteY16832" fmla="*/ 4669306 h 5740750"/>
              <a:gd name="connsiteX16833" fmla="*/ 7802322 w 9845043"/>
              <a:gd name="connsiteY16833" fmla="*/ 4666383 h 5740750"/>
              <a:gd name="connsiteX16834" fmla="*/ 7802322 w 9845043"/>
              <a:gd name="connsiteY16834" fmla="*/ 4664922 h 5740750"/>
              <a:gd name="connsiteX16835" fmla="*/ 7801602 w 9845043"/>
              <a:gd name="connsiteY16835" fmla="*/ 4656874 h 5740750"/>
              <a:gd name="connsiteX16836" fmla="*/ 7801602 w 9845043"/>
              <a:gd name="connsiteY16836" fmla="*/ 4656144 h 5740750"/>
              <a:gd name="connsiteX16837" fmla="*/ 7792829 w 9845043"/>
              <a:gd name="connsiteY16837" fmla="*/ 4651761 h 5740750"/>
              <a:gd name="connsiteX16838" fmla="*/ 7789905 w 9845043"/>
              <a:gd name="connsiteY16838" fmla="*/ 4648838 h 5740750"/>
              <a:gd name="connsiteX16839" fmla="*/ 7793564 w 9845043"/>
              <a:gd name="connsiteY16839" fmla="*/ 4644455 h 5740750"/>
              <a:gd name="connsiteX16840" fmla="*/ 7789905 w 9845043"/>
              <a:gd name="connsiteY16840" fmla="*/ 4643725 h 5740750"/>
              <a:gd name="connsiteX16841" fmla="*/ 7787715 w 9845043"/>
              <a:gd name="connsiteY16841" fmla="*/ 4640803 h 5740750"/>
              <a:gd name="connsiteX16842" fmla="*/ 7786981 w 9845043"/>
              <a:gd name="connsiteY16842" fmla="*/ 4637881 h 5740750"/>
              <a:gd name="connsiteX16843" fmla="*/ 7786246 w 9845043"/>
              <a:gd name="connsiteY16843" fmla="*/ 4633485 h 5740750"/>
              <a:gd name="connsiteX16844" fmla="*/ 7782587 w 9845043"/>
              <a:gd name="connsiteY16844" fmla="*/ 4635689 h 5740750"/>
              <a:gd name="connsiteX16845" fmla="*/ 7781133 w 9845043"/>
              <a:gd name="connsiteY16845" fmla="*/ 4637150 h 5740750"/>
              <a:gd name="connsiteX16846" fmla="*/ 7780398 w 9845043"/>
              <a:gd name="connsiteY16846" fmla="*/ 4636420 h 5740750"/>
              <a:gd name="connsiteX16847" fmla="*/ 7777474 w 9845043"/>
              <a:gd name="connsiteY16847" fmla="*/ 4634228 h 5740750"/>
              <a:gd name="connsiteX16848" fmla="*/ 7776753 w 9845043"/>
              <a:gd name="connsiteY16848" fmla="*/ 4632754 h 5740750"/>
              <a:gd name="connsiteX16849" fmla="*/ 7773095 w 9845043"/>
              <a:gd name="connsiteY16849" fmla="*/ 4636420 h 5740750"/>
              <a:gd name="connsiteX16850" fmla="*/ 7767981 w 9845043"/>
              <a:gd name="connsiteY16850" fmla="*/ 4637150 h 5740750"/>
              <a:gd name="connsiteX16851" fmla="*/ 7763587 w 9845043"/>
              <a:gd name="connsiteY16851" fmla="*/ 4635689 h 5740750"/>
              <a:gd name="connsiteX16852" fmla="*/ 7759929 w 9845043"/>
              <a:gd name="connsiteY16852" fmla="*/ 4634228 h 5740750"/>
              <a:gd name="connsiteX16853" fmla="*/ 7757739 w 9845043"/>
              <a:gd name="connsiteY16853" fmla="*/ 4635689 h 5740750"/>
              <a:gd name="connsiteX16854" fmla="*/ 7751891 w 9845043"/>
              <a:gd name="connsiteY16854" fmla="*/ 4636420 h 5740750"/>
              <a:gd name="connsiteX16855" fmla="*/ 7748966 w 9845043"/>
              <a:gd name="connsiteY16855" fmla="*/ 4637150 h 5740750"/>
              <a:gd name="connsiteX16856" fmla="*/ 7745322 w 9845043"/>
              <a:gd name="connsiteY16856" fmla="*/ 4639342 h 5740750"/>
              <a:gd name="connsiteX16857" fmla="*/ 7744587 w 9845043"/>
              <a:gd name="connsiteY16857" fmla="*/ 4639342 h 5740750"/>
              <a:gd name="connsiteX16858" fmla="*/ 7741663 w 9845043"/>
              <a:gd name="connsiteY16858" fmla="*/ 4640072 h 5740750"/>
              <a:gd name="connsiteX16859" fmla="*/ 7738004 w 9845043"/>
              <a:gd name="connsiteY16859" fmla="*/ 4639342 h 5740750"/>
              <a:gd name="connsiteX16860" fmla="*/ 7737284 w 9845043"/>
              <a:gd name="connsiteY16860" fmla="*/ 4637150 h 5740750"/>
              <a:gd name="connsiteX16861" fmla="*/ 7735815 w 9845043"/>
              <a:gd name="connsiteY16861" fmla="*/ 4634228 h 5740750"/>
              <a:gd name="connsiteX16862" fmla="*/ 7735080 w 9845043"/>
              <a:gd name="connsiteY16862" fmla="*/ 4633485 h 5740750"/>
              <a:gd name="connsiteX16863" fmla="*/ 7732156 w 9845043"/>
              <a:gd name="connsiteY16863" fmla="*/ 4633485 h 5740750"/>
              <a:gd name="connsiteX16864" fmla="*/ 7729966 w 9845043"/>
              <a:gd name="connsiteY16864" fmla="*/ 4631293 h 5740750"/>
              <a:gd name="connsiteX16865" fmla="*/ 7729966 w 9845043"/>
              <a:gd name="connsiteY16865" fmla="*/ 4629832 h 5740750"/>
              <a:gd name="connsiteX16866" fmla="*/ 7732156 w 9845043"/>
              <a:gd name="connsiteY16866" fmla="*/ 4626910 h 5740750"/>
              <a:gd name="connsiteX16867" fmla="*/ 7729966 w 9845043"/>
              <a:gd name="connsiteY16867" fmla="*/ 4624719 h 5740750"/>
              <a:gd name="connsiteX16868" fmla="*/ 7728511 w 9845043"/>
              <a:gd name="connsiteY16868" fmla="*/ 4621797 h 5740750"/>
              <a:gd name="connsiteX16869" fmla="*/ 7726307 w 9845043"/>
              <a:gd name="connsiteY16869" fmla="*/ 4619605 h 5740750"/>
              <a:gd name="connsiteX16870" fmla="*/ 7722663 w 9845043"/>
              <a:gd name="connsiteY16870" fmla="*/ 4619605 h 5740750"/>
              <a:gd name="connsiteX16871" fmla="*/ 7719739 w 9845043"/>
              <a:gd name="connsiteY16871" fmla="*/ 4619605 h 5740750"/>
              <a:gd name="connsiteX16872" fmla="*/ 7716080 w 9845043"/>
              <a:gd name="connsiteY16872" fmla="*/ 4617414 h 5740750"/>
              <a:gd name="connsiteX16873" fmla="*/ 7712421 w 9845043"/>
              <a:gd name="connsiteY16873" fmla="*/ 4616683 h 5740750"/>
              <a:gd name="connsiteX16874" fmla="*/ 7710232 w 9845043"/>
              <a:gd name="connsiteY16874" fmla="*/ 4614491 h 5740750"/>
              <a:gd name="connsiteX16875" fmla="*/ 7709497 w 9845043"/>
              <a:gd name="connsiteY16875" fmla="*/ 4613761 h 5740750"/>
              <a:gd name="connsiteX16876" fmla="*/ 7708777 w 9845043"/>
              <a:gd name="connsiteY16876" fmla="*/ 4610839 h 5740750"/>
              <a:gd name="connsiteX16877" fmla="*/ 7707307 w 9845043"/>
              <a:gd name="connsiteY16877" fmla="*/ 4605713 h 5740750"/>
              <a:gd name="connsiteX16878" fmla="*/ 7706573 w 9845043"/>
              <a:gd name="connsiteY16878" fmla="*/ 4605713 h 5740750"/>
              <a:gd name="connsiteX16879" fmla="*/ 7702194 w 9845043"/>
              <a:gd name="connsiteY16879" fmla="*/ 4599138 h 5740750"/>
              <a:gd name="connsiteX16880" fmla="*/ 7695611 w 9845043"/>
              <a:gd name="connsiteY16880" fmla="*/ 4591833 h 5740750"/>
              <a:gd name="connsiteX16881" fmla="*/ 7691232 w 9845043"/>
              <a:gd name="connsiteY16881" fmla="*/ 4588911 h 5740750"/>
              <a:gd name="connsiteX16882" fmla="*/ 7686838 w 9845043"/>
              <a:gd name="connsiteY16882" fmla="*/ 4585989 h 5740750"/>
              <a:gd name="connsiteX16883" fmla="*/ 7681724 w 9845043"/>
              <a:gd name="connsiteY16883" fmla="*/ 4588180 h 5740750"/>
              <a:gd name="connsiteX16884" fmla="*/ 7675156 w 9845043"/>
              <a:gd name="connsiteY16884" fmla="*/ 4584528 h 5740750"/>
              <a:gd name="connsiteX16885" fmla="*/ 7663459 w 9845043"/>
              <a:gd name="connsiteY16885" fmla="*/ 4573557 h 5740750"/>
              <a:gd name="connsiteX16886" fmla="*/ 7661269 w 9845043"/>
              <a:gd name="connsiteY16886" fmla="*/ 4573557 h 5740750"/>
              <a:gd name="connsiteX16887" fmla="*/ 7658345 w 9845043"/>
              <a:gd name="connsiteY16887" fmla="*/ 4572827 h 5740750"/>
              <a:gd name="connsiteX16888" fmla="*/ 7653952 w 9845043"/>
              <a:gd name="connsiteY16888" fmla="*/ 4569905 h 5740750"/>
              <a:gd name="connsiteX16889" fmla="*/ 7653952 w 9845043"/>
              <a:gd name="connsiteY16889" fmla="*/ 4568444 h 5740750"/>
              <a:gd name="connsiteX16890" fmla="*/ 7652497 w 9845043"/>
              <a:gd name="connsiteY16890" fmla="*/ 4564060 h 5740750"/>
              <a:gd name="connsiteX16891" fmla="*/ 7651762 w 9845043"/>
              <a:gd name="connsiteY16891" fmla="*/ 4561869 h 5740750"/>
              <a:gd name="connsiteX16892" fmla="*/ 7650293 w 9845043"/>
              <a:gd name="connsiteY16892" fmla="*/ 4559677 h 5740750"/>
              <a:gd name="connsiteX16893" fmla="*/ 7651762 w 9845043"/>
              <a:gd name="connsiteY16893" fmla="*/ 4556755 h 5740750"/>
              <a:gd name="connsiteX16894" fmla="*/ 7652497 w 9845043"/>
              <a:gd name="connsiteY16894" fmla="*/ 4552360 h 5740750"/>
              <a:gd name="connsiteX16895" fmla="*/ 7651762 w 9845043"/>
              <a:gd name="connsiteY16895" fmla="*/ 4546515 h 5740750"/>
              <a:gd name="connsiteX16896" fmla="*/ 7651028 w 9845043"/>
              <a:gd name="connsiteY16896" fmla="*/ 4541402 h 5740750"/>
              <a:gd name="connsiteX16897" fmla="*/ 7648103 w 9845043"/>
              <a:gd name="connsiteY16897" fmla="*/ 4539941 h 5740750"/>
              <a:gd name="connsiteX16898" fmla="*/ 7644459 w 9845043"/>
              <a:gd name="connsiteY16898" fmla="*/ 4538480 h 5740750"/>
              <a:gd name="connsiteX16899" fmla="*/ 7640800 w 9845043"/>
              <a:gd name="connsiteY16899" fmla="*/ 4538480 h 5740750"/>
              <a:gd name="connsiteX16900" fmla="*/ 7635686 w 9845043"/>
              <a:gd name="connsiteY16900" fmla="*/ 4537749 h 5740750"/>
              <a:gd name="connsiteX16901" fmla="*/ 7634217 w 9845043"/>
              <a:gd name="connsiteY16901" fmla="*/ 4537019 h 5740750"/>
              <a:gd name="connsiteX16902" fmla="*/ 7631293 w 9845043"/>
              <a:gd name="connsiteY16902" fmla="*/ 4534827 h 5740750"/>
              <a:gd name="connsiteX16903" fmla="*/ 7629838 w 9845043"/>
              <a:gd name="connsiteY16903" fmla="*/ 4534097 h 5740750"/>
              <a:gd name="connsiteX16904" fmla="*/ 7622520 w 9845043"/>
              <a:gd name="connsiteY16904" fmla="*/ 4531905 h 5740750"/>
              <a:gd name="connsiteX16905" fmla="*/ 7618876 w 9845043"/>
              <a:gd name="connsiteY16905" fmla="*/ 4529713 h 5740750"/>
              <a:gd name="connsiteX16906" fmla="*/ 7615217 w 9845043"/>
              <a:gd name="connsiteY16906" fmla="*/ 4525318 h 5740750"/>
              <a:gd name="connsiteX16907" fmla="*/ 7610838 w 9845043"/>
              <a:gd name="connsiteY16907" fmla="*/ 4521665 h 5740750"/>
              <a:gd name="connsiteX16908" fmla="*/ 7609369 w 9845043"/>
              <a:gd name="connsiteY16908" fmla="*/ 4518013 h 5740750"/>
              <a:gd name="connsiteX16909" fmla="*/ 7608634 w 9845043"/>
              <a:gd name="connsiteY16909" fmla="*/ 4515821 h 5740750"/>
              <a:gd name="connsiteX16910" fmla="*/ 7607179 w 9845043"/>
              <a:gd name="connsiteY16910" fmla="*/ 4510707 h 5740750"/>
              <a:gd name="connsiteX16911" fmla="*/ 7605710 w 9845043"/>
              <a:gd name="connsiteY16911" fmla="*/ 4508516 h 5740750"/>
              <a:gd name="connsiteX16912" fmla="*/ 7603520 w 9845043"/>
              <a:gd name="connsiteY16912" fmla="*/ 4507785 h 5740750"/>
              <a:gd name="connsiteX16913" fmla="*/ 7602065 w 9845043"/>
              <a:gd name="connsiteY16913" fmla="*/ 4506324 h 5740750"/>
              <a:gd name="connsiteX16914" fmla="*/ 7600596 w 9845043"/>
              <a:gd name="connsiteY16914" fmla="*/ 4505594 h 5740750"/>
              <a:gd name="connsiteX16915" fmla="*/ 7597672 w 9845043"/>
              <a:gd name="connsiteY16915" fmla="*/ 4501211 h 5740750"/>
              <a:gd name="connsiteX16916" fmla="*/ 7589634 w 9845043"/>
              <a:gd name="connsiteY16916" fmla="*/ 4494623 h 5740750"/>
              <a:gd name="connsiteX16917" fmla="*/ 7587444 w 9845043"/>
              <a:gd name="connsiteY16917" fmla="*/ 4491701 h 5740750"/>
              <a:gd name="connsiteX16918" fmla="*/ 7585975 w 9845043"/>
              <a:gd name="connsiteY16918" fmla="*/ 4489510 h 5740750"/>
              <a:gd name="connsiteX16919" fmla="*/ 7575013 w 9845043"/>
              <a:gd name="connsiteY16919" fmla="*/ 4483666 h 5740750"/>
              <a:gd name="connsiteX16920" fmla="*/ 7572089 w 9845043"/>
              <a:gd name="connsiteY16920" fmla="*/ 4482935 h 5740750"/>
              <a:gd name="connsiteX16921" fmla="*/ 7569899 w 9845043"/>
              <a:gd name="connsiteY16921" fmla="*/ 4482935 h 5740750"/>
              <a:gd name="connsiteX16922" fmla="*/ 7566975 w 9845043"/>
              <a:gd name="connsiteY16922" fmla="*/ 4480744 h 5740750"/>
              <a:gd name="connsiteX16923" fmla="*/ 7561861 w 9845043"/>
              <a:gd name="connsiteY16923" fmla="*/ 4476360 h 5740750"/>
              <a:gd name="connsiteX16924" fmla="*/ 7557482 w 9845043"/>
              <a:gd name="connsiteY16924" fmla="*/ 4478552 h 5740750"/>
              <a:gd name="connsiteX16925" fmla="*/ 7547975 w 9845043"/>
              <a:gd name="connsiteY16925" fmla="*/ 4476360 h 5740750"/>
              <a:gd name="connsiteX16926" fmla="*/ 7526771 w 9845043"/>
              <a:gd name="connsiteY16926" fmla="*/ 4466851 h 5740750"/>
              <a:gd name="connsiteX16927" fmla="*/ 7510695 w 9845043"/>
              <a:gd name="connsiteY16927" fmla="*/ 4457354 h 5740750"/>
              <a:gd name="connsiteX16928" fmla="*/ 7507036 w 9845043"/>
              <a:gd name="connsiteY16928" fmla="*/ 4457354 h 5740750"/>
              <a:gd name="connsiteX16929" fmla="*/ 7501202 w 9845043"/>
              <a:gd name="connsiteY16929" fmla="*/ 4461007 h 5740750"/>
              <a:gd name="connsiteX16930" fmla="*/ 7487302 w 9845043"/>
              <a:gd name="connsiteY16930" fmla="*/ 4464660 h 5740750"/>
              <a:gd name="connsiteX16931" fmla="*/ 7483657 w 9845043"/>
              <a:gd name="connsiteY16931" fmla="*/ 4467582 h 5740750"/>
              <a:gd name="connsiteX16932" fmla="*/ 7481468 w 9845043"/>
              <a:gd name="connsiteY16932" fmla="*/ 4469043 h 5740750"/>
              <a:gd name="connsiteX16933" fmla="*/ 7479998 w 9845043"/>
              <a:gd name="connsiteY16933" fmla="*/ 4466851 h 5740750"/>
              <a:gd name="connsiteX16934" fmla="*/ 7478543 w 9845043"/>
              <a:gd name="connsiteY16934" fmla="*/ 4464660 h 5740750"/>
              <a:gd name="connsiteX16935" fmla="*/ 7477074 w 9845043"/>
              <a:gd name="connsiteY16935" fmla="*/ 4463199 h 5740750"/>
              <a:gd name="connsiteX16936" fmla="*/ 7475619 w 9845043"/>
              <a:gd name="connsiteY16936" fmla="*/ 4463199 h 5740750"/>
              <a:gd name="connsiteX16937" fmla="*/ 7474885 w 9845043"/>
              <a:gd name="connsiteY16937" fmla="*/ 4462468 h 5740750"/>
              <a:gd name="connsiteX16938" fmla="*/ 7474150 w 9845043"/>
              <a:gd name="connsiteY16938" fmla="*/ 4462468 h 5740750"/>
              <a:gd name="connsiteX16939" fmla="*/ 7473415 w 9845043"/>
              <a:gd name="connsiteY16939" fmla="*/ 4463199 h 5740750"/>
              <a:gd name="connsiteX16940" fmla="*/ 7471961 w 9845043"/>
              <a:gd name="connsiteY16940" fmla="*/ 4464660 h 5740750"/>
              <a:gd name="connsiteX16941" fmla="*/ 7471226 w 9845043"/>
              <a:gd name="connsiteY16941" fmla="*/ 4466121 h 5740750"/>
              <a:gd name="connsiteX16942" fmla="*/ 7467581 w 9845043"/>
              <a:gd name="connsiteY16942" fmla="*/ 4466851 h 5740750"/>
              <a:gd name="connsiteX16943" fmla="*/ 7467581 w 9845043"/>
              <a:gd name="connsiteY16943" fmla="*/ 4466121 h 5740750"/>
              <a:gd name="connsiteX16944" fmla="*/ 7466847 w 9845043"/>
              <a:gd name="connsiteY16944" fmla="*/ 4464660 h 5740750"/>
              <a:gd name="connsiteX16945" fmla="*/ 7465377 w 9845043"/>
              <a:gd name="connsiteY16945" fmla="*/ 4464660 h 5740750"/>
              <a:gd name="connsiteX16946" fmla="*/ 7464657 w 9845043"/>
              <a:gd name="connsiteY16946" fmla="*/ 4464660 h 5740750"/>
              <a:gd name="connsiteX16947" fmla="*/ 7462453 w 9845043"/>
              <a:gd name="connsiteY16947" fmla="*/ 4466851 h 5740750"/>
              <a:gd name="connsiteX16948" fmla="*/ 7461733 w 9845043"/>
              <a:gd name="connsiteY16948" fmla="*/ 4469773 h 5740750"/>
              <a:gd name="connsiteX16949" fmla="*/ 7460998 w 9845043"/>
              <a:gd name="connsiteY16949" fmla="*/ 4472708 h 5740750"/>
              <a:gd name="connsiteX16950" fmla="*/ 7460998 w 9845043"/>
              <a:gd name="connsiteY16950" fmla="*/ 4473438 h 5740750"/>
              <a:gd name="connsiteX16951" fmla="*/ 7454415 w 9845043"/>
              <a:gd name="connsiteY16951" fmla="*/ 4474169 h 5740750"/>
              <a:gd name="connsiteX16952" fmla="*/ 7452226 w 9845043"/>
              <a:gd name="connsiteY16952" fmla="*/ 4474169 h 5740750"/>
              <a:gd name="connsiteX16953" fmla="*/ 7445643 w 9845043"/>
              <a:gd name="connsiteY16953" fmla="*/ 4480013 h 5740750"/>
              <a:gd name="connsiteX16954" fmla="*/ 7444923 w 9845043"/>
              <a:gd name="connsiteY16954" fmla="*/ 4482205 h 5740750"/>
              <a:gd name="connsiteX16955" fmla="*/ 7444923 w 9845043"/>
              <a:gd name="connsiteY16955" fmla="*/ 4485857 h 5740750"/>
              <a:gd name="connsiteX16956" fmla="*/ 7443453 w 9845043"/>
              <a:gd name="connsiteY16956" fmla="*/ 4485127 h 5740750"/>
              <a:gd name="connsiteX16957" fmla="*/ 7442719 w 9845043"/>
              <a:gd name="connsiteY16957" fmla="*/ 4485127 h 5740750"/>
              <a:gd name="connsiteX16958" fmla="*/ 7441998 w 9845043"/>
              <a:gd name="connsiteY16958" fmla="*/ 4483666 h 5740750"/>
              <a:gd name="connsiteX16959" fmla="*/ 7441264 w 9845043"/>
              <a:gd name="connsiteY16959" fmla="*/ 4485857 h 5740750"/>
              <a:gd name="connsiteX16960" fmla="*/ 7441998 w 9845043"/>
              <a:gd name="connsiteY16960" fmla="*/ 4488049 h 5740750"/>
              <a:gd name="connsiteX16961" fmla="*/ 7441998 w 9845043"/>
              <a:gd name="connsiteY16961" fmla="*/ 4488779 h 5740750"/>
              <a:gd name="connsiteX16962" fmla="*/ 7441998 w 9845043"/>
              <a:gd name="connsiteY16962" fmla="*/ 4490240 h 5740750"/>
              <a:gd name="connsiteX16963" fmla="*/ 7441998 w 9845043"/>
              <a:gd name="connsiteY16963" fmla="*/ 4492432 h 5740750"/>
              <a:gd name="connsiteX16964" fmla="*/ 7443453 w 9845043"/>
              <a:gd name="connsiteY16964" fmla="*/ 4494623 h 5740750"/>
              <a:gd name="connsiteX16965" fmla="*/ 7443453 w 9845043"/>
              <a:gd name="connsiteY16965" fmla="*/ 4493162 h 5740750"/>
              <a:gd name="connsiteX16966" fmla="*/ 7444923 w 9845043"/>
              <a:gd name="connsiteY16966" fmla="*/ 4491701 h 5740750"/>
              <a:gd name="connsiteX16967" fmla="*/ 7445643 w 9845043"/>
              <a:gd name="connsiteY16967" fmla="*/ 4490240 h 5740750"/>
              <a:gd name="connsiteX16968" fmla="*/ 7447847 w 9845043"/>
              <a:gd name="connsiteY16968" fmla="*/ 4492432 h 5740750"/>
              <a:gd name="connsiteX16969" fmla="*/ 7452226 w 9845043"/>
              <a:gd name="connsiteY16969" fmla="*/ 4496084 h 5740750"/>
              <a:gd name="connsiteX16970" fmla="*/ 7451491 w 9845043"/>
              <a:gd name="connsiteY16970" fmla="*/ 4497545 h 5740750"/>
              <a:gd name="connsiteX16971" fmla="*/ 7448567 w 9845043"/>
              <a:gd name="connsiteY16971" fmla="*/ 4497545 h 5740750"/>
              <a:gd name="connsiteX16972" fmla="*/ 7443453 w 9845043"/>
              <a:gd name="connsiteY16972" fmla="*/ 4496084 h 5740750"/>
              <a:gd name="connsiteX16973" fmla="*/ 7436150 w 9845043"/>
              <a:gd name="connsiteY16973" fmla="*/ 4495354 h 5740750"/>
              <a:gd name="connsiteX16974" fmla="*/ 7432491 w 9845043"/>
              <a:gd name="connsiteY16974" fmla="*/ 4493162 h 5740750"/>
              <a:gd name="connsiteX16975" fmla="*/ 7428832 w 9845043"/>
              <a:gd name="connsiteY16975" fmla="*/ 4492432 h 5740750"/>
              <a:gd name="connsiteX16976" fmla="*/ 7426643 w 9845043"/>
              <a:gd name="connsiteY16976" fmla="*/ 4496084 h 5740750"/>
              <a:gd name="connsiteX16977" fmla="*/ 7430302 w 9845043"/>
              <a:gd name="connsiteY16977" fmla="*/ 4496084 h 5740750"/>
              <a:gd name="connsiteX16978" fmla="*/ 7431756 w 9845043"/>
              <a:gd name="connsiteY16978" fmla="*/ 4498276 h 5740750"/>
              <a:gd name="connsiteX16979" fmla="*/ 7432491 w 9845043"/>
              <a:gd name="connsiteY16979" fmla="*/ 4501211 h 5740750"/>
              <a:gd name="connsiteX16980" fmla="*/ 7434681 w 9845043"/>
              <a:gd name="connsiteY16980" fmla="*/ 4501941 h 5740750"/>
              <a:gd name="connsiteX16981" fmla="*/ 7446377 w 9845043"/>
              <a:gd name="connsiteY16981" fmla="*/ 4501211 h 5740750"/>
              <a:gd name="connsiteX16982" fmla="*/ 7452960 w 9845043"/>
              <a:gd name="connsiteY16982" fmla="*/ 4502672 h 5740750"/>
              <a:gd name="connsiteX16983" fmla="*/ 7455150 w 9845043"/>
              <a:gd name="connsiteY16983" fmla="*/ 4507785 h 5740750"/>
              <a:gd name="connsiteX16984" fmla="*/ 7452960 w 9845043"/>
              <a:gd name="connsiteY16984" fmla="*/ 4513629 h 5740750"/>
              <a:gd name="connsiteX16985" fmla="*/ 7448567 w 9845043"/>
              <a:gd name="connsiteY16985" fmla="*/ 4517282 h 5740750"/>
              <a:gd name="connsiteX16986" fmla="*/ 7449302 w 9845043"/>
              <a:gd name="connsiteY16986" fmla="*/ 4514360 h 5740750"/>
              <a:gd name="connsiteX16987" fmla="*/ 7450757 w 9845043"/>
              <a:gd name="connsiteY16987" fmla="*/ 4513629 h 5740750"/>
              <a:gd name="connsiteX16988" fmla="*/ 7450757 w 9845043"/>
              <a:gd name="connsiteY16988" fmla="*/ 4512168 h 5740750"/>
              <a:gd name="connsiteX16989" fmla="*/ 7441998 w 9845043"/>
              <a:gd name="connsiteY16989" fmla="*/ 4510707 h 5740750"/>
              <a:gd name="connsiteX16990" fmla="*/ 7434681 w 9845043"/>
              <a:gd name="connsiteY16990" fmla="*/ 4511438 h 5740750"/>
              <a:gd name="connsiteX16991" fmla="*/ 7430302 w 9845043"/>
              <a:gd name="connsiteY16991" fmla="*/ 4512168 h 5740750"/>
              <a:gd name="connsiteX16992" fmla="*/ 7426643 w 9845043"/>
              <a:gd name="connsiteY16992" fmla="*/ 4514360 h 5740750"/>
              <a:gd name="connsiteX16993" fmla="*/ 7422984 w 9845043"/>
              <a:gd name="connsiteY16993" fmla="*/ 4515091 h 5740750"/>
              <a:gd name="connsiteX16994" fmla="*/ 7420794 w 9845043"/>
              <a:gd name="connsiteY16994" fmla="*/ 4513629 h 5740750"/>
              <a:gd name="connsiteX16995" fmla="*/ 7410567 w 9845043"/>
              <a:gd name="connsiteY16995" fmla="*/ 4520935 h 5740750"/>
              <a:gd name="connsiteX16996" fmla="*/ 7403984 w 9845043"/>
              <a:gd name="connsiteY16996" fmla="*/ 4528252 h 5740750"/>
              <a:gd name="connsiteX16997" fmla="*/ 7394491 w 9845043"/>
              <a:gd name="connsiteY16997" fmla="*/ 4533366 h 5740750"/>
              <a:gd name="connsiteX16998" fmla="*/ 7388643 w 9845043"/>
              <a:gd name="connsiteY16998" fmla="*/ 4537749 h 5740750"/>
              <a:gd name="connsiteX16999" fmla="*/ 7380590 w 9845043"/>
              <a:gd name="connsiteY16999" fmla="*/ 4549438 h 5740750"/>
              <a:gd name="connsiteX17000" fmla="*/ 7378401 w 9845043"/>
              <a:gd name="connsiteY17000" fmla="*/ 4550899 h 5740750"/>
              <a:gd name="connsiteX17001" fmla="*/ 7372552 w 9845043"/>
              <a:gd name="connsiteY17001" fmla="*/ 4552360 h 5740750"/>
              <a:gd name="connsiteX17002" fmla="*/ 7370363 w 9845043"/>
              <a:gd name="connsiteY17002" fmla="*/ 4553833 h 5740750"/>
              <a:gd name="connsiteX17003" fmla="*/ 7365249 w 9845043"/>
              <a:gd name="connsiteY17003" fmla="*/ 4557486 h 5740750"/>
              <a:gd name="connsiteX17004" fmla="*/ 7362325 w 9845043"/>
              <a:gd name="connsiteY17004" fmla="*/ 4560408 h 5740750"/>
              <a:gd name="connsiteX17005" fmla="*/ 7358666 w 9845043"/>
              <a:gd name="connsiteY17005" fmla="*/ 4561869 h 5740750"/>
              <a:gd name="connsiteX17006" fmla="*/ 7356477 w 9845043"/>
              <a:gd name="connsiteY17006" fmla="*/ 4563330 h 5740750"/>
              <a:gd name="connsiteX17007" fmla="*/ 7354287 w 9845043"/>
              <a:gd name="connsiteY17007" fmla="*/ 4566252 h 5740750"/>
              <a:gd name="connsiteX17008" fmla="*/ 7352097 w 9845043"/>
              <a:gd name="connsiteY17008" fmla="*/ 4566983 h 5740750"/>
              <a:gd name="connsiteX17009" fmla="*/ 7349893 w 9845043"/>
              <a:gd name="connsiteY17009" fmla="*/ 4563330 h 5740750"/>
              <a:gd name="connsiteX17010" fmla="*/ 7351363 w 9845043"/>
              <a:gd name="connsiteY17010" fmla="*/ 4561869 h 5740750"/>
              <a:gd name="connsiteX17011" fmla="*/ 7355742 w 9845043"/>
              <a:gd name="connsiteY17011" fmla="*/ 4550899 h 5740750"/>
              <a:gd name="connsiteX17012" fmla="*/ 7352097 w 9845043"/>
              <a:gd name="connsiteY17012" fmla="*/ 4550168 h 5740750"/>
              <a:gd name="connsiteX17013" fmla="*/ 7349893 w 9845043"/>
              <a:gd name="connsiteY17013" fmla="*/ 4550899 h 5740750"/>
              <a:gd name="connsiteX17014" fmla="*/ 7347704 w 9845043"/>
              <a:gd name="connsiteY17014" fmla="*/ 4553833 h 5740750"/>
              <a:gd name="connsiteX17015" fmla="*/ 7344780 w 9845043"/>
              <a:gd name="connsiteY17015" fmla="*/ 4556025 h 5740750"/>
              <a:gd name="connsiteX17016" fmla="*/ 7341856 w 9845043"/>
              <a:gd name="connsiteY17016" fmla="*/ 4557486 h 5740750"/>
              <a:gd name="connsiteX17017" fmla="*/ 7339666 w 9845043"/>
              <a:gd name="connsiteY17017" fmla="*/ 4563330 h 5740750"/>
              <a:gd name="connsiteX17018" fmla="*/ 7333818 w 9845043"/>
              <a:gd name="connsiteY17018" fmla="*/ 4565522 h 5740750"/>
              <a:gd name="connsiteX17019" fmla="*/ 7331628 w 9845043"/>
              <a:gd name="connsiteY17019" fmla="*/ 4572096 h 5740750"/>
              <a:gd name="connsiteX17020" fmla="*/ 7328704 w 9845043"/>
              <a:gd name="connsiteY17020" fmla="*/ 4573557 h 5740750"/>
              <a:gd name="connsiteX17021" fmla="*/ 7313348 w 9845043"/>
              <a:gd name="connsiteY17021" fmla="*/ 4573557 h 5740750"/>
              <a:gd name="connsiteX17022" fmla="*/ 7304576 w 9845043"/>
              <a:gd name="connsiteY17022" fmla="*/ 4575749 h 5740750"/>
              <a:gd name="connsiteX17023" fmla="*/ 7283386 w 9845043"/>
              <a:gd name="connsiteY17023" fmla="*/ 4585989 h 5740750"/>
              <a:gd name="connsiteX17024" fmla="*/ 7278272 w 9845043"/>
              <a:gd name="connsiteY17024" fmla="*/ 4586719 h 5740750"/>
              <a:gd name="connsiteX17025" fmla="*/ 7273879 w 9845043"/>
              <a:gd name="connsiteY17025" fmla="*/ 4586719 h 5740750"/>
              <a:gd name="connsiteX17026" fmla="*/ 7268765 w 9845043"/>
              <a:gd name="connsiteY17026" fmla="*/ 4586719 h 5740750"/>
              <a:gd name="connsiteX17027" fmla="*/ 7267577 w 9845043"/>
              <a:gd name="connsiteY17027" fmla="*/ 4587644 h 5740750"/>
              <a:gd name="connsiteX17028" fmla="*/ 7268765 w 9845043"/>
              <a:gd name="connsiteY17028" fmla="*/ 4585258 h 5740750"/>
              <a:gd name="connsiteX17029" fmla="*/ 7269500 w 9845043"/>
              <a:gd name="connsiteY17029" fmla="*/ 4582336 h 5740750"/>
              <a:gd name="connsiteX17030" fmla="*/ 7268765 w 9845043"/>
              <a:gd name="connsiteY17030" fmla="*/ 4582336 h 5740750"/>
              <a:gd name="connsiteX17031" fmla="*/ 7268765 w 9845043"/>
              <a:gd name="connsiteY17031" fmla="*/ 4579401 h 5740750"/>
              <a:gd name="connsiteX17032" fmla="*/ 7267310 w 9845043"/>
              <a:gd name="connsiteY17032" fmla="*/ 4563330 h 5740750"/>
              <a:gd name="connsiteX17033" fmla="*/ 7264386 w 9845043"/>
              <a:gd name="connsiteY17033" fmla="*/ 4558947 h 5740750"/>
              <a:gd name="connsiteX17034" fmla="*/ 7257803 w 9845043"/>
              <a:gd name="connsiteY17034" fmla="*/ 4550899 h 5740750"/>
              <a:gd name="connsiteX17035" fmla="*/ 7255614 w 9845043"/>
              <a:gd name="connsiteY17035" fmla="*/ 4547246 h 5740750"/>
              <a:gd name="connsiteX17036" fmla="*/ 7253424 w 9845043"/>
              <a:gd name="connsiteY17036" fmla="*/ 4543593 h 5740750"/>
              <a:gd name="connsiteX17037" fmla="*/ 7249765 w 9845043"/>
              <a:gd name="connsiteY17037" fmla="*/ 4539941 h 5740750"/>
              <a:gd name="connsiteX17038" fmla="*/ 7246106 w 9845043"/>
              <a:gd name="connsiteY17038" fmla="*/ 4537019 h 5740750"/>
              <a:gd name="connsiteX17039" fmla="*/ 7242462 w 9845043"/>
              <a:gd name="connsiteY17039" fmla="*/ 4534097 h 5740750"/>
              <a:gd name="connsiteX17040" fmla="*/ 7219068 w 9845043"/>
              <a:gd name="connsiteY17040" fmla="*/ 4526791 h 5740750"/>
              <a:gd name="connsiteX17041" fmla="*/ 7211765 w 9845043"/>
              <a:gd name="connsiteY17041" fmla="*/ 4522396 h 5740750"/>
              <a:gd name="connsiteX17042" fmla="*/ 7210296 w 9845043"/>
              <a:gd name="connsiteY17042" fmla="*/ 4520935 h 5740750"/>
              <a:gd name="connsiteX17043" fmla="*/ 7210296 w 9845043"/>
              <a:gd name="connsiteY17043" fmla="*/ 4520204 h 5740750"/>
              <a:gd name="connsiteX17044" fmla="*/ 7209561 w 9845043"/>
              <a:gd name="connsiteY17044" fmla="*/ 4518013 h 5740750"/>
              <a:gd name="connsiteX17045" fmla="*/ 7208106 w 9845043"/>
              <a:gd name="connsiteY17045" fmla="*/ 4515821 h 5740750"/>
              <a:gd name="connsiteX17046" fmla="*/ 7210296 w 9845043"/>
              <a:gd name="connsiteY17046" fmla="*/ 4515821 h 5740750"/>
              <a:gd name="connsiteX17047" fmla="*/ 7211765 w 9845043"/>
              <a:gd name="connsiteY17047" fmla="*/ 4520204 h 5740750"/>
              <a:gd name="connsiteX17048" fmla="*/ 7216879 w 9845043"/>
              <a:gd name="connsiteY17048" fmla="*/ 4523857 h 5740750"/>
              <a:gd name="connsiteX17049" fmla="*/ 7222727 w 9845043"/>
              <a:gd name="connsiteY17049" fmla="*/ 4525318 h 5740750"/>
              <a:gd name="connsiteX17050" fmla="*/ 7226372 w 9845043"/>
              <a:gd name="connsiteY17050" fmla="*/ 4525318 h 5740750"/>
              <a:gd name="connsiteX17051" fmla="*/ 7197864 w 9845043"/>
              <a:gd name="connsiteY17051" fmla="*/ 4507785 h 5740750"/>
              <a:gd name="connsiteX17052" fmla="*/ 7194940 w 9845043"/>
              <a:gd name="connsiteY17052" fmla="*/ 4506324 h 5740750"/>
              <a:gd name="connsiteX17053" fmla="*/ 7183978 w 9845043"/>
              <a:gd name="connsiteY17053" fmla="*/ 4498276 h 5740750"/>
              <a:gd name="connsiteX17054" fmla="*/ 7181789 w 9845043"/>
              <a:gd name="connsiteY17054" fmla="*/ 4496084 h 5740750"/>
              <a:gd name="connsiteX17055" fmla="*/ 7183978 w 9845043"/>
              <a:gd name="connsiteY17055" fmla="*/ 4495354 h 5740750"/>
              <a:gd name="connsiteX17056" fmla="*/ 7196409 w 9845043"/>
              <a:gd name="connsiteY17056" fmla="*/ 4496084 h 5740750"/>
              <a:gd name="connsiteX17057" fmla="*/ 7196409 w 9845043"/>
              <a:gd name="connsiteY17057" fmla="*/ 4499750 h 5740750"/>
              <a:gd name="connsiteX17058" fmla="*/ 7210296 w 9845043"/>
              <a:gd name="connsiteY17058" fmla="*/ 4501941 h 5740750"/>
              <a:gd name="connsiteX17059" fmla="*/ 7213955 w 9845043"/>
              <a:gd name="connsiteY17059" fmla="*/ 4505594 h 5740750"/>
              <a:gd name="connsiteX17060" fmla="*/ 7217599 w 9845043"/>
              <a:gd name="connsiteY17060" fmla="*/ 4509246 h 5740750"/>
              <a:gd name="connsiteX17061" fmla="*/ 7225651 w 9845043"/>
              <a:gd name="connsiteY17061" fmla="*/ 4514360 h 5740750"/>
              <a:gd name="connsiteX17062" fmla="*/ 7232955 w 9845043"/>
              <a:gd name="connsiteY17062" fmla="*/ 4515821 h 5740750"/>
              <a:gd name="connsiteX17063" fmla="*/ 7235879 w 9845043"/>
              <a:gd name="connsiteY17063" fmla="*/ 4513629 h 5740750"/>
              <a:gd name="connsiteX17064" fmla="*/ 7236613 w 9845043"/>
              <a:gd name="connsiteY17064" fmla="*/ 4511438 h 5740750"/>
              <a:gd name="connsiteX17065" fmla="*/ 7239538 w 9845043"/>
              <a:gd name="connsiteY17065" fmla="*/ 4510707 h 5740750"/>
              <a:gd name="connsiteX17066" fmla="*/ 7242462 w 9845043"/>
              <a:gd name="connsiteY17066" fmla="*/ 4508516 h 5740750"/>
              <a:gd name="connsiteX17067" fmla="*/ 7240258 w 9845043"/>
              <a:gd name="connsiteY17067" fmla="*/ 4506324 h 5740750"/>
              <a:gd name="connsiteX17068" fmla="*/ 7239538 w 9845043"/>
              <a:gd name="connsiteY17068" fmla="*/ 4505594 h 5740750"/>
              <a:gd name="connsiteX17069" fmla="*/ 7235879 w 9845043"/>
              <a:gd name="connsiteY17069" fmla="*/ 4506324 h 5740750"/>
              <a:gd name="connsiteX17070" fmla="*/ 7235144 w 9845043"/>
              <a:gd name="connsiteY17070" fmla="*/ 4506324 h 5740750"/>
              <a:gd name="connsiteX17071" fmla="*/ 7233689 w 9845043"/>
              <a:gd name="connsiteY17071" fmla="*/ 4505594 h 5740750"/>
              <a:gd name="connsiteX17072" fmla="*/ 7233689 w 9845043"/>
              <a:gd name="connsiteY17072" fmla="*/ 4504863 h 5740750"/>
              <a:gd name="connsiteX17073" fmla="*/ 7232955 w 9845043"/>
              <a:gd name="connsiteY17073" fmla="*/ 4504133 h 5740750"/>
              <a:gd name="connsiteX17074" fmla="*/ 7232220 w 9845043"/>
              <a:gd name="connsiteY17074" fmla="*/ 4505594 h 5740750"/>
              <a:gd name="connsiteX17075" fmla="*/ 7230030 w 9845043"/>
              <a:gd name="connsiteY17075" fmla="*/ 4510707 h 5740750"/>
              <a:gd name="connsiteX17076" fmla="*/ 7227841 w 9845043"/>
              <a:gd name="connsiteY17076" fmla="*/ 4513629 h 5740750"/>
              <a:gd name="connsiteX17077" fmla="*/ 7225651 w 9845043"/>
              <a:gd name="connsiteY17077" fmla="*/ 4511438 h 5740750"/>
              <a:gd name="connsiteX17078" fmla="*/ 7222727 w 9845043"/>
              <a:gd name="connsiteY17078" fmla="*/ 4508516 h 5740750"/>
              <a:gd name="connsiteX17079" fmla="*/ 7222727 w 9845043"/>
              <a:gd name="connsiteY17079" fmla="*/ 4499750 h 5740750"/>
              <a:gd name="connsiteX17080" fmla="*/ 7220523 w 9845043"/>
              <a:gd name="connsiteY17080" fmla="*/ 4497545 h 5740750"/>
              <a:gd name="connsiteX17081" fmla="*/ 7217599 w 9845043"/>
              <a:gd name="connsiteY17081" fmla="*/ 4499007 h 5740750"/>
              <a:gd name="connsiteX17082" fmla="*/ 7216144 w 9845043"/>
              <a:gd name="connsiteY17082" fmla="*/ 4497545 h 5740750"/>
              <a:gd name="connsiteX17083" fmla="*/ 7216144 w 9845043"/>
              <a:gd name="connsiteY17083" fmla="*/ 4493162 h 5740750"/>
              <a:gd name="connsiteX17084" fmla="*/ 7219068 w 9845043"/>
              <a:gd name="connsiteY17084" fmla="*/ 4491701 h 5740750"/>
              <a:gd name="connsiteX17085" fmla="*/ 7219068 w 9845043"/>
              <a:gd name="connsiteY17085" fmla="*/ 4489510 h 5740750"/>
              <a:gd name="connsiteX17086" fmla="*/ 7214675 w 9845043"/>
              <a:gd name="connsiteY17086" fmla="*/ 4490240 h 5740750"/>
              <a:gd name="connsiteX17087" fmla="*/ 7211765 w 9845043"/>
              <a:gd name="connsiteY17087" fmla="*/ 4492432 h 5740750"/>
              <a:gd name="connsiteX17088" fmla="*/ 7209561 w 9845043"/>
              <a:gd name="connsiteY17088" fmla="*/ 4493162 h 5740750"/>
              <a:gd name="connsiteX17089" fmla="*/ 7205182 w 9845043"/>
              <a:gd name="connsiteY17089" fmla="*/ 4492432 h 5740750"/>
              <a:gd name="connsiteX17090" fmla="*/ 7205182 w 9845043"/>
              <a:gd name="connsiteY17090" fmla="*/ 4494623 h 5740750"/>
              <a:gd name="connsiteX17091" fmla="*/ 7205182 w 9845043"/>
              <a:gd name="connsiteY17091" fmla="*/ 4495354 h 5740750"/>
              <a:gd name="connsiteX17092" fmla="*/ 7204447 w 9845043"/>
              <a:gd name="connsiteY17092" fmla="*/ 4496084 h 5740750"/>
              <a:gd name="connsiteX17093" fmla="*/ 7204447 w 9845043"/>
              <a:gd name="connsiteY17093" fmla="*/ 4498276 h 5740750"/>
              <a:gd name="connsiteX17094" fmla="*/ 7201523 w 9845043"/>
              <a:gd name="connsiteY17094" fmla="*/ 4495354 h 5740750"/>
              <a:gd name="connsiteX17095" fmla="*/ 7197144 w 9845043"/>
              <a:gd name="connsiteY17095" fmla="*/ 4493162 h 5740750"/>
              <a:gd name="connsiteX17096" fmla="*/ 7191296 w 9845043"/>
              <a:gd name="connsiteY17096" fmla="*/ 4492432 h 5740750"/>
              <a:gd name="connsiteX17097" fmla="*/ 7188372 w 9845043"/>
              <a:gd name="connsiteY17097" fmla="*/ 4493162 h 5740750"/>
              <a:gd name="connsiteX17098" fmla="*/ 7186902 w 9845043"/>
              <a:gd name="connsiteY17098" fmla="*/ 4491701 h 5740750"/>
              <a:gd name="connsiteX17099" fmla="*/ 7184713 w 9845043"/>
              <a:gd name="connsiteY17099" fmla="*/ 4489510 h 5740750"/>
              <a:gd name="connsiteX17100" fmla="*/ 7177409 w 9845043"/>
              <a:gd name="connsiteY17100" fmla="*/ 4486588 h 5740750"/>
              <a:gd name="connsiteX17101" fmla="*/ 7175220 w 9845043"/>
              <a:gd name="connsiteY17101" fmla="*/ 4485857 h 5740750"/>
              <a:gd name="connsiteX17102" fmla="*/ 7174485 w 9845043"/>
              <a:gd name="connsiteY17102" fmla="*/ 4485127 h 5740750"/>
              <a:gd name="connsiteX17103" fmla="*/ 7172296 w 9845043"/>
              <a:gd name="connsiteY17103" fmla="*/ 4482935 h 5740750"/>
              <a:gd name="connsiteX17104" fmla="*/ 7175940 w 9845043"/>
              <a:gd name="connsiteY17104" fmla="*/ 4480013 h 5740750"/>
              <a:gd name="connsiteX17105" fmla="*/ 7182523 w 9845043"/>
              <a:gd name="connsiteY17105" fmla="*/ 4467582 h 5740750"/>
              <a:gd name="connsiteX17106" fmla="*/ 7185447 w 9845043"/>
              <a:gd name="connsiteY17106" fmla="*/ 4466851 h 5740750"/>
              <a:gd name="connsiteX17107" fmla="*/ 7191296 w 9845043"/>
              <a:gd name="connsiteY17107" fmla="*/ 4469043 h 5740750"/>
              <a:gd name="connsiteX17108" fmla="*/ 7197144 w 9845043"/>
              <a:gd name="connsiteY17108" fmla="*/ 4458085 h 5740750"/>
              <a:gd name="connsiteX17109" fmla="*/ 7201523 w 9845043"/>
              <a:gd name="connsiteY17109" fmla="*/ 4458085 h 5740750"/>
              <a:gd name="connsiteX17110" fmla="*/ 7198599 w 9845043"/>
              <a:gd name="connsiteY17110" fmla="*/ 4452971 h 5740750"/>
              <a:gd name="connsiteX17111" fmla="*/ 7197144 w 9845043"/>
              <a:gd name="connsiteY17111" fmla="*/ 4450780 h 5740750"/>
              <a:gd name="connsiteX17112" fmla="*/ 7194940 w 9845043"/>
              <a:gd name="connsiteY17112" fmla="*/ 4450049 h 5740750"/>
              <a:gd name="connsiteX17113" fmla="*/ 7193485 w 9845043"/>
              <a:gd name="connsiteY17113" fmla="*/ 4451510 h 5740750"/>
              <a:gd name="connsiteX17114" fmla="*/ 7189106 w 9845043"/>
              <a:gd name="connsiteY17114" fmla="*/ 4460276 h 5740750"/>
              <a:gd name="connsiteX17115" fmla="*/ 7185447 w 9845043"/>
              <a:gd name="connsiteY17115" fmla="*/ 4463199 h 5740750"/>
              <a:gd name="connsiteX17116" fmla="*/ 7184713 w 9845043"/>
              <a:gd name="connsiteY17116" fmla="*/ 4460276 h 5740750"/>
              <a:gd name="connsiteX17117" fmla="*/ 7182523 w 9845043"/>
              <a:gd name="connsiteY17117" fmla="*/ 4461007 h 5740750"/>
              <a:gd name="connsiteX17118" fmla="*/ 7180334 w 9845043"/>
              <a:gd name="connsiteY17118" fmla="*/ 4463199 h 5740750"/>
              <a:gd name="connsiteX17119" fmla="*/ 7177409 w 9845043"/>
              <a:gd name="connsiteY17119" fmla="*/ 4464660 h 5740750"/>
              <a:gd name="connsiteX17120" fmla="*/ 7175220 w 9845043"/>
              <a:gd name="connsiteY17120" fmla="*/ 4466121 h 5740750"/>
              <a:gd name="connsiteX17121" fmla="*/ 7174485 w 9845043"/>
              <a:gd name="connsiteY17121" fmla="*/ 4469043 h 5740750"/>
              <a:gd name="connsiteX17122" fmla="*/ 7172296 w 9845043"/>
              <a:gd name="connsiteY17122" fmla="*/ 4470504 h 5740750"/>
              <a:gd name="connsiteX17123" fmla="*/ 7170826 w 9845043"/>
              <a:gd name="connsiteY17123" fmla="*/ 4470504 h 5740750"/>
              <a:gd name="connsiteX17124" fmla="*/ 7169371 w 9845043"/>
              <a:gd name="connsiteY17124" fmla="*/ 4466121 h 5740750"/>
              <a:gd name="connsiteX17125" fmla="*/ 7167902 w 9845043"/>
              <a:gd name="connsiteY17125" fmla="*/ 4463199 h 5740750"/>
              <a:gd name="connsiteX17126" fmla="*/ 7164978 w 9845043"/>
              <a:gd name="connsiteY17126" fmla="*/ 4459546 h 5740750"/>
              <a:gd name="connsiteX17127" fmla="*/ 7162054 w 9845043"/>
              <a:gd name="connsiteY17127" fmla="*/ 4455893 h 5740750"/>
              <a:gd name="connsiteX17128" fmla="*/ 7159864 w 9845043"/>
              <a:gd name="connsiteY17128" fmla="*/ 4459546 h 5740750"/>
              <a:gd name="connsiteX17129" fmla="*/ 7158395 w 9845043"/>
              <a:gd name="connsiteY17129" fmla="*/ 4461007 h 5740750"/>
              <a:gd name="connsiteX17130" fmla="*/ 7151826 w 9845043"/>
              <a:gd name="connsiteY17130" fmla="*/ 4463199 h 5740750"/>
              <a:gd name="connsiteX17131" fmla="*/ 7148902 w 9845043"/>
              <a:gd name="connsiteY17131" fmla="*/ 4464660 h 5740750"/>
              <a:gd name="connsiteX17132" fmla="*/ 7145243 w 9845043"/>
              <a:gd name="connsiteY17132" fmla="*/ 4466851 h 5740750"/>
              <a:gd name="connsiteX17133" fmla="*/ 7143054 w 9845043"/>
              <a:gd name="connsiteY17133" fmla="*/ 4470504 h 5740750"/>
              <a:gd name="connsiteX17134" fmla="*/ 7145243 w 9845043"/>
              <a:gd name="connsiteY17134" fmla="*/ 4474169 h 5740750"/>
              <a:gd name="connsiteX17135" fmla="*/ 7148902 w 9845043"/>
              <a:gd name="connsiteY17135" fmla="*/ 4476360 h 5740750"/>
              <a:gd name="connsiteX17136" fmla="*/ 7150357 w 9845043"/>
              <a:gd name="connsiteY17136" fmla="*/ 4476360 h 5740750"/>
              <a:gd name="connsiteX17137" fmla="*/ 7153281 w 9845043"/>
              <a:gd name="connsiteY17137" fmla="*/ 4474169 h 5740750"/>
              <a:gd name="connsiteX17138" fmla="*/ 7158395 w 9845043"/>
              <a:gd name="connsiteY17138" fmla="*/ 4473438 h 5740750"/>
              <a:gd name="connsiteX17139" fmla="*/ 7162054 w 9845043"/>
              <a:gd name="connsiteY17139" fmla="*/ 4473438 h 5740750"/>
              <a:gd name="connsiteX17140" fmla="*/ 7164243 w 9845043"/>
              <a:gd name="connsiteY17140" fmla="*/ 4475630 h 5740750"/>
              <a:gd name="connsiteX17141" fmla="*/ 7165713 w 9845043"/>
              <a:gd name="connsiteY17141" fmla="*/ 4478552 h 5740750"/>
              <a:gd name="connsiteX17142" fmla="*/ 7168637 w 9845043"/>
              <a:gd name="connsiteY17142" fmla="*/ 4480013 h 5740750"/>
              <a:gd name="connsiteX17143" fmla="*/ 7166447 w 9845043"/>
              <a:gd name="connsiteY17143" fmla="*/ 4485127 h 5740750"/>
              <a:gd name="connsiteX17144" fmla="*/ 7168637 w 9845043"/>
              <a:gd name="connsiteY17144" fmla="*/ 4486588 h 5740750"/>
              <a:gd name="connsiteX17145" fmla="*/ 7172296 w 9845043"/>
              <a:gd name="connsiteY17145" fmla="*/ 4489510 h 5740750"/>
              <a:gd name="connsiteX17146" fmla="*/ 7175940 w 9845043"/>
              <a:gd name="connsiteY17146" fmla="*/ 4491701 h 5740750"/>
              <a:gd name="connsiteX17147" fmla="*/ 7175220 w 9845043"/>
              <a:gd name="connsiteY17147" fmla="*/ 4495354 h 5740750"/>
              <a:gd name="connsiteX17148" fmla="*/ 7172296 w 9845043"/>
              <a:gd name="connsiteY17148" fmla="*/ 4493162 h 5740750"/>
              <a:gd name="connsiteX17149" fmla="*/ 7170826 w 9845043"/>
              <a:gd name="connsiteY17149" fmla="*/ 4493162 h 5740750"/>
              <a:gd name="connsiteX17150" fmla="*/ 7172296 w 9845043"/>
              <a:gd name="connsiteY17150" fmla="*/ 4495354 h 5740750"/>
              <a:gd name="connsiteX17151" fmla="*/ 7174485 w 9845043"/>
              <a:gd name="connsiteY17151" fmla="*/ 4497545 h 5740750"/>
              <a:gd name="connsiteX17152" fmla="*/ 7169371 w 9845043"/>
              <a:gd name="connsiteY17152" fmla="*/ 4496084 h 5740750"/>
              <a:gd name="connsiteX17153" fmla="*/ 7143054 w 9845043"/>
              <a:gd name="connsiteY17153" fmla="*/ 4482205 h 5740750"/>
              <a:gd name="connsiteX17154" fmla="*/ 7124774 w 9845043"/>
              <a:gd name="connsiteY17154" fmla="*/ 4475630 h 5740750"/>
              <a:gd name="connsiteX17155" fmla="*/ 7100660 w 9845043"/>
              <a:gd name="connsiteY17155" fmla="*/ 4466121 h 5740750"/>
              <a:gd name="connsiteX17156" fmla="*/ 7074343 w 9845043"/>
              <a:gd name="connsiteY17156" fmla="*/ 4461007 h 5740750"/>
              <a:gd name="connsiteX17157" fmla="*/ 7039267 w 9845043"/>
              <a:gd name="connsiteY17157" fmla="*/ 4456624 h 5740750"/>
              <a:gd name="connsiteX17158" fmla="*/ 7015138 w 9845043"/>
              <a:gd name="connsiteY17158" fmla="*/ 4456624 h 5740750"/>
              <a:gd name="connsiteX17159" fmla="*/ 7010025 w 9845043"/>
              <a:gd name="connsiteY17159" fmla="*/ 4453702 h 5740750"/>
              <a:gd name="connsiteX17160" fmla="*/ 7010025 w 9845043"/>
              <a:gd name="connsiteY17160" fmla="*/ 4452971 h 5740750"/>
              <a:gd name="connsiteX17161" fmla="*/ 7010025 w 9845043"/>
              <a:gd name="connsiteY17161" fmla="*/ 4451510 h 5740750"/>
              <a:gd name="connsiteX17162" fmla="*/ 7012949 w 9845043"/>
              <a:gd name="connsiteY17162" fmla="*/ 4452971 h 5740750"/>
              <a:gd name="connsiteX17163" fmla="*/ 7029039 w 9845043"/>
              <a:gd name="connsiteY17163" fmla="*/ 4451510 h 5740750"/>
              <a:gd name="connsiteX17164" fmla="*/ 7042191 w 9845043"/>
              <a:gd name="connsiteY17164" fmla="*/ 4452971 h 5740750"/>
              <a:gd name="connsiteX17165" fmla="*/ 7045115 w 9845043"/>
              <a:gd name="connsiteY17165" fmla="*/ 4451510 h 5740750"/>
              <a:gd name="connsiteX17166" fmla="*/ 7045850 w 9845043"/>
              <a:gd name="connsiteY17166" fmla="*/ 4447858 h 5740750"/>
              <a:gd name="connsiteX17167" fmla="*/ 7046570 w 9845043"/>
              <a:gd name="connsiteY17167" fmla="*/ 4444923 h 5740750"/>
              <a:gd name="connsiteX17168" fmla="*/ 7046570 w 9845043"/>
              <a:gd name="connsiteY17168" fmla="*/ 4443462 h 5740750"/>
              <a:gd name="connsiteX17169" fmla="*/ 7047305 w 9845043"/>
              <a:gd name="connsiteY17169" fmla="*/ 4442001 h 5740750"/>
              <a:gd name="connsiteX17170" fmla="*/ 7048774 w 9845043"/>
              <a:gd name="connsiteY17170" fmla="*/ 4443462 h 5740750"/>
              <a:gd name="connsiteX17171" fmla="*/ 7048774 w 9845043"/>
              <a:gd name="connsiteY17171" fmla="*/ 4442001 h 5740750"/>
              <a:gd name="connsiteX17172" fmla="*/ 7049494 w 9845043"/>
              <a:gd name="connsiteY17172" fmla="*/ 4444923 h 5740750"/>
              <a:gd name="connsiteX17173" fmla="*/ 7051684 w 9845043"/>
              <a:gd name="connsiteY17173" fmla="*/ 4447127 h 5740750"/>
              <a:gd name="connsiteX17174" fmla="*/ 7053888 w 9845043"/>
              <a:gd name="connsiteY17174" fmla="*/ 4448588 h 5740750"/>
              <a:gd name="connsiteX17175" fmla="*/ 7062660 w 9845043"/>
              <a:gd name="connsiteY17175" fmla="*/ 4450780 h 5740750"/>
              <a:gd name="connsiteX17176" fmla="*/ 7063380 w 9845043"/>
              <a:gd name="connsiteY17176" fmla="*/ 4448588 h 5740750"/>
              <a:gd name="connsiteX17177" fmla="*/ 7065584 w 9845043"/>
              <a:gd name="connsiteY17177" fmla="*/ 4447858 h 5740750"/>
              <a:gd name="connsiteX17178" fmla="*/ 7065584 w 9845043"/>
              <a:gd name="connsiteY17178" fmla="*/ 4446397 h 5740750"/>
              <a:gd name="connsiteX17179" fmla="*/ 7064850 w 9845043"/>
              <a:gd name="connsiteY17179" fmla="*/ 4444923 h 5740750"/>
              <a:gd name="connsiteX17180" fmla="*/ 7061925 w 9845043"/>
              <a:gd name="connsiteY17180" fmla="*/ 4444923 h 5740750"/>
              <a:gd name="connsiteX17181" fmla="*/ 7059001 w 9845043"/>
              <a:gd name="connsiteY17181" fmla="*/ 4444192 h 5740750"/>
              <a:gd name="connsiteX17182" fmla="*/ 7058267 w 9845043"/>
              <a:gd name="connsiteY17182" fmla="*/ 4443462 h 5740750"/>
              <a:gd name="connsiteX17183" fmla="*/ 7060456 w 9845043"/>
              <a:gd name="connsiteY17183" fmla="*/ 4441270 h 5740750"/>
              <a:gd name="connsiteX17184" fmla="*/ 7063380 w 9845043"/>
              <a:gd name="connsiteY17184" fmla="*/ 4441270 h 5740750"/>
              <a:gd name="connsiteX17185" fmla="*/ 7066305 w 9845043"/>
              <a:gd name="connsiteY17185" fmla="*/ 4442001 h 5740750"/>
              <a:gd name="connsiteX17186" fmla="*/ 7072153 w 9845043"/>
              <a:gd name="connsiteY17186" fmla="*/ 4446397 h 5740750"/>
              <a:gd name="connsiteX17187" fmla="*/ 7082395 w 9845043"/>
              <a:gd name="connsiteY17187" fmla="*/ 4447858 h 5740750"/>
              <a:gd name="connsiteX17188" fmla="*/ 7084584 w 9845043"/>
              <a:gd name="connsiteY17188" fmla="*/ 4447858 h 5740750"/>
              <a:gd name="connsiteX17189" fmla="*/ 7088229 w 9845043"/>
              <a:gd name="connsiteY17189" fmla="*/ 4450780 h 5740750"/>
              <a:gd name="connsiteX17190" fmla="*/ 7090433 w 9845043"/>
              <a:gd name="connsiteY17190" fmla="*/ 4448588 h 5740750"/>
              <a:gd name="connsiteX17191" fmla="*/ 7088963 w 9845043"/>
              <a:gd name="connsiteY17191" fmla="*/ 4446397 h 5740750"/>
              <a:gd name="connsiteX17192" fmla="*/ 7087509 w 9845043"/>
              <a:gd name="connsiteY17192" fmla="*/ 4444192 h 5740750"/>
              <a:gd name="connsiteX17193" fmla="*/ 7087509 w 9845043"/>
              <a:gd name="connsiteY17193" fmla="*/ 4443462 h 5740750"/>
              <a:gd name="connsiteX17194" fmla="*/ 7080926 w 9845043"/>
              <a:gd name="connsiteY17194" fmla="*/ 4437618 h 5740750"/>
              <a:gd name="connsiteX17195" fmla="*/ 7078736 w 9845043"/>
              <a:gd name="connsiteY17195" fmla="*/ 4433965 h 5740750"/>
              <a:gd name="connsiteX17196" fmla="*/ 7079471 w 9845043"/>
              <a:gd name="connsiteY17196" fmla="*/ 4432504 h 5740750"/>
              <a:gd name="connsiteX17197" fmla="*/ 7081660 w 9845043"/>
              <a:gd name="connsiteY17197" fmla="*/ 4431043 h 5740750"/>
              <a:gd name="connsiteX17198" fmla="*/ 7080926 w 9845043"/>
              <a:gd name="connsiteY17198" fmla="*/ 4427390 h 5740750"/>
              <a:gd name="connsiteX17199" fmla="*/ 7075812 w 9845043"/>
              <a:gd name="connsiteY17199" fmla="*/ 4431043 h 5740750"/>
              <a:gd name="connsiteX17200" fmla="*/ 7072888 w 9845043"/>
              <a:gd name="connsiteY17200" fmla="*/ 4431774 h 5740750"/>
              <a:gd name="connsiteX17201" fmla="*/ 7069963 w 9845043"/>
              <a:gd name="connsiteY17201" fmla="*/ 4430313 h 5740750"/>
              <a:gd name="connsiteX17202" fmla="*/ 7066305 w 9845043"/>
              <a:gd name="connsiteY17202" fmla="*/ 4424468 h 5740750"/>
              <a:gd name="connsiteX17203" fmla="*/ 7063380 w 9845043"/>
              <a:gd name="connsiteY17203" fmla="*/ 4427390 h 5740750"/>
              <a:gd name="connsiteX17204" fmla="*/ 7059736 w 9845043"/>
              <a:gd name="connsiteY17204" fmla="*/ 4428121 h 5740750"/>
              <a:gd name="connsiteX17205" fmla="*/ 7051684 w 9845043"/>
              <a:gd name="connsiteY17205" fmla="*/ 4428121 h 5740750"/>
              <a:gd name="connsiteX17206" fmla="*/ 7047305 w 9845043"/>
              <a:gd name="connsiteY17206" fmla="*/ 4428852 h 5740750"/>
              <a:gd name="connsiteX17207" fmla="*/ 7039267 w 9845043"/>
              <a:gd name="connsiteY17207" fmla="*/ 4431774 h 5740750"/>
              <a:gd name="connsiteX17208" fmla="*/ 7035608 w 9845043"/>
              <a:gd name="connsiteY17208" fmla="*/ 4432504 h 5740750"/>
              <a:gd name="connsiteX17209" fmla="*/ 7032684 w 9845043"/>
              <a:gd name="connsiteY17209" fmla="*/ 4434696 h 5740750"/>
              <a:gd name="connsiteX17210" fmla="*/ 7030494 w 9845043"/>
              <a:gd name="connsiteY17210" fmla="*/ 4437618 h 5740750"/>
              <a:gd name="connsiteX17211" fmla="*/ 7027570 w 9845043"/>
              <a:gd name="connsiteY17211" fmla="*/ 4439809 h 5740750"/>
              <a:gd name="connsiteX17212" fmla="*/ 7024646 w 9845043"/>
              <a:gd name="connsiteY17212" fmla="*/ 4439809 h 5740750"/>
              <a:gd name="connsiteX17213" fmla="*/ 7020987 w 9845043"/>
              <a:gd name="connsiteY17213" fmla="*/ 4436887 h 5740750"/>
              <a:gd name="connsiteX17214" fmla="*/ 7021721 w 9845043"/>
              <a:gd name="connsiteY17214" fmla="*/ 4432504 h 5740750"/>
              <a:gd name="connsiteX17215" fmla="*/ 7026115 w 9845043"/>
              <a:gd name="connsiteY17215" fmla="*/ 4425929 h 5740750"/>
              <a:gd name="connsiteX17216" fmla="*/ 7020987 w 9845043"/>
              <a:gd name="connsiteY17216" fmla="*/ 4427390 h 5740750"/>
              <a:gd name="connsiteX17217" fmla="*/ 7019532 w 9845043"/>
              <a:gd name="connsiteY17217" fmla="*/ 4427390 h 5740750"/>
              <a:gd name="connsiteX17218" fmla="*/ 7017342 w 9845043"/>
              <a:gd name="connsiteY17218" fmla="*/ 4428852 h 5740750"/>
              <a:gd name="connsiteX17219" fmla="*/ 7016608 w 9845043"/>
              <a:gd name="connsiteY17219" fmla="*/ 4431774 h 5740750"/>
              <a:gd name="connsiteX17220" fmla="*/ 7014418 w 9845043"/>
              <a:gd name="connsiteY17220" fmla="*/ 4431774 h 5740750"/>
              <a:gd name="connsiteX17221" fmla="*/ 7012949 w 9845043"/>
              <a:gd name="connsiteY17221" fmla="*/ 4430313 h 5740750"/>
              <a:gd name="connsiteX17222" fmla="*/ 7010759 w 9845043"/>
              <a:gd name="connsiteY17222" fmla="*/ 4425929 h 5740750"/>
              <a:gd name="connsiteX17223" fmla="*/ 7010759 w 9845043"/>
              <a:gd name="connsiteY17223" fmla="*/ 4428852 h 5740750"/>
              <a:gd name="connsiteX17224" fmla="*/ 7012949 w 9845043"/>
              <a:gd name="connsiteY17224" fmla="*/ 4434696 h 5740750"/>
              <a:gd name="connsiteX17225" fmla="*/ 7012949 w 9845043"/>
              <a:gd name="connsiteY17225" fmla="*/ 4436887 h 5740750"/>
              <a:gd name="connsiteX17226" fmla="*/ 7010759 w 9845043"/>
              <a:gd name="connsiteY17226" fmla="*/ 4438348 h 5740750"/>
              <a:gd name="connsiteX17227" fmla="*/ 7008570 w 9845043"/>
              <a:gd name="connsiteY17227" fmla="*/ 4440540 h 5740750"/>
              <a:gd name="connsiteX17228" fmla="*/ 7005646 w 9845043"/>
              <a:gd name="connsiteY17228" fmla="*/ 4441270 h 5740750"/>
              <a:gd name="connsiteX17229" fmla="*/ 7003456 w 9845043"/>
              <a:gd name="connsiteY17229" fmla="*/ 4441270 h 5740750"/>
              <a:gd name="connsiteX17230" fmla="*/ 7001987 w 9845043"/>
              <a:gd name="connsiteY17230" fmla="*/ 4442001 h 5740750"/>
              <a:gd name="connsiteX17231" fmla="*/ 6999063 w 9845043"/>
              <a:gd name="connsiteY17231" fmla="*/ 4446397 h 5740750"/>
              <a:gd name="connsiteX17232" fmla="*/ 6997608 w 9845043"/>
              <a:gd name="connsiteY17232" fmla="*/ 4447127 h 5740750"/>
              <a:gd name="connsiteX17233" fmla="*/ 6992494 w 9845043"/>
              <a:gd name="connsiteY17233" fmla="*/ 4447127 h 5740750"/>
              <a:gd name="connsiteX17234" fmla="*/ 6992494 w 9845043"/>
              <a:gd name="connsiteY17234" fmla="*/ 4447858 h 5740750"/>
              <a:gd name="connsiteX17235" fmla="*/ 6992494 w 9845043"/>
              <a:gd name="connsiteY17235" fmla="*/ 4451510 h 5740750"/>
              <a:gd name="connsiteX17236" fmla="*/ 6991025 w 9845043"/>
              <a:gd name="connsiteY17236" fmla="*/ 4453702 h 5740750"/>
              <a:gd name="connsiteX17237" fmla="*/ 6975683 w 9845043"/>
              <a:gd name="connsiteY17237" fmla="*/ 4454432 h 5740750"/>
              <a:gd name="connsiteX17238" fmla="*/ 6959593 w 9845043"/>
              <a:gd name="connsiteY17238" fmla="*/ 4458085 h 5740750"/>
              <a:gd name="connsiteX17239" fmla="*/ 6955214 w 9845043"/>
              <a:gd name="connsiteY17239" fmla="*/ 4457354 h 5740750"/>
              <a:gd name="connsiteX17240" fmla="*/ 6950821 w 9845043"/>
              <a:gd name="connsiteY17240" fmla="*/ 4460276 h 5740750"/>
              <a:gd name="connsiteX17241" fmla="*/ 6945707 w 9845043"/>
              <a:gd name="connsiteY17241" fmla="*/ 4461007 h 5740750"/>
              <a:gd name="connsiteX17242" fmla="*/ 6934010 w 9845043"/>
              <a:gd name="connsiteY17242" fmla="*/ 4463199 h 5740750"/>
              <a:gd name="connsiteX17243" fmla="*/ 6904048 w 9845043"/>
              <a:gd name="connsiteY17243" fmla="*/ 4470504 h 5740750"/>
              <a:gd name="connsiteX17244" fmla="*/ 6885048 w 9845043"/>
              <a:gd name="connsiteY17244" fmla="*/ 4478552 h 5740750"/>
              <a:gd name="connsiteX17245" fmla="*/ 6875541 w 9845043"/>
              <a:gd name="connsiteY17245" fmla="*/ 4480744 h 5740750"/>
              <a:gd name="connsiteX17246" fmla="*/ 6875541 w 9845043"/>
              <a:gd name="connsiteY17246" fmla="*/ 4478552 h 5740750"/>
              <a:gd name="connsiteX17247" fmla="*/ 6877730 w 9845043"/>
              <a:gd name="connsiteY17247" fmla="*/ 4477091 h 5740750"/>
              <a:gd name="connsiteX17248" fmla="*/ 6878465 w 9845043"/>
              <a:gd name="connsiteY17248" fmla="*/ 4476360 h 5740750"/>
              <a:gd name="connsiteX17249" fmla="*/ 6885768 w 9845043"/>
              <a:gd name="connsiteY17249" fmla="*/ 4472708 h 5740750"/>
              <a:gd name="connsiteX17250" fmla="*/ 6897465 w 9845043"/>
              <a:gd name="connsiteY17250" fmla="*/ 4467582 h 5740750"/>
              <a:gd name="connsiteX17251" fmla="*/ 6907707 w 9845043"/>
              <a:gd name="connsiteY17251" fmla="*/ 4466121 h 5740750"/>
              <a:gd name="connsiteX17252" fmla="*/ 6911351 w 9845043"/>
              <a:gd name="connsiteY17252" fmla="*/ 4464660 h 5740750"/>
              <a:gd name="connsiteX17253" fmla="*/ 6923048 w 9845043"/>
              <a:gd name="connsiteY17253" fmla="*/ 4452971 h 5740750"/>
              <a:gd name="connsiteX17254" fmla="*/ 6925238 w 9845043"/>
              <a:gd name="connsiteY17254" fmla="*/ 4453702 h 5740750"/>
              <a:gd name="connsiteX17255" fmla="*/ 6929631 w 9845043"/>
              <a:gd name="connsiteY17255" fmla="*/ 4455893 h 5740750"/>
              <a:gd name="connsiteX17256" fmla="*/ 6933290 w 9845043"/>
              <a:gd name="connsiteY17256" fmla="*/ 4455893 h 5740750"/>
              <a:gd name="connsiteX17257" fmla="*/ 6932555 w 9845043"/>
              <a:gd name="connsiteY17257" fmla="*/ 4453702 h 5740750"/>
              <a:gd name="connsiteX17258" fmla="*/ 6930366 w 9845043"/>
              <a:gd name="connsiteY17258" fmla="*/ 4450780 h 5740750"/>
              <a:gd name="connsiteX17259" fmla="*/ 6925238 w 9845043"/>
              <a:gd name="connsiteY17259" fmla="*/ 4450049 h 5740750"/>
              <a:gd name="connsiteX17260" fmla="*/ 6920858 w 9845043"/>
              <a:gd name="connsiteY17260" fmla="*/ 4448588 h 5740750"/>
              <a:gd name="connsiteX17261" fmla="*/ 6917934 w 9845043"/>
              <a:gd name="connsiteY17261" fmla="*/ 4448588 h 5740750"/>
              <a:gd name="connsiteX17262" fmla="*/ 6916479 w 9845043"/>
              <a:gd name="connsiteY17262" fmla="*/ 4447858 h 5740750"/>
              <a:gd name="connsiteX17263" fmla="*/ 6912086 w 9845043"/>
              <a:gd name="connsiteY17263" fmla="*/ 4444192 h 5740750"/>
              <a:gd name="connsiteX17264" fmla="*/ 6911351 w 9845043"/>
              <a:gd name="connsiteY17264" fmla="*/ 4443462 h 5740750"/>
              <a:gd name="connsiteX17265" fmla="*/ 6909162 w 9845043"/>
              <a:gd name="connsiteY17265" fmla="*/ 4443462 h 5740750"/>
              <a:gd name="connsiteX17266" fmla="*/ 6908427 w 9845043"/>
              <a:gd name="connsiteY17266" fmla="*/ 4443462 h 5740750"/>
              <a:gd name="connsiteX17267" fmla="*/ 6906972 w 9845043"/>
              <a:gd name="connsiteY17267" fmla="*/ 4442001 h 5740750"/>
              <a:gd name="connsiteX17268" fmla="*/ 6906972 w 9845043"/>
              <a:gd name="connsiteY17268" fmla="*/ 4440540 h 5740750"/>
              <a:gd name="connsiteX17269" fmla="*/ 6907707 w 9845043"/>
              <a:gd name="connsiteY17269" fmla="*/ 4436887 h 5740750"/>
              <a:gd name="connsiteX17270" fmla="*/ 6909162 w 9845043"/>
              <a:gd name="connsiteY17270" fmla="*/ 4433965 h 5740750"/>
              <a:gd name="connsiteX17271" fmla="*/ 6916479 w 9845043"/>
              <a:gd name="connsiteY17271" fmla="*/ 4430313 h 5740750"/>
              <a:gd name="connsiteX17272" fmla="*/ 6916479 w 9845043"/>
              <a:gd name="connsiteY17272" fmla="*/ 4428852 h 5740750"/>
              <a:gd name="connsiteX17273" fmla="*/ 6915010 w 9845043"/>
              <a:gd name="connsiteY17273" fmla="*/ 4428121 h 5740750"/>
              <a:gd name="connsiteX17274" fmla="*/ 6914275 w 9845043"/>
              <a:gd name="connsiteY17274" fmla="*/ 4427390 h 5740750"/>
              <a:gd name="connsiteX17275" fmla="*/ 6910631 w 9845043"/>
              <a:gd name="connsiteY17275" fmla="*/ 4430313 h 5740750"/>
              <a:gd name="connsiteX17276" fmla="*/ 6908427 w 9845043"/>
              <a:gd name="connsiteY17276" fmla="*/ 4427390 h 5740750"/>
              <a:gd name="connsiteX17277" fmla="*/ 6905503 w 9845043"/>
              <a:gd name="connsiteY17277" fmla="*/ 4422277 h 5740750"/>
              <a:gd name="connsiteX17278" fmla="*/ 6901124 w 9845043"/>
              <a:gd name="connsiteY17278" fmla="*/ 4420816 h 5740750"/>
              <a:gd name="connsiteX17279" fmla="*/ 6904048 w 9845043"/>
              <a:gd name="connsiteY17279" fmla="*/ 4424468 h 5740750"/>
              <a:gd name="connsiteX17280" fmla="*/ 6904048 w 9845043"/>
              <a:gd name="connsiteY17280" fmla="*/ 4425929 h 5740750"/>
              <a:gd name="connsiteX17281" fmla="*/ 6902593 w 9845043"/>
              <a:gd name="connsiteY17281" fmla="*/ 4428121 h 5740750"/>
              <a:gd name="connsiteX17282" fmla="*/ 6900389 w 9845043"/>
              <a:gd name="connsiteY17282" fmla="*/ 4441270 h 5740750"/>
              <a:gd name="connsiteX17283" fmla="*/ 6898200 w 9845043"/>
              <a:gd name="connsiteY17283" fmla="*/ 4447127 h 5740750"/>
              <a:gd name="connsiteX17284" fmla="*/ 6898200 w 9845043"/>
              <a:gd name="connsiteY17284" fmla="*/ 4454432 h 5740750"/>
              <a:gd name="connsiteX17285" fmla="*/ 6896010 w 9845043"/>
              <a:gd name="connsiteY17285" fmla="*/ 4457354 h 5740750"/>
              <a:gd name="connsiteX17286" fmla="*/ 6893820 w 9845043"/>
              <a:gd name="connsiteY17286" fmla="*/ 4458085 h 5740750"/>
              <a:gd name="connsiteX17287" fmla="*/ 6891617 w 9845043"/>
              <a:gd name="connsiteY17287" fmla="*/ 4455893 h 5740750"/>
              <a:gd name="connsiteX17288" fmla="*/ 6891617 w 9845043"/>
              <a:gd name="connsiteY17288" fmla="*/ 4451510 h 5740750"/>
              <a:gd name="connsiteX17289" fmla="*/ 6892351 w 9845043"/>
              <a:gd name="connsiteY17289" fmla="*/ 4448588 h 5740750"/>
              <a:gd name="connsiteX17290" fmla="*/ 6890896 w 9845043"/>
              <a:gd name="connsiteY17290" fmla="*/ 4446397 h 5740750"/>
              <a:gd name="connsiteX17291" fmla="*/ 6889427 w 9845043"/>
              <a:gd name="connsiteY17291" fmla="*/ 4441270 h 5740750"/>
              <a:gd name="connsiteX17292" fmla="*/ 6887972 w 9845043"/>
              <a:gd name="connsiteY17292" fmla="*/ 4438348 h 5740750"/>
              <a:gd name="connsiteX17293" fmla="*/ 6882858 w 9845043"/>
              <a:gd name="connsiteY17293" fmla="*/ 4438348 h 5740750"/>
              <a:gd name="connsiteX17294" fmla="*/ 6882858 w 9845043"/>
              <a:gd name="connsiteY17294" fmla="*/ 4437618 h 5740750"/>
              <a:gd name="connsiteX17295" fmla="*/ 6882858 w 9845043"/>
              <a:gd name="connsiteY17295" fmla="*/ 4434696 h 5740750"/>
              <a:gd name="connsiteX17296" fmla="*/ 6884313 w 9845043"/>
              <a:gd name="connsiteY17296" fmla="*/ 4433965 h 5740750"/>
              <a:gd name="connsiteX17297" fmla="*/ 6879934 w 9845043"/>
              <a:gd name="connsiteY17297" fmla="*/ 4433965 h 5740750"/>
              <a:gd name="connsiteX17298" fmla="*/ 6878465 w 9845043"/>
              <a:gd name="connsiteY17298" fmla="*/ 4431774 h 5740750"/>
              <a:gd name="connsiteX17299" fmla="*/ 6877730 w 9845043"/>
              <a:gd name="connsiteY17299" fmla="*/ 4430313 h 5740750"/>
              <a:gd name="connsiteX17300" fmla="*/ 6874806 w 9845043"/>
              <a:gd name="connsiteY17300" fmla="*/ 4428121 h 5740750"/>
              <a:gd name="connsiteX17301" fmla="*/ 6871882 w 9845043"/>
              <a:gd name="connsiteY17301" fmla="*/ 4428852 h 5740750"/>
              <a:gd name="connsiteX17302" fmla="*/ 6871882 w 9845043"/>
              <a:gd name="connsiteY17302" fmla="*/ 4431774 h 5740750"/>
              <a:gd name="connsiteX17303" fmla="*/ 6873351 w 9845043"/>
              <a:gd name="connsiteY17303" fmla="*/ 4439809 h 5740750"/>
              <a:gd name="connsiteX17304" fmla="*/ 6874806 w 9845043"/>
              <a:gd name="connsiteY17304" fmla="*/ 4441270 h 5740750"/>
              <a:gd name="connsiteX17305" fmla="*/ 6878465 w 9845043"/>
              <a:gd name="connsiteY17305" fmla="*/ 4447127 h 5740750"/>
              <a:gd name="connsiteX17306" fmla="*/ 6879934 w 9845043"/>
              <a:gd name="connsiteY17306" fmla="*/ 4450780 h 5740750"/>
              <a:gd name="connsiteX17307" fmla="*/ 6879934 w 9845043"/>
              <a:gd name="connsiteY17307" fmla="*/ 4453702 h 5740750"/>
              <a:gd name="connsiteX17308" fmla="*/ 6876275 w 9845043"/>
              <a:gd name="connsiteY17308" fmla="*/ 4463199 h 5740750"/>
              <a:gd name="connsiteX17309" fmla="*/ 6874806 w 9845043"/>
              <a:gd name="connsiteY17309" fmla="*/ 4463199 h 5740750"/>
              <a:gd name="connsiteX17310" fmla="*/ 6873351 w 9845043"/>
              <a:gd name="connsiteY17310" fmla="*/ 4462468 h 5740750"/>
              <a:gd name="connsiteX17311" fmla="*/ 6872617 w 9845043"/>
              <a:gd name="connsiteY17311" fmla="*/ 4467582 h 5740750"/>
              <a:gd name="connsiteX17312" fmla="*/ 6868958 w 9845043"/>
              <a:gd name="connsiteY17312" fmla="*/ 4469773 h 5740750"/>
              <a:gd name="connsiteX17313" fmla="*/ 6863844 w 9845043"/>
              <a:gd name="connsiteY17313" fmla="*/ 4470504 h 5740750"/>
              <a:gd name="connsiteX17314" fmla="*/ 6860199 w 9845043"/>
              <a:gd name="connsiteY17314" fmla="*/ 4473438 h 5740750"/>
              <a:gd name="connsiteX17315" fmla="*/ 6860199 w 9845043"/>
              <a:gd name="connsiteY17315" fmla="*/ 4475630 h 5740750"/>
              <a:gd name="connsiteX17316" fmla="*/ 6861654 w 9845043"/>
              <a:gd name="connsiteY17316" fmla="*/ 4480744 h 5740750"/>
              <a:gd name="connsiteX17317" fmla="*/ 6861654 w 9845043"/>
              <a:gd name="connsiteY17317" fmla="*/ 4482935 h 5740750"/>
              <a:gd name="connsiteX17318" fmla="*/ 6859465 w 9845043"/>
              <a:gd name="connsiteY17318" fmla="*/ 4485127 h 5740750"/>
              <a:gd name="connsiteX17319" fmla="*/ 6854351 w 9845043"/>
              <a:gd name="connsiteY17319" fmla="*/ 4485857 h 5740750"/>
              <a:gd name="connsiteX17320" fmla="*/ 6852882 w 9845043"/>
              <a:gd name="connsiteY17320" fmla="*/ 4486588 h 5740750"/>
              <a:gd name="connsiteX17321" fmla="*/ 6853616 w 9845043"/>
              <a:gd name="connsiteY17321" fmla="*/ 4490240 h 5740750"/>
              <a:gd name="connsiteX17322" fmla="*/ 6849958 w 9845043"/>
              <a:gd name="connsiteY17322" fmla="*/ 4493162 h 5740750"/>
              <a:gd name="connsiteX17323" fmla="*/ 6822185 w 9845043"/>
              <a:gd name="connsiteY17323" fmla="*/ 4502672 h 5740750"/>
              <a:gd name="connsiteX17324" fmla="*/ 6818526 w 9845043"/>
              <a:gd name="connsiteY17324" fmla="*/ 4504863 h 5740750"/>
              <a:gd name="connsiteX17325" fmla="*/ 6817071 w 9845043"/>
              <a:gd name="connsiteY17325" fmla="*/ 4504863 h 5740750"/>
              <a:gd name="connsiteX17326" fmla="*/ 6813412 w 9845043"/>
              <a:gd name="connsiteY17326" fmla="*/ 4506324 h 5740750"/>
              <a:gd name="connsiteX17327" fmla="*/ 6811223 w 9845043"/>
              <a:gd name="connsiteY17327" fmla="*/ 4507785 h 5740750"/>
              <a:gd name="connsiteX17328" fmla="*/ 6811223 w 9845043"/>
              <a:gd name="connsiteY17328" fmla="*/ 4505594 h 5740750"/>
              <a:gd name="connsiteX17329" fmla="*/ 6813412 w 9845043"/>
              <a:gd name="connsiteY17329" fmla="*/ 4504863 h 5740750"/>
              <a:gd name="connsiteX17330" fmla="*/ 6814147 w 9845043"/>
              <a:gd name="connsiteY17330" fmla="*/ 4504133 h 5740750"/>
              <a:gd name="connsiteX17331" fmla="*/ 6814882 w 9845043"/>
              <a:gd name="connsiteY17331" fmla="*/ 4501941 h 5740750"/>
              <a:gd name="connsiteX17332" fmla="*/ 6817071 w 9845043"/>
              <a:gd name="connsiteY17332" fmla="*/ 4499750 h 5740750"/>
              <a:gd name="connsiteX17333" fmla="*/ 6818526 w 9845043"/>
              <a:gd name="connsiteY17333" fmla="*/ 4499007 h 5740750"/>
              <a:gd name="connsiteX17334" fmla="*/ 6826578 w 9845043"/>
              <a:gd name="connsiteY17334" fmla="*/ 4497545 h 5740750"/>
              <a:gd name="connsiteX17335" fmla="*/ 6822185 w 9845043"/>
              <a:gd name="connsiteY17335" fmla="*/ 4496084 h 5740750"/>
              <a:gd name="connsiteX17336" fmla="*/ 6818526 w 9845043"/>
              <a:gd name="connsiteY17336" fmla="*/ 4495354 h 5740750"/>
              <a:gd name="connsiteX17337" fmla="*/ 6821450 w 9845043"/>
              <a:gd name="connsiteY17337" fmla="*/ 4494623 h 5740750"/>
              <a:gd name="connsiteX17338" fmla="*/ 6826578 w 9845043"/>
              <a:gd name="connsiteY17338" fmla="*/ 4493162 h 5740750"/>
              <a:gd name="connsiteX17339" fmla="*/ 6829503 w 9845043"/>
              <a:gd name="connsiteY17339" fmla="*/ 4493162 h 5740750"/>
              <a:gd name="connsiteX17340" fmla="*/ 6830958 w 9845043"/>
              <a:gd name="connsiteY17340" fmla="*/ 4490240 h 5740750"/>
              <a:gd name="connsiteX17341" fmla="*/ 6831692 w 9845043"/>
              <a:gd name="connsiteY17341" fmla="*/ 4488779 h 5740750"/>
              <a:gd name="connsiteX17342" fmla="*/ 6831692 w 9845043"/>
              <a:gd name="connsiteY17342" fmla="*/ 4485857 h 5740750"/>
              <a:gd name="connsiteX17343" fmla="*/ 6829503 w 9845043"/>
              <a:gd name="connsiteY17343" fmla="*/ 4485127 h 5740750"/>
              <a:gd name="connsiteX17344" fmla="*/ 6829503 w 9845043"/>
              <a:gd name="connsiteY17344" fmla="*/ 4482935 h 5740750"/>
              <a:gd name="connsiteX17345" fmla="*/ 6833882 w 9845043"/>
              <a:gd name="connsiteY17345" fmla="*/ 4475630 h 5740750"/>
              <a:gd name="connsiteX17346" fmla="*/ 6837541 w 9845043"/>
              <a:gd name="connsiteY17346" fmla="*/ 4472708 h 5740750"/>
              <a:gd name="connsiteX17347" fmla="*/ 6841185 w 9845043"/>
              <a:gd name="connsiteY17347" fmla="*/ 4470504 h 5740750"/>
              <a:gd name="connsiteX17348" fmla="*/ 6843389 w 9845043"/>
              <a:gd name="connsiteY17348" fmla="*/ 4469043 h 5740750"/>
              <a:gd name="connsiteX17349" fmla="*/ 6843389 w 9845043"/>
              <a:gd name="connsiteY17349" fmla="*/ 4466121 h 5740750"/>
              <a:gd name="connsiteX17350" fmla="*/ 6842654 w 9845043"/>
              <a:gd name="connsiteY17350" fmla="*/ 4463199 h 5740750"/>
              <a:gd name="connsiteX17351" fmla="*/ 6839730 w 9845043"/>
              <a:gd name="connsiteY17351" fmla="*/ 4461007 h 5740750"/>
              <a:gd name="connsiteX17352" fmla="*/ 6838261 w 9845043"/>
              <a:gd name="connsiteY17352" fmla="*/ 4461007 h 5740750"/>
              <a:gd name="connsiteX17353" fmla="*/ 6834616 w 9845043"/>
              <a:gd name="connsiteY17353" fmla="*/ 4462468 h 5740750"/>
              <a:gd name="connsiteX17354" fmla="*/ 6833147 w 9845043"/>
              <a:gd name="connsiteY17354" fmla="*/ 4461007 h 5740750"/>
              <a:gd name="connsiteX17355" fmla="*/ 6830958 w 9845043"/>
              <a:gd name="connsiteY17355" fmla="*/ 4460276 h 5740750"/>
              <a:gd name="connsiteX17356" fmla="*/ 6827327 w 9845043"/>
              <a:gd name="connsiteY17356" fmla="*/ 4458102 h 5740750"/>
              <a:gd name="connsiteX17357" fmla="*/ 6826863 w 9845043"/>
              <a:gd name="connsiteY17357" fmla="*/ 4458102 h 5740750"/>
              <a:gd name="connsiteX17358" fmla="*/ 6826863 w 9845043"/>
              <a:gd name="connsiteY17358" fmla="*/ 4459566 h 5740750"/>
              <a:gd name="connsiteX17359" fmla="*/ 6828326 w 9845043"/>
              <a:gd name="connsiteY17359" fmla="*/ 4461031 h 5740750"/>
              <a:gd name="connsiteX17360" fmla="*/ 6829789 w 9845043"/>
              <a:gd name="connsiteY17360" fmla="*/ 4463227 h 5740750"/>
              <a:gd name="connsiteX17361" fmla="*/ 6831251 w 9845043"/>
              <a:gd name="connsiteY17361" fmla="*/ 4463959 h 5740750"/>
              <a:gd name="connsiteX17362" fmla="*/ 6834183 w 9845043"/>
              <a:gd name="connsiteY17362" fmla="*/ 4464691 h 5740750"/>
              <a:gd name="connsiteX17363" fmla="*/ 6831986 w 9845043"/>
              <a:gd name="connsiteY17363" fmla="*/ 4464691 h 5740750"/>
              <a:gd name="connsiteX17364" fmla="*/ 6831986 w 9845043"/>
              <a:gd name="connsiteY17364" fmla="*/ 4466888 h 5740750"/>
              <a:gd name="connsiteX17365" fmla="*/ 6824666 w 9845043"/>
              <a:gd name="connsiteY17365" fmla="*/ 4476406 h 5740750"/>
              <a:gd name="connsiteX17366" fmla="*/ 6822469 w 9845043"/>
              <a:gd name="connsiteY17366" fmla="*/ 4480067 h 5740750"/>
              <a:gd name="connsiteX17367" fmla="*/ 6821735 w 9845043"/>
              <a:gd name="connsiteY17367" fmla="*/ 4485192 h 5740750"/>
              <a:gd name="connsiteX17368" fmla="*/ 6820272 w 9845043"/>
              <a:gd name="connsiteY17368" fmla="*/ 4488121 h 5740750"/>
              <a:gd name="connsiteX17369" fmla="*/ 6815150 w 9845043"/>
              <a:gd name="connsiteY17369" fmla="*/ 4489585 h 5740750"/>
              <a:gd name="connsiteX17370" fmla="*/ 6812225 w 9845043"/>
              <a:gd name="connsiteY17370" fmla="*/ 4491781 h 5740750"/>
              <a:gd name="connsiteX17371" fmla="*/ 6811490 w 9845043"/>
              <a:gd name="connsiteY17371" fmla="*/ 4494710 h 5740750"/>
              <a:gd name="connsiteX17372" fmla="*/ 6809293 w 9845043"/>
              <a:gd name="connsiteY17372" fmla="*/ 4497639 h 5740750"/>
              <a:gd name="connsiteX17373" fmla="*/ 6804899 w 9845043"/>
              <a:gd name="connsiteY17373" fmla="*/ 4499103 h 5740750"/>
              <a:gd name="connsiteX17374" fmla="*/ 6801240 w 9845043"/>
              <a:gd name="connsiteY17374" fmla="*/ 4499103 h 5740750"/>
              <a:gd name="connsiteX17375" fmla="*/ 6801240 w 9845043"/>
              <a:gd name="connsiteY17375" fmla="*/ 4498371 h 5740750"/>
              <a:gd name="connsiteX17376" fmla="*/ 6799777 w 9845043"/>
              <a:gd name="connsiteY17376" fmla="*/ 4496174 h 5740750"/>
              <a:gd name="connsiteX17377" fmla="*/ 6799049 w 9845043"/>
              <a:gd name="connsiteY17377" fmla="*/ 4494710 h 5740750"/>
              <a:gd name="connsiteX17378" fmla="*/ 6795389 w 9845043"/>
              <a:gd name="connsiteY17378" fmla="*/ 4491781 h 5740750"/>
              <a:gd name="connsiteX17379" fmla="*/ 6794655 w 9845043"/>
              <a:gd name="connsiteY17379" fmla="*/ 4490317 h 5740750"/>
              <a:gd name="connsiteX17380" fmla="*/ 6792458 w 9845043"/>
              <a:gd name="connsiteY17380" fmla="*/ 4490317 h 5740750"/>
              <a:gd name="connsiteX17381" fmla="*/ 6793192 w 9845043"/>
              <a:gd name="connsiteY17381" fmla="*/ 4494710 h 5740750"/>
              <a:gd name="connsiteX17382" fmla="*/ 6795389 w 9845043"/>
              <a:gd name="connsiteY17382" fmla="*/ 4496174 h 5740750"/>
              <a:gd name="connsiteX17383" fmla="*/ 6796117 w 9845043"/>
              <a:gd name="connsiteY17383" fmla="*/ 4499103 h 5740750"/>
              <a:gd name="connsiteX17384" fmla="*/ 6795389 w 9845043"/>
              <a:gd name="connsiteY17384" fmla="*/ 4502764 h 5740750"/>
              <a:gd name="connsiteX17385" fmla="*/ 6797580 w 9845043"/>
              <a:gd name="connsiteY17385" fmla="*/ 4502764 h 5740750"/>
              <a:gd name="connsiteX17386" fmla="*/ 6799777 w 9845043"/>
              <a:gd name="connsiteY17386" fmla="*/ 4502032 h 5740750"/>
              <a:gd name="connsiteX17387" fmla="*/ 6801864 w 9845043"/>
              <a:gd name="connsiteY17387" fmla="*/ 4502032 h 5740750"/>
              <a:gd name="connsiteX17388" fmla="*/ 6799049 w 9845043"/>
              <a:gd name="connsiteY17388" fmla="*/ 4509353 h 5740750"/>
              <a:gd name="connsiteX17389" fmla="*/ 6786601 w 9845043"/>
              <a:gd name="connsiteY17389" fmla="*/ 4515943 h 5740750"/>
              <a:gd name="connsiteX17390" fmla="*/ 6760984 w 9845043"/>
              <a:gd name="connsiteY17390" fmla="*/ 4522532 h 5740750"/>
              <a:gd name="connsiteX17391" fmla="*/ 6736829 w 9845043"/>
              <a:gd name="connsiteY17391" fmla="*/ 4525461 h 5740750"/>
              <a:gd name="connsiteX17392" fmla="*/ 6719265 w 9845043"/>
              <a:gd name="connsiteY17392" fmla="*/ 4530586 h 5740750"/>
              <a:gd name="connsiteX17393" fmla="*/ 6712680 w 9845043"/>
              <a:gd name="connsiteY17393" fmla="*/ 4531318 h 5740750"/>
              <a:gd name="connsiteX17394" fmla="*/ 6714871 w 9845043"/>
              <a:gd name="connsiteY17394" fmla="*/ 4528390 h 5740750"/>
              <a:gd name="connsiteX17395" fmla="*/ 6719265 w 9845043"/>
              <a:gd name="connsiteY17395" fmla="*/ 4526925 h 5740750"/>
              <a:gd name="connsiteX17396" fmla="*/ 6727319 w 9845043"/>
              <a:gd name="connsiteY17396" fmla="*/ 4523997 h 5740750"/>
              <a:gd name="connsiteX17397" fmla="*/ 6728047 w 9845043"/>
              <a:gd name="connsiteY17397" fmla="*/ 4521800 h 5740750"/>
              <a:gd name="connsiteX17398" fmla="*/ 6728781 w 9845043"/>
              <a:gd name="connsiteY17398" fmla="*/ 4521068 h 5740750"/>
              <a:gd name="connsiteX17399" fmla="*/ 6730978 w 9845043"/>
              <a:gd name="connsiteY17399" fmla="*/ 4520336 h 5740750"/>
              <a:gd name="connsiteX17400" fmla="*/ 6735366 w 9845043"/>
              <a:gd name="connsiteY17400" fmla="*/ 4522532 h 5740750"/>
              <a:gd name="connsiteX17401" fmla="*/ 6743420 w 9845043"/>
              <a:gd name="connsiteY17401" fmla="*/ 4523997 h 5740750"/>
              <a:gd name="connsiteX17402" fmla="*/ 6750739 w 9845043"/>
              <a:gd name="connsiteY17402" fmla="*/ 4521068 h 5740750"/>
              <a:gd name="connsiteX17403" fmla="*/ 6759521 w 9845043"/>
              <a:gd name="connsiteY17403" fmla="*/ 4517407 h 5740750"/>
              <a:gd name="connsiteX17404" fmla="*/ 6765378 w 9845043"/>
              <a:gd name="connsiteY17404" fmla="*/ 4512282 h 5740750"/>
              <a:gd name="connsiteX17405" fmla="*/ 6760984 w 9845043"/>
              <a:gd name="connsiteY17405" fmla="*/ 4504960 h 5740750"/>
              <a:gd name="connsiteX17406" fmla="*/ 6750739 w 9845043"/>
              <a:gd name="connsiteY17406" fmla="*/ 4497639 h 5740750"/>
              <a:gd name="connsiteX17407" fmla="*/ 6749276 w 9845043"/>
              <a:gd name="connsiteY17407" fmla="*/ 4494710 h 5740750"/>
              <a:gd name="connsiteX17408" fmla="*/ 6749276 w 9845043"/>
              <a:gd name="connsiteY17408" fmla="*/ 4491781 h 5740750"/>
              <a:gd name="connsiteX17409" fmla="*/ 6750739 w 9845043"/>
              <a:gd name="connsiteY17409" fmla="*/ 4486656 h 5740750"/>
              <a:gd name="connsiteX17410" fmla="*/ 6750005 w 9845043"/>
              <a:gd name="connsiteY17410" fmla="*/ 4485192 h 5740750"/>
              <a:gd name="connsiteX17411" fmla="*/ 6747808 w 9845043"/>
              <a:gd name="connsiteY17411" fmla="*/ 4482995 h 5740750"/>
              <a:gd name="connsiteX17412" fmla="*/ 6747079 w 9845043"/>
              <a:gd name="connsiteY17412" fmla="*/ 4483728 h 5740750"/>
              <a:gd name="connsiteX17413" fmla="*/ 6747079 w 9845043"/>
              <a:gd name="connsiteY17413" fmla="*/ 4485192 h 5740750"/>
              <a:gd name="connsiteX17414" fmla="*/ 6744148 w 9845043"/>
              <a:gd name="connsiteY17414" fmla="*/ 4488121 h 5740750"/>
              <a:gd name="connsiteX17415" fmla="*/ 6744882 w 9845043"/>
              <a:gd name="connsiteY17415" fmla="*/ 4489585 h 5740750"/>
              <a:gd name="connsiteX17416" fmla="*/ 6741223 w 9845043"/>
              <a:gd name="connsiteY17416" fmla="*/ 4489585 h 5740750"/>
              <a:gd name="connsiteX17417" fmla="*/ 6739760 w 9845043"/>
              <a:gd name="connsiteY17417" fmla="*/ 4489585 h 5740750"/>
              <a:gd name="connsiteX17418" fmla="*/ 6737563 w 9845043"/>
              <a:gd name="connsiteY17418" fmla="*/ 4488853 h 5740750"/>
              <a:gd name="connsiteX17419" fmla="*/ 6735366 w 9845043"/>
              <a:gd name="connsiteY17419" fmla="*/ 4488121 h 5740750"/>
              <a:gd name="connsiteX17420" fmla="*/ 6733904 w 9845043"/>
              <a:gd name="connsiteY17420" fmla="*/ 4486656 h 5740750"/>
              <a:gd name="connsiteX17421" fmla="*/ 6731707 w 9845043"/>
              <a:gd name="connsiteY17421" fmla="*/ 4485192 h 5740750"/>
              <a:gd name="connsiteX17422" fmla="*/ 6730978 w 9845043"/>
              <a:gd name="connsiteY17422" fmla="*/ 4482995 h 5740750"/>
              <a:gd name="connsiteX17423" fmla="*/ 6730244 w 9845043"/>
              <a:gd name="connsiteY17423" fmla="*/ 4480067 h 5740750"/>
              <a:gd name="connsiteX17424" fmla="*/ 6728781 w 9845043"/>
              <a:gd name="connsiteY17424" fmla="*/ 4477138 h 5740750"/>
              <a:gd name="connsiteX17425" fmla="*/ 6728047 w 9845043"/>
              <a:gd name="connsiteY17425" fmla="*/ 4474209 h 5740750"/>
              <a:gd name="connsiteX17426" fmla="*/ 6727319 w 9845043"/>
              <a:gd name="connsiteY17426" fmla="*/ 4472745 h 5740750"/>
              <a:gd name="connsiteX17427" fmla="*/ 6725122 w 9845043"/>
              <a:gd name="connsiteY17427" fmla="*/ 4470549 h 5740750"/>
              <a:gd name="connsiteX17428" fmla="*/ 6724387 w 9845043"/>
              <a:gd name="connsiteY17428" fmla="*/ 4469817 h 5740750"/>
              <a:gd name="connsiteX17429" fmla="*/ 6724387 w 9845043"/>
              <a:gd name="connsiteY17429" fmla="*/ 4466156 h 5740750"/>
              <a:gd name="connsiteX17430" fmla="*/ 6725122 w 9845043"/>
              <a:gd name="connsiteY17430" fmla="*/ 4461031 h 5740750"/>
              <a:gd name="connsiteX17431" fmla="*/ 6727319 w 9845043"/>
              <a:gd name="connsiteY17431" fmla="*/ 4456638 h 5740750"/>
              <a:gd name="connsiteX17432" fmla="*/ 6728781 w 9845043"/>
              <a:gd name="connsiteY17432" fmla="*/ 4453709 h 5740750"/>
              <a:gd name="connsiteX17433" fmla="*/ 6728781 w 9845043"/>
              <a:gd name="connsiteY17433" fmla="*/ 4450780 h 5740750"/>
              <a:gd name="connsiteX17434" fmla="*/ 6727319 w 9845043"/>
              <a:gd name="connsiteY17434" fmla="*/ 4446387 h 5740750"/>
              <a:gd name="connsiteX17435" fmla="*/ 6719265 w 9845043"/>
              <a:gd name="connsiteY17435" fmla="*/ 4428815 h 5740750"/>
              <a:gd name="connsiteX17436" fmla="*/ 6717068 w 9845043"/>
              <a:gd name="connsiteY17436" fmla="*/ 4425887 h 5740750"/>
              <a:gd name="connsiteX17437" fmla="*/ 6711946 w 9845043"/>
              <a:gd name="connsiteY17437" fmla="*/ 4424422 h 5740750"/>
              <a:gd name="connsiteX17438" fmla="*/ 6710483 w 9845043"/>
              <a:gd name="connsiteY17438" fmla="*/ 4424422 h 5740750"/>
              <a:gd name="connsiteX17439" fmla="*/ 6708286 w 9845043"/>
              <a:gd name="connsiteY17439" fmla="*/ 4424422 h 5740750"/>
              <a:gd name="connsiteX17440" fmla="*/ 6706089 w 9845043"/>
              <a:gd name="connsiteY17440" fmla="*/ 4424422 h 5740750"/>
              <a:gd name="connsiteX17441" fmla="*/ 6705355 w 9845043"/>
              <a:gd name="connsiteY17441" fmla="*/ 4421494 h 5740750"/>
              <a:gd name="connsiteX17442" fmla="*/ 6705355 w 9845043"/>
              <a:gd name="connsiteY17442" fmla="*/ 4417833 h 5740750"/>
              <a:gd name="connsiteX17443" fmla="*/ 6704626 w 9845043"/>
              <a:gd name="connsiteY17443" fmla="*/ 4414904 h 5740750"/>
              <a:gd name="connsiteX17444" fmla="*/ 6703164 w 9845043"/>
              <a:gd name="connsiteY17444" fmla="*/ 4412708 h 5740750"/>
              <a:gd name="connsiteX17445" fmla="*/ 6700967 w 9845043"/>
              <a:gd name="connsiteY17445" fmla="*/ 4412708 h 5740750"/>
              <a:gd name="connsiteX17446" fmla="*/ 6702429 w 9845043"/>
              <a:gd name="connsiteY17446" fmla="*/ 4415636 h 5740750"/>
              <a:gd name="connsiteX17447" fmla="*/ 6702429 w 9845043"/>
              <a:gd name="connsiteY17447" fmla="*/ 4419297 h 5740750"/>
              <a:gd name="connsiteX17448" fmla="*/ 6701695 w 9845043"/>
              <a:gd name="connsiteY17448" fmla="*/ 4422226 h 5740750"/>
              <a:gd name="connsiteX17449" fmla="*/ 6698770 w 9845043"/>
              <a:gd name="connsiteY17449" fmla="*/ 4424422 h 5740750"/>
              <a:gd name="connsiteX17450" fmla="*/ 6700967 w 9845043"/>
              <a:gd name="connsiteY17450" fmla="*/ 4427351 h 5740750"/>
              <a:gd name="connsiteX17451" fmla="*/ 6699504 w 9845043"/>
              <a:gd name="connsiteY17451" fmla="*/ 4430280 h 5740750"/>
              <a:gd name="connsiteX17452" fmla="*/ 6698035 w 9845043"/>
              <a:gd name="connsiteY17452" fmla="*/ 4432476 h 5740750"/>
              <a:gd name="connsiteX17453" fmla="*/ 6696573 w 9845043"/>
              <a:gd name="connsiteY17453" fmla="*/ 4436869 h 5740750"/>
              <a:gd name="connsiteX17454" fmla="*/ 6698035 w 9845043"/>
              <a:gd name="connsiteY17454" fmla="*/ 4441262 h 5740750"/>
              <a:gd name="connsiteX17455" fmla="*/ 6696573 w 9845043"/>
              <a:gd name="connsiteY17455" fmla="*/ 4444191 h 5740750"/>
              <a:gd name="connsiteX17456" fmla="*/ 6695844 w 9845043"/>
              <a:gd name="connsiteY17456" fmla="*/ 4447119 h 5740750"/>
              <a:gd name="connsiteX17457" fmla="*/ 6694376 w 9845043"/>
              <a:gd name="connsiteY17457" fmla="*/ 4450048 h 5740750"/>
              <a:gd name="connsiteX17458" fmla="*/ 6692913 w 9845043"/>
              <a:gd name="connsiteY17458" fmla="*/ 4450780 h 5740750"/>
              <a:gd name="connsiteX17459" fmla="*/ 6692913 w 9845043"/>
              <a:gd name="connsiteY17459" fmla="*/ 4453709 h 5740750"/>
              <a:gd name="connsiteX17460" fmla="*/ 6694376 w 9845043"/>
              <a:gd name="connsiteY17460" fmla="*/ 4457370 h 5740750"/>
              <a:gd name="connsiteX17461" fmla="*/ 6694376 w 9845043"/>
              <a:gd name="connsiteY17461" fmla="*/ 4459566 h 5740750"/>
              <a:gd name="connsiteX17462" fmla="*/ 6692185 w 9845043"/>
              <a:gd name="connsiteY17462" fmla="*/ 4462495 h 5740750"/>
              <a:gd name="connsiteX17463" fmla="*/ 6692185 w 9845043"/>
              <a:gd name="connsiteY17463" fmla="*/ 4463959 h 5740750"/>
              <a:gd name="connsiteX17464" fmla="*/ 6692185 w 9845043"/>
              <a:gd name="connsiteY17464" fmla="*/ 4467620 h 5740750"/>
              <a:gd name="connsiteX17465" fmla="*/ 6691450 w 9845043"/>
              <a:gd name="connsiteY17465" fmla="*/ 4476406 h 5740750"/>
              <a:gd name="connsiteX17466" fmla="*/ 6691450 w 9845043"/>
              <a:gd name="connsiteY17466" fmla="*/ 4480067 h 5740750"/>
              <a:gd name="connsiteX17467" fmla="*/ 6692185 w 9845043"/>
              <a:gd name="connsiteY17467" fmla="*/ 4489585 h 5740750"/>
              <a:gd name="connsiteX17468" fmla="*/ 6692185 w 9845043"/>
              <a:gd name="connsiteY17468" fmla="*/ 4506425 h 5740750"/>
              <a:gd name="connsiteX17469" fmla="*/ 6691450 w 9845043"/>
              <a:gd name="connsiteY17469" fmla="*/ 4509353 h 5740750"/>
              <a:gd name="connsiteX17470" fmla="*/ 6689253 w 9845043"/>
              <a:gd name="connsiteY17470" fmla="*/ 4511550 h 5740750"/>
              <a:gd name="connsiteX17471" fmla="*/ 6688525 w 9845043"/>
              <a:gd name="connsiteY17471" fmla="*/ 4510818 h 5740750"/>
              <a:gd name="connsiteX17472" fmla="*/ 6687056 w 9845043"/>
              <a:gd name="connsiteY17472" fmla="*/ 4509353 h 5740750"/>
              <a:gd name="connsiteX17473" fmla="*/ 6687056 w 9845043"/>
              <a:gd name="connsiteY17473" fmla="*/ 4508621 h 5740750"/>
              <a:gd name="connsiteX17474" fmla="*/ 6683397 w 9845043"/>
              <a:gd name="connsiteY17474" fmla="*/ 4508621 h 5740750"/>
              <a:gd name="connsiteX17475" fmla="*/ 6683397 w 9845043"/>
              <a:gd name="connsiteY17475" fmla="*/ 4509353 h 5740750"/>
              <a:gd name="connsiteX17476" fmla="*/ 6679737 w 9845043"/>
              <a:gd name="connsiteY17476" fmla="*/ 4509353 h 5740750"/>
              <a:gd name="connsiteX17477" fmla="*/ 6678275 w 9845043"/>
              <a:gd name="connsiteY17477" fmla="*/ 4508621 h 5740750"/>
              <a:gd name="connsiteX17478" fmla="*/ 6676812 w 9845043"/>
              <a:gd name="connsiteY17478" fmla="*/ 4506425 h 5740750"/>
              <a:gd name="connsiteX17479" fmla="*/ 6679009 w 9845043"/>
              <a:gd name="connsiteY17479" fmla="*/ 4501300 h 5740750"/>
              <a:gd name="connsiteX17480" fmla="*/ 6672418 w 9845043"/>
              <a:gd name="connsiteY17480" fmla="*/ 4499835 h 5740750"/>
              <a:gd name="connsiteX17481" fmla="*/ 6659976 w 9845043"/>
              <a:gd name="connsiteY17481" fmla="*/ 4498371 h 5740750"/>
              <a:gd name="connsiteX17482" fmla="*/ 6654120 w 9845043"/>
              <a:gd name="connsiteY17482" fmla="*/ 4496174 h 5740750"/>
              <a:gd name="connsiteX17483" fmla="*/ 6654120 w 9845043"/>
              <a:gd name="connsiteY17483" fmla="*/ 4498371 h 5740750"/>
              <a:gd name="connsiteX17484" fmla="*/ 6654120 w 9845043"/>
              <a:gd name="connsiteY17484" fmla="*/ 4499103 h 5740750"/>
              <a:gd name="connsiteX17485" fmla="*/ 6653391 w 9845043"/>
              <a:gd name="connsiteY17485" fmla="*/ 4499835 h 5740750"/>
              <a:gd name="connsiteX17486" fmla="*/ 6653391 w 9845043"/>
              <a:gd name="connsiteY17486" fmla="*/ 4501300 h 5740750"/>
              <a:gd name="connsiteX17487" fmla="*/ 6652657 w 9845043"/>
              <a:gd name="connsiteY17487" fmla="*/ 4501300 h 5740750"/>
              <a:gd name="connsiteX17488" fmla="*/ 6647535 w 9845043"/>
              <a:gd name="connsiteY17488" fmla="*/ 4496174 h 5740750"/>
              <a:gd name="connsiteX17489" fmla="*/ 6643875 w 9845043"/>
              <a:gd name="connsiteY17489" fmla="*/ 4496174 h 5740750"/>
              <a:gd name="connsiteX17490" fmla="*/ 6640215 w 9845043"/>
              <a:gd name="connsiteY17490" fmla="*/ 4499103 h 5740750"/>
              <a:gd name="connsiteX17491" fmla="*/ 6635706 w 9845043"/>
              <a:gd name="connsiteY17491" fmla="*/ 4501037 h 5740750"/>
              <a:gd name="connsiteX17492" fmla="*/ 6635753 w 9845043"/>
              <a:gd name="connsiteY17492" fmla="*/ 4501342 h 5740750"/>
              <a:gd name="connsiteX17493" fmla="*/ 6635021 w 9845043"/>
              <a:gd name="connsiteY17493" fmla="*/ 4502800 h 5740750"/>
              <a:gd name="connsiteX17494" fmla="*/ 6635021 w 9845043"/>
              <a:gd name="connsiteY17494" fmla="*/ 4505724 h 5740750"/>
              <a:gd name="connsiteX17495" fmla="*/ 6635021 w 9845043"/>
              <a:gd name="connsiteY17495" fmla="*/ 4507924 h 5740750"/>
              <a:gd name="connsiteX17496" fmla="*/ 6632826 w 9845043"/>
              <a:gd name="connsiteY17496" fmla="*/ 4509381 h 5740750"/>
              <a:gd name="connsiteX17497" fmla="*/ 6631362 w 9845043"/>
              <a:gd name="connsiteY17497" fmla="*/ 4510847 h 5740750"/>
              <a:gd name="connsiteX17498" fmla="*/ 6630630 w 9845043"/>
              <a:gd name="connsiteY17498" fmla="*/ 4511581 h 5740750"/>
              <a:gd name="connsiteX17499" fmla="*/ 6629167 w 9845043"/>
              <a:gd name="connsiteY17499" fmla="*/ 4513771 h 5740750"/>
              <a:gd name="connsiteX17500" fmla="*/ 6628440 w 9845043"/>
              <a:gd name="connsiteY17500" fmla="*/ 4515229 h 5740750"/>
              <a:gd name="connsiteX17501" fmla="*/ 6623318 w 9845043"/>
              <a:gd name="connsiteY17501" fmla="*/ 4517429 h 5740750"/>
              <a:gd name="connsiteX17502" fmla="*/ 6619664 w 9845043"/>
              <a:gd name="connsiteY17502" fmla="*/ 4515962 h 5740750"/>
              <a:gd name="connsiteX17503" fmla="*/ 6616005 w 9845043"/>
              <a:gd name="connsiteY17503" fmla="*/ 4514505 h 5740750"/>
              <a:gd name="connsiteX17504" fmla="*/ 6610156 w 9845043"/>
              <a:gd name="connsiteY17504" fmla="*/ 4513771 h 5740750"/>
              <a:gd name="connsiteX17505" fmla="*/ 6608698 w 9845043"/>
              <a:gd name="connsiteY17505" fmla="*/ 4513771 h 5740750"/>
              <a:gd name="connsiteX17506" fmla="*/ 6605771 w 9845043"/>
              <a:gd name="connsiteY17506" fmla="*/ 4513771 h 5740750"/>
              <a:gd name="connsiteX17507" fmla="*/ 6603575 w 9845043"/>
              <a:gd name="connsiteY17507" fmla="*/ 4512305 h 5740750"/>
              <a:gd name="connsiteX17508" fmla="*/ 6602117 w 9845043"/>
              <a:gd name="connsiteY17508" fmla="*/ 4507924 h 5740750"/>
              <a:gd name="connsiteX17509" fmla="*/ 6599190 w 9845043"/>
              <a:gd name="connsiteY17509" fmla="*/ 4505724 h 5740750"/>
              <a:gd name="connsiteX17510" fmla="*/ 6598458 w 9845043"/>
              <a:gd name="connsiteY17510" fmla="*/ 4504266 h 5740750"/>
              <a:gd name="connsiteX17511" fmla="*/ 6596262 w 9845043"/>
              <a:gd name="connsiteY17511" fmla="*/ 4504266 h 5740750"/>
              <a:gd name="connsiteX17512" fmla="*/ 6593341 w 9845043"/>
              <a:gd name="connsiteY17512" fmla="*/ 4509381 h 5740750"/>
              <a:gd name="connsiteX17513" fmla="*/ 6584564 w 9845043"/>
              <a:gd name="connsiteY17513" fmla="*/ 4514505 h 5740750"/>
              <a:gd name="connsiteX17514" fmla="*/ 6575788 w 9845043"/>
              <a:gd name="connsiteY17514" fmla="*/ 4515962 h 5740750"/>
              <a:gd name="connsiteX17515" fmla="*/ 6568481 w 9845043"/>
              <a:gd name="connsiteY17515" fmla="*/ 4515962 h 5740750"/>
              <a:gd name="connsiteX17516" fmla="*/ 6547275 w 9845043"/>
              <a:gd name="connsiteY17516" fmla="*/ 4502076 h 5740750"/>
              <a:gd name="connsiteX17517" fmla="*/ 6529722 w 9845043"/>
              <a:gd name="connsiteY17517" fmla="*/ 4499142 h 5740750"/>
              <a:gd name="connsiteX17518" fmla="*/ 6525337 w 9845043"/>
              <a:gd name="connsiteY17518" fmla="*/ 4502076 h 5740750"/>
              <a:gd name="connsiteX17519" fmla="*/ 6523141 w 9845043"/>
              <a:gd name="connsiteY17519" fmla="*/ 4502800 h 5740750"/>
              <a:gd name="connsiteX17520" fmla="*/ 6519488 w 9845043"/>
              <a:gd name="connsiteY17520" fmla="*/ 4504266 h 5740750"/>
              <a:gd name="connsiteX17521" fmla="*/ 6519488 w 9845043"/>
              <a:gd name="connsiteY17521" fmla="*/ 4505000 h 5740750"/>
              <a:gd name="connsiteX17522" fmla="*/ 6544348 w 9845043"/>
              <a:gd name="connsiteY17522" fmla="*/ 4505724 h 5740750"/>
              <a:gd name="connsiteX17523" fmla="*/ 6541426 w 9845043"/>
              <a:gd name="connsiteY17523" fmla="*/ 4509381 h 5740750"/>
              <a:gd name="connsiteX17524" fmla="*/ 6535577 w 9845043"/>
              <a:gd name="connsiteY17524" fmla="*/ 4510847 h 5740750"/>
              <a:gd name="connsiteX17525" fmla="*/ 6523141 w 9845043"/>
              <a:gd name="connsiteY17525" fmla="*/ 4511581 h 5740750"/>
              <a:gd name="connsiteX17526" fmla="*/ 6520220 w 9845043"/>
              <a:gd name="connsiteY17526" fmla="*/ 4512305 h 5740750"/>
              <a:gd name="connsiteX17527" fmla="*/ 6515102 w 9845043"/>
              <a:gd name="connsiteY17527" fmla="*/ 4515962 h 5740750"/>
              <a:gd name="connsiteX17528" fmla="*/ 6512175 w 9845043"/>
              <a:gd name="connsiteY17528" fmla="*/ 4517429 h 5740750"/>
              <a:gd name="connsiteX17529" fmla="*/ 6509248 w 9845043"/>
              <a:gd name="connsiteY17529" fmla="*/ 4518162 h 5740750"/>
              <a:gd name="connsiteX17530" fmla="*/ 6495360 w 9845043"/>
              <a:gd name="connsiteY17530" fmla="*/ 4524010 h 5740750"/>
              <a:gd name="connsiteX17531" fmla="*/ 6482925 w 9845043"/>
              <a:gd name="connsiteY17531" fmla="*/ 4528391 h 5740750"/>
              <a:gd name="connsiteX17532" fmla="*/ 6471227 w 9845043"/>
              <a:gd name="connsiteY17532" fmla="*/ 4534248 h 5740750"/>
              <a:gd name="connsiteX17533" fmla="*/ 6468305 w 9845043"/>
              <a:gd name="connsiteY17533" fmla="*/ 4534248 h 5740750"/>
              <a:gd name="connsiteX17534" fmla="*/ 6464646 w 9845043"/>
              <a:gd name="connsiteY17534" fmla="*/ 4534248 h 5740750"/>
              <a:gd name="connsiteX17535" fmla="*/ 6463914 w 9845043"/>
              <a:gd name="connsiteY17535" fmla="*/ 4532048 h 5740750"/>
              <a:gd name="connsiteX17536" fmla="*/ 6465377 w 9845043"/>
              <a:gd name="connsiteY17536" fmla="*/ 4529857 h 5740750"/>
              <a:gd name="connsiteX17537" fmla="*/ 6468305 w 9845043"/>
              <a:gd name="connsiteY17537" fmla="*/ 4527667 h 5740750"/>
              <a:gd name="connsiteX17538" fmla="*/ 6464646 w 9845043"/>
              <a:gd name="connsiteY17538" fmla="*/ 4526934 h 5740750"/>
              <a:gd name="connsiteX17539" fmla="*/ 6458065 w 9845043"/>
              <a:gd name="connsiteY17539" fmla="*/ 4521810 h 5740750"/>
              <a:gd name="connsiteX17540" fmla="*/ 6453679 w 9845043"/>
              <a:gd name="connsiteY17540" fmla="*/ 4521086 h 5740750"/>
              <a:gd name="connsiteX17541" fmla="*/ 6451484 w 9845043"/>
              <a:gd name="connsiteY17541" fmla="*/ 4522543 h 5740750"/>
              <a:gd name="connsiteX17542" fmla="*/ 6448562 w 9845043"/>
              <a:gd name="connsiteY17542" fmla="*/ 4524743 h 5740750"/>
              <a:gd name="connsiteX17543" fmla="*/ 6447830 w 9845043"/>
              <a:gd name="connsiteY17543" fmla="*/ 4527667 h 5740750"/>
              <a:gd name="connsiteX17544" fmla="*/ 6447830 w 9845043"/>
              <a:gd name="connsiteY17544" fmla="*/ 4529857 h 5740750"/>
              <a:gd name="connsiteX17545" fmla="*/ 6449289 w 9845043"/>
              <a:gd name="connsiteY17545" fmla="*/ 4529857 h 5740750"/>
              <a:gd name="connsiteX17546" fmla="*/ 6453679 w 9845043"/>
              <a:gd name="connsiteY17546" fmla="*/ 4529857 h 5740750"/>
              <a:gd name="connsiteX17547" fmla="*/ 6455143 w 9845043"/>
              <a:gd name="connsiteY17547" fmla="*/ 4530591 h 5740750"/>
              <a:gd name="connsiteX17548" fmla="*/ 6455143 w 9845043"/>
              <a:gd name="connsiteY17548" fmla="*/ 4534248 h 5740750"/>
              <a:gd name="connsiteX17549" fmla="*/ 6455143 w 9845043"/>
              <a:gd name="connsiteY17549" fmla="*/ 4537172 h 5740750"/>
              <a:gd name="connsiteX17550" fmla="*/ 6453679 w 9845043"/>
              <a:gd name="connsiteY17550" fmla="*/ 4540096 h 5740750"/>
              <a:gd name="connsiteX17551" fmla="*/ 6436127 w 9845043"/>
              <a:gd name="connsiteY17551" fmla="*/ 4551058 h 5740750"/>
              <a:gd name="connsiteX17552" fmla="*/ 6438322 w 9845043"/>
              <a:gd name="connsiteY17552" fmla="*/ 4553991 h 5740750"/>
              <a:gd name="connsiteX17553" fmla="*/ 6437590 w 9845043"/>
              <a:gd name="connsiteY17553" fmla="*/ 4556915 h 5740750"/>
              <a:gd name="connsiteX17554" fmla="*/ 6434669 w 9845043"/>
              <a:gd name="connsiteY17554" fmla="*/ 4562030 h 5740750"/>
              <a:gd name="connsiteX17555" fmla="*/ 6434669 w 9845043"/>
              <a:gd name="connsiteY17555" fmla="*/ 4563496 h 5740750"/>
              <a:gd name="connsiteX17556" fmla="*/ 6434669 w 9845043"/>
              <a:gd name="connsiteY17556" fmla="*/ 4565687 h 5740750"/>
              <a:gd name="connsiteX17557" fmla="*/ 6433205 w 9845043"/>
              <a:gd name="connsiteY17557" fmla="*/ 4567154 h 5740750"/>
              <a:gd name="connsiteX17558" fmla="*/ 6431741 w 9845043"/>
              <a:gd name="connsiteY17558" fmla="*/ 4570077 h 5740750"/>
              <a:gd name="connsiteX17559" fmla="*/ 6429546 w 9845043"/>
              <a:gd name="connsiteY17559" fmla="*/ 4568611 h 5740750"/>
              <a:gd name="connsiteX17560" fmla="*/ 6431010 w 9845043"/>
              <a:gd name="connsiteY17560" fmla="*/ 4567154 h 5740750"/>
              <a:gd name="connsiteX17561" fmla="*/ 6429546 w 9845043"/>
              <a:gd name="connsiteY17561" fmla="*/ 4566420 h 5740750"/>
              <a:gd name="connsiteX17562" fmla="*/ 6428088 w 9845043"/>
              <a:gd name="connsiteY17562" fmla="*/ 4565687 h 5740750"/>
              <a:gd name="connsiteX17563" fmla="*/ 6426624 w 9845043"/>
              <a:gd name="connsiteY17563" fmla="*/ 4567154 h 5740750"/>
              <a:gd name="connsiteX17564" fmla="*/ 6424429 w 9845043"/>
              <a:gd name="connsiteY17564" fmla="*/ 4569344 h 5740750"/>
              <a:gd name="connsiteX17565" fmla="*/ 6421507 w 9845043"/>
              <a:gd name="connsiteY17565" fmla="*/ 4569344 h 5740750"/>
              <a:gd name="connsiteX17566" fmla="*/ 6418580 w 9845043"/>
              <a:gd name="connsiteY17566" fmla="*/ 4567154 h 5740750"/>
              <a:gd name="connsiteX17567" fmla="*/ 6417116 w 9845043"/>
              <a:gd name="connsiteY17567" fmla="*/ 4567154 h 5740750"/>
              <a:gd name="connsiteX17568" fmla="*/ 6417116 w 9845043"/>
              <a:gd name="connsiteY17568" fmla="*/ 4568611 h 5740750"/>
              <a:gd name="connsiteX17569" fmla="*/ 6415658 w 9845043"/>
              <a:gd name="connsiteY17569" fmla="*/ 4567154 h 5740750"/>
              <a:gd name="connsiteX17570" fmla="*/ 6412731 w 9845043"/>
              <a:gd name="connsiteY17570" fmla="*/ 4566420 h 5740750"/>
              <a:gd name="connsiteX17571" fmla="*/ 6412470 w 9845043"/>
              <a:gd name="connsiteY17571" fmla="*/ 4566507 h 5740750"/>
              <a:gd name="connsiteX17572" fmla="*/ 6415029 w 9845043"/>
              <a:gd name="connsiteY17572" fmla="*/ 4567151 h 5740750"/>
              <a:gd name="connsiteX17573" fmla="*/ 6416483 w 9845043"/>
              <a:gd name="connsiteY17573" fmla="*/ 4568616 h 5740750"/>
              <a:gd name="connsiteX17574" fmla="*/ 6415029 w 9845043"/>
              <a:gd name="connsiteY17574" fmla="*/ 4572272 h 5740750"/>
              <a:gd name="connsiteX17575" fmla="*/ 6409177 w 9845043"/>
              <a:gd name="connsiteY17575" fmla="*/ 4575921 h 5740750"/>
              <a:gd name="connsiteX17576" fmla="*/ 6403335 w 9845043"/>
              <a:gd name="connsiteY17576" fmla="*/ 4578849 h 5740750"/>
              <a:gd name="connsiteX17577" fmla="*/ 6399677 w 9845043"/>
              <a:gd name="connsiteY17577" fmla="*/ 4575921 h 5740750"/>
              <a:gd name="connsiteX17578" fmla="*/ 6401872 w 9845043"/>
              <a:gd name="connsiteY17578" fmla="*/ 4575921 h 5740750"/>
              <a:gd name="connsiteX17579" fmla="*/ 6402603 w 9845043"/>
              <a:gd name="connsiteY17579" fmla="*/ 4575193 h 5740750"/>
              <a:gd name="connsiteX17580" fmla="*/ 6404797 w 9845043"/>
              <a:gd name="connsiteY17580" fmla="*/ 4573729 h 5740750"/>
              <a:gd name="connsiteX17581" fmla="*/ 6402603 w 9845043"/>
              <a:gd name="connsiteY17581" fmla="*/ 4570808 h 5740750"/>
              <a:gd name="connsiteX17582" fmla="*/ 6399677 w 9845043"/>
              <a:gd name="connsiteY17582" fmla="*/ 4572272 h 5740750"/>
              <a:gd name="connsiteX17583" fmla="*/ 6396760 w 9845043"/>
              <a:gd name="connsiteY17583" fmla="*/ 4573729 h 5740750"/>
              <a:gd name="connsiteX17584" fmla="*/ 6393103 w 9845043"/>
              <a:gd name="connsiteY17584" fmla="*/ 4575193 h 5740750"/>
              <a:gd name="connsiteX17585" fmla="*/ 6386529 w 9845043"/>
              <a:gd name="connsiteY17585" fmla="*/ 4573729 h 5740750"/>
              <a:gd name="connsiteX17586" fmla="*/ 6383603 w 9845043"/>
              <a:gd name="connsiteY17586" fmla="*/ 4573729 h 5740750"/>
              <a:gd name="connsiteX17587" fmla="*/ 6379955 w 9845043"/>
              <a:gd name="connsiteY17587" fmla="*/ 4575921 h 5740750"/>
              <a:gd name="connsiteX17588" fmla="*/ 6379223 w 9845043"/>
              <a:gd name="connsiteY17588" fmla="*/ 4575193 h 5740750"/>
              <a:gd name="connsiteX17589" fmla="*/ 6375566 w 9845043"/>
              <a:gd name="connsiteY17589" fmla="*/ 4573729 h 5740750"/>
              <a:gd name="connsiteX17590" fmla="*/ 6373371 w 9845043"/>
              <a:gd name="connsiteY17590" fmla="*/ 4573000 h 5740750"/>
              <a:gd name="connsiteX17591" fmla="*/ 6372640 w 9845043"/>
              <a:gd name="connsiteY17591" fmla="*/ 4572272 h 5740750"/>
              <a:gd name="connsiteX17592" fmla="*/ 6372640 w 9845043"/>
              <a:gd name="connsiteY17592" fmla="*/ 4570072 h 5740750"/>
              <a:gd name="connsiteX17593" fmla="*/ 6372640 w 9845043"/>
              <a:gd name="connsiteY17593" fmla="*/ 4568616 h 5740750"/>
              <a:gd name="connsiteX17594" fmla="*/ 6372640 w 9845043"/>
              <a:gd name="connsiteY17594" fmla="*/ 4566415 h 5740750"/>
              <a:gd name="connsiteX17595" fmla="*/ 6370455 w 9845043"/>
              <a:gd name="connsiteY17595" fmla="*/ 4562766 h 5740750"/>
              <a:gd name="connsiteX17596" fmla="*/ 6366797 w 9845043"/>
              <a:gd name="connsiteY17596" fmla="*/ 4562766 h 5740750"/>
              <a:gd name="connsiteX17597" fmla="*/ 6360223 w 9845043"/>
              <a:gd name="connsiteY17597" fmla="*/ 4565687 h 5740750"/>
              <a:gd name="connsiteX17598" fmla="*/ 6355103 w 9845043"/>
              <a:gd name="connsiteY17598" fmla="*/ 4565687 h 5740750"/>
              <a:gd name="connsiteX17599" fmla="*/ 6347797 w 9845043"/>
              <a:gd name="connsiteY17599" fmla="*/ 4559838 h 5740750"/>
              <a:gd name="connsiteX17600" fmla="*/ 6344149 w 9845043"/>
              <a:gd name="connsiteY17600" fmla="*/ 4559110 h 5740750"/>
              <a:gd name="connsiteX17601" fmla="*/ 6341223 w 9845043"/>
              <a:gd name="connsiteY17601" fmla="*/ 4559110 h 5740750"/>
              <a:gd name="connsiteX17602" fmla="*/ 6337566 w 9845043"/>
              <a:gd name="connsiteY17602" fmla="*/ 4560566 h 5740750"/>
              <a:gd name="connsiteX17603" fmla="*/ 6335380 w 9845043"/>
              <a:gd name="connsiteY17603" fmla="*/ 4560566 h 5740750"/>
              <a:gd name="connsiteX17604" fmla="*/ 6325880 w 9845043"/>
              <a:gd name="connsiteY17604" fmla="*/ 4559838 h 5740750"/>
              <a:gd name="connsiteX17605" fmla="*/ 6324417 w 9845043"/>
              <a:gd name="connsiteY17605" fmla="*/ 4557646 h 5740750"/>
              <a:gd name="connsiteX17606" fmla="*/ 6319297 w 9845043"/>
              <a:gd name="connsiteY17606" fmla="*/ 4549604 h 5740750"/>
              <a:gd name="connsiteX17607" fmla="*/ 6318575 w 9845043"/>
              <a:gd name="connsiteY17607" fmla="*/ 4547404 h 5740750"/>
              <a:gd name="connsiteX17608" fmla="*/ 6316380 w 9845043"/>
              <a:gd name="connsiteY17608" fmla="*/ 4546676 h 5740750"/>
              <a:gd name="connsiteX17609" fmla="*/ 6306880 w 9845043"/>
              <a:gd name="connsiteY17609" fmla="*/ 4540099 h 5740750"/>
              <a:gd name="connsiteX17610" fmla="*/ 6298843 w 9845043"/>
              <a:gd name="connsiteY17610" fmla="*/ 4537170 h 5740750"/>
              <a:gd name="connsiteX17611" fmla="*/ 6289343 w 9845043"/>
              <a:gd name="connsiteY17611" fmla="*/ 4534978 h 5740750"/>
              <a:gd name="connsiteX17612" fmla="*/ 6280574 w 9845043"/>
              <a:gd name="connsiteY17612" fmla="*/ 4534978 h 5740750"/>
              <a:gd name="connsiteX17613" fmla="*/ 6274000 w 9845043"/>
              <a:gd name="connsiteY17613" fmla="*/ 4536442 h 5740750"/>
              <a:gd name="connsiteX17614" fmla="*/ 6269611 w 9845043"/>
              <a:gd name="connsiteY17614" fmla="*/ 4540099 h 5740750"/>
              <a:gd name="connsiteX17615" fmla="*/ 6265231 w 9845043"/>
              <a:gd name="connsiteY17615" fmla="*/ 4545948 h 5740750"/>
              <a:gd name="connsiteX17616" fmla="*/ 6258648 w 9845043"/>
              <a:gd name="connsiteY17616" fmla="*/ 4556910 h 5740750"/>
              <a:gd name="connsiteX17617" fmla="*/ 6254269 w 9845043"/>
              <a:gd name="connsiteY17617" fmla="*/ 4563495 h 5740750"/>
              <a:gd name="connsiteX17618" fmla="*/ 6241111 w 9845043"/>
              <a:gd name="connsiteY17618" fmla="*/ 4578849 h 5740750"/>
              <a:gd name="connsiteX17619" fmla="*/ 6237463 w 9845043"/>
              <a:gd name="connsiteY17619" fmla="*/ 4586163 h 5740750"/>
              <a:gd name="connsiteX17620" fmla="*/ 6237463 w 9845043"/>
              <a:gd name="connsiteY17620" fmla="*/ 4596397 h 5740750"/>
              <a:gd name="connsiteX17621" fmla="*/ 6241111 w 9845043"/>
              <a:gd name="connsiteY17621" fmla="*/ 4604438 h 5740750"/>
              <a:gd name="connsiteX17622" fmla="*/ 6248417 w 9845043"/>
              <a:gd name="connsiteY17622" fmla="*/ 4610295 h 5740750"/>
              <a:gd name="connsiteX17623" fmla="*/ 6257194 w 9845043"/>
              <a:gd name="connsiteY17623" fmla="*/ 4612487 h 5740750"/>
              <a:gd name="connsiteX17624" fmla="*/ 6271074 w 9845043"/>
              <a:gd name="connsiteY17624" fmla="*/ 4612487 h 5740750"/>
              <a:gd name="connsiteX17625" fmla="*/ 6279111 w 9845043"/>
              <a:gd name="connsiteY17625" fmla="*/ 4616872 h 5740750"/>
              <a:gd name="connsiteX17626" fmla="*/ 6292269 w 9845043"/>
              <a:gd name="connsiteY17626" fmla="*/ 4619800 h 5740750"/>
              <a:gd name="connsiteX17627" fmla="*/ 6296649 w 9845043"/>
              <a:gd name="connsiteY17627" fmla="*/ 4618336 h 5740750"/>
              <a:gd name="connsiteX17628" fmla="*/ 6303954 w 9845043"/>
              <a:gd name="connsiteY17628" fmla="*/ 4615408 h 5740750"/>
              <a:gd name="connsiteX17629" fmla="*/ 6317843 w 9845043"/>
              <a:gd name="connsiteY17629" fmla="*/ 4612487 h 5740750"/>
              <a:gd name="connsiteX17630" fmla="*/ 6322223 w 9845043"/>
              <a:gd name="connsiteY17630" fmla="*/ 4611751 h 5740750"/>
              <a:gd name="connsiteX17631" fmla="*/ 6325880 w 9845043"/>
              <a:gd name="connsiteY17631" fmla="*/ 4610295 h 5740750"/>
              <a:gd name="connsiteX17632" fmla="*/ 6338297 w 9845043"/>
              <a:gd name="connsiteY17632" fmla="*/ 4598589 h 5740750"/>
              <a:gd name="connsiteX17633" fmla="*/ 6343417 w 9845043"/>
              <a:gd name="connsiteY17633" fmla="*/ 4592012 h 5740750"/>
              <a:gd name="connsiteX17634" fmla="*/ 6347066 w 9845043"/>
              <a:gd name="connsiteY17634" fmla="*/ 4583234 h 5740750"/>
              <a:gd name="connsiteX17635" fmla="*/ 6351454 w 9845043"/>
              <a:gd name="connsiteY17635" fmla="*/ 4584699 h 5740750"/>
              <a:gd name="connsiteX17636" fmla="*/ 6352186 w 9845043"/>
              <a:gd name="connsiteY17636" fmla="*/ 4585427 h 5740750"/>
              <a:gd name="connsiteX17637" fmla="*/ 6353649 w 9845043"/>
              <a:gd name="connsiteY17637" fmla="*/ 4589083 h 5740750"/>
              <a:gd name="connsiteX17638" fmla="*/ 6355103 w 9845043"/>
              <a:gd name="connsiteY17638" fmla="*/ 4591283 h 5740750"/>
              <a:gd name="connsiteX17639" fmla="*/ 6358029 w 9845043"/>
              <a:gd name="connsiteY17639" fmla="*/ 4592740 h 5740750"/>
              <a:gd name="connsiteX17640" fmla="*/ 6360955 w 9845043"/>
              <a:gd name="connsiteY17640" fmla="*/ 4594932 h 5740750"/>
              <a:gd name="connsiteX17641" fmla="*/ 6363871 w 9845043"/>
              <a:gd name="connsiteY17641" fmla="*/ 4594932 h 5740750"/>
              <a:gd name="connsiteX17642" fmla="*/ 6366066 w 9845043"/>
              <a:gd name="connsiteY17642" fmla="*/ 4594932 h 5740750"/>
              <a:gd name="connsiteX17643" fmla="*/ 6366797 w 9845043"/>
              <a:gd name="connsiteY17643" fmla="*/ 4594204 h 5740750"/>
              <a:gd name="connsiteX17644" fmla="*/ 6366797 w 9845043"/>
              <a:gd name="connsiteY17644" fmla="*/ 4592012 h 5740750"/>
              <a:gd name="connsiteX17645" fmla="*/ 6370455 w 9845043"/>
              <a:gd name="connsiteY17645" fmla="*/ 4586163 h 5740750"/>
              <a:gd name="connsiteX17646" fmla="*/ 6372640 w 9845043"/>
              <a:gd name="connsiteY17646" fmla="*/ 4582506 h 5740750"/>
              <a:gd name="connsiteX17647" fmla="*/ 6373371 w 9845043"/>
              <a:gd name="connsiteY17647" fmla="*/ 4579578 h 5740750"/>
              <a:gd name="connsiteX17648" fmla="*/ 6373371 w 9845043"/>
              <a:gd name="connsiteY17648" fmla="*/ 4576657 h 5740750"/>
              <a:gd name="connsiteX17649" fmla="*/ 6375566 w 9845043"/>
              <a:gd name="connsiteY17649" fmla="*/ 4576657 h 5740750"/>
              <a:gd name="connsiteX17650" fmla="*/ 6376297 w 9845043"/>
              <a:gd name="connsiteY17650" fmla="*/ 4579578 h 5740750"/>
              <a:gd name="connsiteX17651" fmla="*/ 6375566 w 9845043"/>
              <a:gd name="connsiteY17651" fmla="*/ 4582506 h 5740750"/>
              <a:gd name="connsiteX17652" fmla="*/ 6373371 w 9845043"/>
              <a:gd name="connsiteY17652" fmla="*/ 4589083 h 5740750"/>
              <a:gd name="connsiteX17653" fmla="*/ 6372640 w 9845043"/>
              <a:gd name="connsiteY17653" fmla="*/ 4591283 h 5740750"/>
              <a:gd name="connsiteX17654" fmla="*/ 6372640 w 9845043"/>
              <a:gd name="connsiteY17654" fmla="*/ 4592012 h 5740750"/>
              <a:gd name="connsiteX17655" fmla="*/ 6373371 w 9845043"/>
              <a:gd name="connsiteY17655" fmla="*/ 4592012 h 5740750"/>
              <a:gd name="connsiteX17656" fmla="*/ 6374103 w 9845043"/>
              <a:gd name="connsiteY17656" fmla="*/ 4592740 h 5740750"/>
              <a:gd name="connsiteX17657" fmla="*/ 6375566 w 9845043"/>
              <a:gd name="connsiteY17657" fmla="*/ 4594204 h 5740750"/>
              <a:gd name="connsiteX17658" fmla="*/ 6377029 w 9845043"/>
              <a:gd name="connsiteY17658" fmla="*/ 4588355 h 5740750"/>
              <a:gd name="connsiteX17659" fmla="*/ 6377029 w 9845043"/>
              <a:gd name="connsiteY17659" fmla="*/ 4586891 h 5740750"/>
              <a:gd name="connsiteX17660" fmla="*/ 6377760 w 9845043"/>
              <a:gd name="connsiteY17660" fmla="*/ 4586891 h 5740750"/>
              <a:gd name="connsiteX17661" fmla="*/ 6382140 w 9845043"/>
              <a:gd name="connsiteY17661" fmla="*/ 4586891 h 5740750"/>
              <a:gd name="connsiteX17662" fmla="*/ 6382871 w 9845043"/>
              <a:gd name="connsiteY17662" fmla="*/ 4586891 h 5740750"/>
              <a:gd name="connsiteX17663" fmla="*/ 6385797 w 9845043"/>
              <a:gd name="connsiteY17663" fmla="*/ 4584699 h 5740750"/>
              <a:gd name="connsiteX17664" fmla="*/ 6385797 w 9845043"/>
              <a:gd name="connsiteY17664" fmla="*/ 4583234 h 5740750"/>
              <a:gd name="connsiteX17665" fmla="*/ 6386529 w 9845043"/>
              <a:gd name="connsiteY17665" fmla="*/ 4581778 h 5740750"/>
              <a:gd name="connsiteX17666" fmla="*/ 6385797 w 9845043"/>
              <a:gd name="connsiteY17666" fmla="*/ 4580314 h 5740750"/>
              <a:gd name="connsiteX17667" fmla="*/ 6384334 w 9845043"/>
              <a:gd name="connsiteY17667" fmla="*/ 4580314 h 5740750"/>
              <a:gd name="connsiteX17668" fmla="*/ 6383603 w 9845043"/>
              <a:gd name="connsiteY17668" fmla="*/ 4580314 h 5740750"/>
              <a:gd name="connsiteX17669" fmla="*/ 6383603 w 9845043"/>
              <a:gd name="connsiteY17669" fmla="*/ 4582506 h 5740750"/>
              <a:gd name="connsiteX17670" fmla="*/ 6382871 w 9845043"/>
              <a:gd name="connsiteY17670" fmla="*/ 4582506 h 5740750"/>
              <a:gd name="connsiteX17671" fmla="*/ 6380677 w 9845043"/>
              <a:gd name="connsiteY17671" fmla="*/ 4581778 h 5740750"/>
              <a:gd name="connsiteX17672" fmla="*/ 6379955 w 9845043"/>
              <a:gd name="connsiteY17672" fmla="*/ 4580314 h 5740750"/>
              <a:gd name="connsiteX17673" fmla="*/ 6380677 w 9845043"/>
              <a:gd name="connsiteY17673" fmla="*/ 4578849 h 5740750"/>
              <a:gd name="connsiteX17674" fmla="*/ 6385797 w 9845043"/>
              <a:gd name="connsiteY17674" fmla="*/ 4576657 h 5740750"/>
              <a:gd name="connsiteX17675" fmla="*/ 6388723 w 9845043"/>
              <a:gd name="connsiteY17675" fmla="*/ 4578121 h 5740750"/>
              <a:gd name="connsiteX17676" fmla="*/ 6392372 w 9845043"/>
              <a:gd name="connsiteY17676" fmla="*/ 4581778 h 5740750"/>
              <a:gd name="connsiteX17677" fmla="*/ 6395297 w 9845043"/>
              <a:gd name="connsiteY17677" fmla="*/ 4582506 h 5740750"/>
              <a:gd name="connsiteX17678" fmla="*/ 6392372 w 9845043"/>
              <a:gd name="connsiteY17678" fmla="*/ 4586891 h 5740750"/>
              <a:gd name="connsiteX17679" fmla="*/ 6390177 w 9845043"/>
              <a:gd name="connsiteY17679" fmla="*/ 4589083 h 5740750"/>
              <a:gd name="connsiteX17680" fmla="*/ 6388723 w 9845043"/>
              <a:gd name="connsiteY17680" fmla="*/ 4592740 h 5740750"/>
              <a:gd name="connsiteX17681" fmla="*/ 6387260 w 9845043"/>
              <a:gd name="connsiteY17681" fmla="*/ 4598589 h 5740750"/>
              <a:gd name="connsiteX17682" fmla="*/ 6382140 w 9845043"/>
              <a:gd name="connsiteY17682" fmla="*/ 4600789 h 5740750"/>
              <a:gd name="connsiteX17683" fmla="*/ 6380677 w 9845043"/>
              <a:gd name="connsiteY17683" fmla="*/ 4602246 h 5740750"/>
              <a:gd name="connsiteX17684" fmla="*/ 6379955 w 9845043"/>
              <a:gd name="connsiteY17684" fmla="*/ 4604438 h 5740750"/>
              <a:gd name="connsiteX17685" fmla="*/ 6380677 w 9845043"/>
              <a:gd name="connsiteY17685" fmla="*/ 4607366 h 5740750"/>
              <a:gd name="connsiteX17686" fmla="*/ 6382140 w 9845043"/>
              <a:gd name="connsiteY17686" fmla="*/ 4608831 h 5740750"/>
              <a:gd name="connsiteX17687" fmla="*/ 6379955 w 9845043"/>
              <a:gd name="connsiteY17687" fmla="*/ 4611023 h 5740750"/>
              <a:gd name="connsiteX17688" fmla="*/ 6375566 w 9845043"/>
              <a:gd name="connsiteY17688" fmla="*/ 4608095 h 5740750"/>
              <a:gd name="connsiteX17689" fmla="*/ 6370455 w 9845043"/>
              <a:gd name="connsiteY17689" fmla="*/ 4605902 h 5740750"/>
              <a:gd name="connsiteX17690" fmla="*/ 6364603 w 9845043"/>
              <a:gd name="connsiteY17690" fmla="*/ 4605902 h 5740750"/>
              <a:gd name="connsiteX17691" fmla="*/ 6360955 w 9845043"/>
              <a:gd name="connsiteY17691" fmla="*/ 4608831 h 5740750"/>
              <a:gd name="connsiteX17692" fmla="*/ 6358029 w 9845043"/>
              <a:gd name="connsiteY17692" fmla="*/ 4612487 h 5740750"/>
              <a:gd name="connsiteX17693" fmla="*/ 6357297 w 9845043"/>
              <a:gd name="connsiteY17693" fmla="*/ 4616872 h 5740750"/>
              <a:gd name="connsiteX17694" fmla="*/ 6358029 w 9845043"/>
              <a:gd name="connsiteY17694" fmla="*/ 4619800 h 5740750"/>
              <a:gd name="connsiteX17695" fmla="*/ 6360223 w 9845043"/>
              <a:gd name="connsiteY17695" fmla="*/ 4624185 h 5740750"/>
              <a:gd name="connsiteX17696" fmla="*/ 6361686 w 9845043"/>
              <a:gd name="connsiteY17696" fmla="*/ 4627842 h 5740750"/>
              <a:gd name="connsiteX17697" fmla="*/ 6364603 w 9845043"/>
              <a:gd name="connsiteY17697" fmla="*/ 4630763 h 5740750"/>
              <a:gd name="connsiteX17698" fmla="*/ 6368260 w 9845043"/>
              <a:gd name="connsiteY17698" fmla="*/ 4630763 h 5740750"/>
              <a:gd name="connsiteX17699" fmla="*/ 6373371 w 9845043"/>
              <a:gd name="connsiteY17699" fmla="*/ 4630763 h 5740750"/>
              <a:gd name="connsiteX17700" fmla="*/ 6377029 w 9845043"/>
              <a:gd name="connsiteY17700" fmla="*/ 4630034 h 5740750"/>
              <a:gd name="connsiteX17701" fmla="*/ 6383603 w 9845043"/>
              <a:gd name="connsiteY17701" fmla="*/ 4626378 h 5740750"/>
              <a:gd name="connsiteX17702" fmla="*/ 6384334 w 9845043"/>
              <a:gd name="connsiteY17702" fmla="*/ 4627106 h 5740750"/>
              <a:gd name="connsiteX17703" fmla="*/ 6384334 w 9845043"/>
              <a:gd name="connsiteY17703" fmla="*/ 4627842 h 5740750"/>
              <a:gd name="connsiteX17704" fmla="*/ 6382140 w 9845043"/>
              <a:gd name="connsiteY17704" fmla="*/ 4631499 h 5740750"/>
              <a:gd name="connsiteX17705" fmla="*/ 6382140 w 9845043"/>
              <a:gd name="connsiteY17705" fmla="*/ 4634419 h 5740750"/>
              <a:gd name="connsiteX17706" fmla="*/ 6386529 w 9845043"/>
              <a:gd name="connsiteY17706" fmla="*/ 4640268 h 5740750"/>
              <a:gd name="connsiteX17707" fmla="*/ 6391640 w 9845043"/>
              <a:gd name="connsiteY17707" fmla="*/ 4643197 h 5740750"/>
              <a:gd name="connsiteX17708" fmla="*/ 6395297 w 9845043"/>
              <a:gd name="connsiteY17708" fmla="*/ 4643925 h 5740750"/>
              <a:gd name="connsiteX17709" fmla="*/ 6399677 w 9845043"/>
              <a:gd name="connsiteY17709" fmla="*/ 4643925 h 5740750"/>
              <a:gd name="connsiteX17710" fmla="*/ 6404797 w 9845043"/>
              <a:gd name="connsiteY17710" fmla="*/ 4642468 h 5740750"/>
              <a:gd name="connsiteX17711" fmla="*/ 6407714 w 9845043"/>
              <a:gd name="connsiteY17711" fmla="*/ 4639540 h 5740750"/>
              <a:gd name="connsiteX17712" fmla="*/ 6409909 w 9845043"/>
              <a:gd name="connsiteY17712" fmla="*/ 4634419 h 5740750"/>
              <a:gd name="connsiteX17713" fmla="*/ 6412103 w 9845043"/>
              <a:gd name="connsiteY17713" fmla="*/ 4630034 h 5740750"/>
              <a:gd name="connsiteX17714" fmla="*/ 6412103 w 9845043"/>
              <a:gd name="connsiteY17714" fmla="*/ 4624914 h 5740750"/>
              <a:gd name="connsiteX17715" fmla="*/ 6412103 w 9845043"/>
              <a:gd name="connsiteY17715" fmla="*/ 4616872 h 5740750"/>
              <a:gd name="connsiteX17716" fmla="*/ 6412835 w 9845043"/>
              <a:gd name="connsiteY17716" fmla="*/ 4613951 h 5740750"/>
              <a:gd name="connsiteX17717" fmla="*/ 6415029 w 9845043"/>
              <a:gd name="connsiteY17717" fmla="*/ 4611023 h 5740750"/>
              <a:gd name="connsiteX17718" fmla="*/ 6416483 w 9845043"/>
              <a:gd name="connsiteY17718" fmla="*/ 4610295 h 5740750"/>
              <a:gd name="connsiteX17719" fmla="*/ 6420872 w 9845043"/>
              <a:gd name="connsiteY17719" fmla="*/ 4608095 h 5740750"/>
              <a:gd name="connsiteX17720" fmla="*/ 6423798 w 9845043"/>
              <a:gd name="connsiteY17720" fmla="*/ 4607366 h 5740750"/>
              <a:gd name="connsiteX17721" fmla="*/ 6424529 w 9845043"/>
              <a:gd name="connsiteY17721" fmla="*/ 4605174 h 5740750"/>
              <a:gd name="connsiteX17722" fmla="*/ 6425251 w 9845043"/>
              <a:gd name="connsiteY17722" fmla="*/ 4604438 h 5740750"/>
              <a:gd name="connsiteX17723" fmla="*/ 6425251 w 9845043"/>
              <a:gd name="connsiteY17723" fmla="*/ 4602246 h 5740750"/>
              <a:gd name="connsiteX17724" fmla="*/ 6425983 w 9845043"/>
              <a:gd name="connsiteY17724" fmla="*/ 4600789 h 5740750"/>
              <a:gd name="connsiteX17725" fmla="*/ 6425983 w 9845043"/>
              <a:gd name="connsiteY17725" fmla="*/ 4598589 h 5740750"/>
              <a:gd name="connsiteX17726" fmla="*/ 6425983 w 9845043"/>
              <a:gd name="connsiteY17726" fmla="*/ 4595668 h 5740750"/>
              <a:gd name="connsiteX17727" fmla="*/ 6425983 w 9845043"/>
              <a:gd name="connsiteY17727" fmla="*/ 4594932 h 5740750"/>
              <a:gd name="connsiteX17728" fmla="*/ 6428177 w 9845043"/>
              <a:gd name="connsiteY17728" fmla="*/ 4594204 h 5740750"/>
              <a:gd name="connsiteX17729" fmla="*/ 6428909 w 9845043"/>
              <a:gd name="connsiteY17729" fmla="*/ 4594204 h 5740750"/>
              <a:gd name="connsiteX17730" fmla="*/ 6430372 w 9845043"/>
              <a:gd name="connsiteY17730" fmla="*/ 4594932 h 5740750"/>
              <a:gd name="connsiteX17731" fmla="*/ 6432566 w 9845043"/>
              <a:gd name="connsiteY17731" fmla="*/ 4594932 h 5740750"/>
              <a:gd name="connsiteX17732" fmla="*/ 6437677 w 9845043"/>
              <a:gd name="connsiteY17732" fmla="*/ 4596397 h 5740750"/>
              <a:gd name="connsiteX17733" fmla="*/ 6438409 w 9845043"/>
              <a:gd name="connsiteY17733" fmla="*/ 4597861 h 5740750"/>
              <a:gd name="connsiteX17734" fmla="*/ 6439872 w 9845043"/>
              <a:gd name="connsiteY17734" fmla="*/ 4598589 h 5740750"/>
              <a:gd name="connsiteX17735" fmla="*/ 6437677 w 9845043"/>
              <a:gd name="connsiteY17735" fmla="*/ 4599325 h 5740750"/>
              <a:gd name="connsiteX17736" fmla="*/ 6437677 w 9845043"/>
              <a:gd name="connsiteY17736" fmla="*/ 4600789 h 5740750"/>
              <a:gd name="connsiteX17737" fmla="*/ 6438409 w 9845043"/>
              <a:gd name="connsiteY17737" fmla="*/ 4601517 h 5740750"/>
              <a:gd name="connsiteX17738" fmla="*/ 6439872 w 9845043"/>
              <a:gd name="connsiteY17738" fmla="*/ 4602246 h 5740750"/>
              <a:gd name="connsiteX17739" fmla="*/ 6440603 w 9845043"/>
              <a:gd name="connsiteY17739" fmla="*/ 4602246 h 5740750"/>
              <a:gd name="connsiteX17740" fmla="*/ 6441335 w 9845043"/>
              <a:gd name="connsiteY17740" fmla="*/ 4600789 h 5740750"/>
              <a:gd name="connsiteX17741" fmla="*/ 6444983 w 9845043"/>
              <a:gd name="connsiteY17741" fmla="*/ 4597861 h 5740750"/>
              <a:gd name="connsiteX17742" fmla="*/ 6447177 w 9845043"/>
              <a:gd name="connsiteY17742" fmla="*/ 4596397 h 5740750"/>
              <a:gd name="connsiteX17743" fmla="*/ 6450103 w 9845043"/>
              <a:gd name="connsiteY17743" fmla="*/ 4597861 h 5740750"/>
              <a:gd name="connsiteX17744" fmla="*/ 6450835 w 9845043"/>
              <a:gd name="connsiteY17744" fmla="*/ 4598589 h 5740750"/>
              <a:gd name="connsiteX17745" fmla="*/ 6450835 w 9845043"/>
              <a:gd name="connsiteY17745" fmla="*/ 4600789 h 5740750"/>
              <a:gd name="connsiteX17746" fmla="*/ 6448640 w 9845043"/>
              <a:gd name="connsiteY17746" fmla="*/ 4602246 h 5740750"/>
              <a:gd name="connsiteX17747" fmla="*/ 6446446 w 9845043"/>
              <a:gd name="connsiteY17747" fmla="*/ 4603710 h 5740750"/>
              <a:gd name="connsiteX17748" fmla="*/ 6440603 w 9845043"/>
              <a:gd name="connsiteY17748" fmla="*/ 4604438 h 5740750"/>
              <a:gd name="connsiteX17749" fmla="*/ 6438409 w 9845043"/>
              <a:gd name="connsiteY17749" fmla="*/ 4605174 h 5740750"/>
              <a:gd name="connsiteX17750" fmla="*/ 6437677 w 9845043"/>
              <a:gd name="connsiteY17750" fmla="*/ 4608095 h 5740750"/>
              <a:gd name="connsiteX17751" fmla="*/ 6437677 w 9845043"/>
              <a:gd name="connsiteY17751" fmla="*/ 4610295 h 5740750"/>
              <a:gd name="connsiteX17752" fmla="*/ 6438409 w 9845043"/>
              <a:gd name="connsiteY17752" fmla="*/ 4611751 h 5740750"/>
              <a:gd name="connsiteX17753" fmla="*/ 6438409 w 9845043"/>
              <a:gd name="connsiteY17753" fmla="*/ 4613951 h 5740750"/>
              <a:gd name="connsiteX17754" fmla="*/ 6437677 w 9845043"/>
              <a:gd name="connsiteY17754" fmla="*/ 4615408 h 5740750"/>
              <a:gd name="connsiteX17755" fmla="*/ 6435483 w 9845043"/>
              <a:gd name="connsiteY17755" fmla="*/ 4616872 h 5740750"/>
              <a:gd name="connsiteX17756" fmla="*/ 6435483 w 9845043"/>
              <a:gd name="connsiteY17756" fmla="*/ 4617600 h 5740750"/>
              <a:gd name="connsiteX17757" fmla="*/ 6437677 w 9845043"/>
              <a:gd name="connsiteY17757" fmla="*/ 4618336 h 5740750"/>
              <a:gd name="connsiteX17758" fmla="*/ 6440603 w 9845043"/>
              <a:gd name="connsiteY17758" fmla="*/ 4618336 h 5740750"/>
              <a:gd name="connsiteX17759" fmla="*/ 6446446 w 9845043"/>
              <a:gd name="connsiteY17759" fmla="*/ 4616872 h 5740750"/>
              <a:gd name="connsiteX17760" fmla="*/ 6448640 w 9845043"/>
              <a:gd name="connsiteY17760" fmla="*/ 4617600 h 5740750"/>
              <a:gd name="connsiteX17761" fmla="*/ 6453020 w 9845043"/>
              <a:gd name="connsiteY17761" fmla="*/ 4621257 h 5740750"/>
              <a:gd name="connsiteX17762" fmla="*/ 6450835 w 9845043"/>
              <a:gd name="connsiteY17762" fmla="*/ 4624914 h 5740750"/>
              <a:gd name="connsiteX17763" fmla="*/ 6447177 w 9845043"/>
              <a:gd name="connsiteY17763" fmla="*/ 4626378 h 5740750"/>
              <a:gd name="connsiteX17764" fmla="*/ 6444983 w 9845043"/>
              <a:gd name="connsiteY17764" fmla="*/ 4621993 h 5740750"/>
              <a:gd name="connsiteX17765" fmla="*/ 6440603 w 9845043"/>
              <a:gd name="connsiteY17765" fmla="*/ 4626378 h 5740750"/>
              <a:gd name="connsiteX17766" fmla="*/ 6440603 w 9845043"/>
              <a:gd name="connsiteY17766" fmla="*/ 4627842 h 5740750"/>
              <a:gd name="connsiteX17767" fmla="*/ 6443520 w 9845043"/>
              <a:gd name="connsiteY17767" fmla="*/ 4630763 h 5740750"/>
              <a:gd name="connsiteX17768" fmla="*/ 6444983 w 9845043"/>
              <a:gd name="connsiteY17768" fmla="*/ 4631499 h 5740750"/>
              <a:gd name="connsiteX17769" fmla="*/ 6444983 w 9845043"/>
              <a:gd name="connsiteY17769" fmla="*/ 4632963 h 5740750"/>
              <a:gd name="connsiteX17770" fmla="*/ 6444983 w 9845043"/>
              <a:gd name="connsiteY17770" fmla="*/ 4633691 h 5740750"/>
              <a:gd name="connsiteX17771" fmla="*/ 6446446 w 9845043"/>
              <a:gd name="connsiteY17771" fmla="*/ 4633691 h 5740750"/>
              <a:gd name="connsiteX17772" fmla="*/ 6447177 w 9845043"/>
              <a:gd name="connsiteY17772" fmla="*/ 4631499 h 5740750"/>
              <a:gd name="connsiteX17773" fmla="*/ 6448640 w 9845043"/>
              <a:gd name="connsiteY17773" fmla="*/ 4630034 h 5740750"/>
              <a:gd name="connsiteX17774" fmla="*/ 6451557 w 9845043"/>
              <a:gd name="connsiteY17774" fmla="*/ 4628570 h 5740750"/>
              <a:gd name="connsiteX17775" fmla="*/ 6453752 w 9845043"/>
              <a:gd name="connsiteY17775" fmla="*/ 4628570 h 5740750"/>
              <a:gd name="connsiteX17776" fmla="*/ 6454483 w 9845043"/>
              <a:gd name="connsiteY17776" fmla="*/ 4630763 h 5740750"/>
              <a:gd name="connsiteX17777" fmla="*/ 6453020 w 9845043"/>
              <a:gd name="connsiteY17777" fmla="*/ 4633691 h 5740750"/>
              <a:gd name="connsiteX17778" fmla="*/ 6448640 w 9845043"/>
              <a:gd name="connsiteY17778" fmla="*/ 4636612 h 5740750"/>
              <a:gd name="connsiteX17779" fmla="*/ 6450103 w 9845043"/>
              <a:gd name="connsiteY17779" fmla="*/ 4638076 h 5740750"/>
              <a:gd name="connsiteX17780" fmla="*/ 6453020 w 9845043"/>
              <a:gd name="connsiteY17780" fmla="*/ 4636612 h 5740750"/>
              <a:gd name="connsiteX17781" fmla="*/ 6453752 w 9845043"/>
              <a:gd name="connsiteY17781" fmla="*/ 4635883 h 5740750"/>
              <a:gd name="connsiteX17782" fmla="*/ 6454483 w 9845043"/>
              <a:gd name="connsiteY17782" fmla="*/ 4634419 h 5740750"/>
              <a:gd name="connsiteX17783" fmla="*/ 6456678 w 9845043"/>
              <a:gd name="connsiteY17783" fmla="*/ 4635883 h 5740750"/>
              <a:gd name="connsiteX17784" fmla="*/ 6462520 w 9845043"/>
              <a:gd name="connsiteY17784" fmla="*/ 4636612 h 5740750"/>
              <a:gd name="connsiteX17785" fmla="*/ 6458141 w 9845043"/>
              <a:gd name="connsiteY17785" fmla="*/ 4639540 h 5740750"/>
              <a:gd name="connsiteX17786" fmla="*/ 6456678 w 9845043"/>
              <a:gd name="connsiteY17786" fmla="*/ 4640268 h 5740750"/>
              <a:gd name="connsiteX17787" fmla="*/ 6458141 w 9845043"/>
              <a:gd name="connsiteY17787" fmla="*/ 4641004 h 5740750"/>
              <a:gd name="connsiteX17788" fmla="*/ 6459603 w 9845043"/>
              <a:gd name="connsiteY17788" fmla="*/ 4642468 h 5740750"/>
              <a:gd name="connsiteX17789" fmla="*/ 6459603 w 9845043"/>
              <a:gd name="connsiteY17789" fmla="*/ 4643197 h 5740750"/>
              <a:gd name="connsiteX17790" fmla="*/ 6457409 w 9845043"/>
              <a:gd name="connsiteY17790" fmla="*/ 4643925 h 5740750"/>
              <a:gd name="connsiteX17791" fmla="*/ 6455215 w 9845043"/>
              <a:gd name="connsiteY17791" fmla="*/ 4644661 h 5740750"/>
              <a:gd name="connsiteX17792" fmla="*/ 6454483 w 9845043"/>
              <a:gd name="connsiteY17792" fmla="*/ 4646853 h 5740750"/>
              <a:gd name="connsiteX17793" fmla="*/ 6453752 w 9845043"/>
              <a:gd name="connsiteY17793" fmla="*/ 4649046 h 5740750"/>
              <a:gd name="connsiteX17794" fmla="*/ 6455215 w 9845043"/>
              <a:gd name="connsiteY17794" fmla="*/ 4650510 h 5740750"/>
              <a:gd name="connsiteX17795" fmla="*/ 6456678 w 9845043"/>
              <a:gd name="connsiteY17795" fmla="*/ 4653431 h 5740750"/>
              <a:gd name="connsiteX17796" fmla="*/ 6458141 w 9845043"/>
              <a:gd name="connsiteY17796" fmla="*/ 4656359 h 5740750"/>
              <a:gd name="connsiteX17797" fmla="*/ 6461057 w 9845043"/>
              <a:gd name="connsiteY17797" fmla="*/ 4657087 h 5740750"/>
              <a:gd name="connsiteX17798" fmla="*/ 6459603 w 9845043"/>
              <a:gd name="connsiteY17798" fmla="*/ 4657087 h 5740750"/>
              <a:gd name="connsiteX17799" fmla="*/ 6454483 w 9845043"/>
              <a:gd name="connsiteY17799" fmla="*/ 4656359 h 5740750"/>
              <a:gd name="connsiteX17800" fmla="*/ 6453020 w 9845043"/>
              <a:gd name="connsiteY17800" fmla="*/ 4656359 h 5740750"/>
              <a:gd name="connsiteX17801" fmla="*/ 6450835 w 9845043"/>
              <a:gd name="connsiteY17801" fmla="*/ 4658551 h 5740750"/>
              <a:gd name="connsiteX17802" fmla="*/ 6450103 w 9845043"/>
              <a:gd name="connsiteY17802" fmla="*/ 4662936 h 5740750"/>
              <a:gd name="connsiteX17803" fmla="*/ 6447909 w 9845043"/>
              <a:gd name="connsiteY17803" fmla="*/ 4665129 h 5740750"/>
              <a:gd name="connsiteX17804" fmla="*/ 6447909 w 9845043"/>
              <a:gd name="connsiteY17804" fmla="*/ 4663672 h 5740750"/>
              <a:gd name="connsiteX17805" fmla="*/ 6448640 w 9845043"/>
              <a:gd name="connsiteY17805" fmla="*/ 4660016 h 5740750"/>
              <a:gd name="connsiteX17806" fmla="*/ 6448640 w 9845043"/>
              <a:gd name="connsiteY17806" fmla="*/ 4658551 h 5740750"/>
              <a:gd name="connsiteX17807" fmla="*/ 6446446 w 9845043"/>
              <a:gd name="connsiteY17807" fmla="*/ 4659280 h 5740750"/>
              <a:gd name="connsiteX17808" fmla="*/ 6444252 w 9845043"/>
              <a:gd name="connsiteY17808" fmla="*/ 4657087 h 5740750"/>
              <a:gd name="connsiteX17809" fmla="*/ 6442066 w 9845043"/>
              <a:gd name="connsiteY17809" fmla="*/ 4653431 h 5740750"/>
              <a:gd name="connsiteX17810" fmla="*/ 6440603 w 9845043"/>
              <a:gd name="connsiteY17810" fmla="*/ 4652702 h 5740750"/>
              <a:gd name="connsiteX17811" fmla="*/ 6437677 w 9845043"/>
              <a:gd name="connsiteY17811" fmla="*/ 4650510 h 5740750"/>
              <a:gd name="connsiteX17812" fmla="*/ 6435483 w 9845043"/>
              <a:gd name="connsiteY17812" fmla="*/ 4650510 h 5740750"/>
              <a:gd name="connsiteX17813" fmla="*/ 6432566 w 9845043"/>
              <a:gd name="connsiteY17813" fmla="*/ 4650510 h 5740750"/>
              <a:gd name="connsiteX17814" fmla="*/ 6434020 w 9845043"/>
              <a:gd name="connsiteY17814" fmla="*/ 4654166 h 5740750"/>
              <a:gd name="connsiteX17815" fmla="*/ 6432566 w 9845043"/>
              <a:gd name="connsiteY17815" fmla="*/ 4657087 h 5740750"/>
              <a:gd name="connsiteX17816" fmla="*/ 6430372 w 9845043"/>
              <a:gd name="connsiteY17816" fmla="*/ 4660016 h 5740750"/>
              <a:gd name="connsiteX17817" fmla="*/ 6427446 w 9845043"/>
              <a:gd name="connsiteY17817" fmla="*/ 4663672 h 5740750"/>
              <a:gd name="connsiteX17818" fmla="*/ 6425251 w 9845043"/>
              <a:gd name="connsiteY17818" fmla="*/ 4668057 h 5740750"/>
              <a:gd name="connsiteX17819" fmla="*/ 6424529 w 9845043"/>
              <a:gd name="connsiteY17819" fmla="*/ 4669521 h 5740750"/>
              <a:gd name="connsiteX17820" fmla="*/ 6422335 w 9845043"/>
              <a:gd name="connsiteY17820" fmla="*/ 4670249 h 5740750"/>
              <a:gd name="connsiteX17821" fmla="*/ 6420872 w 9845043"/>
              <a:gd name="connsiteY17821" fmla="*/ 4671714 h 5740750"/>
              <a:gd name="connsiteX17822" fmla="*/ 6415761 w 9845043"/>
              <a:gd name="connsiteY17822" fmla="*/ 4670249 h 5740750"/>
              <a:gd name="connsiteX17823" fmla="*/ 6414298 w 9845043"/>
              <a:gd name="connsiteY17823" fmla="*/ 4671714 h 5740750"/>
              <a:gd name="connsiteX17824" fmla="*/ 6411372 w 9845043"/>
              <a:gd name="connsiteY17824" fmla="*/ 4675370 h 5740750"/>
              <a:gd name="connsiteX17825" fmla="*/ 6411372 w 9845043"/>
              <a:gd name="connsiteY17825" fmla="*/ 4679755 h 5740750"/>
              <a:gd name="connsiteX17826" fmla="*/ 6412835 w 9845043"/>
              <a:gd name="connsiteY17826" fmla="*/ 4684148 h 5740750"/>
              <a:gd name="connsiteX17827" fmla="*/ 6415761 w 9845043"/>
              <a:gd name="connsiteY17827" fmla="*/ 4685604 h 5740750"/>
              <a:gd name="connsiteX17828" fmla="*/ 6419409 w 9845043"/>
              <a:gd name="connsiteY17828" fmla="*/ 4685604 h 5740750"/>
              <a:gd name="connsiteX17829" fmla="*/ 6424529 w 9845043"/>
              <a:gd name="connsiteY17829" fmla="*/ 4684876 h 5740750"/>
              <a:gd name="connsiteX17830" fmla="*/ 6428177 w 9845043"/>
              <a:gd name="connsiteY17830" fmla="*/ 4684876 h 5740750"/>
              <a:gd name="connsiteX17831" fmla="*/ 6431103 w 9845043"/>
              <a:gd name="connsiteY17831" fmla="*/ 4687797 h 5740750"/>
              <a:gd name="connsiteX17832" fmla="*/ 6428909 w 9845043"/>
              <a:gd name="connsiteY17832" fmla="*/ 4687797 h 5740750"/>
              <a:gd name="connsiteX17833" fmla="*/ 6428177 w 9845043"/>
              <a:gd name="connsiteY17833" fmla="*/ 4687797 h 5740750"/>
              <a:gd name="connsiteX17834" fmla="*/ 6427446 w 9845043"/>
              <a:gd name="connsiteY17834" fmla="*/ 4687797 h 5740750"/>
              <a:gd name="connsiteX17835" fmla="*/ 6425983 w 9845043"/>
              <a:gd name="connsiteY17835" fmla="*/ 4687797 h 5740750"/>
              <a:gd name="connsiteX17836" fmla="*/ 6430372 w 9845043"/>
              <a:gd name="connsiteY17836" fmla="*/ 4689261 h 5740750"/>
              <a:gd name="connsiteX17837" fmla="*/ 6436946 w 9845043"/>
              <a:gd name="connsiteY17837" fmla="*/ 4695110 h 5740750"/>
              <a:gd name="connsiteX17838" fmla="*/ 6437677 w 9845043"/>
              <a:gd name="connsiteY17838" fmla="*/ 4695846 h 5740750"/>
              <a:gd name="connsiteX17839" fmla="*/ 6434020 w 9845043"/>
              <a:gd name="connsiteY17839" fmla="*/ 4695846 h 5740750"/>
              <a:gd name="connsiteX17840" fmla="*/ 6431103 w 9845043"/>
              <a:gd name="connsiteY17840" fmla="*/ 4695110 h 5740750"/>
              <a:gd name="connsiteX17841" fmla="*/ 6428177 w 9845043"/>
              <a:gd name="connsiteY17841" fmla="*/ 4692189 h 5740750"/>
              <a:gd name="connsiteX17842" fmla="*/ 6425251 w 9845043"/>
              <a:gd name="connsiteY17842" fmla="*/ 4691453 h 5740750"/>
              <a:gd name="connsiteX17843" fmla="*/ 6419409 w 9845043"/>
              <a:gd name="connsiteY17843" fmla="*/ 4690725 h 5740750"/>
              <a:gd name="connsiteX17844" fmla="*/ 6414298 w 9845043"/>
              <a:gd name="connsiteY17844" fmla="*/ 4690725 h 5740750"/>
              <a:gd name="connsiteX17845" fmla="*/ 6408446 w 9845043"/>
              <a:gd name="connsiteY17845" fmla="*/ 4689261 h 5740750"/>
              <a:gd name="connsiteX17846" fmla="*/ 6398214 w 9845043"/>
              <a:gd name="connsiteY17846" fmla="*/ 4684876 h 5740750"/>
              <a:gd name="connsiteX17847" fmla="*/ 6391640 w 9845043"/>
              <a:gd name="connsiteY17847" fmla="*/ 4682683 h 5740750"/>
              <a:gd name="connsiteX17848" fmla="*/ 6393103 w 9845043"/>
              <a:gd name="connsiteY17848" fmla="*/ 4685604 h 5740750"/>
              <a:gd name="connsiteX17849" fmla="*/ 6398946 w 9845043"/>
              <a:gd name="connsiteY17849" fmla="*/ 4688533 h 5740750"/>
              <a:gd name="connsiteX17850" fmla="*/ 6401872 w 9845043"/>
              <a:gd name="connsiteY17850" fmla="*/ 4690725 h 5740750"/>
              <a:gd name="connsiteX17851" fmla="*/ 6399677 w 9845043"/>
              <a:gd name="connsiteY17851" fmla="*/ 4691453 h 5740750"/>
              <a:gd name="connsiteX17852" fmla="*/ 6403335 w 9845043"/>
              <a:gd name="connsiteY17852" fmla="*/ 4692917 h 5740750"/>
              <a:gd name="connsiteX17853" fmla="*/ 6403335 w 9845043"/>
              <a:gd name="connsiteY17853" fmla="*/ 4694382 h 5740750"/>
              <a:gd name="connsiteX17854" fmla="*/ 6403335 w 9845043"/>
              <a:gd name="connsiteY17854" fmla="*/ 4695110 h 5740750"/>
              <a:gd name="connsiteX17855" fmla="*/ 6404797 w 9845043"/>
              <a:gd name="connsiteY17855" fmla="*/ 4695846 h 5740750"/>
              <a:gd name="connsiteX17856" fmla="*/ 6409909 w 9845043"/>
              <a:gd name="connsiteY17856" fmla="*/ 4700959 h 5740750"/>
              <a:gd name="connsiteX17857" fmla="*/ 6406260 w 9845043"/>
              <a:gd name="connsiteY17857" fmla="*/ 4702423 h 5740750"/>
              <a:gd name="connsiteX17858" fmla="*/ 6389446 w 9845043"/>
              <a:gd name="connsiteY17858" fmla="*/ 4700231 h 5740750"/>
              <a:gd name="connsiteX17859" fmla="*/ 6382140 w 9845043"/>
              <a:gd name="connsiteY17859" fmla="*/ 4701695 h 5740750"/>
              <a:gd name="connsiteX17860" fmla="*/ 6387260 w 9845043"/>
              <a:gd name="connsiteY17860" fmla="*/ 4702423 h 5740750"/>
              <a:gd name="connsiteX17861" fmla="*/ 6389446 w 9845043"/>
              <a:gd name="connsiteY17861" fmla="*/ 4703887 h 5740750"/>
              <a:gd name="connsiteX17862" fmla="*/ 6391640 w 9845043"/>
              <a:gd name="connsiteY17862" fmla="*/ 4705351 h 5740750"/>
              <a:gd name="connsiteX17863" fmla="*/ 6389446 w 9845043"/>
              <a:gd name="connsiteY17863" fmla="*/ 4705351 h 5740750"/>
              <a:gd name="connsiteX17864" fmla="*/ 6388723 w 9845043"/>
              <a:gd name="connsiteY17864" fmla="*/ 4705351 h 5740750"/>
              <a:gd name="connsiteX17865" fmla="*/ 6389446 w 9845043"/>
              <a:gd name="connsiteY17865" fmla="*/ 4708272 h 5740750"/>
              <a:gd name="connsiteX17866" fmla="*/ 6396029 w 9845043"/>
              <a:gd name="connsiteY17866" fmla="*/ 4714857 h 5740750"/>
              <a:gd name="connsiteX17867" fmla="*/ 6396760 w 9845043"/>
              <a:gd name="connsiteY17867" fmla="*/ 4717050 h 5740750"/>
              <a:gd name="connsiteX17868" fmla="*/ 6398946 w 9845043"/>
              <a:gd name="connsiteY17868" fmla="*/ 4722899 h 5740750"/>
              <a:gd name="connsiteX17869" fmla="*/ 6400409 w 9845043"/>
              <a:gd name="connsiteY17869" fmla="*/ 4724363 h 5740750"/>
              <a:gd name="connsiteX17870" fmla="*/ 6402603 w 9845043"/>
              <a:gd name="connsiteY17870" fmla="*/ 4725819 h 5740750"/>
              <a:gd name="connsiteX17871" fmla="*/ 6408446 w 9845043"/>
              <a:gd name="connsiteY17871" fmla="*/ 4727283 h 5740750"/>
              <a:gd name="connsiteX17872" fmla="*/ 6412835 w 9845043"/>
              <a:gd name="connsiteY17872" fmla="*/ 4729476 h 5740750"/>
              <a:gd name="connsiteX17873" fmla="*/ 6417946 w 9845043"/>
              <a:gd name="connsiteY17873" fmla="*/ 4728019 h 5740750"/>
              <a:gd name="connsiteX17874" fmla="*/ 6420872 w 9845043"/>
              <a:gd name="connsiteY17874" fmla="*/ 4729476 h 5740750"/>
              <a:gd name="connsiteX17875" fmla="*/ 6420872 w 9845043"/>
              <a:gd name="connsiteY17875" fmla="*/ 4730212 h 5740750"/>
              <a:gd name="connsiteX17876" fmla="*/ 6419409 w 9845043"/>
              <a:gd name="connsiteY17876" fmla="*/ 4730940 h 5740750"/>
              <a:gd name="connsiteX17877" fmla="*/ 6423798 w 9845043"/>
              <a:gd name="connsiteY17877" fmla="*/ 4732404 h 5740750"/>
              <a:gd name="connsiteX17878" fmla="*/ 6428909 w 9845043"/>
              <a:gd name="connsiteY17878" fmla="*/ 4734597 h 5740750"/>
              <a:gd name="connsiteX17879" fmla="*/ 6432566 w 9845043"/>
              <a:gd name="connsiteY17879" fmla="*/ 4734597 h 5740750"/>
              <a:gd name="connsiteX17880" fmla="*/ 6432566 w 9845043"/>
              <a:gd name="connsiteY17880" fmla="*/ 4736789 h 5740750"/>
              <a:gd name="connsiteX17881" fmla="*/ 6431103 w 9845043"/>
              <a:gd name="connsiteY17881" fmla="*/ 4739717 h 5740750"/>
              <a:gd name="connsiteX17882" fmla="*/ 6430372 w 9845043"/>
              <a:gd name="connsiteY17882" fmla="*/ 4743374 h 5740750"/>
              <a:gd name="connsiteX17883" fmla="*/ 6431835 w 9845043"/>
              <a:gd name="connsiteY17883" fmla="*/ 4744102 h 5740750"/>
              <a:gd name="connsiteX17884" fmla="*/ 6434752 w 9845043"/>
              <a:gd name="connsiteY17884" fmla="*/ 4742638 h 5740750"/>
              <a:gd name="connsiteX17885" fmla="*/ 6434752 w 9845043"/>
              <a:gd name="connsiteY17885" fmla="*/ 4747031 h 5740750"/>
              <a:gd name="connsiteX17886" fmla="*/ 6432566 w 9845043"/>
              <a:gd name="connsiteY17886" fmla="*/ 4748487 h 5740750"/>
              <a:gd name="connsiteX17887" fmla="*/ 6431103 w 9845043"/>
              <a:gd name="connsiteY17887" fmla="*/ 4749223 h 5740750"/>
              <a:gd name="connsiteX17888" fmla="*/ 6430372 w 9845043"/>
              <a:gd name="connsiteY17888" fmla="*/ 4749223 h 5740750"/>
              <a:gd name="connsiteX17889" fmla="*/ 6431103 w 9845043"/>
              <a:gd name="connsiteY17889" fmla="*/ 4752144 h 5740750"/>
              <a:gd name="connsiteX17890" fmla="*/ 6432566 w 9845043"/>
              <a:gd name="connsiteY17890" fmla="*/ 4752880 h 5740750"/>
              <a:gd name="connsiteX17891" fmla="*/ 6435483 w 9845043"/>
              <a:gd name="connsiteY17891" fmla="*/ 4752880 h 5740750"/>
              <a:gd name="connsiteX17892" fmla="*/ 6447177 w 9845043"/>
              <a:gd name="connsiteY17892" fmla="*/ 4749223 h 5740750"/>
              <a:gd name="connsiteX17893" fmla="*/ 6451557 w 9845043"/>
              <a:gd name="connsiteY17893" fmla="*/ 4748487 h 5740750"/>
              <a:gd name="connsiteX17894" fmla="*/ 6456678 w 9845043"/>
              <a:gd name="connsiteY17894" fmla="*/ 4749951 h 5740750"/>
              <a:gd name="connsiteX17895" fmla="*/ 6456678 w 9845043"/>
              <a:gd name="connsiteY17895" fmla="*/ 4750687 h 5740750"/>
              <a:gd name="connsiteX17896" fmla="*/ 6458141 w 9845043"/>
              <a:gd name="connsiteY17896" fmla="*/ 4749951 h 5740750"/>
              <a:gd name="connsiteX17897" fmla="*/ 6460326 w 9845043"/>
              <a:gd name="connsiteY17897" fmla="*/ 4749951 h 5740750"/>
              <a:gd name="connsiteX17898" fmla="*/ 6462520 w 9845043"/>
              <a:gd name="connsiteY17898" fmla="*/ 4750687 h 5740750"/>
              <a:gd name="connsiteX17899" fmla="*/ 6463252 w 9845043"/>
              <a:gd name="connsiteY17899" fmla="*/ 4750687 h 5740750"/>
              <a:gd name="connsiteX17900" fmla="*/ 6464715 w 9845043"/>
              <a:gd name="connsiteY17900" fmla="*/ 4749951 h 5740750"/>
              <a:gd name="connsiteX17901" fmla="*/ 6466909 w 9845043"/>
              <a:gd name="connsiteY17901" fmla="*/ 4749223 h 5740750"/>
              <a:gd name="connsiteX17902" fmla="*/ 6469094 w 9845043"/>
              <a:gd name="connsiteY17902" fmla="*/ 4749223 h 5740750"/>
              <a:gd name="connsiteX17903" fmla="*/ 6471289 w 9845043"/>
              <a:gd name="connsiteY17903" fmla="*/ 4749223 h 5740750"/>
              <a:gd name="connsiteX17904" fmla="*/ 6471289 w 9845043"/>
              <a:gd name="connsiteY17904" fmla="*/ 4750687 h 5740750"/>
              <a:gd name="connsiteX17905" fmla="*/ 6470557 w 9845043"/>
              <a:gd name="connsiteY17905" fmla="*/ 4752144 h 5740750"/>
              <a:gd name="connsiteX17906" fmla="*/ 6469094 w 9845043"/>
              <a:gd name="connsiteY17906" fmla="*/ 4752144 h 5740750"/>
              <a:gd name="connsiteX17907" fmla="*/ 6466909 w 9845043"/>
              <a:gd name="connsiteY17907" fmla="*/ 4752880 h 5740750"/>
              <a:gd name="connsiteX17908" fmla="*/ 6464715 w 9845043"/>
              <a:gd name="connsiteY17908" fmla="*/ 4752880 h 5740750"/>
              <a:gd name="connsiteX17909" fmla="*/ 6463252 w 9845043"/>
              <a:gd name="connsiteY17909" fmla="*/ 4755072 h 5740750"/>
              <a:gd name="connsiteX17910" fmla="*/ 6463252 w 9845043"/>
              <a:gd name="connsiteY17910" fmla="*/ 4756536 h 5740750"/>
              <a:gd name="connsiteX17911" fmla="*/ 6463983 w 9845043"/>
              <a:gd name="connsiteY17911" fmla="*/ 4757993 h 5740750"/>
              <a:gd name="connsiteX17912" fmla="*/ 6466178 w 9845043"/>
              <a:gd name="connsiteY17912" fmla="*/ 4757993 h 5740750"/>
              <a:gd name="connsiteX17913" fmla="*/ 6469826 w 9845043"/>
              <a:gd name="connsiteY17913" fmla="*/ 4759457 h 5740750"/>
              <a:gd name="connsiteX17914" fmla="*/ 6471289 w 9845043"/>
              <a:gd name="connsiteY17914" fmla="*/ 4759457 h 5740750"/>
              <a:gd name="connsiteX17915" fmla="*/ 6473483 w 9845043"/>
              <a:gd name="connsiteY17915" fmla="*/ 4759457 h 5740750"/>
              <a:gd name="connsiteX17916" fmla="*/ 6476409 w 9845043"/>
              <a:gd name="connsiteY17916" fmla="*/ 4758729 h 5740750"/>
              <a:gd name="connsiteX17917" fmla="*/ 6480057 w 9845043"/>
              <a:gd name="connsiteY17917" fmla="*/ 4756536 h 5740750"/>
              <a:gd name="connsiteX17918" fmla="*/ 6482252 w 9845043"/>
              <a:gd name="connsiteY17918" fmla="*/ 4756536 h 5740750"/>
              <a:gd name="connsiteX17919" fmla="*/ 6483715 w 9845043"/>
              <a:gd name="connsiteY17919" fmla="*/ 4755800 h 5740750"/>
              <a:gd name="connsiteX17920" fmla="*/ 6485909 w 9845043"/>
              <a:gd name="connsiteY17920" fmla="*/ 4756536 h 5740750"/>
              <a:gd name="connsiteX17921" fmla="*/ 6487363 w 9845043"/>
              <a:gd name="connsiteY17921" fmla="*/ 4758729 h 5740750"/>
              <a:gd name="connsiteX17922" fmla="*/ 6488826 w 9845043"/>
              <a:gd name="connsiteY17922" fmla="*/ 4763114 h 5740750"/>
              <a:gd name="connsiteX17923" fmla="*/ 6489557 w 9845043"/>
              <a:gd name="connsiteY17923" fmla="*/ 4764578 h 5740750"/>
              <a:gd name="connsiteX17924" fmla="*/ 6491752 w 9845043"/>
              <a:gd name="connsiteY17924" fmla="*/ 4765306 h 5740750"/>
              <a:gd name="connsiteX17925" fmla="*/ 6495400 w 9845043"/>
              <a:gd name="connsiteY17925" fmla="*/ 4763114 h 5740750"/>
              <a:gd name="connsiteX17926" fmla="*/ 6498326 w 9845043"/>
              <a:gd name="connsiteY17926" fmla="*/ 4759457 h 5740750"/>
              <a:gd name="connsiteX17927" fmla="*/ 6499789 w 9845043"/>
              <a:gd name="connsiteY17927" fmla="*/ 4755800 h 5740750"/>
              <a:gd name="connsiteX17928" fmla="*/ 6501252 w 9845043"/>
              <a:gd name="connsiteY17928" fmla="*/ 4755800 h 5740750"/>
              <a:gd name="connsiteX17929" fmla="*/ 6501252 w 9845043"/>
              <a:gd name="connsiteY17929" fmla="*/ 4756536 h 5740750"/>
              <a:gd name="connsiteX17930" fmla="*/ 6501983 w 9845043"/>
              <a:gd name="connsiteY17930" fmla="*/ 4756536 h 5740750"/>
              <a:gd name="connsiteX17931" fmla="*/ 6502715 w 9845043"/>
              <a:gd name="connsiteY17931" fmla="*/ 4758729 h 5740750"/>
              <a:gd name="connsiteX17932" fmla="*/ 6502715 w 9845043"/>
              <a:gd name="connsiteY17932" fmla="*/ 4760193 h 5740750"/>
              <a:gd name="connsiteX17933" fmla="*/ 6502715 w 9845043"/>
              <a:gd name="connsiteY17933" fmla="*/ 4763114 h 5740750"/>
              <a:gd name="connsiteX17934" fmla="*/ 6504900 w 9845043"/>
              <a:gd name="connsiteY17934" fmla="*/ 4762385 h 5740750"/>
              <a:gd name="connsiteX17935" fmla="*/ 6505632 w 9845043"/>
              <a:gd name="connsiteY17935" fmla="*/ 4761650 h 5740750"/>
              <a:gd name="connsiteX17936" fmla="*/ 6507826 w 9845043"/>
              <a:gd name="connsiteY17936" fmla="*/ 4763114 h 5740750"/>
              <a:gd name="connsiteX17937" fmla="*/ 6508558 w 9845043"/>
              <a:gd name="connsiteY17937" fmla="*/ 4764578 h 5740750"/>
              <a:gd name="connsiteX17938" fmla="*/ 6510752 w 9845043"/>
              <a:gd name="connsiteY17938" fmla="*/ 4766042 h 5740750"/>
              <a:gd name="connsiteX17939" fmla="*/ 6510752 w 9845043"/>
              <a:gd name="connsiteY17939" fmla="*/ 4768963 h 5740750"/>
              <a:gd name="connsiteX17940" fmla="*/ 6512215 w 9845043"/>
              <a:gd name="connsiteY17940" fmla="*/ 4768234 h 5740750"/>
              <a:gd name="connsiteX17941" fmla="*/ 6512937 w 9845043"/>
              <a:gd name="connsiteY17941" fmla="*/ 4766770 h 5740750"/>
              <a:gd name="connsiteX17942" fmla="*/ 6515132 w 9845043"/>
              <a:gd name="connsiteY17942" fmla="*/ 4768963 h 5740750"/>
              <a:gd name="connsiteX17943" fmla="*/ 6515863 w 9845043"/>
              <a:gd name="connsiteY17943" fmla="*/ 4771891 h 5740750"/>
              <a:gd name="connsiteX17944" fmla="*/ 6517326 w 9845043"/>
              <a:gd name="connsiteY17944" fmla="*/ 4774084 h 5740750"/>
              <a:gd name="connsiteX17945" fmla="*/ 6519521 w 9845043"/>
              <a:gd name="connsiteY17945" fmla="*/ 4774812 h 5740750"/>
              <a:gd name="connsiteX17946" fmla="*/ 6518789 w 9845043"/>
              <a:gd name="connsiteY17946" fmla="*/ 4776276 h 5740750"/>
              <a:gd name="connsiteX17947" fmla="*/ 6517326 w 9845043"/>
              <a:gd name="connsiteY17947" fmla="*/ 4777740 h 5740750"/>
              <a:gd name="connsiteX17948" fmla="*/ 6515132 w 9845043"/>
              <a:gd name="connsiteY17948" fmla="*/ 4778468 h 5740750"/>
              <a:gd name="connsiteX17949" fmla="*/ 6512937 w 9845043"/>
              <a:gd name="connsiteY17949" fmla="*/ 4779204 h 5740750"/>
              <a:gd name="connsiteX17950" fmla="*/ 6512937 w 9845043"/>
              <a:gd name="connsiteY17950" fmla="*/ 4781397 h 5740750"/>
              <a:gd name="connsiteX17951" fmla="*/ 6521706 w 9845043"/>
              <a:gd name="connsiteY17951" fmla="*/ 4782861 h 5740750"/>
              <a:gd name="connsiteX17952" fmla="*/ 6522437 w 9845043"/>
              <a:gd name="connsiteY17952" fmla="*/ 4785053 h 5740750"/>
              <a:gd name="connsiteX17953" fmla="*/ 6526826 w 9845043"/>
              <a:gd name="connsiteY17953" fmla="*/ 4787246 h 5740750"/>
              <a:gd name="connsiteX17954" fmla="*/ 6529021 w 9845043"/>
              <a:gd name="connsiteY17954" fmla="*/ 4787974 h 5740750"/>
              <a:gd name="connsiteX17955" fmla="*/ 6531937 w 9845043"/>
              <a:gd name="connsiteY17955" fmla="*/ 4787974 h 5740750"/>
              <a:gd name="connsiteX17956" fmla="*/ 6531206 w 9845043"/>
              <a:gd name="connsiteY17956" fmla="*/ 4785782 h 5740750"/>
              <a:gd name="connsiteX17957" fmla="*/ 6530475 w 9845043"/>
              <a:gd name="connsiteY17957" fmla="*/ 4784317 h 5740750"/>
              <a:gd name="connsiteX17958" fmla="*/ 6534132 w 9845043"/>
              <a:gd name="connsiteY17958" fmla="*/ 4782861 h 5740750"/>
              <a:gd name="connsiteX17959" fmla="*/ 6537058 w 9845043"/>
              <a:gd name="connsiteY17959" fmla="*/ 4782861 h 5740750"/>
              <a:gd name="connsiteX17960" fmla="*/ 6538521 w 9845043"/>
              <a:gd name="connsiteY17960" fmla="*/ 4785053 h 5740750"/>
              <a:gd name="connsiteX17961" fmla="*/ 6541438 w 9845043"/>
              <a:gd name="connsiteY17961" fmla="*/ 4787974 h 5740750"/>
              <a:gd name="connsiteX17962" fmla="*/ 6537789 w 9845043"/>
              <a:gd name="connsiteY17962" fmla="*/ 4787974 h 5740750"/>
              <a:gd name="connsiteX17963" fmla="*/ 6537789 w 9845043"/>
              <a:gd name="connsiteY17963" fmla="*/ 4790167 h 5740750"/>
              <a:gd name="connsiteX17964" fmla="*/ 6539975 w 9845043"/>
              <a:gd name="connsiteY17964" fmla="*/ 4790167 h 5740750"/>
              <a:gd name="connsiteX17965" fmla="*/ 6540706 w 9845043"/>
              <a:gd name="connsiteY17965" fmla="*/ 4790902 h 5740750"/>
              <a:gd name="connsiteX17966" fmla="*/ 6542901 w 9845043"/>
              <a:gd name="connsiteY17966" fmla="*/ 4792367 h 5740750"/>
              <a:gd name="connsiteX17967" fmla="*/ 6537789 w 9845043"/>
              <a:gd name="connsiteY17967" fmla="*/ 4791631 h 5740750"/>
              <a:gd name="connsiteX17968" fmla="*/ 6535595 w 9845043"/>
              <a:gd name="connsiteY17968" fmla="*/ 4792367 h 5740750"/>
              <a:gd name="connsiteX17969" fmla="*/ 6535595 w 9845043"/>
              <a:gd name="connsiteY17969" fmla="*/ 4795287 h 5740750"/>
              <a:gd name="connsiteX17970" fmla="*/ 6534132 w 9845043"/>
              <a:gd name="connsiteY17970" fmla="*/ 4795287 h 5740750"/>
              <a:gd name="connsiteX17971" fmla="*/ 6534132 w 9845043"/>
              <a:gd name="connsiteY17971" fmla="*/ 4793823 h 5740750"/>
              <a:gd name="connsiteX17972" fmla="*/ 6534132 w 9845043"/>
              <a:gd name="connsiteY17972" fmla="*/ 4791631 h 5740750"/>
              <a:gd name="connsiteX17973" fmla="*/ 6534132 w 9845043"/>
              <a:gd name="connsiteY17973" fmla="*/ 4790902 h 5740750"/>
              <a:gd name="connsiteX17974" fmla="*/ 6531206 w 9845043"/>
              <a:gd name="connsiteY17974" fmla="*/ 4791631 h 5740750"/>
              <a:gd name="connsiteX17975" fmla="*/ 6527558 w 9845043"/>
              <a:gd name="connsiteY17975" fmla="*/ 4794559 h 5740750"/>
              <a:gd name="connsiteX17976" fmla="*/ 6524632 w 9845043"/>
              <a:gd name="connsiteY17976" fmla="*/ 4798216 h 5740750"/>
              <a:gd name="connsiteX17977" fmla="*/ 6524632 w 9845043"/>
              <a:gd name="connsiteY17977" fmla="*/ 4801136 h 5740750"/>
              <a:gd name="connsiteX17978" fmla="*/ 6526826 w 9845043"/>
              <a:gd name="connsiteY17978" fmla="*/ 4800408 h 5740750"/>
              <a:gd name="connsiteX17979" fmla="*/ 6539975 w 9845043"/>
              <a:gd name="connsiteY17979" fmla="*/ 4798944 h 5740750"/>
              <a:gd name="connsiteX17980" fmla="*/ 6535595 w 9845043"/>
              <a:gd name="connsiteY17980" fmla="*/ 4811378 h 5740750"/>
              <a:gd name="connsiteX17981" fmla="*/ 6533401 w 9845043"/>
              <a:gd name="connsiteY17981" fmla="*/ 4814299 h 5740750"/>
              <a:gd name="connsiteX17982" fmla="*/ 6533401 w 9845043"/>
              <a:gd name="connsiteY17982" fmla="*/ 4810642 h 5740750"/>
              <a:gd name="connsiteX17983" fmla="*/ 6531206 w 9845043"/>
              <a:gd name="connsiteY17983" fmla="*/ 4808450 h 5740750"/>
              <a:gd name="connsiteX17984" fmla="*/ 6529021 w 9845043"/>
              <a:gd name="connsiteY17984" fmla="*/ 4806985 h 5740750"/>
              <a:gd name="connsiteX17985" fmla="*/ 6525363 w 9845043"/>
              <a:gd name="connsiteY17985" fmla="*/ 4806985 h 5740750"/>
              <a:gd name="connsiteX17986" fmla="*/ 6527558 w 9845043"/>
              <a:gd name="connsiteY17986" fmla="*/ 4808450 h 5740750"/>
              <a:gd name="connsiteX17987" fmla="*/ 6528289 w 9845043"/>
              <a:gd name="connsiteY17987" fmla="*/ 4811378 h 5740750"/>
              <a:gd name="connsiteX17988" fmla="*/ 6529021 w 9845043"/>
              <a:gd name="connsiteY17988" fmla="*/ 4813570 h 5740750"/>
              <a:gd name="connsiteX17989" fmla="*/ 6529021 w 9845043"/>
              <a:gd name="connsiteY17989" fmla="*/ 4816491 h 5740750"/>
              <a:gd name="connsiteX17990" fmla="*/ 6526826 w 9845043"/>
              <a:gd name="connsiteY17990" fmla="*/ 4814299 h 5740750"/>
              <a:gd name="connsiteX17991" fmla="*/ 6525363 w 9845043"/>
              <a:gd name="connsiteY17991" fmla="*/ 4813570 h 5740750"/>
              <a:gd name="connsiteX17992" fmla="*/ 6524632 w 9845043"/>
              <a:gd name="connsiteY17992" fmla="*/ 4811378 h 5740750"/>
              <a:gd name="connsiteX17993" fmla="*/ 6523900 w 9845043"/>
              <a:gd name="connsiteY17993" fmla="*/ 4815035 h 5740750"/>
              <a:gd name="connsiteX17994" fmla="*/ 6521706 w 9845043"/>
              <a:gd name="connsiteY17994" fmla="*/ 4817955 h 5740750"/>
              <a:gd name="connsiteX17995" fmla="*/ 6517326 w 9845043"/>
              <a:gd name="connsiteY17995" fmla="*/ 4824540 h 5740750"/>
              <a:gd name="connsiteX17996" fmla="*/ 6517326 w 9845043"/>
              <a:gd name="connsiteY17996" fmla="*/ 4828925 h 5740750"/>
              <a:gd name="connsiteX17997" fmla="*/ 6521706 w 9845043"/>
              <a:gd name="connsiteY17997" fmla="*/ 4836238 h 5740750"/>
              <a:gd name="connsiteX17998" fmla="*/ 6518789 w 9845043"/>
              <a:gd name="connsiteY17998" fmla="*/ 4838431 h 5740750"/>
              <a:gd name="connsiteX17999" fmla="*/ 6515863 w 9845043"/>
              <a:gd name="connsiteY17999" fmla="*/ 4836238 h 5740750"/>
              <a:gd name="connsiteX18000" fmla="*/ 6509289 w 9845043"/>
              <a:gd name="connsiteY18000" fmla="*/ 4829653 h 5740750"/>
              <a:gd name="connsiteX18001" fmla="*/ 6508558 w 9845043"/>
              <a:gd name="connsiteY18001" fmla="*/ 4826733 h 5740750"/>
              <a:gd name="connsiteX18002" fmla="*/ 6506363 w 9845043"/>
              <a:gd name="connsiteY18002" fmla="*/ 4824540 h 5740750"/>
              <a:gd name="connsiteX18003" fmla="*/ 6501252 w 9845043"/>
              <a:gd name="connsiteY18003" fmla="*/ 4816491 h 5740750"/>
              <a:gd name="connsiteX18004" fmla="*/ 6499058 w 9845043"/>
              <a:gd name="connsiteY18004" fmla="*/ 4814299 h 5740750"/>
              <a:gd name="connsiteX18005" fmla="*/ 6496863 w 9845043"/>
              <a:gd name="connsiteY18005" fmla="*/ 4813570 h 5740750"/>
              <a:gd name="connsiteX18006" fmla="*/ 6496132 w 9845043"/>
              <a:gd name="connsiteY18006" fmla="*/ 4813570 h 5740750"/>
              <a:gd name="connsiteX18007" fmla="*/ 6496132 w 9845043"/>
              <a:gd name="connsiteY18007" fmla="*/ 4815035 h 5740750"/>
              <a:gd name="connsiteX18008" fmla="*/ 6496132 w 9845043"/>
              <a:gd name="connsiteY18008" fmla="*/ 4817955 h 5740750"/>
              <a:gd name="connsiteX18009" fmla="*/ 6496863 w 9845043"/>
              <a:gd name="connsiteY18009" fmla="*/ 4819419 h 5740750"/>
              <a:gd name="connsiteX18010" fmla="*/ 6496863 w 9845043"/>
              <a:gd name="connsiteY18010" fmla="*/ 4820884 h 5740750"/>
              <a:gd name="connsiteX18011" fmla="*/ 6496132 w 9845043"/>
              <a:gd name="connsiteY18011" fmla="*/ 4823076 h 5740750"/>
              <a:gd name="connsiteX18012" fmla="*/ 6493215 w 9845043"/>
              <a:gd name="connsiteY18012" fmla="*/ 4824540 h 5740750"/>
              <a:gd name="connsiteX18013" fmla="*/ 6488826 w 9845043"/>
              <a:gd name="connsiteY18013" fmla="*/ 4825997 h 5740750"/>
              <a:gd name="connsiteX18014" fmla="*/ 6485178 w 9845043"/>
              <a:gd name="connsiteY18014" fmla="*/ 4827461 h 5740750"/>
              <a:gd name="connsiteX18015" fmla="*/ 6482983 w 9845043"/>
              <a:gd name="connsiteY18015" fmla="*/ 4831846 h 5740750"/>
              <a:gd name="connsiteX18016" fmla="*/ 6482983 w 9845043"/>
              <a:gd name="connsiteY18016" fmla="*/ 4834046 h 5740750"/>
              <a:gd name="connsiteX18017" fmla="*/ 6482252 w 9845043"/>
              <a:gd name="connsiteY18017" fmla="*/ 4836967 h 5740750"/>
              <a:gd name="connsiteX18018" fmla="*/ 6474215 w 9845043"/>
              <a:gd name="connsiteY18018" fmla="*/ 4852321 h 5740750"/>
              <a:gd name="connsiteX18019" fmla="*/ 6470557 w 9845043"/>
              <a:gd name="connsiteY18019" fmla="*/ 4855978 h 5740750"/>
              <a:gd name="connsiteX18020" fmla="*/ 6466909 w 9845043"/>
              <a:gd name="connsiteY18020" fmla="*/ 4856714 h 5740750"/>
              <a:gd name="connsiteX18021" fmla="*/ 6466909 w 9845043"/>
              <a:gd name="connsiteY18021" fmla="*/ 4850129 h 5740750"/>
              <a:gd name="connsiteX18022" fmla="*/ 6466909 w 9845043"/>
              <a:gd name="connsiteY18022" fmla="*/ 4847936 h 5740750"/>
              <a:gd name="connsiteX18023" fmla="*/ 6467641 w 9845043"/>
              <a:gd name="connsiteY18023" fmla="*/ 4846472 h 5740750"/>
              <a:gd name="connsiteX18024" fmla="*/ 6470557 w 9845043"/>
              <a:gd name="connsiteY18024" fmla="*/ 4842816 h 5740750"/>
              <a:gd name="connsiteX18025" fmla="*/ 6472752 w 9845043"/>
              <a:gd name="connsiteY18025" fmla="*/ 4840623 h 5740750"/>
              <a:gd name="connsiteX18026" fmla="*/ 6476409 w 9845043"/>
              <a:gd name="connsiteY18026" fmla="*/ 4835502 h 5740750"/>
              <a:gd name="connsiteX18027" fmla="*/ 6477141 w 9845043"/>
              <a:gd name="connsiteY18027" fmla="*/ 4832582 h 5740750"/>
              <a:gd name="connsiteX18028" fmla="*/ 6476409 w 9845043"/>
              <a:gd name="connsiteY18028" fmla="*/ 4829653 h 5740750"/>
              <a:gd name="connsiteX18029" fmla="*/ 6476409 w 9845043"/>
              <a:gd name="connsiteY18029" fmla="*/ 4827461 h 5740750"/>
              <a:gd name="connsiteX18030" fmla="*/ 6476409 w 9845043"/>
              <a:gd name="connsiteY18030" fmla="*/ 4826733 h 5740750"/>
              <a:gd name="connsiteX18031" fmla="*/ 6477141 w 9845043"/>
              <a:gd name="connsiteY18031" fmla="*/ 4824540 h 5740750"/>
              <a:gd name="connsiteX18032" fmla="*/ 6482252 w 9845043"/>
              <a:gd name="connsiteY18032" fmla="*/ 4823076 h 5740750"/>
              <a:gd name="connsiteX18033" fmla="*/ 6483715 w 9845043"/>
              <a:gd name="connsiteY18033" fmla="*/ 4822340 h 5740750"/>
              <a:gd name="connsiteX18034" fmla="*/ 6486632 w 9845043"/>
              <a:gd name="connsiteY18034" fmla="*/ 4814299 h 5740750"/>
              <a:gd name="connsiteX18035" fmla="*/ 6487363 w 9845043"/>
              <a:gd name="connsiteY18035" fmla="*/ 4811378 h 5740750"/>
              <a:gd name="connsiteX18036" fmla="*/ 6489557 w 9845043"/>
              <a:gd name="connsiteY18036" fmla="*/ 4806257 h 5740750"/>
              <a:gd name="connsiteX18037" fmla="*/ 6489557 w 9845043"/>
              <a:gd name="connsiteY18037" fmla="*/ 4801136 h 5740750"/>
              <a:gd name="connsiteX18038" fmla="*/ 6485909 w 9845043"/>
              <a:gd name="connsiteY18038" fmla="*/ 4801136 h 5740750"/>
              <a:gd name="connsiteX18039" fmla="*/ 6485909 w 9845043"/>
              <a:gd name="connsiteY18039" fmla="*/ 4803329 h 5740750"/>
              <a:gd name="connsiteX18040" fmla="*/ 6485909 w 9845043"/>
              <a:gd name="connsiteY18040" fmla="*/ 4806257 h 5740750"/>
              <a:gd name="connsiteX18041" fmla="*/ 6485909 w 9845043"/>
              <a:gd name="connsiteY18041" fmla="*/ 4808450 h 5740750"/>
              <a:gd name="connsiteX18042" fmla="*/ 6483715 w 9845043"/>
              <a:gd name="connsiteY18042" fmla="*/ 4809914 h 5740750"/>
              <a:gd name="connsiteX18043" fmla="*/ 6482983 w 9845043"/>
              <a:gd name="connsiteY18043" fmla="*/ 4807721 h 5740750"/>
              <a:gd name="connsiteX18044" fmla="*/ 6482252 w 9845043"/>
              <a:gd name="connsiteY18044" fmla="*/ 4804793 h 5740750"/>
              <a:gd name="connsiteX18045" fmla="*/ 6482252 w 9845043"/>
              <a:gd name="connsiteY18045" fmla="*/ 4798944 h 5740750"/>
              <a:gd name="connsiteX18046" fmla="*/ 6480789 w 9845043"/>
              <a:gd name="connsiteY18046" fmla="*/ 4797480 h 5740750"/>
              <a:gd name="connsiteX18047" fmla="*/ 6479326 w 9845043"/>
              <a:gd name="connsiteY18047" fmla="*/ 4797480 h 5740750"/>
              <a:gd name="connsiteX18048" fmla="*/ 6478595 w 9845043"/>
              <a:gd name="connsiteY18048" fmla="*/ 4798944 h 5740750"/>
              <a:gd name="connsiteX18049" fmla="*/ 6478595 w 9845043"/>
              <a:gd name="connsiteY18049" fmla="*/ 4801136 h 5740750"/>
              <a:gd name="connsiteX18050" fmla="*/ 6478595 w 9845043"/>
              <a:gd name="connsiteY18050" fmla="*/ 4804065 h 5740750"/>
              <a:gd name="connsiteX18051" fmla="*/ 6480057 w 9845043"/>
              <a:gd name="connsiteY18051" fmla="*/ 4808450 h 5740750"/>
              <a:gd name="connsiteX18052" fmla="*/ 6480057 w 9845043"/>
              <a:gd name="connsiteY18052" fmla="*/ 4811378 h 5740750"/>
              <a:gd name="connsiteX18053" fmla="*/ 6478595 w 9845043"/>
              <a:gd name="connsiteY18053" fmla="*/ 4815035 h 5740750"/>
              <a:gd name="connsiteX18054" fmla="*/ 6473483 w 9845043"/>
              <a:gd name="connsiteY18054" fmla="*/ 4819419 h 5740750"/>
              <a:gd name="connsiteX18055" fmla="*/ 6469094 w 9845043"/>
              <a:gd name="connsiteY18055" fmla="*/ 4820148 h 5740750"/>
              <a:gd name="connsiteX18056" fmla="*/ 6466909 w 9845043"/>
              <a:gd name="connsiteY18056" fmla="*/ 4817955 h 5740750"/>
              <a:gd name="connsiteX18057" fmla="*/ 6463983 w 9845043"/>
              <a:gd name="connsiteY18057" fmla="*/ 4812834 h 5740750"/>
              <a:gd name="connsiteX18058" fmla="*/ 6463983 w 9845043"/>
              <a:gd name="connsiteY18058" fmla="*/ 4810642 h 5740750"/>
              <a:gd name="connsiteX18059" fmla="*/ 6464715 w 9845043"/>
              <a:gd name="connsiteY18059" fmla="*/ 4807721 h 5740750"/>
              <a:gd name="connsiteX18060" fmla="*/ 6463252 w 9845043"/>
              <a:gd name="connsiteY18060" fmla="*/ 4806985 h 5740750"/>
              <a:gd name="connsiteX18061" fmla="*/ 6458141 w 9845043"/>
              <a:gd name="connsiteY18061" fmla="*/ 4806257 h 5740750"/>
              <a:gd name="connsiteX18062" fmla="*/ 6446446 w 9845043"/>
              <a:gd name="connsiteY18062" fmla="*/ 4785782 h 5740750"/>
              <a:gd name="connsiteX18063" fmla="*/ 6447177 w 9845043"/>
              <a:gd name="connsiteY18063" fmla="*/ 4785782 h 5740750"/>
              <a:gd name="connsiteX18064" fmla="*/ 6450835 w 9845043"/>
              <a:gd name="connsiteY18064" fmla="*/ 4784317 h 5740750"/>
              <a:gd name="connsiteX18065" fmla="*/ 6447177 w 9845043"/>
              <a:gd name="connsiteY18065" fmla="*/ 4782125 h 5740750"/>
              <a:gd name="connsiteX18066" fmla="*/ 6443520 w 9845043"/>
              <a:gd name="connsiteY18066" fmla="*/ 4782861 h 5740750"/>
              <a:gd name="connsiteX18067" fmla="*/ 6440603 w 9845043"/>
              <a:gd name="connsiteY18067" fmla="*/ 4785053 h 5740750"/>
              <a:gd name="connsiteX18068" fmla="*/ 6443520 w 9845043"/>
              <a:gd name="connsiteY18068" fmla="*/ 4790167 h 5740750"/>
              <a:gd name="connsiteX18069" fmla="*/ 6431103 w 9845043"/>
              <a:gd name="connsiteY18069" fmla="*/ 4785782 h 5740750"/>
              <a:gd name="connsiteX18070" fmla="*/ 6425251 w 9845043"/>
              <a:gd name="connsiteY18070" fmla="*/ 4785782 h 5740750"/>
              <a:gd name="connsiteX18071" fmla="*/ 6420872 w 9845043"/>
              <a:gd name="connsiteY18071" fmla="*/ 4785782 h 5740750"/>
              <a:gd name="connsiteX18072" fmla="*/ 6417946 w 9845043"/>
              <a:gd name="connsiteY18072" fmla="*/ 4782861 h 5740750"/>
              <a:gd name="connsiteX18073" fmla="*/ 6416483 w 9845043"/>
              <a:gd name="connsiteY18073" fmla="*/ 4779204 h 5740750"/>
              <a:gd name="connsiteX18074" fmla="*/ 6412835 w 9845043"/>
              <a:gd name="connsiteY18074" fmla="*/ 4776276 h 5740750"/>
              <a:gd name="connsiteX18075" fmla="*/ 6415761 w 9845043"/>
              <a:gd name="connsiteY18075" fmla="*/ 4771155 h 5740750"/>
              <a:gd name="connsiteX18076" fmla="*/ 6415761 w 9845043"/>
              <a:gd name="connsiteY18076" fmla="*/ 4768963 h 5740750"/>
              <a:gd name="connsiteX18077" fmla="*/ 6412835 w 9845043"/>
              <a:gd name="connsiteY18077" fmla="*/ 4766770 h 5740750"/>
              <a:gd name="connsiteX18078" fmla="*/ 6409909 w 9845043"/>
              <a:gd name="connsiteY18078" fmla="*/ 4768963 h 5740750"/>
              <a:gd name="connsiteX18079" fmla="*/ 6405529 w 9845043"/>
              <a:gd name="connsiteY18079" fmla="*/ 4774812 h 5740750"/>
              <a:gd name="connsiteX18080" fmla="*/ 6403335 w 9845043"/>
              <a:gd name="connsiteY18080" fmla="*/ 4775548 h 5740750"/>
              <a:gd name="connsiteX18081" fmla="*/ 6375566 w 9845043"/>
              <a:gd name="connsiteY18081" fmla="*/ 4775548 h 5740750"/>
              <a:gd name="connsiteX18082" fmla="*/ 6382140 w 9845043"/>
              <a:gd name="connsiteY18082" fmla="*/ 4771891 h 5740750"/>
              <a:gd name="connsiteX18083" fmla="*/ 6384334 w 9845043"/>
              <a:gd name="connsiteY18083" fmla="*/ 4769699 h 5740750"/>
              <a:gd name="connsiteX18084" fmla="*/ 6387260 w 9845043"/>
              <a:gd name="connsiteY18084" fmla="*/ 4768234 h 5740750"/>
              <a:gd name="connsiteX18085" fmla="*/ 6388723 w 9845043"/>
              <a:gd name="connsiteY18085" fmla="*/ 4765306 h 5740750"/>
              <a:gd name="connsiteX18086" fmla="*/ 6388723 w 9845043"/>
              <a:gd name="connsiteY18086" fmla="*/ 4762385 h 5740750"/>
              <a:gd name="connsiteX18087" fmla="*/ 6387260 w 9845043"/>
              <a:gd name="connsiteY18087" fmla="*/ 4760193 h 5740750"/>
              <a:gd name="connsiteX18088" fmla="*/ 6386529 w 9845043"/>
              <a:gd name="connsiteY18088" fmla="*/ 4756536 h 5740750"/>
              <a:gd name="connsiteX18089" fmla="*/ 6385797 w 9845043"/>
              <a:gd name="connsiteY18089" fmla="*/ 4758729 h 5740750"/>
              <a:gd name="connsiteX18090" fmla="*/ 6384334 w 9845043"/>
              <a:gd name="connsiteY18090" fmla="*/ 4758729 h 5740750"/>
              <a:gd name="connsiteX18091" fmla="*/ 6383603 w 9845043"/>
              <a:gd name="connsiteY18091" fmla="*/ 4759457 h 5740750"/>
              <a:gd name="connsiteX18092" fmla="*/ 6383603 w 9845043"/>
              <a:gd name="connsiteY18092" fmla="*/ 4760193 h 5740750"/>
              <a:gd name="connsiteX18093" fmla="*/ 6382871 w 9845043"/>
              <a:gd name="connsiteY18093" fmla="*/ 4757993 h 5740750"/>
              <a:gd name="connsiteX18094" fmla="*/ 6382871 w 9845043"/>
              <a:gd name="connsiteY18094" fmla="*/ 4755800 h 5740750"/>
              <a:gd name="connsiteX18095" fmla="*/ 6383603 w 9845043"/>
              <a:gd name="connsiteY18095" fmla="*/ 4755072 h 5740750"/>
              <a:gd name="connsiteX18096" fmla="*/ 6384334 w 9845043"/>
              <a:gd name="connsiteY18096" fmla="*/ 4752880 h 5740750"/>
              <a:gd name="connsiteX18097" fmla="*/ 6382871 w 9845043"/>
              <a:gd name="connsiteY18097" fmla="*/ 4750687 h 5740750"/>
              <a:gd name="connsiteX18098" fmla="*/ 6380677 w 9845043"/>
              <a:gd name="connsiteY18098" fmla="*/ 4752144 h 5740750"/>
              <a:gd name="connsiteX18099" fmla="*/ 6377029 w 9845043"/>
              <a:gd name="connsiteY18099" fmla="*/ 4755072 h 5740750"/>
              <a:gd name="connsiteX18100" fmla="*/ 6375566 w 9845043"/>
              <a:gd name="connsiteY18100" fmla="*/ 4753608 h 5740750"/>
              <a:gd name="connsiteX18101" fmla="*/ 6374103 w 9845043"/>
              <a:gd name="connsiteY18101" fmla="*/ 4752880 h 5740750"/>
              <a:gd name="connsiteX18102" fmla="*/ 6373371 w 9845043"/>
              <a:gd name="connsiteY18102" fmla="*/ 4750687 h 5740750"/>
              <a:gd name="connsiteX18103" fmla="*/ 6373371 w 9845043"/>
              <a:gd name="connsiteY18103" fmla="*/ 4749951 h 5740750"/>
              <a:gd name="connsiteX18104" fmla="*/ 6372640 w 9845043"/>
              <a:gd name="connsiteY18104" fmla="*/ 4749951 h 5740750"/>
              <a:gd name="connsiteX18105" fmla="*/ 6372640 w 9845043"/>
              <a:gd name="connsiteY18105" fmla="*/ 4749223 h 5740750"/>
              <a:gd name="connsiteX18106" fmla="*/ 6371186 w 9845043"/>
              <a:gd name="connsiteY18106" fmla="*/ 4748487 h 5740750"/>
              <a:gd name="connsiteX18107" fmla="*/ 6371186 w 9845043"/>
              <a:gd name="connsiteY18107" fmla="*/ 4747031 h 5740750"/>
              <a:gd name="connsiteX18108" fmla="*/ 6371186 w 9845043"/>
              <a:gd name="connsiteY18108" fmla="*/ 4746295 h 5740750"/>
              <a:gd name="connsiteX18109" fmla="*/ 6372640 w 9845043"/>
              <a:gd name="connsiteY18109" fmla="*/ 4744102 h 5740750"/>
              <a:gd name="connsiteX18110" fmla="*/ 6373371 w 9845043"/>
              <a:gd name="connsiteY18110" fmla="*/ 4743374 h 5740750"/>
              <a:gd name="connsiteX18111" fmla="*/ 6374103 w 9845043"/>
              <a:gd name="connsiteY18111" fmla="*/ 4740446 h 5740750"/>
              <a:gd name="connsiteX18112" fmla="*/ 6373371 w 9845043"/>
              <a:gd name="connsiteY18112" fmla="*/ 4739717 h 5740750"/>
              <a:gd name="connsiteX18113" fmla="*/ 6368260 w 9845043"/>
              <a:gd name="connsiteY18113" fmla="*/ 4738982 h 5740750"/>
              <a:gd name="connsiteX18114" fmla="*/ 6367529 w 9845043"/>
              <a:gd name="connsiteY18114" fmla="*/ 4737525 h 5740750"/>
              <a:gd name="connsiteX18115" fmla="*/ 6366797 w 9845043"/>
              <a:gd name="connsiteY18115" fmla="*/ 4738982 h 5740750"/>
              <a:gd name="connsiteX18116" fmla="*/ 6366797 w 9845043"/>
              <a:gd name="connsiteY18116" fmla="*/ 4741910 h 5740750"/>
              <a:gd name="connsiteX18117" fmla="*/ 6366066 w 9845043"/>
              <a:gd name="connsiteY18117" fmla="*/ 4747031 h 5740750"/>
              <a:gd name="connsiteX18118" fmla="*/ 6361686 w 9845043"/>
              <a:gd name="connsiteY18118" fmla="*/ 4746295 h 5740750"/>
              <a:gd name="connsiteX18119" fmla="*/ 6355103 w 9845043"/>
              <a:gd name="connsiteY18119" fmla="*/ 4740446 h 5740750"/>
              <a:gd name="connsiteX18120" fmla="*/ 6348529 w 9845043"/>
              <a:gd name="connsiteY18120" fmla="*/ 4744102 h 5740750"/>
              <a:gd name="connsiteX18121" fmla="*/ 6343417 w 9845043"/>
              <a:gd name="connsiteY18121" fmla="*/ 4742638 h 5740750"/>
              <a:gd name="connsiteX18122" fmla="*/ 6319297 w 9845043"/>
              <a:gd name="connsiteY18122" fmla="*/ 4730212 h 5740750"/>
              <a:gd name="connsiteX18123" fmla="*/ 6315649 w 9845043"/>
              <a:gd name="connsiteY18123" fmla="*/ 4728019 h 5740750"/>
              <a:gd name="connsiteX18124" fmla="*/ 6311991 w 9845043"/>
              <a:gd name="connsiteY18124" fmla="*/ 4728019 h 5740750"/>
              <a:gd name="connsiteX18125" fmla="*/ 6309806 w 9845043"/>
              <a:gd name="connsiteY18125" fmla="*/ 4729476 h 5740750"/>
              <a:gd name="connsiteX18126" fmla="*/ 6309074 w 9845043"/>
              <a:gd name="connsiteY18126" fmla="*/ 4730212 h 5740750"/>
              <a:gd name="connsiteX18127" fmla="*/ 6311991 w 9845043"/>
              <a:gd name="connsiteY18127" fmla="*/ 4732404 h 5740750"/>
              <a:gd name="connsiteX18128" fmla="*/ 6309806 w 9845043"/>
              <a:gd name="connsiteY18128" fmla="*/ 4733868 h 5740750"/>
              <a:gd name="connsiteX18129" fmla="*/ 6306880 w 9845043"/>
              <a:gd name="connsiteY18129" fmla="*/ 4730940 h 5740750"/>
              <a:gd name="connsiteX18130" fmla="*/ 6301760 w 9845043"/>
              <a:gd name="connsiteY18130" fmla="*/ 4724363 h 5740750"/>
              <a:gd name="connsiteX18131" fmla="*/ 6298843 w 9845043"/>
              <a:gd name="connsiteY18131" fmla="*/ 4721434 h 5740750"/>
              <a:gd name="connsiteX18132" fmla="*/ 6297380 w 9845043"/>
              <a:gd name="connsiteY18132" fmla="*/ 4724363 h 5740750"/>
              <a:gd name="connsiteX18133" fmla="*/ 6295186 w 9845043"/>
              <a:gd name="connsiteY18133" fmla="*/ 4728019 h 5740750"/>
              <a:gd name="connsiteX18134" fmla="*/ 6293723 w 9845043"/>
              <a:gd name="connsiteY18134" fmla="*/ 4732404 h 5740750"/>
              <a:gd name="connsiteX18135" fmla="*/ 6297380 w 9845043"/>
              <a:gd name="connsiteY18135" fmla="*/ 4730940 h 5740750"/>
              <a:gd name="connsiteX18136" fmla="*/ 6298843 w 9845043"/>
              <a:gd name="connsiteY18136" fmla="*/ 4730940 h 5740750"/>
              <a:gd name="connsiteX18137" fmla="*/ 6299574 w 9845043"/>
              <a:gd name="connsiteY18137" fmla="*/ 4733133 h 5740750"/>
              <a:gd name="connsiteX18138" fmla="*/ 6296649 w 9845043"/>
              <a:gd name="connsiteY18138" fmla="*/ 4733868 h 5740750"/>
              <a:gd name="connsiteX18139" fmla="*/ 6295186 w 9845043"/>
              <a:gd name="connsiteY18139" fmla="*/ 4734597 h 5740750"/>
              <a:gd name="connsiteX18140" fmla="*/ 6292991 w 9845043"/>
              <a:gd name="connsiteY18140" fmla="*/ 4734597 h 5740750"/>
              <a:gd name="connsiteX18141" fmla="*/ 6293723 w 9845043"/>
              <a:gd name="connsiteY18141" fmla="*/ 4736789 h 5740750"/>
              <a:gd name="connsiteX18142" fmla="*/ 6295186 w 9845043"/>
              <a:gd name="connsiteY18142" fmla="*/ 4737525 h 5740750"/>
              <a:gd name="connsiteX18143" fmla="*/ 6295917 w 9845043"/>
              <a:gd name="connsiteY18143" fmla="*/ 4737525 h 5740750"/>
              <a:gd name="connsiteX18144" fmla="*/ 6296649 w 9845043"/>
              <a:gd name="connsiteY18144" fmla="*/ 4736061 h 5740750"/>
              <a:gd name="connsiteX18145" fmla="*/ 6298843 w 9845043"/>
              <a:gd name="connsiteY18145" fmla="*/ 4737525 h 5740750"/>
              <a:gd name="connsiteX18146" fmla="*/ 6308343 w 9845043"/>
              <a:gd name="connsiteY18146" fmla="*/ 4744102 h 5740750"/>
              <a:gd name="connsiteX18147" fmla="*/ 6309806 w 9845043"/>
              <a:gd name="connsiteY18147" fmla="*/ 4746295 h 5740750"/>
              <a:gd name="connsiteX18148" fmla="*/ 6311991 w 9845043"/>
              <a:gd name="connsiteY18148" fmla="*/ 4746295 h 5740750"/>
              <a:gd name="connsiteX18149" fmla="*/ 6318575 w 9845043"/>
              <a:gd name="connsiteY18149" fmla="*/ 4746295 h 5740750"/>
              <a:gd name="connsiteX18150" fmla="*/ 6322954 w 9845043"/>
              <a:gd name="connsiteY18150" fmla="*/ 4747031 h 5740750"/>
              <a:gd name="connsiteX18151" fmla="*/ 6328066 w 9845043"/>
              <a:gd name="connsiteY18151" fmla="*/ 4749951 h 5740750"/>
              <a:gd name="connsiteX18152" fmla="*/ 6332454 w 9845043"/>
              <a:gd name="connsiteY18152" fmla="*/ 4753608 h 5740750"/>
              <a:gd name="connsiteX18153" fmla="*/ 6329529 w 9845043"/>
              <a:gd name="connsiteY18153" fmla="*/ 4755800 h 5740750"/>
              <a:gd name="connsiteX18154" fmla="*/ 6328797 w 9845043"/>
              <a:gd name="connsiteY18154" fmla="*/ 4756536 h 5740750"/>
              <a:gd name="connsiteX18155" fmla="*/ 6328066 w 9845043"/>
              <a:gd name="connsiteY18155" fmla="*/ 4759457 h 5740750"/>
              <a:gd name="connsiteX18156" fmla="*/ 6328066 w 9845043"/>
              <a:gd name="connsiteY18156" fmla="*/ 4763114 h 5740750"/>
              <a:gd name="connsiteX18157" fmla="*/ 6329529 w 9845043"/>
              <a:gd name="connsiteY18157" fmla="*/ 4764578 h 5740750"/>
              <a:gd name="connsiteX18158" fmla="*/ 6330991 w 9845043"/>
              <a:gd name="connsiteY18158" fmla="*/ 4765306 h 5740750"/>
              <a:gd name="connsiteX18159" fmla="*/ 6331723 w 9845043"/>
              <a:gd name="connsiteY18159" fmla="*/ 4766042 h 5740750"/>
              <a:gd name="connsiteX18160" fmla="*/ 6331723 w 9845043"/>
              <a:gd name="connsiteY18160" fmla="*/ 4768234 h 5740750"/>
              <a:gd name="connsiteX18161" fmla="*/ 6332454 w 9845043"/>
              <a:gd name="connsiteY18161" fmla="*/ 4774812 h 5740750"/>
              <a:gd name="connsiteX18162" fmla="*/ 6331723 w 9845043"/>
              <a:gd name="connsiteY18162" fmla="*/ 4772619 h 5740750"/>
              <a:gd name="connsiteX18163" fmla="*/ 6330991 w 9845043"/>
              <a:gd name="connsiteY18163" fmla="*/ 4771891 h 5740750"/>
              <a:gd name="connsiteX18164" fmla="*/ 6328797 w 9845043"/>
              <a:gd name="connsiteY18164" fmla="*/ 4771155 h 5740750"/>
              <a:gd name="connsiteX18165" fmla="*/ 6328066 w 9845043"/>
              <a:gd name="connsiteY18165" fmla="*/ 4769699 h 5740750"/>
              <a:gd name="connsiteX18166" fmla="*/ 6328066 w 9845043"/>
              <a:gd name="connsiteY18166" fmla="*/ 4774812 h 5740750"/>
              <a:gd name="connsiteX18167" fmla="*/ 6330991 w 9845043"/>
              <a:gd name="connsiteY18167" fmla="*/ 4778468 h 5740750"/>
              <a:gd name="connsiteX18168" fmla="*/ 6333917 w 9845043"/>
              <a:gd name="connsiteY18168" fmla="*/ 4780661 h 5740750"/>
              <a:gd name="connsiteX18169" fmla="*/ 6337566 w 9845043"/>
              <a:gd name="connsiteY18169" fmla="*/ 4782125 h 5740750"/>
              <a:gd name="connsiteX18170" fmla="*/ 6337566 w 9845043"/>
              <a:gd name="connsiteY18170" fmla="*/ 4782861 h 5740750"/>
              <a:gd name="connsiteX18171" fmla="*/ 6333917 w 9845043"/>
              <a:gd name="connsiteY18171" fmla="*/ 4785782 h 5740750"/>
              <a:gd name="connsiteX18172" fmla="*/ 6329529 w 9845043"/>
              <a:gd name="connsiteY18172" fmla="*/ 4782125 h 5740750"/>
              <a:gd name="connsiteX18173" fmla="*/ 6327343 w 9845043"/>
              <a:gd name="connsiteY18173" fmla="*/ 4782125 h 5740750"/>
              <a:gd name="connsiteX18174" fmla="*/ 6325149 w 9845043"/>
              <a:gd name="connsiteY18174" fmla="*/ 4784317 h 5740750"/>
              <a:gd name="connsiteX18175" fmla="*/ 6328066 w 9845043"/>
              <a:gd name="connsiteY18175" fmla="*/ 4787974 h 5740750"/>
              <a:gd name="connsiteX18176" fmla="*/ 6322223 w 9845043"/>
              <a:gd name="connsiteY18176" fmla="*/ 4787974 h 5740750"/>
              <a:gd name="connsiteX18177" fmla="*/ 6321491 w 9845043"/>
              <a:gd name="connsiteY18177" fmla="*/ 4795287 h 5740750"/>
              <a:gd name="connsiteX18178" fmla="*/ 6325149 w 9845043"/>
              <a:gd name="connsiteY18178" fmla="*/ 4801136 h 5740750"/>
              <a:gd name="connsiteX18179" fmla="*/ 6331723 w 9845043"/>
              <a:gd name="connsiteY18179" fmla="*/ 4800408 h 5740750"/>
              <a:gd name="connsiteX18180" fmla="*/ 6330991 w 9845043"/>
              <a:gd name="connsiteY18180" fmla="*/ 4804065 h 5740750"/>
              <a:gd name="connsiteX18181" fmla="*/ 6327343 w 9845043"/>
              <a:gd name="connsiteY18181" fmla="*/ 4813570 h 5740750"/>
              <a:gd name="connsiteX18182" fmla="*/ 6325880 w 9845043"/>
              <a:gd name="connsiteY18182" fmla="*/ 4814299 h 5740750"/>
              <a:gd name="connsiteX18183" fmla="*/ 6322954 w 9845043"/>
              <a:gd name="connsiteY18183" fmla="*/ 4817227 h 5740750"/>
              <a:gd name="connsiteX18184" fmla="*/ 6321491 w 9845043"/>
              <a:gd name="connsiteY18184" fmla="*/ 4820884 h 5740750"/>
              <a:gd name="connsiteX18185" fmla="*/ 6317843 w 9845043"/>
              <a:gd name="connsiteY18185" fmla="*/ 4823804 h 5740750"/>
              <a:gd name="connsiteX18186" fmla="*/ 6314917 w 9845043"/>
              <a:gd name="connsiteY18186" fmla="*/ 4825997 h 5740750"/>
              <a:gd name="connsiteX18187" fmla="*/ 6305417 w 9845043"/>
              <a:gd name="connsiteY18187" fmla="*/ 4832582 h 5740750"/>
              <a:gd name="connsiteX18188" fmla="*/ 6298843 w 9845043"/>
              <a:gd name="connsiteY18188" fmla="*/ 4836238 h 5740750"/>
              <a:gd name="connsiteX18189" fmla="*/ 6295917 w 9845043"/>
              <a:gd name="connsiteY18189" fmla="*/ 4835502 h 5740750"/>
              <a:gd name="connsiteX18190" fmla="*/ 6296649 w 9845043"/>
              <a:gd name="connsiteY18190" fmla="*/ 4834046 h 5740750"/>
              <a:gd name="connsiteX18191" fmla="*/ 6296649 w 9845043"/>
              <a:gd name="connsiteY18191" fmla="*/ 4831846 h 5740750"/>
              <a:gd name="connsiteX18192" fmla="*/ 6296649 w 9845043"/>
              <a:gd name="connsiteY18192" fmla="*/ 4828925 h 5740750"/>
              <a:gd name="connsiteX18193" fmla="*/ 6295917 w 9845043"/>
              <a:gd name="connsiteY18193" fmla="*/ 4825997 h 5740750"/>
              <a:gd name="connsiteX18194" fmla="*/ 6295186 w 9845043"/>
              <a:gd name="connsiteY18194" fmla="*/ 4823804 h 5740750"/>
              <a:gd name="connsiteX18195" fmla="*/ 6290074 w 9845043"/>
              <a:gd name="connsiteY18195" fmla="*/ 4820148 h 5740750"/>
              <a:gd name="connsiteX18196" fmla="*/ 6289343 w 9845043"/>
              <a:gd name="connsiteY18196" fmla="*/ 4817955 h 5740750"/>
              <a:gd name="connsiteX18197" fmla="*/ 6289343 w 9845043"/>
              <a:gd name="connsiteY18197" fmla="*/ 4816491 h 5740750"/>
              <a:gd name="connsiteX18198" fmla="*/ 6290074 w 9845043"/>
              <a:gd name="connsiteY18198" fmla="*/ 4813570 h 5740750"/>
              <a:gd name="connsiteX18199" fmla="*/ 6290806 w 9845043"/>
              <a:gd name="connsiteY18199" fmla="*/ 4810642 h 5740750"/>
              <a:gd name="connsiteX18200" fmla="*/ 6290806 w 9845043"/>
              <a:gd name="connsiteY18200" fmla="*/ 4807721 h 5740750"/>
              <a:gd name="connsiteX18201" fmla="*/ 6290806 w 9845043"/>
              <a:gd name="connsiteY18201" fmla="*/ 4804793 h 5740750"/>
              <a:gd name="connsiteX18202" fmla="*/ 6290806 w 9845043"/>
              <a:gd name="connsiteY18202" fmla="*/ 4801872 h 5740750"/>
              <a:gd name="connsiteX18203" fmla="*/ 6290806 w 9845043"/>
              <a:gd name="connsiteY18203" fmla="*/ 4798944 h 5740750"/>
              <a:gd name="connsiteX18204" fmla="*/ 6290074 w 9845043"/>
              <a:gd name="connsiteY18204" fmla="*/ 4796751 h 5740750"/>
              <a:gd name="connsiteX18205" fmla="*/ 6289343 w 9845043"/>
              <a:gd name="connsiteY18205" fmla="*/ 4794559 h 5740750"/>
              <a:gd name="connsiteX18206" fmla="*/ 6286417 w 9845043"/>
              <a:gd name="connsiteY18206" fmla="*/ 4794559 h 5740750"/>
              <a:gd name="connsiteX18207" fmla="*/ 6286417 w 9845043"/>
              <a:gd name="connsiteY18207" fmla="*/ 4796751 h 5740750"/>
              <a:gd name="connsiteX18208" fmla="*/ 6285685 w 9845043"/>
              <a:gd name="connsiteY18208" fmla="*/ 4800408 h 5740750"/>
              <a:gd name="connsiteX18209" fmla="*/ 6284223 w 9845043"/>
              <a:gd name="connsiteY18209" fmla="*/ 4803329 h 5740750"/>
              <a:gd name="connsiteX18210" fmla="*/ 6283500 w 9845043"/>
              <a:gd name="connsiteY18210" fmla="*/ 4801872 h 5740750"/>
              <a:gd name="connsiteX18211" fmla="*/ 6280574 w 9845043"/>
              <a:gd name="connsiteY18211" fmla="*/ 4798216 h 5740750"/>
              <a:gd name="connsiteX18212" fmla="*/ 6273269 w 9845043"/>
              <a:gd name="connsiteY18212" fmla="*/ 4790902 h 5740750"/>
              <a:gd name="connsiteX18213" fmla="*/ 6272537 w 9845043"/>
              <a:gd name="connsiteY18213" fmla="*/ 4787974 h 5740750"/>
              <a:gd name="connsiteX18214" fmla="*/ 6272537 w 9845043"/>
              <a:gd name="connsiteY18214" fmla="*/ 4785782 h 5740750"/>
              <a:gd name="connsiteX18215" fmla="*/ 6270343 w 9845043"/>
              <a:gd name="connsiteY18215" fmla="*/ 4787246 h 5740750"/>
              <a:gd name="connsiteX18216" fmla="*/ 6268148 w 9845043"/>
              <a:gd name="connsiteY18216" fmla="*/ 4788710 h 5740750"/>
              <a:gd name="connsiteX18217" fmla="*/ 6267417 w 9845043"/>
              <a:gd name="connsiteY18217" fmla="*/ 4790902 h 5740750"/>
              <a:gd name="connsiteX18218" fmla="*/ 6267417 w 9845043"/>
              <a:gd name="connsiteY18218" fmla="*/ 4793823 h 5740750"/>
              <a:gd name="connsiteX18219" fmla="*/ 6266685 w 9845043"/>
              <a:gd name="connsiteY18219" fmla="*/ 4796751 h 5740750"/>
              <a:gd name="connsiteX18220" fmla="*/ 6263037 w 9845043"/>
              <a:gd name="connsiteY18220" fmla="*/ 4803329 h 5740750"/>
              <a:gd name="connsiteX18221" fmla="*/ 6261574 w 9845043"/>
              <a:gd name="connsiteY18221" fmla="*/ 4790167 h 5740750"/>
              <a:gd name="connsiteX18222" fmla="*/ 6260111 w 9845043"/>
              <a:gd name="connsiteY18222" fmla="*/ 4787246 h 5740750"/>
              <a:gd name="connsiteX18223" fmla="*/ 6255000 w 9845043"/>
              <a:gd name="connsiteY18223" fmla="*/ 4781397 h 5740750"/>
              <a:gd name="connsiteX18224" fmla="*/ 6254269 w 9845043"/>
              <a:gd name="connsiteY18224" fmla="*/ 4779204 h 5740750"/>
              <a:gd name="connsiteX18225" fmla="*/ 6254269 w 9845043"/>
              <a:gd name="connsiteY18225" fmla="*/ 4778468 h 5740750"/>
              <a:gd name="connsiteX18226" fmla="*/ 6252074 w 9845043"/>
              <a:gd name="connsiteY18226" fmla="*/ 4777740 h 5740750"/>
              <a:gd name="connsiteX18227" fmla="*/ 6250611 w 9845043"/>
              <a:gd name="connsiteY18227" fmla="*/ 4777740 h 5740750"/>
              <a:gd name="connsiteX18228" fmla="*/ 6249148 w 9845043"/>
              <a:gd name="connsiteY18228" fmla="*/ 4781397 h 5740750"/>
              <a:gd name="connsiteX18229" fmla="*/ 6249148 w 9845043"/>
              <a:gd name="connsiteY18229" fmla="*/ 4785053 h 5740750"/>
              <a:gd name="connsiteX18230" fmla="*/ 6247694 w 9845043"/>
              <a:gd name="connsiteY18230" fmla="*/ 4787974 h 5740750"/>
              <a:gd name="connsiteX18231" fmla="*/ 6244037 w 9845043"/>
              <a:gd name="connsiteY18231" fmla="*/ 4793823 h 5740750"/>
              <a:gd name="connsiteX18232" fmla="*/ 6241111 w 9845043"/>
              <a:gd name="connsiteY18232" fmla="*/ 4790167 h 5740750"/>
              <a:gd name="connsiteX18233" fmla="*/ 6238926 w 9845043"/>
              <a:gd name="connsiteY18233" fmla="*/ 4790902 h 5740750"/>
              <a:gd name="connsiteX18234" fmla="*/ 6237463 w 9845043"/>
              <a:gd name="connsiteY18234" fmla="*/ 4792367 h 5740750"/>
              <a:gd name="connsiteX18235" fmla="*/ 6234537 w 9845043"/>
              <a:gd name="connsiteY18235" fmla="*/ 4794559 h 5740750"/>
              <a:gd name="connsiteX18236" fmla="*/ 6227963 w 9845043"/>
              <a:gd name="connsiteY18236" fmla="*/ 4792367 h 5740750"/>
              <a:gd name="connsiteX18237" fmla="*/ 6225768 w 9845043"/>
              <a:gd name="connsiteY18237" fmla="*/ 4791631 h 5740750"/>
              <a:gd name="connsiteX18238" fmla="*/ 6228694 w 9845043"/>
              <a:gd name="connsiteY18238" fmla="*/ 4790167 h 5740750"/>
              <a:gd name="connsiteX18239" fmla="*/ 6227963 w 9845043"/>
              <a:gd name="connsiteY18239" fmla="*/ 4788710 h 5740750"/>
              <a:gd name="connsiteX18240" fmla="*/ 6225768 w 9845043"/>
              <a:gd name="connsiteY18240" fmla="*/ 4787974 h 5740750"/>
              <a:gd name="connsiteX18241" fmla="*/ 6224305 w 9845043"/>
              <a:gd name="connsiteY18241" fmla="*/ 4788710 h 5740750"/>
              <a:gd name="connsiteX18242" fmla="*/ 6222842 w 9845043"/>
              <a:gd name="connsiteY18242" fmla="*/ 4790167 h 5740750"/>
              <a:gd name="connsiteX18243" fmla="*/ 6222842 w 9845043"/>
              <a:gd name="connsiteY18243" fmla="*/ 4791631 h 5740750"/>
              <a:gd name="connsiteX18244" fmla="*/ 6221389 w 9845043"/>
              <a:gd name="connsiteY18244" fmla="*/ 4791631 h 5740750"/>
              <a:gd name="connsiteX18245" fmla="*/ 6219194 w 9845043"/>
              <a:gd name="connsiteY18245" fmla="*/ 4791631 h 5740750"/>
              <a:gd name="connsiteX18246" fmla="*/ 6218463 w 9845043"/>
              <a:gd name="connsiteY18246" fmla="*/ 4793823 h 5740750"/>
              <a:gd name="connsiteX18247" fmla="*/ 6219194 w 9845043"/>
              <a:gd name="connsiteY18247" fmla="*/ 4795287 h 5740750"/>
              <a:gd name="connsiteX18248" fmla="*/ 6219926 w 9845043"/>
              <a:gd name="connsiteY18248" fmla="*/ 4796751 h 5740750"/>
              <a:gd name="connsiteX18249" fmla="*/ 6225037 w 9845043"/>
              <a:gd name="connsiteY18249" fmla="*/ 4796751 h 5740750"/>
              <a:gd name="connsiteX18250" fmla="*/ 6225037 w 9845043"/>
              <a:gd name="connsiteY18250" fmla="*/ 4801136 h 5740750"/>
              <a:gd name="connsiteX18251" fmla="*/ 6222842 w 9845043"/>
              <a:gd name="connsiteY18251" fmla="*/ 4804065 h 5740750"/>
              <a:gd name="connsiteX18252" fmla="*/ 6221389 w 9845043"/>
              <a:gd name="connsiteY18252" fmla="*/ 4806257 h 5740750"/>
              <a:gd name="connsiteX18253" fmla="*/ 6224305 w 9845043"/>
              <a:gd name="connsiteY18253" fmla="*/ 4809914 h 5740750"/>
              <a:gd name="connsiteX18254" fmla="*/ 6222842 w 9845043"/>
              <a:gd name="connsiteY18254" fmla="*/ 4812834 h 5740750"/>
              <a:gd name="connsiteX18255" fmla="*/ 6221389 w 9845043"/>
              <a:gd name="connsiteY18255" fmla="*/ 4811378 h 5740750"/>
              <a:gd name="connsiteX18256" fmla="*/ 6219194 w 9845043"/>
              <a:gd name="connsiteY18256" fmla="*/ 4808450 h 5740750"/>
              <a:gd name="connsiteX18257" fmla="*/ 6217000 w 9845043"/>
              <a:gd name="connsiteY18257" fmla="*/ 4806985 h 5740750"/>
              <a:gd name="connsiteX18258" fmla="*/ 6215537 w 9845043"/>
              <a:gd name="connsiteY18258" fmla="*/ 4808450 h 5740750"/>
              <a:gd name="connsiteX18259" fmla="*/ 6215537 w 9845043"/>
              <a:gd name="connsiteY18259" fmla="*/ 4811378 h 5740750"/>
              <a:gd name="connsiteX18260" fmla="*/ 6213342 w 9845043"/>
              <a:gd name="connsiteY18260" fmla="*/ 4816491 h 5740750"/>
              <a:gd name="connsiteX18261" fmla="*/ 6214805 w 9845043"/>
              <a:gd name="connsiteY18261" fmla="*/ 4817955 h 5740750"/>
              <a:gd name="connsiteX18262" fmla="*/ 6215537 w 9845043"/>
              <a:gd name="connsiteY18262" fmla="*/ 4817955 h 5740750"/>
              <a:gd name="connsiteX18263" fmla="*/ 6214805 w 9845043"/>
              <a:gd name="connsiteY18263" fmla="*/ 4826733 h 5740750"/>
              <a:gd name="connsiteX18264" fmla="*/ 6215537 w 9845043"/>
              <a:gd name="connsiteY18264" fmla="*/ 4830389 h 5740750"/>
              <a:gd name="connsiteX18265" fmla="*/ 6213342 w 9845043"/>
              <a:gd name="connsiteY18265" fmla="*/ 4827461 h 5740750"/>
              <a:gd name="connsiteX18266" fmla="*/ 6211889 w 9845043"/>
              <a:gd name="connsiteY18266" fmla="*/ 4825997 h 5740750"/>
              <a:gd name="connsiteX18267" fmla="*/ 6209694 w 9845043"/>
              <a:gd name="connsiteY18267" fmla="*/ 4825997 h 5740750"/>
              <a:gd name="connsiteX18268" fmla="*/ 6208231 w 9845043"/>
              <a:gd name="connsiteY18268" fmla="*/ 4826733 h 5740750"/>
              <a:gd name="connsiteX18269" fmla="*/ 6208231 w 9845043"/>
              <a:gd name="connsiteY18269" fmla="*/ 4828925 h 5740750"/>
              <a:gd name="connsiteX18270" fmla="*/ 6208231 w 9845043"/>
              <a:gd name="connsiteY18270" fmla="*/ 4830389 h 5740750"/>
              <a:gd name="connsiteX18271" fmla="*/ 6208231 w 9845043"/>
              <a:gd name="connsiteY18271" fmla="*/ 4832582 h 5740750"/>
              <a:gd name="connsiteX18272" fmla="*/ 6205305 w 9845043"/>
              <a:gd name="connsiteY18272" fmla="*/ 4834046 h 5740750"/>
              <a:gd name="connsiteX18273" fmla="*/ 6203851 w 9845043"/>
              <a:gd name="connsiteY18273" fmla="*/ 4835502 h 5740750"/>
              <a:gd name="connsiteX18274" fmla="*/ 6203851 w 9845043"/>
              <a:gd name="connsiteY18274" fmla="*/ 4836238 h 5740750"/>
              <a:gd name="connsiteX18275" fmla="*/ 6202388 w 9845043"/>
              <a:gd name="connsiteY18275" fmla="*/ 4836967 h 5740750"/>
              <a:gd name="connsiteX18276" fmla="*/ 6200925 w 9845043"/>
              <a:gd name="connsiteY18276" fmla="*/ 4836238 h 5740750"/>
              <a:gd name="connsiteX18277" fmla="*/ 6197268 w 9845043"/>
              <a:gd name="connsiteY18277" fmla="*/ 4834046 h 5740750"/>
              <a:gd name="connsiteX18278" fmla="*/ 6194351 w 9845043"/>
              <a:gd name="connsiteY18278" fmla="*/ 4835502 h 5740750"/>
              <a:gd name="connsiteX18279" fmla="*/ 6193620 w 9845043"/>
              <a:gd name="connsiteY18279" fmla="*/ 4838431 h 5740750"/>
              <a:gd name="connsiteX18280" fmla="*/ 6192157 w 9845043"/>
              <a:gd name="connsiteY18280" fmla="*/ 4838431 h 5740750"/>
              <a:gd name="connsiteX18281" fmla="*/ 6184120 w 9845043"/>
              <a:gd name="connsiteY18281" fmla="*/ 4836967 h 5740750"/>
              <a:gd name="connsiteX18282" fmla="*/ 6182657 w 9845043"/>
              <a:gd name="connsiteY18282" fmla="*/ 4836967 h 5740750"/>
              <a:gd name="connsiteX18283" fmla="*/ 6183388 w 9845043"/>
              <a:gd name="connsiteY18283" fmla="*/ 4834046 h 5740750"/>
              <a:gd name="connsiteX18284" fmla="*/ 6187037 w 9845043"/>
              <a:gd name="connsiteY18284" fmla="*/ 4832582 h 5740750"/>
              <a:gd name="connsiteX18285" fmla="*/ 6189231 w 9845043"/>
              <a:gd name="connsiteY18285" fmla="*/ 4831846 h 5740750"/>
              <a:gd name="connsiteX18286" fmla="*/ 6187037 w 9845043"/>
              <a:gd name="connsiteY18286" fmla="*/ 4826733 h 5740750"/>
              <a:gd name="connsiteX18287" fmla="*/ 6183388 w 9845043"/>
              <a:gd name="connsiteY18287" fmla="*/ 4828925 h 5740750"/>
              <a:gd name="connsiteX18288" fmla="*/ 6180462 w 9845043"/>
              <a:gd name="connsiteY18288" fmla="*/ 4827461 h 5740750"/>
              <a:gd name="connsiteX18289" fmla="*/ 6176814 w 9845043"/>
              <a:gd name="connsiteY18289" fmla="*/ 4825997 h 5740750"/>
              <a:gd name="connsiteX18290" fmla="*/ 6173157 w 9845043"/>
              <a:gd name="connsiteY18290" fmla="*/ 4824540 h 5740750"/>
              <a:gd name="connsiteX18291" fmla="*/ 6174620 w 9845043"/>
              <a:gd name="connsiteY18291" fmla="*/ 4828925 h 5740750"/>
              <a:gd name="connsiteX18292" fmla="*/ 6173888 w 9845043"/>
              <a:gd name="connsiteY18292" fmla="*/ 4830389 h 5740750"/>
              <a:gd name="connsiteX18293" fmla="*/ 6168777 w 9845043"/>
              <a:gd name="connsiteY18293" fmla="*/ 4833310 h 5740750"/>
              <a:gd name="connsiteX18294" fmla="*/ 6168777 w 9845043"/>
              <a:gd name="connsiteY18294" fmla="*/ 4834046 h 5740750"/>
              <a:gd name="connsiteX18295" fmla="*/ 6168777 w 9845043"/>
              <a:gd name="connsiteY18295" fmla="*/ 4835502 h 5740750"/>
              <a:gd name="connsiteX18296" fmla="*/ 6168045 w 9845043"/>
              <a:gd name="connsiteY18296" fmla="*/ 4836238 h 5740750"/>
              <a:gd name="connsiteX18297" fmla="*/ 6166583 w 9845043"/>
              <a:gd name="connsiteY18297" fmla="*/ 4836238 h 5740750"/>
              <a:gd name="connsiteX18298" fmla="*/ 6155620 w 9845043"/>
              <a:gd name="connsiteY18298" fmla="*/ 4828925 h 5740750"/>
              <a:gd name="connsiteX18299" fmla="*/ 6151240 w 9845043"/>
              <a:gd name="connsiteY18299" fmla="*/ 4825997 h 5740750"/>
              <a:gd name="connsiteX18300" fmla="*/ 6145388 w 9845043"/>
              <a:gd name="connsiteY18300" fmla="*/ 4824540 h 5740750"/>
              <a:gd name="connsiteX18301" fmla="*/ 6139545 w 9845043"/>
              <a:gd name="connsiteY18301" fmla="*/ 4827461 h 5740750"/>
              <a:gd name="connsiteX18302" fmla="*/ 6139545 w 9845043"/>
              <a:gd name="connsiteY18302" fmla="*/ 4824540 h 5740750"/>
              <a:gd name="connsiteX18303" fmla="*/ 6139545 w 9845043"/>
              <a:gd name="connsiteY18303" fmla="*/ 4823076 h 5740750"/>
              <a:gd name="connsiteX18304" fmla="*/ 6141740 w 9845043"/>
              <a:gd name="connsiteY18304" fmla="*/ 4822340 h 5740750"/>
              <a:gd name="connsiteX18305" fmla="*/ 6143925 w 9845043"/>
              <a:gd name="connsiteY18305" fmla="*/ 4820884 h 5740750"/>
              <a:gd name="connsiteX18306" fmla="*/ 6141740 w 9845043"/>
              <a:gd name="connsiteY18306" fmla="*/ 4819419 h 5740750"/>
              <a:gd name="connsiteX18307" fmla="*/ 6138082 w 9845043"/>
              <a:gd name="connsiteY18307" fmla="*/ 4817955 h 5740750"/>
              <a:gd name="connsiteX18308" fmla="*/ 6135157 w 9845043"/>
              <a:gd name="connsiteY18308" fmla="*/ 4817955 h 5740750"/>
              <a:gd name="connsiteX18309" fmla="*/ 6132971 w 9845043"/>
              <a:gd name="connsiteY18309" fmla="*/ 4819419 h 5740750"/>
              <a:gd name="connsiteX18310" fmla="*/ 6132971 w 9845043"/>
              <a:gd name="connsiteY18310" fmla="*/ 4823076 h 5740750"/>
              <a:gd name="connsiteX18311" fmla="*/ 6131508 w 9845043"/>
              <a:gd name="connsiteY18311" fmla="*/ 4824540 h 5740750"/>
              <a:gd name="connsiteX18312" fmla="*/ 6128582 w 9845043"/>
              <a:gd name="connsiteY18312" fmla="*/ 4825997 h 5740750"/>
              <a:gd name="connsiteX18313" fmla="*/ 6125657 w 9845043"/>
              <a:gd name="connsiteY18313" fmla="*/ 4825997 h 5740750"/>
              <a:gd name="connsiteX18314" fmla="*/ 6123471 w 9845043"/>
              <a:gd name="connsiteY18314" fmla="*/ 4824540 h 5740750"/>
              <a:gd name="connsiteX18315" fmla="*/ 6119082 w 9845043"/>
              <a:gd name="connsiteY18315" fmla="*/ 4820884 h 5740750"/>
              <a:gd name="connsiteX18316" fmla="*/ 6116165 w 9845043"/>
              <a:gd name="connsiteY18316" fmla="*/ 4820148 h 5740750"/>
              <a:gd name="connsiteX18317" fmla="*/ 6095702 w 9845043"/>
              <a:gd name="connsiteY18317" fmla="*/ 4817955 h 5740750"/>
              <a:gd name="connsiteX18318" fmla="*/ 6083276 w 9845043"/>
              <a:gd name="connsiteY18318" fmla="*/ 4813570 h 5740750"/>
              <a:gd name="connsiteX18319" fmla="*/ 6073776 w 9845043"/>
              <a:gd name="connsiteY18319" fmla="*/ 4806985 h 5740750"/>
              <a:gd name="connsiteX18320" fmla="*/ 6070860 w 9845043"/>
              <a:gd name="connsiteY18320" fmla="*/ 4796751 h 5740750"/>
              <a:gd name="connsiteX18321" fmla="*/ 6073045 w 9845043"/>
              <a:gd name="connsiteY18321" fmla="*/ 4800408 h 5740750"/>
              <a:gd name="connsiteX18322" fmla="*/ 6076702 w 9845043"/>
              <a:gd name="connsiteY18322" fmla="*/ 4801136 h 5740750"/>
              <a:gd name="connsiteX18323" fmla="*/ 6080360 w 9845043"/>
              <a:gd name="connsiteY18323" fmla="*/ 4798944 h 5740750"/>
              <a:gd name="connsiteX18324" fmla="*/ 6083276 w 9845043"/>
              <a:gd name="connsiteY18324" fmla="*/ 4797480 h 5740750"/>
              <a:gd name="connsiteX18325" fmla="*/ 6084739 w 9845043"/>
              <a:gd name="connsiteY18325" fmla="*/ 4792367 h 5740750"/>
              <a:gd name="connsiteX18326" fmla="*/ 6086202 w 9845043"/>
              <a:gd name="connsiteY18326" fmla="*/ 4788710 h 5740750"/>
              <a:gd name="connsiteX18327" fmla="*/ 6089128 w 9845043"/>
              <a:gd name="connsiteY18327" fmla="*/ 4785782 h 5740750"/>
              <a:gd name="connsiteX18328" fmla="*/ 6093508 w 9845043"/>
              <a:gd name="connsiteY18328" fmla="*/ 4785053 h 5740750"/>
              <a:gd name="connsiteX18329" fmla="*/ 6092777 w 9845043"/>
              <a:gd name="connsiteY18329" fmla="*/ 4788710 h 5740750"/>
              <a:gd name="connsiteX18330" fmla="*/ 6095702 w 9845043"/>
              <a:gd name="connsiteY18330" fmla="*/ 4793823 h 5740750"/>
              <a:gd name="connsiteX18331" fmla="*/ 6100082 w 9845043"/>
              <a:gd name="connsiteY18331" fmla="*/ 4796751 h 5740750"/>
              <a:gd name="connsiteX18332" fmla="*/ 6106665 w 9845043"/>
              <a:gd name="connsiteY18332" fmla="*/ 4793823 h 5740750"/>
              <a:gd name="connsiteX18333" fmla="*/ 6106665 w 9845043"/>
              <a:gd name="connsiteY18333" fmla="*/ 4801136 h 5740750"/>
              <a:gd name="connsiteX18334" fmla="*/ 6106665 w 9845043"/>
              <a:gd name="connsiteY18334" fmla="*/ 4804793 h 5740750"/>
              <a:gd name="connsiteX18335" fmla="*/ 6105202 w 9845043"/>
              <a:gd name="connsiteY18335" fmla="*/ 4808450 h 5740750"/>
              <a:gd name="connsiteX18336" fmla="*/ 6106665 w 9845043"/>
              <a:gd name="connsiteY18336" fmla="*/ 4808450 h 5740750"/>
              <a:gd name="connsiteX18337" fmla="*/ 6108851 w 9845043"/>
              <a:gd name="connsiteY18337" fmla="*/ 4809914 h 5740750"/>
              <a:gd name="connsiteX18338" fmla="*/ 6109582 w 9845043"/>
              <a:gd name="connsiteY18338" fmla="*/ 4811378 h 5740750"/>
              <a:gd name="connsiteX18339" fmla="*/ 6109582 w 9845043"/>
              <a:gd name="connsiteY18339" fmla="*/ 4814299 h 5740750"/>
              <a:gd name="connsiteX18340" fmla="*/ 6113240 w 9845043"/>
              <a:gd name="connsiteY18340" fmla="*/ 4812834 h 5740750"/>
              <a:gd name="connsiteX18341" fmla="*/ 6115434 w 9845043"/>
              <a:gd name="connsiteY18341" fmla="*/ 4810642 h 5740750"/>
              <a:gd name="connsiteX18342" fmla="*/ 6116888 w 9845043"/>
              <a:gd name="connsiteY18342" fmla="*/ 4808450 h 5740750"/>
              <a:gd name="connsiteX18343" fmla="*/ 6116165 w 9845043"/>
              <a:gd name="connsiteY18343" fmla="*/ 4807721 h 5740750"/>
              <a:gd name="connsiteX18344" fmla="*/ 6115434 w 9845043"/>
              <a:gd name="connsiteY18344" fmla="*/ 4806257 h 5740750"/>
              <a:gd name="connsiteX18345" fmla="*/ 6113971 w 9845043"/>
              <a:gd name="connsiteY18345" fmla="*/ 4806257 h 5740750"/>
              <a:gd name="connsiteX18346" fmla="*/ 6113971 w 9845043"/>
              <a:gd name="connsiteY18346" fmla="*/ 4804065 h 5740750"/>
              <a:gd name="connsiteX18347" fmla="*/ 6116888 w 9845043"/>
              <a:gd name="connsiteY18347" fmla="*/ 4798216 h 5740750"/>
              <a:gd name="connsiteX18348" fmla="*/ 6113971 w 9845043"/>
              <a:gd name="connsiteY18348" fmla="*/ 4793823 h 5740750"/>
              <a:gd name="connsiteX18349" fmla="*/ 6103008 w 9845043"/>
              <a:gd name="connsiteY18349" fmla="*/ 4785053 h 5740750"/>
              <a:gd name="connsiteX18350" fmla="*/ 6096434 w 9845043"/>
              <a:gd name="connsiteY18350" fmla="*/ 4781397 h 5740750"/>
              <a:gd name="connsiteX18351" fmla="*/ 6093508 w 9845043"/>
              <a:gd name="connsiteY18351" fmla="*/ 4779204 h 5740750"/>
              <a:gd name="connsiteX18352" fmla="*/ 6092777 w 9845043"/>
              <a:gd name="connsiteY18352" fmla="*/ 4778468 h 5740750"/>
              <a:gd name="connsiteX18353" fmla="*/ 6092777 w 9845043"/>
              <a:gd name="connsiteY18353" fmla="*/ 4774812 h 5740750"/>
              <a:gd name="connsiteX18354" fmla="*/ 6092777 w 9845043"/>
              <a:gd name="connsiteY18354" fmla="*/ 4772619 h 5740750"/>
              <a:gd name="connsiteX18355" fmla="*/ 6091314 w 9845043"/>
              <a:gd name="connsiteY18355" fmla="*/ 4771891 h 5740750"/>
              <a:gd name="connsiteX18356" fmla="*/ 6089128 w 9845043"/>
              <a:gd name="connsiteY18356" fmla="*/ 4771891 h 5740750"/>
              <a:gd name="connsiteX18357" fmla="*/ 6086934 w 9845043"/>
              <a:gd name="connsiteY18357" fmla="*/ 4771155 h 5740750"/>
              <a:gd name="connsiteX18358" fmla="*/ 6084008 w 9845043"/>
              <a:gd name="connsiteY18358" fmla="*/ 4765306 h 5740750"/>
              <a:gd name="connsiteX18359" fmla="*/ 6081813 w 9845043"/>
              <a:gd name="connsiteY18359" fmla="*/ 4759457 h 5740750"/>
              <a:gd name="connsiteX18360" fmla="*/ 6081813 w 9845043"/>
              <a:gd name="connsiteY18360" fmla="*/ 4752880 h 5740750"/>
              <a:gd name="connsiteX18361" fmla="*/ 6084739 w 9845043"/>
              <a:gd name="connsiteY18361" fmla="*/ 4748487 h 5740750"/>
              <a:gd name="connsiteX18362" fmla="*/ 6086934 w 9845043"/>
              <a:gd name="connsiteY18362" fmla="*/ 4745567 h 5740750"/>
              <a:gd name="connsiteX18363" fmla="*/ 6089128 w 9845043"/>
              <a:gd name="connsiteY18363" fmla="*/ 4744102 h 5740750"/>
              <a:gd name="connsiteX18364" fmla="*/ 6090582 w 9845043"/>
              <a:gd name="connsiteY18364" fmla="*/ 4741910 h 5740750"/>
              <a:gd name="connsiteX18365" fmla="*/ 6090582 w 9845043"/>
              <a:gd name="connsiteY18365" fmla="*/ 4737525 h 5740750"/>
              <a:gd name="connsiteX18366" fmla="*/ 6089851 w 9845043"/>
              <a:gd name="connsiteY18366" fmla="*/ 4734597 h 5740750"/>
              <a:gd name="connsiteX18367" fmla="*/ 6087665 w 9845043"/>
              <a:gd name="connsiteY18367" fmla="*/ 4733133 h 5740750"/>
              <a:gd name="connsiteX18368" fmla="*/ 6086202 w 9845043"/>
              <a:gd name="connsiteY18368" fmla="*/ 4732404 h 5740750"/>
              <a:gd name="connsiteX18369" fmla="*/ 6081813 w 9845043"/>
              <a:gd name="connsiteY18369" fmla="*/ 4732404 h 5740750"/>
              <a:gd name="connsiteX18370" fmla="*/ 6084739 w 9845043"/>
              <a:gd name="connsiteY18370" fmla="*/ 4737525 h 5740750"/>
              <a:gd name="connsiteX18371" fmla="*/ 6084008 w 9845043"/>
              <a:gd name="connsiteY18371" fmla="*/ 4740446 h 5740750"/>
              <a:gd name="connsiteX18372" fmla="*/ 6078165 w 9845043"/>
              <a:gd name="connsiteY18372" fmla="*/ 4746295 h 5740750"/>
              <a:gd name="connsiteX18373" fmla="*/ 6077434 w 9845043"/>
              <a:gd name="connsiteY18373" fmla="*/ 4748487 h 5740750"/>
              <a:gd name="connsiteX18374" fmla="*/ 6078165 w 9845043"/>
              <a:gd name="connsiteY18374" fmla="*/ 4750687 h 5740750"/>
              <a:gd name="connsiteX18375" fmla="*/ 6079628 w 9845043"/>
              <a:gd name="connsiteY18375" fmla="*/ 4752880 h 5740750"/>
              <a:gd name="connsiteX18376" fmla="*/ 6079628 w 9845043"/>
              <a:gd name="connsiteY18376" fmla="*/ 4755800 h 5740750"/>
              <a:gd name="connsiteX18377" fmla="*/ 6076702 w 9845043"/>
              <a:gd name="connsiteY18377" fmla="*/ 4760193 h 5740750"/>
              <a:gd name="connsiteX18378" fmla="*/ 6076702 w 9845043"/>
              <a:gd name="connsiteY18378" fmla="*/ 4762385 h 5740750"/>
              <a:gd name="connsiteX18379" fmla="*/ 6071591 w 9845043"/>
              <a:gd name="connsiteY18379" fmla="*/ 4760193 h 5740750"/>
              <a:gd name="connsiteX18380" fmla="*/ 6062091 w 9845043"/>
              <a:gd name="connsiteY18380" fmla="*/ 4756536 h 5740750"/>
              <a:gd name="connsiteX18381" fmla="*/ 6057702 w 9845043"/>
              <a:gd name="connsiteY18381" fmla="*/ 4756536 h 5740750"/>
              <a:gd name="connsiteX18382" fmla="*/ 6052591 w 9845043"/>
              <a:gd name="connsiteY18382" fmla="*/ 4756536 h 5740750"/>
              <a:gd name="connsiteX18383" fmla="*/ 6051128 w 9845043"/>
              <a:gd name="connsiteY18383" fmla="*/ 4755800 h 5740750"/>
              <a:gd name="connsiteX18384" fmla="*/ 6048934 w 9845043"/>
              <a:gd name="connsiteY18384" fmla="*/ 4755072 h 5740750"/>
              <a:gd name="connsiteX18385" fmla="*/ 6049665 w 9845043"/>
              <a:gd name="connsiteY18385" fmla="*/ 4752144 h 5740750"/>
              <a:gd name="connsiteX18386" fmla="*/ 6051128 w 9845043"/>
              <a:gd name="connsiteY18386" fmla="*/ 4749951 h 5740750"/>
              <a:gd name="connsiteX18387" fmla="*/ 6051859 w 9845043"/>
              <a:gd name="connsiteY18387" fmla="*/ 4747031 h 5740750"/>
              <a:gd name="connsiteX18388" fmla="*/ 6048934 w 9845043"/>
              <a:gd name="connsiteY18388" fmla="*/ 4746295 h 5740750"/>
              <a:gd name="connsiteX18389" fmla="*/ 6044554 w 9845043"/>
              <a:gd name="connsiteY18389" fmla="*/ 4749223 h 5740750"/>
              <a:gd name="connsiteX18390" fmla="*/ 6035785 w 9845043"/>
              <a:gd name="connsiteY18390" fmla="*/ 4752880 h 5740750"/>
              <a:gd name="connsiteX18391" fmla="*/ 6028471 w 9845043"/>
              <a:gd name="connsiteY18391" fmla="*/ 4755072 h 5740750"/>
              <a:gd name="connsiteX18392" fmla="*/ 6022628 w 9845043"/>
              <a:gd name="connsiteY18392" fmla="*/ 4753608 h 5740750"/>
              <a:gd name="connsiteX18393" fmla="*/ 6025554 w 9845043"/>
              <a:gd name="connsiteY18393" fmla="*/ 4752144 h 5740750"/>
              <a:gd name="connsiteX18394" fmla="*/ 6026285 w 9845043"/>
              <a:gd name="connsiteY18394" fmla="*/ 4747031 h 5740750"/>
              <a:gd name="connsiteX18395" fmla="*/ 6024822 w 9845043"/>
              <a:gd name="connsiteY18395" fmla="*/ 4741910 h 5740750"/>
              <a:gd name="connsiteX18396" fmla="*/ 6022628 w 9845043"/>
              <a:gd name="connsiteY18396" fmla="*/ 4737525 h 5740750"/>
              <a:gd name="connsiteX18397" fmla="*/ 6021896 w 9845043"/>
              <a:gd name="connsiteY18397" fmla="*/ 4736061 h 5740750"/>
              <a:gd name="connsiteX18398" fmla="*/ 6021896 w 9845043"/>
              <a:gd name="connsiteY18398" fmla="*/ 4733133 h 5740750"/>
              <a:gd name="connsiteX18399" fmla="*/ 6020433 w 9845043"/>
              <a:gd name="connsiteY18399" fmla="*/ 4730212 h 5740750"/>
              <a:gd name="connsiteX18400" fmla="*/ 6018979 w 9845043"/>
              <a:gd name="connsiteY18400" fmla="*/ 4729476 h 5740750"/>
              <a:gd name="connsiteX18401" fmla="*/ 6016785 w 9845043"/>
              <a:gd name="connsiteY18401" fmla="*/ 4730212 h 5740750"/>
              <a:gd name="connsiteX18402" fmla="*/ 6013128 w 9845043"/>
              <a:gd name="connsiteY18402" fmla="*/ 4732404 h 5740750"/>
              <a:gd name="connsiteX18403" fmla="*/ 6010211 w 9845043"/>
              <a:gd name="connsiteY18403" fmla="*/ 4733133 h 5740750"/>
              <a:gd name="connsiteX18404" fmla="*/ 6005822 w 9845043"/>
              <a:gd name="connsiteY18404" fmla="*/ 4733133 h 5740750"/>
              <a:gd name="connsiteX18405" fmla="*/ 6004359 w 9845043"/>
              <a:gd name="connsiteY18405" fmla="*/ 4730940 h 5740750"/>
              <a:gd name="connsiteX18406" fmla="*/ 6004359 w 9845043"/>
              <a:gd name="connsiteY18406" fmla="*/ 4726555 h 5740750"/>
              <a:gd name="connsiteX18407" fmla="*/ 6005822 w 9845043"/>
              <a:gd name="connsiteY18407" fmla="*/ 4721434 h 5740750"/>
              <a:gd name="connsiteX18408" fmla="*/ 6005822 w 9845043"/>
              <a:gd name="connsiteY18408" fmla="*/ 4711200 h 5740750"/>
              <a:gd name="connsiteX18409" fmla="*/ 6003628 w 9845043"/>
              <a:gd name="connsiteY18409" fmla="*/ 4708272 h 5740750"/>
              <a:gd name="connsiteX18410" fmla="*/ 5999248 w 9845043"/>
              <a:gd name="connsiteY18410" fmla="*/ 4706808 h 5740750"/>
              <a:gd name="connsiteX18411" fmla="*/ 5994128 w 9845043"/>
              <a:gd name="connsiteY18411" fmla="*/ 4706808 h 5740750"/>
              <a:gd name="connsiteX18412" fmla="*/ 5975137 w 9845043"/>
              <a:gd name="connsiteY18412" fmla="*/ 4709008 h 5740750"/>
              <a:gd name="connsiteX18413" fmla="*/ 5972211 w 9845043"/>
              <a:gd name="connsiteY18413" fmla="*/ 4710465 h 5740750"/>
              <a:gd name="connsiteX18414" fmla="*/ 5964905 w 9845043"/>
              <a:gd name="connsiteY18414" fmla="*/ 4716314 h 5740750"/>
              <a:gd name="connsiteX18415" fmla="*/ 5960516 w 9845043"/>
              <a:gd name="connsiteY18415" fmla="*/ 4717050 h 5740750"/>
              <a:gd name="connsiteX18416" fmla="*/ 5958322 w 9845043"/>
              <a:gd name="connsiteY18416" fmla="*/ 4714857 h 5740750"/>
              <a:gd name="connsiteX18417" fmla="*/ 5957599 w 9845043"/>
              <a:gd name="connsiteY18417" fmla="*/ 4711200 h 5740750"/>
              <a:gd name="connsiteX18418" fmla="*/ 5957599 w 9845043"/>
              <a:gd name="connsiteY18418" fmla="*/ 4710465 h 5740750"/>
              <a:gd name="connsiteX18419" fmla="*/ 5955405 w 9845043"/>
              <a:gd name="connsiteY18419" fmla="*/ 4708272 h 5740750"/>
              <a:gd name="connsiteX18420" fmla="*/ 5955405 w 9845043"/>
              <a:gd name="connsiteY18420" fmla="*/ 4703887 h 5740750"/>
              <a:gd name="connsiteX18421" fmla="*/ 5957599 w 9845043"/>
              <a:gd name="connsiteY18421" fmla="*/ 4698766 h 5740750"/>
              <a:gd name="connsiteX18422" fmla="*/ 5959053 w 9845043"/>
              <a:gd name="connsiteY18422" fmla="*/ 4697302 h 5740750"/>
              <a:gd name="connsiteX18423" fmla="*/ 5961248 w 9845043"/>
              <a:gd name="connsiteY18423" fmla="*/ 4698766 h 5740750"/>
              <a:gd name="connsiteX18424" fmla="*/ 5962711 w 9845043"/>
              <a:gd name="connsiteY18424" fmla="*/ 4700959 h 5740750"/>
              <a:gd name="connsiteX18425" fmla="*/ 5964905 w 9845043"/>
              <a:gd name="connsiteY18425" fmla="*/ 4701695 h 5740750"/>
              <a:gd name="connsiteX18426" fmla="*/ 5964905 w 9845043"/>
              <a:gd name="connsiteY18426" fmla="*/ 4697302 h 5740750"/>
              <a:gd name="connsiteX18427" fmla="*/ 5964174 w 9845043"/>
              <a:gd name="connsiteY18427" fmla="*/ 4694382 h 5740750"/>
              <a:gd name="connsiteX18428" fmla="*/ 5962711 w 9845043"/>
              <a:gd name="connsiteY18428" fmla="*/ 4692189 h 5740750"/>
              <a:gd name="connsiteX18429" fmla="*/ 5960516 w 9845043"/>
              <a:gd name="connsiteY18429" fmla="*/ 4691453 h 5740750"/>
              <a:gd name="connsiteX18430" fmla="*/ 5951016 w 9845043"/>
              <a:gd name="connsiteY18430" fmla="*/ 4690725 h 5740750"/>
              <a:gd name="connsiteX18431" fmla="*/ 5948099 w 9845043"/>
              <a:gd name="connsiteY18431" fmla="*/ 4690725 h 5740750"/>
              <a:gd name="connsiteX18432" fmla="*/ 5942979 w 9845043"/>
              <a:gd name="connsiteY18432" fmla="*/ 4695110 h 5740750"/>
              <a:gd name="connsiteX18433" fmla="*/ 5941516 w 9845043"/>
              <a:gd name="connsiteY18433" fmla="*/ 4694382 h 5740750"/>
              <a:gd name="connsiteX18434" fmla="*/ 5938599 w 9845043"/>
              <a:gd name="connsiteY18434" fmla="*/ 4692917 h 5740750"/>
              <a:gd name="connsiteX18435" fmla="*/ 5936405 w 9845043"/>
              <a:gd name="connsiteY18435" fmla="*/ 4692189 h 5740750"/>
              <a:gd name="connsiteX18436" fmla="*/ 5932747 w 9845043"/>
              <a:gd name="connsiteY18436" fmla="*/ 4692917 h 5740750"/>
              <a:gd name="connsiteX18437" fmla="*/ 5932747 w 9845043"/>
              <a:gd name="connsiteY18437" fmla="*/ 4694382 h 5740750"/>
              <a:gd name="connsiteX18438" fmla="*/ 5932747 w 9845043"/>
              <a:gd name="connsiteY18438" fmla="*/ 4695846 h 5740750"/>
              <a:gd name="connsiteX18439" fmla="*/ 5932016 w 9845043"/>
              <a:gd name="connsiteY18439" fmla="*/ 4698766 h 5740750"/>
              <a:gd name="connsiteX18440" fmla="*/ 5929831 w 9845043"/>
              <a:gd name="connsiteY18440" fmla="*/ 4700959 h 5740750"/>
              <a:gd name="connsiteX18441" fmla="*/ 5913747 w 9845043"/>
              <a:gd name="connsiteY18441" fmla="*/ 4708272 h 5740750"/>
              <a:gd name="connsiteX18442" fmla="*/ 5910831 w 9845043"/>
              <a:gd name="connsiteY18442" fmla="*/ 4710465 h 5740750"/>
              <a:gd name="connsiteX18443" fmla="*/ 5906442 w 9845043"/>
              <a:gd name="connsiteY18443" fmla="*/ 4714857 h 5740750"/>
              <a:gd name="connsiteX18444" fmla="*/ 5904256 w 9845043"/>
              <a:gd name="connsiteY18444" fmla="*/ 4717050 h 5740750"/>
              <a:gd name="connsiteX18445" fmla="*/ 5901330 w 9845043"/>
              <a:gd name="connsiteY18445" fmla="*/ 4717050 h 5740750"/>
              <a:gd name="connsiteX18446" fmla="*/ 5903525 w 9845043"/>
              <a:gd name="connsiteY18446" fmla="*/ 4714857 h 5740750"/>
              <a:gd name="connsiteX18447" fmla="*/ 5904256 w 9845043"/>
              <a:gd name="connsiteY18447" fmla="*/ 4711929 h 5740750"/>
              <a:gd name="connsiteX18448" fmla="*/ 5902793 w 9845043"/>
              <a:gd name="connsiteY18448" fmla="*/ 4710465 h 5740750"/>
              <a:gd name="connsiteX18449" fmla="*/ 5898405 w 9845043"/>
              <a:gd name="connsiteY18449" fmla="*/ 4709008 h 5740750"/>
              <a:gd name="connsiteX18450" fmla="*/ 5898405 w 9845043"/>
              <a:gd name="connsiteY18450" fmla="*/ 4710465 h 5740750"/>
              <a:gd name="connsiteX18451" fmla="*/ 5896942 w 9845043"/>
              <a:gd name="connsiteY18451" fmla="*/ 4713393 h 5740750"/>
              <a:gd name="connsiteX18452" fmla="*/ 5896210 w 9845043"/>
              <a:gd name="connsiteY18452" fmla="*/ 4714121 h 5740750"/>
              <a:gd name="connsiteX18453" fmla="*/ 5894756 w 9845043"/>
              <a:gd name="connsiteY18453" fmla="*/ 4714121 h 5740750"/>
              <a:gd name="connsiteX18454" fmla="*/ 5890367 w 9845043"/>
              <a:gd name="connsiteY18454" fmla="*/ 4711200 h 5740750"/>
              <a:gd name="connsiteX18455" fmla="*/ 5891099 w 9845043"/>
              <a:gd name="connsiteY18455" fmla="*/ 4716314 h 5740750"/>
              <a:gd name="connsiteX18456" fmla="*/ 5893293 w 9845043"/>
              <a:gd name="connsiteY18456" fmla="*/ 4720706 h 5740750"/>
              <a:gd name="connsiteX18457" fmla="*/ 5896210 w 9845043"/>
              <a:gd name="connsiteY18457" fmla="*/ 4725819 h 5740750"/>
              <a:gd name="connsiteX18458" fmla="*/ 5897673 w 9845043"/>
              <a:gd name="connsiteY18458" fmla="*/ 4727283 h 5740750"/>
              <a:gd name="connsiteX18459" fmla="*/ 5898405 w 9845043"/>
              <a:gd name="connsiteY18459" fmla="*/ 4726555 h 5740750"/>
              <a:gd name="connsiteX18460" fmla="*/ 5901330 w 9845043"/>
              <a:gd name="connsiteY18460" fmla="*/ 4723627 h 5740750"/>
              <a:gd name="connsiteX18461" fmla="*/ 5906442 w 9845043"/>
              <a:gd name="connsiteY18461" fmla="*/ 4722899 h 5740750"/>
              <a:gd name="connsiteX18462" fmla="*/ 5907905 w 9845043"/>
              <a:gd name="connsiteY18462" fmla="*/ 4721434 h 5740750"/>
              <a:gd name="connsiteX18463" fmla="*/ 5910099 w 9845043"/>
              <a:gd name="connsiteY18463" fmla="*/ 4721434 h 5740750"/>
              <a:gd name="connsiteX18464" fmla="*/ 5912293 w 9845043"/>
              <a:gd name="connsiteY18464" fmla="*/ 4722899 h 5740750"/>
              <a:gd name="connsiteX18465" fmla="*/ 5906442 w 9845043"/>
              <a:gd name="connsiteY18465" fmla="*/ 4727283 h 5740750"/>
              <a:gd name="connsiteX18466" fmla="*/ 5903525 w 9845043"/>
              <a:gd name="connsiteY18466" fmla="*/ 4728019 h 5740750"/>
              <a:gd name="connsiteX18467" fmla="*/ 5910099 w 9845043"/>
              <a:gd name="connsiteY18467" fmla="*/ 4739717 h 5740750"/>
              <a:gd name="connsiteX18468" fmla="*/ 5912293 w 9845043"/>
              <a:gd name="connsiteY18468" fmla="*/ 4743374 h 5740750"/>
              <a:gd name="connsiteX18469" fmla="*/ 5913025 w 9845043"/>
              <a:gd name="connsiteY18469" fmla="*/ 4743374 h 5740750"/>
              <a:gd name="connsiteX18470" fmla="*/ 5915942 w 9845043"/>
              <a:gd name="connsiteY18470" fmla="*/ 4740446 h 5740750"/>
              <a:gd name="connsiteX18471" fmla="*/ 5921793 w 9845043"/>
              <a:gd name="connsiteY18471" fmla="*/ 4738982 h 5740750"/>
              <a:gd name="connsiteX18472" fmla="*/ 5925442 w 9845043"/>
              <a:gd name="connsiteY18472" fmla="*/ 4738982 h 5740750"/>
              <a:gd name="connsiteX18473" fmla="*/ 5928368 w 9845043"/>
              <a:gd name="connsiteY18473" fmla="*/ 4740446 h 5740750"/>
              <a:gd name="connsiteX18474" fmla="*/ 5922516 w 9845043"/>
              <a:gd name="connsiteY18474" fmla="*/ 4742638 h 5740750"/>
              <a:gd name="connsiteX18475" fmla="*/ 5919599 w 9845043"/>
              <a:gd name="connsiteY18475" fmla="*/ 4743374 h 5740750"/>
              <a:gd name="connsiteX18476" fmla="*/ 5918868 w 9845043"/>
              <a:gd name="connsiteY18476" fmla="*/ 4746295 h 5740750"/>
              <a:gd name="connsiteX18477" fmla="*/ 5923247 w 9845043"/>
              <a:gd name="connsiteY18477" fmla="*/ 4747031 h 5740750"/>
              <a:gd name="connsiteX18478" fmla="*/ 5920331 w 9845043"/>
              <a:gd name="connsiteY18478" fmla="*/ 4749951 h 5740750"/>
              <a:gd name="connsiteX18479" fmla="*/ 5914479 w 9845043"/>
              <a:gd name="connsiteY18479" fmla="*/ 4750687 h 5740750"/>
              <a:gd name="connsiteX18480" fmla="*/ 5902793 w 9845043"/>
              <a:gd name="connsiteY18480" fmla="*/ 4750687 h 5740750"/>
              <a:gd name="connsiteX18481" fmla="*/ 5896942 w 9845043"/>
              <a:gd name="connsiteY18481" fmla="*/ 4752880 h 5740750"/>
              <a:gd name="connsiteX18482" fmla="*/ 5882330 w 9845043"/>
              <a:gd name="connsiteY18482" fmla="*/ 4761650 h 5740750"/>
              <a:gd name="connsiteX18483" fmla="*/ 5877219 w 9845043"/>
              <a:gd name="connsiteY18483" fmla="*/ 4763114 h 5740750"/>
              <a:gd name="connsiteX18484" fmla="*/ 5871367 w 9845043"/>
              <a:gd name="connsiteY18484" fmla="*/ 4764578 h 5740750"/>
              <a:gd name="connsiteX18485" fmla="*/ 5839950 w 9845043"/>
              <a:gd name="connsiteY18485" fmla="*/ 4760193 h 5740750"/>
              <a:gd name="connsiteX18486" fmla="*/ 5835561 w 9845043"/>
              <a:gd name="connsiteY18486" fmla="*/ 4758729 h 5740750"/>
              <a:gd name="connsiteX18487" fmla="*/ 5833376 w 9845043"/>
              <a:gd name="connsiteY18487" fmla="*/ 4759457 h 5740750"/>
              <a:gd name="connsiteX18488" fmla="*/ 5831913 w 9845043"/>
              <a:gd name="connsiteY18488" fmla="*/ 4758729 h 5740750"/>
              <a:gd name="connsiteX18489" fmla="*/ 5823876 w 9845043"/>
              <a:gd name="connsiteY18489" fmla="*/ 4760193 h 5740750"/>
              <a:gd name="connsiteX18490" fmla="*/ 5790256 w 9845043"/>
              <a:gd name="connsiteY18490" fmla="*/ 4755800 h 5740750"/>
              <a:gd name="connsiteX18491" fmla="*/ 5769070 w 9845043"/>
              <a:gd name="connsiteY18491" fmla="*/ 4748487 h 5740750"/>
              <a:gd name="connsiteX18492" fmla="*/ 5761764 w 9845043"/>
              <a:gd name="connsiteY18492" fmla="*/ 4744102 h 5740750"/>
              <a:gd name="connsiteX18493" fmla="*/ 5750070 w 9845043"/>
              <a:gd name="connsiteY18493" fmla="*/ 4736789 h 5740750"/>
              <a:gd name="connsiteX18494" fmla="*/ 5725959 w 9845043"/>
              <a:gd name="connsiteY18494" fmla="*/ 4730212 h 5740750"/>
              <a:gd name="connsiteX18495" fmla="*/ 5711338 w 9845043"/>
              <a:gd name="connsiteY18495" fmla="*/ 4724363 h 5740750"/>
              <a:gd name="connsiteX18496" fmla="*/ 5690153 w 9845043"/>
              <a:gd name="connsiteY18496" fmla="*/ 4720706 h 5740750"/>
              <a:gd name="connsiteX18497" fmla="*/ 5678458 w 9845043"/>
              <a:gd name="connsiteY18497" fmla="*/ 4718514 h 5740750"/>
              <a:gd name="connsiteX18498" fmla="*/ 5668227 w 9845043"/>
              <a:gd name="connsiteY18498" fmla="*/ 4719970 h 5740750"/>
              <a:gd name="connsiteX18499" fmla="*/ 5656541 w 9845043"/>
              <a:gd name="connsiteY18499" fmla="*/ 4722899 h 5740750"/>
              <a:gd name="connsiteX18500" fmla="*/ 5652884 w 9845043"/>
              <a:gd name="connsiteY18500" fmla="*/ 4725819 h 5740750"/>
              <a:gd name="connsiteX18501" fmla="*/ 5648504 w 9845043"/>
              <a:gd name="connsiteY18501" fmla="*/ 4723627 h 5740750"/>
              <a:gd name="connsiteX18502" fmla="*/ 5639736 w 9845043"/>
              <a:gd name="connsiteY18502" fmla="*/ 4725819 h 5740750"/>
              <a:gd name="connsiteX18503" fmla="*/ 5636078 w 9845043"/>
              <a:gd name="connsiteY18503" fmla="*/ 4724363 h 5740750"/>
              <a:gd name="connsiteX18504" fmla="*/ 5630967 w 9845043"/>
              <a:gd name="connsiteY18504" fmla="*/ 4727283 h 5740750"/>
              <a:gd name="connsiteX18505" fmla="*/ 5610504 w 9845043"/>
              <a:gd name="connsiteY18505" fmla="*/ 4728019 h 5740750"/>
              <a:gd name="connsiteX18506" fmla="*/ 5593698 w 9845043"/>
              <a:gd name="connsiteY18506" fmla="*/ 4729476 h 5740750"/>
              <a:gd name="connsiteX18507" fmla="*/ 5584198 w 9845043"/>
              <a:gd name="connsiteY18507" fmla="*/ 4730940 h 5740750"/>
              <a:gd name="connsiteX18508" fmla="*/ 5578355 w 9845043"/>
              <a:gd name="connsiteY18508" fmla="*/ 4734597 h 5740750"/>
              <a:gd name="connsiteX18509" fmla="*/ 5575430 w 9845043"/>
              <a:gd name="connsiteY18509" fmla="*/ 4737525 h 5740750"/>
              <a:gd name="connsiteX18510" fmla="*/ 5569587 w 9845043"/>
              <a:gd name="connsiteY18510" fmla="*/ 4741910 h 5740750"/>
              <a:gd name="connsiteX18511" fmla="*/ 5565930 w 9845043"/>
              <a:gd name="connsiteY18511" fmla="*/ 4744102 h 5740750"/>
              <a:gd name="connsiteX18512" fmla="*/ 5562272 w 9845043"/>
              <a:gd name="connsiteY18512" fmla="*/ 4745567 h 5740750"/>
              <a:gd name="connsiteX18513" fmla="*/ 5558624 w 9845043"/>
              <a:gd name="connsiteY18513" fmla="*/ 4742638 h 5740750"/>
              <a:gd name="connsiteX18514" fmla="*/ 5553445 w 9845043"/>
              <a:gd name="connsiteY18514" fmla="*/ 4736817 h 5740750"/>
              <a:gd name="connsiteX18515" fmla="*/ 5552091 w 9845043"/>
              <a:gd name="connsiteY18515" fmla="*/ 4737149 h 5740750"/>
              <a:gd name="connsiteX18516" fmla="*/ 5546262 w 9845043"/>
              <a:gd name="connsiteY18516" fmla="*/ 4735691 h 5740750"/>
              <a:gd name="connsiteX18517" fmla="*/ 5522125 w 9845043"/>
              <a:gd name="connsiteY18517" fmla="*/ 4736430 h 5740750"/>
              <a:gd name="connsiteX18518" fmla="*/ 5518477 w 9845043"/>
              <a:gd name="connsiteY18518" fmla="*/ 4737149 h 5740750"/>
              <a:gd name="connsiteX18519" fmla="*/ 5509711 w 9845043"/>
              <a:gd name="connsiteY18519" fmla="*/ 4740084 h 5740750"/>
              <a:gd name="connsiteX18520" fmla="*/ 5503861 w 9845043"/>
              <a:gd name="connsiteY18520" fmla="*/ 4742999 h 5740750"/>
              <a:gd name="connsiteX18521" fmla="*/ 5487043 w 9845043"/>
              <a:gd name="connsiteY18521" fmla="*/ 4753243 h 5740750"/>
              <a:gd name="connsiteX18522" fmla="*/ 5463641 w 9845043"/>
              <a:gd name="connsiteY18522" fmla="*/ 4764206 h 5740750"/>
              <a:gd name="connsiteX18523" fmla="*/ 5400773 w 9845043"/>
              <a:gd name="connsiteY18523" fmla="*/ 4796395 h 5740750"/>
              <a:gd name="connsiteX18524" fmla="*/ 5394210 w 9845043"/>
              <a:gd name="connsiteY18524" fmla="*/ 4801527 h 5740750"/>
              <a:gd name="connsiteX18525" fmla="*/ 5383977 w 9845043"/>
              <a:gd name="connsiteY18525" fmla="*/ 4815425 h 5740750"/>
              <a:gd name="connsiteX18526" fmla="*/ 5380307 w 9845043"/>
              <a:gd name="connsiteY18526" fmla="*/ 4816883 h 5740750"/>
              <a:gd name="connsiteX18527" fmla="*/ 5375190 w 9845043"/>
              <a:gd name="connsiteY18527" fmla="*/ 4816883 h 5740750"/>
              <a:gd name="connsiteX18528" fmla="*/ 5374456 w 9845043"/>
              <a:gd name="connsiteY18528" fmla="*/ 4813947 h 5740750"/>
              <a:gd name="connsiteX18529" fmla="*/ 5376658 w 9845043"/>
              <a:gd name="connsiteY18529" fmla="*/ 4811032 h 5740750"/>
              <a:gd name="connsiteX18530" fmla="*/ 5391274 w 9845043"/>
              <a:gd name="connsiteY18530" fmla="*/ 4794198 h 5740750"/>
              <a:gd name="connsiteX18531" fmla="*/ 5396391 w 9845043"/>
              <a:gd name="connsiteY18531" fmla="*/ 4791283 h 5740750"/>
              <a:gd name="connsiteX18532" fmla="*/ 5400773 w 9845043"/>
              <a:gd name="connsiteY18532" fmla="*/ 4790544 h 5740750"/>
              <a:gd name="connsiteX18533" fmla="*/ 5403709 w 9845043"/>
              <a:gd name="connsiteY18533" fmla="*/ 4789826 h 5740750"/>
              <a:gd name="connsiteX18534" fmla="*/ 5405890 w 9845043"/>
              <a:gd name="connsiteY18534" fmla="*/ 4788348 h 5740750"/>
              <a:gd name="connsiteX18535" fmla="*/ 5406624 w 9845043"/>
              <a:gd name="connsiteY18535" fmla="*/ 4787629 h 5740750"/>
              <a:gd name="connsiteX18536" fmla="*/ 5412475 w 9845043"/>
              <a:gd name="connsiteY18536" fmla="*/ 4781039 h 5740750"/>
              <a:gd name="connsiteX18537" fmla="*/ 5415411 w 9845043"/>
              <a:gd name="connsiteY18537" fmla="*/ 4778843 h 5740750"/>
              <a:gd name="connsiteX18538" fmla="*/ 5416857 w 9845043"/>
              <a:gd name="connsiteY18538" fmla="*/ 4778104 h 5740750"/>
              <a:gd name="connsiteX18539" fmla="*/ 5426356 w 9845043"/>
              <a:gd name="connsiteY18539" fmla="*/ 4778843 h 5740750"/>
              <a:gd name="connsiteX18540" fmla="*/ 5430026 w 9845043"/>
              <a:gd name="connsiteY18540" fmla="*/ 4778104 h 5740750"/>
              <a:gd name="connsiteX18541" fmla="*/ 5432941 w 9845043"/>
              <a:gd name="connsiteY18541" fmla="*/ 4775928 h 5740750"/>
              <a:gd name="connsiteX18542" fmla="*/ 5434409 w 9845043"/>
              <a:gd name="connsiteY18542" fmla="*/ 4771534 h 5740750"/>
              <a:gd name="connsiteX18543" fmla="*/ 5434409 w 9845043"/>
              <a:gd name="connsiteY18543" fmla="*/ 4768599 h 5740750"/>
              <a:gd name="connsiteX18544" fmla="*/ 5432207 w 9845043"/>
              <a:gd name="connsiteY18544" fmla="*/ 4770795 h 5740750"/>
              <a:gd name="connsiteX18545" fmla="*/ 5429292 w 9845043"/>
              <a:gd name="connsiteY18545" fmla="*/ 4772253 h 5740750"/>
              <a:gd name="connsiteX18546" fmla="*/ 5424910 w 9845043"/>
              <a:gd name="connsiteY18546" fmla="*/ 4771534 h 5740750"/>
              <a:gd name="connsiteX18547" fmla="*/ 5421973 w 9845043"/>
              <a:gd name="connsiteY18547" fmla="*/ 4768599 h 5740750"/>
              <a:gd name="connsiteX18548" fmla="*/ 5418325 w 9845043"/>
              <a:gd name="connsiteY18548" fmla="*/ 4767880 h 5740750"/>
              <a:gd name="connsiteX18549" fmla="*/ 5415411 w 9845043"/>
              <a:gd name="connsiteY18549" fmla="*/ 4767880 h 5740750"/>
              <a:gd name="connsiteX18550" fmla="*/ 5386157 w 9845043"/>
              <a:gd name="connsiteY18550" fmla="*/ 4777385 h 5740750"/>
              <a:gd name="connsiteX18551" fmla="*/ 5375190 w 9845043"/>
              <a:gd name="connsiteY18551" fmla="*/ 4778843 h 5740750"/>
              <a:gd name="connsiteX18552" fmla="*/ 5372275 w 9845043"/>
              <a:gd name="connsiteY18552" fmla="*/ 4778843 h 5740750"/>
              <a:gd name="connsiteX18553" fmla="*/ 5370807 w 9845043"/>
              <a:gd name="connsiteY18553" fmla="*/ 4778104 h 5740750"/>
              <a:gd name="connsiteX18554" fmla="*/ 5370073 w 9845043"/>
              <a:gd name="connsiteY18554" fmla="*/ 4775928 h 5740750"/>
              <a:gd name="connsiteX18555" fmla="*/ 5370073 w 9845043"/>
              <a:gd name="connsiteY18555" fmla="*/ 4774450 h 5740750"/>
              <a:gd name="connsiteX18556" fmla="*/ 5371541 w 9845043"/>
              <a:gd name="connsiteY18556" fmla="*/ 4773731 h 5740750"/>
              <a:gd name="connsiteX18557" fmla="*/ 5374456 w 9845043"/>
              <a:gd name="connsiteY18557" fmla="*/ 4773731 h 5740750"/>
              <a:gd name="connsiteX18558" fmla="*/ 5376658 w 9845043"/>
              <a:gd name="connsiteY18558" fmla="*/ 4772253 h 5740750"/>
              <a:gd name="connsiteX18559" fmla="*/ 5379573 w 9845043"/>
              <a:gd name="connsiteY18559" fmla="*/ 4768599 h 5740750"/>
              <a:gd name="connsiteX18560" fmla="*/ 5381775 w 9845043"/>
              <a:gd name="connsiteY18560" fmla="*/ 4761291 h 5740750"/>
              <a:gd name="connsiteX18561" fmla="*/ 5384689 w 9845043"/>
              <a:gd name="connsiteY18561" fmla="*/ 4752504 h 5740750"/>
              <a:gd name="connsiteX18562" fmla="*/ 5386891 w 9845043"/>
              <a:gd name="connsiteY18562" fmla="*/ 4741542 h 5740750"/>
              <a:gd name="connsiteX18563" fmla="*/ 5387625 w 9845043"/>
              <a:gd name="connsiteY18563" fmla="*/ 4736430 h 5740750"/>
              <a:gd name="connsiteX18564" fmla="*/ 5386891 w 9845043"/>
              <a:gd name="connsiteY18564" fmla="*/ 4732037 h 5740750"/>
              <a:gd name="connsiteX18565" fmla="*/ 5386157 w 9845043"/>
              <a:gd name="connsiteY18565" fmla="*/ 4727644 h 5740750"/>
              <a:gd name="connsiteX18566" fmla="*/ 5384689 w 9845043"/>
              <a:gd name="connsiteY18566" fmla="*/ 4726186 h 5740750"/>
              <a:gd name="connsiteX18567" fmla="*/ 5381041 w 9845043"/>
              <a:gd name="connsiteY18567" fmla="*/ 4725447 h 5740750"/>
              <a:gd name="connsiteX18568" fmla="*/ 5379573 w 9845043"/>
              <a:gd name="connsiteY18568" fmla="*/ 4723990 h 5740750"/>
              <a:gd name="connsiteX18569" fmla="*/ 5378126 w 9845043"/>
              <a:gd name="connsiteY18569" fmla="*/ 4719597 h 5740750"/>
              <a:gd name="connsiteX18570" fmla="*/ 5377392 w 9845043"/>
              <a:gd name="connsiteY18570" fmla="*/ 4719597 h 5740750"/>
              <a:gd name="connsiteX18571" fmla="*/ 5375190 w 9845043"/>
              <a:gd name="connsiteY18571" fmla="*/ 4719597 h 5740750"/>
              <a:gd name="connsiteX18572" fmla="*/ 5370807 w 9845043"/>
              <a:gd name="connsiteY18572" fmla="*/ 4722532 h 5740750"/>
              <a:gd name="connsiteX18573" fmla="*/ 5364223 w 9845043"/>
              <a:gd name="connsiteY18573" fmla="*/ 4726186 h 5740750"/>
              <a:gd name="connsiteX18574" fmla="*/ 5360574 w 9845043"/>
              <a:gd name="connsiteY18574" fmla="*/ 4727644 h 5740750"/>
              <a:gd name="connsiteX18575" fmla="*/ 5358394 w 9845043"/>
              <a:gd name="connsiteY18575" fmla="*/ 4729840 h 5740750"/>
              <a:gd name="connsiteX18576" fmla="*/ 5357660 w 9845043"/>
              <a:gd name="connsiteY18576" fmla="*/ 4737149 h 5740750"/>
              <a:gd name="connsiteX18577" fmla="*/ 5354724 w 9845043"/>
              <a:gd name="connsiteY18577" fmla="*/ 4745935 h 5740750"/>
              <a:gd name="connsiteX18578" fmla="*/ 5348139 w 9845043"/>
              <a:gd name="connsiteY18578" fmla="*/ 4749589 h 5740750"/>
              <a:gd name="connsiteX18579" fmla="*/ 5341576 w 9845043"/>
              <a:gd name="connsiteY18579" fmla="*/ 4748132 h 5740750"/>
              <a:gd name="connsiteX18580" fmla="*/ 5335725 w 9845043"/>
              <a:gd name="connsiteY18580" fmla="*/ 4742281 h 5740750"/>
              <a:gd name="connsiteX18581" fmla="*/ 5329141 w 9845043"/>
              <a:gd name="connsiteY18581" fmla="*/ 4738606 h 5740750"/>
              <a:gd name="connsiteX18582" fmla="*/ 5316705 w 9845043"/>
              <a:gd name="connsiteY18582" fmla="*/ 4739345 h 5740750"/>
              <a:gd name="connsiteX18583" fmla="*/ 5315993 w 9845043"/>
              <a:gd name="connsiteY18583" fmla="*/ 4740084 h 5740750"/>
              <a:gd name="connsiteX18584" fmla="*/ 5319641 w 9845043"/>
              <a:gd name="connsiteY18584" fmla="*/ 4743738 h 5740750"/>
              <a:gd name="connsiteX18585" fmla="*/ 5320375 w 9845043"/>
              <a:gd name="connsiteY18585" fmla="*/ 4745196 h 5740750"/>
              <a:gd name="connsiteX18586" fmla="*/ 5323290 w 9845043"/>
              <a:gd name="connsiteY18586" fmla="*/ 4745196 h 5740750"/>
              <a:gd name="connsiteX18587" fmla="*/ 5325492 w 9845043"/>
              <a:gd name="connsiteY18587" fmla="*/ 4745196 h 5740750"/>
              <a:gd name="connsiteX18588" fmla="*/ 5326960 w 9845043"/>
              <a:gd name="connsiteY18588" fmla="*/ 4745196 h 5740750"/>
              <a:gd name="connsiteX18589" fmla="*/ 5328407 w 9845043"/>
              <a:gd name="connsiteY18589" fmla="*/ 4745935 h 5740750"/>
              <a:gd name="connsiteX18590" fmla="*/ 5329141 w 9845043"/>
              <a:gd name="connsiteY18590" fmla="*/ 4748132 h 5740750"/>
              <a:gd name="connsiteX18591" fmla="*/ 5325492 w 9845043"/>
              <a:gd name="connsiteY18591" fmla="*/ 4751786 h 5740750"/>
              <a:gd name="connsiteX18592" fmla="*/ 5325492 w 9845043"/>
              <a:gd name="connsiteY18592" fmla="*/ 4755440 h 5740750"/>
              <a:gd name="connsiteX18593" fmla="*/ 5326226 w 9845043"/>
              <a:gd name="connsiteY18593" fmla="*/ 4759094 h 5740750"/>
              <a:gd name="connsiteX18594" fmla="*/ 5332789 w 9845043"/>
              <a:gd name="connsiteY18594" fmla="*/ 4762030 h 5740750"/>
              <a:gd name="connsiteX18595" fmla="*/ 5332077 w 9845043"/>
              <a:gd name="connsiteY18595" fmla="*/ 4766402 h 5740750"/>
              <a:gd name="connsiteX18596" fmla="*/ 5329141 w 9845043"/>
              <a:gd name="connsiteY18596" fmla="*/ 4770795 h 5740750"/>
              <a:gd name="connsiteX18597" fmla="*/ 5326960 w 9845043"/>
              <a:gd name="connsiteY18597" fmla="*/ 4773731 h 5740750"/>
              <a:gd name="connsiteX18598" fmla="*/ 5325492 w 9845043"/>
              <a:gd name="connsiteY18598" fmla="*/ 4778843 h 5740750"/>
              <a:gd name="connsiteX18599" fmla="*/ 5332789 w 9845043"/>
              <a:gd name="connsiteY18599" fmla="*/ 4782497 h 5740750"/>
              <a:gd name="connsiteX18600" fmla="*/ 5348139 w 9845043"/>
              <a:gd name="connsiteY18600" fmla="*/ 4786890 h 5740750"/>
              <a:gd name="connsiteX18601" fmla="*/ 5345959 w 9845043"/>
              <a:gd name="connsiteY18601" fmla="*/ 4790544 h 5740750"/>
              <a:gd name="connsiteX18602" fmla="*/ 5344491 w 9845043"/>
              <a:gd name="connsiteY18602" fmla="*/ 4792002 h 5740750"/>
              <a:gd name="connsiteX18603" fmla="*/ 5341576 w 9845043"/>
              <a:gd name="connsiteY18603" fmla="*/ 4794198 h 5740750"/>
              <a:gd name="connsiteX18604" fmla="*/ 5338640 w 9845043"/>
              <a:gd name="connsiteY18604" fmla="*/ 4794937 h 5740750"/>
              <a:gd name="connsiteX18605" fmla="*/ 5338640 w 9845043"/>
              <a:gd name="connsiteY18605" fmla="*/ 4797134 h 5740750"/>
              <a:gd name="connsiteX18606" fmla="*/ 5342310 w 9845043"/>
              <a:gd name="connsiteY18606" fmla="*/ 4798591 h 5740750"/>
              <a:gd name="connsiteX18607" fmla="*/ 5342310 w 9845043"/>
              <a:gd name="connsiteY18607" fmla="*/ 4802985 h 5740750"/>
              <a:gd name="connsiteX18608" fmla="*/ 5343023 w 9845043"/>
              <a:gd name="connsiteY18608" fmla="*/ 4806639 h 5740750"/>
              <a:gd name="connsiteX18609" fmla="*/ 5348873 w 9845043"/>
              <a:gd name="connsiteY18609" fmla="*/ 4806639 h 5740750"/>
              <a:gd name="connsiteX18610" fmla="*/ 5348139 w 9845043"/>
              <a:gd name="connsiteY18610" fmla="*/ 4804442 h 5740750"/>
              <a:gd name="connsiteX18611" fmla="*/ 5347427 w 9845043"/>
              <a:gd name="connsiteY18611" fmla="*/ 4803703 h 5740750"/>
              <a:gd name="connsiteX18612" fmla="*/ 5347427 w 9845043"/>
              <a:gd name="connsiteY18612" fmla="*/ 4802985 h 5740750"/>
              <a:gd name="connsiteX18613" fmla="*/ 5348139 w 9845043"/>
              <a:gd name="connsiteY18613" fmla="*/ 4802985 h 5740750"/>
              <a:gd name="connsiteX18614" fmla="*/ 5348139 w 9845043"/>
              <a:gd name="connsiteY18614" fmla="*/ 4801527 h 5740750"/>
              <a:gd name="connsiteX18615" fmla="*/ 5354724 w 9845043"/>
              <a:gd name="connsiteY18615" fmla="*/ 4810293 h 5740750"/>
              <a:gd name="connsiteX18616" fmla="*/ 5356192 w 9845043"/>
              <a:gd name="connsiteY18616" fmla="*/ 4812489 h 5740750"/>
              <a:gd name="connsiteX18617" fmla="*/ 5359106 w 9845043"/>
              <a:gd name="connsiteY18617" fmla="*/ 4812489 h 5740750"/>
              <a:gd name="connsiteX18618" fmla="*/ 5367893 w 9845043"/>
              <a:gd name="connsiteY18618" fmla="*/ 4816144 h 5740750"/>
              <a:gd name="connsiteX18619" fmla="*/ 5367159 w 9845043"/>
              <a:gd name="connsiteY18619" fmla="*/ 4816883 h 5740750"/>
              <a:gd name="connsiteX18620" fmla="*/ 5365691 w 9845043"/>
              <a:gd name="connsiteY18620" fmla="*/ 4816883 h 5740750"/>
              <a:gd name="connsiteX18621" fmla="*/ 5365691 w 9845043"/>
              <a:gd name="connsiteY18621" fmla="*/ 4817601 h 5740750"/>
              <a:gd name="connsiteX18622" fmla="*/ 5362043 w 9845043"/>
              <a:gd name="connsiteY18622" fmla="*/ 4816144 h 5740750"/>
              <a:gd name="connsiteX18623" fmla="*/ 5358394 w 9845043"/>
              <a:gd name="connsiteY18623" fmla="*/ 4815425 h 5740750"/>
              <a:gd name="connsiteX18624" fmla="*/ 5354724 w 9845043"/>
              <a:gd name="connsiteY18624" fmla="*/ 4816144 h 5740750"/>
              <a:gd name="connsiteX18625" fmla="*/ 5353990 w 9845043"/>
              <a:gd name="connsiteY18625" fmla="*/ 4820537 h 5740750"/>
              <a:gd name="connsiteX18626" fmla="*/ 5352543 w 9845043"/>
              <a:gd name="connsiteY18626" fmla="*/ 4825648 h 5740750"/>
              <a:gd name="connsiteX18627" fmla="*/ 5351075 w 9845043"/>
              <a:gd name="connsiteY18627" fmla="*/ 4830042 h 5740750"/>
              <a:gd name="connsiteX18628" fmla="*/ 5347427 w 9845043"/>
              <a:gd name="connsiteY18628" fmla="*/ 4832238 h 5740750"/>
              <a:gd name="connsiteX18629" fmla="*/ 5344491 w 9845043"/>
              <a:gd name="connsiteY18629" fmla="*/ 4830042 h 5740750"/>
              <a:gd name="connsiteX18630" fmla="*/ 5342310 w 9845043"/>
              <a:gd name="connsiteY18630" fmla="*/ 4830042 h 5740750"/>
              <a:gd name="connsiteX18631" fmla="*/ 5342310 w 9845043"/>
              <a:gd name="connsiteY18631" fmla="*/ 4832977 h 5740750"/>
              <a:gd name="connsiteX18632" fmla="*/ 5340108 w 9845043"/>
              <a:gd name="connsiteY18632" fmla="*/ 4835174 h 5740750"/>
              <a:gd name="connsiteX18633" fmla="*/ 5336459 w 9845043"/>
              <a:gd name="connsiteY18633" fmla="*/ 4838828 h 5740750"/>
              <a:gd name="connsiteX18634" fmla="*/ 5335725 w 9845043"/>
              <a:gd name="connsiteY18634" fmla="*/ 4838828 h 5740750"/>
              <a:gd name="connsiteX18635" fmla="*/ 5333523 w 9845043"/>
              <a:gd name="connsiteY18635" fmla="*/ 4838828 h 5740750"/>
              <a:gd name="connsiteX18636" fmla="*/ 5332789 w 9845043"/>
              <a:gd name="connsiteY18636" fmla="*/ 4838828 h 5740750"/>
              <a:gd name="connsiteX18637" fmla="*/ 5333523 w 9845043"/>
              <a:gd name="connsiteY18637" fmla="*/ 4840285 h 5740750"/>
              <a:gd name="connsiteX18638" fmla="*/ 5333523 w 9845043"/>
              <a:gd name="connsiteY18638" fmla="*/ 4841743 h 5740750"/>
              <a:gd name="connsiteX18639" fmla="*/ 5320375 w 9845043"/>
              <a:gd name="connsiteY18639" fmla="*/ 4857838 h 5740750"/>
              <a:gd name="connsiteX18640" fmla="*/ 5316705 w 9845043"/>
              <a:gd name="connsiteY18640" fmla="*/ 4861492 h 5740750"/>
              <a:gd name="connsiteX18641" fmla="*/ 5310877 w 9845043"/>
              <a:gd name="connsiteY18641" fmla="*/ 4865146 h 5740750"/>
              <a:gd name="connsiteX18642" fmla="*/ 5309408 w 9845043"/>
              <a:gd name="connsiteY18642" fmla="*/ 4860773 h 5740750"/>
              <a:gd name="connsiteX18643" fmla="*/ 5306472 w 9845043"/>
              <a:gd name="connsiteY18643" fmla="*/ 4859295 h 5740750"/>
              <a:gd name="connsiteX18644" fmla="*/ 5303558 w 9845043"/>
              <a:gd name="connsiteY18644" fmla="*/ 4858577 h 5740750"/>
              <a:gd name="connsiteX18645" fmla="*/ 5299909 w 9845043"/>
              <a:gd name="connsiteY18645" fmla="*/ 4857838 h 5740750"/>
              <a:gd name="connsiteX18646" fmla="*/ 5301355 w 9845043"/>
              <a:gd name="connsiteY18646" fmla="*/ 4859295 h 5740750"/>
              <a:gd name="connsiteX18647" fmla="*/ 5304292 w 9845043"/>
              <a:gd name="connsiteY18647" fmla="*/ 4865146 h 5740750"/>
              <a:gd name="connsiteX18648" fmla="*/ 5302824 w 9845043"/>
              <a:gd name="connsiteY18648" fmla="*/ 4870278 h 5740750"/>
              <a:gd name="connsiteX18649" fmla="*/ 5302824 w 9845043"/>
              <a:gd name="connsiteY18649" fmla="*/ 4875390 h 5740750"/>
              <a:gd name="connsiteX18650" fmla="*/ 5305760 w 9845043"/>
              <a:gd name="connsiteY18650" fmla="*/ 4884895 h 5740750"/>
              <a:gd name="connsiteX18651" fmla="*/ 5305760 w 9845043"/>
              <a:gd name="connsiteY18651" fmla="*/ 4888549 h 5740750"/>
              <a:gd name="connsiteX18652" fmla="*/ 5305760 w 9845043"/>
              <a:gd name="connsiteY18652" fmla="*/ 4891484 h 5740750"/>
              <a:gd name="connsiteX18653" fmla="*/ 5303558 w 9845043"/>
              <a:gd name="connsiteY18653" fmla="*/ 4894420 h 5740750"/>
              <a:gd name="connsiteX18654" fmla="*/ 5289676 w 9845043"/>
              <a:gd name="connsiteY18654" fmla="*/ 4906840 h 5740750"/>
              <a:gd name="connsiteX18655" fmla="*/ 5283825 w 9845043"/>
              <a:gd name="connsiteY18655" fmla="*/ 4910494 h 5740750"/>
              <a:gd name="connsiteX18656" fmla="*/ 5273592 w 9845043"/>
              <a:gd name="connsiteY18656" fmla="*/ 4923673 h 5740750"/>
              <a:gd name="connsiteX18657" fmla="*/ 5262625 w 9845043"/>
              <a:gd name="connsiteY18657" fmla="*/ 4933178 h 5740750"/>
              <a:gd name="connsiteX18658" fmla="*/ 5261157 w 9845043"/>
              <a:gd name="connsiteY18658" fmla="*/ 4935375 h 5740750"/>
              <a:gd name="connsiteX18659" fmla="*/ 5256040 w 9845043"/>
              <a:gd name="connsiteY18659" fmla="*/ 4935375 h 5740750"/>
              <a:gd name="connsiteX18660" fmla="*/ 5252392 w 9845043"/>
              <a:gd name="connsiteY18660" fmla="*/ 4937571 h 5740750"/>
              <a:gd name="connsiteX18661" fmla="*/ 5239222 w 9845043"/>
              <a:gd name="connsiteY18661" fmla="*/ 4947795 h 5740750"/>
              <a:gd name="connsiteX18662" fmla="*/ 5216575 w 9845043"/>
              <a:gd name="connsiteY18662" fmla="*/ 4963889 h 5740750"/>
              <a:gd name="connsiteX18663" fmla="*/ 5207789 w 9845043"/>
              <a:gd name="connsiteY18663" fmla="*/ 4968282 h 5740750"/>
              <a:gd name="connsiteX18664" fmla="*/ 5199757 w 9845043"/>
              <a:gd name="connsiteY18664" fmla="*/ 4971218 h 5740750"/>
              <a:gd name="connsiteX18665" fmla="*/ 5190259 w 9845043"/>
              <a:gd name="connsiteY18665" fmla="*/ 4971937 h 5740750"/>
              <a:gd name="connsiteX18666" fmla="*/ 5180759 w 9845043"/>
              <a:gd name="connsiteY18666" fmla="*/ 4971218 h 5740750"/>
              <a:gd name="connsiteX18667" fmla="*/ 5172707 w 9845043"/>
              <a:gd name="connsiteY18667" fmla="*/ 4973415 h 5740750"/>
              <a:gd name="connsiteX18668" fmla="*/ 5146389 w 9845043"/>
              <a:gd name="connsiteY18668" fmla="*/ 4983638 h 5740750"/>
              <a:gd name="connsiteX18669" fmla="*/ 5147857 w 9845043"/>
              <a:gd name="connsiteY18669" fmla="*/ 4986574 h 5740750"/>
              <a:gd name="connsiteX18670" fmla="*/ 5147857 w 9845043"/>
              <a:gd name="connsiteY18670" fmla="*/ 4989489 h 5740750"/>
              <a:gd name="connsiteX18671" fmla="*/ 5146389 w 9845043"/>
              <a:gd name="connsiteY18671" fmla="*/ 4990967 h 5740750"/>
              <a:gd name="connsiteX18672" fmla="*/ 5146389 w 9845043"/>
              <a:gd name="connsiteY18672" fmla="*/ 4994621 h 5740750"/>
              <a:gd name="connsiteX18673" fmla="*/ 5146389 w 9845043"/>
              <a:gd name="connsiteY18673" fmla="*/ 4996078 h 5740750"/>
              <a:gd name="connsiteX18674" fmla="*/ 5145655 w 9845043"/>
              <a:gd name="connsiteY18674" fmla="*/ 4996818 h 5740750"/>
              <a:gd name="connsiteX18675" fmla="*/ 5146389 w 9845043"/>
              <a:gd name="connsiteY18675" fmla="*/ 4997536 h 5740750"/>
              <a:gd name="connsiteX18676" fmla="*/ 5147857 w 9845043"/>
              <a:gd name="connsiteY18676" fmla="*/ 4999014 h 5740750"/>
              <a:gd name="connsiteX18677" fmla="*/ 5149325 w 9845043"/>
              <a:gd name="connsiteY18677" fmla="*/ 4999014 h 5740750"/>
              <a:gd name="connsiteX18678" fmla="*/ 5150038 w 9845043"/>
              <a:gd name="connsiteY18678" fmla="*/ 4997536 h 5740750"/>
              <a:gd name="connsiteX18679" fmla="*/ 5151506 w 9845043"/>
              <a:gd name="connsiteY18679" fmla="*/ 4996818 h 5740750"/>
              <a:gd name="connsiteX18680" fmla="*/ 5178557 w 9845043"/>
              <a:gd name="connsiteY18680" fmla="*/ 4979984 h 5740750"/>
              <a:gd name="connsiteX18681" fmla="*/ 5186588 w 9845043"/>
              <a:gd name="connsiteY18681" fmla="*/ 4977069 h 5740750"/>
              <a:gd name="connsiteX18682" fmla="*/ 5193907 w 9845043"/>
              <a:gd name="connsiteY18682" fmla="*/ 4976330 h 5740750"/>
              <a:gd name="connsiteX18683" fmla="*/ 5170505 w 9845043"/>
              <a:gd name="connsiteY18683" fmla="*/ 4993163 h 5740750"/>
              <a:gd name="connsiteX18684" fmla="*/ 5156623 w 9845043"/>
              <a:gd name="connsiteY18684" fmla="*/ 4999733 h 5740750"/>
              <a:gd name="connsiteX18685" fmla="*/ 5136156 w 9845043"/>
              <a:gd name="connsiteY18685" fmla="*/ 5005583 h 5740750"/>
              <a:gd name="connsiteX18686" fmla="*/ 5123721 w 9845043"/>
              <a:gd name="connsiteY18686" fmla="*/ 5015827 h 5740750"/>
              <a:gd name="connsiteX18687" fmla="*/ 5112775 w 9845043"/>
              <a:gd name="connsiteY18687" fmla="*/ 5020220 h 5740750"/>
              <a:gd name="connsiteX18688" fmla="*/ 5100340 w 9845043"/>
              <a:gd name="connsiteY18688" fmla="*/ 5028986 h 5740750"/>
              <a:gd name="connsiteX18689" fmla="*/ 5093755 w 9845043"/>
              <a:gd name="connsiteY18689" fmla="*/ 5031922 h 5740750"/>
              <a:gd name="connsiteX18690" fmla="*/ 5098138 w 9845043"/>
              <a:gd name="connsiteY18690" fmla="*/ 5025332 h 5740750"/>
              <a:gd name="connsiteX18691" fmla="*/ 5104723 w 9845043"/>
              <a:gd name="connsiteY18691" fmla="*/ 5020220 h 5740750"/>
              <a:gd name="connsiteX18692" fmla="*/ 5133954 w 9845043"/>
              <a:gd name="connsiteY18692" fmla="*/ 5004126 h 5740750"/>
              <a:gd name="connsiteX18693" fmla="*/ 5138358 w 9845043"/>
              <a:gd name="connsiteY18693" fmla="*/ 5003387 h 5740750"/>
              <a:gd name="connsiteX18694" fmla="*/ 5139805 w 9845043"/>
              <a:gd name="connsiteY18694" fmla="*/ 5001929 h 5740750"/>
              <a:gd name="connsiteX18695" fmla="*/ 5140539 w 9845043"/>
              <a:gd name="connsiteY18695" fmla="*/ 4997536 h 5740750"/>
              <a:gd name="connsiteX18696" fmla="*/ 5139805 w 9845043"/>
              <a:gd name="connsiteY18696" fmla="*/ 4993882 h 5740750"/>
              <a:gd name="connsiteX18697" fmla="*/ 5135422 w 9845043"/>
              <a:gd name="connsiteY18697" fmla="*/ 4992424 h 5740750"/>
              <a:gd name="connsiteX18698" fmla="*/ 5131774 w 9845043"/>
              <a:gd name="connsiteY18698" fmla="*/ 4993163 h 5740750"/>
              <a:gd name="connsiteX18699" fmla="*/ 5123721 w 9845043"/>
              <a:gd name="connsiteY18699" fmla="*/ 4997536 h 5740750"/>
              <a:gd name="connsiteX18700" fmla="*/ 5120807 w 9845043"/>
              <a:gd name="connsiteY18700" fmla="*/ 4999014 h 5740750"/>
              <a:gd name="connsiteX18701" fmla="*/ 5117158 w 9845043"/>
              <a:gd name="connsiteY18701" fmla="*/ 4999733 h 5740750"/>
              <a:gd name="connsiteX18702" fmla="*/ 5104723 w 9845043"/>
              <a:gd name="connsiteY18702" fmla="*/ 5006322 h 5740750"/>
              <a:gd name="connsiteX18703" fmla="*/ 5095223 w 9845043"/>
              <a:gd name="connsiteY18703" fmla="*/ 5009237 h 5740750"/>
              <a:gd name="connsiteX18704" fmla="*/ 5091575 w 9845043"/>
              <a:gd name="connsiteY18704" fmla="*/ 5009237 h 5740750"/>
              <a:gd name="connsiteX18705" fmla="*/ 5091575 w 9845043"/>
              <a:gd name="connsiteY18705" fmla="*/ 5005583 h 5740750"/>
              <a:gd name="connsiteX18706" fmla="*/ 5095223 w 9845043"/>
              <a:gd name="connsiteY18706" fmla="*/ 5003387 h 5740750"/>
              <a:gd name="connsiteX18707" fmla="*/ 5104723 w 9845043"/>
              <a:gd name="connsiteY18707" fmla="*/ 5002668 h 5740750"/>
              <a:gd name="connsiteX18708" fmla="*/ 5107659 w 9845043"/>
              <a:gd name="connsiteY18708" fmla="*/ 4999733 h 5740750"/>
              <a:gd name="connsiteX18709" fmla="*/ 5109839 w 9845043"/>
              <a:gd name="connsiteY18709" fmla="*/ 4999733 h 5740750"/>
              <a:gd name="connsiteX18710" fmla="*/ 5109839 w 9845043"/>
              <a:gd name="connsiteY18710" fmla="*/ 4997536 h 5740750"/>
              <a:gd name="connsiteX18711" fmla="*/ 5106191 w 9845043"/>
              <a:gd name="connsiteY18711" fmla="*/ 4997536 h 5740750"/>
              <a:gd name="connsiteX18712" fmla="*/ 5103255 w 9845043"/>
              <a:gd name="connsiteY18712" fmla="*/ 4999014 h 5740750"/>
              <a:gd name="connsiteX18713" fmla="*/ 5100340 w 9845043"/>
              <a:gd name="connsiteY18713" fmla="*/ 4999733 h 5740750"/>
              <a:gd name="connsiteX18714" fmla="*/ 5097404 w 9845043"/>
              <a:gd name="connsiteY18714" fmla="*/ 4999733 h 5740750"/>
              <a:gd name="connsiteX18715" fmla="*/ 5093755 w 9845043"/>
              <a:gd name="connsiteY18715" fmla="*/ 4999733 h 5740750"/>
              <a:gd name="connsiteX18716" fmla="*/ 5092287 w 9845043"/>
              <a:gd name="connsiteY18716" fmla="*/ 4997536 h 5740750"/>
              <a:gd name="connsiteX18717" fmla="*/ 5093755 w 9845043"/>
              <a:gd name="connsiteY18717" fmla="*/ 4994621 h 5740750"/>
              <a:gd name="connsiteX18718" fmla="*/ 5097404 w 9845043"/>
              <a:gd name="connsiteY18718" fmla="*/ 4987292 h 5740750"/>
              <a:gd name="connsiteX18719" fmla="*/ 5098138 w 9845043"/>
              <a:gd name="connsiteY18719" fmla="*/ 4985835 h 5740750"/>
              <a:gd name="connsiteX18720" fmla="*/ 5097404 w 9845043"/>
              <a:gd name="connsiteY18720" fmla="*/ 4984377 h 5740750"/>
              <a:gd name="connsiteX18721" fmla="*/ 5092287 w 9845043"/>
              <a:gd name="connsiteY18721" fmla="*/ 4984377 h 5740750"/>
              <a:gd name="connsiteX18722" fmla="*/ 5090107 w 9845043"/>
              <a:gd name="connsiteY18722" fmla="*/ 4984377 h 5740750"/>
              <a:gd name="connsiteX18723" fmla="*/ 5087171 w 9845043"/>
              <a:gd name="connsiteY18723" fmla="*/ 4986574 h 5740750"/>
              <a:gd name="connsiteX18724" fmla="*/ 5082054 w 9845043"/>
              <a:gd name="connsiteY18724" fmla="*/ 4989489 h 5740750"/>
              <a:gd name="connsiteX18725" fmla="*/ 5084256 w 9845043"/>
              <a:gd name="connsiteY18725" fmla="*/ 4986574 h 5740750"/>
              <a:gd name="connsiteX18726" fmla="*/ 5079140 w 9845043"/>
              <a:gd name="connsiteY18726" fmla="*/ 4988031 h 5740750"/>
              <a:gd name="connsiteX18727" fmla="*/ 5074757 w 9845043"/>
              <a:gd name="connsiteY18727" fmla="*/ 4994621 h 5740750"/>
              <a:gd name="connsiteX18728" fmla="*/ 5069641 w 9845043"/>
              <a:gd name="connsiteY18728" fmla="*/ 4997536 h 5740750"/>
              <a:gd name="connsiteX18729" fmla="*/ 5067438 w 9845043"/>
              <a:gd name="connsiteY18729" fmla="*/ 4999014 h 5740750"/>
              <a:gd name="connsiteX18730" fmla="*/ 5065970 w 9845043"/>
              <a:gd name="connsiteY18730" fmla="*/ 4999014 h 5740750"/>
              <a:gd name="connsiteX18731" fmla="*/ 5065970 w 9845043"/>
              <a:gd name="connsiteY18731" fmla="*/ 4996818 h 5740750"/>
              <a:gd name="connsiteX18732" fmla="*/ 5064524 w 9845043"/>
              <a:gd name="connsiteY18732" fmla="*/ 4994621 h 5740750"/>
              <a:gd name="connsiteX18733" fmla="*/ 5058673 w 9845043"/>
              <a:gd name="connsiteY18733" fmla="*/ 4989489 h 5740750"/>
              <a:gd name="connsiteX18734" fmla="*/ 5057939 w 9845043"/>
              <a:gd name="connsiteY18734" fmla="*/ 4986574 h 5740750"/>
              <a:gd name="connsiteX18735" fmla="*/ 5059407 w 9845043"/>
              <a:gd name="connsiteY18735" fmla="*/ 4984377 h 5740750"/>
              <a:gd name="connsiteX18736" fmla="*/ 5059407 w 9845043"/>
              <a:gd name="connsiteY18736" fmla="*/ 4980723 h 5740750"/>
              <a:gd name="connsiteX18737" fmla="*/ 5058673 w 9845043"/>
              <a:gd name="connsiteY18737" fmla="*/ 4977787 h 5740750"/>
              <a:gd name="connsiteX18738" fmla="*/ 5055737 w 9845043"/>
              <a:gd name="connsiteY18738" fmla="*/ 4974133 h 5740750"/>
              <a:gd name="connsiteX18739" fmla="*/ 5055025 w 9845043"/>
              <a:gd name="connsiteY18739" fmla="*/ 4976330 h 5740750"/>
              <a:gd name="connsiteX18740" fmla="*/ 5052823 w 9845043"/>
              <a:gd name="connsiteY18740" fmla="*/ 4977069 h 5740750"/>
              <a:gd name="connsiteX18741" fmla="*/ 5052089 w 9845043"/>
              <a:gd name="connsiteY18741" fmla="*/ 4977787 h 5740750"/>
              <a:gd name="connsiteX18742" fmla="*/ 5048440 w 9845043"/>
              <a:gd name="connsiteY18742" fmla="*/ 4971937 h 5740750"/>
              <a:gd name="connsiteX18743" fmla="*/ 5046972 w 9845043"/>
              <a:gd name="connsiteY18743" fmla="*/ 4970479 h 5740750"/>
              <a:gd name="connsiteX18744" fmla="*/ 5045504 w 9845043"/>
              <a:gd name="connsiteY18744" fmla="*/ 4970479 h 5740750"/>
              <a:gd name="connsiteX18745" fmla="*/ 5046238 w 9845043"/>
              <a:gd name="connsiteY18745" fmla="*/ 4973415 h 5740750"/>
              <a:gd name="connsiteX18746" fmla="*/ 5046972 w 9845043"/>
              <a:gd name="connsiteY18746" fmla="*/ 4977787 h 5740750"/>
              <a:gd name="connsiteX18747" fmla="*/ 5049174 w 9845043"/>
              <a:gd name="connsiteY18747" fmla="*/ 4980723 h 5740750"/>
              <a:gd name="connsiteX18748" fmla="*/ 5049908 w 9845043"/>
              <a:gd name="connsiteY18748" fmla="*/ 4982920 h 5740750"/>
              <a:gd name="connsiteX18749" fmla="*/ 5052089 w 9845043"/>
              <a:gd name="connsiteY18749" fmla="*/ 4981441 h 5740750"/>
              <a:gd name="connsiteX18750" fmla="*/ 5053557 w 9845043"/>
              <a:gd name="connsiteY18750" fmla="*/ 4980723 h 5740750"/>
              <a:gd name="connsiteX18751" fmla="*/ 5055025 w 9845043"/>
              <a:gd name="connsiteY18751" fmla="*/ 4979984 h 5740750"/>
              <a:gd name="connsiteX18752" fmla="*/ 5055737 w 9845043"/>
              <a:gd name="connsiteY18752" fmla="*/ 4981441 h 5740750"/>
              <a:gd name="connsiteX18753" fmla="*/ 5055025 w 9845043"/>
              <a:gd name="connsiteY18753" fmla="*/ 4983638 h 5740750"/>
              <a:gd name="connsiteX18754" fmla="*/ 5053557 w 9845043"/>
              <a:gd name="connsiteY18754" fmla="*/ 4985835 h 5740750"/>
              <a:gd name="connsiteX18755" fmla="*/ 5052823 w 9845043"/>
              <a:gd name="connsiteY18755" fmla="*/ 4986574 h 5740750"/>
              <a:gd name="connsiteX18756" fmla="*/ 5052089 w 9845043"/>
              <a:gd name="connsiteY18756" fmla="*/ 4987292 h 5740750"/>
              <a:gd name="connsiteX18757" fmla="*/ 5052089 w 9845043"/>
              <a:gd name="connsiteY18757" fmla="*/ 4989489 h 5740750"/>
              <a:gd name="connsiteX18758" fmla="*/ 5052823 w 9845043"/>
              <a:gd name="connsiteY18758" fmla="*/ 4990228 h 5740750"/>
              <a:gd name="connsiteX18759" fmla="*/ 5053557 w 9845043"/>
              <a:gd name="connsiteY18759" fmla="*/ 4992424 h 5740750"/>
              <a:gd name="connsiteX18760" fmla="*/ 5052823 w 9845043"/>
              <a:gd name="connsiteY18760" fmla="*/ 4993882 h 5740750"/>
              <a:gd name="connsiteX18761" fmla="*/ 5052089 w 9845043"/>
              <a:gd name="connsiteY18761" fmla="*/ 4997536 h 5740750"/>
              <a:gd name="connsiteX18762" fmla="*/ 5055025 w 9845043"/>
              <a:gd name="connsiteY18762" fmla="*/ 4999733 h 5740750"/>
              <a:gd name="connsiteX18763" fmla="*/ 5062322 w 9845043"/>
              <a:gd name="connsiteY18763" fmla="*/ 5001929 h 5740750"/>
              <a:gd name="connsiteX18764" fmla="*/ 5051355 w 9845043"/>
              <a:gd name="connsiteY18764" fmla="*/ 5009237 h 5740750"/>
              <a:gd name="connsiteX18765" fmla="*/ 5043323 w 9845043"/>
              <a:gd name="connsiteY18765" fmla="*/ 5012173 h 5740750"/>
              <a:gd name="connsiteX18766" fmla="*/ 5036739 w 9845043"/>
              <a:gd name="connsiteY18766" fmla="*/ 5012912 h 5740750"/>
              <a:gd name="connsiteX18767" fmla="*/ 5040387 w 9845043"/>
              <a:gd name="connsiteY18767" fmla="*/ 5009976 h 5740750"/>
              <a:gd name="connsiteX18768" fmla="*/ 5044791 w 9845043"/>
              <a:gd name="connsiteY18768" fmla="*/ 5009237 h 5740750"/>
              <a:gd name="connsiteX18769" fmla="*/ 5046972 w 9845043"/>
              <a:gd name="connsiteY18769" fmla="*/ 5008519 h 5740750"/>
              <a:gd name="connsiteX18770" fmla="*/ 5048440 w 9845043"/>
              <a:gd name="connsiteY18770" fmla="*/ 5003387 h 5740750"/>
              <a:gd name="connsiteX18771" fmla="*/ 5046238 w 9845043"/>
              <a:gd name="connsiteY18771" fmla="*/ 4999733 h 5740750"/>
              <a:gd name="connsiteX18772" fmla="*/ 5038941 w 9845043"/>
              <a:gd name="connsiteY18772" fmla="*/ 5005583 h 5740750"/>
              <a:gd name="connsiteX18773" fmla="*/ 5036739 w 9845043"/>
              <a:gd name="connsiteY18773" fmla="*/ 4999733 h 5740750"/>
              <a:gd name="connsiteX18774" fmla="*/ 5036005 w 9845043"/>
              <a:gd name="connsiteY18774" fmla="*/ 4997536 h 5740750"/>
              <a:gd name="connsiteX18775" fmla="*/ 5033824 w 9845043"/>
              <a:gd name="connsiteY18775" fmla="*/ 4997536 h 5740750"/>
              <a:gd name="connsiteX18776" fmla="*/ 5030888 w 9845043"/>
              <a:gd name="connsiteY18776" fmla="*/ 4999014 h 5740750"/>
              <a:gd name="connsiteX18777" fmla="*/ 5029420 w 9845043"/>
              <a:gd name="connsiteY18777" fmla="*/ 4999014 h 5740750"/>
              <a:gd name="connsiteX18778" fmla="*/ 5028708 w 9845043"/>
              <a:gd name="connsiteY18778" fmla="*/ 4997536 h 5740750"/>
              <a:gd name="connsiteX18779" fmla="*/ 5025771 w 9845043"/>
              <a:gd name="connsiteY18779" fmla="*/ 4997536 h 5740750"/>
              <a:gd name="connsiteX18780" fmla="*/ 5024303 w 9845043"/>
              <a:gd name="connsiteY18780" fmla="*/ 4997536 h 5740750"/>
              <a:gd name="connsiteX18781" fmla="*/ 5023591 w 9845043"/>
              <a:gd name="connsiteY18781" fmla="*/ 4996078 h 5740750"/>
              <a:gd name="connsiteX18782" fmla="*/ 5023591 w 9845043"/>
              <a:gd name="connsiteY18782" fmla="*/ 4994621 h 5740750"/>
              <a:gd name="connsiteX18783" fmla="*/ 5023591 w 9845043"/>
              <a:gd name="connsiteY18783" fmla="*/ 4993163 h 5740750"/>
              <a:gd name="connsiteX18784" fmla="*/ 5022857 w 9845043"/>
              <a:gd name="connsiteY18784" fmla="*/ 4990967 h 5740750"/>
              <a:gd name="connsiteX18785" fmla="*/ 5021389 w 9845043"/>
              <a:gd name="connsiteY18785" fmla="*/ 4988031 h 5740750"/>
              <a:gd name="connsiteX18786" fmla="*/ 5021389 w 9845043"/>
              <a:gd name="connsiteY18786" fmla="*/ 4986574 h 5740750"/>
              <a:gd name="connsiteX18787" fmla="*/ 5020655 w 9845043"/>
              <a:gd name="connsiteY18787" fmla="*/ 4984377 h 5740750"/>
              <a:gd name="connsiteX18788" fmla="*/ 5019187 w 9845043"/>
              <a:gd name="connsiteY18788" fmla="*/ 4982920 h 5740750"/>
              <a:gd name="connsiteX18789" fmla="*/ 5017006 w 9845043"/>
              <a:gd name="connsiteY18789" fmla="*/ 4980723 h 5740750"/>
              <a:gd name="connsiteX18790" fmla="*/ 5014070 w 9845043"/>
              <a:gd name="connsiteY18790" fmla="*/ 4980723 h 5740750"/>
              <a:gd name="connsiteX18791" fmla="*/ 5011156 w 9845043"/>
              <a:gd name="connsiteY18791" fmla="*/ 4980723 h 5740750"/>
              <a:gd name="connsiteX18792" fmla="*/ 5008241 w 9845043"/>
              <a:gd name="connsiteY18792" fmla="*/ 4982920 h 5740750"/>
              <a:gd name="connsiteX18793" fmla="*/ 5007507 w 9845043"/>
              <a:gd name="connsiteY18793" fmla="*/ 4980723 h 5740750"/>
              <a:gd name="connsiteX18794" fmla="*/ 5006773 w 9845043"/>
              <a:gd name="connsiteY18794" fmla="*/ 4980723 h 5740750"/>
              <a:gd name="connsiteX18795" fmla="*/ 5004571 w 9845043"/>
              <a:gd name="connsiteY18795" fmla="*/ 4978526 h 5740750"/>
              <a:gd name="connsiteX18796" fmla="*/ 5004571 w 9845043"/>
              <a:gd name="connsiteY18796" fmla="*/ 4984377 h 5740750"/>
              <a:gd name="connsiteX18797" fmla="*/ 5005305 w 9845043"/>
              <a:gd name="connsiteY18797" fmla="*/ 4989489 h 5740750"/>
              <a:gd name="connsiteX18798" fmla="*/ 5007507 w 9845043"/>
              <a:gd name="connsiteY18798" fmla="*/ 4992424 h 5740750"/>
              <a:gd name="connsiteX18799" fmla="*/ 5013358 w 9845043"/>
              <a:gd name="connsiteY18799" fmla="*/ 4999733 h 5740750"/>
              <a:gd name="connsiteX18800" fmla="*/ 5014070 w 9845043"/>
              <a:gd name="connsiteY18800" fmla="*/ 5001929 h 5740750"/>
              <a:gd name="connsiteX18801" fmla="*/ 5014804 w 9845043"/>
              <a:gd name="connsiteY18801" fmla="*/ 5004126 h 5740750"/>
              <a:gd name="connsiteX18802" fmla="*/ 5014804 w 9845043"/>
              <a:gd name="connsiteY18802" fmla="*/ 5006322 h 5740750"/>
              <a:gd name="connsiteX18803" fmla="*/ 5014070 w 9845043"/>
              <a:gd name="connsiteY18803" fmla="*/ 5012173 h 5740750"/>
              <a:gd name="connsiteX18804" fmla="*/ 5014070 w 9845043"/>
              <a:gd name="connsiteY18804" fmla="*/ 5013631 h 5740750"/>
              <a:gd name="connsiteX18805" fmla="*/ 5016272 w 9845043"/>
              <a:gd name="connsiteY18805" fmla="*/ 5015827 h 5740750"/>
              <a:gd name="connsiteX18806" fmla="*/ 5017006 w 9845043"/>
              <a:gd name="connsiteY18806" fmla="*/ 5015827 h 5740750"/>
              <a:gd name="connsiteX18807" fmla="*/ 5019187 w 9845043"/>
              <a:gd name="connsiteY18807" fmla="*/ 5013631 h 5740750"/>
              <a:gd name="connsiteX18808" fmla="*/ 5021389 w 9845043"/>
              <a:gd name="connsiteY18808" fmla="*/ 5015088 h 5740750"/>
              <a:gd name="connsiteX18809" fmla="*/ 5027239 w 9845043"/>
              <a:gd name="connsiteY18809" fmla="*/ 5018763 h 5740750"/>
              <a:gd name="connsiteX18810" fmla="*/ 5032356 w 9845043"/>
              <a:gd name="connsiteY18810" fmla="*/ 5020220 h 5740750"/>
              <a:gd name="connsiteX18811" fmla="*/ 5033090 w 9845043"/>
              <a:gd name="connsiteY18811" fmla="*/ 5021678 h 5740750"/>
              <a:gd name="connsiteX18812" fmla="*/ 5035271 w 9845043"/>
              <a:gd name="connsiteY18812" fmla="*/ 5022417 h 5740750"/>
              <a:gd name="connsiteX18813" fmla="*/ 5036005 w 9845043"/>
              <a:gd name="connsiteY18813" fmla="*/ 5024614 h 5740750"/>
              <a:gd name="connsiteX18814" fmla="*/ 5037473 w 9845043"/>
              <a:gd name="connsiteY18814" fmla="*/ 5028986 h 5740750"/>
              <a:gd name="connsiteX18815" fmla="*/ 5027239 w 9845043"/>
              <a:gd name="connsiteY18815" fmla="*/ 5034837 h 5740750"/>
              <a:gd name="connsiteX18816" fmla="*/ 5025771 w 9845043"/>
              <a:gd name="connsiteY18816" fmla="*/ 5034837 h 5740750"/>
              <a:gd name="connsiteX18817" fmla="*/ 5027239 w 9845043"/>
              <a:gd name="connsiteY18817" fmla="*/ 5038512 h 5740750"/>
              <a:gd name="connsiteX18818" fmla="*/ 5030154 w 9845043"/>
              <a:gd name="connsiteY18818" fmla="*/ 5038512 h 5740750"/>
              <a:gd name="connsiteX18819" fmla="*/ 5033824 w 9845043"/>
              <a:gd name="connsiteY18819" fmla="*/ 5036315 h 5740750"/>
              <a:gd name="connsiteX18820" fmla="*/ 5036005 w 9845043"/>
              <a:gd name="connsiteY18820" fmla="*/ 5034837 h 5740750"/>
              <a:gd name="connsiteX18821" fmla="*/ 5041855 w 9845043"/>
              <a:gd name="connsiteY18821" fmla="*/ 5032661 h 5740750"/>
              <a:gd name="connsiteX18822" fmla="*/ 5049908 w 9845043"/>
              <a:gd name="connsiteY18822" fmla="*/ 5034837 h 5740750"/>
              <a:gd name="connsiteX18823" fmla="*/ 5055737 w 9845043"/>
              <a:gd name="connsiteY18823" fmla="*/ 5040688 h 5740750"/>
              <a:gd name="connsiteX18824" fmla="*/ 5056471 w 9845043"/>
              <a:gd name="connsiteY18824" fmla="*/ 5045820 h 5740750"/>
              <a:gd name="connsiteX18825" fmla="*/ 5042589 w 9845043"/>
              <a:gd name="connsiteY18825" fmla="*/ 5053867 h 5740750"/>
              <a:gd name="connsiteX18826" fmla="*/ 5037473 w 9845043"/>
              <a:gd name="connsiteY18826" fmla="*/ 5055325 h 5740750"/>
              <a:gd name="connsiteX18827" fmla="*/ 5030888 w 9845043"/>
              <a:gd name="connsiteY18827" fmla="*/ 5059718 h 5740750"/>
              <a:gd name="connsiteX18828" fmla="*/ 5028708 w 9845043"/>
              <a:gd name="connsiteY18828" fmla="*/ 5061175 h 5740750"/>
              <a:gd name="connsiteX18829" fmla="*/ 5006773 w 9845043"/>
              <a:gd name="connsiteY18829" fmla="*/ 5073616 h 5740750"/>
              <a:gd name="connsiteX18830" fmla="*/ 5003125 w 9845043"/>
              <a:gd name="connsiteY18830" fmla="*/ 5070680 h 5740750"/>
              <a:gd name="connsiteX18831" fmla="*/ 4998720 w 9845043"/>
              <a:gd name="connsiteY18831" fmla="*/ 5072877 h 5740750"/>
              <a:gd name="connsiteX18832" fmla="*/ 4997274 w 9845043"/>
              <a:gd name="connsiteY18832" fmla="*/ 5070680 h 5740750"/>
              <a:gd name="connsiteX18833" fmla="*/ 4996540 w 9845043"/>
              <a:gd name="connsiteY18833" fmla="*/ 5067026 h 5740750"/>
              <a:gd name="connsiteX18834" fmla="*/ 4995072 w 9845043"/>
              <a:gd name="connsiteY18834" fmla="*/ 5058260 h 5740750"/>
              <a:gd name="connsiteX18835" fmla="*/ 4994338 w 9845043"/>
              <a:gd name="connsiteY18835" fmla="*/ 5055325 h 5740750"/>
              <a:gd name="connsiteX18836" fmla="*/ 4992157 w 9845043"/>
              <a:gd name="connsiteY18836" fmla="*/ 5054586 h 5740750"/>
              <a:gd name="connsiteX18837" fmla="*/ 4988487 w 9845043"/>
              <a:gd name="connsiteY18837" fmla="*/ 5054586 h 5740750"/>
              <a:gd name="connsiteX18838" fmla="*/ 4987753 w 9845043"/>
              <a:gd name="connsiteY18838" fmla="*/ 5053867 h 5740750"/>
              <a:gd name="connsiteX18839" fmla="*/ 4987753 w 9845043"/>
              <a:gd name="connsiteY18839" fmla="*/ 5051670 h 5740750"/>
              <a:gd name="connsiteX18840" fmla="*/ 4987753 w 9845043"/>
              <a:gd name="connsiteY18840" fmla="*/ 5048735 h 5740750"/>
              <a:gd name="connsiteX18841" fmla="*/ 4987041 w 9845043"/>
              <a:gd name="connsiteY18841" fmla="*/ 5048016 h 5740750"/>
              <a:gd name="connsiteX18842" fmla="*/ 4985573 w 9845043"/>
              <a:gd name="connsiteY18842" fmla="*/ 5047277 h 5740750"/>
              <a:gd name="connsiteX18843" fmla="*/ 4984105 w 9845043"/>
              <a:gd name="connsiteY18843" fmla="*/ 5045820 h 5740750"/>
              <a:gd name="connsiteX18844" fmla="*/ 4982637 w 9845043"/>
              <a:gd name="connsiteY18844" fmla="*/ 5045081 h 5740750"/>
              <a:gd name="connsiteX18845" fmla="*/ 4978988 w 9845043"/>
              <a:gd name="connsiteY18845" fmla="*/ 5039230 h 5740750"/>
              <a:gd name="connsiteX18846" fmla="*/ 4977520 w 9845043"/>
              <a:gd name="connsiteY18846" fmla="*/ 5037772 h 5740750"/>
              <a:gd name="connsiteX18847" fmla="*/ 4975339 w 9845043"/>
              <a:gd name="connsiteY18847" fmla="*/ 5038512 h 5740750"/>
              <a:gd name="connsiteX18848" fmla="*/ 4973137 w 9845043"/>
              <a:gd name="connsiteY18848" fmla="*/ 5040688 h 5740750"/>
              <a:gd name="connsiteX18849" fmla="*/ 4973137 w 9845043"/>
              <a:gd name="connsiteY18849" fmla="*/ 5043623 h 5740750"/>
              <a:gd name="connsiteX18850" fmla="*/ 4973137 w 9845043"/>
              <a:gd name="connsiteY18850" fmla="*/ 5044362 h 5740750"/>
              <a:gd name="connsiteX18851" fmla="*/ 4975339 w 9845043"/>
              <a:gd name="connsiteY18851" fmla="*/ 5043623 h 5740750"/>
              <a:gd name="connsiteX18852" fmla="*/ 4981190 w 9845043"/>
              <a:gd name="connsiteY18852" fmla="*/ 5047277 h 5740750"/>
              <a:gd name="connsiteX18853" fmla="*/ 4981924 w 9845043"/>
              <a:gd name="connsiteY18853" fmla="*/ 5050213 h 5740750"/>
              <a:gd name="connsiteX18854" fmla="*/ 4982637 w 9845043"/>
              <a:gd name="connsiteY18854" fmla="*/ 5053867 h 5740750"/>
              <a:gd name="connsiteX18855" fmla="*/ 4981190 w 9845043"/>
              <a:gd name="connsiteY18855" fmla="*/ 5055325 h 5740750"/>
              <a:gd name="connsiteX18856" fmla="*/ 4977520 w 9845043"/>
              <a:gd name="connsiteY18856" fmla="*/ 5054586 h 5740750"/>
              <a:gd name="connsiteX18857" fmla="*/ 4973137 w 9845043"/>
              <a:gd name="connsiteY18857" fmla="*/ 5051670 h 5740750"/>
              <a:gd name="connsiteX18858" fmla="*/ 4970957 w 9845043"/>
              <a:gd name="connsiteY18858" fmla="*/ 5050213 h 5740750"/>
              <a:gd name="connsiteX18859" fmla="*/ 4966574 w 9845043"/>
              <a:gd name="connsiteY18859" fmla="*/ 5052389 h 5740750"/>
              <a:gd name="connsiteX18860" fmla="*/ 4971691 w 9845043"/>
              <a:gd name="connsiteY18860" fmla="*/ 5059718 h 5740750"/>
              <a:gd name="connsiteX18861" fmla="*/ 4977520 w 9845043"/>
              <a:gd name="connsiteY18861" fmla="*/ 5066287 h 5740750"/>
              <a:gd name="connsiteX18862" fmla="*/ 4980456 w 9845043"/>
              <a:gd name="connsiteY18862" fmla="*/ 5071419 h 5740750"/>
              <a:gd name="connsiteX18863" fmla="*/ 4978988 w 9845043"/>
              <a:gd name="connsiteY18863" fmla="*/ 5076531 h 5740750"/>
              <a:gd name="connsiteX18864" fmla="*/ 4977520 w 9845043"/>
              <a:gd name="connsiteY18864" fmla="*/ 5080185 h 5740750"/>
              <a:gd name="connsiteX18865" fmla="*/ 4977520 w 9845043"/>
              <a:gd name="connsiteY18865" fmla="*/ 5083860 h 5740750"/>
              <a:gd name="connsiteX18866" fmla="*/ 4981190 w 9845043"/>
              <a:gd name="connsiteY18866" fmla="*/ 5092625 h 5740750"/>
              <a:gd name="connsiteX18867" fmla="*/ 4978988 w 9845043"/>
              <a:gd name="connsiteY18867" fmla="*/ 5095561 h 5740750"/>
              <a:gd name="connsiteX18868" fmla="*/ 4971691 w 9845043"/>
              <a:gd name="connsiteY18868" fmla="*/ 5099934 h 5740750"/>
              <a:gd name="connsiteX18869" fmla="*/ 4968755 w 9845043"/>
              <a:gd name="connsiteY18869" fmla="*/ 5103608 h 5740750"/>
              <a:gd name="connsiteX18870" fmla="*/ 4961458 w 9845043"/>
              <a:gd name="connsiteY18870" fmla="*/ 5114571 h 5740750"/>
              <a:gd name="connsiteX18871" fmla="*/ 4958522 w 9845043"/>
              <a:gd name="connsiteY18871" fmla="*/ 5116767 h 5740750"/>
              <a:gd name="connsiteX18872" fmla="*/ 4951937 w 9845043"/>
              <a:gd name="connsiteY18872" fmla="*/ 5118964 h 5740750"/>
              <a:gd name="connsiteX18873" fmla="*/ 4948288 w 9845043"/>
              <a:gd name="connsiteY18873" fmla="*/ 5119682 h 5740750"/>
              <a:gd name="connsiteX18874" fmla="*/ 4950491 w 9845043"/>
              <a:gd name="connsiteY18874" fmla="*/ 5111635 h 5740750"/>
              <a:gd name="connsiteX18875" fmla="*/ 4952671 w 9845043"/>
              <a:gd name="connsiteY18875" fmla="*/ 5107981 h 5740750"/>
              <a:gd name="connsiteX18876" fmla="*/ 4954873 w 9845043"/>
              <a:gd name="connsiteY18876" fmla="*/ 5103608 h 5740750"/>
              <a:gd name="connsiteX18877" fmla="*/ 4951937 w 9845043"/>
              <a:gd name="connsiteY18877" fmla="*/ 5099934 h 5740750"/>
              <a:gd name="connsiteX18878" fmla="*/ 4952671 w 9845043"/>
              <a:gd name="connsiteY18878" fmla="*/ 5095561 h 5740750"/>
              <a:gd name="connsiteX18879" fmla="*/ 4954873 w 9845043"/>
              <a:gd name="connsiteY18879" fmla="*/ 5091886 h 5740750"/>
              <a:gd name="connsiteX18880" fmla="*/ 4954873 w 9845043"/>
              <a:gd name="connsiteY18880" fmla="*/ 5088971 h 5740750"/>
              <a:gd name="connsiteX18881" fmla="*/ 4952671 w 9845043"/>
              <a:gd name="connsiteY18881" fmla="*/ 5088971 h 5740750"/>
              <a:gd name="connsiteX18882" fmla="*/ 4949757 w 9845043"/>
              <a:gd name="connsiteY18882" fmla="*/ 5092625 h 5740750"/>
              <a:gd name="connsiteX18883" fmla="*/ 4945374 w 9845043"/>
              <a:gd name="connsiteY18883" fmla="*/ 5099934 h 5740750"/>
              <a:gd name="connsiteX18884" fmla="*/ 4948288 w 9845043"/>
              <a:gd name="connsiteY18884" fmla="*/ 5102130 h 5740750"/>
              <a:gd name="connsiteX18885" fmla="*/ 4948288 w 9845043"/>
              <a:gd name="connsiteY18885" fmla="*/ 5105784 h 5740750"/>
              <a:gd name="connsiteX18886" fmla="*/ 4946820 w 9845043"/>
              <a:gd name="connsiteY18886" fmla="*/ 5109459 h 5740750"/>
              <a:gd name="connsiteX18887" fmla="*/ 4945374 w 9845043"/>
              <a:gd name="connsiteY18887" fmla="*/ 5114571 h 5740750"/>
              <a:gd name="connsiteX18888" fmla="*/ 4942438 w 9845043"/>
              <a:gd name="connsiteY18888" fmla="*/ 5118964 h 5740750"/>
              <a:gd name="connsiteX18889" fmla="*/ 4940257 w 9845043"/>
              <a:gd name="connsiteY18889" fmla="*/ 5119682 h 5740750"/>
              <a:gd name="connsiteX18890" fmla="*/ 4932939 w 9845043"/>
              <a:gd name="connsiteY18890" fmla="*/ 5116767 h 5740750"/>
              <a:gd name="connsiteX18891" fmla="*/ 4933673 w 9845043"/>
              <a:gd name="connsiteY18891" fmla="*/ 5116767 h 5740750"/>
              <a:gd name="connsiteX18892" fmla="*/ 4934407 w 9845043"/>
              <a:gd name="connsiteY18892" fmla="*/ 5116028 h 5740750"/>
              <a:gd name="connsiteX18893" fmla="*/ 4934407 w 9845043"/>
              <a:gd name="connsiteY18893" fmla="*/ 5115310 h 5740750"/>
              <a:gd name="connsiteX18894" fmla="*/ 4935853 w 9845043"/>
              <a:gd name="connsiteY18894" fmla="*/ 5114571 h 5740750"/>
              <a:gd name="connsiteX18895" fmla="*/ 4934407 w 9845043"/>
              <a:gd name="connsiteY18895" fmla="*/ 5111635 h 5740750"/>
              <a:gd name="connsiteX18896" fmla="*/ 4935853 w 9845043"/>
              <a:gd name="connsiteY18896" fmla="*/ 5105066 h 5740750"/>
              <a:gd name="connsiteX18897" fmla="*/ 4933673 w 9845043"/>
              <a:gd name="connsiteY18897" fmla="*/ 5102130 h 5740750"/>
              <a:gd name="connsiteX18898" fmla="*/ 4932939 w 9845043"/>
              <a:gd name="connsiteY18898" fmla="*/ 5102130 h 5740750"/>
              <a:gd name="connsiteX18899" fmla="*/ 4929290 w 9845043"/>
              <a:gd name="connsiteY18899" fmla="*/ 5106523 h 5740750"/>
              <a:gd name="connsiteX18900" fmla="*/ 4922705 w 9845043"/>
              <a:gd name="connsiteY18900" fmla="*/ 5111635 h 5740750"/>
              <a:gd name="connsiteX18901" fmla="*/ 4914653 w 9845043"/>
              <a:gd name="connsiteY18901" fmla="*/ 5115310 h 5740750"/>
              <a:gd name="connsiteX18902" fmla="*/ 4909536 w 9845043"/>
              <a:gd name="connsiteY18902" fmla="*/ 5116028 h 5740750"/>
              <a:gd name="connsiteX18903" fmla="*/ 4910270 w 9845043"/>
              <a:gd name="connsiteY18903" fmla="*/ 5114571 h 5740750"/>
              <a:gd name="connsiteX18904" fmla="*/ 4909536 w 9845043"/>
              <a:gd name="connsiteY18904" fmla="*/ 5112374 h 5740750"/>
              <a:gd name="connsiteX18905" fmla="*/ 4905153 w 9845043"/>
              <a:gd name="connsiteY18905" fmla="*/ 5111635 h 5740750"/>
              <a:gd name="connsiteX18906" fmla="*/ 4903707 w 9845043"/>
              <a:gd name="connsiteY18906" fmla="*/ 5112374 h 5740750"/>
              <a:gd name="connsiteX18907" fmla="*/ 4901505 w 9845043"/>
              <a:gd name="connsiteY18907" fmla="*/ 5114571 h 5740750"/>
              <a:gd name="connsiteX18908" fmla="*/ 4900771 w 9845043"/>
              <a:gd name="connsiteY18908" fmla="*/ 5116028 h 5740750"/>
              <a:gd name="connsiteX18909" fmla="*/ 4901505 w 9845043"/>
              <a:gd name="connsiteY18909" fmla="*/ 5118964 h 5740750"/>
              <a:gd name="connsiteX18910" fmla="*/ 4905153 w 9845043"/>
              <a:gd name="connsiteY18910" fmla="*/ 5119682 h 5740750"/>
              <a:gd name="connsiteX18911" fmla="*/ 4897122 w 9845043"/>
              <a:gd name="connsiteY18911" fmla="*/ 5128469 h 5740750"/>
              <a:gd name="connsiteX18912" fmla="*/ 4893474 w 9845043"/>
              <a:gd name="connsiteY18912" fmla="*/ 5133580 h 5740750"/>
              <a:gd name="connsiteX18913" fmla="*/ 4894920 w 9845043"/>
              <a:gd name="connsiteY18913" fmla="*/ 5135777 h 5740750"/>
              <a:gd name="connsiteX18914" fmla="*/ 4900037 w 9845043"/>
              <a:gd name="connsiteY18914" fmla="*/ 5135777 h 5740750"/>
              <a:gd name="connsiteX18915" fmla="*/ 4903707 w 9845043"/>
              <a:gd name="connsiteY18915" fmla="*/ 5137974 h 5740750"/>
              <a:gd name="connsiteX18916" fmla="*/ 4906622 w 9845043"/>
              <a:gd name="connsiteY18916" fmla="*/ 5140170 h 5740750"/>
              <a:gd name="connsiteX18917" fmla="*/ 4908090 w 9845043"/>
              <a:gd name="connsiteY18917" fmla="*/ 5143824 h 5740750"/>
              <a:gd name="connsiteX18918" fmla="*/ 4908090 w 9845043"/>
              <a:gd name="connsiteY18918" fmla="*/ 5146760 h 5740750"/>
              <a:gd name="connsiteX18919" fmla="*/ 4907356 w 9845043"/>
              <a:gd name="connsiteY18919" fmla="*/ 5148217 h 5740750"/>
              <a:gd name="connsiteX18920" fmla="*/ 4907356 w 9845043"/>
              <a:gd name="connsiteY18920" fmla="*/ 5149675 h 5740750"/>
              <a:gd name="connsiteX18921" fmla="*/ 4910270 w 9845043"/>
              <a:gd name="connsiteY18921" fmla="*/ 5148217 h 5740750"/>
              <a:gd name="connsiteX18922" fmla="*/ 4911004 w 9845043"/>
              <a:gd name="connsiteY18922" fmla="*/ 5146760 h 5740750"/>
              <a:gd name="connsiteX18923" fmla="*/ 4913206 w 9845043"/>
              <a:gd name="connsiteY18923" fmla="*/ 5143824 h 5740750"/>
              <a:gd name="connsiteX18924" fmla="*/ 4913940 w 9845043"/>
              <a:gd name="connsiteY18924" fmla="*/ 5140909 h 5740750"/>
              <a:gd name="connsiteX18925" fmla="*/ 4913940 w 9845043"/>
              <a:gd name="connsiteY18925" fmla="*/ 5137974 h 5740750"/>
              <a:gd name="connsiteX18926" fmla="*/ 4916121 w 9845043"/>
              <a:gd name="connsiteY18926" fmla="*/ 5134319 h 5740750"/>
              <a:gd name="connsiteX18927" fmla="*/ 4925620 w 9845043"/>
              <a:gd name="connsiteY18927" fmla="*/ 5129208 h 5740750"/>
              <a:gd name="connsiteX18928" fmla="*/ 4929290 w 9845043"/>
              <a:gd name="connsiteY18928" fmla="*/ 5125533 h 5740750"/>
              <a:gd name="connsiteX18929" fmla="*/ 4927822 w 9845043"/>
              <a:gd name="connsiteY18929" fmla="*/ 5124815 h 5740750"/>
              <a:gd name="connsiteX18930" fmla="*/ 4927822 w 9845043"/>
              <a:gd name="connsiteY18930" fmla="*/ 5124076 h 5740750"/>
              <a:gd name="connsiteX18931" fmla="*/ 4929290 w 9845043"/>
              <a:gd name="connsiteY18931" fmla="*/ 5122618 h 5740750"/>
              <a:gd name="connsiteX18932" fmla="*/ 4930024 w 9845043"/>
              <a:gd name="connsiteY18932" fmla="*/ 5122618 h 5740750"/>
              <a:gd name="connsiteX18933" fmla="*/ 4932939 w 9845043"/>
              <a:gd name="connsiteY18933" fmla="*/ 5124076 h 5740750"/>
              <a:gd name="connsiteX18934" fmla="*/ 4932939 w 9845043"/>
              <a:gd name="connsiteY18934" fmla="*/ 5126272 h 5740750"/>
              <a:gd name="connsiteX18935" fmla="*/ 4932205 w 9845043"/>
              <a:gd name="connsiteY18935" fmla="*/ 5135777 h 5740750"/>
              <a:gd name="connsiteX18936" fmla="*/ 4932939 w 9845043"/>
              <a:gd name="connsiteY18936" fmla="*/ 5138713 h 5740750"/>
              <a:gd name="connsiteX18937" fmla="*/ 4932939 w 9845043"/>
              <a:gd name="connsiteY18937" fmla="*/ 5140170 h 5740750"/>
              <a:gd name="connsiteX18938" fmla="*/ 4932205 w 9845043"/>
              <a:gd name="connsiteY18938" fmla="*/ 5141628 h 5740750"/>
              <a:gd name="connsiteX18939" fmla="*/ 4930024 w 9845043"/>
              <a:gd name="connsiteY18939" fmla="*/ 5143824 h 5740750"/>
              <a:gd name="connsiteX18940" fmla="*/ 4929290 w 9845043"/>
              <a:gd name="connsiteY18940" fmla="*/ 5145282 h 5740750"/>
              <a:gd name="connsiteX18941" fmla="*/ 4925620 w 9845043"/>
              <a:gd name="connsiteY18941" fmla="*/ 5151872 h 5740750"/>
              <a:gd name="connsiteX18942" fmla="*/ 4924173 w 9845043"/>
              <a:gd name="connsiteY18942" fmla="*/ 5153329 h 5740750"/>
              <a:gd name="connsiteX18943" fmla="*/ 4924173 w 9845043"/>
              <a:gd name="connsiteY18943" fmla="*/ 5151872 h 5740750"/>
              <a:gd name="connsiteX18944" fmla="*/ 4924173 w 9845043"/>
              <a:gd name="connsiteY18944" fmla="*/ 5151133 h 5740750"/>
              <a:gd name="connsiteX18945" fmla="*/ 4916855 w 9845043"/>
              <a:gd name="connsiteY18945" fmla="*/ 5164312 h 5740750"/>
              <a:gd name="connsiteX18946" fmla="*/ 4901505 w 9845043"/>
              <a:gd name="connsiteY18946" fmla="*/ 5188454 h 5740750"/>
              <a:gd name="connsiteX18947" fmla="*/ 4897122 w 9845043"/>
              <a:gd name="connsiteY18947" fmla="*/ 5192108 h 5740750"/>
              <a:gd name="connsiteX18948" fmla="*/ 4891272 w 9845043"/>
              <a:gd name="connsiteY18948" fmla="*/ 5190630 h 5740750"/>
              <a:gd name="connsiteX18949" fmla="*/ 4891272 w 9845043"/>
              <a:gd name="connsiteY18949" fmla="*/ 5189911 h 5740750"/>
              <a:gd name="connsiteX18950" fmla="*/ 4895654 w 9845043"/>
              <a:gd name="connsiteY18950" fmla="*/ 5189172 h 5740750"/>
              <a:gd name="connsiteX18951" fmla="*/ 4893474 w 9845043"/>
              <a:gd name="connsiteY18951" fmla="*/ 5185518 h 5740750"/>
              <a:gd name="connsiteX18952" fmla="*/ 4890538 w 9845043"/>
              <a:gd name="connsiteY18952" fmla="*/ 5182603 h 5740750"/>
              <a:gd name="connsiteX18953" fmla="*/ 4887623 w 9845043"/>
              <a:gd name="connsiteY18953" fmla="*/ 5179668 h 5740750"/>
              <a:gd name="connsiteX18954" fmla="*/ 4883953 w 9845043"/>
              <a:gd name="connsiteY18954" fmla="*/ 5178929 h 5740750"/>
              <a:gd name="connsiteX18955" fmla="*/ 4878837 w 9845043"/>
              <a:gd name="connsiteY18955" fmla="*/ 5179668 h 5740750"/>
              <a:gd name="connsiteX18956" fmla="*/ 4871539 w 9845043"/>
              <a:gd name="connsiteY18956" fmla="*/ 5183322 h 5740750"/>
              <a:gd name="connsiteX18957" fmla="*/ 4865689 w 9845043"/>
              <a:gd name="connsiteY18957" fmla="*/ 5184061 h 5740750"/>
              <a:gd name="connsiteX18958" fmla="*/ 4867869 w 9845043"/>
              <a:gd name="connsiteY18958" fmla="*/ 5182603 h 5740750"/>
              <a:gd name="connsiteX18959" fmla="*/ 4867869 w 9845043"/>
              <a:gd name="connsiteY18959" fmla="*/ 5181864 h 5740750"/>
              <a:gd name="connsiteX18960" fmla="*/ 4867869 w 9845043"/>
              <a:gd name="connsiteY18960" fmla="*/ 5180407 h 5740750"/>
              <a:gd name="connsiteX18961" fmla="*/ 4868603 w 9845043"/>
              <a:gd name="connsiteY18961" fmla="*/ 5179668 h 5740750"/>
              <a:gd name="connsiteX18962" fmla="*/ 4863487 w 9845043"/>
              <a:gd name="connsiteY18962" fmla="*/ 5180407 h 5740750"/>
              <a:gd name="connsiteX18963" fmla="*/ 4851785 w 9845043"/>
              <a:gd name="connsiteY18963" fmla="*/ 5180407 h 5740750"/>
              <a:gd name="connsiteX18964" fmla="*/ 4845956 w 9845043"/>
              <a:gd name="connsiteY18964" fmla="*/ 5181864 h 5740750"/>
              <a:gd name="connsiteX18965" fmla="*/ 4845222 w 9845043"/>
              <a:gd name="connsiteY18965" fmla="*/ 5182603 h 5740750"/>
              <a:gd name="connsiteX18966" fmla="*/ 4845222 w 9845043"/>
              <a:gd name="connsiteY18966" fmla="*/ 5184061 h 5740750"/>
              <a:gd name="connsiteX18967" fmla="*/ 4843754 w 9845043"/>
              <a:gd name="connsiteY18967" fmla="*/ 5184061 h 5740750"/>
              <a:gd name="connsiteX18968" fmla="*/ 4842286 w 9845043"/>
              <a:gd name="connsiteY18968" fmla="*/ 5184061 h 5740750"/>
              <a:gd name="connsiteX18969" fmla="*/ 4840106 w 9845043"/>
              <a:gd name="connsiteY18969" fmla="*/ 5183322 h 5740750"/>
              <a:gd name="connsiteX18970" fmla="*/ 4839372 w 9845043"/>
              <a:gd name="connsiteY18970" fmla="*/ 5183322 h 5740750"/>
              <a:gd name="connsiteX18971" fmla="*/ 4839372 w 9845043"/>
              <a:gd name="connsiteY18971" fmla="*/ 5182603 h 5740750"/>
              <a:gd name="connsiteX18972" fmla="*/ 4837904 w 9845043"/>
              <a:gd name="connsiteY18972" fmla="*/ 5181864 h 5740750"/>
              <a:gd name="connsiteX18973" fmla="*/ 4837904 w 9845043"/>
              <a:gd name="connsiteY18973" fmla="*/ 5180407 h 5740750"/>
              <a:gd name="connsiteX18974" fmla="*/ 4836436 w 9845043"/>
              <a:gd name="connsiteY18974" fmla="*/ 5179668 h 5740750"/>
              <a:gd name="connsiteX18975" fmla="*/ 4835723 w 9845043"/>
              <a:gd name="connsiteY18975" fmla="*/ 5180407 h 5740750"/>
              <a:gd name="connsiteX18976" fmla="*/ 4832787 w 9845043"/>
              <a:gd name="connsiteY18976" fmla="*/ 5181864 h 5740750"/>
              <a:gd name="connsiteX18977" fmla="*/ 4835723 w 9845043"/>
              <a:gd name="connsiteY18977" fmla="*/ 5186976 h 5740750"/>
              <a:gd name="connsiteX18978" fmla="*/ 4839372 w 9845043"/>
              <a:gd name="connsiteY18978" fmla="*/ 5189911 h 5740750"/>
              <a:gd name="connsiteX18979" fmla="*/ 4843754 w 9845043"/>
              <a:gd name="connsiteY18979" fmla="*/ 5190630 h 5740750"/>
              <a:gd name="connsiteX18980" fmla="*/ 4850339 w 9845043"/>
              <a:gd name="connsiteY18980" fmla="*/ 5189172 h 5740750"/>
              <a:gd name="connsiteX18981" fmla="*/ 4852519 w 9845043"/>
              <a:gd name="connsiteY18981" fmla="*/ 5190630 h 5740750"/>
              <a:gd name="connsiteX18982" fmla="*/ 4855455 w 9845043"/>
              <a:gd name="connsiteY18982" fmla="*/ 5190630 h 5740750"/>
              <a:gd name="connsiteX18983" fmla="*/ 4856924 w 9845043"/>
              <a:gd name="connsiteY18983" fmla="*/ 5189172 h 5740750"/>
              <a:gd name="connsiteX18984" fmla="*/ 4859104 w 9845043"/>
              <a:gd name="connsiteY18984" fmla="*/ 5186976 h 5740750"/>
              <a:gd name="connsiteX18985" fmla="*/ 4859838 w 9845043"/>
              <a:gd name="connsiteY18985" fmla="*/ 5190630 h 5740750"/>
              <a:gd name="connsiteX18986" fmla="*/ 4859104 w 9845043"/>
              <a:gd name="connsiteY18986" fmla="*/ 5197959 h 5740750"/>
              <a:gd name="connsiteX18987" fmla="*/ 4859104 w 9845043"/>
              <a:gd name="connsiteY18987" fmla="*/ 5199416 h 5740750"/>
              <a:gd name="connsiteX18988" fmla="*/ 4858370 w 9845043"/>
              <a:gd name="connsiteY18988" fmla="*/ 5201613 h 5740750"/>
              <a:gd name="connsiteX18989" fmla="*/ 4863487 w 9845043"/>
              <a:gd name="connsiteY18989" fmla="*/ 5208203 h 5740750"/>
              <a:gd name="connsiteX18990" fmla="*/ 4866423 w 9845043"/>
              <a:gd name="connsiteY18990" fmla="*/ 5211118 h 5740750"/>
              <a:gd name="connsiteX18991" fmla="*/ 4884687 w 9845043"/>
              <a:gd name="connsiteY18991" fmla="*/ 5218426 h 5740750"/>
              <a:gd name="connsiteX18992" fmla="*/ 4886155 w 9845043"/>
              <a:gd name="connsiteY18992" fmla="*/ 5221362 h 5740750"/>
              <a:gd name="connsiteX18993" fmla="*/ 4886155 w 9845043"/>
              <a:gd name="connsiteY18993" fmla="*/ 5225016 h 5740750"/>
              <a:gd name="connsiteX18994" fmla="*/ 4884687 w 9845043"/>
              <a:gd name="connsiteY18994" fmla="*/ 5228670 h 5740750"/>
              <a:gd name="connsiteX18995" fmla="*/ 4881773 w 9845043"/>
              <a:gd name="connsiteY18995" fmla="*/ 5231605 h 5740750"/>
              <a:gd name="connsiteX18996" fmla="*/ 4881039 w 9845043"/>
              <a:gd name="connsiteY18996" fmla="*/ 5233802 h 5740750"/>
              <a:gd name="connsiteX18997" fmla="*/ 4879571 w 9845043"/>
              <a:gd name="connsiteY18997" fmla="*/ 5236717 h 5740750"/>
              <a:gd name="connsiteX18998" fmla="*/ 4879571 w 9845043"/>
              <a:gd name="connsiteY18998" fmla="*/ 5241110 h 5740750"/>
              <a:gd name="connsiteX18999" fmla="*/ 4878837 w 9845043"/>
              <a:gd name="connsiteY18999" fmla="*/ 5243307 h 5740750"/>
              <a:gd name="connsiteX19000" fmla="*/ 4872986 w 9845043"/>
              <a:gd name="connsiteY19000" fmla="*/ 5255727 h 5740750"/>
              <a:gd name="connsiteX19001" fmla="*/ 4870071 w 9845043"/>
              <a:gd name="connsiteY19001" fmla="*/ 5265971 h 5740750"/>
              <a:gd name="connsiteX19002" fmla="*/ 4869337 w 9845043"/>
              <a:gd name="connsiteY19002" fmla="*/ 5270364 h 5740750"/>
              <a:gd name="connsiteX19003" fmla="*/ 4868603 w 9845043"/>
              <a:gd name="connsiteY19003" fmla="*/ 5272560 h 5740750"/>
              <a:gd name="connsiteX19004" fmla="*/ 4865689 w 9845043"/>
              <a:gd name="connsiteY19004" fmla="*/ 5276214 h 5740750"/>
              <a:gd name="connsiteX19005" fmla="*/ 4858370 w 9845043"/>
              <a:gd name="connsiteY19005" fmla="*/ 5299617 h 5740750"/>
              <a:gd name="connsiteX19006" fmla="*/ 4856924 w 9845043"/>
              <a:gd name="connsiteY19006" fmla="*/ 5305468 h 5740750"/>
              <a:gd name="connsiteX19007" fmla="*/ 4855455 w 9845043"/>
              <a:gd name="connsiteY19007" fmla="*/ 5307665 h 5740750"/>
              <a:gd name="connsiteX19008" fmla="*/ 4842286 w 9845043"/>
              <a:gd name="connsiteY19008" fmla="*/ 5312797 h 5740750"/>
              <a:gd name="connsiteX19009" fmla="*/ 4837904 w 9845043"/>
              <a:gd name="connsiteY19009" fmla="*/ 5317909 h 5740750"/>
              <a:gd name="connsiteX19010" fmla="*/ 4834255 w 9845043"/>
              <a:gd name="connsiteY19010" fmla="*/ 5318648 h 5740750"/>
              <a:gd name="connsiteX19011" fmla="*/ 4830607 w 9845043"/>
              <a:gd name="connsiteY19011" fmla="*/ 5315712 h 5740750"/>
              <a:gd name="connsiteX19012" fmla="*/ 4837904 w 9845043"/>
              <a:gd name="connsiteY19012" fmla="*/ 5312058 h 5740750"/>
              <a:gd name="connsiteX19013" fmla="*/ 4840840 w 9845043"/>
              <a:gd name="connsiteY19013" fmla="*/ 5309122 h 5740750"/>
              <a:gd name="connsiteX19014" fmla="*/ 4839372 w 9845043"/>
              <a:gd name="connsiteY19014" fmla="*/ 5309122 h 5740750"/>
              <a:gd name="connsiteX19015" fmla="*/ 4839372 w 9845043"/>
              <a:gd name="connsiteY19015" fmla="*/ 5308404 h 5740750"/>
              <a:gd name="connsiteX19016" fmla="*/ 4837904 w 9845043"/>
              <a:gd name="connsiteY19016" fmla="*/ 5307665 h 5740750"/>
              <a:gd name="connsiteX19017" fmla="*/ 4837904 w 9845043"/>
              <a:gd name="connsiteY19017" fmla="*/ 5306207 h 5740750"/>
              <a:gd name="connsiteX19018" fmla="*/ 4842286 w 9845043"/>
              <a:gd name="connsiteY19018" fmla="*/ 5306207 h 5740750"/>
              <a:gd name="connsiteX19019" fmla="*/ 4843754 w 9845043"/>
              <a:gd name="connsiteY19019" fmla="*/ 5306207 h 5740750"/>
              <a:gd name="connsiteX19020" fmla="*/ 4845956 w 9845043"/>
              <a:gd name="connsiteY19020" fmla="*/ 5305468 h 5740750"/>
              <a:gd name="connsiteX19021" fmla="*/ 4847403 w 9845043"/>
              <a:gd name="connsiteY19021" fmla="*/ 5304011 h 5740750"/>
              <a:gd name="connsiteX19022" fmla="*/ 4847403 w 9845043"/>
              <a:gd name="connsiteY19022" fmla="*/ 5302553 h 5740750"/>
              <a:gd name="connsiteX19023" fmla="*/ 4846669 w 9845043"/>
              <a:gd name="connsiteY19023" fmla="*/ 5302553 h 5740750"/>
              <a:gd name="connsiteX19024" fmla="*/ 4845222 w 9845043"/>
              <a:gd name="connsiteY19024" fmla="*/ 5301814 h 5740750"/>
              <a:gd name="connsiteX19025" fmla="*/ 4845222 w 9845043"/>
              <a:gd name="connsiteY19025" fmla="*/ 5302553 h 5740750"/>
              <a:gd name="connsiteX19026" fmla="*/ 4843020 w 9845043"/>
              <a:gd name="connsiteY19026" fmla="*/ 5302553 h 5740750"/>
              <a:gd name="connsiteX19027" fmla="*/ 4840840 w 9845043"/>
              <a:gd name="connsiteY19027" fmla="*/ 5301814 h 5740750"/>
              <a:gd name="connsiteX19028" fmla="*/ 4840106 w 9845043"/>
              <a:gd name="connsiteY19028" fmla="*/ 5299617 h 5740750"/>
              <a:gd name="connsiteX19029" fmla="*/ 4840840 w 9845043"/>
              <a:gd name="connsiteY19029" fmla="*/ 5295224 h 5740750"/>
              <a:gd name="connsiteX19030" fmla="*/ 4842286 w 9845043"/>
              <a:gd name="connsiteY19030" fmla="*/ 5290113 h 5740750"/>
              <a:gd name="connsiteX19031" fmla="*/ 4837170 w 9845043"/>
              <a:gd name="connsiteY19031" fmla="*/ 5292309 h 5740750"/>
              <a:gd name="connsiteX19032" fmla="*/ 4832787 w 9845043"/>
              <a:gd name="connsiteY19032" fmla="*/ 5296702 h 5740750"/>
              <a:gd name="connsiteX19033" fmla="*/ 4830607 w 9845043"/>
              <a:gd name="connsiteY19033" fmla="*/ 5298899 h 5740750"/>
              <a:gd name="connsiteX19034" fmla="*/ 4832787 w 9845043"/>
              <a:gd name="connsiteY19034" fmla="*/ 5301814 h 5740750"/>
              <a:gd name="connsiteX19035" fmla="*/ 4829873 w 9845043"/>
              <a:gd name="connsiteY19035" fmla="*/ 5302553 h 5740750"/>
              <a:gd name="connsiteX19036" fmla="*/ 4827671 w 9845043"/>
              <a:gd name="connsiteY19036" fmla="*/ 5304011 h 5740750"/>
              <a:gd name="connsiteX19037" fmla="*/ 4824756 w 9845043"/>
              <a:gd name="connsiteY19037" fmla="*/ 5306207 h 5740750"/>
              <a:gd name="connsiteX19038" fmla="*/ 4824022 w 9845043"/>
              <a:gd name="connsiteY19038" fmla="*/ 5304011 h 5740750"/>
              <a:gd name="connsiteX19039" fmla="*/ 4821820 w 9845043"/>
              <a:gd name="connsiteY19039" fmla="*/ 5304750 h 5740750"/>
              <a:gd name="connsiteX19040" fmla="*/ 4818171 w 9845043"/>
              <a:gd name="connsiteY19040" fmla="*/ 5310600 h 5740750"/>
              <a:gd name="connsiteX19041" fmla="*/ 4819639 w 9845043"/>
              <a:gd name="connsiteY19041" fmla="*/ 5311319 h 5740750"/>
              <a:gd name="connsiteX19042" fmla="*/ 4818171 w 9845043"/>
              <a:gd name="connsiteY19042" fmla="*/ 5312797 h 5740750"/>
              <a:gd name="connsiteX19043" fmla="*/ 4817437 w 9845043"/>
              <a:gd name="connsiteY19043" fmla="*/ 5314254 h 5740750"/>
              <a:gd name="connsiteX19044" fmla="*/ 4815235 w 9845043"/>
              <a:gd name="connsiteY19044" fmla="*/ 5314973 h 5740750"/>
              <a:gd name="connsiteX19045" fmla="*/ 4813055 w 9845043"/>
              <a:gd name="connsiteY19045" fmla="*/ 5314254 h 5740750"/>
              <a:gd name="connsiteX19046" fmla="*/ 4811587 w 9845043"/>
              <a:gd name="connsiteY19046" fmla="*/ 5312797 h 5740750"/>
              <a:gd name="connsiteX19047" fmla="*/ 4811587 w 9845043"/>
              <a:gd name="connsiteY19047" fmla="*/ 5311319 h 5740750"/>
              <a:gd name="connsiteX19048" fmla="*/ 4810853 w 9845043"/>
              <a:gd name="connsiteY19048" fmla="*/ 5308404 h 5740750"/>
              <a:gd name="connsiteX19049" fmla="*/ 4794056 w 9845043"/>
              <a:gd name="connsiteY19049" fmla="*/ 5285719 h 5740750"/>
              <a:gd name="connsiteX19050" fmla="*/ 4788940 w 9845043"/>
              <a:gd name="connsiteY19050" fmla="*/ 5279869 h 5740750"/>
              <a:gd name="connsiteX19051" fmla="*/ 4782355 w 9845043"/>
              <a:gd name="connsiteY19051" fmla="*/ 5276214 h 5740750"/>
              <a:gd name="connsiteX19052" fmla="*/ 4783089 w 9845043"/>
              <a:gd name="connsiteY19052" fmla="*/ 5282065 h 5740750"/>
              <a:gd name="connsiteX19053" fmla="*/ 4789652 w 9845043"/>
              <a:gd name="connsiteY19053" fmla="*/ 5288655 h 5740750"/>
              <a:gd name="connsiteX19054" fmla="*/ 4792588 w 9845043"/>
              <a:gd name="connsiteY19054" fmla="*/ 5293048 h 5740750"/>
              <a:gd name="connsiteX19055" fmla="*/ 4789652 w 9845043"/>
              <a:gd name="connsiteY19055" fmla="*/ 5293048 h 5740750"/>
              <a:gd name="connsiteX19056" fmla="*/ 4797705 w 9845043"/>
              <a:gd name="connsiteY19056" fmla="*/ 5301095 h 5740750"/>
              <a:gd name="connsiteX19057" fmla="*/ 4799173 w 9845043"/>
              <a:gd name="connsiteY19057" fmla="*/ 5305468 h 5740750"/>
              <a:gd name="connsiteX19058" fmla="*/ 4795503 w 9845043"/>
              <a:gd name="connsiteY19058" fmla="*/ 5307665 h 5740750"/>
              <a:gd name="connsiteX19059" fmla="*/ 4795503 w 9845043"/>
              <a:gd name="connsiteY19059" fmla="*/ 5309122 h 5740750"/>
              <a:gd name="connsiteX19060" fmla="*/ 4796971 w 9845043"/>
              <a:gd name="connsiteY19060" fmla="*/ 5309122 h 5740750"/>
              <a:gd name="connsiteX19061" fmla="*/ 4796971 w 9845043"/>
              <a:gd name="connsiteY19061" fmla="*/ 5310600 h 5740750"/>
              <a:gd name="connsiteX19062" fmla="*/ 4800619 w 9845043"/>
              <a:gd name="connsiteY19062" fmla="*/ 5308404 h 5740750"/>
              <a:gd name="connsiteX19063" fmla="*/ 4804289 w 9845043"/>
              <a:gd name="connsiteY19063" fmla="*/ 5309122 h 5740750"/>
              <a:gd name="connsiteX19064" fmla="*/ 4805002 w 9845043"/>
              <a:gd name="connsiteY19064" fmla="*/ 5312058 h 5740750"/>
              <a:gd name="connsiteX19065" fmla="*/ 4802087 w 9845043"/>
              <a:gd name="connsiteY19065" fmla="*/ 5314973 h 5740750"/>
              <a:gd name="connsiteX19066" fmla="*/ 4797705 w 9845043"/>
              <a:gd name="connsiteY19066" fmla="*/ 5317170 h 5740750"/>
              <a:gd name="connsiteX19067" fmla="*/ 4792588 w 9845043"/>
              <a:gd name="connsiteY19067" fmla="*/ 5317170 h 5740750"/>
              <a:gd name="connsiteX19068" fmla="*/ 4788206 w 9845043"/>
              <a:gd name="connsiteY19068" fmla="*/ 5314973 h 5740750"/>
              <a:gd name="connsiteX19069" fmla="*/ 4783089 w 9845043"/>
              <a:gd name="connsiteY19069" fmla="*/ 5314973 h 5740750"/>
              <a:gd name="connsiteX19070" fmla="*/ 4786004 w 9845043"/>
              <a:gd name="connsiteY19070" fmla="*/ 5320105 h 5740750"/>
              <a:gd name="connsiteX19071" fmla="*/ 4789652 w 9845043"/>
              <a:gd name="connsiteY19071" fmla="*/ 5320844 h 5740750"/>
              <a:gd name="connsiteX19072" fmla="*/ 4800619 w 9845043"/>
              <a:gd name="connsiteY19072" fmla="*/ 5320105 h 5740750"/>
              <a:gd name="connsiteX19073" fmla="*/ 4805736 w 9845043"/>
              <a:gd name="connsiteY19073" fmla="*/ 5320844 h 5740750"/>
              <a:gd name="connsiteX19074" fmla="*/ 4808672 w 9845043"/>
              <a:gd name="connsiteY19074" fmla="*/ 5322302 h 5740750"/>
              <a:gd name="connsiteX19075" fmla="*/ 4813055 w 9845043"/>
              <a:gd name="connsiteY19075" fmla="*/ 5324498 h 5740750"/>
              <a:gd name="connsiteX19076" fmla="*/ 4816703 w 9845043"/>
              <a:gd name="connsiteY19076" fmla="*/ 5326695 h 5740750"/>
              <a:gd name="connsiteX19077" fmla="*/ 4826936 w 9845043"/>
              <a:gd name="connsiteY19077" fmla="*/ 5328152 h 5740750"/>
              <a:gd name="connsiteX19078" fmla="*/ 4832787 w 9845043"/>
              <a:gd name="connsiteY19078" fmla="*/ 5328152 h 5740750"/>
              <a:gd name="connsiteX19079" fmla="*/ 4836436 w 9845043"/>
              <a:gd name="connsiteY19079" fmla="*/ 5326695 h 5740750"/>
              <a:gd name="connsiteX19080" fmla="*/ 4840106 w 9845043"/>
              <a:gd name="connsiteY19080" fmla="*/ 5323759 h 5740750"/>
              <a:gd name="connsiteX19081" fmla="*/ 4853253 w 9845043"/>
              <a:gd name="connsiteY19081" fmla="*/ 5318648 h 5740750"/>
              <a:gd name="connsiteX19082" fmla="*/ 4855455 w 9845043"/>
              <a:gd name="connsiteY19082" fmla="*/ 5321563 h 5740750"/>
              <a:gd name="connsiteX19083" fmla="*/ 4853987 w 9845043"/>
              <a:gd name="connsiteY19083" fmla="*/ 5324498 h 5740750"/>
              <a:gd name="connsiteX19084" fmla="*/ 4853253 w 9845043"/>
              <a:gd name="connsiteY19084" fmla="*/ 5327413 h 5740750"/>
              <a:gd name="connsiteX19085" fmla="*/ 4850339 w 9845043"/>
              <a:gd name="connsiteY19085" fmla="*/ 5328152 h 5740750"/>
              <a:gd name="connsiteX19086" fmla="*/ 4851785 w 9845043"/>
              <a:gd name="connsiteY19086" fmla="*/ 5331068 h 5740750"/>
              <a:gd name="connsiteX19087" fmla="*/ 4851785 w 9845043"/>
              <a:gd name="connsiteY19087" fmla="*/ 5334722 h 5740750"/>
              <a:gd name="connsiteX19088" fmla="*/ 4851785 w 9845043"/>
              <a:gd name="connsiteY19088" fmla="*/ 5339854 h 5740750"/>
              <a:gd name="connsiteX19089" fmla="*/ 4850339 w 9845043"/>
              <a:gd name="connsiteY19089" fmla="*/ 5341311 h 5740750"/>
              <a:gd name="connsiteX19090" fmla="*/ 4848871 w 9845043"/>
              <a:gd name="connsiteY19090" fmla="*/ 5342769 h 5740750"/>
              <a:gd name="connsiteX19091" fmla="*/ 4849605 w 9845043"/>
              <a:gd name="connsiteY19091" fmla="*/ 5345705 h 5740750"/>
              <a:gd name="connsiteX19092" fmla="*/ 4850339 w 9845043"/>
              <a:gd name="connsiteY19092" fmla="*/ 5349359 h 5740750"/>
              <a:gd name="connsiteX19093" fmla="*/ 4851785 w 9845043"/>
              <a:gd name="connsiteY19093" fmla="*/ 5352294 h 5740750"/>
              <a:gd name="connsiteX19094" fmla="*/ 4849605 w 9845043"/>
              <a:gd name="connsiteY19094" fmla="*/ 5354470 h 5740750"/>
              <a:gd name="connsiteX19095" fmla="*/ 4847403 w 9845043"/>
              <a:gd name="connsiteY19095" fmla="*/ 5356667 h 5740750"/>
              <a:gd name="connsiteX19096" fmla="*/ 4843754 w 9845043"/>
              <a:gd name="connsiteY19096" fmla="*/ 5357406 h 5740750"/>
              <a:gd name="connsiteX19097" fmla="*/ 4840840 w 9845043"/>
              <a:gd name="connsiteY19097" fmla="*/ 5358864 h 5740750"/>
              <a:gd name="connsiteX19098" fmla="*/ 4840840 w 9845043"/>
              <a:gd name="connsiteY19098" fmla="*/ 5359603 h 5740750"/>
              <a:gd name="connsiteX19099" fmla="*/ 4843020 w 9845043"/>
              <a:gd name="connsiteY19099" fmla="*/ 5362518 h 5740750"/>
              <a:gd name="connsiteX19100" fmla="*/ 4843754 w 9845043"/>
              <a:gd name="connsiteY19100" fmla="*/ 5365453 h 5740750"/>
              <a:gd name="connsiteX19101" fmla="*/ 4842286 w 9845043"/>
              <a:gd name="connsiteY19101" fmla="*/ 5368368 h 5740750"/>
              <a:gd name="connsiteX19102" fmla="*/ 4845222 w 9845043"/>
              <a:gd name="connsiteY19102" fmla="*/ 5373501 h 5740750"/>
              <a:gd name="connsiteX19103" fmla="*/ 4845222 w 9845043"/>
              <a:gd name="connsiteY19103" fmla="*/ 5377894 h 5740750"/>
              <a:gd name="connsiteX19104" fmla="*/ 4842286 w 9845043"/>
              <a:gd name="connsiteY19104" fmla="*/ 5380070 h 5740750"/>
              <a:gd name="connsiteX19105" fmla="*/ 4830607 w 9845043"/>
              <a:gd name="connsiteY19105" fmla="*/ 5381548 h 5740750"/>
              <a:gd name="connsiteX19106" fmla="*/ 4829139 w 9845043"/>
              <a:gd name="connsiteY19106" fmla="*/ 5382266 h 5740750"/>
              <a:gd name="connsiteX19107" fmla="*/ 4827671 w 9845043"/>
              <a:gd name="connsiteY19107" fmla="*/ 5385202 h 5740750"/>
              <a:gd name="connsiteX19108" fmla="*/ 4829139 w 9845043"/>
              <a:gd name="connsiteY19108" fmla="*/ 5394707 h 5740750"/>
              <a:gd name="connsiteX19109" fmla="*/ 4829873 w 9845043"/>
              <a:gd name="connsiteY19109" fmla="*/ 5398361 h 5740750"/>
              <a:gd name="connsiteX19110" fmla="*/ 4831319 w 9845043"/>
              <a:gd name="connsiteY19110" fmla="*/ 5402015 h 5740750"/>
              <a:gd name="connsiteX19111" fmla="*/ 4834255 w 9845043"/>
              <a:gd name="connsiteY19111" fmla="*/ 5404951 h 5740750"/>
              <a:gd name="connsiteX19112" fmla="*/ 4843020 w 9845043"/>
              <a:gd name="connsiteY19112" fmla="*/ 5407866 h 5740750"/>
              <a:gd name="connsiteX19113" fmla="*/ 4845956 w 9845043"/>
              <a:gd name="connsiteY19113" fmla="*/ 5410801 h 5740750"/>
              <a:gd name="connsiteX19114" fmla="*/ 4843020 w 9845043"/>
              <a:gd name="connsiteY19114" fmla="*/ 5415195 h 5740750"/>
              <a:gd name="connsiteX19115" fmla="*/ 4833521 w 9845043"/>
              <a:gd name="connsiteY19115" fmla="*/ 5407147 h 5740750"/>
              <a:gd name="connsiteX19116" fmla="*/ 4831319 w 9845043"/>
              <a:gd name="connsiteY19116" fmla="*/ 5405690 h 5740750"/>
              <a:gd name="connsiteX19117" fmla="*/ 4829873 w 9845043"/>
              <a:gd name="connsiteY19117" fmla="*/ 5408605 h 5740750"/>
              <a:gd name="connsiteX19118" fmla="*/ 4829139 w 9845043"/>
              <a:gd name="connsiteY19118" fmla="*/ 5412259 h 5740750"/>
              <a:gd name="connsiteX19119" fmla="*/ 4829139 w 9845043"/>
              <a:gd name="connsiteY19119" fmla="*/ 5417391 h 5740750"/>
              <a:gd name="connsiteX19120" fmla="*/ 4829139 w 9845043"/>
              <a:gd name="connsiteY19120" fmla="*/ 5421045 h 5740750"/>
              <a:gd name="connsiteX19121" fmla="*/ 4830607 w 9845043"/>
              <a:gd name="connsiteY19121" fmla="*/ 5423960 h 5740750"/>
              <a:gd name="connsiteX19122" fmla="*/ 4832787 w 9845043"/>
              <a:gd name="connsiteY19122" fmla="*/ 5423960 h 5740750"/>
              <a:gd name="connsiteX19123" fmla="*/ 4835723 w 9845043"/>
              <a:gd name="connsiteY19123" fmla="*/ 5423960 h 5740750"/>
              <a:gd name="connsiteX19124" fmla="*/ 4839372 w 9845043"/>
              <a:gd name="connsiteY19124" fmla="*/ 5424699 h 5740750"/>
              <a:gd name="connsiteX19125" fmla="*/ 4842286 w 9845043"/>
              <a:gd name="connsiteY19125" fmla="*/ 5427614 h 5740750"/>
              <a:gd name="connsiteX19126" fmla="*/ 4843754 w 9845043"/>
              <a:gd name="connsiteY19126" fmla="*/ 5430550 h 5740750"/>
              <a:gd name="connsiteX19127" fmla="*/ 4845222 w 9845043"/>
              <a:gd name="connsiteY19127" fmla="*/ 5434204 h 5740750"/>
              <a:gd name="connsiteX19128" fmla="*/ 4845956 w 9845043"/>
              <a:gd name="connsiteY19128" fmla="*/ 5444448 h 5740750"/>
              <a:gd name="connsiteX19129" fmla="*/ 4851785 w 9845043"/>
              <a:gd name="connsiteY19129" fmla="*/ 5459804 h 5740750"/>
              <a:gd name="connsiteX19130" fmla="*/ 4853987 w 9845043"/>
              <a:gd name="connsiteY19130" fmla="*/ 5475159 h 5740750"/>
              <a:gd name="connsiteX19131" fmla="*/ 4859104 w 9845043"/>
              <a:gd name="connsiteY19131" fmla="*/ 5490535 h 5740750"/>
              <a:gd name="connsiteX19132" fmla="*/ 4861306 w 9845043"/>
              <a:gd name="connsiteY19132" fmla="*/ 5497844 h 5740750"/>
              <a:gd name="connsiteX19133" fmla="*/ 4859838 w 9845043"/>
              <a:gd name="connsiteY19133" fmla="*/ 5495647 h 5740750"/>
              <a:gd name="connsiteX19134" fmla="*/ 4858370 w 9845043"/>
              <a:gd name="connsiteY19134" fmla="*/ 5494190 h 5740750"/>
              <a:gd name="connsiteX19135" fmla="*/ 4858370 w 9845043"/>
              <a:gd name="connsiteY19135" fmla="*/ 5491993 h 5740750"/>
              <a:gd name="connsiteX19136" fmla="*/ 4856924 w 9845043"/>
              <a:gd name="connsiteY19136" fmla="*/ 5495647 h 5740750"/>
              <a:gd name="connsiteX19137" fmla="*/ 4855455 w 9845043"/>
              <a:gd name="connsiteY19137" fmla="*/ 5497844 h 5740750"/>
              <a:gd name="connsiteX19138" fmla="*/ 4849605 w 9845043"/>
              <a:gd name="connsiteY19138" fmla="*/ 5498562 h 5740750"/>
              <a:gd name="connsiteX19139" fmla="*/ 4856190 w 9845043"/>
              <a:gd name="connsiteY19139" fmla="*/ 5501498 h 5740750"/>
              <a:gd name="connsiteX19140" fmla="*/ 4856190 w 9845043"/>
              <a:gd name="connsiteY19140" fmla="*/ 5503694 h 5740750"/>
              <a:gd name="connsiteX19141" fmla="*/ 4855455 w 9845043"/>
              <a:gd name="connsiteY19141" fmla="*/ 5506610 h 5740750"/>
              <a:gd name="connsiteX19142" fmla="*/ 4855455 w 9845043"/>
              <a:gd name="connsiteY19142" fmla="*/ 5513199 h 5740750"/>
              <a:gd name="connsiteX19143" fmla="*/ 4853987 w 9845043"/>
              <a:gd name="connsiteY19143" fmla="*/ 5516135 h 5740750"/>
              <a:gd name="connsiteX19144" fmla="*/ 4855455 w 9845043"/>
              <a:gd name="connsiteY19144" fmla="*/ 5516853 h 5740750"/>
              <a:gd name="connsiteX19145" fmla="*/ 4856924 w 9845043"/>
              <a:gd name="connsiteY19145" fmla="*/ 5516853 h 5740750"/>
              <a:gd name="connsiteX19146" fmla="*/ 4861306 w 9845043"/>
              <a:gd name="connsiteY19146" fmla="*/ 5517592 h 5740750"/>
              <a:gd name="connsiteX19147" fmla="*/ 4862040 w 9845043"/>
              <a:gd name="connsiteY19147" fmla="*/ 5519789 h 5740750"/>
              <a:gd name="connsiteX19148" fmla="*/ 4862753 w 9845043"/>
              <a:gd name="connsiteY19148" fmla="*/ 5523443 h 5740750"/>
              <a:gd name="connsiteX19149" fmla="*/ 4863487 w 9845043"/>
              <a:gd name="connsiteY19149" fmla="*/ 5524901 h 5740750"/>
              <a:gd name="connsiteX19150" fmla="*/ 4865689 w 9845043"/>
              <a:gd name="connsiteY19150" fmla="*/ 5526358 h 5740750"/>
              <a:gd name="connsiteX19151" fmla="*/ 4870071 w 9845043"/>
              <a:gd name="connsiteY19151" fmla="*/ 5526358 h 5740750"/>
              <a:gd name="connsiteX19152" fmla="*/ 4871539 w 9845043"/>
              <a:gd name="connsiteY19152" fmla="*/ 5527097 h 5740750"/>
              <a:gd name="connsiteX19153" fmla="*/ 4871539 w 9845043"/>
              <a:gd name="connsiteY19153" fmla="*/ 5529294 h 5740750"/>
              <a:gd name="connsiteX19154" fmla="*/ 4869337 w 9845043"/>
              <a:gd name="connsiteY19154" fmla="*/ 5533687 h 5740750"/>
              <a:gd name="connsiteX19155" fmla="*/ 4870071 w 9845043"/>
              <a:gd name="connsiteY19155" fmla="*/ 5534406 h 5740750"/>
              <a:gd name="connsiteX19156" fmla="*/ 4871539 w 9845043"/>
              <a:gd name="connsiteY19156" fmla="*/ 5534406 h 5740750"/>
              <a:gd name="connsiteX19157" fmla="*/ 4872986 w 9845043"/>
              <a:gd name="connsiteY19157" fmla="*/ 5534406 h 5740750"/>
              <a:gd name="connsiteX19158" fmla="*/ 4874454 w 9845043"/>
              <a:gd name="connsiteY19158" fmla="*/ 5532948 h 5740750"/>
              <a:gd name="connsiteX19159" fmla="*/ 4875188 w 9845043"/>
              <a:gd name="connsiteY19159" fmla="*/ 5530751 h 5740750"/>
              <a:gd name="connsiteX19160" fmla="*/ 4877390 w 9845043"/>
              <a:gd name="connsiteY19160" fmla="*/ 5532209 h 5740750"/>
              <a:gd name="connsiteX19161" fmla="*/ 4878103 w 9845043"/>
              <a:gd name="connsiteY19161" fmla="*/ 5533687 h 5740750"/>
              <a:gd name="connsiteX19162" fmla="*/ 4875922 w 9845043"/>
              <a:gd name="connsiteY19162" fmla="*/ 5534406 h 5740750"/>
              <a:gd name="connsiteX19163" fmla="*/ 4874454 w 9845043"/>
              <a:gd name="connsiteY19163" fmla="*/ 5537341 h 5740750"/>
              <a:gd name="connsiteX19164" fmla="*/ 4872986 w 9845043"/>
              <a:gd name="connsiteY19164" fmla="*/ 5542453 h 5740750"/>
              <a:gd name="connsiteX19165" fmla="*/ 4872986 w 9845043"/>
              <a:gd name="connsiteY19165" fmla="*/ 5546846 h 5740750"/>
              <a:gd name="connsiteX19166" fmla="*/ 4875188 w 9845043"/>
              <a:gd name="connsiteY19166" fmla="*/ 5549042 h 5740750"/>
              <a:gd name="connsiteX19167" fmla="*/ 4877390 w 9845043"/>
              <a:gd name="connsiteY19167" fmla="*/ 5549042 h 5740750"/>
              <a:gd name="connsiteX19168" fmla="*/ 4878837 w 9845043"/>
              <a:gd name="connsiteY19168" fmla="*/ 5548304 h 5740750"/>
              <a:gd name="connsiteX19169" fmla="*/ 4879571 w 9845043"/>
              <a:gd name="connsiteY19169" fmla="*/ 5548304 h 5740750"/>
              <a:gd name="connsiteX19170" fmla="*/ 4881773 w 9845043"/>
              <a:gd name="connsiteY19170" fmla="*/ 5549042 h 5740750"/>
              <a:gd name="connsiteX19171" fmla="*/ 4882507 w 9845043"/>
              <a:gd name="connsiteY19171" fmla="*/ 5551958 h 5740750"/>
              <a:gd name="connsiteX19172" fmla="*/ 4882507 w 9845043"/>
              <a:gd name="connsiteY19172" fmla="*/ 5553436 h 5740750"/>
              <a:gd name="connsiteX19173" fmla="*/ 4881039 w 9845043"/>
              <a:gd name="connsiteY19173" fmla="*/ 5554893 h 5740750"/>
              <a:gd name="connsiteX19174" fmla="*/ 4881039 w 9845043"/>
              <a:gd name="connsiteY19174" fmla="*/ 5556351 h 5740750"/>
              <a:gd name="connsiteX19175" fmla="*/ 4881039 w 9845043"/>
              <a:gd name="connsiteY19175" fmla="*/ 5559286 h 5740750"/>
              <a:gd name="connsiteX19176" fmla="*/ 4881773 w 9845043"/>
              <a:gd name="connsiteY19176" fmla="*/ 5561483 h 5740750"/>
              <a:gd name="connsiteX19177" fmla="*/ 4884687 w 9845043"/>
              <a:gd name="connsiteY19177" fmla="*/ 5565856 h 5740750"/>
              <a:gd name="connsiteX19178" fmla="*/ 4883953 w 9845043"/>
              <a:gd name="connsiteY19178" fmla="*/ 5570988 h 5740750"/>
              <a:gd name="connsiteX19179" fmla="*/ 4883953 w 9845043"/>
              <a:gd name="connsiteY19179" fmla="*/ 5578296 h 5740750"/>
              <a:gd name="connsiteX19180" fmla="*/ 4884687 w 9845043"/>
              <a:gd name="connsiteY19180" fmla="*/ 5584147 h 5740750"/>
              <a:gd name="connsiteX19181" fmla="*/ 4887623 w 9845043"/>
              <a:gd name="connsiteY19181" fmla="*/ 5587082 h 5740750"/>
              <a:gd name="connsiteX19182" fmla="*/ 4888336 w 9845043"/>
              <a:gd name="connsiteY19182" fmla="*/ 5587082 h 5740750"/>
              <a:gd name="connsiteX19183" fmla="*/ 4890538 w 9845043"/>
              <a:gd name="connsiteY19183" fmla="*/ 5587801 h 5740750"/>
              <a:gd name="connsiteX19184" fmla="*/ 4892006 w 9845043"/>
              <a:gd name="connsiteY19184" fmla="*/ 5588540 h 5740750"/>
              <a:gd name="connsiteX19185" fmla="*/ 4894920 w 9845043"/>
              <a:gd name="connsiteY19185" fmla="*/ 5589998 h 5740750"/>
              <a:gd name="connsiteX19186" fmla="*/ 4900771 w 9845043"/>
              <a:gd name="connsiteY19186" fmla="*/ 5589998 h 5740750"/>
              <a:gd name="connsiteX19187" fmla="*/ 4903707 w 9845043"/>
              <a:gd name="connsiteY19187" fmla="*/ 5589998 h 5740750"/>
              <a:gd name="connsiteX19188" fmla="*/ 4905153 w 9845043"/>
              <a:gd name="connsiteY19188" fmla="*/ 5590736 h 5740750"/>
              <a:gd name="connsiteX19189" fmla="*/ 4905153 w 9845043"/>
              <a:gd name="connsiteY19189" fmla="*/ 5594390 h 5740750"/>
              <a:gd name="connsiteX19190" fmla="*/ 4903707 w 9845043"/>
              <a:gd name="connsiteY19190" fmla="*/ 5596587 h 5740750"/>
              <a:gd name="connsiteX19191" fmla="*/ 4901505 w 9845043"/>
              <a:gd name="connsiteY19191" fmla="*/ 5597306 h 5740750"/>
              <a:gd name="connsiteX19192" fmla="*/ 4898591 w 9845043"/>
              <a:gd name="connsiteY19192" fmla="*/ 5595130 h 5740750"/>
              <a:gd name="connsiteX19193" fmla="*/ 4898591 w 9845043"/>
              <a:gd name="connsiteY19193" fmla="*/ 5600241 h 5740750"/>
              <a:gd name="connsiteX19194" fmla="*/ 4895654 w 9845043"/>
              <a:gd name="connsiteY19194" fmla="*/ 5606092 h 5740750"/>
              <a:gd name="connsiteX19195" fmla="*/ 4895654 w 9845043"/>
              <a:gd name="connsiteY19195" fmla="*/ 5608288 h 5740750"/>
              <a:gd name="connsiteX19196" fmla="*/ 4897122 w 9845043"/>
              <a:gd name="connsiteY19196" fmla="*/ 5612682 h 5740750"/>
              <a:gd name="connsiteX19197" fmla="*/ 4897856 w 9845043"/>
              <a:gd name="connsiteY19197" fmla="*/ 5614139 h 5740750"/>
              <a:gd name="connsiteX19198" fmla="*/ 4898591 w 9845043"/>
              <a:gd name="connsiteY19198" fmla="*/ 5614139 h 5740750"/>
              <a:gd name="connsiteX19199" fmla="*/ 4901505 w 9845043"/>
              <a:gd name="connsiteY19199" fmla="*/ 5616336 h 5740750"/>
              <a:gd name="connsiteX19200" fmla="*/ 4901505 w 9845043"/>
              <a:gd name="connsiteY19200" fmla="*/ 5614878 h 5740750"/>
              <a:gd name="connsiteX19201" fmla="*/ 4902239 w 9845043"/>
              <a:gd name="connsiteY19201" fmla="*/ 5614139 h 5740750"/>
              <a:gd name="connsiteX19202" fmla="*/ 4903707 w 9845043"/>
              <a:gd name="connsiteY19202" fmla="*/ 5613400 h 5740750"/>
              <a:gd name="connsiteX19203" fmla="*/ 4908090 w 9845043"/>
              <a:gd name="connsiteY19203" fmla="*/ 5610485 h 5740750"/>
              <a:gd name="connsiteX19204" fmla="*/ 4910270 w 9845043"/>
              <a:gd name="connsiteY19204" fmla="*/ 5609746 h 5740750"/>
              <a:gd name="connsiteX19205" fmla="*/ 4911738 w 9845043"/>
              <a:gd name="connsiteY19205" fmla="*/ 5606831 h 5740750"/>
              <a:gd name="connsiteX19206" fmla="*/ 4913206 w 9845043"/>
              <a:gd name="connsiteY19206" fmla="*/ 5603156 h 5740750"/>
              <a:gd name="connsiteX19207" fmla="*/ 4913206 w 9845043"/>
              <a:gd name="connsiteY19207" fmla="*/ 5598784 h 5740750"/>
              <a:gd name="connsiteX19208" fmla="*/ 4913940 w 9845043"/>
              <a:gd name="connsiteY19208" fmla="*/ 5595130 h 5740750"/>
              <a:gd name="connsiteX19209" fmla="*/ 4916121 w 9845043"/>
              <a:gd name="connsiteY19209" fmla="*/ 5593652 h 5740750"/>
              <a:gd name="connsiteX19210" fmla="*/ 4918323 w 9845043"/>
              <a:gd name="connsiteY19210" fmla="*/ 5594390 h 5740750"/>
              <a:gd name="connsiteX19211" fmla="*/ 4920503 w 9845043"/>
              <a:gd name="connsiteY19211" fmla="*/ 5600980 h 5740750"/>
              <a:gd name="connsiteX19212" fmla="*/ 4921237 w 9845043"/>
              <a:gd name="connsiteY19212" fmla="*/ 5606831 h 5740750"/>
              <a:gd name="connsiteX19213" fmla="*/ 4921237 w 9845043"/>
              <a:gd name="connsiteY19213" fmla="*/ 5617054 h 5740750"/>
              <a:gd name="connsiteX19214" fmla="*/ 4921237 w 9845043"/>
              <a:gd name="connsiteY19214" fmla="*/ 5619990 h 5740750"/>
              <a:gd name="connsiteX19215" fmla="*/ 4908090 w 9845043"/>
              <a:gd name="connsiteY19215" fmla="*/ 5620729 h 5740750"/>
              <a:gd name="connsiteX19216" fmla="*/ 4897856 w 9845043"/>
              <a:gd name="connsiteY19216" fmla="*/ 5620729 h 5740750"/>
              <a:gd name="connsiteX19217" fmla="*/ 4894920 w 9845043"/>
              <a:gd name="connsiteY19217" fmla="*/ 5620729 h 5740750"/>
              <a:gd name="connsiteX19218" fmla="*/ 4894186 w 9845043"/>
              <a:gd name="connsiteY19218" fmla="*/ 5624383 h 5740750"/>
              <a:gd name="connsiteX19219" fmla="*/ 4892006 w 9845043"/>
              <a:gd name="connsiteY19219" fmla="*/ 5627298 h 5740750"/>
              <a:gd name="connsiteX19220" fmla="*/ 4890538 w 9845043"/>
              <a:gd name="connsiteY19220" fmla="*/ 5628776 h 5740750"/>
              <a:gd name="connsiteX19221" fmla="*/ 4885421 w 9845043"/>
              <a:gd name="connsiteY19221" fmla="*/ 5630234 h 5740750"/>
              <a:gd name="connsiteX19222" fmla="*/ 4882507 w 9845043"/>
              <a:gd name="connsiteY19222" fmla="*/ 5627298 h 5740750"/>
              <a:gd name="connsiteX19223" fmla="*/ 4877390 w 9845043"/>
              <a:gd name="connsiteY19223" fmla="*/ 5630952 h 5740750"/>
              <a:gd name="connsiteX19224" fmla="*/ 4877390 w 9845043"/>
              <a:gd name="connsiteY19224" fmla="*/ 5632430 h 5740750"/>
              <a:gd name="connsiteX19225" fmla="*/ 4877390 w 9845043"/>
              <a:gd name="connsiteY19225" fmla="*/ 5636803 h 5740750"/>
              <a:gd name="connsiteX19226" fmla="*/ 4878837 w 9845043"/>
              <a:gd name="connsiteY19226" fmla="*/ 5641935 h 5740750"/>
              <a:gd name="connsiteX19227" fmla="*/ 4878837 w 9845043"/>
              <a:gd name="connsiteY19227" fmla="*/ 5646328 h 5740750"/>
              <a:gd name="connsiteX19228" fmla="*/ 4875188 w 9845043"/>
              <a:gd name="connsiteY19228" fmla="*/ 5648525 h 5740750"/>
              <a:gd name="connsiteX19229" fmla="*/ 4872986 w 9845043"/>
              <a:gd name="connsiteY19229" fmla="*/ 5648525 h 5740750"/>
              <a:gd name="connsiteX19230" fmla="*/ 4871539 w 9845043"/>
              <a:gd name="connsiteY19230" fmla="*/ 5646328 h 5740750"/>
              <a:gd name="connsiteX19231" fmla="*/ 4871539 w 9845043"/>
              <a:gd name="connsiteY19231" fmla="*/ 5644850 h 5740750"/>
              <a:gd name="connsiteX19232" fmla="*/ 4869337 w 9845043"/>
              <a:gd name="connsiteY19232" fmla="*/ 5643393 h 5740750"/>
              <a:gd name="connsiteX19233" fmla="*/ 4867869 w 9845043"/>
              <a:gd name="connsiteY19233" fmla="*/ 5643393 h 5740750"/>
              <a:gd name="connsiteX19234" fmla="*/ 4867869 w 9845043"/>
              <a:gd name="connsiteY19234" fmla="*/ 5644850 h 5740750"/>
              <a:gd name="connsiteX19235" fmla="*/ 4867869 w 9845043"/>
              <a:gd name="connsiteY19235" fmla="*/ 5646328 h 5740750"/>
              <a:gd name="connsiteX19236" fmla="*/ 4866423 w 9845043"/>
              <a:gd name="connsiteY19236" fmla="*/ 5647047 h 5740750"/>
              <a:gd name="connsiteX19237" fmla="*/ 4862040 w 9845043"/>
              <a:gd name="connsiteY19237" fmla="*/ 5646328 h 5740750"/>
              <a:gd name="connsiteX19238" fmla="*/ 4859838 w 9845043"/>
              <a:gd name="connsiteY19238" fmla="*/ 5642654 h 5740750"/>
              <a:gd name="connsiteX19239" fmla="*/ 4859104 w 9845043"/>
              <a:gd name="connsiteY19239" fmla="*/ 5639739 h 5740750"/>
              <a:gd name="connsiteX19240" fmla="*/ 4856924 w 9845043"/>
              <a:gd name="connsiteY19240" fmla="*/ 5638281 h 5740750"/>
              <a:gd name="connsiteX19241" fmla="*/ 4853253 w 9845043"/>
              <a:gd name="connsiteY19241" fmla="*/ 5638281 h 5740750"/>
              <a:gd name="connsiteX19242" fmla="*/ 4849605 w 9845043"/>
              <a:gd name="connsiteY19242" fmla="*/ 5636803 h 5740750"/>
              <a:gd name="connsiteX19243" fmla="*/ 4845956 w 9845043"/>
              <a:gd name="connsiteY19243" fmla="*/ 5636084 h 5740750"/>
              <a:gd name="connsiteX19244" fmla="*/ 4842286 w 9845043"/>
              <a:gd name="connsiteY19244" fmla="*/ 5633149 h 5740750"/>
              <a:gd name="connsiteX19245" fmla="*/ 4832787 w 9845043"/>
              <a:gd name="connsiteY19245" fmla="*/ 5623644 h 5740750"/>
              <a:gd name="connsiteX19246" fmla="*/ 4826936 w 9845043"/>
              <a:gd name="connsiteY19246" fmla="*/ 5622186 h 5740750"/>
              <a:gd name="connsiteX19247" fmla="*/ 4824022 w 9845043"/>
              <a:gd name="connsiteY19247" fmla="*/ 5617794 h 5740750"/>
              <a:gd name="connsiteX19248" fmla="*/ 4821820 w 9845043"/>
              <a:gd name="connsiteY19248" fmla="*/ 5614878 h 5740750"/>
              <a:gd name="connsiteX19249" fmla="*/ 4820373 w 9845043"/>
              <a:gd name="connsiteY19249" fmla="*/ 5611204 h 5740750"/>
              <a:gd name="connsiteX19250" fmla="*/ 4816703 w 9845043"/>
              <a:gd name="connsiteY19250" fmla="*/ 5608288 h 5740750"/>
              <a:gd name="connsiteX19251" fmla="*/ 4813055 w 9845043"/>
              <a:gd name="connsiteY19251" fmla="*/ 5606831 h 5740750"/>
              <a:gd name="connsiteX19252" fmla="*/ 4808672 w 9845043"/>
              <a:gd name="connsiteY19252" fmla="*/ 5606092 h 5740750"/>
              <a:gd name="connsiteX19253" fmla="*/ 4789652 w 9845043"/>
              <a:gd name="connsiteY19253" fmla="*/ 5606092 h 5740750"/>
              <a:gd name="connsiteX19254" fmla="*/ 4787472 w 9845043"/>
              <a:gd name="connsiteY19254" fmla="*/ 5604634 h 5740750"/>
              <a:gd name="connsiteX19255" fmla="*/ 4787472 w 9845043"/>
              <a:gd name="connsiteY19255" fmla="*/ 5600980 h 5740750"/>
              <a:gd name="connsiteX19256" fmla="*/ 4782355 w 9845043"/>
              <a:gd name="connsiteY19256" fmla="*/ 5600241 h 5740750"/>
              <a:gd name="connsiteX19257" fmla="*/ 4767005 w 9845043"/>
              <a:gd name="connsiteY19257" fmla="*/ 5600241 h 5740750"/>
              <a:gd name="connsiteX19258" fmla="*/ 4753836 w 9845043"/>
              <a:gd name="connsiteY19258" fmla="*/ 5601699 h 5740750"/>
              <a:gd name="connsiteX19259" fmla="*/ 4742135 w 9845043"/>
              <a:gd name="connsiteY19259" fmla="*/ 5600980 h 5740750"/>
              <a:gd name="connsiteX19260" fmla="*/ 4739220 w 9845043"/>
              <a:gd name="connsiteY19260" fmla="*/ 5600980 h 5740750"/>
              <a:gd name="connsiteX19261" fmla="*/ 4732635 w 9845043"/>
              <a:gd name="connsiteY19261" fmla="*/ 5604634 h 5740750"/>
              <a:gd name="connsiteX19262" fmla="*/ 4727519 w 9845043"/>
              <a:gd name="connsiteY19262" fmla="*/ 5606092 h 5740750"/>
              <a:gd name="connsiteX19263" fmla="*/ 4726072 w 9845043"/>
              <a:gd name="connsiteY19263" fmla="*/ 5604634 h 5740750"/>
              <a:gd name="connsiteX19264" fmla="*/ 4723870 w 9845043"/>
              <a:gd name="connsiteY19264" fmla="*/ 5598784 h 5740750"/>
              <a:gd name="connsiteX19265" fmla="*/ 4720222 w 9845043"/>
              <a:gd name="connsiteY19265" fmla="*/ 5598045 h 5740750"/>
              <a:gd name="connsiteX19266" fmla="*/ 4710723 w 9845043"/>
              <a:gd name="connsiteY19266" fmla="*/ 5600980 h 5740750"/>
              <a:gd name="connsiteX19267" fmla="*/ 4702670 w 9845043"/>
              <a:gd name="connsiteY19267" fmla="*/ 5600980 h 5740750"/>
              <a:gd name="connsiteX19268" fmla="*/ 4695351 w 9845043"/>
              <a:gd name="connsiteY19268" fmla="*/ 5598784 h 5740750"/>
              <a:gd name="connsiteX19269" fmla="*/ 4678555 w 9845043"/>
              <a:gd name="connsiteY19269" fmla="*/ 5590736 h 5740750"/>
              <a:gd name="connsiteX19270" fmla="*/ 4676353 w 9845043"/>
              <a:gd name="connsiteY19270" fmla="*/ 5588540 h 5740750"/>
              <a:gd name="connsiteX19271" fmla="*/ 4671970 w 9845043"/>
              <a:gd name="connsiteY19271" fmla="*/ 5581232 h 5740750"/>
              <a:gd name="connsiteX19272" fmla="*/ 4670502 w 9845043"/>
              <a:gd name="connsiteY19272" fmla="*/ 5580492 h 5740750"/>
              <a:gd name="connsiteX19273" fmla="*/ 4665386 w 9845043"/>
              <a:gd name="connsiteY19273" fmla="*/ 5580492 h 5740750"/>
              <a:gd name="connsiteX19274" fmla="*/ 4662471 w 9845043"/>
              <a:gd name="connsiteY19274" fmla="*/ 5579035 h 5740750"/>
              <a:gd name="connsiteX19275" fmla="*/ 4662471 w 9845043"/>
              <a:gd name="connsiteY19275" fmla="*/ 5576100 h 5740750"/>
              <a:gd name="connsiteX19276" fmla="*/ 4663918 w 9845043"/>
              <a:gd name="connsiteY19276" fmla="*/ 5571706 h 5740750"/>
              <a:gd name="connsiteX19277" fmla="*/ 4658801 w 9845043"/>
              <a:gd name="connsiteY19277" fmla="*/ 5570988 h 5740750"/>
              <a:gd name="connsiteX19278" fmla="*/ 4652238 w 9845043"/>
              <a:gd name="connsiteY19278" fmla="*/ 5566594 h 5740750"/>
              <a:gd name="connsiteX19279" fmla="*/ 4646387 w 9845043"/>
              <a:gd name="connsiteY19279" fmla="*/ 5565137 h 5740750"/>
              <a:gd name="connsiteX19280" fmla="*/ 4645653 w 9845043"/>
              <a:gd name="connsiteY19280" fmla="*/ 5565856 h 5740750"/>
              <a:gd name="connsiteX19281" fmla="*/ 4642739 w 9845043"/>
              <a:gd name="connsiteY19281" fmla="*/ 5568791 h 5740750"/>
              <a:gd name="connsiteX19282" fmla="*/ 4638335 w 9845043"/>
              <a:gd name="connsiteY19282" fmla="*/ 5564398 h 5740750"/>
              <a:gd name="connsiteX19283" fmla="*/ 4631771 w 9845043"/>
              <a:gd name="connsiteY19283" fmla="*/ 5562202 h 5740750"/>
              <a:gd name="connsiteX19284" fmla="*/ 4625187 w 9845043"/>
              <a:gd name="connsiteY19284" fmla="*/ 5560005 h 5740750"/>
              <a:gd name="connsiteX19285" fmla="*/ 4620070 w 9845043"/>
              <a:gd name="connsiteY19285" fmla="*/ 5556351 h 5740750"/>
              <a:gd name="connsiteX19286" fmla="*/ 4607635 w 9845043"/>
              <a:gd name="connsiteY19286" fmla="*/ 5562202 h 5740750"/>
              <a:gd name="connsiteX19287" fmla="*/ 4604720 w 9845043"/>
              <a:gd name="connsiteY19287" fmla="*/ 5561483 h 5740750"/>
              <a:gd name="connsiteX19288" fmla="*/ 4602518 w 9845043"/>
              <a:gd name="connsiteY19288" fmla="*/ 5560005 h 5740750"/>
              <a:gd name="connsiteX19289" fmla="*/ 4598136 w 9845043"/>
              <a:gd name="connsiteY19289" fmla="*/ 5555632 h 5740750"/>
              <a:gd name="connsiteX19290" fmla="*/ 4595934 w 9845043"/>
              <a:gd name="connsiteY19290" fmla="*/ 5555632 h 5740750"/>
              <a:gd name="connsiteX19291" fmla="*/ 4594487 w 9845043"/>
              <a:gd name="connsiteY19291" fmla="*/ 5554893 h 5740750"/>
              <a:gd name="connsiteX19292" fmla="*/ 4594487 w 9845043"/>
              <a:gd name="connsiteY19292" fmla="*/ 5553436 h 5740750"/>
              <a:gd name="connsiteX19293" fmla="*/ 4597402 w 9845043"/>
              <a:gd name="connsiteY19293" fmla="*/ 5550500 h 5740750"/>
              <a:gd name="connsiteX19294" fmla="*/ 4594487 w 9845043"/>
              <a:gd name="connsiteY19294" fmla="*/ 5549042 h 5740750"/>
              <a:gd name="connsiteX19295" fmla="*/ 4592285 w 9845043"/>
              <a:gd name="connsiteY19295" fmla="*/ 5548304 h 5740750"/>
              <a:gd name="connsiteX19296" fmla="*/ 4589371 w 9845043"/>
              <a:gd name="connsiteY19296" fmla="*/ 5548304 h 5740750"/>
              <a:gd name="connsiteX19297" fmla="*/ 4586435 w 9845043"/>
              <a:gd name="connsiteY19297" fmla="*/ 5548304 h 5740750"/>
              <a:gd name="connsiteX19298" fmla="*/ 4587903 w 9845043"/>
              <a:gd name="connsiteY19298" fmla="*/ 5543910 h 5740750"/>
              <a:gd name="connsiteX19299" fmla="*/ 4584988 w 9845043"/>
              <a:gd name="connsiteY19299" fmla="*/ 5540995 h 5740750"/>
              <a:gd name="connsiteX19300" fmla="*/ 4578403 w 9845043"/>
              <a:gd name="connsiteY19300" fmla="*/ 5536602 h 5740750"/>
              <a:gd name="connsiteX19301" fmla="*/ 4575467 w 9845043"/>
              <a:gd name="connsiteY19301" fmla="*/ 5532948 h 5740750"/>
              <a:gd name="connsiteX19302" fmla="*/ 4573287 w 9845043"/>
              <a:gd name="connsiteY19302" fmla="*/ 5532209 h 5740750"/>
              <a:gd name="connsiteX19303" fmla="*/ 4571819 w 9845043"/>
              <a:gd name="connsiteY19303" fmla="*/ 5532209 h 5740750"/>
              <a:gd name="connsiteX19304" fmla="*/ 4570351 w 9845043"/>
              <a:gd name="connsiteY19304" fmla="*/ 5532948 h 5740750"/>
              <a:gd name="connsiteX19305" fmla="*/ 4568904 w 9845043"/>
              <a:gd name="connsiteY19305" fmla="*/ 5533687 h 5740750"/>
              <a:gd name="connsiteX19306" fmla="*/ 4566702 w 9845043"/>
              <a:gd name="connsiteY19306" fmla="*/ 5532209 h 5740750"/>
              <a:gd name="connsiteX19307" fmla="*/ 4565968 w 9845043"/>
              <a:gd name="connsiteY19307" fmla="*/ 5532209 h 5740750"/>
              <a:gd name="connsiteX19308" fmla="*/ 4565234 w 9845043"/>
              <a:gd name="connsiteY19308" fmla="*/ 5533687 h 5740750"/>
              <a:gd name="connsiteX19309" fmla="*/ 4563054 w 9845043"/>
              <a:gd name="connsiteY19309" fmla="*/ 5533687 h 5740750"/>
              <a:gd name="connsiteX19310" fmla="*/ 4560851 w 9845043"/>
              <a:gd name="connsiteY19310" fmla="*/ 5533687 h 5740750"/>
              <a:gd name="connsiteX19311" fmla="*/ 4559383 w 9845043"/>
              <a:gd name="connsiteY19311" fmla="*/ 5532948 h 5740750"/>
              <a:gd name="connsiteX19312" fmla="*/ 4554267 w 9845043"/>
              <a:gd name="connsiteY19312" fmla="*/ 5533687 h 5740750"/>
              <a:gd name="connsiteX19313" fmla="*/ 4546970 w 9845043"/>
              <a:gd name="connsiteY19313" fmla="*/ 5527836 h 5740750"/>
              <a:gd name="connsiteX19314" fmla="*/ 4544034 w 9845043"/>
              <a:gd name="connsiteY19314" fmla="*/ 5530751 h 5740750"/>
              <a:gd name="connsiteX19315" fmla="*/ 4542587 w 9845043"/>
              <a:gd name="connsiteY19315" fmla="*/ 5527097 h 5740750"/>
              <a:gd name="connsiteX19316" fmla="*/ 4540385 w 9845043"/>
              <a:gd name="connsiteY19316" fmla="*/ 5526358 h 5740750"/>
              <a:gd name="connsiteX19317" fmla="*/ 4534535 w 9845043"/>
              <a:gd name="connsiteY19317" fmla="*/ 5526358 h 5740750"/>
              <a:gd name="connsiteX19318" fmla="*/ 4531620 w 9845043"/>
              <a:gd name="connsiteY19318" fmla="*/ 5527097 h 5740750"/>
              <a:gd name="connsiteX19319" fmla="*/ 4530152 w 9845043"/>
              <a:gd name="connsiteY19319" fmla="*/ 5527836 h 5740750"/>
              <a:gd name="connsiteX19320" fmla="*/ 4528684 w 9845043"/>
              <a:gd name="connsiteY19320" fmla="*/ 5527097 h 5740750"/>
              <a:gd name="connsiteX19321" fmla="*/ 4527237 w 9845043"/>
              <a:gd name="connsiteY19321" fmla="*/ 5524901 h 5740750"/>
              <a:gd name="connsiteX19322" fmla="*/ 4526503 w 9845043"/>
              <a:gd name="connsiteY19322" fmla="*/ 5524901 h 5740750"/>
              <a:gd name="connsiteX19323" fmla="*/ 4522121 w 9845043"/>
              <a:gd name="connsiteY19323" fmla="*/ 5524162 h 5740750"/>
              <a:gd name="connsiteX19324" fmla="*/ 4518451 w 9845043"/>
              <a:gd name="connsiteY19324" fmla="*/ 5524901 h 5740750"/>
              <a:gd name="connsiteX19325" fmla="*/ 4514802 w 9845043"/>
              <a:gd name="connsiteY19325" fmla="*/ 5524162 h 5740750"/>
              <a:gd name="connsiteX19326" fmla="*/ 4510419 w 9845043"/>
              <a:gd name="connsiteY19326" fmla="*/ 5521247 h 5740750"/>
              <a:gd name="connsiteX19327" fmla="*/ 4510419 w 9845043"/>
              <a:gd name="connsiteY19327" fmla="*/ 5518311 h 5740750"/>
              <a:gd name="connsiteX19328" fmla="*/ 4511153 w 9845043"/>
              <a:gd name="connsiteY19328" fmla="*/ 5516135 h 5740750"/>
              <a:gd name="connsiteX19329" fmla="*/ 4512600 w 9845043"/>
              <a:gd name="connsiteY19329" fmla="*/ 5513199 h 5740750"/>
              <a:gd name="connsiteX19330" fmla="*/ 4514068 w 9845043"/>
              <a:gd name="connsiteY19330" fmla="*/ 5510284 h 5740750"/>
              <a:gd name="connsiteX19331" fmla="*/ 4512600 w 9845043"/>
              <a:gd name="connsiteY19331" fmla="*/ 5507349 h 5740750"/>
              <a:gd name="connsiteX19332" fmla="*/ 4511153 w 9845043"/>
              <a:gd name="connsiteY19332" fmla="*/ 5500759 h 5740750"/>
              <a:gd name="connsiteX19333" fmla="*/ 4508217 w 9845043"/>
              <a:gd name="connsiteY19333" fmla="*/ 5497844 h 5740750"/>
              <a:gd name="connsiteX19334" fmla="*/ 4502367 w 9845043"/>
              <a:gd name="connsiteY19334" fmla="*/ 5495647 h 5740750"/>
              <a:gd name="connsiteX19335" fmla="*/ 4497984 w 9845043"/>
              <a:gd name="connsiteY19335" fmla="*/ 5494190 h 5740750"/>
              <a:gd name="connsiteX19336" fmla="*/ 4496538 w 9845043"/>
              <a:gd name="connsiteY19336" fmla="*/ 5488339 h 5740750"/>
              <a:gd name="connsiteX19337" fmla="*/ 4495070 w 9845043"/>
              <a:gd name="connsiteY19337" fmla="*/ 5476637 h 5740750"/>
              <a:gd name="connsiteX19338" fmla="*/ 4494336 w 9845043"/>
              <a:gd name="connsiteY19338" fmla="*/ 5472963 h 5740750"/>
              <a:gd name="connsiteX19339" fmla="*/ 4485571 w 9845043"/>
              <a:gd name="connsiteY19339" fmla="*/ 5449560 h 5740750"/>
              <a:gd name="connsiteX19340" fmla="*/ 4482634 w 9845043"/>
              <a:gd name="connsiteY19340" fmla="*/ 5437858 h 5740750"/>
              <a:gd name="connsiteX19341" fmla="*/ 4479720 w 9845043"/>
              <a:gd name="connsiteY19341" fmla="*/ 5427614 h 5740750"/>
              <a:gd name="connsiteX19342" fmla="*/ 4476784 w 9845043"/>
              <a:gd name="connsiteY19342" fmla="*/ 5423960 h 5740750"/>
              <a:gd name="connsiteX19343" fmla="*/ 4473135 w 9845043"/>
              <a:gd name="connsiteY19343" fmla="*/ 5421045 h 5740750"/>
              <a:gd name="connsiteX19344" fmla="*/ 4470221 w 9845043"/>
              <a:gd name="connsiteY19344" fmla="*/ 5417391 h 5740750"/>
              <a:gd name="connsiteX19345" fmla="*/ 4463636 w 9845043"/>
              <a:gd name="connsiteY19345" fmla="*/ 5408605 h 5740750"/>
              <a:gd name="connsiteX19346" fmla="*/ 4462168 w 9845043"/>
              <a:gd name="connsiteY19346" fmla="*/ 5405690 h 5740750"/>
              <a:gd name="connsiteX19347" fmla="*/ 4453403 w 9845043"/>
              <a:gd name="connsiteY19347" fmla="*/ 5399100 h 5740750"/>
              <a:gd name="connsiteX19348" fmla="*/ 4451201 w 9845043"/>
              <a:gd name="connsiteY19348" fmla="*/ 5397642 h 5740750"/>
              <a:gd name="connsiteX19349" fmla="*/ 4450467 w 9845043"/>
              <a:gd name="connsiteY19349" fmla="*/ 5394707 h 5740750"/>
              <a:gd name="connsiteX19350" fmla="*/ 4450467 w 9845043"/>
              <a:gd name="connsiteY19350" fmla="*/ 5389595 h 5740750"/>
              <a:gd name="connsiteX19351" fmla="*/ 4449733 w 9845043"/>
              <a:gd name="connsiteY19351" fmla="*/ 5386660 h 5740750"/>
              <a:gd name="connsiteX19352" fmla="*/ 4448286 w 9845043"/>
              <a:gd name="connsiteY19352" fmla="*/ 5385202 h 5740750"/>
              <a:gd name="connsiteX19353" fmla="*/ 4446818 w 9845043"/>
              <a:gd name="connsiteY19353" fmla="*/ 5385202 h 5740750"/>
              <a:gd name="connsiteX19354" fmla="*/ 4444616 w 9845043"/>
              <a:gd name="connsiteY19354" fmla="*/ 5385202 h 5740750"/>
              <a:gd name="connsiteX19355" fmla="*/ 4443170 w 9845043"/>
              <a:gd name="connsiteY19355" fmla="*/ 5384463 h 5740750"/>
              <a:gd name="connsiteX19356" fmla="*/ 4440233 w 9845043"/>
              <a:gd name="connsiteY19356" fmla="*/ 5382266 h 5740750"/>
              <a:gd name="connsiteX19357" fmla="*/ 4439499 w 9845043"/>
              <a:gd name="connsiteY19357" fmla="*/ 5380070 h 5740750"/>
              <a:gd name="connsiteX19358" fmla="*/ 4435117 w 9845043"/>
              <a:gd name="connsiteY19358" fmla="*/ 5375697 h 5740750"/>
              <a:gd name="connsiteX19359" fmla="*/ 4440233 w 9845043"/>
              <a:gd name="connsiteY19359" fmla="*/ 5368368 h 5740750"/>
              <a:gd name="connsiteX19360" fmla="*/ 4440233 w 9845043"/>
              <a:gd name="connsiteY19360" fmla="*/ 5366192 h 5740750"/>
              <a:gd name="connsiteX19361" fmla="*/ 4440233 w 9845043"/>
              <a:gd name="connsiteY19361" fmla="*/ 5363257 h 5740750"/>
              <a:gd name="connsiteX19362" fmla="*/ 4439499 w 9845043"/>
              <a:gd name="connsiteY19362" fmla="*/ 5362518 h 5740750"/>
              <a:gd name="connsiteX19363" fmla="*/ 4438053 w 9845043"/>
              <a:gd name="connsiteY19363" fmla="*/ 5360321 h 5740750"/>
              <a:gd name="connsiteX19364" fmla="*/ 4437319 w 9845043"/>
              <a:gd name="connsiteY19364" fmla="*/ 5359603 h 5740750"/>
              <a:gd name="connsiteX19365" fmla="*/ 4438053 w 9845043"/>
              <a:gd name="connsiteY19365" fmla="*/ 5354470 h 5740750"/>
              <a:gd name="connsiteX19366" fmla="*/ 4440967 w 9845043"/>
              <a:gd name="connsiteY19366" fmla="*/ 5345705 h 5740750"/>
              <a:gd name="connsiteX19367" fmla="*/ 4441702 w 9845043"/>
              <a:gd name="connsiteY19367" fmla="*/ 5340593 h 5740750"/>
              <a:gd name="connsiteX19368" fmla="*/ 4440967 w 9845043"/>
              <a:gd name="connsiteY19368" fmla="*/ 5336200 h 5740750"/>
              <a:gd name="connsiteX19369" fmla="*/ 4440233 w 9845043"/>
              <a:gd name="connsiteY19369" fmla="*/ 5331807 h 5740750"/>
              <a:gd name="connsiteX19370" fmla="*/ 4437319 w 9845043"/>
              <a:gd name="connsiteY19370" fmla="*/ 5328152 h 5740750"/>
              <a:gd name="connsiteX19371" fmla="*/ 4434383 w 9845043"/>
              <a:gd name="connsiteY19371" fmla="*/ 5324498 h 5740750"/>
              <a:gd name="connsiteX19372" fmla="*/ 4433671 w 9845043"/>
              <a:gd name="connsiteY19372" fmla="*/ 5324498 h 5740750"/>
              <a:gd name="connsiteX19373" fmla="*/ 4431468 w 9845043"/>
              <a:gd name="connsiteY19373" fmla="*/ 5323759 h 5740750"/>
              <a:gd name="connsiteX19374" fmla="*/ 4430734 w 9845043"/>
              <a:gd name="connsiteY19374" fmla="*/ 5322302 h 5740750"/>
              <a:gd name="connsiteX19375" fmla="*/ 4430734 w 9845043"/>
              <a:gd name="connsiteY19375" fmla="*/ 5320844 h 5740750"/>
              <a:gd name="connsiteX19376" fmla="*/ 4430734 w 9845043"/>
              <a:gd name="connsiteY19376" fmla="*/ 5320105 h 5740750"/>
              <a:gd name="connsiteX19377" fmla="*/ 4428554 w 9845043"/>
              <a:gd name="connsiteY19377" fmla="*/ 5318648 h 5740750"/>
              <a:gd name="connsiteX19378" fmla="*/ 4423437 w 9845043"/>
              <a:gd name="connsiteY19378" fmla="*/ 5317170 h 5740750"/>
              <a:gd name="connsiteX19379" fmla="*/ 4424150 w 9845043"/>
              <a:gd name="connsiteY19379" fmla="*/ 5314254 h 5740750"/>
              <a:gd name="connsiteX19380" fmla="*/ 4424884 w 9845043"/>
              <a:gd name="connsiteY19380" fmla="*/ 5314254 h 5740750"/>
              <a:gd name="connsiteX19381" fmla="*/ 4427820 w 9845043"/>
              <a:gd name="connsiteY19381" fmla="*/ 5310600 h 5740750"/>
              <a:gd name="connsiteX19382" fmla="*/ 4428554 w 9845043"/>
              <a:gd name="connsiteY19382" fmla="*/ 5308404 h 5740750"/>
              <a:gd name="connsiteX19383" fmla="*/ 4428554 w 9845043"/>
              <a:gd name="connsiteY19383" fmla="*/ 5305468 h 5740750"/>
              <a:gd name="connsiteX19384" fmla="*/ 4430000 w 9845043"/>
              <a:gd name="connsiteY19384" fmla="*/ 5302553 h 5740750"/>
              <a:gd name="connsiteX19385" fmla="*/ 4430734 w 9845043"/>
              <a:gd name="connsiteY19385" fmla="*/ 5298160 h 5740750"/>
              <a:gd name="connsiteX19386" fmla="*/ 4432202 w 9845043"/>
              <a:gd name="connsiteY19386" fmla="*/ 5293048 h 5740750"/>
              <a:gd name="connsiteX19387" fmla="*/ 4432202 w 9845043"/>
              <a:gd name="connsiteY19387" fmla="*/ 5290113 h 5740750"/>
              <a:gd name="connsiteX19388" fmla="*/ 4432202 w 9845043"/>
              <a:gd name="connsiteY19388" fmla="*/ 5282065 h 5740750"/>
              <a:gd name="connsiteX19389" fmla="*/ 4432202 w 9845043"/>
              <a:gd name="connsiteY19389" fmla="*/ 5279869 h 5740750"/>
              <a:gd name="connsiteX19390" fmla="*/ 4432202 w 9845043"/>
              <a:gd name="connsiteY19390" fmla="*/ 5276954 h 5740750"/>
              <a:gd name="connsiteX19391" fmla="*/ 4431468 w 9845043"/>
              <a:gd name="connsiteY19391" fmla="*/ 5275475 h 5740750"/>
              <a:gd name="connsiteX19392" fmla="*/ 4430000 w 9845043"/>
              <a:gd name="connsiteY19392" fmla="*/ 5274018 h 5740750"/>
              <a:gd name="connsiteX19393" fmla="*/ 4427086 w 9845043"/>
              <a:gd name="connsiteY19393" fmla="*/ 5274018 h 5740750"/>
              <a:gd name="connsiteX19394" fmla="*/ 4424884 w 9845043"/>
              <a:gd name="connsiteY19394" fmla="*/ 5273299 h 5740750"/>
              <a:gd name="connsiteX19395" fmla="*/ 4424884 w 9845043"/>
              <a:gd name="connsiteY19395" fmla="*/ 5270364 h 5740750"/>
              <a:gd name="connsiteX19396" fmla="*/ 4425618 w 9845043"/>
              <a:gd name="connsiteY19396" fmla="*/ 5265971 h 5740750"/>
              <a:gd name="connsiteX19397" fmla="*/ 4425618 w 9845043"/>
              <a:gd name="connsiteY19397" fmla="*/ 5256466 h 5740750"/>
              <a:gd name="connsiteX19398" fmla="*/ 4424150 w 9845043"/>
              <a:gd name="connsiteY19398" fmla="*/ 5252812 h 5740750"/>
              <a:gd name="connsiteX19399" fmla="*/ 4420501 w 9845043"/>
              <a:gd name="connsiteY19399" fmla="*/ 5248419 h 5740750"/>
              <a:gd name="connsiteX19400" fmla="*/ 4415385 w 9845043"/>
              <a:gd name="connsiteY19400" fmla="*/ 5246961 h 5740750"/>
              <a:gd name="connsiteX19401" fmla="*/ 4412470 w 9845043"/>
              <a:gd name="connsiteY19401" fmla="*/ 5246222 h 5740750"/>
              <a:gd name="connsiteX19402" fmla="*/ 4411002 w 9845043"/>
              <a:gd name="connsiteY19402" fmla="*/ 5244764 h 5740750"/>
              <a:gd name="connsiteX19403" fmla="*/ 4408800 w 9845043"/>
              <a:gd name="connsiteY19403" fmla="*/ 5240371 h 5740750"/>
              <a:gd name="connsiteX19404" fmla="*/ 4407353 w 9845043"/>
              <a:gd name="connsiteY19404" fmla="*/ 5239653 h 5740750"/>
              <a:gd name="connsiteX19405" fmla="*/ 4404417 w 9845043"/>
              <a:gd name="connsiteY19405" fmla="*/ 5240371 h 5740750"/>
              <a:gd name="connsiteX19406" fmla="*/ 4399301 w 9845043"/>
              <a:gd name="connsiteY19406" fmla="*/ 5243307 h 5740750"/>
              <a:gd name="connsiteX19407" fmla="*/ 4397833 w 9845043"/>
              <a:gd name="connsiteY19407" fmla="*/ 5243307 h 5740750"/>
              <a:gd name="connsiteX19408" fmla="*/ 4396386 w 9845043"/>
              <a:gd name="connsiteY19408" fmla="*/ 5241849 h 5740750"/>
              <a:gd name="connsiteX19409" fmla="*/ 4394918 w 9845043"/>
              <a:gd name="connsiteY19409" fmla="*/ 5237456 h 5740750"/>
              <a:gd name="connsiteX19410" fmla="*/ 4393450 w 9845043"/>
              <a:gd name="connsiteY19410" fmla="*/ 5236717 h 5740750"/>
              <a:gd name="connsiteX19411" fmla="*/ 4386153 w 9845043"/>
              <a:gd name="connsiteY19411" fmla="*/ 5236717 h 5740750"/>
              <a:gd name="connsiteX19412" fmla="*/ 4385419 w 9845043"/>
              <a:gd name="connsiteY19412" fmla="*/ 5235260 h 5740750"/>
              <a:gd name="connsiteX19413" fmla="*/ 4381749 w 9845043"/>
              <a:gd name="connsiteY19413" fmla="*/ 5230127 h 5740750"/>
              <a:gd name="connsiteX19414" fmla="*/ 4379568 w 9845043"/>
              <a:gd name="connsiteY19414" fmla="*/ 5228670 h 5740750"/>
              <a:gd name="connsiteX19415" fmla="*/ 4378834 w 9845043"/>
              <a:gd name="connsiteY19415" fmla="*/ 5227212 h 5740750"/>
              <a:gd name="connsiteX19416" fmla="*/ 4378834 w 9845043"/>
              <a:gd name="connsiteY19416" fmla="*/ 5224277 h 5740750"/>
              <a:gd name="connsiteX19417" fmla="*/ 4377366 w 9845043"/>
              <a:gd name="connsiteY19417" fmla="*/ 5222101 h 5740750"/>
              <a:gd name="connsiteX19418" fmla="*/ 4376632 w 9845043"/>
              <a:gd name="connsiteY19418" fmla="*/ 5221362 h 5740750"/>
              <a:gd name="connsiteX19419" fmla="*/ 4372984 w 9845043"/>
              <a:gd name="connsiteY19419" fmla="*/ 5220623 h 5740750"/>
              <a:gd name="connsiteX19420" fmla="*/ 4370803 w 9845043"/>
              <a:gd name="connsiteY19420" fmla="*/ 5219165 h 5740750"/>
              <a:gd name="connsiteX19421" fmla="*/ 4367867 w 9845043"/>
              <a:gd name="connsiteY19421" fmla="*/ 5215511 h 5740750"/>
              <a:gd name="connsiteX19422" fmla="*/ 4366399 w 9845043"/>
              <a:gd name="connsiteY19422" fmla="*/ 5212575 h 5740750"/>
              <a:gd name="connsiteX19423" fmla="*/ 4363485 w 9845043"/>
              <a:gd name="connsiteY19423" fmla="*/ 5211118 h 5740750"/>
              <a:gd name="connsiteX19424" fmla="*/ 4359102 w 9845043"/>
              <a:gd name="connsiteY19424" fmla="*/ 5209660 h 5740750"/>
              <a:gd name="connsiteX19425" fmla="*/ 4359102 w 9845043"/>
              <a:gd name="connsiteY19425" fmla="*/ 5208203 h 5740750"/>
              <a:gd name="connsiteX19426" fmla="*/ 4356166 w 9845043"/>
              <a:gd name="connsiteY19426" fmla="*/ 5206006 h 5740750"/>
              <a:gd name="connsiteX19427" fmla="*/ 4353251 w 9845043"/>
              <a:gd name="connsiteY19427" fmla="*/ 5203070 h 5740750"/>
              <a:gd name="connsiteX19428" fmla="*/ 4351783 w 9845043"/>
              <a:gd name="connsiteY19428" fmla="*/ 5203070 h 5740750"/>
              <a:gd name="connsiteX19429" fmla="*/ 4351783 w 9845043"/>
              <a:gd name="connsiteY19429" fmla="*/ 5200155 h 5740750"/>
              <a:gd name="connsiteX19430" fmla="*/ 4353251 w 9845043"/>
              <a:gd name="connsiteY19430" fmla="*/ 5195762 h 5740750"/>
              <a:gd name="connsiteX19431" fmla="*/ 4351783 w 9845043"/>
              <a:gd name="connsiteY19431" fmla="*/ 5193566 h 5740750"/>
              <a:gd name="connsiteX19432" fmla="*/ 4351049 w 9845043"/>
              <a:gd name="connsiteY19432" fmla="*/ 5192108 h 5740750"/>
              <a:gd name="connsiteX19433" fmla="*/ 4349603 w 9845043"/>
              <a:gd name="connsiteY19433" fmla="*/ 5190630 h 5740750"/>
              <a:gd name="connsiteX19434" fmla="*/ 4347401 w 9845043"/>
              <a:gd name="connsiteY19434" fmla="*/ 5189172 h 5740750"/>
              <a:gd name="connsiteX19435" fmla="*/ 4346667 w 9845043"/>
              <a:gd name="connsiteY19435" fmla="*/ 5186257 h 5740750"/>
              <a:gd name="connsiteX19436" fmla="*/ 4348135 w 9845043"/>
              <a:gd name="connsiteY19436" fmla="*/ 5183322 h 5740750"/>
              <a:gd name="connsiteX19437" fmla="*/ 4349603 w 9845043"/>
              <a:gd name="connsiteY19437" fmla="*/ 5180407 h 5740750"/>
              <a:gd name="connsiteX19438" fmla="*/ 4349603 w 9845043"/>
              <a:gd name="connsiteY19438" fmla="*/ 5179668 h 5740750"/>
              <a:gd name="connsiteX19439" fmla="*/ 4345199 w 9845043"/>
              <a:gd name="connsiteY19439" fmla="*/ 5177471 h 5740750"/>
              <a:gd name="connsiteX19440" fmla="*/ 4341550 w 9845043"/>
              <a:gd name="connsiteY19440" fmla="*/ 5174556 h 5740750"/>
              <a:gd name="connsiteX19441" fmla="*/ 4338635 w 9845043"/>
              <a:gd name="connsiteY19441" fmla="*/ 5170163 h 5740750"/>
              <a:gd name="connsiteX19442" fmla="*/ 4337167 w 9845043"/>
              <a:gd name="connsiteY19442" fmla="*/ 5167227 h 5740750"/>
              <a:gd name="connsiteX19443" fmla="*/ 4338635 w 9845043"/>
              <a:gd name="connsiteY19443" fmla="*/ 5163573 h 5740750"/>
              <a:gd name="connsiteX19444" fmla="*/ 4337167 w 9845043"/>
              <a:gd name="connsiteY19444" fmla="*/ 5161376 h 5740750"/>
              <a:gd name="connsiteX19445" fmla="*/ 4332051 w 9845043"/>
              <a:gd name="connsiteY19445" fmla="*/ 5160658 h 5740750"/>
              <a:gd name="connsiteX19446" fmla="*/ 4329136 w 9845043"/>
              <a:gd name="connsiteY19446" fmla="*/ 5159919 h 5740750"/>
              <a:gd name="connsiteX19447" fmla="*/ 4326934 w 9845043"/>
              <a:gd name="connsiteY19447" fmla="*/ 5156265 h 5740750"/>
              <a:gd name="connsiteX19448" fmla="*/ 4324732 w 9845043"/>
              <a:gd name="connsiteY19448" fmla="*/ 5153329 h 5740750"/>
              <a:gd name="connsiteX19449" fmla="*/ 4322552 w 9845043"/>
              <a:gd name="connsiteY19449" fmla="*/ 5150414 h 5740750"/>
              <a:gd name="connsiteX19450" fmla="*/ 4321818 w 9845043"/>
              <a:gd name="connsiteY19450" fmla="*/ 5146760 h 5740750"/>
              <a:gd name="connsiteX19451" fmla="*/ 4321818 w 9845043"/>
              <a:gd name="connsiteY19451" fmla="*/ 5144563 h 5740750"/>
              <a:gd name="connsiteX19452" fmla="*/ 4321818 w 9845043"/>
              <a:gd name="connsiteY19452" fmla="*/ 5143824 h 5740750"/>
              <a:gd name="connsiteX19453" fmla="*/ 4322552 w 9845043"/>
              <a:gd name="connsiteY19453" fmla="*/ 5141628 h 5740750"/>
              <a:gd name="connsiteX19454" fmla="*/ 4321084 w 9845043"/>
              <a:gd name="connsiteY19454" fmla="*/ 5141628 h 5740750"/>
              <a:gd name="connsiteX19455" fmla="*/ 4318169 w 9845043"/>
              <a:gd name="connsiteY19455" fmla="*/ 5138713 h 5740750"/>
              <a:gd name="connsiteX19456" fmla="*/ 4315233 w 9845043"/>
              <a:gd name="connsiteY19456" fmla="*/ 5135777 h 5740750"/>
              <a:gd name="connsiteX19457" fmla="*/ 4314499 w 9845043"/>
              <a:gd name="connsiteY19457" fmla="*/ 5134319 h 5740750"/>
              <a:gd name="connsiteX19458" fmla="*/ 4314499 w 9845043"/>
              <a:gd name="connsiteY19458" fmla="*/ 5131384 h 5740750"/>
              <a:gd name="connsiteX19459" fmla="*/ 4313053 w 9845043"/>
              <a:gd name="connsiteY19459" fmla="*/ 5125533 h 5740750"/>
              <a:gd name="connsiteX19460" fmla="*/ 4309382 w 9845043"/>
              <a:gd name="connsiteY19460" fmla="*/ 5122618 h 5740750"/>
              <a:gd name="connsiteX19461" fmla="*/ 4288916 w 9845043"/>
              <a:gd name="connsiteY19461" fmla="*/ 5112374 h 5740750"/>
              <a:gd name="connsiteX19462" fmla="*/ 4286001 w 9845043"/>
              <a:gd name="connsiteY19462" fmla="*/ 5111635 h 5740750"/>
              <a:gd name="connsiteX19463" fmla="*/ 4283799 w 9845043"/>
              <a:gd name="connsiteY19463" fmla="*/ 5110178 h 5740750"/>
              <a:gd name="connsiteX19464" fmla="*/ 4283065 w 9845043"/>
              <a:gd name="connsiteY19464" fmla="*/ 5106523 h 5740750"/>
              <a:gd name="connsiteX19465" fmla="*/ 4283065 w 9845043"/>
              <a:gd name="connsiteY19465" fmla="*/ 5103608 h 5740750"/>
              <a:gd name="connsiteX19466" fmla="*/ 4282353 w 9845043"/>
              <a:gd name="connsiteY19466" fmla="*/ 5102130 h 5740750"/>
              <a:gd name="connsiteX19467" fmla="*/ 4280885 w 9845043"/>
              <a:gd name="connsiteY19467" fmla="*/ 5100673 h 5740750"/>
              <a:gd name="connsiteX19468" fmla="*/ 4275768 w 9845043"/>
              <a:gd name="connsiteY19468" fmla="*/ 5099934 h 5740750"/>
              <a:gd name="connsiteX19469" fmla="*/ 4272098 w 9845043"/>
              <a:gd name="connsiteY19469" fmla="*/ 5098476 h 5740750"/>
              <a:gd name="connsiteX19470" fmla="*/ 4267715 w 9845043"/>
              <a:gd name="connsiteY19470" fmla="*/ 5094083 h 5740750"/>
              <a:gd name="connsiteX19471" fmla="*/ 4266269 w 9845043"/>
              <a:gd name="connsiteY19471" fmla="*/ 5089710 h 5740750"/>
              <a:gd name="connsiteX19472" fmla="*/ 4267715 w 9845043"/>
              <a:gd name="connsiteY19472" fmla="*/ 5084578 h 5740750"/>
              <a:gd name="connsiteX19473" fmla="*/ 4267715 w 9845043"/>
              <a:gd name="connsiteY19473" fmla="*/ 5080924 h 5740750"/>
              <a:gd name="connsiteX19474" fmla="*/ 4264067 w 9845043"/>
              <a:gd name="connsiteY19474" fmla="*/ 5076531 h 5740750"/>
              <a:gd name="connsiteX19475" fmla="*/ 4258216 w 9845043"/>
              <a:gd name="connsiteY19475" fmla="*/ 5068484 h 5740750"/>
              <a:gd name="connsiteX19476" fmla="*/ 4256748 w 9845043"/>
              <a:gd name="connsiteY19476" fmla="*/ 5060436 h 5740750"/>
              <a:gd name="connsiteX19477" fmla="*/ 4256036 w 9845043"/>
              <a:gd name="connsiteY19477" fmla="*/ 5051670 h 5740750"/>
              <a:gd name="connsiteX19478" fmla="*/ 4256036 w 9845043"/>
              <a:gd name="connsiteY19478" fmla="*/ 5050931 h 5740750"/>
              <a:gd name="connsiteX19479" fmla="*/ 4253834 w 9845043"/>
              <a:gd name="connsiteY19479" fmla="*/ 5048735 h 5740750"/>
              <a:gd name="connsiteX19480" fmla="*/ 4251632 w 9845043"/>
              <a:gd name="connsiteY19480" fmla="*/ 5047277 h 5740750"/>
              <a:gd name="connsiteX19481" fmla="*/ 4251632 w 9845043"/>
              <a:gd name="connsiteY19481" fmla="*/ 5045081 h 5740750"/>
              <a:gd name="connsiteX19482" fmla="*/ 4253100 w 9845043"/>
              <a:gd name="connsiteY19482" fmla="*/ 5043623 h 5740750"/>
              <a:gd name="connsiteX19483" fmla="*/ 4258216 w 9845043"/>
              <a:gd name="connsiteY19483" fmla="*/ 5040688 h 5740750"/>
              <a:gd name="connsiteX19484" fmla="*/ 4250919 w 9845043"/>
              <a:gd name="connsiteY19484" fmla="*/ 5036315 h 5740750"/>
              <a:gd name="connsiteX19485" fmla="*/ 4246515 w 9845043"/>
              <a:gd name="connsiteY19485" fmla="*/ 5034118 h 5740750"/>
              <a:gd name="connsiteX19486" fmla="*/ 4243601 w 9845043"/>
              <a:gd name="connsiteY19486" fmla="*/ 5028986 h 5740750"/>
              <a:gd name="connsiteX19487" fmla="*/ 4243601 w 9845043"/>
              <a:gd name="connsiteY19487" fmla="*/ 5026071 h 5740750"/>
              <a:gd name="connsiteX19488" fmla="*/ 4244335 w 9845043"/>
              <a:gd name="connsiteY19488" fmla="*/ 5020220 h 5740750"/>
              <a:gd name="connsiteX19489" fmla="*/ 4243601 w 9845043"/>
              <a:gd name="connsiteY19489" fmla="*/ 5018763 h 5740750"/>
              <a:gd name="connsiteX19490" fmla="*/ 4240664 w 9845043"/>
              <a:gd name="connsiteY19490" fmla="*/ 5016566 h 5740750"/>
              <a:gd name="connsiteX19491" fmla="*/ 4235548 w 9845043"/>
              <a:gd name="connsiteY19491" fmla="*/ 5015088 h 5740750"/>
              <a:gd name="connsiteX19492" fmla="*/ 4234101 w 9845043"/>
              <a:gd name="connsiteY19492" fmla="*/ 5012912 h 5740750"/>
              <a:gd name="connsiteX19493" fmla="*/ 4234101 w 9845043"/>
              <a:gd name="connsiteY19493" fmla="*/ 5009237 h 5740750"/>
              <a:gd name="connsiteX19494" fmla="*/ 4227517 w 9845043"/>
              <a:gd name="connsiteY19494" fmla="*/ 4999733 h 5740750"/>
              <a:gd name="connsiteX19495" fmla="*/ 4224602 w 9845043"/>
              <a:gd name="connsiteY19495" fmla="*/ 4993882 h 5740750"/>
              <a:gd name="connsiteX19496" fmla="*/ 4219486 w 9845043"/>
              <a:gd name="connsiteY19496" fmla="*/ 4971937 h 5740750"/>
              <a:gd name="connsiteX19497" fmla="*/ 4218017 w 9845043"/>
              <a:gd name="connsiteY19497" fmla="*/ 4969740 h 5740750"/>
              <a:gd name="connsiteX19498" fmla="*/ 4216549 w 9845043"/>
              <a:gd name="connsiteY19498" fmla="*/ 4968282 h 5740750"/>
              <a:gd name="connsiteX19499" fmla="*/ 4215815 w 9845043"/>
              <a:gd name="connsiteY19499" fmla="*/ 4965367 h 5740750"/>
              <a:gd name="connsiteX19500" fmla="*/ 4215081 w 9845043"/>
              <a:gd name="connsiteY19500" fmla="*/ 4964628 h 5740750"/>
              <a:gd name="connsiteX19501" fmla="*/ 4214369 w 9845043"/>
              <a:gd name="connsiteY19501" fmla="*/ 4963889 h 5740750"/>
              <a:gd name="connsiteX19502" fmla="*/ 4211433 w 9845043"/>
              <a:gd name="connsiteY19502" fmla="*/ 4963889 h 5740750"/>
              <a:gd name="connsiteX19503" fmla="*/ 4209252 w 9845043"/>
              <a:gd name="connsiteY19503" fmla="*/ 4962432 h 5740750"/>
              <a:gd name="connsiteX19504" fmla="*/ 4209252 w 9845043"/>
              <a:gd name="connsiteY19504" fmla="*/ 4961693 h 5740750"/>
              <a:gd name="connsiteX19505" fmla="*/ 4209965 w 9845043"/>
              <a:gd name="connsiteY19505" fmla="*/ 4958778 h 5740750"/>
              <a:gd name="connsiteX19506" fmla="*/ 4209252 w 9845043"/>
              <a:gd name="connsiteY19506" fmla="*/ 4957320 h 5740750"/>
              <a:gd name="connsiteX19507" fmla="*/ 4208518 w 9845043"/>
              <a:gd name="connsiteY19507" fmla="*/ 4955842 h 5740750"/>
              <a:gd name="connsiteX19508" fmla="*/ 4205582 w 9845043"/>
              <a:gd name="connsiteY19508" fmla="*/ 4954384 h 5740750"/>
              <a:gd name="connsiteX19509" fmla="*/ 4204848 w 9845043"/>
              <a:gd name="connsiteY19509" fmla="*/ 4953666 h 5740750"/>
              <a:gd name="connsiteX19510" fmla="*/ 4203402 w 9845043"/>
              <a:gd name="connsiteY19510" fmla="*/ 4950730 h 5740750"/>
              <a:gd name="connsiteX19511" fmla="*/ 4201934 w 9845043"/>
              <a:gd name="connsiteY19511" fmla="*/ 4947795 h 5740750"/>
              <a:gd name="connsiteX19512" fmla="*/ 4198998 w 9845043"/>
              <a:gd name="connsiteY19512" fmla="*/ 4945619 h 5740750"/>
              <a:gd name="connsiteX19513" fmla="*/ 4198285 w 9845043"/>
              <a:gd name="connsiteY19513" fmla="*/ 4944141 h 5740750"/>
              <a:gd name="connsiteX19514" fmla="*/ 4198285 w 9845043"/>
              <a:gd name="connsiteY19514" fmla="*/ 4941226 h 5740750"/>
              <a:gd name="connsiteX19515" fmla="*/ 4198285 w 9845043"/>
              <a:gd name="connsiteY19515" fmla="*/ 4938290 h 5740750"/>
              <a:gd name="connsiteX19516" fmla="*/ 4196817 w 9845043"/>
              <a:gd name="connsiteY19516" fmla="*/ 4936093 h 5740750"/>
              <a:gd name="connsiteX19517" fmla="*/ 4195349 w 9845043"/>
              <a:gd name="connsiteY19517" fmla="*/ 4935375 h 5740750"/>
              <a:gd name="connsiteX19518" fmla="*/ 4196817 w 9845043"/>
              <a:gd name="connsiteY19518" fmla="*/ 4930243 h 5740750"/>
              <a:gd name="connsiteX19519" fmla="*/ 4196083 w 9845043"/>
              <a:gd name="connsiteY19519" fmla="*/ 4925870 h 5740750"/>
              <a:gd name="connsiteX19520" fmla="*/ 4192435 w 9845043"/>
              <a:gd name="connsiteY19520" fmla="*/ 4916345 h 5740750"/>
              <a:gd name="connsiteX19521" fmla="*/ 4191701 w 9845043"/>
              <a:gd name="connsiteY19521" fmla="*/ 4903186 h 5740750"/>
              <a:gd name="connsiteX19522" fmla="*/ 4189498 w 9845043"/>
              <a:gd name="connsiteY19522" fmla="*/ 4899532 h 5740750"/>
              <a:gd name="connsiteX19523" fmla="*/ 4187318 w 9845043"/>
              <a:gd name="connsiteY19523" fmla="*/ 4899532 h 5740750"/>
              <a:gd name="connsiteX19524" fmla="*/ 4184382 w 9845043"/>
              <a:gd name="connsiteY19524" fmla="*/ 4898074 h 5740750"/>
              <a:gd name="connsiteX19525" fmla="*/ 4182935 w 9845043"/>
              <a:gd name="connsiteY19525" fmla="*/ 4898074 h 5740750"/>
              <a:gd name="connsiteX19526" fmla="*/ 4182201 w 9845043"/>
              <a:gd name="connsiteY19526" fmla="*/ 4896596 h 5740750"/>
              <a:gd name="connsiteX19527" fmla="*/ 4180733 w 9845043"/>
              <a:gd name="connsiteY19527" fmla="*/ 4895877 h 5740750"/>
              <a:gd name="connsiteX19528" fmla="*/ 4170500 w 9845043"/>
              <a:gd name="connsiteY19528" fmla="*/ 4886373 h 5740750"/>
              <a:gd name="connsiteX19529" fmla="*/ 4169032 w 9845043"/>
              <a:gd name="connsiteY19529" fmla="*/ 4883437 h 5740750"/>
              <a:gd name="connsiteX19530" fmla="*/ 4170500 w 9845043"/>
              <a:gd name="connsiteY19530" fmla="*/ 4878325 h 5740750"/>
              <a:gd name="connsiteX19531" fmla="*/ 4166851 w 9845043"/>
              <a:gd name="connsiteY19531" fmla="*/ 4870278 h 5740750"/>
              <a:gd name="connsiteX19532" fmla="*/ 4163915 w 9845043"/>
              <a:gd name="connsiteY19532" fmla="*/ 4867342 h 5740750"/>
              <a:gd name="connsiteX19533" fmla="*/ 4160267 w 9845043"/>
              <a:gd name="connsiteY19533" fmla="*/ 4863688 h 5740750"/>
              <a:gd name="connsiteX19534" fmla="*/ 4150768 w 9845043"/>
              <a:gd name="connsiteY19534" fmla="*/ 4858577 h 5740750"/>
              <a:gd name="connsiteX19535" fmla="*/ 4148566 w 9845043"/>
              <a:gd name="connsiteY19535" fmla="*/ 4857838 h 5740750"/>
              <a:gd name="connsiteX19536" fmla="*/ 4144917 w 9845043"/>
              <a:gd name="connsiteY19536" fmla="*/ 4852726 h 5740750"/>
              <a:gd name="connsiteX19537" fmla="*/ 4140535 w 9845043"/>
              <a:gd name="connsiteY19537" fmla="*/ 4848333 h 5740750"/>
              <a:gd name="connsiteX19538" fmla="*/ 4125185 w 9845043"/>
              <a:gd name="connsiteY19538" fmla="*/ 4841743 h 5740750"/>
              <a:gd name="connsiteX19539" fmla="*/ 4122983 w 9845043"/>
              <a:gd name="connsiteY19539" fmla="*/ 4839546 h 5740750"/>
              <a:gd name="connsiteX19540" fmla="*/ 4121515 w 9845043"/>
              <a:gd name="connsiteY19540" fmla="*/ 4838089 h 5740750"/>
              <a:gd name="connsiteX19541" fmla="*/ 4119334 w 9845043"/>
              <a:gd name="connsiteY19541" fmla="*/ 4835892 h 5740750"/>
              <a:gd name="connsiteX19542" fmla="*/ 4118600 w 9845043"/>
              <a:gd name="connsiteY19542" fmla="*/ 4832977 h 5740750"/>
              <a:gd name="connsiteX19543" fmla="*/ 4117866 w 9845043"/>
              <a:gd name="connsiteY19543" fmla="*/ 4830042 h 5740750"/>
              <a:gd name="connsiteX19544" fmla="*/ 4116398 w 9845043"/>
              <a:gd name="connsiteY19544" fmla="*/ 4823452 h 5740750"/>
              <a:gd name="connsiteX19545" fmla="*/ 4115664 w 9845043"/>
              <a:gd name="connsiteY19545" fmla="*/ 4819798 h 5740750"/>
              <a:gd name="connsiteX19546" fmla="*/ 4109101 w 9845043"/>
              <a:gd name="connsiteY19546" fmla="*/ 4817601 h 5740750"/>
              <a:gd name="connsiteX19547" fmla="*/ 4095931 w 9845043"/>
              <a:gd name="connsiteY19547" fmla="*/ 4813228 h 5740750"/>
              <a:gd name="connsiteX19548" fmla="*/ 4090081 w 9845043"/>
              <a:gd name="connsiteY19548" fmla="*/ 4810293 h 5740750"/>
              <a:gd name="connsiteX19549" fmla="*/ 4086432 w 9845043"/>
              <a:gd name="connsiteY19549" fmla="*/ 4804442 h 5740750"/>
              <a:gd name="connsiteX19550" fmla="*/ 4084230 w 9845043"/>
              <a:gd name="connsiteY19550" fmla="*/ 4803703 h 5740750"/>
              <a:gd name="connsiteX19551" fmla="*/ 4082784 w 9845043"/>
              <a:gd name="connsiteY19551" fmla="*/ 4802985 h 5740750"/>
              <a:gd name="connsiteX19552" fmla="*/ 4080582 w 9845043"/>
              <a:gd name="connsiteY19552" fmla="*/ 4802985 h 5740750"/>
              <a:gd name="connsiteX19553" fmla="*/ 4079114 w 9845043"/>
              <a:gd name="connsiteY19553" fmla="*/ 4800788 h 5740750"/>
              <a:gd name="connsiteX19554" fmla="*/ 4077667 w 9845043"/>
              <a:gd name="connsiteY19554" fmla="*/ 4797134 h 5740750"/>
              <a:gd name="connsiteX19555" fmla="*/ 4079848 w 9845043"/>
              <a:gd name="connsiteY19555" fmla="*/ 4790544 h 5740750"/>
              <a:gd name="connsiteX19556" fmla="*/ 4079848 w 9845043"/>
              <a:gd name="connsiteY19556" fmla="*/ 4784693 h 5740750"/>
              <a:gd name="connsiteX19557" fmla="*/ 4076199 w 9845043"/>
              <a:gd name="connsiteY19557" fmla="*/ 4781778 h 5740750"/>
              <a:gd name="connsiteX19558" fmla="*/ 4071083 w 9845043"/>
              <a:gd name="connsiteY19558" fmla="*/ 4781778 h 5740750"/>
              <a:gd name="connsiteX19559" fmla="*/ 4066700 w 9845043"/>
              <a:gd name="connsiteY19559" fmla="*/ 4784693 h 5740750"/>
              <a:gd name="connsiteX19560" fmla="*/ 4063051 w 9845043"/>
              <a:gd name="connsiteY19560" fmla="*/ 4788348 h 5740750"/>
              <a:gd name="connsiteX19561" fmla="*/ 4060849 w 9845043"/>
              <a:gd name="connsiteY19561" fmla="*/ 4787629 h 5740750"/>
              <a:gd name="connsiteX19562" fmla="*/ 4060849 w 9845043"/>
              <a:gd name="connsiteY19562" fmla="*/ 4783954 h 5740750"/>
              <a:gd name="connsiteX19563" fmla="*/ 4063051 w 9845043"/>
              <a:gd name="connsiteY19563" fmla="*/ 4778843 h 5740750"/>
              <a:gd name="connsiteX19564" fmla="*/ 4063051 w 9845043"/>
              <a:gd name="connsiteY19564" fmla="*/ 4775189 h 5740750"/>
              <a:gd name="connsiteX19565" fmla="*/ 4060849 w 9845043"/>
              <a:gd name="connsiteY19565" fmla="*/ 4774450 h 5740750"/>
              <a:gd name="connsiteX19566" fmla="*/ 4056467 w 9845043"/>
              <a:gd name="connsiteY19566" fmla="*/ 4774450 h 5740750"/>
              <a:gd name="connsiteX19567" fmla="*/ 4053531 w 9845043"/>
              <a:gd name="connsiteY19567" fmla="*/ 4772253 h 5740750"/>
              <a:gd name="connsiteX19568" fmla="*/ 4051350 w 9845043"/>
              <a:gd name="connsiteY19568" fmla="*/ 4771534 h 5740750"/>
              <a:gd name="connsiteX19569" fmla="*/ 4050616 w 9845043"/>
              <a:gd name="connsiteY19569" fmla="*/ 4768599 h 5740750"/>
              <a:gd name="connsiteX19570" fmla="*/ 4047680 w 9845043"/>
              <a:gd name="connsiteY19570" fmla="*/ 4762748 h 5740750"/>
              <a:gd name="connsiteX19571" fmla="*/ 4046968 w 9845043"/>
              <a:gd name="connsiteY19571" fmla="*/ 4759094 h 5740750"/>
              <a:gd name="connsiteX19572" fmla="*/ 4044031 w 9845043"/>
              <a:gd name="connsiteY19572" fmla="*/ 4753243 h 5740750"/>
              <a:gd name="connsiteX19573" fmla="*/ 4041851 w 9845043"/>
              <a:gd name="connsiteY19573" fmla="*/ 4751786 h 5740750"/>
              <a:gd name="connsiteX19574" fmla="*/ 4041851 w 9845043"/>
              <a:gd name="connsiteY19574" fmla="*/ 4748132 h 5740750"/>
              <a:gd name="connsiteX19575" fmla="*/ 4041851 w 9845043"/>
              <a:gd name="connsiteY19575" fmla="*/ 4745196 h 5740750"/>
              <a:gd name="connsiteX19576" fmla="*/ 4041117 w 9845043"/>
              <a:gd name="connsiteY19576" fmla="*/ 4745935 h 5740750"/>
              <a:gd name="connsiteX19577" fmla="*/ 4038181 w 9845043"/>
              <a:gd name="connsiteY19577" fmla="*/ 4746654 h 5740750"/>
              <a:gd name="connsiteX19578" fmla="*/ 4036000 w 9845043"/>
              <a:gd name="connsiteY19578" fmla="*/ 4746654 h 5740750"/>
              <a:gd name="connsiteX19579" fmla="*/ 4034532 w 9845043"/>
              <a:gd name="connsiteY19579" fmla="*/ 4746654 h 5740750"/>
              <a:gd name="connsiteX19580" fmla="*/ 4032330 w 9845043"/>
              <a:gd name="connsiteY19580" fmla="*/ 4745935 h 5740750"/>
              <a:gd name="connsiteX19581" fmla="*/ 4030884 w 9845043"/>
              <a:gd name="connsiteY19581" fmla="*/ 4742999 h 5740750"/>
              <a:gd name="connsiteX19582" fmla="*/ 4029416 w 9845043"/>
              <a:gd name="connsiteY19582" fmla="*/ 4742281 h 5740750"/>
              <a:gd name="connsiteX19583" fmla="*/ 4025033 w 9845043"/>
              <a:gd name="connsiteY19583" fmla="*/ 4742999 h 5740750"/>
              <a:gd name="connsiteX19584" fmla="*/ 4022097 w 9845043"/>
              <a:gd name="connsiteY19584" fmla="*/ 4745935 h 5740750"/>
              <a:gd name="connsiteX19585" fmla="*/ 4019182 w 9845043"/>
              <a:gd name="connsiteY19585" fmla="*/ 4748132 h 5740750"/>
              <a:gd name="connsiteX19586" fmla="*/ 4014800 w 9845043"/>
              <a:gd name="connsiteY19586" fmla="*/ 4746654 h 5740750"/>
              <a:gd name="connsiteX19587" fmla="*/ 4015534 w 9845043"/>
              <a:gd name="connsiteY19587" fmla="*/ 4745196 h 5740750"/>
              <a:gd name="connsiteX19588" fmla="*/ 4017714 w 9845043"/>
              <a:gd name="connsiteY19588" fmla="*/ 4740084 h 5740750"/>
              <a:gd name="connsiteX19589" fmla="*/ 4017714 w 9845043"/>
              <a:gd name="connsiteY19589" fmla="*/ 4739345 h 5740750"/>
              <a:gd name="connsiteX19590" fmla="*/ 4017714 w 9845043"/>
              <a:gd name="connsiteY19590" fmla="*/ 4737149 h 5740750"/>
              <a:gd name="connsiteX19591" fmla="*/ 4015534 w 9845043"/>
              <a:gd name="connsiteY19591" fmla="*/ 4735691 h 5740750"/>
              <a:gd name="connsiteX19592" fmla="*/ 4014800 w 9845043"/>
              <a:gd name="connsiteY19592" fmla="*/ 4735691 h 5740750"/>
              <a:gd name="connsiteX19593" fmla="*/ 4013332 w 9845043"/>
              <a:gd name="connsiteY19593" fmla="*/ 4736430 h 5740750"/>
              <a:gd name="connsiteX19594" fmla="*/ 4012598 w 9845043"/>
              <a:gd name="connsiteY19594" fmla="*/ 4740084 h 5740750"/>
              <a:gd name="connsiteX19595" fmla="*/ 4010417 w 9845043"/>
              <a:gd name="connsiteY19595" fmla="*/ 4742999 h 5740750"/>
              <a:gd name="connsiteX19596" fmla="*/ 4006747 w 9845043"/>
              <a:gd name="connsiteY19596" fmla="*/ 4743738 h 5740750"/>
              <a:gd name="connsiteX19597" fmla="*/ 3996514 w 9845043"/>
              <a:gd name="connsiteY19597" fmla="*/ 4745196 h 5740750"/>
              <a:gd name="connsiteX19598" fmla="*/ 3964346 w 9845043"/>
              <a:gd name="connsiteY19598" fmla="*/ 4740084 h 5740750"/>
              <a:gd name="connsiteX19599" fmla="*/ 3962166 w 9845043"/>
              <a:gd name="connsiteY19599" fmla="*/ 4738606 h 5740750"/>
              <a:gd name="connsiteX19600" fmla="*/ 3962166 w 9845043"/>
              <a:gd name="connsiteY19600" fmla="*/ 4736430 h 5740750"/>
              <a:gd name="connsiteX19601" fmla="*/ 3960698 w 9845043"/>
              <a:gd name="connsiteY19601" fmla="*/ 4736430 h 5740750"/>
              <a:gd name="connsiteX19602" fmla="*/ 3958517 w 9845043"/>
              <a:gd name="connsiteY19602" fmla="*/ 4737149 h 5740750"/>
              <a:gd name="connsiteX19603" fmla="*/ 3951933 w 9845043"/>
              <a:gd name="connsiteY19603" fmla="*/ 4737149 h 5740750"/>
              <a:gd name="connsiteX19604" fmla="*/ 3947550 w 9845043"/>
              <a:gd name="connsiteY19604" fmla="*/ 4736430 h 5740750"/>
              <a:gd name="connsiteX19605" fmla="*/ 3945348 w 9845043"/>
              <a:gd name="connsiteY19605" fmla="*/ 4736430 h 5740750"/>
              <a:gd name="connsiteX19606" fmla="*/ 3943880 w 9845043"/>
              <a:gd name="connsiteY19606" fmla="*/ 4736430 h 5740750"/>
              <a:gd name="connsiteX19607" fmla="*/ 3942433 w 9845043"/>
              <a:gd name="connsiteY19607" fmla="*/ 4738606 h 5740750"/>
              <a:gd name="connsiteX19608" fmla="*/ 3940965 w 9845043"/>
              <a:gd name="connsiteY19608" fmla="*/ 4738606 h 5740750"/>
              <a:gd name="connsiteX19609" fmla="*/ 3938763 w 9845043"/>
              <a:gd name="connsiteY19609" fmla="*/ 4739345 h 5740750"/>
              <a:gd name="connsiteX19610" fmla="*/ 3937317 w 9845043"/>
              <a:gd name="connsiteY19610" fmla="*/ 4739345 h 5740750"/>
              <a:gd name="connsiteX19611" fmla="*/ 3934381 w 9845043"/>
              <a:gd name="connsiteY19611" fmla="*/ 4737149 h 5740750"/>
              <a:gd name="connsiteX19612" fmla="*/ 3932200 w 9845043"/>
              <a:gd name="connsiteY19612" fmla="*/ 4735691 h 5740750"/>
              <a:gd name="connsiteX19613" fmla="*/ 3928530 w 9845043"/>
              <a:gd name="connsiteY19613" fmla="*/ 4734234 h 5740750"/>
              <a:gd name="connsiteX19614" fmla="*/ 3925615 w 9845043"/>
              <a:gd name="connsiteY19614" fmla="*/ 4737149 h 5740750"/>
              <a:gd name="connsiteX19615" fmla="*/ 3919765 w 9845043"/>
              <a:gd name="connsiteY19615" fmla="*/ 4735691 h 5740750"/>
              <a:gd name="connsiteX19616" fmla="*/ 3900767 w 9845043"/>
              <a:gd name="connsiteY19616" fmla="*/ 4737149 h 5740750"/>
              <a:gd name="connsiteX19617" fmla="*/ 3893448 w 9845043"/>
              <a:gd name="connsiteY19617" fmla="*/ 4734234 h 5740750"/>
              <a:gd name="connsiteX19618" fmla="*/ 3891246 w 9845043"/>
              <a:gd name="connsiteY19618" fmla="*/ 4732037 h 5740750"/>
              <a:gd name="connsiteX19619" fmla="*/ 3881747 w 9845043"/>
              <a:gd name="connsiteY19619" fmla="*/ 4726905 h 5740750"/>
              <a:gd name="connsiteX19620" fmla="*/ 3875162 w 9845043"/>
              <a:gd name="connsiteY19620" fmla="*/ 4726186 h 5740750"/>
              <a:gd name="connsiteX19621" fmla="*/ 3872981 w 9845043"/>
              <a:gd name="connsiteY19621" fmla="*/ 4725447 h 5740750"/>
              <a:gd name="connsiteX19622" fmla="*/ 3871513 w 9845043"/>
              <a:gd name="connsiteY19622" fmla="*/ 4720336 h 5740750"/>
              <a:gd name="connsiteX19623" fmla="*/ 3867865 w 9845043"/>
              <a:gd name="connsiteY19623" fmla="*/ 4721054 h 5740750"/>
              <a:gd name="connsiteX19624" fmla="*/ 3864929 w 9845043"/>
              <a:gd name="connsiteY19624" fmla="*/ 4719597 h 5740750"/>
              <a:gd name="connsiteX19625" fmla="*/ 3863482 w 9845043"/>
              <a:gd name="connsiteY19625" fmla="*/ 4716682 h 5740750"/>
              <a:gd name="connsiteX19626" fmla="*/ 3859100 w 9845043"/>
              <a:gd name="connsiteY19626" fmla="*/ 4715942 h 5740750"/>
              <a:gd name="connsiteX19627" fmla="*/ 3857632 w 9845043"/>
              <a:gd name="connsiteY19627" fmla="*/ 4716682 h 5740750"/>
              <a:gd name="connsiteX19628" fmla="*/ 3855430 w 9845043"/>
              <a:gd name="connsiteY19628" fmla="*/ 4720336 h 5740750"/>
              <a:gd name="connsiteX19629" fmla="*/ 3852515 w 9845043"/>
              <a:gd name="connsiteY19629" fmla="*/ 4721054 h 5740750"/>
              <a:gd name="connsiteX19630" fmla="*/ 3851047 w 9845043"/>
              <a:gd name="connsiteY19630" fmla="*/ 4722532 h 5740750"/>
              <a:gd name="connsiteX19631" fmla="*/ 3848867 w 9845043"/>
              <a:gd name="connsiteY19631" fmla="*/ 4723251 h 5740750"/>
              <a:gd name="connsiteX19632" fmla="*/ 3848132 w 9845043"/>
              <a:gd name="connsiteY19632" fmla="*/ 4726186 h 5740750"/>
              <a:gd name="connsiteX19633" fmla="*/ 3847398 w 9845043"/>
              <a:gd name="connsiteY19633" fmla="*/ 4732037 h 5740750"/>
              <a:gd name="connsiteX19634" fmla="*/ 3847398 w 9845043"/>
              <a:gd name="connsiteY19634" fmla="*/ 4734234 h 5740750"/>
              <a:gd name="connsiteX19635" fmla="*/ 3842282 w 9845043"/>
              <a:gd name="connsiteY19635" fmla="*/ 4741542 h 5740750"/>
              <a:gd name="connsiteX19636" fmla="*/ 3841548 w 9845043"/>
              <a:gd name="connsiteY19636" fmla="*/ 4742281 h 5740750"/>
              <a:gd name="connsiteX19637" fmla="*/ 3819613 w 9845043"/>
              <a:gd name="connsiteY19637" fmla="*/ 4740084 h 5740750"/>
              <a:gd name="connsiteX19638" fmla="*/ 3818145 w 9845043"/>
              <a:gd name="connsiteY19638" fmla="*/ 4740084 h 5740750"/>
              <a:gd name="connsiteX19639" fmla="*/ 3815965 w 9845043"/>
              <a:gd name="connsiteY19639" fmla="*/ 4742999 h 5740750"/>
              <a:gd name="connsiteX19640" fmla="*/ 3813763 w 9845043"/>
              <a:gd name="connsiteY19640" fmla="*/ 4745196 h 5740750"/>
              <a:gd name="connsiteX19641" fmla="*/ 3813763 w 9845043"/>
              <a:gd name="connsiteY19641" fmla="*/ 4745935 h 5740750"/>
              <a:gd name="connsiteX19642" fmla="*/ 3813029 w 9845043"/>
              <a:gd name="connsiteY19642" fmla="*/ 4745935 h 5740750"/>
              <a:gd name="connsiteX19643" fmla="*/ 3812316 w 9845043"/>
              <a:gd name="connsiteY19643" fmla="*/ 4745935 h 5740750"/>
              <a:gd name="connsiteX19644" fmla="*/ 3810848 w 9845043"/>
              <a:gd name="connsiteY19644" fmla="*/ 4745935 h 5740750"/>
              <a:gd name="connsiteX19645" fmla="*/ 3810114 w 9845043"/>
              <a:gd name="connsiteY19645" fmla="*/ 4742999 h 5740750"/>
              <a:gd name="connsiteX19646" fmla="*/ 3809380 w 9845043"/>
              <a:gd name="connsiteY19646" fmla="*/ 4742999 h 5740750"/>
              <a:gd name="connsiteX19647" fmla="*/ 3805732 w 9845043"/>
              <a:gd name="connsiteY19647" fmla="*/ 4743738 h 5740750"/>
              <a:gd name="connsiteX19648" fmla="*/ 3797679 w 9845043"/>
              <a:gd name="connsiteY19648" fmla="*/ 4748132 h 5740750"/>
              <a:gd name="connsiteX19649" fmla="*/ 3794764 w 9845043"/>
              <a:gd name="connsiteY19649" fmla="*/ 4748850 h 5740750"/>
              <a:gd name="connsiteX19650" fmla="*/ 3787446 w 9845043"/>
              <a:gd name="connsiteY19650" fmla="*/ 4748850 h 5740750"/>
              <a:gd name="connsiteX19651" fmla="*/ 3785999 w 9845043"/>
              <a:gd name="connsiteY19651" fmla="*/ 4748850 h 5740750"/>
              <a:gd name="connsiteX19652" fmla="*/ 3783797 w 9845043"/>
              <a:gd name="connsiteY19652" fmla="*/ 4749589 h 5740750"/>
              <a:gd name="connsiteX19653" fmla="*/ 3783797 w 9845043"/>
              <a:gd name="connsiteY19653" fmla="*/ 4751786 h 5740750"/>
              <a:gd name="connsiteX19654" fmla="*/ 3783063 w 9845043"/>
              <a:gd name="connsiteY19654" fmla="*/ 4753243 h 5740750"/>
              <a:gd name="connsiteX19655" fmla="*/ 3783063 w 9845043"/>
              <a:gd name="connsiteY19655" fmla="*/ 4756179 h 5740750"/>
              <a:gd name="connsiteX19656" fmla="*/ 3776478 w 9845043"/>
              <a:gd name="connsiteY19656" fmla="*/ 4766402 h 5740750"/>
              <a:gd name="connsiteX19657" fmla="*/ 3775032 w 9845043"/>
              <a:gd name="connsiteY19657" fmla="*/ 4769338 h 5740750"/>
              <a:gd name="connsiteX19658" fmla="*/ 3774298 w 9845043"/>
              <a:gd name="connsiteY19658" fmla="*/ 4769338 h 5740750"/>
              <a:gd name="connsiteX19659" fmla="*/ 3771362 w 9845043"/>
              <a:gd name="connsiteY19659" fmla="*/ 4775928 h 5740750"/>
              <a:gd name="connsiteX19660" fmla="*/ 3771362 w 9845043"/>
              <a:gd name="connsiteY19660" fmla="*/ 4777385 h 5740750"/>
              <a:gd name="connsiteX19661" fmla="*/ 3769915 w 9845043"/>
              <a:gd name="connsiteY19661" fmla="*/ 4781039 h 5740750"/>
              <a:gd name="connsiteX19662" fmla="*/ 3767713 w 9845043"/>
              <a:gd name="connsiteY19662" fmla="*/ 4781778 h 5740750"/>
              <a:gd name="connsiteX19663" fmla="*/ 3765511 w 9845043"/>
              <a:gd name="connsiteY19663" fmla="*/ 4782497 h 5740750"/>
              <a:gd name="connsiteX19664" fmla="*/ 3766979 w 9845043"/>
              <a:gd name="connsiteY19664" fmla="*/ 4785432 h 5740750"/>
              <a:gd name="connsiteX19665" fmla="*/ 3765511 w 9845043"/>
              <a:gd name="connsiteY19665" fmla="*/ 4786890 h 5740750"/>
              <a:gd name="connsiteX19666" fmla="*/ 3764065 w 9845043"/>
              <a:gd name="connsiteY19666" fmla="*/ 4787629 h 5740750"/>
              <a:gd name="connsiteX19667" fmla="*/ 3764799 w 9845043"/>
              <a:gd name="connsiteY19667" fmla="*/ 4790544 h 5740750"/>
              <a:gd name="connsiteX19668" fmla="*/ 3764065 w 9845043"/>
              <a:gd name="connsiteY19668" fmla="*/ 4792002 h 5740750"/>
              <a:gd name="connsiteX19669" fmla="*/ 3761863 w 9845043"/>
              <a:gd name="connsiteY19669" fmla="*/ 4794198 h 5740750"/>
              <a:gd name="connsiteX19670" fmla="*/ 3755278 w 9845043"/>
              <a:gd name="connsiteY19670" fmla="*/ 4811032 h 5740750"/>
              <a:gd name="connsiteX19671" fmla="*/ 3753831 w 9845043"/>
              <a:gd name="connsiteY19671" fmla="*/ 4813228 h 5740750"/>
              <a:gd name="connsiteX19672" fmla="*/ 3752363 w 9845043"/>
              <a:gd name="connsiteY19672" fmla="*/ 4815425 h 5740750"/>
              <a:gd name="connsiteX19673" fmla="*/ 3752363 w 9845043"/>
              <a:gd name="connsiteY19673" fmla="*/ 4817601 h 5740750"/>
              <a:gd name="connsiteX19674" fmla="*/ 3752363 w 9845043"/>
              <a:gd name="connsiteY19674" fmla="*/ 4820537 h 5740750"/>
              <a:gd name="connsiteX19675" fmla="*/ 3753831 w 9845043"/>
              <a:gd name="connsiteY19675" fmla="*/ 4823452 h 5740750"/>
              <a:gd name="connsiteX19676" fmla="*/ 3753831 w 9845043"/>
              <a:gd name="connsiteY19676" fmla="*/ 4826387 h 5740750"/>
              <a:gd name="connsiteX19677" fmla="*/ 3751629 w 9845043"/>
              <a:gd name="connsiteY19677" fmla="*/ 4829323 h 5740750"/>
              <a:gd name="connsiteX19678" fmla="*/ 3750895 w 9845043"/>
              <a:gd name="connsiteY19678" fmla="*/ 4831499 h 5740750"/>
              <a:gd name="connsiteX19679" fmla="*/ 3752363 w 9845043"/>
              <a:gd name="connsiteY19679" fmla="*/ 4833696 h 5740750"/>
              <a:gd name="connsiteX19680" fmla="*/ 3752363 w 9845043"/>
              <a:gd name="connsiteY19680" fmla="*/ 4835174 h 5740750"/>
              <a:gd name="connsiteX19681" fmla="*/ 3750895 w 9845043"/>
              <a:gd name="connsiteY19681" fmla="*/ 4835892 h 5740750"/>
              <a:gd name="connsiteX19682" fmla="*/ 3748715 w 9845043"/>
              <a:gd name="connsiteY19682" fmla="*/ 4835892 h 5740750"/>
              <a:gd name="connsiteX19683" fmla="*/ 3747981 w 9845043"/>
              <a:gd name="connsiteY19683" fmla="*/ 4835892 h 5740750"/>
              <a:gd name="connsiteX19684" fmla="*/ 3746513 w 9845043"/>
              <a:gd name="connsiteY19684" fmla="*/ 4836631 h 5740750"/>
              <a:gd name="connsiteX19685" fmla="*/ 3744332 w 9845043"/>
              <a:gd name="connsiteY19685" fmla="*/ 4838828 h 5740750"/>
              <a:gd name="connsiteX19686" fmla="*/ 3742864 w 9845043"/>
              <a:gd name="connsiteY19686" fmla="*/ 4839546 h 5740750"/>
              <a:gd name="connsiteX19687" fmla="*/ 3742864 w 9845043"/>
              <a:gd name="connsiteY19687" fmla="*/ 4842482 h 5740750"/>
              <a:gd name="connsiteX19688" fmla="*/ 3742130 w 9845043"/>
              <a:gd name="connsiteY19688" fmla="*/ 4846136 h 5740750"/>
              <a:gd name="connsiteX19689" fmla="*/ 3739216 w 9845043"/>
              <a:gd name="connsiteY19689" fmla="*/ 4855641 h 5740750"/>
              <a:gd name="connsiteX19690" fmla="*/ 3739216 w 9845043"/>
              <a:gd name="connsiteY19690" fmla="*/ 4858577 h 5740750"/>
              <a:gd name="connsiteX19691" fmla="*/ 3741396 w 9845043"/>
              <a:gd name="connsiteY19691" fmla="*/ 4860773 h 5740750"/>
              <a:gd name="connsiteX19692" fmla="*/ 3745779 w 9845043"/>
              <a:gd name="connsiteY19692" fmla="*/ 4864427 h 5740750"/>
              <a:gd name="connsiteX19693" fmla="*/ 3747981 w 9845043"/>
              <a:gd name="connsiteY19693" fmla="*/ 4865885 h 5740750"/>
              <a:gd name="connsiteX19694" fmla="*/ 3745045 w 9845043"/>
              <a:gd name="connsiteY19694" fmla="*/ 4867342 h 5740750"/>
              <a:gd name="connsiteX19695" fmla="*/ 3739216 w 9845043"/>
              <a:gd name="connsiteY19695" fmla="*/ 4868081 h 5740750"/>
              <a:gd name="connsiteX19696" fmla="*/ 3730429 w 9845043"/>
              <a:gd name="connsiteY19696" fmla="*/ 4874671 h 5740750"/>
              <a:gd name="connsiteX19697" fmla="*/ 3728961 w 9845043"/>
              <a:gd name="connsiteY19697" fmla="*/ 4876847 h 5740750"/>
              <a:gd name="connsiteX19698" fmla="*/ 3725312 w 9845043"/>
              <a:gd name="connsiteY19698" fmla="*/ 4874671 h 5740750"/>
              <a:gd name="connsiteX19699" fmla="*/ 3723132 w 9845043"/>
              <a:gd name="connsiteY19699" fmla="*/ 4875390 h 5740750"/>
              <a:gd name="connsiteX19700" fmla="*/ 3721664 w 9845043"/>
              <a:gd name="connsiteY19700" fmla="*/ 4877586 h 5740750"/>
              <a:gd name="connsiteX19701" fmla="*/ 3715079 w 9845043"/>
              <a:gd name="connsiteY19701" fmla="*/ 4888549 h 5740750"/>
              <a:gd name="connsiteX19702" fmla="*/ 3712899 w 9845043"/>
              <a:gd name="connsiteY19702" fmla="*/ 4891484 h 5740750"/>
              <a:gd name="connsiteX19703" fmla="*/ 3712165 w 9845043"/>
              <a:gd name="connsiteY19703" fmla="*/ 4892942 h 5740750"/>
              <a:gd name="connsiteX19704" fmla="*/ 3703378 w 9845043"/>
              <a:gd name="connsiteY19704" fmla="*/ 4897335 h 5740750"/>
              <a:gd name="connsiteX19705" fmla="*/ 3701197 w 9845043"/>
              <a:gd name="connsiteY19705" fmla="*/ 4898074 h 5740750"/>
              <a:gd name="connsiteX19706" fmla="*/ 3700463 w 9845043"/>
              <a:gd name="connsiteY19706" fmla="*/ 4900989 h 5740750"/>
              <a:gd name="connsiteX19707" fmla="*/ 3699729 w 9845043"/>
              <a:gd name="connsiteY19707" fmla="*/ 4904643 h 5740750"/>
              <a:gd name="connsiteX19708" fmla="*/ 3698995 w 9845043"/>
              <a:gd name="connsiteY19708" fmla="*/ 4903925 h 5740750"/>
              <a:gd name="connsiteX19709" fmla="*/ 3696815 w 9845043"/>
              <a:gd name="connsiteY19709" fmla="*/ 4904643 h 5740750"/>
              <a:gd name="connsiteX19710" fmla="*/ 3696081 w 9845043"/>
              <a:gd name="connsiteY19710" fmla="*/ 4912691 h 5740750"/>
              <a:gd name="connsiteX19711" fmla="*/ 3693145 w 9845043"/>
              <a:gd name="connsiteY19711" fmla="*/ 4919280 h 5740750"/>
              <a:gd name="connsiteX19712" fmla="*/ 3687294 w 9845043"/>
              <a:gd name="connsiteY19712" fmla="*/ 4921477 h 5740750"/>
              <a:gd name="connsiteX19713" fmla="*/ 3679997 w 9845043"/>
              <a:gd name="connsiteY19713" fmla="*/ 4920019 h 5740750"/>
              <a:gd name="connsiteX19714" fmla="*/ 3668296 w 9845043"/>
              <a:gd name="connsiteY19714" fmla="*/ 4916345 h 5740750"/>
              <a:gd name="connsiteX19715" fmla="*/ 3655860 w 9845043"/>
              <a:gd name="connsiteY19715" fmla="*/ 4916345 h 5740750"/>
              <a:gd name="connsiteX19716" fmla="*/ 3652946 w 9845043"/>
              <a:gd name="connsiteY19716" fmla="*/ 4914169 h 5740750"/>
              <a:gd name="connsiteX19717" fmla="*/ 3655148 w 9845043"/>
              <a:gd name="connsiteY19717" fmla="*/ 4909775 h 5740750"/>
              <a:gd name="connsiteX19718" fmla="*/ 3652212 w 9845043"/>
              <a:gd name="connsiteY19718" fmla="*/ 4910494 h 5740750"/>
              <a:gd name="connsiteX19719" fmla="*/ 3650744 w 9845043"/>
              <a:gd name="connsiteY19719" fmla="*/ 4911972 h 5740750"/>
              <a:gd name="connsiteX19720" fmla="*/ 3648563 w 9845043"/>
              <a:gd name="connsiteY19720" fmla="*/ 4906840 h 5740750"/>
              <a:gd name="connsiteX19721" fmla="*/ 3646361 w 9845043"/>
              <a:gd name="connsiteY19721" fmla="*/ 4907579 h 5740750"/>
              <a:gd name="connsiteX19722" fmla="*/ 3644915 w 9845043"/>
              <a:gd name="connsiteY19722" fmla="*/ 4909775 h 5740750"/>
              <a:gd name="connsiteX19723" fmla="*/ 3641979 w 9845043"/>
              <a:gd name="connsiteY19723" fmla="*/ 4910494 h 5740750"/>
              <a:gd name="connsiteX19724" fmla="*/ 3639064 w 9845043"/>
              <a:gd name="connsiteY19724" fmla="*/ 4909775 h 5740750"/>
              <a:gd name="connsiteX19725" fmla="*/ 3634682 w 9845043"/>
              <a:gd name="connsiteY19725" fmla="*/ 4903925 h 5740750"/>
              <a:gd name="connsiteX19726" fmla="*/ 3632479 w 9845043"/>
              <a:gd name="connsiteY19726" fmla="*/ 4903186 h 5740750"/>
              <a:gd name="connsiteX19727" fmla="*/ 3629543 w 9845043"/>
              <a:gd name="connsiteY19727" fmla="*/ 4902447 h 5740750"/>
              <a:gd name="connsiteX19728" fmla="*/ 3620778 w 9845043"/>
              <a:gd name="connsiteY19728" fmla="*/ 4896596 h 5740750"/>
              <a:gd name="connsiteX19729" fmla="*/ 3611279 w 9845043"/>
              <a:gd name="connsiteY19729" fmla="*/ 4886373 h 5740750"/>
              <a:gd name="connsiteX19730" fmla="*/ 3609811 w 9845043"/>
              <a:gd name="connsiteY19730" fmla="*/ 4884176 h 5740750"/>
              <a:gd name="connsiteX19731" fmla="*/ 3609811 w 9845043"/>
              <a:gd name="connsiteY19731" fmla="*/ 4881979 h 5740750"/>
              <a:gd name="connsiteX19732" fmla="*/ 3609077 w 9845043"/>
              <a:gd name="connsiteY19732" fmla="*/ 4881240 h 5740750"/>
              <a:gd name="connsiteX19733" fmla="*/ 3606897 w 9845043"/>
              <a:gd name="connsiteY19733" fmla="*/ 4879783 h 5740750"/>
              <a:gd name="connsiteX19734" fmla="*/ 3606163 w 9845043"/>
              <a:gd name="connsiteY19734" fmla="*/ 4879783 h 5740750"/>
              <a:gd name="connsiteX19735" fmla="*/ 3600312 w 9845043"/>
              <a:gd name="connsiteY19735" fmla="*/ 4879783 h 5740750"/>
              <a:gd name="connsiteX19736" fmla="*/ 3582047 w 9845043"/>
              <a:gd name="connsiteY19736" fmla="*/ 4874671 h 5740750"/>
              <a:gd name="connsiteX19737" fmla="*/ 3576931 w 9845043"/>
              <a:gd name="connsiteY19737" fmla="*/ 4870997 h 5740750"/>
              <a:gd name="connsiteX19738" fmla="*/ 3567410 w 9845043"/>
              <a:gd name="connsiteY19738" fmla="*/ 4862231 h 5740750"/>
              <a:gd name="connsiteX19739" fmla="*/ 3565230 w 9845043"/>
              <a:gd name="connsiteY19739" fmla="*/ 4861492 h 5740750"/>
              <a:gd name="connsiteX19740" fmla="*/ 3563762 w 9845043"/>
              <a:gd name="connsiteY19740" fmla="*/ 4860773 h 5740750"/>
              <a:gd name="connsiteX19741" fmla="*/ 3562294 w 9845043"/>
              <a:gd name="connsiteY19741" fmla="*/ 4859295 h 5740750"/>
              <a:gd name="connsiteX19742" fmla="*/ 3564496 w 9845043"/>
              <a:gd name="connsiteY19742" fmla="*/ 4854922 h 5740750"/>
              <a:gd name="connsiteX19743" fmla="*/ 3563762 w 9845043"/>
              <a:gd name="connsiteY19743" fmla="*/ 4851987 h 5740750"/>
              <a:gd name="connsiteX19744" fmla="*/ 3561581 w 9845043"/>
              <a:gd name="connsiteY19744" fmla="*/ 4849790 h 5740750"/>
              <a:gd name="connsiteX19745" fmla="*/ 3558645 w 9845043"/>
              <a:gd name="connsiteY19745" fmla="*/ 4849790 h 5740750"/>
              <a:gd name="connsiteX19746" fmla="*/ 3544763 w 9845043"/>
              <a:gd name="connsiteY19746" fmla="*/ 4848333 h 5740750"/>
              <a:gd name="connsiteX19747" fmla="*/ 3532328 w 9845043"/>
              <a:gd name="connsiteY19747" fmla="*/ 4845397 h 5740750"/>
              <a:gd name="connsiteX19748" fmla="*/ 3514064 w 9845043"/>
              <a:gd name="connsiteY19748" fmla="*/ 4838828 h 5740750"/>
              <a:gd name="connsiteX19749" fmla="*/ 3506745 w 9845043"/>
              <a:gd name="connsiteY19749" fmla="*/ 4833696 h 5740750"/>
              <a:gd name="connsiteX19750" fmla="*/ 3497246 w 9845043"/>
              <a:gd name="connsiteY19750" fmla="*/ 4822733 h 5740750"/>
              <a:gd name="connsiteX19751" fmla="*/ 3490661 w 9845043"/>
              <a:gd name="connsiteY19751" fmla="*/ 4819079 h 5740750"/>
              <a:gd name="connsiteX19752" fmla="*/ 3485545 w 9845043"/>
              <a:gd name="connsiteY19752" fmla="*/ 4815425 h 5740750"/>
              <a:gd name="connsiteX19753" fmla="*/ 3480428 w 9845043"/>
              <a:gd name="connsiteY19753" fmla="*/ 4807378 h 5740750"/>
              <a:gd name="connsiteX19754" fmla="*/ 3476045 w 9845043"/>
              <a:gd name="connsiteY19754" fmla="*/ 4798591 h 5740750"/>
              <a:gd name="connsiteX19755" fmla="*/ 3475311 w 9845043"/>
              <a:gd name="connsiteY19755" fmla="*/ 4797852 h 5740750"/>
              <a:gd name="connsiteX19756" fmla="*/ 3473843 w 9845043"/>
              <a:gd name="connsiteY19756" fmla="*/ 4797134 h 5740750"/>
              <a:gd name="connsiteX19757" fmla="*/ 3468727 w 9845043"/>
              <a:gd name="connsiteY19757" fmla="*/ 4793480 h 5740750"/>
              <a:gd name="connsiteX19758" fmla="*/ 3465812 w 9845043"/>
              <a:gd name="connsiteY19758" fmla="*/ 4788348 h 5740750"/>
              <a:gd name="connsiteX19759" fmla="*/ 3459961 w 9845043"/>
              <a:gd name="connsiteY19759" fmla="*/ 4786890 h 5740750"/>
              <a:gd name="connsiteX19760" fmla="*/ 3454845 w 9845043"/>
              <a:gd name="connsiteY19760" fmla="*/ 4786890 h 5740750"/>
              <a:gd name="connsiteX19761" fmla="*/ 3451930 w 9845043"/>
              <a:gd name="connsiteY19761" fmla="*/ 4788348 h 5740750"/>
              <a:gd name="connsiteX19762" fmla="*/ 3448994 w 9845043"/>
              <a:gd name="connsiteY19762" fmla="*/ 4785432 h 5740750"/>
              <a:gd name="connsiteX19763" fmla="*/ 3433644 w 9845043"/>
              <a:gd name="connsiteY19763" fmla="*/ 4774450 h 5740750"/>
              <a:gd name="connsiteX19764" fmla="*/ 3432176 w 9845043"/>
              <a:gd name="connsiteY19764" fmla="*/ 4773731 h 5740750"/>
              <a:gd name="connsiteX19765" fmla="*/ 3430730 w 9845043"/>
              <a:gd name="connsiteY19765" fmla="*/ 4772253 h 5740750"/>
              <a:gd name="connsiteX19766" fmla="*/ 3429996 w 9845043"/>
              <a:gd name="connsiteY19766" fmla="*/ 4770795 h 5740750"/>
              <a:gd name="connsiteX19767" fmla="*/ 3429262 w 9845043"/>
              <a:gd name="connsiteY19767" fmla="*/ 4768599 h 5740750"/>
              <a:gd name="connsiteX19768" fmla="*/ 3429262 w 9845043"/>
              <a:gd name="connsiteY19768" fmla="*/ 4766402 h 5740750"/>
              <a:gd name="connsiteX19769" fmla="*/ 3426326 w 9845043"/>
              <a:gd name="connsiteY19769" fmla="*/ 4764206 h 5740750"/>
              <a:gd name="connsiteX19770" fmla="*/ 3416827 w 9845043"/>
              <a:gd name="connsiteY19770" fmla="*/ 4757636 h 5740750"/>
              <a:gd name="connsiteX19771" fmla="*/ 3413912 w 9845043"/>
              <a:gd name="connsiteY19771" fmla="*/ 4753243 h 5740750"/>
              <a:gd name="connsiteX19772" fmla="*/ 3413178 w 9845043"/>
              <a:gd name="connsiteY19772" fmla="*/ 4751786 h 5740750"/>
              <a:gd name="connsiteX19773" fmla="*/ 3413178 w 9845043"/>
              <a:gd name="connsiteY19773" fmla="*/ 4749589 h 5740750"/>
              <a:gd name="connsiteX19774" fmla="*/ 3413178 w 9845043"/>
              <a:gd name="connsiteY19774" fmla="*/ 4745935 h 5740750"/>
              <a:gd name="connsiteX19775" fmla="*/ 3412444 w 9845043"/>
              <a:gd name="connsiteY19775" fmla="*/ 4742281 h 5740750"/>
              <a:gd name="connsiteX19776" fmla="*/ 3408061 w 9845043"/>
              <a:gd name="connsiteY19776" fmla="*/ 4735691 h 5740750"/>
              <a:gd name="connsiteX19777" fmla="*/ 3407327 w 9845043"/>
              <a:gd name="connsiteY19777" fmla="*/ 4726186 h 5740750"/>
              <a:gd name="connsiteX19778" fmla="*/ 3404413 w 9845043"/>
              <a:gd name="connsiteY19778" fmla="*/ 4722532 h 5740750"/>
              <a:gd name="connsiteX19779" fmla="*/ 3401477 w 9845043"/>
              <a:gd name="connsiteY19779" fmla="*/ 4719597 h 5740750"/>
              <a:gd name="connsiteX19780" fmla="*/ 3397828 w 9845043"/>
              <a:gd name="connsiteY19780" fmla="*/ 4714485 h 5740750"/>
              <a:gd name="connsiteX19781" fmla="*/ 3397094 w 9845043"/>
              <a:gd name="connsiteY19781" fmla="*/ 4713007 h 5740750"/>
              <a:gd name="connsiteX19782" fmla="*/ 3394892 w 9845043"/>
              <a:gd name="connsiteY19782" fmla="*/ 4702044 h 5740750"/>
              <a:gd name="connsiteX19783" fmla="*/ 3391244 w 9845043"/>
              <a:gd name="connsiteY19783" fmla="*/ 4697651 h 5740750"/>
              <a:gd name="connsiteX19784" fmla="*/ 3390510 w 9845043"/>
              <a:gd name="connsiteY19784" fmla="*/ 4694736 h 5740750"/>
              <a:gd name="connsiteX19785" fmla="*/ 3390510 w 9845043"/>
              <a:gd name="connsiteY19785" fmla="*/ 4693997 h 5740750"/>
              <a:gd name="connsiteX19786" fmla="*/ 3387595 w 9845043"/>
              <a:gd name="connsiteY19786" fmla="*/ 4690343 h 5740750"/>
              <a:gd name="connsiteX19787" fmla="*/ 3386861 w 9845043"/>
              <a:gd name="connsiteY19787" fmla="*/ 4688886 h 5740750"/>
              <a:gd name="connsiteX19788" fmla="*/ 3386861 w 9845043"/>
              <a:gd name="connsiteY19788" fmla="*/ 4687407 h 5740750"/>
              <a:gd name="connsiteX19789" fmla="*/ 3387595 w 9845043"/>
              <a:gd name="connsiteY19789" fmla="*/ 4683753 h 5740750"/>
              <a:gd name="connsiteX19790" fmla="*/ 3387595 w 9845043"/>
              <a:gd name="connsiteY19790" fmla="*/ 4681557 h 5740750"/>
              <a:gd name="connsiteX19791" fmla="*/ 3383946 w 9845043"/>
              <a:gd name="connsiteY19791" fmla="*/ 4668398 h 5740750"/>
              <a:gd name="connsiteX19792" fmla="*/ 3383946 w 9845043"/>
              <a:gd name="connsiteY19792" fmla="*/ 4662547 h 5740750"/>
              <a:gd name="connsiteX19793" fmla="*/ 3384659 w 9845043"/>
              <a:gd name="connsiteY19793" fmla="*/ 4658893 h 5740750"/>
              <a:gd name="connsiteX19794" fmla="*/ 3387595 w 9845043"/>
              <a:gd name="connsiteY19794" fmla="*/ 4650107 h 5740750"/>
              <a:gd name="connsiteX19795" fmla="*/ 3388329 w 9845043"/>
              <a:gd name="connsiteY19795" fmla="*/ 4644256 h 5740750"/>
              <a:gd name="connsiteX19796" fmla="*/ 3389063 w 9845043"/>
              <a:gd name="connsiteY19796" fmla="*/ 4636209 h 5740750"/>
              <a:gd name="connsiteX19797" fmla="*/ 3389063 w 9845043"/>
              <a:gd name="connsiteY19797" fmla="*/ 4631097 h 5740750"/>
              <a:gd name="connsiteX19798" fmla="*/ 3386861 w 9845043"/>
              <a:gd name="connsiteY19798" fmla="*/ 4627443 h 5740750"/>
              <a:gd name="connsiteX19799" fmla="*/ 3382478 w 9845043"/>
              <a:gd name="connsiteY19799" fmla="*/ 4619396 h 5740750"/>
              <a:gd name="connsiteX19800" fmla="*/ 3381010 w 9845043"/>
              <a:gd name="connsiteY19800" fmla="*/ 4617199 h 5740750"/>
              <a:gd name="connsiteX19801" fmla="*/ 3377362 w 9845043"/>
              <a:gd name="connsiteY19801" fmla="*/ 4615002 h 5740750"/>
              <a:gd name="connsiteX19802" fmla="*/ 3375894 w 9845043"/>
              <a:gd name="connsiteY19802" fmla="*/ 4614263 h 5740750"/>
              <a:gd name="connsiteX19803" fmla="*/ 3374426 w 9845043"/>
              <a:gd name="connsiteY19803" fmla="*/ 4609891 h 5740750"/>
              <a:gd name="connsiteX19804" fmla="*/ 3371511 w 9845043"/>
              <a:gd name="connsiteY19804" fmla="*/ 4603301 h 5740750"/>
              <a:gd name="connsiteX19805" fmla="*/ 3369309 w 9845043"/>
              <a:gd name="connsiteY19805" fmla="*/ 4597450 h 5740750"/>
              <a:gd name="connsiteX19806" fmla="*/ 3365661 w 9845043"/>
              <a:gd name="connsiteY19806" fmla="*/ 4594515 h 5740750"/>
              <a:gd name="connsiteX19807" fmla="*/ 3364193 w 9845043"/>
              <a:gd name="connsiteY19807" fmla="*/ 4593796 h 5740750"/>
              <a:gd name="connsiteX19808" fmla="*/ 3364193 w 9845043"/>
              <a:gd name="connsiteY19808" fmla="*/ 4591600 h 5740750"/>
              <a:gd name="connsiteX19809" fmla="*/ 3364193 w 9845043"/>
              <a:gd name="connsiteY19809" fmla="*/ 4588664 h 5740750"/>
              <a:gd name="connsiteX19810" fmla="*/ 3364193 w 9845043"/>
              <a:gd name="connsiteY19810" fmla="*/ 4587206 h 5740750"/>
              <a:gd name="connsiteX19811" fmla="*/ 3362012 w 9845043"/>
              <a:gd name="connsiteY19811" fmla="*/ 4585010 h 5740750"/>
              <a:gd name="connsiteX19812" fmla="*/ 3359810 w 9845043"/>
              <a:gd name="connsiteY19812" fmla="*/ 4584291 h 5740750"/>
              <a:gd name="connsiteX19813" fmla="*/ 3358342 w 9845043"/>
              <a:gd name="connsiteY19813" fmla="*/ 4582095 h 5740750"/>
              <a:gd name="connsiteX19814" fmla="*/ 3356895 w 9845043"/>
              <a:gd name="connsiteY19814" fmla="*/ 4579159 h 5740750"/>
              <a:gd name="connsiteX19815" fmla="*/ 3356161 w 9845043"/>
              <a:gd name="connsiteY19815" fmla="*/ 4578441 h 5740750"/>
              <a:gd name="connsiteX19816" fmla="*/ 3356895 w 9845043"/>
              <a:gd name="connsiteY19816" fmla="*/ 4576244 h 5740750"/>
              <a:gd name="connsiteX19817" fmla="*/ 3356895 w 9845043"/>
              <a:gd name="connsiteY19817" fmla="*/ 4573308 h 5740750"/>
              <a:gd name="connsiteX19818" fmla="*/ 3356895 w 9845043"/>
              <a:gd name="connsiteY19818" fmla="*/ 4570393 h 5740750"/>
              <a:gd name="connsiteX19819" fmla="*/ 3355427 w 9845043"/>
              <a:gd name="connsiteY19819" fmla="*/ 4568197 h 5740750"/>
              <a:gd name="connsiteX19820" fmla="*/ 3355427 w 9845043"/>
              <a:gd name="connsiteY19820" fmla="*/ 4565261 h 5740750"/>
              <a:gd name="connsiteX19821" fmla="*/ 3355427 w 9845043"/>
              <a:gd name="connsiteY19821" fmla="*/ 4563065 h 5740750"/>
              <a:gd name="connsiteX19822" fmla="*/ 3356161 w 9845043"/>
              <a:gd name="connsiteY19822" fmla="*/ 4561607 h 5740750"/>
              <a:gd name="connsiteX19823" fmla="*/ 3356161 w 9845043"/>
              <a:gd name="connsiteY19823" fmla="*/ 4559410 h 5740750"/>
              <a:gd name="connsiteX19824" fmla="*/ 3356161 w 9845043"/>
              <a:gd name="connsiteY19824" fmla="*/ 4558692 h 5740750"/>
              <a:gd name="connsiteX19825" fmla="*/ 3352513 w 9845043"/>
              <a:gd name="connsiteY19825" fmla="*/ 4556495 h 5740750"/>
              <a:gd name="connsiteX19826" fmla="*/ 3352513 w 9845043"/>
              <a:gd name="connsiteY19826" fmla="*/ 4553560 h 5740750"/>
              <a:gd name="connsiteX19827" fmla="*/ 3352513 w 9845043"/>
              <a:gd name="connsiteY19827" fmla="*/ 4549167 h 5740750"/>
              <a:gd name="connsiteX19828" fmla="*/ 3351779 w 9845043"/>
              <a:gd name="connsiteY19828" fmla="*/ 4546990 h 5740750"/>
              <a:gd name="connsiteX19829" fmla="*/ 3349577 w 9845043"/>
              <a:gd name="connsiteY19829" fmla="*/ 4542597 h 5740750"/>
              <a:gd name="connsiteX19830" fmla="*/ 3343726 w 9845043"/>
              <a:gd name="connsiteY19830" fmla="*/ 4534550 h 5740750"/>
              <a:gd name="connsiteX19831" fmla="*/ 3342992 w 9845043"/>
              <a:gd name="connsiteY19831" fmla="*/ 4533092 h 5740750"/>
              <a:gd name="connsiteX19832" fmla="*/ 3340812 w 9845043"/>
              <a:gd name="connsiteY19832" fmla="*/ 4531614 h 5740750"/>
              <a:gd name="connsiteX19833" fmla="*/ 3335695 w 9845043"/>
              <a:gd name="connsiteY19833" fmla="*/ 4530896 h 5740750"/>
              <a:gd name="connsiteX19834" fmla="*/ 3333493 w 9845043"/>
              <a:gd name="connsiteY19834" fmla="*/ 4530157 h 5740750"/>
              <a:gd name="connsiteX19835" fmla="*/ 3332025 w 9845043"/>
              <a:gd name="connsiteY19835" fmla="*/ 4527960 h 5740750"/>
              <a:gd name="connsiteX19836" fmla="*/ 3332025 w 9845043"/>
              <a:gd name="connsiteY19836" fmla="*/ 4525045 h 5740750"/>
              <a:gd name="connsiteX19837" fmla="*/ 3332025 w 9845043"/>
              <a:gd name="connsiteY19837" fmla="*/ 4522110 h 5740750"/>
              <a:gd name="connsiteX19838" fmla="*/ 3330578 w 9845043"/>
              <a:gd name="connsiteY19838" fmla="*/ 4520652 h 5740750"/>
              <a:gd name="connsiteX19839" fmla="*/ 3329110 w 9845043"/>
              <a:gd name="connsiteY19839" fmla="*/ 4516998 h 5740750"/>
              <a:gd name="connsiteX19840" fmla="*/ 3324728 w 9845043"/>
              <a:gd name="connsiteY19840" fmla="*/ 4513344 h 5740750"/>
              <a:gd name="connsiteX19841" fmla="*/ 3321079 w 9845043"/>
              <a:gd name="connsiteY19841" fmla="*/ 4511147 h 5740750"/>
              <a:gd name="connsiteX19842" fmla="*/ 3317409 w 9845043"/>
              <a:gd name="connsiteY19842" fmla="*/ 4510408 h 5740750"/>
              <a:gd name="connsiteX19843" fmla="*/ 3313761 w 9845043"/>
              <a:gd name="connsiteY19843" fmla="*/ 4508212 h 5740750"/>
              <a:gd name="connsiteX19844" fmla="*/ 3304995 w 9845043"/>
              <a:gd name="connsiteY19844" fmla="*/ 4497249 h 5740750"/>
              <a:gd name="connsiteX19845" fmla="*/ 3303527 w 9845043"/>
              <a:gd name="connsiteY19845" fmla="*/ 4498707 h 5740750"/>
              <a:gd name="connsiteX19846" fmla="*/ 3301325 w 9845043"/>
              <a:gd name="connsiteY19846" fmla="*/ 4495053 h 5740750"/>
              <a:gd name="connsiteX19847" fmla="*/ 3300591 w 9845043"/>
              <a:gd name="connsiteY19847" fmla="*/ 4495053 h 5740750"/>
              <a:gd name="connsiteX19848" fmla="*/ 3299879 w 9845043"/>
              <a:gd name="connsiteY19848" fmla="*/ 4495053 h 5740750"/>
              <a:gd name="connsiteX19849" fmla="*/ 3299879 w 9845043"/>
              <a:gd name="connsiteY19849" fmla="*/ 4492117 h 5740750"/>
              <a:gd name="connsiteX19850" fmla="*/ 3298411 w 9845043"/>
              <a:gd name="connsiteY19850" fmla="*/ 4491398 h 5740750"/>
              <a:gd name="connsiteX19851" fmla="*/ 3296943 w 9845043"/>
              <a:gd name="connsiteY19851" fmla="*/ 4489920 h 5740750"/>
              <a:gd name="connsiteX19852" fmla="*/ 3294762 w 9845043"/>
              <a:gd name="connsiteY19852" fmla="*/ 4489920 h 5740750"/>
              <a:gd name="connsiteX19853" fmla="*/ 3292560 w 9845043"/>
              <a:gd name="connsiteY19853" fmla="*/ 4489202 h 5740750"/>
              <a:gd name="connsiteX19854" fmla="*/ 3291092 w 9845043"/>
              <a:gd name="connsiteY19854" fmla="*/ 4485548 h 5740750"/>
              <a:gd name="connsiteX19855" fmla="*/ 3290358 w 9845043"/>
              <a:gd name="connsiteY19855" fmla="*/ 4484809 h 5740750"/>
              <a:gd name="connsiteX19856" fmla="*/ 3288177 w 9845043"/>
              <a:gd name="connsiteY19856" fmla="*/ 4484809 h 5740750"/>
              <a:gd name="connsiteX19857" fmla="*/ 3285975 w 9845043"/>
              <a:gd name="connsiteY19857" fmla="*/ 4483351 h 5740750"/>
              <a:gd name="connsiteX19858" fmla="*/ 3285241 w 9845043"/>
              <a:gd name="connsiteY19858" fmla="*/ 4483351 h 5740750"/>
              <a:gd name="connsiteX19859" fmla="*/ 3284529 w 9845043"/>
              <a:gd name="connsiteY19859" fmla="*/ 4485548 h 5740750"/>
              <a:gd name="connsiteX19860" fmla="*/ 3283795 w 9845043"/>
              <a:gd name="connsiteY19860" fmla="*/ 4486266 h 5740750"/>
              <a:gd name="connsiteX19861" fmla="*/ 3282327 w 9845043"/>
              <a:gd name="connsiteY19861" fmla="*/ 4486266 h 5740750"/>
              <a:gd name="connsiteX19862" fmla="*/ 3280859 w 9845043"/>
              <a:gd name="connsiteY19862" fmla="*/ 4485548 h 5740750"/>
              <a:gd name="connsiteX19863" fmla="*/ 3278678 w 9845043"/>
              <a:gd name="connsiteY19863" fmla="*/ 4483351 h 5740750"/>
              <a:gd name="connsiteX19864" fmla="*/ 3277944 w 9845043"/>
              <a:gd name="connsiteY19864" fmla="*/ 4482612 h 5740750"/>
              <a:gd name="connsiteX19865" fmla="*/ 3276476 w 9845043"/>
              <a:gd name="connsiteY19865" fmla="*/ 4481155 h 5740750"/>
              <a:gd name="connsiteX19866" fmla="*/ 3266243 w 9845043"/>
              <a:gd name="connsiteY19866" fmla="*/ 4475304 h 5740750"/>
              <a:gd name="connsiteX19867" fmla="*/ 3259658 w 9845043"/>
              <a:gd name="connsiteY19867" fmla="*/ 4473107 h 5740750"/>
              <a:gd name="connsiteX19868" fmla="*/ 3258212 w 9845043"/>
              <a:gd name="connsiteY19868" fmla="*/ 4471650 h 5740750"/>
              <a:gd name="connsiteX19869" fmla="*/ 3250159 w 9845043"/>
              <a:gd name="connsiteY19869" fmla="*/ 4460667 h 5740750"/>
              <a:gd name="connsiteX19870" fmla="*/ 3235543 w 9845043"/>
              <a:gd name="connsiteY19870" fmla="*/ 4447508 h 5740750"/>
              <a:gd name="connsiteX19871" fmla="*/ 3228959 w 9845043"/>
              <a:gd name="connsiteY19871" fmla="*/ 4439461 h 5740750"/>
              <a:gd name="connsiteX19872" fmla="*/ 3223842 w 9845043"/>
              <a:gd name="connsiteY19872" fmla="*/ 4436525 h 5740750"/>
              <a:gd name="connsiteX19873" fmla="*/ 3221662 w 9845043"/>
              <a:gd name="connsiteY19873" fmla="*/ 4432152 h 5740750"/>
              <a:gd name="connsiteX19874" fmla="*/ 3220194 w 9845043"/>
              <a:gd name="connsiteY19874" fmla="*/ 4424824 h 5740750"/>
              <a:gd name="connsiteX19875" fmla="*/ 3217992 w 9845043"/>
              <a:gd name="connsiteY19875" fmla="*/ 4420451 h 5740750"/>
              <a:gd name="connsiteX19876" fmla="*/ 3214343 w 9845043"/>
              <a:gd name="connsiteY19876" fmla="*/ 4417515 h 5740750"/>
              <a:gd name="connsiteX19877" fmla="*/ 3211428 w 9845043"/>
              <a:gd name="connsiteY19877" fmla="*/ 4415319 h 5740750"/>
              <a:gd name="connsiteX19878" fmla="*/ 3207758 w 9845043"/>
              <a:gd name="connsiteY19878" fmla="*/ 4411665 h 5740750"/>
              <a:gd name="connsiteX19879" fmla="*/ 3203376 w 9845043"/>
              <a:gd name="connsiteY19879" fmla="*/ 4405814 h 5740750"/>
              <a:gd name="connsiteX19880" fmla="*/ 3201908 w 9845043"/>
              <a:gd name="connsiteY19880" fmla="*/ 4405075 h 5740750"/>
              <a:gd name="connsiteX19881" fmla="*/ 3198259 w 9845043"/>
              <a:gd name="connsiteY19881" fmla="*/ 4402899 h 5740750"/>
              <a:gd name="connsiteX19882" fmla="*/ 3184377 w 9845043"/>
              <a:gd name="connsiteY19882" fmla="*/ 4392655 h 5740750"/>
              <a:gd name="connsiteX19883" fmla="*/ 3182175 w 9845043"/>
              <a:gd name="connsiteY19883" fmla="*/ 4389719 h 5740750"/>
              <a:gd name="connsiteX19884" fmla="*/ 3181441 w 9845043"/>
              <a:gd name="connsiteY19884" fmla="*/ 4386065 h 5740750"/>
              <a:gd name="connsiteX19885" fmla="*/ 3166825 w 9845043"/>
              <a:gd name="connsiteY19885" fmla="*/ 4367056 h 5740750"/>
              <a:gd name="connsiteX19886" fmla="*/ 3163177 w 9845043"/>
              <a:gd name="connsiteY19886" fmla="*/ 4364120 h 5740750"/>
              <a:gd name="connsiteX19887" fmla="*/ 3160241 w 9845043"/>
              <a:gd name="connsiteY19887" fmla="*/ 4362662 h 5740750"/>
              <a:gd name="connsiteX19888" fmla="*/ 3160241 w 9845043"/>
              <a:gd name="connsiteY19888" fmla="*/ 4361205 h 5740750"/>
              <a:gd name="connsiteX19889" fmla="*/ 3157326 w 9845043"/>
              <a:gd name="connsiteY19889" fmla="*/ 4359727 h 5740750"/>
              <a:gd name="connsiteX19890" fmla="*/ 3153678 w 9845043"/>
              <a:gd name="connsiteY19890" fmla="*/ 4357551 h 5740750"/>
              <a:gd name="connsiteX19891" fmla="*/ 3152944 w 9845043"/>
              <a:gd name="connsiteY19891" fmla="*/ 4356073 h 5740750"/>
              <a:gd name="connsiteX19892" fmla="*/ 3152210 w 9845043"/>
              <a:gd name="connsiteY19892" fmla="*/ 4350961 h 5740750"/>
              <a:gd name="connsiteX19893" fmla="*/ 3150008 w 9845043"/>
              <a:gd name="connsiteY19893" fmla="*/ 4349503 h 5740750"/>
              <a:gd name="connsiteX19894" fmla="*/ 3148561 w 9845043"/>
              <a:gd name="connsiteY19894" fmla="*/ 4346568 h 5740750"/>
              <a:gd name="connsiteX19895" fmla="*/ 3139774 w 9845043"/>
              <a:gd name="connsiteY19895" fmla="*/ 4340717 h 5740750"/>
              <a:gd name="connsiteX19896" fmla="*/ 3136860 w 9845043"/>
              <a:gd name="connsiteY19896" fmla="*/ 4338520 h 5740750"/>
              <a:gd name="connsiteX19897" fmla="*/ 3132477 w 9845043"/>
              <a:gd name="connsiteY19897" fmla="*/ 4337802 h 5740750"/>
              <a:gd name="connsiteX19898" fmla="*/ 3128095 w 9845043"/>
              <a:gd name="connsiteY19898" fmla="*/ 4337063 h 5740750"/>
              <a:gd name="connsiteX19899" fmla="*/ 3121510 w 9845043"/>
              <a:gd name="connsiteY19899" fmla="*/ 4331931 h 5740750"/>
              <a:gd name="connsiteX19900" fmla="*/ 3113457 w 9845043"/>
              <a:gd name="connsiteY19900" fmla="*/ 4329016 h 5740750"/>
              <a:gd name="connsiteX19901" fmla="*/ 3109809 w 9845043"/>
              <a:gd name="connsiteY19901" fmla="*/ 4326080 h 5740750"/>
              <a:gd name="connsiteX19902" fmla="*/ 3107607 w 9845043"/>
              <a:gd name="connsiteY19902" fmla="*/ 4323904 h 5740750"/>
              <a:gd name="connsiteX19903" fmla="*/ 3101044 w 9845043"/>
              <a:gd name="connsiteY19903" fmla="*/ 4319511 h 5740750"/>
              <a:gd name="connsiteX19904" fmla="*/ 3098842 w 9845043"/>
              <a:gd name="connsiteY19904" fmla="*/ 4318053 h 5740750"/>
              <a:gd name="connsiteX19905" fmla="*/ 3098842 w 9845043"/>
              <a:gd name="connsiteY19905" fmla="*/ 4317314 h 5740750"/>
              <a:gd name="connsiteX19906" fmla="*/ 3098842 w 9845043"/>
              <a:gd name="connsiteY19906" fmla="*/ 4315118 h 5740750"/>
              <a:gd name="connsiteX19907" fmla="*/ 3098108 w 9845043"/>
              <a:gd name="connsiteY19907" fmla="*/ 4312921 h 5740750"/>
              <a:gd name="connsiteX19908" fmla="*/ 3095927 w 9845043"/>
              <a:gd name="connsiteY19908" fmla="*/ 4309267 h 5740750"/>
              <a:gd name="connsiteX19909" fmla="*/ 3088608 w 9845043"/>
              <a:gd name="connsiteY19909" fmla="*/ 4299023 h 5740750"/>
              <a:gd name="connsiteX19910" fmla="*/ 3086406 w 9845043"/>
              <a:gd name="connsiteY19910" fmla="*/ 4295369 h 5740750"/>
              <a:gd name="connsiteX19911" fmla="*/ 3082758 w 9845043"/>
              <a:gd name="connsiteY19911" fmla="*/ 4279274 h 5740750"/>
              <a:gd name="connsiteX19912" fmla="*/ 3079109 w 9845043"/>
              <a:gd name="connsiteY19912" fmla="*/ 4270509 h 5740750"/>
              <a:gd name="connsiteX19913" fmla="*/ 3074727 w 9845043"/>
              <a:gd name="connsiteY19913" fmla="*/ 4261722 h 5740750"/>
              <a:gd name="connsiteX19914" fmla="*/ 3068142 w 9845043"/>
              <a:gd name="connsiteY19914" fmla="*/ 4255133 h 5740750"/>
              <a:gd name="connsiteX19915" fmla="*/ 3061557 w 9845043"/>
              <a:gd name="connsiteY19915" fmla="*/ 4251478 h 5740750"/>
              <a:gd name="connsiteX19916" fmla="*/ 3052792 w 9845043"/>
              <a:gd name="connsiteY19916" fmla="*/ 4252217 h 5740750"/>
              <a:gd name="connsiteX19917" fmla="*/ 3049144 w 9845043"/>
              <a:gd name="connsiteY19917" fmla="*/ 4251478 h 5740750"/>
              <a:gd name="connsiteX19918" fmla="*/ 3037442 w 9845043"/>
              <a:gd name="connsiteY19918" fmla="*/ 4238319 h 5740750"/>
              <a:gd name="connsiteX19919" fmla="*/ 3034506 w 9845043"/>
              <a:gd name="connsiteY19919" fmla="*/ 4236123 h 5740750"/>
              <a:gd name="connsiteX19920" fmla="*/ 3033060 w 9845043"/>
              <a:gd name="connsiteY19920" fmla="*/ 4235384 h 5740750"/>
              <a:gd name="connsiteX19921" fmla="*/ 3030124 w 9845043"/>
              <a:gd name="connsiteY19921" fmla="*/ 4234665 h 5740750"/>
              <a:gd name="connsiteX19922" fmla="*/ 3029390 w 9845043"/>
              <a:gd name="connsiteY19922" fmla="*/ 4232469 h 5740750"/>
              <a:gd name="connsiteX19923" fmla="*/ 3027209 w 9845043"/>
              <a:gd name="connsiteY19923" fmla="*/ 4229533 h 5740750"/>
              <a:gd name="connsiteX19924" fmla="*/ 3029390 w 9845043"/>
              <a:gd name="connsiteY19924" fmla="*/ 4228076 h 5740750"/>
              <a:gd name="connsiteX19925" fmla="*/ 3024273 w 9845043"/>
              <a:gd name="connsiteY19925" fmla="*/ 4220028 h 5740750"/>
              <a:gd name="connsiteX19926" fmla="*/ 3023561 w 9845043"/>
              <a:gd name="connsiteY19926" fmla="*/ 4216374 h 5740750"/>
              <a:gd name="connsiteX19927" fmla="*/ 3023561 w 9845043"/>
              <a:gd name="connsiteY19927" fmla="*/ 4211262 h 5740750"/>
              <a:gd name="connsiteX19928" fmla="*/ 3022872 w 9845043"/>
              <a:gd name="connsiteY19928" fmla="*/ 4208852 h 5740750"/>
              <a:gd name="connsiteX19929" fmla="*/ 3022384 w 9845043"/>
              <a:gd name="connsiteY19929" fmla="*/ 4208852 h 5740750"/>
              <a:gd name="connsiteX19930" fmla="*/ 3018729 w 9845043"/>
              <a:gd name="connsiteY19930" fmla="*/ 4208852 h 5740750"/>
              <a:gd name="connsiteX19931" fmla="*/ 3018729 w 9845043"/>
              <a:gd name="connsiteY19931" fmla="*/ 4212511 h 5740750"/>
              <a:gd name="connsiteX19932" fmla="*/ 3022384 w 9845043"/>
              <a:gd name="connsiteY19932" fmla="*/ 4221289 h 5740750"/>
              <a:gd name="connsiteX19933" fmla="*/ 3023848 w 9845043"/>
              <a:gd name="connsiteY19933" fmla="*/ 4226409 h 5740750"/>
              <a:gd name="connsiteX19934" fmla="*/ 3023848 w 9845043"/>
              <a:gd name="connsiteY19934" fmla="*/ 4231518 h 5740750"/>
              <a:gd name="connsiteX19935" fmla="*/ 3024575 w 9845043"/>
              <a:gd name="connsiteY19935" fmla="*/ 4235176 h 5740750"/>
              <a:gd name="connsiteX19936" fmla="*/ 3029703 w 9845043"/>
              <a:gd name="connsiteY19936" fmla="*/ 4243218 h 5740750"/>
              <a:gd name="connsiteX19937" fmla="*/ 3027502 w 9845043"/>
              <a:gd name="connsiteY19937" fmla="*/ 4244679 h 5740750"/>
              <a:gd name="connsiteX19938" fmla="*/ 3029703 w 9845043"/>
              <a:gd name="connsiteY19938" fmla="*/ 4247613 h 5740750"/>
              <a:gd name="connsiteX19939" fmla="*/ 3030430 w 9845043"/>
              <a:gd name="connsiteY19939" fmla="*/ 4249799 h 5740750"/>
              <a:gd name="connsiteX19940" fmla="*/ 3033358 w 9845043"/>
              <a:gd name="connsiteY19940" fmla="*/ 4250535 h 5740750"/>
              <a:gd name="connsiteX19941" fmla="*/ 3034822 w 9845043"/>
              <a:gd name="connsiteY19941" fmla="*/ 4251260 h 5740750"/>
              <a:gd name="connsiteX19942" fmla="*/ 3037750 w 9845043"/>
              <a:gd name="connsiteY19942" fmla="*/ 4253458 h 5740750"/>
              <a:gd name="connsiteX19943" fmla="*/ 3049450 w 9845043"/>
              <a:gd name="connsiteY19943" fmla="*/ 4266619 h 5740750"/>
              <a:gd name="connsiteX19944" fmla="*/ 3046533 w 9845043"/>
              <a:gd name="connsiteY19944" fmla="*/ 4263697 h 5740750"/>
              <a:gd name="connsiteX19945" fmla="*/ 3044332 w 9845043"/>
              <a:gd name="connsiteY19945" fmla="*/ 4262961 h 5740750"/>
              <a:gd name="connsiteX19946" fmla="*/ 3036286 w 9845043"/>
              <a:gd name="connsiteY19946" fmla="*/ 4262236 h 5740750"/>
              <a:gd name="connsiteX19947" fmla="*/ 3031167 w 9845043"/>
              <a:gd name="connsiteY19947" fmla="*/ 4262236 h 5740750"/>
              <a:gd name="connsiteX19948" fmla="*/ 3025312 w 9845043"/>
              <a:gd name="connsiteY19948" fmla="*/ 4262236 h 5740750"/>
              <a:gd name="connsiteX19949" fmla="*/ 3020920 w 9845043"/>
              <a:gd name="connsiteY19949" fmla="*/ 4260775 h 5740750"/>
              <a:gd name="connsiteX19950" fmla="*/ 3015802 w 9845043"/>
              <a:gd name="connsiteY19950" fmla="*/ 4260775 h 5740750"/>
              <a:gd name="connsiteX19951" fmla="*/ 3010673 w 9845043"/>
              <a:gd name="connsiteY19951" fmla="*/ 4260775 h 5740750"/>
              <a:gd name="connsiteX19952" fmla="*/ 3005554 w 9845043"/>
              <a:gd name="connsiteY19952" fmla="*/ 4260038 h 5740750"/>
              <a:gd name="connsiteX19953" fmla="*/ 3001163 w 9845043"/>
              <a:gd name="connsiteY19953" fmla="*/ 4260038 h 5740750"/>
              <a:gd name="connsiteX19954" fmla="*/ 2995317 w 9845043"/>
              <a:gd name="connsiteY19954" fmla="*/ 4260038 h 5740750"/>
              <a:gd name="connsiteX19955" fmla="*/ 2990189 w 9845043"/>
              <a:gd name="connsiteY19955" fmla="*/ 4259313 h 5740750"/>
              <a:gd name="connsiteX19956" fmla="*/ 2985070 w 9845043"/>
              <a:gd name="connsiteY19956" fmla="*/ 4259313 h 5740750"/>
              <a:gd name="connsiteX19957" fmla="*/ 2979952 w 9845043"/>
              <a:gd name="connsiteY19957" fmla="*/ 4258577 h 5740750"/>
              <a:gd name="connsiteX19958" fmla="*/ 2975560 w 9845043"/>
              <a:gd name="connsiteY19958" fmla="*/ 4258577 h 5740750"/>
              <a:gd name="connsiteX19959" fmla="*/ 2969704 w 9845043"/>
              <a:gd name="connsiteY19959" fmla="*/ 4258577 h 5740750"/>
              <a:gd name="connsiteX19960" fmla="*/ 2965313 w 9845043"/>
              <a:gd name="connsiteY19960" fmla="*/ 4258577 h 5740750"/>
              <a:gd name="connsiteX19961" fmla="*/ 2960194 w 9845043"/>
              <a:gd name="connsiteY19961" fmla="*/ 4257116 h 5740750"/>
              <a:gd name="connsiteX19962" fmla="*/ 2954339 w 9845043"/>
              <a:gd name="connsiteY19962" fmla="*/ 4257116 h 5740750"/>
              <a:gd name="connsiteX19963" fmla="*/ 2949947 w 9845043"/>
              <a:gd name="connsiteY19963" fmla="*/ 4256380 h 5740750"/>
              <a:gd name="connsiteX19964" fmla="*/ 2944829 w 9845043"/>
              <a:gd name="connsiteY19964" fmla="*/ 4256380 h 5740750"/>
              <a:gd name="connsiteX19965" fmla="*/ 2939710 w 9845043"/>
              <a:gd name="connsiteY19965" fmla="*/ 4256380 h 5740750"/>
              <a:gd name="connsiteX19966" fmla="*/ 2934581 w 9845043"/>
              <a:gd name="connsiteY19966" fmla="*/ 4255655 h 5740750"/>
              <a:gd name="connsiteX19967" fmla="*/ 2928736 w 9845043"/>
              <a:gd name="connsiteY19967" fmla="*/ 4255655 h 5740750"/>
              <a:gd name="connsiteX19968" fmla="*/ 2924344 w 9845043"/>
              <a:gd name="connsiteY19968" fmla="*/ 4255655 h 5740750"/>
              <a:gd name="connsiteX19969" fmla="*/ 2919226 w 9845043"/>
              <a:gd name="connsiteY19969" fmla="*/ 4254194 h 5740750"/>
              <a:gd name="connsiteX19970" fmla="*/ 2914097 w 9845043"/>
              <a:gd name="connsiteY19970" fmla="*/ 4254194 h 5740750"/>
              <a:gd name="connsiteX19971" fmla="*/ 2908979 w 9845043"/>
              <a:gd name="connsiteY19971" fmla="*/ 4254194 h 5740750"/>
              <a:gd name="connsiteX19972" fmla="*/ 2904587 w 9845043"/>
              <a:gd name="connsiteY19972" fmla="*/ 4253458 h 5740750"/>
              <a:gd name="connsiteX19973" fmla="*/ 2898732 w 9845043"/>
              <a:gd name="connsiteY19973" fmla="*/ 4253458 h 5740750"/>
              <a:gd name="connsiteX19974" fmla="*/ 2894350 w 9845043"/>
              <a:gd name="connsiteY19974" fmla="*/ 4252732 h 5740750"/>
              <a:gd name="connsiteX19975" fmla="*/ 2888495 w 9845043"/>
              <a:gd name="connsiteY19975" fmla="*/ 4252732 h 5740750"/>
              <a:gd name="connsiteX19976" fmla="*/ 2883366 w 9845043"/>
              <a:gd name="connsiteY19976" fmla="*/ 4252732 h 5740750"/>
              <a:gd name="connsiteX19977" fmla="*/ 2878984 w 9845043"/>
              <a:gd name="connsiteY19977" fmla="*/ 4251260 h 5740750"/>
              <a:gd name="connsiteX19978" fmla="*/ 2873129 w 9845043"/>
              <a:gd name="connsiteY19978" fmla="*/ 4251260 h 5740750"/>
              <a:gd name="connsiteX19979" fmla="*/ 2868737 w 9845043"/>
              <a:gd name="connsiteY19979" fmla="*/ 4251260 h 5740750"/>
              <a:gd name="connsiteX19980" fmla="*/ 2863619 w 9845043"/>
              <a:gd name="connsiteY19980" fmla="*/ 4250535 h 5740750"/>
              <a:gd name="connsiteX19981" fmla="*/ 2857763 w 9845043"/>
              <a:gd name="connsiteY19981" fmla="*/ 4250535 h 5740750"/>
              <a:gd name="connsiteX19982" fmla="*/ 2853372 w 9845043"/>
              <a:gd name="connsiteY19982" fmla="*/ 4249799 h 5740750"/>
              <a:gd name="connsiteX19983" fmla="*/ 2848253 w 9845043"/>
              <a:gd name="connsiteY19983" fmla="*/ 4249799 h 5740750"/>
              <a:gd name="connsiteX19984" fmla="*/ 2843135 w 9845043"/>
              <a:gd name="connsiteY19984" fmla="*/ 4249799 h 5740750"/>
              <a:gd name="connsiteX19985" fmla="*/ 2838006 w 9845043"/>
              <a:gd name="connsiteY19985" fmla="*/ 4249074 h 5740750"/>
              <a:gd name="connsiteX19986" fmla="*/ 2832150 w 9845043"/>
              <a:gd name="connsiteY19986" fmla="*/ 4249074 h 5740750"/>
              <a:gd name="connsiteX19987" fmla="*/ 2827769 w 9845043"/>
              <a:gd name="connsiteY19987" fmla="*/ 4249074 h 5740750"/>
              <a:gd name="connsiteX19988" fmla="*/ 2822640 w 9845043"/>
              <a:gd name="connsiteY19988" fmla="*/ 4247613 h 5740750"/>
              <a:gd name="connsiteX19989" fmla="*/ 2817522 w 9845043"/>
              <a:gd name="connsiteY19989" fmla="*/ 4247613 h 5740750"/>
              <a:gd name="connsiteX19990" fmla="*/ 2812403 w 9845043"/>
              <a:gd name="connsiteY19990" fmla="*/ 4246877 h 5740750"/>
              <a:gd name="connsiteX19991" fmla="*/ 2808012 w 9845043"/>
              <a:gd name="connsiteY19991" fmla="*/ 4246877 h 5740750"/>
              <a:gd name="connsiteX19992" fmla="*/ 2802156 w 9845043"/>
              <a:gd name="connsiteY19992" fmla="*/ 4246877 h 5740750"/>
              <a:gd name="connsiteX19993" fmla="*/ 2797764 w 9845043"/>
              <a:gd name="connsiteY19993" fmla="*/ 4246152 h 5740750"/>
              <a:gd name="connsiteX19994" fmla="*/ 2791919 w 9845043"/>
              <a:gd name="connsiteY19994" fmla="*/ 4246152 h 5740750"/>
              <a:gd name="connsiteX19995" fmla="*/ 2786790 w 9845043"/>
              <a:gd name="connsiteY19995" fmla="*/ 4244679 h 5740750"/>
              <a:gd name="connsiteX19996" fmla="*/ 2782399 w 9845043"/>
              <a:gd name="connsiteY19996" fmla="*/ 4244679 h 5740750"/>
              <a:gd name="connsiteX19997" fmla="*/ 2776553 w 9845043"/>
              <a:gd name="connsiteY19997" fmla="*/ 4244679 h 5740750"/>
              <a:gd name="connsiteX19998" fmla="*/ 2772162 w 9845043"/>
              <a:gd name="connsiteY19998" fmla="*/ 4243954 h 5740750"/>
              <a:gd name="connsiteX19999" fmla="*/ 2767043 w 9845043"/>
              <a:gd name="connsiteY19999" fmla="*/ 4243954 h 5740750"/>
              <a:gd name="connsiteX20000" fmla="*/ 2761188 w 9845043"/>
              <a:gd name="connsiteY20000" fmla="*/ 4243218 h 5740750"/>
              <a:gd name="connsiteX20001" fmla="*/ 2756796 w 9845043"/>
              <a:gd name="connsiteY20001" fmla="*/ 4243218 h 5740750"/>
              <a:gd name="connsiteX20002" fmla="*/ 2751678 w 9845043"/>
              <a:gd name="connsiteY20002" fmla="*/ 4243218 h 5740750"/>
              <a:gd name="connsiteX20003" fmla="*/ 2746549 w 9845043"/>
              <a:gd name="connsiteY20003" fmla="*/ 4242493 h 5740750"/>
              <a:gd name="connsiteX20004" fmla="*/ 2741430 w 9845043"/>
              <a:gd name="connsiteY20004" fmla="*/ 4242493 h 5740750"/>
              <a:gd name="connsiteX20005" fmla="*/ 2737039 w 9845043"/>
              <a:gd name="connsiteY20005" fmla="*/ 4241032 h 5740750"/>
              <a:gd name="connsiteX20006" fmla="*/ 2731183 w 9845043"/>
              <a:gd name="connsiteY20006" fmla="*/ 4241032 h 5740750"/>
              <a:gd name="connsiteX20007" fmla="*/ 2726802 w 9845043"/>
              <a:gd name="connsiteY20007" fmla="*/ 4241032 h 5740750"/>
              <a:gd name="connsiteX20008" fmla="*/ 2721673 w 9845043"/>
              <a:gd name="connsiteY20008" fmla="*/ 4240296 h 5740750"/>
              <a:gd name="connsiteX20009" fmla="*/ 2715828 w 9845043"/>
              <a:gd name="connsiteY20009" fmla="*/ 4240296 h 5740750"/>
              <a:gd name="connsiteX20010" fmla="*/ 2711436 w 9845043"/>
              <a:gd name="connsiteY20010" fmla="*/ 4239571 h 5740750"/>
              <a:gd name="connsiteX20011" fmla="*/ 2711436 w 9845043"/>
              <a:gd name="connsiteY20011" fmla="*/ 4241032 h 5740750"/>
              <a:gd name="connsiteX20012" fmla="*/ 2710699 w 9845043"/>
              <a:gd name="connsiteY20012" fmla="*/ 4243218 h 5740750"/>
              <a:gd name="connsiteX20013" fmla="*/ 2710699 w 9845043"/>
              <a:gd name="connsiteY20013" fmla="*/ 4243954 h 5740750"/>
              <a:gd name="connsiteX20014" fmla="*/ 2710699 w 9845043"/>
              <a:gd name="connsiteY20014" fmla="*/ 4246152 h 5740750"/>
              <a:gd name="connsiteX20015" fmla="*/ 2710699 w 9845043"/>
              <a:gd name="connsiteY20015" fmla="*/ 4247613 h 5740750"/>
              <a:gd name="connsiteX20016" fmla="*/ 2710699 w 9845043"/>
              <a:gd name="connsiteY20016" fmla="*/ 4249799 h 5740750"/>
              <a:gd name="connsiteX20017" fmla="*/ 2710699 w 9845043"/>
              <a:gd name="connsiteY20017" fmla="*/ 4250535 h 5740750"/>
              <a:gd name="connsiteX20018" fmla="*/ 2710699 w 9845043"/>
              <a:gd name="connsiteY20018" fmla="*/ 4252732 h 5740750"/>
              <a:gd name="connsiteX20019" fmla="*/ 2710699 w 9845043"/>
              <a:gd name="connsiteY20019" fmla="*/ 4254194 h 5740750"/>
              <a:gd name="connsiteX20020" fmla="*/ 2710699 w 9845043"/>
              <a:gd name="connsiteY20020" fmla="*/ 4255655 h 5740750"/>
              <a:gd name="connsiteX20021" fmla="*/ 2709235 w 9845043"/>
              <a:gd name="connsiteY20021" fmla="*/ 4257116 h 5740750"/>
              <a:gd name="connsiteX20022" fmla="*/ 2709235 w 9845043"/>
              <a:gd name="connsiteY20022" fmla="*/ 4259313 h 5740750"/>
              <a:gd name="connsiteX20023" fmla="*/ 2709235 w 9845043"/>
              <a:gd name="connsiteY20023" fmla="*/ 4260775 h 5740750"/>
              <a:gd name="connsiteX20024" fmla="*/ 2709235 w 9845043"/>
              <a:gd name="connsiteY20024" fmla="*/ 4262236 h 5740750"/>
              <a:gd name="connsiteX20025" fmla="*/ 2709235 w 9845043"/>
              <a:gd name="connsiteY20025" fmla="*/ 4263697 h 5740750"/>
              <a:gd name="connsiteX20026" fmla="*/ 2709235 w 9845043"/>
              <a:gd name="connsiteY20026" fmla="*/ 4265894 h 5740750"/>
              <a:gd name="connsiteX20027" fmla="*/ 2709235 w 9845043"/>
              <a:gd name="connsiteY20027" fmla="*/ 4266619 h 5740750"/>
              <a:gd name="connsiteX20028" fmla="*/ 2708508 w 9845043"/>
              <a:gd name="connsiteY20028" fmla="*/ 4268817 h 5740750"/>
              <a:gd name="connsiteX20029" fmla="*/ 2708508 w 9845043"/>
              <a:gd name="connsiteY20029" fmla="*/ 4270278 h 5740750"/>
              <a:gd name="connsiteX20030" fmla="*/ 2708508 w 9845043"/>
              <a:gd name="connsiteY20030" fmla="*/ 4272475 h 5740750"/>
              <a:gd name="connsiteX20031" fmla="*/ 2708508 w 9845043"/>
              <a:gd name="connsiteY20031" fmla="*/ 4273200 h 5740750"/>
              <a:gd name="connsiteX20032" fmla="*/ 2708508 w 9845043"/>
              <a:gd name="connsiteY20032" fmla="*/ 4275398 h 5740750"/>
              <a:gd name="connsiteX20033" fmla="*/ 2708508 w 9845043"/>
              <a:gd name="connsiteY20033" fmla="*/ 4276859 h 5740750"/>
              <a:gd name="connsiteX20034" fmla="*/ 2708508 w 9845043"/>
              <a:gd name="connsiteY20034" fmla="*/ 4278320 h 5740750"/>
              <a:gd name="connsiteX20035" fmla="*/ 2708508 w 9845043"/>
              <a:gd name="connsiteY20035" fmla="*/ 4279781 h 5740750"/>
              <a:gd name="connsiteX20036" fmla="*/ 2708508 w 9845043"/>
              <a:gd name="connsiteY20036" fmla="*/ 4281978 h 5740750"/>
              <a:gd name="connsiteX20037" fmla="*/ 2707771 w 9845043"/>
              <a:gd name="connsiteY20037" fmla="*/ 4284165 h 5740750"/>
              <a:gd name="connsiteX20038" fmla="*/ 2707771 w 9845043"/>
              <a:gd name="connsiteY20038" fmla="*/ 4284901 h 5740750"/>
              <a:gd name="connsiteX20039" fmla="*/ 2707771 w 9845043"/>
              <a:gd name="connsiteY20039" fmla="*/ 4286362 h 5740750"/>
              <a:gd name="connsiteX20040" fmla="*/ 2707771 w 9845043"/>
              <a:gd name="connsiteY20040" fmla="*/ 4288559 h 5740750"/>
              <a:gd name="connsiteX20041" fmla="*/ 2707771 w 9845043"/>
              <a:gd name="connsiteY20041" fmla="*/ 4289284 h 5740750"/>
              <a:gd name="connsiteX20042" fmla="*/ 2707771 w 9845043"/>
              <a:gd name="connsiteY20042" fmla="*/ 4291482 h 5740750"/>
              <a:gd name="connsiteX20043" fmla="*/ 2707771 w 9845043"/>
              <a:gd name="connsiteY20043" fmla="*/ 4292943 h 5740750"/>
              <a:gd name="connsiteX20044" fmla="*/ 2706307 w 9845043"/>
              <a:gd name="connsiteY20044" fmla="*/ 4295140 h 5740750"/>
              <a:gd name="connsiteX20045" fmla="*/ 2706307 w 9845043"/>
              <a:gd name="connsiteY20045" fmla="*/ 4295865 h 5740750"/>
              <a:gd name="connsiteX20046" fmla="*/ 2706307 w 9845043"/>
              <a:gd name="connsiteY20046" fmla="*/ 4298063 h 5740750"/>
              <a:gd name="connsiteX20047" fmla="*/ 2706307 w 9845043"/>
              <a:gd name="connsiteY20047" fmla="*/ 4300260 h 5740750"/>
              <a:gd name="connsiteX20048" fmla="*/ 2706307 w 9845043"/>
              <a:gd name="connsiteY20048" fmla="*/ 4300985 h 5740750"/>
              <a:gd name="connsiteX20049" fmla="*/ 2706307 w 9845043"/>
              <a:gd name="connsiteY20049" fmla="*/ 4302446 h 5740750"/>
              <a:gd name="connsiteX20050" fmla="*/ 2706307 w 9845043"/>
              <a:gd name="connsiteY20050" fmla="*/ 4304644 h 5740750"/>
              <a:gd name="connsiteX20051" fmla="*/ 2706307 w 9845043"/>
              <a:gd name="connsiteY20051" fmla="*/ 4306841 h 5740750"/>
              <a:gd name="connsiteX20052" fmla="*/ 2705580 w 9845043"/>
              <a:gd name="connsiteY20052" fmla="*/ 4307566 h 5740750"/>
              <a:gd name="connsiteX20053" fmla="*/ 2705580 w 9845043"/>
              <a:gd name="connsiteY20053" fmla="*/ 4309027 h 5740750"/>
              <a:gd name="connsiteX20054" fmla="*/ 2705580 w 9845043"/>
              <a:gd name="connsiteY20054" fmla="*/ 4311224 h 5740750"/>
              <a:gd name="connsiteX20055" fmla="*/ 2705580 w 9845043"/>
              <a:gd name="connsiteY20055" fmla="*/ 4311961 h 5740750"/>
              <a:gd name="connsiteX20056" fmla="*/ 2705580 w 9845043"/>
              <a:gd name="connsiteY20056" fmla="*/ 4314147 h 5740750"/>
              <a:gd name="connsiteX20057" fmla="*/ 2705580 w 9845043"/>
              <a:gd name="connsiteY20057" fmla="*/ 4316344 h 5740750"/>
              <a:gd name="connsiteX20058" fmla="*/ 2705580 w 9845043"/>
              <a:gd name="connsiteY20058" fmla="*/ 4317805 h 5740750"/>
              <a:gd name="connsiteX20059" fmla="*/ 2705580 w 9845043"/>
              <a:gd name="connsiteY20059" fmla="*/ 4318541 h 5740750"/>
              <a:gd name="connsiteX20060" fmla="*/ 2704854 w 9845043"/>
              <a:gd name="connsiteY20060" fmla="*/ 4320728 h 5740750"/>
              <a:gd name="connsiteX20061" fmla="*/ 2704854 w 9845043"/>
              <a:gd name="connsiteY20061" fmla="*/ 4322925 h 5740750"/>
              <a:gd name="connsiteX20062" fmla="*/ 2704854 w 9845043"/>
              <a:gd name="connsiteY20062" fmla="*/ 4324386 h 5740750"/>
              <a:gd name="connsiteX20063" fmla="*/ 2704854 w 9845043"/>
              <a:gd name="connsiteY20063" fmla="*/ 4325122 h 5740750"/>
              <a:gd name="connsiteX20064" fmla="*/ 2704854 w 9845043"/>
              <a:gd name="connsiteY20064" fmla="*/ 4327309 h 5740750"/>
              <a:gd name="connsiteX20065" fmla="*/ 2704854 w 9845043"/>
              <a:gd name="connsiteY20065" fmla="*/ 4329506 h 5740750"/>
              <a:gd name="connsiteX20066" fmla="*/ 2704854 w 9845043"/>
              <a:gd name="connsiteY20066" fmla="*/ 4330231 h 5740750"/>
              <a:gd name="connsiteX20067" fmla="*/ 2704854 w 9845043"/>
              <a:gd name="connsiteY20067" fmla="*/ 4332428 h 5740750"/>
              <a:gd name="connsiteX20068" fmla="*/ 2703390 w 9845043"/>
              <a:gd name="connsiteY20068" fmla="*/ 4333890 h 5740750"/>
              <a:gd name="connsiteX20069" fmla="*/ 2703390 w 9845043"/>
              <a:gd name="connsiteY20069" fmla="*/ 4336087 h 5740750"/>
              <a:gd name="connsiteX20070" fmla="*/ 2703390 w 9845043"/>
              <a:gd name="connsiteY20070" fmla="*/ 4336812 h 5740750"/>
              <a:gd name="connsiteX20071" fmla="*/ 2703390 w 9845043"/>
              <a:gd name="connsiteY20071" fmla="*/ 4339009 h 5740750"/>
              <a:gd name="connsiteX20072" fmla="*/ 2703390 w 9845043"/>
              <a:gd name="connsiteY20072" fmla="*/ 4340470 h 5740750"/>
              <a:gd name="connsiteX20073" fmla="*/ 2703390 w 9845043"/>
              <a:gd name="connsiteY20073" fmla="*/ 4341207 h 5740750"/>
              <a:gd name="connsiteX20074" fmla="*/ 2703390 w 9845043"/>
              <a:gd name="connsiteY20074" fmla="*/ 4343404 h 5740750"/>
              <a:gd name="connsiteX20075" fmla="*/ 2695333 w 9845043"/>
              <a:gd name="connsiteY20075" fmla="*/ 4342668 h 5740750"/>
              <a:gd name="connsiteX20076" fmla="*/ 2686560 w 9845043"/>
              <a:gd name="connsiteY20076" fmla="*/ 4342668 h 5740750"/>
              <a:gd name="connsiteX20077" fmla="*/ 2678514 w 9845043"/>
              <a:gd name="connsiteY20077" fmla="*/ 4341207 h 5740750"/>
              <a:gd name="connsiteX20078" fmla="*/ 2669731 w 9845043"/>
              <a:gd name="connsiteY20078" fmla="*/ 4340470 h 5740750"/>
              <a:gd name="connsiteX20079" fmla="*/ 2660947 w 9845043"/>
              <a:gd name="connsiteY20079" fmla="*/ 4340470 h 5740750"/>
              <a:gd name="connsiteX20080" fmla="*/ 2652901 w 9845043"/>
              <a:gd name="connsiteY20080" fmla="*/ 4339745 h 5740750"/>
              <a:gd name="connsiteX20081" fmla="*/ 2644118 w 9845043"/>
              <a:gd name="connsiteY20081" fmla="*/ 4339009 h 5740750"/>
              <a:gd name="connsiteX20082" fmla="*/ 2636809 w 9845043"/>
              <a:gd name="connsiteY20082" fmla="*/ 4339009 h 5740750"/>
              <a:gd name="connsiteX20083" fmla="*/ 2628025 w 9845043"/>
              <a:gd name="connsiteY20083" fmla="*/ 4337548 h 5740750"/>
              <a:gd name="connsiteX20084" fmla="*/ 2619242 w 9845043"/>
              <a:gd name="connsiteY20084" fmla="*/ 4336812 h 5740750"/>
              <a:gd name="connsiteX20085" fmla="*/ 2611196 w 9845043"/>
              <a:gd name="connsiteY20085" fmla="*/ 4336812 h 5740750"/>
              <a:gd name="connsiteX20086" fmla="*/ 2602423 w 9845043"/>
              <a:gd name="connsiteY20086" fmla="*/ 4336087 h 5740750"/>
              <a:gd name="connsiteX20087" fmla="*/ 2593639 w 9845043"/>
              <a:gd name="connsiteY20087" fmla="*/ 4334626 h 5740750"/>
              <a:gd name="connsiteX20088" fmla="*/ 2585593 w 9845043"/>
              <a:gd name="connsiteY20088" fmla="*/ 4333890 h 5740750"/>
              <a:gd name="connsiteX20089" fmla="*/ 2576810 w 9845043"/>
              <a:gd name="connsiteY20089" fmla="*/ 4333890 h 5740750"/>
              <a:gd name="connsiteX20090" fmla="*/ 2568026 w 9845043"/>
              <a:gd name="connsiteY20090" fmla="*/ 4333164 h 5740750"/>
              <a:gd name="connsiteX20091" fmla="*/ 2559980 w 9845043"/>
              <a:gd name="connsiteY20091" fmla="*/ 4332428 h 5740750"/>
              <a:gd name="connsiteX20092" fmla="*/ 2551934 w 9845043"/>
              <a:gd name="connsiteY20092" fmla="*/ 4332428 h 5740750"/>
              <a:gd name="connsiteX20093" fmla="*/ 2543888 w 9845043"/>
              <a:gd name="connsiteY20093" fmla="*/ 4330967 h 5740750"/>
              <a:gd name="connsiteX20094" fmla="*/ 2540278 w 9845043"/>
              <a:gd name="connsiteY20094" fmla="*/ 4330240 h 5740750"/>
              <a:gd name="connsiteX20095" fmla="*/ 2535706 w 9845043"/>
              <a:gd name="connsiteY20095" fmla="*/ 4330240 h 5740750"/>
              <a:gd name="connsiteX20096" fmla="*/ 2527652 w 9845043"/>
              <a:gd name="connsiteY20096" fmla="*/ 4329504 h 5740750"/>
              <a:gd name="connsiteX20097" fmla="*/ 2518865 w 9845043"/>
              <a:gd name="connsiteY20097" fmla="*/ 4329504 h 5740750"/>
              <a:gd name="connsiteX20098" fmla="*/ 2510078 w 9845043"/>
              <a:gd name="connsiteY20098" fmla="*/ 4328044 h 5740750"/>
              <a:gd name="connsiteX20099" fmla="*/ 2502024 w 9845043"/>
              <a:gd name="connsiteY20099" fmla="*/ 4327308 h 5740750"/>
              <a:gd name="connsiteX20100" fmla="*/ 2493237 w 9845043"/>
              <a:gd name="connsiteY20100" fmla="*/ 4326584 h 5740750"/>
              <a:gd name="connsiteX20101" fmla="*/ 2484460 w 9845043"/>
              <a:gd name="connsiteY20101" fmla="*/ 4326584 h 5740750"/>
              <a:gd name="connsiteX20102" fmla="*/ 2477130 w 9845043"/>
              <a:gd name="connsiteY20102" fmla="*/ 4325123 h 5740750"/>
              <a:gd name="connsiteX20103" fmla="*/ 2468353 w 9845043"/>
              <a:gd name="connsiteY20103" fmla="*/ 4324388 h 5740750"/>
              <a:gd name="connsiteX20104" fmla="*/ 2460299 w 9845043"/>
              <a:gd name="connsiteY20104" fmla="*/ 4323663 h 5740750"/>
              <a:gd name="connsiteX20105" fmla="*/ 2451512 w 9845043"/>
              <a:gd name="connsiteY20105" fmla="*/ 4323663 h 5740750"/>
              <a:gd name="connsiteX20106" fmla="*/ 2442725 w 9845043"/>
              <a:gd name="connsiteY20106" fmla="*/ 4322927 h 5740750"/>
              <a:gd name="connsiteX20107" fmla="*/ 2434671 w 9845043"/>
              <a:gd name="connsiteY20107" fmla="*/ 4321467 h 5740750"/>
              <a:gd name="connsiteX20108" fmla="*/ 2425884 w 9845043"/>
              <a:gd name="connsiteY20108" fmla="*/ 4320743 h 5740750"/>
              <a:gd name="connsiteX20109" fmla="*/ 2417107 w 9845043"/>
              <a:gd name="connsiteY20109" fmla="*/ 4320743 h 5740750"/>
              <a:gd name="connsiteX20110" fmla="*/ 2409053 w 9845043"/>
              <a:gd name="connsiteY20110" fmla="*/ 4320007 h 5740750"/>
              <a:gd name="connsiteX20111" fmla="*/ 2401000 w 9845043"/>
              <a:gd name="connsiteY20111" fmla="*/ 4318547 h 5740750"/>
              <a:gd name="connsiteX20112" fmla="*/ 2392947 w 9845043"/>
              <a:gd name="connsiteY20112" fmla="*/ 4317811 h 5740750"/>
              <a:gd name="connsiteX20113" fmla="*/ 2384159 w 9845043"/>
              <a:gd name="connsiteY20113" fmla="*/ 4317811 h 5740750"/>
              <a:gd name="connsiteX20114" fmla="*/ 2376106 w 9845043"/>
              <a:gd name="connsiteY20114" fmla="*/ 4317087 h 5740750"/>
              <a:gd name="connsiteX20115" fmla="*/ 2367319 w 9845043"/>
              <a:gd name="connsiteY20115" fmla="*/ 4316351 h 5740750"/>
              <a:gd name="connsiteX20116" fmla="*/ 2358531 w 9845043"/>
              <a:gd name="connsiteY20116" fmla="*/ 4314891 h 5740750"/>
              <a:gd name="connsiteX20117" fmla="*/ 2350478 w 9845043"/>
              <a:gd name="connsiteY20117" fmla="*/ 4314167 h 5740750"/>
              <a:gd name="connsiteX20118" fmla="*/ 2341701 w 9845043"/>
              <a:gd name="connsiteY20118" fmla="*/ 4313431 h 5740750"/>
              <a:gd name="connsiteX20119" fmla="*/ 2332913 w 9845043"/>
              <a:gd name="connsiteY20119" fmla="*/ 4313431 h 5740750"/>
              <a:gd name="connsiteX20120" fmla="*/ 2325594 w 9845043"/>
              <a:gd name="connsiteY20120" fmla="*/ 4311971 h 5740750"/>
              <a:gd name="connsiteX20121" fmla="*/ 2316807 w 9845043"/>
              <a:gd name="connsiteY20121" fmla="*/ 4311246 h 5740750"/>
              <a:gd name="connsiteX20122" fmla="*/ 2308753 w 9845043"/>
              <a:gd name="connsiteY20122" fmla="*/ 4310510 h 5740750"/>
              <a:gd name="connsiteX20123" fmla="*/ 2299966 w 9845043"/>
              <a:gd name="connsiteY20123" fmla="*/ 4309050 h 5740750"/>
              <a:gd name="connsiteX20124" fmla="*/ 2291178 w 9845043"/>
              <a:gd name="connsiteY20124" fmla="*/ 4309050 h 5740750"/>
              <a:gd name="connsiteX20125" fmla="*/ 2283125 w 9845043"/>
              <a:gd name="connsiteY20125" fmla="*/ 4308326 h 5740750"/>
              <a:gd name="connsiteX20126" fmla="*/ 2274348 w 9845043"/>
              <a:gd name="connsiteY20126" fmla="*/ 4307590 h 5740750"/>
              <a:gd name="connsiteX20127" fmla="*/ 2265560 w 9845043"/>
              <a:gd name="connsiteY20127" fmla="*/ 4306854 h 5740750"/>
              <a:gd name="connsiteX20128" fmla="*/ 2258241 w 9845043"/>
              <a:gd name="connsiteY20128" fmla="*/ 4305394 h 5740750"/>
              <a:gd name="connsiteX20129" fmla="*/ 2249454 w 9845043"/>
              <a:gd name="connsiteY20129" fmla="*/ 4304670 h 5740750"/>
              <a:gd name="connsiteX20130" fmla="*/ 2241400 w 9845043"/>
              <a:gd name="connsiteY20130" fmla="*/ 4303934 h 5740750"/>
              <a:gd name="connsiteX20131" fmla="*/ 2232613 w 9845043"/>
              <a:gd name="connsiteY20131" fmla="*/ 4303934 h 5740750"/>
              <a:gd name="connsiteX20132" fmla="*/ 2224560 w 9845043"/>
              <a:gd name="connsiteY20132" fmla="*/ 4302474 h 5740750"/>
              <a:gd name="connsiteX20133" fmla="*/ 2215772 w 9845043"/>
              <a:gd name="connsiteY20133" fmla="*/ 4301750 h 5740750"/>
              <a:gd name="connsiteX20134" fmla="*/ 2206995 w 9845043"/>
              <a:gd name="connsiteY20134" fmla="*/ 4301014 h 5740750"/>
              <a:gd name="connsiteX20135" fmla="*/ 2198942 w 9845043"/>
              <a:gd name="connsiteY20135" fmla="*/ 4300289 h 5740750"/>
              <a:gd name="connsiteX20136" fmla="*/ 2190154 w 9845043"/>
              <a:gd name="connsiteY20136" fmla="*/ 4298829 h 5740750"/>
              <a:gd name="connsiteX20137" fmla="*/ 2182835 w 9845043"/>
              <a:gd name="connsiteY20137" fmla="*/ 4298829 h 5740750"/>
              <a:gd name="connsiteX20138" fmla="*/ 2174047 w 9845043"/>
              <a:gd name="connsiteY20138" fmla="*/ 4298093 h 5740750"/>
              <a:gd name="connsiteX20139" fmla="*/ 2165260 w 9845043"/>
              <a:gd name="connsiteY20139" fmla="*/ 4297369 h 5740750"/>
              <a:gd name="connsiteX20140" fmla="*/ 2154281 w 9845043"/>
              <a:gd name="connsiteY20140" fmla="*/ 4295897 h 5740750"/>
              <a:gd name="connsiteX20141" fmla="*/ 2141834 w 9845043"/>
              <a:gd name="connsiteY20141" fmla="*/ 4292977 h 5740750"/>
              <a:gd name="connsiteX20142" fmla="*/ 2137440 w 9845043"/>
              <a:gd name="connsiteY20142" fmla="*/ 4290793 h 5740750"/>
              <a:gd name="connsiteX20143" fmla="*/ 2127919 w 9845043"/>
              <a:gd name="connsiteY20143" fmla="*/ 4285676 h 5740750"/>
              <a:gd name="connsiteX20144" fmla="*/ 2116940 w 9845043"/>
              <a:gd name="connsiteY20144" fmla="*/ 4281296 h 5740750"/>
              <a:gd name="connsiteX20145" fmla="*/ 2107429 w 9845043"/>
              <a:gd name="connsiteY20145" fmla="*/ 4276180 h 5740750"/>
              <a:gd name="connsiteX20146" fmla="*/ 2097907 w 9845043"/>
              <a:gd name="connsiteY20146" fmla="*/ 4270339 h 5740750"/>
              <a:gd name="connsiteX20147" fmla="*/ 2087662 w 9845043"/>
              <a:gd name="connsiteY20147" fmla="*/ 4265959 h 5740750"/>
              <a:gd name="connsiteX20148" fmla="*/ 2078141 w 9845043"/>
              <a:gd name="connsiteY20148" fmla="*/ 4260842 h 5740750"/>
              <a:gd name="connsiteX20149" fmla="*/ 2068620 w 9845043"/>
              <a:gd name="connsiteY20149" fmla="*/ 4256462 h 5740750"/>
              <a:gd name="connsiteX20150" fmla="*/ 2059108 w 9845043"/>
              <a:gd name="connsiteY20150" fmla="*/ 4251346 h 5740750"/>
              <a:gd name="connsiteX20151" fmla="*/ 1981500 w 9845043"/>
              <a:gd name="connsiteY20151" fmla="*/ 4214095 h 5740750"/>
              <a:gd name="connsiteX20152" fmla="*/ 1905370 w 9845043"/>
              <a:gd name="connsiteY20152" fmla="*/ 4176108 h 5740750"/>
              <a:gd name="connsiteX20153" fmla="*/ 1828496 w 9845043"/>
              <a:gd name="connsiteY20153" fmla="*/ 4138121 h 5740750"/>
              <a:gd name="connsiteX20154" fmla="*/ 1751622 w 9845043"/>
              <a:gd name="connsiteY20154" fmla="*/ 4099409 h 5740750"/>
              <a:gd name="connsiteX20155" fmla="*/ 1675482 w 9845043"/>
              <a:gd name="connsiteY20155" fmla="*/ 4060698 h 5740750"/>
              <a:gd name="connsiteX20156" fmla="*/ 1599352 w 9845043"/>
              <a:gd name="connsiteY20156" fmla="*/ 4021987 h 5740750"/>
              <a:gd name="connsiteX20157" fmla="*/ 1523946 w 9845043"/>
              <a:gd name="connsiteY20157" fmla="*/ 3983276 h 5740750"/>
              <a:gd name="connsiteX20158" fmla="*/ 1448539 w 9845043"/>
              <a:gd name="connsiteY20158" fmla="*/ 3943093 h 5740750"/>
              <a:gd name="connsiteX20159" fmla="*/ 1441944 w 9845043"/>
              <a:gd name="connsiteY20159" fmla="*/ 3939448 h 5740750"/>
              <a:gd name="connsiteX20160" fmla="*/ 1441220 w 9845043"/>
              <a:gd name="connsiteY20160" fmla="*/ 3939448 h 5740750"/>
              <a:gd name="connsiteX20161" fmla="*/ 1444146 w 9845043"/>
              <a:gd name="connsiteY20161" fmla="*/ 3936516 h 5740750"/>
              <a:gd name="connsiteX20162" fmla="*/ 1447805 w 9845043"/>
              <a:gd name="connsiteY20162" fmla="*/ 3928491 h 5740750"/>
              <a:gd name="connsiteX20163" fmla="*/ 1448539 w 9845043"/>
              <a:gd name="connsiteY20163" fmla="*/ 3923375 h 5740750"/>
              <a:gd name="connsiteX20164" fmla="*/ 1447805 w 9845043"/>
              <a:gd name="connsiteY20164" fmla="*/ 3917535 h 5740750"/>
              <a:gd name="connsiteX20165" fmla="*/ 1451465 w 9845043"/>
              <a:gd name="connsiteY20165" fmla="*/ 3912418 h 5740750"/>
              <a:gd name="connsiteX20166" fmla="*/ 1452199 w 9845043"/>
              <a:gd name="connsiteY20166" fmla="*/ 3910958 h 5740750"/>
              <a:gd name="connsiteX20167" fmla="*/ 1457317 w 9845043"/>
              <a:gd name="connsiteY20167" fmla="*/ 3907302 h 5740750"/>
              <a:gd name="connsiteX20168" fmla="*/ 1458785 w 9845043"/>
              <a:gd name="connsiteY20168" fmla="*/ 3906578 h 5740750"/>
              <a:gd name="connsiteX20169" fmla="*/ 1461710 w 9845043"/>
              <a:gd name="connsiteY20169" fmla="*/ 3902921 h 5740750"/>
              <a:gd name="connsiteX20170" fmla="*/ 1463912 w 9845043"/>
              <a:gd name="connsiteY20170" fmla="*/ 3899265 h 5740750"/>
              <a:gd name="connsiteX20171" fmla="*/ 1466729 w 9845043"/>
              <a:gd name="connsiteY20171" fmla="*/ 3893643 h 5740750"/>
              <a:gd name="connsiteX20172" fmla="*/ 1458681 w 9845043"/>
              <a:gd name="connsiteY20172" fmla="*/ 3892964 h 5740750"/>
              <a:gd name="connsiteX20173" fmla="*/ 1444787 w 9845043"/>
              <a:gd name="connsiteY20173" fmla="*/ 3892964 h 5740750"/>
              <a:gd name="connsiteX20174" fmla="*/ 1430158 w 9845043"/>
              <a:gd name="connsiteY20174" fmla="*/ 3891500 h 5740750"/>
              <a:gd name="connsiteX20175" fmla="*/ 1416250 w 9845043"/>
              <a:gd name="connsiteY20175" fmla="*/ 3891500 h 5740750"/>
              <a:gd name="connsiteX20176" fmla="*/ 1400889 w 9845043"/>
              <a:gd name="connsiteY20176" fmla="*/ 3890778 h 5740750"/>
              <a:gd name="connsiteX20177" fmla="*/ 1386994 w 9845043"/>
              <a:gd name="connsiteY20177" fmla="*/ 3890036 h 5740750"/>
              <a:gd name="connsiteX20178" fmla="*/ 1372366 w 9845043"/>
              <a:gd name="connsiteY20178" fmla="*/ 3888572 h 5740750"/>
              <a:gd name="connsiteX20179" fmla="*/ 1358458 w 9845043"/>
              <a:gd name="connsiteY20179" fmla="*/ 3888572 h 5740750"/>
              <a:gd name="connsiteX20180" fmla="*/ 1343829 w 9845043"/>
              <a:gd name="connsiteY20180" fmla="*/ 3887850 h 5740750"/>
              <a:gd name="connsiteX20181" fmla="*/ 1329935 w 9845043"/>
              <a:gd name="connsiteY20181" fmla="*/ 3887108 h 5740750"/>
              <a:gd name="connsiteX20182" fmla="*/ 1314573 w 9845043"/>
              <a:gd name="connsiteY20182" fmla="*/ 3885664 h 5740750"/>
              <a:gd name="connsiteX20183" fmla="*/ 1300679 w 9845043"/>
              <a:gd name="connsiteY20183" fmla="*/ 3885664 h 5740750"/>
              <a:gd name="connsiteX20184" fmla="*/ 1286037 w 9845043"/>
              <a:gd name="connsiteY20184" fmla="*/ 3884922 h 5740750"/>
              <a:gd name="connsiteX20185" fmla="*/ 1272142 w 9845043"/>
              <a:gd name="connsiteY20185" fmla="*/ 3884201 h 5740750"/>
              <a:gd name="connsiteX20186" fmla="*/ 1258248 w 9845043"/>
              <a:gd name="connsiteY20186" fmla="*/ 3883459 h 5740750"/>
              <a:gd name="connsiteX20187" fmla="*/ 1242886 w 9845043"/>
              <a:gd name="connsiteY20187" fmla="*/ 3881995 h 5740750"/>
              <a:gd name="connsiteX20188" fmla="*/ 1214350 w 9845043"/>
              <a:gd name="connsiteY20188" fmla="*/ 3881273 h 5740750"/>
              <a:gd name="connsiteX20189" fmla="*/ 1200455 w 9845043"/>
              <a:gd name="connsiteY20189" fmla="*/ 3880531 h 5740750"/>
              <a:gd name="connsiteX20190" fmla="*/ 1185827 w 9845043"/>
              <a:gd name="connsiteY20190" fmla="*/ 3879067 h 5740750"/>
              <a:gd name="connsiteX20191" fmla="*/ 1171185 w 9845043"/>
              <a:gd name="connsiteY20191" fmla="*/ 3878345 h 5740750"/>
              <a:gd name="connsiteX20192" fmla="*/ 1156557 w 9845043"/>
              <a:gd name="connsiteY20192" fmla="*/ 3877623 h 5740750"/>
              <a:gd name="connsiteX20193" fmla="*/ 1142663 w 9845043"/>
              <a:gd name="connsiteY20193" fmla="*/ 3876881 h 5740750"/>
              <a:gd name="connsiteX20194" fmla="*/ 1128034 w 9845043"/>
              <a:gd name="connsiteY20194" fmla="*/ 3876881 h 5740750"/>
              <a:gd name="connsiteX20195" fmla="*/ 1114126 w 9845043"/>
              <a:gd name="connsiteY20195" fmla="*/ 3875417 h 5740750"/>
              <a:gd name="connsiteX20196" fmla="*/ 1100231 w 9845043"/>
              <a:gd name="connsiteY20196" fmla="*/ 3874695 h 5740750"/>
              <a:gd name="connsiteX20197" fmla="*/ 1084870 w 9845043"/>
              <a:gd name="connsiteY20197" fmla="*/ 3873953 h 5740750"/>
              <a:gd name="connsiteX20198" fmla="*/ 1070242 w 9845043"/>
              <a:gd name="connsiteY20198" fmla="*/ 3872489 h 5740750"/>
              <a:gd name="connsiteX20199" fmla="*/ 1056334 w 9845043"/>
              <a:gd name="connsiteY20199" fmla="*/ 3871767 h 5740750"/>
              <a:gd name="connsiteX20200" fmla="*/ 1042439 w 9845043"/>
              <a:gd name="connsiteY20200" fmla="*/ 3871025 h 5740750"/>
              <a:gd name="connsiteX20201" fmla="*/ 1027811 w 9845043"/>
              <a:gd name="connsiteY20201" fmla="*/ 3869582 h 5740750"/>
              <a:gd name="connsiteX20202" fmla="*/ 1013183 w 9845043"/>
              <a:gd name="connsiteY20202" fmla="*/ 3868840 h 5740750"/>
              <a:gd name="connsiteX20203" fmla="*/ 998541 w 9845043"/>
              <a:gd name="connsiteY20203" fmla="*/ 3868118 h 5740750"/>
              <a:gd name="connsiteX20204" fmla="*/ 997807 w 9845043"/>
              <a:gd name="connsiteY20204" fmla="*/ 3865912 h 5740750"/>
              <a:gd name="connsiteX20205" fmla="*/ 997807 w 9845043"/>
              <a:gd name="connsiteY20205" fmla="*/ 3859334 h 5740750"/>
              <a:gd name="connsiteX20206" fmla="*/ 998541 w 9845043"/>
              <a:gd name="connsiteY20206" fmla="*/ 3853499 h 5740750"/>
              <a:gd name="connsiteX20207" fmla="*/ 999274 w 9845043"/>
              <a:gd name="connsiteY20207" fmla="*/ 3848365 h 5740750"/>
              <a:gd name="connsiteX20208" fmla="*/ 997088 w 9845043"/>
              <a:gd name="connsiteY20208" fmla="*/ 3840344 h 5740750"/>
              <a:gd name="connsiteX20209" fmla="*/ 994887 w 9845043"/>
              <a:gd name="connsiteY20209" fmla="*/ 3835210 h 5740750"/>
              <a:gd name="connsiteX20210" fmla="*/ 991234 w 9845043"/>
              <a:gd name="connsiteY20210" fmla="*/ 3830838 h 5740750"/>
              <a:gd name="connsiteX20211" fmla="*/ 985380 w 9845043"/>
              <a:gd name="connsiteY20211" fmla="*/ 3830096 h 5740750"/>
              <a:gd name="connsiteX20212" fmla="*/ 987566 w 9845043"/>
              <a:gd name="connsiteY20212" fmla="*/ 3827910 h 5740750"/>
              <a:gd name="connsiteX20213" fmla="*/ 989033 w 9845043"/>
              <a:gd name="connsiteY20213" fmla="*/ 3826446 h 5740750"/>
              <a:gd name="connsiteX20214" fmla="*/ 991967 w 9845043"/>
              <a:gd name="connsiteY20214" fmla="*/ 3826446 h 5740750"/>
              <a:gd name="connsiteX20215" fmla="*/ 995621 w 9845043"/>
              <a:gd name="connsiteY20215" fmla="*/ 3829374 h 5740750"/>
              <a:gd name="connsiteX20216" fmla="*/ 995621 w 9845043"/>
              <a:gd name="connsiteY20216" fmla="*/ 3832302 h 5740750"/>
              <a:gd name="connsiteX20217" fmla="*/ 997807 w 9845043"/>
              <a:gd name="connsiteY20217" fmla="*/ 3833746 h 5740750"/>
              <a:gd name="connsiteX20218" fmla="*/ 998541 w 9845043"/>
              <a:gd name="connsiteY20218" fmla="*/ 3838880 h 5740750"/>
              <a:gd name="connsiteX20219" fmla="*/ 1000741 w 9845043"/>
              <a:gd name="connsiteY20219" fmla="*/ 3843251 h 5740750"/>
              <a:gd name="connsiteX20220" fmla="*/ 1002208 w 9845043"/>
              <a:gd name="connsiteY20220" fmla="*/ 3846921 h 5740750"/>
              <a:gd name="connsiteX20221" fmla="*/ 1004395 w 9845043"/>
              <a:gd name="connsiteY20221" fmla="*/ 3848365 h 5740750"/>
              <a:gd name="connsiteX20222" fmla="*/ 1005862 w 9845043"/>
              <a:gd name="connsiteY20222" fmla="*/ 3846179 h 5740750"/>
              <a:gd name="connsiteX20223" fmla="*/ 1005862 w 9845043"/>
              <a:gd name="connsiteY20223" fmla="*/ 3842529 h 5740750"/>
              <a:gd name="connsiteX20224" fmla="*/ 1004395 w 9845043"/>
              <a:gd name="connsiteY20224" fmla="*/ 3836674 h 5740750"/>
              <a:gd name="connsiteX20225" fmla="*/ 1001475 w 9845043"/>
              <a:gd name="connsiteY20225" fmla="*/ 3830838 h 5740750"/>
              <a:gd name="connsiteX20226" fmla="*/ 999274 w 9845043"/>
              <a:gd name="connsiteY20226" fmla="*/ 3829374 h 5740750"/>
              <a:gd name="connsiteX20227" fmla="*/ 995621 w 9845043"/>
              <a:gd name="connsiteY20227" fmla="*/ 3826446 h 5740750"/>
              <a:gd name="connsiteX20228" fmla="*/ 992687 w 9845043"/>
              <a:gd name="connsiteY20228" fmla="*/ 3824261 h 5740750"/>
              <a:gd name="connsiteX20229" fmla="*/ 989033 w 9845043"/>
              <a:gd name="connsiteY20229" fmla="*/ 3822797 h 5740750"/>
              <a:gd name="connsiteX20230" fmla="*/ 988300 w 9845043"/>
              <a:gd name="connsiteY20230" fmla="*/ 3822797 h 5740750"/>
              <a:gd name="connsiteX20231" fmla="*/ 985380 w 9845043"/>
              <a:gd name="connsiteY20231" fmla="*/ 3823519 h 5740750"/>
              <a:gd name="connsiteX20232" fmla="*/ 983179 w 9845043"/>
              <a:gd name="connsiteY20232" fmla="*/ 3826446 h 5740750"/>
              <a:gd name="connsiteX20233" fmla="*/ 980993 w 9845043"/>
              <a:gd name="connsiteY20233" fmla="*/ 3833024 h 5740750"/>
              <a:gd name="connsiteX20234" fmla="*/ 979526 w 9845043"/>
              <a:gd name="connsiteY20234" fmla="*/ 3835210 h 5740750"/>
              <a:gd name="connsiteX20235" fmla="*/ 979526 w 9845043"/>
              <a:gd name="connsiteY20235" fmla="*/ 3832302 h 5740750"/>
              <a:gd name="connsiteX20236" fmla="*/ 978059 w 9845043"/>
              <a:gd name="connsiteY20236" fmla="*/ 3827168 h 5740750"/>
              <a:gd name="connsiteX20237" fmla="*/ 978059 w 9845043"/>
              <a:gd name="connsiteY20237" fmla="*/ 3825704 h 5740750"/>
              <a:gd name="connsiteX20238" fmla="*/ 981726 w 9845043"/>
              <a:gd name="connsiteY20238" fmla="*/ 3814755 h 5740750"/>
              <a:gd name="connsiteX20239" fmla="*/ 982446 w 9845043"/>
              <a:gd name="connsiteY20239" fmla="*/ 3810364 h 5740750"/>
              <a:gd name="connsiteX20240" fmla="*/ 981726 w 9845043"/>
              <a:gd name="connsiteY20240" fmla="*/ 3807436 h 5740750"/>
              <a:gd name="connsiteX20241" fmla="*/ 978792 w 9845043"/>
              <a:gd name="connsiteY20241" fmla="*/ 3798672 h 5740750"/>
              <a:gd name="connsiteX20242" fmla="*/ 978792 w 9845043"/>
              <a:gd name="connsiteY20242" fmla="*/ 3794281 h 5740750"/>
              <a:gd name="connsiteX20243" fmla="*/ 980993 w 9845043"/>
              <a:gd name="connsiteY20243" fmla="*/ 3791353 h 5740750"/>
              <a:gd name="connsiteX20244" fmla="*/ 983179 w 9845043"/>
              <a:gd name="connsiteY20244" fmla="*/ 3789167 h 5740750"/>
              <a:gd name="connsiteX20245" fmla="*/ 986113 w 9845043"/>
              <a:gd name="connsiteY20245" fmla="*/ 3785517 h 5740750"/>
              <a:gd name="connsiteX20246" fmla="*/ 986113 w 9845043"/>
              <a:gd name="connsiteY20246" fmla="*/ 3781847 h 5740750"/>
              <a:gd name="connsiteX20247" fmla="*/ 985380 w 9845043"/>
              <a:gd name="connsiteY20247" fmla="*/ 3758465 h 5740750"/>
              <a:gd name="connsiteX20248" fmla="*/ 984646 w 9845043"/>
              <a:gd name="connsiteY20248" fmla="*/ 3754815 h 5740750"/>
              <a:gd name="connsiteX20249" fmla="*/ 984646 w 9845043"/>
              <a:gd name="connsiteY20249" fmla="*/ 3750424 h 5740750"/>
              <a:gd name="connsiteX20250" fmla="*/ 982446 w 9845043"/>
              <a:gd name="connsiteY20250" fmla="*/ 3738732 h 5740750"/>
              <a:gd name="connsiteX20251" fmla="*/ 975872 w 9845043"/>
              <a:gd name="connsiteY20251" fmla="*/ 3714608 h 5740750"/>
              <a:gd name="connsiteX20252" fmla="*/ 953923 w 9845043"/>
              <a:gd name="connsiteY20252" fmla="*/ 3672937 h 5740750"/>
              <a:gd name="connsiteX20253" fmla="*/ 937828 w 9845043"/>
              <a:gd name="connsiteY20253" fmla="*/ 3657596 h 5740750"/>
              <a:gd name="connsiteX20254" fmla="*/ 928321 w 9845043"/>
              <a:gd name="connsiteY20254" fmla="*/ 3643699 h 5740750"/>
              <a:gd name="connsiteX20255" fmla="*/ 926120 w 9845043"/>
              <a:gd name="connsiteY20255" fmla="*/ 3640771 h 5740750"/>
              <a:gd name="connsiteX20256" fmla="*/ 918080 w 9845043"/>
              <a:gd name="connsiteY20256" fmla="*/ 3634194 h 5740750"/>
              <a:gd name="connsiteX20257" fmla="*/ 915146 w 9845043"/>
              <a:gd name="connsiteY20257" fmla="*/ 3631266 h 5740750"/>
              <a:gd name="connsiteX20258" fmla="*/ 908572 w 9845043"/>
              <a:gd name="connsiteY20258" fmla="*/ 3620296 h 5740750"/>
              <a:gd name="connsiteX20259" fmla="*/ 901251 w 9845043"/>
              <a:gd name="connsiteY20259" fmla="*/ 3611533 h 5740750"/>
              <a:gd name="connsiteX20260" fmla="*/ 880036 w 9845043"/>
              <a:gd name="connsiteY20260" fmla="*/ 3596192 h 5740750"/>
              <a:gd name="connsiteX20261" fmla="*/ 874915 w 9845043"/>
              <a:gd name="connsiteY20261" fmla="*/ 3589595 h 5740750"/>
              <a:gd name="connsiteX20262" fmla="*/ 852966 w 9845043"/>
              <a:gd name="connsiteY20262" fmla="*/ 3559635 h 5740750"/>
              <a:gd name="connsiteX20263" fmla="*/ 849312 w 9845043"/>
              <a:gd name="connsiteY20263" fmla="*/ 3557449 h 5740750"/>
              <a:gd name="connsiteX20264" fmla="*/ 844192 w 9845043"/>
              <a:gd name="connsiteY20264" fmla="*/ 3555985 h 5740750"/>
              <a:gd name="connsiteX20265" fmla="*/ 840538 w 9845043"/>
              <a:gd name="connsiteY20265" fmla="*/ 3555985 h 5740750"/>
              <a:gd name="connsiteX20266" fmla="*/ 837605 w 9845043"/>
              <a:gd name="connsiteY20266" fmla="*/ 3555985 h 5740750"/>
              <a:gd name="connsiteX20267" fmla="*/ 833218 w 9845043"/>
              <a:gd name="connsiteY20267" fmla="*/ 3550871 h 5740750"/>
              <a:gd name="connsiteX20268" fmla="*/ 831017 w 9845043"/>
              <a:gd name="connsiteY20268" fmla="*/ 3550871 h 5740750"/>
              <a:gd name="connsiteX20269" fmla="*/ 829564 w 9845043"/>
              <a:gd name="connsiteY20269" fmla="*/ 3551593 h 5740750"/>
              <a:gd name="connsiteX20270" fmla="*/ 828097 w 9845043"/>
              <a:gd name="connsiteY20270" fmla="*/ 3551593 h 5740750"/>
              <a:gd name="connsiteX20271" fmla="*/ 825177 w 9845043"/>
              <a:gd name="connsiteY20271" fmla="*/ 3551593 h 5740750"/>
              <a:gd name="connsiteX20272" fmla="*/ 824443 w 9845043"/>
              <a:gd name="connsiteY20272" fmla="*/ 3553779 h 5740750"/>
              <a:gd name="connsiteX20273" fmla="*/ 821510 w 9845043"/>
              <a:gd name="connsiteY20273" fmla="*/ 3560356 h 5740750"/>
              <a:gd name="connsiteX20274" fmla="*/ 821510 w 9845043"/>
              <a:gd name="connsiteY20274" fmla="*/ 3562562 h 5740750"/>
              <a:gd name="connsiteX20275" fmla="*/ 820776 w 9845043"/>
              <a:gd name="connsiteY20275" fmla="*/ 3564026 h 5740750"/>
              <a:gd name="connsiteX20276" fmla="*/ 820056 w 9845043"/>
              <a:gd name="connsiteY20276" fmla="*/ 3565490 h 5740750"/>
              <a:gd name="connsiteX20277" fmla="*/ 817856 w 9845043"/>
              <a:gd name="connsiteY20277" fmla="*/ 3565490 h 5740750"/>
              <a:gd name="connsiteX20278" fmla="*/ 815656 w 9845043"/>
              <a:gd name="connsiteY20278" fmla="*/ 3564026 h 5740750"/>
              <a:gd name="connsiteX20279" fmla="*/ 813469 w 9845043"/>
              <a:gd name="connsiteY20279" fmla="*/ 3563284 h 5740750"/>
              <a:gd name="connsiteX20280" fmla="*/ 812002 w 9845043"/>
              <a:gd name="connsiteY20280" fmla="*/ 3562562 h 5740750"/>
              <a:gd name="connsiteX20281" fmla="*/ 810535 w 9845043"/>
              <a:gd name="connsiteY20281" fmla="*/ 3560356 h 5740750"/>
              <a:gd name="connsiteX20282" fmla="*/ 808348 w 9845043"/>
              <a:gd name="connsiteY20282" fmla="*/ 3557449 h 5740750"/>
              <a:gd name="connsiteX20283" fmla="*/ 807615 w 9845043"/>
              <a:gd name="connsiteY20283" fmla="*/ 3555985 h 5740750"/>
              <a:gd name="connsiteX20284" fmla="*/ 804681 w 9845043"/>
              <a:gd name="connsiteY20284" fmla="*/ 3555985 h 5740750"/>
              <a:gd name="connsiteX20285" fmla="*/ 802494 w 9845043"/>
              <a:gd name="connsiteY20285" fmla="*/ 3556707 h 5740750"/>
              <a:gd name="connsiteX20286" fmla="*/ 801028 w 9845043"/>
              <a:gd name="connsiteY20286" fmla="*/ 3555985 h 5740750"/>
              <a:gd name="connsiteX20287" fmla="*/ 798841 w 9845043"/>
              <a:gd name="connsiteY20287" fmla="*/ 3554521 h 5740750"/>
              <a:gd name="connsiteX20288" fmla="*/ 798107 w 9845043"/>
              <a:gd name="connsiteY20288" fmla="*/ 3553779 h 5740750"/>
              <a:gd name="connsiteX20289" fmla="*/ 795174 w 9845043"/>
              <a:gd name="connsiteY20289" fmla="*/ 3547943 h 5740750"/>
              <a:gd name="connsiteX20290" fmla="*/ 795907 w 9845043"/>
              <a:gd name="connsiteY20290" fmla="*/ 3544274 h 5740750"/>
              <a:gd name="connsiteX20291" fmla="*/ 799561 w 9845043"/>
              <a:gd name="connsiteY20291" fmla="*/ 3541366 h 5740750"/>
              <a:gd name="connsiteX20292" fmla="*/ 801761 w 9845043"/>
              <a:gd name="connsiteY20292" fmla="*/ 3538438 h 5740750"/>
              <a:gd name="connsiteX20293" fmla="*/ 802494 w 9845043"/>
              <a:gd name="connsiteY20293" fmla="*/ 3531118 h 5740750"/>
              <a:gd name="connsiteX20294" fmla="*/ 803961 w 9845043"/>
              <a:gd name="connsiteY20294" fmla="*/ 3528191 h 5740750"/>
              <a:gd name="connsiteX20295" fmla="*/ 802494 w 9845043"/>
              <a:gd name="connsiteY20295" fmla="*/ 3523819 h 5740750"/>
              <a:gd name="connsiteX20296" fmla="*/ 799561 w 9845043"/>
              <a:gd name="connsiteY20296" fmla="*/ 3515036 h 5740750"/>
              <a:gd name="connsiteX20297" fmla="*/ 798107 w 9845043"/>
              <a:gd name="connsiteY20297" fmla="*/ 3503344 h 5740750"/>
              <a:gd name="connsiteX20298" fmla="*/ 792253 w 9845043"/>
              <a:gd name="connsiteY20298" fmla="*/ 3490189 h 5740750"/>
              <a:gd name="connsiteX20299" fmla="*/ 787866 w 9845043"/>
              <a:gd name="connsiteY20299" fmla="*/ 3485076 h 5740750"/>
              <a:gd name="connsiteX20300" fmla="*/ 782012 w 9845043"/>
              <a:gd name="connsiteY20300" fmla="*/ 3479962 h 5740750"/>
              <a:gd name="connsiteX20301" fmla="*/ 778359 w 9845043"/>
              <a:gd name="connsiteY20301" fmla="*/ 3477756 h 5740750"/>
              <a:gd name="connsiteX20302" fmla="*/ 774692 w 9845043"/>
              <a:gd name="connsiteY20302" fmla="*/ 3479220 h 5740750"/>
              <a:gd name="connsiteX20303" fmla="*/ 772505 w 9845043"/>
              <a:gd name="connsiteY20303" fmla="*/ 3479962 h 5740750"/>
              <a:gd name="connsiteX20304" fmla="*/ 770304 w 9845043"/>
              <a:gd name="connsiteY20304" fmla="*/ 3479220 h 5740750"/>
              <a:gd name="connsiteX20305" fmla="*/ 769571 w 9845043"/>
              <a:gd name="connsiteY20305" fmla="*/ 3477756 h 5740750"/>
              <a:gd name="connsiteX20306" fmla="*/ 766651 w 9845043"/>
              <a:gd name="connsiteY20306" fmla="*/ 3477034 h 5740750"/>
              <a:gd name="connsiteX20307" fmla="*/ 738114 w 9845043"/>
              <a:gd name="connsiteY20307" fmla="*/ 3476292 h 5740750"/>
              <a:gd name="connsiteX20308" fmla="*/ 734461 w 9845043"/>
              <a:gd name="connsiteY20308" fmla="*/ 3477034 h 5740750"/>
              <a:gd name="connsiteX20309" fmla="*/ 730807 w 9845043"/>
              <a:gd name="connsiteY20309" fmla="*/ 3477756 h 5740750"/>
              <a:gd name="connsiteX20310" fmla="*/ 727873 w 9845043"/>
              <a:gd name="connsiteY20310" fmla="*/ 3474106 h 5740750"/>
              <a:gd name="connsiteX20311" fmla="*/ 721286 w 9845043"/>
              <a:gd name="connsiteY20311" fmla="*/ 3470457 h 5740750"/>
              <a:gd name="connsiteX20312" fmla="*/ 711778 w 9845043"/>
              <a:gd name="connsiteY20312" fmla="*/ 3467529 h 5740750"/>
              <a:gd name="connsiteX20313" fmla="*/ 694230 w 9845043"/>
              <a:gd name="connsiteY20313" fmla="*/ 3459487 h 5740750"/>
              <a:gd name="connsiteX20314" fmla="*/ 679588 w 9845043"/>
              <a:gd name="connsiteY20314" fmla="*/ 3445590 h 5740750"/>
              <a:gd name="connsiteX20315" fmla="*/ 673748 w 9845043"/>
              <a:gd name="connsiteY20315" fmla="*/ 3444146 h 5740750"/>
              <a:gd name="connsiteX20316" fmla="*/ 673748 w 9845043"/>
              <a:gd name="connsiteY20316" fmla="*/ 3445590 h 5740750"/>
              <a:gd name="connsiteX20317" fmla="*/ 675935 w 9845043"/>
              <a:gd name="connsiteY20317" fmla="*/ 3445590 h 5740750"/>
              <a:gd name="connsiteX20318" fmla="*/ 676668 w 9845043"/>
              <a:gd name="connsiteY20318" fmla="*/ 3447054 h 5740750"/>
              <a:gd name="connsiteX20319" fmla="*/ 679588 w 9845043"/>
              <a:gd name="connsiteY20319" fmla="*/ 3447796 h 5740750"/>
              <a:gd name="connsiteX20320" fmla="*/ 673748 w 9845043"/>
              <a:gd name="connsiteY20320" fmla="*/ 3447054 h 5740750"/>
              <a:gd name="connsiteX20321" fmla="*/ 669347 w 9845043"/>
              <a:gd name="connsiteY20321" fmla="*/ 3443404 h 5740750"/>
              <a:gd name="connsiteX20322" fmla="*/ 662040 w 9845043"/>
              <a:gd name="connsiteY20322" fmla="*/ 3433899 h 5740750"/>
              <a:gd name="connsiteX20323" fmla="*/ 660573 w 9845043"/>
              <a:gd name="connsiteY20323" fmla="*/ 3433899 h 5740750"/>
              <a:gd name="connsiteX20324" fmla="*/ 659106 w 9845043"/>
              <a:gd name="connsiteY20324" fmla="*/ 3432435 h 5740750"/>
              <a:gd name="connsiteX20325" fmla="*/ 659106 w 9845043"/>
              <a:gd name="connsiteY20325" fmla="*/ 3431713 h 5740750"/>
              <a:gd name="connsiteX20326" fmla="*/ 657653 w 9845043"/>
              <a:gd name="connsiteY20326" fmla="*/ 3430971 h 5740750"/>
              <a:gd name="connsiteX20327" fmla="*/ 657653 w 9845043"/>
              <a:gd name="connsiteY20327" fmla="*/ 3428064 h 5740750"/>
              <a:gd name="connsiteX20328" fmla="*/ 656920 w 9845043"/>
              <a:gd name="connsiteY20328" fmla="*/ 3425858 h 5740750"/>
              <a:gd name="connsiteX20329" fmla="*/ 656186 w 9845043"/>
              <a:gd name="connsiteY20329" fmla="*/ 3422208 h 5740750"/>
              <a:gd name="connsiteX20330" fmla="*/ 655453 w 9845043"/>
              <a:gd name="connsiteY20330" fmla="*/ 3419280 h 5740750"/>
              <a:gd name="connsiteX20331" fmla="*/ 655453 w 9845043"/>
              <a:gd name="connsiteY20331" fmla="*/ 3415630 h 5740750"/>
              <a:gd name="connsiteX20332" fmla="*/ 656186 w 9845043"/>
              <a:gd name="connsiteY20332" fmla="*/ 3413445 h 5740750"/>
              <a:gd name="connsiteX20333" fmla="*/ 653986 w 9845043"/>
              <a:gd name="connsiteY20333" fmla="*/ 3411981 h 5740750"/>
              <a:gd name="connsiteX20334" fmla="*/ 653986 w 9845043"/>
              <a:gd name="connsiteY20334" fmla="*/ 3409053 h 5740750"/>
              <a:gd name="connsiteX20335" fmla="*/ 653986 w 9845043"/>
              <a:gd name="connsiteY20335" fmla="*/ 3406847 h 5740750"/>
              <a:gd name="connsiteX20336" fmla="*/ 653986 w 9845043"/>
              <a:gd name="connsiteY20336" fmla="*/ 3405403 h 5740750"/>
              <a:gd name="connsiteX20337" fmla="*/ 652533 w 9845043"/>
              <a:gd name="connsiteY20337" fmla="*/ 3403197 h 5740750"/>
              <a:gd name="connsiteX20338" fmla="*/ 650332 w 9845043"/>
              <a:gd name="connsiteY20338" fmla="*/ 3402475 h 5740750"/>
              <a:gd name="connsiteX20339" fmla="*/ 645945 w 9845043"/>
              <a:gd name="connsiteY20339" fmla="*/ 3402475 h 5740750"/>
              <a:gd name="connsiteX20340" fmla="*/ 643011 w 9845043"/>
              <a:gd name="connsiteY20340" fmla="*/ 3400269 h 5740750"/>
              <a:gd name="connsiteX20341" fmla="*/ 623996 w 9845043"/>
              <a:gd name="connsiteY20341" fmla="*/ 3376145 h 5740750"/>
              <a:gd name="connsiteX20342" fmla="*/ 617409 w 9845043"/>
              <a:gd name="connsiteY20342" fmla="*/ 3373237 h 5740750"/>
              <a:gd name="connsiteX20343" fmla="*/ 607168 w 9845043"/>
              <a:gd name="connsiteY20343" fmla="*/ 3365196 h 5740750"/>
              <a:gd name="connsiteX20344" fmla="*/ 602781 w 9845043"/>
              <a:gd name="connsiteY20344" fmla="*/ 3360804 h 5740750"/>
              <a:gd name="connsiteX20345" fmla="*/ 601314 w 9845043"/>
              <a:gd name="connsiteY20345" fmla="*/ 3360082 h 5740750"/>
              <a:gd name="connsiteX20346" fmla="*/ 599127 w 9845043"/>
              <a:gd name="connsiteY20346" fmla="*/ 3358618 h 5740750"/>
              <a:gd name="connsiteX20347" fmla="*/ 594740 w 9845043"/>
              <a:gd name="connsiteY20347" fmla="*/ 3357876 h 5740750"/>
              <a:gd name="connsiteX20348" fmla="*/ 591073 w 9845043"/>
              <a:gd name="connsiteY20348" fmla="*/ 3355690 h 5740750"/>
              <a:gd name="connsiteX20349" fmla="*/ 580098 w 9845043"/>
              <a:gd name="connsiteY20349" fmla="*/ 3357154 h 5740750"/>
              <a:gd name="connsiteX20350" fmla="*/ 578645 w 9845043"/>
              <a:gd name="connsiteY20350" fmla="*/ 3357876 h 5740750"/>
              <a:gd name="connsiteX20351" fmla="*/ 576445 w 9845043"/>
              <a:gd name="connsiteY20351" fmla="*/ 3360082 h 5740750"/>
              <a:gd name="connsiteX20352" fmla="*/ 573525 w 9845043"/>
              <a:gd name="connsiteY20352" fmla="*/ 3360804 h 5740750"/>
              <a:gd name="connsiteX20353" fmla="*/ 570591 w 9845043"/>
              <a:gd name="connsiteY20353" fmla="*/ 3360082 h 5740750"/>
              <a:gd name="connsiteX20354" fmla="*/ 566204 w 9845043"/>
              <a:gd name="connsiteY20354" fmla="*/ 3357154 h 5740750"/>
              <a:gd name="connsiteX20355" fmla="*/ 562550 w 9845043"/>
              <a:gd name="connsiteY20355" fmla="*/ 3354227 h 5740750"/>
              <a:gd name="connsiteX20356" fmla="*/ 560350 w 9845043"/>
              <a:gd name="connsiteY20356" fmla="*/ 3351299 h 5740750"/>
              <a:gd name="connsiteX20357" fmla="*/ 557430 w 9845043"/>
              <a:gd name="connsiteY20357" fmla="*/ 3349113 h 5740750"/>
              <a:gd name="connsiteX20358" fmla="*/ 553762 w 9845043"/>
              <a:gd name="connsiteY20358" fmla="*/ 3349113 h 5740750"/>
              <a:gd name="connsiteX20359" fmla="*/ 549375 w 9845043"/>
              <a:gd name="connsiteY20359" fmla="*/ 3351299 h 5740750"/>
              <a:gd name="connsiteX20360" fmla="*/ 544988 w 9845043"/>
              <a:gd name="connsiteY20360" fmla="*/ 3351299 h 5740750"/>
              <a:gd name="connsiteX20361" fmla="*/ 527440 w 9845043"/>
              <a:gd name="connsiteY20361" fmla="*/ 3338144 h 5740750"/>
              <a:gd name="connsiteX20362" fmla="*/ 517919 w 9845043"/>
              <a:gd name="connsiteY20362" fmla="*/ 3331566 h 5740750"/>
              <a:gd name="connsiteX20363" fmla="*/ 507678 w 9845043"/>
              <a:gd name="connsiteY20363" fmla="*/ 3333030 h 5740750"/>
              <a:gd name="connsiteX20364" fmla="*/ 499637 w 9845043"/>
              <a:gd name="connsiteY20364" fmla="*/ 3328638 h 5740750"/>
              <a:gd name="connsiteX20365" fmla="*/ 491583 w 9845043"/>
              <a:gd name="connsiteY20365" fmla="*/ 3325710 h 5740750"/>
              <a:gd name="connsiteX20366" fmla="*/ 463060 w 9845043"/>
              <a:gd name="connsiteY20366" fmla="*/ 3322061 h 5740750"/>
              <a:gd name="connsiteX20367" fmla="*/ 444031 w 9845043"/>
              <a:gd name="connsiteY20367" fmla="*/ 3322783 h 5740750"/>
              <a:gd name="connsiteX20368" fmla="*/ 436724 w 9845043"/>
              <a:gd name="connsiteY20368" fmla="*/ 3321339 h 5740750"/>
              <a:gd name="connsiteX20369" fmla="*/ 433790 w 9845043"/>
              <a:gd name="connsiteY20369" fmla="*/ 3311833 h 5740750"/>
              <a:gd name="connsiteX20370" fmla="*/ 430137 w 9845043"/>
              <a:gd name="connsiteY20370" fmla="*/ 3303050 h 5740750"/>
              <a:gd name="connsiteX20371" fmla="*/ 423549 w 9845043"/>
              <a:gd name="connsiteY20371" fmla="*/ 3296472 h 5740750"/>
              <a:gd name="connsiteX20372" fmla="*/ 419162 w 9845043"/>
              <a:gd name="connsiteY20372" fmla="*/ 3295751 h 5740750"/>
              <a:gd name="connsiteX20373" fmla="*/ 414042 w 9845043"/>
              <a:gd name="connsiteY20373" fmla="*/ 3292823 h 5740750"/>
              <a:gd name="connsiteX20374" fmla="*/ 408921 w 9845043"/>
              <a:gd name="connsiteY20374" fmla="*/ 3289895 h 5740750"/>
              <a:gd name="connsiteX20375" fmla="*/ 407468 w 9845043"/>
              <a:gd name="connsiteY20375" fmla="*/ 3287709 h 5740750"/>
              <a:gd name="connsiteX20376" fmla="*/ 407468 w 9845043"/>
              <a:gd name="connsiteY20376" fmla="*/ 3284781 h 5740750"/>
              <a:gd name="connsiteX20377" fmla="*/ 408921 w 9845043"/>
              <a:gd name="connsiteY20377" fmla="*/ 3281132 h 5740750"/>
              <a:gd name="connsiteX20378" fmla="*/ 412588 w 9845043"/>
              <a:gd name="connsiteY20378" fmla="*/ 3274554 h 5740750"/>
              <a:gd name="connsiteX20379" fmla="*/ 414775 w 9845043"/>
              <a:gd name="connsiteY20379" fmla="*/ 3270884 h 5740750"/>
              <a:gd name="connsiteX20380" fmla="*/ 416242 w 9845043"/>
              <a:gd name="connsiteY20380" fmla="*/ 3267976 h 5740750"/>
              <a:gd name="connsiteX20381" fmla="*/ 418429 w 9845043"/>
              <a:gd name="connsiteY20381" fmla="*/ 3264307 h 5740750"/>
              <a:gd name="connsiteX20382" fmla="*/ 420629 w 9845043"/>
              <a:gd name="connsiteY20382" fmla="*/ 3258471 h 5740750"/>
              <a:gd name="connsiteX20383" fmla="*/ 420629 w 9845043"/>
              <a:gd name="connsiteY20383" fmla="*/ 3254079 h 5740750"/>
              <a:gd name="connsiteX20384" fmla="*/ 418429 w 9845043"/>
              <a:gd name="connsiteY20384" fmla="*/ 3248966 h 5740750"/>
              <a:gd name="connsiteX20385" fmla="*/ 416242 w 9845043"/>
              <a:gd name="connsiteY20385" fmla="*/ 3245316 h 5740750"/>
              <a:gd name="connsiteX20386" fmla="*/ 418429 w 9845043"/>
              <a:gd name="connsiteY20386" fmla="*/ 3240924 h 5740750"/>
              <a:gd name="connsiteX20387" fmla="*/ 423549 w 9845043"/>
              <a:gd name="connsiteY20387" fmla="*/ 3232141 h 5740750"/>
              <a:gd name="connsiteX20388" fmla="*/ 424283 w 9845043"/>
              <a:gd name="connsiteY20388" fmla="*/ 3227027 h 5740750"/>
              <a:gd name="connsiteX20389" fmla="*/ 424283 w 9845043"/>
              <a:gd name="connsiteY20389" fmla="*/ 3224841 h 5740750"/>
              <a:gd name="connsiteX20390" fmla="*/ 424283 w 9845043"/>
              <a:gd name="connsiteY20390" fmla="*/ 3222656 h 5740750"/>
              <a:gd name="connsiteX20391" fmla="*/ 423549 w 9845043"/>
              <a:gd name="connsiteY20391" fmla="*/ 3219728 h 5740750"/>
              <a:gd name="connsiteX20392" fmla="*/ 422096 w 9845043"/>
              <a:gd name="connsiteY20392" fmla="*/ 3217522 h 5740750"/>
              <a:gd name="connsiteX20393" fmla="*/ 417709 w 9845043"/>
              <a:gd name="connsiteY20393" fmla="*/ 3212408 h 5740750"/>
              <a:gd name="connsiteX20394" fmla="*/ 416242 w 9845043"/>
              <a:gd name="connsiteY20394" fmla="*/ 3210222 h 5740750"/>
              <a:gd name="connsiteX20395" fmla="*/ 418429 w 9845043"/>
              <a:gd name="connsiteY20395" fmla="*/ 3205831 h 5740750"/>
              <a:gd name="connsiteX20396" fmla="*/ 427216 w 9845043"/>
              <a:gd name="connsiteY20396" fmla="*/ 3191954 h 5740750"/>
              <a:gd name="connsiteX20397" fmla="*/ 430137 w 9845043"/>
              <a:gd name="connsiteY20397" fmla="*/ 3183170 h 5740750"/>
              <a:gd name="connsiteX20398" fmla="*/ 432337 w 9845043"/>
              <a:gd name="connsiteY20398" fmla="*/ 3174407 h 5740750"/>
              <a:gd name="connsiteX20399" fmla="*/ 432337 w 9845043"/>
              <a:gd name="connsiteY20399" fmla="*/ 3165623 h 5740750"/>
              <a:gd name="connsiteX20400" fmla="*/ 432337 w 9845043"/>
              <a:gd name="connsiteY20400" fmla="*/ 3159046 h 5740750"/>
              <a:gd name="connsiteX20401" fmla="*/ 430870 w 9845043"/>
              <a:gd name="connsiteY20401" fmla="*/ 3157582 h 5740750"/>
              <a:gd name="connsiteX20402" fmla="*/ 427950 w 9845043"/>
              <a:gd name="connsiteY20402" fmla="*/ 3155396 h 5740750"/>
              <a:gd name="connsiteX20403" fmla="*/ 427216 w 9845043"/>
              <a:gd name="connsiteY20403" fmla="*/ 3154674 h 5740750"/>
              <a:gd name="connsiteX20404" fmla="*/ 424283 w 9845043"/>
              <a:gd name="connsiteY20404" fmla="*/ 3151004 h 5740750"/>
              <a:gd name="connsiteX20405" fmla="*/ 422096 w 9845043"/>
              <a:gd name="connsiteY20405" fmla="*/ 3148819 h 5740750"/>
              <a:gd name="connsiteX20406" fmla="*/ 419162 w 9845043"/>
              <a:gd name="connsiteY20406" fmla="*/ 3148077 h 5740750"/>
              <a:gd name="connsiteX20407" fmla="*/ 415508 w 9845043"/>
              <a:gd name="connsiteY20407" fmla="*/ 3148077 h 5740750"/>
              <a:gd name="connsiteX20408" fmla="*/ 411855 w 9845043"/>
              <a:gd name="connsiteY20408" fmla="*/ 3148819 h 5740750"/>
              <a:gd name="connsiteX20409" fmla="*/ 411121 w 9845043"/>
              <a:gd name="connsiteY20409" fmla="*/ 3149540 h 5740750"/>
              <a:gd name="connsiteX20410" fmla="*/ 407468 w 9845043"/>
              <a:gd name="connsiteY20410" fmla="*/ 3145169 h 5740750"/>
              <a:gd name="connsiteX20411" fmla="*/ 396493 w 9845043"/>
              <a:gd name="connsiteY20411" fmla="*/ 3138591 h 5740750"/>
              <a:gd name="connsiteX20412" fmla="*/ 392826 w 9845043"/>
              <a:gd name="connsiteY20412" fmla="*/ 3132736 h 5740750"/>
              <a:gd name="connsiteX20413" fmla="*/ 392093 w 9845043"/>
              <a:gd name="connsiteY20413" fmla="*/ 3129086 h 5740750"/>
              <a:gd name="connsiteX20414" fmla="*/ 392093 w 9845043"/>
              <a:gd name="connsiteY20414" fmla="*/ 3125416 h 5740750"/>
              <a:gd name="connsiteX20415" fmla="*/ 393560 w 9845043"/>
              <a:gd name="connsiteY20415" fmla="*/ 3117375 h 5740750"/>
              <a:gd name="connsiteX20416" fmla="*/ 401614 w 9845043"/>
              <a:gd name="connsiteY20416" fmla="*/ 3103498 h 5740750"/>
              <a:gd name="connsiteX20417" fmla="*/ 402334 w 9845043"/>
              <a:gd name="connsiteY20417" fmla="*/ 3104962 h 5740750"/>
              <a:gd name="connsiteX20418" fmla="*/ 400147 w 9845043"/>
              <a:gd name="connsiteY20418" fmla="*/ 3109333 h 5740750"/>
              <a:gd name="connsiteX20419" fmla="*/ 401614 w 9845043"/>
              <a:gd name="connsiteY20419" fmla="*/ 3110075 h 5740750"/>
              <a:gd name="connsiteX20420" fmla="*/ 404534 w 9845043"/>
              <a:gd name="connsiteY20420" fmla="*/ 3110075 h 5740750"/>
              <a:gd name="connsiteX20421" fmla="*/ 407468 w 9845043"/>
              <a:gd name="connsiteY20421" fmla="*/ 3109333 h 5740750"/>
              <a:gd name="connsiteX20422" fmla="*/ 406001 w 9845043"/>
              <a:gd name="connsiteY20422" fmla="*/ 3104962 h 5740750"/>
              <a:gd name="connsiteX20423" fmla="*/ 403067 w 9845043"/>
              <a:gd name="connsiteY20423" fmla="*/ 3099848 h 5740750"/>
              <a:gd name="connsiteX20424" fmla="*/ 402334 w 9845043"/>
              <a:gd name="connsiteY20424" fmla="*/ 3096920 h 5740750"/>
              <a:gd name="connsiteX20425" fmla="*/ 402334 w 9845043"/>
              <a:gd name="connsiteY20425" fmla="*/ 3091064 h 5740750"/>
              <a:gd name="connsiteX20426" fmla="*/ 401614 w 9845043"/>
              <a:gd name="connsiteY20426" fmla="*/ 3087415 h 5740750"/>
              <a:gd name="connsiteX20427" fmla="*/ 399413 w 9845043"/>
              <a:gd name="connsiteY20427" fmla="*/ 3083765 h 5740750"/>
              <a:gd name="connsiteX20428" fmla="*/ 395760 w 9845043"/>
              <a:gd name="connsiteY20428" fmla="*/ 3080837 h 5740750"/>
              <a:gd name="connsiteX20429" fmla="*/ 383318 w 9845043"/>
              <a:gd name="connsiteY20429" fmla="*/ 3077187 h 5740750"/>
              <a:gd name="connsiteX20430" fmla="*/ 378931 w 9845043"/>
              <a:gd name="connsiteY20430" fmla="*/ 3072054 h 5740750"/>
              <a:gd name="connsiteX20431" fmla="*/ 375278 w 9845043"/>
              <a:gd name="connsiteY20431" fmla="*/ 3065476 h 5740750"/>
              <a:gd name="connsiteX20432" fmla="*/ 370157 w 9845043"/>
              <a:gd name="connsiteY20432" fmla="*/ 3058177 h 5740750"/>
              <a:gd name="connsiteX20433" fmla="*/ 365757 w 9845043"/>
              <a:gd name="connsiteY20433" fmla="*/ 3049393 h 5740750"/>
              <a:gd name="connsiteX20434" fmla="*/ 362836 w 9845043"/>
              <a:gd name="connsiteY20434" fmla="*/ 3036980 h 5740750"/>
              <a:gd name="connsiteX20435" fmla="*/ 357716 w 9845043"/>
              <a:gd name="connsiteY20435" fmla="*/ 3030403 h 5740750"/>
              <a:gd name="connsiteX20436" fmla="*/ 351129 w 9845043"/>
              <a:gd name="connsiteY20436" fmla="*/ 3027475 h 5740750"/>
              <a:gd name="connsiteX20437" fmla="*/ 341621 w 9845043"/>
              <a:gd name="connsiteY20437" fmla="*/ 3020155 h 5740750"/>
              <a:gd name="connsiteX20438" fmla="*/ 337967 w 9845043"/>
              <a:gd name="connsiteY20438" fmla="*/ 3017969 h 5740750"/>
              <a:gd name="connsiteX20439" fmla="*/ 333580 w 9845043"/>
              <a:gd name="connsiteY20439" fmla="*/ 3003350 h 5740750"/>
              <a:gd name="connsiteX20440" fmla="*/ 333580 w 9845043"/>
              <a:gd name="connsiteY20440" fmla="*/ 2993845 h 5740750"/>
              <a:gd name="connsiteX20441" fmla="*/ 332113 w 9845043"/>
              <a:gd name="connsiteY20441" fmla="*/ 2987989 h 5740750"/>
              <a:gd name="connsiteX20442" fmla="*/ 326993 w 9845043"/>
              <a:gd name="connsiteY20442" fmla="*/ 2982876 h 5740750"/>
              <a:gd name="connsiteX20443" fmla="*/ 324793 w 9845043"/>
              <a:gd name="connsiteY20443" fmla="*/ 2979226 h 5740750"/>
              <a:gd name="connsiteX20444" fmla="*/ 321872 w 9845043"/>
              <a:gd name="connsiteY20444" fmla="*/ 2971927 h 5740750"/>
              <a:gd name="connsiteX20445" fmla="*/ 316018 w 9845043"/>
              <a:gd name="connsiteY20445" fmla="*/ 2965329 h 5740750"/>
              <a:gd name="connsiteX20446" fmla="*/ 314551 w 9845043"/>
              <a:gd name="connsiteY20446" fmla="*/ 2961679 h 5740750"/>
              <a:gd name="connsiteX20447" fmla="*/ 314551 w 9845043"/>
              <a:gd name="connsiteY20447" fmla="*/ 2956566 h 5740750"/>
              <a:gd name="connsiteX20448" fmla="*/ 314551 w 9845043"/>
              <a:gd name="connsiteY20448" fmla="*/ 2950710 h 5740750"/>
              <a:gd name="connsiteX20449" fmla="*/ 314551 w 9845043"/>
              <a:gd name="connsiteY20449" fmla="*/ 2946338 h 5740750"/>
              <a:gd name="connsiteX20450" fmla="*/ 313098 w 9845043"/>
              <a:gd name="connsiteY20450" fmla="*/ 2941225 h 5740750"/>
              <a:gd name="connsiteX20451" fmla="*/ 312365 w 9845043"/>
              <a:gd name="connsiteY20451" fmla="*/ 2937555 h 5740750"/>
              <a:gd name="connsiteX20452" fmla="*/ 310898 w 9845043"/>
              <a:gd name="connsiteY20452" fmla="*/ 2933905 h 5740750"/>
              <a:gd name="connsiteX20453" fmla="*/ 308698 w 9845043"/>
              <a:gd name="connsiteY20453" fmla="*/ 2930977 h 5740750"/>
              <a:gd name="connsiteX20454" fmla="*/ 305044 w 9845043"/>
              <a:gd name="connsiteY20454" fmla="*/ 2929513 h 5740750"/>
              <a:gd name="connsiteX20455" fmla="*/ 301390 w 9845043"/>
              <a:gd name="connsiteY20455" fmla="*/ 2927328 h 5740750"/>
              <a:gd name="connsiteX20456" fmla="*/ 298456 w 9845043"/>
              <a:gd name="connsiteY20456" fmla="*/ 2925142 h 5740750"/>
              <a:gd name="connsiteX20457" fmla="*/ 296270 w 9845043"/>
              <a:gd name="connsiteY20457" fmla="*/ 2920750 h 5740750"/>
              <a:gd name="connsiteX20458" fmla="*/ 295536 w 9845043"/>
              <a:gd name="connsiteY20458" fmla="*/ 2911967 h 5740750"/>
              <a:gd name="connsiteX20459" fmla="*/ 288949 w 9845043"/>
              <a:gd name="connsiteY20459" fmla="*/ 2894440 h 5740750"/>
              <a:gd name="connsiteX20460" fmla="*/ 285295 w 9845043"/>
              <a:gd name="connsiteY20460" fmla="*/ 2887862 h 5740750"/>
              <a:gd name="connsiteX20461" fmla="*/ 269934 w 9845043"/>
              <a:gd name="connsiteY20461" fmla="*/ 2872501 h 5740750"/>
              <a:gd name="connsiteX20462" fmla="*/ 264080 w 9845043"/>
              <a:gd name="connsiteY20462" fmla="*/ 2869574 h 5740750"/>
              <a:gd name="connsiteX20463" fmla="*/ 262613 w 9845043"/>
              <a:gd name="connsiteY20463" fmla="*/ 2867388 h 5740750"/>
              <a:gd name="connsiteX20464" fmla="*/ 260426 w 9845043"/>
              <a:gd name="connsiteY20464" fmla="*/ 2865202 h 5740750"/>
              <a:gd name="connsiteX20465" fmla="*/ 260426 w 9845043"/>
              <a:gd name="connsiteY20465" fmla="*/ 2862274 h 5740750"/>
              <a:gd name="connsiteX20466" fmla="*/ 260426 w 9845043"/>
              <a:gd name="connsiteY20466" fmla="*/ 2859346 h 5740750"/>
              <a:gd name="connsiteX20467" fmla="*/ 259693 w 9845043"/>
              <a:gd name="connsiteY20467" fmla="*/ 2857160 h 5740750"/>
              <a:gd name="connsiteX20468" fmla="*/ 257492 w 9845043"/>
              <a:gd name="connsiteY20468" fmla="*/ 2856418 h 5740750"/>
              <a:gd name="connsiteX20469" fmla="*/ 256025 w 9845043"/>
              <a:gd name="connsiteY20469" fmla="*/ 2854233 h 5740750"/>
              <a:gd name="connsiteX20470" fmla="*/ 254572 w 9845043"/>
              <a:gd name="connsiteY20470" fmla="*/ 2851305 h 5740750"/>
              <a:gd name="connsiteX20471" fmla="*/ 254572 w 9845043"/>
              <a:gd name="connsiteY20471" fmla="*/ 2850563 h 5740750"/>
              <a:gd name="connsiteX20472" fmla="*/ 254572 w 9845043"/>
              <a:gd name="connsiteY20472" fmla="*/ 2849119 h 5740750"/>
              <a:gd name="connsiteX20473" fmla="*/ 254572 w 9845043"/>
              <a:gd name="connsiteY20473" fmla="*/ 2846191 h 5740750"/>
              <a:gd name="connsiteX20474" fmla="*/ 253839 w 9845043"/>
              <a:gd name="connsiteY20474" fmla="*/ 2839614 h 5740750"/>
              <a:gd name="connsiteX20475" fmla="*/ 253839 w 9845043"/>
              <a:gd name="connsiteY20475" fmla="*/ 2837408 h 5740750"/>
              <a:gd name="connsiteX20476" fmla="*/ 256025 w 9845043"/>
              <a:gd name="connsiteY20476" fmla="*/ 2827180 h 5740750"/>
              <a:gd name="connsiteX20477" fmla="*/ 256025 w 9845043"/>
              <a:gd name="connsiteY20477" fmla="*/ 2817675 h 5740750"/>
              <a:gd name="connsiteX20478" fmla="*/ 253105 w 9845043"/>
              <a:gd name="connsiteY20478" fmla="*/ 2805242 h 5740750"/>
              <a:gd name="connsiteX20479" fmla="*/ 253105 w 9845043"/>
              <a:gd name="connsiteY20479" fmla="*/ 2801592 h 5740750"/>
              <a:gd name="connsiteX20480" fmla="*/ 254572 w 9845043"/>
              <a:gd name="connsiteY20480" fmla="*/ 2799406 h 5740750"/>
              <a:gd name="connsiteX20481" fmla="*/ 258226 w 9845043"/>
              <a:gd name="connsiteY20481" fmla="*/ 2799406 h 5740750"/>
              <a:gd name="connsiteX20482" fmla="*/ 259693 w 9845043"/>
              <a:gd name="connsiteY20482" fmla="*/ 2797942 h 5740750"/>
              <a:gd name="connsiteX20483" fmla="*/ 259693 w 9845043"/>
              <a:gd name="connsiteY20483" fmla="*/ 2795015 h 5740750"/>
              <a:gd name="connsiteX20484" fmla="*/ 257492 w 9845043"/>
              <a:gd name="connsiteY20484" fmla="*/ 2792829 h 5740750"/>
              <a:gd name="connsiteX20485" fmla="*/ 256025 w 9845043"/>
              <a:gd name="connsiteY20485" fmla="*/ 2791365 h 5740750"/>
              <a:gd name="connsiteX20486" fmla="*/ 253839 w 9845043"/>
              <a:gd name="connsiteY20486" fmla="*/ 2789179 h 5740750"/>
              <a:gd name="connsiteX20487" fmla="*/ 250905 w 9845043"/>
              <a:gd name="connsiteY20487" fmla="*/ 2786973 h 5740750"/>
              <a:gd name="connsiteX20488" fmla="*/ 256025 w 9845043"/>
              <a:gd name="connsiteY20488" fmla="*/ 2779674 h 5740750"/>
              <a:gd name="connsiteX20489" fmla="*/ 259693 w 9845043"/>
              <a:gd name="connsiteY20489" fmla="*/ 2776004 h 5740750"/>
              <a:gd name="connsiteX20490" fmla="*/ 262613 w 9845043"/>
              <a:gd name="connsiteY20490" fmla="*/ 2775282 h 5740750"/>
              <a:gd name="connsiteX20491" fmla="*/ 266280 w 9845043"/>
              <a:gd name="connsiteY20491" fmla="*/ 2776746 h 5740750"/>
              <a:gd name="connsiteX20492" fmla="*/ 267733 w 9845043"/>
              <a:gd name="connsiteY20492" fmla="*/ 2780396 h 5740750"/>
              <a:gd name="connsiteX20493" fmla="*/ 270667 w 9845043"/>
              <a:gd name="connsiteY20493" fmla="*/ 2782581 h 5740750"/>
              <a:gd name="connsiteX20494" fmla="*/ 274321 w 9845043"/>
              <a:gd name="connsiteY20494" fmla="*/ 2781860 h 5740750"/>
              <a:gd name="connsiteX20495" fmla="*/ 278708 w 9845043"/>
              <a:gd name="connsiteY20495" fmla="*/ 2778932 h 5740750"/>
              <a:gd name="connsiteX20496" fmla="*/ 280908 w 9845043"/>
              <a:gd name="connsiteY20496" fmla="*/ 2775282 h 5740750"/>
              <a:gd name="connsiteX20497" fmla="*/ 283828 w 9845043"/>
              <a:gd name="connsiteY20497" fmla="*/ 2770168 h 5740750"/>
              <a:gd name="connsiteX20498" fmla="*/ 286762 w 9845043"/>
              <a:gd name="connsiteY20498" fmla="*/ 2759921 h 5740750"/>
              <a:gd name="connsiteX20499" fmla="*/ 288949 w 9845043"/>
              <a:gd name="connsiteY20499" fmla="*/ 2757735 h 5740750"/>
              <a:gd name="connsiteX20500" fmla="*/ 291883 w 9845043"/>
              <a:gd name="connsiteY20500" fmla="*/ 2759199 h 5740750"/>
              <a:gd name="connsiteX20501" fmla="*/ 295536 w 9845043"/>
              <a:gd name="connsiteY20501" fmla="*/ 2760663 h 5740750"/>
              <a:gd name="connsiteX20502" fmla="*/ 296270 w 9845043"/>
              <a:gd name="connsiteY20502" fmla="*/ 2759199 h 5740750"/>
              <a:gd name="connsiteX20503" fmla="*/ 297003 w 9845043"/>
              <a:gd name="connsiteY20503" fmla="*/ 2757735 h 5740750"/>
              <a:gd name="connsiteX20504" fmla="*/ 297003 w 9845043"/>
              <a:gd name="connsiteY20504" fmla="*/ 2756271 h 5740750"/>
              <a:gd name="connsiteX20505" fmla="*/ 296270 w 9845043"/>
              <a:gd name="connsiteY20505" fmla="*/ 2754085 h 5740750"/>
              <a:gd name="connsiteX20506" fmla="*/ 294803 w 9845043"/>
              <a:gd name="connsiteY20506" fmla="*/ 2754807 h 5740750"/>
              <a:gd name="connsiteX20507" fmla="*/ 293336 w 9845043"/>
              <a:gd name="connsiteY20507" fmla="*/ 2754807 h 5740750"/>
              <a:gd name="connsiteX20508" fmla="*/ 291883 w 9845043"/>
              <a:gd name="connsiteY20508" fmla="*/ 2754085 h 5740750"/>
              <a:gd name="connsiteX20509" fmla="*/ 290416 w 9845043"/>
              <a:gd name="connsiteY20509" fmla="*/ 2753343 h 5740750"/>
              <a:gd name="connsiteX20510" fmla="*/ 296270 w 9845043"/>
              <a:gd name="connsiteY20510" fmla="*/ 2740188 h 5740750"/>
              <a:gd name="connsiteX20511" fmla="*/ 293336 w 9845043"/>
              <a:gd name="connsiteY20511" fmla="*/ 2733611 h 5740750"/>
              <a:gd name="connsiteX20512" fmla="*/ 286762 w 9845043"/>
              <a:gd name="connsiteY20512" fmla="*/ 2710950 h 5740750"/>
              <a:gd name="connsiteX20513" fmla="*/ 283095 w 9845043"/>
              <a:gd name="connsiteY20513" fmla="*/ 2703651 h 5740750"/>
              <a:gd name="connsiteX20514" fmla="*/ 279441 w 9845043"/>
              <a:gd name="connsiteY20514" fmla="*/ 2699981 h 5740750"/>
              <a:gd name="connsiteX20515" fmla="*/ 273587 w 9845043"/>
              <a:gd name="connsiteY20515" fmla="*/ 2699259 h 5740750"/>
              <a:gd name="connsiteX20516" fmla="*/ 267000 w 9845043"/>
              <a:gd name="connsiteY20516" fmla="*/ 2702187 h 5740750"/>
              <a:gd name="connsiteX20517" fmla="*/ 264080 w 9845043"/>
              <a:gd name="connsiteY20517" fmla="*/ 2698517 h 5740750"/>
              <a:gd name="connsiteX20518" fmla="*/ 260426 w 9845043"/>
              <a:gd name="connsiteY20518" fmla="*/ 2698517 h 5740750"/>
              <a:gd name="connsiteX20519" fmla="*/ 256759 w 9845043"/>
              <a:gd name="connsiteY20519" fmla="*/ 2698517 h 5740750"/>
              <a:gd name="connsiteX20520" fmla="*/ 251638 w 9845043"/>
              <a:gd name="connsiteY20520" fmla="*/ 2698517 h 5740750"/>
              <a:gd name="connsiteX20521" fmla="*/ 247985 w 9845043"/>
              <a:gd name="connsiteY20521" fmla="*/ 2697073 h 5740750"/>
              <a:gd name="connsiteX20522" fmla="*/ 244331 w 9845043"/>
              <a:gd name="connsiteY20522" fmla="*/ 2695609 h 5740750"/>
              <a:gd name="connsiteX20523" fmla="*/ 231890 w 9845043"/>
              <a:gd name="connsiteY20523" fmla="*/ 2683898 h 5740750"/>
              <a:gd name="connsiteX20524" fmla="*/ 228236 w 9845043"/>
              <a:gd name="connsiteY20524" fmla="*/ 2677321 h 5740750"/>
              <a:gd name="connsiteX20525" fmla="*/ 220915 w 9845043"/>
              <a:gd name="connsiteY20525" fmla="*/ 2661238 h 5740750"/>
              <a:gd name="connsiteX20526" fmla="*/ 209941 w 9845043"/>
              <a:gd name="connsiteY20526" fmla="*/ 2651010 h 5740750"/>
              <a:gd name="connsiteX20527" fmla="*/ 209207 w 9845043"/>
              <a:gd name="connsiteY20527" fmla="*/ 2647361 h 5740750"/>
              <a:gd name="connsiteX20528" fmla="*/ 209207 w 9845043"/>
              <a:gd name="connsiteY20528" fmla="*/ 2643711 h 5740750"/>
              <a:gd name="connsiteX20529" fmla="*/ 207754 w 9845043"/>
              <a:gd name="connsiteY20529" fmla="*/ 2639319 h 5740750"/>
              <a:gd name="connsiteX20530" fmla="*/ 202634 w 9845043"/>
              <a:gd name="connsiteY20530" fmla="*/ 2634206 h 5740750"/>
              <a:gd name="connsiteX20531" fmla="*/ 199700 w 9845043"/>
              <a:gd name="connsiteY20531" fmla="*/ 2624700 h 5740750"/>
              <a:gd name="connsiteX20532" fmla="*/ 201900 w 9845043"/>
              <a:gd name="connsiteY20532" fmla="*/ 2615917 h 5740750"/>
              <a:gd name="connsiteX20533" fmla="*/ 205554 w 9845043"/>
              <a:gd name="connsiteY20533" fmla="*/ 2608617 h 5740750"/>
              <a:gd name="connsiteX20534" fmla="*/ 208488 w 9845043"/>
              <a:gd name="connsiteY20534" fmla="*/ 2597648 h 5740750"/>
              <a:gd name="connsiteX20535" fmla="*/ 209207 w 9845043"/>
              <a:gd name="connsiteY20535" fmla="*/ 2593256 h 5740750"/>
              <a:gd name="connsiteX20536" fmla="*/ 209207 w 9845043"/>
              <a:gd name="connsiteY20536" fmla="*/ 2588885 h 5740750"/>
              <a:gd name="connsiteX20537" fmla="*/ 208488 w 9845043"/>
              <a:gd name="connsiteY20537" fmla="*/ 2583771 h 5740750"/>
              <a:gd name="connsiteX20538" fmla="*/ 206287 w 9845043"/>
              <a:gd name="connsiteY20538" fmla="*/ 2579379 h 5740750"/>
              <a:gd name="connsiteX20539" fmla="*/ 205554 w 9845043"/>
              <a:gd name="connsiteY20539" fmla="*/ 2574266 h 5740750"/>
              <a:gd name="connsiteX20540" fmla="*/ 205554 w 9845043"/>
              <a:gd name="connsiteY20540" fmla="*/ 2564760 h 5740750"/>
              <a:gd name="connsiteX20541" fmla="*/ 203367 w 9845043"/>
              <a:gd name="connsiteY20541" fmla="*/ 2560369 h 5740750"/>
              <a:gd name="connsiteX20542" fmla="*/ 201900 w 9845043"/>
              <a:gd name="connsiteY20542" fmla="*/ 2558905 h 5740750"/>
              <a:gd name="connsiteX20543" fmla="*/ 198966 w 9845043"/>
              <a:gd name="connsiteY20543" fmla="*/ 2558183 h 5740750"/>
              <a:gd name="connsiteX20544" fmla="*/ 196780 w 9845043"/>
              <a:gd name="connsiteY20544" fmla="*/ 2557441 h 5740750"/>
              <a:gd name="connsiteX20545" fmla="*/ 195313 w 9845043"/>
              <a:gd name="connsiteY20545" fmla="*/ 2555255 h 5740750"/>
              <a:gd name="connsiteX20546" fmla="*/ 196046 w 9845043"/>
              <a:gd name="connsiteY20546" fmla="*/ 2545028 h 5740750"/>
              <a:gd name="connsiteX20547" fmla="*/ 198247 w 9845043"/>
              <a:gd name="connsiteY20547" fmla="*/ 2539172 h 5740750"/>
              <a:gd name="connsiteX20548" fmla="*/ 202634 w 9845043"/>
              <a:gd name="connsiteY20548" fmla="*/ 2533316 h 5740750"/>
              <a:gd name="connsiteX20549" fmla="*/ 204820 w 9845043"/>
              <a:gd name="connsiteY20549" fmla="*/ 2529667 h 5740750"/>
              <a:gd name="connsiteX20550" fmla="*/ 205554 w 9845043"/>
              <a:gd name="connsiteY20550" fmla="*/ 2521625 h 5740750"/>
              <a:gd name="connsiteX20551" fmla="*/ 205554 w 9845043"/>
              <a:gd name="connsiteY20551" fmla="*/ 2510656 h 5740750"/>
              <a:gd name="connsiteX20552" fmla="*/ 206287 w 9845043"/>
              <a:gd name="connsiteY20552" fmla="*/ 2500429 h 5740750"/>
              <a:gd name="connsiteX20553" fmla="*/ 211408 w 9845043"/>
              <a:gd name="connsiteY20553" fmla="*/ 2493109 h 5740750"/>
              <a:gd name="connsiteX20554" fmla="*/ 214328 w 9845043"/>
              <a:gd name="connsiteY20554" fmla="*/ 2490923 h 5740750"/>
              <a:gd name="connsiteX20555" fmla="*/ 217995 w 9845043"/>
              <a:gd name="connsiteY20555" fmla="*/ 2490923 h 5740750"/>
              <a:gd name="connsiteX20556" fmla="*/ 225302 w 9845043"/>
              <a:gd name="connsiteY20556" fmla="*/ 2491665 h 5740750"/>
              <a:gd name="connsiteX20557" fmla="*/ 228970 w 9845043"/>
              <a:gd name="connsiteY20557" fmla="*/ 2493851 h 5740750"/>
              <a:gd name="connsiteX20558" fmla="*/ 231156 w 9845043"/>
              <a:gd name="connsiteY20558" fmla="*/ 2496779 h 5740750"/>
              <a:gd name="connsiteX20559" fmla="*/ 231156 w 9845043"/>
              <a:gd name="connsiteY20559" fmla="*/ 2506284 h 5740750"/>
              <a:gd name="connsiteX20560" fmla="*/ 231156 w 9845043"/>
              <a:gd name="connsiteY20560" fmla="*/ 2507728 h 5740750"/>
              <a:gd name="connsiteX20561" fmla="*/ 231156 w 9845043"/>
              <a:gd name="connsiteY20561" fmla="*/ 2509934 h 5740750"/>
              <a:gd name="connsiteX20562" fmla="*/ 231156 w 9845043"/>
              <a:gd name="connsiteY20562" fmla="*/ 2510656 h 5740750"/>
              <a:gd name="connsiteX20563" fmla="*/ 234090 w 9845043"/>
              <a:gd name="connsiteY20563" fmla="*/ 2512120 h 5740750"/>
              <a:gd name="connsiteX20564" fmla="*/ 231156 w 9845043"/>
              <a:gd name="connsiteY20564" fmla="*/ 2512120 h 5740750"/>
              <a:gd name="connsiteX20565" fmla="*/ 228970 w 9845043"/>
              <a:gd name="connsiteY20565" fmla="*/ 2513584 h 5740750"/>
              <a:gd name="connsiteX20566" fmla="*/ 228970 w 9845043"/>
              <a:gd name="connsiteY20566" fmla="*/ 2515770 h 5740750"/>
              <a:gd name="connsiteX20567" fmla="*/ 224583 w 9845043"/>
              <a:gd name="connsiteY20567" fmla="*/ 2528945 h 5740750"/>
              <a:gd name="connsiteX20568" fmla="*/ 224583 w 9845043"/>
              <a:gd name="connsiteY20568" fmla="*/ 2531853 h 5740750"/>
              <a:gd name="connsiteX20569" fmla="*/ 225302 w 9845043"/>
              <a:gd name="connsiteY20569" fmla="*/ 2534780 h 5740750"/>
              <a:gd name="connsiteX20570" fmla="*/ 225302 w 9845043"/>
              <a:gd name="connsiteY20570" fmla="*/ 2536244 h 5740750"/>
              <a:gd name="connsiteX20571" fmla="*/ 225302 w 9845043"/>
              <a:gd name="connsiteY20571" fmla="*/ 2538430 h 5740750"/>
              <a:gd name="connsiteX20572" fmla="*/ 227503 w 9845043"/>
              <a:gd name="connsiteY20572" fmla="*/ 2541358 h 5740750"/>
              <a:gd name="connsiteX20573" fmla="*/ 228236 w 9845043"/>
              <a:gd name="connsiteY20573" fmla="*/ 2542100 h 5740750"/>
              <a:gd name="connsiteX20574" fmla="*/ 231156 w 9845043"/>
              <a:gd name="connsiteY20574" fmla="*/ 2542822 h 5740750"/>
              <a:gd name="connsiteX20575" fmla="*/ 233357 w 9845043"/>
              <a:gd name="connsiteY20575" fmla="*/ 2542822 h 5740750"/>
              <a:gd name="connsiteX20576" fmla="*/ 234090 w 9845043"/>
              <a:gd name="connsiteY20576" fmla="*/ 2545028 h 5740750"/>
              <a:gd name="connsiteX20577" fmla="*/ 235543 w 9845043"/>
              <a:gd name="connsiteY20577" fmla="*/ 2549399 h 5740750"/>
              <a:gd name="connsiteX20578" fmla="*/ 237744 w 9845043"/>
              <a:gd name="connsiteY20578" fmla="*/ 2550863 h 5740750"/>
              <a:gd name="connsiteX20579" fmla="*/ 244331 w 9845043"/>
              <a:gd name="connsiteY20579" fmla="*/ 2550863 h 5740750"/>
              <a:gd name="connsiteX20580" fmla="*/ 245065 w 9845043"/>
              <a:gd name="connsiteY20580" fmla="*/ 2551605 h 5740750"/>
              <a:gd name="connsiteX20581" fmla="*/ 245065 w 9845043"/>
              <a:gd name="connsiteY20581" fmla="*/ 2556719 h 5740750"/>
              <a:gd name="connsiteX20582" fmla="*/ 246518 w 9845043"/>
              <a:gd name="connsiteY20582" fmla="*/ 2557441 h 5740750"/>
              <a:gd name="connsiteX20583" fmla="*/ 247985 w 9845043"/>
              <a:gd name="connsiteY20583" fmla="*/ 2558183 h 5740750"/>
              <a:gd name="connsiteX20584" fmla="*/ 250185 w 9845043"/>
              <a:gd name="connsiteY20584" fmla="*/ 2560369 h 5740750"/>
              <a:gd name="connsiteX20585" fmla="*/ 250905 w 9845043"/>
              <a:gd name="connsiteY20585" fmla="*/ 2561833 h 5740750"/>
              <a:gd name="connsiteX20586" fmla="*/ 250905 w 9845043"/>
              <a:gd name="connsiteY20586" fmla="*/ 2564760 h 5740750"/>
              <a:gd name="connsiteX20587" fmla="*/ 250905 w 9845043"/>
              <a:gd name="connsiteY20587" fmla="*/ 2566946 h 5740750"/>
              <a:gd name="connsiteX20588" fmla="*/ 256025 w 9845043"/>
              <a:gd name="connsiteY20588" fmla="*/ 2565482 h 5740750"/>
              <a:gd name="connsiteX20589" fmla="*/ 257492 w 9845043"/>
              <a:gd name="connsiteY20589" fmla="*/ 2567688 h 5740750"/>
              <a:gd name="connsiteX20590" fmla="*/ 258226 w 9845043"/>
              <a:gd name="connsiteY20590" fmla="*/ 2569874 h 5740750"/>
              <a:gd name="connsiteX20591" fmla="*/ 260426 w 9845043"/>
              <a:gd name="connsiteY20591" fmla="*/ 2571338 h 5740750"/>
              <a:gd name="connsiteX20592" fmla="*/ 263346 w 9845043"/>
              <a:gd name="connsiteY20592" fmla="*/ 2572802 h 5740750"/>
              <a:gd name="connsiteX20593" fmla="*/ 264080 w 9845043"/>
              <a:gd name="connsiteY20593" fmla="*/ 2574988 h 5740750"/>
              <a:gd name="connsiteX20594" fmla="*/ 266280 w 9845043"/>
              <a:gd name="connsiteY20594" fmla="*/ 2580101 h 5740750"/>
              <a:gd name="connsiteX20595" fmla="*/ 267000 w 9845043"/>
              <a:gd name="connsiteY20595" fmla="*/ 2583029 h 5740750"/>
              <a:gd name="connsiteX20596" fmla="*/ 270667 w 9845043"/>
              <a:gd name="connsiteY20596" fmla="*/ 2584493 h 5740750"/>
              <a:gd name="connsiteX20597" fmla="*/ 274321 w 9845043"/>
              <a:gd name="connsiteY20597" fmla="*/ 2585957 h 5740750"/>
              <a:gd name="connsiteX20598" fmla="*/ 278708 w 9845043"/>
              <a:gd name="connsiteY20598" fmla="*/ 2585957 h 5740750"/>
              <a:gd name="connsiteX20599" fmla="*/ 280908 w 9845043"/>
              <a:gd name="connsiteY20599" fmla="*/ 2583771 h 5740750"/>
              <a:gd name="connsiteX20600" fmla="*/ 278708 w 9845043"/>
              <a:gd name="connsiteY20600" fmla="*/ 2581565 h 5740750"/>
              <a:gd name="connsiteX20601" fmla="*/ 277241 w 9845043"/>
              <a:gd name="connsiteY20601" fmla="*/ 2581565 h 5740750"/>
              <a:gd name="connsiteX20602" fmla="*/ 276521 w 9845043"/>
              <a:gd name="connsiteY20602" fmla="*/ 2580843 h 5740750"/>
              <a:gd name="connsiteX20603" fmla="*/ 277241 w 9845043"/>
              <a:gd name="connsiteY20603" fmla="*/ 2580101 h 5740750"/>
              <a:gd name="connsiteX20604" fmla="*/ 277241 w 9845043"/>
              <a:gd name="connsiteY20604" fmla="*/ 2577915 h 5740750"/>
              <a:gd name="connsiteX20605" fmla="*/ 277241 w 9845043"/>
              <a:gd name="connsiteY20605" fmla="*/ 2577173 h 5740750"/>
              <a:gd name="connsiteX20606" fmla="*/ 277241 w 9845043"/>
              <a:gd name="connsiteY20606" fmla="*/ 2574988 h 5740750"/>
              <a:gd name="connsiteX20607" fmla="*/ 276521 w 9845043"/>
              <a:gd name="connsiteY20607" fmla="*/ 2573524 h 5740750"/>
              <a:gd name="connsiteX20608" fmla="*/ 275788 w 9845043"/>
              <a:gd name="connsiteY20608" fmla="*/ 2573524 h 5740750"/>
              <a:gd name="connsiteX20609" fmla="*/ 270667 w 9845043"/>
              <a:gd name="connsiteY20609" fmla="*/ 2572802 h 5740750"/>
              <a:gd name="connsiteX20610" fmla="*/ 269200 w 9845043"/>
              <a:gd name="connsiteY20610" fmla="*/ 2568410 h 5740750"/>
              <a:gd name="connsiteX20611" fmla="*/ 267000 w 9845043"/>
              <a:gd name="connsiteY20611" fmla="*/ 2563296 h 5740750"/>
              <a:gd name="connsiteX20612" fmla="*/ 264813 w 9845043"/>
              <a:gd name="connsiteY20612" fmla="*/ 2535522 h 5740750"/>
              <a:gd name="connsiteX20613" fmla="*/ 263346 w 9845043"/>
              <a:gd name="connsiteY20613" fmla="*/ 2526017 h 5740750"/>
              <a:gd name="connsiteX20614" fmla="*/ 262613 w 9845043"/>
              <a:gd name="connsiteY20614" fmla="*/ 2523811 h 5740750"/>
              <a:gd name="connsiteX20615" fmla="*/ 260426 w 9845043"/>
              <a:gd name="connsiteY20615" fmla="*/ 2522367 h 5740750"/>
              <a:gd name="connsiteX20616" fmla="*/ 256025 w 9845043"/>
              <a:gd name="connsiteY20616" fmla="*/ 2522367 h 5740750"/>
              <a:gd name="connsiteX20617" fmla="*/ 253839 w 9845043"/>
              <a:gd name="connsiteY20617" fmla="*/ 2521625 h 5740750"/>
              <a:gd name="connsiteX20618" fmla="*/ 256025 w 9845043"/>
              <a:gd name="connsiteY20618" fmla="*/ 2517234 h 5740750"/>
              <a:gd name="connsiteX20619" fmla="*/ 253839 w 9845043"/>
              <a:gd name="connsiteY20619" fmla="*/ 2515770 h 5740750"/>
              <a:gd name="connsiteX20620" fmla="*/ 253105 w 9845043"/>
              <a:gd name="connsiteY20620" fmla="*/ 2515770 h 5740750"/>
              <a:gd name="connsiteX20621" fmla="*/ 260426 w 9845043"/>
              <a:gd name="connsiteY20621" fmla="*/ 2513584 h 5740750"/>
              <a:gd name="connsiteX20622" fmla="*/ 257492 w 9845043"/>
              <a:gd name="connsiteY20622" fmla="*/ 2510656 h 5740750"/>
              <a:gd name="connsiteX20623" fmla="*/ 248718 w 9845043"/>
              <a:gd name="connsiteY20623" fmla="*/ 2506284 h 5740750"/>
              <a:gd name="connsiteX20624" fmla="*/ 245065 w 9845043"/>
              <a:gd name="connsiteY20624" fmla="*/ 2504078 h 5740750"/>
              <a:gd name="connsiteX20625" fmla="*/ 242131 w 9845043"/>
              <a:gd name="connsiteY20625" fmla="*/ 2501151 h 5740750"/>
              <a:gd name="connsiteX20626" fmla="*/ 243598 w 9845043"/>
              <a:gd name="connsiteY20626" fmla="*/ 2496779 h 5740750"/>
              <a:gd name="connsiteX20627" fmla="*/ 247985 w 9845043"/>
              <a:gd name="connsiteY20627" fmla="*/ 2489459 h 5740750"/>
              <a:gd name="connsiteX20628" fmla="*/ 247985 w 9845043"/>
              <a:gd name="connsiteY20628" fmla="*/ 2477768 h 5740750"/>
              <a:gd name="connsiteX20629" fmla="*/ 243598 w 9845043"/>
              <a:gd name="connsiteY20629" fmla="*/ 2471913 h 5740750"/>
              <a:gd name="connsiteX20630" fmla="*/ 237010 w 9845043"/>
              <a:gd name="connsiteY20630" fmla="*/ 2467541 h 5740750"/>
              <a:gd name="connsiteX20631" fmla="*/ 233357 w 9845043"/>
              <a:gd name="connsiteY20631" fmla="*/ 2458758 h 5740750"/>
              <a:gd name="connsiteX20632" fmla="*/ 237010 w 9845043"/>
              <a:gd name="connsiteY20632" fmla="*/ 2458758 h 5740750"/>
              <a:gd name="connsiteX20633" fmla="*/ 239944 w 9845043"/>
              <a:gd name="connsiteY20633" fmla="*/ 2455830 h 5740750"/>
              <a:gd name="connsiteX20634" fmla="*/ 242131 w 9845043"/>
              <a:gd name="connsiteY20634" fmla="*/ 2452922 h 5740750"/>
              <a:gd name="connsiteX20635" fmla="*/ 245065 w 9845043"/>
              <a:gd name="connsiteY20635" fmla="*/ 2448530 h 5740750"/>
              <a:gd name="connsiteX20636" fmla="*/ 246518 w 9845043"/>
              <a:gd name="connsiteY20636" fmla="*/ 2448530 h 5740750"/>
              <a:gd name="connsiteX20637" fmla="*/ 247985 w 9845043"/>
              <a:gd name="connsiteY20637" fmla="*/ 2449252 h 5740750"/>
              <a:gd name="connsiteX20638" fmla="*/ 250185 w 9845043"/>
              <a:gd name="connsiteY20638" fmla="*/ 2450716 h 5740750"/>
              <a:gd name="connsiteX20639" fmla="*/ 253105 w 9845043"/>
              <a:gd name="connsiteY20639" fmla="*/ 2450716 h 5740750"/>
              <a:gd name="connsiteX20640" fmla="*/ 254572 w 9845043"/>
              <a:gd name="connsiteY20640" fmla="*/ 2450716 h 5740750"/>
              <a:gd name="connsiteX20641" fmla="*/ 264813 w 9845043"/>
              <a:gd name="connsiteY20641" fmla="*/ 2443417 h 5740750"/>
              <a:gd name="connsiteX20642" fmla="*/ 267733 w 9845043"/>
              <a:gd name="connsiteY20642" fmla="*/ 2441953 h 5740750"/>
              <a:gd name="connsiteX20643" fmla="*/ 272120 w 9845043"/>
              <a:gd name="connsiteY20643" fmla="*/ 2442675 h 5740750"/>
              <a:gd name="connsiteX20644" fmla="*/ 275788 w 9845043"/>
              <a:gd name="connsiteY20644" fmla="*/ 2444881 h 5740750"/>
              <a:gd name="connsiteX20645" fmla="*/ 280908 w 9845043"/>
              <a:gd name="connsiteY20645" fmla="*/ 2451458 h 5740750"/>
              <a:gd name="connsiteX20646" fmla="*/ 285295 w 9845043"/>
              <a:gd name="connsiteY20646" fmla="*/ 2452922 h 5740750"/>
              <a:gd name="connsiteX20647" fmla="*/ 288949 w 9845043"/>
              <a:gd name="connsiteY20647" fmla="*/ 2452180 h 5740750"/>
              <a:gd name="connsiteX20648" fmla="*/ 298456 w 9845043"/>
              <a:gd name="connsiteY20648" fmla="*/ 2448530 h 5740750"/>
              <a:gd name="connsiteX20649" fmla="*/ 302857 w 9845043"/>
              <a:gd name="connsiteY20649" fmla="*/ 2448530 h 5740750"/>
              <a:gd name="connsiteX20650" fmla="*/ 324793 w 9845043"/>
              <a:gd name="connsiteY20650" fmla="*/ 2455830 h 5740750"/>
              <a:gd name="connsiteX20651" fmla="*/ 332113 w 9845043"/>
              <a:gd name="connsiteY20651" fmla="*/ 2459500 h 5740750"/>
              <a:gd name="connsiteX20652" fmla="*/ 354062 w 9845043"/>
              <a:gd name="connsiteY20652" fmla="*/ 2466799 h 5740750"/>
              <a:gd name="connsiteX20653" fmla="*/ 360636 w 9845043"/>
              <a:gd name="connsiteY20653" fmla="*/ 2471191 h 5740750"/>
              <a:gd name="connsiteX20654" fmla="*/ 364303 w 9845043"/>
              <a:gd name="connsiteY20654" fmla="*/ 2471913 h 5740750"/>
              <a:gd name="connsiteX20655" fmla="*/ 368690 w 9845043"/>
              <a:gd name="connsiteY20655" fmla="*/ 2471191 h 5740750"/>
              <a:gd name="connsiteX20656" fmla="*/ 363570 w 9845043"/>
              <a:gd name="connsiteY20656" fmla="*/ 2468263 h 5740750"/>
              <a:gd name="connsiteX20657" fmla="*/ 362836 w 9845043"/>
              <a:gd name="connsiteY20657" fmla="*/ 2467541 h 5740750"/>
              <a:gd name="connsiteX20658" fmla="*/ 363570 w 9845043"/>
              <a:gd name="connsiteY20658" fmla="*/ 2466799 h 5740750"/>
              <a:gd name="connsiteX20659" fmla="*/ 365757 w 9845043"/>
              <a:gd name="connsiteY20659" fmla="*/ 2465335 h 5740750"/>
              <a:gd name="connsiteX20660" fmla="*/ 367224 w 9845043"/>
              <a:gd name="connsiteY20660" fmla="*/ 2464613 h 5740750"/>
              <a:gd name="connsiteX20661" fmla="*/ 369424 w 9845043"/>
              <a:gd name="connsiteY20661" fmla="*/ 2464613 h 5740750"/>
              <a:gd name="connsiteX20662" fmla="*/ 370157 w 9845043"/>
              <a:gd name="connsiteY20662" fmla="*/ 2464613 h 5740750"/>
              <a:gd name="connsiteX20663" fmla="*/ 370891 w 9845043"/>
              <a:gd name="connsiteY20663" fmla="*/ 2462407 h 5740750"/>
              <a:gd name="connsiteX20664" fmla="*/ 372344 w 9845043"/>
              <a:gd name="connsiteY20664" fmla="*/ 2459500 h 5740750"/>
              <a:gd name="connsiteX20665" fmla="*/ 372344 w 9845043"/>
              <a:gd name="connsiteY20665" fmla="*/ 2458036 h 5740750"/>
              <a:gd name="connsiteX20666" fmla="*/ 373077 w 9845043"/>
              <a:gd name="connsiteY20666" fmla="*/ 2457294 h 5740750"/>
              <a:gd name="connsiteX20667" fmla="*/ 376011 w 9845043"/>
              <a:gd name="connsiteY20667" fmla="*/ 2455830 h 5740750"/>
              <a:gd name="connsiteX20668" fmla="*/ 379665 w 9845043"/>
              <a:gd name="connsiteY20668" fmla="*/ 2457294 h 5740750"/>
              <a:gd name="connsiteX20669" fmla="*/ 380398 w 9845043"/>
              <a:gd name="connsiteY20669" fmla="*/ 2457294 h 5740750"/>
              <a:gd name="connsiteX20670" fmla="*/ 381852 w 9845043"/>
              <a:gd name="connsiteY20670" fmla="*/ 2455830 h 5740750"/>
              <a:gd name="connsiteX20671" fmla="*/ 383318 w 9845043"/>
              <a:gd name="connsiteY20671" fmla="*/ 2455108 h 5740750"/>
              <a:gd name="connsiteX20672" fmla="*/ 385519 w 9845043"/>
              <a:gd name="connsiteY20672" fmla="*/ 2455108 h 5740750"/>
              <a:gd name="connsiteX20673" fmla="*/ 386972 w 9845043"/>
              <a:gd name="connsiteY20673" fmla="*/ 2457294 h 5740750"/>
              <a:gd name="connsiteX20674" fmla="*/ 386972 w 9845043"/>
              <a:gd name="connsiteY20674" fmla="*/ 2458758 h 5740750"/>
              <a:gd name="connsiteX20675" fmla="*/ 386972 w 9845043"/>
              <a:gd name="connsiteY20675" fmla="*/ 2460963 h 5740750"/>
              <a:gd name="connsiteX20676" fmla="*/ 388439 w 9845043"/>
              <a:gd name="connsiteY20676" fmla="*/ 2462407 h 5740750"/>
              <a:gd name="connsiteX20677" fmla="*/ 393560 w 9845043"/>
              <a:gd name="connsiteY20677" fmla="*/ 2468263 h 5740750"/>
              <a:gd name="connsiteX20678" fmla="*/ 397947 w 9845043"/>
              <a:gd name="connsiteY20678" fmla="*/ 2471191 h 5740750"/>
              <a:gd name="connsiteX20679" fmla="*/ 400147 w 9845043"/>
              <a:gd name="connsiteY20679" fmla="*/ 2471191 h 5740750"/>
              <a:gd name="connsiteX20680" fmla="*/ 401614 w 9845043"/>
              <a:gd name="connsiteY20680" fmla="*/ 2474840 h 5740750"/>
              <a:gd name="connsiteX20681" fmla="*/ 404534 w 9845043"/>
              <a:gd name="connsiteY20681" fmla="*/ 2478490 h 5740750"/>
              <a:gd name="connsiteX20682" fmla="*/ 407468 w 9845043"/>
              <a:gd name="connsiteY20682" fmla="*/ 2482882 h 5740750"/>
              <a:gd name="connsiteX20683" fmla="*/ 409655 w 9845043"/>
              <a:gd name="connsiteY20683" fmla="*/ 2484346 h 5740750"/>
              <a:gd name="connsiteX20684" fmla="*/ 411121 w 9845043"/>
              <a:gd name="connsiteY20684" fmla="*/ 2482882 h 5740750"/>
              <a:gd name="connsiteX20685" fmla="*/ 408921 w 9845043"/>
              <a:gd name="connsiteY20685" fmla="*/ 2478490 h 5740750"/>
              <a:gd name="connsiteX20686" fmla="*/ 406001 w 9845043"/>
              <a:gd name="connsiteY20686" fmla="*/ 2474119 h 5740750"/>
              <a:gd name="connsiteX20687" fmla="*/ 405267 w 9845043"/>
              <a:gd name="connsiteY20687" fmla="*/ 2471913 h 5740750"/>
              <a:gd name="connsiteX20688" fmla="*/ 401614 w 9845043"/>
              <a:gd name="connsiteY20688" fmla="*/ 2470449 h 5740750"/>
              <a:gd name="connsiteX20689" fmla="*/ 392093 w 9845043"/>
              <a:gd name="connsiteY20689" fmla="*/ 2458036 h 5740750"/>
              <a:gd name="connsiteX20690" fmla="*/ 389172 w 9845043"/>
              <a:gd name="connsiteY20690" fmla="*/ 2455830 h 5740750"/>
              <a:gd name="connsiteX20691" fmla="*/ 386252 w 9845043"/>
              <a:gd name="connsiteY20691" fmla="*/ 2454386 h 5740750"/>
              <a:gd name="connsiteX20692" fmla="*/ 382585 w 9845043"/>
              <a:gd name="connsiteY20692" fmla="*/ 2452922 h 5740750"/>
              <a:gd name="connsiteX20693" fmla="*/ 381852 w 9845043"/>
              <a:gd name="connsiteY20693" fmla="*/ 2454386 h 5740750"/>
              <a:gd name="connsiteX20694" fmla="*/ 379665 w 9845043"/>
              <a:gd name="connsiteY20694" fmla="*/ 2455108 h 5740750"/>
              <a:gd name="connsiteX20695" fmla="*/ 378931 w 9845043"/>
              <a:gd name="connsiteY20695" fmla="*/ 2455830 h 5740750"/>
              <a:gd name="connsiteX20696" fmla="*/ 376731 w 9845043"/>
              <a:gd name="connsiteY20696" fmla="*/ 2455108 h 5740750"/>
              <a:gd name="connsiteX20697" fmla="*/ 376011 w 9845043"/>
              <a:gd name="connsiteY20697" fmla="*/ 2454386 h 5740750"/>
              <a:gd name="connsiteX20698" fmla="*/ 375278 w 9845043"/>
              <a:gd name="connsiteY20698" fmla="*/ 2452922 h 5740750"/>
              <a:gd name="connsiteX20699" fmla="*/ 373811 w 9845043"/>
              <a:gd name="connsiteY20699" fmla="*/ 2454386 h 5740750"/>
              <a:gd name="connsiteX20700" fmla="*/ 370157 w 9845043"/>
              <a:gd name="connsiteY20700" fmla="*/ 2455830 h 5740750"/>
              <a:gd name="connsiteX20701" fmla="*/ 370157 w 9845043"/>
              <a:gd name="connsiteY20701" fmla="*/ 2458036 h 5740750"/>
              <a:gd name="connsiteX20702" fmla="*/ 369424 w 9845043"/>
              <a:gd name="connsiteY20702" fmla="*/ 2460963 h 5740750"/>
              <a:gd name="connsiteX20703" fmla="*/ 366490 w 9845043"/>
              <a:gd name="connsiteY20703" fmla="*/ 2462407 h 5740750"/>
              <a:gd name="connsiteX20704" fmla="*/ 362836 w 9845043"/>
              <a:gd name="connsiteY20704" fmla="*/ 2463871 h 5740750"/>
              <a:gd name="connsiteX20705" fmla="*/ 354062 w 9845043"/>
              <a:gd name="connsiteY20705" fmla="*/ 2463871 h 5740750"/>
              <a:gd name="connsiteX20706" fmla="*/ 352595 w 9845043"/>
              <a:gd name="connsiteY20706" fmla="*/ 2462407 h 5740750"/>
              <a:gd name="connsiteX20707" fmla="*/ 352595 w 9845043"/>
              <a:gd name="connsiteY20707" fmla="*/ 2460963 h 5740750"/>
              <a:gd name="connsiteX20708" fmla="*/ 352595 w 9845043"/>
              <a:gd name="connsiteY20708" fmla="*/ 2458758 h 5740750"/>
              <a:gd name="connsiteX20709" fmla="*/ 353329 w 9845043"/>
              <a:gd name="connsiteY20709" fmla="*/ 2457294 h 5740750"/>
              <a:gd name="connsiteX20710" fmla="*/ 354796 w 9845043"/>
              <a:gd name="connsiteY20710" fmla="*/ 2455830 h 5740750"/>
              <a:gd name="connsiteX20711" fmla="*/ 356982 w 9845043"/>
              <a:gd name="connsiteY20711" fmla="*/ 2455830 h 5740750"/>
              <a:gd name="connsiteX20712" fmla="*/ 359183 w 9845043"/>
              <a:gd name="connsiteY20712" fmla="*/ 2455830 h 5740750"/>
              <a:gd name="connsiteX20713" fmla="*/ 361370 w 9845043"/>
              <a:gd name="connsiteY20713" fmla="*/ 2455108 h 5740750"/>
              <a:gd name="connsiteX20714" fmla="*/ 365757 w 9845043"/>
              <a:gd name="connsiteY20714" fmla="*/ 2452922 h 5740750"/>
              <a:gd name="connsiteX20715" fmla="*/ 368690 w 9845043"/>
              <a:gd name="connsiteY20715" fmla="*/ 2450716 h 5740750"/>
              <a:gd name="connsiteX20716" fmla="*/ 370891 w 9845043"/>
              <a:gd name="connsiteY20716" fmla="*/ 2446344 h 5740750"/>
              <a:gd name="connsiteX20717" fmla="*/ 373077 w 9845043"/>
              <a:gd name="connsiteY20717" fmla="*/ 2441953 h 5740750"/>
              <a:gd name="connsiteX20718" fmla="*/ 372344 w 9845043"/>
              <a:gd name="connsiteY20718" fmla="*/ 2441211 h 5740750"/>
              <a:gd name="connsiteX20719" fmla="*/ 364303 w 9845043"/>
              <a:gd name="connsiteY20719" fmla="*/ 2449252 h 5740750"/>
              <a:gd name="connsiteX20720" fmla="*/ 359916 w 9845043"/>
              <a:gd name="connsiteY20720" fmla="*/ 2452922 h 5740750"/>
              <a:gd name="connsiteX20721" fmla="*/ 356249 w 9845043"/>
              <a:gd name="connsiteY20721" fmla="*/ 2454386 h 5740750"/>
              <a:gd name="connsiteX20722" fmla="*/ 348208 w 9845043"/>
              <a:gd name="connsiteY20722" fmla="*/ 2454386 h 5740750"/>
              <a:gd name="connsiteX20723" fmla="*/ 346741 w 9845043"/>
              <a:gd name="connsiteY20723" fmla="*/ 2454386 h 5740750"/>
              <a:gd name="connsiteX20724" fmla="*/ 340154 w 9845043"/>
              <a:gd name="connsiteY20724" fmla="*/ 2451458 h 5740750"/>
              <a:gd name="connsiteX20725" fmla="*/ 337967 w 9845043"/>
              <a:gd name="connsiteY20725" fmla="*/ 2451458 h 5740750"/>
              <a:gd name="connsiteX20726" fmla="*/ 337234 w 9845043"/>
              <a:gd name="connsiteY20726" fmla="*/ 2454386 h 5740750"/>
              <a:gd name="connsiteX20727" fmla="*/ 334314 w 9845043"/>
              <a:gd name="connsiteY20727" fmla="*/ 2454386 h 5740750"/>
              <a:gd name="connsiteX20728" fmla="*/ 330646 w 9845043"/>
              <a:gd name="connsiteY20728" fmla="*/ 2455108 h 5740750"/>
              <a:gd name="connsiteX20729" fmla="*/ 327726 w 9845043"/>
              <a:gd name="connsiteY20729" fmla="*/ 2454386 h 5740750"/>
              <a:gd name="connsiteX20730" fmla="*/ 325526 w 9845043"/>
              <a:gd name="connsiteY20730" fmla="*/ 2452922 h 5740750"/>
              <a:gd name="connsiteX20731" fmla="*/ 327726 w 9845043"/>
              <a:gd name="connsiteY20731" fmla="*/ 2452180 h 5740750"/>
              <a:gd name="connsiteX20732" fmla="*/ 328460 w 9845043"/>
              <a:gd name="connsiteY20732" fmla="*/ 2451458 h 5740750"/>
              <a:gd name="connsiteX20733" fmla="*/ 330646 w 9845043"/>
              <a:gd name="connsiteY20733" fmla="*/ 2449252 h 5740750"/>
              <a:gd name="connsiteX20734" fmla="*/ 321872 w 9845043"/>
              <a:gd name="connsiteY20734" fmla="*/ 2446344 h 5740750"/>
              <a:gd name="connsiteX20735" fmla="*/ 313098 w 9845043"/>
              <a:gd name="connsiteY20735" fmla="*/ 2442675 h 5740750"/>
              <a:gd name="connsiteX20736" fmla="*/ 318219 w 9845043"/>
              <a:gd name="connsiteY20736" fmla="*/ 2436097 h 5740750"/>
              <a:gd name="connsiteX20737" fmla="*/ 318939 w 9845043"/>
              <a:gd name="connsiteY20737" fmla="*/ 2433169 h 5740750"/>
              <a:gd name="connsiteX20738" fmla="*/ 316018 w 9845043"/>
              <a:gd name="connsiteY20738" fmla="*/ 2430262 h 5740750"/>
              <a:gd name="connsiteX20739" fmla="*/ 313098 w 9845043"/>
              <a:gd name="connsiteY20739" fmla="*/ 2429520 h 5740750"/>
              <a:gd name="connsiteX20740" fmla="*/ 309431 w 9845043"/>
              <a:gd name="connsiteY20740" fmla="*/ 2430262 h 5740750"/>
              <a:gd name="connsiteX20741" fmla="*/ 306511 w 9845043"/>
              <a:gd name="connsiteY20741" fmla="*/ 2431705 h 5740750"/>
              <a:gd name="connsiteX20742" fmla="*/ 304310 w 9845043"/>
              <a:gd name="connsiteY20742" fmla="*/ 2432447 h 5740750"/>
              <a:gd name="connsiteX20743" fmla="*/ 302857 w 9845043"/>
              <a:gd name="connsiteY20743" fmla="*/ 2433911 h 5740750"/>
              <a:gd name="connsiteX20744" fmla="*/ 301390 w 9845043"/>
              <a:gd name="connsiteY20744" fmla="*/ 2438303 h 5740750"/>
              <a:gd name="connsiteX20745" fmla="*/ 299923 w 9845043"/>
              <a:gd name="connsiteY20745" fmla="*/ 2439747 h 5740750"/>
              <a:gd name="connsiteX20746" fmla="*/ 299190 w 9845043"/>
              <a:gd name="connsiteY20746" fmla="*/ 2441211 h 5740750"/>
              <a:gd name="connsiteX20747" fmla="*/ 291883 w 9845043"/>
              <a:gd name="connsiteY20747" fmla="*/ 2445602 h 5740750"/>
              <a:gd name="connsiteX20748" fmla="*/ 288949 w 9845043"/>
              <a:gd name="connsiteY20748" fmla="*/ 2446344 h 5740750"/>
              <a:gd name="connsiteX20749" fmla="*/ 286762 w 9845043"/>
              <a:gd name="connsiteY20749" fmla="*/ 2446344 h 5740750"/>
              <a:gd name="connsiteX20750" fmla="*/ 283095 w 9845043"/>
              <a:gd name="connsiteY20750" fmla="*/ 2446344 h 5740750"/>
              <a:gd name="connsiteX20751" fmla="*/ 274321 w 9845043"/>
              <a:gd name="connsiteY20751" fmla="*/ 2439747 h 5740750"/>
              <a:gd name="connsiteX20752" fmla="*/ 269200 w 9845043"/>
              <a:gd name="connsiteY20752" fmla="*/ 2438303 h 5740750"/>
              <a:gd name="connsiteX20753" fmla="*/ 266280 w 9845043"/>
              <a:gd name="connsiteY20753" fmla="*/ 2436097 h 5740750"/>
              <a:gd name="connsiteX20754" fmla="*/ 264813 w 9845043"/>
              <a:gd name="connsiteY20754" fmla="*/ 2433911 h 5740750"/>
              <a:gd name="connsiteX20755" fmla="*/ 264080 w 9845043"/>
              <a:gd name="connsiteY20755" fmla="*/ 2431705 h 5740750"/>
              <a:gd name="connsiteX20756" fmla="*/ 262613 w 9845043"/>
              <a:gd name="connsiteY20756" fmla="*/ 2427334 h 5740750"/>
              <a:gd name="connsiteX20757" fmla="*/ 245065 w 9845043"/>
              <a:gd name="connsiteY20757" fmla="*/ 2412715 h 5740750"/>
              <a:gd name="connsiteX20758" fmla="*/ 240664 w 9845043"/>
              <a:gd name="connsiteY20758" fmla="*/ 2417828 h 5740750"/>
              <a:gd name="connsiteX20759" fmla="*/ 237010 w 9845043"/>
              <a:gd name="connsiteY20759" fmla="*/ 2420756 h 5740750"/>
              <a:gd name="connsiteX20760" fmla="*/ 231890 w 9845043"/>
              <a:gd name="connsiteY20760" fmla="*/ 2420756 h 5740750"/>
              <a:gd name="connsiteX20761" fmla="*/ 224583 w 9845043"/>
              <a:gd name="connsiteY20761" fmla="*/ 2420014 h 5740750"/>
              <a:gd name="connsiteX20762" fmla="*/ 224583 w 9845043"/>
              <a:gd name="connsiteY20762" fmla="*/ 2425870 h 5740750"/>
              <a:gd name="connsiteX20763" fmla="*/ 221649 w 9845043"/>
              <a:gd name="connsiteY20763" fmla="*/ 2439025 h 5740750"/>
              <a:gd name="connsiteX20764" fmla="*/ 222382 w 9845043"/>
              <a:gd name="connsiteY20764" fmla="*/ 2443417 h 5740750"/>
              <a:gd name="connsiteX20765" fmla="*/ 226036 w 9845043"/>
              <a:gd name="connsiteY20765" fmla="*/ 2447788 h 5740750"/>
              <a:gd name="connsiteX20766" fmla="*/ 228236 w 9845043"/>
              <a:gd name="connsiteY20766" fmla="*/ 2450716 h 5740750"/>
              <a:gd name="connsiteX20767" fmla="*/ 222382 w 9845043"/>
              <a:gd name="connsiteY20767" fmla="*/ 2450716 h 5740750"/>
              <a:gd name="connsiteX20768" fmla="*/ 219448 w 9845043"/>
              <a:gd name="connsiteY20768" fmla="*/ 2452180 h 5740750"/>
              <a:gd name="connsiteX20769" fmla="*/ 219448 w 9845043"/>
              <a:gd name="connsiteY20769" fmla="*/ 2455108 h 5740750"/>
              <a:gd name="connsiteX20770" fmla="*/ 220915 w 9845043"/>
              <a:gd name="connsiteY20770" fmla="*/ 2458036 h 5740750"/>
              <a:gd name="connsiteX20771" fmla="*/ 219448 w 9845043"/>
              <a:gd name="connsiteY20771" fmla="*/ 2458036 h 5740750"/>
              <a:gd name="connsiteX20772" fmla="*/ 217995 w 9845043"/>
              <a:gd name="connsiteY20772" fmla="*/ 2459500 h 5740750"/>
              <a:gd name="connsiteX20773" fmla="*/ 215795 w 9845043"/>
              <a:gd name="connsiteY20773" fmla="*/ 2459500 h 5740750"/>
              <a:gd name="connsiteX20774" fmla="*/ 217995 w 9845043"/>
              <a:gd name="connsiteY20774" fmla="*/ 2463871 h 5740750"/>
              <a:gd name="connsiteX20775" fmla="*/ 222382 w 9845043"/>
              <a:gd name="connsiteY20775" fmla="*/ 2469005 h 5740750"/>
              <a:gd name="connsiteX20776" fmla="*/ 224583 w 9845043"/>
              <a:gd name="connsiteY20776" fmla="*/ 2473377 h 5740750"/>
              <a:gd name="connsiteX20777" fmla="*/ 223849 w 9845043"/>
              <a:gd name="connsiteY20777" fmla="*/ 2475582 h 5740750"/>
              <a:gd name="connsiteX20778" fmla="*/ 221649 w 9845043"/>
              <a:gd name="connsiteY20778" fmla="*/ 2477046 h 5740750"/>
              <a:gd name="connsiteX20779" fmla="*/ 219448 w 9845043"/>
              <a:gd name="connsiteY20779" fmla="*/ 2474840 h 5740750"/>
              <a:gd name="connsiteX20780" fmla="*/ 218729 w 9845043"/>
              <a:gd name="connsiteY20780" fmla="*/ 2471191 h 5740750"/>
              <a:gd name="connsiteX20781" fmla="*/ 215795 w 9845043"/>
              <a:gd name="connsiteY20781" fmla="*/ 2474119 h 5740750"/>
              <a:gd name="connsiteX20782" fmla="*/ 217262 w 9845043"/>
              <a:gd name="connsiteY20782" fmla="*/ 2477046 h 5740750"/>
              <a:gd name="connsiteX20783" fmla="*/ 217995 w 9845043"/>
              <a:gd name="connsiteY20783" fmla="*/ 2480696 h 5740750"/>
              <a:gd name="connsiteX20784" fmla="*/ 217995 w 9845043"/>
              <a:gd name="connsiteY20784" fmla="*/ 2484346 h 5740750"/>
              <a:gd name="connsiteX20785" fmla="*/ 215061 w 9845043"/>
              <a:gd name="connsiteY20785" fmla="*/ 2486532 h 5740750"/>
              <a:gd name="connsiteX20786" fmla="*/ 209941 w 9845043"/>
              <a:gd name="connsiteY20786" fmla="*/ 2485068 h 5740750"/>
              <a:gd name="connsiteX20787" fmla="*/ 206287 w 9845043"/>
              <a:gd name="connsiteY20787" fmla="*/ 2483624 h 5740750"/>
              <a:gd name="connsiteX20788" fmla="*/ 203367 w 9845043"/>
              <a:gd name="connsiteY20788" fmla="*/ 2480696 h 5740750"/>
              <a:gd name="connsiteX20789" fmla="*/ 201900 w 9845043"/>
              <a:gd name="connsiteY20789" fmla="*/ 2477768 h 5740750"/>
              <a:gd name="connsiteX20790" fmla="*/ 196046 w 9845043"/>
              <a:gd name="connsiteY20790" fmla="*/ 2471913 h 5740750"/>
              <a:gd name="connsiteX20791" fmla="*/ 192393 w 9845043"/>
              <a:gd name="connsiteY20791" fmla="*/ 2465335 h 5740750"/>
              <a:gd name="connsiteX20792" fmla="*/ 183605 w 9845043"/>
              <a:gd name="connsiteY20792" fmla="*/ 2455108 h 5740750"/>
              <a:gd name="connsiteX20793" fmla="*/ 183605 w 9845043"/>
              <a:gd name="connsiteY20793" fmla="*/ 2458036 h 5740750"/>
              <a:gd name="connsiteX20794" fmla="*/ 182871 w 9845043"/>
              <a:gd name="connsiteY20794" fmla="*/ 2461685 h 5740750"/>
              <a:gd name="connsiteX20795" fmla="*/ 179951 w 9845043"/>
              <a:gd name="connsiteY20795" fmla="*/ 2462407 h 5740750"/>
              <a:gd name="connsiteX20796" fmla="*/ 177751 w 9845043"/>
              <a:gd name="connsiteY20796" fmla="*/ 2460963 h 5740750"/>
              <a:gd name="connsiteX20797" fmla="*/ 175564 w 9845043"/>
              <a:gd name="connsiteY20797" fmla="*/ 2452922 h 5740750"/>
              <a:gd name="connsiteX20798" fmla="*/ 173364 w 9845043"/>
              <a:gd name="connsiteY20798" fmla="*/ 2451458 h 5740750"/>
              <a:gd name="connsiteX20799" fmla="*/ 169710 w 9845043"/>
              <a:gd name="connsiteY20799" fmla="*/ 2447788 h 5740750"/>
              <a:gd name="connsiteX20800" fmla="*/ 167510 w 9845043"/>
              <a:gd name="connsiteY20800" fmla="*/ 2445602 h 5740750"/>
              <a:gd name="connsiteX20801" fmla="*/ 166790 w 9845043"/>
              <a:gd name="connsiteY20801" fmla="*/ 2439025 h 5740750"/>
              <a:gd name="connsiteX20802" fmla="*/ 166057 w 9845043"/>
              <a:gd name="connsiteY20802" fmla="*/ 2436097 h 5740750"/>
              <a:gd name="connsiteX20803" fmla="*/ 163856 w 9845043"/>
              <a:gd name="connsiteY20803" fmla="*/ 2433169 h 5740750"/>
              <a:gd name="connsiteX20804" fmla="*/ 163123 w 9845043"/>
              <a:gd name="connsiteY20804" fmla="*/ 2432447 h 5740750"/>
              <a:gd name="connsiteX20805" fmla="*/ 152882 w 9845043"/>
              <a:gd name="connsiteY20805" fmla="*/ 2425128 h 5740750"/>
              <a:gd name="connsiteX20806" fmla="*/ 148495 w 9845043"/>
              <a:gd name="connsiteY20806" fmla="*/ 2419292 h 5740750"/>
              <a:gd name="connsiteX20807" fmla="*/ 147028 w 9845043"/>
              <a:gd name="connsiteY20807" fmla="*/ 2411251 h 5740750"/>
              <a:gd name="connsiteX20808" fmla="*/ 144841 w 9845043"/>
              <a:gd name="connsiteY20808" fmla="*/ 2413437 h 5740750"/>
              <a:gd name="connsiteX20809" fmla="*/ 144108 w 9845043"/>
              <a:gd name="connsiteY20809" fmla="*/ 2414179 h 5740750"/>
              <a:gd name="connsiteX20810" fmla="*/ 141907 w 9845043"/>
              <a:gd name="connsiteY20810" fmla="*/ 2414179 h 5740750"/>
              <a:gd name="connsiteX20811" fmla="*/ 141174 w 9845043"/>
              <a:gd name="connsiteY20811" fmla="*/ 2415643 h 5740750"/>
              <a:gd name="connsiteX20812" fmla="*/ 141907 w 9845043"/>
              <a:gd name="connsiteY20812" fmla="*/ 2417828 h 5740750"/>
              <a:gd name="connsiteX20813" fmla="*/ 141907 w 9845043"/>
              <a:gd name="connsiteY20813" fmla="*/ 2419292 h 5740750"/>
              <a:gd name="connsiteX20814" fmla="*/ 144108 w 9845043"/>
              <a:gd name="connsiteY20814" fmla="*/ 2420756 h 5740750"/>
              <a:gd name="connsiteX20815" fmla="*/ 141174 w 9845043"/>
              <a:gd name="connsiteY20815" fmla="*/ 2422220 h 5740750"/>
              <a:gd name="connsiteX20816" fmla="*/ 138987 w 9845043"/>
              <a:gd name="connsiteY20816" fmla="*/ 2423684 h 5740750"/>
              <a:gd name="connsiteX20817" fmla="*/ 137520 w 9845043"/>
              <a:gd name="connsiteY20817" fmla="*/ 2425870 h 5740750"/>
              <a:gd name="connsiteX20818" fmla="*/ 134600 w 9845043"/>
              <a:gd name="connsiteY20818" fmla="*/ 2427334 h 5740750"/>
              <a:gd name="connsiteX20819" fmla="*/ 134600 w 9845043"/>
              <a:gd name="connsiteY20819" fmla="*/ 2428798 h 5740750"/>
              <a:gd name="connsiteX20820" fmla="*/ 132400 w 9845043"/>
              <a:gd name="connsiteY20820" fmla="*/ 2429520 h 5740750"/>
              <a:gd name="connsiteX20821" fmla="*/ 131666 w 9845043"/>
              <a:gd name="connsiteY20821" fmla="*/ 2429520 h 5740750"/>
              <a:gd name="connsiteX20822" fmla="*/ 127279 w 9845043"/>
              <a:gd name="connsiteY20822" fmla="*/ 2428798 h 5740750"/>
              <a:gd name="connsiteX20823" fmla="*/ 128746 w 9845043"/>
              <a:gd name="connsiteY20823" fmla="*/ 2425128 h 5740750"/>
              <a:gd name="connsiteX20824" fmla="*/ 135333 w 9845043"/>
              <a:gd name="connsiteY20824" fmla="*/ 2417086 h 5740750"/>
              <a:gd name="connsiteX20825" fmla="*/ 145574 w 9845043"/>
              <a:gd name="connsiteY20825" fmla="*/ 2396632 h 5740750"/>
              <a:gd name="connsiteX20826" fmla="*/ 147028 w 9845043"/>
              <a:gd name="connsiteY20826" fmla="*/ 2390054 h 5740750"/>
              <a:gd name="connsiteX20827" fmla="*/ 144108 w 9845043"/>
              <a:gd name="connsiteY20827" fmla="*/ 2375435 h 5740750"/>
              <a:gd name="connsiteX20828" fmla="*/ 147028 w 9845043"/>
              <a:gd name="connsiteY20828" fmla="*/ 2379085 h 5740750"/>
              <a:gd name="connsiteX20829" fmla="*/ 154349 w 9845043"/>
              <a:gd name="connsiteY20829" fmla="*/ 2390776 h 5740750"/>
              <a:gd name="connsiteX20830" fmla="*/ 155082 w 9845043"/>
              <a:gd name="connsiteY20830" fmla="*/ 2394426 h 5740750"/>
              <a:gd name="connsiteX20831" fmla="*/ 156549 w 9845043"/>
              <a:gd name="connsiteY20831" fmla="*/ 2401024 h 5740750"/>
              <a:gd name="connsiteX20832" fmla="*/ 159469 w 9845043"/>
              <a:gd name="connsiteY20832" fmla="*/ 2406859 h 5740750"/>
              <a:gd name="connsiteX20833" fmla="*/ 163123 w 9845043"/>
              <a:gd name="connsiteY20833" fmla="*/ 2411251 h 5740750"/>
              <a:gd name="connsiteX20834" fmla="*/ 164590 w 9845043"/>
              <a:gd name="connsiteY20834" fmla="*/ 2417086 h 5740750"/>
              <a:gd name="connsiteX20835" fmla="*/ 164590 w 9845043"/>
              <a:gd name="connsiteY20835" fmla="*/ 2411251 h 5740750"/>
              <a:gd name="connsiteX20836" fmla="*/ 163123 w 9845043"/>
              <a:gd name="connsiteY20836" fmla="*/ 2406137 h 5740750"/>
              <a:gd name="connsiteX20837" fmla="*/ 157269 w 9845043"/>
              <a:gd name="connsiteY20837" fmla="*/ 2396632 h 5740750"/>
              <a:gd name="connsiteX20838" fmla="*/ 152882 w 9845043"/>
              <a:gd name="connsiteY20838" fmla="*/ 2380549 h 5740750"/>
              <a:gd name="connsiteX20839" fmla="*/ 148495 w 9845043"/>
              <a:gd name="connsiteY20839" fmla="*/ 2373971 h 5740750"/>
              <a:gd name="connsiteX20840" fmla="*/ 147761 w 9845043"/>
              <a:gd name="connsiteY20840" fmla="*/ 2371765 h 5740750"/>
              <a:gd name="connsiteX20841" fmla="*/ 147761 w 9845043"/>
              <a:gd name="connsiteY20841" fmla="*/ 2367394 h 5740750"/>
              <a:gd name="connsiteX20842" fmla="*/ 147761 w 9845043"/>
              <a:gd name="connsiteY20842" fmla="*/ 2365188 h 5740750"/>
              <a:gd name="connsiteX20843" fmla="*/ 144841 w 9845043"/>
              <a:gd name="connsiteY20843" fmla="*/ 2360816 h 5740750"/>
              <a:gd name="connsiteX20844" fmla="*/ 136787 w 9845043"/>
              <a:gd name="connsiteY20844" fmla="*/ 2352033 h 5740750"/>
              <a:gd name="connsiteX20845" fmla="*/ 135333 w 9845043"/>
              <a:gd name="connsiteY20845" fmla="*/ 2355683 h 5740750"/>
              <a:gd name="connsiteX20846" fmla="*/ 134600 w 9845043"/>
              <a:gd name="connsiteY20846" fmla="*/ 2357888 h 5740750"/>
              <a:gd name="connsiteX20847" fmla="*/ 133867 w 9845043"/>
              <a:gd name="connsiteY20847" fmla="*/ 2353497 h 5740750"/>
              <a:gd name="connsiteX20848" fmla="*/ 136787 w 9845043"/>
              <a:gd name="connsiteY20848" fmla="*/ 2342527 h 5740750"/>
              <a:gd name="connsiteX20849" fmla="*/ 132400 w 9845043"/>
              <a:gd name="connsiteY20849" fmla="*/ 2336692 h 5740750"/>
              <a:gd name="connsiteX20850" fmla="*/ 130933 w 9845043"/>
              <a:gd name="connsiteY20850" fmla="*/ 2322795 h 5740750"/>
              <a:gd name="connsiteX20851" fmla="*/ 127279 w 9845043"/>
              <a:gd name="connsiteY20851" fmla="*/ 2316217 h 5740750"/>
              <a:gd name="connsiteX20852" fmla="*/ 106797 w 9845043"/>
              <a:gd name="connsiteY20852" fmla="*/ 2300134 h 5740750"/>
              <a:gd name="connsiteX20853" fmla="*/ 102410 w 9845043"/>
              <a:gd name="connsiteY20853" fmla="*/ 2294299 h 5740750"/>
              <a:gd name="connsiteX20854" fmla="*/ 80461 w 9845043"/>
              <a:gd name="connsiteY20854" fmla="*/ 2246772 h 5740750"/>
              <a:gd name="connsiteX20855" fmla="*/ 76807 w 9845043"/>
              <a:gd name="connsiteY20855" fmla="*/ 2240194 h 5740750"/>
              <a:gd name="connsiteX20856" fmla="*/ 70954 w 9845043"/>
              <a:gd name="connsiteY20856" fmla="*/ 2234339 h 5740750"/>
              <a:gd name="connsiteX20857" fmla="*/ 68020 w 9845043"/>
              <a:gd name="connsiteY20857" fmla="*/ 2229967 h 5740750"/>
              <a:gd name="connsiteX20858" fmla="*/ 67300 w 9845043"/>
              <a:gd name="connsiteY20858" fmla="*/ 2226297 h 5740750"/>
              <a:gd name="connsiteX20859" fmla="*/ 66566 w 9845043"/>
              <a:gd name="connsiteY20859" fmla="*/ 2224112 h 5740750"/>
              <a:gd name="connsiteX20860" fmla="*/ 57779 w 9845043"/>
              <a:gd name="connsiteY20860" fmla="*/ 2213884 h 5740750"/>
              <a:gd name="connsiteX20861" fmla="*/ 48271 w 9845043"/>
              <a:gd name="connsiteY20861" fmla="*/ 2197801 h 5740750"/>
              <a:gd name="connsiteX20862" fmla="*/ 45351 w 9845043"/>
              <a:gd name="connsiteY20862" fmla="*/ 2189018 h 5740750"/>
              <a:gd name="connsiteX20863" fmla="*/ 45351 w 9845043"/>
              <a:gd name="connsiteY20863" fmla="*/ 2182440 h 5740750"/>
              <a:gd name="connsiteX20864" fmla="*/ 49738 w 9845043"/>
              <a:gd name="connsiteY20864" fmla="*/ 2178791 h 5740750"/>
              <a:gd name="connsiteX20865" fmla="*/ 51938 w 9845043"/>
              <a:gd name="connsiteY20865" fmla="*/ 2178069 h 5740750"/>
              <a:gd name="connsiteX20866" fmla="*/ 54859 w 9845043"/>
              <a:gd name="connsiteY20866" fmla="*/ 2175141 h 5740750"/>
              <a:gd name="connsiteX20867" fmla="*/ 57059 w 9845043"/>
              <a:gd name="connsiteY20867" fmla="*/ 2169285 h 5740750"/>
              <a:gd name="connsiteX20868" fmla="*/ 57059 w 9845043"/>
              <a:gd name="connsiteY20868" fmla="*/ 2167099 h 5740750"/>
              <a:gd name="connsiteX20869" fmla="*/ 56325 w 9845043"/>
              <a:gd name="connsiteY20869" fmla="*/ 2161986 h 5740750"/>
              <a:gd name="connsiteX20870" fmla="*/ 56325 w 9845043"/>
              <a:gd name="connsiteY20870" fmla="*/ 2159780 h 5740750"/>
              <a:gd name="connsiteX20871" fmla="*/ 57779 w 9845043"/>
              <a:gd name="connsiteY20871" fmla="*/ 2152480 h 5740750"/>
              <a:gd name="connsiteX20872" fmla="*/ 57779 w 9845043"/>
              <a:gd name="connsiteY20872" fmla="*/ 2150275 h 5740750"/>
              <a:gd name="connsiteX20873" fmla="*/ 54859 w 9845043"/>
              <a:gd name="connsiteY20873" fmla="*/ 2133470 h 5740750"/>
              <a:gd name="connsiteX20874" fmla="*/ 51938 w 9845043"/>
              <a:gd name="connsiteY20874" fmla="*/ 2130542 h 5740750"/>
              <a:gd name="connsiteX20875" fmla="*/ 51938 w 9845043"/>
              <a:gd name="connsiteY20875" fmla="*/ 2125428 h 5740750"/>
              <a:gd name="connsiteX20876" fmla="*/ 51938 w 9845043"/>
              <a:gd name="connsiteY20876" fmla="*/ 2114459 h 5740750"/>
              <a:gd name="connsiteX20877" fmla="*/ 51205 w 9845043"/>
              <a:gd name="connsiteY20877" fmla="*/ 2108623 h 5740750"/>
              <a:gd name="connsiteX20878" fmla="*/ 50471 w 9845043"/>
              <a:gd name="connsiteY20878" fmla="*/ 2104954 h 5740750"/>
              <a:gd name="connsiteX20879" fmla="*/ 49738 w 9845043"/>
              <a:gd name="connsiteY20879" fmla="*/ 2102768 h 5740750"/>
              <a:gd name="connsiteX20880" fmla="*/ 50471 w 9845043"/>
              <a:gd name="connsiteY20880" fmla="*/ 2099118 h 5740750"/>
              <a:gd name="connsiteX20881" fmla="*/ 48271 w 9845043"/>
              <a:gd name="connsiteY20881" fmla="*/ 2091077 h 5740750"/>
              <a:gd name="connsiteX20882" fmla="*/ 53392 w 9845043"/>
              <a:gd name="connsiteY20882" fmla="*/ 2083035 h 5740750"/>
              <a:gd name="connsiteX20883" fmla="*/ 58512 w 9845043"/>
              <a:gd name="connsiteY20883" fmla="*/ 2067674 h 5740750"/>
              <a:gd name="connsiteX20884" fmla="*/ 62899 w 9845043"/>
              <a:gd name="connsiteY20884" fmla="*/ 2058911 h 5740750"/>
              <a:gd name="connsiteX20885" fmla="*/ 65833 w 9845043"/>
              <a:gd name="connsiteY20885" fmla="*/ 2053797 h 5740750"/>
              <a:gd name="connsiteX20886" fmla="*/ 68020 w 9845043"/>
              <a:gd name="connsiteY20886" fmla="*/ 2051591 h 5740750"/>
              <a:gd name="connsiteX20887" fmla="*/ 69487 w 9845043"/>
              <a:gd name="connsiteY20887" fmla="*/ 2050147 h 5740750"/>
              <a:gd name="connsiteX20888" fmla="*/ 67300 w 9845043"/>
              <a:gd name="connsiteY20888" fmla="*/ 2036972 h 5740750"/>
              <a:gd name="connsiteX20889" fmla="*/ 70954 w 9845043"/>
              <a:gd name="connsiteY20889" fmla="*/ 2020889 h 5740750"/>
              <a:gd name="connsiteX20890" fmla="*/ 70954 w 9845043"/>
              <a:gd name="connsiteY20890" fmla="*/ 2017240 h 5740750"/>
              <a:gd name="connsiteX20891" fmla="*/ 70954 w 9845043"/>
              <a:gd name="connsiteY20891" fmla="*/ 2015054 h 5740750"/>
              <a:gd name="connsiteX20892" fmla="*/ 70220 w 9845043"/>
              <a:gd name="connsiteY20892" fmla="*/ 2012126 h 5740750"/>
              <a:gd name="connsiteX20893" fmla="*/ 70220 w 9845043"/>
              <a:gd name="connsiteY20893" fmla="*/ 2010662 h 5740750"/>
              <a:gd name="connsiteX20894" fmla="*/ 68020 w 9845043"/>
              <a:gd name="connsiteY20894" fmla="*/ 2008476 h 5740750"/>
              <a:gd name="connsiteX20895" fmla="*/ 67300 w 9845043"/>
              <a:gd name="connsiteY20895" fmla="*/ 2007734 h 5740750"/>
              <a:gd name="connsiteX20896" fmla="*/ 66566 w 9845043"/>
              <a:gd name="connsiteY20896" fmla="*/ 2004826 h 5740750"/>
              <a:gd name="connsiteX20897" fmla="*/ 65833 w 9845043"/>
              <a:gd name="connsiteY20897" fmla="*/ 1998971 h 5740750"/>
              <a:gd name="connsiteX20898" fmla="*/ 67300 w 9845043"/>
              <a:gd name="connsiteY20898" fmla="*/ 1988744 h 5740750"/>
              <a:gd name="connsiteX20899" fmla="*/ 67300 w 9845043"/>
              <a:gd name="connsiteY20899" fmla="*/ 1985074 h 5740750"/>
              <a:gd name="connsiteX20900" fmla="*/ 49738 w 9845043"/>
              <a:gd name="connsiteY20900" fmla="*/ 1943423 h 5740750"/>
              <a:gd name="connsiteX20901" fmla="*/ 45351 w 9845043"/>
              <a:gd name="connsiteY20901" fmla="*/ 1936825 h 5740750"/>
              <a:gd name="connsiteX20902" fmla="*/ 43884 w 9845043"/>
              <a:gd name="connsiteY20902" fmla="*/ 1935381 h 5740750"/>
              <a:gd name="connsiteX20903" fmla="*/ 40230 w 9845043"/>
              <a:gd name="connsiteY20903" fmla="*/ 1932453 h 5740750"/>
              <a:gd name="connsiteX20904" fmla="*/ 38764 w 9845043"/>
              <a:gd name="connsiteY20904" fmla="*/ 1931711 h 5740750"/>
              <a:gd name="connsiteX20905" fmla="*/ 38030 w 9845043"/>
              <a:gd name="connsiteY20905" fmla="*/ 1929526 h 5740750"/>
              <a:gd name="connsiteX20906" fmla="*/ 38764 w 9845043"/>
              <a:gd name="connsiteY20906" fmla="*/ 1925134 h 5740750"/>
              <a:gd name="connsiteX20907" fmla="*/ 38764 w 9845043"/>
              <a:gd name="connsiteY20907" fmla="*/ 1922948 h 5740750"/>
              <a:gd name="connsiteX20908" fmla="*/ 34376 w 9845043"/>
              <a:gd name="connsiteY20908" fmla="*/ 1911979 h 5740750"/>
              <a:gd name="connsiteX20909" fmla="*/ 31443 w 9845043"/>
              <a:gd name="connsiteY20909" fmla="*/ 1908329 h 5740750"/>
              <a:gd name="connsiteX20910" fmla="*/ 22669 w 9845043"/>
              <a:gd name="connsiteY20910" fmla="*/ 1899546 h 5740750"/>
              <a:gd name="connsiteX20911" fmla="*/ 5120 w 9845043"/>
              <a:gd name="connsiteY20911" fmla="*/ 1873977 h 5740750"/>
              <a:gd name="connsiteX20912" fmla="*/ 2186 w 9845043"/>
              <a:gd name="connsiteY20912" fmla="*/ 1871772 h 5740750"/>
              <a:gd name="connsiteX20913" fmla="*/ 0 w 9845043"/>
              <a:gd name="connsiteY20913" fmla="*/ 1869586 h 5740750"/>
              <a:gd name="connsiteX20914" fmla="*/ 1453 w 9845043"/>
              <a:gd name="connsiteY20914" fmla="*/ 1864472 h 5740750"/>
              <a:gd name="connsiteX20915" fmla="*/ 5120 w 9845043"/>
              <a:gd name="connsiteY20915" fmla="*/ 1854225 h 5740750"/>
              <a:gd name="connsiteX20916" fmla="*/ 5120 w 9845043"/>
              <a:gd name="connsiteY20916" fmla="*/ 1848389 h 5740750"/>
              <a:gd name="connsiteX20917" fmla="*/ 2920 w 9845043"/>
              <a:gd name="connsiteY20917" fmla="*/ 1833028 h 5740750"/>
              <a:gd name="connsiteX20918" fmla="*/ 1453 w 9845043"/>
              <a:gd name="connsiteY20918" fmla="*/ 1828656 h 5740750"/>
              <a:gd name="connsiteX20919" fmla="*/ 1453 w 9845043"/>
              <a:gd name="connsiteY20919" fmla="*/ 1824987 h 5740750"/>
              <a:gd name="connsiteX20920" fmla="*/ 2920 w 9845043"/>
              <a:gd name="connsiteY20920" fmla="*/ 1822079 h 5740750"/>
              <a:gd name="connsiteX20921" fmla="*/ 5840 w 9845043"/>
              <a:gd name="connsiteY20921" fmla="*/ 1818409 h 5740750"/>
              <a:gd name="connsiteX20922" fmla="*/ 8040 w 9845043"/>
              <a:gd name="connsiteY20922" fmla="*/ 1815481 h 5740750"/>
              <a:gd name="connsiteX20923" fmla="*/ 8774 w 9845043"/>
              <a:gd name="connsiteY20923" fmla="*/ 1811832 h 5740750"/>
              <a:gd name="connsiteX20924" fmla="*/ 11694 w 9845043"/>
              <a:gd name="connsiteY20924" fmla="*/ 1805996 h 5740750"/>
              <a:gd name="connsiteX20925" fmla="*/ 14628 w 9845043"/>
              <a:gd name="connsiteY20925" fmla="*/ 1800140 h 5740750"/>
              <a:gd name="connsiteX20926" fmla="*/ 17548 w 9845043"/>
              <a:gd name="connsiteY20926" fmla="*/ 1797213 h 5740750"/>
              <a:gd name="connsiteX20927" fmla="*/ 24135 w 9845043"/>
              <a:gd name="connsiteY20927" fmla="*/ 1789913 h 5740750"/>
              <a:gd name="connsiteX20928" fmla="*/ 24869 w 9845043"/>
              <a:gd name="connsiteY20928" fmla="*/ 1787707 h 5740750"/>
              <a:gd name="connsiteX20929" fmla="*/ 24869 w 9845043"/>
              <a:gd name="connsiteY20929" fmla="*/ 1786985 h 5740750"/>
              <a:gd name="connsiteX20930" fmla="*/ 25602 w 9845043"/>
              <a:gd name="connsiteY20930" fmla="*/ 1786243 h 5740750"/>
              <a:gd name="connsiteX20931" fmla="*/ 26322 w 9845043"/>
              <a:gd name="connsiteY20931" fmla="*/ 1786243 h 5740750"/>
              <a:gd name="connsiteX20932" fmla="*/ 27789 w 9845043"/>
              <a:gd name="connsiteY20932" fmla="*/ 1786243 h 5740750"/>
              <a:gd name="connsiteX20933" fmla="*/ 27789 w 9845043"/>
              <a:gd name="connsiteY20933" fmla="*/ 1784779 h 5740750"/>
              <a:gd name="connsiteX20934" fmla="*/ 26322 w 9845043"/>
              <a:gd name="connsiteY20934" fmla="*/ 1784058 h 5740750"/>
              <a:gd name="connsiteX20935" fmla="*/ 26322 w 9845043"/>
              <a:gd name="connsiteY20935" fmla="*/ 1783336 h 5740750"/>
              <a:gd name="connsiteX20936" fmla="*/ 30723 w 9845043"/>
              <a:gd name="connsiteY20936" fmla="*/ 1776738 h 5740750"/>
              <a:gd name="connsiteX20937" fmla="*/ 35110 w 9845043"/>
              <a:gd name="connsiteY20937" fmla="*/ 1771624 h 5740750"/>
              <a:gd name="connsiteX20938" fmla="*/ 41697 w 9845043"/>
              <a:gd name="connsiteY20938" fmla="*/ 1765789 h 5740750"/>
              <a:gd name="connsiteX20939" fmla="*/ 40964 w 9845043"/>
              <a:gd name="connsiteY20939" fmla="*/ 1767975 h 5740750"/>
              <a:gd name="connsiteX20940" fmla="*/ 38764 w 9845043"/>
              <a:gd name="connsiteY20940" fmla="*/ 1771624 h 5740750"/>
              <a:gd name="connsiteX20941" fmla="*/ 38030 w 9845043"/>
              <a:gd name="connsiteY20941" fmla="*/ 1773088 h 5740750"/>
              <a:gd name="connsiteX20942" fmla="*/ 40230 w 9845043"/>
              <a:gd name="connsiteY20942" fmla="*/ 1775294 h 5740750"/>
              <a:gd name="connsiteX20943" fmla="*/ 43884 w 9845043"/>
              <a:gd name="connsiteY20943" fmla="*/ 1778202 h 5740750"/>
              <a:gd name="connsiteX20944" fmla="*/ 46818 w 9845043"/>
              <a:gd name="connsiteY20944" fmla="*/ 1774552 h 5740750"/>
              <a:gd name="connsiteX20945" fmla="*/ 48271 w 9845043"/>
              <a:gd name="connsiteY20945" fmla="*/ 1765789 h 5740750"/>
              <a:gd name="connsiteX20946" fmla="*/ 51205 w 9845043"/>
              <a:gd name="connsiteY20946" fmla="*/ 1764325 h 5740750"/>
              <a:gd name="connsiteX20947" fmla="*/ 57779 w 9845043"/>
              <a:gd name="connsiteY20947" fmla="*/ 1757005 h 5740750"/>
              <a:gd name="connsiteX20948" fmla="*/ 60712 w 9845043"/>
              <a:gd name="connsiteY20948" fmla="*/ 1754078 h 5740750"/>
              <a:gd name="connsiteX20949" fmla="*/ 65833 w 9845043"/>
              <a:gd name="connsiteY20949" fmla="*/ 1754078 h 5740750"/>
              <a:gd name="connsiteX20950" fmla="*/ 69487 w 9845043"/>
              <a:gd name="connsiteY20950" fmla="*/ 1754078 h 5740750"/>
              <a:gd name="connsiteX20951" fmla="*/ 73140 w 9845043"/>
              <a:gd name="connsiteY20951" fmla="*/ 1752634 h 5740750"/>
              <a:gd name="connsiteX20952" fmla="*/ 76807 w 9845043"/>
              <a:gd name="connsiteY20952" fmla="*/ 1748242 h 5740750"/>
              <a:gd name="connsiteX20953" fmla="*/ 76807 w 9845043"/>
              <a:gd name="connsiteY20953" fmla="*/ 1747500 h 5740750"/>
              <a:gd name="connsiteX20954" fmla="*/ 74607 w 9845043"/>
              <a:gd name="connsiteY20954" fmla="*/ 1746056 h 5740750"/>
              <a:gd name="connsiteX20955" fmla="*/ 73140 w 9845043"/>
              <a:gd name="connsiteY20955" fmla="*/ 1746056 h 5740750"/>
              <a:gd name="connsiteX20956" fmla="*/ 65833 w 9845043"/>
              <a:gd name="connsiteY20956" fmla="*/ 1744592 h 5740750"/>
              <a:gd name="connsiteX20957" fmla="*/ 64366 w 9845043"/>
              <a:gd name="connsiteY20957" fmla="*/ 1744592 h 5740750"/>
              <a:gd name="connsiteX20958" fmla="*/ 54125 w 9845043"/>
              <a:gd name="connsiteY20958" fmla="*/ 1757005 h 5740750"/>
              <a:gd name="connsiteX20959" fmla="*/ 50471 w 9845043"/>
              <a:gd name="connsiteY20959" fmla="*/ 1759211 h 5740750"/>
              <a:gd name="connsiteX20960" fmla="*/ 46818 w 9845043"/>
              <a:gd name="connsiteY20960" fmla="*/ 1760675 h 5740750"/>
              <a:gd name="connsiteX20961" fmla="*/ 49738 w 9845043"/>
              <a:gd name="connsiteY20961" fmla="*/ 1757005 h 5740750"/>
              <a:gd name="connsiteX20962" fmla="*/ 59979 w 9845043"/>
              <a:gd name="connsiteY20962" fmla="*/ 1746056 h 5740750"/>
              <a:gd name="connsiteX20963" fmla="*/ 77541 w 9845043"/>
              <a:gd name="connsiteY20963" fmla="*/ 1715354 h 5740750"/>
              <a:gd name="connsiteX20964" fmla="*/ 78994 w 9845043"/>
              <a:gd name="connsiteY20964" fmla="*/ 1710221 h 5740750"/>
              <a:gd name="connsiteX20965" fmla="*/ 78994 w 9845043"/>
              <a:gd name="connsiteY20965" fmla="*/ 1704385 h 5740750"/>
              <a:gd name="connsiteX20966" fmla="*/ 74607 w 9845043"/>
              <a:gd name="connsiteY20966" fmla="*/ 1694880 h 5740750"/>
              <a:gd name="connsiteX20967" fmla="*/ 76074 w 9845043"/>
              <a:gd name="connsiteY20967" fmla="*/ 1691230 h 5740750"/>
              <a:gd name="connsiteX20968" fmla="*/ 76074 w 9845043"/>
              <a:gd name="connsiteY20968" fmla="*/ 1688302 h 5740750"/>
              <a:gd name="connsiteX20969" fmla="*/ 76074 w 9845043"/>
              <a:gd name="connsiteY20969" fmla="*/ 1684652 h 5740750"/>
              <a:gd name="connsiteX20970" fmla="*/ 77541 w 9845043"/>
              <a:gd name="connsiteY20970" fmla="*/ 1680983 h 5740750"/>
              <a:gd name="connsiteX20971" fmla="*/ 80461 w 9845043"/>
              <a:gd name="connsiteY20971" fmla="*/ 1678055 h 5740750"/>
              <a:gd name="connsiteX20972" fmla="*/ 84115 w 9845043"/>
              <a:gd name="connsiteY20972" fmla="*/ 1670755 h 5740750"/>
              <a:gd name="connsiteX20973" fmla="*/ 89969 w 9845043"/>
              <a:gd name="connsiteY20973" fmla="*/ 1664178 h 5740750"/>
              <a:gd name="connsiteX20974" fmla="*/ 96556 w 9845043"/>
              <a:gd name="connsiteY20974" fmla="*/ 1648817 h 5740750"/>
              <a:gd name="connsiteX20975" fmla="*/ 101677 w 9845043"/>
              <a:gd name="connsiteY20975" fmla="*/ 1638589 h 5740750"/>
              <a:gd name="connsiteX20976" fmla="*/ 106797 w 9845043"/>
              <a:gd name="connsiteY20976" fmla="*/ 1626156 h 5740750"/>
              <a:gd name="connsiteX20977" fmla="*/ 108997 w 9845043"/>
              <a:gd name="connsiteY20977" fmla="*/ 1619579 h 5740750"/>
              <a:gd name="connsiteX20978" fmla="*/ 108997 w 9845043"/>
              <a:gd name="connsiteY20978" fmla="*/ 1604960 h 5740750"/>
              <a:gd name="connsiteX20979" fmla="*/ 109717 w 9845043"/>
              <a:gd name="connsiteY20979" fmla="*/ 1597660 h 5740750"/>
              <a:gd name="connsiteX20980" fmla="*/ 112651 w 9845043"/>
              <a:gd name="connsiteY20980" fmla="*/ 1594732 h 5740750"/>
              <a:gd name="connsiteX20981" fmla="*/ 111918 w 9845043"/>
              <a:gd name="connsiteY20981" fmla="*/ 1593269 h 5740750"/>
              <a:gd name="connsiteX20982" fmla="*/ 109717 w 9845043"/>
              <a:gd name="connsiteY20982" fmla="*/ 1591805 h 5740750"/>
              <a:gd name="connsiteX20983" fmla="*/ 108997 w 9845043"/>
              <a:gd name="connsiteY20983" fmla="*/ 1588877 h 5740750"/>
              <a:gd name="connsiteX20984" fmla="*/ 108997 w 9845043"/>
              <a:gd name="connsiteY20984" fmla="*/ 1587413 h 5740750"/>
              <a:gd name="connsiteX20985" fmla="*/ 108997 w 9845043"/>
              <a:gd name="connsiteY20985" fmla="*/ 1585227 h 5740750"/>
              <a:gd name="connsiteX20986" fmla="*/ 109717 w 9845043"/>
              <a:gd name="connsiteY20986" fmla="*/ 1578649 h 5740750"/>
              <a:gd name="connsiteX20987" fmla="*/ 109717 w 9845043"/>
              <a:gd name="connsiteY20987" fmla="*/ 1577928 h 5740750"/>
              <a:gd name="connsiteX20988" fmla="*/ 108997 w 9845043"/>
              <a:gd name="connsiteY20988" fmla="*/ 1575000 h 5740750"/>
              <a:gd name="connsiteX20989" fmla="*/ 108264 w 9845043"/>
              <a:gd name="connsiteY20989" fmla="*/ 1569886 h 5740750"/>
              <a:gd name="connsiteX20990" fmla="*/ 106797 w 9845043"/>
              <a:gd name="connsiteY20990" fmla="*/ 1563309 h 5740750"/>
              <a:gd name="connsiteX20991" fmla="*/ 108264 w 9845043"/>
              <a:gd name="connsiteY20991" fmla="*/ 1561103 h 5740750"/>
              <a:gd name="connsiteX20992" fmla="*/ 108997 w 9845043"/>
              <a:gd name="connsiteY20992" fmla="*/ 1553803 h 5740750"/>
              <a:gd name="connsiteX20993" fmla="*/ 103143 w 9845043"/>
              <a:gd name="connsiteY20993" fmla="*/ 1545762 h 5740750"/>
              <a:gd name="connsiteX20994" fmla="*/ 96556 w 9845043"/>
              <a:gd name="connsiteY20994" fmla="*/ 1536978 h 5740750"/>
              <a:gd name="connsiteX20995" fmla="*/ 90702 w 9845043"/>
              <a:gd name="connsiteY20995" fmla="*/ 1533329 h 5740750"/>
              <a:gd name="connsiteX20996" fmla="*/ 90702 w 9845043"/>
              <a:gd name="connsiteY20996" fmla="*/ 1532607 h 5740750"/>
              <a:gd name="connsiteX20997" fmla="*/ 97290 w 9845043"/>
              <a:gd name="connsiteY20997" fmla="*/ 1527473 h 5740750"/>
              <a:gd name="connsiteX20998" fmla="*/ 103143 w 9845043"/>
              <a:gd name="connsiteY20998" fmla="*/ 1520173 h 5740750"/>
              <a:gd name="connsiteX20999" fmla="*/ 105330 w 9845043"/>
              <a:gd name="connsiteY20999" fmla="*/ 1516524 h 5740750"/>
              <a:gd name="connsiteX21000" fmla="*/ 111184 w 9845043"/>
              <a:gd name="connsiteY21000" fmla="*/ 1496771 h 5740750"/>
              <a:gd name="connsiteX21001" fmla="*/ 111184 w 9845043"/>
              <a:gd name="connsiteY21001" fmla="*/ 1493863 h 5740750"/>
              <a:gd name="connsiteX21002" fmla="*/ 111184 w 9845043"/>
              <a:gd name="connsiteY21002" fmla="*/ 1490935 h 5740750"/>
              <a:gd name="connsiteX21003" fmla="*/ 109717 w 9845043"/>
              <a:gd name="connsiteY21003" fmla="*/ 1487286 h 5740750"/>
              <a:gd name="connsiteX21004" fmla="*/ 114851 w 9845043"/>
              <a:gd name="connsiteY21004" fmla="*/ 1488008 h 5740750"/>
              <a:gd name="connsiteX21005" fmla="*/ 115571 w 9845043"/>
              <a:gd name="connsiteY21005" fmla="*/ 1488008 h 5740750"/>
              <a:gd name="connsiteX21006" fmla="*/ 160203 w 9845043"/>
              <a:gd name="connsiteY21006" fmla="*/ 1497513 h 5740750"/>
              <a:gd name="connsiteX21007" fmla="*/ 205554 w 9845043"/>
              <a:gd name="connsiteY21007" fmla="*/ 1507740 h 5740750"/>
              <a:gd name="connsiteX21008" fmla="*/ 250185 w 9845043"/>
              <a:gd name="connsiteY21008" fmla="*/ 1517246 h 5740750"/>
              <a:gd name="connsiteX21009" fmla="*/ 295536 w 9845043"/>
              <a:gd name="connsiteY21009" fmla="*/ 1526751 h 5740750"/>
              <a:gd name="connsiteX21010" fmla="*/ 340154 w 9845043"/>
              <a:gd name="connsiteY21010" fmla="*/ 1536256 h 5740750"/>
              <a:gd name="connsiteX21011" fmla="*/ 385519 w 9845043"/>
              <a:gd name="connsiteY21011" fmla="*/ 1545762 h 5740750"/>
              <a:gd name="connsiteX21012" fmla="*/ 430137 w 9845043"/>
              <a:gd name="connsiteY21012" fmla="*/ 1555267 h 5740750"/>
              <a:gd name="connsiteX21013" fmla="*/ 475488 w 9845043"/>
              <a:gd name="connsiteY21013" fmla="*/ 1563309 h 5740750"/>
              <a:gd name="connsiteX21014" fmla="*/ 520119 w 9845043"/>
              <a:gd name="connsiteY21014" fmla="*/ 1572794 h 5740750"/>
              <a:gd name="connsiteX21015" fmla="*/ 565470 w 9845043"/>
              <a:gd name="connsiteY21015" fmla="*/ 1582299 h 5740750"/>
              <a:gd name="connsiteX21016" fmla="*/ 609368 w 9845043"/>
              <a:gd name="connsiteY21016" fmla="*/ 1591083 h 5740750"/>
              <a:gd name="connsiteX21017" fmla="*/ 655453 w 9845043"/>
              <a:gd name="connsiteY21017" fmla="*/ 1599846 h 5740750"/>
              <a:gd name="connsiteX21018" fmla="*/ 699351 w 9845043"/>
              <a:gd name="connsiteY21018" fmla="*/ 1607888 h 5740750"/>
              <a:gd name="connsiteX21019" fmla="*/ 744702 w 9845043"/>
              <a:gd name="connsiteY21019" fmla="*/ 1616671 h 5740750"/>
              <a:gd name="connsiteX21020" fmla="*/ 790787 w 9845043"/>
              <a:gd name="connsiteY21020" fmla="*/ 1625434 h 5740750"/>
              <a:gd name="connsiteX21021" fmla="*/ 834684 w 9845043"/>
              <a:gd name="connsiteY21021" fmla="*/ 1633476 h 5740750"/>
              <a:gd name="connsiteX21022" fmla="*/ 828097 w 9845043"/>
              <a:gd name="connsiteY21022" fmla="*/ 1674405 h 5740750"/>
              <a:gd name="connsiteX21023" fmla="*/ 820776 w 9845043"/>
              <a:gd name="connsiteY21023" fmla="*/ 1716076 h 5740750"/>
              <a:gd name="connsiteX21024" fmla="*/ 813469 w 9845043"/>
              <a:gd name="connsiteY21024" fmla="*/ 1757005 h 5740750"/>
              <a:gd name="connsiteX21025" fmla="*/ 805415 w 9845043"/>
              <a:gd name="connsiteY21025" fmla="*/ 1797213 h 5740750"/>
              <a:gd name="connsiteX21026" fmla="*/ 798107 w 9845043"/>
              <a:gd name="connsiteY21026" fmla="*/ 1838142 h 5740750"/>
              <a:gd name="connsiteX21027" fmla="*/ 790787 w 9845043"/>
              <a:gd name="connsiteY21027" fmla="*/ 1879813 h 5740750"/>
              <a:gd name="connsiteX21028" fmla="*/ 782746 w 9845043"/>
              <a:gd name="connsiteY21028" fmla="*/ 1920762 h 5740750"/>
              <a:gd name="connsiteX21029" fmla="*/ 775425 w 9845043"/>
              <a:gd name="connsiteY21029" fmla="*/ 1961691 h 5740750"/>
              <a:gd name="connsiteX21030" fmla="*/ 767384 w 9845043"/>
              <a:gd name="connsiteY21030" fmla="*/ 2002621 h 5740750"/>
              <a:gd name="connsiteX21031" fmla="*/ 760063 w 9845043"/>
              <a:gd name="connsiteY21031" fmla="*/ 2044292 h 5740750"/>
              <a:gd name="connsiteX21032" fmla="*/ 752743 w 9845043"/>
              <a:gd name="connsiteY21032" fmla="*/ 2085221 h 5740750"/>
              <a:gd name="connsiteX21033" fmla="*/ 744702 w 9845043"/>
              <a:gd name="connsiteY21033" fmla="*/ 2126892 h 5740750"/>
              <a:gd name="connsiteX21034" fmla="*/ 737381 w 9845043"/>
              <a:gd name="connsiteY21034" fmla="*/ 2168563 h 5740750"/>
              <a:gd name="connsiteX21035" fmla="*/ 730074 w 9845043"/>
              <a:gd name="connsiteY21035" fmla="*/ 2208771 h 5740750"/>
              <a:gd name="connsiteX21036" fmla="*/ 723486 w 9845043"/>
              <a:gd name="connsiteY21036" fmla="*/ 2250422 h 5740750"/>
              <a:gd name="connsiteX21037" fmla="*/ 715446 w 9845043"/>
              <a:gd name="connsiteY21037" fmla="*/ 2291371 h 5740750"/>
              <a:gd name="connsiteX21038" fmla="*/ 712512 w 9845043"/>
              <a:gd name="connsiteY21038" fmla="*/ 2304526 h 5740750"/>
              <a:gd name="connsiteX21039" fmla="*/ 712512 w 9845043"/>
              <a:gd name="connsiteY21039" fmla="*/ 2307454 h 5740750"/>
              <a:gd name="connsiteX21040" fmla="*/ 747622 w 9845043"/>
              <a:gd name="connsiteY21040" fmla="*/ 2352033 h 5740750"/>
              <a:gd name="connsiteX21041" fmla="*/ 782746 w 9845043"/>
              <a:gd name="connsiteY21041" fmla="*/ 2396632 h 5740750"/>
              <a:gd name="connsiteX21042" fmla="*/ 818589 w 9845043"/>
              <a:gd name="connsiteY21042" fmla="*/ 2441211 h 5740750"/>
              <a:gd name="connsiteX21043" fmla="*/ 853700 w 9845043"/>
              <a:gd name="connsiteY21043" fmla="*/ 2485068 h 5740750"/>
              <a:gd name="connsiteX21044" fmla="*/ 889543 w 9845043"/>
              <a:gd name="connsiteY21044" fmla="*/ 2529667 h 5740750"/>
              <a:gd name="connsiteX21045" fmla="*/ 926120 w 9845043"/>
              <a:gd name="connsiteY21045" fmla="*/ 2573524 h 5740750"/>
              <a:gd name="connsiteX21046" fmla="*/ 962697 w 9845043"/>
              <a:gd name="connsiteY21046" fmla="*/ 2618123 h 5740750"/>
              <a:gd name="connsiteX21047" fmla="*/ 998541 w 9845043"/>
              <a:gd name="connsiteY21047" fmla="*/ 2662702 h 5740750"/>
              <a:gd name="connsiteX21048" fmla="*/ 1027077 w 9845043"/>
              <a:gd name="connsiteY21048" fmla="*/ 2698517 h 5740750"/>
              <a:gd name="connsiteX21049" fmla="*/ 1055600 w 9845043"/>
              <a:gd name="connsiteY21049" fmla="*/ 2735075 h 5740750"/>
              <a:gd name="connsiteX21050" fmla="*/ 1084137 w 9845043"/>
              <a:gd name="connsiteY21050" fmla="*/ 2772354 h 5740750"/>
              <a:gd name="connsiteX21051" fmla="*/ 1111939 w 9845043"/>
              <a:gd name="connsiteY21051" fmla="*/ 2808912 h 5740750"/>
              <a:gd name="connsiteX21052" fmla="*/ 1140462 w 9845043"/>
              <a:gd name="connsiteY21052" fmla="*/ 2846191 h 5740750"/>
              <a:gd name="connsiteX21053" fmla="*/ 1169732 w 9845043"/>
              <a:gd name="connsiteY21053" fmla="*/ 2882007 h 5740750"/>
              <a:gd name="connsiteX21054" fmla="*/ 1198255 w 9845043"/>
              <a:gd name="connsiteY21054" fmla="*/ 2918564 h 5740750"/>
              <a:gd name="connsiteX21055" fmla="*/ 1227525 w 9845043"/>
              <a:gd name="connsiteY21055" fmla="*/ 2955844 h 5740750"/>
              <a:gd name="connsiteX21056" fmla="*/ 1253127 w 9845043"/>
              <a:gd name="connsiteY21056" fmla="*/ 2988731 h 5740750"/>
              <a:gd name="connsiteX21057" fmla="*/ 1278730 w 9845043"/>
              <a:gd name="connsiteY21057" fmla="*/ 3021619 h 5740750"/>
              <a:gd name="connsiteX21058" fmla="*/ 1304332 w 9845043"/>
              <a:gd name="connsiteY21058" fmla="*/ 3055249 h 5740750"/>
              <a:gd name="connsiteX21059" fmla="*/ 1329935 w 9845043"/>
              <a:gd name="connsiteY21059" fmla="*/ 3088137 h 5740750"/>
              <a:gd name="connsiteX21060" fmla="*/ 1355537 w 9845043"/>
              <a:gd name="connsiteY21060" fmla="*/ 3121044 h 5740750"/>
              <a:gd name="connsiteX21061" fmla="*/ 1381140 w 9845043"/>
              <a:gd name="connsiteY21061" fmla="*/ 3154674 h 5740750"/>
              <a:gd name="connsiteX21062" fmla="*/ 1407476 w 9845043"/>
              <a:gd name="connsiteY21062" fmla="*/ 3187562 h 5740750"/>
              <a:gd name="connsiteX21063" fmla="*/ 1433079 w 9845043"/>
              <a:gd name="connsiteY21063" fmla="*/ 3220450 h 5740750"/>
              <a:gd name="connsiteX21064" fmla="*/ 1462348 w 9845043"/>
              <a:gd name="connsiteY21064" fmla="*/ 3257729 h 5740750"/>
              <a:gd name="connsiteX21065" fmla="*/ 1493805 w 9845043"/>
              <a:gd name="connsiteY21065" fmla="*/ 3296472 h 5740750"/>
              <a:gd name="connsiteX21066" fmla="*/ 1524528 w 9845043"/>
              <a:gd name="connsiteY21066" fmla="*/ 3334494 h 5740750"/>
              <a:gd name="connsiteX21067" fmla="*/ 1554691 w 9845043"/>
              <a:gd name="connsiteY21067" fmla="*/ 3370365 h 5740750"/>
              <a:gd name="connsiteX21068" fmla="*/ 1554691 w 9845043"/>
              <a:gd name="connsiteY21068" fmla="*/ 3370282 h 5740750"/>
              <a:gd name="connsiteX21069" fmla="*/ 1525084 w 9845043"/>
              <a:gd name="connsiteY21069" fmla="*/ 3335018 h 5740750"/>
              <a:gd name="connsiteX21070" fmla="*/ 1494352 w 9845043"/>
              <a:gd name="connsiteY21070" fmla="*/ 3296965 h 5740750"/>
              <a:gd name="connsiteX21071" fmla="*/ 1462898 w 9845043"/>
              <a:gd name="connsiteY21071" fmla="*/ 3258187 h 5740750"/>
              <a:gd name="connsiteX21072" fmla="*/ 1433631 w 9845043"/>
              <a:gd name="connsiteY21072" fmla="*/ 3220859 h 5740750"/>
              <a:gd name="connsiteX21073" fmla="*/ 1408015 w 9845043"/>
              <a:gd name="connsiteY21073" fmla="*/ 3187924 h 5740750"/>
              <a:gd name="connsiteX21074" fmla="*/ 1381676 w 9845043"/>
              <a:gd name="connsiteY21074" fmla="*/ 3154988 h 5740750"/>
              <a:gd name="connsiteX21075" fmla="*/ 1356070 w 9845043"/>
              <a:gd name="connsiteY21075" fmla="*/ 3121328 h 5740750"/>
              <a:gd name="connsiteX21076" fmla="*/ 1330463 w 9845043"/>
              <a:gd name="connsiteY21076" fmla="*/ 3088392 h 5740750"/>
              <a:gd name="connsiteX21077" fmla="*/ 1304857 w 9845043"/>
              <a:gd name="connsiteY21077" fmla="*/ 3055457 h 5740750"/>
              <a:gd name="connsiteX21078" fmla="*/ 1279241 w 9845043"/>
              <a:gd name="connsiteY21078" fmla="*/ 3021796 h 5740750"/>
              <a:gd name="connsiteX21079" fmla="*/ 1253634 w 9845043"/>
              <a:gd name="connsiteY21079" fmla="*/ 2988861 h 5740750"/>
              <a:gd name="connsiteX21080" fmla="*/ 1228028 w 9845043"/>
              <a:gd name="connsiteY21080" fmla="*/ 2955940 h 5740750"/>
              <a:gd name="connsiteX21081" fmla="*/ 1198761 w 9845043"/>
              <a:gd name="connsiteY21081" fmla="*/ 2918612 h 5740750"/>
              <a:gd name="connsiteX21082" fmla="*/ 1170226 w 9845043"/>
              <a:gd name="connsiteY21082" fmla="*/ 2882023 h 5740750"/>
              <a:gd name="connsiteX21083" fmla="*/ 1140958 w 9845043"/>
              <a:gd name="connsiteY21083" fmla="*/ 2846159 h 5740750"/>
              <a:gd name="connsiteX21084" fmla="*/ 1112423 w 9845043"/>
              <a:gd name="connsiteY21084" fmla="*/ 2808831 h 5740750"/>
              <a:gd name="connsiteX21085" fmla="*/ 1084620 w 9845043"/>
              <a:gd name="connsiteY21085" fmla="*/ 2772243 h 5740750"/>
              <a:gd name="connsiteX21086" fmla="*/ 1056085 w 9845043"/>
              <a:gd name="connsiteY21086" fmla="*/ 2734929 h 5740750"/>
              <a:gd name="connsiteX21087" fmla="*/ 1027550 w 9845043"/>
              <a:gd name="connsiteY21087" fmla="*/ 2698326 h 5740750"/>
              <a:gd name="connsiteX21088" fmla="*/ 999015 w 9845043"/>
              <a:gd name="connsiteY21088" fmla="*/ 2662477 h 5740750"/>
              <a:gd name="connsiteX21089" fmla="*/ 963158 w 9845043"/>
              <a:gd name="connsiteY21089" fmla="*/ 2617828 h 5740750"/>
              <a:gd name="connsiteX21090" fmla="*/ 926579 w 9845043"/>
              <a:gd name="connsiteY21090" fmla="*/ 2573194 h 5740750"/>
              <a:gd name="connsiteX21091" fmla="*/ 889990 w 9845043"/>
              <a:gd name="connsiteY21091" fmla="*/ 2529285 h 5740750"/>
              <a:gd name="connsiteX21092" fmla="*/ 854143 w 9845043"/>
              <a:gd name="connsiteY21092" fmla="*/ 2484636 h 5740750"/>
              <a:gd name="connsiteX21093" fmla="*/ 819018 w 9845043"/>
              <a:gd name="connsiteY21093" fmla="*/ 2440727 h 5740750"/>
              <a:gd name="connsiteX21094" fmla="*/ 783171 w 9845043"/>
              <a:gd name="connsiteY21094" fmla="*/ 2396093 h 5740750"/>
              <a:gd name="connsiteX21095" fmla="*/ 748047 w 9845043"/>
              <a:gd name="connsiteY21095" fmla="*/ 2351444 h 5740750"/>
              <a:gd name="connsiteX21096" fmla="*/ 712932 w 9845043"/>
              <a:gd name="connsiteY21096" fmla="*/ 2306810 h 5740750"/>
              <a:gd name="connsiteX21097" fmla="*/ 712932 w 9845043"/>
              <a:gd name="connsiteY21097" fmla="*/ 2303882 h 5740750"/>
              <a:gd name="connsiteX21098" fmla="*/ 715851 w 9845043"/>
              <a:gd name="connsiteY21098" fmla="*/ 2290705 h 5740750"/>
              <a:gd name="connsiteX21099" fmla="*/ 723905 w 9845043"/>
              <a:gd name="connsiteY21099" fmla="*/ 2249724 h 5740750"/>
              <a:gd name="connsiteX21100" fmla="*/ 730484 w 9845043"/>
              <a:gd name="connsiteY21100" fmla="*/ 2208003 h 5740750"/>
              <a:gd name="connsiteX21101" fmla="*/ 737806 w 9845043"/>
              <a:gd name="connsiteY21101" fmla="*/ 2167762 h 5740750"/>
              <a:gd name="connsiteX21102" fmla="*/ 745118 w 9845043"/>
              <a:gd name="connsiteY21102" fmla="*/ 2126041 h 5740750"/>
              <a:gd name="connsiteX21103" fmla="*/ 753172 w 9845043"/>
              <a:gd name="connsiteY21103" fmla="*/ 2084321 h 5740750"/>
              <a:gd name="connsiteX21104" fmla="*/ 760484 w 9845043"/>
              <a:gd name="connsiteY21104" fmla="*/ 2043340 h 5740750"/>
              <a:gd name="connsiteX21105" fmla="*/ 767805 w 9845043"/>
              <a:gd name="connsiteY21105" fmla="*/ 2001634 h 5740750"/>
              <a:gd name="connsiteX21106" fmla="*/ 775850 w 9845043"/>
              <a:gd name="connsiteY21106" fmla="*/ 1960653 h 5740750"/>
              <a:gd name="connsiteX21107" fmla="*/ 783171 w 9845043"/>
              <a:gd name="connsiteY21107" fmla="*/ 1919672 h 5740750"/>
              <a:gd name="connsiteX21108" fmla="*/ 791215 w 9845043"/>
              <a:gd name="connsiteY21108" fmla="*/ 1878691 h 5740750"/>
              <a:gd name="connsiteX21109" fmla="*/ 798537 w 9845043"/>
              <a:gd name="connsiteY21109" fmla="*/ 1836971 h 5740750"/>
              <a:gd name="connsiteX21110" fmla="*/ 805849 w 9845043"/>
              <a:gd name="connsiteY21110" fmla="*/ 1795990 h 5740750"/>
              <a:gd name="connsiteX21111" fmla="*/ 813903 w 9845043"/>
              <a:gd name="connsiteY21111" fmla="*/ 1755734 h 5740750"/>
              <a:gd name="connsiteX21112" fmla="*/ 821215 w 9845043"/>
              <a:gd name="connsiteY21112" fmla="*/ 1714753 h 5740750"/>
              <a:gd name="connsiteX21113" fmla="*/ 828536 w 9845043"/>
              <a:gd name="connsiteY21113" fmla="*/ 1673047 h 5740750"/>
              <a:gd name="connsiteX21114" fmla="*/ 835011 w 9845043"/>
              <a:gd name="connsiteY21114" fmla="*/ 1632719 h 5740750"/>
              <a:gd name="connsiteX21115" fmla="*/ 791547 w 9845043"/>
              <a:gd name="connsiteY21115" fmla="*/ 1624753 h 5740750"/>
              <a:gd name="connsiteX21116" fmla="*/ 745510 w 9845043"/>
              <a:gd name="connsiteY21116" fmla="*/ 1615974 h 5740750"/>
              <a:gd name="connsiteX21117" fmla="*/ 700200 w 9845043"/>
              <a:gd name="connsiteY21117" fmla="*/ 1607195 h 5740750"/>
              <a:gd name="connsiteX21118" fmla="*/ 656346 w 9845043"/>
              <a:gd name="connsiteY21118" fmla="*/ 1599156 h 5740750"/>
              <a:gd name="connsiteX21119" fmla="*/ 610297 w 9845043"/>
              <a:gd name="connsiteY21119" fmla="*/ 1590377 h 5740750"/>
              <a:gd name="connsiteX21120" fmla="*/ 566443 w 9845043"/>
              <a:gd name="connsiteY21120" fmla="*/ 1581608 h 5740750"/>
              <a:gd name="connsiteX21121" fmla="*/ 521133 w 9845043"/>
              <a:gd name="connsiteY21121" fmla="*/ 1572098 h 5740750"/>
              <a:gd name="connsiteX21122" fmla="*/ 476552 w 9845043"/>
              <a:gd name="connsiteY21122" fmla="*/ 1562598 h 5740750"/>
              <a:gd name="connsiteX21123" fmla="*/ 431242 w 9845043"/>
              <a:gd name="connsiteY21123" fmla="*/ 1554550 h 5740750"/>
              <a:gd name="connsiteX21124" fmla="*/ 386661 w 9845043"/>
              <a:gd name="connsiteY21124" fmla="*/ 1545050 h 5740750"/>
              <a:gd name="connsiteX21125" fmla="*/ 341351 w 9845043"/>
              <a:gd name="connsiteY21125" fmla="*/ 1535540 h 5740750"/>
              <a:gd name="connsiteX21126" fmla="*/ 296770 w 9845043"/>
              <a:gd name="connsiteY21126" fmla="*/ 1526031 h 5740750"/>
              <a:gd name="connsiteX21127" fmla="*/ 251448 w 9845043"/>
              <a:gd name="connsiteY21127" fmla="*/ 1516531 h 5740750"/>
              <a:gd name="connsiteX21128" fmla="*/ 206866 w 9845043"/>
              <a:gd name="connsiteY21128" fmla="*/ 1507021 h 5740750"/>
              <a:gd name="connsiteX21129" fmla="*/ 161557 w 9845043"/>
              <a:gd name="connsiteY21129" fmla="*/ 1496790 h 5740750"/>
              <a:gd name="connsiteX21130" fmla="*/ 116975 w 9845043"/>
              <a:gd name="connsiteY21130" fmla="*/ 1487281 h 5740750"/>
              <a:gd name="connsiteX21131" fmla="*/ 116247 w 9845043"/>
              <a:gd name="connsiteY21131" fmla="*/ 1487281 h 5740750"/>
              <a:gd name="connsiteX21132" fmla="*/ 111126 w 9845043"/>
              <a:gd name="connsiteY21132" fmla="*/ 1486550 h 5740750"/>
              <a:gd name="connsiteX21133" fmla="*/ 110398 w 9845043"/>
              <a:gd name="connsiteY21133" fmla="*/ 1480704 h 5740750"/>
              <a:gd name="connsiteX21134" fmla="*/ 100897 w 9845043"/>
              <a:gd name="connsiteY21134" fmla="*/ 1471194 h 5740750"/>
              <a:gd name="connsiteX21135" fmla="*/ 95048 w 9845043"/>
              <a:gd name="connsiteY21135" fmla="*/ 1459492 h 5740750"/>
              <a:gd name="connsiteX21136" fmla="*/ 93592 w 9845043"/>
              <a:gd name="connsiteY21136" fmla="*/ 1458030 h 5740750"/>
              <a:gd name="connsiteX21137" fmla="*/ 93592 w 9845043"/>
              <a:gd name="connsiteY21137" fmla="*/ 1455838 h 5740750"/>
              <a:gd name="connsiteX21138" fmla="*/ 94320 w 9845043"/>
              <a:gd name="connsiteY21138" fmla="*/ 1430973 h 5740750"/>
              <a:gd name="connsiteX21139" fmla="*/ 93592 w 9845043"/>
              <a:gd name="connsiteY21139" fmla="*/ 1425857 h 5740750"/>
              <a:gd name="connsiteX21140" fmla="*/ 90668 w 9845043"/>
              <a:gd name="connsiteY21140" fmla="*/ 1423665 h 5740750"/>
              <a:gd name="connsiteX21141" fmla="*/ 91396 w 9845043"/>
              <a:gd name="connsiteY21141" fmla="*/ 1420742 h 5740750"/>
              <a:gd name="connsiteX21142" fmla="*/ 91396 w 9845043"/>
              <a:gd name="connsiteY21142" fmla="*/ 1416357 h 5740750"/>
              <a:gd name="connsiteX21143" fmla="*/ 92124 w 9845043"/>
              <a:gd name="connsiteY21143" fmla="*/ 1407578 h 5740750"/>
              <a:gd name="connsiteX21144" fmla="*/ 91396 w 9845043"/>
              <a:gd name="connsiteY21144" fmla="*/ 1406847 h 5740750"/>
              <a:gd name="connsiteX21145" fmla="*/ 89940 w 9845043"/>
              <a:gd name="connsiteY21145" fmla="*/ 1404655 h 5740750"/>
              <a:gd name="connsiteX21146" fmla="*/ 89940 w 9845043"/>
              <a:gd name="connsiteY21146" fmla="*/ 1403194 h 5740750"/>
              <a:gd name="connsiteX21147" fmla="*/ 91396 w 9845043"/>
              <a:gd name="connsiteY21147" fmla="*/ 1401732 h 5740750"/>
              <a:gd name="connsiteX21148" fmla="*/ 92124 w 9845043"/>
              <a:gd name="connsiteY21148" fmla="*/ 1400270 h 5740750"/>
              <a:gd name="connsiteX21149" fmla="*/ 94320 w 9845043"/>
              <a:gd name="connsiteY21149" fmla="*/ 1397338 h 5740750"/>
              <a:gd name="connsiteX21150" fmla="*/ 95048 w 9845043"/>
              <a:gd name="connsiteY21150" fmla="*/ 1394415 h 5740750"/>
              <a:gd name="connsiteX21151" fmla="*/ 96517 w 9845043"/>
              <a:gd name="connsiteY21151" fmla="*/ 1390761 h 5740750"/>
              <a:gd name="connsiteX21152" fmla="*/ 97245 w 9845043"/>
              <a:gd name="connsiteY21152" fmla="*/ 1382713 h 5740750"/>
              <a:gd name="connsiteX21153" fmla="*/ 97245 w 9845043"/>
              <a:gd name="connsiteY21153" fmla="*/ 1376136 h 5740750"/>
              <a:gd name="connsiteX21154" fmla="*/ 97973 w 9845043"/>
              <a:gd name="connsiteY21154" fmla="*/ 1374674 h 5740750"/>
              <a:gd name="connsiteX21155" fmla="*/ 98701 w 9845043"/>
              <a:gd name="connsiteY21155" fmla="*/ 1371020 h 5740750"/>
              <a:gd name="connsiteX21156" fmla="*/ 104549 w 9845043"/>
              <a:gd name="connsiteY21156" fmla="*/ 1362972 h 5740750"/>
              <a:gd name="connsiteX21157" fmla="*/ 106746 w 9845043"/>
              <a:gd name="connsiteY21157" fmla="*/ 1361511 h 5740750"/>
              <a:gd name="connsiteX21158" fmla="*/ 109670 w 9845043"/>
              <a:gd name="connsiteY21158" fmla="*/ 1353472 h 5740750"/>
              <a:gd name="connsiteX21159" fmla="*/ 109670 w 9845043"/>
              <a:gd name="connsiteY21159" fmla="*/ 1342501 h 5740750"/>
              <a:gd name="connsiteX21160" fmla="*/ 110398 w 9845043"/>
              <a:gd name="connsiteY21160" fmla="*/ 1335924 h 5740750"/>
              <a:gd name="connsiteX21161" fmla="*/ 110398 w 9845043"/>
              <a:gd name="connsiteY21161" fmla="*/ 1332260 h 5740750"/>
              <a:gd name="connsiteX21162" fmla="*/ 109670 w 9845043"/>
              <a:gd name="connsiteY21162" fmla="*/ 1329337 h 5740750"/>
              <a:gd name="connsiteX21163" fmla="*/ 106746 w 9845043"/>
              <a:gd name="connsiteY21163" fmla="*/ 1327145 h 5740750"/>
              <a:gd name="connsiteX21164" fmla="*/ 104549 w 9845043"/>
              <a:gd name="connsiteY21164" fmla="*/ 1324222 h 5740750"/>
              <a:gd name="connsiteX21165" fmla="*/ 103821 w 9845043"/>
              <a:gd name="connsiteY21165" fmla="*/ 1320568 h 5740750"/>
              <a:gd name="connsiteX21166" fmla="*/ 103093 w 9845043"/>
              <a:gd name="connsiteY21166" fmla="*/ 1313982 h 5740750"/>
              <a:gd name="connsiteX21167" fmla="*/ 101625 w 9845043"/>
              <a:gd name="connsiteY21167" fmla="*/ 1310328 h 5740750"/>
              <a:gd name="connsiteX21168" fmla="*/ 98701 w 9845043"/>
              <a:gd name="connsiteY21168" fmla="*/ 1311789 h 5740750"/>
              <a:gd name="connsiteX21169" fmla="*/ 97973 w 9845043"/>
              <a:gd name="connsiteY21169" fmla="*/ 1308866 h 5740750"/>
              <a:gd name="connsiteX21170" fmla="*/ 97973 w 9845043"/>
              <a:gd name="connsiteY21170" fmla="*/ 1295703 h 5740750"/>
              <a:gd name="connsiteX21171" fmla="*/ 97245 w 9845043"/>
              <a:gd name="connsiteY21171" fmla="*/ 1292779 h 5740750"/>
              <a:gd name="connsiteX21172" fmla="*/ 96517 w 9845043"/>
              <a:gd name="connsiteY21172" fmla="*/ 1290587 h 5740750"/>
              <a:gd name="connsiteX21173" fmla="*/ 93592 w 9845043"/>
              <a:gd name="connsiteY21173" fmla="*/ 1288395 h 5740750"/>
              <a:gd name="connsiteX21174" fmla="*/ 97245 w 9845043"/>
              <a:gd name="connsiteY21174" fmla="*/ 1286193 h 5740750"/>
              <a:gd name="connsiteX21175" fmla="*/ 110398 w 9845043"/>
              <a:gd name="connsiteY21175" fmla="*/ 1267914 h 5740750"/>
              <a:gd name="connsiteX21176" fmla="*/ 119171 w 9845043"/>
              <a:gd name="connsiteY21176" fmla="*/ 1256222 h 5740750"/>
              <a:gd name="connsiteX21177" fmla="*/ 120627 w 9845043"/>
              <a:gd name="connsiteY21177" fmla="*/ 1253289 h 5740750"/>
              <a:gd name="connsiteX21178" fmla="*/ 124280 w 9845043"/>
              <a:gd name="connsiteY21178" fmla="*/ 1250366 h 5740750"/>
              <a:gd name="connsiteX21179" fmla="*/ 126476 w 9845043"/>
              <a:gd name="connsiteY21179" fmla="*/ 1247443 h 5740750"/>
              <a:gd name="connsiteX21180" fmla="*/ 128673 w 9845043"/>
              <a:gd name="connsiteY21180" fmla="*/ 1243058 h 5740750"/>
              <a:gd name="connsiteX21181" fmla="*/ 130129 w 9845043"/>
              <a:gd name="connsiteY21181" fmla="*/ 1237933 h 5740750"/>
              <a:gd name="connsiteX21182" fmla="*/ 133053 w 9845043"/>
              <a:gd name="connsiteY21182" fmla="*/ 1228433 h 5740750"/>
              <a:gd name="connsiteX21183" fmla="*/ 146207 w 9845043"/>
              <a:gd name="connsiteY21183" fmla="*/ 1200644 h 5740750"/>
              <a:gd name="connsiteX21184" fmla="*/ 149131 w 9845043"/>
              <a:gd name="connsiteY21184" fmla="*/ 1191144 h 5740750"/>
              <a:gd name="connsiteX21185" fmla="*/ 149131 w 9845043"/>
              <a:gd name="connsiteY21185" fmla="*/ 1188212 h 5740750"/>
              <a:gd name="connsiteX21186" fmla="*/ 149859 w 9845043"/>
              <a:gd name="connsiteY21186" fmla="*/ 1186019 h 5740750"/>
              <a:gd name="connsiteX21187" fmla="*/ 152055 w 9845043"/>
              <a:gd name="connsiteY21187" fmla="*/ 1184558 h 5740750"/>
              <a:gd name="connsiteX21188" fmla="*/ 154252 w 9845043"/>
              <a:gd name="connsiteY21188" fmla="*/ 1182365 h 5740750"/>
              <a:gd name="connsiteX21189" fmla="*/ 157904 w 9845043"/>
              <a:gd name="connsiteY21189" fmla="*/ 1180173 h 5740750"/>
              <a:gd name="connsiteX21190" fmla="*/ 159360 w 9845043"/>
              <a:gd name="connsiteY21190" fmla="*/ 1179442 h 5740750"/>
              <a:gd name="connsiteX21191" fmla="*/ 161557 w 9845043"/>
              <a:gd name="connsiteY21191" fmla="*/ 1180173 h 5740750"/>
              <a:gd name="connsiteX21192" fmla="*/ 159360 w 9845043"/>
              <a:gd name="connsiteY21192" fmla="*/ 1192606 h 5740750"/>
              <a:gd name="connsiteX21193" fmla="*/ 161557 w 9845043"/>
              <a:gd name="connsiteY21193" fmla="*/ 1195529 h 5740750"/>
              <a:gd name="connsiteX21194" fmla="*/ 162285 w 9845043"/>
              <a:gd name="connsiteY21194" fmla="*/ 1195529 h 5740750"/>
              <a:gd name="connsiteX21195" fmla="*/ 163025 w 9845043"/>
              <a:gd name="connsiteY21195" fmla="*/ 1189673 h 5740750"/>
              <a:gd name="connsiteX21196" fmla="*/ 164481 w 9845043"/>
              <a:gd name="connsiteY21196" fmla="*/ 1188212 h 5740750"/>
              <a:gd name="connsiteX21197" fmla="*/ 163025 w 9845043"/>
              <a:gd name="connsiteY21197" fmla="*/ 1185288 h 5740750"/>
              <a:gd name="connsiteX21198" fmla="*/ 165209 w 9845043"/>
              <a:gd name="connsiteY21198" fmla="*/ 1185288 h 5740750"/>
              <a:gd name="connsiteX21199" fmla="*/ 167405 w 9845043"/>
              <a:gd name="connsiteY21199" fmla="*/ 1185288 h 5740750"/>
              <a:gd name="connsiteX21200" fmla="*/ 167405 w 9845043"/>
              <a:gd name="connsiteY21200" fmla="*/ 1184558 h 5740750"/>
              <a:gd name="connsiteX21201" fmla="*/ 168861 w 9845043"/>
              <a:gd name="connsiteY21201" fmla="*/ 1182365 h 5740750"/>
              <a:gd name="connsiteX21202" fmla="*/ 167405 w 9845043"/>
              <a:gd name="connsiteY21202" fmla="*/ 1180173 h 5740750"/>
              <a:gd name="connsiteX21203" fmla="*/ 170330 w 9845043"/>
              <a:gd name="connsiteY21203" fmla="*/ 1175788 h 5740750"/>
              <a:gd name="connsiteX21204" fmla="*/ 175438 w 9845043"/>
              <a:gd name="connsiteY21204" fmla="*/ 1170663 h 5740750"/>
              <a:gd name="connsiteX21205" fmla="*/ 179103 w 9845043"/>
              <a:gd name="connsiteY21205" fmla="*/ 1169933 h 5740750"/>
              <a:gd name="connsiteX21206" fmla="*/ 182015 w 9845043"/>
              <a:gd name="connsiteY21206" fmla="*/ 1170663 h 5740750"/>
              <a:gd name="connsiteX21207" fmla="*/ 182015 w 9845043"/>
              <a:gd name="connsiteY21207" fmla="*/ 1172856 h 5740750"/>
              <a:gd name="connsiteX21208" fmla="*/ 181287 w 9845043"/>
              <a:gd name="connsiteY21208" fmla="*/ 1175788 h 5740750"/>
              <a:gd name="connsiteX21209" fmla="*/ 182015 w 9845043"/>
              <a:gd name="connsiteY21209" fmla="*/ 1179442 h 5740750"/>
              <a:gd name="connsiteX21210" fmla="*/ 183483 w 9845043"/>
              <a:gd name="connsiteY21210" fmla="*/ 1182365 h 5740750"/>
              <a:gd name="connsiteX21211" fmla="*/ 187136 w 9845043"/>
              <a:gd name="connsiteY21211" fmla="*/ 1184558 h 5740750"/>
              <a:gd name="connsiteX21212" fmla="*/ 190060 w 9845043"/>
              <a:gd name="connsiteY21212" fmla="*/ 1185288 h 5740750"/>
              <a:gd name="connsiteX21213" fmla="*/ 192984 w 9845043"/>
              <a:gd name="connsiteY21213" fmla="*/ 1185288 h 5740750"/>
              <a:gd name="connsiteX21214" fmla="*/ 187864 w 9845043"/>
              <a:gd name="connsiteY21214" fmla="*/ 1175788 h 5740750"/>
              <a:gd name="connsiteX21215" fmla="*/ 187864 w 9845043"/>
              <a:gd name="connsiteY21215" fmla="*/ 1169933 h 5740750"/>
              <a:gd name="connsiteX21216" fmla="*/ 187136 w 9845043"/>
              <a:gd name="connsiteY21216" fmla="*/ 1168471 h 5740750"/>
              <a:gd name="connsiteX21217" fmla="*/ 186408 w 9845043"/>
              <a:gd name="connsiteY21217" fmla="*/ 1166279 h 5740750"/>
              <a:gd name="connsiteX21218" fmla="*/ 186408 w 9845043"/>
              <a:gd name="connsiteY21218" fmla="*/ 1165548 h 5740750"/>
              <a:gd name="connsiteX21219" fmla="*/ 187136 w 9845043"/>
              <a:gd name="connsiteY21219" fmla="*/ 1163356 h 5740750"/>
              <a:gd name="connsiteX21220" fmla="*/ 190060 w 9845043"/>
              <a:gd name="connsiteY21220" fmla="*/ 1158971 h 5740750"/>
              <a:gd name="connsiteX21221" fmla="*/ 184211 w 9845043"/>
              <a:gd name="connsiteY21221" fmla="*/ 1161894 h 5740750"/>
              <a:gd name="connsiteX21222" fmla="*/ 176906 w 9845043"/>
              <a:gd name="connsiteY21222" fmla="*/ 1166279 h 5740750"/>
              <a:gd name="connsiteX21223" fmla="*/ 168861 w 9845043"/>
              <a:gd name="connsiteY21223" fmla="*/ 1172125 h 5740750"/>
              <a:gd name="connsiteX21224" fmla="*/ 164481 w 9845043"/>
              <a:gd name="connsiteY21224" fmla="*/ 1177981 h 5740750"/>
              <a:gd name="connsiteX21225" fmla="*/ 163025 w 9845043"/>
              <a:gd name="connsiteY21225" fmla="*/ 1175788 h 5740750"/>
              <a:gd name="connsiteX21226" fmla="*/ 167405 w 9845043"/>
              <a:gd name="connsiteY21226" fmla="*/ 1169933 h 5740750"/>
              <a:gd name="connsiteX21227" fmla="*/ 184211 w 9845043"/>
              <a:gd name="connsiteY21227" fmla="*/ 1142884 h 5740750"/>
              <a:gd name="connsiteX21228" fmla="*/ 184939 w 9845043"/>
              <a:gd name="connsiteY21228" fmla="*/ 1140682 h 5740750"/>
              <a:gd name="connsiteX21229" fmla="*/ 187864 w 9845043"/>
              <a:gd name="connsiteY21229" fmla="*/ 1136298 h 5740750"/>
              <a:gd name="connsiteX21230" fmla="*/ 191516 w 9845043"/>
              <a:gd name="connsiteY21230" fmla="*/ 1126788 h 5740750"/>
              <a:gd name="connsiteX21231" fmla="*/ 193712 w 9845043"/>
              <a:gd name="connsiteY21231" fmla="*/ 1123865 h 5740750"/>
              <a:gd name="connsiteX21232" fmla="*/ 196637 w 9845043"/>
              <a:gd name="connsiteY21232" fmla="*/ 1120942 h 5740750"/>
              <a:gd name="connsiteX21233" fmla="*/ 201017 w 9845043"/>
              <a:gd name="connsiteY21233" fmla="*/ 1118019 h 5740750"/>
              <a:gd name="connsiteX21234" fmla="*/ 203942 w 9845043"/>
              <a:gd name="connsiteY21234" fmla="*/ 1115826 h 5740750"/>
              <a:gd name="connsiteX21235" fmla="*/ 206138 w 9845043"/>
              <a:gd name="connsiteY21235" fmla="*/ 1112173 h 5740750"/>
              <a:gd name="connsiteX21236" fmla="*/ 206866 w 9845043"/>
              <a:gd name="connsiteY21236" fmla="*/ 1110701 h 5740750"/>
              <a:gd name="connsiteX21237" fmla="*/ 209062 w 9845043"/>
              <a:gd name="connsiteY21237" fmla="*/ 1108509 h 5740750"/>
              <a:gd name="connsiteX21238" fmla="*/ 211259 w 9845043"/>
              <a:gd name="connsiteY21238" fmla="*/ 1108509 h 5740750"/>
              <a:gd name="connsiteX21239" fmla="*/ 210518 w 9845043"/>
              <a:gd name="connsiteY21239" fmla="*/ 1110701 h 5740750"/>
              <a:gd name="connsiteX21240" fmla="*/ 210518 w 9845043"/>
              <a:gd name="connsiteY21240" fmla="*/ 1112173 h 5740750"/>
              <a:gd name="connsiteX21241" fmla="*/ 211259 w 9845043"/>
              <a:gd name="connsiteY21241" fmla="*/ 1112173 h 5740750"/>
              <a:gd name="connsiteX21242" fmla="*/ 219292 w 9845043"/>
              <a:gd name="connsiteY21242" fmla="*/ 1114365 h 5740750"/>
              <a:gd name="connsiteX21243" fmla="*/ 220020 w 9845043"/>
              <a:gd name="connsiteY21243" fmla="*/ 1112903 h 5740750"/>
              <a:gd name="connsiteX21244" fmla="*/ 218564 w 9845043"/>
              <a:gd name="connsiteY21244" fmla="*/ 1110701 h 5740750"/>
              <a:gd name="connsiteX21245" fmla="*/ 215639 w 9845043"/>
              <a:gd name="connsiteY21245" fmla="*/ 1106317 h 5740750"/>
              <a:gd name="connsiteX21246" fmla="*/ 211259 w 9845043"/>
              <a:gd name="connsiteY21246" fmla="*/ 1104855 h 5740750"/>
              <a:gd name="connsiteX21247" fmla="*/ 207606 w 9845043"/>
              <a:gd name="connsiteY21247" fmla="*/ 1104855 h 5740750"/>
              <a:gd name="connsiteX21248" fmla="*/ 204682 w 9845043"/>
              <a:gd name="connsiteY21248" fmla="*/ 1108509 h 5740750"/>
              <a:gd name="connsiteX21249" fmla="*/ 202486 w 9845043"/>
              <a:gd name="connsiteY21249" fmla="*/ 1112903 h 5740750"/>
              <a:gd name="connsiteX21250" fmla="*/ 200289 w 9845043"/>
              <a:gd name="connsiteY21250" fmla="*/ 1115826 h 5740750"/>
              <a:gd name="connsiteX21251" fmla="*/ 199561 w 9845043"/>
              <a:gd name="connsiteY21251" fmla="*/ 1111442 h 5740750"/>
              <a:gd name="connsiteX21252" fmla="*/ 200289 w 9845043"/>
              <a:gd name="connsiteY21252" fmla="*/ 1106317 h 5740750"/>
              <a:gd name="connsiteX21253" fmla="*/ 206138 w 9845043"/>
              <a:gd name="connsiteY21253" fmla="*/ 1098278 h 5740750"/>
              <a:gd name="connsiteX21254" fmla="*/ 215639 w 9845043"/>
              <a:gd name="connsiteY21254" fmla="*/ 1072682 h 5740750"/>
              <a:gd name="connsiteX21255" fmla="*/ 218564 w 9845043"/>
              <a:gd name="connsiteY21255" fmla="*/ 1063913 h 5740750"/>
              <a:gd name="connsiteX21256" fmla="*/ 220020 w 9845043"/>
              <a:gd name="connsiteY21256" fmla="*/ 1060249 h 5740750"/>
              <a:gd name="connsiteX21257" fmla="*/ 222216 w 9845043"/>
              <a:gd name="connsiteY21257" fmla="*/ 1050749 h 5740750"/>
              <a:gd name="connsiteX21258" fmla="*/ 222944 w 9845043"/>
              <a:gd name="connsiteY21258" fmla="*/ 1048557 h 5740750"/>
              <a:gd name="connsiteX21259" fmla="*/ 225140 w 9845043"/>
              <a:gd name="connsiteY21259" fmla="*/ 1047826 h 5740750"/>
              <a:gd name="connsiteX21260" fmla="*/ 226609 w 9845043"/>
              <a:gd name="connsiteY21260" fmla="*/ 1046355 h 5740750"/>
              <a:gd name="connsiteX21261" fmla="*/ 226609 w 9845043"/>
              <a:gd name="connsiteY21261" fmla="*/ 1044893 h 5740750"/>
              <a:gd name="connsiteX21262" fmla="*/ 225868 w 9845043"/>
              <a:gd name="connsiteY21262" fmla="*/ 1038317 h 5740750"/>
              <a:gd name="connsiteX21263" fmla="*/ 225868 w 9845043"/>
              <a:gd name="connsiteY21263" fmla="*/ 1035393 h 5740750"/>
              <a:gd name="connsiteX21264" fmla="*/ 226609 w 9845043"/>
              <a:gd name="connsiteY21264" fmla="*/ 1033932 h 5740750"/>
              <a:gd name="connsiteX21265" fmla="*/ 226609 w 9845043"/>
              <a:gd name="connsiteY21265" fmla="*/ 1032470 h 5740750"/>
              <a:gd name="connsiteX21266" fmla="*/ 229521 w 9845043"/>
              <a:gd name="connsiteY21266" fmla="*/ 1025153 h 5740750"/>
              <a:gd name="connsiteX21267" fmla="*/ 236110 w 9845043"/>
              <a:gd name="connsiteY21267" fmla="*/ 1006874 h 5740750"/>
              <a:gd name="connsiteX21268" fmla="*/ 239022 w 9845043"/>
              <a:gd name="connsiteY21268" fmla="*/ 992980 h 5740750"/>
              <a:gd name="connsiteX21269" fmla="*/ 241946 w 9845043"/>
              <a:gd name="connsiteY21269" fmla="*/ 985672 h 5740750"/>
              <a:gd name="connsiteX21270" fmla="*/ 241946 w 9845043"/>
              <a:gd name="connsiteY21270" fmla="*/ 983480 h 5740750"/>
              <a:gd name="connsiteX21271" fmla="*/ 241946 w 9845043"/>
              <a:gd name="connsiteY21271" fmla="*/ 982008 h 5740750"/>
              <a:gd name="connsiteX21272" fmla="*/ 241946 w 9845043"/>
              <a:gd name="connsiteY21272" fmla="*/ 980547 h 5740750"/>
              <a:gd name="connsiteX21273" fmla="*/ 242687 w 9845043"/>
              <a:gd name="connsiteY21273" fmla="*/ 979085 h 5740750"/>
              <a:gd name="connsiteX21274" fmla="*/ 244871 w 9845043"/>
              <a:gd name="connsiteY21274" fmla="*/ 977624 h 5740750"/>
              <a:gd name="connsiteX21275" fmla="*/ 245599 w 9845043"/>
              <a:gd name="connsiteY21275" fmla="*/ 976893 h 5740750"/>
              <a:gd name="connsiteX21276" fmla="*/ 251448 w 9845043"/>
              <a:gd name="connsiteY21276" fmla="*/ 963729 h 5740750"/>
              <a:gd name="connsiteX21277" fmla="*/ 252188 w 9845043"/>
              <a:gd name="connsiteY21277" fmla="*/ 960076 h 5740750"/>
              <a:gd name="connsiteX21278" fmla="*/ 254372 w 9845043"/>
              <a:gd name="connsiteY21278" fmla="*/ 957152 h 5740750"/>
              <a:gd name="connsiteX21279" fmla="*/ 258024 w 9845043"/>
              <a:gd name="connsiteY21279" fmla="*/ 957152 h 5740750"/>
              <a:gd name="connsiteX21280" fmla="*/ 262417 w 9845043"/>
              <a:gd name="connsiteY21280" fmla="*/ 961537 h 5740750"/>
              <a:gd name="connsiteX21281" fmla="*/ 261689 w 9845043"/>
              <a:gd name="connsiteY21281" fmla="*/ 954960 h 5740750"/>
              <a:gd name="connsiteX21282" fmla="*/ 259493 w 9845043"/>
              <a:gd name="connsiteY21282" fmla="*/ 954229 h 5740750"/>
              <a:gd name="connsiteX21283" fmla="*/ 255840 w 9845043"/>
              <a:gd name="connsiteY21283" fmla="*/ 954229 h 5740750"/>
              <a:gd name="connsiteX21284" fmla="*/ 254372 w 9845043"/>
              <a:gd name="connsiteY21284" fmla="*/ 952037 h 5740750"/>
              <a:gd name="connsiteX21285" fmla="*/ 252916 w 9845043"/>
              <a:gd name="connsiteY21285" fmla="*/ 948374 h 5740750"/>
              <a:gd name="connsiteX21286" fmla="*/ 255100 w 9845043"/>
              <a:gd name="connsiteY21286" fmla="*/ 942528 h 5740750"/>
              <a:gd name="connsiteX21287" fmla="*/ 265342 w 9845043"/>
              <a:gd name="connsiteY21287" fmla="*/ 915470 h 5740750"/>
              <a:gd name="connsiteX21288" fmla="*/ 267526 w 9845043"/>
              <a:gd name="connsiteY21288" fmla="*/ 915470 h 5740750"/>
              <a:gd name="connsiteX21289" fmla="*/ 271190 w 9845043"/>
              <a:gd name="connsiteY21289" fmla="*/ 918393 h 5740750"/>
              <a:gd name="connsiteX21290" fmla="*/ 274102 w 9845043"/>
              <a:gd name="connsiteY21290" fmla="*/ 919864 h 5740750"/>
              <a:gd name="connsiteX21291" fmla="*/ 274843 w 9845043"/>
              <a:gd name="connsiteY21291" fmla="*/ 916931 h 5740750"/>
              <a:gd name="connsiteX21292" fmla="*/ 274102 w 9845043"/>
              <a:gd name="connsiteY21292" fmla="*/ 913277 h 5740750"/>
              <a:gd name="connsiteX21293" fmla="*/ 273374 w 9845043"/>
              <a:gd name="connsiteY21293" fmla="*/ 913277 h 5740750"/>
              <a:gd name="connsiteX21294" fmla="*/ 270450 w 9845043"/>
              <a:gd name="connsiteY21294" fmla="*/ 914739 h 5740750"/>
              <a:gd name="connsiteX21295" fmla="*/ 268266 w 9845043"/>
              <a:gd name="connsiteY21295" fmla="*/ 913277 h 5740750"/>
              <a:gd name="connsiteX21296" fmla="*/ 267526 w 9845043"/>
              <a:gd name="connsiteY21296" fmla="*/ 910354 h 5740750"/>
              <a:gd name="connsiteX21297" fmla="*/ 267526 w 9845043"/>
              <a:gd name="connsiteY21297" fmla="*/ 908893 h 5740750"/>
              <a:gd name="connsiteX21298" fmla="*/ 268266 w 9845043"/>
              <a:gd name="connsiteY21298" fmla="*/ 905969 h 5740750"/>
              <a:gd name="connsiteX21299" fmla="*/ 268266 w 9845043"/>
              <a:gd name="connsiteY21299" fmla="*/ 903046 h 5740750"/>
              <a:gd name="connsiteX21300" fmla="*/ 268266 w 9845043"/>
              <a:gd name="connsiteY21300" fmla="*/ 900114 h 5740750"/>
              <a:gd name="connsiteX21301" fmla="*/ 271190 w 9845043"/>
              <a:gd name="connsiteY21301" fmla="*/ 890614 h 5740750"/>
              <a:gd name="connsiteX21302" fmla="*/ 271918 w 9845043"/>
              <a:gd name="connsiteY21302" fmla="*/ 886219 h 5740750"/>
              <a:gd name="connsiteX21303" fmla="*/ 271918 w 9845043"/>
              <a:gd name="connsiteY21303" fmla="*/ 882566 h 5740750"/>
              <a:gd name="connsiteX21304" fmla="*/ 274843 w 9845043"/>
              <a:gd name="connsiteY21304" fmla="*/ 868671 h 5740750"/>
              <a:gd name="connsiteX21305" fmla="*/ 277027 w 9845043"/>
              <a:gd name="connsiteY21305" fmla="*/ 865017 h 5740750"/>
              <a:gd name="connsiteX21306" fmla="*/ 279951 w 9845043"/>
              <a:gd name="connsiteY21306" fmla="*/ 861363 h 5740750"/>
              <a:gd name="connsiteX21307" fmla="*/ 282148 w 9845043"/>
              <a:gd name="connsiteY21307" fmla="*/ 857710 h 5740750"/>
              <a:gd name="connsiteX21308" fmla="*/ 284344 w 9845043"/>
              <a:gd name="connsiteY21308" fmla="*/ 854046 h 5740750"/>
              <a:gd name="connsiteX21309" fmla="*/ 284344 w 9845043"/>
              <a:gd name="connsiteY21309" fmla="*/ 851854 h 5740750"/>
              <a:gd name="connsiteX21310" fmla="*/ 286528 w 9845043"/>
              <a:gd name="connsiteY21310" fmla="*/ 851854 h 5740750"/>
              <a:gd name="connsiteX21311" fmla="*/ 287268 w 9845043"/>
              <a:gd name="connsiteY21311" fmla="*/ 850392 h 5740750"/>
              <a:gd name="connsiteX21312" fmla="*/ 287996 w 9845043"/>
              <a:gd name="connsiteY21312" fmla="*/ 846008 h 5740750"/>
              <a:gd name="connsiteX21313" fmla="*/ 287996 w 9845043"/>
              <a:gd name="connsiteY21313" fmla="*/ 845277 h 5740750"/>
              <a:gd name="connsiteX21314" fmla="*/ 287996 w 9845043"/>
              <a:gd name="connsiteY21314" fmla="*/ 844546 h 5740750"/>
              <a:gd name="connsiteX21315" fmla="*/ 290193 w 9845043"/>
              <a:gd name="connsiteY21315" fmla="*/ 839431 h 5740750"/>
              <a:gd name="connsiteX21316" fmla="*/ 291649 w 9845043"/>
              <a:gd name="connsiteY21316" fmla="*/ 832844 h 5740750"/>
              <a:gd name="connsiteX21317" fmla="*/ 296029 w 9845043"/>
              <a:gd name="connsiteY21317" fmla="*/ 822614 h 5740750"/>
              <a:gd name="connsiteX21318" fmla="*/ 294573 w 9845043"/>
              <a:gd name="connsiteY21318" fmla="*/ 819681 h 5740750"/>
              <a:gd name="connsiteX21319" fmla="*/ 294573 w 9845043"/>
              <a:gd name="connsiteY21319" fmla="*/ 818219 h 5740750"/>
              <a:gd name="connsiteX21320" fmla="*/ 297498 w 9845043"/>
              <a:gd name="connsiteY21320" fmla="*/ 813834 h 5740750"/>
              <a:gd name="connsiteX21321" fmla="*/ 302606 w 9845043"/>
              <a:gd name="connsiteY21321" fmla="*/ 810180 h 5740750"/>
              <a:gd name="connsiteX21322" fmla="*/ 304074 w 9845043"/>
              <a:gd name="connsiteY21322" fmla="*/ 805786 h 5740750"/>
              <a:gd name="connsiteX21323" fmla="*/ 306271 w 9845043"/>
              <a:gd name="connsiteY21323" fmla="*/ 799940 h 5740750"/>
              <a:gd name="connsiteX21324" fmla="*/ 306999 w 9845043"/>
              <a:gd name="connsiteY21324" fmla="*/ 797017 h 5740750"/>
              <a:gd name="connsiteX21325" fmla="*/ 307727 w 9845043"/>
              <a:gd name="connsiteY21325" fmla="*/ 791171 h 5740750"/>
              <a:gd name="connsiteX21326" fmla="*/ 307727 w 9845043"/>
              <a:gd name="connsiteY21326" fmla="*/ 789700 h 5740750"/>
              <a:gd name="connsiteX21327" fmla="*/ 309195 w 9845043"/>
              <a:gd name="connsiteY21327" fmla="*/ 786046 h 5740750"/>
              <a:gd name="connsiteX21328" fmla="*/ 310651 w 9845043"/>
              <a:gd name="connsiteY21328" fmla="*/ 778007 h 5740750"/>
              <a:gd name="connsiteX21329" fmla="*/ 312107 w 9845043"/>
              <a:gd name="connsiteY21329" fmla="*/ 777276 h 5740750"/>
              <a:gd name="connsiteX21330" fmla="*/ 312848 w 9845043"/>
              <a:gd name="connsiteY21330" fmla="*/ 777276 h 5740750"/>
              <a:gd name="connsiteX21331" fmla="*/ 313576 w 9845043"/>
              <a:gd name="connsiteY21331" fmla="*/ 777276 h 5740750"/>
              <a:gd name="connsiteX21332" fmla="*/ 313576 w 9845043"/>
              <a:gd name="connsiteY21332" fmla="*/ 776546 h 5740750"/>
              <a:gd name="connsiteX21333" fmla="*/ 313576 w 9845043"/>
              <a:gd name="connsiteY21333" fmla="*/ 774353 h 5740750"/>
              <a:gd name="connsiteX21334" fmla="*/ 315772 w 9845043"/>
              <a:gd name="connsiteY21334" fmla="*/ 768498 h 5740750"/>
              <a:gd name="connsiteX21335" fmla="*/ 316500 w 9845043"/>
              <a:gd name="connsiteY21335" fmla="*/ 762651 h 5740750"/>
              <a:gd name="connsiteX21336" fmla="*/ 314304 w 9845043"/>
              <a:gd name="connsiteY21336" fmla="*/ 761190 h 5740750"/>
              <a:gd name="connsiteX21337" fmla="*/ 312848 w 9845043"/>
              <a:gd name="connsiteY21337" fmla="*/ 758997 h 5740750"/>
              <a:gd name="connsiteX21338" fmla="*/ 309923 w 9845043"/>
              <a:gd name="connsiteY21338" fmla="*/ 758997 h 5740750"/>
              <a:gd name="connsiteX21339" fmla="*/ 310651 w 9845043"/>
              <a:gd name="connsiteY21339" fmla="*/ 757526 h 5740750"/>
              <a:gd name="connsiteX21340" fmla="*/ 314304 w 9845043"/>
              <a:gd name="connsiteY21340" fmla="*/ 757526 h 5740750"/>
              <a:gd name="connsiteX21341" fmla="*/ 316500 w 9845043"/>
              <a:gd name="connsiteY21341" fmla="*/ 754603 h 5740750"/>
              <a:gd name="connsiteX21342" fmla="*/ 317228 w 9845043"/>
              <a:gd name="connsiteY21342" fmla="*/ 750949 h 5740750"/>
              <a:gd name="connsiteX21343" fmla="*/ 318684 w 9845043"/>
              <a:gd name="connsiteY21343" fmla="*/ 748026 h 5740750"/>
              <a:gd name="connsiteX21344" fmla="*/ 319424 w 9845043"/>
              <a:gd name="connsiteY21344" fmla="*/ 745834 h 5740750"/>
              <a:gd name="connsiteX21345" fmla="*/ 320152 w 9845043"/>
              <a:gd name="connsiteY21345" fmla="*/ 745103 h 5740750"/>
              <a:gd name="connsiteX21346" fmla="*/ 321608 w 9845043"/>
              <a:gd name="connsiteY21346" fmla="*/ 742911 h 5740750"/>
              <a:gd name="connsiteX21347" fmla="*/ 322349 w 9845043"/>
              <a:gd name="connsiteY21347" fmla="*/ 744372 h 5740750"/>
              <a:gd name="connsiteX21348" fmla="*/ 321608 w 9845043"/>
              <a:gd name="connsiteY21348" fmla="*/ 745103 h 5740750"/>
              <a:gd name="connsiteX21349" fmla="*/ 319424 w 9845043"/>
              <a:gd name="connsiteY21349" fmla="*/ 751680 h 5740750"/>
              <a:gd name="connsiteX21350" fmla="*/ 322349 w 9845043"/>
              <a:gd name="connsiteY21350" fmla="*/ 749488 h 5740750"/>
              <a:gd name="connsiteX21351" fmla="*/ 325273 w 9845043"/>
              <a:gd name="connsiteY21351" fmla="*/ 746565 h 5740750"/>
              <a:gd name="connsiteX21352" fmla="*/ 328185 w 9845043"/>
              <a:gd name="connsiteY21352" fmla="*/ 744372 h 5740750"/>
              <a:gd name="connsiteX21353" fmla="*/ 323077 w 9845043"/>
              <a:gd name="connsiteY21353" fmla="*/ 739247 h 5740750"/>
              <a:gd name="connsiteX21354" fmla="*/ 321608 w 9845043"/>
              <a:gd name="connsiteY21354" fmla="*/ 734863 h 5740750"/>
              <a:gd name="connsiteX21355" fmla="*/ 323077 w 9845043"/>
              <a:gd name="connsiteY21355" fmla="*/ 726084 h 5740750"/>
              <a:gd name="connsiteX21356" fmla="*/ 326001 w 9845043"/>
              <a:gd name="connsiteY21356" fmla="*/ 721699 h 5740750"/>
              <a:gd name="connsiteX21357" fmla="*/ 328185 w 9845043"/>
              <a:gd name="connsiteY21357" fmla="*/ 714391 h 5740750"/>
              <a:gd name="connsiteX21358" fmla="*/ 329654 w 9845043"/>
              <a:gd name="connsiteY21358" fmla="*/ 712930 h 5740750"/>
              <a:gd name="connsiteX21359" fmla="*/ 328926 w 9845043"/>
              <a:gd name="connsiteY21359" fmla="*/ 719507 h 5740750"/>
              <a:gd name="connsiteX21360" fmla="*/ 328926 w 9845043"/>
              <a:gd name="connsiteY21360" fmla="*/ 726084 h 5740750"/>
              <a:gd name="connsiteX21361" fmla="*/ 329654 w 9845043"/>
              <a:gd name="connsiteY21361" fmla="*/ 729017 h 5740750"/>
              <a:gd name="connsiteX21362" fmla="*/ 332578 w 9845043"/>
              <a:gd name="connsiteY21362" fmla="*/ 729747 h 5740750"/>
              <a:gd name="connsiteX21363" fmla="*/ 335502 w 9845043"/>
              <a:gd name="connsiteY21363" fmla="*/ 732670 h 5740750"/>
              <a:gd name="connsiteX21364" fmla="*/ 336230 w 9845043"/>
              <a:gd name="connsiteY21364" fmla="*/ 731940 h 5740750"/>
              <a:gd name="connsiteX21365" fmla="*/ 337686 w 9845043"/>
              <a:gd name="connsiteY21365" fmla="*/ 729747 h 5740750"/>
              <a:gd name="connsiteX21366" fmla="*/ 341351 w 9845043"/>
              <a:gd name="connsiteY21366" fmla="*/ 729017 h 5740750"/>
              <a:gd name="connsiteX21367" fmla="*/ 341351 w 9845043"/>
              <a:gd name="connsiteY21367" fmla="*/ 726824 h 5740750"/>
              <a:gd name="connsiteX21368" fmla="*/ 337686 w 9845043"/>
              <a:gd name="connsiteY21368" fmla="*/ 726084 h 5740750"/>
              <a:gd name="connsiteX21369" fmla="*/ 336230 w 9845043"/>
              <a:gd name="connsiteY21369" fmla="*/ 722430 h 5740750"/>
              <a:gd name="connsiteX21370" fmla="*/ 336230 w 9845043"/>
              <a:gd name="connsiteY21370" fmla="*/ 718776 h 5740750"/>
              <a:gd name="connsiteX21371" fmla="*/ 338427 w 9845043"/>
              <a:gd name="connsiteY21371" fmla="*/ 713661 h 5740750"/>
              <a:gd name="connsiteX21372" fmla="*/ 333306 w 9845043"/>
              <a:gd name="connsiteY21372" fmla="*/ 713661 h 5740750"/>
              <a:gd name="connsiteX21373" fmla="*/ 330382 w 9845043"/>
              <a:gd name="connsiteY21373" fmla="*/ 709997 h 5740750"/>
              <a:gd name="connsiteX21374" fmla="*/ 328926 w 9845043"/>
              <a:gd name="connsiteY21374" fmla="*/ 707805 h 5740750"/>
              <a:gd name="connsiteX21375" fmla="*/ 329654 w 9845043"/>
              <a:gd name="connsiteY21375" fmla="*/ 705613 h 5740750"/>
              <a:gd name="connsiteX21376" fmla="*/ 332578 w 9845043"/>
              <a:gd name="connsiteY21376" fmla="*/ 698305 h 5740750"/>
              <a:gd name="connsiteX21377" fmla="*/ 335502 w 9845043"/>
              <a:gd name="connsiteY21377" fmla="*/ 693911 h 5740750"/>
              <a:gd name="connsiteX21378" fmla="*/ 339155 w 9845043"/>
              <a:gd name="connsiteY21378" fmla="*/ 690987 h 5740750"/>
              <a:gd name="connsiteX21379" fmla="*/ 341351 w 9845043"/>
              <a:gd name="connsiteY21379" fmla="*/ 688795 h 5740750"/>
              <a:gd name="connsiteX21380" fmla="*/ 342807 w 9845043"/>
              <a:gd name="connsiteY21380" fmla="*/ 688064 h 5740750"/>
              <a:gd name="connsiteX21381" fmla="*/ 345004 w 9845043"/>
              <a:gd name="connsiteY21381" fmla="*/ 688064 h 5740750"/>
              <a:gd name="connsiteX21382" fmla="*/ 346460 w 9845043"/>
              <a:gd name="connsiteY21382" fmla="*/ 687334 h 5740750"/>
              <a:gd name="connsiteX21383" fmla="*/ 348656 w 9845043"/>
              <a:gd name="connsiteY21383" fmla="*/ 684410 h 5740750"/>
              <a:gd name="connsiteX21384" fmla="*/ 347928 w 9845043"/>
              <a:gd name="connsiteY21384" fmla="*/ 685141 h 5740750"/>
              <a:gd name="connsiteX21385" fmla="*/ 346460 w 9845043"/>
              <a:gd name="connsiteY21385" fmla="*/ 685141 h 5740750"/>
              <a:gd name="connsiteX21386" fmla="*/ 345004 w 9845043"/>
              <a:gd name="connsiteY21386" fmla="*/ 685141 h 5740750"/>
              <a:gd name="connsiteX21387" fmla="*/ 342807 w 9845043"/>
              <a:gd name="connsiteY21387" fmla="*/ 683680 h 5740750"/>
              <a:gd name="connsiteX21388" fmla="*/ 341351 w 9845043"/>
              <a:gd name="connsiteY21388" fmla="*/ 683680 h 5740750"/>
              <a:gd name="connsiteX21389" fmla="*/ 339155 w 9845043"/>
              <a:gd name="connsiteY21389" fmla="*/ 685141 h 5740750"/>
              <a:gd name="connsiteX21390" fmla="*/ 338427 w 9845043"/>
              <a:gd name="connsiteY21390" fmla="*/ 687334 h 5740750"/>
              <a:gd name="connsiteX21391" fmla="*/ 336230 w 9845043"/>
              <a:gd name="connsiteY21391" fmla="*/ 688795 h 5740750"/>
              <a:gd name="connsiteX21392" fmla="*/ 338427 w 9845043"/>
              <a:gd name="connsiteY21392" fmla="*/ 682218 h 5740750"/>
              <a:gd name="connsiteX21393" fmla="*/ 338427 w 9845043"/>
              <a:gd name="connsiteY21393" fmla="*/ 675632 h 5740750"/>
              <a:gd name="connsiteX21394" fmla="*/ 336230 w 9845043"/>
              <a:gd name="connsiteY21394" fmla="*/ 670516 h 5740750"/>
              <a:gd name="connsiteX21395" fmla="*/ 332578 w 9845043"/>
              <a:gd name="connsiteY21395" fmla="*/ 667593 h 5740750"/>
              <a:gd name="connsiteX21396" fmla="*/ 338427 w 9845043"/>
              <a:gd name="connsiteY21396" fmla="*/ 659545 h 5740750"/>
              <a:gd name="connsiteX21397" fmla="*/ 339883 w 9845043"/>
              <a:gd name="connsiteY21397" fmla="*/ 655891 h 5740750"/>
              <a:gd name="connsiteX21398" fmla="*/ 342807 w 9845043"/>
              <a:gd name="connsiteY21398" fmla="*/ 643458 h 5740750"/>
              <a:gd name="connsiteX21399" fmla="*/ 344276 w 9845043"/>
              <a:gd name="connsiteY21399" fmla="*/ 638343 h 5740750"/>
              <a:gd name="connsiteX21400" fmla="*/ 342807 w 9845043"/>
              <a:gd name="connsiteY21400" fmla="*/ 633228 h 5740750"/>
              <a:gd name="connsiteX21401" fmla="*/ 341351 w 9845043"/>
              <a:gd name="connsiteY21401" fmla="*/ 628833 h 5740750"/>
              <a:gd name="connsiteX21402" fmla="*/ 342807 w 9845043"/>
              <a:gd name="connsiteY21402" fmla="*/ 625910 h 5740750"/>
              <a:gd name="connsiteX21403" fmla="*/ 345004 w 9845043"/>
              <a:gd name="connsiteY21403" fmla="*/ 625910 h 5740750"/>
              <a:gd name="connsiteX21404" fmla="*/ 346460 w 9845043"/>
              <a:gd name="connsiteY21404" fmla="*/ 624449 h 5740750"/>
              <a:gd name="connsiteX21405" fmla="*/ 351580 w 9845043"/>
              <a:gd name="connsiteY21405" fmla="*/ 622256 h 5740750"/>
              <a:gd name="connsiteX21406" fmla="*/ 352308 w 9845043"/>
              <a:gd name="connsiteY21406" fmla="*/ 620795 h 5740750"/>
              <a:gd name="connsiteX21407" fmla="*/ 353777 w 9845043"/>
              <a:gd name="connsiteY21407" fmla="*/ 617872 h 5740750"/>
              <a:gd name="connsiteX21408" fmla="*/ 355233 w 9845043"/>
              <a:gd name="connsiteY21408" fmla="*/ 614218 h 5740750"/>
              <a:gd name="connsiteX21409" fmla="*/ 357429 w 9845043"/>
              <a:gd name="connsiteY21409" fmla="*/ 608362 h 5740750"/>
              <a:gd name="connsiteX21410" fmla="*/ 358157 w 9845043"/>
              <a:gd name="connsiteY21410" fmla="*/ 603977 h 5740750"/>
              <a:gd name="connsiteX21411" fmla="*/ 358157 w 9845043"/>
              <a:gd name="connsiteY21411" fmla="*/ 599593 h 5740750"/>
              <a:gd name="connsiteX21412" fmla="*/ 358157 w 9845043"/>
              <a:gd name="connsiteY21412" fmla="*/ 590083 h 5740750"/>
              <a:gd name="connsiteX21413" fmla="*/ 353777 w 9845043"/>
              <a:gd name="connsiteY21413" fmla="*/ 571073 h 5740750"/>
              <a:gd name="connsiteX21414" fmla="*/ 353777 w 9845043"/>
              <a:gd name="connsiteY21414" fmla="*/ 565958 h 5740750"/>
              <a:gd name="connsiteX21415" fmla="*/ 357429 w 9845043"/>
              <a:gd name="connsiteY21415" fmla="*/ 565958 h 5740750"/>
              <a:gd name="connsiteX21416" fmla="*/ 355961 w 9845043"/>
              <a:gd name="connsiteY21416" fmla="*/ 566689 h 5740750"/>
              <a:gd name="connsiteX21417" fmla="*/ 355233 w 9845043"/>
              <a:gd name="connsiteY21417" fmla="*/ 568881 h 5740750"/>
              <a:gd name="connsiteX21418" fmla="*/ 358885 w 9845043"/>
              <a:gd name="connsiteY21418" fmla="*/ 569612 h 5740750"/>
              <a:gd name="connsiteX21419" fmla="*/ 364006 w 9845043"/>
              <a:gd name="connsiteY21419" fmla="*/ 573996 h 5740750"/>
              <a:gd name="connsiteX21420" fmla="*/ 366930 w 9845043"/>
              <a:gd name="connsiteY21420" fmla="*/ 578381 h 5740750"/>
              <a:gd name="connsiteX21421" fmla="*/ 369855 w 9845043"/>
              <a:gd name="connsiteY21421" fmla="*/ 582045 h 5740750"/>
              <a:gd name="connsiteX21422" fmla="*/ 371311 w 9845043"/>
              <a:gd name="connsiteY21422" fmla="*/ 584237 h 5740750"/>
              <a:gd name="connsiteX21423" fmla="*/ 377160 w 9845043"/>
              <a:gd name="connsiteY21423" fmla="*/ 584968 h 5740750"/>
              <a:gd name="connsiteX21424" fmla="*/ 378616 w 9845043"/>
              <a:gd name="connsiteY21424" fmla="*/ 587160 h 5740750"/>
              <a:gd name="connsiteX21425" fmla="*/ 380084 w 9845043"/>
              <a:gd name="connsiteY21425" fmla="*/ 590083 h 5740750"/>
              <a:gd name="connsiteX21426" fmla="*/ 378616 w 9845043"/>
              <a:gd name="connsiteY21426" fmla="*/ 593737 h 5740750"/>
              <a:gd name="connsiteX21427" fmla="*/ 378616 w 9845043"/>
              <a:gd name="connsiteY21427" fmla="*/ 596660 h 5740750"/>
              <a:gd name="connsiteX21428" fmla="*/ 380084 w 9845043"/>
              <a:gd name="connsiteY21428" fmla="*/ 599593 h 5740750"/>
              <a:gd name="connsiteX21429" fmla="*/ 380812 w 9845043"/>
              <a:gd name="connsiteY21429" fmla="*/ 596660 h 5740750"/>
              <a:gd name="connsiteX21430" fmla="*/ 381540 w 9845043"/>
              <a:gd name="connsiteY21430" fmla="*/ 593737 h 5740750"/>
              <a:gd name="connsiteX21431" fmla="*/ 383008 w 9845043"/>
              <a:gd name="connsiteY21431" fmla="*/ 592275 h 5740750"/>
              <a:gd name="connsiteX21432" fmla="*/ 385933 w 9845043"/>
              <a:gd name="connsiteY21432" fmla="*/ 592275 h 5740750"/>
              <a:gd name="connsiteX21433" fmla="*/ 385933 w 9845043"/>
              <a:gd name="connsiteY21433" fmla="*/ 590814 h 5740750"/>
              <a:gd name="connsiteX21434" fmla="*/ 384464 w 9845043"/>
              <a:gd name="connsiteY21434" fmla="*/ 590083 h 5740750"/>
              <a:gd name="connsiteX21435" fmla="*/ 381540 w 9845043"/>
              <a:gd name="connsiteY21435" fmla="*/ 584968 h 5740750"/>
              <a:gd name="connsiteX21436" fmla="*/ 380812 w 9845043"/>
              <a:gd name="connsiteY21436" fmla="*/ 584237 h 5740750"/>
              <a:gd name="connsiteX21437" fmla="*/ 378616 w 9845043"/>
              <a:gd name="connsiteY21437" fmla="*/ 582775 h 5740750"/>
              <a:gd name="connsiteX21438" fmla="*/ 377160 w 9845043"/>
              <a:gd name="connsiteY21438" fmla="*/ 582045 h 5740750"/>
              <a:gd name="connsiteX21439" fmla="*/ 376432 w 9845043"/>
              <a:gd name="connsiteY21439" fmla="*/ 581304 h 5740750"/>
              <a:gd name="connsiteX21440" fmla="*/ 374963 w 9845043"/>
              <a:gd name="connsiteY21440" fmla="*/ 579112 h 5740750"/>
              <a:gd name="connsiteX21441" fmla="*/ 377888 w 9845043"/>
              <a:gd name="connsiteY21441" fmla="*/ 578381 h 5740750"/>
              <a:gd name="connsiteX21442" fmla="*/ 384464 w 9845043"/>
              <a:gd name="connsiteY21442" fmla="*/ 579112 h 5740750"/>
              <a:gd name="connsiteX21443" fmla="*/ 387389 w 9845043"/>
              <a:gd name="connsiteY21443" fmla="*/ 578381 h 5740750"/>
              <a:gd name="connsiteX21444" fmla="*/ 390313 w 9845043"/>
              <a:gd name="connsiteY21444" fmla="*/ 577650 h 5740750"/>
              <a:gd name="connsiteX21445" fmla="*/ 391041 w 9845043"/>
              <a:gd name="connsiteY21445" fmla="*/ 580573 h 5740750"/>
              <a:gd name="connsiteX21446" fmla="*/ 393966 w 9845043"/>
              <a:gd name="connsiteY21446" fmla="*/ 584968 h 5740750"/>
              <a:gd name="connsiteX21447" fmla="*/ 396162 w 9845043"/>
              <a:gd name="connsiteY21447" fmla="*/ 587160 h 5740750"/>
              <a:gd name="connsiteX21448" fmla="*/ 399086 w 9845043"/>
              <a:gd name="connsiteY21448" fmla="*/ 587160 h 5740750"/>
              <a:gd name="connsiteX21449" fmla="*/ 413696 w 9845043"/>
              <a:gd name="connsiteY21449" fmla="*/ 587891 h 5740750"/>
              <a:gd name="connsiteX21450" fmla="*/ 416620 w 9845043"/>
              <a:gd name="connsiteY21450" fmla="*/ 587160 h 5740750"/>
              <a:gd name="connsiteX21451" fmla="*/ 415164 w 9845043"/>
              <a:gd name="connsiteY21451" fmla="*/ 584237 h 5740750"/>
              <a:gd name="connsiteX21452" fmla="*/ 413696 w 9845043"/>
              <a:gd name="connsiteY21452" fmla="*/ 582775 h 5740750"/>
              <a:gd name="connsiteX21453" fmla="*/ 416620 w 9845043"/>
              <a:gd name="connsiteY21453" fmla="*/ 582775 h 5740750"/>
              <a:gd name="connsiteX21454" fmla="*/ 421741 w 9845043"/>
              <a:gd name="connsiteY21454" fmla="*/ 584237 h 5740750"/>
              <a:gd name="connsiteX21455" fmla="*/ 424665 w 9845043"/>
              <a:gd name="connsiteY21455" fmla="*/ 584237 h 5740750"/>
              <a:gd name="connsiteX21456" fmla="*/ 429046 w 9845043"/>
              <a:gd name="connsiteY21456" fmla="*/ 582045 h 5740750"/>
              <a:gd name="connsiteX21457" fmla="*/ 431970 w 9845043"/>
              <a:gd name="connsiteY21457" fmla="*/ 581304 h 5740750"/>
              <a:gd name="connsiteX21458" fmla="*/ 435623 w 9845043"/>
              <a:gd name="connsiteY21458" fmla="*/ 581304 h 5740750"/>
              <a:gd name="connsiteX21459" fmla="*/ 437819 w 9845043"/>
              <a:gd name="connsiteY21459" fmla="*/ 582045 h 5740750"/>
              <a:gd name="connsiteX21460" fmla="*/ 438547 w 9845043"/>
              <a:gd name="connsiteY21460" fmla="*/ 584237 h 5740750"/>
              <a:gd name="connsiteX21461" fmla="*/ 445124 w 9845043"/>
              <a:gd name="connsiteY21461" fmla="*/ 598131 h 5740750"/>
              <a:gd name="connsiteX21462" fmla="*/ 445124 w 9845043"/>
              <a:gd name="connsiteY21462" fmla="*/ 600323 h 5740750"/>
              <a:gd name="connsiteX21463" fmla="*/ 448048 w 9845043"/>
              <a:gd name="connsiteY21463" fmla="*/ 603247 h 5740750"/>
              <a:gd name="connsiteX21464" fmla="*/ 464126 w 9845043"/>
              <a:gd name="connsiteY21464" fmla="*/ 609824 h 5740750"/>
              <a:gd name="connsiteX21465" fmla="*/ 474355 w 9845043"/>
              <a:gd name="connsiteY21465" fmla="*/ 611285 h 5740750"/>
              <a:gd name="connsiteX21466" fmla="*/ 476552 w 9845043"/>
              <a:gd name="connsiteY21466" fmla="*/ 610554 h 5740750"/>
              <a:gd name="connsiteX21467" fmla="*/ 481673 w 9845043"/>
              <a:gd name="connsiteY21467" fmla="*/ 606170 h 5740750"/>
              <a:gd name="connsiteX21468" fmla="*/ 484801 w 9845043"/>
              <a:gd name="connsiteY21468" fmla="*/ 605126 h 5740750"/>
              <a:gd name="connsiteX21469" fmla="*/ 480489 w 9845043"/>
              <a:gd name="connsiteY21469" fmla="*/ 604506 h 5740750"/>
              <a:gd name="connsiteX21470" fmla="*/ 473175 w 9845043"/>
              <a:gd name="connsiteY21470" fmla="*/ 606701 h 5740750"/>
              <a:gd name="connsiteX21471" fmla="*/ 469513 w 9845043"/>
              <a:gd name="connsiteY21471" fmla="*/ 606701 h 5740750"/>
              <a:gd name="connsiteX21472" fmla="*/ 464393 w 9845043"/>
              <a:gd name="connsiteY21472" fmla="*/ 604506 h 5740750"/>
              <a:gd name="connsiteX21473" fmla="*/ 461465 w 9845043"/>
              <a:gd name="connsiteY21473" fmla="*/ 602311 h 5740750"/>
              <a:gd name="connsiteX21474" fmla="*/ 451224 w 9845043"/>
              <a:gd name="connsiteY21474" fmla="*/ 590599 h 5740750"/>
              <a:gd name="connsiteX21475" fmla="*/ 449031 w 9845043"/>
              <a:gd name="connsiteY21475" fmla="*/ 586209 h 5740750"/>
              <a:gd name="connsiteX21476" fmla="*/ 448296 w 9845043"/>
              <a:gd name="connsiteY21476" fmla="*/ 582555 h 5740750"/>
              <a:gd name="connsiteX21477" fmla="*/ 448296 w 9845043"/>
              <a:gd name="connsiteY21477" fmla="*/ 578158 h 5740750"/>
              <a:gd name="connsiteX21478" fmla="*/ 444634 w 9845043"/>
              <a:gd name="connsiteY21478" fmla="*/ 575233 h 5740750"/>
              <a:gd name="connsiteX21479" fmla="*/ 440248 w 9845043"/>
              <a:gd name="connsiteY21479" fmla="*/ 573038 h 5740750"/>
              <a:gd name="connsiteX21480" fmla="*/ 419032 w 9845043"/>
              <a:gd name="connsiteY21480" fmla="*/ 572309 h 5740750"/>
              <a:gd name="connsiteX21481" fmla="*/ 409515 w 9845043"/>
              <a:gd name="connsiteY21481" fmla="*/ 568648 h 5740750"/>
              <a:gd name="connsiteX21482" fmla="*/ 409515 w 9845043"/>
              <a:gd name="connsiteY21482" fmla="*/ 566453 h 5740750"/>
              <a:gd name="connsiteX21483" fmla="*/ 409515 w 9845043"/>
              <a:gd name="connsiteY21483" fmla="*/ 564987 h 5740750"/>
              <a:gd name="connsiteX21484" fmla="*/ 408791 w 9845043"/>
              <a:gd name="connsiteY21484" fmla="*/ 562792 h 5740750"/>
              <a:gd name="connsiteX21485" fmla="*/ 406598 w 9845043"/>
              <a:gd name="connsiteY21485" fmla="*/ 559131 h 5740750"/>
              <a:gd name="connsiteX21486" fmla="*/ 405863 w 9845043"/>
              <a:gd name="connsiteY21486" fmla="*/ 559868 h 5740750"/>
              <a:gd name="connsiteX21487" fmla="*/ 403670 w 9845043"/>
              <a:gd name="connsiteY21487" fmla="*/ 562063 h 5740750"/>
              <a:gd name="connsiteX21488" fmla="*/ 398550 w 9845043"/>
              <a:gd name="connsiteY21488" fmla="*/ 562063 h 5740750"/>
              <a:gd name="connsiteX21489" fmla="*/ 395622 w 9845043"/>
              <a:gd name="connsiteY21489" fmla="*/ 563521 h 5740750"/>
              <a:gd name="connsiteX21490" fmla="*/ 393419 w 9845043"/>
              <a:gd name="connsiteY21490" fmla="*/ 563521 h 5740750"/>
              <a:gd name="connsiteX21491" fmla="*/ 389033 w 9845043"/>
              <a:gd name="connsiteY21491" fmla="*/ 560597 h 5740750"/>
              <a:gd name="connsiteX21492" fmla="*/ 386840 w 9845043"/>
              <a:gd name="connsiteY21492" fmla="*/ 560597 h 5740750"/>
              <a:gd name="connsiteX21493" fmla="*/ 383178 w 9845043"/>
              <a:gd name="connsiteY21493" fmla="*/ 562063 h 5740750"/>
              <a:gd name="connsiteX21494" fmla="*/ 379526 w 9845043"/>
              <a:gd name="connsiteY21494" fmla="*/ 563521 h 5740750"/>
              <a:gd name="connsiteX21495" fmla="*/ 376599 w 9845043"/>
              <a:gd name="connsiteY21495" fmla="*/ 565717 h 5740750"/>
              <a:gd name="connsiteX21496" fmla="*/ 371478 w 9845043"/>
              <a:gd name="connsiteY21496" fmla="*/ 564987 h 5740750"/>
              <a:gd name="connsiteX21497" fmla="*/ 369274 w 9845043"/>
              <a:gd name="connsiteY21497" fmla="*/ 562792 h 5740750"/>
              <a:gd name="connsiteX21498" fmla="*/ 361961 w 9845043"/>
              <a:gd name="connsiteY21498" fmla="*/ 552546 h 5740750"/>
              <a:gd name="connsiteX21499" fmla="*/ 359768 w 9845043"/>
              <a:gd name="connsiteY21499" fmla="*/ 549621 h 5740750"/>
              <a:gd name="connsiteX21500" fmla="*/ 356840 w 9845043"/>
              <a:gd name="connsiteY21500" fmla="*/ 547419 h 5740750"/>
              <a:gd name="connsiteX21501" fmla="*/ 353913 w 9845043"/>
              <a:gd name="connsiteY21501" fmla="*/ 547419 h 5740750"/>
              <a:gd name="connsiteX21502" fmla="*/ 350985 w 9845043"/>
              <a:gd name="connsiteY21502" fmla="*/ 549621 h 5740750"/>
              <a:gd name="connsiteX21503" fmla="*/ 350261 w 9845043"/>
              <a:gd name="connsiteY21503" fmla="*/ 550351 h 5740750"/>
              <a:gd name="connsiteX21504" fmla="*/ 350261 w 9845043"/>
              <a:gd name="connsiteY21504" fmla="*/ 552546 h 5740750"/>
              <a:gd name="connsiteX21505" fmla="*/ 350985 w 9845043"/>
              <a:gd name="connsiteY21505" fmla="*/ 554012 h 5740750"/>
              <a:gd name="connsiteX21506" fmla="*/ 348792 w 9845043"/>
              <a:gd name="connsiteY21506" fmla="*/ 555470 h 5740750"/>
              <a:gd name="connsiteX21507" fmla="*/ 348792 w 9845043"/>
              <a:gd name="connsiteY21507" fmla="*/ 554012 h 5740750"/>
              <a:gd name="connsiteX21508" fmla="*/ 348058 w 9845043"/>
              <a:gd name="connsiteY21508" fmla="*/ 554012 h 5740750"/>
              <a:gd name="connsiteX21509" fmla="*/ 347334 w 9845043"/>
              <a:gd name="connsiteY21509" fmla="*/ 553275 h 5740750"/>
              <a:gd name="connsiteX21510" fmla="*/ 344406 w 9845043"/>
              <a:gd name="connsiteY21510" fmla="*/ 554012 h 5740750"/>
              <a:gd name="connsiteX21511" fmla="*/ 342213 w 9845043"/>
              <a:gd name="connsiteY21511" fmla="*/ 553275 h 5740750"/>
              <a:gd name="connsiteX21512" fmla="*/ 340744 w 9845043"/>
              <a:gd name="connsiteY21512" fmla="*/ 552546 h 5740750"/>
              <a:gd name="connsiteX21513" fmla="*/ 342213 w 9845043"/>
              <a:gd name="connsiteY21513" fmla="*/ 550351 h 5740750"/>
              <a:gd name="connsiteX21514" fmla="*/ 344406 w 9845043"/>
              <a:gd name="connsiteY21514" fmla="*/ 548885 h 5740750"/>
              <a:gd name="connsiteX21515" fmla="*/ 347334 w 9845043"/>
              <a:gd name="connsiteY21515" fmla="*/ 543766 h 5740750"/>
              <a:gd name="connsiteX21516" fmla="*/ 348792 w 9845043"/>
              <a:gd name="connsiteY21516" fmla="*/ 540105 h 5740750"/>
              <a:gd name="connsiteX21517" fmla="*/ 350261 w 9845043"/>
              <a:gd name="connsiteY21517" fmla="*/ 537910 h 5740750"/>
              <a:gd name="connsiteX21518" fmla="*/ 348792 w 9845043"/>
              <a:gd name="connsiteY21518" fmla="*/ 534978 h 5740750"/>
              <a:gd name="connsiteX21519" fmla="*/ 351720 w 9845043"/>
              <a:gd name="connsiteY21519" fmla="*/ 528393 h 5740750"/>
              <a:gd name="connsiteX21520" fmla="*/ 354647 w 9845043"/>
              <a:gd name="connsiteY21520" fmla="*/ 518883 h 5740750"/>
              <a:gd name="connsiteX21521" fmla="*/ 360502 w 9845043"/>
              <a:gd name="connsiteY21521" fmla="*/ 483018 h 5740750"/>
              <a:gd name="connsiteX21522" fmla="*/ 363430 w 9845043"/>
              <a:gd name="connsiteY21522" fmla="*/ 474967 h 5740750"/>
              <a:gd name="connsiteX21523" fmla="*/ 367081 w 9845043"/>
              <a:gd name="connsiteY21523" fmla="*/ 473509 h 5740750"/>
              <a:gd name="connsiteX21524" fmla="*/ 364154 w 9845043"/>
              <a:gd name="connsiteY21524" fmla="*/ 477162 h 5740750"/>
              <a:gd name="connsiteX21525" fmla="*/ 364888 w 9845043"/>
              <a:gd name="connsiteY21525" fmla="*/ 481553 h 5740750"/>
              <a:gd name="connsiteX21526" fmla="*/ 366357 w 9845043"/>
              <a:gd name="connsiteY21526" fmla="*/ 485213 h 5740750"/>
              <a:gd name="connsiteX21527" fmla="*/ 366357 w 9845043"/>
              <a:gd name="connsiteY21527" fmla="*/ 491069 h 5740750"/>
              <a:gd name="connsiteX21528" fmla="*/ 361226 w 9845043"/>
              <a:gd name="connsiteY21528" fmla="*/ 507171 h 5740750"/>
              <a:gd name="connsiteX21529" fmla="*/ 360502 w 9845043"/>
              <a:gd name="connsiteY21529" fmla="*/ 512291 h 5740750"/>
              <a:gd name="connsiteX21530" fmla="*/ 359768 w 9845043"/>
              <a:gd name="connsiteY21530" fmla="*/ 524732 h 5740750"/>
              <a:gd name="connsiteX21531" fmla="*/ 360502 w 9845043"/>
              <a:gd name="connsiteY21531" fmla="*/ 529859 h 5740750"/>
              <a:gd name="connsiteX21532" fmla="*/ 361961 w 9845043"/>
              <a:gd name="connsiteY21532" fmla="*/ 533519 h 5740750"/>
              <a:gd name="connsiteX21533" fmla="*/ 367081 w 9845043"/>
              <a:gd name="connsiteY21533" fmla="*/ 534249 h 5740750"/>
              <a:gd name="connsiteX21534" fmla="*/ 370744 w 9845043"/>
              <a:gd name="connsiteY21534" fmla="*/ 531325 h 5740750"/>
              <a:gd name="connsiteX21535" fmla="*/ 373671 w 9845043"/>
              <a:gd name="connsiteY21535" fmla="*/ 527664 h 5740750"/>
              <a:gd name="connsiteX21536" fmla="*/ 375864 w 9845043"/>
              <a:gd name="connsiteY21536" fmla="*/ 521808 h 5740750"/>
              <a:gd name="connsiteX21537" fmla="*/ 376599 w 9845043"/>
              <a:gd name="connsiteY21537" fmla="*/ 523273 h 5740750"/>
              <a:gd name="connsiteX21538" fmla="*/ 377323 w 9845043"/>
              <a:gd name="connsiteY21538" fmla="*/ 524732 h 5740750"/>
              <a:gd name="connsiteX21539" fmla="*/ 383178 w 9845043"/>
              <a:gd name="connsiteY21539" fmla="*/ 530588 h 5740750"/>
              <a:gd name="connsiteX21540" fmla="*/ 386105 w 9845043"/>
              <a:gd name="connsiteY21540" fmla="*/ 534249 h 5740750"/>
              <a:gd name="connsiteX21541" fmla="*/ 387574 w 9845043"/>
              <a:gd name="connsiteY21541" fmla="*/ 530588 h 5740750"/>
              <a:gd name="connsiteX21542" fmla="*/ 386105 w 9845043"/>
              <a:gd name="connsiteY21542" fmla="*/ 526934 h 5740750"/>
              <a:gd name="connsiteX21543" fmla="*/ 382454 w 9845043"/>
              <a:gd name="connsiteY21543" fmla="*/ 524732 h 5740750"/>
              <a:gd name="connsiteX21544" fmla="*/ 379526 w 9845043"/>
              <a:gd name="connsiteY21544" fmla="*/ 521808 h 5740750"/>
              <a:gd name="connsiteX21545" fmla="*/ 379526 w 9845043"/>
              <a:gd name="connsiteY21545" fmla="*/ 521078 h 5740750"/>
              <a:gd name="connsiteX21546" fmla="*/ 379526 w 9845043"/>
              <a:gd name="connsiteY21546" fmla="*/ 518883 h 5740750"/>
              <a:gd name="connsiteX21547" fmla="*/ 379526 w 9845043"/>
              <a:gd name="connsiteY21547" fmla="*/ 518147 h 5740750"/>
              <a:gd name="connsiteX21548" fmla="*/ 378057 w 9845043"/>
              <a:gd name="connsiteY21548" fmla="*/ 518147 h 5740750"/>
              <a:gd name="connsiteX21549" fmla="*/ 377323 w 9845043"/>
              <a:gd name="connsiteY21549" fmla="*/ 517417 h 5740750"/>
              <a:gd name="connsiteX21550" fmla="*/ 376599 w 9845043"/>
              <a:gd name="connsiteY21550" fmla="*/ 515223 h 5740750"/>
              <a:gd name="connsiteX21551" fmla="*/ 376599 w 9845043"/>
              <a:gd name="connsiteY21551" fmla="*/ 514486 h 5740750"/>
              <a:gd name="connsiteX21552" fmla="*/ 375864 w 9845043"/>
              <a:gd name="connsiteY21552" fmla="*/ 511562 h 5740750"/>
              <a:gd name="connsiteX21553" fmla="*/ 376599 w 9845043"/>
              <a:gd name="connsiteY21553" fmla="*/ 510096 h 5740750"/>
              <a:gd name="connsiteX21554" fmla="*/ 377323 w 9845043"/>
              <a:gd name="connsiteY21554" fmla="*/ 507901 h 5740750"/>
              <a:gd name="connsiteX21555" fmla="*/ 380985 w 9845043"/>
              <a:gd name="connsiteY21555" fmla="*/ 507901 h 5740750"/>
              <a:gd name="connsiteX21556" fmla="*/ 382454 w 9845043"/>
              <a:gd name="connsiteY21556" fmla="*/ 507171 h 5740750"/>
              <a:gd name="connsiteX21557" fmla="*/ 383178 w 9845043"/>
              <a:gd name="connsiteY21557" fmla="*/ 504976 h 5740750"/>
              <a:gd name="connsiteX21558" fmla="*/ 383912 w 9845043"/>
              <a:gd name="connsiteY21558" fmla="*/ 502781 h 5740750"/>
              <a:gd name="connsiteX21559" fmla="*/ 385371 w 9845043"/>
              <a:gd name="connsiteY21559" fmla="*/ 500586 h 5740750"/>
              <a:gd name="connsiteX21560" fmla="*/ 383912 w 9845043"/>
              <a:gd name="connsiteY21560" fmla="*/ 498391 h 5740750"/>
              <a:gd name="connsiteX21561" fmla="*/ 383912 w 9845043"/>
              <a:gd name="connsiteY21561" fmla="*/ 497655 h 5740750"/>
              <a:gd name="connsiteX21562" fmla="*/ 382454 w 9845043"/>
              <a:gd name="connsiteY21562" fmla="*/ 491799 h 5740750"/>
              <a:gd name="connsiteX21563" fmla="*/ 379526 w 9845043"/>
              <a:gd name="connsiteY21563" fmla="*/ 485213 h 5740750"/>
              <a:gd name="connsiteX21564" fmla="*/ 378057 w 9845043"/>
              <a:gd name="connsiteY21564" fmla="*/ 481553 h 5740750"/>
              <a:gd name="connsiteX21565" fmla="*/ 380985 w 9845043"/>
              <a:gd name="connsiteY21565" fmla="*/ 482289 h 5740750"/>
              <a:gd name="connsiteX21566" fmla="*/ 385371 w 9845043"/>
              <a:gd name="connsiteY21566" fmla="*/ 485950 h 5740750"/>
              <a:gd name="connsiteX21567" fmla="*/ 387574 w 9845043"/>
              <a:gd name="connsiteY21567" fmla="*/ 488145 h 5740750"/>
              <a:gd name="connsiteX21568" fmla="*/ 386105 w 9845043"/>
              <a:gd name="connsiteY21568" fmla="*/ 481553 h 5740750"/>
              <a:gd name="connsiteX21569" fmla="*/ 386105 w 9845043"/>
              <a:gd name="connsiteY21569" fmla="*/ 474967 h 5740750"/>
              <a:gd name="connsiteX21570" fmla="*/ 389033 w 9845043"/>
              <a:gd name="connsiteY21570" fmla="*/ 469848 h 5740750"/>
              <a:gd name="connsiteX21571" fmla="*/ 394153 w 9845043"/>
              <a:gd name="connsiteY21571" fmla="*/ 469111 h 5740750"/>
              <a:gd name="connsiteX21572" fmla="*/ 400008 w 9845043"/>
              <a:gd name="connsiteY21572" fmla="*/ 469111 h 5740750"/>
              <a:gd name="connsiteX21573" fmla="*/ 402936 w 9845043"/>
              <a:gd name="connsiteY21573" fmla="*/ 470577 h 5740750"/>
              <a:gd name="connsiteX21574" fmla="*/ 403670 w 9845043"/>
              <a:gd name="connsiteY21574" fmla="*/ 474967 h 5740750"/>
              <a:gd name="connsiteX21575" fmla="*/ 403670 w 9845043"/>
              <a:gd name="connsiteY21575" fmla="*/ 477162 h 5740750"/>
              <a:gd name="connsiteX21576" fmla="*/ 406598 w 9845043"/>
              <a:gd name="connsiteY21576" fmla="*/ 478628 h 5740750"/>
              <a:gd name="connsiteX21577" fmla="*/ 409515 w 9845043"/>
              <a:gd name="connsiteY21577" fmla="*/ 477162 h 5740750"/>
              <a:gd name="connsiteX21578" fmla="*/ 412442 w 9845043"/>
              <a:gd name="connsiteY21578" fmla="*/ 475704 h 5740750"/>
              <a:gd name="connsiteX21579" fmla="*/ 408056 w 9845043"/>
              <a:gd name="connsiteY21579" fmla="*/ 473509 h 5740750"/>
              <a:gd name="connsiteX21580" fmla="*/ 405129 w 9845043"/>
              <a:gd name="connsiteY21580" fmla="*/ 469848 h 5740750"/>
              <a:gd name="connsiteX21581" fmla="*/ 402201 w 9845043"/>
              <a:gd name="connsiteY21581" fmla="*/ 463992 h 5740750"/>
              <a:gd name="connsiteX21582" fmla="*/ 398550 w 9845043"/>
              <a:gd name="connsiteY21582" fmla="*/ 460331 h 5740750"/>
              <a:gd name="connsiteX21583" fmla="*/ 396346 w 9845043"/>
              <a:gd name="connsiteY21583" fmla="*/ 458865 h 5740750"/>
              <a:gd name="connsiteX21584" fmla="*/ 394153 w 9845043"/>
              <a:gd name="connsiteY21584" fmla="*/ 458865 h 5740750"/>
              <a:gd name="connsiteX21585" fmla="*/ 392695 w 9845043"/>
              <a:gd name="connsiteY21585" fmla="*/ 459602 h 5740750"/>
              <a:gd name="connsiteX21586" fmla="*/ 390502 w 9845043"/>
              <a:gd name="connsiteY21586" fmla="*/ 460331 h 5740750"/>
              <a:gd name="connsiteX21587" fmla="*/ 389033 w 9845043"/>
              <a:gd name="connsiteY21587" fmla="*/ 461067 h 5740750"/>
              <a:gd name="connsiteX21588" fmla="*/ 380250 w 9845043"/>
              <a:gd name="connsiteY21588" fmla="*/ 457407 h 5740750"/>
              <a:gd name="connsiteX21589" fmla="*/ 380250 w 9845043"/>
              <a:gd name="connsiteY21589" fmla="*/ 459602 h 5740750"/>
              <a:gd name="connsiteX21590" fmla="*/ 382454 w 9845043"/>
              <a:gd name="connsiteY21590" fmla="*/ 461067 h 5740750"/>
              <a:gd name="connsiteX21591" fmla="*/ 379526 w 9845043"/>
              <a:gd name="connsiteY21591" fmla="*/ 462526 h 5740750"/>
              <a:gd name="connsiteX21592" fmla="*/ 378057 w 9845043"/>
              <a:gd name="connsiteY21592" fmla="*/ 461067 h 5740750"/>
              <a:gd name="connsiteX21593" fmla="*/ 377323 w 9845043"/>
              <a:gd name="connsiteY21593" fmla="*/ 459602 h 5740750"/>
              <a:gd name="connsiteX21594" fmla="*/ 375864 w 9845043"/>
              <a:gd name="connsiteY21594" fmla="*/ 457407 h 5740750"/>
              <a:gd name="connsiteX21595" fmla="*/ 374406 w 9845043"/>
              <a:gd name="connsiteY21595" fmla="*/ 457407 h 5740750"/>
              <a:gd name="connsiteX21596" fmla="*/ 371478 w 9845043"/>
              <a:gd name="connsiteY21596" fmla="*/ 457407 h 5740750"/>
              <a:gd name="connsiteX21597" fmla="*/ 366357 w 9845043"/>
              <a:gd name="connsiteY21597" fmla="*/ 455941 h 5740750"/>
              <a:gd name="connsiteX21598" fmla="*/ 363430 w 9845043"/>
              <a:gd name="connsiteY21598" fmla="*/ 453746 h 5740750"/>
              <a:gd name="connsiteX21599" fmla="*/ 363430 w 9845043"/>
              <a:gd name="connsiteY21599" fmla="*/ 450085 h 5740750"/>
              <a:gd name="connsiteX21600" fmla="*/ 364154 w 9845043"/>
              <a:gd name="connsiteY21600" fmla="*/ 436178 h 5740750"/>
              <a:gd name="connsiteX21601" fmla="*/ 364154 w 9845043"/>
              <a:gd name="connsiteY21601" fmla="*/ 426668 h 5740750"/>
              <a:gd name="connsiteX21602" fmla="*/ 363430 w 9845043"/>
              <a:gd name="connsiteY21602" fmla="*/ 417888 h 5740750"/>
              <a:gd name="connsiteX21603" fmla="*/ 364154 w 9845043"/>
              <a:gd name="connsiteY21603" fmla="*/ 414956 h 5740750"/>
              <a:gd name="connsiteX21604" fmla="*/ 367816 w 9845043"/>
              <a:gd name="connsiteY21604" fmla="*/ 412761 h 5740750"/>
              <a:gd name="connsiteX21605" fmla="*/ 369274 w 9845043"/>
              <a:gd name="connsiteY21605" fmla="*/ 417888 h 5740750"/>
              <a:gd name="connsiteX21606" fmla="*/ 367816 w 9845043"/>
              <a:gd name="connsiteY21606" fmla="*/ 420812 h 5740750"/>
              <a:gd name="connsiteX21607" fmla="*/ 370744 w 9845043"/>
              <a:gd name="connsiteY21607" fmla="*/ 425203 h 5740750"/>
              <a:gd name="connsiteX21608" fmla="*/ 370744 w 9845043"/>
              <a:gd name="connsiteY21608" fmla="*/ 428863 h 5740750"/>
              <a:gd name="connsiteX21609" fmla="*/ 372937 w 9845043"/>
              <a:gd name="connsiteY21609" fmla="*/ 428863 h 5740750"/>
              <a:gd name="connsiteX21610" fmla="*/ 375864 w 9845043"/>
              <a:gd name="connsiteY21610" fmla="*/ 431058 h 5740750"/>
              <a:gd name="connsiteX21611" fmla="*/ 377323 w 9845043"/>
              <a:gd name="connsiteY21611" fmla="*/ 433254 h 5740750"/>
              <a:gd name="connsiteX21612" fmla="*/ 378057 w 9845043"/>
              <a:gd name="connsiteY21612" fmla="*/ 433254 h 5740750"/>
              <a:gd name="connsiteX21613" fmla="*/ 379526 w 9845043"/>
              <a:gd name="connsiteY21613" fmla="*/ 431058 h 5740750"/>
              <a:gd name="connsiteX21614" fmla="*/ 380250 w 9845043"/>
              <a:gd name="connsiteY21614" fmla="*/ 428863 h 5740750"/>
              <a:gd name="connsiteX21615" fmla="*/ 379526 w 9845043"/>
              <a:gd name="connsiteY21615" fmla="*/ 427398 h 5740750"/>
              <a:gd name="connsiteX21616" fmla="*/ 378057 w 9845043"/>
              <a:gd name="connsiteY21616" fmla="*/ 424473 h 5740750"/>
              <a:gd name="connsiteX21617" fmla="*/ 375864 w 9845043"/>
              <a:gd name="connsiteY21617" fmla="*/ 425203 h 5740750"/>
              <a:gd name="connsiteX21618" fmla="*/ 375864 w 9845043"/>
              <a:gd name="connsiteY21618" fmla="*/ 422278 h 5740750"/>
              <a:gd name="connsiteX21619" fmla="*/ 377323 w 9845043"/>
              <a:gd name="connsiteY21619" fmla="*/ 420083 h 5740750"/>
              <a:gd name="connsiteX21620" fmla="*/ 380250 w 9845043"/>
              <a:gd name="connsiteY21620" fmla="*/ 418617 h 5740750"/>
              <a:gd name="connsiteX21621" fmla="*/ 383912 w 9845043"/>
              <a:gd name="connsiteY21621" fmla="*/ 418617 h 5740750"/>
              <a:gd name="connsiteX21622" fmla="*/ 386105 w 9845043"/>
              <a:gd name="connsiteY21622" fmla="*/ 418617 h 5740750"/>
              <a:gd name="connsiteX21623" fmla="*/ 391960 w 9845043"/>
              <a:gd name="connsiteY21623" fmla="*/ 417152 h 5740750"/>
              <a:gd name="connsiteX21624" fmla="*/ 405129 w 9845043"/>
              <a:gd name="connsiteY21624" fmla="*/ 414227 h 5740750"/>
              <a:gd name="connsiteX21625" fmla="*/ 418297 w 9845043"/>
              <a:gd name="connsiteY21625" fmla="*/ 412761 h 5740750"/>
              <a:gd name="connsiteX21626" fmla="*/ 414646 w 9845043"/>
              <a:gd name="connsiteY21626" fmla="*/ 410566 h 5740750"/>
              <a:gd name="connsiteX21627" fmla="*/ 409515 w 9845043"/>
              <a:gd name="connsiteY21627" fmla="*/ 409101 h 5740750"/>
              <a:gd name="connsiteX21628" fmla="*/ 399274 w 9845043"/>
              <a:gd name="connsiteY21628" fmla="*/ 407642 h 5740750"/>
              <a:gd name="connsiteX21629" fmla="*/ 400008 w 9845043"/>
              <a:gd name="connsiteY21629" fmla="*/ 406176 h 5740750"/>
              <a:gd name="connsiteX21630" fmla="*/ 400743 w 9845043"/>
              <a:gd name="connsiteY21630" fmla="*/ 406176 h 5740750"/>
              <a:gd name="connsiteX21631" fmla="*/ 400743 w 9845043"/>
              <a:gd name="connsiteY21631" fmla="*/ 404710 h 5740750"/>
              <a:gd name="connsiteX21632" fmla="*/ 392695 w 9845043"/>
              <a:gd name="connsiteY21632" fmla="*/ 403981 h 5740750"/>
              <a:gd name="connsiteX21633" fmla="*/ 389033 w 9845043"/>
              <a:gd name="connsiteY21633" fmla="*/ 402515 h 5740750"/>
              <a:gd name="connsiteX21634" fmla="*/ 386840 w 9845043"/>
              <a:gd name="connsiteY21634" fmla="*/ 399591 h 5740750"/>
              <a:gd name="connsiteX21635" fmla="*/ 387574 w 9845043"/>
              <a:gd name="connsiteY21635" fmla="*/ 395201 h 5740750"/>
              <a:gd name="connsiteX21636" fmla="*/ 386840 w 9845043"/>
              <a:gd name="connsiteY21636" fmla="*/ 390074 h 5740750"/>
              <a:gd name="connsiteX21637" fmla="*/ 383912 w 9845043"/>
              <a:gd name="connsiteY21637" fmla="*/ 387879 h 5740750"/>
              <a:gd name="connsiteX21638" fmla="*/ 380985 w 9845043"/>
              <a:gd name="connsiteY21638" fmla="*/ 384955 h 5740750"/>
              <a:gd name="connsiteX21639" fmla="*/ 377323 w 9845043"/>
              <a:gd name="connsiteY21639" fmla="*/ 383489 h 5740750"/>
              <a:gd name="connsiteX21640" fmla="*/ 373671 w 9845043"/>
              <a:gd name="connsiteY21640" fmla="*/ 383489 h 5740750"/>
              <a:gd name="connsiteX21641" fmla="*/ 369274 w 9845043"/>
              <a:gd name="connsiteY21641" fmla="*/ 383489 h 5740750"/>
              <a:gd name="connsiteX21642" fmla="*/ 367081 w 9845043"/>
              <a:gd name="connsiteY21642" fmla="*/ 387879 h 5740750"/>
              <a:gd name="connsiteX21643" fmla="*/ 367081 w 9845043"/>
              <a:gd name="connsiteY21643" fmla="*/ 388608 h 5740750"/>
              <a:gd name="connsiteX21644" fmla="*/ 367816 w 9845043"/>
              <a:gd name="connsiteY21644" fmla="*/ 392269 h 5740750"/>
              <a:gd name="connsiteX21645" fmla="*/ 367081 w 9845043"/>
              <a:gd name="connsiteY21645" fmla="*/ 395930 h 5740750"/>
              <a:gd name="connsiteX21646" fmla="*/ 367081 w 9845043"/>
              <a:gd name="connsiteY21646" fmla="*/ 398125 h 5740750"/>
              <a:gd name="connsiteX21647" fmla="*/ 367816 w 9845043"/>
              <a:gd name="connsiteY21647" fmla="*/ 399591 h 5740750"/>
              <a:gd name="connsiteX21648" fmla="*/ 369274 w 9845043"/>
              <a:gd name="connsiteY21648" fmla="*/ 401786 h 5740750"/>
              <a:gd name="connsiteX21649" fmla="*/ 367816 w 9845043"/>
              <a:gd name="connsiteY21649" fmla="*/ 401786 h 5740750"/>
              <a:gd name="connsiteX21650" fmla="*/ 367081 w 9845043"/>
              <a:gd name="connsiteY21650" fmla="*/ 401786 h 5740750"/>
              <a:gd name="connsiteX21651" fmla="*/ 360502 w 9845043"/>
              <a:gd name="connsiteY21651" fmla="*/ 407642 h 5740750"/>
              <a:gd name="connsiteX21652" fmla="*/ 358309 w 9845043"/>
              <a:gd name="connsiteY21652" fmla="*/ 407642 h 5740750"/>
              <a:gd name="connsiteX21653" fmla="*/ 358309 w 9845043"/>
              <a:gd name="connsiteY21653" fmla="*/ 406176 h 5740750"/>
              <a:gd name="connsiteX21654" fmla="*/ 358309 w 9845043"/>
              <a:gd name="connsiteY21654" fmla="*/ 403981 h 5740750"/>
              <a:gd name="connsiteX21655" fmla="*/ 359768 w 9845043"/>
              <a:gd name="connsiteY21655" fmla="*/ 401786 h 5740750"/>
              <a:gd name="connsiteX21656" fmla="*/ 359768 w 9845043"/>
              <a:gd name="connsiteY21656" fmla="*/ 399591 h 5740750"/>
              <a:gd name="connsiteX21657" fmla="*/ 361226 w 9845043"/>
              <a:gd name="connsiteY21657" fmla="*/ 398125 h 5740750"/>
              <a:gd name="connsiteX21658" fmla="*/ 364888 w 9845043"/>
              <a:gd name="connsiteY21658" fmla="*/ 382752 h 5740750"/>
              <a:gd name="connsiteX21659" fmla="*/ 366357 w 9845043"/>
              <a:gd name="connsiteY21659" fmla="*/ 378362 h 5740750"/>
              <a:gd name="connsiteX21660" fmla="*/ 366357 w 9845043"/>
              <a:gd name="connsiteY21660" fmla="*/ 368853 h 5740750"/>
              <a:gd name="connsiteX21661" fmla="*/ 367816 w 9845043"/>
              <a:gd name="connsiteY21661" fmla="*/ 350555 h 5740750"/>
              <a:gd name="connsiteX21662" fmla="*/ 367816 w 9845043"/>
              <a:gd name="connsiteY21662" fmla="*/ 341039 h 5740750"/>
              <a:gd name="connsiteX21663" fmla="*/ 367081 w 9845043"/>
              <a:gd name="connsiteY21663" fmla="*/ 331529 h 5740750"/>
              <a:gd name="connsiteX21664" fmla="*/ 364888 w 9845043"/>
              <a:gd name="connsiteY21664" fmla="*/ 324207 h 5740750"/>
              <a:gd name="connsiteX21665" fmla="*/ 364154 w 9845043"/>
              <a:gd name="connsiteY21665" fmla="*/ 322012 h 5740750"/>
              <a:gd name="connsiteX21666" fmla="*/ 361226 w 9845043"/>
              <a:gd name="connsiteY21666" fmla="*/ 321283 h 5740750"/>
              <a:gd name="connsiteX21667" fmla="*/ 360502 w 9845043"/>
              <a:gd name="connsiteY21667" fmla="*/ 320546 h 5740750"/>
              <a:gd name="connsiteX21668" fmla="*/ 360502 w 9845043"/>
              <a:gd name="connsiteY21668" fmla="*/ 317622 h 5740750"/>
              <a:gd name="connsiteX21669" fmla="*/ 361226 w 9845043"/>
              <a:gd name="connsiteY21669" fmla="*/ 315427 h 5740750"/>
              <a:gd name="connsiteX21670" fmla="*/ 361961 w 9845043"/>
              <a:gd name="connsiteY21670" fmla="*/ 313961 h 5740750"/>
              <a:gd name="connsiteX21671" fmla="*/ 360502 w 9845043"/>
              <a:gd name="connsiteY21671" fmla="*/ 312495 h 5740750"/>
              <a:gd name="connsiteX21672" fmla="*/ 357575 w 9845043"/>
              <a:gd name="connsiteY21672" fmla="*/ 311037 h 5740750"/>
              <a:gd name="connsiteX21673" fmla="*/ 356840 w 9845043"/>
              <a:gd name="connsiteY21673" fmla="*/ 308842 h 5740750"/>
              <a:gd name="connsiteX21674" fmla="*/ 359768 w 9845043"/>
              <a:gd name="connsiteY21674" fmla="*/ 275909 h 5740750"/>
              <a:gd name="connsiteX21675" fmla="*/ 359768 w 9845043"/>
              <a:gd name="connsiteY21675" fmla="*/ 267121 h 5740750"/>
              <a:gd name="connsiteX21676" fmla="*/ 361226 w 9845043"/>
              <a:gd name="connsiteY21676" fmla="*/ 248824 h 5740750"/>
              <a:gd name="connsiteX21677" fmla="*/ 361226 w 9845043"/>
              <a:gd name="connsiteY21677" fmla="*/ 245170 h 5740750"/>
              <a:gd name="connsiteX21678" fmla="*/ 358309 w 9845043"/>
              <a:gd name="connsiteY21678" fmla="*/ 231263 h 5740750"/>
              <a:gd name="connsiteX21679" fmla="*/ 358309 w 9845043"/>
              <a:gd name="connsiteY21679" fmla="*/ 223941 h 5740750"/>
              <a:gd name="connsiteX21680" fmla="*/ 357575 w 9845043"/>
              <a:gd name="connsiteY21680" fmla="*/ 222483 h 5740750"/>
              <a:gd name="connsiteX21681" fmla="*/ 355382 w 9845043"/>
              <a:gd name="connsiteY21681" fmla="*/ 221746 h 5740750"/>
              <a:gd name="connsiteX21682" fmla="*/ 353913 w 9845043"/>
              <a:gd name="connsiteY21682" fmla="*/ 219551 h 5740750"/>
              <a:gd name="connsiteX21683" fmla="*/ 353178 w 9845043"/>
              <a:gd name="connsiteY21683" fmla="*/ 216627 h 5740750"/>
              <a:gd name="connsiteX21684" fmla="*/ 351720 w 9845043"/>
              <a:gd name="connsiteY21684" fmla="*/ 209305 h 5740750"/>
              <a:gd name="connsiteX21685" fmla="*/ 350985 w 9845043"/>
              <a:gd name="connsiteY21685" fmla="*/ 204915 h 5740750"/>
              <a:gd name="connsiteX21686" fmla="*/ 343672 w 9845043"/>
              <a:gd name="connsiteY21686" fmla="*/ 192474 h 5740750"/>
              <a:gd name="connsiteX21687" fmla="*/ 342213 w 9845043"/>
              <a:gd name="connsiteY21687" fmla="*/ 190279 h 5740750"/>
              <a:gd name="connsiteX21688" fmla="*/ 340744 w 9845043"/>
              <a:gd name="connsiteY21688" fmla="*/ 189550 h 5740750"/>
              <a:gd name="connsiteX21689" fmla="*/ 335624 w 9845043"/>
              <a:gd name="connsiteY21689" fmla="*/ 187354 h 5740750"/>
              <a:gd name="connsiteX21690" fmla="*/ 334889 w 9845043"/>
              <a:gd name="connsiteY21690" fmla="*/ 186618 h 5740750"/>
              <a:gd name="connsiteX21691" fmla="*/ 331962 w 9845043"/>
              <a:gd name="connsiteY21691" fmla="*/ 176372 h 5740750"/>
              <a:gd name="connsiteX21692" fmla="*/ 329769 w 9845043"/>
              <a:gd name="connsiteY21692" fmla="*/ 168321 h 5740750"/>
              <a:gd name="connsiteX21693" fmla="*/ 329045 w 9845043"/>
              <a:gd name="connsiteY21693" fmla="*/ 160270 h 5740750"/>
              <a:gd name="connsiteX21694" fmla="*/ 329045 w 9845043"/>
              <a:gd name="connsiteY21694" fmla="*/ 151489 h 5740750"/>
              <a:gd name="connsiteX21695" fmla="*/ 329769 w 9845043"/>
              <a:gd name="connsiteY21695" fmla="*/ 144175 h 5740750"/>
              <a:gd name="connsiteX21696" fmla="*/ 331962 w 9845043"/>
              <a:gd name="connsiteY21696" fmla="*/ 135387 h 5740750"/>
              <a:gd name="connsiteX21697" fmla="*/ 329045 w 9845043"/>
              <a:gd name="connsiteY21697" fmla="*/ 124412 h 5740750"/>
              <a:gd name="connsiteX21698" fmla="*/ 329769 w 9845043"/>
              <a:gd name="connsiteY21698" fmla="*/ 122217 h 5740750"/>
              <a:gd name="connsiteX21699" fmla="*/ 332696 w 9845043"/>
              <a:gd name="connsiteY21699" fmla="*/ 121487 h 5740750"/>
              <a:gd name="connsiteX21700" fmla="*/ 334889 w 9845043"/>
              <a:gd name="connsiteY21700" fmla="*/ 118556 h 5740750"/>
              <a:gd name="connsiteX21701" fmla="*/ 337817 w 9845043"/>
              <a:gd name="connsiteY21701" fmla="*/ 111971 h 5740750"/>
              <a:gd name="connsiteX21702" fmla="*/ 337817 w 9845043"/>
              <a:gd name="connsiteY21702" fmla="*/ 109776 h 5740750"/>
              <a:gd name="connsiteX21703" fmla="*/ 337082 w 9845043"/>
              <a:gd name="connsiteY21703" fmla="*/ 109039 h 5740750"/>
              <a:gd name="connsiteX21704" fmla="*/ 337817 w 9845043"/>
              <a:gd name="connsiteY21704" fmla="*/ 106844 h 5740750"/>
              <a:gd name="connsiteX21705" fmla="*/ 337817 w 9845043"/>
              <a:gd name="connsiteY21705" fmla="*/ 106115 h 5740750"/>
              <a:gd name="connsiteX21706" fmla="*/ 339286 w 9845043"/>
              <a:gd name="connsiteY21706" fmla="*/ 105385 h 5740750"/>
              <a:gd name="connsiteX21707" fmla="*/ 340744 w 9845043"/>
              <a:gd name="connsiteY21707" fmla="*/ 103920 h 5740750"/>
              <a:gd name="connsiteX21708" fmla="*/ 342213 w 9845043"/>
              <a:gd name="connsiteY21708" fmla="*/ 96598 h 5740750"/>
              <a:gd name="connsiteX21709" fmla="*/ 343672 w 9845043"/>
              <a:gd name="connsiteY21709" fmla="*/ 94403 h 5740750"/>
              <a:gd name="connsiteX21710" fmla="*/ 345865 w 9845043"/>
              <a:gd name="connsiteY21710" fmla="*/ 92208 h 5740750"/>
              <a:gd name="connsiteX21711" fmla="*/ 347334 w 9845043"/>
              <a:gd name="connsiteY21711" fmla="*/ 90013 h 5740750"/>
              <a:gd name="connsiteX21712" fmla="*/ 345865 w 9845043"/>
              <a:gd name="connsiteY21712" fmla="*/ 89283 h 5740750"/>
              <a:gd name="connsiteX21713" fmla="*/ 343672 w 9845043"/>
              <a:gd name="connsiteY21713" fmla="*/ 85623 h 5740750"/>
              <a:gd name="connsiteX21714" fmla="*/ 339286 w 9845043"/>
              <a:gd name="connsiteY21714" fmla="*/ 79767 h 5740750"/>
              <a:gd name="connsiteX21715" fmla="*/ 339286 w 9845043"/>
              <a:gd name="connsiteY21715" fmla="*/ 76842 h 5740750"/>
              <a:gd name="connsiteX21716" fmla="*/ 340744 w 9845043"/>
              <a:gd name="connsiteY21716" fmla="*/ 73181 h 5740750"/>
              <a:gd name="connsiteX21717" fmla="*/ 348792 w 9845043"/>
              <a:gd name="connsiteY21717" fmla="*/ 76106 h 5740750"/>
              <a:gd name="connsiteX21718" fmla="*/ 356840 w 9845043"/>
              <a:gd name="connsiteY21718" fmla="*/ 79767 h 5740750"/>
              <a:gd name="connsiteX21719" fmla="*/ 379526 w 9845043"/>
              <a:gd name="connsiteY21719" fmla="*/ 97334 h 5740750"/>
              <a:gd name="connsiteX21720" fmla="*/ 383912 w 9845043"/>
              <a:gd name="connsiteY21720" fmla="*/ 103190 h 5740750"/>
              <a:gd name="connsiteX21721" fmla="*/ 395622 w 9845043"/>
              <a:gd name="connsiteY21721" fmla="*/ 109039 h 5740750"/>
              <a:gd name="connsiteX21722" fmla="*/ 396346 w 9845043"/>
              <a:gd name="connsiteY21722" fmla="*/ 109776 h 5740750"/>
              <a:gd name="connsiteX21723" fmla="*/ 400008 w 9845043"/>
              <a:gd name="connsiteY21723" fmla="*/ 114895 h 5740750"/>
              <a:gd name="connsiteX21724" fmla="*/ 402201 w 9845043"/>
              <a:gd name="connsiteY21724" fmla="*/ 115631 h 5740750"/>
              <a:gd name="connsiteX21725" fmla="*/ 409515 w 9845043"/>
              <a:gd name="connsiteY21725" fmla="*/ 116361 h 5740750"/>
              <a:gd name="connsiteX21726" fmla="*/ 413177 w 9845043"/>
              <a:gd name="connsiteY21726" fmla="*/ 118556 h 5740750"/>
              <a:gd name="connsiteX21727" fmla="*/ 424887 w 9845043"/>
              <a:gd name="connsiteY21727" fmla="*/ 125878 h 5740750"/>
              <a:gd name="connsiteX21728" fmla="*/ 427814 w 9845043"/>
              <a:gd name="connsiteY21728" fmla="*/ 128802 h 5740750"/>
              <a:gd name="connsiteX21729" fmla="*/ 431466 w 9845043"/>
              <a:gd name="connsiteY21729" fmla="*/ 137582 h 5740750"/>
              <a:gd name="connsiteX21730" fmla="*/ 434393 w 9845043"/>
              <a:gd name="connsiteY21730" fmla="*/ 139048 h 5740750"/>
              <a:gd name="connsiteX21731" fmla="*/ 454152 w 9845043"/>
              <a:gd name="connsiteY21731" fmla="*/ 150024 h 5740750"/>
              <a:gd name="connsiteX21732" fmla="*/ 477561 w 9845043"/>
              <a:gd name="connsiteY21732" fmla="*/ 156616 h 5740750"/>
              <a:gd name="connsiteX21733" fmla="*/ 489995 w 9845043"/>
              <a:gd name="connsiteY21733" fmla="*/ 158075 h 5740750"/>
              <a:gd name="connsiteX21734" fmla="*/ 495126 w 9845043"/>
              <a:gd name="connsiteY21734" fmla="*/ 160270 h 5740750"/>
              <a:gd name="connsiteX21735" fmla="*/ 498778 w 9845043"/>
              <a:gd name="connsiteY21735" fmla="*/ 164667 h 5740750"/>
              <a:gd name="connsiteX21736" fmla="*/ 501705 w 9845043"/>
              <a:gd name="connsiteY21736" fmla="*/ 166862 h 5740750"/>
              <a:gd name="connsiteX21737" fmla="*/ 505367 w 9845043"/>
              <a:gd name="connsiteY21737" fmla="*/ 166126 h 5740750"/>
              <a:gd name="connsiteX21738" fmla="*/ 515608 w 9845043"/>
              <a:gd name="connsiteY21738" fmla="*/ 166862 h 5740750"/>
              <a:gd name="connsiteX21739" fmla="*/ 522187 w 9845043"/>
              <a:gd name="connsiteY21739" fmla="*/ 170516 h 5740750"/>
              <a:gd name="connsiteX21740" fmla="*/ 525115 w 9845043"/>
              <a:gd name="connsiteY21740" fmla="*/ 171252 h 5740750"/>
              <a:gd name="connsiteX21741" fmla="*/ 536825 w 9845043"/>
              <a:gd name="connsiteY21741" fmla="*/ 172711 h 5740750"/>
              <a:gd name="connsiteX21742" fmla="*/ 535356 w 9845043"/>
              <a:gd name="connsiteY21742" fmla="*/ 173447 h 5740750"/>
              <a:gd name="connsiteX21743" fmla="*/ 533897 w 9845043"/>
              <a:gd name="connsiteY21743" fmla="*/ 173447 h 5740750"/>
              <a:gd name="connsiteX21744" fmla="*/ 531704 w 9845043"/>
              <a:gd name="connsiteY21744" fmla="*/ 173447 h 5740750"/>
              <a:gd name="connsiteX21745" fmla="*/ 531704 w 9845043"/>
              <a:gd name="connsiteY21745" fmla="*/ 174177 h 5740750"/>
              <a:gd name="connsiteX21746" fmla="*/ 534632 w 9845043"/>
              <a:gd name="connsiteY21746" fmla="*/ 176372 h 5740750"/>
              <a:gd name="connsiteX21747" fmla="*/ 560969 w 9845043"/>
              <a:gd name="connsiteY21747" fmla="*/ 183693 h 5740750"/>
              <a:gd name="connsiteX21748" fmla="*/ 566824 w 9845043"/>
              <a:gd name="connsiteY21748" fmla="*/ 182957 h 5740750"/>
              <a:gd name="connsiteX21749" fmla="*/ 579258 w 9845043"/>
              <a:gd name="connsiteY21749" fmla="*/ 175642 h 5740750"/>
              <a:gd name="connsiteX21750" fmla="*/ 585848 w 9845043"/>
              <a:gd name="connsiteY21750" fmla="*/ 173447 h 5740750"/>
              <a:gd name="connsiteX21751" fmla="*/ 584379 w 9845043"/>
              <a:gd name="connsiteY21751" fmla="*/ 176372 h 5740750"/>
              <a:gd name="connsiteX21752" fmla="*/ 582920 w 9845043"/>
              <a:gd name="connsiteY21752" fmla="*/ 177108 h 5740750"/>
              <a:gd name="connsiteX21753" fmla="*/ 579993 w 9845043"/>
              <a:gd name="connsiteY21753" fmla="*/ 177837 h 5740750"/>
              <a:gd name="connsiteX21754" fmla="*/ 577800 w 9845043"/>
              <a:gd name="connsiteY21754" fmla="*/ 177837 h 5740750"/>
              <a:gd name="connsiteX21755" fmla="*/ 577800 w 9845043"/>
              <a:gd name="connsiteY21755" fmla="*/ 180033 h 5740750"/>
              <a:gd name="connsiteX21756" fmla="*/ 583644 w 9845043"/>
              <a:gd name="connsiteY21756" fmla="*/ 182228 h 5740750"/>
              <a:gd name="connsiteX21757" fmla="*/ 588775 w 9845043"/>
              <a:gd name="connsiteY21757" fmla="*/ 185888 h 5740750"/>
              <a:gd name="connsiteX21758" fmla="*/ 592427 w 9845043"/>
              <a:gd name="connsiteY21758" fmla="*/ 190279 h 5740750"/>
              <a:gd name="connsiteX21759" fmla="*/ 593896 w 9845043"/>
              <a:gd name="connsiteY21759" fmla="*/ 196864 h 5740750"/>
              <a:gd name="connsiteX21760" fmla="*/ 592427 w 9845043"/>
              <a:gd name="connsiteY21760" fmla="*/ 201990 h 5740750"/>
              <a:gd name="connsiteX21761" fmla="*/ 593896 w 9845043"/>
              <a:gd name="connsiteY21761" fmla="*/ 205644 h 5740750"/>
              <a:gd name="connsiteX21762" fmla="*/ 596823 w 9845043"/>
              <a:gd name="connsiteY21762" fmla="*/ 207839 h 5740750"/>
              <a:gd name="connsiteX21763" fmla="*/ 599016 w 9845043"/>
              <a:gd name="connsiteY21763" fmla="*/ 208576 h 5740750"/>
              <a:gd name="connsiteX21764" fmla="*/ 599740 w 9845043"/>
              <a:gd name="connsiteY21764" fmla="*/ 199059 h 5740750"/>
              <a:gd name="connsiteX21765" fmla="*/ 600475 w 9845043"/>
              <a:gd name="connsiteY21765" fmla="*/ 196135 h 5740750"/>
              <a:gd name="connsiteX21766" fmla="*/ 608523 w 9845043"/>
              <a:gd name="connsiteY21766" fmla="*/ 196864 h 5740750"/>
              <a:gd name="connsiteX21767" fmla="*/ 609992 w 9845043"/>
              <a:gd name="connsiteY21767" fmla="*/ 196864 h 5740750"/>
              <a:gd name="connsiteX21768" fmla="*/ 612919 w 9845043"/>
              <a:gd name="connsiteY21768" fmla="*/ 198330 h 5740750"/>
              <a:gd name="connsiteX21769" fmla="*/ 612919 w 9845043"/>
              <a:gd name="connsiteY21769" fmla="*/ 199795 h 5740750"/>
              <a:gd name="connsiteX21770" fmla="*/ 612919 w 9845043"/>
              <a:gd name="connsiteY21770" fmla="*/ 203449 h 5740750"/>
              <a:gd name="connsiteX21771" fmla="*/ 614378 w 9845043"/>
              <a:gd name="connsiteY21771" fmla="*/ 204915 h 5740750"/>
              <a:gd name="connsiteX21772" fmla="*/ 615836 w 9845043"/>
              <a:gd name="connsiteY21772" fmla="*/ 205644 h 5740750"/>
              <a:gd name="connsiteX21773" fmla="*/ 618040 w 9845043"/>
              <a:gd name="connsiteY21773" fmla="*/ 206381 h 5740750"/>
              <a:gd name="connsiteX21774" fmla="*/ 619498 w 9845043"/>
              <a:gd name="connsiteY21774" fmla="*/ 209305 h 5740750"/>
              <a:gd name="connsiteX21775" fmla="*/ 620968 w 9845043"/>
              <a:gd name="connsiteY21775" fmla="*/ 214432 h 5740750"/>
              <a:gd name="connsiteX21776" fmla="*/ 620968 w 9845043"/>
              <a:gd name="connsiteY21776" fmla="*/ 218822 h 5740750"/>
              <a:gd name="connsiteX21777" fmla="*/ 616571 w 9845043"/>
              <a:gd name="connsiteY21777" fmla="*/ 219551 h 5740750"/>
              <a:gd name="connsiteX21778" fmla="*/ 616571 w 9845043"/>
              <a:gd name="connsiteY21778" fmla="*/ 221746 h 5740750"/>
              <a:gd name="connsiteX21779" fmla="*/ 619498 w 9845043"/>
              <a:gd name="connsiteY21779" fmla="*/ 221746 h 5740750"/>
              <a:gd name="connsiteX21780" fmla="*/ 622426 w 9845043"/>
              <a:gd name="connsiteY21780" fmla="*/ 221017 h 5740750"/>
              <a:gd name="connsiteX21781" fmla="*/ 626088 w 9845043"/>
              <a:gd name="connsiteY21781" fmla="*/ 214432 h 5740750"/>
              <a:gd name="connsiteX21782" fmla="*/ 625354 w 9845043"/>
              <a:gd name="connsiteY21782" fmla="*/ 211500 h 5740750"/>
              <a:gd name="connsiteX21783" fmla="*/ 619498 w 9845043"/>
              <a:gd name="connsiteY21783" fmla="*/ 203449 h 5740750"/>
              <a:gd name="connsiteX21784" fmla="*/ 619498 w 9845043"/>
              <a:gd name="connsiteY21784" fmla="*/ 200525 h 5740750"/>
              <a:gd name="connsiteX21785" fmla="*/ 620968 w 9845043"/>
              <a:gd name="connsiteY21785" fmla="*/ 196864 h 5740750"/>
              <a:gd name="connsiteX21786" fmla="*/ 623885 w 9845043"/>
              <a:gd name="connsiteY21786" fmla="*/ 195398 h 5740750"/>
              <a:gd name="connsiteX21787" fmla="*/ 625354 w 9845043"/>
              <a:gd name="connsiteY21787" fmla="*/ 193939 h 5740750"/>
              <a:gd name="connsiteX21788" fmla="*/ 631209 w 9845043"/>
              <a:gd name="connsiteY21788" fmla="*/ 193939 h 5740750"/>
              <a:gd name="connsiteX21789" fmla="*/ 635595 w 9845043"/>
              <a:gd name="connsiteY21789" fmla="*/ 192474 h 5740750"/>
              <a:gd name="connsiteX21790" fmla="*/ 639981 w 9845043"/>
              <a:gd name="connsiteY21790" fmla="*/ 193203 h 5740750"/>
              <a:gd name="connsiteX21791" fmla="*/ 641450 w 9845043"/>
              <a:gd name="connsiteY21791" fmla="*/ 199059 h 5740750"/>
              <a:gd name="connsiteX21792" fmla="*/ 640715 w 9845043"/>
              <a:gd name="connsiteY21792" fmla="*/ 199795 h 5740750"/>
              <a:gd name="connsiteX21793" fmla="*/ 635595 w 9845043"/>
              <a:gd name="connsiteY21793" fmla="*/ 201990 h 5740750"/>
              <a:gd name="connsiteX21794" fmla="*/ 634860 w 9845043"/>
              <a:gd name="connsiteY21794" fmla="*/ 202720 h 5740750"/>
              <a:gd name="connsiteX21795" fmla="*/ 634136 w 9845043"/>
              <a:gd name="connsiteY21795" fmla="*/ 205644 h 5740750"/>
              <a:gd name="connsiteX21796" fmla="*/ 634860 w 9845043"/>
              <a:gd name="connsiteY21796" fmla="*/ 207839 h 5740750"/>
              <a:gd name="connsiteX21797" fmla="*/ 635595 w 9845043"/>
              <a:gd name="connsiteY21797" fmla="*/ 209305 h 5740750"/>
              <a:gd name="connsiteX21798" fmla="*/ 635595 w 9845043"/>
              <a:gd name="connsiteY21798" fmla="*/ 211500 h 5740750"/>
              <a:gd name="connsiteX21799" fmla="*/ 637064 w 9845043"/>
              <a:gd name="connsiteY21799" fmla="*/ 214432 h 5740750"/>
              <a:gd name="connsiteX21800" fmla="*/ 640715 w 9845043"/>
              <a:gd name="connsiteY21800" fmla="*/ 226136 h 5740750"/>
              <a:gd name="connsiteX21801" fmla="*/ 641450 w 9845043"/>
              <a:gd name="connsiteY21801" fmla="*/ 228332 h 5740750"/>
              <a:gd name="connsiteX21802" fmla="*/ 644377 w 9845043"/>
              <a:gd name="connsiteY21802" fmla="*/ 231263 h 5740750"/>
              <a:gd name="connsiteX21803" fmla="*/ 645112 w 9845043"/>
              <a:gd name="connsiteY21803" fmla="*/ 231992 h 5740750"/>
              <a:gd name="connsiteX21804" fmla="*/ 645112 w 9845043"/>
              <a:gd name="connsiteY21804" fmla="*/ 234188 h 5740750"/>
              <a:gd name="connsiteX21805" fmla="*/ 645112 w 9845043"/>
              <a:gd name="connsiteY21805" fmla="*/ 238578 h 5740750"/>
              <a:gd name="connsiteX21806" fmla="*/ 645112 w 9845043"/>
              <a:gd name="connsiteY21806" fmla="*/ 240773 h 5740750"/>
              <a:gd name="connsiteX21807" fmla="*/ 651691 w 9845043"/>
              <a:gd name="connsiteY21807" fmla="*/ 253221 h 5740750"/>
              <a:gd name="connsiteX21808" fmla="*/ 651691 w 9845043"/>
              <a:gd name="connsiteY21808" fmla="*/ 254680 h 5740750"/>
              <a:gd name="connsiteX21809" fmla="*/ 650956 w 9845043"/>
              <a:gd name="connsiteY21809" fmla="*/ 256145 h 5740750"/>
              <a:gd name="connsiteX21810" fmla="*/ 645112 w 9845043"/>
              <a:gd name="connsiteY21810" fmla="*/ 254680 h 5740750"/>
              <a:gd name="connsiteX21811" fmla="*/ 644377 w 9845043"/>
              <a:gd name="connsiteY21811" fmla="*/ 254680 h 5740750"/>
              <a:gd name="connsiteX21812" fmla="*/ 642184 w 9845043"/>
              <a:gd name="connsiteY21812" fmla="*/ 256875 h 5740750"/>
              <a:gd name="connsiteX21813" fmla="*/ 640715 w 9845043"/>
              <a:gd name="connsiteY21813" fmla="*/ 260536 h 5740750"/>
              <a:gd name="connsiteX21814" fmla="*/ 638522 w 9845043"/>
              <a:gd name="connsiteY21814" fmla="*/ 262731 h 5740750"/>
              <a:gd name="connsiteX21815" fmla="*/ 630474 w 9845043"/>
              <a:gd name="connsiteY21815" fmla="*/ 269316 h 5740750"/>
              <a:gd name="connsiteX21816" fmla="*/ 626088 w 9845043"/>
              <a:gd name="connsiteY21816" fmla="*/ 272977 h 5740750"/>
              <a:gd name="connsiteX21817" fmla="*/ 621692 w 9845043"/>
              <a:gd name="connsiteY21817" fmla="*/ 280298 h 5740750"/>
              <a:gd name="connsiteX21818" fmla="*/ 619498 w 9845043"/>
              <a:gd name="connsiteY21818" fmla="*/ 283953 h 5740750"/>
              <a:gd name="connsiteX21819" fmla="*/ 618764 w 9845043"/>
              <a:gd name="connsiteY21819" fmla="*/ 288349 h 5740750"/>
              <a:gd name="connsiteX21820" fmla="*/ 618040 w 9845043"/>
              <a:gd name="connsiteY21820" fmla="*/ 289808 h 5740750"/>
              <a:gd name="connsiteX21821" fmla="*/ 615836 w 9845043"/>
              <a:gd name="connsiteY21821" fmla="*/ 292003 h 5740750"/>
              <a:gd name="connsiteX21822" fmla="*/ 614378 w 9845043"/>
              <a:gd name="connsiteY21822" fmla="*/ 292003 h 5740750"/>
              <a:gd name="connsiteX21823" fmla="*/ 612185 w 9845043"/>
              <a:gd name="connsiteY21823" fmla="*/ 292003 h 5740750"/>
              <a:gd name="connsiteX21824" fmla="*/ 609992 w 9845043"/>
              <a:gd name="connsiteY21824" fmla="*/ 290545 h 5740750"/>
              <a:gd name="connsiteX21825" fmla="*/ 609992 w 9845043"/>
              <a:gd name="connsiteY21825" fmla="*/ 288349 h 5740750"/>
              <a:gd name="connsiteX21826" fmla="*/ 612919 w 9845043"/>
              <a:gd name="connsiteY21826" fmla="*/ 283953 h 5740750"/>
              <a:gd name="connsiteX21827" fmla="*/ 618764 w 9845043"/>
              <a:gd name="connsiteY21827" fmla="*/ 270782 h 5740750"/>
              <a:gd name="connsiteX21828" fmla="*/ 620968 w 9845043"/>
              <a:gd name="connsiteY21828" fmla="*/ 264196 h 5740750"/>
              <a:gd name="connsiteX21829" fmla="*/ 620968 w 9845043"/>
              <a:gd name="connsiteY21829" fmla="*/ 256875 h 5740750"/>
              <a:gd name="connsiteX21830" fmla="*/ 618764 w 9845043"/>
              <a:gd name="connsiteY21830" fmla="*/ 258341 h 5740750"/>
              <a:gd name="connsiteX21831" fmla="*/ 616571 w 9845043"/>
              <a:gd name="connsiteY21831" fmla="*/ 263467 h 5740750"/>
              <a:gd name="connsiteX21832" fmla="*/ 615836 w 9845043"/>
              <a:gd name="connsiteY21832" fmla="*/ 267121 h 5740750"/>
              <a:gd name="connsiteX21833" fmla="*/ 612919 w 9845043"/>
              <a:gd name="connsiteY21833" fmla="*/ 267857 h 5740750"/>
              <a:gd name="connsiteX21834" fmla="*/ 612919 w 9845043"/>
              <a:gd name="connsiteY21834" fmla="*/ 264196 h 5740750"/>
              <a:gd name="connsiteX21835" fmla="*/ 612919 w 9845043"/>
              <a:gd name="connsiteY21835" fmla="*/ 260536 h 5740750"/>
              <a:gd name="connsiteX21836" fmla="*/ 612185 w 9845043"/>
              <a:gd name="connsiteY21836" fmla="*/ 258341 h 5740750"/>
              <a:gd name="connsiteX21837" fmla="*/ 609257 w 9845043"/>
              <a:gd name="connsiteY21837" fmla="*/ 261265 h 5740750"/>
              <a:gd name="connsiteX21838" fmla="*/ 609257 w 9845043"/>
              <a:gd name="connsiteY21838" fmla="*/ 264926 h 5740750"/>
              <a:gd name="connsiteX21839" fmla="*/ 609257 w 9845043"/>
              <a:gd name="connsiteY21839" fmla="*/ 269316 h 5740750"/>
              <a:gd name="connsiteX21840" fmla="*/ 611450 w 9845043"/>
              <a:gd name="connsiteY21840" fmla="*/ 276638 h 5740750"/>
              <a:gd name="connsiteX21841" fmla="*/ 606330 w 9845043"/>
              <a:gd name="connsiteY21841" fmla="*/ 278833 h 5740750"/>
              <a:gd name="connsiteX21842" fmla="*/ 603402 w 9845043"/>
              <a:gd name="connsiteY21842" fmla="*/ 283223 h 5740750"/>
              <a:gd name="connsiteX21843" fmla="*/ 600475 w 9845043"/>
              <a:gd name="connsiteY21843" fmla="*/ 286884 h 5740750"/>
              <a:gd name="connsiteX21844" fmla="*/ 596823 w 9845043"/>
              <a:gd name="connsiteY21844" fmla="*/ 289808 h 5740750"/>
              <a:gd name="connsiteX21845" fmla="*/ 595354 w 9845043"/>
              <a:gd name="connsiteY21845" fmla="*/ 294935 h 5740750"/>
              <a:gd name="connsiteX21846" fmla="*/ 593896 w 9845043"/>
              <a:gd name="connsiteY21846" fmla="*/ 295664 h 5740750"/>
              <a:gd name="connsiteX21847" fmla="*/ 591692 w 9845043"/>
              <a:gd name="connsiteY21847" fmla="*/ 295664 h 5740750"/>
              <a:gd name="connsiteX21848" fmla="*/ 589499 w 9845043"/>
              <a:gd name="connsiteY21848" fmla="*/ 296400 h 5740750"/>
              <a:gd name="connsiteX21849" fmla="*/ 573403 w 9845043"/>
              <a:gd name="connsiteY21849" fmla="*/ 308842 h 5740750"/>
              <a:gd name="connsiteX21850" fmla="*/ 571210 w 9845043"/>
              <a:gd name="connsiteY21850" fmla="*/ 312495 h 5740750"/>
              <a:gd name="connsiteX21851" fmla="*/ 563162 w 9845043"/>
              <a:gd name="connsiteY21851" fmla="*/ 322742 h 5740750"/>
              <a:gd name="connsiteX21852" fmla="*/ 560235 w 9845043"/>
              <a:gd name="connsiteY21852" fmla="*/ 325673 h 5740750"/>
              <a:gd name="connsiteX21853" fmla="*/ 556583 w 9845043"/>
              <a:gd name="connsiteY21853" fmla="*/ 327868 h 5740750"/>
              <a:gd name="connsiteX21854" fmla="*/ 552187 w 9845043"/>
              <a:gd name="connsiteY21854" fmla="*/ 330793 h 5740750"/>
              <a:gd name="connsiteX21855" fmla="*/ 548535 w 9845043"/>
              <a:gd name="connsiteY21855" fmla="*/ 338114 h 5740750"/>
              <a:gd name="connsiteX21856" fmla="*/ 543404 w 9845043"/>
              <a:gd name="connsiteY21856" fmla="*/ 346895 h 5740750"/>
              <a:gd name="connsiteX21857" fmla="*/ 541211 w 9845043"/>
              <a:gd name="connsiteY21857" fmla="*/ 349819 h 5740750"/>
              <a:gd name="connsiteX21858" fmla="*/ 545608 w 9845043"/>
              <a:gd name="connsiteY21858" fmla="*/ 354216 h 5740750"/>
              <a:gd name="connsiteX21859" fmla="*/ 555114 w 9845043"/>
              <a:gd name="connsiteY21859" fmla="*/ 354946 h 5740750"/>
              <a:gd name="connsiteX21860" fmla="*/ 584379 w 9845043"/>
              <a:gd name="connsiteY21860" fmla="*/ 350555 h 5740750"/>
              <a:gd name="connsiteX21861" fmla="*/ 590234 w 9845043"/>
              <a:gd name="connsiteY21861" fmla="*/ 347624 h 5740750"/>
              <a:gd name="connsiteX21862" fmla="*/ 596823 w 9845043"/>
              <a:gd name="connsiteY21862" fmla="*/ 344699 h 5740750"/>
              <a:gd name="connsiteX21863" fmla="*/ 592427 w 9845043"/>
              <a:gd name="connsiteY21863" fmla="*/ 343234 h 5740750"/>
              <a:gd name="connsiteX21864" fmla="*/ 585848 w 9845043"/>
              <a:gd name="connsiteY21864" fmla="*/ 343970 h 5740750"/>
              <a:gd name="connsiteX21865" fmla="*/ 572679 w 9845043"/>
              <a:gd name="connsiteY21865" fmla="*/ 348360 h 5740750"/>
              <a:gd name="connsiteX21866" fmla="*/ 559500 w 9845043"/>
              <a:gd name="connsiteY21866" fmla="*/ 351285 h 5740750"/>
              <a:gd name="connsiteX21867" fmla="*/ 553656 w 9845043"/>
              <a:gd name="connsiteY21867" fmla="*/ 349819 h 5740750"/>
              <a:gd name="connsiteX21868" fmla="*/ 550728 w 9845043"/>
              <a:gd name="connsiteY21868" fmla="*/ 343970 h 5740750"/>
              <a:gd name="connsiteX21869" fmla="*/ 551452 w 9845043"/>
              <a:gd name="connsiteY21869" fmla="*/ 341039 h 5740750"/>
              <a:gd name="connsiteX21870" fmla="*/ 554380 w 9845043"/>
              <a:gd name="connsiteY21870" fmla="*/ 338114 h 5740750"/>
              <a:gd name="connsiteX21871" fmla="*/ 560235 w 9845043"/>
              <a:gd name="connsiteY21871" fmla="*/ 333724 h 5740750"/>
              <a:gd name="connsiteX21872" fmla="*/ 561704 w 9845043"/>
              <a:gd name="connsiteY21872" fmla="*/ 331529 h 5740750"/>
              <a:gd name="connsiteX21873" fmla="*/ 571210 w 9845043"/>
              <a:gd name="connsiteY21873" fmla="*/ 318351 h 5740750"/>
              <a:gd name="connsiteX21874" fmla="*/ 586572 w 9845043"/>
              <a:gd name="connsiteY21874" fmla="*/ 305181 h 5740750"/>
              <a:gd name="connsiteX21875" fmla="*/ 589499 w 9845043"/>
              <a:gd name="connsiteY21875" fmla="*/ 304444 h 5740750"/>
              <a:gd name="connsiteX21876" fmla="*/ 600475 w 9845043"/>
              <a:gd name="connsiteY21876" fmla="*/ 300054 h 5740750"/>
              <a:gd name="connsiteX21877" fmla="*/ 612919 w 9845043"/>
              <a:gd name="connsiteY21877" fmla="*/ 298596 h 5740750"/>
              <a:gd name="connsiteX21878" fmla="*/ 618040 w 9845043"/>
              <a:gd name="connsiteY21878" fmla="*/ 296400 h 5740750"/>
              <a:gd name="connsiteX21879" fmla="*/ 619498 w 9845043"/>
              <a:gd name="connsiteY21879" fmla="*/ 295664 h 5740750"/>
              <a:gd name="connsiteX21880" fmla="*/ 621692 w 9845043"/>
              <a:gd name="connsiteY21880" fmla="*/ 292740 h 5740750"/>
              <a:gd name="connsiteX21881" fmla="*/ 625354 w 9845043"/>
              <a:gd name="connsiteY21881" fmla="*/ 283953 h 5740750"/>
              <a:gd name="connsiteX21882" fmla="*/ 628281 w 9845043"/>
              <a:gd name="connsiteY21882" fmla="*/ 280298 h 5740750"/>
              <a:gd name="connsiteX21883" fmla="*/ 648029 w 9845043"/>
              <a:gd name="connsiteY21883" fmla="*/ 263467 h 5740750"/>
              <a:gd name="connsiteX21884" fmla="*/ 650232 w 9845043"/>
              <a:gd name="connsiteY21884" fmla="*/ 261265 h 5740750"/>
              <a:gd name="connsiteX21885" fmla="*/ 651691 w 9845043"/>
              <a:gd name="connsiteY21885" fmla="*/ 261265 h 5740750"/>
              <a:gd name="connsiteX21886" fmla="*/ 654618 w 9845043"/>
              <a:gd name="connsiteY21886" fmla="*/ 262731 h 5740750"/>
              <a:gd name="connsiteX21887" fmla="*/ 654618 w 9845043"/>
              <a:gd name="connsiteY21887" fmla="*/ 264196 h 5740750"/>
              <a:gd name="connsiteX21888" fmla="*/ 653884 w 9845043"/>
              <a:gd name="connsiteY21888" fmla="*/ 266392 h 5740750"/>
              <a:gd name="connsiteX21889" fmla="*/ 653884 w 9845043"/>
              <a:gd name="connsiteY21889" fmla="*/ 267857 h 5740750"/>
              <a:gd name="connsiteX21890" fmla="*/ 657546 w 9845043"/>
              <a:gd name="connsiteY21890" fmla="*/ 269316 h 5740750"/>
              <a:gd name="connsiteX21891" fmla="*/ 658280 w 9845043"/>
              <a:gd name="connsiteY21891" fmla="*/ 266392 h 5740750"/>
              <a:gd name="connsiteX21892" fmla="*/ 658280 w 9845043"/>
              <a:gd name="connsiteY21892" fmla="*/ 261265 h 5740750"/>
              <a:gd name="connsiteX21893" fmla="*/ 658280 w 9845043"/>
              <a:gd name="connsiteY21893" fmla="*/ 250290 h 5740750"/>
              <a:gd name="connsiteX21894" fmla="*/ 657546 w 9845043"/>
              <a:gd name="connsiteY21894" fmla="*/ 248824 h 5740750"/>
              <a:gd name="connsiteX21895" fmla="*/ 656077 w 9845043"/>
              <a:gd name="connsiteY21895" fmla="*/ 242239 h 5740750"/>
              <a:gd name="connsiteX21896" fmla="*/ 656811 w 9845043"/>
              <a:gd name="connsiteY21896" fmla="*/ 240773 h 5740750"/>
              <a:gd name="connsiteX21897" fmla="*/ 664859 w 9845043"/>
              <a:gd name="connsiteY21897" fmla="*/ 248094 h 5740750"/>
              <a:gd name="connsiteX21898" fmla="*/ 667787 w 9845043"/>
              <a:gd name="connsiteY21898" fmla="*/ 251755 h 5740750"/>
              <a:gd name="connsiteX21899" fmla="*/ 669256 w 9845043"/>
              <a:gd name="connsiteY21899" fmla="*/ 257611 h 5740750"/>
              <a:gd name="connsiteX21900" fmla="*/ 667787 w 9845043"/>
              <a:gd name="connsiteY21900" fmla="*/ 261265 h 5740750"/>
              <a:gd name="connsiteX21901" fmla="*/ 667787 w 9845043"/>
              <a:gd name="connsiteY21901" fmla="*/ 269316 h 5740750"/>
              <a:gd name="connsiteX21902" fmla="*/ 667787 w 9845043"/>
              <a:gd name="connsiteY21902" fmla="*/ 270782 h 5740750"/>
              <a:gd name="connsiteX21903" fmla="*/ 669980 w 9845043"/>
              <a:gd name="connsiteY21903" fmla="*/ 272977 h 5740750"/>
              <a:gd name="connsiteX21904" fmla="*/ 669980 w 9845043"/>
              <a:gd name="connsiteY21904" fmla="*/ 275909 h 5740750"/>
              <a:gd name="connsiteX21905" fmla="*/ 667052 w 9845043"/>
              <a:gd name="connsiteY21905" fmla="*/ 278833 h 5740750"/>
              <a:gd name="connsiteX21906" fmla="*/ 667787 w 9845043"/>
              <a:gd name="connsiteY21906" fmla="*/ 279562 h 5740750"/>
              <a:gd name="connsiteX21907" fmla="*/ 669980 w 9845043"/>
              <a:gd name="connsiteY21907" fmla="*/ 280298 h 5740750"/>
              <a:gd name="connsiteX21908" fmla="*/ 670714 w 9845043"/>
              <a:gd name="connsiteY21908" fmla="*/ 282494 h 5740750"/>
              <a:gd name="connsiteX21909" fmla="*/ 672173 w 9845043"/>
              <a:gd name="connsiteY21909" fmla="*/ 283953 h 5740750"/>
              <a:gd name="connsiteX21910" fmla="*/ 670714 w 9845043"/>
              <a:gd name="connsiteY21910" fmla="*/ 286154 h 5740750"/>
              <a:gd name="connsiteX21911" fmla="*/ 669980 w 9845043"/>
              <a:gd name="connsiteY21911" fmla="*/ 288349 h 5740750"/>
              <a:gd name="connsiteX21912" fmla="*/ 669256 w 9845043"/>
              <a:gd name="connsiteY21912" fmla="*/ 289079 h 5740750"/>
              <a:gd name="connsiteX21913" fmla="*/ 667787 w 9845043"/>
              <a:gd name="connsiteY21913" fmla="*/ 289808 h 5740750"/>
              <a:gd name="connsiteX21914" fmla="*/ 666328 w 9845043"/>
              <a:gd name="connsiteY21914" fmla="*/ 289808 h 5740750"/>
              <a:gd name="connsiteX21915" fmla="*/ 658280 w 9845043"/>
              <a:gd name="connsiteY21915" fmla="*/ 286884 h 5740750"/>
              <a:gd name="connsiteX21916" fmla="*/ 656077 w 9845043"/>
              <a:gd name="connsiteY21916" fmla="*/ 286884 h 5740750"/>
              <a:gd name="connsiteX21917" fmla="*/ 656077 w 9845043"/>
              <a:gd name="connsiteY21917" fmla="*/ 289808 h 5740750"/>
              <a:gd name="connsiteX21918" fmla="*/ 653884 w 9845043"/>
              <a:gd name="connsiteY21918" fmla="*/ 292740 h 5740750"/>
              <a:gd name="connsiteX21919" fmla="*/ 650956 w 9845043"/>
              <a:gd name="connsiteY21919" fmla="*/ 295664 h 5740750"/>
              <a:gd name="connsiteX21920" fmla="*/ 648029 w 9845043"/>
              <a:gd name="connsiteY21920" fmla="*/ 296400 h 5740750"/>
              <a:gd name="connsiteX21921" fmla="*/ 640715 w 9845043"/>
              <a:gd name="connsiteY21921" fmla="*/ 285418 h 5740750"/>
              <a:gd name="connsiteX21922" fmla="*/ 638522 w 9845043"/>
              <a:gd name="connsiteY21922" fmla="*/ 286154 h 5740750"/>
              <a:gd name="connsiteX21923" fmla="*/ 638522 w 9845043"/>
              <a:gd name="connsiteY21923" fmla="*/ 289079 h 5740750"/>
              <a:gd name="connsiteX21924" fmla="*/ 639981 w 9845043"/>
              <a:gd name="connsiteY21924" fmla="*/ 289808 h 5740750"/>
              <a:gd name="connsiteX21925" fmla="*/ 640715 w 9845043"/>
              <a:gd name="connsiteY21925" fmla="*/ 292003 h 5740750"/>
              <a:gd name="connsiteX21926" fmla="*/ 642184 w 9845043"/>
              <a:gd name="connsiteY21926" fmla="*/ 293469 h 5740750"/>
              <a:gd name="connsiteX21927" fmla="*/ 642184 w 9845043"/>
              <a:gd name="connsiteY21927" fmla="*/ 294935 h 5740750"/>
              <a:gd name="connsiteX21928" fmla="*/ 644377 w 9845043"/>
              <a:gd name="connsiteY21928" fmla="*/ 316156 h 5740750"/>
              <a:gd name="connsiteX21929" fmla="*/ 642184 w 9845043"/>
              <a:gd name="connsiteY21929" fmla="*/ 318351 h 5740750"/>
              <a:gd name="connsiteX21930" fmla="*/ 643643 w 9845043"/>
              <a:gd name="connsiteY21930" fmla="*/ 320546 h 5740750"/>
              <a:gd name="connsiteX21931" fmla="*/ 638522 w 9845043"/>
              <a:gd name="connsiteY21931" fmla="*/ 321283 h 5740750"/>
              <a:gd name="connsiteX21932" fmla="*/ 635595 w 9845043"/>
              <a:gd name="connsiteY21932" fmla="*/ 315427 h 5740750"/>
              <a:gd name="connsiteX21933" fmla="*/ 631933 w 9845043"/>
              <a:gd name="connsiteY21933" fmla="*/ 302249 h 5740750"/>
              <a:gd name="connsiteX21934" fmla="*/ 630474 w 9845043"/>
              <a:gd name="connsiteY21934" fmla="*/ 302986 h 5740750"/>
              <a:gd name="connsiteX21935" fmla="*/ 629016 w 9845043"/>
              <a:gd name="connsiteY21935" fmla="*/ 305181 h 5740750"/>
              <a:gd name="connsiteX21936" fmla="*/ 628281 w 9845043"/>
              <a:gd name="connsiteY21936" fmla="*/ 308105 h 5740750"/>
              <a:gd name="connsiteX21937" fmla="*/ 628281 w 9845043"/>
              <a:gd name="connsiteY21937" fmla="*/ 311037 h 5740750"/>
              <a:gd name="connsiteX21938" fmla="*/ 628281 w 9845043"/>
              <a:gd name="connsiteY21938" fmla="*/ 313961 h 5740750"/>
              <a:gd name="connsiteX21939" fmla="*/ 629016 w 9845043"/>
              <a:gd name="connsiteY21939" fmla="*/ 315427 h 5740750"/>
              <a:gd name="connsiteX21940" fmla="*/ 634136 w 9845043"/>
              <a:gd name="connsiteY21940" fmla="*/ 319088 h 5740750"/>
              <a:gd name="connsiteX21941" fmla="*/ 635595 w 9845043"/>
              <a:gd name="connsiteY21941" fmla="*/ 319088 h 5740750"/>
              <a:gd name="connsiteX21942" fmla="*/ 635595 w 9845043"/>
              <a:gd name="connsiteY21942" fmla="*/ 320546 h 5740750"/>
              <a:gd name="connsiteX21943" fmla="*/ 634136 w 9845043"/>
              <a:gd name="connsiteY21943" fmla="*/ 322012 h 5740750"/>
              <a:gd name="connsiteX21944" fmla="*/ 631933 w 9845043"/>
              <a:gd name="connsiteY21944" fmla="*/ 324937 h 5740750"/>
              <a:gd name="connsiteX21945" fmla="*/ 628281 w 9845043"/>
              <a:gd name="connsiteY21945" fmla="*/ 327132 h 5740750"/>
              <a:gd name="connsiteX21946" fmla="*/ 626088 w 9845043"/>
              <a:gd name="connsiteY21946" fmla="*/ 328597 h 5740750"/>
              <a:gd name="connsiteX21947" fmla="*/ 635595 w 9845043"/>
              <a:gd name="connsiteY21947" fmla="*/ 327132 h 5740750"/>
              <a:gd name="connsiteX21948" fmla="*/ 639981 w 9845043"/>
              <a:gd name="connsiteY21948" fmla="*/ 324937 h 5740750"/>
              <a:gd name="connsiteX21949" fmla="*/ 643643 w 9845043"/>
              <a:gd name="connsiteY21949" fmla="*/ 322742 h 5740750"/>
              <a:gd name="connsiteX21950" fmla="*/ 650232 w 9845043"/>
              <a:gd name="connsiteY21950" fmla="*/ 321283 h 5740750"/>
              <a:gd name="connsiteX21951" fmla="*/ 650956 w 9845043"/>
              <a:gd name="connsiteY21951" fmla="*/ 324937 h 5740750"/>
              <a:gd name="connsiteX21952" fmla="*/ 650232 w 9845043"/>
              <a:gd name="connsiteY21952" fmla="*/ 330793 h 5740750"/>
              <a:gd name="connsiteX21953" fmla="*/ 650232 w 9845043"/>
              <a:gd name="connsiteY21953" fmla="*/ 333724 h 5740750"/>
              <a:gd name="connsiteX21954" fmla="*/ 653884 w 9845043"/>
              <a:gd name="connsiteY21954" fmla="*/ 336648 h 5740750"/>
              <a:gd name="connsiteX21955" fmla="*/ 653160 w 9845043"/>
              <a:gd name="connsiteY21955" fmla="*/ 340309 h 5740750"/>
              <a:gd name="connsiteX21956" fmla="*/ 650232 w 9845043"/>
              <a:gd name="connsiteY21956" fmla="*/ 343970 h 5740750"/>
              <a:gd name="connsiteX21957" fmla="*/ 648029 w 9845043"/>
              <a:gd name="connsiteY21957" fmla="*/ 347624 h 5740750"/>
              <a:gd name="connsiteX21958" fmla="*/ 645112 w 9845043"/>
              <a:gd name="connsiteY21958" fmla="*/ 353480 h 5740750"/>
              <a:gd name="connsiteX21959" fmla="*/ 642184 w 9845043"/>
              <a:gd name="connsiteY21959" fmla="*/ 357870 h 5740750"/>
              <a:gd name="connsiteX21960" fmla="*/ 640715 w 9845043"/>
              <a:gd name="connsiteY21960" fmla="*/ 362997 h 5740750"/>
              <a:gd name="connsiteX21961" fmla="*/ 642184 w 9845043"/>
              <a:gd name="connsiteY21961" fmla="*/ 367387 h 5740750"/>
              <a:gd name="connsiteX21962" fmla="*/ 640715 w 9845043"/>
              <a:gd name="connsiteY21962" fmla="*/ 370311 h 5740750"/>
              <a:gd name="connsiteX21963" fmla="*/ 638522 w 9845043"/>
              <a:gd name="connsiteY21963" fmla="*/ 372506 h 5740750"/>
              <a:gd name="connsiteX21964" fmla="*/ 637064 w 9845043"/>
              <a:gd name="connsiteY21964" fmla="*/ 373243 h 5740750"/>
              <a:gd name="connsiteX21965" fmla="*/ 632667 w 9845043"/>
              <a:gd name="connsiteY21965" fmla="*/ 373243 h 5740750"/>
              <a:gd name="connsiteX21966" fmla="*/ 635595 w 9845043"/>
              <a:gd name="connsiteY21966" fmla="*/ 382023 h 5740750"/>
              <a:gd name="connsiteX21967" fmla="*/ 635595 w 9845043"/>
              <a:gd name="connsiteY21967" fmla="*/ 385684 h 5740750"/>
              <a:gd name="connsiteX21968" fmla="*/ 632667 w 9845043"/>
              <a:gd name="connsiteY21968" fmla="*/ 389345 h 5740750"/>
              <a:gd name="connsiteX21969" fmla="*/ 630474 w 9845043"/>
              <a:gd name="connsiteY21969" fmla="*/ 389345 h 5740750"/>
              <a:gd name="connsiteX21970" fmla="*/ 618764 w 9845043"/>
              <a:gd name="connsiteY21970" fmla="*/ 382023 h 5740750"/>
              <a:gd name="connsiteX21971" fmla="*/ 615836 w 9845043"/>
              <a:gd name="connsiteY21971" fmla="*/ 378362 h 5740750"/>
              <a:gd name="connsiteX21972" fmla="*/ 616571 w 9845043"/>
              <a:gd name="connsiteY21972" fmla="*/ 376167 h 5740750"/>
              <a:gd name="connsiteX21973" fmla="*/ 618764 w 9845043"/>
              <a:gd name="connsiteY21973" fmla="*/ 373972 h 5740750"/>
              <a:gd name="connsiteX21974" fmla="*/ 620968 w 9845043"/>
              <a:gd name="connsiteY21974" fmla="*/ 372506 h 5740750"/>
              <a:gd name="connsiteX21975" fmla="*/ 622426 w 9845043"/>
              <a:gd name="connsiteY21975" fmla="*/ 368853 h 5740750"/>
              <a:gd name="connsiteX21976" fmla="*/ 626088 w 9845043"/>
              <a:gd name="connsiteY21976" fmla="*/ 365921 h 5740750"/>
              <a:gd name="connsiteX21977" fmla="*/ 628281 w 9845043"/>
              <a:gd name="connsiteY21977" fmla="*/ 362997 h 5740750"/>
              <a:gd name="connsiteX21978" fmla="*/ 629016 w 9845043"/>
              <a:gd name="connsiteY21978" fmla="*/ 357141 h 5740750"/>
              <a:gd name="connsiteX21979" fmla="*/ 626088 w 9845043"/>
              <a:gd name="connsiteY21979" fmla="*/ 360802 h 5740750"/>
              <a:gd name="connsiteX21980" fmla="*/ 624619 w 9845043"/>
              <a:gd name="connsiteY21980" fmla="*/ 362997 h 5740750"/>
              <a:gd name="connsiteX21981" fmla="*/ 618040 w 9845043"/>
              <a:gd name="connsiteY21981" fmla="*/ 363726 h 5740750"/>
              <a:gd name="connsiteX21982" fmla="*/ 616571 w 9845043"/>
              <a:gd name="connsiteY21982" fmla="*/ 364462 h 5740750"/>
              <a:gd name="connsiteX21983" fmla="*/ 615112 w 9845043"/>
              <a:gd name="connsiteY21983" fmla="*/ 366657 h 5740750"/>
              <a:gd name="connsiteX21984" fmla="*/ 614378 w 9845043"/>
              <a:gd name="connsiteY21984" fmla="*/ 367387 h 5740750"/>
              <a:gd name="connsiteX21985" fmla="*/ 612185 w 9845043"/>
              <a:gd name="connsiteY21985" fmla="*/ 367387 h 5740750"/>
              <a:gd name="connsiteX21986" fmla="*/ 611450 w 9845043"/>
              <a:gd name="connsiteY21986" fmla="*/ 368853 h 5740750"/>
              <a:gd name="connsiteX21987" fmla="*/ 609992 w 9845043"/>
              <a:gd name="connsiteY21987" fmla="*/ 370311 h 5740750"/>
              <a:gd name="connsiteX21988" fmla="*/ 609257 w 9845043"/>
              <a:gd name="connsiteY21988" fmla="*/ 372506 h 5740750"/>
              <a:gd name="connsiteX21989" fmla="*/ 608523 w 9845043"/>
              <a:gd name="connsiteY21989" fmla="*/ 373972 h 5740750"/>
              <a:gd name="connsiteX21990" fmla="*/ 605595 w 9845043"/>
              <a:gd name="connsiteY21990" fmla="*/ 376904 h 5740750"/>
              <a:gd name="connsiteX21991" fmla="*/ 603402 w 9845043"/>
              <a:gd name="connsiteY21991" fmla="*/ 379828 h 5740750"/>
              <a:gd name="connsiteX21992" fmla="*/ 603402 w 9845043"/>
              <a:gd name="connsiteY21992" fmla="*/ 382752 h 5740750"/>
              <a:gd name="connsiteX21993" fmla="*/ 606330 w 9845043"/>
              <a:gd name="connsiteY21993" fmla="*/ 390074 h 5740750"/>
              <a:gd name="connsiteX21994" fmla="*/ 606330 w 9845043"/>
              <a:gd name="connsiteY21994" fmla="*/ 391540 h 5740750"/>
              <a:gd name="connsiteX21995" fmla="*/ 605595 w 9845043"/>
              <a:gd name="connsiteY21995" fmla="*/ 392269 h 5740750"/>
              <a:gd name="connsiteX21996" fmla="*/ 603402 w 9845043"/>
              <a:gd name="connsiteY21996" fmla="*/ 394464 h 5740750"/>
              <a:gd name="connsiteX21997" fmla="*/ 603402 w 9845043"/>
              <a:gd name="connsiteY21997" fmla="*/ 392999 h 5740750"/>
              <a:gd name="connsiteX21998" fmla="*/ 602668 w 9845043"/>
              <a:gd name="connsiteY21998" fmla="*/ 392999 h 5740750"/>
              <a:gd name="connsiteX21999" fmla="*/ 601944 w 9845043"/>
              <a:gd name="connsiteY21999" fmla="*/ 394464 h 5740750"/>
              <a:gd name="connsiteX22000" fmla="*/ 600475 w 9845043"/>
              <a:gd name="connsiteY22000" fmla="*/ 395201 h 5740750"/>
              <a:gd name="connsiteX22001" fmla="*/ 601944 w 9845043"/>
              <a:gd name="connsiteY22001" fmla="*/ 395201 h 5740750"/>
              <a:gd name="connsiteX22002" fmla="*/ 601944 w 9845043"/>
              <a:gd name="connsiteY22002" fmla="*/ 396659 h 5740750"/>
              <a:gd name="connsiteX22003" fmla="*/ 601944 w 9845043"/>
              <a:gd name="connsiteY22003" fmla="*/ 398125 h 5740750"/>
              <a:gd name="connsiteX22004" fmla="*/ 601944 w 9845043"/>
              <a:gd name="connsiteY22004" fmla="*/ 399591 h 5740750"/>
              <a:gd name="connsiteX22005" fmla="*/ 596089 w 9845043"/>
              <a:gd name="connsiteY22005" fmla="*/ 402515 h 5740750"/>
              <a:gd name="connsiteX22006" fmla="*/ 593161 w 9845043"/>
              <a:gd name="connsiteY22006" fmla="*/ 395201 h 5740750"/>
              <a:gd name="connsiteX22007" fmla="*/ 592427 w 9845043"/>
              <a:gd name="connsiteY22007" fmla="*/ 384955 h 5740750"/>
              <a:gd name="connsiteX22008" fmla="*/ 593161 w 9845043"/>
              <a:gd name="connsiteY22008" fmla="*/ 379099 h 5740750"/>
              <a:gd name="connsiteX22009" fmla="*/ 596823 w 9845043"/>
              <a:gd name="connsiteY22009" fmla="*/ 379099 h 5740750"/>
              <a:gd name="connsiteX22010" fmla="*/ 599016 w 9845043"/>
              <a:gd name="connsiteY22010" fmla="*/ 375438 h 5740750"/>
              <a:gd name="connsiteX22011" fmla="*/ 600475 w 9845043"/>
              <a:gd name="connsiteY22011" fmla="*/ 371048 h 5740750"/>
              <a:gd name="connsiteX22012" fmla="*/ 601944 w 9845043"/>
              <a:gd name="connsiteY22012" fmla="*/ 365921 h 5740750"/>
              <a:gd name="connsiteX22013" fmla="*/ 601944 w 9845043"/>
              <a:gd name="connsiteY22013" fmla="*/ 363726 h 5740750"/>
              <a:gd name="connsiteX22014" fmla="*/ 601944 w 9845043"/>
              <a:gd name="connsiteY22014" fmla="*/ 360802 h 5740750"/>
              <a:gd name="connsiteX22015" fmla="*/ 600475 w 9845043"/>
              <a:gd name="connsiteY22015" fmla="*/ 359336 h 5740750"/>
              <a:gd name="connsiteX22016" fmla="*/ 599740 w 9845043"/>
              <a:gd name="connsiteY22016" fmla="*/ 357141 h 5740750"/>
              <a:gd name="connsiteX22017" fmla="*/ 599016 w 9845043"/>
              <a:gd name="connsiteY22017" fmla="*/ 354946 h 5740750"/>
              <a:gd name="connsiteX22018" fmla="*/ 600475 w 9845043"/>
              <a:gd name="connsiteY22018" fmla="*/ 352750 h 5740750"/>
              <a:gd name="connsiteX22019" fmla="*/ 598282 w 9845043"/>
              <a:gd name="connsiteY22019" fmla="*/ 354946 h 5740750"/>
              <a:gd name="connsiteX22020" fmla="*/ 593161 w 9845043"/>
              <a:gd name="connsiteY22020" fmla="*/ 365921 h 5740750"/>
              <a:gd name="connsiteX22021" fmla="*/ 590234 w 9845043"/>
              <a:gd name="connsiteY22021" fmla="*/ 369582 h 5740750"/>
              <a:gd name="connsiteX22022" fmla="*/ 585848 w 9845043"/>
              <a:gd name="connsiteY22022" fmla="*/ 372506 h 5740750"/>
              <a:gd name="connsiteX22023" fmla="*/ 582920 w 9845043"/>
              <a:gd name="connsiteY22023" fmla="*/ 373243 h 5740750"/>
              <a:gd name="connsiteX22024" fmla="*/ 580727 w 9845043"/>
              <a:gd name="connsiteY22024" fmla="*/ 373243 h 5740750"/>
              <a:gd name="connsiteX22025" fmla="*/ 577800 w 9845043"/>
              <a:gd name="connsiteY22025" fmla="*/ 373243 h 5740750"/>
              <a:gd name="connsiteX22026" fmla="*/ 577065 w 9845043"/>
              <a:gd name="connsiteY22026" fmla="*/ 375438 h 5740750"/>
              <a:gd name="connsiteX22027" fmla="*/ 568283 w 9845043"/>
              <a:gd name="connsiteY22027" fmla="*/ 390074 h 5740750"/>
              <a:gd name="connsiteX22028" fmla="*/ 564631 w 9845043"/>
              <a:gd name="connsiteY22028" fmla="*/ 394464 h 5740750"/>
              <a:gd name="connsiteX22029" fmla="*/ 560235 w 9845043"/>
              <a:gd name="connsiteY22029" fmla="*/ 396659 h 5740750"/>
              <a:gd name="connsiteX22030" fmla="*/ 551452 w 9845043"/>
              <a:gd name="connsiteY22030" fmla="*/ 398125 h 5740750"/>
              <a:gd name="connsiteX22031" fmla="*/ 547066 w 9845043"/>
              <a:gd name="connsiteY22031" fmla="*/ 398854 h 5740750"/>
              <a:gd name="connsiteX22032" fmla="*/ 544873 w 9845043"/>
              <a:gd name="connsiteY22032" fmla="*/ 401786 h 5740750"/>
              <a:gd name="connsiteX22033" fmla="*/ 547066 w 9845043"/>
              <a:gd name="connsiteY22033" fmla="*/ 401050 h 5740750"/>
              <a:gd name="connsiteX22034" fmla="*/ 551452 w 9845043"/>
              <a:gd name="connsiteY22034" fmla="*/ 399591 h 5740750"/>
              <a:gd name="connsiteX22035" fmla="*/ 554380 w 9845043"/>
              <a:gd name="connsiteY22035" fmla="*/ 401050 h 5740750"/>
              <a:gd name="connsiteX22036" fmla="*/ 554380 w 9845043"/>
              <a:gd name="connsiteY22036" fmla="*/ 403981 h 5740750"/>
              <a:gd name="connsiteX22037" fmla="*/ 552187 w 9845043"/>
              <a:gd name="connsiteY22037" fmla="*/ 405440 h 5740750"/>
              <a:gd name="connsiteX22038" fmla="*/ 548535 w 9845043"/>
              <a:gd name="connsiteY22038" fmla="*/ 405440 h 5740750"/>
              <a:gd name="connsiteX22039" fmla="*/ 544873 w 9845043"/>
              <a:gd name="connsiteY22039" fmla="*/ 405440 h 5740750"/>
              <a:gd name="connsiteX22040" fmla="*/ 543404 w 9845043"/>
              <a:gd name="connsiteY22040" fmla="*/ 409101 h 5740750"/>
              <a:gd name="connsiteX22041" fmla="*/ 547066 w 9845043"/>
              <a:gd name="connsiteY22041" fmla="*/ 408371 h 5740750"/>
              <a:gd name="connsiteX22042" fmla="*/ 561704 w 9845043"/>
              <a:gd name="connsiteY22042" fmla="*/ 401786 h 5740750"/>
              <a:gd name="connsiteX22043" fmla="*/ 563162 w 9845043"/>
              <a:gd name="connsiteY22043" fmla="*/ 401786 h 5740750"/>
              <a:gd name="connsiteX22044" fmla="*/ 563897 w 9845043"/>
              <a:gd name="connsiteY22044" fmla="*/ 401050 h 5740750"/>
              <a:gd name="connsiteX22045" fmla="*/ 568283 w 9845043"/>
              <a:gd name="connsiteY22045" fmla="*/ 395930 h 5740750"/>
              <a:gd name="connsiteX22046" fmla="*/ 570476 w 9845043"/>
              <a:gd name="connsiteY22046" fmla="*/ 396659 h 5740750"/>
              <a:gd name="connsiteX22047" fmla="*/ 568283 w 9845043"/>
              <a:gd name="connsiteY22047" fmla="*/ 399591 h 5740750"/>
              <a:gd name="connsiteX22048" fmla="*/ 559500 w 9845043"/>
              <a:gd name="connsiteY22048" fmla="*/ 411296 h 5740750"/>
              <a:gd name="connsiteX22049" fmla="*/ 556583 w 9845043"/>
              <a:gd name="connsiteY22049" fmla="*/ 412761 h 5740750"/>
              <a:gd name="connsiteX22050" fmla="*/ 553656 w 9845043"/>
              <a:gd name="connsiteY22050" fmla="*/ 414227 h 5740750"/>
              <a:gd name="connsiteX22051" fmla="*/ 557307 w 9845043"/>
              <a:gd name="connsiteY22051" fmla="*/ 414956 h 5740750"/>
              <a:gd name="connsiteX22052" fmla="*/ 560969 w 9845043"/>
              <a:gd name="connsiteY22052" fmla="*/ 414227 h 5740750"/>
              <a:gd name="connsiteX22053" fmla="*/ 564631 w 9845043"/>
              <a:gd name="connsiteY22053" fmla="*/ 411296 h 5740750"/>
              <a:gd name="connsiteX22054" fmla="*/ 567548 w 9845043"/>
              <a:gd name="connsiteY22054" fmla="*/ 406176 h 5740750"/>
              <a:gd name="connsiteX22055" fmla="*/ 568283 w 9845043"/>
              <a:gd name="connsiteY22055" fmla="*/ 408371 h 5740750"/>
              <a:gd name="connsiteX22056" fmla="*/ 567548 w 9845043"/>
              <a:gd name="connsiteY22056" fmla="*/ 411296 h 5740750"/>
              <a:gd name="connsiteX22057" fmla="*/ 566824 w 9845043"/>
              <a:gd name="connsiteY22057" fmla="*/ 412761 h 5740750"/>
              <a:gd name="connsiteX22058" fmla="*/ 566090 w 9845043"/>
              <a:gd name="connsiteY22058" fmla="*/ 414956 h 5740750"/>
              <a:gd name="connsiteX22059" fmla="*/ 566824 w 9845043"/>
              <a:gd name="connsiteY22059" fmla="*/ 417888 h 5740750"/>
              <a:gd name="connsiteX22060" fmla="*/ 566824 w 9845043"/>
              <a:gd name="connsiteY22060" fmla="*/ 423737 h 5740750"/>
              <a:gd name="connsiteX22061" fmla="*/ 568283 w 9845043"/>
              <a:gd name="connsiteY22061" fmla="*/ 425203 h 5740750"/>
              <a:gd name="connsiteX22062" fmla="*/ 570476 w 9845043"/>
              <a:gd name="connsiteY22062" fmla="*/ 426668 h 5740750"/>
              <a:gd name="connsiteX22063" fmla="*/ 571210 w 9845043"/>
              <a:gd name="connsiteY22063" fmla="*/ 423737 h 5740750"/>
              <a:gd name="connsiteX22064" fmla="*/ 570476 w 9845043"/>
              <a:gd name="connsiteY22064" fmla="*/ 420812 h 5740750"/>
              <a:gd name="connsiteX22065" fmla="*/ 569752 w 9845043"/>
              <a:gd name="connsiteY22065" fmla="*/ 417888 h 5740750"/>
              <a:gd name="connsiteX22066" fmla="*/ 572679 w 9845043"/>
              <a:gd name="connsiteY22066" fmla="*/ 415686 h 5740750"/>
              <a:gd name="connsiteX22067" fmla="*/ 572679 w 9845043"/>
              <a:gd name="connsiteY22067" fmla="*/ 412761 h 5740750"/>
              <a:gd name="connsiteX22068" fmla="*/ 572679 w 9845043"/>
              <a:gd name="connsiteY22068" fmla="*/ 410566 h 5740750"/>
              <a:gd name="connsiteX22069" fmla="*/ 573403 w 9845043"/>
              <a:gd name="connsiteY22069" fmla="*/ 407642 h 5740750"/>
              <a:gd name="connsiteX22070" fmla="*/ 575596 w 9845043"/>
              <a:gd name="connsiteY22070" fmla="*/ 405440 h 5740750"/>
              <a:gd name="connsiteX22071" fmla="*/ 582920 w 9845043"/>
              <a:gd name="connsiteY22071" fmla="*/ 401786 h 5740750"/>
              <a:gd name="connsiteX22072" fmla="*/ 582920 w 9845043"/>
              <a:gd name="connsiteY22072" fmla="*/ 403981 h 5740750"/>
              <a:gd name="connsiteX22073" fmla="*/ 582920 w 9845043"/>
              <a:gd name="connsiteY22073" fmla="*/ 405440 h 5740750"/>
              <a:gd name="connsiteX22074" fmla="*/ 582186 w 9845043"/>
              <a:gd name="connsiteY22074" fmla="*/ 407642 h 5740750"/>
              <a:gd name="connsiteX22075" fmla="*/ 579993 w 9845043"/>
              <a:gd name="connsiteY22075" fmla="*/ 409101 h 5740750"/>
              <a:gd name="connsiteX22076" fmla="*/ 582186 w 9845043"/>
              <a:gd name="connsiteY22076" fmla="*/ 409101 h 5740750"/>
              <a:gd name="connsiteX22077" fmla="*/ 584379 w 9845043"/>
              <a:gd name="connsiteY22077" fmla="*/ 408371 h 5740750"/>
              <a:gd name="connsiteX22078" fmla="*/ 586572 w 9845043"/>
              <a:gd name="connsiteY22078" fmla="*/ 407642 h 5740750"/>
              <a:gd name="connsiteX22079" fmla="*/ 587306 w 9845043"/>
              <a:gd name="connsiteY22079" fmla="*/ 403981 h 5740750"/>
              <a:gd name="connsiteX22080" fmla="*/ 588775 w 9845043"/>
              <a:gd name="connsiteY22080" fmla="*/ 402515 h 5740750"/>
              <a:gd name="connsiteX22081" fmla="*/ 591692 w 9845043"/>
              <a:gd name="connsiteY22081" fmla="*/ 405440 h 5740750"/>
              <a:gd name="connsiteX22082" fmla="*/ 592427 w 9845043"/>
              <a:gd name="connsiteY22082" fmla="*/ 407642 h 5740750"/>
              <a:gd name="connsiteX22083" fmla="*/ 593161 w 9845043"/>
              <a:gd name="connsiteY22083" fmla="*/ 410566 h 5740750"/>
              <a:gd name="connsiteX22084" fmla="*/ 593896 w 9845043"/>
              <a:gd name="connsiteY22084" fmla="*/ 412032 h 5740750"/>
              <a:gd name="connsiteX22085" fmla="*/ 596823 w 9845043"/>
              <a:gd name="connsiteY22085" fmla="*/ 414956 h 5740750"/>
              <a:gd name="connsiteX22086" fmla="*/ 599016 w 9845043"/>
              <a:gd name="connsiteY22086" fmla="*/ 417152 h 5740750"/>
              <a:gd name="connsiteX22087" fmla="*/ 599740 w 9845043"/>
              <a:gd name="connsiteY22087" fmla="*/ 420083 h 5740750"/>
              <a:gd name="connsiteX22088" fmla="*/ 599740 w 9845043"/>
              <a:gd name="connsiteY22088" fmla="*/ 422278 h 5740750"/>
              <a:gd name="connsiteX22089" fmla="*/ 606330 w 9845043"/>
              <a:gd name="connsiteY22089" fmla="*/ 420812 h 5740750"/>
              <a:gd name="connsiteX22090" fmla="*/ 612919 w 9845043"/>
              <a:gd name="connsiteY22090" fmla="*/ 417152 h 5740750"/>
              <a:gd name="connsiteX22091" fmla="*/ 630474 w 9845043"/>
              <a:gd name="connsiteY22091" fmla="*/ 401786 h 5740750"/>
              <a:gd name="connsiteX22092" fmla="*/ 634860 w 9845043"/>
              <a:gd name="connsiteY22092" fmla="*/ 395201 h 5740750"/>
              <a:gd name="connsiteX22093" fmla="*/ 638522 w 9845043"/>
              <a:gd name="connsiteY22093" fmla="*/ 387879 h 5740750"/>
              <a:gd name="connsiteX22094" fmla="*/ 640715 w 9845043"/>
              <a:gd name="connsiteY22094" fmla="*/ 379828 h 5740750"/>
              <a:gd name="connsiteX22095" fmla="*/ 642184 w 9845043"/>
              <a:gd name="connsiteY22095" fmla="*/ 382752 h 5740750"/>
              <a:gd name="connsiteX22096" fmla="*/ 647305 w 9845043"/>
              <a:gd name="connsiteY22096" fmla="*/ 386413 h 5740750"/>
              <a:gd name="connsiteX22097" fmla="*/ 653160 w 9845043"/>
              <a:gd name="connsiteY22097" fmla="*/ 392999 h 5740750"/>
              <a:gd name="connsiteX22098" fmla="*/ 654618 w 9845043"/>
              <a:gd name="connsiteY22098" fmla="*/ 394464 h 5740750"/>
              <a:gd name="connsiteX22099" fmla="*/ 657546 w 9845043"/>
              <a:gd name="connsiteY22099" fmla="*/ 392999 h 5740750"/>
              <a:gd name="connsiteX22100" fmla="*/ 660473 w 9845043"/>
              <a:gd name="connsiteY22100" fmla="*/ 391540 h 5740750"/>
              <a:gd name="connsiteX22101" fmla="*/ 658280 w 9845043"/>
              <a:gd name="connsiteY22101" fmla="*/ 389345 h 5740750"/>
              <a:gd name="connsiteX22102" fmla="*/ 657546 w 9845043"/>
              <a:gd name="connsiteY22102" fmla="*/ 387879 h 5740750"/>
              <a:gd name="connsiteX22103" fmla="*/ 657546 w 9845043"/>
              <a:gd name="connsiteY22103" fmla="*/ 385684 h 5740750"/>
              <a:gd name="connsiteX22104" fmla="*/ 658280 w 9845043"/>
              <a:gd name="connsiteY22104" fmla="*/ 383489 h 5740750"/>
              <a:gd name="connsiteX22105" fmla="*/ 661208 w 9845043"/>
              <a:gd name="connsiteY22105" fmla="*/ 382023 h 5740750"/>
              <a:gd name="connsiteX22106" fmla="*/ 664125 w 9845043"/>
              <a:gd name="connsiteY22106" fmla="*/ 380557 h 5740750"/>
              <a:gd name="connsiteX22107" fmla="*/ 667787 w 9845043"/>
              <a:gd name="connsiteY22107" fmla="*/ 379828 h 5740750"/>
              <a:gd name="connsiteX22108" fmla="*/ 673642 w 9845043"/>
              <a:gd name="connsiteY22108" fmla="*/ 379828 h 5740750"/>
              <a:gd name="connsiteX22109" fmla="*/ 675835 w 9845043"/>
              <a:gd name="connsiteY22109" fmla="*/ 378362 h 5740750"/>
              <a:gd name="connsiteX22110" fmla="*/ 677304 w 9845043"/>
              <a:gd name="connsiteY22110" fmla="*/ 373972 h 5740750"/>
              <a:gd name="connsiteX22111" fmla="*/ 677304 w 9845043"/>
              <a:gd name="connsiteY22111" fmla="*/ 370311 h 5740750"/>
              <a:gd name="connsiteX22112" fmla="*/ 677304 w 9845043"/>
              <a:gd name="connsiteY22112" fmla="*/ 367387 h 5740750"/>
              <a:gd name="connsiteX22113" fmla="*/ 673642 w 9845043"/>
              <a:gd name="connsiteY22113" fmla="*/ 360802 h 5740750"/>
              <a:gd name="connsiteX22114" fmla="*/ 673642 w 9845043"/>
              <a:gd name="connsiteY22114" fmla="*/ 357870 h 5740750"/>
              <a:gd name="connsiteX22115" fmla="*/ 675835 w 9845043"/>
              <a:gd name="connsiteY22115" fmla="*/ 348360 h 5740750"/>
              <a:gd name="connsiteX22116" fmla="*/ 675835 w 9845043"/>
              <a:gd name="connsiteY22116" fmla="*/ 346165 h 5740750"/>
              <a:gd name="connsiteX22117" fmla="*/ 673642 w 9845043"/>
              <a:gd name="connsiteY22117" fmla="*/ 343234 h 5740750"/>
              <a:gd name="connsiteX22118" fmla="*/ 673642 w 9845043"/>
              <a:gd name="connsiteY22118" fmla="*/ 340309 h 5740750"/>
              <a:gd name="connsiteX22119" fmla="*/ 672907 w 9845043"/>
              <a:gd name="connsiteY22119" fmla="*/ 330063 h 5740750"/>
              <a:gd name="connsiteX22120" fmla="*/ 672907 w 9845043"/>
              <a:gd name="connsiteY22120" fmla="*/ 327868 h 5740750"/>
              <a:gd name="connsiteX22121" fmla="*/ 673642 w 9845043"/>
              <a:gd name="connsiteY22121" fmla="*/ 325673 h 5740750"/>
              <a:gd name="connsiteX22122" fmla="*/ 676569 w 9845043"/>
              <a:gd name="connsiteY22122" fmla="*/ 324207 h 5740750"/>
              <a:gd name="connsiteX22123" fmla="*/ 678762 w 9845043"/>
              <a:gd name="connsiteY22123" fmla="*/ 324207 h 5740750"/>
              <a:gd name="connsiteX22124" fmla="*/ 680221 w 9845043"/>
              <a:gd name="connsiteY22124" fmla="*/ 327132 h 5740750"/>
              <a:gd name="connsiteX22125" fmla="*/ 680955 w 9845043"/>
              <a:gd name="connsiteY22125" fmla="*/ 330793 h 5740750"/>
              <a:gd name="connsiteX22126" fmla="*/ 682424 w 9845043"/>
              <a:gd name="connsiteY22126" fmla="*/ 332258 h 5740750"/>
              <a:gd name="connsiteX22127" fmla="*/ 683883 w 9845043"/>
              <a:gd name="connsiteY22127" fmla="*/ 327868 h 5740750"/>
              <a:gd name="connsiteX22128" fmla="*/ 685352 w 9845043"/>
              <a:gd name="connsiteY22128" fmla="*/ 324937 h 5740750"/>
              <a:gd name="connsiteX22129" fmla="*/ 683883 w 9845043"/>
              <a:gd name="connsiteY22129" fmla="*/ 322012 h 5740750"/>
              <a:gd name="connsiteX22130" fmla="*/ 682424 w 9845043"/>
              <a:gd name="connsiteY22130" fmla="*/ 318351 h 5740750"/>
              <a:gd name="connsiteX22131" fmla="*/ 676569 w 9845043"/>
              <a:gd name="connsiteY22131" fmla="*/ 314691 h 5740750"/>
              <a:gd name="connsiteX22132" fmla="*/ 674376 w 9845043"/>
              <a:gd name="connsiteY22132" fmla="*/ 312495 h 5740750"/>
              <a:gd name="connsiteX22133" fmla="*/ 673642 w 9845043"/>
              <a:gd name="connsiteY22133" fmla="*/ 311037 h 5740750"/>
              <a:gd name="connsiteX22134" fmla="*/ 672907 w 9845043"/>
              <a:gd name="connsiteY22134" fmla="*/ 308842 h 5740750"/>
              <a:gd name="connsiteX22135" fmla="*/ 673642 w 9845043"/>
              <a:gd name="connsiteY22135" fmla="*/ 308105 h 5740750"/>
              <a:gd name="connsiteX22136" fmla="*/ 675835 w 9845043"/>
              <a:gd name="connsiteY22136" fmla="*/ 308105 h 5740750"/>
              <a:gd name="connsiteX22137" fmla="*/ 676569 w 9845043"/>
              <a:gd name="connsiteY22137" fmla="*/ 305910 h 5740750"/>
              <a:gd name="connsiteX22138" fmla="*/ 677304 w 9845043"/>
              <a:gd name="connsiteY22138" fmla="*/ 304444 h 5740750"/>
              <a:gd name="connsiteX22139" fmla="*/ 679497 w 9845043"/>
              <a:gd name="connsiteY22139" fmla="*/ 302986 h 5740750"/>
              <a:gd name="connsiteX22140" fmla="*/ 682424 w 9845043"/>
              <a:gd name="connsiteY22140" fmla="*/ 299325 h 5740750"/>
              <a:gd name="connsiteX22141" fmla="*/ 683148 w 9845043"/>
              <a:gd name="connsiteY22141" fmla="*/ 297859 h 5740750"/>
              <a:gd name="connsiteX22142" fmla="*/ 683883 w 9845043"/>
              <a:gd name="connsiteY22142" fmla="*/ 293469 h 5740750"/>
              <a:gd name="connsiteX22143" fmla="*/ 683883 w 9845043"/>
              <a:gd name="connsiteY22143" fmla="*/ 289808 h 5740750"/>
              <a:gd name="connsiteX22144" fmla="*/ 682424 w 9845043"/>
              <a:gd name="connsiteY22144" fmla="*/ 286884 h 5740750"/>
              <a:gd name="connsiteX22145" fmla="*/ 682424 w 9845043"/>
              <a:gd name="connsiteY22145" fmla="*/ 283953 h 5740750"/>
              <a:gd name="connsiteX22146" fmla="*/ 683148 w 9845043"/>
              <a:gd name="connsiteY22146" fmla="*/ 279562 h 5740750"/>
              <a:gd name="connsiteX22147" fmla="*/ 685352 w 9845043"/>
              <a:gd name="connsiteY22147" fmla="*/ 276638 h 5740750"/>
              <a:gd name="connsiteX22148" fmla="*/ 686076 w 9845043"/>
              <a:gd name="connsiteY22148" fmla="*/ 273706 h 5740750"/>
              <a:gd name="connsiteX22149" fmla="*/ 689003 w 9845043"/>
              <a:gd name="connsiteY22149" fmla="*/ 272247 h 5740750"/>
              <a:gd name="connsiteX22150" fmla="*/ 693389 w 9845043"/>
              <a:gd name="connsiteY22150" fmla="*/ 269316 h 5740750"/>
              <a:gd name="connsiteX22151" fmla="*/ 696317 w 9845043"/>
              <a:gd name="connsiteY22151" fmla="*/ 264926 h 5740750"/>
              <a:gd name="connsiteX22152" fmla="*/ 698520 w 9845043"/>
              <a:gd name="connsiteY22152" fmla="*/ 260536 h 5740750"/>
              <a:gd name="connsiteX22153" fmla="*/ 699244 w 9845043"/>
              <a:gd name="connsiteY22153" fmla="*/ 257611 h 5740750"/>
              <a:gd name="connsiteX22154" fmla="*/ 701437 w 9845043"/>
              <a:gd name="connsiteY22154" fmla="*/ 254680 h 5740750"/>
              <a:gd name="connsiteX22155" fmla="*/ 702172 w 9845043"/>
              <a:gd name="connsiteY22155" fmla="*/ 253221 h 5740750"/>
              <a:gd name="connsiteX22156" fmla="*/ 702906 w 9845043"/>
              <a:gd name="connsiteY22156" fmla="*/ 251019 h 5740750"/>
              <a:gd name="connsiteX22157" fmla="*/ 703641 w 9845043"/>
              <a:gd name="connsiteY22157" fmla="*/ 250290 h 5740750"/>
              <a:gd name="connsiteX22158" fmla="*/ 708027 w 9845043"/>
              <a:gd name="connsiteY22158" fmla="*/ 248824 h 5740750"/>
              <a:gd name="connsiteX22159" fmla="*/ 709486 w 9845043"/>
              <a:gd name="connsiteY22159" fmla="*/ 248094 h 5740750"/>
              <a:gd name="connsiteX22160" fmla="*/ 710955 w 9845043"/>
              <a:gd name="connsiteY22160" fmla="*/ 247365 h 5740750"/>
              <a:gd name="connsiteX22161" fmla="*/ 717534 w 9845043"/>
              <a:gd name="connsiteY22161" fmla="*/ 247365 h 5740750"/>
              <a:gd name="connsiteX22162" fmla="*/ 718268 w 9845043"/>
              <a:gd name="connsiteY22162" fmla="*/ 246629 h 5740750"/>
              <a:gd name="connsiteX22163" fmla="*/ 721930 w 9845043"/>
              <a:gd name="connsiteY22163" fmla="*/ 245170 h 5740750"/>
              <a:gd name="connsiteX22164" fmla="*/ 722665 w 9845043"/>
              <a:gd name="connsiteY22164" fmla="*/ 242239 h 5740750"/>
              <a:gd name="connsiteX22165" fmla="*/ 724858 w 9845043"/>
              <a:gd name="connsiteY22165" fmla="*/ 240043 h 5740750"/>
              <a:gd name="connsiteX22166" fmla="*/ 725582 w 9845043"/>
              <a:gd name="connsiteY22166" fmla="*/ 238578 h 5740750"/>
              <a:gd name="connsiteX22167" fmla="*/ 727051 w 9845043"/>
              <a:gd name="connsiteY22167" fmla="*/ 237848 h 5740750"/>
              <a:gd name="connsiteX22168" fmla="*/ 727785 w 9845043"/>
              <a:gd name="connsiteY22168" fmla="*/ 237119 h 5740750"/>
              <a:gd name="connsiteX22169" fmla="*/ 727051 w 9845043"/>
              <a:gd name="connsiteY22169" fmla="*/ 235653 h 5740750"/>
              <a:gd name="connsiteX22170" fmla="*/ 725582 w 9845043"/>
              <a:gd name="connsiteY22170" fmla="*/ 234924 h 5740750"/>
              <a:gd name="connsiteX22171" fmla="*/ 724858 w 9845043"/>
              <a:gd name="connsiteY22171" fmla="*/ 234188 h 5740750"/>
              <a:gd name="connsiteX22172" fmla="*/ 722665 w 9845043"/>
              <a:gd name="connsiteY22172" fmla="*/ 234188 h 5740750"/>
              <a:gd name="connsiteX22173" fmla="*/ 719737 w 9845043"/>
              <a:gd name="connsiteY22173" fmla="*/ 235653 h 5740750"/>
              <a:gd name="connsiteX22174" fmla="*/ 710955 w 9845043"/>
              <a:gd name="connsiteY22174" fmla="*/ 225407 h 5740750"/>
              <a:gd name="connsiteX22175" fmla="*/ 705834 w 9845043"/>
              <a:gd name="connsiteY22175" fmla="*/ 218822 h 5740750"/>
              <a:gd name="connsiteX22176" fmla="*/ 703641 w 9845043"/>
              <a:gd name="connsiteY22176" fmla="*/ 211500 h 5740750"/>
              <a:gd name="connsiteX22177" fmla="*/ 705100 w 9845043"/>
              <a:gd name="connsiteY22177" fmla="*/ 202720 h 5740750"/>
              <a:gd name="connsiteX22178" fmla="*/ 706569 w 9845043"/>
              <a:gd name="connsiteY22178" fmla="*/ 196135 h 5740750"/>
              <a:gd name="connsiteX22179" fmla="*/ 705834 w 9845043"/>
              <a:gd name="connsiteY22179" fmla="*/ 191744 h 5740750"/>
              <a:gd name="connsiteX22180" fmla="*/ 699979 w 9845043"/>
              <a:gd name="connsiteY22180" fmla="*/ 186618 h 5740750"/>
              <a:gd name="connsiteX22181" fmla="*/ 699244 w 9845043"/>
              <a:gd name="connsiteY22181" fmla="*/ 186618 h 5740750"/>
              <a:gd name="connsiteX22182" fmla="*/ 698520 w 9845043"/>
              <a:gd name="connsiteY22182" fmla="*/ 184423 h 5740750"/>
              <a:gd name="connsiteX22183" fmla="*/ 697051 w 9845043"/>
              <a:gd name="connsiteY22183" fmla="*/ 184423 h 5740750"/>
              <a:gd name="connsiteX22184" fmla="*/ 696317 w 9845043"/>
              <a:gd name="connsiteY22184" fmla="*/ 184423 h 5740750"/>
              <a:gd name="connsiteX22185" fmla="*/ 694858 w 9845043"/>
              <a:gd name="connsiteY22185" fmla="*/ 186618 h 5740750"/>
              <a:gd name="connsiteX22186" fmla="*/ 694858 w 9845043"/>
              <a:gd name="connsiteY22186" fmla="*/ 191744 h 5740750"/>
              <a:gd name="connsiteX22187" fmla="*/ 690472 w 9845043"/>
              <a:gd name="connsiteY22187" fmla="*/ 192474 h 5740750"/>
              <a:gd name="connsiteX22188" fmla="*/ 689738 w 9845043"/>
              <a:gd name="connsiteY22188" fmla="*/ 196135 h 5740750"/>
              <a:gd name="connsiteX22189" fmla="*/ 689738 w 9845043"/>
              <a:gd name="connsiteY22189" fmla="*/ 199795 h 5740750"/>
              <a:gd name="connsiteX22190" fmla="*/ 689738 w 9845043"/>
              <a:gd name="connsiteY22190" fmla="*/ 203449 h 5740750"/>
              <a:gd name="connsiteX22191" fmla="*/ 690472 w 9845043"/>
              <a:gd name="connsiteY22191" fmla="*/ 205644 h 5740750"/>
              <a:gd name="connsiteX22192" fmla="*/ 692665 w 9845043"/>
              <a:gd name="connsiteY22192" fmla="*/ 208576 h 5740750"/>
              <a:gd name="connsiteX22193" fmla="*/ 695593 w 9845043"/>
              <a:gd name="connsiteY22193" fmla="*/ 211500 h 5740750"/>
              <a:gd name="connsiteX22194" fmla="*/ 697051 w 9845043"/>
              <a:gd name="connsiteY22194" fmla="*/ 212966 h 5740750"/>
              <a:gd name="connsiteX22195" fmla="*/ 699979 w 9845043"/>
              <a:gd name="connsiteY22195" fmla="*/ 215161 h 5740750"/>
              <a:gd name="connsiteX22196" fmla="*/ 701437 w 9845043"/>
              <a:gd name="connsiteY22196" fmla="*/ 218822 h 5740750"/>
              <a:gd name="connsiteX22197" fmla="*/ 702906 w 9845043"/>
              <a:gd name="connsiteY22197" fmla="*/ 226136 h 5740750"/>
              <a:gd name="connsiteX22198" fmla="*/ 699979 w 9845043"/>
              <a:gd name="connsiteY22198" fmla="*/ 225407 h 5740750"/>
              <a:gd name="connsiteX22199" fmla="*/ 699244 w 9845043"/>
              <a:gd name="connsiteY22199" fmla="*/ 223941 h 5740750"/>
              <a:gd name="connsiteX22200" fmla="*/ 696317 w 9845043"/>
              <a:gd name="connsiteY22200" fmla="*/ 218822 h 5740750"/>
              <a:gd name="connsiteX22201" fmla="*/ 695593 w 9845043"/>
              <a:gd name="connsiteY22201" fmla="*/ 216627 h 5740750"/>
              <a:gd name="connsiteX22202" fmla="*/ 683883 w 9845043"/>
              <a:gd name="connsiteY22202" fmla="*/ 205644 h 5740750"/>
              <a:gd name="connsiteX22203" fmla="*/ 682424 w 9845043"/>
              <a:gd name="connsiteY22203" fmla="*/ 200525 h 5740750"/>
              <a:gd name="connsiteX22204" fmla="*/ 680221 w 9845043"/>
              <a:gd name="connsiteY22204" fmla="*/ 195398 h 5740750"/>
              <a:gd name="connsiteX22205" fmla="*/ 680221 w 9845043"/>
              <a:gd name="connsiteY22205" fmla="*/ 189550 h 5740750"/>
              <a:gd name="connsiteX22206" fmla="*/ 680955 w 9845043"/>
              <a:gd name="connsiteY22206" fmla="*/ 184423 h 5740750"/>
              <a:gd name="connsiteX22207" fmla="*/ 683883 w 9845043"/>
              <a:gd name="connsiteY22207" fmla="*/ 180762 h 5740750"/>
              <a:gd name="connsiteX22208" fmla="*/ 688269 w 9845043"/>
              <a:gd name="connsiteY22208" fmla="*/ 177837 h 5740750"/>
              <a:gd name="connsiteX22209" fmla="*/ 693389 w 9845043"/>
              <a:gd name="connsiteY22209" fmla="*/ 177837 h 5740750"/>
              <a:gd name="connsiteX22210" fmla="*/ 697051 w 9845043"/>
              <a:gd name="connsiteY22210" fmla="*/ 177837 h 5740750"/>
              <a:gd name="connsiteX22211" fmla="*/ 699244 w 9845043"/>
              <a:gd name="connsiteY22211" fmla="*/ 179303 h 5740750"/>
              <a:gd name="connsiteX22212" fmla="*/ 701437 w 9845043"/>
              <a:gd name="connsiteY22212" fmla="*/ 180762 h 5740750"/>
              <a:gd name="connsiteX22213" fmla="*/ 702172 w 9845043"/>
              <a:gd name="connsiteY22213" fmla="*/ 183693 h 5740750"/>
              <a:gd name="connsiteX22214" fmla="*/ 702906 w 9845043"/>
              <a:gd name="connsiteY22214" fmla="*/ 185888 h 5740750"/>
              <a:gd name="connsiteX22215" fmla="*/ 705100 w 9845043"/>
              <a:gd name="connsiteY22215" fmla="*/ 184423 h 5740750"/>
              <a:gd name="connsiteX22216" fmla="*/ 705100 w 9845043"/>
              <a:gd name="connsiteY22216" fmla="*/ 182957 h 5740750"/>
              <a:gd name="connsiteX22217" fmla="*/ 705834 w 9845043"/>
              <a:gd name="connsiteY22217" fmla="*/ 180033 h 5740750"/>
              <a:gd name="connsiteX22218" fmla="*/ 708762 w 9845043"/>
              <a:gd name="connsiteY22218" fmla="*/ 176372 h 5740750"/>
              <a:gd name="connsiteX22219" fmla="*/ 708762 w 9845043"/>
              <a:gd name="connsiteY22219" fmla="*/ 175642 h 5740750"/>
              <a:gd name="connsiteX22220" fmla="*/ 708762 w 9845043"/>
              <a:gd name="connsiteY22220" fmla="*/ 172711 h 5740750"/>
              <a:gd name="connsiteX22221" fmla="*/ 708762 w 9845043"/>
              <a:gd name="connsiteY22221" fmla="*/ 171252 h 5740750"/>
              <a:gd name="connsiteX22222" fmla="*/ 708027 w 9845043"/>
              <a:gd name="connsiteY22222" fmla="*/ 169786 h 5740750"/>
              <a:gd name="connsiteX22223" fmla="*/ 702906 w 9845043"/>
              <a:gd name="connsiteY22223" fmla="*/ 163931 h 5740750"/>
              <a:gd name="connsiteX22224" fmla="*/ 699244 w 9845043"/>
              <a:gd name="connsiteY22224" fmla="*/ 161006 h 5740750"/>
              <a:gd name="connsiteX22225" fmla="*/ 696317 w 9845043"/>
              <a:gd name="connsiteY22225" fmla="*/ 156616 h 5740750"/>
              <a:gd name="connsiteX22226" fmla="*/ 694858 w 9845043"/>
              <a:gd name="connsiteY22226" fmla="*/ 154421 h 5740750"/>
              <a:gd name="connsiteX22227" fmla="*/ 691931 w 9845043"/>
              <a:gd name="connsiteY22227" fmla="*/ 153684 h 5740750"/>
              <a:gd name="connsiteX22228" fmla="*/ 689738 w 9845043"/>
              <a:gd name="connsiteY22228" fmla="*/ 152219 h 5740750"/>
              <a:gd name="connsiteX22229" fmla="*/ 688269 w 9845043"/>
              <a:gd name="connsiteY22229" fmla="*/ 151489 h 5740750"/>
              <a:gd name="connsiteX22230" fmla="*/ 686076 w 9845043"/>
              <a:gd name="connsiteY22230" fmla="*/ 144904 h 5740750"/>
              <a:gd name="connsiteX22231" fmla="*/ 683883 w 9845043"/>
              <a:gd name="connsiteY22231" fmla="*/ 141973 h 5740750"/>
              <a:gd name="connsiteX22232" fmla="*/ 685352 w 9845043"/>
              <a:gd name="connsiteY22232" fmla="*/ 141243 h 5740750"/>
              <a:gd name="connsiteX22233" fmla="*/ 688269 w 9845043"/>
              <a:gd name="connsiteY22233" fmla="*/ 139048 h 5740750"/>
              <a:gd name="connsiteX22234" fmla="*/ 686810 w 9845043"/>
              <a:gd name="connsiteY22234" fmla="*/ 137582 h 5740750"/>
              <a:gd name="connsiteX22235" fmla="*/ 683883 w 9845043"/>
              <a:gd name="connsiteY22235" fmla="*/ 136124 h 5740750"/>
              <a:gd name="connsiteX22236" fmla="*/ 683148 w 9845043"/>
              <a:gd name="connsiteY22236" fmla="*/ 135387 h 5740750"/>
              <a:gd name="connsiteX22237" fmla="*/ 680955 w 9845043"/>
              <a:gd name="connsiteY22237" fmla="*/ 136124 h 5740750"/>
              <a:gd name="connsiteX22238" fmla="*/ 678762 w 9845043"/>
              <a:gd name="connsiteY22238" fmla="*/ 140514 h 5740750"/>
              <a:gd name="connsiteX22239" fmla="*/ 676569 w 9845043"/>
              <a:gd name="connsiteY22239" fmla="*/ 141243 h 5740750"/>
              <a:gd name="connsiteX22240" fmla="*/ 673642 w 9845043"/>
              <a:gd name="connsiteY22240" fmla="*/ 141243 h 5740750"/>
              <a:gd name="connsiteX22241" fmla="*/ 670714 w 9845043"/>
              <a:gd name="connsiteY22241" fmla="*/ 141243 h 5740750"/>
              <a:gd name="connsiteX22242" fmla="*/ 669256 w 9845043"/>
              <a:gd name="connsiteY22242" fmla="*/ 140514 h 5740750"/>
              <a:gd name="connsiteX22243" fmla="*/ 667052 w 9845043"/>
              <a:gd name="connsiteY22243" fmla="*/ 138319 h 5740750"/>
              <a:gd name="connsiteX22244" fmla="*/ 667052 w 9845043"/>
              <a:gd name="connsiteY22244" fmla="*/ 134658 h 5740750"/>
              <a:gd name="connsiteX22245" fmla="*/ 667787 w 9845043"/>
              <a:gd name="connsiteY22245" fmla="*/ 132463 h 5740750"/>
              <a:gd name="connsiteX22246" fmla="*/ 669980 w 9845043"/>
              <a:gd name="connsiteY22246" fmla="*/ 131733 h 5740750"/>
              <a:gd name="connsiteX22247" fmla="*/ 670714 w 9845043"/>
              <a:gd name="connsiteY22247" fmla="*/ 129531 h 5740750"/>
              <a:gd name="connsiteX22248" fmla="*/ 670714 w 9845043"/>
              <a:gd name="connsiteY22248" fmla="*/ 125141 h 5740750"/>
              <a:gd name="connsiteX22249" fmla="*/ 669256 w 9845043"/>
              <a:gd name="connsiteY22249" fmla="*/ 124412 h 5740750"/>
              <a:gd name="connsiteX22250" fmla="*/ 667052 w 9845043"/>
              <a:gd name="connsiteY22250" fmla="*/ 122946 h 5740750"/>
              <a:gd name="connsiteX22251" fmla="*/ 666328 w 9845043"/>
              <a:gd name="connsiteY22251" fmla="*/ 121487 h 5740750"/>
              <a:gd name="connsiteX22252" fmla="*/ 667052 w 9845043"/>
              <a:gd name="connsiteY22252" fmla="*/ 119285 h 5740750"/>
              <a:gd name="connsiteX22253" fmla="*/ 669256 w 9845043"/>
              <a:gd name="connsiteY22253" fmla="*/ 119285 h 5740750"/>
              <a:gd name="connsiteX22254" fmla="*/ 672173 w 9845043"/>
              <a:gd name="connsiteY22254" fmla="*/ 119285 h 5740750"/>
              <a:gd name="connsiteX22255" fmla="*/ 673642 w 9845043"/>
              <a:gd name="connsiteY22255" fmla="*/ 119285 h 5740750"/>
              <a:gd name="connsiteX22256" fmla="*/ 678762 w 9845043"/>
              <a:gd name="connsiteY22256" fmla="*/ 117827 h 5740750"/>
              <a:gd name="connsiteX22257" fmla="*/ 680955 w 9845043"/>
              <a:gd name="connsiteY22257" fmla="*/ 121487 h 5740750"/>
              <a:gd name="connsiteX22258" fmla="*/ 682424 w 9845043"/>
              <a:gd name="connsiteY22258" fmla="*/ 128073 h 5740750"/>
              <a:gd name="connsiteX22259" fmla="*/ 683883 w 9845043"/>
              <a:gd name="connsiteY22259" fmla="*/ 131733 h 5740750"/>
              <a:gd name="connsiteX22260" fmla="*/ 685352 w 9845043"/>
              <a:gd name="connsiteY22260" fmla="*/ 125878 h 5740750"/>
              <a:gd name="connsiteX22261" fmla="*/ 688269 w 9845043"/>
              <a:gd name="connsiteY22261" fmla="*/ 125141 h 5740750"/>
              <a:gd name="connsiteX22262" fmla="*/ 689738 w 9845043"/>
              <a:gd name="connsiteY22262" fmla="*/ 128073 h 5740750"/>
              <a:gd name="connsiteX22263" fmla="*/ 692665 w 9845043"/>
              <a:gd name="connsiteY22263" fmla="*/ 132463 h 5740750"/>
              <a:gd name="connsiteX22264" fmla="*/ 694858 w 9845043"/>
              <a:gd name="connsiteY22264" fmla="*/ 134658 h 5740750"/>
              <a:gd name="connsiteX22265" fmla="*/ 696317 w 9845043"/>
              <a:gd name="connsiteY22265" fmla="*/ 135387 h 5740750"/>
              <a:gd name="connsiteX22266" fmla="*/ 698520 w 9845043"/>
              <a:gd name="connsiteY22266" fmla="*/ 135387 h 5740750"/>
              <a:gd name="connsiteX22267" fmla="*/ 699979 w 9845043"/>
              <a:gd name="connsiteY22267" fmla="*/ 133929 h 5740750"/>
              <a:gd name="connsiteX22268" fmla="*/ 701437 w 9845043"/>
              <a:gd name="connsiteY22268" fmla="*/ 132463 h 5740750"/>
              <a:gd name="connsiteX22269" fmla="*/ 699979 w 9845043"/>
              <a:gd name="connsiteY22269" fmla="*/ 130997 h 5740750"/>
              <a:gd name="connsiteX22270" fmla="*/ 699979 w 9845043"/>
              <a:gd name="connsiteY22270" fmla="*/ 128802 h 5740750"/>
              <a:gd name="connsiteX22271" fmla="*/ 701437 w 9845043"/>
              <a:gd name="connsiteY22271" fmla="*/ 122946 h 5740750"/>
              <a:gd name="connsiteX22272" fmla="*/ 701437 w 9845043"/>
              <a:gd name="connsiteY22272" fmla="*/ 119285 h 5740750"/>
              <a:gd name="connsiteX22273" fmla="*/ 699979 w 9845043"/>
              <a:gd name="connsiteY22273" fmla="*/ 115631 h 5740750"/>
              <a:gd name="connsiteX22274" fmla="*/ 699244 w 9845043"/>
              <a:gd name="connsiteY22274" fmla="*/ 112700 h 5740750"/>
              <a:gd name="connsiteX22275" fmla="*/ 693389 w 9845043"/>
              <a:gd name="connsiteY22275" fmla="*/ 106844 h 5740750"/>
              <a:gd name="connsiteX22276" fmla="*/ 691931 w 9845043"/>
              <a:gd name="connsiteY22276" fmla="*/ 105385 h 5740750"/>
              <a:gd name="connsiteX22277" fmla="*/ 695593 w 9845043"/>
              <a:gd name="connsiteY22277" fmla="*/ 105385 h 5740750"/>
              <a:gd name="connsiteX22278" fmla="*/ 698520 w 9845043"/>
              <a:gd name="connsiteY22278" fmla="*/ 106115 h 5740750"/>
              <a:gd name="connsiteX22279" fmla="*/ 703641 w 9845043"/>
              <a:gd name="connsiteY22279" fmla="*/ 112700 h 5740750"/>
              <a:gd name="connsiteX22280" fmla="*/ 706569 w 9845043"/>
              <a:gd name="connsiteY22280" fmla="*/ 114895 h 5740750"/>
              <a:gd name="connsiteX22281" fmla="*/ 709486 w 9845043"/>
              <a:gd name="connsiteY22281" fmla="*/ 113436 h 5740750"/>
              <a:gd name="connsiteX22282" fmla="*/ 711689 w 9845043"/>
              <a:gd name="connsiteY22282" fmla="*/ 109776 h 5740750"/>
              <a:gd name="connsiteX22283" fmla="*/ 712413 w 9845043"/>
              <a:gd name="connsiteY22283" fmla="*/ 105385 h 5740750"/>
              <a:gd name="connsiteX22284" fmla="*/ 711689 w 9845043"/>
              <a:gd name="connsiteY22284" fmla="*/ 100259 h 5740750"/>
              <a:gd name="connsiteX22285" fmla="*/ 709486 w 9845043"/>
              <a:gd name="connsiteY22285" fmla="*/ 98800 h 5740750"/>
              <a:gd name="connsiteX22286" fmla="*/ 708762 w 9845043"/>
              <a:gd name="connsiteY22286" fmla="*/ 97334 h 5740750"/>
              <a:gd name="connsiteX22287" fmla="*/ 708027 w 9845043"/>
              <a:gd name="connsiteY22287" fmla="*/ 96598 h 5740750"/>
              <a:gd name="connsiteX22288" fmla="*/ 706569 w 9845043"/>
              <a:gd name="connsiteY22288" fmla="*/ 94403 h 5740750"/>
              <a:gd name="connsiteX22289" fmla="*/ 705834 w 9845043"/>
              <a:gd name="connsiteY22289" fmla="*/ 92208 h 5740750"/>
              <a:gd name="connsiteX22290" fmla="*/ 706569 w 9845043"/>
              <a:gd name="connsiteY22290" fmla="*/ 86352 h 5740750"/>
              <a:gd name="connsiteX22291" fmla="*/ 706569 w 9845043"/>
              <a:gd name="connsiteY22291" fmla="*/ 85623 h 5740750"/>
              <a:gd name="connsiteX22292" fmla="*/ 702906 w 9845043"/>
              <a:gd name="connsiteY22292" fmla="*/ 83427 h 5740750"/>
              <a:gd name="connsiteX22293" fmla="*/ 705100 w 9845043"/>
              <a:gd name="connsiteY22293" fmla="*/ 79767 h 5740750"/>
              <a:gd name="connsiteX22294" fmla="*/ 709486 w 9845043"/>
              <a:gd name="connsiteY22294" fmla="*/ 73911 h 5740750"/>
              <a:gd name="connsiteX22295" fmla="*/ 708762 w 9845043"/>
              <a:gd name="connsiteY22295" fmla="*/ 70257 h 5740750"/>
              <a:gd name="connsiteX22296" fmla="*/ 705834 w 9845043"/>
              <a:gd name="connsiteY22296" fmla="*/ 66596 h 5740750"/>
              <a:gd name="connsiteX22297" fmla="*/ 702172 w 9845043"/>
              <a:gd name="connsiteY22297" fmla="*/ 63665 h 5740750"/>
              <a:gd name="connsiteX22298" fmla="*/ 699244 w 9845043"/>
              <a:gd name="connsiteY22298" fmla="*/ 62206 h 5740750"/>
              <a:gd name="connsiteX22299" fmla="*/ 696317 w 9845043"/>
              <a:gd name="connsiteY22299" fmla="*/ 63665 h 5740750"/>
              <a:gd name="connsiteX22300" fmla="*/ 692665 w 9845043"/>
              <a:gd name="connsiteY22300" fmla="*/ 66596 h 5740750"/>
              <a:gd name="connsiteX22301" fmla="*/ 686810 w 9845043"/>
              <a:gd name="connsiteY22301" fmla="*/ 73181 h 5740750"/>
              <a:gd name="connsiteX22302" fmla="*/ 685352 w 9845043"/>
              <a:gd name="connsiteY22302" fmla="*/ 73181 h 5740750"/>
              <a:gd name="connsiteX22303" fmla="*/ 683148 w 9845043"/>
              <a:gd name="connsiteY22303" fmla="*/ 71716 h 5740750"/>
              <a:gd name="connsiteX22304" fmla="*/ 682424 w 9845043"/>
              <a:gd name="connsiteY22304" fmla="*/ 70257 h 5740750"/>
              <a:gd name="connsiteX22305" fmla="*/ 683148 w 9845043"/>
              <a:gd name="connsiteY22305" fmla="*/ 67325 h 5740750"/>
              <a:gd name="connsiteX22306" fmla="*/ 683148 w 9845043"/>
              <a:gd name="connsiteY22306" fmla="*/ 66596 h 5740750"/>
              <a:gd name="connsiteX22307" fmla="*/ 686076 w 9845043"/>
              <a:gd name="connsiteY22307" fmla="*/ 64401 h 5740750"/>
              <a:gd name="connsiteX22308" fmla="*/ 686810 w 9845043"/>
              <a:gd name="connsiteY22308" fmla="*/ 63665 h 5740750"/>
              <a:gd name="connsiteX22309" fmla="*/ 686076 w 9845043"/>
              <a:gd name="connsiteY22309" fmla="*/ 60740 h 5740750"/>
              <a:gd name="connsiteX22310" fmla="*/ 683883 w 9845043"/>
              <a:gd name="connsiteY22310" fmla="*/ 57079 h 5740750"/>
              <a:gd name="connsiteX22311" fmla="*/ 680955 w 9845043"/>
              <a:gd name="connsiteY22311" fmla="*/ 54155 h 5740750"/>
              <a:gd name="connsiteX22312" fmla="*/ 679497 w 9845043"/>
              <a:gd name="connsiteY22312" fmla="*/ 57079 h 5740750"/>
              <a:gd name="connsiteX22313" fmla="*/ 680955 w 9845043"/>
              <a:gd name="connsiteY22313" fmla="*/ 51223 h 5740750"/>
              <a:gd name="connsiteX22314" fmla="*/ 680955 w 9845043"/>
              <a:gd name="connsiteY22314" fmla="*/ 48299 h 5740750"/>
              <a:gd name="connsiteX22315" fmla="*/ 680221 w 9845043"/>
              <a:gd name="connsiteY22315" fmla="*/ 45374 h 5740750"/>
              <a:gd name="connsiteX22316" fmla="*/ 674376 w 9845043"/>
              <a:gd name="connsiteY22316" fmla="*/ 38782 h 5740750"/>
              <a:gd name="connsiteX22317" fmla="*/ 672907 w 9845043"/>
              <a:gd name="connsiteY22317" fmla="*/ 35858 h 5740750"/>
              <a:gd name="connsiteX22318" fmla="*/ 672907 w 9845043"/>
              <a:gd name="connsiteY22318" fmla="*/ 32933 h 5740750"/>
              <a:gd name="connsiteX22319" fmla="*/ 673642 w 9845043"/>
              <a:gd name="connsiteY22319" fmla="*/ 31468 h 5740750"/>
              <a:gd name="connsiteX22320" fmla="*/ 675835 w 9845043"/>
              <a:gd name="connsiteY22320" fmla="*/ 29272 h 5740750"/>
              <a:gd name="connsiteX22321" fmla="*/ 677304 w 9845043"/>
              <a:gd name="connsiteY22321" fmla="*/ 28536 h 5740750"/>
              <a:gd name="connsiteX22322" fmla="*/ 678762 w 9845043"/>
              <a:gd name="connsiteY22322" fmla="*/ 27807 h 5740750"/>
              <a:gd name="connsiteX22323" fmla="*/ 677304 w 9845043"/>
              <a:gd name="connsiteY22323" fmla="*/ 23417 h 5740750"/>
              <a:gd name="connsiteX22324" fmla="*/ 669256 w 9845043"/>
              <a:gd name="connsiteY22324" fmla="*/ 21951 h 5740750"/>
              <a:gd name="connsiteX22325" fmla="*/ 669256 w 9845043"/>
              <a:gd name="connsiteY22325" fmla="*/ 18290 h 5740750"/>
              <a:gd name="connsiteX22326" fmla="*/ 672173 w 9845043"/>
              <a:gd name="connsiteY22326" fmla="*/ 16095 h 5740750"/>
              <a:gd name="connsiteX22327" fmla="*/ 675835 w 9845043"/>
              <a:gd name="connsiteY22327" fmla="*/ 16095 h 5740750"/>
              <a:gd name="connsiteX22328" fmla="*/ 682424 w 9845043"/>
              <a:gd name="connsiteY22328" fmla="*/ 19026 h 5740750"/>
              <a:gd name="connsiteX22329" fmla="*/ 682424 w 9845043"/>
              <a:gd name="connsiteY22329" fmla="*/ 15366 h 5740750"/>
              <a:gd name="connsiteX22330" fmla="*/ 680221 w 9845043"/>
              <a:gd name="connsiteY22330" fmla="*/ 11705 h 5740750"/>
              <a:gd name="connsiteX22331" fmla="*/ 696317 w 9845043"/>
              <a:gd name="connsiteY22331" fmla="*/ 13900 h 5740750"/>
              <a:gd name="connsiteX22332" fmla="*/ 731437 w 9845043"/>
              <a:gd name="connsiteY22332" fmla="*/ 21951 h 5740750"/>
              <a:gd name="connsiteX22333" fmla="*/ 765822 w 9845043"/>
              <a:gd name="connsiteY22333" fmla="*/ 28536 h 5740750"/>
              <a:gd name="connsiteX22334" fmla="*/ 800218 w 9845043"/>
              <a:gd name="connsiteY22334" fmla="*/ 35858 h 5740750"/>
              <a:gd name="connsiteX22335" fmla="*/ 835337 w 9845043"/>
              <a:gd name="connsiteY22335" fmla="*/ 42443 h 5740750"/>
              <a:gd name="connsiteX22336" fmla="*/ 870447 w 9845043"/>
              <a:gd name="connsiteY22336" fmla="*/ 49028 h 5740750"/>
              <a:gd name="connsiteX22337" fmla="*/ 904842 w 9845043"/>
              <a:gd name="connsiteY22337" fmla="*/ 57079 h 5740750"/>
              <a:gd name="connsiteX22338" fmla="*/ 939951 w 9845043"/>
              <a:gd name="connsiteY22338" fmla="*/ 63665 h 5740750"/>
              <a:gd name="connsiteX22339" fmla="*/ 975071 w 9845043"/>
              <a:gd name="connsiteY22339" fmla="*/ 70257 h 5740750"/>
              <a:gd name="connsiteX22340" fmla="*/ 1009467 w 9845043"/>
              <a:gd name="connsiteY22340" fmla="*/ 76842 h 5740750"/>
              <a:gd name="connsiteX22341" fmla="*/ 1044576 w 9845043"/>
              <a:gd name="connsiteY22341" fmla="*/ 83427 h 5740750"/>
              <a:gd name="connsiteX22342" fmla="*/ 1079696 w 9845043"/>
              <a:gd name="connsiteY22342" fmla="*/ 90013 h 5740750"/>
              <a:gd name="connsiteX22343" fmla="*/ 1114081 w 9845043"/>
              <a:gd name="connsiteY22343" fmla="*/ 95869 h 5740750"/>
              <a:gd name="connsiteX22344" fmla="*/ 1149201 w 9845043"/>
              <a:gd name="connsiteY22344" fmla="*/ 102454 h 5740750"/>
              <a:gd name="connsiteX22345" fmla="*/ 1183597 w 9845043"/>
              <a:gd name="connsiteY22345" fmla="*/ 109039 h 5740750"/>
              <a:gd name="connsiteX22346" fmla="*/ 1218706 w 9845043"/>
              <a:gd name="connsiteY22346" fmla="*/ 114895 h 5740750"/>
              <a:gd name="connsiteX22347" fmla="*/ 1253825 w 9845043"/>
              <a:gd name="connsiteY22347" fmla="*/ 121487 h 5740750"/>
              <a:gd name="connsiteX22348" fmla="*/ 1288945 w 9845043"/>
              <a:gd name="connsiteY22348" fmla="*/ 126607 h 5740750"/>
              <a:gd name="connsiteX22349" fmla="*/ 1324065 w 9845043"/>
              <a:gd name="connsiteY22349" fmla="*/ 132463 h 5740750"/>
              <a:gd name="connsiteX22350" fmla="*/ 1359185 w 9845043"/>
              <a:gd name="connsiteY22350" fmla="*/ 139048 h 5740750"/>
              <a:gd name="connsiteX22351" fmla="*/ 1394304 w 9845043"/>
              <a:gd name="connsiteY22351" fmla="*/ 144904 h 5740750"/>
              <a:gd name="connsiteX22352" fmla="*/ 1429424 w 9845043"/>
              <a:gd name="connsiteY22352" fmla="*/ 150760 h 5740750"/>
              <a:gd name="connsiteX22353" fmla="*/ 1463809 w 9845043"/>
              <a:gd name="connsiteY22353" fmla="*/ 156616 h 5740750"/>
              <a:gd name="connsiteX22354" fmla="*/ 1498929 w 9845043"/>
              <a:gd name="connsiteY22354" fmla="*/ 161736 h 5740750"/>
              <a:gd name="connsiteX22355" fmla="*/ 1534049 w 9845043"/>
              <a:gd name="connsiteY22355" fmla="*/ 167591 h 5740750"/>
              <a:gd name="connsiteX22356" fmla="*/ 1569168 w 9845043"/>
              <a:gd name="connsiteY22356" fmla="*/ 173447 h 5740750"/>
              <a:gd name="connsiteX22357" fmla="*/ 1586628 w 9845043"/>
              <a:gd name="connsiteY22357" fmla="*/ 176133 h 5740750"/>
              <a:gd name="connsiteX22358" fmla="*/ 1586725 w 9845043"/>
              <a:gd name="connsiteY22358" fmla="*/ 175491 h 5740750"/>
              <a:gd name="connsiteX22359" fmla="*/ 1602816 w 9845043"/>
              <a:gd name="connsiteY22359" fmla="*/ 178414 h 5740750"/>
              <a:gd name="connsiteX22360" fmla="*/ 1637908 w 9845043"/>
              <a:gd name="connsiteY22360" fmla="*/ 182805 h 5740750"/>
              <a:gd name="connsiteX22361" fmla="*/ 1673009 w 9845043"/>
              <a:gd name="connsiteY22361" fmla="*/ 188650 h 5740750"/>
              <a:gd name="connsiteX22362" fmla="*/ 1707380 w 9845043"/>
              <a:gd name="connsiteY22362" fmla="*/ 193041 h 5740750"/>
              <a:gd name="connsiteX22363" fmla="*/ 1742472 w 9845043"/>
              <a:gd name="connsiteY22363" fmla="*/ 198901 h 5740750"/>
              <a:gd name="connsiteX22364" fmla="*/ 1744670 w 9845043"/>
              <a:gd name="connsiteY22364" fmla="*/ 198901 h 5740750"/>
              <a:gd name="connsiteX22365" fmla="*/ 1741012 w 9845043"/>
              <a:gd name="connsiteY22365" fmla="*/ 224520 h 5740750"/>
              <a:gd name="connsiteX22366" fmla="*/ 1737354 w 9845043"/>
              <a:gd name="connsiteY22366" fmla="*/ 250126 h 5740750"/>
              <a:gd name="connsiteX22367" fmla="*/ 1732967 w 9845043"/>
              <a:gd name="connsiteY22367" fmla="*/ 275745 h 5740750"/>
              <a:gd name="connsiteX22368" fmla="*/ 1729309 w 9845043"/>
              <a:gd name="connsiteY22368" fmla="*/ 301365 h 5740750"/>
              <a:gd name="connsiteX22369" fmla="*/ 1725660 w 9845043"/>
              <a:gd name="connsiteY22369" fmla="*/ 326970 h 5740750"/>
              <a:gd name="connsiteX22370" fmla="*/ 1722002 w 9845043"/>
              <a:gd name="connsiteY22370" fmla="*/ 352590 h 5740750"/>
              <a:gd name="connsiteX22371" fmla="*/ 1718344 w 9845043"/>
              <a:gd name="connsiteY22371" fmla="*/ 377468 h 5740750"/>
              <a:gd name="connsiteX22372" fmla="*/ 1714686 w 9845043"/>
              <a:gd name="connsiteY22372" fmla="*/ 403088 h 5740750"/>
              <a:gd name="connsiteX22373" fmla="*/ 1713227 w 9845043"/>
              <a:gd name="connsiteY22373" fmla="*/ 414065 h 5740750"/>
              <a:gd name="connsiteX22374" fmla="*/ 1713227 w 9845043"/>
              <a:gd name="connsiteY22374" fmla="*/ 414793 h 5740750"/>
              <a:gd name="connsiteX22375" fmla="*/ 1713231 w 9845043"/>
              <a:gd name="connsiteY22375" fmla="*/ 414801 h 5740750"/>
              <a:gd name="connsiteX22376" fmla="*/ 1713231 w 9845043"/>
              <a:gd name="connsiteY22376" fmla="*/ 414453 h 5740750"/>
              <a:gd name="connsiteX22377" fmla="*/ 1714685 w 9845043"/>
              <a:gd name="connsiteY22377" fmla="*/ 403487 h 5740750"/>
              <a:gd name="connsiteX22378" fmla="*/ 1718346 w 9845043"/>
              <a:gd name="connsiteY22378" fmla="*/ 377912 h 5740750"/>
              <a:gd name="connsiteX22379" fmla="*/ 1722007 w 9845043"/>
              <a:gd name="connsiteY22379" fmla="*/ 353073 h 5740750"/>
              <a:gd name="connsiteX22380" fmla="*/ 1725651 w 9845043"/>
              <a:gd name="connsiteY22380" fmla="*/ 327498 h 5740750"/>
              <a:gd name="connsiteX22381" fmla="*/ 1729312 w 9845043"/>
              <a:gd name="connsiteY22381" fmla="*/ 301923 h 5740750"/>
              <a:gd name="connsiteX22382" fmla="*/ 1732973 w 9845043"/>
              <a:gd name="connsiteY22382" fmla="*/ 276347 h 5740750"/>
              <a:gd name="connsiteX22383" fmla="*/ 1737369 w 9845043"/>
              <a:gd name="connsiteY22383" fmla="*/ 250772 h 5740750"/>
              <a:gd name="connsiteX22384" fmla="*/ 1741013 w 9845043"/>
              <a:gd name="connsiteY22384" fmla="*/ 225197 h 5740750"/>
              <a:gd name="connsiteX22385" fmla="*/ 1744674 w 9845043"/>
              <a:gd name="connsiteY22385" fmla="*/ 199622 h 5740750"/>
              <a:gd name="connsiteX22386" fmla="*/ 1777588 w 9845043"/>
              <a:gd name="connsiteY22386" fmla="*/ 204737 h 5740750"/>
              <a:gd name="connsiteX22387" fmla="*/ 1812708 w 9845043"/>
              <a:gd name="connsiteY22387" fmla="*/ 209852 h 5740750"/>
              <a:gd name="connsiteX22388" fmla="*/ 1847812 w 9845043"/>
              <a:gd name="connsiteY22388" fmla="*/ 214967 h 5740750"/>
              <a:gd name="connsiteX22389" fmla="*/ 1883652 w 9845043"/>
              <a:gd name="connsiteY22389" fmla="*/ 219346 h 5740750"/>
              <a:gd name="connsiteX22390" fmla="*/ 1918772 w 9845043"/>
              <a:gd name="connsiteY22390" fmla="*/ 224461 h 5740750"/>
              <a:gd name="connsiteX22391" fmla="*/ 1953876 w 9845043"/>
              <a:gd name="connsiteY22391" fmla="*/ 228849 h 5740750"/>
              <a:gd name="connsiteX22392" fmla="*/ 1988996 w 9845043"/>
              <a:gd name="connsiteY22392" fmla="*/ 233964 h 5740750"/>
              <a:gd name="connsiteX22393" fmla="*/ 2024100 w 9845043"/>
              <a:gd name="connsiteY22393" fmla="*/ 238344 h 5740750"/>
              <a:gd name="connsiteX22394" fmla="*/ 2058485 w 9845043"/>
              <a:gd name="connsiteY22394" fmla="*/ 243459 h 5740750"/>
              <a:gd name="connsiteX22395" fmla="*/ 2061410 w 9845043"/>
              <a:gd name="connsiteY22395" fmla="*/ 243459 h 5740750"/>
              <a:gd name="connsiteX22396" fmla="*/ 2095059 w 9845043"/>
              <a:gd name="connsiteY22396" fmla="*/ 247111 h 5740750"/>
              <a:gd name="connsiteX22397" fmla="*/ 2129444 w 9845043"/>
              <a:gd name="connsiteY22397" fmla="*/ 251499 h 5740750"/>
              <a:gd name="connsiteX22398" fmla="*/ 2164548 w 9845043"/>
              <a:gd name="connsiteY22398" fmla="*/ 256614 h 5740750"/>
              <a:gd name="connsiteX22399" fmla="*/ 2199669 w 9845043"/>
              <a:gd name="connsiteY22399" fmla="*/ 260266 h 5740750"/>
              <a:gd name="connsiteX22400" fmla="*/ 2234772 w 9845043"/>
              <a:gd name="connsiteY22400" fmla="*/ 263919 h 5740750"/>
              <a:gd name="connsiteX22401" fmla="*/ 2270612 w 9845043"/>
              <a:gd name="connsiteY22401" fmla="*/ 269034 h 5740750"/>
              <a:gd name="connsiteX22402" fmla="*/ 2305732 w 9845043"/>
              <a:gd name="connsiteY22402" fmla="*/ 272686 h 5740750"/>
              <a:gd name="connsiteX22403" fmla="*/ 2340836 w 9845043"/>
              <a:gd name="connsiteY22403" fmla="*/ 276347 h 5740750"/>
              <a:gd name="connsiteX22404" fmla="*/ 2375956 w 9845043"/>
              <a:gd name="connsiteY22404" fmla="*/ 280000 h 5740750"/>
              <a:gd name="connsiteX22405" fmla="*/ 2411795 w 9845043"/>
              <a:gd name="connsiteY22405" fmla="*/ 285115 h 5740750"/>
              <a:gd name="connsiteX22406" fmla="*/ 2446899 w 9845043"/>
              <a:gd name="connsiteY22406" fmla="*/ 288767 h 5740750"/>
              <a:gd name="connsiteX22407" fmla="*/ 2482020 w 9845043"/>
              <a:gd name="connsiteY22407" fmla="*/ 291693 h 5740750"/>
              <a:gd name="connsiteX22408" fmla="*/ 2517123 w 9845043"/>
              <a:gd name="connsiteY22408" fmla="*/ 295345 h 5740750"/>
              <a:gd name="connsiteX22409" fmla="*/ 2552963 w 9845043"/>
              <a:gd name="connsiteY22409" fmla="*/ 298997 h 5740750"/>
              <a:gd name="connsiteX22410" fmla="*/ 2588083 w 9845043"/>
              <a:gd name="connsiteY22410" fmla="*/ 302649 h 5740750"/>
              <a:gd name="connsiteX22411" fmla="*/ 2623187 w 9845043"/>
              <a:gd name="connsiteY22411" fmla="*/ 305575 h 5740750"/>
              <a:gd name="connsiteX22412" fmla="*/ 2659026 w 9845043"/>
              <a:gd name="connsiteY22412" fmla="*/ 309227 h 5740750"/>
              <a:gd name="connsiteX22413" fmla="*/ 2694147 w 9845043"/>
              <a:gd name="connsiteY22413" fmla="*/ 312153 h 5740750"/>
              <a:gd name="connsiteX22414" fmla="*/ 2713888 w 9845043"/>
              <a:gd name="connsiteY22414" fmla="*/ 314342 h 5740750"/>
              <a:gd name="connsiteX22415" fmla="*/ 2728531 w 9845043"/>
              <a:gd name="connsiteY22415" fmla="*/ 315805 h 5740750"/>
              <a:gd name="connsiteX22416" fmla="*/ 2765106 w 9845043"/>
              <a:gd name="connsiteY22416" fmla="*/ 318721 h 5740750"/>
              <a:gd name="connsiteX22417" fmla="*/ 2799475 w 9845043"/>
              <a:gd name="connsiteY22417" fmla="*/ 321647 h 5740750"/>
              <a:gd name="connsiteX22418" fmla="*/ 2834595 w 9845043"/>
              <a:gd name="connsiteY22418" fmla="*/ 324572 h 5740750"/>
              <a:gd name="connsiteX22419" fmla="*/ 2870434 w 9845043"/>
              <a:gd name="connsiteY22419" fmla="*/ 327498 h 5740750"/>
              <a:gd name="connsiteX22420" fmla="*/ 2905538 w 9845043"/>
              <a:gd name="connsiteY22420" fmla="*/ 331150 h 5740750"/>
              <a:gd name="connsiteX22421" fmla="*/ 2940658 w 9845043"/>
              <a:gd name="connsiteY22421" fmla="*/ 333340 h 5740750"/>
              <a:gd name="connsiteX22422" fmla="*/ 2976498 w 9845043"/>
              <a:gd name="connsiteY22422" fmla="*/ 336265 h 5740750"/>
              <a:gd name="connsiteX22423" fmla="*/ 3011601 w 9845043"/>
              <a:gd name="connsiteY22423" fmla="*/ 338455 h 5740750"/>
              <a:gd name="connsiteX22424" fmla="*/ 3046722 w 9845043"/>
              <a:gd name="connsiteY22424" fmla="*/ 341380 h 5740750"/>
              <a:gd name="connsiteX22425" fmla="*/ 3082561 w 9845043"/>
              <a:gd name="connsiteY22425" fmla="*/ 344297 h 5740750"/>
              <a:gd name="connsiteX22426" fmla="*/ 3117681 w 9845043"/>
              <a:gd name="connsiteY22426" fmla="*/ 346495 h 5740750"/>
              <a:gd name="connsiteX22427" fmla="*/ 3153521 w 9845043"/>
              <a:gd name="connsiteY22427" fmla="*/ 347958 h 5740750"/>
              <a:gd name="connsiteX22428" fmla="*/ 3188625 w 9845043"/>
              <a:gd name="connsiteY22428" fmla="*/ 350874 h 5740750"/>
              <a:gd name="connsiteX22429" fmla="*/ 3223745 w 9845043"/>
              <a:gd name="connsiteY22429" fmla="*/ 353073 h 5740750"/>
              <a:gd name="connsiteX22430" fmla="*/ 3259584 w 9845043"/>
              <a:gd name="connsiteY22430" fmla="*/ 354527 h 5740750"/>
              <a:gd name="connsiteX22431" fmla="*/ 3294688 w 9845043"/>
              <a:gd name="connsiteY22431" fmla="*/ 357452 h 5740750"/>
              <a:gd name="connsiteX22432" fmla="*/ 3330544 w 9845043"/>
              <a:gd name="connsiteY22432" fmla="*/ 359642 h 5740750"/>
              <a:gd name="connsiteX22433" fmla="*/ 3365648 w 9845043"/>
              <a:gd name="connsiteY22433" fmla="*/ 361840 h 5740750"/>
              <a:gd name="connsiteX22434" fmla="*/ 3401487 w 9845043"/>
              <a:gd name="connsiteY22434" fmla="*/ 363303 h 5740750"/>
              <a:gd name="connsiteX22435" fmla="*/ 3436607 w 9845043"/>
              <a:gd name="connsiteY22435" fmla="*/ 365493 h 5740750"/>
              <a:gd name="connsiteX22436" fmla="*/ 3471711 w 9845043"/>
              <a:gd name="connsiteY22436" fmla="*/ 366955 h 5740750"/>
              <a:gd name="connsiteX22437" fmla="*/ 3507550 w 9845043"/>
              <a:gd name="connsiteY22437" fmla="*/ 368418 h 5740750"/>
              <a:gd name="connsiteX22438" fmla="*/ 3542671 w 9845043"/>
              <a:gd name="connsiteY22438" fmla="*/ 369872 h 5740750"/>
              <a:gd name="connsiteX22439" fmla="*/ 3578510 w 9845043"/>
              <a:gd name="connsiteY22439" fmla="*/ 372070 h 5740750"/>
              <a:gd name="connsiteX22440" fmla="*/ 3613614 w 9845043"/>
              <a:gd name="connsiteY22440" fmla="*/ 372797 h 5740750"/>
              <a:gd name="connsiteX22441" fmla="*/ 3649470 w 9845043"/>
              <a:gd name="connsiteY22441" fmla="*/ 374987 h 5740750"/>
              <a:gd name="connsiteX22442" fmla="*/ 3673595 w 9845043"/>
              <a:gd name="connsiteY22442" fmla="*/ 375701 h 5740750"/>
              <a:gd name="connsiteX22443" fmla="*/ 3673605 w 9845043"/>
              <a:gd name="connsiteY22443" fmla="*/ 375112 h 5740750"/>
              <a:gd name="connsiteX22444" fmla="*/ 3683840 w 9845043"/>
              <a:gd name="connsiteY22444" fmla="*/ 375112 h 5740750"/>
              <a:gd name="connsiteX22445" fmla="*/ 3718945 w 9845043"/>
              <a:gd name="connsiteY22445" fmla="*/ 375844 h 5740750"/>
              <a:gd name="connsiteX22446" fmla="*/ 3754768 w 9845043"/>
              <a:gd name="connsiteY22446" fmla="*/ 378041 h 5740750"/>
              <a:gd name="connsiteX22447" fmla="*/ 3789873 w 9845043"/>
              <a:gd name="connsiteY22447" fmla="*/ 378774 h 5740750"/>
              <a:gd name="connsiteX22448" fmla="*/ 3825696 w 9845043"/>
              <a:gd name="connsiteY22448" fmla="*/ 379506 h 5740750"/>
              <a:gd name="connsiteX22449" fmla="*/ 3860801 w 9845043"/>
              <a:gd name="connsiteY22449" fmla="*/ 380971 h 5740750"/>
              <a:gd name="connsiteX22450" fmla="*/ 3896624 w 9845043"/>
              <a:gd name="connsiteY22450" fmla="*/ 381703 h 5740750"/>
              <a:gd name="connsiteX22451" fmla="*/ 3931729 w 9845043"/>
              <a:gd name="connsiteY22451" fmla="*/ 382436 h 5740750"/>
              <a:gd name="connsiteX22452" fmla="*/ 3967552 w 9845043"/>
              <a:gd name="connsiteY22452" fmla="*/ 382436 h 5740750"/>
              <a:gd name="connsiteX22453" fmla="*/ 4002657 w 9845043"/>
              <a:gd name="connsiteY22453" fmla="*/ 383900 h 5740750"/>
              <a:gd name="connsiteX22454" fmla="*/ 4038479 w 9845043"/>
              <a:gd name="connsiteY22454" fmla="*/ 384633 h 5740750"/>
              <a:gd name="connsiteX22455" fmla="*/ 4073585 w 9845043"/>
              <a:gd name="connsiteY22455" fmla="*/ 384633 h 5740750"/>
              <a:gd name="connsiteX22456" fmla="*/ 4104290 w 9845043"/>
              <a:gd name="connsiteY22456" fmla="*/ 385365 h 5740750"/>
              <a:gd name="connsiteX22457" fmla="*/ 4109407 w 9845043"/>
              <a:gd name="connsiteY22457" fmla="*/ 385365 h 5740750"/>
              <a:gd name="connsiteX22458" fmla="*/ 4144512 w 9845043"/>
              <a:gd name="connsiteY22458" fmla="*/ 385365 h 5740750"/>
              <a:gd name="connsiteX22459" fmla="*/ 4180335 w 9845043"/>
              <a:gd name="connsiteY22459" fmla="*/ 386836 h 5740750"/>
              <a:gd name="connsiteX22460" fmla="*/ 4215440 w 9845043"/>
              <a:gd name="connsiteY22460" fmla="*/ 386836 h 5740750"/>
              <a:gd name="connsiteX22461" fmla="*/ 4251263 w 9845043"/>
              <a:gd name="connsiteY22461" fmla="*/ 386836 h 5740750"/>
              <a:gd name="connsiteX22462" fmla="*/ 4286368 w 9845043"/>
              <a:gd name="connsiteY22462" fmla="*/ 386836 h 5740750"/>
              <a:gd name="connsiteX22463" fmla="*/ 4322191 w 9845043"/>
              <a:gd name="connsiteY22463" fmla="*/ 386836 h 5740750"/>
              <a:gd name="connsiteX22464" fmla="*/ 4357296 w 9845043"/>
              <a:gd name="connsiteY22464" fmla="*/ 386836 h 5740750"/>
              <a:gd name="connsiteX22465" fmla="*/ 4393119 w 9845043"/>
              <a:gd name="connsiteY22465" fmla="*/ 386836 h 5740750"/>
              <a:gd name="connsiteX22466" fmla="*/ 4428213 w 9845043"/>
              <a:gd name="connsiteY22466" fmla="*/ 386836 h 5740750"/>
              <a:gd name="connsiteX22467" fmla="*/ 4464046 w 9845043"/>
              <a:gd name="connsiteY22467" fmla="*/ 386836 h 5740750"/>
              <a:gd name="connsiteX22468" fmla="*/ 4499141 w 9845043"/>
              <a:gd name="connsiteY22468" fmla="*/ 385365 h 5740750"/>
              <a:gd name="connsiteX22469" fmla="*/ 4534246 w 9845043"/>
              <a:gd name="connsiteY22469" fmla="*/ 385365 h 5740750"/>
              <a:gd name="connsiteX22470" fmla="*/ 4570069 w 9845043"/>
              <a:gd name="connsiteY22470" fmla="*/ 384633 h 5740750"/>
              <a:gd name="connsiteX22471" fmla="*/ 4606630 w 9845043"/>
              <a:gd name="connsiteY22471" fmla="*/ 384633 h 5740750"/>
              <a:gd name="connsiteX22472" fmla="*/ 4640997 w 9845043"/>
              <a:gd name="connsiteY22472" fmla="*/ 383900 h 5740750"/>
              <a:gd name="connsiteX22473" fmla="*/ 4676102 w 9845043"/>
              <a:gd name="connsiteY22473" fmla="*/ 382436 h 5740750"/>
              <a:gd name="connsiteX22474" fmla="*/ 4711925 w 9845043"/>
              <a:gd name="connsiteY22474" fmla="*/ 382436 h 5740750"/>
              <a:gd name="connsiteX22475" fmla="*/ 4747030 w 9845043"/>
              <a:gd name="connsiteY22475" fmla="*/ 381703 h 5740750"/>
              <a:gd name="connsiteX22476" fmla="*/ 4771889 w 9845043"/>
              <a:gd name="connsiteY22476" fmla="*/ 380971 h 5740750"/>
              <a:gd name="connsiteX22477" fmla="*/ 4771626 w 9845043"/>
              <a:gd name="connsiteY22477" fmla="*/ 383091 h 5740750"/>
              <a:gd name="connsiteX22478" fmla="*/ 4771893 w 9845043"/>
              <a:gd name="connsiteY22478" fmla="*/ 380954 h 5740750"/>
              <a:gd name="connsiteX22479" fmla="*/ 4782853 w 9845043"/>
              <a:gd name="connsiteY22479" fmla="*/ 380954 h 5740750"/>
              <a:gd name="connsiteX22480" fmla="*/ 4817956 w 9845043"/>
              <a:gd name="connsiteY22480" fmla="*/ 379500 h 5740750"/>
              <a:gd name="connsiteX22481" fmla="*/ 4853779 w 9845043"/>
              <a:gd name="connsiteY22481" fmla="*/ 378767 h 5740750"/>
              <a:gd name="connsiteX22482" fmla="*/ 4888883 w 9845043"/>
              <a:gd name="connsiteY22482" fmla="*/ 378035 h 5740750"/>
              <a:gd name="connsiteX22483" fmla="*/ 4925447 w 9845043"/>
              <a:gd name="connsiteY22483" fmla="*/ 377302 h 5740750"/>
              <a:gd name="connsiteX22484" fmla="*/ 4959809 w 9845043"/>
              <a:gd name="connsiteY22484" fmla="*/ 375105 h 5740750"/>
              <a:gd name="connsiteX22485" fmla="*/ 4996374 w 9845043"/>
              <a:gd name="connsiteY22485" fmla="*/ 374373 h 5740750"/>
              <a:gd name="connsiteX22486" fmla="*/ 5030736 w 9845043"/>
              <a:gd name="connsiteY22486" fmla="*/ 372186 h 5740750"/>
              <a:gd name="connsiteX22487" fmla="*/ 5065839 w 9845043"/>
              <a:gd name="connsiteY22487" fmla="*/ 371454 h 5740750"/>
              <a:gd name="connsiteX22488" fmla="*/ 5101663 w 9845043"/>
              <a:gd name="connsiteY22488" fmla="*/ 369257 h 5740750"/>
              <a:gd name="connsiteX22489" fmla="*/ 5103124 w 9845043"/>
              <a:gd name="connsiteY22489" fmla="*/ 369257 h 5740750"/>
              <a:gd name="connsiteX22490" fmla="*/ 5104585 w 9845043"/>
              <a:gd name="connsiteY22490" fmla="*/ 367792 h 5740750"/>
              <a:gd name="connsiteX22491" fmla="*/ 5104585 w 9845043"/>
              <a:gd name="connsiteY22491" fmla="*/ 365606 h 5740750"/>
              <a:gd name="connsiteX22492" fmla="*/ 5103855 w 9845043"/>
              <a:gd name="connsiteY22492" fmla="*/ 343666 h 5740750"/>
              <a:gd name="connsiteX22493" fmla="*/ 5103124 w 9845043"/>
              <a:gd name="connsiteY22493" fmla="*/ 319540 h 5740750"/>
              <a:gd name="connsiteX22494" fmla="*/ 5101663 w 9845043"/>
              <a:gd name="connsiteY22494" fmla="*/ 299065 h 5740750"/>
              <a:gd name="connsiteX22495" fmla="*/ 5100932 w 9845043"/>
              <a:gd name="connsiteY22495" fmla="*/ 287368 h 5740750"/>
              <a:gd name="connsiteX22496" fmla="*/ 5110441 w 9845043"/>
              <a:gd name="connsiteY22496" fmla="*/ 289554 h 5740750"/>
              <a:gd name="connsiteX22497" fmla="*/ 5129449 w 9845043"/>
              <a:gd name="connsiteY22497" fmla="*/ 288822 h 5740750"/>
              <a:gd name="connsiteX22498" fmla="*/ 5138958 w 9845043"/>
              <a:gd name="connsiteY22498" fmla="*/ 291019 h 5740750"/>
              <a:gd name="connsiteX22499" fmla="*/ 5149928 w 9845043"/>
              <a:gd name="connsiteY22499" fmla="*/ 296867 h 5740750"/>
              <a:gd name="connsiteX22500" fmla="*/ 5152851 w 9845043"/>
              <a:gd name="connsiteY22500" fmla="*/ 298332 h 5740750"/>
              <a:gd name="connsiteX22501" fmla="*/ 5155043 w 9845043"/>
              <a:gd name="connsiteY22501" fmla="*/ 301251 h 5740750"/>
              <a:gd name="connsiteX22502" fmla="*/ 5156504 w 9845043"/>
              <a:gd name="connsiteY22502" fmla="*/ 310762 h 5740750"/>
              <a:gd name="connsiteX22503" fmla="*/ 5158696 w 9845043"/>
              <a:gd name="connsiteY22503" fmla="*/ 315145 h 5740750"/>
              <a:gd name="connsiteX22504" fmla="*/ 5159427 w 9845043"/>
              <a:gd name="connsiteY22504" fmla="*/ 319540 h 5740750"/>
              <a:gd name="connsiteX22505" fmla="*/ 5158696 w 9845043"/>
              <a:gd name="connsiteY22505" fmla="*/ 329039 h 5740750"/>
              <a:gd name="connsiteX22506" fmla="*/ 5160899 w 9845043"/>
              <a:gd name="connsiteY22506" fmla="*/ 333434 h 5740750"/>
              <a:gd name="connsiteX22507" fmla="*/ 5162360 w 9845043"/>
              <a:gd name="connsiteY22507" fmla="*/ 337818 h 5740750"/>
              <a:gd name="connsiteX22508" fmla="*/ 5170397 w 9845043"/>
              <a:gd name="connsiteY22508" fmla="*/ 359025 h 5740750"/>
              <a:gd name="connsiteX22509" fmla="*/ 5177714 w 9845043"/>
              <a:gd name="connsiteY22509" fmla="*/ 383883 h 5740750"/>
              <a:gd name="connsiteX22510" fmla="*/ 5178445 w 9845043"/>
              <a:gd name="connsiteY22510" fmla="*/ 394115 h 5740750"/>
              <a:gd name="connsiteX22511" fmla="*/ 5178445 w 9845043"/>
              <a:gd name="connsiteY22511" fmla="*/ 394848 h 5740750"/>
              <a:gd name="connsiteX22512" fmla="*/ 5178445 w 9845043"/>
              <a:gd name="connsiteY22512" fmla="*/ 398510 h 5740750"/>
              <a:gd name="connsiteX22513" fmla="*/ 5178445 w 9845043"/>
              <a:gd name="connsiteY22513" fmla="*/ 403626 h 5740750"/>
              <a:gd name="connsiteX22514" fmla="*/ 5178445 w 9845043"/>
              <a:gd name="connsiteY22514" fmla="*/ 406555 h 5740750"/>
              <a:gd name="connsiteX22515" fmla="*/ 5180637 w 9845043"/>
              <a:gd name="connsiteY22515" fmla="*/ 410207 h 5740750"/>
              <a:gd name="connsiteX22516" fmla="*/ 5182098 w 9845043"/>
              <a:gd name="connsiteY22516" fmla="*/ 413136 h 5740750"/>
              <a:gd name="connsiteX22517" fmla="*/ 5199645 w 9845043"/>
              <a:gd name="connsiteY22517" fmla="*/ 423368 h 5740750"/>
              <a:gd name="connsiteX22518" fmla="*/ 5210615 w 9845043"/>
              <a:gd name="connsiteY22518" fmla="*/ 427752 h 5740750"/>
              <a:gd name="connsiteX22519" fmla="*/ 5217201 w 9845043"/>
              <a:gd name="connsiteY22519" fmla="*/ 427752 h 5740750"/>
              <a:gd name="connsiteX22520" fmla="*/ 5244988 w 9845043"/>
              <a:gd name="connsiteY22520" fmla="*/ 424101 h 5740750"/>
              <a:gd name="connsiteX22521" fmla="*/ 5247910 w 9845043"/>
              <a:gd name="connsiteY22521" fmla="*/ 424101 h 5740750"/>
              <a:gd name="connsiteX22522" fmla="*/ 5249372 w 9845043"/>
              <a:gd name="connsiteY22522" fmla="*/ 425565 h 5740750"/>
              <a:gd name="connsiteX22523" fmla="*/ 5250833 w 9845043"/>
              <a:gd name="connsiteY22523" fmla="*/ 425565 h 5740750"/>
              <a:gd name="connsiteX22524" fmla="*/ 5252294 w 9845043"/>
              <a:gd name="connsiteY22524" fmla="*/ 427019 h 5740750"/>
              <a:gd name="connsiteX22525" fmla="*/ 5253025 w 9845043"/>
              <a:gd name="connsiteY22525" fmla="*/ 429217 h 5740750"/>
              <a:gd name="connsiteX22526" fmla="*/ 5254486 w 9845043"/>
              <a:gd name="connsiteY22526" fmla="*/ 429949 h 5740750"/>
              <a:gd name="connsiteX22527" fmla="*/ 5254486 w 9845043"/>
              <a:gd name="connsiteY22527" fmla="*/ 435065 h 5740750"/>
              <a:gd name="connsiteX22528" fmla="*/ 5255217 w 9845043"/>
              <a:gd name="connsiteY22528" fmla="*/ 435797 h 5740750"/>
              <a:gd name="connsiteX22529" fmla="*/ 5258140 w 9845043"/>
              <a:gd name="connsiteY22529" fmla="*/ 436530 h 5740750"/>
              <a:gd name="connsiteX22530" fmla="*/ 5290320 w 9845043"/>
              <a:gd name="connsiteY22530" fmla="*/ 436530 h 5740750"/>
              <a:gd name="connsiteX22531" fmla="*/ 5315914 w 9845043"/>
              <a:gd name="connsiteY22531" fmla="*/ 437262 h 5740750"/>
              <a:gd name="connsiteX22532" fmla="*/ 5322490 w 9845043"/>
              <a:gd name="connsiteY22532" fmla="*/ 441646 h 5740750"/>
              <a:gd name="connsiteX22533" fmla="*/ 5328346 w 9845043"/>
              <a:gd name="connsiteY22533" fmla="*/ 456272 h 5740750"/>
              <a:gd name="connsiteX22534" fmla="*/ 5332730 w 9845043"/>
              <a:gd name="connsiteY22534" fmla="*/ 462121 h 5740750"/>
              <a:gd name="connsiteX22535" fmla="*/ 5336383 w 9845043"/>
              <a:gd name="connsiteY22535" fmla="*/ 462121 h 5740750"/>
              <a:gd name="connsiteX22536" fmla="*/ 5359055 w 9845043"/>
              <a:gd name="connsiteY22536" fmla="*/ 457737 h 5740750"/>
              <a:gd name="connsiteX22537" fmla="*/ 5361977 w 9845043"/>
              <a:gd name="connsiteY22537" fmla="*/ 458470 h 5740750"/>
              <a:gd name="connsiteX22538" fmla="*/ 5367092 w 9845043"/>
              <a:gd name="connsiteY22538" fmla="*/ 455540 h 5740750"/>
              <a:gd name="connsiteX22539" fmla="*/ 5379524 w 9845043"/>
              <a:gd name="connsiteY22539" fmla="*/ 454808 h 5740750"/>
              <a:gd name="connsiteX22540" fmla="*/ 5383918 w 9845043"/>
              <a:gd name="connsiteY22540" fmla="*/ 451156 h 5740750"/>
              <a:gd name="connsiteX22541" fmla="*/ 5384649 w 9845043"/>
              <a:gd name="connsiteY22541" fmla="*/ 446762 h 5740750"/>
              <a:gd name="connsiteX22542" fmla="*/ 5384649 w 9845043"/>
              <a:gd name="connsiteY22542" fmla="*/ 443843 h 5740750"/>
              <a:gd name="connsiteX22543" fmla="*/ 5384649 w 9845043"/>
              <a:gd name="connsiteY22543" fmla="*/ 441646 h 5740750"/>
              <a:gd name="connsiteX22544" fmla="*/ 5390494 w 9845043"/>
              <a:gd name="connsiteY22544" fmla="*/ 440181 h 5740750"/>
              <a:gd name="connsiteX22545" fmla="*/ 5394878 w 9845043"/>
              <a:gd name="connsiteY22545" fmla="*/ 437262 h 5740750"/>
              <a:gd name="connsiteX22546" fmla="*/ 5416088 w 9845043"/>
              <a:gd name="connsiteY22546" fmla="*/ 432879 h 5740750"/>
              <a:gd name="connsiteX22547" fmla="*/ 5436557 w 9845043"/>
              <a:gd name="connsiteY22547" fmla="*/ 432879 h 5740750"/>
              <a:gd name="connsiteX22548" fmla="*/ 5461421 w 9845043"/>
              <a:gd name="connsiteY22548" fmla="*/ 432879 h 5740750"/>
              <a:gd name="connsiteX22549" fmla="*/ 5465074 w 9845043"/>
              <a:gd name="connsiteY22549" fmla="*/ 433600 h 5740750"/>
              <a:gd name="connsiteX22550" fmla="*/ 5477506 w 9845043"/>
              <a:gd name="connsiteY22550" fmla="*/ 440181 h 5740750"/>
              <a:gd name="connsiteX22551" fmla="*/ 5503100 w 9845043"/>
              <a:gd name="connsiteY22551" fmla="*/ 445308 h 5740750"/>
              <a:gd name="connsiteX22552" fmla="*/ 5516263 w 9845043"/>
              <a:gd name="connsiteY22552" fmla="*/ 446762 h 5740750"/>
              <a:gd name="connsiteX22553" fmla="*/ 5519185 w 9845043"/>
              <a:gd name="connsiteY22553" fmla="*/ 451156 h 5740750"/>
              <a:gd name="connsiteX22554" fmla="*/ 5519916 w 9845043"/>
              <a:gd name="connsiteY22554" fmla="*/ 453343 h 5740750"/>
              <a:gd name="connsiteX22555" fmla="*/ 5516263 w 9845043"/>
              <a:gd name="connsiteY22555" fmla="*/ 455540 h 5740750"/>
              <a:gd name="connsiteX22556" fmla="*/ 5509687 w 9845043"/>
              <a:gd name="connsiteY22556" fmla="*/ 457737 h 5740750"/>
              <a:gd name="connsiteX22557" fmla="*/ 5506753 w 9845043"/>
              <a:gd name="connsiteY22557" fmla="*/ 459202 h 5740750"/>
              <a:gd name="connsiteX22558" fmla="*/ 5506023 w 9845043"/>
              <a:gd name="connsiteY22558" fmla="*/ 464318 h 5740750"/>
              <a:gd name="connsiteX22559" fmla="*/ 5507484 w 9845043"/>
              <a:gd name="connsiteY22559" fmla="*/ 467969 h 5740750"/>
              <a:gd name="connsiteX22560" fmla="*/ 5512609 w 9845043"/>
              <a:gd name="connsiteY22560" fmla="*/ 467969 h 5740750"/>
              <a:gd name="connsiteX22561" fmla="*/ 5516263 w 9845043"/>
              <a:gd name="connsiteY22561" fmla="*/ 468702 h 5740750"/>
              <a:gd name="connsiteX22562" fmla="*/ 5529425 w 9845043"/>
              <a:gd name="connsiteY22562" fmla="*/ 465783 h 5740750"/>
              <a:gd name="connsiteX22563" fmla="*/ 5537473 w 9845043"/>
              <a:gd name="connsiteY22563" fmla="*/ 465050 h 5740750"/>
              <a:gd name="connsiteX22564" fmla="*/ 5542587 w 9845043"/>
              <a:gd name="connsiteY22564" fmla="*/ 467969 h 5740750"/>
              <a:gd name="connsiteX22565" fmla="*/ 5545510 w 9845043"/>
              <a:gd name="connsiteY22565" fmla="*/ 472364 h 5740750"/>
              <a:gd name="connsiteX22566" fmla="*/ 5547702 w 9845043"/>
              <a:gd name="connsiteY22566" fmla="*/ 476015 h 5740750"/>
              <a:gd name="connsiteX22567" fmla="*/ 5547702 w 9845043"/>
              <a:gd name="connsiteY22567" fmla="*/ 484793 h 5740750"/>
              <a:gd name="connsiteX22568" fmla="*/ 5549163 w 9845043"/>
              <a:gd name="connsiteY22568" fmla="*/ 489909 h 5740750"/>
              <a:gd name="connsiteX22569" fmla="*/ 5551366 w 9845043"/>
              <a:gd name="connsiteY22569" fmla="*/ 493560 h 5740750"/>
              <a:gd name="connsiteX22570" fmla="*/ 5557211 w 9845043"/>
              <a:gd name="connsiteY22570" fmla="*/ 500141 h 5740750"/>
              <a:gd name="connsiteX22571" fmla="*/ 5562326 w 9845043"/>
              <a:gd name="connsiteY22571" fmla="*/ 510384 h 5740750"/>
              <a:gd name="connsiteX22572" fmla="*/ 5565259 w 9845043"/>
              <a:gd name="connsiteY22572" fmla="*/ 512581 h 5740750"/>
              <a:gd name="connsiteX22573" fmla="*/ 5568181 w 9845043"/>
              <a:gd name="connsiteY22573" fmla="*/ 512581 h 5740750"/>
              <a:gd name="connsiteX22574" fmla="*/ 5571835 w 9845043"/>
              <a:gd name="connsiteY22574" fmla="*/ 510384 h 5740750"/>
              <a:gd name="connsiteX22575" fmla="*/ 5576219 w 9845043"/>
              <a:gd name="connsiteY22575" fmla="*/ 508919 h 5740750"/>
              <a:gd name="connsiteX22576" fmla="*/ 5577680 w 9845043"/>
              <a:gd name="connsiteY22576" fmla="*/ 506000 h 5740750"/>
              <a:gd name="connsiteX22577" fmla="*/ 5577680 w 9845043"/>
              <a:gd name="connsiteY22577" fmla="*/ 500873 h 5740750"/>
              <a:gd name="connsiteX22578" fmla="*/ 5576219 w 9845043"/>
              <a:gd name="connsiteY22578" fmla="*/ 497222 h 5740750"/>
              <a:gd name="connsiteX22579" fmla="*/ 5574757 w 9845043"/>
              <a:gd name="connsiteY22579" fmla="*/ 492828 h 5740750"/>
              <a:gd name="connsiteX22580" fmla="*/ 5578421 w 9845043"/>
              <a:gd name="connsiteY22580" fmla="*/ 487712 h 5740750"/>
              <a:gd name="connsiteX22581" fmla="*/ 5581344 w 9845043"/>
              <a:gd name="connsiteY22581" fmla="*/ 485525 h 5740750"/>
              <a:gd name="connsiteX22582" fmla="*/ 5598890 w 9845043"/>
              <a:gd name="connsiteY22582" fmla="*/ 481863 h 5740750"/>
              <a:gd name="connsiteX22583" fmla="*/ 5612053 w 9845043"/>
              <a:gd name="connsiteY22583" fmla="*/ 481863 h 5740750"/>
              <a:gd name="connsiteX22584" fmla="*/ 5616437 w 9845043"/>
              <a:gd name="connsiteY22584" fmla="*/ 484061 h 5740750"/>
              <a:gd name="connsiteX22585" fmla="*/ 5619359 w 9845043"/>
              <a:gd name="connsiteY22585" fmla="*/ 488444 h 5740750"/>
              <a:gd name="connsiteX22586" fmla="*/ 5621562 w 9845043"/>
              <a:gd name="connsiteY22586" fmla="*/ 494293 h 5740750"/>
              <a:gd name="connsiteX22587" fmla="*/ 5624484 w 9845043"/>
              <a:gd name="connsiteY22587" fmla="*/ 499409 h 5740750"/>
              <a:gd name="connsiteX22588" fmla="*/ 5626676 w 9845043"/>
              <a:gd name="connsiteY22588" fmla="*/ 503071 h 5740750"/>
              <a:gd name="connsiteX22589" fmla="*/ 5629599 w 9845043"/>
              <a:gd name="connsiteY22589" fmla="*/ 504536 h 5740750"/>
              <a:gd name="connsiteX22590" fmla="*/ 5632522 w 9845043"/>
              <a:gd name="connsiteY22590" fmla="*/ 506722 h 5740750"/>
              <a:gd name="connsiteX22591" fmla="*/ 5650079 w 9845043"/>
              <a:gd name="connsiteY22591" fmla="*/ 512581 h 5740750"/>
              <a:gd name="connsiteX22592" fmla="*/ 5663972 w 9845043"/>
              <a:gd name="connsiteY22592" fmla="*/ 513303 h 5740750"/>
              <a:gd name="connsiteX22593" fmla="*/ 5667625 w 9845043"/>
              <a:gd name="connsiteY22593" fmla="*/ 514035 h 5740750"/>
              <a:gd name="connsiteX22594" fmla="*/ 5670548 w 9845043"/>
              <a:gd name="connsiteY22594" fmla="*/ 516965 h 5740750"/>
              <a:gd name="connsiteX22595" fmla="*/ 5676403 w 9845043"/>
              <a:gd name="connsiteY22595" fmla="*/ 523546 h 5740750"/>
              <a:gd name="connsiteX22596" fmla="*/ 5673470 w 9845043"/>
              <a:gd name="connsiteY22596" fmla="*/ 529394 h 5740750"/>
              <a:gd name="connsiteX22597" fmla="*/ 5677865 w 9845043"/>
              <a:gd name="connsiteY22597" fmla="*/ 532324 h 5740750"/>
              <a:gd name="connsiteX22598" fmla="*/ 5690296 w 9845043"/>
              <a:gd name="connsiteY22598" fmla="*/ 533045 h 5740750"/>
              <a:gd name="connsiteX22599" fmla="*/ 5693219 w 9845043"/>
              <a:gd name="connsiteY22599" fmla="*/ 532324 h 5740750"/>
              <a:gd name="connsiteX22600" fmla="*/ 5693950 w 9845043"/>
              <a:gd name="connsiteY22600" fmla="*/ 532324 h 5740750"/>
              <a:gd name="connsiteX22601" fmla="*/ 5696142 w 9845043"/>
              <a:gd name="connsiteY22601" fmla="*/ 533778 h 5740750"/>
              <a:gd name="connsiteX22602" fmla="*/ 5696142 w 9845043"/>
              <a:gd name="connsiteY22602" fmla="*/ 535975 h 5740750"/>
              <a:gd name="connsiteX22603" fmla="*/ 5696142 w 9845043"/>
              <a:gd name="connsiteY22603" fmla="*/ 538905 h 5740750"/>
              <a:gd name="connsiteX22604" fmla="*/ 5695411 w 9845043"/>
              <a:gd name="connsiteY22604" fmla="*/ 541091 h 5740750"/>
              <a:gd name="connsiteX22605" fmla="*/ 5697603 w 9845043"/>
              <a:gd name="connsiteY22605" fmla="*/ 541823 h 5740750"/>
              <a:gd name="connsiteX22606" fmla="*/ 5712227 w 9845043"/>
              <a:gd name="connsiteY22606" fmla="*/ 538905 h 5740750"/>
              <a:gd name="connsiteX22607" fmla="*/ 5715880 w 9845043"/>
              <a:gd name="connsiteY22607" fmla="*/ 539626 h 5740750"/>
              <a:gd name="connsiteX22608" fmla="*/ 5718813 w 9845043"/>
              <a:gd name="connsiteY22608" fmla="*/ 541823 h 5740750"/>
              <a:gd name="connsiteX22609" fmla="*/ 5721736 w 9845043"/>
              <a:gd name="connsiteY22609" fmla="*/ 541823 h 5740750"/>
              <a:gd name="connsiteX22610" fmla="*/ 5731976 w 9845043"/>
              <a:gd name="connsiteY22610" fmla="*/ 536707 h 5740750"/>
              <a:gd name="connsiteX22611" fmla="*/ 5745869 w 9845043"/>
              <a:gd name="connsiteY22611" fmla="*/ 533778 h 5740750"/>
              <a:gd name="connsiteX22612" fmla="*/ 5751714 w 9845043"/>
              <a:gd name="connsiteY22612" fmla="*/ 529394 h 5740750"/>
              <a:gd name="connsiteX22613" fmla="*/ 5756829 w 9845043"/>
              <a:gd name="connsiteY22613" fmla="*/ 523546 h 5740750"/>
              <a:gd name="connsiteX22614" fmla="*/ 5777308 w 9845043"/>
              <a:gd name="connsiteY22614" fmla="*/ 507454 h 5740750"/>
              <a:gd name="connsiteX22615" fmla="*/ 5783884 w 9845043"/>
              <a:gd name="connsiteY22615" fmla="*/ 504536 h 5740750"/>
              <a:gd name="connsiteX22616" fmla="*/ 5786807 w 9845043"/>
              <a:gd name="connsiteY22616" fmla="*/ 501606 h 5740750"/>
              <a:gd name="connsiteX22617" fmla="*/ 5799969 w 9845043"/>
              <a:gd name="connsiteY22617" fmla="*/ 493560 h 5740750"/>
              <a:gd name="connsiteX22618" fmla="*/ 5808748 w 9845043"/>
              <a:gd name="connsiteY22618" fmla="*/ 491374 h 5740750"/>
              <a:gd name="connsiteX22619" fmla="*/ 5814593 w 9845043"/>
              <a:gd name="connsiteY22619" fmla="*/ 494293 h 5740750"/>
              <a:gd name="connsiteX22620" fmla="*/ 5814593 w 9845043"/>
              <a:gd name="connsiteY22620" fmla="*/ 496490 h 5740750"/>
              <a:gd name="connsiteX22621" fmla="*/ 5813132 w 9845043"/>
              <a:gd name="connsiteY22621" fmla="*/ 499409 h 5740750"/>
              <a:gd name="connsiteX22622" fmla="*/ 5813132 w 9845043"/>
              <a:gd name="connsiteY22622" fmla="*/ 500873 h 5740750"/>
              <a:gd name="connsiteX22623" fmla="*/ 5814593 w 9845043"/>
              <a:gd name="connsiteY22623" fmla="*/ 503803 h 5740750"/>
              <a:gd name="connsiteX22624" fmla="*/ 5816065 w 9845043"/>
              <a:gd name="connsiteY22624" fmla="*/ 504536 h 5740750"/>
              <a:gd name="connsiteX22625" fmla="*/ 5818257 w 9845043"/>
              <a:gd name="connsiteY22625" fmla="*/ 506000 h 5740750"/>
              <a:gd name="connsiteX22626" fmla="*/ 5819718 w 9845043"/>
              <a:gd name="connsiteY22626" fmla="*/ 506722 h 5740750"/>
              <a:gd name="connsiteX22627" fmla="*/ 5821910 w 9845043"/>
              <a:gd name="connsiteY22627" fmla="*/ 509652 h 5740750"/>
              <a:gd name="connsiteX22628" fmla="*/ 5822641 w 9845043"/>
              <a:gd name="connsiteY22628" fmla="*/ 516232 h 5740750"/>
              <a:gd name="connsiteX22629" fmla="*/ 5824833 w 9845043"/>
              <a:gd name="connsiteY22629" fmla="*/ 519884 h 5740750"/>
              <a:gd name="connsiteX22630" fmla="*/ 5831419 w 9845043"/>
              <a:gd name="connsiteY22630" fmla="*/ 522813 h 5740750"/>
              <a:gd name="connsiteX22631" fmla="*/ 5838726 w 9845043"/>
              <a:gd name="connsiteY22631" fmla="*/ 522081 h 5740750"/>
              <a:gd name="connsiteX22632" fmla="*/ 5853349 w 9845043"/>
              <a:gd name="connsiteY22632" fmla="*/ 516232 h 5740750"/>
              <a:gd name="connsiteX22633" fmla="*/ 5857013 w 9845043"/>
              <a:gd name="connsiteY22633" fmla="*/ 516232 h 5740750"/>
              <a:gd name="connsiteX22634" fmla="*/ 5859936 w 9845043"/>
              <a:gd name="connsiteY22634" fmla="*/ 516965 h 5740750"/>
              <a:gd name="connsiteX22635" fmla="*/ 5861397 w 9845043"/>
              <a:gd name="connsiteY22635" fmla="*/ 519162 h 5740750"/>
              <a:gd name="connsiteX22636" fmla="*/ 5865051 w 9845043"/>
              <a:gd name="connsiteY22636" fmla="*/ 519884 h 5740750"/>
              <a:gd name="connsiteX22637" fmla="*/ 5866512 w 9845043"/>
              <a:gd name="connsiteY22637" fmla="*/ 519884 h 5740750"/>
              <a:gd name="connsiteX22638" fmla="*/ 5870906 w 9845043"/>
              <a:gd name="connsiteY22638" fmla="*/ 516965 h 5740750"/>
              <a:gd name="connsiteX22639" fmla="*/ 5873098 w 9845043"/>
              <a:gd name="connsiteY22639" fmla="*/ 516232 h 5740750"/>
              <a:gd name="connsiteX22640" fmla="*/ 5873829 w 9845043"/>
              <a:gd name="connsiteY22640" fmla="*/ 516965 h 5740750"/>
              <a:gd name="connsiteX22641" fmla="*/ 5876021 w 9845043"/>
              <a:gd name="connsiteY22641" fmla="*/ 516965 h 5740750"/>
              <a:gd name="connsiteX22642" fmla="*/ 5876752 w 9845043"/>
              <a:gd name="connsiteY22642" fmla="*/ 517697 h 5740750"/>
              <a:gd name="connsiteX22643" fmla="*/ 5922815 w 9845043"/>
              <a:gd name="connsiteY22643" fmla="*/ 507454 h 5740750"/>
              <a:gd name="connsiteX22644" fmla="*/ 5932324 w 9845043"/>
              <a:gd name="connsiteY22644" fmla="*/ 506722 h 5740750"/>
              <a:gd name="connsiteX22645" fmla="*/ 5941102 w 9845043"/>
              <a:gd name="connsiteY22645" fmla="*/ 509652 h 5740750"/>
              <a:gd name="connsiteX22646" fmla="*/ 5943294 w 9845043"/>
              <a:gd name="connsiteY22646" fmla="*/ 511116 h 5740750"/>
              <a:gd name="connsiteX22647" fmla="*/ 5952793 w 9845043"/>
              <a:gd name="connsiteY22647" fmla="*/ 523546 h 5740750"/>
              <a:gd name="connsiteX22648" fmla="*/ 5954995 w 9845043"/>
              <a:gd name="connsiteY22648" fmla="*/ 526465 h 5740750"/>
              <a:gd name="connsiteX22649" fmla="*/ 5957918 w 9845043"/>
              <a:gd name="connsiteY22649" fmla="*/ 528662 h 5740750"/>
              <a:gd name="connsiteX22650" fmla="*/ 5967417 w 9845043"/>
              <a:gd name="connsiteY22650" fmla="*/ 532324 h 5740750"/>
              <a:gd name="connsiteX22651" fmla="*/ 5970350 w 9845043"/>
              <a:gd name="connsiteY22651" fmla="*/ 532324 h 5740750"/>
              <a:gd name="connsiteX22652" fmla="*/ 5986435 w 9845043"/>
              <a:gd name="connsiteY22652" fmla="*/ 525010 h 5740750"/>
              <a:gd name="connsiteX22653" fmla="*/ 5990088 w 9845043"/>
              <a:gd name="connsiteY22653" fmla="*/ 523546 h 5740750"/>
              <a:gd name="connsiteX22654" fmla="*/ 5993011 w 9845043"/>
              <a:gd name="connsiteY22654" fmla="*/ 523546 h 5740750"/>
              <a:gd name="connsiteX22655" fmla="*/ 5995944 w 9845043"/>
              <a:gd name="connsiteY22655" fmla="*/ 523546 h 5740750"/>
              <a:gd name="connsiteX22656" fmla="*/ 5999597 w 9845043"/>
              <a:gd name="connsiteY22656" fmla="*/ 525743 h 5740750"/>
              <a:gd name="connsiteX22657" fmla="*/ 6001789 w 9845043"/>
              <a:gd name="connsiteY22657" fmla="*/ 525743 h 5740750"/>
              <a:gd name="connsiteX22658" fmla="*/ 6007635 w 9845043"/>
              <a:gd name="connsiteY22658" fmla="*/ 523546 h 5740750"/>
              <a:gd name="connsiteX22659" fmla="*/ 6009837 w 9845043"/>
              <a:gd name="connsiteY22659" fmla="*/ 523546 h 5740750"/>
              <a:gd name="connsiteX22660" fmla="*/ 6020797 w 9845043"/>
              <a:gd name="connsiteY22660" fmla="*/ 525743 h 5740750"/>
              <a:gd name="connsiteX22661" fmla="*/ 6023730 w 9845043"/>
              <a:gd name="connsiteY22661" fmla="*/ 525743 h 5740750"/>
              <a:gd name="connsiteX22662" fmla="*/ 6021528 w 9845043"/>
              <a:gd name="connsiteY22662" fmla="*/ 526465 h 5740750"/>
              <a:gd name="connsiteX22663" fmla="*/ 6018605 w 9845043"/>
              <a:gd name="connsiteY22663" fmla="*/ 526465 h 5740750"/>
              <a:gd name="connsiteX22664" fmla="*/ 6014221 w 9845043"/>
              <a:gd name="connsiteY22664" fmla="*/ 525743 h 5740750"/>
              <a:gd name="connsiteX22665" fmla="*/ 6012029 w 9845043"/>
              <a:gd name="connsiteY22665" fmla="*/ 526465 h 5740750"/>
              <a:gd name="connsiteX22666" fmla="*/ 6009837 w 9845043"/>
              <a:gd name="connsiteY22666" fmla="*/ 531591 h 5740750"/>
              <a:gd name="connsiteX22667" fmla="*/ 6005443 w 9845043"/>
              <a:gd name="connsiteY22667" fmla="*/ 533045 h 5740750"/>
              <a:gd name="connsiteX22668" fmla="*/ 6000328 w 9845043"/>
              <a:gd name="connsiteY22668" fmla="*/ 539626 h 5740750"/>
              <a:gd name="connsiteX22669" fmla="*/ 5998136 w 9845043"/>
              <a:gd name="connsiteY22669" fmla="*/ 541823 h 5740750"/>
              <a:gd name="connsiteX22670" fmla="*/ 5944756 w 9845043"/>
              <a:gd name="connsiteY22670" fmla="*/ 573263 h 5740750"/>
              <a:gd name="connsiteX22671" fmla="*/ 5912585 w 9845043"/>
              <a:gd name="connsiteY22671" fmla="*/ 586424 h 5740750"/>
              <a:gd name="connsiteX22672" fmla="*/ 5905999 w 9845043"/>
              <a:gd name="connsiteY22672" fmla="*/ 590086 h 5740750"/>
              <a:gd name="connsiteX22673" fmla="*/ 5903076 w 9845043"/>
              <a:gd name="connsiteY22673" fmla="*/ 590819 h 5740750"/>
              <a:gd name="connsiteX22674" fmla="*/ 5895759 w 9845043"/>
              <a:gd name="connsiteY22674" fmla="*/ 593005 h 5740750"/>
              <a:gd name="connsiteX22675" fmla="*/ 5873829 w 9845043"/>
              <a:gd name="connsiteY22675" fmla="*/ 601051 h 5740750"/>
              <a:gd name="connsiteX22676" fmla="*/ 5833611 w 9845043"/>
              <a:gd name="connsiteY22676" fmla="*/ 625909 h 5740750"/>
              <a:gd name="connsiteX22677" fmla="*/ 5809478 w 9845043"/>
              <a:gd name="connsiteY22677" fmla="*/ 651511 h 5740750"/>
              <a:gd name="connsiteX22678" fmla="*/ 5799239 w 9845043"/>
              <a:gd name="connsiteY22678" fmla="*/ 655895 h 5740750"/>
              <a:gd name="connsiteX22679" fmla="*/ 5723197 w 9845043"/>
              <a:gd name="connsiteY22679" fmla="*/ 744375 h 5740750"/>
              <a:gd name="connsiteX22680" fmla="*/ 5712227 w 9845043"/>
              <a:gd name="connsiteY22680" fmla="*/ 750956 h 5740750"/>
              <a:gd name="connsiteX22681" fmla="*/ 5711496 w 9845043"/>
              <a:gd name="connsiteY22681" fmla="*/ 753875 h 5740750"/>
              <a:gd name="connsiteX22682" fmla="*/ 5710035 w 9845043"/>
              <a:gd name="connsiteY22682" fmla="*/ 756805 h 5740750"/>
              <a:gd name="connsiteX22683" fmla="*/ 5708573 w 9845043"/>
              <a:gd name="connsiteY22683" fmla="*/ 757537 h 5740750"/>
              <a:gd name="connsiteX22684" fmla="*/ 5706381 w 9845043"/>
              <a:gd name="connsiteY22684" fmla="*/ 758259 h 5740750"/>
              <a:gd name="connsiteX22685" fmla="*/ 5704920 w 9845043"/>
              <a:gd name="connsiteY22685" fmla="*/ 759723 h 5740750"/>
              <a:gd name="connsiteX22686" fmla="*/ 5703448 w 9845043"/>
              <a:gd name="connsiteY22686" fmla="*/ 761188 h 5740750"/>
              <a:gd name="connsiteX22687" fmla="*/ 5702718 w 9845043"/>
              <a:gd name="connsiteY22687" fmla="*/ 764118 h 5740750"/>
              <a:gd name="connsiteX22688" fmla="*/ 5701987 w 9845043"/>
              <a:gd name="connsiteY22688" fmla="*/ 766304 h 5740750"/>
              <a:gd name="connsiteX22689" fmla="*/ 5692488 w 9845043"/>
              <a:gd name="connsiteY22689" fmla="*/ 773617 h 5740750"/>
              <a:gd name="connsiteX22690" fmla="*/ 5687363 w 9845043"/>
              <a:gd name="connsiteY22690" fmla="*/ 775815 h 5740750"/>
              <a:gd name="connsiteX22691" fmla="*/ 5679326 w 9845043"/>
              <a:gd name="connsiteY22691" fmla="*/ 786047 h 5740750"/>
              <a:gd name="connsiteX22692" fmla="*/ 5669817 w 9845043"/>
              <a:gd name="connsiteY22692" fmla="*/ 793360 h 5740750"/>
              <a:gd name="connsiteX22693" fmla="*/ 5663972 w 9845043"/>
              <a:gd name="connsiteY22693" fmla="*/ 795557 h 5740750"/>
              <a:gd name="connsiteX22694" fmla="*/ 5654463 w 9845043"/>
              <a:gd name="connsiteY22694" fmla="*/ 805057 h 5740750"/>
              <a:gd name="connsiteX22695" fmla="*/ 5640569 w 9845043"/>
              <a:gd name="connsiteY22695" fmla="*/ 814567 h 5740750"/>
              <a:gd name="connsiteX22696" fmla="*/ 5632522 w 9845043"/>
              <a:gd name="connsiteY22696" fmla="*/ 821881 h 5740750"/>
              <a:gd name="connsiteX22697" fmla="*/ 5629599 w 9845043"/>
              <a:gd name="connsiteY22697" fmla="*/ 829194 h 5740750"/>
              <a:gd name="connsiteX22698" fmla="*/ 5631060 w 9845043"/>
              <a:gd name="connsiteY22698" fmla="*/ 830648 h 5740750"/>
              <a:gd name="connsiteX22699" fmla="*/ 5628868 w 9845043"/>
              <a:gd name="connsiteY22699" fmla="*/ 831380 h 5740750"/>
              <a:gd name="connsiteX22700" fmla="*/ 5625946 w 9845043"/>
              <a:gd name="connsiteY22700" fmla="*/ 833577 h 5740750"/>
              <a:gd name="connsiteX22701" fmla="*/ 5625215 w 9845043"/>
              <a:gd name="connsiteY22701" fmla="*/ 835042 h 5740750"/>
              <a:gd name="connsiteX22702" fmla="*/ 5624484 w 9845043"/>
              <a:gd name="connsiteY22702" fmla="*/ 838693 h 5740750"/>
              <a:gd name="connsiteX22703" fmla="*/ 5623023 w 9845043"/>
              <a:gd name="connsiteY22703" fmla="*/ 840158 h 5740750"/>
              <a:gd name="connsiteX22704" fmla="*/ 5622292 w 9845043"/>
              <a:gd name="connsiteY22704" fmla="*/ 840891 h 5740750"/>
              <a:gd name="connsiteX22705" fmla="*/ 5619359 w 9845043"/>
              <a:gd name="connsiteY22705" fmla="*/ 841623 h 5740750"/>
              <a:gd name="connsiteX22706" fmla="*/ 5618629 w 9845043"/>
              <a:gd name="connsiteY22706" fmla="*/ 841623 h 5740750"/>
              <a:gd name="connsiteX22707" fmla="*/ 5617898 w 9845043"/>
              <a:gd name="connsiteY22707" fmla="*/ 843088 h 5740750"/>
              <a:gd name="connsiteX22708" fmla="*/ 5617898 w 9845043"/>
              <a:gd name="connsiteY22708" fmla="*/ 843820 h 5740750"/>
              <a:gd name="connsiteX22709" fmla="*/ 5616437 w 9845043"/>
              <a:gd name="connsiteY22709" fmla="*/ 844542 h 5740750"/>
              <a:gd name="connsiteX22710" fmla="*/ 5616437 w 9845043"/>
              <a:gd name="connsiteY22710" fmla="*/ 846739 h 5740750"/>
              <a:gd name="connsiteX22711" fmla="*/ 5616437 w 9845043"/>
              <a:gd name="connsiteY22711" fmla="*/ 851855 h 5740750"/>
              <a:gd name="connsiteX22712" fmla="*/ 5615706 w 9845043"/>
              <a:gd name="connsiteY22712" fmla="*/ 853320 h 5740750"/>
              <a:gd name="connsiteX22713" fmla="*/ 5615706 w 9845043"/>
              <a:gd name="connsiteY22713" fmla="*/ 854053 h 5740750"/>
              <a:gd name="connsiteX22714" fmla="*/ 5614975 w 9845043"/>
              <a:gd name="connsiteY22714" fmla="*/ 854053 h 5740750"/>
              <a:gd name="connsiteX22715" fmla="*/ 5614975 w 9845043"/>
              <a:gd name="connsiteY22715" fmla="*/ 854785 h 5740750"/>
              <a:gd name="connsiteX22716" fmla="*/ 5612053 w 9845043"/>
              <a:gd name="connsiteY22716" fmla="*/ 856250 h 5740750"/>
              <a:gd name="connsiteX22717" fmla="*/ 5609130 w 9845043"/>
              <a:gd name="connsiteY22717" fmla="*/ 856250 h 5740750"/>
              <a:gd name="connsiteX22718" fmla="*/ 5606207 w 9845043"/>
              <a:gd name="connsiteY22718" fmla="*/ 856250 h 5740750"/>
              <a:gd name="connsiteX22719" fmla="*/ 5603274 w 9845043"/>
              <a:gd name="connsiteY22719" fmla="*/ 854785 h 5740750"/>
              <a:gd name="connsiteX22720" fmla="*/ 5602544 w 9845043"/>
              <a:gd name="connsiteY22720" fmla="*/ 856250 h 5740750"/>
              <a:gd name="connsiteX22721" fmla="*/ 5603274 w 9845043"/>
              <a:gd name="connsiteY22721" fmla="*/ 860633 h 5740750"/>
              <a:gd name="connsiteX22722" fmla="*/ 5603274 w 9845043"/>
              <a:gd name="connsiteY22722" fmla="*/ 875260 h 5740750"/>
              <a:gd name="connsiteX22723" fmla="*/ 5605466 w 9845043"/>
              <a:gd name="connsiteY22723" fmla="*/ 889154 h 5740750"/>
              <a:gd name="connsiteX22724" fmla="*/ 5605466 w 9845043"/>
              <a:gd name="connsiteY22724" fmla="*/ 903048 h 5740750"/>
              <a:gd name="connsiteX22725" fmla="*/ 5606938 w 9845043"/>
              <a:gd name="connsiteY22725" fmla="*/ 917664 h 5740750"/>
              <a:gd name="connsiteX22726" fmla="*/ 5606938 w 9845043"/>
              <a:gd name="connsiteY22726" fmla="*/ 931558 h 5740750"/>
              <a:gd name="connsiteX22727" fmla="*/ 5609130 w 9845043"/>
              <a:gd name="connsiteY22727" fmla="*/ 944719 h 5740750"/>
              <a:gd name="connsiteX22728" fmla="*/ 5609861 w 9845043"/>
              <a:gd name="connsiteY22728" fmla="*/ 959346 h 5740750"/>
              <a:gd name="connsiteX22729" fmla="*/ 5610591 w 9845043"/>
              <a:gd name="connsiteY22729" fmla="*/ 973240 h 5740750"/>
              <a:gd name="connsiteX22730" fmla="*/ 5610591 w 9845043"/>
              <a:gd name="connsiteY22730" fmla="*/ 976891 h 5740750"/>
              <a:gd name="connsiteX22731" fmla="*/ 5610591 w 9845043"/>
              <a:gd name="connsiteY22731" fmla="*/ 983472 h 5740750"/>
              <a:gd name="connsiteX22732" fmla="*/ 5608399 w 9845043"/>
              <a:gd name="connsiteY22732" fmla="*/ 984937 h 5740750"/>
              <a:gd name="connsiteX22733" fmla="*/ 5606207 w 9845043"/>
              <a:gd name="connsiteY22733" fmla="*/ 986402 h 5740750"/>
              <a:gd name="connsiteX22734" fmla="*/ 5604005 w 9845043"/>
              <a:gd name="connsiteY22734" fmla="*/ 989331 h 5740750"/>
              <a:gd name="connsiteX22735" fmla="*/ 5602544 w 9845043"/>
              <a:gd name="connsiteY22735" fmla="*/ 992250 h 5740750"/>
              <a:gd name="connsiteX22736" fmla="*/ 5601813 w 9845043"/>
              <a:gd name="connsiteY22736" fmla="*/ 995180 h 5740750"/>
              <a:gd name="connsiteX22737" fmla="*/ 5600352 w 9845043"/>
              <a:gd name="connsiteY22737" fmla="*/ 997366 h 5740750"/>
              <a:gd name="connsiteX22738" fmla="*/ 5596698 w 9845043"/>
              <a:gd name="connsiteY22738" fmla="*/ 997366 h 5740750"/>
              <a:gd name="connsiteX22739" fmla="*/ 5592314 w 9845043"/>
              <a:gd name="connsiteY22739" fmla="*/ 997366 h 5740750"/>
              <a:gd name="connsiteX22740" fmla="*/ 5589381 w 9845043"/>
              <a:gd name="connsiteY22740" fmla="*/ 997366 h 5740750"/>
              <a:gd name="connsiteX22741" fmla="*/ 5587189 w 9845043"/>
              <a:gd name="connsiteY22741" fmla="*/ 998831 h 5740750"/>
              <a:gd name="connsiteX22742" fmla="*/ 5583536 w 9845043"/>
              <a:gd name="connsiteY22742" fmla="*/ 1005412 h 5740750"/>
              <a:gd name="connsiteX22743" fmla="*/ 5581344 w 9845043"/>
              <a:gd name="connsiteY22743" fmla="*/ 1006144 h 5740750"/>
              <a:gd name="connsiteX22744" fmla="*/ 5574027 w 9845043"/>
              <a:gd name="connsiteY22744" fmla="*/ 1007609 h 5740750"/>
              <a:gd name="connsiteX22745" fmla="*/ 5573296 w 9845043"/>
              <a:gd name="connsiteY22745" fmla="*/ 1007609 h 5740750"/>
              <a:gd name="connsiteX22746" fmla="*/ 5571835 w 9845043"/>
              <a:gd name="connsiteY22746" fmla="*/ 1008341 h 5740750"/>
              <a:gd name="connsiteX22747" fmla="*/ 5570373 w 9845043"/>
              <a:gd name="connsiteY22747" fmla="*/ 1010528 h 5740750"/>
              <a:gd name="connsiteX22748" fmla="*/ 5570373 w 9845043"/>
              <a:gd name="connsiteY22748" fmla="*/ 1011260 h 5740750"/>
              <a:gd name="connsiteX22749" fmla="*/ 5568181 w 9845043"/>
              <a:gd name="connsiteY22749" fmla="*/ 1014190 h 5740750"/>
              <a:gd name="connsiteX22750" fmla="*/ 5567451 w 9845043"/>
              <a:gd name="connsiteY22750" fmla="*/ 1014922 h 5740750"/>
              <a:gd name="connsiteX22751" fmla="*/ 5566720 w 9845043"/>
              <a:gd name="connsiteY22751" fmla="*/ 1015655 h 5740750"/>
              <a:gd name="connsiteX22752" fmla="*/ 5561595 w 9845043"/>
              <a:gd name="connsiteY22752" fmla="*/ 1017108 h 5740750"/>
              <a:gd name="connsiteX22753" fmla="*/ 5553558 w 9845043"/>
              <a:gd name="connsiteY22753" fmla="*/ 1022235 h 5740750"/>
              <a:gd name="connsiteX22754" fmla="*/ 5550635 w 9845043"/>
              <a:gd name="connsiteY22754" fmla="*/ 1023689 h 5740750"/>
              <a:gd name="connsiteX22755" fmla="*/ 5545510 w 9845043"/>
              <a:gd name="connsiteY22755" fmla="*/ 1026619 h 5740750"/>
              <a:gd name="connsiteX22756" fmla="*/ 5541126 w 9845043"/>
              <a:gd name="connsiteY22756" fmla="*/ 1031735 h 5740750"/>
              <a:gd name="connsiteX22757" fmla="*/ 5535270 w 9845043"/>
              <a:gd name="connsiteY22757" fmla="*/ 1045629 h 5740750"/>
              <a:gd name="connsiteX22758" fmla="*/ 5536001 w 9845043"/>
              <a:gd name="connsiteY22758" fmla="*/ 1050745 h 5740750"/>
              <a:gd name="connsiteX22759" fmla="*/ 5531617 w 9845043"/>
              <a:gd name="connsiteY22759" fmla="*/ 1058791 h 5740750"/>
              <a:gd name="connsiteX22760" fmla="*/ 5518455 w 9845043"/>
              <a:gd name="connsiteY22760" fmla="*/ 1072685 h 5740750"/>
              <a:gd name="connsiteX22761" fmla="*/ 5516993 w 9845043"/>
              <a:gd name="connsiteY22761" fmla="*/ 1075615 h 5740750"/>
              <a:gd name="connsiteX22762" fmla="*/ 5516263 w 9845043"/>
              <a:gd name="connsiteY22762" fmla="*/ 1079266 h 5740750"/>
              <a:gd name="connsiteX22763" fmla="*/ 5516263 w 9845043"/>
              <a:gd name="connsiteY22763" fmla="*/ 1096079 h 5740750"/>
              <a:gd name="connsiteX22764" fmla="*/ 5519916 w 9845043"/>
              <a:gd name="connsiteY22764" fmla="*/ 1104124 h 5740750"/>
              <a:gd name="connsiteX22765" fmla="*/ 5520340 w 9845043"/>
              <a:gd name="connsiteY22765" fmla="*/ 1104163 h 5740750"/>
              <a:gd name="connsiteX22766" fmla="*/ 5516999 w 9845043"/>
              <a:gd name="connsiteY22766" fmla="*/ 1096815 h 5740750"/>
              <a:gd name="connsiteX22767" fmla="*/ 5516999 w 9845043"/>
              <a:gd name="connsiteY22767" fmla="*/ 1079997 h 5740750"/>
              <a:gd name="connsiteX22768" fmla="*/ 5517728 w 9845043"/>
              <a:gd name="connsiteY22768" fmla="*/ 1076344 h 5740750"/>
              <a:gd name="connsiteX22769" fmla="*/ 5519187 w 9845043"/>
              <a:gd name="connsiteY22769" fmla="*/ 1073415 h 5740750"/>
              <a:gd name="connsiteX22770" fmla="*/ 5532352 w 9845043"/>
              <a:gd name="connsiteY22770" fmla="*/ 1059526 h 5740750"/>
              <a:gd name="connsiteX22771" fmla="*/ 5536737 w 9845043"/>
              <a:gd name="connsiteY22771" fmla="*/ 1051476 h 5740750"/>
              <a:gd name="connsiteX22772" fmla="*/ 5536007 w 9845043"/>
              <a:gd name="connsiteY22772" fmla="*/ 1046362 h 5740750"/>
              <a:gd name="connsiteX22773" fmla="*/ 5541860 w 9845043"/>
              <a:gd name="connsiteY22773" fmla="*/ 1032464 h 5740750"/>
              <a:gd name="connsiteX22774" fmla="*/ 5546245 w 9845043"/>
              <a:gd name="connsiteY22774" fmla="*/ 1027350 h 5740750"/>
              <a:gd name="connsiteX22775" fmla="*/ 5551360 w 9845043"/>
              <a:gd name="connsiteY22775" fmla="*/ 1024422 h 5740750"/>
              <a:gd name="connsiteX22776" fmla="*/ 5554286 w 9845043"/>
              <a:gd name="connsiteY22776" fmla="*/ 1022962 h 5740750"/>
              <a:gd name="connsiteX22777" fmla="*/ 5562327 w 9845043"/>
              <a:gd name="connsiteY22777" fmla="*/ 1017840 h 5740750"/>
              <a:gd name="connsiteX22778" fmla="*/ 5567450 w 9845043"/>
              <a:gd name="connsiteY22778" fmla="*/ 1016380 h 5740750"/>
              <a:gd name="connsiteX22779" fmla="*/ 5568180 w 9845043"/>
              <a:gd name="connsiteY22779" fmla="*/ 1015646 h 5740750"/>
              <a:gd name="connsiteX22780" fmla="*/ 5568909 w 9845043"/>
              <a:gd name="connsiteY22780" fmla="*/ 1014920 h 5740750"/>
              <a:gd name="connsiteX22781" fmla="*/ 5571106 w 9845043"/>
              <a:gd name="connsiteY22781" fmla="*/ 1011992 h 5740750"/>
              <a:gd name="connsiteX22782" fmla="*/ 5571106 w 9845043"/>
              <a:gd name="connsiteY22782" fmla="*/ 1011258 h 5740750"/>
              <a:gd name="connsiteX22783" fmla="*/ 5572565 w 9845043"/>
              <a:gd name="connsiteY22783" fmla="*/ 1009064 h 5740750"/>
              <a:gd name="connsiteX22784" fmla="*/ 5574032 w 9845043"/>
              <a:gd name="connsiteY22784" fmla="*/ 1008338 h 5740750"/>
              <a:gd name="connsiteX22785" fmla="*/ 5574762 w 9845043"/>
              <a:gd name="connsiteY22785" fmla="*/ 1008338 h 5740750"/>
              <a:gd name="connsiteX22786" fmla="*/ 5582073 w 9845043"/>
              <a:gd name="connsiteY22786" fmla="*/ 1006879 h 5740750"/>
              <a:gd name="connsiteX22787" fmla="*/ 5584270 w 9845043"/>
              <a:gd name="connsiteY22787" fmla="*/ 1006144 h 5740750"/>
              <a:gd name="connsiteX22788" fmla="*/ 5587926 w 9845043"/>
              <a:gd name="connsiteY22788" fmla="*/ 999563 h 5740750"/>
              <a:gd name="connsiteX22789" fmla="*/ 5590114 w 9845043"/>
              <a:gd name="connsiteY22789" fmla="*/ 998103 h 5740750"/>
              <a:gd name="connsiteX22790" fmla="*/ 5593041 w 9845043"/>
              <a:gd name="connsiteY22790" fmla="*/ 998103 h 5740750"/>
              <a:gd name="connsiteX22791" fmla="*/ 5597426 w 9845043"/>
              <a:gd name="connsiteY22791" fmla="*/ 998103 h 5740750"/>
              <a:gd name="connsiteX22792" fmla="*/ 5601082 w 9845043"/>
              <a:gd name="connsiteY22792" fmla="*/ 998103 h 5740750"/>
              <a:gd name="connsiteX22793" fmla="*/ 5602549 w 9845043"/>
              <a:gd name="connsiteY22793" fmla="*/ 995909 h 5740750"/>
              <a:gd name="connsiteX22794" fmla="*/ 5603279 w 9845043"/>
              <a:gd name="connsiteY22794" fmla="*/ 992981 h 5740750"/>
              <a:gd name="connsiteX22795" fmla="*/ 5604737 w 9845043"/>
              <a:gd name="connsiteY22795" fmla="*/ 990061 h 5740750"/>
              <a:gd name="connsiteX22796" fmla="*/ 5606934 w 9845043"/>
              <a:gd name="connsiteY22796" fmla="*/ 987133 h 5740750"/>
              <a:gd name="connsiteX22797" fmla="*/ 5609131 w 9845043"/>
              <a:gd name="connsiteY22797" fmla="*/ 985673 h 5740750"/>
              <a:gd name="connsiteX22798" fmla="*/ 5611319 w 9845043"/>
              <a:gd name="connsiteY22798" fmla="*/ 984205 h 5740750"/>
              <a:gd name="connsiteX22799" fmla="*/ 5611319 w 9845043"/>
              <a:gd name="connsiteY22799" fmla="*/ 977623 h 5740750"/>
              <a:gd name="connsiteX22800" fmla="*/ 5611319 w 9845043"/>
              <a:gd name="connsiteY22800" fmla="*/ 973969 h 5740750"/>
              <a:gd name="connsiteX22801" fmla="*/ 5610590 w 9845043"/>
              <a:gd name="connsiteY22801" fmla="*/ 960079 h 5740750"/>
              <a:gd name="connsiteX22802" fmla="*/ 5609861 w 9845043"/>
              <a:gd name="connsiteY22802" fmla="*/ 945456 h 5740750"/>
              <a:gd name="connsiteX22803" fmla="*/ 5607664 w 9845043"/>
              <a:gd name="connsiteY22803" fmla="*/ 932292 h 5740750"/>
              <a:gd name="connsiteX22804" fmla="*/ 5607664 w 9845043"/>
              <a:gd name="connsiteY22804" fmla="*/ 918402 h 5740750"/>
              <a:gd name="connsiteX22805" fmla="*/ 5606205 w 9845043"/>
              <a:gd name="connsiteY22805" fmla="*/ 903770 h 5740750"/>
              <a:gd name="connsiteX22806" fmla="*/ 5606205 w 9845043"/>
              <a:gd name="connsiteY22806" fmla="*/ 889880 h 5740750"/>
              <a:gd name="connsiteX22807" fmla="*/ 5604008 w 9845043"/>
              <a:gd name="connsiteY22807" fmla="*/ 875991 h 5740750"/>
              <a:gd name="connsiteX22808" fmla="*/ 5604008 w 9845043"/>
              <a:gd name="connsiteY22808" fmla="*/ 861367 h 5740750"/>
              <a:gd name="connsiteX22809" fmla="*/ 5603279 w 9845043"/>
              <a:gd name="connsiteY22809" fmla="*/ 856979 h 5740750"/>
              <a:gd name="connsiteX22810" fmla="*/ 5604008 w 9845043"/>
              <a:gd name="connsiteY22810" fmla="*/ 855511 h 5740750"/>
              <a:gd name="connsiteX22811" fmla="*/ 5606934 w 9845043"/>
              <a:gd name="connsiteY22811" fmla="*/ 856979 h 5740750"/>
              <a:gd name="connsiteX22812" fmla="*/ 5609861 w 9845043"/>
              <a:gd name="connsiteY22812" fmla="*/ 856979 h 5740750"/>
              <a:gd name="connsiteX22813" fmla="*/ 5612787 w 9845043"/>
              <a:gd name="connsiteY22813" fmla="*/ 856979 h 5740750"/>
              <a:gd name="connsiteX22814" fmla="*/ 5615705 w 9845043"/>
              <a:gd name="connsiteY22814" fmla="*/ 855511 h 5740750"/>
              <a:gd name="connsiteX22815" fmla="*/ 5615705 w 9845043"/>
              <a:gd name="connsiteY22815" fmla="*/ 854785 h 5740750"/>
              <a:gd name="connsiteX22816" fmla="*/ 5616443 w 9845043"/>
              <a:gd name="connsiteY22816" fmla="*/ 854785 h 5740750"/>
              <a:gd name="connsiteX22817" fmla="*/ 5616443 w 9845043"/>
              <a:gd name="connsiteY22817" fmla="*/ 854051 h 5740750"/>
              <a:gd name="connsiteX22818" fmla="*/ 5617172 w 9845043"/>
              <a:gd name="connsiteY22818" fmla="*/ 852591 h 5740750"/>
              <a:gd name="connsiteX22819" fmla="*/ 5617172 w 9845043"/>
              <a:gd name="connsiteY22819" fmla="*/ 847469 h 5740750"/>
              <a:gd name="connsiteX22820" fmla="*/ 5617172 w 9845043"/>
              <a:gd name="connsiteY22820" fmla="*/ 845275 h 5740750"/>
              <a:gd name="connsiteX22821" fmla="*/ 5618631 w 9845043"/>
              <a:gd name="connsiteY22821" fmla="*/ 844549 h 5740750"/>
              <a:gd name="connsiteX22822" fmla="*/ 5618631 w 9845043"/>
              <a:gd name="connsiteY22822" fmla="*/ 843815 h 5740750"/>
              <a:gd name="connsiteX22823" fmla="*/ 5619360 w 9845043"/>
              <a:gd name="connsiteY22823" fmla="*/ 842355 h 5740750"/>
              <a:gd name="connsiteX22824" fmla="*/ 5620098 w 9845043"/>
              <a:gd name="connsiteY22824" fmla="*/ 842355 h 5740750"/>
              <a:gd name="connsiteX22825" fmla="*/ 5623025 w 9845043"/>
              <a:gd name="connsiteY22825" fmla="*/ 841621 h 5740750"/>
              <a:gd name="connsiteX22826" fmla="*/ 5623754 w 9845043"/>
              <a:gd name="connsiteY22826" fmla="*/ 840887 h 5740750"/>
              <a:gd name="connsiteX22827" fmla="*/ 5625213 w 9845043"/>
              <a:gd name="connsiteY22827" fmla="*/ 839427 h 5740750"/>
              <a:gd name="connsiteX22828" fmla="*/ 5625943 w 9845043"/>
              <a:gd name="connsiteY22828" fmla="*/ 835773 h 5740750"/>
              <a:gd name="connsiteX22829" fmla="*/ 5626681 w 9845043"/>
              <a:gd name="connsiteY22829" fmla="*/ 834305 h 5740750"/>
              <a:gd name="connsiteX22830" fmla="*/ 5629598 w 9845043"/>
              <a:gd name="connsiteY22830" fmla="*/ 832111 h 5740750"/>
              <a:gd name="connsiteX22831" fmla="*/ 5631795 w 9845043"/>
              <a:gd name="connsiteY22831" fmla="*/ 831385 h 5740750"/>
              <a:gd name="connsiteX22832" fmla="*/ 5632525 w 9845043"/>
              <a:gd name="connsiteY22832" fmla="*/ 832845 h 5740750"/>
              <a:gd name="connsiteX22833" fmla="*/ 5636180 w 9845043"/>
              <a:gd name="connsiteY22833" fmla="*/ 836499 h 5740750"/>
              <a:gd name="connsiteX22834" fmla="*/ 5641304 w 9845043"/>
              <a:gd name="connsiteY22834" fmla="*/ 839427 h 5740750"/>
              <a:gd name="connsiteX22835" fmla="*/ 5643492 w 9845043"/>
              <a:gd name="connsiteY22835" fmla="*/ 841621 h 5740750"/>
              <a:gd name="connsiteX22836" fmla="*/ 5646418 w 9845043"/>
              <a:gd name="connsiteY22836" fmla="*/ 841621 h 5740750"/>
              <a:gd name="connsiteX22837" fmla="*/ 5657386 w 9845043"/>
              <a:gd name="connsiteY22837" fmla="*/ 846009 h 5740750"/>
              <a:gd name="connsiteX22838" fmla="*/ 5661041 w 9845043"/>
              <a:gd name="connsiteY22838" fmla="*/ 846009 h 5740750"/>
              <a:gd name="connsiteX22839" fmla="*/ 5685173 w 9845043"/>
              <a:gd name="connsiteY22839" fmla="*/ 840887 h 5740750"/>
              <a:gd name="connsiteX22840" fmla="*/ 5720272 w 9845043"/>
              <a:gd name="connsiteY22840" fmla="*/ 824803 h 5740750"/>
              <a:gd name="connsiteX22841" fmla="*/ 5733436 w 9845043"/>
              <a:gd name="connsiteY22841" fmla="*/ 822609 h 5740750"/>
              <a:gd name="connsiteX22842" fmla="*/ 5745862 w 9845043"/>
              <a:gd name="connsiteY22842" fmla="*/ 816027 h 5740750"/>
              <a:gd name="connsiteX22843" fmla="*/ 5748059 w 9845043"/>
              <a:gd name="connsiteY22843" fmla="*/ 818221 h 5740750"/>
              <a:gd name="connsiteX22844" fmla="*/ 5756100 w 9845043"/>
              <a:gd name="connsiteY22844" fmla="*/ 810180 h 5740750"/>
              <a:gd name="connsiteX22845" fmla="*/ 5767797 w 9845043"/>
              <a:gd name="connsiteY22845" fmla="*/ 802138 h 5740750"/>
              <a:gd name="connsiteX22846" fmla="*/ 5776575 w 9845043"/>
              <a:gd name="connsiteY22846" fmla="*/ 794087 h 5740750"/>
              <a:gd name="connsiteX22847" fmla="*/ 5780231 w 9845043"/>
              <a:gd name="connsiteY22847" fmla="*/ 792628 h 5740750"/>
              <a:gd name="connsiteX22848" fmla="*/ 5780231 w 9845043"/>
              <a:gd name="connsiteY22848" fmla="*/ 797016 h 5740750"/>
              <a:gd name="connsiteX22849" fmla="*/ 5781690 w 9845043"/>
              <a:gd name="connsiteY22849" fmla="*/ 799210 h 5740750"/>
              <a:gd name="connsiteX22850" fmla="*/ 5786084 w 9845043"/>
              <a:gd name="connsiteY22850" fmla="*/ 797016 h 5740750"/>
              <a:gd name="connsiteX22851" fmla="*/ 5788272 w 9845043"/>
              <a:gd name="connsiteY22851" fmla="*/ 793362 h 5740750"/>
              <a:gd name="connsiteX22852" fmla="*/ 5788272 w 9845043"/>
              <a:gd name="connsiteY22852" fmla="*/ 794087 h 5740750"/>
              <a:gd name="connsiteX22853" fmla="*/ 5788272 w 9845043"/>
              <a:gd name="connsiteY22853" fmla="*/ 794822 h 5740750"/>
              <a:gd name="connsiteX22854" fmla="*/ 5788272 w 9845043"/>
              <a:gd name="connsiteY22854" fmla="*/ 797016 h 5740750"/>
              <a:gd name="connsiteX22855" fmla="*/ 5792666 w 9845043"/>
              <a:gd name="connsiteY22855" fmla="*/ 797750 h 5740750"/>
              <a:gd name="connsiteX22856" fmla="*/ 5794125 w 9845043"/>
              <a:gd name="connsiteY22856" fmla="*/ 796281 h 5740750"/>
              <a:gd name="connsiteX22857" fmla="*/ 5796322 w 9845043"/>
              <a:gd name="connsiteY22857" fmla="*/ 791168 h 5740750"/>
              <a:gd name="connsiteX22858" fmla="*/ 5797781 w 9845043"/>
              <a:gd name="connsiteY22858" fmla="*/ 790434 h 5740750"/>
              <a:gd name="connsiteX22859" fmla="*/ 5799239 w 9845043"/>
              <a:gd name="connsiteY22859" fmla="*/ 789708 h 5740750"/>
              <a:gd name="connsiteX22860" fmla="*/ 5802895 w 9845043"/>
              <a:gd name="connsiteY22860" fmla="*/ 789708 h 5740750"/>
              <a:gd name="connsiteX22861" fmla="*/ 5803633 w 9845043"/>
              <a:gd name="connsiteY22861" fmla="*/ 788240 h 5740750"/>
              <a:gd name="connsiteX22862" fmla="*/ 5803633 w 9845043"/>
              <a:gd name="connsiteY22862" fmla="*/ 787514 h 5740750"/>
              <a:gd name="connsiteX22863" fmla="*/ 5804363 w 9845043"/>
              <a:gd name="connsiteY22863" fmla="*/ 786046 h 5740750"/>
              <a:gd name="connsiteX22864" fmla="*/ 5804363 w 9845043"/>
              <a:gd name="connsiteY22864" fmla="*/ 784586 h 5740750"/>
              <a:gd name="connsiteX22865" fmla="*/ 5806551 w 9845043"/>
              <a:gd name="connsiteY22865" fmla="*/ 783126 h 5740750"/>
              <a:gd name="connsiteX22866" fmla="*/ 5813133 w 9845043"/>
              <a:gd name="connsiteY22866" fmla="*/ 778738 h 5740750"/>
              <a:gd name="connsiteX22867" fmla="*/ 5813871 w 9845043"/>
              <a:gd name="connsiteY22867" fmla="*/ 778004 h 5740750"/>
              <a:gd name="connsiteX22868" fmla="*/ 5815330 w 9845043"/>
              <a:gd name="connsiteY22868" fmla="*/ 777270 h 5740750"/>
              <a:gd name="connsiteX22869" fmla="*/ 5816059 w 9845043"/>
              <a:gd name="connsiteY22869" fmla="*/ 776544 h 5740750"/>
              <a:gd name="connsiteX22870" fmla="*/ 5816789 w 9845043"/>
              <a:gd name="connsiteY22870" fmla="*/ 776544 h 5740750"/>
              <a:gd name="connsiteX22871" fmla="*/ 5818986 w 9845043"/>
              <a:gd name="connsiteY22871" fmla="*/ 776544 h 5740750"/>
              <a:gd name="connsiteX22872" fmla="*/ 5820445 w 9845043"/>
              <a:gd name="connsiteY22872" fmla="*/ 777270 h 5740750"/>
              <a:gd name="connsiteX22873" fmla="*/ 5822641 w 9845043"/>
              <a:gd name="connsiteY22873" fmla="*/ 777270 h 5740750"/>
              <a:gd name="connsiteX22874" fmla="*/ 5825568 w 9845043"/>
              <a:gd name="connsiteY22874" fmla="*/ 776544 h 5740750"/>
              <a:gd name="connsiteX22875" fmla="*/ 5827027 w 9845043"/>
              <a:gd name="connsiteY22875" fmla="*/ 776544 h 5740750"/>
              <a:gd name="connsiteX22876" fmla="*/ 5829224 w 9845043"/>
              <a:gd name="connsiteY22876" fmla="*/ 775085 h 5740750"/>
              <a:gd name="connsiteX22877" fmla="*/ 5829224 w 9845043"/>
              <a:gd name="connsiteY22877" fmla="*/ 774350 h 5740750"/>
              <a:gd name="connsiteX22878" fmla="*/ 5829953 w 9845043"/>
              <a:gd name="connsiteY22878" fmla="*/ 772156 h 5740750"/>
              <a:gd name="connsiteX22879" fmla="*/ 5829953 w 9845043"/>
              <a:gd name="connsiteY22879" fmla="*/ 770696 h 5740750"/>
              <a:gd name="connsiteX22880" fmla="*/ 5832150 w 9845043"/>
              <a:gd name="connsiteY22880" fmla="*/ 769962 h 5740750"/>
              <a:gd name="connsiteX22881" fmla="*/ 5835076 w 9845043"/>
              <a:gd name="connsiteY22881" fmla="*/ 770696 h 5740750"/>
              <a:gd name="connsiteX22882" fmla="*/ 5836535 w 9845043"/>
              <a:gd name="connsiteY22882" fmla="*/ 770696 h 5740750"/>
              <a:gd name="connsiteX22883" fmla="*/ 5837994 w 9845043"/>
              <a:gd name="connsiteY22883" fmla="*/ 771422 h 5740750"/>
              <a:gd name="connsiteX22884" fmla="*/ 5838732 w 9845043"/>
              <a:gd name="connsiteY22884" fmla="*/ 772156 h 5740750"/>
              <a:gd name="connsiteX22885" fmla="*/ 5838732 w 9845043"/>
              <a:gd name="connsiteY22885" fmla="*/ 773616 h 5740750"/>
              <a:gd name="connsiteX22886" fmla="*/ 5839461 w 9845043"/>
              <a:gd name="connsiteY22886" fmla="*/ 775085 h 5740750"/>
              <a:gd name="connsiteX22887" fmla="*/ 5845306 w 9845043"/>
              <a:gd name="connsiteY22887" fmla="*/ 774350 h 5740750"/>
              <a:gd name="connsiteX22888" fmla="*/ 5846043 w 9845043"/>
              <a:gd name="connsiteY22888" fmla="*/ 776544 h 5740750"/>
              <a:gd name="connsiteX22889" fmla="*/ 5848232 w 9845043"/>
              <a:gd name="connsiteY22889" fmla="*/ 780198 h 5740750"/>
              <a:gd name="connsiteX22890" fmla="*/ 5848961 w 9845043"/>
              <a:gd name="connsiteY22890" fmla="*/ 781658 h 5740750"/>
              <a:gd name="connsiteX22891" fmla="*/ 5851158 w 9845043"/>
              <a:gd name="connsiteY22891" fmla="*/ 783126 h 5740750"/>
              <a:gd name="connsiteX22892" fmla="*/ 5851888 w 9845043"/>
              <a:gd name="connsiteY22892" fmla="*/ 784586 h 5740750"/>
              <a:gd name="connsiteX22893" fmla="*/ 5848232 w 9845043"/>
              <a:gd name="connsiteY22893" fmla="*/ 786780 h 5740750"/>
              <a:gd name="connsiteX22894" fmla="*/ 5848961 w 9845043"/>
              <a:gd name="connsiteY22894" fmla="*/ 787514 h 5740750"/>
              <a:gd name="connsiteX22895" fmla="*/ 5849699 w 9845043"/>
              <a:gd name="connsiteY22895" fmla="*/ 789708 h 5740750"/>
              <a:gd name="connsiteX22896" fmla="*/ 5847502 w 9845043"/>
              <a:gd name="connsiteY22896" fmla="*/ 793362 h 5740750"/>
              <a:gd name="connsiteX22897" fmla="*/ 5844576 w 9845043"/>
              <a:gd name="connsiteY22897" fmla="*/ 803598 h 5740750"/>
              <a:gd name="connsiteX22898" fmla="*/ 5841650 w 9845043"/>
              <a:gd name="connsiteY22898" fmla="*/ 805792 h 5740750"/>
              <a:gd name="connsiteX22899" fmla="*/ 5838732 w 9845043"/>
              <a:gd name="connsiteY22899" fmla="*/ 808720 h 5740750"/>
              <a:gd name="connsiteX22900" fmla="*/ 5836535 w 9845043"/>
              <a:gd name="connsiteY22900" fmla="*/ 812374 h 5740750"/>
              <a:gd name="connsiteX22901" fmla="*/ 5835806 w 9845043"/>
              <a:gd name="connsiteY22901" fmla="*/ 816762 h 5740750"/>
              <a:gd name="connsiteX22902" fmla="*/ 5835806 w 9845043"/>
              <a:gd name="connsiteY22902" fmla="*/ 820415 h 5740750"/>
              <a:gd name="connsiteX22903" fmla="*/ 5836535 w 9845043"/>
              <a:gd name="connsiteY22903" fmla="*/ 822609 h 5740750"/>
              <a:gd name="connsiteX22904" fmla="*/ 5838732 w 9845043"/>
              <a:gd name="connsiteY22904" fmla="*/ 824803 h 5740750"/>
              <a:gd name="connsiteX22905" fmla="*/ 5839461 w 9845043"/>
              <a:gd name="connsiteY22905" fmla="*/ 827731 h 5740750"/>
              <a:gd name="connsiteX22906" fmla="*/ 5838732 w 9845043"/>
              <a:gd name="connsiteY22906" fmla="*/ 829917 h 5740750"/>
              <a:gd name="connsiteX22907" fmla="*/ 5829224 w 9845043"/>
              <a:gd name="connsiteY22907" fmla="*/ 842355 h 5740750"/>
              <a:gd name="connsiteX22908" fmla="*/ 5826297 w 9845043"/>
              <a:gd name="connsiteY22908" fmla="*/ 847469 h 5740750"/>
              <a:gd name="connsiteX22909" fmla="*/ 5825568 w 9845043"/>
              <a:gd name="connsiteY22909" fmla="*/ 851857 h 5740750"/>
              <a:gd name="connsiteX22910" fmla="*/ 5829953 w 9845043"/>
              <a:gd name="connsiteY22910" fmla="*/ 854051 h 5740750"/>
              <a:gd name="connsiteX22911" fmla="*/ 5834338 w 9845043"/>
              <a:gd name="connsiteY22911" fmla="*/ 851857 h 5740750"/>
              <a:gd name="connsiteX22912" fmla="*/ 5854084 w 9845043"/>
              <a:gd name="connsiteY22912" fmla="*/ 842355 h 5740750"/>
              <a:gd name="connsiteX22913" fmla="*/ 5857740 w 9845043"/>
              <a:gd name="connsiteY22913" fmla="*/ 839427 h 5740750"/>
              <a:gd name="connsiteX22914" fmla="*/ 5860667 w 9845043"/>
              <a:gd name="connsiteY22914" fmla="*/ 835039 h 5740750"/>
              <a:gd name="connsiteX22915" fmla="*/ 5854814 w 9845043"/>
              <a:gd name="connsiteY22915" fmla="*/ 835039 h 5740750"/>
              <a:gd name="connsiteX22916" fmla="*/ 5854814 w 9845043"/>
              <a:gd name="connsiteY22916" fmla="*/ 834305 h 5740750"/>
              <a:gd name="connsiteX22917" fmla="*/ 5855543 w 9845043"/>
              <a:gd name="connsiteY22917" fmla="*/ 832845 h 5740750"/>
              <a:gd name="connsiteX22918" fmla="*/ 5857740 w 9845043"/>
              <a:gd name="connsiteY22918" fmla="*/ 832111 h 5740750"/>
              <a:gd name="connsiteX22919" fmla="*/ 5859199 w 9845043"/>
              <a:gd name="connsiteY22919" fmla="*/ 832111 h 5740750"/>
              <a:gd name="connsiteX22920" fmla="*/ 5861396 w 9845043"/>
              <a:gd name="connsiteY22920" fmla="*/ 832111 h 5740750"/>
              <a:gd name="connsiteX22921" fmla="*/ 5857740 w 9845043"/>
              <a:gd name="connsiteY22921" fmla="*/ 828457 h 5740750"/>
              <a:gd name="connsiteX22922" fmla="*/ 5857011 w 9845043"/>
              <a:gd name="connsiteY22922" fmla="*/ 827731 h 5740750"/>
              <a:gd name="connsiteX22923" fmla="*/ 5859199 w 9845043"/>
              <a:gd name="connsiteY22923" fmla="*/ 829191 h 5740750"/>
              <a:gd name="connsiteX22924" fmla="*/ 5873093 w 9845043"/>
              <a:gd name="connsiteY22924" fmla="*/ 839427 h 5740750"/>
              <a:gd name="connsiteX22925" fmla="*/ 5889183 w 9845043"/>
              <a:gd name="connsiteY22925" fmla="*/ 846009 h 5740750"/>
              <a:gd name="connsiteX22926" fmla="*/ 5900880 w 9845043"/>
              <a:gd name="connsiteY22926" fmla="*/ 848203 h 5740750"/>
              <a:gd name="connsiteX22927" fmla="*/ 5908921 w 9845043"/>
              <a:gd name="connsiteY22927" fmla="*/ 851123 h 5740750"/>
              <a:gd name="connsiteX22928" fmla="*/ 5911847 w 9845043"/>
              <a:gd name="connsiteY22928" fmla="*/ 851123 h 5740750"/>
              <a:gd name="connsiteX22929" fmla="*/ 5916233 w 9845043"/>
              <a:gd name="connsiteY22929" fmla="*/ 848203 h 5740750"/>
              <a:gd name="connsiteX22930" fmla="*/ 5915503 w 9845043"/>
              <a:gd name="connsiteY22930" fmla="*/ 848929 h 5740750"/>
              <a:gd name="connsiteX22931" fmla="*/ 5916970 w 9845043"/>
              <a:gd name="connsiteY22931" fmla="*/ 852591 h 5740750"/>
              <a:gd name="connsiteX22932" fmla="*/ 5916970 w 9845043"/>
              <a:gd name="connsiteY22932" fmla="*/ 855511 h 5740750"/>
              <a:gd name="connsiteX22933" fmla="*/ 5918429 w 9845043"/>
              <a:gd name="connsiteY22933" fmla="*/ 856979 h 5740750"/>
              <a:gd name="connsiteX22934" fmla="*/ 5919897 w 9845043"/>
              <a:gd name="connsiteY22934" fmla="*/ 856979 h 5740750"/>
              <a:gd name="connsiteX22935" fmla="*/ 5922085 w 9845043"/>
              <a:gd name="connsiteY22935" fmla="*/ 856979 h 5740750"/>
              <a:gd name="connsiteX22936" fmla="*/ 5922815 w 9845043"/>
              <a:gd name="connsiteY22936" fmla="*/ 856979 h 5740750"/>
              <a:gd name="connsiteX22937" fmla="*/ 5923553 w 9845043"/>
              <a:gd name="connsiteY22937" fmla="*/ 856979 h 5740750"/>
              <a:gd name="connsiteX22938" fmla="*/ 5923992 w 9845043"/>
              <a:gd name="connsiteY22938" fmla="*/ 856649 h 5740750"/>
              <a:gd name="connsiteX22939" fmla="*/ 5923541 w 9845043"/>
              <a:gd name="connsiteY22939" fmla="*/ 856649 h 5740750"/>
              <a:gd name="connsiteX22940" fmla="*/ 5922819 w 9845043"/>
              <a:gd name="connsiteY22940" fmla="*/ 856649 h 5740750"/>
              <a:gd name="connsiteX22941" fmla="*/ 5920626 w 9845043"/>
              <a:gd name="connsiteY22941" fmla="*/ 856649 h 5740750"/>
              <a:gd name="connsiteX22942" fmla="*/ 5919156 w 9845043"/>
              <a:gd name="connsiteY22942" fmla="*/ 856649 h 5740750"/>
              <a:gd name="connsiteX22943" fmla="*/ 5917699 w 9845043"/>
              <a:gd name="connsiteY22943" fmla="*/ 855188 h 5740750"/>
              <a:gd name="connsiteX22944" fmla="*/ 5917699 w 9845043"/>
              <a:gd name="connsiteY22944" fmla="*/ 852256 h 5740750"/>
              <a:gd name="connsiteX22945" fmla="*/ 5916241 w 9845043"/>
              <a:gd name="connsiteY22945" fmla="*/ 848600 h 5740750"/>
              <a:gd name="connsiteX22946" fmla="*/ 5916964 w 9845043"/>
              <a:gd name="connsiteY22946" fmla="*/ 847864 h 5740750"/>
              <a:gd name="connsiteX22947" fmla="*/ 5919891 w 9845043"/>
              <a:gd name="connsiteY22947" fmla="*/ 844944 h 5740750"/>
              <a:gd name="connsiteX22948" fmla="*/ 5924276 w 9845043"/>
              <a:gd name="connsiteY22948" fmla="*/ 843472 h 5740750"/>
              <a:gd name="connsiteX22949" fmla="*/ 5928661 w 9845043"/>
              <a:gd name="connsiteY22949" fmla="*/ 841276 h 5740750"/>
              <a:gd name="connsiteX22950" fmla="*/ 5933781 w 9845043"/>
              <a:gd name="connsiteY22950" fmla="*/ 840552 h 5740750"/>
              <a:gd name="connsiteX22951" fmla="*/ 5935974 w 9845043"/>
              <a:gd name="connsiteY22951" fmla="*/ 839080 h 5740750"/>
              <a:gd name="connsiteX22952" fmla="*/ 5944744 w 9845043"/>
              <a:gd name="connsiteY22952" fmla="*/ 833964 h 5740750"/>
              <a:gd name="connsiteX22953" fmla="*/ 5972511 w 9845043"/>
              <a:gd name="connsiteY22953" fmla="*/ 822247 h 5740750"/>
              <a:gd name="connsiteX22954" fmla="*/ 5979089 w 9845043"/>
              <a:gd name="connsiteY22954" fmla="*/ 818592 h 5740750"/>
              <a:gd name="connsiteX22955" fmla="*/ 6006857 w 9845043"/>
              <a:gd name="connsiteY22955" fmla="*/ 789307 h 5740750"/>
              <a:gd name="connsiteX22956" fmla="*/ 6013434 w 9845043"/>
              <a:gd name="connsiteY22956" fmla="*/ 785651 h 5740750"/>
              <a:gd name="connsiteX22957" fmla="*/ 6077752 w 9845043"/>
              <a:gd name="connsiteY22957" fmla="*/ 771738 h 5740750"/>
              <a:gd name="connsiteX22958" fmla="*/ 6091641 w 9845043"/>
              <a:gd name="connsiteY22958" fmla="*/ 763690 h 5740750"/>
              <a:gd name="connsiteX22959" fmla="*/ 6105519 w 9845043"/>
              <a:gd name="connsiteY22959" fmla="*/ 753446 h 5740750"/>
              <a:gd name="connsiteX22960" fmla="*/ 6115759 w 9845043"/>
              <a:gd name="connsiteY22960" fmla="*/ 738809 h 5740750"/>
              <a:gd name="connsiteX22961" fmla="*/ 6119409 w 9845043"/>
              <a:gd name="connsiteY22961" fmla="*/ 735877 h 5740750"/>
              <a:gd name="connsiteX22962" fmla="*/ 6122337 w 9845043"/>
              <a:gd name="connsiteY22962" fmla="*/ 735141 h 5740750"/>
              <a:gd name="connsiteX22963" fmla="*/ 6130372 w 9845043"/>
              <a:gd name="connsiteY22963" fmla="*/ 735877 h 5740750"/>
              <a:gd name="connsiteX22964" fmla="*/ 6132564 w 9845043"/>
              <a:gd name="connsiteY22964" fmla="*/ 735877 h 5740750"/>
              <a:gd name="connsiteX22965" fmla="*/ 6138407 w 9845043"/>
              <a:gd name="connsiteY22965" fmla="*/ 732221 h 5740750"/>
              <a:gd name="connsiteX22966" fmla="*/ 6144262 w 9845043"/>
              <a:gd name="connsiteY22966" fmla="*/ 731485 h 5740750"/>
              <a:gd name="connsiteX22967" fmla="*/ 6145719 w 9845043"/>
              <a:gd name="connsiteY22967" fmla="*/ 730025 h 5740750"/>
              <a:gd name="connsiteX22968" fmla="*/ 6147912 w 9845043"/>
              <a:gd name="connsiteY22968" fmla="*/ 727829 h 5740750"/>
              <a:gd name="connsiteX22969" fmla="*/ 6152297 w 9845043"/>
              <a:gd name="connsiteY22969" fmla="*/ 718309 h 5740750"/>
              <a:gd name="connsiteX22970" fmla="*/ 6153032 w 9845043"/>
              <a:gd name="connsiteY22970" fmla="*/ 716113 h 5740750"/>
              <a:gd name="connsiteX22971" fmla="*/ 6154489 w 9845043"/>
              <a:gd name="connsiteY22971" fmla="*/ 713917 h 5740750"/>
              <a:gd name="connsiteX22972" fmla="*/ 6155947 w 9845043"/>
              <a:gd name="connsiteY22972" fmla="*/ 707329 h 5740750"/>
              <a:gd name="connsiteX22973" fmla="*/ 6158139 w 9845043"/>
              <a:gd name="connsiteY22973" fmla="*/ 706593 h 5740750"/>
              <a:gd name="connsiteX22974" fmla="*/ 6161802 w 9845043"/>
              <a:gd name="connsiteY22974" fmla="*/ 705133 h 5740750"/>
              <a:gd name="connsiteX22975" fmla="*/ 6187377 w 9845043"/>
              <a:gd name="connsiteY22975" fmla="*/ 679516 h 5740750"/>
              <a:gd name="connsiteX22976" fmla="*/ 6191027 w 9845043"/>
              <a:gd name="connsiteY22976" fmla="*/ 677320 h 5740750"/>
              <a:gd name="connsiteX22977" fmla="*/ 6194689 w 9845043"/>
              <a:gd name="connsiteY22977" fmla="*/ 677320 h 5740750"/>
              <a:gd name="connsiteX22978" fmla="*/ 6196882 w 9845043"/>
              <a:gd name="connsiteY22978" fmla="*/ 681712 h 5740750"/>
              <a:gd name="connsiteX22979" fmla="*/ 6196882 w 9845043"/>
              <a:gd name="connsiteY22979" fmla="*/ 687565 h 5740750"/>
              <a:gd name="connsiteX22980" fmla="*/ 6196882 w 9845043"/>
              <a:gd name="connsiteY22980" fmla="*/ 692692 h 5740750"/>
              <a:gd name="connsiteX22981" fmla="*/ 6196882 w 9845043"/>
              <a:gd name="connsiteY22981" fmla="*/ 696348 h 5740750"/>
              <a:gd name="connsiteX22982" fmla="*/ 6201267 w 9845043"/>
              <a:gd name="connsiteY22982" fmla="*/ 699280 h 5740750"/>
              <a:gd name="connsiteX22983" fmla="*/ 6205652 w 9845043"/>
              <a:gd name="connsiteY22983" fmla="*/ 700005 h 5740750"/>
              <a:gd name="connsiteX22984" fmla="*/ 6213687 w 9845043"/>
              <a:gd name="connsiteY22984" fmla="*/ 700005 h 5740750"/>
              <a:gd name="connsiteX22985" fmla="*/ 6217337 w 9845043"/>
              <a:gd name="connsiteY22985" fmla="*/ 702201 h 5740750"/>
              <a:gd name="connsiteX22986" fmla="*/ 6219530 w 9845043"/>
              <a:gd name="connsiteY22986" fmla="*/ 705133 h 5740750"/>
              <a:gd name="connsiteX22987" fmla="*/ 6219530 w 9845043"/>
              <a:gd name="connsiteY22987" fmla="*/ 707329 h 5740750"/>
              <a:gd name="connsiteX22988" fmla="*/ 6218807 w 9845043"/>
              <a:gd name="connsiteY22988" fmla="*/ 713181 h 5740750"/>
              <a:gd name="connsiteX22989" fmla="*/ 6217337 w 9845043"/>
              <a:gd name="connsiteY22989" fmla="*/ 716113 h 5740750"/>
              <a:gd name="connsiteX22990" fmla="*/ 6217337 w 9845043"/>
              <a:gd name="connsiteY22990" fmla="*/ 716849 h 5740750"/>
              <a:gd name="connsiteX22991" fmla="*/ 6219530 w 9845043"/>
              <a:gd name="connsiteY22991" fmla="*/ 718309 h 5740750"/>
              <a:gd name="connsiteX22992" fmla="*/ 6220264 w 9845043"/>
              <a:gd name="connsiteY22992" fmla="*/ 718309 h 5740750"/>
              <a:gd name="connsiteX22993" fmla="*/ 6221722 w 9845043"/>
              <a:gd name="connsiteY22993" fmla="*/ 716849 h 5740750"/>
              <a:gd name="connsiteX22994" fmla="*/ 6222457 w 9845043"/>
              <a:gd name="connsiteY22994" fmla="*/ 716113 h 5740750"/>
              <a:gd name="connsiteX22995" fmla="*/ 6225384 w 9845043"/>
              <a:gd name="connsiteY22995" fmla="*/ 719045 h 5740750"/>
              <a:gd name="connsiteX22996" fmla="*/ 6229034 w 9845043"/>
              <a:gd name="connsiteY22996" fmla="*/ 721965 h 5740750"/>
              <a:gd name="connsiteX22997" fmla="*/ 6231962 w 9845043"/>
              <a:gd name="connsiteY22997" fmla="*/ 725633 h 5740750"/>
              <a:gd name="connsiteX22998" fmla="*/ 6232685 w 9845043"/>
              <a:gd name="connsiteY22998" fmla="*/ 729289 h 5740750"/>
              <a:gd name="connsiteX22999" fmla="*/ 6232685 w 9845043"/>
              <a:gd name="connsiteY22999" fmla="*/ 735141 h 5740750"/>
              <a:gd name="connsiteX23000" fmla="*/ 6231962 w 9845043"/>
              <a:gd name="connsiteY23000" fmla="*/ 739534 h 5740750"/>
              <a:gd name="connsiteX23001" fmla="*/ 6231227 w 9845043"/>
              <a:gd name="connsiteY23001" fmla="*/ 745397 h 5740750"/>
              <a:gd name="connsiteX23002" fmla="*/ 6229034 w 9845043"/>
              <a:gd name="connsiteY23002" fmla="*/ 749054 h 5740750"/>
              <a:gd name="connsiteX23003" fmla="*/ 6229769 w 9845043"/>
              <a:gd name="connsiteY23003" fmla="*/ 751250 h 5740750"/>
              <a:gd name="connsiteX23004" fmla="*/ 6231227 w 9845043"/>
              <a:gd name="connsiteY23004" fmla="*/ 753446 h 5740750"/>
              <a:gd name="connsiteX23005" fmla="*/ 6229769 w 9845043"/>
              <a:gd name="connsiteY23005" fmla="*/ 755642 h 5740750"/>
              <a:gd name="connsiteX23006" fmla="*/ 6229769 w 9845043"/>
              <a:gd name="connsiteY23006" fmla="*/ 757838 h 5740750"/>
              <a:gd name="connsiteX23007" fmla="*/ 6229034 w 9845043"/>
              <a:gd name="connsiteY23007" fmla="*/ 760034 h 5740750"/>
              <a:gd name="connsiteX23008" fmla="*/ 6229769 w 9845043"/>
              <a:gd name="connsiteY23008" fmla="*/ 762230 h 5740750"/>
              <a:gd name="connsiteX23009" fmla="*/ 6233419 w 9845043"/>
              <a:gd name="connsiteY23009" fmla="*/ 768082 h 5740750"/>
              <a:gd name="connsiteX23010" fmla="*/ 6234877 w 9845043"/>
              <a:gd name="connsiteY23010" fmla="*/ 769542 h 5740750"/>
              <a:gd name="connsiteX23011" fmla="*/ 6234877 w 9845043"/>
              <a:gd name="connsiteY23011" fmla="*/ 771014 h 5740750"/>
              <a:gd name="connsiteX23012" fmla="*/ 6232685 w 9845043"/>
              <a:gd name="connsiteY23012" fmla="*/ 771738 h 5740750"/>
              <a:gd name="connsiteX23013" fmla="*/ 6231962 w 9845043"/>
              <a:gd name="connsiteY23013" fmla="*/ 773210 h 5740750"/>
              <a:gd name="connsiteX23014" fmla="*/ 6229769 w 9845043"/>
              <a:gd name="connsiteY23014" fmla="*/ 773934 h 5740750"/>
              <a:gd name="connsiteX23015" fmla="*/ 6229769 w 9845043"/>
              <a:gd name="connsiteY23015" fmla="*/ 774670 h 5740750"/>
              <a:gd name="connsiteX23016" fmla="*/ 6231962 w 9845043"/>
              <a:gd name="connsiteY23016" fmla="*/ 776130 h 5740750"/>
              <a:gd name="connsiteX23017" fmla="*/ 6237804 w 9845043"/>
              <a:gd name="connsiteY23017" fmla="*/ 770278 h 5740750"/>
              <a:gd name="connsiteX23018" fmla="*/ 6245117 w 9845043"/>
              <a:gd name="connsiteY23018" fmla="*/ 757102 h 5740750"/>
              <a:gd name="connsiteX23019" fmla="*/ 6242189 w 9845043"/>
              <a:gd name="connsiteY23019" fmla="*/ 754906 h 5740750"/>
              <a:gd name="connsiteX23020" fmla="*/ 6244382 w 9845043"/>
              <a:gd name="connsiteY23020" fmla="*/ 753446 h 5740750"/>
              <a:gd name="connsiteX23021" fmla="*/ 6249502 w 9845043"/>
              <a:gd name="connsiteY23021" fmla="*/ 751974 h 5740750"/>
              <a:gd name="connsiteX23022" fmla="*/ 6251694 w 9845043"/>
              <a:gd name="connsiteY23022" fmla="*/ 750514 h 5740750"/>
              <a:gd name="connsiteX23023" fmla="*/ 6256802 w 9845043"/>
              <a:gd name="connsiteY23023" fmla="*/ 744662 h 5740750"/>
              <a:gd name="connsiteX23024" fmla="*/ 6261187 w 9845043"/>
              <a:gd name="connsiteY23024" fmla="*/ 741730 h 5740750"/>
              <a:gd name="connsiteX23025" fmla="*/ 6267765 w 9845043"/>
              <a:gd name="connsiteY23025" fmla="*/ 734417 h 5740750"/>
              <a:gd name="connsiteX23026" fmla="*/ 6274342 w 9845043"/>
              <a:gd name="connsiteY23026" fmla="*/ 728553 h 5740750"/>
              <a:gd name="connsiteX23027" fmla="*/ 6277270 w 9845043"/>
              <a:gd name="connsiteY23027" fmla="*/ 727829 h 5740750"/>
              <a:gd name="connsiteX23028" fmla="*/ 6281655 w 9845043"/>
              <a:gd name="connsiteY23028" fmla="*/ 727829 h 5740750"/>
              <a:gd name="connsiteX23029" fmla="*/ 6280932 w 9845043"/>
              <a:gd name="connsiteY23029" fmla="*/ 731485 h 5740750"/>
              <a:gd name="connsiteX23030" fmla="*/ 6276535 w 9845043"/>
              <a:gd name="connsiteY23030" fmla="*/ 735877 h 5740750"/>
              <a:gd name="connsiteX23031" fmla="*/ 6267765 w 9845043"/>
              <a:gd name="connsiteY23031" fmla="*/ 741730 h 5740750"/>
              <a:gd name="connsiteX23032" fmla="*/ 6264849 w 9845043"/>
              <a:gd name="connsiteY23032" fmla="*/ 747582 h 5740750"/>
              <a:gd name="connsiteX23033" fmla="*/ 6263380 w 9845043"/>
              <a:gd name="connsiteY23033" fmla="*/ 754170 h 5740750"/>
              <a:gd name="connsiteX23034" fmla="*/ 6260464 w 9845043"/>
              <a:gd name="connsiteY23034" fmla="*/ 758562 h 5740750"/>
              <a:gd name="connsiteX23035" fmla="*/ 6260464 w 9845043"/>
              <a:gd name="connsiteY23035" fmla="*/ 760034 h 5740750"/>
              <a:gd name="connsiteX23036" fmla="*/ 6264115 w 9845043"/>
              <a:gd name="connsiteY23036" fmla="*/ 757838 h 5740750"/>
              <a:gd name="connsiteX23037" fmla="*/ 6267765 w 9845043"/>
              <a:gd name="connsiteY23037" fmla="*/ 754170 h 5740750"/>
              <a:gd name="connsiteX23038" fmla="*/ 6270692 w 9845043"/>
              <a:gd name="connsiteY23038" fmla="*/ 748318 h 5740750"/>
              <a:gd name="connsiteX23039" fmla="*/ 6271427 w 9845043"/>
              <a:gd name="connsiteY23039" fmla="*/ 744662 h 5740750"/>
              <a:gd name="connsiteX23040" fmla="*/ 6274342 w 9845043"/>
              <a:gd name="connsiteY23040" fmla="*/ 741005 h 5740750"/>
              <a:gd name="connsiteX23041" fmla="*/ 6286774 w 9845043"/>
              <a:gd name="connsiteY23041" fmla="*/ 735877 h 5740750"/>
              <a:gd name="connsiteX23042" fmla="*/ 6296279 w 9845043"/>
              <a:gd name="connsiteY23042" fmla="*/ 734417 h 5740750"/>
              <a:gd name="connsiteX23043" fmla="*/ 6322589 w 9845043"/>
              <a:gd name="connsiteY23043" fmla="*/ 732945 h 5740750"/>
              <a:gd name="connsiteX23044" fmla="*/ 6340852 w 9845043"/>
              <a:gd name="connsiteY23044" fmla="*/ 735877 h 5740750"/>
              <a:gd name="connsiteX23045" fmla="*/ 6343780 w 9845043"/>
              <a:gd name="connsiteY23045" fmla="*/ 738073 h 5740750"/>
              <a:gd name="connsiteX23046" fmla="*/ 6344514 w 9845043"/>
              <a:gd name="connsiteY23046" fmla="*/ 739534 h 5740750"/>
              <a:gd name="connsiteX23047" fmla="*/ 6345237 w 9845043"/>
              <a:gd name="connsiteY23047" fmla="*/ 739534 h 5740750"/>
              <a:gd name="connsiteX23048" fmla="*/ 6347430 w 9845043"/>
              <a:gd name="connsiteY23048" fmla="*/ 738809 h 5740750"/>
              <a:gd name="connsiteX23049" fmla="*/ 6348899 w 9845043"/>
              <a:gd name="connsiteY23049" fmla="*/ 739534 h 5740750"/>
              <a:gd name="connsiteX23050" fmla="*/ 6351092 w 9845043"/>
              <a:gd name="connsiteY23050" fmla="*/ 741005 h 5740750"/>
              <a:gd name="connsiteX23051" fmla="*/ 6352550 w 9845043"/>
              <a:gd name="connsiteY23051" fmla="*/ 745397 h 5740750"/>
              <a:gd name="connsiteX23052" fmla="*/ 6354742 w 9845043"/>
              <a:gd name="connsiteY23052" fmla="*/ 746122 h 5740750"/>
              <a:gd name="connsiteX23053" fmla="*/ 6356935 w 9845043"/>
              <a:gd name="connsiteY23053" fmla="*/ 746122 h 5740750"/>
              <a:gd name="connsiteX23054" fmla="*/ 6360585 w 9845043"/>
              <a:gd name="connsiteY23054" fmla="*/ 744662 h 5740750"/>
              <a:gd name="connsiteX23055" fmla="*/ 6361320 w 9845043"/>
              <a:gd name="connsiteY23055" fmla="*/ 744662 h 5740750"/>
              <a:gd name="connsiteX23056" fmla="*/ 6363512 w 9845043"/>
              <a:gd name="connsiteY23056" fmla="*/ 749054 h 5740750"/>
              <a:gd name="connsiteX23057" fmla="*/ 6364970 w 9845043"/>
              <a:gd name="connsiteY23057" fmla="*/ 751250 h 5740750"/>
              <a:gd name="connsiteX23058" fmla="*/ 6367162 w 9845043"/>
              <a:gd name="connsiteY23058" fmla="*/ 750514 h 5740750"/>
              <a:gd name="connsiteX23059" fmla="*/ 6370090 w 9845043"/>
              <a:gd name="connsiteY23059" fmla="*/ 749054 h 5740750"/>
              <a:gd name="connsiteX23060" fmla="*/ 6373017 w 9845043"/>
              <a:gd name="connsiteY23060" fmla="*/ 753446 h 5740750"/>
              <a:gd name="connsiteX23061" fmla="*/ 6376667 w 9845043"/>
              <a:gd name="connsiteY23061" fmla="*/ 762230 h 5740750"/>
              <a:gd name="connsiteX23062" fmla="*/ 6379595 w 9845043"/>
              <a:gd name="connsiteY23062" fmla="*/ 765150 h 5740750"/>
              <a:gd name="connsiteX23063" fmla="*/ 6387630 w 9845043"/>
              <a:gd name="connsiteY23063" fmla="*/ 771738 h 5740750"/>
              <a:gd name="connsiteX23064" fmla="*/ 6389822 w 9845043"/>
              <a:gd name="connsiteY23064" fmla="*/ 773934 h 5740750"/>
              <a:gd name="connsiteX23065" fmla="*/ 6390557 w 9845043"/>
              <a:gd name="connsiteY23065" fmla="*/ 777602 h 5740750"/>
              <a:gd name="connsiteX23066" fmla="*/ 6394207 w 9845043"/>
              <a:gd name="connsiteY23066" fmla="*/ 781258 h 5740750"/>
              <a:gd name="connsiteX23067" fmla="*/ 6398592 w 9845043"/>
              <a:gd name="connsiteY23067" fmla="*/ 783455 h 5740750"/>
              <a:gd name="connsiteX23068" fmla="*/ 6400785 w 9845043"/>
              <a:gd name="connsiteY23068" fmla="*/ 785651 h 5740750"/>
              <a:gd name="connsiteX23069" fmla="*/ 6400785 w 9845043"/>
              <a:gd name="connsiteY23069" fmla="*/ 789307 h 5740750"/>
              <a:gd name="connsiteX23070" fmla="*/ 6402977 w 9845043"/>
              <a:gd name="connsiteY23070" fmla="*/ 790779 h 5740750"/>
              <a:gd name="connsiteX23071" fmla="*/ 6412482 w 9845043"/>
              <a:gd name="connsiteY23071" fmla="*/ 793699 h 5740750"/>
              <a:gd name="connsiteX23072" fmla="*/ 6414675 w 9845043"/>
              <a:gd name="connsiteY23072" fmla="*/ 793699 h 5740750"/>
              <a:gd name="connsiteX23073" fmla="*/ 6414675 w 9845043"/>
              <a:gd name="connsiteY23073" fmla="*/ 795895 h 5740750"/>
              <a:gd name="connsiteX23074" fmla="*/ 6416867 w 9845043"/>
              <a:gd name="connsiteY23074" fmla="*/ 806875 h 5740750"/>
              <a:gd name="connsiteX23075" fmla="*/ 6419782 w 9845043"/>
              <a:gd name="connsiteY23075" fmla="*/ 810543 h 5740750"/>
              <a:gd name="connsiteX23076" fmla="*/ 6424167 w 9845043"/>
              <a:gd name="connsiteY23076" fmla="*/ 812739 h 5740750"/>
              <a:gd name="connsiteX23077" fmla="*/ 6444635 w 9845043"/>
              <a:gd name="connsiteY23077" fmla="*/ 813463 h 5740750"/>
              <a:gd name="connsiteX23078" fmla="*/ 6451212 w 9845043"/>
              <a:gd name="connsiteY23078" fmla="*/ 809071 h 5740750"/>
              <a:gd name="connsiteX23079" fmla="*/ 6459982 w 9845043"/>
              <a:gd name="connsiteY23079" fmla="*/ 809807 h 5740750"/>
              <a:gd name="connsiteX23080" fmla="*/ 6463633 w 9845043"/>
              <a:gd name="connsiteY23080" fmla="*/ 809071 h 5740750"/>
              <a:gd name="connsiteX23081" fmla="*/ 6464367 w 9845043"/>
              <a:gd name="connsiteY23081" fmla="*/ 808347 h 5740750"/>
              <a:gd name="connsiteX23082" fmla="*/ 6467295 w 9845043"/>
              <a:gd name="connsiteY23082" fmla="*/ 803219 h 5740750"/>
              <a:gd name="connsiteX23083" fmla="*/ 6467295 w 9845043"/>
              <a:gd name="connsiteY23083" fmla="*/ 802483 h 5740750"/>
              <a:gd name="connsiteX23084" fmla="*/ 6471680 w 9845043"/>
              <a:gd name="connsiteY23084" fmla="*/ 802483 h 5740750"/>
              <a:gd name="connsiteX23085" fmla="*/ 6473872 w 9845043"/>
              <a:gd name="connsiteY23085" fmla="*/ 802483 h 5740750"/>
              <a:gd name="connsiteX23086" fmla="*/ 6476065 w 9845043"/>
              <a:gd name="connsiteY23086" fmla="*/ 800287 h 5740750"/>
              <a:gd name="connsiteX23087" fmla="*/ 6476788 w 9845043"/>
              <a:gd name="connsiteY23087" fmla="*/ 798827 h 5740750"/>
              <a:gd name="connsiteX23088" fmla="*/ 6479715 w 9845043"/>
              <a:gd name="connsiteY23088" fmla="*/ 797367 h 5740750"/>
              <a:gd name="connsiteX23089" fmla="*/ 6481173 w 9845043"/>
              <a:gd name="connsiteY23089" fmla="*/ 798827 h 5740750"/>
              <a:gd name="connsiteX23090" fmla="*/ 6484100 w 9845043"/>
              <a:gd name="connsiteY23090" fmla="*/ 798827 h 5740750"/>
              <a:gd name="connsiteX23091" fmla="*/ 6486292 w 9845043"/>
              <a:gd name="connsiteY23091" fmla="*/ 800287 h 5740750"/>
              <a:gd name="connsiteX23092" fmla="*/ 6486292 w 9845043"/>
              <a:gd name="connsiteY23092" fmla="*/ 801759 h 5740750"/>
              <a:gd name="connsiteX23093" fmla="*/ 6487027 w 9845043"/>
              <a:gd name="connsiteY23093" fmla="*/ 802483 h 5740750"/>
              <a:gd name="connsiteX23094" fmla="*/ 6487750 w 9845043"/>
              <a:gd name="connsiteY23094" fmla="*/ 803955 h 5740750"/>
              <a:gd name="connsiteX23095" fmla="*/ 6493605 w 9845043"/>
              <a:gd name="connsiteY23095" fmla="*/ 810543 h 5740750"/>
              <a:gd name="connsiteX23096" fmla="*/ 6495797 w 9845043"/>
              <a:gd name="connsiteY23096" fmla="*/ 812003 h 5740750"/>
              <a:gd name="connsiteX23097" fmla="*/ 6497255 w 9845043"/>
              <a:gd name="connsiteY23097" fmla="*/ 810543 h 5740750"/>
              <a:gd name="connsiteX23098" fmla="*/ 6499447 w 9845043"/>
              <a:gd name="connsiteY23098" fmla="*/ 812003 h 5740750"/>
              <a:gd name="connsiteX23099" fmla="*/ 6500182 w 9845043"/>
              <a:gd name="connsiteY23099" fmla="*/ 812739 h 5740750"/>
              <a:gd name="connsiteX23100" fmla="*/ 6502375 w 9845043"/>
              <a:gd name="connsiteY23100" fmla="*/ 816395 h 5740750"/>
              <a:gd name="connsiteX23101" fmla="*/ 6506760 w 9845043"/>
              <a:gd name="connsiteY23101" fmla="*/ 816395 h 5740750"/>
              <a:gd name="connsiteX23102" fmla="*/ 6511145 w 9845043"/>
              <a:gd name="connsiteY23102" fmla="*/ 814935 h 5740750"/>
              <a:gd name="connsiteX23103" fmla="*/ 6513337 w 9845043"/>
              <a:gd name="connsiteY23103" fmla="*/ 812739 h 5740750"/>
              <a:gd name="connsiteX23104" fmla="*/ 6518445 w 9845043"/>
              <a:gd name="connsiteY23104" fmla="*/ 806151 h 5740750"/>
              <a:gd name="connsiteX23105" fmla="*/ 6521373 w 9845043"/>
              <a:gd name="connsiteY23105" fmla="*/ 803955 h 5740750"/>
              <a:gd name="connsiteX23106" fmla="*/ 6525757 w 9845043"/>
              <a:gd name="connsiteY23106" fmla="*/ 806875 h 5740750"/>
              <a:gd name="connsiteX23107" fmla="*/ 6528685 w 9845043"/>
              <a:gd name="connsiteY23107" fmla="*/ 810543 h 5740750"/>
              <a:gd name="connsiteX23108" fmla="*/ 6532335 w 9845043"/>
              <a:gd name="connsiteY23108" fmla="*/ 812739 h 5740750"/>
              <a:gd name="connsiteX23109" fmla="*/ 6535985 w 9845043"/>
              <a:gd name="connsiteY23109" fmla="*/ 812739 h 5740750"/>
              <a:gd name="connsiteX23110" fmla="*/ 6540370 w 9845043"/>
              <a:gd name="connsiteY23110" fmla="*/ 812003 h 5740750"/>
              <a:gd name="connsiteX23111" fmla="*/ 6540370 w 9845043"/>
              <a:gd name="connsiteY23111" fmla="*/ 812739 h 5740750"/>
              <a:gd name="connsiteX23112" fmla="*/ 6540370 w 9845043"/>
              <a:gd name="connsiteY23112" fmla="*/ 815659 h 5740750"/>
              <a:gd name="connsiteX23113" fmla="*/ 6540370 w 9845043"/>
              <a:gd name="connsiteY23113" fmla="*/ 816395 h 5740750"/>
              <a:gd name="connsiteX23114" fmla="*/ 6545490 w 9845043"/>
              <a:gd name="connsiteY23114" fmla="*/ 814935 h 5740750"/>
              <a:gd name="connsiteX23115" fmla="*/ 6549875 w 9845043"/>
              <a:gd name="connsiteY23115" fmla="*/ 809071 h 5740750"/>
              <a:gd name="connsiteX23116" fmla="*/ 6556453 w 9845043"/>
              <a:gd name="connsiteY23116" fmla="*/ 796631 h 5740750"/>
              <a:gd name="connsiteX23117" fmla="*/ 6557910 w 9845043"/>
              <a:gd name="connsiteY23117" fmla="*/ 794435 h 5740750"/>
              <a:gd name="connsiteX23118" fmla="*/ 6564488 w 9845043"/>
              <a:gd name="connsiteY23118" fmla="*/ 787111 h 5740750"/>
              <a:gd name="connsiteX23119" fmla="*/ 6567415 w 9845043"/>
              <a:gd name="connsiteY23119" fmla="*/ 786386 h 5740750"/>
              <a:gd name="connsiteX23120" fmla="*/ 6573258 w 9845043"/>
              <a:gd name="connsiteY23120" fmla="*/ 784190 h 5740750"/>
              <a:gd name="connsiteX23121" fmla="*/ 6579113 w 9845043"/>
              <a:gd name="connsiteY23121" fmla="*/ 778327 h 5740750"/>
              <a:gd name="connsiteX23122" fmla="*/ 6596653 w 9845043"/>
              <a:gd name="connsiteY23122" fmla="*/ 768082 h 5740750"/>
              <a:gd name="connsiteX23123" fmla="*/ 6617843 w 9845043"/>
              <a:gd name="connsiteY23123" fmla="*/ 750514 h 5740750"/>
              <a:gd name="connsiteX23124" fmla="*/ 6622228 w 9845043"/>
              <a:gd name="connsiteY23124" fmla="*/ 751974 h 5740750"/>
              <a:gd name="connsiteX23125" fmla="*/ 6627348 w 9845043"/>
              <a:gd name="connsiteY23125" fmla="*/ 751974 h 5740750"/>
              <a:gd name="connsiteX23126" fmla="*/ 6653658 w 9845043"/>
              <a:gd name="connsiteY23126" fmla="*/ 743926 h 5740750"/>
              <a:gd name="connsiteX23127" fmla="*/ 6657308 w 9845043"/>
              <a:gd name="connsiteY23127" fmla="*/ 741005 h 5740750"/>
              <a:gd name="connsiteX23128" fmla="*/ 6659500 w 9845043"/>
              <a:gd name="connsiteY23128" fmla="*/ 741730 h 5740750"/>
              <a:gd name="connsiteX23129" fmla="*/ 6663885 w 9845043"/>
              <a:gd name="connsiteY23129" fmla="*/ 741005 h 5740750"/>
              <a:gd name="connsiteX23130" fmla="*/ 6720891 w 9845043"/>
              <a:gd name="connsiteY23130" fmla="*/ 738809 h 5740750"/>
              <a:gd name="connsiteX23131" fmla="*/ 6728203 w 9845043"/>
              <a:gd name="connsiteY23131" fmla="*/ 735877 h 5740750"/>
              <a:gd name="connsiteX23132" fmla="*/ 6755971 w 9845043"/>
              <a:gd name="connsiteY23132" fmla="*/ 718309 h 5740750"/>
              <a:gd name="connsiteX23133" fmla="*/ 6770595 w 9845043"/>
              <a:gd name="connsiteY23133" fmla="*/ 711721 h 5740750"/>
              <a:gd name="connsiteX23134" fmla="*/ 6783015 w 9845043"/>
              <a:gd name="connsiteY23134" fmla="*/ 708789 h 5740750"/>
              <a:gd name="connsiteX23135" fmla="*/ 6797628 w 9845043"/>
              <a:gd name="connsiteY23135" fmla="*/ 708789 h 5740750"/>
              <a:gd name="connsiteX23136" fmla="*/ 6801290 w 9845043"/>
              <a:gd name="connsiteY23136" fmla="*/ 707329 h 5740750"/>
              <a:gd name="connsiteX23137" fmla="*/ 6806398 w 9845043"/>
              <a:gd name="connsiteY23137" fmla="*/ 705133 h 5740750"/>
              <a:gd name="connsiteX23138" fmla="*/ 6810783 w 9845043"/>
              <a:gd name="connsiteY23138" fmla="*/ 703673 h 5740750"/>
              <a:gd name="connsiteX23139" fmla="*/ 6809326 w 9845043"/>
              <a:gd name="connsiteY23139" fmla="*/ 707329 h 5740750"/>
              <a:gd name="connsiteX23140" fmla="*/ 6807868 w 9845043"/>
              <a:gd name="connsiteY23140" fmla="*/ 709525 h 5740750"/>
              <a:gd name="connsiteX23141" fmla="*/ 6804941 w 9845043"/>
              <a:gd name="connsiteY23141" fmla="*/ 712457 h 5740750"/>
              <a:gd name="connsiteX23142" fmla="*/ 6802748 w 9845043"/>
              <a:gd name="connsiteY23142" fmla="*/ 715377 h 5740750"/>
              <a:gd name="connsiteX23143" fmla="*/ 6802748 w 9845043"/>
              <a:gd name="connsiteY23143" fmla="*/ 719045 h 5740750"/>
              <a:gd name="connsiteX23144" fmla="*/ 6802748 w 9845043"/>
              <a:gd name="connsiteY23144" fmla="*/ 744662 h 5740750"/>
              <a:gd name="connsiteX23145" fmla="*/ 6806398 w 9845043"/>
              <a:gd name="connsiteY23145" fmla="*/ 751974 h 5740750"/>
              <a:gd name="connsiteX23146" fmla="*/ 6805675 w 9845043"/>
              <a:gd name="connsiteY23146" fmla="*/ 755642 h 5740750"/>
              <a:gd name="connsiteX23147" fmla="*/ 6802013 w 9845043"/>
              <a:gd name="connsiteY23147" fmla="*/ 761494 h 5740750"/>
              <a:gd name="connsiteX23148" fmla="*/ 6802748 w 9845043"/>
              <a:gd name="connsiteY23148" fmla="*/ 764426 h 5740750"/>
              <a:gd name="connsiteX23149" fmla="*/ 6804941 w 9845043"/>
              <a:gd name="connsiteY23149" fmla="*/ 767346 h 5740750"/>
              <a:gd name="connsiteX23150" fmla="*/ 6807868 w 9845043"/>
              <a:gd name="connsiteY23150" fmla="*/ 769542 h 5740750"/>
              <a:gd name="connsiteX23151" fmla="*/ 6810783 w 9845043"/>
              <a:gd name="connsiteY23151" fmla="*/ 769542 h 5740750"/>
              <a:gd name="connsiteX23152" fmla="*/ 6813711 w 9845043"/>
              <a:gd name="connsiteY23152" fmla="*/ 769542 h 5740750"/>
              <a:gd name="connsiteX23153" fmla="*/ 6818096 w 9845043"/>
              <a:gd name="connsiteY23153" fmla="*/ 765150 h 5740750"/>
              <a:gd name="connsiteX23154" fmla="*/ 6821023 w 9845043"/>
              <a:gd name="connsiteY23154" fmla="*/ 765150 h 5740750"/>
              <a:gd name="connsiteX23155" fmla="*/ 6821746 w 9845043"/>
              <a:gd name="connsiteY23155" fmla="*/ 765150 h 5740750"/>
              <a:gd name="connsiteX23156" fmla="*/ 6824673 w 9845043"/>
              <a:gd name="connsiteY23156" fmla="*/ 768082 h 5740750"/>
              <a:gd name="connsiteX23157" fmla="*/ 6826866 w 9845043"/>
              <a:gd name="connsiteY23157" fmla="*/ 769542 h 5740750"/>
              <a:gd name="connsiteX23158" fmla="*/ 6831985 w 9845043"/>
              <a:gd name="connsiteY23158" fmla="*/ 769542 h 5740750"/>
              <a:gd name="connsiteX23159" fmla="*/ 6840021 w 9845043"/>
              <a:gd name="connsiteY23159" fmla="*/ 773210 h 5740750"/>
              <a:gd name="connsiteX23160" fmla="*/ 6842948 w 9845043"/>
              <a:gd name="connsiteY23160" fmla="*/ 773210 h 5740750"/>
              <a:gd name="connsiteX23161" fmla="*/ 6848056 w 9845043"/>
              <a:gd name="connsiteY23161" fmla="*/ 771738 h 5740750"/>
              <a:gd name="connsiteX23162" fmla="*/ 6853911 w 9845043"/>
              <a:gd name="connsiteY23162" fmla="*/ 769542 h 5740750"/>
              <a:gd name="connsiteX23163" fmla="*/ 6859753 w 9845043"/>
              <a:gd name="connsiteY23163" fmla="*/ 766622 h 5740750"/>
              <a:gd name="connsiteX23164" fmla="*/ 6863403 w 9845043"/>
              <a:gd name="connsiteY23164" fmla="*/ 761494 h 5740750"/>
              <a:gd name="connsiteX23165" fmla="*/ 6868523 w 9845043"/>
              <a:gd name="connsiteY23165" fmla="*/ 760034 h 5740750"/>
              <a:gd name="connsiteX23166" fmla="*/ 6875101 w 9845043"/>
              <a:gd name="connsiteY23166" fmla="*/ 762230 h 5740750"/>
              <a:gd name="connsiteX23167" fmla="*/ 6879486 w 9845043"/>
              <a:gd name="connsiteY23167" fmla="*/ 767346 h 5740750"/>
              <a:gd name="connsiteX23168" fmla="*/ 6878751 w 9845043"/>
              <a:gd name="connsiteY23168" fmla="*/ 771738 h 5740750"/>
              <a:gd name="connsiteX23169" fmla="*/ 6885328 w 9845043"/>
              <a:gd name="connsiteY23169" fmla="*/ 774670 h 5740750"/>
              <a:gd name="connsiteX23170" fmla="*/ 6891906 w 9845043"/>
              <a:gd name="connsiteY23170" fmla="*/ 771738 h 5740750"/>
              <a:gd name="connsiteX23171" fmla="*/ 6897761 w 9845043"/>
              <a:gd name="connsiteY23171" fmla="*/ 767346 h 5740750"/>
              <a:gd name="connsiteX23172" fmla="*/ 6901411 w 9845043"/>
              <a:gd name="connsiteY23172" fmla="*/ 763690 h 5740750"/>
              <a:gd name="connsiteX23173" fmla="*/ 6907253 w 9845043"/>
              <a:gd name="connsiteY23173" fmla="*/ 754170 h 5740750"/>
              <a:gd name="connsiteX23174" fmla="*/ 6908723 w 9845043"/>
              <a:gd name="connsiteY23174" fmla="*/ 751250 h 5740750"/>
              <a:gd name="connsiteX23175" fmla="*/ 6912373 w 9845043"/>
              <a:gd name="connsiteY23175" fmla="*/ 750514 h 5740750"/>
              <a:gd name="connsiteX23176" fmla="*/ 6916758 w 9845043"/>
              <a:gd name="connsiteY23176" fmla="*/ 750514 h 5740750"/>
              <a:gd name="connsiteX23177" fmla="*/ 6921143 w 9845043"/>
              <a:gd name="connsiteY23177" fmla="*/ 751250 h 5740750"/>
              <a:gd name="connsiteX23178" fmla="*/ 6924071 w 9845043"/>
              <a:gd name="connsiteY23178" fmla="*/ 753446 h 5740750"/>
              <a:gd name="connsiteX23179" fmla="*/ 6931371 w 9845043"/>
              <a:gd name="connsiteY23179" fmla="*/ 760034 h 5740750"/>
              <a:gd name="connsiteX23180" fmla="*/ 6934298 w 9845043"/>
              <a:gd name="connsiteY23180" fmla="*/ 765150 h 5740750"/>
              <a:gd name="connsiteX23181" fmla="*/ 6940876 w 9845043"/>
              <a:gd name="connsiteY23181" fmla="*/ 776130 h 5740750"/>
              <a:gd name="connsiteX23182" fmla="*/ 6943068 w 9845043"/>
              <a:gd name="connsiteY23182" fmla="*/ 777602 h 5740750"/>
              <a:gd name="connsiteX23183" fmla="*/ 6943803 w 9845043"/>
              <a:gd name="connsiteY23183" fmla="*/ 781258 h 5740750"/>
              <a:gd name="connsiteX23184" fmla="*/ 6945996 w 9845043"/>
              <a:gd name="connsiteY23184" fmla="*/ 790043 h 5740750"/>
              <a:gd name="connsiteX23185" fmla="*/ 6947453 w 9845043"/>
              <a:gd name="connsiteY23185" fmla="*/ 794435 h 5740750"/>
              <a:gd name="connsiteX23186" fmla="*/ 6952573 w 9845043"/>
              <a:gd name="connsiteY23186" fmla="*/ 799563 h 5740750"/>
              <a:gd name="connsiteX23187" fmla="*/ 6955489 w 9845043"/>
              <a:gd name="connsiteY23187" fmla="*/ 803219 h 5740750"/>
              <a:gd name="connsiteX23188" fmla="*/ 6951104 w 9845043"/>
              <a:gd name="connsiteY23188" fmla="*/ 803955 h 5740750"/>
              <a:gd name="connsiteX23189" fmla="*/ 6946719 w 9845043"/>
              <a:gd name="connsiteY23189" fmla="*/ 809807 h 5740750"/>
              <a:gd name="connsiteX23190" fmla="*/ 6943068 w 9845043"/>
              <a:gd name="connsiteY23190" fmla="*/ 812003 h 5740750"/>
              <a:gd name="connsiteX23191" fmla="*/ 6943068 w 9845043"/>
              <a:gd name="connsiteY23191" fmla="*/ 813463 h 5740750"/>
              <a:gd name="connsiteX23192" fmla="*/ 6946719 w 9845043"/>
              <a:gd name="connsiteY23192" fmla="*/ 818592 h 5740750"/>
              <a:gd name="connsiteX23193" fmla="*/ 6951104 w 9845043"/>
              <a:gd name="connsiteY23193" fmla="*/ 821512 h 5740750"/>
              <a:gd name="connsiteX23194" fmla="*/ 6952573 w 9845043"/>
              <a:gd name="connsiteY23194" fmla="*/ 819316 h 5740750"/>
              <a:gd name="connsiteX23195" fmla="*/ 6954031 w 9845043"/>
              <a:gd name="connsiteY23195" fmla="*/ 817855 h 5740750"/>
              <a:gd name="connsiteX23196" fmla="*/ 6959151 w 9845043"/>
              <a:gd name="connsiteY23196" fmla="*/ 816395 h 5740750"/>
              <a:gd name="connsiteX23197" fmla="*/ 6963536 w 9845043"/>
              <a:gd name="connsiteY23197" fmla="*/ 816395 h 5740750"/>
              <a:gd name="connsiteX23198" fmla="*/ 6967186 w 9845043"/>
              <a:gd name="connsiteY23198" fmla="*/ 816395 h 5740750"/>
              <a:gd name="connsiteX23199" fmla="*/ 6969379 w 9845043"/>
              <a:gd name="connsiteY23199" fmla="*/ 820051 h 5740750"/>
              <a:gd name="connsiteX23200" fmla="*/ 6970113 w 9845043"/>
              <a:gd name="connsiteY23200" fmla="*/ 821512 h 5740750"/>
              <a:gd name="connsiteX23201" fmla="*/ 6971571 w 9845043"/>
              <a:gd name="connsiteY23201" fmla="*/ 821512 h 5740750"/>
              <a:gd name="connsiteX23202" fmla="*/ 6973029 w 9845043"/>
              <a:gd name="connsiteY23202" fmla="*/ 820051 h 5740750"/>
              <a:gd name="connsiteX23203" fmla="*/ 6975221 w 9845043"/>
              <a:gd name="connsiteY23203" fmla="*/ 820051 h 5740750"/>
              <a:gd name="connsiteX23204" fmla="*/ 6978883 w 9845043"/>
              <a:gd name="connsiteY23204" fmla="*/ 822247 h 5740750"/>
              <a:gd name="connsiteX23205" fmla="*/ 6981076 w 9845043"/>
              <a:gd name="connsiteY23205" fmla="*/ 822247 h 5740750"/>
              <a:gd name="connsiteX23206" fmla="*/ 6982533 w 9845043"/>
              <a:gd name="connsiteY23206" fmla="*/ 822247 h 5740750"/>
              <a:gd name="connsiteX23207" fmla="*/ 6981799 w 9845043"/>
              <a:gd name="connsiteY23207" fmla="*/ 825179 h 5740750"/>
              <a:gd name="connsiteX23208" fmla="*/ 6981076 w 9845043"/>
              <a:gd name="connsiteY23208" fmla="*/ 828100 h 5740750"/>
              <a:gd name="connsiteX23209" fmla="*/ 6979606 w 9845043"/>
              <a:gd name="connsiteY23209" fmla="*/ 829572 h 5740750"/>
              <a:gd name="connsiteX23210" fmla="*/ 6979606 w 9845043"/>
              <a:gd name="connsiteY23210" fmla="*/ 833964 h 5740750"/>
              <a:gd name="connsiteX23211" fmla="*/ 6981076 w 9845043"/>
              <a:gd name="connsiteY23211" fmla="*/ 835424 h 5740750"/>
              <a:gd name="connsiteX23212" fmla="*/ 6988376 w 9845043"/>
              <a:gd name="connsiteY23212" fmla="*/ 842012 h 5740750"/>
              <a:gd name="connsiteX23213" fmla="*/ 6991303 w 9845043"/>
              <a:gd name="connsiteY23213" fmla="*/ 844208 h 5740750"/>
              <a:gd name="connsiteX23214" fmla="*/ 6994231 w 9845043"/>
              <a:gd name="connsiteY23214" fmla="*/ 844208 h 5740750"/>
              <a:gd name="connsiteX23215" fmla="*/ 6997146 w 9845043"/>
              <a:gd name="connsiteY23215" fmla="*/ 844208 h 5740750"/>
              <a:gd name="connsiteX23216" fmla="*/ 6999339 w 9845043"/>
              <a:gd name="connsiteY23216" fmla="*/ 844944 h 5740750"/>
              <a:gd name="connsiteX23217" fmla="*/ 7002266 w 9845043"/>
              <a:gd name="connsiteY23217" fmla="*/ 845668 h 5740750"/>
              <a:gd name="connsiteX23218" fmla="*/ 7004459 w 9845043"/>
              <a:gd name="connsiteY23218" fmla="*/ 847864 h 5740750"/>
              <a:gd name="connsiteX23219" fmla="*/ 7007386 w 9845043"/>
              <a:gd name="connsiteY23219" fmla="*/ 848600 h 5740750"/>
              <a:gd name="connsiteX23220" fmla="*/ 7010313 w 9845043"/>
              <a:gd name="connsiteY23220" fmla="*/ 850060 h 5740750"/>
              <a:gd name="connsiteX23221" fmla="*/ 7008844 w 9845043"/>
              <a:gd name="connsiteY23221" fmla="*/ 854452 h 5740750"/>
              <a:gd name="connsiteX23222" fmla="*/ 7008844 w 9845043"/>
              <a:gd name="connsiteY23222" fmla="*/ 856649 h 5740750"/>
              <a:gd name="connsiteX23223" fmla="*/ 7008844 w 9845043"/>
              <a:gd name="connsiteY23223" fmla="*/ 859580 h 5740750"/>
              <a:gd name="connsiteX23224" fmla="*/ 7005928 w 9845043"/>
              <a:gd name="connsiteY23224" fmla="*/ 858120 h 5740750"/>
              <a:gd name="connsiteX23225" fmla="*/ 6997881 w 9845043"/>
              <a:gd name="connsiteY23225" fmla="*/ 860316 h 5740750"/>
              <a:gd name="connsiteX23226" fmla="*/ 6995689 w 9845043"/>
              <a:gd name="connsiteY23226" fmla="*/ 861040 h 5740750"/>
              <a:gd name="connsiteX23227" fmla="*/ 6994954 w 9845043"/>
              <a:gd name="connsiteY23227" fmla="*/ 863236 h 5740750"/>
              <a:gd name="connsiteX23228" fmla="*/ 6992761 w 9845043"/>
              <a:gd name="connsiteY23228" fmla="*/ 863972 h 5740750"/>
              <a:gd name="connsiteX23229" fmla="*/ 6991303 w 9845043"/>
              <a:gd name="connsiteY23229" fmla="*/ 863972 h 5740750"/>
              <a:gd name="connsiteX23230" fmla="*/ 6989846 w 9845043"/>
              <a:gd name="connsiteY23230" fmla="*/ 863236 h 5740750"/>
              <a:gd name="connsiteX23231" fmla="*/ 6955489 w 9845043"/>
              <a:gd name="connsiteY23231" fmla="*/ 861040 h 5740750"/>
              <a:gd name="connsiteX23232" fmla="*/ 6944526 w 9845043"/>
              <a:gd name="connsiteY23232" fmla="*/ 863236 h 5740750"/>
              <a:gd name="connsiteX23233" fmla="*/ 6943068 w 9845043"/>
              <a:gd name="connsiteY23233" fmla="*/ 863236 h 5740750"/>
              <a:gd name="connsiteX23234" fmla="*/ 6939418 w 9845043"/>
              <a:gd name="connsiteY23234" fmla="*/ 861040 h 5740750"/>
              <a:gd name="connsiteX23235" fmla="*/ 6937226 w 9845043"/>
              <a:gd name="connsiteY23235" fmla="*/ 861040 h 5740750"/>
              <a:gd name="connsiteX23236" fmla="*/ 6936491 w 9845043"/>
              <a:gd name="connsiteY23236" fmla="*/ 861776 h 5740750"/>
              <a:gd name="connsiteX23237" fmla="*/ 6934298 w 9845043"/>
              <a:gd name="connsiteY23237" fmla="*/ 863236 h 5740750"/>
              <a:gd name="connsiteX23238" fmla="*/ 6933564 w 9845043"/>
              <a:gd name="connsiteY23238" fmla="*/ 864708 h 5740750"/>
              <a:gd name="connsiteX23239" fmla="*/ 6930648 w 9845043"/>
              <a:gd name="connsiteY23239" fmla="*/ 864708 h 5740750"/>
              <a:gd name="connsiteX23240" fmla="*/ 6925528 w 9845043"/>
              <a:gd name="connsiteY23240" fmla="*/ 861776 h 5740750"/>
              <a:gd name="connsiteX23241" fmla="*/ 6916758 w 9845043"/>
              <a:gd name="connsiteY23241" fmla="*/ 861776 h 5740750"/>
              <a:gd name="connsiteX23242" fmla="*/ 6916758 w 9845043"/>
              <a:gd name="connsiteY23242" fmla="*/ 863972 h 5740750"/>
              <a:gd name="connsiteX23243" fmla="*/ 6915301 w 9845043"/>
              <a:gd name="connsiteY23243" fmla="*/ 868364 h 5740750"/>
              <a:gd name="connsiteX23244" fmla="*/ 6910916 w 9845043"/>
              <a:gd name="connsiteY23244" fmla="*/ 864708 h 5740750"/>
              <a:gd name="connsiteX23245" fmla="*/ 6908723 w 9845043"/>
              <a:gd name="connsiteY23245" fmla="*/ 866168 h 5740750"/>
              <a:gd name="connsiteX23246" fmla="*/ 6907253 w 9845043"/>
              <a:gd name="connsiteY23246" fmla="*/ 868364 h 5740750"/>
              <a:gd name="connsiteX23247" fmla="*/ 6905796 w 9845043"/>
              <a:gd name="connsiteY23247" fmla="*/ 868364 h 5740750"/>
              <a:gd name="connsiteX23248" fmla="*/ 6905061 w 9845043"/>
              <a:gd name="connsiteY23248" fmla="*/ 869825 h 5740750"/>
              <a:gd name="connsiteX23249" fmla="*/ 6904338 w 9845043"/>
              <a:gd name="connsiteY23249" fmla="*/ 868364 h 5740750"/>
              <a:gd name="connsiteX23250" fmla="*/ 6902868 w 9845043"/>
              <a:gd name="connsiteY23250" fmla="*/ 864708 h 5740750"/>
              <a:gd name="connsiteX23251" fmla="*/ 6902146 w 9845043"/>
              <a:gd name="connsiteY23251" fmla="*/ 861040 h 5740750"/>
              <a:gd name="connsiteX23252" fmla="*/ 6899218 w 9845043"/>
              <a:gd name="connsiteY23252" fmla="*/ 858120 h 5740750"/>
              <a:gd name="connsiteX23253" fmla="*/ 6895568 w 9845043"/>
              <a:gd name="connsiteY23253" fmla="*/ 857384 h 5740750"/>
              <a:gd name="connsiteX23254" fmla="*/ 6892641 w 9845043"/>
              <a:gd name="connsiteY23254" fmla="*/ 860316 h 5740750"/>
              <a:gd name="connsiteX23255" fmla="*/ 6886798 w 9845043"/>
              <a:gd name="connsiteY23255" fmla="*/ 857384 h 5740750"/>
              <a:gd name="connsiteX23256" fmla="*/ 6882413 w 9845043"/>
              <a:gd name="connsiteY23256" fmla="*/ 857384 h 5740750"/>
              <a:gd name="connsiteX23257" fmla="*/ 6878751 w 9845043"/>
              <a:gd name="connsiteY23257" fmla="*/ 861040 h 5740750"/>
              <a:gd name="connsiteX23258" fmla="*/ 6878751 w 9845043"/>
              <a:gd name="connsiteY23258" fmla="*/ 872757 h 5740750"/>
              <a:gd name="connsiteX23259" fmla="*/ 6878028 w 9845043"/>
              <a:gd name="connsiteY23259" fmla="*/ 874217 h 5740750"/>
              <a:gd name="connsiteX23260" fmla="*/ 6875836 w 9845043"/>
              <a:gd name="connsiteY23260" fmla="*/ 874217 h 5740750"/>
              <a:gd name="connsiteX23261" fmla="*/ 6873643 w 9845043"/>
              <a:gd name="connsiteY23261" fmla="*/ 876413 h 5740750"/>
              <a:gd name="connsiteX23262" fmla="*/ 6872908 w 9845043"/>
              <a:gd name="connsiteY23262" fmla="*/ 880081 h 5740750"/>
              <a:gd name="connsiteX23263" fmla="*/ 6872908 w 9845043"/>
              <a:gd name="connsiteY23263" fmla="*/ 882277 h 5740750"/>
              <a:gd name="connsiteX23264" fmla="*/ 6873643 w 9845043"/>
              <a:gd name="connsiteY23264" fmla="*/ 883737 h 5740750"/>
              <a:gd name="connsiteX23265" fmla="*/ 6876558 w 9845043"/>
              <a:gd name="connsiteY23265" fmla="*/ 885933 h 5740750"/>
              <a:gd name="connsiteX23266" fmla="*/ 6873643 w 9845043"/>
              <a:gd name="connsiteY23266" fmla="*/ 888853 h 5740750"/>
              <a:gd name="connsiteX23267" fmla="*/ 6873643 w 9845043"/>
              <a:gd name="connsiteY23267" fmla="*/ 893245 h 5740750"/>
              <a:gd name="connsiteX23268" fmla="*/ 6875836 w 9845043"/>
              <a:gd name="connsiteY23268" fmla="*/ 898373 h 5740750"/>
              <a:gd name="connsiteX23269" fmla="*/ 6879486 w 9845043"/>
              <a:gd name="connsiteY23269" fmla="*/ 899109 h 5740750"/>
              <a:gd name="connsiteX23270" fmla="*/ 6875101 w 9845043"/>
              <a:gd name="connsiteY23270" fmla="*/ 903501 h 5740750"/>
              <a:gd name="connsiteX23271" fmla="*/ 6867066 w 9845043"/>
              <a:gd name="connsiteY23271" fmla="*/ 903501 h 5740750"/>
              <a:gd name="connsiteX23272" fmla="*/ 6859753 w 9845043"/>
              <a:gd name="connsiteY23272" fmla="*/ 900569 h 5740750"/>
              <a:gd name="connsiteX23273" fmla="*/ 6856103 w 9845043"/>
              <a:gd name="connsiteY23273" fmla="*/ 896913 h 5740750"/>
              <a:gd name="connsiteX23274" fmla="*/ 6853911 w 9845043"/>
              <a:gd name="connsiteY23274" fmla="*/ 893245 h 5740750"/>
              <a:gd name="connsiteX23275" fmla="*/ 6850248 w 9845043"/>
              <a:gd name="connsiteY23275" fmla="*/ 891785 h 5740750"/>
              <a:gd name="connsiteX23276" fmla="*/ 6846598 w 9845043"/>
              <a:gd name="connsiteY23276" fmla="*/ 890325 h 5740750"/>
              <a:gd name="connsiteX23277" fmla="*/ 6842948 w 9845043"/>
              <a:gd name="connsiteY23277" fmla="*/ 890325 h 5740750"/>
              <a:gd name="connsiteX23278" fmla="*/ 6840755 w 9845043"/>
              <a:gd name="connsiteY23278" fmla="*/ 888853 h 5740750"/>
              <a:gd name="connsiteX23279" fmla="*/ 6836371 w 9845043"/>
              <a:gd name="connsiteY23279" fmla="*/ 883001 h 5740750"/>
              <a:gd name="connsiteX23280" fmla="*/ 6834901 w 9845043"/>
              <a:gd name="connsiteY23280" fmla="*/ 882277 h 5740750"/>
              <a:gd name="connsiteX23281" fmla="*/ 6831985 w 9845043"/>
              <a:gd name="connsiteY23281" fmla="*/ 880805 h 5740750"/>
              <a:gd name="connsiteX23282" fmla="*/ 6825408 w 9845043"/>
              <a:gd name="connsiteY23282" fmla="*/ 874217 h 5740750"/>
              <a:gd name="connsiteX23283" fmla="*/ 6822481 w 9845043"/>
              <a:gd name="connsiteY23283" fmla="*/ 872757 h 5740750"/>
              <a:gd name="connsiteX23284" fmla="*/ 6805675 w 9845043"/>
              <a:gd name="connsiteY23284" fmla="*/ 870561 h 5740750"/>
              <a:gd name="connsiteX23285" fmla="*/ 6796171 w 9845043"/>
              <a:gd name="connsiteY23285" fmla="*/ 866904 h 5740750"/>
              <a:gd name="connsiteX23286" fmla="*/ 6792520 w 9845043"/>
              <a:gd name="connsiteY23286" fmla="*/ 866168 h 5740750"/>
              <a:gd name="connsiteX23287" fmla="*/ 6781558 w 9845043"/>
              <a:gd name="connsiteY23287" fmla="*/ 866904 h 5740750"/>
              <a:gd name="connsiteX23288" fmla="*/ 6777173 w 9845043"/>
              <a:gd name="connsiteY23288" fmla="*/ 866904 h 5740750"/>
              <a:gd name="connsiteX23289" fmla="*/ 6770595 w 9845043"/>
              <a:gd name="connsiteY23289" fmla="*/ 861776 h 5740750"/>
              <a:gd name="connsiteX23290" fmla="*/ 6766933 w 9845043"/>
              <a:gd name="connsiteY23290" fmla="*/ 861040 h 5740750"/>
              <a:gd name="connsiteX23291" fmla="*/ 6764018 w 9845043"/>
              <a:gd name="connsiteY23291" fmla="*/ 863972 h 5740750"/>
              <a:gd name="connsiteX23292" fmla="*/ 6762548 w 9845043"/>
              <a:gd name="connsiteY23292" fmla="*/ 864708 h 5740750"/>
              <a:gd name="connsiteX23293" fmla="*/ 6760356 w 9845043"/>
              <a:gd name="connsiteY23293" fmla="*/ 863972 h 5740750"/>
              <a:gd name="connsiteX23294" fmla="*/ 6758163 w 9845043"/>
              <a:gd name="connsiteY23294" fmla="*/ 861776 h 5740750"/>
              <a:gd name="connsiteX23295" fmla="*/ 6756705 w 9845043"/>
              <a:gd name="connsiteY23295" fmla="*/ 861040 h 5740750"/>
              <a:gd name="connsiteX23296" fmla="*/ 6754513 w 9845043"/>
              <a:gd name="connsiteY23296" fmla="*/ 861776 h 5740750"/>
              <a:gd name="connsiteX23297" fmla="*/ 6750128 w 9845043"/>
              <a:gd name="connsiteY23297" fmla="*/ 866168 h 5740750"/>
              <a:gd name="connsiteX23298" fmla="*/ 6736973 w 9845043"/>
              <a:gd name="connsiteY23298" fmla="*/ 866168 h 5740750"/>
              <a:gd name="connsiteX23299" fmla="*/ 6734046 w 9845043"/>
              <a:gd name="connsiteY23299" fmla="*/ 868364 h 5740750"/>
              <a:gd name="connsiteX23300" fmla="*/ 6724553 w 9845043"/>
              <a:gd name="connsiteY23300" fmla="*/ 883001 h 5740750"/>
              <a:gd name="connsiteX23301" fmla="*/ 6721625 w 9845043"/>
              <a:gd name="connsiteY23301" fmla="*/ 890325 h 5740750"/>
              <a:gd name="connsiteX23302" fmla="*/ 6719433 w 9845043"/>
              <a:gd name="connsiteY23302" fmla="*/ 893981 h 5740750"/>
              <a:gd name="connsiteX23303" fmla="*/ 6717975 w 9845043"/>
              <a:gd name="connsiteY23303" fmla="*/ 896177 h 5740750"/>
              <a:gd name="connsiteX23304" fmla="*/ 6696050 w 9845043"/>
              <a:gd name="connsiteY23304" fmla="*/ 898373 h 5740750"/>
              <a:gd name="connsiteX23305" fmla="*/ 6679233 w 9845043"/>
              <a:gd name="connsiteY23305" fmla="*/ 902765 h 5740750"/>
              <a:gd name="connsiteX23306" fmla="*/ 6676318 w 9845043"/>
              <a:gd name="connsiteY23306" fmla="*/ 905697 h 5740750"/>
              <a:gd name="connsiteX23307" fmla="*/ 6675583 w 9845043"/>
              <a:gd name="connsiteY23307" fmla="*/ 908618 h 5740750"/>
              <a:gd name="connsiteX23308" fmla="*/ 6676318 w 9845043"/>
              <a:gd name="connsiteY23308" fmla="*/ 914482 h 5740750"/>
              <a:gd name="connsiteX23309" fmla="*/ 6666078 w 9845043"/>
              <a:gd name="connsiteY23309" fmla="*/ 909353 h 5740750"/>
              <a:gd name="connsiteX23310" fmla="*/ 6654393 w 9845043"/>
              <a:gd name="connsiteY23310" fmla="*/ 907893 h 5740750"/>
              <a:gd name="connsiteX23311" fmla="*/ 6648538 w 9845043"/>
              <a:gd name="connsiteY23311" fmla="*/ 907893 h 5740750"/>
              <a:gd name="connsiteX23312" fmla="*/ 6620770 w 9845043"/>
              <a:gd name="connsiteY23312" fmla="*/ 915206 h 5740750"/>
              <a:gd name="connsiteX23313" fmla="*/ 6614193 w 9845043"/>
              <a:gd name="connsiteY23313" fmla="*/ 922530 h 5740750"/>
              <a:gd name="connsiteX23314" fmla="*/ 6609073 w 9845043"/>
              <a:gd name="connsiteY23314" fmla="*/ 933510 h 5740750"/>
              <a:gd name="connsiteX23315" fmla="*/ 6606145 w 9845043"/>
              <a:gd name="connsiteY23315" fmla="*/ 945226 h 5740750"/>
              <a:gd name="connsiteX23316" fmla="*/ 6608338 w 9845043"/>
              <a:gd name="connsiteY23316" fmla="*/ 947422 h 5740750"/>
              <a:gd name="connsiteX23317" fmla="*/ 6606145 w 9845043"/>
              <a:gd name="connsiteY23317" fmla="*/ 948146 h 5740750"/>
              <a:gd name="connsiteX23318" fmla="*/ 6604688 w 9845043"/>
              <a:gd name="connsiteY23318" fmla="*/ 950343 h 5740750"/>
              <a:gd name="connsiteX23319" fmla="*/ 6598110 w 9845043"/>
              <a:gd name="connsiteY23319" fmla="*/ 951814 h 5740750"/>
              <a:gd name="connsiteX23320" fmla="*/ 6595918 w 9845043"/>
              <a:gd name="connsiteY23320" fmla="*/ 953274 h 5740750"/>
              <a:gd name="connsiteX23321" fmla="*/ 6595183 w 9845043"/>
              <a:gd name="connsiteY23321" fmla="*/ 954010 h 5740750"/>
              <a:gd name="connsiteX23322" fmla="*/ 6593725 w 9845043"/>
              <a:gd name="connsiteY23322" fmla="*/ 956931 h 5740750"/>
              <a:gd name="connsiteX23323" fmla="*/ 6592990 w 9845043"/>
              <a:gd name="connsiteY23323" fmla="*/ 957667 h 5740750"/>
              <a:gd name="connsiteX23324" fmla="*/ 6586413 w 9845043"/>
              <a:gd name="connsiteY23324" fmla="*/ 962783 h 5740750"/>
              <a:gd name="connsiteX23325" fmla="*/ 6582763 w 9845043"/>
              <a:gd name="connsiteY23325" fmla="*/ 962783 h 5740750"/>
              <a:gd name="connsiteX23326" fmla="*/ 6580570 w 9845043"/>
              <a:gd name="connsiteY23326" fmla="*/ 963519 h 5740750"/>
              <a:gd name="connsiteX23327" fmla="*/ 6579835 w 9845043"/>
              <a:gd name="connsiteY23327" fmla="*/ 965715 h 5740750"/>
              <a:gd name="connsiteX23328" fmla="*/ 6579835 w 9845043"/>
              <a:gd name="connsiteY23328" fmla="*/ 967175 h 5740750"/>
              <a:gd name="connsiteX23329" fmla="*/ 6579835 w 9845043"/>
              <a:gd name="connsiteY23329" fmla="*/ 970107 h 5740750"/>
              <a:gd name="connsiteX23330" fmla="*/ 6579113 w 9845043"/>
              <a:gd name="connsiteY23330" fmla="*/ 972303 h 5740750"/>
              <a:gd name="connsiteX23331" fmla="*/ 6573993 w 9845043"/>
              <a:gd name="connsiteY23331" fmla="*/ 973763 h 5740750"/>
              <a:gd name="connsiteX23332" fmla="*/ 6572535 w 9845043"/>
              <a:gd name="connsiteY23332" fmla="*/ 977431 h 5740750"/>
              <a:gd name="connsiteX23333" fmla="*/ 6569608 w 9845043"/>
              <a:gd name="connsiteY23333" fmla="*/ 986215 h 5740750"/>
              <a:gd name="connsiteX23334" fmla="*/ 6567415 w 9845043"/>
              <a:gd name="connsiteY23334" fmla="*/ 986215 h 5740750"/>
              <a:gd name="connsiteX23335" fmla="*/ 6566680 w 9845043"/>
              <a:gd name="connsiteY23335" fmla="*/ 986939 h 5740750"/>
              <a:gd name="connsiteX23336" fmla="*/ 6566680 w 9845043"/>
              <a:gd name="connsiteY23336" fmla="*/ 988411 h 5740750"/>
              <a:gd name="connsiteX23337" fmla="*/ 6566680 w 9845043"/>
              <a:gd name="connsiteY23337" fmla="*/ 989871 h 5740750"/>
              <a:gd name="connsiteX23338" fmla="*/ 6567415 w 9845043"/>
              <a:gd name="connsiteY23338" fmla="*/ 992067 h 5740750"/>
              <a:gd name="connsiteX23339" fmla="*/ 6568150 w 9845043"/>
              <a:gd name="connsiteY23339" fmla="*/ 992804 h 5740750"/>
              <a:gd name="connsiteX23340" fmla="*/ 6568150 w 9845043"/>
              <a:gd name="connsiteY23340" fmla="*/ 993528 h 5740750"/>
              <a:gd name="connsiteX23341" fmla="*/ 6569608 w 9845043"/>
              <a:gd name="connsiteY23341" fmla="*/ 995724 h 5740750"/>
              <a:gd name="connsiteX23342" fmla="*/ 6570343 w 9845043"/>
              <a:gd name="connsiteY23342" fmla="*/ 998656 h 5740750"/>
              <a:gd name="connsiteX23343" fmla="*/ 6568150 w 9845043"/>
              <a:gd name="connsiteY23343" fmla="*/ 999391 h 5740750"/>
              <a:gd name="connsiteX23344" fmla="*/ 6566680 w 9845043"/>
              <a:gd name="connsiteY23344" fmla="*/ 999391 h 5740750"/>
              <a:gd name="connsiteX23345" fmla="*/ 6564488 w 9845043"/>
              <a:gd name="connsiteY23345" fmla="*/ 998656 h 5740750"/>
              <a:gd name="connsiteX23346" fmla="*/ 6561572 w 9845043"/>
              <a:gd name="connsiteY23346" fmla="*/ 995724 h 5740750"/>
              <a:gd name="connsiteX23347" fmla="*/ 6556453 w 9845043"/>
              <a:gd name="connsiteY23347" fmla="*/ 992804 h 5740750"/>
              <a:gd name="connsiteX23348" fmla="*/ 6554260 w 9845043"/>
              <a:gd name="connsiteY23348" fmla="*/ 990607 h 5740750"/>
              <a:gd name="connsiteX23349" fmla="*/ 6551333 w 9845043"/>
              <a:gd name="connsiteY23349" fmla="*/ 986939 h 5740750"/>
              <a:gd name="connsiteX23350" fmla="*/ 6551333 w 9845043"/>
              <a:gd name="connsiteY23350" fmla="*/ 984019 h 5740750"/>
              <a:gd name="connsiteX23351" fmla="*/ 6556453 w 9845043"/>
              <a:gd name="connsiteY23351" fmla="*/ 978891 h 5740750"/>
              <a:gd name="connsiteX23352" fmla="*/ 6557187 w 9845043"/>
              <a:gd name="connsiteY23352" fmla="*/ 976695 h 5740750"/>
              <a:gd name="connsiteX23353" fmla="*/ 6557910 w 9845043"/>
              <a:gd name="connsiteY23353" fmla="*/ 970107 h 5740750"/>
              <a:gd name="connsiteX23354" fmla="*/ 6559380 w 9845043"/>
              <a:gd name="connsiteY23354" fmla="*/ 969371 h 5740750"/>
              <a:gd name="connsiteX23355" fmla="*/ 6560103 w 9845043"/>
              <a:gd name="connsiteY23355" fmla="*/ 969371 h 5740750"/>
              <a:gd name="connsiteX23356" fmla="*/ 6560838 w 9845043"/>
              <a:gd name="connsiteY23356" fmla="*/ 969371 h 5740750"/>
              <a:gd name="connsiteX23357" fmla="*/ 6561572 w 9845043"/>
              <a:gd name="connsiteY23357" fmla="*/ 967911 h 5740750"/>
              <a:gd name="connsiteX23358" fmla="*/ 6561572 w 9845043"/>
              <a:gd name="connsiteY23358" fmla="*/ 967175 h 5740750"/>
              <a:gd name="connsiteX23359" fmla="*/ 6561572 w 9845043"/>
              <a:gd name="connsiteY23359" fmla="*/ 964255 h 5740750"/>
              <a:gd name="connsiteX23360" fmla="*/ 6563030 w 9845043"/>
              <a:gd name="connsiteY23360" fmla="*/ 962783 h 5740750"/>
              <a:gd name="connsiteX23361" fmla="*/ 6563030 w 9845043"/>
              <a:gd name="connsiteY23361" fmla="*/ 961323 h 5740750"/>
              <a:gd name="connsiteX23362" fmla="*/ 6563030 w 9845043"/>
              <a:gd name="connsiteY23362" fmla="*/ 960587 h 5740750"/>
              <a:gd name="connsiteX23363" fmla="*/ 6563765 w 9845043"/>
              <a:gd name="connsiteY23363" fmla="*/ 960587 h 5740750"/>
              <a:gd name="connsiteX23364" fmla="*/ 6568150 w 9845043"/>
              <a:gd name="connsiteY23364" fmla="*/ 959863 h 5740750"/>
              <a:gd name="connsiteX23365" fmla="*/ 6569608 w 9845043"/>
              <a:gd name="connsiteY23365" fmla="*/ 959863 h 5740750"/>
              <a:gd name="connsiteX23366" fmla="*/ 6571065 w 9845043"/>
              <a:gd name="connsiteY23366" fmla="*/ 960587 h 5740750"/>
              <a:gd name="connsiteX23367" fmla="*/ 6573258 w 9845043"/>
              <a:gd name="connsiteY23367" fmla="*/ 960587 h 5740750"/>
              <a:gd name="connsiteX23368" fmla="*/ 6573258 w 9845043"/>
              <a:gd name="connsiteY23368" fmla="*/ 959863 h 5740750"/>
              <a:gd name="connsiteX23369" fmla="*/ 6573258 w 9845043"/>
              <a:gd name="connsiteY23369" fmla="*/ 958391 h 5740750"/>
              <a:gd name="connsiteX23370" fmla="*/ 6573258 w 9845043"/>
              <a:gd name="connsiteY23370" fmla="*/ 957667 h 5740750"/>
              <a:gd name="connsiteX23371" fmla="*/ 6572535 w 9845043"/>
              <a:gd name="connsiteY23371" fmla="*/ 957667 h 5740750"/>
              <a:gd name="connsiteX23372" fmla="*/ 6572535 w 9845043"/>
              <a:gd name="connsiteY23372" fmla="*/ 956195 h 5740750"/>
              <a:gd name="connsiteX23373" fmla="*/ 6576185 w 9845043"/>
              <a:gd name="connsiteY23373" fmla="*/ 940098 h 5740750"/>
              <a:gd name="connsiteX23374" fmla="*/ 6573258 w 9845043"/>
              <a:gd name="connsiteY23374" fmla="*/ 937166 h 5740750"/>
              <a:gd name="connsiteX23375" fmla="*/ 6571065 w 9845043"/>
              <a:gd name="connsiteY23375" fmla="*/ 935706 h 5740750"/>
              <a:gd name="connsiteX23376" fmla="*/ 6569608 w 9845043"/>
              <a:gd name="connsiteY23376" fmla="*/ 935706 h 5740750"/>
              <a:gd name="connsiteX23377" fmla="*/ 6565957 w 9845043"/>
              <a:gd name="connsiteY23377" fmla="*/ 937166 h 5740750"/>
              <a:gd name="connsiteX23378" fmla="*/ 6563030 w 9845043"/>
              <a:gd name="connsiteY23378" fmla="*/ 938638 h 5740750"/>
              <a:gd name="connsiteX23379" fmla="*/ 6560103 w 9845043"/>
              <a:gd name="connsiteY23379" fmla="*/ 940834 h 5740750"/>
              <a:gd name="connsiteX23380" fmla="*/ 6557910 w 9845043"/>
              <a:gd name="connsiteY23380" fmla="*/ 943754 h 5740750"/>
              <a:gd name="connsiteX23381" fmla="*/ 6556453 w 9845043"/>
              <a:gd name="connsiteY23381" fmla="*/ 946686 h 5740750"/>
              <a:gd name="connsiteX23382" fmla="*/ 6552068 w 9845043"/>
              <a:gd name="connsiteY23382" fmla="*/ 949618 h 5740750"/>
              <a:gd name="connsiteX23383" fmla="*/ 6548417 w 9845043"/>
              <a:gd name="connsiteY23383" fmla="*/ 947422 h 5740750"/>
              <a:gd name="connsiteX23384" fmla="*/ 6541840 w 9845043"/>
              <a:gd name="connsiteY23384" fmla="*/ 944490 h 5740750"/>
              <a:gd name="connsiteX23385" fmla="*/ 6538913 w 9845043"/>
              <a:gd name="connsiteY23385" fmla="*/ 944490 h 5740750"/>
              <a:gd name="connsiteX23386" fmla="*/ 6535262 w 9845043"/>
              <a:gd name="connsiteY23386" fmla="*/ 945226 h 5740750"/>
              <a:gd name="connsiteX23387" fmla="*/ 6533793 w 9845043"/>
              <a:gd name="connsiteY23387" fmla="*/ 948146 h 5740750"/>
              <a:gd name="connsiteX23388" fmla="*/ 6535262 w 9845043"/>
              <a:gd name="connsiteY23388" fmla="*/ 953274 h 5740750"/>
              <a:gd name="connsiteX23389" fmla="*/ 6535262 w 9845043"/>
              <a:gd name="connsiteY23389" fmla="*/ 956195 h 5740750"/>
              <a:gd name="connsiteX23390" fmla="*/ 6534528 w 9845043"/>
              <a:gd name="connsiteY23390" fmla="*/ 957667 h 5740750"/>
              <a:gd name="connsiteX23391" fmla="*/ 6532335 w 9845043"/>
              <a:gd name="connsiteY23391" fmla="*/ 959863 h 5740750"/>
              <a:gd name="connsiteX23392" fmla="*/ 6530877 w 9845043"/>
              <a:gd name="connsiteY23392" fmla="*/ 960587 h 5740750"/>
              <a:gd name="connsiteX23393" fmla="*/ 6530877 w 9845043"/>
              <a:gd name="connsiteY23393" fmla="*/ 964255 h 5740750"/>
              <a:gd name="connsiteX23394" fmla="*/ 6527950 w 9845043"/>
              <a:gd name="connsiteY23394" fmla="*/ 970843 h 5740750"/>
              <a:gd name="connsiteX23395" fmla="*/ 6527215 w 9845043"/>
              <a:gd name="connsiteY23395" fmla="*/ 974499 h 5740750"/>
              <a:gd name="connsiteX23396" fmla="*/ 6525757 w 9845043"/>
              <a:gd name="connsiteY23396" fmla="*/ 976695 h 5740750"/>
              <a:gd name="connsiteX23397" fmla="*/ 6524300 w 9845043"/>
              <a:gd name="connsiteY23397" fmla="*/ 978891 h 5740750"/>
              <a:gd name="connsiteX23398" fmla="*/ 6521373 w 9845043"/>
              <a:gd name="connsiteY23398" fmla="*/ 980351 h 5740750"/>
              <a:gd name="connsiteX23399" fmla="*/ 6516253 w 9845043"/>
              <a:gd name="connsiteY23399" fmla="*/ 981823 h 5740750"/>
              <a:gd name="connsiteX23400" fmla="*/ 6511145 w 9845043"/>
              <a:gd name="connsiteY23400" fmla="*/ 984019 h 5740750"/>
              <a:gd name="connsiteX23401" fmla="*/ 6509675 w 9845043"/>
              <a:gd name="connsiteY23401" fmla="*/ 986215 h 5740750"/>
              <a:gd name="connsiteX23402" fmla="*/ 6508952 w 9845043"/>
              <a:gd name="connsiteY23402" fmla="*/ 988411 h 5740750"/>
              <a:gd name="connsiteX23403" fmla="*/ 6506760 w 9845043"/>
              <a:gd name="connsiteY23403" fmla="*/ 988411 h 5740750"/>
              <a:gd name="connsiteX23404" fmla="*/ 6505290 w 9845043"/>
              <a:gd name="connsiteY23404" fmla="*/ 985479 h 5740750"/>
              <a:gd name="connsiteX23405" fmla="*/ 6503832 w 9845043"/>
              <a:gd name="connsiteY23405" fmla="*/ 982547 h 5740750"/>
              <a:gd name="connsiteX23406" fmla="*/ 6503832 w 9845043"/>
              <a:gd name="connsiteY23406" fmla="*/ 970843 h 5740750"/>
              <a:gd name="connsiteX23407" fmla="*/ 6503832 w 9845043"/>
              <a:gd name="connsiteY23407" fmla="*/ 967175 h 5740750"/>
              <a:gd name="connsiteX23408" fmla="*/ 6502375 w 9845043"/>
              <a:gd name="connsiteY23408" fmla="*/ 965715 h 5740750"/>
              <a:gd name="connsiteX23409" fmla="*/ 6500182 w 9845043"/>
              <a:gd name="connsiteY23409" fmla="*/ 962783 h 5740750"/>
              <a:gd name="connsiteX23410" fmla="*/ 6499447 w 9845043"/>
              <a:gd name="connsiteY23410" fmla="*/ 959863 h 5740750"/>
              <a:gd name="connsiteX23411" fmla="*/ 6498713 w 9845043"/>
              <a:gd name="connsiteY23411" fmla="*/ 956195 h 5740750"/>
              <a:gd name="connsiteX23412" fmla="*/ 6499447 w 9845043"/>
              <a:gd name="connsiteY23412" fmla="*/ 953274 h 5740750"/>
              <a:gd name="connsiteX23413" fmla="*/ 6502375 w 9845043"/>
              <a:gd name="connsiteY23413" fmla="*/ 947422 h 5740750"/>
              <a:gd name="connsiteX23414" fmla="*/ 6503098 w 9845043"/>
              <a:gd name="connsiteY23414" fmla="*/ 944490 h 5740750"/>
              <a:gd name="connsiteX23415" fmla="*/ 6503098 w 9845043"/>
              <a:gd name="connsiteY23415" fmla="*/ 941558 h 5740750"/>
              <a:gd name="connsiteX23416" fmla="*/ 6503098 w 9845043"/>
              <a:gd name="connsiteY23416" fmla="*/ 938638 h 5740750"/>
              <a:gd name="connsiteX23417" fmla="*/ 6502375 w 9845043"/>
              <a:gd name="connsiteY23417" fmla="*/ 937166 h 5740750"/>
              <a:gd name="connsiteX23418" fmla="*/ 6499447 w 9845043"/>
              <a:gd name="connsiteY23418" fmla="*/ 937166 h 5740750"/>
              <a:gd name="connsiteX23419" fmla="*/ 6497255 w 9845043"/>
              <a:gd name="connsiteY23419" fmla="*/ 940834 h 5740750"/>
              <a:gd name="connsiteX23420" fmla="*/ 6495797 w 9845043"/>
              <a:gd name="connsiteY23420" fmla="*/ 951814 h 5740750"/>
              <a:gd name="connsiteX23421" fmla="*/ 6495062 w 9845043"/>
              <a:gd name="connsiteY23421" fmla="*/ 954735 h 5740750"/>
              <a:gd name="connsiteX23422" fmla="*/ 6492135 w 9845043"/>
              <a:gd name="connsiteY23422" fmla="*/ 956931 h 5740750"/>
              <a:gd name="connsiteX23423" fmla="*/ 6489943 w 9845043"/>
              <a:gd name="connsiteY23423" fmla="*/ 961323 h 5740750"/>
              <a:gd name="connsiteX23424" fmla="*/ 6489220 w 9845043"/>
              <a:gd name="connsiteY23424" fmla="*/ 970843 h 5740750"/>
              <a:gd name="connsiteX23425" fmla="*/ 6489220 w 9845043"/>
              <a:gd name="connsiteY23425" fmla="*/ 980351 h 5740750"/>
              <a:gd name="connsiteX23426" fmla="*/ 6489220 w 9845043"/>
              <a:gd name="connsiteY23426" fmla="*/ 981823 h 5740750"/>
              <a:gd name="connsiteX23427" fmla="*/ 6487027 w 9845043"/>
              <a:gd name="connsiteY23427" fmla="*/ 989135 h 5740750"/>
              <a:gd name="connsiteX23428" fmla="*/ 6484100 w 9845043"/>
              <a:gd name="connsiteY23428" fmla="*/ 990607 h 5740750"/>
              <a:gd name="connsiteX23429" fmla="*/ 6477522 w 9845043"/>
              <a:gd name="connsiteY23429" fmla="*/ 994999 h 5740750"/>
              <a:gd name="connsiteX23430" fmla="*/ 6474595 w 9845043"/>
              <a:gd name="connsiteY23430" fmla="*/ 997920 h 5740750"/>
              <a:gd name="connsiteX23431" fmla="*/ 6470210 w 9845043"/>
              <a:gd name="connsiteY23431" fmla="*/ 1011096 h 5740750"/>
              <a:gd name="connsiteX23432" fmla="*/ 6466560 w 9845043"/>
              <a:gd name="connsiteY23432" fmla="*/ 1015488 h 5740750"/>
              <a:gd name="connsiteX23433" fmla="*/ 6461440 w 9845043"/>
              <a:gd name="connsiteY23433" fmla="*/ 1024272 h 5740750"/>
              <a:gd name="connsiteX23434" fmla="*/ 6459982 w 9845043"/>
              <a:gd name="connsiteY23434" fmla="*/ 1027928 h 5740750"/>
              <a:gd name="connsiteX23435" fmla="*/ 6458525 w 9845043"/>
              <a:gd name="connsiteY23435" fmla="*/ 1039645 h 5740750"/>
              <a:gd name="connsiteX23436" fmla="*/ 6457055 w 9845043"/>
              <a:gd name="connsiteY23436" fmla="*/ 1041105 h 5740750"/>
              <a:gd name="connsiteX23437" fmla="*/ 6454140 w 9845043"/>
              <a:gd name="connsiteY23437" fmla="*/ 1044773 h 5740750"/>
              <a:gd name="connsiteX23438" fmla="*/ 6453405 w 9845043"/>
              <a:gd name="connsiteY23438" fmla="*/ 1046969 h 5740750"/>
              <a:gd name="connsiteX23439" fmla="*/ 6453405 w 9845043"/>
              <a:gd name="connsiteY23439" fmla="*/ 1052821 h 5740750"/>
              <a:gd name="connsiteX23440" fmla="*/ 6451947 w 9845043"/>
              <a:gd name="connsiteY23440" fmla="*/ 1055753 h 5740750"/>
              <a:gd name="connsiteX23441" fmla="*/ 6421975 w 9845043"/>
              <a:gd name="connsiteY23441" fmla="*/ 1111378 h 5740750"/>
              <a:gd name="connsiteX23442" fmla="*/ 6415397 w 9845043"/>
              <a:gd name="connsiteY23442" fmla="*/ 1115770 h 5740750"/>
              <a:gd name="connsiteX23443" fmla="*/ 6415397 w 9845043"/>
              <a:gd name="connsiteY23443" fmla="*/ 1120898 h 5740750"/>
              <a:gd name="connsiteX23444" fmla="*/ 6418325 w 9845043"/>
              <a:gd name="connsiteY23444" fmla="*/ 1130407 h 5740750"/>
              <a:gd name="connsiteX23445" fmla="*/ 6418325 w 9845043"/>
              <a:gd name="connsiteY23445" fmla="*/ 1131143 h 5740750"/>
              <a:gd name="connsiteX23446" fmla="*/ 6408820 w 9845043"/>
              <a:gd name="connsiteY23446" fmla="*/ 1128211 h 5740750"/>
              <a:gd name="connsiteX23447" fmla="*/ 6405170 w 9845043"/>
              <a:gd name="connsiteY23447" fmla="*/ 1126751 h 5740750"/>
              <a:gd name="connsiteX23448" fmla="*/ 6405170 w 9845043"/>
              <a:gd name="connsiteY23448" fmla="*/ 1125290 h 5740750"/>
              <a:gd name="connsiteX23449" fmla="*/ 6403712 w 9845043"/>
              <a:gd name="connsiteY23449" fmla="*/ 1123819 h 5740750"/>
              <a:gd name="connsiteX23450" fmla="*/ 6402242 w 9845043"/>
              <a:gd name="connsiteY23450" fmla="*/ 1121623 h 5740750"/>
              <a:gd name="connsiteX23451" fmla="*/ 6397135 w 9845043"/>
              <a:gd name="connsiteY23451" fmla="*/ 1118702 h 5740750"/>
              <a:gd name="connsiteX23452" fmla="*/ 6394207 w 9845043"/>
              <a:gd name="connsiteY23452" fmla="*/ 1115770 h 5740750"/>
              <a:gd name="connsiteX23453" fmla="*/ 6393472 w 9845043"/>
              <a:gd name="connsiteY23453" fmla="*/ 1114310 h 5740750"/>
              <a:gd name="connsiteX23454" fmla="*/ 6392750 w 9845043"/>
              <a:gd name="connsiteY23454" fmla="*/ 1112114 h 5740750"/>
              <a:gd name="connsiteX23455" fmla="*/ 6392750 w 9845043"/>
              <a:gd name="connsiteY23455" fmla="*/ 1104790 h 5740750"/>
              <a:gd name="connsiteX23456" fmla="*/ 6393472 w 9845043"/>
              <a:gd name="connsiteY23456" fmla="*/ 1102594 h 5740750"/>
              <a:gd name="connsiteX23457" fmla="*/ 6395665 w 9845043"/>
              <a:gd name="connsiteY23457" fmla="*/ 1093086 h 5740750"/>
              <a:gd name="connsiteX23458" fmla="*/ 6398592 w 9845043"/>
              <a:gd name="connsiteY23458" fmla="*/ 1083566 h 5740750"/>
              <a:gd name="connsiteX23459" fmla="*/ 6399327 w 9845043"/>
              <a:gd name="connsiteY23459" fmla="*/ 1080634 h 5740750"/>
              <a:gd name="connsiteX23460" fmla="*/ 6402242 w 9845043"/>
              <a:gd name="connsiteY23460" fmla="*/ 1078438 h 5740750"/>
              <a:gd name="connsiteX23461" fmla="*/ 6402977 w 9845043"/>
              <a:gd name="connsiteY23461" fmla="*/ 1076977 h 5740750"/>
              <a:gd name="connsiteX23462" fmla="*/ 6402977 w 9845043"/>
              <a:gd name="connsiteY23462" fmla="*/ 1076241 h 5740750"/>
              <a:gd name="connsiteX23463" fmla="*/ 6402242 w 9845043"/>
              <a:gd name="connsiteY23463" fmla="*/ 1074045 h 5740750"/>
              <a:gd name="connsiteX23464" fmla="*/ 6400785 w 9845043"/>
              <a:gd name="connsiteY23464" fmla="*/ 1073321 h 5740750"/>
              <a:gd name="connsiteX23465" fmla="*/ 6399327 w 9845043"/>
              <a:gd name="connsiteY23465" fmla="*/ 1071849 h 5740750"/>
              <a:gd name="connsiteX23466" fmla="*/ 6398592 w 9845043"/>
              <a:gd name="connsiteY23466" fmla="*/ 1069653 h 5740750"/>
              <a:gd name="connsiteX23467" fmla="*/ 6397135 w 9845043"/>
              <a:gd name="connsiteY23467" fmla="*/ 1069653 h 5740750"/>
              <a:gd name="connsiteX23468" fmla="*/ 6395665 w 9845043"/>
              <a:gd name="connsiteY23468" fmla="*/ 1069653 h 5740750"/>
              <a:gd name="connsiteX23469" fmla="*/ 6394207 w 9845043"/>
              <a:gd name="connsiteY23469" fmla="*/ 1069653 h 5740750"/>
              <a:gd name="connsiteX23470" fmla="*/ 6394045 w 9845043"/>
              <a:gd name="connsiteY23470" fmla="*/ 1069762 h 5740750"/>
              <a:gd name="connsiteX23471" fmla="*/ 6395180 w 9845043"/>
              <a:gd name="connsiteY23471" fmla="*/ 1069762 h 5740750"/>
              <a:gd name="connsiteX23472" fmla="*/ 6396639 w 9845043"/>
              <a:gd name="connsiteY23472" fmla="*/ 1069762 h 5740750"/>
              <a:gd name="connsiteX23473" fmla="*/ 6398107 w 9845043"/>
              <a:gd name="connsiteY23473" fmla="*/ 1069762 h 5740750"/>
              <a:gd name="connsiteX23474" fmla="*/ 6398836 w 9845043"/>
              <a:gd name="connsiteY23474" fmla="*/ 1071956 h 5740750"/>
              <a:gd name="connsiteX23475" fmla="*/ 6400295 w 9845043"/>
              <a:gd name="connsiteY23475" fmla="*/ 1073415 h 5740750"/>
              <a:gd name="connsiteX23476" fmla="*/ 6401763 w 9845043"/>
              <a:gd name="connsiteY23476" fmla="*/ 1074150 h 5740750"/>
              <a:gd name="connsiteX23477" fmla="*/ 6402492 w 9845043"/>
              <a:gd name="connsiteY23477" fmla="*/ 1076344 h 5740750"/>
              <a:gd name="connsiteX23478" fmla="*/ 6402492 w 9845043"/>
              <a:gd name="connsiteY23478" fmla="*/ 1077069 h 5740750"/>
              <a:gd name="connsiteX23479" fmla="*/ 6401763 w 9845043"/>
              <a:gd name="connsiteY23479" fmla="*/ 1078538 h 5740750"/>
              <a:gd name="connsiteX23480" fmla="*/ 6398836 w 9845043"/>
              <a:gd name="connsiteY23480" fmla="*/ 1080732 h 5740750"/>
              <a:gd name="connsiteX23481" fmla="*/ 6398107 w 9845043"/>
              <a:gd name="connsiteY23481" fmla="*/ 1083651 h 5740750"/>
              <a:gd name="connsiteX23482" fmla="*/ 6395180 w 9845043"/>
              <a:gd name="connsiteY23482" fmla="*/ 1093161 h 5740750"/>
              <a:gd name="connsiteX23483" fmla="*/ 6392984 w 9845043"/>
              <a:gd name="connsiteY23483" fmla="*/ 1102663 h 5740750"/>
              <a:gd name="connsiteX23484" fmla="*/ 6392254 w 9845043"/>
              <a:gd name="connsiteY23484" fmla="*/ 1104857 h 5740750"/>
              <a:gd name="connsiteX23485" fmla="*/ 6392254 w 9845043"/>
              <a:gd name="connsiteY23485" fmla="*/ 1112173 h 5740750"/>
              <a:gd name="connsiteX23486" fmla="*/ 6392984 w 9845043"/>
              <a:gd name="connsiteY23486" fmla="*/ 1114367 h 5740750"/>
              <a:gd name="connsiteX23487" fmla="*/ 6393721 w 9845043"/>
              <a:gd name="connsiteY23487" fmla="*/ 1115827 h 5740750"/>
              <a:gd name="connsiteX23488" fmla="*/ 6396639 w 9845043"/>
              <a:gd name="connsiteY23488" fmla="*/ 1118746 h 5740750"/>
              <a:gd name="connsiteX23489" fmla="*/ 6401763 w 9845043"/>
              <a:gd name="connsiteY23489" fmla="*/ 1121675 h 5740750"/>
              <a:gd name="connsiteX23490" fmla="*/ 6403221 w 9845043"/>
              <a:gd name="connsiteY23490" fmla="*/ 1123869 h 5740750"/>
              <a:gd name="connsiteX23491" fmla="*/ 6404689 w 9845043"/>
              <a:gd name="connsiteY23491" fmla="*/ 1125328 h 5740750"/>
              <a:gd name="connsiteX23492" fmla="*/ 6404689 w 9845043"/>
              <a:gd name="connsiteY23492" fmla="*/ 1126797 h 5740750"/>
              <a:gd name="connsiteX23493" fmla="*/ 6408345 w 9845043"/>
              <a:gd name="connsiteY23493" fmla="*/ 1128257 h 5740750"/>
              <a:gd name="connsiteX23494" fmla="*/ 6417845 w 9845043"/>
              <a:gd name="connsiteY23494" fmla="*/ 1131185 h 5740750"/>
              <a:gd name="connsiteX23495" fmla="*/ 6416386 w 9845043"/>
              <a:gd name="connsiteY23495" fmla="*/ 1131910 h 5740750"/>
              <a:gd name="connsiteX23496" fmla="*/ 6412730 w 9845043"/>
              <a:gd name="connsiteY23496" fmla="*/ 1139952 h 5740750"/>
              <a:gd name="connsiteX23497" fmla="*/ 6412730 w 9845043"/>
              <a:gd name="connsiteY23497" fmla="*/ 1141420 h 5740750"/>
              <a:gd name="connsiteX23498" fmla="*/ 6412730 w 9845043"/>
              <a:gd name="connsiteY23498" fmla="*/ 1143614 h 5740750"/>
              <a:gd name="connsiteX23499" fmla="*/ 6414189 w 9845043"/>
              <a:gd name="connsiteY23499" fmla="*/ 1148002 h 5740750"/>
              <a:gd name="connsiteX23500" fmla="*/ 6414189 w 9845043"/>
              <a:gd name="connsiteY23500" fmla="*/ 1153116 h 5740750"/>
              <a:gd name="connsiteX23501" fmla="*/ 6412000 w 9845043"/>
              <a:gd name="connsiteY23501" fmla="*/ 1156770 h 5740750"/>
              <a:gd name="connsiteX23502" fmla="*/ 6409074 w 9845043"/>
              <a:gd name="connsiteY23502" fmla="*/ 1158964 h 5740750"/>
              <a:gd name="connsiteX23503" fmla="*/ 6405418 w 9845043"/>
              <a:gd name="connsiteY23503" fmla="*/ 1160432 h 5740750"/>
              <a:gd name="connsiteX23504" fmla="*/ 6391525 w 9845043"/>
              <a:gd name="connsiteY23504" fmla="*/ 1166280 h 5740750"/>
              <a:gd name="connsiteX23505" fmla="*/ 6383484 w 9845043"/>
              <a:gd name="connsiteY23505" fmla="*/ 1169934 h 5740750"/>
              <a:gd name="connsiteX23506" fmla="*/ 6379828 w 9845043"/>
              <a:gd name="connsiteY23506" fmla="*/ 1176516 h 5740750"/>
              <a:gd name="connsiteX23507" fmla="*/ 6382016 w 9845043"/>
              <a:gd name="connsiteY23507" fmla="*/ 1182364 h 5740750"/>
              <a:gd name="connsiteX23508" fmla="*/ 6379828 w 9845043"/>
              <a:gd name="connsiteY23508" fmla="*/ 1188945 h 5740750"/>
              <a:gd name="connsiteX23509" fmla="*/ 6371049 w 9845043"/>
              <a:gd name="connsiteY23509" fmla="*/ 1200650 h 5740750"/>
              <a:gd name="connsiteX23510" fmla="*/ 6370319 w 9845043"/>
              <a:gd name="connsiteY23510" fmla="*/ 1202109 h 5740750"/>
              <a:gd name="connsiteX23511" fmla="*/ 6369590 w 9845043"/>
              <a:gd name="connsiteY23511" fmla="*/ 1205038 h 5740750"/>
              <a:gd name="connsiteX23512" fmla="*/ 6369590 w 9845043"/>
              <a:gd name="connsiteY23512" fmla="*/ 1207957 h 5740750"/>
              <a:gd name="connsiteX23513" fmla="*/ 6369590 w 9845043"/>
              <a:gd name="connsiteY23513" fmla="*/ 1210885 h 5740750"/>
              <a:gd name="connsiteX23514" fmla="*/ 6368123 w 9845043"/>
              <a:gd name="connsiteY23514" fmla="*/ 1213805 h 5740750"/>
              <a:gd name="connsiteX23515" fmla="*/ 6366664 w 9845043"/>
              <a:gd name="connsiteY23515" fmla="*/ 1215273 h 5740750"/>
              <a:gd name="connsiteX23516" fmla="*/ 6363737 w 9845043"/>
              <a:gd name="connsiteY23516" fmla="*/ 1218927 h 5740750"/>
              <a:gd name="connsiteX23517" fmla="*/ 6361541 w 9845043"/>
              <a:gd name="connsiteY23517" fmla="*/ 1221855 h 5740750"/>
              <a:gd name="connsiteX23518" fmla="*/ 6361541 w 9845043"/>
              <a:gd name="connsiteY23518" fmla="*/ 1224049 h 5740750"/>
              <a:gd name="connsiteX23519" fmla="*/ 6360811 w 9845043"/>
              <a:gd name="connsiteY23519" fmla="*/ 1229897 h 5740750"/>
              <a:gd name="connsiteX23520" fmla="*/ 6360811 w 9845043"/>
              <a:gd name="connsiteY23520" fmla="*/ 1230623 h 5740750"/>
              <a:gd name="connsiteX23521" fmla="*/ 6363008 w 9845043"/>
              <a:gd name="connsiteY23521" fmla="*/ 1233551 h 5740750"/>
              <a:gd name="connsiteX23522" fmla="*/ 6361541 w 9845043"/>
              <a:gd name="connsiteY23522" fmla="*/ 1235011 h 5740750"/>
              <a:gd name="connsiteX23523" fmla="*/ 6360811 w 9845043"/>
              <a:gd name="connsiteY23523" fmla="*/ 1236479 h 5740750"/>
              <a:gd name="connsiteX23524" fmla="*/ 6360082 w 9845043"/>
              <a:gd name="connsiteY23524" fmla="*/ 1239399 h 5740750"/>
              <a:gd name="connsiteX23525" fmla="*/ 6359352 w 9845043"/>
              <a:gd name="connsiteY23525" fmla="*/ 1240867 h 5740750"/>
              <a:gd name="connsiteX23526" fmla="*/ 6357885 w 9845043"/>
              <a:gd name="connsiteY23526" fmla="*/ 1243052 h 5740750"/>
              <a:gd name="connsiteX23527" fmla="*/ 6357885 w 9845043"/>
              <a:gd name="connsiteY23527" fmla="*/ 1247440 h 5740750"/>
              <a:gd name="connsiteX23528" fmla="*/ 6357155 w 9845043"/>
              <a:gd name="connsiteY23528" fmla="*/ 1254022 h 5740750"/>
              <a:gd name="connsiteX23529" fmla="*/ 6354967 w 9845043"/>
              <a:gd name="connsiteY23529" fmla="*/ 1256216 h 5740750"/>
              <a:gd name="connsiteX23530" fmla="*/ 6357885 w 9845043"/>
              <a:gd name="connsiteY23530" fmla="*/ 1259145 h 5740750"/>
              <a:gd name="connsiteX23531" fmla="*/ 6360811 w 9845043"/>
              <a:gd name="connsiteY23531" fmla="*/ 1262064 h 5740750"/>
              <a:gd name="connsiteX23532" fmla="*/ 6364467 w 9845043"/>
              <a:gd name="connsiteY23532" fmla="*/ 1262798 h 5740750"/>
              <a:gd name="connsiteX23533" fmla="*/ 6368123 w 9845043"/>
              <a:gd name="connsiteY23533" fmla="*/ 1263533 h 5740750"/>
              <a:gd name="connsiteX23534" fmla="*/ 6373246 w 9845043"/>
              <a:gd name="connsiteY23534" fmla="*/ 1262798 h 5740750"/>
              <a:gd name="connsiteX23535" fmla="*/ 6376172 w 9845043"/>
              <a:gd name="connsiteY23535" fmla="*/ 1259879 h 5740750"/>
              <a:gd name="connsiteX23536" fmla="*/ 6377631 w 9845043"/>
              <a:gd name="connsiteY23536" fmla="*/ 1254022 h 5740750"/>
              <a:gd name="connsiteX23537" fmla="*/ 6379090 w 9845043"/>
              <a:gd name="connsiteY23537" fmla="*/ 1250369 h 5740750"/>
              <a:gd name="connsiteX23538" fmla="*/ 6382016 w 9845043"/>
              <a:gd name="connsiteY23538" fmla="*/ 1246715 h 5740750"/>
              <a:gd name="connsiteX23539" fmla="*/ 6389328 w 9845043"/>
              <a:gd name="connsiteY23539" fmla="*/ 1240133 h 5740750"/>
              <a:gd name="connsiteX23540" fmla="*/ 6400295 w 9845043"/>
              <a:gd name="connsiteY23540" fmla="*/ 1234285 h 5740750"/>
              <a:gd name="connsiteX23541" fmla="*/ 6402492 w 9845043"/>
              <a:gd name="connsiteY23541" fmla="*/ 1231357 h 5740750"/>
              <a:gd name="connsiteX23542" fmla="*/ 6403221 w 9845043"/>
              <a:gd name="connsiteY23542" fmla="*/ 1228429 h 5740750"/>
              <a:gd name="connsiteX23543" fmla="*/ 6405418 w 9845043"/>
              <a:gd name="connsiteY23543" fmla="*/ 1224775 h 5740750"/>
              <a:gd name="connsiteX23544" fmla="*/ 6407615 w 9845043"/>
              <a:gd name="connsiteY23544" fmla="*/ 1221121 h 5740750"/>
              <a:gd name="connsiteX23545" fmla="*/ 6405418 w 9845043"/>
              <a:gd name="connsiteY23545" fmla="*/ 1218193 h 5740750"/>
              <a:gd name="connsiteX23546" fmla="*/ 6409074 w 9845043"/>
              <a:gd name="connsiteY23546" fmla="*/ 1207223 h 5740750"/>
              <a:gd name="connsiteX23547" fmla="*/ 6414927 w 9845043"/>
              <a:gd name="connsiteY23547" fmla="*/ 1197721 h 5740750"/>
              <a:gd name="connsiteX23548" fmla="*/ 6416386 w 9845043"/>
              <a:gd name="connsiteY23548" fmla="*/ 1194068 h 5740750"/>
              <a:gd name="connsiteX23549" fmla="*/ 6420771 w 9845043"/>
              <a:gd name="connsiteY23549" fmla="*/ 1188945 h 5740750"/>
              <a:gd name="connsiteX23550" fmla="*/ 6425156 w 9845043"/>
              <a:gd name="connsiteY23550" fmla="*/ 1186026 h 5740750"/>
              <a:gd name="connsiteX23551" fmla="*/ 6430279 w 9845043"/>
              <a:gd name="connsiteY23551" fmla="*/ 1186026 h 5740750"/>
              <a:gd name="connsiteX23552" fmla="*/ 6428820 w 9845043"/>
              <a:gd name="connsiteY23552" fmla="*/ 1189680 h 5740750"/>
              <a:gd name="connsiteX23553" fmla="*/ 6431738 w 9845043"/>
              <a:gd name="connsiteY23553" fmla="*/ 1188220 h 5740750"/>
              <a:gd name="connsiteX23554" fmla="*/ 6437591 w 9845043"/>
              <a:gd name="connsiteY23554" fmla="*/ 1180170 h 5740750"/>
              <a:gd name="connsiteX23555" fmla="*/ 6441247 w 9845043"/>
              <a:gd name="connsiteY23555" fmla="*/ 1182364 h 5740750"/>
              <a:gd name="connsiteX23556" fmla="*/ 6444173 w 9845043"/>
              <a:gd name="connsiteY23556" fmla="*/ 1179444 h 5740750"/>
              <a:gd name="connsiteX23557" fmla="*/ 6447829 w 9845043"/>
              <a:gd name="connsiteY23557" fmla="*/ 1176516 h 5740750"/>
              <a:gd name="connsiteX23558" fmla="*/ 6453681 w 9845043"/>
              <a:gd name="connsiteY23558" fmla="*/ 1180170 h 5740750"/>
              <a:gd name="connsiteX23559" fmla="*/ 6459525 w 9845043"/>
              <a:gd name="connsiteY23559" fmla="*/ 1186751 h 5740750"/>
              <a:gd name="connsiteX23560" fmla="*/ 6463181 w 9845043"/>
              <a:gd name="connsiteY23560" fmla="*/ 1189680 h 5740750"/>
              <a:gd name="connsiteX23561" fmla="*/ 6466837 w 9845043"/>
              <a:gd name="connsiteY23561" fmla="*/ 1191139 h 5740750"/>
              <a:gd name="connsiteX23562" fmla="*/ 6470493 w 9845043"/>
              <a:gd name="connsiteY23562" fmla="*/ 1192599 h 5740750"/>
              <a:gd name="connsiteX23563" fmla="*/ 6470493 w 9845043"/>
              <a:gd name="connsiteY23563" fmla="*/ 1197721 h 5740750"/>
              <a:gd name="connsiteX23564" fmla="*/ 6467566 w 9845043"/>
              <a:gd name="connsiteY23564" fmla="*/ 1212345 h 5740750"/>
              <a:gd name="connsiteX23565" fmla="*/ 6466837 w 9845043"/>
              <a:gd name="connsiteY23565" fmla="*/ 1215273 h 5740750"/>
              <a:gd name="connsiteX23566" fmla="*/ 6466837 w 9845043"/>
              <a:gd name="connsiteY23566" fmla="*/ 1218193 h 5740750"/>
              <a:gd name="connsiteX23567" fmla="*/ 6466837 w 9845043"/>
              <a:gd name="connsiteY23567" fmla="*/ 1218927 h 5740750"/>
              <a:gd name="connsiteX23568" fmla="*/ 6464649 w 9845043"/>
              <a:gd name="connsiteY23568" fmla="*/ 1223315 h 5740750"/>
              <a:gd name="connsiteX23569" fmla="*/ 6463911 w 9845043"/>
              <a:gd name="connsiteY23569" fmla="*/ 1227703 h 5740750"/>
              <a:gd name="connsiteX23570" fmla="*/ 6456599 w 9845043"/>
              <a:gd name="connsiteY23570" fmla="*/ 1239399 h 5740750"/>
              <a:gd name="connsiteX23571" fmla="*/ 6453681 w 9845043"/>
              <a:gd name="connsiteY23571" fmla="*/ 1247440 h 5740750"/>
              <a:gd name="connsiteX23572" fmla="*/ 6450755 w 9845043"/>
              <a:gd name="connsiteY23572" fmla="*/ 1258410 h 5740750"/>
              <a:gd name="connsiteX23573" fmla="*/ 6448558 w 9845043"/>
              <a:gd name="connsiteY23573" fmla="*/ 1284004 h 5740750"/>
              <a:gd name="connsiteX23574" fmla="*/ 6450025 w 9845043"/>
              <a:gd name="connsiteY23574" fmla="*/ 1288392 h 5740750"/>
              <a:gd name="connsiteX23575" fmla="*/ 6448558 w 9845043"/>
              <a:gd name="connsiteY23575" fmla="*/ 1291320 h 5740750"/>
              <a:gd name="connsiteX23576" fmla="*/ 6447099 w 9845043"/>
              <a:gd name="connsiteY23576" fmla="*/ 1295708 h 5740750"/>
              <a:gd name="connsiteX23577" fmla="*/ 6447099 w 9845043"/>
              <a:gd name="connsiteY23577" fmla="*/ 1300088 h 5740750"/>
              <a:gd name="connsiteX23578" fmla="*/ 6446361 w 9845043"/>
              <a:gd name="connsiteY23578" fmla="*/ 1304476 h 5740750"/>
              <a:gd name="connsiteX23579" fmla="*/ 6446361 w 9845043"/>
              <a:gd name="connsiteY23579" fmla="*/ 1306670 h 5740750"/>
              <a:gd name="connsiteX23580" fmla="*/ 6447829 w 9845043"/>
              <a:gd name="connsiteY23580" fmla="*/ 1313986 h 5740750"/>
              <a:gd name="connsiteX23581" fmla="*/ 6455140 w 9845043"/>
              <a:gd name="connsiteY23581" fmla="*/ 1322762 h 5740750"/>
              <a:gd name="connsiteX23582" fmla="*/ 6457337 w 9845043"/>
              <a:gd name="connsiteY23582" fmla="*/ 1326415 h 5740750"/>
              <a:gd name="connsiteX23583" fmla="*/ 6456599 w 9845043"/>
              <a:gd name="connsiteY23583" fmla="*/ 1330803 h 5740750"/>
              <a:gd name="connsiteX23584" fmla="*/ 6455140 w 9845043"/>
              <a:gd name="connsiteY23584" fmla="*/ 1335917 h 5740750"/>
              <a:gd name="connsiteX23585" fmla="*/ 6452943 w 9845043"/>
              <a:gd name="connsiteY23585" fmla="*/ 1340305 h 5740750"/>
              <a:gd name="connsiteX23586" fmla="*/ 6450025 w 9845043"/>
              <a:gd name="connsiteY23586" fmla="*/ 1343233 h 5740750"/>
              <a:gd name="connsiteX23587" fmla="*/ 6440517 w 9845043"/>
              <a:gd name="connsiteY23587" fmla="*/ 1349815 h 5740750"/>
              <a:gd name="connsiteX23588" fmla="*/ 6438320 w 9845043"/>
              <a:gd name="connsiteY23588" fmla="*/ 1352009 h 5740750"/>
              <a:gd name="connsiteX23589" fmla="*/ 6435394 w 9845043"/>
              <a:gd name="connsiteY23589" fmla="*/ 1355663 h 5740750"/>
              <a:gd name="connsiteX23590" fmla="*/ 6428820 w 9845043"/>
              <a:gd name="connsiteY23590" fmla="*/ 1376134 h 5740750"/>
              <a:gd name="connsiteX23591" fmla="*/ 6428820 w 9845043"/>
              <a:gd name="connsiteY23591" fmla="*/ 1381257 h 5740750"/>
              <a:gd name="connsiteX23592" fmla="*/ 6428820 w 9845043"/>
              <a:gd name="connsiteY23592" fmla="*/ 1387104 h 5740750"/>
              <a:gd name="connsiteX23593" fmla="*/ 6428082 w 9845043"/>
              <a:gd name="connsiteY23593" fmla="*/ 1388564 h 5740750"/>
              <a:gd name="connsiteX23594" fmla="*/ 6425894 w 9845043"/>
              <a:gd name="connsiteY23594" fmla="*/ 1394420 h 5740750"/>
              <a:gd name="connsiteX23595" fmla="*/ 6425894 w 9845043"/>
              <a:gd name="connsiteY23595" fmla="*/ 1396614 h 5740750"/>
              <a:gd name="connsiteX23596" fmla="*/ 6425894 w 9845043"/>
              <a:gd name="connsiteY23596" fmla="*/ 1414158 h 5740750"/>
              <a:gd name="connsiteX23597" fmla="*/ 6427353 w 9845043"/>
              <a:gd name="connsiteY23597" fmla="*/ 1420014 h 5740750"/>
              <a:gd name="connsiteX23598" fmla="*/ 6428082 w 9845043"/>
              <a:gd name="connsiteY23598" fmla="*/ 1422208 h 5740750"/>
              <a:gd name="connsiteX23599" fmla="*/ 6428820 w 9845043"/>
              <a:gd name="connsiteY23599" fmla="*/ 1422934 h 5740750"/>
              <a:gd name="connsiteX23600" fmla="*/ 6433935 w 9845043"/>
              <a:gd name="connsiteY23600" fmla="*/ 1429516 h 5740750"/>
              <a:gd name="connsiteX23601" fmla="*/ 6434664 w 9845043"/>
              <a:gd name="connsiteY23601" fmla="*/ 1430976 h 5740750"/>
              <a:gd name="connsiteX23602" fmla="*/ 6434664 w 9845043"/>
              <a:gd name="connsiteY23602" fmla="*/ 1433904 h 5740750"/>
              <a:gd name="connsiteX23603" fmla="*/ 6434664 w 9845043"/>
              <a:gd name="connsiteY23603" fmla="*/ 1436098 h 5740750"/>
              <a:gd name="connsiteX23604" fmla="*/ 6432476 w 9845043"/>
              <a:gd name="connsiteY23604" fmla="*/ 1439026 h 5740750"/>
              <a:gd name="connsiteX23605" fmla="*/ 6433935 w 9845043"/>
              <a:gd name="connsiteY23605" fmla="*/ 1439751 h 5740750"/>
              <a:gd name="connsiteX23606" fmla="*/ 6434664 w 9845043"/>
              <a:gd name="connsiteY23606" fmla="*/ 1440486 h 5740750"/>
              <a:gd name="connsiteX23607" fmla="*/ 6433935 w 9845043"/>
              <a:gd name="connsiteY23607" fmla="*/ 1443405 h 5740750"/>
              <a:gd name="connsiteX23608" fmla="*/ 6435394 w 9845043"/>
              <a:gd name="connsiteY23608" fmla="*/ 1444874 h 5740750"/>
              <a:gd name="connsiteX23609" fmla="*/ 6431738 w 9845043"/>
              <a:gd name="connsiteY23609" fmla="*/ 1455844 h 5740750"/>
              <a:gd name="connsiteX23610" fmla="*/ 6423697 w 9845043"/>
              <a:gd name="connsiteY23610" fmla="*/ 1474855 h 5740750"/>
              <a:gd name="connsiteX23611" fmla="*/ 6422238 w 9845043"/>
              <a:gd name="connsiteY23611" fmla="*/ 1479969 h 5740750"/>
              <a:gd name="connsiteX23612" fmla="*/ 6421500 w 9845043"/>
              <a:gd name="connsiteY23612" fmla="*/ 1485091 h 5740750"/>
              <a:gd name="connsiteX23613" fmla="*/ 6424427 w 9845043"/>
              <a:gd name="connsiteY23613" fmla="*/ 1491673 h 5740750"/>
              <a:gd name="connsiteX23614" fmla="*/ 6422238 w 9845043"/>
              <a:gd name="connsiteY23614" fmla="*/ 1501175 h 5740750"/>
              <a:gd name="connsiteX23615" fmla="*/ 6414189 w 9845043"/>
              <a:gd name="connsiteY23615" fmla="*/ 1523114 h 5740750"/>
              <a:gd name="connsiteX23616" fmla="*/ 6414189 w 9845043"/>
              <a:gd name="connsiteY23616" fmla="*/ 1529696 h 5740750"/>
              <a:gd name="connsiteX23617" fmla="*/ 6411271 w 9845043"/>
              <a:gd name="connsiteY23617" fmla="*/ 1547974 h 5740750"/>
              <a:gd name="connsiteX23618" fmla="*/ 6412000 w 9845043"/>
              <a:gd name="connsiteY23618" fmla="*/ 1555282 h 5740750"/>
              <a:gd name="connsiteX23619" fmla="*/ 6412730 w 9845043"/>
              <a:gd name="connsiteY23619" fmla="*/ 1558210 h 5740750"/>
              <a:gd name="connsiteX23620" fmla="*/ 6414927 w 9845043"/>
              <a:gd name="connsiteY23620" fmla="*/ 1561864 h 5740750"/>
              <a:gd name="connsiteX23621" fmla="*/ 6416386 w 9845043"/>
              <a:gd name="connsiteY23621" fmla="*/ 1567711 h 5740750"/>
              <a:gd name="connsiteX23622" fmla="*/ 6416386 w 9845043"/>
              <a:gd name="connsiteY23622" fmla="*/ 1571374 h 5740750"/>
              <a:gd name="connsiteX23623" fmla="*/ 6415656 w 9845043"/>
              <a:gd name="connsiteY23623" fmla="*/ 1574293 h 5740750"/>
              <a:gd name="connsiteX23624" fmla="*/ 6415656 w 9845043"/>
              <a:gd name="connsiteY23624" fmla="*/ 1580150 h 5740750"/>
              <a:gd name="connsiteX23625" fmla="*/ 6416386 w 9845043"/>
              <a:gd name="connsiteY23625" fmla="*/ 1581609 h 5740750"/>
              <a:gd name="connsiteX23626" fmla="*/ 6420771 w 9845043"/>
              <a:gd name="connsiteY23626" fmla="*/ 1584529 h 5740750"/>
              <a:gd name="connsiteX23627" fmla="*/ 6420771 w 9845043"/>
              <a:gd name="connsiteY23627" fmla="*/ 1585997 h 5740750"/>
              <a:gd name="connsiteX23628" fmla="*/ 6421500 w 9845043"/>
              <a:gd name="connsiteY23628" fmla="*/ 1588191 h 5740750"/>
              <a:gd name="connsiteX23629" fmla="*/ 6420771 w 9845043"/>
              <a:gd name="connsiteY23629" fmla="*/ 1590385 h 5740750"/>
              <a:gd name="connsiteX23630" fmla="*/ 6418582 w 9845043"/>
              <a:gd name="connsiteY23630" fmla="*/ 1599161 h 5740750"/>
              <a:gd name="connsiteX23631" fmla="*/ 6417845 w 9845043"/>
              <a:gd name="connsiteY23631" fmla="*/ 1602815 h 5740750"/>
              <a:gd name="connsiteX23632" fmla="*/ 6419312 w 9845043"/>
              <a:gd name="connsiteY23632" fmla="*/ 1605735 h 5740750"/>
              <a:gd name="connsiteX23633" fmla="*/ 6424427 w 9845043"/>
              <a:gd name="connsiteY23633" fmla="*/ 1606469 h 5740750"/>
              <a:gd name="connsiteX23634" fmla="*/ 6428082 w 9845043"/>
              <a:gd name="connsiteY23634" fmla="*/ 1610857 h 5740750"/>
              <a:gd name="connsiteX23635" fmla="*/ 6430279 w 9845043"/>
              <a:gd name="connsiteY23635" fmla="*/ 1615979 h 5740750"/>
              <a:gd name="connsiteX23636" fmla="*/ 6431738 w 9845043"/>
              <a:gd name="connsiteY23636" fmla="*/ 1634257 h 5740750"/>
              <a:gd name="connsiteX23637" fmla="*/ 6432476 w 9845043"/>
              <a:gd name="connsiteY23637" fmla="*/ 1636451 h 5740750"/>
              <a:gd name="connsiteX23638" fmla="*/ 6435394 w 9845043"/>
              <a:gd name="connsiteY23638" fmla="*/ 1639370 h 5740750"/>
              <a:gd name="connsiteX23639" fmla="*/ 6443443 w 9845043"/>
              <a:gd name="connsiteY23639" fmla="*/ 1648146 h 5740750"/>
              <a:gd name="connsiteX23640" fmla="*/ 6446361 w 9845043"/>
              <a:gd name="connsiteY23640" fmla="*/ 1652534 h 5740750"/>
              <a:gd name="connsiteX23641" fmla="*/ 6447099 w 9845043"/>
              <a:gd name="connsiteY23641" fmla="*/ 1656922 h 5740750"/>
              <a:gd name="connsiteX23642" fmla="*/ 6447099 w 9845043"/>
              <a:gd name="connsiteY23642" fmla="*/ 1671546 h 5740750"/>
              <a:gd name="connsiteX23643" fmla="*/ 6443443 w 9845043"/>
              <a:gd name="connsiteY23643" fmla="*/ 1679588 h 5740750"/>
              <a:gd name="connsiteX23644" fmla="*/ 6441976 w 9845043"/>
              <a:gd name="connsiteY23644" fmla="*/ 1683976 h 5740750"/>
              <a:gd name="connsiteX23645" fmla="*/ 6441976 w 9845043"/>
              <a:gd name="connsiteY23645" fmla="*/ 1686170 h 5740750"/>
              <a:gd name="connsiteX23646" fmla="*/ 6443443 w 9845043"/>
              <a:gd name="connsiteY23646" fmla="*/ 1689098 h 5740750"/>
              <a:gd name="connsiteX23647" fmla="*/ 6443443 w 9845043"/>
              <a:gd name="connsiteY23647" fmla="*/ 1692017 h 5740750"/>
              <a:gd name="connsiteX23648" fmla="*/ 6444902 w 9845043"/>
              <a:gd name="connsiteY23648" fmla="*/ 1695680 h 5740750"/>
              <a:gd name="connsiteX23649" fmla="*/ 6444902 w 9845043"/>
              <a:gd name="connsiteY23649" fmla="*/ 1698599 h 5740750"/>
              <a:gd name="connsiteX23650" fmla="*/ 6444902 w 9845043"/>
              <a:gd name="connsiteY23650" fmla="*/ 1700793 h 5740750"/>
              <a:gd name="connsiteX23651" fmla="*/ 6444902 w 9845043"/>
              <a:gd name="connsiteY23651" fmla="*/ 1702987 h 5740750"/>
              <a:gd name="connsiteX23652" fmla="*/ 6447829 w 9845043"/>
              <a:gd name="connsiteY23652" fmla="*/ 1719805 h 5740750"/>
              <a:gd name="connsiteX23653" fmla="*/ 6447097 w 9845043"/>
              <a:gd name="connsiteY23653" fmla="*/ 1719876 h 5740750"/>
              <a:gd name="connsiteX23654" fmla="*/ 6447097 w 9845043"/>
              <a:gd name="connsiteY23654" fmla="*/ 1722000 h 5740750"/>
              <a:gd name="connsiteX23655" fmla="*/ 6447831 w 9845043"/>
              <a:gd name="connsiteY23655" fmla="*/ 1744665 h 5740750"/>
              <a:gd name="connsiteX23656" fmla="*/ 6447831 w 9845043"/>
              <a:gd name="connsiteY23656" fmla="*/ 1745401 h 5740750"/>
              <a:gd name="connsiteX23657" fmla="*/ 6447097 w 9845043"/>
              <a:gd name="connsiteY23657" fmla="*/ 1747590 h 5740750"/>
              <a:gd name="connsiteX23658" fmla="*/ 6446370 w 9845043"/>
              <a:gd name="connsiteY23658" fmla="*/ 1749052 h 5740750"/>
              <a:gd name="connsiteX23659" fmla="*/ 6446370 w 9845043"/>
              <a:gd name="connsiteY23659" fmla="*/ 1751252 h 5740750"/>
              <a:gd name="connsiteX23660" fmla="*/ 6449292 w 9845043"/>
              <a:gd name="connsiteY23660" fmla="*/ 1768066 h 5740750"/>
              <a:gd name="connsiteX23661" fmla="*/ 6452220 w 9845043"/>
              <a:gd name="connsiteY23661" fmla="*/ 1776841 h 5740750"/>
              <a:gd name="connsiteX23662" fmla="*/ 6455876 w 9845043"/>
              <a:gd name="connsiteY23662" fmla="*/ 1784154 h 5740750"/>
              <a:gd name="connsiteX23663" fmla="*/ 6462453 w 9845043"/>
              <a:gd name="connsiteY23663" fmla="*/ 1795118 h 5740750"/>
              <a:gd name="connsiteX23664" fmla="*/ 6463187 w 9845043"/>
              <a:gd name="connsiteY23664" fmla="*/ 1796581 h 5740750"/>
              <a:gd name="connsiteX23665" fmla="*/ 6463914 w 9845043"/>
              <a:gd name="connsiteY23665" fmla="*/ 1799506 h 5740750"/>
              <a:gd name="connsiteX23666" fmla="*/ 6465381 w 9845043"/>
              <a:gd name="connsiteY23666" fmla="*/ 1802431 h 5740750"/>
              <a:gd name="connsiteX23667" fmla="*/ 6466842 w 9845043"/>
              <a:gd name="connsiteY23667" fmla="*/ 1804630 h 5740750"/>
              <a:gd name="connsiteX23668" fmla="*/ 6469037 w 9845043"/>
              <a:gd name="connsiteY23668" fmla="*/ 1805356 h 5740750"/>
              <a:gd name="connsiteX23669" fmla="*/ 6469764 w 9845043"/>
              <a:gd name="connsiteY23669" fmla="*/ 1806819 h 5740750"/>
              <a:gd name="connsiteX23670" fmla="*/ 6470498 w 9845043"/>
              <a:gd name="connsiteY23670" fmla="*/ 1808281 h 5740750"/>
              <a:gd name="connsiteX23671" fmla="*/ 6477809 w 9845043"/>
              <a:gd name="connsiteY23671" fmla="*/ 1809744 h 5740750"/>
              <a:gd name="connsiteX23672" fmla="*/ 6478542 w 9845043"/>
              <a:gd name="connsiteY23672" fmla="*/ 1811206 h 5740750"/>
              <a:gd name="connsiteX23673" fmla="*/ 6479270 w 9845043"/>
              <a:gd name="connsiteY23673" fmla="*/ 1812669 h 5740750"/>
              <a:gd name="connsiteX23674" fmla="*/ 6482198 w 9845043"/>
              <a:gd name="connsiteY23674" fmla="*/ 1816331 h 5740750"/>
              <a:gd name="connsiteX23675" fmla="*/ 6482931 w 9845043"/>
              <a:gd name="connsiteY23675" fmla="*/ 1821444 h 5740750"/>
              <a:gd name="connsiteX23676" fmla="*/ 6488048 w 9845043"/>
              <a:gd name="connsiteY23676" fmla="*/ 1841184 h 5740750"/>
              <a:gd name="connsiteX23677" fmla="*/ 6494625 w 9845043"/>
              <a:gd name="connsiteY23677" fmla="*/ 1851422 h 5740750"/>
              <a:gd name="connsiteX23678" fmla="*/ 6500475 w 9845043"/>
              <a:gd name="connsiteY23678" fmla="*/ 1867510 h 5740750"/>
              <a:gd name="connsiteX23679" fmla="*/ 6504131 w 9845043"/>
              <a:gd name="connsiteY23679" fmla="*/ 1874097 h 5740750"/>
              <a:gd name="connsiteX23680" fmla="*/ 6515103 w 9845043"/>
              <a:gd name="connsiteY23680" fmla="*/ 1887249 h 5740750"/>
              <a:gd name="connsiteX23681" fmla="*/ 6516564 w 9845043"/>
              <a:gd name="connsiteY23681" fmla="*/ 1889449 h 5740750"/>
              <a:gd name="connsiteX23682" fmla="*/ 6518759 w 9845043"/>
              <a:gd name="connsiteY23682" fmla="*/ 1922351 h 5740750"/>
              <a:gd name="connsiteX23683" fmla="*/ 6523148 w 9845043"/>
              <a:gd name="connsiteY23683" fmla="*/ 1954528 h 5740750"/>
              <a:gd name="connsiteX23684" fmla="*/ 6526804 w 9845043"/>
              <a:gd name="connsiteY23684" fmla="*/ 1988156 h 5740750"/>
              <a:gd name="connsiteX23685" fmla="*/ 6530459 w 9845043"/>
              <a:gd name="connsiteY23685" fmla="*/ 2021069 h 5740750"/>
              <a:gd name="connsiteX23686" fmla="*/ 6533381 w 9845043"/>
              <a:gd name="connsiteY23686" fmla="*/ 2053235 h 5740750"/>
              <a:gd name="connsiteX23687" fmla="*/ 6537036 w 9845043"/>
              <a:gd name="connsiteY23687" fmla="*/ 2086148 h 5740750"/>
              <a:gd name="connsiteX23688" fmla="*/ 6540692 w 9845043"/>
              <a:gd name="connsiteY23688" fmla="*/ 2119777 h 5740750"/>
              <a:gd name="connsiteX23689" fmla="*/ 6544347 w 9845043"/>
              <a:gd name="connsiteY23689" fmla="*/ 2151953 h 5740750"/>
              <a:gd name="connsiteX23690" fmla="*/ 6548737 w 9845043"/>
              <a:gd name="connsiteY23690" fmla="*/ 2184856 h 5740750"/>
              <a:gd name="connsiteX23691" fmla="*/ 6550931 w 9845043"/>
              <a:gd name="connsiteY23691" fmla="*/ 2217758 h 5740750"/>
              <a:gd name="connsiteX23692" fmla="*/ 6555320 w 9845043"/>
              <a:gd name="connsiteY23692" fmla="*/ 2251398 h 5740750"/>
              <a:gd name="connsiteX23693" fmla="*/ 6562631 w 9845043"/>
              <a:gd name="connsiteY23693" fmla="*/ 2316477 h 5740750"/>
              <a:gd name="connsiteX23694" fmla="*/ 6566287 w 9845043"/>
              <a:gd name="connsiteY23694" fmla="*/ 2349379 h 5740750"/>
              <a:gd name="connsiteX23695" fmla="*/ 6569942 w 9845043"/>
              <a:gd name="connsiteY23695" fmla="*/ 2383018 h 5740750"/>
              <a:gd name="connsiteX23696" fmla="*/ 6572870 w 9845043"/>
              <a:gd name="connsiteY23696" fmla="*/ 2415921 h 5740750"/>
              <a:gd name="connsiteX23697" fmla="*/ 6574331 w 9845043"/>
              <a:gd name="connsiteY23697" fmla="*/ 2424696 h 5740750"/>
              <a:gd name="connsiteX23698" fmla="*/ 6574331 w 9845043"/>
              <a:gd name="connsiteY23698" fmla="*/ 2425422 h 5740750"/>
              <a:gd name="connsiteX23699" fmla="*/ 6563365 w 9845043"/>
              <a:gd name="connsiteY23699" fmla="*/ 2432009 h 5740750"/>
              <a:gd name="connsiteX23700" fmla="*/ 6560437 w 9845043"/>
              <a:gd name="connsiteY23700" fmla="*/ 2435660 h 5740750"/>
              <a:gd name="connsiteX23701" fmla="*/ 6558976 w 9845043"/>
              <a:gd name="connsiteY23701" fmla="*/ 2440785 h 5740750"/>
              <a:gd name="connsiteX23702" fmla="*/ 6560437 w 9845043"/>
              <a:gd name="connsiteY23702" fmla="*/ 2444436 h 5740750"/>
              <a:gd name="connsiteX23703" fmla="*/ 6565553 w 9845043"/>
              <a:gd name="connsiteY23703" fmla="*/ 2451748 h 5740750"/>
              <a:gd name="connsiteX23704" fmla="*/ 6566287 w 9845043"/>
              <a:gd name="connsiteY23704" fmla="*/ 2461260 h 5740750"/>
              <a:gd name="connsiteX23705" fmla="*/ 6556048 w 9845043"/>
              <a:gd name="connsiteY23705" fmla="*/ 2473687 h 5740750"/>
              <a:gd name="connsiteX23706" fmla="*/ 6556048 w 9845043"/>
              <a:gd name="connsiteY23706" fmla="*/ 2482462 h 5740750"/>
              <a:gd name="connsiteX23707" fmla="*/ 6558242 w 9845043"/>
              <a:gd name="connsiteY23707" fmla="*/ 2483925 h 5740750"/>
              <a:gd name="connsiteX23708" fmla="*/ 6558976 w 9845043"/>
              <a:gd name="connsiteY23708" fmla="*/ 2484651 h 5740750"/>
              <a:gd name="connsiteX23709" fmla="*/ 6561898 w 9845043"/>
              <a:gd name="connsiteY23709" fmla="*/ 2486850 h 5740750"/>
              <a:gd name="connsiteX23710" fmla="*/ 6568481 w 9845043"/>
              <a:gd name="connsiteY23710" fmla="*/ 2491238 h 5740750"/>
              <a:gd name="connsiteX23711" fmla="*/ 6569942 w 9845043"/>
              <a:gd name="connsiteY23711" fmla="*/ 2495626 h 5740750"/>
              <a:gd name="connsiteX23712" fmla="*/ 6572870 w 9845043"/>
              <a:gd name="connsiteY23712" fmla="*/ 2503664 h 5740750"/>
              <a:gd name="connsiteX23713" fmla="*/ 6574331 w 9845043"/>
              <a:gd name="connsiteY23713" fmla="*/ 2507326 h 5740750"/>
              <a:gd name="connsiteX23714" fmla="*/ 6576526 w 9845043"/>
              <a:gd name="connsiteY23714" fmla="*/ 2509515 h 5740750"/>
              <a:gd name="connsiteX23715" fmla="*/ 6582376 w 9845043"/>
              <a:gd name="connsiteY23715" fmla="*/ 2513176 h 5740750"/>
              <a:gd name="connsiteX23716" fmla="*/ 6584564 w 9845043"/>
              <a:gd name="connsiteY23716" fmla="*/ 2516102 h 5740750"/>
              <a:gd name="connsiteX23717" fmla="*/ 6585298 w 9845043"/>
              <a:gd name="connsiteY23717" fmla="*/ 2525603 h 5740750"/>
              <a:gd name="connsiteX23718" fmla="*/ 6584564 w 9845043"/>
              <a:gd name="connsiteY23718" fmla="*/ 2528528 h 5740750"/>
              <a:gd name="connsiteX23719" fmla="*/ 6582376 w 9845043"/>
              <a:gd name="connsiteY23719" fmla="*/ 2532179 h 5740750"/>
              <a:gd name="connsiteX23720" fmla="*/ 6582376 w 9845043"/>
              <a:gd name="connsiteY23720" fmla="*/ 2535104 h 5740750"/>
              <a:gd name="connsiteX23721" fmla="*/ 6585298 w 9845043"/>
              <a:gd name="connsiteY23721" fmla="*/ 2543880 h 5740750"/>
              <a:gd name="connsiteX23722" fmla="*/ 6590414 w 9845043"/>
              <a:gd name="connsiteY23722" fmla="*/ 2551193 h 5740750"/>
              <a:gd name="connsiteX23723" fmla="*/ 6594076 w 9845043"/>
              <a:gd name="connsiteY23723" fmla="*/ 2560705 h 5740750"/>
              <a:gd name="connsiteX23724" fmla="*/ 6590414 w 9845043"/>
              <a:gd name="connsiteY23724" fmla="*/ 2577519 h 5740750"/>
              <a:gd name="connsiteX23725" fmla="*/ 6589329 w 9845043"/>
              <a:gd name="connsiteY23725" fmla="*/ 2579144 h 5740750"/>
              <a:gd name="connsiteX23726" fmla="*/ 6589791 w 9845043"/>
              <a:gd name="connsiteY23726" fmla="*/ 2579144 h 5740750"/>
              <a:gd name="connsiteX23727" fmla="*/ 6591253 w 9845043"/>
              <a:gd name="connsiteY23727" fmla="*/ 2576950 h 5740750"/>
              <a:gd name="connsiteX23728" fmla="*/ 6594916 w 9845043"/>
              <a:gd name="connsiteY23728" fmla="*/ 2560146 h 5740750"/>
              <a:gd name="connsiteX23729" fmla="*/ 6591253 w 9845043"/>
              <a:gd name="connsiteY23729" fmla="*/ 2550647 h 5740750"/>
              <a:gd name="connsiteX23730" fmla="*/ 6586127 w 9845043"/>
              <a:gd name="connsiteY23730" fmla="*/ 2543342 h 5740750"/>
              <a:gd name="connsiteX23731" fmla="*/ 6583200 w 9845043"/>
              <a:gd name="connsiteY23731" fmla="*/ 2534572 h 5740750"/>
              <a:gd name="connsiteX23732" fmla="*/ 6583200 w 9845043"/>
              <a:gd name="connsiteY23732" fmla="*/ 2531648 h 5740750"/>
              <a:gd name="connsiteX23733" fmla="*/ 6585397 w 9845043"/>
              <a:gd name="connsiteY23733" fmla="*/ 2527996 h 5740750"/>
              <a:gd name="connsiteX23734" fmla="*/ 6586127 w 9845043"/>
              <a:gd name="connsiteY23734" fmla="*/ 2525073 h 5740750"/>
              <a:gd name="connsiteX23735" fmla="*/ 6585397 w 9845043"/>
              <a:gd name="connsiteY23735" fmla="*/ 2515574 h 5740750"/>
              <a:gd name="connsiteX23736" fmla="*/ 6583200 w 9845043"/>
              <a:gd name="connsiteY23736" fmla="*/ 2512650 h 5740750"/>
              <a:gd name="connsiteX23737" fmla="*/ 6577344 w 9845043"/>
              <a:gd name="connsiteY23737" fmla="*/ 2508998 h 5740750"/>
              <a:gd name="connsiteX23738" fmla="*/ 6575147 w 9845043"/>
              <a:gd name="connsiteY23738" fmla="*/ 2506803 h 5740750"/>
              <a:gd name="connsiteX23739" fmla="*/ 6573685 w 9845043"/>
              <a:gd name="connsiteY23739" fmla="*/ 2503151 h 5740750"/>
              <a:gd name="connsiteX23740" fmla="*/ 6570757 w 9845043"/>
              <a:gd name="connsiteY23740" fmla="*/ 2495118 h 5740750"/>
              <a:gd name="connsiteX23741" fmla="*/ 6569291 w 9845043"/>
              <a:gd name="connsiteY23741" fmla="*/ 2490728 h 5740750"/>
              <a:gd name="connsiteX23742" fmla="*/ 6562699 w 9845043"/>
              <a:gd name="connsiteY23742" fmla="*/ 2486347 h 5740750"/>
              <a:gd name="connsiteX23743" fmla="*/ 6559772 w 9845043"/>
              <a:gd name="connsiteY23743" fmla="*/ 2484153 h 5740750"/>
              <a:gd name="connsiteX23744" fmla="*/ 6559041 w 9845043"/>
              <a:gd name="connsiteY23744" fmla="*/ 2483424 h 5740750"/>
              <a:gd name="connsiteX23745" fmla="*/ 6556844 w 9845043"/>
              <a:gd name="connsiteY23745" fmla="*/ 2481966 h 5740750"/>
              <a:gd name="connsiteX23746" fmla="*/ 6556844 w 9845043"/>
              <a:gd name="connsiteY23746" fmla="*/ 2473196 h 5740750"/>
              <a:gd name="connsiteX23747" fmla="*/ 6567094 w 9845043"/>
              <a:gd name="connsiteY23747" fmla="*/ 2460773 h 5740750"/>
              <a:gd name="connsiteX23748" fmla="*/ 6566363 w 9845043"/>
              <a:gd name="connsiteY23748" fmla="*/ 2451274 h 5740750"/>
              <a:gd name="connsiteX23749" fmla="*/ 6561238 w 9845043"/>
              <a:gd name="connsiteY23749" fmla="*/ 2443970 h 5740750"/>
              <a:gd name="connsiteX23750" fmla="*/ 6559772 w 9845043"/>
              <a:gd name="connsiteY23750" fmla="*/ 2440317 h 5740750"/>
              <a:gd name="connsiteX23751" fmla="*/ 6561238 w 9845043"/>
              <a:gd name="connsiteY23751" fmla="*/ 2435199 h 5740750"/>
              <a:gd name="connsiteX23752" fmla="*/ 6564166 w 9845043"/>
              <a:gd name="connsiteY23752" fmla="*/ 2431547 h 5740750"/>
              <a:gd name="connsiteX23753" fmla="*/ 6575147 w 9845043"/>
              <a:gd name="connsiteY23753" fmla="*/ 2424971 h 5740750"/>
              <a:gd name="connsiteX23754" fmla="*/ 6575147 w 9845043"/>
              <a:gd name="connsiteY23754" fmla="*/ 2424242 h 5740750"/>
              <a:gd name="connsiteX23755" fmla="*/ 6573685 w 9845043"/>
              <a:gd name="connsiteY23755" fmla="*/ 2415472 h 5740750"/>
              <a:gd name="connsiteX23756" fmla="*/ 6570757 w 9845043"/>
              <a:gd name="connsiteY23756" fmla="*/ 2382593 h 5740750"/>
              <a:gd name="connsiteX23757" fmla="*/ 6567094 w 9845043"/>
              <a:gd name="connsiteY23757" fmla="*/ 2348986 h 5740750"/>
              <a:gd name="connsiteX23758" fmla="*/ 6563435 w 9845043"/>
              <a:gd name="connsiteY23758" fmla="*/ 2316099 h 5740750"/>
              <a:gd name="connsiteX23759" fmla="*/ 6556113 w 9845043"/>
              <a:gd name="connsiteY23759" fmla="*/ 2251071 h 5740750"/>
              <a:gd name="connsiteX23760" fmla="*/ 6551719 w 9845043"/>
              <a:gd name="connsiteY23760" fmla="*/ 2217464 h 5740750"/>
              <a:gd name="connsiteX23761" fmla="*/ 6549522 w 9845043"/>
              <a:gd name="connsiteY23761" fmla="*/ 2184585 h 5740750"/>
              <a:gd name="connsiteX23762" fmla="*/ 6545132 w 9845043"/>
              <a:gd name="connsiteY23762" fmla="*/ 2151706 h 5740750"/>
              <a:gd name="connsiteX23763" fmla="*/ 6541469 w 9845043"/>
              <a:gd name="connsiteY23763" fmla="*/ 2119557 h 5740750"/>
              <a:gd name="connsiteX23764" fmla="*/ 6537810 w 9845043"/>
              <a:gd name="connsiteY23764" fmla="*/ 2085941 h 5740750"/>
              <a:gd name="connsiteX23765" fmla="*/ 6534146 w 9845043"/>
              <a:gd name="connsiteY23765" fmla="*/ 2053062 h 5740750"/>
              <a:gd name="connsiteX23766" fmla="*/ 6531219 w 9845043"/>
              <a:gd name="connsiteY23766" fmla="*/ 2020913 h 5740750"/>
              <a:gd name="connsiteX23767" fmla="*/ 6527560 w 9845043"/>
              <a:gd name="connsiteY23767" fmla="*/ 1988034 h 5740750"/>
              <a:gd name="connsiteX23768" fmla="*/ 6523896 w 9845043"/>
              <a:gd name="connsiteY23768" fmla="*/ 1954427 h 5740750"/>
              <a:gd name="connsiteX23769" fmla="*/ 6519507 w 9845043"/>
              <a:gd name="connsiteY23769" fmla="*/ 1922277 h 5740750"/>
              <a:gd name="connsiteX23770" fmla="*/ 6517310 w 9845043"/>
              <a:gd name="connsiteY23770" fmla="*/ 1889398 h 5740750"/>
              <a:gd name="connsiteX23771" fmla="*/ 6515843 w 9845043"/>
              <a:gd name="connsiteY23771" fmla="*/ 1887204 h 5740750"/>
              <a:gd name="connsiteX23772" fmla="*/ 6521699 w 9845043"/>
              <a:gd name="connsiteY23772" fmla="*/ 1893051 h 5740750"/>
              <a:gd name="connsiteX23773" fmla="*/ 6528291 w 9845043"/>
              <a:gd name="connsiteY23773" fmla="*/ 1896703 h 5740750"/>
              <a:gd name="connsiteX23774" fmla="*/ 6534146 w 9845043"/>
              <a:gd name="connsiteY23774" fmla="*/ 1894508 h 5740750"/>
              <a:gd name="connsiteX23775" fmla="*/ 6534146 w 9845043"/>
              <a:gd name="connsiteY23775" fmla="*/ 1898898 h 5740750"/>
              <a:gd name="connsiteX23776" fmla="*/ 6534882 w 9845043"/>
              <a:gd name="connsiteY23776" fmla="*/ 1901821 h 5740750"/>
              <a:gd name="connsiteX23777" fmla="*/ 6537810 w 9845043"/>
              <a:gd name="connsiteY23777" fmla="*/ 1904007 h 5740750"/>
              <a:gd name="connsiteX23778" fmla="*/ 6542935 w 9845043"/>
              <a:gd name="connsiteY23778" fmla="*/ 1904736 h 5740750"/>
              <a:gd name="connsiteX23779" fmla="*/ 6559041 w 9845043"/>
              <a:gd name="connsiteY23779" fmla="*/ 1905473 h 5740750"/>
              <a:gd name="connsiteX23780" fmla="*/ 6575147 w 9845043"/>
              <a:gd name="connsiteY23780" fmla="*/ 1901821 h 5740750"/>
              <a:gd name="connsiteX23781" fmla="*/ 6602969 w 9845043"/>
              <a:gd name="connsiteY23781" fmla="*/ 1887204 h 5740750"/>
              <a:gd name="connsiteX23782" fmla="*/ 6634450 w 9845043"/>
              <a:gd name="connsiteY23782" fmla="*/ 1866011 h 5740750"/>
              <a:gd name="connsiteX23783" fmla="*/ 6635641 w 9845043"/>
              <a:gd name="connsiteY23783" fmla="*/ 1866011 h 5740750"/>
              <a:gd name="connsiteX23784" fmla="*/ 6641237 w 9845043"/>
              <a:gd name="connsiteY23784" fmla="*/ 1861656 h 5740750"/>
              <a:gd name="connsiteX23785" fmla="*/ 6643430 w 9845043"/>
              <a:gd name="connsiteY23785" fmla="*/ 1860196 h 5740750"/>
              <a:gd name="connsiteX23786" fmla="*/ 6644153 w 9845043"/>
              <a:gd name="connsiteY23786" fmla="*/ 1857264 h 5740750"/>
              <a:gd name="connsiteX23787" fmla="*/ 6653658 w 9845043"/>
              <a:gd name="connsiteY23787" fmla="*/ 1849215 h 5740750"/>
              <a:gd name="connsiteX23788" fmla="*/ 6663885 w 9845043"/>
              <a:gd name="connsiteY23788" fmla="*/ 1836039 h 5740750"/>
              <a:gd name="connsiteX23789" fmla="*/ 6671198 w 9845043"/>
              <a:gd name="connsiteY23789" fmla="*/ 1821391 h 5740750"/>
              <a:gd name="connsiteX23790" fmla="*/ 6685810 w 9845043"/>
              <a:gd name="connsiteY23790" fmla="*/ 1775286 h 5740750"/>
              <a:gd name="connsiteX23791" fmla="*/ 6701893 w 9845043"/>
              <a:gd name="connsiteY23791" fmla="*/ 1745265 h 5740750"/>
              <a:gd name="connsiteX23792" fmla="*/ 6711398 w 9845043"/>
              <a:gd name="connsiteY23792" fmla="*/ 1712336 h 5740750"/>
              <a:gd name="connsiteX23793" fmla="*/ 6714313 w 9845043"/>
              <a:gd name="connsiteY23793" fmla="*/ 1694032 h 5740750"/>
              <a:gd name="connsiteX23794" fmla="*/ 6715783 w 9845043"/>
              <a:gd name="connsiteY23794" fmla="*/ 1639131 h 5740750"/>
              <a:gd name="connsiteX23795" fmla="*/ 6708470 w 9845043"/>
              <a:gd name="connsiteY23795" fmla="*/ 1582045 h 5740750"/>
              <a:gd name="connsiteX23796" fmla="*/ 6705543 w 9845043"/>
              <a:gd name="connsiteY23796" fmla="*/ 1576917 h 5740750"/>
              <a:gd name="connsiteX23797" fmla="*/ 6705543 w 9845043"/>
              <a:gd name="connsiteY23797" fmla="*/ 1575457 h 5740750"/>
              <a:gd name="connsiteX23798" fmla="*/ 6706278 w 9845043"/>
              <a:gd name="connsiteY23798" fmla="*/ 1575457 h 5740750"/>
              <a:gd name="connsiteX23799" fmla="*/ 6706278 w 9845043"/>
              <a:gd name="connsiteY23799" fmla="*/ 1574721 h 5740750"/>
              <a:gd name="connsiteX23800" fmla="*/ 6706278 w 9845043"/>
              <a:gd name="connsiteY23800" fmla="*/ 1573985 h 5740750"/>
              <a:gd name="connsiteX23801" fmla="*/ 6704820 w 9845043"/>
              <a:gd name="connsiteY23801" fmla="*/ 1571065 h 5740750"/>
              <a:gd name="connsiteX23802" fmla="*/ 6701158 w 9845043"/>
              <a:gd name="connsiteY23802" fmla="*/ 1565937 h 5740750"/>
              <a:gd name="connsiteX23803" fmla="*/ 6698965 w 9845043"/>
              <a:gd name="connsiteY23803" fmla="*/ 1560809 h 5740750"/>
              <a:gd name="connsiteX23804" fmla="*/ 6696050 w 9845043"/>
              <a:gd name="connsiteY23804" fmla="*/ 1552025 h 5740750"/>
              <a:gd name="connsiteX23805" fmla="*/ 6685088 w 9845043"/>
              <a:gd name="connsiteY23805" fmla="*/ 1530064 h 5740750"/>
              <a:gd name="connsiteX23806" fmla="*/ 6683618 w 9845043"/>
              <a:gd name="connsiteY23806" fmla="*/ 1526408 h 5740750"/>
              <a:gd name="connsiteX23807" fmla="*/ 6685810 w 9845043"/>
              <a:gd name="connsiteY23807" fmla="*/ 1524212 h 5740750"/>
              <a:gd name="connsiteX23808" fmla="*/ 6688738 w 9845043"/>
              <a:gd name="connsiteY23808" fmla="*/ 1523476 h 5740750"/>
              <a:gd name="connsiteX23809" fmla="*/ 6691665 w 9845043"/>
              <a:gd name="connsiteY23809" fmla="*/ 1520556 h 5740750"/>
              <a:gd name="connsiteX23810" fmla="*/ 6694580 w 9845043"/>
              <a:gd name="connsiteY23810" fmla="*/ 1516888 h 5740750"/>
              <a:gd name="connsiteX23811" fmla="*/ 6694580 w 9845043"/>
              <a:gd name="connsiteY23811" fmla="*/ 1513968 h 5740750"/>
              <a:gd name="connsiteX23812" fmla="*/ 6682895 w 9845043"/>
              <a:gd name="connsiteY23812" fmla="*/ 1519084 h 5740750"/>
              <a:gd name="connsiteX23813" fmla="*/ 6680703 w 9845043"/>
              <a:gd name="connsiteY23813" fmla="*/ 1521280 h 5740750"/>
              <a:gd name="connsiteX23814" fmla="*/ 6677040 w 9845043"/>
              <a:gd name="connsiteY23814" fmla="*/ 1519084 h 5740750"/>
              <a:gd name="connsiteX23815" fmla="*/ 6644153 w 9845043"/>
              <a:gd name="connsiteY23815" fmla="*/ 1459066 h 5740750"/>
              <a:gd name="connsiteX23816" fmla="*/ 6641960 w 9845043"/>
              <a:gd name="connsiteY23816" fmla="*/ 1452478 h 5740750"/>
              <a:gd name="connsiteX23817" fmla="*/ 6637575 w 9845043"/>
              <a:gd name="connsiteY23817" fmla="*/ 1445166 h 5740750"/>
              <a:gd name="connsiteX23818" fmla="*/ 6635383 w 9845043"/>
              <a:gd name="connsiteY23818" fmla="*/ 1440038 h 5740750"/>
              <a:gd name="connsiteX23819" fmla="*/ 6634648 w 9845043"/>
              <a:gd name="connsiteY23819" fmla="*/ 1431254 h 5740750"/>
              <a:gd name="connsiteX23820" fmla="*/ 6637575 w 9845043"/>
              <a:gd name="connsiteY23820" fmla="*/ 1423930 h 5740750"/>
              <a:gd name="connsiteX23821" fmla="*/ 6644888 w 9845043"/>
              <a:gd name="connsiteY23821" fmla="*/ 1410753 h 5740750"/>
              <a:gd name="connsiteX23822" fmla="*/ 6648538 w 9845043"/>
              <a:gd name="connsiteY23822" fmla="*/ 1401969 h 5740750"/>
              <a:gd name="connsiteX23823" fmla="*/ 6647815 w 9845043"/>
              <a:gd name="connsiteY23823" fmla="*/ 1394657 h 5740750"/>
              <a:gd name="connsiteX23824" fmla="*/ 6643430 w 9845043"/>
              <a:gd name="connsiteY23824" fmla="*/ 1375628 h 5740750"/>
              <a:gd name="connsiteX23825" fmla="*/ 6641237 w 9845043"/>
              <a:gd name="connsiteY23825" fmla="*/ 1371960 h 5740750"/>
              <a:gd name="connsiteX23826" fmla="*/ 6641237 w 9845043"/>
              <a:gd name="connsiteY23826" fmla="*/ 1369040 h 5740750"/>
              <a:gd name="connsiteX23827" fmla="*/ 6641960 w 9845043"/>
              <a:gd name="connsiteY23827" fmla="*/ 1364648 h 5740750"/>
              <a:gd name="connsiteX23828" fmla="*/ 6640503 w 9845043"/>
              <a:gd name="connsiteY23828" fmla="*/ 1362452 h 5740750"/>
              <a:gd name="connsiteX23829" fmla="*/ 6638310 w 9845043"/>
              <a:gd name="connsiteY23829" fmla="*/ 1360256 h 5740750"/>
              <a:gd name="connsiteX23830" fmla="*/ 6635383 w 9845043"/>
              <a:gd name="connsiteY23830" fmla="*/ 1355864 h 5740750"/>
              <a:gd name="connsiteX23831" fmla="*/ 6630263 w 9845043"/>
              <a:gd name="connsiteY23831" fmla="*/ 1349276 h 5740750"/>
              <a:gd name="connsiteX23832" fmla="*/ 6628070 w 9845043"/>
              <a:gd name="connsiteY23832" fmla="*/ 1346344 h 5740750"/>
              <a:gd name="connsiteX23833" fmla="*/ 6627348 w 9845043"/>
              <a:gd name="connsiteY23833" fmla="*/ 1337560 h 5740750"/>
              <a:gd name="connsiteX23834" fmla="*/ 6631733 w 9845043"/>
              <a:gd name="connsiteY23834" fmla="*/ 1330235 h 5740750"/>
              <a:gd name="connsiteX23835" fmla="*/ 6643430 w 9845043"/>
              <a:gd name="connsiteY23835" fmla="*/ 1317795 h 5740750"/>
              <a:gd name="connsiteX23836" fmla="*/ 6647080 w 9845043"/>
              <a:gd name="connsiteY23836" fmla="*/ 1309011 h 5740750"/>
              <a:gd name="connsiteX23837" fmla="*/ 6652923 w 9845043"/>
              <a:gd name="connsiteY23837" fmla="*/ 1290718 h 5740750"/>
              <a:gd name="connsiteX23838" fmla="*/ 6658043 w 9845043"/>
              <a:gd name="connsiteY23838" fmla="*/ 1276070 h 5740750"/>
              <a:gd name="connsiteX23839" fmla="*/ 6662428 w 9845043"/>
              <a:gd name="connsiteY23839" fmla="*/ 1266562 h 5740750"/>
              <a:gd name="connsiteX23840" fmla="*/ 6663163 w 9845043"/>
              <a:gd name="connsiteY23840" fmla="*/ 1257042 h 5740750"/>
              <a:gd name="connsiteX23841" fmla="*/ 6659500 w 9845043"/>
              <a:gd name="connsiteY23841" fmla="*/ 1250454 h 5740750"/>
              <a:gd name="connsiteX23842" fmla="*/ 6660235 w 9845043"/>
              <a:gd name="connsiteY23842" fmla="*/ 1246797 h 5740750"/>
              <a:gd name="connsiteX23843" fmla="*/ 6659500 w 9845043"/>
              <a:gd name="connsiteY23843" fmla="*/ 1240209 h 5740750"/>
              <a:gd name="connsiteX23844" fmla="*/ 6659500 w 9845043"/>
              <a:gd name="connsiteY23844" fmla="*/ 1237277 h 5740750"/>
              <a:gd name="connsiteX23845" fmla="*/ 6660235 w 9845043"/>
              <a:gd name="connsiteY23845" fmla="*/ 1234357 h 5740750"/>
              <a:gd name="connsiteX23846" fmla="*/ 6660970 w 9845043"/>
              <a:gd name="connsiteY23846" fmla="*/ 1218985 h 5740750"/>
              <a:gd name="connsiteX23847" fmla="*/ 6660970 w 9845043"/>
              <a:gd name="connsiteY23847" fmla="*/ 1213857 h 5740750"/>
              <a:gd name="connsiteX23848" fmla="*/ 6658043 w 9845043"/>
              <a:gd name="connsiteY23848" fmla="*/ 1208729 h 5740750"/>
              <a:gd name="connsiteX23849" fmla="*/ 6655115 w 9845043"/>
              <a:gd name="connsiteY23849" fmla="*/ 1202876 h 5740750"/>
              <a:gd name="connsiteX23850" fmla="*/ 6652923 w 9845043"/>
              <a:gd name="connsiteY23850" fmla="*/ 1197748 h 5740750"/>
              <a:gd name="connsiteX23851" fmla="*/ 6654393 w 9845043"/>
              <a:gd name="connsiteY23851" fmla="*/ 1191160 h 5740750"/>
              <a:gd name="connsiteX23852" fmla="*/ 6658043 w 9845043"/>
              <a:gd name="connsiteY23852" fmla="*/ 1186768 h 5740750"/>
              <a:gd name="connsiteX23853" fmla="*/ 6664620 w 9845043"/>
              <a:gd name="connsiteY23853" fmla="*/ 1184572 h 5740750"/>
              <a:gd name="connsiteX23854" fmla="*/ 6666813 w 9845043"/>
              <a:gd name="connsiteY23854" fmla="*/ 1181652 h 5740750"/>
              <a:gd name="connsiteX23855" fmla="*/ 6669005 w 9845043"/>
              <a:gd name="connsiteY23855" fmla="*/ 1180180 h 5740750"/>
              <a:gd name="connsiteX23856" fmla="*/ 6669740 w 9845043"/>
              <a:gd name="connsiteY23856" fmla="*/ 1180180 h 5740750"/>
              <a:gd name="connsiteX23857" fmla="*/ 6672655 w 9845043"/>
              <a:gd name="connsiteY23857" fmla="*/ 1181652 h 5740750"/>
              <a:gd name="connsiteX23858" fmla="*/ 6674125 w 9845043"/>
              <a:gd name="connsiteY23858" fmla="*/ 1181652 h 5740750"/>
              <a:gd name="connsiteX23859" fmla="*/ 6677040 w 9845043"/>
              <a:gd name="connsiteY23859" fmla="*/ 1181652 h 5740750"/>
              <a:gd name="connsiteX23860" fmla="*/ 6679233 w 9845043"/>
              <a:gd name="connsiteY23860" fmla="*/ 1180180 h 5740750"/>
              <a:gd name="connsiteX23861" fmla="*/ 6680703 w 9845043"/>
              <a:gd name="connsiteY23861" fmla="*/ 1178720 h 5740750"/>
              <a:gd name="connsiteX23862" fmla="*/ 6682160 w 9845043"/>
              <a:gd name="connsiteY23862" fmla="*/ 1175788 h 5740750"/>
              <a:gd name="connsiteX23863" fmla="*/ 6679968 w 9845043"/>
              <a:gd name="connsiteY23863" fmla="*/ 1172132 h 5740750"/>
              <a:gd name="connsiteX23864" fmla="*/ 6679968 w 9845043"/>
              <a:gd name="connsiteY23864" fmla="*/ 1152367 h 5740750"/>
              <a:gd name="connsiteX23865" fmla="*/ 6678510 w 9845043"/>
              <a:gd name="connsiteY23865" fmla="*/ 1145779 h 5740750"/>
              <a:gd name="connsiteX23866" fmla="*/ 6679233 w 9845043"/>
              <a:gd name="connsiteY23866" fmla="*/ 1141387 h 5740750"/>
              <a:gd name="connsiteX23867" fmla="*/ 6680703 w 9845043"/>
              <a:gd name="connsiteY23867" fmla="*/ 1140663 h 5740750"/>
              <a:gd name="connsiteX23868" fmla="*/ 6686545 w 9845043"/>
              <a:gd name="connsiteY23868" fmla="*/ 1139927 h 5740750"/>
              <a:gd name="connsiteX23869" fmla="*/ 6687280 w 9845043"/>
              <a:gd name="connsiteY23869" fmla="*/ 1139927 h 5740750"/>
              <a:gd name="connsiteX23870" fmla="*/ 6688738 w 9845043"/>
              <a:gd name="connsiteY23870" fmla="*/ 1140663 h 5740750"/>
              <a:gd name="connsiteX23871" fmla="*/ 6689473 w 9845043"/>
              <a:gd name="connsiteY23871" fmla="*/ 1140663 h 5740750"/>
              <a:gd name="connsiteX23872" fmla="*/ 6691665 w 9845043"/>
              <a:gd name="connsiteY23872" fmla="*/ 1140663 h 5740750"/>
              <a:gd name="connsiteX23873" fmla="*/ 6693123 w 9845043"/>
              <a:gd name="connsiteY23873" fmla="*/ 1138467 h 5740750"/>
              <a:gd name="connsiteX23874" fmla="*/ 6698243 w 9845043"/>
              <a:gd name="connsiteY23874" fmla="*/ 1128947 h 5740750"/>
              <a:gd name="connsiteX23875" fmla="*/ 6698243 w 9845043"/>
              <a:gd name="connsiteY23875" fmla="*/ 1127486 h 5740750"/>
              <a:gd name="connsiteX23876" fmla="*/ 6698243 w 9845043"/>
              <a:gd name="connsiteY23876" fmla="*/ 1126751 h 5740750"/>
              <a:gd name="connsiteX23877" fmla="*/ 6698965 w 9845043"/>
              <a:gd name="connsiteY23877" fmla="*/ 1124555 h 5740750"/>
              <a:gd name="connsiteX23878" fmla="*/ 6699700 w 9845043"/>
              <a:gd name="connsiteY23878" fmla="*/ 1124555 h 5740750"/>
              <a:gd name="connsiteX23879" fmla="*/ 6701893 w 9845043"/>
              <a:gd name="connsiteY23879" fmla="*/ 1124555 h 5740750"/>
              <a:gd name="connsiteX23880" fmla="*/ 6703350 w 9845043"/>
              <a:gd name="connsiteY23880" fmla="*/ 1124555 h 5740750"/>
              <a:gd name="connsiteX23881" fmla="*/ 6704820 w 9845043"/>
              <a:gd name="connsiteY23881" fmla="*/ 1125290 h 5740750"/>
              <a:gd name="connsiteX23882" fmla="*/ 6707735 w 9845043"/>
              <a:gd name="connsiteY23882" fmla="*/ 1125290 h 5740750"/>
              <a:gd name="connsiteX23883" fmla="*/ 6712855 w 9845043"/>
              <a:gd name="connsiteY23883" fmla="*/ 1128947 h 5740750"/>
              <a:gd name="connsiteX23884" fmla="*/ 6715783 w 9845043"/>
              <a:gd name="connsiteY23884" fmla="*/ 1130407 h 5740750"/>
              <a:gd name="connsiteX23885" fmla="*/ 6718698 w 9845043"/>
              <a:gd name="connsiteY23885" fmla="*/ 1128211 h 5740750"/>
              <a:gd name="connsiteX23886" fmla="*/ 6720891 w 9845043"/>
              <a:gd name="connsiteY23886" fmla="*/ 1125290 h 5740750"/>
              <a:gd name="connsiteX23887" fmla="*/ 6727468 w 9845043"/>
              <a:gd name="connsiteY23887" fmla="*/ 1106250 h 5740750"/>
              <a:gd name="connsiteX23888" fmla="*/ 6727468 w 9845043"/>
              <a:gd name="connsiteY23888" fmla="*/ 1102594 h 5740750"/>
              <a:gd name="connsiteX23889" fmla="*/ 6728203 w 9845043"/>
              <a:gd name="connsiteY23889" fmla="*/ 1101134 h 5740750"/>
              <a:gd name="connsiteX23890" fmla="*/ 6734780 w 9845043"/>
              <a:gd name="connsiteY23890" fmla="*/ 1093086 h 5740750"/>
              <a:gd name="connsiteX23891" fmla="*/ 6737708 w 9845043"/>
              <a:gd name="connsiteY23891" fmla="*/ 1089418 h 5740750"/>
              <a:gd name="connsiteX23892" fmla="*/ 6743550 w 9845043"/>
              <a:gd name="connsiteY23892" fmla="*/ 1072585 h 5740750"/>
              <a:gd name="connsiteX23893" fmla="*/ 6745008 w 9845043"/>
              <a:gd name="connsiteY23893" fmla="*/ 1070389 h 5740750"/>
              <a:gd name="connsiteX23894" fmla="*/ 6747201 w 9845043"/>
              <a:gd name="connsiteY23894" fmla="*/ 1069653 h 5740750"/>
              <a:gd name="connsiteX23895" fmla="*/ 6750128 w 9845043"/>
              <a:gd name="connsiteY23895" fmla="*/ 1069653 h 5740750"/>
              <a:gd name="connsiteX23896" fmla="*/ 6751586 w 9845043"/>
              <a:gd name="connsiteY23896" fmla="*/ 1069653 h 5740750"/>
              <a:gd name="connsiteX23897" fmla="*/ 6756705 w 9845043"/>
              <a:gd name="connsiteY23897" fmla="*/ 1063801 h 5740750"/>
              <a:gd name="connsiteX23898" fmla="*/ 6760356 w 9845043"/>
              <a:gd name="connsiteY23898" fmla="*/ 1064537 h 5740750"/>
              <a:gd name="connsiteX23899" fmla="*/ 6760356 w 9845043"/>
              <a:gd name="connsiteY23899" fmla="*/ 1067457 h 5740750"/>
              <a:gd name="connsiteX23900" fmla="*/ 6758163 w 9845043"/>
              <a:gd name="connsiteY23900" fmla="*/ 1071849 h 5740750"/>
              <a:gd name="connsiteX23901" fmla="*/ 6757440 w 9845043"/>
              <a:gd name="connsiteY23901" fmla="*/ 1075517 h 5740750"/>
              <a:gd name="connsiteX23902" fmla="*/ 6756705 w 9845043"/>
              <a:gd name="connsiteY23902" fmla="*/ 1076977 h 5740750"/>
              <a:gd name="connsiteX23903" fmla="*/ 6753778 w 9845043"/>
              <a:gd name="connsiteY23903" fmla="*/ 1079173 h 5740750"/>
              <a:gd name="connsiteX23904" fmla="*/ 6751586 w 9845043"/>
              <a:gd name="connsiteY23904" fmla="*/ 1080634 h 5740750"/>
              <a:gd name="connsiteX23905" fmla="*/ 6753055 w 9845043"/>
              <a:gd name="connsiteY23905" fmla="*/ 1087958 h 5740750"/>
              <a:gd name="connsiteX23906" fmla="*/ 6756705 w 9845043"/>
              <a:gd name="connsiteY23906" fmla="*/ 1095282 h 5740750"/>
              <a:gd name="connsiteX23907" fmla="*/ 6758163 w 9845043"/>
              <a:gd name="connsiteY23907" fmla="*/ 1098938 h 5740750"/>
              <a:gd name="connsiteX23908" fmla="*/ 6756705 w 9845043"/>
              <a:gd name="connsiteY23908" fmla="*/ 1101134 h 5740750"/>
              <a:gd name="connsiteX23909" fmla="*/ 6753778 w 9845043"/>
              <a:gd name="connsiteY23909" fmla="*/ 1104054 h 5740750"/>
              <a:gd name="connsiteX23910" fmla="*/ 6751586 w 9845043"/>
              <a:gd name="connsiteY23910" fmla="*/ 1108446 h 5740750"/>
              <a:gd name="connsiteX23911" fmla="*/ 6750128 w 9845043"/>
              <a:gd name="connsiteY23911" fmla="*/ 1114310 h 5740750"/>
              <a:gd name="connsiteX23912" fmla="*/ 6749393 w 9845043"/>
              <a:gd name="connsiteY23912" fmla="*/ 1117966 h 5740750"/>
              <a:gd name="connsiteX23913" fmla="*/ 6753778 w 9845043"/>
              <a:gd name="connsiteY23913" fmla="*/ 1115770 h 5740750"/>
              <a:gd name="connsiteX23914" fmla="*/ 6754513 w 9845043"/>
              <a:gd name="connsiteY23914" fmla="*/ 1115770 h 5740750"/>
              <a:gd name="connsiteX23915" fmla="*/ 6756705 w 9845043"/>
              <a:gd name="connsiteY23915" fmla="*/ 1117966 h 5740750"/>
              <a:gd name="connsiteX23916" fmla="*/ 6756705 w 9845043"/>
              <a:gd name="connsiteY23916" fmla="*/ 1121623 h 5740750"/>
              <a:gd name="connsiteX23917" fmla="*/ 6756705 w 9845043"/>
              <a:gd name="connsiteY23917" fmla="*/ 1124555 h 5740750"/>
              <a:gd name="connsiteX23918" fmla="*/ 6751586 w 9845043"/>
              <a:gd name="connsiteY23918" fmla="*/ 1139927 h 5740750"/>
              <a:gd name="connsiteX23919" fmla="*/ 6750863 w 9845043"/>
              <a:gd name="connsiteY23919" fmla="*/ 1147251 h 5740750"/>
              <a:gd name="connsiteX23920" fmla="*/ 6751586 w 9845043"/>
              <a:gd name="connsiteY23920" fmla="*/ 1150907 h 5740750"/>
              <a:gd name="connsiteX23921" fmla="*/ 6755971 w 9845043"/>
              <a:gd name="connsiteY23921" fmla="*/ 1157495 h 5740750"/>
              <a:gd name="connsiteX23922" fmla="*/ 6757440 w 9845043"/>
              <a:gd name="connsiteY23922" fmla="*/ 1159691 h 5740750"/>
              <a:gd name="connsiteX23923" fmla="*/ 6760356 w 9845043"/>
              <a:gd name="connsiteY23923" fmla="*/ 1160427 h 5740750"/>
              <a:gd name="connsiteX23924" fmla="*/ 6761090 w 9845043"/>
              <a:gd name="connsiteY23924" fmla="*/ 1158955 h 5740750"/>
              <a:gd name="connsiteX23925" fmla="*/ 6761090 w 9845043"/>
              <a:gd name="connsiteY23925" fmla="*/ 1154563 h 5740750"/>
              <a:gd name="connsiteX23926" fmla="*/ 6763283 w 9845043"/>
              <a:gd name="connsiteY23926" fmla="*/ 1150907 h 5740750"/>
              <a:gd name="connsiteX23927" fmla="*/ 6764018 w 9845043"/>
              <a:gd name="connsiteY23927" fmla="*/ 1147975 h 5740750"/>
              <a:gd name="connsiteX23928" fmla="*/ 6764018 w 9845043"/>
              <a:gd name="connsiteY23928" fmla="*/ 1141387 h 5740750"/>
              <a:gd name="connsiteX23929" fmla="*/ 6764018 w 9845043"/>
              <a:gd name="connsiteY23929" fmla="*/ 1139927 h 5740750"/>
              <a:gd name="connsiteX23930" fmla="*/ 6767668 w 9845043"/>
              <a:gd name="connsiteY23930" fmla="*/ 1136271 h 5740750"/>
              <a:gd name="connsiteX23931" fmla="*/ 6769126 w 9845043"/>
              <a:gd name="connsiteY23931" fmla="*/ 1134075 h 5740750"/>
              <a:gd name="connsiteX23932" fmla="*/ 6765475 w 9845043"/>
              <a:gd name="connsiteY23932" fmla="*/ 1133339 h 5740750"/>
              <a:gd name="connsiteX23933" fmla="*/ 6764018 w 9845043"/>
              <a:gd name="connsiteY23933" fmla="*/ 1133339 h 5740750"/>
              <a:gd name="connsiteX23934" fmla="*/ 6766933 w 9845043"/>
              <a:gd name="connsiteY23934" fmla="*/ 1128211 h 5740750"/>
              <a:gd name="connsiteX23935" fmla="*/ 6767668 w 9845043"/>
              <a:gd name="connsiteY23935" fmla="*/ 1126751 h 5740750"/>
              <a:gd name="connsiteX23936" fmla="*/ 6769126 w 9845043"/>
              <a:gd name="connsiteY23936" fmla="*/ 1123819 h 5740750"/>
              <a:gd name="connsiteX23937" fmla="*/ 6769126 w 9845043"/>
              <a:gd name="connsiteY23937" fmla="*/ 1117966 h 5740750"/>
              <a:gd name="connsiteX23938" fmla="*/ 6769126 w 9845043"/>
              <a:gd name="connsiteY23938" fmla="*/ 1114310 h 5740750"/>
              <a:gd name="connsiteX23939" fmla="*/ 6769861 w 9845043"/>
              <a:gd name="connsiteY23939" fmla="*/ 1112114 h 5740750"/>
              <a:gd name="connsiteX23940" fmla="*/ 6772053 w 9845043"/>
              <a:gd name="connsiteY23940" fmla="*/ 1110642 h 5740750"/>
              <a:gd name="connsiteX23941" fmla="*/ 6773511 w 9845043"/>
              <a:gd name="connsiteY23941" fmla="*/ 1110642 h 5740750"/>
              <a:gd name="connsiteX23942" fmla="*/ 6775703 w 9845043"/>
              <a:gd name="connsiteY23942" fmla="*/ 1112114 h 5740750"/>
              <a:gd name="connsiteX23943" fmla="*/ 6777173 w 9845043"/>
              <a:gd name="connsiteY23943" fmla="*/ 1115034 h 5740750"/>
              <a:gd name="connsiteX23944" fmla="*/ 6777173 w 9845043"/>
              <a:gd name="connsiteY23944" fmla="*/ 1117230 h 5740750"/>
              <a:gd name="connsiteX23945" fmla="*/ 6775703 w 9845043"/>
              <a:gd name="connsiteY23945" fmla="*/ 1120162 h 5740750"/>
              <a:gd name="connsiteX23946" fmla="*/ 6775703 w 9845043"/>
              <a:gd name="connsiteY23946" fmla="*/ 1122358 h 5740750"/>
              <a:gd name="connsiteX23947" fmla="*/ 6775703 w 9845043"/>
              <a:gd name="connsiteY23947" fmla="*/ 1128211 h 5740750"/>
              <a:gd name="connsiteX23948" fmla="*/ 6775703 w 9845043"/>
              <a:gd name="connsiteY23948" fmla="*/ 1133339 h 5740750"/>
              <a:gd name="connsiteX23949" fmla="*/ 6775703 w 9845043"/>
              <a:gd name="connsiteY23949" fmla="*/ 1137731 h 5740750"/>
              <a:gd name="connsiteX23950" fmla="*/ 6773511 w 9845043"/>
              <a:gd name="connsiteY23950" fmla="*/ 1142859 h 5740750"/>
              <a:gd name="connsiteX23951" fmla="*/ 6769861 w 9845043"/>
              <a:gd name="connsiteY23951" fmla="*/ 1147251 h 5740750"/>
              <a:gd name="connsiteX23952" fmla="*/ 6769861 w 9845043"/>
              <a:gd name="connsiteY23952" fmla="*/ 1147975 h 5740750"/>
              <a:gd name="connsiteX23953" fmla="*/ 6769861 w 9845043"/>
              <a:gd name="connsiteY23953" fmla="*/ 1153103 h 5740750"/>
              <a:gd name="connsiteX23954" fmla="*/ 6769861 w 9845043"/>
              <a:gd name="connsiteY23954" fmla="*/ 1156035 h 5740750"/>
              <a:gd name="connsiteX23955" fmla="*/ 6767668 w 9845043"/>
              <a:gd name="connsiteY23955" fmla="*/ 1160427 h 5740750"/>
              <a:gd name="connsiteX23956" fmla="*/ 6767668 w 9845043"/>
              <a:gd name="connsiteY23956" fmla="*/ 1162623 h 5740750"/>
              <a:gd name="connsiteX23957" fmla="*/ 6769126 w 9845043"/>
              <a:gd name="connsiteY23957" fmla="*/ 1164083 h 5740750"/>
              <a:gd name="connsiteX23958" fmla="*/ 6770595 w 9845043"/>
              <a:gd name="connsiteY23958" fmla="*/ 1164083 h 5740750"/>
              <a:gd name="connsiteX23959" fmla="*/ 6772788 w 9845043"/>
              <a:gd name="connsiteY23959" fmla="*/ 1163347 h 5740750"/>
              <a:gd name="connsiteX23960" fmla="*/ 6773511 w 9845043"/>
              <a:gd name="connsiteY23960" fmla="*/ 1162623 h 5740750"/>
              <a:gd name="connsiteX23961" fmla="*/ 6782281 w 9845043"/>
              <a:gd name="connsiteY23961" fmla="*/ 1141387 h 5740750"/>
              <a:gd name="connsiteX23962" fmla="*/ 6788135 w 9845043"/>
              <a:gd name="connsiteY23962" fmla="*/ 1124555 h 5740750"/>
              <a:gd name="connsiteX23963" fmla="*/ 6790328 w 9845043"/>
              <a:gd name="connsiteY23963" fmla="*/ 1106250 h 5740750"/>
              <a:gd name="connsiteX23964" fmla="*/ 6790328 w 9845043"/>
              <a:gd name="connsiteY23964" fmla="*/ 1085762 h 5740750"/>
              <a:gd name="connsiteX23965" fmla="*/ 6783015 w 9845043"/>
              <a:gd name="connsiteY23965" fmla="*/ 1057949 h 5740750"/>
              <a:gd name="connsiteX23966" fmla="*/ 6783015 w 9845043"/>
              <a:gd name="connsiteY23966" fmla="*/ 1049889 h 5740750"/>
              <a:gd name="connsiteX23967" fmla="*/ 6786666 w 9845043"/>
              <a:gd name="connsiteY23967" fmla="*/ 1043301 h 5740750"/>
              <a:gd name="connsiteX23968" fmla="*/ 6791786 w 9845043"/>
              <a:gd name="connsiteY23968" fmla="*/ 1037449 h 5740750"/>
              <a:gd name="connsiteX23969" fmla="*/ 6815903 w 9845043"/>
              <a:gd name="connsiteY23969" fmla="*/ 1020616 h 5740750"/>
              <a:gd name="connsiteX23970" fmla="*/ 6823938 w 9845043"/>
              <a:gd name="connsiteY23970" fmla="*/ 1017684 h 5740750"/>
              <a:gd name="connsiteX23971" fmla="*/ 6838563 w 9845043"/>
              <a:gd name="connsiteY23971" fmla="*/ 1016224 h 5740750"/>
              <a:gd name="connsiteX23972" fmla="*/ 6847333 w 9845043"/>
              <a:gd name="connsiteY23972" fmla="*/ 1014764 h 5740750"/>
              <a:gd name="connsiteX23973" fmla="*/ 6856103 w 9845043"/>
              <a:gd name="connsiteY23973" fmla="*/ 1009636 h 5740750"/>
              <a:gd name="connsiteX23974" fmla="*/ 6859018 w 9845043"/>
              <a:gd name="connsiteY23974" fmla="*/ 1004508 h 5740750"/>
              <a:gd name="connsiteX23975" fmla="*/ 6856103 w 9845043"/>
              <a:gd name="connsiteY23975" fmla="*/ 1003048 h 5740750"/>
              <a:gd name="connsiteX23976" fmla="*/ 6840021 w 9845043"/>
              <a:gd name="connsiteY23976" fmla="*/ 1002312 h 5740750"/>
              <a:gd name="connsiteX23977" fmla="*/ 6837093 w 9845043"/>
              <a:gd name="connsiteY23977" fmla="*/ 1001588 h 5740750"/>
              <a:gd name="connsiteX23978" fmla="*/ 6831251 w 9845043"/>
              <a:gd name="connsiteY23978" fmla="*/ 996460 h 5740750"/>
              <a:gd name="connsiteX23979" fmla="*/ 6827601 w 9845043"/>
              <a:gd name="connsiteY23979" fmla="*/ 992067 h 5740750"/>
              <a:gd name="connsiteX23980" fmla="*/ 6823938 w 9845043"/>
              <a:gd name="connsiteY23980" fmla="*/ 985479 h 5740750"/>
              <a:gd name="connsiteX23981" fmla="*/ 6821746 w 9845043"/>
              <a:gd name="connsiteY23981" fmla="*/ 976695 h 5740750"/>
              <a:gd name="connsiteX23982" fmla="*/ 6821746 w 9845043"/>
              <a:gd name="connsiteY23982" fmla="*/ 969371 h 5740750"/>
              <a:gd name="connsiteX23983" fmla="*/ 6823938 w 9845043"/>
              <a:gd name="connsiteY23983" fmla="*/ 961323 h 5740750"/>
              <a:gd name="connsiteX23984" fmla="*/ 6828323 w 9845043"/>
              <a:gd name="connsiteY23984" fmla="*/ 956931 h 5740750"/>
              <a:gd name="connsiteX23985" fmla="*/ 6837093 w 9845043"/>
              <a:gd name="connsiteY23985" fmla="*/ 948146 h 5740750"/>
              <a:gd name="connsiteX23986" fmla="*/ 6842948 w 9845043"/>
              <a:gd name="connsiteY23986" fmla="*/ 937902 h 5740750"/>
              <a:gd name="connsiteX23987" fmla="*/ 6844406 w 9845043"/>
              <a:gd name="connsiteY23987" fmla="*/ 935706 h 5740750"/>
              <a:gd name="connsiteX23988" fmla="*/ 6843671 w 9845043"/>
              <a:gd name="connsiteY23988" fmla="*/ 934970 h 5740750"/>
              <a:gd name="connsiteX23989" fmla="*/ 6837093 w 9845043"/>
              <a:gd name="connsiteY23989" fmla="*/ 930578 h 5740750"/>
              <a:gd name="connsiteX23990" fmla="*/ 6834178 w 9845043"/>
              <a:gd name="connsiteY23990" fmla="*/ 928382 h 5740750"/>
              <a:gd name="connsiteX23991" fmla="*/ 6834178 w 9845043"/>
              <a:gd name="connsiteY23991" fmla="*/ 926186 h 5740750"/>
              <a:gd name="connsiteX23992" fmla="*/ 6840755 w 9845043"/>
              <a:gd name="connsiteY23992" fmla="*/ 928382 h 5740750"/>
              <a:gd name="connsiteX23993" fmla="*/ 6863403 w 9845043"/>
              <a:gd name="connsiteY23993" fmla="*/ 925462 h 5740750"/>
              <a:gd name="connsiteX23994" fmla="*/ 6866331 w 9845043"/>
              <a:gd name="connsiteY23994" fmla="*/ 924726 h 5740750"/>
              <a:gd name="connsiteX23995" fmla="*/ 6868523 w 9845043"/>
              <a:gd name="connsiteY23995" fmla="*/ 921794 h 5740750"/>
              <a:gd name="connsiteX23996" fmla="*/ 6869258 w 9845043"/>
              <a:gd name="connsiteY23996" fmla="*/ 918874 h 5740750"/>
              <a:gd name="connsiteX23997" fmla="*/ 6869981 w 9845043"/>
              <a:gd name="connsiteY23997" fmla="*/ 916678 h 5740750"/>
              <a:gd name="connsiteX23998" fmla="*/ 6872908 w 9845043"/>
              <a:gd name="connsiteY23998" fmla="*/ 915206 h 5740750"/>
              <a:gd name="connsiteX23999" fmla="*/ 6876558 w 9845043"/>
              <a:gd name="connsiteY23999" fmla="*/ 915942 h 5740750"/>
              <a:gd name="connsiteX24000" fmla="*/ 6882413 w 9845043"/>
              <a:gd name="connsiteY24000" fmla="*/ 919598 h 5740750"/>
              <a:gd name="connsiteX24001" fmla="*/ 6905061 w 9845043"/>
              <a:gd name="connsiteY24001" fmla="*/ 928382 h 5740750"/>
              <a:gd name="connsiteX24002" fmla="*/ 6918951 w 9845043"/>
              <a:gd name="connsiteY24002" fmla="*/ 937166 h 5740750"/>
              <a:gd name="connsiteX24003" fmla="*/ 6926986 w 9845043"/>
              <a:gd name="connsiteY24003" fmla="*/ 938638 h 5740750"/>
              <a:gd name="connsiteX24004" fmla="*/ 6941611 w 9845043"/>
              <a:gd name="connsiteY24004" fmla="*/ 934970 h 5740750"/>
              <a:gd name="connsiteX24005" fmla="*/ 6949646 w 9845043"/>
              <a:gd name="connsiteY24005" fmla="*/ 934246 h 5740750"/>
              <a:gd name="connsiteX24006" fmla="*/ 6957681 w 9845043"/>
              <a:gd name="connsiteY24006" fmla="*/ 935706 h 5740750"/>
              <a:gd name="connsiteX24007" fmla="*/ 6966451 w 9845043"/>
              <a:gd name="connsiteY24007" fmla="*/ 938638 h 5740750"/>
              <a:gd name="connsiteX24008" fmla="*/ 6972306 w 9845043"/>
              <a:gd name="connsiteY24008" fmla="*/ 942294 h 5740750"/>
              <a:gd name="connsiteX24009" fmla="*/ 6978883 w 9845043"/>
              <a:gd name="connsiteY24009" fmla="*/ 948146 h 5740750"/>
              <a:gd name="connsiteX24010" fmla="*/ 6981076 w 9845043"/>
              <a:gd name="connsiteY24010" fmla="*/ 951078 h 5740750"/>
              <a:gd name="connsiteX24011" fmla="*/ 6982533 w 9845043"/>
              <a:gd name="connsiteY24011" fmla="*/ 954735 h 5740750"/>
              <a:gd name="connsiteX24012" fmla="*/ 6983268 w 9845043"/>
              <a:gd name="connsiteY24012" fmla="*/ 958391 h 5740750"/>
              <a:gd name="connsiteX24013" fmla="*/ 6985461 w 9845043"/>
              <a:gd name="connsiteY24013" fmla="*/ 962783 h 5740750"/>
              <a:gd name="connsiteX24014" fmla="*/ 6988376 w 9845043"/>
              <a:gd name="connsiteY24014" fmla="*/ 965715 h 5740750"/>
              <a:gd name="connsiteX24015" fmla="*/ 6992038 w 9845043"/>
              <a:gd name="connsiteY24015" fmla="*/ 966451 h 5740750"/>
              <a:gd name="connsiteX24016" fmla="*/ 7017614 w 9845043"/>
              <a:gd name="connsiteY24016" fmla="*/ 963519 h 5740750"/>
              <a:gd name="connsiteX24017" fmla="*/ 7026384 w 9845043"/>
              <a:gd name="connsiteY24017" fmla="*/ 966451 h 5740750"/>
              <a:gd name="connsiteX24018" fmla="*/ 7032961 w 9845043"/>
              <a:gd name="connsiteY24018" fmla="*/ 972303 h 5740750"/>
              <a:gd name="connsiteX24019" fmla="*/ 7036623 w 9845043"/>
              <a:gd name="connsiteY24019" fmla="*/ 974499 h 5740750"/>
              <a:gd name="connsiteX24020" fmla="*/ 7042466 w 9845043"/>
              <a:gd name="connsiteY24020" fmla="*/ 974499 h 5740750"/>
              <a:gd name="connsiteX24021" fmla="*/ 7046851 w 9845043"/>
              <a:gd name="connsiteY24021" fmla="*/ 976695 h 5740750"/>
              <a:gd name="connsiteX24022" fmla="*/ 7049778 w 9845043"/>
              <a:gd name="connsiteY24022" fmla="*/ 976695 h 5740750"/>
              <a:gd name="connsiteX24023" fmla="*/ 7055621 w 9845043"/>
              <a:gd name="connsiteY24023" fmla="*/ 975959 h 5740750"/>
              <a:gd name="connsiteX24024" fmla="*/ 7057079 w 9845043"/>
              <a:gd name="connsiteY24024" fmla="*/ 975959 h 5740750"/>
              <a:gd name="connsiteX24025" fmla="*/ 7060741 w 9845043"/>
              <a:gd name="connsiteY24025" fmla="*/ 976695 h 5740750"/>
              <a:gd name="connsiteX24026" fmla="*/ 7065849 w 9845043"/>
              <a:gd name="connsiteY24026" fmla="*/ 982547 h 5740750"/>
              <a:gd name="connsiteX24027" fmla="*/ 7069511 w 9845043"/>
              <a:gd name="connsiteY24027" fmla="*/ 983283 h 5740750"/>
              <a:gd name="connsiteX24028" fmla="*/ 7071703 w 9845043"/>
              <a:gd name="connsiteY24028" fmla="*/ 983283 h 5740750"/>
              <a:gd name="connsiteX24029" fmla="*/ 7079004 w 9845043"/>
              <a:gd name="connsiteY24029" fmla="*/ 985479 h 5740750"/>
              <a:gd name="connsiteX24030" fmla="*/ 7081196 w 9845043"/>
              <a:gd name="connsiteY24030" fmla="*/ 985479 h 5740750"/>
              <a:gd name="connsiteX24031" fmla="*/ 7086316 w 9845043"/>
              <a:gd name="connsiteY24031" fmla="*/ 983283 h 5740750"/>
              <a:gd name="connsiteX24032" fmla="*/ 7094351 w 9845043"/>
              <a:gd name="connsiteY24032" fmla="*/ 984019 h 5740750"/>
              <a:gd name="connsiteX24033" fmla="*/ 7102399 w 9845043"/>
              <a:gd name="connsiteY24033" fmla="*/ 988411 h 5740750"/>
              <a:gd name="connsiteX24034" fmla="*/ 7110434 w 9845043"/>
              <a:gd name="connsiteY24034" fmla="*/ 992804 h 5740750"/>
              <a:gd name="connsiteX24035" fmla="*/ 7117746 w 9845043"/>
              <a:gd name="connsiteY24035" fmla="*/ 998656 h 5740750"/>
              <a:gd name="connsiteX24036" fmla="*/ 7114819 w 9845043"/>
              <a:gd name="connsiteY24036" fmla="*/ 1002312 h 5740750"/>
              <a:gd name="connsiteX24037" fmla="*/ 7114819 w 9845043"/>
              <a:gd name="connsiteY24037" fmla="*/ 1004508 h 5740750"/>
              <a:gd name="connsiteX24038" fmla="*/ 7114819 w 9845043"/>
              <a:gd name="connsiteY24038" fmla="*/ 1005980 h 5740750"/>
              <a:gd name="connsiteX24039" fmla="*/ 7114819 w 9845043"/>
              <a:gd name="connsiteY24039" fmla="*/ 1008900 h 5740750"/>
              <a:gd name="connsiteX24040" fmla="*/ 7119939 w 9845043"/>
              <a:gd name="connsiteY24040" fmla="*/ 1014764 h 5740750"/>
              <a:gd name="connsiteX24041" fmla="*/ 7125046 w 9845043"/>
              <a:gd name="connsiteY24041" fmla="*/ 1020616 h 5740750"/>
              <a:gd name="connsiteX24042" fmla="*/ 7126516 w 9845043"/>
              <a:gd name="connsiteY24042" fmla="*/ 1022076 h 5740750"/>
              <a:gd name="connsiteX24043" fmla="*/ 7127974 w 9845043"/>
              <a:gd name="connsiteY24043" fmla="*/ 1022076 h 5740750"/>
              <a:gd name="connsiteX24044" fmla="*/ 7130901 w 9845043"/>
              <a:gd name="connsiteY24044" fmla="*/ 1022812 h 5740750"/>
              <a:gd name="connsiteX24045" fmla="*/ 7132359 w 9845043"/>
              <a:gd name="connsiteY24045" fmla="*/ 1022812 h 5740750"/>
              <a:gd name="connsiteX24046" fmla="*/ 7133816 w 9845043"/>
              <a:gd name="connsiteY24046" fmla="*/ 1025008 h 5740750"/>
              <a:gd name="connsiteX24047" fmla="*/ 7136009 w 9845043"/>
              <a:gd name="connsiteY24047" fmla="*/ 1030861 h 5740750"/>
              <a:gd name="connsiteX24048" fmla="*/ 7136009 w 9845043"/>
              <a:gd name="connsiteY24048" fmla="*/ 1032321 h 5740750"/>
              <a:gd name="connsiteX24049" fmla="*/ 7136744 w 9845043"/>
              <a:gd name="connsiteY24049" fmla="*/ 1033792 h 5740750"/>
              <a:gd name="connsiteX24050" fmla="*/ 7137479 w 9845043"/>
              <a:gd name="connsiteY24050" fmla="*/ 1034517 h 5740750"/>
              <a:gd name="connsiteX24051" fmla="*/ 7137479 w 9845043"/>
              <a:gd name="connsiteY24051" fmla="*/ 1036713 h 5740750"/>
              <a:gd name="connsiteX24052" fmla="*/ 7137479 w 9845043"/>
              <a:gd name="connsiteY24052" fmla="*/ 1037449 h 5740750"/>
              <a:gd name="connsiteX24053" fmla="*/ 7136744 w 9845043"/>
              <a:gd name="connsiteY24053" fmla="*/ 1038184 h 5740750"/>
              <a:gd name="connsiteX24054" fmla="*/ 7136009 w 9845043"/>
              <a:gd name="connsiteY24054" fmla="*/ 1038184 h 5740750"/>
              <a:gd name="connsiteX24055" fmla="*/ 7134551 w 9845043"/>
              <a:gd name="connsiteY24055" fmla="*/ 1038184 h 5740750"/>
              <a:gd name="connsiteX24056" fmla="*/ 7136744 w 9845043"/>
              <a:gd name="connsiteY24056" fmla="*/ 1043301 h 5740750"/>
              <a:gd name="connsiteX24057" fmla="*/ 7143321 w 9845043"/>
              <a:gd name="connsiteY24057" fmla="*/ 1044773 h 5740750"/>
              <a:gd name="connsiteX24058" fmla="*/ 7146249 w 9845043"/>
              <a:gd name="connsiteY24058" fmla="*/ 1048429 h 5740750"/>
              <a:gd name="connsiteX24059" fmla="*/ 7139671 w 9845043"/>
              <a:gd name="connsiteY24059" fmla="*/ 1049889 h 5740750"/>
              <a:gd name="connsiteX24060" fmla="*/ 7136744 w 9845043"/>
              <a:gd name="connsiteY24060" fmla="*/ 1049889 h 5740750"/>
              <a:gd name="connsiteX24061" fmla="*/ 7133816 w 9845043"/>
              <a:gd name="connsiteY24061" fmla="*/ 1048429 h 5740750"/>
              <a:gd name="connsiteX24062" fmla="*/ 7132359 w 9845043"/>
              <a:gd name="connsiteY24062" fmla="*/ 1047693 h 5740750"/>
              <a:gd name="connsiteX24063" fmla="*/ 7127239 w 9845043"/>
              <a:gd name="connsiteY24063" fmla="*/ 1044037 h 5740750"/>
              <a:gd name="connsiteX24064" fmla="*/ 7125046 w 9845043"/>
              <a:gd name="connsiteY24064" fmla="*/ 1043301 h 5740750"/>
              <a:gd name="connsiteX24065" fmla="*/ 7119939 w 9845043"/>
              <a:gd name="connsiteY24065" fmla="*/ 1044773 h 5740750"/>
              <a:gd name="connsiteX24066" fmla="*/ 7117011 w 9845043"/>
              <a:gd name="connsiteY24066" fmla="*/ 1047693 h 5740750"/>
              <a:gd name="connsiteX24067" fmla="*/ 7116276 w 9845043"/>
              <a:gd name="connsiteY24067" fmla="*/ 1051361 h 5740750"/>
              <a:gd name="connsiteX24068" fmla="*/ 7117011 w 9845043"/>
              <a:gd name="connsiteY24068" fmla="*/ 1057213 h 5740750"/>
              <a:gd name="connsiteX24069" fmla="*/ 7116276 w 9845043"/>
              <a:gd name="connsiteY24069" fmla="*/ 1059409 h 5740750"/>
              <a:gd name="connsiteX24070" fmla="*/ 7114819 w 9845043"/>
              <a:gd name="connsiteY24070" fmla="*/ 1060145 h 5740750"/>
              <a:gd name="connsiteX24071" fmla="*/ 7114819 w 9845043"/>
              <a:gd name="connsiteY24071" fmla="*/ 1060869 h 5740750"/>
              <a:gd name="connsiteX24072" fmla="*/ 7114819 w 9845043"/>
              <a:gd name="connsiteY24072" fmla="*/ 1063065 h 5740750"/>
              <a:gd name="connsiteX24073" fmla="*/ 7116276 w 9845043"/>
              <a:gd name="connsiteY24073" fmla="*/ 1063801 h 5740750"/>
              <a:gd name="connsiteX24074" fmla="*/ 7117011 w 9845043"/>
              <a:gd name="connsiteY24074" fmla="*/ 1063801 h 5740750"/>
              <a:gd name="connsiteX24075" fmla="*/ 7118469 w 9845043"/>
              <a:gd name="connsiteY24075" fmla="*/ 1064537 h 5740750"/>
              <a:gd name="connsiteX24076" fmla="*/ 7119939 w 9845043"/>
              <a:gd name="connsiteY24076" fmla="*/ 1066733 h 5740750"/>
              <a:gd name="connsiteX24077" fmla="*/ 7119939 w 9845043"/>
              <a:gd name="connsiteY24077" fmla="*/ 1070389 h 5740750"/>
              <a:gd name="connsiteX24078" fmla="*/ 7120661 w 9845043"/>
              <a:gd name="connsiteY24078" fmla="*/ 1072585 h 5740750"/>
              <a:gd name="connsiteX24079" fmla="*/ 7121396 w 9845043"/>
              <a:gd name="connsiteY24079" fmla="*/ 1073321 h 5740750"/>
              <a:gd name="connsiteX24080" fmla="*/ 7124323 w 9845043"/>
              <a:gd name="connsiteY24080" fmla="*/ 1075517 h 5740750"/>
              <a:gd name="connsiteX24081" fmla="*/ 7126516 w 9845043"/>
              <a:gd name="connsiteY24081" fmla="*/ 1076977 h 5740750"/>
              <a:gd name="connsiteX24082" fmla="*/ 7132359 w 9845043"/>
              <a:gd name="connsiteY24082" fmla="*/ 1079909 h 5740750"/>
              <a:gd name="connsiteX24083" fmla="*/ 7134551 w 9845043"/>
              <a:gd name="connsiteY24083" fmla="*/ 1082830 h 5740750"/>
              <a:gd name="connsiteX24084" fmla="*/ 7137479 w 9845043"/>
              <a:gd name="connsiteY24084" fmla="*/ 1083566 h 5740750"/>
              <a:gd name="connsiteX24085" fmla="*/ 7139671 w 9845043"/>
              <a:gd name="connsiteY24085" fmla="*/ 1083566 h 5740750"/>
              <a:gd name="connsiteX24086" fmla="*/ 7140394 w 9845043"/>
              <a:gd name="connsiteY24086" fmla="*/ 1085762 h 5740750"/>
              <a:gd name="connsiteX24087" fmla="*/ 7140394 w 9845043"/>
              <a:gd name="connsiteY24087" fmla="*/ 1087958 h 5740750"/>
              <a:gd name="connsiteX24088" fmla="*/ 7141129 w 9845043"/>
              <a:gd name="connsiteY24088" fmla="*/ 1088694 h 5740750"/>
              <a:gd name="connsiteX24089" fmla="*/ 7143321 w 9845043"/>
              <a:gd name="connsiteY24089" fmla="*/ 1092350 h 5740750"/>
              <a:gd name="connsiteX24090" fmla="*/ 7145514 w 9845043"/>
              <a:gd name="connsiteY24090" fmla="*/ 1096006 h 5740750"/>
              <a:gd name="connsiteX24091" fmla="*/ 7146971 w 9845043"/>
              <a:gd name="connsiteY24091" fmla="*/ 1099662 h 5740750"/>
              <a:gd name="connsiteX24092" fmla="*/ 7149899 w 9845043"/>
              <a:gd name="connsiteY24092" fmla="*/ 1110642 h 5740750"/>
              <a:gd name="connsiteX24093" fmla="*/ 7152826 w 9845043"/>
              <a:gd name="connsiteY24093" fmla="*/ 1120162 h 5740750"/>
              <a:gd name="connsiteX24094" fmla="*/ 7153549 w 9845043"/>
              <a:gd name="connsiteY24094" fmla="*/ 1124555 h 5740750"/>
              <a:gd name="connsiteX24095" fmla="*/ 7153549 w 9845043"/>
              <a:gd name="connsiteY24095" fmla="*/ 1128947 h 5740750"/>
              <a:gd name="connsiteX24096" fmla="*/ 7152091 w 9845043"/>
              <a:gd name="connsiteY24096" fmla="*/ 1137731 h 5740750"/>
              <a:gd name="connsiteX24097" fmla="*/ 7152091 w 9845043"/>
              <a:gd name="connsiteY24097" fmla="*/ 1142859 h 5740750"/>
              <a:gd name="connsiteX24098" fmla="*/ 7158669 w 9845043"/>
              <a:gd name="connsiteY24098" fmla="*/ 1191160 h 5740750"/>
              <a:gd name="connsiteX24099" fmla="*/ 7158669 w 9845043"/>
              <a:gd name="connsiteY24099" fmla="*/ 1199220 h 5740750"/>
              <a:gd name="connsiteX24100" fmla="*/ 7157211 w 9845043"/>
              <a:gd name="connsiteY24100" fmla="*/ 1202876 h 5740750"/>
              <a:gd name="connsiteX24101" fmla="*/ 7157211 w 9845043"/>
              <a:gd name="connsiteY24101" fmla="*/ 1205073 h 5740750"/>
              <a:gd name="connsiteX24102" fmla="*/ 7155741 w 9845043"/>
              <a:gd name="connsiteY24102" fmla="*/ 1208729 h 5740750"/>
              <a:gd name="connsiteX24103" fmla="*/ 7153549 w 9845043"/>
              <a:gd name="connsiteY24103" fmla="*/ 1210200 h 5740750"/>
              <a:gd name="connsiteX24104" fmla="*/ 7149164 w 9845043"/>
              <a:gd name="connsiteY24104" fmla="*/ 1210925 h 5740750"/>
              <a:gd name="connsiteX24105" fmla="*/ 7148441 w 9845043"/>
              <a:gd name="connsiteY24105" fmla="*/ 1211661 h 5740750"/>
              <a:gd name="connsiteX24106" fmla="*/ 7146971 w 9845043"/>
              <a:gd name="connsiteY24106" fmla="*/ 1214593 h 5740750"/>
              <a:gd name="connsiteX24107" fmla="*/ 7140394 w 9845043"/>
              <a:gd name="connsiteY24107" fmla="*/ 1224837 h 5740750"/>
              <a:gd name="connsiteX24108" fmla="*/ 7138936 w 9845043"/>
              <a:gd name="connsiteY24108" fmla="*/ 1227769 h 5740750"/>
              <a:gd name="connsiteX24109" fmla="*/ 7138936 w 9845043"/>
              <a:gd name="connsiteY24109" fmla="*/ 1226297 h 5740750"/>
              <a:gd name="connsiteX24110" fmla="*/ 7139671 w 9845043"/>
              <a:gd name="connsiteY24110" fmla="*/ 1223377 h 5740750"/>
              <a:gd name="connsiteX24111" fmla="*/ 7139671 w 9845043"/>
              <a:gd name="connsiteY24111" fmla="*/ 1221181 h 5740750"/>
              <a:gd name="connsiteX24112" fmla="*/ 7134551 w 9845043"/>
              <a:gd name="connsiteY24112" fmla="*/ 1221905 h 5740750"/>
              <a:gd name="connsiteX24113" fmla="*/ 7133094 w 9845043"/>
              <a:gd name="connsiteY24113" fmla="*/ 1221905 h 5740750"/>
              <a:gd name="connsiteX24114" fmla="*/ 7127239 w 9845043"/>
              <a:gd name="connsiteY24114" fmla="*/ 1227769 h 5740750"/>
              <a:gd name="connsiteX24115" fmla="*/ 7124323 w 9845043"/>
              <a:gd name="connsiteY24115" fmla="*/ 1236541 h 5740750"/>
              <a:gd name="connsiteX24116" fmla="*/ 7124323 w 9845043"/>
              <a:gd name="connsiteY24116" fmla="*/ 1246061 h 5740750"/>
              <a:gd name="connsiteX24117" fmla="*/ 7126516 w 9845043"/>
              <a:gd name="connsiteY24117" fmla="*/ 1262170 h 5740750"/>
              <a:gd name="connsiteX24118" fmla="*/ 7125046 w 9845043"/>
              <a:gd name="connsiteY24118" fmla="*/ 1265090 h 5740750"/>
              <a:gd name="connsiteX24119" fmla="*/ 7124323 w 9845043"/>
              <a:gd name="connsiteY24119" fmla="*/ 1265826 h 5740750"/>
              <a:gd name="connsiteX24120" fmla="*/ 7123589 w 9845043"/>
              <a:gd name="connsiteY24120" fmla="*/ 1266562 h 5740750"/>
              <a:gd name="connsiteX24121" fmla="*/ 7123589 w 9845043"/>
              <a:gd name="connsiteY24121" fmla="*/ 1269482 h 5740750"/>
              <a:gd name="connsiteX24122" fmla="*/ 7123589 w 9845043"/>
              <a:gd name="connsiteY24122" fmla="*/ 1272414 h 5740750"/>
              <a:gd name="connsiteX24123" fmla="*/ 7123589 w 9845043"/>
              <a:gd name="connsiteY24123" fmla="*/ 1274610 h 5740750"/>
              <a:gd name="connsiteX24124" fmla="*/ 7120661 w 9845043"/>
              <a:gd name="connsiteY24124" fmla="*/ 1276806 h 5740750"/>
              <a:gd name="connsiteX24125" fmla="*/ 7113361 w 9845043"/>
              <a:gd name="connsiteY24125" fmla="*/ 1278266 h 5740750"/>
              <a:gd name="connsiteX24126" fmla="*/ 7110434 w 9845043"/>
              <a:gd name="connsiteY24126" fmla="*/ 1281198 h 5740750"/>
              <a:gd name="connsiteX24127" fmla="*/ 7108976 w 9845043"/>
              <a:gd name="connsiteY24127" fmla="*/ 1282658 h 5740750"/>
              <a:gd name="connsiteX24128" fmla="*/ 7108976 w 9845043"/>
              <a:gd name="connsiteY24128" fmla="*/ 1288522 h 5740750"/>
              <a:gd name="connsiteX24129" fmla="*/ 7108241 w 9845043"/>
              <a:gd name="connsiteY24129" fmla="*/ 1290718 h 5740750"/>
              <a:gd name="connsiteX24130" fmla="*/ 7106783 w 9845043"/>
              <a:gd name="connsiteY24130" fmla="*/ 1290718 h 5740750"/>
              <a:gd name="connsiteX24131" fmla="*/ 7102399 w 9845043"/>
              <a:gd name="connsiteY24131" fmla="*/ 1289246 h 5740750"/>
              <a:gd name="connsiteX24132" fmla="*/ 7100929 w 9845043"/>
              <a:gd name="connsiteY24132" fmla="*/ 1289246 h 5740750"/>
              <a:gd name="connsiteX24133" fmla="*/ 7098736 w 9845043"/>
              <a:gd name="connsiteY24133" fmla="*/ 1290718 h 5740750"/>
              <a:gd name="connsiteX24134" fmla="*/ 7097279 w 9845043"/>
              <a:gd name="connsiteY24134" fmla="*/ 1292914 h 5740750"/>
              <a:gd name="connsiteX24135" fmla="*/ 7095086 w 9845043"/>
              <a:gd name="connsiteY24135" fmla="*/ 1294374 h 5740750"/>
              <a:gd name="connsiteX24136" fmla="*/ 7092894 w 9845043"/>
              <a:gd name="connsiteY24136" fmla="*/ 1294374 h 5740750"/>
              <a:gd name="connsiteX24137" fmla="*/ 7088509 w 9845043"/>
              <a:gd name="connsiteY24137" fmla="*/ 1292914 h 5740750"/>
              <a:gd name="connsiteX24138" fmla="*/ 7086316 w 9845043"/>
              <a:gd name="connsiteY24138" fmla="*/ 1292914 h 5740750"/>
              <a:gd name="connsiteX24139" fmla="*/ 7079739 w 9845043"/>
              <a:gd name="connsiteY24139" fmla="*/ 1298031 h 5740750"/>
              <a:gd name="connsiteX24140" fmla="*/ 7076811 w 9845043"/>
              <a:gd name="connsiteY24140" fmla="*/ 1305355 h 5740750"/>
              <a:gd name="connsiteX24141" fmla="*/ 7073161 w 9845043"/>
              <a:gd name="connsiteY24141" fmla="*/ 1323647 h 5740750"/>
              <a:gd name="connsiteX24142" fmla="*/ 7076089 w 9845043"/>
              <a:gd name="connsiteY24142" fmla="*/ 1325119 h 5740750"/>
              <a:gd name="connsiteX24143" fmla="*/ 7076089 w 9845043"/>
              <a:gd name="connsiteY24143" fmla="*/ 1327315 h 5740750"/>
              <a:gd name="connsiteX24144" fmla="*/ 7075354 w 9845043"/>
              <a:gd name="connsiteY24144" fmla="*/ 1330235 h 5740750"/>
              <a:gd name="connsiteX24145" fmla="*/ 7073161 w 9845043"/>
              <a:gd name="connsiteY24145" fmla="*/ 1333167 h 5740750"/>
              <a:gd name="connsiteX24146" fmla="*/ 7073161 w 9845043"/>
              <a:gd name="connsiteY24146" fmla="*/ 1336099 h 5740750"/>
              <a:gd name="connsiteX24147" fmla="*/ 7075354 w 9845043"/>
              <a:gd name="connsiteY24147" fmla="*/ 1343412 h 5740750"/>
              <a:gd name="connsiteX24148" fmla="*/ 7075354 w 9845043"/>
              <a:gd name="connsiteY24148" fmla="*/ 1346344 h 5740750"/>
              <a:gd name="connsiteX24149" fmla="*/ 7073161 w 9845043"/>
              <a:gd name="connsiteY24149" fmla="*/ 1352196 h 5740750"/>
              <a:gd name="connsiteX24150" fmla="*/ 7075354 w 9845043"/>
              <a:gd name="connsiteY24150" fmla="*/ 1358060 h 5740750"/>
              <a:gd name="connsiteX24151" fmla="*/ 7079004 w 9845043"/>
              <a:gd name="connsiteY24151" fmla="*/ 1363176 h 5740750"/>
              <a:gd name="connsiteX24152" fmla="*/ 7084124 w 9845043"/>
              <a:gd name="connsiteY24152" fmla="*/ 1366844 h 5740750"/>
              <a:gd name="connsiteX24153" fmla="*/ 7087774 w 9845043"/>
              <a:gd name="connsiteY24153" fmla="*/ 1369040 h 5740750"/>
              <a:gd name="connsiteX24154" fmla="*/ 7095821 w 9845043"/>
              <a:gd name="connsiteY24154" fmla="*/ 1371236 h 5740750"/>
              <a:gd name="connsiteX24155" fmla="*/ 7100929 w 9845043"/>
              <a:gd name="connsiteY24155" fmla="*/ 1374156 h 5740750"/>
              <a:gd name="connsiteX24156" fmla="*/ 7108976 w 9845043"/>
              <a:gd name="connsiteY24156" fmla="*/ 1374892 h 5740750"/>
              <a:gd name="connsiteX24157" fmla="*/ 7117011 w 9845043"/>
              <a:gd name="connsiteY24157" fmla="*/ 1377813 h 5740750"/>
              <a:gd name="connsiteX24158" fmla="*/ 7124323 w 9845043"/>
              <a:gd name="connsiteY24158" fmla="*/ 1378548 h 5740750"/>
              <a:gd name="connsiteX24159" fmla="*/ 7130166 w 9845043"/>
              <a:gd name="connsiteY24159" fmla="*/ 1374156 h 5740750"/>
              <a:gd name="connsiteX24160" fmla="*/ 7136009 w 9845043"/>
              <a:gd name="connsiteY24160" fmla="*/ 1366844 h 5740750"/>
              <a:gd name="connsiteX24161" fmla="*/ 7144056 w 9845043"/>
              <a:gd name="connsiteY24161" fmla="*/ 1348540 h 5740750"/>
              <a:gd name="connsiteX24162" fmla="*/ 7146249 w 9845043"/>
              <a:gd name="connsiteY24162" fmla="*/ 1346344 h 5740750"/>
              <a:gd name="connsiteX24163" fmla="*/ 7146971 w 9845043"/>
              <a:gd name="connsiteY24163" fmla="*/ 1348540 h 5740750"/>
              <a:gd name="connsiteX24164" fmla="*/ 7149164 w 9845043"/>
              <a:gd name="connsiteY24164" fmla="*/ 1350000 h 5740750"/>
              <a:gd name="connsiteX24165" fmla="*/ 7149899 w 9845043"/>
              <a:gd name="connsiteY24165" fmla="*/ 1352196 h 5740750"/>
              <a:gd name="connsiteX24166" fmla="*/ 7152826 w 9845043"/>
              <a:gd name="connsiteY24166" fmla="*/ 1352196 h 5740750"/>
              <a:gd name="connsiteX24167" fmla="*/ 7155741 w 9845043"/>
              <a:gd name="connsiteY24167" fmla="*/ 1348540 h 5740750"/>
              <a:gd name="connsiteX24168" fmla="*/ 7157211 w 9845043"/>
              <a:gd name="connsiteY24168" fmla="*/ 1337560 h 5740750"/>
              <a:gd name="connsiteX24169" fmla="*/ 7164511 w 9845043"/>
              <a:gd name="connsiteY24169" fmla="*/ 1325119 h 5740750"/>
              <a:gd name="connsiteX24170" fmla="*/ 7164511 w 9845043"/>
              <a:gd name="connsiteY24170" fmla="*/ 1319991 h 5740750"/>
              <a:gd name="connsiteX24171" fmla="*/ 7165246 w 9845043"/>
              <a:gd name="connsiteY24171" fmla="*/ 1316335 h 5740750"/>
              <a:gd name="connsiteX24172" fmla="*/ 7168174 w 9845043"/>
              <a:gd name="connsiteY24172" fmla="*/ 1311207 h 5740750"/>
              <a:gd name="connsiteX24173" fmla="*/ 7172559 w 9845043"/>
              <a:gd name="connsiteY24173" fmla="*/ 1303895 h 5740750"/>
              <a:gd name="connsiteX24174" fmla="*/ 7169631 w 9845043"/>
              <a:gd name="connsiteY24174" fmla="*/ 1301699 h 5740750"/>
              <a:gd name="connsiteX24175" fmla="*/ 7166704 w 9845043"/>
              <a:gd name="connsiteY24175" fmla="*/ 1301699 h 5740750"/>
              <a:gd name="connsiteX24176" fmla="*/ 7164511 w 9845043"/>
              <a:gd name="connsiteY24176" fmla="*/ 1301699 h 5740750"/>
              <a:gd name="connsiteX24177" fmla="*/ 7160127 w 9845043"/>
              <a:gd name="connsiteY24177" fmla="*/ 1300963 h 5740750"/>
              <a:gd name="connsiteX24178" fmla="*/ 7174751 w 9845043"/>
              <a:gd name="connsiteY24178" fmla="*/ 1297306 h 5740750"/>
              <a:gd name="connsiteX24179" fmla="*/ 7177667 w 9845043"/>
              <a:gd name="connsiteY24179" fmla="*/ 1295110 h 5740750"/>
              <a:gd name="connsiteX24180" fmla="*/ 7177667 w 9845043"/>
              <a:gd name="connsiteY24180" fmla="*/ 1292914 h 5740750"/>
              <a:gd name="connsiteX24181" fmla="*/ 7182051 w 9845043"/>
              <a:gd name="connsiteY24181" fmla="*/ 1285590 h 5740750"/>
              <a:gd name="connsiteX24182" fmla="*/ 7182786 w 9845043"/>
              <a:gd name="connsiteY24182" fmla="*/ 1284130 h 5740750"/>
              <a:gd name="connsiteX24183" fmla="*/ 7184244 w 9845043"/>
              <a:gd name="connsiteY24183" fmla="*/ 1282658 h 5740750"/>
              <a:gd name="connsiteX24184" fmla="*/ 7185714 w 9845043"/>
              <a:gd name="connsiteY24184" fmla="*/ 1281934 h 5740750"/>
              <a:gd name="connsiteX24185" fmla="*/ 7198134 w 9845043"/>
              <a:gd name="connsiteY24185" fmla="*/ 1279738 h 5740750"/>
              <a:gd name="connsiteX24186" fmla="*/ 7200326 w 9845043"/>
              <a:gd name="connsiteY24186" fmla="*/ 1279002 h 5740750"/>
              <a:gd name="connsiteX24187" fmla="*/ 7203977 w 9845043"/>
              <a:gd name="connsiteY24187" fmla="*/ 1275346 h 5740750"/>
              <a:gd name="connsiteX24188" fmla="*/ 7205446 w 9845043"/>
              <a:gd name="connsiteY24188" fmla="*/ 1274610 h 5740750"/>
              <a:gd name="connsiteX24189" fmla="*/ 7211289 w 9845043"/>
              <a:gd name="connsiteY24189" fmla="*/ 1272414 h 5740750"/>
              <a:gd name="connsiteX24190" fmla="*/ 7213481 w 9845043"/>
              <a:gd name="connsiteY24190" fmla="*/ 1270218 h 5740750"/>
              <a:gd name="connsiteX24191" fmla="*/ 7219324 w 9845043"/>
              <a:gd name="connsiteY24191" fmla="*/ 1262894 h 5740750"/>
              <a:gd name="connsiteX24192" fmla="*/ 7220794 w 9845043"/>
              <a:gd name="connsiteY24192" fmla="*/ 1260698 h 5740750"/>
              <a:gd name="connsiteX24193" fmla="*/ 7229564 w 9845043"/>
              <a:gd name="connsiteY24193" fmla="*/ 1257042 h 5740750"/>
              <a:gd name="connsiteX24194" fmla="*/ 7232479 w 9845043"/>
              <a:gd name="connsiteY24194" fmla="*/ 1255582 h 5740750"/>
              <a:gd name="connsiteX24195" fmla="*/ 7236864 w 9845043"/>
              <a:gd name="connsiteY24195" fmla="*/ 1255582 h 5740750"/>
              <a:gd name="connsiteX24196" fmla="*/ 7256597 w 9845043"/>
              <a:gd name="connsiteY24196" fmla="*/ 1262894 h 5740750"/>
              <a:gd name="connsiteX24197" fmla="*/ 7264644 w 9845043"/>
              <a:gd name="connsiteY24197" fmla="*/ 1265826 h 5740750"/>
              <a:gd name="connsiteX24198" fmla="*/ 7269752 w 9845043"/>
              <a:gd name="connsiteY24198" fmla="*/ 1270218 h 5740750"/>
              <a:gd name="connsiteX24199" fmla="*/ 7281449 w 9845043"/>
              <a:gd name="connsiteY24199" fmla="*/ 1282658 h 5740750"/>
              <a:gd name="connsiteX24200" fmla="*/ 7283642 w 9845043"/>
              <a:gd name="connsiteY24200" fmla="*/ 1285590 h 5740750"/>
              <a:gd name="connsiteX24201" fmla="*/ 7284377 w 9845043"/>
              <a:gd name="connsiteY24201" fmla="*/ 1290718 h 5740750"/>
              <a:gd name="connsiteX24202" fmla="*/ 7285834 w 9845043"/>
              <a:gd name="connsiteY24202" fmla="*/ 1292914 h 5740750"/>
              <a:gd name="connsiteX24203" fmla="*/ 7294604 w 9845043"/>
              <a:gd name="connsiteY24203" fmla="*/ 1305355 h 5740750"/>
              <a:gd name="connsiteX24204" fmla="*/ 7313602 w 9845043"/>
              <a:gd name="connsiteY24204" fmla="*/ 1366844 h 5740750"/>
              <a:gd name="connsiteX24205" fmla="*/ 7322372 w 9845043"/>
              <a:gd name="connsiteY24205" fmla="*/ 1382941 h 5740750"/>
              <a:gd name="connsiteX24206" fmla="*/ 7331877 w 9845043"/>
              <a:gd name="connsiteY24206" fmla="*/ 1422469 h 5740750"/>
              <a:gd name="connsiteX24207" fmla="*/ 7346489 w 9845043"/>
              <a:gd name="connsiteY24207" fmla="*/ 1459066 h 5740750"/>
              <a:gd name="connsiteX24208" fmla="*/ 7348682 w 9845043"/>
              <a:gd name="connsiteY24208" fmla="*/ 1461998 h 5740750"/>
              <a:gd name="connsiteX24209" fmla="*/ 7350152 w 9845043"/>
              <a:gd name="connsiteY24209" fmla="*/ 1462723 h 5740750"/>
              <a:gd name="connsiteX24210" fmla="*/ 7355994 w 9845043"/>
              <a:gd name="connsiteY24210" fmla="*/ 1472243 h 5740750"/>
              <a:gd name="connsiteX24211" fmla="*/ 7358187 w 9845043"/>
              <a:gd name="connsiteY24211" fmla="*/ 1475899 h 5740750"/>
              <a:gd name="connsiteX24212" fmla="*/ 7359645 w 9845043"/>
              <a:gd name="connsiteY24212" fmla="*/ 1477371 h 5740750"/>
              <a:gd name="connsiteX24213" fmla="*/ 7361849 w 9845043"/>
              <a:gd name="connsiteY24213" fmla="*/ 1484683 h 5740750"/>
              <a:gd name="connsiteX24214" fmla="*/ 7359645 w 9845043"/>
              <a:gd name="connsiteY24214" fmla="*/ 1492007 h 5740750"/>
              <a:gd name="connsiteX24215" fmla="*/ 7356729 w 9845043"/>
              <a:gd name="connsiteY24215" fmla="*/ 1500055 h 5740750"/>
              <a:gd name="connsiteX24216" fmla="*/ 7355994 w 9845043"/>
              <a:gd name="connsiteY24216" fmla="*/ 1508115 h 5740750"/>
              <a:gd name="connsiteX24217" fmla="*/ 7355994 w 9845043"/>
              <a:gd name="connsiteY24217" fmla="*/ 1513232 h 5740750"/>
              <a:gd name="connsiteX24218" fmla="*/ 7355259 w 9845043"/>
              <a:gd name="connsiteY24218" fmla="*/ 1519820 h 5740750"/>
              <a:gd name="connsiteX24219" fmla="*/ 7355259 w 9845043"/>
              <a:gd name="connsiteY24219" fmla="*/ 1523476 h 5740750"/>
              <a:gd name="connsiteX24220" fmla="*/ 7358187 w 9845043"/>
              <a:gd name="connsiteY24220" fmla="*/ 1527144 h 5740750"/>
              <a:gd name="connsiteX24221" fmla="*/ 7358922 w 9845043"/>
              <a:gd name="connsiteY24221" fmla="*/ 1529340 h 5740750"/>
              <a:gd name="connsiteX24222" fmla="*/ 7358922 w 9845043"/>
              <a:gd name="connsiteY24222" fmla="*/ 1532260 h 5740750"/>
              <a:gd name="connsiteX24223" fmla="*/ 7358922 w 9845043"/>
              <a:gd name="connsiteY24223" fmla="*/ 1535928 h 5740750"/>
              <a:gd name="connsiteX24224" fmla="*/ 7358922 w 9845043"/>
              <a:gd name="connsiteY24224" fmla="*/ 1545437 h 5740750"/>
              <a:gd name="connsiteX24225" fmla="*/ 7356729 w 9845043"/>
              <a:gd name="connsiteY24225" fmla="*/ 1562281 h 5740750"/>
              <a:gd name="connsiteX24226" fmla="*/ 7355259 w 9845043"/>
              <a:gd name="connsiteY24226" fmla="*/ 1568869 h 5740750"/>
              <a:gd name="connsiteX24227" fmla="*/ 7352344 w 9845043"/>
              <a:gd name="connsiteY24227" fmla="*/ 1575457 h 5740750"/>
              <a:gd name="connsiteX24228" fmla="*/ 7348682 w 9845043"/>
              <a:gd name="connsiteY24228" fmla="*/ 1581309 h 5740750"/>
              <a:gd name="connsiteX24229" fmla="*/ 7342839 w 9845043"/>
              <a:gd name="connsiteY24229" fmla="*/ 1584241 h 5740750"/>
              <a:gd name="connsiteX24230" fmla="*/ 7336997 w 9845043"/>
              <a:gd name="connsiteY24230" fmla="*/ 1586437 h 5740750"/>
              <a:gd name="connsiteX24231" fmla="*/ 7336997 w 9845043"/>
              <a:gd name="connsiteY24231" fmla="*/ 1584965 h 5740750"/>
              <a:gd name="connsiteX24232" fmla="*/ 7338454 w 9845043"/>
              <a:gd name="connsiteY24232" fmla="*/ 1583505 h 5740750"/>
              <a:gd name="connsiteX24233" fmla="*/ 7342839 w 9845043"/>
              <a:gd name="connsiteY24233" fmla="*/ 1580573 h 5740750"/>
              <a:gd name="connsiteX24234" fmla="*/ 7340647 w 9845043"/>
              <a:gd name="connsiteY24234" fmla="*/ 1579113 h 5740750"/>
              <a:gd name="connsiteX24235" fmla="*/ 7336997 w 9845043"/>
              <a:gd name="connsiteY24235" fmla="*/ 1576917 h 5740750"/>
              <a:gd name="connsiteX24236" fmla="*/ 7338454 w 9845043"/>
              <a:gd name="connsiteY24236" fmla="*/ 1572525 h 5740750"/>
              <a:gd name="connsiteX24237" fmla="*/ 7336997 w 9845043"/>
              <a:gd name="connsiteY24237" fmla="*/ 1569593 h 5740750"/>
              <a:gd name="connsiteX24238" fmla="*/ 7335527 w 9845043"/>
              <a:gd name="connsiteY24238" fmla="*/ 1568869 h 5740750"/>
              <a:gd name="connsiteX24239" fmla="*/ 7334069 w 9845043"/>
              <a:gd name="connsiteY24239" fmla="*/ 1567397 h 5740750"/>
              <a:gd name="connsiteX24240" fmla="*/ 7334069 w 9845043"/>
              <a:gd name="connsiteY24240" fmla="*/ 1564477 h 5740750"/>
              <a:gd name="connsiteX24241" fmla="*/ 7335527 w 9845043"/>
              <a:gd name="connsiteY24241" fmla="*/ 1560809 h 5740750"/>
              <a:gd name="connsiteX24242" fmla="*/ 7335527 w 9845043"/>
              <a:gd name="connsiteY24242" fmla="*/ 1557889 h 5740750"/>
              <a:gd name="connsiteX24243" fmla="*/ 7331877 w 9845043"/>
              <a:gd name="connsiteY24243" fmla="*/ 1558613 h 5740750"/>
              <a:gd name="connsiteX24244" fmla="*/ 7323841 w 9845043"/>
              <a:gd name="connsiteY24244" fmla="*/ 1556417 h 5740750"/>
              <a:gd name="connsiteX24245" fmla="*/ 7322372 w 9845043"/>
              <a:gd name="connsiteY24245" fmla="*/ 1555693 h 5740750"/>
              <a:gd name="connsiteX24246" fmla="*/ 7317987 w 9845043"/>
              <a:gd name="connsiteY24246" fmla="*/ 1558613 h 5740750"/>
              <a:gd name="connsiteX24247" fmla="*/ 7315794 w 9845043"/>
              <a:gd name="connsiteY24247" fmla="*/ 1562281 h 5740750"/>
              <a:gd name="connsiteX24248" fmla="*/ 7312879 w 9845043"/>
              <a:gd name="connsiteY24248" fmla="*/ 1565201 h 5740750"/>
              <a:gd name="connsiteX24249" fmla="*/ 7307759 w 9845043"/>
              <a:gd name="connsiteY24249" fmla="*/ 1567397 h 5740750"/>
              <a:gd name="connsiteX24250" fmla="*/ 7304109 w 9845043"/>
              <a:gd name="connsiteY24250" fmla="*/ 1569593 h 5740750"/>
              <a:gd name="connsiteX24251" fmla="*/ 7304832 w 9845043"/>
              <a:gd name="connsiteY24251" fmla="*/ 1573985 h 5740750"/>
              <a:gd name="connsiteX24252" fmla="*/ 7308494 w 9845043"/>
              <a:gd name="connsiteY24252" fmla="*/ 1578377 h 5740750"/>
              <a:gd name="connsiteX24253" fmla="*/ 7313602 w 9845043"/>
              <a:gd name="connsiteY24253" fmla="*/ 1580573 h 5740750"/>
              <a:gd name="connsiteX24254" fmla="*/ 7313602 w 9845043"/>
              <a:gd name="connsiteY24254" fmla="*/ 1583505 h 5740750"/>
              <a:gd name="connsiteX24255" fmla="*/ 7311409 w 9845043"/>
              <a:gd name="connsiteY24255" fmla="*/ 1584241 h 5740750"/>
              <a:gd name="connsiteX24256" fmla="*/ 7310687 w 9845043"/>
              <a:gd name="connsiteY24256" fmla="*/ 1584965 h 5740750"/>
              <a:gd name="connsiteX24257" fmla="*/ 7307759 w 9845043"/>
              <a:gd name="connsiteY24257" fmla="*/ 1586437 h 5740750"/>
              <a:gd name="connsiteX24258" fmla="*/ 7301182 w 9845043"/>
              <a:gd name="connsiteY24258" fmla="*/ 1590093 h 5740750"/>
              <a:gd name="connsiteX24259" fmla="*/ 7299724 w 9845043"/>
              <a:gd name="connsiteY24259" fmla="*/ 1591554 h 5740750"/>
              <a:gd name="connsiteX24260" fmla="*/ 7298254 w 9845043"/>
              <a:gd name="connsiteY24260" fmla="*/ 1596682 h 5740750"/>
              <a:gd name="connsiteX24261" fmla="*/ 7297531 w 9845043"/>
              <a:gd name="connsiteY24261" fmla="*/ 1602534 h 5740750"/>
              <a:gd name="connsiteX24262" fmla="*/ 7298254 w 9845043"/>
              <a:gd name="connsiteY24262" fmla="*/ 1606190 h 5740750"/>
              <a:gd name="connsiteX24263" fmla="*/ 7299724 w 9845043"/>
              <a:gd name="connsiteY24263" fmla="*/ 1609122 h 5740750"/>
              <a:gd name="connsiteX24264" fmla="*/ 7301182 w 9845043"/>
              <a:gd name="connsiteY24264" fmla="*/ 1611318 h 5740750"/>
              <a:gd name="connsiteX24265" fmla="*/ 7301917 w 9845043"/>
              <a:gd name="connsiteY24265" fmla="*/ 1613514 h 5740750"/>
              <a:gd name="connsiteX24266" fmla="*/ 7301917 w 9845043"/>
              <a:gd name="connsiteY24266" fmla="*/ 1616446 h 5740750"/>
              <a:gd name="connsiteX24267" fmla="*/ 7301182 w 9845043"/>
              <a:gd name="connsiteY24267" fmla="*/ 1620838 h 5740750"/>
              <a:gd name="connsiteX24268" fmla="*/ 7301182 w 9845043"/>
              <a:gd name="connsiteY24268" fmla="*/ 1623758 h 5740750"/>
              <a:gd name="connsiteX24269" fmla="*/ 7300447 w 9845043"/>
              <a:gd name="connsiteY24269" fmla="*/ 1627426 h 5740750"/>
              <a:gd name="connsiteX24270" fmla="*/ 7298254 w 9845043"/>
              <a:gd name="connsiteY24270" fmla="*/ 1631818 h 5740750"/>
              <a:gd name="connsiteX24271" fmla="*/ 7295339 w 9845043"/>
              <a:gd name="connsiteY24271" fmla="*/ 1634739 h 5740750"/>
              <a:gd name="connsiteX24272" fmla="*/ 7293869 w 9845043"/>
              <a:gd name="connsiteY24272" fmla="*/ 1636935 h 5740750"/>
              <a:gd name="connsiteX24273" fmla="*/ 7291677 w 9845043"/>
              <a:gd name="connsiteY24273" fmla="*/ 1638406 h 5740750"/>
              <a:gd name="connsiteX24274" fmla="*/ 7285834 w 9845043"/>
              <a:gd name="connsiteY24274" fmla="*/ 1639131 h 5740750"/>
              <a:gd name="connsiteX24275" fmla="*/ 7275606 w 9845043"/>
              <a:gd name="connsiteY24275" fmla="*/ 1645719 h 5740750"/>
              <a:gd name="connsiteX24276" fmla="*/ 7272679 w 9845043"/>
              <a:gd name="connsiteY24276" fmla="*/ 1648651 h 5740750"/>
              <a:gd name="connsiteX24277" fmla="*/ 7271221 w 9845043"/>
              <a:gd name="connsiteY24277" fmla="*/ 1653043 h 5740750"/>
              <a:gd name="connsiteX24278" fmla="*/ 7264644 w 9845043"/>
              <a:gd name="connsiteY24278" fmla="*/ 1664023 h 5740750"/>
              <a:gd name="connsiteX24279" fmla="*/ 7261717 w 9845043"/>
              <a:gd name="connsiteY24279" fmla="*/ 1672071 h 5740750"/>
              <a:gd name="connsiteX24280" fmla="*/ 7259524 w 9845043"/>
              <a:gd name="connsiteY24280" fmla="*/ 1696964 h 5740750"/>
              <a:gd name="connsiteX24281" fmla="*/ 7258789 w 9845043"/>
              <a:gd name="connsiteY24281" fmla="*/ 1700620 h 5740750"/>
              <a:gd name="connsiteX24282" fmla="*/ 7258789 w 9845043"/>
              <a:gd name="connsiteY24282" fmla="*/ 1702816 h 5740750"/>
              <a:gd name="connsiteX24283" fmla="*/ 7259524 w 9845043"/>
              <a:gd name="connsiteY24283" fmla="*/ 1704276 h 5740750"/>
              <a:gd name="connsiteX24284" fmla="*/ 7259524 w 9845043"/>
              <a:gd name="connsiteY24284" fmla="*/ 1706472 h 5740750"/>
              <a:gd name="connsiteX24285" fmla="*/ 7258789 w 9845043"/>
              <a:gd name="connsiteY24285" fmla="*/ 1708668 h 5740750"/>
              <a:gd name="connsiteX24286" fmla="*/ 7258789 w 9845043"/>
              <a:gd name="connsiteY24286" fmla="*/ 1712336 h 5740750"/>
              <a:gd name="connsiteX24287" fmla="*/ 7260259 w 9845043"/>
              <a:gd name="connsiteY24287" fmla="*/ 1715256 h 5740750"/>
              <a:gd name="connsiteX24288" fmla="*/ 7261717 w 9845043"/>
              <a:gd name="connsiteY24288" fmla="*/ 1715992 h 5740750"/>
              <a:gd name="connsiteX24289" fmla="*/ 7262451 w 9845043"/>
              <a:gd name="connsiteY24289" fmla="*/ 1719649 h 5740750"/>
              <a:gd name="connsiteX24290" fmla="*/ 7262451 w 9845043"/>
              <a:gd name="connsiteY24290" fmla="*/ 1720384 h 5740750"/>
              <a:gd name="connsiteX24291" fmla="*/ 7263174 w 9845043"/>
              <a:gd name="connsiteY24291" fmla="*/ 1721845 h 5740750"/>
              <a:gd name="connsiteX24292" fmla="*/ 7261717 w 9845043"/>
              <a:gd name="connsiteY24292" fmla="*/ 1720384 h 5740750"/>
              <a:gd name="connsiteX24293" fmla="*/ 7260259 w 9845043"/>
              <a:gd name="connsiteY24293" fmla="*/ 1719649 h 5740750"/>
              <a:gd name="connsiteX24294" fmla="*/ 7259524 w 9845043"/>
              <a:gd name="connsiteY24294" fmla="*/ 1717453 h 5740750"/>
              <a:gd name="connsiteX24295" fmla="*/ 7256597 w 9845043"/>
              <a:gd name="connsiteY24295" fmla="*/ 1728433 h 5740750"/>
              <a:gd name="connsiteX24296" fmla="*/ 7255139 w 9845043"/>
              <a:gd name="connsiteY24296" fmla="*/ 1731365 h 5740750"/>
              <a:gd name="connsiteX24297" fmla="*/ 7249296 w 9845043"/>
              <a:gd name="connsiteY24297" fmla="*/ 1732089 h 5740750"/>
              <a:gd name="connsiteX24298" fmla="*/ 7252212 w 9845043"/>
              <a:gd name="connsiteY24298" fmla="*/ 1733561 h 5740750"/>
              <a:gd name="connsiteX24299" fmla="*/ 7252947 w 9845043"/>
              <a:gd name="connsiteY24299" fmla="*/ 1736481 h 5740750"/>
              <a:gd name="connsiteX24300" fmla="*/ 7252947 w 9845043"/>
              <a:gd name="connsiteY24300" fmla="*/ 1739413 h 5740750"/>
              <a:gd name="connsiteX24301" fmla="*/ 7252212 w 9845043"/>
              <a:gd name="connsiteY24301" fmla="*/ 1742345 h 5740750"/>
              <a:gd name="connsiteX24302" fmla="*/ 7247104 w 9845043"/>
              <a:gd name="connsiteY24302" fmla="*/ 1741609 h 5740750"/>
              <a:gd name="connsiteX24303" fmla="*/ 7243442 w 9845043"/>
              <a:gd name="connsiteY24303" fmla="*/ 1743069 h 5740750"/>
              <a:gd name="connsiteX24304" fmla="*/ 7241984 w 9845043"/>
              <a:gd name="connsiteY24304" fmla="*/ 1748933 h 5740750"/>
              <a:gd name="connsiteX24305" fmla="*/ 7240526 w 9845043"/>
              <a:gd name="connsiteY24305" fmla="*/ 1755521 h 5740750"/>
              <a:gd name="connsiteX24306" fmla="*/ 7237599 w 9845043"/>
              <a:gd name="connsiteY24306" fmla="*/ 1754785 h 5740750"/>
              <a:gd name="connsiteX24307" fmla="*/ 7235407 w 9845043"/>
              <a:gd name="connsiteY24307" fmla="*/ 1758442 h 5740750"/>
              <a:gd name="connsiteX24308" fmla="*/ 7229564 w 9845043"/>
              <a:gd name="connsiteY24308" fmla="*/ 1770894 h 5740750"/>
              <a:gd name="connsiteX24309" fmla="*/ 7228094 w 9845043"/>
              <a:gd name="connsiteY24309" fmla="*/ 1774550 h 5740750"/>
              <a:gd name="connsiteX24310" fmla="*/ 7229564 w 9845043"/>
              <a:gd name="connsiteY24310" fmla="*/ 1779678 h 5740750"/>
              <a:gd name="connsiteX24311" fmla="*/ 7229564 w 9845043"/>
              <a:gd name="connsiteY24311" fmla="*/ 1784794 h 5740750"/>
              <a:gd name="connsiteX24312" fmla="*/ 7228094 w 9845043"/>
              <a:gd name="connsiteY24312" fmla="*/ 1786266 h 5740750"/>
              <a:gd name="connsiteX24313" fmla="*/ 7226637 w 9845043"/>
              <a:gd name="connsiteY24313" fmla="*/ 1784070 h 5740750"/>
              <a:gd name="connsiteX24314" fmla="*/ 7224444 w 9845043"/>
              <a:gd name="connsiteY24314" fmla="*/ 1784794 h 5740750"/>
              <a:gd name="connsiteX24315" fmla="*/ 7223709 w 9845043"/>
              <a:gd name="connsiteY24315" fmla="*/ 1786990 h 5740750"/>
              <a:gd name="connsiteX24316" fmla="*/ 7223012 w 9845043"/>
              <a:gd name="connsiteY24316" fmla="*/ 1790527 h 5740750"/>
              <a:gd name="connsiteX24317" fmla="*/ 7224377 w 9845043"/>
              <a:gd name="connsiteY24317" fmla="*/ 1790239 h 5740750"/>
              <a:gd name="connsiteX24318" fmla="*/ 7224377 w 9845043"/>
              <a:gd name="connsiteY24318" fmla="*/ 1793164 h 5740750"/>
              <a:gd name="connsiteX24319" fmla="*/ 7225104 w 9845043"/>
              <a:gd name="connsiteY24319" fmla="*/ 1794633 h 5740750"/>
              <a:gd name="connsiteX24320" fmla="*/ 7239730 w 9845043"/>
              <a:gd name="connsiteY24320" fmla="*/ 1797558 h 5740750"/>
              <a:gd name="connsiteX24321" fmla="*/ 7242656 w 9845043"/>
              <a:gd name="connsiteY24321" fmla="*/ 1796096 h 5740750"/>
              <a:gd name="connsiteX24322" fmla="*/ 7244848 w 9845043"/>
              <a:gd name="connsiteY24322" fmla="*/ 1796096 h 5740750"/>
              <a:gd name="connsiteX24323" fmla="*/ 7249966 w 9845043"/>
              <a:gd name="connsiteY24323" fmla="*/ 1794633 h 5740750"/>
              <a:gd name="connsiteX24324" fmla="*/ 7250699 w 9845043"/>
              <a:gd name="connsiteY24324" fmla="*/ 1793164 h 5740750"/>
              <a:gd name="connsiteX24325" fmla="*/ 7255816 w 9845043"/>
              <a:gd name="connsiteY24325" fmla="*/ 1795364 h 5740750"/>
              <a:gd name="connsiteX24326" fmla="*/ 7265325 w 9845043"/>
              <a:gd name="connsiteY24326" fmla="*/ 1802690 h 5740750"/>
              <a:gd name="connsiteX24327" fmla="*/ 7269710 w 9845043"/>
              <a:gd name="connsiteY24327" fmla="*/ 1805615 h 5740750"/>
              <a:gd name="connsiteX24328" fmla="*/ 7282144 w 9845043"/>
              <a:gd name="connsiteY24328" fmla="*/ 1807815 h 5740750"/>
              <a:gd name="connsiteX24329" fmla="*/ 7287988 w 9845043"/>
              <a:gd name="connsiteY24329" fmla="*/ 1808547 h 5740750"/>
              <a:gd name="connsiteX24330" fmla="*/ 7292380 w 9845043"/>
              <a:gd name="connsiteY24330" fmla="*/ 1807815 h 5740750"/>
              <a:gd name="connsiteX24331" fmla="*/ 7298230 w 9845043"/>
              <a:gd name="connsiteY24331" fmla="*/ 1811478 h 5740750"/>
              <a:gd name="connsiteX24332" fmla="*/ 7308466 w 9845043"/>
              <a:gd name="connsiteY24332" fmla="*/ 1820998 h 5740750"/>
              <a:gd name="connsiteX24333" fmla="*/ 7313583 w 9845043"/>
              <a:gd name="connsiteY24333" fmla="*/ 1821729 h 5740750"/>
              <a:gd name="connsiteX24334" fmla="*/ 7317242 w 9845043"/>
              <a:gd name="connsiteY24334" fmla="*/ 1821729 h 5740750"/>
              <a:gd name="connsiteX24335" fmla="*/ 7323092 w 9845043"/>
              <a:gd name="connsiteY24335" fmla="*/ 1823929 h 5740750"/>
              <a:gd name="connsiteX24336" fmla="*/ 7326744 w 9845043"/>
              <a:gd name="connsiteY24336" fmla="*/ 1822467 h 5740750"/>
              <a:gd name="connsiteX24337" fmla="*/ 7332595 w 9845043"/>
              <a:gd name="connsiteY24337" fmla="*/ 1820998 h 5740750"/>
              <a:gd name="connsiteX24338" fmla="*/ 7334787 w 9845043"/>
              <a:gd name="connsiteY24338" fmla="*/ 1818804 h 5740750"/>
              <a:gd name="connsiteX24339" fmla="*/ 7336979 w 9845043"/>
              <a:gd name="connsiteY24339" fmla="*/ 1817335 h 5740750"/>
              <a:gd name="connsiteX24340" fmla="*/ 7336979 w 9845043"/>
              <a:gd name="connsiteY24340" fmla="*/ 1815141 h 5740750"/>
              <a:gd name="connsiteX24341" fmla="*/ 7337712 w 9845043"/>
              <a:gd name="connsiteY24341" fmla="*/ 1811478 h 5740750"/>
              <a:gd name="connsiteX24342" fmla="*/ 7337712 w 9845043"/>
              <a:gd name="connsiteY24342" fmla="*/ 1808547 h 5740750"/>
              <a:gd name="connsiteX24343" fmla="*/ 7336979 w 9845043"/>
              <a:gd name="connsiteY24343" fmla="*/ 1807815 h 5740750"/>
              <a:gd name="connsiteX24344" fmla="*/ 7340638 w 9845043"/>
              <a:gd name="connsiteY24344" fmla="*/ 1808547 h 5740750"/>
              <a:gd name="connsiteX24345" fmla="*/ 7342830 w 9845043"/>
              <a:gd name="connsiteY24345" fmla="*/ 1810747 h 5740750"/>
              <a:gd name="connsiteX24346" fmla="*/ 7345755 w 9845043"/>
              <a:gd name="connsiteY24346" fmla="*/ 1814410 h 5740750"/>
              <a:gd name="connsiteX24347" fmla="*/ 7346488 w 9845043"/>
              <a:gd name="connsiteY24347" fmla="*/ 1814410 h 5740750"/>
              <a:gd name="connsiteX24348" fmla="*/ 7347221 w 9845043"/>
              <a:gd name="connsiteY24348" fmla="*/ 1815872 h 5740750"/>
              <a:gd name="connsiteX24349" fmla="*/ 7349414 w 9845043"/>
              <a:gd name="connsiteY24349" fmla="*/ 1817335 h 5740750"/>
              <a:gd name="connsiteX24350" fmla="*/ 7352339 w 9845043"/>
              <a:gd name="connsiteY24350" fmla="*/ 1814410 h 5740750"/>
              <a:gd name="connsiteX24351" fmla="*/ 7353798 w 9845043"/>
              <a:gd name="connsiteY24351" fmla="*/ 1814410 h 5740750"/>
              <a:gd name="connsiteX24352" fmla="*/ 7360382 w 9845043"/>
              <a:gd name="connsiteY24352" fmla="*/ 1814410 h 5740750"/>
              <a:gd name="connsiteX24353" fmla="*/ 7362574 w 9845043"/>
              <a:gd name="connsiteY24353" fmla="*/ 1814410 h 5740750"/>
              <a:gd name="connsiteX24354" fmla="*/ 7363307 w 9845043"/>
              <a:gd name="connsiteY24354" fmla="*/ 1817335 h 5740750"/>
              <a:gd name="connsiteX24355" fmla="*/ 7365500 w 9845043"/>
              <a:gd name="connsiteY24355" fmla="*/ 1820267 h 5740750"/>
              <a:gd name="connsiteX24356" fmla="*/ 7353798 w 9845043"/>
              <a:gd name="connsiteY24356" fmla="*/ 1822467 h 5740750"/>
              <a:gd name="connsiteX24357" fmla="*/ 7348681 w 9845043"/>
              <a:gd name="connsiteY24357" fmla="*/ 1824661 h 5740750"/>
              <a:gd name="connsiteX24358" fmla="*/ 7344296 w 9845043"/>
              <a:gd name="connsiteY24358" fmla="*/ 1828324 h 5740750"/>
              <a:gd name="connsiteX24359" fmla="*/ 7340638 w 9845043"/>
              <a:gd name="connsiteY24359" fmla="*/ 1827592 h 5740750"/>
              <a:gd name="connsiteX24360" fmla="*/ 7336253 w 9845043"/>
              <a:gd name="connsiteY24360" fmla="*/ 1827592 h 5740750"/>
              <a:gd name="connsiteX24361" fmla="*/ 7328210 w 9845043"/>
              <a:gd name="connsiteY24361" fmla="*/ 1831255 h 5740750"/>
              <a:gd name="connsiteX24362" fmla="*/ 7323819 w 9845043"/>
              <a:gd name="connsiteY24362" fmla="*/ 1831986 h 5740750"/>
              <a:gd name="connsiteX24363" fmla="*/ 7323092 w 9845043"/>
              <a:gd name="connsiteY24363" fmla="*/ 1831986 h 5740750"/>
              <a:gd name="connsiteX24364" fmla="*/ 7320893 w 9845043"/>
              <a:gd name="connsiteY24364" fmla="*/ 1833449 h 5740750"/>
              <a:gd name="connsiteX24365" fmla="*/ 7320167 w 9845043"/>
              <a:gd name="connsiteY24365" fmla="*/ 1834918 h 5740750"/>
              <a:gd name="connsiteX24366" fmla="*/ 7318701 w 9845043"/>
              <a:gd name="connsiteY24366" fmla="*/ 1837843 h 5740750"/>
              <a:gd name="connsiteX24367" fmla="*/ 7317968 w 9845043"/>
              <a:gd name="connsiteY24367" fmla="*/ 1838581 h 5740750"/>
              <a:gd name="connsiteX24368" fmla="*/ 7315049 w 9845043"/>
              <a:gd name="connsiteY24368" fmla="*/ 1837112 h 5740750"/>
              <a:gd name="connsiteX24369" fmla="*/ 7312124 w 9845043"/>
              <a:gd name="connsiteY24369" fmla="*/ 1838581 h 5740750"/>
              <a:gd name="connsiteX24370" fmla="*/ 7307000 w 9845043"/>
              <a:gd name="connsiteY24370" fmla="*/ 1840775 h 5740750"/>
              <a:gd name="connsiteX24371" fmla="*/ 7304081 w 9845043"/>
              <a:gd name="connsiteY24371" fmla="*/ 1842975 h 5740750"/>
              <a:gd name="connsiteX24372" fmla="*/ 7314316 w 9845043"/>
              <a:gd name="connsiteY24372" fmla="*/ 1841506 h 5740750"/>
              <a:gd name="connsiteX24373" fmla="*/ 7316509 w 9845043"/>
              <a:gd name="connsiteY24373" fmla="*/ 1841506 h 5740750"/>
              <a:gd name="connsiteX24374" fmla="*/ 7317242 w 9845043"/>
              <a:gd name="connsiteY24374" fmla="*/ 1844438 h 5740750"/>
              <a:gd name="connsiteX24375" fmla="*/ 7318701 w 9845043"/>
              <a:gd name="connsiteY24375" fmla="*/ 1844438 h 5740750"/>
              <a:gd name="connsiteX24376" fmla="*/ 7320893 w 9845043"/>
              <a:gd name="connsiteY24376" fmla="*/ 1843706 h 5740750"/>
              <a:gd name="connsiteX24377" fmla="*/ 7321626 w 9845043"/>
              <a:gd name="connsiteY24377" fmla="*/ 1841506 h 5740750"/>
              <a:gd name="connsiteX24378" fmla="*/ 7328210 w 9845043"/>
              <a:gd name="connsiteY24378" fmla="*/ 1845900 h 5740750"/>
              <a:gd name="connsiteX24379" fmla="*/ 7336979 w 9845043"/>
              <a:gd name="connsiteY24379" fmla="*/ 1840775 h 5740750"/>
              <a:gd name="connsiteX24380" fmla="*/ 7344296 w 9845043"/>
              <a:gd name="connsiteY24380" fmla="*/ 1834180 h 5740750"/>
              <a:gd name="connsiteX24381" fmla="*/ 7350873 w 9845043"/>
              <a:gd name="connsiteY24381" fmla="*/ 1831986 h 5740750"/>
              <a:gd name="connsiteX24382" fmla="*/ 7355264 w 9845043"/>
              <a:gd name="connsiteY24382" fmla="*/ 1833449 h 5740750"/>
              <a:gd name="connsiteX24383" fmla="*/ 7356724 w 9845043"/>
              <a:gd name="connsiteY24383" fmla="*/ 1834180 h 5740750"/>
              <a:gd name="connsiteX24384" fmla="*/ 7358916 w 9845043"/>
              <a:gd name="connsiteY24384" fmla="*/ 1834180 h 5740750"/>
              <a:gd name="connsiteX24385" fmla="*/ 7360382 w 9845043"/>
              <a:gd name="connsiteY24385" fmla="*/ 1833449 h 5740750"/>
              <a:gd name="connsiteX24386" fmla="*/ 7363307 w 9845043"/>
              <a:gd name="connsiteY24386" fmla="*/ 1831986 h 5740750"/>
              <a:gd name="connsiteX24387" fmla="*/ 7365500 w 9845043"/>
              <a:gd name="connsiteY24387" fmla="*/ 1831255 h 5740750"/>
              <a:gd name="connsiteX24388" fmla="*/ 7369884 w 9845043"/>
              <a:gd name="connsiteY24388" fmla="*/ 1831255 h 5740750"/>
              <a:gd name="connsiteX24389" fmla="*/ 7375009 w 9845043"/>
              <a:gd name="connsiteY24389" fmla="*/ 1833449 h 5740750"/>
              <a:gd name="connsiteX24390" fmla="*/ 7384511 w 9845043"/>
              <a:gd name="connsiteY24390" fmla="*/ 1837843 h 5740750"/>
              <a:gd name="connsiteX24391" fmla="*/ 7379393 w 9845043"/>
              <a:gd name="connsiteY24391" fmla="*/ 1834180 h 5740750"/>
              <a:gd name="connsiteX24392" fmla="*/ 7372083 w 9845043"/>
              <a:gd name="connsiteY24392" fmla="*/ 1829786 h 5740750"/>
              <a:gd name="connsiteX24393" fmla="*/ 7368425 w 9845043"/>
              <a:gd name="connsiteY24393" fmla="*/ 1824661 h 5740750"/>
              <a:gd name="connsiteX24394" fmla="*/ 7369884 w 9845043"/>
              <a:gd name="connsiteY24394" fmla="*/ 1824661 h 5740750"/>
              <a:gd name="connsiteX24395" fmla="*/ 7372083 w 9845043"/>
              <a:gd name="connsiteY24395" fmla="*/ 1826861 h 5740750"/>
              <a:gd name="connsiteX24396" fmla="*/ 7373543 w 9845043"/>
              <a:gd name="connsiteY24396" fmla="*/ 1827592 h 5740750"/>
              <a:gd name="connsiteX24397" fmla="*/ 7375735 w 9845043"/>
              <a:gd name="connsiteY24397" fmla="*/ 1829786 h 5740750"/>
              <a:gd name="connsiteX24398" fmla="*/ 7376468 w 9845043"/>
              <a:gd name="connsiteY24398" fmla="*/ 1830524 h 5740750"/>
              <a:gd name="connsiteX24399" fmla="*/ 7380126 w 9845043"/>
              <a:gd name="connsiteY24399" fmla="*/ 1831255 h 5740750"/>
              <a:gd name="connsiteX24400" fmla="*/ 7381586 w 9845043"/>
              <a:gd name="connsiteY24400" fmla="*/ 1831986 h 5740750"/>
              <a:gd name="connsiteX24401" fmla="*/ 7395479 w 9845043"/>
              <a:gd name="connsiteY24401" fmla="*/ 1840043 h 5740750"/>
              <a:gd name="connsiteX24402" fmla="*/ 7403522 w 9845043"/>
              <a:gd name="connsiteY24402" fmla="*/ 1842975 h 5740750"/>
              <a:gd name="connsiteX24403" fmla="*/ 7411565 w 9845043"/>
              <a:gd name="connsiteY24403" fmla="*/ 1841506 h 5740750"/>
              <a:gd name="connsiteX24404" fmla="*/ 7414491 w 9845043"/>
              <a:gd name="connsiteY24404" fmla="*/ 1840043 h 5740750"/>
              <a:gd name="connsiteX24405" fmla="*/ 7421801 w 9845043"/>
              <a:gd name="connsiteY24405" fmla="*/ 1833449 h 5740750"/>
              <a:gd name="connsiteX24406" fmla="*/ 7424000 w 9845043"/>
              <a:gd name="connsiteY24406" fmla="*/ 1830524 h 5740750"/>
              <a:gd name="connsiteX24407" fmla="*/ 7426918 w 9845043"/>
              <a:gd name="connsiteY24407" fmla="*/ 1828324 h 5740750"/>
              <a:gd name="connsiteX24408" fmla="*/ 7437887 w 9845043"/>
              <a:gd name="connsiteY24408" fmla="*/ 1825392 h 5740750"/>
              <a:gd name="connsiteX24409" fmla="*/ 7445936 w 9845043"/>
              <a:gd name="connsiteY24409" fmla="*/ 1822467 h 5740750"/>
              <a:gd name="connsiteX24410" fmla="*/ 7458364 w 9845043"/>
              <a:gd name="connsiteY24410" fmla="*/ 1813672 h 5740750"/>
              <a:gd name="connsiteX24411" fmla="*/ 7479568 w 9845043"/>
              <a:gd name="connsiteY24411" fmla="*/ 1802690 h 5740750"/>
              <a:gd name="connsiteX24412" fmla="*/ 7487611 w 9845043"/>
              <a:gd name="connsiteY24412" fmla="*/ 1801952 h 5740750"/>
              <a:gd name="connsiteX24413" fmla="*/ 7508814 w 9845043"/>
              <a:gd name="connsiteY24413" fmla="*/ 1802690 h 5740750"/>
              <a:gd name="connsiteX24414" fmla="*/ 7513939 w 9845043"/>
              <a:gd name="connsiteY24414" fmla="*/ 1802690 h 5740750"/>
              <a:gd name="connsiteX24415" fmla="*/ 7515398 w 9845043"/>
              <a:gd name="connsiteY24415" fmla="*/ 1801952 h 5740750"/>
              <a:gd name="connsiteX24416" fmla="*/ 7518323 w 9845043"/>
              <a:gd name="connsiteY24416" fmla="*/ 1798296 h 5740750"/>
              <a:gd name="connsiteX24417" fmla="*/ 7520516 w 9845043"/>
              <a:gd name="connsiteY24417" fmla="*/ 1797558 h 5740750"/>
              <a:gd name="connsiteX24418" fmla="*/ 7522708 w 9845043"/>
              <a:gd name="connsiteY24418" fmla="*/ 1797558 h 5740750"/>
              <a:gd name="connsiteX24419" fmla="*/ 7527826 w 9845043"/>
              <a:gd name="connsiteY24419" fmla="*/ 1799027 h 5740750"/>
              <a:gd name="connsiteX24420" fmla="*/ 7532950 w 9845043"/>
              <a:gd name="connsiteY24420" fmla="*/ 1798296 h 5740750"/>
              <a:gd name="connsiteX24421" fmla="*/ 7537335 w 9845043"/>
              <a:gd name="connsiteY24421" fmla="*/ 1793164 h 5740750"/>
              <a:gd name="connsiteX24422" fmla="*/ 7543918 w 9845043"/>
              <a:gd name="connsiteY24422" fmla="*/ 1789501 h 5740750"/>
              <a:gd name="connsiteX24423" fmla="*/ 7592176 w 9845043"/>
              <a:gd name="connsiteY24423" fmla="*/ 1733840 h 5740750"/>
              <a:gd name="connsiteX24424" fmla="*/ 7643360 w 9845043"/>
              <a:gd name="connsiteY24424" fmla="*/ 1698680 h 5740750"/>
              <a:gd name="connsiteX24425" fmla="*/ 7655061 w 9845043"/>
              <a:gd name="connsiteY24425" fmla="*/ 1693555 h 5740750"/>
              <a:gd name="connsiteX24426" fmla="*/ 7659446 w 9845043"/>
              <a:gd name="connsiteY24426" fmla="*/ 1689892 h 5740750"/>
              <a:gd name="connsiteX24427" fmla="*/ 7665296 w 9845043"/>
              <a:gd name="connsiteY24427" fmla="*/ 1688430 h 5740750"/>
              <a:gd name="connsiteX24428" fmla="*/ 7666029 w 9845043"/>
              <a:gd name="connsiteY24428" fmla="*/ 1686960 h 5740750"/>
              <a:gd name="connsiteX24429" fmla="*/ 7668222 w 9845043"/>
              <a:gd name="connsiteY24429" fmla="*/ 1684029 h 5740750"/>
              <a:gd name="connsiteX24430" fmla="*/ 7668955 w 9845043"/>
              <a:gd name="connsiteY24430" fmla="*/ 1682566 h 5740750"/>
              <a:gd name="connsiteX24431" fmla="*/ 7671880 w 9845043"/>
              <a:gd name="connsiteY24431" fmla="*/ 1681835 h 5740750"/>
              <a:gd name="connsiteX24432" fmla="*/ 7678457 w 9845043"/>
              <a:gd name="connsiteY24432" fmla="*/ 1678903 h 5740750"/>
              <a:gd name="connsiteX24433" fmla="*/ 7682848 w 9845043"/>
              <a:gd name="connsiteY24433" fmla="*/ 1673778 h 5740750"/>
              <a:gd name="connsiteX24434" fmla="*/ 7725989 w 9845043"/>
              <a:gd name="connsiteY24434" fmla="*/ 1651808 h 5740750"/>
              <a:gd name="connsiteX24435" fmla="*/ 7726212 w 9845043"/>
              <a:gd name="connsiteY24435" fmla="*/ 1653149 h 5740750"/>
              <a:gd name="connsiteX24436" fmla="*/ 7734024 w 9845043"/>
              <a:gd name="connsiteY24436" fmla="*/ 1648882 h 5740750"/>
              <a:gd name="connsiteX24437" fmla="*/ 7736219 w 9845043"/>
              <a:gd name="connsiteY24437" fmla="*/ 1645957 h 5740750"/>
              <a:gd name="connsiteX24438" fmla="*/ 7739138 w 9845043"/>
              <a:gd name="connsiteY24438" fmla="*/ 1643763 h 5740750"/>
              <a:gd name="connsiteX24439" fmla="*/ 7749366 w 9845043"/>
              <a:gd name="connsiteY24439" fmla="*/ 1640107 h 5740750"/>
              <a:gd name="connsiteX24440" fmla="*/ 7774944 w 9845043"/>
              <a:gd name="connsiteY24440" fmla="*/ 1619630 h 5740750"/>
              <a:gd name="connsiteX24441" fmla="*/ 7778598 w 9845043"/>
              <a:gd name="connsiteY24441" fmla="*/ 1614511 h 5740750"/>
              <a:gd name="connsiteX24442" fmla="*/ 7780792 w 9845043"/>
              <a:gd name="connsiteY24442" fmla="*/ 1613780 h 5740750"/>
              <a:gd name="connsiteX24443" fmla="*/ 7782252 w 9845043"/>
              <a:gd name="connsiteY24443" fmla="*/ 1611586 h 5740750"/>
              <a:gd name="connsiteX24444" fmla="*/ 7783712 w 9845043"/>
              <a:gd name="connsiteY24444" fmla="*/ 1606472 h 5740750"/>
              <a:gd name="connsiteX24445" fmla="*/ 7787366 w 9845043"/>
              <a:gd name="connsiteY24445" fmla="*/ 1603547 h 5740750"/>
              <a:gd name="connsiteX24446" fmla="*/ 7788826 w 9845043"/>
              <a:gd name="connsiteY24446" fmla="*/ 1599891 h 5740750"/>
              <a:gd name="connsiteX24447" fmla="*/ 7793214 w 9845043"/>
              <a:gd name="connsiteY24447" fmla="*/ 1597697 h 5740750"/>
              <a:gd name="connsiteX24448" fmla="*/ 7796868 w 9845043"/>
              <a:gd name="connsiteY24448" fmla="*/ 1598428 h 5740750"/>
              <a:gd name="connsiteX24449" fmla="*/ 7794674 w 9845043"/>
              <a:gd name="connsiteY24449" fmla="*/ 1600622 h 5740750"/>
              <a:gd name="connsiteX24450" fmla="*/ 7793939 w 9845043"/>
              <a:gd name="connsiteY24450" fmla="*/ 1601353 h 5740750"/>
              <a:gd name="connsiteX24451" fmla="*/ 7788826 w 9845043"/>
              <a:gd name="connsiteY24451" fmla="*/ 1602816 h 5740750"/>
              <a:gd name="connsiteX24452" fmla="*/ 7788100 w 9845043"/>
              <a:gd name="connsiteY24452" fmla="*/ 1603547 h 5740750"/>
              <a:gd name="connsiteX24453" fmla="*/ 7787366 w 9845043"/>
              <a:gd name="connsiteY24453" fmla="*/ 1606472 h 5740750"/>
              <a:gd name="connsiteX24454" fmla="*/ 7786640 w 9845043"/>
              <a:gd name="connsiteY24454" fmla="*/ 1607935 h 5740750"/>
              <a:gd name="connsiteX24455" fmla="*/ 7786640 w 9845043"/>
              <a:gd name="connsiteY24455" fmla="*/ 1610123 h 5740750"/>
              <a:gd name="connsiteX24456" fmla="*/ 7790294 w 9845043"/>
              <a:gd name="connsiteY24456" fmla="*/ 1607204 h 5740750"/>
              <a:gd name="connsiteX24457" fmla="*/ 7797593 w 9845043"/>
              <a:gd name="connsiteY24457" fmla="*/ 1600622 h 5740750"/>
              <a:gd name="connsiteX24458" fmla="*/ 7804901 w 9845043"/>
              <a:gd name="connsiteY24458" fmla="*/ 1596965 h 5740750"/>
              <a:gd name="connsiteX24459" fmla="*/ 7810750 w 9845043"/>
              <a:gd name="connsiteY24459" fmla="*/ 1588921 h 5740750"/>
              <a:gd name="connsiteX24460" fmla="*/ 7818058 w 9845043"/>
              <a:gd name="connsiteY24460" fmla="*/ 1585265 h 5740750"/>
              <a:gd name="connsiteX24461" fmla="*/ 7823906 w 9845043"/>
              <a:gd name="connsiteY24461" fmla="*/ 1578683 h 5740750"/>
              <a:gd name="connsiteX24462" fmla="*/ 7844447 w 9845043"/>
              <a:gd name="connsiteY24462" fmla="*/ 1565923 h 5740750"/>
              <a:gd name="connsiteX24463" fmla="*/ 7844447 w 9845043"/>
              <a:gd name="connsiteY24463" fmla="*/ 1565519 h 5740750"/>
              <a:gd name="connsiteX24464" fmla="*/ 7845900 w 9845043"/>
              <a:gd name="connsiteY24464" fmla="*/ 1564792 h 5740750"/>
              <a:gd name="connsiteX24465" fmla="*/ 7848828 w 9845043"/>
              <a:gd name="connsiteY24465" fmla="*/ 1561866 h 5740750"/>
              <a:gd name="connsiteX24466" fmla="*/ 7852489 w 9845043"/>
              <a:gd name="connsiteY24466" fmla="*/ 1558213 h 5740750"/>
              <a:gd name="connsiteX24467" fmla="*/ 7864180 w 9845043"/>
              <a:gd name="connsiteY24467" fmla="*/ 1545782 h 5740750"/>
              <a:gd name="connsiteX24468" fmla="*/ 7875151 w 9845043"/>
              <a:gd name="connsiteY24468" fmla="*/ 1539930 h 5740750"/>
              <a:gd name="connsiteX24469" fmla="*/ 7877347 w 9845043"/>
              <a:gd name="connsiteY24469" fmla="*/ 1536277 h 5740750"/>
              <a:gd name="connsiteX24470" fmla="*/ 7880276 w 9845043"/>
              <a:gd name="connsiteY24470" fmla="*/ 1532616 h 5740750"/>
              <a:gd name="connsiteX24471" fmla="*/ 7889050 w 9845043"/>
              <a:gd name="connsiteY24471" fmla="*/ 1526037 h 5740750"/>
              <a:gd name="connsiteX24472" fmla="*/ 7894163 w 9845043"/>
              <a:gd name="connsiteY24472" fmla="*/ 1513606 h 5740750"/>
              <a:gd name="connsiteX24473" fmla="*/ 7899277 w 9845043"/>
              <a:gd name="connsiteY24473" fmla="*/ 1510680 h 5740750"/>
              <a:gd name="connsiteX24474" fmla="*/ 7900741 w 9845043"/>
              <a:gd name="connsiteY24474" fmla="*/ 1507754 h 5740750"/>
              <a:gd name="connsiteX24475" fmla="*/ 7902205 w 9845043"/>
              <a:gd name="connsiteY24475" fmla="*/ 1505564 h 5740750"/>
              <a:gd name="connsiteX24476" fmla="*/ 7902937 w 9845043"/>
              <a:gd name="connsiteY24476" fmla="*/ 1504101 h 5740750"/>
              <a:gd name="connsiteX24477" fmla="*/ 7903670 w 9845043"/>
              <a:gd name="connsiteY24477" fmla="*/ 1503366 h 5740750"/>
              <a:gd name="connsiteX24478" fmla="*/ 7912444 w 9845043"/>
              <a:gd name="connsiteY24478" fmla="*/ 1497522 h 5740750"/>
              <a:gd name="connsiteX24479" fmla="*/ 7919754 w 9845043"/>
              <a:gd name="connsiteY24479" fmla="*/ 1489472 h 5740750"/>
              <a:gd name="connsiteX24480" fmla="*/ 7922682 w 9845043"/>
              <a:gd name="connsiteY24480" fmla="*/ 1485092 h 5740750"/>
              <a:gd name="connsiteX24481" fmla="*/ 7932921 w 9845043"/>
              <a:gd name="connsiteY24481" fmla="*/ 1479240 h 5740750"/>
              <a:gd name="connsiteX24482" fmla="*/ 7935117 w 9845043"/>
              <a:gd name="connsiteY24482" fmla="*/ 1477777 h 5740750"/>
              <a:gd name="connsiteX24483" fmla="*/ 7935837 w 9845043"/>
              <a:gd name="connsiteY24483" fmla="*/ 1476314 h 5740750"/>
              <a:gd name="connsiteX24484" fmla="*/ 7937302 w 9845043"/>
              <a:gd name="connsiteY24484" fmla="*/ 1472661 h 5740750"/>
              <a:gd name="connsiteX24485" fmla="*/ 7938766 w 9845043"/>
              <a:gd name="connsiteY24485" fmla="*/ 1466074 h 5740750"/>
              <a:gd name="connsiteX24486" fmla="*/ 7939498 w 9845043"/>
              <a:gd name="connsiteY24486" fmla="*/ 1465346 h 5740750"/>
              <a:gd name="connsiteX24487" fmla="*/ 7942427 w 9845043"/>
              <a:gd name="connsiteY24487" fmla="*/ 1463156 h 5740750"/>
              <a:gd name="connsiteX24488" fmla="*/ 7945344 w 9845043"/>
              <a:gd name="connsiteY24488" fmla="*/ 1458767 h 5740750"/>
              <a:gd name="connsiteX24489" fmla="*/ 7947540 w 9845043"/>
              <a:gd name="connsiteY24489" fmla="*/ 1449990 h 5740750"/>
              <a:gd name="connsiteX24490" fmla="*/ 7951201 w 9845043"/>
              <a:gd name="connsiteY24490" fmla="*/ 1443411 h 5740750"/>
              <a:gd name="connsiteX24491" fmla="*/ 7957047 w 9845043"/>
              <a:gd name="connsiteY24491" fmla="*/ 1437559 h 5740750"/>
              <a:gd name="connsiteX24492" fmla="*/ 7968017 w 9845043"/>
              <a:gd name="connsiteY24492" fmla="*/ 1430244 h 5740750"/>
              <a:gd name="connsiteX24493" fmla="*/ 7970946 w 9845043"/>
              <a:gd name="connsiteY24493" fmla="*/ 1426591 h 5740750"/>
              <a:gd name="connsiteX24494" fmla="*/ 7973863 w 9845043"/>
              <a:gd name="connsiteY24494" fmla="*/ 1423666 h 5740750"/>
              <a:gd name="connsiteX24495" fmla="*/ 7974595 w 9845043"/>
              <a:gd name="connsiteY24495" fmla="*/ 1418550 h 5740750"/>
              <a:gd name="connsiteX24496" fmla="*/ 7973863 w 9845043"/>
              <a:gd name="connsiteY24496" fmla="*/ 1413434 h 5740750"/>
              <a:gd name="connsiteX24497" fmla="*/ 7973131 w 9845043"/>
              <a:gd name="connsiteY24497" fmla="*/ 1408309 h 5740750"/>
              <a:gd name="connsiteX24498" fmla="*/ 7971666 w 9845043"/>
              <a:gd name="connsiteY24498" fmla="*/ 1406846 h 5740750"/>
              <a:gd name="connsiteX24499" fmla="*/ 7970946 w 9845043"/>
              <a:gd name="connsiteY24499" fmla="*/ 1403920 h 5740750"/>
              <a:gd name="connsiteX24500" fmla="*/ 7966553 w 9845043"/>
              <a:gd name="connsiteY24500" fmla="*/ 1398077 h 5740750"/>
              <a:gd name="connsiteX24501" fmla="*/ 7964356 w 9845043"/>
              <a:gd name="connsiteY24501" fmla="*/ 1395878 h 5740750"/>
              <a:gd name="connsiteX24502" fmla="*/ 7961440 w 9845043"/>
              <a:gd name="connsiteY24502" fmla="*/ 1385646 h 5740750"/>
              <a:gd name="connsiteX24503" fmla="*/ 7960707 w 9845043"/>
              <a:gd name="connsiteY24503" fmla="*/ 1384911 h 5740750"/>
              <a:gd name="connsiteX24504" fmla="*/ 7957047 w 9845043"/>
              <a:gd name="connsiteY24504" fmla="*/ 1382720 h 5740750"/>
              <a:gd name="connsiteX24505" fmla="*/ 7955582 w 9845043"/>
              <a:gd name="connsiteY24505" fmla="*/ 1381257 h 5740750"/>
              <a:gd name="connsiteX24506" fmla="*/ 7955582 w 9845043"/>
              <a:gd name="connsiteY24506" fmla="*/ 1375406 h 5740750"/>
              <a:gd name="connsiteX24507" fmla="*/ 7960707 w 9845043"/>
              <a:gd name="connsiteY24507" fmla="*/ 1368827 h 5740750"/>
              <a:gd name="connsiteX24508" fmla="*/ 7960707 w 9845043"/>
              <a:gd name="connsiteY24508" fmla="*/ 1363711 h 5740750"/>
              <a:gd name="connsiteX24509" fmla="*/ 7954850 w 9845043"/>
              <a:gd name="connsiteY24509" fmla="*/ 1358586 h 5740750"/>
              <a:gd name="connsiteX24510" fmla="*/ 7935837 w 9845043"/>
              <a:gd name="connsiteY24510" fmla="*/ 1360049 h 5740750"/>
              <a:gd name="connsiteX24511" fmla="*/ 7928528 w 9845043"/>
              <a:gd name="connsiteY24511" fmla="*/ 1357123 h 5740750"/>
              <a:gd name="connsiteX24512" fmla="*/ 7927796 w 9845043"/>
              <a:gd name="connsiteY24512" fmla="*/ 1353470 h 5740750"/>
              <a:gd name="connsiteX24513" fmla="*/ 7927796 w 9845043"/>
              <a:gd name="connsiteY24513" fmla="*/ 1351280 h 5740750"/>
              <a:gd name="connsiteX24514" fmla="*/ 7928528 w 9845043"/>
              <a:gd name="connsiteY24514" fmla="*/ 1349817 h 5740750"/>
              <a:gd name="connsiteX24515" fmla="*/ 7928528 w 9845043"/>
              <a:gd name="connsiteY24515" fmla="*/ 1347619 h 5740750"/>
              <a:gd name="connsiteX24516" fmla="*/ 7928528 w 9845043"/>
              <a:gd name="connsiteY24516" fmla="*/ 1344693 h 5740750"/>
              <a:gd name="connsiteX24517" fmla="*/ 7928528 w 9845043"/>
              <a:gd name="connsiteY24517" fmla="*/ 1341767 h 5740750"/>
              <a:gd name="connsiteX24518" fmla="*/ 7923414 w 9845043"/>
              <a:gd name="connsiteY24518" fmla="*/ 1322030 h 5740750"/>
              <a:gd name="connsiteX24519" fmla="*/ 7921950 w 9845043"/>
              <a:gd name="connsiteY24519" fmla="*/ 1318368 h 5740750"/>
              <a:gd name="connsiteX24520" fmla="*/ 7932921 w 9845043"/>
              <a:gd name="connsiteY24520" fmla="*/ 1314715 h 5740750"/>
              <a:gd name="connsiteX24521" fmla="*/ 7953398 w 9845043"/>
              <a:gd name="connsiteY24521" fmla="*/ 1302285 h 5740750"/>
              <a:gd name="connsiteX24522" fmla="*/ 7970946 w 9845043"/>
              <a:gd name="connsiteY24522" fmla="*/ 1295706 h 5740750"/>
              <a:gd name="connsiteX24523" fmla="*/ 7981173 w 9845043"/>
              <a:gd name="connsiteY24523" fmla="*/ 1288391 h 5740750"/>
              <a:gd name="connsiteX24524" fmla="*/ 8032365 w 9845043"/>
              <a:gd name="connsiteY24524" fmla="*/ 1270109 h 5740750"/>
              <a:gd name="connsiteX24525" fmla="*/ 8058687 w 9845043"/>
              <a:gd name="connsiteY24525" fmla="*/ 1268646 h 5740750"/>
              <a:gd name="connsiteX24526" fmla="*/ 8079164 w 9845043"/>
              <a:gd name="connsiteY24526" fmla="*/ 1261340 h 5740750"/>
              <a:gd name="connsiteX24527" fmla="*/ 8141316 w 9845043"/>
              <a:gd name="connsiteY24527" fmla="*/ 1259877 h 5740750"/>
              <a:gd name="connsiteX24528" fmla="*/ 8145697 w 9845043"/>
              <a:gd name="connsiteY24528" fmla="*/ 1260604 h 5740750"/>
              <a:gd name="connsiteX24529" fmla="*/ 8145697 w 9845043"/>
              <a:gd name="connsiteY24529" fmla="*/ 1263530 h 5740750"/>
              <a:gd name="connsiteX24530" fmla="*/ 8150090 w 9845043"/>
              <a:gd name="connsiteY24530" fmla="*/ 1263530 h 5740750"/>
              <a:gd name="connsiteX24531" fmla="*/ 8150822 w 9845043"/>
              <a:gd name="connsiteY24531" fmla="*/ 1263530 h 5740750"/>
              <a:gd name="connsiteX24532" fmla="*/ 8166174 w 9845043"/>
              <a:gd name="connsiteY24532" fmla="*/ 1272307 h 5740750"/>
              <a:gd name="connsiteX24533" fmla="*/ 8173483 w 9845043"/>
              <a:gd name="connsiteY24533" fmla="*/ 1273770 h 5740750"/>
              <a:gd name="connsiteX24534" fmla="*/ 8180793 w 9845043"/>
              <a:gd name="connsiteY24534" fmla="*/ 1272307 h 5740750"/>
              <a:gd name="connsiteX24535" fmla="*/ 8200538 w 9845043"/>
              <a:gd name="connsiteY24535" fmla="*/ 1259877 h 5740750"/>
              <a:gd name="connsiteX24536" fmla="*/ 8207848 w 9845043"/>
              <a:gd name="connsiteY24536" fmla="*/ 1256951 h 5740750"/>
              <a:gd name="connsiteX24537" fmla="*/ 8273660 w 9845043"/>
              <a:gd name="connsiteY24537" fmla="*/ 1246710 h 5740750"/>
              <a:gd name="connsiteX24538" fmla="*/ 8272928 w 9845043"/>
              <a:gd name="connsiteY24538" fmla="*/ 1248173 h 5740750"/>
              <a:gd name="connsiteX24539" fmla="*/ 8272928 w 9845043"/>
              <a:gd name="connsiteY24539" fmla="*/ 1249636 h 5740750"/>
              <a:gd name="connsiteX24540" fmla="*/ 8274392 w 9845043"/>
              <a:gd name="connsiteY24540" fmla="*/ 1251099 h 5740750"/>
              <a:gd name="connsiteX24541" fmla="*/ 8275856 w 9845043"/>
              <a:gd name="connsiteY24541" fmla="*/ 1252562 h 5740750"/>
              <a:gd name="connsiteX24542" fmla="*/ 8277321 w 9845043"/>
              <a:gd name="connsiteY24542" fmla="*/ 1252562 h 5740750"/>
              <a:gd name="connsiteX24543" fmla="*/ 8279517 w 9845043"/>
              <a:gd name="connsiteY24543" fmla="*/ 1251099 h 5740750"/>
              <a:gd name="connsiteX24544" fmla="*/ 8280249 w 9845043"/>
              <a:gd name="connsiteY24544" fmla="*/ 1250372 h 5740750"/>
              <a:gd name="connsiteX24545" fmla="*/ 8280249 w 9845043"/>
              <a:gd name="connsiteY24545" fmla="*/ 1249636 h 5740750"/>
              <a:gd name="connsiteX24546" fmla="*/ 8280970 w 9845043"/>
              <a:gd name="connsiteY24546" fmla="*/ 1248173 h 5740750"/>
              <a:gd name="connsiteX24547" fmla="*/ 8280970 w 9845043"/>
              <a:gd name="connsiteY24547" fmla="*/ 1246710 h 5740750"/>
              <a:gd name="connsiteX24548" fmla="*/ 8280249 w 9845043"/>
              <a:gd name="connsiteY24548" fmla="*/ 1245247 h 5740750"/>
              <a:gd name="connsiteX24549" fmla="*/ 8280249 w 9845043"/>
              <a:gd name="connsiteY24549" fmla="*/ 1243784 h 5740750"/>
              <a:gd name="connsiteX24550" fmla="*/ 8280249 w 9845043"/>
              <a:gd name="connsiteY24550" fmla="*/ 1241594 h 5740750"/>
              <a:gd name="connsiteX24551" fmla="*/ 8280970 w 9845043"/>
              <a:gd name="connsiteY24551" fmla="*/ 1240867 h 5740750"/>
              <a:gd name="connsiteX24552" fmla="*/ 8298530 w 9845043"/>
              <a:gd name="connsiteY24552" fmla="*/ 1233552 h 5740750"/>
              <a:gd name="connsiteX24553" fmla="*/ 8308024 w 9845043"/>
              <a:gd name="connsiteY24553" fmla="*/ 1226973 h 5740750"/>
              <a:gd name="connsiteX24554" fmla="*/ 8308757 w 9845043"/>
              <a:gd name="connsiteY24554" fmla="*/ 1225510 h 5740750"/>
              <a:gd name="connsiteX24555" fmla="*/ 8309489 w 9845043"/>
              <a:gd name="connsiteY24555" fmla="*/ 1222585 h 5740750"/>
              <a:gd name="connsiteX24556" fmla="*/ 8311685 w 9845043"/>
              <a:gd name="connsiteY24556" fmla="*/ 1222585 h 5740750"/>
              <a:gd name="connsiteX24557" fmla="*/ 8316078 w 9845043"/>
              <a:gd name="connsiteY24557" fmla="*/ 1224775 h 5740750"/>
              <a:gd name="connsiteX24558" fmla="*/ 8321191 w 9845043"/>
              <a:gd name="connsiteY24558" fmla="*/ 1209418 h 5740750"/>
              <a:gd name="connsiteX24559" fmla="*/ 8325584 w 9845043"/>
              <a:gd name="connsiteY24559" fmla="*/ 1202112 h 5740750"/>
              <a:gd name="connsiteX24560" fmla="*/ 8331430 w 9845043"/>
              <a:gd name="connsiteY24560" fmla="*/ 1196260 h 5740750"/>
              <a:gd name="connsiteX24561" fmla="*/ 8347514 w 9845043"/>
              <a:gd name="connsiteY24561" fmla="*/ 1183830 h 5740750"/>
              <a:gd name="connsiteX24562" fmla="*/ 8349710 w 9845043"/>
              <a:gd name="connsiteY24562" fmla="*/ 1180904 h 5740750"/>
              <a:gd name="connsiteX24563" fmla="*/ 8357020 w 9845043"/>
              <a:gd name="connsiteY24563" fmla="*/ 1170663 h 5740750"/>
              <a:gd name="connsiteX24564" fmla="*/ 8359949 w 9845043"/>
              <a:gd name="connsiteY24564" fmla="*/ 1169936 h 5740750"/>
              <a:gd name="connsiteX24565" fmla="*/ 8367259 w 9845043"/>
              <a:gd name="connsiteY24565" fmla="*/ 1170663 h 5740750"/>
              <a:gd name="connsiteX24566" fmla="*/ 8370920 w 9845043"/>
              <a:gd name="connsiteY24566" fmla="*/ 1170663 h 5740750"/>
              <a:gd name="connsiteX24567" fmla="*/ 8382611 w 9845043"/>
              <a:gd name="connsiteY24567" fmla="*/ 1166283 h 5740750"/>
              <a:gd name="connsiteX24568" fmla="*/ 8385539 w 9845043"/>
              <a:gd name="connsiteY24568" fmla="*/ 1163357 h 5740750"/>
              <a:gd name="connsiteX24569" fmla="*/ 8389920 w 9845043"/>
              <a:gd name="connsiteY24569" fmla="*/ 1154579 h 5740750"/>
              <a:gd name="connsiteX24570" fmla="*/ 8392849 w 9845043"/>
              <a:gd name="connsiteY24570" fmla="*/ 1150926 h 5740750"/>
              <a:gd name="connsiteX24571" fmla="*/ 8388468 w 9845043"/>
              <a:gd name="connsiteY24571" fmla="*/ 1148728 h 5740750"/>
              <a:gd name="connsiteX24572" fmla="*/ 8387003 w 9845043"/>
              <a:gd name="connsiteY24572" fmla="*/ 1143612 h 5740750"/>
              <a:gd name="connsiteX24573" fmla="*/ 8392849 w 9845043"/>
              <a:gd name="connsiteY24573" fmla="*/ 1131917 h 5740750"/>
              <a:gd name="connsiteX24574" fmla="*/ 8389920 w 9845043"/>
              <a:gd name="connsiteY24574" fmla="*/ 1131181 h 5740750"/>
              <a:gd name="connsiteX24575" fmla="*/ 8388468 w 9845043"/>
              <a:gd name="connsiteY24575" fmla="*/ 1131917 h 5740750"/>
              <a:gd name="connsiteX24576" fmla="*/ 8387003 w 9845043"/>
              <a:gd name="connsiteY24576" fmla="*/ 1134834 h 5740750"/>
              <a:gd name="connsiteX24577" fmla="*/ 8386271 w 9845043"/>
              <a:gd name="connsiteY24577" fmla="*/ 1138496 h 5740750"/>
              <a:gd name="connsiteX24578" fmla="*/ 8384075 w 9845043"/>
              <a:gd name="connsiteY24578" fmla="*/ 1132644 h 5740750"/>
              <a:gd name="connsiteX24579" fmla="*/ 8382611 w 9845043"/>
              <a:gd name="connsiteY24579" fmla="*/ 1128255 h 5740750"/>
              <a:gd name="connsiteX24580" fmla="*/ 8381878 w 9845043"/>
              <a:gd name="connsiteY24580" fmla="*/ 1123139 h 5740750"/>
              <a:gd name="connsiteX24581" fmla="*/ 8382611 w 9845043"/>
              <a:gd name="connsiteY24581" fmla="*/ 1118750 h 5740750"/>
              <a:gd name="connsiteX24582" fmla="*/ 8380414 w 9845043"/>
              <a:gd name="connsiteY24582" fmla="*/ 1115824 h 5740750"/>
              <a:gd name="connsiteX24583" fmla="*/ 8377497 w 9845043"/>
              <a:gd name="connsiteY24583" fmla="*/ 1109973 h 5740750"/>
              <a:gd name="connsiteX24584" fmla="*/ 8375301 w 9845043"/>
              <a:gd name="connsiteY24584" fmla="*/ 1106320 h 5740750"/>
              <a:gd name="connsiteX24585" fmla="*/ 8373836 w 9845043"/>
              <a:gd name="connsiteY24585" fmla="*/ 1104857 h 5740750"/>
              <a:gd name="connsiteX24586" fmla="*/ 8373836 w 9845043"/>
              <a:gd name="connsiteY24586" fmla="*/ 1103394 h 5740750"/>
              <a:gd name="connsiteX24587" fmla="*/ 8373104 w 9845043"/>
              <a:gd name="connsiteY24587" fmla="*/ 1101931 h 5740750"/>
              <a:gd name="connsiteX24588" fmla="*/ 8370920 w 9845043"/>
              <a:gd name="connsiteY24588" fmla="*/ 1100468 h 5740750"/>
              <a:gd name="connsiteX24589" fmla="*/ 8369455 w 9845043"/>
              <a:gd name="connsiteY24589" fmla="*/ 1099741 h 5740750"/>
              <a:gd name="connsiteX24590" fmla="*/ 8367259 w 9845043"/>
              <a:gd name="connsiteY24590" fmla="*/ 1099005 h 5740750"/>
              <a:gd name="connsiteX24591" fmla="*/ 8364330 w 9845043"/>
              <a:gd name="connsiteY24591" fmla="*/ 1096815 h 5740750"/>
              <a:gd name="connsiteX24592" fmla="*/ 8361413 w 9845043"/>
              <a:gd name="connsiteY24592" fmla="*/ 1096088 h 5740750"/>
              <a:gd name="connsiteX24593" fmla="*/ 8360681 w 9845043"/>
              <a:gd name="connsiteY24593" fmla="*/ 1095352 h 5740750"/>
              <a:gd name="connsiteX24594" fmla="*/ 8361413 w 9845043"/>
              <a:gd name="connsiteY24594" fmla="*/ 1090963 h 5740750"/>
              <a:gd name="connsiteX24595" fmla="*/ 8363598 w 9845043"/>
              <a:gd name="connsiteY24595" fmla="*/ 1088773 h 5740750"/>
              <a:gd name="connsiteX24596" fmla="*/ 8370920 w 9845043"/>
              <a:gd name="connsiteY24596" fmla="*/ 1082921 h 5740750"/>
              <a:gd name="connsiteX24597" fmla="*/ 8370187 w 9845043"/>
              <a:gd name="connsiteY24597" fmla="*/ 1087310 h 5740750"/>
              <a:gd name="connsiteX24598" fmla="*/ 8370187 w 9845043"/>
              <a:gd name="connsiteY24598" fmla="*/ 1089500 h 5740750"/>
              <a:gd name="connsiteX24599" fmla="*/ 8375301 w 9845043"/>
              <a:gd name="connsiteY24599" fmla="*/ 1090963 h 5740750"/>
              <a:gd name="connsiteX24600" fmla="*/ 8376765 w 9845043"/>
              <a:gd name="connsiteY24600" fmla="*/ 1088773 h 5740750"/>
              <a:gd name="connsiteX24601" fmla="*/ 8382611 w 9845043"/>
              <a:gd name="connsiteY24601" fmla="*/ 1080731 h 5740750"/>
              <a:gd name="connsiteX24602" fmla="*/ 8384075 w 9845043"/>
              <a:gd name="connsiteY24602" fmla="*/ 1076342 h 5740750"/>
              <a:gd name="connsiteX24603" fmla="*/ 8384075 w 9845043"/>
              <a:gd name="connsiteY24603" fmla="*/ 1073416 h 5740750"/>
              <a:gd name="connsiteX24604" fmla="*/ 8384075 w 9845043"/>
              <a:gd name="connsiteY24604" fmla="*/ 1070491 h 5740750"/>
              <a:gd name="connsiteX24605" fmla="*/ 8384075 w 9845043"/>
              <a:gd name="connsiteY24605" fmla="*/ 1067565 h 5740750"/>
              <a:gd name="connsiteX24606" fmla="*/ 8386271 w 9845043"/>
              <a:gd name="connsiteY24606" fmla="*/ 1064639 h 5740750"/>
              <a:gd name="connsiteX24607" fmla="*/ 8392117 w 9845043"/>
              <a:gd name="connsiteY24607" fmla="*/ 1063176 h 5740750"/>
              <a:gd name="connsiteX24608" fmla="*/ 8393581 w 9845043"/>
              <a:gd name="connsiteY24608" fmla="*/ 1060986 h 5740750"/>
              <a:gd name="connsiteX24609" fmla="*/ 8395045 w 9845043"/>
              <a:gd name="connsiteY24609" fmla="*/ 1057333 h 5740750"/>
              <a:gd name="connsiteX24610" fmla="*/ 8395045 w 9845043"/>
              <a:gd name="connsiteY24610" fmla="*/ 1055134 h 5740750"/>
              <a:gd name="connsiteX24611" fmla="*/ 8393581 w 9845043"/>
              <a:gd name="connsiteY24611" fmla="*/ 1053671 h 5740750"/>
              <a:gd name="connsiteX24612" fmla="*/ 8389920 w 9845043"/>
              <a:gd name="connsiteY24612" fmla="*/ 1053671 h 5740750"/>
              <a:gd name="connsiteX24613" fmla="*/ 8388468 w 9845043"/>
              <a:gd name="connsiteY24613" fmla="*/ 1055134 h 5740750"/>
              <a:gd name="connsiteX24614" fmla="*/ 8384075 w 9845043"/>
              <a:gd name="connsiteY24614" fmla="*/ 1060259 h 5740750"/>
              <a:gd name="connsiteX24615" fmla="*/ 8381878 w 9845043"/>
              <a:gd name="connsiteY24615" fmla="*/ 1061713 h 5740750"/>
              <a:gd name="connsiteX24616" fmla="*/ 8370920 w 9845043"/>
              <a:gd name="connsiteY24616" fmla="*/ 1063912 h 5740750"/>
              <a:gd name="connsiteX24617" fmla="*/ 8370187 w 9845043"/>
              <a:gd name="connsiteY24617" fmla="*/ 1063176 h 5740750"/>
              <a:gd name="connsiteX24618" fmla="*/ 8370920 w 9845043"/>
              <a:gd name="connsiteY24618" fmla="*/ 1060259 h 5740750"/>
              <a:gd name="connsiteX24619" fmla="*/ 8373104 w 9845043"/>
              <a:gd name="connsiteY24619" fmla="*/ 1057333 h 5740750"/>
              <a:gd name="connsiteX24620" fmla="*/ 8376765 w 9845043"/>
              <a:gd name="connsiteY24620" fmla="*/ 1053671 h 5740750"/>
              <a:gd name="connsiteX24621" fmla="*/ 8378962 w 9845043"/>
              <a:gd name="connsiteY24621" fmla="*/ 1050745 h 5740750"/>
              <a:gd name="connsiteX24622" fmla="*/ 8380414 w 9845043"/>
              <a:gd name="connsiteY24622" fmla="*/ 1047828 h 5740750"/>
              <a:gd name="connsiteX24623" fmla="*/ 8380414 w 9845043"/>
              <a:gd name="connsiteY24623" fmla="*/ 1044902 h 5740750"/>
              <a:gd name="connsiteX24624" fmla="*/ 8378962 w 9845043"/>
              <a:gd name="connsiteY24624" fmla="*/ 1044902 h 5740750"/>
              <a:gd name="connsiteX24625" fmla="*/ 8377497 w 9845043"/>
              <a:gd name="connsiteY24625" fmla="*/ 1045629 h 5740750"/>
              <a:gd name="connsiteX24626" fmla="*/ 8376765 w 9845043"/>
              <a:gd name="connsiteY24626" fmla="*/ 1047828 h 5740750"/>
              <a:gd name="connsiteX24627" fmla="*/ 8376033 w 9845043"/>
              <a:gd name="connsiteY24627" fmla="*/ 1048555 h 5740750"/>
              <a:gd name="connsiteX24628" fmla="*/ 8376033 w 9845043"/>
              <a:gd name="connsiteY24628" fmla="*/ 1045629 h 5740750"/>
              <a:gd name="connsiteX24629" fmla="*/ 8376033 w 9845043"/>
              <a:gd name="connsiteY24629" fmla="*/ 1044902 h 5740750"/>
              <a:gd name="connsiteX24630" fmla="*/ 8376765 w 9845043"/>
              <a:gd name="connsiteY24630" fmla="*/ 1044166 h 5740750"/>
              <a:gd name="connsiteX24631" fmla="*/ 8373836 w 9845043"/>
              <a:gd name="connsiteY24631" fmla="*/ 1041976 h 5740750"/>
              <a:gd name="connsiteX24632" fmla="*/ 8367259 w 9845043"/>
              <a:gd name="connsiteY24632" fmla="*/ 1044902 h 5740750"/>
              <a:gd name="connsiteX24633" fmla="*/ 8365794 w 9845043"/>
              <a:gd name="connsiteY24633" fmla="*/ 1041976 h 5740750"/>
              <a:gd name="connsiteX24634" fmla="*/ 8356288 w 9845043"/>
              <a:gd name="connsiteY24634" fmla="*/ 1049282 h 5740750"/>
              <a:gd name="connsiteX24635" fmla="*/ 8354824 w 9845043"/>
              <a:gd name="connsiteY24635" fmla="*/ 1052208 h 5740750"/>
              <a:gd name="connsiteX24636" fmla="*/ 8354824 w 9845043"/>
              <a:gd name="connsiteY24636" fmla="*/ 1055134 h 5740750"/>
              <a:gd name="connsiteX24637" fmla="*/ 8354092 w 9845043"/>
              <a:gd name="connsiteY24637" fmla="*/ 1056597 h 5740750"/>
              <a:gd name="connsiteX24638" fmla="*/ 8351907 w 9845043"/>
              <a:gd name="connsiteY24638" fmla="*/ 1056597 h 5740750"/>
              <a:gd name="connsiteX24639" fmla="*/ 8350443 w 9845043"/>
              <a:gd name="connsiteY24639" fmla="*/ 1055134 h 5740750"/>
              <a:gd name="connsiteX24640" fmla="*/ 8350443 w 9845043"/>
              <a:gd name="connsiteY24640" fmla="*/ 1054407 h 5740750"/>
              <a:gd name="connsiteX24641" fmla="*/ 8350443 w 9845043"/>
              <a:gd name="connsiteY24641" fmla="*/ 1052208 h 5740750"/>
              <a:gd name="connsiteX24642" fmla="*/ 8350443 w 9845043"/>
              <a:gd name="connsiteY24642" fmla="*/ 1050745 h 5740750"/>
              <a:gd name="connsiteX24643" fmla="*/ 8349710 w 9845043"/>
              <a:gd name="connsiteY24643" fmla="*/ 1048555 h 5740750"/>
              <a:gd name="connsiteX24644" fmla="*/ 8345317 w 9845043"/>
              <a:gd name="connsiteY24644" fmla="*/ 1045629 h 5740750"/>
              <a:gd name="connsiteX24645" fmla="*/ 8341668 w 9845043"/>
              <a:gd name="connsiteY24645" fmla="*/ 1045629 h 5740750"/>
              <a:gd name="connsiteX24646" fmla="*/ 8340204 w 9845043"/>
              <a:gd name="connsiteY24646" fmla="*/ 1044902 h 5740750"/>
              <a:gd name="connsiteX24647" fmla="*/ 8338008 w 9845043"/>
              <a:gd name="connsiteY24647" fmla="*/ 1040513 h 5740750"/>
              <a:gd name="connsiteX24648" fmla="*/ 8338740 w 9845043"/>
              <a:gd name="connsiteY24648" fmla="*/ 1037587 h 5740750"/>
              <a:gd name="connsiteX24649" fmla="*/ 8363598 w 9845043"/>
              <a:gd name="connsiteY24649" fmla="*/ 1010536 h 5740750"/>
              <a:gd name="connsiteX24650" fmla="*/ 8382611 w 9845043"/>
              <a:gd name="connsiteY24650" fmla="*/ 996642 h 5740750"/>
              <a:gd name="connsiteX24651" fmla="*/ 8400159 w 9845043"/>
              <a:gd name="connsiteY24651" fmla="*/ 973971 h 5740750"/>
              <a:gd name="connsiteX24652" fmla="*/ 8401623 w 9845043"/>
              <a:gd name="connsiteY24652" fmla="*/ 971045 h 5740750"/>
              <a:gd name="connsiteX24653" fmla="*/ 8402355 w 9845043"/>
              <a:gd name="connsiteY24653" fmla="*/ 968855 h 5740750"/>
              <a:gd name="connsiteX24654" fmla="*/ 8409665 w 9845043"/>
              <a:gd name="connsiteY24654" fmla="*/ 964466 h 5740750"/>
              <a:gd name="connsiteX24655" fmla="*/ 8411129 w 9845043"/>
              <a:gd name="connsiteY24655" fmla="*/ 963730 h 5740750"/>
              <a:gd name="connsiteX24656" fmla="*/ 8411129 w 9845043"/>
              <a:gd name="connsiteY24656" fmla="*/ 962276 h 5740750"/>
              <a:gd name="connsiteX24657" fmla="*/ 8411129 w 9845043"/>
              <a:gd name="connsiteY24657" fmla="*/ 960813 h 5740750"/>
              <a:gd name="connsiteX24658" fmla="*/ 8411129 w 9845043"/>
              <a:gd name="connsiteY24658" fmla="*/ 959350 h 5740750"/>
              <a:gd name="connsiteX24659" fmla="*/ 8411129 w 9845043"/>
              <a:gd name="connsiteY24659" fmla="*/ 958614 h 5740750"/>
              <a:gd name="connsiteX24660" fmla="*/ 8420636 w 9845043"/>
              <a:gd name="connsiteY24660" fmla="*/ 949110 h 5740750"/>
              <a:gd name="connsiteX24661" fmla="*/ 8421368 w 9845043"/>
              <a:gd name="connsiteY24661" fmla="*/ 946184 h 5740750"/>
              <a:gd name="connsiteX24662" fmla="*/ 8420636 w 9845043"/>
              <a:gd name="connsiteY24662" fmla="*/ 942531 h 5740750"/>
              <a:gd name="connsiteX24663" fmla="*/ 8418439 w 9845043"/>
              <a:gd name="connsiteY24663" fmla="*/ 938869 h 5740750"/>
              <a:gd name="connsiteX24664" fmla="*/ 8415522 w 9845043"/>
              <a:gd name="connsiteY24664" fmla="*/ 935952 h 5740750"/>
              <a:gd name="connsiteX24665" fmla="*/ 8419171 w 9845043"/>
              <a:gd name="connsiteY24665" fmla="*/ 927174 h 5740750"/>
              <a:gd name="connsiteX24666" fmla="*/ 8425761 w 9845043"/>
              <a:gd name="connsiteY24666" fmla="*/ 914008 h 5740750"/>
              <a:gd name="connsiteX24667" fmla="*/ 8441845 w 9845043"/>
              <a:gd name="connsiteY24667" fmla="*/ 892808 h 5740750"/>
              <a:gd name="connsiteX24668" fmla="*/ 8459393 w 9845043"/>
              <a:gd name="connsiteY24668" fmla="*/ 869410 h 5740750"/>
              <a:gd name="connsiteX24669" fmla="*/ 8474013 w 9845043"/>
              <a:gd name="connsiteY24669" fmla="*/ 848937 h 5740750"/>
              <a:gd name="connsiteX24670" fmla="*/ 8483519 w 9845043"/>
              <a:gd name="connsiteY24670" fmla="*/ 836506 h 5740750"/>
              <a:gd name="connsiteX24671" fmla="*/ 8503264 w 9845043"/>
              <a:gd name="connsiteY24671" fmla="*/ 817488 h 5740750"/>
              <a:gd name="connsiteX24672" fmla="*/ 8512038 w 9845043"/>
              <a:gd name="connsiteY24672" fmla="*/ 813108 h 5740750"/>
              <a:gd name="connsiteX24673" fmla="*/ 8514967 w 9845043"/>
              <a:gd name="connsiteY24673" fmla="*/ 810909 h 5740750"/>
              <a:gd name="connsiteX24674" fmla="*/ 8520812 w 9845043"/>
              <a:gd name="connsiteY24674" fmla="*/ 804330 h 5740750"/>
              <a:gd name="connsiteX24675" fmla="*/ 8523741 w 9845043"/>
              <a:gd name="connsiteY24675" fmla="*/ 802867 h 5740750"/>
              <a:gd name="connsiteX24676" fmla="*/ 8531783 w 9845043"/>
              <a:gd name="connsiteY24676" fmla="*/ 797016 h 5740750"/>
              <a:gd name="connsiteX24677" fmla="*/ 8536896 w 9845043"/>
              <a:gd name="connsiteY24677" fmla="*/ 791172 h 5740750"/>
              <a:gd name="connsiteX24678" fmla="*/ 8539825 w 9845043"/>
              <a:gd name="connsiteY24678" fmla="*/ 790437 h 5740750"/>
              <a:gd name="connsiteX24679" fmla="*/ 8542753 w 9845043"/>
              <a:gd name="connsiteY24679" fmla="*/ 788974 h 5740750"/>
              <a:gd name="connsiteX24680" fmla="*/ 8563951 w 9845043"/>
              <a:gd name="connsiteY24680" fmla="*/ 786784 h 5740750"/>
              <a:gd name="connsiteX24681" fmla="*/ 8569076 w 9845043"/>
              <a:gd name="connsiteY24681" fmla="*/ 785321 h 5740750"/>
              <a:gd name="connsiteX24682" fmla="*/ 8571993 w 9845043"/>
              <a:gd name="connsiteY24682" fmla="*/ 784585 h 5740750"/>
              <a:gd name="connsiteX24683" fmla="*/ 8588089 w 9845043"/>
              <a:gd name="connsiteY24683" fmla="*/ 780932 h 5740750"/>
              <a:gd name="connsiteX24684" fmla="*/ 8604905 w 9845043"/>
              <a:gd name="connsiteY24684" fmla="*/ 777279 h 5740750"/>
              <a:gd name="connsiteX24685" fmla="*/ 8620989 w 9845043"/>
              <a:gd name="connsiteY24685" fmla="*/ 772890 h 5740750"/>
              <a:gd name="connsiteX24686" fmla="*/ 8637073 w 9845043"/>
              <a:gd name="connsiteY24686" fmla="*/ 769228 h 5740750"/>
              <a:gd name="connsiteX24687" fmla="*/ 8653889 w 9845043"/>
              <a:gd name="connsiteY24687" fmla="*/ 764848 h 5740750"/>
              <a:gd name="connsiteX24688" fmla="*/ 8669985 w 9845043"/>
              <a:gd name="connsiteY24688" fmla="*/ 761186 h 5740750"/>
              <a:gd name="connsiteX24689" fmla="*/ 8686069 w 9845043"/>
              <a:gd name="connsiteY24689" fmla="*/ 756798 h 5740750"/>
              <a:gd name="connsiteX24690" fmla="*/ 8702885 w 9845043"/>
              <a:gd name="connsiteY24690" fmla="*/ 753145 h 5740750"/>
              <a:gd name="connsiteX24691" fmla="*/ 8718969 w 9845043"/>
              <a:gd name="connsiteY24691" fmla="*/ 748756 h 5740750"/>
              <a:gd name="connsiteX24692" fmla="*/ 8735053 w 9845043"/>
              <a:gd name="connsiteY24692" fmla="*/ 745103 h 5740750"/>
              <a:gd name="connsiteX24693" fmla="*/ 8752613 w 9845043"/>
              <a:gd name="connsiteY24693" fmla="*/ 740714 h 5740750"/>
              <a:gd name="connsiteX24694" fmla="*/ 8768697 w 9845043"/>
              <a:gd name="connsiteY24694" fmla="*/ 736325 h 5740750"/>
              <a:gd name="connsiteX24695" fmla="*/ 8784781 w 9845043"/>
              <a:gd name="connsiteY24695" fmla="*/ 732672 h 5740750"/>
              <a:gd name="connsiteX24696" fmla="*/ 8791358 w 9845043"/>
              <a:gd name="connsiteY24696" fmla="*/ 730482 h 5740750"/>
              <a:gd name="connsiteX24697" fmla="*/ 8791358 w 9845043"/>
              <a:gd name="connsiteY24697" fmla="*/ 732672 h 5740750"/>
              <a:gd name="connsiteX24698" fmla="*/ 8792823 w 9845043"/>
              <a:gd name="connsiteY24698" fmla="*/ 735598 h 5740750"/>
              <a:gd name="connsiteX24699" fmla="*/ 8794287 w 9845043"/>
              <a:gd name="connsiteY24699" fmla="*/ 738524 h 5740750"/>
              <a:gd name="connsiteX24700" fmla="*/ 8794287 w 9845043"/>
              <a:gd name="connsiteY24700" fmla="*/ 739857 h 5740750"/>
              <a:gd name="connsiteX24701" fmla="*/ 8795021 w 9845043"/>
              <a:gd name="connsiteY24701" fmla="*/ 738752 h 5740750"/>
              <a:gd name="connsiteX24702" fmla="*/ 8795021 w 9845043"/>
              <a:gd name="connsiteY24702" fmla="*/ 737283 h 5740750"/>
              <a:gd name="connsiteX24703" fmla="*/ 8793559 w 9845043"/>
              <a:gd name="connsiteY24703" fmla="*/ 734355 h 5740750"/>
              <a:gd name="connsiteX24704" fmla="*/ 8792099 w 9845043"/>
              <a:gd name="connsiteY24704" fmla="*/ 731423 h 5740750"/>
              <a:gd name="connsiteX24705" fmla="*/ 8795753 w 9845043"/>
              <a:gd name="connsiteY24705" fmla="*/ 728490 h 5740750"/>
              <a:gd name="connsiteX24706" fmla="*/ 8802334 w 9845043"/>
              <a:gd name="connsiteY24706" fmla="*/ 727754 h 5740750"/>
              <a:gd name="connsiteX24707" fmla="*/ 8815497 w 9845043"/>
              <a:gd name="connsiteY24707" fmla="*/ 723357 h 5740750"/>
              <a:gd name="connsiteX24708" fmla="*/ 8818423 w 9845043"/>
              <a:gd name="connsiteY24708" fmla="*/ 722625 h 5740750"/>
              <a:gd name="connsiteX24709" fmla="*/ 8827195 w 9845043"/>
              <a:gd name="connsiteY24709" fmla="*/ 721157 h 5740750"/>
              <a:gd name="connsiteX24710" fmla="*/ 8830120 w 9845043"/>
              <a:gd name="connsiteY24710" fmla="*/ 719693 h 5740750"/>
              <a:gd name="connsiteX24711" fmla="*/ 8834508 w 9845043"/>
              <a:gd name="connsiteY24711" fmla="*/ 718956 h 5740750"/>
              <a:gd name="connsiteX24712" fmla="*/ 8835239 w 9845043"/>
              <a:gd name="connsiteY24712" fmla="*/ 718956 h 5740750"/>
              <a:gd name="connsiteX24713" fmla="*/ 8850594 w 9845043"/>
              <a:gd name="connsiteY24713" fmla="*/ 715292 h 5740750"/>
              <a:gd name="connsiteX24714" fmla="*/ 8867413 w 9845043"/>
              <a:gd name="connsiteY24714" fmla="*/ 710163 h 5740750"/>
              <a:gd name="connsiteX24715" fmla="*/ 8899584 w 9845043"/>
              <a:gd name="connsiteY24715" fmla="*/ 702098 h 5740750"/>
              <a:gd name="connsiteX24716" fmla="*/ 8917135 w 9845043"/>
              <a:gd name="connsiteY24716" fmla="*/ 697696 h 5740750"/>
              <a:gd name="connsiteX24717" fmla="*/ 8933221 w 9845043"/>
              <a:gd name="connsiteY24717" fmla="*/ 693300 h 5740750"/>
              <a:gd name="connsiteX24718" fmla="*/ 8949309 w 9845043"/>
              <a:gd name="connsiteY24718" fmla="*/ 689636 h 5740750"/>
              <a:gd name="connsiteX24719" fmla="*/ 8965394 w 9845043"/>
              <a:gd name="connsiteY24719" fmla="*/ 684502 h 5740750"/>
              <a:gd name="connsiteX24720" fmla="*/ 8982211 w 9845043"/>
              <a:gd name="connsiteY24720" fmla="*/ 680838 h 5740750"/>
              <a:gd name="connsiteX24721" fmla="*/ 8998299 w 9845043"/>
              <a:gd name="connsiteY24721" fmla="*/ 676437 h 5740750"/>
              <a:gd name="connsiteX24722" fmla="*/ 9014385 w 9845043"/>
              <a:gd name="connsiteY24722" fmla="*/ 671308 h 5740750"/>
              <a:gd name="connsiteX24723" fmla="*/ 9030473 w 9845043"/>
              <a:gd name="connsiteY24723" fmla="*/ 667644 h 5740750"/>
              <a:gd name="connsiteX24724" fmla="*/ 9047290 w 9845043"/>
              <a:gd name="connsiteY24724" fmla="*/ 663243 h 5740750"/>
              <a:gd name="connsiteX24725" fmla="*/ 9063376 w 9845043"/>
              <a:gd name="connsiteY24725" fmla="*/ 658846 h 5740750"/>
              <a:gd name="connsiteX24726" fmla="*/ 9079464 w 9845043"/>
              <a:gd name="connsiteY24726" fmla="*/ 654445 h 5740750"/>
              <a:gd name="connsiteX24727" fmla="*/ 9095334 w 9845043"/>
              <a:gd name="connsiteY24727" fmla="*/ 649386 h 5740750"/>
              <a:gd name="connsiteX24728" fmla="*/ 9094820 w 9845043"/>
              <a:gd name="connsiteY24728" fmla="*/ 646301 h 5740750"/>
              <a:gd name="connsiteX24729" fmla="*/ 9093356 w 9845043"/>
              <a:gd name="connsiteY24729" fmla="*/ 642648 h 5740750"/>
              <a:gd name="connsiteX24730" fmla="*/ 9093356 w 9845043"/>
              <a:gd name="connsiteY24730" fmla="*/ 639725 h 5740750"/>
              <a:gd name="connsiteX24731" fmla="*/ 9098475 w 9845043"/>
              <a:gd name="connsiteY24731" fmla="*/ 628039 h 5740750"/>
              <a:gd name="connsiteX24732" fmla="*/ 9098475 w 9845043"/>
              <a:gd name="connsiteY24732" fmla="*/ 625121 h 5740750"/>
              <a:gd name="connsiteX24733" fmla="*/ 9098475 w 9845043"/>
              <a:gd name="connsiteY24733" fmla="*/ 621469 h 5740750"/>
              <a:gd name="connsiteX24734" fmla="*/ 9098475 w 9845043"/>
              <a:gd name="connsiteY24734" fmla="*/ 618546 h 5740750"/>
              <a:gd name="connsiteX24735" fmla="*/ 9101401 w 9845043"/>
              <a:gd name="connsiteY24735" fmla="*/ 610512 h 5740750"/>
              <a:gd name="connsiteX24736" fmla="*/ 9101401 w 9845043"/>
              <a:gd name="connsiteY24736" fmla="*/ 605400 h 5740750"/>
              <a:gd name="connsiteX24737" fmla="*/ 9097743 w 9845043"/>
              <a:gd name="connsiteY24737" fmla="*/ 603941 h 5740750"/>
              <a:gd name="connsiteX24738" fmla="*/ 9092624 w 9845043"/>
              <a:gd name="connsiteY24738" fmla="*/ 602477 h 5740750"/>
              <a:gd name="connsiteX24739" fmla="*/ 9093356 w 9845043"/>
              <a:gd name="connsiteY24739" fmla="*/ 601019 h 5740750"/>
              <a:gd name="connsiteX24740" fmla="*/ 9100669 w 9845043"/>
              <a:gd name="connsiteY24740" fmla="*/ 597366 h 5740750"/>
              <a:gd name="connsiteX24741" fmla="*/ 9102130 w 9845043"/>
              <a:gd name="connsiteY24741" fmla="*/ 595178 h 5740750"/>
              <a:gd name="connsiteX24742" fmla="*/ 9105788 w 9845043"/>
              <a:gd name="connsiteY24742" fmla="*/ 587873 h 5740750"/>
              <a:gd name="connsiteX24743" fmla="*/ 9107981 w 9845043"/>
              <a:gd name="connsiteY24743" fmla="*/ 584950 h 5740750"/>
              <a:gd name="connsiteX24744" fmla="*/ 9111636 w 9845043"/>
              <a:gd name="connsiteY24744" fmla="*/ 582027 h 5740750"/>
              <a:gd name="connsiteX24745" fmla="*/ 9114561 w 9845043"/>
              <a:gd name="connsiteY24745" fmla="*/ 582027 h 5740750"/>
              <a:gd name="connsiteX24746" fmla="*/ 9130647 w 9845043"/>
              <a:gd name="connsiteY24746" fmla="*/ 586409 h 5740750"/>
              <a:gd name="connsiteX24747" fmla="*/ 9134305 w 9845043"/>
              <a:gd name="connsiteY24747" fmla="*/ 586409 h 5740750"/>
              <a:gd name="connsiteX24748" fmla="*/ 9139424 w 9845043"/>
              <a:gd name="connsiteY24748" fmla="*/ 585680 h 5740750"/>
              <a:gd name="connsiteX24749" fmla="*/ 9140885 w 9845043"/>
              <a:gd name="connsiteY24749" fmla="*/ 583491 h 5740750"/>
              <a:gd name="connsiteX24750" fmla="*/ 9144540 w 9845043"/>
              <a:gd name="connsiteY24750" fmla="*/ 575457 h 5740750"/>
              <a:gd name="connsiteX24751" fmla="*/ 9146736 w 9845043"/>
              <a:gd name="connsiteY24751" fmla="*/ 571805 h 5740750"/>
              <a:gd name="connsiteX24752" fmla="*/ 9147466 w 9845043"/>
              <a:gd name="connsiteY24752" fmla="*/ 570346 h 5740750"/>
              <a:gd name="connsiteX24753" fmla="*/ 9151123 w 9845043"/>
              <a:gd name="connsiteY24753" fmla="*/ 582027 h 5740750"/>
              <a:gd name="connsiteX24754" fmla="*/ 9155510 w 9845043"/>
              <a:gd name="connsiteY24754" fmla="*/ 592984 h 5740750"/>
              <a:gd name="connsiteX24755" fmla="*/ 9159165 w 9845043"/>
              <a:gd name="connsiteY24755" fmla="*/ 604671 h 5740750"/>
              <a:gd name="connsiteX24756" fmla="*/ 9162822 w 9845043"/>
              <a:gd name="connsiteY24756" fmla="*/ 616357 h 5740750"/>
              <a:gd name="connsiteX24757" fmla="*/ 9166477 w 9845043"/>
              <a:gd name="connsiteY24757" fmla="*/ 627309 h 5740750"/>
              <a:gd name="connsiteX24758" fmla="*/ 9170135 w 9845043"/>
              <a:gd name="connsiteY24758" fmla="*/ 638996 h 5740750"/>
              <a:gd name="connsiteX24759" fmla="*/ 9173790 w 9845043"/>
              <a:gd name="connsiteY24759" fmla="*/ 649953 h 5740750"/>
              <a:gd name="connsiteX24760" fmla="*/ 9178177 w 9845043"/>
              <a:gd name="connsiteY24760" fmla="*/ 661640 h 5740750"/>
              <a:gd name="connsiteX24761" fmla="*/ 9181834 w 9845043"/>
              <a:gd name="connsiteY24761" fmla="*/ 672592 h 5740750"/>
              <a:gd name="connsiteX24762" fmla="*/ 9185489 w 9845043"/>
              <a:gd name="connsiteY24762" fmla="*/ 684278 h 5740750"/>
              <a:gd name="connsiteX24763" fmla="*/ 9189146 w 9845043"/>
              <a:gd name="connsiteY24763" fmla="*/ 695235 h 5740750"/>
              <a:gd name="connsiteX24764" fmla="*/ 9192801 w 9845043"/>
              <a:gd name="connsiteY24764" fmla="*/ 706922 h 5740750"/>
              <a:gd name="connsiteX24765" fmla="*/ 9196456 w 9845043"/>
              <a:gd name="connsiteY24765" fmla="*/ 719338 h 5740750"/>
              <a:gd name="connsiteX24766" fmla="*/ 9200846 w 9845043"/>
              <a:gd name="connsiteY24766" fmla="*/ 730290 h 5740750"/>
              <a:gd name="connsiteX24767" fmla="*/ 9204501 w 9845043"/>
              <a:gd name="connsiteY24767" fmla="*/ 741976 h 5740750"/>
              <a:gd name="connsiteX24768" fmla="*/ 9208158 w 9845043"/>
              <a:gd name="connsiteY24768" fmla="*/ 752933 h 5740750"/>
              <a:gd name="connsiteX24769" fmla="*/ 9211081 w 9845043"/>
              <a:gd name="connsiteY24769" fmla="*/ 764615 h 5740750"/>
              <a:gd name="connsiteX24770" fmla="*/ 9214738 w 9845043"/>
              <a:gd name="connsiteY24770" fmla="*/ 775572 h 5740750"/>
              <a:gd name="connsiteX24771" fmla="*/ 9218393 w 9845043"/>
              <a:gd name="connsiteY24771" fmla="*/ 787259 h 5740750"/>
              <a:gd name="connsiteX24772" fmla="*/ 9222051 w 9845043"/>
              <a:gd name="connsiteY24772" fmla="*/ 798216 h 5740750"/>
              <a:gd name="connsiteX24773" fmla="*/ 9226438 w 9845043"/>
              <a:gd name="connsiteY24773" fmla="*/ 809897 h 5740750"/>
              <a:gd name="connsiteX24774" fmla="*/ 9230093 w 9845043"/>
              <a:gd name="connsiteY24774" fmla="*/ 820854 h 5740750"/>
              <a:gd name="connsiteX24775" fmla="*/ 9233750 w 9845043"/>
              <a:gd name="connsiteY24775" fmla="*/ 832541 h 5740750"/>
              <a:gd name="connsiteX24776" fmla="*/ 9237405 w 9845043"/>
              <a:gd name="connsiteY24776" fmla="*/ 844957 h 5740750"/>
              <a:gd name="connsiteX24777" fmla="*/ 9241062 w 9845043"/>
              <a:gd name="connsiteY24777" fmla="*/ 855914 h 5740750"/>
              <a:gd name="connsiteX24778" fmla="*/ 9244717 w 9845043"/>
              <a:gd name="connsiteY24778" fmla="*/ 867595 h 5740750"/>
              <a:gd name="connsiteX24779" fmla="*/ 9249104 w 9845043"/>
              <a:gd name="connsiteY24779" fmla="*/ 878552 h 5740750"/>
              <a:gd name="connsiteX24780" fmla="*/ 9252762 w 9845043"/>
              <a:gd name="connsiteY24780" fmla="*/ 890239 h 5740750"/>
              <a:gd name="connsiteX24781" fmla="*/ 9256417 w 9845043"/>
              <a:gd name="connsiteY24781" fmla="*/ 901191 h 5740750"/>
              <a:gd name="connsiteX24782" fmla="*/ 9260074 w 9845043"/>
              <a:gd name="connsiteY24782" fmla="*/ 912877 h 5740750"/>
              <a:gd name="connsiteX24783" fmla="*/ 9260925 w 9845043"/>
              <a:gd name="connsiteY24783" fmla="*/ 915769 h 5740750"/>
              <a:gd name="connsiteX24784" fmla="*/ 9259952 w 9845043"/>
              <a:gd name="connsiteY24784" fmla="*/ 912457 h 5740750"/>
              <a:gd name="connsiteX24785" fmla="*/ 9256301 w 9845043"/>
              <a:gd name="connsiteY24785" fmla="*/ 900750 h 5740750"/>
              <a:gd name="connsiteX24786" fmla="*/ 9252651 w 9845043"/>
              <a:gd name="connsiteY24786" fmla="*/ 889777 h 5740750"/>
              <a:gd name="connsiteX24787" fmla="*/ 9248994 w 9845043"/>
              <a:gd name="connsiteY24787" fmla="*/ 878070 h 5740750"/>
              <a:gd name="connsiteX24788" fmla="*/ 9244617 w 9845043"/>
              <a:gd name="connsiteY24788" fmla="*/ 867097 h 5740750"/>
              <a:gd name="connsiteX24789" fmla="*/ 9240961 w 9845043"/>
              <a:gd name="connsiteY24789" fmla="*/ 855390 h 5740750"/>
              <a:gd name="connsiteX24790" fmla="*/ 9237310 w 9845043"/>
              <a:gd name="connsiteY24790" fmla="*/ 844409 h 5740750"/>
              <a:gd name="connsiteX24791" fmla="*/ 9233659 w 9845043"/>
              <a:gd name="connsiteY24791" fmla="*/ 831975 h 5740750"/>
              <a:gd name="connsiteX24792" fmla="*/ 9230003 w 9845043"/>
              <a:gd name="connsiteY24792" fmla="*/ 820267 h 5740750"/>
              <a:gd name="connsiteX24793" fmla="*/ 9226352 w 9845043"/>
              <a:gd name="connsiteY24793" fmla="*/ 809286 h 5740750"/>
              <a:gd name="connsiteX24794" fmla="*/ 9221969 w 9845043"/>
              <a:gd name="connsiteY24794" fmla="*/ 797579 h 5740750"/>
              <a:gd name="connsiteX24795" fmla="*/ 9218318 w 9845043"/>
              <a:gd name="connsiteY24795" fmla="*/ 786606 h 5740750"/>
              <a:gd name="connsiteX24796" fmla="*/ 9214668 w 9845043"/>
              <a:gd name="connsiteY24796" fmla="*/ 774899 h 5740750"/>
              <a:gd name="connsiteX24797" fmla="*/ 9211011 w 9845043"/>
              <a:gd name="connsiteY24797" fmla="*/ 763918 h 5740750"/>
              <a:gd name="connsiteX24798" fmla="*/ 9208093 w 9845043"/>
              <a:gd name="connsiteY24798" fmla="*/ 752210 h 5740750"/>
              <a:gd name="connsiteX24799" fmla="*/ 9204443 w 9845043"/>
              <a:gd name="connsiteY24799" fmla="*/ 741238 h 5740750"/>
              <a:gd name="connsiteX24800" fmla="*/ 9200786 w 9845043"/>
              <a:gd name="connsiteY24800" fmla="*/ 729530 h 5740750"/>
              <a:gd name="connsiteX24801" fmla="*/ 9196403 w 9845043"/>
              <a:gd name="connsiteY24801" fmla="*/ 718549 h 5740750"/>
              <a:gd name="connsiteX24802" fmla="*/ 9192752 w 9845043"/>
              <a:gd name="connsiteY24802" fmla="*/ 706115 h 5740750"/>
              <a:gd name="connsiteX24803" fmla="*/ 9189102 w 9845043"/>
              <a:gd name="connsiteY24803" fmla="*/ 694408 h 5740750"/>
              <a:gd name="connsiteX24804" fmla="*/ 9185451 w 9845043"/>
              <a:gd name="connsiteY24804" fmla="*/ 683426 h 5740750"/>
              <a:gd name="connsiteX24805" fmla="*/ 9181795 w 9845043"/>
              <a:gd name="connsiteY24805" fmla="*/ 671719 h 5740750"/>
              <a:gd name="connsiteX24806" fmla="*/ 9178144 w 9845043"/>
              <a:gd name="connsiteY24806" fmla="*/ 660746 h 5740750"/>
              <a:gd name="connsiteX24807" fmla="*/ 9173761 w 9845043"/>
              <a:gd name="connsiteY24807" fmla="*/ 649039 h 5740750"/>
              <a:gd name="connsiteX24808" fmla="*/ 9166460 w 9845043"/>
              <a:gd name="connsiteY24808" fmla="*/ 626359 h 5740750"/>
              <a:gd name="connsiteX24809" fmla="*/ 9162803 w 9845043"/>
              <a:gd name="connsiteY24809" fmla="*/ 615378 h 5740750"/>
              <a:gd name="connsiteX24810" fmla="*/ 9159152 w 9845043"/>
              <a:gd name="connsiteY24810" fmla="*/ 603670 h 5740750"/>
              <a:gd name="connsiteX24811" fmla="*/ 9155502 w 9845043"/>
              <a:gd name="connsiteY24811" fmla="*/ 591963 h 5740750"/>
              <a:gd name="connsiteX24812" fmla="*/ 9151119 w 9845043"/>
              <a:gd name="connsiteY24812" fmla="*/ 580990 h 5740750"/>
              <a:gd name="connsiteX24813" fmla="*/ 9147468 w 9845043"/>
              <a:gd name="connsiteY24813" fmla="*/ 569283 h 5740750"/>
              <a:gd name="connsiteX24814" fmla="*/ 9151119 w 9845043"/>
              <a:gd name="connsiteY24814" fmla="*/ 567813 h 5740750"/>
              <a:gd name="connsiteX24815" fmla="*/ 9152578 w 9845043"/>
              <a:gd name="connsiteY24815" fmla="*/ 566352 h 5740750"/>
              <a:gd name="connsiteX24816" fmla="*/ 9154037 w 9845043"/>
              <a:gd name="connsiteY24816" fmla="*/ 562694 h 5740750"/>
              <a:gd name="connsiteX24817" fmla="*/ 9155502 w 9845043"/>
              <a:gd name="connsiteY24817" fmla="*/ 559772 h 5740750"/>
              <a:gd name="connsiteX24818" fmla="*/ 9156961 w 9845043"/>
              <a:gd name="connsiteY24818" fmla="*/ 558302 h 5740750"/>
              <a:gd name="connsiteX24819" fmla="*/ 9159885 w 9845043"/>
              <a:gd name="connsiteY24819" fmla="*/ 556105 h 5740750"/>
              <a:gd name="connsiteX24820" fmla="*/ 9164995 w 9845043"/>
              <a:gd name="connsiteY24820" fmla="*/ 555379 h 5740750"/>
              <a:gd name="connsiteX24821" fmla="*/ 9167186 w 9845043"/>
              <a:gd name="connsiteY24821" fmla="*/ 557575 h 5740750"/>
              <a:gd name="connsiteX24822" fmla="*/ 9179603 w 9845043"/>
              <a:gd name="connsiteY24822" fmla="*/ 574402 h 5740750"/>
              <a:gd name="connsiteX24823" fmla="*/ 9183259 w 9845043"/>
              <a:gd name="connsiteY24823" fmla="*/ 575863 h 5740750"/>
              <a:gd name="connsiteX24824" fmla="*/ 9185451 w 9845043"/>
              <a:gd name="connsiteY24824" fmla="*/ 572205 h 5740750"/>
              <a:gd name="connsiteX24825" fmla="*/ 9185451 w 9845043"/>
              <a:gd name="connsiteY24825" fmla="*/ 570744 h 5740750"/>
              <a:gd name="connsiteX24826" fmla="*/ 9184719 w 9845043"/>
              <a:gd name="connsiteY24826" fmla="*/ 566352 h 5740750"/>
              <a:gd name="connsiteX24827" fmla="*/ 9183259 w 9845043"/>
              <a:gd name="connsiteY24827" fmla="*/ 564890 h 5740750"/>
              <a:gd name="connsiteX24828" fmla="*/ 9184719 w 9845043"/>
              <a:gd name="connsiteY24828" fmla="*/ 562694 h 5740750"/>
              <a:gd name="connsiteX24829" fmla="*/ 9187637 w 9845043"/>
              <a:gd name="connsiteY24829" fmla="*/ 559037 h 5740750"/>
              <a:gd name="connsiteX24830" fmla="*/ 9188369 w 9845043"/>
              <a:gd name="connsiteY24830" fmla="*/ 557575 h 5740750"/>
              <a:gd name="connsiteX24831" fmla="*/ 9187637 w 9845043"/>
              <a:gd name="connsiteY24831" fmla="*/ 553183 h 5740750"/>
              <a:gd name="connsiteX24832" fmla="*/ 9184719 w 9845043"/>
              <a:gd name="connsiteY24832" fmla="*/ 543672 h 5740750"/>
              <a:gd name="connsiteX24833" fmla="*/ 9183259 w 9845043"/>
              <a:gd name="connsiteY24833" fmla="*/ 539279 h 5740750"/>
              <a:gd name="connsiteX24834" fmla="*/ 9183259 w 9845043"/>
              <a:gd name="connsiteY24834" fmla="*/ 534160 h 5740750"/>
              <a:gd name="connsiteX24835" fmla="*/ 9185451 w 9845043"/>
              <a:gd name="connsiteY24835" fmla="*/ 531964 h 5740750"/>
              <a:gd name="connsiteX24836" fmla="*/ 9187637 w 9845043"/>
              <a:gd name="connsiteY24836" fmla="*/ 529768 h 5740750"/>
              <a:gd name="connsiteX24837" fmla="*/ 9191293 w 9845043"/>
              <a:gd name="connsiteY24837" fmla="*/ 529033 h 5740750"/>
              <a:gd name="connsiteX24838" fmla="*/ 9194944 w 9845043"/>
              <a:gd name="connsiteY24838" fmla="*/ 529033 h 5740750"/>
              <a:gd name="connsiteX24839" fmla="*/ 9202251 w 9845043"/>
              <a:gd name="connsiteY24839" fmla="*/ 532690 h 5740750"/>
              <a:gd name="connsiteX24840" fmla="*/ 9205902 w 9845043"/>
              <a:gd name="connsiteY24840" fmla="*/ 533425 h 5740750"/>
              <a:gd name="connsiteX24841" fmla="*/ 9208820 w 9845043"/>
              <a:gd name="connsiteY24841" fmla="*/ 532690 h 5740750"/>
              <a:gd name="connsiteX24842" fmla="*/ 9212476 w 9845043"/>
              <a:gd name="connsiteY24842" fmla="*/ 530503 h 5740750"/>
              <a:gd name="connsiteX24843" fmla="*/ 9213935 w 9845043"/>
              <a:gd name="connsiteY24843" fmla="*/ 526837 h 5740750"/>
              <a:gd name="connsiteX24844" fmla="*/ 9211011 w 9845043"/>
              <a:gd name="connsiteY24844" fmla="*/ 523914 h 5740750"/>
              <a:gd name="connsiteX24845" fmla="*/ 9208093 w 9845043"/>
              <a:gd name="connsiteY24845" fmla="*/ 522453 h 5740750"/>
              <a:gd name="connsiteX24846" fmla="*/ 9200786 w 9845043"/>
              <a:gd name="connsiteY24846" fmla="*/ 520257 h 5740750"/>
              <a:gd name="connsiteX24847" fmla="*/ 9196403 w 9845043"/>
              <a:gd name="connsiteY24847" fmla="*/ 517325 h 5740750"/>
              <a:gd name="connsiteX24848" fmla="*/ 9194211 w 9845043"/>
              <a:gd name="connsiteY24848" fmla="*/ 513668 h 5740750"/>
              <a:gd name="connsiteX24849" fmla="*/ 9194211 w 9845043"/>
              <a:gd name="connsiteY24849" fmla="*/ 510010 h 5740750"/>
              <a:gd name="connsiteX24850" fmla="*/ 9196403 w 9845043"/>
              <a:gd name="connsiteY24850" fmla="*/ 493910 h 5740750"/>
              <a:gd name="connsiteX24851" fmla="*/ 9208093 w 9845043"/>
              <a:gd name="connsiteY24851" fmla="*/ 471957 h 5740750"/>
              <a:gd name="connsiteX24852" fmla="*/ 9210285 w 9845043"/>
              <a:gd name="connsiteY24852" fmla="*/ 469034 h 5740750"/>
              <a:gd name="connsiteX24853" fmla="*/ 9218318 w 9845043"/>
              <a:gd name="connsiteY24853" fmla="*/ 462446 h 5740750"/>
              <a:gd name="connsiteX24854" fmla="*/ 9221969 w 9845043"/>
              <a:gd name="connsiteY24854" fmla="*/ 458062 h 5740750"/>
              <a:gd name="connsiteX24855" fmla="*/ 9224161 w 9845043"/>
              <a:gd name="connsiteY24855" fmla="*/ 455865 h 5740750"/>
              <a:gd name="connsiteX24856" fmla="*/ 9227811 w 9845043"/>
              <a:gd name="connsiteY24856" fmla="*/ 455131 h 5740750"/>
              <a:gd name="connsiteX24857" fmla="*/ 9228544 w 9845043"/>
              <a:gd name="connsiteY24857" fmla="*/ 453669 h 5740750"/>
              <a:gd name="connsiteX24858" fmla="*/ 9231468 w 9845043"/>
              <a:gd name="connsiteY24858" fmla="*/ 451473 h 5740750"/>
              <a:gd name="connsiteX24859" fmla="*/ 9232927 w 9845043"/>
              <a:gd name="connsiteY24859" fmla="*/ 447081 h 5740750"/>
              <a:gd name="connsiteX24860" fmla="*/ 9232927 w 9845043"/>
              <a:gd name="connsiteY24860" fmla="*/ 443423 h 5740750"/>
              <a:gd name="connsiteX24861" fmla="*/ 9230735 w 9845043"/>
              <a:gd name="connsiteY24861" fmla="*/ 439031 h 5740750"/>
              <a:gd name="connsiteX24862" fmla="*/ 9230003 w 9845043"/>
              <a:gd name="connsiteY24862" fmla="*/ 436834 h 5740750"/>
              <a:gd name="connsiteX24863" fmla="*/ 9227811 w 9845043"/>
              <a:gd name="connsiteY24863" fmla="*/ 435373 h 5740750"/>
              <a:gd name="connsiteX24864" fmla="*/ 9227811 w 9845043"/>
              <a:gd name="connsiteY24864" fmla="*/ 433912 h 5740750"/>
              <a:gd name="connsiteX24865" fmla="*/ 9227085 w 9845043"/>
              <a:gd name="connsiteY24865" fmla="*/ 432450 h 5740750"/>
              <a:gd name="connsiteX24866" fmla="*/ 9227811 w 9845043"/>
              <a:gd name="connsiteY24866" fmla="*/ 430254 h 5740750"/>
              <a:gd name="connsiteX24867" fmla="*/ 9230003 w 9845043"/>
              <a:gd name="connsiteY24867" fmla="*/ 426597 h 5740750"/>
              <a:gd name="connsiteX24868" fmla="*/ 9240234 w 9845043"/>
              <a:gd name="connsiteY24868" fmla="*/ 413419 h 5740750"/>
              <a:gd name="connsiteX24869" fmla="*/ 9243152 w 9845043"/>
              <a:gd name="connsiteY24869" fmla="*/ 407566 h 5740750"/>
              <a:gd name="connsiteX24870" fmla="*/ 9244617 w 9845043"/>
              <a:gd name="connsiteY24870" fmla="*/ 398789 h 5740750"/>
              <a:gd name="connsiteX24871" fmla="*/ 9243885 w 9845043"/>
              <a:gd name="connsiteY24871" fmla="*/ 393662 h 5740750"/>
              <a:gd name="connsiteX24872" fmla="*/ 9243152 w 9845043"/>
              <a:gd name="connsiteY24872" fmla="*/ 392201 h 5740750"/>
              <a:gd name="connsiteX24873" fmla="*/ 9240234 w 9845043"/>
              <a:gd name="connsiteY24873" fmla="*/ 392201 h 5740750"/>
              <a:gd name="connsiteX24874" fmla="*/ 9235851 w 9845043"/>
              <a:gd name="connsiteY24874" fmla="*/ 391474 h 5740750"/>
              <a:gd name="connsiteX24875" fmla="*/ 9232927 w 9845043"/>
              <a:gd name="connsiteY24875" fmla="*/ 388543 h 5740750"/>
              <a:gd name="connsiteX24876" fmla="*/ 9231468 w 9845043"/>
              <a:gd name="connsiteY24876" fmla="*/ 385621 h 5740750"/>
              <a:gd name="connsiteX24877" fmla="*/ 9231468 w 9845043"/>
              <a:gd name="connsiteY24877" fmla="*/ 377571 h 5740750"/>
              <a:gd name="connsiteX24878" fmla="*/ 9231468 w 9845043"/>
              <a:gd name="connsiteY24878" fmla="*/ 376101 h 5740750"/>
              <a:gd name="connsiteX24879" fmla="*/ 9232927 w 9845043"/>
              <a:gd name="connsiteY24879" fmla="*/ 374639 h 5740750"/>
              <a:gd name="connsiteX24880" fmla="*/ 9232927 w 9845043"/>
              <a:gd name="connsiteY24880" fmla="*/ 373178 h 5740750"/>
              <a:gd name="connsiteX24881" fmla="*/ 9231468 w 9845043"/>
              <a:gd name="connsiteY24881" fmla="*/ 372443 h 5740750"/>
              <a:gd name="connsiteX24882" fmla="*/ 9231468 w 9845043"/>
              <a:gd name="connsiteY24882" fmla="*/ 371717 h 5740750"/>
              <a:gd name="connsiteX24883" fmla="*/ 9230735 w 9845043"/>
              <a:gd name="connsiteY24883" fmla="*/ 371717 h 5740750"/>
              <a:gd name="connsiteX24884" fmla="*/ 9230003 w 9845043"/>
              <a:gd name="connsiteY24884" fmla="*/ 370247 h 5740750"/>
              <a:gd name="connsiteX24885" fmla="*/ 9227811 w 9845043"/>
              <a:gd name="connsiteY24885" fmla="*/ 369521 h 5740750"/>
              <a:gd name="connsiteX24886" fmla="*/ 9227811 w 9845043"/>
              <a:gd name="connsiteY24886" fmla="*/ 368051 h 5740750"/>
              <a:gd name="connsiteX24887" fmla="*/ 9228544 w 9845043"/>
              <a:gd name="connsiteY24887" fmla="*/ 365863 h 5740750"/>
              <a:gd name="connsiteX24888" fmla="*/ 9233659 w 9845043"/>
              <a:gd name="connsiteY24888" fmla="*/ 360009 h 5740750"/>
              <a:gd name="connsiteX24889" fmla="*/ 9235851 w 9845043"/>
              <a:gd name="connsiteY24889" fmla="*/ 356343 h 5740750"/>
              <a:gd name="connsiteX24890" fmla="*/ 9234386 w 9845043"/>
              <a:gd name="connsiteY24890" fmla="*/ 351959 h 5740750"/>
              <a:gd name="connsiteX24891" fmla="*/ 9232927 w 9845043"/>
              <a:gd name="connsiteY24891" fmla="*/ 346832 h 5740750"/>
              <a:gd name="connsiteX24892" fmla="*/ 9230003 w 9845043"/>
              <a:gd name="connsiteY24892" fmla="*/ 343909 h 5740750"/>
              <a:gd name="connsiteX24893" fmla="*/ 9224893 w 9845043"/>
              <a:gd name="connsiteY24893" fmla="*/ 343175 h 5740750"/>
              <a:gd name="connsiteX24894" fmla="*/ 9224893 w 9845043"/>
              <a:gd name="connsiteY24894" fmla="*/ 338056 h 5740750"/>
              <a:gd name="connsiteX24895" fmla="*/ 9227085 w 9845043"/>
              <a:gd name="connsiteY24895" fmla="*/ 329271 h 5740750"/>
              <a:gd name="connsiteX24896" fmla="*/ 9227811 w 9845043"/>
              <a:gd name="connsiteY24896" fmla="*/ 319759 h 5740750"/>
              <a:gd name="connsiteX24897" fmla="*/ 9228544 w 9845043"/>
              <a:gd name="connsiteY24897" fmla="*/ 316837 h 5740750"/>
              <a:gd name="connsiteX24898" fmla="*/ 9231468 w 9845043"/>
              <a:gd name="connsiteY24898" fmla="*/ 314641 h 5740750"/>
              <a:gd name="connsiteX24899" fmla="*/ 9231468 w 9845043"/>
              <a:gd name="connsiteY24899" fmla="*/ 313179 h 5740750"/>
              <a:gd name="connsiteX24900" fmla="*/ 9230735 w 9845043"/>
              <a:gd name="connsiteY24900" fmla="*/ 308052 h 5740750"/>
              <a:gd name="connsiteX24901" fmla="*/ 9230735 w 9845043"/>
              <a:gd name="connsiteY24901" fmla="*/ 302198 h 5740750"/>
              <a:gd name="connsiteX24902" fmla="*/ 9233659 w 9845043"/>
              <a:gd name="connsiteY24902" fmla="*/ 299276 h 5740750"/>
              <a:gd name="connsiteX24903" fmla="*/ 9235851 w 9845043"/>
              <a:gd name="connsiteY24903" fmla="*/ 297806 h 5740750"/>
              <a:gd name="connsiteX24904" fmla="*/ 9246076 w 9845043"/>
              <a:gd name="connsiteY24904" fmla="*/ 284637 h 5740750"/>
              <a:gd name="connsiteX24905" fmla="*/ 9246076 w 9845043"/>
              <a:gd name="connsiteY24905" fmla="*/ 278783 h 5740750"/>
              <a:gd name="connsiteX24906" fmla="*/ 9243885 w 9845043"/>
              <a:gd name="connsiteY24906" fmla="*/ 263418 h 5740750"/>
              <a:gd name="connsiteX24907" fmla="*/ 9240961 w 9845043"/>
              <a:gd name="connsiteY24907" fmla="*/ 241465 h 5740750"/>
              <a:gd name="connsiteX24908" fmla="*/ 9239502 w 9845043"/>
              <a:gd name="connsiteY24908" fmla="*/ 230492 h 5740750"/>
              <a:gd name="connsiteX24909" fmla="*/ 9239502 w 9845043"/>
              <a:gd name="connsiteY24909" fmla="*/ 220981 h 5740750"/>
              <a:gd name="connsiteX24910" fmla="*/ 9240961 w 9845043"/>
              <a:gd name="connsiteY24910" fmla="*/ 215853 h 5740750"/>
              <a:gd name="connsiteX24911" fmla="*/ 9250459 w 9845043"/>
              <a:gd name="connsiteY24911" fmla="*/ 192438 h 5740750"/>
              <a:gd name="connsiteX24912" fmla="*/ 9259225 w 9845043"/>
              <a:gd name="connsiteY24912" fmla="*/ 169758 h 5740750"/>
              <a:gd name="connsiteX24913" fmla="*/ 9268718 w 9845043"/>
              <a:gd name="connsiteY24913" fmla="*/ 146343 h 5740750"/>
              <a:gd name="connsiteX24914" fmla="*/ 9276752 w 9845043"/>
              <a:gd name="connsiteY24914" fmla="*/ 123655 h 5740750"/>
              <a:gd name="connsiteX24915" fmla="*/ 9286251 w 9845043"/>
              <a:gd name="connsiteY24915" fmla="*/ 99513 h 5740750"/>
              <a:gd name="connsiteX24916" fmla="*/ 9295017 w 9845043"/>
              <a:gd name="connsiteY24916" fmla="*/ 76825 h 5740750"/>
              <a:gd name="connsiteX24917" fmla="*/ 9303783 w 9845043"/>
              <a:gd name="connsiteY24917" fmla="*/ 53410 h 5740750"/>
              <a:gd name="connsiteX24918" fmla="*/ 9313276 w 9845043"/>
              <a:gd name="connsiteY24918" fmla="*/ 30730 h 5740750"/>
              <a:gd name="connsiteX24919" fmla="*/ 9314735 w 9845043"/>
              <a:gd name="connsiteY24919" fmla="*/ 27072 h 5740750"/>
              <a:gd name="connsiteX24920" fmla="*/ 9316927 w 9845043"/>
              <a:gd name="connsiteY24920" fmla="*/ 24876 h 5740750"/>
              <a:gd name="connsiteX24921" fmla="*/ 9318392 w 9845043"/>
              <a:gd name="connsiteY24921" fmla="*/ 24141 h 5740750"/>
              <a:gd name="connsiteX24922" fmla="*/ 9343958 w 9845043"/>
              <a:gd name="connsiteY24922" fmla="*/ 22680 h 5740750"/>
              <a:gd name="connsiteX24923" fmla="*/ 9347608 w 9845043"/>
              <a:gd name="connsiteY24923" fmla="*/ 25602 h 5740750"/>
              <a:gd name="connsiteX24924" fmla="*/ 9349800 w 9845043"/>
              <a:gd name="connsiteY24924" fmla="*/ 31456 h 5740750"/>
              <a:gd name="connsiteX24925" fmla="*/ 9351991 w 9845043"/>
              <a:gd name="connsiteY24925" fmla="*/ 44634 h 5740750"/>
              <a:gd name="connsiteX24926" fmla="*/ 9353451 w 9845043"/>
              <a:gd name="connsiteY24926" fmla="*/ 51214 h 5740750"/>
              <a:gd name="connsiteX24927" fmla="*/ 9354910 w 9845043"/>
              <a:gd name="connsiteY24927" fmla="*/ 53410 h 5740750"/>
              <a:gd name="connsiteX24928" fmla="*/ 9356375 w 9845043"/>
              <a:gd name="connsiteY24928" fmla="*/ 57067 h 5740750"/>
              <a:gd name="connsiteX24929" fmla="*/ 9360025 w 9845043"/>
              <a:gd name="connsiteY24929" fmla="*/ 60725 h 5740750"/>
              <a:gd name="connsiteX24930" fmla="*/ 9384859 w 9845043"/>
              <a:gd name="connsiteY24930" fmla="*/ 67314 h 5740750"/>
              <a:gd name="connsiteX24931" fmla="*/ 9387783 w 9845043"/>
              <a:gd name="connsiteY24931" fmla="*/ 66579 h 5740750"/>
              <a:gd name="connsiteX24932" fmla="*/ 9405315 w 9845043"/>
              <a:gd name="connsiteY24932" fmla="*/ 50487 h 5740750"/>
              <a:gd name="connsiteX24933" fmla="*/ 9411157 w 9845043"/>
              <a:gd name="connsiteY24933" fmla="*/ 46830 h 5740750"/>
              <a:gd name="connsiteX24934" fmla="*/ 9419923 w 9845043"/>
              <a:gd name="connsiteY24934" fmla="*/ 44634 h 5740750"/>
              <a:gd name="connsiteX24935" fmla="*/ 9423575 w 9845043"/>
              <a:gd name="connsiteY24935" fmla="*/ 43164 h 5740750"/>
              <a:gd name="connsiteX24936" fmla="*/ 9425765 w 9845043"/>
              <a:gd name="connsiteY24936" fmla="*/ 40241 h 5740750"/>
              <a:gd name="connsiteX24937" fmla="*/ 9427225 w 9845043"/>
              <a:gd name="connsiteY24937" fmla="*/ 35849 h 5740750"/>
              <a:gd name="connsiteX24938" fmla="*/ 9430149 w 9845043"/>
              <a:gd name="connsiteY24938" fmla="*/ 32191 h 5740750"/>
              <a:gd name="connsiteX24939" fmla="*/ 9436723 w 9845043"/>
              <a:gd name="connsiteY24939" fmla="*/ 27072 h 5740750"/>
              <a:gd name="connsiteX24940" fmla="*/ 9439641 w 9845043"/>
              <a:gd name="connsiteY24940" fmla="*/ 24876 h 5740750"/>
              <a:gd name="connsiteX24941" fmla="*/ 9443299 w 9845043"/>
              <a:gd name="connsiteY24941" fmla="*/ 22680 h 5740750"/>
              <a:gd name="connsiteX24942" fmla="*/ 9448409 w 9845043"/>
              <a:gd name="connsiteY24942" fmla="*/ 21945 h 5740750"/>
              <a:gd name="connsiteX24943" fmla="*/ 9453523 w 9845043"/>
              <a:gd name="connsiteY24943" fmla="*/ 24141 h 5740750"/>
              <a:gd name="connsiteX24944" fmla="*/ 9455715 w 9845043"/>
              <a:gd name="connsiteY24944" fmla="*/ 22680 h 5740750"/>
              <a:gd name="connsiteX24945" fmla="*/ 9456441 w 9845043"/>
              <a:gd name="connsiteY24945" fmla="*/ 21219 h 5740750"/>
              <a:gd name="connsiteX24946" fmla="*/ 9460099 w 9845043"/>
              <a:gd name="connsiteY24946" fmla="*/ 19022 h 5740750"/>
              <a:gd name="connsiteX24947" fmla="*/ 9460099 w 9845043"/>
              <a:gd name="connsiteY24947" fmla="*/ 18287 h 5740750"/>
              <a:gd name="connsiteX24948" fmla="*/ 9459365 w 9845043"/>
              <a:gd name="connsiteY24948" fmla="*/ 16091 h 5740750"/>
              <a:gd name="connsiteX24949" fmla="*/ 9459365 w 9845043"/>
              <a:gd name="connsiteY24949" fmla="*/ 13169 h 5740750"/>
              <a:gd name="connsiteX24950" fmla="*/ 9463017 w 9845043"/>
              <a:gd name="connsiteY24950" fmla="*/ 5854 h 5740750"/>
              <a:gd name="connsiteX24951" fmla="*/ 9469591 w 9845043"/>
              <a:gd name="connsiteY24951" fmla="*/ 1461 h 5740750"/>
              <a:gd name="connsiteX24952" fmla="*/ 627547 w 9845043"/>
              <a:gd name="connsiteY24952" fmla="*/ 0 h 5740750"/>
              <a:gd name="connsiteX24953" fmla="*/ 635595 w 9845043"/>
              <a:gd name="connsiteY24953" fmla="*/ 2195 h 5740750"/>
              <a:gd name="connsiteX24954" fmla="*/ 634136 w 9845043"/>
              <a:gd name="connsiteY24954" fmla="*/ 2924 h 5740750"/>
              <a:gd name="connsiteX24955" fmla="*/ 626088 w 9845043"/>
              <a:gd name="connsiteY24955" fmla="*/ 4390 h 5740750"/>
              <a:gd name="connsiteX24956" fmla="*/ 627547 w 9845043"/>
              <a:gd name="connsiteY24956" fmla="*/ 729 h 5740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  <a:cxn ang="0">
                <a:pos x="connsiteX24682" y="connsiteY24682"/>
              </a:cxn>
              <a:cxn ang="0">
                <a:pos x="connsiteX24683" y="connsiteY24683"/>
              </a:cxn>
              <a:cxn ang="0">
                <a:pos x="connsiteX24684" y="connsiteY24684"/>
              </a:cxn>
              <a:cxn ang="0">
                <a:pos x="connsiteX24685" y="connsiteY24685"/>
              </a:cxn>
              <a:cxn ang="0">
                <a:pos x="connsiteX24686" y="connsiteY24686"/>
              </a:cxn>
              <a:cxn ang="0">
                <a:pos x="connsiteX24687" y="connsiteY24687"/>
              </a:cxn>
              <a:cxn ang="0">
                <a:pos x="connsiteX24688" y="connsiteY24688"/>
              </a:cxn>
              <a:cxn ang="0">
                <a:pos x="connsiteX24689" y="connsiteY24689"/>
              </a:cxn>
              <a:cxn ang="0">
                <a:pos x="connsiteX24690" y="connsiteY24690"/>
              </a:cxn>
              <a:cxn ang="0">
                <a:pos x="connsiteX24691" y="connsiteY24691"/>
              </a:cxn>
              <a:cxn ang="0">
                <a:pos x="connsiteX24692" y="connsiteY24692"/>
              </a:cxn>
              <a:cxn ang="0">
                <a:pos x="connsiteX24693" y="connsiteY24693"/>
              </a:cxn>
              <a:cxn ang="0">
                <a:pos x="connsiteX24694" y="connsiteY24694"/>
              </a:cxn>
              <a:cxn ang="0">
                <a:pos x="connsiteX24695" y="connsiteY24695"/>
              </a:cxn>
              <a:cxn ang="0">
                <a:pos x="connsiteX24696" y="connsiteY24696"/>
              </a:cxn>
              <a:cxn ang="0">
                <a:pos x="connsiteX24697" y="connsiteY24697"/>
              </a:cxn>
              <a:cxn ang="0">
                <a:pos x="connsiteX24698" y="connsiteY24698"/>
              </a:cxn>
              <a:cxn ang="0">
                <a:pos x="connsiteX24699" y="connsiteY24699"/>
              </a:cxn>
              <a:cxn ang="0">
                <a:pos x="connsiteX24700" y="connsiteY24700"/>
              </a:cxn>
              <a:cxn ang="0">
                <a:pos x="connsiteX24701" y="connsiteY24701"/>
              </a:cxn>
              <a:cxn ang="0">
                <a:pos x="connsiteX24702" y="connsiteY24702"/>
              </a:cxn>
              <a:cxn ang="0">
                <a:pos x="connsiteX24703" y="connsiteY24703"/>
              </a:cxn>
              <a:cxn ang="0">
                <a:pos x="connsiteX24704" y="connsiteY24704"/>
              </a:cxn>
              <a:cxn ang="0">
                <a:pos x="connsiteX24705" y="connsiteY24705"/>
              </a:cxn>
              <a:cxn ang="0">
                <a:pos x="connsiteX24706" y="connsiteY24706"/>
              </a:cxn>
              <a:cxn ang="0">
                <a:pos x="connsiteX24707" y="connsiteY24707"/>
              </a:cxn>
              <a:cxn ang="0">
                <a:pos x="connsiteX24708" y="connsiteY24708"/>
              </a:cxn>
              <a:cxn ang="0">
                <a:pos x="connsiteX24709" y="connsiteY24709"/>
              </a:cxn>
              <a:cxn ang="0">
                <a:pos x="connsiteX24710" y="connsiteY24710"/>
              </a:cxn>
              <a:cxn ang="0">
                <a:pos x="connsiteX24711" y="connsiteY24711"/>
              </a:cxn>
              <a:cxn ang="0">
                <a:pos x="connsiteX24712" y="connsiteY24712"/>
              </a:cxn>
              <a:cxn ang="0">
                <a:pos x="connsiteX24713" y="connsiteY24713"/>
              </a:cxn>
              <a:cxn ang="0">
                <a:pos x="connsiteX24714" y="connsiteY24714"/>
              </a:cxn>
              <a:cxn ang="0">
                <a:pos x="connsiteX24715" y="connsiteY24715"/>
              </a:cxn>
              <a:cxn ang="0">
                <a:pos x="connsiteX24716" y="connsiteY24716"/>
              </a:cxn>
              <a:cxn ang="0">
                <a:pos x="connsiteX24717" y="connsiteY24717"/>
              </a:cxn>
              <a:cxn ang="0">
                <a:pos x="connsiteX24718" y="connsiteY24718"/>
              </a:cxn>
              <a:cxn ang="0">
                <a:pos x="connsiteX24719" y="connsiteY24719"/>
              </a:cxn>
              <a:cxn ang="0">
                <a:pos x="connsiteX24720" y="connsiteY24720"/>
              </a:cxn>
              <a:cxn ang="0">
                <a:pos x="connsiteX24721" y="connsiteY24721"/>
              </a:cxn>
              <a:cxn ang="0">
                <a:pos x="connsiteX24722" y="connsiteY24722"/>
              </a:cxn>
              <a:cxn ang="0">
                <a:pos x="connsiteX24723" y="connsiteY24723"/>
              </a:cxn>
              <a:cxn ang="0">
                <a:pos x="connsiteX24724" y="connsiteY24724"/>
              </a:cxn>
              <a:cxn ang="0">
                <a:pos x="connsiteX24725" y="connsiteY24725"/>
              </a:cxn>
              <a:cxn ang="0">
                <a:pos x="connsiteX24726" y="connsiteY24726"/>
              </a:cxn>
              <a:cxn ang="0">
                <a:pos x="connsiteX24727" y="connsiteY24727"/>
              </a:cxn>
              <a:cxn ang="0">
                <a:pos x="connsiteX24728" y="connsiteY24728"/>
              </a:cxn>
              <a:cxn ang="0">
                <a:pos x="connsiteX24729" y="connsiteY24729"/>
              </a:cxn>
              <a:cxn ang="0">
                <a:pos x="connsiteX24730" y="connsiteY24730"/>
              </a:cxn>
              <a:cxn ang="0">
                <a:pos x="connsiteX24731" y="connsiteY24731"/>
              </a:cxn>
              <a:cxn ang="0">
                <a:pos x="connsiteX24732" y="connsiteY24732"/>
              </a:cxn>
              <a:cxn ang="0">
                <a:pos x="connsiteX24733" y="connsiteY24733"/>
              </a:cxn>
              <a:cxn ang="0">
                <a:pos x="connsiteX24734" y="connsiteY24734"/>
              </a:cxn>
              <a:cxn ang="0">
                <a:pos x="connsiteX24735" y="connsiteY24735"/>
              </a:cxn>
              <a:cxn ang="0">
                <a:pos x="connsiteX24736" y="connsiteY24736"/>
              </a:cxn>
              <a:cxn ang="0">
                <a:pos x="connsiteX24737" y="connsiteY24737"/>
              </a:cxn>
              <a:cxn ang="0">
                <a:pos x="connsiteX24738" y="connsiteY24738"/>
              </a:cxn>
              <a:cxn ang="0">
                <a:pos x="connsiteX24739" y="connsiteY24739"/>
              </a:cxn>
              <a:cxn ang="0">
                <a:pos x="connsiteX24740" y="connsiteY24740"/>
              </a:cxn>
              <a:cxn ang="0">
                <a:pos x="connsiteX24741" y="connsiteY24741"/>
              </a:cxn>
              <a:cxn ang="0">
                <a:pos x="connsiteX24742" y="connsiteY24742"/>
              </a:cxn>
              <a:cxn ang="0">
                <a:pos x="connsiteX24743" y="connsiteY24743"/>
              </a:cxn>
              <a:cxn ang="0">
                <a:pos x="connsiteX24744" y="connsiteY24744"/>
              </a:cxn>
              <a:cxn ang="0">
                <a:pos x="connsiteX24745" y="connsiteY24745"/>
              </a:cxn>
              <a:cxn ang="0">
                <a:pos x="connsiteX24746" y="connsiteY24746"/>
              </a:cxn>
              <a:cxn ang="0">
                <a:pos x="connsiteX24747" y="connsiteY24747"/>
              </a:cxn>
              <a:cxn ang="0">
                <a:pos x="connsiteX24748" y="connsiteY24748"/>
              </a:cxn>
              <a:cxn ang="0">
                <a:pos x="connsiteX24749" y="connsiteY24749"/>
              </a:cxn>
              <a:cxn ang="0">
                <a:pos x="connsiteX24750" y="connsiteY24750"/>
              </a:cxn>
              <a:cxn ang="0">
                <a:pos x="connsiteX24751" y="connsiteY24751"/>
              </a:cxn>
              <a:cxn ang="0">
                <a:pos x="connsiteX24752" y="connsiteY24752"/>
              </a:cxn>
              <a:cxn ang="0">
                <a:pos x="connsiteX24753" y="connsiteY24753"/>
              </a:cxn>
              <a:cxn ang="0">
                <a:pos x="connsiteX24754" y="connsiteY24754"/>
              </a:cxn>
              <a:cxn ang="0">
                <a:pos x="connsiteX24755" y="connsiteY24755"/>
              </a:cxn>
              <a:cxn ang="0">
                <a:pos x="connsiteX24756" y="connsiteY24756"/>
              </a:cxn>
              <a:cxn ang="0">
                <a:pos x="connsiteX24757" y="connsiteY24757"/>
              </a:cxn>
              <a:cxn ang="0">
                <a:pos x="connsiteX24758" y="connsiteY24758"/>
              </a:cxn>
              <a:cxn ang="0">
                <a:pos x="connsiteX24759" y="connsiteY24759"/>
              </a:cxn>
              <a:cxn ang="0">
                <a:pos x="connsiteX24760" y="connsiteY24760"/>
              </a:cxn>
              <a:cxn ang="0">
                <a:pos x="connsiteX24761" y="connsiteY24761"/>
              </a:cxn>
              <a:cxn ang="0">
                <a:pos x="connsiteX24762" y="connsiteY24762"/>
              </a:cxn>
              <a:cxn ang="0">
                <a:pos x="connsiteX24763" y="connsiteY24763"/>
              </a:cxn>
              <a:cxn ang="0">
                <a:pos x="connsiteX24764" y="connsiteY24764"/>
              </a:cxn>
              <a:cxn ang="0">
                <a:pos x="connsiteX24765" y="connsiteY24765"/>
              </a:cxn>
              <a:cxn ang="0">
                <a:pos x="connsiteX24766" y="connsiteY24766"/>
              </a:cxn>
              <a:cxn ang="0">
                <a:pos x="connsiteX24767" y="connsiteY24767"/>
              </a:cxn>
              <a:cxn ang="0">
                <a:pos x="connsiteX24768" y="connsiteY24768"/>
              </a:cxn>
              <a:cxn ang="0">
                <a:pos x="connsiteX24769" y="connsiteY24769"/>
              </a:cxn>
              <a:cxn ang="0">
                <a:pos x="connsiteX24770" y="connsiteY24770"/>
              </a:cxn>
              <a:cxn ang="0">
                <a:pos x="connsiteX24771" y="connsiteY24771"/>
              </a:cxn>
              <a:cxn ang="0">
                <a:pos x="connsiteX24772" y="connsiteY24772"/>
              </a:cxn>
              <a:cxn ang="0">
                <a:pos x="connsiteX24773" y="connsiteY24773"/>
              </a:cxn>
              <a:cxn ang="0">
                <a:pos x="connsiteX24774" y="connsiteY24774"/>
              </a:cxn>
              <a:cxn ang="0">
                <a:pos x="connsiteX24775" y="connsiteY24775"/>
              </a:cxn>
              <a:cxn ang="0">
                <a:pos x="connsiteX24776" y="connsiteY24776"/>
              </a:cxn>
              <a:cxn ang="0">
                <a:pos x="connsiteX24777" y="connsiteY24777"/>
              </a:cxn>
              <a:cxn ang="0">
                <a:pos x="connsiteX24778" y="connsiteY24778"/>
              </a:cxn>
              <a:cxn ang="0">
                <a:pos x="connsiteX24779" y="connsiteY24779"/>
              </a:cxn>
              <a:cxn ang="0">
                <a:pos x="connsiteX24780" y="connsiteY24780"/>
              </a:cxn>
              <a:cxn ang="0">
                <a:pos x="connsiteX24781" y="connsiteY24781"/>
              </a:cxn>
              <a:cxn ang="0">
                <a:pos x="connsiteX24782" y="connsiteY24782"/>
              </a:cxn>
              <a:cxn ang="0">
                <a:pos x="connsiteX24783" y="connsiteY24783"/>
              </a:cxn>
              <a:cxn ang="0">
                <a:pos x="connsiteX24784" y="connsiteY24784"/>
              </a:cxn>
              <a:cxn ang="0">
                <a:pos x="connsiteX24785" y="connsiteY24785"/>
              </a:cxn>
              <a:cxn ang="0">
                <a:pos x="connsiteX24786" y="connsiteY24786"/>
              </a:cxn>
              <a:cxn ang="0">
                <a:pos x="connsiteX24787" y="connsiteY24787"/>
              </a:cxn>
              <a:cxn ang="0">
                <a:pos x="connsiteX24788" y="connsiteY24788"/>
              </a:cxn>
              <a:cxn ang="0">
                <a:pos x="connsiteX24789" y="connsiteY24789"/>
              </a:cxn>
              <a:cxn ang="0">
                <a:pos x="connsiteX24790" y="connsiteY24790"/>
              </a:cxn>
              <a:cxn ang="0">
                <a:pos x="connsiteX24791" y="connsiteY24791"/>
              </a:cxn>
              <a:cxn ang="0">
                <a:pos x="connsiteX24792" y="connsiteY24792"/>
              </a:cxn>
              <a:cxn ang="0">
                <a:pos x="connsiteX24793" y="connsiteY24793"/>
              </a:cxn>
              <a:cxn ang="0">
                <a:pos x="connsiteX24794" y="connsiteY24794"/>
              </a:cxn>
              <a:cxn ang="0">
                <a:pos x="connsiteX24795" y="connsiteY24795"/>
              </a:cxn>
              <a:cxn ang="0">
                <a:pos x="connsiteX24796" y="connsiteY24796"/>
              </a:cxn>
              <a:cxn ang="0">
                <a:pos x="connsiteX24797" y="connsiteY24797"/>
              </a:cxn>
              <a:cxn ang="0">
                <a:pos x="connsiteX24798" y="connsiteY24798"/>
              </a:cxn>
              <a:cxn ang="0">
                <a:pos x="connsiteX24799" y="connsiteY24799"/>
              </a:cxn>
              <a:cxn ang="0">
                <a:pos x="connsiteX24800" y="connsiteY24800"/>
              </a:cxn>
              <a:cxn ang="0">
                <a:pos x="connsiteX24801" y="connsiteY24801"/>
              </a:cxn>
              <a:cxn ang="0">
                <a:pos x="connsiteX24802" y="connsiteY24802"/>
              </a:cxn>
              <a:cxn ang="0">
                <a:pos x="connsiteX24803" y="connsiteY24803"/>
              </a:cxn>
              <a:cxn ang="0">
                <a:pos x="connsiteX24804" y="connsiteY24804"/>
              </a:cxn>
              <a:cxn ang="0">
                <a:pos x="connsiteX24805" y="connsiteY24805"/>
              </a:cxn>
              <a:cxn ang="0">
                <a:pos x="connsiteX24806" y="connsiteY24806"/>
              </a:cxn>
              <a:cxn ang="0">
                <a:pos x="connsiteX24807" y="connsiteY24807"/>
              </a:cxn>
              <a:cxn ang="0">
                <a:pos x="connsiteX24808" y="connsiteY24808"/>
              </a:cxn>
              <a:cxn ang="0">
                <a:pos x="connsiteX24809" y="connsiteY24809"/>
              </a:cxn>
              <a:cxn ang="0">
                <a:pos x="connsiteX24810" y="connsiteY24810"/>
              </a:cxn>
              <a:cxn ang="0">
                <a:pos x="connsiteX24811" y="connsiteY24811"/>
              </a:cxn>
              <a:cxn ang="0">
                <a:pos x="connsiteX24812" y="connsiteY24812"/>
              </a:cxn>
              <a:cxn ang="0">
                <a:pos x="connsiteX24813" y="connsiteY24813"/>
              </a:cxn>
              <a:cxn ang="0">
                <a:pos x="connsiteX24814" y="connsiteY24814"/>
              </a:cxn>
              <a:cxn ang="0">
                <a:pos x="connsiteX24815" y="connsiteY24815"/>
              </a:cxn>
              <a:cxn ang="0">
                <a:pos x="connsiteX24816" y="connsiteY24816"/>
              </a:cxn>
              <a:cxn ang="0">
                <a:pos x="connsiteX24817" y="connsiteY24817"/>
              </a:cxn>
              <a:cxn ang="0">
                <a:pos x="connsiteX24818" y="connsiteY24818"/>
              </a:cxn>
              <a:cxn ang="0">
                <a:pos x="connsiteX24819" y="connsiteY24819"/>
              </a:cxn>
              <a:cxn ang="0">
                <a:pos x="connsiteX24820" y="connsiteY24820"/>
              </a:cxn>
              <a:cxn ang="0">
                <a:pos x="connsiteX24821" y="connsiteY24821"/>
              </a:cxn>
              <a:cxn ang="0">
                <a:pos x="connsiteX24822" y="connsiteY24822"/>
              </a:cxn>
              <a:cxn ang="0">
                <a:pos x="connsiteX24823" y="connsiteY24823"/>
              </a:cxn>
              <a:cxn ang="0">
                <a:pos x="connsiteX24824" y="connsiteY24824"/>
              </a:cxn>
              <a:cxn ang="0">
                <a:pos x="connsiteX24825" y="connsiteY24825"/>
              </a:cxn>
              <a:cxn ang="0">
                <a:pos x="connsiteX24826" y="connsiteY24826"/>
              </a:cxn>
              <a:cxn ang="0">
                <a:pos x="connsiteX24827" y="connsiteY24827"/>
              </a:cxn>
              <a:cxn ang="0">
                <a:pos x="connsiteX24828" y="connsiteY24828"/>
              </a:cxn>
              <a:cxn ang="0">
                <a:pos x="connsiteX24829" y="connsiteY24829"/>
              </a:cxn>
              <a:cxn ang="0">
                <a:pos x="connsiteX24830" y="connsiteY24830"/>
              </a:cxn>
              <a:cxn ang="0">
                <a:pos x="connsiteX24831" y="connsiteY24831"/>
              </a:cxn>
              <a:cxn ang="0">
                <a:pos x="connsiteX24832" y="connsiteY24832"/>
              </a:cxn>
              <a:cxn ang="0">
                <a:pos x="connsiteX24833" y="connsiteY24833"/>
              </a:cxn>
              <a:cxn ang="0">
                <a:pos x="connsiteX24834" y="connsiteY24834"/>
              </a:cxn>
              <a:cxn ang="0">
                <a:pos x="connsiteX24835" y="connsiteY24835"/>
              </a:cxn>
              <a:cxn ang="0">
                <a:pos x="connsiteX24836" y="connsiteY24836"/>
              </a:cxn>
              <a:cxn ang="0">
                <a:pos x="connsiteX24837" y="connsiteY24837"/>
              </a:cxn>
              <a:cxn ang="0">
                <a:pos x="connsiteX24838" y="connsiteY24838"/>
              </a:cxn>
              <a:cxn ang="0">
                <a:pos x="connsiteX24839" y="connsiteY24839"/>
              </a:cxn>
              <a:cxn ang="0">
                <a:pos x="connsiteX24840" y="connsiteY24840"/>
              </a:cxn>
              <a:cxn ang="0">
                <a:pos x="connsiteX24841" y="connsiteY24841"/>
              </a:cxn>
              <a:cxn ang="0">
                <a:pos x="connsiteX24842" y="connsiteY24842"/>
              </a:cxn>
              <a:cxn ang="0">
                <a:pos x="connsiteX24843" y="connsiteY24843"/>
              </a:cxn>
              <a:cxn ang="0">
                <a:pos x="connsiteX24844" y="connsiteY24844"/>
              </a:cxn>
              <a:cxn ang="0">
                <a:pos x="connsiteX24845" y="connsiteY24845"/>
              </a:cxn>
              <a:cxn ang="0">
                <a:pos x="connsiteX24846" y="connsiteY24846"/>
              </a:cxn>
              <a:cxn ang="0">
                <a:pos x="connsiteX24847" y="connsiteY24847"/>
              </a:cxn>
              <a:cxn ang="0">
                <a:pos x="connsiteX24848" y="connsiteY24848"/>
              </a:cxn>
              <a:cxn ang="0">
                <a:pos x="connsiteX24849" y="connsiteY24849"/>
              </a:cxn>
              <a:cxn ang="0">
                <a:pos x="connsiteX24850" y="connsiteY24850"/>
              </a:cxn>
              <a:cxn ang="0">
                <a:pos x="connsiteX24851" y="connsiteY24851"/>
              </a:cxn>
              <a:cxn ang="0">
                <a:pos x="connsiteX24852" y="connsiteY24852"/>
              </a:cxn>
              <a:cxn ang="0">
                <a:pos x="connsiteX24853" y="connsiteY24853"/>
              </a:cxn>
              <a:cxn ang="0">
                <a:pos x="connsiteX24854" y="connsiteY24854"/>
              </a:cxn>
              <a:cxn ang="0">
                <a:pos x="connsiteX24855" y="connsiteY24855"/>
              </a:cxn>
              <a:cxn ang="0">
                <a:pos x="connsiteX24856" y="connsiteY24856"/>
              </a:cxn>
              <a:cxn ang="0">
                <a:pos x="connsiteX24857" y="connsiteY24857"/>
              </a:cxn>
              <a:cxn ang="0">
                <a:pos x="connsiteX24858" y="connsiteY24858"/>
              </a:cxn>
              <a:cxn ang="0">
                <a:pos x="connsiteX24859" y="connsiteY24859"/>
              </a:cxn>
              <a:cxn ang="0">
                <a:pos x="connsiteX24860" y="connsiteY24860"/>
              </a:cxn>
              <a:cxn ang="0">
                <a:pos x="connsiteX24861" y="connsiteY24861"/>
              </a:cxn>
              <a:cxn ang="0">
                <a:pos x="connsiteX24862" y="connsiteY24862"/>
              </a:cxn>
              <a:cxn ang="0">
                <a:pos x="connsiteX24863" y="connsiteY24863"/>
              </a:cxn>
              <a:cxn ang="0">
                <a:pos x="connsiteX24864" y="connsiteY24864"/>
              </a:cxn>
              <a:cxn ang="0">
                <a:pos x="connsiteX24865" y="connsiteY24865"/>
              </a:cxn>
              <a:cxn ang="0">
                <a:pos x="connsiteX24866" y="connsiteY24866"/>
              </a:cxn>
              <a:cxn ang="0">
                <a:pos x="connsiteX24867" y="connsiteY24867"/>
              </a:cxn>
              <a:cxn ang="0">
                <a:pos x="connsiteX24868" y="connsiteY24868"/>
              </a:cxn>
              <a:cxn ang="0">
                <a:pos x="connsiteX24869" y="connsiteY24869"/>
              </a:cxn>
              <a:cxn ang="0">
                <a:pos x="connsiteX24870" y="connsiteY24870"/>
              </a:cxn>
              <a:cxn ang="0">
                <a:pos x="connsiteX24871" y="connsiteY24871"/>
              </a:cxn>
              <a:cxn ang="0">
                <a:pos x="connsiteX24872" y="connsiteY24872"/>
              </a:cxn>
              <a:cxn ang="0">
                <a:pos x="connsiteX24873" y="connsiteY24873"/>
              </a:cxn>
              <a:cxn ang="0">
                <a:pos x="connsiteX24874" y="connsiteY24874"/>
              </a:cxn>
              <a:cxn ang="0">
                <a:pos x="connsiteX24875" y="connsiteY24875"/>
              </a:cxn>
              <a:cxn ang="0">
                <a:pos x="connsiteX24876" y="connsiteY24876"/>
              </a:cxn>
              <a:cxn ang="0">
                <a:pos x="connsiteX24877" y="connsiteY24877"/>
              </a:cxn>
              <a:cxn ang="0">
                <a:pos x="connsiteX24878" y="connsiteY24878"/>
              </a:cxn>
              <a:cxn ang="0">
                <a:pos x="connsiteX24879" y="connsiteY24879"/>
              </a:cxn>
              <a:cxn ang="0">
                <a:pos x="connsiteX24880" y="connsiteY24880"/>
              </a:cxn>
              <a:cxn ang="0">
                <a:pos x="connsiteX24881" y="connsiteY24881"/>
              </a:cxn>
              <a:cxn ang="0">
                <a:pos x="connsiteX24882" y="connsiteY24882"/>
              </a:cxn>
              <a:cxn ang="0">
                <a:pos x="connsiteX24883" y="connsiteY24883"/>
              </a:cxn>
              <a:cxn ang="0">
                <a:pos x="connsiteX24884" y="connsiteY24884"/>
              </a:cxn>
              <a:cxn ang="0">
                <a:pos x="connsiteX24885" y="connsiteY24885"/>
              </a:cxn>
              <a:cxn ang="0">
                <a:pos x="connsiteX24886" y="connsiteY24886"/>
              </a:cxn>
              <a:cxn ang="0">
                <a:pos x="connsiteX24887" y="connsiteY24887"/>
              </a:cxn>
              <a:cxn ang="0">
                <a:pos x="connsiteX24888" y="connsiteY24888"/>
              </a:cxn>
              <a:cxn ang="0">
                <a:pos x="connsiteX24889" y="connsiteY24889"/>
              </a:cxn>
              <a:cxn ang="0">
                <a:pos x="connsiteX24890" y="connsiteY24890"/>
              </a:cxn>
              <a:cxn ang="0">
                <a:pos x="connsiteX24891" y="connsiteY24891"/>
              </a:cxn>
              <a:cxn ang="0">
                <a:pos x="connsiteX24892" y="connsiteY24892"/>
              </a:cxn>
              <a:cxn ang="0">
                <a:pos x="connsiteX24893" y="connsiteY24893"/>
              </a:cxn>
              <a:cxn ang="0">
                <a:pos x="connsiteX24894" y="connsiteY24894"/>
              </a:cxn>
              <a:cxn ang="0">
                <a:pos x="connsiteX24895" y="connsiteY24895"/>
              </a:cxn>
              <a:cxn ang="0">
                <a:pos x="connsiteX24896" y="connsiteY24896"/>
              </a:cxn>
              <a:cxn ang="0">
                <a:pos x="connsiteX24897" y="connsiteY24897"/>
              </a:cxn>
              <a:cxn ang="0">
                <a:pos x="connsiteX24898" y="connsiteY24898"/>
              </a:cxn>
              <a:cxn ang="0">
                <a:pos x="connsiteX24899" y="connsiteY24899"/>
              </a:cxn>
              <a:cxn ang="0">
                <a:pos x="connsiteX24900" y="connsiteY24900"/>
              </a:cxn>
              <a:cxn ang="0">
                <a:pos x="connsiteX24901" y="connsiteY24901"/>
              </a:cxn>
              <a:cxn ang="0">
                <a:pos x="connsiteX24902" y="connsiteY24902"/>
              </a:cxn>
              <a:cxn ang="0">
                <a:pos x="connsiteX24903" y="connsiteY24903"/>
              </a:cxn>
              <a:cxn ang="0">
                <a:pos x="connsiteX24904" y="connsiteY24904"/>
              </a:cxn>
              <a:cxn ang="0">
                <a:pos x="connsiteX24905" y="connsiteY24905"/>
              </a:cxn>
              <a:cxn ang="0">
                <a:pos x="connsiteX24906" y="connsiteY24906"/>
              </a:cxn>
              <a:cxn ang="0">
                <a:pos x="connsiteX24907" y="connsiteY24907"/>
              </a:cxn>
              <a:cxn ang="0">
                <a:pos x="connsiteX24908" y="connsiteY24908"/>
              </a:cxn>
              <a:cxn ang="0">
                <a:pos x="connsiteX24909" y="connsiteY24909"/>
              </a:cxn>
              <a:cxn ang="0">
                <a:pos x="connsiteX24910" y="connsiteY24910"/>
              </a:cxn>
              <a:cxn ang="0">
                <a:pos x="connsiteX24911" y="connsiteY24911"/>
              </a:cxn>
              <a:cxn ang="0">
                <a:pos x="connsiteX24912" y="connsiteY24912"/>
              </a:cxn>
              <a:cxn ang="0">
                <a:pos x="connsiteX24913" y="connsiteY24913"/>
              </a:cxn>
              <a:cxn ang="0">
                <a:pos x="connsiteX24914" y="connsiteY24914"/>
              </a:cxn>
              <a:cxn ang="0">
                <a:pos x="connsiteX24915" y="connsiteY24915"/>
              </a:cxn>
              <a:cxn ang="0">
                <a:pos x="connsiteX24916" y="connsiteY24916"/>
              </a:cxn>
              <a:cxn ang="0">
                <a:pos x="connsiteX24917" y="connsiteY24917"/>
              </a:cxn>
              <a:cxn ang="0">
                <a:pos x="connsiteX24918" y="connsiteY24918"/>
              </a:cxn>
              <a:cxn ang="0">
                <a:pos x="connsiteX24919" y="connsiteY24919"/>
              </a:cxn>
              <a:cxn ang="0">
                <a:pos x="connsiteX24920" y="connsiteY24920"/>
              </a:cxn>
              <a:cxn ang="0">
                <a:pos x="connsiteX24921" y="connsiteY24921"/>
              </a:cxn>
              <a:cxn ang="0">
                <a:pos x="connsiteX24922" y="connsiteY24922"/>
              </a:cxn>
              <a:cxn ang="0">
                <a:pos x="connsiteX24923" y="connsiteY24923"/>
              </a:cxn>
              <a:cxn ang="0">
                <a:pos x="connsiteX24924" y="connsiteY24924"/>
              </a:cxn>
              <a:cxn ang="0">
                <a:pos x="connsiteX24925" y="connsiteY24925"/>
              </a:cxn>
              <a:cxn ang="0">
                <a:pos x="connsiteX24926" y="connsiteY24926"/>
              </a:cxn>
              <a:cxn ang="0">
                <a:pos x="connsiteX24927" y="connsiteY24927"/>
              </a:cxn>
              <a:cxn ang="0">
                <a:pos x="connsiteX24928" y="connsiteY24928"/>
              </a:cxn>
              <a:cxn ang="0">
                <a:pos x="connsiteX24929" y="connsiteY24929"/>
              </a:cxn>
              <a:cxn ang="0">
                <a:pos x="connsiteX24930" y="connsiteY24930"/>
              </a:cxn>
              <a:cxn ang="0">
                <a:pos x="connsiteX24931" y="connsiteY24931"/>
              </a:cxn>
              <a:cxn ang="0">
                <a:pos x="connsiteX24932" y="connsiteY24932"/>
              </a:cxn>
              <a:cxn ang="0">
                <a:pos x="connsiteX24933" y="connsiteY24933"/>
              </a:cxn>
              <a:cxn ang="0">
                <a:pos x="connsiteX24934" y="connsiteY24934"/>
              </a:cxn>
              <a:cxn ang="0">
                <a:pos x="connsiteX24935" y="connsiteY24935"/>
              </a:cxn>
              <a:cxn ang="0">
                <a:pos x="connsiteX24936" y="connsiteY24936"/>
              </a:cxn>
              <a:cxn ang="0">
                <a:pos x="connsiteX24937" y="connsiteY24937"/>
              </a:cxn>
              <a:cxn ang="0">
                <a:pos x="connsiteX24938" y="connsiteY24938"/>
              </a:cxn>
              <a:cxn ang="0">
                <a:pos x="connsiteX24939" y="connsiteY24939"/>
              </a:cxn>
              <a:cxn ang="0">
                <a:pos x="connsiteX24940" y="connsiteY24940"/>
              </a:cxn>
              <a:cxn ang="0">
                <a:pos x="connsiteX24941" y="connsiteY24941"/>
              </a:cxn>
              <a:cxn ang="0">
                <a:pos x="connsiteX24942" y="connsiteY24942"/>
              </a:cxn>
              <a:cxn ang="0">
                <a:pos x="connsiteX24943" y="connsiteY24943"/>
              </a:cxn>
              <a:cxn ang="0">
                <a:pos x="connsiteX24944" y="connsiteY24944"/>
              </a:cxn>
              <a:cxn ang="0">
                <a:pos x="connsiteX24945" y="connsiteY24945"/>
              </a:cxn>
              <a:cxn ang="0">
                <a:pos x="connsiteX24946" y="connsiteY24946"/>
              </a:cxn>
              <a:cxn ang="0">
                <a:pos x="connsiteX24947" y="connsiteY24947"/>
              </a:cxn>
              <a:cxn ang="0">
                <a:pos x="connsiteX24948" y="connsiteY24948"/>
              </a:cxn>
              <a:cxn ang="0">
                <a:pos x="connsiteX24949" y="connsiteY24949"/>
              </a:cxn>
              <a:cxn ang="0">
                <a:pos x="connsiteX24950" y="connsiteY24950"/>
              </a:cxn>
              <a:cxn ang="0">
                <a:pos x="connsiteX24951" y="connsiteY24951"/>
              </a:cxn>
              <a:cxn ang="0">
                <a:pos x="connsiteX24952" y="connsiteY24952"/>
              </a:cxn>
              <a:cxn ang="0">
                <a:pos x="connsiteX24953" y="connsiteY24953"/>
              </a:cxn>
              <a:cxn ang="0">
                <a:pos x="connsiteX24954" y="connsiteY24954"/>
              </a:cxn>
              <a:cxn ang="0">
                <a:pos x="connsiteX24955" y="connsiteY24955"/>
              </a:cxn>
              <a:cxn ang="0">
                <a:pos x="connsiteX24956" y="connsiteY24956"/>
              </a:cxn>
            </a:cxnLst>
            <a:rect l="l" t="t" r="r" b="b"/>
            <a:pathLst>
              <a:path w="9845043" h="5740750">
                <a:moveTo>
                  <a:pt x="8463060" y="5738546"/>
                </a:moveTo>
                <a:lnTo>
                  <a:pt x="8463060" y="5739276"/>
                </a:lnTo>
                <a:lnTo>
                  <a:pt x="8462339" y="5740750"/>
                </a:lnTo>
                <a:close/>
                <a:moveTo>
                  <a:pt x="8482074" y="5727588"/>
                </a:moveTo>
                <a:lnTo>
                  <a:pt x="8482794" y="5728319"/>
                </a:lnTo>
                <a:lnTo>
                  <a:pt x="8481339" y="5728319"/>
                </a:lnTo>
                <a:close/>
                <a:moveTo>
                  <a:pt x="8484998" y="5726127"/>
                </a:moveTo>
                <a:lnTo>
                  <a:pt x="8485719" y="5726127"/>
                </a:lnTo>
                <a:lnTo>
                  <a:pt x="8484264" y="5727588"/>
                </a:lnTo>
                <a:close/>
                <a:moveTo>
                  <a:pt x="8497415" y="5718822"/>
                </a:moveTo>
                <a:lnTo>
                  <a:pt x="8497415" y="5719552"/>
                </a:lnTo>
                <a:lnTo>
                  <a:pt x="8495960" y="5719552"/>
                </a:lnTo>
                <a:close/>
                <a:moveTo>
                  <a:pt x="8503998" y="5716630"/>
                </a:moveTo>
                <a:lnTo>
                  <a:pt x="8504733" y="5718091"/>
                </a:lnTo>
                <a:lnTo>
                  <a:pt x="8503998" y="5718822"/>
                </a:lnTo>
                <a:close/>
                <a:moveTo>
                  <a:pt x="7922199" y="5670582"/>
                </a:moveTo>
                <a:lnTo>
                  <a:pt x="7922920" y="5670582"/>
                </a:lnTo>
                <a:lnTo>
                  <a:pt x="7922199" y="5671313"/>
                </a:lnTo>
                <a:close/>
                <a:moveTo>
                  <a:pt x="7933896" y="5669852"/>
                </a:moveTo>
                <a:lnTo>
                  <a:pt x="7934617" y="5670582"/>
                </a:lnTo>
                <a:lnTo>
                  <a:pt x="7933896" y="5670582"/>
                </a:lnTo>
                <a:close/>
                <a:moveTo>
                  <a:pt x="8083721" y="5664008"/>
                </a:moveTo>
                <a:lnTo>
                  <a:pt x="8085191" y="5664008"/>
                </a:lnTo>
                <a:lnTo>
                  <a:pt x="8083721" y="5664738"/>
                </a:lnTo>
                <a:close/>
                <a:moveTo>
                  <a:pt x="8093229" y="5661086"/>
                </a:moveTo>
                <a:lnTo>
                  <a:pt x="8094684" y="5661086"/>
                </a:lnTo>
                <a:lnTo>
                  <a:pt x="8093229" y="5661816"/>
                </a:lnTo>
                <a:lnTo>
                  <a:pt x="8091759" y="5662547"/>
                </a:lnTo>
                <a:lnTo>
                  <a:pt x="8091759" y="5661816"/>
                </a:lnTo>
                <a:close/>
                <a:moveTo>
                  <a:pt x="8083001" y="5661086"/>
                </a:moveTo>
                <a:lnTo>
                  <a:pt x="8083721" y="5661816"/>
                </a:lnTo>
                <a:lnTo>
                  <a:pt x="8083001" y="5661816"/>
                </a:lnTo>
                <a:close/>
                <a:moveTo>
                  <a:pt x="8088835" y="5652307"/>
                </a:moveTo>
                <a:lnTo>
                  <a:pt x="8091759" y="5652307"/>
                </a:lnTo>
                <a:lnTo>
                  <a:pt x="8094684" y="5654498"/>
                </a:lnTo>
                <a:lnTo>
                  <a:pt x="8095418" y="5655960"/>
                </a:lnTo>
                <a:lnTo>
                  <a:pt x="8094684" y="5658882"/>
                </a:lnTo>
                <a:lnTo>
                  <a:pt x="8094684" y="5658151"/>
                </a:lnTo>
                <a:lnTo>
                  <a:pt x="8091759" y="5655229"/>
                </a:lnTo>
                <a:lnTo>
                  <a:pt x="8089570" y="5654498"/>
                </a:lnTo>
                <a:lnTo>
                  <a:pt x="8088835" y="5653768"/>
                </a:lnTo>
                <a:lnTo>
                  <a:pt x="8088115" y="5653768"/>
                </a:lnTo>
                <a:lnTo>
                  <a:pt x="8085925" y="5654498"/>
                </a:lnTo>
                <a:lnTo>
                  <a:pt x="8086646" y="5653768"/>
                </a:lnTo>
                <a:close/>
                <a:moveTo>
                  <a:pt x="8169243" y="5644271"/>
                </a:moveTo>
                <a:lnTo>
                  <a:pt x="8169978" y="5644271"/>
                </a:lnTo>
                <a:lnTo>
                  <a:pt x="8172167" y="5645002"/>
                </a:lnTo>
                <a:lnTo>
                  <a:pt x="8172902" y="5645002"/>
                </a:lnTo>
                <a:lnTo>
                  <a:pt x="8173622" y="5646463"/>
                </a:lnTo>
                <a:lnTo>
                  <a:pt x="8173622" y="5647924"/>
                </a:lnTo>
                <a:lnTo>
                  <a:pt x="8172902" y="5647924"/>
                </a:lnTo>
                <a:lnTo>
                  <a:pt x="8172167" y="5647924"/>
                </a:lnTo>
                <a:lnTo>
                  <a:pt x="8170698" y="5646463"/>
                </a:lnTo>
                <a:lnTo>
                  <a:pt x="8169978" y="5646463"/>
                </a:lnTo>
                <a:lnTo>
                  <a:pt x="8169243" y="5645732"/>
                </a:lnTo>
                <a:lnTo>
                  <a:pt x="8169243" y="5647924"/>
                </a:lnTo>
                <a:lnTo>
                  <a:pt x="8167774" y="5648654"/>
                </a:lnTo>
                <a:lnTo>
                  <a:pt x="8166319" y="5650846"/>
                </a:lnTo>
                <a:lnTo>
                  <a:pt x="8163395" y="5652307"/>
                </a:lnTo>
                <a:lnTo>
                  <a:pt x="8157547" y="5654498"/>
                </a:lnTo>
                <a:lnTo>
                  <a:pt x="8157547" y="5653768"/>
                </a:lnTo>
                <a:lnTo>
                  <a:pt x="8156812" y="5654498"/>
                </a:lnTo>
                <a:lnTo>
                  <a:pt x="8157547" y="5650846"/>
                </a:lnTo>
                <a:lnTo>
                  <a:pt x="8159736" y="5649385"/>
                </a:lnTo>
                <a:lnTo>
                  <a:pt x="8161205" y="5649385"/>
                </a:lnTo>
                <a:lnTo>
                  <a:pt x="8163395" y="5649385"/>
                </a:lnTo>
                <a:lnTo>
                  <a:pt x="8165584" y="5648654"/>
                </a:lnTo>
                <a:close/>
                <a:moveTo>
                  <a:pt x="8188243" y="5636236"/>
                </a:moveTo>
                <a:lnTo>
                  <a:pt x="8188978" y="5637696"/>
                </a:lnTo>
                <a:lnTo>
                  <a:pt x="8191167" y="5641349"/>
                </a:lnTo>
                <a:lnTo>
                  <a:pt x="8175826" y="5647924"/>
                </a:lnTo>
                <a:lnTo>
                  <a:pt x="8175826" y="5646463"/>
                </a:lnTo>
                <a:lnTo>
                  <a:pt x="8177281" y="5644271"/>
                </a:lnTo>
                <a:lnTo>
                  <a:pt x="8177281" y="5642810"/>
                </a:lnTo>
                <a:lnTo>
                  <a:pt x="8176547" y="5642080"/>
                </a:lnTo>
                <a:lnTo>
                  <a:pt x="8175826" y="5641349"/>
                </a:lnTo>
                <a:lnTo>
                  <a:pt x="8175826" y="5639158"/>
                </a:lnTo>
                <a:lnTo>
                  <a:pt x="8176547" y="5638427"/>
                </a:lnTo>
                <a:lnTo>
                  <a:pt x="8177281" y="5637696"/>
                </a:lnTo>
                <a:lnTo>
                  <a:pt x="8178736" y="5637696"/>
                </a:lnTo>
                <a:lnTo>
                  <a:pt x="8180205" y="5639158"/>
                </a:lnTo>
                <a:lnTo>
                  <a:pt x="8182395" y="5638427"/>
                </a:lnTo>
                <a:close/>
                <a:moveTo>
                  <a:pt x="8235016" y="5613577"/>
                </a:moveTo>
                <a:lnTo>
                  <a:pt x="8237220" y="5614307"/>
                </a:lnTo>
                <a:lnTo>
                  <a:pt x="8236485" y="5616499"/>
                </a:lnTo>
                <a:lnTo>
                  <a:pt x="8235016" y="5615768"/>
                </a:lnTo>
                <a:lnTo>
                  <a:pt x="8234296" y="5614307"/>
                </a:lnTo>
                <a:close/>
                <a:moveTo>
                  <a:pt x="8204319" y="5610655"/>
                </a:moveTo>
                <a:lnTo>
                  <a:pt x="8205789" y="5610655"/>
                </a:lnTo>
                <a:lnTo>
                  <a:pt x="8205789" y="5612116"/>
                </a:lnTo>
                <a:lnTo>
                  <a:pt x="8207243" y="5612116"/>
                </a:lnTo>
                <a:lnTo>
                  <a:pt x="8207978" y="5612116"/>
                </a:lnTo>
                <a:lnTo>
                  <a:pt x="8209447" y="5614307"/>
                </a:lnTo>
                <a:lnTo>
                  <a:pt x="8218205" y="5621612"/>
                </a:lnTo>
                <a:lnTo>
                  <a:pt x="8218205" y="5623074"/>
                </a:lnTo>
                <a:lnTo>
                  <a:pt x="8213826" y="5628187"/>
                </a:lnTo>
                <a:lnTo>
                  <a:pt x="8207243" y="5631840"/>
                </a:lnTo>
                <a:lnTo>
                  <a:pt x="8192637" y="5638427"/>
                </a:lnTo>
                <a:lnTo>
                  <a:pt x="8192637" y="5637696"/>
                </a:lnTo>
                <a:lnTo>
                  <a:pt x="8196281" y="5632570"/>
                </a:lnTo>
                <a:lnTo>
                  <a:pt x="8198471" y="5631840"/>
                </a:lnTo>
                <a:lnTo>
                  <a:pt x="8199940" y="5632570"/>
                </a:lnTo>
                <a:lnTo>
                  <a:pt x="8205054" y="5629648"/>
                </a:lnTo>
                <a:lnTo>
                  <a:pt x="8205789" y="5628918"/>
                </a:lnTo>
                <a:lnTo>
                  <a:pt x="8205789" y="5628187"/>
                </a:lnTo>
                <a:lnTo>
                  <a:pt x="8207243" y="5626726"/>
                </a:lnTo>
                <a:lnTo>
                  <a:pt x="8207978" y="5625265"/>
                </a:lnTo>
                <a:lnTo>
                  <a:pt x="8205054" y="5623074"/>
                </a:lnTo>
                <a:lnTo>
                  <a:pt x="8202864" y="5622343"/>
                </a:lnTo>
                <a:lnTo>
                  <a:pt x="8202130" y="5621612"/>
                </a:lnTo>
                <a:lnTo>
                  <a:pt x="8202864" y="5621612"/>
                </a:lnTo>
                <a:lnTo>
                  <a:pt x="8207978" y="5622343"/>
                </a:lnTo>
                <a:lnTo>
                  <a:pt x="8211637" y="5623074"/>
                </a:lnTo>
                <a:lnTo>
                  <a:pt x="8212371" y="5625996"/>
                </a:lnTo>
                <a:lnTo>
                  <a:pt x="8214561" y="5625265"/>
                </a:lnTo>
                <a:lnTo>
                  <a:pt x="8214561" y="5622343"/>
                </a:lnTo>
                <a:lnTo>
                  <a:pt x="8213826" y="5620152"/>
                </a:lnTo>
                <a:lnTo>
                  <a:pt x="8211637" y="5619421"/>
                </a:lnTo>
                <a:lnTo>
                  <a:pt x="8207978" y="5620152"/>
                </a:lnTo>
                <a:lnTo>
                  <a:pt x="8207243" y="5618690"/>
                </a:lnTo>
                <a:lnTo>
                  <a:pt x="8207978" y="5616499"/>
                </a:lnTo>
                <a:lnTo>
                  <a:pt x="8205789" y="5615768"/>
                </a:lnTo>
                <a:lnTo>
                  <a:pt x="8204319" y="5616499"/>
                </a:lnTo>
                <a:lnTo>
                  <a:pt x="8204319" y="5615768"/>
                </a:lnTo>
                <a:close/>
                <a:moveTo>
                  <a:pt x="8226978" y="5609924"/>
                </a:moveTo>
                <a:lnTo>
                  <a:pt x="8228447" y="5609924"/>
                </a:lnTo>
                <a:lnTo>
                  <a:pt x="8229902" y="5612116"/>
                </a:lnTo>
                <a:lnTo>
                  <a:pt x="8231371" y="5614307"/>
                </a:lnTo>
                <a:lnTo>
                  <a:pt x="8230637" y="5616499"/>
                </a:lnTo>
                <a:lnTo>
                  <a:pt x="8229902" y="5616499"/>
                </a:lnTo>
                <a:lnTo>
                  <a:pt x="8229902" y="5615768"/>
                </a:lnTo>
                <a:lnTo>
                  <a:pt x="8226978" y="5613577"/>
                </a:lnTo>
                <a:lnTo>
                  <a:pt x="8225523" y="5612846"/>
                </a:lnTo>
                <a:lnTo>
                  <a:pt x="8226978" y="5610655"/>
                </a:lnTo>
                <a:close/>
                <a:moveTo>
                  <a:pt x="8213826" y="5607733"/>
                </a:moveTo>
                <a:lnTo>
                  <a:pt x="8214561" y="5607733"/>
                </a:lnTo>
                <a:lnTo>
                  <a:pt x="8215281" y="5609194"/>
                </a:lnTo>
                <a:lnTo>
                  <a:pt x="8217485" y="5609194"/>
                </a:lnTo>
                <a:lnTo>
                  <a:pt x="8218205" y="5609194"/>
                </a:lnTo>
                <a:lnTo>
                  <a:pt x="8220409" y="5609924"/>
                </a:lnTo>
                <a:lnTo>
                  <a:pt x="8221130" y="5610655"/>
                </a:lnTo>
                <a:lnTo>
                  <a:pt x="8221864" y="5612846"/>
                </a:lnTo>
                <a:lnTo>
                  <a:pt x="8223334" y="5616499"/>
                </a:lnTo>
                <a:lnTo>
                  <a:pt x="8223334" y="5618690"/>
                </a:lnTo>
                <a:lnTo>
                  <a:pt x="8221130" y="5616499"/>
                </a:lnTo>
                <a:lnTo>
                  <a:pt x="8220409" y="5615768"/>
                </a:lnTo>
                <a:lnTo>
                  <a:pt x="8218940" y="5615768"/>
                </a:lnTo>
                <a:lnTo>
                  <a:pt x="8218205" y="5615768"/>
                </a:lnTo>
                <a:lnTo>
                  <a:pt x="8217485" y="5616499"/>
                </a:lnTo>
                <a:lnTo>
                  <a:pt x="8216016" y="5616499"/>
                </a:lnTo>
                <a:lnTo>
                  <a:pt x="8215281" y="5616499"/>
                </a:lnTo>
                <a:lnTo>
                  <a:pt x="8214561" y="5615768"/>
                </a:lnTo>
                <a:lnTo>
                  <a:pt x="8213826" y="5613577"/>
                </a:lnTo>
                <a:lnTo>
                  <a:pt x="8213826" y="5610655"/>
                </a:lnTo>
                <a:close/>
                <a:moveTo>
                  <a:pt x="8268637" y="5605528"/>
                </a:moveTo>
                <a:lnTo>
                  <a:pt x="8268637" y="5606272"/>
                </a:lnTo>
                <a:lnTo>
                  <a:pt x="8267182" y="5607733"/>
                </a:lnTo>
                <a:lnTo>
                  <a:pt x="8265727" y="5609924"/>
                </a:lnTo>
                <a:lnTo>
                  <a:pt x="8264258" y="5609194"/>
                </a:lnTo>
                <a:lnTo>
                  <a:pt x="8267182" y="5606272"/>
                </a:lnTo>
                <a:close/>
                <a:moveTo>
                  <a:pt x="8250372" y="5600415"/>
                </a:moveTo>
                <a:lnTo>
                  <a:pt x="8252561" y="5600415"/>
                </a:lnTo>
                <a:lnTo>
                  <a:pt x="8254030" y="5602606"/>
                </a:lnTo>
                <a:lnTo>
                  <a:pt x="8256220" y="5605528"/>
                </a:lnTo>
                <a:lnTo>
                  <a:pt x="8256220" y="5607002"/>
                </a:lnTo>
                <a:lnTo>
                  <a:pt x="8254030" y="5605528"/>
                </a:lnTo>
                <a:lnTo>
                  <a:pt x="8251106" y="5604067"/>
                </a:lnTo>
                <a:lnTo>
                  <a:pt x="8250372" y="5603337"/>
                </a:lnTo>
                <a:lnTo>
                  <a:pt x="8250372" y="5601145"/>
                </a:lnTo>
                <a:close/>
                <a:moveTo>
                  <a:pt x="8229902" y="5593110"/>
                </a:moveTo>
                <a:lnTo>
                  <a:pt x="8230637" y="5593110"/>
                </a:lnTo>
                <a:lnTo>
                  <a:pt x="8230637" y="5593840"/>
                </a:lnTo>
                <a:lnTo>
                  <a:pt x="8232092" y="5593840"/>
                </a:lnTo>
                <a:lnTo>
                  <a:pt x="8239409" y="5597493"/>
                </a:lnTo>
                <a:lnTo>
                  <a:pt x="8247447" y="5605528"/>
                </a:lnTo>
                <a:lnTo>
                  <a:pt x="8252561" y="5613577"/>
                </a:lnTo>
                <a:lnTo>
                  <a:pt x="8248182" y="5618690"/>
                </a:lnTo>
                <a:lnTo>
                  <a:pt x="8246713" y="5612116"/>
                </a:lnTo>
                <a:close/>
                <a:moveTo>
                  <a:pt x="8311765" y="5583613"/>
                </a:moveTo>
                <a:lnTo>
                  <a:pt x="8311765" y="5585074"/>
                </a:lnTo>
                <a:lnTo>
                  <a:pt x="8311031" y="5585074"/>
                </a:lnTo>
                <a:lnTo>
                  <a:pt x="8305917" y="5587996"/>
                </a:lnTo>
                <a:lnTo>
                  <a:pt x="8305182" y="5590188"/>
                </a:lnTo>
                <a:lnTo>
                  <a:pt x="8304462" y="5593110"/>
                </a:lnTo>
                <a:lnTo>
                  <a:pt x="8302993" y="5596032"/>
                </a:lnTo>
                <a:lnTo>
                  <a:pt x="8301538" y="5593110"/>
                </a:lnTo>
                <a:lnTo>
                  <a:pt x="8300803" y="5593110"/>
                </a:lnTo>
                <a:lnTo>
                  <a:pt x="8299348" y="5591649"/>
                </a:lnTo>
                <a:lnTo>
                  <a:pt x="8292765" y="5593110"/>
                </a:lnTo>
                <a:lnTo>
                  <a:pt x="8292031" y="5593110"/>
                </a:lnTo>
                <a:lnTo>
                  <a:pt x="8296424" y="5590188"/>
                </a:lnTo>
                <a:lnTo>
                  <a:pt x="8307386" y="5584343"/>
                </a:lnTo>
                <a:close/>
                <a:moveTo>
                  <a:pt x="8333689" y="5570451"/>
                </a:moveTo>
                <a:lnTo>
                  <a:pt x="8334424" y="5571182"/>
                </a:lnTo>
                <a:lnTo>
                  <a:pt x="8333689" y="5571912"/>
                </a:lnTo>
                <a:lnTo>
                  <a:pt x="8332969" y="5572642"/>
                </a:lnTo>
                <a:lnTo>
                  <a:pt x="8330045" y="5574104"/>
                </a:lnTo>
                <a:lnTo>
                  <a:pt x="8327841" y="5577026"/>
                </a:lnTo>
                <a:lnTo>
                  <a:pt x="8313955" y="5586535"/>
                </a:lnTo>
                <a:lnTo>
                  <a:pt x="8327841" y="5571912"/>
                </a:lnTo>
                <a:close/>
                <a:moveTo>
                  <a:pt x="8357083" y="5549984"/>
                </a:moveTo>
                <a:lnTo>
                  <a:pt x="8357083" y="5552188"/>
                </a:lnTo>
                <a:lnTo>
                  <a:pt x="8357083" y="5554380"/>
                </a:lnTo>
                <a:lnTo>
                  <a:pt x="8358552" y="5554380"/>
                </a:lnTo>
                <a:lnTo>
                  <a:pt x="8359273" y="5552188"/>
                </a:lnTo>
                <a:lnTo>
                  <a:pt x="8360007" y="5552188"/>
                </a:lnTo>
                <a:lnTo>
                  <a:pt x="8360007" y="5552918"/>
                </a:lnTo>
                <a:lnTo>
                  <a:pt x="8360007" y="5554380"/>
                </a:lnTo>
                <a:lnTo>
                  <a:pt x="8359273" y="5555841"/>
                </a:lnTo>
                <a:lnTo>
                  <a:pt x="8358552" y="5558032"/>
                </a:lnTo>
                <a:lnTo>
                  <a:pt x="8354159" y="5558763"/>
                </a:lnTo>
                <a:lnTo>
                  <a:pt x="8346855" y="5560954"/>
                </a:lnTo>
                <a:lnTo>
                  <a:pt x="8349045" y="5558032"/>
                </a:lnTo>
                <a:close/>
                <a:moveTo>
                  <a:pt x="8376083" y="5538296"/>
                </a:moveTo>
                <a:lnTo>
                  <a:pt x="8376083" y="5539026"/>
                </a:lnTo>
                <a:lnTo>
                  <a:pt x="8374628" y="5541948"/>
                </a:lnTo>
                <a:lnTo>
                  <a:pt x="8373159" y="5543409"/>
                </a:lnTo>
                <a:lnTo>
                  <a:pt x="8370235" y="5545601"/>
                </a:lnTo>
                <a:lnTo>
                  <a:pt x="8369514" y="5546331"/>
                </a:lnTo>
                <a:lnTo>
                  <a:pt x="8369514" y="5544870"/>
                </a:lnTo>
                <a:lnTo>
                  <a:pt x="8370235" y="5542679"/>
                </a:lnTo>
                <a:lnTo>
                  <a:pt x="8372439" y="5541948"/>
                </a:lnTo>
                <a:close/>
                <a:moveTo>
                  <a:pt x="8375363" y="5532452"/>
                </a:moveTo>
                <a:lnTo>
                  <a:pt x="8376083" y="5533182"/>
                </a:lnTo>
                <a:lnTo>
                  <a:pt x="8375363" y="5533182"/>
                </a:lnTo>
                <a:close/>
                <a:moveTo>
                  <a:pt x="8355628" y="5527338"/>
                </a:moveTo>
                <a:lnTo>
                  <a:pt x="8356348" y="5527338"/>
                </a:lnTo>
                <a:lnTo>
                  <a:pt x="8356348" y="5528799"/>
                </a:lnTo>
                <a:close/>
                <a:moveTo>
                  <a:pt x="8390704" y="5520751"/>
                </a:moveTo>
                <a:lnTo>
                  <a:pt x="8391439" y="5522212"/>
                </a:lnTo>
                <a:lnTo>
                  <a:pt x="8389249" y="5525877"/>
                </a:lnTo>
                <a:lnTo>
                  <a:pt x="8386325" y="5530260"/>
                </a:lnTo>
                <a:lnTo>
                  <a:pt x="8384855" y="5531721"/>
                </a:lnTo>
                <a:lnTo>
                  <a:pt x="8389249" y="5522942"/>
                </a:lnTo>
                <a:close/>
                <a:moveTo>
                  <a:pt x="8365121" y="5511254"/>
                </a:moveTo>
                <a:lnTo>
                  <a:pt x="8365855" y="5511254"/>
                </a:lnTo>
                <a:lnTo>
                  <a:pt x="8365121" y="5513446"/>
                </a:lnTo>
                <a:close/>
                <a:moveTo>
                  <a:pt x="8358552" y="5503949"/>
                </a:moveTo>
                <a:lnTo>
                  <a:pt x="8359273" y="5506140"/>
                </a:lnTo>
                <a:lnTo>
                  <a:pt x="8359273" y="5506871"/>
                </a:lnTo>
                <a:lnTo>
                  <a:pt x="8357083" y="5504679"/>
                </a:lnTo>
                <a:close/>
                <a:moveTo>
                  <a:pt x="8379742" y="5490056"/>
                </a:moveTo>
                <a:lnTo>
                  <a:pt x="8381197" y="5490787"/>
                </a:lnTo>
                <a:lnTo>
                  <a:pt x="8379742" y="5491517"/>
                </a:lnTo>
                <a:lnTo>
                  <a:pt x="8379007" y="5490787"/>
                </a:lnTo>
                <a:close/>
                <a:moveTo>
                  <a:pt x="8371704" y="5487134"/>
                </a:moveTo>
                <a:lnTo>
                  <a:pt x="8374628" y="5487134"/>
                </a:lnTo>
                <a:lnTo>
                  <a:pt x="8375363" y="5487865"/>
                </a:lnTo>
                <a:close/>
                <a:moveTo>
                  <a:pt x="8376818" y="5484212"/>
                </a:moveTo>
                <a:lnTo>
                  <a:pt x="8378273" y="5484943"/>
                </a:lnTo>
                <a:lnTo>
                  <a:pt x="8379007" y="5484943"/>
                </a:lnTo>
                <a:lnTo>
                  <a:pt x="8379007" y="5487134"/>
                </a:lnTo>
                <a:lnTo>
                  <a:pt x="8379007" y="5487865"/>
                </a:lnTo>
                <a:lnTo>
                  <a:pt x="8378273" y="5487134"/>
                </a:lnTo>
                <a:lnTo>
                  <a:pt x="8376818" y="5487134"/>
                </a:lnTo>
                <a:lnTo>
                  <a:pt x="8376818" y="5485673"/>
                </a:lnTo>
                <a:lnTo>
                  <a:pt x="8376083" y="5484943"/>
                </a:lnTo>
                <a:close/>
                <a:moveTo>
                  <a:pt x="8369514" y="5482021"/>
                </a:moveTo>
                <a:lnTo>
                  <a:pt x="8370235" y="5483482"/>
                </a:lnTo>
                <a:lnTo>
                  <a:pt x="8371704" y="5484212"/>
                </a:lnTo>
                <a:lnTo>
                  <a:pt x="8370235" y="5484212"/>
                </a:lnTo>
                <a:lnTo>
                  <a:pt x="8370235" y="5484943"/>
                </a:lnTo>
                <a:close/>
                <a:moveTo>
                  <a:pt x="8363666" y="5480560"/>
                </a:moveTo>
                <a:lnTo>
                  <a:pt x="8365121" y="5480560"/>
                </a:lnTo>
                <a:lnTo>
                  <a:pt x="8365121" y="5482021"/>
                </a:lnTo>
                <a:close/>
                <a:moveTo>
                  <a:pt x="8378273" y="5477638"/>
                </a:moveTo>
                <a:lnTo>
                  <a:pt x="8379007" y="5478368"/>
                </a:lnTo>
                <a:lnTo>
                  <a:pt x="8379742" y="5481290"/>
                </a:lnTo>
                <a:lnTo>
                  <a:pt x="8379742" y="5483482"/>
                </a:lnTo>
                <a:lnTo>
                  <a:pt x="8379007" y="5483482"/>
                </a:lnTo>
                <a:lnTo>
                  <a:pt x="8378273" y="5481290"/>
                </a:lnTo>
                <a:lnTo>
                  <a:pt x="8378273" y="5478368"/>
                </a:lnTo>
                <a:close/>
                <a:moveTo>
                  <a:pt x="8411908" y="5474715"/>
                </a:moveTo>
                <a:lnTo>
                  <a:pt x="8413363" y="5477638"/>
                </a:lnTo>
                <a:lnTo>
                  <a:pt x="8411908" y="5477638"/>
                </a:lnTo>
                <a:lnTo>
                  <a:pt x="8410439" y="5481290"/>
                </a:lnTo>
                <a:lnTo>
                  <a:pt x="8408984" y="5480560"/>
                </a:lnTo>
                <a:lnTo>
                  <a:pt x="8410439" y="5479099"/>
                </a:lnTo>
                <a:lnTo>
                  <a:pt x="8410439" y="5478368"/>
                </a:lnTo>
                <a:lnTo>
                  <a:pt x="8411908" y="5476176"/>
                </a:lnTo>
                <a:close/>
                <a:moveTo>
                  <a:pt x="8384855" y="5468128"/>
                </a:moveTo>
                <a:lnTo>
                  <a:pt x="8386325" y="5468128"/>
                </a:lnTo>
                <a:lnTo>
                  <a:pt x="8388514" y="5468859"/>
                </a:lnTo>
                <a:lnTo>
                  <a:pt x="8387780" y="5469589"/>
                </a:lnTo>
                <a:lnTo>
                  <a:pt x="8385590" y="5469589"/>
                </a:lnTo>
                <a:lnTo>
                  <a:pt x="8384855" y="5468859"/>
                </a:lnTo>
                <a:close/>
                <a:moveTo>
                  <a:pt x="8310310" y="5465206"/>
                </a:moveTo>
                <a:lnTo>
                  <a:pt x="8311031" y="5465206"/>
                </a:lnTo>
                <a:lnTo>
                  <a:pt x="8312500" y="5465937"/>
                </a:lnTo>
                <a:lnTo>
                  <a:pt x="8312500" y="5466667"/>
                </a:lnTo>
                <a:lnTo>
                  <a:pt x="8311765" y="5468128"/>
                </a:lnTo>
                <a:lnTo>
                  <a:pt x="8311031" y="5468859"/>
                </a:lnTo>
                <a:lnTo>
                  <a:pt x="8311031" y="5469589"/>
                </a:lnTo>
                <a:lnTo>
                  <a:pt x="8308841" y="5469589"/>
                </a:lnTo>
                <a:lnTo>
                  <a:pt x="8310310" y="5466667"/>
                </a:lnTo>
                <a:lnTo>
                  <a:pt x="8310310" y="5465937"/>
                </a:lnTo>
                <a:close/>
                <a:moveTo>
                  <a:pt x="8397287" y="5461553"/>
                </a:moveTo>
                <a:lnTo>
                  <a:pt x="8398007" y="5461553"/>
                </a:lnTo>
                <a:lnTo>
                  <a:pt x="8398007" y="5463015"/>
                </a:lnTo>
                <a:lnTo>
                  <a:pt x="8395818" y="5464476"/>
                </a:lnTo>
                <a:lnTo>
                  <a:pt x="8395818" y="5463015"/>
                </a:lnTo>
                <a:lnTo>
                  <a:pt x="8397287" y="5462284"/>
                </a:lnTo>
                <a:close/>
                <a:moveTo>
                  <a:pt x="8302993" y="5461553"/>
                </a:moveTo>
                <a:lnTo>
                  <a:pt x="8305182" y="5461553"/>
                </a:lnTo>
                <a:lnTo>
                  <a:pt x="8305917" y="5463015"/>
                </a:lnTo>
                <a:lnTo>
                  <a:pt x="8305182" y="5463015"/>
                </a:lnTo>
                <a:lnTo>
                  <a:pt x="8304462" y="5464476"/>
                </a:lnTo>
                <a:lnTo>
                  <a:pt x="8302993" y="5463015"/>
                </a:lnTo>
                <a:lnTo>
                  <a:pt x="8304462" y="5462284"/>
                </a:lnTo>
                <a:close/>
                <a:moveTo>
                  <a:pt x="8312500" y="5459362"/>
                </a:moveTo>
                <a:lnTo>
                  <a:pt x="8313955" y="5460092"/>
                </a:lnTo>
                <a:lnTo>
                  <a:pt x="8315424" y="5463015"/>
                </a:lnTo>
                <a:lnTo>
                  <a:pt x="8315424" y="5465206"/>
                </a:lnTo>
                <a:lnTo>
                  <a:pt x="8315424" y="5466667"/>
                </a:lnTo>
                <a:lnTo>
                  <a:pt x="8314689" y="5466667"/>
                </a:lnTo>
                <a:lnTo>
                  <a:pt x="8313955" y="5463015"/>
                </a:lnTo>
                <a:lnTo>
                  <a:pt x="8312500" y="5462284"/>
                </a:lnTo>
                <a:lnTo>
                  <a:pt x="8311765" y="5463015"/>
                </a:lnTo>
                <a:lnTo>
                  <a:pt x="8311765" y="5462284"/>
                </a:lnTo>
                <a:lnTo>
                  <a:pt x="8311765" y="5460092"/>
                </a:lnTo>
                <a:close/>
                <a:moveTo>
                  <a:pt x="8281803" y="5453518"/>
                </a:moveTo>
                <a:lnTo>
                  <a:pt x="8284727" y="5453518"/>
                </a:lnTo>
                <a:lnTo>
                  <a:pt x="8286917" y="5453518"/>
                </a:lnTo>
                <a:lnTo>
                  <a:pt x="8288372" y="5453518"/>
                </a:lnTo>
                <a:lnTo>
                  <a:pt x="8289106" y="5455709"/>
                </a:lnTo>
                <a:lnTo>
                  <a:pt x="8288372" y="5459362"/>
                </a:lnTo>
                <a:lnTo>
                  <a:pt x="8286917" y="5460092"/>
                </a:lnTo>
                <a:lnTo>
                  <a:pt x="8286182" y="5461553"/>
                </a:lnTo>
                <a:lnTo>
                  <a:pt x="8284727" y="5461553"/>
                </a:lnTo>
                <a:lnTo>
                  <a:pt x="8282538" y="5459362"/>
                </a:lnTo>
                <a:lnTo>
                  <a:pt x="8281803" y="5456440"/>
                </a:lnTo>
                <a:close/>
                <a:moveTo>
                  <a:pt x="8283258" y="5449135"/>
                </a:moveTo>
                <a:lnTo>
                  <a:pt x="8286917" y="5449865"/>
                </a:lnTo>
                <a:lnTo>
                  <a:pt x="8288372" y="5450596"/>
                </a:lnTo>
                <a:lnTo>
                  <a:pt x="8286182" y="5452057"/>
                </a:lnTo>
                <a:lnTo>
                  <a:pt x="8284727" y="5453518"/>
                </a:lnTo>
                <a:lnTo>
                  <a:pt x="8283258" y="5452787"/>
                </a:lnTo>
                <a:lnTo>
                  <a:pt x="8282538" y="5450596"/>
                </a:lnTo>
                <a:lnTo>
                  <a:pt x="8282538" y="5449865"/>
                </a:lnTo>
                <a:close/>
                <a:moveTo>
                  <a:pt x="7593726" y="5448996"/>
                </a:moveTo>
                <a:lnTo>
                  <a:pt x="7596692" y="5448996"/>
                </a:lnTo>
                <a:lnTo>
                  <a:pt x="7602624" y="5453383"/>
                </a:lnTo>
                <a:lnTo>
                  <a:pt x="7604107" y="5454846"/>
                </a:lnTo>
                <a:lnTo>
                  <a:pt x="7606331" y="5455577"/>
                </a:lnTo>
                <a:lnTo>
                  <a:pt x="7609298" y="5455577"/>
                </a:lnTo>
                <a:lnTo>
                  <a:pt x="7613746" y="5456308"/>
                </a:lnTo>
                <a:lnTo>
                  <a:pt x="7618937" y="5461427"/>
                </a:lnTo>
                <a:lnTo>
                  <a:pt x="7622645" y="5462889"/>
                </a:lnTo>
                <a:lnTo>
                  <a:pt x="7627094" y="5462889"/>
                </a:lnTo>
                <a:lnTo>
                  <a:pt x="7632284" y="5464352"/>
                </a:lnTo>
                <a:lnTo>
                  <a:pt x="7635992" y="5465083"/>
                </a:lnTo>
                <a:lnTo>
                  <a:pt x="7640441" y="5468007"/>
                </a:lnTo>
                <a:lnTo>
                  <a:pt x="7627835" y="5470933"/>
                </a:lnTo>
                <a:lnTo>
                  <a:pt x="7620420" y="5470933"/>
                </a:lnTo>
                <a:lnTo>
                  <a:pt x="7616713" y="5469470"/>
                </a:lnTo>
                <a:lnTo>
                  <a:pt x="7613746" y="5466545"/>
                </a:lnTo>
                <a:lnTo>
                  <a:pt x="7611522" y="5465814"/>
                </a:lnTo>
                <a:lnTo>
                  <a:pt x="7609298" y="5465083"/>
                </a:lnTo>
                <a:lnTo>
                  <a:pt x="7607073" y="5466545"/>
                </a:lnTo>
                <a:lnTo>
                  <a:pt x="7601141" y="5472395"/>
                </a:lnTo>
                <a:lnTo>
                  <a:pt x="7600399" y="5474589"/>
                </a:lnTo>
                <a:lnTo>
                  <a:pt x="7599658" y="5475320"/>
                </a:lnTo>
                <a:lnTo>
                  <a:pt x="7597433" y="5478244"/>
                </a:lnTo>
                <a:lnTo>
                  <a:pt x="7597433" y="5478976"/>
                </a:lnTo>
                <a:lnTo>
                  <a:pt x="7596692" y="5481170"/>
                </a:lnTo>
                <a:lnTo>
                  <a:pt x="7597433" y="5483363"/>
                </a:lnTo>
                <a:lnTo>
                  <a:pt x="7598175" y="5484826"/>
                </a:lnTo>
                <a:lnTo>
                  <a:pt x="7598175" y="5485557"/>
                </a:lnTo>
                <a:lnTo>
                  <a:pt x="7599658" y="5491407"/>
                </a:lnTo>
                <a:lnTo>
                  <a:pt x="7600399" y="5494331"/>
                </a:lnTo>
                <a:lnTo>
                  <a:pt x="7601141" y="5496525"/>
                </a:lnTo>
                <a:lnTo>
                  <a:pt x="7603365" y="5499450"/>
                </a:lnTo>
                <a:lnTo>
                  <a:pt x="7606331" y="5500912"/>
                </a:lnTo>
                <a:lnTo>
                  <a:pt x="7609298" y="5501644"/>
                </a:lnTo>
                <a:lnTo>
                  <a:pt x="7613005" y="5503106"/>
                </a:lnTo>
                <a:lnTo>
                  <a:pt x="7618937" y="5503106"/>
                </a:lnTo>
                <a:lnTo>
                  <a:pt x="7621162" y="5503106"/>
                </a:lnTo>
                <a:lnTo>
                  <a:pt x="7623386" y="5506031"/>
                </a:lnTo>
                <a:lnTo>
                  <a:pt x="7603365" y="5510418"/>
                </a:lnTo>
                <a:lnTo>
                  <a:pt x="7600399" y="5508224"/>
                </a:lnTo>
                <a:lnTo>
                  <a:pt x="7590760" y="5500181"/>
                </a:lnTo>
                <a:lnTo>
                  <a:pt x="7587794" y="5495063"/>
                </a:lnTo>
                <a:lnTo>
                  <a:pt x="7587794" y="5487750"/>
                </a:lnTo>
                <a:lnTo>
                  <a:pt x="7588535" y="5480438"/>
                </a:lnTo>
                <a:lnTo>
                  <a:pt x="7600399" y="5462889"/>
                </a:lnTo>
                <a:lnTo>
                  <a:pt x="7592984" y="5453383"/>
                </a:lnTo>
                <a:lnTo>
                  <a:pt x="7592984" y="5450459"/>
                </a:lnTo>
                <a:close/>
                <a:moveTo>
                  <a:pt x="7361848" y="5448996"/>
                </a:moveTo>
                <a:lnTo>
                  <a:pt x="7368429" y="5448996"/>
                </a:lnTo>
                <a:lnTo>
                  <a:pt x="7372085" y="5450459"/>
                </a:lnTo>
                <a:lnTo>
                  <a:pt x="7373548" y="5454846"/>
                </a:lnTo>
                <a:lnTo>
                  <a:pt x="7375010" y="5456309"/>
                </a:lnTo>
                <a:lnTo>
                  <a:pt x="7377935" y="5456309"/>
                </a:lnTo>
                <a:lnTo>
                  <a:pt x="7384516" y="5455578"/>
                </a:lnTo>
                <a:lnTo>
                  <a:pt x="7391097" y="5456309"/>
                </a:lnTo>
                <a:lnTo>
                  <a:pt x="7396216" y="5459234"/>
                </a:lnTo>
                <a:lnTo>
                  <a:pt x="7400603" y="5464353"/>
                </a:lnTo>
                <a:lnTo>
                  <a:pt x="7403528" y="5468740"/>
                </a:lnTo>
                <a:lnTo>
                  <a:pt x="7399872" y="5468009"/>
                </a:lnTo>
                <a:lnTo>
                  <a:pt x="7396947" y="5465815"/>
                </a:lnTo>
                <a:lnTo>
                  <a:pt x="7391097" y="5465084"/>
                </a:lnTo>
                <a:lnTo>
                  <a:pt x="7377204" y="5464353"/>
                </a:lnTo>
                <a:lnTo>
                  <a:pt x="7373548" y="5462159"/>
                </a:lnTo>
                <a:lnTo>
                  <a:pt x="7369891" y="5459965"/>
                </a:lnTo>
                <a:lnTo>
                  <a:pt x="7362579" y="5459234"/>
                </a:lnTo>
                <a:lnTo>
                  <a:pt x="7360386" y="5458502"/>
                </a:lnTo>
                <a:lnTo>
                  <a:pt x="7358192" y="5455578"/>
                </a:lnTo>
                <a:lnTo>
                  <a:pt x="7357461" y="5452653"/>
                </a:lnTo>
                <a:lnTo>
                  <a:pt x="7358923" y="5449727"/>
                </a:lnTo>
                <a:close/>
                <a:moveTo>
                  <a:pt x="8272296" y="5448404"/>
                </a:moveTo>
                <a:lnTo>
                  <a:pt x="8273031" y="5449135"/>
                </a:lnTo>
                <a:lnTo>
                  <a:pt x="8275955" y="5448404"/>
                </a:lnTo>
                <a:lnTo>
                  <a:pt x="8278144" y="5448404"/>
                </a:lnTo>
                <a:lnTo>
                  <a:pt x="8278879" y="5449865"/>
                </a:lnTo>
                <a:lnTo>
                  <a:pt x="8278879" y="5450596"/>
                </a:lnTo>
                <a:lnTo>
                  <a:pt x="8278879" y="5452057"/>
                </a:lnTo>
                <a:lnTo>
                  <a:pt x="8278144" y="5453518"/>
                </a:lnTo>
                <a:lnTo>
                  <a:pt x="8275955" y="5453518"/>
                </a:lnTo>
                <a:lnTo>
                  <a:pt x="8273765" y="5452057"/>
                </a:lnTo>
                <a:lnTo>
                  <a:pt x="8270106" y="5449865"/>
                </a:lnTo>
                <a:close/>
                <a:moveTo>
                  <a:pt x="8273031" y="5445482"/>
                </a:moveTo>
                <a:lnTo>
                  <a:pt x="8276689" y="5446212"/>
                </a:lnTo>
                <a:lnTo>
                  <a:pt x="8280334" y="5446212"/>
                </a:lnTo>
                <a:lnTo>
                  <a:pt x="8280334" y="5446943"/>
                </a:lnTo>
                <a:lnTo>
                  <a:pt x="8273031" y="5448404"/>
                </a:lnTo>
                <a:lnTo>
                  <a:pt x="8270841" y="5446943"/>
                </a:lnTo>
                <a:lnTo>
                  <a:pt x="8272296" y="5446212"/>
                </a:lnTo>
                <a:close/>
                <a:moveTo>
                  <a:pt x="8445529" y="5414775"/>
                </a:moveTo>
                <a:lnTo>
                  <a:pt x="8446249" y="5414775"/>
                </a:lnTo>
                <a:lnTo>
                  <a:pt x="8450643" y="5416979"/>
                </a:lnTo>
                <a:lnTo>
                  <a:pt x="8449908" y="5417709"/>
                </a:lnTo>
                <a:lnTo>
                  <a:pt x="8449908" y="5418440"/>
                </a:lnTo>
                <a:lnTo>
                  <a:pt x="8449173" y="5419901"/>
                </a:lnTo>
                <a:lnTo>
                  <a:pt x="8447719" y="5420631"/>
                </a:lnTo>
                <a:lnTo>
                  <a:pt x="8446984" y="5421362"/>
                </a:lnTo>
                <a:lnTo>
                  <a:pt x="8446249" y="5424284"/>
                </a:lnTo>
                <a:lnTo>
                  <a:pt x="8445529" y="5427206"/>
                </a:lnTo>
                <a:lnTo>
                  <a:pt x="8445529" y="5429398"/>
                </a:lnTo>
                <a:lnTo>
                  <a:pt x="8445529" y="5432320"/>
                </a:lnTo>
                <a:lnTo>
                  <a:pt x="8440401" y="5440355"/>
                </a:lnTo>
                <a:lnTo>
                  <a:pt x="8436022" y="5452057"/>
                </a:lnTo>
                <a:lnTo>
                  <a:pt x="8433832" y="5457901"/>
                </a:lnTo>
                <a:lnTo>
                  <a:pt x="8434552" y="5461553"/>
                </a:lnTo>
                <a:lnTo>
                  <a:pt x="8436022" y="5462284"/>
                </a:lnTo>
                <a:lnTo>
                  <a:pt x="8421401" y="5482021"/>
                </a:lnTo>
                <a:lnTo>
                  <a:pt x="8419946" y="5483482"/>
                </a:lnTo>
                <a:lnTo>
                  <a:pt x="8417022" y="5483482"/>
                </a:lnTo>
                <a:lnTo>
                  <a:pt x="8415552" y="5485673"/>
                </a:lnTo>
                <a:lnTo>
                  <a:pt x="8414818" y="5491517"/>
                </a:lnTo>
                <a:lnTo>
                  <a:pt x="8414097" y="5494439"/>
                </a:lnTo>
                <a:lnTo>
                  <a:pt x="8408249" y="5501027"/>
                </a:lnTo>
                <a:lnTo>
                  <a:pt x="8402401" y="5512715"/>
                </a:lnTo>
                <a:lnTo>
                  <a:pt x="8398742" y="5517829"/>
                </a:lnTo>
                <a:lnTo>
                  <a:pt x="8395097" y="5517829"/>
                </a:lnTo>
                <a:lnTo>
                  <a:pt x="8392893" y="5516368"/>
                </a:lnTo>
                <a:lnTo>
                  <a:pt x="8395097" y="5514176"/>
                </a:lnTo>
                <a:lnTo>
                  <a:pt x="8398007" y="5513446"/>
                </a:lnTo>
                <a:lnTo>
                  <a:pt x="8399477" y="5511254"/>
                </a:lnTo>
                <a:lnTo>
                  <a:pt x="8400931" y="5503949"/>
                </a:lnTo>
                <a:lnTo>
                  <a:pt x="8401666" y="5501757"/>
                </a:lnTo>
                <a:lnTo>
                  <a:pt x="8405325" y="5501027"/>
                </a:lnTo>
                <a:lnTo>
                  <a:pt x="8406780" y="5499566"/>
                </a:lnTo>
                <a:lnTo>
                  <a:pt x="8408249" y="5494439"/>
                </a:lnTo>
                <a:lnTo>
                  <a:pt x="8413363" y="5487865"/>
                </a:lnTo>
                <a:lnTo>
                  <a:pt x="8414097" y="5484943"/>
                </a:lnTo>
                <a:lnTo>
                  <a:pt x="8413363" y="5482021"/>
                </a:lnTo>
                <a:lnTo>
                  <a:pt x="8417022" y="5481290"/>
                </a:lnTo>
                <a:lnTo>
                  <a:pt x="8418477" y="5479099"/>
                </a:lnTo>
                <a:lnTo>
                  <a:pt x="8420666" y="5476176"/>
                </a:lnTo>
                <a:lnTo>
                  <a:pt x="8418477" y="5474715"/>
                </a:lnTo>
                <a:lnTo>
                  <a:pt x="8418477" y="5473985"/>
                </a:lnTo>
                <a:lnTo>
                  <a:pt x="8419946" y="5473985"/>
                </a:lnTo>
                <a:lnTo>
                  <a:pt x="8421401" y="5474715"/>
                </a:lnTo>
                <a:lnTo>
                  <a:pt x="8421401" y="5471793"/>
                </a:lnTo>
                <a:lnTo>
                  <a:pt x="8419946" y="5469589"/>
                </a:lnTo>
                <a:lnTo>
                  <a:pt x="8418477" y="5468859"/>
                </a:lnTo>
                <a:lnTo>
                  <a:pt x="8417742" y="5468859"/>
                </a:lnTo>
                <a:lnTo>
                  <a:pt x="8414818" y="5471063"/>
                </a:lnTo>
                <a:lnTo>
                  <a:pt x="8414818" y="5465937"/>
                </a:lnTo>
                <a:lnTo>
                  <a:pt x="8425060" y="5466667"/>
                </a:lnTo>
                <a:lnTo>
                  <a:pt x="8427249" y="5456440"/>
                </a:lnTo>
                <a:lnTo>
                  <a:pt x="8433832" y="5446943"/>
                </a:lnTo>
                <a:lnTo>
                  <a:pt x="8434552" y="5441817"/>
                </a:lnTo>
                <a:lnTo>
                  <a:pt x="8433832" y="5438894"/>
                </a:lnTo>
                <a:lnTo>
                  <a:pt x="8431643" y="5436703"/>
                </a:lnTo>
                <a:lnTo>
                  <a:pt x="8430173" y="5436703"/>
                </a:lnTo>
                <a:lnTo>
                  <a:pt x="8427984" y="5433781"/>
                </a:lnTo>
                <a:lnTo>
                  <a:pt x="8430173" y="5432320"/>
                </a:lnTo>
                <a:lnTo>
                  <a:pt x="8436022" y="5429398"/>
                </a:lnTo>
                <a:lnTo>
                  <a:pt x="8438211" y="5427206"/>
                </a:lnTo>
                <a:lnTo>
                  <a:pt x="8442605" y="5417709"/>
                </a:lnTo>
                <a:close/>
                <a:moveTo>
                  <a:pt x="8457211" y="5378967"/>
                </a:moveTo>
                <a:lnTo>
                  <a:pt x="8457211" y="5379697"/>
                </a:lnTo>
                <a:lnTo>
                  <a:pt x="8457211" y="5381889"/>
                </a:lnTo>
                <a:lnTo>
                  <a:pt x="8457211" y="5382619"/>
                </a:lnTo>
                <a:lnTo>
                  <a:pt x="8457211" y="5388463"/>
                </a:lnTo>
                <a:lnTo>
                  <a:pt x="8456491" y="5394320"/>
                </a:lnTo>
                <a:lnTo>
                  <a:pt x="8454287" y="5398703"/>
                </a:lnTo>
                <a:lnTo>
                  <a:pt x="8452832" y="5402356"/>
                </a:lnTo>
                <a:lnTo>
                  <a:pt x="8452832" y="5401625"/>
                </a:lnTo>
                <a:lnTo>
                  <a:pt x="8452097" y="5401625"/>
                </a:lnTo>
                <a:lnTo>
                  <a:pt x="8450643" y="5401625"/>
                </a:lnTo>
                <a:lnTo>
                  <a:pt x="8452832" y="5398703"/>
                </a:lnTo>
                <a:lnTo>
                  <a:pt x="8454287" y="5395051"/>
                </a:lnTo>
                <a:lnTo>
                  <a:pt x="8455756" y="5381889"/>
                </a:lnTo>
                <a:lnTo>
                  <a:pt x="8455756" y="5379697"/>
                </a:lnTo>
                <a:close/>
                <a:moveTo>
                  <a:pt x="8199205" y="5352655"/>
                </a:moveTo>
                <a:lnTo>
                  <a:pt x="8199940" y="5353386"/>
                </a:lnTo>
                <a:lnTo>
                  <a:pt x="8201395" y="5354116"/>
                </a:lnTo>
                <a:lnTo>
                  <a:pt x="8202130" y="5353386"/>
                </a:lnTo>
                <a:lnTo>
                  <a:pt x="8202864" y="5353386"/>
                </a:lnTo>
                <a:lnTo>
                  <a:pt x="8205054" y="5353386"/>
                </a:lnTo>
                <a:lnTo>
                  <a:pt x="8205789" y="5354116"/>
                </a:lnTo>
                <a:lnTo>
                  <a:pt x="8205054" y="5356308"/>
                </a:lnTo>
                <a:lnTo>
                  <a:pt x="8204319" y="5357039"/>
                </a:lnTo>
                <a:lnTo>
                  <a:pt x="8198471" y="5356308"/>
                </a:lnTo>
                <a:lnTo>
                  <a:pt x="8197751" y="5354116"/>
                </a:lnTo>
                <a:close/>
                <a:moveTo>
                  <a:pt x="8186788" y="5343889"/>
                </a:moveTo>
                <a:lnTo>
                  <a:pt x="8191167" y="5344620"/>
                </a:lnTo>
                <a:lnTo>
                  <a:pt x="8192637" y="5346811"/>
                </a:lnTo>
                <a:lnTo>
                  <a:pt x="8197751" y="5349003"/>
                </a:lnTo>
                <a:lnTo>
                  <a:pt x="8198471" y="5349733"/>
                </a:lnTo>
                <a:lnTo>
                  <a:pt x="8199940" y="5349733"/>
                </a:lnTo>
                <a:lnTo>
                  <a:pt x="8201395" y="5351925"/>
                </a:lnTo>
                <a:lnTo>
                  <a:pt x="8199940" y="5352655"/>
                </a:lnTo>
                <a:lnTo>
                  <a:pt x="8199205" y="5352655"/>
                </a:lnTo>
                <a:lnTo>
                  <a:pt x="8197751" y="5352655"/>
                </a:lnTo>
                <a:lnTo>
                  <a:pt x="8196281" y="5353386"/>
                </a:lnTo>
                <a:lnTo>
                  <a:pt x="8196281" y="5355578"/>
                </a:lnTo>
                <a:lnTo>
                  <a:pt x="8195547" y="5355578"/>
                </a:lnTo>
                <a:lnTo>
                  <a:pt x="8195547" y="5356308"/>
                </a:lnTo>
                <a:lnTo>
                  <a:pt x="8194826" y="5355578"/>
                </a:lnTo>
                <a:lnTo>
                  <a:pt x="8191902" y="5353386"/>
                </a:lnTo>
                <a:lnTo>
                  <a:pt x="8189713" y="5352655"/>
                </a:lnTo>
                <a:lnTo>
                  <a:pt x="8188243" y="5354116"/>
                </a:lnTo>
                <a:lnTo>
                  <a:pt x="8186788" y="5355578"/>
                </a:lnTo>
                <a:lnTo>
                  <a:pt x="8186054" y="5349733"/>
                </a:lnTo>
                <a:lnTo>
                  <a:pt x="8186054" y="5349003"/>
                </a:lnTo>
                <a:lnTo>
                  <a:pt x="8185319" y="5346811"/>
                </a:lnTo>
                <a:close/>
                <a:moveTo>
                  <a:pt x="8177281" y="5340967"/>
                </a:moveTo>
                <a:lnTo>
                  <a:pt x="8179471" y="5342428"/>
                </a:lnTo>
                <a:lnTo>
                  <a:pt x="8181660" y="5344620"/>
                </a:lnTo>
                <a:lnTo>
                  <a:pt x="8182395" y="5346811"/>
                </a:lnTo>
                <a:lnTo>
                  <a:pt x="8183130" y="5347542"/>
                </a:lnTo>
                <a:lnTo>
                  <a:pt x="8183864" y="5349003"/>
                </a:lnTo>
                <a:lnTo>
                  <a:pt x="8183130" y="5350464"/>
                </a:lnTo>
                <a:lnTo>
                  <a:pt x="8182395" y="5351925"/>
                </a:lnTo>
                <a:lnTo>
                  <a:pt x="8180205" y="5350464"/>
                </a:lnTo>
                <a:lnTo>
                  <a:pt x="8179471" y="5349003"/>
                </a:lnTo>
                <a:lnTo>
                  <a:pt x="8178736" y="5347542"/>
                </a:lnTo>
                <a:lnTo>
                  <a:pt x="8177281" y="5346811"/>
                </a:lnTo>
                <a:lnTo>
                  <a:pt x="8173622" y="5346811"/>
                </a:lnTo>
                <a:lnTo>
                  <a:pt x="8172902" y="5346081"/>
                </a:lnTo>
                <a:lnTo>
                  <a:pt x="8172167" y="5346081"/>
                </a:lnTo>
                <a:lnTo>
                  <a:pt x="8170698" y="5346811"/>
                </a:lnTo>
                <a:lnTo>
                  <a:pt x="8170698" y="5347542"/>
                </a:lnTo>
                <a:lnTo>
                  <a:pt x="8170698" y="5349003"/>
                </a:lnTo>
                <a:lnTo>
                  <a:pt x="8170698" y="5349733"/>
                </a:lnTo>
                <a:lnTo>
                  <a:pt x="8169978" y="5349003"/>
                </a:lnTo>
                <a:lnTo>
                  <a:pt x="8169243" y="5347542"/>
                </a:lnTo>
                <a:lnTo>
                  <a:pt x="8169243" y="5344620"/>
                </a:lnTo>
                <a:lnTo>
                  <a:pt x="8172167" y="5343159"/>
                </a:lnTo>
                <a:lnTo>
                  <a:pt x="8173622" y="5342428"/>
                </a:lnTo>
                <a:lnTo>
                  <a:pt x="8175092" y="5342428"/>
                </a:lnTo>
                <a:close/>
                <a:moveTo>
                  <a:pt x="8134888" y="5340967"/>
                </a:moveTo>
                <a:lnTo>
                  <a:pt x="8137812" y="5342428"/>
                </a:lnTo>
                <a:lnTo>
                  <a:pt x="8138547" y="5343889"/>
                </a:lnTo>
                <a:lnTo>
                  <a:pt x="8137077" y="5349003"/>
                </a:lnTo>
                <a:lnTo>
                  <a:pt x="8135622" y="5350464"/>
                </a:lnTo>
                <a:lnTo>
                  <a:pt x="8133433" y="5350464"/>
                </a:lnTo>
                <a:lnTo>
                  <a:pt x="8131963" y="5349733"/>
                </a:lnTo>
                <a:lnTo>
                  <a:pt x="8131229" y="5349003"/>
                </a:lnTo>
                <a:lnTo>
                  <a:pt x="8130509" y="5347542"/>
                </a:lnTo>
                <a:lnTo>
                  <a:pt x="8129039" y="5346811"/>
                </a:lnTo>
                <a:lnTo>
                  <a:pt x="8128305" y="5346081"/>
                </a:lnTo>
                <a:lnTo>
                  <a:pt x="8128305" y="5344620"/>
                </a:lnTo>
                <a:lnTo>
                  <a:pt x="8128305" y="5343159"/>
                </a:lnTo>
                <a:lnTo>
                  <a:pt x="8130509" y="5342428"/>
                </a:lnTo>
                <a:lnTo>
                  <a:pt x="8131963" y="5342428"/>
                </a:lnTo>
                <a:close/>
                <a:moveTo>
                  <a:pt x="8156812" y="5340237"/>
                </a:moveTo>
                <a:lnTo>
                  <a:pt x="8157547" y="5340967"/>
                </a:lnTo>
                <a:lnTo>
                  <a:pt x="8157547" y="5342428"/>
                </a:lnTo>
                <a:lnTo>
                  <a:pt x="8157547" y="5343159"/>
                </a:lnTo>
                <a:lnTo>
                  <a:pt x="8156812" y="5343889"/>
                </a:lnTo>
                <a:lnTo>
                  <a:pt x="8156092" y="5343159"/>
                </a:lnTo>
                <a:lnTo>
                  <a:pt x="8156812" y="5340967"/>
                </a:lnTo>
                <a:close/>
                <a:moveTo>
                  <a:pt x="8159016" y="5336584"/>
                </a:moveTo>
                <a:lnTo>
                  <a:pt x="8161205" y="5336584"/>
                </a:lnTo>
                <a:lnTo>
                  <a:pt x="8163395" y="5338045"/>
                </a:lnTo>
                <a:lnTo>
                  <a:pt x="8162660" y="5338045"/>
                </a:lnTo>
                <a:lnTo>
                  <a:pt x="8163395" y="5339506"/>
                </a:lnTo>
                <a:lnTo>
                  <a:pt x="8164129" y="5340237"/>
                </a:lnTo>
                <a:lnTo>
                  <a:pt x="8165584" y="5340967"/>
                </a:lnTo>
                <a:lnTo>
                  <a:pt x="8164129" y="5343159"/>
                </a:lnTo>
                <a:lnTo>
                  <a:pt x="8163395" y="5347542"/>
                </a:lnTo>
                <a:lnTo>
                  <a:pt x="8162660" y="5346811"/>
                </a:lnTo>
                <a:lnTo>
                  <a:pt x="8162660" y="5343159"/>
                </a:lnTo>
                <a:lnTo>
                  <a:pt x="8161205" y="5340967"/>
                </a:lnTo>
                <a:lnTo>
                  <a:pt x="8160471" y="5340967"/>
                </a:lnTo>
                <a:lnTo>
                  <a:pt x="8159736" y="5340237"/>
                </a:lnTo>
                <a:lnTo>
                  <a:pt x="8159016" y="5338045"/>
                </a:lnTo>
                <a:close/>
                <a:moveTo>
                  <a:pt x="4865689" y="5334722"/>
                </a:moveTo>
                <a:lnTo>
                  <a:pt x="4863487" y="5338396"/>
                </a:lnTo>
                <a:lnTo>
                  <a:pt x="4866423" y="5398361"/>
                </a:lnTo>
                <a:lnTo>
                  <a:pt x="4875188" y="5437858"/>
                </a:lnTo>
                <a:lnTo>
                  <a:pt x="4897856" y="5508806"/>
                </a:lnTo>
                <a:lnTo>
                  <a:pt x="4897856" y="5511742"/>
                </a:lnTo>
                <a:lnTo>
                  <a:pt x="4900037" y="5514657"/>
                </a:lnTo>
                <a:lnTo>
                  <a:pt x="4901505" y="5520508"/>
                </a:lnTo>
                <a:lnTo>
                  <a:pt x="4903707" y="5533687"/>
                </a:lnTo>
                <a:lnTo>
                  <a:pt x="4906622" y="5543192"/>
                </a:lnTo>
                <a:lnTo>
                  <a:pt x="4907356" y="5548304"/>
                </a:lnTo>
                <a:lnTo>
                  <a:pt x="4907356" y="5558547"/>
                </a:lnTo>
                <a:lnTo>
                  <a:pt x="4908090" y="5562940"/>
                </a:lnTo>
                <a:lnTo>
                  <a:pt x="4911004" y="5569530"/>
                </a:lnTo>
                <a:lnTo>
                  <a:pt x="4913940" y="5581950"/>
                </a:lnTo>
                <a:lnTo>
                  <a:pt x="4913940" y="5585604"/>
                </a:lnTo>
                <a:lnTo>
                  <a:pt x="4913206" y="5590736"/>
                </a:lnTo>
                <a:lnTo>
                  <a:pt x="4911004" y="5588540"/>
                </a:lnTo>
                <a:lnTo>
                  <a:pt x="4909536" y="5584886"/>
                </a:lnTo>
                <a:lnTo>
                  <a:pt x="4903707" y="5537341"/>
                </a:lnTo>
                <a:lnTo>
                  <a:pt x="4901505" y="5533687"/>
                </a:lnTo>
                <a:lnTo>
                  <a:pt x="4898591" y="5527836"/>
                </a:lnTo>
                <a:lnTo>
                  <a:pt x="4895654" y="5522704"/>
                </a:lnTo>
                <a:lnTo>
                  <a:pt x="4893474" y="5504413"/>
                </a:lnTo>
                <a:lnTo>
                  <a:pt x="4892006" y="5498562"/>
                </a:lnTo>
                <a:lnTo>
                  <a:pt x="4886155" y="5490535"/>
                </a:lnTo>
                <a:lnTo>
                  <a:pt x="4884687" y="5485403"/>
                </a:lnTo>
                <a:lnTo>
                  <a:pt x="4881773" y="5472963"/>
                </a:lnTo>
                <a:lnTo>
                  <a:pt x="4881039" y="5470048"/>
                </a:lnTo>
                <a:lnTo>
                  <a:pt x="4878103" y="5466394"/>
                </a:lnTo>
                <a:lnTo>
                  <a:pt x="4875922" y="5462000"/>
                </a:lnTo>
                <a:lnTo>
                  <a:pt x="4872986" y="5452496"/>
                </a:lnTo>
                <a:lnTo>
                  <a:pt x="4870071" y="5446645"/>
                </a:lnTo>
                <a:lnTo>
                  <a:pt x="4872273" y="5444448"/>
                </a:lnTo>
                <a:lnTo>
                  <a:pt x="4870071" y="5443709"/>
                </a:lnTo>
                <a:lnTo>
                  <a:pt x="4870071" y="5442251"/>
                </a:lnTo>
                <a:lnTo>
                  <a:pt x="4869337" y="5440055"/>
                </a:lnTo>
                <a:lnTo>
                  <a:pt x="4869337" y="5437858"/>
                </a:lnTo>
                <a:lnTo>
                  <a:pt x="4871539" y="5437140"/>
                </a:lnTo>
                <a:lnTo>
                  <a:pt x="4872273" y="5436401"/>
                </a:lnTo>
                <a:lnTo>
                  <a:pt x="4871539" y="5434943"/>
                </a:lnTo>
                <a:lnTo>
                  <a:pt x="4870071" y="5433465"/>
                </a:lnTo>
                <a:lnTo>
                  <a:pt x="4870071" y="5432747"/>
                </a:lnTo>
                <a:lnTo>
                  <a:pt x="4869337" y="5430550"/>
                </a:lnTo>
                <a:lnTo>
                  <a:pt x="4862753" y="5421045"/>
                </a:lnTo>
                <a:lnTo>
                  <a:pt x="4864955" y="5413716"/>
                </a:lnTo>
                <a:lnTo>
                  <a:pt x="4865689" y="5404951"/>
                </a:lnTo>
                <a:lnTo>
                  <a:pt x="4862753" y="5384463"/>
                </a:lnTo>
                <a:lnTo>
                  <a:pt x="4861306" y="5375697"/>
                </a:lnTo>
                <a:lnTo>
                  <a:pt x="4859838" y="5370565"/>
                </a:lnTo>
                <a:lnTo>
                  <a:pt x="4862040" y="5362518"/>
                </a:lnTo>
                <a:lnTo>
                  <a:pt x="4862040" y="5357406"/>
                </a:lnTo>
                <a:lnTo>
                  <a:pt x="4859838" y="5353752"/>
                </a:lnTo>
                <a:lnTo>
                  <a:pt x="4862040" y="5349359"/>
                </a:lnTo>
                <a:lnTo>
                  <a:pt x="4862040" y="5337657"/>
                </a:lnTo>
                <a:close/>
                <a:moveTo>
                  <a:pt x="8453567" y="5324153"/>
                </a:moveTo>
                <a:lnTo>
                  <a:pt x="8454287" y="5324153"/>
                </a:lnTo>
                <a:lnTo>
                  <a:pt x="8456491" y="5337315"/>
                </a:lnTo>
                <a:lnTo>
                  <a:pt x="8455756" y="5338045"/>
                </a:lnTo>
                <a:lnTo>
                  <a:pt x="8452832" y="5339506"/>
                </a:lnTo>
                <a:lnTo>
                  <a:pt x="8450643" y="5337315"/>
                </a:lnTo>
                <a:lnTo>
                  <a:pt x="8450643" y="5334380"/>
                </a:lnTo>
                <a:lnTo>
                  <a:pt x="8452832" y="5332919"/>
                </a:lnTo>
                <a:lnTo>
                  <a:pt x="8452097" y="5332919"/>
                </a:lnTo>
                <a:lnTo>
                  <a:pt x="8450643" y="5331458"/>
                </a:lnTo>
                <a:lnTo>
                  <a:pt x="8449908" y="5331458"/>
                </a:lnTo>
                <a:lnTo>
                  <a:pt x="8449908" y="5329997"/>
                </a:lnTo>
                <a:lnTo>
                  <a:pt x="8450643" y="5328536"/>
                </a:lnTo>
                <a:lnTo>
                  <a:pt x="8452097" y="5327805"/>
                </a:lnTo>
                <a:lnTo>
                  <a:pt x="8452832" y="5326344"/>
                </a:lnTo>
                <a:lnTo>
                  <a:pt x="8452832" y="5324883"/>
                </a:lnTo>
                <a:close/>
                <a:moveTo>
                  <a:pt x="8001859" y="5211602"/>
                </a:moveTo>
                <a:lnTo>
                  <a:pt x="8004783" y="5212333"/>
                </a:lnTo>
                <a:lnTo>
                  <a:pt x="8005517" y="5214524"/>
                </a:lnTo>
                <a:lnTo>
                  <a:pt x="8006252" y="5215985"/>
                </a:lnTo>
                <a:lnTo>
                  <a:pt x="8007707" y="5218908"/>
                </a:lnTo>
                <a:lnTo>
                  <a:pt x="8009911" y="5224021"/>
                </a:lnTo>
                <a:lnTo>
                  <a:pt x="8012835" y="5226943"/>
                </a:lnTo>
                <a:lnTo>
                  <a:pt x="8016479" y="5228417"/>
                </a:lnTo>
                <a:lnTo>
                  <a:pt x="8020873" y="5229878"/>
                </a:lnTo>
                <a:lnTo>
                  <a:pt x="8028176" y="5229878"/>
                </a:lnTo>
                <a:lnTo>
                  <a:pt x="8031835" y="5228417"/>
                </a:lnTo>
                <a:lnTo>
                  <a:pt x="8032555" y="5225482"/>
                </a:lnTo>
                <a:lnTo>
                  <a:pt x="8037683" y="5227674"/>
                </a:lnTo>
                <a:lnTo>
                  <a:pt x="8042063" y="5229878"/>
                </a:lnTo>
                <a:lnTo>
                  <a:pt x="8038404" y="5230608"/>
                </a:lnTo>
                <a:lnTo>
                  <a:pt x="8034025" y="5236453"/>
                </a:lnTo>
                <a:lnTo>
                  <a:pt x="8031100" y="5237914"/>
                </a:lnTo>
                <a:lnTo>
                  <a:pt x="8027442" y="5237183"/>
                </a:lnTo>
                <a:lnTo>
                  <a:pt x="8014290" y="5232069"/>
                </a:lnTo>
                <a:lnTo>
                  <a:pt x="8011366" y="5230608"/>
                </a:lnTo>
                <a:lnTo>
                  <a:pt x="8009176" y="5228417"/>
                </a:lnTo>
                <a:lnTo>
                  <a:pt x="8007707" y="5225482"/>
                </a:lnTo>
                <a:lnTo>
                  <a:pt x="8003328" y="5218177"/>
                </a:lnTo>
                <a:close/>
                <a:moveTo>
                  <a:pt x="4927822" y="5186257"/>
                </a:moveTo>
                <a:lnTo>
                  <a:pt x="4930024" y="5188454"/>
                </a:lnTo>
                <a:lnTo>
                  <a:pt x="4927822" y="5189911"/>
                </a:lnTo>
                <a:lnTo>
                  <a:pt x="4902239" y="5228670"/>
                </a:lnTo>
                <a:lnTo>
                  <a:pt x="4884687" y="5266710"/>
                </a:lnTo>
                <a:lnTo>
                  <a:pt x="4872986" y="5298899"/>
                </a:lnTo>
                <a:lnTo>
                  <a:pt x="4869337" y="5318648"/>
                </a:lnTo>
                <a:lnTo>
                  <a:pt x="4866423" y="5326695"/>
                </a:lnTo>
                <a:lnTo>
                  <a:pt x="4863487" y="5330349"/>
                </a:lnTo>
                <a:lnTo>
                  <a:pt x="4862753" y="5331068"/>
                </a:lnTo>
                <a:lnTo>
                  <a:pt x="4861306" y="5330349"/>
                </a:lnTo>
                <a:lnTo>
                  <a:pt x="4862040" y="5325217"/>
                </a:lnTo>
                <a:lnTo>
                  <a:pt x="4865689" y="5301095"/>
                </a:lnTo>
                <a:lnTo>
                  <a:pt x="4871539" y="5285719"/>
                </a:lnTo>
                <a:lnTo>
                  <a:pt x="4872986" y="5275475"/>
                </a:lnTo>
                <a:lnTo>
                  <a:pt x="4872986" y="5272560"/>
                </a:lnTo>
                <a:lnTo>
                  <a:pt x="4877390" y="5264513"/>
                </a:lnTo>
                <a:lnTo>
                  <a:pt x="4878103" y="5262316"/>
                </a:lnTo>
                <a:lnTo>
                  <a:pt x="4879571" y="5257205"/>
                </a:lnTo>
                <a:lnTo>
                  <a:pt x="4884687" y="5251354"/>
                </a:lnTo>
                <a:lnTo>
                  <a:pt x="4887623" y="5244764"/>
                </a:lnTo>
                <a:lnTo>
                  <a:pt x="4887623" y="5240371"/>
                </a:lnTo>
                <a:lnTo>
                  <a:pt x="4890538" y="5238175"/>
                </a:lnTo>
                <a:lnTo>
                  <a:pt x="4890538" y="5235260"/>
                </a:lnTo>
                <a:lnTo>
                  <a:pt x="4889070" y="5233802"/>
                </a:lnTo>
                <a:lnTo>
                  <a:pt x="4888336" y="5230127"/>
                </a:lnTo>
                <a:lnTo>
                  <a:pt x="4893474" y="5231605"/>
                </a:lnTo>
                <a:lnTo>
                  <a:pt x="4894920" y="5232324"/>
                </a:lnTo>
                <a:lnTo>
                  <a:pt x="4897122" y="5235260"/>
                </a:lnTo>
                <a:lnTo>
                  <a:pt x="4897856" y="5235260"/>
                </a:lnTo>
                <a:lnTo>
                  <a:pt x="4909536" y="5211118"/>
                </a:lnTo>
                <a:lnTo>
                  <a:pt x="4913940" y="5203070"/>
                </a:lnTo>
                <a:lnTo>
                  <a:pt x="4922705" y="5195762"/>
                </a:lnTo>
                <a:lnTo>
                  <a:pt x="4923439" y="5192827"/>
                </a:lnTo>
                <a:lnTo>
                  <a:pt x="4925620" y="5186976"/>
                </a:lnTo>
                <a:close/>
                <a:moveTo>
                  <a:pt x="7984328" y="5179447"/>
                </a:moveTo>
                <a:lnTo>
                  <a:pt x="7985783" y="5179447"/>
                </a:lnTo>
                <a:lnTo>
                  <a:pt x="7986517" y="5179447"/>
                </a:lnTo>
                <a:lnTo>
                  <a:pt x="7988707" y="5180177"/>
                </a:lnTo>
                <a:lnTo>
                  <a:pt x="7989441" y="5186022"/>
                </a:lnTo>
                <a:lnTo>
                  <a:pt x="7993821" y="5193327"/>
                </a:lnTo>
                <a:lnTo>
                  <a:pt x="7995290" y="5198440"/>
                </a:lnTo>
                <a:lnTo>
                  <a:pt x="7991631" y="5193327"/>
                </a:lnTo>
                <a:lnTo>
                  <a:pt x="7989441" y="5189674"/>
                </a:lnTo>
                <a:close/>
                <a:moveTo>
                  <a:pt x="8004783" y="5175794"/>
                </a:moveTo>
                <a:lnTo>
                  <a:pt x="8009176" y="5176525"/>
                </a:lnTo>
                <a:lnTo>
                  <a:pt x="8014290" y="5180177"/>
                </a:lnTo>
                <a:lnTo>
                  <a:pt x="8016479" y="5185291"/>
                </a:lnTo>
                <a:lnTo>
                  <a:pt x="8015745" y="5193327"/>
                </a:lnTo>
                <a:lnTo>
                  <a:pt x="8019404" y="5198440"/>
                </a:lnTo>
                <a:lnTo>
                  <a:pt x="8023797" y="5202836"/>
                </a:lnTo>
                <a:lnTo>
                  <a:pt x="8025252" y="5205758"/>
                </a:lnTo>
                <a:lnTo>
                  <a:pt x="8028911" y="5217446"/>
                </a:lnTo>
                <a:lnTo>
                  <a:pt x="8028911" y="5221099"/>
                </a:lnTo>
                <a:lnTo>
                  <a:pt x="8025987" y="5220369"/>
                </a:lnTo>
                <a:lnTo>
                  <a:pt x="8022328" y="5215985"/>
                </a:lnTo>
                <a:lnTo>
                  <a:pt x="8017949" y="5205758"/>
                </a:lnTo>
                <a:lnTo>
                  <a:pt x="8015025" y="5202106"/>
                </a:lnTo>
                <a:lnTo>
                  <a:pt x="8015025" y="5195518"/>
                </a:lnTo>
                <a:lnTo>
                  <a:pt x="8009911" y="5189674"/>
                </a:lnTo>
                <a:lnTo>
                  <a:pt x="8005517" y="5183100"/>
                </a:lnTo>
                <a:lnTo>
                  <a:pt x="8001859" y="5176525"/>
                </a:lnTo>
                <a:close/>
                <a:moveTo>
                  <a:pt x="7977010" y="5154597"/>
                </a:moveTo>
                <a:lnTo>
                  <a:pt x="7979200" y="5156788"/>
                </a:lnTo>
                <a:lnTo>
                  <a:pt x="7982124" y="5161171"/>
                </a:lnTo>
                <a:lnTo>
                  <a:pt x="7983593" y="5166285"/>
                </a:lnTo>
                <a:lnTo>
                  <a:pt x="7983593" y="5170668"/>
                </a:lnTo>
                <a:lnTo>
                  <a:pt x="7983593" y="5176525"/>
                </a:lnTo>
                <a:lnTo>
                  <a:pt x="7982859" y="5176525"/>
                </a:lnTo>
                <a:lnTo>
                  <a:pt x="7980669" y="5172129"/>
                </a:lnTo>
                <a:lnTo>
                  <a:pt x="7977745" y="5160441"/>
                </a:lnTo>
                <a:lnTo>
                  <a:pt x="7976290" y="5156788"/>
                </a:lnTo>
                <a:lnTo>
                  <a:pt x="7976290" y="5156058"/>
                </a:lnTo>
                <a:close/>
                <a:moveTo>
                  <a:pt x="4964372" y="5118225"/>
                </a:moveTo>
                <a:lnTo>
                  <a:pt x="4966574" y="5118964"/>
                </a:lnTo>
                <a:lnTo>
                  <a:pt x="4968755" y="5121160"/>
                </a:lnTo>
                <a:lnTo>
                  <a:pt x="4969489" y="5122618"/>
                </a:lnTo>
                <a:lnTo>
                  <a:pt x="4968755" y="5124815"/>
                </a:lnTo>
                <a:lnTo>
                  <a:pt x="4968755" y="5130665"/>
                </a:lnTo>
                <a:lnTo>
                  <a:pt x="4968021" y="5132123"/>
                </a:lnTo>
                <a:lnTo>
                  <a:pt x="4950491" y="5153329"/>
                </a:lnTo>
                <a:lnTo>
                  <a:pt x="4942438" y="5166509"/>
                </a:lnTo>
                <a:lnTo>
                  <a:pt x="4935853" y="5174556"/>
                </a:lnTo>
                <a:lnTo>
                  <a:pt x="4932939" y="5179668"/>
                </a:lnTo>
                <a:lnTo>
                  <a:pt x="4932205" y="5184061"/>
                </a:lnTo>
                <a:lnTo>
                  <a:pt x="4930024" y="5179668"/>
                </a:lnTo>
                <a:lnTo>
                  <a:pt x="4932939" y="5173078"/>
                </a:lnTo>
                <a:lnTo>
                  <a:pt x="4939523" y="5161376"/>
                </a:lnTo>
                <a:lnTo>
                  <a:pt x="4945374" y="5154807"/>
                </a:lnTo>
                <a:lnTo>
                  <a:pt x="4946086" y="5153329"/>
                </a:lnTo>
                <a:lnTo>
                  <a:pt x="4948288" y="5150414"/>
                </a:lnTo>
                <a:lnTo>
                  <a:pt x="4948288" y="5149675"/>
                </a:lnTo>
                <a:lnTo>
                  <a:pt x="4943172" y="5148217"/>
                </a:lnTo>
                <a:lnTo>
                  <a:pt x="4943172" y="5147478"/>
                </a:lnTo>
                <a:lnTo>
                  <a:pt x="4954873" y="5126272"/>
                </a:lnTo>
                <a:lnTo>
                  <a:pt x="4957054" y="5125533"/>
                </a:lnTo>
                <a:lnTo>
                  <a:pt x="4959256" y="5124076"/>
                </a:lnTo>
                <a:lnTo>
                  <a:pt x="4959990" y="5121879"/>
                </a:lnTo>
                <a:lnTo>
                  <a:pt x="4962170" y="5118964"/>
                </a:lnTo>
                <a:close/>
                <a:moveTo>
                  <a:pt x="7916351" y="5073471"/>
                </a:moveTo>
                <a:lnTo>
                  <a:pt x="7917816" y="5076403"/>
                </a:lnTo>
                <a:lnTo>
                  <a:pt x="7917806" y="5076393"/>
                </a:lnTo>
                <a:close/>
                <a:moveTo>
                  <a:pt x="5053557" y="5054586"/>
                </a:moveTo>
                <a:lnTo>
                  <a:pt x="5055025" y="5054586"/>
                </a:lnTo>
                <a:lnTo>
                  <a:pt x="5055737" y="5054586"/>
                </a:lnTo>
                <a:lnTo>
                  <a:pt x="5056471" y="5056782"/>
                </a:lnTo>
                <a:lnTo>
                  <a:pt x="5057939" y="5063372"/>
                </a:lnTo>
                <a:lnTo>
                  <a:pt x="5056471" y="5064829"/>
                </a:lnTo>
                <a:lnTo>
                  <a:pt x="5056471" y="5067026"/>
                </a:lnTo>
                <a:lnTo>
                  <a:pt x="5055025" y="5068484"/>
                </a:lnTo>
                <a:lnTo>
                  <a:pt x="5055025" y="5070680"/>
                </a:lnTo>
                <a:lnTo>
                  <a:pt x="5039675" y="5078009"/>
                </a:lnTo>
                <a:lnTo>
                  <a:pt x="5033090" y="5080185"/>
                </a:lnTo>
                <a:lnTo>
                  <a:pt x="5027239" y="5083860"/>
                </a:lnTo>
                <a:lnTo>
                  <a:pt x="5016272" y="5094083"/>
                </a:lnTo>
                <a:lnTo>
                  <a:pt x="4997274" y="5105066"/>
                </a:lnTo>
                <a:lnTo>
                  <a:pt x="4992157" y="5110178"/>
                </a:lnTo>
                <a:lnTo>
                  <a:pt x="4981924" y="5118964"/>
                </a:lnTo>
                <a:lnTo>
                  <a:pt x="4976073" y="5124815"/>
                </a:lnTo>
                <a:lnTo>
                  <a:pt x="4974605" y="5128469"/>
                </a:lnTo>
                <a:lnTo>
                  <a:pt x="4972403" y="5132123"/>
                </a:lnTo>
                <a:lnTo>
                  <a:pt x="4970957" y="5132123"/>
                </a:lnTo>
                <a:lnTo>
                  <a:pt x="4971691" y="5128469"/>
                </a:lnTo>
                <a:lnTo>
                  <a:pt x="4973137" y="5124076"/>
                </a:lnTo>
                <a:lnTo>
                  <a:pt x="4975339" y="5119682"/>
                </a:lnTo>
                <a:lnTo>
                  <a:pt x="4977520" y="5118225"/>
                </a:lnTo>
                <a:lnTo>
                  <a:pt x="4977520" y="5116028"/>
                </a:lnTo>
                <a:lnTo>
                  <a:pt x="4976073" y="5113113"/>
                </a:lnTo>
                <a:lnTo>
                  <a:pt x="4975339" y="5109459"/>
                </a:lnTo>
                <a:lnTo>
                  <a:pt x="4976073" y="5105784"/>
                </a:lnTo>
                <a:lnTo>
                  <a:pt x="4978988" y="5103608"/>
                </a:lnTo>
                <a:lnTo>
                  <a:pt x="4984105" y="5102869"/>
                </a:lnTo>
                <a:lnTo>
                  <a:pt x="4990689" y="5099934"/>
                </a:lnTo>
                <a:lnTo>
                  <a:pt x="4993604" y="5099934"/>
                </a:lnTo>
                <a:lnTo>
                  <a:pt x="4996540" y="5099215"/>
                </a:lnTo>
                <a:lnTo>
                  <a:pt x="5003837" y="5093364"/>
                </a:lnTo>
                <a:lnTo>
                  <a:pt x="5004571" y="5092625"/>
                </a:lnTo>
                <a:lnTo>
                  <a:pt x="5006773" y="5088971"/>
                </a:lnTo>
                <a:lnTo>
                  <a:pt x="5014804" y="5083121"/>
                </a:lnTo>
                <a:lnTo>
                  <a:pt x="5017006" y="5080924"/>
                </a:lnTo>
                <a:lnTo>
                  <a:pt x="5019187" y="5079466"/>
                </a:lnTo>
                <a:lnTo>
                  <a:pt x="5028708" y="5075812"/>
                </a:lnTo>
                <a:lnTo>
                  <a:pt x="5032356" y="5070680"/>
                </a:lnTo>
                <a:lnTo>
                  <a:pt x="5035271" y="5068484"/>
                </a:lnTo>
                <a:lnTo>
                  <a:pt x="5038941" y="5068484"/>
                </a:lnTo>
                <a:lnTo>
                  <a:pt x="5046972" y="5068484"/>
                </a:lnTo>
                <a:lnTo>
                  <a:pt x="5049174" y="5067765"/>
                </a:lnTo>
                <a:lnTo>
                  <a:pt x="5052089" y="5063372"/>
                </a:lnTo>
                <a:lnTo>
                  <a:pt x="5052089" y="5061175"/>
                </a:lnTo>
                <a:lnTo>
                  <a:pt x="5051355" y="5056782"/>
                </a:lnTo>
                <a:lnTo>
                  <a:pt x="5052089" y="5055325"/>
                </a:lnTo>
                <a:close/>
                <a:moveTo>
                  <a:pt x="5090841" y="5031922"/>
                </a:moveTo>
                <a:lnTo>
                  <a:pt x="5090841" y="5034118"/>
                </a:lnTo>
                <a:lnTo>
                  <a:pt x="5090107" y="5034118"/>
                </a:lnTo>
                <a:lnTo>
                  <a:pt x="5088639" y="5034118"/>
                </a:lnTo>
                <a:lnTo>
                  <a:pt x="5087905" y="5034837"/>
                </a:lnTo>
                <a:lnTo>
                  <a:pt x="5087905" y="5035576"/>
                </a:lnTo>
                <a:lnTo>
                  <a:pt x="5087171" y="5036315"/>
                </a:lnTo>
                <a:lnTo>
                  <a:pt x="5082054" y="5039230"/>
                </a:lnTo>
                <a:lnTo>
                  <a:pt x="5080608" y="5042166"/>
                </a:lnTo>
                <a:lnTo>
                  <a:pt x="5075491" y="5043623"/>
                </a:lnTo>
                <a:lnTo>
                  <a:pt x="5071109" y="5048735"/>
                </a:lnTo>
                <a:lnTo>
                  <a:pt x="5068172" y="5051670"/>
                </a:lnTo>
                <a:lnTo>
                  <a:pt x="5063056" y="5051670"/>
                </a:lnTo>
                <a:lnTo>
                  <a:pt x="5063056" y="5050213"/>
                </a:lnTo>
                <a:lnTo>
                  <a:pt x="5074757" y="5039230"/>
                </a:lnTo>
                <a:lnTo>
                  <a:pt x="5082054" y="5034837"/>
                </a:lnTo>
                <a:close/>
                <a:moveTo>
                  <a:pt x="7873223" y="5025962"/>
                </a:moveTo>
                <a:lnTo>
                  <a:pt x="7876147" y="5026693"/>
                </a:lnTo>
                <a:lnTo>
                  <a:pt x="7876882" y="5026693"/>
                </a:lnTo>
                <a:lnTo>
                  <a:pt x="7879071" y="5028884"/>
                </a:lnTo>
                <a:lnTo>
                  <a:pt x="7885654" y="5037651"/>
                </a:lnTo>
                <a:lnTo>
                  <a:pt x="7893692" y="5044969"/>
                </a:lnTo>
                <a:lnTo>
                  <a:pt x="7895882" y="5047891"/>
                </a:lnTo>
                <a:lnTo>
                  <a:pt x="7895147" y="5047891"/>
                </a:lnTo>
                <a:lnTo>
                  <a:pt x="7890768" y="5045699"/>
                </a:lnTo>
                <a:lnTo>
                  <a:pt x="7880541" y="5037651"/>
                </a:lnTo>
                <a:lnTo>
                  <a:pt x="7879071" y="5033998"/>
                </a:lnTo>
                <a:lnTo>
                  <a:pt x="7876882" y="5032537"/>
                </a:lnTo>
                <a:lnTo>
                  <a:pt x="7873958" y="5028884"/>
                </a:lnTo>
                <a:close/>
                <a:moveTo>
                  <a:pt x="7881261" y="4996729"/>
                </a:moveTo>
                <a:lnTo>
                  <a:pt x="7882730" y="4996729"/>
                </a:lnTo>
                <a:lnTo>
                  <a:pt x="7883465" y="4996729"/>
                </a:lnTo>
                <a:lnTo>
                  <a:pt x="7884185" y="4996729"/>
                </a:lnTo>
                <a:lnTo>
                  <a:pt x="7880541" y="4999651"/>
                </a:lnTo>
                <a:lnTo>
                  <a:pt x="7881261" y="4997460"/>
                </a:lnTo>
                <a:close/>
                <a:moveTo>
                  <a:pt x="6176814" y="4854514"/>
                </a:moveTo>
                <a:lnTo>
                  <a:pt x="6177546" y="4855250"/>
                </a:lnTo>
                <a:lnTo>
                  <a:pt x="6178268" y="4855978"/>
                </a:lnTo>
                <a:lnTo>
                  <a:pt x="6179731" y="4856714"/>
                </a:lnTo>
                <a:lnTo>
                  <a:pt x="6178268" y="4856714"/>
                </a:lnTo>
                <a:lnTo>
                  <a:pt x="6177546" y="4856714"/>
                </a:lnTo>
                <a:lnTo>
                  <a:pt x="6176083" y="4855978"/>
                </a:lnTo>
                <a:lnTo>
                  <a:pt x="6176083" y="4855250"/>
                </a:lnTo>
                <a:close/>
                <a:moveTo>
                  <a:pt x="6155620" y="4854514"/>
                </a:moveTo>
                <a:lnTo>
                  <a:pt x="6163657" y="4854514"/>
                </a:lnTo>
                <a:lnTo>
                  <a:pt x="6168045" y="4855250"/>
                </a:lnTo>
                <a:lnTo>
                  <a:pt x="6161462" y="4855978"/>
                </a:lnTo>
                <a:close/>
                <a:moveTo>
                  <a:pt x="6187037" y="4853057"/>
                </a:moveTo>
                <a:lnTo>
                  <a:pt x="6187768" y="4853057"/>
                </a:lnTo>
                <a:lnTo>
                  <a:pt x="6187037" y="4855250"/>
                </a:lnTo>
                <a:lnTo>
                  <a:pt x="6184851" y="4856714"/>
                </a:lnTo>
                <a:lnTo>
                  <a:pt x="6184120" y="4856714"/>
                </a:lnTo>
                <a:lnTo>
                  <a:pt x="6184851" y="4855978"/>
                </a:lnTo>
                <a:lnTo>
                  <a:pt x="6184851" y="4855250"/>
                </a:lnTo>
                <a:lnTo>
                  <a:pt x="6186314" y="4854514"/>
                </a:lnTo>
                <a:close/>
                <a:moveTo>
                  <a:pt x="6152694" y="4853057"/>
                </a:moveTo>
                <a:lnTo>
                  <a:pt x="6155620" y="4854514"/>
                </a:lnTo>
                <a:lnTo>
                  <a:pt x="6154888" y="4854514"/>
                </a:lnTo>
                <a:close/>
                <a:moveTo>
                  <a:pt x="8310310" y="4852754"/>
                </a:moveTo>
                <a:lnTo>
                  <a:pt x="8311031" y="4852754"/>
                </a:lnTo>
                <a:lnTo>
                  <a:pt x="8311031" y="4854215"/>
                </a:lnTo>
                <a:lnTo>
                  <a:pt x="8311031" y="4854945"/>
                </a:lnTo>
                <a:lnTo>
                  <a:pt x="8311765" y="4854945"/>
                </a:lnTo>
                <a:lnTo>
                  <a:pt x="8312500" y="4855676"/>
                </a:lnTo>
                <a:lnTo>
                  <a:pt x="8315424" y="4865173"/>
                </a:lnTo>
                <a:lnTo>
                  <a:pt x="8321272" y="4873939"/>
                </a:lnTo>
                <a:lnTo>
                  <a:pt x="8331500" y="4886370"/>
                </a:lnTo>
                <a:lnTo>
                  <a:pt x="8336614" y="4894406"/>
                </a:lnTo>
                <a:lnTo>
                  <a:pt x="8338083" y="4899520"/>
                </a:lnTo>
                <a:lnTo>
                  <a:pt x="8339538" y="4903172"/>
                </a:lnTo>
                <a:lnTo>
                  <a:pt x="8341007" y="4906837"/>
                </a:lnTo>
                <a:lnTo>
                  <a:pt x="8392173" y="4993807"/>
                </a:lnTo>
                <a:lnTo>
                  <a:pt x="8394363" y="4998921"/>
                </a:lnTo>
                <a:lnTo>
                  <a:pt x="8389249" y="4993076"/>
                </a:lnTo>
                <a:lnTo>
                  <a:pt x="8384855" y="4987963"/>
                </a:lnTo>
                <a:lnTo>
                  <a:pt x="8381197" y="4979915"/>
                </a:lnTo>
                <a:lnTo>
                  <a:pt x="8363666" y="4955064"/>
                </a:lnTo>
                <a:lnTo>
                  <a:pt x="8362197" y="4952142"/>
                </a:lnTo>
                <a:lnTo>
                  <a:pt x="8362197" y="4951412"/>
                </a:lnTo>
                <a:lnTo>
                  <a:pt x="8358552" y="4949220"/>
                </a:lnTo>
                <a:lnTo>
                  <a:pt x="8357083" y="4948490"/>
                </a:lnTo>
                <a:lnTo>
                  <a:pt x="8356348" y="4945568"/>
                </a:lnTo>
                <a:lnTo>
                  <a:pt x="8352704" y="4938993"/>
                </a:lnTo>
                <a:lnTo>
                  <a:pt x="8338083" y="4906107"/>
                </a:lnTo>
                <a:lnTo>
                  <a:pt x="8335159" y="4902442"/>
                </a:lnTo>
                <a:lnTo>
                  <a:pt x="8333689" y="4900250"/>
                </a:lnTo>
                <a:lnTo>
                  <a:pt x="8331500" y="4896598"/>
                </a:lnTo>
                <a:lnTo>
                  <a:pt x="8330045" y="4890023"/>
                </a:lnTo>
                <a:lnTo>
                  <a:pt x="8327121" y="4886370"/>
                </a:lnTo>
                <a:lnTo>
                  <a:pt x="8326386" y="4883448"/>
                </a:lnTo>
                <a:lnTo>
                  <a:pt x="8324917" y="4881257"/>
                </a:lnTo>
                <a:lnTo>
                  <a:pt x="8320538" y="4875400"/>
                </a:lnTo>
                <a:lnTo>
                  <a:pt x="8311031" y="4859329"/>
                </a:lnTo>
                <a:lnTo>
                  <a:pt x="8308106" y="4854945"/>
                </a:lnTo>
                <a:lnTo>
                  <a:pt x="8308841" y="4854215"/>
                </a:lnTo>
                <a:close/>
                <a:moveTo>
                  <a:pt x="6216268" y="4846472"/>
                </a:moveTo>
                <a:lnTo>
                  <a:pt x="6215537" y="4847936"/>
                </a:lnTo>
                <a:lnTo>
                  <a:pt x="6213342" y="4849401"/>
                </a:lnTo>
                <a:lnTo>
                  <a:pt x="6209694" y="4850129"/>
                </a:lnTo>
                <a:lnTo>
                  <a:pt x="6194351" y="4855978"/>
                </a:lnTo>
                <a:lnTo>
                  <a:pt x="6192157" y="4855978"/>
                </a:lnTo>
                <a:lnTo>
                  <a:pt x="6192157" y="4855250"/>
                </a:lnTo>
                <a:lnTo>
                  <a:pt x="6196537" y="4853057"/>
                </a:lnTo>
                <a:lnTo>
                  <a:pt x="6197268" y="4851593"/>
                </a:lnTo>
                <a:lnTo>
                  <a:pt x="6200925" y="4849401"/>
                </a:lnTo>
                <a:lnTo>
                  <a:pt x="6203120" y="4849401"/>
                </a:lnTo>
                <a:lnTo>
                  <a:pt x="6203120" y="4850129"/>
                </a:lnTo>
                <a:lnTo>
                  <a:pt x="6205305" y="4850129"/>
                </a:lnTo>
                <a:lnTo>
                  <a:pt x="6208231" y="4850129"/>
                </a:lnTo>
                <a:lnTo>
                  <a:pt x="6208963" y="4848665"/>
                </a:lnTo>
                <a:lnTo>
                  <a:pt x="6209694" y="4848665"/>
                </a:lnTo>
                <a:lnTo>
                  <a:pt x="6213342" y="4848665"/>
                </a:lnTo>
                <a:lnTo>
                  <a:pt x="6213342" y="4847936"/>
                </a:lnTo>
                <a:lnTo>
                  <a:pt x="6214805" y="4847936"/>
                </a:lnTo>
                <a:close/>
                <a:moveTo>
                  <a:pt x="6241843" y="4842816"/>
                </a:moveTo>
                <a:lnTo>
                  <a:pt x="6254269" y="4843552"/>
                </a:lnTo>
                <a:lnTo>
                  <a:pt x="6258648" y="4845744"/>
                </a:lnTo>
                <a:lnTo>
                  <a:pt x="6261574" y="4846472"/>
                </a:lnTo>
                <a:lnTo>
                  <a:pt x="6263037" y="4847936"/>
                </a:lnTo>
                <a:lnTo>
                  <a:pt x="6263037" y="4848665"/>
                </a:lnTo>
                <a:lnTo>
                  <a:pt x="6260843" y="4848665"/>
                </a:lnTo>
                <a:lnTo>
                  <a:pt x="6252074" y="4846472"/>
                </a:lnTo>
                <a:lnTo>
                  <a:pt x="6241843" y="4843552"/>
                </a:lnTo>
                <a:close/>
                <a:moveTo>
                  <a:pt x="6285685" y="4836967"/>
                </a:moveTo>
                <a:lnTo>
                  <a:pt x="6288611" y="4836967"/>
                </a:lnTo>
                <a:lnTo>
                  <a:pt x="6288611" y="4839159"/>
                </a:lnTo>
                <a:lnTo>
                  <a:pt x="6276185" y="4845008"/>
                </a:lnTo>
                <a:lnTo>
                  <a:pt x="6280574" y="4839895"/>
                </a:lnTo>
                <a:lnTo>
                  <a:pt x="6282769" y="4838431"/>
                </a:lnTo>
                <a:lnTo>
                  <a:pt x="6284223" y="4838431"/>
                </a:lnTo>
                <a:close/>
                <a:moveTo>
                  <a:pt x="6273269" y="4827461"/>
                </a:moveTo>
                <a:lnTo>
                  <a:pt x="6274000" y="4827461"/>
                </a:lnTo>
                <a:lnTo>
                  <a:pt x="6276185" y="4828925"/>
                </a:lnTo>
                <a:lnTo>
                  <a:pt x="6276185" y="4829653"/>
                </a:lnTo>
                <a:lnTo>
                  <a:pt x="6274732" y="4830389"/>
                </a:lnTo>
                <a:lnTo>
                  <a:pt x="6264500" y="4835502"/>
                </a:lnTo>
                <a:lnTo>
                  <a:pt x="6263769" y="4834046"/>
                </a:lnTo>
                <a:lnTo>
                  <a:pt x="6265231" y="4834046"/>
                </a:lnTo>
                <a:lnTo>
                  <a:pt x="6268148" y="4833310"/>
                </a:lnTo>
                <a:lnTo>
                  <a:pt x="6272537" y="4830389"/>
                </a:lnTo>
                <a:lnTo>
                  <a:pt x="6273269" y="4830389"/>
                </a:lnTo>
                <a:lnTo>
                  <a:pt x="6273269" y="4829653"/>
                </a:lnTo>
                <a:close/>
                <a:moveTo>
                  <a:pt x="5365691" y="4819798"/>
                </a:moveTo>
                <a:lnTo>
                  <a:pt x="5367159" y="4819798"/>
                </a:lnTo>
                <a:lnTo>
                  <a:pt x="5367893" y="4820537"/>
                </a:lnTo>
                <a:lnTo>
                  <a:pt x="5370073" y="4820537"/>
                </a:lnTo>
                <a:lnTo>
                  <a:pt x="5383243" y="4824191"/>
                </a:lnTo>
                <a:lnTo>
                  <a:pt x="5353990" y="4851248"/>
                </a:lnTo>
                <a:lnTo>
                  <a:pt x="5344491" y="4854922"/>
                </a:lnTo>
                <a:lnTo>
                  <a:pt x="5316705" y="4877586"/>
                </a:lnTo>
                <a:lnTo>
                  <a:pt x="5313057" y="4881979"/>
                </a:lnTo>
                <a:lnTo>
                  <a:pt x="5312323" y="4881979"/>
                </a:lnTo>
                <a:lnTo>
                  <a:pt x="5313791" y="4876847"/>
                </a:lnTo>
                <a:lnTo>
                  <a:pt x="5317439" y="4872475"/>
                </a:lnTo>
                <a:lnTo>
                  <a:pt x="5325492" y="4865146"/>
                </a:lnTo>
                <a:lnTo>
                  <a:pt x="5340108" y="4854922"/>
                </a:lnTo>
                <a:lnTo>
                  <a:pt x="5342310" y="4851248"/>
                </a:lnTo>
                <a:lnTo>
                  <a:pt x="5342310" y="4848333"/>
                </a:lnTo>
                <a:lnTo>
                  <a:pt x="5344491" y="4846136"/>
                </a:lnTo>
                <a:lnTo>
                  <a:pt x="5345959" y="4845397"/>
                </a:lnTo>
                <a:lnTo>
                  <a:pt x="5349607" y="4845397"/>
                </a:lnTo>
                <a:lnTo>
                  <a:pt x="5349607" y="4844679"/>
                </a:lnTo>
                <a:lnTo>
                  <a:pt x="5358394" y="4836631"/>
                </a:lnTo>
                <a:lnTo>
                  <a:pt x="5360574" y="4833696"/>
                </a:lnTo>
                <a:lnTo>
                  <a:pt x="5361309" y="4832238"/>
                </a:lnTo>
                <a:lnTo>
                  <a:pt x="5364957" y="4831499"/>
                </a:lnTo>
                <a:lnTo>
                  <a:pt x="5365691" y="4831499"/>
                </a:lnTo>
                <a:lnTo>
                  <a:pt x="5367893" y="4829323"/>
                </a:lnTo>
                <a:lnTo>
                  <a:pt x="5368627" y="4826387"/>
                </a:lnTo>
                <a:lnTo>
                  <a:pt x="5367893" y="4823452"/>
                </a:lnTo>
                <a:lnTo>
                  <a:pt x="5364223" y="4822733"/>
                </a:lnTo>
                <a:lnTo>
                  <a:pt x="5364223" y="4821994"/>
                </a:lnTo>
                <a:lnTo>
                  <a:pt x="5365691" y="4821994"/>
                </a:lnTo>
                <a:lnTo>
                  <a:pt x="5365691" y="4820537"/>
                </a:lnTo>
                <a:close/>
                <a:moveTo>
                  <a:pt x="6254269" y="4798944"/>
                </a:moveTo>
                <a:lnTo>
                  <a:pt x="6254269" y="4801136"/>
                </a:lnTo>
                <a:lnTo>
                  <a:pt x="6253537" y="4803329"/>
                </a:lnTo>
                <a:lnTo>
                  <a:pt x="6252074" y="4804065"/>
                </a:lnTo>
                <a:lnTo>
                  <a:pt x="6251343" y="4806257"/>
                </a:lnTo>
                <a:lnTo>
                  <a:pt x="6251343" y="4808450"/>
                </a:lnTo>
                <a:lnTo>
                  <a:pt x="6250611" y="4804793"/>
                </a:lnTo>
                <a:lnTo>
                  <a:pt x="6251343" y="4800408"/>
                </a:lnTo>
                <a:close/>
                <a:moveTo>
                  <a:pt x="6348529" y="4788710"/>
                </a:moveTo>
                <a:lnTo>
                  <a:pt x="6350723" y="4788710"/>
                </a:lnTo>
                <a:lnTo>
                  <a:pt x="6348529" y="4790902"/>
                </a:lnTo>
                <a:lnTo>
                  <a:pt x="6350723" y="4791631"/>
                </a:lnTo>
                <a:lnTo>
                  <a:pt x="6347066" y="4795287"/>
                </a:lnTo>
                <a:lnTo>
                  <a:pt x="6340491" y="4798944"/>
                </a:lnTo>
                <a:lnTo>
                  <a:pt x="6337566" y="4803329"/>
                </a:lnTo>
                <a:lnTo>
                  <a:pt x="6336112" y="4803329"/>
                </a:lnTo>
                <a:lnTo>
                  <a:pt x="6337566" y="4797480"/>
                </a:lnTo>
                <a:lnTo>
                  <a:pt x="6341223" y="4794559"/>
                </a:lnTo>
                <a:lnTo>
                  <a:pt x="6345603" y="4792367"/>
                </a:lnTo>
                <a:close/>
                <a:moveTo>
                  <a:pt x="6358029" y="4782861"/>
                </a:moveTo>
                <a:lnTo>
                  <a:pt x="6358029" y="4785053"/>
                </a:lnTo>
                <a:lnTo>
                  <a:pt x="6355103" y="4787246"/>
                </a:lnTo>
                <a:lnTo>
                  <a:pt x="6353649" y="4787246"/>
                </a:lnTo>
                <a:lnTo>
                  <a:pt x="6354371" y="4785053"/>
                </a:lnTo>
                <a:lnTo>
                  <a:pt x="6355103" y="4784317"/>
                </a:lnTo>
                <a:lnTo>
                  <a:pt x="6356566" y="4784317"/>
                </a:lnTo>
                <a:close/>
                <a:moveTo>
                  <a:pt x="8253296" y="4778203"/>
                </a:moveTo>
                <a:lnTo>
                  <a:pt x="8257675" y="4784778"/>
                </a:lnTo>
                <a:lnTo>
                  <a:pt x="8259144" y="4786969"/>
                </a:lnTo>
                <a:lnTo>
                  <a:pt x="8257094" y="4787653"/>
                </a:lnTo>
                <a:lnTo>
                  <a:pt x="8256955" y="4787450"/>
                </a:lnTo>
                <a:lnTo>
                  <a:pt x="8256955" y="4786969"/>
                </a:lnTo>
                <a:lnTo>
                  <a:pt x="8256220" y="4784047"/>
                </a:lnTo>
                <a:lnTo>
                  <a:pt x="8255485" y="4781856"/>
                </a:lnTo>
                <a:close/>
                <a:moveTo>
                  <a:pt x="6361686" y="4774084"/>
                </a:moveTo>
                <a:lnTo>
                  <a:pt x="6363871" y="4774812"/>
                </a:lnTo>
                <a:lnTo>
                  <a:pt x="6364603" y="4775548"/>
                </a:lnTo>
                <a:lnTo>
                  <a:pt x="6364603" y="4774084"/>
                </a:lnTo>
                <a:lnTo>
                  <a:pt x="6366066" y="4774812"/>
                </a:lnTo>
                <a:lnTo>
                  <a:pt x="6366797" y="4775548"/>
                </a:lnTo>
                <a:lnTo>
                  <a:pt x="6366797" y="4776276"/>
                </a:lnTo>
                <a:lnTo>
                  <a:pt x="6364603" y="4776276"/>
                </a:lnTo>
                <a:lnTo>
                  <a:pt x="6364603" y="4777740"/>
                </a:lnTo>
                <a:lnTo>
                  <a:pt x="6364603" y="4778468"/>
                </a:lnTo>
                <a:lnTo>
                  <a:pt x="6366066" y="4779204"/>
                </a:lnTo>
                <a:lnTo>
                  <a:pt x="6363140" y="4777740"/>
                </a:lnTo>
                <a:lnTo>
                  <a:pt x="6359492" y="4777740"/>
                </a:lnTo>
                <a:lnTo>
                  <a:pt x="6360223" y="4776276"/>
                </a:lnTo>
                <a:lnTo>
                  <a:pt x="6360955" y="4774812"/>
                </a:lnTo>
                <a:close/>
                <a:moveTo>
                  <a:pt x="7835223" y="4770898"/>
                </a:moveTo>
                <a:lnTo>
                  <a:pt x="7837412" y="4770898"/>
                </a:lnTo>
                <a:lnTo>
                  <a:pt x="7838750" y="4771570"/>
                </a:lnTo>
                <a:lnTo>
                  <a:pt x="7838867" y="4772359"/>
                </a:lnTo>
                <a:lnTo>
                  <a:pt x="7838147" y="4772359"/>
                </a:lnTo>
                <a:lnTo>
                  <a:pt x="7837412" y="4771629"/>
                </a:lnTo>
                <a:close/>
                <a:moveTo>
                  <a:pt x="7832299" y="4751892"/>
                </a:moveTo>
                <a:lnTo>
                  <a:pt x="7834488" y="4751892"/>
                </a:lnTo>
                <a:lnTo>
                  <a:pt x="7835223" y="4752622"/>
                </a:lnTo>
                <a:lnTo>
                  <a:pt x="7835223" y="4753353"/>
                </a:lnTo>
                <a:lnTo>
                  <a:pt x="7834488" y="4753353"/>
                </a:lnTo>
                <a:lnTo>
                  <a:pt x="7833019" y="4752622"/>
                </a:lnTo>
                <a:close/>
                <a:moveTo>
                  <a:pt x="7828640" y="4745317"/>
                </a:moveTo>
                <a:lnTo>
                  <a:pt x="7828640" y="4746778"/>
                </a:lnTo>
                <a:lnTo>
                  <a:pt x="7827905" y="4746048"/>
                </a:lnTo>
                <a:close/>
                <a:moveTo>
                  <a:pt x="7828640" y="4736538"/>
                </a:moveTo>
                <a:lnTo>
                  <a:pt x="7829375" y="4737269"/>
                </a:lnTo>
                <a:lnTo>
                  <a:pt x="7828640" y="4737269"/>
                </a:lnTo>
                <a:close/>
                <a:moveTo>
                  <a:pt x="6315649" y="4736061"/>
                </a:moveTo>
                <a:lnTo>
                  <a:pt x="6316380" y="4736061"/>
                </a:lnTo>
                <a:lnTo>
                  <a:pt x="6319297" y="4736061"/>
                </a:lnTo>
                <a:lnTo>
                  <a:pt x="6324417" y="4736789"/>
                </a:lnTo>
                <a:lnTo>
                  <a:pt x="6325880" y="4737525"/>
                </a:lnTo>
                <a:lnTo>
                  <a:pt x="6327343" y="4738982"/>
                </a:lnTo>
                <a:lnTo>
                  <a:pt x="6328066" y="4739717"/>
                </a:lnTo>
                <a:lnTo>
                  <a:pt x="6330991" y="4739717"/>
                </a:lnTo>
                <a:lnTo>
                  <a:pt x="6332454" y="4740446"/>
                </a:lnTo>
                <a:lnTo>
                  <a:pt x="6333917" y="4742638"/>
                </a:lnTo>
                <a:lnTo>
                  <a:pt x="6333917" y="4743374"/>
                </a:lnTo>
                <a:lnTo>
                  <a:pt x="6331723" y="4743374"/>
                </a:lnTo>
                <a:lnTo>
                  <a:pt x="6333917" y="4746295"/>
                </a:lnTo>
                <a:lnTo>
                  <a:pt x="6335380" y="4747031"/>
                </a:lnTo>
                <a:lnTo>
                  <a:pt x="6336112" y="4746295"/>
                </a:lnTo>
                <a:lnTo>
                  <a:pt x="6337566" y="4745567"/>
                </a:lnTo>
                <a:lnTo>
                  <a:pt x="6337566" y="4744102"/>
                </a:lnTo>
                <a:lnTo>
                  <a:pt x="6338297" y="4745567"/>
                </a:lnTo>
                <a:lnTo>
                  <a:pt x="6338297" y="4746295"/>
                </a:lnTo>
                <a:lnTo>
                  <a:pt x="6339029" y="4747031"/>
                </a:lnTo>
                <a:lnTo>
                  <a:pt x="6339029" y="4748487"/>
                </a:lnTo>
                <a:lnTo>
                  <a:pt x="6338297" y="4749223"/>
                </a:lnTo>
                <a:lnTo>
                  <a:pt x="6337566" y="4749223"/>
                </a:lnTo>
                <a:lnTo>
                  <a:pt x="6334649" y="4749951"/>
                </a:lnTo>
                <a:lnTo>
                  <a:pt x="6333917" y="4749223"/>
                </a:lnTo>
                <a:lnTo>
                  <a:pt x="6332454" y="4747031"/>
                </a:lnTo>
                <a:lnTo>
                  <a:pt x="6330991" y="4746295"/>
                </a:lnTo>
                <a:lnTo>
                  <a:pt x="6328797" y="4745567"/>
                </a:lnTo>
                <a:lnTo>
                  <a:pt x="6328066" y="4746295"/>
                </a:lnTo>
                <a:lnTo>
                  <a:pt x="6327343" y="4746295"/>
                </a:lnTo>
                <a:lnTo>
                  <a:pt x="6325880" y="4746295"/>
                </a:lnTo>
                <a:lnTo>
                  <a:pt x="6325149" y="4745567"/>
                </a:lnTo>
                <a:lnTo>
                  <a:pt x="6324417" y="4744102"/>
                </a:lnTo>
                <a:lnTo>
                  <a:pt x="6324417" y="4743374"/>
                </a:lnTo>
                <a:lnTo>
                  <a:pt x="6321491" y="4743374"/>
                </a:lnTo>
                <a:lnTo>
                  <a:pt x="6318575" y="4744102"/>
                </a:lnTo>
                <a:lnTo>
                  <a:pt x="6316380" y="4743374"/>
                </a:lnTo>
                <a:lnTo>
                  <a:pt x="6312723" y="4739717"/>
                </a:lnTo>
                <a:lnTo>
                  <a:pt x="6311991" y="4737525"/>
                </a:lnTo>
                <a:lnTo>
                  <a:pt x="6313454" y="4736789"/>
                </a:lnTo>
                <a:close/>
                <a:moveTo>
                  <a:pt x="5949553" y="4733868"/>
                </a:moveTo>
                <a:lnTo>
                  <a:pt x="5961248" y="4736061"/>
                </a:lnTo>
                <a:lnTo>
                  <a:pt x="5964174" y="4737525"/>
                </a:lnTo>
                <a:lnTo>
                  <a:pt x="5970016" y="4742638"/>
                </a:lnTo>
                <a:lnTo>
                  <a:pt x="5976590" y="4744102"/>
                </a:lnTo>
                <a:lnTo>
                  <a:pt x="5976590" y="4745567"/>
                </a:lnTo>
                <a:lnTo>
                  <a:pt x="5981711" y="4746295"/>
                </a:lnTo>
                <a:lnTo>
                  <a:pt x="5987553" y="4746295"/>
                </a:lnTo>
                <a:lnTo>
                  <a:pt x="5989748" y="4746295"/>
                </a:lnTo>
                <a:lnTo>
                  <a:pt x="5991211" y="4748487"/>
                </a:lnTo>
                <a:lnTo>
                  <a:pt x="5989748" y="4752144"/>
                </a:lnTo>
                <a:lnTo>
                  <a:pt x="5983174" y="4756536"/>
                </a:lnTo>
                <a:lnTo>
                  <a:pt x="5980248" y="4759457"/>
                </a:lnTo>
                <a:lnTo>
                  <a:pt x="5978785" y="4763114"/>
                </a:lnTo>
                <a:lnTo>
                  <a:pt x="5980248" y="4766042"/>
                </a:lnTo>
                <a:lnTo>
                  <a:pt x="5978785" y="4768234"/>
                </a:lnTo>
                <a:lnTo>
                  <a:pt x="5978053" y="4768963"/>
                </a:lnTo>
                <a:lnTo>
                  <a:pt x="5975137" y="4768963"/>
                </a:lnTo>
                <a:lnTo>
                  <a:pt x="5967822" y="4771155"/>
                </a:lnTo>
                <a:lnTo>
                  <a:pt x="5955405" y="4764578"/>
                </a:lnTo>
                <a:lnTo>
                  <a:pt x="5953942" y="4763114"/>
                </a:lnTo>
                <a:lnTo>
                  <a:pt x="5951016" y="4761650"/>
                </a:lnTo>
                <a:lnTo>
                  <a:pt x="5929831" y="4753608"/>
                </a:lnTo>
                <a:lnTo>
                  <a:pt x="5926173" y="4750687"/>
                </a:lnTo>
                <a:lnTo>
                  <a:pt x="5926173" y="4748487"/>
                </a:lnTo>
                <a:lnTo>
                  <a:pt x="5930562" y="4743374"/>
                </a:lnTo>
                <a:lnTo>
                  <a:pt x="5934942" y="4742638"/>
                </a:lnTo>
                <a:lnTo>
                  <a:pt x="5938599" y="4741910"/>
                </a:lnTo>
                <a:lnTo>
                  <a:pt x="5942979" y="4739717"/>
                </a:lnTo>
                <a:lnTo>
                  <a:pt x="5944442" y="4738982"/>
                </a:lnTo>
                <a:lnTo>
                  <a:pt x="5945905" y="4736061"/>
                </a:lnTo>
                <a:lnTo>
                  <a:pt x="5946636" y="4734597"/>
                </a:lnTo>
                <a:close/>
                <a:moveTo>
                  <a:pt x="7821337" y="4732886"/>
                </a:moveTo>
                <a:lnTo>
                  <a:pt x="7822057" y="4732886"/>
                </a:lnTo>
                <a:lnTo>
                  <a:pt x="7822057" y="4733616"/>
                </a:lnTo>
                <a:lnTo>
                  <a:pt x="7821337" y="4733616"/>
                </a:lnTo>
                <a:lnTo>
                  <a:pt x="7819867" y="4733616"/>
                </a:lnTo>
                <a:close/>
                <a:moveTo>
                  <a:pt x="7824981" y="4729233"/>
                </a:moveTo>
                <a:lnTo>
                  <a:pt x="7826450" y="4729233"/>
                </a:lnTo>
                <a:lnTo>
                  <a:pt x="7827905" y="4729233"/>
                </a:lnTo>
                <a:lnTo>
                  <a:pt x="7828640" y="4729233"/>
                </a:lnTo>
                <a:lnTo>
                  <a:pt x="7828640" y="4732155"/>
                </a:lnTo>
                <a:lnTo>
                  <a:pt x="7828640" y="4733616"/>
                </a:lnTo>
                <a:lnTo>
                  <a:pt x="7827905" y="4733616"/>
                </a:lnTo>
                <a:lnTo>
                  <a:pt x="7826450" y="4734347"/>
                </a:lnTo>
                <a:lnTo>
                  <a:pt x="7825716" y="4733616"/>
                </a:lnTo>
                <a:lnTo>
                  <a:pt x="7825716" y="4732886"/>
                </a:lnTo>
                <a:lnTo>
                  <a:pt x="7822791" y="4732155"/>
                </a:lnTo>
                <a:lnTo>
                  <a:pt x="7824261" y="4732155"/>
                </a:lnTo>
                <a:lnTo>
                  <a:pt x="7824981" y="4730694"/>
                </a:lnTo>
                <a:lnTo>
                  <a:pt x="7824261" y="4729964"/>
                </a:lnTo>
                <a:close/>
                <a:moveTo>
                  <a:pt x="7829375" y="4725581"/>
                </a:moveTo>
                <a:lnTo>
                  <a:pt x="7831564" y="4725581"/>
                </a:lnTo>
                <a:lnTo>
                  <a:pt x="7832299" y="4725581"/>
                </a:lnTo>
                <a:lnTo>
                  <a:pt x="7828640" y="4726311"/>
                </a:lnTo>
                <a:lnTo>
                  <a:pt x="7827905" y="4726311"/>
                </a:lnTo>
                <a:close/>
                <a:moveTo>
                  <a:pt x="6503446" y="4719970"/>
                </a:moveTo>
                <a:lnTo>
                  <a:pt x="6504900" y="4720706"/>
                </a:lnTo>
                <a:lnTo>
                  <a:pt x="6504900" y="4721434"/>
                </a:lnTo>
                <a:lnTo>
                  <a:pt x="6503446" y="4725819"/>
                </a:lnTo>
                <a:lnTo>
                  <a:pt x="6501252" y="4727283"/>
                </a:lnTo>
                <a:lnTo>
                  <a:pt x="6496863" y="4729476"/>
                </a:lnTo>
                <a:lnTo>
                  <a:pt x="6493215" y="4729476"/>
                </a:lnTo>
                <a:lnTo>
                  <a:pt x="6499789" y="4726555"/>
                </a:lnTo>
                <a:lnTo>
                  <a:pt x="6501983" y="4723627"/>
                </a:lnTo>
                <a:lnTo>
                  <a:pt x="6502715" y="4720706"/>
                </a:lnTo>
                <a:close/>
                <a:moveTo>
                  <a:pt x="7811829" y="4718275"/>
                </a:moveTo>
                <a:lnTo>
                  <a:pt x="7811829" y="4719737"/>
                </a:lnTo>
                <a:lnTo>
                  <a:pt x="7810374" y="4719737"/>
                </a:lnTo>
                <a:close/>
                <a:moveTo>
                  <a:pt x="7822791" y="4717545"/>
                </a:moveTo>
                <a:lnTo>
                  <a:pt x="7824261" y="4718275"/>
                </a:lnTo>
                <a:lnTo>
                  <a:pt x="7825716" y="4719737"/>
                </a:lnTo>
                <a:lnTo>
                  <a:pt x="7825716" y="4722659"/>
                </a:lnTo>
                <a:lnTo>
                  <a:pt x="7824981" y="4724120"/>
                </a:lnTo>
                <a:lnTo>
                  <a:pt x="7822791" y="4724120"/>
                </a:lnTo>
                <a:lnTo>
                  <a:pt x="7822057" y="4724120"/>
                </a:lnTo>
                <a:lnTo>
                  <a:pt x="7822057" y="4723389"/>
                </a:lnTo>
                <a:lnTo>
                  <a:pt x="7822057" y="4722659"/>
                </a:lnTo>
                <a:lnTo>
                  <a:pt x="7822057" y="4721198"/>
                </a:lnTo>
                <a:lnTo>
                  <a:pt x="7821337" y="4720467"/>
                </a:lnTo>
                <a:lnTo>
                  <a:pt x="7821337" y="4719737"/>
                </a:lnTo>
                <a:lnTo>
                  <a:pt x="7821337" y="4718275"/>
                </a:lnTo>
                <a:close/>
                <a:moveTo>
                  <a:pt x="7813299" y="4710958"/>
                </a:moveTo>
                <a:lnTo>
                  <a:pt x="7815488" y="4710958"/>
                </a:lnTo>
                <a:lnTo>
                  <a:pt x="7816943" y="4710958"/>
                </a:lnTo>
                <a:lnTo>
                  <a:pt x="7818412" y="4710958"/>
                </a:lnTo>
                <a:lnTo>
                  <a:pt x="7816943" y="4711688"/>
                </a:lnTo>
                <a:lnTo>
                  <a:pt x="7816208" y="4711688"/>
                </a:lnTo>
                <a:lnTo>
                  <a:pt x="7815488" y="4711688"/>
                </a:lnTo>
                <a:lnTo>
                  <a:pt x="7813299" y="4713149"/>
                </a:lnTo>
                <a:lnTo>
                  <a:pt x="7812564" y="4711688"/>
                </a:lnTo>
                <a:close/>
                <a:moveTo>
                  <a:pt x="6525363" y="4703887"/>
                </a:moveTo>
                <a:lnTo>
                  <a:pt x="6524632" y="4705351"/>
                </a:lnTo>
                <a:lnTo>
                  <a:pt x="6518789" y="4713393"/>
                </a:lnTo>
                <a:lnTo>
                  <a:pt x="6518058" y="4714121"/>
                </a:lnTo>
                <a:lnTo>
                  <a:pt x="6517326" y="4714857"/>
                </a:lnTo>
                <a:lnTo>
                  <a:pt x="6523900" y="4704616"/>
                </a:lnTo>
                <a:lnTo>
                  <a:pt x="6524632" y="4704616"/>
                </a:lnTo>
                <a:close/>
                <a:moveTo>
                  <a:pt x="7811829" y="4702191"/>
                </a:moveTo>
                <a:lnTo>
                  <a:pt x="7812564" y="4703653"/>
                </a:lnTo>
                <a:lnTo>
                  <a:pt x="7812564" y="4704383"/>
                </a:lnTo>
                <a:lnTo>
                  <a:pt x="7811829" y="4703653"/>
                </a:lnTo>
                <a:close/>
                <a:moveTo>
                  <a:pt x="7813299" y="4698539"/>
                </a:moveTo>
                <a:lnTo>
                  <a:pt x="7814753" y="4698539"/>
                </a:lnTo>
                <a:lnTo>
                  <a:pt x="7815488" y="4700000"/>
                </a:lnTo>
                <a:lnTo>
                  <a:pt x="7814753" y="4701461"/>
                </a:lnTo>
                <a:lnTo>
                  <a:pt x="7814753" y="4700730"/>
                </a:lnTo>
                <a:lnTo>
                  <a:pt x="7813299" y="4700730"/>
                </a:lnTo>
                <a:lnTo>
                  <a:pt x="7813299" y="4700000"/>
                </a:lnTo>
                <a:lnTo>
                  <a:pt x="7814753" y="4700000"/>
                </a:lnTo>
                <a:close/>
                <a:moveTo>
                  <a:pt x="7821337" y="4697808"/>
                </a:moveTo>
                <a:lnTo>
                  <a:pt x="7822057" y="4697808"/>
                </a:lnTo>
                <a:lnTo>
                  <a:pt x="7822791" y="4697808"/>
                </a:lnTo>
                <a:lnTo>
                  <a:pt x="7824261" y="4698539"/>
                </a:lnTo>
                <a:lnTo>
                  <a:pt x="7822791" y="4698539"/>
                </a:lnTo>
                <a:lnTo>
                  <a:pt x="7821337" y="4700000"/>
                </a:lnTo>
                <a:lnTo>
                  <a:pt x="7819133" y="4700730"/>
                </a:lnTo>
                <a:lnTo>
                  <a:pt x="7819133" y="4700000"/>
                </a:lnTo>
                <a:lnTo>
                  <a:pt x="7819867" y="4698539"/>
                </a:lnTo>
                <a:close/>
                <a:moveTo>
                  <a:pt x="7824261" y="4694886"/>
                </a:moveTo>
                <a:lnTo>
                  <a:pt x="7824981" y="4694886"/>
                </a:lnTo>
                <a:lnTo>
                  <a:pt x="7827905" y="4694886"/>
                </a:lnTo>
                <a:lnTo>
                  <a:pt x="7828640" y="4697078"/>
                </a:lnTo>
                <a:lnTo>
                  <a:pt x="7828640" y="4700000"/>
                </a:lnTo>
                <a:lnTo>
                  <a:pt x="7829375" y="4700730"/>
                </a:lnTo>
                <a:lnTo>
                  <a:pt x="7829375" y="4701461"/>
                </a:lnTo>
                <a:lnTo>
                  <a:pt x="7827905" y="4700730"/>
                </a:lnTo>
                <a:lnTo>
                  <a:pt x="7826450" y="4700000"/>
                </a:lnTo>
                <a:lnTo>
                  <a:pt x="7826450" y="4698539"/>
                </a:lnTo>
                <a:lnTo>
                  <a:pt x="7825716" y="4697808"/>
                </a:lnTo>
                <a:lnTo>
                  <a:pt x="7825716" y="4697078"/>
                </a:lnTo>
                <a:close/>
                <a:moveTo>
                  <a:pt x="8241599" y="4691964"/>
                </a:moveTo>
                <a:lnTo>
                  <a:pt x="8246713" y="4697808"/>
                </a:lnTo>
                <a:lnTo>
                  <a:pt x="8246713" y="4705114"/>
                </a:lnTo>
                <a:lnTo>
                  <a:pt x="8243068" y="4720467"/>
                </a:lnTo>
                <a:lnTo>
                  <a:pt x="8243068" y="4729964"/>
                </a:lnTo>
                <a:lnTo>
                  <a:pt x="8246713" y="4757736"/>
                </a:lnTo>
                <a:lnTo>
                  <a:pt x="8245993" y="4762119"/>
                </a:lnTo>
                <a:lnTo>
                  <a:pt x="8246713" y="4764311"/>
                </a:lnTo>
                <a:lnTo>
                  <a:pt x="8246713" y="4766502"/>
                </a:lnTo>
                <a:lnTo>
                  <a:pt x="8249637" y="4770898"/>
                </a:lnTo>
                <a:lnTo>
                  <a:pt x="8252561" y="4774551"/>
                </a:lnTo>
                <a:lnTo>
                  <a:pt x="8253296" y="4777473"/>
                </a:lnTo>
                <a:lnTo>
                  <a:pt x="8248182" y="4771629"/>
                </a:lnTo>
                <a:lnTo>
                  <a:pt x="8237940" y="4751892"/>
                </a:lnTo>
                <a:lnTo>
                  <a:pt x="8234296" y="4746778"/>
                </a:lnTo>
                <a:lnTo>
                  <a:pt x="8232092" y="4743126"/>
                </a:lnTo>
                <a:lnTo>
                  <a:pt x="8227713" y="4725581"/>
                </a:lnTo>
                <a:lnTo>
                  <a:pt x="8224789" y="4721198"/>
                </a:lnTo>
                <a:lnTo>
                  <a:pt x="8223334" y="4713880"/>
                </a:lnTo>
                <a:lnTo>
                  <a:pt x="8224054" y="4708036"/>
                </a:lnTo>
                <a:lnTo>
                  <a:pt x="8227713" y="4707305"/>
                </a:lnTo>
                <a:lnTo>
                  <a:pt x="8228447" y="4703653"/>
                </a:lnTo>
                <a:lnTo>
                  <a:pt x="8229902" y="4701461"/>
                </a:lnTo>
                <a:lnTo>
                  <a:pt x="8233561" y="4697808"/>
                </a:lnTo>
                <a:lnTo>
                  <a:pt x="8237220" y="4694156"/>
                </a:lnTo>
                <a:lnTo>
                  <a:pt x="8239409" y="4692695"/>
                </a:lnTo>
                <a:close/>
                <a:moveTo>
                  <a:pt x="7819867" y="4691964"/>
                </a:moveTo>
                <a:lnTo>
                  <a:pt x="7821337" y="4692695"/>
                </a:lnTo>
                <a:lnTo>
                  <a:pt x="7822057" y="4692695"/>
                </a:lnTo>
                <a:lnTo>
                  <a:pt x="7822791" y="4692695"/>
                </a:lnTo>
                <a:lnTo>
                  <a:pt x="7822791" y="4694156"/>
                </a:lnTo>
                <a:lnTo>
                  <a:pt x="7821337" y="4694156"/>
                </a:lnTo>
                <a:lnTo>
                  <a:pt x="7819133" y="4692695"/>
                </a:lnTo>
                <a:close/>
                <a:moveTo>
                  <a:pt x="6540706" y="4684148"/>
                </a:moveTo>
                <a:lnTo>
                  <a:pt x="6539975" y="4685604"/>
                </a:lnTo>
                <a:lnTo>
                  <a:pt x="6537789" y="4686340"/>
                </a:lnTo>
                <a:lnTo>
                  <a:pt x="6539975" y="4684876"/>
                </a:lnTo>
                <a:close/>
                <a:moveTo>
                  <a:pt x="6425251" y="4676834"/>
                </a:moveTo>
                <a:lnTo>
                  <a:pt x="6425983" y="4676834"/>
                </a:lnTo>
                <a:lnTo>
                  <a:pt x="6427446" y="4676834"/>
                </a:lnTo>
                <a:lnTo>
                  <a:pt x="6428177" y="4679755"/>
                </a:lnTo>
                <a:lnTo>
                  <a:pt x="6428177" y="4681219"/>
                </a:lnTo>
                <a:lnTo>
                  <a:pt x="6428909" y="4681948"/>
                </a:lnTo>
                <a:lnTo>
                  <a:pt x="6430372" y="4681948"/>
                </a:lnTo>
                <a:lnTo>
                  <a:pt x="6431103" y="4682683"/>
                </a:lnTo>
                <a:lnTo>
                  <a:pt x="6431103" y="4684148"/>
                </a:lnTo>
                <a:lnTo>
                  <a:pt x="6430372" y="4684148"/>
                </a:lnTo>
                <a:lnTo>
                  <a:pt x="6427446" y="4684148"/>
                </a:lnTo>
                <a:lnTo>
                  <a:pt x="6425983" y="4684148"/>
                </a:lnTo>
                <a:lnTo>
                  <a:pt x="6425983" y="4682683"/>
                </a:lnTo>
                <a:lnTo>
                  <a:pt x="6425983" y="4681948"/>
                </a:lnTo>
                <a:lnTo>
                  <a:pt x="6425251" y="4681219"/>
                </a:lnTo>
                <a:lnTo>
                  <a:pt x="6425983" y="4679755"/>
                </a:lnTo>
                <a:lnTo>
                  <a:pt x="6425983" y="4679027"/>
                </a:lnTo>
                <a:close/>
                <a:moveTo>
                  <a:pt x="6556058" y="4658551"/>
                </a:moveTo>
                <a:lnTo>
                  <a:pt x="6553863" y="4663672"/>
                </a:lnTo>
                <a:lnTo>
                  <a:pt x="6547289" y="4674642"/>
                </a:lnTo>
                <a:lnTo>
                  <a:pt x="6545095" y="4676834"/>
                </a:lnTo>
                <a:close/>
                <a:moveTo>
                  <a:pt x="6434752" y="4656359"/>
                </a:moveTo>
                <a:lnTo>
                  <a:pt x="6437677" y="4658551"/>
                </a:lnTo>
                <a:lnTo>
                  <a:pt x="6438409" y="4659280"/>
                </a:lnTo>
                <a:lnTo>
                  <a:pt x="6439872" y="4659280"/>
                </a:lnTo>
                <a:lnTo>
                  <a:pt x="6442066" y="4660744"/>
                </a:lnTo>
                <a:lnTo>
                  <a:pt x="6443520" y="4663672"/>
                </a:lnTo>
                <a:lnTo>
                  <a:pt x="6444252" y="4666593"/>
                </a:lnTo>
                <a:lnTo>
                  <a:pt x="6446446" y="4669521"/>
                </a:lnTo>
                <a:lnTo>
                  <a:pt x="6443520" y="4669521"/>
                </a:lnTo>
                <a:lnTo>
                  <a:pt x="6441335" y="4668057"/>
                </a:lnTo>
                <a:lnTo>
                  <a:pt x="6440603" y="4665129"/>
                </a:lnTo>
                <a:lnTo>
                  <a:pt x="6438409" y="4663672"/>
                </a:lnTo>
                <a:lnTo>
                  <a:pt x="6437677" y="4665865"/>
                </a:lnTo>
                <a:lnTo>
                  <a:pt x="6435483" y="4671714"/>
                </a:lnTo>
                <a:lnTo>
                  <a:pt x="6434020" y="4673178"/>
                </a:lnTo>
                <a:lnTo>
                  <a:pt x="6431835" y="4662936"/>
                </a:lnTo>
                <a:lnTo>
                  <a:pt x="6431835" y="4660016"/>
                </a:lnTo>
                <a:close/>
                <a:moveTo>
                  <a:pt x="6472752" y="4651974"/>
                </a:moveTo>
                <a:lnTo>
                  <a:pt x="6474215" y="4651974"/>
                </a:lnTo>
                <a:lnTo>
                  <a:pt x="6472752" y="4660744"/>
                </a:lnTo>
                <a:lnTo>
                  <a:pt x="6462520" y="4653431"/>
                </a:lnTo>
                <a:lnTo>
                  <a:pt x="6463252" y="4652702"/>
                </a:lnTo>
                <a:lnTo>
                  <a:pt x="6469094" y="4653431"/>
                </a:lnTo>
                <a:lnTo>
                  <a:pt x="6470557" y="4652702"/>
                </a:lnTo>
                <a:close/>
                <a:moveTo>
                  <a:pt x="7786981" y="4648838"/>
                </a:moveTo>
                <a:lnTo>
                  <a:pt x="7787715" y="4649569"/>
                </a:lnTo>
                <a:lnTo>
                  <a:pt x="7787715" y="4650299"/>
                </a:lnTo>
                <a:lnTo>
                  <a:pt x="7786981" y="4651761"/>
                </a:lnTo>
                <a:lnTo>
                  <a:pt x="7786246" y="4652491"/>
                </a:lnTo>
                <a:lnTo>
                  <a:pt x="7785512" y="4651761"/>
                </a:lnTo>
                <a:lnTo>
                  <a:pt x="7785512" y="4649569"/>
                </a:lnTo>
                <a:lnTo>
                  <a:pt x="7786246" y="4649569"/>
                </a:lnTo>
                <a:close/>
                <a:moveTo>
                  <a:pt x="7737284" y="4644455"/>
                </a:moveTo>
                <a:lnTo>
                  <a:pt x="7738739" y="4645916"/>
                </a:lnTo>
                <a:lnTo>
                  <a:pt x="7739474" y="4647377"/>
                </a:lnTo>
                <a:lnTo>
                  <a:pt x="7740928" y="4647377"/>
                </a:lnTo>
                <a:lnTo>
                  <a:pt x="7741663" y="4648838"/>
                </a:lnTo>
                <a:lnTo>
                  <a:pt x="7740928" y="4648838"/>
                </a:lnTo>
                <a:lnTo>
                  <a:pt x="7738004" y="4650299"/>
                </a:lnTo>
                <a:lnTo>
                  <a:pt x="7735815" y="4650299"/>
                </a:lnTo>
                <a:lnTo>
                  <a:pt x="7735815" y="4646647"/>
                </a:lnTo>
                <a:close/>
                <a:moveTo>
                  <a:pt x="6534132" y="4643925"/>
                </a:moveTo>
                <a:lnTo>
                  <a:pt x="6534132" y="4644661"/>
                </a:lnTo>
                <a:lnTo>
                  <a:pt x="6534132" y="4646117"/>
                </a:lnTo>
                <a:lnTo>
                  <a:pt x="6534132" y="4647582"/>
                </a:lnTo>
                <a:lnTo>
                  <a:pt x="6533401" y="4650510"/>
                </a:lnTo>
                <a:lnTo>
                  <a:pt x="6533401" y="4649774"/>
                </a:lnTo>
                <a:lnTo>
                  <a:pt x="6533401" y="4646117"/>
                </a:lnTo>
                <a:close/>
                <a:moveTo>
                  <a:pt x="5582735" y="4632670"/>
                </a:moveTo>
                <a:lnTo>
                  <a:pt x="5579876" y="4636948"/>
                </a:lnTo>
                <a:lnTo>
                  <a:pt x="5579876" y="4639144"/>
                </a:lnTo>
                <a:lnTo>
                  <a:pt x="5581344" y="4642059"/>
                </a:lnTo>
                <a:lnTo>
                  <a:pt x="5570377" y="4655957"/>
                </a:lnTo>
                <a:lnTo>
                  <a:pt x="5566728" y="4663286"/>
                </a:lnTo>
                <a:lnTo>
                  <a:pt x="5562324" y="4662547"/>
                </a:lnTo>
                <a:lnTo>
                  <a:pt x="5557941" y="4663286"/>
                </a:lnTo>
                <a:lnTo>
                  <a:pt x="5555027" y="4664744"/>
                </a:lnTo>
                <a:lnTo>
                  <a:pt x="5555027" y="4669137"/>
                </a:lnTo>
                <a:lnTo>
                  <a:pt x="5553559" y="4672791"/>
                </a:lnTo>
                <a:lnTo>
                  <a:pt x="5538209" y="4696933"/>
                </a:lnTo>
                <a:lnTo>
                  <a:pt x="5537475" y="4704980"/>
                </a:lnTo>
                <a:lnTo>
                  <a:pt x="5542591" y="4713746"/>
                </a:lnTo>
                <a:lnTo>
                  <a:pt x="5549367" y="4720949"/>
                </a:lnTo>
                <a:lnTo>
                  <a:pt x="5550587" y="4718514"/>
                </a:lnTo>
                <a:lnTo>
                  <a:pt x="5563735" y="4717050"/>
                </a:lnTo>
                <a:lnTo>
                  <a:pt x="5566661" y="4716314"/>
                </a:lnTo>
                <a:lnTo>
                  <a:pt x="5574698" y="4698766"/>
                </a:lnTo>
                <a:lnTo>
                  <a:pt x="5574698" y="4684148"/>
                </a:lnTo>
                <a:lnTo>
                  <a:pt x="5573235" y="4681219"/>
                </a:lnTo>
                <a:lnTo>
                  <a:pt x="5569587" y="4679755"/>
                </a:lnTo>
                <a:lnTo>
                  <a:pt x="5568124" y="4679755"/>
                </a:lnTo>
                <a:lnTo>
                  <a:pt x="5571772" y="4672442"/>
                </a:lnTo>
                <a:lnTo>
                  <a:pt x="5582735" y="4658551"/>
                </a:lnTo>
                <a:lnTo>
                  <a:pt x="5581272" y="4655623"/>
                </a:lnTo>
                <a:lnTo>
                  <a:pt x="5581272" y="4653431"/>
                </a:lnTo>
                <a:lnTo>
                  <a:pt x="5584198" y="4649046"/>
                </a:lnTo>
                <a:lnTo>
                  <a:pt x="5584930" y="4643197"/>
                </a:lnTo>
                <a:lnTo>
                  <a:pt x="5584198" y="4639540"/>
                </a:lnTo>
                <a:lnTo>
                  <a:pt x="5582735" y="4636612"/>
                </a:lnTo>
                <a:close/>
                <a:moveTo>
                  <a:pt x="6554595" y="4631499"/>
                </a:moveTo>
                <a:lnTo>
                  <a:pt x="6556058" y="4635883"/>
                </a:lnTo>
                <a:lnTo>
                  <a:pt x="6554595" y="4633691"/>
                </a:lnTo>
                <a:close/>
                <a:moveTo>
                  <a:pt x="6546558" y="4630034"/>
                </a:moveTo>
                <a:lnTo>
                  <a:pt x="6547289" y="4630763"/>
                </a:lnTo>
                <a:lnTo>
                  <a:pt x="6547289" y="4631499"/>
                </a:lnTo>
                <a:lnTo>
                  <a:pt x="6543632" y="4633691"/>
                </a:lnTo>
                <a:lnTo>
                  <a:pt x="6545095" y="4630763"/>
                </a:lnTo>
                <a:close/>
                <a:moveTo>
                  <a:pt x="6550938" y="4626378"/>
                </a:moveTo>
                <a:lnTo>
                  <a:pt x="6551669" y="4626378"/>
                </a:lnTo>
                <a:lnTo>
                  <a:pt x="6551669" y="4627842"/>
                </a:lnTo>
                <a:lnTo>
                  <a:pt x="6551669" y="4630034"/>
                </a:lnTo>
                <a:close/>
                <a:moveTo>
                  <a:pt x="6550206" y="4624185"/>
                </a:moveTo>
                <a:lnTo>
                  <a:pt x="6550938" y="4624185"/>
                </a:lnTo>
                <a:lnTo>
                  <a:pt x="6550206" y="4627106"/>
                </a:lnTo>
                <a:lnTo>
                  <a:pt x="6548012" y="4628570"/>
                </a:lnTo>
                <a:lnTo>
                  <a:pt x="6547289" y="4630034"/>
                </a:lnTo>
                <a:lnTo>
                  <a:pt x="6547289" y="4628570"/>
                </a:lnTo>
                <a:close/>
                <a:moveTo>
                  <a:pt x="6480057" y="4619800"/>
                </a:moveTo>
                <a:lnTo>
                  <a:pt x="6479326" y="4621257"/>
                </a:lnTo>
                <a:lnTo>
                  <a:pt x="6479326" y="4621993"/>
                </a:lnTo>
                <a:lnTo>
                  <a:pt x="6480057" y="4623457"/>
                </a:lnTo>
                <a:lnTo>
                  <a:pt x="6479326" y="4624185"/>
                </a:lnTo>
                <a:lnTo>
                  <a:pt x="6476409" y="4624185"/>
                </a:lnTo>
                <a:lnTo>
                  <a:pt x="6472752" y="4624914"/>
                </a:lnTo>
                <a:lnTo>
                  <a:pt x="6470557" y="4626378"/>
                </a:lnTo>
                <a:lnTo>
                  <a:pt x="6469094" y="4627106"/>
                </a:lnTo>
                <a:lnTo>
                  <a:pt x="6467641" y="4626378"/>
                </a:lnTo>
                <a:lnTo>
                  <a:pt x="6470557" y="4623457"/>
                </a:lnTo>
                <a:lnTo>
                  <a:pt x="6474215" y="4621257"/>
                </a:lnTo>
                <a:close/>
                <a:moveTo>
                  <a:pt x="6479326" y="4613951"/>
                </a:moveTo>
                <a:lnTo>
                  <a:pt x="6480057" y="4613951"/>
                </a:lnTo>
                <a:lnTo>
                  <a:pt x="6480789" y="4614680"/>
                </a:lnTo>
                <a:lnTo>
                  <a:pt x="6480057" y="4615408"/>
                </a:lnTo>
                <a:lnTo>
                  <a:pt x="6477141" y="4617600"/>
                </a:lnTo>
                <a:lnTo>
                  <a:pt x="6476409" y="4619800"/>
                </a:lnTo>
                <a:lnTo>
                  <a:pt x="6475678" y="4620529"/>
                </a:lnTo>
                <a:lnTo>
                  <a:pt x="6473483" y="4621257"/>
                </a:lnTo>
                <a:lnTo>
                  <a:pt x="6473483" y="4620529"/>
                </a:lnTo>
                <a:lnTo>
                  <a:pt x="6478595" y="4615408"/>
                </a:lnTo>
                <a:close/>
                <a:moveTo>
                  <a:pt x="6470557" y="4611751"/>
                </a:moveTo>
                <a:lnTo>
                  <a:pt x="6471289" y="4611751"/>
                </a:lnTo>
                <a:lnTo>
                  <a:pt x="6469826" y="4616872"/>
                </a:lnTo>
                <a:lnTo>
                  <a:pt x="6467641" y="4621993"/>
                </a:lnTo>
                <a:lnTo>
                  <a:pt x="6466178" y="4624185"/>
                </a:lnTo>
                <a:lnTo>
                  <a:pt x="6463252" y="4627842"/>
                </a:lnTo>
                <a:lnTo>
                  <a:pt x="6462520" y="4628570"/>
                </a:lnTo>
                <a:lnTo>
                  <a:pt x="6463252" y="4626378"/>
                </a:lnTo>
                <a:lnTo>
                  <a:pt x="6464715" y="4623457"/>
                </a:lnTo>
                <a:lnTo>
                  <a:pt x="6466178" y="4621257"/>
                </a:lnTo>
                <a:lnTo>
                  <a:pt x="6467641" y="4617600"/>
                </a:lnTo>
                <a:close/>
                <a:moveTo>
                  <a:pt x="5577695" y="4607461"/>
                </a:moveTo>
                <a:lnTo>
                  <a:pt x="5577695" y="4608413"/>
                </a:lnTo>
                <a:lnTo>
                  <a:pt x="5578408" y="4610609"/>
                </a:lnTo>
                <a:lnTo>
                  <a:pt x="5580610" y="4614263"/>
                </a:lnTo>
                <a:lnTo>
                  <a:pt x="5581344" y="4615002"/>
                </a:lnTo>
                <a:lnTo>
                  <a:pt x="5581344" y="4617385"/>
                </a:lnTo>
                <a:lnTo>
                  <a:pt x="5582004" y="4615408"/>
                </a:lnTo>
                <a:lnTo>
                  <a:pt x="5579809" y="4610295"/>
                </a:lnTo>
                <a:close/>
                <a:moveTo>
                  <a:pt x="7267577" y="4587644"/>
                </a:moveTo>
                <a:lnTo>
                  <a:pt x="7267310" y="4588180"/>
                </a:lnTo>
                <a:lnTo>
                  <a:pt x="7266572" y="4588426"/>
                </a:lnTo>
                <a:close/>
                <a:moveTo>
                  <a:pt x="6549475" y="4586163"/>
                </a:moveTo>
                <a:lnTo>
                  <a:pt x="6553863" y="4589083"/>
                </a:lnTo>
                <a:lnTo>
                  <a:pt x="6556780" y="4594204"/>
                </a:lnTo>
                <a:lnTo>
                  <a:pt x="6558975" y="4598589"/>
                </a:lnTo>
                <a:lnTo>
                  <a:pt x="6562632" y="4602246"/>
                </a:lnTo>
                <a:lnTo>
                  <a:pt x="6565558" y="4618336"/>
                </a:lnTo>
                <a:lnTo>
                  <a:pt x="6565558" y="4637348"/>
                </a:lnTo>
                <a:lnTo>
                  <a:pt x="6563364" y="4643197"/>
                </a:lnTo>
                <a:lnTo>
                  <a:pt x="6559706" y="4652702"/>
                </a:lnTo>
                <a:lnTo>
                  <a:pt x="6559706" y="4651974"/>
                </a:lnTo>
                <a:lnTo>
                  <a:pt x="6559706" y="4650510"/>
                </a:lnTo>
                <a:lnTo>
                  <a:pt x="6559706" y="4649046"/>
                </a:lnTo>
                <a:lnTo>
                  <a:pt x="6557512" y="4647582"/>
                </a:lnTo>
                <a:lnTo>
                  <a:pt x="6563364" y="4635883"/>
                </a:lnTo>
                <a:lnTo>
                  <a:pt x="6563364" y="4631499"/>
                </a:lnTo>
                <a:lnTo>
                  <a:pt x="6562632" y="4619800"/>
                </a:lnTo>
                <a:lnTo>
                  <a:pt x="6562632" y="4615408"/>
                </a:lnTo>
                <a:lnTo>
                  <a:pt x="6563364" y="4613951"/>
                </a:lnTo>
                <a:lnTo>
                  <a:pt x="6559706" y="4608095"/>
                </a:lnTo>
                <a:lnTo>
                  <a:pt x="6558975" y="4604438"/>
                </a:lnTo>
                <a:lnTo>
                  <a:pt x="6559706" y="4601517"/>
                </a:lnTo>
                <a:lnTo>
                  <a:pt x="6557512" y="4600789"/>
                </a:lnTo>
                <a:lnTo>
                  <a:pt x="6554595" y="4592012"/>
                </a:lnTo>
                <a:lnTo>
                  <a:pt x="6553132" y="4589083"/>
                </a:lnTo>
                <a:close/>
                <a:moveTo>
                  <a:pt x="7303121" y="4582336"/>
                </a:moveTo>
                <a:lnTo>
                  <a:pt x="7307500" y="4582336"/>
                </a:lnTo>
                <a:lnTo>
                  <a:pt x="7310424" y="4582336"/>
                </a:lnTo>
                <a:lnTo>
                  <a:pt x="7313348" y="4582336"/>
                </a:lnTo>
                <a:lnTo>
                  <a:pt x="7313348" y="4583067"/>
                </a:lnTo>
                <a:lnTo>
                  <a:pt x="7314083" y="4585258"/>
                </a:lnTo>
                <a:lnTo>
                  <a:pt x="7313348" y="4586719"/>
                </a:lnTo>
                <a:lnTo>
                  <a:pt x="7312628" y="4588911"/>
                </a:lnTo>
                <a:lnTo>
                  <a:pt x="7311159" y="4591102"/>
                </a:lnTo>
                <a:lnTo>
                  <a:pt x="7311159" y="4592563"/>
                </a:lnTo>
                <a:lnTo>
                  <a:pt x="7310424" y="4595485"/>
                </a:lnTo>
                <a:lnTo>
                  <a:pt x="7308235" y="4595485"/>
                </a:lnTo>
                <a:lnTo>
                  <a:pt x="7303855" y="4594755"/>
                </a:lnTo>
                <a:lnTo>
                  <a:pt x="7301666" y="4594024"/>
                </a:lnTo>
                <a:lnTo>
                  <a:pt x="7300197" y="4592563"/>
                </a:lnTo>
                <a:lnTo>
                  <a:pt x="7299462" y="4591102"/>
                </a:lnTo>
                <a:lnTo>
                  <a:pt x="7297272" y="4588911"/>
                </a:lnTo>
                <a:lnTo>
                  <a:pt x="7294348" y="4588180"/>
                </a:lnTo>
                <a:lnTo>
                  <a:pt x="7290689" y="4586719"/>
                </a:lnTo>
                <a:lnTo>
                  <a:pt x="7287765" y="4585989"/>
                </a:lnTo>
                <a:lnTo>
                  <a:pt x="7296538" y="4585989"/>
                </a:lnTo>
                <a:lnTo>
                  <a:pt x="7300197" y="4585258"/>
                </a:lnTo>
                <a:close/>
                <a:moveTo>
                  <a:pt x="6437590" y="4576659"/>
                </a:moveTo>
                <a:lnTo>
                  <a:pt x="6438322" y="4578849"/>
                </a:lnTo>
                <a:lnTo>
                  <a:pt x="6437590" y="4580316"/>
                </a:lnTo>
                <a:lnTo>
                  <a:pt x="6435401" y="4579582"/>
                </a:lnTo>
                <a:lnTo>
                  <a:pt x="6436127" y="4578116"/>
                </a:lnTo>
                <a:close/>
                <a:moveTo>
                  <a:pt x="6485909" y="4567151"/>
                </a:moveTo>
                <a:lnTo>
                  <a:pt x="6485909" y="4569344"/>
                </a:lnTo>
                <a:lnTo>
                  <a:pt x="6482983" y="4570808"/>
                </a:lnTo>
                <a:lnTo>
                  <a:pt x="6480789" y="4573000"/>
                </a:lnTo>
                <a:lnTo>
                  <a:pt x="6475678" y="4579578"/>
                </a:lnTo>
                <a:lnTo>
                  <a:pt x="6473483" y="4584699"/>
                </a:lnTo>
                <a:lnTo>
                  <a:pt x="6476409" y="4586163"/>
                </a:lnTo>
                <a:lnTo>
                  <a:pt x="6480057" y="4586891"/>
                </a:lnTo>
                <a:lnTo>
                  <a:pt x="6479326" y="4589819"/>
                </a:lnTo>
                <a:lnTo>
                  <a:pt x="6480789" y="4592740"/>
                </a:lnTo>
                <a:lnTo>
                  <a:pt x="6480789" y="4594204"/>
                </a:lnTo>
                <a:lnTo>
                  <a:pt x="6482252" y="4592012"/>
                </a:lnTo>
                <a:lnTo>
                  <a:pt x="6483715" y="4591283"/>
                </a:lnTo>
                <a:lnTo>
                  <a:pt x="6483715" y="4589819"/>
                </a:lnTo>
                <a:lnTo>
                  <a:pt x="6485178" y="4588355"/>
                </a:lnTo>
                <a:lnTo>
                  <a:pt x="6485909" y="4588355"/>
                </a:lnTo>
                <a:lnTo>
                  <a:pt x="6486632" y="4592012"/>
                </a:lnTo>
                <a:lnTo>
                  <a:pt x="6485909" y="4594932"/>
                </a:lnTo>
                <a:lnTo>
                  <a:pt x="6483715" y="4596397"/>
                </a:lnTo>
                <a:lnTo>
                  <a:pt x="6480789" y="4596397"/>
                </a:lnTo>
                <a:lnTo>
                  <a:pt x="6480057" y="4599325"/>
                </a:lnTo>
                <a:lnTo>
                  <a:pt x="6479326" y="4598589"/>
                </a:lnTo>
                <a:lnTo>
                  <a:pt x="6475678" y="4595668"/>
                </a:lnTo>
                <a:lnTo>
                  <a:pt x="6475678" y="4594932"/>
                </a:lnTo>
                <a:lnTo>
                  <a:pt x="6474215" y="4592740"/>
                </a:lnTo>
                <a:lnTo>
                  <a:pt x="6473483" y="4591283"/>
                </a:lnTo>
                <a:lnTo>
                  <a:pt x="6471289" y="4591283"/>
                </a:lnTo>
                <a:lnTo>
                  <a:pt x="6470557" y="4592012"/>
                </a:lnTo>
                <a:lnTo>
                  <a:pt x="6469826" y="4592740"/>
                </a:lnTo>
                <a:lnTo>
                  <a:pt x="6469094" y="4594204"/>
                </a:lnTo>
                <a:lnTo>
                  <a:pt x="6469094" y="4594932"/>
                </a:lnTo>
                <a:lnTo>
                  <a:pt x="6467641" y="4594932"/>
                </a:lnTo>
                <a:lnTo>
                  <a:pt x="6466909" y="4594204"/>
                </a:lnTo>
                <a:lnTo>
                  <a:pt x="6466178" y="4594204"/>
                </a:lnTo>
                <a:lnTo>
                  <a:pt x="6464715" y="4592740"/>
                </a:lnTo>
                <a:lnTo>
                  <a:pt x="6463983" y="4594204"/>
                </a:lnTo>
                <a:lnTo>
                  <a:pt x="6463252" y="4594932"/>
                </a:lnTo>
                <a:lnTo>
                  <a:pt x="6462520" y="4596397"/>
                </a:lnTo>
                <a:lnTo>
                  <a:pt x="6458141" y="4597861"/>
                </a:lnTo>
                <a:lnTo>
                  <a:pt x="6456678" y="4597861"/>
                </a:lnTo>
                <a:lnTo>
                  <a:pt x="6454483" y="4594204"/>
                </a:lnTo>
                <a:lnTo>
                  <a:pt x="6457409" y="4594204"/>
                </a:lnTo>
                <a:lnTo>
                  <a:pt x="6460326" y="4592740"/>
                </a:lnTo>
                <a:lnTo>
                  <a:pt x="6462520" y="4591283"/>
                </a:lnTo>
                <a:lnTo>
                  <a:pt x="6463252" y="4589819"/>
                </a:lnTo>
                <a:lnTo>
                  <a:pt x="6463983" y="4589083"/>
                </a:lnTo>
                <a:lnTo>
                  <a:pt x="6466909" y="4589083"/>
                </a:lnTo>
                <a:lnTo>
                  <a:pt x="6467641" y="4586891"/>
                </a:lnTo>
                <a:lnTo>
                  <a:pt x="6466178" y="4583234"/>
                </a:lnTo>
                <a:lnTo>
                  <a:pt x="6469094" y="4582506"/>
                </a:lnTo>
                <a:lnTo>
                  <a:pt x="6471289" y="4580314"/>
                </a:lnTo>
                <a:lnTo>
                  <a:pt x="6476409" y="4576657"/>
                </a:lnTo>
                <a:lnTo>
                  <a:pt x="6480057" y="4570808"/>
                </a:lnTo>
                <a:lnTo>
                  <a:pt x="6482252" y="4568616"/>
                </a:lnTo>
                <a:close/>
                <a:moveTo>
                  <a:pt x="5577449" y="4557209"/>
                </a:moveTo>
                <a:lnTo>
                  <a:pt x="5576961" y="4558692"/>
                </a:lnTo>
                <a:lnTo>
                  <a:pt x="5573291" y="4563804"/>
                </a:lnTo>
                <a:lnTo>
                  <a:pt x="5570377" y="4569654"/>
                </a:lnTo>
                <a:lnTo>
                  <a:pt x="5569643" y="4574766"/>
                </a:lnTo>
                <a:lnTo>
                  <a:pt x="5571111" y="4584291"/>
                </a:lnTo>
                <a:lnTo>
                  <a:pt x="5571980" y="4585747"/>
                </a:lnTo>
                <a:lnTo>
                  <a:pt x="5574698" y="4580314"/>
                </a:lnTo>
                <a:lnTo>
                  <a:pt x="5578355" y="4575193"/>
                </a:lnTo>
                <a:lnTo>
                  <a:pt x="5579809" y="4570808"/>
                </a:lnTo>
                <a:lnTo>
                  <a:pt x="5579809" y="4567151"/>
                </a:lnTo>
                <a:lnTo>
                  <a:pt x="5579809" y="4565687"/>
                </a:lnTo>
                <a:lnTo>
                  <a:pt x="5577624" y="4559110"/>
                </a:lnTo>
                <a:lnTo>
                  <a:pt x="5577624" y="4557646"/>
                </a:lnTo>
                <a:close/>
                <a:moveTo>
                  <a:pt x="7390098" y="4553833"/>
                </a:moveTo>
                <a:lnTo>
                  <a:pt x="7390098" y="4556025"/>
                </a:lnTo>
                <a:lnTo>
                  <a:pt x="7388643" y="4556755"/>
                </a:lnTo>
                <a:lnTo>
                  <a:pt x="7387173" y="4558947"/>
                </a:lnTo>
                <a:lnTo>
                  <a:pt x="7387173" y="4559677"/>
                </a:lnTo>
                <a:lnTo>
                  <a:pt x="7383515" y="4561869"/>
                </a:lnTo>
                <a:lnTo>
                  <a:pt x="7372552" y="4572827"/>
                </a:lnTo>
                <a:lnTo>
                  <a:pt x="7354287" y="4584528"/>
                </a:lnTo>
                <a:lnTo>
                  <a:pt x="7349893" y="4588180"/>
                </a:lnTo>
                <a:lnTo>
                  <a:pt x="7338931" y="4596216"/>
                </a:lnTo>
                <a:lnTo>
                  <a:pt x="7335287" y="4598407"/>
                </a:lnTo>
                <a:lnTo>
                  <a:pt x="7323590" y="4600599"/>
                </a:lnTo>
                <a:lnTo>
                  <a:pt x="7319197" y="4599138"/>
                </a:lnTo>
                <a:lnTo>
                  <a:pt x="7313348" y="4596216"/>
                </a:lnTo>
                <a:lnTo>
                  <a:pt x="7316273" y="4596216"/>
                </a:lnTo>
                <a:lnTo>
                  <a:pt x="7322856" y="4599138"/>
                </a:lnTo>
                <a:lnTo>
                  <a:pt x="7326514" y="4598407"/>
                </a:lnTo>
                <a:lnTo>
                  <a:pt x="7335287" y="4595485"/>
                </a:lnTo>
                <a:lnTo>
                  <a:pt x="7374756" y="4569174"/>
                </a:lnTo>
                <a:lnTo>
                  <a:pt x="7375477" y="4568444"/>
                </a:lnTo>
                <a:lnTo>
                  <a:pt x="7375477" y="4566983"/>
                </a:lnTo>
                <a:lnTo>
                  <a:pt x="7375477" y="4566252"/>
                </a:lnTo>
                <a:lnTo>
                  <a:pt x="7377666" y="4565522"/>
                </a:lnTo>
                <a:lnTo>
                  <a:pt x="7379135" y="4564060"/>
                </a:lnTo>
                <a:lnTo>
                  <a:pt x="7380590" y="4563330"/>
                </a:lnTo>
                <a:lnTo>
                  <a:pt x="7380590" y="4562599"/>
                </a:lnTo>
                <a:lnTo>
                  <a:pt x="7381325" y="4561869"/>
                </a:lnTo>
                <a:lnTo>
                  <a:pt x="7384249" y="4560408"/>
                </a:lnTo>
                <a:lnTo>
                  <a:pt x="7387173" y="4556025"/>
                </a:lnTo>
                <a:close/>
                <a:moveTo>
                  <a:pt x="6532649" y="4551058"/>
                </a:moveTo>
                <a:lnTo>
                  <a:pt x="6535577" y="4551058"/>
                </a:lnTo>
                <a:lnTo>
                  <a:pt x="6532649" y="4552525"/>
                </a:lnTo>
                <a:lnTo>
                  <a:pt x="6527532" y="4553991"/>
                </a:lnTo>
                <a:lnTo>
                  <a:pt x="6527532" y="4553258"/>
                </a:lnTo>
                <a:close/>
                <a:moveTo>
                  <a:pt x="7245386" y="4547976"/>
                </a:moveTo>
                <a:lnTo>
                  <a:pt x="7246106" y="4550168"/>
                </a:lnTo>
                <a:lnTo>
                  <a:pt x="7248310" y="4566252"/>
                </a:lnTo>
                <a:lnTo>
                  <a:pt x="7249031" y="4572096"/>
                </a:lnTo>
                <a:lnTo>
                  <a:pt x="7251955" y="4576479"/>
                </a:lnTo>
                <a:lnTo>
                  <a:pt x="7254879" y="4581606"/>
                </a:lnTo>
                <a:lnTo>
                  <a:pt x="7259993" y="4588180"/>
                </a:lnTo>
                <a:lnTo>
                  <a:pt x="7262197" y="4588911"/>
                </a:lnTo>
                <a:lnTo>
                  <a:pt x="7265121" y="4588911"/>
                </a:lnTo>
                <a:lnTo>
                  <a:pt x="7266572" y="4588426"/>
                </a:lnTo>
                <a:lnTo>
                  <a:pt x="7262197" y="4591833"/>
                </a:lnTo>
                <a:lnTo>
                  <a:pt x="7257803" y="4589641"/>
                </a:lnTo>
                <a:lnTo>
                  <a:pt x="7254879" y="4586719"/>
                </a:lnTo>
                <a:lnTo>
                  <a:pt x="7251955" y="4584528"/>
                </a:lnTo>
                <a:lnTo>
                  <a:pt x="7245386" y="4565522"/>
                </a:lnTo>
                <a:lnTo>
                  <a:pt x="7243182" y="4553833"/>
                </a:lnTo>
                <a:close/>
                <a:moveTo>
                  <a:pt x="6545079" y="4544486"/>
                </a:moveTo>
                <a:lnTo>
                  <a:pt x="6542158" y="4547410"/>
                </a:lnTo>
                <a:lnTo>
                  <a:pt x="6540694" y="4548134"/>
                </a:lnTo>
                <a:lnTo>
                  <a:pt x="6541426" y="4546677"/>
                </a:lnTo>
                <a:lnTo>
                  <a:pt x="6542158" y="4545944"/>
                </a:lnTo>
                <a:close/>
                <a:moveTo>
                  <a:pt x="6507058" y="4544486"/>
                </a:moveTo>
                <a:lnTo>
                  <a:pt x="6508522" y="4544486"/>
                </a:lnTo>
                <a:lnTo>
                  <a:pt x="6509248" y="4545944"/>
                </a:lnTo>
                <a:lnTo>
                  <a:pt x="6507058" y="4546677"/>
                </a:lnTo>
                <a:lnTo>
                  <a:pt x="6507058" y="4547410"/>
                </a:lnTo>
                <a:lnTo>
                  <a:pt x="6507058" y="4549601"/>
                </a:lnTo>
                <a:lnTo>
                  <a:pt x="6507058" y="4552525"/>
                </a:lnTo>
                <a:lnTo>
                  <a:pt x="6504131" y="4559839"/>
                </a:lnTo>
                <a:lnTo>
                  <a:pt x="6503399" y="4559839"/>
                </a:lnTo>
                <a:lnTo>
                  <a:pt x="6502667" y="4559106"/>
                </a:lnTo>
                <a:lnTo>
                  <a:pt x="6501941" y="4557639"/>
                </a:lnTo>
                <a:lnTo>
                  <a:pt x="6502667" y="4556915"/>
                </a:lnTo>
                <a:lnTo>
                  <a:pt x="6503399" y="4556182"/>
                </a:lnTo>
                <a:lnTo>
                  <a:pt x="6504131" y="4554715"/>
                </a:lnTo>
                <a:lnTo>
                  <a:pt x="6502667" y="4553258"/>
                </a:lnTo>
                <a:lnTo>
                  <a:pt x="6501941" y="4554715"/>
                </a:lnTo>
                <a:lnTo>
                  <a:pt x="6499745" y="4552525"/>
                </a:lnTo>
                <a:lnTo>
                  <a:pt x="6496818" y="4552525"/>
                </a:lnTo>
                <a:lnTo>
                  <a:pt x="6490237" y="4553258"/>
                </a:lnTo>
                <a:lnTo>
                  <a:pt x="6490237" y="4551058"/>
                </a:lnTo>
                <a:lnTo>
                  <a:pt x="6500477" y="4550334"/>
                </a:lnTo>
                <a:lnTo>
                  <a:pt x="6505594" y="4548134"/>
                </a:lnTo>
                <a:close/>
                <a:moveTo>
                  <a:pt x="6619664" y="4540829"/>
                </a:moveTo>
                <a:lnTo>
                  <a:pt x="6635021" y="4541553"/>
                </a:lnTo>
                <a:lnTo>
                  <a:pt x="6634289" y="4543020"/>
                </a:lnTo>
                <a:lnTo>
                  <a:pt x="6626245" y="4543753"/>
                </a:lnTo>
                <a:lnTo>
                  <a:pt x="6619664" y="4543020"/>
                </a:lnTo>
                <a:close/>
                <a:moveTo>
                  <a:pt x="7409098" y="4537749"/>
                </a:moveTo>
                <a:lnTo>
                  <a:pt x="7410567" y="4537749"/>
                </a:lnTo>
                <a:lnTo>
                  <a:pt x="7409832" y="4542863"/>
                </a:lnTo>
                <a:lnTo>
                  <a:pt x="7404719" y="4546515"/>
                </a:lnTo>
                <a:lnTo>
                  <a:pt x="7394491" y="4550168"/>
                </a:lnTo>
                <a:lnTo>
                  <a:pt x="7395211" y="4547976"/>
                </a:lnTo>
                <a:lnTo>
                  <a:pt x="7403249" y="4542863"/>
                </a:lnTo>
                <a:lnTo>
                  <a:pt x="7406908" y="4538480"/>
                </a:lnTo>
                <a:close/>
                <a:moveTo>
                  <a:pt x="6580179" y="4537172"/>
                </a:moveTo>
                <a:lnTo>
                  <a:pt x="6586760" y="4537905"/>
                </a:lnTo>
                <a:lnTo>
                  <a:pt x="6591877" y="4540096"/>
                </a:lnTo>
                <a:lnTo>
                  <a:pt x="6596262" y="4541553"/>
                </a:lnTo>
                <a:lnTo>
                  <a:pt x="6608698" y="4540829"/>
                </a:lnTo>
                <a:lnTo>
                  <a:pt x="6612351" y="4541553"/>
                </a:lnTo>
                <a:lnTo>
                  <a:pt x="6611620" y="4543020"/>
                </a:lnTo>
                <a:lnTo>
                  <a:pt x="6609424" y="4543753"/>
                </a:lnTo>
                <a:lnTo>
                  <a:pt x="6568481" y="4541553"/>
                </a:lnTo>
                <a:lnTo>
                  <a:pt x="6568481" y="4540096"/>
                </a:lnTo>
                <a:lnTo>
                  <a:pt x="6573598" y="4537905"/>
                </a:lnTo>
                <a:close/>
                <a:moveTo>
                  <a:pt x="6695844" y="4521068"/>
                </a:moveTo>
                <a:lnTo>
                  <a:pt x="6704626" y="4524729"/>
                </a:lnTo>
                <a:lnTo>
                  <a:pt x="6704626" y="4525461"/>
                </a:lnTo>
                <a:lnTo>
                  <a:pt x="6701695" y="4527657"/>
                </a:lnTo>
                <a:lnTo>
                  <a:pt x="6700967" y="4527657"/>
                </a:lnTo>
                <a:lnTo>
                  <a:pt x="6657051" y="4534237"/>
                </a:lnTo>
                <a:lnTo>
                  <a:pt x="6659976" y="4532050"/>
                </a:lnTo>
                <a:lnTo>
                  <a:pt x="6678275" y="4526925"/>
                </a:lnTo>
                <a:lnTo>
                  <a:pt x="6688525" y="4525461"/>
                </a:lnTo>
                <a:lnTo>
                  <a:pt x="6691450" y="4524729"/>
                </a:lnTo>
                <a:lnTo>
                  <a:pt x="6692913" y="4523997"/>
                </a:lnTo>
                <a:lnTo>
                  <a:pt x="6695110" y="4521800"/>
                </a:lnTo>
                <a:close/>
                <a:moveTo>
                  <a:pt x="6802708" y="4499835"/>
                </a:moveTo>
                <a:lnTo>
                  <a:pt x="6801974" y="4502032"/>
                </a:lnTo>
                <a:lnTo>
                  <a:pt x="6801864" y="4502032"/>
                </a:lnTo>
                <a:close/>
                <a:moveTo>
                  <a:pt x="5601004" y="4467137"/>
                </a:moveTo>
                <a:lnTo>
                  <a:pt x="5599608" y="4469453"/>
                </a:lnTo>
                <a:lnTo>
                  <a:pt x="5593757" y="4482612"/>
                </a:lnTo>
                <a:lnTo>
                  <a:pt x="5593045" y="4494314"/>
                </a:lnTo>
                <a:lnTo>
                  <a:pt x="5590843" y="4497968"/>
                </a:lnTo>
                <a:lnTo>
                  <a:pt x="5584259" y="4503818"/>
                </a:lnTo>
                <a:lnTo>
                  <a:pt x="5582812" y="4507493"/>
                </a:lnTo>
                <a:lnTo>
                  <a:pt x="5580610" y="4518455"/>
                </a:lnTo>
                <a:lnTo>
                  <a:pt x="5580610" y="4521391"/>
                </a:lnTo>
                <a:lnTo>
                  <a:pt x="5576961" y="4522110"/>
                </a:lnTo>
                <a:lnTo>
                  <a:pt x="5574025" y="4525045"/>
                </a:lnTo>
                <a:lnTo>
                  <a:pt x="5571845" y="4530157"/>
                </a:lnTo>
                <a:lnTo>
                  <a:pt x="5571845" y="4533811"/>
                </a:lnTo>
                <a:lnTo>
                  <a:pt x="5573291" y="4536008"/>
                </a:lnTo>
                <a:lnTo>
                  <a:pt x="5574759" y="4536008"/>
                </a:lnTo>
                <a:lnTo>
                  <a:pt x="5574759" y="4537465"/>
                </a:lnTo>
                <a:lnTo>
                  <a:pt x="5576118" y="4540868"/>
                </a:lnTo>
                <a:lnTo>
                  <a:pt x="5578355" y="4538634"/>
                </a:lnTo>
                <a:lnTo>
                  <a:pt x="5582004" y="4537898"/>
                </a:lnTo>
                <a:lnTo>
                  <a:pt x="5582004" y="4534978"/>
                </a:lnTo>
                <a:lnTo>
                  <a:pt x="5584198" y="4524008"/>
                </a:lnTo>
                <a:lnTo>
                  <a:pt x="5585661" y="4520351"/>
                </a:lnTo>
                <a:lnTo>
                  <a:pt x="5592235" y="4514502"/>
                </a:lnTo>
                <a:lnTo>
                  <a:pt x="5594430" y="4510846"/>
                </a:lnTo>
                <a:lnTo>
                  <a:pt x="5595161" y="4499148"/>
                </a:lnTo>
                <a:lnTo>
                  <a:pt x="5601004" y="4485985"/>
                </a:lnTo>
                <a:lnTo>
                  <a:pt x="5603198" y="4482329"/>
                </a:lnTo>
                <a:lnTo>
                  <a:pt x="5603198" y="4479408"/>
                </a:lnTo>
                <a:lnTo>
                  <a:pt x="5603198" y="4476480"/>
                </a:lnTo>
                <a:lnTo>
                  <a:pt x="5601735" y="4474287"/>
                </a:lnTo>
                <a:lnTo>
                  <a:pt x="5601004" y="4469902"/>
                </a:lnTo>
                <a:close/>
                <a:moveTo>
                  <a:pt x="6979328" y="4455893"/>
                </a:moveTo>
                <a:lnTo>
                  <a:pt x="6988100" y="4455893"/>
                </a:lnTo>
                <a:lnTo>
                  <a:pt x="7007835" y="4455893"/>
                </a:lnTo>
                <a:lnTo>
                  <a:pt x="7005646" y="4456624"/>
                </a:lnTo>
                <a:lnTo>
                  <a:pt x="7004176" y="4457354"/>
                </a:lnTo>
                <a:lnTo>
                  <a:pt x="7001252" y="4457354"/>
                </a:lnTo>
                <a:lnTo>
                  <a:pt x="6999063" y="4456624"/>
                </a:lnTo>
                <a:lnTo>
                  <a:pt x="6866768" y="4489510"/>
                </a:lnTo>
                <a:lnTo>
                  <a:pt x="6855806" y="4489510"/>
                </a:lnTo>
                <a:lnTo>
                  <a:pt x="6859465" y="4488049"/>
                </a:lnTo>
                <a:lnTo>
                  <a:pt x="6875541" y="4485857"/>
                </a:lnTo>
                <a:lnTo>
                  <a:pt x="6898200" y="4479283"/>
                </a:lnTo>
                <a:lnTo>
                  <a:pt x="6908427" y="4473438"/>
                </a:lnTo>
                <a:lnTo>
                  <a:pt x="6923048" y="4472708"/>
                </a:lnTo>
                <a:lnTo>
                  <a:pt x="6927441" y="4469773"/>
                </a:lnTo>
                <a:lnTo>
                  <a:pt x="6929631" y="4469043"/>
                </a:lnTo>
                <a:lnTo>
                  <a:pt x="6934010" y="4466851"/>
                </a:lnTo>
                <a:lnTo>
                  <a:pt x="6937669" y="4466121"/>
                </a:lnTo>
                <a:lnTo>
                  <a:pt x="6946442" y="4464660"/>
                </a:lnTo>
                <a:lnTo>
                  <a:pt x="6966911" y="4459546"/>
                </a:lnTo>
                <a:lnTo>
                  <a:pt x="6972025" y="4456624"/>
                </a:lnTo>
                <a:lnTo>
                  <a:pt x="6972759" y="4458085"/>
                </a:lnTo>
                <a:close/>
                <a:moveTo>
                  <a:pt x="5600575" y="4447598"/>
                </a:moveTo>
                <a:lnTo>
                  <a:pt x="5599608" y="4448247"/>
                </a:lnTo>
                <a:lnTo>
                  <a:pt x="5599608" y="4450423"/>
                </a:lnTo>
                <a:lnTo>
                  <a:pt x="5599608" y="4453359"/>
                </a:lnTo>
                <a:lnTo>
                  <a:pt x="5600342" y="4457752"/>
                </a:lnTo>
                <a:lnTo>
                  <a:pt x="5601810" y="4459948"/>
                </a:lnTo>
                <a:lnTo>
                  <a:pt x="5601810" y="4462863"/>
                </a:lnTo>
                <a:lnTo>
                  <a:pt x="5601810" y="4464243"/>
                </a:lnTo>
                <a:lnTo>
                  <a:pt x="5603198" y="4463317"/>
                </a:lnTo>
                <a:lnTo>
                  <a:pt x="5605384" y="4460397"/>
                </a:lnTo>
                <a:lnTo>
                  <a:pt x="5606847" y="4457468"/>
                </a:lnTo>
                <a:lnTo>
                  <a:pt x="5606847" y="4456740"/>
                </a:lnTo>
                <a:lnTo>
                  <a:pt x="5604661" y="4453812"/>
                </a:lnTo>
                <a:lnTo>
                  <a:pt x="5603930" y="4451619"/>
                </a:lnTo>
                <a:close/>
                <a:moveTo>
                  <a:pt x="5602078" y="4423251"/>
                </a:moveTo>
                <a:lnTo>
                  <a:pt x="5601810" y="4423366"/>
                </a:lnTo>
                <a:lnTo>
                  <a:pt x="5599608" y="4423366"/>
                </a:lnTo>
                <a:lnTo>
                  <a:pt x="5596694" y="4425563"/>
                </a:lnTo>
                <a:lnTo>
                  <a:pt x="5598874" y="4430674"/>
                </a:lnTo>
                <a:lnTo>
                  <a:pt x="5602544" y="4435067"/>
                </a:lnTo>
                <a:lnTo>
                  <a:pt x="5603278" y="4437264"/>
                </a:lnTo>
                <a:lnTo>
                  <a:pt x="5604756" y="4439253"/>
                </a:lnTo>
                <a:lnTo>
                  <a:pt x="5608310" y="4437729"/>
                </a:lnTo>
                <a:lnTo>
                  <a:pt x="5609773" y="4435529"/>
                </a:lnTo>
                <a:lnTo>
                  <a:pt x="5610504" y="4434072"/>
                </a:lnTo>
                <a:lnTo>
                  <a:pt x="5609773" y="4431880"/>
                </a:lnTo>
                <a:lnTo>
                  <a:pt x="5606847" y="4430415"/>
                </a:lnTo>
                <a:close/>
                <a:moveTo>
                  <a:pt x="5988630" y="4417978"/>
                </a:moveTo>
                <a:lnTo>
                  <a:pt x="5988591" y="4417981"/>
                </a:lnTo>
                <a:lnTo>
                  <a:pt x="5992674" y="4417981"/>
                </a:lnTo>
                <a:lnTo>
                  <a:pt x="5992697" y="4417978"/>
                </a:lnTo>
                <a:close/>
                <a:moveTo>
                  <a:pt x="5601810" y="4399158"/>
                </a:moveTo>
                <a:lnTo>
                  <a:pt x="5601810" y="4399224"/>
                </a:lnTo>
                <a:lnTo>
                  <a:pt x="5599608" y="4402160"/>
                </a:lnTo>
                <a:lnTo>
                  <a:pt x="5599608" y="4405075"/>
                </a:lnTo>
                <a:lnTo>
                  <a:pt x="5603198" y="4410466"/>
                </a:lnTo>
                <a:lnTo>
                  <a:pt x="5603198" y="4402627"/>
                </a:lnTo>
                <a:close/>
                <a:moveTo>
                  <a:pt x="6338146" y="4388730"/>
                </a:moveTo>
                <a:lnTo>
                  <a:pt x="6338051" y="4388736"/>
                </a:lnTo>
                <a:lnTo>
                  <a:pt x="6341223" y="4388736"/>
                </a:lnTo>
                <a:lnTo>
                  <a:pt x="6341259" y="4388730"/>
                </a:lnTo>
                <a:close/>
                <a:moveTo>
                  <a:pt x="6357889" y="4386540"/>
                </a:moveTo>
                <a:lnTo>
                  <a:pt x="6357308" y="4386598"/>
                </a:lnTo>
                <a:lnTo>
                  <a:pt x="6358029" y="4390200"/>
                </a:lnTo>
                <a:lnTo>
                  <a:pt x="6358029" y="4398242"/>
                </a:lnTo>
                <a:lnTo>
                  <a:pt x="6356566" y="4406283"/>
                </a:lnTo>
                <a:lnTo>
                  <a:pt x="6352186" y="4415789"/>
                </a:lnTo>
                <a:lnTo>
                  <a:pt x="6350723" y="4428951"/>
                </a:lnTo>
                <a:lnTo>
                  <a:pt x="6345603" y="4435529"/>
                </a:lnTo>
                <a:lnTo>
                  <a:pt x="6344880" y="4439921"/>
                </a:lnTo>
                <a:lnTo>
                  <a:pt x="6345603" y="4444306"/>
                </a:lnTo>
                <a:lnTo>
                  <a:pt x="6343417" y="4453083"/>
                </a:lnTo>
                <a:lnTo>
                  <a:pt x="6341954" y="4457468"/>
                </a:lnTo>
                <a:lnTo>
                  <a:pt x="6341954" y="4461125"/>
                </a:lnTo>
                <a:lnTo>
                  <a:pt x="6344880" y="4464781"/>
                </a:lnTo>
                <a:lnTo>
                  <a:pt x="6347797" y="4467702"/>
                </a:lnTo>
                <a:lnTo>
                  <a:pt x="6349992" y="4472095"/>
                </a:lnTo>
                <a:lnTo>
                  <a:pt x="6347797" y="4477208"/>
                </a:lnTo>
                <a:lnTo>
                  <a:pt x="6354371" y="4488178"/>
                </a:lnTo>
                <a:lnTo>
                  <a:pt x="6357297" y="4490370"/>
                </a:lnTo>
                <a:lnTo>
                  <a:pt x="6363871" y="4492570"/>
                </a:lnTo>
                <a:lnTo>
                  <a:pt x="6367529" y="4494763"/>
                </a:lnTo>
                <a:lnTo>
                  <a:pt x="6370455" y="4501340"/>
                </a:lnTo>
                <a:lnTo>
                  <a:pt x="6376297" y="4504997"/>
                </a:lnTo>
                <a:lnTo>
                  <a:pt x="6379955" y="4510846"/>
                </a:lnTo>
                <a:lnTo>
                  <a:pt x="6380677" y="4512310"/>
                </a:lnTo>
                <a:lnTo>
                  <a:pt x="6382140" y="4514502"/>
                </a:lnTo>
                <a:lnTo>
                  <a:pt x="6382140" y="4518159"/>
                </a:lnTo>
                <a:lnTo>
                  <a:pt x="6382140" y="4520351"/>
                </a:lnTo>
                <a:lnTo>
                  <a:pt x="6383603" y="4524008"/>
                </a:lnTo>
                <a:lnTo>
                  <a:pt x="6390177" y="4532049"/>
                </a:lnTo>
                <a:lnTo>
                  <a:pt x="6391640" y="4536442"/>
                </a:lnTo>
                <a:lnTo>
                  <a:pt x="6392372" y="4545948"/>
                </a:lnTo>
                <a:lnTo>
                  <a:pt x="6396029" y="4552525"/>
                </a:lnTo>
                <a:lnTo>
                  <a:pt x="6403335" y="4565687"/>
                </a:lnTo>
                <a:lnTo>
                  <a:pt x="6408446" y="4570072"/>
                </a:lnTo>
                <a:lnTo>
                  <a:pt x="6408632" y="4569700"/>
                </a:lnTo>
                <a:lnTo>
                  <a:pt x="6403954" y="4565687"/>
                </a:lnTo>
                <a:lnTo>
                  <a:pt x="6396642" y="4552525"/>
                </a:lnTo>
                <a:lnTo>
                  <a:pt x="6392988" y="4545944"/>
                </a:lnTo>
                <a:lnTo>
                  <a:pt x="6392256" y="4536439"/>
                </a:lnTo>
                <a:lnTo>
                  <a:pt x="6390793" y="4532048"/>
                </a:lnTo>
                <a:lnTo>
                  <a:pt x="6384212" y="4524010"/>
                </a:lnTo>
                <a:lnTo>
                  <a:pt x="6382748" y="4520352"/>
                </a:lnTo>
                <a:lnTo>
                  <a:pt x="6382748" y="4518162"/>
                </a:lnTo>
                <a:lnTo>
                  <a:pt x="6382748" y="4514505"/>
                </a:lnTo>
                <a:lnTo>
                  <a:pt x="6381290" y="4512305"/>
                </a:lnTo>
                <a:lnTo>
                  <a:pt x="6380558" y="4510847"/>
                </a:lnTo>
                <a:lnTo>
                  <a:pt x="6376899" y="4505000"/>
                </a:lnTo>
                <a:lnTo>
                  <a:pt x="6371050" y="4501342"/>
                </a:lnTo>
                <a:lnTo>
                  <a:pt x="6368129" y="4494761"/>
                </a:lnTo>
                <a:lnTo>
                  <a:pt x="6364469" y="4492561"/>
                </a:lnTo>
                <a:lnTo>
                  <a:pt x="6357889" y="4490371"/>
                </a:lnTo>
                <a:lnTo>
                  <a:pt x="6354967" y="4488180"/>
                </a:lnTo>
                <a:lnTo>
                  <a:pt x="6348386" y="4477209"/>
                </a:lnTo>
                <a:lnTo>
                  <a:pt x="6350576" y="4472094"/>
                </a:lnTo>
                <a:lnTo>
                  <a:pt x="6348386" y="4467704"/>
                </a:lnTo>
                <a:lnTo>
                  <a:pt x="6345459" y="4464780"/>
                </a:lnTo>
                <a:lnTo>
                  <a:pt x="6342531" y="4461122"/>
                </a:lnTo>
                <a:lnTo>
                  <a:pt x="6342531" y="4457465"/>
                </a:lnTo>
                <a:lnTo>
                  <a:pt x="6343995" y="4453084"/>
                </a:lnTo>
                <a:lnTo>
                  <a:pt x="6346191" y="4444303"/>
                </a:lnTo>
                <a:lnTo>
                  <a:pt x="6345459" y="4439922"/>
                </a:lnTo>
                <a:lnTo>
                  <a:pt x="6346191" y="4435531"/>
                </a:lnTo>
                <a:lnTo>
                  <a:pt x="6351308" y="4428950"/>
                </a:lnTo>
                <a:lnTo>
                  <a:pt x="6352771" y="4415788"/>
                </a:lnTo>
                <a:lnTo>
                  <a:pt x="6357157" y="4406283"/>
                </a:lnTo>
                <a:lnTo>
                  <a:pt x="6358620" y="4398235"/>
                </a:lnTo>
                <a:lnTo>
                  <a:pt x="6358620" y="4390197"/>
                </a:lnTo>
                <a:close/>
                <a:moveTo>
                  <a:pt x="5573839" y="4355703"/>
                </a:moveTo>
                <a:lnTo>
                  <a:pt x="5574025" y="4356073"/>
                </a:lnTo>
                <a:lnTo>
                  <a:pt x="5574759" y="4356812"/>
                </a:lnTo>
                <a:lnTo>
                  <a:pt x="5578019" y="4359259"/>
                </a:lnTo>
                <a:lnTo>
                  <a:pt x="5578355" y="4358755"/>
                </a:lnTo>
                <a:lnTo>
                  <a:pt x="5577624" y="4358027"/>
                </a:lnTo>
                <a:lnTo>
                  <a:pt x="5574698" y="4356563"/>
                </a:lnTo>
                <a:close/>
                <a:moveTo>
                  <a:pt x="5981711" y="4353634"/>
                </a:moveTo>
                <a:lnTo>
                  <a:pt x="5978053" y="4354370"/>
                </a:lnTo>
                <a:lnTo>
                  <a:pt x="5975137" y="4356563"/>
                </a:lnTo>
                <a:lnTo>
                  <a:pt x="5975137" y="4360219"/>
                </a:lnTo>
                <a:lnTo>
                  <a:pt x="5977322" y="4363876"/>
                </a:lnTo>
                <a:lnTo>
                  <a:pt x="5980979" y="4367532"/>
                </a:lnTo>
                <a:lnTo>
                  <a:pt x="5983905" y="4369725"/>
                </a:lnTo>
                <a:lnTo>
                  <a:pt x="5984628" y="4370453"/>
                </a:lnTo>
                <a:lnTo>
                  <a:pt x="5984628" y="4373381"/>
                </a:lnTo>
                <a:lnTo>
                  <a:pt x="5983905" y="4376302"/>
                </a:lnTo>
                <a:lnTo>
                  <a:pt x="5983174" y="4379230"/>
                </a:lnTo>
                <a:lnTo>
                  <a:pt x="5980979" y="4383615"/>
                </a:lnTo>
                <a:lnTo>
                  <a:pt x="5980979" y="4385808"/>
                </a:lnTo>
                <a:lnTo>
                  <a:pt x="5983905" y="4392393"/>
                </a:lnTo>
                <a:lnTo>
                  <a:pt x="5990479" y="4398970"/>
                </a:lnTo>
                <a:lnTo>
                  <a:pt x="5992674" y="4404819"/>
                </a:lnTo>
                <a:lnTo>
                  <a:pt x="5978053" y="4418717"/>
                </a:lnTo>
                <a:lnTo>
                  <a:pt x="5978785" y="4418717"/>
                </a:lnTo>
                <a:lnTo>
                  <a:pt x="5978856" y="4418712"/>
                </a:lnTo>
                <a:lnTo>
                  <a:pt x="5978390" y="4418712"/>
                </a:lnTo>
                <a:lnTo>
                  <a:pt x="5993015" y="4404816"/>
                </a:lnTo>
                <a:lnTo>
                  <a:pt x="5990820" y="4398969"/>
                </a:lnTo>
                <a:lnTo>
                  <a:pt x="5984239" y="4392387"/>
                </a:lnTo>
                <a:lnTo>
                  <a:pt x="5981317" y="4385806"/>
                </a:lnTo>
                <a:lnTo>
                  <a:pt x="5981317" y="4383616"/>
                </a:lnTo>
                <a:lnTo>
                  <a:pt x="5983507" y="4379225"/>
                </a:lnTo>
                <a:lnTo>
                  <a:pt x="5984239" y="4376301"/>
                </a:lnTo>
                <a:lnTo>
                  <a:pt x="5984971" y="4373377"/>
                </a:lnTo>
                <a:lnTo>
                  <a:pt x="5984971" y="4370454"/>
                </a:lnTo>
                <a:lnTo>
                  <a:pt x="5984239" y="4369720"/>
                </a:lnTo>
                <a:lnTo>
                  <a:pt x="5981317" y="4367530"/>
                </a:lnTo>
                <a:lnTo>
                  <a:pt x="5977658" y="4363872"/>
                </a:lnTo>
                <a:lnTo>
                  <a:pt x="5975468" y="4360215"/>
                </a:lnTo>
                <a:lnTo>
                  <a:pt x="5975468" y="4356558"/>
                </a:lnTo>
                <a:lnTo>
                  <a:pt x="5978390" y="4354367"/>
                </a:lnTo>
                <a:lnTo>
                  <a:pt x="5982049" y="4353634"/>
                </a:lnTo>
                <a:close/>
                <a:moveTo>
                  <a:pt x="7288986" y="4279521"/>
                </a:moveTo>
                <a:lnTo>
                  <a:pt x="7258707" y="4283847"/>
                </a:lnTo>
                <a:lnTo>
                  <a:pt x="7227233" y="4287508"/>
                </a:lnTo>
                <a:lnTo>
                  <a:pt x="7195765" y="4292633"/>
                </a:lnTo>
                <a:lnTo>
                  <a:pt x="7165019" y="4296294"/>
                </a:lnTo>
                <a:lnTo>
                  <a:pt x="7133545" y="4299955"/>
                </a:lnTo>
                <a:lnTo>
                  <a:pt x="7102071" y="4303616"/>
                </a:lnTo>
                <a:lnTo>
                  <a:pt x="7070597" y="4308741"/>
                </a:lnTo>
                <a:lnTo>
                  <a:pt x="7039857" y="4312402"/>
                </a:lnTo>
                <a:lnTo>
                  <a:pt x="7008383" y="4316062"/>
                </a:lnTo>
                <a:lnTo>
                  <a:pt x="6976909" y="4319723"/>
                </a:lnTo>
                <a:lnTo>
                  <a:pt x="6944706" y="4324116"/>
                </a:lnTo>
                <a:lnTo>
                  <a:pt x="6913960" y="4327777"/>
                </a:lnTo>
                <a:lnTo>
                  <a:pt x="6882486" y="4331438"/>
                </a:lnTo>
                <a:lnTo>
                  <a:pt x="6851012" y="4335099"/>
                </a:lnTo>
                <a:lnTo>
                  <a:pt x="6820272" y="4338759"/>
                </a:lnTo>
                <a:lnTo>
                  <a:pt x="6788798" y="4341688"/>
                </a:lnTo>
                <a:lnTo>
                  <a:pt x="6780016" y="4342420"/>
                </a:lnTo>
                <a:lnTo>
                  <a:pt x="6779987" y="4342596"/>
                </a:lnTo>
                <a:lnTo>
                  <a:pt x="6788564" y="4341882"/>
                </a:lnTo>
                <a:lnTo>
                  <a:pt x="6819995" y="4338960"/>
                </a:lnTo>
                <a:lnTo>
                  <a:pt x="6850692" y="4335295"/>
                </a:lnTo>
                <a:lnTo>
                  <a:pt x="6882124" y="4331642"/>
                </a:lnTo>
                <a:lnTo>
                  <a:pt x="6913555" y="4327990"/>
                </a:lnTo>
                <a:lnTo>
                  <a:pt x="6944252" y="4324337"/>
                </a:lnTo>
                <a:lnTo>
                  <a:pt x="6976404" y="4319954"/>
                </a:lnTo>
                <a:lnTo>
                  <a:pt x="7007835" y="4316301"/>
                </a:lnTo>
                <a:lnTo>
                  <a:pt x="7039267" y="4312649"/>
                </a:lnTo>
                <a:lnTo>
                  <a:pt x="7069963" y="4308983"/>
                </a:lnTo>
                <a:lnTo>
                  <a:pt x="7101395" y="4303870"/>
                </a:lnTo>
                <a:lnTo>
                  <a:pt x="7132826" y="4300217"/>
                </a:lnTo>
                <a:lnTo>
                  <a:pt x="7164243" y="4296565"/>
                </a:lnTo>
                <a:lnTo>
                  <a:pt x="7194940" y="4292912"/>
                </a:lnTo>
                <a:lnTo>
                  <a:pt x="7226372" y="4287798"/>
                </a:lnTo>
                <a:lnTo>
                  <a:pt x="7257803" y="4284146"/>
                </a:lnTo>
                <a:lnTo>
                  <a:pt x="7288500" y="4279750"/>
                </a:lnTo>
                <a:lnTo>
                  <a:pt x="7287765" y="4280481"/>
                </a:lnTo>
                <a:lnTo>
                  <a:pt x="7288500" y="4283415"/>
                </a:lnTo>
                <a:lnTo>
                  <a:pt x="7289969" y="4284146"/>
                </a:lnTo>
                <a:lnTo>
                  <a:pt x="7293614" y="4286337"/>
                </a:lnTo>
                <a:lnTo>
                  <a:pt x="7294348" y="4287068"/>
                </a:lnTo>
                <a:lnTo>
                  <a:pt x="7296538" y="4289990"/>
                </a:lnTo>
                <a:lnTo>
                  <a:pt x="7299462" y="4296565"/>
                </a:lnTo>
                <a:lnTo>
                  <a:pt x="7300931" y="4297295"/>
                </a:lnTo>
                <a:lnTo>
                  <a:pt x="7303855" y="4303139"/>
                </a:lnTo>
                <a:lnTo>
                  <a:pt x="7306045" y="4308253"/>
                </a:lnTo>
                <a:lnTo>
                  <a:pt x="7307500" y="4317762"/>
                </a:lnTo>
                <a:lnTo>
                  <a:pt x="7313348" y="4332373"/>
                </a:lnTo>
                <a:lnTo>
                  <a:pt x="7322856" y="4341151"/>
                </a:lnTo>
                <a:lnTo>
                  <a:pt x="7324310" y="4340421"/>
                </a:lnTo>
                <a:lnTo>
                  <a:pt x="7331628" y="4338960"/>
                </a:lnTo>
                <a:lnTo>
                  <a:pt x="7332363" y="4338960"/>
                </a:lnTo>
                <a:lnTo>
                  <a:pt x="7336007" y="4338960"/>
                </a:lnTo>
                <a:lnTo>
                  <a:pt x="7341856" y="4338960"/>
                </a:lnTo>
                <a:lnTo>
                  <a:pt x="7349893" y="4338229"/>
                </a:lnTo>
                <a:lnTo>
                  <a:pt x="7359401" y="4337499"/>
                </a:lnTo>
                <a:lnTo>
                  <a:pt x="7371832" y="4337499"/>
                </a:lnTo>
                <a:lnTo>
                  <a:pt x="7384984" y="4335295"/>
                </a:lnTo>
                <a:lnTo>
                  <a:pt x="7401060" y="4334564"/>
                </a:lnTo>
                <a:lnTo>
                  <a:pt x="7417135" y="4333834"/>
                </a:lnTo>
                <a:lnTo>
                  <a:pt x="7435415" y="4332373"/>
                </a:lnTo>
                <a:lnTo>
                  <a:pt x="7454415" y="4330912"/>
                </a:lnTo>
                <a:lnTo>
                  <a:pt x="7474150" y="4329451"/>
                </a:lnTo>
                <a:lnTo>
                  <a:pt x="7494619" y="4327990"/>
                </a:lnTo>
                <a:lnTo>
                  <a:pt x="7515809" y="4325798"/>
                </a:lnTo>
                <a:lnTo>
                  <a:pt x="7537748" y="4324337"/>
                </a:lnTo>
                <a:lnTo>
                  <a:pt x="7560392" y="4322876"/>
                </a:lnTo>
                <a:lnTo>
                  <a:pt x="7581596" y="4321415"/>
                </a:lnTo>
                <a:lnTo>
                  <a:pt x="7604255" y="4319223"/>
                </a:lnTo>
                <a:lnTo>
                  <a:pt x="7626914" y="4317762"/>
                </a:lnTo>
                <a:lnTo>
                  <a:pt x="7648838" y="4315571"/>
                </a:lnTo>
                <a:lnTo>
                  <a:pt x="7670762" y="4313379"/>
                </a:lnTo>
                <a:lnTo>
                  <a:pt x="7691232" y="4311918"/>
                </a:lnTo>
                <a:lnTo>
                  <a:pt x="7712421" y="4309714"/>
                </a:lnTo>
                <a:lnTo>
                  <a:pt x="7731436" y="4308983"/>
                </a:lnTo>
                <a:lnTo>
                  <a:pt x="7750436" y="4306792"/>
                </a:lnTo>
                <a:lnTo>
                  <a:pt x="7767246" y="4305331"/>
                </a:lnTo>
                <a:lnTo>
                  <a:pt x="7783322" y="4303870"/>
                </a:lnTo>
                <a:lnTo>
                  <a:pt x="7797208" y="4302409"/>
                </a:lnTo>
                <a:lnTo>
                  <a:pt x="7810374" y="4301678"/>
                </a:lnTo>
                <a:lnTo>
                  <a:pt x="7822057" y="4300217"/>
                </a:lnTo>
                <a:lnTo>
                  <a:pt x="7831564" y="4299487"/>
                </a:lnTo>
                <a:lnTo>
                  <a:pt x="7838147" y="4299487"/>
                </a:lnTo>
                <a:lnTo>
                  <a:pt x="7846920" y="4298756"/>
                </a:lnTo>
                <a:lnTo>
                  <a:pt x="7847640" y="4298756"/>
                </a:lnTo>
                <a:lnTo>
                  <a:pt x="7847640" y="4299487"/>
                </a:lnTo>
                <a:lnTo>
                  <a:pt x="7846920" y="4300217"/>
                </a:lnTo>
                <a:lnTo>
                  <a:pt x="7846920" y="4302409"/>
                </a:lnTo>
                <a:lnTo>
                  <a:pt x="7846920" y="4303139"/>
                </a:lnTo>
                <a:lnTo>
                  <a:pt x="7846920" y="4303870"/>
                </a:lnTo>
                <a:lnTo>
                  <a:pt x="7846920" y="4305331"/>
                </a:lnTo>
                <a:lnTo>
                  <a:pt x="7848375" y="4306792"/>
                </a:lnTo>
                <a:lnTo>
                  <a:pt x="7854223" y="4311918"/>
                </a:lnTo>
                <a:lnTo>
                  <a:pt x="7854957" y="4313379"/>
                </a:lnTo>
                <a:lnTo>
                  <a:pt x="7856412" y="4315571"/>
                </a:lnTo>
                <a:lnTo>
                  <a:pt x="7856412" y="4316301"/>
                </a:lnTo>
                <a:lnTo>
                  <a:pt x="7857147" y="4317762"/>
                </a:lnTo>
                <a:lnTo>
                  <a:pt x="7857147" y="4318493"/>
                </a:lnTo>
                <a:lnTo>
                  <a:pt x="7857147" y="4319954"/>
                </a:lnTo>
                <a:lnTo>
                  <a:pt x="7856412" y="4322876"/>
                </a:lnTo>
                <a:lnTo>
                  <a:pt x="7856412" y="4325798"/>
                </a:lnTo>
                <a:lnTo>
                  <a:pt x="7856412" y="4327990"/>
                </a:lnTo>
                <a:lnTo>
                  <a:pt x="7857147" y="4328720"/>
                </a:lnTo>
                <a:lnTo>
                  <a:pt x="7857882" y="4330912"/>
                </a:lnTo>
                <a:lnTo>
                  <a:pt x="7861526" y="4338229"/>
                </a:lnTo>
                <a:lnTo>
                  <a:pt x="7863730" y="4340421"/>
                </a:lnTo>
                <a:lnTo>
                  <a:pt x="7863730" y="4341151"/>
                </a:lnTo>
                <a:lnTo>
                  <a:pt x="7865185" y="4341151"/>
                </a:lnTo>
                <a:lnTo>
                  <a:pt x="7866654" y="4341882"/>
                </a:lnTo>
                <a:lnTo>
                  <a:pt x="7868109" y="4341882"/>
                </a:lnTo>
                <a:lnTo>
                  <a:pt x="7877616" y="4338960"/>
                </a:lnTo>
                <a:lnTo>
                  <a:pt x="7879071" y="4338960"/>
                </a:lnTo>
                <a:lnTo>
                  <a:pt x="7882730" y="4338960"/>
                </a:lnTo>
                <a:lnTo>
                  <a:pt x="7883465" y="4338960"/>
                </a:lnTo>
                <a:lnTo>
                  <a:pt x="7884185" y="4338960"/>
                </a:lnTo>
                <a:lnTo>
                  <a:pt x="7890033" y="4337499"/>
                </a:lnTo>
                <a:lnTo>
                  <a:pt x="7890250" y="4337064"/>
                </a:lnTo>
                <a:lnTo>
                  <a:pt x="7885387" y="4338278"/>
                </a:lnTo>
                <a:lnTo>
                  <a:pt x="7884658" y="4338278"/>
                </a:lnTo>
                <a:lnTo>
                  <a:pt x="7883928" y="4338278"/>
                </a:lnTo>
                <a:lnTo>
                  <a:pt x="7880272" y="4338278"/>
                </a:lnTo>
                <a:lnTo>
                  <a:pt x="7878813" y="4338278"/>
                </a:lnTo>
                <a:lnTo>
                  <a:pt x="7869305" y="4341208"/>
                </a:lnTo>
                <a:lnTo>
                  <a:pt x="7867838" y="4341208"/>
                </a:lnTo>
                <a:lnTo>
                  <a:pt x="7866379" y="4340469"/>
                </a:lnTo>
                <a:lnTo>
                  <a:pt x="7864920" y="4340469"/>
                </a:lnTo>
                <a:lnTo>
                  <a:pt x="7864920" y="4339739"/>
                </a:lnTo>
                <a:lnTo>
                  <a:pt x="7862723" y="4337548"/>
                </a:lnTo>
                <a:lnTo>
                  <a:pt x="7859067" y="4330236"/>
                </a:lnTo>
                <a:lnTo>
                  <a:pt x="7858338" y="4328045"/>
                </a:lnTo>
                <a:lnTo>
                  <a:pt x="7857608" y="4327306"/>
                </a:lnTo>
                <a:lnTo>
                  <a:pt x="7857608" y="4325115"/>
                </a:lnTo>
                <a:lnTo>
                  <a:pt x="7857608" y="4322194"/>
                </a:lnTo>
                <a:lnTo>
                  <a:pt x="7858338" y="4319264"/>
                </a:lnTo>
                <a:lnTo>
                  <a:pt x="7858338" y="4317804"/>
                </a:lnTo>
                <a:lnTo>
                  <a:pt x="7858338" y="4317074"/>
                </a:lnTo>
                <a:lnTo>
                  <a:pt x="7857608" y="4315613"/>
                </a:lnTo>
                <a:lnTo>
                  <a:pt x="7857608" y="4314883"/>
                </a:lnTo>
                <a:lnTo>
                  <a:pt x="7856141" y="4312683"/>
                </a:lnTo>
                <a:lnTo>
                  <a:pt x="7855411" y="4311223"/>
                </a:lnTo>
                <a:lnTo>
                  <a:pt x="7849559" y="4306102"/>
                </a:lnTo>
                <a:lnTo>
                  <a:pt x="7848100" y="4304641"/>
                </a:lnTo>
                <a:lnTo>
                  <a:pt x="7848100" y="4303181"/>
                </a:lnTo>
                <a:lnTo>
                  <a:pt x="7848100" y="4302450"/>
                </a:lnTo>
                <a:lnTo>
                  <a:pt x="7848100" y="4301720"/>
                </a:lnTo>
                <a:lnTo>
                  <a:pt x="7848100" y="4299521"/>
                </a:lnTo>
                <a:lnTo>
                  <a:pt x="7848829" y="4298790"/>
                </a:lnTo>
                <a:lnTo>
                  <a:pt x="7848829" y="4298060"/>
                </a:lnTo>
                <a:lnTo>
                  <a:pt x="7848100" y="4298060"/>
                </a:lnTo>
                <a:lnTo>
                  <a:pt x="7839321" y="4298790"/>
                </a:lnTo>
                <a:lnTo>
                  <a:pt x="7832747" y="4298790"/>
                </a:lnTo>
                <a:lnTo>
                  <a:pt x="7823239" y="4299521"/>
                </a:lnTo>
                <a:lnTo>
                  <a:pt x="7811542" y="4300990"/>
                </a:lnTo>
                <a:lnTo>
                  <a:pt x="7798378" y="4301720"/>
                </a:lnTo>
                <a:lnTo>
                  <a:pt x="7784485" y="4303181"/>
                </a:lnTo>
                <a:lnTo>
                  <a:pt x="7768394" y="4304641"/>
                </a:lnTo>
                <a:lnTo>
                  <a:pt x="7751583" y="4306102"/>
                </a:lnTo>
                <a:lnTo>
                  <a:pt x="7732566" y="4308301"/>
                </a:lnTo>
                <a:lnTo>
                  <a:pt x="7713557" y="4309032"/>
                </a:lnTo>
                <a:lnTo>
                  <a:pt x="7692352" y="4311223"/>
                </a:lnTo>
                <a:lnTo>
                  <a:pt x="7671877" y="4312683"/>
                </a:lnTo>
                <a:lnTo>
                  <a:pt x="7649942" y="4314883"/>
                </a:lnTo>
                <a:lnTo>
                  <a:pt x="7628007" y="4317074"/>
                </a:lnTo>
                <a:lnTo>
                  <a:pt x="7605335" y="4318534"/>
                </a:lnTo>
                <a:lnTo>
                  <a:pt x="7582671" y="4320734"/>
                </a:lnTo>
                <a:lnTo>
                  <a:pt x="7561466" y="4322194"/>
                </a:lnTo>
                <a:lnTo>
                  <a:pt x="7538793" y="4323655"/>
                </a:lnTo>
                <a:lnTo>
                  <a:pt x="7516859" y="4325115"/>
                </a:lnTo>
                <a:lnTo>
                  <a:pt x="7495653" y="4327306"/>
                </a:lnTo>
                <a:lnTo>
                  <a:pt x="7475178" y="4328776"/>
                </a:lnTo>
                <a:lnTo>
                  <a:pt x="7455440" y="4330236"/>
                </a:lnTo>
                <a:lnTo>
                  <a:pt x="7436423" y="4331697"/>
                </a:lnTo>
                <a:lnTo>
                  <a:pt x="7418144" y="4333157"/>
                </a:lnTo>
                <a:lnTo>
                  <a:pt x="7402062" y="4333888"/>
                </a:lnTo>
                <a:lnTo>
                  <a:pt x="7385972" y="4334627"/>
                </a:lnTo>
                <a:lnTo>
                  <a:pt x="7372808" y="4336817"/>
                </a:lnTo>
                <a:lnTo>
                  <a:pt x="7360382" y="4336817"/>
                </a:lnTo>
                <a:lnTo>
                  <a:pt x="7350873" y="4337548"/>
                </a:lnTo>
                <a:lnTo>
                  <a:pt x="7342832" y="4338278"/>
                </a:lnTo>
                <a:lnTo>
                  <a:pt x="7336980" y="4338278"/>
                </a:lnTo>
                <a:lnTo>
                  <a:pt x="7333324" y="4338278"/>
                </a:lnTo>
                <a:lnTo>
                  <a:pt x="7332594" y="4338278"/>
                </a:lnTo>
                <a:lnTo>
                  <a:pt x="7325283" y="4339739"/>
                </a:lnTo>
                <a:lnTo>
                  <a:pt x="7323824" y="4340469"/>
                </a:lnTo>
                <a:lnTo>
                  <a:pt x="7314315" y="4331697"/>
                </a:lnTo>
                <a:lnTo>
                  <a:pt x="7308463" y="4317074"/>
                </a:lnTo>
                <a:lnTo>
                  <a:pt x="7307004" y="4307571"/>
                </a:lnTo>
                <a:lnTo>
                  <a:pt x="7304807" y="4302450"/>
                </a:lnTo>
                <a:lnTo>
                  <a:pt x="7301881" y="4296599"/>
                </a:lnTo>
                <a:lnTo>
                  <a:pt x="7300422" y="4295869"/>
                </a:lnTo>
                <a:lnTo>
                  <a:pt x="7297496" y="4289288"/>
                </a:lnTo>
                <a:lnTo>
                  <a:pt x="7295299" y="4286367"/>
                </a:lnTo>
                <a:lnTo>
                  <a:pt x="7294569" y="4285628"/>
                </a:lnTo>
                <a:lnTo>
                  <a:pt x="7290914" y="4283437"/>
                </a:lnTo>
                <a:lnTo>
                  <a:pt x="7289455" y="4282707"/>
                </a:lnTo>
                <a:lnTo>
                  <a:pt x="7288725" y="4279785"/>
                </a:lnTo>
                <a:close/>
                <a:moveTo>
                  <a:pt x="7289455" y="4277988"/>
                </a:moveTo>
                <a:lnTo>
                  <a:pt x="7289453" y="4277990"/>
                </a:lnTo>
                <a:lnTo>
                  <a:pt x="7289453" y="4279049"/>
                </a:lnTo>
                <a:lnTo>
                  <a:pt x="7289455" y="4279047"/>
                </a:lnTo>
                <a:close/>
                <a:moveTo>
                  <a:pt x="5539677" y="4277748"/>
                </a:moveTo>
                <a:lnTo>
                  <a:pt x="5539677" y="4280013"/>
                </a:lnTo>
                <a:lnTo>
                  <a:pt x="5539677" y="4282210"/>
                </a:lnTo>
                <a:lnTo>
                  <a:pt x="5539677" y="4283668"/>
                </a:lnTo>
                <a:lnTo>
                  <a:pt x="5538943" y="4285864"/>
                </a:lnTo>
                <a:lnTo>
                  <a:pt x="5538209" y="4287322"/>
                </a:lnTo>
                <a:lnTo>
                  <a:pt x="5538209" y="4289518"/>
                </a:lnTo>
                <a:lnTo>
                  <a:pt x="5538943" y="4291715"/>
                </a:lnTo>
                <a:lnTo>
                  <a:pt x="5538943" y="4293172"/>
                </a:lnTo>
                <a:lnTo>
                  <a:pt x="5539677" y="4293911"/>
                </a:lnTo>
                <a:lnTo>
                  <a:pt x="5541087" y="4296021"/>
                </a:lnTo>
                <a:lnTo>
                  <a:pt x="5541087" y="4290023"/>
                </a:lnTo>
                <a:lnTo>
                  <a:pt x="5541087" y="4287830"/>
                </a:lnTo>
                <a:lnTo>
                  <a:pt x="5542550" y="4284174"/>
                </a:lnTo>
                <a:lnTo>
                  <a:pt x="5542550" y="4283438"/>
                </a:lnTo>
                <a:lnTo>
                  <a:pt x="5542550" y="4282710"/>
                </a:lnTo>
                <a:lnTo>
                  <a:pt x="5541087" y="4281245"/>
                </a:lnTo>
                <a:lnTo>
                  <a:pt x="5541087" y="4280517"/>
                </a:lnTo>
                <a:lnTo>
                  <a:pt x="5540355" y="4279781"/>
                </a:lnTo>
                <a:close/>
                <a:moveTo>
                  <a:pt x="7882730" y="4245286"/>
                </a:moveTo>
                <a:lnTo>
                  <a:pt x="7882469" y="4245418"/>
                </a:lnTo>
                <a:lnTo>
                  <a:pt x="7882392" y="4245571"/>
                </a:lnTo>
                <a:lnTo>
                  <a:pt x="7882730" y="4245403"/>
                </a:lnTo>
                <a:close/>
                <a:moveTo>
                  <a:pt x="7883928" y="4240298"/>
                </a:moveTo>
                <a:lnTo>
                  <a:pt x="7883928" y="4241020"/>
                </a:lnTo>
                <a:lnTo>
                  <a:pt x="7886375" y="4241020"/>
                </a:lnTo>
                <a:lnTo>
                  <a:pt x="7887109" y="4241020"/>
                </a:lnTo>
                <a:lnTo>
                  <a:pt x="7888192" y="4240298"/>
                </a:lnTo>
                <a:lnTo>
                  <a:pt x="7887584" y="4240298"/>
                </a:lnTo>
                <a:lnTo>
                  <a:pt x="7884658" y="4240298"/>
                </a:lnTo>
                <a:close/>
                <a:moveTo>
                  <a:pt x="7932191" y="4235907"/>
                </a:moveTo>
                <a:lnTo>
                  <a:pt x="7931094" y="4236637"/>
                </a:lnTo>
                <a:lnTo>
                  <a:pt x="7932427" y="4236637"/>
                </a:lnTo>
                <a:lnTo>
                  <a:pt x="7935351" y="4236637"/>
                </a:lnTo>
                <a:lnTo>
                  <a:pt x="7937541" y="4238098"/>
                </a:lnTo>
                <a:lnTo>
                  <a:pt x="7939010" y="4238828"/>
                </a:lnTo>
                <a:lnTo>
                  <a:pt x="7941199" y="4239559"/>
                </a:lnTo>
                <a:lnTo>
                  <a:pt x="7944124" y="4241020"/>
                </a:lnTo>
                <a:lnTo>
                  <a:pt x="7954351" y="4242481"/>
                </a:lnTo>
                <a:lnTo>
                  <a:pt x="7956555" y="4241751"/>
                </a:lnTo>
                <a:lnTo>
                  <a:pt x="7958010" y="4241751"/>
                </a:lnTo>
                <a:lnTo>
                  <a:pt x="7960200" y="4241020"/>
                </a:lnTo>
                <a:lnTo>
                  <a:pt x="7963124" y="4242481"/>
                </a:lnTo>
                <a:lnTo>
                  <a:pt x="7964593" y="4242481"/>
                </a:lnTo>
                <a:lnTo>
                  <a:pt x="7973366" y="4243942"/>
                </a:lnTo>
                <a:lnTo>
                  <a:pt x="7974480" y="4243199"/>
                </a:lnTo>
                <a:lnTo>
                  <a:pt x="7965822" y="4241758"/>
                </a:lnTo>
                <a:lnTo>
                  <a:pt x="7964363" y="4241758"/>
                </a:lnTo>
                <a:lnTo>
                  <a:pt x="7961437" y="4240298"/>
                </a:lnTo>
                <a:lnTo>
                  <a:pt x="7959240" y="4241028"/>
                </a:lnTo>
                <a:lnTo>
                  <a:pt x="7957781" y="4241028"/>
                </a:lnTo>
                <a:lnTo>
                  <a:pt x="7955585" y="4241758"/>
                </a:lnTo>
                <a:lnTo>
                  <a:pt x="7945347" y="4240298"/>
                </a:lnTo>
                <a:lnTo>
                  <a:pt x="7942429" y="4238837"/>
                </a:lnTo>
                <a:lnTo>
                  <a:pt x="7940232" y="4238107"/>
                </a:lnTo>
                <a:lnTo>
                  <a:pt x="7938773" y="4237368"/>
                </a:lnTo>
                <a:lnTo>
                  <a:pt x="7936576" y="4235907"/>
                </a:lnTo>
                <a:lnTo>
                  <a:pt x="7933650" y="4235907"/>
                </a:lnTo>
                <a:close/>
                <a:moveTo>
                  <a:pt x="7892307" y="4231355"/>
                </a:moveTo>
                <a:lnTo>
                  <a:pt x="7891969" y="4231526"/>
                </a:lnTo>
                <a:lnTo>
                  <a:pt x="7891969" y="4231651"/>
                </a:lnTo>
                <a:lnTo>
                  <a:pt x="7892223" y="4231523"/>
                </a:lnTo>
                <a:close/>
                <a:moveTo>
                  <a:pt x="7900019" y="4228596"/>
                </a:moveTo>
                <a:lnTo>
                  <a:pt x="7898551" y="4229326"/>
                </a:lnTo>
                <a:lnTo>
                  <a:pt x="7896363" y="4229326"/>
                </a:lnTo>
                <a:lnTo>
                  <a:pt x="7894166" y="4229326"/>
                </a:lnTo>
                <a:lnTo>
                  <a:pt x="7893799" y="4230062"/>
                </a:lnTo>
                <a:lnTo>
                  <a:pt x="7895147" y="4230062"/>
                </a:lnTo>
                <a:lnTo>
                  <a:pt x="7897351" y="4230062"/>
                </a:lnTo>
                <a:lnTo>
                  <a:pt x="7898806" y="4229332"/>
                </a:lnTo>
                <a:lnTo>
                  <a:pt x="7900275" y="4229332"/>
                </a:lnTo>
                <a:lnTo>
                  <a:pt x="7902465" y="4229332"/>
                </a:lnTo>
                <a:lnTo>
                  <a:pt x="7905389" y="4231523"/>
                </a:lnTo>
                <a:lnTo>
                  <a:pt x="7906844" y="4232254"/>
                </a:lnTo>
                <a:lnTo>
                  <a:pt x="7909768" y="4232984"/>
                </a:lnTo>
                <a:lnTo>
                  <a:pt x="7928768" y="4238098"/>
                </a:lnTo>
                <a:lnTo>
                  <a:pt x="7929905" y="4237344"/>
                </a:lnTo>
                <a:lnTo>
                  <a:pt x="7910986" y="4232256"/>
                </a:lnTo>
                <a:lnTo>
                  <a:pt x="7908060" y="4231526"/>
                </a:lnTo>
                <a:lnTo>
                  <a:pt x="7906592" y="4230787"/>
                </a:lnTo>
                <a:lnTo>
                  <a:pt x="7903674" y="4228596"/>
                </a:lnTo>
                <a:lnTo>
                  <a:pt x="7901477" y="4228596"/>
                </a:lnTo>
                <a:close/>
                <a:moveTo>
                  <a:pt x="7260208" y="4217914"/>
                </a:moveTo>
                <a:lnTo>
                  <a:pt x="7260176" y="4217962"/>
                </a:lnTo>
                <a:lnTo>
                  <a:pt x="7260176" y="4219427"/>
                </a:lnTo>
                <a:lnTo>
                  <a:pt x="7260904" y="4221623"/>
                </a:lnTo>
                <a:lnTo>
                  <a:pt x="7263101" y="4226016"/>
                </a:lnTo>
                <a:lnTo>
                  <a:pt x="7263835" y="4228213"/>
                </a:lnTo>
                <a:lnTo>
                  <a:pt x="7263835" y="4236266"/>
                </a:lnTo>
                <a:lnTo>
                  <a:pt x="7265298" y="4240659"/>
                </a:lnTo>
                <a:lnTo>
                  <a:pt x="7268223" y="4242124"/>
                </a:lnTo>
                <a:lnTo>
                  <a:pt x="7271883" y="4244320"/>
                </a:lnTo>
                <a:lnTo>
                  <a:pt x="7278474" y="4250900"/>
                </a:lnTo>
                <a:lnTo>
                  <a:pt x="7284325" y="4260418"/>
                </a:lnTo>
                <a:lnTo>
                  <a:pt x="7288719" y="4270668"/>
                </a:lnTo>
                <a:lnTo>
                  <a:pt x="7290916" y="4272865"/>
                </a:lnTo>
                <a:lnTo>
                  <a:pt x="7291567" y="4274163"/>
                </a:lnTo>
                <a:lnTo>
                  <a:pt x="7291643" y="4273934"/>
                </a:lnTo>
                <a:lnTo>
                  <a:pt x="7290914" y="4272474"/>
                </a:lnTo>
                <a:lnTo>
                  <a:pt x="7288725" y="4270274"/>
                </a:lnTo>
                <a:lnTo>
                  <a:pt x="7284331" y="4260042"/>
                </a:lnTo>
                <a:lnTo>
                  <a:pt x="7278487" y="4250531"/>
                </a:lnTo>
                <a:lnTo>
                  <a:pt x="7271905" y="4243949"/>
                </a:lnTo>
                <a:lnTo>
                  <a:pt x="7268249" y="4241758"/>
                </a:lnTo>
                <a:lnTo>
                  <a:pt x="7265323" y="4240298"/>
                </a:lnTo>
                <a:lnTo>
                  <a:pt x="7263864" y="4235907"/>
                </a:lnTo>
                <a:lnTo>
                  <a:pt x="7263864" y="4227866"/>
                </a:lnTo>
                <a:lnTo>
                  <a:pt x="7263126" y="4225675"/>
                </a:lnTo>
                <a:lnTo>
                  <a:pt x="7260938" y="4221284"/>
                </a:lnTo>
                <a:lnTo>
                  <a:pt x="7260208" y="4219093"/>
                </a:lnTo>
                <a:close/>
                <a:moveTo>
                  <a:pt x="5492893" y="4202710"/>
                </a:moveTo>
                <a:lnTo>
                  <a:pt x="5492893" y="4203215"/>
                </a:lnTo>
                <a:lnTo>
                  <a:pt x="5492941" y="4203262"/>
                </a:lnTo>
                <a:close/>
                <a:moveTo>
                  <a:pt x="7262397" y="4185693"/>
                </a:moveTo>
                <a:lnTo>
                  <a:pt x="7262367" y="4185747"/>
                </a:lnTo>
                <a:lnTo>
                  <a:pt x="7262367" y="4193801"/>
                </a:lnTo>
                <a:lnTo>
                  <a:pt x="7263101" y="4211373"/>
                </a:lnTo>
                <a:lnTo>
                  <a:pt x="7263101" y="4213280"/>
                </a:lnTo>
                <a:lnTo>
                  <a:pt x="7263126" y="4213242"/>
                </a:lnTo>
                <a:lnTo>
                  <a:pt x="7263126" y="4211051"/>
                </a:lnTo>
                <a:lnTo>
                  <a:pt x="7262397" y="4193499"/>
                </a:lnTo>
                <a:close/>
                <a:moveTo>
                  <a:pt x="7992880" y="4178875"/>
                </a:moveTo>
                <a:lnTo>
                  <a:pt x="7993610" y="4178875"/>
                </a:lnTo>
                <a:lnTo>
                  <a:pt x="7994339" y="4183266"/>
                </a:lnTo>
                <a:lnTo>
                  <a:pt x="7995069" y="4189108"/>
                </a:lnTo>
                <a:lnTo>
                  <a:pt x="7994339" y="4196420"/>
                </a:lnTo>
                <a:lnTo>
                  <a:pt x="7995069" y="4203001"/>
                </a:lnTo>
                <a:lnTo>
                  <a:pt x="7994339" y="4211782"/>
                </a:lnTo>
                <a:lnTo>
                  <a:pt x="7992880" y="4218363"/>
                </a:lnTo>
                <a:lnTo>
                  <a:pt x="7993610" y="4222015"/>
                </a:lnTo>
                <a:lnTo>
                  <a:pt x="7995069" y="4228596"/>
                </a:lnTo>
                <a:lnTo>
                  <a:pt x="7995069" y="4233717"/>
                </a:lnTo>
                <a:lnTo>
                  <a:pt x="7994339" y="4235177"/>
                </a:lnTo>
                <a:lnTo>
                  <a:pt x="7992880" y="4235177"/>
                </a:lnTo>
                <a:lnTo>
                  <a:pt x="7987757" y="4218363"/>
                </a:lnTo>
                <a:lnTo>
                  <a:pt x="7987028" y="4211782"/>
                </a:lnTo>
                <a:lnTo>
                  <a:pt x="7987028" y="4209582"/>
                </a:lnTo>
                <a:lnTo>
                  <a:pt x="7985569" y="4208122"/>
                </a:lnTo>
                <a:lnTo>
                  <a:pt x="7983372" y="4203740"/>
                </a:lnTo>
                <a:lnTo>
                  <a:pt x="7983372" y="4203001"/>
                </a:lnTo>
                <a:lnTo>
                  <a:pt x="7984101" y="4195689"/>
                </a:lnTo>
                <a:lnTo>
                  <a:pt x="7992880" y="4186187"/>
                </a:lnTo>
                <a:close/>
                <a:moveTo>
                  <a:pt x="7263126" y="4168125"/>
                </a:moveTo>
                <a:lnTo>
                  <a:pt x="7263101" y="4168175"/>
                </a:lnTo>
                <a:lnTo>
                  <a:pt x="7263101" y="4173300"/>
                </a:lnTo>
                <a:lnTo>
                  <a:pt x="7265964" y="4179035"/>
                </a:lnTo>
                <a:lnTo>
                  <a:pt x="7266053" y="4178875"/>
                </a:lnTo>
                <a:lnTo>
                  <a:pt x="7263126" y="4173024"/>
                </a:lnTo>
                <a:close/>
                <a:moveTo>
                  <a:pt x="6097897" y="4105759"/>
                </a:moveTo>
                <a:lnTo>
                  <a:pt x="6097897" y="4107215"/>
                </a:lnTo>
                <a:lnTo>
                  <a:pt x="6090582" y="4116721"/>
                </a:lnTo>
                <a:lnTo>
                  <a:pt x="6086202" y="4132076"/>
                </a:lnTo>
                <a:lnTo>
                  <a:pt x="6080360" y="4144510"/>
                </a:lnTo>
                <a:lnTo>
                  <a:pt x="6068665" y="4145238"/>
                </a:lnTo>
                <a:lnTo>
                  <a:pt x="6067934" y="4146702"/>
                </a:lnTo>
                <a:lnTo>
                  <a:pt x="6067202" y="4148894"/>
                </a:lnTo>
                <a:lnTo>
                  <a:pt x="6067202" y="4151823"/>
                </a:lnTo>
                <a:lnTo>
                  <a:pt x="6067202" y="4152551"/>
                </a:lnTo>
                <a:lnTo>
                  <a:pt x="6073776" y="4159136"/>
                </a:lnTo>
                <a:lnTo>
                  <a:pt x="6074508" y="4167906"/>
                </a:lnTo>
                <a:lnTo>
                  <a:pt x="6070860" y="4176683"/>
                </a:lnTo>
                <a:lnTo>
                  <a:pt x="6064276" y="4181804"/>
                </a:lnTo>
                <a:lnTo>
                  <a:pt x="6058434" y="4183996"/>
                </a:lnTo>
                <a:lnTo>
                  <a:pt x="6056971" y="4186189"/>
                </a:lnTo>
                <a:lnTo>
                  <a:pt x="6054776" y="4187653"/>
                </a:lnTo>
                <a:lnTo>
                  <a:pt x="6054054" y="4192766"/>
                </a:lnTo>
                <a:lnTo>
                  <a:pt x="6052591" y="4194230"/>
                </a:lnTo>
                <a:lnTo>
                  <a:pt x="6044554" y="4205928"/>
                </a:lnTo>
                <a:lnTo>
                  <a:pt x="6040896" y="4209585"/>
                </a:lnTo>
                <a:lnTo>
                  <a:pt x="6036517" y="4211778"/>
                </a:lnTo>
                <a:lnTo>
                  <a:pt x="6029202" y="4213242"/>
                </a:lnTo>
                <a:lnTo>
                  <a:pt x="6025554" y="4216170"/>
                </a:lnTo>
                <a:lnTo>
                  <a:pt x="6023359" y="4219827"/>
                </a:lnTo>
                <a:lnTo>
                  <a:pt x="6021896" y="4224940"/>
                </a:lnTo>
                <a:lnTo>
                  <a:pt x="6019702" y="4232989"/>
                </a:lnTo>
                <a:lnTo>
                  <a:pt x="6015322" y="4244687"/>
                </a:lnTo>
                <a:lnTo>
                  <a:pt x="6013859" y="4248344"/>
                </a:lnTo>
                <a:lnTo>
                  <a:pt x="6013859" y="4252729"/>
                </a:lnTo>
                <a:lnTo>
                  <a:pt x="6012396" y="4273932"/>
                </a:lnTo>
                <a:lnTo>
                  <a:pt x="6012396" y="4278325"/>
                </a:lnTo>
                <a:lnTo>
                  <a:pt x="6010933" y="4281245"/>
                </a:lnTo>
                <a:lnTo>
                  <a:pt x="6010933" y="4283438"/>
                </a:lnTo>
                <a:lnTo>
                  <a:pt x="5999248" y="4293679"/>
                </a:lnTo>
                <a:lnTo>
                  <a:pt x="5994128" y="4301721"/>
                </a:lnTo>
                <a:lnTo>
                  <a:pt x="5996322" y="4311955"/>
                </a:lnTo>
                <a:lnTo>
                  <a:pt x="5997053" y="4312691"/>
                </a:lnTo>
                <a:lnTo>
                  <a:pt x="5999248" y="4315612"/>
                </a:lnTo>
                <a:lnTo>
                  <a:pt x="6001442" y="4320004"/>
                </a:lnTo>
                <a:lnTo>
                  <a:pt x="6002896" y="4321461"/>
                </a:lnTo>
                <a:lnTo>
                  <a:pt x="6002896" y="4325853"/>
                </a:lnTo>
                <a:lnTo>
                  <a:pt x="6002896" y="4328046"/>
                </a:lnTo>
                <a:lnTo>
                  <a:pt x="6000711" y="4329510"/>
                </a:lnTo>
                <a:lnTo>
                  <a:pt x="5999248" y="4344864"/>
                </a:lnTo>
                <a:lnTo>
                  <a:pt x="5997785" y="4348521"/>
                </a:lnTo>
                <a:lnTo>
                  <a:pt x="5996322" y="4351442"/>
                </a:lnTo>
                <a:lnTo>
                  <a:pt x="5991211" y="4353634"/>
                </a:lnTo>
                <a:lnTo>
                  <a:pt x="5991551" y="4353634"/>
                </a:lnTo>
                <a:lnTo>
                  <a:pt x="5996669" y="4351444"/>
                </a:lnTo>
                <a:lnTo>
                  <a:pt x="5998132" y="4348520"/>
                </a:lnTo>
                <a:lnTo>
                  <a:pt x="5999596" y="4344862"/>
                </a:lnTo>
                <a:lnTo>
                  <a:pt x="6001060" y="4329510"/>
                </a:lnTo>
                <a:lnTo>
                  <a:pt x="6003249" y="4328043"/>
                </a:lnTo>
                <a:lnTo>
                  <a:pt x="6003249" y="4325852"/>
                </a:lnTo>
                <a:lnTo>
                  <a:pt x="6003249" y="4321462"/>
                </a:lnTo>
                <a:lnTo>
                  <a:pt x="6001791" y="4319995"/>
                </a:lnTo>
                <a:lnTo>
                  <a:pt x="5999596" y="4315614"/>
                </a:lnTo>
                <a:lnTo>
                  <a:pt x="5997400" y="4312690"/>
                </a:lnTo>
                <a:lnTo>
                  <a:pt x="5996669" y="4311957"/>
                </a:lnTo>
                <a:lnTo>
                  <a:pt x="5994479" y="4301719"/>
                </a:lnTo>
                <a:lnTo>
                  <a:pt x="5999596" y="4293680"/>
                </a:lnTo>
                <a:lnTo>
                  <a:pt x="6011294" y="4283442"/>
                </a:lnTo>
                <a:lnTo>
                  <a:pt x="6011294" y="4281242"/>
                </a:lnTo>
                <a:lnTo>
                  <a:pt x="6012758" y="4278318"/>
                </a:lnTo>
                <a:lnTo>
                  <a:pt x="6012758" y="4273937"/>
                </a:lnTo>
                <a:lnTo>
                  <a:pt x="6014221" y="4252727"/>
                </a:lnTo>
                <a:lnTo>
                  <a:pt x="6014221" y="4248336"/>
                </a:lnTo>
                <a:lnTo>
                  <a:pt x="6015679" y="4244689"/>
                </a:lnTo>
                <a:lnTo>
                  <a:pt x="6020070" y="4232984"/>
                </a:lnTo>
                <a:lnTo>
                  <a:pt x="6022260" y="4224945"/>
                </a:lnTo>
                <a:lnTo>
                  <a:pt x="6023724" y="4219821"/>
                </a:lnTo>
                <a:lnTo>
                  <a:pt x="6025919" y="4216164"/>
                </a:lnTo>
                <a:lnTo>
                  <a:pt x="6029573" y="4213240"/>
                </a:lnTo>
                <a:lnTo>
                  <a:pt x="6036886" y="4211783"/>
                </a:lnTo>
                <a:lnTo>
                  <a:pt x="6041276" y="4209583"/>
                </a:lnTo>
                <a:lnTo>
                  <a:pt x="6044930" y="4205926"/>
                </a:lnTo>
                <a:lnTo>
                  <a:pt x="6052974" y="4194230"/>
                </a:lnTo>
                <a:lnTo>
                  <a:pt x="6054438" y="4192773"/>
                </a:lnTo>
                <a:lnTo>
                  <a:pt x="6055170" y="4187649"/>
                </a:lnTo>
                <a:lnTo>
                  <a:pt x="6057360" y="4186192"/>
                </a:lnTo>
                <a:lnTo>
                  <a:pt x="6058823" y="4183992"/>
                </a:lnTo>
                <a:lnTo>
                  <a:pt x="6064673" y="4181801"/>
                </a:lnTo>
                <a:lnTo>
                  <a:pt x="6071253" y="4176677"/>
                </a:lnTo>
                <a:lnTo>
                  <a:pt x="6074912" y="4167906"/>
                </a:lnTo>
                <a:lnTo>
                  <a:pt x="6074181" y="4159134"/>
                </a:lnTo>
                <a:lnTo>
                  <a:pt x="6067600" y="4152553"/>
                </a:lnTo>
                <a:lnTo>
                  <a:pt x="6067600" y="4151820"/>
                </a:lnTo>
                <a:lnTo>
                  <a:pt x="6067600" y="4148896"/>
                </a:lnTo>
                <a:lnTo>
                  <a:pt x="6068332" y="4146705"/>
                </a:lnTo>
                <a:lnTo>
                  <a:pt x="6069058" y="4145239"/>
                </a:lnTo>
                <a:lnTo>
                  <a:pt x="6080761" y="4144505"/>
                </a:lnTo>
                <a:lnTo>
                  <a:pt x="6086610" y="4132076"/>
                </a:lnTo>
                <a:lnTo>
                  <a:pt x="6090996" y="4116724"/>
                </a:lnTo>
                <a:lnTo>
                  <a:pt x="6098309" y="4107219"/>
                </a:lnTo>
                <a:lnTo>
                  <a:pt x="6098309" y="4105759"/>
                </a:lnTo>
                <a:close/>
                <a:moveTo>
                  <a:pt x="7241174" y="4065591"/>
                </a:moveTo>
                <a:lnTo>
                  <a:pt x="7241143" y="4065672"/>
                </a:lnTo>
                <a:lnTo>
                  <a:pt x="7238212" y="4075191"/>
                </a:lnTo>
                <a:lnTo>
                  <a:pt x="7238212" y="4083244"/>
                </a:lnTo>
                <a:lnTo>
                  <a:pt x="7237484" y="4086173"/>
                </a:lnTo>
                <a:lnTo>
                  <a:pt x="7237484" y="4087637"/>
                </a:lnTo>
                <a:lnTo>
                  <a:pt x="7237484" y="4089102"/>
                </a:lnTo>
                <a:lnTo>
                  <a:pt x="7236749" y="4094227"/>
                </a:lnTo>
                <a:lnTo>
                  <a:pt x="7238212" y="4097888"/>
                </a:lnTo>
                <a:lnTo>
                  <a:pt x="7247728" y="4123513"/>
                </a:lnTo>
                <a:lnTo>
                  <a:pt x="7249925" y="4126442"/>
                </a:lnTo>
                <a:lnTo>
                  <a:pt x="7257245" y="4135228"/>
                </a:lnTo>
                <a:lnTo>
                  <a:pt x="7260176" y="4138889"/>
                </a:lnTo>
                <a:lnTo>
                  <a:pt x="7260176" y="4141817"/>
                </a:lnTo>
                <a:lnTo>
                  <a:pt x="7262367" y="4148407"/>
                </a:lnTo>
                <a:lnTo>
                  <a:pt x="7262367" y="4150603"/>
                </a:lnTo>
                <a:lnTo>
                  <a:pt x="7265298" y="4154264"/>
                </a:lnTo>
                <a:lnTo>
                  <a:pt x="7266023" y="4157911"/>
                </a:lnTo>
                <a:lnTo>
                  <a:pt x="7266053" y="4157671"/>
                </a:lnTo>
                <a:lnTo>
                  <a:pt x="7265323" y="4154011"/>
                </a:lnTo>
                <a:lnTo>
                  <a:pt x="7262397" y="4150359"/>
                </a:lnTo>
                <a:lnTo>
                  <a:pt x="7262397" y="4148160"/>
                </a:lnTo>
                <a:lnTo>
                  <a:pt x="7260208" y="4141579"/>
                </a:lnTo>
                <a:lnTo>
                  <a:pt x="7260208" y="4138657"/>
                </a:lnTo>
                <a:lnTo>
                  <a:pt x="7257282" y="4135006"/>
                </a:lnTo>
                <a:lnTo>
                  <a:pt x="7249971" y="4126225"/>
                </a:lnTo>
                <a:lnTo>
                  <a:pt x="7247774" y="4123304"/>
                </a:lnTo>
                <a:lnTo>
                  <a:pt x="7238265" y="4097709"/>
                </a:lnTo>
                <a:lnTo>
                  <a:pt x="7236806" y="4094058"/>
                </a:lnTo>
                <a:lnTo>
                  <a:pt x="7237536" y="4088937"/>
                </a:lnTo>
                <a:lnTo>
                  <a:pt x="7237536" y="4087476"/>
                </a:lnTo>
                <a:lnTo>
                  <a:pt x="7237536" y="4086007"/>
                </a:lnTo>
                <a:lnTo>
                  <a:pt x="7238265" y="4083086"/>
                </a:lnTo>
                <a:lnTo>
                  <a:pt x="7238265" y="4075044"/>
                </a:lnTo>
                <a:close/>
                <a:moveTo>
                  <a:pt x="7247018" y="4051743"/>
                </a:moveTo>
                <a:lnTo>
                  <a:pt x="7247000" y="4051761"/>
                </a:lnTo>
                <a:lnTo>
                  <a:pt x="7246290" y="4054595"/>
                </a:lnTo>
                <a:lnTo>
                  <a:pt x="7246315" y="4054570"/>
                </a:lnTo>
                <a:close/>
                <a:moveTo>
                  <a:pt x="7249942" y="4007827"/>
                </a:moveTo>
                <a:lnTo>
                  <a:pt x="7249925" y="4007832"/>
                </a:lnTo>
                <a:lnTo>
                  <a:pt x="7249197" y="4009296"/>
                </a:lnTo>
                <a:lnTo>
                  <a:pt x="7247728" y="4012225"/>
                </a:lnTo>
                <a:lnTo>
                  <a:pt x="7246266" y="4019546"/>
                </a:lnTo>
                <a:lnTo>
                  <a:pt x="7246266" y="4021743"/>
                </a:lnTo>
                <a:lnTo>
                  <a:pt x="7247000" y="4026868"/>
                </a:lnTo>
                <a:lnTo>
                  <a:pt x="7246266" y="4029796"/>
                </a:lnTo>
                <a:lnTo>
                  <a:pt x="7244803" y="4034922"/>
                </a:lnTo>
                <a:lnTo>
                  <a:pt x="7244803" y="4039315"/>
                </a:lnTo>
                <a:lnTo>
                  <a:pt x="7247000" y="4045172"/>
                </a:lnTo>
                <a:lnTo>
                  <a:pt x="7247720" y="4050964"/>
                </a:lnTo>
                <a:lnTo>
                  <a:pt x="7247774" y="4050910"/>
                </a:lnTo>
                <a:lnTo>
                  <a:pt x="7247044" y="4045059"/>
                </a:lnTo>
                <a:lnTo>
                  <a:pt x="7244847" y="4039217"/>
                </a:lnTo>
                <a:lnTo>
                  <a:pt x="7244847" y="4034826"/>
                </a:lnTo>
                <a:lnTo>
                  <a:pt x="7246315" y="4029706"/>
                </a:lnTo>
                <a:lnTo>
                  <a:pt x="7247044" y="4026784"/>
                </a:lnTo>
                <a:lnTo>
                  <a:pt x="7246315" y="4021664"/>
                </a:lnTo>
                <a:lnTo>
                  <a:pt x="7246315" y="4019473"/>
                </a:lnTo>
                <a:lnTo>
                  <a:pt x="7247774" y="4012161"/>
                </a:lnTo>
                <a:lnTo>
                  <a:pt x="7249233" y="4009231"/>
                </a:lnTo>
                <a:close/>
                <a:moveTo>
                  <a:pt x="7257282" y="3999018"/>
                </a:moveTo>
                <a:lnTo>
                  <a:pt x="7257245" y="3999046"/>
                </a:lnTo>
                <a:lnTo>
                  <a:pt x="7257245" y="4000510"/>
                </a:lnTo>
                <a:lnTo>
                  <a:pt x="7260890" y="4002698"/>
                </a:lnTo>
                <a:lnTo>
                  <a:pt x="7260938" y="4002650"/>
                </a:lnTo>
                <a:lnTo>
                  <a:pt x="7257282" y="4000459"/>
                </a:lnTo>
                <a:close/>
                <a:moveTo>
                  <a:pt x="7266770" y="3994643"/>
                </a:moveTo>
                <a:lnTo>
                  <a:pt x="7266761" y="3994653"/>
                </a:lnTo>
                <a:lnTo>
                  <a:pt x="7266037" y="3996815"/>
                </a:lnTo>
                <a:lnTo>
                  <a:pt x="7266053" y="3996799"/>
                </a:lnTo>
                <a:close/>
                <a:moveTo>
                  <a:pt x="7266026" y="3990260"/>
                </a:moveTo>
                <a:lnTo>
                  <a:pt x="7268217" y="3993180"/>
                </a:lnTo>
                <a:lnTo>
                  <a:pt x="7268249" y="3993148"/>
                </a:lnTo>
                <a:lnTo>
                  <a:pt x="7266085" y="3990260"/>
                </a:lnTo>
                <a:close/>
                <a:moveTo>
                  <a:pt x="7223590" y="3906105"/>
                </a:moveTo>
                <a:lnTo>
                  <a:pt x="7224308" y="3907535"/>
                </a:lnTo>
                <a:lnTo>
                  <a:pt x="7224308" y="3910464"/>
                </a:lnTo>
                <a:lnTo>
                  <a:pt x="7239681" y="3926571"/>
                </a:lnTo>
                <a:lnTo>
                  <a:pt x="7242606" y="3929500"/>
                </a:lnTo>
                <a:lnTo>
                  <a:pt x="7243340" y="3932429"/>
                </a:lnTo>
                <a:lnTo>
                  <a:pt x="7244803" y="3939750"/>
                </a:lnTo>
                <a:lnTo>
                  <a:pt x="7247728" y="3942679"/>
                </a:lnTo>
                <a:lnTo>
                  <a:pt x="7249925" y="3946340"/>
                </a:lnTo>
                <a:lnTo>
                  <a:pt x="7252122" y="3949268"/>
                </a:lnTo>
                <a:lnTo>
                  <a:pt x="7252857" y="3952197"/>
                </a:lnTo>
                <a:lnTo>
                  <a:pt x="7252857" y="3955126"/>
                </a:lnTo>
                <a:lnTo>
                  <a:pt x="7252122" y="3958045"/>
                </a:lnTo>
                <a:lnTo>
                  <a:pt x="7250660" y="3960973"/>
                </a:lnTo>
                <a:lnTo>
                  <a:pt x="7252857" y="3962438"/>
                </a:lnTo>
                <a:lnTo>
                  <a:pt x="7249197" y="3968295"/>
                </a:lnTo>
                <a:lnTo>
                  <a:pt x="7250660" y="3971956"/>
                </a:lnTo>
                <a:lnTo>
                  <a:pt x="7254319" y="3975616"/>
                </a:lnTo>
                <a:lnTo>
                  <a:pt x="7265298" y="3980009"/>
                </a:lnTo>
                <a:lnTo>
                  <a:pt x="7266761" y="3980742"/>
                </a:lnTo>
                <a:lnTo>
                  <a:pt x="7268223" y="3983670"/>
                </a:lnTo>
                <a:lnTo>
                  <a:pt x="7268958" y="3983670"/>
                </a:lnTo>
                <a:lnTo>
                  <a:pt x="7269686" y="3983670"/>
                </a:lnTo>
                <a:lnTo>
                  <a:pt x="7270420" y="3985135"/>
                </a:lnTo>
                <a:lnTo>
                  <a:pt x="7270420" y="3987324"/>
                </a:lnTo>
                <a:lnTo>
                  <a:pt x="7270438" y="3987297"/>
                </a:lnTo>
                <a:lnTo>
                  <a:pt x="7270438" y="3985106"/>
                </a:lnTo>
                <a:lnTo>
                  <a:pt x="7269708" y="3983637"/>
                </a:lnTo>
                <a:lnTo>
                  <a:pt x="7268979" y="3983637"/>
                </a:lnTo>
                <a:lnTo>
                  <a:pt x="7268249" y="3983637"/>
                </a:lnTo>
                <a:lnTo>
                  <a:pt x="7266782" y="3980715"/>
                </a:lnTo>
                <a:lnTo>
                  <a:pt x="7265323" y="3979985"/>
                </a:lnTo>
                <a:lnTo>
                  <a:pt x="7254356" y="3975595"/>
                </a:lnTo>
                <a:lnTo>
                  <a:pt x="7250700" y="3971943"/>
                </a:lnTo>
                <a:lnTo>
                  <a:pt x="7249233" y="3968283"/>
                </a:lnTo>
                <a:lnTo>
                  <a:pt x="7252888" y="3962432"/>
                </a:lnTo>
                <a:lnTo>
                  <a:pt x="7250700" y="3960972"/>
                </a:lnTo>
                <a:lnTo>
                  <a:pt x="7252159" y="3958050"/>
                </a:lnTo>
                <a:lnTo>
                  <a:pt x="7252888" y="3955121"/>
                </a:lnTo>
                <a:lnTo>
                  <a:pt x="7252888" y="3952930"/>
                </a:lnTo>
                <a:lnTo>
                  <a:pt x="7252888" y="3952199"/>
                </a:lnTo>
                <a:lnTo>
                  <a:pt x="7252159" y="3949270"/>
                </a:lnTo>
                <a:lnTo>
                  <a:pt x="7249971" y="3946349"/>
                </a:lnTo>
                <a:lnTo>
                  <a:pt x="7247774" y="3942697"/>
                </a:lnTo>
                <a:lnTo>
                  <a:pt x="7244847" y="3939767"/>
                </a:lnTo>
                <a:lnTo>
                  <a:pt x="7243389" y="3932456"/>
                </a:lnTo>
                <a:lnTo>
                  <a:pt x="7242659" y="3929534"/>
                </a:lnTo>
                <a:lnTo>
                  <a:pt x="7239733" y="3926605"/>
                </a:lnTo>
                <a:lnTo>
                  <a:pt x="7224372" y="3910521"/>
                </a:lnTo>
                <a:lnTo>
                  <a:pt x="7224372" y="3907591"/>
                </a:lnTo>
                <a:lnTo>
                  <a:pt x="7223642" y="3906131"/>
                </a:lnTo>
                <a:close/>
                <a:moveTo>
                  <a:pt x="8001683" y="3900264"/>
                </a:moveTo>
                <a:lnTo>
                  <a:pt x="8001651" y="3900280"/>
                </a:lnTo>
                <a:lnTo>
                  <a:pt x="8001651" y="3900833"/>
                </a:lnTo>
                <a:lnTo>
                  <a:pt x="8002795" y="3900264"/>
                </a:lnTo>
                <a:close/>
                <a:moveTo>
                  <a:pt x="7211930" y="3881263"/>
                </a:moveTo>
                <a:lnTo>
                  <a:pt x="7214063" y="3884106"/>
                </a:lnTo>
                <a:lnTo>
                  <a:pt x="7215526" y="3891427"/>
                </a:lnTo>
                <a:lnTo>
                  <a:pt x="7218451" y="3895088"/>
                </a:lnTo>
                <a:lnTo>
                  <a:pt x="7218451" y="3899481"/>
                </a:lnTo>
                <a:lnTo>
                  <a:pt x="7218451" y="3903142"/>
                </a:lnTo>
                <a:lnTo>
                  <a:pt x="7218528" y="3903193"/>
                </a:lnTo>
                <a:lnTo>
                  <a:pt x="7218528" y="3899549"/>
                </a:lnTo>
                <a:lnTo>
                  <a:pt x="7218528" y="3895168"/>
                </a:lnTo>
                <a:lnTo>
                  <a:pt x="7215601" y="3891507"/>
                </a:lnTo>
                <a:lnTo>
                  <a:pt x="7214134" y="3884196"/>
                </a:lnTo>
                <a:lnTo>
                  <a:pt x="7211946" y="3881275"/>
                </a:lnTo>
                <a:close/>
                <a:moveTo>
                  <a:pt x="7210388" y="3874603"/>
                </a:moveTo>
                <a:lnTo>
                  <a:pt x="7208207" y="3876784"/>
                </a:lnTo>
                <a:lnTo>
                  <a:pt x="7208935" y="3878981"/>
                </a:lnTo>
                <a:lnTo>
                  <a:pt x="7209005" y="3879033"/>
                </a:lnTo>
                <a:lnTo>
                  <a:pt x="7208290" y="3876884"/>
                </a:lnTo>
                <a:lnTo>
                  <a:pt x="7210478" y="3874693"/>
                </a:lnTo>
                <a:close/>
                <a:moveTo>
                  <a:pt x="5473366" y="3861816"/>
                </a:moveTo>
                <a:lnTo>
                  <a:pt x="5474608" y="3885039"/>
                </a:lnTo>
                <a:lnTo>
                  <a:pt x="5476810" y="3912835"/>
                </a:lnTo>
                <a:lnTo>
                  <a:pt x="5478278" y="3939892"/>
                </a:lnTo>
                <a:lnTo>
                  <a:pt x="5480458" y="3968427"/>
                </a:lnTo>
                <a:lnTo>
                  <a:pt x="5481192" y="3994745"/>
                </a:lnTo>
                <a:lnTo>
                  <a:pt x="5484107" y="4048880"/>
                </a:lnTo>
                <a:lnTo>
                  <a:pt x="5486309" y="4076676"/>
                </a:lnTo>
                <a:lnTo>
                  <a:pt x="5487043" y="4103733"/>
                </a:lnTo>
                <a:lnTo>
                  <a:pt x="5489223" y="4130071"/>
                </a:lnTo>
                <a:lnTo>
                  <a:pt x="5489957" y="4157867"/>
                </a:lnTo>
                <a:lnTo>
                  <a:pt x="5491425" y="4185663"/>
                </a:lnTo>
                <a:lnTo>
                  <a:pt x="5492824" y="4201688"/>
                </a:lnTo>
                <a:lnTo>
                  <a:pt x="5491392" y="4174491"/>
                </a:lnTo>
                <a:lnTo>
                  <a:pt x="5490670" y="4146702"/>
                </a:lnTo>
                <a:lnTo>
                  <a:pt x="5488475" y="4120377"/>
                </a:lnTo>
                <a:lnTo>
                  <a:pt x="5487744" y="4093325"/>
                </a:lnTo>
                <a:lnTo>
                  <a:pt x="5485549" y="4065536"/>
                </a:lnTo>
                <a:lnTo>
                  <a:pt x="5482623" y="4011430"/>
                </a:lnTo>
                <a:lnTo>
                  <a:pt x="5481901" y="3985106"/>
                </a:lnTo>
                <a:lnTo>
                  <a:pt x="5516244" y="3983642"/>
                </a:lnTo>
                <a:lnTo>
                  <a:pt x="5550587" y="3980721"/>
                </a:lnTo>
                <a:lnTo>
                  <a:pt x="5585661" y="3978521"/>
                </a:lnTo>
                <a:lnTo>
                  <a:pt x="5620004" y="3976328"/>
                </a:lnTo>
                <a:lnTo>
                  <a:pt x="5655078" y="3974872"/>
                </a:lnTo>
                <a:lnTo>
                  <a:pt x="5688690" y="3971943"/>
                </a:lnTo>
                <a:lnTo>
                  <a:pt x="5723764" y="3969751"/>
                </a:lnTo>
                <a:lnTo>
                  <a:pt x="5758839" y="3968287"/>
                </a:lnTo>
                <a:lnTo>
                  <a:pt x="5793181" y="3965366"/>
                </a:lnTo>
                <a:lnTo>
                  <a:pt x="5827524" y="3962438"/>
                </a:lnTo>
                <a:lnTo>
                  <a:pt x="5861867" y="3960245"/>
                </a:lnTo>
                <a:lnTo>
                  <a:pt x="5896942" y="3958053"/>
                </a:lnTo>
                <a:lnTo>
                  <a:pt x="5930562" y="3955125"/>
                </a:lnTo>
                <a:lnTo>
                  <a:pt x="5965636" y="3952932"/>
                </a:lnTo>
                <a:lnTo>
                  <a:pt x="6000711" y="3950004"/>
                </a:lnTo>
                <a:lnTo>
                  <a:pt x="6035054" y="3947083"/>
                </a:lnTo>
                <a:lnTo>
                  <a:pt x="6037971" y="3946355"/>
                </a:lnTo>
                <a:lnTo>
                  <a:pt x="6037971" y="3953660"/>
                </a:lnTo>
                <a:lnTo>
                  <a:pt x="6039433" y="3956589"/>
                </a:lnTo>
                <a:lnTo>
                  <a:pt x="6042359" y="3958053"/>
                </a:lnTo>
                <a:lnTo>
                  <a:pt x="6045285" y="3958781"/>
                </a:lnTo>
                <a:lnTo>
                  <a:pt x="6048202" y="3958781"/>
                </a:lnTo>
                <a:lnTo>
                  <a:pt x="6051128" y="3959509"/>
                </a:lnTo>
                <a:lnTo>
                  <a:pt x="6054054" y="3961709"/>
                </a:lnTo>
                <a:lnTo>
                  <a:pt x="6057702" y="3966094"/>
                </a:lnTo>
                <a:lnTo>
                  <a:pt x="6056971" y="3969751"/>
                </a:lnTo>
                <a:lnTo>
                  <a:pt x="6054054" y="3974872"/>
                </a:lnTo>
                <a:lnTo>
                  <a:pt x="6051128" y="3977792"/>
                </a:lnTo>
                <a:lnTo>
                  <a:pt x="6048934" y="3979257"/>
                </a:lnTo>
                <a:lnTo>
                  <a:pt x="6047471" y="3982177"/>
                </a:lnTo>
                <a:lnTo>
                  <a:pt x="6045285" y="3993883"/>
                </a:lnTo>
                <a:lnTo>
                  <a:pt x="6044554" y="4003389"/>
                </a:lnTo>
                <a:lnTo>
                  <a:pt x="6045285" y="4006309"/>
                </a:lnTo>
                <a:lnTo>
                  <a:pt x="6047471" y="4007774"/>
                </a:lnTo>
                <a:lnTo>
                  <a:pt x="6057702" y="4008502"/>
                </a:lnTo>
                <a:lnTo>
                  <a:pt x="6060628" y="4010694"/>
                </a:lnTo>
                <a:lnTo>
                  <a:pt x="6062091" y="4015815"/>
                </a:lnTo>
                <a:lnTo>
                  <a:pt x="6059165" y="4020200"/>
                </a:lnTo>
                <a:lnTo>
                  <a:pt x="6055508" y="4020936"/>
                </a:lnTo>
                <a:lnTo>
                  <a:pt x="6051128" y="4022400"/>
                </a:lnTo>
                <a:lnTo>
                  <a:pt x="6045285" y="4023857"/>
                </a:lnTo>
                <a:lnTo>
                  <a:pt x="6043091" y="4026785"/>
                </a:lnTo>
                <a:lnTo>
                  <a:pt x="6044554" y="4031906"/>
                </a:lnTo>
                <a:lnTo>
                  <a:pt x="6046008" y="4036291"/>
                </a:lnTo>
                <a:lnTo>
                  <a:pt x="6048202" y="4039947"/>
                </a:lnTo>
                <a:lnTo>
                  <a:pt x="6051128" y="4042868"/>
                </a:lnTo>
                <a:lnTo>
                  <a:pt x="6052591" y="4045068"/>
                </a:lnTo>
                <a:lnTo>
                  <a:pt x="6057702" y="4046525"/>
                </a:lnTo>
                <a:lnTo>
                  <a:pt x="6059165" y="4048717"/>
                </a:lnTo>
                <a:lnTo>
                  <a:pt x="6059165" y="4051645"/>
                </a:lnTo>
                <a:lnTo>
                  <a:pt x="6059165" y="4054574"/>
                </a:lnTo>
                <a:lnTo>
                  <a:pt x="6058434" y="4056766"/>
                </a:lnTo>
                <a:lnTo>
                  <a:pt x="6058434" y="4058959"/>
                </a:lnTo>
                <a:lnTo>
                  <a:pt x="6058434" y="4068464"/>
                </a:lnTo>
                <a:lnTo>
                  <a:pt x="6059165" y="4072121"/>
                </a:lnTo>
                <a:lnTo>
                  <a:pt x="6062091" y="4075042"/>
                </a:lnTo>
                <a:lnTo>
                  <a:pt x="6068665" y="4078698"/>
                </a:lnTo>
                <a:lnTo>
                  <a:pt x="6075239" y="4080891"/>
                </a:lnTo>
                <a:lnTo>
                  <a:pt x="6080360" y="4084547"/>
                </a:lnTo>
                <a:lnTo>
                  <a:pt x="6081813" y="4094053"/>
                </a:lnTo>
                <a:lnTo>
                  <a:pt x="6084008" y="4094789"/>
                </a:lnTo>
                <a:lnTo>
                  <a:pt x="6087665" y="4096253"/>
                </a:lnTo>
                <a:lnTo>
                  <a:pt x="6094239" y="4096981"/>
                </a:lnTo>
                <a:lnTo>
                  <a:pt x="6099351" y="4097710"/>
                </a:lnTo>
                <a:lnTo>
                  <a:pt x="6100082" y="4101366"/>
                </a:lnTo>
                <a:lnTo>
                  <a:pt x="6100082" y="4105752"/>
                </a:lnTo>
                <a:lnTo>
                  <a:pt x="6100504" y="4105752"/>
                </a:lnTo>
                <a:lnTo>
                  <a:pt x="6100504" y="4101371"/>
                </a:lnTo>
                <a:lnTo>
                  <a:pt x="6099772" y="4097714"/>
                </a:lnTo>
                <a:lnTo>
                  <a:pt x="6094655" y="4096980"/>
                </a:lnTo>
                <a:lnTo>
                  <a:pt x="6088074" y="4096247"/>
                </a:lnTo>
                <a:lnTo>
                  <a:pt x="6084415" y="4094790"/>
                </a:lnTo>
                <a:lnTo>
                  <a:pt x="6082220" y="4094056"/>
                </a:lnTo>
                <a:lnTo>
                  <a:pt x="6080761" y="4084551"/>
                </a:lnTo>
                <a:lnTo>
                  <a:pt x="6075639" y="4080894"/>
                </a:lnTo>
                <a:lnTo>
                  <a:pt x="6069058" y="4078704"/>
                </a:lnTo>
                <a:lnTo>
                  <a:pt x="6062477" y="4075046"/>
                </a:lnTo>
                <a:lnTo>
                  <a:pt x="6059555" y="4072122"/>
                </a:lnTo>
                <a:lnTo>
                  <a:pt x="6058823" y="4068465"/>
                </a:lnTo>
                <a:lnTo>
                  <a:pt x="6058823" y="4058960"/>
                </a:lnTo>
                <a:lnTo>
                  <a:pt x="6058823" y="4056760"/>
                </a:lnTo>
                <a:lnTo>
                  <a:pt x="6059555" y="4054570"/>
                </a:lnTo>
                <a:lnTo>
                  <a:pt x="6059555" y="4051646"/>
                </a:lnTo>
                <a:lnTo>
                  <a:pt x="6059555" y="4048722"/>
                </a:lnTo>
                <a:lnTo>
                  <a:pt x="6058092" y="4046522"/>
                </a:lnTo>
                <a:lnTo>
                  <a:pt x="6052974" y="4045065"/>
                </a:lnTo>
                <a:lnTo>
                  <a:pt x="6051511" y="4042874"/>
                </a:lnTo>
                <a:lnTo>
                  <a:pt x="6048589" y="4039941"/>
                </a:lnTo>
                <a:lnTo>
                  <a:pt x="6046394" y="4036293"/>
                </a:lnTo>
                <a:lnTo>
                  <a:pt x="6044930" y="4031902"/>
                </a:lnTo>
                <a:lnTo>
                  <a:pt x="6043466" y="4026778"/>
                </a:lnTo>
                <a:lnTo>
                  <a:pt x="6045662" y="4023855"/>
                </a:lnTo>
                <a:lnTo>
                  <a:pt x="6051511" y="4022397"/>
                </a:lnTo>
                <a:lnTo>
                  <a:pt x="6055896" y="4020931"/>
                </a:lnTo>
                <a:lnTo>
                  <a:pt x="6059555" y="4020207"/>
                </a:lnTo>
                <a:lnTo>
                  <a:pt x="6062477" y="4015816"/>
                </a:lnTo>
                <a:lnTo>
                  <a:pt x="6061019" y="4010692"/>
                </a:lnTo>
                <a:lnTo>
                  <a:pt x="6058092" y="4008502"/>
                </a:lnTo>
                <a:lnTo>
                  <a:pt x="6047857" y="4007768"/>
                </a:lnTo>
                <a:lnTo>
                  <a:pt x="6045662" y="4006311"/>
                </a:lnTo>
                <a:lnTo>
                  <a:pt x="6044930" y="4003387"/>
                </a:lnTo>
                <a:lnTo>
                  <a:pt x="6045662" y="3993882"/>
                </a:lnTo>
                <a:lnTo>
                  <a:pt x="6047857" y="3982177"/>
                </a:lnTo>
                <a:lnTo>
                  <a:pt x="6049315" y="3979254"/>
                </a:lnTo>
                <a:lnTo>
                  <a:pt x="6051511" y="3977796"/>
                </a:lnTo>
                <a:lnTo>
                  <a:pt x="6054438" y="3974863"/>
                </a:lnTo>
                <a:lnTo>
                  <a:pt x="6057360" y="3969749"/>
                </a:lnTo>
                <a:lnTo>
                  <a:pt x="6058092" y="3966091"/>
                </a:lnTo>
                <a:lnTo>
                  <a:pt x="6054438" y="3961701"/>
                </a:lnTo>
                <a:lnTo>
                  <a:pt x="6051511" y="3959510"/>
                </a:lnTo>
                <a:lnTo>
                  <a:pt x="6048589" y="3958777"/>
                </a:lnTo>
                <a:lnTo>
                  <a:pt x="6045662" y="3958777"/>
                </a:lnTo>
                <a:lnTo>
                  <a:pt x="6042735" y="3958053"/>
                </a:lnTo>
                <a:lnTo>
                  <a:pt x="6039813" y="3956586"/>
                </a:lnTo>
                <a:lnTo>
                  <a:pt x="6038349" y="3953662"/>
                </a:lnTo>
                <a:lnTo>
                  <a:pt x="6038349" y="3946348"/>
                </a:lnTo>
                <a:lnTo>
                  <a:pt x="6036886" y="3922947"/>
                </a:lnTo>
                <a:lnTo>
                  <a:pt x="6039081" y="3920023"/>
                </a:lnTo>
                <a:lnTo>
                  <a:pt x="6042008" y="3917833"/>
                </a:lnTo>
                <a:lnTo>
                  <a:pt x="6046394" y="3916366"/>
                </a:lnTo>
                <a:lnTo>
                  <a:pt x="6048589" y="3914176"/>
                </a:lnTo>
                <a:lnTo>
                  <a:pt x="6049315" y="3910518"/>
                </a:lnTo>
                <a:lnTo>
                  <a:pt x="6048589" y="3906861"/>
                </a:lnTo>
                <a:lnTo>
                  <a:pt x="6045662" y="3898823"/>
                </a:lnTo>
                <a:lnTo>
                  <a:pt x="6044930" y="3887851"/>
                </a:lnTo>
                <a:lnTo>
                  <a:pt x="6044386" y="3886765"/>
                </a:lnTo>
                <a:lnTo>
                  <a:pt x="6045104" y="3897506"/>
                </a:lnTo>
                <a:lnTo>
                  <a:pt x="6048024" y="3905534"/>
                </a:lnTo>
                <a:lnTo>
                  <a:pt x="6048756" y="3909184"/>
                </a:lnTo>
                <a:lnTo>
                  <a:pt x="6048024" y="3912834"/>
                </a:lnTo>
                <a:lnTo>
                  <a:pt x="6045836" y="3915023"/>
                </a:lnTo>
                <a:lnTo>
                  <a:pt x="6041451" y="3916485"/>
                </a:lnTo>
                <a:lnTo>
                  <a:pt x="6038523" y="3918673"/>
                </a:lnTo>
                <a:lnTo>
                  <a:pt x="6036335" y="3921589"/>
                </a:lnTo>
                <a:lnTo>
                  <a:pt x="6037791" y="3944952"/>
                </a:lnTo>
                <a:lnTo>
                  <a:pt x="6034871" y="3945679"/>
                </a:lnTo>
                <a:lnTo>
                  <a:pt x="6000529" y="3948602"/>
                </a:lnTo>
                <a:lnTo>
                  <a:pt x="5965462" y="3951518"/>
                </a:lnTo>
                <a:lnTo>
                  <a:pt x="5930387" y="3953714"/>
                </a:lnTo>
                <a:lnTo>
                  <a:pt x="5896785" y="3956630"/>
                </a:lnTo>
                <a:lnTo>
                  <a:pt x="5861710" y="3958819"/>
                </a:lnTo>
                <a:lnTo>
                  <a:pt x="5827368" y="3961007"/>
                </a:lnTo>
                <a:lnTo>
                  <a:pt x="5793033" y="3963930"/>
                </a:lnTo>
                <a:lnTo>
                  <a:pt x="5758691" y="3966853"/>
                </a:lnTo>
                <a:lnTo>
                  <a:pt x="5723616" y="3968308"/>
                </a:lnTo>
                <a:lnTo>
                  <a:pt x="5688550" y="3970496"/>
                </a:lnTo>
                <a:lnTo>
                  <a:pt x="5654939" y="3973419"/>
                </a:lnTo>
                <a:lnTo>
                  <a:pt x="5619872" y="3974881"/>
                </a:lnTo>
                <a:lnTo>
                  <a:pt x="5585530" y="3977070"/>
                </a:lnTo>
                <a:lnTo>
                  <a:pt x="5550455" y="3979258"/>
                </a:lnTo>
                <a:lnTo>
                  <a:pt x="5516121" y="3982181"/>
                </a:lnTo>
                <a:lnTo>
                  <a:pt x="5481778" y="3983643"/>
                </a:lnTo>
                <a:lnTo>
                  <a:pt x="5479582" y="3955168"/>
                </a:lnTo>
                <a:lnTo>
                  <a:pt x="5478126" y="3928163"/>
                </a:lnTo>
                <a:lnTo>
                  <a:pt x="5475930" y="3900422"/>
                </a:lnTo>
                <a:lnTo>
                  <a:pt x="5474474" y="3873417"/>
                </a:lnTo>
                <a:close/>
                <a:moveTo>
                  <a:pt x="6036777" y="3839484"/>
                </a:moveTo>
                <a:lnTo>
                  <a:pt x="6037791" y="3842026"/>
                </a:lnTo>
                <a:lnTo>
                  <a:pt x="6037791" y="3848599"/>
                </a:lnTo>
                <a:lnTo>
                  <a:pt x="6037791" y="3855166"/>
                </a:lnTo>
                <a:lnTo>
                  <a:pt x="6037791" y="3860277"/>
                </a:lnTo>
                <a:lnTo>
                  <a:pt x="6031219" y="3870494"/>
                </a:lnTo>
                <a:lnTo>
                  <a:pt x="6029031" y="3874878"/>
                </a:lnTo>
                <a:lnTo>
                  <a:pt x="6029661" y="3875979"/>
                </a:lnTo>
                <a:lnTo>
                  <a:pt x="6031768" y="3871765"/>
                </a:lnTo>
                <a:lnTo>
                  <a:pt x="6038349" y="3861527"/>
                </a:lnTo>
                <a:lnTo>
                  <a:pt x="6038349" y="3856412"/>
                </a:lnTo>
                <a:lnTo>
                  <a:pt x="6038349" y="3849831"/>
                </a:lnTo>
                <a:lnTo>
                  <a:pt x="6038349" y="3843250"/>
                </a:lnTo>
                <a:lnTo>
                  <a:pt x="6036886" y="3839593"/>
                </a:lnTo>
                <a:close/>
                <a:moveTo>
                  <a:pt x="1494972" y="3820448"/>
                </a:moveTo>
                <a:lnTo>
                  <a:pt x="1495258" y="3820591"/>
                </a:lnTo>
                <a:lnTo>
                  <a:pt x="1512428" y="3824179"/>
                </a:lnTo>
                <a:lnTo>
                  <a:pt x="1512233" y="3824027"/>
                </a:lnTo>
                <a:close/>
                <a:moveTo>
                  <a:pt x="7961815" y="3815354"/>
                </a:moveTo>
                <a:lnTo>
                  <a:pt x="7961416" y="3816151"/>
                </a:lnTo>
                <a:lnTo>
                  <a:pt x="7961437" y="3816192"/>
                </a:lnTo>
                <a:lnTo>
                  <a:pt x="7961849" y="3815369"/>
                </a:lnTo>
                <a:close/>
                <a:moveTo>
                  <a:pt x="6029132" y="3803323"/>
                </a:moveTo>
                <a:lnTo>
                  <a:pt x="6029755" y="3807720"/>
                </a:lnTo>
                <a:lnTo>
                  <a:pt x="6029031" y="3812825"/>
                </a:lnTo>
                <a:lnTo>
                  <a:pt x="6026103" y="3815748"/>
                </a:lnTo>
                <a:lnTo>
                  <a:pt x="6021718" y="3816475"/>
                </a:lnTo>
                <a:lnTo>
                  <a:pt x="6016610" y="3817209"/>
                </a:lnTo>
                <a:lnTo>
                  <a:pt x="6013682" y="3819398"/>
                </a:lnTo>
                <a:lnTo>
                  <a:pt x="6015146" y="3823048"/>
                </a:lnTo>
                <a:lnTo>
                  <a:pt x="6015242" y="3823143"/>
                </a:lnTo>
                <a:lnTo>
                  <a:pt x="6014221" y="3820583"/>
                </a:lnTo>
                <a:lnTo>
                  <a:pt x="6017143" y="3818392"/>
                </a:lnTo>
                <a:lnTo>
                  <a:pt x="6022260" y="3817659"/>
                </a:lnTo>
                <a:lnTo>
                  <a:pt x="6026651" y="3816926"/>
                </a:lnTo>
                <a:lnTo>
                  <a:pt x="6029573" y="3814002"/>
                </a:lnTo>
                <a:lnTo>
                  <a:pt x="6030305" y="3808878"/>
                </a:lnTo>
                <a:lnTo>
                  <a:pt x="6029573" y="3803764"/>
                </a:lnTo>
                <a:close/>
                <a:moveTo>
                  <a:pt x="4863180" y="3803080"/>
                </a:moveTo>
                <a:lnTo>
                  <a:pt x="4862753" y="3803848"/>
                </a:lnTo>
                <a:lnTo>
                  <a:pt x="4862040" y="3807502"/>
                </a:lnTo>
                <a:lnTo>
                  <a:pt x="4862753" y="3813353"/>
                </a:lnTo>
                <a:lnTo>
                  <a:pt x="4864601" y="3817035"/>
                </a:lnTo>
                <a:lnTo>
                  <a:pt x="4866713" y="3813239"/>
                </a:lnTo>
                <a:lnTo>
                  <a:pt x="4866713" y="3809580"/>
                </a:lnTo>
                <a:lnTo>
                  <a:pt x="4866713" y="3806651"/>
                </a:lnTo>
                <a:lnTo>
                  <a:pt x="4865252" y="3804457"/>
                </a:lnTo>
                <a:close/>
                <a:moveTo>
                  <a:pt x="4717862" y="3784731"/>
                </a:moveTo>
                <a:lnTo>
                  <a:pt x="4717286" y="3787035"/>
                </a:lnTo>
                <a:lnTo>
                  <a:pt x="4717286" y="3788492"/>
                </a:lnTo>
                <a:lnTo>
                  <a:pt x="4717286" y="3791407"/>
                </a:lnTo>
                <a:lnTo>
                  <a:pt x="4718754" y="3793604"/>
                </a:lnTo>
                <a:lnTo>
                  <a:pt x="4718939" y="3793696"/>
                </a:lnTo>
                <a:lnTo>
                  <a:pt x="4718939" y="3793480"/>
                </a:lnTo>
                <a:lnTo>
                  <a:pt x="4718209" y="3790551"/>
                </a:lnTo>
                <a:lnTo>
                  <a:pt x="4718939" y="3788357"/>
                </a:lnTo>
                <a:lnTo>
                  <a:pt x="4718209" y="3785427"/>
                </a:lnTo>
                <a:close/>
                <a:moveTo>
                  <a:pt x="7928149" y="3776553"/>
                </a:moveTo>
                <a:lnTo>
                  <a:pt x="7927068" y="3778174"/>
                </a:lnTo>
                <a:lnTo>
                  <a:pt x="7927068" y="3778188"/>
                </a:lnTo>
                <a:lnTo>
                  <a:pt x="7928149" y="3776558"/>
                </a:lnTo>
                <a:close/>
                <a:moveTo>
                  <a:pt x="6044549" y="3755603"/>
                </a:moveTo>
                <a:lnTo>
                  <a:pt x="6045836" y="3758813"/>
                </a:lnTo>
                <a:lnTo>
                  <a:pt x="6044372" y="3764652"/>
                </a:lnTo>
                <a:lnTo>
                  <a:pt x="6042176" y="3765379"/>
                </a:lnTo>
                <a:lnTo>
                  <a:pt x="6036335" y="3766113"/>
                </a:lnTo>
                <a:lnTo>
                  <a:pt x="6034871" y="3766113"/>
                </a:lnTo>
                <a:lnTo>
                  <a:pt x="6032683" y="3768302"/>
                </a:lnTo>
                <a:lnTo>
                  <a:pt x="6029031" y="3772679"/>
                </a:lnTo>
                <a:lnTo>
                  <a:pt x="6028299" y="3774141"/>
                </a:lnTo>
                <a:lnTo>
                  <a:pt x="6026103" y="3774868"/>
                </a:lnTo>
                <a:lnTo>
                  <a:pt x="6019530" y="3786546"/>
                </a:lnTo>
                <a:lnTo>
                  <a:pt x="6016610" y="3788742"/>
                </a:lnTo>
                <a:lnTo>
                  <a:pt x="6013682" y="3790930"/>
                </a:lnTo>
                <a:lnTo>
                  <a:pt x="6013682" y="3793119"/>
                </a:lnTo>
                <a:lnTo>
                  <a:pt x="6014221" y="3793658"/>
                </a:lnTo>
                <a:lnTo>
                  <a:pt x="6014221" y="3792068"/>
                </a:lnTo>
                <a:lnTo>
                  <a:pt x="6017143" y="3789868"/>
                </a:lnTo>
                <a:lnTo>
                  <a:pt x="6020070" y="3787677"/>
                </a:lnTo>
                <a:lnTo>
                  <a:pt x="6026651" y="3775982"/>
                </a:lnTo>
                <a:lnTo>
                  <a:pt x="6028841" y="3775249"/>
                </a:lnTo>
                <a:lnTo>
                  <a:pt x="6029573" y="3773782"/>
                </a:lnTo>
                <a:lnTo>
                  <a:pt x="6033232" y="3769401"/>
                </a:lnTo>
                <a:lnTo>
                  <a:pt x="6035427" y="3767201"/>
                </a:lnTo>
                <a:lnTo>
                  <a:pt x="6036886" y="3767201"/>
                </a:lnTo>
                <a:lnTo>
                  <a:pt x="6042735" y="3766467"/>
                </a:lnTo>
                <a:lnTo>
                  <a:pt x="6044930" y="3765744"/>
                </a:lnTo>
                <a:lnTo>
                  <a:pt x="6046394" y="3759886"/>
                </a:lnTo>
                <a:lnTo>
                  <a:pt x="6044930" y="3756239"/>
                </a:lnTo>
                <a:close/>
                <a:moveTo>
                  <a:pt x="4690378" y="3750996"/>
                </a:moveTo>
                <a:lnTo>
                  <a:pt x="4690969" y="3753388"/>
                </a:lnTo>
                <a:lnTo>
                  <a:pt x="4691141" y="3755275"/>
                </a:lnTo>
                <a:lnTo>
                  <a:pt x="4691141" y="3751762"/>
                </a:lnTo>
                <a:close/>
                <a:moveTo>
                  <a:pt x="6045796" y="3732614"/>
                </a:moveTo>
                <a:lnTo>
                  <a:pt x="6042908" y="3738373"/>
                </a:lnTo>
                <a:lnTo>
                  <a:pt x="6040719" y="3743478"/>
                </a:lnTo>
                <a:lnTo>
                  <a:pt x="6042176" y="3751513"/>
                </a:lnTo>
                <a:lnTo>
                  <a:pt x="6042699" y="3752382"/>
                </a:lnTo>
                <a:lnTo>
                  <a:pt x="6041276" y="3744533"/>
                </a:lnTo>
                <a:lnTo>
                  <a:pt x="6043466" y="3739419"/>
                </a:lnTo>
                <a:lnTo>
                  <a:pt x="6046394" y="3733571"/>
                </a:lnTo>
                <a:close/>
                <a:moveTo>
                  <a:pt x="4478892" y="3711360"/>
                </a:moveTo>
                <a:lnTo>
                  <a:pt x="4478978" y="3713003"/>
                </a:lnTo>
                <a:lnTo>
                  <a:pt x="4478990" y="3712967"/>
                </a:lnTo>
                <a:lnTo>
                  <a:pt x="4478990" y="3711508"/>
                </a:lnTo>
                <a:close/>
                <a:moveTo>
                  <a:pt x="734461" y="3705825"/>
                </a:moveTo>
                <a:lnTo>
                  <a:pt x="736648" y="3708031"/>
                </a:lnTo>
                <a:lnTo>
                  <a:pt x="739581" y="3708752"/>
                </a:lnTo>
                <a:lnTo>
                  <a:pt x="741048" y="3710216"/>
                </a:lnTo>
                <a:lnTo>
                  <a:pt x="741048" y="3711680"/>
                </a:lnTo>
                <a:lnTo>
                  <a:pt x="741048" y="3714608"/>
                </a:lnTo>
                <a:lnTo>
                  <a:pt x="742502" y="3716794"/>
                </a:lnTo>
                <a:lnTo>
                  <a:pt x="743235" y="3719722"/>
                </a:lnTo>
                <a:lnTo>
                  <a:pt x="743968" y="3721186"/>
                </a:lnTo>
                <a:lnTo>
                  <a:pt x="746169" y="3727763"/>
                </a:lnTo>
                <a:lnTo>
                  <a:pt x="749089" y="3732877"/>
                </a:lnTo>
                <a:lnTo>
                  <a:pt x="757143" y="3740918"/>
                </a:lnTo>
                <a:lnTo>
                  <a:pt x="762984" y="3751888"/>
                </a:lnTo>
                <a:lnTo>
                  <a:pt x="766651" y="3755537"/>
                </a:lnTo>
                <a:lnTo>
                  <a:pt x="774692" y="3763579"/>
                </a:lnTo>
                <a:lnTo>
                  <a:pt x="772505" y="3763579"/>
                </a:lnTo>
                <a:lnTo>
                  <a:pt x="769571" y="3763579"/>
                </a:lnTo>
                <a:lnTo>
                  <a:pt x="765184" y="3762857"/>
                </a:lnTo>
                <a:lnTo>
                  <a:pt x="762984" y="3763579"/>
                </a:lnTo>
                <a:lnTo>
                  <a:pt x="762264" y="3763579"/>
                </a:lnTo>
                <a:lnTo>
                  <a:pt x="760063" y="3763579"/>
                </a:lnTo>
                <a:lnTo>
                  <a:pt x="758597" y="3763579"/>
                </a:lnTo>
                <a:lnTo>
                  <a:pt x="755676" y="3762115"/>
                </a:lnTo>
                <a:lnTo>
                  <a:pt x="750556" y="3758465"/>
                </a:lnTo>
                <a:lnTo>
                  <a:pt x="746902" y="3753351"/>
                </a:lnTo>
                <a:lnTo>
                  <a:pt x="744702" y="3745310"/>
                </a:lnTo>
                <a:lnTo>
                  <a:pt x="739581" y="3733619"/>
                </a:lnTo>
                <a:lnTo>
                  <a:pt x="737381" y="3724113"/>
                </a:lnTo>
                <a:lnTo>
                  <a:pt x="735194" y="3718258"/>
                </a:lnTo>
                <a:lnTo>
                  <a:pt x="732994" y="3711680"/>
                </a:lnTo>
                <a:close/>
                <a:moveTo>
                  <a:pt x="6071586" y="3691717"/>
                </a:moveTo>
                <a:lnTo>
                  <a:pt x="6073598" y="3700417"/>
                </a:lnTo>
                <a:lnTo>
                  <a:pt x="6070678" y="3704060"/>
                </a:lnTo>
                <a:lnTo>
                  <a:pt x="6067750" y="3705521"/>
                </a:lnTo>
                <a:lnTo>
                  <a:pt x="6064097" y="3706983"/>
                </a:lnTo>
                <a:lnTo>
                  <a:pt x="6058981" y="3707710"/>
                </a:lnTo>
                <a:lnTo>
                  <a:pt x="6055329" y="3708444"/>
                </a:lnTo>
                <a:lnTo>
                  <a:pt x="6045104" y="3715010"/>
                </a:lnTo>
                <a:lnTo>
                  <a:pt x="6035603" y="3717933"/>
                </a:lnTo>
                <a:lnTo>
                  <a:pt x="6033415" y="3720122"/>
                </a:lnTo>
                <a:lnTo>
                  <a:pt x="6034871" y="3723045"/>
                </a:lnTo>
                <a:lnTo>
                  <a:pt x="6034937" y="3723078"/>
                </a:lnTo>
                <a:lnTo>
                  <a:pt x="6033964" y="3721133"/>
                </a:lnTo>
                <a:lnTo>
                  <a:pt x="6036154" y="3718942"/>
                </a:lnTo>
                <a:lnTo>
                  <a:pt x="6045662" y="3716019"/>
                </a:lnTo>
                <a:lnTo>
                  <a:pt x="6055896" y="3709437"/>
                </a:lnTo>
                <a:lnTo>
                  <a:pt x="6059555" y="3708704"/>
                </a:lnTo>
                <a:lnTo>
                  <a:pt x="6064673" y="3707971"/>
                </a:lnTo>
                <a:lnTo>
                  <a:pt x="6068332" y="3706514"/>
                </a:lnTo>
                <a:lnTo>
                  <a:pt x="6071253" y="3705047"/>
                </a:lnTo>
                <a:lnTo>
                  <a:pt x="6074181" y="3701390"/>
                </a:lnTo>
                <a:lnTo>
                  <a:pt x="6071985" y="3691885"/>
                </a:lnTo>
                <a:close/>
                <a:moveTo>
                  <a:pt x="7825699" y="3667489"/>
                </a:moveTo>
                <a:lnTo>
                  <a:pt x="7823239" y="3669952"/>
                </a:lnTo>
                <a:lnTo>
                  <a:pt x="7823241" y="3669954"/>
                </a:lnTo>
                <a:lnTo>
                  <a:pt x="7825699" y="3667498"/>
                </a:lnTo>
                <a:close/>
                <a:moveTo>
                  <a:pt x="7822038" y="3659295"/>
                </a:moveTo>
                <a:lnTo>
                  <a:pt x="7820313" y="3660441"/>
                </a:lnTo>
                <a:lnTo>
                  <a:pt x="7820436" y="3660515"/>
                </a:lnTo>
                <a:lnTo>
                  <a:pt x="7822038" y="3659445"/>
                </a:lnTo>
                <a:close/>
                <a:moveTo>
                  <a:pt x="7816210" y="3657237"/>
                </a:moveTo>
                <a:lnTo>
                  <a:pt x="7816184" y="3657250"/>
                </a:lnTo>
                <a:lnTo>
                  <a:pt x="7815458" y="3657979"/>
                </a:lnTo>
                <a:lnTo>
                  <a:pt x="7814458" y="3658979"/>
                </a:lnTo>
                <a:lnTo>
                  <a:pt x="7814460" y="3658981"/>
                </a:lnTo>
                <a:lnTo>
                  <a:pt x="7815927" y="3657520"/>
                </a:lnTo>
                <a:close/>
                <a:moveTo>
                  <a:pt x="7803712" y="3644740"/>
                </a:moveTo>
                <a:lnTo>
                  <a:pt x="7801304" y="3646548"/>
                </a:lnTo>
                <a:lnTo>
                  <a:pt x="7801348" y="3646608"/>
                </a:lnTo>
                <a:lnTo>
                  <a:pt x="7803750" y="3644806"/>
                </a:lnTo>
                <a:close/>
                <a:moveTo>
                  <a:pt x="7803494" y="3636498"/>
                </a:moveTo>
                <a:lnTo>
                  <a:pt x="7801304" y="3637046"/>
                </a:lnTo>
                <a:lnTo>
                  <a:pt x="7801304" y="3637368"/>
                </a:lnTo>
                <a:lnTo>
                  <a:pt x="7803750" y="3636754"/>
                </a:lnTo>
                <a:close/>
                <a:moveTo>
                  <a:pt x="8310144" y="3630167"/>
                </a:moveTo>
                <a:lnTo>
                  <a:pt x="8310144" y="3630897"/>
                </a:lnTo>
                <a:lnTo>
                  <a:pt x="8309410" y="3630897"/>
                </a:lnTo>
                <a:lnTo>
                  <a:pt x="8310144" y="3634558"/>
                </a:lnTo>
                <a:lnTo>
                  <a:pt x="8308676" y="3644076"/>
                </a:lnTo>
                <a:lnTo>
                  <a:pt x="8306483" y="3644076"/>
                </a:lnTo>
                <a:lnTo>
                  <a:pt x="8305749" y="3640415"/>
                </a:lnTo>
                <a:lnTo>
                  <a:pt x="8305749" y="3635288"/>
                </a:lnTo>
                <a:lnTo>
                  <a:pt x="8307217" y="3631633"/>
                </a:lnTo>
                <a:close/>
                <a:moveTo>
                  <a:pt x="557430" y="3618853"/>
                </a:moveTo>
                <a:lnTo>
                  <a:pt x="559616" y="3620296"/>
                </a:lnTo>
                <a:lnTo>
                  <a:pt x="562550" y="3621038"/>
                </a:lnTo>
                <a:lnTo>
                  <a:pt x="564017" y="3620296"/>
                </a:lnTo>
                <a:lnTo>
                  <a:pt x="566204" y="3618853"/>
                </a:lnTo>
                <a:lnTo>
                  <a:pt x="569138" y="3621038"/>
                </a:lnTo>
                <a:lnTo>
                  <a:pt x="569857" y="3623224"/>
                </a:lnTo>
                <a:lnTo>
                  <a:pt x="575711" y="3625430"/>
                </a:lnTo>
                <a:lnTo>
                  <a:pt x="580098" y="3631266"/>
                </a:lnTo>
                <a:lnTo>
                  <a:pt x="581565" y="3637121"/>
                </a:lnTo>
                <a:lnTo>
                  <a:pt x="574978" y="3637843"/>
                </a:lnTo>
                <a:lnTo>
                  <a:pt x="567671" y="3634915"/>
                </a:lnTo>
                <a:lnTo>
                  <a:pt x="562550" y="3631266"/>
                </a:lnTo>
                <a:lnTo>
                  <a:pt x="558896" y="3625430"/>
                </a:lnTo>
                <a:close/>
                <a:moveTo>
                  <a:pt x="752743" y="3607141"/>
                </a:moveTo>
                <a:lnTo>
                  <a:pt x="757143" y="3607883"/>
                </a:lnTo>
                <a:lnTo>
                  <a:pt x="762264" y="3609347"/>
                </a:lnTo>
                <a:lnTo>
                  <a:pt x="773225" y="3618853"/>
                </a:lnTo>
                <a:lnTo>
                  <a:pt x="776158" y="3621038"/>
                </a:lnTo>
                <a:lnTo>
                  <a:pt x="792253" y="3629802"/>
                </a:lnTo>
                <a:lnTo>
                  <a:pt x="794440" y="3633472"/>
                </a:lnTo>
                <a:lnTo>
                  <a:pt x="802494" y="3650998"/>
                </a:lnTo>
                <a:lnTo>
                  <a:pt x="801028" y="3655390"/>
                </a:lnTo>
                <a:lnTo>
                  <a:pt x="798107" y="3655390"/>
                </a:lnTo>
                <a:lnTo>
                  <a:pt x="794440" y="3653926"/>
                </a:lnTo>
                <a:lnTo>
                  <a:pt x="788600" y="3649555"/>
                </a:lnTo>
                <a:lnTo>
                  <a:pt x="785666" y="3648813"/>
                </a:lnTo>
                <a:lnTo>
                  <a:pt x="783479" y="3648813"/>
                </a:lnTo>
                <a:lnTo>
                  <a:pt x="779079" y="3649555"/>
                </a:lnTo>
                <a:lnTo>
                  <a:pt x="776892" y="3649555"/>
                </a:lnTo>
                <a:lnTo>
                  <a:pt x="772505" y="3648813"/>
                </a:lnTo>
                <a:lnTo>
                  <a:pt x="770304" y="3644421"/>
                </a:lnTo>
                <a:lnTo>
                  <a:pt x="769571" y="3640771"/>
                </a:lnTo>
                <a:lnTo>
                  <a:pt x="769571" y="3634915"/>
                </a:lnTo>
                <a:lnTo>
                  <a:pt x="770304" y="3625430"/>
                </a:lnTo>
                <a:lnTo>
                  <a:pt x="769571" y="3621760"/>
                </a:lnTo>
                <a:lnTo>
                  <a:pt x="765184" y="3620296"/>
                </a:lnTo>
                <a:lnTo>
                  <a:pt x="760797" y="3618853"/>
                </a:lnTo>
                <a:lnTo>
                  <a:pt x="756410" y="3615925"/>
                </a:lnTo>
                <a:lnTo>
                  <a:pt x="752743" y="3613719"/>
                </a:lnTo>
                <a:lnTo>
                  <a:pt x="750556" y="3609347"/>
                </a:lnTo>
                <a:close/>
                <a:moveTo>
                  <a:pt x="668628" y="3588873"/>
                </a:moveTo>
                <a:lnTo>
                  <a:pt x="668628" y="3589595"/>
                </a:lnTo>
                <a:lnTo>
                  <a:pt x="668628" y="3591800"/>
                </a:lnTo>
                <a:lnTo>
                  <a:pt x="665694" y="3594728"/>
                </a:lnTo>
                <a:lnTo>
                  <a:pt x="665694" y="3593264"/>
                </a:lnTo>
                <a:lnTo>
                  <a:pt x="664227" y="3591800"/>
                </a:lnTo>
                <a:lnTo>
                  <a:pt x="664227" y="3591058"/>
                </a:lnTo>
                <a:lnTo>
                  <a:pt x="665694" y="3589595"/>
                </a:lnTo>
                <a:lnTo>
                  <a:pt x="667161" y="3589595"/>
                </a:lnTo>
                <a:close/>
                <a:moveTo>
                  <a:pt x="612288" y="3455096"/>
                </a:moveTo>
                <a:lnTo>
                  <a:pt x="614489" y="3455096"/>
                </a:lnTo>
                <a:lnTo>
                  <a:pt x="615956" y="3456560"/>
                </a:lnTo>
                <a:lnTo>
                  <a:pt x="617409" y="3458023"/>
                </a:lnTo>
                <a:lnTo>
                  <a:pt x="620343" y="3459487"/>
                </a:lnTo>
                <a:lnTo>
                  <a:pt x="618876" y="3459487"/>
                </a:lnTo>
                <a:lnTo>
                  <a:pt x="615956" y="3459487"/>
                </a:lnTo>
                <a:lnTo>
                  <a:pt x="614489" y="3459487"/>
                </a:lnTo>
                <a:lnTo>
                  <a:pt x="611555" y="3456560"/>
                </a:lnTo>
                <a:close/>
                <a:moveTo>
                  <a:pt x="6183860" y="3451806"/>
                </a:moveTo>
                <a:lnTo>
                  <a:pt x="6183190" y="3455147"/>
                </a:lnTo>
                <a:lnTo>
                  <a:pt x="6181002" y="3459525"/>
                </a:lnTo>
                <a:lnTo>
                  <a:pt x="6178082" y="3461713"/>
                </a:lnTo>
                <a:lnTo>
                  <a:pt x="6171501" y="3466825"/>
                </a:lnTo>
                <a:lnTo>
                  <a:pt x="6167849" y="3469748"/>
                </a:lnTo>
                <a:lnTo>
                  <a:pt x="6164197" y="3470475"/>
                </a:lnTo>
                <a:lnTo>
                  <a:pt x="6162001" y="3472664"/>
                </a:lnTo>
                <a:lnTo>
                  <a:pt x="6162308" y="3472868"/>
                </a:lnTo>
                <a:lnTo>
                  <a:pt x="6164111" y="3471052"/>
                </a:lnTo>
                <a:lnTo>
                  <a:pt x="6167770" y="3470319"/>
                </a:lnTo>
                <a:lnTo>
                  <a:pt x="6171430" y="3467388"/>
                </a:lnTo>
                <a:lnTo>
                  <a:pt x="6178005" y="3462254"/>
                </a:lnTo>
                <a:lnTo>
                  <a:pt x="6180932" y="3460056"/>
                </a:lnTo>
                <a:lnTo>
                  <a:pt x="6183128" y="3455659"/>
                </a:lnTo>
                <a:lnTo>
                  <a:pt x="6183860" y="3451995"/>
                </a:lnTo>
                <a:close/>
                <a:moveTo>
                  <a:pt x="6202133" y="3437026"/>
                </a:moveTo>
                <a:lnTo>
                  <a:pt x="6199263" y="3443469"/>
                </a:lnTo>
                <a:lnTo>
                  <a:pt x="6195611" y="3443469"/>
                </a:lnTo>
                <a:lnTo>
                  <a:pt x="6189771" y="3442008"/>
                </a:lnTo>
                <a:lnTo>
                  <a:pt x="6184654" y="3443469"/>
                </a:lnTo>
                <a:lnTo>
                  <a:pt x="6183922" y="3447120"/>
                </a:lnTo>
                <a:lnTo>
                  <a:pt x="6183922" y="3447283"/>
                </a:lnTo>
                <a:lnTo>
                  <a:pt x="6184592" y="3443930"/>
                </a:lnTo>
                <a:lnTo>
                  <a:pt x="6189703" y="3442464"/>
                </a:lnTo>
                <a:lnTo>
                  <a:pt x="6195558" y="3443930"/>
                </a:lnTo>
                <a:lnTo>
                  <a:pt x="6199218" y="3443930"/>
                </a:lnTo>
                <a:lnTo>
                  <a:pt x="6202133" y="3437330"/>
                </a:lnTo>
                <a:close/>
                <a:moveTo>
                  <a:pt x="7065587" y="3433479"/>
                </a:moveTo>
                <a:lnTo>
                  <a:pt x="7069868" y="3447747"/>
                </a:lnTo>
                <a:lnTo>
                  <a:pt x="7074991" y="3465318"/>
                </a:lnTo>
                <a:lnTo>
                  <a:pt x="7080113" y="3482158"/>
                </a:lnTo>
                <a:lnTo>
                  <a:pt x="7085970" y="3501194"/>
                </a:lnTo>
                <a:lnTo>
                  <a:pt x="7091826" y="3520231"/>
                </a:lnTo>
                <a:lnTo>
                  <a:pt x="7098411" y="3540731"/>
                </a:lnTo>
                <a:lnTo>
                  <a:pt x="7105002" y="3561964"/>
                </a:lnTo>
                <a:lnTo>
                  <a:pt x="7111587" y="3582464"/>
                </a:lnTo>
                <a:lnTo>
                  <a:pt x="7118178" y="3603697"/>
                </a:lnTo>
                <a:lnTo>
                  <a:pt x="7124763" y="3624198"/>
                </a:lnTo>
                <a:lnTo>
                  <a:pt x="7131348" y="3646163"/>
                </a:lnTo>
                <a:lnTo>
                  <a:pt x="7137205" y="3665931"/>
                </a:lnTo>
                <a:lnTo>
                  <a:pt x="7143796" y="3687154"/>
                </a:lnTo>
                <a:lnTo>
                  <a:pt x="7149652" y="3705458"/>
                </a:lnTo>
                <a:lnTo>
                  <a:pt x="7156237" y="3724494"/>
                </a:lnTo>
                <a:lnTo>
                  <a:pt x="7160631" y="3742798"/>
                </a:lnTo>
                <a:lnTo>
                  <a:pt x="7166482" y="3758906"/>
                </a:lnTo>
                <a:lnTo>
                  <a:pt x="7171610" y="3774281"/>
                </a:lnTo>
                <a:lnTo>
                  <a:pt x="7175998" y="3787460"/>
                </a:lnTo>
                <a:lnTo>
                  <a:pt x="7179658" y="3799907"/>
                </a:lnTo>
                <a:lnTo>
                  <a:pt x="7182589" y="3810157"/>
                </a:lnTo>
                <a:lnTo>
                  <a:pt x="7185514" y="3818943"/>
                </a:lnTo>
                <a:lnTo>
                  <a:pt x="7187711" y="3824068"/>
                </a:lnTo>
                <a:lnTo>
                  <a:pt x="7188440" y="3827729"/>
                </a:lnTo>
                <a:lnTo>
                  <a:pt x="7188440" y="3829926"/>
                </a:lnTo>
                <a:lnTo>
                  <a:pt x="7191371" y="3838712"/>
                </a:lnTo>
                <a:lnTo>
                  <a:pt x="7191371" y="3840176"/>
                </a:lnTo>
                <a:lnTo>
                  <a:pt x="7199425" y="3856284"/>
                </a:lnTo>
                <a:lnTo>
                  <a:pt x="7199425" y="3862873"/>
                </a:lnTo>
                <a:lnTo>
                  <a:pt x="7200887" y="3865070"/>
                </a:lnTo>
                <a:lnTo>
                  <a:pt x="7201615" y="3867266"/>
                </a:lnTo>
                <a:lnTo>
                  <a:pt x="7201696" y="3867347"/>
                </a:lnTo>
                <a:lnTo>
                  <a:pt x="7200978" y="3865182"/>
                </a:lnTo>
                <a:lnTo>
                  <a:pt x="7199511" y="3862991"/>
                </a:lnTo>
                <a:lnTo>
                  <a:pt x="7199511" y="3856410"/>
                </a:lnTo>
                <a:lnTo>
                  <a:pt x="7191470" y="3840326"/>
                </a:lnTo>
                <a:lnTo>
                  <a:pt x="7191470" y="3838857"/>
                </a:lnTo>
                <a:lnTo>
                  <a:pt x="7188544" y="3830085"/>
                </a:lnTo>
                <a:lnTo>
                  <a:pt x="7188544" y="3827894"/>
                </a:lnTo>
                <a:lnTo>
                  <a:pt x="7187814" y="3824234"/>
                </a:lnTo>
                <a:lnTo>
                  <a:pt x="7185617" y="3819122"/>
                </a:lnTo>
                <a:lnTo>
                  <a:pt x="7182699" y="3810341"/>
                </a:lnTo>
                <a:lnTo>
                  <a:pt x="7179773" y="3800108"/>
                </a:lnTo>
                <a:lnTo>
                  <a:pt x="7176117" y="3787676"/>
                </a:lnTo>
                <a:lnTo>
                  <a:pt x="7171724" y="3774514"/>
                </a:lnTo>
                <a:lnTo>
                  <a:pt x="7166609" y="3759160"/>
                </a:lnTo>
                <a:lnTo>
                  <a:pt x="7160756" y="3743068"/>
                </a:lnTo>
                <a:lnTo>
                  <a:pt x="7156371" y="3724793"/>
                </a:lnTo>
                <a:lnTo>
                  <a:pt x="7149789" y="3705780"/>
                </a:lnTo>
                <a:lnTo>
                  <a:pt x="7143945" y="3687497"/>
                </a:lnTo>
                <a:lnTo>
                  <a:pt x="7137363" y="3666292"/>
                </a:lnTo>
                <a:lnTo>
                  <a:pt x="7131510" y="3646548"/>
                </a:lnTo>
                <a:lnTo>
                  <a:pt x="7124928" y="3624614"/>
                </a:lnTo>
                <a:lnTo>
                  <a:pt x="7118346" y="3604139"/>
                </a:lnTo>
                <a:lnTo>
                  <a:pt x="7111772" y="3582935"/>
                </a:lnTo>
                <a:lnTo>
                  <a:pt x="7105190" y="3562461"/>
                </a:lnTo>
                <a:lnTo>
                  <a:pt x="7098608" y="3541256"/>
                </a:lnTo>
                <a:lnTo>
                  <a:pt x="7092026" y="3520782"/>
                </a:lnTo>
                <a:lnTo>
                  <a:pt x="7086174" y="3501769"/>
                </a:lnTo>
                <a:lnTo>
                  <a:pt x="7080329" y="3482764"/>
                </a:lnTo>
                <a:lnTo>
                  <a:pt x="7075206" y="3465941"/>
                </a:lnTo>
                <a:lnTo>
                  <a:pt x="7070092" y="3448397"/>
                </a:lnTo>
                <a:lnTo>
                  <a:pt x="7065698" y="3433765"/>
                </a:lnTo>
                <a:close/>
                <a:moveTo>
                  <a:pt x="6563360" y="3430002"/>
                </a:moveTo>
                <a:lnTo>
                  <a:pt x="6565556" y="3437330"/>
                </a:lnTo>
                <a:lnTo>
                  <a:pt x="6564092" y="3437330"/>
                </a:lnTo>
                <a:lnTo>
                  <a:pt x="6556773" y="3437330"/>
                </a:lnTo>
                <a:lnTo>
                  <a:pt x="6533377" y="3439533"/>
                </a:lnTo>
                <a:lnTo>
                  <a:pt x="6508517" y="3442464"/>
                </a:lnTo>
                <a:lnTo>
                  <a:pt x="6483657" y="3445395"/>
                </a:lnTo>
                <a:lnTo>
                  <a:pt x="6459529" y="3447593"/>
                </a:lnTo>
                <a:lnTo>
                  <a:pt x="6434669" y="3450525"/>
                </a:lnTo>
                <a:lnTo>
                  <a:pt x="6409809" y="3451995"/>
                </a:lnTo>
                <a:lnTo>
                  <a:pt x="6385668" y="3454926"/>
                </a:lnTo>
                <a:lnTo>
                  <a:pt x="6360808" y="3457857"/>
                </a:lnTo>
                <a:lnTo>
                  <a:pt x="6335948" y="3460056"/>
                </a:lnTo>
                <a:lnTo>
                  <a:pt x="6311820" y="3461521"/>
                </a:lnTo>
                <a:lnTo>
                  <a:pt x="6286960" y="3464457"/>
                </a:lnTo>
                <a:lnTo>
                  <a:pt x="6262832" y="3466655"/>
                </a:lnTo>
                <a:lnTo>
                  <a:pt x="6237972" y="3469587"/>
                </a:lnTo>
                <a:lnTo>
                  <a:pt x="6213112" y="3471052"/>
                </a:lnTo>
                <a:lnTo>
                  <a:pt x="6188971" y="3473250"/>
                </a:lnTo>
                <a:lnTo>
                  <a:pt x="6164389" y="3474699"/>
                </a:lnTo>
                <a:lnTo>
                  <a:pt x="6164929" y="3476314"/>
                </a:lnTo>
                <a:lnTo>
                  <a:pt x="6170769" y="3482153"/>
                </a:lnTo>
                <a:lnTo>
                  <a:pt x="6171501" y="3492376"/>
                </a:lnTo>
                <a:lnTo>
                  <a:pt x="6166385" y="3499677"/>
                </a:lnTo>
                <a:lnTo>
                  <a:pt x="6157616" y="3506243"/>
                </a:lnTo>
                <a:lnTo>
                  <a:pt x="6137891" y="3517194"/>
                </a:lnTo>
                <a:lnTo>
                  <a:pt x="6135703" y="3520844"/>
                </a:lnTo>
                <a:lnTo>
                  <a:pt x="6137159" y="3523760"/>
                </a:lnTo>
                <a:lnTo>
                  <a:pt x="6139355" y="3528144"/>
                </a:lnTo>
                <a:lnTo>
                  <a:pt x="6140819" y="3533249"/>
                </a:lnTo>
                <a:lnTo>
                  <a:pt x="6137891" y="3535445"/>
                </a:lnTo>
                <a:lnTo>
                  <a:pt x="6137159" y="3537633"/>
                </a:lnTo>
                <a:lnTo>
                  <a:pt x="6132050" y="3539822"/>
                </a:lnTo>
                <a:lnTo>
                  <a:pt x="6128398" y="3539822"/>
                </a:lnTo>
                <a:lnTo>
                  <a:pt x="6124738" y="3537633"/>
                </a:lnTo>
                <a:lnTo>
                  <a:pt x="6121818" y="3538360"/>
                </a:lnTo>
                <a:lnTo>
                  <a:pt x="6119629" y="3543472"/>
                </a:lnTo>
                <a:lnTo>
                  <a:pt x="6116701" y="3551500"/>
                </a:lnTo>
                <a:lnTo>
                  <a:pt x="6115977" y="3560989"/>
                </a:lnTo>
                <a:lnTo>
                  <a:pt x="6121086" y="3577051"/>
                </a:lnTo>
                <a:lnTo>
                  <a:pt x="6121086" y="3597491"/>
                </a:lnTo>
                <a:lnTo>
                  <a:pt x="6121818" y="3604791"/>
                </a:lnTo>
                <a:lnTo>
                  <a:pt x="6121086" y="3611357"/>
                </a:lnTo>
                <a:lnTo>
                  <a:pt x="6115245" y="3618658"/>
                </a:lnTo>
                <a:lnTo>
                  <a:pt x="6108665" y="3623770"/>
                </a:lnTo>
                <a:lnTo>
                  <a:pt x="6105012" y="3625224"/>
                </a:lnTo>
                <a:lnTo>
                  <a:pt x="6096244" y="3626685"/>
                </a:lnTo>
                <a:lnTo>
                  <a:pt x="6094055" y="3626685"/>
                </a:lnTo>
                <a:lnTo>
                  <a:pt x="6092591" y="3626685"/>
                </a:lnTo>
                <a:lnTo>
                  <a:pt x="6089671" y="3624497"/>
                </a:lnTo>
                <a:lnTo>
                  <a:pt x="6089671" y="3625224"/>
                </a:lnTo>
                <a:lnTo>
                  <a:pt x="6089671" y="3627420"/>
                </a:lnTo>
                <a:lnTo>
                  <a:pt x="6090403" y="3631070"/>
                </a:lnTo>
                <a:lnTo>
                  <a:pt x="6092591" y="3634720"/>
                </a:lnTo>
                <a:lnTo>
                  <a:pt x="6093323" y="3637636"/>
                </a:lnTo>
                <a:lnTo>
                  <a:pt x="6092591" y="3639825"/>
                </a:lnTo>
                <a:lnTo>
                  <a:pt x="6090403" y="3644209"/>
                </a:lnTo>
                <a:lnTo>
                  <a:pt x="6089671" y="3647125"/>
                </a:lnTo>
                <a:lnTo>
                  <a:pt x="6088939" y="3648587"/>
                </a:lnTo>
                <a:lnTo>
                  <a:pt x="6086751" y="3648587"/>
                </a:lnTo>
                <a:lnTo>
                  <a:pt x="6083823" y="3646398"/>
                </a:lnTo>
                <a:lnTo>
                  <a:pt x="6080903" y="3647125"/>
                </a:lnTo>
                <a:lnTo>
                  <a:pt x="6080171" y="3647125"/>
                </a:lnTo>
                <a:lnTo>
                  <a:pt x="6079439" y="3649314"/>
                </a:lnTo>
                <a:lnTo>
                  <a:pt x="6073598" y="3666103"/>
                </a:lnTo>
                <a:lnTo>
                  <a:pt x="6070678" y="3668292"/>
                </a:lnTo>
                <a:lnTo>
                  <a:pt x="6067750" y="3669754"/>
                </a:lnTo>
                <a:lnTo>
                  <a:pt x="6058981" y="3676327"/>
                </a:lnTo>
                <a:lnTo>
                  <a:pt x="6056793" y="3679243"/>
                </a:lnTo>
                <a:lnTo>
                  <a:pt x="6057525" y="3685082"/>
                </a:lnTo>
                <a:lnTo>
                  <a:pt x="6057997" y="3685280"/>
                </a:lnTo>
                <a:lnTo>
                  <a:pt x="6057360" y="3680189"/>
                </a:lnTo>
                <a:lnTo>
                  <a:pt x="6059555" y="3677265"/>
                </a:lnTo>
                <a:lnTo>
                  <a:pt x="6068332" y="3670684"/>
                </a:lnTo>
                <a:lnTo>
                  <a:pt x="6071253" y="3669217"/>
                </a:lnTo>
                <a:lnTo>
                  <a:pt x="6074181" y="3667027"/>
                </a:lnTo>
                <a:lnTo>
                  <a:pt x="6080030" y="3650207"/>
                </a:lnTo>
                <a:lnTo>
                  <a:pt x="6080761" y="3648017"/>
                </a:lnTo>
                <a:lnTo>
                  <a:pt x="6081493" y="3648017"/>
                </a:lnTo>
                <a:lnTo>
                  <a:pt x="6084415" y="3647283"/>
                </a:lnTo>
                <a:lnTo>
                  <a:pt x="6087342" y="3649474"/>
                </a:lnTo>
                <a:lnTo>
                  <a:pt x="6089532" y="3649474"/>
                </a:lnTo>
                <a:lnTo>
                  <a:pt x="6090264" y="3648017"/>
                </a:lnTo>
                <a:lnTo>
                  <a:pt x="6090996" y="3645093"/>
                </a:lnTo>
                <a:lnTo>
                  <a:pt x="6093191" y="3640702"/>
                </a:lnTo>
                <a:lnTo>
                  <a:pt x="6093923" y="3638512"/>
                </a:lnTo>
                <a:lnTo>
                  <a:pt x="6093191" y="3635588"/>
                </a:lnTo>
                <a:lnTo>
                  <a:pt x="6090996" y="3631931"/>
                </a:lnTo>
                <a:lnTo>
                  <a:pt x="6090264" y="3628274"/>
                </a:lnTo>
                <a:lnTo>
                  <a:pt x="6090264" y="3626083"/>
                </a:lnTo>
                <a:lnTo>
                  <a:pt x="6090264" y="3625350"/>
                </a:lnTo>
                <a:lnTo>
                  <a:pt x="6093191" y="3627540"/>
                </a:lnTo>
                <a:lnTo>
                  <a:pt x="6094655" y="3627540"/>
                </a:lnTo>
                <a:lnTo>
                  <a:pt x="6096845" y="3627540"/>
                </a:lnTo>
                <a:lnTo>
                  <a:pt x="6105621" y="3626083"/>
                </a:lnTo>
                <a:lnTo>
                  <a:pt x="6109275" y="3624616"/>
                </a:lnTo>
                <a:lnTo>
                  <a:pt x="6115856" y="3619502"/>
                </a:lnTo>
                <a:lnTo>
                  <a:pt x="6121710" y="3612187"/>
                </a:lnTo>
                <a:lnTo>
                  <a:pt x="6122436" y="3605606"/>
                </a:lnTo>
                <a:lnTo>
                  <a:pt x="6121710" y="3598292"/>
                </a:lnTo>
                <a:lnTo>
                  <a:pt x="6121710" y="3577815"/>
                </a:lnTo>
                <a:lnTo>
                  <a:pt x="6116587" y="3561729"/>
                </a:lnTo>
                <a:lnTo>
                  <a:pt x="6117319" y="3552224"/>
                </a:lnTo>
                <a:lnTo>
                  <a:pt x="6120246" y="3544186"/>
                </a:lnTo>
                <a:lnTo>
                  <a:pt x="6122436" y="3539062"/>
                </a:lnTo>
                <a:lnTo>
                  <a:pt x="6125364" y="3538338"/>
                </a:lnTo>
                <a:lnTo>
                  <a:pt x="6129017" y="3540529"/>
                </a:lnTo>
                <a:lnTo>
                  <a:pt x="6132676" y="3540529"/>
                </a:lnTo>
                <a:lnTo>
                  <a:pt x="6137794" y="3538338"/>
                </a:lnTo>
                <a:lnTo>
                  <a:pt x="6138525" y="3536138"/>
                </a:lnTo>
                <a:lnTo>
                  <a:pt x="6141453" y="3533947"/>
                </a:lnTo>
                <a:lnTo>
                  <a:pt x="6139989" y="3528823"/>
                </a:lnTo>
                <a:lnTo>
                  <a:pt x="6137794" y="3524442"/>
                </a:lnTo>
                <a:lnTo>
                  <a:pt x="6136330" y="3521519"/>
                </a:lnTo>
                <a:lnTo>
                  <a:pt x="6138525" y="3517861"/>
                </a:lnTo>
                <a:lnTo>
                  <a:pt x="6158268" y="3506890"/>
                </a:lnTo>
                <a:lnTo>
                  <a:pt x="6167044" y="3500308"/>
                </a:lnTo>
                <a:lnTo>
                  <a:pt x="6172161" y="3492994"/>
                </a:lnTo>
                <a:lnTo>
                  <a:pt x="6171430" y="3482765"/>
                </a:lnTo>
                <a:lnTo>
                  <a:pt x="6165581" y="3476908"/>
                </a:lnTo>
                <a:lnTo>
                  <a:pt x="6164849" y="3474717"/>
                </a:lnTo>
                <a:lnTo>
                  <a:pt x="6189708" y="3473251"/>
                </a:lnTo>
                <a:lnTo>
                  <a:pt x="6213842" y="3471060"/>
                </a:lnTo>
                <a:lnTo>
                  <a:pt x="6238702" y="3469603"/>
                </a:lnTo>
                <a:lnTo>
                  <a:pt x="6263561" y="3466679"/>
                </a:lnTo>
                <a:lnTo>
                  <a:pt x="6287695" y="3464479"/>
                </a:lnTo>
                <a:lnTo>
                  <a:pt x="6312555" y="3461555"/>
                </a:lnTo>
                <a:lnTo>
                  <a:pt x="6336682" y="3460098"/>
                </a:lnTo>
                <a:lnTo>
                  <a:pt x="6361548" y="3457898"/>
                </a:lnTo>
                <a:lnTo>
                  <a:pt x="6386407" y="3454974"/>
                </a:lnTo>
                <a:lnTo>
                  <a:pt x="6410535" y="3452050"/>
                </a:lnTo>
                <a:lnTo>
                  <a:pt x="6435401" y="3450583"/>
                </a:lnTo>
                <a:lnTo>
                  <a:pt x="6460260" y="3447660"/>
                </a:lnTo>
                <a:lnTo>
                  <a:pt x="6484388" y="3445469"/>
                </a:lnTo>
                <a:lnTo>
                  <a:pt x="6509248" y="3442545"/>
                </a:lnTo>
                <a:lnTo>
                  <a:pt x="6534113" y="3439621"/>
                </a:lnTo>
                <a:lnTo>
                  <a:pt x="6557509" y="3437431"/>
                </a:lnTo>
                <a:lnTo>
                  <a:pt x="6564822" y="3437431"/>
                </a:lnTo>
                <a:lnTo>
                  <a:pt x="6566285" y="3437431"/>
                </a:lnTo>
                <a:lnTo>
                  <a:pt x="6570671" y="3445469"/>
                </a:lnTo>
                <a:lnTo>
                  <a:pt x="6576520" y="3452050"/>
                </a:lnTo>
                <a:lnTo>
                  <a:pt x="6583101" y="3454974"/>
                </a:lnTo>
                <a:lnTo>
                  <a:pt x="6585321" y="3454974"/>
                </a:lnTo>
                <a:lnTo>
                  <a:pt x="6585321" y="3453604"/>
                </a:lnTo>
                <a:lnTo>
                  <a:pt x="6582389" y="3453604"/>
                </a:lnTo>
                <a:lnTo>
                  <a:pt x="6575805" y="3450675"/>
                </a:lnTo>
                <a:lnTo>
                  <a:pt x="6569948" y="3444086"/>
                </a:lnTo>
                <a:lnTo>
                  <a:pt x="6565554" y="3436032"/>
                </a:lnTo>
                <a:lnTo>
                  <a:pt x="6563749" y="3430002"/>
                </a:lnTo>
                <a:close/>
                <a:moveTo>
                  <a:pt x="460860" y="3428064"/>
                </a:moveTo>
                <a:lnTo>
                  <a:pt x="468914" y="3430971"/>
                </a:lnTo>
                <a:lnTo>
                  <a:pt x="473301" y="3431713"/>
                </a:lnTo>
                <a:lnTo>
                  <a:pt x="476221" y="3431713"/>
                </a:lnTo>
                <a:lnTo>
                  <a:pt x="478422" y="3430971"/>
                </a:lnTo>
                <a:lnTo>
                  <a:pt x="480608" y="3429507"/>
                </a:lnTo>
                <a:lnTo>
                  <a:pt x="492316" y="3431713"/>
                </a:lnTo>
                <a:lnTo>
                  <a:pt x="495983" y="3430971"/>
                </a:lnTo>
                <a:lnTo>
                  <a:pt x="498904" y="3428785"/>
                </a:lnTo>
                <a:lnTo>
                  <a:pt x="498170" y="3434641"/>
                </a:lnTo>
                <a:lnTo>
                  <a:pt x="498904" y="3440477"/>
                </a:lnTo>
                <a:lnTo>
                  <a:pt x="502557" y="3443404"/>
                </a:lnTo>
                <a:lnTo>
                  <a:pt x="508411" y="3443404"/>
                </a:lnTo>
                <a:lnTo>
                  <a:pt x="507678" y="3448518"/>
                </a:lnTo>
                <a:lnTo>
                  <a:pt x="504758" y="3451446"/>
                </a:lnTo>
                <a:lnTo>
                  <a:pt x="501824" y="3453632"/>
                </a:lnTo>
                <a:lnTo>
                  <a:pt x="491583" y="3459487"/>
                </a:lnTo>
                <a:lnTo>
                  <a:pt x="488663" y="3459487"/>
                </a:lnTo>
                <a:lnTo>
                  <a:pt x="485742" y="3458023"/>
                </a:lnTo>
                <a:lnTo>
                  <a:pt x="483542" y="3457302"/>
                </a:lnTo>
                <a:lnTo>
                  <a:pt x="482075" y="3457302"/>
                </a:lnTo>
                <a:lnTo>
                  <a:pt x="479888" y="3458023"/>
                </a:lnTo>
                <a:lnTo>
                  <a:pt x="476221" y="3458023"/>
                </a:lnTo>
                <a:lnTo>
                  <a:pt x="471834" y="3455096"/>
                </a:lnTo>
                <a:lnTo>
                  <a:pt x="468914" y="3451446"/>
                </a:lnTo>
                <a:lnTo>
                  <a:pt x="466714" y="3448518"/>
                </a:lnTo>
                <a:lnTo>
                  <a:pt x="466714" y="3444868"/>
                </a:lnTo>
                <a:lnTo>
                  <a:pt x="463793" y="3438291"/>
                </a:lnTo>
                <a:lnTo>
                  <a:pt x="460126" y="3432435"/>
                </a:lnTo>
                <a:lnTo>
                  <a:pt x="457206" y="3428785"/>
                </a:lnTo>
                <a:close/>
                <a:moveTo>
                  <a:pt x="525240" y="3425136"/>
                </a:moveTo>
                <a:lnTo>
                  <a:pt x="526707" y="3425136"/>
                </a:lnTo>
                <a:lnTo>
                  <a:pt x="531827" y="3425858"/>
                </a:lnTo>
                <a:lnTo>
                  <a:pt x="540601" y="3433899"/>
                </a:lnTo>
                <a:lnTo>
                  <a:pt x="544255" y="3435363"/>
                </a:lnTo>
                <a:lnTo>
                  <a:pt x="551576" y="3436827"/>
                </a:lnTo>
                <a:lnTo>
                  <a:pt x="555963" y="3437549"/>
                </a:lnTo>
                <a:lnTo>
                  <a:pt x="570591" y="3447796"/>
                </a:lnTo>
                <a:lnTo>
                  <a:pt x="573525" y="3447796"/>
                </a:lnTo>
                <a:lnTo>
                  <a:pt x="574978" y="3447054"/>
                </a:lnTo>
                <a:lnTo>
                  <a:pt x="583032" y="3441941"/>
                </a:lnTo>
                <a:lnTo>
                  <a:pt x="585952" y="3441219"/>
                </a:lnTo>
                <a:lnTo>
                  <a:pt x="588886" y="3441941"/>
                </a:lnTo>
                <a:lnTo>
                  <a:pt x="589620" y="3441941"/>
                </a:lnTo>
                <a:lnTo>
                  <a:pt x="594740" y="3447796"/>
                </a:lnTo>
                <a:lnTo>
                  <a:pt x="594740" y="3451446"/>
                </a:lnTo>
                <a:lnTo>
                  <a:pt x="591806" y="3453632"/>
                </a:lnTo>
                <a:lnTo>
                  <a:pt x="586686" y="3455096"/>
                </a:lnTo>
                <a:lnTo>
                  <a:pt x="543521" y="3456560"/>
                </a:lnTo>
                <a:lnTo>
                  <a:pt x="536948" y="3453632"/>
                </a:lnTo>
                <a:lnTo>
                  <a:pt x="528893" y="3449982"/>
                </a:lnTo>
                <a:lnTo>
                  <a:pt x="525240" y="3444146"/>
                </a:lnTo>
                <a:lnTo>
                  <a:pt x="528893" y="3438291"/>
                </a:lnTo>
                <a:lnTo>
                  <a:pt x="528160" y="3435363"/>
                </a:lnTo>
                <a:lnTo>
                  <a:pt x="526707" y="3432435"/>
                </a:lnTo>
                <a:lnTo>
                  <a:pt x="524506" y="3430971"/>
                </a:lnTo>
                <a:lnTo>
                  <a:pt x="520853" y="3429507"/>
                </a:lnTo>
                <a:lnTo>
                  <a:pt x="520119" y="3428064"/>
                </a:lnTo>
                <a:lnTo>
                  <a:pt x="521586" y="3427322"/>
                </a:lnTo>
                <a:lnTo>
                  <a:pt x="523773" y="3425858"/>
                </a:lnTo>
                <a:close/>
                <a:moveTo>
                  <a:pt x="438191" y="3409053"/>
                </a:moveTo>
                <a:lnTo>
                  <a:pt x="440378" y="3411239"/>
                </a:lnTo>
                <a:lnTo>
                  <a:pt x="441111" y="3413445"/>
                </a:lnTo>
                <a:lnTo>
                  <a:pt x="441844" y="3415630"/>
                </a:lnTo>
                <a:lnTo>
                  <a:pt x="444031" y="3416352"/>
                </a:lnTo>
                <a:lnTo>
                  <a:pt x="446232" y="3418558"/>
                </a:lnTo>
                <a:lnTo>
                  <a:pt x="447698" y="3419280"/>
                </a:lnTo>
                <a:lnTo>
                  <a:pt x="448432" y="3421486"/>
                </a:lnTo>
                <a:lnTo>
                  <a:pt x="448432" y="3424394"/>
                </a:lnTo>
                <a:lnTo>
                  <a:pt x="437457" y="3422208"/>
                </a:lnTo>
                <a:lnTo>
                  <a:pt x="432337" y="3420744"/>
                </a:lnTo>
                <a:lnTo>
                  <a:pt x="427950" y="3416352"/>
                </a:lnTo>
                <a:lnTo>
                  <a:pt x="425016" y="3418558"/>
                </a:lnTo>
                <a:lnTo>
                  <a:pt x="423549" y="3418558"/>
                </a:lnTo>
                <a:lnTo>
                  <a:pt x="424283" y="3415630"/>
                </a:lnTo>
                <a:lnTo>
                  <a:pt x="427950" y="3413445"/>
                </a:lnTo>
                <a:lnTo>
                  <a:pt x="433790" y="3414888"/>
                </a:lnTo>
                <a:lnTo>
                  <a:pt x="436724" y="3413445"/>
                </a:lnTo>
                <a:close/>
                <a:moveTo>
                  <a:pt x="7057436" y="3407515"/>
                </a:moveTo>
                <a:lnTo>
                  <a:pt x="7060352" y="3419924"/>
                </a:lnTo>
                <a:lnTo>
                  <a:pt x="7060528" y="3420377"/>
                </a:lnTo>
                <a:lnTo>
                  <a:pt x="7057657" y="3408179"/>
                </a:lnTo>
                <a:close/>
                <a:moveTo>
                  <a:pt x="7522011" y="3400326"/>
                </a:moveTo>
                <a:lnTo>
                  <a:pt x="7517391" y="3402971"/>
                </a:lnTo>
                <a:lnTo>
                  <a:pt x="7517588" y="3403058"/>
                </a:lnTo>
                <a:lnTo>
                  <a:pt x="7522093" y="3400490"/>
                </a:lnTo>
                <a:close/>
                <a:moveTo>
                  <a:pt x="7052366" y="3388813"/>
                </a:moveTo>
                <a:lnTo>
                  <a:pt x="7053767" y="3396495"/>
                </a:lnTo>
                <a:lnTo>
                  <a:pt x="7053997" y="3397186"/>
                </a:lnTo>
                <a:lnTo>
                  <a:pt x="7052542" y="3389165"/>
                </a:lnTo>
                <a:close/>
                <a:moveTo>
                  <a:pt x="8534710" y="3383317"/>
                </a:moveTo>
                <a:lnTo>
                  <a:pt x="8533975" y="3397940"/>
                </a:lnTo>
                <a:lnTo>
                  <a:pt x="8533240" y="3400866"/>
                </a:lnTo>
                <a:lnTo>
                  <a:pt x="8530325" y="3399403"/>
                </a:lnTo>
                <a:lnTo>
                  <a:pt x="8527397" y="3398675"/>
                </a:lnTo>
                <a:lnTo>
                  <a:pt x="8524469" y="3397940"/>
                </a:lnTo>
                <a:lnTo>
                  <a:pt x="8523012" y="3395749"/>
                </a:lnTo>
                <a:lnTo>
                  <a:pt x="8523734" y="3392094"/>
                </a:lnTo>
                <a:lnTo>
                  <a:pt x="8526662" y="3389168"/>
                </a:lnTo>
                <a:lnTo>
                  <a:pt x="8529590" y="3389168"/>
                </a:lnTo>
                <a:lnTo>
                  <a:pt x="8531047" y="3391360"/>
                </a:lnTo>
                <a:lnTo>
                  <a:pt x="8532518" y="3389168"/>
                </a:lnTo>
                <a:close/>
                <a:moveTo>
                  <a:pt x="7048157" y="3379287"/>
                </a:moveTo>
                <a:lnTo>
                  <a:pt x="7048063" y="3379304"/>
                </a:lnTo>
                <a:lnTo>
                  <a:pt x="7048157" y="3379539"/>
                </a:lnTo>
                <a:close/>
                <a:moveTo>
                  <a:pt x="6207999" y="3366877"/>
                </a:moveTo>
                <a:lnTo>
                  <a:pt x="6205844" y="3370472"/>
                </a:lnTo>
                <a:lnTo>
                  <a:pt x="6203648" y="3374123"/>
                </a:lnTo>
                <a:lnTo>
                  <a:pt x="6194155" y="3382877"/>
                </a:lnTo>
                <a:lnTo>
                  <a:pt x="6192691" y="3386528"/>
                </a:lnTo>
                <a:lnTo>
                  <a:pt x="6192678" y="3386627"/>
                </a:lnTo>
                <a:lnTo>
                  <a:pt x="6194094" y="3383085"/>
                </a:lnTo>
                <a:lnTo>
                  <a:pt x="6203597" y="3374286"/>
                </a:lnTo>
                <a:lnTo>
                  <a:pt x="6205792" y="3370622"/>
                </a:lnTo>
                <a:lnTo>
                  <a:pt x="6207988" y="3366954"/>
                </a:lnTo>
                <a:close/>
                <a:moveTo>
                  <a:pt x="6224097" y="3345651"/>
                </a:moveTo>
                <a:lnTo>
                  <a:pt x="6219721" y="3347110"/>
                </a:lnTo>
                <a:lnTo>
                  <a:pt x="6215344" y="3347844"/>
                </a:lnTo>
                <a:lnTo>
                  <a:pt x="6210228" y="3349298"/>
                </a:lnTo>
                <a:lnTo>
                  <a:pt x="6210198" y="3349358"/>
                </a:lnTo>
                <a:lnTo>
                  <a:pt x="6215295" y="3347897"/>
                </a:lnTo>
                <a:lnTo>
                  <a:pt x="6219686" y="3347164"/>
                </a:lnTo>
                <a:lnTo>
                  <a:pt x="6224078" y="3345698"/>
                </a:lnTo>
                <a:close/>
                <a:moveTo>
                  <a:pt x="8546409" y="3320434"/>
                </a:moveTo>
                <a:lnTo>
                  <a:pt x="8546409" y="3321163"/>
                </a:lnTo>
                <a:lnTo>
                  <a:pt x="8545674" y="3321163"/>
                </a:lnTo>
                <a:lnTo>
                  <a:pt x="8545674" y="3321897"/>
                </a:lnTo>
                <a:lnTo>
                  <a:pt x="8543481" y="3333595"/>
                </a:lnTo>
                <a:lnTo>
                  <a:pt x="8542745" y="3338712"/>
                </a:lnTo>
                <a:lnTo>
                  <a:pt x="8539831" y="3341638"/>
                </a:lnTo>
                <a:lnTo>
                  <a:pt x="8540553" y="3336521"/>
                </a:lnTo>
                <a:lnTo>
                  <a:pt x="8540553" y="3329940"/>
                </a:lnTo>
                <a:lnTo>
                  <a:pt x="8542745" y="3322626"/>
                </a:lnTo>
                <a:close/>
                <a:moveTo>
                  <a:pt x="6216054" y="3306889"/>
                </a:moveTo>
                <a:lnTo>
                  <a:pt x="6216069" y="3306964"/>
                </a:lnTo>
                <a:lnTo>
                  <a:pt x="6218997" y="3312076"/>
                </a:lnTo>
                <a:lnTo>
                  <a:pt x="6224810" y="3318612"/>
                </a:lnTo>
                <a:lnTo>
                  <a:pt x="6224810" y="3318571"/>
                </a:lnTo>
                <a:lnTo>
                  <a:pt x="6218954" y="3311976"/>
                </a:lnTo>
                <a:close/>
                <a:moveTo>
                  <a:pt x="7303257" y="3281185"/>
                </a:moveTo>
                <a:lnTo>
                  <a:pt x="7304071" y="3282410"/>
                </a:lnTo>
                <a:lnTo>
                  <a:pt x="7304157" y="3282410"/>
                </a:lnTo>
                <a:lnTo>
                  <a:pt x="7303343" y="3281185"/>
                </a:lnTo>
                <a:close/>
                <a:moveTo>
                  <a:pt x="7579744" y="3280218"/>
                </a:moveTo>
                <a:lnTo>
                  <a:pt x="7573887" y="3283138"/>
                </a:lnTo>
                <a:lnTo>
                  <a:pt x="7521972" y="3309465"/>
                </a:lnTo>
                <a:lnTo>
                  <a:pt x="7519058" y="3309465"/>
                </a:lnTo>
                <a:lnTo>
                  <a:pt x="7503696" y="3312391"/>
                </a:lnTo>
                <a:lnTo>
                  <a:pt x="7490540" y="3315317"/>
                </a:lnTo>
                <a:lnTo>
                  <a:pt x="7476635" y="3317508"/>
                </a:lnTo>
                <a:lnTo>
                  <a:pt x="7462022" y="3318971"/>
                </a:lnTo>
                <a:lnTo>
                  <a:pt x="7448131" y="3321897"/>
                </a:lnTo>
                <a:lnTo>
                  <a:pt x="7434226" y="3324089"/>
                </a:lnTo>
                <a:lnTo>
                  <a:pt x="7419613" y="3327014"/>
                </a:lnTo>
                <a:lnTo>
                  <a:pt x="7405708" y="3328477"/>
                </a:lnTo>
                <a:lnTo>
                  <a:pt x="7391095" y="3331403"/>
                </a:lnTo>
                <a:lnTo>
                  <a:pt x="7362578" y="3336521"/>
                </a:lnTo>
                <a:lnTo>
                  <a:pt x="7348673" y="3337983"/>
                </a:lnTo>
                <a:lnTo>
                  <a:pt x="7334782" y="3340175"/>
                </a:lnTo>
                <a:lnTo>
                  <a:pt x="7320168" y="3343101"/>
                </a:lnTo>
                <a:lnTo>
                  <a:pt x="7306264" y="3344564"/>
                </a:lnTo>
                <a:lnTo>
                  <a:pt x="7292289" y="3346660"/>
                </a:lnTo>
                <a:lnTo>
                  <a:pt x="7292353" y="3347553"/>
                </a:lnTo>
                <a:lnTo>
                  <a:pt x="7293110" y="3347487"/>
                </a:lnTo>
                <a:lnTo>
                  <a:pt x="7307733" y="3345296"/>
                </a:lnTo>
                <a:lnTo>
                  <a:pt x="7321627" y="3343827"/>
                </a:lnTo>
                <a:lnTo>
                  <a:pt x="7336250" y="3340906"/>
                </a:lnTo>
                <a:lnTo>
                  <a:pt x="7350144" y="3338715"/>
                </a:lnTo>
                <a:lnTo>
                  <a:pt x="7364037" y="3337246"/>
                </a:lnTo>
                <a:lnTo>
                  <a:pt x="7392554" y="3332133"/>
                </a:lnTo>
                <a:lnTo>
                  <a:pt x="7407177" y="3329204"/>
                </a:lnTo>
                <a:lnTo>
                  <a:pt x="7421071" y="3327743"/>
                </a:lnTo>
                <a:lnTo>
                  <a:pt x="7435694" y="3324822"/>
                </a:lnTo>
                <a:lnTo>
                  <a:pt x="7449587" y="3322622"/>
                </a:lnTo>
                <a:lnTo>
                  <a:pt x="7463481" y="3319701"/>
                </a:lnTo>
                <a:lnTo>
                  <a:pt x="7478104" y="3318241"/>
                </a:lnTo>
                <a:lnTo>
                  <a:pt x="7491998" y="3316041"/>
                </a:lnTo>
                <a:lnTo>
                  <a:pt x="7505162" y="3313120"/>
                </a:lnTo>
                <a:lnTo>
                  <a:pt x="7519818" y="3310331"/>
                </a:lnTo>
                <a:lnTo>
                  <a:pt x="7519818" y="3310296"/>
                </a:lnTo>
                <a:lnTo>
                  <a:pt x="7520004" y="3310296"/>
                </a:lnTo>
                <a:lnTo>
                  <a:pt x="7520514" y="3310199"/>
                </a:lnTo>
                <a:lnTo>
                  <a:pt x="7520514" y="3310296"/>
                </a:lnTo>
                <a:lnTo>
                  <a:pt x="7522745" y="3310296"/>
                </a:lnTo>
                <a:lnTo>
                  <a:pt x="7574699" y="3283943"/>
                </a:lnTo>
                <a:lnTo>
                  <a:pt x="7580090" y="3281250"/>
                </a:lnTo>
                <a:close/>
                <a:moveTo>
                  <a:pt x="6243915" y="3264355"/>
                </a:moveTo>
                <a:lnTo>
                  <a:pt x="6243838" y="3264623"/>
                </a:lnTo>
                <a:lnTo>
                  <a:pt x="6248947" y="3266085"/>
                </a:lnTo>
                <a:lnTo>
                  <a:pt x="6254063" y="3269008"/>
                </a:lnTo>
                <a:lnTo>
                  <a:pt x="6256176" y="3273920"/>
                </a:lnTo>
                <a:lnTo>
                  <a:pt x="6256244" y="3273857"/>
                </a:lnTo>
                <a:lnTo>
                  <a:pt x="6254048" y="3268722"/>
                </a:lnTo>
                <a:lnTo>
                  <a:pt x="6248938" y="3265791"/>
                </a:lnTo>
                <a:close/>
                <a:moveTo>
                  <a:pt x="8165449" y="3246583"/>
                </a:moveTo>
                <a:lnTo>
                  <a:pt x="8158858" y="3247311"/>
                </a:lnTo>
                <a:lnTo>
                  <a:pt x="8156665" y="3247311"/>
                </a:lnTo>
                <a:lnTo>
                  <a:pt x="8150087" y="3248045"/>
                </a:lnTo>
                <a:lnTo>
                  <a:pt x="8141317" y="3250237"/>
                </a:lnTo>
                <a:lnTo>
                  <a:pt x="8128883" y="3251700"/>
                </a:lnTo>
                <a:lnTo>
                  <a:pt x="8114991" y="3253891"/>
                </a:lnTo>
                <a:lnTo>
                  <a:pt x="8098907" y="3256817"/>
                </a:lnTo>
                <a:lnTo>
                  <a:pt x="8082088" y="3259743"/>
                </a:lnTo>
                <a:lnTo>
                  <a:pt x="8064533" y="3262669"/>
                </a:lnTo>
                <a:lnTo>
                  <a:pt x="8046992" y="3264860"/>
                </a:lnTo>
                <a:lnTo>
                  <a:pt x="8030895" y="3267052"/>
                </a:lnTo>
                <a:lnTo>
                  <a:pt x="8014811" y="3269978"/>
                </a:lnTo>
                <a:lnTo>
                  <a:pt x="8000185" y="3272175"/>
                </a:lnTo>
                <a:lnTo>
                  <a:pt x="7988486" y="3273638"/>
                </a:lnTo>
                <a:lnTo>
                  <a:pt x="7978980" y="3275829"/>
                </a:lnTo>
                <a:lnTo>
                  <a:pt x="7973137" y="3276558"/>
                </a:lnTo>
                <a:lnTo>
                  <a:pt x="7970945" y="3276558"/>
                </a:lnTo>
                <a:lnTo>
                  <a:pt x="7963631" y="3277292"/>
                </a:lnTo>
                <a:lnTo>
                  <a:pt x="7961751" y="3277292"/>
                </a:lnTo>
                <a:lnTo>
                  <a:pt x="7961815" y="3277356"/>
                </a:lnTo>
                <a:lnTo>
                  <a:pt x="7962541" y="3278092"/>
                </a:lnTo>
                <a:lnTo>
                  <a:pt x="7964742" y="3278092"/>
                </a:lnTo>
                <a:lnTo>
                  <a:pt x="7972056" y="3277356"/>
                </a:lnTo>
                <a:lnTo>
                  <a:pt x="7974249" y="3277356"/>
                </a:lnTo>
                <a:lnTo>
                  <a:pt x="7980104" y="3276626"/>
                </a:lnTo>
                <a:lnTo>
                  <a:pt x="7989619" y="3274431"/>
                </a:lnTo>
                <a:lnTo>
                  <a:pt x="8001327" y="3272965"/>
                </a:lnTo>
                <a:lnTo>
                  <a:pt x="8015963" y="3270770"/>
                </a:lnTo>
                <a:lnTo>
                  <a:pt x="8032066" y="3267844"/>
                </a:lnTo>
                <a:lnTo>
                  <a:pt x="8048161" y="3265649"/>
                </a:lnTo>
                <a:lnTo>
                  <a:pt x="8065724" y="3263447"/>
                </a:lnTo>
                <a:lnTo>
                  <a:pt x="8083287" y="3260522"/>
                </a:lnTo>
                <a:lnTo>
                  <a:pt x="8100116" y="3257596"/>
                </a:lnTo>
                <a:lnTo>
                  <a:pt x="8116219" y="3254665"/>
                </a:lnTo>
                <a:lnTo>
                  <a:pt x="8130121" y="3252469"/>
                </a:lnTo>
                <a:lnTo>
                  <a:pt x="8142563" y="3251004"/>
                </a:lnTo>
                <a:lnTo>
                  <a:pt x="8151345" y="3248808"/>
                </a:lnTo>
                <a:lnTo>
                  <a:pt x="8157933" y="3248078"/>
                </a:lnTo>
                <a:lnTo>
                  <a:pt x="8160126" y="3248078"/>
                </a:lnTo>
                <a:lnTo>
                  <a:pt x="8166714" y="3247348"/>
                </a:lnTo>
                <a:lnTo>
                  <a:pt x="8171835" y="3247348"/>
                </a:lnTo>
                <a:lnTo>
                  <a:pt x="8176663" y="3247348"/>
                </a:lnTo>
                <a:lnTo>
                  <a:pt x="8175677" y="3246583"/>
                </a:lnTo>
                <a:lnTo>
                  <a:pt x="8170556" y="3246583"/>
                </a:lnTo>
                <a:close/>
                <a:moveTo>
                  <a:pt x="7336939" y="3245809"/>
                </a:moveTo>
                <a:lnTo>
                  <a:pt x="7336986" y="3245997"/>
                </a:lnTo>
                <a:lnTo>
                  <a:pt x="7337710" y="3246730"/>
                </a:lnTo>
                <a:lnTo>
                  <a:pt x="7337710" y="3246583"/>
                </a:lnTo>
                <a:close/>
                <a:moveTo>
                  <a:pt x="7649337" y="3241016"/>
                </a:moveTo>
                <a:lnTo>
                  <a:pt x="7649337" y="3241491"/>
                </a:lnTo>
                <a:lnTo>
                  <a:pt x="7651381" y="3242169"/>
                </a:lnTo>
                <a:lnTo>
                  <a:pt x="7650671" y="3241459"/>
                </a:lnTo>
                <a:close/>
                <a:moveTo>
                  <a:pt x="7647743" y="3238539"/>
                </a:moveTo>
                <a:lnTo>
                  <a:pt x="7647021" y="3240002"/>
                </a:lnTo>
                <a:lnTo>
                  <a:pt x="7644814" y="3240002"/>
                </a:lnTo>
                <a:lnTo>
                  <a:pt x="7642622" y="3242194"/>
                </a:lnTo>
                <a:lnTo>
                  <a:pt x="7641900" y="3243657"/>
                </a:lnTo>
                <a:lnTo>
                  <a:pt x="7641165" y="3244385"/>
                </a:lnTo>
                <a:lnTo>
                  <a:pt x="7640429" y="3248045"/>
                </a:lnTo>
                <a:lnTo>
                  <a:pt x="7638972" y="3248774"/>
                </a:lnTo>
                <a:lnTo>
                  <a:pt x="7638237" y="3250237"/>
                </a:lnTo>
                <a:lnTo>
                  <a:pt x="7631659" y="3250965"/>
                </a:lnTo>
                <a:lnTo>
                  <a:pt x="7630923" y="3251700"/>
                </a:lnTo>
                <a:lnTo>
                  <a:pt x="7628731" y="3253891"/>
                </a:lnTo>
                <a:lnTo>
                  <a:pt x="7628731" y="3254626"/>
                </a:lnTo>
                <a:lnTo>
                  <a:pt x="7628009" y="3256089"/>
                </a:lnTo>
                <a:lnTo>
                  <a:pt x="7625803" y="3256089"/>
                </a:lnTo>
                <a:lnTo>
                  <a:pt x="7619225" y="3256817"/>
                </a:lnTo>
                <a:lnTo>
                  <a:pt x="7618503" y="3257546"/>
                </a:lnTo>
                <a:lnTo>
                  <a:pt x="7608997" y="3262669"/>
                </a:lnTo>
                <a:lnTo>
                  <a:pt x="7603141" y="3266323"/>
                </a:lnTo>
                <a:lnTo>
                  <a:pt x="7601684" y="3267052"/>
                </a:lnTo>
                <a:lnTo>
                  <a:pt x="7600213" y="3267786"/>
                </a:lnTo>
                <a:lnTo>
                  <a:pt x="7598755" y="3267786"/>
                </a:lnTo>
                <a:lnTo>
                  <a:pt x="7596563" y="3267786"/>
                </a:lnTo>
                <a:lnTo>
                  <a:pt x="7595827" y="3269978"/>
                </a:lnTo>
                <a:lnTo>
                  <a:pt x="7594370" y="3270712"/>
                </a:lnTo>
                <a:lnTo>
                  <a:pt x="7594370" y="3273638"/>
                </a:lnTo>
                <a:lnTo>
                  <a:pt x="7593635" y="3275829"/>
                </a:lnTo>
                <a:lnTo>
                  <a:pt x="7592178" y="3276558"/>
                </a:lnTo>
                <a:lnTo>
                  <a:pt x="7587057" y="3280218"/>
                </a:lnTo>
                <a:lnTo>
                  <a:pt x="7585586" y="3282410"/>
                </a:lnTo>
                <a:lnTo>
                  <a:pt x="7584129" y="3283138"/>
                </a:lnTo>
                <a:lnTo>
                  <a:pt x="7583393" y="3283138"/>
                </a:lnTo>
                <a:lnTo>
                  <a:pt x="7581262" y="3283138"/>
                </a:lnTo>
                <a:lnTo>
                  <a:pt x="7581287" y="3283213"/>
                </a:lnTo>
                <a:lnTo>
                  <a:pt x="7582013" y="3283943"/>
                </a:lnTo>
                <a:lnTo>
                  <a:pt x="7584215" y="3283943"/>
                </a:lnTo>
                <a:lnTo>
                  <a:pt x="7584941" y="3283943"/>
                </a:lnTo>
                <a:lnTo>
                  <a:pt x="7586408" y="3283213"/>
                </a:lnTo>
                <a:lnTo>
                  <a:pt x="7587868" y="3281018"/>
                </a:lnTo>
                <a:lnTo>
                  <a:pt x="7592996" y="3277356"/>
                </a:lnTo>
                <a:lnTo>
                  <a:pt x="7594456" y="3276626"/>
                </a:lnTo>
                <a:lnTo>
                  <a:pt x="7595189" y="3274431"/>
                </a:lnTo>
                <a:lnTo>
                  <a:pt x="7595189" y="3271499"/>
                </a:lnTo>
                <a:lnTo>
                  <a:pt x="7596649" y="3270770"/>
                </a:lnTo>
                <a:lnTo>
                  <a:pt x="7597383" y="3268574"/>
                </a:lnTo>
                <a:lnTo>
                  <a:pt x="7599576" y="3268574"/>
                </a:lnTo>
                <a:lnTo>
                  <a:pt x="7601044" y="3268574"/>
                </a:lnTo>
                <a:lnTo>
                  <a:pt x="7602503" y="3267844"/>
                </a:lnTo>
                <a:lnTo>
                  <a:pt x="7603971" y="3267108"/>
                </a:lnTo>
                <a:lnTo>
                  <a:pt x="7609825" y="3263447"/>
                </a:lnTo>
                <a:lnTo>
                  <a:pt x="7619340" y="3258326"/>
                </a:lnTo>
                <a:lnTo>
                  <a:pt x="7620066" y="3257596"/>
                </a:lnTo>
                <a:lnTo>
                  <a:pt x="7626654" y="3256860"/>
                </a:lnTo>
                <a:lnTo>
                  <a:pt x="7628848" y="3256860"/>
                </a:lnTo>
                <a:lnTo>
                  <a:pt x="7629581" y="3255401"/>
                </a:lnTo>
                <a:lnTo>
                  <a:pt x="7629581" y="3254665"/>
                </a:lnTo>
                <a:lnTo>
                  <a:pt x="7631775" y="3252469"/>
                </a:lnTo>
                <a:lnTo>
                  <a:pt x="7632508" y="3251739"/>
                </a:lnTo>
                <a:lnTo>
                  <a:pt x="7639096" y="3251004"/>
                </a:lnTo>
                <a:lnTo>
                  <a:pt x="7639830" y="3249544"/>
                </a:lnTo>
                <a:lnTo>
                  <a:pt x="7641290" y="3248808"/>
                </a:lnTo>
                <a:lnTo>
                  <a:pt x="7642024" y="3245153"/>
                </a:lnTo>
                <a:lnTo>
                  <a:pt x="7642757" y="3244417"/>
                </a:lnTo>
                <a:lnTo>
                  <a:pt x="7643483" y="3242957"/>
                </a:lnTo>
                <a:lnTo>
                  <a:pt x="7645684" y="3240761"/>
                </a:lnTo>
                <a:lnTo>
                  <a:pt x="7647878" y="3240761"/>
                </a:lnTo>
                <a:lnTo>
                  <a:pt x="7648368" y="3239783"/>
                </a:lnTo>
                <a:close/>
                <a:moveTo>
                  <a:pt x="6251875" y="3236482"/>
                </a:moveTo>
                <a:lnTo>
                  <a:pt x="6251875" y="3236883"/>
                </a:lnTo>
                <a:lnTo>
                  <a:pt x="6256259" y="3242729"/>
                </a:lnTo>
                <a:lnTo>
                  <a:pt x="6261368" y="3247834"/>
                </a:lnTo>
                <a:lnTo>
                  <a:pt x="6264948" y="3254263"/>
                </a:lnTo>
                <a:lnTo>
                  <a:pt x="6265028" y="3254062"/>
                </a:lnTo>
                <a:lnTo>
                  <a:pt x="6261368" y="3247467"/>
                </a:lnTo>
                <a:lnTo>
                  <a:pt x="6256244" y="3242333"/>
                </a:lnTo>
                <a:close/>
                <a:moveTo>
                  <a:pt x="7903566" y="3231539"/>
                </a:moveTo>
                <a:lnTo>
                  <a:pt x="7903998" y="3231973"/>
                </a:lnTo>
                <a:lnTo>
                  <a:pt x="7904852" y="3232402"/>
                </a:lnTo>
                <a:lnTo>
                  <a:pt x="7904403" y="3231953"/>
                </a:lnTo>
                <a:close/>
                <a:moveTo>
                  <a:pt x="6139695" y="3223291"/>
                </a:moveTo>
                <a:lnTo>
                  <a:pt x="6139355" y="3223744"/>
                </a:lnTo>
                <a:lnTo>
                  <a:pt x="6137159" y="3229590"/>
                </a:lnTo>
                <a:lnTo>
                  <a:pt x="6135703" y="3231779"/>
                </a:lnTo>
                <a:lnTo>
                  <a:pt x="6129854" y="3244918"/>
                </a:lnTo>
                <a:lnTo>
                  <a:pt x="6129122" y="3247834"/>
                </a:lnTo>
                <a:lnTo>
                  <a:pt x="6129854" y="3248568"/>
                </a:lnTo>
                <a:lnTo>
                  <a:pt x="6129854" y="3249295"/>
                </a:lnTo>
                <a:lnTo>
                  <a:pt x="6131318" y="3249295"/>
                </a:lnTo>
                <a:lnTo>
                  <a:pt x="6145195" y="3248568"/>
                </a:lnTo>
                <a:lnTo>
                  <a:pt x="6171501" y="3244918"/>
                </a:lnTo>
                <a:lnTo>
                  <a:pt x="6198539" y="3241995"/>
                </a:lnTo>
                <a:lnTo>
                  <a:pt x="6224837" y="3239079"/>
                </a:lnTo>
                <a:lnTo>
                  <a:pt x="6251143" y="3235429"/>
                </a:lnTo>
                <a:lnTo>
                  <a:pt x="6251866" y="3235429"/>
                </a:lnTo>
                <a:lnTo>
                  <a:pt x="6251866" y="3235000"/>
                </a:lnTo>
                <a:lnTo>
                  <a:pt x="6251891" y="3234864"/>
                </a:lnTo>
                <a:lnTo>
                  <a:pt x="6251754" y="3234864"/>
                </a:lnTo>
                <a:lnTo>
                  <a:pt x="6225402" y="3238529"/>
                </a:lnTo>
                <a:lnTo>
                  <a:pt x="6199040" y="3241455"/>
                </a:lnTo>
                <a:lnTo>
                  <a:pt x="6171959" y="3244381"/>
                </a:lnTo>
                <a:lnTo>
                  <a:pt x="6145608" y="3248037"/>
                </a:lnTo>
                <a:lnTo>
                  <a:pt x="6131692" y="3248775"/>
                </a:lnTo>
                <a:lnTo>
                  <a:pt x="6130234" y="3248775"/>
                </a:lnTo>
                <a:lnTo>
                  <a:pt x="6130234" y="3248037"/>
                </a:lnTo>
                <a:lnTo>
                  <a:pt x="6129495" y="3247307"/>
                </a:lnTo>
                <a:lnTo>
                  <a:pt x="6130234" y="3244381"/>
                </a:lnTo>
                <a:lnTo>
                  <a:pt x="6136088" y="3231209"/>
                </a:lnTo>
                <a:lnTo>
                  <a:pt x="6137556" y="3229012"/>
                </a:lnTo>
                <a:close/>
                <a:moveTo>
                  <a:pt x="8617336" y="3222453"/>
                </a:moveTo>
                <a:lnTo>
                  <a:pt x="8617336" y="3223910"/>
                </a:lnTo>
                <a:lnTo>
                  <a:pt x="8617336" y="3224644"/>
                </a:lnTo>
                <a:lnTo>
                  <a:pt x="8616601" y="3224644"/>
                </a:lnTo>
                <a:lnTo>
                  <a:pt x="8612951" y="3230496"/>
                </a:lnTo>
                <a:lnTo>
                  <a:pt x="8598324" y="3241459"/>
                </a:lnTo>
                <a:lnTo>
                  <a:pt x="8592468" y="3244385"/>
                </a:lnTo>
                <a:lnTo>
                  <a:pt x="8591011" y="3245120"/>
                </a:lnTo>
                <a:lnTo>
                  <a:pt x="8574927" y="3267052"/>
                </a:lnTo>
                <a:lnTo>
                  <a:pt x="8572734" y="3270712"/>
                </a:lnTo>
                <a:lnTo>
                  <a:pt x="8574927" y="3262669"/>
                </a:lnTo>
                <a:lnTo>
                  <a:pt x="8580769" y="3254626"/>
                </a:lnTo>
                <a:lnTo>
                  <a:pt x="8601252" y="3234151"/>
                </a:lnTo>
                <a:lnTo>
                  <a:pt x="8604167" y="3231953"/>
                </a:lnTo>
                <a:lnTo>
                  <a:pt x="8607095" y="3230496"/>
                </a:lnTo>
                <a:lnTo>
                  <a:pt x="8613673" y="3224644"/>
                </a:lnTo>
                <a:close/>
                <a:moveTo>
                  <a:pt x="6142482" y="3219160"/>
                </a:moveTo>
                <a:lnTo>
                  <a:pt x="6142275" y="3219367"/>
                </a:lnTo>
                <a:lnTo>
                  <a:pt x="6141640" y="3220634"/>
                </a:lnTo>
                <a:lnTo>
                  <a:pt x="6141941" y="3220233"/>
                </a:lnTo>
                <a:close/>
                <a:moveTo>
                  <a:pt x="7921944" y="3218064"/>
                </a:moveTo>
                <a:lnTo>
                  <a:pt x="7921222" y="3218793"/>
                </a:lnTo>
                <a:lnTo>
                  <a:pt x="7908053" y="3231953"/>
                </a:lnTo>
                <a:lnTo>
                  <a:pt x="7905860" y="3232688"/>
                </a:lnTo>
                <a:lnTo>
                  <a:pt x="7905423" y="3232688"/>
                </a:lnTo>
                <a:lnTo>
                  <a:pt x="7905466" y="3232709"/>
                </a:lnTo>
                <a:lnTo>
                  <a:pt x="7906199" y="3233439"/>
                </a:lnTo>
                <a:lnTo>
                  <a:pt x="7906925" y="3233439"/>
                </a:lnTo>
                <a:lnTo>
                  <a:pt x="7909127" y="3232709"/>
                </a:lnTo>
                <a:lnTo>
                  <a:pt x="7922295" y="3219530"/>
                </a:lnTo>
                <a:lnTo>
                  <a:pt x="7923028" y="3218800"/>
                </a:lnTo>
                <a:lnTo>
                  <a:pt x="7923762" y="3218800"/>
                </a:lnTo>
                <a:lnTo>
                  <a:pt x="7924159" y="3218800"/>
                </a:lnTo>
                <a:lnTo>
                  <a:pt x="7924151" y="3218793"/>
                </a:lnTo>
                <a:lnTo>
                  <a:pt x="7924151" y="3218064"/>
                </a:lnTo>
                <a:lnTo>
                  <a:pt x="7922680" y="3218064"/>
                </a:lnTo>
                <a:close/>
                <a:moveTo>
                  <a:pt x="7900708" y="3214410"/>
                </a:moveTo>
                <a:lnTo>
                  <a:pt x="7901071" y="3215139"/>
                </a:lnTo>
                <a:lnTo>
                  <a:pt x="7902211" y="3215139"/>
                </a:lnTo>
                <a:lnTo>
                  <a:pt x="7902211" y="3215138"/>
                </a:lnTo>
                <a:lnTo>
                  <a:pt x="7901475" y="3214410"/>
                </a:lnTo>
                <a:close/>
                <a:moveTo>
                  <a:pt x="6151273" y="3214027"/>
                </a:moveTo>
                <a:lnTo>
                  <a:pt x="6151044" y="3214255"/>
                </a:lnTo>
                <a:lnTo>
                  <a:pt x="6150616" y="3215110"/>
                </a:lnTo>
                <a:lnTo>
                  <a:pt x="6150732" y="3215110"/>
                </a:lnTo>
                <a:close/>
                <a:moveTo>
                  <a:pt x="7895633" y="3212947"/>
                </a:moveTo>
                <a:lnTo>
                  <a:pt x="7883199" y="3214410"/>
                </a:lnTo>
                <a:lnTo>
                  <a:pt x="7873693" y="3215138"/>
                </a:lnTo>
                <a:lnTo>
                  <a:pt x="7861259" y="3216601"/>
                </a:lnTo>
                <a:lnTo>
                  <a:pt x="7848103" y="3218064"/>
                </a:lnTo>
                <a:lnTo>
                  <a:pt x="7832741" y="3219527"/>
                </a:lnTo>
                <a:lnTo>
                  <a:pt x="7815922" y="3221719"/>
                </a:lnTo>
                <a:lnTo>
                  <a:pt x="7799102" y="3223910"/>
                </a:lnTo>
                <a:lnTo>
                  <a:pt x="7782283" y="3226107"/>
                </a:lnTo>
                <a:lnTo>
                  <a:pt x="7764742" y="3228299"/>
                </a:lnTo>
                <a:lnTo>
                  <a:pt x="7747923" y="3230496"/>
                </a:lnTo>
                <a:lnTo>
                  <a:pt x="7732561" y="3231953"/>
                </a:lnTo>
                <a:lnTo>
                  <a:pt x="7717948" y="3232688"/>
                </a:lnTo>
                <a:lnTo>
                  <a:pt x="7705514" y="3234879"/>
                </a:lnTo>
                <a:lnTo>
                  <a:pt x="7695272" y="3235613"/>
                </a:lnTo>
                <a:lnTo>
                  <a:pt x="7686502" y="3237076"/>
                </a:lnTo>
                <a:lnTo>
                  <a:pt x="7681381" y="3237076"/>
                </a:lnTo>
                <a:lnTo>
                  <a:pt x="7679924" y="3237805"/>
                </a:lnTo>
                <a:lnTo>
                  <a:pt x="7666754" y="3238539"/>
                </a:lnTo>
                <a:lnTo>
                  <a:pt x="7652128" y="3242194"/>
                </a:lnTo>
                <a:lnTo>
                  <a:pt x="7651456" y="3242194"/>
                </a:lnTo>
                <a:lnTo>
                  <a:pt x="7651539" y="3242221"/>
                </a:lnTo>
                <a:lnTo>
                  <a:pt x="7652265" y="3242957"/>
                </a:lnTo>
                <a:lnTo>
                  <a:pt x="7652998" y="3242957"/>
                </a:lnTo>
                <a:lnTo>
                  <a:pt x="7667634" y="3239296"/>
                </a:lnTo>
                <a:lnTo>
                  <a:pt x="7680810" y="3238560"/>
                </a:lnTo>
                <a:lnTo>
                  <a:pt x="7682270" y="3237830"/>
                </a:lnTo>
                <a:lnTo>
                  <a:pt x="7687390" y="3237830"/>
                </a:lnTo>
                <a:lnTo>
                  <a:pt x="7696172" y="3236364"/>
                </a:lnTo>
                <a:lnTo>
                  <a:pt x="7706420" y="3235634"/>
                </a:lnTo>
                <a:lnTo>
                  <a:pt x="7718863" y="3233439"/>
                </a:lnTo>
                <a:lnTo>
                  <a:pt x="7733498" y="3232709"/>
                </a:lnTo>
                <a:lnTo>
                  <a:pt x="7748860" y="3231243"/>
                </a:lnTo>
                <a:lnTo>
                  <a:pt x="7765697" y="3229048"/>
                </a:lnTo>
                <a:lnTo>
                  <a:pt x="7783260" y="3226852"/>
                </a:lnTo>
                <a:lnTo>
                  <a:pt x="7800089" y="3224657"/>
                </a:lnTo>
                <a:lnTo>
                  <a:pt x="7816918" y="3222461"/>
                </a:lnTo>
                <a:lnTo>
                  <a:pt x="7833747" y="3220265"/>
                </a:lnTo>
                <a:lnTo>
                  <a:pt x="7849116" y="3218800"/>
                </a:lnTo>
                <a:lnTo>
                  <a:pt x="7862292" y="3217334"/>
                </a:lnTo>
                <a:lnTo>
                  <a:pt x="7874727" y="3215874"/>
                </a:lnTo>
                <a:lnTo>
                  <a:pt x="7884242" y="3215139"/>
                </a:lnTo>
                <a:lnTo>
                  <a:pt x="7896684" y="3213679"/>
                </a:lnTo>
                <a:lnTo>
                  <a:pt x="7898144" y="3213679"/>
                </a:lnTo>
                <a:lnTo>
                  <a:pt x="7899651" y="3213679"/>
                </a:lnTo>
                <a:lnTo>
                  <a:pt x="7899283" y="3212947"/>
                </a:lnTo>
                <a:lnTo>
                  <a:pt x="7897090" y="3212947"/>
                </a:lnTo>
                <a:close/>
                <a:moveTo>
                  <a:pt x="6152930" y="3206749"/>
                </a:moveTo>
                <a:lnTo>
                  <a:pt x="6152508" y="3206962"/>
                </a:lnTo>
                <a:lnTo>
                  <a:pt x="6152508" y="3209150"/>
                </a:lnTo>
                <a:lnTo>
                  <a:pt x="6152508" y="3210605"/>
                </a:lnTo>
                <a:lnTo>
                  <a:pt x="6152508" y="3211339"/>
                </a:lnTo>
                <a:lnTo>
                  <a:pt x="6151776" y="3212801"/>
                </a:lnTo>
                <a:lnTo>
                  <a:pt x="6151776" y="3213332"/>
                </a:lnTo>
                <a:lnTo>
                  <a:pt x="6152190" y="3212913"/>
                </a:lnTo>
                <a:lnTo>
                  <a:pt x="6152190" y="3212184"/>
                </a:lnTo>
                <a:lnTo>
                  <a:pt x="6152930" y="3210717"/>
                </a:lnTo>
                <a:lnTo>
                  <a:pt x="6152930" y="3209987"/>
                </a:lnTo>
                <a:lnTo>
                  <a:pt x="6152930" y="3208528"/>
                </a:lnTo>
                <a:close/>
                <a:moveTo>
                  <a:pt x="6265659" y="3205602"/>
                </a:moveTo>
                <a:lnTo>
                  <a:pt x="6265601" y="3205679"/>
                </a:lnTo>
                <a:lnTo>
                  <a:pt x="6269406" y="3205679"/>
                </a:lnTo>
                <a:lnTo>
                  <a:pt x="6269417" y="3205602"/>
                </a:lnTo>
                <a:close/>
                <a:moveTo>
                  <a:pt x="6154388" y="3204345"/>
                </a:moveTo>
                <a:lnTo>
                  <a:pt x="6153964" y="3204766"/>
                </a:lnTo>
                <a:lnTo>
                  <a:pt x="6153964" y="3205814"/>
                </a:lnTo>
                <a:lnTo>
                  <a:pt x="6154388" y="3205602"/>
                </a:lnTo>
                <a:close/>
                <a:moveTo>
                  <a:pt x="6155117" y="3202890"/>
                </a:moveTo>
                <a:lnTo>
                  <a:pt x="6154696" y="3203311"/>
                </a:lnTo>
                <a:lnTo>
                  <a:pt x="6154696" y="3203827"/>
                </a:lnTo>
                <a:lnTo>
                  <a:pt x="6155117" y="3203405"/>
                </a:lnTo>
                <a:close/>
                <a:moveTo>
                  <a:pt x="7410126" y="3193974"/>
                </a:moveTo>
                <a:lnTo>
                  <a:pt x="7410829" y="3195398"/>
                </a:lnTo>
                <a:lnTo>
                  <a:pt x="7411191" y="3195398"/>
                </a:lnTo>
                <a:lnTo>
                  <a:pt x="7410834" y="3194683"/>
                </a:lnTo>
                <a:close/>
                <a:moveTo>
                  <a:pt x="6172965" y="3183599"/>
                </a:moveTo>
                <a:lnTo>
                  <a:pt x="6172965" y="3184326"/>
                </a:lnTo>
                <a:lnTo>
                  <a:pt x="6172965" y="3185060"/>
                </a:lnTo>
                <a:lnTo>
                  <a:pt x="6171501" y="3190172"/>
                </a:lnTo>
                <a:lnTo>
                  <a:pt x="6171501" y="3190899"/>
                </a:lnTo>
                <a:lnTo>
                  <a:pt x="6170769" y="3192361"/>
                </a:lnTo>
                <a:lnTo>
                  <a:pt x="6170769" y="3193614"/>
                </a:lnTo>
                <a:lnTo>
                  <a:pt x="6171230" y="3193159"/>
                </a:lnTo>
                <a:lnTo>
                  <a:pt x="6171230" y="3191692"/>
                </a:lnTo>
                <a:lnTo>
                  <a:pt x="6171959" y="3190233"/>
                </a:lnTo>
                <a:lnTo>
                  <a:pt x="6171959" y="3189504"/>
                </a:lnTo>
                <a:lnTo>
                  <a:pt x="6173417" y="3184381"/>
                </a:lnTo>
                <a:lnTo>
                  <a:pt x="6173417" y="3183651"/>
                </a:lnTo>
                <a:lnTo>
                  <a:pt x="6173417" y="3183599"/>
                </a:lnTo>
                <a:close/>
                <a:moveTo>
                  <a:pt x="6180517" y="3178974"/>
                </a:moveTo>
                <a:lnTo>
                  <a:pt x="6180270" y="3179222"/>
                </a:lnTo>
                <a:lnTo>
                  <a:pt x="6179846" y="3180069"/>
                </a:lnTo>
                <a:lnTo>
                  <a:pt x="6180011" y="3179987"/>
                </a:lnTo>
                <a:close/>
                <a:moveTo>
                  <a:pt x="6181479" y="3177281"/>
                </a:moveTo>
                <a:lnTo>
                  <a:pt x="6181002" y="3177760"/>
                </a:lnTo>
                <a:lnTo>
                  <a:pt x="6181002" y="3178267"/>
                </a:lnTo>
                <a:lnTo>
                  <a:pt x="6181479" y="3177790"/>
                </a:lnTo>
                <a:close/>
                <a:moveTo>
                  <a:pt x="8743828" y="3157373"/>
                </a:moveTo>
                <a:lnTo>
                  <a:pt x="8756997" y="3158836"/>
                </a:lnTo>
                <a:lnTo>
                  <a:pt x="8759925" y="3160299"/>
                </a:lnTo>
                <a:lnTo>
                  <a:pt x="8762840" y="3161762"/>
                </a:lnTo>
                <a:lnTo>
                  <a:pt x="8764311" y="3164682"/>
                </a:lnTo>
                <a:lnTo>
                  <a:pt x="8762118" y="3166879"/>
                </a:lnTo>
                <a:lnTo>
                  <a:pt x="8761382" y="3166145"/>
                </a:lnTo>
                <a:lnTo>
                  <a:pt x="8752612" y="3161762"/>
                </a:lnTo>
                <a:lnTo>
                  <a:pt x="8743106" y="3160299"/>
                </a:lnTo>
                <a:lnTo>
                  <a:pt x="8740178" y="3160299"/>
                </a:lnTo>
                <a:lnTo>
                  <a:pt x="8740178" y="3158102"/>
                </a:lnTo>
                <a:close/>
                <a:moveTo>
                  <a:pt x="8724094" y="3155182"/>
                </a:moveTo>
                <a:lnTo>
                  <a:pt x="8734322" y="3156639"/>
                </a:lnTo>
                <a:lnTo>
                  <a:pt x="8734322" y="3157373"/>
                </a:lnTo>
                <a:lnTo>
                  <a:pt x="8711660" y="3161027"/>
                </a:lnTo>
                <a:lnTo>
                  <a:pt x="8707275" y="3161762"/>
                </a:lnTo>
                <a:lnTo>
                  <a:pt x="8659010" y="3184428"/>
                </a:lnTo>
                <a:lnTo>
                  <a:pt x="8661938" y="3180774"/>
                </a:lnTo>
                <a:lnTo>
                  <a:pt x="8666323" y="3177848"/>
                </a:lnTo>
                <a:lnTo>
                  <a:pt x="8694105" y="3166145"/>
                </a:lnTo>
                <a:close/>
                <a:moveTo>
                  <a:pt x="6160981" y="3127306"/>
                </a:moveTo>
                <a:lnTo>
                  <a:pt x="6147805" y="3128765"/>
                </a:lnTo>
                <a:lnTo>
                  <a:pt x="6096560" y="3133159"/>
                </a:lnTo>
                <a:lnTo>
                  <a:pt x="6045315" y="3136814"/>
                </a:lnTo>
                <a:lnTo>
                  <a:pt x="5994070" y="3141937"/>
                </a:lnTo>
                <a:lnTo>
                  <a:pt x="5942825" y="3145593"/>
                </a:lnTo>
                <a:lnTo>
                  <a:pt x="5891580" y="3149257"/>
                </a:lnTo>
                <a:lnTo>
                  <a:pt x="5841063" y="3152913"/>
                </a:lnTo>
                <a:lnTo>
                  <a:pt x="5790558" y="3157307"/>
                </a:lnTo>
                <a:lnTo>
                  <a:pt x="5739313" y="3160962"/>
                </a:lnTo>
                <a:lnTo>
                  <a:pt x="5687338" y="3163888"/>
                </a:lnTo>
                <a:lnTo>
                  <a:pt x="5636093" y="3167553"/>
                </a:lnTo>
                <a:lnTo>
                  <a:pt x="5584848" y="3170479"/>
                </a:lnTo>
                <a:lnTo>
                  <a:pt x="5533603" y="3174134"/>
                </a:lnTo>
                <a:lnTo>
                  <a:pt x="5483097" y="3177061"/>
                </a:lnTo>
                <a:lnTo>
                  <a:pt x="5431852" y="3179987"/>
                </a:lnTo>
                <a:lnTo>
                  <a:pt x="5380607" y="3182913"/>
                </a:lnTo>
                <a:lnTo>
                  <a:pt x="5329872" y="3184366"/>
                </a:lnTo>
                <a:lnTo>
                  <a:pt x="5335628" y="3216006"/>
                </a:lnTo>
                <a:lnTo>
                  <a:pt x="5340741" y="3248212"/>
                </a:lnTo>
                <a:lnTo>
                  <a:pt x="5346598" y="3279683"/>
                </a:lnTo>
                <a:lnTo>
                  <a:pt x="5353186" y="3311884"/>
                </a:lnTo>
                <a:lnTo>
                  <a:pt x="5359030" y="3343361"/>
                </a:lnTo>
                <a:lnTo>
                  <a:pt x="5364887" y="3375561"/>
                </a:lnTo>
                <a:lnTo>
                  <a:pt x="5370745" y="3407768"/>
                </a:lnTo>
                <a:lnTo>
                  <a:pt x="5375858" y="3439968"/>
                </a:lnTo>
                <a:lnTo>
                  <a:pt x="5378050" y="3489740"/>
                </a:lnTo>
                <a:lnTo>
                  <a:pt x="5378794" y="3540241"/>
                </a:lnTo>
                <a:lnTo>
                  <a:pt x="5380985" y="3590741"/>
                </a:lnTo>
                <a:lnTo>
                  <a:pt x="5381716" y="3640513"/>
                </a:lnTo>
                <a:lnTo>
                  <a:pt x="5383907" y="3691014"/>
                </a:lnTo>
                <a:lnTo>
                  <a:pt x="5384637" y="3740779"/>
                </a:lnTo>
                <a:lnTo>
                  <a:pt x="5386829" y="3791286"/>
                </a:lnTo>
                <a:lnTo>
                  <a:pt x="5387339" y="3825884"/>
                </a:lnTo>
                <a:lnTo>
                  <a:pt x="5388037" y="3826025"/>
                </a:lnTo>
                <a:lnTo>
                  <a:pt x="5387527" y="3790930"/>
                </a:lnTo>
                <a:lnTo>
                  <a:pt x="5385331" y="3740562"/>
                </a:lnTo>
                <a:lnTo>
                  <a:pt x="5384599" y="3690921"/>
                </a:lnTo>
                <a:lnTo>
                  <a:pt x="5382411" y="3640559"/>
                </a:lnTo>
                <a:lnTo>
                  <a:pt x="5381679" y="3590918"/>
                </a:lnTo>
                <a:lnTo>
                  <a:pt x="5379491" y="3540549"/>
                </a:lnTo>
                <a:lnTo>
                  <a:pt x="5378759" y="3490181"/>
                </a:lnTo>
                <a:lnTo>
                  <a:pt x="5376563" y="3440546"/>
                </a:lnTo>
                <a:lnTo>
                  <a:pt x="5371454" y="3408429"/>
                </a:lnTo>
                <a:lnTo>
                  <a:pt x="5365606" y="3376311"/>
                </a:lnTo>
                <a:lnTo>
                  <a:pt x="5359757" y="3344194"/>
                </a:lnTo>
                <a:lnTo>
                  <a:pt x="5353917" y="3312803"/>
                </a:lnTo>
                <a:lnTo>
                  <a:pt x="5347336" y="3280686"/>
                </a:lnTo>
                <a:lnTo>
                  <a:pt x="5341496" y="3249295"/>
                </a:lnTo>
                <a:lnTo>
                  <a:pt x="5336380" y="3217178"/>
                </a:lnTo>
                <a:lnTo>
                  <a:pt x="5330539" y="3185060"/>
                </a:lnTo>
                <a:lnTo>
                  <a:pt x="5381679" y="3183599"/>
                </a:lnTo>
                <a:lnTo>
                  <a:pt x="5432827" y="3180683"/>
                </a:lnTo>
                <a:lnTo>
                  <a:pt x="5483967" y="3177760"/>
                </a:lnTo>
                <a:lnTo>
                  <a:pt x="5534382" y="3174837"/>
                </a:lnTo>
                <a:lnTo>
                  <a:pt x="5585530" y="3171187"/>
                </a:lnTo>
                <a:lnTo>
                  <a:pt x="5636670" y="3168271"/>
                </a:lnTo>
                <a:lnTo>
                  <a:pt x="5687817" y="3164621"/>
                </a:lnTo>
                <a:lnTo>
                  <a:pt x="5739697" y="3161698"/>
                </a:lnTo>
                <a:lnTo>
                  <a:pt x="5790837" y="3158047"/>
                </a:lnTo>
                <a:lnTo>
                  <a:pt x="5841253" y="3153670"/>
                </a:lnTo>
                <a:lnTo>
                  <a:pt x="5891669" y="3150020"/>
                </a:lnTo>
                <a:lnTo>
                  <a:pt x="5942808" y="3146370"/>
                </a:lnTo>
                <a:lnTo>
                  <a:pt x="5993956" y="3142719"/>
                </a:lnTo>
                <a:lnTo>
                  <a:pt x="6045104" y="3137615"/>
                </a:lnTo>
                <a:lnTo>
                  <a:pt x="6096244" y="3133965"/>
                </a:lnTo>
                <a:lnTo>
                  <a:pt x="6147391" y="3129580"/>
                </a:lnTo>
                <a:lnTo>
                  <a:pt x="6160544" y="3128126"/>
                </a:lnTo>
                <a:lnTo>
                  <a:pt x="6161276" y="3129580"/>
                </a:lnTo>
                <a:lnTo>
                  <a:pt x="6162001" y="3131042"/>
                </a:lnTo>
                <a:lnTo>
                  <a:pt x="6164197" y="3136153"/>
                </a:lnTo>
                <a:lnTo>
                  <a:pt x="6164929" y="3136881"/>
                </a:lnTo>
                <a:lnTo>
                  <a:pt x="6166385" y="3136881"/>
                </a:lnTo>
                <a:lnTo>
                  <a:pt x="6167117" y="3137615"/>
                </a:lnTo>
                <a:lnTo>
                  <a:pt x="6167117" y="3139069"/>
                </a:lnTo>
                <a:lnTo>
                  <a:pt x="6167849" y="3139069"/>
                </a:lnTo>
                <a:lnTo>
                  <a:pt x="6167849" y="3140531"/>
                </a:lnTo>
                <a:lnTo>
                  <a:pt x="6168581" y="3143454"/>
                </a:lnTo>
                <a:lnTo>
                  <a:pt x="6168581" y="3145642"/>
                </a:lnTo>
                <a:lnTo>
                  <a:pt x="6168581" y="3146370"/>
                </a:lnTo>
                <a:lnTo>
                  <a:pt x="6170037" y="3147104"/>
                </a:lnTo>
                <a:lnTo>
                  <a:pt x="6170769" y="3148558"/>
                </a:lnTo>
                <a:lnTo>
                  <a:pt x="6177350" y="3151481"/>
                </a:lnTo>
                <a:lnTo>
                  <a:pt x="6178082" y="3152209"/>
                </a:lnTo>
                <a:lnTo>
                  <a:pt x="6179538" y="3152943"/>
                </a:lnTo>
                <a:lnTo>
                  <a:pt x="6180270" y="3152943"/>
                </a:lnTo>
                <a:lnTo>
                  <a:pt x="6180270" y="3153670"/>
                </a:lnTo>
                <a:lnTo>
                  <a:pt x="6181002" y="3155859"/>
                </a:lnTo>
                <a:lnTo>
                  <a:pt x="6181002" y="3156593"/>
                </a:lnTo>
                <a:lnTo>
                  <a:pt x="6181002" y="3158047"/>
                </a:lnTo>
                <a:lnTo>
                  <a:pt x="6181002" y="3159509"/>
                </a:lnTo>
                <a:lnTo>
                  <a:pt x="6181002" y="3165348"/>
                </a:lnTo>
                <a:lnTo>
                  <a:pt x="6181002" y="3166082"/>
                </a:lnTo>
                <a:lnTo>
                  <a:pt x="6182458" y="3172648"/>
                </a:lnTo>
                <a:lnTo>
                  <a:pt x="6182458" y="3174110"/>
                </a:lnTo>
                <a:lnTo>
                  <a:pt x="6182458" y="3175571"/>
                </a:lnTo>
                <a:lnTo>
                  <a:pt x="6182458" y="3176081"/>
                </a:lnTo>
                <a:lnTo>
                  <a:pt x="6182937" y="3175602"/>
                </a:lnTo>
                <a:lnTo>
                  <a:pt x="6182937" y="3174864"/>
                </a:lnTo>
                <a:lnTo>
                  <a:pt x="6182937" y="3173405"/>
                </a:lnTo>
                <a:lnTo>
                  <a:pt x="6182937" y="3171938"/>
                </a:lnTo>
                <a:lnTo>
                  <a:pt x="6181479" y="3165356"/>
                </a:lnTo>
                <a:lnTo>
                  <a:pt x="6181479" y="3164618"/>
                </a:lnTo>
                <a:lnTo>
                  <a:pt x="6181479" y="3158765"/>
                </a:lnTo>
                <a:lnTo>
                  <a:pt x="6181479" y="3157307"/>
                </a:lnTo>
                <a:lnTo>
                  <a:pt x="6181479" y="3155839"/>
                </a:lnTo>
                <a:lnTo>
                  <a:pt x="6181479" y="3155110"/>
                </a:lnTo>
                <a:lnTo>
                  <a:pt x="6180740" y="3152913"/>
                </a:lnTo>
                <a:lnTo>
                  <a:pt x="6180740" y="3152184"/>
                </a:lnTo>
                <a:lnTo>
                  <a:pt x="6180011" y="3152184"/>
                </a:lnTo>
                <a:lnTo>
                  <a:pt x="6178542" y="3151454"/>
                </a:lnTo>
                <a:lnTo>
                  <a:pt x="6177813" y="3150716"/>
                </a:lnTo>
                <a:lnTo>
                  <a:pt x="6171230" y="3147790"/>
                </a:lnTo>
                <a:lnTo>
                  <a:pt x="6170491" y="3146331"/>
                </a:lnTo>
                <a:lnTo>
                  <a:pt x="6169033" y="3145593"/>
                </a:lnTo>
                <a:lnTo>
                  <a:pt x="6169033" y="3144864"/>
                </a:lnTo>
                <a:lnTo>
                  <a:pt x="6169033" y="3142667"/>
                </a:lnTo>
                <a:lnTo>
                  <a:pt x="6168293" y="3139741"/>
                </a:lnTo>
                <a:lnTo>
                  <a:pt x="6168293" y="3138282"/>
                </a:lnTo>
                <a:lnTo>
                  <a:pt x="6167564" y="3138282"/>
                </a:lnTo>
                <a:lnTo>
                  <a:pt x="6167564" y="3136814"/>
                </a:lnTo>
                <a:lnTo>
                  <a:pt x="6166835" y="3136085"/>
                </a:lnTo>
                <a:lnTo>
                  <a:pt x="6165366" y="3136085"/>
                </a:lnTo>
                <a:lnTo>
                  <a:pt x="6164637" y="3135356"/>
                </a:lnTo>
                <a:lnTo>
                  <a:pt x="6162439" y="3130233"/>
                </a:lnTo>
                <a:lnTo>
                  <a:pt x="6161710" y="3128765"/>
                </a:lnTo>
                <a:close/>
                <a:moveTo>
                  <a:pt x="1634109" y="3116211"/>
                </a:moveTo>
                <a:lnTo>
                  <a:pt x="1634098" y="3116222"/>
                </a:lnTo>
                <a:lnTo>
                  <a:pt x="1634491" y="3116222"/>
                </a:lnTo>
                <a:lnTo>
                  <a:pt x="1635949" y="3116222"/>
                </a:lnTo>
                <a:lnTo>
                  <a:pt x="1636683" y="3116222"/>
                </a:lnTo>
                <a:lnTo>
                  <a:pt x="1638151" y="3116958"/>
                </a:lnTo>
                <a:lnTo>
                  <a:pt x="1639619" y="3116958"/>
                </a:lnTo>
                <a:lnTo>
                  <a:pt x="1641811" y="3119154"/>
                </a:lnTo>
                <a:lnTo>
                  <a:pt x="1642544" y="3120614"/>
                </a:lnTo>
                <a:lnTo>
                  <a:pt x="1644736" y="3123535"/>
                </a:lnTo>
                <a:lnTo>
                  <a:pt x="1645470" y="3125719"/>
                </a:lnTo>
                <a:lnTo>
                  <a:pt x="1648396" y="3135952"/>
                </a:lnTo>
                <a:lnTo>
                  <a:pt x="1650598" y="3138872"/>
                </a:lnTo>
                <a:lnTo>
                  <a:pt x="1652056" y="3141792"/>
                </a:lnTo>
                <a:lnTo>
                  <a:pt x="1654992" y="3145448"/>
                </a:lnTo>
                <a:lnTo>
                  <a:pt x="1659385" y="3148369"/>
                </a:lnTo>
                <a:lnTo>
                  <a:pt x="1660390" y="3148369"/>
                </a:lnTo>
                <a:lnTo>
                  <a:pt x="1656054" y="3145479"/>
                </a:lnTo>
                <a:lnTo>
                  <a:pt x="1653126" y="3141826"/>
                </a:lnTo>
                <a:lnTo>
                  <a:pt x="1651671" y="3138897"/>
                </a:lnTo>
                <a:lnTo>
                  <a:pt x="1649475" y="3135969"/>
                </a:lnTo>
                <a:lnTo>
                  <a:pt x="1646546" y="3125720"/>
                </a:lnTo>
                <a:lnTo>
                  <a:pt x="1645814" y="3123517"/>
                </a:lnTo>
                <a:lnTo>
                  <a:pt x="1643617" y="3120603"/>
                </a:lnTo>
                <a:lnTo>
                  <a:pt x="1642885" y="3119139"/>
                </a:lnTo>
                <a:lnTo>
                  <a:pt x="1640689" y="3116935"/>
                </a:lnTo>
                <a:lnTo>
                  <a:pt x="1639224" y="3116935"/>
                </a:lnTo>
                <a:lnTo>
                  <a:pt x="1637770" y="3116211"/>
                </a:lnTo>
                <a:lnTo>
                  <a:pt x="1637037" y="3116211"/>
                </a:lnTo>
                <a:lnTo>
                  <a:pt x="1635573" y="3116211"/>
                </a:lnTo>
                <a:close/>
                <a:moveTo>
                  <a:pt x="1600449" y="3109615"/>
                </a:moveTo>
                <a:lnTo>
                  <a:pt x="1600109" y="3109657"/>
                </a:lnTo>
                <a:lnTo>
                  <a:pt x="1602278" y="3109657"/>
                </a:lnTo>
                <a:lnTo>
                  <a:pt x="1602321" y="3109615"/>
                </a:lnTo>
                <a:close/>
                <a:moveTo>
                  <a:pt x="1604841" y="3108151"/>
                </a:moveTo>
                <a:lnTo>
                  <a:pt x="1604093" y="3108899"/>
                </a:lnTo>
                <a:lnTo>
                  <a:pt x="1604469" y="3109657"/>
                </a:lnTo>
                <a:lnTo>
                  <a:pt x="1615459" y="3113302"/>
                </a:lnTo>
                <a:lnTo>
                  <a:pt x="1615459" y="3114038"/>
                </a:lnTo>
                <a:lnTo>
                  <a:pt x="1616182" y="3114038"/>
                </a:lnTo>
                <a:lnTo>
                  <a:pt x="1618384" y="3116222"/>
                </a:lnTo>
                <a:lnTo>
                  <a:pt x="1619118" y="3117682"/>
                </a:lnTo>
                <a:lnTo>
                  <a:pt x="1622044" y="3119154"/>
                </a:lnTo>
                <a:lnTo>
                  <a:pt x="1623512" y="3119154"/>
                </a:lnTo>
                <a:lnTo>
                  <a:pt x="1624970" y="3119154"/>
                </a:lnTo>
                <a:lnTo>
                  <a:pt x="1625704" y="3119154"/>
                </a:lnTo>
                <a:lnTo>
                  <a:pt x="1627172" y="3119154"/>
                </a:lnTo>
                <a:lnTo>
                  <a:pt x="1627208" y="3119139"/>
                </a:lnTo>
                <a:lnTo>
                  <a:pt x="1626787" y="3119139"/>
                </a:lnTo>
                <a:lnTo>
                  <a:pt x="1626055" y="3119139"/>
                </a:lnTo>
                <a:lnTo>
                  <a:pt x="1624591" y="3119139"/>
                </a:lnTo>
                <a:lnTo>
                  <a:pt x="1623136" y="3119139"/>
                </a:lnTo>
                <a:lnTo>
                  <a:pt x="1620207" y="3117675"/>
                </a:lnTo>
                <a:lnTo>
                  <a:pt x="1619475" y="3116211"/>
                </a:lnTo>
                <a:lnTo>
                  <a:pt x="1617279" y="3114007"/>
                </a:lnTo>
                <a:lnTo>
                  <a:pt x="1616547" y="3114007"/>
                </a:lnTo>
                <a:lnTo>
                  <a:pt x="1616547" y="3113282"/>
                </a:lnTo>
                <a:lnTo>
                  <a:pt x="1605574" y="3109615"/>
                </a:lnTo>
                <a:close/>
                <a:moveTo>
                  <a:pt x="6275179" y="3100962"/>
                </a:moveTo>
                <a:lnTo>
                  <a:pt x="6274458" y="3101373"/>
                </a:lnTo>
                <a:lnTo>
                  <a:pt x="6280394" y="3104008"/>
                </a:lnTo>
                <a:lnTo>
                  <a:pt x="6284789" y="3112773"/>
                </a:lnTo>
                <a:lnTo>
                  <a:pt x="6283375" y="3115591"/>
                </a:lnTo>
                <a:lnTo>
                  <a:pt x="6284032" y="3115508"/>
                </a:lnTo>
                <a:lnTo>
                  <a:pt x="6284032" y="3116979"/>
                </a:lnTo>
                <a:lnTo>
                  <a:pt x="6282568" y="3122108"/>
                </a:lnTo>
                <a:lnTo>
                  <a:pt x="6283300" y="3125772"/>
                </a:lnTo>
                <a:lnTo>
                  <a:pt x="6288424" y="3126505"/>
                </a:lnTo>
                <a:lnTo>
                  <a:pt x="6288462" y="3126480"/>
                </a:lnTo>
                <a:lnTo>
                  <a:pt x="6283959" y="3125839"/>
                </a:lnTo>
                <a:lnTo>
                  <a:pt x="6283230" y="3122183"/>
                </a:lnTo>
                <a:lnTo>
                  <a:pt x="6284699" y="3117060"/>
                </a:lnTo>
                <a:lnTo>
                  <a:pt x="6284699" y="3115593"/>
                </a:lnTo>
                <a:lnTo>
                  <a:pt x="6286157" y="3112667"/>
                </a:lnTo>
                <a:lnTo>
                  <a:pt x="6281772" y="3103888"/>
                </a:lnTo>
                <a:close/>
                <a:moveTo>
                  <a:pt x="7538306" y="3087531"/>
                </a:moveTo>
                <a:lnTo>
                  <a:pt x="7539527" y="3089367"/>
                </a:lnTo>
                <a:lnTo>
                  <a:pt x="7539935" y="3089367"/>
                </a:lnTo>
                <a:lnTo>
                  <a:pt x="7538794" y="3087653"/>
                </a:lnTo>
                <a:close/>
                <a:moveTo>
                  <a:pt x="8812562" y="3082787"/>
                </a:moveTo>
                <a:lnTo>
                  <a:pt x="8809648" y="3090102"/>
                </a:lnTo>
                <a:lnTo>
                  <a:pt x="8804527" y="3093756"/>
                </a:lnTo>
                <a:lnTo>
                  <a:pt x="8797949" y="3106188"/>
                </a:lnTo>
                <a:lnTo>
                  <a:pt x="8794285" y="3109114"/>
                </a:lnTo>
                <a:lnTo>
                  <a:pt x="8791357" y="3112040"/>
                </a:lnTo>
                <a:lnTo>
                  <a:pt x="8784044" y="3125929"/>
                </a:lnTo>
                <a:lnTo>
                  <a:pt x="8768696" y="3169805"/>
                </a:lnTo>
                <a:lnTo>
                  <a:pt x="8767960" y="3176385"/>
                </a:lnTo>
                <a:lnTo>
                  <a:pt x="8765768" y="3172725"/>
                </a:lnTo>
                <a:lnTo>
                  <a:pt x="8766503" y="3164682"/>
                </a:lnTo>
                <a:lnTo>
                  <a:pt x="8781130" y="3125200"/>
                </a:lnTo>
                <a:lnTo>
                  <a:pt x="8796478" y="3100336"/>
                </a:lnTo>
                <a:lnTo>
                  <a:pt x="8803056" y="3093756"/>
                </a:lnTo>
                <a:lnTo>
                  <a:pt x="8803791" y="3092293"/>
                </a:lnTo>
                <a:lnTo>
                  <a:pt x="8804527" y="3090102"/>
                </a:lnTo>
                <a:lnTo>
                  <a:pt x="8806719" y="3087176"/>
                </a:lnTo>
                <a:lnTo>
                  <a:pt x="8809648" y="3084250"/>
                </a:lnTo>
                <a:close/>
                <a:moveTo>
                  <a:pt x="6306655" y="3081937"/>
                </a:moveTo>
                <a:lnTo>
                  <a:pt x="6305871" y="3082460"/>
                </a:lnTo>
                <a:lnTo>
                  <a:pt x="6311132" y="3085743"/>
                </a:lnTo>
                <a:lnTo>
                  <a:pt x="6315526" y="3090858"/>
                </a:lnTo>
                <a:lnTo>
                  <a:pt x="6321385" y="3094513"/>
                </a:lnTo>
                <a:lnTo>
                  <a:pt x="6327244" y="3095243"/>
                </a:lnTo>
                <a:lnTo>
                  <a:pt x="6327732" y="3094999"/>
                </a:lnTo>
                <a:lnTo>
                  <a:pt x="6322758" y="3094380"/>
                </a:lnTo>
                <a:lnTo>
                  <a:pt x="6316904" y="3090716"/>
                </a:lnTo>
                <a:lnTo>
                  <a:pt x="6312509" y="3085592"/>
                </a:lnTo>
                <a:close/>
                <a:moveTo>
                  <a:pt x="5323494" y="3068918"/>
                </a:moveTo>
                <a:lnTo>
                  <a:pt x="5281514" y="3071090"/>
                </a:lnTo>
                <a:lnTo>
                  <a:pt x="5239082" y="3073279"/>
                </a:lnTo>
                <a:lnTo>
                  <a:pt x="5195196" y="3074745"/>
                </a:lnTo>
                <a:lnTo>
                  <a:pt x="5152752" y="3076941"/>
                </a:lnTo>
                <a:lnTo>
                  <a:pt x="5110320" y="3078400"/>
                </a:lnTo>
                <a:lnTo>
                  <a:pt x="5066434" y="3079860"/>
                </a:lnTo>
                <a:lnTo>
                  <a:pt x="5023990" y="3081326"/>
                </a:lnTo>
                <a:lnTo>
                  <a:pt x="4981558" y="3082786"/>
                </a:lnTo>
                <a:lnTo>
                  <a:pt x="4937672" y="3084251"/>
                </a:lnTo>
                <a:lnTo>
                  <a:pt x="4895228" y="3084981"/>
                </a:lnTo>
                <a:lnTo>
                  <a:pt x="4852063" y="3086441"/>
                </a:lnTo>
                <a:lnTo>
                  <a:pt x="4808910" y="3087177"/>
                </a:lnTo>
                <a:lnTo>
                  <a:pt x="4766466" y="3087907"/>
                </a:lnTo>
                <a:lnTo>
                  <a:pt x="4723301" y="3089367"/>
                </a:lnTo>
                <a:lnTo>
                  <a:pt x="4680148" y="3090102"/>
                </a:lnTo>
                <a:lnTo>
                  <a:pt x="4637704" y="3090832"/>
                </a:lnTo>
                <a:lnTo>
                  <a:pt x="4594539" y="3092292"/>
                </a:lnTo>
                <a:lnTo>
                  <a:pt x="4551386" y="3092292"/>
                </a:lnTo>
                <a:lnTo>
                  <a:pt x="4508942" y="3093028"/>
                </a:lnTo>
                <a:lnTo>
                  <a:pt x="4465777" y="3093028"/>
                </a:lnTo>
                <a:lnTo>
                  <a:pt x="4423345" y="3093028"/>
                </a:lnTo>
                <a:lnTo>
                  <a:pt x="4379459" y="3093028"/>
                </a:lnTo>
                <a:lnTo>
                  <a:pt x="4337015" y="3093028"/>
                </a:lnTo>
                <a:lnTo>
                  <a:pt x="4294583" y="3093028"/>
                </a:lnTo>
                <a:lnTo>
                  <a:pt x="4250697" y="3093028"/>
                </a:lnTo>
                <a:lnTo>
                  <a:pt x="4208254" y="3093028"/>
                </a:lnTo>
                <a:lnTo>
                  <a:pt x="4165821" y="3093028"/>
                </a:lnTo>
                <a:lnTo>
                  <a:pt x="4121935" y="3092292"/>
                </a:lnTo>
                <a:lnTo>
                  <a:pt x="4079492" y="3092292"/>
                </a:lnTo>
                <a:lnTo>
                  <a:pt x="4035606" y="3090832"/>
                </a:lnTo>
                <a:lnTo>
                  <a:pt x="3993173" y="3090832"/>
                </a:lnTo>
                <a:lnTo>
                  <a:pt x="3952200" y="3090127"/>
                </a:lnTo>
                <a:lnTo>
                  <a:pt x="3952200" y="3090146"/>
                </a:lnTo>
                <a:lnTo>
                  <a:pt x="3993247" y="3090851"/>
                </a:lnTo>
                <a:lnTo>
                  <a:pt x="4035683" y="3090851"/>
                </a:lnTo>
                <a:lnTo>
                  <a:pt x="4079566" y="3092316"/>
                </a:lnTo>
                <a:lnTo>
                  <a:pt x="4122001" y="3092316"/>
                </a:lnTo>
                <a:lnTo>
                  <a:pt x="4165898" y="3093045"/>
                </a:lnTo>
                <a:lnTo>
                  <a:pt x="4208320" y="3093045"/>
                </a:lnTo>
                <a:lnTo>
                  <a:pt x="4250755" y="3093045"/>
                </a:lnTo>
                <a:lnTo>
                  <a:pt x="4294638" y="3093045"/>
                </a:lnTo>
                <a:lnTo>
                  <a:pt x="4337074" y="3093045"/>
                </a:lnTo>
                <a:lnTo>
                  <a:pt x="4379496" y="3093045"/>
                </a:lnTo>
                <a:lnTo>
                  <a:pt x="4423392" y="3093045"/>
                </a:lnTo>
                <a:lnTo>
                  <a:pt x="4465828" y="3093045"/>
                </a:lnTo>
                <a:lnTo>
                  <a:pt x="4508980" y="3093045"/>
                </a:lnTo>
                <a:lnTo>
                  <a:pt x="4551416" y="3092316"/>
                </a:lnTo>
                <a:lnTo>
                  <a:pt x="4594568" y="3092316"/>
                </a:lnTo>
                <a:lnTo>
                  <a:pt x="4637734" y="3090851"/>
                </a:lnTo>
                <a:lnTo>
                  <a:pt x="4680170" y="3090122"/>
                </a:lnTo>
                <a:lnTo>
                  <a:pt x="4723322" y="3089386"/>
                </a:lnTo>
                <a:lnTo>
                  <a:pt x="4766488" y="3087921"/>
                </a:lnTo>
                <a:lnTo>
                  <a:pt x="4808910" y="3087192"/>
                </a:lnTo>
                <a:lnTo>
                  <a:pt x="4852076" y="3086463"/>
                </a:lnTo>
                <a:lnTo>
                  <a:pt x="4895242" y="3084998"/>
                </a:lnTo>
                <a:lnTo>
                  <a:pt x="4937664" y="3084262"/>
                </a:lnTo>
                <a:lnTo>
                  <a:pt x="4981561" y="3082804"/>
                </a:lnTo>
                <a:lnTo>
                  <a:pt x="5023996" y="3081339"/>
                </a:lnTo>
                <a:lnTo>
                  <a:pt x="5066418" y="3079874"/>
                </a:lnTo>
                <a:lnTo>
                  <a:pt x="5110315" y="3078409"/>
                </a:lnTo>
                <a:lnTo>
                  <a:pt x="5152737" y="3076945"/>
                </a:lnTo>
                <a:lnTo>
                  <a:pt x="5195172" y="3074751"/>
                </a:lnTo>
                <a:lnTo>
                  <a:pt x="5239069" y="3073286"/>
                </a:lnTo>
                <a:lnTo>
                  <a:pt x="5281491" y="3071092"/>
                </a:lnTo>
                <a:lnTo>
                  <a:pt x="5323494" y="3068920"/>
                </a:lnTo>
                <a:close/>
                <a:moveTo>
                  <a:pt x="7579763" y="3068239"/>
                </a:moveTo>
                <a:lnTo>
                  <a:pt x="7580479" y="3071089"/>
                </a:lnTo>
                <a:lnTo>
                  <a:pt x="7581201" y="3071818"/>
                </a:lnTo>
                <a:lnTo>
                  <a:pt x="7582672" y="3073281"/>
                </a:lnTo>
                <a:lnTo>
                  <a:pt x="7583393" y="3074015"/>
                </a:lnTo>
                <a:lnTo>
                  <a:pt x="7583693" y="3074015"/>
                </a:lnTo>
                <a:lnTo>
                  <a:pt x="7583403" y="3073725"/>
                </a:lnTo>
                <a:lnTo>
                  <a:pt x="7581939" y="3072260"/>
                </a:lnTo>
                <a:lnTo>
                  <a:pt x="7581207" y="3071527"/>
                </a:lnTo>
                <a:lnTo>
                  <a:pt x="7580475" y="3068596"/>
                </a:lnTo>
                <a:close/>
                <a:moveTo>
                  <a:pt x="7576130" y="3055053"/>
                </a:moveTo>
                <a:lnTo>
                  <a:pt x="7579744" y="3058657"/>
                </a:lnTo>
                <a:lnTo>
                  <a:pt x="7579744" y="3060120"/>
                </a:lnTo>
                <a:lnTo>
                  <a:pt x="7579744" y="3061583"/>
                </a:lnTo>
                <a:lnTo>
                  <a:pt x="7578286" y="3064509"/>
                </a:lnTo>
                <a:lnTo>
                  <a:pt x="7578286" y="3066701"/>
                </a:lnTo>
                <a:lnTo>
                  <a:pt x="7578286" y="3067435"/>
                </a:lnTo>
                <a:lnTo>
                  <a:pt x="7579011" y="3067797"/>
                </a:lnTo>
                <a:lnTo>
                  <a:pt x="7579011" y="3067126"/>
                </a:lnTo>
                <a:lnTo>
                  <a:pt x="7579011" y="3064927"/>
                </a:lnTo>
                <a:lnTo>
                  <a:pt x="7580475" y="3061996"/>
                </a:lnTo>
                <a:lnTo>
                  <a:pt x="7580475" y="3060531"/>
                </a:lnTo>
                <a:lnTo>
                  <a:pt x="7580475" y="3059065"/>
                </a:lnTo>
                <a:lnTo>
                  <a:pt x="7576815" y="3055396"/>
                </a:lnTo>
                <a:close/>
                <a:moveTo>
                  <a:pt x="8829381" y="3048423"/>
                </a:moveTo>
                <a:lnTo>
                  <a:pt x="8832309" y="3048423"/>
                </a:lnTo>
                <a:lnTo>
                  <a:pt x="8836695" y="3049151"/>
                </a:lnTo>
                <a:lnTo>
                  <a:pt x="8835973" y="3050614"/>
                </a:lnTo>
                <a:lnTo>
                  <a:pt x="8835973" y="3051349"/>
                </a:lnTo>
                <a:lnTo>
                  <a:pt x="8835237" y="3051349"/>
                </a:lnTo>
                <a:lnTo>
                  <a:pt x="8833767" y="3052077"/>
                </a:lnTo>
                <a:lnTo>
                  <a:pt x="8822803" y="3064509"/>
                </a:lnTo>
                <a:lnTo>
                  <a:pt x="8820611" y="3068898"/>
                </a:lnTo>
                <a:lnTo>
                  <a:pt x="8819875" y="3068898"/>
                </a:lnTo>
                <a:lnTo>
                  <a:pt x="8820611" y="3066701"/>
                </a:lnTo>
                <a:lnTo>
                  <a:pt x="8825731" y="3060120"/>
                </a:lnTo>
                <a:lnTo>
                  <a:pt x="8825731" y="3055732"/>
                </a:lnTo>
                <a:lnTo>
                  <a:pt x="8826467" y="3055003"/>
                </a:lnTo>
                <a:lnTo>
                  <a:pt x="8827189" y="3052812"/>
                </a:lnTo>
                <a:lnTo>
                  <a:pt x="8828659" y="3051349"/>
                </a:lnTo>
                <a:lnTo>
                  <a:pt x="8828659" y="3049151"/>
                </a:lnTo>
                <a:close/>
                <a:moveTo>
                  <a:pt x="6543611" y="3045872"/>
                </a:moveTo>
                <a:lnTo>
                  <a:pt x="6543182" y="3046299"/>
                </a:lnTo>
                <a:lnTo>
                  <a:pt x="6543182" y="3047029"/>
                </a:lnTo>
                <a:lnTo>
                  <a:pt x="6543915" y="3049224"/>
                </a:lnTo>
                <a:lnTo>
                  <a:pt x="6549030" y="3060909"/>
                </a:lnTo>
                <a:lnTo>
                  <a:pt x="6552692" y="3071869"/>
                </a:lnTo>
                <a:lnTo>
                  <a:pt x="6553424" y="3074788"/>
                </a:lnTo>
                <a:lnTo>
                  <a:pt x="6553424" y="3083553"/>
                </a:lnTo>
                <a:lnTo>
                  <a:pt x="6553424" y="3088445"/>
                </a:lnTo>
                <a:lnTo>
                  <a:pt x="6553858" y="3088386"/>
                </a:lnTo>
                <a:lnTo>
                  <a:pt x="6553858" y="3083256"/>
                </a:lnTo>
                <a:lnTo>
                  <a:pt x="6553858" y="3074458"/>
                </a:lnTo>
                <a:lnTo>
                  <a:pt x="6553126" y="3071527"/>
                </a:lnTo>
                <a:lnTo>
                  <a:pt x="6549466" y="3060531"/>
                </a:lnTo>
                <a:lnTo>
                  <a:pt x="6544343" y="3048801"/>
                </a:lnTo>
                <a:lnTo>
                  <a:pt x="6543611" y="3046603"/>
                </a:lnTo>
                <a:close/>
                <a:moveTo>
                  <a:pt x="7663428" y="3028274"/>
                </a:moveTo>
                <a:lnTo>
                  <a:pt x="7663826" y="3028676"/>
                </a:lnTo>
                <a:lnTo>
                  <a:pt x="7664240" y="3028676"/>
                </a:lnTo>
                <a:lnTo>
                  <a:pt x="7663838" y="3028274"/>
                </a:lnTo>
                <a:close/>
                <a:moveTo>
                  <a:pt x="7657984" y="3020946"/>
                </a:moveTo>
                <a:lnTo>
                  <a:pt x="7657984" y="3022096"/>
                </a:lnTo>
                <a:lnTo>
                  <a:pt x="7658719" y="3022830"/>
                </a:lnTo>
                <a:lnTo>
                  <a:pt x="7658719" y="3023559"/>
                </a:lnTo>
                <a:lnTo>
                  <a:pt x="7660177" y="3025022"/>
                </a:lnTo>
                <a:lnTo>
                  <a:pt x="7660177" y="3025756"/>
                </a:lnTo>
                <a:lnTo>
                  <a:pt x="7660912" y="3026485"/>
                </a:lnTo>
                <a:lnTo>
                  <a:pt x="7661634" y="3027948"/>
                </a:lnTo>
                <a:lnTo>
                  <a:pt x="7662212" y="3027948"/>
                </a:lnTo>
                <a:lnTo>
                  <a:pt x="7661643" y="3026808"/>
                </a:lnTo>
                <a:lnTo>
                  <a:pt x="7660911" y="3026075"/>
                </a:lnTo>
                <a:lnTo>
                  <a:pt x="7660911" y="3025343"/>
                </a:lnTo>
                <a:lnTo>
                  <a:pt x="7659447" y="3023877"/>
                </a:lnTo>
                <a:lnTo>
                  <a:pt x="7659447" y="3023144"/>
                </a:lnTo>
                <a:lnTo>
                  <a:pt x="7658715" y="3022411"/>
                </a:lnTo>
                <a:lnTo>
                  <a:pt x="7658715" y="3020946"/>
                </a:lnTo>
                <a:close/>
                <a:moveTo>
                  <a:pt x="7650026" y="3019995"/>
                </a:moveTo>
                <a:lnTo>
                  <a:pt x="7650671" y="3020633"/>
                </a:lnTo>
                <a:lnTo>
                  <a:pt x="7651096" y="3020633"/>
                </a:lnTo>
                <a:lnTo>
                  <a:pt x="7650677" y="3020213"/>
                </a:lnTo>
                <a:close/>
                <a:moveTo>
                  <a:pt x="8879104" y="3007472"/>
                </a:moveTo>
                <a:lnTo>
                  <a:pt x="8878382" y="3009670"/>
                </a:lnTo>
                <a:lnTo>
                  <a:pt x="8877647" y="3011861"/>
                </a:lnTo>
                <a:lnTo>
                  <a:pt x="8874718" y="3013324"/>
                </a:lnTo>
                <a:lnTo>
                  <a:pt x="8872526" y="3018442"/>
                </a:lnTo>
                <a:lnTo>
                  <a:pt x="8856442" y="3027948"/>
                </a:lnTo>
                <a:lnTo>
                  <a:pt x="8839623" y="3045497"/>
                </a:lnTo>
                <a:lnTo>
                  <a:pt x="8841815" y="3042571"/>
                </a:lnTo>
                <a:lnTo>
                  <a:pt x="8841815" y="3039645"/>
                </a:lnTo>
                <a:lnTo>
                  <a:pt x="8842551" y="3033065"/>
                </a:lnTo>
                <a:lnTo>
                  <a:pt x="8846201" y="3034528"/>
                </a:lnTo>
                <a:lnTo>
                  <a:pt x="8851321" y="3030139"/>
                </a:lnTo>
                <a:lnTo>
                  <a:pt x="8859370" y="3022096"/>
                </a:lnTo>
                <a:lnTo>
                  <a:pt x="8874718" y="3012590"/>
                </a:lnTo>
                <a:close/>
                <a:moveTo>
                  <a:pt x="6338147" y="2997971"/>
                </a:moveTo>
                <a:lnTo>
                  <a:pt x="6336686" y="2998697"/>
                </a:lnTo>
                <a:lnTo>
                  <a:pt x="6334492" y="3000159"/>
                </a:lnTo>
                <a:lnTo>
                  <a:pt x="6332766" y="3000594"/>
                </a:lnTo>
                <a:lnTo>
                  <a:pt x="6333007" y="3000715"/>
                </a:lnTo>
                <a:lnTo>
                  <a:pt x="6335944" y="2999985"/>
                </a:lnTo>
                <a:lnTo>
                  <a:pt x="6338131" y="2998518"/>
                </a:lnTo>
                <a:lnTo>
                  <a:pt x="6338962" y="2998106"/>
                </a:lnTo>
                <a:close/>
                <a:moveTo>
                  <a:pt x="6310364" y="2978221"/>
                </a:moveTo>
                <a:lnTo>
                  <a:pt x="6305975" y="2978957"/>
                </a:lnTo>
                <a:lnTo>
                  <a:pt x="6305242" y="2981882"/>
                </a:lnTo>
                <a:lnTo>
                  <a:pt x="6308170" y="2986996"/>
                </a:lnTo>
                <a:lnTo>
                  <a:pt x="6310364" y="2988459"/>
                </a:lnTo>
                <a:lnTo>
                  <a:pt x="6311825" y="2989195"/>
                </a:lnTo>
                <a:lnTo>
                  <a:pt x="6312559" y="2991384"/>
                </a:lnTo>
                <a:lnTo>
                  <a:pt x="6314020" y="2995046"/>
                </a:lnTo>
                <a:lnTo>
                  <a:pt x="6312675" y="2997059"/>
                </a:lnTo>
                <a:lnTo>
                  <a:pt x="6313977" y="2997059"/>
                </a:lnTo>
                <a:lnTo>
                  <a:pt x="6315446" y="2994862"/>
                </a:lnTo>
                <a:lnTo>
                  <a:pt x="6313977" y="2991207"/>
                </a:lnTo>
                <a:lnTo>
                  <a:pt x="6313248" y="2989010"/>
                </a:lnTo>
                <a:lnTo>
                  <a:pt x="6311779" y="2988281"/>
                </a:lnTo>
                <a:lnTo>
                  <a:pt x="6309582" y="2986813"/>
                </a:lnTo>
                <a:lnTo>
                  <a:pt x="6306655" y="2981690"/>
                </a:lnTo>
                <a:lnTo>
                  <a:pt x="6307384" y="2978764"/>
                </a:lnTo>
                <a:lnTo>
                  <a:pt x="6310655" y="2978221"/>
                </a:lnTo>
                <a:close/>
                <a:moveTo>
                  <a:pt x="7410248" y="2953366"/>
                </a:moveTo>
                <a:lnTo>
                  <a:pt x="7400572" y="2954827"/>
                </a:lnTo>
                <a:lnTo>
                  <a:pt x="7381572" y="2957749"/>
                </a:lnTo>
                <a:lnTo>
                  <a:pt x="7362479" y="2959170"/>
                </a:lnTo>
                <a:lnTo>
                  <a:pt x="7362380" y="2959269"/>
                </a:lnTo>
                <a:lnTo>
                  <a:pt x="7380851" y="2957898"/>
                </a:lnTo>
                <a:lnTo>
                  <a:pt x="7399868" y="2954967"/>
                </a:lnTo>
                <a:close/>
                <a:moveTo>
                  <a:pt x="7496511" y="2940280"/>
                </a:moveTo>
                <a:lnTo>
                  <a:pt x="7476585" y="2943126"/>
                </a:lnTo>
                <a:lnTo>
                  <a:pt x="7458309" y="2946055"/>
                </a:lnTo>
                <a:lnTo>
                  <a:pt x="7439308" y="2948977"/>
                </a:lnTo>
                <a:lnTo>
                  <a:pt x="7429441" y="2950467"/>
                </a:lnTo>
                <a:lnTo>
                  <a:pt x="7438622" y="2949104"/>
                </a:lnTo>
                <a:lnTo>
                  <a:pt x="7457626" y="2946168"/>
                </a:lnTo>
                <a:lnTo>
                  <a:pt x="7475912" y="2943237"/>
                </a:lnTo>
                <a:lnTo>
                  <a:pt x="7496380" y="2940306"/>
                </a:lnTo>
                <a:close/>
                <a:moveTo>
                  <a:pt x="7571240" y="2928721"/>
                </a:moveTo>
                <a:lnTo>
                  <a:pt x="7554781" y="2930694"/>
                </a:lnTo>
                <a:lnTo>
                  <a:pt x="7554552" y="2930727"/>
                </a:lnTo>
                <a:close/>
                <a:moveTo>
                  <a:pt x="7456125" y="2905170"/>
                </a:moveTo>
                <a:lnTo>
                  <a:pt x="7455971" y="2905323"/>
                </a:lnTo>
                <a:lnTo>
                  <a:pt x="7455971" y="2906783"/>
                </a:lnTo>
                <a:lnTo>
                  <a:pt x="7456704" y="2908243"/>
                </a:lnTo>
                <a:lnTo>
                  <a:pt x="7456704" y="2910367"/>
                </a:lnTo>
                <a:lnTo>
                  <a:pt x="7456849" y="2910220"/>
                </a:lnTo>
                <a:lnTo>
                  <a:pt x="7456849" y="2909490"/>
                </a:lnTo>
                <a:lnTo>
                  <a:pt x="7456849" y="2907299"/>
                </a:lnTo>
                <a:lnTo>
                  <a:pt x="7456125" y="2905838"/>
                </a:lnTo>
                <a:close/>
                <a:moveTo>
                  <a:pt x="7730922" y="2899987"/>
                </a:moveTo>
                <a:lnTo>
                  <a:pt x="7730349" y="2900086"/>
                </a:lnTo>
                <a:lnTo>
                  <a:pt x="7730162" y="2900674"/>
                </a:lnTo>
                <a:lnTo>
                  <a:pt x="7731839" y="2902911"/>
                </a:lnTo>
                <a:lnTo>
                  <a:pt x="7732561" y="2902911"/>
                </a:lnTo>
                <a:lnTo>
                  <a:pt x="7734031" y="2903640"/>
                </a:lnTo>
                <a:lnTo>
                  <a:pt x="7734985" y="2903481"/>
                </a:lnTo>
                <a:lnTo>
                  <a:pt x="7733842" y="2902909"/>
                </a:lnTo>
                <a:lnTo>
                  <a:pt x="7733118" y="2902909"/>
                </a:lnTo>
                <a:close/>
                <a:moveTo>
                  <a:pt x="7459045" y="2899119"/>
                </a:moveTo>
                <a:lnTo>
                  <a:pt x="7458901" y="2899478"/>
                </a:lnTo>
                <a:lnTo>
                  <a:pt x="7458901" y="2900909"/>
                </a:lnTo>
                <a:lnTo>
                  <a:pt x="7459045" y="2900717"/>
                </a:lnTo>
                <a:close/>
                <a:moveTo>
                  <a:pt x="7499976" y="2867255"/>
                </a:moveTo>
                <a:lnTo>
                  <a:pt x="7499891" y="2867339"/>
                </a:lnTo>
                <a:lnTo>
                  <a:pt x="7499891" y="2868585"/>
                </a:lnTo>
                <a:lnTo>
                  <a:pt x="7499976" y="2868543"/>
                </a:lnTo>
                <a:lnTo>
                  <a:pt x="7499976" y="2867812"/>
                </a:lnTo>
                <a:close/>
                <a:moveTo>
                  <a:pt x="8896658" y="2866350"/>
                </a:moveTo>
                <a:lnTo>
                  <a:pt x="8900308" y="2868541"/>
                </a:lnTo>
                <a:lnTo>
                  <a:pt x="8903972" y="2873664"/>
                </a:lnTo>
                <a:lnTo>
                  <a:pt x="8906900" y="2878782"/>
                </a:lnTo>
                <a:lnTo>
                  <a:pt x="8908357" y="2883899"/>
                </a:lnTo>
                <a:lnTo>
                  <a:pt x="8909814" y="2888288"/>
                </a:lnTo>
                <a:lnTo>
                  <a:pt x="8916406" y="2898522"/>
                </a:lnTo>
                <a:lnTo>
                  <a:pt x="8919320" y="2908028"/>
                </a:lnTo>
                <a:lnTo>
                  <a:pt x="8919320" y="2926312"/>
                </a:lnTo>
                <a:lnTo>
                  <a:pt x="8923719" y="2965065"/>
                </a:lnTo>
                <a:lnTo>
                  <a:pt x="8922984" y="2983343"/>
                </a:lnTo>
                <a:lnTo>
                  <a:pt x="8922248" y="2987732"/>
                </a:lnTo>
                <a:lnTo>
                  <a:pt x="8919320" y="2990658"/>
                </a:lnTo>
                <a:lnTo>
                  <a:pt x="8917127" y="2991386"/>
                </a:lnTo>
                <a:lnTo>
                  <a:pt x="8911285" y="2992849"/>
                </a:lnTo>
                <a:lnTo>
                  <a:pt x="8906164" y="2997238"/>
                </a:lnTo>
                <a:lnTo>
                  <a:pt x="8901779" y="2997966"/>
                </a:lnTo>
                <a:lnTo>
                  <a:pt x="8895201" y="3003818"/>
                </a:lnTo>
                <a:lnTo>
                  <a:pt x="8892273" y="3004547"/>
                </a:lnTo>
                <a:lnTo>
                  <a:pt x="8891538" y="3006010"/>
                </a:lnTo>
                <a:lnTo>
                  <a:pt x="8890081" y="3008935"/>
                </a:lnTo>
                <a:lnTo>
                  <a:pt x="8887888" y="3008935"/>
                </a:lnTo>
                <a:lnTo>
                  <a:pt x="8885695" y="3008935"/>
                </a:lnTo>
                <a:lnTo>
                  <a:pt x="8885695" y="3007472"/>
                </a:lnTo>
                <a:lnTo>
                  <a:pt x="8887888" y="3006010"/>
                </a:lnTo>
                <a:lnTo>
                  <a:pt x="8888610" y="3003818"/>
                </a:lnTo>
                <a:lnTo>
                  <a:pt x="8890802" y="3003090"/>
                </a:lnTo>
                <a:lnTo>
                  <a:pt x="8891538" y="3002355"/>
                </a:lnTo>
                <a:lnTo>
                  <a:pt x="8891538" y="3000892"/>
                </a:lnTo>
                <a:lnTo>
                  <a:pt x="8892273" y="3000164"/>
                </a:lnTo>
                <a:lnTo>
                  <a:pt x="8892273" y="2999429"/>
                </a:lnTo>
                <a:lnTo>
                  <a:pt x="8892273" y="2997966"/>
                </a:lnTo>
                <a:lnTo>
                  <a:pt x="8892273" y="2997238"/>
                </a:lnTo>
                <a:lnTo>
                  <a:pt x="8893730" y="2996503"/>
                </a:lnTo>
                <a:lnTo>
                  <a:pt x="8894466" y="2997238"/>
                </a:lnTo>
                <a:lnTo>
                  <a:pt x="8894466" y="2997966"/>
                </a:lnTo>
                <a:lnTo>
                  <a:pt x="8895201" y="2997238"/>
                </a:lnTo>
                <a:lnTo>
                  <a:pt x="8906164" y="2988460"/>
                </a:lnTo>
                <a:lnTo>
                  <a:pt x="8917127" y="2981151"/>
                </a:lnTo>
                <a:lnTo>
                  <a:pt x="8920791" y="2976763"/>
                </a:lnTo>
                <a:lnTo>
                  <a:pt x="8920055" y="2970182"/>
                </a:lnTo>
                <a:lnTo>
                  <a:pt x="8920055" y="2967257"/>
                </a:lnTo>
                <a:lnTo>
                  <a:pt x="8920055" y="2954825"/>
                </a:lnTo>
                <a:lnTo>
                  <a:pt x="8919320" y="2946053"/>
                </a:lnTo>
                <a:lnTo>
                  <a:pt x="8919320" y="2938010"/>
                </a:lnTo>
                <a:lnTo>
                  <a:pt x="8917863" y="2932892"/>
                </a:lnTo>
                <a:lnTo>
                  <a:pt x="8917127" y="2929966"/>
                </a:lnTo>
                <a:lnTo>
                  <a:pt x="8915670" y="2926312"/>
                </a:lnTo>
                <a:lnTo>
                  <a:pt x="8915670" y="2923386"/>
                </a:lnTo>
                <a:lnTo>
                  <a:pt x="8915670" y="2920460"/>
                </a:lnTo>
                <a:lnTo>
                  <a:pt x="8916406" y="2914609"/>
                </a:lnTo>
                <a:lnTo>
                  <a:pt x="8916406" y="2913146"/>
                </a:lnTo>
                <a:lnTo>
                  <a:pt x="8915670" y="2907300"/>
                </a:lnTo>
                <a:lnTo>
                  <a:pt x="8911285" y="2897794"/>
                </a:lnTo>
                <a:lnTo>
                  <a:pt x="8903236" y="2882436"/>
                </a:lnTo>
                <a:lnTo>
                  <a:pt x="8901779" y="2878782"/>
                </a:lnTo>
                <a:lnTo>
                  <a:pt x="8897394" y="2871467"/>
                </a:lnTo>
                <a:lnTo>
                  <a:pt x="8895201" y="2867812"/>
                </a:lnTo>
                <a:close/>
                <a:moveTo>
                  <a:pt x="7498777" y="2853840"/>
                </a:moveTo>
                <a:lnTo>
                  <a:pt x="7498427" y="2854189"/>
                </a:lnTo>
                <a:lnTo>
                  <a:pt x="7499891" y="2857845"/>
                </a:lnTo>
                <a:lnTo>
                  <a:pt x="7499891" y="2859304"/>
                </a:lnTo>
                <a:lnTo>
                  <a:pt x="7499891" y="2862224"/>
                </a:lnTo>
                <a:lnTo>
                  <a:pt x="7500624" y="2865149"/>
                </a:lnTo>
                <a:lnTo>
                  <a:pt x="7500624" y="2865697"/>
                </a:lnTo>
                <a:lnTo>
                  <a:pt x="7500700" y="2865621"/>
                </a:lnTo>
                <a:lnTo>
                  <a:pt x="7500700" y="2864153"/>
                </a:lnTo>
                <a:lnTo>
                  <a:pt x="7499976" y="2861231"/>
                </a:lnTo>
                <a:lnTo>
                  <a:pt x="7499976" y="2858309"/>
                </a:lnTo>
                <a:lnTo>
                  <a:pt x="7499976" y="2856841"/>
                </a:lnTo>
                <a:close/>
                <a:moveTo>
                  <a:pt x="6510226" y="2841040"/>
                </a:moveTo>
                <a:lnTo>
                  <a:pt x="6515103" y="2846600"/>
                </a:lnTo>
                <a:lnTo>
                  <a:pt x="6520953" y="2856112"/>
                </a:lnTo>
                <a:lnTo>
                  <a:pt x="6520220" y="2862688"/>
                </a:lnTo>
                <a:lnTo>
                  <a:pt x="6514370" y="2867076"/>
                </a:lnTo>
                <a:lnTo>
                  <a:pt x="6481464" y="2876588"/>
                </a:lnTo>
                <a:lnTo>
                  <a:pt x="6470498" y="2883164"/>
                </a:lnTo>
                <a:lnTo>
                  <a:pt x="6468303" y="2885363"/>
                </a:lnTo>
                <a:lnTo>
                  <a:pt x="6459531" y="2885363"/>
                </a:lnTo>
                <a:lnTo>
                  <a:pt x="6455876" y="2887552"/>
                </a:lnTo>
                <a:lnTo>
                  <a:pt x="6452947" y="2889014"/>
                </a:lnTo>
                <a:lnTo>
                  <a:pt x="6450753" y="2891214"/>
                </a:lnTo>
                <a:lnTo>
                  <a:pt x="6449292" y="2894865"/>
                </a:lnTo>
                <a:lnTo>
                  <a:pt x="6447097" y="2904366"/>
                </a:lnTo>
                <a:lnTo>
                  <a:pt x="6447097" y="2913878"/>
                </a:lnTo>
                <a:lnTo>
                  <a:pt x="6450026" y="2922654"/>
                </a:lnTo>
                <a:lnTo>
                  <a:pt x="6454408" y="2929230"/>
                </a:lnTo>
                <a:lnTo>
                  <a:pt x="6460258" y="2936543"/>
                </a:lnTo>
                <a:lnTo>
                  <a:pt x="6463914" y="2943130"/>
                </a:lnTo>
                <a:lnTo>
                  <a:pt x="6465381" y="2950432"/>
                </a:lnTo>
                <a:lnTo>
                  <a:pt x="6462453" y="2959944"/>
                </a:lnTo>
                <a:lnTo>
                  <a:pt x="6457337" y="2965794"/>
                </a:lnTo>
                <a:lnTo>
                  <a:pt x="6450753" y="2967983"/>
                </a:lnTo>
                <a:lnTo>
                  <a:pt x="6443442" y="2966520"/>
                </a:lnTo>
                <a:lnTo>
                  <a:pt x="6429547" y="2959207"/>
                </a:lnTo>
                <a:lnTo>
                  <a:pt x="6376169" y="2940204"/>
                </a:lnTo>
                <a:lnTo>
                  <a:pt x="6366664" y="2939468"/>
                </a:lnTo>
                <a:lnTo>
                  <a:pt x="6359353" y="2940930"/>
                </a:lnTo>
                <a:lnTo>
                  <a:pt x="6351308" y="2945318"/>
                </a:lnTo>
                <a:lnTo>
                  <a:pt x="6346192" y="2951894"/>
                </a:lnTo>
                <a:lnTo>
                  <a:pt x="6343997" y="2954819"/>
                </a:lnTo>
                <a:lnTo>
                  <a:pt x="6338147" y="2965794"/>
                </a:lnTo>
                <a:lnTo>
                  <a:pt x="6333031" y="2974570"/>
                </a:lnTo>
                <a:lnTo>
                  <a:pt x="6330103" y="2981882"/>
                </a:lnTo>
                <a:lnTo>
                  <a:pt x="6330836" y="2987733"/>
                </a:lnTo>
                <a:lnTo>
                  <a:pt x="6330899" y="2987808"/>
                </a:lnTo>
                <a:lnTo>
                  <a:pt x="6330174" y="2982021"/>
                </a:lnTo>
                <a:lnTo>
                  <a:pt x="6333092" y="2974716"/>
                </a:lnTo>
                <a:lnTo>
                  <a:pt x="6338218" y="2965952"/>
                </a:lnTo>
                <a:lnTo>
                  <a:pt x="6344077" y="2954991"/>
                </a:lnTo>
                <a:lnTo>
                  <a:pt x="6346275" y="2952072"/>
                </a:lnTo>
                <a:lnTo>
                  <a:pt x="6351401" y="2945497"/>
                </a:lnTo>
                <a:lnTo>
                  <a:pt x="6359446" y="2941117"/>
                </a:lnTo>
                <a:lnTo>
                  <a:pt x="6366770" y="2939652"/>
                </a:lnTo>
                <a:lnTo>
                  <a:pt x="6376279" y="2940382"/>
                </a:lnTo>
                <a:lnTo>
                  <a:pt x="6429720" y="2959377"/>
                </a:lnTo>
                <a:lnTo>
                  <a:pt x="6443624" y="2966681"/>
                </a:lnTo>
                <a:lnTo>
                  <a:pt x="6450948" y="2968141"/>
                </a:lnTo>
                <a:lnTo>
                  <a:pt x="6457539" y="2965952"/>
                </a:lnTo>
                <a:lnTo>
                  <a:pt x="6462655" y="2960107"/>
                </a:lnTo>
                <a:lnTo>
                  <a:pt x="6465584" y="2950612"/>
                </a:lnTo>
                <a:lnTo>
                  <a:pt x="6464119" y="2943307"/>
                </a:lnTo>
                <a:lnTo>
                  <a:pt x="6460458" y="2936732"/>
                </a:lnTo>
                <a:lnTo>
                  <a:pt x="6454610" y="2929427"/>
                </a:lnTo>
                <a:lnTo>
                  <a:pt x="6450216" y="2922852"/>
                </a:lnTo>
                <a:lnTo>
                  <a:pt x="6447286" y="2914088"/>
                </a:lnTo>
                <a:lnTo>
                  <a:pt x="6447286" y="2904593"/>
                </a:lnTo>
                <a:lnTo>
                  <a:pt x="6449483" y="2895099"/>
                </a:lnTo>
                <a:lnTo>
                  <a:pt x="6450948" y="2891443"/>
                </a:lnTo>
                <a:lnTo>
                  <a:pt x="6453145" y="2889254"/>
                </a:lnTo>
                <a:lnTo>
                  <a:pt x="6456075" y="2887794"/>
                </a:lnTo>
                <a:lnTo>
                  <a:pt x="6459737" y="2885598"/>
                </a:lnTo>
                <a:lnTo>
                  <a:pt x="6468514" y="2885598"/>
                </a:lnTo>
                <a:lnTo>
                  <a:pt x="6470711" y="2883409"/>
                </a:lnTo>
                <a:lnTo>
                  <a:pt x="6481697" y="2876834"/>
                </a:lnTo>
                <a:lnTo>
                  <a:pt x="6514631" y="2867339"/>
                </a:lnTo>
                <a:lnTo>
                  <a:pt x="6520490" y="2862954"/>
                </a:lnTo>
                <a:lnTo>
                  <a:pt x="6521222" y="2856385"/>
                </a:lnTo>
                <a:lnTo>
                  <a:pt x="6515363" y="2846884"/>
                </a:lnTo>
                <a:lnTo>
                  <a:pt x="6510237" y="2841045"/>
                </a:lnTo>
                <a:close/>
                <a:moveTo>
                  <a:pt x="8853514" y="2836368"/>
                </a:moveTo>
                <a:lnTo>
                  <a:pt x="8855707" y="2837103"/>
                </a:lnTo>
                <a:lnTo>
                  <a:pt x="8857899" y="2837103"/>
                </a:lnTo>
                <a:lnTo>
                  <a:pt x="8860827" y="2838566"/>
                </a:lnTo>
                <a:lnTo>
                  <a:pt x="8861563" y="2839294"/>
                </a:lnTo>
                <a:lnTo>
                  <a:pt x="8863020" y="2840029"/>
                </a:lnTo>
                <a:lnTo>
                  <a:pt x="8863020" y="2842220"/>
                </a:lnTo>
                <a:lnTo>
                  <a:pt x="8867405" y="2845146"/>
                </a:lnTo>
                <a:lnTo>
                  <a:pt x="8874718" y="2851726"/>
                </a:lnTo>
                <a:lnTo>
                  <a:pt x="8873983" y="2856115"/>
                </a:lnTo>
                <a:lnTo>
                  <a:pt x="8874718" y="2858306"/>
                </a:lnTo>
                <a:lnTo>
                  <a:pt x="8874718" y="2859041"/>
                </a:lnTo>
                <a:lnTo>
                  <a:pt x="8871069" y="2861232"/>
                </a:lnTo>
                <a:lnTo>
                  <a:pt x="8868141" y="2859041"/>
                </a:lnTo>
                <a:lnTo>
                  <a:pt x="8865213" y="2856115"/>
                </a:lnTo>
                <a:lnTo>
                  <a:pt x="8863020" y="2852455"/>
                </a:lnTo>
                <a:lnTo>
                  <a:pt x="8861563" y="2848800"/>
                </a:lnTo>
                <a:lnTo>
                  <a:pt x="8854985" y="2843683"/>
                </a:lnTo>
                <a:lnTo>
                  <a:pt x="8852779" y="2842220"/>
                </a:lnTo>
                <a:lnTo>
                  <a:pt x="8852057" y="2840757"/>
                </a:lnTo>
                <a:lnTo>
                  <a:pt x="8849864" y="2840029"/>
                </a:lnTo>
                <a:lnTo>
                  <a:pt x="8849129" y="2839294"/>
                </a:lnTo>
                <a:lnTo>
                  <a:pt x="8851321" y="2837103"/>
                </a:lnTo>
                <a:lnTo>
                  <a:pt x="8852057" y="2837103"/>
                </a:lnTo>
                <a:close/>
                <a:moveTo>
                  <a:pt x="7522632" y="2831497"/>
                </a:moveTo>
                <a:lnTo>
                  <a:pt x="7522584" y="2831545"/>
                </a:lnTo>
                <a:lnTo>
                  <a:pt x="7522584" y="2832009"/>
                </a:lnTo>
                <a:lnTo>
                  <a:pt x="7522632" y="2831985"/>
                </a:lnTo>
                <a:close/>
                <a:moveTo>
                  <a:pt x="7520436" y="2817518"/>
                </a:moveTo>
                <a:lnTo>
                  <a:pt x="7520387" y="2817665"/>
                </a:lnTo>
                <a:lnTo>
                  <a:pt x="7520387" y="2819131"/>
                </a:lnTo>
                <a:lnTo>
                  <a:pt x="7521119" y="2823510"/>
                </a:lnTo>
                <a:lnTo>
                  <a:pt x="7523316" y="2827895"/>
                </a:lnTo>
                <a:lnTo>
                  <a:pt x="7523316" y="2828625"/>
                </a:lnTo>
                <a:lnTo>
                  <a:pt x="7523316" y="2829827"/>
                </a:lnTo>
                <a:lnTo>
                  <a:pt x="7523356" y="2829786"/>
                </a:lnTo>
                <a:lnTo>
                  <a:pt x="7523356" y="2827595"/>
                </a:lnTo>
                <a:lnTo>
                  <a:pt x="7523356" y="2826865"/>
                </a:lnTo>
                <a:lnTo>
                  <a:pt x="7521172" y="2822475"/>
                </a:lnTo>
                <a:lnTo>
                  <a:pt x="7520436" y="2818092"/>
                </a:lnTo>
                <a:close/>
                <a:moveTo>
                  <a:pt x="6546720" y="2781650"/>
                </a:moveTo>
                <a:lnTo>
                  <a:pt x="6540007" y="2791033"/>
                </a:lnTo>
                <a:lnTo>
                  <a:pt x="6538541" y="2792499"/>
                </a:lnTo>
                <a:lnTo>
                  <a:pt x="6535613" y="2791762"/>
                </a:lnTo>
                <a:lnTo>
                  <a:pt x="6528291" y="2788110"/>
                </a:lnTo>
                <a:lnTo>
                  <a:pt x="6525363" y="2788110"/>
                </a:lnTo>
                <a:lnTo>
                  <a:pt x="6520968" y="2788838"/>
                </a:lnTo>
                <a:lnTo>
                  <a:pt x="6517310" y="2787381"/>
                </a:lnTo>
                <a:lnTo>
                  <a:pt x="6512916" y="2787381"/>
                </a:lnTo>
                <a:lnTo>
                  <a:pt x="6512185" y="2787381"/>
                </a:lnTo>
                <a:lnTo>
                  <a:pt x="6511449" y="2785915"/>
                </a:lnTo>
                <a:lnTo>
                  <a:pt x="6511449" y="2785186"/>
                </a:lnTo>
                <a:lnTo>
                  <a:pt x="6511449" y="2785183"/>
                </a:lnTo>
                <a:lnTo>
                  <a:pt x="6510714" y="2785183"/>
                </a:lnTo>
                <a:lnTo>
                  <a:pt x="6510714" y="2785919"/>
                </a:lnTo>
                <a:lnTo>
                  <a:pt x="6510714" y="2786645"/>
                </a:lnTo>
                <a:lnTo>
                  <a:pt x="6511448" y="2788108"/>
                </a:lnTo>
                <a:lnTo>
                  <a:pt x="6512175" y="2788108"/>
                </a:lnTo>
                <a:lnTo>
                  <a:pt x="6516564" y="2788108"/>
                </a:lnTo>
                <a:lnTo>
                  <a:pt x="6520220" y="2789570"/>
                </a:lnTo>
                <a:lnTo>
                  <a:pt x="6520220" y="2792495"/>
                </a:lnTo>
                <a:lnTo>
                  <a:pt x="6520220" y="2797609"/>
                </a:lnTo>
                <a:lnTo>
                  <a:pt x="6518759" y="2801997"/>
                </a:lnTo>
                <a:lnTo>
                  <a:pt x="6516564" y="2805659"/>
                </a:lnTo>
                <a:lnTo>
                  <a:pt x="6507059" y="2815160"/>
                </a:lnTo>
                <a:lnTo>
                  <a:pt x="6505598" y="2818822"/>
                </a:lnTo>
                <a:lnTo>
                  <a:pt x="6504131" y="2824672"/>
                </a:lnTo>
                <a:lnTo>
                  <a:pt x="6502670" y="2830522"/>
                </a:lnTo>
                <a:lnTo>
                  <a:pt x="6504864" y="2834173"/>
                </a:lnTo>
                <a:lnTo>
                  <a:pt x="6508520" y="2840024"/>
                </a:lnTo>
                <a:lnTo>
                  <a:pt x="6508627" y="2840078"/>
                </a:lnTo>
                <a:lnTo>
                  <a:pt x="6505110" y="2834470"/>
                </a:lnTo>
                <a:lnTo>
                  <a:pt x="6502924" y="2830815"/>
                </a:lnTo>
                <a:lnTo>
                  <a:pt x="6504378" y="2824970"/>
                </a:lnTo>
                <a:lnTo>
                  <a:pt x="6505842" y="2819131"/>
                </a:lnTo>
                <a:lnTo>
                  <a:pt x="6507307" y="2815475"/>
                </a:lnTo>
                <a:lnTo>
                  <a:pt x="6516828" y="2805981"/>
                </a:lnTo>
                <a:lnTo>
                  <a:pt x="6519025" y="2802325"/>
                </a:lnTo>
                <a:lnTo>
                  <a:pt x="6520490" y="2797946"/>
                </a:lnTo>
                <a:lnTo>
                  <a:pt x="6520490" y="2792831"/>
                </a:lnTo>
                <a:lnTo>
                  <a:pt x="6520490" y="2789911"/>
                </a:lnTo>
                <a:lnTo>
                  <a:pt x="6524873" y="2789181"/>
                </a:lnTo>
                <a:lnTo>
                  <a:pt x="6527802" y="2789181"/>
                </a:lnTo>
                <a:lnTo>
                  <a:pt x="6535126" y="2792831"/>
                </a:lnTo>
                <a:lnTo>
                  <a:pt x="6538056" y="2793561"/>
                </a:lnTo>
                <a:lnTo>
                  <a:pt x="6539521" y="2792101"/>
                </a:lnTo>
                <a:lnTo>
                  <a:pt x="6546833" y="2781876"/>
                </a:lnTo>
                <a:close/>
                <a:moveTo>
                  <a:pt x="6505598" y="2769831"/>
                </a:moveTo>
                <a:lnTo>
                  <a:pt x="6509981" y="2773482"/>
                </a:lnTo>
                <a:lnTo>
                  <a:pt x="6518759" y="2781532"/>
                </a:lnTo>
                <a:lnTo>
                  <a:pt x="6520779" y="2782878"/>
                </a:lnTo>
                <a:lnTo>
                  <a:pt x="6521699" y="2782263"/>
                </a:lnTo>
                <a:lnTo>
                  <a:pt x="6519507" y="2780805"/>
                </a:lnTo>
                <a:lnTo>
                  <a:pt x="6510718" y="2772764"/>
                </a:lnTo>
                <a:lnTo>
                  <a:pt x="6507370" y="2769977"/>
                </a:lnTo>
                <a:close/>
                <a:moveTo>
                  <a:pt x="6543666" y="2758154"/>
                </a:moveTo>
                <a:lnTo>
                  <a:pt x="6540007" y="2759612"/>
                </a:lnTo>
                <a:lnTo>
                  <a:pt x="6539721" y="2760612"/>
                </a:lnTo>
                <a:lnTo>
                  <a:pt x="6543182" y="2759232"/>
                </a:lnTo>
                <a:lnTo>
                  <a:pt x="6546833" y="2759232"/>
                </a:lnTo>
                <a:lnTo>
                  <a:pt x="6550495" y="2761422"/>
                </a:lnTo>
                <a:lnTo>
                  <a:pt x="6553424" y="2764347"/>
                </a:lnTo>
                <a:lnTo>
                  <a:pt x="6556354" y="2766537"/>
                </a:lnTo>
                <a:lnTo>
                  <a:pt x="6560016" y="2768727"/>
                </a:lnTo>
                <a:lnTo>
                  <a:pt x="6565142" y="2768727"/>
                </a:lnTo>
                <a:lnTo>
                  <a:pt x="6567340" y="2767267"/>
                </a:lnTo>
                <a:lnTo>
                  <a:pt x="6575384" y="2764347"/>
                </a:lnTo>
                <a:lnTo>
                  <a:pt x="6576849" y="2763611"/>
                </a:lnTo>
                <a:lnTo>
                  <a:pt x="6578314" y="2761422"/>
                </a:lnTo>
                <a:lnTo>
                  <a:pt x="6581243" y="2759962"/>
                </a:lnTo>
                <a:lnTo>
                  <a:pt x="6583441" y="2759962"/>
                </a:lnTo>
                <a:lnTo>
                  <a:pt x="6586370" y="2761422"/>
                </a:lnTo>
                <a:lnTo>
                  <a:pt x="6587835" y="2764347"/>
                </a:lnTo>
                <a:lnTo>
                  <a:pt x="6586370" y="2772382"/>
                </a:lnTo>
                <a:lnTo>
                  <a:pt x="6586370" y="2776031"/>
                </a:lnTo>
                <a:lnTo>
                  <a:pt x="6591485" y="2777491"/>
                </a:lnTo>
                <a:lnTo>
                  <a:pt x="6597344" y="2775302"/>
                </a:lnTo>
                <a:lnTo>
                  <a:pt x="6601006" y="2769456"/>
                </a:lnTo>
                <a:lnTo>
                  <a:pt x="6601044" y="2769116"/>
                </a:lnTo>
                <a:lnTo>
                  <a:pt x="6597844" y="2774229"/>
                </a:lnTo>
                <a:lnTo>
                  <a:pt x="6591988" y="2776424"/>
                </a:lnTo>
                <a:lnTo>
                  <a:pt x="6586863" y="2774958"/>
                </a:lnTo>
                <a:lnTo>
                  <a:pt x="6586863" y="2771306"/>
                </a:lnTo>
                <a:lnTo>
                  <a:pt x="6588325" y="2763264"/>
                </a:lnTo>
                <a:lnTo>
                  <a:pt x="6586863" y="2760349"/>
                </a:lnTo>
                <a:lnTo>
                  <a:pt x="6583935" y="2758883"/>
                </a:lnTo>
                <a:lnTo>
                  <a:pt x="6581738" y="2758883"/>
                </a:lnTo>
                <a:lnTo>
                  <a:pt x="6578810" y="2760349"/>
                </a:lnTo>
                <a:lnTo>
                  <a:pt x="6577344" y="2762536"/>
                </a:lnTo>
                <a:lnTo>
                  <a:pt x="6575882" y="2763264"/>
                </a:lnTo>
                <a:lnTo>
                  <a:pt x="6567825" y="2766188"/>
                </a:lnTo>
                <a:lnTo>
                  <a:pt x="6565632" y="2767654"/>
                </a:lnTo>
                <a:lnTo>
                  <a:pt x="6560507" y="2767654"/>
                </a:lnTo>
                <a:lnTo>
                  <a:pt x="6556844" y="2765459"/>
                </a:lnTo>
                <a:lnTo>
                  <a:pt x="6553916" y="2763264"/>
                </a:lnTo>
                <a:lnTo>
                  <a:pt x="6550988" y="2760349"/>
                </a:lnTo>
                <a:lnTo>
                  <a:pt x="6547324" y="2758154"/>
                </a:lnTo>
                <a:close/>
                <a:moveTo>
                  <a:pt x="7736708" y="2747272"/>
                </a:moveTo>
                <a:lnTo>
                  <a:pt x="7735496" y="2747877"/>
                </a:lnTo>
                <a:lnTo>
                  <a:pt x="7728180" y="2760316"/>
                </a:lnTo>
                <a:lnTo>
                  <a:pt x="7727453" y="2761053"/>
                </a:lnTo>
                <a:lnTo>
                  <a:pt x="7726612" y="2761893"/>
                </a:lnTo>
                <a:lnTo>
                  <a:pt x="7727267" y="2761784"/>
                </a:lnTo>
                <a:lnTo>
                  <a:pt x="7728727" y="2760323"/>
                </a:lnTo>
                <a:lnTo>
                  <a:pt x="7729463" y="2759593"/>
                </a:lnTo>
                <a:close/>
                <a:moveTo>
                  <a:pt x="6598575" y="2740614"/>
                </a:moveTo>
                <a:lnTo>
                  <a:pt x="6596378" y="2742080"/>
                </a:lnTo>
                <a:lnTo>
                  <a:pt x="6595647" y="2742808"/>
                </a:lnTo>
                <a:lnTo>
                  <a:pt x="6595647" y="2743395"/>
                </a:lnTo>
                <a:lnTo>
                  <a:pt x="6595880" y="2743163"/>
                </a:lnTo>
                <a:lnTo>
                  <a:pt x="6598077" y="2741703"/>
                </a:lnTo>
                <a:lnTo>
                  <a:pt x="6599541" y="2743163"/>
                </a:lnTo>
                <a:lnTo>
                  <a:pt x="6601006" y="2743892"/>
                </a:lnTo>
                <a:lnTo>
                  <a:pt x="6601006" y="2747542"/>
                </a:lnTo>
                <a:lnTo>
                  <a:pt x="6601739" y="2750467"/>
                </a:lnTo>
                <a:lnTo>
                  <a:pt x="6609063" y="2754847"/>
                </a:lnTo>
                <a:lnTo>
                  <a:pt x="6615642" y="2753387"/>
                </a:lnTo>
                <a:lnTo>
                  <a:pt x="6622234" y="2748272"/>
                </a:lnTo>
                <a:lnTo>
                  <a:pt x="6630290" y="2745352"/>
                </a:lnTo>
                <a:lnTo>
                  <a:pt x="6634673" y="2745352"/>
                </a:lnTo>
                <a:lnTo>
                  <a:pt x="6638335" y="2747542"/>
                </a:lnTo>
                <a:lnTo>
                  <a:pt x="6643462" y="2749738"/>
                </a:lnTo>
                <a:lnTo>
                  <a:pt x="6647123" y="2751927"/>
                </a:lnTo>
                <a:lnTo>
                  <a:pt x="6650785" y="2754117"/>
                </a:lnTo>
                <a:lnTo>
                  <a:pt x="6663224" y="2757042"/>
                </a:lnTo>
                <a:lnTo>
                  <a:pt x="6670548" y="2760692"/>
                </a:lnTo>
                <a:lnTo>
                  <a:pt x="6672745" y="2761422"/>
                </a:lnTo>
                <a:lnTo>
                  <a:pt x="6675663" y="2761422"/>
                </a:lnTo>
                <a:lnTo>
                  <a:pt x="6678593" y="2761422"/>
                </a:lnTo>
                <a:lnTo>
                  <a:pt x="6681523" y="2762882"/>
                </a:lnTo>
                <a:lnTo>
                  <a:pt x="6682255" y="2764347"/>
                </a:lnTo>
                <a:lnTo>
                  <a:pt x="6682987" y="2767267"/>
                </a:lnTo>
                <a:lnTo>
                  <a:pt x="6684452" y="2769456"/>
                </a:lnTo>
                <a:lnTo>
                  <a:pt x="6686649" y="2773112"/>
                </a:lnTo>
                <a:lnTo>
                  <a:pt x="6688846" y="2773842"/>
                </a:lnTo>
                <a:lnTo>
                  <a:pt x="6691044" y="2775302"/>
                </a:lnTo>
                <a:lnTo>
                  <a:pt x="6696170" y="2770186"/>
                </a:lnTo>
                <a:lnTo>
                  <a:pt x="6696508" y="2769285"/>
                </a:lnTo>
                <a:lnTo>
                  <a:pt x="6691556" y="2774229"/>
                </a:lnTo>
                <a:lnTo>
                  <a:pt x="6689364" y="2772764"/>
                </a:lnTo>
                <a:lnTo>
                  <a:pt x="6687166" y="2772035"/>
                </a:lnTo>
                <a:lnTo>
                  <a:pt x="6684969" y="2768382"/>
                </a:lnTo>
                <a:lnTo>
                  <a:pt x="6683503" y="2766188"/>
                </a:lnTo>
                <a:lnTo>
                  <a:pt x="6682772" y="2763264"/>
                </a:lnTo>
                <a:lnTo>
                  <a:pt x="6682041" y="2761807"/>
                </a:lnTo>
                <a:lnTo>
                  <a:pt x="6679114" y="2760349"/>
                </a:lnTo>
                <a:lnTo>
                  <a:pt x="6676181" y="2760349"/>
                </a:lnTo>
                <a:lnTo>
                  <a:pt x="6673253" y="2760349"/>
                </a:lnTo>
                <a:lnTo>
                  <a:pt x="6671056" y="2759612"/>
                </a:lnTo>
                <a:lnTo>
                  <a:pt x="6663738" y="2755960"/>
                </a:lnTo>
                <a:lnTo>
                  <a:pt x="6651291" y="2753036"/>
                </a:lnTo>
                <a:lnTo>
                  <a:pt x="6647628" y="2750850"/>
                </a:lnTo>
                <a:lnTo>
                  <a:pt x="6643969" y="2748655"/>
                </a:lnTo>
                <a:lnTo>
                  <a:pt x="6638844" y="2746461"/>
                </a:lnTo>
                <a:lnTo>
                  <a:pt x="6635185" y="2744274"/>
                </a:lnTo>
                <a:lnTo>
                  <a:pt x="6630791" y="2744274"/>
                </a:lnTo>
                <a:lnTo>
                  <a:pt x="6622738" y="2747198"/>
                </a:lnTo>
                <a:lnTo>
                  <a:pt x="6616147" y="2752308"/>
                </a:lnTo>
                <a:lnTo>
                  <a:pt x="6609560" y="2753773"/>
                </a:lnTo>
                <a:lnTo>
                  <a:pt x="6602238" y="2749384"/>
                </a:lnTo>
                <a:lnTo>
                  <a:pt x="6601503" y="2746461"/>
                </a:lnTo>
                <a:lnTo>
                  <a:pt x="6601503" y="2742808"/>
                </a:lnTo>
                <a:lnTo>
                  <a:pt x="6600041" y="2742080"/>
                </a:lnTo>
                <a:close/>
                <a:moveTo>
                  <a:pt x="6516641" y="2731789"/>
                </a:moveTo>
                <a:lnTo>
                  <a:pt x="6516564" y="2731804"/>
                </a:lnTo>
                <a:lnTo>
                  <a:pt x="6514370" y="2734003"/>
                </a:lnTo>
                <a:lnTo>
                  <a:pt x="6517298" y="2738380"/>
                </a:lnTo>
                <a:lnTo>
                  <a:pt x="6515103" y="2741305"/>
                </a:lnTo>
                <a:lnTo>
                  <a:pt x="6516564" y="2744231"/>
                </a:lnTo>
                <a:lnTo>
                  <a:pt x="6518025" y="2747156"/>
                </a:lnTo>
                <a:lnTo>
                  <a:pt x="6518025" y="2750818"/>
                </a:lnTo>
                <a:lnTo>
                  <a:pt x="6517298" y="2753006"/>
                </a:lnTo>
                <a:lnTo>
                  <a:pt x="6516564" y="2753743"/>
                </a:lnTo>
                <a:lnTo>
                  <a:pt x="6516564" y="2756668"/>
                </a:lnTo>
                <a:lnTo>
                  <a:pt x="6518025" y="2761056"/>
                </a:lnTo>
                <a:lnTo>
                  <a:pt x="6518025" y="2763981"/>
                </a:lnTo>
                <a:lnTo>
                  <a:pt x="6518759" y="2766906"/>
                </a:lnTo>
                <a:lnTo>
                  <a:pt x="6518759" y="2768631"/>
                </a:lnTo>
                <a:lnTo>
                  <a:pt x="6519507" y="2768382"/>
                </a:lnTo>
                <a:lnTo>
                  <a:pt x="6519507" y="2766188"/>
                </a:lnTo>
                <a:lnTo>
                  <a:pt x="6518771" y="2763264"/>
                </a:lnTo>
                <a:lnTo>
                  <a:pt x="6518771" y="2760349"/>
                </a:lnTo>
                <a:lnTo>
                  <a:pt x="6517310" y="2755960"/>
                </a:lnTo>
                <a:lnTo>
                  <a:pt x="6517310" y="2753036"/>
                </a:lnTo>
                <a:lnTo>
                  <a:pt x="6518041" y="2752308"/>
                </a:lnTo>
                <a:lnTo>
                  <a:pt x="6518771" y="2750113"/>
                </a:lnTo>
                <a:lnTo>
                  <a:pt x="6518771" y="2746461"/>
                </a:lnTo>
                <a:lnTo>
                  <a:pt x="6517310" y="2743537"/>
                </a:lnTo>
                <a:lnTo>
                  <a:pt x="6515843" y="2740614"/>
                </a:lnTo>
                <a:lnTo>
                  <a:pt x="6518041" y="2737698"/>
                </a:lnTo>
                <a:lnTo>
                  <a:pt x="6515113" y="2733309"/>
                </a:lnTo>
                <a:close/>
                <a:moveTo>
                  <a:pt x="7801861" y="2731616"/>
                </a:moveTo>
                <a:lnTo>
                  <a:pt x="7801301" y="2731773"/>
                </a:lnTo>
                <a:lnTo>
                  <a:pt x="7787707" y="2742522"/>
                </a:lnTo>
                <a:lnTo>
                  <a:pt x="7788659" y="2742041"/>
                </a:lnTo>
                <a:close/>
                <a:moveTo>
                  <a:pt x="6795717" y="2727807"/>
                </a:moveTo>
                <a:lnTo>
                  <a:pt x="6794792" y="2729657"/>
                </a:lnTo>
                <a:lnTo>
                  <a:pt x="6785273" y="2732580"/>
                </a:lnTo>
                <a:lnTo>
                  <a:pt x="6784851" y="2733631"/>
                </a:lnTo>
                <a:lnTo>
                  <a:pt x="6794252" y="2730743"/>
                </a:lnTo>
                <a:lnTo>
                  <a:pt x="6795717" y="2727823"/>
                </a:lnTo>
                <a:close/>
                <a:moveTo>
                  <a:pt x="7756369" y="2727547"/>
                </a:moveTo>
                <a:lnTo>
                  <a:pt x="7755235" y="2728114"/>
                </a:lnTo>
                <a:lnTo>
                  <a:pt x="7754507" y="2728851"/>
                </a:lnTo>
                <a:lnTo>
                  <a:pt x="7754507" y="2730312"/>
                </a:lnTo>
                <a:lnTo>
                  <a:pt x="7753773" y="2733971"/>
                </a:lnTo>
                <a:lnTo>
                  <a:pt x="7753045" y="2735432"/>
                </a:lnTo>
                <a:lnTo>
                  <a:pt x="7753045" y="2737630"/>
                </a:lnTo>
                <a:lnTo>
                  <a:pt x="7750849" y="2741290"/>
                </a:lnTo>
                <a:lnTo>
                  <a:pt x="7748653" y="2742757"/>
                </a:lnTo>
                <a:lnTo>
                  <a:pt x="7748474" y="2742937"/>
                </a:lnTo>
                <a:lnTo>
                  <a:pt x="7749187" y="2742778"/>
                </a:lnTo>
                <a:lnTo>
                  <a:pt x="7749923" y="2742041"/>
                </a:lnTo>
                <a:lnTo>
                  <a:pt x="7752118" y="2740580"/>
                </a:lnTo>
                <a:lnTo>
                  <a:pt x="7754314" y="2736928"/>
                </a:lnTo>
                <a:lnTo>
                  <a:pt x="7754314" y="2734729"/>
                </a:lnTo>
                <a:lnTo>
                  <a:pt x="7755038" y="2733268"/>
                </a:lnTo>
                <a:lnTo>
                  <a:pt x="7755774" y="2729616"/>
                </a:lnTo>
                <a:lnTo>
                  <a:pt x="7755774" y="2728148"/>
                </a:lnTo>
                <a:close/>
                <a:moveTo>
                  <a:pt x="7825803" y="2722140"/>
                </a:moveTo>
                <a:lnTo>
                  <a:pt x="7825432" y="2722263"/>
                </a:lnTo>
                <a:lnTo>
                  <a:pt x="7821046" y="2725192"/>
                </a:lnTo>
                <a:lnTo>
                  <a:pt x="7820070" y="2726167"/>
                </a:lnTo>
                <a:lnTo>
                  <a:pt x="7820821" y="2725957"/>
                </a:lnTo>
                <a:lnTo>
                  <a:pt x="7822280" y="2724496"/>
                </a:lnTo>
                <a:close/>
                <a:moveTo>
                  <a:pt x="6740609" y="2720158"/>
                </a:moveTo>
                <a:lnTo>
                  <a:pt x="6734022" y="2723810"/>
                </a:lnTo>
                <a:lnTo>
                  <a:pt x="6728167" y="2729657"/>
                </a:lnTo>
                <a:lnTo>
                  <a:pt x="6724503" y="2734038"/>
                </a:lnTo>
                <a:lnTo>
                  <a:pt x="6721575" y="2736233"/>
                </a:lnTo>
                <a:lnTo>
                  <a:pt x="6711325" y="2737698"/>
                </a:lnTo>
                <a:lnTo>
                  <a:pt x="6708397" y="2739885"/>
                </a:lnTo>
                <a:lnTo>
                  <a:pt x="6706200" y="2742080"/>
                </a:lnTo>
                <a:lnTo>
                  <a:pt x="6704739" y="2744274"/>
                </a:lnTo>
                <a:lnTo>
                  <a:pt x="6702542" y="2748655"/>
                </a:lnTo>
                <a:lnTo>
                  <a:pt x="6702524" y="2748728"/>
                </a:lnTo>
                <a:lnTo>
                  <a:pt x="6704215" y="2745352"/>
                </a:lnTo>
                <a:lnTo>
                  <a:pt x="6705680" y="2743163"/>
                </a:lnTo>
                <a:lnTo>
                  <a:pt x="6707877" y="2740973"/>
                </a:lnTo>
                <a:lnTo>
                  <a:pt x="6710806" y="2738777"/>
                </a:lnTo>
                <a:lnTo>
                  <a:pt x="6721048" y="2737318"/>
                </a:lnTo>
                <a:lnTo>
                  <a:pt x="6723978" y="2735128"/>
                </a:lnTo>
                <a:lnTo>
                  <a:pt x="6727640" y="2730743"/>
                </a:lnTo>
                <a:lnTo>
                  <a:pt x="6733499" y="2724898"/>
                </a:lnTo>
                <a:lnTo>
                  <a:pt x="6740079" y="2721248"/>
                </a:lnTo>
                <a:lnTo>
                  <a:pt x="6743741" y="2724898"/>
                </a:lnTo>
                <a:lnTo>
                  <a:pt x="6745938" y="2730743"/>
                </a:lnTo>
                <a:lnTo>
                  <a:pt x="6750332" y="2735858"/>
                </a:lnTo>
                <a:lnTo>
                  <a:pt x="6756924" y="2740237"/>
                </a:lnTo>
                <a:lnTo>
                  <a:pt x="6763504" y="2740973"/>
                </a:lnTo>
                <a:lnTo>
                  <a:pt x="6771560" y="2738047"/>
                </a:lnTo>
                <a:lnTo>
                  <a:pt x="6775222" y="2738777"/>
                </a:lnTo>
                <a:lnTo>
                  <a:pt x="6773025" y="2743892"/>
                </a:lnTo>
                <a:lnTo>
                  <a:pt x="6772292" y="2747542"/>
                </a:lnTo>
                <a:lnTo>
                  <a:pt x="6775222" y="2749738"/>
                </a:lnTo>
                <a:lnTo>
                  <a:pt x="6779616" y="2749738"/>
                </a:lnTo>
                <a:lnTo>
                  <a:pt x="6783267" y="2746812"/>
                </a:lnTo>
                <a:lnTo>
                  <a:pt x="6783267" y="2746163"/>
                </a:lnTo>
                <a:lnTo>
                  <a:pt x="6780148" y="2748655"/>
                </a:lnTo>
                <a:lnTo>
                  <a:pt x="6775753" y="2748655"/>
                </a:lnTo>
                <a:lnTo>
                  <a:pt x="6772826" y="2746461"/>
                </a:lnTo>
                <a:lnTo>
                  <a:pt x="6773556" y="2742808"/>
                </a:lnTo>
                <a:lnTo>
                  <a:pt x="6775753" y="2737698"/>
                </a:lnTo>
                <a:lnTo>
                  <a:pt x="6772095" y="2736961"/>
                </a:lnTo>
                <a:lnTo>
                  <a:pt x="6764042" y="2739885"/>
                </a:lnTo>
                <a:lnTo>
                  <a:pt x="6757450" y="2739156"/>
                </a:lnTo>
                <a:lnTo>
                  <a:pt x="6750859" y="2734775"/>
                </a:lnTo>
                <a:lnTo>
                  <a:pt x="6746470" y="2729657"/>
                </a:lnTo>
                <a:lnTo>
                  <a:pt x="6744273" y="2723810"/>
                </a:lnTo>
                <a:close/>
                <a:moveTo>
                  <a:pt x="6525167" y="2712712"/>
                </a:moveTo>
                <a:lnTo>
                  <a:pt x="6524609" y="2712791"/>
                </a:lnTo>
                <a:lnTo>
                  <a:pt x="6523875" y="2714990"/>
                </a:lnTo>
                <a:lnTo>
                  <a:pt x="6520220" y="2718641"/>
                </a:lnTo>
                <a:lnTo>
                  <a:pt x="6516564" y="2722303"/>
                </a:lnTo>
                <a:lnTo>
                  <a:pt x="6518759" y="2723765"/>
                </a:lnTo>
                <a:lnTo>
                  <a:pt x="6524609" y="2722303"/>
                </a:lnTo>
                <a:lnTo>
                  <a:pt x="6527531" y="2724491"/>
                </a:lnTo>
                <a:lnTo>
                  <a:pt x="6526273" y="2727010"/>
                </a:lnTo>
                <a:lnTo>
                  <a:pt x="6526824" y="2726734"/>
                </a:lnTo>
                <a:lnTo>
                  <a:pt x="6528291" y="2723810"/>
                </a:lnTo>
                <a:lnTo>
                  <a:pt x="6525363" y="2721624"/>
                </a:lnTo>
                <a:lnTo>
                  <a:pt x="6519507" y="2723081"/>
                </a:lnTo>
                <a:lnTo>
                  <a:pt x="6517310" y="2721624"/>
                </a:lnTo>
                <a:lnTo>
                  <a:pt x="6520968" y="2717963"/>
                </a:lnTo>
                <a:lnTo>
                  <a:pt x="6524632" y="2714311"/>
                </a:lnTo>
                <a:close/>
                <a:moveTo>
                  <a:pt x="7633852" y="2698110"/>
                </a:moveTo>
                <a:lnTo>
                  <a:pt x="7628005" y="2699571"/>
                </a:lnTo>
                <a:lnTo>
                  <a:pt x="7625808" y="2699571"/>
                </a:lnTo>
                <a:lnTo>
                  <a:pt x="7611261" y="2698187"/>
                </a:lnTo>
                <a:lnTo>
                  <a:pt x="7611889" y="2698604"/>
                </a:lnTo>
                <a:lnTo>
                  <a:pt x="7627257" y="2700063"/>
                </a:lnTo>
                <a:lnTo>
                  <a:pt x="7629454" y="2700063"/>
                </a:lnTo>
                <a:lnTo>
                  <a:pt x="7635313" y="2698604"/>
                </a:lnTo>
                <a:lnTo>
                  <a:pt x="7636778" y="2698604"/>
                </a:lnTo>
                <a:lnTo>
                  <a:pt x="7639222" y="2699091"/>
                </a:lnTo>
                <a:lnTo>
                  <a:pt x="7638972" y="2698841"/>
                </a:lnTo>
                <a:lnTo>
                  <a:pt x="7635314" y="2698110"/>
                </a:lnTo>
                <a:close/>
                <a:moveTo>
                  <a:pt x="6805959" y="2696044"/>
                </a:moveTo>
                <a:lnTo>
                  <a:pt x="6804306" y="2698236"/>
                </a:lnTo>
                <a:lnTo>
                  <a:pt x="6799912" y="2700431"/>
                </a:lnTo>
                <a:lnTo>
                  <a:pt x="6796254" y="2701159"/>
                </a:lnTo>
                <a:lnTo>
                  <a:pt x="6794792" y="2702625"/>
                </a:lnTo>
                <a:lnTo>
                  <a:pt x="6794607" y="2703364"/>
                </a:lnTo>
                <a:lnTo>
                  <a:pt x="6795717" y="2702253"/>
                </a:lnTo>
                <a:lnTo>
                  <a:pt x="6799379" y="2701523"/>
                </a:lnTo>
                <a:lnTo>
                  <a:pt x="6803762" y="2699333"/>
                </a:lnTo>
                <a:lnTo>
                  <a:pt x="6805959" y="2696414"/>
                </a:lnTo>
                <a:close/>
                <a:moveTo>
                  <a:pt x="6900702" y="2694750"/>
                </a:moveTo>
                <a:lnTo>
                  <a:pt x="6898754" y="2696050"/>
                </a:lnTo>
                <a:lnTo>
                  <a:pt x="6896557" y="2698236"/>
                </a:lnTo>
                <a:lnTo>
                  <a:pt x="6888504" y="2701159"/>
                </a:lnTo>
                <a:lnTo>
                  <a:pt x="6884841" y="2702625"/>
                </a:lnTo>
                <a:lnTo>
                  <a:pt x="6884295" y="2703717"/>
                </a:lnTo>
                <a:lnTo>
                  <a:pt x="6887951" y="2702253"/>
                </a:lnTo>
                <a:lnTo>
                  <a:pt x="6895996" y="2699333"/>
                </a:lnTo>
                <a:lnTo>
                  <a:pt x="6898193" y="2697144"/>
                </a:lnTo>
                <a:lnTo>
                  <a:pt x="6900391" y="2695684"/>
                </a:lnTo>
                <a:close/>
                <a:moveTo>
                  <a:pt x="7843476" y="2694570"/>
                </a:moveTo>
                <a:lnTo>
                  <a:pt x="7842253" y="2695181"/>
                </a:lnTo>
                <a:lnTo>
                  <a:pt x="7842253" y="2696649"/>
                </a:lnTo>
                <a:lnTo>
                  <a:pt x="7842253" y="2698110"/>
                </a:lnTo>
                <a:lnTo>
                  <a:pt x="7842253" y="2698841"/>
                </a:lnTo>
                <a:lnTo>
                  <a:pt x="7842253" y="2699571"/>
                </a:lnTo>
                <a:lnTo>
                  <a:pt x="7843715" y="2701769"/>
                </a:lnTo>
                <a:lnTo>
                  <a:pt x="7846639" y="2705428"/>
                </a:lnTo>
                <a:lnTo>
                  <a:pt x="7847367" y="2707627"/>
                </a:lnTo>
                <a:lnTo>
                  <a:pt x="7847367" y="2708357"/>
                </a:lnTo>
                <a:lnTo>
                  <a:pt x="7846639" y="2711286"/>
                </a:lnTo>
                <a:lnTo>
                  <a:pt x="7845177" y="2712747"/>
                </a:lnTo>
                <a:lnTo>
                  <a:pt x="7844443" y="2714214"/>
                </a:lnTo>
                <a:lnTo>
                  <a:pt x="7834210" y="2722263"/>
                </a:lnTo>
                <a:lnTo>
                  <a:pt x="7833434" y="2723035"/>
                </a:lnTo>
                <a:lnTo>
                  <a:pt x="7833970" y="2723035"/>
                </a:lnTo>
                <a:lnTo>
                  <a:pt x="7835430" y="2721567"/>
                </a:lnTo>
                <a:lnTo>
                  <a:pt x="7845659" y="2713525"/>
                </a:lnTo>
                <a:lnTo>
                  <a:pt x="7846395" y="2712064"/>
                </a:lnTo>
                <a:lnTo>
                  <a:pt x="7847855" y="2710603"/>
                </a:lnTo>
                <a:lnTo>
                  <a:pt x="7848591" y="2707674"/>
                </a:lnTo>
                <a:lnTo>
                  <a:pt x="7848591" y="2706944"/>
                </a:lnTo>
                <a:lnTo>
                  <a:pt x="7847855" y="2704753"/>
                </a:lnTo>
                <a:lnTo>
                  <a:pt x="7844936" y="2701093"/>
                </a:lnTo>
                <a:lnTo>
                  <a:pt x="7843476" y="2698902"/>
                </a:lnTo>
                <a:lnTo>
                  <a:pt x="7843476" y="2698171"/>
                </a:lnTo>
                <a:lnTo>
                  <a:pt x="7843476" y="2697441"/>
                </a:lnTo>
                <a:lnTo>
                  <a:pt x="7843476" y="2695980"/>
                </a:lnTo>
                <a:close/>
                <a:moveTo>
                  <a:pt x="7604461" y="2689770"/>
                </a:moveTo>
                <a:lnTo>
                  <a:pt x="7604565" y="2689839"/>
                </a:lnTo>
                <a:lnTo>
                  <a:pt x="7605355" y="2690101"/>
                </a:lnTo>
                <a:lnTo>
                  <a:pt x="7605335" y="2690061"/>
                </a:lnTo>
                <a:close/>
                <a:moveTo>
                  <a:pt x="7848286" y="2689602"/>
                </a:moveTo>
                <a:lnTo>
                  <a:pt x="7847367" y="2690061"/>
                </a:lnTo>
                <a:lnTo>
                  <a:pt x="7845177" y="2691522"/>
                </a:lnTo>
                <a:lnTo>
                  <a:pt x="7844443" y="2692990"/>
                </a:lnTo>
                <a:lnTo>
                  <a:pt x="7843754" y="2694373"/>
                </a:lnTo>
                <a:lnTo>
                  <a:pt x="7844936" y="2693782"/>
                </a:lnTo>
                <a:lnTo>
                  <a:pt x="7845659" y="2692321"/>
                </a:lnTo>
                <a:lnTo>
                  <a:pt x="7846395" y="2690860"/>
                </a:lnTo>
                <a:close/>
                <a:moveTo>
                  <a:pt x="6522371" y="2686741"/>
                </a:moveTo>
                <a:lnTo>
                  <a:pt x="6521681" y="2687201"/>
                </a:lnTo>
                <a:lnTo>
                  <a:pt x="6520953" y="2689390"/>
                </a:lnTo>
                <a:lnTo>
                  <a:pt x="6520220" y="2691589"/>
                </a:lnTo>
                <a:lnTo>
                  <a:pt x="6518759" y="2694514"/>
                </a:lnTo>
                <a:lnTo>
                  <a:pt x="6520220" y="2695976"/>
                </a:lnTo>
                <a:lnTo>
                  <a:pt x="6521681" y="2698165"/>
                </a:lnTo>
                <a:lnTo>
                  <a:pt x="6523148" y="2698902"/>
                </a:lnTo>
                <a:lnTo>
                  <a:pt x="6523875" y="2701090"/>
                </a:lnTo>
                <a:lnTo>
                  <a:pt x="6526070" y="2702553"/>
                </a:lnTo>
                <a:lnTo>
                  <a:pt x="6529725" y="2704752"/>
                </a:lnTo>
                <a:lnTo>
                  <a:pt x="6532654" y="2706214"/>
                </a:lnTo>
                <a:lnTo>
                  <a:pt x="6530459" y="2711328"/>
                </a:lnTo>
                <a:lnTo>
                  <a:pt x="6530386" y="2711402"/>
                </a:lnTo>
                <a:lnTo>
                  <a:pt x="6530488" y="2711387"/>
                </a:lnTo>
                <a:lnTo>
                  <a:pt x="6531219" y="2710659"/>
                </a:lnTo>
                <a:lnTo>
                  <a:pt x="6533416" y="2705549"/>
                </a:lnTo>
                <a:lnTo>
                  <a:pt x="6530488" y="2704083"/>
                </a:lnTo>
                <a:lnTo>
                  <a:pt x="6526824" y="2701896"/>
                </a:lnTo>
                <a:lnTo>
                  <a:pt x="6524632" y="2700431"/>
                </a:lnTo>
                <a:lnTo>
                  <a:pt x="6523896" y="2698236"/>
                </a:lnTo>
                <a:lnTo>
                  <a:pt x="6522435" y="2697507"/>
                </a:lnTo>
                <a:lnTo>
                  <a:pt x="6520968" y="2695321"/>
                </a:lnTo>
                <a:lnTo>
                  <a:pt x="6519507" y="2693855"/>
                </a:lnTo>
                <a:lnTo>
                  <a:pt x="6520968" y="2690931"/>
                </a:lnTo>
                <a:lnTo>
                  <a:pt x="6521699" y="2688737"/>
                </a:lnTo>
                <a:close/>
                <a:moveTo>
                  <a:pt x="7594368" y="2684934"/>
                </a:moveTo>
                <a:lnTo>
                  <a:pt x="7594368" y="2685672"/>
                </a:lnTo>
                <a:lnTo>
                  <a:pt x="7593956" y="2685672"/>
                </a:lnTo>
                <a:lnTo>
                  <a:pt x="7594323" y="2686184"/>
                </a:lnTo>
                <a:lnTo>
                  <a:pt x="7595055" y="2686184"/>
                </a:lnTo>
                <a:lnTo>
                  <a:pt x="7595787" y="2686184"/>
                </a:lnTo>
                <a:lnTo>
                  <a:pt x="7595787" y="2685454"/>
                </a:lnTo>
                <a:lnTo>
                  <a:pt x="7597342" y="2685454"/>
                </a:lnTo>
                <a:lnTo>
                  <a:pt x="7596564" y="2684934"/>
                </a:lnTo>
                <a:close/>
                <a:moveTo>
                  <a:pt x="7588092" y="2680159"/>
                </a:moveTo>
                <a:lnTo>
                  <a:pt x="7588464" y="2680344"/>
                </a:lnTo>
                <a:lnTo>
                  <a:pt x="7589304" y="2680623"/>
                </a:lnTo>
                <a:lnTo>
                  <a:pt x="7589248" y="2680545"/>
                </a:lnTo>
                <a:close/>
                <a:moveTo>
                  <a:pt x="7576632" y="2676994"/>
                </a:moveTo>
                <a:lnTo>
                  <a:pt x="7577478" y="2677419"/>
                </a:lnTo>
                <a:lnTo>
                  <a:pt x="7584802" y="2678879"/>
                </a:lnTo>
                <a:lnTo>
                  <a:pt x="7585969" y="2679270"/>
                </a:lnTo>
                <a:lnTo>
                  <a:pt x="7585597" y="2679084"/>
                </a:lnTo>
                <a:lnTo>
                  <a:pt x="7583401" y="2678346"/>
                </a:lnTo>
                <a:close/>
                <a:moveTo>
                  <a:pt x="6824043" y="2675809"/>
                </a:moveTo>
                <a:lnTo>
                  <a:pt x="6821879" y="2678509"/>
                </a:lnTo>
                <a:lnTo>
                  <a:pt x="6815287" y="2682898"/>
                </a:lnTo>
                <a:lnTo>
                  <a:pt x="6810898" y="2684356"/>
                </a:lnTo>
                <a:lnTo>
                  <a:pt x="6808701" y="2682898"/>
                </a:lnTo>
                <a:lnTo>
                  <a:pt x="6807970" y="2681432"/>
                </a:lnTo>
                <a:lnTo>
                  <a:pt x="6805773" y="2679975"/>
                </a:lnTo>
                <a:lnTo>
                  <a:pt x="6804306" y="2679246"/>
                </a:lnTo>
                <a:lnTo>
                  <a:pt x="6802109" y="2679975"/>
                </a:lnTo>
                <a:lnTo>
                  <a:pt x="6801763" y="2681012"/>
                </a:lnTo>
                <a:lnTo>
                  <a:pt x="6803762" y="2680344"/>
                </a:lnTo>
                <a:lnTo>
                  <a:pt x="6805227" y="2681074"/>
                </a:lnTo>
                <a:lnTo>
                  <a:pt x="6807424" y="2682534"/>
                </a:lnTo>
                <a:lnTo>
                  <a:pt x="6808156" y="2683994"/>
                </a:lnTo>
                <a:lnTo>
                  <a:pt x="6810353" y="2685454"/>
                </a:lnTo>
                <a:lnTo>
                  <a:pt x="6814747" y="2683994"/>
                </a:lnTo>
                <a:lnTo>
                  <a:pt x="6821339" y="2679615"/>
                </a:lnTo>
                <a:lnTo>
                  <a:pt x="6824269" y="2675959"/>
                </a:lnTo>
                <a:close/>
                <a:moveTo>
                  <a:pt x="7920101" y="2675618"/>
                </a:moveTo>
                <a:lnTo>
                  <a:pt x="7919025" y="2676155"/>
                </a:lnTo>
                <a:lnTo>
                  <a:pt x="7918943" y="2676237"/>
                </a:lnTo>
                <a:lnTo>
                  <a:pt x="7919477" y="2676237"/>
                </a:lnTo>
                <a:close/>
                <a:moveTo>
                  <a:pt x="6527241" y="2675282"/>
                </a:moveTo>
                <a:lnTo>
                  <a:pt x="6526804" y="2675500"/>
                </a:lnTo>
                <a:lnTo>
                  <a:pt x="6524609" y="2678426"/>
                </a:lnTo>
                <a:lnTo>
                  <a:pt x="6524609" y="2682077"/>
                </a:lnTo>
                <a:lnTo>
                  <a:pt x="6523909" y="2685567"/>
                </a:lnTo>
                <a:lnTo>
                  <a:pt x="6524632" y="2685085"/>
                </a:lnTo>
                <a:lnTo>
                  <a:pt x="6525363" y="2681432"/>
                </a:lnTo>
                <a:lnTo>
                  <a:pt x="6525363" y="2677780"/>
                </a:lnTo>
                <a:close/>
                <a:moveTo>
                  <a:pt x="7899901" y="2672232"/>
                </a:moveTo>
                <a:lnTo>
                  <a:pt x="7899287" y="2672496"/>
                </a:lnTo>
                <a:lnTo>
                  <a:pt x="7892705" y="2676886"/>
                </a:lnTo>
                <a:lnTo>
                  <a:pt x="7885389" y="2682743"/>
                </a:lnTo>
                <a:lnTo>
                  <a:pt x="7877345" y="2689331"/>
                </a:lnTo>
                <a:lnTo>
                  <a:pt x="7870779" y="2695243"/>
                </a:lnTo>
                <a:lnTo>
                  <a:pt x="7871247" y="2695243"/>
                </a:lnTo>
                <a:lnTo>
                  <a:pt x="7878557" y="2688668"/>
                </a:lnTo>
                <a:lnTo>
                  <a:pt x="7886591" y="2682087"/>
                </a:lnTo>
                <a:lnTo>
                  <a:pt x="7893902" y="2676237"/>
                </a:lnTo>
                <a:close/>
                <a:moveTo>
                  <a:pt x="6538286" y="2670127"/>
                </a:moveTo>
                <a:lnTo>
                  <a:pt x="6537770" y="2670387"/>
                </a:lnTo>
                <a:lnTo>
                  <a:pt x="6536309" y="2672575"/>
                </a:lnTo>
                <a:lnTo>
                  <a:pt x="6534842" y="2674038"/>
                </a:lnTo>
                <a:lnTo>
                  <a:pt x="6534252" y="2678196"/>
                </a:lnTo>
                <a:lnTo>
                  <a:pt x="6534882" y="2678509"/>
                </a:lnTo>
                <a:lnTo>
                  <a:pt x="6535613" y="2673399"/>
                </a:lnTo>
                <a:lnTo>
                  <a:pt x="6537074" y="2671933"/>
                </a:lnTo>
                <a:close/>
                <a:moveTo>
                  <a:pt x="6814557" y="2665357"/>
                </a:moveTo>
                <a:lnTo>
                  <a:pt x="6812359" y="2666823"/>
                </a:lnTo>
                <a:lnTo>
                  <a:pt x="6812747" y="2667307"/>
                </a:lnTo>
                <a:lnTo>
                  <a:pt x="6814015" y="2666465"/>
                </a:lnTo>
                <a:lnTo>
                  <a:pt x="6817677" y="2666465"/>
                </a:lnTo>
                <a:lnTo>
                  <a:pt x="6821339" y="2667195"/>
                </a:lnTo>
                <a:lnTo>
                  <a:pt x="6831581" y="2673769"/>
                </a:lnTo>
                <a:lnTo>
                  <a:pt x="6833778" y="2675959"/>
                </a:lnTo>
                <a:lnTo>
                  <a:pt x="6834510" y="2686184"/>
                </a:lnTo>
                <a:lnTo>
                  <a:pt x="6835975" y="2689109"/>
                </a:lnTo>
                <a:lnTo>
                  <a:pt x="6837440" y="2692029"/>
                </a:lnTo>
                <a:lnTo>
                  <a:pt x="6840369" y="2694954"/>
                </a:lnTo>
                <a:lnTo>
                  <a:pt x="6847682" y="2697144"/>
                </a:lnTo>
                <a:lnTo>
                  <a:pt x="6852076" y="2699333"/>
                </a:lnTo>
                <a:lnTo>
                  <a:pt x="6855738" y="2700063"/>
                </a:lnTo>
                <a:lnTo>
                  <a:pt x="6865259" y="2700063"/>
                </a:lnTo>
                <a:lnTo>
                  <a:pt x="6868909" y="2700063"/>
                </a:lnTo>
                <a:lnTo>
                  <a:pt x="6876233" y="2706638"/>
                </a:lnTo>
                <a:lnTo>
                  <a:pt x="6881360" y="2709558"/>
                </a:lnTo>
                <a:lnTo>
                  <a:pt x="6881906" y="2708469"/>
                </a:lnTo>
                <a:lnTo>
                  <a:pt x="6876788" y="2705549"/>
                </a:lnTo>
                <a:lnTo>
                  <a:pt x="6869465" y="2698973"/>
                </a:lnTo>
                <a:lnTo>
                  <a:pt x="6865807" y="2698973"/>
                </a:lnTo>
                <a:lnTo>
                  <a:pt x="6856287" y="2698973"/>
                </a:lnTo>
                <a:lnTo>
                  <a:pt x="6852629" y="2698236"/>
                </a:lnTo>
                <a:lnTo>
                  <a:pt x="6848235" y="2696050"/>
                </a:lnTo>
                <a:lnTo>
                  <a:pt x="6840912" y="2693855"/>
                </a:lnTo>
                <a:lnTo>
                  <a:pt x="6837985" y="2690931"/>
                </a:lnTo>
                <a:lnTo>
                  <a:pt x="6836523" y="2688008"/>
                </a:lnTo>
                <a:lnTo>
                  <a:pt x="6835057" y="2685085"/>
                </a:lnTo>
                <a:lnTo>
                  <a:pt x="6834326" y="2674857"/>
                </a:lnTo>
                <a:lnTo>
                  <a:pt x="6832129" y="2672670"/>
                </a:lnTo>
                <a:lnTo>
                  <a:pt x="6821879" y="2666086"/>
                </a:lnTo>
                <a:lnTo>
                  <a:pt x="6818220" y="2665357"/>
                </a:lnTo>
                <a:close/>
                <a:moveTo>
                  <a:pt x="6547960" y="2654798"/>
                </a:moveTo>
                <a:lnTo>
                  <a:pt x="6547276" y="2655024"/>
                </a:lnTo>
                <a:lnTo>
                  <a:pt x="6546542" y="2657950"/>
                </a:lnTo>
                <a:lnTo>
                  <a:pt x="6545815" y="2663800"/>
                </a:lnTo>
                <a:lnTo>
                  <a:pt x="6544347" y="2666725"/>
                </a:lnTo>
                <a:lnTo>
                  <a:pt x="6544347" y="2668924"/>
                </a:lnTo>
                <a:lnTo>
                  <a:pt x="6544347" y="2671113"/>
                </a:lnTo>
                <a:lnTo>
                  <a:pt x="6544347" y="2674038"/>
                </a:lnTo>
                <a:lnTo>
                  <a:pt x="6543620" y="2674766"/>
                </a:lnTo>
                <a:lnTo>
                  <a:pt x="6543666" y="2674857"/>
                </a:lnTo>
                <a:lnTo>
                  <a:pt x="6545132" y="2673399"/>
                </a:lnTo>
                <a:lnTo>
                  <a:pt x="6545132" y="2670475"/>
                </a:lnTo>
                <a:lnTo>
                  <a:pt x="6545132" y="2668281"/>
                </a:lnTo>
                <a:lnTo>
                  <a:pt x="6545132" y="2666086"/>
                </a:lnTo>
                <a:lnTo>
                  <a:pt x="6546594" y="2663171"/>
                </a:lnTo>
                <a:lnTo>
                  <a:pt x="6547324" y="2657324"/>
                </a:lnTo>
                <a:close/>
                <a:moveTo>
                  <a:pt x="6908685" y="2646519"/>
                </a:moveTo>
                <a:lnTo>
                  <a:pt x="6906076" y="2647825"/>
                </a:lnTo>
                <a:lnTo>
                  <a:pt x="6905742" y="2648823"/>
                </a:lnTo>
                <a:lnTo>
                  <a:pt x="6908447" y="2647470"/>
                </a:lnTo>
                <a:close/>
                <a:moveTo>
                  <a:pt x="7942732" y="2637020"/>
                </a:moveTo>
                <a:lnTo>
                  <a:pt x="7941695" y="2637365"/>
                </a:lnTo>
                <a:lnTo>
                  <a:pt x="7940967" y="2638826"/>
                </a:lnTo>
                <a:lnTo>
                  <a:pt x="7940233" y="2641024"/>
                </a:lnTo>
                <a:lnTo>
                  <a:pt x="7940233" y="2643223"/>
                </a:lnTo>
                <a:lnTo>
                  <a:pt x="7940233" y="2643953"/>
                </a:lnTo>
                <a:lnTo>
                  <a:pt x="7940967" y="2644683"/>
                </a:lnTo>
                <a:lnTo>
                  <a:pt x="7940967" y="2645414"/>
                </a:lnTo>
                <a:lnTo>
                  <a:pt x="7941695" y="2646882"/>
                </a:lnTo>
                <a:lnTo>
                  <a:pt x="7944618" y="2647612"/>
                </a:lnTo>
                <a:lnTo>
                  <a:pt x="7944618" y="2648343"/>
                </a:lnTo>
                <a:lnTo>
                  <a:pt x="7945353" y="2650541"/>
                </a:lnTo>
                <a:lnTo>
                  <a:pt x="7944618" y="2652732"/>
                </a:lnTo>
                <a:lnTo>
                  <a:pt x="7944618" y="2653463"/>
                </a:lnTo>
                <a:lnTo>
                  <a:pt x="7924880" y="2669567"/>
                </a:lnTo>
                <a:lnTo>
                  <a:pt x="7920556" y="2675333"/>
                </a:lnTo>
                <a:lnTo>
                  <a:pt x="7921672" y="2674769"/>
                </a:lnTo>
                <a:lnTo>
                  <a:pt x="7926064" y="2668925"/>
                </a:lnTo>
                <a:lnTo>
                  <a:pt x="7945788" y="2652834"/>
                </a:lnTo>
                <a:lnTo>
                  <a:pt x="7945788" y="2652104"/>
                </a:lnTo>
                <a:lnTo>
                  <a:pt x="7946523" y="2649912"/>
                </a:lnTo>
                <a:lnTo>
                  <a:pt x="7945788" y="2647714"/>
                </a:lnTo>
                <a:lnTo>
                  <a:pt x="7945788" y="2646984"/>
                </a:lnTo>
                <a:lnTo>
                  <a:pt x="7942868" y="2646253"/>
                </a:lnTo>
                <a:lnTo>
                  <a:pt x="7942132" y="2644792"/>
                </a:lnTo>
                <a:lnTo>
                  <a:pt x="7942132" y="2644062"/>
                </a:lnTo>
                <a:lnTo>
                  <a:pt x="7941409" y="2643331"/>
                </a:lnTo>
                <a:lnTo>
                  <a:pt x="7941409" y="2642601"/>
                </a:lnTo>
                <a:lnTo>
                  <a:pt x="7941409" y="2640403"/>
                </a:lnTo>
                <a:lnTo>
                  <a:pt x="7942132" y="2638211"/>
                </a:lnTo>
                <a:close/>
                <a:moveTo>
                  <a:pt x="7945773" y="2634590"/>
                </a:moveTo>
                <a:lnTo>
                  <a:pt x="7944618" y="2635167"/>
                </a:lnTo>
                <a:lnTo>
                  <a:pt x="7944024" y="2636366"/>
                </a:lnTo>
                <a:lnTo>
                  <a:pt x="7945064" y="2636020"/>
                </a:lnTo>
                <a:close/>
                <a:moveTo>
                  <a:pt x="6556844" y="2634018"/>
                </a:moveTo>
                <a:lnTo>
                  <a:pt x="6556048" y="2634548"/>
                </a:lnTo>
                <a:lnTo>
                  <a:pt x="6556048" y="2636748"/>
                </a:lnTo>
                <a:lnTo>
                  <a:pt x="6558976" y="2638210"/>
                </a:lnTo>
                <a:lnTo>
                  <a:pt x="6558976" y="2643324"/>
                </a:lnTo>
                <a:lnTo>
                  <a:pt x="6556048" y="2648448"/>
                </a:lnTo>
                <a:lnTo>
                  <a:pt x="6554173" y="2652206"/>
                </a:lnTo>
                <a:lnTo>
                  <a:pt x="6554647" y="2652206"/>
                </a:lnTo>
                <a:lnTo>
                  <a:pt x="6556844" y="2647825"/>
                </a:lnTo>
                <a:lnTo>
                  <a:pt x="6559772" y="2642707"/>
                </a:lnTo>
                <a:lnTo>
                  <a:pt x="6559772" y="2637597"/>
                </a:lnTo>
                <a:lnTo>
                  <a:pt x="6556844" y="2636131"/>
                </a:lnTo>
                <a:close/>
                <a:moveTo>
                  <a:pt x="7532345" y="2625310"/>
                </a:moveTo>
                <a:lnTo>
                  <a:pt x="7532837" y="2625555"/>
                </a:lnTo>
                <a:lnTo>
                  <a:pt x="7539877" y="2628754"/>
                </a:lnTo>
                <a:lnTo>
                  <a:pt x="7539531" y="2628579"/>
                </a:lnTo>
                <a:close/>
                <a:moveTo>
                  <a:pt x="6570001" y="2623793"/>
                </a:moveTo>
                <a:lnTo>
                  <a:pt x="6569209" y="2624321"/>
                </a:lnTo>
                <a:lnTo>
                  <a:pt x="6568503" y="2627158"/>
                </a:lnTo>
                <a:lnTo>
                  <a:pt x="6569291" y="2626632"/>
                </a:lnTo>
                <a:close/>
                <a:moveTo>
                  <a:pt x="6941671" y="2622570"/>
                </a:moveTo>
                <a:lnTo>
                  <a:pt x="6936826" y="2628098"/>
                </a:lnTo>
                <a:lnTo>
                  <a:pt x="6933163" y="2631021"/>
                </a:lnTo>
                <a:lnTo>
                  <a:pt x="6925841" y="2633945"/>
                </a:lnTo>
                <a:lnTo>
                  <a:pt x="6924379" y="2633945"/>
                </a:lnTo>
                <a:lnTo>
                  <a:pt x="6923648" y="2631750"/>
                </a:lnTo>
                <a:lnTo>
                  <a:pt x="6921451" y="2631021"/>
                </a:lnTo>
                <a:lnTo>
                  <a:pt x="6919254" y="2631021"/>
                </a:lnTo>
                <a:lnTo>
                  <a:pt x="6917057" y="2630284"/>
                </a:lnTo>
                <a:lnTo>
                  <a:pt x="6914860" y="2630284"/>
                </a:lnTo>
                <a:lnTo>
                  <a:pt x="6912663" y="2633945"/>
                </a:lnTo>
                <a:lnTo>
                  <a:pt x="6912556" y="2634292"/>
                </a:lnTo>
                <a:lnTo>
                  <a:pt x="6914294" y="2631400"/>
                </a:lnTo>
                <a:lnTo>
                  <a:pt x="6916491" y="2631400"/>
                </a:lnTo>
                <a:lnTo>
                  <a:pt x="6918689" y="2632130"/>
                </a:lnTo>
                <a:lnTo>
                  <a:pt x="6920886" y="2632130"/>
                </a:lnTo>
                <a:lnTo>
                  <a:pt x="6923083" y="2632860"/>
                </a:lnTo>
                <a:lnTo>
                  <a:pt x="6923815" y="2635056"/>
                </a:lnTo>
                <a:lnTo>
                  <a:pt x="6925280" y="2635056"/>
                </a:lnTo>
                <a:lnTo>
                  <a:pt x="6932592" y="2632130"/>
                </a:lnTo>
                <a:lnTo>
                  <a:pt x="6936254" y="2629210"/>
                </a:lnTo>
                <a:lnTo>
                  <a:pt x="6941381" y="2623365"/>
                </a:lnTo>
                <a:close/>
                <a:moveTo>
                  <a:pt x="6577344" y="2599045"/>
                </a:moveTo>
                <a:lnTo>
                  <a:pt x="6576526" y="2599457"/>
                </a:lnTo>
                <a:lnTo>
                  <a:pt x="6576526" y="2600183"/>
                </a:lnTo>
                <a:lnTo>
                  <a:pt x="6575059" y="2602383"/>
                </a:lnTo>
                <a:lnTo>
                  <a:pt x="6572870" y="2604571"/>
                </a:lnTo>
                <a:lnTo>
                  <a:pt x="6571403" y="2606770"/>
                </a:lnTo>
                <a:lnTo>
                  <a:pt x="6569942" y="2611158"/>
                </a:lnTo>
                <a:lnTo>
                  <a:pt x="6572137" y="2613347"/>
                </a:lnTo>
                <a:lnTo>
                  <a:pt x="6575059" y="2618471"/>
                </a:lnTo>
                <a:lnTo>
                  <a:pt x="6575792" y="2621396"/>
                </a:lnTo>
                <a:lnTo>
                  <a:pt x="6575212" y="2623709"/>
                </a:lnTo>
                <a:lnTo>
                  <a:pt x="6575882" y="2623709"/>
                </a:lnTo>
                <a:lnTo>
                  <a:pt x="6576613" y="2620785"/>
                </a:lnTo>
                <a:lnTo>
                  <a:pt x="6575882" y="2617870"/>
                </a:lnTo>
                <a:lnTo>
                  <a:pt x="6572950" y="2612752"/>
                </a:lnTo>
                <a:lnTo>
                  <a:pt x="6570757" y="2610557"/>
                </a:lnTo>
                <a:lnTo>
                  <a:pt x="6572219" y="2606176"/>
                </a:lnTo>
                <a:lnTo>
                  <a:pt x="6573685" y="2603981"/>
                </a:lnTo>
                <a:lnTo>
                  <a:pt x="6575882" y="2601795"/>
                </a:lnTo>
                <a:lnTo>
                  <a:pt x="6577344" y="2599600"/>
                </a:lnTo>
                <a:close/>
                <a:moveTo>
                  <a:pt x="6582376" y="2580444"/>
                </a:moveTo>
                <a:lnTo>
                  <a:pt x="6579448" y="2583369"/>
                </a:lnTo>
                <a:lnTo>
                  <a:pt x="6577987" y="2588483"/>
                </a:lnTo>
                <a:lnTo>
                  <a:pt x="6576526" y="2592871"/>
                </a:lnTo>
                <a:lnTo>
                  <a:pt x="6577987" y="2596532"/>
                </a:lnTo>
                <a:lnTo>
                  <a:pt x="6577987" y="2598552"/>
                </a:lnTo>
                <a:lnTo>
                  <a:pt x="6578810" y="2598143"/>
                </a:lnTo>
                <a:lnTo>
                  <a:pt x="6578810" y="2595948"/>
                </a:lnTo>
                <a:lnTo>
                  <a:pt x="6577344" y="2592296"/>
                </a:lnTo>
                <a:lnTo>
                  <a:pt x="6578810" y="2587906"/>
                </a:lnTo>
                <a:lnTo>
                  <a:pt x="6580272" y="2582797"/>
                </a:lnTo>
                <a:lnTo>
                  <a:pt x="6582629" y="2580444"/>
                </a:lnTo>
                <a:close/>
                <a:moveTo>
                  <a:pt x="6965178" y="2580074"/>
                </a:moveTo>
                <a:lnTo>
                  <a:pt x="6962451" y="2582797"/>
                </a:lnTo>
                <a:lnTo>
                  <a:pt x="6954394" y="2584983"/>
                </a:lnTo>
                <a:lnTo>
                  <a:pt x="6950735" y="2586449"/>
                </a:lnTo>
                <a:lnTo>
                  <a:pt x="6946341" y="2593025"/>
                </a:lnTo>
                <a:lnTo>
                  <a:pt x="6946320" y="2593332"/>
                </a:lnTo>
                <a:lnTo>
                  <a:pt x="6950170" y="2587577"/>
                </a:lnTo>
                <a:lnTo>
                  <a:pt x="6953831" y="2586111"/>
                </a:lnTo>
                <a:lnTo>
                  <a:pt x="6961876" y="2583922"/>
                </a:lnTo>
                <a:lnTo>
                  <a:pt x="6964806" y="2581002"/>
                </a:lnTo>
                <a:close/>
                <a:moveTo>
                  <a:pt x="6052538" y="2569165"/>
                </a:moveTo>
                <a:lnTo>
                  <a:pt x="6051514" y="2569480"/>
                </a:lnTo>
                <a:lnTo>
                  <a:pt x="6042008" y="2585558"/>
                </a:lnTo>
                <a:lnTo>
                  <a:pt x="6035685" y="2588724"/>
                </a:lnTo>
                <a:lnTo>
                  <a:pt x="6035795" y="2588752"/>
                </a:lnTo>
                <a:lnTo>
                  <a:pt x="6043117" y="2585096"/>
                </a:lnTo>
                <a:close/>
                <a:moveTo>
                  <a:pt x="6978359" y="2564709"/>
                </a:moveTo>
                <a:lnTo>
                  <a:pt x="6969038" y="2573297"/>
                </a:lnTo>
                <a:lnTo>
                  <a:pt x="6966841" y="2576221"/>
                </a:lnTo>
                <a:lnTo>
                  <a:pt x="6966526" y="2577008"/>
                </a:lnTo>
                <a:lnTo>
                  <a:pt x="6968468" y="2574427"/>
                </a:lnTo>
                <a:lnTo>
                  <a:pt x="6977977" y="2565662"/>
                </a:lnTo>
                <a:close/>
                <a:moveTo>
                  <a:pt x="8772387" y="2534381"/>
                </a:moveTo>
                <a:lnTo>
                  <a:pt x="8773847" y="2541693"/>
                </a:lnTo>
                <a:lnTo>
                  <a:pt x="8773847" y="2547544"/>
                </a:lnTo>
                <a:lnTo>
                  <a:pt x="8772387" y="2552657"/>
                </a:lnTo>
                <a:lnTo>
                  <a:pt x="8765800" y="2554125"/>
                </a:lnTo>
                <a:lnTo>
                  <a:pt x="8765800" y="2552657"/>
                </a:lnTo>
                <a:lnTo>
                  <a:pt x="8766536" y="2552657"/>
                </a:lnTo>
                <a:lnTo>
                  <a:pt x="8769456" y="2549735"/>
                </a:lnTo>
                <a:lnTo>
                  <a:pt x="8770192" y="2543884"/>
                </a:lnTo>
                <a:lnTo>
                  <a:pt x="8770192" y="2538764"/>
                </a:lnTo>
                <a:lnTo>
                  <a:pt x="8771651" y="2535112"/>
                </a:lnTo>
                <a:close/>
                <a:moveTo>
                  <a:pt x="115571" y="2493851"/>
                </a:moveTo>
                <a:lnTo>
                  <a:pt x="114851" y="2496037"/>
                </a:lnTo>
                <a:lnTo>
                  <a:pt x="114851" y="2494573"/>
                </a:lnTo>
                <a:close/>
                <a:moveTo>
                  <a:pt x="8783341" y="2493434"/>
                </a:moveTo>
                <a:lnTo>
                  <a:pt x="8784801" y="2493434"/>
                </a:lnTo>
                <a:lnTo>
                  <a:pt x="8784801" y="2498547"/>
                </a:lnTo>
                <a:lnTo>
                  <a:pt x="8783341" y="2504398"/>
                </a:lnTo>
                <a:lnTo>
                  <a:pt x="8781881" y="2511710"/>
                </a:lnTo>
                <a:lnTo>
                  <a:pt x="8779685" y="2512440"/>
                </a:lnTo>
                <a:lnTo>
                  <a:pt x="8779685" y="2510979"/>
                </a:lnTo>
                <a:lnTo>
                  <a:pt x="8779685" y="2508788"/>
                </a:lnTo>
                <a:lnTo>
                  <a:pt x="8782617" y="2496356"/>
                </a:lnTo>
                <a:close/>
                <a:moveTo>
                  <a:pt x="235042" y="2491809"/>
                </a:moveTo>
                <a:lnTo>
                  <a:pt x="237010" y="2493109"/>
                </a:lnTo>
                <a:lnTo>
                  <a:pt x="235543" y="2493851"/>
                </a:lnTo>
                <a:close/>
                <a:moveTo>
                  <a:pt x="7081740" y="2491506"/>
                </a:moveTo>
                <a:lnTo>
                  <a:pt x="7080322" y="2492923"/>
                </a:lnTo>
                <a:lnTo>
                  <a:pt x="7065683" y="2492923"/>
                </a:lnTo>
                <a:lnTo>
                  <a:pt x="7059822" y="2495118"/>
                </a:lnTo>
                <a:lnTo>
                  <a:pt x="7048111" y="2501693"/>
                </a:lnTo>
                <a:lnTo>
                  <a:pt x="7024683" y="2521420"/>
                </a:lnTo>
                <a:lnTo>
                  <a:pt x="7017360" y="2522878"/>
                </a:lnTo>
                <a:lnTo>
                  <a:pt x="7013697" y="2521420"/>
                </a:lnTo>
                <a:lnTo>
                  <a:pt x="7005644" y="2515574"/>
                </a:lnTo>
                <a:lnTo>
                  <a:pt x="7002716" y="2514845"/>
                </a:lnTo>
                <a:lnTo>
                  <a:pt x="6991735" y="2515574"/>
                </a:lnTo>
                <a:lnTo>
                  <a:pt x="6970504" y="2520692"/>
                </a:lnTo>
                <a:lnTo>
                  <a:pt x="6967577" y="2522149"/>
                </a:lnTo>
                <a:lnTo>
                  <a:pt x="6967577" y="2523007"/>
                </a:lnTo>
                <a:lnTo>
                  <a:pt x="6969933" y="2521833"/>
                </a:lnTo>
                <a:lnTo>
                  <a:pt x="6991160" y="2516718"/>
                </a:lnTo>
                <a:lnTo>
                  <a:pt x="7002134" y="2515988"/>
                </a:lnTo>
                <a:lnTo>
                  <a:pt x="7005064" y="2516718"/>
                </a:lnTo>
                <a:lnTo>
                  <a:pt x="7013120" y="2522563"/>
                </a:lnTo>
                <a:lnTo>
                  <a:pt x="7016782" y="2524023"/>
                </a:lnTo>
                <a:lnTo>
                  <a:pt x="7024094" y="2522563"/>
                </a:lnTo>
                <a:lnTo>
                  <a:pt x="7047519" y="2502838"/>
                </a:lnTo>
                <a:lnTo>
                  <a:pt x="7059237" y="2496269"/>
                </a:lnTo>
                <a:lnTo>
                  <a:pt x="7065085" y="2494074"/>
                </a:lnTo>
                <a:lnTo>
                  <a:pt x="7079733" y="2494074"/>
                </a:lnTo>
                <a:lnTo>
                  <a:pt x="7081930" y="2491884"/>
                </a:lnTo>
                <a:close/>
                <a:moveTo>
                  <a:pt x="234953" y="2491449"/>
                </a:moveTo>
                <a:lnTo>
                  <a:pt x="235042" y="2491809"/>
                </a:lnTo>
                <a:lnTo>
                  <a:pt x="234824" y="2491665"/>
                </a:lnTo>
                <a:close/>
                <a:moveTo>
                  <a:pt x="7463331" y="2491171"/>
                </a:moveTo>
                <a:lnTo>
                  <a:pt x="7471340" y="2494804"/>
                </a:lnTo>
                <a:lnTo>
                  <a:pt x="7485987" y="2506494"/>
                </a:lnTo>
                <a:lnTo>
                  <a:pt x="7488917" y="2509413"/>
                </a:lnTo>
                <a:lnTo>
                  <a:pt x="7492567" y="2515988"/>
                </a:lnTo>
                <a:lnTo>
                  <a:pt x="7494765" y="2517448"/>
                </a:lnTo>
                <a:lnTo>
                  <a:pt x="7495034" y="2518255"/>
                </a:lnTo>
                <a:lnTo>
                  <a:pt x="7495304" y="2518315"/>
                </a:lnTo>
                <a:lnTo>
                  <a:pt x="7494927" y="2517556"/>
                </a:lnTo>
                <a:lnTo>
                  <a:pt x="7492728" y="2516086"/>
                </a:lnTo>
                <a:lnTo>
                  <a:pt x="7489077" y="2509499"/>
                </a:lnTo>
                <a:lnTo>
                  <a:pt x="7486151" y="2506567"/>
                </a:lnTo>
                <a:lnTo>
                  <a:pt x="7471525" y="2494847"/>
                </a:lnTo>
                <a:lnTo>
                  <a:pt x="7463482" y="2491184"/>
                </a:lnTo>
                <a:close/>
                <a:moveTo>
                  <a:pt x="234090" y="2487996"/>
                </a:moveTo>
                <a:lnTo>
                  <a:pt x="237010" y="2487996"/>
                </a:lnTo>
                <a:lnTo>
                  <a:pt x="234953" y="2491449"/>
                </a:lnTo>
                <a:lnTo>
                  <a:pt x="234824" y="2490923"/>
                </a:lnTo>
                <a:lnTo>
                  <a:pt x="234090" y="2490923"/>
                </a:lnTo>
                <a:close/>
                <a:moveTo>
                  <a:pt x="7340348" y="2483858"/>
                </a:moveTo>
                <a:lnTo>
                  <a:pt x="7346171" y="2485309"/>
                </a:lnTo>
                <a:lnTo>
                  <a:pt x="7349101" y="2486769"/>
                </a:lnTo>
                <a:lnTo>
                  <a:pt x="7349833" y="2488235"/>
                </a:lnTo>
                <a:lnTo>
                  <a:pt x="7355692" y="2494074"/>
                </a:lnTo>
                <a:lnTo>
                  <a:pt x="7358621" y="2496999"/>
                </a:lnTo>
                <a:lnTo>
                  <a:pt x="7358868" y="2496999"/>
                </a:lnTo>
                <a:lnTo>
                  <a:pt x="7355991" y="2494116"/>
                </a:lnTo>
                <a:lnTo>
                  <a:pt x="7350147" y="2488260"/>
                </a:lnTo>
                <a:lnTo>
                  <a:pt x="7349414" y="2486790"/>
                </a:lnTo>
                <a:lnTo>
                  <a:pt x="7346488" y="2485328"/>
                </a:lnTo>
                <a:lnTo>
                  <a:pt x="7340638" y="2483858"/>
                </a:lnTo>
                <a:close/>
                <a:moveTo>
                  <a:pt x="5208356" y="2482464"/>
                </a:moveTo>
                <a:lnTo>
                  <a:pt x="5207978" y="2482652"/>
                </a:lnTo>
                <a:lnTo>
                  <a:pt x="5212967" y="2482652"/>
                </a:lnTo>
                <a:lnTo>
                  <a:pt x="5213092" y="2482464"/>
                </a:lnTo>
                <a:close/>
                <a:moveTo>
                  <a:pt x="7315049" y="2478733"/>
                </a:moveTo>
                <a:lnTo>
                  <a:pt x="7315047" y="2478734"/>
                </a:lnTo>
                <a:lnTo>
                  <a:pt x="7318363" y="2478734"/>
                </a:lnTo>
                <a:lnTo>
                  <a:pt x="7322746" y="2480200"/>
                </a:lnTo>
                <a:lnTo>
                  <a:pt x="7326408" y="2481660"/>
                </a:lnTo>
                <a:lnTo>
                  <a:pt x="7330070" y="2483849"/>
                </a:lnTo>
                <a:lnTo>
                  <a:pt x="7330803" y="2484579"/>
                </a:lnTo>
                <a:lnTo>
                  <a:pt x="7331086" y="2484548"/>
                </a:lnTo>
                <a:lnTo>
                  <a:pt x="7330402" y="2483858"/>
                </a:lnTo>
                <a:lnTo>
                  <a:pt x="7326744" y="2481665"/>
                </a:lnTo>
                <a:lnTo>
                  <a:pt x="7323092" y="2480203"/>
                </a:lnTo>
                <a:lnTo>
                  <a:pt x="7318701" y="2478733"/>
                </a:lnTo>
                <a:close/>
                <a:moveTo>
                  <a:pt x="224583" y="2477046"/>
                </a:moveTo>
                <a:lnTo>
                  <a:pt x="225302" y="2477768"/>
                </a:lnTo>
                <a:lnTo>
                  <a:pt x="226036" y="2477046"/>
                </a:lnTo>
                <a:lnTo>
                  <a:pt x="228236" y="2477768"/>
                </a:lnTo>
                <a:lnTo>
                  <a:pt x="226036" y="2480696"/>
                </a:lnTo>
                <a:lnTo>
                  <a:pt x="225302" y="2480696"/>
                </a:lnTo>
                <a:lnTo>
                  <a:pt x="223849" y="2479954"/>
                </a:lnTo>
                <a:lnTo>
                  <a:pt x="224583" y="2477768"/>
                </a:lnTo>
                <a:close/>
                <a:moveTo>
                  <a:pt x="7081365" y="2476683"/>
                </a:moveTo>
                <a:lnTo>
                  <a:pt x="7079591" y="2479043"/>
                </a:lnTo>
                <a:lnTo>
                  <a:pt x="7079512" y="2479519"/>
                </a:lnTo>
                <a:lnTo>
                  <a:pt x="7081197" y="2477274"/>
                </a:lnTo>
                <a:close/>
                <a:moveTo>
                  <a:pt x="7233153" y="2472146"/>
                </a:moveTo>
                <a:lnTo>
                  <a:pt x="7233118" y="2472159"/>
                </a:lnTo>
                <a:lnTo>
                  <a:pt x="7237103" y="2472159"/>
                </a:lnTo>
                <a:lnTo>
                  <a:pt x="7244427" y="2474355"/>
                </a:lnTo>
                <a:lnTo>
                  <a:pt x="7252483" y="2475085"/>
                </a:lnTo>
                <a:lnTo>
                  <a:pt x="7256134" y="2478004"/>
                </a:lnTo>
                <a:lnTo>
                  <a:pt x="7259063" y="2481660"/>
                </a:lnTo>
                <a:lnTo>
                  <a:pt x="7262725" y="2485309"/>
                </a:lnTo>
                <a:lnTo>
                  <a:pt x="7275897" y="2496269"/>
                </a:lnTo>
                <a:lnTo>
                  <a:pt x="7284685" y="2499919"/>
                </a:lnTo>
                <a:lnTo>
                  <a:pt x="7284942" y="2499919"/>
                </a:lnTo>
                <a:lnTo>
                  <a:pt x="7276294" y="2496317"/>
                </a:lnTo>
                <a:lnTo>
                  <a:pt x="7263133" y="2485328"/>
                </a:lnTo>
                <a:lnTo>
                  <a:pt x="7259475" y="2481665"/>
                </a:lnTo>
                <a:lnTo>
                  <a:pt x="7256549" y="2478002"/>
                </a:lnTo>
                <a:lnTo>
                  <a:pt x="7252891" y="2475070"/>
                </a:lnTo>
                <a:lnTo>
                  <a:pt x="7244848" y="2474339"/>
                </a:lnTo>
                <a:lnTo>
                  <a:pt x="7237538" y="2472146"/>
                </a:lnTo>
                <a:close/>
                <a:moveTo>
                  <a:pt x="5225424" y="2456549"/>
                </a:moveTo>
                <a:lnTo>
                  <a:pt x="5224457" y="2456870"/>
                </a:lnTo>
                <a:lnTo>
                  <a:pt x="5224453" y="2456875"/>
                </a:lnTo>
                <a:close/>
                <a:moveTo>
                  <a:pt x="7072511" y="2455481"/>
                </a:moveTo>
                <a:lnTo>
                  <a:pt x="7067144" y="2461502"/>
                </a:lnTo>
                <a:lnTo>
                  <a:pt x="7066972" y="2462191"/>
                </a:lnTo>
                <a:lnTo>
                  <a:pt x="7072409" y="2456090"/>
                </a:lnTo>
                <a:close/>
                <a:moveTo>
                  <a:pt x="5229069" y="2454113"/>
                </a:moveTo>
                <a:lnTo>
                  <a:pt x="5227387" y="2454675"/>
                </a:lnTo>
                <a:lnTo>
                  <a:pt x="5227385" y="2454679"/>
                </a:lnTo>
                <a:lnTo>
                  <a:pt x="5229069" y="2454120"/>
                </a:lnTo>
                <a:close/>
                <a:moveTo>
                  <a:pt x="7427651" y="2451638"/>
                </a:moveTo>
                <a:lnTo>
                  <a:pt x="7427428" y="2451712"/>
                </a:lnTo>
                <a:lnTo>
                  <a:pt x="7430349" y="2452440"/>
                </a:lnTo>
                <a:lnTo>
                  <a:pt x="7431082" y="2456090"/>
                </a:lnTo>
                <a:lnTo>
                  <a:pt x="7431082" y="2459745"/>
                </a:lnTo>
                <a:lnTo>
                  <a:pt x="7433279" y="2464860"/>
                </a:lnTo>
                <a:lnTo>
                  <a:pt x="7439870" y="2478734"/>
                </a:lnTo>
                <a:lnTo>
                  <a:pt x="7446462" y="2487499"/>
                </a:lnTo>
                <a:lnTo>
                  <a:pt x="7455239" y="2490424"/>
                </a:lnTo>
                <a:lnTo>
                  <a:pt x="7455395" y="2490438"/>
                </a:lnTo>
                <a:lnTo>
                  <a:pt x="7446663" y="2487521"/>
                </a:lnTo>
                <a:lnTo>
                  <a:pt x="7440086" y="2478733"/>
                </a:lnTo>
                <a:lnTo>
                  <a:pt x="7433502" y="2464820"/>
                </a:lnTo>
                <a:lnTo>
                  <a:pt x="7431310" y="2459695"/>
                </a:lnTo>
                <a:lnTo>
                  <a:pt x="7431310" y="2456032"/>
                </a:lnTo>
                <a:lnTo>
                  <a:pt x="7430577" y="2452369"/>
                </a:lnTo>
                <a:close/>
                <a:moveTo>
                  <a:pt x="8005720" y="2443845"/>
                </a:moveTo>
                <a:lnTo>
                  <a:pt x="8005310" y="2444153"/>
                </a:lnTo>
                <a:lnTo>
                  <a:pt x="8004582" y="2444153"/>
                </a:lnTo>
                <a:lnTo>
                  <a:pt x="8004582" y="2445614"/>
                </a:lnTo>
                <a:lnTo>
                  <a:pt x="8004582" y="2447812"/>
                </a:lnTo>
                <a:lnTo>
                  <a:pt x="8003120" y="2450004"/>
                </a:lnTo>
                <a:lnTo>
                  <a:pt x="8001652" y="2452202"/>
                </a:lnTo>
                <a:lnTo>
                  <a:pt x="8001652" y="2454400"/>
                </a:lnTo>
                <a:lnTo>
                  <a:pt x="8001652" y="2456592"/>
                </a:lnTo>
                <a:lnTo>
                  <a:pt x="8001652" y="2458059"/>
                </a:lnTo>
                <a:lnTo>
                  <a:pt x="8002386" y="2460251"/>
                </a:lnTo>
                <a:lnTo>
                  <a:pt x="8003120" y="2460981"/>
                </a:lnTo>
                <a:lnTo>
                  <a:pt x="8003120" y="2461718"/>
                </a:lnTo>
                <a:lnTo>
                  <a:pt x="8003120" y="2463910"/>
                </a:lnTo>
                <a:lnTo>
                  <a:pt x="8002386" y="2464640"/>
                </a:lnTo>
                <a:lnTo>
                  <a:pt x="8000190" y="2468299"/>
                </a:lnTo>
                <a:lnTo>
                  <a:pt x="7996538" y="2472696"/>
                </a:lnTo>
                <a:lnTo>
                  <a:pt x="7995804" y="2474157"/>
                </a:lnTo>
                <a:lnTo>
                  <a:pt x="7992146" y="2480014"/>
                </a:lnTo>
                <a:lnTo>
                  <a:pt x="7985571" y="2489524"/>
                </a:lnTo>
                <a:lnTo>
                  <a:pt x="7985571" y="2490261"/>
                </a:lnTo>
                <a:lnTo>
                  <a:pt x="7984102" y="2490992"/>
                </a:lnTo>
                <a:lnTo>
                  <a:pt x="7985571" y="2493183"/>
                </a:lnTo>
                <a:lnTo>
                  <a:pt x="7986299" y="2495381"/>
                </a:lnTo>
                <a:lnTo>
                  <a:pt x="7986299" y="2496842"/>
                </a:lnTo>
                <a:lnTo>
                  <a:pt x="7984102" y="2510018"/>
                </a:lnTo>
                <a:lnTo>
                  <a:pt x="7981913" y="2519535"/>
                </a:lnTo>
                <a:lnTo>
                  <a:pt x="7977527" y="2531973"/>
                </a:lnTo>
                <a:lnTo>
                  <a:pt x="7973135" y="2539291"/>
                </a:lnTo>
                <a:lnTo>
                  <a:pt x="7965826" y="2553198"/>
                </a:lnTo>
                <a:lnTo>
                  <a:pt x="7959244" y="2562714"/>
                </a:lnTo>
                <a:lnTo>
                  <a:pt x="7954124" y="2570763"/>
                </a:lnTo>
                <a:lnTo>
                  <a:pt x="7947542" y="2581010"/>
                </a:lnTo>
                <a:lnTo>
                  <a:pt x="7947542" y="2582478"/>
                </a:lnTo>
                <a:lnTo>
                  <a:pt x="7947542" y="2586867"/>
                </a:lnTo>
                <a:lnTo>
                  <a:pt x="7946815" y="2589059"/>
                </a:lnTo>
                <a:lnTo>
                  <a:pt x="7943891" y="2599306"/>
                </a:lnTo>
                <a:lnTo>
                  <a:pt x="7938771" y="2612481"/>
                </a:lnTo>
                <a:lnTo>
                  <a:pt x="7938771" y="2615410"/>
                </a:lnTo>
                <a:lnTo>
                  <a:pt x="7938771" y="2616141"/>
                </a:lnTo>
                <a:lnTo>
                  <a:pt x="7940233" y="2617602"/>
                </a:lnTo>
                <a:lnTo>
                  <a:pt x="7943156" y="2619069"/>
                </a:lnTo>
                <a:lnTo>
                  <a:pt x="7944618" y="2620530"/>
                </a:lnTo>
                <a:lnTo>
                  <a:pt x="7950473" y="2621998"/>
                </a:lnTo>
                <a:lnTo>
                  <a:pt x="7951200" y="2621998"/>
                </a:lnTo>
                <a:lnTo>
                  <a:pt x="7952662" y="2624189"/>
                </a:lnTo>
                <a:lnTo>
                  <a:pt x="7952662" y="2625657"/>
                </a:lnTo>
                <a:lnTo>
                  <a:pt x="7952662" y="2627118"/>
                </a:lnTo>
                <a:lnTo>
                  <a:pt x="7952662" y="2627849"/>
                </a:lnTo>
                <a:lnTo>
                  <a:pt x="7950473" y="2629316"/>
                </a:lnTo>
                <a:lnTo>
                  <a:pt x="7947567" y="2633668"/>
                </a:lnTo>
                <a:lnTo>
                  <a:pt x="7948719" y="2633091"/>
                </a:lnTo>
                <a:lnTo>
                  <a:pt x="7951639" y="2628708"/>
                </a:lnTo>
                <a:lnTo>
                  <a:pt x="7953834" y="2627240"/>
                </a:lnTo>
                <a:lnTo>
                  <a:pt x="7953834" y="2626510"/>
                </a:lnTo>
                <a:lnTo>
                  <a:pt x="7953834" y="2625049"/>
                </a:lnTo>
                <a:lnTo>
                  <a:pt x="7953834" y="2623588"/>
                </a:lnTo>
                <a:lnTo>
                  <a:pt x="7952362" y="2621397"/>
                </a:lnTo>
                <a:lnTo>
                  <a:pt x="7951639" y="2621397"/>
                </a:lnTo>
                <a:lnTo>
                  <a:pt x="7945788" y="2619929"/>
                </a:lnTo>
                <a:lnTo>
                  <a:pt x="7944328" y="2618468"/>
                </a:lnTo>
                <a:lnTo>
                  <a:pt x="7941409" y="2617007"/>
                </a:lnTo>
                <a:lnTo>
                  <a:pt x="7939949" y="2615546"/>
                </a:lnTo>
                <a:lnTo>
                  <a:pt x="7939949" y="2614816"/>
                </a:lnTo>
                <a:lnTo>
                  <a:pt x="7939949" y="2611887"/>
                </a:lnTo>
                <a:lnTo>
                  <a:pt x="7945064" y="2598725"/>
                </a:lnTo>
                <a:lnTo>
                  <a:pt x="7947983" y="2588491"/>
                </a:lnTo>
                <a:lnTo>
                  <a:pt x="7948719" y="2586293"/>
                </a:lnTo>
                <a:lnTo>
                  <a:pt x="7948719" y="2581910"/>
                </a:lnTo>
                <a:lnTo>
                  <a:pt x="7948719" y="2580449"/>
                </a:lnTo>
                <a:lnTo>
                  <a:pt x="7955294" y="2570209"/>
                </a:lnTo>
                <a:lnTo>
                  <a:pt x="7960409" y="2562167"/>
                </a:lnTo>
                <a:lnTo>
                  <a:pt x="7966983" y="2552657"/>
                </a:lnTo>
                <a:lnTo>
                  <a:pt x="7974294" y="2538764"/>
                </a:lnTo>
                <a:lnTo>
                  <a:pt x="7978673" y="2531453"/>
                </a:lnTo>
                <a:lnTo>
                  <a:pt x="7983064" y="2519021"/>
                </a:lnTo>
                <a:lnTo>
                  <a:pt x="7985260" y="2509518"/>
                </a:lnTo>
                <a:lnTo>
                  <a:pt x="7987443" y="2496356"/>
                </a:lnTo>
                <a:lnTo>
                  <a:pt x="7987443" y="2494895"/>
                </a:lnTo>
                <a:lnTo>
                  <a:pt x="7986719" y="2492704"/>
                </a:lnTo>
                <a:lnTo>
                  <a:pt x="7985260" y="2490505"/>
                </a:lnTo>
                <a:lnTo>
                  <a:pt x="7986719" y="2489775"/>
                </a:lnTo>
                <a:lnTo>
                  <a:pt x="7986719" y="2489044"/>
                </a:lnTo>
                <a:lnTo>
                  <a:pt x="7993294" y="2479541"/>
                </a:lnTo>
                <a:lnTo>
                  <a:pt x="7996949" y="2473691"/>
                </a:lnTo>
                <a:lnTo>
                  <a:pt x="7997685" y="2472230"/>
                </a:lnTo>
                <a:lnTo>
                  <a:pt x="8001341" y="2467840"/>
                </a:lnTo>
                <a:lnTo>
                  <a:pt x="8003524" y="2464181"/>
                </a:lnTo>
                <a:lnTo>
                  <a:pt x="8004260" y="2463450"/>
                </a:lnTo>
                <a:lnTo>
                  <a:pt x="8004260" y="2461259"/>
                </a:lnTo>
                <a:lnTo>
                  <a:pt x="8004260" y="2460529"/>
                </a:lnTo>
                <a:lnTo>
                  <a:pt x="8003524" y="2459798"/>
                </a:lnTo>
                <a:lnTo>
                  <a:pt x="8002800" y="2457600"/>
                </a:lnTo>
                <a:lnTo>
                  <a:pt x="8002800" y="2456139"/>
                </a:lnTo>
                <a:lnTo>
                  <a:pt x="8002800" y="2453947"/>
                </a:lnTo>
                <a:lnTo>
                  <a:pt x="8002800" y="2451749"/>
                </a:lnTo>
                <a:lnTo>
                  <a:pt x="8004260" y="2449558"/>
                </a:lnTo>
                <a:lnTo>
                  <a:pt x="8005720" y="2447366"/>
                </a:lnTo>
                <a:lnTo>
                  <a:pt x="8005720" y="2445175"/>
                </a:lnTo>
                <a:close/>
                <a:moveTo>
                  <a:pt x="5232502" y="2442243"/>
                </a:moveTo>
                <a:lnTo>
                  <a:pt x="5232165" y="2442468"/>
                </a:lnTo>
                <a:lnTo>
                  <a:pt x="5240047" y="2445332"/>
                </a:lnTo>
                <a:lnTo>
                  <a:pt x="5243714" y="2445332"/>
                </a:lnTo>
                <a:lnTo>
                  <a:pt x="5243845" y="2445169"/>
                </a:lnTo>
                <a:lnTo>
                  <a:pt x="5240547" y="2445169"/>
                </a:lnTo>
                <a:close/>
                <a:moveTo>
                  <a:pt x="7069949" y="2422900"/>
                </a:moveTo>
                <a:lnTo>
                  <a:pt x="7067144" y="2425700"/>
                </a:lnTo>
                <a:lnTo>
                  <a:pt x="7062755" y="2432276"/>
                </a:lnTo>
                <a:lnTo>
                  <a:pt x="7062781" y="2432510"/>
                </a:lnTo>
                <a:lnTo>
                  <a:pt x="7066550" y="2426876"/>
                </a:lnTo>
                <a:lnTo>
                  <a:pt x="7069479" y="2423951"/>
                </a:lnTo>
                <a:lnTo>
                  <a:pt x="7070044" y="2423517"/>
                </a:lnTo>
                <a:close/>
                <a:moveTo>
                  <a:pt x="7133705" y="2411353"/>
                </a:moveTo>
                <a:lnTo>
                  <a:pt x="7133178" y="2411545"/>
                </a:lnTo>
                <a:lnTo>
                  <a:pt x="7137557" y="2413726"/>
                </a:lnTo>
                <a:lnTo>
                  <a:pt x="7140486" y="2417376"/>
                </a:lnTo>
                <a:lnTo>
                  <a:pt x="7143416" y="2421031"/>
                </a:lnTo>
                <a:lnTo>
                  <a:pt x="7145613" y="2422491"/>
                </a:lnTo>
                <a:lnTo>
                  <a:pt x="7149263" y="2423221"/>
                </a:lnTo>
                <a:lnTo>
                  <a:pt x="7153657" y="2423951"/>
                </a:lnTo>
                <a:lnTo>
                  <a:pt x="7162446" y="2426876"/>
                </a:lnTo>
                <a:lnTo>
                  <a:pt x="7165376" y="2429066"/>
                </a:lnTo>
                <a:lnTo>
                  <a:pt x="7166840" y="2432715"/>
                </a:lnTo>
                <a:lnTo>
                  <a:pt x="7169026" y="2436371"/>
                </a:lnTo>
                <a:lnTo>
                  <a:pt x="7169758" y="2441480"/>
                </a:lnTo>
                <a:lnTo>
                  <a:pt x="7171223" y="2443676"/>
                </a:lnTo>
                <a:lnTo>
                  <a:pt x="7173420" y="2445865"/>
                </a:lnTo>
                <a:lnTo>
                  <a:pt x="7176350" y="2448055"/>
                </a:lnTo>
                <a:lnTo>
                  <a:pt x="7178547" y="2449521"/>
                </a:lnTo>
                <a:lnTo>
                  <a:pt x="7181477" y="2453170"/>
                </a:lnTo>
                <a:lnTo>
                  <a:pt x="7182941" y="2457555"/>
                </a:lnTo>
                <a:lnTo>
                  <a:pt x="7184406" y="2461935"/>
                </a:lnTo>
                <a:lnTo>
                  <a:pt x="7185138" y="2467050"/>
                </a:lnTo>
                <a:lnTo>
                  <a:pt x="7187336" y="2470699"/>
                </a:lnTo>
                <a:lnTo>
                  <a:pt x="7191718" y="2473625"/>
                </a:lnTo>
                <a:lnTo>
                  <a:pt x="7212214" y="2478004"/>
                </a:lnTo>
                <a:lnTo>
                  <a:pt x="7217340" y="2478004"/>
                </a:lnTo>
                <a:lnTo>
                  <a:pt x="7217345" y="2478002"/>
                </a:lnTo>
                <a:lnTo>
                  <a:pt x="7212676" y="2478002"/>
                </a:lnTo>
                <a:lnTo>
                  <a:pt x="7192205" y="2473608"/>
                </a:lnTo>
                <a:lnTo>
                  <a:pt x="7187814" y="2470676"/>
                </a:lnTo>
                <a:lnTo>
                  <a:pt x="7185622" y="2467013"/>
                </a:lnTo>
                <a:lnTo>
                  <a:pt x="7184889" y="2461888"/>
                </a:lnTo>
                <a:lnTo>
                  <a:pt x="7183429" y="2457494"/>
                </a:lnTo>
                <a:lnTo>
                  <a:pt x="7181963" y="2453100"/>
                </a:lnTo>
                <a:lnTo>
                  <a:pt x="7179038" y="2449437"/>
                </a:lnTo>
                <a:lnTo>
                  <a:pt x="7176846" y="2447975"/>
                </a:lnTo>
                <a:lnTo>
                  <a:pt x="7173920" y="2445774"/>
                </a:lnTo>
                <a:lnTo>
                  <a:pt x="7171728" y="2443581"/>
                </a:lnTo>
                <a:lnTo>
                  <a:pt x="7170269" y="2441380"/>
                </a:lnTo>
                <a:lnTo>
                  <a:pt x="7169536" y="2436255"/>
                </a:lnTo>
                <a:lnTo>
                  <a:pt x="7167343" y="2432592"/>
                </a:lnTo>
                <a:lnTo>
                  <a:pt x="7165877" y="2428929"/>
                </a:lnTo>
                <a:lnTo>
                  <a:pt x="7162952" y="2426728"/>
                </a:lnTo>
                <a:lnTo>
                  <a:pt x="7154183" y="2423804"/>
                </a:lnTo>
                <a:lnTo>
                  <a:pt x="7149791" y="2423073"/>
                </a:lnTo>
                <a:lnTo>
                  <a:pt x="7146133" y="2422334"/>
                </a:lnTo>
                <a:lnTo>
                  <a:pt x="7143941" y="2420872"/>
                </a:lnTo>
                <a:lnTo>
                  <a:pt x="7141015" y="2417209"/>
                </a:lnTo>
                <a:lnTo>
                  <a:pt x="7138090" y="2413546"/>
                </a:lnTo>
                <a:close/>
                <a:moveTo>
                  <a:pt x="7085447" y="2410614"/>
                </a:moveTo>
                <a:lnTo>
                  <a:pt x="7084876" y="2410807"/>
                </a:lnTo>
                <a:lnTo>
                  <a:pt x="7086313" y="2410807"/>
                </a:lnTo>
                <a:lnTo>
                  <a:pt x="7089242" y="2414456"/>
                </a:lnTo>
                <a:lnTo>
                  <a:pt x="7090707" y="2414456"/>
                </a:lnTo>
                <a:lnTo>
                  <a:pt x="7092904" y="2415916"/>
                </a:lnTo>
                <a:lnTo>
                  <a:pt x="7103890" y="2423951"/>
                </a:lnTo>
                <a:lnTo>
                  <a:pt x="7111202" y="2423221"/>
                </a:lnTo>
                <a:lnTo>
                  <a:pt x="7111374" y="2423112"/>
                </a:lnTo>
                <a:lnTo>
                  <a:pt x="7104459" y="2423804"/>
                </a:lnTo>
                <a:lnTo>
                  <a:pt x="7093490" y="2415747"/>
                </a:lnTo>
                <a:lnTo>
                  <a:pt x="7091298" y="2414277"/>
                </a:lnTo>
                <a:lnTo>
                  <a:pt x="7089832" y="2414277"/>
                </a:lnTo>
                <a:lnTo>
                  <a:pt x="7086907" y="2410614"/>
                </a:lnTo>
                <a:close/>
                <a:moveTo>
                  <a:pt x="5222978" y="2406429"/>
                </a:moveTo>
                <a:lnTo>
                  <a:pt x="5222476" y="2406553"/>
                </a:lnTo>
                <a:lnTo>
                  <a:pt x="5220289" y="2408021"/>
                </a:lnTo>
                <a:lnTo>
                  <a:pt x="5214425" y="2413144"/>
                </a:lnTo>
                <a:lnTo>
                  <a:pt x="5210769" y="2415332"/>
                </a:lnTo>
                <a:lnTo>
                  <a:pt x="5207544" y="2416623"/>
                </a:lnTo>
                <a:lnTo>
                  <a:pt x="5207624" y="2416655"/>
                </a:lnTo>
                <a:lnTo>
                  <a:pt x="5211285" y="2415190"/>
                </a:lnTo>
                <a:lnTo>
                  <a:pt x="5214947" y="2413000"/>
                </a:lnTo>
                <a:lnTo>
                  <a:pt x="5220795" y="2407879"/>
                </a:lnTo>
                <a:close/>
                <a:moveTo>
                  <a:pt x="8017739" y="2386330"/>
                </a:moveTo>
                <a:lnTo>
                  <a:pt x="8016277" y="2387798"/>
                </a:lnTo>
                <a:lnTo>
                  <a:pt x="8015550" y="2389989"/>
                </a:lnTo>
                <a:lnTo>
                  <a:pt x="8015550" y="2393648"/>
                </a:lnTo>
                <a:lnTo>
                  <a:pt x="8015550" y="2395847"/>
                </a:lnTo>
                <a:lnTo>
                  <a:pt x="8015550" y="2397308"/>
                </a:lnTo>
                <a:lnTo>
                  <a:pt x="8015550" y="2399506"/>
                </a:lnTo>
                <a:lnTo>
                  <a:pt x="8016277" y="2400236"/>
                </a:lnTo>
                <a:lnTo>
                  <a:pt x="8015550" y="2400974"/>
                </a:lnTo>
                <a:lnTo>
                  <a:pt x="8015550" y="2403165"/>
                </a:lnTo>
                <a:lnTo>
                  <a:pt x="8012626" y="2409022"/>
                </a:lnTo>
                <a:lnTo>
                  <a:pt x="8012626" y="2412682"/>
                </a:lnTo>
                <a:lnTo>
                  <a:pt x="8014815" y="2422191"/>
                </a:lnTo>
                <a:lnTo>
                  <a:pt x="8014815" y="2422929"/>
                </a:lnTo>
                <a:lnTo>
                  <a:pt x="8014088" y="2425120"/>
                </a:lnTo>
                <a:lnTo>
                  <a:pt x="8011891" y="2429516"/>
                </a:lnTo>
                <a:lnTo>
                  <a:pt x="8011157" y="2431708"/>
                </a:lnTo>
                <a:lnTo>
                  <a:pt x="8011157" y="2438296"/>
                </a:lnTo>
                <a:lnTo>
                  <a:pt x="8009695" y="2440494"/>
                </a:lnTo>
                <a:lnTo>
                  <a:pt x="8008233" y="2441955"/>
                </a:lnTo>
                <a:lnTo>
                  <a:pt x="8005903" y="2443707"/>
                </a:lnTo>
                <a:lnTo>
                  <a:pt x="8006456" y="2443707"/>
                </a:lnTo>
                <a:lnTo>
                  <a:pt x="8009375" y="2441516"/>
                </a:lnTo>
                <a:lnTo>
                  <a:pt x="8010835" y="2440055"/>
                </a:lnTo>
                <a:lnTo>
                  <a:pt x="8012294" y="2437857"/>
                </a:lnTo>
                <a:lnTo>
                  <a:pt x="8012294" y="2431276"/>
                </a:lnTo>
                <a:lnTo>
                  <a:pt x="8013030" y="2429084"/>
                </a:lnTo>
                <a:lnTo>
                  <a:pt x="8015226" y="2424694"/>
                </a:lnTo>
                <a:lnTo>
                  <a:pt x="8015950" y="2422503"/>
                </a:lnTo>
                <a:lnTo>
                  <a:pt x="8015950" y="2421773"/>
                </a:lnTo>
                <a:lnTo>
                  <a:pt x="8013754" y="2412269"/>
                </a:lnTo>
                <a:lnTo>
                  <a:pt x="8013754" y="2408610"/>
                </a:lnTo>
                <a:lnTo>
                  <a:pt x="8016686" y="2402760"/>
                </a:lnTo>
                <a:lnTo>
                  <a:pt x="8016686" y="2400568"/>
                </a:lnTo>
                <a:lnTo>
                  <a:pt x="8017409" y="2399838"/>
                </a:lnTo>
                <a:lnTo>
                  <a:pt x="8016686" y="2399107"/>
                </a:lnTo>
                <a:lnTo>
                  <a:pt x="8016686" y="2396909"/>
                </a:lnTo>
                <a:lnTo>
                  <a:pt x="8016686" y="2395448"/>
                </a:lnTo>
                <a:lnTo>
                  <a:pt x="8016686" y="2393257"/>
                </a:lnTo>
                <a:lnTo>
                  <a:pt x="8016686" y="2389598"/>
                </a:lnTo>
                <a:lnTo>
                  <a:pt x="8017409" y="2387406"/>
                </a:lnTo>
                <a:lnTo>
                  <a:pt x="8018490" y="2386333"/>
                </a:lnTo>
                <a:lnTo>
                  <a:pt x="8018473" y="2386330"/>
                </a:lnTo>
                <a:close/>
                <a:moveTo>
                  <a:pt x="5148619" y="2380216"/>
                </a:moveTo>
                <a:lnTo>
                  <a:pt x="5149907" y="2381504"/>
                </a:lnTo>
                <a:lnTo>
                  <a:pt x="5157955" y="2382236"/>
                </a:lnTo>
                <a:lnTo>
                  <a:pt x="5160885" y="2383701"/>
                </a:lnTo>
                <a:lnTo>
                  <a:pt x="5164379" y="2386693"/>
                </a:lnTo>
                <a:lnTo>
                  <a:pt x="5164520" y="2386690"/>
                </a:lnTo>
                <a:lnTo>
                  <a:pt x="5159524" y="2382406"/>
                </a:lnTo>
                <a:lnTo>
                  <a:pt x="5156597" y="2380947"/>
                </a:lnTo>
                <a:close/>
                <a:moveTo>
                  <a:pt x="8691190" y="2378631"/>
                </a:moveTo>
                <a:lnTo>
                  <a:pt x="8692655" y="2378631"/>
                </a:lnTo>
                <a:lnTo>
                  <a:pt x="8694848" y="2380828"/>
                </a:lnTo>
                <a:lnTo>
                  <a:pt x="8699234" y="2382288"/>
                </a:lnTo>
                <a:lnTo>
                  <a:pt x="8700698" y="2385944"/>
                </a:lnTo>
                <a:lnTo>
                  <a:pt x="8699234" y="2391793"/>
                </a:lnTo>
                <a:lnTo>
                  <a:pt x="8698505" y="2395449"/>
                </a:lnTo>
                <a:lnTo>
                  <a:pt x="8696305" y="2394719"/>
                </a:lnTo>
                <a:lnTo>
                  <a:pt x="8691190" y="2393256"/>
                </a:lnTo>
                <a:lnTo>
                  <a:pt x="8689726" y="2391063"/>
                </a:lnTo>
                <a:lnTo>
                  <a:pt x="8689726" y="2390333"/>
                </a:lnTo>
                <a:lnTo>
                  <a:pt x="8695576" y="2388870"/>
                </a:lnTo>
                <a:lnTo>
                  <a:pt x="8698505" y="2388137"/>
                </a:lnTo>
                <a:lnTo>
                  <a:pt x="8695576" y="2385944"/>
                </a:lnTo>
                <a:lnTo>
                  <a:pt x="8691190" y="2385214"/>
                </a:lnTo>
                <a:lnTo>
                  <a:pt x="8688997" y="2382288"/>
                </a:lnTo>
                <a:lnTo>
                  <a:pt x="8688997" y="2379365"/>
                </a:lnTo>
                <a:close/>
                <a:moveTo>
                  <a:pt x="8765800" y="2374903"/>
                </a:moveTo>
                <a:lnTo>
                  <a:pt x="8765776" y="2374975"/>
                </a:lnTo>
                <a:lnTo>
                  <a:pt x="8765776" y="2377287"/>
                </a:lnTo>
                <a:lnTo>
                  <a:pt x="8765800" y="2377166"/>
                </a:lnTo>
                <a:close/>
                <a:moveTo>
                  <a:pt x="7615679" y="2374731"/>
                </a:moveTo>
                <a:lnTo>
                  <a:pt x="7617765" y="2376820"/>
                </a:lnTo>
                <a:lnTo>
                  <a:pt x="7618710" y="2377135"/>
                </a:lnTo>
                <a:lnTo>
                  <a:pt x="7616305" y="2374731"/>
                </a:lnTo>
                <a:close/>
                <a:moveTo>
                  <a:pt x="7590915" y="2369466"/>
                </a:moveTo>
                <a:lnTo>
                  <a:pt x="7592906" y="2370963"/>
                </a:lnTo>
                <a:lnTo>
                  <a:pt x="7595830" y="2374622"/>
                </a:lnTo>
                <a:lnTo>
                  <a:pt x="7596564" y="2377551"/>
                </a:lnTo>
                <a:lnTo>
                  <a:pt x="7597292" y="2378281"/>
                </a:lnTo>
                <a:lnTo>
                  <a:pt x="7598753" y="2380480"/>
                </a:lnTo>
                <a:lnTo>
                  <a:pt x="7598753" y="2381210"/>
                </a:lnTo>
                <a:lnTo>
                  <a:pt x="7598753" y="2382671"/>
                </a:lnTo>
                <a:lnTo>
                  <a:pt x="7597292" y="2383408"/>
                </a:lnTo>
                <a:lnTo>
                  <a:pt x="7596564" y="2384139"/>
                </a:lnTo>
                <a:lnTo>
                  <a:pt x="7596564" y="2384869"/>
                </a:lnTo>
                <a:lnTo>
                  <a:pt x="7596564" y="2387798"/>
                </a:lnTo>
                <a:lnTo>
                  <a:pt x="7595830" y="2389989"/>
                </a:lnTo>
                <a:lnTo>
                  <a:pt x="7595830" y="2390727"/>
                </a:lnTo>
                <a:lnTo>
                  <a:pt x="7597292" y="2392918"/>
                </a:lnTo>
                <a:lnTo>
                  <a:pt x="7598298" y="2393085"/>
                </a:lnTo>
                <a:lnTo>
                  <a:pt x="7597294" y="2391576"/>
                </a:lnTo>
                <a:lnTo>
                  <a:pt x="7597294" y="2390845"/>
                </a:lnTo>
                <a:lnTo>
                  <a:pt x="7598027" y="2388644"/>
                </a:lnTo>
                <a:lnTo>
                  <a:pt x="7598027" y="2385712"/>
                </a:lnTo>
                <a:lnTo>
                  <a:pt x="7598027" y="2384981"/>
                </a:lnTo>
                <a:lnTo>
                  <a:pt x="7598753" y="2384250"/>
                </a:lnTo>
                <a:lnTo>
                  <a:pt x="7600219" y="2383519"/>
                </a:lnTo>
                <a:lnTo>
                  <a:pt x="7600219" y="2382049"/>
                </a:lnTo>
                <a:lnTo>
                  <a:pt x="7600219" y="2381318"/>
                </a:lnTo>
                <a:lnTo>
                  <a:pt x="7598753" y="2379125"/>
                </a:lnTo>
                <a:lnTo>
                  <a:pt x="7598027" y="2378386"/>
                </a:lnTo>
                <a:lnTo>
                  <a:pt x="7597294" y="2375462"/>
                </a:lnTo>
                <a:lnTo>
                  <a:pt x="7594369" y="2371799"/>
                </a:lnTo>
                <a:lnTo>
                  <a:pt x="7591443" y="2369598"/>
                </a:lnTo>
                <a:close/>
                <a:moveTo>
                  <a:pt x="7581901" y="2365629"/>
                </a:moveTo>
                <a:lnTo>
                  <a:pt x="7584135" y="2367304"/>
                </a:lnTo>
                <a:lnTo>
                  <a:pt x="7584662" y="2367435"/>
                </a:lnTo>
                <a:lnTo>
                  <a:pt x="7582667" y="2365935"/>
                </a:lnTo>
                <a:close/>
                <a:moveTo>
                  <a:pt x="7611888" y="2351192"/>
                </a:moveTo>
                <a:lnTo>
                  <a:pt x="7611921" y="2351291"/>
                </a:lnTo>
                <a:lnTo>
                  <a:pt x="7613380" y="2352022"/>
                </a:lnTo>
                <a:lnTo>
                  <a:pt x="7614846" y="2352753"/>
                </a:lnTo>
                <a:lnTo>
                  <a:pt x="7616305" y="2353484"/>
                </a:lnTo>
                <a:lnTo>
                  <a:pt x="7617785" y="2354227"/>
                </a:lnTo>
                <a:lnTo>
                  <a:pt x="7617765" y="2354128"/>
                </a:lnTo>
                <a:lnTo>
                  <a:pt x="7614841" y="2352667"/>
                </a:lnTo>
                <a:lnTo>
                  <a:pt x="7613379" y="2351937"/>
                </a:lnTo>
                <a:lnTo>
                  <a:pt x="7611917" y="2351206"/>
                </a:lnTo>
                <a:close/>
                <a:moveTo>
                  <a:pt x="8681682" y="2342803"/>
                </a:moveTo>
                <a:lnTo>
                  <a:pt x="8684611" y="2344996"/>
                </a:lnTo>
                <a:lnTo>
                  <a:pt x="8686068" y="2345729"/>
                </a:lnTo>
                <a:lnTo>
                  <a:pt x="8688261" y="2347192"/>
                </a:lnTo>
                <a:lnTo>
                  <a:pt x="8688261" y="2349385"/>
                </a:lnTo>
                <a:lnTo>
                  <a:pt x="8686068" y="2352308"/>
                </a:lnTo>
                <a:lnTo>
                  <a:pt x="8679489" y="2352308"/>
                </a:lnTo>
                <a:lnTo>
                  <a:pt x="8678025" y="2352308"/>
                </a:lnTo>
                <a:lnTo>
                  <a:pt x="8675103" y="2348652"/>
                </a:lnTo>
                <a:lnTo>
                  <a:pt x="8678025" y="2344996"/>
                </a:lnTo>
                <a:close/>
                <a:moveTo>
                  <a:pt x="5121738" y="2328765"/>
                </a:moveTo>
                <a:lnTo>
                  <a:pt x="5122093" y="2329476"/>
                </a:lnTo>
                <a:lnTo>
                  <a:pt x="5125022" y="2330941"/>
                </a:lnTo>
                <a:lnTo>
                  <a:pt x="5131606" y="2330941"/>
                </a:lnTo>
                <a:lnTo>
                  <a:pt x="5134254" y="2332265"/>
                </a:lnTo>
                <a:lnTo>
                  <a:pt x="5133172" y="2331184"/>
                </a:lnTo>
                <a:lnTo>
                  <a:pt x="5130245" y="2329725"/>
                </a:lnTo>
                <a:lnTo>
                  <a:pt x="5123652" y="2329725"/>
                </a:lnTo>
                <a:close/>
                <a:moveTo>
                  <a:pt x="5108278" y="2318011"/>
                </a:moveTo>
                <a:lnTo>
                  <a:pt x="5104623" y="2318749"/>
                </a:lnTo>
                <a:lnTo>
                  <a:pt x="5102839" y="2318299"/>
                </a:lnTo>
                <a:lnTo>
                  <a:pt x="5103067" y="2319222"/>
                </a:lnTo>
                <a:lnTo>
                  <a:pt x="5105996" y="2319954"/>
                </a:lnTo>
                <a:lnTo>
                  <a:pt x="5109651" y="2319222"/>
                </a:lnTo>
                <a:lnTo>
                  <a:pt x="5114044" y="2319222"/>
                </a:lnTo>
                <a:lnTo>
                  <a:pt x="5115950" y="2320175"/>
                </a:lnTo>
                <a:lnTo>
                  <a:pt x="5115601" y="2319479"/>
                </a:lnTo>
                <a:lnTo>
                  <a:pt x="5112674" y="2318011"/>
                </a:lnTo>
                <a:close/>
                <a:moveTo>
                  <a:pt x="5105871" y="2309865"/>
                </a:moveTo>
                <a:lnTo>
                  <a:pt x="5105941" y="2310181"/>
                </a:lnTo>
                <a:lnTo>
                  <a:pt x="5106081" y="2309971"/>
                </a:lnTo>
                <a:close/>
                <a:moveTo>
                  <a:pt x="8122307" y="2307289"/>
                </a:moveTo>
                <a:lnTo>
                  <a:pt x="8121572" y="2308757"/>
                </a:lnTo>
                <a:lnTo>
                  <a:pt x="8117187" y="2319735"/>
                </a:lnTo>
                <a:lnTo>
                  <a:pt x="8114991" y="2321926"/>
                </a:lnTo>
                <a:lnTo>
                  <a:pt x="8114991" y="2324855"/>
                </a:lnTo>
                <a:lnTo>
                  <a:pt x="8114991" y="2325585"/>
                </a:lnTo>
                <a:lnTo>
                  <a:pt x="8114991" y="2326322"/>
                </a:lnTo>
                <a:lnTo>
                  <a:pt x="8114263" y="2328514"/>
                </a:lnTo>
                <a:lnTo>
                  <a:pt x="8112067" y="2332904"/>
                </a:lnTo>
                <a:lnTo>
                  <a:pt x="8111339" y="2335832"/>
                </a:lnTo>
                <a:lnTo>
                  <a:pt x="8111339" y="2336563"/>
                </a:lnTo>
                <a:lnTo>
                  <a:pt x="8112067" y="2350469"/>
                </a:lnTo>
                <a:lnTo>
                  <a:pt x="8112067" y="2351206"/>
                </a:lnTo>
                <a:lnTo>
                  <a:pt x="8111339" y="2351937"/>
                </a:lnTo>
                <a:lnTo>
                  <a:pt x="8110605" y="2352667"/>
                </a:lnTo>
                <a:lnTo>
                  <a:pt x="8107681" y="2355596"/>
                </a:lnTo>
                <a:lnTo>
                  <a:pt x="8105485" y="2357787"/>
                </a:lnTo>
                <a:lnTo>
                  <a:pt x="8104758" y="2359985"/>
                </a:lnTo>
                <a:lnTo>
                  <a:pt x="8104023" y="2362184"/>
                </a:lnTo>
                <a:lnTo>
                  <a:pt x="8102561" y="2364375"/>
                </a:lnTo>
                <a:lnTo>
                  <a:pt x="8102561" y="2366573"/>
                </a:lnTo>
                <a:lnTo>
                  <a:pt x="8102561" y="2373892"/>
                </a:lnTo>
                <a:lnTo>
                  <a:pt x="8102561" y="2374622"/>
                </a:lnTo>
                <a:lnTo>
                  <a:pt x="8102561" y="2376090"/>
                </a:lnTo>
                <a:lnTo>
                  <a:pt x="8101099" y="2384139"/>
                </a:lnTo>
                <a:lnTo>
                  <a:pt x="8101099" y="2387067"/>
                </a:lnTo>
                <a:lnTo>
                  <a:pt x="8099638" y="2389259"/>
                </a:lnTo>
                <a:lnTo>
                  <a:pt x="8096714" y="2393648"/>
                </a:lnTo>
                <a:lnTo>
                  <a:pt x="8094518" y="2400974"/>
                </a:lnTo>
                <a:lnTo>
                  <a:pt x="8089398" y="2410483"/>
                </a:lnTo>
                <a:lnTo>
                  <a:pt x="8088670" y="2411951"/>
                </a:lnTo>
                <a:lnTo>
                  <a:pt x="8088351" y="2412269"/>
                </a:lnTo>
                <a:lnTo>
                  <a:pt x="8089043" y="2412269"/>
                </a:lnTo>
                <a:lnTo>
                  <a:pt x="8089767" y="2411539"/>
                </a:lnTo>
                <a:lnTo>
                  <a:pt x="8090503" y="2410071"/>
                </a:lnTo>
                <a:lnTo>
                  <a:pt x="8095618" y="2400568"/>
                </a:lnTo>
                <a:lnTo>
                  <a:pt x="8097813" y="2393257"/>
                </a:lnTo>
                <a:lnTo>
                  <a:pt x="8100733" y="2388867"/>
                </a:lnTo>
                <a:lnTo>
                  <a:pt x="8102193" y="2386676"/>
                </a:lnTo>
                <a:lnTo>
                  <a:pt x="8102193" y="2383747"/>
                </a:lnTo>
                <a:lnTo>
                  <a:pt x="8103652" y="2375705"/>
                </a:lnTo>
                <a:lnTo>
                  <a:pt x="8103652" y="2374244"/>
                </a:lnTo>
                <a:lnTo>
                  <a:pt x="8103652" y="2373513"/>
                </a:lnTo>
                <a:lnTo>
                  <a:pt x="8103652" y="2366202"/>
                </a:lnTo>
                <a:lnTo>
                  <a:pt x="8103652" y="2364010"/>
                </a:lnTo>
                <a:lnTo>
                  <a:pt x="8105112" y="2361812"/>
                </a:lnTo>
                <a:lnTo>
                  <a:pt x="8105848" y="2359621"/>
                </a:lnTo>
                <a:lnTo>
                  <a:pt x="8106571" y="2357429"/>
                </a:lnTo>
                <a:lnTo>
                  <a:pt x="8108767" y="2355231"/>
                </a:lnTo>
                <a:lnTo>
                  <a:pt x="8111699" y="2352309"/>
                </a:lnTo>
                <a:lnTo>
                  <a:pt x="8112422" y="2351579"/>
                </a:lnTo>
                <a:lnTo>
                  <a:pt x="8113158" y="2350848"/>
                </a:lnTo>
                <a:lnTo>
                  <a:pt x="8113158" y="2350111"/>
                </a:lnTo>
                <a:lnTo>
                  <a:pt x="8112422" y="2336218"/>
                </a:lnTo>
                <a:lnTo>
                  <a:pt x="8112422" y="2335488"/>
                </a:lnTo>
                <a:lnTo>
                  <a:pt x="8113158" y="2332566"/>
                </a:lnTo>
                <a:lnTo>
                  <a:pt x="8115342" y="2328176"/>
                </a:lnTo>
                <a:lnTo>
                  <a:pt x="8116078" y="2325985"/>
                </a:lnTo>
                <a:lnTo>
                  <a:pt x="8116078" y="2325254"/>
                </a:lnTo>
                <a:lnTo>
                  <a:pt x="8116078" y="2324524"/>
                </a:lnTo>
                <a:lnTo>
                  <a:pt x="8116078" y="2321595"/>
                </a:lnTo>
                <a:lnTo>
                  <a:pt x="8118273" y="2319404"/>
                </a:lnTo>
                <a:lnTo>
                  <a:pt x="8122652" y="2308433"/>
                </a:lnTo>
                <a:lnTo>
                  <a:pt x="8123228" y="2307289"/>
                </a:lnTo>
                <a:close/>
                <a:moveTo>
                  <a:pt x="8845477" y="2284307"/>
                </a:moveTo>
                <a:lnTo>
                  <a:pt x="8846206" y="2284307"/>
                </a:lnTo>
                <a:lnTo>
                  <a:pt x="8845477" y="2290886"/>
                </a:lnTo>
                <a:lnTo>
                  <a:pt x="8842549" y="2304781"/>
                </a:lnTo>
                <a:lnTo>
                  <a:pt x="8842549" y="2317942"/>
                </a:lnTo>
                <a:lnTo>
                  <a:pt x="8838163" y="2337683"/>
                </a:lnTo>
                <a:lnTo>
                  <a:pt x="8834505" y="2346459"/>
                </a:lnTo>
                <a:lnTo>
                  <a:pt x="8833776" y="2348652"/>
                </a:lnTo>
                <a:lnTo>
                  <a:pt x="8833423" y="2348770"/>
                </a:lnTo>
                <a:lnTo>
                  <a:pt x="8827192" y="2376435"/>
                </a:lnTo>
                <a:lnTo>
                  <a:pt x="8825009" y="2383747"/>
                </a:lnTo>
                <a:lnTo>
                  <a:pt x="8820617" y="2389598"/>
                </a:lnTo>
                <a:lnTo>
                  <a:pt x="8814767" y="2391796"/>
                </a:lnTo>
                <a:lnTo>
                  <a:pt x="8814767" y="2389598"/>
                </a:lnTo>
                <a:lnTo>
                  <a:pt x="8816962" y="2389598"/>
                </a:lnTo>
                <a:lnTo>
                  <a:pt x="8818422" y="2388867"/>
                </a:lnTo>
                <a:lnTo>
                  <a:pt x="8820617" y="2387406"/>
                </a:lnTo>
                <a:lnTo>
                  <a:pt x="8821353" y="2386676"/>
                </a:lnTo>
                <a:lnTo>
                  <a:pt x="8818422" y="2383747"/>
                </a:lnTo>
                <a:lnTo>
                  <a:pt x="8816962" y="2382286"/>
                </a:lnTo>
                <a:lnTo>
                  <a:pt x="8817698" y="2380825"/>
                </a:lnTo>
                <a:lnTo>
                  <a:pt x="8819881" y="2380095"/>
                </a:lnTo>
                <a:lnTo>
                  <a:pt x="8821353" y="2379364"/>
                </a:lnTo>
                <a:lnTo>
                  <a:pt x="8822077" y="2377166"/>
                </a:lnTo>
                <a:lnTo>
                  <a:pt x="8823537" y="2374244"/>
                </a:lnTo>
                <a:lnTo>
                  <a:pt x="8823537" y="2372783"/>
                </a:lnTo>
                <a:lnTo>
                  <a:pt x="8824273" y="2364741"/>
                </a:lnTo>
                <a:lnTo>
                  <a:pt x="8825009" y="2361812"/>
                </a:lnTo>
                <a:lnTo>
                  <a:pt x="8827192" y="2356692"/>
                </a:lnTo>
                <a:lnTo>
                  <a:pt x="8830847" y="2350111"/>
                </a:lnTo>
                <a:lnTo>
                  <a:pt x="8830847" y="2348650"/>
                </a:lnTo>
                <a:lnTo>
                  <a:pt x="8831406" y="2348096"/>
                </a:lnTo>
                <a:lnTo>
                  <a:pt x="8833048" y="2342073"/>
                </a:lnTo>
                <a:lnTo>
                  <a:pt x="8836698" y="2332567"/>
                </a:lnTo>
                <a:lnTo>
                  <a:pt x="8837434" y="2330374"/>
                </a:lnTo>
                <a:lnTo>
                  <a:pt x="8836698" y="2323792"/>
                </a:lnTo>
                <a:lnTo>
                  <a:pt x="8837434" y="2317209"/>
                </a:lnTo>
                <a:lnTo>
                  <a:pt x="8839627" y="2307704"/>
                </a:lnTo>
                <a:lnTo>
                  <a:pt x="8843284" y="2289426"/>
                </a:lnTo>
                <a:close/>
                <a:moveTo>
                  <a:pt x="8165449" y="2278747"/>
                </a:moveTo>
                <a:lnTo>
                  <a:pt x="8163987" y="2280214"/>
                </a:lnTo>
                <a:lnTo>
                  <a:pt x="8161057" y="2286795"/>
                </a:lnTo>
                <a:lnTo>
                  <a:pt x="8156671" y="2294851"/>
                </a:lnTo>
                <a:lnTo>
                  <a:pt x="8151551" y="2306559"/>
                </a:lnTo>
                <a:lnTo>
                  <a:pt x="8147900" y="2315338"/>
                </a:lnTo>
                <a:lnTo>
                  <a:pt x="8147900" y="2316075"/>
                </a:lnTo>
                <a:lnTo>
                  <a:pt x="8147498" y="2316475"/>
                </a:lnTo>
                <a:lnTo>
                  <a:pt x="8148239" y="2316475"/>
                </a:lnTo>
                <a:lnTo>
                  <a:pt x="8148963" y="2315745"/>
                </a:lnTo>
                <a:lnTo>
                  <a:pt x="8148963" y="2315014"/>
                </a:lnTo>
                <a:lnTo>
                  <a:pt x="8152618" y="2306242"/>
                </a:lnTo>
                <a:lnTo>
                  <a:pt x="8157733" y="2294540"/>
                </a:lnTo>
                <a:lnTo>
                  <a:pt x="8162125" y="2286498"/>
                </a:lnTo>
                <a:lnTo>
                  <a:pt x="8165044" y="2279917"/>
                </a:lnTo>
                <a:lnTo>
                  <a:pt x="8166189" y="2278771"/>
                </a:lnTo>
                <a:lnTo>
                  <a:pt x="8166177" y="2278747"/>
                </a:lnTo>
                <a:close/>
                <a:moveTo>
                  <a:pt x="5081506" y="2266860"/>
                </a:moveTo>
                <a:lnTo>
                  <a:pt x="5082576" y="2267927"/>
                </a:lnTo>
                <a:lnTo>
                  <a:pt x="5086231" y="2268659"/>
                </a:lnTo>
                <a:lnTo>
                  <a:pt x="5090766" y="2269307"/>
                </a:lnTo>
                <a:lnTo>
                  <a:pt x="5089978" y="2268257"/>
                </a:lnTo>
                <a:lnTo>
                  <a:pt x="5084854" y="2267528"/>
                </a:lnTo>
                <a:close/>
                <a:moveTo>
                  <a:pt x="8183256" y="2265485"/>
                </a:moveTo>
                <a:lnTo>
                  <a:pt x="8182998" y="2265571"/>
                </a:lnTo>
                <a:lnTo>
                  <a:pt x="8182264" y="2265571"/>
                </a:lnTo>
                <a:lnTo>
                  <a:pt x="8181529" y="2267769"/>
                </a:lnTo>
                <a:lnTo>
                  <a:pt x="8180068" y="2269967"/>
                </a:lnTo>
                <a:lnTo>
                  <a:pt x="8179340" y="2273626"/>
                </a:lnTo>
                <a:lnTo>
                  <a:pt x="8178606" y="2276555"/>
                </a:lnTo>
                <a:lnTo>
                  <a:pt x="8177144" y="2277286"/>
                </a:lnTo>
                <a:lnTo>
                  <a:pt x="8176416" y="2278016"/>
                </a:lnTo>
                <a:lnTo>
                  <a:pt x="8172758" y="2280945"/>
                </a:lnTo>
                <a:lnTo>
                  <a:pt x="8171455" y="2281378"/>
                </a:lnTo>
                <a:lnTo>
                  <a:pt x="8171619" y="2281378"/>
                </a:lnTo>
                <a:lnTo>
                  <a:pt x="8173814" y="2280648"/>
                </a:lnTo>
                <a:lnTo>
                  <a:pt x="8177469" y="2277726"/>
                </a:lnTo>
                <a:lnTo>
                  <a:pt x="8178205" y="2276995"/>
                </a:lnTo>
                <a:lnTo>
                  <a:pt x="8179665" y="2276265"/>
                </a:lnTo>
                <a:lnTo>
                  <a:pt x="8180389" y="2273336"/>
                </a:lnTo>
                <a:lnTo>
                  <a:pt x="8181125" y="2269684"/>
                </a:lnTo>
                <a:lnTo>
                  <a:pt x="8182584" y="2267486"/>
                </a:lnTo>
                <a:close/>
                <a:moveTo>
                  <a:pt x="7668222" y="2259732"/>
                </a:moveTo>
                <a:lnTo>
                  <a:pt x="7667361" y="2259889"/>
                </a:lnTo>
                <a:lnTo>
                  <a:pt x="7668223" y="2261181"/>
                </a:lnTo>
                <a:lnTo>
                  <a:pt x="7671147" y="2264110"/>
                </a:lnTo>
                <a:lnTo>
                  <a:pt x="7674070" y="2267769"/>
                </a:lnTo>
                <a:lnTo>
                  <a:pt x="7677729" y="2270698"/>
                </a:lnTo>
                <a:lnTo>
                  <a:pt x="7678068" y="2270552"/>
                </a:lnTo>
                <a:lnTo>
                  <a:pt x="7675532" y="2268520"/>
                </a:lnTo>
                <a:lnTo>
                  <a:pt x="7672606" y="2264864"/>
                </a:lnTo>
                <a:lnTo>
                  <a:pt x="7669681" y="2261932"/>
                </a:lnTo>
                <a:close/>
                <a:moveTo>
                  <a:pt x="5852606" y="2258953"/>
                </a:moveTo>
                <a:lnTo>
                  <a:pt x="5852348" y="2259253"/>
                </a:lnTo>
                <a:lnTo>
                  <a:pt x="5852747" y="2259094"/>
                </a:lnTo>
                <a:close/>
                <a:moveTo>
                  <a:pt x="5835210" y="2242710"/>
                </a:moveTo>
                <a:lnTo>
                  <a:pt x="5835210" y="2244847"/>
                </a:lnTo>
                <a:lnTo>
                  <a:pt x="5835210" y="2245577"/>
                </a:lnTo>
                <a:lnTo>
                  <a:pt x="5835525" y="2246048"/>
                </a:lnTo>
                <a:lnTo>
                  <a:pt x="5835525" y="2245532"/>
                </a:lnTo>
                <a:lnTo>
                  <a:pt x="5835525" y="2243341"/>
                </a:lnTo>
                <a:close/>
                <a:moveTo>
                  <a:pt x="7046691" y="2239217"/>
                </a:moveTo>
                <a:lnTo>
                  <a:pt x="7046750" y="2239923"/>
                </a:lnTo>
                <a:lnTo>
                  <a:pt x="7046692" y="2239224"/>
                </a:lnTo>
                <a:close/>
                <a:moveTo>
                  <a:pt x="5825700" y="2234677"/>
                </a:moveTo>
                <a:lnTo>
                  <a:pt x="5825700" y="2235331"/>
                </a:lnTo>
                <a:lnTo>
                  <a:pt x="5826001" y="2235632"/>
                </a:lnTo>
                <a:lnTo>
                  <a:pt x="5826001" y="2235286"/>
                </a:lnTo>
                <a:close/>
                <a:moveTo>
                  <a:pt x="5818378" y="2227149"/>
                </a:moveTo>
                <a:lnTo>
                  <a:pt x="5818378" y="2228011"/>
                </a:lnTo>
                <a:lnTo>
                  <a:pt x="5819107" y="2230208"/>
                </a:lnTo>
                <a:lnTo>
                  <a:pt x="5819836" y="2232404"/>
                </a:lnTo>
                <a:lnTo>
                  <a:pt x="5819925" y="2232404"/>
                </a:lnTo>
                <a:lnTo>
                  <a:pt x="5819420" y="2230897"/>
                </a:lnTo>
                <a:lnTo>
                  <a:pt x="5818687" y="2228699"/>
                </a:lnTo>
                <a:lnTo>
                  <a:pt x="5818687" y="2227237"/>
                </a:lnTo>
                <a:close/>
                <a:moveTo>
                  <a:pt x="8463969" y="2225077"/>
                </a:moveTo>
                <a:lnTo>
                  <a:pt x="8464831" y="2225694"/>
                </a:lnTo>
                <a:lnTo>
                  <a:pt x="8464246" y="2225077"/>
                </a:lnTo>
                <a:close/>
                <a:moveTo>
                  <a:pt x="8489121" y="2224845"/>
                </a:moveTo>
                <a:lnTo>
                  <a:pt x="8481900" y="2237832"/>
                </a:lnTo>
                <a:lnTo>
                  <a:pt x="8489376" y="2225078"/>
                </a:lnTo>
                <a:close/>
                <a:moveTo>
                  <a:pt x="5805931" y="2219454"/>
                </a:moveTo>
                <a:lnTo>
                  <a:pt x="5805931" y="2221429"/>
                </a:lnTo>
                <a:lnTo>
                  <a:pt x="5806239" y="2221737"/>
                </a:lnTo>
                <a:lnTo>
                  <a:pt x="5806239" y="2219916"/>
                </a:lnTo>
                <a:close/>
                <a:moveTo>
                  <a:pt x="5804463" y="2214483"/>
                </a:moveTo>
                <a:lnTo>
                  <a:pt x="5804463" y="2217035"/>
                </a:lnTo>
                <a:lnTo>
                  <a:pt x="5804772" y="2217498"/>
                </a:lnTo>
                <a:lnTo>
                  <a:pt x="5804772" y="2214793"/>
                </a:lnTo>
                <a:close/>
                <a:moveTo>
                  <a:pt x="8457584" y="2211861"/>
                </a:moveTo>
                <a:lnTo>
                  <a:pt x="8454047" y="2217672"/>
                </a:lnTo>
                <a:lnTo>
                  <a:pt x="8454462" y="2218496"/>
                </a:lnTo>
                <a:lnTo>
                  <a:pt x="8454794" y="2218677"/>
                </a:lnTo>
                <a:lnTo>
                  <a:pt x="8454278" y="2217588"/>
                </a:lnTo>
                <a:close/>
                <a:moveTo>
                  <a:pt x="5799499" y="2210199"/>
                </a:moveTo>
                <a:lnTo>
                  <a:pt x="5800078" y="2211912"/>
                </a:lnTo>
                <a:lnTo>
                  <a:pt x="5800166" y="2211948"/>
                </a:lnTo>
                <a:lnTo>
                  <a:pt x="5799648" y="2210398"/>
                </a:lnTo>
                <a:close/>
                <a:moveTo>
                  <a:pt x="8380422" y="2171526"/>
                </a:moveTo>
                <a:lnTo>
                  <a:pt x="8379185" y="2174627"/>
                </a:lnTo>
                <a:lnTo>
                  <a:pt x="8374070" y="2181201"/>
                </a:lnTo>
                <a:lnTo>
                  <a:pt x="8373863" y="2182641"/>
                </a:lnTo>
                <a:lnTo>
                  <a:pt x="8378965" y="2176087"/>
                </a:lnTo>
                <a:lnTo>
                  <a:pt x="8380422" y="2172431"/>
                </a:lnTo>
                <a:close/>
                <a:moveTo>
                  <a:pt x="8324854" y="2154740"/>
                </a:moveTo>
                <a:lnTo>
                  <a:pt x="8324854" y="2155059"/>
                </a:lnTo>
                <a:lnTo>
                  <a:pt x="8324120" y="2157987"/>
                </a:lnTo>
                <a:lnTo>
                  <a:pt x="8321923" y="2167504"/>
                </a:lnTo>
                <a:lnTo>
                  <a:pt x="8321196" y="2174822"/>
                </a:lnTo>
                <a:lnTo>
                  <a:pt x="8318272" y="2186530"/>
                </a:lnTo>
                <a:lnTo>
                  <a:pt x="8317538" y="2193118"/>
                </a:lnTo>
                <a:lnTo>
                  <a:pt x="8316810" y="2196777"/>
                </a:lnTo>
                <a:lnTo>
                  <a:pt x="8315747" y="2198896"/>
                </a:lnTo>
                <a:lnTo>
                  <a:pt x="8316334" y="2199483"/>
                </a:lnTo>
                <a:lnTo>
                  <a:pt x="8317794" y="2196561"/>
                </a:lnTo>
                <a:lnTo>
                  <a:pt x="8318530" y="2192902"/>
                </a:lnTo>
                <a:lnTo>
                  <a:pt x="8319253" y="2186321"/>
                </a:lnTo>
                <a:lnTo>
                  <a:pt x="8322173" y="2174627"/>
                </a:lnTo>
                <a:lnTo>
                  <a:pt x="8322909" y="2167308"/>
                </a:lnTo>
                <a:lnTo>
                  <a:pt x="8325104" y="2157805"/>
                </a:lnTo>
                <a:lnTo>
                  <a:pt x="8325644" y="2155625"/>
                </a:lnTo>
                <a:lnTo>
                  <a:pt x="8325581" y="2155613"/>
                </a:lnTo>
                <a:close/>
                <a:moveTo>
                  <a:pt x="2718764" y="2150749"/>
                </a:moveTo>
                <a:lnTo>
                  <a:pt x="2717914" y="2167308"/>
                </a:lnTo>
                <a:lnTo>
                  <a:pt x="2714987" y="2195828"/>
                </a:lnTo>
                <a:lnTo>
                  <a:pt x="2712791" y="2223607"/>
                </a:lnTo>
                <a:lnTo>
                  <a:pt x="2711327" y="2252127"/>
                </a:lnTo>
                <a:lnTo>
                  <a:pt x="2708399" y="2280646"/>
                </a:lnTo>
                <a:lnTo>
                  <a:pt x="2705471" y="2309895"/>
                </a:lnTo>
                <a:lnTo>
                  <a:pt x="2703275" y="2338414"/>
                </a:lnTo>
                <a:lnTo>
                  <a:pt x="2701812" y="2366934"/>
                </a:lnTo>
                <a:lnTo>
                  <a:pt x="2698884" y="2395443"/>
                </a:lnTo>
                <a:lnTo>
                  <a:pt x="2696688" y="2423962"/>
                </a:lnTo>
                <a:lnTo>
                  <a:pt x="2693760" y="2451752"/>
                </a:lnTo>
                <a:lnTo>
                  <a:pt x="2692296" y="2480271"/>
                </a:lnTo>
                <a:lnTo>
                  <a:pt x="2689377" y="2508780"/>
                </a:lnTo>
                <a:lnTo>
                  <a:pt x="2687181" y="2538029"/>
                </a:lnTo>
                <a:lnTo>
                  <a:pt x="2684253" y="2566548"/>
                </a:lnTo>
                <a:lnTo>
                  <a:pt x="2682789" y="2595068"/>
                </a:lnTo>
                <a:lnTo>
                  <a:pt x="2679862" y="2623587"/>
                </a:lnTo>
                <a:lnTo>
                  <a:pt x="2677666" y="2652106"/>
                </a:lnTo>
                <a:lnTo>
                  <a:pt x="2674738" y="2681355"/>
                </a:lnTo>
                <a:lnTo>
                  <a:pt x="2673274" y="2709864"/>
                </a:lnTo>
                <a:lnTo>
                  <a:pt x="2670346" y="2737654"/>
                </a:lnTo>
                <a:lnTo>
                  <a:pt x="2668150" y="2766174"/>
                </a:lnTo>
                <a:lnTo>
                  <a:pt x="2666687" y="2795422"/>
                </a:lnTo>
                <a:lnTo>
                  <a:pt x="2663759" y="2823942"/>
                </a:lnTo>
                <a:lnTo>
                  <a:pt x="2660831" y="2852451"/>
                </a:lnTo>
                <a:lnTo>
                  <a:pt x="2658643" y="2880970"/>
                </a:lnTo>
                <a:lnTo>
                  <a:pt x="2657180" y="2910219"/>
                </a:lnTo>
                <a:lnTo>
                  <a:pt x="2654252" y="2938738"/>
                </a:lnTo>
                <a:lnTo>
                  <a:pt x="2652056" y="2967258"/>
                </a:lnTo>
                <a:lnTo>
                  <a:pt x="2649128" y="2996506"/>
                </a:lnTo>
                <a:lnTo>
                  <a:pt x="2647664" y="3025026"/>
                </a:lnTo>
                <a:lnTo>
                  <a:pt x="2618395" y="3022098"/>
                </a:lnTo>
                <a:lnTo>
                  <a:pt x="2589857" y="3019899"/>
                </a:lnTo>
                <a:lnTo>
                  <a:pt x="2560588" y="3016982"/>
                </a:lnTo>
                <a:lnTo>
                  <a:pt x="2531318" y="3014054"/>
                </a:lnTo>
                <a:lnTo>
                  <a:pt x="2502781" y="3012595"/>
                </a:lnTo>
                <a:lnTo>
                  <a:pt x="2473503" y="3009667"/>
                </a:lnTo>
                <a:lnTo>
                  <a:pt x="2444966" y="3006739"/>
                </a:lnTo>
                <a:lnTo>
                  <a:pt x="2416428" y="3003811"/>
                </a:lnTo>
                <a:lnTo>
                  <a:pt x="2387159" y="3000893"/>
                </a:lnTo>
                <a:lnTo>
                  <a:pt x="2358621" y="2997965"/>
                </a:lnTo>
                <a:lnTo>
                  <a:pt x="2329352" y="2996506"/>
                </a:lnTo>
                <a:lnTo>
                  <a:pt x="2300082" y="2992849"/>
                </a:lnTo>
                <a:lnTo>
                  <a:pt x="2271545" y="2989921"/>
                </a:lnTo>
                <a:lnTo>
                  <a:pt x="2242275" y="2986993"/>
                </a:lnTo>
                <a:lnTo>
                  <a:pt x="2213738" y="2984075"/>
                </a:lnTo>
                <a:lnTo>
                  <a:pt x="2185932" y="2981148"/>
                </a:lnTo>
                <a:lnTo>
                  <a:pt x="2155931" y="2978220"/>
                </a:lnTo>
                <a:lnTo>
                  <a:pt x="2128125" y="2974562"/>
                </a:lnTo>
                <a:lnTo>
                  <a:pt x="2098124" y="2971644"/>
                </a:lnTo>
                <a:lnTo>
                  <a:pt x="2070310" y="2968717"/>
                </a:lnTo>
                <a:lnTo>
                  <a:pt x="2041040" y="2965059"/>
                </a:lnTo>
                <a:lnTo>
                  <a:pt x="2012503" y="2962141"/>
                </a:lnTo>
                <a:lnTo>
                  <a:pt x="1983233" y="2958484"/>
                </a:lnTo>
                <a:lnTo>
                  <a:pt x="1954696" y="2955556"/>
                </a:lnTo>
                <a:lnTo>
                  <a:pt x="1926158" y="2951899"/>
                </a:lnTo>
                <a:lnTo>
                  <a:pt x="1896889" y="2948971"/>
                </a:lnTo>
                <a:lnTo>
                  <a:pt x="1868351" y="2945313"/>
                </a:lnTo>
                <a:lnTo>
                  <a:pt x="1839082" y="2941666"/>
                </a:lnTo>
                <a:lnTo>
                  <a:pt x="1810544" y="2938738"/>
                </a:lnTo>
                <a:lnTo>
                  <a:pt x="1782007" y="2935081"/>
                </a:lnTo>
                <a:lnTo>
                  <a:pt x="1752738" y="2930694"/>
                </a:lnTo>
                <a:lnTo>
                  <a:pt x="1724951" y="2927133"/>
                </a:lnTo>
                <a:lnTo>
                  <a:pt x="1724830" y="2928121"/>
                </a:lnTo>
                <a:lnTo>
                  <a:pt x="1724667" y="2928617"/>
                </a:lnTo>
                <a:lnTo>
                  <a:pt x="1752356" y="2932151"/>
                </a:lnTo>
                <a:lnTo>
                  <a:pt x="1781644" y="2936532"/>
                </a:lnTo>
                <a:lnTo>
                  <a:pt x="1810198" y="2940188"/>
                </a:lnTo>
                <a:lnTo>
                  <a:pt x="1838741" y="2943108"/>
                </a:lnTo>
                <a:lnTo>
                  <a:pt x="1868029" y="2946764"/>
                </a:lnTo>
                <a:lnTo>
                  <a:pt x="1896583" y="2950409"/>
                </a:lnTo>
                <a:lnTo>
                  <a:pt x="1925861" y="2953341"/>
                </a:lnTo>
                <a:lnTo>
                  <a:pt x="1954414" y="2956985"/>
                </a:lnTo>
                <a:lnTo>
                  <a:pt x="1982968" y="2959906"/>
                </a:lnTo>
                <a:lnTo>
                  <a:pt x="2012256" y="2963562"/>
                </a:lnTo>
                <a:lnTo>
                  <a:pt x="2040800" y="2966482"/>
                </a:lnTo>
                <a:lnTo>
                  <a:pt x="2070087" y="2970138"/>
                </a:lnTo>
                <a:lnTo>
                  <a:pt x="2097907" y="2973058"/>
                </a:lnTo>
                <a:lnTo>
                  <a:pt x="2127919" y="2975979"/>
                </a:lnTo>
                <a:lnTo>
                  <a:pt x="2155739" y="2979635"/>
                </a:lnTo>
                <a:lnTo>
                  <a:pt x="2185761" y="2982555"/>
                </a:lnTo>
                <a:lnTo>
                  <a:pt x="2213580" y="2985476"/>
                </a:lnTo>
                <a:lnTo>
                  <a:pt x="2242134" y="2988396"/>
                </a:lnTo>
                <a:lnTo>
                  <a:pt x="2271412" y="2991316"/>
                </a:lnTo>
                <a:lnTo>
                  <a:pt x="2299966" y="2994236"/>
                </a:lnTo>
                <a:lnTo>
                  <a:pt x="2329254" y="2997893"/>
                </a:lnTo>
                <a:lnTo>
                  <a:pt x="2358531" y="2999353"/>
                </a:lnTo>
                <a:lnTo>
                  <a:pt x="2387085" y="3002273"/>
                </a:lnTo>
                <a:lnTo>
                  <a:pt x="2416373" y="3005193"/>
                </a:lnTo>
                <a:lnTo>
                  <a:pt x="2444927" y="3008125"/>
                </a:lnTo>
                <a:lnTo>
                  <a:pt x="2473470" y="3011045"/>
                </a:lnTo>
                <a:lnTo>
                  <a:pt x="2502758" y="3013966"/>
                </a:lnTo>
                <a:lnTo>
                  <a:pt x="2531312" y="3015426"/>
                </a:lnTo>
                <a:lnTo>
                  <a:pt x="2560590" y="3018346"/>
                </a:lnTo>
                <a:lnTo>
                  <a:pt x="2589877" y="3021266"/>
                </a:lnTo>
                <a:lnTo>
                  <a:pt x="2618431" y="3023462"/>
                </a:lnTo>
                <a:lnTo>
                  <a:pt x="2646930" y="3026304"/>
                </a:lnTo>
                <a:lnTo>
                  <a:pt x="2647046" y="3025027"/>
                </a:lnTo>
                <a:lnTo>
                  <a:pt x="2647753" y="3025086"/>
                </a:lnTo>
                <a:lnTo>
                  <a:pt x="2649182" y="2997168"/>
                </a:lnTo>
                <a:lnTo>
                  <a:pt x="2652105" y="2967899"/>
                </a:lnTo>
                <a:lnTo>
                  <a:pt x="2654302" y="2939356"/>
                </a:lnTo>
                <a:lnTo>
                  <a:pt x="2657224" y="2910822"/>
                </a:lnTo>
                <a:lnTo>
                  <a:pt x="2658686" y="2881552"/>
                </a:lnTo>
                <a:lnTo>
                  <a:pt x="2660883" y="2853010"/>
                </a:lnTo>
                <a:lnTo>
                  <a:pt x="2663805" y="2824468"/>
                </a:lnTo>
                <a:lnTo>
                  <a:pt x="2666728" y="2795934"/>
                </a:lnTo>
                <a:lnTo>
                  <a:pt x="2668189" y="2766664"/>
                </a:lnTo>
                <a:lnTo>
                  <a:pt x="2670386" y="2738122"/>
                </a:lnTo>
                <a:lnTo>
                  <a:pt x="2673309" y="2710315"/>
                </a:lnTo>
                <a:lnTo>
                  <a:pt x="2674770" y="2681781"/>
                </a:lnTo>
                <a:lnTo>
                  <a:pt x="2677692" y="2652511"/>
                </a:lnTo>
                <a:lnTo>
                  <a:pt x="2679889" y="2623969"/>
                </a:lnTo>
                <a:lnTo>
                  <a:pt x="2682812" y="2595434"/>
                </a:lnTo>
                <a:lnTo>
                  <a:pt x="2684273" y="2566892"/>
                </a:lnTo>
                <a:lnTo>
                  <a:pt x="2687206" y="2538358"/>
                </a:lnTo>
                <a:lnTo>
                  <a:pt x="2689393" y="2509080"/>
                </a:lnTo>
                <a:lnTo>
                  <a:pt x="2692315" y="2480546"/>
                </a:lnTo>
                <a:lnTo>
                  <a:pt x="2693787" y="2452004"/>
                </a:lnTo>
                <a:lnTo>
                  <a:pt x="2696710" y="2424197"/>
                </a:lnTo>
                <a:lnTo>
                  <a:pt x="2698896" y="2395662"/>
                </a:lnTo>
                <a:lnTo>
                  <a:pt x="2701829" y="2367120"/>
                </a:lnTo>
                <a:lnTo>
                  <a:pt x="2703291" y="2338586"/>
                </a:lnTo>
                <a:lnTo>
                  <a:pt x="2705477" y="2310044"/>
                </a:lnTo>
                <a:lnTo>
                  <a:pt x="2708410" y="2280774"/>
                </a:lnTo>
                <a:lnTo>
                  <a:pt x="2711333" y="2252240"/>
                </a:lnTo>
                <a:lnTo>
                  <a:pt x="2712794" y="2223697"/>
                </a:lnTo>
                <a:lnTo>
                  <a:pt x="2714991" y="2195890"/>
                </a:lnTo>
                <a:lnTo>
                  <a:pt x="2717914" y="2167356"/>
                </a:lnTo>
                <a:close/>
                <a:moveTo>
                  <a:pt x="8215166" y="2147740"/>
                </a:moveTo>
                <a:lnTo>
                  <a:pt x="8213704" y="2149208"/>
                </a:lnTo>
                <a:lnTo>
                  <a:pt x="8211515" y="2154328"/>
                </a:lnTo>
                <a:lnTo>
                  <a:pt x="8211515" y="2155796"/>
                </a:lnTo>
                <a:lnTo>
                  <a:pt x="8211515" y="2157987"/>
                </a:lnTo>
                <a:lnTo>
                  <a:pt x="8211515" y="2160916"/>
                </a:lnTo>
                <a:lnTo>
                  <a:pt x="8214439" y="2167504"/>
                </a:lnTo>
                <a:lnTo>
                  <a:pt x="8214439" y="2168965"/>
                </a:lnTo>
                <a:lnTo>
                  <a:pt x="8215166" y="2171893"/>
                </a:lnTo>
                <a:lnTo>
                  <a:pt x="8215166" y="2172624"/>
                </a:lnTo>
                <a:lnTo>
                  <a:pt x="8214439" y="2175553"/>
                </a:lnTo>
                <a:lnTo>
                  <a:pt x="8212242" y="2180680"/>
                </a:lnTo>
                <a:lnTo>
                  <a:pt x="8208584" y="2190189"/>
                </a:lnTo>
                <a:lnTo>
                  <a:pt x="8208584" y="2190927"/>
                </a:lnTo>
                <a:lnTo>
                  <a:pt x="8208584" y="2191657"/>
                </a:lnTo>
                <a:lnTo>
                  <a:pt x="8208584" y="2193118"/>
                </a:lnTo>
                <a:lnTo>
                  <a:pt x="8208584" y="2193848"/>
                </a:lnTo>
                <a:lnTo>
                  <a:pt x="8208584" y="2194586"/>
                </a:lnTo>
                <a:lnTo>
                  <a:pt x="8209319" y="2196047"/>
                </a:lnTo>
                <a:lnTo>
                  <a:pt x="8209319" y="2198245"/>
                </a:lnTo>
                <a:lnTo>
                  <a:pt x="8209319" y="2199706"/>
                </a:lnTo>
                <a:lnTo>
                  <a:pt x="8209319" y="2200436"/>
                </a:lnTo>
                <a:lnTo>
                  <a:pt x="8209319" y="2204096"/>
                </a:lnTo>
                <a:lnTo>
                  <a:pt x="8209319" y="2206294"/>
                </a:lnTo>
                <a:lnTo>
                  <a:pt x="8209319" y="2207024"/>
                </a:lnTo>
                <a:lnTo>
                  <a:pt x="8209319" y="2209222"/>
                </a:lnTo>
                <a:lnTo>
                  <a:pt x="8210781" y="2209953"/>
                </a:lnTo>
                <a:lnTo>
                  <a:pt x="8211515" y="2212882"/>
                </a:lnTo>
                <a:lnTo>
                  <a:pt x="8211515" y="2213612"/>
                </a:lnTo>
                <a:lnTo>
                  <a:pt x="8212242" y="2214343"/>
                </a:lnTo>
                <a:lnTo>
                  <a:pt x="8211515" y="2215810"/>
                </a:lnTo>
                <a:lnTo>
                  <a:pt x="8211515" y="2217271"/>
                </a:lnTo>
                <a:lnTo>
                  <a:pt x="8207122" y="2225320"/>
                </a:lnTo>
                <a:lnTo>
                  <a:pt x="8201275" y="2232638"/>
                </a:lnTo>
                <a:lnTo>
                  <a:pt x="8195427" y="2242155"/>
                </a:lnTo>
                <a:lnTo>
                  <a:pt x="8193231" y="2248012"/>
                </a:lnTo>
                <a:lnTo>
                  <a:pt x="8193231" y="2248743"/>
                </a:lnTo>
                <a:lnTo>
                  <a:pt x="8193231" y="2249473"/>
                </a:lnTo>
                <a:lnTo>
                  <a:pt x="8194693" y="2250934"/>
                </a:lnTo>
                <a:lnTo>
                  <a:pt x="8194693" y="2251671"/>
                </a:lnTo>
                <a:lnTo>
                  <a:pt x="8193231" y="2253863"/>
                </a:lnTo>
                <a:lnTo>
                  <a:pt x="8189573" y="2260451"/>
                </a:lnTo>
                <a:lnTo>
                  <a:pt x="8188846" y="2261912"/>
                </a:lnTo>
                <a:lnTo>
                  <a:pt x="8188111" y="2262649"/>
                </a:lnTo>
                <a:lnTo>
                  <a:pt x="8185188" y="2264840"/>
                </a:lnTo>
                <a:lnTo>
                  <a:pt x="8183827" y="2265294"/>
                </a:lnTo>
                <a:lnTo>
                  <a:pt x="8184044" y="2265294"/>
                </a:lnTo>
                <a:lnTo>
                  <a:pt x="8186240" y="2264564"/>
                </a:lnTo>
                <a:lnTo>
                  <a:pt x="8189159" y="2262365"/>
                </a:lnTo>
                <a:lnTo>
                  <a:pt x="8189895" y="2261635"/>
                </a:lnTo>
                <a:lnTo>
                  <a:pt x="8190631" y="2260174"/>
                </a:lnTo>
                <a:lnTo>
                  <a:pt x="8194274" y="2253593"/>
                </a:lnTo>
                <a:lnTo>
                  <a:pt x="8195746" y="2251401"/>
                </a:lnTo>
                <a:lnTo>
                  <a:pt x="8195746" y="2250671"/>
                </a:lnTo>
                <a:lnTo>
                  <a:pt x="8194274" y="2249210"/>
                </a:lnTo>
                <a:lnTo>
                  <a:pt x="8194274" y="2248473"/>
                </a:lnTo>
                <a:lnTo>
                  <a:pt x="8194274" y="2247742"/>
                </a:lnTo>
                <a:lnTo>
                  <a:pt x="8196470" y="2241892"/>
                </a:lnTo>
                <a:lnTo>
                  <a:pt x="8202321" y="2232389"/>
                </a:lnTo>
                <a:lnTo>
                  <a:pt x="8208171" y="2225077"/>
                </a:lnTo>
                <a:lnTo>
                  <a:pt x="8212551" y="2217035"/>
                </a:lnTo>
                <a:lnTo>
                  <a:pt x="8212551" y="2215574"/>
                </a:lnTo>
                <a:lnTo>
                  <a:pt x="8213287" y="2214106"/>
                </a:lnTo>
                <a:lnTo>
                  <a:pt x="8212551" y="2213376"/>
                </a:lnTo>
                <a:lnTo>
                  <a:pt x="8212551" y="2212645"/>
                </a:lnTo>
                <a:lnTo>
                  <a:pt x="8211815" y="2209723"/>
                </a:lnTo>
                <a:lnTo>
                  <a:pt x="8210355" y="2208993"/>
                </a:lnTo>
                <a:lnTo>
                  <a:pt x="8210355" y="2206795"/>
                </a:lnTo>
                <a:lnTo>
                  <a:pt x="8210355" y="2206064"/>
                </a:lnTo>
                <a:lnTo>
                  <a:pt x="8210355" y="2203873"/>
                </a:lnTo>
                <a:lnTo>
                  <a:pt x="8210355" y="2200214"/>
                </a:lnTo>
                <a:lnTo>
                  <a:pt x="8210355" y="2199483"/>
                </a:lnTo>
                <a:lnTo>
                  <a:pt x="8210355" y="2198022"/>
                </a:lnTo>
                <a:lnTo>
                  <a:pt x="8210355" y="2195831"/>
                </a:lnTo>
                <a:lnTo>
                  <a:pt x="8209631" y="2194363"/>
                </a:lnTo>
                <a:lnTo>
                  <a:pt x="8209631" y="2193633"/>
                </a:lnTo>
                <a:lnTo>
                  <a:pt x="8209631" y="2192902"/>
                </a:lnTo>
                <a:lnTo>
                  <a:pt x="8209631" y="2191441"/>
                </a:lnTo>
                <a:lnTo>
                  <a:pt x="8209631" y="2190711"/>
                </a:lnTo>
                <a:lnTo>
                  <a:pt x="8209631" y="2189980"/>
                </a:lnTo>
                <a:lnTo>
                  <a:pt x="8213287" y="2180470"/>
                </a:lnTo>
                <a:lnTo>
                  <a:pt x="8215470" y="2175357"/>
                </a:lnTo>
                <a:lnTo>
                  <a:pt x="8216206" y="2172428"/>
                </a:lnTo>
                <a:lnTo>
                  <a:pt x="8216206" y="2171698"/>
                </a:lnTo>
                <a:lnTo>
                  <a:pt x="8215470" y="2168776"/>
                </a:lnTo>
                <a:lnTo>
                  <a:pt x="8215470" y="2167308"/>
                </a:lnTo>
                <a:lnTo>
                  <a:pt x="8212551" y="2160727"/>
                </a:lnTo>
                <a:lnTo>
                  <a:pt x="8212551" y="2157805"/>
                </a:lnTo>
                <a:lnTo>
                  <a:pt x="8212551" y="2155614"/>
                </a:lnTo>
                <a:lnTo>
                  <a:pt x="8212551" y="2154146"/>
                </a:lnTo>
                <a:lnTo>
                  <a:pt x="8214746" y="2149033"/>
                </a:lnTo>
                <a:lnTo>
                  <a:pt x="8215788" y="2147990"/>
                </a:lnTo>
                <a:close/>
                <a:moveTo>
                  <a:pt x="8321196" y="2137149"/>
                </a:moveTo>
                <a:lnTo>
                  <a:pt x="8321196" y="2140422"/>
                </a:lnTo>
                <a:lnTo>
                  <a:pt x="8320461" y="2145549"/>
                </a:lnTo>
                <a:lnTo>
                  <a:pt x="8321196" y="2149938"/>
                </a:lnTo>
                <a:lnTo>
                  <a:pt x="8321844" y="2150717"/>
                </a:lnTo>
                <a:lnTo>
                  <a:pt x="8321195" y="2146837"/>
                </a:lnTo>
                <a:lnTo>
                  <a:pt x="8321930" y="2141721"/>
                </a:lnTo>
                <a:lnTo>
                  <a:pt x="8321930" y="2138065"/>
                </a:lnTo>
                <a:close/>
                <a:moveTo>
                  <a:pt x="8123038" y="2136032"/>
                </a:moveTo>
                <a:lnTo>
                  <a:pt x="8123038" y="2137332"/>
                </a:lnTo>
                <a:lnTo>
                  <a:pt x="8124199" y="2137332"/>
                </a:lnTo>
                <a:lnTo>
                  <a:pt x="8123769" y="2136032"/>
                </a:lnTo>
                <a:close/>
                <a:moveTo>
                  <a:pt x="8133896" y="2133622"/>
                </a:moveTo>
                <a:lnTo>
                  <a:pt x="8134002" y="2133834"/>
                </a:lnTo>
                <a:lnTo>
                  <a:pt x="8134084" y="2133834"/>
                </a:lnTo>
                <a:lnTo>
                  <a:pt x="8134004" y="2133676"/>
                </a:lnTo>
                <a:close/>
                <a:moveTo>
                  <a:pt x="8000210" y="2127906"/>
                </a:moveTo>
                <a:lnTo>
                  <a:pt x="7999704" y="2127985"/>
                </a:lnTo>
                <a:lnTo>
                  <a:pt x="8018473" y="2242155"/>
                </a:lnTo>
                <a:lnTo>
                  <a:pt x="8019114" y="2242798"/>
                </a:lnTo>
                <a:close/>
                <a:moveTo>
                  <a:pt x="8134594" y="2126659"/>
                </a:moveTo>
                <a:lnTo>
                  <a:pt x="8134002" y="2127253"/>
                </a:lnTo>
                <a:lnTo>
                  <a:pt x="8133274" y="2128714"/>
                </a:lnTo>
                <a:lnTo>
                  <a:pt x="8133274" y="2129444"/>
                </a:lnTo>
                <a:lnTo>
                  <a:pt x="8131812" y="2129444"/>
                </a:lnTo>
                <a:lnTo>
                  <a:pt x="8131812" y="2130175"/>
                </a:lnTo>
                <a:lnTo>
                  <a:pt x="8131812" y="2131643"/>
                </a:lnTo>
                <a:lnTo>
                  <a:pt x="8132546" y="2132010"/>
                </a:lnTo>
                <a:lnTo>
                  <a:pt x="8132546" y="2131483"/>
                </a:lnTo>
                <a:lnTo>
                  <a:pt x="8132546" y="2130753"/>
                </a:lnTo>
                <a:lnTo>
                  <a:pt x="8134004" y="2130753"/>
                </a:lnTo>
                <a:lnTo>
                  <a:pt x="8134004" y="2130020"/>
                </a:lnTo>
                <a:lnTo>
                  <a:pt x="8134740" y="2128560"/>
                </a:lnTo>
                <a:lnTo>
                  <a:pt x="8135468" y="2127826"/>
                </a:lnTo>
                <a:lnTo>
                  <a:pt x="8135468" y="2127097"/>
                </a:lnTo>
                <a:close/>
                <a:moveTo>
                  <a:pt x="8310814" y="2126658"/>
                </a:moveTo>
                <a:lnTo>
                  <a:pt x="8307305" y="2130175"/>
                </a:lnTo>
                <a:lnTo>
                  <a:pt x="8308663" y="2130856"/>
                </a:lnTo>
                <a:lnTo>
                  <a:pt x="8311694" y="2127826"/>
                </a:lnTo>
                <a:close/>
                <a:moveTo>
                  <a:pt x="8186652" y="2125785"/>
                </a:moveTo>
                <a:lnTo>
                  <a:pt x="8186652" y="2127097"/>
                </a:lnTo>
                <a:lnTo>
                  <a:pt x="8190310" y="2127097"/>
                </a:lnTo>
                <a:lnTo>
                  <a:pt x="8191042" y="2127462"/>
                </a:lnTo>
                <a:lnTo>
                  <a:pt x="8191042" y="2126516"/>
                </a:lnTo>
                <a:lnTo>
                  <a:pt x="8189573" y="2125785"/>
                </a:lnTo>
                <a:close/>
                <a:moveTo>
                  <a:pt x="8310520" y="2118321"/>
                </a:moveTo>
                <a:lnTo>
                  <a:pt x="8308767" y="2119197"/>
                </a:lnTo>
                <a:lnTo>
                  <a:pt x="8308032" y="2120665"/>
                </a:lnTo>
                <a:lnTo>
                  <a:pt x="8308767" y="2123594"/>
                </a:lnTo>
                <a:lnTo>
                  <a:pt x="8309366" y="2124394"/>
                </a:lnTo>
                <a:lnTo>
                  <a:pt x="8308765" y="2121977"/>
                </a:lnTo>
                <a:lnTo>
                  <a:pt x="8309493" y="2120514"/>
                </a:lnTo>
                <a:lnTo>
                  <a:pt x="8312422" y="2119051"/>
                </a:lnTo>
                <a:lnTo>
                  <a:pt x="8311694" y="2118321"/>
                </a:lnTo>
                <a:close/>
                <a:moveTo>
                  <a:pt x="8189138" y="2113643"/>
                </a:moveTo>
                <a:lnTo>
                  <a:pt x="8188845" y="2113935"/>
                </a:lnTo>
                <a:lnTo>
                  <a:pt x="8194255" y="2119345"/>
                </a:lnTo>
                <a:lnTo>
                  <a:pt x="8194693" y="2119197"/>
                </a:lnTo>
                <a:close/>
                <a:moveTo>
                  <a:pt x="8300723" y="2113208"/>
                </a:moveTo>
                <a:lnTo>
                  <a:pt x="8300723" y="2114077"/>
                </a:lnTo>
                <a:lnTo>
                  <a:pt x="8299261" y="2116276"/>
                </a:lnTo>
                <a:lnTo>
                  <a:pt x="8299261" y="2117006"/>
                </a:lnTo>
                <a:lnTo>
                  <a:pt x="8299992" y="2117738"/>
                </a:lnTo>
                <a:lnTo>
                  <a:pt x="8299992" y="2117591"/>
                </a:lnTo>
                <a:lnTo>
                  <a:pt x="8301450" y="2115395"/>
                </a:lnTo>
                <a:lnTo>
                  <a:pt x="8301450" y="2113935"/>
                </a:lnTo>
                <a:close/>
                <a:moveTo>
                  <a:pt x="8295603" y="2097845"/>
                </a:moveTo>
                <a:lnTo>
                  <a:pt x="8295603" y="2100902"/>
                </a:lnTo>
                <a:lnTo>
                  <a:pt x="8292679" y="2104561"/>
                </a:lnTo>
                <a:lnTo>
                  <a:pt x="8289021" y="2106759"/>
                </a:lnTo>
                <a:lnTo>
                  <a:pt x="8289755" y="2108220"/>
                </a:lnTo>
                <a:lnTo>
                  <a:pt x="8290229" y="2109035"/>
                </a:lnTo>
                <a:lnTo>
                  <a:pt x="8289756" y="2108086"/>
                </a:lnTo>
                <a:lnTo>
                  <a:pt x="8293413" y="2105889"/>
                </a:lnTo>
                <a:lnTo>
                  <a:pt x="8296335" y="2102233"/>
                </a:lnTo>
                <a:lnTo>
                  <a:pt x="8296335" y="2098577"/>
                </a:lnTo>
                <a:close/>
                <a:moveTo>
                  <a:pt x="5034156" y="2056074"/>
                </a:moveTo>
                <a:lnTo>
                  <a:pt x="5034271" y="2056160"/>
                </a:lnTo>
                <a:lnTo>
                  <a:pt x="5040855" y="2056892"/>
                </a:lnTo>
                <a:lnTo>
                  <a:pt x="5041980" y="2056892"/>
                </a:lnTo>
                <a:lnTo>
                  <a:pt x="5041878" y="2056689"/>
                </a:lnTo>
                <a:lnTo>
                  <a:pt x="5039677" y="2056689"/>
                </a:lnTo>
                <a:close/>
                <a:moveTo>
                  <a:pt x="5024306" y="2039122"/>
                </a:moveTo>
                <a:lnTo>
                  <a:pt x="5020639" y="2042048"/>
                </a:lnTo>
                <a:lnTo>
                  <a:pt x="5020079" y="2042048"/>
                </a:lnTo>
                <a:lnTo>
                  <a:pt x="5020364" y="2042238"/>
                </a:lnTo>
                <a:lnTo>
                  <a:pt x="5021829" y="2042238"/>
                </a:lnTo>
                <a:lnTo>
                  <a:pt x="5025484" y="2039308"/>
                </a:lnTo>
                <a:lnTo>
                  <a:pt x="5027687" y="2039308"/>
                </a:lnTo>
                <a:lnTo>
                  <a:pt x="5028883" y="2039308"/>
                </a:lnTo>
                <a:lnTo>
                  <a:pt x="5028696" y="2039122"/>
                </a:lnTo>
                <a:lnTo>
                  <a:pt x="5026496" y="2039122"/>
                </a:lnTo>
                <a:close/>
                <a:moveTo>
                  <a:pt x="7770450" y="2013812"/>
                </a:moveTo>
                <a:lnTo>
                  <a:pt x="7770588" y="2014366"/>
                </a:lnTo>
                <a:lnTo>
                  <a:pt x="7771321" y="2014366"/>
                </a:lnTo>
                <a:lnTo>
                  <a:pt x="7772054" y="2014366"/>
                </a:lnTo>
                <a:lnTo>
                  <a:pt x="7772430" y="2014366"/>
                </a:lnTo>
                <a:lnTo>
                  <a:pt x="7771322" y="2013812"/>
                </a:lnTo>
                <a:lnTo>
                  <a:pt x="7770595" y="2013812"/>
                </a:lnTo>
                <a:close/>
                <a:moveTo>
                  <a:pt x="5963881" y="2004932"/>
                </a:moveTo>
                <a:lnTo>
                  <a:pt x="5914594" y="2013500"/>
                </a:lnTo>
                <a:lnTo>
                  <a:pt x="5914526" y="2013545"/>
                </a:lnTo>
                <a:lnTo>
                  <a:pt x="5963769" y="2004981"/>
                </a:lnTo>
                <a:close/>
                <a:moveTo>
                  <a:pt x="8924447" y="1990360"/>
                </a:moveTo>
                <a:lnTo>
                  <a:pt x="8924447" y="1991089"/>
                </a:lnTo>
                <a:lnTo>
                  <a:pt x="8922984" y="1992553"/>
                </a:lnTo>
                <a:lnTo>
                  <a:pt x="8922254" y="1999867"/>
                </a:lnTo>
                <a:lnTo>
                  <a:pt x="8917867" y="2006447"/>
                </a:lnTo>
                <a:lnTo>
                  <a:pt x="8912748" y="2010833"/>
                </a:lnTo>
                <a:lnTo>
                  <a:pt x="8906898" y="2010833"/>
                </a:lnTo>
                <a:lnTo>
                  <a:pt x="8901049" y="2006447"/>
                </a:lnTo>
                <a:lnTo>
                  <a:pt x="8903973" y="2004253"/>
                </a:lnTo>
                <a:lnTo>
                  <a:pt x="8906166" y="2004983"/>
                </a:lnTo>
                <a:lnTo>
                  <a:pt x="8907629" y="2007910"/>
                </a:lnTo>
                <a:lnTo>
                  <a:pt x="8910553" y="2009369"/>
                </a:lnTo>
                <a:lnTo>
                  <a:pt x="8912748" y="2006447"/>
                </a:lnTo>
                <a:lnTo>
                  <a:pt x="8913480" y="1999867"/>
                </a:lnTo>
                <a:lnTo>
                  <a:pt x="8915672" y="1996939"/>
                </a:lnTo>
                <a:lnTo>
                  <a:pt x="8913480" y="1992553"/>
                </a:lnTo>
                <a:lnTo>
                  <a:pt x="8915672" y="1991089"/>
                </a:lnTo>
                <a:close/>
                <a:moveTo>
                  <a:pt x="8694921" y="1954527"/>
                </a:moveTo>
                <a:lnTo>
                  <a:pt x="8686154" y="1955258"/>
                </a:lnTo>
                <a:lnTo>
                  <a:pt x="8678846" y="1957452"/>
                </a:lnTo>
                <a:lnTo>
                  <a:pt x="8675191" y="1959646"/>
                </a:lnTo>
                <a:lnTo>
                  <a:pt x="8670078" y="1961840"/>
                </a:lnTo>
                <a:lnTo>
                  <a:pt x="8666424" y="1964034"/>
                </a:lnTo>
                <a:lnTo>
                  <a:pt x="8663504" y="1967691"/>
                </a:lnTo>
                <a:lnTo>
                  <a:pt x="8660575" y="1971347"/>
                </a:lnTo>
                <a:lnTo>
                  <a:pt x="8657656" y="1979386"/>
                </a:lnTo>
                <a:lnTo>
                  <a:pt x="8656196" y="1985967"/>
                </a:lnTo>
                <a:lnTo>
                  <a:pt x="8653267" y="1993280"/>
                </a:lnTo>
                <a:lnTo>
                  <a:pt x="8653267" y="1994012"/>
                </a:lnTo>
                <a:lnTo>
                  <a:pt x="8651082" y="1994012"/>
                </a:lnTo>
                <a:lnTo>
                  <a:pt x="8650978" y="1994035"/>
                </a:lnTo>
                <a:lnTo>
                  <a:pt x="8656094" y="2010835"/>
                </a:lnTo>
                <a:lnTo>
                  <a:pt x="8660480" y="2026919"/>
                </a:lnTo>
                <a:lnTo>
                  <a:pt x="8664137" y="2043007"/>
                </a:lnTo>
                <a:lnTo>
                  <a:pt x="8669252" y="2059092"/>
                </a:lnTo>
                <a:lnTo>
                  <a:pt x="8673638" y="2075180"/>
                </a:lnTo>
                <a:lnTo>
                  <a:pt x="8678760" y="2091268"/>
                </a:lnTo>
                <a:lnTo>
                  <a:pt x="8682418" y="2108086"/>
                </a:lnTo>
                <a:lnTo>
                  <a:pt x="8686804" y="2124170"/>
                </a:lnTo>
                <a:lnTo>
                  <a:pt x="8695576" y="2156343"/>
                </a:lnTo>
                <a:lnTo>
                  <a:pt x="8700698" y="2172431"/>
                </a:lnTo>
                <a:lnTo>
                  <a:pt x="8705084" y="2188519"/>
                </a:lnTo>
                <a:lnTo>
                  <a:pt x="8708742" y="2205337"/>
                </a:lnTo>
                <a:lnTo>
                  <a:pt x="8713857" y="2221421"/>
                </a:lnTo>
                <a:lnTo>
                  <a:pt x="8718243" y="2237509"/>
                </a:lnTo>
                <a:lnTo>
                  <a:pt x="8721900" y="2253594"/>
                </a:lnTo>
                <a:lnTo>
                  <a:pt x="8724822" y="2263833"/>
                </a:lnTo>
                <a:lnTo>
                  <a:pt x="8728480" y="2274801"/>
                </a:lnTo>
                <a:lnTo>
                  <a:pt x="8728893" y="2274709"/>
                </a:lnTo>
                <a:lnTo>
                  <a:pt x="8725282" y="2263833"/>
                </a:lnTo>
                <a:lnTo>
                  <a:pt x="8722368" y="2253595"/>
                </a:lnTo>
                <a:lnTo>
                  <a:pt x="8718727" y="2237509"/>
                </a:lnTo>
                <a:lnTo>
                  <a:pt x="8714355" y="2221423"/>
                </a:lnTo>
                <a:lnTo>
                  <a:pt x="8709256" y="2205335"/>
                </a:lnTo>
                <a:lnTo>
                  <a:pt x="8705613" y="2188518"/>
                </a:lnTo>
                <a:lnTo>
                  <a:pt x="8701242" y="2172430"/>
                </a:lnTo>
                <a:lnTo>
                  <a:pt x="8696143" y="2156345"/>
                </a:lnTo>
                <a:lnTo>
                  <a:pt x="8692500" y="2140259"/>
                </a:lnTo>
                <a:lnTo>
                  <a:pt x="8687401" y="2124171"/>
                </a:lnTo>
                <a:lnTo>
                  <a:pt x="8683030" y="2108085"/>
                </a:lnTo>
                <a:lnTo>
                  <a:pt x="8679387" y="2091266"/>
                </a:lnTo>
                <a:lnTo>
                  <a:pt x="8674288" y="2075180"/>
                </a:lnTo>
                <a:lnTo>
                  <a:pt x="8669918" y="2059095"/>
                </a:lnTo>
                <a:lnTo>
                  <a:pt x="8664818" y="2043006"/>
                </a:lnTo>
                <a:lnTo>
                  <a:pt x="8661175" y="2026921"/>
                </a:lnTo>
                <a:lnTo>
                  <a:pt x="8656805" y="2010833"/>
                </a:lnTo>
                <a:lnTo>
                  <a:pt x="8651706" y="1994016"/>
                </a:lnTo>
                <a:lnTo>
                  <a:pt x="8653891" y="1994016"/>
                </a:lnTo>
                <a:lnTo>
                  <a:pt x="8653891" y="1993284"/>
                </a:lnTo>
                <a:lnTo>
                  <a:pt x="8656805" y="1985972"/>
                </a:lnTo>
                <a:lnTo>
                  <a:pt x="8658261" y="1979393"/>
                </a:lnTo>
                <a:lnTo>
                  <a:pt x="8661175" y="1971349"/>
                </a:lnTo>
                <a:lnTo>
                  <a:pt x="8664089" y="1967692"/>
                </a:lnTo>
                <a:lnTo>
                  <a:pt x="8667003" y="1964036"/>
                </a:lnTo>
                <a:lnTo>
                  <a:pt x="8670645" y="1961842"/>
                </a:lnTo>
                <a:lnTo>
                  <a:pt x="8675746" y="1959648"/>
                </a:lnTo>
                <a:lnTo>
                  <a:pt x="8679387" y="1957454"/>
                </a:lnTo>
                <a:lnTo>
                  <a:pt x="8686672" y="1955260"/>
                </a:lnTo>
                <a:lnTo>
                  <a:pt x="8695169" y="1954552"/>
                </a:lnTo>
                <a:close/>
                <a:moveTo>
                  <a:pt x="7778466" y="1952927"/>
                </a:moveTo>
                <a:lnTo>
                  <a:pt x="7777925" y="1953197"/>
                </a:lnTo>
                <a:lnTo>
                  <a:pt x="7780828" y="1971363"/>
                </a:lnTo>
                <a:lnTo>
                  <a:pt x="7783751" y="1988928"/>
                </a:lnTo>
                <a:lnTo>
                  <a:pt x="7787409" y="2007224"/>
                </a:lnTo>
                <a:lnTo>
                  <a:pt x="7790333" y="2025520"/>
                </a:lnTo>
                <a:lnTo>
                  <a:pt x="7793991" y="2043085"/>
                </a:lnTo>
                <a:lnTo>
                  <a:pt x="7796915" y="2061381"/>
                </a:lnTo>
                <a:lnTo>
                  <a:pt x="7799839" y="2078947"/>
                </a:lnTo>
                <a:lnTo>
                  <a:pt x="7803497" y="2097242"/>
                </a:lnTo>
                <a:lnTo>
                  <a:pt x="7806421" y="2113347"/>
                </a:lnTo>
                <a:lnTo>
                  <a:pt x="7809344" y="2128714"/>
                </a:lnTo>
                <a:lnTo>
                  <a:pt x="7812268" y="2144818"/>
                </a:lnTo>
                <a:lnTo>
                  <a:pt x="7815192" y="2159455"/>
                </a:lnTo>
                <a:lnTo>
                  <a:pt x="7816306" y="2159275"/>
                </a:lnTo>
                <a:lnTo>
                  <a:pt x="7813669" y="2146106"/>
                </a:lnTo>
                <a:lnTo>
                  <a:pt x="7810750" y="2130017"/>
                </a:lnTo>
                <a:lnTo>
                  <a:pt x="7807830" y="2114665"/>
                </a:lnTo>
                <a:lnTo>
                  <a:pt x="7804901" y="2098577"/>
                </a:lnTo>
                <a:lnTo>
                  <a:pt x="7801247" y="2080294"/>
                </a:lnTo>
                <a:lnTo>
                  <a:pt x="7798328" y="2062749"/>
                </a:lnTo>
                <a:lnTo>
                  <a:pt x="7795408" y="2044466"/>
                </a:lnTo>
                <a:lnTo>
                  <a:pt x="7791754" y="2026915"/>
                </a:lnTo>
                <a:lnTo>
                  <a:pt x="7788826" y="2008638"/>
                </a:lnTo>
                <a:lnTo>
                  <a:pt x="7785172" y="1990355"/>
                </a:lnTo>
                <a:lnTo>
                  <a:pt x="7779332" y="1954527"/>
                </a:lnTo>
                <a:lnTo>
                  <a:pt x="7779332" y="1953796"/>
                </a:lnTo>
                <a:lnTo>
                  <a:pt x="7778598" y="1953796"/>
                </a:lnTo>
                <a:close/>
                <a:moveTo>
                  <a:pt x="8945652" y="1917240"/>
                </a:moveTo>
                <a:lnTo>
                  <a:pt x="8945652" y="1923090"/>
                </a:lnTo>
                <a:lnTo>
                  <a:pt x="8943460" y="1932592"/>
                </a:lnTo>
                <a:lnTo>
                  <a:pt x="8941996" y="1940636"/>
                </a:lnTo>
                <a:lnTo>
                  <a:pt x="8936146" y="1950143"/>
                </a:lnTo>
                <a:lnTo>
                  <a:pt x="8932490" y="1969152"/>
                </a:lnTo>
                <a:lnTo>
                  <a:pt x="8929566" y="1975002"/>
                </a:lnTo>
                <a:lnTo>
                  <a:pt x="8929566" y="1974273"/>
                </a:lnTo>
                <a:lnTo>
                  <a:pt x="8929566" y="1972080"/>
                </a:lnTo>
                <a:lnTo>
                  <a:pt x="8929566" y="1969886"/>
                </a:lnTo>
                <a:lnTo>
                  <a:pt x="8930298" y="1964766"/>
                </a:lnTo>
                <a:lnTo>
                  <a:pt x="8940533" y="1932592"/>
                </a:lnTo>
                <a:lnTo>
                  <a:pt x="8940533" y="1927476"/>
                </a:lnTo>
                <a:lnTo>
                  <a:pt x="8942728" y="1921626"/>
                </a:lnTo>
                <a:lnTo>
                  <a:pt x="8943460" y="1919433"/>
                </a:lnTo>
                <a:close/>
                <a:moveTo>
                  <a:pt x="6993478" y="1834424"/>
                </a:moveTo>
                <a:lnTo>
                  <a:pt x="6993301" y="1834460"/>
                </a:lnTo>
                <a:lnTo>
                  <a:pt x="6996130" y="1851402"/>
                </a:lnTo>
                <a:lnTo>
                  <a:pt x="6998327" y="1870400"/>
                </a:lnTo>
                <a:lnTo>
                  <a:pt x="7002716" y="1906202"/>
                </a:lnTo>
                <a:lnTo>
                  <a:pt x="7005644" y="1925200"/>
                </a:lnTo>
                <a:lnTo>
                  <a:pt x="7007841" y="1943462"/>
                </a:lnTo>
                <a:lnTo>
                  <a:pt x="7010769" y="1962460"/>
                </a:lnTo>
                <a:lnTo>
                  <a:pt x="7012235" y="1980001"/>
                </a:lnTo>
                <a:lnTo>
                  <a:pt x="7015163" y="1998999"/>
                </a:lnTo>
                <a:lnTo>
                  <a:pt x="7017360" y="2017260"/>
                </a:lnTo>
                <a:lnTo>
                  <a:pt x="7020288" y="2036259"/>
                </a:lnTo>
                <a:lnTo>
                  <a:pt x="7021755" y="2053791"/>
                </a:lnTo>
                <a:lnTo>
                  <a:pt x="7024683" y="2072061"/>
                </a:lnTo>
                <a:lnTo>
                  <a:pt x="7026880" y="2091059"/>
                </a:lnTo>
                <a:lnTo>
                  <a:pt x="7029808" y="2108592"/>
                </a:lnTo>
                <a:lnTo>
                  <a:pt x="7031269" y="2127590"/>
                </a:lnTo>
                <a:lnTo>
                  <a:pt x="7034197" y="2145859"/>
                </a:lnTo>
                <a:lnTo>
                  <a:pt x="7036394" y="2164858"/>
                </a:lnTo>
                <a:lnTo>
                  <a:pt x="7038591" y="2182390"/>
                </a:lnTo>
                <a:lnTo>
                  <a:pt x="7038611" y="2182519"/>
                </a:lnTo>
                <a:lnTo>
                  <a:pt x="7036456" y="2165248"/>
                </a:lnTo>
                <a:lnTo>
                  <a:pt x="7034257" y="2146203"/>
                </a:lnTo>
                <a:lnTo>
                  <a:pt x="7031339" y="2127895"/>
                </a:lnTo>
                <a:lnTo>
                  <a:pt x="7029873" y="2108849"/>
                </a:lnTo>
                <a:lnTo>
                  <a:pt x="7026947" y="2091273"/>
                </a:lnTo>
                <a:lnTo>
                  <a:pt x="7024755" y="2072227"/>
                </a:lnTo>
                <a:lnTo>
                  <a:pt x="7021830" y="2053920"/>
                </a:lnTo>
                <a:lnTo>
                  <a:pt x="7020370" y="2036336"/>
                </a:lnTo>
                <a:lnTo>
                  <a:pt x="7017445" y="2017298"/>
                </a:lnTo>
                <a:lnTo>
                  <a:pt x="7015246" y="1998983"/>
                </a:lnTo>
                <a:lnTo>
                  <a:pt x="7012327" y="1979937"/>
                </a:lnTo>
                <a:lnTo>
                  <a:pt x="7010861" y="1962361"/>
                </a:lnTo>
                <a:lnTo>
                  <a:pt x="7007936" y="1943315"/>
                </a:lnTo>
                <a:lnTo>
                  <a:pt x="7005744" y="1925008"/>
                </a:lnTo>
                <a:lnTo>
                  <a:pt x="7002818" y="1905962"/>
                </a:lnTo>
                <a:lnTo>
                  <a:pt x="6998434" y="1870071"/>
                </a:lnTo>
                <a:lnTo>
                  <a:pt x="6996235" y="1851032"/>
                </a:lnTo>
                <a:close/>
                <a:moveTo>
                  <a:pt x="8779300" y="1826866"/>
                </a:moveTo>
                <a:lnTo>
                  <a:pt x="8779689" y="1828029"/>
                </a:lnTo>
                <a:lnTo>
                  <a:pt x="8787723" y="1834610"/>
                </a:lnTo>
                <a:lnTo>
                  <a:pt x="8795031" y="1839724"/>
                </a:lnTo>
                <a:lnTo>
                  <a:pt x="8805258" y="1845574"/>
                </a:lnTo>
                <a:lnTo>
                  <a:pt x="8811106" y="1849231"/>
                </a:lnTo>
                <a:lnTo>
                  <a:pt x="8813255" y="1852451"/>
                </a:lnTo>
                <a:lnTo>
                  <a:pt x="8813304" y="1852158"/>
                </a:lnTo>
                <a:lnTo>
                  <a:pt x="8810378" y="1847772"/>
                </a:lnTo>
                <a:lnTo>
                  <a:pt x="8804529" y="1844115"/>
                </a:lnTo>
                <a:lnTo>
                  <a:pt x="8794291" y="1838269"/>
                </a:lnTo>
                <a:lnTo>
                  <a:pt x="8786980" y="1833149"/>
                </a:lnTo>
                <a:close/>
                <a:moveTo>
                  <a:pt x="8765171" y="1817139"/>
                </a:moveTo>
                <a:lnTo>
                  <a:pt x="8765798" y="1818522"/>
                </a:lnTo>
                <a:lnTo>
                  <a:pt x="8776760" y="1825103"/>
                </a:lnTo>
                <a:lnTo>
                  <a:pt x="8778659" y="1825736"/>
                </a:lnTo>
                <a:lnTo>
                  <a:pt x="8778205" y="1824376"/>
                </a:lnTo>
                <a:lnTo>
                  <a:pt x="8776010" y="1823641"/>
                </a:lnTo>
                <a:close/>
                <a:moveTo>
                  <a:pt x="8740675" y="1801591"/>
                </a:moveTo>
                <a:lnTo>
                  <a:pt x="8740955" y="1802433"/>
                </a:lnTo>
                <a:lnTo>
                  <a:pt x="8743883" y="1806090"/>
                </a:lnTo>
                <a:lnTo>
                  <a:pt x="8747537" y="1809746"/>
                </a:lnTo>
                <a:lnTo>
                  <a:pt x="8752651" y="1811940"/>
                </a:lnTo>
                <a:lnTo>
                  <a:pt x="8757765" y="1806821"/>
                </a:lnTo>
                <a:lnTo>
                  <a:pt x="8761987" y="1810339"/>
                </a:lnTo>
                <a:lnTo>
                  <a:pt x="8761387" y="1809018"/>
                </a:lnTo>
                <a:lnTo>
                  <a:pt x="8757000" y="1805361"/>
                </a:lnTo>
                <a:lnTo>
                  <a:pt x="8751881" y="1810482"/>
                </a:lnTo>
                <a:lnTo>
                  <a:pt x="8746762" y="1808289"/>
                </a:lnTo>
                <a:lnTo>
                  <a:pt x="8743106" y="1804632"/>
                </a:lnTo>
                <a:close/>
                <a:moveTo>
                  <a:pt x="4899794" y="1792273"/>
                </a:moveTo>
                <a:lnTo>
                  <a:pt x="4899596" y="1792372"/>
                </a:lnTo>
                <a:lnTo>
                  <a:pt x="4898870" y="1794569"/>
                </a:lnTo>
                <a:lnTo>
                  <a:pt x="4898870" y="1798237"/>
                </a:lnTo>
                <a:lnTo>
                  <a:pt x="4901799" y="1799702"/>
                </a:lnTo>
                <a:lnTo>
                  <a:pt x="4908383" y="1805562"/>
                </a:lnTo>
                <a:lnTo>
                  <a:pt x="4910574" y="1809224"/>
                </a:lnTo>
                <a:lnTo>
                  <a:pt x="4911312" y="1813624"/>
                </a:lnTo>
                <a:lnTo>
                  <a:pt x="4912777" y="1815822"/>
                </a:lnTo>
                <a:lnTo>
                  <a:pt x="4915706" y="1818019"/>
                </a:lnTo>
                <a:lnTo>
                  <a:pt x="4937180" y="1820793"/>
                </a:lnTo>
                <a:lnTo>
                  <a:pt x="4937180" y="1820534"/>
                </a:lnTo>
                <a:lnTo>
                  <a:pt x="4915907" y="1817790"/>
                </a:lnTo>
                <a:lnTo>
                  <a:pt x="4912983" y="1815602"/>
                </a:lnTo>
                <a:lnTo>
                  <a:pt x="4911516" y="1813408"/>
                </a:lnTo>
                <a:lnTo>
                  <a:pt x="4910782" y="1809026"/>
                </a:lnTo>
                <a:lnTo>
                  <a:pt x="4908592" y="1805371"/>
                </a:lnTo>
                <a:lnTo>
                  <a:pt x="4902000" y="1799528"/>
                </a:lnTo>
                <a:lnTo>
                  <a:pt x="4899077" y="1798068"/>
                </a:lnTo>
                <a:lnTo>
                  <a:pt x="4899077" y="1794413"/>
                </a:lnTo>
                <a:close/>
                <a:moveTo>
                  <a:pt x="8720440" y="1778308"/>
                </a:moveTo>
                <a:lnTo>
                  <a:pt x="8716053" y="1779772"/>
                </a:lnTo>
                <a:lnTo>
                  <a:pt x="8713934" y="1779063"/>
                </a:lnTo>
                <a:lnTo>
                  <a:pt x="8714651" y="1780500"/>
                </a:lnTo>
                <a:lnTo>
                  <a:pt x="8716845" y="1781231"/>
                </a:lnTo>
                <a:lnTo>
                  <a:pt x="8721225" y="1779768"/>
                </a:lnTo>
                <a:lnTo>
                  <a:pt x="8730727" y="1780500"/>
                </a:lnTo>
                <a:lnTo>
                  <a:pt x="8734672" y="1784444"/>
                </a:lnTo>
                <a:lnTo>
                  <a:pt x="8734332" y="1783424"/>
                </a:lnTo>
                <a:lnTo>
                  <a:pt x="8729944" y="1779038"/>
                </a:lnTo>
                <a:close/>
                <a:moveTo>
                  <a:pt x="4686791" y="1763005"/>
                </a:moveTo>
                <a:lnTo>
                  <a:pt x="4686734" y="1763062"/>
                </a:lnTo>
                <a:lnTo>
                  <a:pt x="4687351" y="1763062"/>
                </a:lnTo>
                <a:lnTo>
                  <a:pt x="4687389" y="1763005"/>
                </a:lnTo>
                <a:close/>
                <a:moveTo>
                  <a:pt x="4719728" y="1747665"/>
                </a:moveTo>
                <a:lnTo>
                  <a:pt x="4719696" y="1747674"/>
                </a:lnTo>
                <a:lnTo>
                  <a:pt x="4721748" y="1747674"/>
                </a:lnTo>
                <a:lnTo>
                  <a:pt x="4725403" y="1749872"/>
                </a:lnTo>
                <a:lnTo>
                  <a:pt x="4727607" y="1750604"/>
                </a:lnTo>
                <a:lnTo>
                  <a:pt x="4731262" y="1750604"/>
                </a:lnTo>
                <a:lnTo>
                  <a:pt x="4731294" y="1750586"/>
                </a:lnTo>
                <a:lnTo>
                  <a:pt x="4727776" y="1750586"/>
                </a:lnTo>
                <a:lnTo>
                  <a:pt x="4725586" y="1749853"/>
                </a:lnTo>
                <a:lnTo>
                  <a:pt x="4721918" y="1747665"/>
                </a:lnTo>
                <a:close/>
                <a:moveTo>
                  <a:pt x="4701431" y="1746931"/>
                </a:moveTo>
                <a:lnTo>
                  <a:pt x="4701291" y="1746951"/>
                </a:lnTo>
                <a:lnTo>
                  <a:pt x="4712235" y="1749872"/>
                </a:lnTo>
                <a:lnTo>
                  <a:pt x="4712348" y="1749838"/>
                </a:lnTo>
                <a:close/>
                <a:moveTo>
                  <a:pt x="4741693" y="1746204"/>
                </a:moveTo>
                <a:lnTo>
                  <a:pt x="4741596" y="1746224"/>
                </a:lnTo>
                <a:lnTo>
                  <a:pt x="4754682" y="1748407"/>
                </a:lnTo>
                <a:lnTo>
                  <a:pt x="4759801" y="1748407"/>
                </a:lnTo>
                <a:lnTo>
                  <a:pt x="4759868" y="1748392"/>
                </a:lnTo>
                <a:lnTo>
                  <a:pt x="4754866" y="1748392"/>
                </a:lnTo>
                <a:close/>
                <a:moveTo>
                  <a:pt x="4793662" y="1741089"/>
                </a:moveTo>
                <a:lnTo>
                  <a:pt x="4793605" y="1741101"/>
                </a:lnTo>
                <a:lnTo>
                  <a:pt x="4798593" y="1741815"/>
                </a:lnTo>
                <a:lnTo>
                  <a:pt x="4802261" y="1744012"/>
                </a:lnTo>
                <a:lnTo>
                  <a:pt x="4805190" y="1746210"/>
                </a:lnTo>
                <a:lnTo>
                  <a:pt x="4809571" y="1752807"/>
                </a:lnTo>
                <a:lnTo>
                  <a:pt x="4816167" y="1757935"/>
                </a:lnTo>
                <a:lnTo>
                  <a:pt x="4820548" y="1760864"/>
                </a:lnTo>
                <a:lnTo>
                  <a:pt x="4824942" y="1763062"/>
                </a:lnTo>
                <a:lnTo>
                  <a:pt x="4828610" y="1763794"/>
                </a:lnTo>
                <a:lnTo>
                  <a:pt x="4838123" y="1763794"/>
                </a:lnTo>
                <a:lnTo>
                  <a:pt x="4838849" y="1763794"/>
                </a:lnTo>
                <a:lnTo>
                  <a:pt x="4843968" y="1765992"/>
                </a:lnTo>
                <a:lnTo>
                  <a:pt x="4848362" y="1766724"/>
                </a:lnTo>
                <a:lnTo>
                  <a:pt x="4849827" y="1767462"/>
                </a:lnTo>
                <a:lnTo>
                  <a:pt x="4851291" y="1769660"/>
                </a:lnTo>
                <a:lnTo>
                  <a:pt x="4853494" y="1771857"/>
                </a:lnTo>
                <a:lnTo>
                  <a:pt x="4856411" y="1772590"/>
                </a:lnTo>
                <a:lnTo>
                  <a:pt x="4872521" y="1772590"/>
                </a:lnTo>
                <a:lnTo>
                  <a:pt x="4875450" y="1774054"/>
                </a:lnTo>
                <a:lnTo>
                  <a:pt x="4878379" y="1776984"/>
                </a:lnTo>
                <a:lnTo>
                  <a:pt x="4879844" y="1779914"/>
                </a:lnTo>
                <a:lnTo>
                  <a:pt x="4880569" y="1782117"/>
                </a:lnTo>
                <a:lnTo>
                  <a:pt x="4882034" y="1782850"/>
                </a:lnTo>
                <a:lnTo>
                  <a:pt x="4882760" y="1785047"/>
                </a:lnTo>
                <a:lnTo>
                  <a:pt x="4884963" y="1785780"/>
                </a:lnTo>
                <a:lnTo>
                  <a:pt x="4886428" y="1785780"/>
                </a:lnTo>
                <a:lnTo>
                  <a:pt x="4894476" y="1785780"/>
                </a:lnTo>
                <a:lnTo>
                  <a:pt x="4895941" y="1785780"/>
                </a:lnTo>
                <a:lnTo>
                  <a:pt x="4898131" y="1786512"/>
                </a:lnTo>
                <a:lnTo>
                  <a:pt x="4901060" y="1787977"/>
                </a:lnTo>
                <a:lnTo>
                  <a:pt x="4901799" y="1789442"/>
                </a:lnTo>
                <a:lnTo>
                  <a:pt x="4901078" y="1791587"/>
                </a:lnTo>
                <a:lnTo>
                  <a:pt x="4901267" y="1791492"/>
                </a:lnTo>
                <a:lnTo>
                  <a:pt x="4902000" y="1789304"/>
                </a:lnTo>
                <a:lnTo>
                  <a:pt x="4901267" y="1787843"/>
                </a:lnTo>
                <a:lnTo>
                  <a:pt x="4898343" y="1786382"/>
                </a:lnTo>
                <a:lnTo>
                  <a:pt x="4896142" y="1785649"/>
                </a:lnTo>
                <a:lnTo>
                  <a:pt x="4894686" y="1785649"/>
                </a:lnTo>
                <a:lnTo>
                  <a:pt x="4886627" y="1785649"/>
                </a:lnTo>
                <a:lnTo>
                  <a:pt x="4885170" y="1785649"/>
                </a:lnTo>
                <a:lnTo>
                  <a:pt x="4882969" y="1784922"/>
                </a:lnTo>
                <a:lnTo>
                  <a:pt x="4882236" y="1782728"/>
                </a:lnTo>
                <a:lnTo>
                  <a:pt x="4880768" y="1781994"/>
                </a:lnTo>
                <a:lnTo>
                  <a:pt x="4880046" y="1779806"/>
                </a:lnTo>
                <a:lnTo>
                  <a:pt x="4878578" y="1776885"/>
                </a:lnTo>
                <a:lnTo>
                  <a:pt x="4875644" y="1773963"/>
                </a:lnTo>
                <a:lnTo>
                  <a:pt x="4872720" y="1772503"/>
                </a:lnTo>
                <a:lnTo>
                  <a:pt x="4856613" y="1772503"/>
                </a:lnTo>
                <a:lnTo>
                  <a:pt x="4853689" y="1771769"/>
                </a:lnTo>
                <a:lnTo>
                  <a:pt x="4851488" y="1769575"/>
                </a:lnTo>
                <a:lnTo>
                  <a:pt x="4850032" y="1767387"/>
                </a:lnTo>
                <a:lnTo>
                  <a:pt x="4848565" y="1766654"/>
                </a:lnTo>
                <a:lnTo>
                  <a:pt x="4844174" y="1765927"/>
                </a:lnTo>
                <a:lnTo>
                  <a:pt x="4839049" y="1763732"/>
                </a:lnTo>
                <a:lnTo>
                  <a:pt x="4838315" y="1763732"/>
                </a:lnTo>
                <a:lnTo>
                  <a:pt x="4828800" y="1763732"/>
                </a:lnTo>
                <a:lnTo>
                  <a:pt x="4825143" y="1763005"/>
                </a:lnTo>
                <a:lnTo>
                  <a:pt x="4820752" y="1760811"/>
                </a:lnTo>
                <a:lnTo>
                  <a:pt x="4816350" y="1757890"/>
                </a:lnTo>
                <a:lnTo>
                  <a:pt x="4809769" y="1752774"/>
                </a:lnTo>
                <a:lnTo>
                  <a:pt x="4805378" y="1746204"/>
                </a:lnTo>
                <a:lnTo>
                  <a:pt x="4802444" y="1744010"/>
                </a:lnTo>
                <a:lnTo>
                  <a:pt x="4798786" y="1741816"/>
                </a:lnTo>
                <a:close/>
                <a:moveTo>
                  <a:pt x="8703066" y="1739451"/>
                </a:moveTo>
                <a:lnTo>
                  <a:pt x="8702964" y="1739552"/>
                </a:lnTo>
                <a:lnTo>
                  <a:pt x="8704424" y="1741746"/>
                </a:lnTo>
                <a:lnTo>
                  <a:pt x="8704944" y="1742271"/>
                </a:lnTo>
                <a:lnTo>
                  <a:pt x="8705083" y="1741014"/>
                </a:lnTo>
                <a:lnTo>
                  <a:pt x="8704352" y="1741014"/>
                </a:lnTo>
                <a:lnTo>
                  <a:pt x="8703622" y="1740285"/>
                </a:lnTo>
                <a:close/>
                <a:moveTo>
                  <a:pt x="4615662" y="1737434"/>
                </a:moveTo>
                <a:lnTo>
                  <a:pt x="4623674" y="1741815"/>
                </a:lnTo>
                <a:lnTo>
                  <a:pt x="4630259" y="1747674"/>
                </a:lnTo>
                <a:lnTo>
                  <a:pt x="4654417" y="1757202"/>
                </a:lnTo>
                <a:lnTo>
                  <a:pt x="4656608" y="1759400"/>
                </a:lnTo>
                <a:lnTo>
                  <a:pt x="4657333" y="1762329"/>
                </a:lnTo>
                <a:lnTo>
                  <a:pt x="4659537" y="1763794"/>
                </a:lnTo>
                <a:lnTo>
                  <a:pt x="4671240" y="1767462"/>
                </a:lnTo>
                <a:lnTo>
                  <a:pt x="4676373" y="1767462"/>
                </a:lnTo>
                <a:lnTo>
                  <a:pt x="4680767" y="1767462"/>
                </a:lnTo>
                <a:lnTo>
                  <a:pt x="4682957" y="1766724"/>
                </a:lnTo>
                <a:lnTo>
                  <a:pt x="4682979" y="1766702"/>
                </a:lnTo>
                <a:lnTo>
                  <a:pt x="4680933" y="1767387"/>
                </a:lnTo>
                <a:lnTo>
                  <a:pt x="4676541" y="1767387"/>
                </a:lnTo>
                <a:lnTo>
                  <a:pt x="4671417" y="1767387"/>
                </a:lnTo>
                <a:lnTo>
                  <a:pt x="4659701" y="1763732"/>
                </a:lnTo>
                <a:lnTo>
                  <a:pt x="4657500" y="1762272"/>
                </a:lnTo>
                <a:lnTo>
                  <a:pt x="4656777" y="1759350"/>
                </a:lnTo>
                <a:lnTo>
                  <a:pt x="4654576" y="1757156"/>
                </a:lnTo>
                <a:lnTo>
                  <a:pt x="4630421" y="1747665"/>
                </a:lnTo>
                <a:lnTo>
                  <a:pt x="4623829" y="1741816"/>
                </a:lnTo>
                <a:lnTo>
                  <a:pt x="4615781" y="1737434"/>
                </a:lnTo>
                <a:close/>
                <a:moveTo>
                  <a:pt x="4588609" y="1720633"/>
                </a:moveTo>
                <a:lnTo>
                  <a:pt x="4592206" y="1724230"/>
                </a:lnTo>
                <a:lnTo>
                  <a:pt x="4592931" y="1725695"/>
                </a:lnTo>
                <a:lnTo>
                  <a:pt x="4611958" y="1736682"/>
                </a:lnTo>
                <a:lnTo>
                  <a:pt x="4612697" y="1737414"/>
                </a:lnTo>
                <a:lnTo>
                  <a:pt x="4612827" y="1737414"/>
                </a:lnTo>
                <a:lnTo>
                  <a:pt x="4612123" y="1736707"/>
                </a:lnTo>
                <a:lnTo>
                  <a:pt x="4593081" y="1725749"/>
                </a:lnTo>
                <a:lnTo>
                  <a:pt x="4592359" y="1724288"/>
                </a:lnTo>
                <a:lnTo>
                  <a:pt x="4588690" y="1720633"/>
                </a:lnTo>
                <a:close/>
                <a:moveTo>
                  <a:pt x="8901041" y="1717613"/>
                </a:moveTo>
                <a:lnTo>
                  <a:pt x="8904702" y="1719076"/>
                </a:lnTo>
                <a:lnTo>
                  <a:pt x="8906898" y="1730044"/>
                </a:lnTo>
                <a:lnTo>
                  <a:pt x="8900309" y="1741011"/>
                </a:lnTo>
                <a:lnTo>
                  <a:pt x="8882029" y="1757095"/>
                </a:lnTo>
                <a:lnTo>
                  <a:pt x="8879844" y="1749789"/>
                </a:lnTo>
                <a:lnTo>
                  <a:pt x="8879844" y="1749053"/>
                </a:lnTo>
                <a:lnTo>
                  <a:pt x="8881296" y="1746127"/>
                </a:lnTo>
                <a:lnTo>
                  <a:pt x="8882761" y="1745400"/>
                </a:lnTo>
                <a:lnTo>
                  <a:pt x="8884225" y="1743210"/>
                </a:lnTo>
                <a:lnTo>
                  <a:pt x="8884957" y="1742474"/>
                </a:lnTo>
                <a:lnTo>
                  <a:pt x="8885689" y="1738821"/>
                </a:lnTo>
                <a:lnTo>
                  <a:pt x="8884957" y="1732242"/>
                </a:lnTo>
                <a:lnTo>
                  <a:pt x="8884225" y="1728581"/>
                </a:lnTo>
                <a:lnTo>
                  <a:pt x="8885689" y="1724928"/>
                </a:lnTo>
                <a:lnTo>
                  <a:pt x="8887886" y="1723465"/>
                </a:lnTo>
                <a:lnTo>
                  <a:pt x="8890803" y="1723465"/>
                </a:lnTo>
                <a:lnTo>
                  <a:pt x="8894463" y="1722729"/>
                </a:lnTo>
                <a:lnTo>
                  <a:pt x="8895928" y="1722002"/>
                </a:lnTo>
                <a:lnTo>
                  <a:pt x="8898845" y="1719812"/>
                </a:lnTo>
                <a:close/>
                <a:moveTo>
                  <a:pt x="8707278" y="1693488"/>
                </a:moveTo>
                <a:lnTo>
                  <a:pt x="8706546" y="1694952"/>
                </a:lnTo>
                <a:lnTo>
                  <a:pt x="8705883" y="1694288"/>
                </a:lnTo>
                <a:lnTo>
                  <a:pt x="8705883" y="1694949"/>
                </a:lnTo>
                <a:lnTo>
                  <a:pt x="8707343" y="1696411"/>
                </a:lnTo>
                <a:lnTo>
                  <a:pt x="8708078" y="1694949"/>
                </a:lnTo>
                <a:lnTo>
                  <a:pt x="8708803" y="1694949"/>
                </a:lnTo>
                <a:lnTo>
                  <a:pt x="8710272" y="1696411"/>
                </a:lnTo>
                <a:lnTo>
                  <a:pt x="8710997" y="1697143"/>
                </a:lnTo>
                <a:lnTo>
                  <a:pt x="8712457" y="1699336"/>
                </a:lnTo>
                <a:lnTo>
                  <a:pt x="8715386" y="1701525"/>
                </a:lnTo>
                <a:lnTo>
                  <a:pt x="8718618" y="1704112"/>
                </a:lnTo>
                <a:lnTo>
                  <a:pt x="8718245" y="1702995"/>
                </a:lnTo>
                <a:lnTo>
                  <a:pt x="8714589" y="1700068"/>
                </a:lnTo>
                <a:lnTo>
                  <a:pt x="8711665" y="1697874"/>
                </a:lnTo>
                <a:lnTo>
                  <a:pt x="8710202" y="1695681"/>
                </a:lnTo>
                <a:lnTo>
                  <a:pt x="8709471" y="1694952"/>
                </a:lnTo>
                <a:lnTo>
                  <a:pt x="8708010" y="1693488"/>
                </a:lnTo>
                <a:close/>
                <a:moveTo>
                  <a:pt x="8701495" y="1688768"/>
                </a:moveTo>
                <a:lnTo>
                  <a:pt x="8701495" y="1689830"/>
                </a:lnTo>
                <a:lnTo>
                  <a:pt x="8702964" y="1690561"/>
                </a:lnTo>
                <a:lnTo>
                  <a:pt x="8705083" y="1692685"/>
                </a:lnTo>
                <a:lnTo>
                  <a:pt x="8705083" y="1692024"/>
                </a:lnTo>
                <a:lnTo>
                  <a:pt x="8702159" y="1689101"/>
                </a:lnTo>
                <a:close/>
                <a:moveTo>
                  <a:pt x="7263174" y="1680856"/>
                </a:moveTo>
                <a:lnTo>
                  <a:pt x="7266102" y="1694032"/>
                </a:lnTo>
                <a:lnTo>
                  <a:pt x="7266102" y="1700620"/>
                </a:lnTo>
                <a:lnTo>
                  <a:pt x="7264644" y="1704276"/>
                </a:lnTo>
                <a:lnTo>
                  <a:pt x="7262451" y="1702816"/>
                </a:lnTo>
                <a:lnTo>
                  <a:pt x="7261717" y="1696228"/>
                </a:lnTo>
                <a:lnTo>
                  <a:pt x="7262451" y="1683052"/>
                </a:lnTo>
                <a:close/>
                <a:moveTo>
                  <a:pt x="9044356" y="1680321"/>
                </a:moveTo>
                <a:lnTo>
                  <a:pt x="9044356" y="1681057"/>
                </a:lnTo>
                <a:lnTo>
                  <a:pt x="9043624" y="1681057"/>
                </a:lnTo>
                <a:lnTo>
                  <a:pt x="9043624" y="1681784"/>
                </a:lnTo>
                <a:lnTo>
                  <a:pt x="9043624" y="1683247"/>
                </a:lnTo>
                <a:lnTo>
                  <a:pt x="9031201" y="1687636"/>
                </a:lnTo>
                <a:lnTo>
                  <a:pt x="9023159" y="1694950"/>
                </a:lnTo>
                <a:lnTo>
                  <a:pt x="8999021" y="1706645"/>
                </a:lnTo>
                <a:lnTo>
                  <a:pt x="8994640" y="1704455"/>
                </a:lnTo>
                <a:lnTo>
                  <a:pt x="9018034" y="1694215"/>
                </a:lnTo>
                <a:lnTo>
                  <a:pt x="9020962" y="1693487"/>
                </a:lnTo>
                <a:lnTo>
                  <a:pt x="9021695" y="1691289"/>
                </a:lnTo>
                <a:lnTo>
                  <a:pt x="9026076" y="1689826"/>
                </a:lnTo>
                <a:lnTo>
                  <a:pt x="9027540" y="1686900"/>
                </a:lnTo>
                <a:lnTo>
                  <a:pt x="9028272" y="1685437"/>
                </a:lnTo>
                <a:lnTo>
                  <a:pt x="9030469" y="1684710"/>
                </a:lnTo>
                <a:lnTo>
                  <a:pt x="9042171" y="1681784"/>
                </a:lnTo>
                <a:close/>
                <a:moveTo>
                  <a:pt x="4921004" y="1662893"/>
                </a:moveTo>
                <a:lnTo>
                  <a:pt x="4921031" y="1662920"/>
                </a:lnTo>
                <a:lnTo>
                  <a:pt x="4922498" y="1662920"/>
                </a:lnTo>
                <a:lnTo>
                  <a:pt x="4925422" y="1662920"/>
                </a:lnTo>
                <a:lnTo>
                  <a:pt x="4929090" y="1662920"/>
                </a:lnTo>
                <a:lnTo>
                  <a:pt x="4930547" y="1662920"/>
                </a:lnTo>
                <a:lnTo>
                  <a:pt x="4932014" y="1662920"/>
                </a:lnTo>
                <a:lnTo>
                  <a:pt x="4932808" y="1662920"/>
                </a:lnTo>
                <a:lnTo>
                  <a:pt x="4932780" y="1662893"/>
                </a:lnTo>
                <a:lnTo>
                  <a:pt x="4932056" y="1662893"/>
                </a:lnTo>
                <a:lnTo>
                  <a:pt x="4930589" y="1662893"/>
                </a:lnTo>
                <a:lnTo>
                  <a:pt x="4929122" y="1662893"/>
                </a:lnTo>
                <a:lnTo>
                  <a:pt x="4927656" y="1662893"/>
                </a:lnTo>
                <a:lnTo>
                  <a:pt x="4923998" y="1662893"/>
                </a:lnTo>
                <a:lnTo>
                  <a:pt x="4921065" y="1662893"/>
                </a:lnTo>
                <a:close/>
                <a:moveTo>
                  <a:pt x="8721959" y="1656590"/>
                </a:moveTo>
                <a:lnTo>
                  <a:pt x="8721959" y="1656928"/>
                </a:lnTo>
                <a:lnTo>
                  <a:pt x="8722633" y="1656928"/>
                </a:lnTo>
                <a:close/>
                <a:moveTo>
                  <a:pt x="4918107" y="1646853"/>
                </a:moveTo>
                <a:lnTo>
                  <a:pt x="4917872" y="1647086"/>
                </a:lnTo>
                <a:lnTo>
                  <a:pt x="4919608" y="1647517"/>
                </a:lnTo>
                <a:lnTo>
                  <a:pt x="4919842" y="1647285"/>
                </a:lnTo>
                <a:close/>
                <a:moveTo>
                  <a:pt x="9121139" y="1634987"/>
                </a:moveTo>
                <a:lnTo>
                  <a:pt x="9122603" y="1636450"/>
                </a:lnTo>
                <a:lnTo>
                  <a:pt x="9116746" y="1641566"/>
                </a:lnTo>
                <a:lnTo>
                  <a:pt x="9114561" y="1643029"/>
                </a:lnTo>
                <a:lnTo>
                  <a:pt x="9111633" y="1643765"/>
                </a:lnTo>
                <a:lnTo>
                  <a:pt x="9097745" y="1653270"/>
                </a:lnTo>
                <a:lnTo>
                  <a:pt x="9087507" y="1662774"/>
                </a:lnTo>
                <a:lnTo>
                  <a:pt x="9085310" y="1664237"/>
                </a:lnTo>
                <a:lnTo>
                  <a:pt x="9079465" y="1668626"/>
                </a:lnTo>
                <a:lnTo>
                  <a:pt x="9062637" y="1678858"/>
                </a:lnTo>
                <a:lnTo>
                  <a:pt x="9046553" y="1686900"/>
                </a:lnTo>
                <a:lnTo>
                  <a:pt x="9040707" y="1688363"/>
                </a:lnTo>
                <a:lnTo>
                  <a:pt x="9039243" y="1685437"/>
                </a:lnTo>
                <a:lnTo>
                  <a:pt x="9043624" y="1685437"/>
                </a:lnTo>
                <a:lnTo>
                  <a:pt x="9049481" y="1683974"/>
                </a:lnTo>
                <a:lnTo>
                  <a:pt x="9055327" y="1680321"/>
                </a:lnTo>
                <a:lnTo>
                  <a:pt x="9071411" y="1672279"/>
                </a:lnTo>
                <a:lnTo>
                  <a:pt x="9081649" y="1665700"/>
                </a:lnTo>
                <a:lnTo>
                  <a:pt x="9083846" y="1662774"/>
                </a:lnTo>
                <a:lnTo>
                  <a:pt x="9087507" y="1657658"/>
                </a:lnTo>
                <a:lnTo>
                  <a:pt x="9088959" y="1655460"/>
                </a:lnTo>
                <a:lnTo>
                  <a:pt x="9091888" y="1654732"/>
                </a:lnTo>
                <a:lnTo>
                  <a:pt x="9098465" y="1651071"/>
                </a:lnTo>
                <a:lnTo>
                  <a:pt x="9100662" y="1648881"/>
                </a:lnTo>
                <a:lnTo>
                  <a:pt x="9102126" y="1646691"/>
                </a:lnTo>
                <a:lnTo>
                  <a:pt x="9110900" y="1642302"/>
                </a:lnTo>
                <a:lnTo>
                  <a:pt x="9118210" y="1636450"/>
                </a:lnTo>
                <a:close/>
                <a:moveTo>
                  <a:pt x="8744559" y="1571371"/>
                </a:moveTo>
                <a:lnTo>
                  <a:pt x="8743106" y="1572834"/>
                </a:lnTo>
                <a:lnTo>
                  <a:pt x="8741644" y="1574295"/>
                </a:lnTo>
                <a:lnTo>
                  <a:pt x="8741689" y="1574295"/>
                </a:lnTo>
                <a:lnTo>
                  <a:pt x="8743149" y="1572832"/>
                </a:lnTo>
                <a:lnTo>
                  <a:pt x="8744596" y="1571383"/>
                </a:lnTo>
                <a:close/>
                <a:moveTo>
                  <a:pt x="8733600" y="1571371"/>
                </a:moveTo>
                <a:lnTo>
                  <a:pt x="8724832" y="1574295"/>
                </a:lnTo>
                <a:lnTo>
                  <a:pt x="8724879" y="1574295"/>
                </a:lnTo>
                <a:lnTo>
                  <a:pt x="8733620" y="1571379"/>
                </a:lnTo>
                <a:close/>
                <a:moveTo>
                  <a:pt x="9184754" y="1526764"/>
                </a:moveTo>
                <a:lnTo>
                  <a:pt x="9186951" y="1526764"/>
                </a:lnTo>
                <a:lnTo>
                  <a:pt x="9189135" y="1526764"/>
                </a:lnTo>
                <a:lnTo>
                  <a:pt x="9191332" y="1528963"/>
                </a:lnTo>
                <a:lnTo>
                  <a:pt x="9190600" y="1531153"/>
                </a:lnTo>
                <a:lnTo>
                  <a:pt x="9189135" y="1534079"/>
                </a:lnTo>
                <a:lnTo>
                  <a:pt x="9186951" y="1537005"/>
                </a:lnTo>
                <a:lnTo>
                  <a:pt x="9184754" y="1537732"/>
                </a:lnTo>
                <a:lnTo>
                  <a:pt x="9181093" y="1534079"/>
                </a:lnTo>
                <a:lnTo>
                  <a:pt x="9175248" y="1539930"/>
                </a:lnTo>
                <a:lnTo>
                  <a:pt x="9166474" y="1553824"/>
                </a:lnTo>
                <a:lnTo>
                  <a:pt x="9167938" y="1556014"/>
                </a:lnTo>
                <a:lnTo>
                  <a:pt x="9169403" y="1556750"/>
                </a:lnTo>
                <a:lnTo>
                  <a:pt x="9170855" y="1556750"/>
                </a:lnTo>
                <a:lnTo>
                  <a:pt x="9172319" y="1558213"/>
                </a:lnTo>
                <a:lnTo>
                  <a:pt x="9170855" y="1558940"/>
                </a:lnTo>
                <a:lnTo>
                  <a:pt x="9166474" y="1559676"/>
                </a:lnTo>
                <a:lnTo>
                  <a:pt x="9165742" y="1561139"/>
                </a:lnTo>
                <a:lnTo>
                  <a:pt x="9165009" y="1563329"/>
                </a:lnTo>
                <a:lnTo>
                  <a:pt x="9165009" y="1566255"/>
                </a:lnTo>
                <a:lnTo>
                  <a:pt x="9165742" y="1568445"/>
                </a:lnTo>
                <a:lnTo>
                  <a:pt x="9166474" y="1571371"/>
                </a:lnTo>
                <a:lnTo>
                  <a:pt x="9166474" y="1572834"/>
                </a:lnTo>
                <a:lnTo>
                  <a:pt x="9165009" y="1572106"/>
                </a:lnTo>
                <a:lnTo>
                  <a:pt x="9162813" y="1569181"/>
                </a:lnTo>
                <a:lnTo>
                  <a:pt x="9162081" y="1568445"/>
                </a:lnTo>
                <a:lnTo>
                  <a:pt x="9159896" y="1569181"/>
                </a:lnTo>
                <a:lnTo>
                  <a:pt x="9156235" y="1575024"/>
                </a:lnTo>
                <a:lnTo>
                  <a:pt x="9155503" y="1575024"/>
                </a:lnTo>
                <a:lnTo>
                  <a:pt x="9153307" y="1575024"/>
                </a:lnTo>
                <a:lnTo>
                  <a:pt x="9152575" y="1575024"/>
                </a:lnTo>
                <a:lnTo>
                  <a:pt x="9152575" y="1577222"/>
                </a:lnTo>
                <a:lnTo>
                  <a:pt x="9151854" y="1579413"/>
                </a:lnTo>
                <a:lnTo>
                  <a:pt x="9151854" y="1580876"/>
                </a:lnTo>
                <a:lnTo>
                  <a:pt x="9149658" y="1584537"/>
                </a:lnTo>
                <a:lnTo>
                  <a:pt x="9148926" y="1585264"/>
                </a:lnTo>
                <a:lnTo>
                  <a:pt x="9145265" y="1588190"/>
                </a:lnTo>
                <a:lnTo>
                  <a:pt x="9142348" y="1591116"/>
                </a:lnTo>
                <a:lnTo>
                  <a:pt x="9139419" y="1594769"/>
                </a:lnTo>
                <a:lnTo>
                  <a:pt x="9138687" y="1598422"/>
                </a:lnTo>
                <a:lnTo>
                  <a:pt x="9140151" y="1597695"/>
                </a:lnTo>
                <a:lnTo>
                  <a:pt x="9142348" y="1596968"/>
                </a:lnTo>
                <a:lnTo>
                  <a:pt x="9143801" y="1597695"/>
                </a:lnTo>
                <a:lnTo>
                  <a:pt x="9145997" y="1598422"/>
                </a:lnTo>
                <a:lnTo>
                  <a:pt x="9148926" y="1594769"/>
                </a:lnTo>
                <a:lnTo>
                  <a:pt x="9152575" y="1594042"/>
                </a:lnTo>
                <a:lnTo>
                  <a:pt x="9156235" y="1594769"/>
                </a:lnTo>
                <a:lnTo>
                  <a:pt x="9159896" y="1594769"/>
                </a:lnTo>
                <a:lnTo>
                  <a:pt x="9164277" y="1593306"/>
                </a:lnTo>
                <a:lnTo>
                  <a:pt x="9167938" y="1590380"/>
                </a:lnTo>
                <a:lnTo>
                  <a:pt x="9169403" y="1588190"/>
                </a:lnTo>
                <a:lnTo>
                  <a:pt x="9168670" y="1585264"/>
                </a:lnTo>
                <a:lnTo>
                  <a:pt x="9168670" y="1582338"/>
                </a:lnTo>
                <a:lnTo>
                  <a:pt x="9170855" y="1578685"/>
                </a:lnTo>
                <a:lnTo>
                  <a:pt x="9178177" y="1568445"/>
                </a:lnTo>
                <a:lnTo>
                  <a:pt x="9181826" y="1565519"/>
                </a:lnTo>
                <a:lnTo>
                  <a:pt x="9184022" y="1562593"/>
                </a:lnTo>
                <a:lnTo>
                  <a:pt x="9181093" y="1558940"/>
                </a:lnTo>
                <a:lnTo>
                  <a:pt x="9184022" y="1556750"/>
                </a:lnTo>
                <a:lnTo>
                  <a:pt x="9185487" y="1558213"/>
                </a:lnTo>
                <a:lnTo>
                  <a:pt x="9186951" y="1559676"/>
                </a:lnTo>
                <a:lnTo>
                  <a:pt x="9188415" y="1561866"/>
                </a:lnTo>
                <a:lnTo>
                  <a:pt x="9190600" y="1561139"/>
                </a:lnTo>
                <a:lnTo>
                  <a:pt x="9194261" y="1556750"/>
                </a:lnTo>
                <a:lnTo>
                  <a:pt x="9195725" y="1556014"/>
                </a:lnTo>
                <a:lnTo>
                  <a:pt x="9195725" y="1555287"/>
                </a:lnTo>
                <a:lnTo>
                  <a:pt x="9195725" y="1552361"/>
                </a:lnTo>
                <a:lnTo>
                  <a:pt x="9197189" y="1550162"/>
                </a:lnTo>
                <a:lnTo>
                  <a:pt x="9200106" y="1551625"/>
                </a:lnTo>
                <a:lnTo>
                  <a:pt x="9208148" y="1556014"/>
                </a:lnTo>
                <a:lnTo>
                  <a:pt x="9207416" y="1552361"/>
                </a:lnTo>
                <a:lnTo>
                  <a:pt x="9207416" y="1548708"/>
                </a:lnTo>
                <a:lnTo>
                  <a:pt x="9208148" y="1545046"/>
                </a:lnTo>
                <a:lnTo>
                  <a:pt x="9211077" y="1545046"/>
                </a:lnTo>
                <a:lnTo>
                  <a:pt x="9219119" y="1552361"/>
                </a:lnTo>
                <a:lnTo>
                  <a:pt x="9219851" y="1553824"/>
                </a:lnTo>
                <a:lnTo>
                  <a:pt x="9221315" y="1555287"/>
                </a:lnTo>
                <a:lnTo>
                  <a:pt x="9225696" y="1553088"/>
                </a:lnTo>
                <a:lnTo>
                  <a:pt x="9230822" y="1548708"/>
                </a:lnTo>
                <a:lnTo>
                  <a:pt x="9236667" y="1542121"/>
                </a:lnTo>
                <a:lnTo>
                  <a:pt x="9239596" y="1539195"/>
                </a:lnTo>
                <a:lnTo>
                  <a:pt x="9243257" y="1539930"/>
                </a:lnTo>
                <a:lnTo>
                  <a:pt x="9243257" y="1534079"/>
                </a:lnTo>
                <a:lnTo>
                  <a:pt x="9245441" y="1533352"/>
                </a:lnTo>
                <a:lnTo>
                  <a:pt x="9248370" y="1534079"/>
                </a:lnTo>
                <a:lnTo>
                  <a:pt x="9251299" y="1534079"/>
                </a:lnTo>
                <a:lnTo>
                  <a:pt x="9251299" y="1532616"/>
                </a:lnTo>
                <a:lnTo>
                  <a:pt x="9249834" y="1530426"/>
                </a:lnTo>
                <a:lnTo>
                  <a:pt x="9253483" y="1528963"/>
                </a:lnTo>
                <a:lnTo>
                  <a:pt x="9258608" y="1528963"/>
                </a:lnTo>
                <a:lnTo>
                  <a:pt x="9261537" y="1528963"/>
                </a:lnTo>
                <a:lnTo>
                  <a:pt x="9260073" y="1530426"/>
                </a:lnTo>
                <a:lnTo>
                  <a:pt x="9258608" y="1532616"/>
                </a:lnTo>
                <a:lnTo>
                  <a:pt x="9255680" y="1534079"/>
                </a:lnTo>
                <a:lnTo>
                  <a:pt x="9237399" y="1552361"/>
                </a:lnTo>
                <a:lnTo>
                  <a:pt x="9227161" y="1558213"/>
                </a:lnTo>
                <a:lnTo>
                  <a:pt x="9216190" y="1567718"/>
                </a:lnTo>
                <a:lnTo>
                  <a:pt x="9205231" y="1572834"/>
                </a:lnTo>
                <a:lnTo>
                  <a:pt x="9192064" y="1588190"/>
                </a:lnTo>
                <a:lnTo>
                  <a:pt x="9184022" y="1594042"/>
                </a:lnTo>
                <a:lnTo>
                  <a:pt x="9178177" y="1596968"/>
                </a:lnTo>
                <a:lnTo>
                  <a:pt x="9173051" y="1602811"/>
                </a:lnTo>
                <a:lnTo>
                  <a:pt x="9169403" y="1603547"/>
                </a:lnTo>
                <a:lnTo>
                  <a:pt x="9171587" y="1599885"/>
                </a:lnTo>
                <a:lnTo>
                  <a:pt x="9170855" y="1596968"/>
                </a:lnTo>
                <a:lnTo>
                  <a:pt x="9168670" y="1595505"/>
                </a:lnTo>
                <a:lnTo>
                  <a:pt x="9164277" y="1596968"/>
                </a:lnTo>
                <a:lnTo>
                  <a:pt x="9162081" y="1597695"/>
                </a:lnTo>
                <a:lnTo>
                  <a:pt x="9162081" y="1599885"/>
                </a:lnTo>
                <a:lnTo>
                  <a:pt x="9162813" y="1602811"/>
                </a:lnTo>
                <a:lnTo>
                  <a:pt x="9165009" y="1604274"/>
                </a:lnTo>
                <a:lnTo>
                  <a:pt x="9165009" y="1606473"/>
                </a:lnTo>
                <a:lnTo>
                  <a:pt x="9164277" y="1607936"/>
                </a:lnTo>
                <a:lnTo>
                  <a:pt x="9158432" y="1613779"/>
                </a:lnTo>
                <a:lnTo>
                  <a:pt x="9148193" y="1618903"/>
                </a:lnTo>
                <a:lnTo>
                  <a:pt x="9132109" y="1630598"/>
                </a:lnTo>
                <a:lnTo>
                  <a:pt x="9129913" y="1630598"/>
                </a:lnTo>
                <a:lnTo>
                  <a:pt x="9129181" y="1632061"/>
                </a:lnTo>
                <a:lnTo>
                  <a:pt x="9129181" y="1632797"/>
                </a:lnTo>
                <a:lnTo>
                  <a:pt x="9127717" y="1633524"/>
                </a:lnTo>
                <a:lnTo>
                  <a:pt x="9126984" y="1632797"/>
                </a:lnTo>
                <a:lnTo>
                  <a:pt x="9126252" y="1632061"/>
                </a:lnTo>
                <a:lnTo>
                  <a:pt x="9126252" y="1630598"/>
                </a:lnTo>
                <a:lnTo>
                  <a:pt x="9126984" y="1630598"/>
                </a:lnTo>
                <a:lnTo>
                  <a:pt x="9135759" y="1626209"/>
                </a:lnTo>
                <a:lnTo>
                  <a:pt x="9138687" y="1624019"/>
                </a:lnTo>
                <a:lnTo>
                  <a:pt x="9139419" y="1621093"/>
                </a:lnTo>
                <a:lnTo>
                  <a:pt x="9135759" y="1622556"/>
                </a:lnTo>
                <a:lnTo>
                  <a:pt x="9116746" y="1629871"/>
                </a:lnTo>
                <a:lnTo>
                  <a:pt x="9110900" y="1630598"/>
                </a:lnTo>
                <a:lnTo>
                  <a:pt x="9113097" y="1634987"/>
                </a:lnTo>
                <a:lnTo>
                  <a:pt x="9113097" y="1637177"/>
                </a:lnTo>
                <a:lnTo>
                  <a:pt x="9110900" y="1640103"/>
                </a:lnTo>
                <a:lnTo>
                  <a:pt x="9107239" y="1641566"/>
                </a:lnTo>
                <a:lnTo>
                  <a:pt x="9105055" y="1641566"/>
                </a:lnTo>
                <a:lnTo>
                  <a:pt x="9100662" y="1640103"/>
                </a:lnTo>
                <a:lnTo>
                  <a:pt x="9098465" y="1641566"/>
                </a:lnTo>
                <a:lnTo>
                  <a:pt x="9094816" y="1645228"/>
                </a:lnTo>
                <a:lnTo>
                  <a:pt x="9091888" y="1646691"/>
                </a:lnTo>
                <a:lnTo>
                  <a:pt x="9080917" y="1649608"/>
                </a:lnTo>
                <a:lnTo>
                  <a:pt x="9078732" y="1651071"/>
                </a:lnTo>
                <a:lnTo>
                  <a:pt x="9076536" y="1653270"/>
                </a:lnTo>
                <a:lnTo>
                  <a:pt x="9069958" y="1657658"/>
                </a:lnTo>
                <a:lnTo>
                  <a:pt x="9068494" y="1658386"/>
                </a:lnTo>
                <a:lnTo>
                  <a:pt x="9066297" y="1658386"/>
                </a:lnTo>
                <a:lnTo>
                  <a:pt x="9063369" y="1657658"/>
                </a:lnTo>
                <a:lnTo>
                  <a:pt x="9061905" y="1657658"/>
                </a:lnTo>
                <a:lnTo>
                  <a:pt x="9058988" y="1658386"/>
                </a:lnTo>
                <a:lnTo>
                  <a:pt x="9058988" y="1659848"/>
                </a:lnTo>
                <a:lnTo>
                  <a:pt x="9059720" y="1662774"/>
                </a:lnTo>
                <a:lnTo>
                  <a:pt x="9060452" y="1664964"/>
                </a:lnTo>
                <a:lnTo>
                  <a:pt x="9058255" y="1667163"/>
                </a:lnTo>
                <a:lnTo>
                  <a:pt x="9053863" y="1667163"/>
                </a:lnTo>
                <a:lnTo>
                  <a:pt x="9045821" y="1667163"/>
                </a:lnTo>
                <a:lnTo>
                  <a:pt x="9042904" y="1667890"/>
                </a:lnTo>
                <a:lnTo>
                  <a:pt x="9042171" y="1668626"/>
                </a:lnTo>
                <a:lnTo>
                  <a:pt x="9039975" y="1671552"/>
                </a:lnTo>
                <a:lnTo>
                  <a:pt x="9037779" y="1673742"/>
                </a:lnTo>
                <a:lnTo>
                  <a:pt x="9027540" y="1678858"/>
                </a:lnTo>
                <a:lnTo>
                  <a:pt x="9021695" y="1683974"/>
                </a:lnTo>
                <a:lnTo>
                  <a:pt x="9018034" y="1686900"/>
                </a:lnTo>
                <a:lnTo>
                  <a:pt x="9001218" y="1692752"/>
                </a:lnTo>
                <a:lnTo>
                  <a:pt x="8982937" y="1702992"/>
                </a:lnTo>
                <a:lnTo>
                  <a:pt x="8973431" y="1705918"/>
                </a:lnTo>
                <a:lnTo>
                  <a:pt x="8969050" y="1707381"/>
                </a:lnTo>
                <a:lnTo>
                  <a:pt x="8969050" y="1711034"/>
                </a:lnTo>
                <a:lnTo>
                  <a:pt x="8973431" y="1712497"/>
                </a:lnTo>
                <a:lnTo>
                  <a:pt x="8985866" y="1707381"/>
                </a:lnTo>
                <a:lnTo>
                  <a:pt x="8990979" y="1707381"/>
                </a:lnTo>
                <a:lnTo>
                  <a:pt x="8991711" y="1709571"/>
                </a:lnTo>
                <a:lnTo>
                  <a:pt x="8959543" y="1716886"/>
                </a:lnTo>
                <a:lnTo>
                  <a:pt x="8936870" y="1730044"/>
                </a:lnTo>
                <a:lnTo>
                  <a:pt x="8931024" y="1730044"/>
                </a:lnTo>
                <a:lnTo>
                  <a:pt x="8933953" y="1727118"/>
                </a:lnTo>
                <a:lnTo>
                  <a:pt x="8955150" y="1713224"/>
                </a:lnTo>
                <a:lnTo>
                  <a:pt x="8958811" y="1712497"/>
                </a:lnTo>
                <a:lnTo>
                  <a:pt x="8957347" y="1711034"/>
                </a:lnTo>
                <a:lnTo>
                  <a:pt x="8957347" y="1710298"/>
                </a:lnTo>
                <a:lnTo>
                  <a:pt x="8956615" y="1709571"/>
                </a:lnTo>
                <a:lnTo>
                  <a:pt x="8955883" y="1707381"/>
                </a:lnTo>
                <a:lnTo>
                  <a:pt x="8952233" y="1705918"/>
                </a:lnTo>
                <a:lnTo>
                  <a:pt x="8947108" y="1705918"/>
                </a:lnTo>
                <a:lnTo>
                  <a:pt x="8943459" y="1705918"/>
                </a:lnTo>
                <a:lnTo>
                  <a:pt x="8939799" y="1707381"/>
                </a:lnTo>
                <a:lnTo>
                  <a:pt x="8937602" y="1708835"/>
                </a:lnTo>
                <a:lnTo>
                  <a:pt x="8933221" y="1713224"/>
                </a:lnTo>
                <a:lnTo>
                  <a:pt x="8933953" y="1715423"/>
                </a:lnTo>
                <a:lnTo>
                  <a:pt x="8934673" y="1715423"/>
                </a:lnTo>
                <a:lnTo>
                  <a:pt x="8936870" y="1716150"/>
                </a:lnTo>
                <a:lnTo>
                  <a:pt x="8939799" y="1717613"/>
                </a:lnTo>
                <a:lnTo>
                  <a:pt x="8939066" y="1720539"/>
                </a:lnTo>
                <a:lnTo>
                  <a:pt x="8936870" y="1722002"/>
                </a:lnTo>
                <a:lnTo>
                  <a:pt x="8934673" y="1720539"/>
                </a:lnTo>
                <a:lnTo>
                  <a:pt x="8933221" y="1722002"/>
                </a:lnTo>
                <a:lnTo>
                  <a:pt x="8931024" y="1722729"/>
                </a:lnTo>
                <a:lnTo>
                  <a:pt x="8929560" y="1724928"/>
                </a:lnTo>
                <a:lnTo>
                  <a:pt x="8929560" y="1725655"/>
                </a:lnTo>
                <a:lnTo>
                  <a:pt x="8920054" y="1729317"/>
                </a:lnTo>
                <a:lnTo>
                  <a:pt x="8917125" y="1730044"/>
                </a:lnTo>
                <a:lnTo>
                  <a:pt x="8917125" y="1725655"/>
                </a:lnTo>
                <a:lnTo>
                  <a:pt x="8910547" y="1720539"/>
                </a:lnTo>
                <a:lnTo>
                  <a:pt x="8908351" y="1716150"/>
                </a:lnTo>
                <a:lnTo>
                  <a:pt x="8909083" y="1713960"/>
                </a:lnTo>
                <a:lnTo>
                  <a:pt x="8913476" y="1706645"/>
                </a:lnTo>
                <a:lnTo>
                  <a:pt x="8913476" y="1704455"/>
                </a:lnTo>
                <a:lnTo>
                  <a:pt x="8913476" y="1703719"/>
                </a:lnTo>
                <a:lnTo>
                  <a:pt x="8914208" y="1702992"/>
                </a:lnTo>
                <a:lnTo>
                  <a:pt x="8916393" y="1700794"/>
                </a:lnTo>
                <a:lnTo>
                  <a:pt x="8916393" y="1700066"/>
                </a:lnTo>
                <a:lnTo>
                  <a:pt x="8920054" y="1683974"/>
                </a:lnTo>
                <a:lnTo>
                  <a:pt x="8924447" y="1680321"/>
                </a:lnTo>
                <a:lnTo>
                  <a:pt x="8933221" y="1680321"/>
                </a:lnTo>
                <a:lnTo>
                  <a:pt x="8933953" y="1674469"/>
                </a:lnTo>
                <a:lnTo>
                  <a:pt x="8939066" y="1672279"/>
                </a:lnTo>
                <a:lnTo>
                  <a:pt x="8944180" y="1672279"/>
                </a:lnTo>
                <a:lnTo>
                  <a:pt x="8949305" y="1674469"/>
                </a:lnTo>
                <a:lnTo>
                  <a:pt x="8949305" y="1671552"/>
                </a:lnTo>
                <a:lnTo>
                  <a:pt x="8947108" y="1665700"/>
                </a:lnTo>
                <a:lnTo>
                  <a:pt x="8948573" y="1662774"/>
                </a:lnTo>
                <a:lnTo>
                  <a:pt x="8950037" y="1662039"/>
                </a:lnTo>
                <a:lnTo>
                  <a:pt x="8952954" y="1664237"/>
                </a:lnTo>
                <a:lnTo>
                  <a:pt x="8955150" y="1667163"/>
                </a:lnTo>
                <a:lnTo>
                  <a:pt x="8956615" y="1667890"/>
                </a:lnTo>
                <a:lnTo>
                  <a:pt x="8957347" y="1665700"/>
                </a:lnTo>
                <a:lnTo>
                  <a:pt x="8958811" y="1662774"/>
                </a:lnTo>
                <a:lnTo>
                  <a:pt x="8956615" y="1659848"/>
                </a:lnTo>
                <a:lnTo>
                  <a:pt x="8950769" y="1659848"/>
                </a:lnTo>
                <a:lnTo>
                  <a:pt x="8950769" y="1657658"/>
                </a:lnTo>
                <a:lnTo>
                  <a:pt x="8952233" y="1654732"/>
                </a:lnTo>
                <a:lnTo>
                  <a:pt x="8953686" y="1651807"/>
                </a:lnTo>
                <a:lnTo>
                  <a:pt x="8957347" y="1654732"/>
                </a:lnTo>
                <a:lnTo>
                  <a:pt x="8962460" y="1658386"/>
                </a:lnTo>
                <a:lnTo>
                  <a:pt x="8966121" y="1661311"/>
                </a:lnTo>
                <a:lnTo>
                  <a:pt x="8968317" y="1659848"/>
                </a:lnTo>
                <a:lnTo>
                  <a:pt x="8963192" y="1649608"/>
                </a:lnTo>
                <a:lnTo>
                  <a:pt x="8966853" y="1641566"/>
                </a:lnTo>
                <a:lnTo>
                  <a:pt x="8976359" y="1636450"/>
                </a:lnTo>
                <a:lnTo>
                  <a:pt x="8985866" y="1636450"/>
                </a:lnTo>
                <a:lnTo>
                  <a:pt x="8985134" y="1638640"/>
                </a:lnTo>
                <a:lnTo>
                  <a:pt x="8988062" y="1637177"/>
                </a:lnTo>
                <a:lnTo>
                  <a:pt x="8992443" y="1638640"/>
                </a:lnTo>
                <a:lnTo>
                  <a:pt x="8993908" y="1637177"/>
                </a:lnTo>
                <a:lnTo>
                  <a:pt x="8993908" y="1635714"/>
                </a:lnTo>
                <a:lnTo>
                  <a:pt x="8989515" y="1632797"/>
                </a:lnTo>
                <a:lnTo>
                  <a:pt x="8988794" y="1630598"/>
                </a:lnTo>
                <a:lnTo>
                  <a:pt x="8989515" y="1626209"/>
                </a:lnTo>
                <a:lnTo>
                  <a:pt x="8994640" y="1625482"/>
                </a:lnTo>
                <a:lnTo>
                  <a:pt x="8998289" y="1626945"/>
                </a:lnTo>
                <a:lnTo>
                  <a:pt x="8997569" y="1632061"/>
                </a:lnTo>
                <a:lnTo>
                  <a:pt x="8999021" y="1632797"/>
                </a:lnTo>
                <a:lnTo>
                  <a:pt x="9001950" y="1634987"/>
                </a:lnTo>
                <a:lnTo>
                  <a:pt x="9004146" y="1632061"/>
                </a:lnTo>
                <a:lnTo>
                  <a:pt x="9007075" y="1632061"/>
                </a:lnTo>
                <a:lnTo>
                  <a:pt x="9010724" y="1632061"/>
                </a:lnTo>
                <a:lnTo>
                  <a:pt x="9012920" y="1632061"/>
                </a:lnTo>
                <a:lnTo>
                  <a:pt x="9012920" y="1627672"/>
                </a:lnTo>
                <a:lnTo>
                  <a:pt x="9009992" y="1625482"/>
                </a:lnTo>
                <a:lnTo>
                  <a:pt x="9007075" y="1625482"/>
                </a:lnTo>
                <a:lnTo>
                  <a:pt x="9005611" y="1627672"/>
                </a:lnTo>
                <a:lnTo>
                  <a:pt x="9001218" y="1625482"/>
                </a:lnTo>
                <a:lnTo>
                  <a:pt x="9003414" y="1623284"/>
                </a:lnTo>
                <a:lnTo>
                  <a:pt x="9005611" y="1621093"/>
                </a:lnTo>
                <a:lnTo>
                  <a:pt x="9023159" y="1623284"/>
                </a:lnTo>
                <a:lnTo>
                  <a:pt x="9026076" y="1623284"/>
                </a:lnTo>
                <a:lnTo>
                  <a:pt x="9027540" y="1623284"/>
                </a:lnTo>
                <a:lnTo>
                  <a:pt x="9031201" y="1624019"/>
                </a:lnTo>
                <a:lnTo>
                  <a:pt x="9033397" y="1624019"/>
                </a:lnTo>
                <a:lnTo>
                  <a:pt x="9035582" y="1624019"/>
                </a:lnTo>
                <a:lnTo>
                  <a:pt x="9042904" y="1619631"/>
                </a:lnTo>
                <a:lnTo>
                  <a:pt x="9045821" y="1616705"/>
                </a:lnTo>
                <a:lnTo>
                  <a:pt x="9046553" y="1613052"/>
                </a:lnTo>
                <a:lnTo>
                  <a:pt x="9044356" y="1609399"/>
                </a:lnTo>
                <a:lnTo>
                  <a:pt x="9047285" y="1607200"/>
                </a:lnTo>
                <a:lnTo>
                  <a:pt x="9051678" y="1604274"/>
                </a:lnTo>
                <a:lnTo>
                  <a:pt x="9053130" y="1605010"/>
                </a:lnTo>
                <a:lnTo>
                  <a:pt x="9053863" y="1610126"/>
                </a:lnTo>
                <a:lnTo>
                  <a:pt x="9056059" y="1609399"/>
                </a:lnTo>
                <a:lnTo>
                  <a:pt x="9056791" y="1607936"/>
                </a:lnTo>
                <a:lnTo>
                  <a:pt x="9058255" y="1606473"/>
                </a:lnTo>
                <a:lnTo>
                  <a:pt x="9056059" y="1604274"/>
                </a:lnTo>
                <a:lnTo>
                  <a:pt x="9085310" y="1596968"/>
                </a:lnTo>
                <a:lnTo>
                  <a:pt x="9113097" y="1591843"/>
                </a:lnTo>
                <a:lnTo>
                  <a:pt x="9133574" y="1581611"/>
                </a:lnTo>
                <a:lnTo>
                  <a:pt x="9137223" y="1579413"/>
                </a:lnTo>
                <a:lnTo>
                  <a:pt x="9145997" y="1566255"/>
                </a:lnTo>
                <a:lnTo>
                  <a:pt x="9154771" y="1558940"/>
                </a:lnTo>
                <a:lnTo>
                  <a:pt x="9156235" y="1552361"/>
                </a:lnTo>
                <a:lnTo>
                  <a:pt x="9159164" y="1550162"/>
                </a:lnTo>
                <a:lnTo>
                  <a:pt x="9166474" y="1545782"/>
                </a:lnTo>
                <a:lnTo>
                  <a:pt x="9168670" y="1543584"/>
                </a:lnTo>
                <a:lnTo>
                  <a:pt x="9171587" y="1537005"/>
                </a:lnTo>
                <a:lnTo>
                  <a:pt x="9174516" y="1534079"/>
                </a:lnTo>
                <a:lnTo>
                  <a:pt x="9181826" y="1527500"/>
                </a:lnTo>
                <a:close/>
                <a:moveTo>
                  <a:pt x="3632665" y="1511718"/>
                </a:moveTo>
                <a:lnTo>
                  <a:pt x="3632655" y="1511908"/>
                </a:lnTo>
                <a:lnTo>
                  <a:pt x="3631923" y="1539737"/>
                </a:lnTo>
                <a:lnTo>
                  <a:pt x="3631867" y="1541944"/>
                </a:lnTo>
                <a:lnTo>
                  <a:pt x="3631931" y="1539465"/>
                </a:lnTo>
                <a:close/>
                <a:moveTo>
                  <a:pt x="8656192" y="1492398"/>
                </a:moveTo>
                <a:lnTo>
                  <a:pt x="8656196" y="1492400"/>
                </a:lnTo>
                <a:lnTo>
                  <a:pt x="8660480" y="1492400"/>
                </a:lnTo>
                <a:lnTo>
                  <a:pt x="8660478" y="1492398"/>
                </a:lnTo>
                <a:close/>
                <a:moveTo>
                  <a:pt x="8649508" y="1489472"/>
                </a:moveTo>
                <a:lnTo>
                  <a:pt x="8640066" y="1493831"/>
                </a:lnTo>
                <a:lnTo>
                  <a:pt x="8640120" y="1493863"/>
                </a:lnTo>
                <a:lnTo>
                  <a:pt x="8649623" y="1489475"/>
                </a:lnTo>
                <a:lnTo>
                  <a:pt x="8650978" y="1489475"/>
                </a:lnTo>
                <a:lnTo>
                  <a:pt x="8650972" y="1489472"/>
                </a:lnTo>
                <a:close/>
                <a:moveTo>
                  <a:pt x="5824983" y="1486846"/>
                </a:moveTo>
                <a:lnTo>
                  <a:pt x="5825563" y="1488010"/>
                </a:lnTo>
                <a:lnTo>
                  <a:pt x="5826294" y="1490207"/>
                </a:lnTo>
                <a:lnTo>
                  <a:pt x="5827755" y="1495323"/>
                </a:lnTo>
                <a:lnTo>
                  <a:pt x="5828486" y="1498985"/>
                </a:lnTo>
                <a:lnTo>
                  <a:pt x="5826294" y="1511415"/>
                </a:lnTo>
                <a:lnTo>
                  <a:pt x="5827755" y="1513601"/>
                </a:lnTo>
                <a:lnTo>
                  <a:pt x="5829227" y="1519460"/>
                </a:lnTo>
                <a:lnTo>
                  <a:pt x="5829227" y="1521647"/>
                </a:lnTo>
                <a:lnTo>
                  <a:pt x="5829227" y="1528960"/>
                </a:lnTo>
                <a:lnTo>
                  <a:pt x="5829227" y="1531890"/>
                </a:lnTo>
                <a:lnTo>
                  <a:pt x="5831419" y="1537738"/>
                </a:lnTo>
                <a:lnTo>
                  <a:pt x="5831419" y="1540657"/>
                </a:lnTo>
                <a:lnTo>
                  <a:pt x="5831419" y="1543586"/>
                </a:lnTo>
                <a:lnTo>
                  <a:pt x="5830688" y="1548702"/>
                </a:lnTo>
                <a:lnTo>
                  <a:pt x="5774385" y="1552365"/>
                </a:lnTo>
                <a:lnTo>
                  <a:pt x="5718813" y="1557481"/>
                </a:lnTo>
                <a:lnTo>
                  <a:pt x="5663241" y="1561132"/>
                </a:lnTo>
                <a:lnTo>
                  <a:pt x="5606938" y="1564794"/>
                </a:lnTo>
                <a:lnTo>
                  <a:pt x="5551366" y="1568445"/>
                </a:lnTo>
                <a:lnTo>
                  <a:pt x="5495793" y="1572829"/>
                </a:lnTo>
                <a:lnTo>
                  <a:pt x="5439491" y="1575758"/>
                </a:lnTo>
                <a:lnTo>
                  <a:pt x="5383177" y="1579409"/>
                </a:lnTo>
                <a:lnTo>
                  <a:pt x="5326874" y="1582339"/>
                </a:lnTo>
                <a:lnTo>
                  <a:pt x="5271302" y="1585269"/>
                </a:lnTo>
                <a:lnTo>
                  <a:pt x="5215730" y="1587455"/>
                </a:lnTo>
                <a:lnTo>
                  <a:pt x="5159427" y="1590385"/>
                </a:lnTo>
                <a:lnTo>
                  <a:pt x="5103124" y="1592571"/>
                </a:lnTo>
                <a:lnTo>
                  <a:pt x="5046821" y="1594036"/>
                </a:lnTo>
                <a:lnTo>
                  <a:pt x="4991249" y="1596966"/>
                </a:lnTo>
                <a:lnTo>
                  <a:pt x="4937127" y="1599106"/>
                </a:lnTo>
                <a:lnTo>
                  <a:pt x="4937129" y="1599155"/>
                </a:lnTo>
                <a:lnTo>
                  <a:pt x="4991352" y="1597013"/>
                </a:lnTo>
                <a:lnTo>
                  <a:pt x="5047001" y="1594087"/>
                </a:lnTo>
                <a:lnTo>
                  <a:pt x="5103374" y="1592624"/>
                </a:lnTo>
                <a:lnTo>
                  <a:pt x="5159747" y="1590427"/>
                </a:lnTo>
                <a:lnTo>
                  <a:pt x="5216129" y="1587495"/>
                </a:lnTo>
                <a:lnTo>
                  <a:pt x="5271769" y="1585304"/>
                </a:lnTo>
                <a:lnTo>
                  <a:pt x="5327408" y="1582372"/>
                </a:lnTo>
                <a:lnTo>
                  <a:pt x="5383791" y="1579446"/>
                </a:lnTo>
                <a:lnTo>
                  <a:pt x="5440163" y="1575786"/>
                </a:lnTo>
                <a:lnTo>
                  <a:pt x="5496536" y="1572860"/>
                </a:lnTo>
                <a:lnTo>
                  <a:pt x="5552185" y="1568465"/>
                </a:lnTo>
                <a:lnTo>
                  <a:pt x="5607825" y="1564805"/>
                </a:lnTo>
                <a:lnTo>
                  <a:pt x="5664197" y="1561145"/>
                </a:lnTo>
                <a:lnTo>
                  <a:pt x="5719846" y="1557490"/>
                </a:lnTo>
                <a:lnTo>
                  <a:pt x="5775486" y="1552361"/>
                </a:lnTo>
                <a:lnTo>
                  <a:pt x="5831514" y="1548729"/>
                </a:lnTo>
                <a:lnTo>
                  <a:pt x="5832150" y="1544320"/>
                </a:lnTo>
                <a:lnTo>
                  <a:pt x="5832150" y="1541392"/>
                </a:lnTo>
                <a:lnTo>
                  <a:pt x="5832150" y="1538464"/>
                </a:lnTo>
                <a:lnTo>
                  <a:pt x="5829953" y="1532616"/>
                </a:lnTo>
                <a:lnTo>
                  <a:pt x="5829953" y="1529696"/>
                </a:lnTo>
                <a:lnTo>
                  <a:pt x="5829953" y="1522380"/>
                </a:lnTo>
                <a:lnTo>
                  <a:pt x="5829953" y="1520186"/>
                </a:lnTo>
                <a:lnTo>
                  <a:pt x="5828494" y="1514339"/>
                </a:lnTo>
                <a:lnTo>
                  <a:pt x="5827027" y="1512145"/>
                </a:lnTo>
                <a:lnTo>
                  <a:pt x="5829224" y="1499715"/>
                </a:lnTo>
                <a:lnTo>
                  <a:pt x="5828494" y="1496052"/>
                </a:lnTo>
                <a:lnTo>
                  <a:pt x="5827027" y="1490939"/>
                </a:lnTo>
                <a:lnTo>
                  <a:pt x="5826297" y="1488745"/>
                </a:lnTo>
                <a:lnTo>
                  <a:pt x="5825568" y="1487285"/>
                </a:lnTo>
                <a:close/>
                <a:moveTo>
                  <a:pt x="9235203" y="1482893"/>
                </a:moveTo>
                <a:lnTo>
                  <a:pt x="9233750" y="1484356"/>
                </a:lnTo>
                <a:lnTo>
                  <a:pt x="9233750" y="1485092"/>
                </a:lnTo>
                <a:lnTo>
                  <a:pt x="9233018" y="1485092"/>
                </a:lnTo>
                <a:lnTo>
                  <a:pt x="9230822" y="1488018"/>
                </a:lnTo>
                <a:lnTo>
                  <a:pt x="9227161" y="1492398"/>
                </a:lnTo>
                <a:lnTo>
                  <a:pt x="9224244" y="1494597"/>
                </a:lnTo>
                <a:lnTo>
                  <a:pt x="9222780" y="1494597"/>
                </a:lnTo>
                <a:lnTo>
                  <a:pt x="9219851" y="1494597"/>
                </a:lnTo>
                <a:lnTo>
                  <a:pt x="9219119" y="1493861"/>
                </a:lnTo>
                <a:lnTo>
                  <a:pt x="9219119" y="1490935"/>
                </a:lnTo>
                <a:lnTo>
                  <a:pt x="9221315" y="1488745"/>
                </a:lnTo>
                <a:close/>
                <a:moveTo>
                  <a:pt x="9299811" y="1482165"/>
                </a:moveTo>
                <a:lnTo>
                  <a:pt x="9300537" y="1482165"/>
                </a:lnTo>
                <a:lnTo>
                  <a:pt x="9302718" y="1482897"/>
                </a:lnTo>
                <a:lnTo>
                  <a:pt x="9302718" y="1484359"/>
                </a:lnTo>
                <a:lnTo>
                  <a:pt x="9303446" y="1485821"/>
                </a:lnTo>
                <a:lnTo>
                  <a:pt x="9304173" y="1489478"/>
                </a:lnTo>
                <a:lnTo>
                  <a:pt x="9305626" y="1491672"/>
                </a:lnTo>
                <a:lnTo>
                  <a:pt x="9307080" y="1492402"/>
                </a:lnTo>
                <a:lnTo>
                  <a:pt x="9307807" y="1494596"/>
                </a:lnTo>
                <a:lnTo>
                  <a:pt x="9307080" y="1496790"/>
                </a:lnTo>
                <a:lnTo>
                  <a:pt x="9305626" y="1498253"/>
                </a:lnTo>
                <a:lnTo>
                  <a:pt x="9300537" y="1500445"/>
                </a:lnTo>
                <a:lnTo>
                  <a:pt x="9297630" y="1498983"/>
                </a:lnTo>
                <a:lnTo>
                  <a:pt x="9296176" y="1496790"/>
                </a:lnTo>
                <a:lnTo>
                  <a:pt x="9296176" y="1492402"/>
                </a:lnTo>
                <a:lnTo>
                  <a:pt x="9296903" y="1491672"/>
                </a:lnTo>
                <a:lnTo>
                  <a:pt x="9299811" y="1489478"/>
                </a:lnTo>
                <a:lnTo>
                  <a:pt x="9300537" y="1488015"/>
                </a:lnTo>
                <a:lnTo>
                  <a:pt x="9300537" y="1485821"/>
                </a:lnTo>
                <a:close/>
                <a:moveTo>
                  <a:pt x="8615143" y="1469735"/>
                </a:moveTo>
                <a:lnTo>
                  <a:pt x="8613679" y="1471198"/>
                </a:lnTo>
                <a:lnTo>
                  <a:pt x="8609286" y="1471925"/>
                </a:lnTo>
                <a:lnTo>
                  <a:pt x="8585892" y="1476314"/>
                </a:lnTo>
                <a:lnTo>
                  <a:pt x="8563219" y="1482166"/>
                </a:lnTo>
                <a:lnTo>
                  <a:pt x="8539825" y="1487282"/>
                </a:lnTo>
                <a:lnTo>
                  <a:pt x="8515699" y="1492398"/>
                </a:lnTo>
                <a:lnTo>
                  <a:pt x="8493025" y="1497522"/>
                </a:lnTo>
                <a:lnTo>
                  <a:pt x="8469632" y="1501903"/>
                </a:lnTo>
                <a:lnTo>
                  <a:pt x="8446226" y="1507754"/>
                </a:lnTo>
                <a:lnTo>
                  <a:pt x="8422832" y="1512870"/>
                </a:lnTo>
                <a:lnTo>
                  <a:pt x="8399427" y="1517259"/>
                </a:lnTo>
                <a:lnTo>
                  <a:pt x="8376033" y="1523111"/>
                </a:lnTo>
                <a:lnTo>
                  <a:pt x="8353359" y="1527500"/>
                </a:lnTo>
                <a:lnTo>
                  <a:pt x="8329233" y="1532616"/>
                </a:lnTo>
                <a:lnTo>
                  <a:pt x="8305840" y="1537005"/>
                </a:lnTo>
                <a:lnTo>
                  <a:pt x="8283166" y="1542121"/>
                </a:lnTo>
                <a:lnTo>
                  <a:pt x="8259772" y="1547245"/>
                </a:lnTo>
                <a:lnTo>
                  <a:pt x="8235635" y="1552361"/>
                </a:lnTo>
                <a:lnTo>
                  <a:pt x="8212241" y="1556750"/>
                </a:lnTo>
                <a:lnTo>
                  <a:pt x="8189579" y="1561866"/>
                </a:lnTo>
                <a:lnTo>
                  <a:pt x="8166174" y="1566255"/>
                </a:lnTo>
                <a:lnTo>
                  <a:pt x="8142048" y="1571371"/>
                </a:lnTo>
                <a:lnTo>
                  <a:pt x="8119374" y="1575024"/>
                </a:lnTo>
                <a:lnTo>
                  <a:pt x="8095980" y="1579413"/>
                </a:lnTo>
                <a:lnTo>
                  <a:pt x="8072575" y="1584537"/>
                </a:lnTo>
                <a:lnTo>
                  <a:pt x="8048449" y="1588917"/>
                </a:lnTo>
                <a:lnTo>
                  <a:pt x="8025787" y="1594042"/>
                </a:lnTo>
                <a:lnTo>
                  <a:pt x="8002382" y="1598422"/>
                </a:lnTo>
                <a:lnTo>
                  <a:pt x="7978256" y="1602811"/>
                </a:lnTo>
                <a:lnTo>
                  <a:pt x="7954850" y="1607200"/>
                </a:lnTo>
                <a:lnTo>
                  <a:pt x="7932188" y="1611589"/>
                </a:lnTo>
                <a:lnTo>
                  <a:pt x="7908783" y="1615977"/>
                </a:lnTo>
                <a:lnTo>
                  <a:pt x="7884657" y="1620366"/>
                </a:lnTo>
                <a:lnTo>
                  <a:pt x="7861263" y="1625482"/>
                </a:lnTo>
                <a:lnTo>
                  <a:pt x="7855316" y="1626139"/>
                </a:lnTo>
                <a:lnTo>
                  <a:pt x="7855323" y="1626212"/>
                </a:lnTo>
                <a:lnTo>
                  <a:pt x="7861897" y="1625480"/>
                </a:lnTo>
                <a:lnTo>
                  <a:pt x="7885281" y="1620361"/>
                </a:lnTo>
                <a:lnTo>
                  <a:pt x="7909399" y="1615974"/>
                </a:lnTo>
                <a:lnTo>
                  <a:pt x="7932783" y="1611586"/>
                </a:lnTo>
                <a:lnTo>
                  <a:pt x="7955432" y="1607204"/>
                </a:lnTo>
                <a:lnTo>
                  <a:pt x="7978816" y="1602816"/>
                </a:lnTo>
                <a:lnTo>
                  <a:pt x="8002925" y="1598428"/>
                </a:lnTo>
                <a:lnTo>
                  <a:pt x="8026309" y="1594040"/>
                </a:lnTo>
                <a:lnTo>
                  <a:pt x="8048968" y="1588921"/>
                </a:lnTo>
                <a:lnTo>
                  <a:pt x="8073077" y="1584533"/>
                </a:lnTo>
                <a:lnTo>
                  <a:pt x="8096461" y="1579414"/>
                </a:lnTo>
                <a:lnTo>
                  <a:pt x="8119845" y="1575026"/>
                </a:lnTo>
                <a:lnTo>
                  <a:pt x="8142494" y="1571370"/>
                </a:lnTo>
                <a:lnTo>
                  <a:pt x="8166613" y="1566251"/>
                </a:lnTo>
                <a:lnTo>
                  <a:pt x="8189996" y="1561869"/>
                </a:lnTo>
                <a:lnTo>
                  <a:pt x="8212646" y="1556749"/>
                </a:lnTo>
                <a:lnTo>
                  <a:pt x="8236030" y="1552362"/>
                </a:lnTo>
                <a:lnTo>
                  <a:pt x="8260148" y="1547242"/>
                </a:lnTo>
                <a:lnTo>
                  <a:pt x="8283523" y="1542123"/>
                </a:lnTo>
                <a:lnTo>
                  <a:pt x="8306181" y="1537004"/>
                </a:lnTo>
                <a:lnTo>
                  <a:pt x="8329565" y="1532616"/>
                </a:lnTo>
                <a:lnTo>
                  <a:pt x="8353675" y="1527497"/>
                </a:lnTo>
                <a:lnTo>
                  <a:pt x="8376324" y="1523109"/>
                </a:lnTo>
                <a:lnTo>
                  <a:pt x="8399708" y="1517259"/>
                </a:lnTo>
                <a:lnTo>
                  <a:pt x="8423092" y="1512877"/>
                </a:lnTo>
                <a:lnTo>
                  <a:pt x="8446476" y="1507758"/>
                </a:lnTo>
                <a:lnTo>
                  <a:pt x="8469859" y="1501907"/>
                </a:lnTo>
                <a:lnTo>
                  <a:pt x="8493243" y="1497520"/>
                </a:lnTo>
                <a:lnTo>
                  <a:pt x="8515893" y="1492400"/>
                </a:lnTo>
                <a:lnTo>
                  <a:pt x="8540011" y="1487281"/>
                </a:lnTo>
                <a:lnTo>
                  <a:pt x="8563395" y="1482162"/>
                </a:lnTo>
                <a:lnTo>
                  <a:pt x="8586044" y="1476312"/>
                </a:lnTo>
                <a:lnTo>
                  <a:pt x="8609428" y="1471924"/>
                </a:lnTo>
                <a:lnTo>
                  <a:pt x="8613817" y="1471193"/>
                </a:lnTo>
                <a:lnTo>
                  <a:pt x="8615170" y="1469843"/>
                </a:lnTo>
                <a:close/>
                <a:moveTo>
                  <a:pt x="5817528" y="1457311"/>
                </a:moveTo>
                <a:lnTo>
                  <a:pt x="5818257" y="1460222"/>
                </a:lnTo>
                <a:lnTo>
                  <a:pt x="5818987" y="1465349"/>
                </a:lnTo>
                <a:lnTo>
                  <a:pt x="5819718" y="1470465"/>
                </a:lnTo>
                <a:lnTo>
                  <a:pt x="5819718" y="1477046"/>
                </a:lnTo>
                <a:lnTo>
                  <a:pt x="5819718" y="1479243"/>
                </a:lnTo>
                <a:lnTo>
                  <a:pt x="5819718" y="1480697"/>
                </a:lnTo>
                <a:lnTo>
                  <a:pt x="5821179" y="1482894"/>
                </a:lnTo>
                <a:lnTo>
                  <a:pt x="5821910" y="1484359"/>
                </a:lnTo>
                <a:lnTo>
                  <a:pt x="5822495" y="1484796"/>
                </a:lnTo>
                <a:lnTo>
                  <a:pt x="5821912" y="1483623"/>
                </a:lnTo>
                <a:lnTo>
                  <a:pt x="5820445" y="1481429"/>
                </a:lnTo>
                <a:lnTo>
                  <a:pt x="5820445" y="1479969"/>
                </a:lnTo>
                <a:lnTo>
                  <a:pt x="5820445" y="1477775"/>
                </a:lnTo>
                <a:lnTo>
                  <a:pt x="5820445" y="1471193"/>
                </a:lnTo>
                <a:lnTo>
                  <a:pt x="5819715" y="1466079"/>
                </a:lnTo>
                <a:lnTo>
                  <a:pt x="5818986" y="1460957"/>
                </a:lnTo>
                <a:lnTo>
                  <a:pt x="5818256" y="1458038"/>
                </a:lnTo>
                <a:close/>
                <a:moveTo>
                  <a:pt x="5812402" y="1452915"/>
                </a:moveTo>
                <a:lnTo>
                  <a:pt x="5813132" y="1453641"/>
                </a:lnTo>
                <a:lnTo>
                  <a:pt x="5813135" y="1453643"/>
                </a:lnTo>
                <a:lnTo>
                  <a:pt x="5812404" y="1452915"/>
                </a:lnTo>
                <a:close/>
                <a:moveTo>
                  <a:pt x="5793712" y="1434950"/>
                </a:moveTo>
                <a:lnTo>
                  <a:pt x="5794124" y="1435363"/>
                </a:lnTo>
                <a:lnTo>
                  <a:pt x="5795585" y="1437561"/>
                </a:lnTo>
                <a:lnTo>
                  <a:pt x="5796316" y="1438293"/>
                </a:lnTo>
                <a:lnTo>
                  <a:pt x="5796316" y="1439758"/>
                </a:lnTo>
                <a:lnTo>
                  <a:pt x="5798508" y="1442677"/>
                </a:lnTo>
                <a:lnTo>
                  <a:pt x="5802172" y="1447793"/>
                </a:lnTo>
                <a:lnTo>
                  <a:pt x="5803633" y="1450722"/>
                </a:lnTo>
                <a:lnTo>
                  <a:pt x="5804032" y="1450795"/>
                </a:lnTo>
                <a:lnTo>
                  <a:pt x="5802895" y="1448527"/>
                </a:lnTo>
                <a:lnTo>
                  <a:pt x="5799239" y="1443405"/>
                </a:lnTo>
                <a:lnTo>
                  <a:pt x="5797051" y="1440486"/>
                </a:lnTo>
                <a:lnTo>
                  <a:pt x="5797051" y="1439026"/>
                </a:lnTo>
                <a:lnTo>
                  <a:pt x="5796322" y="1438292"/>
                </a:lnTo>
                <a:lnTo>
                  <a:pt x="5794854" y="1436098"/>
                </a:lnTo>
                <a:lnTo>
                  <a:pt x="5794125" y="1435364"/>
                </a:lnTo>
                <a:close/>
                <a:moveTo>
                  <a:pt x="5792662" y="1433904"/>
                </a:moveTo>
                <a:lnTo>
                  <a:pt x="5793309" y="1434547"/>
                </a:lnTo>
                <a:lnTo>
                  <a:pt x="5792666" y="1433904"/>
                </a:lnTo>
                <a:close/>
                <a:moveTo>
                  <a:pt x="5783130" y="1433153"/>
                </a:moveTo>
                <a:lnTo>
                  <a:pt x="5783153" y="1433177"/>
                </a:lnTo>
                <a:lnTo>
                  <a:pt x="5783164" y="1433177"/>
                </a:lnTo>
                <a:lnTo>
                  <a:pt x="5783157" y="1433170"/>
                </a:lnTo>
                <a:close/>
                <a:moveTo>
                  <a:pt x="9313624" y="1397344"/>
                </a:moveTo>
                <a:lnTo>
                  <a:pt x="9315804" y="1397344"/>
                </a:lnTo>
                <a:lnTo>
                  <a:pt x="9316531" y="1397344"/>
                </a:lnTo>
                <a:lnTo>
                  <a:pt x="9317258" y="1398076"/>
                </a:lnTo>
                <a:lnTo>
                  <a:pt x="9318712" y="1399538"/>
                </a:lnTo>
                <a:lnTo>
                  <a:pt x="9319439" y="1404657"/>
                </a:lnTo>
                <a:lnTo>
                  <a:pt x="9320166" y="1409044"/>
                </a:lnTo>
                <a:lnTo>
                  <a:pt x="9320166" y="1414162"/>
                </a:lnTo>
                <a:lnTo>
                  <a:pt x="9320166" y="1417088"/>
                </a:lnTo>
                <a:lnTo>
                  <a:pt x="9320166" y="1418551"/>
                </a:lnTo>
                <a:lnTo>
                  <a:pt x="9319439" y="1420743"/>
                </a:lnTo>
                <a:lnTo>
                  <a:pt x="9317258" y="1422937"/>
                </a:lnTo>
                <a:lnTo>
                  <a:pt x="9316531" y="1421475"/>
                </a:lnTo>
                <a:lnTo>
                  <a:pt x="9315804" y="1417088"/>
                </a:lnTo>
                <a:lnTo>
                  <a:pt x="9315077" y="1414162"/>
                </a:lnTo>
                <a:lnTo>
                  <a:pt x="9315804" y="1413432"/>
                </a:lnTo>
                <a:lnTo>
                  <a:pt x="9315804" y="1411970"/>
                </a:lnTo>
                <a:lnTo>
                  <a:pt x="9315804" y="1411238"/>
                </a:lnTo>
                <a:lnTo>
                  <a:pt x="9316531" y="1410508"/>
                </a:lnTo>
                <a:lnTo>
                  <a:pt x="9313624" y="1408313"/>
                </a:lnTo>
                <a:lnTo>
                  <a:pt x="9313624" y="1404657"/>
                </a:lnTo>
                <a:close/>
                <a:moveTo>
                  <a:pt x="9479543" y="1385646"/>
                </a:moveTo>
                <a:lnTo>
                  <a:pt x="9481735" y="1388570"/>
                </a:lnTo>
                <a:lnTo>
                  <a:pt x="9483927" y="1396614"/>
                </a:lnTo>
                <a:lnTo>
                  <a:pt x="9484657" y="1398807"/>
                </a:lnTo>
                <a:lnTo>
                  <a:pt x="9483927" y="1401731"/>
                </a:lnTo>
                <a:lnTo>
                  <a:pt x="9481735" y="1401731"/>
                </a:lnTo>
                <a:lnTo>
                  <a:pt x="9479543" y="1400269"/>
                </a:lnTo>
                <a:lnTo>
                  <a:pt x="9475161" y="1398076"/>
                </a:lnTo>
                <a:lnTo>
                  <a:pt x="9474429" y="1396614"/>
                </a:lnTo>
                <a:lnTo>
                  <a:pt x="9476621" y="1393690"/>
                </a:lnTo>
                <a:lnTo>
                  <a:pt x="9477351" y="1388570"/>
                </a:lnTo>
                <a:close/>
                <a:moveTo>
                  <a:pt x="9457629" y="1381991"/>
                </a:moveTo>
                <a:lnTo>
                  <a:pt x="9460551" y="1381991"/>
                </a:lnTo>
                <a:lnTo>
                  <a:pt x="9463473" y="1384915"/>
                </a:lnTo>
                <a:lnTo>
                  <a:pt x="9463473" y="1387108"/>
                </a:lnTo>
                <a:lnTo>
                  <a:pt x="9462011" y="1390032"/>
                </a:lnTo>
                <a:lnTo>
                  <a:pt x="9459089" y="1392228"/>
                </a:lnTo>
                <a:lnTo>
                  <a:pt x="9462011" y="1393690"/>
                </a:lnTo>
                <a:lnTo>
                  <a:pt x="9464203" y="1393690"/>
                </a:lnTo>
                <a:lnTo>
                  <a:pt x="9470047" y="1392228"/>
                </a:lnTo>
                <a:lnTo>
                  <a:pt x="9474429" y="1403196"/>
                </a:lnTo>
                <a:lnTo>
                  <a:pt x="9471507" y="1404658"/>
                </a:lnTo>
                <a:lnTo>
                  <a:pt x="9448133" y="1411237"/>
                </a:lnTo>
                <a:lnTo>
                  <a:pt x="9443025" y="1414162"/>
                </a:lnTo>
                <a:lnTo>
                  <a:pt x="9439373" y="1417820"/>
                </a:lnTo>
                <a:lnTo>
                  <a:pt x="9435719" y="1422206"/>
                </a:lnTo>
                <a:lnTo>
                  <a:pt x="9434259" y="1425864"/>
                </a:lnTo>
                <a:lnTo>
                  <a:pt x="9432067" y="1425864"/>
                </a:lnTo>
                <a:lnTo>
                  <a:pt x="9428415" y="1424399"/>
                </a:lnTo>
                <a:lnTo>
                  <a:pt x="9425493" y="1423668"/>
                </a:lnTo>
                <a:lnTo>
                  <a:pt x="9421841" y="1420013"/>
                </a:lnTo>
                <a:lnTo>
                  <a:pt x="9418919" y="1419282"/>
                </a:lnTo>
                <a:lnTo>
                  <a:pt x="9418919" y="1417820"/>
                </a:lnTo>
                <a:lnTo>
                  <a:pt x="9429145" y="1414895"/>
                </a:lnTo>
                <a:lnTo>
                  <a:pt x="9432067" y="1412700"/>
                </a:lnTo>
                <a:lnTo>
                  <a:pt x="9434259" y="1409775"/>
                </a:lnTo>
                <a:lnTo>
                  <a:pt x="9435719" y="1400269"/>
                </a:lnTo>
                <a:lnTo>
                  <a:pt x="9437911" y="1398076"/>
                </a:lnTo>
                <a:lnTo>
                  <a:pt x="9439373" y="1396614"/>
                </a:lnTo>
                <a:lnTo>
                  <a:pt x="9443025" y="1390032"/>
                </a:lnTo>
                <a:lnTo>
                  <a:pt x="9451785" y="1382722"/>
                </a:lnTo>
                <a:lnTo>
                  <a:pt x="9453977" y="1382722"/>
                </a:lnTo>
                <a:lnTo>
                  <a:pt x="9453977" y="1388570"/>
                </a:lnTo>
                <a:lnTo>
                  <a:pt x="9455437" y="1387108"/>
                </a:lnTo>
                <a:lnTo>
                  <a:pt x="9456899" y="1384184"/>
                </a:lnTo>
                <a:close/>
                <a:moveTo>
                  <a:pt x="9551851" y="1372484"/>
                </a:moveTo>
                <a:lnTo>
                  <a:pt x="9554041" y="1372484"/>
                </a:lnTo>
                <a:lnTo>
                  <a:pt x="9554771" y="1373946"/>
                </a:lnTo>
                <a:lnTo>
                  <a:pt x="9555503" y="1375409"/>
                </a:lnTo>
                <a:lnTo>
                  <a:pt x="9561347" y="1384184"/>
                </a:lnTo>
                <a:lnTo>
                  <a:pt x="9569381" y="1391494"/>
                </a:lnTo>
                <a:lnTo>
                  <a:pt x="9573035" y="1398076"/>
                </a:lnTo>
                <a:lnTo>
                  <a:pt x="9566459" y="1404658"/>
                </a:lnTo>
                <a:lnTo>
                  <a:pt x="9556963" y="1407582"/>
                </a:lnTo>
                <a:lnTo>
                  <a:pt x="9546007" y="1408313"/>
                </a:lnTo>
                <a:lnTo>
                  <a:pt x="9526289" y="1407582"/>
                </a:lnTo>
                <a:lnTo>
                  <a:pt x="9525559" y="1406851"/>
                </a:lnTo>
                <a:lnTo>
                  <a:pt x="9539431" y="1400269"/>
                </a:lnTo>
                <a:lnTo>
                  <a:pt x="9545275" y="1398807"/>
                </a:lnTo>
                <a:lnTo>
                  <a:pt x="9547467" y="1398807"/>
                </a:lnTo>
                <a:lnTo>
                  <a:pt x="9548929" y="1400269"/>
                </a:lnTo>
                <a:lnTo>
                  <a:pt x="9550389" y="1400269"/>
                </a:lnTo>
                <a:lnTo>
                  <a:pt x="9551851" y="1398807"/>
                </a:lnTo>
                <a:lnTo>
                  <a:pt x="9553311" y="1396614"/>
                </a:lnTo>
                <a:lnTo>
                  <a:pt x="9556963" y="1393690"/>
                </a:lnTo>
                <a:lnTo>
                  <a:pt x="9558425" y="1390763"/>
                </a:lnTo>
                <a:lnTo>
                  <a:pt x="9559885" y="1387839"/>
                </a:lnTo>
                <a:lnTo>
                  <a:pt x="9559885" y="1384184"/>
                </a:lnTo>
                <a:lnTo>
                  <a:pt x="9556963" y="1385646"/>
                </a:lnTo>
                <a:lnTo>
                  <a:pt x="9554041" y="1392228"/>
                </a:lnTo>
                <a:lnTo>
                  <a:pt x="9551119" y="1394421"/>
                </a:lnTo>
                <a:lnTo>
                  <a:pt x="9554771" y="1384184"/>
                </a:lnTo>
                <a:lnTo>
                  <a:pt x="9554041" y="1379064"/>
                </a:lnTo>
                <a:lnTo>
                  <a:pt x="9551119" y="1373946"/>
                </a:lnTo>
                <a:close/>
                <a:moveTo>
                  <a:pt x="9335432" y="1371753"/>
                </a:moveTo>
                <a:lnTo>
                  <a:pt x="9337613" y="1376139"/>
                </a:lnTo>
                <a:lnTo>
                  <a:pt x="9337613" y="1383452"/>
                </a:lnTo>
                <a:lnTo>
                  <a:pt x="9341247" y="1401001"/>
                </a:lnTo>
                <a:lnTo>
                  <a:pt x="9341975" y="1402463"/>
                </a:lnTo>
                <a:lnTo>
                  <a:pt x="9341975" y="1405389"/>
                </a:lnTo>
                <a:lnTo>
                  <a:pt x="9341975" y="1407581"/>
                </a:lnTo>
                <a:lnTo>
                  <a:pt x="9342702" y="1409044"/>
                </a:lnTo>
                <a:lnTo>
                  <a:pt x="9338339" y="1409044"/>
                </a:lnTo>
                <a:lnTo>
                  <a:pt x="9335432" y="1413432"/>
                </a:lnTo>
                <a:lnTo>
                  <a:pt x="9332524" y="1417819"/>
                </a:lnTo>
                <a:lnTo>
                  <a:pt x="9329616" y="1417819"/>
                </a:lnTo>
                <a:lnTo>
                  <a:pt x="9328162" y="1420743"/>
                </a:lnTo>
                <a:lnTo>
                  <a:pt x="9325981" y="1422937"/>
                </a:lnTo>
                <a:lnTo>
                  <a:pt x="9325254" y="1421475"/>
                </a:lnTo>
                <a:lnTo>
                  <a:pt x="9323073" y="1418551"/>
                </a:lnTo>
                <a:lnTo>
                  <a:pt x="9323801" y="1417088"/>
                </a:lnTo>
                <a:lnTo>
                  <a:pt x="9328890" y="1413432"/>
                </a:lnTo>
                <a:lnTo>
                  <a:pt x="9330343" y="1411238"/>
                </a:lnTo>
                <a:lnTo>
                  <a:pt x="9328162" y="1409044"/>
                </a:lnTo>
                <a:lnTo>
                  <a:pt x="9325981" y="1406851"/>
                </a:lnTo>
                <a:lnTo>
                  <a:pt x="9325981" y="1404657"/>
                </a:lnTo>
                <a:lnTo>
                  <a:pt x="9326709" y="1401733"/>
                </a:lnTo>
                <a:lnTo>
                  <a:pt x="9326709" y="1401001"/>
                </a:lnTo>
                <a:lnTo>
                  <a:pt x="9326709" y="1398808"/>
                </a:lnTo>
                <a:lnTo>
                  <a:pt x="9325981" y="1395882"/>
                </a:lnTo>
                <a:lnTo>
                  <a:pt x="9326709" y="1395152"/>
                </a:lnTo>
                <a:lnTo>
                  <a:pt x="9328890" y="1392227"/>
                </a:lnTo>
                <a:lnTo>
                  <a:pt x="9328890" y="1391495"/>
                </a:lnTo>
                <a:lnTo>
                  <a:pt x="9329616" y="1388571"/>
                </a:lnTo>
                <a:lnTo>
                  <a:pt x="9328890" y="1381990"/>
                </a:lnTo>
                <a:lnTo>
                  <a:pt x="9329616" y="1379796"/>
                </a:lnTo>
                <a:lnTo>
                  <a:pt x="9330343" y="1376871"/>
                </a:lnTo>
                <a:lnTo>
                  <a:pt x="9334705" y="1373215"/>
                </a:lnTo>
                <a:close/>
                <a:moveTo>
                  <a:pt x="5697076" y="1370604"/>
                </a:moveTo>
                <a:lnTo>
                  <a:pt x="5703448" y="1380530"/>
                </a:lnTo>
                <a:lnTo>
                  <a:pt x="5718813" y="1403192"/>
                </a:lnTo>
                <a:lnTo>
                  <a:pt x="5722467" y="1407575"/>
                </a:lnTo>
                <a:lnTo>
                  <a:pt x="5722632" y="1407630"/>
                </a:lnTo>
                <a:lnTo>
                  <a:pt x="5719542" y="1403922"/>
                </a:lnTo>
                <a:lnTo>
                  <a:pt x="5704181" y="1381257"/>
                </a:lnTo>
                <a:lnTo>
                  <a:pt x="5697607" y="1371021"/>
                </a:lnTo>
                <a:close/>
                <a:moveTo>
                  <a:pt x="8923717" y="1365854"/>
                </a:moveTo>
                <a:lnTo>
                  <a:pt x="8923715" y="1365901"/>
                </a:lnTo>
                <a:lnTo>
                  <a:pt x="8923715" y="1374679"/>
                </a:lnTo>
                <a:lnTo>
                  <a:pt x="8923715" y="1378332"/>
                </a:lnTo>
                <a:lnTo>
                  <a:pt x="8929560" y="1382720"/>
                </a:lnTo>
                <a:lnTo>
                  <a:pt x="8931024" y="1392952"/>
                </a:lnTo>
                <a:lnTo>
                  <a:pt x="8933221" y="1403920"/>
                </a:lnTo>
                <a:lnTo>
                  <a:pt x="8934673" y="1414161"/>
                </a:lnTo>
                <a:lnTo>
                  <a:pt x="8936870" y="1424401"/>
                </a:lnTo>
                <a:lnTo>
                  <a:pt x="8939066" y="1434633"/>
                </a:lnTo>
                <a:lnTo>
                  <a:pt x="8940531" y="1445601"/>
                </a:lnTo>
                <a:lnTo>
                  <a:pt x="8942727" y="1455842"/>
                </a:lnTo>
                <a:lnTo>
                  <a:pt x="8944180" y="1466074"/>
                </a:lnTo>
                <a:lnTo>
                  <a:pt x="8946376" y="1476314"/>
                </a:lnTo>
                <a:lnTo>
                  <a:pt x="8948573" y="1487282"/>
                </a:lnTo>
                <a:lnTo>
                  <a:pt x="8950037" y="1497522"/>
                </a:lnTo>
                <a:lnTo>
                  <a:pt x="8950769" y="1507754"/>
                </a:lnTo>
                <a:lnTo>
                  <a:pt x="8952954" y="1517995"/>
                </a:lnTo>
                <a:lnTo>
                  <a:pt x="8955150" y="1528963"/>
                </a:lnTo>
                <a:lnTo>
                  <a:pt x="8956615" y="1539195"/>
                </a:lnTo>
                <a:lnTo>
                  <a:pt x="8958811" y="1549435"/>
                </a:lnTo>
                <a:lnTo>
                  <a:pt x="8959543" y="1553088"/>
                </a:lnTo>
                <a:lnTo>
                  <a:pt x="8964657" y="1558213"/>
                </a:lnTo>
                <a:lnTo>
                  <a:pt x="8966853" y="1561866"/>
                </a:lnTo>
                <a:lnTo>
                  <a:pt x="8971234" y="1564792"/>
                </a:lnTo>
                <a:lnTo>
                  <a:pt x="8973203" y="1567414"/>
                </a:lnTo>
                <a:lnTo>
                  <a:pt x="8973970" y="1566256"/>
                </a:lnTo>
                <a:lnTo>
                  <a:pt x="8971787" y="1563333"/>
                </a:lnTo>
                <a:lnTo>
                  <a:pt x="8967421" y="1560406"/>
                </a:lnTo>
                <a:lnTo>
                  <a:pt x="8965235" y="1556751"/>
                </a:lnTo>
                <a:lnTo>
                  <a:pt x="8960140" y="1551632"/>
                </a:lnTo>
                <a:lnTo>
                  <a:pt x="8959414" y="1547977"/>
                </a:lnTo>
                <a:lnTo>
                  <a:pt x="8957228" y="1537740"/>
                </a:lnTo>
                <a:lnTo>
                  <a:pt x="8955774" y="1527503"/>
                </a:lnTo>
                <a:lnTo>
                  <a:pt x="8953591" y="1516534"/>
                </a:lnTo>
                <a:lnTo>
                  <a:pt x="8951407" y="1506297"/>
                </a:lnTo>
                <a:lnTo>
                  <a:pt x="8950679" y="1496060"/>
                </a:lnTo>
                <a:lnTo>
                  <a:pt x="8949222" y="1485823"/>
                </a:lnTo>
                <a:lnTo>
                  <a:pt x="8947038" y="1474854"/>
                </a:lnTo>
                <a:lnTo>
                  <a:pt x="8944855" y="1464617"/>
                </a:lnTo>
                <a:lnTo>
                  <a:pt x="8943401" y="1454380"/>
                </a:lnTo>
                <a:lnTo>
                  <a:pt x="8941215" y="1444143"/>
                </a:lnTo>
                <a:lnTo>
                  <a:pt x="8939760" y="1433175"/>
                </a:lnTo>
                <a:lnTo>
                  <a:pt x="8937577" y="1422938"/>
                </a:lnTo>
                <a:lnTo>
                  <a:pt x="8935394" y="1412701"/>
                </a:lnTo>
                <a:lnTo>
                  <a:pt x="8933937" y="1402464"/>
                </a:lnTo>
                <a:lnTo>
                  <a:pt x="8931754" y="1391497"/>
                </a:lnTo>
                <a:lnTo>
                  <a:pt x="8930378" y="1381814"/>
                </a:lnTo>
                <a:lnTo>
                  <a:pt x="8929555" y="1381991"/>
                </a:lnTo>
                <a:lnTo>
                  <a:pt x="8923717" y="1377602"/>
                </a:lnTo>
                <a:lnTo>
                  <a:pt x="8923717" y="1373946"/>
                </a:lnTo>
                <a:close/>
                <a:moveTo>
                  <a:pt x="7947540" y="1360785"/>
                </a:moveTo>
                <a:lnTo>
                  <a:pt x="7951201" y="1362248"/>
                </a:lnTo>
                <a:lnTo>
                  <a:pt x="7954850" y="1362975"/>
                </a:lnTo>
                <a:lnTo>
                  <a:pt x="7957047" y="1365174"/>
                </a:lnTo>
                <a:lnTo>
                  <a:pt x="7957047" y="1367364"/>
                </a:lnTo>
                <a:lnTo>
                  <a:pt x="7951201" y="1382720"/>
                </a:lnTo>
                <a:lnTo>
                  <a:pt x="7948272" y="1382720"/>
                </a:lnTo>
                <a:lnTo>
                  <a:pt x="7944612" y="1379795"/>
                </a:lnTo>
                <a:lnTo>
                  <a:pt x="7941695" y="1378332"/>
                </a:lnTo>
                <a:lnTo>
                  <a:pt x="7939498" y="1376869"/>
                </a:lnTo>
                <a:lnTo>
                  <a:pt x="7938766" y="1375406"/>
                </a:lnTo>
                <a:lnTo>
                  <a:pt x="7939498" y="1367364"/>
                </a:lnTo>
                <a:lnTo>
                  <a:pt x="7938766" y="1365174"/>
                </a:lnTo>
                <a:lnTo>
                  <a:pt x="7942427" y="1363711"/>
                </a:lnTo>
                <a:lnTo>
                  <a:pt x="7945344" y="1362248"/>
                </a:lnTo>
                <a:close/>
                <a:moveTo>
                  <a:pt x="9053398" y="1356296"/>
                </a:moveTo>
                <a:lnTo>
                  <a:pt x="9052996" y="1356396"/>
                </a:lnTo>
                <a:lnTo>
                  <a:pt x="9053640" y="1360946"/>
                </a:lnTo>
                <a:lnTo>
                  <a:pt x="9054038" y="1360786"/>
                </a:lnTo>
                <a:close/>
                <a:moveTo>
                  <a:pt x="5628871" y="1330076"/>
                </a:moveTo>
                <a:lnTo>
                  <a:pt x="5633983" y="1339580"/>
                </a:lnTo>
                <a:lnTo>
                  <a:pt x="5635455" y="1342499"/>
                </a:lnTo>
                <a:lnTo>
                  <a:pt x="5636173" y="1343219"/>
                </a:lnTo>
                <a:lnTo>
                  <a:pt x="5634721" y="1340305"/>
                </a:lnTo>
                <a:lnTo>
                  <a:pt x="5629598" y="1330803"/>
                </a:lnTo>
                <a:close/>
                <a:moveTo>
                  <a:pt x="9548197" y="1313988"/>
                </a:moveTo>
                <a:lnTo>
                  <a:pt x="9548929" y="1314719"/>
                </a:lnTo>
                <a:lnTo>
                  <a:pt x="9550389" y="1314719"/>
                </a:lnTo>
                <a:lnTo>
                  <a:pt x="9551119" y="1316912"/>
                </a:lnTo>
                <a:lnTo>
                  <a:pt x="9551851" y="1318374"/>
                </a:lnTo>
                <a:lnTo>
                  <a:pt x="9550389" y="1323491"/>
                </a:lnTo>
                <a:lnTo>
                  <a:pt x="9548929" y="1337387"/>
                </a:lnTo>
                <a:lnTo>
                  <a:pt x="9546007" y="1339580"/>
                </a:lnTo>
                <a:lnTo>
                  <a:pt x="9548197" y="1320567"/>
                </a:lnTo>
                <a:close/>
                <a:moveTo>
                  <a:pt x="5576219" y="1311061"/>
                </a:moveTo>
                <a:lnTo>
                  <a:pt x="5576949" y="1313257"/>
                </a:lnTo>
                <a:lnTo>
                  <a:pt x="5577543" y="1313553"/>
                </a:lnTo>
                <a:lnTo>
                  <a:pt x="5576950" y="1311792"/>
                </a:lnTo>
                <a:close/>
                <a:moveTo>
                  <a:pt x="5574172" y="1307842"/>
                </a:moveTo>
                <a:lnTo>
                  <a:pt x="5574757" y="1309595"/>
                </a:lnTo>
                <a:lnTo>
                  <a:pt x="5575490" y="1310330"/>
                </a:lnTo>
                <a:lnTo>
                  <a:pt x="5574762" y="1308138"/>
                </a:lnTo>
                <a:close/>
                <a:moveTo>
                  <a:pt x="9287452" y="1300826"/>
                </a:moveTo>
                <a:lnTo>
                  <a:pt x="9288180" y="1303018"/>
                </a:lnTo>
                <a:lnTo>
                  <a:pt x="9290360" y="1311061"/>
                </a:lnTo>
                <a:lnTo>
                  <a:pt x="9293995" y="1324223"/>
                </a:lnTo>
                <a:lnTo>
                  <a:pt x="9294722" y="1324955"/>
                </a:lnTo>
                <a:lnTo>
                  <a:pt x="9296176" y="1325687"/>
                </a:lnTo>
                <a:lnTo>
                  <a:pt x="9296903" y="1325687"/>
                </a:lnTo>
                <a:lnTo>
                  <a:pt x="9300537" y="1324955"/>
                </a:lnTo>
                <a:lnTo>
                  <a:pt x="9301265" y="1324955"/>
                </a:lnTo>
                <a:lnTo>
                  <a:pt x="9302718" y="1325687"/>
                </a:lnTo>
                <a:lnTo>
                  <a:pt x="9303446" y="1327880"/>
                </a:lnTo>
                <a:lnTo>
                  <a:pt x="9304173" y="1330074"/>
                </a:lnTo>
                <a:lnTo>
                  <a:pt x="9304173" y="1331536"/>
                </a:lnTo>
                <a:lnTo>
                  <a:pt x="9304173" y="1333730"/>
                </a:lnTo>
                <a:lnTo>
                  <a:pt x="9304173" y="1334460"/>
                </a:lnTo>
                <a:lnTo>
                  <a:pt x="9305626" y="1336655"/>
                </a:lnTo>
                <a:lnTo>
                  <a:pt x="9306354" y="1343967"/>
                </a:lnTo>
                <a:lnTo>
                  <a:pt x="9307080" y="1344698"/>
                </a:lnTo>
                <a:lnTo>
                  <a:pt x="9307080" y="1346892"/>
                </a:lnTo>
                <a:lnTo>
                  <a:pt x="9309261" y="1347622"/>
                </a:lnTo>
                <a:lnTo>
                  <a:pt x="9312169" y="1350548"/>
                </a:lnTo>
                <a:lnTo>
                  <a:pt x="9315077" y="1351278"/>
                </a:lnTo>
                <a:lnTo>
                  <a:pt x="9316531" y="1352741"/>
                </a:lnTo>
                <a:lnTo>
                  <a:pt x="9318712" y="1352741"/>
                </a:lnTo>
                <a:lnTo>
                  <a:pt x="9322347" y="1353472"/>
                </a:lnTo>
                <a:lnTo>
                  <a:pt x="9329616" y="1360784"/>
                </a:lnTo>
                <a:lnTo>
                  <a:pt x="9329616" y="1362247"/>
                </a:lnTo>
                <a:lnTo>
                  <a:pt x="9330343" y="1363710"/>
                </a:lnTo>
                <a:lnTo>
                  <a:pt x="9330343" y="1366634"/>
                </a:lnTo>
                <a:lnTo>
                  <a:pt x="9330343" y="1367366"/>
                </a:lnTo>
                <a:lnTo>
                  <a:pt x="9328162" y="1372483"/>
                </a:lnTo>
                <a:lnTo>
                  <a:pt x="9325254" y="1374677"/>
                </a:lnTo>
                <a:lnTo>
                  <a:pt x="9322347" y="1375409"/>
                </a:lnTo>
                <a:lnTo>
                  <a:pt x="9320166" y="1373215"/>
                </a:lnTo>
                <a:lnTo>
                  <a:pt x="9319439" y="1369559"/>
                </a:lnTo>
                <a:lnTo>
                  <a:pt x="9319439" y="1365902"/>
                </a:lnTo>
                <a:lnTo>
                  <a:pt x="9319439" y="1362247"/>
                </a:lnTo>
                <a:lnTo>
                  <a:pt x="9321620" y="1356397"/>
                </a:lnTo>
                <a:lnTo>
                  <a:pt x="9320166" y="1354203"/>
                </a:lnTo>
                <a:lnTo>
                  <a:pt x="9318712" y="1353472"/>
                </a:lnTo>
                <a:lnTo>
                  <a:pt x="9316531" y="1353472"/>
                </a:lnTo>
                <a:lnTo>
                  <a:pt x="9316531" y="1355667"/>
                </a:lnTo>
                <a:lnTo>
                  <a:pt x="9317258" y="1360053"/>
                </a:lnTo>
                <a:lnTo>
                  <a:pt x="9317258" y="1362247"/>
                </a:lnTo>
                <a:lnTo>
                  <a:pt x="9315804" y="1362247"/>
                </a:lnTo>
                <a:lnTo>
                  <a:pt x="9312169" y="1360053"/>
                </a:lnTo>
                <a:lnTo>
                  <a:pt x="9307807" y="1358591"/>
                </a:lnTo>
                <a:lnTo>
                  <a:pt x="9305626" y="1356397"/>
                </a:lnTo>
                <a:lnTo>
                  <a:pt x="9304173" y="1352741"/>
                </a:lnTo>
                <a:lnTo>
                  <a:pt x="9302718" y="1349084"/>
                </a:lnTo>
                <a:lnTo>
                  <a:pt x="9300537" y="1346892"/>
                </a:lnTo>
                <a:lnTo>
                  <a:pt x="9297630" y="1343967"/>
                </a:lnTo>
                <a:lnTo>
                  <a:pt x="9297630" y="1346892"/>
                </a:lnTo>
                <a:lnTo>
                  <a:pt x="9299084" y="1352741"/>
                </a:lnTo>
                <a:lnTo>
                  <a:pt x="9300537" y="1357129"/>
                </a:lnTo>
                <a:lnTo>
                  <a:pt x="9302718" y="1360784"/>
                </a:lnTo>
                <a:lnTo>
                  <a:pt x="9303446" y="1362247"/>
                </a:lnTo>
                <a:lnTo>
                  <a:pt x="9305626" y="1362978"/>
                </a:lnTo>
                <a:lnTo>
                  <a:pt x="9307080" y="1363710"/>
                </a:lnTo>
                <a:lnTo>
                  <a:pt x="9307807" y="1366634"/>
                </a:lnTo>
                <a:lnTo>
                  <a:pt x="9307807" y="1368828"/>
                </a:lnTo>
                <a:lnTo>
                  <a:pt x="9307080" y="1373215"/>
                </a:lnTo>
                <a:lnTo>
                  <a:pt x="9307080" y="1375409"/>
                </a:lnTo>
                <a:lnTo>
                  <a:pt x="9305626" y="1374677"/>
                </a:lnTo>
                <a:lnTo>
                  <a:pt x="9304173" y="1372483"/>
                </a:lnTo>
                <a:lnTo>
                  <a:pt x="9302718" y="1372483"/>
                </a:lnTo>
                <a:lnTo>
                  <a:pt x="9300537" y="1372483"/>
                </a:lnTo>
                <a:lnTo>
                  <a:pt x="9299084" y="1374677"/>
                </a:lnTo>
                <a:lnTo>
                  <a:pt x="9296903" y="1376139"/>
                </a:lnTo>
                <a:lnTo>
                  <a:pt x="9296903" y="1378334"/>
                </a:lnTo>
                <a:lnTo>
                  <a:pt x="9300537" y="1379064"/>
                </a:lnTo>
                <a:lnTo>
                  <a:pt x="9303446" y="1381990"/>
                </a:lnTo>
                <a:lnTo>
                  <a:pt x="9305626" y="1385646"/>
                </a:lnTo>
                <a:lnTo>
                  <a:pt x="9306354" y="1390763"/>
                </a:lnTo>
                <a:lnTo>
                  <a:pt x="9305626" y="1395152"/>
                </a:lnTo>
                <a:lnTo>
                  <a:pt x="9303446" y="1398076"/>
                </a:lnTo>
                <a:lnTo>
                  <a:pt x="9303446" y="1399538"/>
                </a:lnTo>
                <a:lnTo>
                  <a:pt x="9306354" y="1404657"/>
                </a:lnTo>
                <a:lnTo>
                  <a:pt x="9307807" y="1407581"/>
                </a:lnTo>
                <a:lnTo>
                  <a:pt x="9312169" y="1418551"/>
                </a:lnTo>
                <a:lnTo>
                  <a:pt x="9312169" y="1422937"/>
                </a:lnTo>
                <a:lnTo>
                  <a:pt x="9307080" y="1441218"/>
                </a:lnTo>
                <a:lnTo>
                  <a:pt x="9307080" y="1442680"/>
                </a:lnTo>
                <a:lnTo>
                  <a:pt x="9307080" y="1445604"/>
                </a:lnTo>
                <a:lnTo>
                  <a:pt x="9307080" y="1447068"/>
                </a:lnTo>
                <a:lnTo>
                  <a:pt x="9305626" y="1449261"/>
                </a:lnTo>
                <a:lnTo>
                  <a:pt x="9304173" y="1449261"/>
                </a:lnTo>
                <a:lnTo>
                  <a:pt x="9299811" y="1447798"/>
                </a:lnTo>
                <a:lnTo>
                  <a:pt x="9297630" y="1447068"/>
                </a:lnTo>
                <a:lnTo>
                  <a:pt x="9289633" y="1449993"/>
                </a:lnTo>
                <a:lnTo>
                  <a:pt x="9264190" y="1468273"/>
                </a:lnTo>
                <a:lnTo>
                  <a:pt x="9248924" y="1473391"/>
                </a:lnTo>
                <a:lnTo>
                  <a:pt x="9248924" y="1469003"/>
                </a:lnTo>
                <a:lnTo>
                  <a:pt x="9248197" y="1457304"/>
                </a:lnTo>
                <a:lnTo>
                  <a:pt x="9248197" y="1455111"/>
                </a:lnTo>
                <a:lnTo>
                  <a:pt x="9248924" y="1452917"/>
                </a:lnTo>
                <a:lnTo>
                  <a:pt x="9251105" y="1450723"/>
                </a:lnTo>
                <a:lnTo>
                  <a:pt x="9248197" y="1437561"/>
                </a:lnTo>
                <a:lnTo>
                  <a:pt x="9246016" y="1428056"/>
                </a:lnTo>
                <a:lnTo>
                  <a:pt x="9243835" y="1421475"/>
                </a:lnTo>
                <a:lnTo>
                  <a:pt x="9241654" y="1409044"/>
                </a:lnTo>
                <a:lnTo>
                  <a:pt x="9237293" y="1395882"/>
                </a:lnTo>
                <a:lnTo>
                  <a:pt x="9235112" y="1383452"/>
                </a:lnTo>
                <a:lnTo>
                  <a:pt x="9230750" y="1370291"/>
                </a:lnTo>
                <a:lnTo>
                  <a:pt x="9227115" y="1358591"/>
                </a:lnTo>
                <a:lnTo>
                  <a:pt x="9224208" y="1346160"/>
                </a:lnTo>
                <a:lnTo>
                  <a:pt x="9220572" y="1332998"/>
                </a:lnTo>
                <a:lnTo>
                  <a:pt x="9217665" y="1320568"/>
                </a:lnTo>
                <a:lnTo>
                  <a:pt x="9232931" y="1315450"/>
                </a:lnTo>
                <a:lnTo>
                  <a:pt x="9248197" y="1311793"/>
                </a:lnTo>
                <a:lnTo>
                  <a:pt x="9262736" y="1307407"/>
                </a:lnTo>
                <a:lnTo>
                  <a:pt x="9278002" y="1303018"/>
                </a:lnTo>
                <a:close/>
                <a:moveTo>
                  <a:pt x="8926634" y="1280279"/>
                </a:moveTo>
                <a:lnTo>
                  <a:pt x="8926631" y="1280349"/>
                </a:lnTo>
                <a:lnTo>
                  <a:pt x="8926631" y="1297204"/>
                </a:lnTo>
                <a:lnTo>
                  <a:pt x="8926634" y="1297169"/>
                </a:lnTo>
                <a:close/>
                <a:moveTo>
                  <a:pt x="2166738" y="1258435"/>
                </a:moveTo>
                <a:lnTo>
                  <a:pt x="2163094" y="1259897"/>
                </a:lnTo>
                <a:lnTo>
                  <a:pt x="2161623" y="1259897"/>
                </a:lnTo>
                <a:lnTo>
                  <a:pt x="2157227" y="1261360"/>
                </a:lnTo>
                <a:lnTo>
                  <a:pt x="2156508" y="1261360"/>
                </a:lnTo>
                <a:lnTo>
                  <a:pt x="2145525" y="1269392"/>
                </a:lnTo>
                <a:lnTo>
                  <a:pt x="2144806" y="1270854"/>
                </a:lnTo>
                <a:lnTo>
                  <a:pt x="2144071" y="1271590"/>
                </a:lnTo>
                <a:lnTo>
                  <a:pt x="2143336" y="1272317"/>
                </a:lnTo>
                <a:lnTo>
                  <a:pt x="2143336" y="1273097"/>
                </a:lnTo>
                <a:lnTo>
                  <a:pt x="2143907" y="1272528"/>
                </a:lnTo>
                <a:lnTo>
                  <a:pt x="2144637" y="1271801"/>
                </a:lnTo>
                <a:lnTo>
                  <a:pt x="2145376" y="1270333"/>
                </a:lnTo>
                <a:lnTo>
                  <a:pt x="2156340" y="1262278"/>
                </a:lnTo>
                <a:lnTo>
                  <a:pt x="2157070" y="1262278"/>
                </a:lnTo>
                <a:lnTo>
                  <a:pt x="2161458" y="1260823"/>
                </a:lnTo>
                <a:lnTo>
                  <a:pt x="2162917" y="1260823"/>
                </a:lnTo>
                <a:lnTo>
                  <a:pt x="2166575" y="1259355"/>
                </a:lnTo>
                <a:lnTo>
                  <a:pt x="2167305" y="1259355"/>
                </a:lnTo>
                <a:lnTo>
                  <a:pt x="2169503" y="1259355"/>
                </a:lnTo>
                <a:lnTo>
                  <a:pt x="2175350" y="1260823"/>
                </a:lnTo>
                <a:lnTo>
                  <a:pt x="2195829" y="1266669"/>
                </a:lnTo>
                <a:lnTo>
                  <a:pt x="2196559" y="1266669"/>
                </a:lnTo>
                <a:lnTo>
                  <a:pt x="2198018" y="1268137"/>
                </a:lnTo>
                <a:lnTo>
                  <a:pt x="2198748" y="1269606"/>
                </a:lnTo>
                <a:lnTo>
                  <a:pt x="2199478" y="1269606"/>
                </a:lnTo>
                <a:lnTo>
                  <a:pt x="2204604" y="1269606"/>
                </a:lnTo>
                <a:lnTo>
                  <a:pt x="2207523" y="1269606"/>
                </a:lnTo>
                <a:lnTo>
                  <a:pt x="2209721" y="1270333"/>
                </a:lnTo>
                <a:lnTo>
                  <a:pt x="2211911" y="1272528"/>
                </a:lnTo>
                <a:lnTo>
                  <a:pt x="2212640" y="1273255"/>
                </a:lnTo>
                <a:lnTo>
                  <a:pt x="2212640" y="1274724"/>
                </a:lnTo>
                <a:lnTo>
                  <a:pt x="2214109" y="1275451"/>
                </a:lnTo>
                <a:lnTo>
                  <a:pt x="2215569" y="1275451"/>
                </a:lnTo>
                <a:lnTo>
                  <a:pt x="2217758" y="1275451"/>
                </a:lnTo>
                <a:lnTo>
                  <a:pt x="2220686" y="1275451"/>
                </a:lnTo>
                <a:lnTo>
                  <a:pt x="2222145" y="1274724"/>
                </a:lnTo>
                <a:lnTo>
                  <a:pt x="2223614" y="1273255"/>
                </a:lnTo>
                <a:lnTo>
                  <a:pt x="2227272" y="1265942"/>
                </a:lnTo>
                <a:lnTo>
                  <a:pt x="2228731" y="1260823"/>
                </a:lnTo>
                <a:lnTo>
                  <a:pt x="2228731" y="1260562"/>
                </a:lnTo>
                <a:lnTo>
                  <a:pt x="2227451" y="1265012"/>
                </a:lnTo>
                <a:lnTo>
                  <a:pt x="2223807" y="1272317"/>
                </a:lnTo>
                <a:lnTo>
                  <a:pt x="2222336" y="1273780"/>
                </a:lnTo>
                <a:lnTo>
                  <a:pt x="2220881" y="1274507"/>
                </a:lnTo>
                <a:lnTo>
                  <a:pt x="2217940" y="1274507"/>
                </a:lnTo>
                <a:lnTo>
                  <a:pt x="2215750" y="1274507"/>
                </a:lnTo>
                <a:lnTo>
                  <a:pt x="2214295" y="1274507"/>
                </a:lnTo>
                <a:lnTo>
                  <a:pt x="2212824" y="1273780"/>
                </a:lnTo>
                <a:lnTo>
                  <a:pt x="2212824" y="1272317"/>
                </a:lnTo>
                <a:lnTo>
                  <a:pt x="2212089" y="1271590"/>
                </a:lnTo>
                <a:lnTo>
                  <a:pt x="2209899" y="1269392"/>
                </a:lnTo>
                <a:lnTo>
                  <a:pt x="2207709" y="1268665"/>
                </a:lnTo>
                <a:lnTo>
                  <a:pt x="2204784" y="1268665"/>
                </a:lnTo>
                <a:lnTo>
                  <a:pt x="2199669" y="1268665"/>
                </a:lnTo>
                <a:lnTo>
                  <a:pt x="2198933" y="1268665"/>
                </a:lnTo>
                <a:lnTo>
                  <a:pt x="2198198" y="1267202"/>
                </a:lnTo>
                <a:lnTo>
                  <a:pt x="2196727" y="1265739"/>
                </a:lnTo>
                <a:lnTo>
                  <a:pt x="2196008" y="1265739"/>
                </a:lnTo>
                <a:lnTo>
                  <a:pt x="2175514" y="1259897"/>
                </a:lnTo>
                <a:lnTo>
                  <a:pt x="2169663" y="1258435"/>
                </a:lnTo>
                <a:lnTo>
                  <a:pt x="2167474" y="1258435"/>
                </a:lnTo>
                <a:close/>
                <a:moveTo>
                  <a:pt x="2113904" y="1253881"/>
                </a:moveTo>
                <a:lnTo>
                  <a:pt x="2113203" y="1254237"/>
                </a:lnTo>
                <a:lnTo>
                  <a:pt x="2114662" y="1255691"/>
                </a:lnTo>
                <a:lnTo>
                  <a:pt x="2115392" y="1258628"/>
                </a:lnTo>
                <a:lnTo>
                  <a:pt x="2115392" y="1259355"/>
                </a:lnTo>
                <a:lnTo>
                  <a:pt x="2115392" y="1262278"/>
                </a:lnTo>
                <a:lnTo>
                  <a:pt x="2115392" y="1263019"/>
                </a:lnTo>
                <a:lnTo>
                  <a:pt x="2117591" y="1263746"/>
                </a:lnTo>
                <a:lnTo>
                  <a:pt x="2120509" y="1265942"/>
                </a:lnTo>
                <a:lnTo>
                  <a:pt x="2121239" y="1266669"/>
                </a:lnTo>
                <a:lnTo>
                  <a:pt x="2121969" y="1268137"/>
                </a:lnTo>
                <a:lnTo>
                  <a:pt x="2124167" y="1271801"/>
                </a:lnTo>
                <a:lnTo>
                  <a:pt x="2124897" y="1272528"/>
                </a:lnTo>
                <a:lnTo>
                  <a:pt x="2125627" y="1273255"/>
                </a:lnTo>
                <a:lnTo>
                  <a:pt x="2133672" y="1276919"/>
                </a:lnTo>
                <a:lnTo>
                  <a:pt x="2134402" y="1276919"/>
                </a:lnTo>
                <a:lnTo>
                  <a:pt x="2135132" y="1278388"/>
                </a:lnTo>
                <a:lnTo>
                  <a:pt x="2138790" y="1284233"/>
                </a:lnTo>
                <a:lnTo>
                  <a:pt x="2138790" y="1284974"/>
                </a:lnTo>
                <a:lnTo>
                  <a:pt x="2140988" y="1284974"/>
                </a:lnTo>
                <a:lnTo>
                  <a:pt x="2143907" y="1284233"/>
                </a:lnTo>
                <a:lnTo>
                  <a:pt x="2144637" y="1282779"/>
                </a:lnTo>
                <a:lnTo>
                  <a:pt x="2144637" y="1282157"/>
                </a:lnTo>
                <a:lnTo>
                  <a:pt x="2144071" y="1283283"/>
                </a:lnTo>
                <a:lnTo>
                  <a:pt x="2141146" y="1284010"/>
                </a:lnTo>
                <a:lnTo>
                  <a:pt x="2138939" y="1284010"/>
                </a:lnTo>
                <a:lnTo>
                  <a:pt x="2138939" y="1283283"/>
                </a:lnTo>
                <a:lnTo>
                  <a:pt x="2135295" y="1277432"/>
                </a:lnTo>
                <a:lnTo>
                  <a:pt x="2134560" y="1275969"/>
                </a:lnTo>
                <a:lnTo>
                  <a:pt x="2133824" y="1275969"/>
                </a:lnTo>
                <a:lnTo>
                  <a:pt x="2125784" y="1272317"/>
                </a:lnTo>
                <a:lnTo>
                  <a:pt x="2125048" y="1271590"/>
                </a:lnTo>
                <a:lnTo>
                  <a:pt x="2124313" y="1270854"/>
                </a:lnTo>
                <a:lnTo>
                  <a:pt x="2122123" y="1267202"/>
                </a:lnTo>
                <a:lnTo>
                  <a:pt x="2121387" y="1265739"/>
                </a:lnTo>
                <a:lnTo>
                  <a:pt x="2120652" y="1265012"/>
                </a:lnTo>
                <a:lnTo>
                  <a:pt x="2117727" y="1262823"/>
                </a:lnTo>
                <a:lnTo>
                  <a:pt x="2115537" y="1262087"/>
                </a:lnTo>
                <a:lnTo>
                  <a:pt x="2115537" y="1261360"/>
                </a:lnTo>
                <a:lnTo>
                  <a:pt x="2115537" y="1258435"/>
                </a:lnTo>
                <a:lnTo>
                  <a:pt x="2115537" y="1257708"/>
                </a:lnTo>
                <a:lnTo>
                  <a:pt x="2114801" y="1254782"/>
                </a:lnTo>
                <a:close/>
                <a:moveTo>
                  <a:pt x="2372775" y="1252911"/>
                </a:moveTo>
                <a:lnTo>
                  <a:pt x="2370825" y="1255509"/>
                </a:lnTo>
                <a:lnTo>
                  <a:pt x="2370825" y="1256112"/>
                </a:lnTo>
                <a:lnTo>
                  <a:pt x="2372775" y="1253495"/>
                </a:lnTo>
                <a:close/>
                <a:moveTo>
                  <a:pt x="2244284" y="1252593"/>
                </a:moveTo>
                <a:lnTo>
                  <a:pt x="2242094" y="1254782"/>
                </a:lnTo>
                <a:lnTo>
                  <a:pt x="2241358" y="1254782"/>
                </a:lnTo>
                <a:lnTo>
                  <a:pt x="2240623" y="1255509"/>
                </a:lnTo>
                <a:lnTo>
                  <a:pt x="2235508" y="1255509"/>
                </a:lnTo>
                <a:lnTo>
                  <a:pt x="2232583" y="1256245"/>
                </a:lnTo>
                <a:lnTo>
                  <a:pt x="2231112" y="1257708"/>
                </a:lnTo>
                <a:lnTo>
                  <a:pt x="2230376" y="1258435"/>
                </a:lnTo>
                <a:lnTo>
                  <a:pt x="2228922" y="1259161"/>
                </a:lnTo>
                <a:lnTo>
                  <a:pt x="2228922" y="1259897"/>
                </a:lnTo>
                <a:lnTo>
                  <a:pt x="2228892" y="1260002"/>
                </a:lnTo>
                <a:lnTo>
                  <a:pt x="2230191" y="1259355"/>
                </a:lnTo>
                <a:lnTo>
                  <a:pt x="2230921" y="1258628"/>
                </a:lnTo>
                <a:lnTo>
                  <a:pt x="2232389" y="1257159"/>
                </a:lnTo>
                <a:lnTo>
                  <a:pt x="2235308" y="1256432"/>
                </a:lnTo>
                <a:lnTo>
                  <a:pt x="2240426" y="1256432"/>
                </a:lnTo>
                <a:lnTo>
                  <a:pt x="2241165" y="1255691"/>
                </a:lnTo>
                <a:lnTo>
                  <a:pt x="2241894" y="1255691"/>
                </a:lnTo>
                <a:lnTo>
                  <a:pt x="2244083" y="1253495"/>
                </a:lnTo>
                <a:lnTo>
                  <a:pt x="2244813" y="1253495"/>
                </a:lnTo>
                <a:lnTo>
                  <a:pt x="2247012" y="1253495"/>
                </a:lnTo>
                <a:lnTo>
                  <a:pt x="2248471" y="1255691"/>
                </a:lnTo>
                <a:lnTo>
                  <a:pt x="2251399" y="1257159"/>
                </a:lnTo>
                <a:lnTo>
                  <a:pt x="2252859" y="1258628"/>
                </a:lnTo>
                <a:lnTo>
                  <a:pt x="2254318" y="1258628"/>
                </a:lnTo>
                <a:lnTo>
                  <a:pt x="2257976" y="1258628"/>
                </a:lnTo>
                <a:lnTo>
                  <a:pt x="2260904" y="1259355"/>
                </a:lnTo>
                <a:lnTo>
                  <a:pt x="2266022" y="1260823"/>
                </a:lnTo>
                <a:lnTo>
                  <a:pt x="2270409" y="1263019"/>
                </a:lnTo>
                <a:lnTo>
                  <a:pt x="2271869" y="1263019"/>
                </a:lnTo>
                <a:lnTo>
                  <a:pt x="2288689" y="1262278"/>
                </a:lnTo>
                <a:lnTo>
                  <a:pt x="2290149" y="1263019"/>
                </a:lnTo>
                <a:lnTo>
                  <a:pt x="2294537" y="1263019"/>
                </a:lnTo>
                <a:lnTo>
                  <a:pt x="2296005" y="1262278"/>
                </a:lnTo>
                <a:lnTo>
                  <a:pt x="2296735" y="1262278"/>
                </a:lnTo>
                <a:lnTo>
                  <a:pt x="2298195" y="1260823"/>
                </a:lnTo>
                <a:lnTo>
                  <a:pt x="2299654" y="1260823"/>
                </a:lnTo>
                <a:lnTo>
                  <a:pt x="2301123" y="1260823"/>
                </a:lnTo>
                <a:lnTo>
                  <a:pt x="2308429" y="1262278"/>
                </a:lnTo>
                <a:lnTo>
                  <a:pt x="2311357" y="1263019"/>
                </a:lnTo>
                <a:lnTo>
                  <a:pt x="2312087" y="1263746"/>
                </a:lnTo>
                <a:lnTo>
                  <a:pt x="2312817" y="1265942"/>
                </a:lnTo>
                <a:lnTo>
                  <a:pt x="2315015" y="1268137"/>
                </a:lnTo>
                <a:lnTo>
                  <a:pt x="2315015" y="1268864"/>
                </a:lnTo>
                <a:lnTo>
                  <a:pt x="2315745" y="1269606"/>
                </a:lnTo>
                <a:lnTo>
                  <a:pt x="2317204" y="1270333"/>
                </a:lnTo>
                <a:lnTo>
                  <a:pt x="2317934" y="1270333"/>
                </a:lnTo>
                <a:lnTo>
                  <a:pt x="2318673" y="1270333"/>
                </a:lnTo>
                <a:lnTo>
                  <a:pt x="2322322" y="1269606"/>
                </a:lnTo>
                <a:lnTo>
                  <a:pt x="2324520" y="1269606"/>
                </a:lnTo>
                <a:lnTo>
                  <a:pt x="2328178" y="1269606"/>
                </a:lnTo>
                <a:lnTo>
                  <a:pt x="2331097" y="1268864"/>
                </a:lnTo>
                <a:lnTo>
                  <a:pt x="2331827" y="1268864"/>
                </a:lnTo>
                <a:lnTo>
                  <a:pt x="2339872" y="1265214"/>
                </a:lnTo>
                <a:lnTo>
                  <a:pt x="2342800" y="1263746"/>
                </a:lnTo>
                <a:lnTo>
                  <a:pt x="2361081" y="1266669"/>
                </a:lnTo>
                <a:lnTo>
                  <a:pt x="2363270" y="1266669"/>
                </a:lnTo>
                <a:lnTo>
                  <a:pt x="2367658" y="1270333"/>
                </a:lnTo>
                <a:lnTo>
                  <a:pt x="2369856" y="1271801"/>
                </a:lnTo>
                <a:lnTo>
                  <a:pt x="2370586" y="1272528"/>
                </a:lnTo>
                <a:lnTo>
                  <a:pt x="2372775" y="1272528"/>
                </a:lnTo>
                <a:lnTo>
                  <a:pt x="2375703" y="1272528"/>
                </a:lnTo>
                <a:lnTo>
                  <a:pt x="2377163" y="1272528"/>
                </a:lnTo>
                <a:lnTo>
                  <a:pt x="2378631" y="1271801"/>
                </a:lnTo>
                <a:lnTo>
                  <a:pt x="2378631" y="1270980"/>
                </a:lnTo>
                <a:lnTo>
                  <a:pt x="2377411" y="1271590"/>
                </a:lnTo>
                <a:lnTo>
                  <a:pt x="2375956" y="1271590"/>
                </a:lnTo>
                <a:lnTo>
                  <a:pt x="2373014" y="1271590"/>
                </a:lnTo>
                <a:lnTo>
                  <a:pt x="2370825" y="1271590"/>
                </a:lnTo>
                <a:lnTo>
                  <a:pt x="2370089" y="1270854"/>
                </a:lnTo>
                <a:lnTo>
                  <a:pt x="2367899" y="1269392"/>
                </a:lnTo>
                <a:lnTo>
                  <a:pt x="2363519" y="1265739"/>
                </a:lnTo>
                <a:lnTo>
                  <a:pt x="2361313" y="1265739"/>
                </a:lnTo>
                <a:lnTo>
                  <a:pt x="2343026" y="1262823"/>
                </a:lnTo>
                <a:lnTo>
                  <a:pt x="2340100" y="1264277"/>
                </a:lnTo>
                <a:lnTo>
                  <a:pt x="2332060" y="1267938"/>
                </a:lnTo>
                <a:lnTo>
                  <a:pt x="2331325" y="1267938"/>
                </a:lnTo>
                <a:lnTo>
                  <a:pt x="2328399" y="1268665"/>
                </a:lnTo>
                <a:lnTo>
                  <a:pt x="2324738" y="1268665"/>
                </a:lnTo>
                <a:lnTo>
                  <a:pt x="2322549" y="1268665"/>
                </a:lnTo>
                <a:lnTo>
                  <a:pt x="2318888" y="1269392"/>
                </a:lnTo>
                <a:lnTo>
                  <a:pt x="2318169" y="1269392"/>
                </a:lnTo>
                <a:lnTo>
                  <a:pt x="2317433" y="1269392"/>
                </a:lnTo>
                <a:lnTo>
                  <a:pt x="2315962" y="1268665"/>
                </a:lnTo>
                <a:lnTo>
                  <a:pt x="2315243" y="1267938"/>
                </a:lnTo>
                <a:lnTo>
                  <a:pt x="2315243" y="1267202"/>
                </a:lnTo>
                <a:lnTo>
                  <a:pt x="2313037" y="1265012"/>
                </a:lnTo>
                <a:lnTo>
                  <a:pt x="2312302" y="1262823"/>
                </a:lnTo>
                <a:lnTo>
                  <a:pt x="2311583" y="1262087"/>
                </a:lnTo>
                <a:lnTo>
                  <a:pt x="2308657" y="1261360"/>
                </a:lnTo>
                <a:lnTo>
                  <a:pt x="2301336" y="1259897"/>
                </a:lnTo>
                <a:lnTo>
                  <a:pt x="2299881" y="1259897"/>
                </a:lnTo>
                <a:lnTo>
                  <a:pt x="2298411" y="1259897"/>
                </a:lnTo>
                <a:lnTo>
                  <a:pt x="2296956" y="1261360"/>
                </a:lnTo>
                <a:lnTo>
                  <a:pt x="2296221" y="1261360"/>
                </a:lnTo>
                <a:lnTo>
                  <a:pt x="2294750" y="1262087"/>
                </a:lnTo>
                <a:lnTo>
                  <a:pt x="2290370" y="1262087"/>
                </a:lnTo>
                <a:lnTo>
                  <a:pt x="2288899" y="1261360"/>
                </a:lnTo>
                <a:lnTo>
                  <a:pt x="2272083" y="1262087"/>
                </a:lnTo>
                <a:lnTo>
                  <a:pt x="2270612" y="1262087"/>
                </a:lnTo>
                <a:lnTo>
                  <a:pt x="2266232" y="1259897"/>
                </a:lnTo>
                <a:lnTo>
                  <a:pt x="2261100" y="1258435"/>
                </a:lnTo>
                <a:lnTo>
                  <a:pt x="2258175" y="1257708"/>
                </a:lnTo>
                <a:lnTo>
                  <a:pt x="2254514" y="1257708"/>
                </a:lnTo>
                <a:lnTo>
                  <a:pt x="2253060" y="1257708"/>
                </a:lnTo>
                <a:lnTo>
                  <a:pt x="2251589" y="1256245"/>
                </a:lnTo>
                <a:lnTo>
                  <a:pt x="2248664" y="1254782"/>
                </a:lnTo>
                <a:lnTo>
                  <a:pt x="2247209" y="1252593"/>
                </a:lnTo>
                <a:lnTo>
                  <a:pt x="2245019" y="1252593"/>
                </a:lnTo>
                <a:close/>
                <a:moveTo>
                  <a:pt x="2114801" y="1251902"/>
                </a:moveTo>
                <a:lnTo>
                  <a:pt x="2114662" y="1252041"/>
                </a:lnTo>
                <a:lnTo>
                  <a:pt x="2114662" y="1252662"/>
                </a:lnTo>
                <a:lnTo>
                  <a:pt x="2114801" y="1252593"/>
                </a:lnTo>
                <a:close/>
                <a:moveTo>
                  <a:pt x="2373514" y="1250370"/>
                </a:moveTo>
                <a:lnTo>
                  <a:pt x="2373014" y="1251857"/>
                </a:lnTo>
                <a:lnTo>
                  <a:pt x="2373014" y="1252059"/>
                </a:lnTo>
                <a:lnTo>
                  <a:pt x="2373514" y="1250573"/>
                </a:lnTo>
                <a:close/>
                <a:moveTo>
                  <a:pt x="1435432" y="1249635"/>
                </a:moveTo>
                <a:lnTo>
                  <a:pt x="1435151" y="1249846"/>
                </a:lnTo>
                <a:lnTo>
                  <a:pt x="1436095" y="1249846"/>
                </a:lnTo>
                <a:lnTo>
                  <a:pt x="1439023" y="1250573"/>
                </a:lnTo>
                <a:lnTo>
                  <a:pt x="1439718" y="1250342"/>
                </a:lnTo>
                <a:lnTo>
                  <a:pt x="1436888" y="1249635"/>
                </a:lnTo>
                <a:close/>
                <a:moveTo>
                  <a:pt x="8927364" y="1246686"/>
                </a:moveTo>
                <a:lnTo>
                  <a:pt x="8927363" y="1246710"/>
                </a:lnTo>
                <a:lnTo>
                  <a:pt x="8927363" y="1262825"/>
                </a:lnTo>
                <a:lnTo>
                  <a:pt x="8927364" y="1262802"/>
                </a:lnTo>
                <a:close/>
                <a:moveTo>
                  <a:pt x="2382289" y="1244299"/>
                </a:moveTo>
                <a:lnTo>
                  <a:pt x="2381807" y="1245279"/>
                </a:lnTo>
                <a:lnTo>
                  <a:pt x="2380336" y="1246015"/>
                </a:lnTo>
                <a:lnTo>
                  <a:pt x="2379601" y="1246742"/>
                </a:lnTo>
                <a:lnTo>
                  <a:pt x="2375221" y="1248205"/>
                </a:lnTo>
                <a:lnTo>
                  <a:pt x="2373750" y="1248931"/>
                </a:lnTo>
                <a:lnTo>
                  <a:pt x="2373750" y="1249667"/>
                </a:lnTo>
                <a:lnTo>
                  <a:pt x="2373727" y="1249738"/>
                </a:lnTo>
                <a:lnTo>
                  <a:pt x="2374973" y="1249104"/>
                </a:lnTo>
                <a:lnTo>
                  <a:pt x="2379361" y="1247650"/>
                </a:lnTo>
                <a:lnTo>
                  <a:pt x="2380091" y="1246909"/>
                </a:lnTo>
                <a:lnTo>
                  <a:pt x="2381550" y="1246182"/>
                </a:lnTo>
                <a:lnTo>
                  <a:pt x="2382289" y="1244713"/>
                </a:lnTo>
                <a:close/>
                <a:moveTo>
                  <a:pt x="2106761" y="1227077"/>
                </a:moveTo>
                <a:lnTo>
                  <a:pt x="2106617" y="1227149"/>
                </a:lnTo>
                <a:lnTo>
                  <a:pt x="2106617" y="1228618"/>
                </a:lnTo>
                <a:lnTo>
                  <a:pt x="2106617" y="1230086"/>
                </a:lnTo>
                <a:lnTo>
                  <a:pt x="2106617" y="1230813"/>
                </a:lnTo>
                <a:lnTo>
                  <a:pt x="2111734" y="1235204"/>
                </a:lnTo>
                <a:lnTo>
                  <a:pt x="2111734" y="1236672"/>
                </a:lnTo>
                <a:lnTo>
                  <a:pt x="2111734" y="1238127"/>
                </a:lnTo>
                <a:lnTo>
                  <a:pt x="2111734" y="1240322"/>
                </a:lnTo>
                <a:lnTo>
                  <a:pt x="2112464" y="1242518"/>
                </a:lnTo>
                <a:lnTo>
                  <a:pt x="2113203" y="1243259"/>
                </a:lnTo>
                <a:lnTo>
                  <a:pt x="2116122" y="1244713"/>
                </a:lnTo>
                <a:lnTo>
                  <a:pt x="2117591" y="1246182"/>
                </a:lnTo>
                <a:lnTo>
                  <a:pt x="2117591" y="1246909"/>
                </a:lnTo>
                <a:lnTo>
                  <a:pt x="2117591" y="1248341"/>
                </a:lnTo>
                <a:lnTo>
                  <a:pt x="2117727" y="1248205"/>
                </a:lnTo>
                <a:lnTo>
                  <a:pt x="2117727" y="1246015"/>
                </a:lnTo>
                <a:lnTo>
                  <a:pt x="2117727" y="1245279"/>
                </a:lnTo>
                <a:lnTo>
                  <a:pt x="2116272" y="1243816"/>
                </a:lnTo>
                <a:lnTo>
                  <a:pt x="2113347" y="1242363"/>
                </a:lnTo>
                <a:lnTo>
                  <a:pt x="2112611" y="1241627"/>
                </a:lnTo>
                <a:lnTo>
                  <a:pt x="2111876" y="1239437"/>
                </a:lnTo>
                <a:lnTo>
                  <a:pt x="2111876" y="1237248"/>
                </a:lnTo>
                <a:lnTo>
                  <a:pt x="2111876" y="1235785"/>
                </a:lnTo>
                <a:lnTo>
                  <a:pt x="2111876" y="1234322"/>
                </a:lnTo>
                <a:lnTo>
                  <a:pt x="2106761" y="1229934"/>
                </a:lnTo>
                <a:lnTo>
                  <a:pt x="2106761" y="1229207"/>
                </a:lnTo>
                <a:lnTo>
                  <a:pt x="2106761" y="1227744"/>
                </a:lnTo>
                <a:close/>
                <a:moveTo>
                  <a:pt x="2395698" y="1227018"/>
                </a:moveTo>
                <a:lnTo>
                  <a:pt x="2393508" y="1229934"/>
                </a:lnTo>
                <a:lnTo>
                  <a:pt x="2392773" y="1230670"/>
                </a:lnTo>
                <a:lnTo>
                  <a:pt x="2391302" y="1232133"/>
                </a:lnTo>
                <a:lnTo>
                  <a:pt x="2386187" y="1232133"/>
                </a:lnTo>
                <a:lnTo>
                  <a:pt x="2385451" y="1232133"/>
                </a:lnTo>
                <a:lnTo>
                  <a:pt x="2382526" y="1232860"/>
                </a:lnTo>
                <a:lnTo>
                  <a:pt x="2381807" y="1234322"/>
                </a:lnTo>
                <a:lnTo>
                  <a:pt x="2380336" y="1235785"/>
                </a:lnTo>
                <a:lnTo>
                  <a:pt x="2380336" y="1236426"/>
                </a:lnTo>
                <a:lnTo>
                  <a:pt x="2381550" y="1235204"/>
                </a:lnTo>
                <a:lnTo>
                  <a:pt x="2382289" y="1233735"/>
                </a:lnTo>
                <a:lnTo>
                  <a:pt x="2385208" y="1233008"/>
                </a:lnTo>
                <a:lnTo>
                  <a:pt x="2385938" y="1233008"/>
                </a:lnTo>
                <a:lnTo>
                  <a:pt x="2391055" y="1233008"/>
                </a:lnTo>
                <a:lnTo>
                  <a:pt x="2392524" y="1231540"/>
                </a:lnTo>
                <a:lnTo>
                  <a:pt x="2393254" y="1230813"/>
                </a:lnTo>
                <a:lnTo>
                  <a:pt x="2395443" y="1227890"/>
                </a:lnTo>
                <a:lnTo>
                  <a:pt x="2396182" y="1227890"/>
                </a:lnTo>
                <a:lnTo>
                  <a:pt x="2397641" y="1227890"/>
                </a:lnTo>
                <a:lnTo>
                  <a:pt x="2399830" y="1228618"/>
                </a:lnTo>
                <a:lnTo>
                  <a:pt x="2405687" y="1233008"/>
                </a:lnTo>
                <a:lnTo>
                  <a:pt x="2407146" y="1233735"/>
                </a:lnTo>
                <a:lnTo>
                  <a:pt x="2408606" y="1238127"/>
                </a:lnTo>
                <a:lnTo>
                  <a:pt x="2414462" y="1249104"/>
                </a:lnTo>
                <a:lnTo>
                  <a:pt x="2415192" y="1252041"/>
                </a:lnTo>
                <a:lnTo>
                  <a:pt x="2415921" y="1252768"/>
                </a:lnTo>
                <a:lnTo>
                  <a:pt x="2417381" y="1253495"/>
                </a:lnTo>
                <a:lnTo>
                  <a:pt x="2418849" y="1254237"/>
                </a:lnTo>
                <a:lnTo>
                  <a:pt x="2418849" y="1255691"/>
                </a:lnTo>
                <a:lnTo>
                  <a:pt x="2420309" y="1257159"/>
                </a:lnTo>
                <a:lnTo>
                  <a:pt x="2420309" y="1259355"/>
                </a:lnTo>
                <a:lnTo>
                  <a:pt x="2420309" y="1260082"/>
                </a:lnTo>
                <a:lnTo>
                  <a:pt x="2420309" y="1263019"/>
                </a:lnTo>
                <a:lnTo>
                  <a:pt x="2420309" y="1263746"/>
                </a:lnTo>
                <a:lnTo>
                  <a:pt x="2420309" y="1265942"/>
                </a:lnTo>
                <a:lnTo>
                  <a:pt x="2421039" y="1266669"/>
                </a:lnTo>
                <a:lnTo>
                  <a:pt x="2421039" y="1268137"/>
                </a:lnTo>
                <a:lnTo>
                  <a:pt x="2423237" y="1268864"/>
                </a:lnTo>
                <a:lnTo>
                  <a:pt x="2424697" y="1270333"/>
                </a:lnTo>
                <a:lnTo>
                  <a:pt x="2426886" y="1271801"/>
                </a:lnTo>
                <a:lnTo>
                  <a:pt x="2428355" y="1274724"/>
                </a:lnTo>
                <a:lnTo>
                  <a:pt x="2431273" y="1279115"/>
                </a:lnTo>
                <a:lnTo>
                  <a:pt x="2434931" y="1285702"/>
                </a:lnTo>
                <a:lnTo>
                  <a:pt x="2437859" y="1287898"/>
                </a:lnTo>
                <a:lnTo>
                  <a:pt x="2445803" y="1290783"/>
                </a:lnTo>
                <a:lnTo>
                  <a:pt x="2445900" y="1290024"/>
                </a:lnTo>
                <a:lnTo>
                  <a:pt x="2445900" y="1289756"/>
                </a:lnTo>
                <a:lnTo>
                  <a:pt x="2438123" y="1286935"/>
                </a:lnTo>
                <a:lnTo>
                  <a:pt x="2435198" y="1284737"/>
                </a:lnTo>
                <a:lnTo>
                  <a:pt x="2431537" y="1278168"/>
                </a:lnTo>
                <a:lnTo>
                  <a:pt x="2428612" y="1273780"/>
                </a:lnTo>
                <a:lnTo>
                  <a:pt x="2427157" y="1270854"/>
                </a:lnTo>
                <a:lnTo>
                  <a:pt x="2424951" y="1269392"/>
                </a:lnTo>
                <a:lnTo>
                  <a:pt x="2423497" y="1267938"/>
                </a:lnTo>
                <a:lnTo>
                  <a:pt x="2421307" y="1267202"/>
                </a:lnTo>
                <a:lnTo>
                  <a:pt x="2421307" y="1265739"/>
                </a:lnTo>
                <a:lnTo>
                  <a:pt x="2420571" y="1265012"/>
                </a:lnTo>
                <a:lnTo>
                  <a:pt x="2420571" y="1262823"/>
                </a:lnTo>
                <a:lnTo>
                  <a:pt x="2420571" y="1262087"/>
                </a:lnTo>
                <a:lnTo>
                  <a:pt x="2420571" y="1259161"/>
                </a:lnTo>
                <a:lnTo>
                  <a:pt x="2420571" y="1258435"/>
                </a:lnTo>
                <a:lnTo>
                  <a:pt x="2420571" y="1256245"/>
                </a:lnTo>
                <a:lnTo>
                  <a:pt x="2419101" y="1254782"/>
                </a:lnTo>
                <a:lnTo>
                  <a:pt x="2419101" y="1253320"/>
                </a:lnTo>
                <a:lnTo>
                  <a:pt x="2417646" y="1252593"/>
                </a:lnTo>
                <a:lnTo>
                  <a:pt x="2416175" y="1251857"/>
                </a:lnTo>
                <a:lnTo>
                  <a:pt x="2415456" y="1251130"/>
                </a:lnTo>
                <a:lnTo>
                  <a:pt x="2414721" y="1248205"/>
                </a:lnTo>
                <a:lnTo>
                  <a:pt x="2408870" y="1237248"/>
                </a:lnTo>
                <a:lnTo>
                  <a:pt x="2407399" y="1232860"/>
                </a:lnTo>
                <a:lnTo>
                  <a:pt x="2405945" y="1232133"/>
                </a:lnTo>
                <a:lnTo>
                  <a:pt x="2400094" y="1227744"/>
                </a:lnTo>
                <a:lnTo>
                  <a:pt x="2397888" y="1227018"/>
                </a:lnTo>
                <a:lnTo>
                  <a:pt x="2396433" y="1227018"/>
                </a:lnTo>
                <a:close/>
                <a:moveTo>
                  <a:pt x="1431708" y="1212521"/>
                </a:moveTo>
                <a:lnTo>
                  <a:pt x="1428050" y="1213975"/>
                </a:lnTo>
                <a:lnTo>
                  <a:pt x="1425898" y="1214522"/>
                </a:lnTo>
                <a:lnTo>
                  <a:pt x="1425931" y="1214539"/>
                </a:lnTo>
                <a:lnTo>
                  <a:pt x="1428855" y="1213808"/>
                </a:lnTo>
                <a:lnTo>
                  <a:pt x="1432071" y="1212521"/>
                </a:lnTo>
                <a:close/>
                <a:moveTo>
                  <a:pt x="2777661" y="1207317"/>
                </a:moveTo>
                <a:lnTo>
                  <a:pt x="2795423" y="1208001"/>
                </a:lnTo>
                <a:lnTo>
                  <a:pt x="2813701" y="1210197"/>
                </a:lnTo>
                <a:lnTo>
                  <a:pt x="2831247" y="1211662"/>
                </a:lnTo>
                <a:lnTo>
                  <a:pt x="2850258" y="1213126"/>
                </a:lnTo>
                <a:lnTo>
                  <a:pt x="2868537" y="1214598"/>
                </a:lnTo>
                <a:lnTo>
                  <a:pt x="2887548" y="1216063"/>
                </a:lnTo>
                <a:lnTo>
                  <a:pt x="2905104" y="1217527"/>
                </a:lnTo>
                <a:lnTo>
                  <a:pt x="2924116" y="1218259"/>
                </a:lnTo>
                <a:lnTo>
                  <a:pt x="2942394" y="1220455"/>
                </a:lnTo>
                <a:lnTo>
                  <a:pt x="2959940" y="1221188"/>
                </a:lnTo>
                <a:lnTo>
                  <a:pt x="2978951" y="1222652"/>
                </a:lnTo>
                <a:lnTo>
                  <a:pt x="2997230" y="1224116"/>
                </a:lnTo>
                <a:lnTo>
                  <a:pt x="3016241" y="1225580"/>
                </a:lnTo>
                <a:lnTo>
                  <a:pt x="3033797" y="1227045"/>
                </a:lnTo>
                <a:lnTo>
                  <a:pt x="3052076" y="1227777"/>
                </a:lnTo>
                <a:lnTo>
                  <a:pt x="3071087" y="1229241"/>
                </a:lnTo>
                <a:lnTo>
                  <a:pt x="3088633" y="1229973"/>
                </a:lnTo>
                <a:lnTo>
                  <a:pt x="3107644" y="1232169"/>
                </a:lnTo>
                <a:lnTo>
                  <a:pt x="3125923" y="1232902"/>
                </a:lnTo>
                <a:lnTo>
                  <a:pt x="3144945" y="1233634"/>
                </a:lnTo>
                <a:lnTo>
                  <a:pt x="3162491" y="1234366"/>
                </a:lnTo>
                <a:lnTo>
                  <a:pt x="3181502" y="1235830"/>
                </a:lnTo>
                <a:lnTo>
                  <a:pt x="3199781" y="1237294"/>
                </a:lnTo>
                <a:lnTo>
                  <a:pt x="3217326" y="1238759"/>
                </a:lnTo>
                <a:lnTo>
                  <a:pt x="3236338" y="1239491"/>
                </a:lnTo>
                <a:lnTo>
                  <a:pt x="3254627" y="1240223"/>
                </a:lnTo>
                <a:lnTo>
                  <a:pt x="3273638" y="1241687"/>
                </a:lnTo>
                <a:lnTo>
                  <a:pt x="3291184" y="1242419"/>
                </a:lnTo>
                <a:lnTo>
                  <a:pt x="3309462" y="1243151"/>
                </a:lnTo>
                <a:lnTo>
                  <a:pt x="3328474" y="1243883"/>
                </a:lnTo>
                <a:lnTo>
                  <a:pt x="3347485" y="1245348"/>
                </a:lnTo>
                <a:lnTo>
                  <a:pt x="3365031" y="1246812"/>
                </a:lnTo>
                <a:lnTo>
                  <a:pt x="3383320" y="1246812"/>
                </a:lnTo>
                <a:lnTo>
                  <a:pt x="3402331" y="1248277"/>
                </a:lnTo>
                <a:lnTo>
                  <a:pt x="3419877" y="1249017"/>
                </a:lnTo>
                <a:lnTo>
                  <a:pt x="3438888" y="1249749"/>
                </a:lnTo>
                <a:lnTo>
                  <a:pt x="3457167" y="1251213"/>
                </a:lnTo>
                <a:lnTo>
                  <a:pt x="3475445" y="1251945"/>
                </a:lnTo>
                <a:lnTo>
                  <a:pt x="3493724" y="1252677"/>
                </a:lnTo>
                <a:lnTo>
                  <a:pt x="3512013" y="1253409"/>
                </a:lnTo>
                <a:lnTo>
                  <a:pt x="3531024" y="1254874"/>
                </a:lnTo>
                <a:lnTo>
                  <a:pt x="3548570" y="1254874"/>
                </a:lnTo>
                <a:lnTo>
                  <a:pt x="3567581" y="1255606"/>
                </a:lnTo>
                <a:lnTo>
                  <a:pt x="3585860" y="1256338"/>
                </a:lnTo>
                <a:lnTo>
                  <a:pt x="3604139" y="1257802"/>
                </a:lnTo>
                <a:lnTo>
                  <a:pt x="3622417" y="1258534"/>
                </a:lnTo>
                <a:lnTo>
                  <a:pt x="3641439" y="1258534"/>
                </a:lnTo>
                <a:lnTo>
                  <a:pt x="3640706" y="1287095"/>
                </a:lnTo>
                <a:lnTo>
                  <a:pt x="3639241" y="1314184"/>
                </a:lnTo>
                <a:lnTo>
                  <a:pt x="3638508" y="1342745"/>
                </a:lnTo>
                <a:lnTo>
                  <a:pt x="3637775" y="1371306"/>
                </a:lnTo>
                <a:lnTo>
                  <a:pt x="3636320" y="1398403"/>
                </a:lnTo>
                <a:lnTo>
                  <a:pt x="3635587" y="1426964"/>
                </a:lnTo>
                <a:lnTo>
                  <a:pt x="3634854" y="1455517"/>
                </a:lnTo>
                <a:lnTo>
                  <a:pt x="3634121" y="1483346"/>
                </a:lnTo>
                <a:lnTo>
                  <a:pt x="3632761" y="1509848"/>
                </a:lnTo>
                <a:lnTo>
                  <a:pt x="3634132" y="1483213"/>
                </a:lnTo>
                <a:lnTo>
                  <a:pt x="3634866" y="1455454"/>
                </a:lnTo>
                <a:lnTo>
                  <a:pt x="3635599" y="1426961"/>
                </a:lnTo>
                <a:lnTo>
                  <a:pt x="3636322" y="1398475"/>
                </a:lnTo>
                <a:lnTo>
                  <a:pt x="3637789" y="1371443"/>
                </a:lnTo>
                <a:lnTo>
                  <a:pt x="3638523" y="1342957"/>
                </a:lnTo>
                <a:lnTo>
                  <a:pt x="3639257" y="1314464"/>
                </a:lnTo>
                <a:lnTo>
                  <a:pt x="3640724" y="1287432"/>
                </a:lnTo>
                <a:lnTo>
                  <a:pt x="3641447" y="1258946"/>
                </a:lnTo>
                <a:lnTo>
                  <a:pt x="3645849" y="1259673"/>
                </a:lnTo>
                <a:lnTo>
                  <a:pt x="3646138" y="1259094"/>
                </a:lnTo>
                <a:lnTo>
                  <a:pt x="3642148" y="1258435"/>
                </a:lnTo>
                <a:lnTo>
                  <a:pt x="3623125" y="1258435"/>
                </a:lnTo>
                <a:lnTo>
                  <a:pt x="3604838" y="1257708"/>
                </a:lnTo>
                <a:lnTo>
                  <a:pt x="3586551" y="1256245"/>
                </a:lnTo>
                <a:lnTo>
                  <a:pt x="3568263" y="1255509"/>
                </a:lnTo>
                <a:lnTo>
                  <a:pt x="3549257" y="1254782"/>
                </a:lnTo>
                <a:lnTo>
                  <a:pt x="3531689" y="1254782"/>
                </a:lnTo>
                <a:lnTo>
                  <a:pt x="3512682" y="1253320"/>
                </a:lnTo>
                <a:lnTo>
                  <a:pt x="3494395" y="1252593"/>
                </a:lnTo>
                <a:lnTo>
                  <a:pt x="3476107" y="1251857"/>
                </a:lnTo>
                <a:lnTo>
                  <a:pt x="3457820" y="1251130"/>
                </a:lnTo>
                <a:lnTo>
                  <a:pt x="3439533" y="1249667"/>
                </a:lnTo>
                <a:lnTo>
                  <a:pt x="3420510" y="1248931"/>
                </a:lnTo>
                <a:lnTo>
                  <a:pt x="3402958" y="1248205"/>
                </a:lnTo>
                <a:lnTo>
                  <a:pt x="3383935" y="1246742"/>
                </a:lnTo>
                <a:lnTo>
                  <a:pt x="3365648" y="1246742"/>
                </a:lnTo>
                <a:lnTo>
                  <a:pt x="3348096" y="1245279"/>
                </a:lnTo>
                <a:lnTo>
                  <a:pt x="3329073" y="1243816"/>
                </a:lnTo>
                <a:lnTo>
                  <a:pt x="3310050" y="1243090"/>
                </a:lnTo>
                <a:lnTo>
                  <a:pt x="3291763" y="1242363"/>
                </a:lnTo>
                <a:lnTo>
                  <a:pt x="3274211" y="1241627"/>
                </a:lnTo>
                <a:lnTo>
                  <a:pt x="3255188" y="1240164"/>
                </a:lnTo>
                <a:lnTo>
                  <a:pt x="3236901" y="1239437"/>
                </a:lnTo>
                <a:lnTo>
                  <a:pt x="3217894" y="1238701"/>
                </a:lnTo>
                <a:lnTo>
                  <a:pt x="3200326" y="1237248"/>
                </a:lnTo>
                <a:lnTo>
                  <a:pt x="3182039" y="1235785"/>
                </a:lnTo>
                <a:lnTo>
                  <a:pt x="3163032" y="1234322"/>
                </a:lnTo>
                <a:lnTo>
                  <a:pt x="3145464" y="1233586"/>
                </a:lnTo>
                <a:lnTo>
                  <a:pt x="3126457" y="1232860"/>
                </a:lnTo>
                <a:lnTo>
                  <a:pt x="3108170" y="1232133"/>
                </a:lnTo>
                <a:lnTo>
                  <a:pt x="3089147" y="1229934"/>
                </a:lnTo>
                <a:lnTo>
                  <a:pt x="3071595" y="1229207"/>
                </a:lnTo>
                <a:lnTo>
                  <a:pt x="3052573" y="1227744"/>
                </a:lnTo>
                <a:lnTo>
                  <a:pt x="3034285" y="1227018"/>
                </a:lnTo>
                <a:lnTo>
                  <a:pt x="3016733" y="1225555"/>
                </a:lnTo>
                <a:lnTo>
                  <a:pt x="2997710" y="1224092"/>
                </a:lnTo>
                <a:lnTo>
                  <a:pt x="2979423" y="1222629"/>
                </a:lnTo>
                <a:lnTo>
                  <a:pt x="2960400" y="1221167"/>
                </a:lnTo>
                <a:lnTo>
                  <a:pt x="2942848" y="1220440"/>
                </a:lnTo>
                <a:lnTo>
                  <a:pt x="2924561" y="1218241"/>
                </a:lnTo>
                <a:lnTo>
                  <a:pt x="2905538" y="1217514"/>
                </a:lnTo>
                <a:lnTo>
                  <a:pt x="2887986" y="1216052"/>
                </a:lnTo>
                <a:lnTo>
                  <a:pt x="2868963" y="1214589"/>
                </a:lnTo>
                <a:lnTo>
                  <a:pt x="2850676" y="1213126"/>
                </a:lnTo>
                <a:lnTo>
                  <a:pt x="2831669" y="1211673"/>
                </a:lnTo>
                <a:lnTo>
                  <a:pt x="2814101" y="1210210"/>
                </a:lnTo>
                <a:lnTo>
                  <a:pt x="2795814" y="1208011"/>
                </a:lnTo>
                <a:close/>
                <a:moveTo>
                  <a:pt x="1416355" y="1205193"/>
                </a:moveTo>
                <a:lnTo>
                  <a:pt x="1414157" y="1205934"/>
                </a:lnTo>
                <a:lnTo>
                  <a:pt x="1412698" y="1207389"/>
                </a:lnTo>
                <a:lnTo>
                  <a:pt x="1410499" y="1208857"/>
                </a:lnTo>
                <a:lnTo>
                  <a:pt x="1409432" y="1210463"/>
                </a:lnTo>
                <a:lnTo>
                  <a:pt x="1409853" y="1210885"/>
                </a:lnTo>
                <a:lnTo>
                  <a:pt x="1411309" y="1208692"/>
                </a:lnTo>
                <a:lnTo>
                  <a:pt x="1413505" y="1207231"/>
                </a:lnTo>
                <a:lnTo>
                  <a:pt x="1414973" y="1205760"/>
                </a:lnTo>
                <a:lnTo>
                  <a:pt x="1416510" y="1205246"/>
                </a:lnTo>
                <a:close/>
                <a:moveTo>
                  <a:pt x="2758941" y="1205083"/>
                </a:moveTo>
                <a:lnTo>
                  <a:pt x="2776411" y="1207269"/>
                </a:lnTo>
                <a:lnTo>
                  <a:pt x="2776804" y="1207284"/>
                </a:lnTo>
                <a:lnTo>
                  <a:pt x="2759239" y="1205095"/>
                </a:lnTo>
                <a:close/>
                <a:moveTo>
                  <a:pt x="2685259" y="1198512"/>
                </a:moveTo>
                <a:lnTo>
                  <a:pt x="2704019" y="1200680"/>
                </a:lnTo>
                <a:lnTo>
                  <a:pt x="2721565" y="1202144"/>
                </a:lnTo>
                <a:lnTo>
                  <a:pt x="2739844" y="1204341"/>
                </a:lnTo>
                <a:lnTo>
                  <a:pt x="2740190" y="1204354"/>
                </a:lnTo>
                <a:lnTo>
                  <a:pt x="2721945" y="1202169"/>
                </a:lnTo>
                <a:lnTo>
                  <a:pt x="2704393" y="1200707"/>
                </a:lnTo>
                <a:lnTo>
                  <a:pt x="2685371" y="1198517"/>
                </a:lnTo>
                <a:close/>
                <a:moveTo>
                  <a:pt x="2647975" y="1195585"/>
                </a:moveTo>
                <a:lnTo>
                  <a:pt x="2666729" y="1197751"/>
                </a:lnTo>
                <a:lnTo>
                  <a:pt x="2666875" y="1197757"/>
                </a:lnTo>
                <a:lnTo>
                  <a:pt x="2648060" y="1195592"/>
                </a:lnTo>
                <a:close/>
                <a:moveTo>
                  <a:pt x="4882979" y="1171435"/>
                </a:moveTo>
                <a:lnTo>
                  <a:pt x="4883703" y="1172013"/>
                </a:lnTo>
                <a:lnTo>
                  <a:pt x="4896876" y="1172741"/>
                </a:lnTo>
                <a:lnTo>
                  <a:pt x="4902851" y="1174730"/>
                </a:lnTo>
                <a:lnTo>
                  <a:pt x="4902045" y="1174327"/>
                </a:lnTo>
                <a:lnTo>
                  <a:pt x="4895459" y="1172130"/>
                </a:lnTo>
                <a:close/>
                <a:moveTo>
                  <a:pt x="9041440" y="1161927"/>
                </a:moveTo>
                <a:lnTo>
                  <a:pt x="9041440" y="1162481"/>
                </a:lnTo>
                <a:lnTo>
                  <a:pt x="9042902" y="1166877"/>
                </a:lnTo>
                <a:lnTo>
                  <a:pt x="9043634" y="1169810"/>
                </a:lnTo>
                <a:lnTo>
                  <a:pt x="9045096" y="1172742"/>
                </a:lnTo>
                <a:lnTo>
                  <a:pt x="9046559" y="1174211"/>
                </a:lnTo>
                <a:lnTo>
                  <a:pt x="9048021" y="1176407"/>
                </a:lnTo>
                <a:lnTo>
                  <a:pt x="9057528" y="1180808"/>
                </a:lnTo>
                <a:lnTo>
                  <a:pt x="9062644" y="1185204"/>
                </a:lnTo>
                <a:lnTo>
                  <a:pt x="9065218" y="1191009"/>
                </a:lnTo>
                <a:lnTo>
                  <a:pt x="9065481" y="1190943"/>
                </a:lnTo>
                <a:lnTo>
                  <a:pt x="9062645" y="1184571"/>
                </a:lnTo>
                <a:lnTo>
                  <a:pt x="9057526" y="1180189"/>
                </a:lnTo>
                <a:lnTo>
                  <a:pt x="9048021" y="1175807"/>
                </a:lnTo>
                <a:lnTo>
                  <a:pt x="9046559" y="1173613"/>
                </a:lnTo>
                <a:lnTo>
                  <a:pt x="9045098" y="1172155"/>
                </a:lnTo>
                <a:lnTo>
                  <a:pt x="9043634" y="1169232"/>
                </a:lnTo>
                <a:lnTo>
                  <a:pt x="9042904" y="1166314"/>
                </a:lnTo>
                <a:close/>
                <a:moveTo>
                  <a:pt x="1413505" y="1153115"/>
                </a:moveTo>
                <a:lnTo>
                  <a:pt x="1413127" y="1153241"/>
                </a:lnTo>
                <a:lnTo>
                  <a:pt x="1414157" y="1153241"/>
                </a:lnTo>
                <a:lnTo>
                  <a:pt x="1414531" y="1153115"/>
                </a:lnTo>
                <a:close/>
                <a:moveTo>
                  <a:pt x="2046008" y="1146979"/>
                </a:moveTo>
                <a:lnTo>
                  <a:pt x="2045199" y="1147382"/>
                </a:lnTo>
                <a:lnTo>
                  <a:pt x="2046659" y="1148109"/>
                </a:lnTo>
                <a:lnTo>
                  <a:pt x="2046659" y="1149577"/>
                </a:lnTo>
                <a:lnTo>
                  <a:pt x="2048118" y="1151045"/>
                </a:lnTo>
                <a:lnTo>
                  <a:pt x="2049587" y="1153241"/>
                </a:lnTo>
                <a:lnTo>
                  <a:pt x="2049587" y="1156164"/>
                </a:lnTo>
                <a:lnTo>
                  <a:pt x="2051046" y="1162750"/>
                </a:lnTo>
                <a:lnTo>
                  <a:pt x="2051776" y="1164219"/>
                </a:lnTo>
                <a:lnTo>
                  <a:pt x="2053236" y="1166414"/>
                </a:lnTo>
                <a:lnTo>
                  <a:pt x="2054704" y="1168610"/>
                </a:lnTo>
                <a:lnTo>
                  <a:pt x="2062741" y="1173001"/>
                </a:lnTo>
                <a:lnTo>
                  <a:pt x="2064209" y="1175197"/>
                </a:lnTo>
                <a:lnTo>
                  <a:pt x="2066399" y="1175924"/>
                </a:lnTo>
                <a:lnTo>
                  <a:pt x="2066399" y="1176651"/>
                </a:lnTo>
                <a:lnTo>
                  <a:pt x="2066399" y="1180315"/>
                </a:lnTo>
                <a:lnTo>
                  <a:pt x="2067128" y="1181783"/>
                </a:lnTo>
                <a:lnTo>
                  <a:pt x="2067867" y="1182510"/>
                </a:lnTo>
                <a:lnTo>
                  <a:pt x="2072255" y="1182510"/>
                </a:lnTo>
                <a:lnTo>
                  <a:pt x="2072985" y="1182510"/>
                </a:lnTo>
                <a:lnTo>
                  <a:pt x="2074444" y="1181783"/>
                </a:lnTo>
                <a:lnTo>
                  <a:pt x="2078832" y="1179588"/>
                </a:lnTo>
                <a:lnTo>
                  <a:pt x="2079561" y="1178847"/>
                </a:lnTo>
                <a:lnTo>
                  <a:pt x="2080291" y="1178847"/>
                </a:lnTo>
                <a:lnTo>
                  <a:pt x="2081030" y="1178119"/>
                </a:lnTo>
                <a:lnTo>
                  <a:pt x="2083949" y="1178847"/>
                </a:lnTo>
                <a:lnTo>
                  <a:pt x="2088337" y="1179588"/>
                </a:lnTo>
                <a:lnTo>
                  <a:pt x="2092724" y="1182510"/>
                </a:lnTo>
                <a:lnTo>
                  <a:pt x="2096382" y="1186174"/>
                </a:lnTo>
                <a:lnTo>
                  <a:pt x="2098571" y="1189824"/>
                </a:lnTo>
                <a:lnTo>
                  <a:pt x="2099310" y="1191293"/>
                </a:lnTo>
                <a:lnTo>
                  <a:pt x="2101499" y="1194957"/>
                </a:lnTo>
                <a:lnTo>
                  <a:pt x="2102229" y="1195684"/>
                </a:lnTo>
                <a:lnTo>
                  <a:pt x="2104428" y="1198607"/>
                </a:lnTo>
                <a:lnTo>
                  <a:pt x="2104428" y="1199348"/>
                </a:lnTo>
                <a:lnTo>
                  <a:pt x="2105157" y="1200802"/>
                </a:lnTo>
                <a:lnTo>
                  <a:pt x="2105157" y="1201543"/>
                </a:lnTo>
                <a:lnTo>
                  <a:pt x="2105157" y="1202271"/>
                </a:lnTo>
                <a:lnTo>
                  <a:pt x="2105157" y="1202998"/>
                </a:lnTo>
                <a:lnTo>
                  <a:pt x="2105887" y="1205193"/>
                </a:lnTo>
                <a:lnTo>
                  <a:pt x="2105887" y="1205934"/>
                </a:lnTo>
                <a:lnTo>
                  <a:pt x="2106617" y="1208130"/>
                </a:lnTo>
                <a:lnTo>
                  <a:pt x="2108076" y="1208857"/>
                </a:lnTo>
                <a:lnTo>
                  <a:pt x="2108076" y="1210326"/>
                </a:lnTo>
                <a:lnTo>
                  <a:pt x="2108815" y="1212521"/>
                </a:lnTo>
                <a:lnTo>
                  <a:pt x="2109545" y="1214717"/>
                </a:lnTo>
                <a:lnTo>
                  <a:pt x="2111005" y="1217639"/>
                </a:lnTo>
                <a:lnTo>
                  <a:pt x="2111734" y="1219108"/>
                </a:lnTo>
                <a:lnTo>
                  <a:pt x="2111734" y="1220562"/>
                </a:lnTo>
                <a:lnTo>
                  <a:pt x="2111734" y="1221303"/>
                </a:lnTo>
                <a:lnTo>
                  <a:pt x="2111734" y="1222773"/>
                </a:lnTo>
                <a:lnTo>
                  <a:pt x="2111876" y="1222629"/>
                </a:lnTo>
                <a:lnTo>
                  <a:pt x="2111876" y="1220440"/>
                </a:lnTo>
                <a:lnTo>
                  <a:pt x="2111876" y="1219704"/>
                </a:lnTo>
                <a:lnTo>
                  <a:pt x="2111876" y="1218241"/>
                </a:lnTo>
                <a:lnTo>
                  <a:pt x="2111157" y="1216788"/>
                </a:lnTo>
                <a:lnTo>
                  <a:pt x="2109686" y="1213862"/>
                </a:lnTo>
                <a:lnTo>
                  <a:pt x="2108951" y="1211673"/>
                </a:lnTo>
                <a:lnTo>
                  <a:pt x="2108232" y="1209474"/>
                </a:lnTo>
                <a:lnTo>
                  <a:pt x="2108232" y="1208011"/>
                </a:lnTo>
                <a:lnTo>
                  <a:pt x="2106761" y="1207284"/>
                </a:lnTo>
                <a:lnTo>
                  <a:pt x="2106025" y="1205095"/>
                </a:lnTo>
                <a:lnTo>
                  <a:pt x="2106025" y="1204359"/>
                </a:lnTo>
                <a:lnTo>
                  <a:pt x="2105306" y="1202169"/>
                </a:lnTo>
                <a:lnTo>
                  <a:pt x="2105306" y="1201442"/>
                </a:lnTo>
                <a:lnTo>
                  <a:pt x="2105306" y="1200707"/>
                </a:lnTo>
                <a:lnTo>
                  <a:pt x="2105306" y="1199980"/>
                </a:lnTo>
                <a:lnTo>
                  <a:pt x="2104571" y="1198517"/>
                </a:lnTo>
                <a:lnTo>
                  <a:pt x="2104571" y="1197781"/>
                </a:lnTo>
                <a:lnTo>
                  <a:pt x="2102381" y="1194865"/>
                </a:lnTo>
                <a:lnTo>
                  <a:pt x="2101646" y="1194129"/>
                </a:lnTo>
                <a:lnTo>
                  <a:pt x="2099439" y="1190476"/>
                </a:lnTo>
                <a:lnTo>
                  <a:pt x="2098720" y="1189014"/>
                </a:lnTo>
                <a:lnTo>
                  <a:pt x="2096514" y="1185361"/>
                </a:lnTo>
                <a:lnTo>
                  <a:pt x="2092870" y="1181709"/>
                </a:lnTo>
                <a:lnTo>
                  <a:pt x="2088473" y="1178784"/>
                </a:lnTo>
                <a:lnTo>
                  <a:pt x="2084094" y="1178057"/>
                </a:lnTo>
                <a:lnTo>
                  <a:pt x="2081152" y="1177321"/>
                </a:lnTo>
                <a:lnTo>
                  <a:pt x="2080433" y="1178057"/>
                </a:lnTo>
                <a:lnTo>
                  <a:pt x="2079697" y="1178057"/>
                </a:lnTo>
                <a:lnTo>
                  <a:pt x="2078962" y="1178784"/>
                </a:lnTo>
                <a:lnTo>
                  <a:pt x="2074582" y="1180982"/>
                </a:lnTo>
                <a:lnTo>
                  <a:pt x="2073111" y="1181709"/>
                </a:lnTo>
                <a:lnTo>
                  <a:pt x="2072376" y="1181709"/>
                </a:lnTo>
                <a:lnTo>
                  <a:pt x="2067996" y="1181709"/>
                </a:lnTo>
                <a:lnTo>
                  <a:pt x="2067261" y="1180982"/>
                </a:lnTo>
                <a:lnTo>
                  <a:pt x="2066525" y="1179520"/>
                </a:lnTo>
                <a:lnTo>
                  <a:pt x="2066525" y="1175867"/>
                </a:lnTo>
                <a:lnTo>
                  <a:pt x="2066525" y="1175131"/>
                </a:lnTo>
                <a:lnTo>
                  <a:pt x="2064335" y="1174405"/>
                </a:lnTo>
                <a:lnTo>
                  <a:pt x="2062881" y="1172206"/>
                </a:lnTo>
                <a:lnTo>
                  <a:pt x="2054824" y="1167827"/>
                </a:lnTo>
                <a:lnTo>
                  <a:pt x="2053370" y="1165637"/>
                </a:lnTo>
                <a:lnTo>
                  <a:pt x="2051899" y="1163439"/>
                </a:lnTo>
                <a:lnTo>
                  <a:pt x="2051163" y="1161976"/>
                </a:lnTo>
                <a:lnTo>
                  <a:pt x="2049709" y="1155407"/>
                </a:lnTo>
                <a:lnTo>
                  <a:pt x="2049709" y="1152482"/>
                </a:lnTo>
                <a:lnTo>
                  <a:pt x="2048238" y="1150292"/>
                </a:lnTo>
                <a:lnTo>
                  <a:pt x="2046783" y="1148829"/>
                </a:lnTo>
                <a:lnTo>
                  <a:pt x="2046783" y="1147367"/>
                </a:lnTo>
                <a:close/>
                <a:moveTo>
                  <a:pt x="9041440" y="1143670"/>
                </a:moveTo>
                <a:lnTo>
                  <a:pt x="9041440" y="1144154"/>
                </a:lnTo>
                <a:lnTo>
                  <a:pt x="9043578" y="1153442"/>
                </a:lnTo>
                <a:lnTo>
                  <a:pt x="9043634" y="1153163"/>
                </a:lnTo>
                <a:close/>
                <a:moveTo>
                  <a:pt x="2054089" y="1140490"/>
                </a:moveTo>
                <a:lnTo>
                  <a:pt x="2053975" y="1140795"/>
                </a:lnTo>
                <a:lnTo>
                  <a:pt x="2053975" y="1141021"/>
                </a:lnTo>
                <a:lnTo>
                  <a:pt x="2054089" y="1140789"/>
                </a:lnTo>
                <a:close/>
                <a:moveTo>
                  <a:pt x="5554750" y="1126527"/>
                </a:moveTo>
                <a:lnTo>
                  <a:pt x="5555019" y="1126796"/>
                </a:lnTo>
                <a:lnTo>
                  <a:pt x="5557942" y="1130448"/>
                </a:lnTo>
                <a:lnTo>
                  <a:pt x="5558672" y="1134110"/>
                </a:lnTo>
                <a:lnTo>
                  <a:pt x="5558672" y="1139226"/>
                </a:lnTo>
                <a:lnTo>
                  <a:pt x="5554288" y="1146539"/>
                </a:lnTo>
                <a:lnTo>
                  <a:pt x="5553558" y="1152388"/>
                </a:lnTo>
                <a:lnTo>
                  <a:pt x="5553558" y="1156038"/>
                </a:lnTo>
                <a:lnTo>
                  <a:pt x="5551366" y="1158968"/>
                </a:lnTo>
                <a:lnTo>
                  <a:pt x="5548433" y="1161165"/>
                </a:lnTo>
                <a:lnTo>
                  <a:pt x="5546241" y="1163352"/>
                </a:lnTo>
                <a:lnTo>
                  <a:pt x="5544779" y="1167746"/>
                </a:lnTo>
                <a:lnTo>
                  <a:pt x="5544779" y="1172130"/>
                </a:lnTo>
                <a:lnTo>
                  <a:pt x="5545510" y="1181641"/>
                </a:lnTo>
                <a:lnTo>
                  <a:pt x="5544779" y="1186024"/>
                </a:lnTo>
                <a:lnTo>
                  <a:pt x="5544049" y="1188943"/>
                </a:lnTo>
                <a:lnTo>
                  <a:pt x="5544779" y="1190408"/>
                </a:lnTo>
                <a:lnTo>
                  <a:pt x="5548433" y="1197721"/>
                </a:lnTo>
                <a:lnTo>
                  <a:pt x="5549163" y="1202104"/>
                </a:lnTo>
                <a:lnTo>
                  <a:pt x="5548433" y="1207231"/>
                </a:lnTo>
                <a:lnTo>
                  <a:pt x="5546241" y="1210150"/>
                </a:lnTo>
                <a:lnTo>
                  <a:pt x="5542587" y="1211615"/>
                </a:lnTo>
                <a:lnTo>
                  <a:pt x="5541126" y="1213812"/>
                </a:lnTo>
                <a:lnTo>
                  <a:pt x="5541857" y="1218196"/>
                </a:lnTo>
                <a:lnTo>
                  <a:pt x="5546241" y="1229160"/>
                </a:lnTo>
                <a:lnTo>
                  <a:pt x="5549163" y="1238671"/>
                </a:lnTo>
                <a:lnTo>
                  <a:pt x="5550635" y="1248170"/>
                </a:lnTo>
                <a:lnTo>
                  <a:pt x="5550635" y="1248903"/>
                </a:lnTo>
                <a:lnTo>
                  <a:pt x="5547702" y="1252565"/>
                </a:lnTo>
                <a:lnTo>
                  <a:pt x="5547702" y="1255483"/>
                </a:lnTo>
                <a:lnTo>
                  <a:pt x="5549163" y="1262064"/>
                </a:lnTo>
                <a:lnTo>
                  <a:pt x="5549163" y="1264994"/>
                </a:lnTo>
                <a:lnTo>
                  <a:pt x="5548433" y="1271575"/>
                </a:lnTo>
                <a:lnTo>
                  <a:pt x="5542587" y="1285469"/>
                </a:lnTo>
                <a:lnTo>
                  <a:pt x="5543351" y="1286123"/>
                </a:lnTo>
                <a:lnTo>
                  <a:pt x="5549171" y="1272308"/>
                </a:lnTo>
                <a:lnTo>
                  <a:pt x="5549901" y="1265726"/>
                </a:lnTo>
                <a:lnTo>
                  <a:pt x="5549901" y="1262798"/>
                </a:lnTo>
                <a:lnTo>
                  <a:pt x="5548434" y="1256216"/>
                </a:lnTo>
                <a:lnTo>
                  <a:pt x="5548434" y="1253297"/>
                </a:lnTo>
                <a:lnTo>
                  <a:pt x="5551360" y="1249634"/>
                </a:lnTo>
                <a:lnTo>
                  <a:pt x="5551360" y="1248909"/>
                </a:lnTo>
                <a:lnTo>
                  <a:pt x="5549901" y="1239399"/>
                </a:lnTo>
                <a:lnTo>
                  <a:pt x="5546975" y="1229897"/>
                </a:lnTo>
                <a:lnTo>
                  <a:pt x="5542589" y="1218927"/>
                </a:lnTo>
                <a:lnTo>
                  <a:pt x="5541860" y="1214539"/>
                </a:lnTo>
                <a:lnTo>
                  <a:pt x="5543319" y="1212345"/>
                </a:lnTo>
                <a:lnTo>
                  <a:pt x="5546975" y="1210885"/>
                </a:lnTo>
                <a:lnTo>
                  <a:pt x="5549171" y="1207957"/>
                </a:lnTo>
                <a:lnTo>
                  <a:pt x="5549901" y="1202844"/>
                </a:lnTo>
                <a:lnTo>
                  <a:pt x="5549171" y="1198456"/>
                </a:lnTo>
                <a:lnTo>
                  <a:pt x="5545516" y="1191139"/>
                </a:lnTo>
                <a:lnTo>
                  <a:pt x="5544778" y="1189680"/>
                </a:lnTo>
                <a:lnTo>
                  <a:pt x="5545516" y="1186751"/>
                </a:lnTo>
                <a:lnTo>
                  <a:pt x="5546245" y="1182364"/>
                </a:lnTo>
                <a:lnTo>
                  <a:pt x="5545516" y="1172862"/>
                </a:lnTo>
                <a:lnTo>
                  <a:pt x="5545516" y="1168474"/>
                </a:lnTo>
                <a:lnTo>
                  <a:pt x="5546975" y="1164086"/>
                </a:lnTo>
                <a:lnTo>
                  <a:pt x="5549171" y="1161892"/>
                </a:lnTo>
                <a:lnTo>
                  <a:pt x="5552089" y="1159698"/>
                </a:lnTo>
                <a:lnTo>
                  <a:pt x="5554286" y="1156770"/>
                </a:lnTo>
                <a:lnTo>
                  <a:pt x="5554286" y="1153116"/>
                </a:lnTo>
                <a:lnTo>
                  <a:pt x="5555016" y="1147268"/>
                </a:lnTo>
                <a:lnTo>
                  <a:pt x="5559409" y="1139952"/>
                </a:lnTo>
                <a:lnTo>
                  <a:pt x="5559409" y="1134839"/>
                </a:lnTo>
                <a:lnTo>
                  <a:pt x="5558671" y="1131185"/>
                </a:lnTo>
                <a:lnTo>
                  <a:pt x="5555745" y="1127522"/>
                </a:lnTo>
                <a:close/>
                <a:moveTo>
                  <a:pt x="6669005" y="1111378"/>
                </a:moveTo>
                <a:lnTo>
                  <a:pt x="6670463" y="1112114"/>
                </a:lnTo>
                <a:lnTo>
                  <a:pt x="6671198" y="1112838"/>
                </a:lnTo>
                <a:lnTo>
                  <a:pt x="6673390" y="1112838"/>
                </a:lnTo>
                <a:lnTo>
                  <a:pt x="6675583" y="1112838"/>
                </a:lnTo>
                <a:lnTo>
                  <a:pt x="6673390" y="1117230"/>
                </a:lnTo>
                <a:lnTo>
                  <a:pt x="6671198" y="1121623"/>
                </a:lnTo>
                <a:lnTo>
                  <a:pt x="6669005" y="1124555"/>
                </a:lnTo>
                <a:lnTo>
                  <a:pt x="6663885" y="1122358"/>
                </a:lnTo>
                <a:lnTo>
                  <a:pt x="6663163" y="1120162"/>
                </a:lnTo>
                <a:lnTo>
                  <a:pt x="6663885" y="1115770"/>
                </a:lnTo>
                <a:lnTo>
                  <a:pt x="6666078" y="1112114"/>
                </a:lnTo>
                <a:close/>
                <a:moveTo>
                  <a:pt x="9046559" y="1106422"/>
                </a:moveTo>
                <a:lnTo>
                  <a:pt x="9046559" y="1106763"/>
                </a:lnTo>
                <a:lnTo>
                  <a:pt x="9047290" y="1120694"/>
                </a:lnTo>
                <a:lnTo>
                  <a:pt x="9049424" y="1130676"/>
                </a:lnTo>
                <a:lnTo>
                  <a:pt x="9049485" y="1130525"/>
                </a:lnTo>
                <a:lnTo>
                  <a:pt x="9047291" y="1120297"/>
                </a:lnTo>
                <a:close/>
                <a:moveTo>
                  <a:pt x="5542905" y="1106225"/>
                </a:moveTo>
                <a:lnTo>
                  <a:pt x="5544779" y="1109973"/>
                </a:lnTo>
                <a:lnTo>
                  <a:pt x="5547702" y="1117286"/>
                </a:lnTo>
                <a:lnTo>
                  <a:pt x="5549163" y="1120948"/>
                </a:lnTo>
                <a:lnTo>
                  <a:pt x="5551298" y="1123073"/>
                </a:lnTo>
                <a:lnTo>
                  <a:pt x="5549901" y="1121675"/>
                </a:lnTo>
                <a:lnTo>
                  <a:pt x="5548434" y="1118021"/>
                </a:lnTo>
                <a:lnTo>
                  <a:pt x="5545516" y="1110705"/>
                </a:lnTo>
                <a:lnTo>
                  <a:pt x="5543319" y="1106317"/>
                </a:lnTo>
                <a:close/>
                <a:moveTo>
                  <a:pt x="9318373" y="1088165"/>
                </a:moveTo>
                <a:lnTo>
                  <a:pt x="9323236" y="1088774"/>
                </a:lnTo>
                <a:lnTo>
                  <a:pt x="9323449" y="1088774"/>
                </a:lnTo>
                <a:lnTo>
                  <a:pt x="9318570" y="1088165"/>
                </a:lnTo>
                <a:close/>
                <a:moveTo>
                  <a:pt x="6680703" y="1085026"/>
                </a:moveTo>
                <a:lnTo>
                  <a:pt x="6682895" y="1086497"/>
                </a:lnTo>
                <a:lnTo>
                  <a:pt x="6685810" y="1087958"/>
                </a:lnTo>
                <a:lnTo>
                  <a:pt x="6687280" y="1088694"/>
                </a:lnTo>
                <a:lnTo>
                  <a:pt x="6689473" y="1091614"/>
                </a:lnTo>
                <a:lnTo>
                  <a:pt x="6689473" y="1094546"/>
                </a:lnTo>
                <a:lnTo>
                  <a:pt x="6688738" y="1096742"/>
                </a:lnTo>
                <a:lnTo>
                  <a:pt x="6688738" y="1099662"/>
                </a:lnTo>
                <a:lnTo>
                  <a:pt x="6691665" y="1101858"/>
                </a:lnTo>
                <a:lnTo>
                  <a:pt x="6686545" y="1105526"/>
                </a:lnTo>
                <a:lnTo>
                  <a:pt x="6682160" y="1102594"/>
                </a:lnTo>
                <a:lnTo>
                  <a:pt x="6674125" y="1091614"/>
                </a:lnTo>
                <a:lnTo>
                  <a:pt x="6676318" y="1086497"/>
                </a:lnTo>
                <a:lnTo>
                  <a:pt x="6678510" y="1085762"/>
                </a:lnTo>
                <a:close/>
                <a:moveTo>
                  <a:pt x="9041477" y="1084021"/>
                </a:moveTo>
                <a:lnTo>
                  <a:pt x="9041440" y="1084039"/>
                </a:lnTo>
                <a:lnTo>
                  <a:pt x="9042902" y="1093569"/>
                </a:lnTo>
                <a:lnTo>
                  <a:pt x="9043634" y="1096501"/>
                </a:lnTo>
                <a:lnTo>
                  <a:pt x="9046559" y="1102366"/>
                </a:lnTo>
                <a:lnTo>
                  <a:pt x="9046559" y="1102040"/>
                </a:lnTo>
                <a:lnTo>
                  <a:pt x="9043634" y="1096200"/>
                </a:lnTo>
                <a:lnTo>
                  <a:pt x="9042904" y="1093277"/>
                </a:lnTo>
                <a:close/>
                <a:moveTo>
                  <a:pt x="9040709" y="1077211"/>
                </a:moveTo>
                <a:lnTo>
                  <a:pt x="9040709" y="1077442"/>
                </a:lnTo>
                <a:lnTo>
                  <a:pt x="9041440" y="1078906"/>
                </a:lnTo>
                <a:lnTo>
                  <a:pt x="9042902" y="1079638"/>
                </a:lnTo>
                <a:lnTo>
                  <a:pt x="9042902" y="1080375"/>
                </a:lnTo>
                <a:lnTo>
                  <a:pt x="9042902" y="1082571"/>
                </a:lnTo>
                <a:lnTo>
                  <a:pt x="9042902" y="1083050"/>
                </a:lnTo>
                <a:lnTo>
                  <a:pt x="9042904" y="1083049"/>
                </a:lnTo>
                <a:lnTo>
                  <a:pt x="9042904" y="1082320"/>
                </a:lnTo>
                <a:lnTo>
                  <a:pt x="9042904" y="1080131"/>
                </a:lnTo>
                <a:lnTo>
                  <a:pt x="9042904" y="1079402"/>
                </a:lnTo>
                <a:lnTo>
                  <a:pt x="9041440" y="1078667"/>
                </a:lnTo>
                <a:close/>
                <a:moveTo>
                  <a:pt x="6373740" y="1076977"/>
                </a:moveTo>
                <a:lnTo>
                  <a:pt x="6373695" y="1077069"/>
                </a:lnTo>
                <a:lnTo>
                  <a:pt x="6375434" y="1077069"/>
                </a:lnTo>
                <a:lnTo>
                  <a:pt x="6379090" y="1078538"/>
                </a:lnTo>
                <a:lnTo>
                  <a:pt x="6379828" y="1078538"/>
                </a:lnTo>
                <a:lnTo>
                  <a:pt x="6382016" y="1078538"/>
                </a:lnTo>
                <a:lnTo>
                  <a:pt x="6382066" y="1078438"/>
                </a:lnTo>
                <a:lnTo>
                  <a:pt x="6380317" y="1078438"/>
                </a:lnTo>
                <a:lnTo>
                  <a:pt x="6379595" y="1078438"/>
                </a:lnTo>
                <a:lnTo>
                  <a:pt x="6375932" y="1076977"/>
                </a:lnTo>
                <a:close/>
                <a:moveTo>
                  <a:pt x="6501206" y="1075609"/>
                </a:moveTo>
                <a:lnTo>
                  <a:pt x="6503403" y="1077069"/>
                </a:lnTo>
                <a:lnTo>
                  <a:pt x="6505591" y="1078538"/>
                </a:lnTo>
                <a:lnTo>
                  <a:pt x="6510715" y="1078538"/>
                </a:lnTo>
                <a:lnTo>
                  <a:pt x="6515100" y="1076344"/>
                </a:lnTo>
                <a:lnTo>
                  <a:pt x="6515829" y="1077069"/>
                </a:lnTo>
                <a:lnTo>
                  <a:pt x="6515100" y="1079997"/>
                </a:lnTo>
                <a:lnTo>
                  <a:pt x="6515100" y="1082191"/>
                </a:lnTo>
                <a:lnTo>
                  <a:pt x="6515100" y="1083651"/>
                </a:lnTo>
                <a:lnTo>
                  <a:pt x="6515829" y="1085845"/>
                </a:lnTo>
                <a:lnTo>
                  <a:pt x="6517297" y="1088039"/>
                </a:lnTo>
                <a:lnTo>
                  <a:pt x="6515829" y="1092427"/>
                </a:lnTo>
                <a:lnTo>
                  <a:pt x="6508518" y="1089499"/>
                </a:lnTo>
                <a:lnTo>
                  <a:pt x="6507788" y="1088773"/>
                </a:lnTo>
                <a:lnTo>
                  <a:pt x="6504862" y="1089499"/>
                </a:lnTo>
                <a:lnTo>
                  <a:pt x="6505591" y="1091693"/>
                </a:lnTo>
                <a:lnTo>
                  <a:pt x="6506321" y="1092427"/>
                </a:lnTo>
                <a:lnTo>
                  <a:pt x="6507788" y="1093161"/>
                </a:lnTo>
                <a:lnTo>
                  <a:pt x="6506321" y="1101203"/>
                </a:lnTo>
                <a:lnTo>
                  <a:pt x="6506321" y="1102663"/>
                </a:lnTo>
                <a:lnTo>
                  <a:pt x="6506321" y="1105591"/>
                </a:lnTo>
                <a:lnTo>
                  <a:pt x="6509247" y="1108511"/>
                </a:lnTo>
                <a:lnTo>
                  <a:pt x="6509247" y="1110705"/>
                </a:lnTo>
                <a:lnTo>
                  <a:pt x="6504862" y="1108511"/>
                </a:lnTo>
                <a:lnTo>
                  <a:pt x="6502665" y="1108511"/>
                </a:lnTo>
                <a:lnTo>
                  <a:pt x="6499747" y="1109245"/>
                </a:lnTo>
                <a:lnTo>
                  <a:pt x="6501936" y="1112173"/>
                </a:lnTo>
                <a:lnTo>
                  <a:pt x="6509247" y="1118021"/>
                </a:lnTo>
                <a:lnTo>
                  <a:pt x="6508518" y="1120215"/>
                </a:lnTo>
                <a:lnTo>
                  <a:pt x="6507788" y="1120940"/>
                </a:lnTo>
                <a:lnTo>
                  <a:pt x="6505591" y="1120940"/>
                </a:lnTo>
                <a:lnTo>
                  <a:pt x="6505591" y="1121675"/>
                </a:lnTo>
                <a:lnTo>
                  <a:pt x="6504862" y="1123869"/>
                </a:lnTo>
                <a:lnTo>
                  <a:pt x="6504862" y="1124603"/>
                </a:lnTo>
                <a:lnTo>
                  <a:pt x="6504862" y="1128257"/>
                </a:lnTo>
                <a:lnTo>
                  <a:pt x="6504862" y="1128991"/>
                </a:lnTo>
                <a:lnTo>
                  <a:pt x="6502665" y="1128991"/>
                </a:lnTo>
                <a:lnTo>
                  <a:pt x="6501936" y="1128257"/>
                </a:lnTo>
                <a:lnTo>
                  <a:pt x="6499747" y="1128257"/>
                </a:lnTo>
                <a:lnTo>
                  <a:pt x="6498280" y="1128991"/>
                </a:lnTo>
                <a:lnTo>
                  <a:pt x="6496821" y="1131910"/>
                </a:lnTo>
                <a:lnTo>
                  <a:pt x="6496091" y="1137032"/>
                </a:lnTo>
                <a:lnTo>
                  <a:pt x="6490239" y="1149463"/>
                </a:lnTo>
                <a:lnTo>
                  <a:pt x="6488771" y="1156770"/>
                </a:lnTo>
                <a:lnTo>
                  <a:pt x="6493165" y="1160432"/>
                </a:lnTo>
                <a:lnTo>
                  <a:pt x="6491698" y="1161892"/>
                </a:lnTo>
                <a:lnTo>
                  <a:pt x="6488771" y="1164086"/>
                </a:lnTo>
                <a:lnTo>
                  <a:pt x="6486583" y="1165546"/>
                </a:lnTo>
                <a:lnTo>
                  <a:pt x="6486583" y="1167014"/>
                </a:lnTo>
                <a:lnTo>
                  <a:pt x="6485854" y="1172128"/>
                </a:lnTo>
                <a:lnTo>
                  <a:pt x="6485116" y="1173588"/>
                </a:lnTo>
                <a:lnTo>
                  <a:pt x="6478542" y="1186026"/>
                </a:lnTo>
                <a:lnTo>
                  <a:pt x="6475616" y="1188220"/>
                </a:lnTo>
                <a:lnTo>
                  <a:pt x="6469034" y="1188945"/>
                </a:lnTo>
                <a:lnTo>
                  <a:pt x="6462452" y="1184558"/>
                </a:lnTo>
                <a:lnTo>
                  <a:pt x="6456599" y="1176516"/>
                </a:lnTo>
                <a:lnTo>
                  <a:pt x="6454411" y="1168474"/>
                </a:lnTo>
                <a:lnTo>
                  <a:pt x="6455140" y="1157504"/>
                </a:lnTo>
                <a:lnTo>
                  <a:pt x="6459525" y="1149463"/>
                </a:lnTo>
                <a:lnTo>
                  <a:pt x="6467566" y="1137032"/>
                </a:lnTo>
                <a:lnTo>
                  <a:pt x="6469763" y="1137032"/>
                </a:lnTo>
                <a:lnTo>
                  <a:pt x="6470493" y="1137032"/>
                </a:lnTo>
                <a:lnTo>
                  <a:pt x="6470493" y="1136299"/>
                </a:lnTo>
                <a:lnTo>
                  <a:pt x="6470493" y="1133379"/>
                </a:lnTo>
                <a:lnTo>
                  <a:pt x="6470493" y="1131910"/>
                </a:lnTo>
                <a:lnTo>
                  <a:pt x="6472689" y="1128257"/>
                </a:lnTo>
                <a:lnTo>
                  <a:pt x="6472689" y="1125328"/>
                </a:lnTo>
                <a:lnTo>
                  <a:pt x="6472689" y="1118746"/>
                </a:lnTo>
                <a:lnTo>
                  <a:pt x="6473419" y="1114367"/>
                </a:lnTo>
                <a:lnTo>
                  <a:pt x="6474148" y="1110705"/>
                </a:lnTo>
                <a:lnTo>
                  <a:pt x="6476345" y="1108511"/>
                </a:lnTo>
                <a:lnTo>
                  <a:pt x="6479272" y="1108511"/>
                </a:lnTo>
                <a:lnTo>
                  <a:pt x="6482198" y="1108511"/>
                </a:lnTo>
                <a:lnTo>
                  <a:pt x="6485116" y="1108511"/>
                </a:lnTo>
                <a:lnTo>
                  <a:pt x="6485854" y="1106317"/>
                </a:lnTo>
                <a:lnTo>
                  <a:pt x="6486583" y="1104123"/>
                </a:lnTo>
                <a:lnTo>
                  <a:pt x="6492436" y="1101203"/>
                </a:lnTo>
                <a:lnTo>
                  <a:pt x="6493165" y="1099009"/>
                </a:lnTo>
                <a:lnTo>
                  <a:pt x="6493165" y="1096081"/>
                </a:lnTo>
                <a:lnTo>
                  <a:pt x="6495354" y="1085845"/>
                </a:lnTo>
                <a:lnTo>
                  <a:pt x="6496091" y="1085111"/>
                </a:lnTo>
                <a:lnTo>
                  <a:pt x="6498280" y="1085111"/>
                </a:lnTo>
                <a:lnTo>
                  <a:pt x="6499009" y="1083651"/>
                </a:lnTo>
                <a:lnTo>
                  <a:pt x="6499009" y="1082917"/>
                </a:lnTo>
                <a:lnTo>
                  <a:pt x="6499009" y="1080732"/>
                </a:lnTo>
                <a:lnTo>
                  <a:pt x="6499009" y="1079263"/>
                </a:lnTo>
                <a:lnTo>
                  <a:pt x="6499747" y="1077069"/>
                </a:lnTo>
                <a:close/>
                <a:moveTo>
                  <a:pt x="2017514" y="1054039"/>
                </a:moveTo>
                <a:lnTo>
                  <a:pt x="2017414" y="1054441"/>
                </a:lnTo>
                <a:lnTo>
                  <a:pt x="2017414" y="1055895"/>
                </a:lnTo>
                <a:lnTo>
                  <a:pt x="2017414" y="1058091"/>
                </a:lnTo>
                <a:lnTo>
                  <a:pt x="2017414" y="1059559"/>
                </a:lnTo>
                <a:lnTo>
                  <a:pt x="2017414" y="1060286"/>
                </a:lnTo>
                <a:lnTo>
                  <a:pt x="2018144" y="1061028"/>
                </a:lnTo>
                <a:lnTo>
                  <a:pt x="2021802" y="1064678"/>
                </a:lnTo>
                <a:lnTo>
                  <a:pt x="2022531" y="1066146"/>
                </a:lnTo>
                <a:lnTo>
                  <a:pt x="2023991" y="1066873"/>
                </a:lnTo>
                <a:lnTo>
                  <a:pt x="2023991" y="1069069"/>
                </a:lnTo>
                <a:lnTo>
                  <a:pt x="2023991" y="1070537"/>
                </a:lnTo>
                <a:lnTo>
                  <a:pt x="2023991" y="1072733"/>
                </a:lnTo>
                <a:lnTo>
                  <a:pt x="2024721" y="1073460"/>
                </a:lnTo>
                <a:lnTo>
                  <a:pt x="2026180" y="1076397"/>
                </a:lnTo>
                <a:lnTo>
                  <a:pt x="2029108" y="1080046"/>
                </a:lnTo>
                <a:lnTo>
                  <a:pt x="2032036" y="1082983"/>
                </a:lnTo>
                <a:lnTo>
                  <a:pt x="2034226" y="1085906"/>
                </a:lnTo>
                <a:lnTo>
                  <a:pt x="2034955" y="1088102"/>
                </a:lnTo>
                <a:lnTo>
                  <a:pt x="2034955" y="1088829"/>
                </a:lnTo>
                <a:lnTo>
                  <a:pt x="2035694" y="1090297"/>
                </a:lnTo>
                <a:lnTo>
                  <a:pt x="2035694" y="1092493"/>
                </a:lnTo>
                <a:lnTo>
                  <a:pt x="2035694" y="1093220"/>
                </a:lnTo>
                <a:lnTo>
                  <a:pt x="2035694" y="1094688"/>
                </a:lnTo>
                <a:lnTo>
                  <a:pt x="2037154" y="1096157"/>
                </a:lnTo>
                <a:lnTo>
                  <a:pt x="2037883" y="1096884"/>
                </a:lnTo>
                <a:lnTo>
                  <a:pt x="2037883" y="1098352"/>
                </a:lnTo>
                <a:lnTo>
                  <a:pt x="2037883" y="1101275"/>
                </a:lnTo>
                <a:lnTo>
                  <a:pt x="2037883" y="1102743"/>
                </a:lnTo>
                <a:lnTo>
                  <a:pt x="2038613" y="1102743"/>
                </a:lnTo>
                <a:lnTo>
                  <a:pt x="2040082" y="1104198"/>
                </a:lnTo>
                <a:lnTo>
                  <a:pt x="2045199" y="1104939"/>
                </a:lnTo>
                <a:lnTo>
                  <a:pt x="2046659" y="1105666"/>
                </a:lnTo>
                <a:lnTo>
                  <a:pt x="2048118" y="1106393"/>
                </a:lnTo>
                <a:lnTo>
                  <a:pt x="2048118" y="1111525"/>
                </a:lnTo>
                <a:lnTo>
                  <a:pt x="2048118" y="1112253"/>
                </a:lnTo>
                <a:lnTo>
                  <a:pt x="2053236" y="1120308"/>
                </a:lnTo>
                <a:lnTo>
                  <a:pt x="2053975" y="1122503"/>
                </a:lnTo>
                <a:lnTo>
                  <a:pt x="2056164" y="1128349"/>
                </a:lnTo>
                <a:lnTo>
                  <a:pt x="2056164" y="1130544"/>
                </a:lnTo>
                <a:lnTo>
                  <a:pt x="2056164" y="1134208"/>
                </a:lnTo>
                <a:lnTo>
                  <a:pt x="2056164" y="1134559"/>
                </a:lnTo>
                <a:lnTo>
                  <a:pt x="2056295" y="1134211"/>
                </a:lnTo>
                <a:lnTo>
                  <a:pt x="2056295" y="1133484"/>
                </a:lnTo>
                <a:lnTo>
                  <a:pt x="2056295" y="1129832"/>
                </a:lnTo>
                <a:lnTo>
                  <a:pt x="2056295" y="1127633"/>
                </a:lnTo>
                <a:lnTo>
                  <a:pt x="2054089" y="1121792"/>
                </a:lnTo>
                <a:lnTo>
                  <a:pt x="2053370" y="1119602"/>
                </a:lnTo>
                <a:lnTo>
                  <a:pt x="2048238" y="1111561"/>
                </a:lnTo>
                <a:lnTo>
                  <a:pt x="2048238" y="1110825"/>
                </a:lnTo>
                <a:lnTo>
                  <a:pt x="2048238" y="1105710"/>
                </a:lnTo>
                <a:lnTo>
                  <a:pt x="2046783" y="1104984"/>
                </a:lnTo>
                <a:lnTo>
                  <a:pt x="2045313" y="1104257"/>
                </a:lnTo>
                <a:lnTo>
                  <a:pt x="2040197" y="1103521"/>
                </a:lnTo>
                <a:lnTo>
                  <a:pt x="2038727" y="1102058"/>
                </a:lnTo>
                <a:lnTo>
                  <a:pt x="2038007" y="1102058"/>
                </a:lnTo>
                <a:lnTo>
                  <a:pt x="2038007" y="1100595"/>
                </a:lnTo>
                <a:lnTo>
                  <a:pt x="2038007" y="1097679"/>
                </a:lnTo>
                <a:lnTo>
                  <a:pt x="2038007" y="1096216"/>
                </a:lnTo>
                <a:lnTo>
                  <a:pt x="2037272" y="1095480"/>
                </a:lnTo>
                <a:lnTo>
                  <a:pt x="2035801" y="1094027"/>
                </a:lnTo>
                <a:lnTo>
                  <a:pt x="2035801" y="1092564"/>
                </a:lnTo>
                <a:lnTo>
                  <a:pt x="2035801" y="1091828"/>
                </a:lnTo>
                <a:lnTo>
                  <a:pt x="2035801" y="1089638"/>
                </a:lnTo>
                <a:lnTo>
                  <a:pt x="2035082" y="1088176"/>
                </a:lnTo>
                <a:lnTo>
                  <a:pt x="2035082" y="1087449"/>
                </a:lnTo>
                <a:lnTo>
                  <a:pt x="2034347" y="1085250"/>
                </a:lnTo>
                <a:lnTo>
                  <a:pt x="2032157" y="1082334"/>
                </a:lnTo>
                <a:lnTo>
                  <a:pt x="2029231" y="1079408"/>
                </a:lnTo>
                <a:lnTo>
                  <a:pt x="2026306" y="1075756"/>
                </a:lnTo>
                <a:lnTo>
                  <a:pt x="2024835" y="1072831"/>
                </a:lnTo>
                <a:lnTo>
                  <a:pt x="2024100" y="1072104"/>
                </a:lnTo>
                <a:lnTo>
                  <a:pt x="2024100" y="1069905"/>
                </a:lnTo>
                <a:lnTo>
                  <a:pt x="2024100" y="1068451"/>
                </a:lnTo>
                <a:lnTo>
                  <a:pt x="2024100" y="1066253"/>
                </a:lnTo>
                <a:lnTo>
                  <a:pt x="2022645" y="1065526"/>
                </a:lnTo>
                <a:lnTo>
                  <a:pt x="2021910" y="1064063"/>
                </a:lnTo>
                <a:lnTo>
                  <a:pt x="2018249" y="1060411"/>
                </a:lnTo>
                <a:lnTo>
                  <a:pt x="2017514" y="1059675"/>
                </a:lnTo>
                <a:lnTo>
                  <a:pt x="2017514" y="1058948"/>
                </a:lnTo>
                <a:lnTo>
                  <a:pt x="2017514" y="1057485"/>
                </a:lnTo>
                <a:lnTo>
                  <a:pt x="2017514" y="1055296"/>
                </a:lnTo>
                <a:close/>
                <a:moveTo>
                  <a:pt x="8365794" y="1051481"/>
                </a:moveTo>
                <a:lnTo>
                  <a:pt x="8367259" y="1051481"/>
                </a:lnTo>
                <a:lnTo>
                  <a:pt x="8367259" y="1053671"/>
                </a:lnTo>
                <a:lnTo>
                  <a:pt x="8365794" y="1058796"/>
                </a:lnTo>
                <a:lnTo>
                  <a:pt x="8364330" y="1063176"/>
                </a:lnTo>
                <a:lnTo>
                  <a:pt x="8359949" y="1068300"/>
                </a:lnTo>
                <a:lnTo>
                  <a:pt x="8357020" y="1060986"/>
                </a:lnTo>
                <a:lnTo>
                  <a:pt x="8357752" y="1058796"/>
                </a:lnTo>
                <a:lnTo>
                  <a:pt x="8360681" y="1055134"/>
                </a:lnTo>
                <a:lnTo>
                  <a:pt x="8362866" y="1053671"/>
                </a:lnTo>
                <a:close/>
                <a:moveTo>
                  <a:pt x="6518756" y="1046362"/>
                </a:moveTo>
                <a:lnTo>
                  <a:pt x="6520952" y="1047088"/>
                </a:lnTo>
                <a:lnTo>
                  <a:pt x="6523870" y="1050016"/>
                </a:lnTo>
                <a:lnTo>
                  <a:pt x="6526797" y="1048556"/>
                </a:lnTo>
                <a:lnTo>
                  <a:pt x="6528993" y="1047822"/>
                </a:lnTo>
                <a:lnTo>
                  <a:pt x="6531920" y="1047088"/>
                </a:lnTo>
                <a:lnTo>
                  <a:pt x="6534846" y="1050016"/>
                </a:lnTo>
                <a:lnTo>
                  <a:pt x="6534846" y="1053670"/>
                </a:lnTo>
                <a:lnTo>
                  <a:pt x="6534108" y="1057332"/>
                </a:lnTo>
                <a:lnTo>
                  <a:pt x="6533379" y="1060986"/>
                </a:lnTo>
                <a:lnTo>
                  <a:pt x="6534108" y="1062445"/>
                </a:lnTo>
                <a:lnTo>
                  <a:pt x="6534846" y="1063905"/>
                </a:lnTo>
                <a:lnTo>
                  <a:pt x="6523870" y="1063905"/>
                </a:lnTo>
                <a:lnTo>
                  <a:pt x="6519485" y="1064639"/>
                </a:lnTo>
                <a:lnTo>
                  <a:pt x="6518026" y="1066099"/>
                </a:lnTo>
                <a:lnTo>
                  <a:pt x="6515829" y="1064639"/>
                </a:lnTo>
                <a:lnTo>
                  <a:pt x="6518026" y="1062445"/>
                </a:lnTo>
                <a:lnTo>
                  <a:pt x="6518756" y="1060251"/>
                </a:lnTo>
                <a:lnTo>
                  <a:pt x="6517297" y="1054404"/>
                </a:lnTo>
                <a:lnTo>
                  <a:pt x="6517297" y="1050750"/>
                </a:lnTo>
                <a:lnTo>
                  <a:pt x="6518026" y="1047088"/>
                </a:lnTo>
                <a:close/>
                <a:moveTo>
                  <a:pt x="8865212" y="1041890"/>
                </a:moveTo>
                <a:lnTo>
                  <a:pt x="8864488" y="1042252"/>
                </a:lnTo>
                <a:lnTo>
                  <a:pt x="8864455" y="1042352"/>
                </a:lnTo>
                <a:lnTo>
                  <a:pt x="8865212" y="1041976"/>
                </a:lnTo>
                <a:close/>
                <a:moveTo>
                  <a:pt x="4896930" y="1031660"/>
                </a:moveTo>
                <a:lnTo>
                  <a:pt x="4896926" y="1031676"/>
                </a:lnTo>
                <a:lnTo>
                  <a:pt x="4896926" y="1036070"/>
                </a:lnTo>
                <a:lnTo>
                  <a:pt x="4900373" y="1052633"/>
                </a:lnTo>
                <a:lnTo>
                  <a:pt x="4900584" y="1052210"/>
                </a:lnTo>
                <a:lnTo>
                  <a:pt x="4896930" y="1034665"/>
                </a:lnTo>
                <a:close/>
                <a:moveTo>
                  <a:pt x="8867413" y="1031254"/>
                </a:moveTo>
                <a:lnTo>
                  <a:pt x="8866935" y="1031736"/>
                </a:lnTo>
                <a:lnTo>
                  <a:pt x="8868141" y="1031736"/>
                </a:lnTo>
                <a:lnTo>
                  <a:pt x="8868626" y="1031254"/>
                </a:lnTo>
                <a:close/>
                <a:moveTo>
                  <a:pt x="8869607" y="1030522"/>
                </a:moveTo>
                <a:lnTo>
                  <a:pt x="8869121" y="1031008"/>
                </a:lnTo>
                <a:lnTo>
                  <a:pt x="8869605" y="1031008"/>
                </a:lnTo>
                <a:lnTo>
                  <a:pt x="8869848" y="1030522"/>
                </a:lnTo>
                <a:close/>
                <a:moveTo>
                  <a:pt x="8871070" y="1029058"/>
                </a:moveTo>
                <a:lnTo>
                  <a:pt x="8870826" y="1029545"/>
                </a:lnTo>
                <a:lnTo>
                  <a:pt x="8873254" y="1029545"/>
                </a:lnTo>
                <a:lnTo>
                  <a:pt x="8875451" y="1029545"/>
                </a:lnTo>
                <a:lnTo>
                  <a:pt x="8876183" y="1031008"/>
                </a:lnTo>
                <a:lnTo>
                  <a:pt x="8876915" y="1031736"/>
                </a:lnTo>
                <a:lnTo>
                  <a:pt x="8882029" y="1039050"/>
                </a:lnTo>
                <a:lnTo>
                  <a:pt x="8884225" y="1041240"/>
                </a:lnTo>
                <a:lnTo>
                  <a:pt x="8884957" y="1041240"/>
                </a:lnTo>
                <a:lnTo>
                  <a:pt x="8886421" y="1041976"/>
                </a:lnTo>
                <a:lnTo>
                  <a:pt x="8888618" y="1044166"/>
                </a:lnTo>
                <a:lnTo>
                  <a:pt x="8889338" y="1048555"/>
                </a:lnTo>
                <a:lnTo>
                  <a:pt x="8889338" y="1050745"/>
                </a:lnTo>
                <a:lnTo>
                  <a:pt x="8890803" y="1054407"/>
                </a:lnTo>
                <a:lnTo>
                  <a:pt x="8892267" y="1061713"/>
                </a:lnTo>
                <a:lnTo>
                  <a:pt x="8894463" y="1071227"/>
                </a:lnTo>
                <a:lnTo>
                  <a:pt x="8897392" y="1081458"/>
                </a:lnTo>
                <a:lnTo>
                  <a:pt x="8898845" y="1093889"/>
                </a:lnTo>
                <a:lnTo>
                  <a:pt x="8902505" y="1107055"/>
                </a:lnTo>
                <a:lnTo>
                  <a:pt x="8908351" y="1134107"/>
                </a:lnTo>
                <a:lnTo>
                  <a:pt x="8911280" y="1147265"/>
                </a:lnTo>
                <a:lnTo>
                  <a:pt x="8914208" y="1159695"/>
                </a:lnTo>
                <a:lnTo>
                  <a:pt x="8916393" y="1170663"/>
                </a:lnTo>
                <a:lnTo>
                  <a:pt x="8918589" y="1180177"/>
                </a:lnTo>
                <a:lnTo>
                  <a:pt x="8920054" y="1186755"/>
                </a:lnTo>
                <a:lnTo>
                  <a:pt x="8920786" y="1191871"/>
                </a:lnTo>
                <a:lnTo>
                  <a:pt x="8921518" y="1193334"/>
                </a:lnTo>
                <a:lnTo>
                  <a:pt x="8921518" y="1195525"/>
                </a:lnTo>
                <a:lnTo>
                  <a:pt x="8922982" y="1199186"/>
                </a:lnTo>
                <a:lnTo>
                  <a:pt x="8922982" y="1207955"/>
                </a:lnTo>
                <a:lnTo>
                  <a:pt x="8926631" y="1214543"/>
                </a:lnTo>
                <a:lnTo>
                  <a:pt x="8930074" y="1219354"/>
                </a:lnTo>
                <a:lnTo>
                  <a:pt x="8930286" y="1218929"/>
                </a:lnTo>
                <a:lnTo>
                  <a:pt x="8930477" y="1218890"/>
                </a:lnTo>
                <a:lnTo>
                  <a:pt x="8927370" y="1214530"/>
                </a:lnTo>
                <a:lnTo>
                  <a:pt x="8923717" y="1207933"/>
                </a:lnTo>
                <a:lnTo>
                  <a:pt x="8923717" y="1199135"/>
                </a:lnTo>
                <a:lnTo>
                  <a:pt x="8922254" y="1195471"/>
                </a:lnTo>
                <a:lnTo>
                  <a:pt x="8922254" y="1193270"/>
                </a:lnTo>
                <a:lnTo>
                  <a:pt x="8921523" y="1191801"/>
                </a:lnTo>
                <a:lnTo>
                  <a:pt x="8920791" y="1186673"/>
                </a:lnTo>
                <a:lnTo>
                  <a:pt x="8919329" y="1180071"/>
                </a:lnTo>
                <a:lnTo>
                  <a:pt x="8917135" y="1170542"/>
                </a:lnTo>
                <a:lnTo>
                  <a:pt x="8914941" y="1159548"/>
                </a:lnTo>
                <a:lnTo>
                  <a:pt x="8912016" y="1147086"/>
                </a:lnTo>
                <a:lnTo>
                  <a:pt x="8909091" y="1133888"/>
                </a:lnTo>
                <a:lnTo>
                  <a:pt x="8903241" y="1106763"/>
                </a:lnTo>
                <a:lnTo>
                  <a:pt x="8899584" y="1093569"/>
                </a:lnTo>
                <a:lnTo>
                  <a:pt x="8898124" y="1081107"/>
                </a:lnTo>
                <a:lnTo>
                  <a:pt x="8895199" y="1070841"/>
                </a:lnTo>
                <a:lnTo>
                  <a:pt x="8893005" y="1061311"/>
                </a:lnTo>
                <a:lnTo>
                  <a:pt x="8891543" y="1053982"/>
                </a:lnTo>
                <a:lnTo>
                  <a:pt x="8890080" y="1050318"/>
                </a:lnTo>
                <a:lnTo>
                  <a:pt x="8890080" y="1048117"/>
                </a:lnTo>
                <a:lnTo>
                  <a:pt x="8889349" y="1043721"/>
                </a:lnTo>
                <a:lnTo>
                  <a:pt x="8887155" y="1041520"/>
                </a:lnTo>
                <a:lnTo>
                  <a:pt x="8885693" y="1040788"/>
                </a:lnTo>
                <a:lnTo>
                  <a:pt x="8884961" y="1040788"/>
                </a:lnTo>
                <a:lnTo>
                  <a:pt x="8882767" y="1038588"/>
                </a:lnTo>
                <a:lnTo>
                  <a:pt x="8877648" y="1031254"/>
                </a:lnTo>
                <a:lnTo>
                  <a:pt x="8876917" y="1030522"/>
                </a:lnTo>
                <a:lnTo>
                  <a:pt x="8876186" y="1029058"/>
                </a:lnTo>
                <a:lnTo>
                  <a:pt x="8873992" y="1029058"/>
                </a:lnTo>
                <a:close/>
                <a:moveTo>
                  <a:pt x="6371049" y="1028810"/>
                </a:moveTo>
                <a:lnTo>
                  <a:pt x="6370319" y="1030270"/>
                </a:lnTo>
                <a:lnTo>
                  <a:pt x="6369590" y="1031004"/>
                </a:lnTo>
                <a:lnTo>
                  <a:pt x="6368123" y="1031738"/>
                </a:lnTo>
                <a:lnTo>
                  <a:pt x="6368123" y="1033932"/>
                </a:lnTo>
                <a:lnTo>
                  <a:pt x="6371049" y="1037586"/>
                </a:lnTo>
                <a:lnTo>
                  <a:pt x="6373246" y="1044168"/>
                </a:lnTo>
                <a:lnTo>
                  <a:pt x="6373246" y="1046362"/>
                </a:lnTo>
                <a:lnTo>
                  <a:pt x="6373246" y="1047088"/>
                </a:lnTo>
                <a:lnTo>
                  <a:pt x="6373246" y="1047822"/>
                </a:lnTo>
                <a:lnTo>
                  <a:pt x="6372516" y="1050750"/>
                </a:lnTo>
                <a:lnTo>
                  <a:pt x="6371049" y="1052944"/>
                </a:lnTo>
                <a:lnTo>
                  <a:pt x="6370319" y="1053670"/>
                </a:lnTo>
                <a:lnTo>
                  <a:pt x="6370319" y="1054404"/>
                </a:lnTo>
                <a:lnTo>
                  <a:pt x="6364467" y="1059526"/>
                </a:lnTo>
                <a:lnTo>
                  <a:pt x="6364467" y="1060251"/>
                </a:lnTo>
                <a:lnTo>
                  <a:pt x="6363737" y="1060986"/>
                </a:lnTo>
                <a:lnTo>
                  <a:pt x="6363737" y="1063180"/>
                </a:lnTo>
                <a:lnTo>
                  <a:pt x="6364467" y="1066099"/>
                </a:lnTo>
                <a:lnTo>
                  <a:pt x="6364467" y="1067568"/>
                </a:lnTo>
                <a:lnTo>
                  <a:pt x="6364467" y="1069762"/>
                </a:lnTo>
                <a:lnTo>
                  <a:pt x="6363737" y="1074150"/>
                </a:lnTo>
                <a:lnTo>
                  <a:pt x="6363008" y="1075609"/>
                </a:lnTo>
                <a:lnTo>
                  <a:pt x="6363737" y="1077069"/>
                </a:lnTo>
                <a:lnTo>
                  <a:pt x="6364467" y="1078538"/>
                </a:lnTo>
                <a:lnTo>
                  <a:pt x="6367393" y="1079263"/>
                </a:lnTo>
                <a:lnTo>
                  <a:pt x="6369590" y="1079263"/>
                </a:lnTo>
                <a:lnTo>
                  <a:pt x="6370319" y="1079263"/>
                </a:lnTo>
                <a:lnTo>
                  <a:pt x="6370591" y="1079173"/>
                </a:lnTo>
                <a:lnTo>
                  <a:pt x="6370090" y="1079173"/>
                </a:lnTo>
                <a:lnTo>
                  <a:pt x="6367897" y="1079173"/>
                </a:lnTo>
                <a:lnTo>
                  <a:pt x="6364970" y="1078438"/>
                </a:lnTo>
                <a:lnTo>
                  <a:pt x="6364247" y="1076977"/>
                </a:lnTo>
                <a:lnTo>
                  <a:pt x="6363512" y="1075517"/>
                </a:lnTo>
                <a:lnTo>
                  <a:pt x="6364247" y="1074045"/>
                </a:lnTo>
                <a:lnTo>
                  <a:pt x="6364970" y="1069653"/>
                </a:lnTo>
                <a:lnTo>
                  <a:pt x="6364970" y="1067457"/>
                </a:lnTo>
                <a:lnTo>
                  <a:pt x="6364970" y="1065997"/>
                </a:lnTo>
                <a:lnTo>
                  <a:pt x="6364247" y="1063065"/>
                </a:lnTo>
                <a:lnTo>
                  <a:pt x="6364247" y="1060869"/>
                </a:lnTo>
                <a:lnTo>
                  <a:pt x="6364970" y="1060145"/>
                </a:lnTo>
                <a:lnTo>
                  <a:pt x="6364970" y="1059409"/>
                </a:lnTo>
                <a:lnTo>
                  <a:pt x="6370824" y="1054281"/>
                </a:lnTo>
                <a:lnTo>
                  <a:pt x="6370824" y="1053557"/>
                </a:lnTo>
                <a:lnTo>
                  <a:pt x="6371547" y="1052821"/>
                </a:lnTo>
                <a:lnTo>
                  <a:pt x="6373017" y="1050625"/>
                </a:lnTo>
                <a:lnTo>
                  <a:pt x="6373740" y="1047693"/>
                </a:lnTo>
                <a:lnTo>
                  <a:pt x="6373740" y="1046969"/>
                </a:lnTo>
                <a:lnTo>
                  <a:pt x="6373740" y="1046233"/>
                </a:lnTo>
                <a:lnTo>
                  <a:pt x="6373740" y="1044037"/>
                </a:lnTo>
                <a:lnTo>
                  <a:pt x="6371547" y="1037449"/>
                </a:lnTo>
                <a:lnTo>
                  <a:pt x="6368632" y="1033792"/>
                </a:lnTo>
                <a:lnTo>
                  <a:pt x="6368632" y="1031596"/>
                </a:lnTo>
                <a:lnTo>
                  <a:pt x="6370090" y="1030861"/>
                </a:lnTo>
                <a:lnTo>
                  <a:pt x="6370824" y="1030124"/>
                </a:lnTo>
                <a:lnTo>
                  <a:pt x="6371475" y="1028810"/>
                </a:lnTo>
                <a:close/>
                <a:moveTo>
                  <a:pt x="2012399" y="1027983"/>
                </a:moveTo>
                <a:lnTo>
                  <a:pt x="2012288" y="1028094"/>
                </a:lnTo>
                <a:lnTo>
                  <a:pt x="2012288" y="1030290"/>
                </a:lnTo>
                <a:lnTo>
                  <a:pt x="2012288" y="1031017"/>
                </a:lnTo>
                <a:lnTo>
                  <a:pt x="2012288" y="1031744"/>
                </a:lnTo>
                <a:lnTo>
                  <a:pt x="2012288" y="1034681"/>
                </a:lnTo>
                <a:lnTo>
                  <a:pt x="2013026" y="1036877"/>
                </a:lnTo>
                <a:lnTo>
                  <a:pt x="2017414" y="1040526"/>
                </a:lnTo>
                <a:lnTo>
                  <a:pt x="2018874" y="1041995"/>
                </a:lnTo>
                <a:lnTo>
                  <a:pt x="2018874" y="1043463"/>
                </a:lnTo>
                <a:lnTo>
                  <a:pt x="2018874" y="1046386"/>
                </a:lnTo>
                <a:lnTo>
                  <a:pt x="2018203" y="1051091"/>
                </a:lnTo>
                <a:lnTo>
                  <a:pt x="2018249" y="1050908"/>
                </a:lnTo>
                <a:lnTo>
                  <a:pt x="2018985" y="1045793"/>
                </a:lnTo>
                <a:lnTo>
                  <a:pt x="2018985" y="1042877"/>
                </a:lnTo>
                <a:lnTo>
                  <a:pt x="2018985" y="1041414"/>
                </a:lnTo>
                <a:lnTo>
                  <a:pt x="2017514" y="1039951"/>
                </a:lnTo>
                <a:lnTo>
                  <a:pt x="2013134" y="1036299"/>
                </a:lnTo>
                <a:lnTo>
                  <a:pt x="2012399" y="1034100"/>
                </a:lnTo>
                <a:lnTo>
                  <a:pt x="2012399" y="1031183"/>
                </a:lnTo>
                <a:lnTo>
                  <a:pt x="2012399" y="1030448"/>
                </a:lnTo>
                <a:lnTo>
                  <a:pt x="2012399" y="1029721"/>
                </a:lnTo>
                <a:close/>
                <a:moveTo>
                  <a:pt x="2013134" y="1025754"/>
                </a:moveTo>
                <a:lnTo>
                  <a:pt x="2013026" y="1025899"/>
                </a:lnTo>
                <a:lnTo>
                  <a:pt x="2013026" y="1026904"/>
                </a:lnTo>
                <a:lnTo>
                  <a:pt x="2013134" y="1026795"/>
                </a:lnTo>
                <a:close/>
                <a:moveTo>
                  <a:pt x="9314913" y="1022307"/>
                </a:moveTo>
                <a:lnTo>
                  <a:pt x="9314913" y="1022433"/>
                </a:lnTo>
                <a:lnTo>
                  <a:pt x="9316377" y="1023163"/>
                </a:lnTo>
                <a:lnTo>
                  <a:pt x="9317775" y="1024792"/>
                </a:lnTo>
                <a:lnTo>
                  <a:pt x="9316200" y="1022952"/>
                </a:lnTo>
                <a:close/>
                <a:moveTo>
                  <a:pt x="9032898" y="1016755"/>
                </a:moveTo>
                <a:lnTo>
                  <a:pt x="9039977" y="1050318"/>
                </a:lnTo>
                <a:lnTo>
                  <a:pt x="9042902" y="1057647"/>
                </a:lnTo>
                <a:lnTo>
                  <a:pt x="9043621" y="1063410"/>
                </a:lnTo>
                <a:lnTo>
                  <a:pt x="9043634" y="1063333"/>
                </a:lnTo>
                <a:lnTo>
                  <a:pt x="9042904" y="1057488"/>
                </a:lnTo>
                <a:lnTo>
                  <a:pt x="9039979" y="1050183"/>
                </a:lnTo>
                <a:close/>
                <a:moveTo>
                  <a:pt x="6696050" y="1016224"/>
                </a:moveTo>
                <a:lnTo>
                  <a:pt x="6696773" y="1016224"/>
                </a:lnTo>
                <a:lnTo>
                  <a:pt x="6698243" y="1016224"/>
                </a:lnTo>
                <a:lnTo>
                  <a:pt x="6701893" y="1019156"/>
                </a:lnTo>
                <a:lnTo>
                  <a:pt x="6704820" y="1022076"/>
                </a:lnTo>
                <a:lnTo>
                  <a:pt x="6706278" y="1025744"/>
                </a:lnTo>
                <a:lnTo>
                  <a:pt x="6705543" y="1030124"/>
                </a:lnTo>
                <a:lnTo>
                  <a:pt x="6704820" y="1028664"/>
                </a:lnTo>
                <a:lnTo>
                  <a:pt x="6695315" y="1017684"/>
                </a:lnTo>
                <a:close/>
                <a:moveTo>
                  <a:pt x="2015216" y="1015648"/>
                </a:moveTo>
                <a:lnTo>
                  <a:pt x="2015216" y="1017844"/>
                </a:lnTo>
                <a:lnTo>
                  <a:pt x="2015216" y="1021508"/>
                </a:lnTo>
                <a:lnTo>
                  <a:pt x="2015216" y="1022235"/>
                </a:lnTo>
                <a:lnTo>
                  <a:pt x="2015216" y="1022560"/>
                </a:lnTo>
                <a:lnTo>
                  <a:pt x="2015324" y="1022416"/>
                </a:lnTo>
                <a:lnTo>
                  <a:pt x="2015324" y="1021680"/>
                </a:lnTo>
                <a:lnTo>
                  <a:pt x="2015324" y="1020953"/>
                </a:lnTo>
                <a:lnTo>
                  <a:pt x="2015324" y="1017292"/>
                </a:lnTo>
                <a:lnTo>
                  <a:pt x="2015324" y="1015648"/>
                </a:lnTo>
                <a:close/>
                <a:moveTo>
                  <a:pt x="2008019" y="1004927"/>
                </a:moveTo>
                <a:lnTo>
                  <a:pt x="2007900" y="1005398"/>
                </a:lnTo>
                <a:lnTo>
                  <a:pt x="2007900" y="1006866"/>
                </a:lnTo>
                <a:lnTo>
                  <a:pt x="2007900" y="1008334"/>
                </a:lnTo>
                <a:lnTo>
                  <a:pt x="2008639" y="1009789"/>
                </a:lnTo>
                <a:lnTo>
                  <a:pt x="2014486" y="1012725"/>
                </a:lnTo>
                <a:lnTo>
                  <a:pt x="2015216" y="1014180"/>
                </a:lnTo>
                <a:lnTo>
                  <a:pt x="2015674" y="1015102"/>
                </a:lnTo>
                <a:lnTo>
                  <a:pt x="2016059" y="1015102"/>
                </a:lnTo>
                <a:lnTo>
                  <a:pt x="2015324" y="1013640"/>
                </a:lnTo>
                <a:lnTo>
                  <a:pt x="2014589" y="1012177"/>
                </a:lnTo>
                <a:lnTo>
                  <a:pt x="2008738" y="1009261"/>
                </a:lnTo>
                <a:lnTo>
                  <a:pt x="2008019" y="1007798"/>
                </a:lnTo>
                <a:lnTo>
                  <a:pt x="2008019" y="1006335"/>
                </a:lnTo>
                <a:close/>
                <a:moveTo>
                  <a:pt x="8857906" y="1003397"/>
                </a:moveTo>
                <a:lnTo>
                  <a:pt x="8857175" y="1004866"/>
                </a:lnTo>
                <a:lnTo>
                  <a:pt x="8857170" y="1004820"/>
                </a:lnTo>
                <a:lnTo>
                  <a:pt x="8857170" y="1006147"/>
                </a:lnTo>
                <a:lnTo>
                  <a:pt x="8853510" y="1029545"/>
                </a:lnTo>
                <a:lnTo>
                  <a:pt x="8853510" y="1031736"/>
                </a:lnTo>
                <a:lnTo>
                  <a:pt x="8854242" y="1034661"/>
                </a:lnTo>
                <a:lnTo>
                  <a:pt x="8855706" y="1039050"/>
                </a:lnTo>
                <a:lnTo>
                  <a:pt x="8856438" y="1041976"/>
                </a:lnTo>
                <a:lnTo>
                  <a:pt x="8857170" y="1044166"/>
                </a:lnTo>
                <a:lnTo>
                  <a:pt x="8859367" y="1045629"/>
                </a:lnTo>
                <a:lnTo>
                  <a:pt x="8860099" y="1045629"/>
                </a:lnTo>
                <a:lnTo>
                  <a:pt x="8861563" y="1045629"/>
                </a:lnTo>
                <a:lnTo>
                  <a:pt x="8863016" y="1044902"/>
                </a:lnTo>
                <a:lnTo>
                  <a:pt x="8863047" y="1044808"/>
                </a:lnTo>
                <a:lnTo>
                  <a:pt x="8862294" y="1045185"/>
                </a:lnTo>
                <a:lnTo>
                  <a:pt x="8860832" y="1045185"/>
                </a:lnTo>
                <a:lnTo>
                  <a:pt x="8860100" y="1045185"/>
                </a:lnTo>
                <a:lnTo>
                  <a:pt x="8857906" y="1043721"/>
                </a:lnTo>
                <a:lnTo>
                  <a:pt x="8857175" y="1041520"/>
                </a:lnTo>
                <a:lnTo>
                  <a:pt x="8856444" y="1038588"/>
                </a:lnTo>
                <a:lnTo>
                  <a:pt x="8854981" y="1034186"/>
                </a:lnTo>
                <a:lnTo>
                  <a:pt x="8854250" y="1031254"/>
                </a:lnTo>
                <a:lnTo>
                  <a:pt x="8854250" y="1029058"/>
                </a:lnTo>
                <a:lnTo>
                  <a:pt x="8857906" y="1005598"/>
                </a:lnTo>
                <a:close/>
                <a:moveTo>
                  <a:pt x="2009473" y="999482"/>
                </a:moveTo>
                <a:lnTo>
                  <a:pt x="2009369" y="999552"/>
                </a:lnTo>
                <a:lnTo>
                  <a:pt x="2009369" y="1000067"/>
                </a:lnTo>
                <a:lnTo>
                  <a:pt x="2009473" y="999757"/>
                </a:lnTo>
                <a:close/>
                <a:moveTo>
                  <a:pt x="1959645" y="990344"/>
                </a:moveTo>
                <a:lnTo>
                  <a:pt x="1958272" y="991717"/>
                </a:lnTo>
                <a:lnTo>
                  <a:pt x="1957537" y="992453"/>
                </a:lnTo>
                <a:lnTo>
                  <a:pt x="1950950" y="994642"/>
                </a:lnTo>
                <a:lnTo>
                  <a:pt x="1945835" y="996105"/>
                </a:lnTo>
                <a:lnTo>
                  <a:pt x="1945100" y="996105"/>
                </a:lnTo>
                <a:lnTo>
                  <a:pt x="1944364" y="996105"/>
                </a:lnTo>
                <a:lnTo>
                  <a:pt x="1941439" y="995378"/>
                </a:lnTo>
                <a:lnTo>
                  <a:pt x="1939249" y="995378"/>
                </a:lnTo>
                <a:lnTo>
                  <a:pt x="1938514" y="996105"/>
                </a:lnTo>
                <a:lnTo>
                  <a:pt x="1937795" y="996105"/>
                </a:lnTo>
                <a:lnTo>
                  <a:pt x="1937059" y="997568"/>
                </a:lnTo>
                <a:lnTo>
                  <a:pt x="1935588" y="998295"/>
                </a:lnTo>
                <a:lnTo>
                  <a:pt x="1935588" y="998776"/>
                </a:lnTo>
                <a:lnTo>
                  <a:pt x="1936977" y="998084"/>
                </a:lnTo>
                <a:lnTo>
                  <a:pt x="1937707" y="996615"/>
                </a:lnTo>
                <a:lnTo>
                  <a:pt x="1938437" y="996615"/>
                </a:lnTo>
                <a:lnTo>
                  <a:pt x="1939167" y="995888"/>
                </a:lnTo>
                <a:lnTo>
                  <a:pt x="1941365" y="995888"/>
                </a:lnTo>
                <a:lnTo>
                  <a:pt x="1944293" y="996615"/>
                </a:lnTo>
                <a:lnTo>
                  <a:pt x="1945023" y="996615"/>
                </a:lnTo>
                <a:lnTo>
                  <a:pt x="1945753" y="996615"/>
                </a:lnTo>
                <a:lnTo>
                  <a:pt x="1950870" y="995161"/>
                </a:lnTo>
                <a:lnTo>
                  <a:pt x="1957447" y="992965"/>
                </a:lnTo>
                <a:lnTo>
                  <a:pt x="1958186" y="992224"/>
                </a:lnTo>
                <a:lnTo>
                  <a:pt x="1959645" y="990770"/>
                </a:lnTo>
                <a:close/>
                <a:moveTo>
                  <a:pt x="4891808" y="990058"/>
                </a:moveTo>
                <a:lnTo>
                  <a:pt x="4891808" y="991372"/>
                </a:lnTo>
                <a:lnTo>
                  <a:pt x="4893275" y="993569"/>
                </a:lnTo>
                <a:lnTo>
                  <a:pt x="4894003" y="995766"/>
                </a:lnTo>
                <a:lnTo>
                  <a:pt x="4897654" y="1000899"/>
                </a:lnTo>
                <a:lnTo>
                  <a:pt x="4897654" y="1003096"/>
                </a:lnTo>
                <a:lnTo>
                  <a:pt x="4897654" y="1005293"/>
                </a:lnTo>
                <a:lnTo>
                  <a:pt x="4897654" y="1007490"/>
                </a:lnTo>
                <a:lnTo>
                  <a:pt x="4897654" y="1008961"/>
                </a:lnTo>
                <a:lnTo>
                  <a:pt x="4899849" y="1017017"/>
                </a:lnTo>
                <a:lnTo>
                  <a:pt x="4899849" y="1018590"/>
                </a:lnTo>
                <a:lnTo>
                  <a:pt x="4899853" y="1018574"/>
                </a:lnTo>
                <a:lnTo>
                  <a:pt x="4899853" y="1015655"/>
                </a:lnTo>
                <a:lnTo>
                  <a:pt x="4897661" y="1007609"/>
                </a:lnTo>
                <a:lnTo>
                  <a:pt x="4897661" y="1006144"/>
                </a:lnTo>
                <a:lnTo>
                  <a:pt x="4897661" y="1003947"/>
                </a:lnTo>
                <a:lnTo>
                  <a:pt x="4897661" y="1001760"/>
                </a:lnTo>
                <a:lnTo>
                  <a:pt x="4897661" y="999563"/>
                </a:lnTo>
                <a:lnTo>
                  <a:pt x="4893997" y="994447"/>
                </a:lnTo>
                <a:lnTo>
                  <a:pt x="4893267" y="992250"/>
                </a:lnTo>
                <a:close/>
                <a:moveTo>
                  <a:pt x="8376765" y="987129"/>
                </a:moveTo>
                <a:lnTo>
                  <a:pt x="8377497" y="987129"/>
                </a:lnTo>
                <a:lnTo>
                  <a:pt x="8378962" y="987865"/>
                </a:lnTo>
                <a:lnTo>
                  <a:pt x="8378962" y="989327"/>
                </a:lnTo>
                <a:lnTo>
                  <a:pt x="8379694" y="989327"/>
                </a:lnTo>
                <a:lnTo>
                  <a:pt x="8376033" y="991518"/>
                </a:lnTo>
                <a:lnTo>
                  <a:pt x="8370187" y="998832"/>
                </a:lnTo>
                <a:lnTo>
                  <a:pt x="8366527" y="1000295"/>
                </a:lnTo>
                <a:lnTo>
                  <a:pt x="8365794" y="999559"/>
                </a:lnTo>
                <a:lnTo>
                  <a:pt x="8364330" y="998832"/>
                </a:lnTo>
                <a:lnTo>
                  <a:pt x="8364330" y="995906"/>
                </a:lnTo>
                <a:lnTo>
                  <a:pt x="8364330" y="993716"/>
                </a:lnTo>
                <a:lnTo>
                  <a:pt x="8366527" y="991518"/>
                </a:lnTo>
                <a:lnTo>
                  <a:pt x="8370187" y="990055"/>
                </a:lnTo>
                <a:lnTo>
                  <a:pt x="8372372" y="987865"/>
                </a:lnTo>
                <a:lnTo>
                  <a:pt x="8373836" y="989327"/>
                </a:lnTo>
                <a:lnTo>
                  <a:pt x="8375301" y="987865"/>
                </a:lnTo>
                <a:close/>
                <a:moveTo>
                  <a:pt x="9038509" y="986572"/>
                </a:moveTo>
                <a:lnTo>
                  <a:pt x="9037783" y="990935"/>
                </a:lnTo>
                <a:lnTo>
                  <a:pt x="9037052" y="996068"/>
                </a:lnTo>
                <a:lnTo>
                  <a:pt x="9031936" y="1002665"/>
                </a:lnTo>
                <a:lnTo>
                  <a:pt x="9031205" y="1006330"/>
                </a:lnTo>
                <a:lnTo>
                  <a:pt x="9031208" y="1006351"/>
                </a:lnTo>
                <a:lnTo>
                  <a:pt x="9031934" y="1002713"/>
                </a:lnTo>
                <a:lnTo>
                  <a:pt x="9037053" y="996137"/>
                </a:lnTo>
                <a:lnTo>
                  <a:pt x="9037785" y="991026"/>
                </a:lnTo>
                <a:lnTo>
                  <a:pt x="9038515" y="986644"/>
                </a:lnTo>
                <a:close/>
                <a:moveTo>
                  <a:pt x="6332082" y="986215"/>
                </a:moveTo>
                <a:lnTo>
                  <a:pt x="6329167" y="986939"/>
                </a:lnTo>
                <a:lnTo>
                  <a:pt x="6328925" y="987061"/>
                </a:lnTo>
                <a:lnTo>
                  <a:pt x="6331565" y="986399"/>
                </a:lnTo>
                <a:lnTo>
                  <a:pt x="6332294" y="986399"/>
                </a:lnTo>
                <a:lnTo>
                  <a:pt x="6333762" y="986399"/>
                </a:lnTo>
                <a:lnTo>
                  <a:pt x="6335950" y="989327"/>
                </a:lnTo>
                <a:lnTo>
                  <a:pt x="6337418" y="989327"/>
                </a:lnTo>
                <a:lnTo>
                  <a:pt x="6338147" y="990061"/>
                </a:lnTo>
                <a:lnTo>
                  <a:pt x="6338877" y="990061"/>
                </a:lnTo>
                <a:lnTo>
                  <a:pt x="6341803" y="990787"/>
                </a:lnTo>
                <a:lnTo>
                  <a:pt x="6349844" y="990787"/>
                </a:lnTo>
                <a:lnTo>
                  <a:pt x="6350573" y="990787"/>
                </a:lnTo>
                <a:lnTo>
                  <a:pt x="6351311" y="990787"/>
                </a:lnTo>
                <a:lnTo>
                  <a:pt x="6352041" y="992246"/>
                </a:lnTo>
                <a:lnTo>
                  <a:pt x="6353500" y="992981"/>
                </a:lnTo>
                <a:lnTo>
                  <a:pt x="6356426" y="995175"/>
                </a:lnTo>
                <a:lnTo>
                  <a:pt x="6357155" y="995909"/>
                </a:lnTo>
                <a:lnTo>
                  <a:pt x="6360811" y="998828"/>
                </a:lnTo>
                <a:lnTo>
                  <a:pt x="6363008" y="999563"/>
                </a:lnTo>
                <a:lnTo>
                  <a:pt x="6364467" y="1001757"/>
                </a:lnTo>
                <a:lnTo>
                  <a:pt x="6367393" y="1004685"/>
                </a:lnTo>
                <a:lnTo>
                  <a:pt x="6368123" y="1005410"/>
                </a:lnTo>
                <a:lnTo>
                  <a:pt x="6369590" y="1006144"/>
                </a:lnTo>
                <a:lnTo>
                  <a:pt x="6368123" y="1008338"/>
                </a:lnTo>
                <a:lnTo>
                  <a:pt x="6366664" y="1009798"/>
                </a:lnTo>
                <a:lnTo>
                  <a:pt x="6366664" y="1011992"/>
                </a:lnTo>
                <a:lnTo>
                  <a:pt x="6366664" y="1012726"/>
                </a:lnTo>
                <a:lnTo>
                  <a:pt x="6368123" y="1015646"/>
                </a:lnTo>
                <a:lnTo>
                  <a:pt x="6371049" y="1019308"/>
                </a:lnTo>
                <a:lnTo>
                  <a:pt x="6372516" y="1020768"/>
                </a:lnTo>
                <a:lnTo>
                  <a:pt x="6373246" y="1022228"/>
                </a:lnTo>
                <a:lnTo>
                  <a:pt x="6373246" y="1025156"/>
                </a:lnTo>
                <a:lnTo>
                  <a:pt x="6373246" y="1027350"/>
                </a:lnTo>
                <a:lnTo>
                  <a:pt x="6372589" y="1028664"/>
                </a:lnTo>
                <a:lnTo>
                  <a:pt x="6373017" y="1028664"/>
                </a:lnTo>
                <a:lnTo>
                  <a:pt x="6373740" y="1027204"/>
                </a:lnTo>
                <a:lnTo>
                  <a:pt x="6373740" y="1025008"/>
                </a:lnTo>
                <a:lnTo>
                  <a:pt x="6373740" y="1022076"/>
                </a:lnTo>
                <a:lnTo>
                  <a:pt x="6373017" y="1020616"/>
                </a:lnTo>
                <a:lnTo>
                  <a:pt x="6371547" y="1019156"/>
                </a:lnTo>
                <a:lnTo>
                  <a:pt x="6368632" y="1015488"/>
                </a:lnTo>
                <a:lnTo>
                  <a:pt x="6367162" y="1012568"/>
                </a:lnTo>
                <a:lnTo>
                  <a:pt x="6367162" y="1011832"/>
                </a:lnTo>
                <a:lnTo>
                  <a:pt x="6367162" y="1009636"/>
                </a:lnTo>
                <a:lnTo>
                  <a:pt x="6368632" y="1008176"/>
                </a:lnTo>
                <a:lnTo>
                  <a:pt x="6370090" y="1005980"/>
                </a:lnTo>
                <a:lnTo>
                  <a:pt x="6368632" y="1005244"/>
                </a:lnTo>
                <a:lnTo>
                  <a:pt x="6367897" y="1004508"/>
                </a:lnTo>
                <a:lnTo>
                  <a:pt x="6364970" y="1001588"/>
                </a:lnTo>
                <a:lnTo>
                  <a:pt x="6363512" y="999391"/>
                </a:lnTo>
                <a:lnTo>
                  <a:pt x="6361320" y="998656"/>
                </a:lnTo>
                <a:lnTo>
                  <a:pt x="6357669" y="995724"/>
                </a:lnTo>
                <a:lnTo>
                  <a:pt x="6356935" y="994999"/>
                </a:lnTo>
                <a:lnTo>
                  <a:pt x="6354007" y="992804"/>
                </a:lnTo>
                <a:lnTo>
                  <a:pt x="6352550" y="992067"/>
                </a:lnTo>
                <a:lnTo>
                  <a:pt x="6351815" y="990607"/>
                </a:lnTo>
                <a:lnTo>
                  <a:pt x="6351092" y="990607"/>
                </a:lnTo>
                <a:lnTo>
                  <a:pt x="6350357" y="990607"/>
                </a:lnTo>
                <a:lnTo>
                  <a:pt x="6342322" y="990607"/>
                </a:lnTo>
                <a:lnTo>
                  <a:pt x="6339395" y="989871"/>
                </a:lnTo>
                <a:lnTo>
                  <a:pt x="6338660" y="989871"/>
                </a:lnTo>
                <a:lnTo>
                  <a:pt x="6337937" y="989135"/>
                </a:lnTo>
                <a:lnTo>
                  <a:pt x="6336467" y="989135"/>
                </a:lnTo>
                <a:lnTo>
                  <a:pt x="6334275" y="986215"/>
                </a:lnTo>
                <a:lnTo>
                  <a:pt x="6332817" y="986215"/>
                </a:lnTo>
                <a:close/>
                <a:moveTo>
                  <a:pt x="1967691" y="983042"/>
                </a:moveTo>
                <a:lnTo>
                  <a:pt x="1967048" y="983685"/>
                </a:lnTo>
                <a:lnTo>
                  <a:pt x="1966313" y="985875"/>
                </a:lnTo>
                <a:lnTo>
                  <a:pt x="1964858" y="985875"/>
                </a:lnTo>
                <a:lnTo>
                  <a:pt x="1961933" y="988065"/>
                </a:lnTo>
                <a:lnTo>
                  <a:pt x="1961197" y="988065"/>
                </a:lnTo>
                <a:lnTo>
                  <a:pt x="1960462" y="988800"/>
                </a:lnTo>
                <a:lnTo>
                  <a:pt x="1959726" y="989527"/>
                </a:lnTo>
                <a:lnTo>
                  <a:pt x="1959726" y="989948"/>
                </a:lnTo>
                <a:lnTo>
                  <a:pt x="1960375" y="989301"/>
                </a:lnTo>
                <a:lnTo>
                  <a:pt x="1961105" y="988574"/>
                </a:lnTo>
                <a:lnTo>
                  <a:pt x="1961834" y="988574"/>
                </a:lnTo>
                <a:lnTo>
                  <a:pt x="1964763" y="986379"/>
                </a:lnTo>
                <a:lnTo>
                  <a:pt x="1966222" y="986379"/>
                </a:lnTo>
                <a:lnTo>
                  <a:pt x="1966952" y="984183"/>
                </a:lnTo>
                <a:lnTo>
                  <a:pt x="1967691" y="983442"/>
                </a:lnTo>
                <a:close/>
                <a:moveTo>
                  <a:pt x="1886071" y="982438"/>
                </a:moveTo>
                <a:lnTo>
                  <a:pt x="1885795" y="982715"/>
                </a:lnTo>
                <a:lnTo>
                  <a:pt x="1886524" y="983442"/>
                </a:lnTo>
                <a:lnTo>
                  <a:pt x="1888713" y="984183"/>
                </a:lnTo>
                <a:lnTo>
                  <a:pt x="1892371" y="984183"/>
                </a:lnTo>
                <a:lnTo>
                  <a:pt x="1899687" y="987106"/>
                </a:lnTo>
                <a:lnTo>
                  <a:pt x="1900417" y="988574"/>
                </a:lnTo>
                <a:lnTo>
                  <a:pt x="1906264" y="992965"/>
                </a:lnTo>
                <a:lnTo>
                  <a:pt x="1906994" y="993693"/>
                </a:lnTo>
                <a:lnTo>
                  <a:pt x="1906994" y="995888"/>
                </a:lnTo>
                <a:lnTo>
                  <a:pt x="1906994" y="996615"/>
                </a:lnTo>
                <a:lnTo>
                  <a:pt x="1908462" y="998084"/>
                </a:lnTo>
                <a:lnTo>
                  <a:pt x="1909192" y="999552"/>
                </a:lnTo>
                <a:lnTo>
                  <a:pt x="1915039" y="1003202"/>
                </a:lnTo>
                <a:lnTo>
                  <a:pt x="1915769" y="1004670"/>
                </a:lnTo>
                <a:lnTo>
                  <a:pt x="1915769" y="1005398"/>
                </a:lnTo>
                <a:lnTo>
                  <a:pt x="1917967" y="1006139"/>
                </a:lnTo>
                <a:lnTo>
                  <a:pt x="1918697" y="1006866"/>
                </a:lnTo>
                <a:lnTo>
                  <a:pt x="1922355" y="1008334"/>
                </a:lnTo>
                <a:lnTo>
                  <a:pt x="1924544" y="1008334"/>
                </a:lnTo>
                <a:lnTo>
                  <a:pt x="1926013" y="1008334"/>
                </a:lnTo>
                <a:lnTo>
                  <a:pt x="1927472" y="1006866"/>
                </a:lnTo>
                <a:lnTo>
                  <a:pt x="1931130" y="1006139"/>
                </a:lnTo>
                <a:lnTo>
                  <a:pt x="1931860" y="1005398"/>
                </a:lnTo>
                <a:lnTo>
                  <a:pt x="1932590" y="1004670"/>
                </a:lnTo>
                <a:lnTo>
                  <a:pt x="1935518" y="999552"/>
                </a:lnTo>
                <a:lnTo>
                  <a:pt x="1935518" y="999153"/>
                </a:lnTo>
                <a:lnTo>
                  <a:pt x="1932663" y="1004146"/>
                </a:lnTo>
                <a:lnTo>
                  <a:pt x="1931944" y="1004872"/>
                </a:lnTo>
                <a:lnTo>
                  <a:pt x="1931209" y="1005608"/>
                </a:lnTo>
                <a:lnTo>
                  <a:pt x="1927548" y="1006335"/>
                </a:lnTo>
                <a:lnTo>
                  <a:pt x="1926077" y="1007798"/>
                </a:lnTo>
                <a:lnTo>
                  <a:pt x="1924623" y="1007798"/>
                </a:lnTo>
                <a:lnTo>
                  <a:pt x="1922433" y="1007798"/>
                </a:lnTo>
                <a:lnTo>
                  <a:pt x="1918772" y="1006335"/>
                </a:lnTo>
                <a:lnTo>
                  <a:pt x="1918036" y="1005608"/>
                </a:lnTo>
                <a:lnTo>
                  <a:pt x="1915847" y="1004872"/>
                </a:lnTo>
                <a:lnTo>
                  <a:pt x="1915847" y="1004146"/>
                </a:lnTo>
                <a:lnTo>
                  <a:pt x="1915111" y="1002683"/>
                </a:lnTo>
                <a:lnTo>
                  <a:pt x="1909260" y="999031"/>
                </a:lnTo>
                <a:lnTo>
                  <a:pt x="1908525" y="997568"/>
                </a:lnTo>
                <a:lnTo>
                  <a:pt x="1907071" y="996105"/>
                </a:lnTo>
                <a:lnTo>
                  <a:pt x="1907071" y="995378"/>
                </a:lnTo>
                <a:lnTo>
                  <a:pt x="1907071" y="993180"/>
                </a:lnTo>
                <a:lnTo>
                  <a:pt x="1906335" y="992453"/>
                </a:lnTo>
                <a:lnTo>
                  <a:pt x="1900485" y="988065"/>
                </a:lnTo>
                <a:lnTo>
                  <a:pt x="1899749" y="986602"/>
                </a:lnTo>
                <a:lnTo>
                  <a:pt x="1892444" y="983685"/>
                </a:lnTo>
                <a:lnTo>
                  <a:pt x="1888783" y="983685"/>
                </a:lnTo>
                <a:lnTo>
                  <a:pt x="1886577" y="982949"/>
                </a:lnTo>
                <a:close/>
                <a:moveTo>
                  <a:pt x="9276160" y="979915"/>
                </a:moveTo>
                <a:lnTo>
                  <a:pt x="9276160" y="980074"/>
                </a:lnTo>
                <a:lnTo>
                  <a:pt x="9278354" y="982262"/>
                </a:lnTo>
                <a:lnTo>
                  <a:pt x="9279083" y="983721"/>
                </a:lnTo>
                <a:lnTo>
                  <a:pt x="9281279" y="985915"/>
                </a:lnTo>
                <a:lnTo>
                  <a:pt x="9287860" y="989567"/>
                </a:lnTo>
                <a:lnTo>
                  <a:pt x="9295172" y="996137"/>
                </a:lnTo>
                <a:lnTo>
                  <a:pt x="9301752" y="1001983"/>
                </a:lnTo>
                <a:lnTo>
                  <a:pt x="9309065" y="1004906"/>
                </a:lnTo>
                <a:lnTo>
                  <a:pt x="9311258" y="1005635"/>
                </a:lnTo>
                <a:lnTo>
                  <a:pt x="9311990" y="1006365"/>
                </a:lnTo>
                <a:lnTo>
                  <a:pt x="9314008" y="1009053"/>
                </a:lnTo>
                <a:lnTo>
                  <a:pt x="9314008" y="1009048"/>
                </a:lnTo>
                <a:lnTo>
                  <a:pt x="9311817" y="1006126"/>
                </a:lnTo>
                <a:lnTo>
                  <a:pt x="9311084" y="1005391"/>
                </a:lnTo>
                <a:lnTo>
                  <a:pt x="9308893" y="1004656"/>
                </a:lnTo>
                <a:lnTo>
                  <a:pt x="9301592" y="1001733"/>
                </a:lnTo>
                <a:lnTo>
                  <a:pt x="9295017" y="995880"/>
                </a:lnTo>
                <a:lnTo>
                  <a:pt x="9287710" y="989291"/>
                </a:lnTo>
                <a:lnTo>
                  <a:pt x="9281135" y="985633"/>
                </a:lnTo>
                <a:lnTo>
                  <a:pt x="9278944" y="983437"/>
                </a:lnTo>
                <a:lnTo>
                  <a:pt x="9278217" y="981976"/>
                </a:lnTo>
                <a:close/>
                <a:moveTo>
                  <a:pt x="9275428" y="976991"/>
                </a:moveTo>
                <a:lnTo>
                  <a:pt x="9275428" y="977151"/>
                </a:lnTo>
                <a:lnTo>
                  <a:pt x="9276025" y="977746"/>
                </a:lnTo>
                <a:lnTo>
                  <a:pt x="9276025" y="977583"/>
                </a:lnTo>
                <a:close/>
                <a:moveTo>
                  <a:pt x="1978014" y="976372"/>
                </a:moveTo>
                <a:lnTo>
                  <a:pt x="1973634" y="977108"/>
                </a:lnTo>
                <a:lnTo>
                  <a:pt x="1972899" y="978570"/>
                </a:lnTo>
                <a:lnTo>
                  <a:pt x="1971444" y="978570"/>
                </a:lnTo>
                <a:lnTo>
                  <a:pt x="1970709" y="979297"/>
                </a:lnTo>
                <a:lnTo>
                  <a:pt x="1969973" y="980033"/>
                </a:lnTo>
                <a:lnTo>
                  <a:pt x="1967783" y="982223"/>
                </a:lnTo>
                <a:lnTo>
                  <a:pt x="1967783" y="982623"/>
                </a:lnTo>
                <a:lnTo>
                  <a:pt x="1969880" y="980519"/>
                </a:lnTo>
                <a:lnTo>
                  <a:pt x="1970610" y="979792"/>
                </a:lnTo>
                <a:lnTo>
                  <a:pt x="1971339" y="979051"/>
                </a:lnTo>
                <a:lnTo>
                  <a:pt x="1972808" y="979051"/>
                </a:lnTo>
                <a:lnTo>
                  <a:pt x="1973538" y="977596"/>
                </a:lnTo>
                <a:lnTo>
                  <a:pt x="1977925" y="976855"/>
                </a:lnTo>
                <a:lnTo>
                  <a:pt x="1979385" y="976855"/>
                </a:lnTo>
                <a:lnTo>
                  <a:pt x="1979385" y="976372"/>
                </a:lnTo>
                <a:close/>
                <a:moveTo>
                  <a:pt x="1887612" y="970828"/>
                </a:moveTo>
                <a:lnTo>
                  <a:pt x="1887254" y="971010"/>
                </a:lnTo>
                <a:lnTo>
                  <a:pt x="1888713" y="972464"/>
                </a:lnTo>
                <a:lnTo>
                  <a:pt x="1888713" y="974660"/>
                </a:lnTo>
                <a:lnTo>
                  <a:pt x="1889443" y="976128"/>
                </a:lnTo>
                <a:lnTo>
                  <a:pt x="1889443" y="976855"/>
                </a:lnTo>
                <a:lnTo>
                  <a:pt x="1889443" y="978645"/>
                </a:lnTo>
                <a:lnTo>
                  <a:pt x="1889519" y="978570"/>
                </a:lnTo>
                <a:lnTo>
                  <a:pt x="1889519" y="976372"/>
                </a:lnTo>
                <a:lnTo>
                  <a:pt x="1889519" y="975645"/>
                </a:lnTo>
                <a:lnTo>
                  <a:pt x="1888783" y="974182"/>
                </a:lnTo>
                <a:lnTo>
                  <a:pt x="1888783" y="971993"/>
                </a:lnTo>
                <a:close/>
                <a:moveTo>
                  <a:pt x="1980115" y="966981"/>
                </a:moveTo>
                <a:lnTo>
                  <a:pt x="1979485" y="967604"/>
                </a:lnTo>
                <a:lnTo>
                  <a:pt x="1979485" y="967974"/>
                </a:lnTo>
                <a:lnTo>
                  <a:pt x="1980115" y="967346"/>
                </a:lnTo>
                <a:close/>
                <a:moveTo>
                  <a:pt x="8398695" y="966656"/>
                </a:moveTo>
                <a:lnTo>
                  <a:pt x="8400159" y="966656"/>
                </a:lnTo>
                <a:lnTo>
                  <a:pt x="8400159" y="967392"/>
                </a:lnTo>
                <a:lnTo>
                  <a:pt x="8400159" y="968119"/>
                </a:lnTo>
                <a:lnTo>
                  <a:pt x="8398695" y="973244"/>
                </a:lnTo>
                <a:lnTo>
                  <a:pt x="8395778" y="976897"/>
                </a:lnTo>
                <a:lnTo>
                  <a:pt x="8392849" y="980550"/>
                </a:lnTo>
                <a:lnTo>
                  <a:pt x="8389920" y="982749"/>
                </a:lnTo>
                <a:lnTo>
                  <a:pt x="8386271" y="987129"/>
                </a:lnTo>
                <a:lnTo>
                  <a:pt x="8385539" y="987865"/>
                </a:lnTo>
                <a:lnTo>
                  <a:pt x="8383343" y="986402"/>
                </a:lnTo>
                <a:lnTo>
                  <a:pt x="8382611" y="984211"/>
                </a:lnTo>
                <a:lnTo>
                  <a:pt x="8382611" y="981286"/>
                </a:lnTo>
                <a:lnTo>
                  <a:pt x="8379694" y="981286"/>
                </a:lnTo>
                <a:lnTo>
                  <a:pt x="8379694" y="979823"/>
                </a:lnTo>
                <a:lnTo>
                  <a:pt x="8380414" y="979823"/>
                </a:lnTo>
                <a:lnTo>
                  <a:pt x="8381878" y="979823"/>
                </a:lnTo>
                <a:lnTo>
                  <a:pt x="8382611" y="979823"/>
                </a:lnTo>
                <a:lnTo>
                  <a:pt x="8383343" y="979823"/>
                </a:lnTo>
                <a:lnTo>
                  <a:pt x="8383343" y="977624"/>
                </a:lnTo>
                <a:lnTo>
                  <a:pt x="8384075" y="975434"/>
                </a:lnTo>
                <a:lnTo>
                  <a:pt x="8386271" y="975434"/>
                </a:lnTo>
                <a:lnTo>
                  <a:pt x="8388468" y="974707"/>
                </a:lnTo>
                <a:lnTo>
                  <a:pt x="8388468" y="975434"/>
                </a:lnTo>
                <a:lnTo>
                  <a:pt x="8388468" y="976897"/>
                </a:lnTo>
                <a:lnTo>
                  <a:pt x="8387003" y="976897"/>
                </a:lnTo>
                <a:lnTo>
                  <a:pt x="8389200" y="977624"/>
                </a:lnTo>
                <a:lnTo>
                  <a:pt x="8391385" y="971045"/>
                </a:lnTo>
                <a:lnTo>
                  <a:pt x="8392849" y="968855"/>
                </a:lnTo>
                <a:lnTo>
                  <a:pt x="8395045" y="971781"/>
                </a:lnTo>
                <a:lnTo>
                  <a:pt x="8396510" y="968119"/>
                </a:lnTo>
                <a:close/>
                <a:moveTo>
                  <a:pt x="1980220" y="966142"/>
                </a:moveTo>
                <a:lnTo>
                  <a:pt x="1980220" y="966619"/>
                </a:lnTo>
                <a:lnTo>
                  <a:pt x="1980854" y="966619"/>
                </a:lnTo>
                <a:lnTo>
                  <a:pt x="1982313" y="966619"/>
                </a:lnTo>
                <a:lnTo>
                  <a:pt x="1983773" y="967346"/>
                </a:lnTo>
                <a:lnTo>
                  <a:pt x="1986701" y="969541"/>
                </a:lnTo>
                <a:lnTo>
                  <a:pt x="1992548" y="973933"/>
                </a:lnTo>
                <a:lnTo>
                  <a:pt x="1996206" y="977596"/>
                </a:lnTo>
                <a:lnTo>
                  <a:pt x="1996935" y="979051"/>
                </a:lnTo>
                <a:lnTo>
                  <a:pt x="1996935" y="980519"/>
                </a:lnTo>
                <a:lnTo>
                  <a:pt x="1996935" y="982715"/>
                </a:lnTo>
                <a:lnTo>
                  <a:pt x="1998395" y="984183"/>
                </a:lnTo>
                <a:lnTo>
                  <a:pt x="1999864" y="985638"/>
                </a:lnTo>
                <a:lnTo>
                  <a:pt x="2007900" y="989301"/>
                </a:lnTo>
                <a:lnTo>
                  <a:pt x="2009369" y="990029"/>
                </a:lnTo>
                <a:lnTo>
                  <a:pt x="2010098" y="990770"/>
                </a:lnTo>
                <a:lnTo>
                  <a:pt x="2011558" y="992965"/>
                </a:lnTo>
                <a:lnTo>
                  <a:pt x="2012288" y="993693"/>
                </a:lnTo>
                <a:lnTo>
                  <a:pt x="2012288" y="995888"/>
                </a:lnTo>
                <a:lnTo>
                  <a:pt x="2012288" y="996326"/>
                </a:lnTo>
                <a:lnTo>
                  <a:pt x="2012399" y="996105"/>
                </a:lnTo>
                <a:lnTo>
                  <a:pt x="2012399" y="995378"/>
                </a:lnTo>
                <a:lnTo>
                  <a:pt x="2012399" y="993180"/>
                </a:lnTo>
                <a:lnTo>
                  <a:pt x="2011663" y="992453"/>
                </a:lnTo>
                <a:lnTo>
                  <a:pt x="2010209" y="990263"/>
                </a:lnTo>
                <a:lnTo>
                  <a:pt x="2009473" y="989527"/>
                </a:lnTo>
                <a:lnTo>
                  <a:pt x="2008019" y="988800"/>
                </a:lnTo>
                <a:lnTo>
                  <a:pt x="1999962" y="985148"/>
                </a:lnTo>
                <a:lnTo>
                  <a:pt x="1998507" y="983685"/>
                </a:lnTo>
                <a:lnTo>
                  <a:pt x="1997037" y="982223"/>
                </a:lnTo>
                <a:lnTo>
                  <a:pt x="1997037" y="980033"/>
                </a:lnTo>
                <a:lnTo>
                  <a:pt x="1997037" y="978570"/>
                </a:lnTo>
                <a:lnTo>
                  <a:pt x="1996301" y="977108"/>
                </a:lnTo>
                <a:lnTo>
                  <a:pt x="1992657" y="973455"/>
                </a:lnTo>
                <a:lnTo>
                  <a:pt x="1986806" y="969067"/>
                </a:lnTo>
                <a:lnTo>
                  <a:pt x="1983864" y="966878"/>
                </a:lnTo>
                <a:lnTo>
                  <a:pt x="1982410" y="966142"/>
                </a:lnTo>
                <a:lnTo>
                  <a:pt x="1980939" y="966142"/>
                </a:lnTo>
                <a:close/>
                <a:moveTo>
                  <a:pt x="1896088" y="963623"/>
                </a:moveTo>
                <a:lnTo>
                  <a:pt x="1896029" y="963682"/>
                </a:lnTo>
                <a:lnTo>
                  <a:pt x="1896029" y="963952"/>
                </a:lnTo>
                <a:lnTo>
                  <a:pt x="1896088" y="963952"/>
                </a:lnTo>
                <a:close/>
                <a:moveTo>
                  <a:pt x="1896824" y="961422"/>
                </a:moveTo>
                <a:lnTo>
                  <a:pt x="1896759" y="961486"/>
                </a:lnTo>
                <a:lnTo>
                  <a:pt x="1896759" y="962554"/>
                </a:lnTo>
                <a:lnTo>
                  <a:pt x="1896824" y="962490"/>
                </a:lnTo>
                <a:close/>
                <a:moveTo>
                  <a:pt x="1896824" y="956998"/>
                </a:moveTo>
                <a:lnTo>
                  <a:pt x="1896759" y="957095"/>
                </a:lnTo>
                <a:lnTo>
                  <a:pt x="1896759" y="957836"/>
                </a:lnTo>
                <a:lnTo>
                  <a:pt x="1898065" y="959800"/>
                </a:lnTo>
                <a:lnTo>
                  <a:pt x="1898295" y="959573"/>
                </a:lnTo>
                <a:lnTo>
                  <a:pt x="1896824" y="957374"/>
                </a:lnTo>
                <a:close/>
                <a:moveTo>
                  <a:pt x="6265572" y="946686"/>
                </a:moveTo>
                <a:lnTo>
                  <a:pt x="6265160" y="946961"/>
                </a:lnTo>
                <a:lnTo>
                  <a:pt x="6267220" y="947650"/>
                </a:lnTo>
                <a:lnTo>
                  <a:pt x="6267950" y="947650"/>
                </a:lnTo>
                <a:lnTo>
                  <a:pt x="6273064" y="950569"/>
                </a:lnTo>
                <a:lnTo>
                  <a:pt x="6273802" y="950569"/>
                </a:lnTo>
                <a:lnTo>
                  <a:pt x="6276720" y="950569"/>
                </a:lnTo>
                <a:lnTo>
                  <a:pt x="6282573" y="950569"/>
                </a:lnTo>
                <a:lnTo>
                  <a:pt x="6284040" y="950569"/>
                </a:lnTo>
                <a:lnTo>
                  <a:pt x="6285499" y="950569"/>
                </a:lnTo>
                <a:lnTo>
                  <a:pt x="6289155" y="952038"/>
                </a:lnTo>
                <a:lnTo>
                  <a:pt x="6292081" y="952038"/>
                </a:lnTo>
                <a:lnTo>
                  <a:pt x="6292810" y="952038"/>
                </a:lnTo>
                <a:lnTo>
                  <a:pt x="6295007" y="952038"/>
                </a:lnTo>
                <a:lnTo>
                  <a:pt x="6296466" y="952038"/>
                </a:lnTo>
                <a:lnTo>
                  <a:pt x="6298663" y="951303"/>
                </a:lnTo>
                <a:lnTo>
                  <a:pt x="6299393" y="952038"/>
                </a:lnTo>
                <a:lnTo>
                  <a:pt x="6303778" y="954957"/>
                </a:lnTo>
                <a:lnTo>
                  <a:pt x="6305245" y="954957"/>
                </a:lnTo>
                <a:lnTo>
                  <a:pt x="6308163" y="956417"/>
                </a:lnTo>
                <a:lnTo>
                  <a:pt x="6309630" y="957151"/>
                </a:lnTo>
                <a:lnTo>
                  <a:pt x="6311089" y="957885"/>
                </a:lnTo>
                <a:lnTo>
                  <a:pt x="6316212" y="966661"/>
                </a:lnTo>
                <a:lnTo>
                  <a:pt x="6317671" y="968121"/>
                </a:lnTo>
                <a:lnTo>
                  <a:pt x="6317671" y="970315"/>
                </a:lnTo>
                <a:lnTo>
                  <a:pt x="6316212" y="971049"/>
                </a:lnTo>
                <a:lnTo>
                  <a:pt x="6316212" y="973235"/>
                </a:lnTo>
                <a:lnTo>
                  <a:pt x="6312557" y="977623"/>
                </a:lnTo>
                <a:lnTo>
                  <a:pt x="6312557" y="979091"/>
                </a:lnTo>
                <a:lnTo>
                  <a:pt x="6312557" y="979817"/>
                </a:lnTo>
                <a:lnTo>
                  <a:pt x="6312557" y="982011"/>
                </a:lnTo>
                <a:lnTo>
                  <a:pt x="6312557" y="983479"/>
                </a:lnTo>
                <a:lnTo>
                  <a:pt x="6314745" y="985673"/>
                </a:lnTo>
                <a:lnTo>
                  <a:pt x="6316212" y="986399"/>
                </a:lnTo>
                <a:lnTo>
                  <a:pt x="6319130" y="987133"/>
                </a:lnTo>
                <a:lnTo>
                  <a:pt x="6321327" y="988593"/>
                </a:lnTo>
                <a:lnTo>
                  <a:pt x="6324253" y="988593"/>
                </a:lnTo>
                <a:lnTo>
                  <a:pt x="6325712" y="988593"/>
                </a:lnTo>
                <a:lnTo>
                  <a:pt x="6326075" y="988411"/>
                </a:lnTo>
                <a:lnTo>
                  <a:pt x="6324782" y="988411"/>
                </a:lnTo>
                <a:lnTo>
                  <a:pt x="6321855" y="988411"/>
                </a:lnTo>
                <a:lnTo>
                  <a:pt x="6319662" y="986939"/>
                </a:lnTo>
                <a:lnTo>
                  <a:pt x="6316735" y="986215"/>
                </a:lnTo>
                <a:lnTo>
                  <a:pt x="6315277" y="985479"/>
                </a:lnTo>
                <a:lnTo>
                  <a:pt x="6313085" y="983283"/>
                </a:lnTo>
                <a:lnTo>
                  <a:pt x="6313085" y="981823"/>
                </a:lnTo>
                <a:lnTo>
                  <a:pt x="6313085" y="979627"/>
                </a:lnTo>
                <a:lnTo>
                  <a:pt x="6313085" y="978891"/>
                </a:lnTo>
                <a:lnTo>
                  <a:pt x="6313085" y="977431"/>
                </a:lnTo>
                <a:lnTo>
                  <a:pt x="6316735" y="973039"/>
                </a:lnTo>
                <a:lnTo>
                  <a:pt x="6316735" y="970843"/>
                </a:lnTo>
                <a:lnTo>
                  <a:pt x="6318204" y="970107"/>
                </a:lnTo>
                <a:lnTo>
                  <a:pt x="6318204" y="967911"/>
                </a:lnTo>
                <a:lnTo>
                  <a:pt x="6316735" y="966451"/>
                </a:lnTo>
                <a:lnTo>
                  <a:pt x="6311627" y="957667"/>
                </a:lnTo>
                <a:lnTo>
                  <a:pt x="6310157" y="956931"/>
                </a:lnTo>
                <a:lnTo>
                  <a:pt x="6308699" y="956195"/>
                </a:lnTo>
                <a:lnTo>
                  <a:pt x="6305772" y="954735"/>
                </a:lnTo>
                <a:lnTo>
                  <a:pt x="6304314" y="954735"/>
                </a:lnTo>
                <a:lnTo>
                  <a:pt x="6299929" y="951814"/>
                </a:lnTo>
                <a:lnTo>
                  <a:pt x="6299195" y="951078"/>
                </a:lnTo>
                <a:lnTo>
                  <a:pt x="6297002" y="951814"/>
                </a:lnTo>
                <a:lnTo>
                  <a:pt x="6295544" y="951814"/>
                </a:lnTo>
                <a:lnTo>
                  <a:pt x="6293352" y="951814"/>
                </a:lnTo>
                <a:lnTo>
                  <a:pt x="6292617" y="951814"/>
                </a:lnTo>
                <a:lnTo>
                  <a:pt x="6289702" y="951814"/>
                </a:lnTo>
                <a:lnTo>
                  <a:pt x="6286040" y="950343"/>
                </a:lnTo>
                <a:lnTo>
                  <a:pt x="6284582" y="950343"/>
                </a:lnTo>
                <a:lnTo>
                  <a:pt x="6283124" y="950343"/>
                </a:lnTo>
                <a:lnTo>
                  <a:pt x="6277270" y="950343"/>
                </a:lnTo>
                <a:lnTo>
                  <a:pt x="6274342" y="950343"/>
                </a:lnTo>
                <a:lnTo>
                  <a:pt x="6273619" y="950343"/>
                </a:lnTo>
                <a:lnTo>
                  <a:pt x="6268500" y="947422"/>
                </a:lnTo>
                <a:lnTo>
                  <a:pt x="6267765" y="947422"/>
                </a:lnTo>
                <a:close/>
                <a:moveTo>
                  <a:pt x="6250959" y="945226"/>
                </a:moveTo>
                <a:lnTo>
                  <a:pt x="6250730" y="945456"/>
                </a:lnTo>
                <a:lnTo>
                  <a:pt x="6251859" y="945456"/>
                </a:lnTo>
                <a:lnTo>
                  <a:pt x="6253327" y="945456"/>
                </a:lnTo>
                <a:lnTo>
                  <a:pt x="6258441" y="948375"/>
                </a:lnTo>
                <a:lnTo>
                  <a:pt x="6260638" y="948375"/>
                </a:lnTo>
                <a:lnTo>
                  <a:pt x="6262835" y="948375"/>
                </a:lnTo>
                <a:lnTo>
                  <a:pt x="6263178" y="948146"/>
                </a:lnTo>
                <a:lnTo>
                  <a:pt x="6261187" y="948146"/>
                </a:lnTo>
                <a:lnTo>
                  <a:pt x="6258995" y="948146"/>
                </a:lnTo>
                <a:lnTo>
                  <a:pt x="6253887" y="945226"/>
                </a:lnTo>
                <a:lnTo>
                  <a:pt x="6252417" y="945226"/>
                </a:lnTo>
                <a:close/>
                <a:moveTo>
                  <a:pt x="6229034" y="945226"/>
                </a:moveTo>
                <a:lnTo>
                  <a:pt x="6228747" y="945456"/>
                </a:lnTo>
                <a:lnTo>
                  <a:pt x="6229195" y="945456"/>
                </a:lnTo>
                <a:lnTo>
                  <a:pt x="6230654" y="945456"/>
                </a:lnTo>
                <a:lnTo>
                  <a:pt x="6232121" y="945456"/>
                </a:lnTo>
                <a:lnTo>
                  <a:pt x="6232851" y="945456"/>
                </a:lnTo>
                <a:lnTo>
                  <a:pt x="6234310" y="945456"/>
                </a:lnTo>
                <a:lnTo>
                  <a:pt x="6234539" y="945226"/>
                </a:lnTo>
                <a:lnTo>
                  <a:pt x="6233419" y="945226"/>
                </a:lnTo>
                <a:lnTo>
                  <a:pt x="6232685" y="945226"/>
                </a:lnTo>
                <a:lnTo>
                  <a:pt x="6231227" y="945226"/>
                </a:lnTo>
                <a:lnTo>
                  <a:pt x="6229769" y="945226"/>
                </a:lnTo>
                <a:close/>
                <a:moveTo>
                  <a:pt x="6192497" y="945226"/>
                </a:moveTo>
                <a:lnTo>
                  <a:pt x="6192266" y="945456"/>
                </a:lnTo>
                <a:lnTo>
                  <a:pt x="6194096" y="945456"/>
                </a:lnTo>
                <a:lnTo>
                  <a:pt x="6195564" y="945456"/>
                </a:lnTo>
                <a:lnTo>
                  <a:pt x="6196293" y="945456"/>
                </a:lnTo>
                <a:lnTo>
                  <a:pt x="6198481" y="946915"/>
                </a:lnTo>
                <a:lnTo>
                  <a:pt x="6199949" y="946915"/>
                </a:lnTo>
                <a:lnTo>
                  <a:pt x="6200678" y="946915"/>
                </a:lnTo>
                <a:lnTo>
                  <a:pt x="6200984" y="946686"/>
                </a:lnTo>
                <a:lnTo>
                  <a:pt x="6200532" y="946686"/>
                </a:lnTo>
                <a:lnTo>
                  <a:pt x="6199074" y="946686"/>
                </a:lnTo>
                <a:lnTo>
                  <a:pt x="6196882" y="945226"/>
                </a:lnTo>
                <a:lnTo>
                  <a:pt x="6196147" y="945226"/>
                </a:lnTo>
                <a:lnTo>
                  <a:pt x="6194689" y="945226"/>
                </a:lnTo>
                <a:close/>
                <a:moveTo>
                  <a:pt x="6204182" y="944490"/>
                </a:moveTo>
                <a:lnTo>
                  <a:pt x="6203875" y="944721"/>
                </a:lnTo>
                <a:lnTo>
                  <a:pt x="6205793" y="944721"/>
                </a:lnTo>
                <a:lnTo>
                  <a:pt x="6207990" y="944721"/>
                </a:lnTo>
                <a:lnTo>
                  <a:pt x="6208719" y="944721"/>
                </a:lnTo>
                <a:lnTo>
                  <a:pt x="6211646" y="945456"/>
                </a:lnTo>
                <a:lnTo>
                  <a:pt x="6215301" y="946915"/>
                </a:lnTo>
                <a:lnTo>
                  <a:pt x="6221883" y="948375"/>
                </a:lnTo>
                <a:lnTo>
                  <a:pt x="6224080" y="949844"/>
                </a:lnTo>
                <a:lnTo>
                  <a:pt x="6224306" y="949388"/>
                </a:lnTo>
                <a:lnTo>
                  <a:pt x="6222457" y="948146"/>
                </a:lnTo>
                <a:lnTo>
                  <a:pt x="6215879" y="946686"/>
                </a:lnTo>
                <a:lnTo>
                  <a:pt x="6212229" y="945226"/>
                </a:lnTo>
                <a:lnTo>
                  <a:pt x="6209302" y="944490"/>
                </a:lnTo>
                <a:lnTo>
                  <a:pt x="6208567" y="944490"/>
                </a:lnTo>
                <a:lnTo>
                  <a:pt x="6206375" y="944490"/>
                </a:lnTo>
                <a:close/>
                <a:moveTo>
                  <a:pt x="8832314" y="944019"/>
                </a:moveTo>
                <a:lnTo>
                  <a:pt x="8831600" y="944734"/>
                </a:lnTo>
                <a:lnTo>
                  <a:pt x="8833777" y="946184"/>
                </a:lnTo>
                <a:lnTo>
                  <a:pt x="8833777" y="949110"/>
                </a:lnTo>
                <a:lnTo>
                  <a:pt x="8834509" y="952763"/>
                </a:lnTo>
                <a:lnTo>
                  <a:pt x="8837426" y="965193"/>
                </a:lnTo>
                <a:lnTo>
                  <a:pt x="8838158" y="968855"/>
                </a:lnTo>
                <a:lnTo>
                  <a:pt x="8841086" y="971781"/>
                </a:lnTo>
                <a:lnTo>
                  <a:pt x="8844003" y="975434"/>
                </a:lnTo>
                <a:lnTo>
                  <a:pt x="8846200" y="977624"/>
                </a:lnTo>
                <a:lnTo>
                  <a:pt x="8846932" y="979823"/>
                </a:lnTo>
                <a:lnTo>
                  <a:pt x="8846932" y="982749"/>
                </a:lnTo>
                <a:lnTo>
                  <a:pt x="8846200" y="987129"/>
                </a:lnTo>
                <a:lnTo>
                  <a:pt x="8846932" y="990055"/>
                </a:lnTo>
                <a:lnTo>
                  <a:pt x="8847664" y="991518"/>
                </a:lnTo>
                <a:lnTo>
                  <a:pt x="8852777" y="994443"/>
                </a:lnTo>
                <a:lnTo>
                  <a:pt x="8854242" y="996642"/>
                </a:lnTo>
                <a:lnTo>
                  <a:pt x="8855706" y="998832"/>
                </a:lnTo>
                <a:lnTo>
                  <a:pt x="8856438" y="1005411"/>
                </a:lnTo>
                <a:lnTo>
                  <a:pt x="8857091" y="1004106"/>
                </a:lnTo>
                <a:lnTo>
                  <a:pt x="8856444" y="998269"/>
                </a:lnTo>
                <a:lnTo>
                  <a:pt x="8854981" y="996068"/>
                </a:lnTo>
                <a:lnTo>
                  <a:pt x="8853519" y="993868"/>
                </a:lnTo>
                <a:lnTo>
                  <a:pt x="8848400" y="990935"/>
                </a:lnTo>
                <a:lnTo>
                  <a:pt x="8847669" y="989471"/>
                </a:lnTo>
                <a:lnTo>
                  <a:pt x="8846937" y="986539"/>
                </a:lnTo>
                <a:lnTo>
                  <a:pt x="8847669" y="982138"/>
                </a:lnTo>
                <a:lnTo>
                  <a:pt x="8847669" y="979205"/>
                </a:lnTo>
                <a:lnTo>
                  <a:pt x="8846937" y="977009"/>
                </a:lnTo>
                <a:lnTo>
                  <a:pt x="8844746" y="974809"/>
                </a:lnTo>
                <a:lnTo>
                  <a:pt x="8841821" y="971144"/>
                </a:lnTo>
                <a:lnTo>
                  <a:pt x="8838896" y="968212"/>
                </a:lnTo>
                <a:lnTo>
                  <a:pt x="8838165" y="964542"/>
                </a:lnTo>
                <a:lnTo>
                  <a:pt x="8835239" y="952080"/>
                </a:lnTo>
                <a:lnTo>
                  <a:pt x="8834508" y="948416"/>
                </a:lnTo>
                <a:lnTo>
                  <a:pt x="8834508" y="945483"/>
                </a:lnTo>
                <a:close/>
                <a:moveTo>
                  <a:pt x="6236347" y="943754"/>
                </a:moveTo>
                <a:lnTo>
                  <a:pt x="6236115" y="943987"/>
                </a:lnTo>
                <a:lnTo>
                  <a:pt x="6237236" y="943987"/>
                </a:lnTo>
                <a:lnTo>
                  <a:pt x="6237470" y="943754"/>
                </a:lnTo>
                <a:close/>
                <a:moveTo>
                  <a:pt x="6239262" y="942294"/>
                </a:moveTo>
                <a:lnTo>
                  <a:pt x="6239029" y="942528"/>
                </a:lnTo>
                <a:lnTo>
                  <a:pt x="6240162" y="942528"/>
                </a:lnTo>
                <a:lnTo>
                  <a:pt x="6241630" y="943987"/>
                </a:lnTo>
                <a:lnTo>
                  <a:pt x="6243818" y="944721"/>
                </a:lnTo>
                <a:lnTo>
                  <a:pt x="6246744" y="945456"/>
                </a:lnTo>
                <a:lnTo>
                  <a:pt x="6248203" y="946915"/>
                </a:lnTo>
                <a:lnTo>
                  <a:pt x="6248941" y="946915"/>
                </a:lnTo>
                <a:lnTo>
                  <a:pt x="6249170" y="946686"/>
                </a:lnTo>
                <a:lnTo>
                  <a:pt x="6248767" y="946686"/>
                </a:lnTo>
                <a:lnTo>
                  <a:pt x="6247309" y="945226"/>
                </a:lnTo>
                <a:lnTo>
                  <a:pt x="6244382" y="944490"/>
                </a:lnTo>
                <a:lnTo>
                  <a:pt x="6242189" y="943754"/>
                </a:lnTo>
                <a:lnTo>
                  <a:pt x="6240732" y="942294"/>
                </a:lnTo>
                <a:close/>
                <a:moveTo>
                  <a:pt x="6741358" y="940098"/>
                </a:moveTo>
                <a:lnTo>
                  <a:pt x="6744285" y="940098"/>
                </a:lnTo>
                <a:lnTo>
                  <a:pt x="6750128" y="940098"/>
                </a:lnTo>
                <a:lnTo>
                  <a:pt x="6753055" y="940834"/>
                </a:lnTo>
                <a:lnTo>
                  <a:pt x="6750863" y="942294"/>
                </a:lnTo>
                <a:lnTo>
                  <a:pt x="6750128" y="944490"/>
                </a:lnTo>
                <a:lnTo>
                  <a:pt x="6750128" y="945226"/>
                </a:lnTo>
                <a:lnTo>
                  <a:pt x="6750863" y="947422"/>
                </a:lnTo>
                <a:lnTo>
                  <a:pt x="6753055" y="949618"/>
                </a:lnTo>
                <a:lnTo>
                  <a:pt x="6753055" y="951814"/>
                </a:lnTo>
                <a:lnTo>
                  <a:pt x="6753055" y="954010"/>
                </a:lnTo>
                <a:lnTo>
                  <a:pt x="6753055" y="956931"/>
                </a:lnTo>
                <a:lnTo>
                  <a:pt x="6753778" y="960587"/>
                </a:lnTo>
                <a:lnTo>
                  <a:pt x="6756705" y="966451"/>
                </a:lnTo>
                <a:lnTo>
                  <a:pt x="6756705" y="969371"/>
                </a:lnTo>
                <a:lnTo>
                  <a:pt x="6754513" y="974499"/>
                </a:lnTo>
                <a:lnTo>
                  <a:pt x="6750128" y="978891"/>
                </a:lnTo>
                <a:lnTo>
                  <a:pt x="6743550" y="981823"/>
                </a:lnTo>
                <a:lnTo>
                  <a:pt x="6738431" y="980351"/>
                </a:lnTo>
                <a:lnTo>
                  <a:pt x="6734046" y="976695"/>
                </a:lnTo>
                <a:lnTo>
                  <a:pt x="6734780" y="973763"/>
                </a:lnTo>
                <a:lnTo>
                  <a:pt x="6736973" y="969371"/>
                </a:lnTo>
                <a:lnTo>
                  <a:pt x="6736973" y="958391"/>
                </a:lnTo>
                <a:lnTo>
                  <a:pt x="6737708" y="956931"/>
                </a:lnTo>
                <a:lnTo>
                  <a:pt x="6739900" y="954010"/>
                </a:lnTo>
                <a:lnTo>
                  <a:pt x="6740623" y="951814"/>
                </a:lnTo>
                <a:lnTo>
                  <a:pt x="6741358" y="948146"/>
                </a:lnTo>
                <a:lnTo>
                  <a:pt x="6741358" y="946686"/>
                </a:lnTo>
                <a:lnTo>
                  <a:pt x="6741358" y="943754"/>
                </a:lnTo>
                <a:close/>
                <a:moveTo>
                  <a:pt x="1890316" y="937069"/>
                </a:moveTo>
                <a:lnTo>
                  <a:pt x="1890182" y="937335"/>
                </a:lnTo>
                <a:lnTo>
                  <a:pt x="1890912" y="938804"/>
                </a:lnTo>
                <a:lnTo>
                  <a:pt x="1892371" y="940999"/>
                </a:lnTo>
                <a:lnTo>
                  <a:pt x="1892371" y="944663"/>
                </a:lnTo>
                <a:lnTo>
                  <a:pt x="1892371" y="945390"/>
                </a:lnTo>
                <a:lnTo>
                  <a:pt x="1893101" y="946859"/>
                </a:lnTo>
                <a:lnTo>
                  <a:pt x="1896759" y="951250"/>
                </a:lnTo>
                <a:lnTo>
                  <a:pt x="1898219" y="953445"/>
                </a:lnTo>
                <a:lnTo>
                  <a:pt x="1898219" y="954571"/>
                </a:lnTo>
                <a:lnTo>
                  <a:pt x="1898295" y="954458"/>
                </a:lnTo>
                <a:lnTo>
                  <a:pt x="1898295" y="952995"/>
                </a:lnTo>
                <a:lnTo>
                  <a:pt x="1896824" y="950797"/>
                </a:lnTo>
                <a:lnTo>
                  <a:pt x="1893163" y="946417"/>
                </a:lnTo>
                <a:lnTo>
                  <a:pt x="1892444" y="944955"/>
                </a:lnTo>
                <a:lnTo>
                  <a:pt x="1892444" y="944228"/>
                </a:lnTo>
                <a:lnTo>
                  <a:pt x="1892444" y="940566"/>
                </a:lnTo>
                <a:lnTo>
                  <a:pt x="1890973" y="938377"/>
                </a:lnTo>
                <a:close/>
                <a:moveTo>
                  <a:pt x="9049484" y="935518"/>
                </a:moveTo>
                <a:lnTo>
                  <a:pt x="9049484" y="940350"/>
                </a:lnTo>
                <a:lnTo>
                  <a:pt x="9049484" y="944751"/>
                </a:lnTo>
                <a:lnTo>
                  <a:pt x="9048021" y="948416"/>
                </a:lnTo>
                <a:lnTo>
                  <a:pt x="9041440" y="958678"/>
                </a:lnTo>
                <a:lnTo>
                  <a:pt x="9040709" y="961610"/>
                </a:lnTo>
                <a:lnTo>
                  <a:pt x="9037052" y="966743"/>
                </a:lnTo>
                <a:lnTo>
                  <a:pt x="9036321" y="969675"/>
                </a:lnTo>
                <a:lnTo>
                  <a:pt x="9036340" y="969771"/>
                </a:lnTo>
                <a:lnTo>
                  <a:pt x="9037053" y="966923"/>
                </a:lnTo>
                <a:lnTo>
                  <a:pt x="9040708" y="961812"/>
                </a:lnTo>
                <a:lnTo>
                  <a:pt x="9041440" y="958889"/>
                </a:lnTo>
                <a:lnTo>
                  <a:pt x="9048021" y="948667"/>
                </a:lnTo>
                <a:lnTo>
                  <a:pt x="9049485" y="945014"/>
                </a:lnTo>
                <a:lnTo>
                  <a:pt x="9049485" y="940632"/>
                </a:lnTo>
                <a:lnTo>
                  <a:pt x="9049485" y="935521"/>
                </a:lnTo>
                <a:close/>
                <a:moveTo>
                  <a:pt x="1896088" y="931431"/>
                </a:moveTo>
                <a:lnTo>
                  <a:pt x="1896029" y="931490"/>
                </a:lnTo>
                <a:lnTo>
                  <a:pt x="1896029" y="931919"/>
                </a:lnTo>
                <a:lnTo>
                  <a:pt x="1896088" y="931799"/>
                </a:lnTo>
                <a:close/>
                <a:moveTo>
                  <a:pt x="4865628" y="928934"/>
                </a:moveTo>
                <a:lnTo>
                  <a:pt x="4865482" y="929818"/>
                </a:lnTo>
                <a:lnTo>
                  <a:pt x="4866210" y="931282"/>
                </a:lnTo>
                <a:lnTo>
                  <a:pt x="4869143" y="934218"/>
                </a:lnTo>
                <a:lnTo>
                  <a:pt x="4869871" y="935682"/>
                </a:lnTo>
                <a:lnTo>
                  <a:pt x="4869871" y="937879"/>
                </a:lnTo>
                <a:lnTo>
                  <a:pt x="4869871" y="939345"/>
                </a:lnTo>
                <a:lnTo>
                  <a:pt x="4871338" y="941541"/>
                </a:lnTo>
                <a:lnTo>
                  <a:pt x="4872066" y="944477"/>
                </a:lnTo>
                <a:lnTo>
                  <a:pt x="4882301" y="958398"/>
                </a:lnTo>
                <a:lnTo>
                  <a:pt x="4888147" y="964257"/>
                </a:lnTo>
                <a:lnTo>
                  <a:pt x="4890341" y="967924"/>
                </a:lnTo>
                <a:lnTo>
                  <a:pt x="4891805" y="973041"/>
                </a:lnTo>
                <a:lnTo>
                  <a:pt x="4891805" y="971775"/>
                </a:lnTo>
                <a:lnTo>
                  <a:pt x="4890344" y="966659"/>
                </a:lnTo>
                <a:lnTo>
                  <a:pt x="4888152" y="963008"/>
                </a:lnTo>
                <a:lnTo>
                  <a:pt x="4882296" y="957149"/>
                </a:lnTo>
                <a:lnTo>
                  <a:pt x="4872067" y="943265"/>
                </a:lnTo>
                <a:lnTo>
                  <a:pt x="4871336" y="940336"/>
                </a:lnTo>
                <a:lnTo>
                  <a:pt x="4869875" y="938138"/>
                </a:lnTo>
                <a:lnTo>
                  <a:pt x="4869875" y="936674"/>
                </a:lnTo>
                <a:lnTo>
                  <a:pt x="4869875" y="934487"/>
                </a:lnTo>
                <a:lnTo>
                  <a:pt x="4869144" y="933022"/>
                </a:lnTo>
                <a:lnTo>
                  <a:pt x="4866211" y="930093"/>
                </a:lnTo>
                <a:close/>
                <a:moveTo>
                  <a:pt x="9263625" y="924941"/>
                </a:moveTo>
                <a:lnTo>
                  <a:pt x="9263729" y="925293"/>
                </a:lnTo>
                <a:lnTo>
                  <a:pt x="9268116" y="936251"/>
                </a:lnTo>
                <a:lnTo>
                  <a:pt x="9270182" y="941753"/>
                </a:lnTo>
                <a:lnTo>
                  <a:pt x="9270177" y="941726"/>
                </a:lnTo>
                <a:lnTo>
                  <a:pt x="9267986" y="935872"/>
                </a:lnTo>
                <a:close/>
                <a:moveTo>
                  <a:pt x="6746478" y="924726"/>
                </a:moveTo>
                <a:lnTo>
                  <a:pt x="6747201" y="925462"/>
                </a:lnTo>
                <a:lnTo>
                  <a:pt x="6747935" y="925462"/>
                </a:lnTo>
                <a:lnTo>
                  <a:pt x="6749393" y="925462"/>
                </a:lnTo>
                <a:lnTo>
                  <a:pt x="6751586" y="927658"/>
                </a:lnTo>
                <a:lnTo>
                  <a:pt x="6754513" y="929118"/>
                </a:lnTo>
                <a:lnTo>
                  <a:pt x="6755971" y="930578"/>
                </a:lnTo>
                <a:lnTo>
                  <a:pt x="6757440" y="929118"/>
                </a:lnTo>
                <a:lnTo>
                  <a:pt x="6758163" y="929118"/>
                </a:lnTo>
                <a:lnTo>
                  <a:pt x="6758163" y="931314"/>
                </a:lnTo>
                <a:lnTo>
                  <a:pt x="6758163" y="932050"/>
                </a:lnTo>
                <a:lnTo>
                  <a:pt x="6757440" y="933510"/>
                </a:lnTo>
                <a:lnTo>
                  <a:pt x="6756705" y="934246"/>
                </a:lnTo>
                <a:lnTo>
                  <a:pt x="6755971" y="934246"/>
                </a:lnTo>
                <a:lnTo>
                  <a:pt x="6753055" y="934246"/>
                </a:lnTo>
                <a:lnTo>
                  <a:pt x="6749393" y="932050"/>
                </a:lnTo>
                <a:lnTo>
                  <a:pt x="6746478" y="929118"/>
                </a:lnTo>
                <a:close/>
                <a:moveTo>
                  <a:pt x="1901939" y="924100"/>
                </a:moveTo>
                <a:lnTo>
                  <a:pt x="1901876" y="924162"/>
                </a:lnTo>
                <a:lnTo>
                  <a:pt x="1901876" y="924494"/>
                </a:lnTo>
                <a:lnTo>
                  <a:pt x="1901939" y="924494"/>
                </a:lnTo>
                <a:close/>
                <a:moveTo>
                  <a:pt x="8822881" y="909682"/>
                </a:moveTo>
                <a:lnTo>
                  <a:pt x="8822074" y="910355"/>
                </a:lnTo>
                <a:lnTo>
                  <a:pt x="8826455" y="917669"/>
                </a:lnTo>
                <a:lnTo>
                  <a:pt x="8825002" y="941068"/>
                </a:lnTo>
                <a:lnTo>
                  <a:pt x="8829384" y="950573"/>
                </a:lnTo>
                <a:lnTo>
                  <a:pt x="8829384" y="948285"/>
                </a:lnTo>
                <a:lnTo>
                  <a:pt x="8825733" y="940350"/>
                </a:lnTo>
                <a:lnTo>
                  <a:pt x="8827195" y="916895"/>
                </a:lnTo>
                <a:close/>
                <a:moveTo>
                  <a:pt x="1918036" y="903606"/>
                </a:moveTo>
                <a:lnTo>
                  <a:pt x="1917967" y="903675"/>
                </a:lnTo>
                <a:lnTo>
                  <a:pt x="1917967" y="905870"/>
                </a:lnTo>
                <a:lnTo>
                  <a:pt x="1917967" y="906597"/>
                </a:lnTo>
                <a:lnTo>
                  <a:pt x="1917967" y="908066"/>
                </a:lnTo>
                <a:lnTo>
                  <a:pt x="1918697" y="908793"/>
                </a:lnTo>
                <a:lnTo>
                  <a:pt x="1921625" y="915380"/>
                </a:lnTo>
                <a:lnTo>
                  <a:pt x="1921625" y="915942"/>
                </a:lnTo>
                <a:lnTo>
                  <a:pt x="1921697" y="915727"/>
                </a:lnTo>
                <a:lnTo>
                  <a:pt x="1921697" y="914991"/>
                </a:lnTo>
                <a:lnTo>
                  <a:pt x="1918772" y="908423"/>
                </a:lnTo>
                <a:lnTo>
                  <a:pt x="1918036" y="907687"/>
                </a:lnTo>
                <a:lnTo>
                  <a:pt x="1918036" y="906224"/>
                </a:lnTo>
                <a:lnTo>
                  <a:pt x="1918036" y="905497"/>
                </a:lnTo>
                <a:close/>
                <a:moveTo>
                  <a:pt x="9056797" y="902964"/>
                </a:moveTo>
                <a:lnTo>
                  <a:pt x="9049484" y="919827"/>
                </a:lnTo>
                <a:lnTo>
                  <a:pt x="9048021" y="925692"/>
                </a:lnTo>
                <a:lnTo>
                  <a:pt x="9048021" y="926023"/>
                </a:lnTo>
                <a:lnTo>
                  <a:pt x="9049485" y="920182"/>
                </a:lnTo>
                <a:lnTo>
                  <a:pt x="9056797" y="903384"/>
                </a:lnTo>
                <a:close/>
                <a:moveTo>
                  <a:pt x="6928456" y="902765"/>
                </a:moveTo>
                <a:lnTo>
                  <a:pt x="6931371" y="905697"/>
                </a:lnTo>
                <a:lnTo>
                  <a:pt x="6932841" y="908618"/>
                </a:lnTo>
                <a:lnTo>
                  <a:pt x="6934298" y="909353"/>
                </a:lnTo>
                <a:lnTo>
                  <a:pt x="6940141" y="910089"/>
                </a:lnTo>
                <a:lnTo>
                  <a:pt x="6939418" y="913010"/>
                </a:lnTo>
                <a:lnTo>
                  <a:pt x="6936491" y="919598"/>
                </a:lnTo>
                <a:lnTo>
                  <a:pt x="6934298" y="922530"/>
                </a:lnTo>
                <a:lnTo>
                  <a:pt x="6932841" y="923990"/>
                </a:lnTo>
                <a:lnTo>
                  <a:pt x="6928456" y="924726"/>
                </a:lnTo>
                <a:lnTo>
                  <a:pt x="6924793" y="924726"/>
                </a:lnTo>
                <a:lnTo>
                  <a:pt x="6921878" y="923990"/>
                </a:lnTo>
                <a:lnTo>
                  <a:pt x="6918951" y="922530"/>
                </a:lnTo>
                <a:lnTo>
                  <a:pt x="6913831" y="916678"/>
                </a:lnTo>
                <a:lnTo>
                  <a:pt x="6904338" y="912285"/>
                </a:lnTo>
                <a:lnTo>
                  <a:pt x="6901411" y="909353"/>
                </a:lnTo>
                <a:lnTo>
                  <a:pt x="6905061" y="906422"/>
                </a:lnTo>
                <a:lnTo>
                  <a:pt x="6909446" y="906422"/>
                </a:lnTo>
                <a:lnTo>
                  <a:pt x="6921143" y="907893"/>
                </a:lnTo>
                <a:lnTo>
                  <a:pt x="6924793" y="909353"/>
                </a:lnTo>
                <a:lnTo>
                  <a:pt x="6926986" y="909353"/>
                </a:lnTo>
                <a:lnTo>
                  <a:pt x="6927721" y="907893"/>
                </a:lnTo>
                <a:lnTo>
                  <a:pt x="6927721" y="903501"/>
                </a:lnTo>
                <a:close/>
                <a:moveTo>
                  <a:pt x="1918772" y="902132"/>
                </a:moveTo>
                <a:lnTo>
                  <a:pt x="1918697" y="902206"/>
                </a:lnTo>
                <a:lnTo>
                  <a:pt x="1918697" y="902647"/>
                </a:lnTo>
                <a:lnTo>
                  <a:pt x="1918772" y="902572"/>
                </a:lnTo>
                <a:close/>
                <a:moveTo>
                  <a:pt x="4855982" y="893156"/>
                </a:moveTo>
                <a:lnTo>
                  <a:pt x="4855975" y="893181"/>
                </a:lnTo>
                <a:lnTo>
                  <a:pt x="4855975" y="897576"/>
                </a:lnTo>
                <a:lnTo>
                  <a:pt x="4858170" y="901243"/>
                </a:lnTo>
                <a:lnTo>
                  <a:pt x="4863287" y="908567"/>
                </a:lnTo>
                <a:lnTo>
                  <a:pt x="4864754" y="912235"/>
                </a:lnTo>
                <a:lnTo>
                  <a:pt x="4865482" y="920291"/>
                </a:lnTo>
                <a:lnTo>
                  <a:pt x="4866120" y="924791"/>
                </a:lnTo>
                <a:lnTo>
                  <a:pt x="4866211" y="924244"/>
                </a:lnTo>
                <a:lnTo>
                  <a:pt x="4865480" y="919128"/>
                </a:lnTo>
                <a:lnTo>
                  <a:pt x="4864750" y="911083"/>
                </a:lnTo>
                <a:lnTo>
                  <a:pt x="4863288" y="907431"/>
                </a:lnTo>
                <a:lnTo>
                  <a:pt x="4858174" y="900118"/>
                </a:lnTo>
                <a:lnTo>
                  <a:pt x="4855982" y="896467"/>
                </a:lnTo>
                <a:close/>
                <a:moveTo>
                  <a:pt x="1910146" y="886726"/>
                </a:moveTo>
                <a:lnTo>
                  <a:pt x="1909922" y="886838"/>
                </a:lnTo>
                <a:lnTo>
                  <a:pt x="1911381" y="889033"/>
                </a:lnTo>
                <a:lnTo>
                  <a:pt x="1912111" y="889774"/>
                </a:lnTo>
                <a:lnTo>
                  <a:pt x="1915769" y="892697"/>
                </a:lnTo>
                <a:lnTo>
                  <a:pt x="1920886" y="893424"/>
                </a:lnTo>
                <a:lnTo>
                  <a:pt x="1921625" y="894165"/>
                </a:lnTo>
                <a:lnTo>
                  <a:pt x="1921625" y="896361"/>
                </a:lnTo>
                <a:lnTo>
                  <a:pt x="1921625" y="897088"/>
                </a:lnTo>
                <a:lnTo>
                  <a:pt x="1921625" y="898991"/>
                </a:lnTo>
                <a:lnTo>
                  <a:pt x="1921697" y="898919"/>
                </a:lnTo>
                <a:lnTo>
                  <a:pt x="1921697" y="896730"/>
                </a:lnTo>
                <a:lnTo>
                  <a:pt x="1921697" y="895994"/>
                </a:lnTo>
                <a:lnTo>
                  <a:pt x="1921697" y="893804"/>
                </a:lnTo>
                <a:lnTo>
                  <a:pt x="1920962" y="893077"/>
                </a:lnTo>
                <a:lnTo>
                  <a:pt x="1915847" y="892342"/>
                </a:lnTo>
                <a:lnTo>
                  <a:pt x="1912186" y="889416"/>
                </a:lnTo>
                <a:lnTo>
                  <a:pt x="1911450" y="888689"/>
                </a:lnTo>
                <a:close/>
                <a:moveTo>
                  <a:pt x="1909996" y="877291"/>
                </a:moveTo>
                <a:lnTo>
                  <a:pt x="1909922" y="877328"/>
                </a:lnTo>
                <a:lnTo>
                  <a:pt x="1909922" y="878055"/>
                </a:lnTo>
                <a:lnTo>
                  <a:pt x="1909922" y="880251"/>
                </a:lnTo>
                <a:lnTo>
                  <a:pt x="1911381" y="883187"/>
                </a:lnTo>
                <a:lnTo>
                  <a:pt x="1911381" y="883915"/>
                </a:lnTo>
                <a:lnTo>
                  <a:pt x="1911381" y="885799"/>
                </a:lnTo>
                <a:lnTo>
                  <a:pt x="1911450" y="885764"/>
                </a:lnTo>
                <a:lnTo>
                  <a:pt x="1911450" y="883574"/>
                </a:lnTo>
                <a:lnTo>
                  <a:pt x="1911450" y="882847"/>
                </a:lnTo>
                <a:lnTo>
                  <a:pt x="1909996" y="879922"/>
                </a:lnTo>
                <a:lnTo>
                  <a:pt x="1909996" y="877732"/>
                </a:lnTo>
                <a:close/>
                <a:moveTo>
                  <a:pt x="1911450" y="875763"/>
                </a:moveTo>
                <a:lnTo>
                  <a:pt x="1911381" y="875860"/>
                </a:lnTo>
                <a:lnTo>
                  <a:pt x="1911381" y="876304"/>
                </a:lnTo>
                <a:lnTo>
                  <a:pt x="1911450" y="876270"/>
                </a:lnTo>
                <a:close/>
                <a:moveTo>
                  <a:pt x="9056773" y="871711"/>
                </a:moveTo>
                <a:lnTo>
                  <a:pt x="9056066" y="879504"/>
                </a:lnTo>
                <a:lnTo>
                  <a:pt x="9052409" y="893434"/>
                </a:lnTo>
                <a:lnTo>
                  <a:pt x="9052409" y="897099"/>
                </a:lnTo>
                <a:lnTo>
                  <a:pt x="9052410" y="897102"/>
                </a:lnTo>
                <a:lnTo>
                  <a:pt x="9052410" y="893892"/>
                </a:lnTo>
                <a:lnTo>
                  <a:pt x="9056065" y="880011"/>
                </a:lnTo>
                <a:lnTo>
                  <a:pt x="9056797" y="871977"/>
                </a:lnTo>
                <a:close/>
                <a:moveTo>
                  <a:pt x="4853780" y="863565"/>
                </a:moveTo>
                <a:lnTo>
                  <a:pt x="4853780" y="864601"/>
                </a:lnTo>
                <a:lnTo>
                  <a:pt x="4855247" y="867531"/>
                </a:lnTo>
                <a:lnTo>
                  <a:pt x="4856713" y="874860"/>
                </a:lnTo>
                <a:lnTo>
                  <a:pt x="4858170" y="880725"/>
                </a:lnTo>
                <a:lnTo>
                  <a:pt x="4858170" y="884042"/>
                </a:lnTo>
                <a:lnTo>
                  <a:pt x="4858174" y="884027"/>
                </a:lnTo>
                <a:lnTo>
                  <a:pt x="4858174" y="879643"/>
                </a:lnTo>
                <a:lnTo>
                  <a:pt x="4856712" y="873795"/>
                </a:lnTo>
                <a:lnTo>
                  <a:pt x="4855251" y="866482"/>
                </a:lnTo>
                <a:close/>
                <a:moveTo>
                  <a:pt x="6924071" y="863236"/>
                </a:moveTo>
                <a:lnTo>
                  <a:pt x="6928456" y="863972"/>
                </a:lnTo>
                <a:lnTo>
                  <a:pt x="6930648" y="866168"/>
                </a:lnTo>
                <a:lnTo>
                  <a:pt x="6929913" y="868364"/>
                </a:lnTo>
                <a:lnTo>
                  <a:pt x="6931371" y="867629"/>
                </a:lnTo>
                <a:lnTo>
                  <a:pt x="6934298" y="868364"/>
                </a:lnTo>
                <a:lnTo>
                  <a:pt x="6935033" y="869825"/>
                </a:lnTo>
                <a:lnTo>
                  <a:pt x="6937226" y="872757"/>
                </a:lnTo>
                <a:lnTo>
                  <a:pt x="6930648" y="873492"/>
                </a:lnTo>
                <a:lnTo>
                  <a:pt x="6926986" y="872757"/>
                </a:lnTo>
                <a:lnTo>
                  <a:pt x="6923336" y="871296"/>
                </a:lnTo>
                <a:lnTo>
                  <a:pt x="6924793" y="869825"/>
                </a:lnTo>
                <a:lnTo>
                  <a:pt x="6924071" y="868364"/>
                </a:lnTo>
                <a:lnTo>
                  <a:pt x="6923336" y="868364"/>
                </a:lnTo>
                <a:lnTo>
                  <a:pt x="6921143" y="868364"/>
                </a:lnTo>
                <a:lnTo>
                  <a:pt x="6921143" y="866904"/>
                </a:lnTo>
                <a:lnTo>
                  <a:pt x="6921878" y="866168"/>
                </a:lnTo>
                <a:close/>
                <a:moveTo>
                  <a:pt x="5928661" y="853728"/>
                </a:moveTo>
                <a:lnTo>
                  <a:pt x="5927975" y="854069"/>
                </a:lnTo>
                <a:lnTo>
                  <a:pt x="5929397" y="854785"/>
                </a:lnTo>
                <a:lnTo>
                  <a:pt x="5931594" y="857705"/>
                </a:lnTo>
                <a:lnTo>
                  <a:pt x="5932323" y="858439"/>
                </a:lnTo>
                <a:lnTo>
                  <a:pt x="5935249" y="858439"/>
                </a:lnTo>
                <a:lnTo>
                  <a:pt x="5937438" y="859899"/>
                </a:lnTo>
                <a:lnTo>
                  <a:pt x="5938905" y="860633"/>
                </a:lnTo>
                <a:lnTo>
                  <a:pt x="5939635" y="861367"/>
                </a:lnTo>
                <a:lnTo>
                  <a:pt x="5941831" y="862093"/>
                </a:lnTo>
                <a:lnTo>
                  <a:pt x="5944020" y="862093"/>
                </a:lnTo>
                <a:lnTo>
                  <a:pt x="5945487" y="862093"/>
                </a:lnTo>
                <a:lnTo>
                  <a:pt x="5947675" y="863561"/>
                </a:lnTo>
                <a:lnTo>
                  <a:pt x="5949143" y="865021"/>
                </a:lnTo>
                <a:lnTo>
                  <a:pt x="5952069" y="867940"/>
                </a:lnTo>
                <a:lnTo>
                  <a:pt x="5954258" y="871603"/>
                </a:lnTo>
                <a:lnTo>
                  <a:pt x="5957184" y="877450"/>
                </a:lnTo>
                <a:lnTo>
                  <a:pt x="5962307" y="886952"/>
                </a:lnTo>
                <a:lnTo>
                  <a:pt x="5965225" y="892808"/>
                </a:lnTo>
                <a:lnTo>
                  <a:pt x="5967422" y="896462"/>
                </a:lnTo>
                <a:lnTo>
                  <a:pt x="5968151" y="898656"/>
                </a:lnTo>
                <a:lnTo>
                  <a:pt x="5969619" y="899390"/>
                </a:lnTo>
                <a:lnTo>
                  <a:pt x="5974004" y="899390"/>
                </a:lnTo>
                <a:lnTo>
                  <a:pt x="5976192" y="900116"/>
                </a:lnTo>
                <a:lnTo>
                  <a:pt x="5980586" y="900850"/>
                </a:lnTo>
                <a:lnTo>
                  <a:pt x="5987897" y="902310"/>
                </a:lnTo>
                <a:lnTo>
                  <a:pt x="5998865" y="903770"/>
                </a:lnTo>
                <a:lnTo>
                  <a:pt x="6010561" y="905964"/>
                </a:lnTo>
                <a:lnTo>
                  <a:pt x="6024455" y="908158"/>
                </a:lnTo>
                <a:lnTo>
                  <a:pt x="6038349" y="909626"/>
                </a:lnTo>
                <a:lnTo>
                  <a:pt x="6053701" y="912546"/>
                </a:lnTo>
                <a:lnTo>
                  <a:pt x="6068333" y="914740"/>
                </a:lnTo>
                <a:lnTo>
                  <a:pt x="6082956" y="916934"/>
                </a:lnTo>
                <a:lnTo>
                  <a:pt x="6096112" y="919128"/>
                </a:lnTo>
                <a:lnTo>
                  <a:pt x="6108546" y="921322"/>
                </a:lnTo>
                <a:lnTo>
                  <a:pt x="6118784" y="922782"/>
                </a:lnTo>
                <a:lnTo>
                  <a:pt x="6126096" y="924250"/>
                </a:lnTo>
                <a:lnTo>
                  <a:pt x="6131210" y="924975"/>
                </a:lnTo>
                <a:lnTo>
                  <a:pt x="6132678" y="924975"/>
                </a:lnTo>
                <a:lnTo>
                  <a:pt x="6138522" y="925710"/>
                </a:lnTo>
                <a:lnTo>
                  <a:pt x="6142178" y="927904"/>
                </a:lnTo>
                <a:lnTo>
                  <a:pt x="6152415" y="931557"/>
                </a:lnTo>
                <a:lnTo>
                  <a:pt x="6163383" y="935946"/>
                </a:lnTo>
                <a:lnTo>
                  <a:pt x="6173621" y="940333"/>
                </a:lnTo>
                <a:lnTo>
                  <a:pt x="6183858" y="944721"/>
                </a:lnTo>
                <a:lnTo>
                  <a:pt x="6188982" y="946915"/>
                </a:lnTo>
                <a:lnTo>
                  <a:pt x="6190441" y="946915"/>
                </a:lnTo>
                <a:lnTo>
                  <a:pt x="6190670" y="946686"/>
                </a:lnTo>
                <a:lnTo>
                  <a:pt x="6189569" y="946686"/>
                </a:lnTo>
                <a:lnTo>
                  <a:pt x="6184449" y="944490"/>
                </a:lnTo>
                <a:lnTo>
                  <a:pt x="6174222" y="940098"/>
                </a:lnTo>
                <a:lnTo>
                  <a:pt x="6163994" y="935706"/>
                </a:lnTo>
                <a:lnTo>
                  <a:pt x="6153032" y="931314"/>
                </a:lnTo>
                <a:lnTo>
                  <a:pt x="6142792" y="927658"/>
                </a:lnTo>
                <a:lnTo>
                  <a:pt x="6139142" y="925462"/>
                </a:lnTo>
                <a:lnTo>
                  <a:pt x="6133299" y="924726"/>
                </a:lnTo>
                <a:lnTo>
                  <a:pt x="6131829" y="924726"/>
                </a:lnTo>
                <a:lnTo>
                  <a:pt x="6126722" y="923990"/>
                </a:lnTo>
                <a:lnTo>
                  <a:pt x="6119409" y="922530"/>
                </a:lnTo>
                <a:lnTo>
                  <a:pt x="6109181" y="921070"/>
                </a:lnTo>
                <a:lnTo>
                  <a:pt x="6096749" y="918874"/>
                </a:lnTo>
                <a:lnTo>
                  <a:pt x="6083594" y="916678"/>
                </a:lnTo>
                <a:lnTo>
                  <a:pt x="6068982" y="914482"/>
                </a:lnTo>
                <a:lnTo>
                  <a:pt x="6054369" y="912285"/>
                </a:lnTo>
                <a:lnTo>
                  <a:pt x="6039021" y="909353"/>
                </a:lnTo>
                <a:lnTo>
                  <a:pt x="6025131" y="907893"/>
                </a:lnTo>
                <a:lnTo>
                  <a:pt x="6011242" y="905697"/>
                </a:lnTo>
                <a:lnTo>
                  <a:pt x="5999556" y="903501"/>
                </a:lnTo>
                <a:lnTo>
                  <a:pt x="5988594" y="902029"/>
                </a:lnTo>
                <a:lnTo>
                  <a:pt x="5981281" y="900569"/>
                </a:lnTo>
                <a:lnTo>
                  <a:pt x="5976896" y="899833"/>
                </a:lnTo>
                <a:lnTo>
                  <a:pt x="5974704" y="899109"/>
                </a:lnTo>
                <a:lnTo>
                  <a:pt x="5970319" y="899109"/>
                </a:lnTo>
                <a:lnTo>
                  <a:pt x="5968861" y="898373"/>
                </a:lnTo>
                <a:lnTo>
                  <a:pt x="5968126" y="896177"/>
                </a:lnTo>
                <a:lnTo>
                  <a:pt x="5965934" y="892521"/>
                </a:lnTo>
                <a:lnTo>
                  <a:pt x="5963006" y="886657"/>
                </a:lnTo>
                <a:lnTo>
                  <a:pt x="5957899" y="877149"/>
                </a:lnTo>
                <a:lnTo>
                  <a:pt x="5954971" y="871296"/>
                </a:lnTo>
                <a:lnTo>
                  <a:pt x="5952779" y="867629"/>
                </a:lnTo>
                <a:lnTo>
                  <a:pt x="5949851" y="864708"/>
                </a:lnTo>
                <a:lnTo>
                  <a:pt x="5948394" y="863236"/>
                </a:lnTo>
                <a:lnTo>
                  <a:pt x="5946201" y="861776"/>
                </a:lnTo>
                <a:lnTo>
                  <a:pt x="5944744" y="861776"/>
                </a:lnTo>
                <a:lnTo>
                  <a:pt x="5942551" y="861776"/>
                </a:lnTo>
                <a:lnTo>
                  <a:pt x="5940359" y="861040"/>
                </a:lnTo>
                <a:lnTo>
                  <a:pt x="5939624" y="860316"/>
                </a:lnTo>
                <a:lnTo>
                  <a:pt x="5938166" y="859580"/>
                </a:lnTo>
                <a:lnTo>
                  <a:pt x="5935974" y="858120"/>
                </a:lnTo>
                <a:lnTo>
                  <a:pt x="5933046" y="858120"/>
                </a:lnTo>
                <a:lnTo>
                  <a:pt x="5932311" y="857384"/>
                </a:lnTo>
                <a:lnTo>
                  <a:pt x="5930119" y="854452"/>
                </a:lnTo>
                <a:close/>
                <a:moveTo>
                  <a:pt x="1909996" y="852412"/>
                </a:moveTo>
                <a:lnTo>
                  <a:pt x="1909922" y="852450"/>
                </a:lnTo>
                <a:lnTo>
                  <a:pt x="1909922" y="853904"/>
                </a:lnTo>
                <a:lnTo>
                  <a:pt x="1909922" y="854645"/>
                </a:lnTo>
                <a:lnTo>
                  <a:pt x="1909922" y="856841"/>
                </a:lnTo>
                <a:lnTo>
                  <a:pt x="1915769" y="864155"/>
                </a:lnTo>
                <a:lnTo>
                  <a:pt x="1916499" y="864882"/>
                </a:lnTo>
                <a:lnTo>
                  <a:pt x="1916499" y="866350"/>
                </a:lnTo>
                <a:lnTo>
                  <a:pt x="1916499" y="867077"/>
                </a:lnTo>
                <a:lnTo>
                  <a:pt x="1916499" y="868394"/>
                </a:lnTo>
                <a:lnTo>
                  <a:pt x="1916582" y="868229"/>
                </a:lnTo>
                <a:lnTo>
                  <a:pt x="1916582" y="866766"/>
                </a:lnTo>
                <a:lnTo>
                  <a:pt x="1916582" y="866040"/>
                </a:lnTo>
                <a:lnTo>
                  <a:pt x="1916582" y="864577"/>
                </a:lnTo>
                <a:lnTo>
                  <a:pt x="1915847" y="863841"/>
                </a:lnTo>
                <a:lnTo>
                  <a:pt x="1909996" y="856536"/>
                </a:lnTo>
                <a:lnTo>
                  <a:pt x="1909996" y="854347"/>
                </a:lnTo>
                <a:lnTo>
                  <a:pt x="1909996" y="853611"/>
                </a:lnTo>
                <a:close/>
                <a:moveTo>
                  <a:pt x="8818423" y="851647"/>
                </a:moveTo>
                <a:lnTo>
                  <a:pt x="8816229" y="852379"/>
                </a:lnTo>
                <a:lnTo>
                  <a:pt x="8816229" y="853073"/>
                </a:lnTo>
                <a:lnTo>
                  <a:pt x="8817681" y="852590"/>
                </a:lnTo>
                <a:lnTo>
                  <a:pt x="8818413" y="855516"/>
                </a:lnTo>
                <a:lnTo>
                  <a:pt x="8821342" y="867211"/>
                </a:lnTo>
                <a:lnTo>
                  <a:pt x="8822074" y="867947"/>
                </a:lnTo>
                <a:lnTo>
                  <a:pt x="8823538" y="868674"/>
                </a:lnTo>
                <a:lnTo>
                  <a:pt x="8824270" y="870872"/>
                </a:lnTo>
                <a:lnTo>
                  <a:pt x="8827187" y="877451"/>
                </a:lnTo>
                <a:lnTo>
                  <a:pt x="8829384" y="884030"/>
                </a:lnTo>
                <a:lnTo>
                  <a:pt x="8830848" y="886956"/>
                </a:lnTo>
                <a:lnTo>
                  <a:pt x="8833044" y="888419"/>
                </a:lnTo>
                <a:lnTo>
                  <a:pt x="8834509" y="891345"/>
                </a:lnTo>
                <a:lnTo>
                  <a:pt x="8826629" y="906369"/>
                </a:lnTo>
                <a:lnTo>
                  <a:pt x="8827195" y="905897"/>
                </a:lnTo>
                <a:lnTo>
                  <a:pt x="8835239" y="890502"/>
                </a:lnTo>
                <a:lnTo>
                  <a:pt x="8833777" y="887569"/>
                </a:lnTo>
                <a:lnTo>
                  <a:pt x="8831583" y="886106"/>
                </a:lnTo>
                <a:lnTo>
                  <a:pt x="8830120" y="883173"/>
                </a:lnTo>
                <a:lnTo>
                  <a:pt x="8827927" y="876571"/>
                </a:lnTo>
                <a:lnTo>
                  <a:pt x="8825001" y="869974"/>
                </a:lnTo>
                <a:lnTo>
                  <a:pt x="8824270" y="867778"/>
                </a:lnTo>
                <a:lnTo>
                  <a:pt x="8822808" y="867042"/>
                </a:lnTo>
                <a:lnTo>
                  <a:pt x="8822076" y="866310"/>
                </a:lnTo>
                <a:lnTo>
                  <a:pt x="8819151" y="854580"/>
                </a:lnTo>
                <a:close/>
                <a:moveTo>
                  <a:pt x="4856058" y="846115"/>
                </a:moveTo>
                <a:lnTo>
                  <a:pt x="4855975" y="846280"/>
                </a:lnTo>
                <a:lnTo>
                  <a:pt x="4856644" y="853592"/>
                </a:lnTo>
                <a:lnTo>
                  <a:pt x="4856712" y="853320"/>
                </a:lnTo>
                <a:close/>
                <a:moveTo>
                  <a:pt x="9419781" y="836764"/>
                </a:moveTo>
                <a:lnTo>
                  <a:pt x="9419191" y="841486"/>
                </a:lnTo>
                <a:lnTo>
                  <a:pt x="9419191" y="845144"/>
                </a:lnTo>
                <a:lnTo>
                  <a:pt x="9419191" y="848801"/>
                </a:lnTo>
                <a:lnTo>
                  <a:pt x="9419191" y="852459"/>
                </a:lnTo>
                <a:lnTo>
                  <a:pt x="9416999" y="855390"/>
                </a:lnTo>
                <a:lnTo>
                  <a:pt x="9413349" y="857577"/>
                </a:lnTo>
                <a:lnTo>
                  <a:pt x="9414809" y="850997"/>
                </a:lnTo>
                <a:close/>
                <a:moveTo>
                  <a:pt x="9419923" y="835632"/>
                </a:moveTo>
                <a:lnTo>
                  <a:pt x="9419923" y="836359"/>
                </a:lnTo>
                <a:lnTo>
                  <a:pt x="9419781" y="836764"/>
                </a:lnTo>
                <a:close/>
                <a:moveTo>
                  <a:pt x="4853052" y="830649"/>
                </a:moveTo>
                <a:lnTo>
                  <a:pt x="4853052" y="831627"/>
                </a:lnTo>
                <a:lnTo>
                  <a:pt x="4855247" y="832359"/>
                </a:lnTo>
                <a:lnTo>
                  <a:pt x="4856713" y="833092"/>
                </a:lnTo>
                <a:lnTo>
                  <a:pt x="4858898" y="833092"/>
                </a:lnTo>
                <a:lnTo>
                  <a:pt x="4859636" y="834556"/>
                </a:lnTo>
                <a:lnTo>
                  <a:pt x="4860444" y="835369"/>
                </a:lnTo>
                <a:lnTo>
                  <a:pt x="4861096" y="835042"/>
                </a:lnTo>
                <a:lnTo>
                  <a:pt x="4859635" y="833577"/>
                </a:lnTo>
                <a:lnTo>
                  <a:pt x="4858904" y="832113"/>
                </a:lnTo>
                <a:lnTo>
                  <a:pt x="4856712" y="832113"/>
                </a:lnTo>
                <a:lnTo>
                  <a:pt x="4855251" y="831380"/>
                </a:lnTo>
                <a:close/>
                <a:moveTo>
                  <a:pt x="1921697" y="829681"/>
                </a:moveTo>
                <a:lnTo>
                  <a:pt x="1921625" y="829753"/>
                </a:lnTo>
                <a:lnTo>
                  <a:pt x="1921625" y="831221"/>
                </a:lnTo>
                <a:lnTo>
                  <a:pt x="1921625" y="831949"/>
                </a:lnTo>
                <a:lnTo>
                  <a:pt x="1921625" y="832690"/>
                </a:lnTo>
                <a:lnTo>
                  <a:pt x="1922355" y="834885"/>
                </a:lnTo>
                <a:lnTo>
                  <a:pt x="1922355" y="837808"/>
                </a:lnTo>
                <a:lnTo>
                  <a:pt x="1922355" y="838535"/>
                </a:lnTo>
                <a:lnTo>
                  <a:pt x="1922355" y="839276"/>
                </a:lnTo>
                <a:lnTo>
                  <a:pt x="1922355" y="843667"/>
                </a:lnTo>
                <a:lnTo>
                  <a:pt x="1922355" y="845863"/>
                </a:lnTo>
                <a:lnTo>
                  <a:pt x="1922355" y="847317"/>
                </a:lnTo>
                <a:lnTo>
                  <a:pt x="1922355" y="848496"/>
                </a:lnTo>
                <a:lnTo>
                  <a:pt x="1922433" y="848496"/>
                </a:lnTo>
                <a:lnTo>
                  <a:pt x="1922433" y="847042"/>
                </a:lnTo>
                <a:lnTo>
                  <a:pt x="1922433" y="845579"/>
                </a:lnTo>
                <a:lnTo>
                  <a:pt x="1922433" y="843381"/>
                </a:lnTo>
                <a:lnTo>
                  <a:pt x="1922433" y="839002"/>
                </a:lnTo>
                <a:lnTo>
                  <a:pt x="1922433" y="838266"/>
                </a:lnTo>
                <a:lnTo>
                  <a:pt x="1922433" y="837539"/>
                </a:lnTo>
                <a:lnTo>
                  <a:pt x="1922433" y="834613"/>
                </a:lnTo>
                <a:lnTo>
                  <a:pt x="1921697" y="832424"/>
                </a:lnTo>
                <a:lnTo>
                  <a:pt x="1921697" y="831697"/>
                </a:lnTo>
                <a:lnTo>
                  <a:pt x="1921697" y="830961"/>
                </a:lnTo>
                <a:close/>
                <a:moveTo>
                  <a:pt x="1924623" y="825944"/>
                </a:moveTo>
                <a:lnTo>
                  <a:pt x="1924544" y="826103"/>
                </a:lnTo>
                <a:lnTo>
                  <a:pt x="1924544" y="827362"/>
                </a:lnTo>
                <a:lnTo>
                  <a:pt x="1924623" y="827309"/>
                </a:lnTo>
                <a:close/>
                <a:moveTo>
                  <a:pt x="1925417" y="822014"/>
                </a:moveTo>
                <a:lnTo>
                  <a:pt x="1925274" y="822439"/>
                </a:lnTo>
                <a:lnTo>
                  <a:pt x="1925274" y="824551"/>
                </a:lnTo>
                <a:lnTo>
                  <a:pt x="1925358" y="824384"/>
                </a:lnTo>
                <a:lnTo>
                  <a:pt x="1925358" y="822194"/>
                </a:lnTo>
                <a:close/>
                <a:moveTo>
                  <a:pt x="4849401" y="821888"/>
                </a:moveTo>
                <a:lnTo>
                  <a:pt x="4849401" y="822832"/>
                </a:lnTo>
                <a:lnTo>
                  <a:pt x="4852324" y="826500"/>
                </a:lnTo>
                <a:lnTo>
                  <a:pt x="4853049" y="829418"/>
                </a:lnTo>
                <a:lnTo>
                  <a:pt x="4853049" y="828461"/>
                </a:lnTo>
                <a:lnTo>
                  <a:pt x="4852318" y="825532"/>
                </a:lnTo>
                <a:close/>
                <a:moveTo>
                  <a:pt x="7050501" y="821512"/>
                </a:moveTo>
                <a:lnTo>
                  <a:pt x="7059271" y="824444"/>
                </a:lnTo>
                <a:lnTo>
                  <a:pt x="7062199" y="827375"/>
                </a:lnTo>
                <a:lnTo>
                  <a:pt x="7063656" y="831768"/>
                </a:lnTo>
                <a:lnTo>
                  <a:pt x="7066584" y="837620"/>
                </a:lnTo>
                <a:lnTo>
                  <a:pt x="7070234" y="838356"/>
                </a:lnTo>
                <a:lnTo>
                  <a:pt x="7074619" y="838356"/>
                </a:lnTo>
                <a:lnTo>
                  <a:pt x="7078281" y="840552"/>
                </a:lnTo>
                <a:lnTo>
                  <a:pt x="7078281" y="843472"/>
                </a:lnTo>
                <a:lnTo>
                  <a:pt x="7076089" y="848600"/>
                </a:lnTo>
                <a:lnTo>
                  <a:pt x="7074619" y="856649"/>
                </a:lnTo>
                <a:lnTo>
                  <a:pt x="7071703" y="858120"/>
                </a:lnTo>
                <a:lnTo>
                  <a:pt x="7066584" y="860316"/>
                </a:lnTo>
                <a:lnTo>
                  <a:pt x="7062199" y="860316"/>
                </a:lnTo>
                <a:lnTo>
                  <a:pt x="7058548" y="859580"/>
                </a:lnTo>
                <a:lnTo>
                  <a:pt x="7050501" y="856649"/>
                </a:lnTo>
                <a:lnTo>
                  <a:pt x="7046851" y="856649"/>
                </a:lnTo>
                <a:lnTo>
                  <a:pt x="7043201" y="860316"/>
                </a:lnTo>
                <a:lnTo>
                  <a:pt x="7042466" y="861040"/>
                </a:lnTo>
                <a:lnTo>
                  <a:pt x="7040273" y="861040"/>
                </a:lnTo>
                <a:lnTo>
                  <a:pt x="7038081" y="859580"/>
                </a:lnTo>
                <a:lnTo>
                  <a:pt x="7036623" y="859580"/>
                </a:lnTo>
                <a:lnTo>
                  <a:pt x="7030046" y="860316"/>
                </a:lnTo>
                <a:lnTo>
                  <a:pt x="7027853" y="861776"/>
                </a:lnTo>
                <a:lnTo>
                  <a:pt x="7027119" y="861776"/>
                </a:lnTo>
                <a:lnTo>
                  <a:pt x="7024926" y="859580"/>
                </a:lnTo>
                <a:lnTo>
                  <a:pt x="7021276" y="857384"/>
                </a:lnTo>
                <a:lnTo>
                  <a:pt x="7019806" y="856649"/>
                </a:lnTo>
                <a:lnTo>
                  <a:pt x="7018349" y="855188"/>
                </a:lnTo>
                <a:lnTo>
                  <a:pt x="7016891" y="853728"/>
                </a:lnTo>
                <a:lnTo>
                  <a:pt x="7014698" y="852256"/>
                </a:lnTo>
                <a:lnTo>
                  <a:pt x="7014698" y="855188"/>
                </a:lnTo>
                <a:lnTo>
                  <a:pt x="7013963" y="855188"/>
                </a:lnTo>
                <a:lnTo>
                  <a:pt x="7013229" y="855188"/>
                </a:lnTo>
                <a:lnTo>
                  <a:pt x="7011036" y="853728"/>
                </a:lnTo>
                <a:lnTo>
                  <a:pt x="7011036" y="850796"/>
                </a:lnTo>
                <a:lnTo>
                  <a:pt x="7013963" y="845668"/>
                </a:lnTo>
                <a:lnTo>
                  <a:pt x="7017614" y="845668"/>
                </a:lnTo>
                <a:lnTo>
                  <a:pt x="7021276" y="848600"/>
                </a:lnTo>
                <a:lnTo>
                  <a:pt x="7024926" y="850796"/>
                </a:lnTo>
                <a:lnTo>
                  <a:pt x="7026384" y="848600"/>
                </a:lnTo>
                <a:lnTo>
                  <a:pt x="7027853" y="844944"/>
                </a:lnTo>
                <a:lnTo>
                  <a:pt x="7029311" y="843472"/>
                </a:lnTo>
                <a:lnTo>
                  <a:pt x="7031503" y="843472"/>
                </a:lnTo>
                <a:lnTo>
                  <a:pt x="7033696" y="842012"/>
                </a:lnTo>
                <a:lnTo>
                  <a:pt x="7037346" y="839080"/>
                </a:lnTo>
                <a:lnTo>
                  <a:pt x="7041008" y="837620"/>
                </a:lnTo>
                <a:lnTo>
                  <a:pt x="7043201" y="835424"/>
                </a:lnTo>
                <a:lnTo>
                  <a:pt x="7043924" y="833964"/>
                </a:lnTo>
                <a:lnTo>
                  <a:pt x="7043201" y="831768"/>
                </a:lnTo>
                <a:lnTo>
                  <a:pt x="7043201" y="829572"/>
                </a:lnTo>
                <a:lnTo>
                  <a:pt x="7041008" y="828836"/>
                </a:lnTo>
                <a:lnTo>
                  <a:pt x="7038081" y="828836"/>
                </a:lnTo>
                <a:lnTo>
                  <a:pt x="7036623" y="828100"/>
                </a:lnTo>
                <a:lnTo>
                  <a:pt x="7035889" y="824444"/>
                </a:lnTo>
                <a:lnTo>
                  <a:pt x="7040273" y="822247"/>
                </a:lnTo>
                <a:close/>
                <a:moveTo>
                  <a:pt x="1926077" y="819471"/>
                </a:moveTo>
                <a:lnTo>
                  <a:pt x="1926013" y="819516"/>
                </a:lnTo>
                <a:lnTo>
                  <a:pt x="1926013" y="820199"/>
                </a:lnTo>
                <a:lnTo>
                  <a:pt x="1926077" y="820004"/>
                </a:lnTo>
                <a:close/>
                <a:moveTo>
                  <a:pt x="4848705" y="817606"/>
                </a:moveTo>
                <a:lnTo>
                  <a:pt x="4848663" y="818438"/>
                </a:lnTo>
                <a:lnTo>
                  <a:pt x="4849395" y="820618"/>
                </a:lnTo>
                <a:lnTo>
                  <a:pt x="4849395" y="819683"/>
                </a:lnTo>
                <a:close/>
                <a:moveTo>
                  <a:pt x="1931209" y="814966"/>
                </a:moveTo>
                <a:lnTo>
                  <a:pt x="1931130" y="815125"/>
                </a:lnTo>
                <a:lnTo>
                  <a:pt x="1931130" y="815672"/>
                </a:lnTo>
                <a:lnTo>
                  <a:pt x="1931209" y="815616"/>
                </a:lnTo>
                <a:close/>
                <a:moveTo>
                  <a:pt x="8795781" y="812820"/>
                </a:moveTo>
                <a:lnTo>
                  <a:pt x="8795019" y="813835"/>
                </a:lnTo>
                <a:lnTo>
                  <a:pt x="8797216" y="816034"/>
                </a:lnTo>
                <a:lnTo>
                  <a:pt x="8797948" y="817488"/>
                </a:lnTo>
                <a:lnTo>
                  <a:pt x="8797948" y="819687"/>
                </a:lnTo>
                <a:lnTo>
                  <a:pt x="8797948" y="821150"/>
                </a:lnTo>
                <a:lnTo>
                  <a:pt x="8799400" y="820414"/>
                </a:lnTo>
                <a:lnTo>
                  <a:pt x="8799400" y="823340"/>
                </a:lnTo>
                <a:lnTo>
                  <a:pt x="8801597" y="828456"/>
                </a:lnTo>
                <a:lnTo>
                  <a:pt x="8803793" y="832117"/>
                </a:lnTo>
                <a:lnTo>
                  <a:pt x="8805258" y="833580"/>
                </a:lnTo>
                <a:lnTo>
                  <a:pt x="8808907" y="833580"/>
                </a:lnTo>
                <a:lnTo>
                  <a:pt x="8811103" y="836506"/>
                </a:lnTo>
                <a:lnTo>
                  <a:pt x="8811103" y="840159"/>
                </a:lnTo>
                <a:lnTo>
                  <a:pt x="8808175" y="844548"/>
                </a:lnTo>
                <a:lnTo>
                  <a:pt x="8813300" y="848937"/>
                </a:lnTo>
                <a:lnTo>
                  <a:pt x="8814032" y="851863"/>
                </a:lnTo>
                <a:lnTo>
                  <a:pt x="8814032" y="854780"/>
                </a:lnTo>
                <a:lnTo>
                  <a:pt x="8814032" y="857706"/>
                </a:lnTo>
                <a:lnTo>
                  <a:pt x="8814032" y="860632"/>
                </a:lnTo>
                <a:lnTo>
                  <a:pt x="8814764" y="862831"/>
                </a:lnTo>
                <a:lnTo>
                  <a:pt x="8816949" y="865748"/>
                </a:lnTo>
                <a:lnTo>
                  <a:pt x="8815496" y="862095"/>
                </a:lnTo>
                <a:lnTo>
                  <a:pt x="8815496" y="861911"/>
                </a:lnTo>
                <a:lnTo>
                  <a:pt x="8814766" y="859713"/>
                </a:lnTo>
                <a:lnTo>
                  <a:pt x="8814766" y="856780"/>
                </a:lnTo>
                <a:lnTo>
                  <a:pt x="8814766" y="853848"/>
                </a:lnTo>
                <a:lnTo>
                  <a:pt x="8814766" y="850915"/>
                </a:lnTo>
                <a:lnTo>
                  <a:pt x="8814035" y="847983"/>
                </a:lnTo>
                <a:lnTo>
                  <a:pt x="8808916" y="843586"/>
                </a:lnTo>
                <a:lnTo>
                  <a:pt x="8811841" y="839185"/>
                </a:lnTo>
                <a:lnTo>
                  <a:pt x="8811841" y="835521"/>
                </a:lnTo>
                <a:lnTo>
                  <a:pt x="8809647" y="832588"/>
                </a:lnTo>
                <a:lnTo>
                  <a:pt x="8805991" y="832588"/>
                </a:lnTo>
                <a:lnTo>
                  <a:pt x="8804528" y="831119"/>
                </a:lnTo>
                <a:lnTo>
                  <a:pt x="8802334" y="827455"/>
                </a:lnTo>
                <a:lnTo>
                  <a:pt x="8800140" y="822327"/>
                </a:lnTo>
                <a:lnTo>
                  <a:pt x="8800140" y="819394"/>
                </a:lnTo>
                <a:lnTo>
                  <a:pt x="8798678" y="820126"/>
                </a:lnTo>
                <a:lnTo>
                  <a:pt x="8798678" y="818657"/>
                </a:lnTo>
                <a:lnTo>
                  <a:pt x="8798678" y="816462"/>
                </a:lnTo>
                <a:lnTo>
                  <a:pt x="8797947" y="814993"/>
                </a:lnTo>
                <a:close/>
                <a:moveTo>
                  <a:pt x="1932663" y="804074"/>
                </a:moveTo>
                <a:lnTo>
                  <a:pt x="1932590" y="804147"/>
                </a:lnTo>
                <a:lnTo>
                  <a:pt x="1932590" y="806343"/>
                </a:lnTo>
                <a:lnTo>
                  <a:pt x="1931860" y="809266"/>
                </a:lnTo>
                <a:lnTo>
                  <a:pt x="1931860" y="812188"/>
                </a:lnTo>
                <a:lnTo>
                  <a:pt x="1931860" y="813594"/>
                </a:lnTo>
                <a:lnTo>
                  <a:pt x="1931944" y="813426"/>
                </a:lnTo>
                <a:lnTo>
                  <a:pt x="1931944" y="811964"/>
                </a:lnTo>
                <a:lnTo>
                  <a:pt x="1931944" y="809038"/>
                </a:lnTo>
                <a:lnTo>
                  <a:pt x="1932663" y="806122"/>
                </a:lnTo>
                <a:close/>
                <a:moveTo>
                  <a:pt x="8795751" y="794825"/>
                </a:moveTo>
                <a:lnTo>
                  <a:pt x="8795019" y="797751"/>
                </a:lnTo>
                <a:lnTo>
                  <a:pt x="8795019" y="802867"/>
                </a:lnTo>
                <a:lnTo>
                  <a:pt x="8797216" y="807983"/>
                </a:lnTo>
                <a:lnTo>
                  <a:pt x="8797216" y="810837"/>
                </a:lnTo>
                <a:lnTo>
                  <a:pt x="8797947" y="809860"/>
                </a:lnTo>
                <a:lnTo>
                  <a:pt x="8797947" y="806927"/>
                </a:lnTo>
                <a:lnTo>
                  <a:pt x="8795753" y="801799"/>
                </a:lnTo>
                <a:lnTo>
                  <a:pt x="8795753" y="796666"/>
                </a:lnTo>
                <a:lnTo>
                  <a:pt x="8796212" y="794825"/>
                </a:lnTo>
                <a:close/>
                <a:moveTo>
                  <a:pt x="1939249" y="793128"/>
                </a:moveTo>
                <a:lnTo>
                  <a:pt x="1939167" y="793170"/>
                </a:lnTo>
                <a:lnTo>
                  <a:pt x="1939167" y="794566"/>
                </a:lnTo>
                <a:lnTo>
                  <a:pt x="1939249" y="794429"/>
                </a:lnTo>
                <a:close/>
                <a:moveTo>
                  <a:pt x="5879675" y="787514"/>
                </a:moveTo>
                <a:lnTo>
                  <a:pt x="5881872" y="790434"/>
                </a:lnTo>
                <a:lnTo>
                  <a:pt x="5881872" y="793362"/>
                </a:lnTo>
                <a:lnTo>
                  <a:pt x="5879675" y="794822"/>
                </a:lnTo>
                <a:lnTo>
                  <a:pt x="5875290" y="794822"/>
                </a:lnTo>
                <a:lnTo>
                  <a:pt x="5870904" y="797016"/>
                </a:lnTo>
                <a:lnTo>
                  <a:pt x="5867249" y="800669"/>
                </a:lnTo>
                <a:lnTo>
                  <a:pt x="5865781" y="803598"/>
                </a:lnTo>
                <a:lnTo>
                  <a:pt x="5868708" y="803598"/>
                </a:lnTo>
                <a:lnTo>
                  <a:pt x="5867249" y="807251"/>
                </a:lnTo>
                <a:lnTo>
                  <a:pt x="5858470" y="810180"/>
                </a:lnTo>
                <a:lnTo>
                  <a:pt x="5851158" y="816027"/>
                </a:lnTo>
                <a:lnTo>
                  <a:pt x="5848961" y="815293"/>
                </a:lnTo>
                <a:lnTo>
                  <a:pt x="5848232" y="810914"/>
                </a:lnTo>
                <a:lnTo>
                  <a:pt x="5851158" y="806526"/>
                </a:lnTo>
                <a:lnTo>
                  <a:pt x="5863593" y="799210"/>
                </a:lnTo>
                <a:lnTo>
                  <a:pt x="5865052" y="794822"/>
                </a:lnTo>
                <a:lnTo>
                  <a:pt x="5867249" y="793362"/>
                </a:lnTo>
                <a:lnTo>
                  <a:pt x="5875290" y="788240"/>
                </a:lnTo>
                <a:close/>
                <a:moveTo>
                  <a:pt x="6534528" y="787111"/>
                </a:moveTo>
                <a:lnTo>
                  <a:pt x="6538913" y="787847"/>
                </a:lnTo>
                <a:lnTo>
                  <a:pt x="6541105" y="789307"/>
                </a:lnTo>
                <a:lnTo>
                  <a:pt x="6541840" y="790779"/>
                </a:lnTo>
                <a:lnTo>
                  <a:pt x="6544032" y="794435"/>
                </a:lnTo>
                <a:lnTo>
                  <a:pt x="6541840" y="798827"/>
                </a:lnTo>
                <a:lnTo>
                  <a:pt x="6541105" y="801759"/>
                </a:lnTo>
                <a:lnTo>
                  <a:pt x="6541840" y="802483"/>
                </a:lnTo>
                <a:lnTo>
                  <a:pt x="6543298" y="803219"/>
                </a:lnTo>
                <a:lnTo>
                  <a:pt x="6545490" y="802483"/>
                </a:lnTo>
                <a:lnTo>
                  <a:pt x="6547683" y="802483"/>
                </a:lnTo>
                <a:lnTo>
                  <a:pt x="6548417" y="805415"/>
                </a:lnTo>
                <a:lnTo>
                  <a:pt x="6547683" y="808347"/>
                </a:lnTo>
                <a:lnTo>
                  <a:pt x="6545490" y="809071"/>
                </a:lnTo>
                <a:lnTo>
                  <a:pt x="6541840" y="809071"/>
                </a:lnTo>
                <a:lnTo>
                  <a:pt x="6541840" y="808347"/>
                </a:lnTo>
                <a:lnTo>
                  <a:pt x="6541840" y="806875"/>
                </a:lnTo>
                <a:lnTo>
                  <a:pt x="6541105" y="806151"/>
                </a:lnTo>
                <a:lnTo>
                  <a:pt x="6540370" y="806151"/>
                </a:lnTo>
                <a:lnTo>
                  <a:pt x="6538913" y="806875"/>
                </a:lnTo>
                <a:lnTo>
                  <a:pt x="6538913" y="809071"/>
                </a:lnTo>
                <a:lnTo>
                  <a:pt x="6538178" y="809807"/>
                </a:lnTo>
                <a:lnTo>
                  <a:pt x="6535985" y="809071"/>
                </a:lnTo>
                <a:lnTo>
                  <a:pt x="6535985" y="808347"/>
                </a:lnTo>
                <a:lnTo>
                  <a:pt x="6535985" y="806151"/>
                </a:lnTo>
                <a:lnTo>
                  <a:pt x="6534528" y="803219"/>
                </a:lnTo>
                <a:lnTo>
                  <a:pt x="6533793" y="801759"/>
                </a:lnTo>
                <a:lnTo>
                  <a:pt x="6532335" y="800287"/>
                </a:lnTo>
                <a:lnTo>
                  <a:pt x="6531600" y="798827"/>
                </a:lnTo>
                <a:lnTo>
                  <a:pt x="6530877" y="796631"/>
                </a:lnTo>
                <a:lnTo>
                  <a:pt x="6530877" y="792239"/>
                </a:lnTo>
                <a:lnTo>
                  <a:pt x="6531600" y="789307"/>
                </a:lnTo>
                <a:close/>
                <a:moveTo>
                  <a:pt x="8796484" y="785684"/>
                </a:moveTo>
                <a:lnTo>
                  <a:pt x="8795751" y="786784"/>
                </a:lnTo>
                <a:lnTo>
                  <a:pt x="8795751" y="788974"/>
                </a:lnTo>
                <a:lnTo>
                  <a:pt x="8797216" y="790437"/>
                </a:lnTo>
                <a:lnTo>
                  <a:pt x="8797948" y="791172"/>
                </a:lnTo>
                <a:lnTo>
                  <a:pt x="8800865" y="793362"/>
                </a:lnTo>
                <a:lnTo>
                  <a:pt x="8801597" y="794090"/>
                </a:lnTo>
                <a:lnTo>
                  <a:pt x="8802329" y="795553"/>
                </a:lnTo>
                <a:lnTo>
                  <a:pt x="8803793" y="797751"/>
                </a:lnTo>
                <a:lnTo>
                  <a:pt x="8803048" y="798866"/>
                </a:lnTo>
                <a:lnTo>
                  <a:pt x="8803066" y="798866"/>
                </a:lnTo>
                <a:lnTo>
                  <a:pt x="8804528" y="796666"/>
                </a:lnTo>
                <a:lnTo>
                  <a:pt x="8803066" y="794465"/>
                </a:lnTo>
                <a:lnTo>
                  <a:pt x="8802334" y="793001"/>
                </a:lnTo>
                <a:lnTo>
                  <a:pt x="8801603" y="792269"/>
                </a:lnTo>
                <a:lnTo>
                  <a:pt x="8798678" y="790069"/>
                </a:lnTo>
                <a:lnTo>
                  <a:pt x="8797947" y="789337"/>
                </a:lnTo>
                <a:lnTo>
                  <a:pt x="8796484" y="787868"/>
                </a:lnTo>
                <a:close/>
                <a:moveTo>
                  <a:pt x="6951104" y="785651"/>
                </a:moveTo>
                <a:lnTo>
                  <a:pt x="6955489" y="785651"/>
                </a:lnTo>
                <a:lnTo>
                  <a:pt x="6959151" y="787111"/>
                </a:lnTo>
                <a:lnTo>
                  <a:pt x="6962801" y="792239"/>
                </a:lnTo>
                <a:lnTo>
                  <a:pt x="6965728" y="797367"/>
                </a:lnTo>
                <a:lnTo>
                  <a:pt x="6965728" y="802483"/>
                </a:lnTo>
                <a:lnTo>
                  <a:pt x="6962066" y="805415"/>
                </a:lnTo>
                <a:lnTo>
                  <a:pt x="6956958" y="803219"/>
                </a:lnTo>
                <a:lnTo>
                  <a:pt x="6954031" y="798827"/>
                </a:lnTo>
                <a:lnTo>
                  <a:pt x="6950381" y="794435"/>
                </a:lnTo>
                <a:lnTo>
                  <a:pt x="6950381" y="790779"/>
                </a:lnTo>
                <a:lnTo>
                  <a:pt x="6950381" y="787111"/>
                </a:lnTo>
                <a:close/>
                <a:moveTo>
                  <a:pt x="4846473" y="784722"/>
                </a:moveTo>
                <a:lnTo>
                  <a:pt x="4846468" y="784731"/>
                </a:lnTo>
                <a:lnTo>
                  <a:pt x="4846468" y="787661"/>
                </a:lnTo>
                <a:lnTo>
                  <a:pt x="4846468" y="789858"/>
                </a:lnTo>
                <a:lnTo>
                  <a:pt x="4849395" y="799366"/>
                </a:lnTo>
                <a:lnTo>
                  <a:pt x="4849395" y="798476"/>
                </a:lnTo>
                <a:lnTo>
                  <a:pt x="4846473" y="788976"/>
                </a:lnTo>
                <a:lnTo>
                  <a:pt x="4846473" y="786779"/>
                </a:lnTo>
                <a:close/>
                <a:moveTo>
                  <a:pt x="1937059" y="780642"/>
                </a:moveTo>
                <a:lnTo>
                  <a:pt x="1936977" y="780723"/>
                </a:lnTo>
                <a:lnTo>
                  <a:pt x="1936977" y="781451"/>
                </a:lnTo>
                <a:lnTo>
                  <a:pt x="1937707" y="782919"/>
                </a:lnTo>
                <a:lnTo>
                  <a:pt x="1939167" y="785842"/>
                </a:lnTo>
                <a:lnTo>
                  <a:pt x="1939167" y="786583"/>
                </a:lnTo>
                <a:lnTo>
                  <a:pt x="1940635" y="788037"/>
                </a:lnTo>
                <a:lnTo>
                  <a:pt x="1940635" y="789506"/>
                </a:lnTo>
                <a:lnTo>
                  <a:pt x="1940635" y="790233"/>
                </a:lnTo>
                <a:lnTo>
                  <a:pt x="1940635" y="792273"/>
                </a:lnTo>
                <a:lnTo>
                  <a:pt x="1940720" y="792230"/>
                </a:lnTo>
                <a:lnTo>
                  <a:pt x="1940720" y="790041"/>
                </a:lnTo>
                <a:lnTo>
                  <a:pt x="1940720" y="789314"/>
                </a:lnTo>
                <a:lnTo>
                  <a:pt x="1940720" y="787851"/>
                </a:lnTo>
                <a:lnTo>
                  <a:pt x="1939249" y="786388"/>
                </a:lnTo>
                <a:lnTo>
                  <a:pt x="1939249" y="785662"/>
                </a:lnTo>
                <a:lnTo>
                  <a:pt x="1937795" y="782736"/>
                </a:lnTo>
                <a:lnTo>
                  <a:pt x="1937059" y="781273"/>
                </a:lnTo>
                <a:close/>
                <a:moveTo>
                  <a:pt x="5851888" y="768503"/>
                </a:moveTo>
                <a:lnTo>
                  <a:pt x="5854084" y="768503"/>
                </a:lnTo>
                <a:lnTo>
                  <a:pt x="5857740" y="770696"/>
                </a:lnTo>
                <a:lnTo>
                  <a:pt x="5858470" y="770696"/>
                </a:lnTo>
                <a:lnTo>
                  <a:pt x="5861396" y="774350"/>
                </a:lnTo>
                <a:lnTo>
                  <a:pt x="5861396" y="776544"/>
                </a:lnTo>
                <a:lnTo>
                  <a:pt x="5859199" y="778004"/>
                </a:lnTo>
                <a:lnTo>
                  <a:pt x="5857011" y="780198"/>
                </a:lnTo>
                <a:lnTo>
                  <a:pt x="5854814" y="778004"/>
                </a:lnTo>
                <a:lnTo>
                  <a:pt x="5849699" y="774350"/>
                </a:lnTo>
                <a:lnTo>
                  <a:pt x="5851158" y="773616"/>
                </a:lnTo>
                <a:lnTo>
                  <a:pt x="5851158" y="771422"/>
                </a:lnTo>
                <a:lnTo>
                  <a:pt x="5851888" y="770696"/>
                </a:lnTo>
                <a:close/>
                <a:moveTo>
                  <a:pt x="1947306" y="768184"/>
                </a:moveTo>
                <a:lnTo>
                  <a:pt x="1947212" y="768277"/>
                </a:lnTo>
                <a:lnTo>
                  <a:pt x="1947212" y="770473"/>
                </a:lnTo>
                <a:lnTo>
                  <a:pt x="1947212" y="771214"/>
                </a:lnTo>
                <a:lnTo>
                  <a:pt x="1947942" y="771941"/>
                </a:lnTo>
                <a:lnTo>
                  <a:pt x="1947942" y="773410"/>
                </a:lnTo>
                <a:lnTo>
                  <a:pt x="1947942" y="774137"/>
                </a:lnTo>
                <a:lnTo>
                  <a:pt x="1947263" y="776180"/>
                </a:lnTo>
                <a:lnTo>
                  <a:pt x="1947306" y="776158"/>
                </a:lnTo>
                <a:lnTo>
                  <a:pt x="1948025" y="773969"/>
                </a:lnTo>
                <a:lnTo>
                  <a:pt x="1948025" y="773233"/>
                </a:lnTo>
                <a:lnTo>
                  <a:pt x="1948025" y="771770"/>
                </a:lnTo>
                <a:lnTo>
                  <a:pt x="1947306" y="771043"/>
                </a:lnTo>
                <a:lnTo>
                  <a:pt x="1947306" y="770317"/>
                </a:lnTo>
                <a:close/>
                <a:moveTo>
                  <a:pt x="5886257" y="767034"/>
                </a:moveTo>
                <a:lnTo>
                  <a:pt x="5889183" y="767034"/>
                </a:lnTo>
                <a:lnTo>
                  <a:pt x="5889183" y="769962"/>
                </a:lnTo>
                <a:lnTo>
                  <a:pt x="5886986" y="771422"/>
                </a:lnTo>
                <a:lnTo>
                  <a:pt x="5886257" y="773616"/>
                </a:lnTo>
                <a:lnTo>
                  <a:pt x="5884798" y="776544"/>
                </a:lnTo>
                <a:lnTo>
                  <a:pt x="5886257" y="778738"/>
                </a:lnTo>
                <a:lnTo>
                  <a:pt x="5884060" y="777270"/>
                </a:lnTo>
                <a:lnTo>
                  <a:pt x="5881142" y="777270"/>
                </a:lnTo>
                <a:lnTo>
                  <a:pt x="5878216" y="776544"/>
                </a:lnTo>
                <a:lnTo>
                  <a:pt x="5868708" y="778004"/>
                </a:lnTo>
                <a:lnTo>
                  <a:pt x="5867249" y="777270"/>
                </a:lnTo>
                <a:lnTo>
                  <a:pt x="5870166" y="773616"/>
                </a:lnTo>
                <a:lnTo>
                  <a:pt x="5871634" y="771422"/>
                </a:lnTo>
                <a:lnTo>
                  <a:pt x="5879675" y="768503"/>
                </a:lnTo>
                <a:close/>
                <a:moveTo>
                  <a:pt x="9108602" y="762602"/>
                </a:moveTo>
                <a:lnTo>
                  <a:pt x="9107250" y="767340"/>
                </a:lnTo>
                <a:lnTo>
                  <a:pt x="9102131" y="773206"/>
                </a:lnTo>
                <a:lnTo>
                  <a:pt x="9100668" y="778339"/>
                </a:lnTo>
                <a:lnTo>
                  <a:pt x="9100668" y="781271"/>
                </a:lnTo>
                <a:lnTo>
                  <a:pt x="9095549" y="783472"/>
                </a:lnTo>
                <a:lnTo>
                  <a:pt x="9084583" y="796666"/>
                </a:lnTo>
                <a:lnTo>
                  <a:pt x="9082389" y="799598"/>
                </a:lnTo>
                <a:lnTo>
                  <a:pt x="9077270" y="806927"/>
                </a:lnTo>
                <a:lnTo>
                  <a:pt x="9075807" y="809860"/>
                </a:lnTo>
                <a:lnTo>
                  <a:pt x="9072151" y="812060"/>
                </a:lnTo>
                <a:lnTo>
                  <a:pt x="9063376" y="813529"/>
                </a:lnTo>
                <a:lnTo>
                  <a:pt x="9056066" y="817925"/>
                </a:lnTo>
                <a:lnTo>
                  <a:pt x="9050215" y="824522"/>
                </a:lnTo>
                <a:lnTo>
                  <a:pt x="9049484" y="832588"/>
                </a:lnTo>
                <a:lnTo>
                  <a:pt x="9049510" y="833000"/>
                </a:lnTo>
                <a:lnTo>
                  <a:pt x="9050214" y="825236"/>
                </a:lnTo>
                <a:lnTo>
                  <a:pt x="9056065" y="818666"/>
                </a:lnTo>
                <a:lnTo>
                  <a:pt x="9063377" y="814279"/>
                </a:lnTo>
                <a:lnTo>
                  <a:pt x="9072151" y="812820"/>
                </a:lnTo>
                <a:lnTo>
                  <a:pt x="9075809" y="810632"/>
                </a:lnTo>
                <a:lnTo>
                  <a:pt x="9077270" y="807709"/>
                </a:lnTo>
                <a:lnTo>
                  <a:pt x="9082389" y="800404"/>
                </a:lnTo>
                <a:lnTo>
                  <a:pt x="9084582" y="797481"/>
                </a:lnTo>
                <a:lnTo>
                  <a:pt x="9095550" y="784336"/>
                </a:lnTo>
                <a:lnTo>
                  <a:pt x="9100669" y="782147"/>
                </a:lnTo>
                <a:lnTo>
                  <a:pt x="9100669" y="779224"/>
                </a:lnTo>
                <a:lnTo>
                  <a:pt x="9102130" y="774113"/>
                </a:lnTo>
                <a:lnTo>
                  <a:pt x="9107249" y="768267"/>
                </a:lnTo>
                <a:lnTo>
                  <a:pt x="9108713" y="763156"/>
                </a:lnTo>
                <a:close/>
                <a:moveTo>
                  <a:pt x="5819715" y="761921"/>
                </a:moveTo>
                <a:lnTo>
                  <a:pt x="5822641" y="764840"/>
                </a:lnTo>
                <a:lnTo>
                  <a:pt x="5821912" y="767768"/>
                </a:lnTo>
                <a:lnTo>
                  <a:pt x="5819715" y="770696"/>
                </a:lnTo>
                <a:lnTo>
                  <a:pt x="5816789" y="772156"/>
                </a:lnTo>
                <a:lnTo>
                  <a:pt x="5813871" y="770696"/>
                </a:lnTo>
                <a:lnTo>
                  <a:pt x="5813871" y="767768"/>
                </a:lnTo>
                <a:lnTo>
                  <a:pt x="5818256" y="764114"/>
                </a:lnTo>
                <a:close/>
                <a:moveTo>
                  <a:pt x="1950950" y="757961"/>
                </a:moveTo>
                <a:lnTo>
                  <a:pt x="1950870" y="758041"/>
                </a:lnTo>
                <a:lnTo>
                  <a:pt x="1950870" y="758768"/>
                </a:lnTo>
                <a:lnTo>
                  <a:pt x="1950140" y="760236"/>
                </a:lnTo>
                <a:lnTo>
                  <a:pt x="1950140" y="761691"/>
                </a:lnTo>
                <a:lnTo>
                  <a:pt x="1950140" y="762432"/>
                </a:lnTo>
                <a:lnTo>
                  <a:pt x="1950140" y="763886"/>
                </a:lnTo>
                <a:lnTo>
                  <a:pt x="1950140" y="764601"/>
                </a:lnTo>
                <a:lnTo>
                  <a:pt x="1950231" y="764466"/>
                </a:lnTo>
                <a:lnTo>
                  <a:pt x="1950231" y="763739"/>
                </a:lnTo>
                <a:lnTo>
                  <a:pt x="1950231" y="762276"/>
                </a:lnTo>
                <a:lnTo>
                  <a:pt x="1950231" y="761540"/>
                </a:lnTo>
                <a:lnTo>
                  <a:pt x="1950231" y="760086"/>
                </a:lnTo>
                <a:lnTo>
                  <a:pt x="1950950" y="758624"/>
                </a:lnTo>
                <a:close/>
                <a:moveTo>
                  <a:pt x="9112368" y="744622"/>
                </a:moveTo>
                <a:lnTo>
                  <a:pt x="9111638" y="747549"/>
                </a:lnTo>
                <a:lnTo>
                  <a:pt x="9109444" y="748281"/>
                </a:lnTo>
                <a:lnTo>
                  <a:pt x="9107981" y="749013"/>
                </a:lnTo>
                <a:lnTo>
                  <a:pt x="9107250" y="750482"/>
                </a:lnTo>
                <a:lnTo>
                  <a:pt x="9107250" y="751468"/>
                </a:lnTo>
                <a:lnTo>
                  <a:pt x="9107981" y="750011"/>
                </a:lnTo>
                <a:lnTo>
                  <a:pt x="9109442" y="749281"/>
                </a:lnTo>
                <a:lnTo>
                  <a:pt x="9111636" y="748552"/>
                </a:lnTo>
                <a:lnTo>
                  <a:pt x="9112368" y="745629"/>
                </a:lnTo>
                <a:close/>
                <a:moveTo>
                  <a:pt x="8792099" y="742896"/>
                </a:moveTo>
                <a:lnTo>
                  <a:pt x="8792091" y="742904"/>
                </a:lnTo>
                <a:lnTo>
                  <a:pt x="8791358" y="743640"/>
                </a:lnTo>
                <a:lnTo>
                  <a:pt x="8791358" y="747293"/>
                </a:lnTo>
                <a:lnTo>
                  <a:pt x="8792823" y="755335"/>
                </a:lnTo>
                <a:lnTo>
                  <a:pt x="8792091" y="761922"/>
                </a:lnTo>
                <a:lnTo>
                  <a:pt x="8792823" y="765575"/>
                </a:lnTo>
                <a:lnTo>
                  <a:pt x="8794287" y="769228"/>
                </a:lnTo>
                <a:lnTo>
                  <a:pt x="8795019" y="772154"/>
                </a:lnTo>
                <a:lnTo>
                  <a:pt x="8797948" y="772890"/>
                </a:lnTo>
                <a:lnTo>
                  <a:pt x="8799400" y="775080"/>
                </a:lnTo>
                <a:lnTo>
                  <a:pt x="8800865" y="778006"/>
                </a:lnTo>
                <a:lnTo>
                  <a:pt x="8799400" y="782395"/>
                </a:lnTo>
                <a:lnTo>
                  <a:pt x="8799047" y="783100"/>
                </a:lnTo>
                <a:lnTo>
                  <a:pt x="8799409" y="782735"/>
                </a:lnTo>
                <a:lnTo>
                  <a:pt x="8800140" y="781271"/>
                </a:lnTo>
                <a:lnTo>
                  <a:pt x="8801603" y="776875"/>
                </a:lnTo>
                <a:lnTo>
                  <a:pt x="8800140" y="773942"/>
                </a:lnTo>
                <a:lnTo>
                  <a:pt x="8798678" y="771742"/>
                </a:lnTo>
                <a:lnTo>
                  <a:pt x="8795753" y="771010"/>
                </a:lnTo>
                <a:lnTo>
                  <a:pt x="8795021" y="768077"/>
                </a:lnTo>
                <a:lnTo>
                  <a:pt x="8793559" y="764408"/>
                </a:lnTo>
                <a:lnTo>
                  <a:pt x="8792828" y="760743"/>
                </a:lnTo>
                <a:lnTo>
                  <a:pt x="8793559" y="754146"/>
                </a:lnTo>
                <a:lnTo>
                  <a:pt x="8792099" y="746081"/>
                </a:lnTo>
                <a:close/>
                <a:moveTo>
                  <a:pt x="5902347" y="739255"/>
                </a:moveTo>
                <a:lnTo>
                  <a:pt x="5906733" y="739255"/>
                </a:lnTo>
                <a:lnTo>
                  <a:pt x="5906733" y="739981"/>
                </a:lnTo>
                <a:lnTo>
                  <a:pt x="5906733" y="741440"/>
                </a:lnTo>
                <a:lnTo>
                  <a:pt x="5906003" y="741440"/>
                </a:lnTo>
                <a:lnTo>
                  <a:pt x="5906003" y="742175"/>
                </a:lnTo>
                <a:lnTo>
                  <a:pt x="5907462" y="749491"/>
                </a:lnTo>
                <a:lnTo>
                  <a:pt x="5903806" y="754604"/>
                </a:lnTo>
                <a:lnTo>
                  <a:pt x="5897224" y="758258"/>
                </a:lnTo>
                <a:lnTo>
                  <a:pt x="5897224" y="750950"/>
                </a:lnTo>
                <a:lnTo>
                  <a:pt x="5897954" y="744368"/>
                </a:lnTo>
                <a:close/>
                <a:moveTo>
                  <a:pt x="6941611" y="738809"/>
                </a:moveTo>
                <a:lnTo>
                  <a:pt x="6944526" y="741005"/>
                </a:lnTo>
                <a:lnTo>
                  <a:pt x="6952573" y="741005"/>
                </a:lnTo>
                <a:lnTo>
                  <a:pt x="6955489" y="741730"/>
                </a:lnTo>
                <a:lnTo>
                  <a:pt x="6954031" y="742466"/>
                </a:lnTo>
                <a:lnTo>
                  <a:pt x="6954031" y="743926"/>
                </a:lnTo>
                <a:lnTo>
                  <a:pt x="6952573" y="747582"/>
                </a:lnTo>
                <a:lnTo>
                  <a:pt x="6948911" y="755642"/>
                </a:lnTo>
                <a:lnTo>
                  <a:pt x="6948911" y="758562"/>
                </a:lnTo>
                <a:lnTo>
                  <a:pt x="6949646" y="763690"/>
                </a:lnTo>
                <a:lnTo>
                  <a:pt x="6949646" y="765150"/>
                </a:lnTo>
                <a:lnTo>
                  <a:pt x="6950381" y="767346"/>
                </a:lnTo>
                <a:lnTo>
                  <a:pt x="6959874" y="778327"/>
                </a:lnTo>
                <a:lnTo>
                  <a:pt x="6960608" y="779798"/>
                </a:lnTo>
                <a:lnTo>
                  <a:pt x="6962066" y="780523"/>
                </a:lnTo>
                <a:lnTo>
                  <a:pt x="6962066" y="782719"/>
                </a:lnTo>
                <a:lnTo>
                  <a:pt x="6962066" y="784190"/>
                </a:lnTo>
                <a:lnTo>
                  <a:pt x="6957681" y="782719"/>
                </a:lnTo>
                <a:lnTo>
                  <a:pt x="6956223" y="782719"/>
                </a:lnTo>
                <a:lnTo>
                  <a:pt x="6951104" y="782719"/>
                </a:lnTo>
                <a:lnTo>
                  <a:pt x="6951104" y="781258"/>
                </a:lnTo>
                <a:lnTo>
                  <a:pt x="6952573" y="777602"/>
                </a:lnTo>
                <a:lnTo>
                  <a:pt x="6949646" y="776130"/>
                </a:lnTo>
                <a:lnTo>
                  <a:pt x="6946719" y="774670"/>
                </a:lnTo>
                <a:lnTo>
                  <a:pt x="6943068" y="771738"/>
                </a:lnTo>
                <a:lnTo>
                  <a:pt x="6941611" y="770278"/>
                </a:lnTo>
                <a:lnTo>
                  <a:pt x="6939418" y="761494"/>
                </a:lnTo>
                <a:lnTo>
                  <a:pt x="6937949" y="758562"/>
                </a:lnTo>
                <a:lnTo>
                  <a:pt x="6936491" y="757102"/>
                </a:lnTo>
                <a:lnTo>
                  <a:pt x="6933564" y="755642"/>
                </a:lnTo>
                <a:lnTo>
                  <a:pt x="6931371" y="754906"/>
                </a:lnTo>
                <a:lnTo>
                  <a:pt x="6932841" y="750514"/>
                </a:lnTo>
                <a:lnTo>
                  <a:pt x="6934298" y="747582"/>
                </a:lnTo>
                <a:lnTo>
                  <a:pt x="6940876" y="739534"/>
                </a:lnTo>
                <a:close/>
                <a:moveTo>
                  <a:pt x="1903375" y="733119"/>
                </a:moveTo>
                <a:lnTo>
                  <a:pt x="1903345" y="733148"/>
                </a:lnTo>
                <a:lnTo>
                  <a:pt x="1902606" y="734617"/>
                </a:lnTo>
                <a:lnTo>
                  <a:pt x="1902606" y="735344"/>
                </a:lnTo>
                <a:lnTo>
                  <a:pt x="1902606" y="736085"/>
                </a:lnTo>
                <a:lnTo>
                  <a:pt x="1902606" y="737540"/>
                </a:lnTo>
                <a:lnTo>
                  <a:pt x="1903345" y="739008"/>
                </a:lnTo>
                <a:lnTo>
                  <a:pt x="1905534" y="741203"/>
                </a:lnTo>
                <a:lnTo>
                  <a:pt x="1909192" y="744126"/>
                </a:lnTo>
                <a:lnTo>
                  <a:pt x="1911381" y="744867"/>
                </a:lnTo>
                <a:lnTo>
                  <a:pt x="1912850" y="745595"/>
                </a:lnTo>
                <a:lnTo>
                  <a:pt x="1915769" y="745595"/>
                </a:lnTo>
                <a:lnTo>
                  <a:pt x="1918697" y="745595"/>
                </a:lnTo>
                <a:lnTo>
                  <a:pt x="1922355" y="744867"/>
                </a:lnTo>
                <a:lnTo>
                  <a:pt x="1923085" y="744867"/>
                </a:lnTo>
                <a:lnTo>
                  <a:pt x="1924544" y="744867"/>
                </a:lnTo>
                <a:lnTo>
                  <a:pt x="1927472" y="746322"/>
                </a:lnTo>
                <a:lnTo>
                  <a:pt x="1928202" y="746322"/>
                </a:lnTo>
                <a:lnTo>
                  <a:pt x="1929662" y="746322"/>
                </a:lnTo>
                <a:lnTo>
                  <a:pt x="1931130" y="746322"/>
                </a:lnTo>
                <a:lnTo>
                  <a:pt x="1932590" y="745595"/>
                </a:lnTo>
                <a:lnTo>
                  <a:pt x="1935518" y="744126"/>
                </a:lnTo>
                <a:lnTo>
                  <a:pt x="1936977" y="744126"/>
                </a:lnTo>
                <a:lnTo>
                  <a:pt x="1947942" y="742672"/>
                </a:lnTo>
                <a:lnTo>
                  <a:pt x="1950140" y="742672"/>
                </a:lnTo>
                <a:lnTo>
                  <a:pt x="1950870" y="742672"/>
                </a:lnTo>
                <a:lnTo>
                  <a:pt x="1953059" y="744126"/>
                </a:lnTo>
                <a:lnTo>
                  <a:pt x="1953798" y="744867"/>
                </a:lnTo>
                <a:lnTo>
                  <a:pt x="1953798" y="746322"/>
                </a:lnTo>
                <a:lnTo>
                  <a:pt x="1953798" y="747790"/>
                </a:lnTo>
                <a:lnTo>
                  <a:pt x="1953798" y="749259"/>
                </a:lnTo>
                <a:lnTo>
                  <a:pt x="1953798" y="753650"/>
                </a:lnTo>
                <a:lnTo>
                  <a:pt x="1953084" y="755771"/>
                </a:lnTo>
                <a:lnTo>
                  <a:pt x="1953157" y="755698"/>
                </a:lnTo>
                <a:lnTo>
                  <a:pt x="1953876" y="753509"/>
                </a:lnTo>
                <a:lnTo>
                  <a:pt x="1953876" y="749120"/>
                </a:lnTo>
                <a:lnTo>
                  <a:pt x="1953876" y="747658"/>
                </a:lnTo>
                <a:lnTo>
                  <a:pt x="1953876" y="746195"/>
                </a:lnTo>
                <a:lnTo>
                  <a:pt x="1953876" y="744732"/>
                </a:lnTo>
                <a:lnTo>
                  <a:pt x="1953157" y="744005"/>
                </a:lnTo>
                <a:lnTo>
                  <a:pt x="1950950" y="742543"/>
                </a:lnTo>
                <a:lnTo>
                  <a:pt x="1950231" y="742543"/>
                </a:lnTo>
                <a:lnTo>
                  <a:pt x="1948025" y="742543"/>
                </a:lnTo>
                <a:lnTo>
                  <a:pt x="1937059" y="744005"/>
                </a:lnTo>
                <a:lnTo>
                  <a:pt x="1935588" y="744005"/>
                </a:lnTo>
                <a:lnTo>
                  <a:pt x="1932663" y="745468"/>
                </a:lnTo>
                <a:lnTo>
                  <a:pt x="1931209" y="746195"/>
                </a:lnTo>
                <a:lnTo>
                  <a:pt x="1929738" y="746195"/>
                </a:lnTo>
                <a:lnTo>
                  <a:pt x="1928283" y="746195"/>
                </a:lnTo>
                <a:lnTo>
                  <a:pt x="1927548" y="746195"/>
                </a:lnTo>
                <a:lnTo>
                  <a:pt x="1924623" y="744732"/>
                </a:lnTo>
                <a:lnTo>
                  <a:pt x="1923152" y="744732"/>
                </a:lnTo>
                <a:lnTo>
                  <a:pt x="1922433" y="744732"/>
                </a:lnTo>
                <a:lnTo>
                  <a:pt x="1918772" y="745468"/>
                </a:lnTo>
                <a:lnTo>
                  <a:pt x="1915847" y="745468"/>
                </a:lnTo>
                <a:lnTo>
                  <a:pt x="1912921" y="745468"/>
                </a:lnTo>
                <a:lnTo>
                  <a:pt x="1911450" y="744732"/>
                </a:lnTo>
                <a:lnTo>
                  <a:pt x="1909260" y="744005"/>
                </a:lnTo>
                <a:lnTo>
                  <a:pt x="1905600" y="741080"/>
                </a:lnTo>
                <a:lnTo>
                  <a:pt x="1903410" y="738890"/>
                </a:lnTo>
                <a:lnTo>
                  <a:pt x="1902674" y="737428"/>
                </a:lnTo>
                <a:lnTo>
                  <a:pt x="1902674" y="735965"/>
                </a:lnTo>
                <a:lnTo>
                  <a:pt x="1902674" y="735238"/>
                </a:lnTo>
                <a:lnTo>
                  <a:pt x="1902674" y="734502"/>
                </a:lnTo>
                <a:close/>
                <a:moveTo>
                  <a:pt x="4839156" y="725354"/>
                </a:moveTo>
                <a:lnTo>
                  <a:pt x="4839156" y="726106"/>
                </a:lnTo>
                <a:lnTo>
                  <a:pt x="4839894" y="728304"/>
                </a:lnTo>
                <a:lnTo>
                  <a:pt x="4842089" y="729036"/>
                </a:lnTo>
                <a:lnTo>
                  <a:pt x="4842817" y="730506"/>
                </a:lnTo>
                <a:lnTo>
                  <a:pt x="4843545" y="732704"/>
                </a:lnTo>
                <a:lnTo>
                  <a:pt x="4843545" y="761278"/>
                </a:lnTo>
                <a:lnTo>
                  <a:pt x="4843545" y="765678"/>
                </a:lnTo>
                <a:lnTo>
                  <a:pt x="4846468" y="777402"/>
                </a:lnTo>
                <a:lnTo>
                  <a:pt x="4847203" y="781772"/>
                </a:lnTo>
                <a:lnTo>
                  <a:pt x="4847203" y="780931"/>
                </a:lnTo>
                <a:lnTo>
                  <a:pt x="4846473" y="776547"/>
                </a:lnTo>
                <a:lnTo>
                  <a:pt x="4843550" y="764839"/>
                </a:lnTo>
                <a:lnTo>
                  <a:pt x="4843550" y="760456"/>
                </a:lnTo>
                <a:lnTo>
                  <a:pt x="4843550" y="731935"/>
                </a:lnTo>
                <a:lnTo>
                  <a:pt x="4842819" y="729749"/>
                </a:lnTo>
                <a:lnTo>
                  <a:pt x="4842089" y="728284"/>
                </a:lnTo>
                <a:lnTo>
                  <a:pt x="4839886" y="727552"/>
                </a:lnTo>
                <a:close/>
                <a:moveTo>
                  <a:pt x="9579157" y="722215"/>
                </a:moveTo>
                <a:lnTo>
                  <a:pt x="9586465" y="725138"/>
                </a:lnTo>
                <a:lnTo>
                  <a:pt x="9590115" y="725138"/>
                </a:lnTo>
                <a:lnTo>
                  <a:pt x="9597421" y="723677"/>
                </a:lnTo>
                <a:lnTo>
                  <a:pt x="9599613" y="723677"/>
                </a:lnTo>
                <a:lnTo>
                  <a:pt x="9600341" y="728795"/>
                </a:lnTo>
                <a:lnTo>
                  <a:pt x="9599613" y="731726"/>
                </a:lnTo>
                <a:lnTo>
                  <a:pt x="9596689" y="733188"/>
                </a:lnTo>
                <a:lnTo>
                  <a:pt x="9596689" y="735384"/>
                </a:lnTo>
                <a:lnTo>
                  <a:pt x="9595231" y="737580"/>
                </a:lnTo>
                <a:lnTo>
                  <a:pt x="9591573" y="737580"/>
                </a:lnTo>
                <a:lnTo>
                  <a:pt x="9585005" y="736110"/>
                </a:lnTo>
                <a:lnTo>
                  <a:pt x="9586465" y="731726"/>
                </a:lnTo>
                <a:lnTo>
                  <a:pt x="9584273" y="729530"/>
                </a:lnTo>
                <a:lnTo>
                  <a:pt x="9580623" y="728069"/>
                </a:lnTo>
                <a:lnTo>
                  <a:pt x="9575507" y="728069"/>
                </a:lnTo>
                <a:lnTo>
                  <a:pt x="9575507" y="722941"/>
                </a:lnTo>
                <a:close/>
                <a:moveTo>
                  <a:pt x="533922" y="712748"/>
                </a:moveTo>
                <a:lnTo>
                  <a:pt x="532831" y="714391"/>
                </a:lnTo>
                <a:lnTo>
                  <a:pt x="532827" y="714433"/>
                </a:lnTo>
                <a:lnTo>
                  <a:pt x="533897" y="712823"/>
                </a:lnTo>
                <a:close/>
                <a:moveTo>
                  <a:pt x="4839156" y="699031"/>
                </a:moveTo>
                <a:lnTo>
                  <a:pt x="4839156" y="699729"/>
                </a:lnTo>
                <a:lnTo>
                  <a:pt x="4839894" y="703391"/>
                </a:lnTo>
                <a:lnTo>
                  <a:pt x="4840622" y="707053"/>
                </a:lnTo>
                <a:lnTo>
                  <a:pt x="4841979" y="710445"/>
                </a:lnTo>
                <a:lnTo>
                  <a:pt x="4842089" y="710006"/>
                </a:lnTo>
                <a:lnTo>
                  <a:pt x="4840617" y="706344"/>
                </a:lnTo>
                <a:lnTo>
                  <a:pt x="4839886" y="702693"/>
                </a:lnTo>
                <a:close/>
                <a:moveTo>
                  <a:pt x="9604723" y="678308"/>
                </a:moveTo>
                <a:lnTo>
                  <a:pt x="9609839" y="679769"/>
                </a:lnTo>
                <a:lnTo>
                  <a:pt x="9613489" y="680504"/>
                </a:lnTo>
                <a:lnTo>
                  <a:pt x="9615681" y="683426"/>
                </a:lnTo>
                <a:lnTo>
                  <a:pt x="9616413" y="686358"/>
                </a:lnTo>
                <a:lnTo>
                  <a:pt x="9618605" y="687819"/>
                </a:lnTo>
                <a:lnTo>
                  <a:pt x="9616413" y="690015"/>
                </a:lnTo>
                <a:lnTo>
                  <a:pt x="9612757" y="691476"/>
                </a:lnTo>
                <a:lnTo>
                  <a:pt x="9610565" y="692947"/>
                </a:lnTo>
                <a:lnTo>
                  <a:pt x="9612757" y="694408"/>
                </a:lnTo>
                <a:lnTo>
                  <a:pt x="9614221" y="695869"/>
                </a:lnTo>
                <a:lnTo>
                  <a:pt x="9618605" y="696604"/>
                </a:lnTo>
                <a:lnTo>
                  <a:pt x="9618605" y="697330"/>
                </a:lnTo>
                <a:lnTo>
                  <a:pt x="9612757" y="703184"/>
                </a:lnTo>
                <a:lnTo>
                  <a:pt x="9609839" y="703919"/>
                </a:lnTo>
                <a:lnTo>
                  <a:pt x="9603265" y="703184"/>
                </a:lnTo>
                <a:lnTo>
                  <a:pt x="9602531" y="702458"/>
                </a:lnTo>
                <a:lnTo>
                  <a:pt x="9602531" y="700261"/>
                </a:lnTo>
                <a:lnTo>
                  <a:pt x="9603265" y="697330"/>
                </a:lnTo>
                <a:lnTo>
                  <a:pt x="9601073" y="695869"/>
                </a:lnTo>
                <a:lnTo>
                  <a:pt x="9598149" y="691476"/>
                </a:lnTo>
                <a:lnTo>
                  <a:pt x="9600341" y="691476"/>
                </a:lnTo>
                <a:lnTo>
                  <a:pt x="9603265" y="690750"/>
                </a:lnTo>
                <a:lnTo>
                  <a:pt x="9603997" y="690750"/>
                </a:lnTo>
                <a:lnTo>
                  <a:pt x="9603265" y="688554"/>
                </a:lnTo>
                <a:lnTo>
                  <a:pt x="9602531" y="686358"/>
                </a:lnTo>
                <a:lnTo>
                  <a:pt x="9601073" y="684161"/>
                </a:lnTo>
                <a:lnTo>
                  <a:pt x="9602531" y="681239"/>
                </a:lnTo>
                <a:lnTo>
                  <a:pt x="9603265" y="679769"/>
                </a:lnTo>
                <a:close/>
                <a:moveTo>
                  <a:pt x="9101400" y="671861"/>
                </a:moveTo>
                <a:lnTo>
                  <a:pt x="9101400" y="676437"/>
                </a:lnTo>
                <a:lnTo>
                  <a:pt x="9096281" y="688167"/>
                </a:lnTo>
                <a:lnTo>
                  <a:pt x="9091893" y="700629"/>
                </a:lnTo>
                <a:lnTo>
                  <a:pt x="9088968" y="709427"/>
                </a:lnTo>
                <a:lnTo>
                  <a:pt x="9089072" y="710261"/>
                </a:lnTo>
                <a:lnTo>
                  <a:pt x="9091895" y="701805"/>
                </a:lnTo>
                <a:lnTo>
                  <a:pt x="9096282" y="689389"/>
                </a:lnTo>
                <a:lnTo>
                  <a:pt x="9101401" y="677703"/>
                </a:lnTo>
                <a:lnTo>
                  <a:pt x="9101401" y="671862"/>
                </a:lnTo>
                <a:close/>
                <a:moveTo>
                  <a:pt x="9095355" y="649511"/>
                </a:moveTo>
                <a:lnTo>
                  <a:pt x="9093356" y="651513"/>
                </a:lnTo>
                <a:lnTo>
                  <a:pt x="9092624" y="654445"/>
                </a:lnTo>
                <a:lnTo>
                  <a:pt x="9092736" y="655345"/>
                </a:lnTo>
                <a:lnTo>
                  <a:pt x="9093356" y="652871"/>
                </a:lnTo>
                <a:lnTo>
                  <a:pt x="9095550" y="650683"/>
                </a:lnTo>
                <a:close/>
                <a:moveTo>
                  <a:pt x="4816631" y="638485"/>
                </a:moveTo>
                <a:lnTo>
                  <a:pt x="4816491" y="638907"/>
                </a:lnTo>
                <a:lnTo>
                  <a:pt x="4817219" y="639639"/>
                </a:lnTo>
                <a:lnTo>
                  <a:pt x="4817219" y="640372"/>
                </a:lnTo>
                <a:lnTo>
                  <a:pt x="4817957" y="640372"/>
                </a:lnTo>
                <a:lnTo>
                  <a:pt x="4819414" y="641837"/>
                </a:lnTo>
                <a:lnTo>
                  <a:pt x="4819414" y="642569"/>
                </a:lnTo>
                <a:lnTo>
                  <a:pt x="4823075" y="646237"/>
                </a:lnTo>
                <a:lnTo>
                  <a:pt x="4824531" y="649166"/>
                </a:lnTo>
                <a:lnTo>
                  <a:pt x="4826726" y="656496"/>
                </a:lnTo>
                <a:lnTo>
                  <a:pt x="4829659" y="661622"/>
                </a:lnTo>
                <a:lnTo>
                  <a:pt x="4831115" y="664552"/>
                </a:lnTo>
                <a:lnTo>
                  <a:pt x="4833310" y="668220"/>
                </a:lnTo>
                <a:lnTo>
                  <a:pt x="4834038" y="677014"/>
                </a:lnTo>
                <a:lnTo>
                  <a:pt x="4836233" y="682141"/>
                </a:lnTo>
                <a:lnTo>
                  <a:pt x="4839156" y="684338"/>
                </a:lnTo>
                <a:lnTo>
                  <a:pt x="4839886" y="685062"/>
                </a:lnTo>
                <a:lnTo>
                  <a:pt x="4839886" y="684415"/>
                </a:lnTo>
                <a:lnTo>
                  <a:pt x="4839156" y="683683"/>
                </a:lnTo>
                <a:lnTo>
                  <a:pt x="4836233" y="681486"/>
                </a:lnTo>
                <a:lnTo>
                  <a:pt x="4834041" y="676370"/>
                </a:lnTo>
                <a:lnTo>
                  <a:pt x="4833310" y="667592"/>
                </a:lnTo>
                <a:lnTo>
                  <a:pt x="4831118" y="663940"/>
                </a:lnTo>
                <a:lnTo>
                  <a:pt x="4829657" y="661011"/>
                </a:lnTo>
                <a:lnTo>
                  <a:pt x="4826724" y="655895"/>
                </a:lnTo>
                <a:lnTo>
                  <a:pt x="4824532" y="648582"/>
                </a:lnTo>
                <a:lnTo>
                  <a:pt x="4823071" y="645652"/>
                </a:lnTo>
                <a:lnTo>
                  <a:pt x="4819417" y="642001"/>
                </a:lnTo>
                <a:lnTo>
                  <a:pt x="4819417" y="641268"/>
                </a:lnTo>
                <a:lnTo>
                  <a:pt x="4817956" y="639803"/>
                </a:lnTo>
                <a:lnTo>
                  <a:pt x="4817225" y="639803"/>
                </a:lnTo>
                <a:lnTo>
                  <a:pt x="4817225" y="639071"/>
                </a:lnTo>
                <a:close/>
                <a:moveTo>
                  <a:pt x="1827741" y="625703"/>
                </a:moveTo>
                <a:lnTo>
                  <a:pt x="1829485" y="628503"/>
                </a:lnTo>
                <a:lnTo>
                  <a:pt x="1830954" y="633621"/>
                </a:lnTo>
                <a:lnTo>
                  <a:pt x="1844117" y="651186"/>
                </a:lnTo>
                <a:lnTo>
                  <a:pt x="1844117" y="651913"/>
                </a:lnTo>
                <a:lnTo>
                  <a:pt x="1844117" y="656304"/>
                </a:lnTo>
                <a:lnTo>
                  <a:pt x="1844117" y="657773"/>
                </a:lnTo>
                <a:lnTo>
                  <a:pt x="1844846" y="658499"/>
                </a:lnTo>
                <a:lnTo>
                  <a:pt x="1845576" y="659241"/>
                </a:lnTo>
                <a:lnTo>
                  <a:pt x="1848504" y="660695"/>
                </a:lnTo>
                <a:lnTo>
                  <a:pt x="1851423" y="661436"/>
                </a:lnTo>
                <a:lnTo>
                  <a:pt x="1852153" y="662163"/>
                </a:lnTo>
                <a:lnTo>
                  <a:pt x="1853622" y="664359"/>
                </a:lnTo>
                <a:lnTo>
                  <a:pt x="1857270" y="670218"/>
                </a:lnTo>
                <a:lnTo>
                  <a:pt x="1858009" y="671673"/>
                </a:lnTo>
                <a:lnTo>
                  <a:pt x="1858739" y="672414"/>
                </a:lnTo>
                <a:lnTo>
                  <a:pt x="1863127" y="675337"/>
                </a:lnTo>
                <a:lnTo>
                  <a:pt x="1863856" y="676805"/>
                </a:lnTo>
                <a:lnTo>
                  <a:pt x="1863856" y="677532"/>
                </a:lnTo>
                <a:lnTo>
                  <a:pt x="1863856" y="678260"/>
                </a:lnTo>
                <a:lnTo>
                  <a:pt x="1863127" y="680455"/>
                </a:lnTo>
                <a:lnTo>
                  <a:pt x="1863127" y="681196"/>
                </a:lnTo>
                <a:lnTo>
                  <a:pt x="1861658" y="683392"/>
                </a:lnTo>
                <a:lnTo>
                  <a:pt x="1861658" y="687042"/>
                </a:lnTo>
                <a:lnTo>
                  <a:pt x="1861658" y="688510"/>
                </a:lnTo>
                <a:lnTo>
                  <a:pt x="1863127" y="691433"/>
                </a:lnTo>
                <a:lnTo>
                  <a:pt x="1863856" y="694370"/>
                </a:lnTo>
                <a:lnTo>
                  <a:pt x="1864586" y="695824"/>
                </a:lnTo>
                <a:lnTo>
                  <a:pt x="1866046" y="697292"/>
                </a:lnTo>
                <a:lnTo>
                  <a:pt x="1870433" y="700956"/>
                </a:lnTo>
                <a:lnTo>
                  <a:pt x="1872632" y="703152"/>
                </a:lnTo>
                <a:lnTo>
                  <a:pt x="1874091" y="706075"/>
                </a:lnTo>
                <a:lnTo>
                  <a:pt x="1876289" y="707543"/>
                </a:lnTo>
                <a:lnTo>
                  <a:pt x="1877749" y="708997"/>
                </a:lnTo>
                <a:lnTo>
                  <a:pt x="1882866" y="710466"/>
                </a:lnTo>
                <a:lnTo>
                  <a:pt x="1883596" y="711934"/>
                </a:lnTo>
                <a:lnTo>
                  <a:pt x="1884326" y="712661"/>
                </a:lnTo>
                <a:lnTo>
                  <a:pt x="1884326" y="714130"/>
                </a:lnTo>
                <a:lnTo>
                  <a:pt x="1884326" y="715584"/>
                </a:lnTo>
                <a:lnTo>
                  <a:pt x="1884326" y="717053"/>
                </a:lnTo>
                <a:lnTo>
                  <a:pt x="1882866" y="722171"/>
                </a:lnTo>
                <a:lnTo>
                  <a:pt x="1882866" y="723639"/>
                </a:lnTo>
                <a:lnTo>
                  <a:pt x="1882866" y="725108"/>
                </a:lnTo>
                <a:lnTo>
                  <a:pt x="1883596" y="725835"/>
                </a:lnTo>
                <a:lnTo>
                  <a:pt x="1885795" y="725835"/>
                </a:lnTo>
                <a:lnTo>
                  <a:pt x="1886524" y="725835"/>
                </a:lnTo>
                <a:lnTo>
                  <a:pt x="1887254" y="725835"/>
                </a:lnTo>
                <a:lnTo>
                  <a:pt x="1892371" y="722171"/>
                </a:lnTo>
                <a:lnTo>
                  <a:pt x="1895299" y="719975"/>
                </a:lnTo>
                <a:lnTo>
                  <a:pt x="1896029" y="719248"/>
                </a:lnTo>
                <a:lnTo>
                  <a:pt x="1896759" y="719248"/>
                </a:lnTo>
                <a:lnTo>
                  <a:pt x="1898219" y="719248"/>
                </a:lnTo>
                <a:lnTo>
                  <a:pt x="1899687" y="719975"/>
                </a:lnTo>
                <a:lnTo>
                  <a:pt x="1900417" y="719975"/>
                </a:lnTo>
                <a:lnTo>
                  <a:pt x="1904805" y="723639"/>
                </a:lnTo>
                <a:lnTo>
                  <a:pt x="1905534" y="725835"/>
                </a:lnTo>
                <a:lnTo>
                  <a:pt x="1906264" y="728030"/>
                </a:lnTo>
                <a:lnTo>
                  <a:pt x="1906264" y="729498"/>
                </a:lnTo>
                <a:lnTo>
                  <a:pt x="1906264" y="730195"/>
                </a:lnTo>
                <a:lnTo>
                  <a:pt x="1906335" y="730123"/>
                </a:lnTo>
                <a:lnTo>
                  <a:pt x="1906335" y="729387"/>
                </a:lnTo>
                <a:lnTo>
                  <a:pt x="1906335" y="727933"/>
                </a:lnTo>
                <a:lnTo>
                  <a:pt x="1905600" y="725735"/>
                </a:lnTo>
                <a:lnTo>
                  <a:pt x="1904864" y="723545"/>
                </a:lnTo>
                <a:lnTo>
                  <a:pt x="1900485" y="719893"/>
                </a:lnTo>
                <a:lnTo>
                  <a:pt x="1899749" y="719893"/>
                </a:lnTo>
                <a:lnTo>
                  <a:pt x="1898295" y="719157"/>
                </a:lnTo>
                <a:lnTo>
                  <a:pt x="1896824" y="719157"/>
                </a:lnTo>
                <a:lnTo>
                  <a:pt x="1896088" y="719157"/>
                </a:lnTo>
                <a:lnTo>
                  <a:pt x="1895369" y="719893"/>
                </a:lnTo>
                <a:lnTo>
                  <a:pt x="1892444" y="722083"/>
                </a:lnTo>
                <a:lnTo>
                  <a:pt x="1887312" y="725735"/>
                </a:lnTo>
                <a:lnTo>
                  <a:pt x="1886577" y="725735"/>
                </a:lnTo>
                <a:lnTo>
                  <a:pt x="1885858" y="725735"/>
                </a:lnTo>
                <a:lnTo>
                  <a:pt x="1883652" y="725735"/>
                </a:lnTo>
                <a:lnTo>
                  <a:pt x="1882933" y="725008"/>
                </a:lnTo>
                <a:lnTo>
                  <a:pt x="1882933" y="723545"/>
                </a:lnTo>
                <a:lnTo>
                  <a:pt x="1882933" y="722083"/>
                </a:lnTo>
                <a:lnTo>
                  <a:pt x="1884387" y="716968"/>
                </a:lnTo>
                <a:lnTo>
                  <a:pt x="1884387" y="715505"/>
                </a:lnTo>
                <a:lnTo>
                  <a:pt x="1884387" y="714042"/>
                </a:lnTo>
                <a:lnTo>
                  <a:pt x="1884387" y="712588"/>
                </a:lnTo>
                <a:lnTo>
                  <a:pt x="1883652" y="711852"/>
                </a:lnTo>
                <a:lnTo>
                  <a:pt x="1882933" y="710390"/>
                </a:lnTo>
                <a:lnTo>
                  <a:pt x="1877801" y="708927"/>
                </a:lnTo>
                <a:lnTo>
                  <a:pt x="1876346" y="707473"/>
                </a:lnTo>
                <a:lnTo>
                  <a:pt x="1874157" y="706011"/>
                </a:lnTo>
                <a:lnTo>
                  <a:pt x="1872686" y="703085"/>
                </a:lnTo>
                <a:lnTo>
                  <a:pt x="1870496" y="700896"/>
                </a:lnTo>
                <a:lnTo>
                  <a:pt x="1866100" y="697243"/>
                </a:lnTo>
                <a:lnTo>
                  <a:pt x="1864645" y="695781"/>
                </a:lnTo>
                <a:lnTo>
                  <a:pt x="1863910" y="694318"/>
                </a:lnTo>
                <a:lnTo>
                  <a:pt x="1863174" y="691392"/>
                </a:lnTo>
                <a:lnTo>
                  <a:pt x="1861720" y="688467"/>
                </a:lnTo>
                <a:lnTo>
                  <a:pt x="1861720" y="687013"/>
                </a:lnTo>
                <a:lnTo>
                  <a:pt x="1861720" y="683352"/>
                </a:lnTo>
                <a:lnTo>
                  <a:pt x="1863174" y="681162"/>
                </a:lnTo>
                <a:lnTo>
                  <a:pt x="1863174" y="680435"/>
                </a:lnTo>
                <a:lnTo>
                  <a:pt x="1863910" y="678237"/>
                </a:lnTo>
                <a:lnTo>
                  <a:pt x="1863910" y="677510"/>
                </a:lnTo>
                <a:lnTo>
                  <a:pt x="1863910" y="676783"/>
                </a:lnTo>
                <a:lnTo>
                  <a:pt x="1863174" y="675320"/>
                </a:lnTo>
                <a:lnTo>
                  <a:pt x="1858795" y="672395"/>
                </a:lnTo>
                <a:lnTo>
                  <a:pt x="1858059" y="671668"/>
                </a:lnTo>
                <a:lnTo>
                  <a:pt x="1857324" y="670205"/>
                </a:lnTo>
                <a:lnTo>
                  <a:pt x="1853663" y="664355"/>
                </a:lnTo>
                <a:lnTo>
                  <a:pt x="1852208" y="662165"/>
                </a:lnTo>
                <a:lnTo>
                  <a:pt x="1851473" y="661438"/>
                </a:lnTo>
                <a:lnTo>
                  <a:pt x="1848548" y="660702"/>
                </a:lnTo>
                <a:lnTo>
                  <a:pt x="1845622" y="659240"/>
                </a:lnTo>
                <a:lnTo>
                  <a:pt x="1844887" y="658513"/>
                </a:lnTo>
                <a:lnTo>
                  <a:pt x="1844152" y="657777"/>
                </a:lnTo>
                <a:lnTo>
                  <a:pt x="1844152" y="656323"/>
                </a:lnTo>
                <a:lnTo>
                  <a:pt x="1844152" y="651935"/>
                </a:lnTo>
                <a:lnTo>
                  <a:pt x="1844152" y="651208"/>
                </a:lnTo>
                <a:lnTo>
                  <a:pt x="1830996" y="633664"/>
                </a:lnTo>
                <a:lnTo>
                  <a:pt x="1829525" y="628549"/>
                </a:lnTo>
                <a:close/>
                <a:moveTo>
                  <a:pt x="4812840" y="625209"/>
                </a:moveTo>
                <a:lnTo>
                  <a:pt x="4812840" y="625718"/>
                </a:lnTo>
                <a:lnTo>
                  <a:pt x="4817219" y="635978"/>
                </a:lnTo>
                <a:lnTo>
                  <a:pt x="4817219" y="636171"/>
                </a:lnTo>
                <a:lnTo>
                  <a:pt x="4817225" y="636152"/>
                </a:lnTo>
                <a:lnTo>
                  <a:pt x="4817225" y="635420"/>
                </a:lnTo>
                <a:close/>
                <a:moveTo>
                  <a:pt x="9658779" y="622693"/>
                </a:moveTo>
                <a:lnTo>
                  <a:pt x="9664621" y="624163"/>
                </a:lnTo>
                <a:lnTo>
                  <a:pt x="9665355" y="629281"/>
                </a:lnTo>
                <a:lnTo>
                  <a:pt x="9677771" y="636597"/>
                </a:lnTo>
                <a:lnTo>
                  <a:pt x="9681421" y="642450"/>
                </a:lnTo>
                <a:lnTo>
                  <a:pt x="9678497" y="647578"/>
                </a:lnTo>
                <a:lnTo>
                  <a:pt x="9673387" y="652697"/>
                </a:lnTo>
                <a:lnTo>
                  <a:pt x="9666081" y="654893"/>
                </a:lnTo>
                <a:lnTo>
                  <a:pt x="9661697" y="652697"/>
                </a:lnTo>
                <a:lnTo>
                  <a:pt x="9659507" y="652697"/>
                </a:lnTo>
                <a:lnTo>
                  <a:pt x="9660971" y="658550"/>
                </a:lnTo>
                <a:lnTo>
                  <a:pt x="9663889" y="661481"/>
                </a:lnTo>
                <a:lnTo>
                  <a:pt x="9666081" y="662208"/>
                </a:lnTo>
                <a:lnTo>
                  <a:pt x="9666081" y="665139"/>
                </a:lnTo>
                <a:lnTo>
                  <a:pt x="9665355" y="668061"/>
                </a:lnTo>
                <a:lnTo>
                  <a:pt x="9663889" y="671719"/>
                </a:lnTo>
                <a:lnTo>
                  <a:pt x="9660971" y="672454"/>
                </a:lnTo>
                <a:lnTo>
                  <a:pt x="9658779" y="670258"/>
                </a:lnTo>
                <a:lnTo>
                  <a:pt x="9657315" y="671719"/>
                </a:lnTo>
                <a:lnTo>
                  <a:pt x="9655855" y="671719"/>
                </a:lnTo>
                <a:lnTo>
                  <a:pt x="9652931" y="670258"/>
                </a:lnTo>
                <a:lnTo>
                  <a:pt x="9646357" y="668796"/>
                </a:lnTo>
                <a:lnTo>
                  <a:pt x="9644897" y="665865"/>
                </a:lnTo>
                <a:lnTo>
                  <a:pt x="9646357" y="664404"/>
                </a:lnTo>
                <a:lnTo>
                  <a:pt x="9646357" y="662208"/>
                </a:lnTo>
                <a:lnTo>
                  <a:pt x="9644897" y="661481"/>
                </a:lnTo>
                <a:lnTo>
                  <a:pt x="9642707" y="661481"/>
                </a:lnTo>
                <a:lnTo>
                  <a:pt x="9641247" y="660746"/>
                </a:lnTo>
                <a:lnTo>
                  <a:pt x="9639789" y="657815"/>
                </a:lnTo>
                <a:lnTo>
                  <a:pt x="9639789" y="654893"/>
                </a:lnTo>
                <a:lnTo>
                  <a:pt x="9641247" y="646108"/>
                </a:lnTo>
                <a:lnTo>
                  <a:pt x="9641979" y="643185"/>
                </a:lnTo>
                <a:lnTo>
                  <a:pt x="9642707" y="642450"/>
                </a:lnTo>
                <a:lnTo>
                  <a:pt x="9644897" y="640254"/>
                </a:lnTo>
                <a:lnTo>
                  <a:pt x="9646357" y="638793"/>
                </a:lnTo>
                <a:lnTo>
                  <a:pt x="9646357" y="636597"/>
                </a:lnTo>
                <a:lnTo>
                  <a:pt x="9643439" y="635870"/>
                </a:lnTo>
                <a:lnTo>
                  <a:pt x="9646357" y="630016"/>
                </a:lnTo>
                <a:lnTo>
                  <a:pt x="9652205" y="625624"/>
                </a:lnTo>
                <a:close/>
                <a:moveTo>
                  <a:pt x="1817805" y="613175"/>
                </a:moveTo>
                <a:lnTo>
                  <a:pt x="1818521" y="615330"/>
                </a:lnTo>
                <a:lnTo>
                  <a:pt x="1818542" y="615350"/>
                </a:lnTo>
                <a:lnTo>
                  <a:pt x="1817824" y="613204"/>
                </a:lnTo>
                <a:close/>
                <a:moveTo>
                  <a:pt x="6322589" y="607782"/>
                </a:moveTo>
                <a:lnTo>
                  <a:pt x="6326240" y="609242"/>
                </a:lnTo>
                <a:lnTo>
                  <a:pt x="6332817" y="610703"/>
                </a:lnTo>
                <a:lnTo>
                  <a:pt x="6335010" y="613635"/>
                </a:lnTo>
                <a:lnTo>
                  <a:pt x="6338660" y="617291"/>
                </a:lnTo>
                <a:lnTo>
                  <a:pt x="6341587" y="619487"/>
                </a:lnTo>
                <a:lnTo>
                  <a:pt x="6341587" y="621683"/>
                </a:lnTo>
                <a:lnTo>
                  <a:pt x="6337937" y="622419"/>
                </a:lnTo>
                <a:lnTo>
                  <a:pt x="6332082" y="626075"/>
                </a:lnTo>
                <a:lnTo>
                  <a:pt x="6329167" y="626811"/>
                </a:lnTo>
                <a:lnTo>
                  <a:pt x="6325505" y="626811"/>
                </a:lnTo>
                <a:lnTo>
                  <a:pt x="6318927" y="625351"/>
                </a:lnTo>
                <a:lnTo>
                  <a:pt x="6315277" y="625351"/>
                </a:lnTo>
                <a:lnTo>
                  <a:pt x="6311627" y="626075"/>
                </a:lnTo>
                <a:lnTo>
                  <a:pt x="6302857" y="629743"/>
                </a:lnTo>
                <a:lnTo>
                  <a:pt x="6296279" y="629743"/>
                </a:lnTo>
                <a:lnTo>
                  <a:pt x="6292617" y="631203"/>
                </a:lnTo>
                <a:lnTo>
                  <a:pt x="6290425" y="633399"/>
                </a:lnTo>
                <a:lnTo>
                  <a:pt x="6296279" y="634859"/>
                </a:lnTo>
                <a:lnTo>
                  <a:pt x="6302122" y="636331"/>
                </a:lnTo>
                <a:lnTo>
                  <a:pt x="6304314" y="638527"/>
                </a:lnTo>
                <a:lnTo>
                  <a:pt x="6295544" y="648035"/>
                </a:lnTo>
                <a:lnTo>
                  <a:pt x="6292617" y="649507"/>
                </a:lnTo>
                <a:lnTo>
                  <a:pt x="6288967" y="651703"/>
                </a:lnTo>
                <a:lnTo>
                  <a:pt x="6287509" y="652428"/>
                </a:lnTo>
                <a:lnTo>
                  <a:pt x="6286040" y="657556"/>
                </a:lnTo>
                <a:lnTo>
                  <a:pt x="6283847" y="659016"/>
                </a:lnTo>
                <a:lnTo>
                  <a:pt x="6280197" y="661212"/>
                </a:lnTo>
                <a:lnTo>
                  <a:pt x="6278004" y="661948"/>
                </a:lnTo>
                <a:lnTo>
                  <a:pt x="6272885" y="670732"/>
                </a:lnTo>
                <a:lnTo>
                  <a:pt x="6270692" y="672192"/>
                </a:lnTo>
                <a:lnTo>
                  <a:pt x="6268500" y="672192"/>
                </a:lnTo>
                <a:lnTo>
                  <a:pt x="6267042" y="672192"/>
                </a:lnTo>
                <a:lnTo>
                  <a:pt x="6264115" y="673664"/>
                </a:lnTo>
                <a:lnTo>
                  <a:pt x="6261922" y="676584"/>
                </a:lnTo>
                <a:lnTo>
                  <a:pt x="6260464" y="680976"/>
                </a:lnTo>
                <a:lnTo>
                  <a:pt x="6260464" y="684632"/>
                </a:lnTo>
                <a:lnTo>
                  <a:pt x="6263380" y="687565"/>
                </a:lnTo>
                <a:lnTo>
                  <a:pt x="6263380" y="689760"/>
                </a:lnTo>
                <a:lnTo>
                  <a:pt x="6258995" y="689760"/>
                </a:lnTo>
                <a:lnTo>
                  <a:pt x="6256802" y="690496"/>
                </a:lnTo>
                <a:lnTo>
                  <a:pt x="6254610" y="692692"/>
                </a:lnTo>
                <a:lnTo>
                  <a:pt x="6254610" y="695613"/>
                </a:lnTo>
                <a:lnTo>
                  <a:pt x="6253887" y="697809"/>
                </a:lnTo>
                <a:lnTo>
                  <a:pt x="6247309" y="702201"/>
                </a:lnTo>
                <a:lnTo>
                  <a:pt x="6245840" y="703673"/>
                </a:lnTo>
                <a:lnTo>
                  <a:pt x="6242189" y="716849"/>
                </a:lnTo>
                <a:lnTo>
                  <a:pt x="6239262" y="722701"/>
                </a:lnTo>
                <a:lnTo>
                  <a:pt x="6237804" y="725633"/>
                </a:lnTo>
                <a:lnTo>
                  <a:pt x="6235612" y="727829"/>
                </a:lnTo>
                <a:lnTo>
                  <a:pt x="6225384" y="713917"/>
                </a:lnTo>
                <a:lnTo>
                  <a:pt x="6224649" y="712457"/>
                </a:lnTo>
                <a:lnTo>
                  <a:pt x="6225384" y="709525"/>
                </a:lnTo>
                <a:lnTo>
                  <a:pt x="6226842" y="706593"/>
                </a:lnTo>
                <a:lnTo>
                  <a:pt x="6231962" y="702937"/>
                </a:lnTo>
                <a:lnTo>
                  <a:pt x="6232685" y="700741"/>
                </a:lnTo>
                <a:lnTo>
                  <a:pt x="6233419" y="697084"/>
                </a:lnTo>
                <a:lnTo>
                  <a:pt x="6234877" y="693417"/>
                </a:lnTo>
                <a:lnTo>
                  <a:pt x="6233419" y="684632"/>
                </a:lnTo>
                <a:lnTo>
                  <a:pt x="6234877" y="680976"/>
                </a:lnTo>
                <a:lnTo>
                  <a:pt x="6232685" y="683172"/>
                </a:lnTo>
                <a:lnTo>
                  <a:pt x="6229034" y="686828"/>
                </a:lnTo>
                <a:lnTo>
                  <a:pt x="6226842" y="690496"/>
                </a:lnTo>
                <a:lnTo>
                  <a:pt x="6226107" y="694152"/>
                </a:lnTo>
                <a:lnTo>
                  <a:pt x="6229769" y="691220"/>
                </a:lnTo>
                <a:lnTo>
                  <a:pt x="6231962" y="693417"/>
                </a:lnTo>
                <a:lnTo>
                  <a:pt x="6232685" y="697809"/>
                </a:lnTo>
                <a:lnTo>
                  <a:pt x="6229769" y="700005"/>
                </a:lnTo>
                <a:lnTo>
                  <a:pt x="6223192" y="702937"/>
                </a:lnTo>
                <a:lnTo>
                  <a:pt x="6222457" y="702201"/>
                </a:lnTo>
                <a:lnTo>
                  <a:pt x="6218807" y="697809"/>
                </a:lnTo>
                <a:lnTo>
                  <a:pt x="6216614" y="697084"/>
                </a:lnTo>
                <a:lnTo>
                  <a:pt x="6202724" y="697809"/>
                </a:lnTo>
                <a:lnTo>
                  <a:pt x="6199797" y="695613"/>
                </a:lnTo>
                <a:lnTo>
                  <a:pt x="6199074" y="684632"/>
                </a:lnTo>
                <a:lnTo>
                  <a:pt x="6199074" y="680240"/>
                </a:lnTo>
                <a:lnTo>
                  <a:pt x="6199797" y="676584"/>
                </a:lnTo>
                <a:lnTo>
                  <a:pt x="6202724" y="672192"/>
                </a:lnTo>
                <a:lnTo>
                  <a:pt x="6209302" y="667800"/>
                </a:lnTo>
                <a:lnTo>
                  <a:pt x="6212229" y="664880"/>
                </a:lnTo>
                <a:lnTo>
                  <a:pt x="6225384" y="642919"/>
                </a:lnTo>
                <a:lnTo>
                  <a:pt x="6229769" y="639251"/>
                </a:lnTo>
                <a:lnTo>
                  <a:pt x="6242924" y="631939"/>
                </a:lnTo>
                <a:lnTo>
                  <a:pt x="6247309" y="626811"/>
                </a:lnTo>
                <a:lnTo>
                  <a:pt x="6248032" y="626811"/>
                </a:lnTo>
                <a:lnTo>
                  <a:pt x="6249502" y="626811"/>
                </a:lnTo>
                <a:lnTo>
                  <a:pt x="6251694" y="626811"/>
                </a:lnTo>
                <a:lnTo>
                  <a:pt x="6253887" y="628271"/>
                </a:lnTo>
                <a:lnTo>
                  <a:pt x="6255345" y="626811"/>
                </a:lnTo>
                <a:lnTo>
                  <a:pt x="6257537" y="623879"/>
                </a:lnTo>
                <a:lnTo>
                  <a:pt x="6260464" y="622419"/>
                </a:lnTo>
                <a:lnTo>
                  <a:pt x="6271427" y="616567"/>
                </a:lnTo>
                <a:lnTo>
                  <a:pt x="6284582" y="612899"/>
                </a:lnTo>
                <a:close/>
                <a:moveTo>
                  <a:pt x="1812674" y="604403"/>
                </a:moveTo>
                <a:lnTo>
                  <a:pt x="1812674" y="607274"/>
                </a:lnTo>
                <a:lnTo>
                  <a:pt x="1812674" y="608002"/>
                </a:lnTo>
                <a:lnTo>
                  <a:pt x="1812708" y="608070"/>
                </a:lnTo>
                <a:lnTo>
                  <a:pt x="1812708" y="607362"/>
                </a:lnTo>
                <a:lnTo>
                  <a:pt x="1812708" y="604437"/>
                </a:lnTo>
                <a:close/>
                <a:moveTo>
                  <a:pt x="1811944" y="602945"/>
                </a:moveTo>
                <a:lnTo>
                  <a:pt x="1811944" y="603611"/>
                </a:lnTo>
                <a:lnTo>
                  <a:pt x="1811973" y="603640"/>
                </a:lnTo>
                <a:lnTo>
                  <a:pt x="1811973" y="602974"/>
                </a:lnTo>
                <a:close/>
                <a:moveTo>
                  <a:pt x="1809040" y="597122"/>
                </a:moveTo>
                <a:lnTo>
                  <a:pt x="1809745" y="599961"/>
                </a:lnTo>
                <a:lnTo>
                  <a:pt x="1809773" y="600015"/>
                </a:lnTo>
                <a:lnTo>
                  <a:pt x="1809048" y="597132"/>
                </a:lnTo>
                <a:close/>
                <a:moveTo>
                  <a:pt x="1806377" y="592775"/>
                </a:moveTo>
                <a:lnTo>
                  <a:pt x="1806817" y="594101"/>
                </a:lnTo>
                <a:lnTo>
                  <a:pt x="1806827" y="594115"/>
                </a:lnTo>
                <a:close/>
                <a:moveTo>
                  <a:pt x="4791631" y="560833"/>
                </a:moveTo>
                <a:lnTo>
                  <a:pt x="4791631" y="561234"/>
                </a:lnTo>
                <a:lnTo>
                  <a:pt x="4793826" y="569296"/>
                </a:lnTo>
                <a:lnTo>
                  <a:pt x="4796749" y="577353"/>
                </a:lnTo>
                <a:lnTo>
                  <a:pt x="4804061" y="593476"/>
                </a:lnTo>
                <a:lnTo>
                  <a:pt x="4805528" y="601538"/>
                </a:lnTo>
                <a:lnTo>
                  <a:pt x="4808451" y="609595"/>
                </a:lnTo>
                <a:lnTo>
                  <a:pt x="4814187" y="615350"/>
                </a:lnTo>
                <a:lnTo>
                  <a:pt x="4814303" y="614945"/>
                </a:lnTo>
                <a:lnTo>
                  <a:pt x="4808447" y="609097"/>
                </a:lnTo>
                <a:lnTo>
                  <a:pt x="4805524" y="601051"/>
                </a:lnTo>
                <a:lnTo>
                  <a:pt x="4804063" y="593005"/>
                </a:lnTo>
                <a:lnTo>
                  <a:pt x="4796746" y="576925"/>
                </a:lnTo>
                <a:lnTo>
                  <a:pt x="4793823" y="568879"/>
                </a:lnTo>
                <a:close/>
                <a:moveTo>
                  <a:pt x="1763597" y="538527"/>
                </a:moveTo>
                <a:lnTo>
                  <a:pt x="1762220" y="539212"/>
                </a:lnTo>
                <a:lnTo>
                  <a:pt x="1761482" y="539939"/>
                </a:lnTo>
                <a:lnTo>
                  <a:pt x="1760752" y="539939"/>
                </a:lnTo>
                <a:lnTo>
                  <a:pt x="1760022" y="541408"/>
                </a:lnTo>
                <a:lnTo>
                  <a:pt x="1758563" y="541408"/>
                </a:lnTo>
                <a:lnTo>
                  <a:pt x="1751247" y="539939"/>
                </a:lnTo>
                <a:lnTo>
                  <a:pt x="1750517" y="541408"/>
                </a:lnTo>
                <a:lnTo>
                  <a:pt x="1749058" y="541408"/>
                </a:lnTo>
                <a:lnTo>
                  <a:pt x="1748328" y="542135"/>
                </a:lnTo>
                <a:lnTo>
                  <a:pt x="1748328" y="542876"/>
                </a:lnTo>
                <a:lnTo>
                  <a:pt x="1748328" y="543603"/>
                </a:lnTo>
                <a:lnTo>
                  <a:pt x="1748335" y="543625"/>
                </a:lnTo>
                <a:lnTo>
                  <a:pt x="1748335" y="543056"/>
                </a:lnTo>
                <a:lnTo>
                  <a:pt x="1748335" y="542329"/>
                </a:lnTo>
                <a:lnTo>
                  <a:pt x="1749070" y="541593"/>
                </a:lnTo>
                <a:lnTo>
                  <a:pt x="1750525" y="541593"/>
                </a:lnTo>
                <a:lnTo>
                  <a:pt x="1751260" y="540131"/>
                </a:lnTo>
                <a:lnTo>
                  <a:pt x="1758582" y="541593"/>
                </a:lnTo>
                <a:lnTo>
                  <a:pt x="1760036" y="541593"/>
                </a:lnTo>
                <a:lnTo>
                  <a:pt x="1760772" y="540131"/>
                </a:lnTo>
                <a:lnTo>
                  <a:pt x="1761507" y="540131"/>
                </a:lnTo>
                <a:lnTo>
                  <a:pt x="1762226" y="539404"/>
                </a:lnTo>
                <a:lnTo>
                  <a:pt x="1763697" y="538677"/>
                </a:lnTo>
                <a:close/>
                <a:moveTo>
                  <a:pt x="4788013" y="516365"/>
                </a:moveTo>
                <a:lnTo>
                  <a:pt x="4787970" y="516536"/>
                </a:lnTo>
                <a:lnTo>
                  <a:pt x="4791631" y="530457"/>
                </a:lnTo>
                <a:lnTo>
                  <a:pt x="4792359" y="533387"/>
                </a:lnTo>
                <a:lnTo>
                  <a:pt x="4793787" y="536243"/>
                </a:lnTo>
                <a:lnTo>
                  <a:pt x="4793823" y="535975"/>
                </a:lnTo>
                <a:lnTo>
                  <a:pt x="4792362" y="533045"/>
                </a:lnTo>
                <a:lnTo>
                  <a:pt x="4791631" y="530126"/>
                </a:lnTo>
                <a:close/>
                <a:moveTo>
                  <a:pt x="1760752" y="507908"/>
                </a:moveTo>
                <a:lnTo>
                  <a:pt x="1760752" y="509943"/>
                </a:lnTo>
                <a:lnTo>
                  <a:pt x="1760752" y="510670"/>
                </a:lnTo>
                <a:lnTo>
                  <a:pt x="1758563" y="512866"/>
                </a:lnTo>
                <a:lnTo>
                  <a:pt x="1757833" y="513593"/>
                </a:lnTo>
                <a:lnTo>
                  <a:pt x="1757833" y="514334"/>
                </a:lnTo>
                <a:lnTo>
                  <a:pt x="1757094" y="515788"/>
                </a:lnTo>
                <a:lnTo>
                  <a:pt x="1751977" y="516529"/>
                </a:lnTo>
                <a:lnTo>
                  <a:pt x="1751247" y="517257"/>
                </a:lnTo>
                <a:lnTo>
                  <a:pt x="1750517" y="517984"/>
                </a:lnTo>
                <a:lnTo>
                  <a:pt x="1750517" y="519452"/>
                </a:lnTo>
                <a:lnTo>
                  <a:pt x="1750525" y="519460"/>
                </a:lnTo>
                <a:lnTo>
                  <a:pt x="1750525" y="518217"/>
                </a:lnTo>
                <a:lnTo>
                  <a:pt x="1751260" y="517481"/>
                </a:lnTo>
                <a:lnTo>
                  <a:pt x="1751996" y="516754"/>
                </a:lnTo>
                <a:lnTo>
                  <a:pt x="1757111" y="516018"/>
                </a:lnTo>
                <a:lnTo>
                  <a:pt x="1757846" y="514556"/>
                </a:lnTo>
                <a:lnTo>
                  <a:pt x="1757846" y="513829"/>
                </a:lnTo>
                <a:lnTo>
                  <a:pt x="1758582" y="513102"/>
                </a:lnTo>
                <a:lnTo>
                  <a:pt x="1760772" y="510903"/>
                </a:lnTo>
                <a:lnTo>
                  <a:pt x="1760772" y="510176"/>
                </a:lnTo>
                <a:lnTo>
                  <a:pt x="1760772" y="507987"/>
                </a:lnTo>
                <a:close/>
                <a:moveTo>
                  <a:pt x="370744" y="502781"/>
                </a:moveTo>
                <a:lnTo>
                  <a:pt x="371478" y="504976"/>
                </a:lnTo>
                <a:lnTo>
                  <a:pt x="371478" y="505706"/>
                </a:lnTo>
                <a:lnTo>
                  <a:pt x="371478" y="508637"/>
                </a:lnTo>
                <a:lnTo>
                  <a:pt x="374406" y="511562"/>
                </a:lnTo>
                <a:lnTo>
                  <a:pt x="374406" y="513757"/>
                </a:lnTo>
                <a:lnTo>
                  <a:pt x="373671" y="518883"/>
                </a:lnTo>
                <a:lnTo>
                  <a:pt x="372937" y="521078"/>
                </a:lnTo>
                <a:lnTo>
                  <a:pt x="371478" y="523273"/>
                </a:lnTo>
                <a:lnTo>
                  <a:pt x="369274" y="515223"/>
                </a:lnTo>
                <a:lnTo>
                  <a:pt x="367081" y="512291"/>
                </a:lnTo>
                <a:lnTo>
                  <a:pt x="367816" y="511562"/>
                </a:lnTo>
                <a:lnTo>
                  <a:pt x="369274" y="510096"/>
                </a:lnTo>
                <a:lnTo>
                  <a:pt x="369274" y="507171"/>
                </a:lnTo>
                <a:lnTo>
                  <a:pt x="367816" y="504976"/>
                </a:lnTo>
                <a:lnTo>
                  <a:pt x="370009" y="504240"/>
                </a:lnTo>
                <a:close/>
                <a:moveTo>
                  <a:pt x="1757777" y="490238"/>
                </a:moveTo>
                <a:lnTo>
                  <a:pt x="1757094" y="490910"/>
                </a:lnTo>
                <a:lnTo>
                  <a:pt x="1755634" y="496769"/>
                </a:lnTo>
                <a:lnTo>
                  <a:pt x="1755702" y="496837"/>
                </a:lnTo>
                <a:lnTo>
                  <a:pt x="1757111" y="491179"/>
                </a:lnTo>
                <a:lnTo>
                  <a:pt x="1757846" y="490443"/>
                </a:lnTo>
                <a:close/>
                <a:moveTo>
                  <a:pt x="4785078" y="481224"/>
                </a:moveTo>
                <a:lnTo>
                  <a:pt x="4785047" y="481359"/>
                </a:lnTo>
                <a:lnTo>
                  <a:pt x="4789437" y="493821"/>
                </a:lnTo>
                <a:lnTo>
                  <a:pt x="4790903" y="501145"/>
                </a:lnTo>
                <a:lnTo>
                  <a:pt x="4791631" y="504080"/>
                </a:lnTo>
                <a:lnTo>
                  <a:pt x="4791631" y="503803"/>
                </a:lnTo>
                <a:lnTo>
                  <a:pt x="4790900" y="500873"/>
                </a:lnTo>
                <a:lnTo>
                  <a:pt x="4789439" y="493560"/>
                </a:lnTo>
                <a:close/>
                <a:moveTo>
                  <a:pt x="1750517" y="476553"/>
                </a:moveTo>
                <a:lnTo>
                  <a:pt x="1750517" y="478464"/>
                </a:lnTo>
                <a:lnTo>
                  <a:pt x="1750517" y="480659"/>
                </a:lnTo>
                <a:lnTo>
                  <a:pt x="1750525" y="480668"/>
                </a:lnTo>
                <a:lnTo>
                  <a:pt x="1750525" y="478750"/>
                </a:lnTo>
                <a:lnTo>
                  <a:pt x="1750525" y="476561"/>
                </a:lnTo>
                <a:close/>
                <a:moveTo>
                  <a:pt x="1742472" y="468425"/>
                </a:moveTo>
                <a:lnTo>
                  <a:pt x="1742472" y="468954"/>
                </a:lnTo>
                <a:lnTo>
                  <a:pt x="1742484" y="468960"/>
                </a:lnTo>
                <a:lnTo>
                  <a:pt x="1742484" y="468520"/>
                </a:lnTo>
                <a:close/>
                <a:moveTo>
                  <a:pt x="6202724" y="465775"/>
                </a:moveTo>
                <a:lnTo>
                  <a:pt x="6202724" y="467235"/>
                </a:lnTo>
                <a:lnTo>
                  <a:pt x="6201267" y="467971"/>
                </a:lnTo>
                <a:close/>
                <a:moveTo>
                  <a:pt x="6199797" y="465051"/>
                </a:moveTo>
                <a:lnTo>
                  <a:pt x="6196147" y="467971"/>
                </a:lnTo>
                <a:lnTo>
                  <a:pt x="6194689" y="469431"/>
                </a:lnTo>
                <a:lnTo>
                  <a:pt x="6194689" y="471627"/>
                </a:lnTo>
                <a:lnTo>
                  <a:pt x="6199074" y="469431"/>
                </a:lnTo>
                <a:lnTo>
                  <a:pt x="6201267" y="467971"/>
                </a:lnTo>
                <a:lnTo>
                  <a:pt x="6199797" y="470903"/>
                </a:lnTo>
                <a:lnTo>
                  <a:pt x="6196147" y="475295"/>
                </a:lnTo>
                <a:lnTo>
                  <a:pt x="6184449" y="483343"/>
                </a:lnTo>
                <a:lnTo>
                  <a:pt x="6181534" y="487736"/>
                </a:lnTo>
                <a:lnTo>
                  <a:pt x="6181534" y="488471"/>
                </a:lnTo>
                <a:lnTo>
                  <a:pt x="6183727" y="492864"/>
                </a:lnTo>
                <a:lnTo>
                  <a:pt x="6183727" y="494324"/>
                </a:lnTo>
                <a:lnTo>
                  <a:pt x="6182992" y="495060"/>
                </a:lnTo>
                <a:lnTo>
                  <a:pt x="6177149" y="501648"/>
                </a:lnTo>
                <a:lnTo>
                  <a:pt x="6169102" y="507500"/>
                </a:lnTo>
                <a:lnTo>
                  <a:pt x="6128914" y="527264"/>
                </a:lnTo>
                <a:lnTo>
                  <a:pt x="6128179" y="529461"/>
                </a:lnTo>
                <a:lnTo>
                  <a:pt x="6122337" y="533117"/>
                </a:lnTo>
                <a:lnTo>
                  <a:pt x="6120144" y="536049"/>
                </a:lnTo>
                <a:lnTo>
                  <a:pt x="6134757" y="535313"/>
                </a:lnTo>
                <a:lnTo>
                  <a:pt x="6135492" y="536049"/>
                </a:lnTo>
                <a:lnTo>
                  <a:pt x="6126722" y="538969"/>
                </a:lnTo>
                <a:lnTo>
                  <a:pt x="6099677" y="552881"/>
                </a:lnTo>
                <a:lnTo>
                  <a:pt x="6096749" y="554341"/>
                </a:lnTo>
                <a:lnTo>
                  <a:pt x="6093099" y="554341"/>
                </a:lnTo>
                <a:lnTo>
                  <a:pt x="6089449" y="549949"/>
                </a:lnTo>
                <a:lnTo>
                  <a:pt x="6087979" y="549225"/>
                </a:lnTo>
                <a:lnTo>
                  <a:pt x="6087256" y="549949"/>
                </a:lnTo>
                <a:lnTo>
                  <a:pt x="6086522" y="548489"/>
                </a:lnTo>
                <a:lnTo>
                  <a:pt x="6087979" y="542637"/>
                </a:lnTo>
                <a:lnTo>
                  <a:pt x="6090172" y="541165"/>
                </a:lnTo>
                <a:lnTo>
                  <a:pt x="6096026" y="536773"/>
                </a:lnTo>
                <a:lnTo>
                  <a:pt x="6096026" y="536049"/>
                </a:lnTo>
                <a:lnTo>
                  <a:pt x="6090172" y="538969"/>
                </a:lnTo>
                <a:lnTo>
                  <a:pt x="6087256" y="538969"/>
                </a:lnTo>
                <a:lnTo>
                  <a:pt x="6085064" y="536773"/>
                </a:lnTo>
                <a:lnTo>
                  <a:pt x="6099677" y="525068"/>
                </a:lnTo>
                <a:lnTo>
                  <a:pt x="6121602" y="511156"/>
                </a:lnTo>
                <a:lnTo>
                  <a:pt x="6126722" y="506764"/>
                </a:lnTo>
                <a:lnTo>
                  <a:pt x="6129637" y="506764"/>
                </a:lnTo>
                <a:lnTo>
                  <a:pt x="6133299" y="506040"/>
                </a:lnTo>
                <a:lnTo>
                  <a:pt x="6137684" y="503108"/>
                </a:lnTo>
                <a:lnTo>
                  <a:pt x="6139877" y="499452"/>
                </a:lnTo>
                <a:lnTo>
                  <a:pt x="6144984" y="499452"/>
                </a:lnTo>
                <a:lnTo>
                  <a:pt x="6151562" y="494324"/>
                </a:lnTo>
                <a:lnTo>
                  <a:pt x="6158874" y="488471"/>
                </a:lnTo>
                <a:lnTo>
                  <a:pt x="6163994" y="484079"/>
                </a:lnTo>
                <a:lnTo>
                  <a:pt x="6163994" y="487000"/>
                </a:lnTo>
                <a:lnTo>
                  <a:pt x="6174957" y="476019"/>
                </a:lnTo>
                <a:lnTo>
                  <a:pt x="6177149" y="477491"/>
                </a:lnTo>
                <a:lnTo>
                  <a:pt x="6181534" y="474559"/>
                </a:lnTo>
                <a:lnTo>
                  <a:pt x="6184449" y="475295"/>
                </a:lnTo>
                <a:lnTo>
                  <a:pt x="6188112" y="472363"/>
                </a:lnTo>
                <a:close/>
                <a:moveTo>
                  <a:pt x="1741012" y="455372"/>
                </a:moveTo>
                <a:lnTo>
                  <a:pt x="1741012" y="456508"/>
                </a:lnTo>
                <a:lnTo>
                  <a:pt x="1741013" y="456516"/>
                </a:lnTo>
                <a:lnTo>
                  <a:pt x="1741013" y="455374"/>
                </a:lnTo>
                <a:close/>
                <a:moveTo>
                  <a:pt x="1727849" y="440011"/>
                </a:moveTo>
                <a:lnTo>
                  <a:pt x="1727849" y="440412"/>
                </a:lnTo>
                <a:lnTo>
                  <a:pt x="1727858" y="440430"/>
                </a:lnTo>
                <a:lnTo>
                  <a:pt x="1727858" y="440029"/>
                </a:lnTo>
                <a:close/>
                <a:moveTo>
                  <a:pt x="4778473" y="406569"/>
                </a:moveTo>
                <a:lnTo>
                  <a:pt x="4778473" y="406616"/>
                </a:lnTo>
                <a:lnTo>
                  <a:pt x="4780668" y="413945"/>
                </a:lnTo>
                <a:lnTo>
                  <a:pt x="4785047" y="425669"/>
                </a:lnTo>
                <a:lnTo>
                  <a:pt x="4787242" y="433731"/>
                </a:lnTo>
                <a:lnTo>
                  <a:pt x="4787970" y="437393"/>
                </a:lnTo>
                <a:lnTo>
                  <a:pt x="4792359" y="445455"/>
                </a:lnTo>
                <a:lnTo>
                  <a:pt x="4793808" y="455586"/>
                </a:lnTo>
                <a:lnTo>
                  <a:pt x="4793823" y="455540"/>
                </a:lnTo>
                <a:lnTo>
                  <a:pt x="4792362" y="445308"/>
                </a:lnTo>
                <a:lnTo>
                  <a:pt x="4787978" y="437262"/>
                </a:lnTo>
                <a:lnTo>
                  <a:pt x="4787247" y="433600"/>
                </a:lnTo>
                <a:lnTo>
                  <a:pt x="4785045" y="425565"/>
                </a:lnTo>
                <a:lnTo>
                  <a:pt x="4780661" y="413858"/>
                </a:lnTo>
                <a:close/>
                <a:moveTo>
                  <a:pt x="604871" y="402515"/>
                </a:moveTo>
                <a:lnTo>
                  <a:pt x="607788" y="402515"/>
                </a:lnTo>
                <a:lnTo>
                  <a:pt x="609992" y="403981"/>
                </a:lnTo>
                <a:lnTo>
                  <a:pt x="611450" y="405440"/>
                </a:lnTo>
                <a:lnTo>
                  <a:pt x="612185" y="407642"/>
                </a:lnTo>
                <a:lnTo>
                  <a:pt x="611450" y="410566"/>
                </a:lnTo>
                <a:lnTo>
                  <a:pt x="609257" y="412761"/>
                </a:lnTo>
                <a:lnTo>
                  <a:pt x="607788" y="414956"/>
                </a:lnTo>
                <a:lnTo>
                  <a:pt x="605595" y="415686"/>
                </a:lnTo>
                <a:lnTo>
                  <a:pt x="604871" y="415686"/>
                </a:lnTo>
                <a:lnTo>
                  <a:pt x="602668" y="414227"/>
                </a:lnTo>
                <a:lnTo>
                  <a:pt x="601944" y="412761"/>
                </a:lnTo>
                <a:lnTo>
                  <a:pt x="599740" y="410566"/>
                </a:lnTo>
                <a:lnTo>
                  <a:pt x="599016" y="407642"/>
                </a:lnTo>
                <a:lnTo>
                  <a:pt x="600475" y="407642"/>
                </a:lnTo>
                <a:lnTo>
                  <a:pt x="602668" y="406176"/>
                </a:lnTo>
                <a:lnTo>
                  <a:pt x="603402" y="404710"/>
                </a:lnTo>
                <a:close/>
                <a:moveTo>
                  <a:pt x="4771164" y="386808"/>
                </a:moveTo>
                <a:lnTo>
                  <a:pt x="4771161" y="386836"/>
                </a:lnTo>
                <a:lnTo>
                  <a:pt x="4772617" y="390498"/>
                </a:lnTo>
                <a:lnTo>
                  <a:pt x="4774812" y="393427"/>
                </a:lnTo>
                <a:lnTo>
                  <a:pt x="4775540" y="395624"/>
                </a:lnTo>
                <a:lnTo>
                  <a:pt x="4775540" y="400757"/>
                </a:lnTo>
                <a:lnTo>
                  <a:pt x="4777735" y="402954"/>
                </a:lnTo>
                <a:lnTo>
                  <a:pt x="4778469" y="404411"/>
                </a:lnTo>
                <a:lnTo>
                  <a:pt x="4778469" y="404358"/>
                </a:lnTo>
                <a:lnTo>
                  <a:pt x="4777738" y="402893"/>
                </a:lnTo>
                <a:lnTo>
                  <a:pt x="4775546" y="400696"/>
                </a:lnTo>
                <a:lnTo>
                  <a:pt x="4775546" y="395580"/>
                </a:lnTo>
                <a:lnTo>
                  <a:pt x="4774815" y="393383"/>
                </a:lnTo>
                <a:lnTo>
                  <a:pt x="4772623" y="390464"/>
                </a:lnTo>
                <a:close/>
                <a:moveTo>
                  <a:pt x="589499" y="373243"/>
                </a:moveTo>
                <a:lnTo>
                  <a:pt x="587306" y="376167"/>
                </a:lnTo>
                <a:lnTo>
                  <a:pt x="585848" y="376904"/>
                </a:lnTo>
                <a:lnTo>
                  <a:pt x="584379" y="379099"/>
                </a:lnTo>
                <a:lnTo>
                  <a:pt x="583644" y="382023"/>
                </a:lnTo>
                <a:lnTo>
                  <a:pt x="583644" y="384955"/>
                </a:lnTo>
                <a:lnTo>
                  <a:pt x="584379" y="387879"/>
                </a:lnTo>
                <a:lnTo>
                  <a:pt x="585848" y="390074"/>
                </a:lnTo>
                <a:lnTo>
                  <a:pt x="585848" y="392999"/>
                </a:lnTo>
                <a:lnTo>
                  <a:pt x="584379" y="395930"/>
                </a:lnTo>
                <a:lnTo>
                  <a:pt x="582186" y="398854"/>
                </a:lnTo>
                <a:lnTo>
                  <a:pt x="579258" y="401050"/>
                </a:lnTo>
                <a:lnTo>
                  <a:pt x="577800" y="398854"/>
                </a:lnTo>
                <a:lnTo>
                  <a:pt x="577800" y="396659"/>
                </a:lnTo>
                <a:lnTo>
                  <a:pt x="577800" y="394464"/>
                </a:lnTo>
                <a:lnTo>
                  <a:pt x="577800" y="392999"/>
                </a:lnTo>
                <a:lnTo>
                  <a:pt x="577065" y="390074"/>
                </a:lnTo>
                <a:lnTo>
                  <a:pt x="575596" y="388608"/>
                </a:lnTo>
                <a:lnTo>
                  <a:pt x="574138" y="385684"/>
                </a:lnTo>
                <a:lnTo>
                  <a:pt x="574138" y="383489"/>
                </a:lnTo>
                <a:lnTo>
                  <a:pt x="576331" y="379828"/>
                </a:lnTo>
                <a:lnTo>
                  <a:pt x="577800" y="376904"/>
                </a:lnTo>
                <a:lnTo>
                  <a:pt x="579258" y="375438"/>
                </a:lnTo>
                <a:lnTo>
                  <a:pt x="582186" y="376167"/>
                </a:lnTo>
                <a:lnTo>
                  <a:pt x="582920" y="375438"/>
                </a:lnTo>
                <a:lnTo>
                  <a:pt x="586572" y="373972"/>
                </a:lnTo>
                <a:lnTo>
                  <a:pt x="587306" y="373972"/>
                </a:lnTo>
                <a:close/>
                <a:moveTo>
                  <a:pt x="661208" y="341775"/>
                </a:moveTo>
                <a:lnTo>
                  <a:pt x="660473" y="344699"/>
                </a:lnTo>
                <a:lnTo>
                  <a:pt x="660473" y="346895"/>
                </a:lnTo>
                <a:lnTo>
                  <a:pt x="661208" y="347624"/>
                </a:lnTo>
                <a:lnTo>
                  <a:pt x="662666" y="350555"/>
                </a:lnTo>
                <a:lnTo>
                  <a:pt x="662666" y="352750"/>
                </a:lnTo>
                <a:lnTo>
                  <a:pt x="661208" y="357141"/>
                </a:lnTo>
                <a:lnTo>
                  <a:pt x="661208" y="359336"/>
                </a:lnTo>
                <a:lnTo>
                  <a:pt x="663401" y="362997"/>
                </a:lnTo>
                <a:lnTo>
                  <a:pt x="664859" y="365921"/>
                </a:lnTo>
                <a:lnTo>
                  <a:pt x="667787" y="367387"/>
                </a:lnTo>
                <a:lnTo>
                  <a:pt x="670714" y="370311"/>
                </a:lnTo>
                <a:lnTo>
                  <a:pt x="669980" y="370311"/>
                </a:lnTo>
                <a:lnTo>
                  <a:pt x="662666" y="371048"/>
                </a:lnTo>
                <a:lnTo>
                  <a:pt x="656077" y="376167"/>
                </a:lnTo>
                <a:lnTo>
                  <a:pt x="651691" y="376904"/>
                </a:lnTo>
                <a:lnTo>
                  <a:pt x="651691" y="373972"/>
                </a:lnTo>
                <a:lnTo>
                  <a:pt x="653160" y="371048"/>
                </a:lnTo>
                <a:lnTo>
                  <a:pt x="653884" y="369582"/>
                </a:lnTo>
                <a:lnTo>
                  <a:pt x="656811" y="369582"/>
                </a:lnTo>
                <a:lnTo>
                  <a:pt x="658280" y="368853"/>
                </a:lnTo>
                <a:lnTo>
                  <a:pt x="659739" y="366657"/>
                </a:lnTo>
                <a:lnTo>
                  <a:pt x="658280" y="364462"/>
                </a:lnTo>
                <a:lnTo>
                  <a:pt x="656077" y="364462"/>
                </a:lnTo>
                <a:lnTo>
                  <a:pt x="656811" y="365921"/>
                </a:lnTo>
                <a:lnTo>
                  <a:pt x="653884" y="366657"/>
                </a:lnTo>
                <a:lnTo>
                  <a:pt x="651691" y="367387"/>
                </a:lnTo>
                <a:lnTo>
                  <a:pt x="650956" y="368853"/>
                </a:lnTo>
                <a:lnTo>
                  <a:pt x="650232" y="373243"/>
                </a:lnTo>
                <a:lnTo>
                  <a:pt x="648763" y="375438"/>
                </a:lnTo>
                <a:lnTo>
                  <a:pt x="648029" y="376167"/>
                </a:lnTo>
                <a:lnTo>
                  <a:pt x="646570" y="376904"/>
                </a:lnTo>
                <a:lnTo>
                  <a:pt x="645112" y="376904"/>
                </a:lnTo>
                <a:lnTo>
                  <a:pt x="644377" y="375438"/>
                </a:lnTo>
                <a:lnTo>
                  <a:pt x="643643" y="373243"/>
                </a:lnTo>
                <a:lnTo>
                  <a:pt x="643643" y="370311"/>
                </a:lnTo>
                <a:lnTo>
                  <a:pt x="644377" y="368853"/>
                </a:lnTo>
                <a:lnTo>
                  <a:pt x="645112" y="367387"/>
                </a:lnTo>
                <a:lnTo>
                  <a:pt x="646570" y="366657"/>
                </a:lnTo>
                <a:lnTo>
                  <a:pt x="650956" y="350555"/>
                </a:lnTo>
                <a:lnTo>
                  <a:pt x="651691" y="347624"/>
                </a:lnTo>
                <a:lnTo>
                  <a:pt x="656077" y="344699"/>
                </a:lnTo>
                <a:lnTo>
                  <a:pt x="659739" y="343234"/>
                </a:lnTo>
                <a:close/>
                <a:moveTo>
                  <a:pt x="654618" y="292740"/>
                </a:moveTo>
                <a:lnTo>
                  <a:pt x="656811" y="292740"/>
                </a:lnTo>
                <a:lnTo>
                  <a:pt x="657546" y="293469"/>
                </a:lnTo>
                <a:lnTo>
                  <a:pt x="659739" y="294935"/>
                </a:lnTo>
                <a:lnTo>
                  <a:pt x="660473" y="296400"/>
                </a:lnTo>
                <a:lnTo>
                  <a:pt x="661208" y="298596"/>
                </a:lnTo>
                <a:lnTo>
                  <a:pt x="660473" y="305181"/>
                </a:lnTo>
                <a:lnTo>
                  <a:pt x="661208" y="308842"/>
                </a:lnTo>
                <a:lnTo>
                  <a:pt x="662666" y="311037"/>
                </a:lnTo>
                <a:lnTo>
                  <a:pt x="660473" y="311766"/>
                </a:lnTo>
                <a:lnTo>
                  <a:pt x="659739" y="312495"/>
                </a:lnTo>
                <a:lnTo>
                  <a:pt x="658280" y="312495"/>
                </a:lnTo>
                <a:lnTo>
                  <a:pt x="659739" y="315427"/>
                </a:lnTo>
                <a:lnTo>
                  <a:pt x="659739" y="316156"/>
                </a:lnTo>
                <a:lnTo>
                  <a:pt x="659739" y="318351"/>
                </a:lnTo>
                <a:lnTo>
                  <a:pt x="659739" y="319088"/>
                </a:lnTo>
                <a:lnTo>
                  <a:pt x="659739" y="321283"/>
                </a:lnTo>
                <a:lnTo>
                  <a:pt x="660473" y="322012"/>
                </a:lnTo>
                <a:lnTo>
                  <a:pt x="661208" y="322742"/>
                </a:lnTo>
                <a:lnTo>
                  <a:pt x="659739" y="324207"/>
                </a:lnTo>
                <a:lnTo>
                  <a:pt x="657546" y="325673"/>
                </a:lnTo>
                <a:lnTo>
                  <a:pt x="654618" y="324207"/>
                </a:lnTo>
                <a:lnTo>
                  <a:pt x="651691" y="319088"/>
                </a:lnTo>
                <a:lnTo>
                  <a:pt x="650232" y="318351"/>
                </a:lnTo>
                <a:lnTo>
                  <a:pt x="647305" y="318351"/>
                </a:lnTo>
                <a:lnTo>
                  <a:pt x="646570" y="316156"/>
                </a:lnTo>
                <a:lnTo>
                  <a:pt x="648029" y="312495"/>
                </a:lnTo>
                <a:lnTo>
                  <a:pt x="648763" y="311037"/>
                </a:lnTo>
                <a:lnTo>
                  <a:pt x="648029" y="308842"/>
                </a:lnTo>
                <a:lnTo>
                  <a:pt x="648029" y="305910"/>
                </a:lnTo>
                <a:lnTo>
                  <a:pt x="648763" y="302986"/>
                </a:lnTo>
                <a:lnTo>
                  <a:pt x="648763" y="302249"/>
                </a:lnTo>
                <a:lnTo>
                  <a:pt x="653160" y="298596"/>
                </a:lnTo>
                <a:lnTo>
                  <a:pt x="653884" y="296400"/>
                </a:lnTo>
                <a:lnTo>
                  <a:pt x="653884" y="294935"/>
                </a:lnTo>
                <a:close/>
                <a:moveTo>
                  <a:pt x="646570" y="203449"/>
                </a:moveTo>
                <a:lnTo>
                  <a:pt x="648029" y="203449"/>
                </a:lnTo>
                <a:lnTo>
                  <a:pt x="648763" y="205644"/>
                </a:lnTo>
                <a:lnTo>
                  <a:pt x="650232" y="211500"/>
                </a:lnTo>
                <a:lnTo>
                  <a:pt x="650956" y="215890"/>
                </a:lnTo>
                <a:lnTo>
                  <a:pt x="650232" y="221746"/>
                </a:lnTo>
                <a:lnTo>
                  <a:pt x="648029" y="225407"/>
                </a:lnTo>
                <a:lnTo>
                  <a:pt x="645112" y="224678"/>
                </a:lnTo>
                <a:lnTo>
                  <a:pt x="643643" y="221017"/>
                </a:lnTo>
                <a:lnTo>
                  <a:pt x="641450" y="215890"/>
                </a:lnTo>
                <a:lnTo>
                  <a:pt x="641450" y="212966"/>
                </a:lnTo>
                <a:lnTo>
                  <a:pt x="641450" y="208576"/>
                </a:lnTo>
                <a:lnTo>
                  <a:pt x="642184" y="207839"/>
                </a:lnTo>
                <a:lnTo>
                  <a:pt x="643643" y="207839"/>
                </a:lnTo>
                <a:lnTo>
                  <a:pt x="644377" y="209305"/>
                </a:lnTo>
                <a:lnTo>
                  <a:pt x="644377" y="214432"/>
                </a:lnTo>
                <a:lnTo>
                  <a:pt x="644377" y="215161"/>
                </a:lnTo>
                <a:lnTo>
                  <a:pt x="646570" y="215890"/>
                </a:lnTo>
                <a:lnTo>
                  <a:pt x="647305" y="212237"/>
                </a:lnTo>
                <a:lnTo>
                  <a:pt x="646570" y="207839"/>
                </a:lnTo>
                <a:lnTo>
                  <a:pt x="644377" y="204915"/>
                </a:lnTo>
                <a:close/>
                <a:moveTo>
                  <a:pt x="679497" y="142709"/>
                </a:moveTo>
                <a:lnTo>
                  <a:pt x="680221" y="145633"/>
                </a:lnTo>
                <a:lnTo>
                  <a:pt x="680221" y="147829"/>
                </a:lnTo>
                <a:lnTo>
                  <a:pt x="680955" y="148565"/>
                </a:lnTo>
                <a:lnTo>
                  <a:pt x="680221" y="153684"/>
                </a:lnTo>
                <a:lnTo>
                  <a:pt x="689003" y="163201"/>
                </a:lnTo>
                <a:lnTo>
                  <a:pt x="686810" y="168321"/>
                </a:lnTo>
                <a:lnTo>
                  <a:pt x="683883" y="170516"/>
                </a:lnTo>
                <a:lnTo>
                  <a:pt x="682424" y="170516"/>
                </a:lnTo>
                <a:lnTo>
                  <a:pt x="679497" y="169786"/>
                </a:lnTo>
                <a:lnTo>
                  <a:pt x="678762" y="166862"/>
                </a:lnTo>
                <a:lnTo>
                  <a:pt x="675835" y="163931"/>
                </a:lnTo>
                <a:lnTo>
                  <a:pt x="672907" y="164667"/>
                </a:lnTo>
                <a:lnTo>
                  <a:pt x="669980" y="167591"/>
                </a:lnTo>
                <a:lnTo>
                  <a:pt x="667787" y="171252"/>
                </a:lnTo>
                <a:lnTo>
                  <a:pt x="667052" y="166126"/>
                </a:lnTo>
                <a:lnTo>
                  <a:pt x="666328" y="167591"/>
                </a:lnTo>
                <a:lnTo>
                  <a:pt x="664859" y="171252"/>
                </a:lnTo>
                <a:lnTo>
                  <a:pt x="663401" y="174177"/>
                </a:lnTo>
                <a:lnTo>
                  <a:pt x="661208" y="175642"/>
                </a:lnTo>
                <a:lnTo>
                  <a:pt x="651691" y="175642"/>
                </a:lnTo>
                <a:lnTo>
                  <a:pt x="653160" y="177837"/>
                </a:lnTo>
                <a:lnTo>
                  <a:pt x="656077" y="179303"/>
                </a:lnTo>
                <a:lnTo>
                  <a:pt x="660473" y="179303"/>
                </a:lnTo>
                <a:lnTo>
                  <a:pt x="662666" y="179303"/>
                </a:lnTo>
                <a:lnTo>
                  <a:pt x="666328" y="182957"/>
                </a:lnTo>
                <a:lnTo>
                  <a:pt x="667052" y="182957"/>
                </a:lnTo>
                <a:lnTo>
                  <a:pt x="670714" y="185888"/>
                </a:lnTo>
                <a:lnTo>
                  <a:pt x="672907" y="189550"/>
                </a:lnTo>
                <a:lnTo>
                  <a:pt x="672907" y="193939"/>
                </a:lnTo>
                <a:lnTo>
                  <a:pt x="672907" y="204915"/>
                </a:lnTo>
                <a:lnTo>
                  <a:pt x="670714" y="216627"/>
                </a:lnTo>
                <a:lnTo>
                  <a:pt x="669980" y="227602"/>
                </a:lnTo>
                <a:lnTo>
                  <a:pt x="670714" y="230534"/>
                </a:lnTo>
                <a:lnTo>
                  <a:pt x="673642" y="229068"/>
                </a:lnTo>
                <a:lnTo>
                  <a:pt x="676569" y="224678"/>
                </a:lnTo>
                <a:lnTo>
                  <a:pt x="675835" y="219551"/>
                </a:lnTo>
                <a:lnTo>
                  <a:pt x="676569" y="215161"/>
                </a:lnTo>
                <a:lnTo>
                  <a:pt x="678762" y="212966"/>
                </a:lnTo>
                <a:lnTo>
                  <a:pt x="680955" y="215890"/>
                </a:lnTo>
                <a:lnTo>
                  <a:pt x="683148" y="219551"/>
                </a:lnTo>
                <a:lnTo>
                  <a:pt x="686076" y="222483"/>
                </a:lnTo>
                <a:lnTo>
                  <a:pt x="696317" y="232729"/>
                </a:lnTo>
                <a:lnTo>
                  <a:pt x="698520" y="237848"/>
                </a:lnTo>
                <a:lnTo>
                  <a:pt x="698520" y="242239"/>
                </a:lnTo>
                <a:lnTo>
                  <a:pt x="699244" y="246629"/>
                </a:lnTo>
                <a:lnTo>
                  <a:pt x="699244" y="248094"/>
                </a:lnTo>
                <a:lnTo>
                  <a:pt x="698520" y="248824"/>
                </a:lnTo>
                <a:lnTo>
                  <a:pt x="697051" y="250290"/>
                </a:lnTo>
                <a:lnTo>
                  <a:pt x="693389" y="254680"/>
                </a:lnTo>
                <a:lnTo>
                  <a:pt x="692665" y="254680"/>
                </a:lnTo>
                <a:lnTo>
                  <a:pt x="691931" y="256875"/>
                </a:lnTo>
                <a:lnTo>
                  <a:pt x="690472" y="257611"/>
                </a:lnTo>
                <a:lnTo>
                  <a:pt x="689738" y="256875"/>
                </a:lnTo>
                <a:lnTo>
                  <a:pt x="689738" y="256145"/>
                </a:lnTo>
                <a:lnTo>
                  <a:pt x="689738" y="253950"/>
                </a:lnTo>
                <a:lnTo>
                  <a:pt x="689003" y="253950"/>
                </a:lnTo>
                <a:lnTo>
                  <a:pt x="685352" y="253950"/>
                </a:lnTo>
                <a:lnTo>
                  <a:pt x="683148" y="253950"/>
                </a:lnTo>
                <a:lnTo>
                  <a:pt x="682424" y="253221"/>
                </a:lnTo>
                <a:lnTo>
                  <a:pt x="683148" y="248094"/>
                </a:lnTo>
                <a:lnTo>
                  <a:pt x="683148" y="243704"/>
                </a:lnTo>
                <a:lnTo>
                  <a:pt x="682424" y="238578"/>
                </a:lnTo>
                <a:lnTo>
                  <a:pt x="680221" y="237119"/>
                </a:lnTo>
                <a:lnTo>
                  <a:pt x="678762" y="237119"/>
                </a:lnTo>
                <a:lnTo>
                  <a:pt x="674376" y="238578"/>
                </a:lnTo>
                <a:lnTo>
                  <a:pt x="672907" y="240043"/>
                </a:lnTo>
                <a:lnTo>
                  <a:pt x="670714" y="238578"/>
                </a:lnTo>
                <a:lnTo>
                  <a:pt x="669256" y="237848"/>
                </a:lnTo>
                <a:lnTo>
                  <a:pt x="667787" y="235653"/>
                </a:lnTo>
                <a:lnTo>
                  <a:pt x="666328" y="232729"/>
                </a:lnTo>
                <a:lnTo>
                  <a:pt x="664125" y="229068"/>
                </a:lnTo>
                <a:lnTo>
                  <a:pt x="663401" y="224678"/>
                </a:lnTo>
                <a:lnTo>
                  <a:pt x="664125" y="221017"/>
                </a:lnTo>
                <a:lnTo>
                  <a:pt x="661208" y="215890"/>
                </a:lnTo>
                <a:lnTo>
                  <a:pt x="661208" y="212966"/>
                </a:lnTo>
                <a:lnTo>
                  <a:pt x="667052" y="201990"/>
                </a:lnTo>
                <a:lnTo>
                  <a:pt x="666328" y="196135"/>
                </a:lnTo>
                <a:lnTo>
                  <a:pt x="664125" y="193203"/>
                </a:lnTo>
                <a:lnTo>
                  <a:pt x="661208" y="193203"/>
                </a:lnTo>
                <a:lnTo>
                  <a:pt x="656811" y="195398"/>
                </a:lnTo>
                <a:lnTo>
                  <a:pt x="653884" y="187354"/>
                </a:lnTo>
                <a:lnTo>
                  <a:pt x="653160" y="186618"/>
                </a:lnTo>
                <a:lnTo>
                  <a:pt x="651691" y="185888"/>
                </a:lnTo>
                <a:lnTo>
                  <a:pt x="650232" y="183693"/>
                </a:lnTo>
                <a:lnTo>
                  <a:pt x="648029" y="182228"/>
                </a:lnTo>
                <a:lnTo>
                  <a:pt x="647305" y="180033"/>
                </a:lnTo>
                <a:lnTo>
                  <a:pt x="646570" y="175642"/>
                </a:lnTo>
                <a:lnTo>
                  <a:pt x="648029" y="170516"/>
                </a:lnTo>
                <a:lnTo>
                  <a:pt x="666328" y="148565"/>
                </a:lnTo>
                <a:lnTo>
                  <a:pt x="669256" y="144904"/>
                </a:lnTo>
                <a:lnTo>
                  <a:pt x="672907" y="145633"/>
                </a:lnTo>
                <a:lnTo>
                  <a:pt x="675835" y="144904"/>
                </a:lnTo>
                <a:lnTo>
                  <a:pt x="677304" y="144175"/>
                </a:lnTo>
                <a:close/>
                <a:moveTo>
                  <a:pt x="648763" y="109039"/>
                </a:moveTo>
                <a:lnTo>
                  <a:pt x="653884" y="110505"/>
                </a:lnTo>
                <a:lnTo>
                  <a:pt x="653160" y="110505"/>
                </a:lnTo>
                <a:lnTo>
                  <a:pt x="653160" y="112700"/>
                </a:lnTo>
                <a:lnTo>
                  <a:pt x="653884" y="113436"/>
                </a:lnTo>
                <a:lnTo>
                  <a:pt x="653160" y="113436"/>
                </a:lnTo>
                <a:lnTo>
                  <a:pt x="650956" y="116361"/>
                </a:lnTo>
                <a:lnTo>
                  <a:pt x="648029" y="118556"/>
                </a:lnTo>
                <a:lnTo>
                  <a:pt x="647305" y="118556"/>
                </a:lnTo>
                <a:lnTo>
                  <a:pt x="646570" y="118556"/>
                </a:lnTo>
                <a:lnTo>
                  <a:pt x="648029" y="115631"/>
                </a:lnTo>
                <a:lnTo>
                  <a:pt x="648029" y="114895"/>
                </a:lnTo>
                <a:lnTo>
                  <a:pt x="647305" y="113436"/>
                </a:lnTo>
                <a:lnTo>
                  <a:pt x="647305" y="112700"/>
                </a:lnTo>
                <a:lnTo>
                  <a:pt x="645112" y="111971"/>
                </a:lnTo>
                <a:lnTo>
                  <a:pt x="646570" y="110505"/>
                </a:lnTo>
                <a:lnTo>
                  <a:pt x="647305" y="109776"/>
                </a:lnTo>
                <a:close/>
                <a:moveTo>
                  <a:pt x="679497" y="101725"/>
                </a:moveTo>
                <a:lnTo>
                  <a:pt x="680221" y="102454"/>
                </a:lnTo>
                <a:lnTo>
                  <a:pt x="682424" y="106115"/>
                </a:lnTo>
                <a:lnTo>
                  <a:pt x="688269" y="111971"/>
                </a:lnTo>
                <a:lnTo>
                  <a:pt x="688269" y="113436"/>
                </a:lnTo>
                <a:lnTo>
                  <a:pt x="688269" y="115631"/>
                </a:lnTo>
                <a:lnTo>
                  <a:pt x="686810" y="115631"/>
                </a:lnTo>
                <a:lnTo>
                  <a:pt x="686076" y="114895"/>
                </a:lnTo>
                <a:lnTo>
                  <a:pt x="683883" y="113436"/>
                </a:lnTo>
                <a:lnTo>
                  <a:pt x="680221" y="114895"/>
                </a:lnTo>
                <a:lnTo>
                  <a:pt x="677304" y="113436"/>
                </a:lnTo>
                <a:lnTo>
                  <a:pt x="676569" y="110505"/>
                </a:lnTo>
                <a:lnTo>
                  <a:pt x="678762" y="106115"/>
                </a:lnTo>
                <a:lnTo>
                  <a:pt x="677304" y="105385"/>
                </a:lnTo>
                <a:lnTo>
                  <a:pt x="678762" y="103190"/>
                </a:lnTo>
                <a:close/>
                <a:moveTo>
                  <a:pt x="640715" y="98800"/>
                </a:moveTo>
                <a:lnTo>
                  <a:pt x="641450" y="98800"/>
                </a:lnTo>
                <a:lnTo>
                  <a:pt x="643643" y="105385"/>
                </a:lnTo>
                <a:lnTo>
                  <a:pt x="643643" y="109039"/>
                </a:lnTo>
                <a:lnTo>
                  <a:pt x="640715" y="115631"/>
                </a:lnTo>
                <a:lnTo>
                  <a:pt x="640715" y="119285"/>
                </a:lnTo>
                <a:lnTo>
                  <a:pt x="641450" y="122217"/>
                </a:lnTo>
                <a:lnTo>
                  <a:pt x="643643" y="122217"/>
                </a:lnTo>
                <a:lnTo>
                  <a:pt x="646570" y="120022"/>
                </a:lnTo>
                <a:lnTo>
                  <a:pt x="648029" y="124412"/>
                </a:lnTo>
                <a:lnTo>
                  <a:pt x="648029" y="128073"/>
                </a:lnTo>
                <a:lnTo>
                  <a:pt x="646570" y="130997"/>
                </a:lnTo>
                <a:lnTo>
                  <a:pt x="643643" y="131733"/>
                </a:lnTo>
                <a:lnTo>
                  <a:pt x="634136" y="128802"/>
                </a:lnTo>
                <a:lnTo>
                  <a:pt x="635595" y="125141"/>
                </a:lnTo>
                <a:lnTo>
                  <a:pt x="632667" y="122946"/>
                </a:lnTo>
                <a:lnTo>
                  <a:pt x="630474" y="121487"/>
                </a:lnTo>
                <a:lnTo>
                  <a:pt x="627547" y="119285"/>
                </a:lnTo>
                <a:lnTo>
                  <a:pt x="627547" y="115631"/>
                </a:lnTo>
                <a:lnTo>
                  <a:pt x="629016" y="111971"/>
                </a:lnTo>
                <a:lnTo>
                  <a:pt x="631933" y="109776"/>
                </a:lnTo>
                <a:lnTo>
                  <a:pt x="634136" y="109039"/>
                </a:lnTo>
                <a:lnTo>
                  <a:pt x="634136" y="106115"/>
                </a:lnTo>
                <a:lnTo>
                  <a:pt x="634136" y="103920"/>
                </a:lnTo>
                <a:lnTo>
                  <a:pt x="634860" y="102454"/>
                </a:lnTo>
                <a:lnTo>
                  <a:pt x="635595" y="101725"/>
                </a:lnTo>
                <a:close/>
                <a:moveTo>
                  <a:pt x="667052" y="95869"/>
                </a:moveTo>
                <a:lnTo>
                  <a:pt x="669256" y="95869"/>
                </a:lnTo>
                <a:lnTo>
                  <a:pt x="670714" y="96598"/>
                </a:lnTo>
                <a:lnTo>
                  <a:pt x="672173" y="98800"/>
                </a:lnTo>
                <a:lnTo>
                  <a:pt x="672173" y="100259"/>
                </a:lnTo>
                <a:lnTo>
                  <a:pt x="673642" y="103190"/>
                </a:lnTo>
                <a:lnTo>
                  <a:pt x="674376" y="105385"/>
                </a:lnTo>
                <a:lnTo>
                  <a:pt x="673642" y="105385"/>
                </a:lnTo>
                <a:lnTo>
                  <a:pt x="672173" y="106844"/>
                </a:lnTo>
                <a:lnTo>
                  <a:pt x="670714" y="109039"/>
                </a:lnTo>
                <a:lnTo>
                  <a:pt x="669980" y="109776"/>
                </a:lnTo>
                <a:lnTo>
                  <a:pt x="669256" y="109776"/>
                </a:lnTo>
                <a:lnTo>
                  <a:pt x="667052" y="109039"/>
                </a:lnTo>
                <a:lnTo>
                  <a:pt x="664859" y="106844"/>
                </a:lnTo>
                <a:lnTo>
                  <a:pt x="664859" y="100259"/>
                </a:lnTo>
                <a:lnTo>
                  <a:pt x="664859" y="97334"/>
                </a:lnTo>
                <a:close/>
                <a:moveTo>
                  <a:pt x="672907" y="92208"/>
                </a:moveTo>
                <a:lnTo>
                  <a:pt x="673642" y="92208"/>
                </a:lnTo>
                <a:lnTo>
                  <a:pt x="677304" y="92208"/>
                </a:lnTo>
                <a:lnTo>
                  <a:pt x="677304" y="93674"/>
                </a:lnTo>
                <a:lnTo>
                  <a:pt x="678762" y="94403"/>
                </a:lnTo>
                <a:lnTo>
                  <a:pt x="677304" y="96598"/>
                </a:lnTo>
                <a:lnTo>
                  <a:pt x="674376" y="94403"/>
                </a:lnTo>
                <a:close/>
                <a:moveTo>
                  <a:pt x="628281" y="89283"/>
                </a:moveTo>
                <a:lnTo>
                  <a:pt x="630474" y="90749"/>
                </a:lnTo>
                <a:lnTo>
                  <a:pt x="632667" y="92208"/>
                </a:lnTo>
                <a:lnTo>
                  <a:pt x="632667" y="92944"/>
                </a:lnTo>
                <a:lnTo>
                  <a:pt x="632667" y="93674"/>
                </a:lnTo>
                <a:lnTo>
                  <a:pt x="632667" y="94403"/>
                </a:lnTo>
                <a:lnTo>
                  <a:pt x="634136" y="94403"/>
                </a:lnTo>
                <a:lnTo>
                  <a:pt x="634136" y="93674"/>
                </a:lnTo>
                <a:lnTo>
                  <a:pt x="634860" y="92944"/>
                </a:lnTo>
                <a:lnTo>
                  <a:pt x="635595" y="92944"/>
                </a:lnTo>
                <a:lnTo>
                  <a:pt x="637064" y="93674"/>
                </a:lnTo>
                <a:lnTo>
                  <a:pt x="637064" y="94403"/>
                </a:lnTo>
                <a:lnTo>
                  <a:pt x="635595" y="96598"/>
                </a:lnTo>
                <a:lnTo>
                  <a:pt x="634860" y="97334"/>
                </a:lnTo>
                <a:lnTo>
                  <a:pt x="634136" y="97334"/>
                </a:lnTo>
                <a:lnTo>
                  <a:pt x="632667" y="97334"/>
                </a:lnTo>
                <a:lnTo>
                  <a:pt x="631933" y="97334"/>
                </a:lnTo>
                <a:lnTo>
                  <a:pt x="631209" y="97334"/>
                </a:lnTo>
                <a:lnTo>
                  <a:pt x="631209" y="98800"/>
                </a:lnTo>
                <a:lnTo>
                  <a:pt x="630474" y="99529"/>
                </a:lnTo>
                <a:lnTo>
                  <a:pt x="629016" y="100259"/>
                </a:lnTo>
                <a:lnTo>
                  <a:pt x="624619" y="97334"/>
                </a:lnTo>
                <a:lnTo>
                  <a:pt x="624619" y="95869"/>
                </a:lnTo>
                <a:lnTo>
                  <a:pt x="625354" y="95869"/>
                </a:lnTo>
                <a:lnTo>
                  <a:pt x="623885" y="92944"/>
                </a:lnTo>
                <a:lnTo>
                  <a:pt x="623885" y="92208"/>
                </a:lnTo>
                <a:lnTo>
                  <a:pt x="621692" y="90749"/>
                </a:lnTo>
                <a:lnTo>
                  <a:pt x="620968" y="90013"/>
                </a:lnTo>
                <a:lnTo>
                  <a:pt x="622426" y="90013"/>
                </a:lnTo>
                <a:close/>
                <a:moveTo>
                  <a:pt x="599740" y="78308"/>
                </a:moveTo>
                <a:lnTo>
                  <a:pt x="604871" y="78308"/>
                </a:lnTo>
                <a:lnTo>
                  <a:pt x="608523" y="81232"/>
                </a:lnTo>
                <a:lnTo>
                  <a:pt x="609257" y="84157"/>
                </a:lnTo>
                <a:lnTo>
                  <a:pt x="611450" y="87818"/>
                </a:lnTo>
                <a:lnTo>
                  <a:pt x="612919" y="90749"/>
                </a:lnTo>
                <a:lnTo>
                  <a:pt x="618764" y="93674"/>
                </a:lnTo>
                <a:lnTo>
                  <a:pt x="620968" y="100259"/>
                </a:lnTo>
                <a:lnTo>
                  <a:pt x="624619" y="102454"/>
                </a:lnTo>
                <a:lnTo>
                  <a:pt x="623885" y="103920"/>
                </a:lnTo>
                <a:lnTo>
                  <a:pt x="621692" y="106115"/>
                </a:lnTo>
                <a:lnTo>
                  <a:pt x="619498" y="106844"/>
                </a:lnTo>
                <a:lnTo>
                  <a:pt x="618764" y="106115"/>
                </a:lnTo>
                <a:lnTo>
                  <a:pt x="616571" y="105385"/>
                </a:lnTo>
                <a:lnTo>
                  <a:pt x="615836" y="108310"/>
                </a:lnTo>
                <a:lnTo>
                  <a:pt x="616571" y="109039"/>
                </a:lnTo>
                <a:lnTo>
                  <a:pt x="618764" y="114895"/>
                </a:lnTo>
                <a:lnTo>
                  <a:pt x="619498" y="115631"/>
                </a:lnTo>
                <a:lnTo>
                  <a:pt x="620968" y="116361"/>
                </a:lnTo>
                <a:lnTo>
                  <a:pt x="623885" y="118556"/>
                </a:lnTo>
                <a:lnTo>
                  <a:pt x="622426" y="120022"/>
                </a:lnTo>
                <a:lnTo>
                  <a:pt x="620968" y="118556"/>
                </a:lnTo>
                <a:lnTo>
                  <a:pt x="618764" y="118556"/>
                </a:lnTo>
                <a:lnTo>
                  <a:pt x="616571" y="118556"/>
                </a:lnTo>
                <a:lnTo>
                  <a:pt x="615112" y="118556"/>
                </a:lnTo>
                <a:lnTo>
                  <a:pt x="612919" y="117827"/>
                </a:lnTo>
                <a:lnTo>
                  <a:pt x="611450" y="115631"/>
                </a:lnTo>
                <a:lnTo>
                  <a:pt x="611450" y="114895"/>
                </a:lnTo>
                <a:lnTo>
                  <a:pt x="609257" y="112700"/>
                </a:lnTo>
                <a:lnTo>
                  <a:pt x="608523" y="110505"/>
                </a:lnTo>
                <a:lnTo>
                  <a:pt x="607788" y="110505"/>
                </a:lnTo>
                <a:lnTo>
                  <a:pt x="603402" y="109776"/>
                </a:lnTo>
                <a:lnTo>
                  <a:pt x="602668" y="109039"/>
                </a:lnTo>
                <a:lnTo>
                  <a:pt x="600475" y="108310"/>
                </a:lnTo>
                <a:lnTo>
                  <a:pt x="599016" y="106115"/>
                </a:lnTo>
                <a:lnTo>
                  <a:pt x="596823" y="105385"/>
                </a:lnTo>
                <a:lnTo>
                  <a:pt x="596089" y="102454"/>
                </a:lnTo>
                <a:lnTo>
                  <a:pt x="595354" y="100259"/>
                </a:lnTo>
                <a:lnTo>
                  <a:pt x="595354" y="93674"/>
                </a:lnTo>
                <a:lnTo>
                  <a:pt x="595354" y="87088"/>
                </a:lnTo>
                <a:lnTo>
                  <a:pt x="595354" y="86352"/>
                </a:lnTo>
                <a:lnTo>
                  <a:pt x="596089" y="81232"/>
                </a:lnTo>
                <a:close/>
                <a:moveTo>
                  <a:pt x="689738" y="73911"/>
                </a:moveTo>
                <a:lnTo>
                  <a:pt x="690472" y="74647"/>
                </a:lnTo>
                <a:lnTo>
                  <a:pt x="690472" y="76842"/>
                </a:lnTo>
                <a:lnTo>
                  <a:pt x="689738" y="79767"/>
                </a:lnTo>
                <a:lnTo>
                  <a:pt x="688269" y="80503"/>
                </a:lnTo>
                <a:lnTo>
                  <a:pt x="685352" y="76842"/>
                </a:lnTo>
                <a:lnTo>
                  <a:pt x="683883" y="74647"/>
                </a:lnTo>
                <a:lnTo>
                  <a:pt x="685352" y="76106"/>
                </a:lnTo>
                <a:lnTo>
                  <a:pt x="686810" y="76106"/>
                </a:lnTo>
                <a:lnTo>
                  <a:pt x="688269" y="76842"/>
                </a:lnTo>
                <a:lnTo>
                  <a:pt x="689003" y="76842"/>
                </a:lnTo>
                <a:lnTo>
                  <a:pt x="689738" y="76842"/>
                </a:lnTo>
                <a:lnTo>
                  <a:pt x="689738" y="74647"/>
                </a:lnTo>
                <a:close/>
                <a:moveTo>
                  <a:pt x="600475" y="70986"/>
                </a:moveTo>
                <a:lnTo>
                  <a:pt x="601944" y="71716"/>
                </a:lnTo>
                <a:lnTo>
                  <a:pt x="602668" y="71716"/>
                </a:lnTo>
                <a:lnTo>
                  <a:pt x="605595" y="73181"/>
                </a:lnTo>
                <a:lnTo>
                  <a:pt x="606330" y="73911"/>
                </a:lnTo>
                <a:lnTo>
                  <a:pt x="607788" y="74647"/>
                </a:lnTo>
                <a:lnTo>
                  <a:pt x="608523" y="76106"/>
                </a:lnTo>
                <a:lnTo>
                  <a:pt x="603402" y="73911"/>
                </a:lnTo>
                <a:lnTo>
                  <a:pt x="602668" y="73181"/>
                </a:lnTo>
                <a:lnTo>
                  <a:pt x="599740" y="71716"/>
                </a:lnTo>
                <a:close/>
                <a:moveTo>
                  <a:pt x="675835" y="66596"/>
                </a:moveTo>
                <a:lnTo>
                  <a:pt x="677304" y="68062"/>
                </a:lnTo>
                <a:lnTo>
                  <a:pt x="680955" y="76106"/>
                </a:lnTo>
                <a:lnTo>
                  <a:pt x="682424" y="77572"/>
                </a:lnTo>
                <a:lnTo>
                  <a:pt x="683883" y="79767"/>
                </a:lnTo>
                <a:lnTo>
                  <a:pt x="686076" y="81232"/>
                </a:lnTo>
                <a:lnTo>
                  <a:pt x="686076" y="82698"/>
                </a:lnTo>
                <a:lnTo>
                  <a:pt x="686810" y="85623"/>
                </a:lnTo>
                <a:lnTo>
                  <a:pt x="688269" y="87088"/>
                </a:lnTo>
                <a:lnTo>
                  <a:pt x="688269" y="90013"/>
                </a:lnTo>
                <a:lnTo>
                  <a:pt x="686076" y="90013"/>
                </a:lnTo>
                <a:lnTo>
                  <a:pt x="683883" y="87818"/>
                </a:lnTo>
                <a:lnTo>
                  <a:pt x="680955" y="84157"/>
                </a:lnTo>
                <a:lnTo>
                  <a:pt x="680221" y="83427"/>
                </a:lnTo>
                <a:lnTo>
                  <a:pt x="678762" y="78308"/>
                </a:lnTo>
                <a:lnTo>
                  <a:pt x="675835" y="73911"/>
                </a:lnTo>
                <a:lnTo>
                  <a:pt x="674376" y="71716"/>
                </a:lnTo>
                <a:lnTo>
                  <a:pt x="673642" y="70257"/>
                </a:lnTo>
                <a:close/>
                <a:moveTo>
                  <a:pt x="640715" y="66596"/>
                </a:moveTo>
                <a:lnTo>
                  <a:pt x="642184" y="66596"/>
                </a:lnTo>
                <a:lnTo>
                  <a:pt x="645112" y="66596"/>
                </a:lnTo>
                <a:lnTo>
                  <a:pt x="651691" y="68062"/>
                </a:lnTo>
                <a:lnTo>
                  <a:pt x="667052" y="81232"/>
                </a:lnTo>
                <a:lnTo>
                  <a:pt x="666328" y="83427"/>
                </a:lnTo>
                <a:lnTo>
                  <a:pt x="664859" y="84157"/>
                </a:lnTo>
                <a:lnTo>
                  <a:pt x="656811" y="87088"/>
                </a:lnTo>
                <a:lnTo>
                  <a:pt x="656077" y="87818"/>
                </a:lnTo>
                <a:lnTo>
                  <a:pt x="656077" y="90013"/>
                </a:lnTo>
                <a:lnTo>
                  <a:pt x="654618" y="90749"/>
                </a:lnTo>
                <a:lnTo>
                  <a:pt x="653160" y="90749"/>
                </a:lnTo>
                <a:lnTo>
                  <a:pt x="650956" y="90013"/>
                </a:lnTo>
                <a:lnTo>
                  <a:pt x="650232" y="87818"/>
                </a:lnTo>
                <a:lnTo>
                  <a:pt x="647305" y="80503"/>
                </a:lnTo>
                <a:lnTo>
                  <a:pt x="646570" y="74647"/>
                </a:lnTo>
                <a:lnTo>
                  <a:pt x="646570" y="71716"/>
                </a:lnTo>
                <a:lnTo>
                  <a:pt x="646570" y="70257"/>
                </a:lnTo>
                <a:lnTo>
                  <a:pt x="645112" y="69521"/>
                </a:lnTo>
                <a:lnTo>
                  <a:pt x="643643" y="69521"/>
                </a:lnTo>
                <a:lnTo>
                  <a:pt x="642184" y="70986"/>
                </a:lnTo>
                <a:lnTo>
                  <a:pt x="641450" y="73911"/>
                </a:lnTo>
                <a:lnTo>
                  <a:pt x="642184" y="74647"/>
                </a:lnTo>
                <a:lnTo>
                  <a:pt x="641450" y="76106"/>
                </a:lnTo>
                <a:lnTo>
                  <a:pt x="640715" y="77572"/>
                </a:lnTo>
                <a:lnTo>
                  <a:pt x="646570" y="90749"/>
                </a:lnTo>
                <a:lnTo>
                  <a:pt x="643643" y="92944"/>
                </a:lnTo>
                <a:lnTo>
                  <a:pt x="641450" y="92944"/>
                </a:lnTo>
                <a:lnTo>
                  <a:pt x="637064" y="92208"/>
                </a:lnTo>
                <a:lnTo>
                  <a:pt x="634136" y="90749"/>
                </a:lnTo>
                <a:lnTo>
                  <a:pt x="634136" y="87818"/>
                </a:lnTo>
                <a:lnTo>
                  <a:pt x="632667" y="86352"/>
                </a:lnTo>
                <a:lnTo>
                  <a:pt x="632667" y="83427"/>
                </a:lnTo>
                <a:lnTo>
                  <a:pt x="630474" y="80503"/>
                </a:lnTo>
                <a:lnTo>
                  <a:pt x="629016" y="79767"/>
                </a:lnTo>
                <a:lnTo>
                  <a:pt x="628281" y="80503"/>
                </a:lnTo>
                <a:lnTo>
                  <a:pt x="627547" y="83427"/>
                </a:lnTo>
                <a:lnTo>
                  <a:pt x="626088" y="86352"/>
                </a:lnTo>
                <a:lnTo>
                  <a:pt x="624619" y="87818"/>
                </a:lnTo>
                <a:lnTo>
                  <a:pt x="622426" y="85623"/>
                </a:lnTo>
                <a:lnTo>
                  <a:pt x="621692" y="82698"/>
                </a:lnTo>
                <a:lnTo>
                  <a:pt x="620968" y="80503"/>
                </a:lnTo>
                <a:lnTo>
                  <a:pt x="621692" y="78308"/>
                </a:lnTo>
                <a:lnTo>
                  <a:pt x="622426" y="77572"/>
                </a:lnTo>
                <a:lnTo>
                  <a:pt x="627547" y="73911"/>
                </a:lnTo>
                <a:lnTo>
                  <a:pt x="628281" y="73911"/>
                </a:lnTo>
                <a:lnTo>
                  <a:pt x="630474" y="73181"/>
                </a:lnTo>
                <a:close/>
                <a:moveTo>
                  <a:pt x="622426" y="60740"/>
                </a:moveTo>
                <a:lnTo>
                  <a:pt x="627547" y="60740"/>
                </a:lnTo>
                <a:lnTo>
                  <a:pt x="628281" y="61470"/>
                </a:lnTo>
                <a:lnTo>
                  <a:pt x="627547" y="66596"/>
                </a:lnTo>
                <a:lnTo>
                  <a:pt x="627547" y="67325"/>
                </a:lnTo>
                <a:lnTo>
                  <a:pt x="626088" y="68062"/>
                </a:lnTo>
                <a:lnTo>
                  <a:pt x="621692" y="69521"/>
                </a:lnTo>
                <a:lnTo>
                  <a:pt x="620968" y="69521"/>
                </a:lnTo>
                <a:lnTo>
                  <a:pt x="621692" y="65131"/>
                </a:lnTo>
                <a:lnTo>
                  <a:pt x="620968" y="65131"/>
                </a:lnTo>
                <a:lnTo>
                  <a:pt x="618040" y="63665"/>
                </a:lnTo>
                <a:lnTo>
                  <a:pt x="619498" y="62206"/>
                </a:lnTo>
                <a:lnTo>
                  <a:pt x="621692" y="61470"/>
                </a:lnTo>
                <a:close/>
                <a:moveTo>
                  <a:pt x="591692" y="60011"/>
                </a:moveTo>
                <a:lnTo>
                  <a:pt x="593896" y="60740"/>
                </a:lnTo>
                <a:lnTo>
                  <a:pt x="595354" y="62206"/>
                </a:lnTo>
                <a:lnTo>
                  <a:pt x="596823" y="64401"/>
                </a:lnTo>
                <a:lnTo>
                  <a:pt x="598282" y="64401"/>
                </a:lnTo>
                <a:lnTo>
                  <a:pt x="599740" y="64401"/>
                </a:lnTo>
                <a:lnTo>
                  <a:pt x="600475" y="64401"/>
                </a:lnTo>
                <a:lnTo>
                  <a:pt x="600475" y="66596"/>
                </a:lnTo>
                <a:lnTo>
                  <a:pt x="599740" y="66596"/>
                </a:lnTo>
                <a:lnTo>
                  <a:pt x="599016" y="66596"/>
                </a:lnTo>
                <a:lnTo>
                  <a:pt x="596823" y="65131"/>
                </a:lnTo>
                <a:lnTo>
                  <a:pt x="596089" y="65131"/>
                </a:lnTo>
                <a:lnTo>
                  <a:pt x="598282" y="66596"/>
                </a:lnTo>
                <a:lnTo>
                  <a:pt x="598282" y="67325"/>
                </a:lnTo>
                <a:lnTo>
                  <a:pt x="596823" y="68062"/>
                </a:lnTo>
                <a:lnTo>
                  <a:pt x="590234" y="62206"/>
                </a:lnTo>
                <a:lnTo>
                  <a:pt x="590234" y="60740"/>
                </a:lnTo>
                <a:close/>
                <a:moveTo>
                  <a:pt x="644377" y="54155"/>
                </a:moveTo>
                <a:lnTo>
                  <a:pt x="646570" y="54155"/>
                </a:lnTo>
                <a:lnTo>
                  <a:pt x="648029" y="54884"/>
                </a:lnTo>
                <a:lnTo>
                  <a:pt x="646570" y="54884"/>
                </a:lnTo>
                <a:lnTo>
                  <a:pt x="645112" y="55621"/>
                </a:lnTo>
                <a:lnTo>
                  <a:pt x="646570" y="57079"/>
                </a:lnTo>
                <a:lnTo>
                  <a:pt x="647305" y="57079"/>
                </a:lnTo>
                <a:lnTo>
                  <a:pt x="648763" y="60011"/>
                </a:lnTo>
                <a:lnTo>
                  <a:pt x="647305" y="58545"/>
                </a:lnTo>
                <a:lnTo>
                  <a:pt x="646570" y="57816"/>
                </a:lnTo>
                <a:lnTo>
                  <a:pt x="645112" y="57816"/>
                </a:lnTo>
                <a:lnTo>
                  <a:pt x="646570" y="58545"/>
                </a:lnTo>
                <a:lnTo>
                  <a:pt x="645112" y="58545"/>
                </a:lnTo>
                <a:lnTo>
                  <a:pt x="644377" y="57816"/>
                </a:lnTo>
                <a:lnTo>
                  <a:pt x="644377" y="57079"/>
                </a:lnTo>
                <a:lnTo>
                  <a:pt x="643643" y="54884"/>
                </a:lnTo>
                <a:lnTo>
                  <a:pt x="644377" y="54884"/>
                </a:lnTo>
                <a:close/>
                <a:moveTo>
                  <a:pt x="9479089" y="0"/>
                </a:moveTo>
                <a:lnTo>
                  <a:pt x="9487851" y="2187"/>
                </a:lnTo>
                <a:lnTo>
                  <a:pt x="9490775" y="2922"/>
                </a:lnTo>
                <a:lnTo>
                  <a:pt x="9496617" y="8041"/>
                </a:lnTo>
                <a:lnTo>
                  <a:pt x="9498081" y="8041"/>
                </a:lnTo>
                <a:lnTo>
                  <a:pt x="9503923" y="8776"/>
                </a:lnTo>
                <a:lnTo>
                  <a:pt x="9506841" y="9511"/>
                </a:lnTo>
                <a:lnTo>
                  <a:pt x="9519265" y="15365"/>
                </a:lnTo>
                <a:lnTo>
                  <a:pt x="9527299" y="17561"/>
                </a:lnTo>
                <a:lnTo>
                  <a:pt x="9533873" y="21945"/>
                </a:lnTo>
                <a:lnTo>
                  <a:pt x="9536065" y="24141"/>
                </a:lnTo>
                <a:lnTo>
                  <a:pt x="9538255" y="27072"/>
                </a:lnTo>
                <a:lnTo>
                  <a:pt x="9538983" y="27799"/>
                </a:lnTo>
                <a:lnTo>
                  <a:pt x="9547017" y="31456"/>
                </a:lnTo>
                <a:lnTo>
                  <a:pt x="9554323" y="35849"/>
                </a:lnTo>
                <a:lnTo>
                  <a:pt x="9556515" y="38045"/>
                </a:lnTo>
                <a:lnTo>
                  <a:pt x="9565281" y="38780"/>
                </a:lnTo>
                <a:lnTo>
                  <a:pt x="9566013" y="40241"/>
                </a:lnTo>
                <a:lnTo>
                  <a:pt x="9568931" y="48291"/>
                </a:lnTo>
                <a:lnTo>
                  <a:pt x="9577699" y="76825"/>
                </a:lnTo>
                <a:lnTo>
                  <a:pt x="9587191" y="105367"/>
                </a:lnTo>
                <a:lnTo>
                  <a:pt x="9595231" y="133901"/>
                </a:lnTo>
                <a:lnTo>
                  <a:pt x="9604723" y="162443"/>
                </a:lnTo>
                <a:lnTo>
                  <a:pt x="9613489" y="191712"/>
                </a:lnTo>
                <a:lnTo>
                  <a:pt x="9622989" y="220246"/>
                </a:lnTo>
                <a:lnTo>
                  <a:pt x="9631749" y="248053"/>
                </a:lnTo>
                <a:lnTo>
                  <a:pt x="9641247" y="276587"/>
                </a:lnTo>
                <a:lnTo>
                  <a:pt x="9641979" y="278783"/>
                </a:lnTo>
                <a:lnTo>
                  <a:pt x="9642707" y="280980"/>
                </a:lnTo>
                <a:lnTo>
                  <a:pt x="9644897" y="281714"/>
                </a:lnTo>
                <a:lnTo>
                  <a:pt x="9646357" y="282441"/>
                </a:lnTo>
                <a:lnTo>
                  <a:pt x="9647821" y="284637"/>
                </a:lnTo>
                <a:lnTo>
                  <a:pt x="9646357" y="288295"/>
                </a:lnTo>
                <a:lnTo>
                  <a:pt x="9644897" y="291952"/>
                </a:lnTo>
                <a:lnTo>
                  <a:pt x="9643439" y="295610"/>
                </a:lnTo>
                <a:lnTo>
                  <a:pt x="9645631" y="298541"/>
                </a:lnTo>
                <a:lnTo>
                  <a:pt x="9649281" y="301472"/>
                </a:lnTo>
                <a:lnTo>
                  <a:pt x="9651473" y="304394"/>
                </a:lnTo>
                <a:lnTo>
                  <a:pt x="9650013" y="307326"/>
                </a:lnTo>
                <a:lnTo>
                  <a:pt x="9649281" y="311709"/>
                </a:lnTo>
                <a:lnTo>
                  <a:pt x="9648549" y="315367"/>
                </a:lnTo>
                <a:lnTo>
                  <a:pt x="9648549" y="319759"/>
                </a:lnTo>
                <a:lnTo>
                  <a:pt x="9652931" y="330741"/>
                </a:lnTo>
                <a:lnTo>
                  <a:pt x="9655123" y="333663"/>
                </a:lnTo>
                <a:lnTo>
                  <a:pt x="9658047" y="334398"/>
                </a:lnTo>
                <a:lnTo>
                  <a:pt x="9662431" y="335859"/>
                </a:lnTo>
                <a:lnTo>
                  <a:pt x="9664621" y="335859"/>
                </a:lnTo>
                <a:lnTo>
                  <a:pt x="9665355" y="333663"/>
                </a:lnTo>
                <a:lnTo>
                  <a:pt x="9665355" y="331467"/>
                </a:lnTo>
                <a:lnTo>
                  <a:pt x="9667539" y="331467"/>
                </a:lnTo>
                <a:lnTo>
                  <a:pt x="9669005" y="332928"/>
                </a:lnTo>
                <a:lnTo>
                  <a:pt x="9671197" y="334398"/>
                </a:lnTo>
                <a:lnTo>
                  <a:pt x="9671923" y="336594"/>
                </a:lnTo>
                <a:lnTo>
                  <a:pt x="9675579" y="337321"/>
                </a:lnTo>
                <a:lnTo>
                  <a:pt x="9681421" y="340252"/>
                </a:lnTo>
                <a:lnTo>
                  <a:pt x="9690915" y="340978"/>
                </a:lnTo>
                <a:lnTo>
                  <a:pt x="9700413" y="340252"/>
                </a:lnTo>
                <a:lnTo>
                  <a:pt x="9707715" y="338056"/>
                </a:lnTo>
                <a:lnTo>
                  <a:pt x="9712831" y="336594"/>
                </a:lnTo>
                <a:lnTo>
                  <a:pt x="9716481" y="335859"/>
                </a:lnTo>
                <a:lnTo>
                  <a:pt x="9720137" y="337321"/>
                </a:lnTo>
                <a:lnTo>
                  <a:pt x="9723787" y="343175"/>
                </a:lnTo>
                <a:lnTo>
                  <a:pt x="9725979" y="350489"/>
                </a:lnTo>
                <a:lnTo>
                  <a:pt x="9723787" y="353421"/>
                </a:lnTo>
                <a:lnTo>
                  <a:pt x="9720137" y="358539"/>
                </a:lnTo>
                <a:lnTo>
                  <a:pt x="9717213" y="362932"/>
                </a:lnTo>
                <a:lnTo>
                  <a:pt x="9722329" y="369521"/>
                </a:lnTo>
                <a:lnTo>
                  <a:pt x="9734745" y="381954"/>
                </a:lnTo>
                <a:lnTo>
                  <a:pt x="9736205" y="390739"/>
                </a:lnTo>
                <a:lnTo>
                  <a:pt x="9734745" y="398054"/>
                </a:lnTo>
                <a:lnTo>
                  <a:pt x="9733281" y="403182"/>
                </a:lnTo>
                <a:lnTo>
                  <a:pt x="9734745" y="406839"/>
                </a:lnTo>
                <a:lnTo>
                  <a:pt x="9735473" y="410497"/>
                </a:lnTo>
                <a:lnTo>
                  <a:pt x="9744971" y="414154"/>
                </a:lnTo>
                <a:lnTo>
                  <a:pt x="9753737" y="421469"/>
                </a:lnTo>
                <a:lnTo>
                  <a:pt x="9761039" y="425862"/>
                </a:lnTo>
                <a:lnTo>
                  <a:pt x="9767613" y="426597"/>
                </a:lnTo>
                <a:lnTo>
                  <a:pt x="9771997" y="421469"/>
                </a:lnTo>
                <a:lnTo>
                  <a:pt x="9771997" y="420008"/>
                </a:lnTo>
                <a:lnTo>
                  <a:pt x="9771997" y="417812"/>
                </a:lnTo>
                <a:lnTo>
                  <a:pt x="9771263" y="416351"/>
                </a:lnTo>
                <a:lnTo>
                  <a:pt x="9773455" y="414154"/>
                </a:lnTo>
                <a:lnTo>
                  <a:pt x="9774187" y="411958"/>
                </a:lnTo>
                <a:lnTo>
                  <a:pt x="9777111" y="411958"/>
                </a:lnTo>
                <a:lnTo>
                  <a:pt x="9781495" y="413419"/>
                </a:lnTo>
                <a:lnTo>
                  <a:pt x="9784413" y="414154"/>
                </a:lnTo>
                <a:lnTo>
                  <a:pt x="9785145" y="416351"/>
                </a:lnTo>
                <a:lnTo>
                  <a:pt x="9786605" y="416351"/>
                </a:lnTo>
                <a:lnTo>
                  <a:pt x="9790255" y="414889"/>
                </a:lnTo>
                <a:lnTo>
                  <a:pt x="9790987" y="414889"/>
                </a:lnTo>
                <a:lnTo>
                  <a:pt x="9792447" y="416351"/>
                </a:lnTo>
                <a:lnTo>
                  <a:pt x="9793179" y="417812"/>
                </a:lnTo>
                <a:lnTo>
                  <a:pt x="9794639" y="420008"/>
                </a:lnTo>
                <a:lnTo>
                  <a:pt x="9796829" y="421469"/>
                </a:lnTo>
                <a:lnTo>
                  <a:pt x="9796829" y="422931"/>
                </a:lnTo>
                <a:lnTo>
                  <a:pt x="9797563" y="422931"/>
                </a:lnTo>
                <a:lnTo>
                  <a:pt x="9799753" y="422931"/>
                </a:lnTo>
                <a:lnTo>
                  <a:pt x="9801213" y="423666"/>
                </a:lnTo>
                <a:lnTo>
                  <a:pt x="9805597" y="426597"/>
                </a:lnTo>
                <a:lnTo>
                  <a:pt x="9808521" y="430254"/>
                </a:lnTo>
                <a:lnTo>
                  <a:pt x="9807055" y="433912"/>
                </a:lnTo>
                <a:lnTo>
                  <a:pt x="9809979" y="436834"/>
                </a:lnTo>
                <a:lnTo>
                  <a:pt x="9812903" y="439031"/>
                </a:lnTo>
                <a:lnTo>
                  <a:pt x="9815821" y="439031"/>
                </a:lnTo>
                <a:lnTo>
                  <a:pt x="9816553" y="440492"/>
                </a:lnTo>
                <a:lnTo>
                  <a:pt x="9822397" y="446354"/>
                </a:lnTo>
                <a:lnTo>
                  <a:pt x="9824587" y="447081"/>
                </a:lnTo>
                <a:lnTo>
                  <a:pt x="9823129" y="451473"/>
                </a:lnTo>
                <a:lnTo>
                  <a:pt x="9824587" y="453669"/>
                </a:lnTo>
                <a:lnTo>
                  <a:pt x="9823129" y="458062"/>
                </a:lnTo>
                <a:lnTo>
                  <a:pt x="9820205" y="459523"/>
                </a:lnTo>
                <a:lnTo>
                  <a:pt x="9818745" y="458788"/>
                </a:lnTo>
                <a:lnTo>
                  <a:pt x="9815821" y="456592"/>
                </a:lnTo>
                <a:lnTo>
                  <a:pt x="9813629" y="456592"/>
                </a:lnTo>
                <a:lnTo>
                  <a:pt x="9812903" y="462446"/>
                </a:lnTo>
                <a:lnTo>
                  <a:pt x="9816553" y="463180"/>
                </a:lnTo>
                <a:lnTo>
                  <a:pt x="9817287" y="466103"/>
                </a:lnTo>
                <a:lnTo>
                  <a:pt x="9816553" y="468299"/>
                </a:lnTo>
                <a:lnTo>
                  <a:pt x="9813629" y="469769"/>
                </a:lnTo>
                <a:lnTo>
                  <a:pt x="9812171" y="469769"/>
                </a:lnTo>
                <a:lnTo>
                  <a:pt x="9804137" y="467573"/>
                </a:lnTo>
                <a:lnTo>
                  <a:pt x="9802677" y="467573"/>
                </a:lnTo>
                <a:lnTo>
                  <a:pt x="9802677" y="469769"/>
                </a:lnTo>
                <a:lnTo>
                  <a:pt x="9805597" y="472692"/>
                </a:lnTo>
                <a:lnTo>
                  <a:pt x="9809247" y="474888"/>
                </a:lnTo>
                <a:lnTo>
                  <a:pt x="9812171" y="476349"/>
                </a:lnTo>
                <a:lnTo>
                  <a:pt x="9817287" y="487331"/>
                </a:lnTo>
                <a:lnTo>
                  <a:pt x="9816553" y="484399"/>
                </a:lnTo>
                <a:lnTo>
                  <a:pt x="9815821" y="477811"/>
                </a:lnTo>
                <a:lnTo>
                  <a:pt x="9815095" y="475623"/>
                </a:lnTo>
                <a:lnTo>
                  <a:pt x="9816553" y="475623"/>
                </a:lnTo>
                <a:lnTo>
                  <a:pt x="9820205" y="478545"/>
                </a:lnTo>
                <a:lnTo>
                  <a:pt x="9823129" y="476349"/>
                </a:lnTo>
                <a:lnTo>
                  <a:pt x="9821669" y="475623"/>
                </a:lnTo>
                <a:lnTo>
                  <a:pt x="9823129" y="474153"/>
                </a:lnTo>
                <a:lnTo>
                  <a:pt x="9822397" y="472692"/>
                </a:lnTo>
                <a:lnTo>
                  <a:pt x="9820205" y="471230"/>
                </a:lnTo>
                <a:lnTo>
                  <a:pt x="9819477" y="469769"/>
                </a:lnTo>
                <a:lnTo>
                  <a:pt x="9822397" y="468299"/>
                </a:lnTo>
                <a:lnTo>
                  <a:pt x="9825321" y="471230"/>
                </a:lnTo>
                <a:lnTo>
                  <a:pt x="9828971" y="476349"/>
                </a:lnTo>
                <a:lnTo>
                  <a:pt x="9829703" y="481477"/>
                </a:lnTo>
                <a:lnTo>
                  <a:pt x="9832621" y="477811"/>
                </a:lnTo>
                <a:lnTo>
                  <a:pt x="9831895" y="472692"/>
                </a:lnTo>
                <a:lnTo>
                  <a:pt x="9826047" y="464642"/>
                </a:lnTo>
                <a:lnTo>
                  <a:pt x="9828971" y="464642"/>
                </a:lnTo>
                <a:lnTo>
                  <a:pt x="9831895" y="466103"/>
                </a:lnTo>
                <a:lnTo>
                  <a:pt x="9836277" y="471230"/>
                </a:lnTo>
                <a:lnTo>
                  <a:pt x="9837737" y="471230"/>
                </a:lnTo>
                <a:lnTo>
                  <a:pt x="9839195" y="469769"/>
                </a:lnTo>
                <a:lnTo>
                  <a:pt x="9840661" y="469769"/>
                </a:lnTo>
                <a:lnTo>
                  <a:pt x="9840661" y="471230"/>
                </a:lnTo>
                <a:lnTo>
                  <a:pt x="9840661" y="471957"/>
                </a:lnTo>
                <a:lnTo>
                  <a:pt x="9840661" y="472692"/>
                </a:lnTo>
                <a:lnTo>
                  <a:pt x="9844311" y="477811"/>
                </a:lnTo>
                <a:lnTo>
                  <a:pt x="9845043" y="478545"/>
                </a:lnTo>
                <a:lnTo>
                  <a:pt x="9844311" y="480742"/>
                </a:lnTo>
                <a:lnTo>
                  <a:pt x="9840661" y="488792"/>
                </a:lnTo>
                <a:lnTo>
                  <a:pt x="9839195" y="491714"/>
                </a:lnTo>
                <a:lnTo>
                  <a:pt x="9837737" y="491714"/>
                </a:lnTo>
                <a:lnTo>
                  <a:pt x="9833353" y="493184"/>
                </a:lnTo>
                <a:lnTo>
                  <a:pt x="9832621" y="493910"/>
                </a:lnTo>
                <a:lnTo>
                  <a:pt x="9832621" y="498303"/>
                </a:lnTo>
                <a:lnTo>
                  <a:pt x="9831895" y="500499"/>
                </a:lnTo>
                <a:lnTo>
                  <a:pt x="9831163" y="498303"/>
                </a:lnTo>
                <a:lnTo>
                  <a:pt x="9829703" y="503422"/>
                </a:lnTo>
                <a:lnTo>
                  <a:pt x="9829703" y="506353"/>
                </a:lnTo>
                <a:lnTo>
                  <a:pt x="9823129" y="519522"/>
                </a:lnTo>
                <a:lnTo>
                  <a:pt x="9822397" y="520257"/>
                </a:lnTo>
                <a:lnTo>
                  <a:pt x="9819477" y="522453"/>
                </a:lnTo>
                <a:lnTo>
                  <a:pt x="9818745" y="523914"/>
                </a:lnTo>
                <a:lnTo>
                  <a:pt x="9819477" y="523914"/>
                </a:lnTo>
                <a:lnTo>
                  <a:pt x="9820205" y="526110"/>
                </a:lnTo>
                <a:lnTo>
                  <a:pt x="9816553" y="527572"/>
                </a:lnTo>
                <a:lnTo>
                  <a:pt x="9815095" y="526837"/>
                </a:lnTo>
                <a:lnTo>
                  <a:pt x="9810711" y="526110"/>
                </a:lnTo>
                <a:lnTo>
                  <a:pt x="9809247" y="526110"/>
                </a:lnTo>
                <a:lnTo>
                  <a:pt x="9808521" y="527572"/>
                </a:lnTo>
                <a:lnTo>
                  <a:pt x="9809247" y="529033"/>
                </a:lnTo>
                <a:lnTo>
                  <a:pt x="9812171" y="532690"/>
                </a:lnTo>
                <a:lnTo>
                  <a:pt x="9808521" y="532690"/>
                </a:lnTo>
                <a:lnTo>
                  <a:pt x="9805597" y="531964"/>
                </a:lnTo>
                <a:lnTo>
                  <a:pt x="9802677" y="530503"/>
                </a:lnTo>
                <a:lnTo>
                  <a:pt x="9799021" y="529768"/>
                </a:lnTo>
                <a:lnTo>
                  <a:pt x="9797563" y="527572"/>
                </a:lnTo>
                <a:lnTo>
                  <a:pt x="9799753" y="523179"/>
                </a:lnTo>
                <a:lnTo>
                  <a:pt x="9797563" y="519522"/>
                </a:lnTo>
                <a:lnTo>
                  <a:pt x="9793911" y="518061"/>
                </a:lnTo>
                <a:lnTo>
                  <a:pt x="9790255" y="522453"/>
                </a:lnTo>
                <a:lnTo>
                  <a:pt x="9793179" y="523179"/>
                </a:lnTo>
                <a:lnTo>
                  <a:pt x="9790987" y="525375"/>
                </a:lnTo>
                <a:lnTo>
                  <a:pt x="9789529" y="526110"/>
                </a:lnTo>
                <a:lnTo>
                  <a:pt x="9786605" y="525375"/>
                </a:lnTo>
                <a:lnTo>
                  <a:pt x="9784413" y="523914"/>
                </a:lnTo>
                <a:lnTo>
                  <a:pt x="9786605" y="527572"/>
                </a:lnTo>
                <a:lnTo>
                  <a:pt x="9789529" y="529768"/>
                </a:lnTo>
                <a:lnTo>
                  <a:pt x="9790987" y="531964"/>
                </a:lnTo>
                <a:lnTo>
                  <a:pt x="9790987" y="536357"/>
                </a:lnTo>
                <a:lnTo>
                  <a:pt x="9793911" y="538544"/>
                </a:lnTo>
                <a:lnTo>
                  <a:pt x="9793911" y="539279"/>
                </a:lnTo>
                <a:lnTo>
                  <a:pt x="9793179" y="540014"/>
                </a:lnTo>
                <a:lnTo>
                  <a:pt x="9792447" y="539279"/>
                </a:lnTo>
                <a:lnTo>
                  <a:pt x="9790255" y="542937"/>
                </a:lnTo>
                <a:lnTo>
                  <a:pt x="9789529" y="545133"/>
                </a:lnTo>
                <a:lnTo>
                  <a:pt x="9789529" y="546594"/>
                </a:lnTo>
                <a:lnTo>
                  <a:pt x="9785145" y="543672"/>
                </a:lnTo>
                <a:lnTo>
                  <a:pt x="9783687" y="538544"/>
                </a:lnTo>
                <a:lnTo>
                  <a:pt x="9780763" y="534160"/>
                </a:lnTo>
                <a:lnTo>
                  <a:pt x="9777111" y="534160"/>
                </a:lnTo>
                <a:lnTo>
                  <a:pt x="9778571" y="538544"/>
                </a:lnTo>
                <a:lnTo>
                  <a:pt x="9780029" y="541475"/>
                </a:lnTo>
                <a:lnTo>
                  <a:pt x="9780763" y="543672"/>
                </a:lnTo>
                <a:lnTo>
                  <a:pt x="9783687" y="545868"/>
                </a:lnTo>
                <a:lnTo>
                  <a:pt x="9781495" y="548064"/>
                </a:lnTo>
                <a:lnTo>
                  <a:pt x="9778571" y="548791"/>
                </a:lnTo>
                <a:lnTo>
                  <a:pt x="9776379" y="548791"/>
                </a:lnTo>
                <a:lnTo>
                  <a:pt x="9771997" y="548791"/>
                </a:lnTo>
                <a:lnTo>
                  <a:pt x="9773455" y="545868"/>
                </a:lnTo>
                <a:lnTo>
                  <a:pt x="9771263" y="543672"/>
                </a:lnTo>
                <a:lnTo>
                  <a:pt x="9769805" y="543672"/>
                </a:lnTo>
                <a:lnTo>
                  <a:pt x="9768345" y="546594"/>
                </a:lnTo>
                <a:lnTo>
                  <a:pt x="9767613" y="546594"/>
                </a:lnTo>
                <a:lnTo>
                  <a:pt x="9764695" y="542210"/>
                </a:lnTo>
                <a:lnTo>
                  <a:pt x="9762503" y="543672"/>
                </a:lnTo>
                <a:lnTo>
                  <a:pt x="9758121" y="551722"/>
                </a:lnTo>
                <a:lnTo>
                  <a:pt x="9761039" y="550252"/>
                </a:lnTo>
                <a:lnTo>
                  <a:pt x="9762503" y="551722"/>
                </a:lnTo>
                <a:lnTo>
                  <a:pt x="9764695" y="558302"/>
                </a:lnTo>
                <a:lnTo>
                  <a:pt x="9764695" y="559772"/>
                </a:lnTo>
                <a:lnTo>
                  <a:pt x="9764695" y="561959"/>
                </a:lnTo>
                <a:lnTo>
                  <a:pt x="9764695" y="564155"/>
                </a:lnTo>
                <a:lnTo>
                  <a:pt x="9766881" y="565625"/>
                </a:lnTo>
                <a:lnTo>
                  <a:pt x="9766881" y="566352"/>
                </a:lnTo>
                <a:lnTo>
                  <a:pt x="9765421" y="568548"/>
                </a:lnTo>
                <a:lnTo>
                  <a:pt x="9763963" y="569283"/>
                </a:lnTo>
                <a:lnTo>
                  <a:pt x="9762503" y="570744"/>
                </a:lnTo>
                <a:lnTo>
                  <a:pt x="9761771" y="571479"/>
                </a:lnTo>
                <a:lnTo>
                  <a:pt x="9761039" y="572205"/>
                </a:lnTo>
                <a:lnTo>
                  <a:pt x="9758847" y="572205"/>
                </a:lnTo>
                <a:lnTo>
                  <a:pt x="9758121" y="572205"/>
                </a:lnTo>
                <a:lnTo>
                  <a:pt x="9755929" y="572205"/>
                </a:lnTo>
                <a:lnTo>
                  <a:pt x="9755197" y="571479"/>
                </a:lnTo>
                <a:lnTo>
                  <a:pt x="9755197" y="570744"/>
                </a:lnTo>
                <a:lnTo>
                  <a:pt x="9755197" y="568548"/>
                </a:lnTo>
                <a:lnTo>
                  <a:pt x="9754463" y="566352"/>
                </a:lnTo>
                <a:lnTo>
                  <a:pt x="9753737" y="565625"/>
                </a:lnTo>
                <a:lnTo>
                  <a:pt x="9752273" y="564890"/>
                </a:lnTo>
                <a:lnTo>
                  <a:pt x="9750813" y="565625"/>
                </a:lnTo>
                <a:lnTo>
                  <a:pt x="9749355" y="566352"/>
                </a:lnTo>
                <a:lnTo>
                  <a:pt x="9747889" y="570744"/>
                </a:lnTo>
                <a:lnTo>
                  <a:pt x="9745697" y="582452"/>
                </a:lnTo>
                <a:lnTo>
                  <a:pt x="9742779" y="582452"/>
                </a:lnTo>
                <a:lnTo>
                  <a:pt x="9741321" y="581717"/>
                </a:lnTo>
                <a:lnTo>
                  <a:pt x="9739129" y="580255"/>
                </a:lnTo>
                <a:lnTo>
                  <a:pt x="9737663" y="575863"/>
                </a:lnTo>
                <a:lnTo>
                  <a:pt x="9735473" y="564890"/>
                </a:lnTo>
                <a:lnTo>
                  <a:pt x="9734745" y="564155"/>
                </a:lnTo>
                <a:lnTo>
                  <a:pt x="9733281" y="565625"/>
                </a:lnTo>
                <a:lnTo>
                  <a:pt x="9731821" y="577333"/>
                </a:lnTo>
                <a:lnTo>
                  <a:pt x="9732555" y="578059"/>
                </a:lnTo>
                <a:lnTo>
                  <a:pt x="9732555" y="580255"/>
                </a:lnTo>
                <a:lnTo>
                  <a:pt x="9731821" y="580255"/>
                </a:lnTo>
                <a:lnTo>
                  <a:pt x="9728897" y="578059"/>
                </a:lnTo>
                <a:lnTo>
                  <a:pt x="9728897" y="575137"/>
                </a:lnTo>
                <a:lnTo>
                  <a:pt x="9729631" y="570744"/>
                </a:lnTo>
                <a:lnTo>
                  <a:pt x="9729631" y="567813"/>
                </a:lnTo>
                <a:lnTo>
                  <a:pt x="9728171" y="564155"/>
                </a:lnTo>
                <a:lnTo>
                  <a:pt x="9726707" y="564890"/>
                </a:lnTo>
                <a:lnTo>
                  <a:pt x="9725979" y="567813"/>
                </a:lnTo>
                <a:lnTo>
                  <a:pt x="9725979" y="570744"/>
                </a:lnTo>
                <a:lnTo>
                  <a:pt x="9723787" y="569283"/>
                </a:lnTo>
                <a:lnTo>
                  <a:pt x="9722329" y="570744"/>
                </a:lnTo>
                <a:lnTo>
                  <a:pt x="9721597" y="572205"/>
                </a:lnTo>
                <a:lnTo>
                  <a:pt x="9721597" y="578059"/>
                </a:lnTo>
                <a:lnTo>
                  <a:pt x="9719405" y="580255"/>
                </a:lnTo>
                <a:lnTo>
                  <a:pt x="9717213" y="580990"/>
                </a:lnTo>
                <a:lnTo>
                  <a:pt x="9716481" y="580990"/>
                </a:lnTo>
                <a:lnTo>
                  <a:pt x="9718673" y="583913"/>
                </a:lnTo>
                <a:lnTo>
                  <a:pt x="9723055" y="587570"/>
                </a:lnTo>
                <a:lnTo>
                  <a:pt x="9723787" y="589767"/>
                </a:lnTo>
                <a:lnTo>
                  <a:pt x="9723787" y="593424"/>
                </a:lnTo>
                <a:lnTo>
                  <a:pt x="9723055" y="594159"/>
                </a:lnTo>
                <a:lnTo>
                  <a:pt x="9720137" y="594159"/>
                </a:lnTo>
                <a:lnTo>
                  <a:pt x="9718673" y="594159"/>
                </a:lnTo>
                <a:lnTo>
                  <a:pt x="9720137" y="597817"/>
                </a:lnTo>
                <a:lnTo>
                  <a:pt x="9720137" y="608063"/>
                </a:lnTo>
                <a:lnTo>
                  <a:pt x="9722329" y="613916"/>
                </a:lnTo>
                <a:lnTo>
                  <a:pt x="9717213" y="612455"/>
                </a:lnTo>
                <a:lnTo>
                  <a:pt x="9715755" y="606601"/>
                </a:lnTo>
                <a:lnTo>
                  <a:pt x="9715755" y="600013"/>
                </a:lnTo>
                <a:lnTo>
                  <a:pt x="9716481" y="594159"/>
                </a:lnTo>
                <a:lnTo>
                  <a:pt x="9713563" y="596355"/>
                </a:lnTo>
                <a:lnTo>
                  <a:pt x="9712831" y="600013"/>
                </a:lnTo>
                <a:lnTo>
                  <a:pt x="9712831" y="603670"/>
                </a:lnTo>
                <a:lnTo>
                  <a:pt x="9713563" y="607328"/>
                </a:lnTo>
                <a:lnTo>
                  <a:pt x="9715755" y="610986"/>
                </a:lnTo>
                <a:lnTo>
                  <a:pt x="9715755" y="613182"/>
                </a:lnTo>
                <a:lnTo>
                  <a:pt x="9713563" y="612455"/>
                </a:lnTo>
                <a:lnTo>
                  <a:pt x="9712097" y="612455"/>
                </a:lnTo>
                <a:lnTo>
                  <a:pt x="9710639" y="610986"/>
                </a:lnTo>
                <a:lnTo>
                  <a:pt x="9709907" y="610259"/>
                </a:lnTo>
                <a:lnTo>
                  <a:pt x="9709179" y="609524"/>
                </a:lnTo>
                <a:lnTo>
                  <a:pt x="9704063" y="594894"/>
                </a:lnTo>
                <a:lnTo>
                  <a:pt x="9703337" y="596355"/>
                </a:lnTo>
                <a:lnTo>
                  <a:pt x="9702605" y="597090"/>
                </a:lnTo>
                <a:lnTo>
                  <a:pt x="9702605" y="599278"/>
                </a:lnTo>
                <a:lnTo>
                  <a:pt x="9703337" y="600748"/>
                </a:lnTo>
                <a:lnTo>
                  <a:pt x="9703337" y="603670"/>
                </a:lnTo>
                <a:lnTo>
                  <a:pt x="9701145" y="603670"/>
                </a:lnTo>
                <a:lnTo>
                  <a:pt x="9698221" y="603670"/>
                </a:lnTo>
                <a:lnTo>
                  <a:pt x="9696763" y="604405"/>
                </a:lnTo>
                <a:lnTo>
                  <a:pt x="9699681" y="606601"/>
                </a:lnTo>
                <a:lnTo>
                  <a:pt x="9705529" y="607328"/>
                </a:lnTo>
                <a:lnTo>
                  <a:pt x="9705529" y="608063"/>
                </a:lnTo>
                <a:lnTo>
                  <a:pt x="9709179" y="613916"/>
                </a:lnTo>
                <a:lnTo>
                  <a:pt x="9709907" y="613916"/>
                </a:lnTo>
                <a:lnTo>
                  <a:pt x="9709907" y="616113"/>
                </a:lnTo>
                <a:lnTo>
                  <a:pt x="9709907" y="617574"/>
                </a:lnTo>
                <a:lnTo>
                  <a:pt x="9709907" y="619770"/>
                </a:lnTo>
                <a:lnTo>
                  <a:pt x="9709179" y="620506"/>
                </a:lnTo>
                <a:lnTo>
                  <a:pt x="9707715" y="621967"/>
                </a:lnTo>
                <a:lnTo>
                  <a:pt x="9706987" y="620506"/>
                </a:lnTo>
                <a:lnTo>
                  <a:pt x="9706255" y="619035"/>
                </a:lnTo>
                <a:lnTo>
                  <a:pt x="9705529" y="619035"/>
                </a:lnTo>
                <a:lnTo>
                  <a:pt x="9703337" y="620506"/>
                </a:lnTo>
                <a:lnTo>
                  <a:pt x="9704063" y="621967"/>
                </a:lnTo>
                <a:lnTo>
                  <a:pt x="9704063" y="624163"/>
                </a:lnTo>
                <a:lnTo>
                  <a:pt x="9701145" y="632939"/>
                </a:lnTo>
                <a:lnTo>
                  <a:pt x="9700413" y="636597"/>
                </a:lnTo>
                <a:lnTo>
                  <a:pt x="9697489" y="635135"/>
                </a:lnTo>
                <a:lnTo>
                  <a:pt x="9696763" y="632939"/>
                </a:lnTo>
                <a:lnTo>
                  <a:pt x="9696031" y="630016"/>
                </a:lnTo>
                <a:lnTo>
                  <a:pt x="9696763" y="626359"/>
                </a:lnTo>
                <a:lnTo>
                  <a:pt x="9693839" y="628547"/>
                </a:lnTo>
                <a:lnTo>
                  <a:pt x="9693107" y="629281"/>
                </a:lnTo>
                <a:lnTo>
                  <a:pt x="9690915" y="625624"/>
                </a:lnTo>
                <a:lnTo>
                  <a:pt x="9687263" y="619770"/>
                </a:lnTo>
                <a:lnTo>
                  <a:pt x="9684345" y="615378"/>
                </a:lnTo>
                <a:lnTo>
                  <a:pt x="9684345" y="609524"/>
                </a:lnTo>
                <a:lnTo>
                  <a:pt x="9682155" y="606601"/>
                </a:lnTo>
                <a:lnTo>
                  <a:pt x="9677771" y="606601"/>
                </a:lnTo>
                <a:lnTo>
                  <a:pt x="9677039" y="605867"/>
                </a:lnTo>
                <a:lnTo>
                  <a:pt x="9675579" y="604405"/>
                </a:lnTo>
                <a:lnTo>
                  <a:pt x="9675579" y="603670"/>
                </a:lnTo>
                <a:lnTo>
                  <a:pt x="9674847" y="603670"/>
                </a:lnTo>
                <a:lnTo>
                  <a:pt x="9674115" y="604405"/>
                </a:lnTo>
                <a:lnTo>
                  <a:pt x="9674115" y="606601"/>
                </a:lnTo>
                <a:lnTo>
                  <a:pt x="9674115" y="607328"/>
                </a:lnTo>
                <a:lnTo>
                  <a:pt x="9674115" y="609524"/>
                </a:lnTo>
                <a:lnTo>
                  <a:pt x="9674115" y="610259"/>
                </a:lnTo>
                <a:lnTo>
                  <a:pt x="9675579" y="610986"/>
                </a:lnTo>
                <a:lnTo>
                  <a:pt x="9675579" y="613182"/>
                </a:lnTo>
                <a:lnTo>
                  <a:pt x="9674847" y="613182"/>
                </a:lnTo>
                <a:lnTo>
                  <a:pt x="9671923" y="613916"/>
                </a:lnTo>
                <a:lnTo>
                  <a:pt x="9671197" y="613916"/>
                </a:lnTo>
                <a:lnTo>
                  <a:pt x="9670463" y="612455"/>
                </a:lnTo>
                <a:lnTo>
                  <a:pt x="9668273" y="606601"/>
                </a:lnTo>
                <a:lnTo>
                  <a:pt x="9666081" y="601474"/>
                </a:lnTo>
                <a:lnTo>
                  <a:pt x="9664621" y="600748"/>
                </a:lnTo>
                <a:lnTo>
                  <a:pt x="9663889" y="607328"/>
                </a:lnTo>
                <a:lnTo>
                  <a:pt x="9664621" y="610259"/>
                </a:lnTo>
                <a:lnTo>
                  <a:pt x="9665355" y="613182"/>
                </a:lnTo>
                <a:lnTo>
                  <a:pt x="9665355" y="615378"/>
                </a:lnTo>
                <a:lnTo>
                  <a:pt x="9658047" y="610259"/>
                </a:lnTo>
                <a:lnTo>
                  <a:pt x="9657315" y="608063"/>
                </a:lnTo>
                <a:lnTo>
                  <a:pt x="9655855" y="604405"/>
                </a:lnTo>
                <a:lnTo>
                  <a:pt x="9652931" y="605867"/>
                </a:lnTo>
                <a:lnTo>
                  <a:pt x="9649281" y="604405"/>
                </a:lnTo>
                <a:lnTo>
                  <a:pt x="9647821" y="605867"/>
                </a:lnTo>
                <a:lnTo>
                  <a:pt x="9647821" y="609524"/>
                </a:lnTo>
                <a:lnTo>
                  <a:pt x="9652931" y="610259"/>
                </a:lnTo>
                <a:lnTo>
                  <a:pt x="9655855" y="613182"/>
                </a:lnTo>
                <a:lnTo>
                  <a:pt x="9655123" y="617574"/>
                </a:lnTo>
                <a:lnTo>
                  <a:pt x="9655855" y="617574"/>
                </a:lnTo>
                <a:lnTo>
                  <a:pt x="9657315" y="619035"/>
                </a:lnTo>
                <a:lnTo>
                  <a:pt x="9657315" y="619770"/>
                </a:lnTo>
                <a:lnTo>
                  <a:pt x="9658047" y="620506"/>
                </a:lnTo>
                <a:lnTo>
                  <a:pt x="9650013" y="622693"/>
                </a:lnTo>
                <a:lnTo>
                  <a:pt x="9646357" y="622693"/>
                </a:lnTo>
                <a:lnTo>
                  <a:pt x="9643439" y="620506"/>
                </a:lnTo>
                <a:lnTo>
                  <a:pt x="9643439" y="625624"/>
                </a:lnTo>
                <a:lnTo>
                  <a:pt x="9641247" y="631478"/>
                </a:lnTo>
                <a:lnTo>
                  <a:pt x="9642707" y="633674"/>
                </a:lnTo>
                <a:lnTo>
                  <a:pt x="9639055" y="636597"/>
                </a:lnTo>
                <a:lnTo>
                  <a:pt x="9636131" y="638066"/>
                </a:lnTo>
                <a:lnTo>
                  <a:pt x="9635405" y="635135"/>
                </a:lnTo>
                <a:lnTo>
                  <a:pt x="9632481" y="623428"/>
                </a:lnTo>
                <a:lnTo>
                  <a:pt x="9629557" y="620506"/>
                </a:lnTo>
                <a:lnTo>
                  <a:pt x="9625907" y="619770"/>
                </a:lnTo>
                <a:lnTo>
                  <a:pt x="9622255" y="620506"/>
                </a:lnTo>
                <a:lnTo>
                  <a:pt x="9626639" y="627085"/>
                </a:lnTo>
                <a:lnTo>
                  <a:pt x="9627365" y="629281"/>
                </a:lnTo>
                <a:lnTo>
                  <a:pt x="9627365" y="631478"/>
                </a:lnTo>
                <a:lnTo>
                  <a:pt x="9627365" y="632213"/>
                </a:lnTo>
                <a:lnTo>
                  <a:pt x="9627365" y="632939"/>
                </a:lnTo>
                <a:lnTo>
                  <a:pt x="9628831" y="633674"/>
                </a:lnTo>
                <a:lnTo>
                  <a:pt x="9629557" y="635135"/>
                </a:lnTo>
                <a:lnTo>
                  <a:pt x="9630289" y="635135"/>
                </a:lnTo>
                <a:lnTo>
                  <a:pt x="9631749" y="635870"/>
                </a:lnTo>
                <a:lnTo>
                  <a:pt x="9631749" y="638066"/>
                </a:lnTo>
                <a:lnTo>
                  <a:pt x="9631749" y="639528"/>
                </a:lnTo>
                <a:lnTo>
                  <a:pt x="9630289" y="642450"/>
                </a:lnTo>
                <a:lnTo>
                  <a:pt x="9629557" y="644646"/>
                </a:lnTo>
                <a:lnTo>
                  <a:pt x="9628831" y="644646"/>
                </a:lnTo>
                <a:lnTo>
                  <a:pt x="9626639" y="638793"/>
                </a:lnTo>
                <a:lnTo>
                  <a:pt x="9625907" y="636597"/>
                </a:lnTo>
                <a:lnTo>
                  <a:pt x="9625179" y="635135"/>
                </a:lnTo>
                <a:lnTo>
                  <a:pt x="9622255" y="639528"/>
                </a:lnTo>
                <a:lnTo>
                  <a:pt x="9619331" y="642450"/>
                </a:lnTo>
                <a:lnTo>
                  <a:pt x="9615681" y="643185"/>
                </a:lnTo>
                <a:lnTo>
                  <a:pt x="9610565" y="643185"/>
                </a:lnTo>
                <a:lnTo>
                  <a:pt x="9613489" y="645381"/>
                </a:lnTo>
                <a:lnTo>
                  <a:pt x="9617141" y="649774"/>
                </a:lnTo>
                <a:lnTo>
                  <a:pt x="9619331" y="651962"/>
                </a:lnTo>
                <a:lnTo>
                  <a:pt x="9620065" y="654158"/>
                </a:lnTo>
                <a:lnTo>
                  <a:pt x="9619331" y="660746"/>
                </a:lnTo>
                <a:lnTo>
                  <a:pt x="9619331" y="663669"/>
                </a:lnTo>
                <a:lnTo>
                  <a:pt x="9620797" y="665139"/>
                </a:lnTo>
                <a:lnTo>
                  <a:pt x="9622989" y="665139"/>
                </a:lnTo>
                <a:lnTo>
                  <a:pt x="9625179" y="665139"/>
                </a:lnTo>
                <a:lnTo>
                  <a:pt x="9626639" y="665865"/>
                </a:lnTo>
                <a:lnTo>
                  <a:pt x="9627365" y="668796"/>
                </a:lnTo>
                <a:lnTo>
                  <a:pt x="9628831" y="671719"/>
                </a:lnTo>
                <a:lnTo>
                  <a:pt x="9626639" y="672454"/>
                </a:lnTo>
                <a:lnTo>
                  <a:pt x="9623715" y="671719"/>
                </a:lnTo>
                <a:lnTo>
                  <a:pt x="9625907" y="673915"/>
                </a:lnTo>
                <a:lnTo>
                  <a:pt x="9627365" y="674650"/>
                </a:lnTo>
                <a:lnTo>
                  <a:pt x="9629557" y="675385"/>
                </a:lnTo>
                <a:lnTo>
                  <a:pt x="9631749" y="675385"/>
                </a:lnTo>
                <a:lnTo>
                  <a:pt x="9627365" y="679769"/>
                </a:lnTo>
                <a:lnTo>
                  <a:pt x="9609107" y="670993"/>
                </a:lnTo>
                <a:lnTo>
                  <a:pt x="9603265" y="671719"/>
                </a:lnTo>
                <a:lnTo>
                  <a:pt x="9600341" y="673915"/>
                </a:lnTo>
                <a:lnTo>
                  <a:pt x="9596689" y="672454"/>
                </a:lnTo>
                <a:lnTo>
                  <a:pt x="9590847" y="668796"/>
                </a:lnTo>
                <a:lnTo>
                  <a:pt x="9586465" y="668796"/>
                </a:lnTo>
                <a:lnTo>
                  <a:pt x="9581349" y="673915"/>
                </a:lnTo>
                <a:lnTo>
                  <a:pt x="9576965" y="675385"/>
                </a:lnTo>
                <a:lnTo>
                  <a:pt x="9575507" y="668061"/>
                </a:lnTo>
                <a:lnTo>
                  <a:pt x="9576965" y="663669"/>
                </a:lnTo>
                <a:lnTo>
                  <a:pt x="9577699" y="661481"/>
                </a:lnTo>
                <a:lnTo>
                  <a:pt x="9579157" y="661481"/>
                </a:lnTo>
                <a:lnTo>
                  <a:pt x="9581349" y="662208"/>
                </a:lnTo>
                <a:lnTo>
                  <a:pt x="9583541" y="663669"/>
                </a:lnTo>
                <a:lnTo>
                  <a:pt x="9584273" y="661481"/>
                </a:lnTo>
                <a:lnTo>
                  <a:pt x="9584273" y="659285"/>
                </a:lnTo>
                <a:lnTo>
                  <a:pt x="9582081" y="656354"/>
                </a:lnTo>
                <a:lnTo>
                  <a:pt x="9580623" y="655628"/>
                </a:lnTo>
                <a:lnTo>
                  <a:pt x="9582081" y="652697"/>
                </a:lnTo>
                <a:lnTo>
                  <a:pt x="9583541" y="651235"/>
                </a:lnTo>
                <a:lnTo>
                  <a:pt x="9584273" y="649774"/>
                </a:lnTo>
                <a:lnTo>
                  <a:pt x="9588655" y="651235"/>
                </a:lnTo>
                <a:lnTo>
                  <a:pt x="9590847" y="651235"/>
                </a:lnTo>
                <a:lnTo>
                  <a:pt x="9590847" y="649774"/>
                </a:lnTo>
                <a:lnTo>
                  <a:pt x="9586465" y="646108"/>
                </a:lnTo>
                <a:lnTo>
                  <a:pt x="9585005" y="642450"/>
                </a:lnTo>
                <a:lnTo>
                  <a:pt x="9580623" y="648304"/>
                </a:lnTo>
                <a:lnTo>
                  <a:pt x="9579157" y="649774"/>
                </a:lnTo>
                <a:lnTo>
                  <a:pt x="9577699" y="655628"/>
                </a:lnTo>
                <a:lnTo>
                  <a:pt x="9575507" y="657815"/>
                </a:lnTo>
                <a:lnTo>
                  <a:pt x="9574047" y="658550"/>
                </a:lnTo>
                <a:lnTo>
                  <a:pt x="9571855" y="656354"/>
                </a:lnTo>
                <a:lnTo>
                  <a:pt x="9571855" y="654158"/>
                </a:lnTo>
                <a:lnTo>
                  <a:pt x="9571855" y="649774"/>
                </a:lnTo>
                <a:lnTo>
                  <a:pt x="9571855" y="646108"/>
                </a:lnTo>
                <a:lnTo>
                  <a:pt x="9572583" y="646108"/>
                </a:lnTo>
                <a:lnTo>
                  <a:pt x="9574047" y="644646"/>
                </a:lnTo>
                <a:lnTo>
                  <a:pt x="9574775" y="642450"/>
                </a:lnTo>
                <a:lnTo>
                  <a:pt x="9574775" y="641724"/>
                </a:lnTo>
                <a:lnTo>
                  <a:pt x="9574047" y="638066"/>
                </a:lnTo>
                <a:lnTo>
                  <a:pt x="9574047" y="636597"/>
                </a:lnTo>
                <a:lnTo>
                  <a:pt x="9575507" y="624163"/>
                </a:lnTo>
                <a:lnTo>
                  <a:pt x="9574047" y="620506"/>
                </a:lnTo>
                <a:lnTo>
                  <a:pt x="9568199" y="620506"/>
                </a:lnTo>
                <a:lnTo>
                  <a:pt x="9565281" y="621967"/>
                </a:lnTo>
                <a:lnTo>
                  <a:pt x="9564549" y="621967"/>
                </a:lnTo>
                <a:lnTo>
                  <a:pt x="9565281" y="628547"/>
                </a:lnTo>
                <a:lnTo>
                  <a:pt x="9565281" y="640254"/>
                </a:lnTo>
                <a:lnTo>
                  <a:pt x="9566013" y="640254"/>
                </a:lnTo>
                <a:lnTo>
                  <a:pt x="9568931" y="641724"/>
                </a:lnTo>
                <a:lnTo>
                  <a:pt x="9567473" y="644646"/>
                </a:lnTo>
                <a:lnTo>
                  <a:pt x="9564549" y="647578"/>
                </a:lnTo>
                <a:lnTo>
                  <a:pt x="9562357" y="647578"/>
                </a:lnTo>
                <a:lnTo>
                  <a:pt x="9562357" y="643185"/>
                </a:lnTo>
                <a:lnTo>
                  <a:pt x="9559439" y="643185"/>
                </a:lnTo>
                <a:lnTo>
                  <a:pt x="9557975" y="645381"/>
                </a:lnTo>
                <a:lnTo>
                  <a:pt x="9555055" y="651235"/>
                </a:lnTo>
                <a:lnTo>
                  <a:pt x="9552865" y="652697"/>
                </a:lnTo>
                <a:lnTo>
                  <a:pt x="9546289" y="657815"/>
                </a:lnTo>
                <a:lnTo>
                  <a:pt x="9542639" y="660746"/>
                </a:lnTo>
                <a:lnTo>
                  <a:pt x="9544831" y="662208"/>
                </a:lnTo>
                <a:lnTo>
                  <a:pt x="9546289" y="663669"/>
                </a:lnTo>
                <a:lnTo>
                  <a:pt x="9546289" y="665865"/>
                </a:lnTo>
                <a:lnTo>
                  <a:pt x="9547017" y="668061"/>
                </a:lnTo>
                <a:lnTo>
                  <a:pt x="9555055" y="674650"/>
                </a:lnTo>
                <a:lnTo>
                  <a:pt x="9556515" y="677573"/>
                </a:lnTo>
                <a:lnTo>
                  <a:pt x="9555783" y="681239"/>
                </a:lnTo>
                <a:lnTo>
                  <a:pt x="9554323" y="684161"/>
                </a:lnTo>
                <a:lnTo>
                  <a:pt x="9551399" y="687093"/>
                </a:lnTo>
                <a:lnTo>
                  <a:pt x="9549207" y="688554"/>
                </a:lnTo>
                <a:lnTo>
                  <a:pt x="9548481" y="700261"/>
                </a:lnTo>
                <a:lnTo>
                  <a:pt x="9546289" y="703919"/>
                </a:lnTo>
                <a:lnTo>
                  <a:pt x="9546289" y="715626"/>
                </a:lnTo>
                <a:lnTo>
                  <a:pt x="9546289" y="721480"/>
                </a:lnTo>
                <a:lnTo>
                  <a:pt x="9545557" y="725138"/>
                </a:lnTo>
                <a:lnTo>
                  <a:pt x="9544831" y="728069"/>
                </a:lnTo>
                <a:lnTo>
                  <a:pt x="9544831" y="728795"/>
                </a:lnTo>
                <a:lnTo>
                  <a:pt x="9546289" y="731726"/>
                </a:lnTo>
                <a:lnTo>
                  <a:pt x="9546289" y="735384"/>
                </a:lnTo>
                <a:lnTo>
                  <a:pt x="9547017" y="738306"/>
                </a:lnTo>
                <a:lnTo>
                  <a:pt x="9552865" y="735384"/>
                </a:lnTo>
                <a:lnTo>
                  <a:pt x="9552131" y="741238"/>
                </a:lnTo>
                <a:lnTo>
                  <a:pt x="9551399" y="744895"/>
                </a:lnTo>
                <a:lnTo>
                  <a:pt x="9549207" y="747826"/>
                </a:lnTo>
                <a:lnTo>
                  <a:pt x="9545557" y="749288"/>
                </a:lnTo>
                <a:lnTo>
                  <a:pt x="9544831" y="752210"/>
                </a:lnTo>
                <a:lnTo>
                  <a:pt x="9544831" y="755868"/>
                </a:lnTo>
                <a:lnTo>
                  <a:pt x="9543365" y="760260"/>
                </a:lnTo>
                <a:lnTo>
                  <a:pt x="9538983" y="758799"/>
                </a:lnTo>
                <a:lnTo>
                  <a:pt x="9538983" y="760995"/>
                </a:lnTo>
                <a:lnTo>
                  <a:pt x="9538983" y="762456"/>
                </a:lnTo>
                <a:lnTo>
                  <a:pt x="9538255" y="763918"/>
                </a:lnTo>
                <a:lnTo>
                  <a:pt x="9536065" y="762456"/>
                </a:lnTo>
                <a:lnTo>
                  <a:pt x="9535331" y="765387"/>
                </a:lnTo>
                <a:lnTo>
                  <a:pt x="9535331" y="768310"/>
                </a:lnTo>
                <a:lnTo>
                  <a:pt x="9536065" y="770506"/>
                </a:lnTo>
                <a:lnTo>
                  <a:pt x="9538983" y="771968"/>
                </a:lnTo>
                <a:lnTo>
                  <a:pt x="9533873" y="777095"/>
                </a:lnTo>
                <a:lnTo>
                  <a:pt x="9532407" y="778556"/>
                </a:lnTo>
                <a:lnTo>
                  <a:pt x="9529489" y="780752"/>
                </a:lnTo>
                <a:lnTo>
                  <a:pt x="9528757" y="780018"/>
                </a:lnTo>
                <a:lnTo>
                  <a:pt x="9527299" y="774164"/>
                </a:lnTo>
                <a:lnTo>
                  <a:pt x="9530217" y="765387"/>
                </a:lnTo>
                <a:lnTo>
                  <a:pt x="9530217" y="760995"/>
                </a:lnTo>
                <a:lnTo>
                  <a:pt x="9527299" y="762456"/>
                </a:lnTo>
                <a:lnTo>
                  <a:pt x="9520723" y="777821"/>
                </a:lnTo>
                <a:lnTo>
                  <a:pt x="9519991" y="780018"/>
                </a:lnTo>
                <a:lnTo>
                  <a:pt x="9517799" y="777095"/>
                </a:lnTo>
                <a:lnTo>
                  <a:pt x="9517799" y="771241"/>
                </a:lnTo>
                <a:lnTo>
                  <a:pt x="9516341" y="770506"/>
                </a:lnTo>
                <a:lnTo>
                  <a:pt x="9514149" y="771241"/>
                </a:lnTo>
                <a:lnTo>
                  <a:pt x="9510499" y="774899"/>
                </a:lnTo>
                <a:lnTo>
                  <a:pt x="9507575" y="776360"/>
                </a:lnTo>
                <a:lnTo>
                  <a:pt x="9509765" y="770506"/>
                </a:lnTo>
                <a:lnTo>
                  <a:pt x="9509765" y="767575"/>
                </a:lnTo>
                <a:lnTo>
                  <a:pt x="9508307" y="766849"/>
                </a:lnTo>
                <a:lnTo>
                  <a:pt x="9506115" y="766849"/>
                </a:lnTo>
                <a:lnTo>
                  <a:pt x="9504655" y="765387"/>
                </a:lnTo>
                <a:lnTo>
                  <a:pt x="9506841" y="760995"/>
                </a:lnTo>
                <a:lnTo>
                  <a:pt x="9506841" y="758064"/>
                </a:lnTo>
                <a:lnTo>
                  <a:pt x="9504655" y="755868"/>
                </a:lnTo>
                <a:lnTo>
                  <a:pt x="9503923" y="757338"/>
                </a:lnTo>
                <a:lnTo>
                  <a:pt x="9503923" y="760260"/>
                </a:lnTo>
                <a:lnTo>
                  <a:pt x="9503191" y="762456"/>
                </a:lnTo>
                <a:lnTo>
                  <a:pt x="9500999" y="763918"/>
                </a:lnTo>
                <a:lnTo>
                  <a:pt x="9498807" y="765387"/>
                </a:lnTo>
                <a:lnTo>
                  <a:pt x="9501731" y="770506"/>
                </a:lnTo>
                <a:lnTo>
                  <a:pt x="9500273" y="773429"/>
                </a:lnTo>
                <a:lnTo>
                  <a:pt x="9498081" y="774164"/>
                </a:lnTo>
                <a:lnTo>
                  <a:pt x="9496617" y="774164"/>
                </a:lnTo>
                <a:lnTo>
                  <a:pt x="9495157" y="777821"/>
                </a:lnTo>
                <a:lnTo>
                  <a:pt x="9495157" y="780752"/>
                </a:lnTo>
                <a:lnTo>
                  <a:pt x="9495157" y="800510"/>
                </a:lnTo>
                <a:lnTo>
                  <a:pt x="9494425" y="808551"/>
                </a:lnTo>
                <a:lnTo>
                  <a:pt x="9492233" y="812944"/>
                </a:lnTo>
                <a:lnTo>
                  <a:pt x="9491507" y="808551"/>
                </a:lnTo>
                <a:lnTo>
                  <a:pt x="9488583" y="805629"/>
                </a:lnTo>
                <a:lnTo>
                  <a:pt x="9487123" y="802698"/>
                </a:lnTo>
                <a:lnTo>
                  <a:pt x="9484933" y="799775"/>
                </a:lnTo>
                <a:lnTo>
                  <a:pt x="9484199" y="800510"/>
                </a:lnTo>
                <a:lnTo>
                  <a:pt x="9484199" y="803432"/>
                </a:lnTo>
                <a:lnTo>
                  <a:pt x="9484933" y="807090"/>
                </a:lnTo>
                <a:lnTo>
                  <a:pt x="9487123" y="813679"/>
                </a:lnTo>
                <a:lnTo>
                  <a:pt x="9484199" y="812217"/>
                </a:lnTo>
                <a:lnTo>
                  <a:pt x="9484933" y="810021"/>
                </a:lnTo>
                <a:lnTo>
                  <a:pt x="9481281" y="808551"/>
                </a:lnTo>
                <a:lnTo>
                  <a:pt x="9480549" y="806364"/>
                </a:lnTo>
                <a:lnTo>
                  <a:pt x="9481281" y="803432"/>
                </a:lnTo>
                <a:lnTo>
                  <a:pt x="9481281" y="801971"/>
                </a:lnTo>
                <a:lnTo>
                  <a:pt x="9481281" y="799775"/>
                </a:lnTo>
                <a:lnTo>
                  <a:pt x="9481281" y="796844"/>
                </a:lnTo>
                <a:lnTo>
                  <a:pt x="9481281" y="796117"/>
                </a:lnTo>
                <a:lnTo>
                  <a:pt x="9480549" y="794656"/>
                </a:lnTo>
                <a:lnTo>
                  <a:pt x="9478357" y="793186"/>
                </a:lnTo>
                <a:lnTo>
                  <a:pt x="9477625" y="792460"/>
                </a:lnTo>
                <a:lnTo>
                  <a:pt x="9477625" y="786606"/>
                </a:lnTo>
                <a:lnTo>
                  <a:pt x="9479089" y="776360"/>
                </a:lnTo>
                <a:lnTo>
                  <a:pt x="9477625" y="773429"/>
                </a:lnTo>
                <a:lnTo>
                  <a:pt x="9476165" y="776360"/>
                </a:lnTo>
                <a:lnTo>
                  <a:pt x="9475433" y="778556"/>
                </a:lnTo>
                <a:lnTo>
                  <a:pt x="9475433" y="785871"/>
                </a:lnTo>
                <a:lnTo>
                  <a:pt x="9474707" y="789529"/>
                </a:lnTo>
                <a:lnTo>
                  <a:pt x="9473975" y="790990"/>
                </a:lnTo>
                <a:lnTo>
                  <a:pt x="9474707" y="793186"/>
                </a:lnTo>
                <a:lnTo>
                  <a:pt x="9475433" y="793921"/>
                </a:lnTo>
                <a:lnTo>
                  <a:pt x="9475433" y="796117"/>
                </a:lnTo>
                <a:lnTo>
                  <a:pt x="9475433" y="799040"/>
                </a:lnTo>
                <a:lnTo>
                  <a:pt x="9474707" y="799775"/>
                </a:lnTo>
                <a:lnTo>
                  <a:pt x="9475433" y="800510"/>
                </a:lnTo>
                <a:lnTo>
                  <a:pt x="9476165" y="802698"/>
                </a:lnTo>
                <a:lnTo>
                  <a:pt x="9476165" y="804167"/>
                </a:lnTo>
                <a:lnTo>
                  <a:pt x="9476165" y="806364"/>
                </a:lnTo>
                <a:lnTo>
                  <a:pt x="9478357" y="808551"/>
                </a:lnTo>
                <a:lnTo>
                  <a:pt x="9481281" y="810748"/>
                </a:lnTo>
                <a:lnTo>
                  <a:pt x="9482007" y="815140"/>
                </a:lnTo>
                <a:lnTo>
                  <a:pt x="9482007" y="818797"/>
                </a:lnTo>
                <a:lnTo>
                  <a:pt x="9481281" y="822455"/>
                </a:lnTo>
                <a:lnTo>
                  <a:pt x="9480549" y="820267"/>
                </a:lnTo>
                <a:lnTo>
                  <a:pt x="9478357" y="812944"/>
                </a:lnTo>
                <a:lnTo>
                  <a:pt x="9476165" y="815875"/>
                </a:lnTo>
                <a:lnTo>
                  <a:pt x="9474707" y="816601"/>
                </a:lnTo>
                <a:lnTo>
                  <a:pt x="9471783" y="816601"/>
                </a:lnTo>
                <a:lnTo>
                  <a:pt x="9468133" y="815140"/>
                </a:lnTo>
                <a:lnTo>
                  <a:pt x="9465209" y="812944"/>
                </a:lnTo>
                <a:lnTo>
                  <a:pt x="9464481" y="812217"/>
                </a:lnTo>
                <a:lnTo>
                  <a:pt x="9465941" y="805629"/>
                </a:lnTo>
                <a:lnTo>
                  <a:pt x="9465209" y="804167"/>
                </a:lnTo>
                <a:lnTo>
                  <a:pt x="9465209" y="802698"/>
                </a:lnTo>
                <a:lnTo>
                  <a:pt x="9465209" y="801971"/>
                </a:lnTo>
                <a:lnTo>
                  <a:pt x="9465209" y="799775"/>
                </a:lnTo>
                <a:lnTo>
                  <a:pt x="9465941" y="799775"/>
                </a:lnTo>
                <a:lnTo>
                  <a:pt x="9468859" y="799775"/>
                </a:lnTo>
                <a:lnTo>
                  <a:pt x="9469591" y="799775"/>
                </a:lnTo>
                <a:lnTo>
                  <a:pt x="9467399" y="797579"/>
                </a:lnTo>
                <a:lnTo>
                  <a:pt x="9465209" y="796844"/>
                </a:lnTo>
                <a:lnTo>
                  <a:pt x="9463017" y="796844"/>
                </a:lnTo>
                <a:lnTo>
                  <a:pt x="9461557" y="793186"/>
                </a:lnTo>
                <a:lnTo>
                  <a:pt x="9461557" y="790264"/>
                </a:lnTo>
                <a:lnTo>
                  <a:pt x="9462289" y="781479"/>
                </a:lnTo>
                <a:lnTo>
                  <a:pt x="9463017" y="780752"/>
                </a:lnTo>
                <a:lnTo>
                  <a:pt x="9464481" y="777821"/>
                </a:lnTo>
                <a:lnTo>
                  <a:pt x="9464481" y="776360"/>
                </a:lnTo>
                <a:lnTo>
                  <a:pt x="9461557" y="776360"/>
                </a:lnTo>
                <a:lnTo>
                  <a:pt x="9459365" y="777821"/>
                </a:lnTo>
                <a:lnTo>
                  <a:pt x="9458633" y="781479"/>
                </a:lnTo>
                <a:lnTo>
                  <a:pt x="9449867" y="809286"/>
                </a:lnTo>
                <a:lnTo>
                  <a:pt x="9449141" y="812944"/>
                </a:lnTo>
                <a:lnTo>
                  <a:pt x="9449867" y="813679"/>
                </a:lnTo>
                <a:lnTo>
                  <a:pt x="9452791" y="815140"/>
                </a:lnTo>
                <a:lnTo>
                  <a:pt x="9454983" y="815140"/>
                </a:lnTo>
                <a:lnTo>
                  <a:pt x="9455715" y="818071"/>
                </a:lnTo>
                <a:lnTo>
                  <a:pt x="9455715" y="821729"/>
                </a:lnTo>
                <a:lnTo>
                  <a:pt x="9455715" y="828309"/>
                </a:lnTo>
                <a:lnTo>
                  <a:pt x="9456441" y="826121"/>
                </a:lnTo>
                <a:lnTo>
                  <a:pt x="9457907" y="820267"/>
                </a:lnTo>
                <a:lnTo>
                  <a:pt x="9459365" y="818797"/>
                </a:lnTo>
                <a:lnTo>
                  <a:pt x="9460099" y="819532"/>
                </a:lnTo>
                <a:lnTo>
                  <a:pt x="9461557" y="823190"/>
                </a:lnTo>
                <a:lnTo>
                  <a:pt x="9460099" y="835632"/>
                </a:lnTo>
                <a:lnTo>
                  <a:pt x="9459365" y="839290"/>
                </a:lnTo>
                <a:lnTo>
                  <a:pt x="9456441" y="840751"/>
                </a:lnTo>
                <a:lnTo>
                  <a:pt x="9453523" y="834897"/>
                </a:lnTo>
                <a:lnTo>
                  <a:pt x="9453523" y="832701"/>
                </a:lnTo>
                <a:lnTo>
                  <a:pt x="9453523" y="831975"/>
                </a:lnTo>
                <a:lnTo>
                  <a:pt x="9453523" y="831240"/>
                </a:lnTo>
                <a:lnTo>
                  <a:pt x="9452791" y="829044"/>
                </a:lnTo>
                <a:lnTo>
                  <a:pt x="9452059" y="829044"/>
                </a:lnTo>
                <a:lnTo>
                  <a:pt x="9451333" y="829044"/>
                </a:lnTo>
                <a:lnTo>
                  <a:pt x="9446949" y="818797"/>
                </a:lnTo>
                <a:lnTo>
                  <a:pt x="9446217" y="816601"/>
                </a:lnTo>
                <a:lnTo>
                  <a:pt x="9443299" y="813679"/>
                </a:lnTo>
                <a:lnTo>
                  <a:pt x="9442565" y="812217"/>
                </a:lnTo>
                <a:lnTo>
                  <a:pt x="9441833" y="809286"/>
                </a:lnTo>
                <a:lnTo>
                  <a:pt x="9440375" y="806364"/>
                </a:lnTo>
                <a:lnTo>
                  <a:pt x="9440375" y="804167"/>
                </a:lnTo>
                <a:lnTo>
                  <a:pt x="9438915" y="802698"/>
                </a:lnTo>
                <a:lnTo>
                  <a:pt x="9436723" y="797579"/>
                </a:lnTo>
                <a:lnTo>
                  <a:pt x="9435259" y="793921"/>
                </a:lnTo>
                <a:lnTo>
                  <a:pt x="9435259" y="789529"/>
                </a:lnTo>
                <a:lnTo>
                  <a:pt x="9435259" y="783675"/>
                </a:lnTo>
                <a:lnTo>
                  <a:pt x="9436723" y="778556"/>
                </a:lnTo>
                <a:lnTo>
                  <a:pt x="9437451" y="776360"/>
                </a:lnTo>
                <a:lnTo>
                  <a:pt x="9436723" y="774899"/>
                </a:lnTo>
                <a:lnTo>
                  <a:pt x="9435259" y="777095"/>
                </a:lnTo>
                <a:lnTo>
                  <a:pt x="9433799" y="780018"/>
                </a:lnTo>
                <a:lnTo>
                  <a:pt x="9432341" y="781479"/>
                </a:lnTo>
                <a:lnTo>
                  <a:pt x="9430149" y="783675"/>
                </a:lnTo>
                <a:lnTo>
                  <a:pt x="9423575" y="797579"/>
                </a:lnTo>
                <a:lnTo>
                  <a:pt x="9422841" y="799775"/>
                </a:lnTo>
                <a:lnTo>
                  <a:pt x="9423575" y="801971"/>
                </a:lnTo>
                <a:lnTo>
                  <a:pt x="9425765" y="803432"/>
                </a:lnTo>
                <a:lnTo>
                  <a:pt x="9427225" y="803432"/>
                </a:lnTo>
                <a:lnTo>
                  <a:pt x="9427957" y="802698"/>
                </a:lnTo>
                <a:lnTo>
                  <a:pt x="9430149" y="800510"/>
                </a:lnTo>
                <a:lnTo>
                  <a:pt x="9432341" y="796117"/>
                </a:lnTo>
                <a:lnTo>
                  <a:pt x="9436723" y="803432"/>
                </a:lnTo>
                <a:lnTo>
                  <a:pt x="9443299" y="820267"/>
                </a:lnTo>
                <a:lnTo>
                  <a:pt x="9446217" y="828309"/>
                </a:lnTo>
                <a:lnTo>
                  <a:pt x="9449141" y="834897"/>
                </a:lnTo>
                <a:lnTo>
                  <a:pt x="9452059" y="838555"/>
                </a:lnTo>
                <a:lnTo>
                  <a:pt x="9452791" y="840751"/>
                </a:lnTo>
                <a:lnTo>
                  <a:pt x="9453523" y="845870"/>
                </a:lnTo>
                <a:lnTo>
                  <a:pt x="9452791" y="848066"/>
                </a:lnTo>
                <a:lnTo>
                  <a:pt x="9451333" y="848801"/>
                </a:lnTo>
                <a:lnTo>
                  <a:pt x="9449867" y="850997"/>
                </a:lnTo>
                <a:lnTo>
                  <a:pt x="9449141" y="854655"/>
                </a:lnTo>
                <a:lnTo>
                  <a:pt x="9449141" y="856851"/>
                </a:lnTo>
                <a:lnTo>
                  <a:pt x="9446217" y="854655"/>
                </a:lnTo>
                <a:lnTo>
                  <a:pt x="9444025" y="848801"/>
                </a:lnTo>
                <a:lnTo>
                  <a:pt x="9442565" y="847340"/>
                </a:lnTo>
                <a:lnTo>
                  <a:pt x="9440375" y="845870"/>
                </a:lnTo>
                <a:lnTo>
                  <a:pt x="9439641" y="842212"/>
                </a:lnTo>
                <a:lnTo>
                  <a:pt x="9438915" y="837829"/>
                </a:lnTo>
                <a:lnTo>
                  <a:pt x="9438915" y="835632"/>
                </a:lnTo>
                <a:lnTo>
                  <a:pt x="9439641" y="834897"/>
                </a:lnTo>
                <a:lnTo>
                  <a:pt x="9439641" y="834162"/>
                </a:lnTo>
                <a:lnTo>
                  <a:pt x="9439641" y="831975"/>
                </a:lnTo>
                <a:lnTo>
                  <a:pt x="9438915" y="829779"/>
                </a:lnTo>
                <a:lnTo>
                  <a:pt x="9435991" y="828309"/>
                </a:lnTo>
                <a:lnTo>
                  <a:pt x="9433799" y="826121"/>
                </a:lnTo>
                <a:lnTo>
                  <a:pt x="9433799" y="824651"/>
                </a:lnTo>
                <a:lnTo>
                  <a:pt x="9435259" y="822455"/>
                </a:lnTo>
                <a:lnTo>
                  <a:pt x="9433799" y="821729"/>
                </a:lnTo>
                <a:lnTo>
                  <a:pt x="9432341" y="821729"/>
                </a:lnTo>
                <a:lnTo>
                  <a:pt x="9430149" y="821729"/>
                </a:lnTo>
                <a:lnTo>
                  <a:pt x="9429417" y="822455"/>
                </a:lnTo>
                <a:lnTo>
                  <a:pt x="9427225" y="824651"/>
                </a:lnTo>
                <a:lnTo>
                  <a:pt x="9427225" y="826121"/>
                </a:lnTo>
                <a:lnTo>
                  <a:pt x="9429417" y="826121"/>
                </a:lnTo>
                <a:lnTo>
                  <a:pt x="9430875" y="828309"/>
                </a:lnTo>
                <a:lnTo>
                  <a:pt x="9433067" y="829779"/>
                </a:lnTo>
                <a:lnTo>
                  <a:pt x="9433799" y="834162"/>
                </a:lnTo>
                <a:lnTo>
                  <a:pt x="9433799" y="837829"/>
                </a:lnTo>
                <a:lnTo>
                  <a:pt x="9432341" y="840751"/>
                </a:lnTo>
                <a:lnTo>
                  <a:pt x="9430875" y="841486"/>
                </a:lnTo>
                <a:lnTo>
                  <a:pt x="9429417" y="838555"/>
                </a:lnTo>
                <a:lnTo>
                  <a:pt x="9424307" y="848801"/>
                </a:lnTo>
                <a:lnTo>
                  <a:pt x="9423575" y="850997"/>
                </a:lnTo>
                <a:lnTo>
                  <a:pt x="9422841" y="850997"/>
                </a:lnTo>
                <a:lnTo>
                  <a:pt x="9422841" y="851724"/>
                </a:lnTo>
                <a:lnTo>
                  <a:pt x="9422841" y="855390"/>
                </a:lnTo>
                <a:lnTo>
                  <a:pt x="9422841" y="857577"/>
                </a:lnTo>
                <a:lnTo>
                  <a:pt x="9421383" y="858312"/>
                </a:lnTo>
                <a:lnTo>
                  <a:pt x="9420651" y="858312"/>
                </a:lnTo>
                <a:lnTo>
                  <a:pt x="9424307" y="832701"/>
                </a:lnTo>
                <a:lnTo>
                  <a:pt x="9422841" y="829044"/>
                </a:lnTo>
                <a:lnTo>
                  <a:pt x="9421383" y="831240"/>
                </a:lnTo>
                <a:lnTo>
                  <a:pt x="9419923" y="835632"/>
                </a:lnTo>
                <a:lnTo>
                  <a:pt x="9419923" y="829779"/>
                </a:lnTo>
                <a:lnTo>
                  <a:pt x="9416267" y="831240"/>
                </a:lnTo>
                <a:lnTo>
                  <a:pt x="9411157" y="837829"/>
                </a:lnTo>
                <a:lnTo>
                  <a:pt x="9409693" y="837829"/>
                </a:lnTo>
                <a:lnTo>
                  <a:pt x="9410425" y="835632"/>
                </a:lnTo>
                <a:lnTo>
                  <a:pt x="9411885" y="834162"/>
                </a:lnTo>
                <a:lnTo>
                  <a:pt x="9413349" y="831240"/>
                </a:lnTo>
                <a:lnTo>
                  <a:pt x="9413349" y="828309"/>
                </a:lnTo>
                <a:lnTo>
                  <a:pt x="9411157" y="829044"/>
                </a:lnTo>
                <a:lnTo>
                  <a:pt x="9409693" y="831240"/>
                </a:lnTo>
                <a:lnTo>
                  <a:pt x="9407501" y="834162"/>
                </a:lnTo>
                <a:lnTo>
                  <a:pt x="9406775" y="837829"/>
                </a:lnTo>
                <a:lnTo>
                  <a:pt x="9404583" y="839290"/>
                </a:lnTo>
                <a:lnTo>
                  <a:pt x="9400932" y="843682"/>
                </a:lnTo>
                <a:lnTo>
                  <a:pt x="9398741" y="844409"/>
                </a:lnTo>
                <a:lnTo>
                  <a:pt x="9398008" y="845144"/>
                </a:lnTo>
                <a:lnTo>
                  <a:pt x="9395817" y="845870"/>
                </a:lnTo>
                <a:lnTo>
                  <a:pt x="9389242" y="857577"/>
                </a:lnTo>
                <a:lnTo>
                  <a:pt x="9387050" y="860509"/>
                </a:lnTo>
                <a:lnTo>
                  <a:pt x="9384859" y="870755"/>
                </a:lnTo>
                <a:lnTo>
                  <a:pt x="9381208" y="875874"/>
                </a:lnTo>
                <a:lnTo>
                  <a:pt x="9381941" y="878070"/>
                </a:lnTo>
                <a:lnTo>
                  <a:pt x="9384132" y="880992"/>
                </a:lnTo>
                <a:lnTo>
                  <a:pt x="9384132" y="883189"/>
                </a:lnTo>
                <a:lnTo>
                  <a:pt x="9382667" y="886120"/>
                </a:lnTo>
                <a:lnTo>
                  <a:pt x="9381208" y="886846"/>
                </a:lnTo>
                <a:lnTo>
                  <a:pt x="9376093" y="889042"/>
                </a:lnTo>
                <a:lnTo>
                  <a:pt x="9376093" y="889777"/>
                </a:lnTo>
                <a:lnTo>
                  <a:pt x="9381941" y="889777"/>
                </a:lnTo>
                <a:lnTo>
                  <a:pt x="9385591" y="887581"/>
                </a:lnTo>
                <a:lnTo>
                  <a:pt x="9389242" y="889042"/>
                </a:lnTo>
                <a:lnTo>
                  <a:pt x="9393625" y="893435"/>
                </a:lnTo>
                <a:lnTo>
                  <a:pt x="9394358" y="895631"/>
                </a:lnTo>
                <a:lnTo>
                  <a:pt x="9395084" y="902946"/>
                </a:lnTo>
                <a:lnTo>
                  <a:pt x="9395084" y="903681"/>
                </a:lnTo>
                <a:lnTo>
                  <a:pt x="9392166" y="905142"/>
                </a:lnTo>
                <a:lnTo>
                  <a:pt x="9388510" y="908800"/>
                </a:lnTo>
                <a:lnTo>
                  <a:pt x="9387050" y="909535"/>
                </a:lnTo>
                <a:lnTo>
                  <a:pt x="9387050" y="908074"/>
                </a:lnTo>
                <a:lnTo>
                  <a:pt x="9387050" y="905877"/>
                </a:lnTo>
                <a:lnTo>
                  <a:pt x="9384132" y="908074"/>
                </a:lnTo>
                <a:lnTo>
                  <a:pt x="9381941" y="914654"/>
                </a:lnTo>
                <a:lnTo>
                  <a:pt x="9379749" y="916124"/>
                </a:lnTo>
                <a:lnTo>
                  <a:pt x="9378284" y="911731"/>
                </a:lnTo>
                <a:lnTo>
                  <a:pt x="9375366" y="912457"/>
                </a:lnTo>
                <a:lnTo>
                  <a:pt x="9373175" y="915389"/>
                </a:lnTo>
                <a:lnTo>
                  <a:pt x="9371710" y="918311"/>
                </a:lnTo>
                <a:lnTo>
                  <a:pt x="9371710" y="924165"/>
                </a:lnTo>
                <a:lnTo>
                  <a:pt x="9371710" y="927831"/>
                </a:lnTo>
                <a:lnTo>
                  <a:pt x="9373175" y="932215"/>
                </a:lnTo>
                <a:lnTo>
                  <a:pt x="9375366" y="937342"/>
                </a:lnTo>
                <a:lnTo>
                  <a:pt x="9378284" y="934411"/>
                </a:lnTo>
                <a:lnTo>
                  <a:pt x="9379749" y="932215"/>
                </a:lnTo>
                <a:lnTo>
                  <a:pt x="9381941" y="932215"/>
                </a:lnTo>
                <a:lnTo>
                  <a:pt x="9381941" y="933685"/>
                </a:lnTo>
                <a:lnTo>
                  <a:pt x="9379749" y="935146"/>
                </a:lnTo>
                <a:lnTo>
                  <a:pt x="9378284" y="937342"/>
                </a:lnTo>
                <a:lnTo>
                  <a:pt x="9376093" y="941726"/>
                </a:lnTo>
                <a:lnTo>
                  <a:pt x="9376093" y="943922"/>
                </a:lnTo>
                <a:lnTo>
                  <a:pt x="9376093" y="946854"/>
                </a:lnTo>
                <a:lnTo>
                  <a:pt x="9376093" y="947580"/>
                </a:lnTo>
                <a:lnTo>
                  <a:pt x="9375366" y="948315"/>
                </a:lnTo>
                <a:lnTo>
                  <a:pt x="9373175" y="949776"/>
                </a:lnTo>
                <a:lnTo>
                  <a:pt x="9372442" y="950511"/>
                </a:lnTo>
                <a:lnTo>
                  <a:pt x="9369518" y="954169"/>
                </a:lnTo>
                <a:lnTo>
                  <a:pt x="9368059" y="957826"/>
                </a:lnTo>
                <a:lnTo>
                  <a:pt x="9365867" y="961484"/>
                </a:lnTo>
                <a:lnTo>
                  <a:pt x="9362217" y="964415"/>
                </a:lnTo>
                <a:lnTo>
                  <a:pt x="9357101" y="965876"/>
                </a:lnTo>
                <a:lnTo>
                  <a:pt x="9355642" y="966611"/>
                </a:lnTo>
                <a:lnTo>
                  <a:pt x="9354910" y="969534"/>
                </a:lnTo>
                <a:lnTo>
                  <a:pt x="9350527" y="976857"/>
                </a:lnTo>
                <a:lnTo>
                  <a:pt x="9349800" y="982711"/>
                </a:lnTo>
                <a:lnTo>
                  <a:pt x="9349800" y="988565"/>
                </a:lnTo>
                <a:lnTo>
                  <a:pt x="9350527" y="992948"/>
                </a:lnTo>
                <a:lnTo>
                  <a:pt x="9354910" y="998076"/>
                </a:lnTo>
                <a:lnTo>
                  <a:pt x="9352718" y="1001733"/>
                </a:lnTo>
                <a:lnTo>
                  <a:pt x="9351991" y="1006126"/>
                </a:lnTo>
                <a:lnTo>
                  <a:pt x="9354910" y="1006852"/>
                </a:lnTo>
                <a:lnTo>
                  <a:pt x="9351991" y="1009048"/>
                </a:lnTo>
                <a:lnTo>
                  <a:pt x="9350527" y="1011980"/>
                </a:lnTo>
                <a:lnTo>
                  <a:pt x="9349067" y="1017833"/>
                </a:lnTo>
                <a:lnTo>
                  <a:pt x="9346876" y="1031002"/>
                </a:lnTo>
                <a:lnTo>
                  <a:pt x="9346149" y="1033925"/>
                </a:lnTo>
                <a:lnTo>
                  <a:pt x="9343225" y="1032463"/>
                </a:lnTo>
                <a:lnTo>
                  <a:pt x="9339575" y="1030267"/>
                </a:lnTo>
                <a:lnTo>
                  <a:pt x="9336651" y="1027345"/>
                </a:lnTo>
                <a:lnTo>
                  <a:pt x="9333727" y="1028806"/>
                </a:lnTo>
                <a:lnTo>
                  <a:pt x="9333727" y="1030267"/>
                </a:lnTo>
                <a:lnTo>
                  <a:pt x="9333727" y="1036856"/>
                </a:lnTo>
                <a:lnTo>
                  <a:pt x="9333727" y="1037591"/>
                </a:lnTo>
                <a:lnTo>
                  <a:pt x="9327884" y="1032463"/>
                </a:lnTo>
                <a:lnTo>
                  <a:pt x="9320597" y="1028079"/>
                </a:lnTo>
                <a:lnTo>
                  <a:pt x="9320764" y="1028274"/>
                </a:lnTo>
                <a:lnTo>
                  <a:pt x="9328076" y="1032656"/>
                </a:lnTo>
                <a:lnTo>
                  <a:pt x="9333925" y="1037767"/>
                </a:lnTo>
                <a:lnTo>
                  <a:pt x="9333925" y="1043613"/>
                </a:lnTo>
                <a:lnTo>
                  <a:pt x="9336850" y="1041419"/>
                </a:lnTo>
                <a:lnTo>
                  <a:pt x="9340505" y="1039960"/>
                </a:lnTo>
                <a:lnTo>
                  <a:pt x="9341237" y="1040690"/>
                </a:lnTo>
                <a:lnTo>
                  <a:pt x="9342698" y="1044342"/>
                </a:lnTo>
                <a:lnTo>
                  <a:pt x="9341237" y="1047265"/>
                </a:lnTo>
                <a:lnTo>
                  <a:pt x="9341237" y="1047995"/>
                </a:lnTo>
                <a:lnTo>
                  <a:pt x="9340505" y="1053106"/>
                </a:lnTo>
                <a:lnTo>
                  <a:pt x="9336118" y="1067715"/>
                </a:lnTo>
                <a:lnTo>
                  <a:pt x="9333925" y="1077208"/>
                </a:lnTo>
                <a:lnTo>
                  <a:pt x="9333925" y="1082320"/>
                </a:lnTo>
                <a:lnTo>
                  <a:pt x="9333925" y="1085972"/>
                </a:lnTo>
                <a:lnTo>
                  <a:pt x="9333211" y="1086329"/>
                </a:lnTo>
                <a:lnTo>
                  <a:pt x="9333463" y="1086581"/>
                </a:lnTo>
                <a:lnTo>
                  <a:pt x="9336385" y="1094622"/>
                </a:lnTo>
                <a:lnTo>
                  <a:pt x="9336385" y="1096084"/>
                </a:lnTo>
                <a:lnTo>
                  <a:pt x="9335655" y="1096815"/>
                </a:lnTo>
                <a:lnTo>
                  <a:pt x="9328350" y="1099011"/>
                </a:lnTo>
                <a:lnTo>
                  <a:pt x="9329811" y="1099742"/>
                </a:lnTo>
                <a:lnTo>
                  <a:pt x="9332002" y="1101204"/>
                </a:lnTo>
                <a:lnTo>
                  <a:pt x="9335655" y="1101935"/>
                </a:lnTo>
                <a:lnTo>
                  <a:pt x="9336385" y="1101935"/>
                </a:lnTo>
                <a:lnTo>
                  <a:pt x="9337846" y="1101204"/>
                </a:lnTo>
                <a:lnTo>
                  <a:pt x="9338576" y="1101204"/>
                </a:lnTo>
                <a:lnTo>
                  <a:pt x="9339307" y="1101935"/>
                </a:lnTo>
                <a:lnTo>
                  <a:pt x="9340037" y="1102666"/>
                </a:lnTo>
                <a:lnTo>
                  <a:pt x="9342959" y="1105591"/>
                </a:lnTo>
                <a:lnTo>
                  <a:pt x="9351725" y="1118021"/>
                </a:lnTo>
                <a:lnTo>
                  <a:pt x="9350995" y="1120217"/>
                </a:lnTo>
                <a:lnTo>
                  <a:pt x="9344420" y="1114366"/>
                </a:lnTo>
                <a:lnTo>
                  <a:pt x="9341498" y="1112904"/>
                </a:lnTo>
                <a:lnTo>
                  <a:pt x="9344420" y="1120217"/>
                </a:lnTo>
                <a:lnTo>
                  <a:pt x="9348803" y="1122410"/>
                </a:lnTo>
                <a:lnTo>
                  <a:pt x="9359025" y="1124603"/>
                </a:lnTo>
                <a:lnTo>
                  <a:pt x="9357564" y="1126796"/>
                </a:lnTo>
                <a:lnTo>
                  <a:pt x="9355378" y="1126796"/>
                </a:lnTo>
                <a:lnTo>
                  <a:pt x="9354647" y="1127527"/>
                </a:lnTo>
                <a:lnTo>
                  <a:pt x="9358294" y="1130451"/>
                </a:lnTo>
                <a:lnTo>
                  <a:pt x="9367790" y="1128258"/>
                </a:lnTo>
                <a:lnTo>
                  <a:pt x="9368521" y="1131185"/>
                </a:lnTo>
                <a:lnTo>
                  <a:pt x="9372173" y="1131916"/>
                </a:lnTo>
                <a:lnTo>
                  <a:pt x="9372173" y="1130451"/>
                </a:lnTo>
                <a:lnTo>
                  <a:pt x="9370712" y="1124603"/>
                </a:lnTo>
                <a:lnTo>
                  <a:pt x="9371443" y="1121679"/>
                </a:lnTo>
                <a:lnTo>
                  <a:pt x="9373634" y="1120217"/>
                </a:lnTo>
                <a:lnTo>
                  <a:pt x="9377287" y="1115828"/>
                </a:lnTo>
                <a:lnTo>
                  <a:pt x="9377287" y="1120217"/>
                </a:lnTo>
                <a:lnTo>
                  <a:pt x="9378748" y="1120948"/>
                </a:lnTo>
                <a:lnTo>
                  <a:pt x="9380209" y="1121679"/>
                </a:lnTo>
                <a:lnTo>
                  <a:pt x="9383130" y="1120948"/>
                </a:lnTo>
                <a:lnTo>
                  <a:pt x="9383861" y="1121679"/>
                </a:lnTo>
                <a:lnTo>
                  <a:pt x="9384591" y="1122410"/>
                </a:lnTo>
                <a:lnTo>
                  <a:pt x="9384591" y="1125334"/>
                </a:lnTo>
                <a:lnTo>
                  <a:pt x="9386052" y="1126796"/>
                </a:lnTo>
                <a:lnTo>
                  <a:pt x="9386783" y="1127527"/>
                </a:lnTo>
                <a:lnTo>
                  <a:pt x="9383861" y="1128258"/>
                </a:lnTo>
                <a:lnTo>
                  <a:pt x="9383130" y="1130451"/>
                </a:lnTo>
                <a:lnTo>
                  <a:pt x="9383130" y="1131916"/>
                </a:lnTo>
                <a:lnTo>
                  <a:pt x="9381669" y="1134109"/>
                </a:lnTo>
                <a:lnTo>
                  <a:pt x="9380209" y="1136302"/>
                </a:lnTo>
                <a:lnTo>
                  <a:pt x="9380209" y="1137033"/>
                </a:lnTo>
                <a:lnTo>
                  <a:pt x="9376556" y="1137033"/>
                </a:lnTo>
                <a:lnTo>
                  <a:pt x="9375095" y="1136302"/>
                </a:lnTo>
                <a:lnTo>
                  <a:pt x="9374365" y="1136302"/>
                </a:lnTo>
                <a:lnTo>
                  <a:pt x="9373634" y="1137764"/>
                </a:lnTo>
                <a:lnTo>
                  <a:pt x="9371443" y="1140688"/>
                </a:lnTo>
                <a:lnTo>
                  <a:pt x="9371443" y="1142884"/>
                </a:lnTo>
                <a:lnTo>
                  <a:pt x="9370712" y="1144346"/>
                </a:lnTo>
                <a:lnTo>
                  <a:pt x="9352456" y="1153853"/>
                </a:lnTo>
                <a:lnTo>
                  <a:pt x="9345151" y="1159701"/>
                </a:lnTo>
                <a:lnTo>
                  <a:pt x="9342229" y="1162625"/>
                </a:lnTo>
                <a:lnTo>
                  <a:pt x="9344420" y="1163356"/>
                </a:lnTo>
                <a:lnTo>
                  <a:pt x="9342959" y="1165552"/>
                </a:lnTo>
                <a:lnTo>
                  <a:pt x="9342229" y="1167014"/>
                </a:lnTo>
                <a:lnTo>
                  <a:pt x="9342229" y="1168476"/>
                </a:lnTo>
                <a:lnTo>
                  <a:pt x="9342229" y="1170669"/>
                </a:lnTo>
                <a:lnTo>
                  <a:pt x="9344420" y="1169207"/>
                </a:lnTo>
                <a:lnTo>
                  <a:pt x="9345881" y="1166283"/>
                </a:lnTo>
                <a:lnTo>
                  <a:pt x="9346612" y="1164087"/>
                </a:lnTo>
                <a:lnTo>
                  <a:pt x="9348803" y="1166283"/>
                </a:lnTo>
                <a:lnTo>
                  <a:pt x="9350995" y="1168476"/>
                </a:lnTo>
                <a:lnTo>
                  <a:pt x="9351725" y="1169207"/>
                </a:lnTo>
                <a:lnTo>
                  <a:pt x="9349534" y="1169938"/>
                </a:lnTo>
                <a:lnTo>
                  <a:pt x="9348803" y="1170669"/>
                </a:lnTo>
                <a:lnTo>
                  <a:pt x="9348073" y="1172131"/>
                </a:lnTo>
                <a:lnTo>
                  <a:pt x="9348073" y="1172862"/>
                </a:lnTo>
                <a:lnTo>
                  <a:pt x="9345151" y="1177982"/>
                </a:lnTo>
                <a:lnTo>
                  <a:pt x="9344420" y="1178713"/>
                </a:lnTo>
                <a:lnTo>
                  <a:pt x="9342959" y="1178713"/>
                </a:lnTo>
                <a:lnTo>
                  <a:pt x="9340037" y="1179444"/>
                </a:lnTo>
                <a:lnTo>
                  <a:pt x="9339307" y="1180175"/>
                </a:lnTo>
                <a:lnTo>
                  <a:pt x="9339307" y="1183100"/>
                </a:lnTo>
                <a:lnTo>
                  <a:pt x="9341498" y="1185293"/>
                </a:lnTo>
                <a:lnTo>
                  <a:pt x="9344420" y="1186024"/>
                </a:lnTo>
                <a:lnTo>
                  <a:pt x="9346612" y="1186755"/>
                </a:lnTo>
                <a:lnTo>
                  <a:pt x="9342959" y="1189682"/>
                </a:lnTo>
                <a:lnTo>
                  <a:pt x="9336385" y="1185293"/>
                </a:lnTo>
                <a:lnTo>
                  <a:pt x="9333463" y="1188220"/>
                </a:lnTo>
                <a:lnTo>
                  <a:pt x="9332733" y="1191875"/>
                </a:lnTo>
                <a:lnTo>
                  <a:pt x="9333463" y="1194068"/>
                </a:lnTo>
                <a:lnTo>
                  <a:pt x="9335655" y="1196261"/>
                </a:lnTo>
                <a:lnTo>
                  <a:pt x="9337846" y="1201381"/>
                </a:lnTo>
                <a:lnTo>
                  <a:pt x="9338576" y="1202843"/>
                </a:lnTo>
                <a:lnTo>
                  <a:pt x="9340037" y="1205036"/>
                </a:lnTo>
                <a:lnTo>
                  <a:pt x="9337846" y="1205036"/>
                </a:lnTo>
                <a:lnTo>
                  <a:pt x="9333463" y="1202112"/>
                </a:lnTo>
                <a:lnTo>
                  <a:pt x="9332002" y="1202112"/>
                </a:lnTo>
                <a:lnTo>
                  <a:pt x="9329811" y="1202843"/>
                </a:lnTo>
                <a:lnTo>
                  <a:pt x="9330541" y="1205036"/>
                </a:lnTo>
                <a:lnTo>
                  <a:pt x="9332733" y="1205767"/>
                </a:lnTo>
                <a:lnTo>
                  <a:pt x="9334924" y="1207229"/>
                </a:lnTo>
                <a:lnTo>
                  <a:pt x="9332002" y="1207960"/>
                </a:lnTo>
                <a:lnTo>
                  <a:pt x="9328350" y="1207229"/>
                </a:lnTo>
                <a:lnTo>
                  <a:pt x="9325428" y="1205767"/>
                </a:lnTo>
                <a:lnTo>
                  <a:pt x="9323967" y="1208691"/>
                </a:lnTo>
                <a:lnTo>
                  <a:pt x="9326158" y="1210153"/>
                </a:lnTo>
                <a:lnTo>
                  <a:pt x="9328350" y="1210153"/>
                </a:lnTo>
                <a:lnTo>
                  <a:pt x="9329811" y="1210887"/>
                </a:lnTo>
                <a:lnTo>
                  <a:pt x="9330541" y="1212349"/>
                </a:lnTo>
                <a:lnTo>
                  <a:pt x="9329080" y="1213811"/>
                </a:lnTo>
                <a:lnTo>
                  <a:pt x="9326889" y="1215273"/>
                </a:lnTo>
                <a:lnTo>
                  <a:pt x="9326889" y="1217466"/>
                </a:lnTo>
                <a:lnTo>
                  <a:pt x="9329080" y="1220391"/>
                </a:lnTo>
                <a:lnTo>
                  <a:pt x="9330541" y="1221122"/>
                </a:lnTo>
                <a:lnTo>
                  <a:pt x="9332733" y="1221122"/>
                </a:lnTo>
                <a:lnTo>
                  <a:pt x="9336385" y="1217466"/>
                </a:lnTo>
                <a:lnTo>
                  <a:pt x="9336385" y="1224049"/>
                </a:lnTo>
                <a:lnTo>
                  <a:pt x="9339307" y="1224049"/>
                </a:lnTo>
                <a:lnTo>
                  <a:pt x="9342959" y="1223318"/>
                </a:lnTo>
                <a:lnTo>
                  <a:pt x="9345881" y="1224780"/>
                </a:lnTo>
                <a:lnTo>
                  <a:pt x="9345151" y="1226973"/>
                </a:lnTo>
                <a:lnTo>
                  <a:pt x="9344420" y="1228435"/>
                </a:lnTo>
                <a:lnTo>
                  <a:pt x="9344420" y="1229897"/>
                </a:lnTo>
                <a:lnTo>
                  <a:pt x="9345151" y="1230628"/>
                </a:lnTo>
                <a:lnTo>
                  <a:pt x="9346612" y="1230628"/>
                </a:lnTo>
                <a:lnTo>
                  <a:pt x="9348073" y="1230628"/>
                </a:lnTo>
                <a:lnTo>
                  <a:pt x="9348073" y="1229897"/>
                </a:lnTo>
                <a:lnTo>
                  <a:pt x="9348803" y="1229897"/>
                </a:lnTo>
                <a:lnTo>
                  <a:pt x="9351725" y="1227704"/>
                </a:lnTo>
                <a:lnTo>
                  <a:pt x="9353917" y="1224780"/>
                </a:lnTo>
                <a:lnTo>
                  <a:pt x="9355378" y="1223318"/>
                </a:lnTo>
                <a:lnTo>
                  <a:pt x="9358294" y="1226242"/>
                </a:lnTo>
                <a:lnTo>
                  <a:pt x="9359025" y="1224049"/>
                </a:lnTo>
                <a:lnTo>
                  <a:pt x="9360485" y="1221855"/>
                </a:lnTo>
                <a:lnTo>
                  <a:pt x="9360485" y="1220391"/>
                </a:lnTo>
                <a:lnTo>
                  <a:pt x="9357564" y="1220391"/>
                </a:lnTo>
                <a:lnTo>
                  <a:pt x="9354647" y="1217466"/>
                </a:lnTo>
                <a:lnTo>
                  <a:pt x="9352456" y="1214542"/>
                </a:lnTo>
                <a:lnTo>
                  <a:pt x="9351725" y="1211618"/>
                </a:lnTo>
                <a:lnTo>
                  <a:pt x="9361216" y="1217466"/>
                </a:lnTo>
                <a:lnTo>
                  <a:pt x="9365599" y="1218929"/>
                </a:lnTo>
                <a:lnTo>
                  <a:pt x="9374365" y="1218929"/>
                </a:lnTo>
                <a:lnTo>
                  <a:pt x="9378748" y="1220391"/>
                </a:lnTo>
                <a:lnTo>
                  <a:pt x="9383130" y="1221855"/>
                </a:lnTo>
                <a:lnTo>
                  <a:pt x="9388244" y="1226973"/>
                </a:lnTo>
                <a:lnTo>
                  <a:pt x="9389705" y="1227704"/>
                </a:lnTo>
                <a:lnTo>
                  <a:pt x="9391166" y="1234286"/>
                </a:lnTo>
                <a:lnTo>
                  <a:pt x="9391166" y="1235017"/>
                </a:lnTo>
                <a:lnTo>
                  <a:pt x="9392627" y="1234286"/>
                </a:lnTo>
                <a:lnTo>
                  <a:pt x="9394818" y="1236479"/>
                </a:lnTo>
                <a:lnTo>
                  <a:pt x="9399201" y="1240134"/>
                </a:lnTo>
                <a:lnTo>
                  <a:pt x="9405769" y="1245985"/>
                </a:lnTo>
                <a:lnTo>
                  <a:pt x="9410153" y="1248909"/>
                </a:lnTo>
                <a:lnTo>
                  <a:pt x="9410153" y="1252564"/>
                </a:lnTo>
                <a:lnTo>
                  <a:pt x="9413075" y="1256222"/>
                </a:lnTo>
                <a:lnTo>
                  <a:pt x="9419649" y="1262802"/>
                </a:lnTo>
                <a:lnTo>
                  <a:pt x="9421841" y="1262802"/>
                </a:lnTo>
                <a:lnTo>
                  <a:pt x="9421841" y="1263533"/>
                </a:lnTo>
                <a:lnTo>
                  <a:pt x="9420379" y="1264995"/>
                </a:lnTo>
                <a:lnTo>
                  <a:pt x="9419649" y="1266457"/>
                </a:lnTo>
                <a:lnTo>
                  <a:pt x="9418189" y="1267922"/>
                </a:lnTo>
                <a:lnTo>
                  <a:pt x="9415997" y="1267922"/>
                </a:lnTo>
                <a:lnTo>
                  <a:pt x="9413805" y="1266457"/>
                </a:lnTo>
                <a:lnTo>
                  <a:pt x="9415267" y="1266457"/>
                </a:lnTo>
                <a:lnTo>
                  <a:pt x="9415997" y="1265726"/>
                </a:lnTo>
                <a:lnTo>
                  <a:pt x="9416727" y="1264995"/>
                </a:lnTo>
                <a:lnTo>
                  <a:pt x="9413805" y="1259147"/>
                </a:lnTo>
                <a:lnTo>
                  <a:pt x="9410883" y="1256222"/>
                </a:lnTo>
                <a:lnTo>
                  <a:pt x="9409423" y="1255489"/>
                </a:lnTo>
                <a:lnTo>
                  <a:pt x="9408691" y="1256953"/>
                </a:lnTo>
                <a:lnTo>
                  <a:pt x="9409423" y="1268653"/>
                </a:lnTo>
                <a:lnTo>
                  <a:pt x="9407231" y="1267922"/>
                </a:lnTo>
                <a:lnTo>
                  <a:pt x="9406501" y="1267922"/>
                </a:lnTo>
                <a:lnTo>
                  <a:pt x="9404309" y="1268653"/>
                </a:lnTo>
                <a:lnTo>
                  <a:pt x="9403579" y="1270115"/>
                </a:lnTo>
                <a:lnTo>
                  <a:pt x="9415997" y="1276694"/>
                </a:lnTo>
                <a:lnTo>
                  <a:pt x="9419649" y="1278890"/>
                </a:lnTo>
                <a:lnTo>
                  <a:pt x="9422571" y="1278156"/>
                </a:lnTo>
                <a:lnTo>
                  <a:pt x="9429145" y="1275963"/>
                </a:lnTo>
                <a:lnTo>
                  <a:pt x="9434259" y="1278156"/>
                </a:lnTo>
                <a:lnTo>
                  <a:pt x="9438641" y="1284738"/>
                </a:lnTo>
                <a:lnTo>
                  <a:pt x="9441563" y="1292782"/>
                </a:lnTo>
                <a:lnTo>
                  <a:pt x="9442295" y="1298631"/>
                </a:lnTo>
                <a:lnTo>
                  <a:pt x="9443025" y="1304482"/>
                </a:lnTo>
                <a:lnTo>
                  <a:pt x="9450323" y="1308868"/>
                </a:lnTo>
                <a:lnTo>
                  <a:pt x="9463473" y="1313988"/>
                </a:lnTo>
                <a:lnTo>
                  <a:pt x="9470047" y="1314719"/>
                </a:lnTo>
                <a:lnTo>
                  <a:pt x="9491225" y="1310330"/>
                </a:lnTo>
                <a:lnTo>
                  <a:pt x="9489765" y="1311792"/>
                </a:lnTo>
                <a:lnTo>
                  <a:pt x="9483195" y="1313988"/>
                </a:lnTo>
                <a:lnTo>
                  <a:pt x="9481735" y="1316181"/>
                </a:lnTo>
                <a:lnTo>
                  <a:pt x="9483195" y="1316912"/>
                </a:lnTo>
                <a:lnTo>
                  <a:pt x="9486117" y="1316912"/>
                </a:lnTo>
                <a:lnTo>
                  <a:pt x="9493417" y="1314719"/>
                </a:lnTo>
                <a:lnTo>
                  <a:pt x="9497799" y="1311792"/>
                </a:lnTo>
                <a:lnTo>
                  <a:pt x="9505835" y="1304482"/>
                </a:lnTo>
                <a:lnTo>
                  <a:pt x="9519715" y="1295707"/>
                </a:lnTo>
                <a:lnTo>
                  <a:pt x="9523367" y="1291320"/>
                </a:lnTo>
                <a:lnTo>
                  <a:pt x="9529211" y="1288393"/>
                </a:lnTo>
                <a:lnTo>
                  <a:pt x="9531397" y="1286200"/>
                </a:lnTo>
                <a:lnTo>
                  <a:pt x="9534319" y="1279621"/>
                </a:lnTo>
                <a:lnTo>
                  <a:pt x="9532127" y="1272308"/>
                </a:lnTo>
                <a:lnTo>
                  <a:pt x="9529211" y="1265726"/>
                </a:lnTo>
                <a:lnTo>
                  <a:pt x="9524827" y="1260609"/>
                </a:lnTo>
                <a:lnTo>
                  <a:pt x="9526289" y="1260609"/>
                </a:lnTo>
                <a:lnTo>
                  <a:pt x="9527749" y="1259878"/>
                </a:lnTo>
                <a:lnTo>
                  <a:pt x="9529935" y="1258416"/>
                </a:lnTo>
                <a:lnTo>
                  <a:pt x="9529211" y="1256222"/>
                </a:lnTo>
                <a:lnTo>
                  <a:pt x="9526289" y="1256953"/>
                </a:lnTo>
                <a:lnTo>
                  <a:pt x="9523367" y="1256222"/>
                </a:lnTo>
                <a:lnTo>
                  <a:pt x="9521905" y="1254026"/>
                </a:lnTo>
                <a:lnTo>
                  <a:pt x="9519715" y="1254026"/>
                </a:lnTo>
                <a:lnTo>
                  <a:pt x="9518253" y="1256222"/>
                </a:lnTo>
                <a:lnTo>
                  <a:pt x="9518983" y="1263533"/>
                </a:lnTo>
                <a:lnTo>
                  <a:pt x="9516793" y="1266457"/>
                </a:lnTo>
                <a:lnTo>
                  <a:pt x="9515331" y="1256222"/>
                </a:lnTo>
                <a:lnTo>
                  <a:pt x="9513139" y="1252564"/>
                </a:lnTo>
                <a:lnTo>
                  <a:pt x="9507297" y="1243058"/>
                </a:lnTo>
                <a:lnTo>
                  <a:pt x="9506565" y="1240865"/>
                </a:lnTo>
                <a:lnTo>
                  <a:pt x="9502183" y="1234286"/>
                </a:lnTo>
                <a:lnTo>
                  <a:pt x="9495609" y="1232821"/>
                </a:lnTo>
                <a:lnTo>
                  <a:pt x="9489765" y="1234286"/>
                </a:lnTo>
                <a:lnTo>
                  <a:pt x="9487573" y="1240134"/>
                </a:lnTo>
                <a:lnTo>
                  <a:pt x="9490495" y="1240134"/>
                </a:lnTo>
                <a:lnTo>
                  <a:pt x="9491225" y="1239403"/>
                </a:lnTo>
                <a:lnTo>
                  <a:pt x="9491225" y="1240865"/>
                </a:lnTo>
                <a:lnTo>
                  <a:pt x="9489035" y="1243058"/>
                </a:lnTo>
                <a:lnTo>
                  <a:pt x="9486117" y="1242327"/>
                </a:lnTo>
                <a:lnTo>
                  <a:pt x="9481005" y="1237210"/>
                </a:lnTo>
                <a:lnTo>
                  <a:pt x="9480273" y="1237210"/>
                </a:lnTo>
                <a:lnTo>
                  <a:pt x="9478083" y="1237210"/>
                </a:lnTo>
                <a:lnTo>
                  <a:pt x="9477351" y="1236479"/>
                </a:lnTo>
                <a:lnTo>
                  <a:pt x="9476621" y="1235017"/>
                </a:lnTo>
                <a:lnTo>
                  <a:pt x="9476621" y="1233555"/>
                </a:lnTo>
                <a:lnTo>
                  <a:pt x="9477351" y="1230628"/>
                </a:lnTo>
                <a:lnTo>
                  <a:pt x="9478083" y="1228435"/>
                </a:lnTo>
                <a:lnTo>
                  <a:pt x="9480273" y="1228435"/>
                </a:lnTo>
                <a:lnTo>
                  <a:pt x="9483195" y="1229897"/>
                </a:lnTo>
                <a:lnTo>
                  <a:pt x="9490495" y="1226973"/>
                </a:lnTo>
                <a:lnTo>
                  <a:pt x="9493417" y="1226973"/>
                </a:lnTo>
                <a:lnTo>
                  <a:pt x="9496339" y="1228435"/>
                </a:lnTo>
                <a:lnTo>
                  <a:pt x="9505105" y="1229897"/>
                </a:lnTo>
                <a:lnTo>
                  <a:pt x="9508757" y="1231359"/>
                </a:lnTo>
                <a:lnTo>
                  <a:pt x="9521175" y="1239403"/>
                </a:lnTo>
                <a:lnTo>
                  <a:pt x="9526289" y="1243789"/>
                </a:lnTo>
                <a:lnTo>
                  <a:pt x="9541623" y="1267922"/>
                </a:lnTo>
                <a:lnTo>
                  <a:pt x="9545275" y="1271577"/>
                </a:lnTo>
                <a:lnTo>
                  <a:pt x="9544545" y="1272308"/>
                </a:lnTo>
                <a:lnTo>
                  <a:pt x="9544545" y="1273039"/>
                </a:lnTo>
                <a:lnTo>
                  <a:pt x="9543815" y="1273039"/>
                </a:lnTo>
                <a:lnTo>
                  <a:pt x="9539431" y="1272308"/>
                </a:lnTo>
                <a:lnTo>
                  <a:pt x="9537241" y="1270115"/>
                </a:lnTo>
                <a:lnTo>
                  <a:pt x="9537241" y="1273039"/>
                </a:lnTo>
                <a:lnTo>
                  <a:pt x="9537971" y="1279621"/>
                </a:lnTo>
                <a:lnTo>
                  <a:pt x="9537971" y="1282545"/>
                </a:lnTo>
                <a:lnTo>
                  <a:pt x="9541623" y="1279621"/>
                </a:lnTo>
                <a:lnTo>
                  <a:pt x="9544545" y="1278890"/>
                </a:lnTo>
                <a:lnTo>
                  <a:pt x="9546007" y="1281814"/>
                </a:lnTo>
                <a:lnTo>
                  <a:pt x="9548929" y="1292782"/>
                </a:lnTo>
                <a:lnTo>
                  <a:pt x="9553311" y="1308137"/>
                </a:lnTo>
                <a:lnTo>
                  <a:pt x="9545275" y="1308137"/>
                </a:lnTo>
                <a:lnTo>
                  <a:pt x="9519715" y="1320567"/>
                </a:lnTo>
                <a:lnTo>
                  <a:pt x="9511679" y="1322760"/>
                </a:lnTo>
                <a:lnTo>
                  <a:pt x="9506565" y="1327149"/>
                </a:lnTo>
                <a:lnTo>
                  <a:pt x="9505105" y="1327880"/>
                </a:lnTo>
                <a:lnTo>
                  <a:pt x="9503643" y="1329342"/>
                </a:lnTo>
                <a:lnTo>
                  <a:pt x="9502913" y="1330804"/>
                </a:lnTo>
                <a:lnTo>
                  <a:pt x="9500721" y="1336656"/>
                </a:lnTo>
                <a:lnTo>
                  <a:pt x="9499991" y="1337387"/>
                </a:lnTo>
                <a:lnTo>
                  <a:pt x="9499261" y="1335924"/>
                </a:lnTo>
                <a:lnTo>
                  <a:pt x="9499991" y="1329342"/>
                </a:lnTo>
                <a:lnTo>
                  <a:pt x="9497069" y="1330804"/>
                </a:lnTo>
                <a:lnTo>
                  <a:pt x="9493417" y="1333729"/>
                </a:lnTo>
                <a:lnTo>
                  <a:pt x="9490495" y="1334460"/>
                </a:lnTo>
                <a:lnTo>
                  <a:pt x="9484657" y="1336656"/>
                </a:lnTo>
                <a:lnTo>
                  <a:pt x="9483195" y="1337387"/>
                </a:lnTo>
                <a:lnTo>
                  <a:pt x="9481005" y="1340311"/>
                </a:lnTo>
                <a:lnTo>
                  <a:pt x="9479543" y="1341042"/>
                </a:lnTo>
                <a:lnTo>
                  <a:pt x="9475161" y="1338849"/>
                </a:lnTo>
                <a:lnTo>
                  <a:pt x="9473699" y="1338849"/>
                </a:lnTo>
                <a:lnTo>
                  <a:pt x="9471507" y="1340311"/>
                </a:lnTo>
                <a:lnTo>
                  <a:pt x="9470047" y="1350548"/>
                </a:lnTo>
                <a:lnTo>
                  <a:pt x="9467125" y="1355665"/>
                </a:lnTo>
                <a:lnTo>
                  <a:pt x="9463473" y="1358592"/>
                </a:lnTo>
                <a:lnTo>
                  <a:pt x="9458359" y="1361516"/>
                </a:lnTo>
                <a:lnTo>
                  <a:pt x="9452515" y="1362978"/>
                </a:lnTo>
                <a:lnTo>
                  <a:pt x="9448133" y="1365902"/>
                </a:lnTo>
                <a:lnTo>
                  <a:pt x="9439373" y="1372484"/>
                </a:lnTo>
                <a:lnTo>
                  <a:pt x="9434989" y="1374677"/>
                </a:lnTo>
                <a:lnTo>
                  <a:pt x="9437911" y="1368826"/>
                </a:lnTo>
                <a:lnTo>
                  <a:pt x="9437911" y="1362978"/>
                </a:lnTo>
                <a:lnTo>
                  <a:pt x="9432797" y="1346159"/>
                </a:lnTo>
                <a:lnTo>
                  <a:pt x="9431337" y="1342504"/>
                </a:lnTo>
                <a:lnTo>
                  <a:pt x="9429875" y="1339580"/>
                </a:lnTo>
                <a:lnTo>
                  <a:pt x="9431337" y="1337387"/>
                </a:lnTo>
                <a:lnTo>
                  <a:pt x="9432067" y="1334460"/>
                </a:lnTo>
                <a:lnTo>
                  <a:pt x="9432797" y="1332998"/>
                </a:lnTo>
                <a:lnTo>
                  <a:pt x="9431337" y="1330073"/>
                </a:lnTo>
                <a:lnTo>
                  <a:pt x="9432797" y="1329342"/>
                </a:lnTo>
                <a:lnTo>
                  <a:pt x="9432797" y="1327880"/>
                </a:lnTo>
                <a:lnTo>
                  <a:pt x="9431337" y="1326418"/>
                </a:lnTo>
                <a:lnTo>
                  <a:pt x="9429875" y="1326418"/>
                </a:lnTo>
                <a:lnTo>
                  <a:pt x="9429145" y="1327880"/>
                </a:lnTo>
                <a:lnTo>
                  <a:pt x="9429145" y="1330804"/>
                </a:lnTo>
                <a:lnTo>
                  <a:pt x="9428415" y="1330804"/>
                </a:lnTo>
                <a:lnTo>
                  <a:pt x="9421841" y="1329342"/>
                </a:lnTo>
                <a:lnTo>
                  <a:pt x="9418189" y="1327880"/>
                </a:lnTo>
                <a:lnTo>
                  <a:pt x="9415997" y="1329342"/>
                </a:lnTo>
                <a:lnTo>
                  <a:pt x="9416727" y="1335924"/>
                </a:lnTo>
                <a:lnTo>
                  <a:pt x="9418189" y="1338849"/>
                </a:lnTo>
                <a:lnTo>
                  <a:pt x="9420379" y="1341042"/>
                </a:lnTo>
                <a:lnTo>
                  <a:pt x="9415997" y="1342504"/>
                </a:lnTo>
                <a:lnTo>
                  <a:pt x="9415267" y="1345428"/>
                </a:lnTo>
                <a:lnTo>
                  <a:pt x="9415267" y="1349086"/>
                </a:lnTo>
                <a:lnTo>
                  <a:pt x="9412345" y="1353472"/>
                </a:lnTo>
                <a:lnTo>
                  <a:pt x="9409423" y="1350548"/>
                </a:lnTo>
                <a:lnTo>
                  <a:pt x="9408691" y="1352010"/>
                </a:lnTo>
                <a:lnTo>
                  <a:pt x="9406501" y="1353472"/>
                </a:lnTo>
                <a:lnTo>
                  <a:pt x="9407231" y="1354934"/>
                </a:lnTo>
                <a:lnTo>
                  <a:pt x="9407231" y="1355665"/>
                </a:lnTo>
                <a:lnTo>
                  <a:pt x="9405769" y="1357861"/>
                </a:lnTo>
                <a:lnTo>
                  <a:pt x="9402848" y="1360054"/>
                </a:lnTo>
                <a:lnTo>
                  <a:pt x="9400657" y="1360054"/>
                </a:lnTo>
                <a:lnTo>
                  <a:pt x="9403579" y="1365902"/>
                </a:lnTo>
                <a:lnTo>
                  <a:pt x="9403579" y="1368095"/>
                </a:lnTo>
                <a:lnTo>
                  <a:pt x="9402118" y="1368826"/>
                </a:lnTo>
                <a:lnTo>
                  <a:pt x="9400657" y="1368095"/>
                </a:lnTo>
                <a:lnTo>
                  <a:pt x="9397740" y="1364440"/>
                </a:lnTo>
                <a:lnTo>
                  <a:pt x="9397010" y="1362978"/>
                </a:lnTo>
                <a:lnTo>
                  <a:pt x="9394818" y="1362247"/>
                </a:lnTo>
                <a:lnTo>
                  <a:pt x="9390435" y="1360054"/>
                </a:lnTo>
                <a:lnTo>
                  <a:pt x="9391166" y="1365902"/>
                </a:lnTo>
                <a:lnTo>
                  <a:pt x="9390435" y="1371022"/>
                </a:lnTo>
                <a:lnTo>
                  <a:pt x="9389705" y="1375409"/>
                </a:lnTo>
                <a:lnTo>
                  <a:pt x="9392627" y="1381260"/>
                </a:lnTo>
                <a:lnTo>
                  <a:pt x="9389705" y="1384915"/>
                </a:lnTo>
                <a:lnTo>
                  <a:pt x="9387513" y="1387108"/>
                </a:lnTo>
                <a:lnTo>
                  <a:pt x="9386052" y="1387839"/>
                </a:lnTo>
                <a:lnTo>
                  <a:pt x="9386052" y="1387108"/>
                </a:lnTo>
                <a:lnTo>
                  <a:pt x="9386052" y="1385646"/>
                </a:lnTo>
                <a:lnTo>
                  <a:pt x="9378748" y="1393690"/>
                </a:lnTo>
                <a:lnTo>
                  <a:pt x="9375095" y="1396614"/>
                </a:lnTo>
                <a:lnTo>
                  <a:pt x="9369982" y="1395152"/>
                </a:lnTo>
                <a:lnTo>
                  <a:pt x="9373634" y="1392228"/>
                </a:lnTo>
                <a:lnTo>
                  <a:pt x="9373634" y="1390032"/>
                </a:lnTo>
                <a:lnTo>
                  <a:pt x="9371443" y="1387108"/>
                </a:lnTo>
                <a:lnTo>
                  <a:pt x="9368521" y="1384915"/>
                </a:lnTo>
                <a:lnTo>
                  <a:pt x="9369982" y="1388570"/>
                </a:lnTo>
                <a:lnTo>
                  <a:pt x="9367790" y="1390763"/>
                </a:lnTo>
                <a:lnTo>
                  <a:pt x="9361216" y="1391494"/>
                </a:lnTo>
                <a:lnTo>
                  <a:pt x="9364138" y="1394421"/>
                </a:lnTo>
                <a:lnTo>
                  <a:pt x="9364868" y="1395152"/>
                </a:lnTo>
                <a:lnTo>
                  <a:pt x="9361216" y="1398076"/>
                </a:lnTo>
                <a:lnTo>
                  <a:pt x="9352456" y="1411237"/>
                </a:lnTo>
                <a:lnTo>
                  <a:pt x="9349534" y="1406851"/>
                </a:lnTo>
                <a:lnTo>
                  <a:pt x="9348073" y="1404658"/>
                </a:lnTo>
                <a:lnTo>
                  <a:pt x="9348803" y="1401731"/>
                </a:lnTo>
                <a:lnTo>
                  <a:pt x="9348073" y="1400269"/>
                </a:lnTo>
                <a:lnTo>
                  <a:pt x="9344420" y="1392228"/>
                </a:lnTo>
                <a:lnTo>
                  <a:pt x="9341498" y="1382722"/>
                </a:lnTo>
                <a:lnTo>
                  <a:pt x="9339307" y="1377602"/>
                </a:lnTo>
                <a:lnTo>
                  <a:pt x="9339307" y="1372484"/>
                </a:lnTo>
                <a:lnTo>
                  <a:pt x="9339307" y="1364440"/>
                </a:lnTo>
                <a:lnTo>
                  <a:pt x="9345151" y="1346159"/>
                </a:lnTo>
                <a:lnTo>
                  <a:pt x="9346612" y="1335924"/>
                </a:lnTo>
                <a:lnTo>
                  <a:pt x="9344420" y="1337387"/>
                </a:lnTo>
                <a:lnTo>
                  <a:pt x="9342959" y="1340311"/>
                </a:lnTo>
                <a:lnTo>
                  <a:pt x="9340037" y="1352010"/>
                </a:lnTo>
                <a:lnTo>
                  <a:pt x="9339307" y="1353472"/>
                </a:lnTo>
                <a:lnTo>
                  <a:pt x="9338576" y="1355665"/>
                </a:lnTo>
                <a:lnTo>
                  <a:pt x="9333463" y="1354934"/>
                </a:lnTo>
                <a:lnTo>
                  <a:pt x="9332002" y="1354934"/>
                </a:lnTo>
                <a:lnTo>
                  <a:pt x="9330541" y="1356396"/>
                </a:lnTo>
                <a:lnTo>
                  <a:pt x="9330541" y="1357861"/>
                </a:lnTo>
                <a:lnTo>
                  <a:pt x="9329811" y="1360054"/>
                </a:lnTo>
                <a:lnTo>
                  <a:pt x="9322506" y="1352741"/>
                </a:lnTo>
                <a:lnTo>
                  <a:pt x="9318853" y="1352010"/>
                </a:lnTo>
                <a:lnTo>
                  <a:pt x="9316662" y="1352010"/>
                </a:lnTo>
                <a:lnTo>
                  <a:pt x="9315201" y="1350548"/>
                </a:lnTo>
                <a:lnTo>
                  <a:pt x="9312285" y="1349817"/>
                </a:lnTo>
                <a:lnTo>
                  <a:pt x="9309363" y="1346893"/>
                </a:lnTo>
                <a:lnTo>
                  <a:pt x="9307171" y="1346159"/>
                </a:lnTo>
                <a:lnTo>
                  <a:pt x="9307171" y="1343966"/>
                </a:lnTo>
                <a:lnTo>
                  <a:pt x="9306441" y="1343235"/>
                </a:lnTo>
                <a:lnTo>
                  <a:pt x="9305710" y="1335924"/>
                </a:lnTo>
                <a:lnTo>
                  <a:pt x="9304249" y="1333729"/>
                </a:lnTo>
                <a:lnTo>
                  <a:pt x="9304249" y="1332998"/>
                </a:lnTo>
                <a:lnTo>
                  <a:pt x="9304249" y="1330804"/>
                </a:lnTo>
                <a:lnTo>
                  <a:pt x="9304249" y="1329342"/>
                </a:lnTo>
                <a:lnTo>
                  <a:pt x="9303519" y="1327149"/>
                </a:lnTo>
                <a:lnTo>
                  <a:pt x="9302788" y="1324956"/>
                </a:lnTo>
                <a:lnTo>
                  <a:pt x="9301327" y="1324225"/>
                </a:lnTo>
                <a:lnTo>
                  <a:pt x="9300597" y="1324225"/>
                </a:lnTo>
                <a:lnTo>
                  <a:pt x="9296944" y="1324956"/>
                </a:lnTo>
                <a:lnTo>
                  <a:pt x="9296214" y="1324956"/>
                </a:lnTo>
                <a:lnTo>
                  <a:pt x="9294753" y="1324225"/>
                </a:lnTo>
                <a:lnTo>
                  <a:pt x="9294023" y="1323491"/>
                </a:lnTo>
                <a:lnTo>
                  <a:pt x="9290370" y="1310330"/>
                </a:lnTo>
                <a:lnTo>
                  <a:pt x="9288179" y="1302289"/>
                </a:lnTo>
                <a:lnTo>
                  <a:pt x="9287448" y="1300093"/>
                </a:lnTo>
                <a:lnTo>
                  <a:pt x="9277952" y="1302289"/>
                </a:lnTo>
                <a:lnTo>
                  <a:pt x="9262617" y="1306675"/>
                </a:lnTo>
                <a:lnTo>
                  <a:pt x="9248008" y="1311061"/>
                </a:lnTo>
                <a:lnTo>
                  <a:pt x="9232667" y="1314719"/>
                </a:lnTo>
                <a:lnTo>
                  <a:pt x="9217333" y="1319836"/>
                </a:lnTo>
                <a:lnTo>
                  <a:pt x="9216602" y="1316912"/>
                </a:lnTo>
                <a:lnTo>
                  <a:pt x="9216542" y="1316930"/>
                </a:lnTo>
                <a:lnTo>
                  <a:pt x="9217085" y="1319107"/>
                </a:lnTo>
                <a:lnTo>
                  <a:pt x="9219997" y="1331536"/>
                </a:lnTo>
                <a:lnTo>
                  <a:pt x="9223637" y="1344699"/>
                </a:lnTo>
                <a:lnTo>
                  <a:pt x="9226549" y="1357128"/>
                </a:lnTo>
                <a:lnTo>
                  <a:pt x="9230186" y="1368829"/>
                </a:lnTo>
                <a:lnTo>
                  <a:pt x="9234555" y="1381989"/>
                </a:lnTo>
                <a:lnTo>
                  <a:pt x="9236739" y="1394421"/>
                </a:lnTo>
                <a:lnTo>
                  <a:pt x="9241105" y="1407582"/>
                </a:lnTo>
                <a:lnTo>
                  <a:pt x="9243288" y="1420014"/>
                </a:lnTo>
                <a:lnTo>
                  <a:pt x="9245471" y="1426596"/>
                </a:lnTo>
                <a:lnTo>
                  <a:pt x="9247657" y="1436101"/>
                </a:lnTo>
                <a:lnTo>
                  <a:pt x="9250569" y="1449262"/>
                </a:lnTo>
                <a:lnTo>
                  <a:pt x="9248383" y="1451457"/>
                </a:lnTo>
                <a:lnTo>
                  <a:pt x="9247657" y="1453649"/>
                </a:lnTo>
                <a:lnTo>
                  <a:pt x="9247657" y="1455844"/>
                </a:lnTo>
                <a:lnTo>
                  <a:pt x="9248383" y="1467544"/>
                </a:lnTo>
                <a:lnTo>
                  <a:pt x="9248383" y="1471931"/>
                </a:lnTo>
                <a:lnTo>
                  <a:pt x="9243288" y="1474854"/>
                </a:lnTo>
                <a:lnTo>
                  <a:pt x="9242562" y="1473391"/>
                </a:lnTo>
                <a:lnTo>
                  <a:pt x="9245471" y="1471931"/>
                </a:lnTo>
                <a:lnTo>
                  <a:pt x="9245471" y="1471199"/>
                </a:lnTo>
                <a:lnTo>
                  <a:pt x="9243288" y="1469736"/>
                </a:lnTo>
                <a:lnTo>
                  <a:pt x="9241105" y="1469736"/>
                </a:lnTo>
                <a:lnTo>
                  <a:pt x="9238193" y="1469736"/>
                </a:lnTo>
                <a:lnTo>
                  <a:pt x="9227275" y="1471931"/>
                </a:lnTo>
                <a:lnTo>
                  <a:pt x="9225820" y="1473391"/>
                </a:lnTo>
                <a:lnTo>
                  <a:pt x="9216356" y="1481436"/>
                </a:lnTo>
                <a:lnTo>
                  <a:pt x="9206895" y="1476318"/>
                </a:lnTo>
                <a:lnTo>
                  <a:pt x="9204712" y="1477778"/>
                </a:lnTo>
                <a:lnTo>
                  <a:pt x="9204712" y="1483628"/>
                </a:lnTo>
                <a:lnTo>
                  <a:pt x="9203983" y="1486555"/>
                </a:lnTo>
                <a:lnTo>
                  <a:pt x="9199617" y="1487286"/>
                </a:lnTo>
                <a:lnTo>
                  <a:pt x="9193793" y="1486555"/>
                </a:lnTo>
                <a:lnTo>
                  <a:pt x="9188698" y="1487286"/>
                </a:lnTo>
                <a:lnTo>
                  <a:pt x="9190153" y="1493865"/>
                </a:lnTo>
                <a:lnTo>
                  <a:pt x="9184329" y="1492405"/>
                </a:lnTo>
                <a:lnTo>
                  <a:pt x="9174868" y="1500447"/>
                </a:lnTo>
                <a:lnTo>
                  <a:pt x="9169044" y="1499716"/>
                </a:lnTo>
                <a:lnTo>
                  <a:pt x="9167590" y="1498984"/>
                </a:lnTo>
                <a:lnTo>
                  <a:pt x="9165404" y="1498984"/>
                </a:lnTo>
                <a:lnTo>
                  <a:pt x="9163949" y="1497523"/>
                </a:lnTo>
                <a:lnTo>
                  <a:pt x="9162495" y="1496060"/>
                </a:lnTo>
                <a:lnTo>
                  <a:pt x="9162495" y="1495329"/>
                </a:lnTo>
                <a:lnTo>
                  <a:pt x="9163949" y="1493134"/>
                </a:lnTo>
                <a:lnTo>
                  <a:pt x="9162495" y="1490942"/>
                </a:lnTo>
                <a:lnTo>
                  <a:pt x="9161766" y="1488015"/>
                </a:lnTo>
                <a:lnTo>
                  <a:pt x="9158854" y="1487286"/>
                </a:lnTo>
                <a:lnTo>
                  <a:pt x="9155943" y="1486555"/>
                </a:lnTo>
                <a:lnTo>
                  <a:pt x="9153031" y="1486555"/>
                </a:lnTo>
                <a:lnTo>
                  <a:pt x="9155943" y="1490210"/>
                </a:lnTo>
                <a:lnTo>
                  <a:pt x="9159583" y="1492405"/>
                </a:lnTo>
                <a:lnTo>
                  <a:pt x="9161766" y="1495329"/>
                </a:lnTo>
                <a:lnTo>
                  <a:pt x="9161766" y="1500447"/>
                </a:lnTo>
                <a:lnTo>
                  <a:pt x="9163949" y="1501910"/>
                </a:lnTo>
                <a:lnTo>
                  <a:pt x="9164678" y="1501910"/>
                </a:lnTo>
                <a:lnTo>
                  <a:pt x="9161766" y="1505566"/>
                </a:lnTo>
                <a:lnTo>
                  <a:pt x="9158126" y="1506297"/>
                </a:lnTo>
                <a:lnTo>
                  <a:pt x="9150119" y="1505566"/>
                </a:lnTo>
                <a:lnTo>
                  <a:pt x="9146481" y="1506297"/>
                </a:lnTo>
                <a:lnTo>
                  <a:pt x="9143569" y="1509221"/>
                </a:lnTo>
                <a:lnTo>
                  <a:pt x="9140658" y="1512147"/>
                </a:lnTo>
                <a:lnTo>
                  <a:pt x="9139200" y="1515803"/>
                </a:lnTo>
                <a:lnTo>
                  <a:pt x="9138475" y="1515071"/>
                </a:lnTo>
                <a:lnTo>
                  <a:pt x="9137017" y="1515071"/>
                </a:lnTo>
                <a:lnTo>
                  <a:pt x="9136289" y="1513608"/>
                </a:lnTo>
                <a:lnTo>
                  <a:pt x="9134105" y="1513608"/>
                </a:lnTo>
                <a:lnTo>
                  <a:pt x="9133377" y="1515803"/>
                </a:lnTo>
                <a:lnTo>
                  <a:pt x="9126099" y="1513608"/>
                </a:lnTo>
                <a:lnTo>
                  <a:pt x="9121004" y="1513608"/>
                </a:lnTo>
                <a:lnTo>
                  <a:pt x="9111542" y="1518726"/>
                </a:lnTo>
                <a:lnTo>
                  <a:pt x="9110814" y="1520190"/>
                </a:lnTo>
                <a:lnTo>
                  <a:pt x="9110085" y="1522384"/>
                </a:lnTo>
                <a:lnTo>
                  <a:pt x="9108631" y="1523113"/>
                </a:lnTo>
                <a:lnTo>
                  <a:pt x="9107173" y="1524577"/>
                </a:lnTo>
                <a:lnTo>
                  <a:pt x="9104990" y="1524577"/>
                </a:lnTo>
                <a:lnTo>
                  <a:pt x="9103536" y="1523113"/>
                </a:lnTo>
                <a:lnTo>
                  <a:pt x="9101350" y="1522384"/>
                </a:lnTo>
                <a:lnTo>
                  <a:pt x="9098441" y="1522384"/>
                </a:lnTo>
                <a:lnTo>
                  <a:pt x="9091889" y="1525308"/>
                </a:lnTo>
                <a:lnTo>
                  <a:pt x="9090434" y="1526040"/>
                </a:lnTo>
                <a:lnTo>
                  <a:pt x="9088248" y="1528964"/>
                </a:lnTo>
                <a:lnTo>
                  <a:pt x="9087522" y="1528964"/>
                </a:lnTo>
                <a:lnTo>
                  <a:pt x="9085336" y="1528232"/>
                </a:lnTo>
                <a:lnTo>
                  <a:pt x="9075146" y="1531158"/>
                </a:lnTo>
                <a:lnTo>
                  <a:pt x="9072235" y="1531158"/>
                </a:lnTo>
                <a:lnTo>
                  <a:pt x="9070051" y="1528964"/>
                </a:lnTo>
                <a:lnTo>
                  <a:pt x="9069323" y="1523113"/>
                </a:lnTo>
                <a:lnTo>
                  <a:pt x="9068597" y="1522384"/>
                </a:lnTo>
                <a:lnTo>
                  <a:pt x="9066414" y="1524577"/>
                </a:lnTo>
                <a:lnTo>
                  <a:pt x="9065685" y="1527503"/>
                </a:lnTo>
                <a:lnTo>
                  <a:pt x="9065685" y="1528232"/>
                </a:lnTo>
                <a:lnTo>
                  <a:pt x="9060590" y="1535545"/>
                </a:lnTo>
                <a:lnTo>
                  <a:pt x="9058407" y="1543588"/>
                </a:lnTo>
                <a:lnTo>
                  <a:pt x="9056950" y="1545051"/>
                </a:lnTo>
                <a:lnTo>
                  <a:pt x="9055495" y="1545782"/>
                </a:lnTo>
                <a:lnTo>
                  <a:pt x="9049672" y="1547977"/>
                </a:lnTo>
                <a:lnTo>
                  <a:pt x="9048943" y="1548706"/>
                </a:lnTo>
                <a:lnTo>
                  <a:pt x="9046760" y="1551632"/>
                </a:lnTo>
                <a:lnTo>
                  <a:pt x="9043848" y="1553825"/>
                </a:lnTo>
                <a:lnTo>
                  <a:pt x="9043119" y="1555288"/>
                </a:lnTo>
                <a:lnTo>
                  <a:pt x="9042393" y="1558214"/>
                </a:lnTo>
                <a:lnTo>
                  <a:pt x="9040936" y="1560406"/>
                </a:lnTo>
                <a:lnTo>
                  <a:pt x="9040208" y="1561138"/>
                </a:lnTo>
                <a:lnTo>
                  <a:pt x="9038024" y="1561869"/>
                </a:lnTo>
                <a:lnTo>
                  <a:pt x="9035841" y="1564062"/>
                </a:lnTo>
                <a:lnTo>
                  <a:pt x="9034387" y="1563333"/>
                </a:lnTo>
                <a:lnTo>
                  <a:pt x="9033658" y="1561869"/>
                </a:lnTo>
                <a:lnTo>
                  <a:pt x="9030746" y="1561138"/>
                </a:lnTo>
                <a:lnTo>
                  <a:pt x="9030018" y="1561869"/>
                </a:lnTo>
                <a:lnTo>
                  <a:pt x="9024923" y="1567720"/>
                </a:lnTo>
                <a:lnTo>
                  <a:pt x="9024194" y="1567720"/>
                </a:lnTo>
                <a:lnTo>
                  <a:pt x="9023468" y="1566988"/>
                </a:lnTo>
                <a:lnTo>
                  <a:pt x="9022011" y="1566988"/>
                </a:lnTo>
                <a:lnTo>
                  <a:pt x="9022011" y="1567720"/>
                </a:lnTo>
                <a:lnTo>
                  <a:pt x="9022011" y="1569912"/>
                </a:lnTo>
                <a:lnTo>
                  <a:pt x="9021282" y="1569912"/>
                </a:lnTo>
                <a:lnTo>
                  <a:pt x="9020556" y="1570643"/>
                </a:lnTo>
                <a:lnTo>
                  <a:pt x="9019828" y="1574299"/>
                </a:lnTo>
                <a:lnTo>
                  <a:pt x="9018373" y="1575762"/>
                </a:lnTo>
                <a:lnTo>
                  <a:pt x="9016916" y="1575762"/>
                </a:lnTo>
                <a:lnTo>
                  <a:pt x="9014004" y="1575762"/>
                </a:lnTo>
                <a:lnTo>
                  <a:pt x="9013276" y="1575762"/>
                </a:lnTo>
                <a:lnTo>
                  <a:pt x="9011092" y="1576493"/>
                </a:lnTo>
                <a:lnTo>
                  <a:pt x="9010367" y="1577957"/>
                </a:lnTo>
                <a:lnTo>
                  <a:pt x="9008909" y="1579417"/>
                </a:lnTo>
                <a:lnTo>
                  <a:pt x="9005997" y="1580149"/>
                </a:lnTo>
                <a:lnTo>
                  <a:pt x="9003814" y="1582344"/>
                </a:lnTo>
                <a:lnTo>
                  <a:pt x="9000903" y="1585267"/>
                </a:lnTo>
                <a:lnTo>
                  <a:pt x="8999448" y="1587462"/>
                </a:lnTo>
                <a:lnTo>
                  <a:pt x="8998719" y="1587462"/>
                </a:lnTo>
                <a:lnTo>
                  <a:pt x="8992167" y="1595504"/>
                </a:lnTo>
                <a:lnTo>
                  <a:pt x="8989984" y="1596236"/>
                </a:lnTo>
                <a:lnTo>
                  <a:pt x="8984889" y="1602086"/>
                </a:lnTo>
                <a:lnTo>
                  <a:pt x="8982706" y="1602818"/>
                </a:lnTo>
                <a:lnTo>
                  <a:pt x="8979794" y="1602086"/>
                </a:lnTo>
                <a:lnTo>
                  <a:pt x="8978339" y="1608668"/>
                </a:lnTo>
                <a:lnTo>
                  <a:pt x="8976154" y="1606473"/>
                </a:lnTo>
                <a:lnTo>
                  <a:pt x="8973970" y="1610128"/>
                </a:lnTo>
                <a:lnTo>
                  <a:pt x="8971787" y="1614515"/>
                </a:lnTo>
                <a:lnTo>
                  <a:pt x="8968876" y="1615247"/>
                </a:lnTo>
                <a:lnTo>
                  <a:pt x="8963781" y="1613055"/>
                </a:lnTo>
                <a:lnTo>
                  <a:pt x="8963781" y="1614515"/>
                </a:lnTo>
                <a:lnTo>
                  <a:pt x="8963052" y="1614515"/>
                </a:lnTo>
                <a:lnTo>
                  <a:pt x="8960869" y="1615978"/>
                </a:lnTo>
                <a:lnTo>
                  <a:pt x="8957228" y="1618905"/>
                </a:lnTo>
                <a:lnTo>
                  <a:pt x="8956502" y="1617442"/>
                </a:lnTo>
                <a:lnTo>
                  <a:pt x="8955774" y="1615978"/>
                </a:lnTo>
                <a:lnTo>
                  <a:pt x="8954319" y="1615247"/>
                </a:lnTo>
                <a:lnTo>
                  <a:pt x="8953591" y="1614515"/>
                </a:lnTo>
                <a:lnTo>
                  <a:pt x="8952862" y="1614515"/>
                </a:lnTo>
                <a:lnTo>
                  <a:pt x="8947038" y="1608668"/>
                </a:lnTo>
                <a:lnTo>
                  <a:pt x="8941215" y="1602818"/>
                </a:lnTo>
                <a:lnTo>
                  <a:pt x="8940052" y="1602233"/>
                </a:lnTo>
                <a:lnTo>
                  <a:pt x="8939066" y="1603547"/>
                </a:lnTo>
                <a:lnTo>
                  <a:pt x="8940531" y="1604274"/>
                </a:lnTo>
                <a:lnTo>
                  <a:pt x="8946376" y="1610126"/>
                </a:lnTo>
                <a:lnTo>
                  <a:pt x="8952233" y="1615977"/>
                </a:lnTo>
                <a:lnTo>
                  <a:pt x="8952954" y="1615977"/>
                </a:lnTo>
                <a:lnTo>
                  <a:pt x="8953686" y="1616705"/>
                </a:lnTo>
                <a:lnTo>
                  <a:pt x="8955150" y="1617440"/>
                </a:lnTo>
                <a:lnTo>
                  <a:pt x="8955883" y="1618903"/>
                </a:lnTo>
                <a:lnTo>
                  <a:pt x="8956615" y="1620366"/>
                </a:lnTo>
                <a:lnTo>
                  <a:pt x="8956615" y="1621093"/>
                </a:lnTo>
                <a:lnTo>
                  <a:pt x="8955150" y="1623284"/>
                </a:lnTo>
                <a:lnTo>
                  <a:pt x="8957347" y="1624019"/>
                </a:lnTo>
                <a:lnTo>
                  <a:pt x="8957347" y="1625482"/>
                </a:lnTo>
                <a:lnTo>
                  <a:pt x="8957347" y="1626945"/>
                </a:lnTo>
                <a:lnTo>
                  <a:pt x="8955150" y="1632797"/>
                </a:lnTo>
                <a:lnTo>
                  <a:pt x="8955150" y="1634987"/>
                </a:lnTo>
                <a:lnTo>
                  <a:pt x="8950769" y="1634987"/>
                </a:lnTo>
                <a:lnTo>
                  <a:pt x="8949305" y="1636450"/>
                </a:lnTo>
                <a:lnTo>
                  <a:pt x="8948573" y="1637177"/>
                </a:lnTo>
                <a:lnTo>
                  <a:pt x="8942727" y="1648145"/>
                </a:lnTo>
                <a:lnTo>
                  <a:pt x="8940531" y="1651807"/>
                </a:lnTo>
                <a:lnTo>
                  <a:pt x="8940531" y="1656195"/>
                </a:lnTo>
                <a:lnTo>
                  <a:pt x="8940531" y="1657658"/>
                </a:lnTo>
                <a:lnTo>
                  <a:pt x="8937602" y="1657658"/>
                </a:lnTo>
                <a:lnTo>
                  <a:pt x="8936138" y="1658386"/>
                </a:lnTo>
                <a:lnTo>
                  <a:pt x="8936138" y="1659848"/>
                </a:lnTo>
                <a:lnTo>
                  <a:pt x="8936870" y="1662039"/>
                </a:lnTo>
                <a:lnTo>
                  <a:pt x="8940531" y="1665700"/>
                </a:lnTo>
                <a:lnTo>
                  <a:pt x="8941263" y="1667890"/>
                </a:lnTo>
                <a:lnTo>
                  <a:pt x="8936138" y="1668626"/>
                </a:lnTo>
                <a:lnTo>
                  <a:pt x="8929560" y="1669353"/>
                </a:lnTo>
                <a:lnTo>
                  <a:pt x="8923715" y="1672279"/>
                </a:lnTo>
                <a:lnTo>
                  <a:pt x="8920054" y="1675932"/>
                </a:lnTo>
                <a:lnTo>
                  <a:pt x="8917125" y="1681784"/>
                </a:lnTo>
                <a:lnTo>
                  <a:pt x="8914940" y="1697141"/>
                </a:lnTo>
                <a:lnTo>
                  <a:pt x="8911280" y="1700794"/>
                </a:lnTo>
                <a:lnTo>
                  <a:pt x="8910547" y="1696405"/>
                </a:lnTo>
                <a:lnTo>
                  <a:pt x="8910547" y="1691289"/>
                </a:lnTo>
                <a:lnTo>
                  <a:pt x="8910547" y="1686900"/>
                </a:lnTo>
                <a:lnTo>
                  <a:pt x="8916393" y="1667163"/>
                </a:lnTo>
                <a:lnTo>
                  <a:pt x="8916393" y="1664237"/>
                </a:lnTo>
                <a:lnTo>
                  <a:pt x="8916393" y="1658386"/>
                </a:lnTo>
                <a:lnTo>
                  <a:pt x="8917857" y="1648881"/>
                </a:lnTo>
                <a:lnTo>
                  <a:pt x="8917125" y="1639376"/>
                </a:lnTo>
                <a:lnTo>
                  <a:pt x="8917857" y="1629871"/>
                </a:lnTo>
                <a:lnTo>
                  <a:pt x="8917125" y="1625482"/>
                </a:lnTo>
                <a:lnTo>
                  <a:pt x="8913476" y="1606473"/>
                </a:lnTo>
                <a:lnTo>
                  <a:pt x="8910547" y="1598422"/>
                </a:lnTo>
                <a:lnTo>
                  <a:pt x="8906898" y="1591116"/>
                </a:lnTo>
                <a:lnTo>
                  <a:pt x="8903970" y="1588190"/>
                </a:lnTo>
                <a:lnTo>
                  <a:pt x="8901041" y="1586727"/>
                </a:lnTo>
                <a:lnTo>
                  <a:pt x="8894463" y="1582338"/>
                </a:lnTo>
                <a:lnTo>
                  <a:pt x="8890803" y="1578685"/>
                </a:lnTo>
                <a:lnTo>
                  <a:pt x="8890803" y="1575024"/>
                </a:lnTo>
                <a:lnTo>
                  <a:pt x="8890803" y="1571371"/>
                </a:lnTo>
                <a:lnTo>
                  <a:pt x="8889338" y="1566255"/>
                </a:lnTo>
                <a:lnTo>
                  <a:pt x="8886421" y="1569181"/>
                </a:lnTo>
                <a:lnTo>
                  <a:pt x="8885689" y="1572106"/>
                </a:lnTo>
                <a:lnTo>
                  <a:pt x="8884957" y="1574297"/>
                </a:lnTo>
                <a:lnTo>
                  <a:pt x="8884957" y="1577222"/>
                </a:lnTo>
                <a:lnTo>
                  <a:pt x="8885689" y="1578685"/>
                </a:lnTo>
                <a:lnTo>
                  <a:pt x="8887886" y="1580876"/>
                </a:lnTo>
                <a:lnTo>
                  <a:pt x="8890803" y="1588190"/>
                </a:lnTo>
                <a:lnTo>
                  <a:pt x="8892999" y="1590380"/>
                </a:lnTo>
                <a:lnTo>
                  <a:pt x="8895928" y="1591843"/>
                </a:lnTo>
                <a:lnTo>
                  <a:pt x="8900309" y="1594769"/>
                </a:lnTo>
                <a:lnTo>
                  <a:pt x="8901773" y="1597695"/>
                </a:lnTo>
                <a:lnTo>
                  <a:pt x="8903970" y="1601348"/>
                </a:lnTo>
                <a:lnTo>
                  <a:pt x="8904702" y="1611589"/>
                </a:lnTo>
                <a:lnTo>
                  <a:pt x="8912012" y="1629871"/>
                </a:lnTo>
                <a:lnTo>
                  <a:pt x="8913476" y="1635714"/>
                </a:lnTo>
                <a:lnTo>
                  <a:pt x="8912965" y="1635557"/>
                </a:lnTo>
                <a:lnTo>
                  <a:pt x="8913480" y="1638648"/>
                </a:lnTo>
                <a:lnTo>
                  <a:pt x="8913480" y="1648150"/>
                </a:lnTo>
                <a:lnTo>
                  <a:pt x="8911285" y="1665701"/>
                </a:lnTo>
                <a:lnTo>
                  <a:pt x="8906898" y="1678865"/>
                </a:lnTo>
                <a:lnTo>
                  <a:pt x="8906898" y="1685444"/>
                </a:lnTo>
                <a:lnTo>
                  <a:pt x="8906166" y="1689101"/>
                </a:lnTo>
                <a:lnTo>
                  <a:pt x="8906898" y="1692024"/>
                </a:lnTo>
                <a:lnTo>
                  <a:pt x="8906898" y="1694952"/>
                </a:lnTo>
                <a:lnTo>
                  <a:pt x="8906898" y="1696411"/>
                </a:lnTo>
                <a:lnTo>
                  <a:pt x="8906166" y="1698604"/>
                </a:lnTo>
                <a:lnTo>
                  <a:pt x="8903242" y="1702995"/>
                </a:lnTo>
                <a:lnTo>
                  <a:pt x="8900318" y="1707381"/>
                </a:lnTo>
                <a:lnTo>
                  <a:pt x="8898123" y="1711768"/>
                </a:lnTo>
                <a:lnTo>
                  <a:pt x="8896662" y="1713961"/>
                </a:lnTo>
                <a:lnTo>
                  <a:pt x="8894467" y="1714691"/>
                </a:lnTo>
                <a:lnTo>
                  <a:pt x="8891543" y="1715425"/>
                </a:lnTo>
                <a:lnTo>
                  <a:pt x="8892274" y="1705188"/>
                </a:lnTo>
                <a:lnTo>
                  <a:pt x="8891543" y="1702995"/>
                </a:lnTo>
                <a:lnTo>
                  <a:pt x="8888619" y="1705918"/>
                </a:lnTo>
                <a:lnTo>
                  <a:pt x="8887887" y="1708841"/>
                </a:lnTo>
                <a:lnTo>
                  <a:pt x="8887887" y="1712497"/>
                </a:lnTo>
                <a:lnTo>
                  <a:pt x="8887156" y="1714691"/>
                </a:lnTo>
                <a:lnTo>
                  <a:pt x="8885692" y="1716154"/>
                </a:lnTo>
                <a:lnTo>
                  <a:pt x="8883500" y="1719077"/>
                </a:lnTo>
                <a:lnTo>
                  <a:pt x="8882037" y="1721275"/>
                </a:lnTo>
                <a:lnTo>
                  <a:pt x="8881305" y="1724927"/>
                </a:lnTo>
                <a:lnTo>
                  <a:pt x="8881305" y="1734434"/>
                </a:lnTo>
                <a:lnTo>
                  <a:pt x="8880576" y="1739555"/>
                </a:lnTo>
                <a:lnTo>
                  <a:pt x="8878381" y="1741014"/>
                </a:lnTo>
                <a:lnTo>
                  <a:pt x="8876188" y="1743942"/>
                </a:lnTo>
                <a:lnTo>
                  <a:pt x="8875457" y="1746864"/>
                </a:lnTo>
                <a:lnTo>
                  <a:pt x="8875457" y="1747598"/>
                </a:lnTo>
                <a:lnTo>
                  <a:pt x="8877649" y="1754178"/>
                </a:lnTo>
                <a:lnTo>
                  <a:pt x="8878381" y="1755642"/>
                </a:lnTo>
                <a:lnTo>
                  <a:pt x="8877649" y="1759294"/>
                </a:lnTo>
                <a:lnTo>
                  <a:pt x="8877649" y="1763685"/>
                </a:lnTo>
                <a:lnTo>
                  <a:pt x="8880576" y="1766608"/>
                </a:lnTo>
                <a:lnTo>
                  <a:pt x="8887156" y="1766608"/>
                </a:lnTo>
                <a:lnTo>
                  <a:pt x="8890080" y="1768801"/>
                </a:lnTo>
                <a:lnTo>
                  <a:pt x="8891543" y="1768801"/>
                </a:lnTo>
                <a:lnTo>
                  <a:pt x="8900318" y="1764415"/>
                </a:lnTo>
                <a:lnTo>
                  <a:pt x="8904705" y="1764415"/>
                </a:lnTo>
                <a:lnTo>
                  <a:pt x="8920791" y="1765878"/>
                </a:lnTo>
                <a:lnTo>
                  <a:pt x="8928834" y="1768801"/>
                </a:lnTo>
                <a:lnTo>
                  <a:pt x="8932490" y="1766608"/>
                </a:lnTo>
                <a:lnTo>
                  <a:pt x="8929566" y="1764415"/>
                </a:lnTo>
                <a:lnTo>
                  <a:pt x="8925910" y="1760028"/>
                </a:lnTo>
                <a:lnTo>
                  <a:pt x="8924447" y="1755642"/>
                </a:lnTo>
                <a:lnTo>
                  <a:pt x="8926642" y="1753449"/>
                </a:lnTo>
                <a:lnTo>
                  <a:pt x="8929566" y="1756371"/>
                </a:lnTo>
                <a:lnTo>
                  <a:pt x="8932490" y="1762222"/>
                </a:lnTo>
                <a:lnTo>
                  <a:pt x="8941996" y="1791468"/>
                </a:lnTo>
                <a:lnTo>
                  <a:pt x="8940533" y="1795859"/>
                </a:lnTo>
                <a:lnTo>
                  <a:pt x="8939802" y="1801704"/>
                </a:lnTo>
                <a:lnTo>
                  <a:pt x="8939072" y="1807555"/>
                </a:lnTo>
                <a:lnTo>
                  <a:pt x="8940533" y="1813405"/>
                </a:lnTo>
                <a:lnTo>
                  <a:pt x="8939072" y="1833149"/>
                </a:lnTo>
                <a:lnTo>
                  <a:pt x="8936878" y="1839728"/>
                </a:lnTo>
                <a:lnTo>
                  <a:pt x="8940533" y="1840462"/>
                </a:lnTo>
                <a:lnTo>
                  <a:pt x="8942728" y="1845578"/>
                </a:lnTo>
                <a:lnTo>
                  <a:pt x="8944921" y="1849965"/>
                </a:lnTo>
                <a:lnTo>
                  <a:pt x="8942728" y="1859472"/>
                </a:lnTo>
                <a:lnTo>
                  <a:pt x="8944921" y="1869709"/>
                </a:lnTo>
                <a:lnTo>
                  <a:pt x="8943460" y="1873366"/>
                </a:lnTo>
                <a:lnTo>
                  <a:pt x="8945652" y="1874829"/>
                </a:lnTo>
                <a:lnTo>
                  <a:pt x="8944921" y="1882873"/>
                </a:lnTo>
                <a:lnTo>
                  <a:pt x="8947847" y="1905539"/>
                </a:lnTo>
                <a:lnTo>
                  <a:pt x="8945652" y="1911389"/>
                </a:lnTo>
                <a:lnTo>
                  <a:pt x="8939802" y="1874829"/>
                </a:lnTo>
                <a:lnTo>
                  <a:pt x="8941996" y="1866052"/>
                </a:lnTo>
                <a:lnTo>
                  <a:pt x="8941996" y="1862399"/>
                </a:lnTo>
                <a:lnTo>
                  <a:pt x="8940533" y="1857279"/>
                </a:lnTo>
                <a:lnTo>
                  <a:pt x="8939802" y="1852158"/>
                </a:lnTo>
                <a:lnTo>
                  <a:pt x="8938341" y="1847772"/>
                </a:lnTo>
                <a:lnTo>
                  <a:pt x="8935414" y="1847042"/>
                </a:lnTo>
                <a:lnTo>
                  <a:pt x="8933222" y="1849965"/>
                </a:lnTo>
                <a:lnTo>
                  <a:pt x="8933222" y="1852158"/>
                </a:lnTo>
                <a:lnTo>
                  <a:pt x="8936146" y="1850699"/>
                </a:lnTo>
                <a:lnTo>
                  <a:pt x="8936878" y="1853622"/>
                </a:lnTo>
                <a:lnTo>
                  <a:pt x="8936878" y="1856549"/>
                </a:lnTo>
                <a:lnTo>
                  <a:pt x="8935414" y="1859472"/>
                </a:lnTo>
                <a:lnTo>
                  <a:pt x="8932490" y="1861665"/>
                </a:lnTo>
                <a:lnTo>
                  <a:pt x="8930298" y="1862399"/>
                </a:lnTo>
                <a:lnTo>
                  <a:pt x="8928834" y="1863858"/>
                </a:lnTo>
                <a:lnTo>
                  <a:pt x="8928834" y="1868245"/>
                </a:lnTo>
                <a:lnTo>
                  <a:pt x="8931759" y="1866052"/>
                </a:lnTo>
                <a:lnTo>
                  <a:pt x="8933222" y="1868979"/>
                </a:lnTo>
                <a:lnTo>
                  <a:pt x="8932490" y="1873366"/>
                </a:lnTo>
                <a:lnTo>
                  <a:pt x="8929566" y="1878486"/>
                </a:lnTo>
                <a:lnTo>
                  <a:pt x="8936146" y="1879216"/>
                </a:lnTo>
                <a:lnTo>
                  <a:pt x="8938341" y="1879945"/>
                </a:lnTo>
                <a:lnTo>
                  <a:pt x="8933953" y="1885066"/>
                </a:lnTo>
                <a:lnTo>
                  <a:pt x="8933222" y="1887989"/>
                </a:lnTo>
                <a:lnTo>
                  <a:pt x="8933953" y="1891646"/>
                </a:lnTo>
                <a:lnTo>
                  <a:pt x="8935414" y="1895303"/>
                </a:lnTo>
                <a:lnTo>
                  <a:pt x="8935414" y="1897496"/>
                </a:lnTo>
                <a:lnTo>
                  <a:pt x="8932490" y="1901882"/>
                </a:lnTo>
                <a:lnTo>
                  <a:pt x="8931759" y="1907003"/>
                </a:lnTo>
                <a:lnTo>
                  <a:pt x="8930298" y="1915046"/>
                </a:lnTo>
                <a:lnTo>
                  <a:pt x="8931759" y="1921626"/>
                </a:lnTo>
                <a:lnTo>
                  <a:pt x="8933953" y="1923819"/>
                </a:lnTo>
                <a:lnTo>
                  <a:pt x="8938341" y="1924549"/>
                </a:lnTo>
                <a:lnTo>
                  <a:pt x="8936878" y="1928206"/>
                </a:lnTo>
                <a:lnTo>
                  <a:pt x="8936146" y="1932592"/>
                </a:lnTo>
                <a:lnTo>
                  <a:pt x="8935414" y="1933326"/>
                </a:lnTo>
                <a:lnTo>
                  <a:pt x="8933222" y="1940636"/>
                </a:lnTo>
                <a:lnTo>
                  <a:pt x="8932490" y="1944293"/>
                </a:lnTo>
                <a:lnTo>
                  <a:pt x="8927371" y="1947220"/>
                </a:lnTo>
                <a:lnTo>
                  <a:pt x="8926642" y="1950143"/>
                </a:lnTo>
                <a:lnTo>
                  <a:pt x="8925910" y="1953070"/>
                </a:lnTo>
                <a:lnTo>
                  <a:pt x="8924447" y="1955263"/>
                </a:lnTo>
                <a:lnTo>
                  <a:pt x="8922984" y="1958186"/>
                </a:lnTo>
                <a:lnTo>
                  <a:pt x="8920791" y="1959650"/>
                </a:lnTo>
                <a:lnTo>
                  <a:pt x="8919328" y="1961843"/>
                </a:lnTo>
                <a:lnTo>
                  <a:pt x="8917867" y="1965500"/>
                </a:lnTo>
                <a:lnTo>
                  <a:pt x="8917135" y="1968423"/>
                </a:lnTo>
                <a:lnTo>
                  <a:pt x="8920060" y="1972809"/>
                </a:lnTo>
                <a:lnTo>
                  <a:pt x="8923715" y="1976466"/>
                </a:lnTo>
                <a:lnTo>
                  <a:pt x="8922984" y="1979394"/>
                </a:lnTo>
                <a:lnTo>
                  <a:pt x="8920791" y="1981587"/>
                </a:lnTo>
                <a:lnTo>
                  <a:pt x="8919328" y="1979394"/>
                </a:lnTo>
                <a:lnTo>
                  <a:pt x="8919328" y="1977930"/>
                </a:lnTo>
                <a:lnTo>
                  <a:pt x="8917867" y="1975737"/>
                </a:lnTo>
                <a:lnTo>
                  <a:pt x="8910553" y="1972809"/>
                </a:lnTo>
                <a:lnTo>
                  <a:pt x="8907629" y="1975737"/>
                </a:lnTo>
                <a:lnTo>
                  <a:pt x="8906166" y="1975737"/>
                </a:lnTo>
                <a:lnTo>
                  <a:pt x="8903242" y="1975002"/>
                </a:lnTo>
                <a:lnTo>
                  <a:pt x="8901049" y="1974273"/>
                </a:lnTo>
                <a:lnTo>
                  <a:pt x="8903242" y="1981587"/>
                </a:lnTo>
                <a:lnTo>
                  <a:pt x="8904705" y="1985239"/>
                </a:lnTo>
                <a:lnTo>
                  <a:pt x="8907629" y="1987437"/>
                </a:lnTo>
                <a:lnTo>
                  <a:pt x="8909824" y="1988167"/>
                </a:lnTo>
                <a:lnTo>
                  <a:pt x="8909824" y="1991823"/>
                </a:lnTo>
                <a:lnTo>
                  <a:pt x="8908361" y="1997674"/>
                </a:lnTo>
                <a:lnTo>
                  <a:pt x="8906166" y="1997674"/>
                </a:lnTo>
                <a:lnTo>
                  <a:pt x="8903973" y="1997674"/>
                </a:lnTo>
                <a:lnTo>
                  <a:pt x="8901779" y="1997674"/>
                </a:lnTo>
                <a:lnTo>
                  <a:pt x="8900318" y="2000596"/>
                </a:lnTo>
                <a:lnTo>
                  <a:pt x="8899586" y="2002060"/>
                </a:lnTo>
                <a:lnTo>
                  <a:pt x="8898123" y="2004983"/>
                </a:lnTo>
                <a:lnTo>
                  <a:pt x="8898123" y="2009369"/>
                </a:lnTo>
                <a:lnTo>
                  <a:pt x="8898123" y="2011567"/>
                </a:lnTo>
                <a:lnTo>
                  <a:pt x="8901779" y="2009369"/>
                </a:lnTo>
                <a:lnTo>
                  <a:pt x="8904705" y="2010833"/>
                </a:lnTo>
                <a:lnTo>
                  <a:pt x="8907629" y="2014490"/>
                </a:lnTo>
                <a:lnTo>
                  <a:pt x="8910553" y="2018147"/>
                </a:lnTo>
                <a:lnTo>
                  <a:pt x="8906166" y="2022533"/>
                </a:lnTo>
                <a:lnTo>
                  <a:pt x="8897393" y="2030577"/>
                </a:lnTo>
                <a:lnTo>
                  <a:pt x="8892274" y="2033500"/>
                </a:lnTo>
                <a:lnTo>
                  <a:pt x="8892274" y="2032770"/>
                </a:lnTo>
                <a:lnTo>
                  <a:pt x="8893736" y="2029113"/>
                </a:lnTo>
                <a:lnTo>
                  <a:pt x="8894467" y="2026190"/>
                </a:lnTo>
                <a:lnTo>
                  <a:pt x="8898123" y="2019606"/>
                </a:lnTo>
                <a:lnTo>
                  <a:pt x="8892274" y="2017413"/>
                </a:lnTo>
                <a:lnTo>
                  <a:pt x="8888619" y="2026190"/>
                </a:lnTo>
                <a:lnTo>
                  <a:pt x="8887156" y="2030577"/>
                </a:lnTo>
                <a:lnTo>
                  <a:pt x="8888619" y="2033500"/>
                </a:lnTo>
                <a:lnTo>
                  <a:pt x="8888619" y="2034234"/>
                </a:lnTo>
                <a:lnTo>
                  <a:pt x="8877649" y="2037157"/>
                </a:lnTo>
                <a:lnTo>
                  <a:pt x="8872530" y="2039350"/>
                </a:lnTo>
                <a:lnTo>
                  <a:pt x="8871069" y="2043736"/>
                </a:lnTo>
                <a:lnTo>
                  <a:pt x="8873993" y="2043007"/>
                </a:lnTo>
                <a:lnTo>
                  <a:pt x="8876188" y="2043736"/>
                </a:lnTo>
                <a:lnTo>
                  <a:pt x="8878381" y="2045200"/>
                </a:lnTo>
                <a:lnTo>
                  <a:pt x="8881305" y="2045200"/>
                </a:lnTo>
                <a:lnTo>
                  <a:pt x="8890080" y="2039350"/>
                </a:lnTo>
                <a:lnTo>
                  <a:pt x="8890811" y="2041543"/>
                </a:lnTo>
                <a:lnTo>
                  <a:pt x="8885692" y="2045934"/>
                </a:lnTo>
                <a:lnTo>
                  <a:pt x="8881305" y="2057630"/>
                </a:lnTo>
                <a:lnTo>
                  <a:pt x="8877649" y="2059823"/>
                </a:lnTo>
                <a:lnTo>
                  <a:pt x="8876188" y="2062750"/>
                </a:lnTo>
                <a:lnTo>
                  <a:pt x="8871801" y="2082494"/>
                </a:lnTo>
                <a:lnTo>
                  <a:pt x="8869606" y="2081760"/>
                </a:lnTo>
                <a:lnTo>
                  <a:pt x="8868143" y="2081760"/>
                </a:lnTo>
                <a:lnTo>
                  <a:pt x="8865950" y="2082494"/>
                </a:lnTo>
                <a:lnTo>
                  <a:pt x="8865219" y="2085417"/>
                </a:lnTo>
                <a:lnTo>
                  <a:pt x="8865950" y="2085417"/>
                </a:lnTo>
                <a:lnTo>
                  <a:pt x="8867413" y="2086881"/>
                </a:lnTo>
                <a:lnTo>
                  <a:pt x="8868143" y="2085417"/>
                </a:lnTo>
                <a:lnTo>
                  <a:pt x="8869606" y="2085417"/>
                </a:lnTo>
                <a:lnTo>
                  <a:pt x="8871069" y="2086881"/>
                </a:lnTo>
                <a:lnTo>
                  <a:pt x="8871801" y="2088344"/>
                </a:lnTo>
                <a:lnTo>
                  <a:pt x="8871801" y="2090538"/>
                </a:lnTo>
                <a:lnTo>
                  <a:pt x="8868875" y="2096388"/>
                </a:lnTo>
                <a:lnTo>
                  <a:pt x="8868143" y="2100040"/>
                </a:lnTo>
                <a:lnTo>
                  <a:pt x="8867413" y="2101504"/>
                </a:lnTo>
                <a:lnTo>
                  <a:pt x="8865219" y="2102967"/>
                </a:lnTo>
                <a:lnTo>
                  <a:pt x="8861563" y="2105890"/>
                </a:lnTo>
                <a:lnTo>
                  <a:pt x="8861563" y="2107354"/>
                </a:lnTo>
                <a:lnTo>
                  <a:pt x="8862295" y="2108083"/>
                </a:lnTo>
                <a:lnTo>
                  <a:pt x="8863026" y="2110277"/>
                </a:lnTo>
                <a:lnTo>
                  <a:pt x="8861563" y="2116861"/>
                </a:lnTo>
                <a:lnTo>
                  <a:pt x="8856444" y="2124170"/>
                </a:lnTo>
                <a:lnTo>
                  <a:pt x="8851325" y="2130020"/>
                </a:lnTo>
                <a:lnTo>
                  <a:pt x="8841821" y="2135871"/>
                </a:lnTo>
                <a:lnTo>
                  <a:pt x="8839626" y="2136605"/>
                </a:lnTo>
                <a:lnTo>
                  <a:pt x="8837433" y="2136605"/>
                </a:lnTo>
                <a:lnTo>
                  <a:pt x="8835239" y="2135871"/>
                </a:lnTo>
                <a:lnTo>
                  <a:pt x="8835239" y="2133677"/>
                </a:lnTo>
                <a:lnTo>
                  <a:pt x="8835970" y="2132214"/>
                </a:lnTo>
                <a:lnTo>
                  <a:pt x="8835970" y="2128561"/>
                </a:lnTo>
                <a:lnTo>
                  <a:pt x="8835239" y="2124170"/>
                </a:lnTo>
                <a:lnTo>
                  <a:pt x="8833778" y="2119784"/>
                </a:lnTo>
                <a:lnTo>
                  <a:pt x="8833778" y="2115397"/>
                </a:lnTo>
                <a:lnTo>
                  <a:pt x="8838895" y="2094190"/>
                </a:lnTo>
                <a:lnTo>
                  <a:pt x="8837433" y="2084687"/>
                </a:lnTo>
                <a:lnTo>
                  <a:pt x="8833046" y="2078103"/>
                </a:lnTo>
                <a:lnTo>
                  <a:pt x="8830122" y="2077374"/>
                </a:lnTo>
                <a:lnTo>
                  <a:pt x="8826464" y="2077374"/>
                </a:lnTo>
                <a:lnTo>
                  <a:pt x="8819884" y="2078103"/>
                </a:lnTo>
                <a:lnTo>
                  <a:pt x="8817689" y="2078837"/>
                </a:lnTo>
                <a:lnTo>
                  <a:pt x="8814765" y="2081030"/>
                </a:lnTo>
                <a:lnTo>
                  <a:pt x="8814034" y="2081030"/>
                </a:lnTo>
                <a:lnTo>
                  <a:pt x="8812572" y="2081030"/>
                </a:lnTo>
                <a:lnTo>
                  <a:pt x="8811109" y="2080301"/>
                </a:lnTo>
                <a:lnTo>
                  <a:pt x="8811109" y="2078103"/>
                </a:lnTo>
                <a:lnTo>
                  <a:pt x="8810378" y="2075910"/>
                </a:lnTo>
                <a:lnTo>
                  <a:pt x="8807454" y="2075910"/>
                </a:lnTo>
                <a:lnTo>
                  <a:pt x="8803798" y="2077374"/>
                </a:lnTo>
                <a:lnTo>
                  <a:pt x="8798679" y="2080301"/>
                </a:lnTo>
                <a:lnTo>
                  <a:pt x="8797216" y="2081760"/>
                </a:lnTo>
                <a:lnTo>
                  <a:pt x="8795023" y="2083953"/>
                </a:lnTo>
                <a:lnTo>
                  <a:pt x="8793560" y="2085417"/>
                </a:lnTo>
                <a:lnTo>
                  <a:pt x="8790636" y="2086881"/>
                </a:lnTo>
                <a:lnTo>
                  <a:pt x="8790636" y="2085417"/>
                </a:lnTo>
                <a:lnTo>
                  <a:pt x="8787711" y="2084687"/>
                </a:lnTo>
                <a:lnTo>
                  <a:pt x="8785517" y="2082494"/>
                </a:lnTo>
                <a:lnTo>
                  <a:pt x="8784785" y="2081030"/>
                </a:lnTo>
                <a:lnTo>
                  <a:pt x="8784785" y="2078103"/>
                </a:lnTo>
                <a:lnTo>
                  <a:pt x="8784054" y="2077374"/>
                </a:lnTo>
                <a:lnTo>
                  <a:pt x="8781861" y="2075180"/>
                </a:lnTo>
                <a:lnTo>
                  <a:pt x="8774549" y="2072258"/>
                </a:lnTo>
                <a:lnTo>
                  <a:pt x="8772355" y="2071523"/>
                </a:lnTo>
                <a:lnTo>
                  <a:pt x="8770894" y="2070794"/>
                </a:lnTo>
                <a:lnTo>
                  <a:pt x="8767967" y="2066407"/>
                </a:lnTo>
                <a:lnTo>
                  <a:pt x="8766506" y="2066407"/>
                </a:lnTo>
                <a:lnTo>
                  <a:pt x="8759924" y="2067866"/>
                </a:lnTo>
                <a:lnTo>
                  <a:pt x="8756268" y="2066407"/>
                </a:lnTo>
                <a:lnTo>
                  <a:pt x="8754805" y="2064214"/>
                </a:lnTo>
                <a:lnTo>
                  <a:pt x="8751881" y="2061287"/>
                </a:lnTo>
                <a:lnTo>
                  <a:pt x="8749688" y="2059093"/>
                </a:lnTo>
                <a:lnTo>
                  <a:pt x="8748225" y="2059093"/>
                </a:lnTo>
                <a:lnTo>
                  <a:pt x="8746762" y="2059823"/>
                </a:lnTo>
                <a:lnTo>
                  <a:pt x="8746033" y="2061287"/>
                </a:lnTo>
                <a:lnTo>
                  <a:pt x="8745301" y="2061287"/>
                </a:lnTo>
                <a:lnTo>
                  <a:pt x="8743106" y="2061287"/>
                </a:lnTo>
                <a:lnTo>
                  <a:pt x="8742375" y="2059823"/>
                </a:lnTo>
                <a:lnTo>
                  <a:pt x="8740914" y="2059093"/>
                </a:lnTo>
                <a:lnTo>
                  <a:pt x="8718245" y="2043007"/>
                </a:lnTo>
                <a:lnTo>
                  <a:pt x="8713126" y="2041543"/>
                </a:lnTo>
                <a:lnTo>
                  <a:pt x="8707278" y="2037157"/>
                </a:lnTo>
                <a:lnTo>
                  <a:pt x="8704352" y="2030577"/>
                </a:lnTo>
                <a:lnTo>
                  <a:pt x="8705083" y="2032040"/>
                </a:lnTo>
                <a:lnTo>
                  <a:pt x="8706546" y="2032770"/>
                </a:lnTo>
                <a:lnTo>
                  <a:pt x="8708010" y="2032770"/>
                </a:lnTo>
                <a:lnTo>
                  <a:pt x="8707278" y="2029113"/>
                </a:lnTo>
                <a:lnTo>
                  <a:pt x="8707278" y="2017413"/>
                </a:lnTo>
                <a:lnTo>
                  <a:pt x="8706546" y="2014490"/>
                </a:lnTo>
                <a:lnTo>
                  <a:pt x="8698503" y="2010103"/>
                </a:lnTo>
                <a:lnTo>
                  <a:pt x="8695579" y="2007910"/>
                </a:lnTo>
                <a:lnTo>
                  <a:pt x="8695579" y="2006447"/>
                </a:lnTo>
                <a:lnTo>
                  <a:pt x="8698503" y="2001326"/>
                </a:lnTo>
                <a:lnTo>
                  <a:pt x="8701427" y="1998403"/>
                </a:lnTo>
                <a:lnTo>
                  <a:pt x="8702159" y="1997674"/>
                </a:lnTo>
                <a:lnTo>
                  <a:pt x="8702159" y="1994746"/>
                </a:lnTo>
                <a:lnTo>
                  <a:pt x="8702159" y="1991823"/>
                </a:lnTo>
                <a:lnTo>
                  <a:pt x="8702159" y="1988896"/>
                </a:lnTo>
                <a:lnTo>
                  <a:pt x="8704352" y="1985973"/>
                </a:lnTo>
                <a:lnTo>
                  <a:pt x="8704352" y="1984510"/>
                </a:lnTo>
                <a:lnTo>
                  <a:pt x="8705083" y="1982316"/>
                </a:lnTo>
                <a:lnTo>
                  <a:pt x="8707278" y="1981587"/>
                </a:lnTo>
                <a:lnTo>
                  <a:pt x="8707278" y="1980853"/>
                </a:lnTo>
                <a:lnTo>
                  <a:pt x="8706546" y="1974273"/>
                </a:lnTo>
                <a:lnTo>
                  <a:pt x="8708010" y="1966230"/>
                </a:lnTo>
                <a:lnTo>
                  <a:pt x="8713858" y="1959650"/>
                </a:lnTo>
                <a:lnTo>
                  <a:pt x="8719708" y="1953070"/>
                </a:lnTo>
                <a:lnTo>
                  <a:pt x="8727752" y="1946486"/>
                </a:lnTo>
                <a:lnTo>
                  <a:pt x="8734332" y="1943563"/>
                </a:lnTo>
                <a:lnTo>
                  <a:pt x="8739451" y="1942099"/>
                </a:lnTo>
                <a:lnTo>
                  <a:pt x="8740914" y="1940636"/>
                </a:lnTo>
                <a:lnTo>
                  <a:pt x="8746762" y="1936983"/>
                </a:lnTo>
                <a:lnTo>
                  <a:pt x="8751881" y="1934056"/>
                </a:lnTo>
                <a:lnTo>
                  <a:pt x="8752613" y="1933326"/>
                </a:lnTo>
                <a:lnTo>
                  <a:pt x="8755537" y="1933326"/>
                </a:lnTo>
                <a:lnTo>
                  <a:pt x="8757000" y="1930399"/>
                </a:lnTo>
                <a:lnTo>
                  <a:pt x="8759193" y="1926742"/>
                </a:lnTo>
                <a:lnTo>
                  <a:pt x="8762119" y="1923819"/>
                </a:lnTo>
                <a:lnTo>
                  <a:pt x="8758463" y="1920896"/>
                </a:lnTo>
                <a:lnTo>
                  <a:pt x="8756268" y="1917240"/>
                </a:lnTo>
                <a:lnTo>
                  <a:pt x="8756268" y="1914312"/>
                </a:lnTo>
                <a:lnTo>
                  <a:pt x="8759924" y="1915046"/>
                </a:lnTo>
                <a:lnTo>
                  <a:pt x="8762119" y="1911389"/>
                </a:lnTo>
                <a:lnTo>
                  <a:pt x="8762850" y="1912119"/>
                </a:lnTo>
                <a:lnTo>
                  <a:pt x="8767967" y="1900419"/>
                </a:lnTo>
                <a:lnTo>
                  <a:pt x="8768491" y="1898849"/>
                </a:lnTo>
                <a:lnTo>
                  <a:pt x="8766533" y="1900416"/>
                </a:lnTo>
                <a:lnTo>
                  <a:pt x="8762153" y="1906998"/>
                </a:lnTo>
                <a:lnTo>
                  <a:pt x="8757765" y="1909192"/>
                </a:lnTo>
                <a:lnTo>
                  <a:pt x="8755571" y="1911386"/>
                </a:lnTo>
                <a:lnTo>
                  <a:pt x="8754111" y="1915774"/>
                </a:lnTo>
                <a:lnTo>
                  <a:pt x="8754111" y="1921624"/>
                </a:lnTo>
                <a:lnTo>
                  <a:pt x="8756305" y="1925281"/>
                </a:lnTo>
                <a:lnTo>
                  <a:pt x="8754111" y="1928206"/>
                </a:lnTo>
                <a:lnTo>
                  <a:pt x="8744609" y="1934782"/>
                </a:lnTo>
                <a:lnTo>
                  <a:pt x="8738035" y="1940632"/>
                </a:lnTo>
                <a:lnTo>
                  <a:pt x="8734381" y="1942095"/>
                </a:lnTo>
                <a:lnTo>
                  <a:pt x="8730002" y="1941364"/>
                </a:lnTo>
                <a:lnTo>
                  <a:pt x="8720499" y="1948677"/>
                </a:lnTo>
                <a:lnTo>
                  <a:pt x="8717571" y="1950139"/>
                </a:lnTo>
                <a:lnTo>
                  <a:pt x="8714651" y="1951602"/>
                </a:lnTo>
                <a:lnTo>
                  <a:pt x="8711732" y="1959646"/>
                </a:lnTo>
                <a:lnTo>
                  <a:pt x="8711438" y="1959646"/>
                </a:lnTo>
                <a:lnTo>
                  <a:pt x="8711441" y="1959648"/>
                </a:lnTo>
                <a:lnTo>
                  <a:pt x="8712170" y="1959648"/>
                </a:lnTo>
                <a:lnTo>
                  <a:pt x="8710712" y="1961111"/>
                </a:lnTo>
                <a:lnTo>
                  <a:pt x="8705613" y="1966961"/>
                </a:lnTo>
                <a:lnTo>
                  <a:pt x="8703428" y="1970617"/>
                </a:lnTo>
                <a:lnTo>
                  <a:pt x="8703428" y="1980124"/>
                </a:lnTo>
                <a:lnTo>
                  <a:pt x="8702699" y="1985240"/>
                </a:lnTo>
                <a:lnTo>
                  <a:pt x="8696143" y="1996210"/>
                </a:lnTo>
                <a:lnTo>
                  <a:pt x="8696143" y="1996941"/>
                </a:lnTo>
                <a:lnTo>
                  <a:pt x="8690315" y="2001329"/>
                </a:lnTo>
                <a:lnTo>
                  <a:pt x="8689586" y="2002791"/>
                </a:lnTo>
                <a:lnTo>
                  <a:pt x="8689586" y="2004985"/>
                </a:lnTo>
                <a:lnTo>
                  <a:pt x="8688857" y="2007910"/>
                </a:lnTo>
                <a:lnTo>
                  <a:pt x="8688857" y="2010833"/>
                </a:lnTo>
                <a:lnTo>
                  <a:pt x="8689586" y="2012295"/>
                </a:lnTo>
                <a:lnTo>
                  <a:pt x="8696143" y="2015952"/>
                </a:lnTo>
                <a:lnTo>
                  <a:pt x="8698328" y="2018145"/>
                </a:lnTo>
                <a:lnTo>
                  <a:pt x="8701242" y="2021071"/>
                </a:lnTo>
                <a:lnTo>
                  <a:pt x="8701971" y="2025458"/>
                </a:lnTo>
                <a:lnTo>
                  <a:pt x="8701971" y="2029115"/>
                </a:lnTo>
                <a:lnTo>
                  <a:pt x="8699786" y="2034234"/>
                </a:lnTo>
                <a:lnTo>
                  <a:pt x="8699057" y="2038619"/>
                </a:lnTo>
                <a:lnTo>
                  <a:pt x="8701971" y="2043738"/>
                </a:lnTo>
                <a:lnTo>
                  <a:pt x="8705613" y="2047394"/>
                </a:lnTo>
                <a:lnTo>
                  <a:pt x="8709256" y="2049588"/>
                </a:lnTo>
                <a:lnTo>
                  <a:pt x="8712170" y="2051782"/>
                </a:lnTo>
                <a:lnTo>
                  <a:pt x="8722368" y="2064211"/>
                </a:lnTo>
                <a:lnTo>
                  <a:pt x="8722368" y="2066405"/>
                </a:lnTo>
                <a:lnTo>
                  <a:pt x="8724554" y="2066405"/>
                </a:lnTo>
                <a:lnTo>
                  <a:pt x="8727468" y="2065673"/>
                </a:lnTo>
                <a:lnTo>
                  <a:pt x="8728924" y="2066405"/>
                </a:lnTo>
                <a:lnTo>
                  <a:pt x="8735481" y="2072255"/>
                </a:lnTo>
                <a:lnTo>
                  <a:pt x="8741309" y="2079568"/>
                </a:lnTo>
                <a:lnTo>
                  <a:pt x="8744223" y="2083956"/>
                </a:lnTo>
                <a:lnTo>
                  <a:pt x="8746408" y="2089803"/>
                </a:lnTo>
                <a:lnTo>
                  <a:pt x="8747136" y="2104429"/>
                </a:lnTo>
                <a:lnTo>
                  <a:pt x="8749323" y="2108816"/>
                </a:lnTo>
                <a:lnTo>
                  <a:pt x="8750050" y="2111010"/>
                </a:lnTo>
                <a:lnTo>
                  <a:pt x="8751508" y="2114667"/>
                </a:lnTo>
                <a:lnTo>
                  <a:pt x="8752964" y="2116858"/>
                </a:lnTo>
                <a:lnTo>
                  <a:pt x="8753693" y="2121246"/>
                </a:lnTo>
                <a:lnTo>
                  <a:pt x="8754422" y="2124171"/>
                </a:lnTo>
                <a:lnTo>
                  <a:pt x="8760250" y="2125633"/>
                </a:lnTo>
                <a:lnTo>
                  <a:pt x="8763892" y="2130021"/>
                </a:lnTo>
                <a:lnTo>
                  <a:pt x="8771905" y="2140259"/>
                </a:lnTo>
                <a:lnTo>
                  <a:pt x="8773363" y="2143913"/>
                </a:lnTo>
                <a:lnTo>
                  <a:pt x="8775548" y="2147569"/>
                </a:lnTo>
                <a:lnTo>
                  <a:pt x="8776277" y="2153419"/>
                </a:lnTo>
                <a:lnTo>
                  <a:pt x="8778462" y="2155613"/>
                </a:lnTo>
                <a:lnTo>
                  <a:pt x="8789388" y="2160732"/>
                </a:lnTo>
                <a:lnTo>
                  <a:pt x="8801773" y="2171699"/>
                </a:lnTo>
                <a:lnTo>
                  <a:pt x="8807600" y="2173893"/>
                </a:lnTo>
                <a:lnTo>
                  <a:pt x="8814886" y="2173893"/>
                </a:lnTo>
                <a:lnTo>
                  <a:pt x="8819985" y="2173161"/>
                </a:lnTo>
                <a:lnTo>
                  <a:pt x="8822171" y="2173161"/>
                </a:lnTo>
                <a:lnTo>
                  <a:pt x="8824356" y="2175355"/>
                </a:lnTo>
                <a:lnTo>
                  <a:pt x="8831642" y="2198754"/>
                </a:lnTo>
                <a:lnTo>
                  <a:pt x="8833098" y="2204604"/>
                </a:lnTo>
                <a:lnTo>
                  <a:pt x="8831642" y="2207529"/>
                </a:lnTo>
                <a:lnTo>
                  <a:pt x="8829455" y="2198022"/>
                </a:lnTo>
                <a:lnTo>
                  <a:pt x="8826541" y="2195097"/>
                </a:lnTo>
                <a:lnTo>
                  <a:pt x="8817800" y="2197291"/>
                </a:lnTo>
                <a:lnTo>
                  <a:pt x="8817800" y="2198022"/>
                </a:lnTo>
                <a:lnTo>
                  <a:pt x="8822171" y="2205335"/>
                </a:lnTo>
                <a:lnTo>
                  <a:pt x="8819985" y="2205335"/>
                </a:lnTo>
                <a:lnTo>
                  <a:pt x="8818529" y="2205335"/>
                </a:lnTo>
                <a:lnTo>
                  <a:pt x="8817800" y="2205335"/>
                </a:lnTo>
                <a:lnTo>
                  <a:pt x="8817800" y="2206066"/>
                </a:lnTo>
                <a:lnTo>
                  <a:pt x="8817071" y="2206066"/>
                </a:lnTo>
                <a:lnTo>
                  <a:pt x="8818529" y="2208260"/>
                </a:lnTo>
                <a:lnTo>
                  <a:pt x="8821442" y="2208992"/>
                </a:lnTo>
                <a:lnTo>
                  <a:pt x="8824356" y="2208992"/>
                </a:lnTo>
                <a:lnTo>
                  <a:pt x="8827270" y="2208992"/>
                </a:lnTo>
                <a:lnTo>
                  <a:pt x="8824356" y="2214111"/>
                </a:lnTo>
                <a:lnTo>
                  <a:pt x="8813428" y="2219961"/>
                </a:lnTo>
                <a:lnTo>
                  <a:pt x="8811243" y="2224346"/>
                </a:lnTo>
                <a:lnTo>
                  <a:pt x="8814157" y="2223615"/>
                </a:lnTo>
                <a:lnTo>
                  <a:pt x="8814157" y="2225077"/>
                </a:lnTo>
                <a:lnTo>
                  <a:pt x="8813428" y="2226540"/>
                </a:lnTo>
                <a:lnTo>
                  <a:pt x="8813428" y="2228002"/>
                </a:lnTo>
                <a:lnTo>
                  <a:pt x="8811972" y="2229465"/>
                </a:lnTo>
                <a:lnTo>
                  <a:pt x="8814886" y="2228002"/>
                </a:lnTo>
                <a:lnTo>
                  <a:pt x="8820714" y="2222883"/>
                </a:lnTo>
                <a:lnTo>
                  <a:pt x="8825085" y="2220692"/>
                </a:lnTo>
                <a:lnTo>
                  <a:pt x="8826541" y="2221423"/>
                </a:lnTo>
                <a:lnTo>
                  <a:pt x="8827999" y="2223615"/>
                </a:lnTo>
                <a:lnTo>
                  <a:pt x="8830184" y="2225077"/>
                </a:lnTo>
                <a:lnTo>
                  <a:pt x="8831642" y="2224346"/>
                </a:lnTo>
                <a:lnTo>
                  <a:pt x="8834556" y="2219961"/>
                </a:lnTo>
                <a:lnTo>
                  <a:pt x="8836012" y="2217036"/>
                </a:lnTo>
                <a:lnTo>
                  <a:pt x="8834556" y="2214842"/>
                </a:lnTo>
                <a:lnTo>
                  <a:pt x="8834556" y="2213379"/>
                </a:lnTo>
                <a:lnTo>
                  <a:pt x="8836012" y="2211917"/>
                </a:lnTo>
                <a:lnTo>
                  <a:pt x="8837470" y="2214842"/>
                </a:lnTo>
                <a:lnTo>
                  <a:pt x="8838197" y="2217036"/>
                </a:lnTo>
                <a:lnTo>
                  <a:pt x="8839655" y="2226540"/>
                </a:lnTo>
                <a:lnTo>
                  <a:pt x="8841111" y="2231659"/>
                </a:lnTo>
                <a:lnTo>
                  <a:pt x="8844025" y="2236778"/>
                </a:lnTo>
                <a:lnTo>
                  <a:pt x="8846211" y="2242628"/>
                </a:lnTo>
                <a:lnTo>
                  <a:pt x="8846940" y="2247747"/>
                </a:lnTo>
                <a:lnTo>
                  <a:pt x="8846935" y="2247747"/>
                </a:lnTo>
                <a:lnTo>
                  <a:pt x="8847671" y="2255057"/>
                </a:lnTo>
                <a:lnTo>
                  <a:pt x="8849135" y="2263103"/>
                </a:lnTo>
                <a:lnTo>
                  <a:pt x="8849135" y="2271145"/>
                </a:lnTo>
                <a:lnTo>
                  <a:pt x="8846206" y="2275531"/>
                </a:lnTo>
                <a:lnTo>
                  <a:pt x="8845477" y="2268952"/>
                </a:lnTo>
                <a:lnTo>
                  <a:pt x="8845477" y="2255790"/>
                </a:lnTo>
                <a:lnTo>
                  <a:pt x="8844013" y="2249208"/>
                </a:lnTo>
                <a:lnTo>
                  <a:pt x="8844013" y="2247747"/>
                </a:lnTo>
                <a:lnTo>
                  <a:pt x="8843297" y="2247747"/>
                </a:lnTo>
                <a:lnTo>
                  <a:pt x="8842568" y="2247747"/>
                </a:lnTo>
                <a:lnTo>
                  <a:pt x="8840383" y="2247747"/>
                </a:lnTo>
                <a:lnTo>
                  <a:pt x="8838197" y="2247747"/>
                </a:lnTo>
                <a:lnTo>
                  <a:pt x="8839655" y="2249938"/>
                </a:lnTo>
                <a:lnTo>
                  <a:pt x="8839632" y="2249943"/>
                </a:lnTo>
                <a:lnTo>
                  <a:pt x="8840356" y="2250671"/>
                </a:lnTo>
                <a:lnTo>
                  <a:pt x="8839627" y="2252864"/>
                </a:lnTo>
                <a:lnTo>
                  <a:pt x="8837434" y="2252864"/>
                </a:lnTo>
                <a:lnTo>
                  <a:pt x="8834505" y="2252864"/>
                </a:lnTo>
                <a:lnTo>
                  <a:pt x="8839627" y="2257250"/>
                </a:lnTo>
                <a:lnTo>
                  <a:pt x="8839627" y="2258713"/>
                </a:lnTo>
                <a:lnTo>
                  <a:pt x="8836698" y="2260176"/>
                </a:lnTo>
                <a:lnTo>
                  <a:pt x="8833048" y="2259447"/>
                </a:lnTo>
                <a:lnTo>
                  <a:pt x="8830119" y="2258713"/>
                </a:lnTo>
                <a:lnTo>
                  <a:pt x="8827197" y="2258713"/>
                </a:lnTo>
                <a:lnTo>
                  <a:pt x="8824268" y="2261640"/>
                </a:lnTo>
                <a:lnTo>
                  <a:pt x="8831583" y="2262370"/>
                </a:lnTo>
                <a:lnTo>
                  <a:pt x="8835969" y="2263103"/>
                </a:lnTo>
                <a:lnTo>
                  <a:pt x="8834505" y="2266756"/>
                </a:lnTo>
                <a:lnTo>
                  <a:pt x="8834505" y="2268952"/>
                </a:lnTo>
                <a:lnTo>
                  <a:pt x="8835969" y="2268219"/>
                </a:lnTo>
                <a:lnTo>
                  <a:pt x="8836698" y="2269682"/>
                </a:lnTo>
                <a:lnTo>
                  <a:pt x="8835969" y="2271145"/>
                </a:lnTo>
                <a:lnTo>
                  <a:pt x="8834505" y="2271875"/>
                </a:lnTo>
                <a:lnTo>
                  <a:pt x="8836698" y="2272608"/>
                </a:lnTo>
                <a:lnTo>
                  <a:pt x="8839627" y="2271145"/>
                </a:lnTo>
                <a:lnTo>
                  <a:pt x="8841091" y="2271145"/>
                </a:lnTo>
                <a:lnTo>
                  <a:pt x="8843284" y="2272608"/>
                </a:lnTo>
                <a:lnTo>
                  <a:pt x="8844013" y="2276264"/>
                </a:lnTo>
                <a:lnTo>
                  <a:pt x="8843284" y="2281380"/>
                </a:lnTo>
                <a:lnTo>
                  <a:pt x="8841091" y="2285770"/>
                </a:lnTo>
                <a:lnTo>
                  <a:pt x="8840356" y="2288693"/>
                </a:lnTo>
                <a:lnTo>
                  <a:pt x="8837434" y="2300391"/>
                </a:lnTo>
                <a:lnTo>
                  <a:pt x="8836698" y="2301855"/>
                </a:lnTo>
                <a:lnTo>
                  <a:pt x="8830855" y="2304048"/>
                </a:lnTo>
                <a:lnTo>
                  <a:pt x="8830119" y="2301855"/>
                </a:lnTo>
                <a:lnTo>
                  <a:pt x="8830855" y="2296005"/>
                </a:lnTo>
                <a:lnTo>
                  <a:pt x="8826461" y="2301125"/>
                </a:lnTo>
                <a:lnTo>
                  <a:pt x="8824268" y="2304048"/>
                </a:lnTo>
                <a:lnTo>
                  <a:pt x="8822075" y="2306974"/>
                </a:lnTo>
                <a:lnTo>
                  <a:pt x="8823539" y="2320865"/>
                </a:lnTo>
                <a:lnTo>
                  <a:pt x="8821346" y="2323062"/>
                </a:lnTo>
                <a:lnTo>
                  <a:pt x="8821346" y="2324522"/>
                </a:lnTo>
                <a:lnTo>
                  <a:pt x="8821346" y="2332567"/>
                </a:lnTo>
                <a:lnTo>
                  <a:pt x="8820611" y="2335490"/>
                </a:lnTo>
                <a:lnTo>
                  <a:pt x="8818418" y="2335490"/>
                </a:lnTo>
                <a:lnTo>
                  <a:pt x="8815496" y="2334027"/>
                </a:lnTo>
                <a:lnTo>
                  <a:pt x="8814031" y="2335490"/>
                </a:lnTo>
                <a:lnTo>
                  <a:pt x="8811838" y="2336224"/>
                </a:lnTo>
                <a:lnTo>
                  <a:pt x="8810374" y="2340610"/>
                </a:lnTo>
                <a:lnTo>
                  <a:pt x="8808917" y="2342073"/>
                </a:lnTo>
                <a:lnTo>
                  <a:pt x="8811110" y="2343536"/>
                </a:lnTo>
                <a:lnTo>
                  <a:pt x="8808917" y="2355964"/>
                </a:lnTo>
                <a:lnTo>
                  <a:pt x="8808917" y="2356695"/>
                </a:lnTo>
                <a:lnTo>
                  <a:pt x="8808928" y="2356692"/>
                </a:lnTo>
                <a:lnTo>
                  <a:pt x="8808928" y="2359621"/>
                </a:lnTo>
                <a:lnTo>
                  <a:pt x="8807468" y="2361812"/>
                </a:lnTo>
                <a:lnTo>
                  <a:pt x="8805273" y="2364010"/>
                </a:lnTo>
                <a:lnTo>
                  <a:pt x="8803813" y="2366202"/>
                </a:lnTo>
                <a:lnTo>
                  <a:pt x="8802341" y="2368393"/>
                </a:lnTo>
                <a:lnTo>
                  <a:pt x="8803813" y="2372783"/>
                </a:lnTo>
                <a:lnTo>
                  <a:pt x="8804537" y="2377903"/>
                </a:lnTo>
                <a:lnTo>
                  <a:pt x="8805273" y="2380825"/>
                </a:lnTo>
                <a:lnTo>
                  <a:pt x="8805996" y="2382286"/>
                </a:lnTo>
                <a:lnTo>
                  <a:pt x="8805996" y="2383747"/>
                </a:lnTo>
                <a:lnTo>
                  <a:pt x="8803813" y="2385945"/>
                </a:lnTo>
                <a:lnTo>
                  <a:pt x="8805996" y="2389598"/>
                </a:lnTo>
                <a:lnTo>
                  <a:pt x="8805996" y="2393257"/>
                </a:lnTo>
                <a:lnTo>
                  <a:pt x="8800881" y="2402760"/>
                </a:lnTo>
                <a:lnTo>
                  <a:pt x="8792111" y="2434935"/>
                </a:lnTo>
                <a:lnTo>
                  <a:pt x="8792111" y="2443707"/>
                </a:lnTo>
                <a:lnTo>
                  <a:pt x="8789928" y="2451019"/>
                </a:lnTo>
                <a:lnTo>
                  <a:pt x="8789192" y="2458330"/>
                </a:lnTo>
                <a:lnTo>
                  <a:pt x="8789928" y="2464181"/>
                </a:lnTo>
                <a:lnTo>
                  <a:pt x="8792847" y="2465649"/>
                </a:lnTo>
                <a:lnTo>
                  <a:pt x="8792111" y="2470762"/>
                </a:lnTo>
                <a:lnTo>
                  <a:pt x="8789928" y="2476613"/>
                </a:lnTo>
                <a:lnTo>
                  <a:pt x="8787732" y="2482463"/>
                </a:lnTo>
                <a:lnTo>
                  <a:pt x="8784801" y="2486853"/>
                </a:lnTo>
                <a:lnTo>
                  <a:pt x="8782617" y="2483924"/>
                </a:lnTo>
                <a:lnTo>
                  <a:pt x="8779685" y="2482463"/>
                </a:lnTo>
                <a:lnTo>
                  <a:pt x="8778226" y="2480272"/>
                </a:lnTo>
                <a:lnTo>
                  <a:pt x="8776030" y="2476613"/>
                </a:lnTo>
                <a:lnTo>
                  <a:pt x="8773847" y="2473691"/>
                </a:lnTo>
                <a:lnTo>
                  <a:pt x="8772387" y="2475882"/>
                </a:lnTo>
                <a:lnTo>
                  <a:pt x="8769456" y="2480272"/>
                </a:lnTo>
                <a:lnTo>
                  <a:pt x="8768732" y="2483924"/>
                </a:lnTo>
                <a:lnTo>
                  <a:pt x="8771651" y="2483924"/>
                </a:lnTo>
                <a:lnTo>
                  <a:pt x="8773847" y="2483924"/>
                </a:lnTo>
                <a:lnTo>
                  <a:pt x="8776766" y="2483924"/>
                </a:lnTo>
                <a:lnTo>
                  <a:pt x="8778962" y="2486122"/>
                </a:lnTo>
                <a:lnTo>
                  <a:pt x="8765077" y="2491966"/>
                </a:lnTo>
                <a:lnTo>
                  <a:pt x="8762881" y="2493434"/>
                </a:lnTo>
                <a:lnTo>
                  <a:pt x="8762881" y="2495625"/>
                </a:lnTo>
                <a:lnTo>
                  <a:pt x="8759962" y="2501476"/>
                </a:lnTo>
                <a:lnTo>
                  <a:pt x="8759962" y="2504398"/>
                </a:lnTo>
                <a:lnTo>
                  <a:pt x="8760685" y="2508057"/>
                </a:lnTo>
                <a:lnTo>
                  <a:pt x="8762145" y="2509518"/>
                </a:lnTo>
                <a:lnTo>
                  <a:pt x="8762145" y="2511710"/>
                </a:lnTo>
                <a:lnTo>
                  <a:pt x="8760685" y="2514638"/>
                </a:lnTo>
                <a:lnTo>
                  <a:pt x="8759226" y="2521219"/>
                </a:lnTo>
                <a:lnTo>
                  <a:pt x="8757766" y="2522680"/>
                </a:lnTo>
                <a:lnTo>
                  <a:pt x="8757766" y="2525602"/>
                </a:lnTo>
                <a:lnTo>
                  <a:pt x="8760685" y="2546813"/>
                </a:lnTo>
                <a:lnTo>
                  <a:pt x="8760685" y="2552657"/>
                </a:lnTo>
                <a:lnTo>
                  <a:pt x="8759962" y="2557047"/>
                </a:lnTo>
                <a:lnTo>
                  <a:pt x="8760685" y="2557777"/>
                </a:lnTo>
                <a:lnTo>
                  <a:pt x="8762881" y="2563628"/>
                </a:lnTo>
                <a:lnTo>
                  <a:pt x="8765077" y="2565819"/>
                </a:lnTo>
                <a:lnTo>
                  <a:pt x="8760685" y="2568748"/>
                </a:lnTo>
                <a:lnTo>
                  <a:pt x="8759226" y="2566550"/>
                </a:lnTo>
                <a:lnTo>
                  <a:pt x="8757030" y="2556316"/>
                </a:lnTo>
                <a:lnTo>
                  <a:pt x="8755570" y="2557047"/>
                </a:lnTo>
                <a:lnTo>
                  <a:pt x="8754111" y="2559969"/>
                </a:lnTo>
                <a:lnTo>
                  <a:pt x="8753375" y="2562167"/>
                </a:lnTo>
                <a:lnTo>
                  <a:pt x="8754111" y="2570209"/>
                </a:lnTo>
                <a:lnTo>
                  <a:pt x="8754111" y="2572400"/>
                </a:lnTo>
                <a:lnTo>
                  <a:pt x="8753375" y="2576059"/>
                </a:lnTo>
                <a:lnTo>
                  <a:pt x="8750455" y="2578251"/>
                </a:lnTo>
                <a:lnTo>
                  <a:pt x="8747536" y="2576790"/>
                </a:lnTo>
                <a:lnTo>
                  <a:pt x="8746077" y="2572400"/>
                </a:lnTo>
                <a:lnTo>
                  <a:pt x="8743145" y="2568748"/>
                </a:lnTo>
                <a:lnTo>
                  <a:pt x="8737306" y="2562167"/>
                </a:lnTo>
                <a:lnTo>
                  <a:pt x="8737306" y="2559238"/>
                </a:lnTo>
                <a:lnTo>
                  <a:pt x="8737306" y="2557047"/>
                </a:lnTo>
                <a:lnTo>
                  <a:pt x="8732915" y="2554125"/>
                </a:lnTo>
                <a:lnTo>
                  <a:pt x="8731455" y="2548274"/>
                </a:lnTo>
                <a:lnTo>
                  <a:pt x="8733651" y="2543154"/>
                </a:lnTo>
                <a:lnTo>
                  <a:pt x="8735111" y="2540232"/>
                </a:lnTo>
                <a:lnTo>
                  <a:pt x="8732915" y="2538764"/>
                </a:lnTo>
                <a:lnTo>
                  <a:pt x="8732915" y="2540232"/>
                </a:lnTo>
                <a:lnTo>
                  <a:pt x="8730719" y="2540963"/>
                </a:lnTo>
                <a:lnTo>
                  <a:pt x="8732915" y="2531453"/>
                </a:lnTo>
                <a:lnTo>
                  <a:pt x="8732915" y="2527070"/>
                </a:lnTo>
                <a:lnTo>
                  <a:pt x="8730719" y="2524872"/>
                </a:lnTo>
                <a:lnTo>
                  <a:pt x="8733651" y="2521950"/>
                </a:lnTo>
                <a:lnTo>
                  <a:pt x="8734375" y="2519021"/>
                </a:lnTo>
                <a:lnTo>
                  <a:pt x="8735111" y="2516099"/>
                </a:lnTo>
                <a:lnTo>
                  <a:pt x="8735111" y="2513908"/>
                </a:lnTo>
                <a:lnTo>
                  <a:pt x="8734375" y="2514638"/>
                </a:lnTo>
                <a:lnTo>
                  <a:pt x="8733651" y="2514638"/>
                </a:lnTo>
                <a:lnTo>
                  <a:pt x="8733651" y="2516099"/>
                </a:lnTo>
                <a:lnTo>
                  <a:pt x="8731455" y="2516099"/>
                </a:lnTo>
                <a:lnTo>
                  <a:pt x="8731455" y="2512440"/>
                </a:lnTo>
                <a:lnTo>
                  <a:pt x="8731455" y="2508057"/>
                </a:lnTo>
                <a:lnTo>
                  <a:pt x="8733651" y="2505128"/>
                </a:lnTo>
                <a:lnTo>
                  <a:pt x="8738030" y="2501476"/>
                </a:lnTo>
                <a:lnTo>
                  <a:pt x="8737306" y="2498547"/>
                </a:lnTo>
                <a:lnTo>
                  <a:pt x="8735111" y="2497817"/>
                </a:lnTo>
                <a:lnTo>
                  <a:pt x="8732915" y="2500015"/>
                </a:lnTo>
                <a:lnTo>
                  <a:pt x="8731455" y="2493434"/>
                </a:lnTo>
                <a:lnTo>
                  <a:pt x="8732915" y="2488314"/>
                </a:lnTo>
                <a:lnTo>
                  <a:pt x="8735111" y="2483924"/>
                </a:lnTo>
                <a:lnTo>
                  <a:pt x="8739489" y="2480272"/>
                </a:lnTo>
                <a:lnTo>
                  <a:pt x="8731455" y="2479541"/>
                </a:lnTo>
                <a:lnTo>
                  <a:pt x="8733651" y="2476613"/>
                </a:lnTo>
                <a:lnTo>
                  <a:pt x="8734375" y="2473691"/>
                </a:lnTo>
                <a:lnTo>
                  <a:pt x="8734375" y="2472230"/>
                </a:lnTo>
                <a:lnTo>
                  <a:pt x="8731455" y="2470762"/>
                </a:lnTo>
                <a:lnTo>
                  <a:pt x="8734375" y="2467840"/>
                </a:lnTo>
                <a:lnTo>
                  <a:pt x="8738030" y="2466379"/>
                </a:lnTo>
                <a:lnTo>
                  <a:pt x="8740225" y="2464181"/>
                </a:lnTo>
                <a:lnTo>
                  <a:pt x="8736570" y="2461259"/>
                </a:lnTo>
                <a:lnTo>
                  <a:pt x="8738030" y="2457600"/>
                </a:lnTo>
                <a:lnTo>
                  <a:pt x="8740225" y="2456139"/>
                </a:lnTo>
                <a:lnTo>
                  <a:pt x="8743145" y="2453947"/>
                </a:lnTo>
                <a:lnTo>
                  <a:pt x="8747536" y="2453217"/>
                </a:lnTo>
                <a:lnTo>
                  <a:pt x="8746077" y="2450288"/>
                </a:lnTo>
                <a:lnTo>
                  <a:pt x="8746077" y="2448097"/>
                </a:lnTo>
                <a:lnTo>
                  <a:pt x="8750455" y="2440055"/>
                </a:lnTo>
                <a:lnTo>
                  <a:pt x="8749719" y="2437857"/>
                </a:lnTo>
                <a:lnTo>
                  <a:pt x="8746077" y="2438594"/>
                </a:lnTo>
                <a:lnTo>
                  <a:pt x="8746077" y="2437857"/>
                </a:lnTo>
                <a:lnTo>
                  <a:pt x="8748996" y="2434204"/>
                </a:lnTo>
                <a:lnTo>
                  <a:pt x="8750455" y="2430545"/>
                </a:lnTo>
                <a:lnTo>
                  <a:pt x="8749719" y="2427623"/>
                </a:lnTo>
                <a:lnTo>
                  <a:pt x="8744605" y="2424694"/>
                </a:lnTo>
                <a:lnTo>
                  <a:pt x="8746800" y="2421042"/>
                </a:lnTo>
                <a:lnTo>
                  <a:pt x="8748996" y="2421042"/>
                </a:lnTo>
                <a:lnTo>
                  <a:pt x="8750455" y="2421773"/>
                </a:lnTo>
                <a:lnTo>
                  <a:pt x="8753375" y="2422503"/>
                </a:lnTo>
                <a:lnTo>
                  <a:pt x="8763617" y="2418851"/>
                </a:lnTo>
                <a:lnTo>
                  <a:pt x="8760685" y="2416652"/>
                </a:lnTo>
                <a:lnTo>
                  <a:pt x="8759962" y="2415191"/>
                </a:lnTo>
                <a:lnTo>
                  <a:pt x="8759226" y="2412269"/>
                </a:lnTo>
                <a:lnTo>
                  <a:pt x="8759962" y="2410071"/>
                </a:lnTo>
                <a:lnTo>
                  <a:pt x="8760685" y="2409341"/>
                </a:lnTo>
                <a:lnTo>
                  <a:pt x="8765800" y="2409341"/>
                </a:lnTo>
                <a:lnTo>
                  <a:pt x="8767260" y="2408610"/>
                </a:lnTo>
                <a:lnTo>
                  <a:pt x="8765800" y="2406419"/>
                </a:lnTo>
                <a:lnTo>
                  <a:pt x="8763617" y="2404958"/>
                </a:lnTo>
                <a:lnTo>
                  <a:pt x="8763617" y="2402760"/>
                </a:lnTo>
                <a:lnTo>
                  <a:pt x="8765077" y="2400568"/>
                </a:lnTo>
                <a:lnTo>
                  <a:pt x="8762881" y="2398377"/>
                </a:lnTo>
                <a:lnTo>
                  <a:pt x="8759226" y="2396179"/>
                </a:lnTo>
                <a:lnTo>
                  <a:pt x="8753375" y="2396179"/>
                </a:lnTo>
                <a:lnTo>
                  <a:pt x="8749719" y="2396909"/>
                </a:lnTo>
                <a:lnTo>
                  <a:pt x="8749719" y="2396179"/>
                </a:lnTo>
                <a:lnTo>
                  <a:pt x="8752651" y="2391796"/>
                </a:lnTo>
                <a:lnTo>
                  <a:pt x="8756306" y="2387406"/>
                </a:lnTo>
                <a:lnTo>
                  <a:pt x="8762145" y="2385945"/>
                </a:lnTo>
                <a:lnTo>
                  <a:pt x="8765077" y="2383747"/>
                </a:lnTo>
                <a:lnTo>
                  <a:pt x="8766536" y="2380825"/>
                </a:lnTo>
                <a:lnTo>
                  <a:pt x="8765335" y="2380825"/>
                </a:lnTo>
                <a:lnTo>
                  <a:pt x="8765041" y="2382288"/>
                </a:lnTo>
                <a:lnTo>
                  <a:pt x="8762847" y="2381558"/>
                </a:lnTo>
                <a:lnTo>
                  <a:pt x="8759190" y="2381558"/>
                </a:lnTo>
                <a:lnTo>
                  <a:pt x="8741645" y="2383751"/>
                </a:lnTo>
                <a:lnTo>
                  <a:pt x="8737988" y="2385214"/>
                </a:lnTo>
                <a:lnTo>
                  <a:pt x="8734330" y="2388870"/>
                </a:lnTo>
                <a:lnTo>
                  <a:pt x="8730673" y="2394719"/>
                </a:lnTo>
                <a:lnTo>
                  <a:pt x="8727751" y="2397646"/>
                </a:lnTo>
                <a:lnTo>
                  <a:pt x="8725558" y="2397646"/>
                </a:lnTo>
                <a:lnTo>
                  <a:pt x="8724822" y="2395449"/>
                </a:lnTo>
                <a:lnTo>
                  <a:pt x="8724093" y="2394719"/>
                </a:lnTo>
                <a:lnTo>
                  <a:pt x="8724093" y="2393990"/>
                </a:lnTo>
                <a:lnTo>
                  <a:pt x="8723365" y="2391793"/>
                </a:lnTo>
                <a:lnTo>
                  <a:pt x="8724093" y="2390333"/>
                </a:lnTo>
                <a:lnTo>
                  <a:pt x="8724822" y="2388137"/>
                </a:lnTo>
                <a:lnTo>
                  <a:pt x="8727022" y="2385944"/>
                </a:lnTo>
                <a:lnTo>
                  <a:pt x="8727022" y="2383751"/>
                </a:lnTo>
                <a:lnTo>
                  <a:pt x="8724822" y="2383751"/>
                </a:lnTo>
                <a:lnTo>
                  <a:pt x="8724093" y="2384481"/>
                </a:lnTo>
                <a:lnTo>
                  <a:pt x="8723365" y="2385944"/>
                </a:lnTo>
                <a:lnTo>
                  <a:pt x="8721900" y="2387407"/>
                </a:lnTo>
                <a:lnTo>
                  <a:pt x="8721172" y="2388137"/>
                </a:lnTo>
                <a:lnTo>
                  <a:pt x="8721172" y="2385944"/>
                </a:lnTo>
                <a:lnTo>
                  <a:pt x="8720436" y="2385944"/>
                </a:lnTo>
                <a:lnTo>
                  <a:pt x="8718979" y="2385944"/>
                </a:lnTo>
                <a:lnTo>
                  <a:pt x="8720436" y="2384481"/>
                </a:lnTo>
                <a:lnTo>
                  <a:pt x="8723365" y="2377902"/>
                </a:lnTo>
                <a:lnTo>
                  <a:pt x="8724093" y="2374975"/>
                </a:lnTo>
                <a:lnTo>
                  <a:pt x="8724093" y="2372782"/>
                </a:lnTo>
                <a:lnTo>
                  <a:pt x="8728480" y="2371319"/>
                </a:lnTo>
                <a:lnTo>
                  <a:pt x="8729944" y="2369859"/>
                </a:lnTo>
                <a:lnTo>
                  <a:pt x="8731409" y="2367663"/>
                </a:lnTo>
                <a:lnTo>
                  <a:pt x="8737259" y="2358157"/>
                </a:lnTo>
                <a:lnTo>
                  <a:pt x="8739452" y="2353041"/>
                </a:lnTo>
                <a:lnTo>
                  <a:pt x="8736523" y="2353041"/>
                </a:lnTo>
                <a:lnTo>
                  <a:pt x="8734330" y="2355234"/>
                </a:lnTo>
                <a:lnTo>
                  <a:pt x="8733602" y="2358157"/>
                </a:lnTo>
                <a:lnTo>
                  <a:pt x="8730673" y="2359621"/>
                </a:lnTo>
                <a:lnTo>
                  <a:pt x="8727022" y="2361084"/>
                </a:lnTo>
                <a:lnTo>
                  <a:pt x="8724093" y="2361814"/>
                </a:lnTo>
                <a:lnTo>
                  <a:pt x="8721900" y="2363277"/>
                </a:lnTo>
                <a:lnTo>
                  <a:pt x="8721172" y="2362547"/>
                </a:lnTo>
                <a:lnTo>
                  <a:pt x="8720436" y="2361814"/>
                </a:lnTo>
                <a:lnTo>
                  <a:pt x="8720436" y="2361084"/>
                </a:lnTo>
                <a:lnTo>
                  <a:pt x="8721900" y="2358891"/>
                </a:lnTo>
                <a:lnTo>
                  <a:pt x="8723365" y="2356698"/>
                </a:lnTo>
                <a:lnTo>
                  <a:pt x="8724822" y="2355234"/>
                </a:lnTo>
                <a:lnTo>
                  <a:pt x="8724822" y="2353041"/>
                </a:lnTo>
                <a:lnTo>
                  <a:pt x="8724093" y="2352308"/>
                </a:lnTo>
                <a:lnTo>
                  <a:pt x="8724822" y="2350115"/>
                </a:lnTo>
                <a:lnTo>
                  <a:pt x="8730673" y="2348652"/>
                </a:lnTo>
                <a:lnTo>
                  <a:pt x="8731409" y="2346459"/>
                </a:lnTo>
                <a:lnTo>
                  <a:pt x="8730673" y="2344996"/>
                </a:lnTo>
                <a:lnTo>
                  <a:pt x="8727751" y="2344996"/>
                </a:lnTo>
                <a:lnTo>
                  <a:pt x="8724822" y="2345729"/>
                </a:lnTo>
                <a:lnTo>
                  <a:pt x="8721900" y="2345729"/>
                </a:lnTo>
                <a:lnTo>
                  <a:pt x="8718243" y="2348652"/>
                </a:lnTo>
                <a:lnTo>
                  <a:pt x="8710199" y="2348652"/>
                </a:lnTo>
                <a:lnTo>
                  <a:pt x="8707277" y="2350115"/>
                </a:lnTo>
                <a:lnTo>
                  <a:pt x="8705813" y="2352308"/>
                </a:lnTo>
                <a:lnTo>
                  <a:pt x="8705813" y="2353771"/>
                </a:lnTo>
                <a:lnTo>
                  <a:pt x="8705813" y="2355964"/>
                </a:lnTo>
                <a:lnTo>
                  <a:pt x="8705084" y="2358157"/>
                </a:lnTo>
                <a:lnTo>
                  <a:pt x="8702891" y="2356698"/>
                </a:lnTo>
                <a:lnTo>
                  <a:pt x="8702156" y="2355234"/>
                </a:lnTo>
                <a:lnTo>
                  <a:pt x="8701427" y="2351578"/>
                </a:lnTo>
                <a:lnTo>
                  <a:pt x="8702156" y="2342073"/>
                </a:lnTo>
                <a:lnTo>
                  <a:pt x="8707277" y="2336953"/>
                </a:lnTo>
                <a:lnTo>
                  <a:pt x="8713857" y="2333297"/>
                </a:lnTo>
                <a:lnTo>
                  <a:pt x="8718979" y="2328178"/>
                </a:lnTo>
                <a:lnTo>
                  <a:pt x="8716779" y="2327448"/>
                </a:lnTo>
                <a:lnTo>
                  <a:pt x="8708006" y="2328178"/>
                </a:lnTo>
                <a:lnTo>
                  <a:pt x="8705084" y="2327448"/>
                </a:lnTo>
                <a:lnTo>
                  <a:pt x="8702156" y="2323792"/>
                </a:lnTo>
                <a:lnTo>
                  <a:pt x="8701427" y="2317942"/>
                </a:lnTo>
                <a:lnTo>
                  <a:pt x="8702156" y="2313556"/>
                </a:lnTo>
                <a:lnTo>
                  <a:pt x="8705813" y="2301855"/>
                </a:lnTo>
                <a:lnTo>
                  <a:pt x="8707277" y="2298198"/>
                </a:lnTo>
                <a:lnTo>
                  <a:pt x="8707277" y="2293812"/>
                </a:lnTo>
                <a:lnTo>
                  <a:pt x="8707277" y="2291619"/>
                </a:lnTo>
                <a:lnTo>
                  <a:pt x="8707277" y="2290886"/>
                </a:lnTo>
                <a:lnTo>
                  <a:pt x="8704349" y="2291619"/>
                </a:lnTo>
                <a:lnTo>
                  <a:pt x="8702891" y="2292349"/>
                </a:lnTo>
                <a:lnTo>
                  <a:pt x="8702891" y="2294542"/>
                </a:lnTo>
                <a:lnTo>
                  <a:pt x="8702891" y="2297468"/>
                </a:lnTo>
                <a:lnTo>
                  <a:pt x="8702891" y="2300391"/>
                </a:lnTo>
                <a:lnTo>
                  <a:pt x="8695576" y="2312093"/>
                </a:lnTo>
                <a:lnTo>
                  <a:pt x="8695576" y="2314286"/>
                </a:lnTo>
                <a:lnTo>
                  <a:pt x="8694112" y="2328178"/>
                </a:lnTo>
                <a:lnTo>
                  <a:pt x="8692655" y="2331104"/>
                </a:lnTo>
                <a:lnTo>
                  <a:pt x="8691919" y="2329641"/>
                </a:lnTo>
                <a:lnTo>
                  <a:pt x="8691919" y="2327448"/>
                </a:lnTo>
                <a:lnTo>
                  <a:pt x="8691190" y="2325985"/>
                </a:lnTo>
                <a:lnTo>
                  <a:pt x="8689726" y="2323792"/>
                </a:lnTo>
                <a:lnTo>
                  <a:pt x="8688997" y="2323062"/>
                </a:lnTo>
                <a:lnTo>
                  <a:pt x="8686804" y="2320865"/>
                </a:lnTo>
                <a:lnTo>
                  <a:pt x="8685339" y="2320136"/>
                </a:lnTo>
                <a:lnTo>
                  <a:pt x="8684611" y="2317942"/>
                </a:lnTo>
                <a:lnTo>
                  <a:pt x="8684611" y="2314286"/>
                </a:lnTo>
                <a:lnTo>
                  <a:pt x="8688997" y="2311360"/>
                </a:lnTo>
                <a:lnTo>
                  <a:pt x="8688997" y="2307704"/>
                </a:lnTo>
                <a:lnTo>
                  <a:pt x="8686068" y="2303318"/>
                </a:lnTo>
                <a:lnTo>
                  <a:pt x="8682418" y="2306974"/>
                </a:lnTo>
                <a:lnTo>
                  <a:pt x="8678760" y="2313556"/>
                </a:lnTo>
                <a:lnTo>
                  <a:pt x="8676567" y="2320136"/>
                </a:lnTo>
                <a:lnTo>
                  <a:pt x="8678760" y="2320865"/>
                </a:lnTo>
                <a:lnTo>
                  <a:pt x="8680225" y="2323062"/>
                </a:lnTo>
                <a:lnTo>
                  <a:pt x="8681682" y="2325985"/>
                </a:lnTo>
                <a:lnTo>
                  <a:pt x="8682418" y="2328178"/>
                </a:lnTo>
                <a:lnTo>
                  <a:pt x="8681682" y="2335490"/>
                </a:lnTo>
                <a:lnTo>
                  <a:pt x="8680225" y="2336953"/>
                </a:lnTo>
                <a:lnTo>
                  <a:pt x="8678025" y="2336224"/>
                </a:lnTo>
                <a:lnTo>
                  <a:pt x="8669988" y="2327448"/>
                </a:lnTo>
                <a:lnTo>
                  <a:pt x="8668523" y="2326718"/>
                </a:lnTo>
                <a:lnTo>
                  <a:pt x="8662673" y="2325985"/>
                </a:lnTo>
                <a:lnTo>
                  <a:pt x="8661944" y="2324522"/>
                </a:lnTo>
                <a:lnTo>
                  <a:pt x="8659015" y="2320865"/>
                </a:lnTo>
                <a:lnTo>
                  <a:pt x="8645857" y="2309900"/>
                </a:lnTo>
                <a:lnTo>
                  <a:pt x="8641464" y="2308437"/>
                </a:lnTo>
                <a:lnTo>
                  <a:pt x="8640006" y="2310630"/>
                </a:lnTo>
                <a:lnTo>
                  <a:pt x="8644392" y="2320136"/>
                </a:lnTo>
                <a:lnTo>
                  <a:pt x="8645857" y="2325985"/>
                </a:lnTo>
                <a:lnTo>
                  <a:pt x="8644392" y="2325985"/>
                </a:lnTo>
                <a:lnTo>
                  <a:pt x="8641464" y="2320136"/>
                </a:lnTo>
                <a:lnTo>
                  <a:pt x="8637813" y="2315016"/>
                </a:lnTo>
                <a:lnTo>
                  <a:pt x="8630498" y="2307704"/>
                </a:lnTo>
                <a:lnTo>
                  <a:pt x="8629769" y="2306974"/>
                </a:lnTo>
                <a:lnTo>
                  <a:pt x="8627576" y="2304781"/>
                </a:lnTo>
                <a:lnTo>
                  <a:pt x="8625383" y="2301855"/>
                </a:lnTo>
                <a:lnTo>
                  <a:pt x="8623919" y="2297468"/>
                </a:lnTo>
                <a:lnTo>
                  <a:pt x="8621726" y="2296005"/>
                </a:lnTo>
                <a:lnTo>
                  <a:pt x="8620261" y="2295275"/>
                </a:lnTo>
                <a:lnTo>
                  <a:pt x="8618068" y="2294542"/>
                </a:lnTo>
                <a:lnTo>
                  <a:pt x="8617340" y="2289426"/>
                </a:lnTo>
                <a:lnTo>
                  <a:pt x="8620261" y="2287230"/>
                </a:lnTo>
                <a:lnTo>
                  <a:pt x="8622454" y="2287230"/>
                </a:lnTo>
                <a:lnTo>
                  <a:pt x="8624647" y="2288693"/>
                </a:lnTo>
                <a:lnTo>
                  <a:pt x="8626841" y="2293812"/>
                </a:lnTo>
                <a:lnTo>
                  <a:pt x="8628305" y="2294542"/>
                </a:lnTo>
                <a:lnTo>
                  <a:pt x="8629769" y="2290886"/>
                </a:lnTo>
                <a:lnTo>
                  <a:pt x="8629769" y="2285037"/>
                </a:lnTo>
                <a:lnTo>
                  <a:pt x="8629769" y="2279921"/>
                </a:lnTo>
                <a:lnTo>
                  <a:pt x="8631963" y="2278457"/>
                </a:lnTo>
                <a:lnTo>
                  <a:pt x="8636349" y="2276264"/>
                </a:lnTo>
                <a:lnTo>
                  <a:pt x="8640006" y="2273338"/>
                </a:lnTo>
                <a:lnTo>
                  <a:pt x="8637813" y="2271875"/>
                </a:lnTo>
                <a:lnTo>
                  <a:pt x="8640006" y="2268219"/>
                </a:lnTo>
                <a:lnTo>
                  <a:pt x="8638542" y="2265296"/>
                </a:lnTo>
                <a:lnTo>
                  <a:pt x="8637813" y="2265296"/>
                </a:lnTo>
                <a:lnTo>
                  <a:pt x="8637077" y="2265296"/>
                </a:lnTo>
                <a:lnTo>
                  <a:pt x="8636349" y="2265296"/>
                </a:lnTo>
                <a:lnTo>
                  <a:pt x="8634156" y="2265296"/>
                </a:lnTo>
                <a:lnTo>
                  <a:pt x="8631963" y="2266026"/>
                </a:lnTo>
                <a:lnTo>
                  <a:pt x="8631963" y="2266756"/>
                </a:lnTo>
                <a:lnTo>
                  <a:pt x="8631963" y="2268219"/>
                </a:lnTo>
                <a:lnTo>
                  <a:pt x="8631227" y="2269682"/>
                </a:lnTo>
                <a:lnTo>
                  <a:pt x="8630498" y="2271875"/>
                </a:lnTo>
                <a:lnTo>
                  <a:pt x="8627576" y="2272608"/>
                </a:lnTo>
                <a:lnTo>
                  <a:pt x="8622454" y="2273338"/>
                </a:lnTo>
                <a:lnTo>
                  <a:pt x="8620261" y="2272608"/>
                </a:lnTo>
                <a:lnTo>
                  <a:pt x="8620990" y="2269682"/>
                </a:lnTo>
                <a:lnTo>
                  <a:pt x="8623919" y="2263833"/>
                </a:lnTo>
                <a:lnTo>
                  <a:pt x="8622454" y="2262370"/>
                </a:lnTo>
                <a:lnTo>
                  <a:pt x="8621726" y="2262370"/>
                </a:lnTo>
                <a:lnTo>
                  <a:pt x="8620990" y="2261640"/>
                </a:lnTo>
                <a:lnTo>
                  <a:pt x="8618068" y="2258713"/>
                </a:lnTo>
                <a:lnTo>
                  <a:pt x="8626841" y="2258713"/>
                </a:lnTo>
                <a:lnTo>
                  <a:pt x="8629769" y="2257250"/>
                </a:lnTo>
                <a:lnTo>
                  <a:pt x="8631963" y="2256520"/>
                </a:lnTo>
                <a:lnTo>
                  <a:pt x="8636349" y="2253594"/>
                </a:lnTo>
                <a:lnTo>
                  <a:pt x="8638542" y="2252864"/>
                </a:lnTo>
                <a:lnTo>
                  <a:pt x="8637077" y="2255790"/>
                </a:lnTo>
                <a:lnTo>
                  <a:pt x="8636349" y="2256520"/>
                </a:lnTo>
                <a:lnTo>
                  <a:pt x="8637813" y="2257250"/>
                </a:lnTo>
                <a:lnTo>
                  <a:pt x="8640006" y="2258713"/>
                </a:lnTo>
                <a:lnTo>
                  <a:pt x="8643664" y="2257250"/>
                </a:lnTo>
                <a:lnTo>
                  <a:pt x="8662673" y="2260176"/>
                </a:lnTo>
                <a:lnTo>
                  <a:pt x="8668523" y="2258713"/>
                </a:lnTo>
                <a:lnTo>
                  <a:pt x="8670717" y="2256520"/>
                </a:lnTo>
                <a:lnTo>
                  <a:pt x="8672910" y="2255057"/>
                </a:lnTo>
                <a:lnTo>
                  <a:pt x="8673638" y="2250671"/>
                </a:lnTo>
                <a:lnTo>
                  <a:pt x="8672910" y="2243359"/>
                </a:lnTo>
                <a:lnTo>
                  <a:pt x="8675103" y="2239702"/>
                </a:lnTo>
                <a:lnTo>
                  <a:pt x="8672910" y="2239702"/>
                </a:lnTo>
                <a:lnTo>
                  <a:pt x="8672910" y="2238972"/>
                </a:lnTo>
                <a:lnTo>
                  <a:pt x="8672181" y="2239702"/>
                </a:lnTo>
                <a:lnTo>
                  <a:pt x="8669988" y="2247745"/>
                </a:lnTo>
                <a:lnTo>
                  <a:pt x="8668523" y="2252134"/>
                </a:lnTo>
                <a:lnTo>
                  <a:pt x="8664137" y="2253594"/>
                </a:lnTo>
                <a:lnTo>
                  <a:pt x="8659744" y="2253594"/>
                </a:lnTo>
                <a:lnTo>
                  <a:pt x="8653901" y="2252134"/>
                </a:lnTo>
                <a:lnTo>
                  <a:pt x="8649507" y="2249208"/>
                </a:lnTo>
                <a:lnTo>
                  <a:pt x="8649507" y="2244088"/>
                </a:lnTo>
                <a:lnTo>
                  <a:pt x="8647314" y="2245552"/>
                </a:lnTo>
                <a:lnTo>
                  <a:pt x="8645857" y="2247015"/>
                </a:lnTo>
                <a:lnTo>
                  <a:pt x="8642928" y="2247745"/>
                </a:lnTo>
                <a:lnTo>
                  <a:pt x="8638542" y="2247745"/>
                </a:lnTo>
                <a:lnTo>
                  <a:pt x="8638542" y="2246285"/>
                </a:lnTo>
                <a:lnTo>
                  <a:pt x="8640006" y="2244088"/>
                </a:lnTo>
                <a:lnTo>
                  <a:pt x="8643664" y="2241166"/>
                </a:lnTo>
                <a:lnTo>
                  <a:pt x="8646585" y="2239702"/>
                </a:lnTo>
                <a:lnTo>
                  <a:pt x="8645857" y="2238972"/>
                </a:lnTo>
                <a:lnTo>
                  <a:pt x="8641464" y="2239702"/>
                </a:lnTo>
                <a:lnTo>
                  <a:pt x="8638542" y="2241166"/>
                </a:lnTo>
                <a:lnTo>
                  <a:pt x="8634884" y="2241166"/>
                </a:lnTo>
                <a:lnTo>
                  <a:pt x="8633427" y="2239702"/>
                </a:lnTo>
                <a:lnTo>
                  <a:pt x="8634156" y="2237509"/>
                </a:lnTo>
                <a:lnTo>
                  <a:pt x="8634156" y="2236046"/>
                </a:lnTo>
                <a:lnTo>
                  <a:pt x="8634156" y="2233853"/>
                </a:lnTo>
                <a:lnTo>
                  <a:pt x="8631963" y="2231660"/>
                </a:lnTo>
                <a:lnTo>
                  <a:pt x="8631963" y="2234583"/>
                </a:lnTo>
                <a:lnTo>
                  <a:pt x="8631227" y="2237509"/>
                </a:lnTo>
                <a:lnTo>
                  <a:pt x="8631227" y="2240432"/>
                </a:lnTo>
                <a:lnTo>
                  <a:pt x="8629769" y="2242629"/>
                </a:lnTo>
                <a:lnTo>
                  <a:pt x="8627576" y="2241166"/>
                </a:lnTo>
                <a:lnTo>
                  <a:pt x="8624647" y="2236776"/>
                </a:lnTo>
                <a:lnTo>
                  <a:pt x="8621726" y="2236046"/>
                </a:lnTo>
                <a:lnTo>
                  <a:pt x="8624647" y="2227271"/>
                </a:lnTo>
                <a:lnTo>
                  <a:pt x="8623919" y="2223614"/>
                </a:lnTo>
                <a:lnTo>
                  <a:pt x="8620261" y="2222884"/>
                </a:lnTo>
                <a:lnTo>
                  <a:pt x="8615875" y="2231660"/>
                </a:lnTo>
                <a:lnTo>
                  <a:pt x="8613682" y="2236046"/>
                </a:lnTo>
                <a:lnTo>
                  <a:pt x="8611489" y="2233853"/>
                </a:lnTo>
                <a:lnTo>
                  <a:pt x="8611489" y="2224348"/>
                </a:lnTo>
                <a:lnTo>
                  <a:pt x="8610753" y="2222884"/>
                </a:lnTo>
                <a:lnTo>
                  <a:pt x="8608560" y="2225078"/>
                </a:lnTo>
                <a:lnTo>
                  <a:pt x="8607831" y="2229467"/>
                </a:lnTo>
                <a:lnTo>
                  <a:pt x="8607831" y="2234583"/>
                </a:lnTo>
                <a:lnTo>
                  <a:pt x="8608560" y="2239702"/>
                </a:lnTo>
                <a:lnTo>
                  <a:pt x="8609296" y="2243359"/>
                </a:lnTo>
                <a:lnTo>
                  <a:pt x="8608560" y="2245552"/>
                </a:lnTo>
                <a:lnTo>
                  <a:pt x="8606367" y="2247015"/>
                </a:lnTo>
                <a:lnTo>
                  <a:pt x="8604174" y="2247745"/>
                </a:lnTo>
                <a:lnTo>
                  <a:pt x="8602709" y="2247015"/>
                </a:lnTo>
                <a:lnTo>
                  <a:pt x="8601981" y="2241166"/>
                </a:lnTo>
                <a:lnTo>
                  <a:pt x="8601981" y="2237509"/>
                </a:lnTo>
                <a:lnTo>
                  <a:pt x="8602709" y="2233853"/>
                </a:lnTo>
                <a:lnTo>
                  <a:pt x="8604174" y="2219958"/>
                </a:lnTo>
                <a:lnTo>
                  <a:pt x="8604174" y="2217765"/>
                </a:lnTo>
                <a:lnTo>
                  <a:pt x="8604174" y="2215572"/>
                </a:lnTo>
                <a:lnTo>
                  <a:pt x="8607831" y="2210453"/>
                </a:lnTo>
                <a:lnTo>
                  <a:pt x="8610753" y="2208260"/>
                </a:lnTo>
                <a:lnTo>
                  <a:pt x="8613682" y="2208993"/>
                </a:lnTo>
                <a:lnTo>
                  <a:pt x="8615875" y="2211186"/>
                </a:lnTo>
                <a:lnTo>
                  <a:pt x="8617340" y="2211916"/>
                </a:lnTo>
                <a:lnTo>
                  <a:pt x="8618797" y="2211916"/>
                </a:lnTo>
                <a:lnTo>
                  <a:pt x="8620261" y="2213379"/>
                </a:lnTo>
                <a:lnTo>
                  <a:pt x="8621726" y="2217765"/>
                </a:lnTo>
                <a:lnTo>
                  <a:pt x="8624647" y="2219958"/>
                </a:lnTo>
                <a:lnTo>
                  <a:pt x="8628305" y="2221421"/>
                </a:lnTo>
                <a:lnTo>
                  <a:pt x="8631227" y="2221421"/>
                </a:lnTo>
                <a:lnTo>
                  <a:pt x="8634884" y="2221421"/>
                </a:lnTo>
                <a:lnTo>
                  <a:pt x="8637077" y="2219958"/>
                </a:lnTo>
                <a:lnTo>
                  <a:pt x="8638542" y="2217035"/>
                </a:lnTo>
                <a:lnTo>
                  <a:pt x="8640006" y="2213379"/>
                </a:lnTo>
                <a:lnTo>
                  <a:pt x="8637813" y="2208993"/>
                </a:lnTo>
                <a:lnTo>
                  <a:pt x="8637077" y="2213379"/>
                </a:lnTo>
                <a:lnTo>
                  <a:pt x="8633427" y="2217035"/>
                </a:lnTo>
                <a:lnTo>
                  <a:pt x="8629769" y="2217035"/>
                </a:lnTo>
                <a:lnTo>
                  <a:pt x="8625383" y="2211916"/>
                </a:lnTo>
                <a:lnTo>
                  <a:pt x="8625383" y="2205337"/>
                </a:lnTo>
                <a:lnTo>
                  <a:pt x="8628305" y="2201681"/>
                </a:lnTo>
                <a:lnTo>
                  <a:pt x="8633427" y="2198754"/>
                </a:lnTo>
                <a:lnTo>
                  <a:pt x="8636349" y="2195098"/>
                </a:lnTo>
                <a:lnTo>
                  <a:pt x="8628305" y="2194368"/>
                </a:lnTo>
                <a:lnTo>
                  <a:pt x="8627576" y="2192905"/>
                </a:lnTo>
                <a:lnTo>
                  <a:pt x="8627576" y="2188519"/>
                </a:lnTo>
                <a:lnTo>
                  <a:pt x="8626841" y="2186322"/>
                </a:lnTo>
                <a:lnTo>
                  <a:pt x="8624647" y="2186322"/>
                </a:lnTo>
                <a:lnTo>
                  <a:pt x="8623919" y="2188519"/>
                </a:lnTo>
                <a:lnTo>
                  <a:pt x="8623919" y="2194368"/>
                </a:lnTo>
                <a:lnTo>
                  <a:pt x="8622454" y="2195098"/>
                </a:lnTo>
                <a:lnTo>
                  <a:pt x="8620261" y="2194368"/>
                </a:lnTo>
                <a:lnTo>
                  <a:pt x="8618797" y="2191442"/>
                </a:lnTo>
                <a:lnTo>
                  <a:pt x="8618797" y="2187786"/>
                </a:lnTo>
                <a:lnTo>
                  <a:pt x="8618797" y="2184863"/>
                </a:lnTo>
                <a:lnTo>
                  <a:pt x="8612218" y="2181206"/>
                </a:lnTo>
                <a:lnTo>
                  <a:pt x="8608560" y="2179743"/>
                </a:lnTo>
                <a:lnTo>
                  <a:pt x="8608560" y="2184863"/>
                </a:lnTo>
                <a:lnTo>
                  <a:pt x="8607831" y="2184863"/>
                </a:lnTo>
                <a:lnTo>
                  <a:pt x="8606367" y="2186322"/>
                </a:lnTo>
                <a:lnTo>
                  <a:pt x="8605638" y="2188519"/>
                </a:lnTo>
                <a:lnTo>
                  <a:pt x="8605638" y="2189249"/>
                </a:lnTo>
                <a:lnTo>
                  <a:pt x="8604174" y="2189979"/>
                </a:lnTo>
                <a:lnTo>
                  <a:pt x="8602709" y="2191442"/>
                </a:lnTo>
                <a:lnTo>
                  <a:pt x="8597595" y="2192905"/>
                </a:lnTo>
                <a:lnTo>
                  <a:pt x="8596130" y="2192905"/>
                </a:lnTo>
                <a:lnTo>
                  <a:pt x="8595402" y="2195098"/>
                </a:lnTo>
                <a:lnTo>
                  <a:pt x="8595402" y="2198024"/>
                </a:lnTo>
                <a:lnTo>
                  <a:pt x="8596130" y="2199484"/>
                </a:lnTo>
                <a:lnTo>
                  <a:pt x="8598323" y="2201681"/>
                </a:lnTo>
                <a:lnTo>
                  <a:pt x="8599788" y="2202410"/>
                </a:lnTo>
                <a:lnTo>
                  <a:pt x="8598323" y="2205337"/>
                </a:lnTo>
                <a:lnTo>
                  <a:pt x="8595402" y="2208260"/>
                </a:lnTo>
                <a:lnTo>
                  <a:pt x="8592473" y="2208993"/>
                </a:lnTo>
                <a:lnTo>
                  <a:pt x="8591744" y="2205337"/>
                </a:lnTo>
                <a:lnTo>
                  <a:pt x="8590280" y="2187786"/>
                </a:lnTo>
                <a:lnTo>
                  <a:pt x="8590280" y="2181936"/>
                </a:lnTo>
                <a:lnTo>
                  <a:pt x="8590280" y="2179743"/>
                </a:lnTo>
                <a:lnTo>
                  <a:pt x="8591744" y="2175357"/>
                </a:lnTo>
                <a:lnTo>
                  <a:pt x="8591744" y="2169505"/>
                </a:lnTo>
                <a:lnTo>
                  <a:pt x="8593209" y="2168775"/>
                </a:lnTo>
                <a:lnTo>
                  <a:pt x="8595402" y="2169505"/>
                </a:lnTo>
                <a:lnTo>
                  <a:pt x="8597595" y="2170238"/>
                </a:lnTo>
                <a:lnTo>
                  <a:pt x="8604174" y="2173894"/>
                </a:lnTo>
                <a:lnTo>
                  <a:pt x="8606367" y="2175357"/>
                </a:lnTo>
                <a:lnTo>
                  <a:pt x="8612218" y="2175357"/>
                </a:lnTo>
                <a:lnTo>
                  <a:pt x="8615875" y="2173161"/>
                </a:lnTo>
                <a:lnTo>
                  <a:pt x="8620261" y="2171701"/>
                </a:lnTo>
                <a:lnTo>
                  <a:pt x="8621726" y="2167312"/>
                </a:lnTo>
                <a:lnTo>
                  <a:pt x="8621726" y="2162925"/>
                </a:lnTo>
                <a:lnTo>
                  <a:pt x="8620261" y="2162925"/>
                </a:lnTo>
                <a:lnTo>
                  <a:pt x="8618797" y="2160732"/>
                </a:lnTo>
                <a:lnTo>
                  <a:pt x="8618068" y="2159999"/>
                </a:lnTo>
                <a:lnTo>
                  <a:pt x="8615875" y="2157076"/>
                </a:lnTo>
                <a:lnTo>
                  <a:pt x="8620990" y="2156343"/>
                </a:lnTo>
                <a:lnTo>
                  <a:pt x="8622454" y="2155613"/>
                </a:lnTo>
                <a:lnTo>
                  <a:pt x="8620990" y="2153420"/>
                </a:lnTo>
                <a:lnTo>
                  <a:pt x="8622454" y="2147571"/>
                </a:lnTo>
                <a:lnTo>
                  <a:pt x="8629769" y="2138065"/>
                </a:lnTo>
                <a:lnTo>
                  <a:pt x="8630498" y="2133676"/>
                </a:lnTo>
                <a:lnTo>
                  <a:pt x="8626841" y="2136602"/>
                </a:lnTo>
                <a:lnTo>
                  <a:pt x="8623919" y="2140258"/>
                </a:lnTo>
                <a:lnTo>
                  <a:pt x="8620261" y="2141721"/>
                </a:lnTo>
                <a:lnTo>
                  <a:pt x="8615875" y="2141721"/>
                </a:lnTo>
                <a:lnTo>
                  <a:pt x="8618068" y="2140258"/>
                </a:lnTo>
                <a:lnTo>
                  <a:pt x="8617340" y="2138065"/>
                </a:lnTo>
                <a:lnTo>
                  <a:pt x="8612218" y="2143181"/>
                </a:lnTo>
                <a:lnTo>
                  <a:pt x="8611489" y="2151227"/>
                </a:lnTo>
                <a:lnTo>
                  <a:pt x="8611489" y="2160732"/>
                </a:lnTo>
                <a:lnTo>
                  <a:pt x="8609296" y="2163655"/>
                </a:lnTo>
                <a:lnTo>
                  <a:pt x="8606367" y="2162196"/>
                </a:lnTo>
                <a:lnTo>
                  <a:pt x="8605638" y="2157806"/>
                </a:lnTo>
                <a:lnTo>
                  <a:pt x="8604910" y="2149030"/>
                </a:lnTo>
                <a:lnTo>
                  <a:pt x="8604174" y="2146837"/>
                </a:lnTo>
                <a:lnTo>
                  <a:pt x="8601981" y="2144644"/>
                </a:lnTo>
                <a:lnTo>
                  <a:pt x="8601252" y="2143181"/>
                </a:lnTo>
                <a:lnTo>
                  <a:pt x="8596130" y="2141721"/>
                </a:lnTo>
                <a:lnTo>
                  <a:pt x="8595402" y="2139525"/>
                </a:lnTo>
                <a:lnTo>
                  <a:pt x="8596130" y="2136602"/>
                </a:lnTo>
                <a:lnTo>
                  <a:pt x="8596130" y="2135139"/>
                </a:lnTo>
                <a:lnTo>
                  <a:pt x="8597595" y="2127097"/>
                </a:lnTo>
                <a:lnTo>
                  <a:pt x="8602709" y="2108816"/>
                </a:lnTo>
                <a:lnTo>
                  <a:pt x="8602709" y="2105889"/>
                </a:lnTo>
                <a:lnTo>
                  <a:pt x="8602709" y="2101503"/>
                </a:lnTo>
                <a:lnTo>
                  <a:pt x="8602709" y="2099310"/>
                </a:lnTo>
                <a:lnTo>
                  <a:pt x="8604174" y="2097847"/>
                </a:lnTo>
                <a:lnTo>
                  <a:pt x="8607831" y="2096384"/>
                </a:lnTo>
                <a:lnTo>
                  <a:pt x="8609296" y="2094924"/>
                </a:lnTo>
                <a:lnTo>
                  <a:pt x="8610753" y="2092728"/>
                </a:lnTo>
                <a:lnTo>
                  <a:pt x="8610753" y="2088341"/>
                </a:lnTo>
                <a:lnTo>
                  <a:pt x="8610753" y="2086878"/>
                </a:lnTo>
                <a:lnTo>
                  <a:pt x="8625383" y="2081759"/>
                </a:lnTo>
                <a:lnTo>
                  <a:pt x="8645857" y="2077373"/>
                </a:lnTo>
                <a:lnTo>
                  <a:pt x="8653165" y="2075910"/>
                </a:lnTo>
                <a:lnTo>
                  <a:pt x="8654629" y="2075910"/>
                </a:lnTo>
                <a:lnTo>
                  <a:pt x="8659744" y="2075180"/>
                </a:lnTo>
                <a:lnTo>
                  <a:pt x="8656822" y="2072254"/>
                </a:lnTo>
                <a:lnTo>
                  <a:pt x="8650972" y="2072254"/>
                </a:lnTo>
                <a:lnTo>
                  <a:pt x="8631227" y="2075910"/>
                </a:lnTo>
                <a:lnTo>
                  <a:pt x="8626841" y="2075910"/>
                </a:lnTo>
                <a:lnTo>
                  <a:pt x="8626841" y="2070794"/>
                </a:lnTo>
                <a:lnTo>
                  <a:pt x="8631227" y="2061288"/>
                </a:lnTo>
                <a:lnTo>
                  <a:pt x="8634884" y="2057632"/>
                </a:lnTo>
                <a:lnTo>
                  <a:pt x="8637077" y="2054706"/>
                </a:lnTo>
                <a:lnTo>
                  <a:pt x="8640735" y="2053976"/>
                </a:lnTo>
                <a:lnTo>
                  <a:pt x="8650243" y="2054706"/>
                </a:lnTo>
                <a:lnTo>
                  <a:pt x="8654629" y="2053976"/>
                </a:lnTo>
                <a:lnTo>
                  <a:pt x="8654629" y="2053243"/>
                </a:lnTo>
                <a:lnTo>
                  <a:pt x="8648050" y="2051050"/>
                </a:lnTo>
                <a:lnTo>
                  <a:pt x="8645857" y="2049586"/>
                </a:lnTo>
                <a:lnTo>
                  <a:pt x="8642928" y="2046663"/>
                </a:lnTo>
                <a:lnTo>
                  <a:pt x="8646585" y="2043007"/>
                </a:lnTo>
                <a:lnTo>
                  <a:pt x="8649507" y="2037888"/>
                </a:lnTo>
                <a:lnTo>
                  <a:pt x="8650243" y="2032039"/>
                </a:lnTo>
                <a:lnTo>
                  <a:pt x="8650243" y="2026919"/>
                </a:lnTo>
                <a:lnTo>
                  <a:pt x="8646585" y="2029112"/>
                </a:lnTo>
                <a:lnTo>
                  <a:pt x="8643664" y="2033502"/>
                </a:lnTo>
                <a:lnTo>
                  <a:pt x="8641464" y="2037888"/>
                </a:lnTo>
                <a:lnTo>
                  <a:pt x="8640006" y="2041544"/>
                </a:lnTo>
                <a:lnTo>
                  <a:pt x="8629769" y="2054706"/>
                </a:lnTo>
                <a:lnTo>
                  <a:pt x="8626841" y="2059092"/>
                </a:lnTo>
                <a:lnTo>
                  <a:pt x="8625383" y="2054706"/>
                </a:lnTo>
                <a:lnTo>
                  <a:pt x="8625383" y="2050320"/>
                </a:lnTo>
                <a:lnTo>
                  <a:pt x="8629769" y="2043737"/>
                </a:lnTo>
                <a:lnTo>
                  <a:pt x="8630498" y="2040081"/>
                </a:lnTo>
                <a:lnTo>
                  <a:pt x="8631227" y="2034962"/>
                </a:lnTo>
                <a:lnTo>
                  <a:pt x="8631227" y="2025456"/>
                </a:lnTo>
                <a:lnTo>
                  <a:pt x="8628305" y="2027653"/>
                </a:lnTo>
                <a:lnTo>
                  <a:pt x="8626841" y="2030575"/>
                </a:lnTo>
                <a:lnTo>
                  <a:pt x="8624647" y="2035695"/>
                </a:lnTo>
                <a:lnTo>
                  <a:pt x="8623919" y="2037888"/>
                </a:lnTo>
                <a:lnTo>
                  <a:pt x="8611489" y="2040081"/>
                </a:lnTo>
                <a:lnTo>
                  <a:pt x="8608560" y="2040814"/>
                </a:lnTo>
                <a:lnTo>
                  <a:pt x="8606367" y="2043007"/>
                </a:lnTo>
                <a:lnTo>
                  <a:pt x="8605638" y="2044470"/>
                </a:lnTo>
                <a:lnTo>
                  <a:pt x="8604174" y="2057632"/>
                </a:lnTo>
                <a:lnTo>
                  <a:pt x="8605638" y="2059825"/>
                </a:lnTo>
                <a:lnTo>
                  <a:pt x="8613682" y="2060555"/>
                </a:lnTo>
                <a:lnTo>
                  <a:pt x="8614411" y="2060555"/>
                </a:lnTo>
                <a:lnTo>
                  <a:pt x="8615146" y="2064211"/>
                </a:lnTo>
                <a:lnTo>
                  <a:pt x="8614411" y="2066404"/>
                </a:lnTo>
                <a:lnTo>
                  <a:pt x="8607831" y="2076643"/>
                </a:lnTo>
                <a:lnTo>
                  <a:pt x="8598323" y="2085415"/>
                </a:lnTo>
                <a:lnTo>
                  <a:pt x="8594673" y="2089805"/>
                </a:lnTo>
                <a:lnTo>
                  <a:pt x="8590280" y="2088341"/>
                </a:lnTo>
                <a:lnTo>
                  <a:pt x="8588822" y="2083222"/>
                </a:lnTo>
                <a:lnTo>
                  <a:pt x="8588822" y="2073717"/>
                </a:lnTo>
                <a:lnTo>
                  <a:pt x="8588822" y="2069331"/>
                </a:lnTo>
                <a:lnTo>
                  <a:pt x="8588087" y="2067138"/>
                </a:lnTo>
                <a:lnTo>
                  <a:pt x="8586629" y="2066404"/>
                </a:lnTo>
                <a:lnTo>
                  <a:pt x="8585165" y="2066404"/>
                </a:lnTo>
                <a:lnTo>
                  <a:pt x="8583700" y="2067867"/>
                </a:lnTo>
                <a:lnTo>
                  <a:pt x="8582972" y="2070794"/>
                </a:lnTo>
                <a:lnTo>
                  <a:pt x="8582236" y="2072254"/>
                </a:lnTo>
                <a:lnTo>
                  <a:pt x="8582972" y="2089071"/>
                </a:lnTo>
                <a:lnTo>
                  <a:pt x="8586629" y="2092728"/>
                </a:lnTo>
                <a:lnTo>
                  <a:pt x="8588822" y="2094924"/>
                </a:lnTo>
                <a:lnTo>
                  <a:pt x="8588822" y="2096384"/>
                </a:lnTo>
                <a:lnTo>
                  <a:pt x="8588087" y="2097847"/>
                </a:lnTo>
                <a:lnTo>
                  <a:pt x="8583700" y="2105159"/>
                </a:lnTo>
                <a:lnTo>
                  <a:pt x="8580043" y="2095654"/>
                </a:lnTo>
                <a:lnTo>
                  <a:pt x="8574192" y="2086148"/>
                </a:lnTo>
                <a:lnTo>
                  <a:pt x="8571999" y="2085415"/>
                </a:lnTo>
                <a:lnTo>
                  <a:pt x="8559569" y="2091998"/>
                </a:lnTo>
                <a:lnTo>
                  <a:pt x="8562498" y="2092728"/>
                </a:lnTo>
                <a:lnTo>
                  <a:pt x="8567613" y="2092728"/>
                </a:lnTo>
                <a:lnTo>
                  <a:pt x="8571999" y="2094924"/>
                </a:lnTo>
                <a:lnTo>
                  <a:pt x="8571999" y="2098577"/>
                </a:lnTo>
                <a:lnTo>
                  <a:pt x="8573464" y="2098577"/>
                </a:lnTo>
                <a:lnTo>
                  <a:pt x="8571999" y="2101503"/>
                </a:lnTo>
                <a:lnTo>
                  <a:pt x="8570542" y="2101503"/>
                </a:lnTo>
                <a:lnTo>
                  <a:pt x="8569077" y="2102233"/>
                </a:lnTo>
                <a:lnTo>
                  <a:pt x="8566884" y="2104429"/>
                </a:lnTo>
                <a:lnTo>
                  <a:pt x="8569077" y="2107352"/>
                </a:lnTo>
                <a:lnTo>
                  <a:pt x="8569077" y="2108086"/>
                </a:lnTo>
                <a:lnTo>
                  <a:pt x="8558841" y="2108086"/>
                </a:lnTo>
                <a:lnTo>
                  <a:pt x="8557376" y="2108816"/>
                </a:lnTo>
                <a:lnTo>
                  <a:pt x="8559569" y="2111742"/>
                </a:lnTo>
                <a:lnTo>
                  <a:pt x="8566884" y="2118321"/>
                </a:lnTo>
                <a:lnTo>
                  <a:pt x="8566884" y="2119051"/>
                </a:lnTo>
                <a:lnTo>
                  <a:pt x="8566156" y="2121977"/>
                </a:lnTo>
                <a:lnTo>
                  <a:pt x="8562498" y="2121247"/>
                </a:lnTo>
                <a:lnTo>
                  <a:pt x="8560305" y="2119051"/>
                </a:lnTo>
                <a:lnTo>
                  <a:pt x="8556648" y="2114665"/>
                </a:lnTo>
                <a:lnTo>
                  <a:pt x="8554455" y="2113935"/>
                </a:lnTo>
                <a:lnTo>
                  <a:pt x="8547875" y="2112472"/>
                </a:lnTo>
                <a:lnTo>
                  <a:pt x="8552990" y="2118321"/>
                </a:lnTo>
                <a:lnTo>
                  <a:pt x="8557376" y="2124170"/>
                </a:lnTo>
                <a:lnTo>
                  <a:pt x="8563227" y="2127097"/>
                </a:lnTo>
                <a:lnTo>
                  <a:pt x="8569077" y="2125633"/>
                </a:lnTo>
                <a:lnTo>
                  <a:pt x="8569806" y="2127826"/>
                </a:lnTo>
                <a:lnTo>
                  <a:pt x="8563227" y="2133676"/>
                </a:lnTo>
                <a:lnTo>
                  <a:pt x="8561034" y="2132946"/>
                </a:lnTo>
                <a:lnTo>
                  <a:pt x="8559569" y="2131483"/>
                </a:lnTo>
                <a:lnTo>
                  <a:pt x="8557376" y="2132946"/>
                </a:lnTo>
                <a:lnTo>
                  <a:pt x="8556648" y="2133676"/>
                </a:lnTo>
                <a:lnTo>
                  <a:pt x="8555912" y="2132946"/>
                </a:lnTo>
                <a:lnTo>
                  <a:pt x="8553719" y="2133676"/>
                </a:lnTo>
                <a:lnTo>
                  <a:pt x="8551526" y="2131483"/>
                </a:lnTo>
                <a:lnTo>
                  <a:pt x="8549333" y="2130020"/>
                </a:lnTo>
                <a:lnTo>
                  <a:pt x="8547139" y="2127826"/>
                </a:lnTo>
                <a:lnTo>
                  <a:pt x="8536903" y="2125633"/>
                </a:lnTo>
                <a:lnTo>
                  <a:pt x="8534710" y="2124170"/>
                </a:lnTo>
                <a:lnTo>
                  <a:pt x="8533245" y="2125633"/>
                </a:lnTo>
                <a:lnTo>
                  <a:pt x="8531788" y="2127826"/>
                </a:lnTo>
                <a:lnTo>
                  <a:pt x="8527395" y="2128560"/>
                </a:lnTo>
                <a:lnTo>
                  <a:pt x="8526666" y="2130020"/>
                </a:lnTo>
                <a:lnTo>
                  <a:pt x="8528859" y="2130753"/>
                </a:lnTo>
                <a:lnTo>
                  <a:pt x="8531788" y="2130753"/>
                </a:lnTo>
                <a:lnTo>
                  <a:pt x="8533245" y="2130753"/>
                </a:lnTo>
                <a:lnTo>
                  <a:pt x="8535438" y="2132946"/>
                </a:lnTo>
                <a:lnTo>
                  <a:pt x="8536903" y="2134409"/>
                </a:lnTo>
                <a:lnTo>
                  <a:pt x="8537631" y="2135139"/>
                </a:lnTo>
                <a:lnTo>
                  <a:pt x="8543482" y="2136602"/>
                </a:lnTo>
                <a:lnTo>
                  <a:pt x="8546411" y="2138065"/>
                </a:lnTo>
                <a:lnTo>
                  <a:pt x="8547139" y="2140988"/>
                </a:lnTo>
                <a:lnTo>
                  <a:pt x="8547875" y="2141721"/>
                </a:lnTo>
                <a:lnTo>
                  <a:pt x="8549333" y="2143181"/>
                </a:lnTo>
                <a:lnTo>
                  <a:pt x="8552990" y="2146837"/>
                </a:lnTo>
                <a:lnTo>
                  <a:pt x="8554455" y="2146837"/>
                </a:lnTo>
                <a:lnTo>
                  <a:pt x="8558841" y="2143914"/>
                </a:lnTo>
                <a:lnTo>
                  <a:pt x="8560305" y="2143181"/>
                </a:lnTo>
                <a:lnTo>
                  <a:pt x="8563955" y="2150494"/>
                </a:lnTo>
                <a:lnTo>
                  <a:pt x="8567613" y="2155613"/>
                </a:lnTo>
                <a:lnTo>
                  <a:pt x="8570542" y="2159269"/>
                </a:lnTo>
                <a:lnTo>
                  <a:pt x="8571999" y="2165118"/>
                </a:lnTo>
                <a:lnTo>
                  <a:pt x="8569806" y="2165118"/>
                </a:lnTo>
                <a:lnTo>
                  <a:pt x="8569077" y="2162925"/>
                </a:lnTo>
                <a:lnTo>
                  <a:pt x="8566156" y="2160732"/>
                </a:lnTo>
                <a:lnTo>
                  <a:pt x="8563955" y="2160732"/>
                </a:lnTo>
                <a:lnTo>
                  <a:pt x="8562498" y="2162925"/>
                </a:lnTo>
                <a:lnTo>
                  <a:pt x="8554455" y="2159999"/>
                </a:lnTo>
                <a:lnTo>
                  <a:pt x="8553719" y="2159999"/>
                </a:lnTo>
                <a:lnTo>
                  <a:pt x="8552990" y="2162196"/>
                </a:lnTo>
                <a:lnTo>
                  <a:pt x="8553719" y="2163655"/>
                </a:lnTo>
                <a:lnTo>
                  <a:pt x="8555912" y="2165848"/>
                </a:lnTo>
                <a:lnTo>
                  <a:pt x="8556648" y="2165848"/>
                </a:lnTo>
                <a:lnTo>
                  <a:pt x="8560305" y="2165848"/>
                </a:lnTo>
                <a:lnTo>
                  <a:pt x="8570542" y="2168775"/>
                </a:lnTo>
                <a:lnTo>
                  <a:pt x="8574192" y="2170238"/>
                </a:lnTo>
                <a:lnTo>
                  <a:pt x="8578586" y="2173161"/>
                </a:lnTo>
                <a:lnTo>
                  <a:pt x="8578586" y="2176087"/>
                </a:lnTo>
                <a:lnTo>
                  <a:pt x="8575657" y="2178280"/>
                </a:lnTo>
                <a:lnTo>
                  <a:pt x="8570542" y="2179013"/>
                </a:lnTo>
                <a:lnTo>
                  <a:pt x="8569806" y="2179743"/>
                </a:lnTo>
                <a:lnTo>
                  <a:pt x="8569077" y="2181936"/>
                </a:lnTo>
                <a:lnTo>
                  <a:pt x="8567613" y="2182666"/>
                </a:lnTo>
                <a:lnTo>
                  <a:pt x="8555912" y="2173894"/>
                </a:lnTo>
                <a:lnTo>
                  <a:pt x="8551526" y="2170238"/>
                </a:lnTo>
                <a:lnTo>
                  <a:pt x="8550068" y="2168775"/>
                </a:lnTo>
                <a:lnTo>
                  <a:pt x="8547875" y="2167312"/>
                </a:lnTo>
                <a:lnTo>
                  <a:pt x="8546411" y="2168775"/>
                </a:lnTo>
                <a:lnTo>
                  <a:pt x="8544946" y="2171701"/>
                </a:lnTo>
                <a:lnTo>
                  <a:pt x="8546411" y="2173161"/>
                </a:lnTo>
                <a:lnTo>
                  <a:pt x="8547139" y="2175357"/>
                </a:lnTo>
                <a:lnTo>
                  <a:pt x="8549333" y="2176087"/>
                </a:lnTo>
                <a:lnTo>
                  <a:pt x="8553719" y="2176817"/>
                </a:lnTo>
                <a:lnTo>
                  <a:pt x="8555912" y="2178280"/>
                </a:lnTo>
                <a:lnTo>
                  <a:pt x="8560305" y="2181936"/>
                </a:lnTo>
                <a:lnTo>
                  <a:pt x="8569806" y="2192175"/>
                </a:lnTo>
                <a:lnTo>
                  <a:pt x="8573464" y="2197291"/>
                </a:lnTo>
                <a:lnTo>
                  <a:pt x="8572735" y="2199484"/>
                </a:lnTo>
                <a:lnTo>
                  <a:pt x="8569806" y="2198754"/>
                </a:lnTo>
                <a:lnTo>
                  <a:pt x="8561034" y="2192905"/>
                </a:lnTo>
                <a:lnTo>
                  <a:pt x="8557376" y="2191442"/>
                </a:lnTo>
                <a:lnTo>
                  <a:pt x="8554455" y="2192905"/>
                </a:lnTo>
                <a:lnTo>
                  <a:pt x="8555912" y="2195831"/>
                </a:lnTo>
                <a:lnTo>
                  <a:pt x="8557376" y="2198754"/>
                </a:lnTo>
                <a:lnTo>
                  <a:pt x="8559569" y="2200947"/>
                </a:lnTo>
                <a:lnTo>
                  <a:pt x="8566156" y="2202410"/>
                </a:lnTo>
                <a:lnTo>
                  <a:pt x="8569077" y="2205337"/>
                </a:lnTo>
                <a:lnTo>
                  <a:pt x="8566884" y="2208993"/>
                </a:lnTo>
                <a:lnTo>
                  <a:pt x="8565420" y="2208260"/>
                </a:lnTo>
                <a:lnTo>
                  <a:pt x="8563227" y="2208260"/>
                </a:lnTo>
                <a:lnTo>
                  <a:pt x="8559569" y="2208993"/>
                </a:lnTo>
                <a:lnTo>
                  <a:pt x="8559569" y="2210453"/>
                </a:lnTo>
                <a:lnTo>
                  <a:pt x="8561034" y="2211916"/>
                </a:lnTo>
                <a:lnTo>
                  <a:pt x="8563227" y="2213379"/>
                </a:lnTo>
                <a:lnTo>
                  <a:pt x="8562498" y="2220691"/>
                </a:lnTo>
                <a:lnTo>
                  <a:pt x="8563955" y="2222884"/>
                </a:lnTo>
                <a:lnTo>
                  <a:pt x="8569077" y="2217765"/>
                </a:lnTo>
                <a:lnTo>
                  <a:pt x="8570542" y="2217765"/>
                </a:lnTo>
                <a:lnTo>
                  <a:pt x="8570542" y="2222884"/>
                </a:lnTo>
                <a:lnTo>
                  <a:pt x="8569077" y="2226541"/>
                </a:lnTo>
                <a:lnTo>
                  <a:pt x="8563227" y="2231660"/>
                </a:lnTo>
                <a:lnTo>
                  <a:pt x="8562498" y="2236046"/>
                </a:lnTo>
                <a:lnTo>
                  <a:pt x="8563227" y="2240432"/>
                </a:lnTo>
                <a:lnTo>
                  <a:pt x="8566156" y="2243359"/>
                </a:lnTo>
                <a:lnTo>
                  <a:pt x="8572735" y="2247745"/>
                </a:lnTo>
                <a:lnTo>
                  <a:pt x="8572735" y="2252864"/>
                </a:lnTo>
                <a:lnTo>
                  <a:pt x="8573464" y="2257250"/>
                </a:lnTo>
                <a:lnTo>
                  <a:pt x="8575657" y="2261640"/>
                </a:lnTo>
                <a:lnTo>
                  <a:pt x="8577121" y="2265296"/>
                </a:lnTo>
                <a:lnTo>
                  <a:pt x="8579314" y="2279921"/>
                </a:lnTo>
                <a:lnTo>
                  <a:pt x="8580043" y="2285037"/>
                </a:lnTo>
                <a:lnTo>
                  <a:pt x="8585893" y="2292349"/>
                </a:lnTo>
                <a:lnTo>
                  <a:pt x="8601252" y="2304048"/>
                </a:lnTo>
                <a:lnTo>
                  <a:pt x="8607831" y="2310630"/>
                </a:lnTo>
                <a:lnTo>
                  <a:pt x="8610753" y="2315016"/>
                </a:lnTo>
                <a:lnTo>
                  <a:pt x="8612218" y="2320136"/>
                </a:lnTo>
                <a:lnTo>
                  <a:pt x="8613682" y="2323792"/>
                </a:lnTo>
                <a:lnTo>
                  <a:pt x="8609296" y="2326718"/>
                </a:lnTo>
                <a:lnTo>
                  <a:pt x="8602709" y="2328178"/>
                </a:lnTo>
                <a:lnTo>
                  <a:pt x="8599788" y="2327448"/>
                </a:lnTo>
                <a:lnTo>
                  <a:pt x="8597595" y="2324522"/>
                </a:lnTo>
                <a:lnTo>
                  <a:pt x="8595402" y="2323062"/>
                </a:lnTo>
                <a:lnTo>
                  <a:pt x="8595402" y="2321599"/>
                </a:lnTo>
                <a:lnTo>
                  <a:pt x="8594673" y="2320136"/>
                </a:lnTo>
                <a:lnTo>
                  <a:pt x="8592473" y="2319406"/>
                </a:lnTo>
                <a:lnTo>
                  <a:pt x="8589551" y="2317942"/>
                </a:lnTo>
                <a:lnTo>
                  <a:pt x="8588087" y="2317209"/>
                </a:lnTo>
                <a:lnTo>
                  <a:pt x="8581507" y="2317209"/>
                </a:lnTo>
                <a:lnTo>
                  <a:pt x="8578586" y="2315016"/>
                </a:lnTo>
                <a:lnTo>
                  <a:pt x="8562498" y="2303318"/>
                </a:lnTo>
                <a:lnTo>
                  <a:pt x="8560305" y="2301855"/>
                </a:lnTo>
                <a:lnTo>
                  <a:pt x="8559569" y="2300391"/>
                </a:lnTo>
                <a:lnTo>
                  <a:pt x="8547139" y="2266756"/>
                </a:lnTo>
                <a:lnTo>
                  <a:pt x="8543482" y="2262370"/>
                </a:lnTo>
                <a:lnTo>
                  <a:pt x="8543482" y="2263833"/>
                </a:lnTo>
                <a:lnTo>
                  <a:pt x="8544218" y="2265296"/>
                </a:lnTo>
                <a:lnTo>
                  <a:pt x="8544218" y="2268219"/>
                </a:lnTo>
                <a:lnTo>
                  <a:pt x="8549333" y="2284307"/>
                </a:lnTo>
                <a:lnTo>
                  <a:pt x="8550797" y="2288693"/>
                </a:lnTo>
                <a:lnTo>
                  <a:pt x="8552990" y="2292349"/>
                </a:lnTo>
                <a:lnTo>
                  <a:pt x="8551526" y="2294542"/>
                </a:lnTo>
                <a:lnTo>
                  <a:pt x="8552990" y="2295275"/>
                </a:lnTo>
                <a:lnTo>
                  <a:pt x="8553719" y="2296005"/>
                </a:lnTo>
                <a:lnTo>
                  <a:pt x="8556648" y="2304781"/>
                </a:lnTo>
                <a:lnTo>
                  <a:pt x="8561034" y="2312093"/>
                </a:lnTo>
                <a:lnTo>
                  <a:pt x="8566884" y="2317209"/>
                </a:lnTo>
                <a:lnTo>
                  <a:pt x="8574192" y="2320865"/>
                </a:lnTo>
                <a:lnTo>
                  <a:pt x="8586629" y="2324522"/>
                </a:lnTo>
                <a:lnTo>
                  <a:pt x="8588822" y="2325985"/>
                </a:lnTo>
                <a:lnTo>
                  <a:pt x="8590280" y="2329641"/>
                </a:lnTo>
                <a:lnTo>
                  <a:pt x="8594673" y="2333297"/>
                </a:lnTo>
                <a:lnTo>
                  <a:pt x="8598323" y="2336224"/>
                </a:lnTo>
                <a:lnTo>
                  <a:pt x="8601981" y="2337683"/>
                </a:lnTo>
                <a:lnTo>
                  <a:pt x="8605638" y="2336953"/>
                </a:lnTo>
                <a:lnTo>
                  <a:pt x="8610753" y="2335490"/>
                </a:lnTo>
                <a:lnTo>
                  <a:pt x="8615146" y="2334027"/>
                </a:lnTo>
                <a:lnTo>
                  <a:pt x="8617340" y="2336953"/>
                </a:lnTo>
                <a:lnTo>
                  <a:pt x="8617340" y="2340610"/>
                </a:lnTo>
                <a:lnTo>
                  <a:pt x="8615875" y="2344996"/>
                </a:lnTo>
                <a:lnTo>
                  <a:pt x="8615875" y="2348652"/>
                </a:lnTo>
                <a:lnTo>
                  <a:pt x="8618068" y="2352308"/>
                </a:lnTo>
                <a:lnTo>
                  <a:pt x="8620261" y="2353771"/>
                </a:lnTo>
                <a:lnTo>
                  <a:pt x="8625383" y="2356698"/>
                </a:lnTo>
                <a:lnTo>
                  <a:pt x="8633427" y="2364740"/>
                </a:lnTo>
                <a:lnTo>
                  <a:pt x="8634884" y="2368396"/>
                </a:lnTo>
                <a:lnTo>
                  <a:pt x="8634884" y="2372782"/>
                </a:lnTo>
                <a:lnTo>
                  <a:pt x="8634156" y="2377902"/>
                </a:lnTo>
                <a:lnTo>
                  <a:pt x="8634156" y="2380828"/>
                </a:lnTo>
                <a:lnTo>
                  <a:pt x="8636349" y="2382288"/>
                </a:lnTo>
                <a:lnTo>
                  <a:pt x="8637813" y="2384481"/>
                </a:lnTo>
                <a:lnTo>
                  <a:pt x="8640006" y="2385944"/>
                </a:lnTo>
                <a:lnTo>
                  <a:pt x="8640006" y="2388870"/>
                </a:lnTo>
                <a:lnTo>
                  <a:pt x="8624647" y="2379365"/>
                </a:lnTo>
                <a:lnTo>
                  <a:pt x="8620261" y="2379365"/>
                </a:lnTo>
                <a:lnTo>
                  <a:pt x="8617340" y="2377172"/>
                </a:lnTo>
                <a:lnTo>
                  <a:pt x="8614411" y="2369126"/>
                </a:lnTo>
                <a:lnTo>
                  <a:pt x="8611489" y="2362547"/>
                </a:lnTo>
                <a:lnTo>
                  <a:pt x="8606367" y="2359621"/>
                </a:lnTo>
                <a:lnTo>
                  <a:pt x="8607831" y="2361814"/>
                </a:lnTo>
                <a:lnTo>
                  <a:pt x="8608560" y="2364740"/>
                </a:lnTo>
                <a:lnTo>
                  <a:pt x="8609296" y="2366203"/>
                </a:lnTo>
                <a:lnTo>
                  <a:pt x="8609296" y="2368396"/>
                </a:lnTo>
                <a:lnTo>
                  <a:pt x="8609296" y="2369859"/>
                </a:lnTo>
                <a:lnTo>
                  <a:pt x="8608560" y="2372052"/>
                </a:lnTo>
                <a:lnTo>
                  <a:pt x="8607831" y="2374975"/>
                </a:lnTo>
                <a:lnTo>
                  <a:pt x="8604910" y="2374245"/>
                </a:lnTo>
                <a:lnTo>
                  <a:pt x="8599788" y="2369859"/>
                </a:lnTo>
                <a:lnTo>
                  <a:pt x="8599788" y="2377172"/>
                </a:lnTo>
                <a:lnTo>
                  <a:pt x="8599059" y="2378631"/>
                </a:lnTo>
                <a:lnTo>
                  <a:pt x="8596130" y="2377902"/>
                </a:lnTo>
                <a:lnTo>
                  <a:pt x="8596130" y="2375709"/>
                </a:lnTo>
                <a:lnTo>
                  <a:pt x="8593209" y="2369859"/>
                </a:lnTo>
                <a:lnTo>
                  <a:pt x="8591744" y="2367663"/>
                </a:lnTo>
                <a:lnTo>
                  <a:pt x="8588822" y="2364740"/>
                </a:lnTo>
                <a:lnTo>
                  <a:pt x="8585893" y="2362547"/>
                </a:lnTo>
                <a:lnTo>
                  <a:pt x="8582972" y="2361814"/>
                </a:lnTo>
                <a:lnTo>
                  <a:pt x="8580043" y="2359621"/>
                </a:lnTo>
                <a:lnTo>
                  <a:pt x="8574192" y="2358157"/>
                </a:lnTo>
                <a:lnTo>
                  <a:pt x="8567613" y="2358157"/>
                </a:lnTo>
                <a:lnTo>
                  <a:pt x="8551526" y="2363277"/>
                </a:lnTo>
                <a:lnTo>
                  <a:pt x="8549333" y="2363277"/>
                </a:lnTo>
                <a:lnTo>
                  <a:pt x="8546411" y="2361814"/>
                </a:lnTo>
                <a:lnTo>
                  <a:pt x="8541289" y="2356698"/>
                </a:lnTo>
                <a:lnTo>
                  <a:pt x="8539831" y="2353771"/>
                </a:lnTo>
                <a:lnTo>
                  <a:pt x="8538367" y="2352308"/>
                </a:lnTo>
                <a:lnTo>
                  <a:pt x="8536903" y="2344996"/>
                </a:lnTo>
                <a:lnTo>
                  <a:pt x="8533245" y="2339146"/>
                </a:lnTo>
                <a:lnTo>
                  <a:pt x="8528130" y="2335490"/>
                </a:lnTo>
                <a:lnTo>
                  <a:pt x="8521551" y="2332567"/>
                </a:lnTo>
                <a:lnTo>
                  <a:pt x="8528130" y="2342073"/>
                </a:lnTo>
                <a:lnTo>
                  <a:pt x="8531052" y="2346459"/>
                </a:lnTo>
                <a:lnTo>
                  <a:pt x="8533981" y="2353041"/>
                </a:lnTo>
                <a:lnTo>
                  <a:pt x="8533981" y="2358891"/>
                </a:lnTo>
                <a:lnTo>
                  <a:pt x="8530323" y="2359621"/>
                </a:lnTo>
                <a:lnTo>
                  <a:pt x="8525201" y="2358157"/>
                </a:lnTo>
                <a:lnTo>
                  <a:pt x="8510579" y="2346459"/>
                </a:lnTo>
                <a:lnTo>
                  <a:pt x="8506192" y="2342803"/>
                </a:lnTo>
                <a:lnTo>
                  <a:pt x="8498149" y="2327448"/>
                </a:lnTo>
                <a:lnTo>
                  <a:pt x="8494491" y="2323062"/>
                </a:lnTo>
                <a:lnTo>
                  <a:pt x="8490105" y="2320136"/>
                </a:lnTo>
                <a:lnTo>
                  <a:pt x="8491569" y="2321599"/>
                </a:lnTo>
                <a:lnTo>
                  <a:pt x="8491569" y="2323792"/>
                </a:lnTo>
                <a:lnTo>
                  <a:pt x="8490105" y="2326718"/>
                </a:lnTo>
                <a:lnTo>
                  <a:pt x="8490105" y="2327448"/>
                </a:lnTo>
                <a:lnTo>
                  <a:pt x="8488641" y="2333297"/>
                </a:lnTo>
                <a:lnTo>
                  <a:pt x="8486447" y="2335490"/>
                </a:lnTo>
                <a:lnTo>
                  <a:pt x="8483526" y="2336224"/>
                </a:lnTo>
                <a:lnTo>
                  <a:pt x="8482061" y="2335490"/>
                </a:lnTo>
                <a:lnTo>
                  <a:pt x="8479868" y="2333297"/>
                </a:lnTo>
                <a:lnTo>
                  <a:pt x="8479140" y="2330374"/>
                </a:lnTo>
                <a:lnTo>
                  <a:pt x="8479868" y="2328178"/>
                </a:lnTo>
                <a:lnTo>
                  <a:pt x="8479140" y="2326718"/>
                </a:lnTo>
                <a:lnTo>
                  <a:pt x="8478404" y="2326718"/>
                </a:lnTo>
                <a:lnTo>
                  <a:pt x="8478404" y="2325985"/>
                </a:lnTo>
                <a:lnTo>
                  <a:pt x="8475482" y="2327448"/>
                </a:lnTo>
                <a:lnTo>
                  <a:pt x="8473289" y="2329641"/>
                </a:lnTo>
                <a:lnTo>
                  <a:pt x="8475482" y="2330374"/>
                </a:lnTo>
                <a:lnTo>
                  <a:pt x="8476211" y="2331104"/>
                </a:lnTo>
                <a:lnTo>
                  <a:pt x="8478404" y="2333297"/>
                </a:lnTo>
                <a:lnTo>
                  <a:pt x="8476211" y="2342803"/>
                </a:lnTo>
                <a:lnTo>
                  <a:pt x="8474018" y="2344996"/>
                </a:lnTo>
                <a:lnTo>
                  <a:pt x="8471096" y="2347192"/>
                </a:lnTo>
                <a:lnTo>
                  <a:pt x="8469631" y="2349385"/>
                </a:lnTo>
                <a:lnTo>
                  <a:pt x="8465974" y="2351578"/>
                </a:lnTo>
                <a:lnTo>
                  <a:pt x="8460859" y="2349385"/>
                </a:lnTo>
                <a:lnTo>
                  <a:pt x="8457202" y="2345729"/>
                </a:lnTo>
                <a:lnTo>
                  <a:pt x="8454280" y="2342073"/>
                </a:lnTo>
                <a:lnTo>
                  <a:pt x="8452815" y="2337683"/>
                </a:lnTo>
                <a:lnTo>
                  <a:pt x="8450622" y="2331104"/>
                </a:lnTo>
                <a:lnTo>
                  <a:pt x="8448429" y="2325985"/>
                </a:lnTo>
                <a:lnTo>
                  <a:pt x="8449887" y="2321599"/>
                </a:lnTo>
                <a:lnTo>
                  <a:pt x="8450622" y="2320136"/>
                </a:lnTo>
                <a:lnTo>
                  <a:pt x="8450622" y="2315016"/>
                </a:lnTo>
                <a:lnTo>
                  <a:pt x="8451351" y="2310630"/>
                </a:lnTo>
                <a:lnTo>
                  <a:pt x="8455008" y="2307704"/>
                </a:lnTo>
                <a:lnTo>
                  <a:pt x="8457202" y="2306974"/>
                </a:lnTo>
                <a:lnTo>
                  <a:pt x="8462316" y="2304048"/>
                </a:lnTo>
                <a:lnTo>
                  <a:pt x="8460123" y="2301855"/>
                </a:lnTo>
                <a:lnTo>
                  <a:pt x="8457930" y="2304048"/>
                </a:lnTo>
                <a:lnTo>
                  <a:pt x="8457202" y="2304048"/>
                </a:lnTo>
                <a:lnTo>
                  <a:pt x="8457202" y="2301855"/>
                </a:lnTo>
                <a:lnTo>
                  <a:pt x="8457202" y="2300391"/>
                </a:lnTo>
                <a:lnTo>
                  <a:pt x="8457202" y="2298198"/>
                </a:lnTo>
                <a:lnTo>
                  <a:pt x="8457930" y="2297468"/>
                </a:lnTo>
                <a:lnTo>
                  <a:pt x="8459395" y="2296005"/>
                </a:lnTo>
                <a:lnTo>
                  <a:pt x="8460123" y="2294542"/>
                </a:lnTo>
                <a:lnTo>
                  <a:pt x="8462316" y="2294542"/>
                </a:lnTo>
                <a:lnTo>
                  <a:pt x="8465974" y="2293812"/>
                </a:lnTo>
                <a:lnTo>
                  <a:pt x="8467438" y="2292349"/>
                </a:lnTo>
                <a:lnTo>
                  <a:pt x="8467438" y="2290886"/>
                </a:lnTo>
                <a:lnTo>
                  <a:pt x="8468903" y="2287230"/>
                </a:lnTo>
                <a:lnTo>
                  <a:pt x="8469631" y="2282844"/>
                </a:lnTo>
                <a:lnTo>
                  <a:pt x="8468903" y="2279187"/>
                </a:lnTo>
                <a:lnTo>
                  <a:pt x="8469631" y="2277724"/>
                </a:lnTo>
                <a:lnTo>
                  <a:pt x="8470360" y="2275531"/>
                </a:lnTo>
                <a:lnTo>
                  <a:pt x="8471096" y="2273338"/>
                </a:lnTo>
                <a:lnTo>
                  <a:pt x="8474018" y="2271875"/>
                </a:lnTo>
                <a:lnTo>
                  <a:pt x="8480597" y="2268952"/>
                </a:lnTo>
                <a:lnTo>
                  <a:pt x="8482797" y="2265296"/>
                </a:lnTo>
                <a:lnTo>
                  <a:pt x="8479868" y="2261640"/>
                </a:lnTo>
                <a:lnTo>
                  <a:pt x="8480597" y="2260176"/>
                </a:lnTo>
                <a:lnTo>
                  <a:pt x="8480597" y="2259447"/>
                </a:lnTo>
                <a:lnTo>
                  <a:pt x="8482061" y="2257250"/>
                </a:lnTo>
                <a:lnTo>
                  <a:pt x="8482797" y="2255790"/>
                </a:lnTo>
                <a:lnTo>
                  <a:pt x="8478404" y="2249938"/>
                </a:lnTo>
                <a:lnTo>
                  <a:pt x="8476946" y="2246285"/>
                </a:lnTo>
                <a:lnTo>
                  <a:pt x="8477161" y="2245918"/>
                </a:lnTo>
                <a:lnTo>
                  <a:pt x="8476483" y="2239489"/>
                </a:lnTo>
                <a:lnTo>
                  <a:pt x="8472902" y="2227406"/>
                </a:lnTo>
                <a:lnTo>
                  <a:pt x="8465146" y="2225919"/>
                </a:lnTo>
                <a:lnTo>
                  <a:pt x="8469084" y="2228736"/>
                </a:lnTo>
                <a:lnTo>
                  <a:pt x="8469807" y="2229467"/>
                </a:lnTo>
                <a:lnTo>
                  <a:pt x="8471267" y="2232389"/>
                </a:lnTo>
                <a:lnTo>
                  <a:pt x="8471267" y="2233119"/>
                </a:lnTo>
                <a:lnTo>
                  <a:pt x="8476382" y="2255791"/>
                </a:lnTo>
                <a:lnTo>
                  <a:pt x="8477118" y="2261635"/>
                </a:lnTo>
                <a:lnTo>
                  <a:pt x="8475658" y="2264564"/>
                </a:lnTo>
                <a:lnTo>
                  <a:pt x="8472739" y="2265294"/>
                </a:lnTo>
                <a:lnTo>
                  <a:pt x="8469807" y="2269684"/>
                </a:lnTo>
                <a:lnTo>
                  <a:pt x="8467612" y="2270414"/>
                </a:lnTo>
                <a:lnTo>
                  <a:pt x="8466152" y="2270414"/>
                </a:lnTo>
                <a:lnTo>
                  <a:pt x="8464692" y="2271145"/>
                </a:lnTo>
                <a:lnTo>
                  <a:pt x="8464692" y="2276265"/>
                </a:lnTo>
                <a:lnTo>
                  <a:pt x="8463233" y="2276265"/>
                </a:lnTo>
                <a:lnTo>
                  <a:pt x="8462497" y="2274797"/>
                </a:lnTo>
                <a:lnTo>
                  <a:pt x="8462497" y="2271145"/>
                </a:lnTo>
                <a:lnTo>
                  <a:pt x="8459577" y="2273336"/>
                </a:lnTo>
                <a:lnTo>
                  <a:pt x="8457382" y="2274797"/>
                </a:lnTo>
                <a:lnTo>
                  <a:pt x="8458118" y="2277726"/>
                </a:lnTo>
                <a:lnTo>
                  <a:pt x="8460313" y="2279917"/>
                </a:lnTo>
                <a:lnTo>
                  <a:pt x="8463233" y="2280648"/>
                </a:lnTo>
                <a:lnTo>
                  <a:pt x="8463233" y="2283576"/>
                </a:lnTo>
                <a:lnTo>
                  <a:pt x="8462497" y="2285768"/>
                </a:lnTo>
                <a:lnTo>
                  <a:pt x="8460313" y="2287959"/>
                </a:lnTo>
                <a:lnTo>
                  <a:pt x="8457382" y="2290157"/>
                </a:lnTo>
                <a:lnTo>
                  <a:pt x="8455198" y="2290157"/>
                </a:lnTo>
                <a:lnTo>
                  <a:pt x="8454462" y="2289420"/>
                </a:lnTo>
                <a:lnTo>
                  <a:pt x="8453726" y="2285768"/>
                </a:lnTo>
                <a:lnTo>
                  <a:pt x="8451543" y="2283576"/>
                </a:lnTo>
                <a:lnTo>
                  <a:pt x="8448611" y="2284307"/>
                </a:lnTo>
                <a:lnTo>
                  <a:pt x="8447152" y="2286498"/>
                </a:lnTo>
                <a:lnTo>
                  <a:pt x="8447152" y="2290157"/>
                </a:lnTo>
                <a:lnTo>
                  <a:pt x="8447152" y="2293810"/>
                </a:lnTo>
                <a:lnTo>
                  <a:pt x="8446428" y="2297469"/>
                </a:lnTo>
                <a:lnTo>
                  <a:pt x="8444956" y="2301852"/>
                </a:lnTo>
                <a:lnTo>
                  <a:pt x="8443497" y="2304050"/>
                </a:lnTo>
                <a:lnTo>
                  <a:pt x="8444233" y="2304050"/>
                </a:lnTo>
                <a:lnTo>
                  <a:pt x="8444956" y="2306242"/>
                </a:lnTo>
                <a:lnTo>
                  <a:pt x="8446428" y="2306972"/>
                </a:lnTo>
                <a:lnTo>
                  <a:pt x="8443497" y="2309901"/>
                </a:lnTo>
                <a:lnTo>
                  <a:pt x="8442037" y="2310631"/>
                </a:lnTo>
                <a:lnTo>
                  <a:pt x="8442037" y="2312823"/>
                </a:lnTo>
                <a:lnTo>
                  <a:pt x="8443497" y="2316475"/>
                </a:lnTo>
                <a:lnTo>
                  <a:pt x="8442037" y="2325985"/>
                </a:lnTo>
                <a:lnTo>
                  <a:pt x="8442037" y="2335488"/>
                </a:lnTo>
                <a:lnTo>
                  <a:pt x="8444956" y="2344267"/>
                </a:lnTo>
                <a:lnTo>
                  <a:pt x="8440577" y="2340608"/>
                </a:lnTo>
                <a:lnTo>
                  <a:pt x="8438381" y="2339147"/>
                </a:lnTo>
                <a:lnTo>
                  <a:pt x="8435462" y="2341338"/>
                </a:lnTo>
                <a:lnTo>
                  <a:pt x="8438381" y="2343530"/>
                </a:lnTo>
                <a:lnTo>
                  <a:pt x="8446428" y="2348650"/>
                </a:lnTo>
                <a:lnTo>
                  <a:pt x="8447888" y="2350848"/>
                </a:lnTo>
                <a:lnTo>
                  <a:pt x="8450807" y="2352309"/>
                </a:lnTo>
                <a:lnTo>
                  <a:pt x="8450807" y="2354501"/>
                </a:lnTo>
                <a:lnTo>
                  <a:pt x="8450071" y="2356692"/>
                </a:lnTo>
                <a:lnTo>
                  <a:pt x="8443497" y="2356692"/>
                </a:lnTo>
                <a:lnTo>
                  <a:pt x="8441301" y="2357429"/>
                </a:lnTo>
                <a:lnTo>
                  <a:pt x="8442037" y="2359621"/>
                </a:lnTo>
                <a:lnTo>
                  <a:pt x="8450807" y="2358160"/>
                </a:lnTo>
                <a:lnTo>
                  <a:pt x="8458118" y="2359621"/>
                </a:lnTo>
                <a:lnTo>
                  <a:pt x="8469807" y="2355231"/>
                </a:lnTo>
                <a:lnTo>
                  <a:pt x="8472739" y="2353770"/>
                </a:lnTo>
                <a:lnTo>
                  <a:pt x="8478577" y="2347920"/>
                </a:lnTo>
                <a:lnTo>
                  <a:pt x="8485888" y="2343530"/>
                </a:lnTo>
                <a:lnTo>
                  <a:pt x="8490279" y="2339147"/>
                </a:lnTo>
                <a:lnTo>
                  <a:pt x="8494658" y="2336218"/>
                </a:lnTo>
                <a:lnTo>
                  <a:pt x="8499050" y="2337686"/>
                </a:lnTo>
                <a:lnTo>
                  <a:pt x="8501233" y="2339147"/>
                </a:lnTo>
                <a:lnTo>
                  <a:pt x="8501969" y="2343530"/>
                </a:lnTo>
                <a:lnTo>
                  <a:pt x="8502693" y="2347189"/>
                </a:lnTo>
                <a:lnTo>
                  <a:pt x="8501969" y="2350848"/>
                </a:lnTo>
                <a:lnTo>
                  <a:pt x="8501233" y="2351579"/>
                </a:lnTo>
                <a:lnTo>
                  <a:pt x="8499050" y="2352309"/>
                </a:lnTo>
                <a:lnTo>
                  <a:pt x="8496118" y="2352309"/>
                </a:lnTo>
                <a:lnTo>
                  <a:pt x="8495394" y="2353770"/>
                </a:lnTo>
                <a:lnTo>
                  <a:pt x="8496118" y="2354501"/>
                </a:lnTo>
                <a:lnTo>
                  <a:pt x="8498314" y="2355231"/>
                </a:lnTo>
                <a:lnTo>
                  <a:pt x="8499050" y="2356692"/>
                </a:lnTo>
                <a:lnTo>
                  <a:pt x="8509279" y="2363273"/>
                </a:lnTo>
                <a:lnTo>
                  <a:pt x="8510739" y="2364010"/>
                </a:lnTo>
                <a:lnTo>
                  <a:pt x="8512199" y="2364010"/>
                </a:lnTo>
                <a:lnTo>
                  <a:pt x="8514395" y="2364741"/>
                </a:lnTo>
                <a:lnTo>
                  <a:pt x="8515854" y="2366202"/>
                </a:lnTo>
                <a:lnTo>
                  <a:pt x="8517314" y="2367663"/>
                </a:lnTo>
                <a:lnTo>
                  <a:pt x="8517314" y="2369854"/>
                </a:lnTo>
                <a:lnTo>
                  <a:pt x="8515854" y="2370585"/>
                </a:lnTo>
                <a:lnTo>
                  <a:pt x="8519509" y="2376435"/>
                </a:lnTo>
                <a:lnTo>
                  <a:pt x="8527544" y="2377903"/>
                </a:lnTo>
                <a:lnTo>
                  <a:pt x="8537774" y="2380095"/>
                </a:lnTo>
                <a:lnTo>
                  <a:pt x="8544361" y="2379364"/>
                </a:lnTo>
                <a:lnTo>
                  <a:pt x="8548016" y="2379364"/>
                </a:lnTo>
                <a:lnTo>
                  <a:pt x="8551659" y="2379364"/>
                </a:lnTo>
                <a:lnTo>
                  <a:pt x="8554591" y="2380095"/>
                </a:lnTo>
                <a:lnTo>
                  <a:pt x="8556786" y="2383016"/>
                </a:lnTo>
                <a:lnTo>
                  <a:pt x="8559705" y="2384484"/>
                </a:lnTo>
                <a:lnTo>
                  <a:pt x="8563361" y="2383016"/>
                </a:lnTo>
                <a:lnTo>
                  <a:pt x="8567016" y="2379364"/>
                </a:lnTo>
                <a:lnTo>
                  <a:pt x="8569199" y="2377166"/>
                </a:lnTo>
                <a:lnTo>
                  <a:pt x="8570671" y="2377166"/>
                </a:lnTo>
                <a:lnTo>
                  <a:pt x="8572855" y="2377903"/>
                </a:lnTo>
                <a:lnTo>
                  <a:pt x="8573591" y="2379364"/>
                </a:lnTo>
                <a:lnTo>
                  <a:pt x="8575786" y="2379364"/>
                </a:lnTo>
                <a:lnTo>
                  <a:pt x="8577246" y="2379364"/>
                </a:lnTo>
                <a:lnTo>
                  <a:pt x="8581625" y="2377166"/>
                </a:lnTo>
                <a:lnTo>
                  <a:pt x="8583097" y="2376435"/>
                </a:lnTo>
                <a:lnTo>
                  <a:pt x="8585280" y="2376435"/>
                </a:lnTo>
                <a:lnTo>
                  <a:pt x="8586016" y="2377903"/>
                </a:lnTo>
                <a:lnTo>
                  <a:pt x="8586740" y="2383016"/>
                </a:lnTo>
                <a:lnTo>
                  <a:pt x="8588212" y="2383747"/>
                </a:lnTo>
                <a:lnTo>
                  <a:pt x="8592591" y="2386676"/>
                </a:lnTo>
                <a:lnTo>
                  <a:pt x="8599165" y="2389598"/>
                </a:lnTo>
                <a:lnTo>
                  <a:pt x="8602821" y="2392526"/>
                </a:lnTo>
                <a:lnTo>
                  <a:pt x="8602821" y="2395448"/>
                </a:lnTo>
                <a:lnTo>
                  <a:pt x="8601361" y="2398377"/>
                </a:lnTo>
                <a:lnTo>
                  <a:pt x="8601361" y="2399107"/>
                </a:lnTo>
                <a:lnTo>
                  <a:pt x="8602097" y="2402029"/>
                </a:lnTo>
                <a:lnTo>
                  <a:pt x="8602821" y="2402029"/>
                </a:lnTo>
                <a:lnTo>
                  <a:pt x="8609408" y="2399107"/>
                </a:lnTo>
                <a:lnTo>
                  <a:pt x="8611591" y="2399107"/>
                </a:lnTo>
                <a:lnTo>
                  <a:pt x="8614523" y="2399838"/>
                </a:lnTo>
                <a:lnTo>
                  <a:pt x="8615982" y="2400568"/>
                </a:lnTo>
                <a:lnTo>
                  <a:pt x="8618178" y="2402760"/>
                </a:lnTo>
                <a:lnTo>
                  <a:pt x="8617442" y="2402760"/>
                </a:lnTo>
                <a:lnTo>
                  <a:pt x="8615982" y="2404958"/>
                </a:lnTo>
                <a:lnTo>
                  <a:pt x="8614523" y="2404958"/>
                </a:lnTo>
                <a:lnTo>
                  <a:pt x="8615982" y="2405688"/>
                </a:lnTo>
                <a:lnTo>
                  <a:pt x="8625476" y="2406419"/>
                </a:lnTo>
                <a:lnTo>
                  <a:pt x="8633523" y="2410071"/>
                </a:lnTo>
                <a:lnTo>
                  <a:pt x="8651063" y="2413000"/>
                </a:lnTo>
                <a:lnTo>
                  <a:pt x="8656178" y="2414461"/>
                </a:lnTo>
                <a:lnTo>
                  <a:pt x="8659098" y="2415922"/>
                </a:lnTo>
                <a:lnTo>
                  <a:pt x="8660557" y="2418120"/>
                </a:lnTo>
                <a:lnTo>
                  <a:pt x="8663489" y="2427623"/>
                </a:lnTo>
                <a:lnTo>
                  <a:pt x="8663489" y="2432743"/>
                </a:lnTo>
                <a:lnTo>
                  <a:pt x="8662753" y="2435665"/>
                </a:lnTo>
                <a:lnTo>
                  <a:pt x="8659098" y="2437126"/>
                </a:lnTo>
                <a:lnTo>
                  <a:pt x="8652523" y="2432013"/>
                </a:lnTo>
                <a:lnTo>
                  <a:pt x="8649604" y="2431276"/>
                </a:lnTo>
                <a:lnTo>
                  <a:pt x="8647408" y="2432743"/>
                </a:lnTo>
                <a:lnTo>
                  <a:pt x="8650327" y="2437857"/>
                </a:lnTo>
                <a:lnTo>
                  <a:pt x="8654719" y="2444438"/>
                </a:lnTo>
                <a:lnTo>
                  <a:pt x="8656902" y="2447366"/>
                </a:lnTo>
                <a:lnTo>
                  <a:pt x="8656902" y="2449558"/>
                </a:lnTo>
                <a:lnTo>
                  <a:pt x="8656902" y="2451749"/>
                </a:lnTo>
                <a:lnTo>
                  <a:pt x="8656178" y="2454678"/>
                </a:lnTo>
                <a:lnTo>
                  <a:pt x="8656178" y="2456139"/>
                </a:lnTo>
                <a:lnTo>
                  <a:pt x="8653983" y="2456139"/>
                </a:lnTo>
                <a:lnTo>
                  <a:pt x="8653259" y="2456139"/>
                </a:lnTo>
                <a:lnTo>
                  <a:pt x="8653259" y="2456869"/>
                </a:lnTo>
                <a:lnTo>
                  <a:pt x="8654719" y="2459798"/>
                </a:lnTo>
                <a:lnTo>
                  <a:pt x="8662029" y="2462720"/>
                </a:lnTo>
                <a:lnTo>
                  <a:pt x="8662753" y="2465649"/>
                </a:lnTo>
                <a:lnTo>
                  <a:pt x="8660557" y="2467110"/>
                </a:lnTo>
                <a:lnTo>
                  <a:pt x="8659098" y="2467110"/>
                </a:lnTo>
                <a:lnTo>
                  <a:pt x="8656902" y="2467110"/>
                </a:lnTo>
                <a:lnTo>
                  <a:pt x="8654719" y="2467110"/>
                </a:lnTo>
                <a:lnTo>
                  <a:pt x="8656902" y="2470032"/>
                </a:lnTo>
                <a:lnTo>
                  <a:pt x="8656178" y="2470762"/>
                </a:lnTo>
                <a:lnTo>
                  <a:pt x="8654719" y="2472960"/>
                </a:lnTo>
                <a:lnTo>
                  <a:pt x="8653983" y="2474421"/>
                </a:lnTo>
                <a:lnTo>
                  <a:pt x="8654719" y="2476613"/>
                </a:lnTo>
                <a:lnTo>
                  <a:pt x="8659098" y="2479541"/>
                </a:lnTo>
                <a:lnTo>
                  <a:pt x="8659833" y="2480272"/>
                </a:lnTo>
                <a:lnTo>
                  <a:pt x="8662029" y="2480272"/>
                </a:lnTo>
                <a:lnTo>
                  <a:pt x="8659833" y="2483924"/>
                </a:lnTo>
                <a:lnTo>
                  <a:pt x="8653983" y="2483924"/>
                </a:lnTo>
                <a:lnTo>
                  <a:pt x="8643753" y="2482463"/>
                </a:lnTo>
                <a:lnTo>
                  <a:pt x="8643017" y="2481733"/>
                </a:lnTo>
                <a:lnTo>
                  <a:pt x="8640097" y="2479541"/>
                </a:lnTo>
                <a:lnTo>
                  <a:pt x="8637902" y="2478804"/>
                </a:lnTo>
                <a:lnTo>
                  <a:pt x="8637178" y="2479541"/>
                </a:lnTo>
                <a:lnTo>
                  <a:pt x="8636442" y="2479541"/>
                </a:lnTo>
                <a:lnTo>
                  <a:pt x="8634247" y="2478804"/>
                </a:lnTo>
                <a:lnTo>
                  <a:pt x="8632063" y="2475882"/>
                </a:lnTo>
                <a:lnTo>
                  <a:pt x="8631327" y="2473691"/>
                </a:lnTo>
                <a:lnTo>
                  <a:pt x="8628408" y="2470762"/>
                </a:lnTo>
                <a:lnTo>
                  <a:pt x="8627672" y="2473691"/>
                </a:lnTo>
                <a:lnTo>
                  <a:pt x="8627672" y="2482463"/>
                </a:lnTo>
                <a:lnTo>
                  <a:pt x="8624753" y="2483194"/>
                </a:lnTo>
                <a:lnTo>
                  <a:pt x="8621821" y="2481733"/>
                </a:lnTo>
                <a:lnTo>
                  <a:pt x="8620361" y="2477343"/>
                </a:lnTo>
                <a:lnTo>
                  <a:pt x="8618902" y="2474421"/>
                </a:lnTo>
                <a:lnTo>
                  <a:pt x="8615982" y="2472230"/>
                </a:lnTo>
                <a:lnTo>
                  <a:pt x="8608672" y="2465649"/>
                </a:lnTo>
                <a:lnTo>
                  <a:pt x="8605752" y="2460529"/>
                </a:lnTo>
                <a:lnTo>
                  <a:pt x="8605016" y="2459798"/>
                </a:lnTo>
                <a:lnTo>
                  <a:pt x="8598442" y="2456869"/>
                </a:lnTo>
                <a:lnTo>
                  <a:pt x="8597706" y="2454678"/>
                </a:lnTo>
                <a:lnTo>
                  <a:pt x="8596246" y="2453217"/>
                </a:lnTo>
                <a:lnTo>
                  <a:pt x="8594787" y="2451749"/>
                </a:lnTo>
                <a:lnTo>
                  <a:pt x="8592591" y="2454678"/>
                </a:lnTo>
                <a:lnTo>
                  <a:pt x="8590395" y="2453947"/>
                </a:lnTo>
                <a:lnTo>
                  <a:pt x="8589671" y="2453217"/>
                </a:lnTo>
                <a:lnTo>
                  <a:pt x="8588212" y="2451019"/>
                </a:lnTo>
                <a:lnTo>
                  <a:pt x="8588212" y="2447366"/>
                </a:lnTo>
                <a:lnTo>
                  <a:pt x="8586016" y="2450288"/>
                </a:lnTo>
                <a:lnTo>
                  <a:pt x="8583097" y="2451019"/>
                </a:lnTo>
                <a:lnTo>
                  <a:pt x="8581625" y="2451019"/>
                </a:lnTo>
                <a:lnTo>
                  <a:pt x="8578706" y="2449558"/>
                </a:lnTo>
                <a:lnTo>
                  <a:pt x="8569199" y="2440055"/>
                </a:lnTo>
                <a:lnTo>
                  <a:pt x="8565556" y="2432743"/>
                </a:lnTo>
                <a:lnTo>
                  <a:pt x="8553131" y="2429084"/>
                </a:lnTo>
                <a:lnTo>
                  <a:pt x="8549475" y="2422503"/>
                </a:lnTo>
                <a:lnTo>
                  <a:pt x="8540705" y="2418851"/>
                </a:lnTo>
                <a:lnTo>
                  <a:pt x="8538510" y="2418120"/>
                </a:lnTo>
                <a:lnTo>
                  <a:pt x="8531199" y="2406419"/>
                </a:lnTo>
                <a:lnTo>
                  <a:pt x="8526820" y="2402029"/>
                </a:lnTo>
                <a:lnTo>
                  <a:pt x="8523889" y="2399838"/>
                </a:lnTo>
                <a:lnTo>
                  <a:pt x="8520969" y="2399107"/>
                </a:lnTo>
                <a:lnTo>
                  <a:pt x="8512199" y="2399107"/>
                </a:lnTo>
                <a:lnTo>
                  <a:pt x="8510739" y="2399838"/>
                </a:lnTo>
                <a:lnTo>
                  <a:pt x="8508544" y="2396909"/>
                </a:lnTo>
                <a:lnTo>
                  <a:pt x="8505624" y="2393987"/>
                </a:lnTo>
                <a:lnTo>
                  <a:pt x="8502693" y="2391796"/>
                </a:lnTo>
                <a:lnTo>
                  <a:pt x="8499773" y="2390328"/>
                </a:lnTo>
                <a:lnTo>
                  <a:pt x="8491739" y="2390328"/>
                </a:lnTo>
                <a:lnTo>
                  <a:pt x="8488807" y="2390328"/>
                </a:lnTo>
                <a:lnTo>
                  <a:pt x="8487348" y="2393257"/>
                </a:lnTo>
                <a:lnTo>
                  <a:pt x="8489543" y="2395448"/>
                </a:lnTo>
                <a:lnTo>
                  <a:pt x="8492463" y="2396179"/>
                </a:lnTo>
                <a:lnTo>
                  <a:pt x="8499050" y="2395448"/>
                </a:lnTo>
                <a:lnTo>
                  <a:pt x="8501233" y="2393987"/>
                </a:lnTo>
                <a:lnTo>
                  <a:pt x="8501969" y="2393987"/>
                </a:lnTo>
                <a:lnTo>
                  <a:pt x="8503429" y="2395448"/>
                </a:lnTo>
                <a:lnTo>
                  <a:pt x="8503429" y="2398377"/>
                </a:lnTo>
                <a:lnTo>
                  <a:pt x="8505624" y="2400568"/>
                </a:lnTo>
                <a:lnTo>
                  <a:pt x="8506348" y="2402029"/>
                </a:lnTo>
                <a:lnTo>
                  <a:pt x="8508544" y="2402760"/>
                </a:lnTo>
                <a:lnTo>
                  <a:pt x="8521705" y="2403490"/>
                </a:lnTo>
                <a:lnTo>
                  <a:pt x="8524624" y="2405688"/>
                </a:lnTo>
                <a:lnTo>
                  <a:pt x="8525360" y="2406419"/>
                </a:lnTo>
                <a:lnTo>
                  <a:pt x="8529003" y="2409341"/>
                </a:lnTo>
                <a:lnTo>
                  <a:pt x="8531199" y="2410071"/>
                </a:lnTo>
                <a:lnTo>
                  <a:pt x="8534854" y="2422503"/>
                </a:lnTo>
                <a:lnTo>
                  <a:pt x="8535590" y="2424694"/>
                </a:lnTo>
                <a:lnTo>
                  <a:pt x="8537774" y="2426162"/>
                </a:lnTo>
                <a:lnTo>
                  <a:pt x="8539969" y="2427623"/>
                </a:lnTo>
                <a:lnTo>
                  <a:pt x="8542889" y="2427623"/>
                </a:lnTo>
                <a:lnTo>
                  <a:pt x="8544361" y="2428354"/>
                </a:lnTo>
                <a:lnTo>
                  <a:pt x="8547280" y="2432743"/>
                </a:lnTo>
                <a:lnTo>
                  <a:pt x="8550199" y="2435665"/>
                </a:lnTo>
                <a:lnTo>
                  <a:pt x="8553131" y="2437857"/>
                </a:lnTo>
                <a:lnTo>
                  <a:pt x="8556050" y="2437857"/>
                </a:lnTo>
                <a:lnTo>
                  <a:pt x="8562625" y="2440055"/>
                </a:lnTo>
                <a:lnTo>
                  <a:pt x="8564085" y="2440785"/>
                </a:lnTo>
                <a:lnTo>
                  <a:pt x="8565556" y="2445175"/>
                </a:lnTo>
                <a:lnTo>
                  <a:pt x="8566280" y="2447366"/>
                </a:lnTo>
                <a:lnTo>
                  <a:pt x="8572855" y="2453947"/>
                </a:lnTo>
                <a:lnTo>
                  <a:pt x="8574327" y="2456139"/>
                </a:lnTo>
                <a:lnTo>
                  <a:pt x="8575786" y="2456139"/>
                </a:lnTo>
                <a:lnTo>
                  <a:pt x="8577246" y="2458330"/>
                </a:lnTo>
                <a:lnTo>
                  <a:pt x="8578706" y="2459798"/>
                </a:lnTo>
                <a:lnTo>
                  <a:pt x="8583097" y="2459798"/>
                </a:lnTo>
                <a:lnTo>
                  <a:pt x="8585280" y="2460529"/>
                </a:lnTo>
                <a:lnTo>
                  <a:pt x="8586016" y="2460529"/>
                </a:lnTo>
                <a:lnTo>
                  <a:pt x="8586740" y="2460529"/>
                </a:lnTo>
                <a:lnTo>
                  <a:pt x="8588212" y="2460529"/>
                </a:lnTo>
                <a:lnTo>
                  <a:pt x="8588212" y="2461259"/>
                </a:lnTo>
                <a:lnTo>
                  <a:pt x="8588935" y="2464181"/>
                </a:lnTo>
                <a:lnTo>
                  <a:pt x="8588935" y="2465649"/>
                </a:lnTo>
                <a:lnTo>
                  <a:pt x="8597706" y="2465649"/>
                </a:lnTo>
                <a:lnTo>
                  <a:pt x="8599165" y="2465649"/>
                </a:lnTo>
                <a:lnTo>
                  <a:pt x="8605016" y="2469301"/>
                </a:lnTo>
                <a:lnTo>
                  <a:pt x="8606476" y="2470762"/>
                </a:lnTo>
                <a:lnTo>
                  <a:pt x="8608672" y="2477343"/>
                </a:lnTo>
                <a:lnTo>
                  <a:pt x="8609408" y="2477343"/>
                </a:lnTo>
                <a:lnTo>
                  <a:pt x="8610867" y="2479541"/>
                </a:lnTo>
                <a:lnTo>
                  <a:pt x="8612327" y="2483194"/>
                </a:lnTo>
                <a:lnTo>
                  <a:pt x="8615982" y="2488314"/>
                </a:lnTo>
                <a:lnTo>
                  <a:pt x="8618902" y="2489775"/>
                </a:lnTo>
                <a:lnTo>
                  <a:pt x="8622557" y="2490505"/>
                </a:lnTo>
                <a:lnTo>
                  <a:pt x="8634247" y="2490505"/>
                </a:lnTo>
                <a:lnTo>
                  <a:pt x="8637902" y="2489775"/>
                </a:lnTo>
                <a:lnTo>
                  <a:pt x="8640097" y="2488314"/>
                </a:lnTo>
                <a:lnTo>
                  <a:pt x="8645948" y="2493434"/>
                </a:lnTo>
                <a:lnTo>
                  <a:pt x="8653259" y="2494895"/>
                </a:lnTo>
                <a:lnTo>
                  <a:pt x="8660557" y="2493434"/>
                </a:lnTo>
                <a:lnTo>
                  <a:pt x="8668604" y="2494895"/>
                </a:lnTo>
                <a:lnTo>
                  <a:pt x="8666408" y="2497817"/>
                </a:lnTo>
                <a:lnTo>
                  <a:pt x="8663489" y="2499285"/>
                </a:lnTo>
                <a:lnTo>
                  <a:pt x="8654719" y="2502207"/>
                </a:lnTo>
                <a:lnTo>
                  <a:pt x="8650327" y="2505128"/>
                </a:lnTo>
                <a:lnTo>
                  <a:pt x="8651063" y="2506596"/>
                </a:lnTo>
                <a:lnTo>
                  <a:pt x="8653983" y="2508057"/>
                </a:lnTo>
                <a:lnTo>
                  <a:pt x="8657638" y="2508057"/>
                </a:lnTo>
                <a:lnTo>
                  <a:pt x="8665672" y="2511710"/>
                </a:lnTo>
                <a:lnTo>
                  <a:pt x="8669327" y="2512440"/>
                </a:lnTo>
                <a:lnTo>
                  <a:pt x="8670063" y="2509518"/>
                </a:lnTo>
                <a:lnTo>
                  <a:pt x="8670063" y="2505128"/>
                </a:lnTo>
                <a:lnTo>
                  <a:pt x="8672983" y="2504398"/>
                </a:lnTo>
                <a:lnTo>
                  <a:pt x="8679570" y="2508788"/>
                </a:lnTo>
                <a:lnTo>
                  <a:pt x="8679570" y="2509518"/>
                </a:lnTo>
                <a:lnTo>
                  <a:pt x="8678098" y="2511710"/>
                </a:lnTo>
                <a:lnTo>
                  <a:pt x="8675914" y="2513908"/>
                </a:lnTo>
                <a:lnTo>
                  <a:pt x="8675178" y="2516099"/>
                </a:lnTo>
                <a:lnTo>
                  <a:pt x="8675178" y="2519021"/>
                </a:lnTo>
                <a:lnTo>
                  <a:pt x="8678098" y="2520489"/>
                </a:lnTo>
                <a:lnTo>
                  <a:pt x="8679570" y="2519021"/>
                </a:lnTo>
                <a:lnTo>
                  <a:pt x="8681753" y="2520489"/>
                </a:lnTo>
                <a:lnTo>
                  <a:pt x="8684685" y="2524141"/>
                </a:lnTo>
                <a:lnTo>
                  <a:pt x="8685408" y="2530722"/>
                </a:lnTo>
                <a:lnTo>
                  <a:pt x="8684685" y="2543884"/>
                </a:lnTo>
                <a:lnTo>
                  <a:pt x="8684685" y="2550466"/>
                </a:lnTo>
                <a:lnTo>
                  <a:pt x="8683213" y="2551196"/>
                </a:lnTo>
                <a:lnTo>
                  <a:pt x="8681753" y="2548274"/>
                </a:lnTo>
                <a:lnTo>
                  <a:pt x="8672259" y="2540963"/>
                </a:lnTo>
                <a:lnTo>
                  <a:pt x="8670799" y="2537303"/>
                </a:lnTo>
                <a:lnTo>
                  <a:pt x="8669327" y="2538034"/>
                </a:lnTo>
                <a:lnTo>
                  <a:pt x="8666408" y="2540232"/>
                </a:lnTo>
                <a:lnTo>
                  <a:pt x="8662753" y="2538764"/>
                </a:lnTo>
                <a:lnTo>
                  <a:pt x="8654719" y="2530722"/>
                </a:lnTo>
                <a:lnTo>
                  <a:pt x="8651063" y="2528531"/>
                </a:lnTo>
                <a:lnTo>
                  <a:pt x="8650327" y="2534381"/>
                </a:lnTo>
                <a:lnTo>
                  <a:pt x="8652523" y="2534381"/>
                </a:lnTo>
                <a:lnTo>
                  <a:pt x="8653983" y="2536573"/>
                </a:lnTo>
                <a:lnTo>
                  <a:pt x="8654719" y="2538034"/>
                </a:lnTo>
                <a:lnTo>
                  <a:pt x="8656178" y="2538764"/>
                </a:lnTo>
                <a:lnTo>
                  <a:pt x="8653983" y="2538764"/>
                </a:lnTo>
                <a:lnTo>
                  <a:pt x="8652523" y="2538764"/>
                </a:lnTo>
                <a:lnTo>
                  <a:pt x="8650327" y="2538764"/>
                </a:lnTo>
                <a:lnTo>
                  <a:pt x="8649604" y="2540963"/>
                </a:lnTo>
                <a:lnTo>
                  <a:pt x="8648132" y="2543884"/>
                </a:lnTo>
                <a:lnTo>
                  <a:pt x="8649604" y="2546076"/>
                </a:lnTo>
                <a:lnTo>
                  <a:pt x="8654719" y="2547544"/>
                </a:lnTo>
                <a:lnTo>
                  <a:pt x="8656902" y="2547544"/>
                </a:lnTo>
                <a:lnTo>
                  <a:pt x="8657638" y="2548274"/>
                </a:lnTo>
                <a:lnTo>
                  <a:pt x="8659098" y="2550466"/>
                </a:lnTo>
                <a:lnTo>
                  <a:pt x="8657638" y="2551196"/>
                </a:lnTo>
                <a:lnTo>
                  <a:pt x="8653259" y="2554125"/>
                </a:lnTo>
                <a:lnTo>
                  <a:pt x="8653259" y="2556316"/>
                </a:lnTo>
                <a:lnTo>
                  <a:pt x="8659098" y="2554125"/>
                </a:lnTo>
                <a:lnTo>
                  <a:pt x="8660557" y="2554125"/>
                </a:lnTo>
                <a:lnTo>
                  <a:pt x="8662753" y="2556316"/>
                </a:lnTo>
                <a:lnTo>
                  <a:pt x="8665672" y="2557777"/>
                </a:lnTo>
                <a:lnTo>
                  <a:pt x="8666408" y="2560706"/>
                </a:lnTo>
                <a:lnTo>
                  <a:pt x="8666408" y="2562897"/>
                </a:lnTo>
                <a:lnTo>
                  <a:pt x="8652523" y="2569478"/>
                </a:lnTo>
                <a:lnTo>
                  <a:pt x="8648132" y="2568748"/>
                </a:lnTo>
                <a:lnTo>
                  <a:pt x="8640833" y="2564358"/>
                </a:lnTo>
                <a:lnTo>
                  <a:pt x="8634983" y="2563628"/>
                </a:lnTo>
                <a:lnTo>
                  <a:pt x="8632063" y="2560706"/>
                </a:lnTo>
                <a:lnTo>
                  <a:pt x="8630591" y="2560706"/>
                </a:lnTo>
                <a:lnTo>
                  <a:pt x="8628408" y="2560706"/>
                </a:lnTo>
                <a:lnTo>
                  <a:pt x="8626948" y="2559969"/>
                </a:lnTo>
                <a:lnTo>
                  <a:pt x="8611591" y="2544615"/>
                </a:lnTo>
                <a:lnTo>
                  <a:pt x="8608672" y="2543154"/>
                </a:lnTo>
                <a:lnTo>
                  <a:pt x="8604280" y="2541693"/>
                </a:lnTo>
                <a:lnTo>
                  <a:pt x="8599165" y="2538034"/>
                </a:lnTo>
                <a:lnTo>
                  <a:pt x="8591867" y="2528531"/>
                </a:lnTo>
                <a:lnTo>
                  <a:pt x="8581625" y="2521219"/>
                </a:lnTo>
                <a:lnTo>
                  <a:pt x="8579442" y="2522680"/>
                </a:lnTo>
                <a:lnTo>
                  <a:pt x="8578706" y="2524141"/>
                </a:lnTo>
                <a:lnTo>
                  <a:pt x="8578706" y="2527070"/>
                </a:lnTo>
                <a:lnTo>
                  <a:pt x="8579442" y="2528531"/>
                </a:lnTo>
                <a:lnTo>
                  <a:pt x="8580165" y="2530722"/>
                </a:lnTo>
                <a:lnTo>
                  <a:pt x="8582361" y="2530722"/>
                </a:lnTo>
                <a:lnTo>
                  <a:pt x="8583821" y="2531453"/>
                </a:lnTo>
                <a:lnTo>
                  <a:pt x="8586016" y="2531453"/>
                </a:lnTo>
                <a:lnTo>
                  <a:pt x="8596246" y="2543884"/>
                </a:lnTo>
                <a:lnTo>
                  <a:pt x="8602821" y="2546076"/>
                </a:lnTo>
                <a:lnTo>
                  <a:pt x="8606476" y="2549735"/>
                </a:lnTo>
                <a:lnTo>
                  <a:pt x="8611591" y="2555586"/>
                </a:lnTo>
                <a:lnTo>
                  <a:pt x="8624753" y="2565819"/>
                </a:lnTo>
                <a:lnTo>
                  <a:pt x="8638638" y="2573131"/>
                </a:lnTo>
                <a:lnTo>
                  <a:pt x="8647408" y="2576790"/>
                </a:lnTo>
                <a:lnTo>
                  <a:pt x="8652523" y="2578251"/>
                </a:lnTo>
                <a:lnTo>
                  <a:pt x="8656178" y="2578251"/>
                </a:lnTo>
                <a:lnTo>
                  <a:pt x="8663489" y="2575329"/>
                </a:lnTo>
                <a:lnTo>
                  <a:pt x="8667144" y="2573868"/>
                </a:lnTo>
                <a:lnTo>
                  <a:pt x="8670063" y="2576790"/>
                </a:lnTo>
                <a:lnTo>
                  <a:pt x="8669327" y="2576790"/>
                </a:lnTo>
                <a:lnTo>
                  <a:pt x="8669327" y="2579712"/>
                </a:lnTo>
                <a:lnTo>
                  <a:pt x="8670063" y="2582641"/>
                </a:lnTo>
                <a:lnTo>
                  <a:pt x="8670063" y="2584832"/>
                </a:lnTo>
                <a:lnTo>
                  <a:pt x="8672259" y="2586293"/>
                </a:lnTo>
                <a:lnTo>
                  <a:pt x="8675178" y="2588491"/>
                </a:lnTo>
                <a:lnTo>
                  <a:pt x="8676638" y="2588491"/>
                </a:lnTo>
                <a:lnTo>
                  <a:pt x="8676638" y="2585562"/>
                </a:lnTo>
                <a:lnTo>
                  <a:pt x="8682489" y="2588491"/>
                </a:lnTo>
                <a:lnTo>
                  <a:pt x="8686868" y="2589952"/>
                </a:lnTo>
                <a:lnTo>
                  <a:pt x="8689064" y="2594342"/>
                </a:lnTo>
                <a:lnTo>
                  <a:pt x="8686868" y="2595072"/>
                </a:lnTo>
                <a:lnTo>
                  <a:pt x="8683213" y="2598725"/>
                </a:lnTo>
                <a:lnTo>
                  <a:pt x="8681753" y="2601653"/>
                </a:lnTo>
                <a:lnTo>
                  <a:pt x="8685408" y="2602384"/>
                </a:lnTo>
                <a:lnTo>
                  <a:pt x="8691983" y="2599455"/>
                </a:lnTo>
                <a:lnTo>
                  <a:pt x="8694179" y="2600923"/>
                </a:lnTo>
                <a:lnTo>
                  <a:pt x="8695638" y="2606036"/>
                </a:lnTo>
                <a:lnTo>
                  <a:pt x="8695638" y="2611156"/>
                </a:lnTo>
                <a:lnTo>
                  <a:pt x="8695638" y="2615546"/>
                </a:lnTo>
                <a:lnTo>
                  <a:pt x="8694179" y="2620659"/>
                </a:lnTo>
                <a:lnTo>
                  <a:pt x="8691259" y="2622127"/>
                </a:lnTo>
                <a:lnTo>
                  <a:pt x="8686144" y="2623588"/>
                </a:lnTo>
                <a:lnTo>
                  <a:pt x="8683213" y="2624319"/>
                </a:lnTo>
                <a:lnTo>
                  <a:pt x="8680293" y="2626510"/>
                </a:lnTo>
                <a:lnTo>
                  <a:pt x="8676638" y="2631630"/>
                </a:lnTo>
                <a:lnTo>
                  <a:pt x="8673719" y="2633822"/>
                </a:lnTo>
                <a:lnTo>
                  <a:pt x="8670799" y="2633822"/>
                </a:lnTo>
                <a:lnTo>
                  <a:pt x="8667144" y="2625049"/>
                </a:lnTo>
                <a:lnTo>
                  <a:pt x="8664213" y="2622127"/>
                </a:lnTo>
                <a:lnTo>
                  <a:pt x="8645948" y="2611887"/>
                </a:lnTo>
                <a:lnTo>
                  <a:pt x="8641557" y="2612617"/>
                </a:lnTo>
                <a:lnTo>
                  <a:pt x="8637902" y="2610426"/>
                </a:lnTo>
                <a:lnTo>
                  <a:pt x="8633523" y="2607504"/>
                </a:lnTo>
                <a:lnTo>
                  <a:pt x="8630591" y="2604575"/>
                </a:lnTo>
                <a:lnTo>
                  <a:pt x="8628408" y="2603845"/>
                </a:lnTo>
                <a:lnTo>
                  <a:pt x="8629867" y="2596533"/>
                </a:lnTo>
                <a:lnTo>
                  <a:pt x="8626948" y="2591413"/>
                </a:lnTo>
                <a:lnTo>
                  <a:pt x="8622557" y="2586293"/>
                </a:lnTo>
                <a:lnTo>
                  <a:pt x="8618178" y="2584832"/>
                </a:lnTo>
                <a:lnTo>
                  <a:pt x="8615982" y="2586293"/>
                </a:lnTo>
                <a:lnTo>
                  <a:pt x="8608672" y="2589222"/>
                </a:lnTo>
                <a:lnTo>
                  <a:pt x="8605016" y="2589952"/>
                </a:lnTo>
                <a:lnTo>
                  <a:pt x="8605016" y="2592144"/>
                </a:lnTo>
                <a:lnTo>
                  <a:pt x="8604280" y="2595072"/>
                </a:lnTo>
                <a:lnTo>
                  <a:pt x="8604280" y="2595803"/>
                </a:lnTo>
                <a:lnTo>
                  <a:pt x="8601361" y="2595072"/>
                </a:lnTo>
                <a:lnTo>
                  <a:pt x="8599901" y="2594342"/>
                </a:lnTo>
                <a:lnTo>
                  <a:pt x="8599165" y="2591413"/>
                </a:lnTo>
                <a:lnTo>
                  <a:pt x="8598442" y="2589952"/>
                </a:lnTo>
                <a:lnTo>
                  <a:pt x="8596246" y="2589222"/>
                </a:lnTo>
                <a:lnTo>
                  <a:pt x="8593327" y="2589222"/>
                </a:lnTo>
                <a:lnTo>
                  <a:pt x="8586016" y="2587761"/>
                </a:lnTo>
                <a:lnTo>
                  <a:pt x="8583097" y="2587761"/>
                </a:lnTo>
                <a:lnTo>
                  <a:pt x="8580165" y="2585562"/>
                </a:lnTo>
                <a:lnTo>
                  <a:pt x="8579442" y="2581910"/>
                </a:lnTo>
                <a:lnTo>
                  <a:pt x="8578706" y="2576059"/>
                </a:lnTo>
                <a:lnTo>
                  <a:pt x="8576510" y="2572400"/>
                </a:lnTo>
                <a:lnTo>
                  <a:pt x="8575786" y="2573868"/>
                </a:lnTo>
                <a:lnTo>
                  <a:pt x="8574327" y="2576790"/>
                </a:lnTo>
                <a:lnTo>
                  <a:pt x="8576510" y="2582641"/>
                </a:lnTo>
                <a:lnTo>
                  <a:pt x="8575786" y="2585562"/>
                </a:lnTo>
                <a:lnTo>
                  <a:pt x="8574327" y="2588491"/>
                </a:lnTo>
                <a:lnTo>
                  <a:pt x="8572131" y="2591413"/>
                </a:lnTo>
                <a:lnTo>
                  <a:pt x="8567016" y="2592874"/>
                </a:lnTo>
                <a:lnTo>
                  <a:pt x="8564085" y="2591413"/>
                </a:lnTo>
                <a:lnTo>
                  <a:pt x="8562625" y="2587761"/>
                </a:lnTo>
                <a:lnTo>
                  <a:pt x="8554591" y="2579712"/>
                </a:lnTo>
                <a:lnTo>
                  <a:pt x="8553131" y="2578251"/>
                </a:lnTo>
                <a:lnTo>
                  <a:pt x="8550935" y="2578251"/>
                </a:lnTo>
                <a:lnTo>
                  <a:pt x="8549475" y="2578981"/>
                </a:lnTo>
                <a:lnTo>
                  <a:pt x="8544361" y="2585562"/>
                </a:lnTo>
                <a:lnTo>
                  <a:pt x="8543625" y="2586293"/>
                </a:lnTo>
                <a:lnTo>
                  <a:pt x="8543625" y="2588491"/>
                </a:lnTo>
                <a:lnTo>
                  <a:pt x="8541429" y="2586293"/>
                </a:lnTo>
                <a:lnTo>
                  <a:pt x="8539969" y="2583371"/>
                </a:lnTo>
                <a:lnTo>
                  <a:pt x="8538510" y="2581910"/>
                </a:lnTo>
                <a:lnTo>
                  <a:pt x="8535590" y="2580449"/>
                </a:lnTo>
                <a:lnTo>
                  <a:pt x="8534854" y="2579712"/>
                </a:lnTo>
                <a:lnTo>
                  <a:pt x="8533395" y="2580449"/>
                </a:lnTo>
                <a:lnTo>
                  <a:pt x="8531199" y="2581910"/>
                </a:lnTo>
                <a:lnTo>
                  <a:pt x="8527544" y="2584832"/>
                </a:lnTo>
                <a:lnTo>
                  <a:pt x="8525360" y="2584832"/>
                </a:lnTo>
                <a:lnTo>
                  <a:pt x="8523889" y="2584832"/>
                </a:lnTo>
                <a:lnTo>
                  <a:pt x="8519509" y="2583371"/>
                </a:lnTo>
                <a:lnTo>
                  <a:pt x="8518773" y="2582641"/>
                </a:lnTo>
                <a:lnTo>
                  <a:pt x="8511463" y="2584832"/>
                </a:lnTo>
                <a:lnTo>
                  <a:pt x="8508544" y="2584832"/>
                </a:lnTo>
                <a:lnTo>
                  <a:pt x="8504888" y="2580449"/>
                </a:lnTo>
                <a:lnTo>
                  <a:pt x="8501233" y="2586293"/>
                </a:lnTo>
                <a:lnTo>
                  <a:pt x="8501969" y="2589952"/>
                </a:lnTo>
                <a:lnTo>
                  <a:pt x="8503429" y="2589952"/>
                </a:lnTo>
                <a:lnTo>
                  <a:pt x="8505624" y="2589952"/>
                </a:lnTo>
                <a:lnTo>
                  <a:pt x="8506348" y="2591413"/>
                </a:lnTo>
                <a:lnTo>
                  <a:pt x="8508544" y="2589952"/>
                </a:lnTo>
                <a:lnTo>
                  <a:pt x="8521705" y="2592144"/>
                </a:lnTo>
                <a:lnTo>
                  <a:pt x="8537050" y="2589222"/>
                </a:lnTo>
                <a:lnTo>
                  <a:pt x="8537774" y="2589952"/>
                </a:lnTo>
                <a:lnTo>
                  <a:pt x="8539969" y="2592144"/>
                </a:lnTo>
                <a:lnTo>
                  <a:pt x="8541429" y="2592874"/>
                </a:lnTo>
                <a:lnTo>
                  <a:pt x="8543625" y="2591413"/>
                </a:lnTo>
                <a:lnTo>
                  <a:pt x="8548016" y="2585562"/>
                </a:lnTo>
                <a:lnTo>
                  <a:pt x="8549475" y="2584832"/>
                </a:lnTo>
                <a:lnTo>
                  <a:pt x="8553855" y="2585562"/>
                </a:lnTo>
                <a:lnTo>
                  <a:pt x="8556786" y="2589222"/>
                </a:lnTo>
                <a:lnTo>
                  <a:pt x="8558969" y="2594342"/>
                </a:lnTo>
                <a:lnTo>
                  <a:pt x="8560429" y="2595803"/>
                </a:lnTo>
                <a:lnTo>
                  <a:pt x="8564085" y="2595803"/>
                </a:lnTo>
                <a:lnTo>
                  <a:pt x="8572131" y="2599455"/>
                </a:lnTo>
                <a:lnTo>
                  <a:pt x="8575786" y="2599455"/>
                </a:lnTo>
                <a:lnTo>
                  <a:pt x="8592591" y="2596533"/>
                </a:lnTo>
                <a:lnTo>
                  <a:pt x="8595510" y="2596533"/>
                </a:lnTo>
                <a:lnTo>
                  <a:pt x="8602821" y="2603845"/>
                </a:lnTo>
                <a:lnTo>
                  <a:pt x="8606476" y="2604575"/>
                </a:lnTo>
                <a:lnTo>
                  <a:pt x="8610867" y="2603845"/>
                </a:lnTo>
                <a:lnTo>
                  <a:pt x="8614523" y="2595803"/>
                </a:lnTo>
                <a:lnTo>
                  <a:pt x="8615982" y="2595072"/>
                </a:lnTo>
                <a:lnTo>
                  <a:pt x="8618178" y="2596533"/>
                </a:lnTo>
                <a:lnTo>
                  <a:pt x="8624017" y="2608965"/>
                </a:lnTo>
                <a:lnTo>
                  <a:pt x="8626948" y="2623588"/>
                </a:lnTo>
                <a:lnTo>
                  <a:pt x="8628408" y="2626510"/>
                </a:lnTo>
                <a:lnTo>
                  <a:pt x="8631327" y="2627240"/>
                </a:lnTo>
                <a:lnTo>
                  <a:pt x="8643017" y="2627978"/>
                </a:lnTo>
                <a:lnTo>
                  <a:pt x="8643753" y="2628708"/>
                </a:lnTo>
                <a:lnTo>
                  <a:pt x="8641557" y="2630900"/>
                </a:lnTo>
                <a:lnTo>
                  <a:pt x="8641557" y="2633091"/>
                </a:lnTo>
                <a:lnTo>
                  <a:pt x="8643017" y="2633822"/>
                </a:lnTo>
                <a:lnTo>
                  <a:pt x="8645948" y="2633091"/>
                </a:lnTo>
                <a:lnTo>
                  <a:pt x="8646672" y="2633822"/>
                </a:lnTo>
                <a:lnTo>
                  <a:pt x="8648132" y="2633822"/>
                </a:lnTo>
                <a:lnTo>
                  <a:pt x="8651063" y="2636020"/>
                </a:lnTo>
                <a:lnTo>
                  <a:pt x="8663489" y="2639672"/>
                </a:lnTo>
                <a:lnTo>
                  <a:pt x="8664213" y="2641133"/>
                </a:lnTo>
                <a:lnTo>
                  <a:pt x="8662029" y="2644062"/>
                </a:lnTo>
                <a:lnTo>
                  <a:pt x="8662753" y="2646253"/>
                </a:lnTo>
                <a:lnTo>
                  <a:pt x="8664213" y="2647714"/>
                </a:lnTo>
                <a:lnTo>
                  <a:pt x="8666408" y="2650643"/>
                </a:lnTo>
                <a:lnTo>
                  <a:pt x="8665672" y="2653565"/>
                </a:lnTo>
                <a:lnTo>
                  <a:pt x="8663489" y="2656493"/>
                </a:lnTo>
                <a:lnTo>
                  <a:pt x="8659098" y="2661614"/>
                </a:lnTo>
                <a:lnTo>
                  <a:pt x="8659833" y="2663075"/>
                </a:lnTo>
                <a:lnTo>
                  <a:pt x="8664213" y="2661614"/>
                </a:lnTo>
                <a:lnTo>
                  <a:pt x="8668604" y="2658685"/>
                </a:lnTo>
                <a:lnTo>
                  <a:pt x="8670799" y="2654295"/>
                </a:lnTo>
                <a:lnTo>
                  <a:pt x="8673719" y="2652104"/>
                </a:lnTo>
                <a:lnTo>
                  <a:pt x="8678834" y="2649912"/>
                </a:lnTo>
                <a:lnTo>
                  <a:pt x="8684685" y="2649182"/>
                </a:lnTo>
                <a:lnTo>
                  <a:pt x="8689064" y="2649182"/>
                </a:lnTo>
                <a:lnTo>
                  <a:pt x="8694179" y="2650643"/>
                </a:lnTo>
                <a:lnTo>
                  <a:pt x="8694179" y="2653565"/>
                </a:lnTo>
                <a:lnTo>
                  <a:pt x="8695638" y="2655763"/>
                </a:lnTo>
                <a:lnTo>
                  <a:pt x="8699294" y="2656493"/>
                </a:lnTo>
                <a:lnTo>
                  <a:pt x="8702225" y="2656493"/>
                </a:lnTo>
                <a:lnTo>
                  <a:pt x="8698570" y="2652834"/>
                </a:lnTo>
                <a:lnTo>
                  <a:pt x="8695638" y="2649912"/>
                </a:lnTo>
                <a:lnTo>
                  <a:pt x="8695638" y="2647714"/>
                </a:lnTo>
                <a:lnTo>
                  <a:pt x="8697834" y="2643331"/>
                </a:lnTo>
                <a:lnTo>
                  <a:pt x="8696374" y="2642601"/>
                </a:lnTo>
                <a:lnTo>
                  <a:pt x="8694915" y="2641133"/>
                </a:lnTo>
                <a:lnTo>
                  <a:pt x="8692719" y="2637481"/>
                </a:lnTo>
                <a:lnTo>
                  <a:pt x="8695638" y="2633091"/>
                </a:lnTo>
                <a:lnTo>
                  <a:pt x="8702225" y="2630900"/>
                </a:lnTo>
                <a:lnTo>
                  <a:pt x="8721225" y="2634559"/>
                </a:lnTo>
                <a:lnTo>
                  <a:pt x="8730719" y="2633091"/>
                </a:lnTo>
                <a:lnTo>
                  <a:pt x="8738030" y="2634559"/>
                </a:lnTo>
                <a:lnTo>
                  <a:pt x="8743881" y="2633091"/>
                </a:lnTo>
                <a:lnTo>
                  <a:pt x="8748996" y="2630169"/>
                </a:lnTo>
                <a:lnTo>
                  <a:pt x="8753375" y="2630169"/>
                </a:lnTo>
                <a:lnTo>
                  <a:pt x="8757766" y="2634559"/>
                </a:lnTo>
                <a:lnTo>
                  <a:pt x="8765800" y="2652834"/>
                </a:lnTo>
                <a:lnTo>
                  <a:pt x="8792847" y="2698171"/>
                </a:lnTo>
                <a:lnTo>
                  <a:pt x="8797226" y="2706944"/>
                </a:lnTo>
                <a:lnTo>
                  <a:pt x="8797211" y="2706949"/>
                </a:lnTo>
                <a:lnTo>
                  <a:pt x="8797214" y="2706949"/>
                </a:lnTo>
                <a:lnTo>
                  <a:pt x="8812562" y="2742776"/>
                </a:lnTo>
                <a:lnTo>
                  <a:pt x="8816961" y="2750819"/>
                </a:lnTo>
                <a:lnTo>
                  <a:pt x="8819153" y="2755936"/>
                </a:lnTo>
                <a:lnTo>
                  <a:pt x="8820611" y="2760325"/>
                </a:lnTo>
                <a:lnTo>
                  <a:pt x="8821346" y="2764714"/>
                </a:lnTo>
                <a:lnTo>
                  <a:pt x="8830117" y="2774220"/>
                </a:lnTo>
                <a:lnTo>
                  <a:pt x="8842551" y="2795424"/>
                </a:lnTo>
                <a:lnTo>
                  <a:pt x="8882032" y="2842220"/>
                </a:lnTo>
                <a:lnTo>
                  <a:pt x="8885695" y="2851726"/>
                </a:lnTo>
                <a:lnTo>
                  <a:pt x="8894466" y="2864158"/>
                </a:lnTo>
                <a:lnTo>
                  <a:pt x="8892273" y="2862695"/>
                </a:lnTo>
                <a:lnTo>
                  <a:pt x="8888610" y="2861961"/>
                </a:lnTo>
                <a:lnTo>
                  <a:pt x="8887888" y="2861961"/>
                </a:lnTo>
                <a:lnTo>
                  <a:pt x="8887152" y="2859769"/>
                </a:lnTo>
                <a:lnTo>
                  <a:pt x="8885695" y="2858306"/>
                </a:lnTo>
                <a:lnTo>
                  <a:pt x="8885695" y="2856115"/>
                </a:lnTo>
                <a:lnTo>
                  <a:pt x="8881296" y="2854652"/>
                </a:lnTo>
                <a:lnTo>
                  <a:pt x="8879104" y="2850263"/>
                </a:lnTo>
                <a:lnTo>
                  <a:pt x="8876189" y="2842948"/>
                </a:lnTo>
                <a:lnTo>
                  <a:pt x="8872526" y="2837103"/>
                </a:lnTo>
                <a:lnTo>
                  <a:pt x="8856442" y="2823208"/>
                </a:lnTo>
                <a:lnTo>
                  <a:pt x="8855707" y="2823942"/>
                </a:lnTo>
                <a:lnTo>
                  <a:pt x="8852779" y="2826134"/>
                </a:lnTo>
                <a:lnTo>
                  <a:pt x="8849864" y="2824671"/>
                </a:lnTo>
                <a:lnTo>
                  <a:pt x="8848393" y="2823208"/>
                </a:lnTo>
                <a:lnTo>
                  <a:pt x="8848393" y="2818090"/>
                </a:lnTo>
                <a:lnTo>
                  <a:pt x="8849864" y="2821016"/>
                </a:lnTo>
                <a:lnTo>
                  <a:pt x="8851321" y="2821016"/>
                </a:lnTo>
                <a:lnTo>
                  <a:pt x="8855707" y="2818090"/>
                </a:lnTo>
                <a:lnTo>
                  <a:pt x="8853514" y="2815899"/>
                </a:lnTo>
                <a:lnTo>
                  <a:pt x="8852057" y="2812973"/>
                </a:lnTo>
                <a:lnTo>
                  <a:pt x="8849864" y="2811510"/>
                </a:lnTo>
                <a:lnTo>
                  <a:pt x="8848393" y="2813702"/>
                </a:lnTo>
                <a:lnTo>
                  <a:pt x="8844743" y="2811510"/>
                </a:lnTo>
                <a:lnTo>
                  <a:pt x="8842551" y="2808584"/>
                </a:lnTo>
                <a:lnTo>
                  <a:pt x="8840358" y="2804930"/>
                </a:lnTo>
                <a:lnTo>
                  <a:pt x="8838887" y="2801270"/>
                </a:lnTo>
                <a:lnTo>
                  <a:pt x="8837430" y="2799813"/>
                </a:lnTo>
                <a:lnTo>
                  <a:pt x="8837430" y="2793961"/>
                </a:lnTo>
                <a:lnTo>
                  <a:pt x="8833767" y="2788109"/>
                </a:lnTo>
                <a:lnTo>
                  <a:pt x="8830117" y="2781529"/>
                </a:lnTo>
                <a:lnTo>
                  <a:pt x="8826467" y="2774949"/>
                </a:lnTo>
                <a:lnTo>
                  <a:pt x="8819153" y="2765442"/>
                </a:lnTo>
                <a:lnTo>
                  <a:pt x="8816225" y="2763251"/>
                </a:lnTo>
                <a:lnTo>
                  <a:pt x="8814768" y="2762517"/>
                </a:lnTo>
                <a:lnTo>
                  <a:pt x="8814768" y="2761788"/>
                </a:lnTo>
                <a:lnTo>
                  <a:pt x="8816225" y="2760325"/>
                </a:lnTo>
                <a:lnTo>
                  <a:pt x="8814033" y="2755208"/>
                </a:lnTo>
                <a:lnTo>
                  <a:pt x="8809648" y="2740584"/>
                </a:lnTo>
                <a:lnTo>
                  <a:pt x="8808177" y="2737659"/>
                </a:lnTo>
                <a:lnTo>
                  <a:pt x="8804527" y="2733270"/>
                </a:lnTo>
                <a:lnTo>
                  <a:pt x="8803056" y="2729615"/>
                </a:lnTo>
                <a:lnTo>
                  <a:pt x="8798671" y="2724492"/>
                </a:lnTo>
                <a:lnTo>
                  <a:pt x="8796478" y="2717183"/>
                </a:lnTo>
                <a:lnTo>
                  <a:pt x="8791357" y="2709869"/>
                </a:lnTo>
                <a:lnTo>
                  <a:pt x="8791357" y="2708406"/>
                </a:lnTo>
                <a:lnTo>
                  <a:pt x="8791357" y="2707677"/>
                </a:lnTo>
                <a:lnTo>
                  <a:pt x="8794285" y="2707677"/>
                </a:lnTo>
                <a:lnTo>
                  <a:pt x="8794294" y="2707674"/>
                </a:lnTo>
                <a:lnTo>
                  <a:pt x="8792111" y="2707674"/>
                </a:lnTo>
                <a:lnTo>
                  <a:pt x="8789928" y="2704753"/>
                </a:lnTo>
                <a:lnTo>
                  <a:pt x="8789928" y="2702561"/>
                </a:lnTo>
                <a:lnTo>
                  <a:pt x="8789928" y="2700363"/>
                </a:lnTo>
                <a:lnTo>
                  <a:pt x="8789928" y="2697441"/>
                </a:lnTo>
                <a:lnTo>
                  <a:pt x="8788456" y="2695980"/>
                </a:lnTo>
                <a:lnTo>
                  <a:pt x="8786272" y="2693782"/>
                </a:lnTo>
                <a:lnTo>
                  <a:pt x="8784801" y="2692321"/>
                </a:lnTo>
                <a:lnTo>
                  <a:pt x="8776766" y="2677698"/>
                </a:lnTo>
                <a:lnTo>
                  <a:pt x="8776030" y="2674769"/>
                </a:lnTo>
                <a:lnTo>
                  <a:pt x="8773847" y="2673308"/>
                </a:lnTo>
                <a:lnTo>
                  <a:pt x="8772387" y="2672578"/>
                </a:lnTo>
                <a:lnTo>
                  <a:pt x="8769456" y="2672578"/>
                </a:lnTo>
                <a:lnTo>
                  <a:pt x="8769456" y="2675506"/>
                </a:lnTo>
                <a:lnTo>
                  <a:pt x="8772387" y="2698902"/>
                </a:lnTo>
                <a:lnTo>
                  <a:pt x="8776030" y="2711334"/>
                </a:lnTo>
                <a:lnTo>
                  <a:pt x="8775600" y="2711441"/>
                </a:lnTo>
                <a:lnTo>
                  <a:pt x="8777466" y="2712066"/>
                </a:lnTo>
                <a:lnTo>
                  <a:pt x="8778937" y="2712066"/>
                </a:lnTo>
                <a:lnTo>
                  <a:pt x="8780394" y="2710603"/>
                </a:lnTo>
                <a:lnTo>
                  <a:pt x="8781004" y="2710399"/>
                </a:lnTo>
                <a:lnTo>
                  <a:pt x="8778962" y="2707674"/>
                </a:lnTo>
                <a:lnTo>
                  <a:pt x="8781881" y="2705483"/>
                </a:lnTo>
                <a:lnTo>
                  <a:pt x="8784801" y="2702561"/>
                </a:lnTo>
                <a:lnTo>
                  <a:pt x="8787732" y="2709873"/>
                </a:lnTo>
                <a:lnTo>
                  <a:pt x="8786973" y="2709873"/>
                </a:lnTo>
                <a:lnTo>
                  <a:pt x="8787708" y="2714992"/>
                </a:lnTo>
                <a:lnTo>
                  <a:pt x="8788443" y="2717183"/>
                </a:lnTo>
                <a:lnTo>
                  <a:pt x="8790636" y="2718646"/>
                </a:lnTo>
                <a:lnTo>
                  <a:pt x="8790636" y="2720838"/>
                </a:lnTo>
                <a:lnTo>
                  <a:pt x="8788443" y="2721572"/>
                </a:lnTo>
                <a:lnTo>
                  <a:pt x="8781130" y="2723764"/>
                </a:lnTo>
                <a:lnTo>
                  <a:pt x="8777466" y="2723035"/>
                </a:lnTo>
                <a:lnTo>
                  <a:pt x="8775274" y="2720109"/>
                </a:lnTo>
                <a:lnTo>
                  <a:pt x="8774538" y="2717183"/>
                </a:lnTo>
                <a:lnTo>
                  <a:pt x="8768696" y="2714992"/>
                </a:lnTo>
                <a:lnTo>
                  <a:pt x="8766503" y="2713529"/>
                </a:lnTo>
                <a:lnTo>
                  <a:pt x="8767122" y="2713374"/>
                </a:lnTo>
                <a:lnTo>
                  <a:pt x="8759962" y="2705483"/>
                </a:lnTo>
                <a:lnTo>
                  <a:pt x="8760685" y="2708405"/>
                </a:lnTo>
                <a:lnTo>
                  <a:pt x="8762881" y="2710603"/>
                </a:lnTo>
                <a:lnTo>
                  <a:pt x="8763617" y="2712064"/>
                </a:lnTo>
                <a:lnTo>
                  <a:pt x="8765077" y="2714256"/>
                </a:lnTo>
                <a:lnTo>
                  <a:pt x="8764337" y="2714362"/>
                </a:lnTo>
                <a:lnTo>
                  <a:pt x="8765032" y="2717183"/>
                </a:lnTo>
                <a:lnTo>
                  <a:pt x="8765032" y="2721572"/>
                </a:lnTo>
                <a:lnTo>
                  <a:pt x="8765032" y="2725955"/>
                </a:lnTo>
                <a:lnTo>
                  <a:pt x="8767960" y="2729615"/>
                </a:lnTo>
                <a:lnTo>
                  <a:pt x="8771624" y="2733270"/>
                </a:lnTo>
                <a:lnTo>
                  <a:pt x="8776009" y="2736196"/>
                </a:lnTo>
                <a:lnTo>
                  <a:pt x="8781130" y="2737659"/>
                </a:lnTo>
                <a:lnTo>
                  <a:pt x="8778202" y="2739850"/>
                </a:lnTo>
                <a:lnTo>
                  <a:pt x="8781851" y="2745702"/>
                </a:lnTo>
                <a:lnTo>
                  <a:pt x="8787708" y="2750085"/>
                </a:lnTo>
                <a:lnTo>
                  <a:pt x="8792093" y="2752282"/>
                </a:lnTo>
                <a:lnTo>
                  <a:pt x="8790636" y="2750085"/>
                </a:lnTo>
                <a:lnTo>
                  <a:pt x="8788443" y="2748628"/>
                </a:lnTo>
                <a:lnTo>
                  <a:pt x="8787708" y="2747165"/>
                </a:lnTo>
                <a:lnTo>
                  <a:pt x="8786972" y="2744239"/>
                </a:lnTo>
                <a:lnTo>
                  <a:pt x="8787708" y="2744239"/>
                </a:lnTo>
                <a:lnTo>
                  <a:pt x="8787708" y="2742041"/>
                </a:lnTo>
                <a:lnTo>
                  <a:pt x="8788443" y="2736924"/>
                </a:lnTo>
                <a:lnTo>
                  <a:pt x="8790636" y="2736924"/>
                </a:lnTo>
                <a:lnTo>
                  <a:pt x="8792093" y="2742776"/>
                </a:lnTo>
                <a:lnTo>
                  <a:pt x="8793550" y="2753010"/>
                </a:lnTo>
                <a:lnTo>
                  <a:pt x="8796478" y="2755936"/>
                </a:lnTo>
                <a:lnTo>
                  <a:pt x="8803791" y="2764714"/>
                </a:lnTo>
                <a:lnTo>
                  <a:pt x="8805262" y="2767634"/>
                </a:lnTo>
                <a:lnTo>
                  <a:pt x="8807455" y="2769831"/>
                </a:lnTo>
                <a:lnTo>
                  <a:pt x="8822803" y="2793961"/>
                </a:lnTo>
                <a:lnTo>
                  <a:pt x="8824261" y="2797615"/>
                </a:lnTo>
                <a:lnTo>
                  <a:pt x="8826467" y="2801270"/>
                </a:lnTo>
                <a:lnTo>
                  <a:pt x="8830117" y="2806393"/>
                </a:lnTo>
                <a:lnTo>
                  <a:pt x="8832309" y="2810047"/>
                </a:lnTo>
                <a:lnTo>
                  <a:pt x="8829381" y="2811510"/>
                </a:lnTo>
                <a:lnTo>
                  <a:pt x="8825731" y="2810776"/>
                </a:lnTo>
                <a:lnTo>
                  <a:pt x="8821346" y="2807856"/>
                </a:lnTo>
                <a:lnTo>
                  <a:pt x="8816225" y="2802004"/>
                </a:lnTo>
                <a:lnTo>
                  <a:pt x="8814033" y="2800541"/>
                </a:lnTo>
                <a:lnTo>
                  <a:pt x="8814033" y="2798350"/>
                </a:lnTo>
                <a:lnTo>
                  <a:pt x="8814033" y="2796887"/>
                </a:lnTo>
                <a:lnTo>
                  <a:pt x="8814768" y="2794689"/>
                </a:lnTo>
                <a:lnTo>
                  <a:pt x="8814033" y="2791763"/>
                </a:lnTo>
                <a:lnTo>
                  <a:pt x="8812562" y="2790306"/>
                </a:lnTo>
                <a:lnTo>
                  <a:pt x="8809648" y="2787381"/>
                </a:lnTo>
                <a:lnTo>
                  <a:pt x="8804527" y="2784455"/>
                </a:lnTo>
                <a:lnTo>
                  <a:pt x="8803056" y="2783720"/>
                </a:lnTo>
                <a:lnTo>
                  <a:pt x="8801599" y="2782263"/>
                </a:lnTo>
                <a:lnTo>
                  <a:pt x="8800863" y="2778603"/>
                </a:lnTo>
                <a:lnTo>
                  <a:pt x="8800863" y="2777874"/>
                </a:lnTo>
                <a:lnTo>
                  <a:pt x="8797214" y="2775677"/>
                </a:lnTo>
                <a:lnTo>
                  <a:pt x="8794285" y="2775677"/>
                </a:lnTo>
                <a:lnTo>
                  <a:pt x="8793550" y="2774220"/>
                </a:lnTo>
                <a:lnTo>
                  <a:pt x="8794285" y="2769097"/>
                </a:lnTo>
                <a:lnTo>
                  <a:pt x="8788443" y="2766177"/>
                </a:lnTo>
                <a:lnTo>
                  <a:pt x="8785515" y="2764714"/>
                </a:lnTo>
                <a:lnTo>
                  <a:pt x="8781851" y="2765442"/>
                </a:lnTo>
                <a:lnTo>
                  <a:pt x="8784780" y="2768368"/>
                </a:lnTo>
                <a:lnTo>
                  <a:pt x="8786972" y="2769097"/>
                </a:lnTo>
                <a:lnTo>
                  <a:pt x="8788443" y="2771294"/>
                </a:lnTo>
                <a:lnTo>
                  <a:pt x="8792093" y="2779337"/>
                </a:lnTo>
                <a:lnTo>
                  <a:pt x="8794285" y="2783720"/>
                </a:lnTo>
                <a:lnTo>
                  <a:pt x="8795021" y="2787381"/>
                </a:lnTo>
                <a:lnTo>
                  <a:pt x="8793550" y="2788844"/>
                </a:lnTo>
                <a:lnTo>
                  <a:pt x="8798671" y="2791763"/>
                </a:lnTo>
                <a:lnTo>
                  <a:pt x="8803056" y="2793961"/>
                </a:lnTo>
                <a:lnTo>
                  <a:pt x="8805262" y="2793961"/>
                </a:lnTo>
                <a:lnTo>
                  <a:pt x="8805262" y="2795424"/>
                </a:lnTo>
                <a:lnTo>
                  <a:pt x="8791357" y="2794689"/>
                </a:lnTo>
                <a:lnTo>
                  <a:pt x="8787708" y="2794689"/>
                </a:lnTo>
                <a:lnTo>
                  <a:pt x="8784044" y="2793961"/>
                </a:lnTo>
                <a:lnTo>
                  <a:pt x="8780394" y="2791763"/>
                </a:lnTo>
                <a:lnTo>
                  <a:pt x="8774538" y="2785918"/>
                </a:lnTo>
                <a:lnTo>
                  <a:pt x="8772346" y="2785183"/>
                </a:lnTo>
                <a:lnTo>
                  <a:pt x="8768696" y="2785183"/>
                </a:lnTo>
                <a:lnTo>
                  <a:pt x="8766503" y="2784455"/>
                </a:lnTo>
                <a:lnTo>
                  <a:pt x="8762840" y="2780800"/>
                </a:lnTo>
                <a:lnTo>
                  <a:pt x="8758454" y="2778603"/>
                </a:lnTo>
                <a:lnTo>
                  <a:pt x="8755540" y="2777874"/>
                </a:lnTo>
                <a:lnTo>
                  <a:pt x="8745299" y="2776412"/>
                </a:lnTo>
                <a:lnTo>
                  <a:pt x="8746756" y="2775677"/>
                </a:lnTo>
                <a:lnTo>
                  <a:pt x="8746756" y="2774220"/>
                </a:lnTo>
                <a:lnTo>
                  <a:pt x="8746756" y="2772023"/>
                </a:lnTo>
                <a:lnTo>
                  <a:pt x="8745299" y="2772023"/>
                </a:lnTo>
                <a:lnTo>
                  <a:pt x="8743106" y="2774220"/>
                </a:lnTo>
                <a:lnTo>
                  <a:pt x="8742371" y="2776412"/>
                </a:lnTo>
                <a:lnTo>
                  <a:pt x="8740913" y="2779337"/>
                </a:lnTo>
                <a:lnTo>
                  <a:pt x="8742371" y="2780800"/>
                </a:lnTo>
                <a:lnTo>
                  <a:pt x="8746756" y="2780800"/>
                </a:lnTo>
                <a:lnTo>
                  <a:pt x="8751877" y="2782263"/>
                </a:lnTo>
                <a:lnTo>
                  <a:pt x="8755540" y="2784455"/>
                </a:lnTo>
                <a:lnTo>
                  <a:pt x="8759190" y="2785918"/>
                </a:lnTo>
                <a:lnTo>
                  <a:pt x="8762840" y="2791035"/>
                </a:lnTo>
                <a:lnTo>
                  <a:pt x="8765768" y="2793961"/>
                </a:lnTo>
                <a:lnTo>
                  <a:pt x="8770888" y="2794689"/>
                </a:lnTo>
                <a:lnTo>
                  <a:pt x="8773081" y="2799813"/>
                </a:lnTo>
                <a:lnTo>
                  <a:pt x="8776009" y="2800541"/>
                </a:lnTo>
                <a:lnTo>
                  <a:pt x="8778202" y="2800541"/>
                </a:lnTo>
                <a:lnTo>
                  <a:pt x="8777466" y="2802004"/>
                </a:lnTo>
                <a:lnTo>
                  <a:pt x="8773081" y="2806393"/>
                </a:lnTo>
                <a:lnTo>
                  <a:pt x="8771624" y="2807121"/>
                </a:lnTo>
                <a:lnTo>
                  <a:pt x="8765032" y="2808584"/>
                </a:lnTo>
                <a:lnTo>
                  <a:pt x="8765768" y="2810776"/>
                </a:lnTo>
                <a:lnTo>
                  <a:pt x="8766503" y="2810776"/>
                </a:lnTo>
                <a:lnTo>
                  <a:pt x="8766503" y="2811510"/>
                </a:lnTo>
                <a:lnTo>
                  <a:pt x="8762118" y="2813702"/>
                </a:lnTo>
                <a:lnTo>
                  <a:pt x="8759925" y="2813702"/>
                </a:lnTo>
                <a:lnTo>
                  <a:pt x="8756997" y="2813702"/>
                </a:lnTo>
                <a:lnTo>
                  <a:pt x="8750419" y="2810776"/>
                </a:lnTo>
                <a:lnTo>
                  <a:pt x="8746756" y="2807121"/>
                </a:lnTo>
                <a:lnTo>
                  <a:pt x="8745299" y="2806393"/>
                </a:lnTo>
                <a:lnTo>
                  <a:pt x="8743828" y="2804930"/>
                </a:lnTo>
                <a:lnTo>
                  <a:pt x="8737250" y="2802004"/>
                </a:lnTo>
                <a:lnTo>
                  <a:pt x="8733600" y="2800541"/>
                </a:lnTo>
                <a:lnTo>
                  <a:pt x="8732865" y="2800541"/>
                </a:lnTo>
                <a:lnTo>
                  <a:pt x="8733600" y="2803467"/>
                </a:lnTo>
                <a:lnTo>
                  <a:pt x="8734322" y="2804930"/>
                </a:lnTo>
                <a:lnTo>
                  <a:pt x="8736528" y="2807121"/>
                </a:lnTo>
                <a:lnTo>
                  <a:pt x="8739443" y="2807856"/>
                </a:lnTo>
                <a:lnTo>
                  <a:pt x="8740913" y="2807856"/>
                </a:lnTo>
                <a:lnTo>
                  <a:pt x="8743106" y="2810047"/>
                </a:lnTo>
                <a:lnTo>
                  <a:pt x="8751877" y="2817356"/>
                </a:lnTo>
                <a:lnTo>
                  <a:pt x="8755540" y="2819553"/>
                </a:lnTo>
                <a:lnTo>
                  <a:pt x="8756262" y="2821016"/>
                </a:lnTo>
                <a:lnTo>
                  <a:pt x="8751877" y="2823208"/>
                </a:lnTo>
                <a:lnTo>
                  <a:pt x="8746756" y="2823208"/>
                </a:lnTo>
                <a:lnTo>
                  <a:pt x="8726287" y="2818090"/>
                </a:lnTo>
                <a:lnTo>
                  <a:pt x="8720431" y="2816627"/>
                </a:lnTo>
                <a:lnTo>
                  <a:pt x="8716045" y="2812973"/>
                </a:lnTo>
                <a:lnTo>
                  <a:pt x="8713117" y="2813702"/>
                </a:lnTo>
                <a:lnTo>
                  <a:pt x="8710203" y="2812973"/>
                </a:lnTo>
                <a:lnTo>
                  <a:pt x="8705082" y="2810047"/>
                </a:lnTo>
                <a:lnTo>
                  <a:pt x="8701419" y="2808584"/>
                </a:lnTo>
                <a:lnTo>
                  <a:pt x="8705082" y="2813702"/>
                </a:lnTo>
                <a:lnTo>
                  <a:pt x="8707275" y="2815899"/>
                </a:lnTo>
                <a:lnTo>
                  <a:pt x="8709467" y="2816627"/>
                </a:lnTo>
                <a:lnTo>
                  <a:pt x="8716781" y="2819553"/>
                </a:lnTo>
                <a:lnTo>
                  <a:pt x="8717516" y="2820282"/>
                </a:lnTo>
                <a:lnTo>
                  <a:pt x="8720431" y="2822479"/>
                </a:lnTo>
                <a:lnTo>
                  <a:pt x="8724816" y="2823942"/>
                </a:lnTo>
                <a:lnTo>
                  <a:pt x="8730672" y="2826134"/>
                </a:lnTo>
                <a:lnTo>
                  <a:pt x="8734322" y="2826134"/>
                </a:lnTo>
                <a:lnTo>
                  <a:pt x="8735793" y="2827597"/>
                </a:lnTo>
                <a:lnTo>
                  <a:pt x="8717516" y="2834177"/>
                </a:lnTo>
                <a:lnTo>
                  <a:pt x="8714588" y="2836368"/>
                </a:lnTo>
                <a:lnTo>
                  <a:pt x="8714588" y="2838566"/>
                </a:lnTo>
                <a:lnTo>
                  <a:pt x="8716045" y="2838566"/>
                </a:lnTo>
                <a:lnTo>
                  <a:pt x="8717516" y="2838566"/>
                </a:lnTo>
                <a:lnTo>
                  <a:pt x="8714588" y="2842948"/>
                </a:lnTo>
                <a:lnTo>
                  <a:pt x="8710203" y="2848800"/>
                </a:lnTo>
                <a:lnTo>
                  <a:pt x="8704347" y="2852455"/>
                </a:lnTo>
                <a:lnTo>
                  <a:pt x="8699961" y="2854652"/>
                </a:lnTo>
                <a:lnTo>
                  <a:pt x="8694105" y="2856115"/>
                </a:lnTo>
                <a:lnTo>
                  <a:pt x="8690455" y="2856843"/>
                </a:lnTo>
                <a:lnTo>
                  <a:pt x="8688263" y="2856115"/>
                </a:lnTo>
                <a:lnTo>
                  <a:pt x="8680949" y="2848800"/>
                </a:lnTo>
                <a:lnTo>
                  <a:pt x="8678757" y="2848072"/>
                </a:lnTo>
                <a:lnTo>
                  <a:pt x="8677300" y="2853189"/>
                </a:lnTo>
                <a:lnTo>
                  <a:pt x="8672179" y="2854652"/>
                </a:lnTo>
                <a:lnTo>
                  <a:pt x="8668515" y="2851726"/>
                </a:lnTo>
                <a:lnTo>
                  <a:pt x="8662673" y="2839294"/>
                </a:lnTo>
                <a:lnTo>
                  <a:pt x="8656081" y="2830522"/>
                </a:lnTo>
                <a:lnTo>
                  <a:pt x="8653889" y="2824671"/>
                </a:lnTo>
                <a:lnTo>
                  <a:pt x="8653889" y="2813702"/>
                </a:lnTo>
                <a:lnTo>
                  <a:pt x="8655360" y="2811510"/>
                </a:lnTo>
                <a:lnTo>
                  <a:pt x="8656817" y="2807856"/>
                </a:lnTo>
                <a:lnTo>
                  <a:pt x="8658288" y="2804930"/>
                </a:lnTo>
                <a:lnTo>
                  <a:pt x="8658288" y="2798350"/>
                </a:lnTo>
                <a:lnTo>
                  <a:pt x="8656081" y="2794689"/>
                </a:lnTo>
                <a:lnTo>
                  <a:pt x="8652432" y="2793961"/>
                </a:lnTo>
                <a:lnTo>
                  <a:pt x="8647311" y="2792498"/>
                </a:lnTo>
                <a:lnTo>
                  <a:pt x="8649504" y="2795424"/>
                </a:lnTo>
                <a:lnTo>
                  <a:pt x="8653167" y="2798350"/>
                </a:lnTo>
                <a:lnTo>
                  <a:pt x="8653889" y="2800541"/>
                </a:lnTo>
                <a:lnTo>
                  <a:pt x="8653889" y="2803467"/>
                </a:lnTo>
                <a:lnTo>
                  <a:pt x="8653889" y="2804930"/>
                </a:lnTo>
                <a:lnTo>
                  <a:pt x="8651696" y="2808584"/>
                </a:lnTo>
                <a:lnTo>
                  <a:pt x="8649504" y="2813702"/>
                </a:lnTo>
                <a:lnTo>
                  <a:pt x="8648782" y="2818090"/>
                </a:lnTo>
                <a:lnTo>
                  <a:pt x="8648782" y="2823208"/>
                </a:lnTo>
                <a:lnTo>
                  <a:pt x="8652432" y="2838566"/>
                </a:lnTo>
                <a:lnTo>
                  <a:pt x="8653167" y="2840029"/>
                </a:lnTo>
                <a:lnTo>
                  <a:pt x="8656081" y="2845146"/>
                </a:lnTo>
                <a:lnTo>
                  <a:pt x="8659010" y="2851726"/>
                </a:lnTo>
                <a:lnTo>
                  <a:pt x="8661202" y="2852455"/>
                </a:lnTo>
                <a:lnTo>
                  <a:pt x="8662673" y="2854652"/>
                </a:lnTo>
                <a:lnTo>
                  <a:pt x="8664866" y="2855380"/>
                </a:lnTo>
                <a:lnTo>
                  <a:pt x="8665587" y="2858306"/>
                </a:lnTo>
                <a:lnTo>
                  <a:pt x="8666323" y="2861232"/>
                </a:lnTo>
                <a:lnTo>
                  <a:pt x="8667794" y="2862695"/>
                </a:lnTo>
                <a:lnTo>
                  <a:pt x="8669986" y="2862695"/>
                </a:lnTo>
                <a:lnTo>
                  <a:pt x="8669251" y="2865621"/>
                </a:lnTo>
                <a:lnTo>
                  <a:pt x="8665587" y="2875856"/>
                </a:lnTo>
                <a:lnTo>
                  <a:pt x="8665587" y="2878047"/>
                </a:lnTo>
                <a:lnTo>
                  <a:pt x="8691191" y="2872201"/>
                </a:lnTo>
                <a:lnTo>
                  <a:pt x="8695576" y="2873664"/>
                </a:lnTo>
                <a:lnTo>
                  <a:pt x="8697769" y="2872201"/>
                </a:lnTo>
                <a:lnTo>
                  <a:pt x="8702154" y="2867812"/>
                </a:lnTo>
                <a:lnTo>
                  <a:pt x="8711660" y="2861961"/>
                </a:lnTo>
                <a:lnTo>
                  <a:pt x="8720431" y="2856843"/>
                </a:lnTo>
                <a:lnTo>
                  <a:pt x="8727022" y="2858306"/>
                </a:lnTo>
                <a:lnTo>
                  <a:pt x="8727744" y="2859769"/>
                </a:lnTo>
                <a:lnTo>
                  <a:pt x="8729215" y="2862695"/>
                </a:lnTo>
                <a:lnTo>
                  <a:pt x="8729215" y="2864887"/>
                </a:lnTo>
                <a:lnTo>
                  <a:pt x="8729215" y="2865621"/>
                </a:lnTo>
                <a:lnTo>
                  <a:pt x="8730672" y="2866350"/>
                </a:lnTo>
                <a:lnTo>
                  <a:pt x="8732129" y="2866350"/>
                </a:lnTo>
                <a:lnTo>
                  <a:pt x="8732865" y="2864887"/>
                </a:lnTo>
                <a:lnTo>
                  <a:pt x="8734322" y="2862695"/>
                </a:lnTo>
                <a:lnTo>
                  <a:pt x="8739443" y="2862695"/>
                </a:lnTo>
                <a:lnTo>
                  <a:pt x="8748227" y="2864887"/>
                </a:lnTo>
                <a:lnTo>
                  <a:pt x="8752612" y="2864158"/>
                </a:lnTo>
                <a:lnTo>
                  <a:pt x="8748948" y="2861961"/>
                </a:lnTo>
                <a:lnTo>
                  <a:pt x="8745299" y="2859769"/>
                </a:lnTo>
                <a:lnTo>
                  <a:pt x="8743106" y="2858306"/>
                </a:lnTo>
                <a:lnTo>
                  <a:pt x="8746034" y="2854652"/>
                </a:lnTo>
                <a:lnTo>
                  <a:pt x="8761382" y="2845874"/>
                </a:lnTo>
                <a:lnTo>
                  <a:pt x="8778202" y="2840029"/>
                </a:lnTo>
                <a:lnTo>
                  <a:pt x="8782587" y="2840757"/>
                </a:lnTo>
                <a:lnTo>
                  <a:pt x="8788443" y="2842220"/>
                </a:lnTo>
                <a:lnTo>
                  <a:pt x="8793550" y="2845146"/>
                </a:lnTo>
                <a:lnTo>
                  <a:pt x="8793550" y="2848800"/>
                </a:lnTo>
                <a:lnTo>
                  <a:pt x="8789165" y="2846609"/>
                </a:lnTo>
                <a:lnTo>
                  <a:pt x="8787708" y="2849535"/>
                </a:lnTo>
                <a:lnTo>
                  <a:pt x="8787708" y="2858306"/>
                </a:lnTo>
                <a:lnTo>
                  <a:pt x="8793550" y="2854652"/>
                </a:lnTo>
                <a:lnTo>
                  <a:pt x="8796478" y="2853189"/>
                </a:lnTo>
                <a:lnTo>
                  <a:pt x="8795021" y="2858306"/>
                </a:lnTo>
                <a:lnTo>
                  <a:pt x="8794285" y="2864158"/>
                </a:lnTo>
                <a:lnTo>
                  <a:pt x="8791357" y="2867812"/>
                </a:lnTo>
                <a:lnTo>
                  <a:pt x="8787708" y="2869275"/>
                </a:lnTo>
                <a:lnTo>
                  <a:pt x="8787708" y="2870738"/>
                </a:lnTo>
                <a:lnTo>
                  <a:pt x="8793550" y="2873664"/>
                </a:lnTo>
                <a:lnTo>
                  <a:pt x="8796478" y="2878782"/>
                </a:lnTo>
                <a:lnTo>
                  <a:pt x="8797214" y="2885362"/>
                </a:lnTo>
                <a:lnTo>
                  <a:pt x="8791357" y="2888288"/>
                </a:lnTo>
                <a:lnTo>
                  <a:pt x="8786972" y="2887553"/>
                </a:lnTo>
                <a:lnTo>
                  <a:pt x="8784044" y="2887553"/>
                </a:lnTo>
                <a:lnTo>
                  <a:pt x="8785515" y="2890479"/>
                </a:lnTo>
                <a:lnTo>
                  <a:pt x="8788443" y="2891214"/>
                </a:lnTo>
                <a:lnTo>
                  <a:pt x="8791357" y="2891214"/>
                </a:lnTo>
                <a:lnTo>
                  <a:pt x="8795021" y="2891214"/>
                </a:lnTo>
                <a:lnTo>
                  <a:pt x="8796478" y="2891214"/>
                </a:lnTo>
                <a:lnTo>
                  <a:pt x="8797949" y="2891942"/>
                </a:lnTo>
                <a:lnTo>
                  <a:pt x="8800863" y="2894868"/>
                </a:lnTo>
                <a:lnTo>
                  <a:pt x="8801599" y="2897059"/>
                </a:lnTo>
                <a:lnTo>
                  <a:pt x="8801599" y="2898522"/>
                </a:lnTo>
                <a:lnTo>
                  <a:pt x="8800142" y="2900720"/>
                </a:lnTo>
                <a:lnTo>
                  <a:pt x="8800863" y="2903640"/>
                </a:lnTo>
                <a:lnTo>
                  <a:pt x="8803791" y="2905837"/>
                </a:lnTo>
                <a:lnTo>
                  <a:pt x="8804527" y="2905837"/>
                </a:lnTo>
                <a:lnTo>
                  <a:pt x="8803056" y="2910220"/>
                </a:lnTo>
                <a:lnTo>
                  <a:pt x="8797214" y="2910220"/>
                </a:lnTo>
                <a:lnTo>
                  <a:pt x="8790636" y="2909491"/>
                </a:lnTo>
                <a:lnTo>
                  <a:pt x="8785515" y="2910220"/>
                </a:lnTo>
                <a:lnTo>
                  <a:pt x="8790636" y="2914609"/>
                </a:lnTo>
                <a:lnTo>
                  <a:pt x="8795021" y="2916072"/>
                </a:lnTo>
                <a:lnTo>
                  <a:pt x="8800142" y="2914609"/>
                </a:lnTo>
                <a:lnTo>
                  <a:pt x="8804527" y="2912417"/>
                </a:lnTo>
                <a:lnTo>
                  <a:pt x="8804527" y="2913146"/>
                </a:lnTo>
                <a:lnTo>
                  <a:pt x="8805262" y="2913880"/>
                </a:lnTo>
                <a:lnTo>
                  <a:pt x="8806719" y="2914609"/>
                </a:lnTo>
                <a:lnTo>
                  <a:pt x="8807455" y="2916806"/>
                </a:lnTo>
                <a:lnTo>
                  <a:pt x="8808177" y="2916806"/>
                </a:lnTo>
                <a:lnTo>
                  <a:pt x="8811105" y="2897059"/>
                </a:lnTo>
                <a:lnTo>
                  <a:pt x="8810369" y="2889751"/>
                </a:lnTo>
                <a:lnTo>
                  <a:pt x="8804527" y="2861961"/>
                </a:lnTo>
                <a:lnTo>
                  <a:pt x="8805262" y="2859041"/>
                </a:lnTo>
                <a:lnTo>
                  <a:pt x="8810369" y="2853189"/>
                </a:lnTo>
                <a:lnTo>
                  <a:pt x="8811105" y="2851726"/>
                </a:lnTo>
                <a:lnTo>
                  <a:pt x="8812562" y="2850263"/>
                </a:lnTo>
                <a:lnTo>
                  <a:pt x="8816225" y="2853189"/>
                </a:lnTo>
                <a:lnTo>
                  <a:pt x="8820611" y="2856843"/>
                </a:lnTo>
                <a:lnTo>
                  <a:pt x="8825731" y="2859041"/>
                </a:lnTo>
                <a:lnTo>
                  <a:pt x="8826467" y="2859041"/>
                </a:lnTo>
                <a:lnTo>
                  <a:pt x="8828659" y="2858306"/>
                </a:lnTo>
                <a:lnTo>
                  <a:pt x="8828659" y="2856115"/>
                </a:lnTo>
                <a:lnTo>
                  <a:pt x="8827189" y="2854652"/>
                </a:lnTo>
                <a:lnTo>
                  <a:pt x="8823539" y="2853189"/>
                </a:lnTo>
                <a:lnTo>
                  <a:pt x="8820611" y="2851726"/>
                </a:lnTo>
                <a:lnTo>
                  <a:pt x="8819153" y="2849535"/>
                </a:lnTo>
                <a:lnTo>
                  <a:pt x="8816961" y="2846609"/>
                </a:lnTo>
                <a:lnTo>
                  <a:pt x="8820611" y="2846609"/>
                </a:lnTo>
                <a:lnTo>
                  <a:pt x="8825731" y="2848072"/>
                </a:lnTo>
                <a:lnTo>
                  <a:pt x="8829381" y="2848072"/>
                </a:lnTo>
                <a:lnTo>
                  <a:pt x="8832309" y="2845146"/>
                </a:lnTo>
                <a:lnTo>
                  <a:pt x="8830117" y="2843683"/>
                </a:lnTo>
                <a:lnTo>
                  <a:pt x="8828659" y="2842948"/>
                </a:lnTo>
                <a:lnTo>
                  <a:pt x="8826467" y="2842948"/>
                </a:lnTo>
                <a:lnTo>
                  <a:pt x="8824261" y="2843683"/>
                </a:lnTo>
                <a:lnTo>
                  <a:pt x="8824261" y="2840757"/>
                </a:lnTo>
                <a:lnTo>
                  <a:pt x="8825731" y="2839294"/>
                </a:lnTo>
                <a:lnTo>
                  <a:pt x="8825731" y="2837103"/>
                </a:lnTo>
                <a:lnTo>
                  <a:pt x="8824261" y="2835640"/>
                </a:lnTo>
                <a:lnTo>
                  <a:pt x="8832309" y="2838566"/>
                </a:lnTo>
                <a:lnTo>
                  <a:pt x="8838887" y="2842948"/>
                </a:lnTo>
                <a:lnTo>
                  <a:pt x="8851321" y="2855380"/>
                </a:lnTo>
                <a:lnTo>
                  <a:pt x="8851321" y="2858306"/>
                </a:lnTo>
                <a:lnTo>
                  <a:pt x="8855707" y="2861961"/>
                </a:lnTo>
                <a:lnTo>
                  <a:pt x="8856442" y="2864158"/>
                </a:lnTo>
                <a:lnTo>
                  <a:pt x="8857899" y="2867812"/>
                </a:lnTo>
                <a:lnTo>
                  <a:pt x="8856442" y="2871467"/>
                </a:lnTo>
                <a:lnTo>
                  <a:pt x="8855707" y="2875127"/>
                </a:lnTo>
                <a:lnTo>
                  <a:pt x="8855707" y="2878047"/>
                </a:lnTo>
                <a:lnTo>
                  <a:pt x="8856442" y="2880973"/>
                </a:lnTo>
                <a:lnTo>
                  <a:pt x="8860827" y="2883899"/>
                </a:lnTo>
                <a:lnTo>
                  <a:pt x="8861563" y="2886825"/>
                </a:lnTo>
                <a:lnTo>
                  <a:pt x="8863020" y="2891214"/>
                </a:lnTo>
                <a:lnTo>
                  <a:pt x="8862284" y="2893405"/>
                </a:lnTo>
                <a:lnTo>
                  <a:pt x="8857899" y="2894133"/>
                </a:lnTo>
                <a:lnTo>
                  <a:pt x="8853514" y="2896331"/>
                </a:lnTo>
                <a:lnTo>
                  <a:pt x="8853514" y="2897059"/>
                </a:lnTo>
                <a:lnTo>
                  <a:pt x="8856442" y="2900720"/>
                </a:lnTo>
                <a:lnTo>
                  <a:pt x="8862284" y="2906565"/>
                </a:lnTo>
                <a:lnTo>
                  <a:pt x="8863020" y="2908028"/>
                </a:lnTo>
                <a:lnTo>
                  <a:pt x="8861563" y="2913880"/>
                </a:lnTo>
                <a:lnTo>
                  <a:pt x="8860827" y="2914609"/>
                </a:lnTo>
                <a:lnTo>
                  <a:pt x="8859370" y="2916072"/>
                </a:lnTo>
                <a:lnTo>
                  <a:pt x="8858635" y="2916806"/>
                </a:lnTo>
                <a:lnTo>
                  <a:pt x="8856442" y="2917535"/>
                </a:lnTo>
                <a:lnTo>
                  <a:pt x="8856442" y="2919726"/>
                </a:lnTo>
                <a:lnTo>
                  <a:pt x="8857899" y="2921923"/>
                </a:lnTo>
                <a:lnTo>
                  <a:pt x="8857899" y="2923386"/>
                </a:lnTo>
                <a:lnTo>
                  <a:pt x="8855707" y="2924115"/>
                </a:lnTo>
                <a:lnTo>
                  <a:pt x="8853514" y="2925578"/>
                </a:lnTo>
                <a:lnTo>
                  <a:pt x="8848393" y="2927041"/>
                </a:lnTo>
                <a:lnTo>
                  <a:pt x="8846936" y="2925578"/>
                </a:lnTo>
                <a:lnTo>
                  <a:pt x="8849864" y="2923386"/>
                </a:lnTo>
                <a:lnTo>
                  <a:pt x="8851321" y="2923386"/>
                </a:lnTo>
                <a:lnTo>
                  <a:pt x="8851321" y="2922652"/>
                </a:lnTo>
                <a:lnTo>
                  <a:pt x="8849864" y="2921923"/>
                </a:lnTo>
                <a:lnTo>
                  <a:pt x="8849129" y="2920460"/>
                </a:lnTo>
                <a:lnTo>
                  <a:pt x="8845479" y="2923386"/>
                </a:lnTo>
                <a:lnTo>
                  <a:pt x="8841815" y="2922652"/>
                </a:lnTo>
                <a:lnTo>
                  <a:pt x="8838887" y="2918997"/>
                </a:lnTo>
                <a:lnTo>
                  <a:pt x="8835973" y="2913880"/>
                </a:lnTo>
                <a:lnTo>
                  <a:pt x="8835237" y="2917535"/>
                </a:lnTo>
                <a:lnTo>
                  <a:pt x="8835973" y="2921923"/>
                </a:lnTo>
                <a:lnTo>
                  <a:pt x="8836695" y="2925578"/>
                </a:lnTo>
                <a:lnTo>
                  <a:pt x="8836695" y="2927041"/>
                </a:lnTo>
                <a:lnTo>
                  <a:pt x="8828659" y="2940201"/>
                </a:lnTo>
                <a:lnTo>
                  <a:pt x="8828659" y="2941664"/>
                </a:lnTo>
                <a:lnTo>
                  <a:pt x="8824261" y="2942398"/>
                </a:lnTo>
                <a:lnTo>
                  <a:pt x="8824261" y="2944590"/>
                </a:lnTo>
                <a:lnTo>
                  <a:pt x="8825731" y="2945318"/>
                </a:lnTo>
                <a:lnTo>
                  <a:pt x="8825731" y="2946053"/>
                </a:lnTo>
                <a:lnTo>
                  <a:pt x="8826467" y="2948244"/>
                </a:lnTo>
                <a:lnTo>
                  <a:pt x="8826467" y="2948979"/>
                </a:lnTo>
                <a:lnTo>
                  <a:pt x="8826467" y="2951170"/>
                </a:lnTo>
                <a:lnTo>
                  <a:pt x="8825731" y="2951905"/>
                </a:lnTo>
                <a:lnTo>
                  <a:pt x="8820611" y="2954825"/>
                </a:lnTo>
                <a:lnTo>
                  <a:pt x="8822803" y="2957750"/>
                </a:lnTo>
                <a:lnTo>
                  <a:pt x="8822803" y="2959213"/>
                </a:lnTo>
                <a:lnTo>
                  <a:pt x="8820611" y="2961405"/>
                </a:lnTo>
                <a:lnTo>
                  <a:pt x="8820611" y="2962868"/>
                </a:lnTo>
                <a:lnTo>
                  <a:pt x="8820611" y="2967257"/>
                </a:lnTo>
                <a:lnTo>
                  <a:pt x="8820611" y="2968719"/>
                </a:lnTo>
                <a:lnTo>
                  <a:pt x="8819875" y="2968719"/>
                </a:lnTo>
                <a:lnTo>
                  <a:pt x="8816961" y="2967991"/>
                </a:lnTo>
                <a:lnTo>
                  <a:pt x="8817683" y="2965794"/>
                </a:lnTo>
                <a:lnTo>
                  <a:pt x="8814033" y="2965065"/>
                </a:lnTo>
                <a:lnTo>
                  <a:pt x="8812562" y="2968719"/>
                </a:lnTo>
                <a:lnTo>
                  <a:pt x="8812562" y="2973837"/>
                </a:lnTo>
                <a:lnTo>
                  <a:pt x="8814768" y="2976763"/>
                </a:lnTo>
                <a:lnTo>
                  <a:pt x="8814768" y="2978226"/>
                </a:lnTo>
                <a:lnTo>
                  <a:pt x="8813297" y="2979689"/>
                </a:lnTo>
                <a:lnTo>
                  <a:pt x="8806719" y="2983343"/>
                </a:lnTo>
                <a:lnTo>
                  <a:pt x="8804527" y="2984806"/>
                </a:lnTo>
                <a:lnTo>
                  <a:pt x="8803056" y="2988460"/>
                </a:lnTo>
                <a:lnTo>
                  <a:pt x="8801599" y="2989923"/>
                </a:lnTo>
                <a:lnTo>
                  <a:pt x="8788443" y="2992849"/>
                </a:lnTo>
                <a:lnTo>
                  <a:pt x="8785515" y="2991386"/>
                </a:lnTo>
                <a:lnTo>
                  <a:pt x="8782587" y="2987732"/>
                </a:lnTo>
                <a:lnTo>
                  <a:pt x="8781130" y="2987732"/>
                </a:lnTo>
                <a:lnTo>
                  <a:pt x="8780394" y="2988460"/>
                </a:lnTo>
                <a:lnTo>
                  <a:pt x="8780394" y="2991386"/>
                </a:lnTo>
                <a:lnTo>
                  <a:pt x="8780394" y="2994312"/>
                </a:lnTo>
                <a:lnTo>
                  <a:pt x="8777466" y="2994312"/>
                </a:lnTo>
                <a:lnTo>
                  <a:pt x="8770888" y="2991386"/>
                </a:lnTo>
                <a:lnTo>
                  <a:pt x="8766503" y="2986269"/>
                </a:lnTo>
                <a:lnTo>
                  <a:pt x="8765032" y="2984077"/>
                </a:lnTo>
                <a:lnTo>
                  <a:pt x="8759925" y="2983343"/>
                </a:lnTo>
                <a:lnTo>
                  <a:pt x="8759190" y="2984806"/>
                </a:lnTo>
                <a:lnTo>
                  <a:pt x="8759925" y="2988460"/>
                </a:lnTo>
                <a:lnTo>
                  <a:pt x="8759925" y="2989923"/>
                </a:lnTo>
                <a:lnTo>
                  <a:pt x="8762118" y="2990658"/>
                </a:lnTo>
                <a:lnTo>
                  <a:pt x="8762840" y="2994312"/>
                </a:lnTo>
                <a:lnTo>
                  <a:pt x="8762840" y="2997238"/>
                </a:lnTo>
                <a:lnTo>
                  <a:pt x="8759925" y="3000164"/>
                </a:lnTo>
                <a:lnTo>
                  <a:pt x="8759190" y="2997238"/>
                </a:lnTo>
                <a:lnTo>
                  <a:pt x="8755540" y="2996503"/>
                </a:lnTo>
                <a:lnTo>
                  <a:pt x="8754805" y="2996503"/>
                </a:lnTo>
                <a:lnTo>
                  <a:pt x="8752612" y="2996503"/>
                </a:lnTo>
                <a:lnTo>
                  <a:pt x="8751877" y="2996503"/>
                </a:lnTo>
                <a:lnTo>
                  <a:pt x="8749684" y="2994312"/>
                </a:lnTo>
                <a:lnTo>
                  <a:pt x="8756997" y="2992849"/>
                </a:lnTo>
                <a:lnTo>
                  <a:pt x="8756997" y="2990658"/>
                </a:lnTo>
                <a:lnTo>
                  <a:pt x="8755540" y="2988460"/>
                </a:lnTo>
                <a:lnTo>
                  <a:pt x="8753334" y="2986269"/>
                </a:lnTo>
                <a:lnTo>
                  <a:pt x="8751877" y="2978226"/>
                </a:lnTo>
                <a:lnTo>
                  <a:pt x="8749684" y="2974571"/>
                </a:lnTo>
                <a:lnTo>
                  <a:pt x="8746034" y="2973837"/>
                </a:lnTo>
                <a:lnTo>
                  <a:pt x="8745299" y="2976763"/>
                </a:lnTo>
                <a:lnTo>
                  <a:pt x="8746756" y="2980417"/>
                </a:lnTo>
                <a:lnTo>
                  <a:pt x="8745299" y="2988460"/>
                </a:lnTo>
                <a:lnTo>
                  <a:pt x="8742371" y="2987732"/>
                </a:lnTo>
                <a:lnTo>
                  <a:pt x="8740178" y="2987732"/>
                </a:lnTo>
                <a:lnTo>
                  <a:pt x="8738721" y="2989923"/>
                </a:lnTo>
                <a:lnTo>
                  <a:pt x="8737250" y="2991386"/>
                </a:lnTo>
                <a:lnTo>
                  <a:pt x="8739443" y="2992849"/>
                </a:lnTo>
                <a:lnTo>
                  <a:pt x="8740178" y="2992849"/>
                </a:lnTo>
                <a:lnTo>
                  <a:pt x="8740913" y="2994312"/>
                </a:lnTo>
                <a:lnTo>
                  <a:pt x="8742371" y="2995775"/>
                </a:lnTo>
                <a:lnTo>
                  <a:pt x="8734322" y="2993583"/>
                </a:lnTo>
                <a:lnTo>
                  <a:pt x="8732129" y="2992849"/>
                </a:lnTo>
                <a:lnTo>
                  <a:pt x="8729215" y="2988460"/>
                </a:lnTo>
                <a:lnTo>
                  <a:pt x="8730672" y="2987732"/>
                </a:lnTo>
                <a:lnTo>
                  <a:pt x="8732129" y="2987732"/>
                </a:lnTo>
                <a:lnTo>
                  <a:pt x="8732129" y="2986997"/>
                </a:lnTo>
                <a:lnTo>
                  <a:pt x="8732129" y="2984806"/>
                </a:lnTo>
                <a:lnTo>
                  <a:pt x="8723359" y="2983343"/>
                </a:lnTo>
                <a:lnTo>
                  <a:pt x="8720431" y="2981151"/>
                </a:lnTo>
                <a:lnTo>
                  <a:pt x="8723359" y="2978226"/>
                </a:lnTo>
                <a:lnTo>
                  <a:pt x="8722623" y="2977497"/>
                </a:lnTo>
                <a:lnTo>
                  <a:pt x="8718238" y="2975300"/>
                </a:lnTo>
                <a:lnTo>
                  <a:pt x="8716045" y="2972374"/>
                </a:lnTo>
                <a:lnTo>
                  <a:pt x="8716045" y="2970182"/>
                </a:lnTo>
                <a:lnTo>
                  <a:pt x="8720431" y="2967991"/>
                </a:lnTo>
                <a:lnTo>
                  <a:pt x="8729937" y="2967991"/>
                </a:lnTo>
                <a:lnTo>
                  <a:pt x="8732865" y="2965065"/>
                </a:lnTo>
                <a:lnTo>
                  <a:pt x="8734322" y="2958485"/>
                </a:lnTo>
                <a:lnTo>
                  <a:pt x="8729937" y="2960676"/>
                </a:lnTo>
                <a:lnTo>
                  <a:pt x="8724816" y="2961405"/>
                </a:lnTo>
                <a:lnTo>
                  <a:pt x="8716781" y="2961405"/>
                </a:lnTo>
                <a:lnTo>
                  <a:pt x="8711660" y="2961405"/>
                </a:lnTo>
                <a:lnTo>
                  <a:pt x="8708010" y="2964331"/>
                </a:lnTo>
                <a:lnTo>
                  <a:pt x="8701419" y="2970911"/>
                </a:lnTo>
                <a:lnTo>
                  <a:pt x="8704347" y="2970911"/>
                </a:lnTo>
                <a:lnTo>
                  <a:pt x="8706539" y="2971645"/>
                </a:lnTo>
                <a:lnTo>
                  <a:pt x="8708010" y="2973837"/>
                </a:lnTo>
                <a:lnTo>
                  <a:pt x="8710203" y="2975300"/>
                </a:lnTo>
                <a:lnTo>
                  <a:pt x="8709467" y="2980417"/>
                </a:lnTo>
                <a:lnTo>
                  <a:pt x="8709467" y="2981880"/>
                </a:lnTo>
                <a:lnTo>
                  <a:pt x="8711660" y="2984077"/>
                </a:lnTo>
                <a:lnTo>
                  <a:pt x="8713853" y="2984806"/>
                </a:lnTo>
                <a:lnTo>
                  <a:pt x="8714588" y="2986269"/>
                </a:lnTo>
                <a:lnTo>
                  <a:pt x="8716045" y="2986997"/>
                </a:lnTo>
                <a:lnTo>
                  <a:pt x="8714588" y="2987732"/>
                </a:lnTo>
                <a:lnTo>
                  <a:pt x="8713853" y="2988460"/>
                </a:lnTo>
                <a:lnTo>
                  <a:pt x="8713853" y="2989923"/>
                </a:lnTo>
                <a:lnTo>
                  <a:pt x="8713853" y="2990658"/>
                </a:lnTo>
                <a:lnTo>
                  <a:pt x="8716045" y="2990658"/>
                </a:lnTo>
                <a:lnTo>
                  <a:pt x="8717516" y="2991386"/>
                </a:lnTo>
                <a:lnTo>
                  <a:pt x="8718238" y="2992849"/>
                </a:lnTo>
                <a:lnTo>
                  <a:pt x="8719709" y="2994312"/>
                </a:lnTo>
                <a:lnTo>
                  <a:pt x="8716045" y="2997238"/>
                </a:lnTo>
                <a:lnTo>
                  <a:pt x="8710203" y="2997238"/>
                </a:lnTo>
                <a:lnTo>
                  <a:pt x="8706539" y="2994312"/>
                </a:lnTo>
                <a:lnTo>
                  <a:pt x="8705082" y="2988460"/>
                </a:lnTo>
                <a:lnTo>
                  <a:pt x="8703611" y="2989923"/>
                </a:lnTo>
                <a:lnTo>
                  <a:pt x="8702154" y="2990658"/>
                </a:lnTo>
                <a:lnTo>
                  <a:pt x="8701419" y="2991386"/>
                </a:lnTo>
                <a:lnTo>
                  <a:pt x="8700697" y="2993583"/>
                </a:lnTo>
                <a:lnTo>
                  <a:pt x="8694841" y="2993583"/>
                </a:lnTo>
                <a:lnTo>
                  <a:pt x="8685335" y="2997966"/>
                </a:lnTo>
                <a:lnTo>
                  <a:pt x="8680949" y="2996503"/>
                </a:lnTo>
                <a:lnTo>
                  <a:pt x="8675829" y="2993583"/>
                </a:lnTo>
                <a:lnTo>
                  <a:pt x="8672179" y="2992849"/>
                </a:lnTo>
                <a:lnTo>
                  <a:pt x="8662673" y="2993583"/>
                </a:lnTo>
                <a:lnTo>
                  <a:pt x="8656817" y="2992849"/>
                </a:lnTo>
                <a:lnTo>
                  <a:pt x="8646589" y="2989923"/>
                </a:lnTo>
                <a:lnTo>
                  <a:pt x="8637805" y="2989923"/>
                </a:lnTo>
                <a:lnTo>
                  <a:pt x="8634155" y="2987732"/>
                </a:lnTo>
                <a:lnTo>
                  <a:pt x="8626107" y="2983343"/>
                </a:lnTo>
                <a:lnTo>
                  <a:pt x="8630492" y="2989923"/>
                </a:lnTo>
                <a:lnTo>
                  <a:pt x="8632684" y="2991386"/>
                </a:lnTo>
                <a:lnTo>
                  <a:pt x="8635612" y="2992849"/>
                </a:lnTo>
                <a:lnTo>
                  <a:pt x="8639276" y="2992849"/>
                </a:lnTo>
                <a:lnTo>
                  <a:pt x="8640733" y="2995775"/>
                </a:lnTo>
                <a:lnTo>
                  <a:pt x="8645118" y="3002355"/>
                </a:lnTo>
                <a:lnTo>
                  <a:pt x="8649504" y="2997238"/>
                </a:lnTo>
                <a:lnTo>
                  <a:pt x="8658288" y="2997966"/>
                </a:lnTo>
                <a:lnTo>
                  <a:pt x="8666323" y="3000892"/>
                </a:lnTo>
                <a:lnTo>
                  <a:pt x="8672179" y="3003818"/>
                </a:lnTo>
                <a:lnTo>
                  <a:pt x="8675829" y="3006010"/>
                </a:lnTo>
                <a:lnTo>
                  <a:pt x="8687527" y="3006010"/>
                </a:lnTo>
                <a:lnTo>
                  <a:pt x="8700697" y="3009670"/>
                </a:lnTo>
                <a:lnTo>
                  <a:pt x="8716781" y="3010398"/>
                </a:lnTo>
                <a:lnTo>
                  <a:pt x="8734322" y="3012590"/>
                </a:lnTo>
                <a:lnTo>
                  <a:pt x="8739443" y="3011861"/>
                </a:lnTo>
                <a:lnTo>
                  <a:pt x="8740178" y="3014053"/>
                </a:lnTo>
                <a:lnTo>
                  <a:pt x="8742371" y="3016250"/>
                </a:lnTo>
                <a:lnTo>
                  <a:pt x="8745299" y="3018442"/>
                </a:lnTo>
                <a:lnTo>
                  <a:pt x="8746034" y="3019904"/>
                </a:lnTo>
                <a:lnTo>
                  <a:pt x="8745299" y="3023559"/>
                </a:lnTo>
                <a:lnTo>
                  <a:pt x="8745299" y="3026485"/>
                </a:lnTo>
                <a:lnTo>
                  <a:pt x="8743828" y="3029411"/>
                </a:lnTo>
                <a:lnTo>
                  <a:pt x="8739443" y="3030139"/>
                </a:lnTo>
                <a:lnTo>
                  <a:pt x="8729937" y="3030139"/>
                </a:lnTo>
                <a:lnTo>
                  <a:pt x="8729937" y="3032336"/>
                </a:lnTo>
                <a:lnTo>
                  <a:pt x="8735793" y="3033065"/>
                </a:lnTo>
                <a:lnTo>
                  <a:pt x="8737250" y="3034528"/>
                </a:lnTo>
                <a:lnTo>
                  <a:pt x="8739443" y="3035991"/>
                </a:lnTo>
                <a:lnTo>
                  <a:pt x="8738721" y="3038182"/>
                </a:lnTo>
                <a:lnTo>
                  <a:pt x="8735793" y="3038182"/>
                </a:lnTo>
                <a:lnTo>
                  <a:pt x="8729937" y="3036725"/>
                </a:lnTo>
                <a:lnTo>
                  <a:pt x="8727022" y="3038917"/>
                </a:lnTo>
                <a:lnTo>
                  <a:pt x="8724816" y="3041108"/>
                </a:lnTo>
                <a:lnTo>
                  <a:pt x="8724094" y="3042571"/>
                </a:lnTo>
                <a:lnTo>
                  <a:pt x="8723359" y="3044034"/>
                </a:lnTo>
                <a:lnTo>
                  <a:pt x="8720431" y="3044768"/>
                </a:lnTo>
                <a:lnTo>
                  <a:pt x="8717516" y="3045497"/>
                </a:lnTo>
                <a:lnTo>
                  <a:pt x="8714588" y="3048423"/>
                </a:lnTo>
                <a:lnTo>
                  <a:pt x="8713117" y="3050614"/>
                </a:lnTo>
                <a:lnTo>
                  <a:pt x="8716045" y="3051349"/>
                </a:lnTo>
                <a:lnTo>
                  <a:pt x="8723359" y="3050614"/>
                </a:lnTo>
                <a:lnTo>
                  <a:pt x="8726287" y="3050614"/>
                </a:lnTo>
                <a:lnTo>
                  <a:pt x="8727744" y="3052077"/>
                </a:lnTo>
                <a:lnTo>
                  <a:pt x="8729937" y="3052077"/>
                </a:lnTo>
                <a:lnTo>
                  <a:pt x="8732865" y="3049151"/>
                </a:lnTo>
                <a:lnTo>
                  <a:pt x="8732129" y="3049151"/>
                </a:lnTo>
                <a:lnTo>
                  <a:pt x="8730672" y="3048423"/>
                </a:lnTo>
                <a:lnTo>
                  <a:pt x="8729937" y="3048423"/>
                </a:lnTo>
                <a:lnTo>
                  <a:pt x="8729937" y="3047688"/>
                </a:lnTo>
                <a:lnTo>
                  <a:pt x="8732129" y="3044768"/>
                </a:lnTo>
                <a:lnTo>
                  <a:pt x="8736528" y="3050614"/>
                </a:lnTo>
                <a:lnTo>
                  <a:pt x="8736528" y="3057195"/>
                </a:lnTo>
                <a:lnTo>
                  <a:pt x="8733600" y="3061583"/>
                </a:lnTo>
                <a:lnTo>
                  <a:pt x="8727744" y="3065238"/>
                </a:lnTo>
                <a:lnTo>
                  <a:pt x="8729937" y="3068164"/>
                </a:lnTo>
                <a:lnTo>
                  <a:pt x="8724094" y="3074744"/>
                </a:lnTo>
                <a:lnTo>
                  <a:pt x="8717516" y="3081324"/>
                </a:lnTo>
                <a:lnTo>
                  <a:pt x="8713853" y="3084984"/>
                </a:lnTo>
                <a:lnTo>
                  <a:pt x="8711660" y="3090830"/>
                </a:lnTo>
                <a:lnTo>
                  <a:pt x="8705082" y="3094491"/>
                </a:lnTo>
                <a:lnTo>
                  <a:pt x="8697033" y="3097410"/>
                </a:lnTo>
                <a:lnTo>
                  <a:pt x="8691191" y="3097410"/>
                </a:lnTo>
                <a:lnTo>
                  <a:pt x="8683878" y="3094491"/>
                </a:lnTo>
                <a:lnTo>
                  <a:pt x="8678021" y="3092293"/>
                </a:lnTo>
                <a:lnTo>
                  <a:pt x="8667794" y="3084250"/>
                </a:lnTo>
                <a:lnTo>
                  <a:pt x="8664866" y="3083521"/>
                </a:lnTo>
                <a:lnTo>
                  <a:pt x="8656817" y="3081324"/>
                </a:lnTo>
                <a:lnTo>
                  <a:pt x="8645854" y="3071089"/>
                </a:lnTo>
                <a:lnTo>
                  <a:pt x="8639276" y="3068898"/>
                </a:lnTo>
                <a:lnTo>
                  <a:pt x="8649504" y="3080596"/>
                </a:lnTo>
                <a:lnTo>
                  <a:pt x="8650239" y="3083521"/>
                </a:lnTo>
                <a:lnTo>
                  <a:pt x="8653889" y="3084250"/>
                </a:lnTo>
                <a:lnTo>
                  <a:pt x="8658288" y="3087904"/>
                </a:lnTo>
                <a:lnTo>
                  <a:pt x="8664866" y="3096682"/>
                </a:lnTo>
                <a:lnTo>
                  <a:pt x="8672901" y="3103997"/>
                </a:lnTo>
                <a:lnTo>
                  <a:pt x="8681685" y="3106188"/>
                </a:lnTo>
                <a:lnTo>
                  <a:pt x="8690455" y="3106188"/>
                </a:lnTo>
                <a:lnTo>
                  <a:pt x="8699961" y="3106917"/>
                </a:lnTo>
                <a:lnTo>
                  <a:pt x="8707275" y="3109842"/>
                </a:lnTo>
                <a:lnTo>
                  <a:pt x="8708010" y="3112040"/>
                </a:lnTo>
                <a:lnTo>
                  <a:pt x="8709467" y="3112768"/>
                </a:lnTo>
                <a:lnTo>
                  <a:pt x="8710203" y="3112768"/>
                </a:lnTo>
                <a:lnTo>
                  <a:pt x="8711660" y="3112040"/>
                </a:lnTo>
                <a:lnTo>
                  <a:pt x="8713117" y="3109114"/>
                </a:lnTo>
                <a:lnTo>
                  <a:pt x="8717516" y="3106188"/>
                </a:lnTo>
                <a:lnTo>
                  <a:pt x="8720431" y="3102534"/>
                </a:lnTo>
                <a:lnTo>
                  <a:pt x="8722623" y="3098873"/>
                </a:lnTo>
                <a:lnTo>
                  <a:pt x="8724816" y="3094491"/>
                </a:lnTo>
                <a:lnTo>
                  <a:pt x="8727744" y="3092293"/>
                </a:lnTo>
                <a:lnTo>
                  <a:pt x="8729937" y="3090102"/>
                </a:lnTo>
                <a:lnTo>
                  <a:pt x="8732129" y="3090102"/>
                </a:lnTo>
                <a:lnTo>
                  <a:pt x="8733600" y="3090830"/>
                </a:lnTo>
                <a:lnTo>
                  <a:pt x="8736528" y="3093028"/>
                </a:lnTo>
                <a:lnTo>
                  <a:pt x="8737250" y="3094491"/>
                </a:lnTo>
                <a:lnTo>
                  <a:pt x="8737250" y="3095953"/>
                </a:lnTo>
                <a:lnTo>
                  <a:pt x="8740913" y="3096682"/>
                </a:lnTo>
                <a:lnTo>
                  <a:pt x="8746756" y="3098873"/>
                </a:lnTo>
                <a:lnTo>
                  <a:pt x="8749684" y="3099608"/>
                </a:lnTo>
                <a:lnTo>
                  <a:pt x="8748227" y="3094491"/>
                </a:lnTo>
                <a:lnTo>
                  <a:pt x="8742371" y="3089367"/>
                </a:lnTo>
                <a:lnTo>
                  <a:pt x="8740913" y="3086447"/>
                </a:lnTo>
                <a:lnTo>
                  <a:pt x="8745299" y="3084250"/>
                </a:lnTo>
                <a:lnTo>
                  <a:pt x="8748227" y="3083521"/>
                </a:lnTo>
                <a:lnTo>
                  <a:pt x="8750419" y="3083521"/>
                </a:lnTo>
                <a:lnTo>
                  <a:pt x="8753334" y="3084250"/>
                </a:lnTo>
                <a:lnTo>
                  <a:pt x="8756997" y="3087904"/>
                </a:lnTo>
                <a:lnTo>
                  <a:pt x="8756997" y="3084250"/>
                </a:lnTo>
                <a:lnTo>
                  <a:pt x="8756262" y="3081324"/>
                </a:lnTo>
                <a:lnTo>
                  <a:pt x="8756262" y="3077670"/>
                </a:lnTo>
                <a:lnTo>
                  <a:pt x="8755540" y="3076207"/>
                </a:lnTo>
                <a:lnTo>
                  <a:pt x="8756262" y="3071818"/>
                </a:lnTo>
                <a:lnTo>
                  <a:pt x="8756997" y="3067435"/>
                </a:lnTo>
                <a:lnTo>
                  <a:pt x="8759190" y="3063775"/>
                </a:lnTo>
                <a:lnTo>
                  <a:pt x="8759925" y="3063775"/>
                </a:lnTo>
                <a:lnTo>
                  <a:pt x="8759925" y="3065238"/>
                </a:lnTo>
                <a:lnTo>
                  <a:pt x="8762840" y="3067435"/>
                </a:lnTo>
                <a:lnTo>
                  <a:pt x="8762840" y="3068164"/>
                </a:lnTo>
                <a:lnTo>
                  <a:pt x="8764311" y="3070361"/>
                </a:lnTo>
                <a:lnTo>
                  <a:pt x="8762840" y="3074015"/>
                </a:lnTo>
                <a:lnTo>
                  <a:pt x="8764311" y="3076207"/>
                </a:lnTo>
                <a:lnTo>
                  <a:pt x="8767960" y="3079861"/>
                </a:lnTo>
                <a:lnTo>
                  <a:pt x="8769431" y="3081324"/>
                </a:lnTo>
                <a:lnTo>
                  <a:pt x="8768696" y="3083521"/>
                </a:lnTo>
                <a:lnTo>
                  <a:pt x="8765032" y="3087176"/>
                </a:lnTo>
                <a:lnTo>
                  <a:pt x="8762840" y="3087176"/>
                </a:lnTo>
                <a:lnTo>
                  <a:pt x="8762118" y="3087904"/>
                </a:lnTo>
                <a:lnTo>
                  <a:pt x="8762118" y="3090102"/>
                </a:lnTo>
                <a:lnTo>
                  <a:pt x="8762118" y="3092293"/>
                </a:lnTo>
                <a:lnTo>
                  <a:pt x="8762840" y="3093756"/>
                </a:lnTo>
                <a:lnTo>
                  <a:pt x="8764311" y="3093756"/>
                </a:lnTo>
                <a:lnTo>
                  <a:pt x="8765032" y="3094491"/>
                </a:lnTo>
                <a:lnTo>
                  <a:pt x="8767960" y="3093756"/>
                </a:lnTo>
                <a:lnTo>
                  <a:pt x="8775274" y="3089367"/>
                </a:lnTo>
                <a:lnTo>
                  <a:pt x="8777466" y="3089367"/>
                </a:lnTo>
                <a:lnTo>
                  <a:pt x="8778202" y="3084984"/>
                </a:lnTo>
                <a:lnTo>
                  <a:pt x="8781851" y="3082787"/>
                </a:lnTo>
                <a:lnTo>
                  <a:pt x="8785515" y="3081324"/>
                </a:lnTo>
                <a:lnTo>
                  <a:pt x="8787708" y="3080596"/>
                </a:lnTo>
                <a:lnTo>
                  <a:pt x="8785515" y="3077670"/>
                </a:lnTo>
                <a:lnTo>
                  <a:pt x="8781851" y="3073281"/>
                </a:lnTo>
                <a:lnTo>
                  <a:pt x="8780394" y="3070361"/>
                </a:lnTo>
                <a:lnTo>
                  <a:pt x="8785515" y="3070361"/>
                </a:lnTo>
                <a:lnTo>
                  <a:pt x="8789165" y="3074015"/>
                </a:lnTo>
                <a:lnTo>
                  <a:pt x="8793550" y="3077670"/>
                </a:lnTo>
                <a:lnTo>
                  <a:pt x="8797949" y="3078404"/>
                </a:lnTo>
                <a:lnTo>
                  <a:pt x="8797949" y="3080596"/>
                </a:lnTo>
                <a:lnTo>
                  <a:pt x="8797214" y="3082787"/>
                </a:lnTo>
                <a:lnTo>
                  <a:pt x="8795021" y="3086447"/>
                </a:lnTo>
                <a:lnTo>
                  <a:pt x="8793550" y="3087904"/>
                </a:lnTo>
                <a:lnTo>
                  <a:pt x="8790636" y="3089367"/>
                </a:lnTo>
                <a:lnTo>
                  <a:pt x="8787708" y="3089367"/>
                </a:lnTo>
                <a:lnTo>
                  <a:pt x="8786972" y="3089367"/>
                </a:lnTo>
                <a:lnTo>
                  <a:pt x="8785515" y="3093028"/>
                </a:lnTo>
                <a:lnTo>
                  <a:pt x="8786972" y="3095953"/>
                </a:lnTo>
                <a:lnTo>
                  <a:pt x="8788443" y="3096682"/>
                </a:lnTo>
                <a:lnTo>
                  <a:pt x="8789165" y="3098873"/>
                </a:lnTo>
                <a:lnTo>
                  <a:pt x="8787708" y="3102534"/>
                </a:lnTo>
                <a:lnTo>
                  <a:pt x="8786972" y="3103997"/>
                </a:lnTo>
                <a:lnTo>
                  <a:pt x="8780394" y="3109114"/>
                </a:lnTo>
                <a:lnTo>
                  <a:pt x="8780394" y="3108380"/>
                </a:lnTo>
                <a:lnTo>
                  <a:pt x="8778202" y="3106188"/>
                </a:lnTo>
                <a:lnTo>
                  <a:pt x="8778202" y="3103997"/>
                </a:lnTo>
                <a:lnTo>
                  <a:pt x="8776009" y="3105454"/>
                </a:lnTo>
                <a:lnTo>
                  <a:pt x="8776009" y="3106917"/>
                </a:lnTo>
                <a:lnTo>
                  <a:pt x="8777466" y="3110577"/>
                </a:lnTo>
                <a:lnTo>
                  <a:pt x="8777466" y="3112768"/>
                </a:lnTo>
                <a:lnTo>
                  <a:pt x="8776009" y="3115694"/>
                </a:lnTo>
                <a:lnTo>
                  <a:pt x="8775274" y="3116423"/>
                </a:lnTo>
                <a:lnTo>
                  <a:pt x="8773081" y="3120083"/>
                </a:lnTo>
                <a:lnTo>
                  <a:pt x="8768696" y="3129589"/>
                </a:lnTo>
                <a:lnTo>
                  <a:pt x="8767960" y="3131046"/>
                </a:lnTo>
                <a:lnTo>
                  <a:pt x="8766503" y="3131781"/>
                </a:lnTo>
                <a:lnTo>
                  <a:pt x="8765032" y="3132509"/>
                </a:lnTo>
                <a:lnTo>
                  <a:pt x="8764311" y="3135435"/>
                </a:lnTo>
                <a:lnTo>
                  <a:pt x="8765032" y="3136169"/>
                </a:lnTo>
                <a:lnTo>
                  <a:pt x="8765768" y="3137632"/>
                </a:lnTo>
                <a:lnTo>
                  <a:pt x="8765768" y="3139089"/>
                </a:lnTo>
                <a:lnTo>
                  <a:pt x="8765768" y="3141287"/>
                </a:lnTo>
                <a:lnTo>
                  <a:pt x="8764311" y="3142750"/>
                </a:lnTo>
                <a:lnTo>
                  <a:pt x="8762840" y="3144213"/>
                </a:lnTo>
                <a:lnTo>
                  <a:pt x="8758454" y="3144941"/>
                </a:lnTo>
                <a:lnTo>
                  <a:pt x="8754805" y="3144213"/>
                </a:lnTo>
                <a:lnTo>
                  <a:pt x="8750419" y="3142015"/>
                </a:lnTo>
                <a:lnTo>
                  <a:pt x="8748948" y="3138361"/>
                </a:lnTo>
                <a:lnTo>
                  <a:pt x="8750419" y="3134706"/>
                </a:lnTo>
                <a:lnTo>
                  <a:pt x="8746034" y="3131781"/>
                </a:lnTo>
                <a:lnTo>
                  <a:pt x="8743106" y="3128855"/>
                </a:lnTo>
                <a:lnTo>
                  <a:pt x="8740913" y="3128126"/>
                </a:lnTo>
                <a:lnTo>
                  <a:pt x="8743828" y="3147867"/>
                </a:lnTo>
                <a:lnTo>
                  <a:pt x="8743106" y="3153719"/>
                </a:lnTo>
                <a:lnTo>
                  <a:pt x="8737250" y="3151521"/>
                </a:lnTo>
                <a:lnTo>
                  <a:pt x="8735793" y="3147133"/>
                </a:lnTo>
                <a:lnTo>
                  <a:pt x="8733600" y="3141287"/>
                </a:lnTo>
                <a:lnTo>
                  <a:pt x="8732129" y="3136169"/>
                </a:lnTo>
                <a:lnTo>
                  <a:pt x="8729215" y="3134706"/>
                </a:lnTo>
                <a:lnTo>
                  <a:pt x="8724094" y="3136169"/>
                </a:lnTo>
                <a:lnTo>
                  <a:pt x="8720431" y="3140552"/>
                </a:lnTo>
                <a:lnTo>
                  <a:pt x="8717516" y="3144213"/>
                </a:lnTo>
                <a:lnTo>
                  <a:pt x="8716045" y="3148595"/>
                </a:lnTo>
                <a:lnTo>
                  <a:pt x="8718238" y="3147867"/>
                </a:lnTo>
                <a:lnTo>
                  <a:pt x="8719709" y="3147133"/>
                </a:lnTo>
                <a:lnTo>
                  <a:pt x="8721166" y="3145675"/>
                </a:lnTo>
                <a:lnTo>
                  <a:pt x="8722623" y="3144213"/>
                </a:lnTo>
                <a:lnTo>
                  <a:pt x="8727744" y="3150058"/>
                </a:lnTo>
                <a:lnTo>
                  <a:pt x="8729937" y="3152256"/>
                </a:lnTo>
                <a:lnTo>
                  <a:pt x="8693383" y="3157373"/>
                </a:lnTo>
                <a:lnTo>
                  <a:pt x="8687527" y="3161762"/>
                </a:lnTo>
                <a:lnTo>
                  <a:pt x="8661938" y="3176385"/>
                </a:lnTo>
                <a:lnTo>
                  <a:pt x="8661202" y="3177114"/>
                </a:lnTo>
                <a:lnTo>
                  <a:pt x="8659010" y="3179311"/>
                </a:lnTo>
                <a:lnTo>
                  <a:pt x="8656817" y="3177848"/>
                </a:lnTo>
                <a:lnTo>
                  <a:pt x="8656081" y="3174922"/>
                </a:lnTo>
                <a:lnTo>
                  <a:pt x="8659010" y="3172725"/>
                </a:lnTo>
                <a:lnTo>
                  <a:pt x="8653167" y="3166879"/>
                </a:lnTo>
                <a:lnTo>
                  <a:pt x="8651696" y="3161762"/>
                </a:lnTo>
                <a:lnTo>
                  <a:pt x="8651696" y="3161027"/>
                </a:lnTo>
                <a:lnTo>
                  <a:pt x="8647311" y="3161027"/>
                </a:lnTo>
                <a:lnTo>
                  <a:pt x="8648782" y="3163953"/>
                </a:lnTo>
                <a:lnTo>
                  <a:pt x="8650239" y="3167608"/>
                </a:lnTo>
                <a:lnTo>
                  <a:pt x="8651696" y="3168342"/>
                </a:lnTo>
                <a:lnTo>
                  <a:pt x="8652432" y="3172725"/>
                </a:lnTo>
                <a:lnTo>
                  <a:pt x="8651696" y="3176385"/>
                </a:lnTo>
                <a:lnTo>
                  <a:pt x="8650239" y="3179311"/>
                </a:lnTo>
                <a:lnTo>
                  <a:pt x="8648782" y="3180774"/>
                </a:lnTo>
                <a:lnTo>
                  <a:pt x="8647311" y="3180040"/>
                </a:lnTo>
                <a:lnTo>
                  <a:pt x="8645854" y="3179311"/>
                </a:lnTo>
                <a:lnTo>
                  <a:pt x="8645118" y="3177848"/>
                </a:lnTo>
                <a:lnTo>
                  <a:pt x="8642926" y="3177848"/>
                </a:lnTo>
                <a:lnTo>
                  <a:pt x="8642926" y="3180040"/>
                </a:lnTo>
                <a:lnTo>
                  <a:pt x="8645854" y="3183694"/>
                </a:lnTo>
                <a:lnTo>
                  <a:pt x="8645118" y="3184428"/>
                </a:lnTo>
                <a:lnTo>
                  <a:pt x="8639998" y="3188817"/>
                </a:lnTo>
                <a:lnTo>
                  <a:pt x="8632684" y="3203441"/>
                </a:lnTo>
                <a:lnTo>
                  <a:pt x="8629035" y="3207824"/>
                </a:lnTo>
                <a:lnTo>
                  <a:pt x="8626107" y="3208558"/>
                </a:lnTo>
                <a:lnTo>
                  <a:pt x="8621721" y="3212947"/>
                </a:lnTo>
                <a:lnTo>
                  <a:pt x="8619529" y="3214410"/>
                </a:lnTo>
                <a:lnTo>
                  <a:pt x="8614408" y="3211484"/>
                </a:lnTo>
                <a:lnTo>
                  <a:pt x="8613673" y="3211484"/>
                </a:lnTo>
                <a:lnTo>
                  <a:pt x="8612951" y="3211484"/>
                </a:lnTo>
                <a:lnTo>
                  <a:pt x="8605637" y="3210021"/>
                </a:lnTo>
                <a:lnTo>
                  <a:pt x="8607830" y="3206361"/>
                </a:lnTo>
                <a:lnTo>
                  <a:pt x="8614408" y="3199052"/>
                </a:lnTo>
                <a:lnTo>
                  <a:pt x="8615143" y="3193935"/>
                </a:lnTo>
                <a:lnTo>
                  <a:pt x="8613673" y="3192472"/>
                </a:lnTo>
                <a:lnTo>
                  <a:pt x="8604902" y="3184428"/>
                </a:lnTo>
                <a:lnTo>
                  <a:pt x="8601252" y="3182966"/>
                </a:lnTo>
                <a:lnTo>
                  <a:pt x="8600517" y="3180774"/>
                </a:lnTo>
                <a:lnTo>
                  <a:pt x="8604167" y="3180040"/>
                </a:lnTo>
                <a:lnTo>
                  <a:pt x="8604167" y="3179311"/>
                </a:lnTo>
                <a:lnTo>
                  <a:pt x="8601974" y="3177114"/>
                </a:lnTo>
                <a:lnTo>
                  <a:pt x="8599059" y="3176385"/>
                </a:lnTo>
                <a:lnTo>
                  <a:pt x="8598324" y="3176385"/>
                </a:lnTo>
                <a:lnTo>
                  <a:pt x="8596867" y="3177114"/>
                </a:lnTo>
                <a:lnTo>
                  <a:pt x="8593939" y="3177114"/>
                </a:lnTo>
                <a:lnTo>
                  <a:pt x="8591746" y="3174188"/>
                </a:lnTo>
                <a:lnTo>
                  <a:pt x="8595396" y="3186620"/>
                </a:lnTo>
                <a:lnTo>
                  <a:pt x="8597589" y="3189546"/>
                </a:lnTo>
                <a:lnTo>
                  <a:pt x="8599059" y="3187354"/>
                </a:lnTo>
                <a:lnTo>
                  <a:pt x="8601974" y="3189546"/>
                </a:lnTo>
                <a:lnTo>
                  <a:pt x="8604167" y="3191009"/>
                </a:lnTo>
                <a:lnTo>
                  <a:pt x="8605637" y="3193935"/>
                </a:lnTo>
                <a:lnTo>
                  <a:pt x="8607095" y="3199780"/>
                </a:lnTo>
                <a:lnTo>
                  <a:pt x="8604902" y="3203441"/>
                </a:lnTo>
                <a:lnTo>
                  <a:pt x="8601974" y="3204904"/>
                </a:lnTo>
                <a:lnTo>
                  <a:pt x="8600517" y="3204904"/>
                </a:lnTo>
                <a:lnTo>
                  <a:pt x="8599059" y="3203441"/>
                </a:lnTo>
                <a:lnTo>
                  <a:pt x="8597589" y="3204904"/>
                </a:lnTo>
                <a:lnTo>
                  <a:pt x="8596867" y="3205632"/>
                </a:lnTo>
                <a:lnTo>
                  <a:pt x="8595396" y="3207824"/>
                </a:lnTo>
                <a:lnTo>
                  <a:pt x="8596867" y="3209287"/>
                </a:lnTo>
                <a:lnTo>
                  <a:pt x="8598324" y="3212212"/>
                </a:lnTo>
                <a:lnTo>
                  <a:pt x="8601252" y="3214410"/>
                </a:lnTo>
                <a:lnTo>
                  <a:pt x="8603445" y="3214410"/>
                </a:lnTo>
                <a:lnTo>
                  <a:pt x="8605637" y="3215138"/>
                </a:lnTo>
                <a:lnTo>
                  <a:pt x="8610023" y="3215867"/>
                </a:lnTo>
                <a:lnTo>
                  <a:pt x="8612951" y="3218064"/>
                </a:lnTo>
                <a:lnTo>
                  <a:pt x="8610758" y="3220990"/>
                </a:lnTo>
                <a:lnTo>
                  <a:pt x="8610758" y="3222453"/>
                </a:lnTo>
                <a:lnTo>
                  <a:pt x="8611480" y="3222453"/>
                </a:lnTo>
                <a:lnTo>
                  <a:pt x="8612951" y="3223910"/>
                </a:lnTo>
                <a:lnTo>
                  <a:pt x="8611480" y="3225373"/>
                </a:lnTo>
                <a:lnTo>
                  <a:pt x="8608565" y="3226107"/>
                </a:lnTo>
                <a:lnTo>
                  <a:pt x="8599059" y="3231953"/>
                </a:lnTo>
                <a:lnTo>
                  <a:pt x="8585890" y="3243657"/>
                </a:lnTo>
                <a:lnTo>
                  <a:pt x="8565421" y="3269249"/>
                </a:lnTo>
                <a:lnTo>
                  <a:pt x="8556637" y="3285336"/>
                </a:lnTo>
                <a:lnTo>
                  <a:pt x="8549337" y="3302885"/>
                </a:lnTo>
                <a:lnTo>
                  <a:pt x="8544216" y="3309465"/>
                </a:lnTo>
                <a:lnTo>
                  <a:pt x="8542745" y="3313854"/>
                </a:lnTo>
                <a:lnTo>
                  <a:pt x="8542024" y="3321163"/>
                </a:lnTo>
                <a:lnTo>
                  <a:pt x="8539096" y="3330669"/>
                </a:lnTo>
                <a:lnTo>
                  <a:pt x="8539096" y="3334323"/>
                </a:lnTo>
                <a:lnTo>
                  <a:pt x="8539831" y="3359916"/>
                </a:lnTo>
                <a:lnTo>
                  <a:pt x="8539096" y="3373082"/>
                </a:lnTo>
                <a:lnTo>
                  <a:pt x="8534710" y="3380391"/>
                </a:lnTo>
                <a:lnTo>
                  <a:pt x="8534710" y="3376002"/>
                </a:lnTo>
                <a:lnTo>
                  <a:pt x="8534710" y="3373811"/>
                </a:lnTo>
                <a:lnTo>
                  <a:pt x="8533975" y="3372348"/>
                </a:lnTo>
                <a:lnTo>
                  <a:pt x="8533975" y="3370885"/>
                </a:lnTo>
                <a:lnTo>
                  <a:pt x="8534710" y="3363576"/>
                </a:lnTo>
                <a:lnTo>
                  <a:pt x="8530325" y="3346755"/>
                </a:lnTo>
                <a:lnTo>
                  <a:pt x="8530325" y="3338712"/>
                </a:lnTo>
                <a:lnTo>
                  <a:pt x="8524469" y="3331403"/>
                </a:lnTo>
                <a:lnTo>
                  <a:pt x="8520084" y="3321897"/>
                </a:lnTo>
                <a:lnTo>
                  <a:pt x="8518627" y="3321897"/>
                </a:lnTo>
                <a:lnTo>
                  <a:pt x="8520084" y="3328477"/>
                </a:lnTo>
                <a:lnTo>
                  <a:pt x="8525926" y="3344564"/>
                </a:lnTo>
                <a:lnTo>
                  <a:pt x="8528133" y="3349681"/>
                </a:lnTo>
                <a:lnTo>
                  <a:pt x="8527397" y="3352607"/>
                </a:lnTo>
                <a:lnTo>
                  <a:pt x="8528133" y="3356996"/>
                </a:lnTo>
                <a:lnTo>
                  <a:pt x="8530325" y="3364304"/>
                </a:lnTo>
                <a:lnTo>
                  <a:pt x="8530325" y="3367230"/>
                </a:lnTo>
                <a:lnTo>
                  <a:pt x="8528133" y="3376736"/>
                </a:lnTo>
                <a:lnTo>
                  <a:pt x="8523012" y="3389168"/>
                </a:lnTo>
                <a:lnTo>
                  <a:pt x="8521541" y="3391360"/>
                </a:lnTo>
                <a:lnTo>
                  <a:pt x="8518627" y="3392823"/>
                </a:lnTo>
                <a:lnTo>
                  <a:pt x="8516420" y="3392823"/>
                </a:lnTo>
                <a:lnTo>
                  <a:pt x="8498144" y="3391360"/>
                </a:lnTo>
                <a:lnTo>
                  <a:pt x="8494494" y="3392094"/>
                </a:lnTo>
                <a:lnTo>
                  <a:pt x="8484253" y="3394286"/>
                </a:lnTo>
                <a:lnTo>
                  <a:pt x="8481325" y="3392823"/>
                </a:lnTo>
                <a:lnTo>
                  <a:pt x="8476204" y="3392823"/>
                </a:lnTo>
                <a:lnTo>
                  <a:pt x="8461591" y="3399403"/>
                </a:lnTo>
                <a:lnTo>
                  <a:pt x="8455735" y="3399403"/>
                </a:lnTo>
                <a:lnTo>
                  <a:pt x="8455735" y="3397940"/>
                </a:lnTo>
                <a:lnTo>
                  <a:pt x="8455735" y="3395749"/>
                </a:lnTo>
                <a:lnTo>
                  <a:pt x="8453542" y="3392094"/>
                </a:lnTo>
                <a:lnTo>
                  <a:pt x="8452807" y="3392094"/>
                </a:lnTo>
                <a:lnTo>
                  <a:pt x="8452085" y="3398675"/>
                </a:lnTo>
                <a:lnTo>
                  <a:pt x="8447686" y="3402329"/>
                </a:lnTo>
                <a:lnTo>
                  <a:pt x="8436723" y="3408181"/>
                </a:lnTo>
                <a:lnTo>
                  <a:pt x="8420639" y="3417687"/>
                </a:lnTo>
                <a:lnTo>
                  <a:pt x="8422096" y="3414761"/>
                </a:lnTo>
                <a:lnTo>
                  <a:pt x="8423567" y="3414026"/>
                </a:lnTo>
                <a:lnTo>
                  <a:pt x="8422096" y="3411835"/>
                </a:lnTo>
                <a:lnTo>
                  <a:pt x="8417738" y="3414743"/>
                </a:lnTo>
                <a:lnTo>
                  <a:pt x="8419174" y="3415701"/>
                </a:lnTo>
                <a:lnTo>
                  <a:pt x="8414787" y="3418627"/>
                </a:lnTo>
                <a:lnTo>
                  <a:pt x="8414787" y="3420822"/>
                </a:lnTo>
                <a:lnTo>
                  <a:pt x="8416247" y="3420822"/>
                </a:lnTo>
                <a:lnTo>
                  <a:pt x="8418448" y="3420822"/>
                </a:lnTo>
                <a:lnTo>
                  <a:pt x="8419907" y="3422288"/>
                </a:lnTo>
                <a:lnTo>
                  <a:pt x="8421375" y="3424483"/>
                </a:lnTo>
                <a:lnTo>
                  <a:pt x="8413319" y="3425949"/>
                </a:lnTo>
                <a:lnTo>
                  <a:pt x="8406006" y="3431070"/>
                </a:lnTo>
                <a:lnTo>
                  <a:pt x="8387709" y="3447175"/>
                </a:lnTo>
                <a:lnTo>
                  <a:pt x="8371614" y="3466935"/>
                </a:lnTo>
                <a:lnTo>
                  <a:pt x="8361365" y="3483776"/>
                </a:lnTo>
                <a:lnTo>
                  <a:pt x="8348197" y="3512318"/>
                </a:lnTo>
                <a:lnTo>
                  <a:pt x="8334287" y="3543062"/>
                </a:lnTo>
                <a:lnTo>
                  <a:pt x="8331360" y="3551844"/>
                </a:lnTo>
                <a:lnTo>
                  <a:pt x="8332827" y="3554040"/>
                </a:lnTo>
                <a:lnTo>
                  <a:pt x="8332093" y="3556971"/>
                </a:lnTo>
                <a:lnTo>
                  <a:pt x="8332093" y="3584054"/>
                </a:lnTo>
                <a:lnTo>
                  <a:pt x="8332827" y="3589175"/>
                </a:lnTo>
                <a:lnTo>
                  <a:pt x="8331360" y="3589175"/>
                </a:lnTo>
                <a:lnTo>
                  <a:pt x="8329166" y="3586249"/>
                </a:lnTo>
                <a:lnTo>
                  <a:pt x="8327707" y="3578927"/>
                </a:lnTo>
                <a:lnTo>
                  <a:pt x="8325505" y="3573806"/>
                </a:lnTo>
                <a:lnTo>
                  <a:pt x="8323312" y="3572340"/>
                </a:lnTo>
                <a:lnTo>
                  <a:pt x="8320385" y="3570875"/>
                </a:lnTo>
                <a:lnTo>
                  <a:pt x="8313071" y="3572340"/>
                </a:lnTo>
                <a:lnTo>
                  <a:pt x="8311604" y="3570145"/>
                </a:lnTo>
                <a:lnTo>
                  <a:pt x="8312337" y="3564288"/>
                </a:lnTo>
                <a:lnTo>
                  <a:pt x="8315264" y="3553310"/>
                </a:lnTo>
                <a:lnTo>
                  <a:pt x="8320385" y="3543792"/>
                </a:lnTo>
                <a:lnTo>
                  <a:pt x="8322578" y="3540866"/>
                </a:lnTo>
                <a:lnTo>
                  <a:pt x="8322578" y="3540137"/>
                </a:lnTo>
                <a:lnTo>
                  <a:pt x="8318192" y="3543062"/>
                </a:lnTo>
                <a:lnTo>
                  <a:pt x="8315264" y="3546723"/>
                </a:lnTo>
                <a:lnTo>
                  <a:pt x="8308676" y="3560632"/>
                </a:lnTo>
                <a:lnTo>
                  <a:pt x="8307217" y="3565754"/>
                </a:lnTo>
                <a:lnTo>
                  <a:pt x="8306483" y="3570875"/>
                </a:lnTo>
                <a:lnTo>
                  <a:pt x="8307217" y="3576002"/>
                </a:lnTo>
                <a:lnTo>
                  <a:pt x="8309410" y="3579663"/>
                </a:lnTo>
                <a:lnTo>
                  <a:pt x="8313797" y="3582588"/>
                </a:lnTo>
                <a:lnTo>
                  <a:pt x="8318925" y="3584054"/>
                </a:lnTo>
                <a:lnTo>
                  <a:pt x="8325505" y="3585514"/>
                </a:lnTo>
                <a:lnTo>
                  <a:pt x="8326239" y="3586979"/>
                </a:lnTo>
                <a:lnTo>
                  <a:pt x="8327707" y="3589175"/>
                </a:lnTo>
                <a:lnTo>
                  <a:pt x="8328433" y="3592106"/>
                </a:lnTo>
                <a:lnTo>
                  <a:pt x="8329900" y="3595762"/>
                </a:lnTo>
                <a:lnTo>
                  <a:pt x="8331360" y="3596497"/>
                </a:lnTo>
                <a:lnTo>
                  <a:pt x="8334287" y="3596497"/>
                </a:lnTo>
                <a:lnTo>
                  <a:pt x="8332093" y="3599423"/>
                </a:lnTo>
                <a:lnTo>
                  <a:pt x="8329166" y="3601619"/>
                </a:lnTo>
                <a:lnTo>
                  <a:pt x="8327707" y="3604550"/>
                </a:lnTo>
                <a:lnTo>
                  <a:pt x="8327707" y="3608205"/>
                </a:lnTo>
                <a:lnTo>
                  <a:pt x="8325505" y="3607475"/>
                </a:lnTo>
                <a:lnTo>
                  <a:pt x="8322578" y="3603084"/>
                </a:lnTo>
                <a:lnTo>
                  <a:pt x="8320385" y="3602354"/>
                </a:lnTo>
                <a:lnTo>
                  <a:pt x="8318925" y="3604550"/>
                </a:lnTo>
                <a:lnTo>
                  <a:pt x="8318925" y="3606010"/>
                </a:lnTo>
                <a:lnTo>
                  <a:pt x="8320385" y="3608941"/>
                </a:lnTo>
                <a:lnTo>
                  <a:pt x="8323312" y="3611137"/>
                </a:lnTo>
                <a:lnTo>
                  <a:pt x="8322578" y="3611866"/>
                </a:lnTo>
                <a:lnTo>
                  <a:pt x="8321852" y="3612602"/>
                </a:lnTo>
                <a:lnTo>
                  <a:pt x="8320385" y="3614062"/>
                </a:lnTo>
                <a:lnTo>
                  <a:pt x="8319651" y="3614798"/>
                </a:lnTo>
                <a:lnTo>
                  <a:pt x="8318192" y="3611137"/>
                </a:lnTo>
                <a:lnTo>
                  <a:pt x="8313797" y="3608941"/>
                </a:lnTo>
                <a:lnTo>
                  <a:pt x="8309410" y="3608941"/>
                </a:lnTo>
                <a:lnTo>
                  <a:pt x="8305749" y="3608941"/>
                </a:lnTo>
                <a:lnTo>
                  <a:pt x="8308676" y="3611866"/>
                </a:lnTo>
                <a:lnTo>
                  <a:pt x="8312337" y="3611866"/>
                </a:lnTo>
                <a:lnTo>
                  <a:pt x="8315998" y="3614062"/>
                </a:lnTo>
                <a:lnTo>
                  <a:pt x="8316724" y="3618453"/>
                </a:lnTo>
                <a:lnTo>
                  <a:pt x="8313797" y="3621385"/>
                </a:lnTo>
                <a:lnTo>
                  <a:pt x="8306483" y="3627241"/>
                </a:lnTo>
                <a:lnTo>
                  <a:pt x="8303556" y="3630897"/>
                </a:lnTo>
                <a:lnTo>
                  <a:pt x="8302822" y="3635288"/>
                </a:lnTo>
                <a:lnTo>
                  <a:pt x="8303556" y="3639685"/>
                </a:lnTo>
                <a:lnTo>
                  <a:pt x="8302822" y="3641881"/>
                </a:lnTo>
                <a:lnTo>
                  <a:pt x="8297702" y="3644076"/>
                </a:lnTo>
                <a:lnTo>
                  <a:pt x="8293307" y="3644806"/>
                </a:lnTo>
                <a:lnTo>
                  <a:pt x="8289654" y="3647002"/>
                </a:lnTo>
                <a:lnTo>
                  <a:pt x="8285993" y="3649927"/>
                </a:lnTo>
                <a:lnTo>
                  <a:pt x="8283800" y="3651393"/>
                </a:lnTo>
                <a:lnTo>
                  <a:pt x="8283066" y="3649927"/>
                </a:lnTo>
                <a:lnTo>
                  <a:pt x="8279405" y="3646272"/>
                </a:lnTo>
                <a:lnTo>
                  <a:pt x="8277945" y="3644076"/>
                </a:lnTo>
                <a:lnTo>
                  <a:pt x="8276478" y="3641145"/>
                </a:lnTo>
                <a:lnTo>
                  <a:pt x="8272091" y="3643340"/>
                </a:lnTo>
                <a:lnTo>
                  <a:pt x="8267697" y="3649197"/>
                </a:lnTo>
                <a:lnTo>
                  <a:pt x="8264769" y="3650663"/>
                </a:lnTo>
                <a:lnTo>
                  <a:pt x="8263310" y="3653588"/>
                </a:lnTo>
                <a:lnTo>
                  <a:pt x="8260383" y="3665302"/>
                </a:lnTo>
                <a:lnTo>
                  <a:pt x="8260383" y="3667498"/>
                </a:lnTo>
                <a:lnTo>
                  <a:pt x="8261842" y="3669693"/>
                </a:lnTo>
                <a:lnTo>
                  <a:pt x="8264769" y="3673354"/>
                </a:lnTo>
                <a:lnTo>
                  <a:pt x="8265503" y="3671889"/>
                </a:lnTo>
                <a:lnTo>
                  <a:pt x="8266963" y="3669693"/>
                </a:lnTo>
                <a:lnTo>
                  <a:pt x="8268430" y="3668963"/>
                </a:lnTo>
                <a:lnTo>
                  <a:pt x="8270624" y="3667498"/>
                </a:lnTo>
                <a:lnTo>
                  <a:pt x="8269890" y="3671889"/>
                </a:lnTo>
                <a:lnTo>
                  <a:pt x="8268430" y="3673354"/>
                </a:lnTo>
                <a:lnTo>
                  <a:pt x="8260383" y="3679941"/>
                </a:lnTo>
                <a:lnTo>
                  <a:pt x="8258181" y="3681407"/>
                </a:lnTo>
                <a:lnTo>
                  <a:pt x="8257455" y="3682137"/>
                </a:lnTo>
                <a:lnTo>
                  <a:pt x="8256722" y="3683602"/>
                </a:lnTo>
                <a:lnTo>
                  <a:pt x="8256722" y="3685798"/>
                </a:lnTo>
                <a:lnTo>
                  <a:pt x="8255254" y="3685798"/>
                </a:lnTo>
                <a:lnTo>
                  <a:pt x="8250867" y="3689459"/>
                </a:lnTo>
                <a:lnTo>
                  <a:pt x="8247940" y="3694580"/>
                </a:lnTo>
                <a:lnTo>
                  <a:pt x="8245747" y="3699701"/>
                </a:lnTo>
                <a:lnTo>
                  <a:pt x="8242820" y="3704828"/>
                </a:lnTo>
                <a:lnTo>
                  <a:pt x="8234764" y="3712145"/>
                </a:lnTo>
                <a:lnTo>
                  <a:pt x="8228910" y="3715806"/>
                </a:lnTo>
                <a:lnTo>
                  <a:pt x="8225257" y="3718002"/>
                </a:lnTo>
                <a:lnTo>
                  <a:pt x="8222330" y="3717272"/>
                </a:lnTo>
                <a:lnTo>
                  <a:pt x="8220129" y="3714340"/>
                </a:lnTo>
                <a:lnTo>
                  <a:pt x="8217201" y="3712145"/>
                </a:lnTo>
                <a:lnTo>
                  <a:pt x="8213548" y="3711415"/>
                </a:lnTo>
                <a:lnTo>
                  <a:pt x="8212815" y="3710685"/>
                </a:lnTo>
                <a:lnTo>
                  <a:pt x="8213548" y="3706294"/>
                </a:lnTo>
                <a:lnTo>
                  <a:pt x="8216476" y="3699701"/>
                </a:lnTo>
                <a:lnTo>
                  <a:pt x="8212815" y="3697506"/>
                </a:lnTo>
                <a:lnTo>
                  <a:pt x="8212081" y="3698241"/>
                </a:lnTo>
                <a:lnTo>
                  <a:pt x="8210621" y="3699701"/>
                </a:lnTo>
                <a:lnTo>
                  <a:pt x="8210621" y="3701903"/>
                </a:lnTo>
                <a:lnTo>
                  <a:pt x="8212081" y="3702633"/>
                </a:lnTo>
                <a:lnTo>
                  <a:pt x="8204033" y="3698971"/>
                </a:lnTo>
                <a:lnTo>
                  <a:pt x="8203300" y="3699701"/>
                </a:lnTo>
                <a:lnTo>
                  <a:pt x="8204033" y="3702633"/>
                </a:lnTo>
                <a:lnTo>
                  <a:pt x="8206960" y="3708489"/>
                </a:lnTo>
                <a:lnTo>
                  <a:pt x="8208420" y="3712145"/>
                </a:lnTo>
                <a:lnTo>
                  <a:pt x="8208420" y="3715076"/>
                </a:lnTo>
                <a:lnTo>
                  <a:pt x="8206227" y="3715806"/>
                </a:lnTo>
                <a:lnTo>
                  <a:pt x="8203300" y="3714340"/>
                </a:lnTo>
                <a:lnTo>
                  <a:pt x="8199639" y="3712145"/>
                </a:lnTo>
                <a:lnTo>
                  <a:pt x="8201106" y="3715806"/>
                </a:lnTo>
                <a:lnTo>
                  <a:pt x="8204033" y="3718737"/>
                </a:lnTo>
                <a:lnTo>
                  <a:pt x="8206960" y="3720197"/>
                </a:lnTo>
                <a:lnTo>
                  <a:pt x="8213548" y="3720933"/>
                </a:lnTo>
                <a:lnTo>
                  <a:pt x="8215742" y="3721663"/>
                </a:lnTo>
                <a:lnTo>
                  <a:pt x="8217201" y="3723858"/>
                </a:lnTo>
                <a:lnTo>
                  <a:pt x="8220129" y="3724588"/>
                </a:lnTo>
                <a:lnTo>
                  <a:pt x="8221596" y="3724588"/>
                </a:lnTo>
                <a:lnTo>
                  <a:pt x="8221596" y="3723858"/>
                </a:lnTo>
                <a:lnTo>
                  <a:pt x="8222330" y="3722393"/>
                </a:lnTo>
                <a:lnTo>
                  <a:pt x="8223056" y="3730445"/>
                </a:lnTo>
                <a:lnTo>
                  <a:pt x="8220129" y="3734836"/>
                </a:lnTo>
                <a:lnTo>
                  <a:pt x="8210621" y="3745820"/>
                </a:lnTo>
                <a:lnTo>
                  <a:pt x="8209154" y="3746550"/>
                </a:lnTo>
                <a:lnTo>
                  <a:pt x="8204033" y="3747280"/>
                </a:lnTo>
                <a:lnTo>
                  <a:pt x="8199639" y="3747280"/>
                </a:lnTo>
                <a:lnTo>
                  <a:pt x="8197445" y="3747280"/>
                </a:lnTo>
                <a:lnTo>
                  <a:pt x="8195986" y="3749475"/>
                </a:lnTo>
                <a:lnTo>
                  <a:pt x="8196712" y="3750211"/>
                </a:lnTo>
                <a:lnTo>
                  <a:pt x="8201106" y="3753137"/>
                </a:lnTo>
                <a:lnTo>
                  <a:pt x="8203300" y="3755332"/>
                </a:lnTo>
                <a:lnTo>
                  <a:pt x="8201106" y="3756798"/>
                </a:lnTo>
                <a:lnTo>
                  <a:pt x="8192325" y="3760459"/>
                </a:lnTo>
                <a:lnTo>
                  <a:pt x="8183543" y="3765580"/>
                </a:lnTo>
                <a:lnTo>
                  <a:pt x="8179883" y="3766316"/>
                </a:lnTo>
                <a:lnTo>
                  <a:pt x="8174762" y="3768512"/>
                </a:lnTo>
                <a:lnTo>
                  <a:pt x="8173295" y="3772167"/>
                </a:lnTo>
                <a:lnTo>
                  <a:pt x="8170367" y="3772903"/>
                </a:lnTo>
                <a:lnTo>
                  <a:pt x="8164513" y="3769971"/>
                </a:lnTo>
                <a:lnTo>
                  <a:pt x="8157933" y="3764115"/>
                </a:lnTo>
                <a:lnTo>
                  <a:pt x="8152805" y="3762655"/>
                </a:lnTo>
                <a:lnTo>
                  <a:pt x="8151345" y="3763385"/>
                </a:lnTo>
                <a:lnTo>
                  <a:pt x="8154272" y="3766316"/>
                </a:lnTo>
                <a:lnTo>
                  <a:pt x="8164513" y="3772903"/>
                </a:lnTo>
                <a:lnTo>
                  <a:pt x="8165247" y="3772903"/>
                </a:lnTo>
                <a:lnTo>
                  <a:pt x="8165247" y="3775098"/>
                </a:lnTo>
                <a:lnTo>
                  <a:pt x="8164513" y="3778024"/>
                </a:lnTo>
                <a:lnTo>
                  <a:pt x="8162320" y="3778760"/>
                </a:lnTo>
                <a:lnTo>
                  <a:pt x="8160860" y="3780219"/>
                </a:lnTo>
                <a:lnTo>
                  <a:pt x="8148418" y="3792663"/>
                </a:lnTo>
                <a:lnTo>
                  <a:pt x="8146224" y="3794129"/>
                </a:lnTo>
                <a:lnTo>
                  <a:pt x="8145491" y="3795594"/>
                </a:lnTo>
                <a:lnTo>
                  <a:pt x="8144023" y="3796324"/>
                </a:lnTo>
                <a:lnTo>
                  <a:pt x="8141096" y="3794858"/>
                </a:lnTo>
                <a:lnTo>
                  <a:pt x="8139636" y="3792663"/>
                </a:lnTo>
                <a:lnTo>
                  <a:pt x="8138903" y="3789737"/>
                </a:lnTo>
                <a:lnTo>
                  <a:pt x="8138169" y="3788272"/>
                </a:lnTo>
                <a:lnTo>
                  <a:pt x="8135242" y="3787542"/>
                </a:lnTo>
                <a:lnTo>
                  <a:pt x="8135975" y="3791197"/>
                </a:lnTo>
                <a:lnTo>
                  <a:pt x="8135975" y="3794858"/>
                </a:lnTo>
                <a:lnTo>
                  <a:pt x="8135242" y="3798520"/>
                </a:lnTo>
                <a:lnTo>
                  <a:pt x="8132315" y="3800715"/>
                </a:lnTo>
                <a:lnTo>
                  <a:pt x="8129387" y="3800715"/>
                </a:lnTo>
                <a:lnTo>
                  <a:pt x="8126460" y="3799250"/>
                </a:lnTo>
                <a:lnTo>
                  <a:pt x="8125001" y="3797790"/>
                </a:lnTo>
                <a:lnTo>
                  <a:pt x="8122074" y="3795594"/>
                </a:lnTo>
                <a:lnTo>
                  <a:pt x="8118413" y="3795594"/>
                </a:lnTo>
                <a:lnTo>
                  <a:pt x="8115486" y="3796324"/>
                </a:lnTo>
                <a:lnTo>
                  <a:pt x="8112558" y="3795594"/>
                </a:lnTo>
                <a:lnTo>
                  <a:pt x="8105245" y="3791197"/>
                </a:lnTo>
                <a:lnTo>
                  <a:pt x="8103043" y="3789737"/>
                </a:lnTo>
                <a:lnTo>
                  <a:pt x="8100850" y="3787542"/>
                </a:lnTo>
                <a:lnTo>
                  <a:pt x="8099390" y="3787542"/>
                </a:lnTo>
                <a:lnTo>
                  <a:pt x="8100116" y="3789737"/>
                </a:lnTo>
                <a:lnTo>
                  <a:pt x="8100850" y="3791933"/>
                </a:lnTo>
                <a:lnTo>
                  <a:pt x="8102317" y="3794129"/>
                </a:lnTo>
                <a:lnTo>
                  <a:pt x="8103777" y="3795594"/>
                </a:lnTo>
                <a:lnTo>
                  <a:pt x="8099390" y="3797790"/>
                </a:lnTo>
                <a:lnTo>
                  <a:pt x="8084755" y="3797790"/>
                </a:lnTo>
                <a:lnTo>
                  <a:pt x="8079626" y="3798520"/>
                </a:lnTo>
                <a:lnTo>
                  <a:pt x="8077433" y="3800715"/>
                </a:lnTo>
                <a:lnTo>
                  <a:pt x="8076699" y="3803641"/>
                </a:lnTo>
                <a:lnTo>
                  <a:pt x="8076699" y="3804377"/>
                </a:lnTo>
                <a:lnTo>
                  <a:pt x="8076699" y="3805842"/>
                </a:lnTo>
                <a:lnTo>
                  <a:pt x="8080360" y="3803641"/>
                </a:lnTo>
                <a:lnTo>
                  <a:pt x="8097189" y="3803641"/>
                </a:lnTo>
                <a:lnTo>
                  <a:pt x="8100116" y="3803641"/>
                </a:lnTo>
                <a:lnTo>
                  <a:pt x="8103043" y="3801445"/>
                </a:lnTo>
                <a:lnTo>
                  <a:pt x="8105245" y="3800715"/>
                </a:lnTo>
                <a:lnTo>
                  <a:pt x="8107438" y="3800715"/>
                </a:lnTo>
                <a:lnTo>
                  <a:pt x="8113292" y="3803641"/>
                </a:lnTo>
                <a:lnTo>
                  <a:pt x="8116219" y="3803641"/>
                </a:lnTo>
                <a:lnTo>
                  <a:pt x="8116219" y="3805106"/>
                </a:lnTo>
                <a:lnTo>
                  <a:pt x="8110365" y="3805842"/>
                </a:lnTo>
                <a:lnTo>
                  <a:pt x="8105245" y="3807302"/>
                </a:lnTo>
                <a:lnTo>
                  <a:pt x="8100116" y="3808768"/>
                </a:lnTo>
                <a:lnTo>
                  <a:pt x="8096463" y="3811693"/>
                </a:lnTo>
                <a:lnTo>
                  <a:pt x="8114026" y="3810233"/>
                </a:lnTo>
                <a:lnTo>
                  <a:pt x="8119146" y="3811693"/>
                </a:lnTo>
                <a:lnTo>
                  <a:pt x="8122074" y="3815354"/>
                </a:lnTo>
                <a:lnTo>
                  <a:pt x="8122074" y="3819746"/>
                </a:lnTo>
                <a:lnTo>
                  <a:pt x="8114026" y="3824873"/>
                </a:lnTo>
                <a:lnTo>
                  <a:pt x="8110365" y="3828528"/>
                </a:lnTo>
                <a:lnTo>
                  <a:pt x="8107438" y="3833655"/>
                </a:lnTo>
                <a:lnTo>
                  <a:pt x="8107438" y="3835850"/>
                </a:lnTo>
                <a:lnTo>
                  <a:pt x="8111825" y="3834385"/>
                </a:lnTo>
                <a:lnTo>
                  <a:pt x="8116219" y="3831459"/>
                </a:lnTo>
                <a:lnTo>
                  <a:pt x="8120606" y="3827798"/>
                </a:lnTo>
                <a:lnTo>
                  <a:pt x="8122807" y="3824873"/>
                </a:lnTo>
                <a:lnTo>
                  <a:pt x="8125001" y="3821211"/>
                </a:lnTo>
                <a:lnTo>
                  <a:pt x="8125734" y="3819746"/>
                </a:lnTo>
                <a:lnTo>
                  <a:pt x="8126460" y="3817550"/>
                </a:lnTo>
                <a:lnTo>
                  <a:pt x="8127928" y="3817550"/>
                </a:lnTo>
                <a:lnTo>
                  <a:pt x="8128662" y="3821941"/>
                </a:lnTo>
                <a:lnTo>
                  <a:pt x="8127928" y="3827798"/>
                </a:lnTo>
                <a:lnTo>
                  <a:pt x="8126460" y="3831459"/>
                </a:lnTo>
                <a:lnTo>
                  <a:pt x="8123533" y="3830729"/>
                </a:lnTo>
                <a:lnTo>
                  <a:pt x="8122807" y="3831459"/>
                </a:lnTo>
                <a:lnTo>
                  <a:pt x="8122807" y="3832925"/>
                </a:lnTo>
                <a:lnTo>
                  <a:pt x="8122074" y="3832925"/>
                </a:lnTo>
                <a:lnTo>
                  <a:pt x="8120606" y="3833655"/>
                </a:lnTo>
                <a:lnTo>
                  <a:pt x="8125734" y="3834385"/>
                </a:lnTo>
                <a:lnTo>
                  <a:pt x="8123533" y="3838046"/>
                </a:lnTo>
                <a:lnTo>
                  <a:pt x="8109631" y="3851955"/>
                </a:lnTo>
                <a:lnTo>
                  <a:pt x="8107438" y="3852685"/>
                </a:lnTo>
                <a:lnTo>
                  <a:pt x="8105245" y="3852685"/>
                </a:lnTo>
                <a:lnTo>
                  <a:pt x="8103043" y="3852685"/>
                </a:lnTo>
                <a:lnTo>
                  <a:pt x="8096463" y="3857076"/>
                </a:lnTo>
                <a:lnTo>
                  <a:pt x="8094262" y="3857076"/>
                </a:lnTo>
                <a:lnTo>
                  <a:pt x="8091335" y="3851955"/>
                </a:lnTo>
                <a:lnTo>
                  <a:pt x="8090609" y="3845368"/>
                </a:lnTo>
                <a:lnTo>
                  <a:pt x="8090609" y="3830729"/>
                </a:lnTo>
                <a:lnTo>
                  <a:pt x="8084755" y="3834385"/>
                </a:lnTo>
                <a:lnTo>
                  <a:pt x="8083287" y="3833655"/>
                </a:lnTo>
                <a:lnTo>
                  <a:pt x="8084021" y="3816820"/>
                </a:lnTo>
                <a:lnTo>
                  <a:pt x="8081827" y="3812429"/>
                </a:lnTo>
                <a:lnTo>
                  <a:pt x="8077433" y="3813889"/>
                </a:lnTo>
                <a:lnTo>
                  <a:pt x="8077433" y="3815354"/>
                </a:lnTo>
                <a:lnTo>
                  <a:pt x="8078167" y="3815354"/>
                </a:lnTo>
                <a:lnTo>
                  <a:pt x="8080360" y="3814625"/>
                </a:lnTo>
                <a:lnTo>
                  <a:pt x="8080360" y="3815354"/>
                </a:lnTo>
                <a:lnTo>
                  <a:pt x="8081094" y="3815354"/>
                </a:lnTo>
                <a:lnTo>
                  <a:pt x="8080360" y="3819746"/>
                </a:lnTo>
                <a:lnTo>
                  <a:pt x="8080360" y="3821941"/>
                </a:lnTo>
                <a:lnTo>
                  <a:pt x="8081827" y="3837316"/>
                </a:lnTo>
                <a:lnTo>
                  <a:pt x="8083287" y="3839512"/>
                </a:lnTo>
                <a:lnTo>
                  <a:pt x="8086214" y="3843173"/>
                </a:lnTo>
                <a:lnTo>
                  <a:pt x="8086948" y="3845368"/>
                </a:lnTo>
                <a:lnTo>
                  <a:pt x="8086948" y="3849760"/>
                </a:lnTo>
                <a:lnTo>
                  <a:pt x="8084755" y="3850490"/>
                </a:lnTo>
                <a:lnTo>
                  <a:pt x="8081094" y="3849760"/>
                </a:lnTo>
                <a:lnTo>
                  <a:pt x="8067192" y="3840242"/>
                </a:lnTo>
                <a:lnTo>
                  <a:pt x="8059136" y="3827798"/>
                </a:lnTo>
                <a:lnTo>
                  <a:pt x="8055483" y="3820481"/>
                </a:lnTo>
                <a:lnTo>
                  <a:pt x="8054749" y="3815354"/>
                </a:lnTo>
                <a:lnTo>
                  <a:pt x="8056943" y="3810963"/>
                </a:lnTo>
                <a:lnTo>
                  <a:pt x="8056943" y="3810233"/>
                </a:lnTo>
                <a:lnTo>
                  <a:pt x="8054016" y="3810233"/>
                </a:lnTo>
                <a:lnTo>
                  <a:pt x="8049629" y="3808768"/>
                </a:lnTo>
                <a:lnTo>
                  <a:pt x="8048161" y="3805842"/>
                </a:lnTo>
                <a:lnTo>
                  <a:pt x="8047428" y="3803641"/>
                </a:lnTo>
                <a:lnTo>
                  <a:pt x="8044501" y="3801445"/>
                </a:lnTo>
                <a:lnTo>
                  <a:pt x="8041573" y="3802181"/>
                </a:lnTo>
                <a:lnTo>
                  <a:pt x="8041573" y="3803641"/>
                </a:lnTo>
                <a:lnTo>
                  <a:pt x="8044501" y="3805106"/>
                </a:lnTo>
                <a:lnTo>
                  <a:pt x="8048161" y="3811693"/>
                </a:lnTo>
                <a:lnTo>
                  <a:pt x="8049629" y="3813889"/>
                </a:lnTo>
                <a:lnTo>
                  <a:pt x="8049629" y="3815354"/>
                </a:lnTo>
                <a:lnTo>
                  <a:pt x="8049629" y="3820481"/>
                </a:lnTo>
                <a:lnTo>
                  <a:pt x="8054016" y="3828528"/>
                </a:lnTo>
                <a:lnTo>
                  <a:pt x="8058410" y="3836580"/>
                </a:lnTo>
                <a:lnTo>
                  <a:pt x="8061337" y="3840971"/>
                </a:lnTo>
                <a:lnTo>
                  <a:pt x="8060604" y="3847564"/>
                </a:lnTo>
                <a:lnTo>
                  <a:pt x="8060604" y="3850490"/>
                </a:lnTo>
                <a:lnTo>
                  <a:pt x="8064265" y="3851955"/>
                </a:lnTo>
                <a:lnTo>
                  <a:pt x="8065724" y="3852685"/>
                </a:lnTo>
                <a:lnTo>
                  <a:pt x="8073772" y="3862933"/>
                </a:lnTo>
                <a:lnTo>
                  <a:pt x="8076699" y="3860008"/>
                </a:lnTo>
                <a:lnTo>
                  <a:pt x="8079626" y="3860008"/>
                </a:lnTo>
                <a:lnTo>
                  <a:pt x="8081827" y="3862203"/>
                </a:lnTo>
                <a:lnTo>
                  <a:pt x="8084021" y="3863663"/>
                </a:lnTo>
                <a:lnTo>
                  <a:pt x="8087682" y="3868054"/>
                </a:lnTo>
                <a:lnTo>
                  <a:pt x="8087682" y="3870256"/>
                </a:lnTo>
                <a:lnTo>
                  <a:pt x="8084021" y="3877572"/>
                </a:lnTo>
                <a:lnTo>
                  <a:pt x="8079626" y="3886354"/>
                </a:lnTo>
                <a:lnTo>
                  <a:pt x="8064991" y="3900264"/>
                </a:lnTo>
                <a:lnTo>
                  <a:pt x="8064991" y="3890746"/>
                </a:lnTo>
                <a:lnTo>
                  <a:pt x="8068651" y="3875377"/>
                </a:lnTo>
                <a:lnTo>
                  <a:pt x="8067192" y="3866594"/>
                </a:lnTo>
                <a:lnTo>
                  <a:pt x="8065724" y="3869520"/>
                </a:lnTo>
                <a:lnTo>
                  <a:pt x="8065724" y="3872451"/>
                </a:lnTo>
                <a:lnTo>
                  <a:pt x="8065724" y="3875377"/>
                </a:lnTo>
                <a:lnTo>
                  <a:pt x="8067192" y="3878302"/>
                </a:lnTo>
                <a:lnTo>
                  <a:pt x="8065724" y="3881233"/>
                </a:lnTo>
                <a:lnTo>
                  <a:pt x="8062063" y="3886354"/>
                </a:lnTo>
                <a:lnTo>
                  <a:pt x="8061337" y="3888550"/>
                </a:lnTo>
                <a:lnTo>
                  <a:pt x="8061337" y="3894407"/>
                </a:lnTo>
                <a:lnTo>
                  <a:pt x="8060604" y="3898798"/>
                </a:lnTo>
                <a:lnTo>
                  <a:pt x="8054016" y="3910512"/>
                </a:lnTo>
                <a:lnTo>
                  <a:pt x="8052556" y="3913437"/>
                </a:lnTo>
                <a:lnTo>
                  <a:pt x="8052556" y="3916369"/>
                </a:lnTo>
                <a:lnTo>
                  <a:pt x="8054242" y="3918057"/>
                </a:lnTo>
                <a:lnTo>
                  <a:pt x="8055028" y="3917833"/>
                </a:lnTo>
                <a:lnTo>
                  <a:pt x="8055028" y="3919293"/>
                </a:lnTo>
                <a:lnTo>
                  <a:pt x="8057225" y="3919293"/>
                </a:lnTo>
                <a:lnTo>
                  <a:pt x="8059422" y="3919293"/>
                </a:lnTo>
                <a:lnTo>
                  <a:pt x="8063807" y="3919293"/>
                </a:lnTo>
                <a:lnTo>
                  <a:pt x="8066004" y="3922953"/>
                </a:lnTo>
                <a:lnTo>
                  <a:pt x="8063807" y="3928804"/>
                </a:lnTo>
                <a:lnTo>
                  <a:pt x="8055766" y="3938307"/>
                </a:lnTo>
                <a:lnTo>
                  <a:pt x="8052840" y="3936846"/>
                </a:lnTo>
                <a:lnTo>
                  <a:pt x="8052110" y="3935377"/>
                </a:lnTo>
                <a:lnTo>
                  <a:pt x="8049914" y="3933186"/>
                </a:lnTo>
                <a:lnTo>
                  <a:pt x="8049914" y="3932456"/>
                </a:lnTo>
                <a:lnTo>
                  <a:pt x="8048455" y="3932456"/>
                </a:lnTo>
                <a:lnTo>
                  <a:pt x="8046258" y="3933916"/>
                </a:lnTo>
                <a:lnTo>
                  <a:pt x="8046258" y="3936846"/>
                </a:lnTo>
                <a:lnTo>
                  <a:pt x="8045528" y="3938307"/>
                </a:lnTo>
                <a:lnTo>
                  <a:pt x="8043331" y="3939767"/>
                </a:lnTo>
                <a:lnTo>
                  <a:pt x="8044799" y="3943427"/>
                </a:lnTo>
                <a:lnTo>
                  <a:pt x="8048455" y="3947809"/>
                </a:lnTo>
                <a:lnTo>
                  <a:pt x="8052840" y="3947809"/>
                </a:lnTo>
                <a:lnTo>
                  <a:pt x="8047717" y="3955851"/>
                </a:lnTo>
                <a:lnTo>
                  <a:pt x="8043331" y="3959511"/>
                </a:lnTo>
                <a:lnTo>
                  <a:pt x="8041135" y="3959511"/>
                </a:lnTo>
                <a:lnTo>
                  <a:pt x="8036749" y="3958781"/>
                </a:lnTo>
                <a:lnTo>
                  <a:pt x="8028708" y="3958050"/>
                </a:lnTo>
                <a:lnTo>
                  <a:pt x="8025053" y="3958050"/>
                </a:lnTo>
                <a:lnTo>
                  <a:pt x="8023594" y="3955851"/>
                </a:lnTo>
                <a:lnTo>
                  <a:pt x="8022126" y="3952930"/>
                </a:lnTo>
                <a:lnTo>
                  <a:pt x="8019929" y="3952199"/>
                </a:lnTo>
                <a:lnTo>
                  <a:pt x="8017012" y="3952199"/>
                </a:lnTo>
                <a:lnTo>
                  <a:pt x="8015544" y="3954390"/>
                </a:lnTo>
                <a:lnTo>
                  <a:pt x="8017012" y="3955851"/>
                </a:lnTo>
                <a:lnTo>
                  <a:pt x="8022126" y="3958781"/>
                </a:lnTo>
                <a:lnTo>
                  <a:pt x="8022126" y="3960972"/>
                </a:lnTo>
                <a:lnTo>
                  <a:pt x="8015544" y="3964632"/>
                </a:lnTo>
                <a:lnTo>
                  <a:pt x="8013356" y="3967553"/>
                </a:lnTo>
                <a:lnTo>
                  <a:pt x="8023594" y="3967553"/>
                </a:lnTo>
                <a:lnTo>
                  <a:pt x="8025053" y="3967553"/>
                </a:lnTo>
                <a:lnTo>
                  <a:pt x="8029438" y="3971213"/>
                </a:lnTo>
                <a:lnTo>
                  <a:pt x="8033094" y="3970483"/>
                </a:lnTo>
                <a:lnTo>
                  <a:pt x="8033823" y="3970483"/>
                </a:lnTo>
                <a:lnTo>
                  <a:pt x="8032364" y="3974134"/>
                </a:lnTo>
                <a:lnTo>
                  <a:pt x="8031635" y="3979985"/>
                </a:lnTo>
                <a:lnTo>
                  <a:pt x="8026512" y="3988027"/>
                </a:lnTo>
                <a:lnTo>
                  <a:pt x="8025053" y="3991687"/>
                </a:lnTo>
                <a:lnTo>
                  <a:pt x="8022126" y="3993148"/>
                </a:lnTo>
                <a:lnTo>
                  <a:pt x="8012618" y="3994608"/>
                </a:lnTo>
                <a:lnTo>
                  <a:pt x="8006044" y="3994608"/>
                </a:lnTo>
                <a:lnTo>
                  <a:pt x="8000192" y="3993148"/>
                </a:lnTo>
                <a:lnTo>
                  <a:pt x="7997995" y="3991687"/>
                </a:lnTo>
                <a:lnTo>
                  <a:pt x="7994339" y="3990218"/>
                </a:lnTo>
                <a:lnTo>
                  <a:pt x="7992880" y="3990218"/>
                </a:lnTo>
                <a:lnTo>
                  <a:pt x="7990683" y="3991687"/>
                </a:lnTo>
                <a:lnTo>
                  <a:pt x="7992880" y="3994608"/>
                </a:lnTo>
                <a:lnTo>
                  <a:pt x="7995069" y="3996799"/>
                </a:lnTo>
                <a:lnTo>
                  <a:pt x="8000921" y="3996799"/>
                </a:lnTo>
                <a:lnTo>
                  <a:pt x="8007503" y="4000459"/>
                </a:lnTo>
                <a:lnTo>
                  <a:pt x="8007503" y="4004111"/>
                </a:lnTo>
                <a:lnTo>
                  <a:pt x="8001651" y="4015082"/>
                </a:lnTo>
                <a:lnTo>
                  <a:pt x="8006044" y="4013622"/>
                </a:lnTo>
                <a:lnTo>
                  <a:pt x="8017012" y="4009962"/>
                </a:lnTo>
                <a:lnTo>
                  <a:pt x="8017012" y="4009231"/>
                </a:lnTo>
                <a:lnTo>
                  <a:pt x="8014085" y="4006310"/>
                </a:lnTo>
                <a:lnTo>
                  <a:pt x="8015544" y="4003380"/>
                </a:lnTo>
                <a:lnTo>
                  <a:pt x="8019200" y="4002650"/>
                </a:lnTo>
                <a:lnTo>
                  <a:pt x="8022126" y="4004111"/>
                </a:lnTo>
                <a:lnTo>
                  <a:pt x="8022856" y="4009231"/>
                </a:lnTo>
                <a:lnTo>
                  <a:pt x="8022856" y="4015813"/>
                </a:lnTo>
                <a:lnTo>
                  <a:pt x="8020667" y="4031166"/>
                </a:lnTo>
                <a:lnTo>
                  <a:pt x="8019929" y="4032635"/>
                </a:lnTo>
                <a:lnTo>
                  <a:pt x="8019200" y="4033366"/>
                </a:lnTo>
                <a:lnTo>
                  <a:pt x="8017741" y="4032635"/>
                </a:lnTo>
                <a:lnTo>
                  <a:pt x="8014085" y="4025324"/>
                </a:lnTo>
                <a:lnTo>
                  <a:pt x="8012618" y="4022394"/>
                </a:lnTo>
                <a:lnTo>
                  <a:pt x="8009700" y="4020203"/>
                </a:lnTo>
                <a:lnTo>
                  <a:pt x="8006044" y="4019473"/>
                </a:lnTo>
                <a:lnTo>
                  <a:pt x="8000921" y="4019473"/>
                </a:lnTo>
                <a:lnTo>
                  <a:pt x="8003847" y="4022394"/>
                </a:lnTo>
                <a:lnTo>
                  <a:pt x="8009700" y="4026054"/>
                </a:lnTo>
                <a:lnTo>
                  <a:pt x="8012618" y="4028975"/>
                </a:lnTo>
                <a:lnTo>
                  <a:pt x="8007503" y="4035557"/>
                </a:lnTo>
                <a:lnTo>
                  <a:pt x="8004577" y="4038478"/>
                </a:lnTo>
                <a:lnTo>
                  <a:pt x="8000921" y="4037747"/>
                </a:lnTo>
                <a:lnTo>
                  <a:pt x="7996536" y="4036287"/>
                </a:lnTo>
                <a:lnTo>
                  <a:pt x="7993610" y="4037747"/>
                </a:lnTo>
                <a:lnTo>
                  <a:pt x="7990683" y="4039217"/>
                </a:lnTo>
                <a:lnTo>
                  <a:pt x="7987028" y="4041408"/>
                </a:lnTo>
                <a:lnTo>
                  <a:pt x="7988495" y="4042138"/>
                </a:lnTo>
                <a:lnTo>
                  <a:pt x="7989954" y="4044329"/>
                </a:lnTo>
                <a:lnTo>
                  <a:pt x="7991413" y="4045059"/>
                </a:lnTo>
                <a:lnTo>
                  <a:pt x="7992880" y="4045059"/>
                </a:lnTo>
                <a:lnTo>
                  <a:pt x="7997995" y="4044329"/>
                </a:lnTo>
                <a:lnTo>
                  <a:pt x="7999462" y="4044329"/>
                </a:lnTo>
                <a:lnTo>
                  <a:pt x="8000921" y="4045798"/>
                </a:lnTo>
                <a:lnTo>
                  <a:pt x="8000192" y="4048719"/>
                </a:lnTo>
                <a:lnTo>
                  <a:pt x="7999462" y="4051640"/>
                </a:lnTo>
                <a:lnTo>
                  <a:pt x="7997995" y="4055300"/>
                </a:lnTo>
                <a:lnTo>
                  <a:pt x="8007503" y="4045798"/>
                </a:lnTo>
                <a:lnTo>
                  <a:pt x="8013356" y="4042138"/>
                </a:lnTo>
                <a:lnTo>
                  <a:pt x="8019929" y="4039947"/>
                </a:lnTo>
                <a:lnTo>
                  <a:pt x="8017741" y="4048719"/>
                </a:lnTo>
                <a:lnTo>
                  <a:pt x="8007503" y="4071384"/>
                </a:lnTo>
                <a:lnTo>
                  <a:pt x="8007503" y="4073584"/>
                </a:lnTo>
                <a:lnTo>
                  <a:pt x="8007503" y="4075044"/>
                </a:lnTo>
                <a:lnTo>
                  <a:pt x="8007503" y="4077235"/>
                </a:lnTo>
                <a:lnTo>
                  <a:pt x="8004577" y="4077965"/>
                </a:lnTo>
                <a:lnTo>
                  <a:pt x="8003847" y="4077965"/>
                </a:lnTo>
                <a:lnTo>
                  <a:pt x="8001651" y="4076505"/>
                </a:lnTo>
                <a:lnTo>
                  <a:pt x="8000192" y="4074314"/>
                </a:lnTo>
                <a:lnTo>
                  <a:pt x="7999462" y="4071384"/>
                </a:lnTo>
                <a:lnTo>
                  <a:pt x="7999462" y="4069924"/>
                </a:lnTo>
                <a:lnTo>
                  <a:pt x="7997995" y="4067733"/>
                </a:lnTo>
                <a:lnTo>
                  <a:pt x="7996536" y="4067002"/>
                </a:lnTo>
                <a:lnTo>
                  <a:pt x="7995069" y="4067733"/>
                </a:lnTo>
                <a:lnTo>
                  <a:pt x="7993610" y="4069924"/>
                </a:lnTo>
                <a:lnTo>
                  <a:pt x="7994339" y="4073584"/>
                </a:lnTo>
                <a:lnTo>
                  <a:pt x="7995069" y="4076505"/>
                </a:lnTo>
                <a:lnTo>
                  <a:pt x="8003118" y="4080895"/>
                </a:lnTo>
                <a:lnTo>
                  <a:pt x="8006044" y="4084547"/>
                </a:lnTo>
                <a:lnTo>
                  <a:pt x="8007503" y="4088937"/>
                </a:lnTo>
                <a:lnTo>
                  <a:pt x="8006044" y="4091128"/>
                </a:lnTo>
                <a:lnTo>
                  <a:pt x="7997995" y="4092589"/>
                </a:lnTo>
                <a:lnTo>
                  <a:pt x="7976790" y="4091128"/>
                </a:lnTo>
                <a:lnTo>
                  <a:pt x="7971675" y="4090398"/>
                </a:lnTo>
                <a:lnTo>
                  <a:pt x="7968019" y="4088937"/>
                </a:lnTo>
                <a:lnTo>
                  <a:pt x="7965822" y="4088937"/>
                </a:lnTo>
                <a:lnTo>
                  <a:pt x="7964363" y="4090398"/>
                </a:lnTo>
                <a:lnTo>
                  <a:pt x="7969478" y="4093319"/>
                </a:lnTo>
                <a:lnTo>
                  <a:pt x="7978257" y="4096249"/>
                </a:lnTo>
                <a:lnTo>
                  <a:pt x="7987028" y="4096249"/>
                </a:lnTo>
                <a:lnTo>
                  <a:pt x="7994339" y="4096249"/>
                </a:lnTo>
                <a:lnTo>
                  <a:pt x="7997995" y="4096979"/>
                </a:lnTo>
                <a:lnTo>
                  <a:pt x="8007503" y="4102100"/>
                </a:lnTo>
                <a:lnTo>
                  <a:pt x="8010430" y="4103560"/>
                </a:lnTo>
                <a:lnTo>
                  <a:pt x="8011159" y="4107212"/>
                </a:lnTo>
                <a:lnTo>
                  <a:pt x="8011159" y="4113063"/>
                </a:lnTo>
                <a:lnTo>
                  <a:pt x="8009700" y="4116723"/>
                </a:lnTo>
                <a:lnTo>
                  <a:pt x="8006044" y="4115262"/>
                </a:lnTo>
                <a:lnTo>
                  <a:pt x="8000192" y="4127686"/>
                </a:lnTo>
                <a:lnTo>
                  <a:pt x="7996536" y="4135006"/>
                </a:lnTo>
                <a:lnTo>
                  <a:pt x="7993610" y="4137927"/>
                </a:lnTo>
                <a:lnTo>
                  <a:pt x="7988495" y="4138657"/>
                </a:lnTo>
                <a:lnTo>
                  <a:pt x="7987028" y="4137927"/>
                </a:lnTo>
                <a:lnTo>
                  <a:pt x="7985569" y="4135006"/>
                </a:lnTo>
                <a:lnTo>
                  <a:pt x="7984839" y="4124765"/>
                </a:lnTo>
                <a:lnTo>
                  <a:pt x="7983372" y="4121843"/>
                </a:lnTo>
                <a:lnTo>
                  <a:pt x="7978987" y="4122574"/>
                </a:lnTo>
                <a:lnTo>
                  <a:pt x="7977519" y="4125495"/>
                </a:lnTo>
                <a:lnTo>
                  <a:pt x="7977519" y="4129155"/>
                </a:lnTo>
                <a:lnTo>
                  <a:pt x="7981183" y="4137927"/>
                </a:lnTo>
                <a:lnTo>
                  <a:pt x="7981913" y="4142318"/>
                </a:lnTo>
                <a:lnTo>
                  <a:pt x="7981183" y="4145969"/>
                </a:lnTo>
                <a:lnTo>
                  <a:pt x="7973863" y="4143778"/>
                </a:lnTo>
                <a:lnTo>
                  <a:pt x="7972405" y="4145239"/>
                </a:lnTo>
                <a:lnTo>
                  <a:pt x="7973863" y="4148160"/>
                </a:lnTo>
                <a:lnTo>
                  <a:pt x="7978987" y="4148899"/>
                </a:lnTo>
                <a:lnTo>
                  <a:pt x="7984839" y="4154011"/>
                </a:lnTo>
                <a:lnTo>
                  <a:pt x="7987028" y="4154741"/>
                </a:lnTo>
                <a:lnTo>
                  <a:pt x="7987028" y="4151090"/>
                </a:lnTo>
                <a:lnTo>
                  <a:pt x="7987028" y="4148160"/>
                </a:lnTo>
                <a:lnTo>
                  <a:pt x="7990683" y="4143778"/>
                </a:lnTo>
                <a:lnTo>
                  <a:pt x="7991413" y="4148899"/>
                </a:lnTo>
                <a:lnTo>
                  <a:pt x="7990683" y="4166443"/>
                </a:lnTo>
                <a:lnTo>
                  <a:pt x="7988495" y="4166443"/>
                </a:lnTo>
                <a:lnTo>
                  <a:pt x="7985569" y="4162053"/>
                </a:lnTo>
                <a:lnTo>
                  <a:pt x="7981183" y="4157671"/>
                </a:lnTo>
                <a:lnTo>
                  <a:pt x="7975331" y="4154011"/>
                </a:lnTo>
                <a:lnTo>
                  <a:pt x="7970946" y="4153281"/>
                </a:lnTo>
                <a:lnTo>
                  <a:pt x="7973863" y="4156941"/>
                </a:lnTo>
                <a:lnTo>
                  <a:pt x="7983372" y="4164252"/>
                </a:lnTo>
                <a:lnTo>
                  <a:pt x="7984839" y="4167904"/>
                </a:lnTo>
                <a:lnTo>
                  <a:pt x="7984839" y="4173024"/>
                </a:lnTo>
                <a:lnTo>
                  <a:pt x="7981913" y="4175946"/>
                </a:lnTo>
                <a:lnTo>
                  <a:pt x="7973863" y="4178875"/>
                </a:lnTo>
                <a:lnTo>
                  <a:pt x="7973863" y="4180336"/>
                </a:lnTo>
                <a:lnTo>
                  <a:pt x="7978257" y="4181066"/>
                </a:lnTo>
                <a:lnTo>
                  <a:pt x="7984839" y="4180336"/>
                </a:lnTo>
                <a:lnTo>
                  <a:pt x="7987757" y="4180336"/>
                </a:lnTo>
                <a:lnTo>
                  <a:pt x="7985569" y="4183996"/>
                </a:lnTo>
                <a:lnTo>
                  <a:pt x="7981183" y="4192768"/>
                </a:lnTo>
                <a:lnTo>
                  <a:pt x="7980445" y="4195689"/>
                </a:lnTo>
                <a:lnTo>
                  <a:pt x="7980445" y="4197159"/>
                </a:lnTo>
                <a:lnTo>
                  <a:pt x="7980445" y="4200080"/>
                </a:lnTo>
                <a:lnTo>
                  <a:pt x="7980445" y="4201540"/>
                </a:lnTo>
                <a:lnTo>
                  <a:pt x="7981183" y="4203001"/>
                </a:lnTo>
                <a:lnTo>
                  <a:pt x="7981913" y="4205201"/>
                </a:lnTo>
                <a:lnTo>
                  <a:pt x="7983372" y="4205931"/>
                </a:lnTo>
                <a:lnTo>
                  <a:pt x="7984101" y="4208852"/>
                </a:lnTo>
                <a:lnTo>
                  <a:pt x="7981913" y="4208852"/>
                </a:lnTo>
                <a:lnTo>
                  <a:pt x="7980445" y="4208122"/>
                </a:lnTo>
                <a:lnTo>
                  <a:pt x="7977519" y="4208122"/>
                </a:lnTo>
                <a:lnTo>
                  <a:pt x="7975331" y="4208852"/>
                </a:lnTo>
                <a:lnTo>
                  <a:pt x="7975331" y="4211051"/>
                </a:lnTo>
                <a:lnTo>
                  <a:pt x="7978987" y="4211051"/>
                </a:lnTo>
                <a:lnTo>
                  <a:pt x="7980445" y="4212512"/>
                </a:lnTo>
                <a:lnTo>
                  <a:pt x="7980445" y="4216164"/>
                </a:lnTo>
                <a:lnTo>
                  <a:pt x="7981183" y="4219093"/>
                </a:lnTo>
                <a:lnTo>
                  <a:pt x="7983372" y="4221284"/>
                </a:lnTo>
                <a:lnTo>
                  <a:pt x="7985569" y="4222745"/>
                </a:lnTo>
                <a:lnTo>
                  <a:pt x="7987028" y="4225675"/>
                </a:lnTo>
                <a:lnTo>
                  <a:pt x="7987028" y="4231526"/>
                </a:lnTo>
                <a:lnTo>
                  <a:pt x="7987028" y="4237368"/>
                </a:lnTo>
                <a:lnTo>
                  <a:pt x="7987757" y="4240298"/>
                </a:lnTo>
                <a:lnTo>
                  <a:pt x="7985569" y="4240298"/>
                </a:lnTo>
                <a:lnTo>
                  <a:pt x="7981913" y="4238837"/>
                </a:lnTo>
                <a:lnTo>
                  <a:pt x="7976790" y="4241758"/>
                </a:lnTo>
                <a:lnTo>
                  <a:pt x="7976610" y="4241879"/>
                </a:lnTo>
                <a:lnTo>
                  <a:pt x="7980669" y="4239559"/>
                </a:lnTo>
                <a:lnTo>
                  <a:pt x="7984328" y="4241020"/>
                </a:lnTo>
                <a:lnTo>
                  <a:pt x="7986517" y="4241020"/>
                </a:lnTo>
                <a:lnTo>
                  <a:pt x="7986517" y="4242481"/>
                </a:lnTo>
                <a:lnTo>
                  <a:pt x="7992366" y="4243942"/>
                </a:lnTo>
                <a:lnTo>
                  <a:pt x="7993100" y="4242481"/>
                </a:lnTo>
                <a:lnTo>
                  <a:pt x="7995290" y="4241751"/>
                </a:lnTo>
                <a:lnTo>
                  <a:pt x="7996745" y="4241020"/>
                </a:lnTo>
                <a:lnTo>
                  <a:pt x="7998934" y="4241020"/>
                </a:lnTo>
                <a:lnTo>
                  <a:pt x="7998934" y="4242481"/>
                </a:lnTo>
                <a:lnTo>
                  <a:pt x="7999669" y="4243942"/>
                </a:lnTo>
                <a:lnTo>
                  <a:pt x="8000404" y="4243942"/>
                </a:lnTo>
                <a:lnTo>
                  <a:pt x="8001859" y="4245403"/>
                </a:lnTo>
                <a:lnTo>
                  <a:pt x="8001859" y="4249056"/>
                </a:lnTo>
                <a:lnTo>
                  <a:pt x="8001859" y="4255630"/>
                </a:lnTo>
                <a:lnTo>
                  <a:pt x="8004783" y="4274637"/>
                </a:lnTo>
                <a:lnTo>
                  <a:pt x="8005517" y="4281211"/>
                </a:lnTo>
                <a:lnTo>
                  <a:pt x="8002593" y="4279750"/>
                </a:lnTo>
                <a:lnTo>
                  <a:pt x="7999669" y="4276828"/>
                </a:lnTo>
                <a:lnTo>
                  <a:pt x="7998934" y="4273175"/>
                </a:lnTo>
                <a:lnTo>
                  <a:pt x="7998214" y="4267331"/>
                </a:lnTo>
                <a:lnTo>
                  <a:pt x="7996745" y="4265140"/>
                </a:lnTo>
                <a:lnTo>
                  <a:pt x="7996010" y="4263679"/>
                </a:lnTo>
                <a:lnTo>
                  <a:pt x="7993821" y="4261487"/>
                </a:lnTo>
                <a:lnTo>
                  <a:pt x="7992366" y="4260757"/>
                </a:lnTo>
                <a:lnTo>
                  <a:pt x="7990176" y="4261487"/>
                </a:lnTo>
                <a:lnTo>
                  <a:pt x="7990176" y="4264409"/>
                </a:lnTo>
                <a:lnTo>
                  <a:pt x="7991631" y="4268792"/>
                </a:lnTo>
                <a:lnTo>
                  <a:pt x="7991631" y="4273175"/>
                </a:lnTo>
                <a:lnTo>
                  <a:pt x="7992366" y="4277559"/>
                </a:lnTo>
                <a:lnTo>
                  <a:pt x="7995290" y="4280481"/>
                </a:lnTo>
                <a:lnTo>
                  <a:pt x="7998214" y="4280481"/>
                </a:lnTo>
                <a:lnTo>
                  <a:pt x="7998934" y="4281211"/>
                </a:lnTo>
                <a:lnTo>
                  <a:pt x="8004783" y="4285607"/>
                </a:lnTo>
                <a:lnTo>
                  <a:pt x="8006252" y="4287068"/>
                </a:lnTo>
                <a:lnTo>
                  <a:pt x="8008441" y="4289990"/>
                </a:lnTo>
                <a:lnTo>
                  <a:pt x="8009176" y="4292182"/>
                </a:lnTo>
                <a:lnTo>
                  <a:pt x="8009911" y="4292912"/>
                </a:lnTo>
                <a:lnTo>
                  <a:pt x="8012100" y="4292912"/>
                </a:lnTo>
                <a:lnTo>
                  <a:pt x="8012835" y="4293643"/>
                </a:lnTo>
                <a:lnTo>
                  <a:pt x="8014290" y="4295834"/>
                </a:lnTo>
                <a:lnTo>
                  <a:pt x="8015025" y="4298756"/>
                </a:lnTo>
                <a:lnTo>
                  <a:pt x="8015745" y="4306061"/>
                </a:lnTo>
                <a:lnTo>
                  <a:pt x="8016479" y="4306792"/>
                </a:lnTo>
                <a:lnTo>
                  <a:pt x="8017949" y="4308253"/>
                </a:lnTo>
                <a:lnTo>
                  <a:pt x="8019404" y="4309714"/>
                </a:lnTo>
                <a:lnTo>
                  <a:pt x="8020873" y="4311918"/>
                </a:lnTo>
                <a:lnTo>
                  <a:pt x="8021593" y="4322145"/>
                </a:lnTo>
                <a:lnTo>
                  <a:pt x="8022328" y="4331642"/>
                </a:lnTo>
                <a:lnTo>
                  <a:pt x="8034025" y="4355031"/>
                </a:lnTo>
                <a:lnTo>
                  <a:pt x="8035479" y="4358684"/>
                </a:lnTo>
                <a:lnTo>
                  <a:pt x="8041328" y="4366732"/>
                </a:lnTo>
                <a:lnTo>
                  <a:pt x="8043532" y="4370385"/>
                </a:lnTo>
                <a:lnTo>
                  <a:pt x="8047176" y="4387187"/>
                </a:lnTo>
                <a:lnTo>
                  <a:pt x="8058138" y="4412768"/>
                </a:lnTo>
                <a:lnTo>
                  <a:pt x="8058138" y="4420816"/>
                </a:lnTo>
                <a:lnTo>
                  <a:pt x="8059608" y="4420816"/>
                </a:lnTo>
                <a:lnTo>
                  <a:pt x="8061063" y="4420816"/>
                </a:lnTo>
                <a:lnTo>
                  <a:pt x="8063267" y="4420816"/>
                </a:lnTo>
                <a:lnTo>
                  <a:pt x="8062532" y="4423738"/>
                </a:lnTo>
                <a:lnTo>
                  <a:pt x="8063267" y="4425199"/>
                </a:lnTo>
                <a:lnTo>
                  <a:pt x="8064721" y="4425929"/>
                </a:lnTo>
                <a:lnTo>
                  <a:pt x="8066911" y="4425929"/>
                </a:lnTo>
                <a:lnTo>
                  <a:pt x="8066191" y="4428121"/>
                </a:lnTo>
                <a:lnTo>
                  <a:pt x="8066911" y="4431774"/>
                </a:lnTo>
                <a:lnTo>
                  <a:pt x="8069835" y="4442001"/>
                </a:lnTo>
                <a:lnTo>
                  <a:pt x="8072025" y="4444923"/>
                </a:lnTo>
                <a:lnTo>
                  <a:pt x="8074229" y="4447127"/>
                </a:lnTo>
                <a:lnTo>
                  <a:pt x="8079342" y="4459546"/>
                </a:lnTo>
                <a:lnTo>
                  <a:pt x="8086646" y="4469773"/>
                </a:lnTo>
                <a:lnTo>
                  <a:pt x="8088835" y="4473438"/>
                </a:lnTo>
                <a:lnTo>
                  <a:pt x="8089570" y="4478552"/>
                </a:lnTo>
                <a:lnTo>
                  <a:pt x="8091759" y="4482935"/>
                </a:lnTo>
                <a:lnTo>
                  <a:pt x="8093229" y="4486588"/>
                </a:lnTo>
                <a:lnTo>
                  <a:pt x="8104925" y="4501211"/>
                </a:lnTo>
                <a:lnTo>
                  <a:pt x="8121736" y="4526791"/>
                </a:lnTo>
                <a:lnTo>
                  <a:pt x="8140736" y="4559677"/>
                </a:lnTo>
                <a:lnTo>
                  <a:pt x="8165584" y="4591102"/>
                </a:lnTo>
                <a:lnTo>
                  <a:pt x="8164129" y="4595485"/>
                </a:lnTo>
                <a:lnTo>
                  <a:pt x="8167774" y="4597677"/>
                </a:lnTo>
                <a:lnTo>
                  <a:pt x="8172167" y="4599138"/>
                </a:lnTo>
                <a:lnTo>
                  <a:pt x="8173622" y="4603521"/>
                </a:lnTo>
                <a:lnTo>
                  <a:pt x="8175826" y="4607917"/>
                </a:lnTo>
                <a:lnTo>
                  <a:pt x="8210902" y="4645916"/>
                </a:lnTo>
                <a:lnTo>
                  <a:pt x="8226978" y="4666383"/>
                </a:lnTo>
                <a:lnTo>
                  <a:pt x="8240144" y="4679533"/>
                </a:lnTo>
                <a:lnTo>
                  <a:pt x="8256220" y="4698539"/>
                </a:lnTo>
                <a:lnTo>
                  <a:pt x="8263523" y="4713149"/>
                </a:lnTo>
                <a:lnTo>
                  <a:pt x="8267182" y="4716814"/>
                </a:lnTo>
                <a:lnTo>
                  <a:pt x="8265727" y="4722659"/>
                </a:lnTo>
                <a:lnTo>
                  <a:pt x="8262803" y="4727042"/>
                </a:lnTo>
                <a:lnTo>
                  <a:pt x="8260599" y="4727772"/>
                </a:lnTo>
                <a:lnTo>
                  <a:pt x="8260599" y="4729233"/>
                </a:lnTo>
                <a:lnTo>
                  <a:pt x="8259879" y="4730694"/>
                </a:lnTo>
                <a:lnTo>
                  <a:pt x="8259144" y="4732886"/>
                </a:lnTo>
                <a:lnTo>
                  <a:pt x="8256955" y="4733616"/>
                </a:lnTo>
                <a:lnTo>
                  <a:pt x="8256955" y="4735808"/>
                </a:lnTo>
                <a:lnTo>
                  <a:pt x="8260599" y="4757736"/>
                </a:lnTo>
                <a:lnTo>
                  <a:pt x="8259879" y="4761389"/>
                </a:lnTo>
                <a:lnTo>
                  <a:pt x="8262068" y="4762119"/>
                </a:lnTo>
                <a:lnTo>
                  <a:pt x="8262068" y="4766502"/>
                </a:lnTo>
                <a:lnTo>
                  <a:pt x="8265727" y="4778934"/>
                </a:lnTo>
                <a:lnTo>
                  <a:pt x="8273031" y="4801592"/>
                </a:lnTo>
                <a:lnTo>
                  <a:pt x="8278144" y="4807437"/>
                </a:lnTo>
                <a:lnTo>
                  <a:pt x="8278879" y="4811089"/>
                </a:lnTo>
                <a:lnTo>
                  <a:pt x="8284727" y="4819855"/>
                </a:lnTo>
                <a:lnTo>
                  <a:pt x="8305182" y="4842514"/>
                </a:lnTo>
                <a:lnTo>
                  <a:pt x="8307386" y="4852023"/>
                </a:lnTo>
                <a:lnTo>
                  <a:pt x="8300803" y="4843245"/>
                </a:lnTo>
                <a:lnTo>
                  <a:pt x="8299348" y="4841784"/>
                </a:lnTo>
                <a:lnTo>
                  <a:pt x="8298613" y="4839592"/>
                </a:lnTo>
                <a:lnTo>
                  <a:pt x="8291296" y="4833748"/>
                </a:lnTo>
                <a:lnTo>
                  <a:pt x="8288372" y="4826443"/>
                </a:lnTo>
                <a:lnTo>
                  <a:pt x="8272296" y="4806706"/>
                </a:lnTo>
                <a:lnTo>
                  <a:pt x="8263523" y="4789892"/>
                </a:lnTo>
                <a:lnTo>
                  <a:pt x="8259879" y="4781125"/>
                </a:lnTo>
                <a:lnTo>
                  <a:pt x="8253296" y="4741652"/>
                </a:lnTo>
                <a:lnTo>
                  <a:pt x="8254030" y="4711688"/>
                </a:lnTo>
                <a:lnTo>
                  <a:pt x="8252561" y="4702191"/>
                </a:lnTo>
                <a:lnTo>
                  <a:pt x="8249637" y="4694156"/>
                </a:lnTo>
                <a:lnTo>
                  <a:pt x="8247447" y="4690503"/>
                </a:lnTo>
                <a:lnTo>
                  <a:pt x="8245993" y="4688312"/>
                </a:lnTo>
                <a:lnTo>
                  <a:pt x="8243068" y="4688312"/>
                </a:lnTo>
                <a:lnTo>
                  <a:pt x="8239409" y="4689042"/>
                </a:lnTo>
                <a:lnTo>
                  <a:pt x="8237940" y="4689042"/>
                </a:lnTo>
                <a:lnTo>
                  <a:pt x="8237220" y="4688312"/>
                </a:lnTo>
                <a:lnTo>
                  <a:pt x="8235016" y="4687569"/>
                </a:lnTo>
                <a:lnTo>
                  <a:pt x="8234296" y="4688312"/>
                </a:lnTo>
                <a:lnTo>
                  <a:pt x="8234296" y="4689042"/>
                </a:lnTo>
                <a:lnTo>
                  <a:pt x="8235016" y="4691964"/>
                </a:lnTo>
                <a:lnTo>
                  <a:pt x="8235016" y="4692695"/>
                </a:lnTo>
                <a:lnTo>
                  <a:pt x="8233561" y="4694156"/>
                </a:lnTo>
                <a:lnTo>
                  <a:pt x="8231371" y="4694886"/>
                </a:lnTo>
                <a:lnTo>
                  <a:pt x="8218205" y="4694886"/>
                </a:lnTo>
                <a:lnTo>
                  <a:pt x="8214561" y="4694156"/>
                </a:lnTo>
                <a:lnTo>
                  <a:pt x="8210902" y="4691234"/>
                </a:lnTo>
                <a:lnTo>
                  <a:pt x="8209447" y="4687569"/>
                </a:lnTo>
                <a:lnTo>
                  <a:pt x="8208713" y="4683916"/>
                </a:lnTo>
                <a:lnTo>
                  <a:pt x="8208713" y="4678802"/>
                </a:lnTo>
                <a:lnTo>
                  <a:pt x="8209447" y="4675150"/>
                </a:lnTo>
                <a:lnTo>
                  <a:pt x="8210902" y="4675880"/>
                </a:lnTo>
                <a:lnTo>
                  <a:pt x="8212371" y="4672228"/>
                </a:lnTo>
                <a:lnTo>
                  <a:pt x="8212371" y="4667845"/>
                </a:lnTo>
                <a:lnTo>
                  <a:pt x="8211637" y="4663461"/>
                </a:lnTo>
                <a:lnTo>
                  <a:pt x="8202130" y="4662000"/>
                </a:lnTo>
                <a:lnTo>
                  <a:pt x="8194826" y="4656874"/>
                </a:lnTo>
                <a:lnTo>
                  <a:pt x="8191167" y="4656144"/>
                </a:lnTo>
                <a:lnTo>
                  <a:pt x="8197751" y="4675880"/>
                </a:lnTo>
                <a:lnTo>
                  <a:pt x="8199940" y="4681724"/>
                </a:lnTo>
                <a:lnTo>
                  <a:pt x="8201395" y="4682455"/>
                </a:lnTo>
                <a:lnTo>
                  <a:pt x="8199205" y="4684646"/>
                </a:lnTo>
                <a:lnTo>
                  <a:pt x="8207978" y="4695617"/>
                </a:lnTo>
                <a:lnTo>
                  <a:pt x="8209447" y="4700000"/>
                </a:lnTo>
                <a:lnTo>
                  <a:pt x="8211637" y="4708766"/>
                </a:lnTo>
                <a:lnTo>
                  <a:pt x="8220409" y="4730694"/>
                </a:lnTo>
                <a:lnTo>
                  <a:pt x="8223334" y="4734347"/>
                </a:lnTo>
                <a:lnTo>
                  <a:pt x="8229902" y="4746778"/>
                </a:lnTo>
                <a:lnTo>
                  <a:pt x="8237220" y="4758467"/>
                </a:lnTo>
                <a:lnTo>
                  <a:pt x="8240144" y="4762850"/>
                </a:lnTo>
                <a:lnTo>
                  <a:pt x="8256955" y="4787450"/>
                </a:lnTo>
                <a:lnTo>
                  <a:pt x="8256955" y="4787700"/>
                </a:lnTo>
                <a:lnTo>
                  <a:pt x="8257094" y="4787653"/>
                </a:lnTo>
                <a:lnTo>
                  <a:pt x="8330045" y="4894406"/>
                </a:lnTo>
                <a:lnTo>
                  <a:pt x="8343197" y="4928023"/>
                </a:lnTo>
                <a:lnTo>
                  <a:pt x="8385590" y="4994538"/>
                </a:lnTo>
                <a:lnTo>
                  <a:pt x="8386240" y="4998413"/>
                </a:lnTo>
                <a:lnTo>
                  <a:pt x="8385874" y="4998131"/>
                </a:lnTo>
                <a:lnTo>
                  <a:pt x="8383401" y="4993807"/>
                </a:lnTo>
                <a:lnTo>
                  <a:pt x="8381197" y="4993076"/>
                </a:lnTo>
                <a:lnTo>
                  <a:pt x="8373159" y="4992346"/>
                </a:lnTo>
                <a:lnTo>
                  <a:pt x="8367310" y="4990154"/>
                </a:lnTo>
                <a:lnTo>
                  <a:pt x="8366590" y="4989424"/>
                </a:lnTo>
                <a:lnTo>
                  <a:pt x="8365121" y="4987963"/>
                </a:lnTo>
                <a:lnTo>
                  <a:pt x="8362931" y="4987963"/>
                </a:lnTo>
                <a:lnTo>
                  <a:pt x="8360007" y="4987963"/>
                </a:lnTo>
                <a:lnTo>
                  <a:pt x="8362197" y="4990154"/>
                </a:lnTo>
                <a:lnTo>
                  <a:pt x="8367310" y="4994538"/>
                </a:lnTo>
                <a:lnTo>
                  <a:pt x="8369514" y="4995999"/>
                </a:lnTo>
                <a:lnTo>
                  <a:pt x="8373159" y="4996729"/>
                </a:lnTo>
                <a:lnTo>
                  <a:pt x="8375363" y="4997460"/>
                </a:lnTo>
                <a:lnTo>
                  <a:pt x="8379007" y="4994538"/>
                </a:lnTo>
                <a:lnTo>
                  <a:pt x="8381197" y="4994538"/>
                </a:lnTo>
                <a:lnTo>
                  <a:pt x="8385874" y="4998131"/>
                </a:lnTo>
                <a:lnTo>
                  <a:pt x="8386325" y="4998921"/>
                </a:lnTo>
                <a:lnTo>
                  <a:pt x="8386240" y="4998413"/>
                </a:lnTo>
                <a:lnTo>
                  <a:pt x="8390704" y="5001843"/>
                </a:lnTo>
                <a:lnTo>
                  <a:pt x="8392173" y="5004034"/>
                </a:lnTo>
                <a:lnTo>
                  <a:pt x="8398007" y="5006226"/>
                </a:lnTo>
                <a:lnTo>
                  <a:pt x="8399477" y="5009878"/>
                </a:lnTo>
                <a:lnTo>
                  <a:pt x="8401666" y="5012813"/>
                </a:lnTo>
                <a:lnTo>
                  <a:pt x="8408249" y="5021579"/>
                </a:lnTo>
                <a:lnTo>
                  <a:pt x="8414097" y="5033998"/>
                </a:lnTo>
                <a:lnTo>
                  <a:pt x="8419946" y="5041316"/>
                </a:lnTo>
                <a:lnTo>
                  <a:pt x="8420666" y="5044238"/>
                </a:lnTo>
                <a:lnTo>
                  <a:pt x="8419946" y="5045699"/>
                </a:lnTo>
                <a:lnTo>
                  <a:pt x="8417742" y="5047891"/>
                </a:lnTo>
                <a:lnTo>
                  <a:pt x="8414818" y="5047891"/>
                </a:lnTo>
                <a:lnTo>
                  <a:pt x="8413363" y="5050082"/>
                </a:lnTo>
                <a:lnTo>
                  <a:pt x="8413363" y="5050813"/>
                </a:lnTo>
                <a:lnTo>
                  <a:pt x="8415552" y="5051543"/>
                </a:lnTo>
                <a:lnTo>
                  <a:pt x="8420666" y="5052274"/>
                </a:lnTo>
                <a:lnTo>
                  <a:pt x="8423590" y="5053735"/>
                </a:lnTo>
                <a:lnTo>
                  <a:pt x="8424325" y="5055196"/>
                </a:lnTo>
                <a:lnTo>
                  <a:pt x="8433832" y="5076393"/>
                </a:lnTo>
                <a:lnTo>
                  <a:pt x="8434552" y="5082968"/>
                </a:lnTo>
                <a:lnTo>
                  <a:pt x="8433097" y="5086621"/>
                </a:lnTo>
                <a:lnTo>
                  <a:pt x="8433097" y="5087351"/>
                </a:lnTo>
                <a:lnTo>
                  <a:pt x="8436022" y="5091734"/>
                </a:lnTo>
                <a:lnTo>
                  <a:pt x="8438211" y="5098322"/>
                </a:lnTo>
                <a:lnTo>
                  <a:pt x="8444060" y="5127555"/>
                </a:lnTo>
                <a:lnTo>
                  <a:pt x="8444060" y="5134130"/>
                </a:lnTo>
                <a:lnTo>
                  <a:pt x="8441135" y="5134860"/>
                </a:lnTo>
                <a:lnTo>
                  <a:pt x="8445529" y="5166285"/>
                </a:lnTo>
                <a:lnTo>
                  <a:pt x="8444060" y="5172860"/>
                </a:lnTo>
                <a:lnTo>
                  <a:pt x="8445529" y="5176525"/>
                </a:lnTo>
                <a:lnTo>
                  <a:pt x="8446249" y="5183830"/>
                </a:lnTo>
                <a:lnTo>
                  <a:pt x="8446984" y="5188213"/>
                </a:lnTo>
                <a:lnTo>
                  <a:pt x="8446249" y="5191866"/>
                </a:lnTo>
                <a:lnTo>
                  <a:pt x="8447719" y="5196249"/>
                </a:lnTo>
                <a:lnTo>
                  <a:pt x="8449173" y="5230608"/>
                </a:lnTo>
                <a:lnTo>
                  <a:pt x="8447719" y="5237914"/>
                </a:lnTo>
                <a:lnTo>
                  <a:pt x="8445529" y="5240836"/>
                </a:lnTo>
                <a:lnTo>
                  <a:pt x="8445529" y="5243027"/>
                </a:lnTo>
                <a:lnTo>
                  <a:pt x="8449173" y="5247410"/>
                </a:lnTo>
                <a:lnTo>
                  <a:pt x="8458681" y="5314656"/>
                </a:lnTo>
                <a:lnTo>
                  <a:pt x="8456491" y="5314656"/>
                </a:lnTo>
                <a:lnTo>
                  <a:pt x="8454287" y="5305147"/>
                </a:lnTo>
                <a:lnTo>
                  <a:pt x="8454287" y="5294919"/>
                </a:lnTo>
                <a:lnTo>
                  <a:pt x="8453567" y="5289075"/>
                </a:lnTo>
                <a:lnTo>
                  <a:pt x="8452832" y="5286153"/>
                </a:lnTo>
                <a:lnTo>
                  <a:pt x="8450643" y="5286153"/>
                </a:lnTo>
                <a:lnTo>
                  <a:pt x="8445529" y="5297841"/>
                </a:lnTo>
                <a:lnTo>
                  <a:pt x="8445529" y="5305147"/>
                </a:lnTo>
                <a:lnTo>
                  <a:pt x="8443325" y="5311734"/>
                </a:lnTo>
                <a:lnTo>
                  <a:pt x="8445529" y="5321231"/>
                </a:lnTo>
                <a:lnTo>
                  <a:pt x="8443325" y="5326344"/>
                </a:lnTo>
                <a:lnTo>
                  <a:pt x="8441135" y="5327805"/>
                </a:lnTo>
                <a:lnTo>
                  <a:pt x="8438211" y="5327805"/>
                </a:lnTo>
                <a:lnTo>
                  <a:pt x="8436756" y="5328536"/>
                </a:lnTo>
                <a:lnTo>
                  <a:pt x="8434552" y="5330727"/>
                </a:lnTo>
                <a:lnTo>
                  <a:pt x="8434552" y="5333649"/>
                </a:lnTo>
                <a:lnTo>
                  <a:pt x="8436022" y="5339506"/>
                </a:lnTo>
                <a:lnTo>
                  <a:pt x="8433097" y="5349733"/>
                </a:lnTo>
                <a:lnTo>
                  <a:pt x="8427984" y="5356308"/>
                </a:lnTo>
                <a:lnTo>
                  <a:pt x="8427984" y="5361422"/>
                </a:lnTo>
                <a:lnTo>
                  <a:pt x="8430173" y="5372392"/>
                </a:lnTo>
                <a:lnTo>
                  <a:pt x="8429439" y="5376045"/>
                </a:lnTo>
                <a:lnTo>
                  <a:pt x="8426515" y="5381889"/>
                </a:lnTo>
                <a:lnTo>
                  <a:pt x="8425060" y="5385541"/>
                </a:lnTo>
                <a:lnTo>
                  <a:pt x="8426515" y="5390668"/>
                </a:lnTo>
                <a:lnTo>
                  <a:pt x="8427249" y="5395051"/>
                </a:lnTo>
                <a:lnTo>
                  <a:pt x="8429439" y="5395781"/>
                </a:lnTo>
                <a:lnTo>
                  <a:pt x="8430173" y="5397242"/>
                </a:lnTo>
                <a:lnTo>
                  <a:pt x="8430908" y="5397973"/>
                </a:lnTo>
                <a:lnTo>
                  <a:pt x="8430173" y="5400895"/>
                </a:lnTo>
                <a:lnTo>
                  <a:pt x="8429439" y="5405278"/>
                </a:lnTo>
                <a:lnTo>
                  <a:pt x="8431643" y="5407470"/>
                </a:lnTo>
                <a:lnTo>
                  <a:pt x="8434552" y="5408200"/>
                </a:lnTo>
                <a:lnTo>
                  <a:pt x="8436022" y="5410392"/>
                </a:lnTo>
                <a:lnTo>
                  <a:pt x="8436756" y="5413314"/>
                </a:lnTo>
                <a:lnTo>
                  <a:pt x="8430173" y="5420631"/>
                </a:lnTo>
                <a:lnTo>
                  <a:pt x="8422135" y="5433050"/>
                </a:lnTo>
                <a:lnTo>
                  <a:pt x="8421401" y="5434511"/>
                </a:lnTo>
                <a:lnTo>
                  <a:pt x="8421401" y="5436703"/>
                </a:lnTo>
                <a:lnTo>
                  <a:pt x="8421401" y="5438894"/>
                </a:lnTo>
                <a:lnTo>
                  <a:pt x="8418477" y="5443278"/>
                </a:lnTo>
                <a:lnTo>
                  <a:pt x="8418477" y="5446212"/>
                </a:lnTo>
                <a:lnTo>
                  <a:pt x="8418477" y="5450596"/>
                </a:lnTo>
                <a:lnTo>
                  <a:pt x="8422135" y="5453518"/>
                </a:lnTo>
                <a:lnTo>
                  <a:pt x="8425060" y="5455709"/>
                </a:lnTo>
                <a:lnTo>
                  <a:pt x="8425060" y="5457901"/>
                </a:lnTo>
                <a:lnTo>
                  <a:pt x="8422135" y="5455709"/>
                </a:lnTo>
                <a:lnTo>
                  <a:pt x="8417022" y="5450596"/>
                </a:lnTo>
                <a:lnTo>
                  <a:pt x="8414097" y="5449865"/>
                </a:lnTo>
                <a:lnTo>
                  <a:pt x="8413363" y="5446212"/>
                </a:lnTo>
                <a:lnTo>
                  <a:pt x="8410439" y="5446943"/>
                </a:lnTo>
                <a:lnTo>
                  <a:pt x="8406780" y="5449865"/>
                </a:lnTo>
                <a:lnTo>
                  <a:pt x="8404590" y="5453518"/>
                </a:lnTo>
                <a:lnTo>
                  <a:pt x="8408984" y="5452787"/>
                </a:lnTo>
                <a:lnTo>
                  <a:pt x="8413363" y="5454979"/>
                </a:lnTo>
                <a:lnTo>
                  <a:pt x="8415552" y="5457901"/>
                </a:lnTo>
                <a:lnTo>
                  <a:pt x="8417742" y="5462284"/>
                </a:lnTo>
                <a:lnTo>
                  <a:pt x="8415552" y="5462284"/>
                </a:lnTo>
                <a:lnTo>
                  <a:pt x="8414818" y="5457901"/>
                </a:lnTo>
                <a:lnTo>
                  <a:pt x="8411173" y="5455709"/>
                </a:lnTo>
                <a:lnTo>
                  <a:pt x="8406780" y="5455709"/>
                </a:lnTo>
                <a:lnTo>
                  <a:pt x="8403856" y="5458631"/>
                </a:lnTo>
                <a:lnTo>
                  <a:pt x="8402401" y="5456440"/>
                </a:lnTo>
                <a:lnTo>
                  <a:pt x="8401666" y="5455709"/>
                </a:lnTo>
                <a:lnTo>
                  <a:pt x="8400931" y="5454979"/>
                </a:lnTo>
                <a:lnTo>
                  <a:pt x="8398742" y="5454979"/>
                </a:lnTo>
                <a:lnTo>
                  <a:pt x="8398742" y="5452787"/>
                </a:lnTo>
                <a:lnTo>
                  <a:pt x="8399477" y="5452057"/>
                </a:lnTo>
                <a:lnTo>
                  <a:pt x="8400931" y="5450596"/>
                </a:lnTo>
                <a:lnTo>
                  <a:pt x="8402401" y="5450596"/>
                </a:lnTo>
                <a:lnTo>
                  <a:pt x="8401666" y="5449865"/>
                </a:lnTo>
                <a:lnTo>
                  <a:pt x="8401666" y="5449135"/>
                </a:lnTo>
                <a:lnTo>
                  <a:pt x="8400931" y="5448404"/>
                </a:lnTo>
                <a:lnTo>
                  <a:pt x="8398007" y="5449135"/>
                </a:lnTo>
                <a:lnTo>
                  <a:pt x="8389249" y="5449865"/>
                </a:lnTo>
                <a:lnTo>
                  <a:pt x="8386325" y="5452057"/>
                </a:lnTo>
                <a:lnTo>
                  <a:pt x="8385590" y="5455709"/>
                </a:lnTo>
                <a:lnTo>
                  <a:pt x="8384855" y="5461553"/>
                </a:lnTo>
                <a:lnTo>
                  <a:pt x="8383401" y="5465206"/>
                </a:lnTo>
                <a:lnTo>
                  <a:pt x="8379742" y="5464476"/>
                </a:lnTo>
                <a:lnTo>
                  <a:pt x="8379742" y="5463015"/>
                </a:lnTo>
                <a:lnTo>
                  <a:pt x="8381197" y="5463015"/>
                </a:lnTo>
                <a:lnTo>
                  <a:pt x="8381197" y="5462284"/>
                </a:lnTo>
                <a:lnTo>
                  <a:pt x="8374628" y="5465206"/>
                </a:lnTo>
                <a:lnTo>
                  <a:pt x="8373159" y="5465937"/>
                </a:lnTo>
                <a:lnTo>
                  <a:pt x="8373159" y="5468128"/>
                </a:lnTo>
                <a:lnTo>
                  <a:pt x="8374628" y="5469589"/>
                </a:lnTo>
                <a:lnTo>
                  <a:pt x="8375363" y="5471063"/>
                </a:lnTo>
                <a:lnTo>
                  <a:pt x="8374628" y="5472524"/>
                </a:lnTo>
                <a:lnTo>
                  <a:pt x="8373159" y="5473985"/>
                </a:lnTo>
                <a:lnTo>
                  <a:pt x="8369514" y="5471793"/>
                </a:lnTo>
                <a:lnTo>
                  <a:pt x="8366590" y="5473985"/>
                </a:lnTo>
                <a:lnTo>
                  <a:pt x="8363666" y="5478368"/>
                </a:lnTo>
                <a:lnTo>
                  <a:pt x="8360742" y="5479099"/>
                </a:lnTo>
                <a:lnTo>
                  <a:pt x="8357083" y="5479099"/>
                </a:lnTo>
                <a:lnTo>
                  <a:pt x="8354159" y="5479099"/>
                </a:lnTo>
                <a:lnTo>
                  <a:pt x="8351235" y="5477638"/>
                </a:lnTo>
                <a:lnTo>
                  <a:pt x="8351235" y="5478368"/>
                </a:lnTo>
                <a:lnTo>
                  <a:pt x="8350500" y="5478368"/>
                </a:lnTo>
                <a:lnTo>
                  <a:pt x="8350500" y="5479099"/>
                </a:lnTo>
                <a:lnTo>
                  <a:pt x="8350500" y="5480560"/>
                </a:lnTo>
                <a:lnTo>
                  <a:pt x="8349780" y="5480560"/>
                </a:lnTo>
                <a:lnTo>
                  <a:pt x="8349045" y="5479099"/>
                </a:lnTo>
                <a:lnTo>
                  <a:pt x="8346855" y="5479099"/>
                </a:lnTo>
                <a:lnTo>
                  <a:pt x="8346121" y="5478368"/>
                </a:lnTo>
                <a:lnTo>
                  <a:pt x="8344651" y="5480560"/>
                </a:lnTo>
                <a:lnTo>
                  <a:pt x="8344651" y="5481290"/>
                </a:lnTo>
                <a:lnTo>
                  <a:pt x="8343931" y="5481290"/>
                </a:lnTo>
                <a:lnTo>
                  <a:pt x="8342462" y="5480560"/>
                </a:lnTo>
                <a:lnTo>
                  <a:pt x="8341007" y="5479099"/>
                </a:lnTo>
                <a:lnTo>
                  <a:pt x="8342462" y="5476176"/>
                </a:lnTo>
                <a:lnTo>
                  <a:pt x="8335159" y="5476176"/>
                </a:lnTo>
                <a:lnTo>
                  <a:pt x="8331500" y="5474715"/>
                </a:lnTo>
                <a:lnTo>
                  <a:pt x="8327121" y="5479099"/>
                </a:lnTo>
                <a:lnTo>
                  <a:pt x="8326386" y="5479099"/>
                </a:lnTo>
                <a:lnTo>
                  <a:pt x="8322007" y="5485673"/>
                </a:lnTo>
                <a:lnTo>
                  <a:pt x="8318348" y="5487134"/>
                </a:lnTo>
                <a:lnTo>
                  <a:pt x="8311031" y="5488595"/>
                </a:lnTo>
                <a:lnTo>
                  <a:pt x="8304462" y="5490787"/>
                </a:lnTo>
                <a:lnTo>
                  <a:pt x="8295689" y="5493709"/>
                </a:lnTo>
                <a:lnTo>
                  <a:pt x="8286182" y="5497362"/>
                </a:lnTo>
                <a:lnTo>
                  <a:pt x="8283258" y="5497362"/>
                </a:lnTo>
                <a:lnTo>
                  <a:pt x="8272296" y="5490056"/>
                </a:lnTo>
                <a:lnTo>
                  <a:pt x="8267182" y="5483482"/>
                </a:lnTo>
                <a:lnTo>
                  <a:pt x="8263523" y="5476176"/>
                </a:lnTo>
                <a:lnTo>
                  <a:pt x="8262803" y="5468859"/>
                </a:lnTo>
                <a:lnTo>
                  <a:pt x="8263523" y="5460092"/>
                </a:lnTo>
                <a:lnTo>
                  <a:pt x="8265727" y="5452057"/>
                </a:lnTo>
                <a:lnTo>
                  <a:pt x="8269372" y="5448404"/>
                </a:lnTo>
                <a:lnTo>
                  <a:pt x="8268637" y="5452057"/>
                </a:lnTo>
                <a:lnTo>
                  <a:pt x="8270106" y="5452057"/>
                </a:lnTo>
                <a:lnTo>
                  <a:pt x="8273031" y="5452787"/>
                </a:lnTo>
                <a:lnTo>
                  <a:pt x="8275955" y="5454979"/>
                </a:lnTo>
                <a:lnTo>
                  <a:pt x="8278144" y="5456440"/>
                </a:lnTo>
                <a:lnTo>
                  <a:pt x="8282538" y="5463015"/>
                </a:lnTo>
                <a:lnTo>
                  <a:pt x="8283258" y="5463015"/>
                </a:lnTo>
                <a:lnTo>
                  <a:pt x="8286182" y="5464476"/>
                </a:lnTo>
                <a:lnTo>
                  <a:pt x="8302993" y="5468128"/>
                </a:lnTo>
                <a:lnTo>
                  <a:pt x="8302993" y="5469589"/>
                </a:lnTo>
                <a:lnTo>
                  <a:pt x="8302272" y="5469589"/>
                </a:lnTo>
                <a:lnTo>
                  <a:pt x="8300803" y="5471793"/>
                </a:lnTo>
                <a:lnTo>
                  <a:pt x="8299348" y="5471793"/>
                </a:lnTo>
                <a:lnTo>
                  <a:pt x="8299348" y="5473985"/>
                </a:lnTo>
                <a:lnTo>
                  <a:pt x="8302993" y="5474715"/>
                </a:lnTo>
                <a:lnTo>
                  <a:pt x="8308106" y="5473985"/>
                </a:lnTo>
                <a:lnTo>
                  <a:pt x="8312500" y="5471793"/>
                </a:lnTo>
                <a:lnTo>
                  <a:pt x="8315424" y="5468128"/>
                </a:lnTo>
                <a:lnTo>
                  <a:pt x="8316879" y="5463015"/>
                </a:lnTo>
                <a:lnTo>
                  <a:pt x="8314689" y="5459362"/>
                </a:lnTo>
                <a:lnTo>
                  <a:pt x="8300803" y="5449135"/>
                </a:lnTo>
                <a:lnTo>
                  <a:pt x="8296424" y="5448404"/>
                </a:lnTo>
                <a:lnTo>
                  <a:pt x="8289106" y="5448404"/>
                </a:lnTo>
                <a:lnTo>
                  <a:pt x="8285462" y="5446212"/>
                </a:lnTo>
                <a:lnTo>
                  <a:pt x="8283258" y="5446212"/>
                </a:lnTo>
                <a:lnTo>
                  <a:pt x="8275955" y="5445482"/>
                </a:lnTo>
                <a:lnTo>
                  <a:pt x="8264258" y="5439625"/>
                </a:lnTo>
                <a:lnTo>
                  <a:pt x="8262803" y="5437433"/>
                </a:lnTo>
                <a:lnTo>
                  <a:pt x="8262068" y="5434511"/>
                </a:lnTo>
                <a:lnTo>
                  <a:pt x="8260599" y="5430859"/>
                </a:lnTo>
                <a:lnTo>
                  <a:pt x="8259879" y="5427937"/>
                </a:lnTo>
                <a:lnTo>
                  <a:pt x="8255485" y="5420631"/>
                </a:lnTo>
                <a:lnTo>
                  <a:pt x="8247447" y="5414044"/>
                </a:lnTo>
                <a:lnTo>
                  <a:pt x="8243789" y="5410392"/>
                </a:lnTo>
                <a:lnTo>
                  <a:pt x="8247447" y="5406739"/>
                </a:lnTo>
                <a:lnTo>
                  <a:pt x="8248182" y="5405278"/>
                </a:lnTo>
                <a:lnTo>
                  <a:pt x="8249637" y="5402356"/>
                </a:lnTo>
                <a:lnTo>
                  <a:pt x="8248182" y="5401625"/>
                </a:lnTo>
                <a:lnTo>
                  <a:pt x="8246713" y="5400895"/>
                </a:lnTo>
                <a:lnTo>
                  <a:pt x="8241599" y="5402356"/>
                </a:lnTo>
                <a:lnTo>
                  <a:pt x="8239409" y="5402356"/>
                </a:lnTo>
                <a:lnTo>
                  <a:pt x="8237940" y="5400164"/>
                </a:lnTo>
                <a:lnTo>
                  <a:pt x="8234296" y="5390668"/>
                </a:lnTo>
                <a:lnTo>
                  <a:pt x="8228447" y="5382619"/>
                </a:lnTo>
                <a:lnTo>
                  <a:pt x="8228447" y="5379697"/>
                </a:lnTo>
                <a:lnTo>
                  <a:pt x="8225523" y="5378967"/>
                </a:lnTo>
                <a:lnTo>
                  <a:pt x="8224789" y="5376045"/>
                </a:lnTo>
                <a:lnTo>
                  <a:pt x="8224054" y="5372392"/>
                </a:lnTo>
                <a:lnTo>
                  <a:pt x="8217485" y="5373123"/>
                </a:lnTo>
                <a:lnTo>
                  <a:pt x="8215281" y="5373123"/>
                </a:lnTo>
                <a:lnTo>
                  <a:pt x="8213826" y="5371662"/>
                </a:lnTo>
                <a:lnTo>
                  <a:pt x="8209447" y="5365817"/>
                </a:lnTo>
                <a:lnTo>
                  <a:pt x="8208713" y="5365087"/>
                </a:lnTo>
                <a:lnTo>
                  <a:pt x="8205789" y="5363626"/>
                </a:lnTo>
                <a:lnTo>
                  <a:pt x="8207978" y="5361422"/>
                </a:lnTo>
                <a:lnTo>
                  <a:pt x="8212371" y="5355578"/>
                </a:lnTo>
                <a:lnTo>
                  <a:pt x="8210902" y="5354116"/>
                </a:lnTo>
                <a:lnTo>
                  <a:pt x="8205789" y="5349003"/>
                </a:lnTo>
                <a:lnTo>
                  <a:pt x="8199940" y="5346081"/>
                </a:lnTo>
                <a:lnTo>
                  <a:pt x="8194826" y="5343159"/>
                </a:lnTo>
                <a:lnTo>
                  <a:pt x="8191902" y="5342428"/>
                </a:lnTo>
                <a:lnTo>
                  <a:pt x="8185319" y="5342428"/>
                </a:lnTo>
                <a:lnTo>
                  <a:pt x="8182395" y="5340967"/>
                </a:lnTo>
                <a:lnTo>
                  <a:pt x="8179471" y="5340237"/>
                </a:lnTo>
                <a:lnTo>
                  <a:pt x="8176547" y="5336584"/>
                </a:lnTo>
                <a:lnTo>
                  <a:pt x="8173622" y="5334380"/>
                </a:lnTo>
                <a:lnTo>
                  <a:pt x="8172167" y="5338045"/>
                </a:lnTo>
                <a:lnTo>
                  <a:pt x="8169243" y="5338045"/>
                </a:lnTo>
                <a:lnTo>
                  <a:pt x="8167054" y="5335841"/>
                </a:lnTo>
                <a:lnTo>
                  <a:pt x="8162660" y="5334380"/>
                </a:lnTo>
                <a:lnTo>
                  <a:pt x="8159016" y="5333649"/>
                </a:lnTo>
                <a:lnTo>
                  <a:pt x="8156812" y="5332919"/>
                </a:lnTo>
                <a:lnTo>
                  <a:pt x="8156092" y="5333649"/>
                </a:lnTo>
                <a:lnTo>
                  <a:pt x="8153888" y="5336584"/>
                </a:lnTo>
                <a:lnTo>
                  <a:pt x="8153167" y="5336584"/>
                </a:lnTo>
                <a:lnTo>
                  <a:pt x="8153167" y="5334380"/>
                </a:lnTo>
                <a:lnTo>
                  <a:pt x="8151698" y="5333649"/>
                </a:lnTo>
                <a:lnTo>
                  <a:pt x="8151698" y="5332919"/>
                </a:lnTo>
                <a:lnTo>
                  <a:pt x="8150243" y="5333649"/>
                </a:lnTo>
                <a:lnTo>
                  <a:pt x="8148039" y="5332919"/>
                </a:lnTo>
                <a:lnTo>
                  <a:pt x="8145115" y="5331458"/>
                </a:lnTo>
                <a:lnTo>
                  <a:pt x="8143660" y="5328536"/>
                </a:lnTo>
                <a:lnTo>
                  <a:pt x="8142925" y="5330727"/>
                </a:lnTo>
                <a:lnTo>
                  <a:pt x="8141471" y="5334380"/>
                </a:lnTo>
                <a:lnTo>
                  <a:pt x="8140001" y="5336584"/>
                </a:lnTo>
                <a:lnTo>
                  <a:pt x="8137077" y="5336584"/>
                </a:lnTo>
                <a:lnTo>
                  <a:pt x="8134153" y="5337315"/>
                </a:lnTo>
                <a:lnTo>
                  <a:pt x="8131963" y="5336584"/>
                </a:lnTo>
                <a:lnTo>
                  <a:pt x="8130509" y="5334380"/>
                </a:lnTo>
                <a:lnTo>
                  <a:pt x="8130509" y="5335841"/>
                </a:lnTo>
                <a:lnTo>
                  <a:pt x="8129039" y="5337315"/>
                </a:lnTo>
                <a:lnTo>
                  <a:pt x="8129039" y="5338045"/>
                </a:lnTo>
                <a:lnTo>
                  <a:pt x="8128305" y="5339506"/>
                </a:lnTo>
                <a:lnTo>
                  <a:pt x="8128305" y="5340967"/>
                </a:lnTo>
                <a:lnTo>
                  <a:pt x="8127584" y="5340967"/>
                </a:lnTo>
                <a:lnTo>
                  <a:pt x="8125380" y="5340967"/>
                </a:lnTo>
                <a:lnTo>
                  <a:pt x="8124660" y="5340967"/>
                </a:lnTo>
                <a:lnTo>
                  <a:pt x="8122471" y="5338045"/>
                </a:lnTo>
                <a:lnTo>
                  <a:pt x="8121736" y="5337315"/>
                </a:lnTo>
                <a:lnTo>
                  <a:pt x="8118812" y="5330727"/>
                </a:lnTo>
                <a:lnTo>
                  <a:pt x="8121736" y="5328536"/>
                </a:lnTo>
                <a:lnTo>
                  <a:pt x="8124660" y="5329997"/>
                </a:lnTo>
                <a:lnTo>
                  <a:pt x="8126850" y="5332919"/>
                </a:lnTo>
                <a:lnTo>
                  <a:pt x="8129039" y="5332919"/>
                </a:lnTo>
                <a:lnTo>
                  <a:pt x="8131229" y="5331458"/>
                </a:lnTo>
                <a:lnTo>
                  <a:pt x="8133433" y="5328536"/>
                </a:lnTo>
                <a:lnTo>
                  <a:pt x="8134153" y="5324883"/>
                </a:lnTo>
                <a:lnTo>
                  <a:pt x="8134153" y="5321961"/>
                </a:lnTo>
                <a:lnTo>
                  <a:pt x="8131229" y="5323422"/>
                </a:lnTo>
                <a:lnTo>
                  <a:pt x="8126850" y="5324153"/>
                </a:lnTo>
                <a:lnTo>
                  <a:pt x="8124660" y="5324153"/>
                </a:lnTo>
                <a:lnTo>
                  <a:pt x="8121736" y="5323422"/>
                </a:lnTo>
                <a:lnTo>
                  <a:pt x="8119546" y="5320500"/>
                </a:lnTo>
                <a:lnTo>
                  <a:pt x="8118812" y="5318308"/>
                </a:lnTo>
                <a:lnTo>
                  <a:pt x="8119546" y="5315386"/>
                </a:lnTo>
                <a:lnTo>
                  <a:pt x="8112963" y="5311734"/>
                </a:lnTo>
                <a:lnTo>
                  <a:pt x="8109305" y="5307338"/>
                </a:lnTo>
                <a:lnTo>
                  <a:pt x="8102736" y="5291267"/>
                </a:lnTo>
                <a:lnTo>
                  <a:pt x="8102736" y="5292728"/>
                </a:lnTo>
                <a:lnTo>
                  <a:pt x="8102001" y="5295650"/>
                </a:lnTo>
                <a:lnTo>
                  <a:pt x="8102736" y="5297841"/>
                </a:lnTo>
                <a:lnTo>
                  <a:pt x="8102736" y="5300763"/>
                </a:lnTo>
                <a:lnTo>
                  <a:pt x="8102001" y="5300763"/>
                </a:lnTo>
                <a:lnTo>
                  <a:pt x="8095418" y="5285423"/>
                </a:lnTo>
                <a:lnTo>
                  <a:pt x="8090305" y="5267147"/>
                </a:lnTo>
                <a:lnTo>
                  <a:pt x="8090305" y="5259842"/>
                </a:lnTo>
                <a:lnTo>
                  <a:pt x="8090305" y="5257650"/>
                </a:lnTo>
                <a:lnTo>
                  <a:pt x="8089570" y="5256920"/>
                </a:lnTo>
                <a:lnTo>
                  <a:pt x="8082267" y="5247410"/>
                </a:lnTo>
                <a:lnTo>
                  <a:pt x="8080077" y="5243758"/>
                </a:lnTo>
                <a:lnTo>
                  <a:pt x="8082267" y="5243758"/>
                </a:lnTo>
                <a:lnTo>
                  <a:pt x="8082267" y="5244488"/>
                </a:lnTo>
                <a:lnTo>
                  <a:pt x="8083721" y="5244488"/>
                </a:lnTo>
                <a:lnTo>
                  <a:pt x="8080797" y="5230608"/>
                </a:lnTo>
                <a:lnTo>
                  <a:pt x="8079342" y="5226943"/>
                </a:lnTo>
                <a:lnTo>
                  <a:pt x="8077153" y="5222560"/>
                </a:lnTo>
                <a:lnTo>
                  <a:pt x="8072025" y="5215985"/>
                </a:lnTo>
                <a:lnTo>
                  <a:pt x="8069835" y="5213794"/>
                </a:lnTo>
                <a:lnTo>
                  <a:pt x="8070570" y="5215985"/>
                </a:lnTo>
                <a:lnTo>
                  <a:pt x="8072759" y="5221830"/>
                </a:lnTo>
                <a:lnTo>
                  <a:pt x="8072025" y="5224021"/>
                </a:lnTo>
                <a:lnTo>
                  <a:pt x="8070570" y="5224752"/>
                </a:lnTo>
                <a:lnTo>
                  <a:pt x="8069101" y="5224752"/>
                </a:lnTo>
                <a:lnTo>
                  <a:pt x="8067646" y="5224021"/>
                </a:lnTo>
                <a:lnTo>
                  <a:pt x="8066911" y="5222560"/>
                </a:lnTo>
                <a:lnTo>
                  <a:pt x="8063267" y="5224021"/>
                </a:lnTo>
                <a:lnTo>
                  <a:pt x="8050835" y="5220369"/>
                </a:lnTo>
                <a:lnTo>
                  <a:pt x="8047911" y="5221830"/>
                </a:lnTo>
                <a:lnTo>
                  <a:pt x="8047911" y="5221099"/>
                </a:lnTo>
                <a:lnTo>
                  <a:pt x="8046456" y="5220369"/>
                </a:lnTo>
                <a:lnTo>
                  <a:pt x="8044987" y="5221830"/>
                </a:lnTo>
                <a:lnTo>
                  <a:pt x="8044252" y="5220369"/>
                </a:lnTo>
                <a:lnTo>
                  <a:pt x="8044252" y="5215985"/>
                </a:lnTo>
                <a:lnTo>
                  <a:pt x="8044252" y="5213794"/>
                </a:lnTo>
                <a:lnTo>
                  <a:pt x="8044987" y="5210872"/>
                </a:lnTo>
                <a:lnTo>
                  <a:pt x="8047176" y="5213794"/>
                </a:lnTo>
                <a:lnTo>
                  <a:pt x="8048646" y="5213794"/>
                </a:lnTo>
                <a:lnTo>
                  <a:pt x="8050835" y="5213794"/>
                </a:lnTo>
                <a:lnTo>
                  <a:pt x="8050835" y="5212333"/>
                </a:lnTo>
                <a:lnTo>
                  <a:pt x="8051570" y="5210872"/>
                </a:lnTo>
                <a:lnTo>
                  <a:pt x="8056683" y="5205758"/>
                </a:lnTo>
                <a:lnTo>
                  <a:pt x="8061063" y="5199901"/>
                </a:lnTo>
                <a:lnTo>
                  <a:pt x="8063987" y="5193327"/>
                </a:lnTo>
                <a:lnTo>
                  <a:pt x="8062532" y="5188213"/>
                </a:lnTo>
                <a:lnTo>
                  <a:pt x="8063987" y="5183830"/>
                </a:lnTo>
                <a:lnTo>
                  <a:pt x="8072025" y="5173590"/>
                </a:lnTo>
                <a:lnTo>
                  <a:pt x="8072759" y="5172129"/>
                </a:lnTo>
                <a:lnTo>
                  <a:pt x="8073494" y="5169207"/>
                </a:lnTo>
                <a:lnTo>
                  <a:pt x="8076418" y="5167746"/>
                </a:lnTo>
                <a:lnTo>
                  <a:pt x="8078608" y="5169207"/>
                </a:lnTo>
                <a:lnTo>
                  <a:pt x="8080077" y="5167016"/>
                </a:lnTo>
                <a:lnTo>
                  <a:pt x="8080797" y="5165554"/>
                </a:lnTo>
                <a:lnTo>
                  <a:pt x="8082267" y="5163363"/>
                </a:lnTo>
                <a:lnTo>
                  <a:pt x="8082267" y="5160441"/>
                </a:lnTo>
                <a:lnTo>
                  <a:pt x="8080077" y="5161171"/>
                </a:lnTo>
                <a:lnTo>
                  <a:pt x="8075683" y="5165554"/>
                </a:lnTo>
                <a:lnTo>
                  <a:pt x="8072025" y="5166285"/>
                </a:lnTo>
                <a:lnTo>
                  <a:pt x="8069101" y="5169207"/>
                </a:lnTo>
                <a:lnTo>
                  <a:pt x="8064721" y="5172860"/>
                </a:lnTo>
                <a:lnTo>
                  <a:pt x="8059608" y="5181638"/>
                </a:lnTo>
                <a:lnTo>
                  <a:pt x="8057418" y="5185291"/>
                </a:lnTo>
                <a:lnTo>
                  <a:pt x="8054494" y="5202836"/>
                </a:lnTo>
                <a:lnTo>
                  <a:pt x="8053759" y="5205028"/>
                </a:lnTo>
                <a:lnTo>
                  <a:pt x="8053025" y="5205758"/>
                </a:lnTo>
                <a:lnTo>
                  <a:pt x="8047911" y="5207950"/>
                </a:lnTo>
                <a:lnTo>
                  <a:pt x="8046456" y="5209411"/>
                </a:lnTo>
                <a:lnTo>
                  <a:pt x="8044987" y="5205758"/>
                </a:lnTo>
                <a:lnTo>
                  <a:pt x="8041328" y="5208680"/>
                </a:lnTo>
                <a:lnTo>
                  <a:pt x="8039873" y="5210872"/>
                </a:lnTo>
                <a:lnTo>
                  <a:pt x="8036949" y="5211602"/>
                </a:lnTo>
                <a:lnTo>
                  <a:pt x="8032555" y="5208680"/>
                </a:lnTo>
                <a:lnTo>
                  <a:pt x="8030366" y="5205028"/>
                </a:lnTo>
                <a:lnTo>
                  <a:pt x="8030366" y="5202106"/>
                </a:lnTo>
                <a:lnTo>
                  <a:pt x="8031100" y="5198440"/>
                </a:lnTo>
                <a:lnTo>
                  <a:pt x="8030366" y="5192596"/>
                </a:lnTo>
                <a:lnTo>
                  <a:pt x="8028911" y="5188944"/>
                </a:lnTo>
                <a:lnTo>
                  <a:pt x="8023797" y="5181638"/>
                </a:lnTo>
                <a:lnTo>
                  <a:pt x="8022328" y="5178716"/>
                </a:lnTo>
                <a:lnTo>
                  <a:pt x="8021593" y="5172860"/>
                </a:lnTo>
                <a:lnTo>
                  <a:pt x="8022328" y="5145087"/>
                </a:lnTo>
                <a:lnTo>
                  <a:pt x="8021593" y="5140704"/>
                </a:lnTo>
                <a:lnTo>
                  <a:pt x="8020873" y="5134860"/>
                </a:lnTo>
                <a:lnTo>
                  <a:pt x="8018669" y="5132669"/>
                </a:lnTo>
                <a:lnTo>
                  <a:pt x="8015745" y="5131938"/>
                </a:lnTo>
                <a:lnTo>
                  <a:pt x="8011366" y="5129016"/>
                </a:lnTo>
                <a:lnTo>
                  <a:pt x="8009911" y="5126094"/>
                </a:lnTo>
                <a:lnTo>
                  <a:pt x="8014290" y="5122441"/>
                </a:lnTo>
                <a:lnTo>
                  <a:pt x="8023797" y="5115123"/>
                </a:lnTo>
                <a:lnTo>
                  <a:pt x="8027442" y="5112932"/>
                </a:lnTo>
                <a:lnTo>
                  <a:pt x="8028911" y="5112201"/>
                </a:lnTo>
                <a:lnTo>
                  <a:pt x="8030366" y="5110010"/>
                </a:lnTo>
                <a:lnTo>
                  <a:pt x="8031835" y="5102705"/>
                </a:lnTo>
                <a:lnTo>
                  <a:pt x="8028176" y="5104896"/>
                </a:lnTo>
                <a:lnTo>
                  <a:pt x="8024517" y="5109279"/>
                </a:lnTo>
                <a:lnTo>
                  <a:pt x="8016479" y="5112201"/>
                </a:lnTo>
                <a:lnTo>
                  <a:pt x="8012835" y="5114393"/>
                </a:lnTo>
                <a:lnTo>
                  <a:pt x="8009911" y="5115854"/>
                </a:lnTo>
                <a:lnTo>
                  <a:pt x="8004783" y="5115123"/>
                </a:lnTo>
                <a:lnTo>
                  <a:pt x="8004783" y="5118776"/>
                </a:lnTo>
                <a:lnTo>
                  <a:pt x="8002593" y="5120980"/>
                </a:lnTo>
                <a:lnTo>
                  <a:pt x="7999669" y="5120980"/>
                </a:lnTo>
                <a:lnTo>
                  <a:pt x="7998934" y="5123902"/>
                </a:lnTo>
                <a:lnTo>
                  <a:pt x="7998214" y="5124633"/>
                </a:lnTo>
                <a:lnTo>
                  <a:pt x="7995290" y="5122441"/>
                </a:lnTo>
                <a:lnTo>
                  <a:pt x="7991631" y="5118776"/>
                </a:lnTo>
                <a:lnTo>
                  <a:pt x="7991631" y="5115123"/>
                </a:lnTo>
                <a:lnTo>
                  <a:pt x="7989441" y="5115854"/>
                </a:lnTo>
                <a:lnTo>
                  <a:pt x="7986517" y="5118046"/>
                </a:lnTo>
                <a:lnTo>
                  <a:pt x="7982859" y="5118046"/>
                </a:lnTo>
                <a:lnTo>
                  <a:pt x="7977745" y="5112201"/>
                </a:lnTo>
                <a:lnTo>
                  <a:pt x="7975555" y="5109279"/>
                </a:lnTo>
                <a:lnTo>
                  <a:pt x="7970441" y="5108549"/>
                </a:lnTo>
                <a:lnTo>
                  <a:pt x="7971162" y="5110010"/>
                </a:lnTo>
                <a:lnTo>
                  <a:pt x="7974086" y="5114393"/>
                </a:lnTo>
                <a:lnTo>
                  <a:pt x="7982124" y="5119507"/>
                </a:lnTo>
                <a:lnTo>
                  <a:pt x="7984328" y="5121711"/>
                </a:lnTo>
                <a:lnTo>
                  <a:pt x="7985783" y="5119507"/>
                </a:lnTo>
                <a:lnTo>
                  <a:pt x="7988707" y="5121711"/>
                </a:lnTo>
                <a:lnTo>
                  <a:pt x="7992366" y="5128285"/>
                </a:lnTo>
                <a:lnTo>
                  <a:pt x="7993100" y="5130477"/>
                </a:lnTo>
                <a:lnTo>
                  <a:pt x="7995290" y="5131207"/>
                </a:lnTo>
                <a:lnTo>
                  <a:pt x="7999669" y="5139974"/>
                </a:lnTo>
                <a:lnTo>
                  <a:pt x="8002593" y="5149483"/>
                </a:lnTo>
                <a:lnTo>
                  <a:pt x="8003328" y="5153136"/>
                </a:lnTo>
                <a:lnTo>
                  <a:pt x="8002593" y="5156058"/>
                </a:lnTo>
                <a:lnTo>
                  <a:pt x="8001859" y="5156788"/>
                </a:lnTo>
                <a:lnTo>
                  <a:pt x="7999669" y="5150944"/>
                </a:lnTo>
                <a:lnTo>
                  <a:pt x="7996745" y="5148022"/>
                </a:lnTo>
                <a:lnTo>
                  <a:pt x="7996745" y="5149483"/>
                </a:lnTo>
                <a:lnTo>
                  <a:pt x="7996010" y="5150944"/>
                </a:lnTo>
                <a:lnTo>
                  <a:pt x="7995290" y="5153136"/>
                </a:lnTo>
                <a:lnTo>
                  <a:pt x="7993821" y="5153866"/>
                </a:lnTo>
                <a:lnTo>
                  <a:pt x="7993100" y="5153866"/>
                </a:lnTo>
                <a:lnTo>
                  <a:pt x="7991631" y="5151675"/>
                </a:lnTo>
                <a:lnTo>
                  <a:pt x="7989441" y="5150944"/>
                </a:lnTo>
                <a:lnTo>
                  <a:pt x="7989441" y="5151675"/>
                </a:lnTo>
                <a:lnTo>
                  <a:pt x="7988707" y="5153136"/>
                </a:lnTo>
                <a:lnTo>
                  <a:pt x="7987252" y="5153136"/>
                </a:lnTo>
                <a:lnTo>
                  <a:pt x="7985783" y="5153136"/>
                </a:lnTo>
                <a:lnTo>
                  <a:pt x="7983593" y="5151675"/>
                </a:lnTo>
                <a:lnTo>
                  <a:pt x="7982124" y="5150944"/>
                </a:lnTo>
                <a:lnTo>
                  <a:pt x="7979200" y="5150214"/>
                </a:lnTo>
                <a:lnTo>
                  <a:pt x="7977010" y="5150214"/>
                </a:lnTo>
                <a:lnTo>
                  <a:pt x="7975555" y="5150214"/>
                </a:lnTo>
                <a:lnTo>
                  <a:pt x="7968237" y="5147292"/>
                </a:lnTo>
                <a:lnTo>
                  <a:pt x="7959465" y="5129016"/>
                </a:lnTo>
                <a:lnTo>
                  <a:pt x="7953631" y="5123902"/>
                </a:lnTo>
                <a:lnTo>
                  <a:pt x="7954351" y="5127555"/>
                </a:lnTo>
                <a:lnTo>
                  <a:pt x="7958010" y="5131938"/>
                </a:lnTo>
                <a:lnTo>
                  <a:pt x="7959465" y="5135591"/>
                </a:lnTo>
                <a:lnTo>
                  <a:pt x="7956555" y="5134860"/>
                </a:lnTo>
                <a:lnTo>
                  <a:pt x="7955086" y="5134130"/>
                </a:lnTo>
                <a:lnTo>
                  <a:pt x="7954351" y="5132669"/>
                </a:lnTo>
                <a:lnTo>
                  <a:pt x="7952896" y="5129016"/>
                </a:lnTo>
                <a:lnTo>
                  <a:pt x="7928048" y="5095399"/>
                </a:lnTo>
                <a:lnTo>
                  <a:pt x="7925124" y="5086621"/>
                </a:lnTo>
                <a:lnTo>
                  <a:pt x="7918541" y="5077854"/>
                </a:lnTo>
                <a:lnTo>
                  <a:pt x="7917816" y="5076403"/>
                </a:lnTo>
                <a:lnTo>
                  <a:pt x="7918541" y="5077124"/>
                </a:lnTo>
                <a:lnTo>
                  <a:pt x="7920730" y="5077854"/>
                </a:lnTo>
                <a:lnTo>
                  <a:pt x="7919275" y="5074202"/>
                </a:lnTo>
                <a:lnTo>
                  <a:pt x="7918541" y="5070549"/>
                </a:lnTo>
                <a:lnTo>
                  <a:pt x="7916351" y="5068358"/>
                </a:lnTo>
                <a:lnTo>
                  <a:pt x="7913427" y="5067627"/>
                </a:lnTo>
                <a:lnTo>
                  <a:pt x="7914882" y="5070549"/>
                </a:lnTo>
                <a:lnTo>
                  <a:pt x="7912692" y="5070549"/>
                </a:lnTo>
                <a:lnTo>
                  <a:pt x="7909768" y="5066166"/>
                </a:lnTo>
                <a:lnTo>
                  <a:pt x="7906109" y="5061770"/>
                </a:lnTo>
                <a:lnTo>
                  <a:pt x="7902465" y="5058118"/>
                </a:lnTo>
                <a:lnTo>
                  <a:pt x="7901730" y="5053735"/>
                </a:lnTo>
                <a:lnTo>
                  <a:pt x="7902465" y="5054465"/>
                </a:lnTo>
                <a:lnTo>
                  <a:pt x="7903199" y="5054465"/>
                </a:lnTo>
                <a:lnTo>
                  <a:pt x="7904654" y="5054465"/>
                </a:lnTo>
                <a:lnTo>
                  <a:pt x="7905389" y="5056657"/>
                </a:lnTo>
                <a:lnTo>
                  <a:pt x="7906109" y="5056657"/>
                </a:lnTo>
                <a:lnTo>
                  <a:pt x="7905389" y="5050813"/>
                </a:lnTo>
                <a:lnTo>
                  <a:pt x="7899541" y="5042046"/>
                </a:lnTo>
                <a:lnTo>
                  <a:pt x="7895882" y="5031807"/>
                </a:lnTo>
                <a:lnTo>
                  <a:pt x="7892958" y="5028884"/>
                </a:lnTo>
                <a:lnTo>
                  <a:pt x="7888579" y="5028154"/>
                </a:lnTo>
                <a:lnTo>
                  <a:pt x="7879806" y="5023040"/>
                </a:lnTo>
                <a:lnTo>
                  <a:pt x="7872488" y="5023040"/>
                </a:lnTo>
                <a:lnTo>
                  <a:pt x="7868109" y="5022310"/>
                </a:lnTo>
                <a:lnTo>
                  <a:pt x="7865185" y="5019388"/>
                </a:lnTo>
                <a:lnTo>
                  <a:pt x="7860071" y="5009148"/>
                </a:lnTo>
                <a:lnTo>
                  <a:pt x="7858602" y="5006226"/>
                </a:lnTo>
                <a:lnTo>
                  <a:pt x="7860071" y="5005495"/>
                </a:lnTo>
                <a:lnTo>
                  <a:pt x="7864450" y="5012813"/>
                </a:lnTo>
                <a:lnTo>
                  <a:pt x="7865185" y="5013544"/>
                </a:lnTo>
                <a:lnTo>
                  <a:pt x="7868109" y="5015735"/>
                </a:lnTo>
                <a:lnTo>
                  <a:pt x="7873958" y="5017927"/>
                </a:lnTo>
                <a:lnTo>
                  <a:pt x="7876882" y="5019388"/>
                </a:lnTo>
                <a:lnTo>
                  <a:pt x="7877616" y="5017927"/>
                </a:lnTo>
                <a:lnTo>
                  <a:pt x="7877616" y="5015735"/>
                </a:lnTo>
                <a:lnTo>
                  <a:pt x="7877616" y="5012813"/>
                </a:lnTo>
                <a:lnTo>
                  <a:pt x="7877616" y="5010609"/>
                </a:lnTo>
                <a:lnTo>
                  <a:pt x="7876882" y="5010609"/>
                </a:lnTo>
                <a:lnTo>
                  <a:pt x="7874692" y="5012083"/>
                </a:lnTo>
                <a:lnTo>
                  <a:pt x="7873958" y="5012083"/>
                </a:lnTo>
                <a:lnTo>
                  <a:pt x="7872488" y="5012083"/>
                </a:lnTo>
                <a:lnTo>
                  <a:pt x="7871033" y="5009878"/>
                </a:lnTo>
                <a:lnTo>
                  <a:pt x="7873958" y="5006226"/>
                </a:lnTo>
                <a:lnTo>
                  <a:pt x="7879071" y="5006226"/>
                </a:lnTo>
                <a:lnTo>
                  <a:pt x="7884185" y="5008417"/>
                </a:lnTo>
                <a:lnTo>
                  <a:pt x="7889299" y="5006956"/>
                </a:lnTo>
                <a:lnTo>
                  <a:pt x="7886375" y="5006226"/>
                </a:lnTo>
                <a:lnTo>
                  <a:pt x="7883465" y="5005495"/>
                </a:lnTo>
                <a:lnTo>
                  <a:pt x="7881261" y="5004034"/>
                </a:lnTo>
                <a:lnTo>
                  <a:pt x="7877616" y="5004034"/>
                </a:lnTo>
                <a:lnTo>
                  <a:pt x="7881261" y="5002573"/>
                </a:lnTo>
                <a:lnTo>
                  <a:pt x="7887109" y="4999651"/>
                </a:lnTo>
                <a:lnTo>
                  <a:pt x="7889299" y="4996729"/>
                </a:lnTo>
                <a:lnTo>
                  <a:pt x="7890033" y="4993807"/>
                </a:lnTo>
                <a:lnTo>
                  <a:pt x="7887109" y="4994538"/>
                </a:lnTo>
                <a:lnTo>
                  <a:pt x="7884185" y="4996729"/>
                </a:lnTo>
                <a:lnTo>
                  <a:pt x="7886375" y="4993807"/>
                </a:lnTo>
                <a:lnTo>
                  <a:pt x="7885654" y="4993076"/>
                </a:lnTo>
                <a:lnTo>
                  <a:pt x="7884185" y="4990885"/>
                </a:lnTo>
                <a:lnTo>
                  <a:pt x="7888579" y="4987232"/>
                </a:lnTo>
                <a:lnTo>
                  <a:pt x="7890033" y="4982837"/>
                </a:lnTo>
                <a:lnTo>
                  <a:pt x="7890768" y="4977723"/>
                </a:lnTo>
                <a:lnTo>
                  <a:pt x="7892958" y="4973340"/>
                </a:lnTo>
                <a:lnTo>
                  <a:pt x="7897351" y="4967496"/>
                </a:lnTo>
                <a:lnTo>
                  <a:pt x="7897351" y="4965304"/>
                </a:lnTo>
                <a:lnTo>
                  <a:pt x="7897351" y="4962382"/>
                </a:lnTo>
                <a:lnTo>
                  <a:pt x="7899541" y="4960921"/>
                </a:lnTo>
                <a:lnTo>
                  <a:pt x="7901730" y="4960191"/>
                </a:lnTo>
                <a:lnTo>
                  <a:pt x="7902465" y="4958730"/>
                </a:lnTo>
                <a:lnTo>
                  <a:pt x="7904654" y="4952142"/>
                </a:lnTo>
                <a:lnTo>
                  <a:pt x="7905389" y="4950681"/>
                </a:lnTo>
                <a:lnTo>
                  <a:pt x="7909768" y="4945568"/>
                </a:lnTo>
                <a:lnTo>
                  <a:pt x="7911958" y="4942646"/>
                </a:lnTo>
                <a:lnTo>
                  <a:pt x="7916351" y="4934610"/>
                </a:lnTo>
                <a:lnTo>
                  <a:pt x="7917806" y="4930214"/>
                </a:lnTo>
                <a:lnTo>
                  <a:pt x="7916351" y="4925831"/>
                </a:lnTo>
                <a:lnTo>
                  <a:pt x="7911237" y="4917065"/>
                </a:lnTo>
                <a:lnTo>
                  <a:pt x="7908313" y="4907568"/>
                </a:lnTo>
                <a:lnTo>
                  <a:pt x="7905389" y="4906107"/>
                </a:lnTo>
                <a:lnTo>
                  <a:pt x="7901730" y="4906107"/>
                </a:lnTo>
                <a:lnTo>
                  <a:pt x="7897351" y="4909029"/>
                </a:lnTo>
                <a:lnTo>
                  <a:pt x="7895882" y="4911951"/>
                </a:lnTo>
                <a:lnTo>
                  <a:pt x="7895882" y="4915604"/>
                </a:lnTo>
                <a:lnTo>
                  <a:pt x="7896617" y="4923639"/>
                </a:lnTo>
                <a:lnTo>
                  <a:pt x="7898806" y="4926561"/>
                </a:lnTo>
                <a:lnTo>
                  <a:pt x="7899541" y="4929484"/>
                </a:lnTo>
                <a:lnTo>
                  <a:pt x="7898806" y="4931688"/>
                </a:lnTo>
                <a:lnTo>
                  <a:pt x="7890768" y="4932418"/>
                </a:lnTo>
                <a:lnTo>
                  <a:pt x="7890033" y="4932418"/>
                </a:lnTo>
                <a:lnTo>
                  <a:pt x="7886375" y="4928753"/>
                </a:lnTo>
                <a:lnTo>
                  <a:pt x="7885654" y="4922909"/>
                </a:lnTo>
                <a:lnTo>
                  <a:pt x="7884185" y="4911951"/>
                </a:lnTo>
                <a:lnTo>
                  <a:pt x="7882730" y="4906107"/>
                </a:lnTo>
                <a:lnTo>
                  <a:pt x="7879071" y="4903172"/>
                </a:lnTo>
                <a:lnTo>
                  <a:pt x="7873223" y="4903172"/>
                </a:lnTo>
                <a:lnTo>
                  <a:pt x="7866654" y="4903903"/>
                </a:lnTo>
                <a:lnTo>
                  <a:pt x="7866654" y="4902442"/>
                </a:lnTo>
                <a:lnTo>
                  <a:pt x="7870299" y="4900250"/>
                </a:lnTo>
                <a:lnTo>
                  <a:pt x="7870299" y="4898059"/>
                </a:lnTo>
                <a:lnTo>
                  <a:pt x="7863730" y="4896598"/>
                </a:lnTo>
                <a:lnTo>
                  <a:pt x="7860806" y="4894406"/>
                </a:lnTo>
                <a:lnTo>
                  <a:pt x="7858602" y="4892945"/>
                </a:lnTo>
                <a:lnTo>
                  <a:pt x="7857882" y="4892945"/>
                </a:lnTo>
                <a:lnTo>
                  <a:pt x="7857882" y="4893676"/>
                </a:lnTo>
                <a:lnTo>
                  <a:pt x="7857882" y="4895867"/>
                </a:lnTo>
                <a:lnTo>
                  <a:pt x="7848375" y="4888562"/>
                </a:lnTo>
                <a:lnTo>
                  <a:pt x="7849109" y="4890753"/>
                </a:lnTo>
                <a:lnTo>
                  <a:pt x="7852033" y="4894406"/>
                </a:lnTo>
                <a:lnTo>
                  <a:pt x="7852033" y="4895867"/>
                </a:lnTo>
                <a:lnTo>
                  <a:pt x="7852033" y="4897328"/>
                </a:lnTo>
                <a:lnTo>
                  <a:pt x="7852033" y="4900250"/>
                </a:lnTo>
                <a:lnTo>
                  <a:pt x="7852033" y="4900981"/>
                </a:lnTo>
                <a:lnTo>
                  <a:pt x="7851299" y="4903172"/>
                </a:lnTo>
                <a:lnTo>
                  <a:pt x="7851299" y="4903903"/>
                </a:lnTo>
                <a:lnTo>
                  <a:pt x="7853488" y="4903903"/>
                </a:lnTo>
                <a:lnTo>
                  <a:pt x="7860806" y="4903172"/>
                </a:lnTo>
                <a:lnTo>
                  <a:pt x="7858602" y="4906837"/>
                </a:lnTo>
                <a:lnTo>
                  <a:pt x="7850564" y="4910490"/>
                </a:lnTo>
                <a:lnTo>
                  <a:pt x="7847640" y="4915604"/>
                </a:lnTo>
                <a:lnTo>
                  <a:pt x="7854957" y="4916334"/>
                </a:lnTo>
                <a:lnTo>
                  <a:pt x="7863730" y="4919987"/>
                </a:lnTo>
                <a:lnTo>
                  <a:pt x="7872488" y="4922178"/>
                </a:lnTo>
                <a:lnTo>
                  <a:pt x="7880541" y="4919256"/>
                </a:lnTo>
                <a:lnTo>
                  <a:pt x="7879071" y="4920717"/>
                </a:lnTo>
                <a:lnTo>
                  <a:pt x="7873223" y="4925831"/>
                </a:lnTo>
                <a:lnTo>
                  <a:pt x="7873958" y="4928753"/>
                </a:lnTo>
                <a:lnTo>
                  <a:pt x="7876147" y="4933149"/>
                </a:lnTo>
                <a:lnTo>
                  <a:pt x="7876147" y="4936071"/>
                </a:lnTo>
                <a:lnTo>
                  <a:pt x="7876147" y="4938262"/>
                </a:lnTo>
                <a:lnTo>
                  <a:pt x="7873223" y="4941915"/>
                </a:lnTo>
                <a:lnTo>
                  <a:pt x="7873223" y="4944107"/>
                </a:lnTo>
                <a:lnTo>
                  <a:pt x="7873223" y="4945568"/>
                </a:lnTo>
                <a:lnTo>
                  <a:pt x="7871033" y="4952142"/>
                </a:lnTo>
                <a:lnTo>
                  <a:pt x="7873223" y="4955795"/>
                </a:lnTo>
                <a:lnTo>
                  <a:pt x="7873223" y="4960191"/>
                </a:lnTo>
                <a:lnTo>
                  <a:pt x="7872488" y="4963843"/>
                </a:lnTo>
                <a:lnTo>
                  <a:pt x="7868109" y="4965304"/>
                </a:lnTo>
                <a:lnTo>
                  <a:pt x="7864450" y="4966765"/>
                </a:lnTo>
                <a:lnTo>
                  <a:pt x="7863730" y="4966765"/>
                </a:lnTo>
                <a:lnTo>
                  <a:pt x="7862995" y="4965304"/>
                </a:lnTo>
                <a:lnTo>
                  <a:pt x="7861526" y="4963843"/>
                </a:lnTo>
                <a:lnTo>
                  <a:pt x="7860806" y="4958730"/>
                </a:lnTo>
                <a:lnTo>
                  <a:pt x="7860806" y="4957986"/>
                </a:lnTo>
                <a:lnTo>
                  <a:pt x="7856412" y="4957986"/>
                </a:lnTo>
                <a:lnTo>
                  <a:pt x="7853488" y="4957256"/>
                </a:lnTo>
                <a:lnTo>
                  <a:pt x="7848375" y="4951412"/>
                </a:lnTo>
                <a:lnTo>
                  <a:pt x="7844716" y="4948490"/>
                </a:lnTo>
                <a:lnTo>
                  <a:pt x="7835223" y="4942646"/>
                </a:lnTo>
                <a:lnTo>
                  <a:pt x="7831564" y="4939723"/>
                </a:lnTo>
                <a:lnTo>
                  <a:pt x="7830829" y="4942646"/>
                </a:lnTo>
                <a:lnTo>
                  <a:pt x="7833019" y="4945568"/>
                </a:lnTo>
                <a:lnTo>
                  <a:pt x="7847640" y="4957256"/>
                </a:lnTo>
                <a:lnTo>
                  <a:pt x="7850564" y="4960921"/>
                </a:lnTo>
                <a:lnTo>
                  <a:pt x="7854223" y="4968226"/>
                </a:lnTo>
                <a:lnTo>
                  <a:pt x="7856412" y="4973340"/>
                </a:lnTo>
                <a:lnTo>
                  <a:pt x="7857147" y="4976262"/>
                </a:lnTo>
                <a:lnTo>
                  <a:pt x="7854223" y="4976262"/>
                </a:lnTo>
                <a:lnTo>
                  <a:pt x="7851299" y="4971879"/>
                </a:lnTo>
                <a:lnTo>
                  <a:pt x="7848375" y="4967496"/>
                </a:lnTo>
                <a:lnTo>
                  <a:pt x="7847640" y="4963843"/>
                </a:lnTo>
                <a:lnTo>
                  <a:pt x="7843995" y="4957256"/>
                </a:lnTo>
                <a:lnTo>
                  <a:pt x="7829375" y="4946298"/>
                </a:lnTo>
                <a:lnTo>
                  <a:pt x="7825716" y="4941915"/>
                </a:lnTo>
                <a:lnTo>
                  <a:pt x="7824981" y="4938262"/>
                </a:lnTo>
                <a:lnTo>
                  <a:pt x="7822057" y="4932418"/>
                </a:lnTo>
                <a:lnTo>
                  <a:pt x="7821337" y="4928023"/>
                </a:lnTo>
                <a:lnTo>
                  <a:pt x="7821337" y="4923639"/>
                </a:lnTo>
                <a:lnTo>
                  <a:pt x="7822057" y="4919256"/>
                </a:lnTo>
                <a:lnTo>
                  <a:pt x="7824261" y="4915604"/>
                </a:lnTo>
                <a:lnTo>
                  <a:pt x="7825716" y="4913412"/>
                </a:lnTo>
                <a:lnTo>
                  <a:pt x="7824261" y="4917065"/>
                </a:lnTo>
                <a:lnTo>
                  <a:pt x="7822791" y="4920717"/>
                </a:lnTo>
                <a:lnTo>
                  <a:pt x="7824261" y="4925100"/>
                </a:lnTo>
                <a:lnTo>
                  <a:pt x="7824981" y="4928023"/>
                </a:lnTo>
                <a:lnTo>
                  <a:pt x="7828640" y="4909029"/>
                </a:lnTo>
                <a:lnTo>
                  <a:pt x="7830829" y="4887101"/>
                </a:lnTo>
                <a:lnTo>
                  <a:pt x="7829375" y="4881257"/>
                </a:lnTo>
                <a:lnTo>
                  <a:pt x="7829375" y="4878335"/>
                </a:lnTo>
                <a:lnTo>
                  <a:pt x="7831564" y="4875400"/>
                </a:lnTo>
                <a:lnTo>
                  <a:pt x="7828640" y="4872478"/>
                </a:lnTo>
                <a:lnTo>
                  <a:pt x="7826450" y="4870286"/>
                </a:lnTo>
                <a:lnTo>
                  <a:pt x="7824981" y="4864442"/>
                </a:lnTo>
                <a:lnTo>
                  <a:pt x="7824981" y="4861520"/>
                </a:lnTo>
                <a:lnTo>
                  <a:pt x="7824261" y="4856407"/>
                </a:lnTo>
                <a:lnTo>
                  <a:pt x="7824981" y="4852754"/>
                </a:lnTo>
                <a:lnTo>
                  <a:pt x="7826450" y="4854215"/>
                </a:lnTo>
                <a:lnTo>
                  <a:pt x="7828640" y="4851293"/>
                </a:lnTo>
                <a:lnTo>
                  <a:pt x="7829375" y="4847628"/>
                </a:lnTo>
                <a:lnTo>
                  <a:pt x="7829375" y="4840323"/>
                </a:lnTo>
                <a:lnTo>
                  <a:pt x="7833019" y="4833748"/>
                </a:lnTo>
                <a:lnTo>
                  <a:pt x="7834488" y="4830095"/>
                </a:lnTo>
                <a:lnTo>
                  <a:pt x="7833019" y="4827173"/>
                </a:lnTo>
                <a:lnTo>
                  <a:pt x="7832299" y="4828634"/>
                </a:lnTo>
                <a:lnTo>
                  <a:pt x="7830829" y="4829365"/>
                </a:lnTo>
                <a:lnTo>
                  <a:pt x="7835223" y="4809628"/>
                </a:lnTo>
                <a:lnTo>
                  <a:pt x="7837412" y="4805976"/>
                </a:lnTo>
                <a:lnTo>
                  <a:pt x="7837412" y="4804514"/>
                </a:lnTo>
                <a:lnTo>
                  <a:pt x="7835943" y="4803053"/>
                </a:lnTo>
                <a:lnTo>
                  <a:pt x="7838867" y="4794275"/>
                </a:lnTo>
                <a:lnTo>
                  <a:pt x="7838147" y="4781856"/>
                </a:lnTo>
                <a:lnTo>
                  <a:pt x="7838147" y="4778934"/>
                </a:lnTo>
                <a:lnTo>
                  <a:pt x="7838867" y="4772359"/>
                </a:lnTo>
                <a:lnTo>
                  <a:pt x="7838867" y="4771629"/>
                </a:lnTo>
                <a:lnTo>
                  <a:pt x="7838750" y="4771570"/>
                </a:lnTo>
                <a:lnTo>
                  <a:pt x="7835943" y="4752622"/>
                </a:lnTo>
                <a:lnTo>
                  <a:pt x="7838147" y="4748239"/>
                </a:lnTo>
                <a:lnTo>
                  <a:pt x="7837412" y="4746778"/>
                </a:lnTo>
                <a:lnTo>
                  <a:pt x="7835943" y="4745317"/>
                </a:lnTo>
                <a:lnTo>
                  <a:pt x="7835223" y="4743126"/>
                </a:lnTo>
                <a:lnTo>
                  <a:pt x="7835943" y="4741652"/>
                </a:lnTo>
                <a:lnTo>
                  <a:pt x="7837412" y="4738730"/>
                </a:lnTo>
                <a:lnTo>
                  <a:pt x="7837412" y="4737269"/>
                </a:lnTo>
                <a:lnTo>
                  <a:pt x="7835943" y="4735808"/>
                </a:lnTo>
                <a:lnTo>
                  <a:pt x="7835223" y="4733616"/>
                </a:lnTo>
                <a:lnTo>
                  <a:pt x="7834488" y="4726311"/>
                </a:lnTo>
                <a:lnTo>
                  <a:pt x="7833019" y="4724120"/>
                </a:lnTo>
                <a:lnTo>
                  <a:pt x="7831564" y="4723389"/>
                </a:lnTo>
                <a:lnTo>
                  <a:pt x="7830829" y="4724120"/>
                </a:lnTo>
                <a:lnTo>
                  <a:pt x="7829375" y="4723389"/>
                </a:lnTo>
                <a:lnTo>
                  <a:pt x="7828640" y="4720467"/>
                </a:lnTo>
                <a:lnTo>
                  <a:pt x="7824261" y="4716084"/>
                </a:lnTo>
                <a:lnTo>
                  <a:pt x="7822791" y="4713880"/>
                </a:lnTo>
                <a:lnTo>
                  <a:pt x="7824981" y="4710227"/>
                </a:lnTo>
                <a:lnTo>
                  <a:pt x="7828640" y="4710958"/>
                </a:lnTo>
                <a:lnTo>
                  <a:pt x="7834488" y="4716814"/>
                </a:lnTo>
                <a:lnTo>
                  <a:pt x="7831564" y="4710227"/>
                </a:lnTo>
                <a:lnTo>
                  <a:pt x="7831564" y="4708036"/>
                </a:lnTo>
                <a:lnTo>
                  <a:pt x="7830829" y="4697078"/>
                </a:lnTo>
                <a:lnTo>
                  <a:pt x="7829375" y="4692695"/>
                </a:lnTo>
                <a:lnTo>
                  <a:pt x="7827905" y="4691234"/>
                </a:lnTo>
                <a:lnTo>
                  <a:pt x="7825716" y="4690503"/>
                </a:lnTo>
                <a:lnTo>
                  <a:pt x="7822057" y="4690503"/>
                </a:lnTo>
                <a:lnTo>
                  <a:pt x="7819867" y="4690503"/>
                </a:lnTo>
                <a:lnTo>
                  <a:pt x="7818412" y="4689042"/>
                </a:lnTo>
                <a:lnTo>
                  <a:pt x="7808905" y="4679533"/>
                </a:lnTo>
                <a:lnTo>
                  <a:pt x="7806716" y="4675880"/>
                </a:lnTo>
                <a:lnTo>
                  <a:pt x="7808170" y="4671497"/>
                </a:lnTo>
                <a:lnTo>
                  <a:pt x="7805246" y="4671497"/>
                </a:lnTo>
                <a:lnTo>
                  <a:pt x="7802322" y="4671497"/>
                </a:lnTo>
                <a:lnTo>
                  <a:pt x="7801602" y="4669306"/>
                </a:lnTo>
                <a:lnTo>
                  <a:pt x="7802322" y="4666383"/>
                </a:lnTo>
                <a:lnTo>
                  <a:pt x="7802322" y="4664922"/>
                </a:lnTo>
                <a:lnTo>
                  <a:pt x="7801602" y="4656874"/>
                </a:lnTo>
                <a:lnTo>
                  <a:pt x="7801602" y="4656144"/>
                </a:lnTo>
                <a:lnTo>
                  <a:pt x="7792829" y="4651761"/>
                </a:lnTo>
                <a:lnTo>
                  <a:pt x="7789905" y="4648838"/>
                </a:lnTo>
                <a:lnTo>
                  <a:pt x="7793564" y="4644455"/>
                </a:lnTo>
                <a:lnTo>
                  <a:pt x="7789905" y="4643725"/>
                </a:lnTo>
                <a:lnTo>
                  <a:pt x="7787715" y="4640803"/>
                </a:lnTo>
                <a:lnTo>
                  <a:pt x="7786981" y="4637881"/>
                </a:lnTo>
                <a:lnTo>
                  <a:pt x="7786246" y="4633485"/>
                </a:lnTo>
                <a:lnTo>
                  <a:pt x="7782587" y="4635689"/>
                </a:lnTo>
                <a:lnTo>
                  <a:pt x="7781133" y="4637150"/>
                </a:lnTo>
                <a:lnTo>
                  <a:pt x="7780398" y="4636420"/>
                </a:lnTo>
                <a:lnTo>
                  <a:pt x="7777474" y="4634228"/>
                </a:lnTo>
                <a:lnTo>
                  <a:pt x="7776753" y="4632754"/>
                </a:lnTo>
                <a:lnTo>
                  <a:pt x="7773095" y="4636420"/>
                </a:lnTo>
                <a:lnTo>
                  <a:pt x="7767981" y="4637150"/>
                </a:lnTo>
                <a:lnTo>
                  <a:pt x="7763587" y="4635689"/>
                </a:lnTo>
                <a:lnTo>
                  <a:pt x="7759929" y="4634228"/>
                </a:lnTo>
                <a:lnTo>
                  <a:pt x="7757739" y="4635689"/>
                </a:lnTo>
                <a:lnTo>
                  <a:pt x="7751891" y="4636420"/>
                </a:lnTo>
                <a:lnTo>
                  <a:pt x="7748966" y="4637150"/>
                </a:lnTo>
                <a:lnTo>
                  <a:pt x="7745322" y="4639342"/>
                </a:lnTo>
                <a:lnTo>
                  <a:pt x="7744587" y="4639342"/>
                </a:lnTo>
                <a:lnTo>
                  <a:pt x="7741663" y="4640072"/>
                </a:lnTo>
                <a:lnTo>
                  <a:pt x="7738004" y="4639342"/>
                </a:lnTo>
                <a:lnTo>
                  <a:pt x="7737284" y="4637150"/>
                </a:lnTo>
                <a:lnTo>
                  <a:pt x="7735815" y="4634228"/>
                </a:lnTo>
                <a:lnTo>
                  <a:pt x="7735080" y="4633485"/>
                </a:lnTo>
                <a:lnTo>
                  <a:pt x="7732156" y="4633485"/>
                </a:lnTo>
                <a:lnTo>
                  <a:pt x="7729966" y="4631293"/>
                </a:lnTo>
                <a:lnTo>
                  <a:pt x="7729966" y="4629832"/>
                </a:lnTo>
                <a:lnTo>
                  <a:pt x="7732156" y="4626910"/>
                </a:lnTo>
                <a:lnTo>
                  <a:pt x="7729966" y="4624719"/>
                </a:lnTo>
                <a:lnTo>
                  <a:pt x="7728511" y="4621797"/>
                </a:lnTo>
                <a:lnTo>
                  <a:pt x="7726307" y="4619605"/>
                </a:lnTo>
                <a:lnTo>
                  <a:pt x="7722663" y="4619605"/>
                </a:lnTo>
                <a:lnTo>
                  <a:pt x="7719739" y="4619605"/>
                </a:lnTo>
                <a:lnTo>
                  <a:pt x="7716080" y="4617414"/>
                </a:lnTo>
                <a:lnTo>
                  <a:pt x="7712421" y="4616683"/>
                </a:lnTo>
                <a:lnTo>
                  <a:pt x="7710232" y="4614491"/>
                </a:lnTo>
                <a:lnTo>
                  <a:pt x="7709497" y="4613761"/>
                </a:lnTo>
                <a:lnTo>
                  <a:pt x="7708777" y="4610839"/>
                </a:lnTo>
                <a:lnTo>
                  <a:pt x="7707307" y="4605713"/>
                </a:lnTo>
                <a:lnTo>
                  <a:pt x="7706573" y="4605713"/>
                </a:lnTo>
                <a:lnTo>
                  <a:pt x="7702194" y="4599138"/>
                </a:lnTo>
                <a:lnTo>
                  <a:pt x="7695611" y="4591833"/>
                </a:lnTo>
                <a:lnTo>
                  <a:pt x="7691232" y="4588911"/>
                </a:lnTo>
                <a:lnTo>
                  <a:pt x="7686838" y="4585989"/>
                </a:lnTo>
                <a:lnTo>
                  <a:pt x="7681724" y="4588180"/>
                </a:lnTo>
                <a:lnTo>
                  <a:pt x="7675156" y="4584528"/>
                </a:lnTo>
                <a:lnTo>
                  <a:pt x="7663459" y="4573557"/>
                </a:lnTo>
                <a:lnTo>
                  <a:pt x="7661269" y="4573557"/>
                </a:lnTo>
                <a:lnTo>
                  <a:pt x="7658345" y="4572827"/>
                </a:lnTo>
                <a:lnTo>
                  <a:pt x="7653952" y="4569905"/>
                </a:lnTo>
                <a:lnTo>
                  <a:pt x="7653952" y="4568444"/>
                </a:lnTo>
                <a:lnTo>
                  <a:pt x="7652497" y="4564060"/>
                </a:lnTo>
                <a:lnTo>
                  <a:pt x="7651762" y="4561869"/>
                </a:lnTo>
                <a:lnTo>
                  <a:pt x="7650293" y="4559677"/>
                </a:lnTo>
                <a:lnTo>
                  <a:pt x="7651762" y="4556755"/>
                </a:lnTo>
                <a:lnTo>
                  <a:pt x="7652497" y="4552360"/>
                </a:lnTo>
                <a:lnTo>
                  <a:pt x="7651762" y="4546515"/>
                </a:lnTo>
                <a:lnTo>
                  <a:pt x="7651028" y="4541402"/>
                </a:lnTo>
                <a:lnTo>
                  <a:pt x="7648103" y="4539941"/>
                </a:lnTo>
                <a:lnTo>
                  <a:pt x="7644459" y="4538480"/>
                </a:lnTo>
                <a:lnTo>
                  <a:pt x="7640800" y="4538480"/>
                </a:lnTo>
                <a:lnTo>
                  <a:pt x="7635686" y="4537749"/>
                </a:lnTo>
                <a:lnTo>
                  <a:pt x="7634217" y="4537019"/>
                </a:lnTo>
                <a:lnTo>
                  <a:pt x="7631293" y="4534827"/>
                </a:lnTo>
                <a:lnTo>
                  <a:pt x="7629838" y="4534097"/>
                </a:lnTo>
                <a:lnTo>
                  <a:pt x="7622520" y="4531905"/>
                </a:lnTo>
                <a:lnTo>
                  <a:pt x="7618876" y="4529713"/>
                </a:lnTo>
                <a:lnTo>
                  <a:pt x="7615217" y="4525318"/>
                </a:lnTo>
                <a:lnTo>
                  <a:pt x="7610838" y="4521665"/>
                </a:lnTo>
                <a:lnTo>
                  <a:pt x="7609369" y="4518013"/>
                </a:lnTo>
                <a:lnTo>
                  <a:pt x="7608634" y="4515821"/>
                </a:lnTo>
                <a:lnTo>
                  <a:pt x="7607179" y="4510707"/>
                </a:lnTo>
                <a:lnTo>
                  <a:pt x="7605710" y="4508516"/>
                </a:lnTo>
                <a:lnTo>
                  <a:pt x="7603520" y="4507785"/>
                </a:lnTo>
                <a:lnTo>
                  <a:pt x="7602065" y="4506324"/>
                </a:lnTo>
                <a:lnTo>
                  <a:pt x="7600596" y="4505594"/>
                </a:lnTo>
                <a:lnTo>
                  <a:pt x="7597672" y="4501211"/>
                </a:lnTo>
                <a:lnTo>
                  <a:pt x="7589634" y="4494623"/>
                </a:lnTo>
                <a:lnTo>
                  <a:pt x="7587444" y="4491701"/>
                </a:lnTo>
                <a:lnTo>
                  <a:pt x="7585975" y="4489510"/>
                </a:lnTo>
                <a:lnTo>
                  <a:pt x="7575013" y="4483666"/>
                </a:lnTo>
                <a:lnTo>
                  <a:pt x="7572089" y="4482935"/>
                </a:lnTo>
                <a:lnTo>
                  <a:pt x="7569899" y="4482935"/>
                </a:lnTo>
                <a:lnTo>
                  <a:pt x="7566975" y="4480744"/>
                </a:lnTo>
                <a:lnTo>
                  <a:pt x="7561861" y="4476360"/>
                </a:lnTo>
                <a:lnTo>
                  <a:pt x="7557482" y="4478552"/>
                </a:lnTo>
                <a:lnTo>
                  <a:pt x="7547975" y="4476360"/>
                </a:lnTo>
                <a:lnTo>
                  <a:pt x="7526771" y="4466851"/>
                </a:lnTo>
                <a:lnTo>
                  <a:pt x="7510695" y="4457354"/>
                </a:lnTo>
                <a:lnTo>
                  <a:pt x="7507036" y="4457354"/>
                </a:lnTo>
                <a:lnTo>
                  <a:pt x="7501202" y="4461007"/>
                </a:lnTo>
                <a:lnTo>
                  <a:pt x="7487302" y="4464660"/>
                </a:lnTo>
                <a:lnTo>
                  <a:pt x="7483657" y="4467582"/>
                </a:lnTo>
                <a:lnTo>
                  <a:pt x="7481468" y="4469043"/>
                </a:lnTo>
                <a:lnTo>
                  <a:pt x="7479998" y="4466851"/>
                </a:lnTo>
                <a:lnTo>
                  <a:pt x="7478543" y="4464660"/>
                </a:lnTo>
                <a:lnTo>
                  <a:pt x="7477074" y="4463199"/>
                </a:lnTo>
                <a:lnTo>
                  <a:pt x="7475619" y="4463199"/>
                </a:lnTo>
                <a:lnTo>
                  <a:pt x="7474885" y="4462468"/>
                </a:lnTo>
                <a:lnTo>
                  <a:pt x="7474150" y="4462468"/>
                </a:lnTo>
                <a:lnTo>
                  <a:pt x="7473415" y="4463199"/>
                </a:lnTo>
                <a:lnTo>
                  <a:pt x="7471961" y="4464660"/>
                </a:lnTo>
                <a:lnTo>
                  <a:pt x="7471226" y="4466121"/>
                </a:lnTo>
                <a:lnTo>
                  <a:pt x="7467581" y="4466851"/>
                </a:lnTo>
                <a:lnTo>
                  <a:pt x="7467581" y="4466121"/>
                </a:lnTo>
                <a:lnTo>
                  <a:pt x="7466847" y="4464660"/>
                </a:lnTo>
                <a:lnTo>
                  <a:pt x="7465377" y="4464660"/>
                </a:lnTo>
                <a:lnTo>
                  <a:pt x="7464657" y="4464660"/>
                </a:lnTo>
                <a:lnTo>
                  <a:pt x="7462453" y="4466851"/>
                </a:lnTo>
                <a:lnTo>
                  <a:pt x="7461733" y="4469773"/>
                </a:lnTo>
                <a:lnTo>
                  <a:pt x="7460998" y="4472708"/>
                </a:lnTo>
                <a:lnTo>
                  <a:pt x="7460998" y="4473438"/>
                </a:lnTo>
                <a:lnTo>
                  <a:pt x="7454415" y="4474169"/>
                </a:lnTo>
                <a:lnTo>
                  <a:pt x="7452226" y="4474169"/>
                </a:lnTo>
                <a:lnTo>
                  <a:pt x="7445643" y="4480013"/>
                </a:lnTo>
                <a:lnTo>
                  <a:pt x="7444923" y="4482205"/>
                </a:lnTo>
                <a:lnTo>
                  <a:pt x="7444923" y="4485857"/>
                </a:lnTo>
                <a:lnTo>
                  <a:pt x="7443453" y="4485127"/>
                </a:lnTo>
                <a:lnTo>
                  <a:pt x="7442719" y="4485127"/>
                </a:lnTo>
                <a:lnTo>
                  <a:pt x="7441998" y="4483666"/>
                </a:lnTo>
                <a:lnTo>
                  <a:pt x="7441264" y="4485857"/>
                </a:lnTo>
                <a:lnTo>
                  <a:pt x="7441998" y="4488049"/>
                </a:lnTo>
                <a:lnTo>
                  <a:pt x="7441998" y="4488779"/>
                </a:lnTo>
                <a:lnTo>
                  <a:pt x="7441998" y="4490240"/>
                </a:lnTo>
                <a:lnTo>
                  <a:pt x="7441998" y="4492432"/>
                </a:lnTo>
                <a:lnTo>
                  <a:pt x="7443453" y="4494623"/>
                </a:lnTo>
                <a:lnTo>
                  <a:pt x="7443453" y="4493162"/>
                </a:lnTo>
                <a:lnTo>
                  <a:pt x="7444923" y="4491701"/>
                </a:lnTo>
                <a:lnTo>
                  <a:pt x="7445643" y="4490240"/>
                </a:lnTo>
                <a:lnTo>
                  <a:pt x="7447847" y="4492432"/>
                </a:lnTo>
                <a:lnTo>
                  <a:pt x="7452226" y="4496084"/>
                </a:lnTo>
                <a:lnTo>
                  <a:pt x="7451491" y="4497545"/>
                </a:lnTo>
                <a:lnTo>
                  <a:pt x="7448567" y="4497545"/>
                </a:lnTo>
                <a:lnTo>
                  <a:pt x="7443453" y="4496084"/>
                </a:lnTo>
                <a:lnTo>
                  <a:pt x="7436150" y="4495354"/>
                </a:lnTo>
                <a:lnTo>
                  <a:pt x="7432491" y="4493162"/>
                </a:lnTo>
                <a:lnTo>
                  <a:pt x="7428832" y="4492432"/>
                </a:lnTo>
                <a:lnTo>
                  <a:pt x="7426643" y="4496084"/>
                </a:lnTo>
                <a:lnTo>
                  <a:pt x="7430302" y="4496084"/>
                </a:lnTo>
                <a:lnTo>
                  <a:pt x="7431756" y="4498276"/>
                </a:lnTo>
                <a:lnTo>
                  <a:pt x="7432491" y="4501211"/>
                </a:lnTo>
                <a:lnTo>
                  <a:pt x="7434681" y="4501941"/>
                </a:lnTo>
                <a:lnTo>
                  <a:pt x="7446377" y="4501211"/>
                </a:lnTo>
                <a:lnTo>
                  <a:pt x="7452960" y="4502672"/>
                </a:lnTo>
                <a:lnTo>
                  <a:pt x="7455150" y="4507785"/>
                </a:lnTo>
                <a:lnTo>
                  <a:pt x="7452960" y="4513629"/>
                </a:lnTo>
                <a:lnTo>
                  <a:pt x="7448567" y="4517282"/>
                </a:lnTo>
                <a:lnTo>
                  <a:pt x="7449302" y="4514360"/>
                </a:lnTo>
                <a:lnTo>
                  <a:pt x="7450757" y="4513629"/>
                </a:lnTo>
                <a:lnTo>
                  <a:pt x="7450757" y="4512168"/>
                </a:lnTo>
                <a:lnTo>
                  <a:pt x="7441998" y="4510707"/>
                </a:lnTo>
                <a:lnTo>
                  <a:pt x="7434681" y="4511438"/>
                </a:lnTo>
                <a:lnTo>
                  <a:pt x="7430302" y="4512168"/>
                </a:lnTo>
                <a:lnTo>
                  <a:pt x="7426643" y="4514360"/>
                </a:lnTo>
                <a:lnTo>
                  <a:pt x="7422984" y="4515091"/>
                </a:lnTo>
                <a:lnTo>
                  <a:pt x="7420794" y="4513629"/>
                </a:lnTo>
                <a:lnTo>
                  <a:pt x="7410567" y="4520935"/>
                </a:lnTo>
                <a:lnTo>
                  <a:pt x="7403984" y="4528252"/>
                </a:lnTo>
                <a:lnTo>
                  <a:pt x="7394491" y="4533366"/>
                </a:lnTo>
                <a:lnTo>
                  <a:pt x="7388643" y="4537749"/>
                </a:lnTo>
                <a:lnTo>
                  <a:pt x="7380590" y="4549438"/>
                </a:lnTo>
                <a:lnTo>
                  <a:pt x="7378401" y="4550899"/>
                </a:lnTo>
                <a:lnTo>
                  <a:pt x="7372552" y="4552360"/>
                </a:lnTo>
                <a:lnTo>
                  <a:pt x="7370363" y="4553833"/>
                </a:lnTo>
                <a:lnTo>
                  <a:pt x="7365249" y="4557486"/>
                </a:lnTo>
                <a:lnTo>
                  <a:pt x="7362325" y="4560408"/>
                </a:lnTo>
                <a:lnTo>
                  <a:pt x="7358666" y="4561869"/>
                </a:lnTo>
                <a:lnTo>
                  <a:pt x="7356477" y="4563330"/>
                </a:lnTo>
                <a:lnTo>
                  <a:pt x="7354287" y="4566252"/>
                </a:lnTo>
                <a:lnTo>
                  <a:pt x="7352097" y="4566983"/>
                </a:lnTo>
                <a:lnTo>
                  <a:pt x="7349893" y="4563330"/>
                </a:lnTo>
                <a:lnTo>
                  <a:pt x="7351363" y="4561869"/>
                </a:lnTo>
                <a:lnTo>
                  <a:pt x="7355742" y="4550899"/>
                </a:lnTo>
                <a:lnTo>
                  <a:pt x="7352097" y="4550168"/>
                </a:lnTo>
                <a:lnTo>
                  <a:pt x="7349893" y="4550899"/>
                </a:lnTo>
                <a:lnTo>
                  <a:pt x="7347704" y="4553833"/>
                </a:lnTo>
                <a:lnTo>
                  <a:pt x="7344780" y="4556025"/>
                </a:lnTo>
                <a:lnTo>
                  <a:pt x="7341856" y="4557486"/>
                </a:lnTo>
                <a:lnTo>
                  <a:pt x="7339666" y="4563330"/>
                </a:lnTo>
                <a:lnTo>
                  <a:pt x="7333818" y="4565522"/>
                </a:lnTo>
                <a:lnTo>
                  <a:pt x="7331628" y="4572096"/>
                </a:lnTo>
                <a:lnTo>
                  <a:pt x="7328704" y="4573557"/>
                </a:lnTo>
                <a:lnTo>
                  <a:pt x="7313348" y="4573557"/>
                </a:lnTo>
                <a:lnTo>
                  <a:pt x="7304576" y="4575749"/>
                </a:lnTo>
                <a:lnTo>
                  <a:pt x="7283386" y="4585989"/>
                </a:lnTo>
                <a:lnTo>
                  <a:pt x="7278272" y="4586719"/>
                </a:lnTo>
                <a:lnTo>
                  <a:pt x="7273879" y="4586719"/>
                </a:lnTo>
                <a:lnTo>
                  <a:pt x="7268765" y="4586719"/>
                </a:lnTo>
                <a:lnTo>
                  <a:pt x="7267577" y="4587644"/>
                </a:lnTo>
                <a:lnTo>
                  <a:pt x="7268765" y="4585258"/>
                </a:lnTo>
                <a:lnTo>
                  <a:pt x="7269500" y="4582336"/>
                </a:lnTo>
                <a:lnTo>
                  <a:pt x="7268765" y="4582336"/>
                </a:lnTo>
                <a:lnTo>
                  <a:pt x="7268765" y="4579401"/>
                </a:lnTo>
                <a:lnTo>
                  <a:pt x="7267310" y="4563330"/>
                </a:lnTo>
                <a:lnTo>
                  <a:pt x="7264386" y="4558947"/>
                </a:lnTo>
                <a:lnTo>
                  <a:pt x="7257803" y="4550899"/>
                </a:lnTo>
                <a:lnTo>
                  <a:pt x="7255614" y="4547246"/>
                </a:lnTo>
                <a:lnTo>
                  <a:pt x="7253424" y="4543593"/>
                </a:lnTo>
                <a:lnTo>
                  <a:pt x="7249765" y="4539941"/>
                </a:lnTo>
                <a:lnTo>
                  <a:pt x="7246106" y="4537019"/>
                </a:lnTo>
                <a:lnTo>
                  <a:pt x="7242462" y="4534097"/>
                </a:lnTo>
                <a:lnTo>
                  <a:pt x="7219068" y="4526791"/>
                </a:lnTo>
                <a:lnTo>
                  <a:pt x="7211765" y="4522396"/>
                </a:lnTo>
                <a:lnTo>
                  <a:pt x="7210296" y="4520935"/>
                </a:lnTo>
                <a:lnTo>
                  <a:pt x="7210296" y="4520204"/>
                </a:lnTo>
                <a:lnTo>
                  <a:pt x="7209561" y="4518013"/>
                </a:lnTo>
                <a:lnTo>
                  <a:pt x="7208106" y="4515821"/>
                </a:lnTo>
                <a:lnTo>
                  <a:pt x="7210296" y="4515821"/>
                </a:lnTo>
                <a:lnTo>
                  <a:pt x="7211765" y="4520204"/>
                </a:lnTo>
                <a:lnTo>
                  <a:pt x="7216879" y="4523857"/>
                </a:lnTo>
                <a:lnTo>
                  <a:pt x="7222727" y="4525318"/>
                </a:lnTo>
                <a:lnTo>
                  <a:pt x="7226372" y="4525318"/>
                </a:lnTo>
                <a:lnTo>
                  <a:pt x="7197864" y="4507785"/>
                </a:lnTo>
                <a:lnTo>
                  <a:pt x="7194940" y="4506324"/>
                </a:lnTo>
                <a:lnTo>
                  <a:pt x="7183978" y="4498276"/>
                </a:lnTo>
                <a:lnTo>
                  <a:pt x="7181789" y="4496084"/>
                </a:lnTo>
                <a:lnTo>
                  <a:pt x="7183978" y="4495354"/>
                </a:lnTo>
                <a:lnTo>
                  <a:pt x="7196409" y="4496084"/>
                </a:lnTo>
                <a:lnTo>
                  <a:pt x="7196409" y="4499750"/>
                </a:lnTo>
                <a:lnTo>
                  <a:pt x="7210296" y="4501941"/>
                </a:lnTo>
                <a:lnTo>
                  <a:pt x="7213955" y="4505594"/>
                </a:lnTo>
                <a:lnTo>
                  <a:pt x="7217599" y="4509246"/>
                </a:lnTo>
                <a:lnTo>
                  <a:pt x="7225651" y="4514360"/>
                </a:lnTo>
                <a:lnTo>
                  <a:pt x="7232955" y="4515821"/>
                </a:lnTo>
                <a:lnTo>
                  <a:pt x="7235879" y="4513629"/>
                </a:lnTo>
                <a:lnTo>
                  <a:pt x="7236613" y="4511438"/>
                </a:lnTo>
                <a:lnTo>
                  <a:pt x="7239538" y="4510707"/>
                </a:lnTo>
                <a:lnTo>
                  <a:pt x="7242462" y="4508516"/>
                </a:lnTo>
                <a:lnTo>
                  <a:pt x="7240258" y="4506324"/>
                </a:lnTo>
                <a:lnTo>
                  <a:pt x="7239538" y="4505594"/>
                </a:lnTo>
                <a:lnTo>
                  <a:pt x="7235879" y="4506324"/>
                </a:lnTo>
                <a:lnTo>
                  <a:pt x="7235144" y="4506324"/>
                </a:lnTo>
                <a:lnTo>
                  <a:pt x="7233689" y="4505594"/>
                </a:lnTo>
                <a:lnTo>
                  <a:pt x="7233689" y="4504863"/>
                </a:lnTo>
                <a:lnTo>
                  <a:pt x="7232955" y="4504133"/>
                </a:lnTo>
                <a:lnTo>
                  <a:pt x="7232220" y="4505594"/>
                </a:lnTo>
                <a:lnTo>
                  <a:pt x="7230030" y="4510707"/>
                </a:lnTo>
                <a:lnTo>
                  <a:pt x="7227841" y="4513629"/>
                </a:lnTo>
                <a:lnTo>
                  <a:pt x="7225651" y="4511438"/>
                </a:lnTo>
                <a:lnTo>
                  <a:pt x="7222727" y="4508516"/>
                </a:lnTo>
                <a:lnTo>
                  <a:pt x="7222727" y="4499750"/>
                </a:lnTo>
                <a:lnTo>
                  <a:pt x="7220523" y="4497545"/>
                </a:lnTo>
                <a:lnTo>
                  <a:pt x="7217599" y="4499007"/>
                </a:lnTo>
                <a:lnTo>
                  <a:pt x="7216144" y="4497545"/>
                </a:lnTo>
                <a:lnTo>
                  <a:pt x="7216144" y="4493162"/>
                </a:lnTo>
                <a:lnTo>
                  <a:pt x="7219068" y="4491701"/>
                </a:lnTo>
                <a:lnTo>
                  <a:pt x="7219068" y="4489510"/>
                </a:lnTo>
                <a:lnTo>
                  <a:pt x="7214675" y="4490240"/>
                </a:lnTo>
                <a:lnTo>
                  <a:pt x="7211765" y="4492432"/>
                </a:lnTo>
                <a:lnTo>
                  <a:pt x="7209561" y="4493162"/>
                </a:lnTo>
                <a:lnTo>
                  <a:pt x="7205182" y="4492432"/>
                </a:lnTo>
                <a:lnTo>
                  <a:pt x="7205182" y="4494623"/>
                </a:lnTo>
                <a:lnTo>
                  <a:pt x="7205182" y="4495354"/>
                </a:lnTo>
                <a:lnTo>
                  <a:pt x="7204447" y="4496084"/>
                </a:lnTo>
                <a:lnTo>
                  <a:pt x="7204447" y="4498276"/>
                </a:lnTo>
                <a:lnTo>
                  <a:pt x="7201523" y="4495354"/>
                </a:lnTo>
                <a:lnTo>
                  <a:pt x="7197144" y="4493162"/>
                </a:lnTo>
                <a:lnTo>
                  <a:pt x="7191296" y="4492432"/>
                </a:lnTo>
                <a:lnTo>
                  <a:pt x="7188372" y="4493162"/>
                </a:lnTo>
                <a:lnTo>
                  <a:pt x="7186902" y="4491701"/>
                </a:lnTo>
                <a:lnTo>
                  <a:pt x="7184713" y="4489510"/>
                </a:lnTo>
                <a:lnTo>
                  <a:pt x="7177409" y="4486588"/>
                </a:lnTo>
                <a:lnTo>
                  <a:pt x="7175220" y="4485857"/>
                </a:lnTo>
                <a:lnTo>
                  <a:pt x="7174485" y="4485127"/>
                </a:lnTo>
                <a:lnTo>
                  <a:pt x="7172296" y="4482935"/>
                </a:lnTo>
                <a:lnTo>
                  <a:pt x="7175940" y="4480013"/>
                </a:lnTo>
                <a:lnTo>
                  <a:pt x="7182523" y="4467582"/>
                </a:lnTo>
                <a:lnTo>
                  <a:pt x="7185447" y="4466851"/>
                </a:lnTo>
                <a:lnTo>
                  <a:pt x="7191296" y="4469043"/>
                </a:lnTo>
                <a:lnTo>
                  <a:pt x="7197144" y="4458085"/>
                </a:lnTo>
                <a:lnTo>
                  <a:pt x="7201523" y="4458085"/>
                </a:lnTo>
                <a:lnTo>
                  <a:pt x="7198599" y="4452971"/>
                </a:lnTo>
                <a:lnTo>
                  <a:pt x="7197144" y="4450780"/>
                </a:lnTo>
                <a:lnTo>
                  <a:pt x="7194940" y="4450049"/>
                </a:lnTo>
                <a:lnTo>
                  <a:pt x="7193485" y="4451510"/>
                </a:lnTo>
                <a:lnTo>
                  <a:pt x="7189106" y="4460276"/>
                </a:lnTo>
                <a:lnTo>
                  <a:pt x="7185447" y="4463199"/>
                </a:lnTo>
                <a:lnTo>
                  <a:pt x="7184713" y="4460276"/>
                </a:lnTo>
                <a:lnTo>
                  <a:pt x="7182523" y="4461007"/>
                </a:lnTo>
                <a:lnTo>
                  <a:pt x="7180334" y="4463199"/>
                </a:lnTo>
                <a:lnTo>
                  <a:pt x="7177409" y="4464660"/>
                </a:lnTo>
                <a:lnTo>
                  <a:pt x="7175220" y="4466121"/>
                </a:lnTo>
                <a:lnTo>
                  <a:pt x="7174485" y="4469043"/>
                </a:lnTo>
                <a:lnTo>
                  <a:pt x="7172296" y="4470504"/>
                </a:lnTo>
                <a:lnTo>
                  <a:pt x="7170826" y="4470504"/>
                </a:lnTo>
                <a:lnTo>
                  <a:pt x="7169371" y="4466121"/>
                </a:lnTo>
                <a:lnTo>
                  <a:pt x="7167902" y="4463199"/>
                </a:lnTo>
                <a:lnTo>
                  <a:pt x="7164978" y="4459546"/>
                </a:lnTo>
                <a:lnTo>
                  <a:pt x="7162054" y="4455893"/>
                </a:lnTo>
                <a:lnTo>
                  <a:pt x="7159864" y="4459546"/>
                </a:lnTo>
                <a:lnTo>
                  <a:pt x="7158395" y="4461007"/>
                </a:lnTo>
                <a:lnTo>
                  <a:pt x="7151826" y="4463199"/>
                </a:lnTo>
                <a:lnTo>
                  <a:pt x="7148902" y="4464660"/>
                </a:lnTo>
                <a:lnTo>
                  <a:pt x="7145243" y="4466851"/>
                </a:lnTo>
                <a:lnTo>
                  <a:pt x="7143054" y="4470504"/>
                </a:lnTo>
                <a:lnTo>
                  <a:pt x="7145243" y="4474169"/>
                </a:lnTo>
                <a:lnTo>
                  <a:pt x="7148902" y="4476360"/>
                </a:lnTo>
                <a:lnTo>
                  <a:pt x="7150357" y="4476360"/>
                </a:lnTo>
                <a:lnTo>
                  <a:pt x="7153281" y="4474169"/>
                </a:lnTo>
                <a:lnTo>
                  <a:pt x="7158395" y="4473438"/>
                </a:lnTo>
                <a:lnTo>
                  <a:pt x="7162054" y="4473438"/>
                </a:lnTo>
                <a:lnTo>
                  <a:pt x="7164243" y="4475630"/>
                </a:lnTo>
                <a:lnTo>
                  <a:pt x="7165713" y="4478552"/>
                </a:lnTo>
                <a:lnTo>
                  <a:pt x="7168637" y="4480013"/>
                </a:lnTo>
                <a:lnTo>
                  <a:pt x="7166447" y="4485127"/>
                </a:lnTo>
                <a:lnTo>
                  <a:pt x="7168637" y="4486588"/>
                </a:lnTo>
                <a:lnTo>
                  <a:pt x="7172296" y="4489510"/>
                </a:lnTo>
                <a:lnTo>
                  <a:pt x="7175940" y="4491701"/>
                </a:lnTo>
                <a:lnTo>
                  <a:pt x="7175220" y="4495354"/>
                </a:lnTo>
                <a:lnTo>
                  <a:pt x="7172296" y="4493162"/>
                </a:lnTo>
                <a:lnTo>
                  <a:pt x="7170826" y="4493162"/>
                </a:lnTo>
                <a:lnTo>
                  <a:pt x="7172296" y="4495354"/>
                </a:lnTo>
                <a:lnTo>
                  <a:pt x="7174485" y="4497545"/>
                </a:lnTo>
                <a:lnTo>
                  <a:pt x="7169371" y="4496084"/>
                </a:lnTo>
                <a:lnTo>
                  <a:pt x="7143054" y="4482205"/>
                </a:lnTo>
                <a:lnTo>
                  <a:pt x="7124774" y="4475630"/>
                </a:lnTo>
                <a:lnTo>
                  <a:pt x="7100660" y="4466121"/>
                </a:lnTo>
                <a:lnTo>
                  <a:pt x="7074343" y="4461007"/>
                </a:lnTo>
                <a:lnTo>
                  <a:pt x="7039267" y="4456624"/>
                </a:lnTo>
                <a:lnTo>
                  <a:pt x="7015138" y="4456624"/>
                </a:lnTo>
                <a:lnTo>
                  <a:pt x="7010025" y="4453702"/>
                </a:lnTo>
                <a:lnTo>
                  <a:pt x="7010025" y="4452971"/>
                </a:lnTo>
                <a:lnTo>
                  <a:pt x="7010025" y="4451510"/>
                </a:lnTo>
                <a:lnTo>
                  <a:pt x="7012949" y="4452971"/>
                </a:lnTo>
                <a:lnTo>
                  <a:pt x="7029039" y="4451510"/>
                </a:lnTo>
                <a:lnTo>
                  <a:pt x="7042191" y="4452971"/>
                </a:lnTo>
                <a:lnTo>
                  <a:pt x="7045115" y="4451510"/>
                </a:lnTo>
                <a:lnTo>
                  <a:pt x="7045850" y="4447858"/>
                </a:lnTo>
                <a:lnTo>
                  <a:pt x="7046570" y="4444923"/>
                </a:lnTo>
                <a:lnTo>
                  <a:pt x="7046570" y="4443462"/>
                </a:lnTo>
                <a:lnTo>
                  <a:pt x="7047305" y="4442001"/>
                </a:lnTo>
                <a:lnTo>
                  <a:pt x="7048774" y="4443462"/>
                </a:lnTo>
                <a:lnTo>
                  <a:pt x="7048774" y="4442001"/>
                </a:lnTo>
                <a:lnTo>
                  <a:pt x="7049494" y="4444923"/>
                </a:lnTo>
                <a:lnTo>
                  <a:pt x="7051684" y="4447127"/>
                </a:lnTo>
                <a:lnTo>
                  <a:pt x="7053888" y="4448588"/>
                </a:lnTo>
                <a:lnTo>
                  <a:pt x="7062660" y="4450780"/>
                </a:lnTo>
                <a:lnTo>
                  <a:pt x="7063380" y="4448588"/>
                </a:lnTo>
                <a:lnTo>
                  <a:pt x="7065584" y="4447858"/>
                </a:lnTo>
                <a:lnTo>
                  <a:pt x="7065584" y="4446397"/>
                </a:lnTo>
                <a:lnTo>
                  <a:pt x="7064850" y="4444923"/>
                </a:lnTo>
                <a:lnTo>
                  <a:pt x="7061925" y="4444923"/>
                </a:lnTo>
                <a:lnTo>
                  <a:pt x="7059001" y="4444192"/>
                </a:lnTo>
                <a:lnTo>
                  <a:pt x="7058267" y="4443462"/>
                </a:lnTo>
                <a:lnTo>
                  <a:pt x="7060456" y="4441270"/>
                </a:lnTo>
                <a:lnTo>
                  <a:pt x="7063380" y="4441270"/>
                </a:lnTo>
                <a:lnTo>
                  <a:pt x="7066305" y="4442001"/>
                </a:lnTo>
                <a:lnTo>
                  <a:pt x="7072153" y="4446397"/>
                </a:lnTo>
                <a:lnTo>
                  <a:pt x="7082395" y="4447858"/>
                </a:lnTo>
                <a:lnTo>
                  <a:pt x="7084584" y="4447858"/>
                </a:lnTo>
                <a:lnTo>
                  <a:pt x="7088229" y="4450780"/>
                </a:lnTo>
                <a:lnTo>
                  <a:pt x="7090433" y="4448588"/>
                </a:lnTo>
                <a:lnTo>
                  <a:pt x="7088963" y="4446397"/>
                </a:lnTo>
                <a:lnTo>
                  <a:pt x="7087509" y="4444192"/>
                </a:lnTo>
                <a:lnTo>
                  <a:pt x="7087509" y="4443462"/>
                </a:lnTo>
                <a:lnTo>
                  <a:pt x="7080926" y="4437618"/>
                </a:lnTo>
                <a:lnTo>
                  <a:pt x="7078736" y="4433965"/>
                </a:lnTo>
                <a:lnTo>
                  <a:pt x="7079471" y="4432504"/>
                </a:lnTo>
                <a:lnTo>
                  <a:pt x="7081660" y="4431043"/>
                </a:lnTo>
                <a:lnTo>
                  <a:pt x="7080926" y="4427390"/>
                </a:lnTo>
                <a:lnTo>
                  <a:pt x="7075812" y="4431043"/>
                </a:lnTo>
                <a:lnTo>
                  <a:pt x="7072888" y="4431774"/>
                </a:lnTo>
                <a:lnTo>
                  <a:pt x="7069963" y="4430313"/>
                </a:lnTo>
                <a:lnTo>
                  <a:pt x="7066305" y="4424468"/>
                </a:lnTo>
                <a:lnTo>
                  <a:pt x="7063380" y="4427390"/>
                </a:lnTo>
                <a:lnTo>
                  <a:pt x="7059736" y="4428121"/>
                </a:lnTo>
                <a:lnTo>
                  <a:pt x="7051684" y="4428121"/>
                </a:lnTo>
                <a:lnTo>
                  <a:pt x="7047305" y="4428852"/>
                </a:lnTo>
                <a:lnTo>
                  <a:pt x="7039267" y="4431774"/>
                </a:lnTo>
                <a:lnTo>
                  <a:pt x="7035608" y="4432504"/>
                </a:lnTo>
                <a:lnTo>
                  <a:pt x="7032684" y="4434696"/>
                </a:lnTo>
                <a:lnTo>
                  <a:pt x="7030494" y="4437618"/>
                </a:lnTo>
                <a:lnTo>
                  <a:pt x="7027570" y="4439809"/>
                </a:lnTo>
                <a:lnTo>
                  <a:pt x="7024646" y="4439809"/>
                </a:lnTo>
                <a:lnTo>
                  <a:pt x="7020987" y="4436887"/>
                </a:lnTo>
                <a:lnTo>
                  <a:pt x="7021721" y="4432504"/>
                </a:lnTo>
                <a:lnTo>
                  <a:pt x="7026115" y="4425929"/>
                </a:lnTo>
                <a:lnTo>
                  <a:pt x="7020987" y="4427390"/>
                </a:lnTo>
                <a:lnTo>
                  <a:pt x="7019532" y="4427390"/>
                </a:lnTo>
                <a:lnTo>
                  <a:pt x="7017342" y="4428852"/>
                </a:lnTo>
                <a:lnTo>
                  <a:pt x="7016608" y="4431774"/>
                </a:lnTo>
                <a:lnTo>
                  <a:pt x="7014418" y="4431774"/>
                </a:lnTo>
                <a:lnTo>
                  <a:pt x="7012949" y="4430313"/>
                </a:lnTo>
                <a:lnTo>
                  <a:pt x="7010759" y="4425929"/>
                </a:lnTo>
                <a:lnTo>
                  <a:pt x="7010759" y="4428852"/>
                </a:lnTo>
                <a:lnTo>
                  <a:pt x="7012949" y="4434696"/>
                </a:lnTo>
                <a:lnTo>
                  <a:pt x="7012949" y="4436887"/>
                </a:lnTo>
                <a:lnTo>
                  <a:pt x="7010759" y="4438348"/>
                </a:lnTo>
                <a:lnTo>
                  <a:pt x="7008570" y="4440540"/>
                </a:lnTo>
                <a:lnTo>
                  <a:pt x="7005646" y="4441270"/>
                </a:lnTo>
                <a:lnTo>
                  <a:pt x="7003456" y="4441270"/>
                </a:lnTo>
                <a:lnTo>
                  <a:pt x="7001987" y="4442001"/>
                </a:lnTo>
                <a:lnTo>
                  <a:pt x="6999063" y="4446397"/>
                </a:lnTo>
                <a:lnTo>
                  <a:pt x="6997608" y="4447127"/>
                </a:lnTo>
                <a:lnTo>
                  <a:pt x="6992494" y="4447127"/>
                </a:lnTo>
                <a:lnTo>
                  <a:pt x="6992494" y="4447858"/>
                </a:lnTo>
                <a:lnTo>
                  <a:pt x="6992494" y="4451510"/>
                </a:lnTo>
                <a:lnTo>
                  <a:pt x="6991025" y="4453702"/>
                </a:lnTo>
                <a:lnTo>
                  <a:pt x="6975683" y="4454432"/>
                </a:lnTo>
                <a:lnTo>
                  <a:pt x="6959593" y="4458085"/>
                </a:lnTo>
                <a:lnTo>
                  <a:pt x="6955214" y="4457354"/>
                </a:lnTo>
                <a:lnTo>
                  <a:pt x="6950821" y="4460276"/>
                </a:lnTo>
                <a:lnTo>
                  <a:pt x="6945707" y="4461007"/>
                </a:lnTo>
                <a:lnTo>
                  <a:pt x="6934010" y="4463199"/>
                </a:lnTo>
                <a:lnTo>
                  <a:pt x="6904048" y="4470504"/>
                </a:lnTo>
                <a:lnTo>
                  <a:pt x="6885048" y="4478552"/>
                </a:lnTo>
                <a:lnTo>
                  <a:pt x="6875541" y="4480744"/>
                </a:lnTo>
                <a:lnTo>
                  <a:pt x="6875541" y="4478552"/>
                </a:lnTo>
                <a:lnTo>
                  <a:pt x="6877730" y="4477091"/>
                </a:lnTo>
                <a:lnTo>
                  <a:pt x="6878465" y="4476360"/>
                </a:lnTo>
                <a:lnTo>
                  <a:pt x="6885768" y="4472708"/>
                </a:lnTo>
                <a:lnTo>
                  <a:pt x="6897465" y="4467582"/>
                </a:lnTo>
                <a:lnTo>
                  <a:pt x="6907707" y="4466121"/>
                </a:lnTo>
                <a:lnTo>
                  <a:pt x="6911351" y="4464660"/>
                </a:lnTo>
                <a:lnTo>
                  <a:pt x="6923048" y="4452971"/>
                </a:lnTo>
                <a:lnTo>
                  <a:pt x="6925238" y="4453702"/>
                </a:lnTo>
                <a:lnTo>
                  <a:pt x="6929631" y="4455893"/>
                </a:lnTo>
                <a:lnTo>
                  <a:pt x="6933290" y="4455893"/>
                </a:lnTo>
                <a:lnTo>
                  <a:pt x="6932555" y="4453702"/>
                </a:lnTo>
                <a:lnTo>
                  <a:pt x="6930366" y="4450780"/>
                </a:lnTo>
                <a:lnTo>
                  <a:pt x="6925238" y="4450049"/>
                </a:lnTo>
                <a:lnTo>
                  <a:pt x="6920858" y="4448588"/>
                </a:lnTo>
                <a:lnTo>
                  <a:pt x="6917934" y="4448588"/>
                </a:lnTo>
                <a:lnTo>
                  <a:pt x="6916479" y="4447858"/>
                </a:lnTo>
                <a:lnTo>
                  <a:pt x="6912086" y="4444192"/>
                </a:lnTo>
                <a:lnTo>
                  <a:pt x="6911351" y="4443462"/>
                </a:lnTo>
                <a:lnTo>
                  <a:pt x="6909162" y="4443462"/>
                </a:lnTo>
                <a:lnTo>
                  <a:pt x="6908427" y="4443462"/>
                </a:lnTo>
                <a:lnTo>
                  <a:pt x="6906972" y="4442001"/>
                </a:lnTo>
                <a:lnTo>
                  <a:pt x="6906972" y="4440540"/>
                </a:lnTo>
                <a:lnTo>
                  <a:pt x="6907707" y="4436887"/>
                </a:lnTo>
                <a:lnTo>
                  <a:pt x="6909162" y="4433965"/>
                </a:lnTo>
                <a:lnTo>
                  <a:pt x="6916479" y="4430313"/>
                </a:lnTo>
                <a:lnTo>
                  <a:pt x="6916479" y="4428852"/>
                </a:lnTo>
                <a:lnTo>
                  <a:pt x="6915010" y="4428121"/>
                </a:lnTo>
                <a:lnTo>
                  <a:pt x="6914275" y="4427390"/>
                </a:lnTo>
                <a:lnTo>
                  <a:pt x="6910631" y="4430313"/>
                </a:lnTo>
                <a:lnTo>
                  <a:pt x="6908427" y="4427390"/>
                </a:lnTo>
                <a:lnTo>
                  <a:pt x="6905503" y="4422277"/>
                </a:lnTo>
                <a:lnTo>
                  <a:pt x="6901124" y="4420816"/>
                </a:lnTo>
                <a:lnTo>
                  <a:pt x="6904048" y="4424468"/>
                </a:lnTo>
                <a:lnTo>
                  <a:pt x="6904048" y="4425929"/>
                </a:lnTo>
                <a:lnTo>
                  <a:pt x="6902593" y="4428121"/>
                </a:lnTo>
                <a:lnTo>
                  <a:pt x="6900389" y="4441270"/>
                </a:lnTo>
                <a:lnTo>
                  <a:pt x="6898200" y="4447127"/>
                </a:lnTo>
                <a:lnTo>
                  <a:pt x="6898200" y="4454432"/>
                </a:lnTo>
                <a:lnTo>
                  <a:pt x="6896010" y="4457354"/>
                </a:lnTo>
                <a:lnTo>
                  <a:pt x="6893820" y="4458085"/>
                </a:lnTo>
                <a:lnTo>
                  <a:pt x="6891617" y="4455893"/>
                </a:lnTo>
                <a:lnTo>
                  <a:pt x="6891617" y="4451510"/>
                </a:lnTo>
                <a:lnTo>
                  <a:pt x="6892351" y="4448588"/>
                </a:lnTo>
                <a:lnTo>
                  <a:pt x="6890896" y="4446397"/>
                </a:lnTo>
                <a:lnTo>
                  <a:pt x="6889427" y="4441270"/>
                </a:lnTo>
                <a:lnTo>
                  <a:pt x="6887972" y="4438348"/>
                </a:lnTo>
                <a:lnTo>
                  <a:pt x="6882858" y="4438348"/>
                </a:lnTo>
                <a:lnTo>
                  <a:pt x="6882858" y="4437618"/>
                </a:lnTo>
                <a:lnTo>
                  <a:pt x="6882858" y="4434696"/>
                </a:lnTo>
                <a:lnTo>
                  <a:pt x="6884313" y="4433965"/>
                </a:lnTo>
                <a:lnTo>
                  <a:pt x="6879934" y="4433965"/>
                </a:lnTo>
                <a:lnTo>
                  <a:pt x="6878465" y="4431774"/>
                </a:lnTo>
                <a:lnTo>
                  <a:pt x="6877730" y="4430313"/>
                </a:lnTo>
                <a:lnTo>
                  <a:pt x="6874806" y="4428121"/>
                </a:lnTo>
                <a:lnTo>
                  <a:pt x="6871882" y="4428852"/>
                </a:lnTo>
                <a:lnTo>
                  <a:pt x="6871882" y="4431774"/>
                </a:lnTo>
                <a:lnTo>
                  <a:pt x="6873351" y="4439809"/>
                </a:lnTo>
                <a:lnTo>
                  <a:pt x="6874806" y="4441270"/>
                </a:lnTo>
                <a:lnTo>
                  <a:pt x="6878465" y="4447127"/>
                </a:lnTo>
                <a:lnTo>
                  <a:pt x="6879934" y="4450780"/>
                </a:lnTo>
                <a:lnTo>
                  <a:pt x="6879934" y="4453702"/>
                </a:lnTo>
                <a:lnTo>
                  <a:pt x="6876275" y="4463199"/>
                </a:lnTo>
                <a:lnTo>
                  <a:pt x="6874806" y="4463199"/>
                </a:lnTo>
                <a:lnTo>
                  <a:pt x="6873351" y="4462468"/>
                </a:lnTo>
                <a:lnTo>
                  <a:pt x="6872617" y="4467582"/>
                </a:lnTo>
                <a:lnTo>
                  <a:pt x="6868958" y="4469773"/>
                </a:lnTo>
                <a:lnTo>
                  <a:pt x="6863844" y="4470504"/>
                </a:lnTo>
                <a:lnTo>
                  <a:pt x="6860199" y="4473438"/>
                </a:lnTo>
                <a:lnTo>
                  <a:pt x="6860199" y="4475630"/>
                </a:lnTo>
                <a:lnTo>
                  <a:pt x="6861654" y="4480744"/>
                </a:lnTo>
                <a:lnTo>
                  <a:pt x="6861654" y="4482935"/>
                </a:lnTo>
                <a:lnTo>
                  <a:pt x="6859465" y="4485127"/>
                </a:lnTo>
                <a:lnTo>
                  <a:pt x="6854351" y="4485857"/>
                </a:lnTo>
                <a:lnTo>
                  <a:pt x="6852882" y="4486588"/>
                </a:lnTo>
                <a:lnTo>
                  <a:pt x="6853616" y="4490240"/>
                </a:lnTo>
                <a:lnTo>
                  <a:pt x="6849958" y="4493162"/>
                </a:lnTo>
                <a:lnTo>
                  <a:pt x="6822185" y="4502672"/>
                </a:lnTo>
                <a:lnTo>
                  <a:pt x="6818526" y="4504863"/>
                </a:lnTo>
                <a:lnTo>
                  <a:pt x="6817071" y="4504863"/>
                </a:lnTo>
                <a:lnTo>
                  <a:pt x="6813412" y="4506324"/>
                </a:lnTo>
                <a:lnTo>
                  <a:pt x="6811223" y="4507785"/>
                </a:lnTo>
                <a:lnTo>
                  <a:pt x="6811223" y="4505594"/>
                </a:lnTo>
                <a:lnTo>
                  <a:pt x="6813412" y="4504863"/>
                </a:lnTo>
                <a:lnTo>
                  <a:pt x="6814147" y="4504133"/>
                </a:lnTo>
                <a:lnTo>
                  <a:pt x="6814882" y="4501941"/>
                </a:lnTo>
                <a:lnTo>
                  <a:pt x="6817071" y="4499750"/>
                </a:lnTo>
                <a:lnTo>
                  <a:pt x="6818526" y="4499007"/>
                </a:lnTo>
                <a:lnTo>
                  <a:pt x="6826578" y="4497545"/>
                </a:lnTo>
                <a:lnTo>
                  <a:pt x="6822185" y="4496084"/>
                </a:lnTo>
                <a:lnTo>
                  <a:pt x="6818526" y="4495354"/>
                </a:lnTo>
                <a:lnTo>
                  <a:pt x="6821450" y="4494623"/>
                </a:lnTo>
                <a:lnTo>
                  <a:pt x="6826578" y="4493162"/>
                </a:lnTo>
                <a:lnTo>
                  <a:pt x="6829503" y="4493162"/>
                </a:lnTo>
                <a:lnTo>
                  <a:pt x="6830958" y="4490240"/>
                </a:lnTo>
                <a:lnTo>
                  <a:pt x="6831692" y="4488779"/>
                </a:lnTo>
                <a:lnTo>
                  <a:pt x="6831692" y="4485857"/>
                </a:lnTo>
                <a:lnTo>
                  <a:pt x="6829503" y="4485127"/>
                </a:lnTo>
                <a:lnTo>
                  <a:pt x="6829503" y="4482935"/>
                </a:lnTo>
                <a:lnTo>
                  <a:pt x="6833882" y="4475630"/>
                </a:lnTo>
                <a:lnTo>
                  <a:pt x="6837541" y="4472708"/>
                </a:lnTo>
                <a:lnTo>
                  <a:pt x="6841185" y="4470504"/>
                </a:lnTo>
                <a:lnTo>
                  <a:pt x="6843389" y="4469043"/>
                </a:lnTo>
                <a:lnTo>
                  <a:pt x="6843389" y="4466121"/>
                </a:lnTo>
                <a:lnTo>
                  <a:pt x="6842654" y="4463199"/>
                </a:lnTo>
                <a:lnTo>
                  <a:pt x="6839730" y="4461007"/>
                </a:lnTo>
                <a:lnTo>
                  <a:pt x="6838261" y="4461007"/>
                </a:lnTo>
                <a:lnTo>
                  <a:pt x="6834616" y="4462468"/>
                </a:lnTo>
                <a:lnTo>
                  <a:pt x="6833147" y="4461007"/>
                </a:lnTo>
                <a:lnTo>
                  <a:pt x="6830958" y="4460276"/>
                </a:lnTo>
                <a:lnTo>
                  <a:pt x="6827327" y="4458102"/>
                </a:lnTo>
                <a:lnTo>
                  <a:pt x="6826863" y="4458102"/>
                </a:lnTo>
                <a:lnTo>
                  <a:pt x="6826863" y="4459566"/>
                </a:lnTo>
                <a:lnTo>
                  <a:pt x="6828326" y="4461031"/>
                </a:lnTo>
                <a:lnTo>
                  <a:pt x="6829789" y="4463227"/>
                </a:lnTo>
                <a:lnTo>
                  <a:pt x="6831251" y="4463959"/>
                </a:lnTo>
                <a:lnTo>
                  <a:pt x="6834183" y="4464691"/>
                </a:lnTo>
                <a:lnTo>
                  <a:pt x="6831986" y="4464691"/>
                </a:lnTo>
                <a:lnTo>
                  <a:pt x="6831986" y="4466888"/>
                </a:lnTo>
                <a:lnTo>
                  <a:pt x="6824666" y="4476406"/>
                </a:lnTo>
                <a:lnTo>
                  <a:pt x="6822469" y="4480067"/>
                </a:lnTo>
                <a:lnTo>
                  <a:pt x="6821735" y="4485192"/>
                </a:lnTo>
                <a:lnTo>
                  <a:pt x="6820272" y="4488121"/>
                </a:lnTo>
                <a:lnTo>
                  <a:pt x="6815150" y="4489585"/>
                </a:lnTo>
                <a:lnTo>
                  <a:pt x="6812225" y="4491781"/>
                </a:lnTo>
                <a:lnTo>
                  <a:pt x="6811490" y="4494710"/>
                </a:lnTo>
                <a:lnTo>
                  <a:pt x="6809293" y="4497639"/>
                </a:lnTo>
                <a:lnTo>
                  <a:pt x="6804899" y="4499103"/>
                </a:lnTo>
                <a:lnTo>
                  <a:pt x="6801240" y="4499103"/>
                </a:lnTo>
                <a:lnTo>
                  <a:pt x="6801240" y="4498371"/>
                </a:lnTo>
                <a:lnTo>
                  <a:pt x="6799777" y="4496174"/>
                </a:lnTo>
                <a:lnTo>
                  <a:pt x="6799049" y="4494710"/>
                </a:lnTo>
                <a:lnTo>
                  <a:pt x="6795389" y="4491781"/>
                </a:lnTo>
                <a:lnTo>
                  <a:pt x="6794655" y="4490317"/>
                </a:lnTo>
                <a:lnTo>
                  <a:pt x="6792458" y="4490317"/>
                </a:lnTo>
                <a:lnTo>
                  <a:pt x="6793192" y="4494710"/>
                </a:lnTo>
                <a:lnTo>
                  <a:pt x="6795389" y="4496174"/>
                </a:lnTo>
                <a:lnTo>
                  <a:pt x="6796117" y="4499103"/>
                </a:lnTo>
                <a:lnTo>
                  <a:pt x="6795389" y="4502764"/>
                </a:lnTo>
                <a:lnTo>
                  <a:pt x="6797580" y="4502764"/>
                </a:lnTo>
                <a:lnTo>
                  <a:pt x="6799777" y="4502032"/>
                </a:lnTo>
                <a:lnTo>
                  <a:pt x="6801864" y="4502032"/>
                </a:lnTo>
                <a:lnTo>
                  <a:pt x="6799049" y="4509353"/>
                </a:lnTo>
                <a:lnTo>
                  <a:pt x="6786601" y="4515943"/>
                </a:lnTo>
                <a:lnTo>
                  <a:pt x="6760984" y="4522532"/>
                </a:lnTo>
                <a:lnTo>
                  <a:pt x="6736829" y="4525461"/>
                </a:lnTo>
                <a:lnTo>
                  <a:pt x="6719265" y="4530586"/>
                </a:lnTo>
                <a:lnTo>
                  <a:pt x="6712680" y="4531318"/>
                </a:lnTo>
                <a:lnTo>
                  <a:pt x="6714871" y="4528390"/>
                </a:lnTo>
                <a:lnTo>
                  <a:pt x="6719265" y="4526925"/>
                </a:lnTo>
                <a:lnTo>
                  <a:pt x="6727319" y="4523997"/>
                </a:lnTo>
                <a:lnTo>
                  <a:pt x="6728047" y="4521800"/>
                </a:lnTo>
                <a:lnTo>
                  <a:pt x="6728781" y="4521068"/>
                </a:lnTo>
                <a:lnTo>
                  <a:pt x="6730978" y="4520336"/>
                </a:lnTo>
                <a:lnTo>
                  <a:pt x="6735366" y="4522532"/>
                </a:lnTo>
                <a:lnTo>
                  <a:pt x="6743420" y="4523997"/>
                </a:lnTo>
                <a:lnTo>
                  <a:pt x="6750739" y="4521068"/>
                </a:lnTo>
                <a:lnTo>
                  <a:pt x="6759521" y="4517407"/>
                </a:lnTo>
                <a:lnTo>
                  <a:pt x="6765378" y="4512282"/>
                </a:lnTo>
                <a:lnTo>
                  <a:pt x="6760984" y="4504960"/>
                </a:lnTo>
                <a:lnTo>
                  <a:pt x="6750739" y="4497639"/>
                </a:lnTo>
                <a:lnTo>
                  <a:pt x="6749276" y="4494710"/>
                </a:lnTo>
                <a:lnTo>
                  <a:pt x="6749276" y="4491781"/>
                </a:lnTo>
                <a:lnTo>
                  <a:pt x="6750739" y="4486656"/>
                </a:lnTo>
                <a:lnTo>
                  <a:pt x="6750005" y="4485192"/>
                </a:lnTo>
                <a:lnTo>
                  <a:pt x="6747808" y="4482995"/>
                </a:lnTo>
                <a:lnTo>
                  <a:pt x="6747079" y="4483728"/>
                </a:lnTo>
                <a:lnTo>
                  <a:pt x="6747079" y="4485192"/>
                </a:lnTo>
                <a:lnTo>
                  <a:pt x="6744148" y="4488121"/>
                </a:lnTo>
                <a:lnTo>
                  <a:pt x="6744882" y="4489585"/>
                </a:lnTo>
                <a:lnTo>
                  <a:pt x="6741223" y="4489585"/>
                </a:lnTo>
                <a:lnTo>
                  <a:pt x="6739760" y="4489585"/>
                </a:lnTo>
                <a:lnTo>
                  <a:pt x="6737563" y="4488853"/>
                </a:lnTo>
                <a:lnTo>
                  <a:pt x="6735366" y="4488121"/>
                </a:lnTo>
                <a:lnTo>
                  <a:pt x="6733904" y="4486656"/>
                </a:lnTo>
                <a:lnTo>
                  <a:pt x="6731707" y="4485192"/>
                </a:lnTo>
                <a:lnTo>
                  <a:pt x="6730978" y="4482995"/>
                </a:lnTo>
                <a:lnTo>
                  <a:pt x="6730244" y="4480067"/>
                </a:lnTo>
                <a:lnTo>
                  <a:pt x="6728781" y="4477138"/>
                </a:lnTo>
                <a:lnTo>
                  <a:pt x="6728047" y="4474209"/>
                </a:lnTo>
                <a:lnTo>
                  <a:pt x="6727319" y="4472745"/>
                </a:lnTo>
                <a:lnTo>
                  <a:pt x="6725122" y="4470549"/>
                </a:lnTo>
                <a:lnTo>
                  <a:pt x="6724387" y="4469817"/>
                </a:lnTo>
                <a:lnTo>
                  <a:pt x="6724387" y="4466156"/>
                </a:lnTo>
                <a:lnTo>
                  <a:pt x="6725122" y="4461031"/>
                </a:lnTo>
                <a:lnTo>
                  <a:pt x="6727319" y="4456638"/>
                </a:lnTo>
                <a:lnTo>
                  <a:pt x="6728781" y="4453709"/>
                </a:lnTo>
                <a:lnTo>
                  <a:pt x="6728781" y="4450780"/>
                </a:lnTo>
                <a:lnTo>
                  <a:pt x="6727319" y="4446387"/>
                </a:lnTo>
                <a:lnTo>
                  <a:pt x="6719265" y="4428815"/>
                </a:lnTo>
                <a:lnTo>
                  <a:pt x="6717068" y="4425887"/>
                </a:lnTo>
                <a:lnTo>
                  <a:pt x="6711946" y="4424422"/>
                </a:lnTo>
                <a:lnTo>
                  <a:pt x="6710483" y="4424422"/>
                </a:lnTo>
                <a:lnTo>
                  <a:pt x="6708286" y="4424422"/>
                </a:lnTo>
                <a:lnTo>
                  <a:pt x="6706089" y="4424422"/>
                </a:lnTo>
                <a:lnTo>
                  <a:pt x="6705355" y="4421494"/>
                </a:lnTo>
                <a:lnTo>
                  <a:pt x="6705355" y="4417833"/>
                </a:lnTo>
                <a:lnTo>
                  <a:pt x="6704626" y="4414904"/>
                </a:lnTo>
                <a:lnTo>
                  <a:pt x="6703164" y="4412708"/>
                </a:lnTo>
                <a:lnTo>
                  <a:pt x="6700967" y="4412708"/>
                </a:lnTo>
                <a:lnTo>
                  <a:pt x="6702429" y="4415636"/>
                </a:lnTo>
                <a:lnTo>
                  <a:pt x="6702429" y="4419297"/>
                </a:lnTo>
                <a:lnTo>
                  <a:pt x="6701695" y="4422226"/>
                </a:lnTo>
                <a:lnTo>
                  <a:pt x="6698770" y="4424422"/>
                </a:lnTo>
                <a:lnTo>
                  <a:pt x="6700967" y="4427351"/>
                </a:lnTo>
                <a:lnTo>
                  <a:pt x="6699504" y="4430280"/>
                </a:lnTo>
                <a:lnTo>
                  <a:pt x="6698035" y="4432476"/>
                </a:lnTo>
                <a:lnTo>
                  <a:pt x="6696573" y="4436869"/>
                </a:lnTo>
                <a:lnTo>
                  <a:pt x="6698035" y="4441262"/>
                </a:lnTo>
                <a:lnTo>
                  <a:pt x="6696573" y="4444191"/>
                </a:lnTo>
                <a:lnTo>
                  <a:pt x="6695844" y="4447119"/>
                </a:lnTo>
                <a:lnTo>
                  <a:pt x="6694376" y="4450048"/>
                </a:lnTo>
                <a:lnTo>
                  <a:pt x="6692913" y="4450780"/>
                </a:lnTo>
                <a:lnTo>
                  <a:pt x="6692913" y="4453709"/>
                </a:lnTo>
                <a:lnTo>
                  <a:pt x="6694376" y="4457370"/>
                </a:lnTo>
                <a:lnTo>
                  <a:pt x="6694376" y="4459566"/>
                </a:lnTo>
                <a:lnTo>
                  <a:pt x="6692185" y="4462495"/>
                </a:lnTo>
                <a:lnTo>
                  <a:pt x="6692185" y="4463959"/>
                </a:lnTo>
                <a:lnTo>
                  <a:pt x="6692185" y="4467620"/>
                </a:lnTo>
                <a:lnTo>
                  <a:pt x="6691450" y="4476406"/>
                </a:lnTo>
                <a:lnTo>
                  <a:pt x="6691450" y="4480067"/>
                </a:lnTo>
                <a:lnTo>
                  <a:pt x="6692185" y="4489585"/>
                </a:lnTo>
                <a:lnTo>
                  <a:pt x="6692185" y="4506425"/>
                </a:lnTo>
                <a:lnTo>
                  <a:pt x="6691450" y="4509353"/>
                </a:lnTo>
                <a:lnTo>
                  <a:pt x="6689253" y="4511550"/>
                </a:lnTo>
                <a:lnTo>
                  <a:pt x="6688525" y="4510818"/>
                </a:lnTo>
                <a:lnTo>
                  <a:pt x="6687056" y="4509353"/>
                </a:lnTo>
                <a:lnTo>
                  <a:pt x="6687056" y="4508621"/>
                </a:lnTo>
                <a:lnTo>
                  <a:pt x="6683397" y="4508621"/>
                </a:lnTo>
                <a:lnTo>
                  <a:pt x="6683397" y="4509353"/>
                </a:lnTo>
                <a:lnTo>
                  <a:pt x="6679737" y="4509353"/>
                </a:lnTo>
                <a:lnTo>
                  <a:pt x="6678275" y="4508621"/>
                </a:lnTo>
                <a:lnTo>
                  <a:pt x="6676812" y="4506425"/>
                </a:lnTo>
                <a:lnTo>
                  <a:pt x="6679009" y="4501300"/>
                </a:lnTo>
                <a:lnTo>
                  <a:pt x="6672418" y="4499835"/>
                </a:lnTo>
                <a:lnTo>
                  <a:pt x="6659976" y="4498371"/>
                </a:lnTo>
                <a:lnTo>
                  <a:pt x="6654120" y="4496174"/>
                </a:lnTo>
                <a:lnTo>
                  <a:pt x="6654120" y="4498371"/>
                </a:lnTo>
                <a:lnTo>
                  <a:pt x="6654120" y="4499103"/>
                </a:lnTo>
                <a:lnTo>
                  <a:pt x="6653391" y="4499835"/>
                </a:lnTo>
                <a:lnTo>
                  <a:pt x="6653391" y="4501300"/>
                </a:lnTo>
                <a:lnTo>
                  <a:pt x="6652657" y="4501300"/>
                </a:lnTo>
                <a:lnTo>
                  <a:pt x="6647535" y="4496174"/>
                </a:lnTo>
                <a:lnTo>
                  <a:pt x="6643875" y="4496174"/>
                </a:lnTo>
                <a:lnTo>
                  <a:pt x="6640215" y="4499103"/>
                </a:lnTo>
                <a:lnTo>
                  <a:pt x="6635706" y="4501037"/>
                </a:lnTo>
                <a:lnTo>
                  <a:pt x="6635753" y="4501342"/>
                </a:lnTo>
                <a:lnTo>
                  <a:pt x="6635021" y="4502800"/>
                </a:lnTo>
                <a:lnTo>
                  <a:pt x="6635021" y="4505724"/>
                </a:lnTo>
                <a:lnTo>
                  <a:pt x="6635021" y="4507924"/>
                </a:lnTo>
                <a:lnTo>
                  <a:pt x="6632826" y="4509381"/>
                </a:lnTo>
                <a:lnTo>
                  <a:pt x="6631362" y="4510847"/>
                </a:lnTo>
                <a:lnTo>
                  <a:pt x="6630630" y="4511581"/>
                </a:lnTo>
                <a:lnTo>
                  <a:pt x="6629167" y="4513771"/>
                </a:lnTo>
                <a:lnTo>
                  <a:pt x="6628440" y="4515229"/>
                </a:lnTo>
                <a:lnTo>
                  <a:pt x="6623318" y="4517429"/>
                </a:lnTo>
                <a:lnTo>
                  <a:pt x="6619664" y="4515962"/>
                </a:lnTo>
                <a:lnTo>
                  <a:pt x="6616005" y="4514505"/>
                </a:lnTo>
                <a:lnTo>
                  <a:pt x="6610156" y="4513771"/>
                </a:lnTo>
                <a:lnTo>
                  <a:pt x="6608698" y="4513771"/>
                </a:lnTo>
                <a:lnTo>
                  <a:pt x="6605771" y="4513771"/>
                </a:lnTo>
                <a:lnTo>
                  <a:pt x="6603575" y="4512305"/>
                </a:lnTo>
                <a:lnTo>
                  <a:pt x="6602117" y="4507924"/>
                </a:lnTo>
                <a:lnTo>
                  <a:pt x="6599190" y="4505724"/>
                </a:lnTo>
                <a:lnTo>
                  <a:pt x="6598458" y="4504266"/>
                </a:lnTo>
                <a:lnTo>
                  <a:pt x="6596262" y="4504266"/>
                </a:lnTo>
                <a:lnTo>
                  <a:pt x="6593341" y="4509381"/>
                </a:lnTo>
                <a:lnTo>
                  <a:pt x="6584564" y="4514505"/>
                </a:lnTo>
                <a:lnTo>
                  <a:pt x="6575788" y="4515962"/>
                </a:lnTo>
                <a:lnTo>
                  <a:pt x="6568481" y="4515962"/>
                </a:lnTo>
                <a:lnTo>
                  <a:pt x="6547275" y="4502076"/>
                </a:lnTo>
                <a:lnTo>
                  <a:pt x="6529722" y="4499142"/>
                </a:lnTo>
                <a:lnTo>
                  <a:pt x="6525337" y="4502076"/>
                </a:lnTo>
                <a:lnTo>
                  <a:pt x="6523141" y="4502800"/>
                </a:lnTo>
                <a:lnTo>
                  <a:pt x="6519488" y="4504266"/>
                </a:lnTo>
                <a:lnTo>
                  <a:pt x="6519488" y="4505000"/>
                </a:lnTo>
                <a:lnTo>
                  <a:pt x="6544348" y="4505724"/>
                </a:lnTo>
                <a:lnTo>
                  <a:pt x="6541426" y="4509381"/>
                </a:lnTo>
                <a:lnTo>
                  <a:pt x="6535577" y="4510847"/>
                </a:lnTo>
                <a:lnTo>
                  <a:pt x="6523141" y="4511581"/>
                </a:lnTo>
                <a:lnTo>
                  <a:pt x="6520220" y="4512305"/>
                </a:lnTo>
                <a:lnTo>
                  <a:pt x="6515102" y="4515962"/>
                </a:lnTo>
                <a:lnTo>
                  <a:pt x="6512175" y="4517429"/>
                </a:lnTo>
                <a:lnTo>
                  <a:pt x="6509248" y="4518162"/>
                </a:lnTo>
                <a:lnTo>
                  <a:pt x="6495360" y="4524010"/>
                </a:lnTo>
                <a:lnTo>
                  <a:pt x="6482925" y="4528391"/>
                </a:lnTo>
                <a:lnTo>
                  <a:pt x="6471227" y="4534248"/>
                </a:lnTo>
                <a:lnTo>
                  <a:pt x="6468305" y="4534248"/>
                </a:lnTo>
                <a:lnTo>
                  <a:pt x="6464646" y="4534248"/>
                </a:lnTo>
                <a:lnTo>
                  <a:pt x="6463914" y="4532048"/>
                </a:lnTo>
                <a:lnTo>
                  <a:pt x="6465377" y="4529857"/>
                </a:lnTo>
                <a:lnTo>
                  <a:pt x="6468305" y="4527667"/>
                </a:lnTo>
                <a:lnTo>
                  <a:pt x="6464646" y="4526934"/>
                </a:lnTo>
                <a:lnTo>
                  <a:pt x="6458065" y="4521810"/>
                </a:lnTo>
                <a:lnTo>
                  <a:pt x="6453679" y="4521086"/>
                </a:lnTo>
                <a:lnTo>
                  <a:pt x="6451484" y="4522543"/>
                </a:lnTo>
                <a:lnTo>
                  <a:pt x="6448562" y="4524743"/>
                </a:lnTo>
                <a:lnTo>
                  <a:pt x="6447830" y="4527667"/>
                </a:lnTo>
                <a:lnTo>
                  <a:pt x="6447830" y="4529857"/>
                </a:lnTo>
                <a:lnTo>
                  <a:pt x="6449289" y="4529857"/>
                </a:lnTo>
                <a:lnTo>
                  <a:pt x="6453679" y="4529857"/>
                </a:lnTo>
                <a:lnTo>
                  <a:pt x="6455143" y="4530591"/>
                </a:lnTo>
                <a:lnTo>
                  <a:pt x="6455143" y="4534248"/>
                </a:lnTo>
                <a:lnTo>
                  <a:pt x="6455143" y="4537172"/>
                </a:lnTo>
                <a:lnTo>
                  <a:pt x="6453679" y="4540096"/>
                </a:lnTo>
                <a:lnTo>
                  <a:pt x="6436127" y="4551058"/>
                </a:lnTo>
                <a:lnTo>
                  <a:pt x="6438322" y="4553991"/>
                </a:lnTo>
                <a:lnTo>
                  <a:pt x="6437590" y="4556915"/>
                </a:lnTo>
                <a:lnTo>
                  <a:pt x="6434669" y="4562030"/>
                </a:lnTo>
                <a:lnTo>
                  <a:pt x="6434669" y="4563496"/>
                </a:lnTo>
                <a:lnTo>
                  <a:pt x="6434669" y="4565687"/>
                </a:lnTo>
                <a:lnTo>
                  <a:pt x="6433205" y="4567154"/>
                </a:lnTo>
                <a:lnTo>
                  <a:pt x="6431741" y="4570077"/>
                </a:lnTo>
                <a:lnTo>
                  <a:pt x="6429546" y="4568611"/>
                </a:lnTo>
                <a:lnTo>
                  <a:pt x="6431010" y="4567154"/>
                </a:lnTo>
                <a:lnTo>
                  <a:pt x="6429546" y="4566420"/>
                </a:lnTo>
                <a:lnTo>
                  <a:pt x="6428088" y="4565687"/>
                </a:lnTo>
                <a:lnTo>
                  <a:pt x="6426624" y="4567154"/>
                </a:lnTo>
                <a:lnTo>
                  <a:pt x="6424429" y="4569344"/>
                </a:lnTo>
                <a:lnTo>
                  <a:pt x="6421507" y="4569344"/>
                </a:lnTo>
                <a:lnTo>
                  <a:pt x="6418580" y="4567154"/>
                </a:lnTo>
                <a:lnTo>
                  <a:pt x="6417116" y="4567154"/>
                </a:lnTo>
                <a:lnTo>
                  <a:pt x="6417116" y="4568611"/>
                </a:lnTo>
                <a:lnTo>
                  <a:pt x="6415658" y="4567154"/>
                </a:lnTo>
                <a:lnTo>
                  <a:pt x="6412731" y="4566420"/>
                </a:lnTo>
                <a:lnTo>
                  <a:pt x="6412470" y="4566507"/>
                </a:lnTo>
                <a:lnTo>
                  <a:pt x="6415029" y="4567151"/>
                </a:lnTo>
                <a:lnTo>
                  <a:pt x="6416483" y="4568616"/>
                </a:lnTo>
                <a:lnTo>
                  <a:pt x="6415029" y="4572272"/>
                </a:lnTo>
                <a:lnTo>
                  <a:pt x="6409177" y="4575921"/>
                </a:lnTo>
                <a:lnTo>
                  <a:pt x="6403335" y="4578849"/>
                </a:lnTo>
                <a:lnTo>
                  <a:pt x="6399677" y="4575921"/>
                </a:lnTo>
                <a:lnTo>
                  <a:pt x="6401872" y="4575921"/>
                </a:lnTo>
                <a:lnTo>
                  <a:pt x="6402603" y="4575193"/>
                </a:lnTo>
                <a:lnTo>
                  <a:pt x="6404797" y="4573729"/>
                </a:lnTo>
                <a:lnTo>
                  <a:pt x="6402603" y="4570808"/>
                </a:lnTo>
                <a:lnTo>
                  <a:pt x="6399677" y="4572272"/>
                </a:lnTo>
                <a:lnTo>
                  <a:pt x="6396760" y="4573729"/>
                </a:lnTo>
                <a:lnTo>
                  <a:pt x="6393103" y="4575193"/>
                </a:lnTo>
                <a:lnTo>
                  <a:pt x="6386529" y="4573729"/>
                </a:lnTo>
                <a:lnTo>
                  <a:pt x="6383603" y="4573729"/>
                </a:lnTo>
                <a:lnTo>
                  <a:pt x="6379955" y="4575921"/>
                </a:lnTo>
                <a:lnTo>
                  <a:pt x="6379223" y="4575193"/>
                </a:lnTo>
                <a:lnTo>
                  <a:pt x="6375566" y="4573729"/>
                </a:lnTo>
                <a:lnTo>
                  <a:pt x="6373371" y="4573000"/>
                </a:lnTo>
                <a:lnTo>
                  <a:pt x="6372640" y="4572272"/>
                </a:lnTo>
                <a:lnTo>
                  <a:pt x="6372640" y="4570072"/>
                </a:lnTo>
                <a:lnTo>
                  <a:pt x="6372640" y="4568616"/>
                </a:lnTo>
                <a:lnTo>
                  <a:pt x="6372640" y="4566415"/>
                </a:lnTo>
                <a:lnTo>
                  <a:pt x="6370455" y="4562766"/>
                </a:lnTo>
                <a:lnTo>
                  <a:pt x="6366797" y="4562766"/>
                </a:lnTo>
                <a:lnTo>
                  <a:pt x="6360223" y="4565687"/>
                </a:lnTo>
                <a:lnTo>
                  <a:pt x="6355103" y="4565687"/>
                </a:lnTo>
                <a:lnTo>
                  <a:pt x="6347797" y="4559838"/>
                </a:lnTo>
                <a:lnTo>
                  <a:pt x="6344149" y="4559110"/>
                </a:lnTo>
                <a:lnTo>
                  <a:pt x="6341223" y="4559110"/>
                </a:lnTo>
                <a:lnTo>
                  <a:pt x="6337566" y="4560566"/>
                </a:lnTo>
                <a:lnTo>
                  <a:pt x="6335380" y="4560566"/>
                </a:lnTo>
                <a:lnTo>
                  <a:pt x="6325880" y="4559838"/>
                </a:lnTo>
                <a:lnTo>
                  <a:pt x="6324417" y="4557646"/>
                </a:lnTo>
                <a:lnTo>
                  <a:pt x="6319297" y="4549604"/>
                </a:lnTo>
                <a:lnTo>
                  <a:pt x="6318575" y="4547404"/>
                </a:lnTo>
                <a:lnTo>
                  <a:pt x="6316380" y="4546676"/>
                </a:lnTo>
                <a:lnTo>
                  <a:pt x="6306880" y="4540099"/>
                </a:lnTo>
                <a:lnTo>
                  <a:pt x="6298843" y="4537170"/>
                </a:lnTo>
                <a:lnTo>
                  <a:pt x="6289343" y="4534978"/>
                </a:lnTo>
                <a:lnTo>
                  <a:pt x="6280574" y="4534978"/>
                </a:lnTo>
                <a:lnTo>
                  <a:pt x="6274000" y="4536442"/>
                </a:lnTo>
                <a:lnTo>
                  <a:pt x="6269611" y="4540099"/>
                </a:lnTo>
                <a:lnTo>
                  <a:pt x="6265231" y="4545948"/>
                </a:lnTo>
                <a:lnTo>
                  <a:pt x="6258648" y="4556910"/>
                </a:lnTo>
                <a:lnTo>
                  <a:pt x="6254269" y="4563495"/>
                </a:lnTo>
                <a:lnTo>
                  <a:pt x="6241111" y="4578849"/>
                </a:lnTo>
                <a:lnTo>
                  <a:pt x="6237463" y="4586163"/>
                </a:lnTo>
                <a:lnTo>
                  <a:pt x="6237463" y="4596397"/>
                </a:lnTo>
                <a:lnTo>
                  <a:pt x="6241111" y="4604438"/>
                </a:lnTo>
                <a:lnTo>
                  <a:pt x="6248417" y="4610295"/>
                </a:lnTo>
                <a:lnTo>
                  <a:pt x="6257194" y="4612487"/>
                </a:lnTo>
                <a:lnTo>
                  <a:pt x="6271074" y="4612487"/>
                </a:lnTo>
                <a:lnTo>
                  <a:pt x="6279111" y="4616872"/>
                </a:lnTo>
                <a:lnTo>
                  <a:pt x="6292269" y="4619800"/>
                </a:lnTo>
                <a:lnTo>
                  <a:pt x="6296649" y="4618336"/>
                </a:lnTo>
                <a:lnTo>
                  <a:pt x="6303954" y="4615408"/>
                </a:lnTo>
                <a:lnTo>
                  <a:pt x="6317843" y="4612487"/>
                </a:lnTo>
                <a:lnTo>
                  <a:pt x="6322223" y="4611751"/>
                </a:lnTo>
                <a:lnTo>
                  <a:pt x="6325880" y="4610295"/>
                </a:lnTo>
                <a:lnTo>
                  <a:pt x="6338297" y="4598589"/>
                </a:lnTo>
                <a:lnTo>
                  <a:pt x="6343417" y="4592012"/>
                </a:lnTo>
                <a:lnTo>
                  <a:pt x="6347066" y="4583234"/>
                </a:lnTo>
                <a:lnTo>
                  <a:pt x="6351454" y="4584699"/>
                </a:lnTo>
                <a:lnTo>
                  <a:pt x="6352186" y="4585427"/>
                </a:lnTo>
                <a:lnTo>
                  <a:pt x="6353649" y="4589083"/>
                </a:lnTo>
                <a:lnTo>
                  <a:pt x="6355103" y="4591283"/>
                </a:lnTo>
                <a:lnTo>
                  <a:pt x="6358029" y="4592740"/>
                </a:lnTo>
                <a:lnTo>
                  <a:pt x="6360955" y="4594932"/>
                </a:lnTo>
                <a:lnTo>
                  <a:pt x="6363871" y="4594932"/>
                </a:lnTo>
                <a:lnTo>
                  <a:pt x="6366066" y="4594932"/>
                </a:lnTo>
                <a:lnTo>
                  <a:pt x="6366797" y="4594204"/>
                </a:lnTo>
                <a:lnTo>
                  <a:pt x="6366797" y="4592012"/>
                </a:lnTo>
                <a:lnTo>
                  <a:pt x="6370455" y="4586163"/>
                </a:lnTo>
                <a:lnTo>
                  <a:pt x="6372640" y="4582506"/>
                </a:lnTo>
                <a:lnTo>
                  <a:pt x="6373371" y="4579578"/>
                </a:lnTo>
                <a:lnTo>
                  <a:pt x="6373371" y="4576657"/>
                </a:lnTo>
                <a:lnTo>
                  <a:pt x="6375566" y="4576657"/>
                </a:lnTo>
                <a:lnTo>
                  <a:pt x="6376297" y="4579578"/>
                </a:lnTo>
                <a:lnTo>
                  <a:pt x="6375566" y="4582506"/>
                </a:lnTo>
                <a:lnTo>
                  <a:pt x="6373371" y="4589083"/>
                </a:lnTo>
                <a:lnTo>
                  <a:pt x="6372640" y="4591283"/>
                </a:lnTo>
                <a:lnTo>
                  <a:pt x="6372640" y="4592012"/>
                </a:lnTo>
                <a:lnTo>
                  <a:pt x="6373371" y="4592012"/>
                </a:lnTo>
                <a:lnTo>
                  <a:pt x="6374103" y="4592740"/>
                </a:lnTo>
                <a:lnTo>
                  <a:pt x="6375566" y="4594204"/>
                </a:lnTo>
                <a:lnTo>
                  <a:pt x="6377029" y="4588355"/>
                </a:lnTo>
                <a:lnTo>
                  <a:pt x="6377029" y="4586891"/>
                </a:lnTo>
                <a:lnTo>
                  <a:pt x="6377760" y="4586891"/>
                </a:lnTo>
                <a:lnTo>
                  <a:pt x="6382140" y="4586891"/>
                </a:lnTo>
                <a:lnTo>
                  <a:pt x="6382871" y="4586891"/>
                </a:lnTo>
                <a:lnTo>
                  <a:pt x="6385797" y="4584699"/>
                </a:lnTo>
                <a:lnTo>
                  <a:pt x="6385797" y="4583234"/>
                </a:lnTo>
                <a:lnTo>
                  <a:pt x="6386529" y="4581778"/>
                </a:lnTo>
                <a:lnTo>
                  <a:pt x="6385797" y="4580314"/>
                </a:lnTo>
                <a:lnTo>
                  <a:pt x="6384334" y="4580314"/>
                </a:lnTo>
                <a:lnTo>
                  <a:pt x="6383603" y="4580314"/>
                </a:lnTo>
                <a:lnTo>
                  <a:pt x="6383603" y="4582506"/>
                </a:lnTo>
                <a:lnTo>
                  <a:pt x="6382871" y="4582506"/>
                </a:lnTo>
                <a:lnTo>
                  <a:pt x="6380677" y="4581778"/>
                </a:lnTo>
                <a:lnTo>
                  <a:pt x="6379955" y="4580314"/>
                </a:lnTo>
                <a:lnTo>
                  <a:pt x="6380677" y="4578849"/>
                </a:lnTo>
                <a:lnTo>
                  <a:pt x="6385797" y="4576657"/>
                </a:lnTo>
                <a:lnTo>
                  <a:pt x="6388723" y="4578121"/>
                </a:lnTo>
                <a:lnTo>
                  <a:pt x="6392372" y="4581778"/>
                </a:lnTo>
                <a:lnTo>
                  <a:pt x="6395297" y="4582506"/>
                </a:lnTo>
                <a:lnTo>
                  <a:pt x="6392372" y="4586891"/>
                </a:lnTo>
                <a:lnTo>
                  <a:pt x="6390177" y="4589083"/>
                </a:lnTo>
                <a:lnTo>
                  <a:pt x="6388723" y="4592740"/>
                </a:lnTo>
                <a:lnTo>
                  <a:pt x="6387260" y="4598589"/>
                </a:lnTo>
                <a:lnTo>
                  <a:pt x="6382140" y="4600789"/>
                </a:lnTo>
                <a:lnTo>
                  <a:pt x="6380677" y="4602246"/>
                </a:lnTo>
                <a:lnTo>
                  <a:pt x="6379955" y="4604438"/>
                </a:lnTo>
                <a:lnTo>
                  <a:pt x="6380677" y="4607366"/>
                </a:lnTo>
                <a:lnTo>
                  <a:pt x="6382140" y="4608831"/>
                </a:lnTo>
                <a:lnTo>
                  <a:pt x="6379955" y="4611023"/>
                </a:lnTo>
                <a:lnTo>
                  <a:pt x="6375566" y="4608095"/>
                </a:lnTo>
                <a:lnTo>
                  <a:pt x="6370455" y="4605902"/>
                </a:lnTo>
                <a:lnTo>
                  <a:pt x="6364603" y="4605902"/>
                </a:lnTo>
                <a:lnTo>
                  <a:pt x="6360955" y="4608831"/>
                </a:lnTo>
                <a:lnTo>
                  <a:pt x="6358029" y="4612487"/>
                </a:lnTo>
                <a:lnTo>
                  <a:pt x="6357297" y="4616872"/>
                </a:lnTo>
                <a:lnTo>
                  <a:pt x="6358029" y="4619800"/>
                </a:lnTo>
                <a:lnTo>
                  <a:pt x="6360223" y="4624185"/>
                </a:lnTo>
                <a:lnTo>
                  <a:pt x="6361686" y="4627842"/>
                </a:lnTo>
                <a:lnTo>
                  <a:pt x="6364603" y="4630763"/>
                </a:lnTo>
                <a:lnTo>
                  <a:pt x="6368260" y="4630763"/>
                </a:lnTo>
                <a:lnTo>
                  <a:pt x="6373371" y="4630763"/>
                </a:lnTo>
                <a:lnTo>
                  <a:pt x="6377029" y="4630034"/>
                </a:lnTo>
                <a:lnTo>
                  <a:pt x="6383603" y="4626378"/>
                </a:lnTo>
                <a:lnTo>
                  <a:pt x="6384334" y="4627106"/>
                </a:lnTo>
                <a:lnTo>
                  <a:pt x="6384334" y="4627842"/>
                </a:lnTo>
                <a:lnTo>
                  <a:pt x="6382140" y="4631499"/>
                </a:lnTo>
                <a:lnTo>
                  <a:pt x="6382140" y="4634419"/>
                </a:lnTo>
                <a:lnTo>
                  <a:pt x="6386529" y="4640268"/>
                </a:lnTo>
                <a:lnTo>
                  <a:pt x="6391640" y="4643197"/>
                </a:lnTo>
                <a:lnTo>
                  <a:pt x="6395297" y="4643925"/>
                </a:lnTo>
                <a:lnTo>
                  <a:pt x="6399677" y="4643925"/>
                </a:lnTo>
                <a:lnTo>
                  <a:pt x="6404797" y="4642468"/>
                </a:lnTo>
                <a:lnTo>
                  <a:pt x="6407714" y="4639540"/>
                </a:lnTo>
                <a:lnTo>
                  <a:pt x="6409909" y="4634419"/>
                </a:lnTo>
                <a:lnTo>
                  <a:pt x="6412103" y="4630034"/>
                </a:lnTo>
                <a:lnTo>
                  <a:pt x="6412103" y="4624914"/>
                </a:lnTo>
                <a:lnTo>
                  <a:pt x="6412103" y="4616872"/>
                </a:lnTo>
                <a:lnTo>
                  <a:pt x="6412835" y="4613951"/>
                </a:lnTo>
                <a:lnTo>
                  <a:pt x="6415029" y="4611023"/>
                </a:lnTo>
                <a:lnTo>
                  <a:pt x="6416483" y="4610295"/>
                </a:lnTo>
                <a:lnTo>
                  <a:pt x="6420872" y="4608095"/>
                </a:lnTo>
                <a:lnTo>
                  <a:pt x="6423798" y="4607366"/>
                </a:lnTo>
                <a:lnTo>
                  <a:pt x="6424529" y="4605174"/>
                </a:lnTo>
                <a:lnTo>
                  <a:pt x="6425251" y="4604438"/>
                </a:lnTo>
                <a:lnTo>
                  <a:pt x="6425251" y="4602246"/>
                </a:lnTo>
                <a:lnTo>
                  <a:pt x="6425983" y="4600789"/>
                </a:lnTo>
                <a:lnTo>
                  <a:pt x="6425983" y="4598589"/>
                </a:lnTo>
                <a:lnTo>
                  <a:pt x="6425983" y="4595668"/>
                </a:lnTo>
                <a:lnTo>
                  <a:pt x="6425983" y="4594932"/>
                </a:lnTo>
                <a:lnTo>
                  <a:pt x="6428177" y="4594204"/>
                </a:lnTo>
                <a:lnTo>
                  <a:pt x="6428909" y="4594204"/>
                </a:lnTo>
                <a:lnTo>
                  <a:pt x="6430372" y="4594932"/>
                </a:lnTo>
                <a:lnTo>
                  <a:pt x="6432566" y="4594932"/>
                </a:lnTo>
                <a:lnTo>
                  <a:pt x="6437677" y="4596397"/>
                </a:lnTo>
                <a:lnTo>
                  <a:pt x="6438409" y="4597861"/>
                </a:lnTo>
                <a:lnTo>
                  <a:pt x="6439872" y="4598589"/>
                </a:lnTo>
                <a:lnTo>
                  <a:pt x="6437677" y="4599325"/>
                </a:lnTo>
                <a:lnTo>
                  <a:pt x="6437677" y="4600789"/>
                </a:lnTo>
                <a:lnTo>
                  <a:pt x="6438409" y="4601517"/>
                </a:lnTo>
                <a:lnTo>
                  <a:pt x="6439872" y="4602246"/>
                </a:lnTo>
                <a:lnTo>
                  <a:pt x="6440603" y="4602246"/>
                </a:lnTo>
                <a:lnTo>
                  <a:pt x="6441335" y="4600789"/>
                </a:lnTo>
                <a:lnTo>
                  <a:pt x="6444983" y="4597861"/>
                </a:lnTo>
                <a:lnTo>
                  <a:pt x="6447177" y="4596397"/>
                </a:lnTo>
                <a:lnTo>
                  <a:pt x="6450103" y="4597861"/>
                </a:lnTo>
                <a:lnTo>
                  <a:pt x="6450835" y="4598589"/>
                </a:lnTo>
                <a:lnTo>
                  <a:pt x="6450835" y="4600789"/>
                </a:lnTo>
                <a:lnTo>
                  <a:pt x="6448640" y="4602246"/>
                </a:lnTo>
                <a:lnTo>
                  <a:pt x="6446446" y="4603710"/>
                </a:lnTo>
                <a:lnTo>
                  <a:pt x="6440603" y="4604438"/>
                </a:lnTo>
                <a:lnTo>
                  <a:pt x="6438409" y="4605174"/>
                </a:lnTo>
                <a:lnTo>
                  <a:pt x="6437677" y="4608095"/>
                </a:lnTo>
                <a:lnTo>
                  <a:pt x="6437677" y="4610295"/>
                </a:lnTo>
                <a:lnTo>
                  <a:pt x="6438409" y="4611751"/>
                </a:lnTo>
                <a:lnTo>
                  <a:pt x="6438409" y="4613951"/>
                </a:lnTo>
                <a:lnTo>
                  <a:pt x="6437677" y="4615408"/>
                </a:lnTo>
                <a:lnTo>
                  <a:pt x="6435483" y="4616872"/>
                </a:lnTo>
                <a:lnTo>
                  <a:pt x="6435483" y="4617600"/>
                </a:lnTo>
                <a:lnTo>
                  <a:pt x="6437677" y="4618336"/>
                </a:lnTo>
                <a:lnTo>
                  <a:pt x="6440603" y="4618336"/>
                </a:lnTo>
                <a:lnTo>
                  <a:pt x="6446446" y="4616872"/>
                </a:lnTo>
                <a:lnTo>
                  <a:pt x="6448640" y="4617600"/>
                </a:lnTo>
                <a:lnTo>
                  <a:pt x="6453020" y="4621257"/>
                </a:lnTo>
                <a:lnTo>
                  <a:pt x="6450835" y="4624914"/>
                </a:lnTo>
                <a:lnTo>
                  <a:pt x="6447177" y="4626378"/>
                </a:lnTo>
                <a:lnTo>
                  <a:pt x="6444983" y="4621993"/>
                </a:lnTo>
                <a:lnTo>
                  <a:pt x="6440603" y="4626378"/>
                </a:lnTo>
                <a:lnTo>
                  <a:pt x="6440603" y="4627842"/>
                </a:lnTo>
                <a:lnTo>
                  <a:pt x="6443520" y="4630763"/>
                </a:lnTo>
                <a:lnTo>
                  <a:pt x="6444983" y="4631499"/>
                </a:lnTo>
                <a:lnTo>
                  <a:pt x="6444983" y="4632963"/>
                </a:lnTo>
                <a:lnTo>
                  <a:pt x="6444983" y="4633691"/>
                </a:lnTo>
                <a:lnTo>
                  <a:pt x="6446446" y="4633691"/>
                </a:lnTo>
                <a:lnTo>
                  <a:pt x="6447177" y="4631499"/>
                </a:lnTo>
                <a:lnTo>
                  <a:pt x="6448640" y="4630034"/>
                </a:lnTo>
                <a:lnTo>
                  <a:pt x="6451557" y="4628570"/>
                </a:lnTo>
                <a:lnTo>
                  <a:pt x="6453752" y="4628570"/>
                </a:lnTo>
                <a:lnTo>
                  <a:pt x="6454483" y="4630763"/>
                </a:lnTo>
                <a:lnTo>
                  <a:pt x="6453020" y="4633691"/>
                </a:lnTo>
                <a:lnTo>
                  <a:pt x="6448640" y="4636612"/>
                </a:lnTo>
                <a:lnTo>
                  <a:pt x="6450103" y="4638076"/>
                </a:lnTo>
                <a:lnTo>
                  <a:pt x="6453020" y="4636612"/>
                </a:lnTo>
                <a:lnTo>
                  <a:pt x="6453752" y="4635883"/>
                </a:lnTo>
                <a:lnTo>
                  <a:pt x="6454483" y="4634419"/>
                </a:lnTo>
                <a:lnTo>
                  <a:pt x="6456678" y="4635883"/>
                </a:lnTo>
                <a:lnTo>
                  <a:pt x="6462520" y="4636612"/>
                </a:lnTo>
                <a:lnTo>
                  <a:pt x="6458141" y="4639540"/>
                </a:lnTo>
                <a:lnTo>
                  <a:pt x="6456678" y="4640268"/>
                </a:lnTo>
                <a:lnTo>
                  <a:pt x="6458141" y="4641004"/>
                </a:lnTo>
                <a:lnTo>
                  <a:pt x="6459603" y="4642468"/>
                </a:lnTo>
                <a:lnTo>
                  <a:pt x="6459603" y="4643197"/>
                </a:lnTo>
                <a:lnTo>
                  <a:pt x="6457409" y="4643925"/>
                </a:lnTo>
                <a:lnTo>
                  <a:pt x="6455215" y="4644661"/>
                </a:lnTo>
                <a:lnTo>
                  <a:pt x="6454483" y="4646853"/>
                </a:lnTo>
                <a:lnTo>
                  <a:pt x="6453752" y="4649046"/>
                </a:lnTo>
                <a:lnTo>
                  <a:pt x="6455215" y="4650510"/>
                </a:lnTo>
                <a:lnTo>
                  <a:pt x="6456678" y="4653431"/>
                </a:lnTo>
                <a:lnTo>
                  <a:pt x="6458141" y="4656359"/>
                </a:lnTo>
                <a:lnTo>
                  <a:pt x="6461057" y="4657087"/>
                </a:lnTo>
                <a:lnTo>
                  <a:pt x="6459603" y="4657087"/>
                </a:lnTo>
                <a:lnTo>
                  <a:pt x="6454483" y="4656359"/>
                </a:lnTo>
                <a:lnTo>
                  <a:pt x="6453020" y="4656359"/>
                </a:lnTo>
                <a:lnTo>
                  <a:pt x="6450835" y="4658551"/>
                </a:lnTo>
                <a:lnTo>
                  <a:pt x="6450103" y="4662936"/>
                </a:lnTo>
                <a:lnTo>
                  <a:pt x="6447909" y="4665129"/>
                </a:lnTo>
                <a:lnTo>
                  <a:pt x="6447909" y="4663672"/>
                </a:lnTo>
                <a:lnTo>
                  <a:pt x="6448640" y="4660016"/>
                </a:lnTo>
                <a:lnTo>
                  <a:pt x="6448640" y="4658551"/>
                </a:lnTo>
                <a:lnTo>
                  <a:pt x="6446446" y="4659280"/>
                </a:lnTo>
                <a:lnTo>
                  <a:pt x="6444252" y="4657087"/>
                </a:lnTo>
                <a:lnTo>
                  <a:pt x="6442066" y="4653431"/>
                </a:lnTo>
                <a:lnTo>
                  <a:pt x="6440603" y="4652702"/>
                </a:lnTo>
                <a:lnTo>
                  <a:pt x="6437677" y="4650510"/>
                </a:lnTo>
                <a:lnTo>
                  <a:pt x="6435483" y="4650510"/>
                </a:lnTo>
                <a:lnTo>
                  <a:pt x="6432566" y="4650510"/>
                </a:lnTo>
                <a:lnTo>
                  <a:pt x="6434020" y="4654166"/>
                </a:lnTo>
                <a:lnTo>
                  <a:pt x="6432566" y="4657087"/>
                </a:lnTo>
                <a:lnTo>
                  <a:pt x="6430372" y="4660016"/>
                </a:lnTo>
                <a:lnTo>
                  <a:pt x="6427446" y="4663672"/>
                </a:lnTo>
                <a:lnTo>
                  <a:pt x="6425251" y="4668057"/>
                </a:lnTo>
                <a:lnTo>
                  <a:pt x="6424529" y="4669521"/>
                </a:lnTo>
                <a:lnTo>
                  <a:pt x="6422335" y="4670249"/>
                </a:lnTo>
                <a:lnTo>
                  <a:pt x="6420872" y="4671714"/>
                </a:lnTo>
                <a:lnTo>
                  <a:pt x="6415761" y="4670249"/>
                </a:lnTo>
                <a:lnTo>
                  <a:pt x="6414298" y="4671714"/>
                </a:lnTo>
                <a:lnTo>
                  <a:pt x="6411372" y="4675370"/>
                </a:lnTo>
                <a:lnTo>
                  <a:pt x="6411372" y="4679755"/>
                </a:lnTo>
                <a:lnTo>
                  <a:pt x="6412835" y="4684148"/>
                </a:lnTo>
                <a:lnTo>
                  <a:pt x="6415761" y="4685604"/>
                </a:lnTo>
                <a:lnTo>
                  <a:pt x="6419409" y="4685604"/>
                </a:lnTo>
                <a:lnTo>
                  <a:pt x="6424529" y="4684876"/>
                </a:lnTo>
                <a:lnTo>
                  <a:pt x="6428177" y="4684876"/>
                </a:lnTo>
                <a:lnTo>
                  <a:pt x="6431103" y="4687797"/>
                </a:lnTo>
                <a:lnTo>
                  <a:pt x="6428909" y="4687797"/>
                </a:lnTo>
                <a:lnTo>
                  <a:pt x="6428177" y="4687797"/>
                </a:lnTo>
                <a:lnTo>
                  <a:pt x="6427446" y="4687797"/>
                </a:lnTo>
                <a:lnTo>
                  <a:pt x="6425983" y="4687797"/>
                </a:lnTo>
                <a:lnTo>
                  <a:pt x="6430372" y="4689261"/>
                </a:lnTo>
                <a:lnTo>
                  <a:pt x="6436946" y="4695110"/>
                </a:lnTo>
                <a:lnTo>
                  <a:pt x="6437677" y="4695846"/>
                </a:lnTo>
                <a:lnTo>
                  <a:pt x="6434020" y="4695846"/>
                </a:lnTo>
                <a:lnTo>
                  <a:pt x="6431103" y="4695110"/>
                </a:lnTo>
                <a:lnTo>
                  <a:pt x="6428177" y="4692189"/>
                </a:lnTo>
                <a:lnTo>
                  <a:pt x="6425251" y="4691453"/>
                </a:lnTo>
                <a:lnTo>
                  <a:pt x="6419409" y="4690725"/>
                </a:lnTo>
                <a:lnTo>
                  <a:pt x="6414298" y="4690725"/>
                </a:lnTo>
                <a:lnTo>
                  <a:pt x="6408446" y="4689261"/>
                </a:lnTo>
                <a:lnTo>
                  <a:pt x="6398214" y="4684876"/>
                </a:lnTo>
                <a:lnTo>
                  <a:pt x="6391640" y="4682683"/>
                </a:lnTo>
                <a:lnTo>
                  <a:pt x="6393103" y="4685604"/>
                </a:lnTo>
                <a:lnTo>
                  <a:pt x="6398946" y="4688533"/>
                </a:lnTo>
                <a:lnTo>
                  <a:pt x="6401872" y="4690725"/>
                </a:lnTo>
                <a:lnTo>
                  <a:pt x="6399677" y="4691453"/>
                </a:lnTo>
                <a:lnTo>
                  <a:pt x="6403335" y="4692917"/>
                </a:lnTo>
                <a:lnTo>
                  <a:pt x="6403335" y="4694382"/>
                </a:lnTo>
                <a:lnTo>
                  <a:pt x="6403335" y="4695110"/>
                </a:lnTo>
                <a:lnTo>
                  <a:pt x="6404797" y="4695846"/>
                </a:lnTo>
                <a:lnTo>
                  <a:pt x="6409909" y="4700959"/>
                </a:lnTo>
                <a:lnTo>
                  <a:pt x="6406260" y="4702423"/>
                </a:lnTo>
                <a:lnTo>
                  <a:pt x="6389446" y="4700231"/>
                </a:lnTo>
                <a:lnTo>
                  <a:pt x="6382140" y="4701695"/>
                </a:lnTo>
                <a:lnTo>
                  <a:pt x="6387260" y="4702423"/>
                </a:lnTo>
                <a:lnTo>
                  <a:pt x="6389446" y="4703887"/>
                </a:lnTo>
                <a:lnTo>
                  <a:pt x="6391640" y="4705351"/>
                </a:lnTo>
                <a:lnTo>
                  <a:pt x="6389446" y="4705351"/>
                </a:lnTo>
                <a:lnTo>
                  <a:pt x="6388723" y="4705351"/>
                </a:lnTo>
                <a:lnTo>
                  <a:pt x="6389446" y="4708272"/>
                </a:lnTo>
                <a:lnTo>
                  <a:pt x="6396029" y="4714857"/>
                </a:lnTo>
                <a:lnTo>
                  <a:pt x="6396760" y="4717050"/>
                </a:lnTo>
                <a:lnTo>
                  <a:pt x="6398946" y="4722899"/>
                </a:lnTo>
                <a:lnTo>
                  <a:pt x="6400409" y="4724363"/>
                </a:lnTo>
                <a:lnTo>
                  <a:pt x="6402603" y="4725819"/>
                </a:lnTo>
                <a:lnTo>
                  <a:pt x="6408446" y="4727283"/>
                </a:lnTo>
                <a:lnTo>
                  <a:pt x="6412835" y="4729476"/>
                </a:lnTo>
                <a:lnTo>
                  <a:pt x="6417946" y="4728019"/>
                </a:lnTo>
                <a:lnTo>
                  <a:pt x="6420872" y="4729476"/>
                </a:lnTo>
                <a:lnTo>
                  <a:pt x="6420872" y="4730212"/>
                </a:lnTo>
                <a:lnTo>
                  <a:pt x="6419409" y="4730940"/>
                </a:lnTo>
                <a:lnTo>
                  <a:pt x="6423798" y="4732404"/>
                </a:lnTo>
                <a:lnTo>
                  <a:pt x="6428909" y="4734597"/>
                </a:lnTo>
                <a:lnTo>
                  <a:pt x="6432566" y="4734597"/>
                </a:lnTo>
                <a:lnTo>
                  <a:pt x="6432566" y="4736789"/>
                </a:lnTo>
                <a:lnTo>
                  <a:pt x="6431103" y="4739717"/>
                </a:lnTo>
                <a:lnTo>
                  <a:pt x="6430372" y="4743374"/>
                </a:lnTo>
                <a:lnTo>
                  <a:pt x="6431835" y="4744102"/>
                </a:lnTo>
                <a:lnTo>
                  <a:pt x="6434752" y="4742638"/>
                </a:lnTo>
                <a:lnTo>
                  <a:pt x="6434752" y="4747031"/>
                </a:lnTo>
                <a:lnTo>
                  <a:pt x="6432566" y="4748487"/>
                </a:lnTo>
                <a:lnTo>
                  <a:pt x="6431103" y="4749223"/>
                </a:lnTo>
                <a:lnTo>
                  <a:pt x="6430372" y="4749223"/>
                </a:lnTo>
                <a:lnTo>
                  <a:pt x="6431103" y="4752144"/>
                </a:lnTo>
                <a:lnTo>
                  <a:pt x="6432566" y="4752880"/>
                </a:lnTo>
                <a:lnTo>
                  <a:pt x="6435483" y="4752880"/>
                </a:lnTo>
                <a:lnTo>
                  <a:pt x="6447177" y="4749223"/>
                </a:lnTo>
                <a:lnTo>
                  <a:pt x="6451557" y="4748487"/>
                </a:lnTo>
                <a:lnTo>
                  <a:pt x="6456678" y="4749951"/>
                </a:lnTo>
                <a:lnTo>
                  <a:pt x="6456678" y="4750687"/>
                </a:lnTo>
                <a:lnTo>
                  <a:pt x="6458141" y="4749951"/>
                </a:lnTo>
                <a:lnTo>
                  <a:pt x="6460326" y="4749951"/>
                </a:lnTo>
                <a:lnTo>
                  <a:pt x="6462520" y="4750687"/>
                </a:lnTo>
                <a:lnTo>
                  <a:pt x="6463252" y="4750687"/>
                </a:lnTo>
                <a:lnTo>
                  <a:pt x="6464715" y="4749951"/>
                </a:lnTo>
                <a:lnTo>
                  <a:pt x="6466909" y="4749223"/>
                </a:lnTo>
                <a:lnTo>
                  <a:pt x="6469094" y="4749223"/>
                </a:lnTo>
                <a:lnTo>
                  <a:pt x="6471289" y="4749223"/>
                </a:lnTo>
                <a:lnTo>
                  <a:pt x="6471289" y="4750687"/>
                </a:lnTo>
                <a:lnTo>
                  <a:pt x="6470557" y="4752144"/>
                </a:lnTo>
                <a:lnTo>
                  <a:pt x="6469094" y="4752144"/>
                </a:lnTo>
                <a:lnTo>
                  <a:pt x="6466909" y="4752880"/>
                </a:lnTo>
                <a:lnTo>
                  <a:pt x="6464715" y="4752880"/>
                </a:lnTo>
                <a:lnTo>
                  <a:pt x="6463252" y="4755072"/>
                </a:lnTo>
                <a:lnTo>
                  <a:pt x="6463252" y="4756536"/>
                </a:lnTo>
                <a:lnTo>
                  <a:pt x="6463983" y="4757993"/>
                </a:lnTo>
                <a:lnTo>
                  <a:pt x="6466178" y="4757993"/>
                </a:lnTo>
                <a:lnTo>
                  <a:pt x="6469826" y="4759457"/>
                </a:lnTo>
                <a:lnTo>
                  <a:pt x="6471289" y="4759457"/>
                </a:lnTo>
                <a:lnTo>
                  <a:pt x="6473483" y="4759457"/>
                </a:lnTo>
                <a:lnTo>
                  <a:pt x="6476409" y="4758729"/>
                </a:lnTo>
                <a:lnTo>
                  <a:pt x="6480057" y="4756536"/>
                </a:lnTo>
                <a:lnTo>
                  <a:pt x="6482252" y="4756536"/>
                </a:lnTo>
                <a:lnTo>
                  <a:pt x="6483715" y="4755800"/>
                </a:lnTo>
                <a:lnTo>
                  <a:pt x="6485909" y="4756536"/>
                </a:lnTo>
                <a:lnTo>
                  <a:pt x="6487363" y="4758729"/>
                </a:lnTo>
                <a:lnTo>
                  <a:pt x="6488826" y="4763114"/>
                </a:lnTo>
                <a:lnTo>
                  <a:pt x="6489557" y="4764578"/>
                </a:lnTo>
                <a:lnTo>
                  <a:pt x="6491752" y="4765306"/>
                </a:lnTo>
                <a:lnTo>
                  <a:pt x="6495400" y="4763114"/>
                </a:lnTo>
                <a:lnTo>
                  <a:pt x="6498326" y="4759457"/>
                </a:lnTo>
                <a:lnTo>
                  <a:pt x="6499789" y="4755800"/>
                </a:lnTo>
                <a:lnTo>
                  <a:pt x="6501252" y="4755800"/>
                </a:lnTo>
                <a:lnTo>
                  <a:pt x="6501252" y="4756536"/>
                </a:lnTo>
                <a:lnTo>
                  <a:pt x="6501983" y="4756536"/>
                </a:lnTo>
                <a:lnTo>
                  <a:pt x="6502715" y="4758729"/>
                </a:lnTo>
                <a:lnTo>
                  <a:pt x="6502715" y="4760193"/>
                </a:lnTo>
                <a:lnTo>
                  <a:pt x="6502715" y="4763114"/>
                </a:lnTo>
                <a:lnTo>
                  <a:pt x="6504900" y="4762385"/>
                </a:lnTo>
                <a:lnTo>
                  <a:pt x="6505632" y="4761650"/>
                </a:lnTo>
                <a:lnTo>
                  <a:pt x="6507826" y="4763114"/>
                </a:lnTo>
                <a:lnTo>
                  <a:pt x="6508558" y="4764578"/>
                </a:lnTo>
                <a:lnTo>
                  <a:pt x="6510752" y="4766042"/>
                </a:lnTo>
                <a:lnTo>
                  <a:pt x="6510752" y="4768963"/>
                </a:lnTo>
                <a:lnTo>
                  <a:pt x="6512215" y="4768234"/>
                </a:lnTo>
                <a:lnTo>
                  <a:pt x="6512937" y="4766770"/>
                </a:lnTo>
                <a:lnTo>
                  <a:pt x="6515132" y="4768963"/>
                </a:lnTo>
                <a:lnTo>
                  <a:pt x="6515863" y="4771891"/>
                </a:lnTo>
                <a:lnTo>
                  <a:pt x="6517326" y="4774084"/>
                </a:lnTo>
                <a:lnTo>
                  <a:pt x="6519521" y="4774812"/>
                </a:lnTo>
                <a:lnTo>
                  <a:pt x="6518789" y="4776276"/>
                </a:lnTo>
                <a:lnTo>
                  <a:pt x="6517326" y="4777740"/>
                </a:lnTo>
                <a:lnTo>
                  <a:pt x="6515132" y="4778468"/>
                </a:lnTo>
                <a:lnTo>
                  <a:pt x="6512937" y="4779204"/>
                </a:lnTo>
                <a:lnTo>
                  <a:pt x="6512937" y="4781397"/>
                </a:lnTo>
                <a:lnTo>
                  <a:pt x="6521706" y="4782861"/>
                </a:lnTo>
                <a:lnTo>
                  <a:pt x="6522437" y="4785053"/>
                </a:lnTo>
                <a:lnTo>
                  <a:pt x="6526826" y="4787246"/>
                </a:lnTo>
                <a:lnTo>
                  <a:pt x="6529021" y="4787974"/>
                </a:lnTo>
                <a:lnTo>
                  <a:pt x="6531937" y="4787974"/>
                </a:lnTo>
                <a:lnTo>
                  <a:pt x="6531206" y="4785782"/>
                </a:lnTo>
                <a:lnTo>
                  <a:pt x="6530475" y="4784317"/>
                </a:lnTo>
                <a:lnTo>
                  <a:pt x="6534132" y="4782861"/>
                </a:lnTo>
                <a:lnTo>
                  <a:pt x="6537058" y="4782861"/>
                </a:lnTo>
                <a:lnTo>
                  <a:pt x="6538521" y="4785053"/>
                </a:lnTo>
                <a:lnTo>
                  <a:pt x="6541438" y="4787974"/>
                </a:lnTo>
                <a:lnTo>
                  <a:pt x="6537789" y="4787974"/>
                </a:lnTo>
                <a:lnTo>
                  <a:pt x="6537789" y="4790167"/>
                </a:lnTo>
                <a:lnTo>
                  <a:pt x="6539975" y="4790167"/>
                </a:lnTo>
                <a:lnTo>
                  <a:pt x="6540706" y="4790902"/>
                </a:lnTo>
                <a:lnTo>
                  <a:pt x="6542901" y="4792367"/>
                </a:lnTo>
                <a:lnTo>
                  <a:pt x="6537789" y="4791631"/>
                </a:lnTo>
                <a:lnTo>
                  <a:pt x="6535595" y="4792367"/>
                </a:lnTo>
                <a:lnTo>
                  <a:pt x="6535595" y="4795287"/>
                </a:lnTo>
                <a:lnTo>
                  <a:pt x="6534132" y="4795287"/>
                </a:lnTo>
                <a:lnTo>
                  <a:pt x="6534132" y="4793823"/>
                </a:lnTo>
                <a:lnTo>
                  <a:pt x="6534132" y="4791631"/>
                </a:lnTo>
                <a:lnTo>
                  <a:pt x="6534132" y="4790902"/>
                </a:lnTo>
                <a:lnTo>
                  <a:pt x="6531206" y="4791631"/>
                </a:lnTo>
                <a:lnTo>
                  <a:pt x="6527558" y="4794559"/>
                </a:lnTo>
                <a:lnTo>
                  <a:pt x="6524632" y="4798216"/>
                </a:lnTo>
                <a:lnTo>
                  <a:pt x="6524632" y="4801136"/>
                </a:lnTo>
                <a:lnTo>
                  <a:pt x="6526826" y="4800408"/>
                </a:lnTo>
                <a:lnTo>
                  <a:pt x="6539975" y="4798944"/>
                </a:lnTo>
                <a:lnTo>
                  <a:pt x="6535595" y="4811378"/>
                </a:lnTo>
                <a:lnTo>
                  <a:pt x="6533401" y="4814299"/>
                </a:lnTo>
                <a:lnTo>
                  <a:pt x="6533401" y="4810642"/>
                </a:lnTo>
                <a:lnTo>
                  <a:pt x="6531206" y="4808450"/>
                </a:lnTo>
                <a:lnTo>
                  <a:pt x="6529021" y="4806985"/>
                </a:lnTo>
                <a:lnTo>
                  <a:pt x="6525363" y="4806985"/>
                </a:lnTo>
                <a:lnTo>
                  <a:pt x="6527558" y="4808450"/>
                </a:lnTo>
                <a:lnTo>
                  <a:pt x="6528289" y="4811378"/>
                </a:lnTo>
                <a:lnTo>
                  <a:pt x="6529021" y="4813570"/>
                </a:lnTo>
                <a:lnTo>
                  <a:pt x="6529021" y="4816491"/>
                </a:lnTo>
                <a:lnTo>
                  <a:pt x="6526826" y="4814299"/>
                </a:lnTo>
                <a:lnTo>
                  <a:pt x="6525363" y="4813570"/>
                </a:lnTo>
                <a:lnTo>
                  <a:pt x="6524632" y="4811378"/>
                </a:lnTo>
                <a:lnTo>
                  <a:pt x="6523900" y="4815035"/>
                </a:lnTo>
                <a:lnTo>
                  <a:pt x="6521706" y="4817955"/>
                </a:lnTo>
                <a:lnTo>
                  <a:pt x="6517326" y="4824540"/>
                </a:lnTo>
                <a:lnTo>
                  <a:pt x="6517326" y="4828925"/>
                </a:lnTo>
                <a:lnTo>
                  <a:pt x="6521706" y="4836238"/>
                </a:lnTo>
                <a:lnTo>
                  <a:pt x="6518789" y="4838431"/>
                </a:lnTo>
                <a:lnTo>
                  <a:pt x="6515863" y="4836238"/>
                </a:lnTo>
                <a:lnTo>
                  <a:pt x="6509289" y="4829653"/>
                </a:lnTo>
                <a:lnTo>
                  <a:pt x="6508558" y="4826733"/>
                </a:lnTo>
                <a:lnTo>
                  <a:pt x="6506363" y="4824540"/>
                </a:lnTo>
                <a:lnTo>
                  <a:pt x="6501252" y="4816491"/>
                </a:lnTo>
                <a:lnTo>
                  <a:pt x="6499058" y="4814299"/>
                </a:lnTo>
                <a:lnTo>
                  <a:pt x="6496863" y="4813570"/>
                </a:lnTo>
                <a:lnTo>
                  <a:pt x="6496132" y="4813570"/>
                </a:lnTo>
                <a:lnTo>
                  <a:pt x="6496132" y="4815035"/>
                </a:lnTo>
                <a:lnTo>
                  <a:pt x="6496132" y="4817955"/>
                </a:lnTo>
                <a:lnTo>
                  <a:pt x="6496863" y="4819419"/>
                </a:lnTo>
                <a:lnTo>
                  <a:pt x="6496863" y="4820884"/>
                </a:lnTo>
                <a:lnTo>
                  <a:pt x="6496132" y="4823076"/>
                </a:lnTo>
                <a:lnTo>
                  <a:pt x="6493215" y="4824540"/>
                </a:lnTo>
                <a:lnTo>
                  <a:pt x="6488826" y="4825997"/>
                </a:lnTo>
                <a:lnTo>
                  <a:pt x="6485178" y="4827461"/>
                </a:lnTo>
                <a:lnTo>
                  <a:pt x="6482983" y="4831846"/>
                </a:lnTo>
                <a:lnTo>
                  <a:pt x="6482983" y="4834046"/>
                </a:lnTo>
                <a:lnTo>
                  <a:pt x="6482252" y="4836967"/>
                </a:lnTo>
                <a:lnTo>
                  <a:pt x="6474215" y="4852321"/>
                </a:lnTo>
                <a:lnTo>
                  <a:pt x="6470557" y="4855978"/>
                </a:lnTo>
                <a:lnTo>
                  <a:pt x="6466909" y="4856714"/>
                </a:lnTo>
                <a:lnTo>
                  <a:pt x="6466909" y="4850129"/>
                </a:lnTo>
                <a:lnTo>
                  <a:pt x="6466909" y="4847936"/>
                </a:lnTo>
                <a:lnTo>
                  <a:pt x="6467641" y="4846472"/>
                </a:lnTo>
                <a:lnTo>
                  <a:pt x="6470557" y="4842816"/>
                </a:lnTo>
                <a:lnTo>
                  <a:pt x="6472752" y="4840623"/>
                </a:lnTo>
                <a:lnTo>
                  <a:pt x="6476409" y="4835502"/>
                </a:lnTo>
                <a:lnTo>
                  <a:pt x="6477141" y="4832582"/>
                </a:lnTo>
                <a:lnTo>
                  <a:pt x="6476409" y="4829653"/>
                </a:lnTo>
                <a:lnTo>
                  <a:pt x="6476409" y="4827461"/>
                </a:lnTo>
                <a:lnTo>
                  <a:pt x="6476409" y="4826733"/>
                </a:lnTo>
                <a:lnTo>
                  <a:pt x="6477141" y="4824540"/>
                </a:lnTo>
                <a:lnTo>
                  <a:pt x="6482252" y="4823076"/>
                </a:lnTo>
                <a:lnTo>
                  <a:pt x="6483715" y="4822340"/>
                </a:lnTo>
                <a:lnTo>
                  <a:pt x="6486632" y="4814299"/>
                </a:lnTo>
                <a:lnTo>
                  <a:pt x="6487363" y="4811378"/>
                </a:lnTo>
                <a:lnTo>
                  <a:pt x="6489557" y="4806257"/>
                </a:lnTo>
                <a:lnTo>
                  <a:pt x="6489557" y="4801136"/>
                </a:lnTo>
                <a:lnTo>
                  <a:pt x="6485909" y="4801136"/>
                </a:lnTo>
                <a:lnTo>
                  <a:pt x="6485909" y="4803329"/>
                </a:lnTo>
                <a:lnTo>
                  <a:pt x="6485909" y="4806257"/>
                </a:lnTo>
                <a:lnTo>
                  <a:pt x="6485909" y="4808450"/>
                </a:lnTo>
                <a:lnTo>
                  <a:pt x="6483715" y="4809914"/>
                </a:lnTo>
                <a:lnTo>
                  <a:pt x="6482983" y="4807721"/>
                </a:lnTo>
                <a:lnTo>
                  <a:pt x="6482252" y="4804793"/>
                </a:lnTo>
                <a:lnTo>
                  <a:pt x="6482252" y="4798944"/>
                </a:lnTo>
                <a:lnTo>
                  <a:pt x="6480789" y="4797480"/>
                </a:lnTo>
                <a:lnTo>
                  <a:pt x="6479326" y="4797480"/>
                </a:lnTo>
                <a:lnTo>
                  <a:pt x="6478595" y="4798944"/>
                </a:lnTo>
                <a:lnTo>
                  <a:pt x="6478595" y="4801136"/>
                </a:lnTo>
                <a:lnTo>
                  <a:pt x="6478595" y="4804065"/>
                </a:lnTo>
                <a:lnTo>
                  <a:pt x="6480057" y="4808450"/>
                </a:lnTo>
                <a:lnTo>
                  <a:pt x="6480057" y="4811378"/>
                </a:lnTo>
                <a:lnTo>
                  <a:pt x="6478595" y="4815035"/>
                </a:lnTo>
                <a:lnTo>
                  <a:pt x="6473483" y="4819419"/>
                </a:lnTo>
                <a:lnTo>
                  <a:pt x="6469094" y="4820148"/>
                </a:lnTo>
                <a:lnTo>
                  <a:pt x="6466909" y="4817955"/>
                </a:lnTo>
                <a:lnTo>
                  <a:pt x="6463983" y="4812834"/>
                </a:lnTo>
                <a:lnTo>
                  <a:pt x="6463983" y="4810642"/>
                </a:lnTo>
                <a:lnTo>
                  <a:pt x="6464715" y="4807721"/>
                </a:lnTo>
                <a:lnTo>
                  <a:pt x="6463252" y="4806985"/>
                </a:lnTo>
                <a:lnTo>
                  <a:pt x="6458141" y="4806257"/>
                </a:lnTo>
                <a:lnTo>
                  <a:pt x="6446446" y="4785782"/>
                </a:lnTo>
                <a:lnTo>
                  <a:pt x="6447177" y="4785782"/>
                </a:lnTo>
                <a:lnTo>
                  <a:pt x="6450835" y="4784317"/>
                </a:lnTo>
                <a:lnTo>
                  <a:pt x="6447177" y="4782125"/>
                </a:lnTo>
                <a:lnTo>
                  <a:pt x="6443520" y="4782861"/>
                </a:lnTo>
                <a:lnTo>
                  <a:pt x="6440603" y="4785053"/>
                </a:lnTo>
                <a:lnTo>
                  <a:pt x="6443520" y="4790167"/>
                </a:lnTo>
                <a:lnTo>
                  <a:pt x="6431103" y="4785782"/>
                </a:lnTo>
                <a:lnTo>
                  <a:pt x="6425251" y="4785782"/>
                </a:lnTo>
                <a:lnTo>
                  <a:pt x="6420872" y="4785782"/>
                </a:lnTo>
                <a:lnTo>
                  <a:pt x="6417946" y="4782861"/>
                </a:lnTo>
                <a:lnTo>
                  <a:pt x="6416483" y="4779204"/>
                </a:lnTo>
                <a:lnTo>
                  <a:pt x="6412835" y="4776276"/>
                </a:lnTo>
                <a:lnTo>
                  <a:pt x="6415761" y="4771155"/>
                </a:lnTo>
                <a:lnTo>
                  <a:pt x="6415761" y="4768963"/>
                </a:lnTo>
                <a:lnTo>
                  <a:pt x="6412835" y="4766770"/>
                </a:lnTo>
                <a:lnTo>
                  <a:pt x="6409909" y="4768963"/>
                </a:lnTo>
                <a:lnTo>
                  <a:pt x="6405529" y="4774812"/>
                </a:lnTo>
                <a:lnTo>
                  <a:pt x="6403335" y="4775548"/>
                </a:lnTo>
                <a:lnTo>
                  <a:pt x="6375566" y="4775548"/>
                </a:lnTo>
                <a:lnTo>
                  <a:pt x="6382140" y="4771891"/>
                </a:lnTo>
                <a:lnTo>
                  <a:pt x="6384334" y="4769699"/>
                </a:lnTo>
                <a:lnTo>
                  <a:pt x="6387260" y="4768234"/>
                </a:lnTo>
                <a:lnTo>
                  <a:pt x="6388723" y="4765306"/>
                </a:lnTo>
                <a:lnTo>
                  <a:pt x="6388723" y="4762385"/>
                </a:lnTo>
                <a:lnTo>
                  <a:pt x="6387260" y="4760193"/>
                </a:lnTo>
                <a:lnTo>
                  <a:pt x="6386529" y="4756536"/>
                </a:lnTo>
                <a:lnTo>
                  <a:pt x="6385797" y="4758729"/>
                </a:lnTo>
                <a:lnTo>
                  <a:pt x="6384334" y="4758729"/>
                </a:lnTo>
                <a:lnTo>
                  <a:pt x="6383603" y="4759457"/>
                </a:lnTo>
                <a:lnTo>
                  <a:pt x="6383603" y="4760193"/>
                </a:lnTo>
                <a:lnTo>
                  <a:pt x="6382871" y="4757993"/>
                </a:lnTo>
                <a:lnTo>
                  <a:pt x="6382871" y="4755800"/>
                </a:lnTo>
                <a:lnTo>
                  <a:pt x="6383603" y="4755072"/>
                </a:lnTo>
                <a:lnTo>
                  <a:pt x="6384334" y="4752880"/>
                </a:lnTo>
                <a:lnTo>
                  <a:pt x="6382871" y="4750687"/>
                </a:lnTo>
                <a:lnTo>
                  <a:pt x="6380677" y="4752144"/>
                </a:lnTo>
                <a:lnTo>
                  <a:pt x="6377029" y="4755072"/>
                </a:lnTo>
                <a:lnTo>
                  <a:pt x="6375566" y="4753608"/>
                </a:lnTo>
                <a:lnTo>
                  <a:pt x="6374103" y="4752880"/>
                </a:lnTo>
                <a:lnTo>
                  <a:pt x="6373371" y="4750687"/>
                </a:lnTo>
                <a:lnTo>
                  <a:pt x="6373371" y="4749951"/>
                </a:lnTo>
                <a:lnTo>
                  <a:pt x="6372640" y="4749951"/>
                </a:lnTo>
                <a:lnTo>
                  <a:pt x="6372640" y="4749223"/>
                </a:lnTo>
                <a:lnTo>
                  <a:pt x="6371186" y="4748487"/>
                </a:lnTo>
                <a:lnTo>
                  <a:pt x="6371186" y="4747031"/>
                </a:lnTo>
                <a:lnTo>
                  <a:pt x="6371186" y="4746295"/>
                </a:lnTo>
                <a:lnTo>
                  <a:pt x="6372640" y="4744102"/>
                </a:lnTo>
                <a:lnTo>
                  <a:pt x="6373371" y="4743374"/>
                </a:lnTo>
                <a:lnTo>
                  <a:pt x="6374103" y="4740446"/>
                </a:lnTo>
                <a:lnTo>
                  <a:pt x="6373371" y="4739717"/>
                </a:lnTo>
                <a:lnTo>
                  <a:pt x="6368260" y="4738982"/>
                </a:lnTo>
                <a:lnTo>
                  <a:pt x="6367529" y="4737525"/>
                </a:lnTo>
                <a:lnTo>
                  <a:pt x="6366797" y="4738982"/>
                </a:lnTo>
                <a:lnTo>
                  <a:pt x="6366797" y="4741910"/>
                </a:lnTo>
                <a:lnTo>
                  <a:pt x="6366066" y="4747031"/>
                </a:lnTo>
                <a:lnTo>
                  <a:pt x="6361686" y="4746295"/>
                </a:lnTo>
                <a:lnTo>
                  <a:pt x="6355103" y="4740446"/>
                </a:lnTo>
                <a:lnTo>
                  <a:pt x="6348529" y="4744102"/>
                </a:lnTo>
                <a:lnTo>
                  <a:pt x="6343417" y="4742638"/>
                </a:lnTo>
                <a:lnTo>
                  <a:pt x="6319297" y="4730212"/>
                </a:lnTo>
                <a:lnTo>
                  <a:pt x="6315649" y="4728019"/>
                </a:lnTo>
                <a:lnTo>
                  <a:pt x="6311991" y="4728019"/>
                </a:lnTo>
                <a:lnTo>
                  <a:pt x="6309806" y="4729476"/>
                </a:lnTo>
                <a:lnTo>
                  <a:pt x="6309074" y="4730212"/>
                </a:lnTo>
                <a:lnTo>
                  <a:pt x="6311991" y="4732404"/>
                </a:lnTo>
                <a:lnTo>
                  <a:pt x="6309806" y="4733868"/>
                </a:lnTo>
                <a:lnTo>
                  <a:pt x="6306880" y="4730940"/>
                </a:lnTo>
                <a:lnTo>
                  <a:pt x="6301760" y="4724363"/>
                </a:lnTo>
                <a:lnTo>
                  <a:pt x="6298843" y="4721434"/>
                </a:lnTo>
                <a:lnTo>
                  <a:pt x="6297380" y="4724363"/>
                </a:lnTo>
                <a:lnTo>
                  <a:pt x="6295186" y="4728019"/>
                </a:lnTo>
                <a:lnTo>
                  <a:pt x="6293723" y="4732404"/>
                </a:lnTo>
                <a:lnTo>
                  <a:pt x="6297380" y="4730940"/>
                </a:lnTo>
                <a:lnTo>
                  <a:pt x="6298843" y="4730940"/>
                </a:lnTo>
                <a:lnTo>
                  <a:pt x="6299574" y="4733133"/>
                </a:lnTo>
                <a:lnTo>
                  <a:pt x="6296649" y="4733868"/>
                </a:lnTo>
                <a:lnTo>
                  <a:pt x="6295186" y="4734597"/>
                </a:lnTo>
                <a:lnTo>
                  <a:pt x="6292991" y="4734597"/>
                </a:lnTo>
                <a:lnTo>
                  <a:pt x="6293723" y="4736789"/>
                </a:lnTo>
                <a:lnTo>
                  <a:pt x="6295186" y="4737525"/>
                </a:lnTo>
                <a:lnTo>
                  <a:pt x="6295917" y="4737525"/>
                </a:lnTo>
                <a:lnTo>
                  <a:pt x="6296649" y="4736061"/>
                </a:lnTo>
                <a:lnTo>
                  <a:pt x="6298843" y="4737525"/>
                </a:lnTo>
                <a:lnTo>
                  <a:pt x="6308343" y="4744102"/>
                </a:lnTo>
                <a:lnTo>
                  <a:pt x="6309806" y="4746295"/>
                </a:lnTo>
                <a:lnTo>
                  <a:pt x="6311991" y="4746295"/>
                </a:lnTo>
                <a:lnTo>
                  <a:pt x="6318575" y="4746295"/>
                </a:lnTo>
                <a:lnTo>
                  <a:pt x="6322954" y="4747031"/>
                </a:lnTo>
                <a:lnTo>
                  <a:pt x="6328066" y="4749951"/>
                </a:lnTo>
                <a:lnTo>
                  <a:pt x="6332454" y="4753608"/>
                </a:lnTo>
                <a:lnTo>
                  <a:pt x="6329529" y="4755800"/>
                </a:lnTo>
                <a:lnTo>
                  <a:pt x="6328797" y="4756536"/>
                </a:lnTo>
                <a:lnTo>
                  <a:pt x="6328066" y="4759457"/>
                </a:lnTo>
                <a:lnTo>
                  <a:pt x="6328066" y="4763114"/>
                </a:lnTo>
                <a:lnTo>
                  <a:pt x="6329529" y="4764578"/>
                </a:lnTo>
                <a:lnTo>
                  <a:pt x="6330991" y="4765306"/>
                </a:lnTo>
                <a:lnTo>
                  <a:pt x="6331723" y="4766042"/>
                </a:lnTo>
                <a:lnTo>
                  <a:pt x="6331723" y="4768234"/>
                </a:lnTo>
                <a:lnTo>
                  <a:pt x="6332454" y="4774812"/>
                </a:lnTo>
                <a:lnTo>
                  <a:pt x="6331723" y="4772619"/>
                </a:lnTo>
                <a:lnTo>
                  <a:pt x="6330991" y="4771891"/>
                </a:lnTo>
                <a:lnTo>
                  <a:pt x="6328797" y="4771155"/>
                </a:lnTo>
                <a:lnTo>
                  <a:pt x="6328066" y="4769699"/>
                </a:lnTo>
                <a:lnTo>
                  <a:pt x="6328066" y="4774812"/>
                </a:lnTo>
                <a:lnTo>
                  <a:pt x="6330991" y="4778468"/>
                </a:lnTo>
                <a:lnTo>
                  <a:pt x="6333917" y="4780661"/>
                </a:lnTo>
                <a:lnTo>
                  <a:pt x="6337566" y="4782125"/>
                </a:lnTo>
                <a:lnTo>
                  <a:pt x="6337566" y="4782861"/>
                </a:lnTo>
                <a:lnTo>
                  <a:pt x="6333917" y="4785782"/>
                </a:lnTo>
                <a:lnTo>
                  <a:pt x="6329529" y="4782125"/>
                </a:lnTo>
                <a:lnTo>
                  <a:pt x="6327343" y="4782125"/>
                </a:lnTo>
                <a:lnTo>
                  <a:pt x="6325149" y="4784317"/>
                </a:lnTo>
                <a:lnTo>
                  <a:pt x="6328066" y="4787974"/>
                </a:lnTo>
                <a:lnTo>
                  <a:pt x="6322223" y="4787974"/>
                </a:lnTo>
                <a:lnTo>
                  <a:pt x="6321491" y="4795287"/>
                </a:lnTo>
                <a:lnTo>
                  <a:pt x="6325149" y="4801136"/>
                </a:lnTo>
                <a:lnTo>
                  <a:pt x="6331723" y="4800408"/>
                </a:lnTo>
                <a:lnTo>
                  <a:pt x="6330991" y="4804065"/>
                </a:lnTo>
                <a:lnTo>
                  <a:pt x="6327343" y="4813570"/>
                </a:lnTo>
                <a:lnTo>
                  <a:pt x="6325880" y="4814299"/>
                </a:lnTo>
                <a:lnTo>
                  <a:pt x="6322954" y="4817227"/>
                </a:lnTo>
                <a:lnTo>
                  <a:pt x="6321491" y="4820884"/>
                </a:lnTo>
                <a:lnTo>
                  <a:pt x="6317843" y="4823804"/>
                </a:lnTo>
                <a:lnTo>
                  <a:pt x="6314917" y="4825997"/>
                </a:lnTo>
                <a:lnTo>
                  <a:pt x="6305417" y="4832582"/>
                </a:lnTo>
                <a:lnTo>
                  <a:pt x="6298843" y="4836238"/>
                </a:lnTo>
                <a:lnTo>
                  <a:pt x="6295917" y="4835502"/>
                </a:lnTo>
                <a:lnTo>
                  <a:pt x="6296649" y="4834046"/>
                </a:lnTo>
                <a:lnTo>
                  <a:pt x="6296649" y="4831846"/>
                </a:lnTo>
                <a:lnTo>
                  <a:pt x="6296649" y="4828925"/>
                </a:lnTo>
                <a:lnTo>
                  <a:pt x="6295917" y="4825997"/>
                </a:lnTo>
                <a:lnTo>
                  <a:pt x="6295186" y="4823804"/>
                </a:lnTo>
                <a:lnTo>
                  <a:pt x="6290074" y="4820148"/>
                </a:lnTo>
                <a:lnTo>
                  <a:pt x="6289343" y="4817955"/>
                </a:lnTo>
                <a:lnTo>
                  <a:pt x="6289343" y="4816491"/>
                </a:lnTo>
                <a:lnTo>
                  <a:pt x="6290074" y="4813570"/>
                </a:lnTo>
                <a:lnTo>
                  <a:pt x="6290806" y="4810642"/>
                </a:lnTo>
                <a:lnTo>
                  <a:pt x="6290806" y="4807721"/>
                </a:lnTo>
                <a:lnTo>
                  <a:pt x="6290806" y="4804793"/>
                </a:lnTo>
                <a:lnTo>
                  <a:pt x="6290806" y="4801872"/>
                </a:lnTo>
                <a:lnTo>
                  <a:pt x="6290806" y="4798944"/>
                </a:lnTo>
                <a:lnTo>
                  <a:pt x="6290074" y="4796751"/>
                </a:lnTo>
                <a:lnTo>
                  <a:pt x="6289343" y="4794559"/>
                </a:lnTo>
                <a:lnTo>
                  <a:pt x="6286417" y="4794559"/>
                </a:lnTo>
                <a:lnTo>
                  <a:pt x="6286417" y="4796751"/>
                </a:lnTo>
                <a:lnTo>
                  <a:pt x="6285685" y="4800408"/>
                </a:lnTo>
                <a:lnTo>
                  <a:pt x="6284223" y="4803329"/>
                </a:lnTo>
                <a:lnTo>
                  <a:pt x="6283500" y="4801872"/>
                </a:lnTo>
                <a:lnTo>
                  <a:pt x="6280574" y="4798216"/>
                </a:lnTo>
                <a:lnTo>
                  <a:pt x="6273269" y="4790902"/>
                </a:lnTo>
                <a:lnTo>
                  <a:pt x="6272537" y="4787974"/>
                </a:lnTo>
                <a:lnTo>
                  <a:pt x="6272537" y="4785782"/>
                </a:lnTo>
                <a:lnTo>
                  <a:pt x="6270343" y="4787246"/>
                </a:lnTo>
                <a:lnTo>
                  <a:pt x="6268148" y="4788710"/>
                </a:lnTo>
                <a:lnTo>
                  <a:pt x="6267417" y="4790902"/>
                </a:lnTo>
                <a:lnTo>
                  <a:pt x="6267417" y="4793823"/>
                </a:lnTo>
                <a:lnTo>
                  <a:pt x="6266685" y="4796751"/>
                </a:lnTo>
                <a:lnTo>
                  <a:pt x="6263037" y="4803329"/>
                </a:lnTo>
                <a:lnTo>
                  <a:pt x="6261574" y="4790167"/>
                </a:lnTo>
                <a:lnTo>
                  <a:pt x="6260111" y="4787246"/>
                </a:lnTo>
                <a:lnTo>
                  <a:pt x="6255000" y="4781397"/>
                </a:lnTo>
                <a:lnTo>
                  <a:pt x="6254269" y="4779204"/>
                </a:lnTo>
                <a:lnTo>
                  <a:pt x="6254269" y="4778468"/>
                </a:lnTo>
                <a:lnTo>
                  <a:pt x="6252074" y="4777740"/>
                </a:lnTo>
                <a:lnTo>
                  <a:pt x="6250611" y="4777740"/>
                </a:lnTo>
                <a:lnTo>
                  <a:pt x="6249148" y="4781397"/>
                </a:lnTo>
                <a:lnTo>
                  <a:pt x="6249148" y="4785053"/>
                </a:lnTo>
                <a:lnTo>
                  <a:pt x="6247694" y="4787974"/>
                </a:lnTo>
                <a:lnTo>
                  <a:pt x="6244037" y="4793823"/>
                </a:lnTo>
                <a:lnTo>
                  <a:pt x="6241111" y="4790167"/>
                </a:lnTo>
                <a:lnTo>
                  <a:pt x="6238926" y="4790902"/>
                </a:lnTo>
                <a:lnTo>
                  <a:pt x="6237463" y="4792367"/>
                </a:lnTo>
                <a:lnTo>
                  <a:pt x="6234537" y="4794559"/>
                </a:lnTo>
                <a:lnTo>
                  <a:pt x="6227963" y="4792367"/>
                </a:lnTo>
                <a:lnTo>
                  <a:pt x="6225768" y="4791631"/>
                </a:lnTo>
                <a:lnTo>
                  <a:pt x="6228694" y="4790167"/>
                </a:lnTo>
                <a:lnTo>
                  <a:pt x="6227963" y="4788710"/>
                </a:lnTo>
                <a:lnTo>
                  <a:pt x="6225768" y="4787974"/>
                </a:lnTo>
                <a:lnTo>
                  <a:pt x="6224305" y="4788710"/>
                </a:lnTo>
                <a:lnTo>
                  <a:pt x="6222842" y="4790167"/>
                </a:lnTo>
                <a:lnTo>
                  <a:pt x="6222842" y="4791631"/>
                </a:lnTo>
                <a:lnTo>
                  <a:pt x="6221389" y="4791631"/>
                </a:lnTo>
                <a:lnTo>
                  <a:pt x="6219194" y="4791631"/>
                </a:lnTo>
                <a:lnTo>
                  <a:pt x="6218463" y="4793823"/>
                </a:lnTo>
                <a:lnTo>
                  <a:pt x="6219194" y="4795287"/>
                </a:lnTo>
                <a:lnTo>
                  <a:pt x="6219926" y="4796751"/>
                </a:lnTo>
                <a:lnTo>
                  <a:pt x="6225037" y="4796751"/>
                </a:lnTo>
                <a:lnTo>
                  <a:pt x="6225037" y="4801136"/>
                </a:lnTo>
                <a:lnTo>
                  <a:pt x="6222842" y="4804065"/>
                </a:lnTo>
                <a:lnTo>
                  <a:pt x="6221389" y="4806257"/>
                </a:lnTo>
                <a:lnTo>
                  <a:pt x="6224305" y="4809914"/>
                </a:lnTo>
                <a:lnTo>
                  <a:pt x="6222842" y="4812834"/>
                </a:lnTo>
                <a:lnTo>
                  <a:pt x="6221389" y="4811378"/>
                </a:lnTo>
                <a:lnTo>
                  <a:pt x="6219194" y="4808450"/>
                </a:lnTo>
                <a:lnTo>
                  <a:pt x="6217000" y="4806985"/>
                </a:lnTo>
                <a:lnTo>
                  <a:pt x="6215537" y="4808450"/>
                </a:lnTo>
                <a:lnTo>
                  <a:pt x="6215537" y="4811378"/>
                </a:lnTo>
                <a:lnTo>
                  <a:pt x="6213342" y="4816491"/>
                </a:lnTo>
                <a:lnTo>
                  <a:pt x="6214805" y="4817955"/>
                </a:lnTo>
                <a:lnTo>
                  <a:pt x="6215537" y="4817955"/>
                </a:lnTo>
                <a:lnTo>
                  <a:pt x="6214805" y="4826733"/>
                </a:lnTo>
                <a:lnTo>
                  <a:pt x="6215537" y="4830389"/>
                </a:lnTo>
                <a:lnTo>
                  <a:pt x="6213342" y="4827461"/>
                </a:lnTo>
                <a:lnTo>
                  <a:pt x="6211889" y="4825997"/>
                </a:lnTo>
                <a:lnTo>
                  <a:pt x="6209694" y="4825997"/>
                </a:lnTo>
                <a:lnTo>
                  <a:pt x="6208231" y="4826733"/>
                </a:lnTo>
                <a:lnTo>
                  <a:pt x="6208231" y="4828925"/>
                </a:lnTo>
                <a:lnTo>
                  <a:pt x="6208231" y="4830389"/>
                </a:lnTo>
                <a:lnTo>
                  <a:pt x="6208231" y="4832582"/>
                </a:lnTo>
                <a:lnTo>
                  <a:pt x="6205305" y="4834046"/>
                </a:lnTo>
                <a:lnTo>
                  <a:pt x="6203851" y="4835502"/>
                </a:lnTo>
                <a:lnTo>
                  <a:pt x="6203851" y="4836238"/>
                </a:lnTo>
                <a:lnTo>
                  <a:pt x="6202388" y="4836967"/>
                </a:lnTo>
                <a:lnTo>
                  <a:pt x="6200925" y="4836238"/>
                </a:lnTo>
                <a:lnTo>
                  <a:pt x="6197268" y="4834046"/>
                </a:lnTo>
                <a:lnTo>
                  <a:pt x="6194351" y="4835502"/>
                </a:lnTo>
                <a:lnTo>
                  <a:pt x="6193620" y="4838431"/>
                </a:lnTo>
                <a:lnTo>
                  <a:pt x="6192157" y="4838431"/>
                </a:lnTo>
                <a:lnTo>
                  <a:pt x="6184120" y="4836967"/>
                </a:lnTo>
                <a:lnTo>
                  <a:pt x="6182657" y="4836967"/>
                </a:lnTo>
                <a:lnTo>
                  <a:pt x="6183388" y="4834046"/>
                </a:lnTo>
                <a:lnTo>
                  <a:pt x="6187037" y="4832582"/>
                </a:lnTo>
                <a:lnTo>
                  <a:pt x="6189231" y="4831846"/>
                </a:lnTo>
                <a:lnTo>
                  <a:pt x="6187037" y="4826733"/>
                </a:lnTo>
                <a:lnTo>
                  <a:pt x="6183388" y="4828925"/>
                </a:lnTo>
                <a:lnTo>
                  <a:pt x="6180462" y="4827461"/>
                </a:lnTo>
                <a:lnTo>
                  <a:pt x="6176814" y="4825997"/>
                </a:lnTo>
                <a:lnTo>
                  <a:pt x="6173157" y="4824540"/>
                </a:lnTo>
                <a:lnTo>
                  <a:pt x="6174620" y="4828925"/>
                </a:lnTo>
                <a:lnTo>
                  <a:pt x="6173888" y="4830389"/>
                </a:lnTo>
                <a:lnTo>
                  <a:pt x="6168777" y="4833310"/>
                </a:lnTo>
                <a:lnTo>
                  <a:pt x="6168777" y="4834046"/>
                </a:lnTo>
                <a:lnTo>
                  <a:pt x="6168777" y="4835502"/>
                </a:lnTo>
                <a:lnTo>
                  <a:pt x="6168045" y="4836238"/>
                </a:lnTo>
                <a:lnTo>
                  <a:pt x="6166583" y="4836238"/>
                </a:lnTo>
                <a:lnTo>
                  <a:pt x="6155620" y="4828925"/>
                </a:lnTo>
                <a:lnTo>
                  <a:pt x="6151240" y="4825997"/>
                </a:lnTo>
                <a:lnTo>
                  <a:pt x="6145388" y="4824540"/>
                </a:lnTo>
                <a:lnTo>
                  <a:pt x="6139545" y="4827461"/>
                </a:lnTo>
                <a:lnTo>
                  <a:pt x="6139545" y="4824540"/>
                </a:lnTo>
                <a:lnTo>
                  <a:pt x="6139545" y="4823076"/>
                </a:lnTo>
                <a:lnTo>
                  <a:pt x="6141740" y="4822340"/>
                </a:lnTo>
                <a:lnTo>
                  <a:pt x="6143925" y="4820884"/>
                </a:lnTo>
                <a:lnTo>
                  <a:pt x="6141740" y="4819419"/>
                </a:lnTo>
                <a:lnTo>
                  <a:pt x="6138082" y="4817955"/>
                </a:lnTo>
                <a:lnTo>
                  <a:pt x="6135157" y="4817955"/>
                </a:lnTo>
                <a:lnTo>
                  <a:pt x="6132971" y="4819419"/>
                </a:lnTo>
                <a:lnTo>
                  <a:pt x="6132971" y="4823076"/>
                </a:lnTo>
                <a:lnTo>
                  <a:pt x="6131508" y="4824540"/>
                </a:lnTo>
                <a:lnTo>
                  <a:pt x="6128582" y="4825997"/>
                </a:lnTo>
                <a:lnTo>
                  <a:pt x="6125657" y="4825997"/>
                </a:lnTo>
                <a:lnTo>
                  <a:pt x="6123471" y="4824540"/>
                </a:lnTo>
                <a:lnTo>
                  <a:pt x="6119082" y="4820884"/>
                </a:lnTo>
                <a:lnTo>
                  <a:pt x="6116165" y="4820148"/>
                </a:lnTo>
                <a:lnTo>
                  <a:pt x="6095702" y="4817955"/>
                </a:lnTo>
                <a:lnTo>
                  <a:pt x="6083276" y="4813570"/>
                </a:lnTo>
                <a:lnTo>
                  <a:pt x="6073776" y="4806985"/>
                </a:lnTo>
                <a:lnTo>
                  <a:pt x="6070860" y="4796751"/>
                </a:lnTo>
                <a:lnTo>
                  <a:pt x="6073045" y="4800408"/>
                </a:lnTo>
                <a:lnTo>
                  <a:pt x="6076702" y="4801136"/>
                </a:lnTo>
                <a:lnTo>
                  <a:pt x="6080360" y="4798944"/>
                </a:lnTo>
                <a:lnTo>
                  <a:pt x="6083276" y="4797480"/>
                </a:lnTo>
                <a:lnTo>
                  <a:pt x="6084739" y="4792367"/>
                </a:lnTo>
                <a:lnTo>
                  <a:pt x="6086202" y="4788710"/>
                </a:lnTo>
                <a:lnTo>
                  <a:pt x="6089128" y="4785782"/>
                </a:lnTo>
                <a:lnTo>
                  <a:pt x="6093508" y="4785053"/>
                </a:lnTo>
                <a:lnTo>
                  <a:pt x="6092777" y="4788710"/>
                </a:lnTo>
                <a:lnTo>
                  <a:pt x="6095702" y="4793823"/>
                </a:lnTo>
                <a:lnTo>
                  <a:pt x="6100082" y="4796751"/>
                </a:lnTo>
                <a:lnTo>
                  <a:pt x="6106665" y="4793823"/>
                </a:lnTo>
                <a:lnTo>
                  <a:pt x="6106665" y="4801136"/>
                </a:lnTo>
                <a:lnTo>
                  <a:pt x="6106665" y="4804793"/>
                </a:lnTo>
                <a:lnTo>
                  <a:pt x="6105202" y="4808450"/>
                </a:lnTo>
                <a:lnTo>
                  <a:pt x="6106665" y="4808450"/>
                </a:lnTo>
                <a:lnTo>
                  <a:pt x="6108851" y="4809914"/>
                </a:lnTo>
                <a:lnTo>
                  <a:pt x="6109582" y="4811378"/>
                </a:lnTo>
                <a:lnTo>
                  <a:pt x="6109582" y="4814299"/>
                </a:lnTo>
                <a:lnTo>
                  <a:pt x="6113240" y="4812834"/>
                </a:lnTo>
                <a:lnTo>
                  <a:pt x="6115434" y="4810642"/>
                </a:lnTo>
                <a:lnTo>
                  <a:pt x="6116888" y="4808450"/>
                </a:lnTo>
                <a:lnTo>
                  <a:pt x="6116165" y="4807721"/>
                </a:lnTo>
                <a:lnTo>
                  <a:pt x="6115434" y="4806257"/>
                </a:lnTo>
                <a:lnTo>
                  <a:pt x="6113971" y="4806257"/>
                </a:lnTo>
                <a:lnTo>
                  <a:pt x="6113971" y="4804065"/>
                </a:lnTo>
                <a:lnTo>
                  <a:pt x="6116888" y="4798216"/>
                </a:lnTo>
                <a:lnTo>
                  <a:pt x="6113971" y="4793823"/>
                </a:lnTo>
                <a:lnTo>
                  <a:pt x="6103008" y="4785053"/>
                </a:lnTo>
                <a:lnTo>
                  <a:pt x="6096434" y="4781397"/>
                </a:lnTo>
                <a:lnTo>
                  <a:pt x="6093508" y="4779204"/>
                </a:lnTo>
                <a:lnTo>
                  <a:pt x="6092777" y="4778468"/>
                </a:lnTo>
                <a:lnTo>
                  <a:pt x="6092777" y="4774812"/>
                </a:lnTo>
                <a:lnTo>
                  <a:pt x="6092777" y="4772619"/>
                </a:lnTo>
                <a:lnTo>
                  <a:pt x="6091314" y="4771891"/>
                </a:lnTo>
                <a:lnTo>
                  <a:pt x="6089128" y="4771891"/>
                </a:lnTo>
                <a:lnTo>
                  <a:pt x="6086934" y="4771155"/>
                </a:lnTo>
                <a:lnTo>
                  <a:pt x="6084008" y="4765306"/>
                </a:lnTo>
                <a:lnTo>
                  <a:pt x="6081813" y="4759457"/>
                </a:lnTo>
                <a:lnTo>
                  <a:pt x="6081813" y="4752880"/>
                </a:lnTo>
                <a:lnTo>
                  <a:pt x="6084739" y="4748487"/>
                </a:lnTo>
                <a:lnTo>
                  <a:pt x="6086934" y="4745567"/>
                </a:lnTo>
                <a:lnTo>
                  <a:pt x="6089128" y="4744102"/>
                </a:lnTo>
                <a:lnTo>
                  <a:pt x="6090582" y="4741910"/>
                </a:lnTo>
                <a:lnTo>
                  <a:pt x="6090582" y="4737525"/>
                </a:lnTo>
                <a:lnTo>
                  <a:pt x="6089851" y="4734597"/>
                </a:lnTo>
                <a:lnTo>
                  <a:pt x="6087665" y="4733133"/>
                </a:lnTo>
                <a:lnTo>
                  <a:pt x="6086202" y="4732404"/>
                </a:lnTo>
                <a:lnTo>
                  <a:pt x="6081813" y="4732404"/>
                </a:lnTo>
                <a:lnTo>
                  <a:pt x="6084739" y="4737525"/>
                </a:lnTo>
                <a:lnTo>
                  <a:pt x="6084008" y="4740446"/>
                </a:lnTo>
                <a:lnTo>
                  <a:pt x="6078165" y="4746295"/>
                </a:lnTo>
                <a:lnTo>
                  <a:pt x="6077434" y="4748487"/>
                </a:lnTo>
                <a:lnTo>
                  <a:pt x="6078165" y="4750687"/>
                </a:lnTo>
                <a:lnTo>
                  <a:pt x="6079628" y="4752880"/>
                </a:lnTo>
                <a:lnTo>
                  <a:pt x="6079628" y="4755800"/>
                </a:lnTo>
                <a:lnTo>
                  <a:pt x="6076702" y="4760193"/>
                </a:lnTo>
                <a:lnTo>
                  <a:pt x="6076702" y="4762385"/>
                </a:lnTo>
                <a:lnTo>
                  <a:pt x="6071591" y="4760193"/>
                </a:lnTo>
                <a:lnTo>
                  <a:pt x="6062091" y="4756536"/>
                </a:lnTo>
                <a:lnTo>
                  <a:pt x="6057702" y="4756536"/>
                </a:lnTo>
                <a:lnTo>
                  <a:pt x="6052591" y="4756536"/>
                </a:lnTo>
                <a:lnTo>
                  <a:pt x="6051128" y="4755800"/>
                </a:lnTo>
                <a:lnTo>
                  <a:pt x="6048934" y="4755072"/>
                </a:lnTo>
                <a:lnTo>
                  <a:pt x="6049665" y="4752144"/>
                </a:lnTo>
                <a:lnTo>
                  <a:pt x="6051128" y="4749951"/>
                </a:lnTo>
                <a:lnTo>
                  <a:pt x="6051859" y="4747031"/>
                </a:lnTo>
                <a:lnTo>
                  <a:pt x="6048934" y="4746295"/>
                </a:lnTo>
                <a:lnTo>
                  <a:pt x="6044554" y="4749223"/>
                </a:lnTo>
                <a:lnTo>
                  <a:pt x="6035785" y="4752880"/>
                </a:lnTo>
                <a:lnTo>
                  <a:pt x="6028471" y="4755072"/>
                </a:lnTo>
                <a:lnTo>
                  <a:pt x="6022628" y="4753608"/>
                </a:lnTo>
                <a:lnTo>
                  <a:pt x="6025554" y="4752144"/>
                </a:lnTo>
                <a:lnTo>
                  <a:pt x="6026285" y="4747031"/>
                </a:lnTo>
                <a:lnTo>
                  <a:pt x="6024822" y="4741910"/>
                </a:lnTo>
                <a:lnTo>
                  <a:pt x="6022628" y="4737525"/>
                </a:lnTo>
                <a:lnTo>
                  <a:pt x="6021896" y="4736061"/>
                </a:lnTo>
                <a:lnTo>
                  <a:pt x="6021896" y="4733133"/>
                </a:lnTo>
                <a:lnTo>
                  <a:pt x="6020433" y="4730212"/>
                </a:lnTo>
                <a:lnTo>
                  <a:pt x="6018979" y="4729476"/>
                </a:lnTo>
                <a:lnTo>
                  <a:pt x="6016785" y="4730212"/>
                </a:lnTo>
                <a:lnTo>
                  <a:pt x="6013128" y="4732404"/>
                </a:lnTo>
                <a:lnTo>
                  <a:pt x="6010211" y="4733133"/>
                </a:lnTo>
                <a:lnTo>
                  <a:pt x="6005822" y="4733133"/>
                </a:lnTo>
                <a:lnTo>
                  <a:pt x="6004359" y="4730940"/>
                </a:lnTo>
                <a:lnTo>
                  <a:pt x="6004359" y="4726555"/>
                </a:lnTo>
                <a:lnTo>
                  <a:pt x="6005822" y="4721434"/>
                </a:lnTo>
                <a:lnTo>
                  <a:pt x="6005822" y="4711200"/>
                </a:lnTo>
                <a:lnTo>
                  <a:pt x="6003628" y="4708272"/>
                </a:lnTo>
                <a:lnTo>
                  <a:pt x="5999248" y="4706808"/>
                </a:lnTo>
                <a:lnTo>
                  <a:pt x="5994128" y="4706808"/>
                </a:lnTo>
                <a:lnTo>
                  <a:pt x="5975137" y="4709008"/>
                </a:lnTo>
                <a:lnTo>
                  <a:pt x="5972211" y="4710465"/>
                </a:lnTo>
                <a:lnTo>
                  <a:pt x="5964905" y="4716314"/>
                </a:lnTo>
                <a:lnTo>
                  <a:pt x="5960516" y="4717050"/>
                </a:lnTo>
                <a:lnTo>
                  <a:pt x="5958322" y="4714857"/>
                </a:lnTo>
                <a:lnTo>
                  <a:pt x="5957599" y="4711200"/>
                </a:lnTo>
                <a:lnTo>
                  <a:pt x="5957599" y="4710465"/>
                </a:lnTo>
                <a:lnTo>
                  <a:pt x="5955405" y="4708272"/>
                </a:lnTo>
                <a:lnTo>
                  <a:pt x="5955405" y="4703887"/>
                </a:lnTo>
                <a:lnTo>
                  <a:pt x="5957599" y="4698766"/>
                </a:lnTo>
                <a:lnTo>
                  <a:pt x="5959053" y="4697302"/>
                </a:lnTo>
                <a:lnTo>
                  <a:pt x="5961248" y="4698766"/>
                </a:lnTo>
                <a:lnTo>
                  <a:pt x="5962711" y="4700959"/>
                </a:lnTo>
                <a:lnTo>
                  <a:pt x="5964905" y="4701695"/>
                </a:lnTo>
                <a:lnTo>
                  <a:pt x="5964905" y="4697302"/>
                </a:lnTo>
                <a:lnTo>
                  <a:pt x="5964174" y="4694382"/>
                </a:lnTo>
                <a:lnTo>
                  <a:pt x="5962711" y="4692189"/>
                </a:lnTo>
                <a:lnTo>
                  <a:pt x="5960516" y="4691453"/>
                </a:lnTo>
                <a:lnTo>
                  <a:pt x="5951016" y="4690725"/>
                </a:lnTo>
                <a:lnTo>
                  <a:pt x="5948099" y="4690725"/>
                </a:lnTo>
                <a:lnTo>
                  <a:pt x="5942979" y="4695110"/>
                </a:lnTo>
                <a:lnTo>
                  <a:pt x="5941516" y="4694382"/>
                </a:lnTo>
                <a:lnTo>
                  <a:pt x="5938599" y="4692917"/>
                </a:lnTo>
                <a:lnTo>
                  <a:pt x="5936405" y="4692189"/>
                </a:lnTo>
                <a:lnTo>
                  <a:pt x="5932747" y="4692917"/>
                </a:lnTo>
                <a:lnTo>
                  <a:pt x="5932747" y="4694382"/>
                </a:lnTo>
                <a:lnTo>
                  <a:pt x="5932747" y="4695846"/>
                </a:lnTo>
                <a:lnTo>
                  <a:pt x="5932016" y="4698766"/>
                </a:lnTo>
                <a:lnTo>
                  <a:pt x="5929831" y="4700959"/>
                </a:lnTo>
                <a:lnTo>
                  <a:pt x="5913747" y="4708272"/>
                </a:lnTo>
                <a:lnTo>
                  <a:pt x="5910831" y="4710465"/>
                </a:lnTo>
                <a:lnTo>
                  <a:pt x="5906442" y="4714857"/>
                </a:lnTo>
                <a:lnTo>
                  <a:pt x="5904256" y="4717050"/>
                </a:lnTo>
                <a:lnTo>
                  <a:pt x="5901330" y="4717050"/>
                </a:lnTo>
                <a:lnTo>
                  <a:pt x="5903525" y="4714857"/>
                </a:lnTo>
                <a:lnTo>
                  <a:pt x="5904256" y="4711929"/>
                </a:lnTo>
                <a:lnTo>
                  <a:pt x="5902793" y="4710465"/>
                </a:lnTo>
                <a:lnTo>
                  <a:pt x="5898405" y="4709008"/>
                </a:lnTo>
                <a:lnTo>
                  <a:pt x="5898405" y="4710465"/>
                </a:lnTo>
                <a:lnTo>
                  <a:pt x="5896942" y="4713393"/>
                </a:lnTo>
                <a:lnTo>
                  <a:pt x="5896210" y="4714121"/>
                </a:lnTo>
                <a:lnTo>
                  <a:pt x="5894756" y="4714121"/>
                </a:lnTo>
                <a:lnTo>
                  <a:pt x="5890367" y="4711200"/>
                </a:lnTo>
                <a:lnTo>
                  <a:pt x="5891099" y="4716314"/>
                </a:lnTo>
                <a:lnTo>
                  <a:pt x="5893293" y="4720706"/>
                </a:lnTo>
                <a:lnTo>
                  <a:pt x="5896210" y="4725819"/>
                </a:lnTo>
                <a:lnTo>
                  <a:pt x="5897673" y="4727283"/>
                </a:lnTo>
                <a:lnTo>
                  <a:pt x="5898405" y="4726555"/>
                </a:lnTo>
                <a:lnTo>
                  <a:pt x="5901330" y="4723627"/>
                </a:lnTo>
                <a:lnTo>
                  <a:pt x="5906442" y="4722899"/>
                </a:lnTo>
                <a:lnTo>
                  <a:pt x="5907905" y="4721434"/>
                </a:lnTo>
                <a:lnTo>
                  <a:pt x="5910099" y="4721434"/>
                </a:lnTo>
                <a:lnTo>
                  <a:pt x="5912293" y="4722899"/>
                </a:lnTo>
                <a:lnTo>
                  <a:pt x="5906442" y="4727283"/>
                </a:lnTo>
                <a:lnTo>
                  <a:pt x="5903525" y="4728019"/>
                </a:lnTo>
                <a:lnTo>
                  <a:pt x="5910099" y="4739717"/>
                </a:lnTo>
                <a:lnTo>
                  <a:pt x="5912293" y="4743374"/>
                </a:lnTo>
                <a:lnTo>
                  <a:pt x="5913025" y="4743374"/>
                </a:lnTo>
                <a:lnTo>
                  <a:pt x="5915942" y="4740446"/>
                </a:lnTo>
                <a:lnTo>
                  <a:pt x="5921793" y="4738982"/>
                </a:lnTo>
                <a:lnTo>
                  <a:pt x="5925442" y="4738982"/>
                </a:lnTo>
                <a:lnTo>
                  <a:pt x="5928368" y="4740446"/>
                </a:lnTo>
                <a:lnTo>
                  <a:pt x="5922516" y="4742638"/>
                </a:lnTo>
                <a:lnTo>
                  <a:pt x="5919599" y="4743374"/>
                </a:lnTo>
                <a:lnTo>
                  <a:pt x="5918868" y="4746295"/>
                </a:lnTo>
                <a:lnTo>
                  <a:pt x="5923247" y="4747031"/>
                </a:lnTo>
                <a:lnTo>
                  <a:pt x="5920331" y="4749951"/>
                </a:lnTo>
                <a:lnTo>
                  <a:pt x="5914479" y="4750687"/>
                </a:lnTo>
                <a:lnTo>
                  <a:pt x="5902793" y="4750687"/>
                </a:lnTo>
                <a:lnTo>
                  <a:pt x="5896942" y="4752880"/>
                </a:lnTo>
                <a:lnTo>
                  <a:pt x="5882330" y="4761650"/>
                </a:lnTo>
                <a:lnTo>
                  <a:pt x="5877219" y="4763114"/>
                </a:lnTo>
                <a:lnTo>
                  <a:pt x="5871367" y="4764578"/>
                </a:lnTo>
                <a:lnTo>
                  <a:pt x="5839950" y="4760193"/>
                </a:lnTo>
                <a:lnTo>
                  <a:pt x="5835561" y="4758729"/>
                </a:lnTo>
                <a:lnTo>
                  <a:pt x="5833376" y="4759457"/>
                </a:lnTo>
                <a:lnTo>
                  <a:pt x="5831913" y="4758729"/>
                </a:lnTo>
                <a:lnTo>
                  <a:pt x="5823876" y="4760193"/>
                </a:lnTo>
                <a:lnTo>
                  <a:pt x="5790256" y="4755800"/>
                </a:lnTo>
                <a:lnTo>
                  <a:pt x="5769070" y="4748487"/>
                </a:lnTo>
                <a:lnTo>
                  <a:pt x="5761764" y="4744102"/>
                </a:lnTo>
                <a:lnTo>
                  <a:pt x="5750070" y="4736789"/>
                </a:lnTo>
                <a:lnTo>
                  <a:pt x="5725959" y="4730212"/>
                </a:lnTo>
                <a:lnTo>
                  <a:pt x="5711338" y="4724363"/>
                </a:lnTo>
                <a:lnTo>
                  <a:pt x="5690153" y="4720706"/>
                </a:lnTo>
                <a:lnTo>
                  <a:pt x="5678458" y="4718514"/>
                </a:lnTo>
                <a:lnTo>
                  <a:pt x="5668227" y="4719970"/>
                </a:lnTo>
                <a:lnTo>
                  <a:pt x="5656541" y="4722899"/>
                </a:lnTo>
                <a:lnTo>
                  <a:pt x="5652884" y="4725819"/>
                </a:lnTo>
                <a:lnTo>
                  <a:pt x="5648504" y="4723627"/>
                </a:lnTo>
                <a:lnTo>
                  <a:pt x="5639736" y="4725819"/>
                </a:lnTo>
                <a:lnTo>
                  <a:pt x="5636078" y="4724363"/>
                </a:lnTo>
                <a:lnTo>
                  <a:pt x="5630967" y="4727283"/>
                </a:lnTo>
                <a:lnTo>
                  <a:pt x="5610504" y="4728019"/>
                </a:lnTo>
                <a:lnTo>
                  <a:pt x="5593698" y="4729476"/>
                </a:lnTo>
                <a:lnTo>
                  <a:pt x="5584198" y="4730940"/>
                </a:lnTo>
                <a:lnTo>
                  <a:pt x="5578355" y="4734597"/>
                </a:lnTo>
                <a:lnTo>
                  <a:pt x="5575430" y="4737525"/>
                </a:lnTo>
                <a:lnTo>
                  <a:pt x="5569587" y="4741910"/>
                </a:lnTo>
                <a:lnTo>
                  <a:pt x="5565930" y="4744102"/>
                </a:lnTo>
                <a:lnTo>
                  <a:pt x="5562272" y="4745567"/>
                </a:lnTo>
                <a:lnTo>
                  <a:pt x="5558624" y="4742638"/>
                </a:lnTo>
                <a:lnTo>
                  <a:pt x="5553445" y="4736817"/>
                </a:lnTo>
                <a:lnTo>
                  <a:pt x="5552091" y="4737149"/>
                </a:lnTo>
                <a:lnTo>
                  <a:pt x="5546262" y="4735691"/>
                </a:lnTo>
                <a:lnTo>
                  <a:pt x="5522125" y="4736430"/>
                </a:lnTo>
                <a:lnTo>
                  <a:pt x="5518477" y="4737149"/>
                </a:lnTo>
                <a:lnTo>
                  <a:pt x="5509711" y="4740084"/>
                </a:lnTo>
                <a:lnTo>
                  <a:pt x="5503861" y="4742999"/>
                </a:lnTo>
                <a:lnTo>
                  <a:pt x="5487043" y="4753243"/>
                </a:lnTo>
                <a:lnTo>
                  <a:pt x="5463641" y="4764206"/>
                </a:lnTo>
                <a:lnTo>
                  <a:pt x="5400773" y="4796395"/>
                </a:lnTo>
                <a:lnTo>
                  <a:pt x="5394210" y="4801527"/>
                </a:lnTo>
                <a:lnTo>
                  <a:pt x="5383977" y="4815425"/>
                </a:lnTo>
                <a:lnTo>
                  <a:pt x="5380307" y="4816883"/>
                </a:lnTo>
                <a:lnTo>
                  <a:pt x="5375190" y="4816883"/>
                </a:lnTo>
                <a:lnTo>
                  <a:pt x="5374456" y="4813947"/>
                </a:lnTo>
                <a:lnTo>
                  <a:pt x="5376658" y="4811032"/>
                </a:lnTo>
                <a:lnTo>
                  <a:pt x="5391274" y="4794198"/>
                </a:lnTo>
                <a:lnTo>
                  <a:pt x="5396391" y="4791283"/>
                </a:lnTo>
                <a:lnTo>
                  <a:pt x="5400773" y="4790544"/>
                </a:lnTo>
                <a:lnTo>
                  <a:pt x="5403709" y="4789826"/>
                </a:lnTo>
                <a:lnTo>
                  <a:pt x="5405890" y="4788348"/>
                </a:lnTo>
                <a:lnTo>
                  <a:pt x="5406624" y="4787629"/>
                </a:lnTo>
                <a:lnTo>
                  <a:pt x="5412475" y="4781039"/>
                </a:lnTo>
                <a:lnTo>
                  <a:pt x="5415411" y="4778843"/>
                </a:lnTo>
                <a:lnTo>
                  <a:pt x="5416857" y="4778104"/>
                </a:lnTo>
                <a:lnTo>
                  <a:pt x="5426356" y="4778843"/>
                </a:lnTo>
                <a:lnTo>
                  <a:pt x="5430026" y="4778104"/>
                </a:lnTo>
                <a:lnTo>
                  <a:pt x="5432941" y="4775928"/>
                </a:lnTo>
                <a:lnTo>
                  <a:pt x="5434409" y="4771534"/>
                </a:lnTo>
                <a:lnTo>
                  <a:pt x="5434409" y="4768599"/>
                </a:lnTo>
                <a:lnTo>
                  <a:pt x="5432207" y="4770795"/>
                </a:lnTo>
                <a:lnTo>
                  <a:pt x="5429292" y="4772253"/>
                </a:lnTo>
                <a:lnTo>
                  <a:pt x="5424910" y="4771534"/>
                </a:lnTo>
                <a:lnTo>
                  <a:pt x="5421973" y="4768599"/>
                </a:lnTo>
                <a:lnTo>
                  <a:pt x="5418325" y="4767880"/>
                </a:lnTo>
                <a:lnTo>
                  <a:pt x="5415411" y="4767880"/>
                </a:lnTo>
                <a:lnTo>
                  <a:pt x="5386157" y="4777385"/>
                </a:lnTo>
                <a:lnTo>
                  <a:pt x="5375190" y="4778843"/>
                </a:lnTo>
                <a:lnTo>
                  <a:pt x="5372275" y="4778843"/>
                </a:lnTo>
                <a:lnTo>
                  <a:pt x="5370807" y="4778104"/>
                </a:lnTo>
                <a:lnTo>
                  <a:pt x="5370073" y="4775928"/>
                </a:lnTo>
                <a:lnTo>
                  <a:pt x="5370073" y="4774450"/>
                </a:lnTo>
                <a:lnTo>
                  <a:pt x="5371541" y="4773731"/>
                </a:lnTo>
                <a:lnTo>
                  <a:pt x="5374456" y="4773731"/>
                </a:lnTo>
                <a:lnTo>
                  <a:pt x="5376658" y="4772253"/>
                </a:lnTo>
                <a:lnTo>
                  <a:pt x="5379573" y="4768599"/>
                </a:lnTo>
                <a:lnTo>
                  <a:pt x="5381775" y="4761291"/>
                </a:lnTo>
                <a:lnTo>
                  <a:pt x="5384689" y="4752504"/>
                </a:lnTo>
                <a:lnTo>
                  <a:pt x="5386891" y="4741542"/>
                </a:lnTo>
                <a:lnTo>
                  <a:pt x="5387625" y="4736430"/>
                </a:lnTo>
                <a:lnTo>
                  <a:pt x="5386891" y="4732037"/>
                </a:lnTo>
                <a:lnTo>
                  <a:pt x="5386157" y="4727644"/>
                </a:lnTo>
                <a:lnTo>
                  <a:pt x="5384689" y="4726186"/>
                </a:lnTo>
                <a:lnTo>
                  <a:pt x="5381041" y="4725447"/>
                </a:lnTo>
                <a:lnTo>
                  <a:pt x="5379573" y="4723990"/>
                </a:lnTo>
                <a:lnTo>
                  <a:pt x="5378126" y="4719597"/>
                </a:lnTo>
                <a:lnTo>
                  <a:pt x="5377392" y="4719597"/>
                </a:lnTo>
                <a:lnTo>
                  <a:pt x="5375190" y="4719597"/>
                </a:lnTo>
                <a:lnTo>
                  <a:pt x="5370807" y="4722532"/>
                </a:lnTo>
                <a:lnTo>
                  <a:pt x="5364223" y="4726186"/>
                </a:lnTo>
                <a:lnTo>
                  <a:pt x="5360574" y="4727644"/>
                </a:lnTo>
                <a:lnTo>
                  <a:pt x="5358394" y="4729840"/>
                </a:lnTo>
                <a:lnTo>
                  <a:pt x="5357660" y="4737149"/>
                </a:lnTo>
                <a:lnTo>
                  <a:pt x="5354724" y="4745935"/>
                </a:lnTo>
                <a:lnTo>
                  <a:pt x="5348139" y="4749589"/>
                </a:lnTo>
                <a:lnTo>
                  <a:pt x="5341576" y="4748132"/>
                </a:lnTo>
                <a:lnTo>
                  <a:pt x="5335725" y="4742281"/>
                </a:lnTo>
                <a:lnTo>
                  <a:pt x="5329141" y="4738606"/>
                </a:lnTo>
                <a:lnTo>
                  <a:pt x="5316705" y="4739345"/>
                </a:lnTo>
                <a:lnTo>
                  <a:pt x="5315993" y="4740084"/>
                </a:lnTo>
                <a:lnTo>
                  <a:pt x="5319641" y="4743738"/>
                </a:lnTo>
                <a:lnTo>
                  <a:pt x="5320375" y="4745196"/>
                </a:lnTo>
                <a:lnTo>
                  <a:pt x="5323290" y="4745196"/>
                </a:lnTo>
                <a:lnTo>
                  <a:pt x="5325492" y="4745196"/>
                </a:lnTo>
                <a:lnTo>
                  <a:pt x="5326960" y="4745196"/>
                </a:lnTo>
                <a:lnTo>
                  <a:pt x="5328407" y="4745935"/>
                </a:lnTo>
                <a:lnTo>
                  <a:pt x="5329141" y="4748132"/>
                </a:lnTo>
                <a:lnTo>
                  <a:pt x="5325492" y="4751786"/>
                </a:lnTo>
                <a:lnTo>
                  <a:pt x="5325492" y="4755440"/>
                </a:lnTo>
                <a:lnTo>
                  <a:pt x="5326226" y="4759094"/>
                </a:lnTo>
                <a:lnTo>
                  <a:pt x="5332789" y="4762030"/>
                </a:lnTo>
                <a:lnTo>
                  <a:pt x="5332077" y="4766402"/>
                </a:lnTo>
                <a:lnTo>
                  <a:pt x="5329141" y="4770795"/>
                </a:lnTo>
                <a:lnTo>
                  <a:pt x="5326960" y="4773731"/>
                </a:lnTo>
                <a:lnTo>
                  <a:pt x="5325492" y="4778843"/>
                </a:lnTo>
                <a:lnTo>
                  <a:pt x="5332789" y="4782497"/>
                </a:lnTo>
                <a:lnTo>
                  <a:pt x="5348139" y="4786890"/>
                </a:lnTo>
                <a:lnTo>
                  <a:pt x="5345959" y="4790544"/>
                </a:lnTo>
                <a:lnTo>
                  <a:pt x="5344491" y="4792002"/>
                </a:lnTo>
                <a:lnTo>
                  <a:pt x="5341576" y="4794198"/>
                </a:lnTo>
                <a:lnTo>
                  <a:pt x="5338640" y="4794937"/>
                </a:lnTo>
                <a:lnTo>
                  <a:pt x="5338640" y="4797134"/>
                </a:lnTo>
                <a:lnTo>
                  <a:pt x="5342310" y="4798591"/>
                </a:lnTo>
                <a:lnTo>
                  <a:pt x="5342310" y="4802985"/>
                </a:lnTo>
                <a:lnTo>
                  <a:pt x="5343023" y="4806639"/>
                </a:lnTo>
                <a:lnTo>
                  <a:pt x="5348873" y="4806639"/>
                </a:lnTo>
                <a:lnTo>
                  <a:pt x="5348139" y="4804442"/>
                </a:lnTo>
                <a:lnTo>
                  <a:pt x="5347427" y="4803703"/>
                </a:lnTo>
                <a:lnTo>
                  <a:pt x="5347427" y="4802985"/>
                </a:lnTo>
                <a:lnTo>
                  <a:pt x="5348139" y="4802985"/>
                </a:lnTo>
                <a:lnTo>
                  <a:pt x="5348139" y="4801527"/>
                </a:lnTo>
                <a:lnTo>
                  <a:pt x="5354724" y="4810293"/>
                </a:lnTo>
                <a:lnTo>
                  <a:pt x="5356192" y="4812489"/>
                </a:lnTo>
                <a:lnTo>
                  <a:pt x="5359106" y="4812489"/>
                </a:lnTo>
                <a:lnTo>
                  <a:pt x="5367893" y="4816144"/>
                </a:lnTo>
                <a:lnTo>
                  <a:pt x="5367159" y="4816883"/>
                </a:lnTo>
                <a:lnTo>
                  <a:pt x="5365691" y="4816883"/>
                </a:lnTo>
                <a:lnTo>
                  <a:pt x="5365691" y="4817601"/>
                </a:lnTo>
                <a:lnTo>
                  <a:pt x="5362043" y="4816144"/>
                </a:lnTo>
                <a:lnTo>
                  <a:pt x="5358394" y="4815425"/>
                </a:lnTo>
                <a:lnTo>
                  <a:pt x="5354724" y="4816144"/>
                </a:lnTo>
                <a:lnTo>
                  <a:pt x="5353990" y="4820537"/>
                </a:lnTo>
                <a:lnTo>
                  <a:pt x="5352543" y="4825648"/>
                </a:lnTo>
                <a:lnTo>
                  <a:pt x="5351075" y="4830042"/>
                </a:lnTo>
                <a:lnTo>
                  <a:pt x="5347427" y="4832238"/>
                </a:lnTo>
                <a:lnTo>
                  <a:pt x="5344491" y="4830042"/>
                </a:lnTo>
                <a:lnTo>
                  <a:pt x="5342310" y="4830042"/>
                </a:lnTo>
                <a:lnTo>
                  <a:pt x="5342310" y="4832977"/>
                </a:lnTo>
                <a:lnTo>
                  <a:pt x="5340108" y="4835174"/>
                </a:lnTo>
                <a:lnTo>
                  <a:pt x="5336459" y="4838828"/>
                </a:lnTo>
                <a:lnTo>
                  <a:pt x="5335725" y="4838828"/>
                </a:lnTo>
                <a:lnTo>
                  <a:pt x="5333523" y="4838828"/>
                </a:lnTo>
                <a:lnTo>
                  <a:pt x="5332789" y="4838828"/>
                </a:lnTo>
                <a:lnTo>
                  <a:pt x="5333523" y="4840285"/>
                </a:lnTo>
                <a:lnTo>
                  <a:pt x="5333523" y="4841743"/>
                </a:lnTo>
                <a:lnTo>
                  <a:pt x="5320375" y="4857838"/>
                </a:lnTo>
                <a:lnTo>
                  <a:pt x="5316705" y="4861492"/>
                </a:lnTo>
                <a:lnTo>
                  <a:pt x="5310877" y="4865146"/>
                </a:lnTo>
                <a:lnTo>
                  <a:pt x="5309408" y="4860773"/>
                </a:lnTo>
                <a:lnTo>
                  <a:pt x="5306472" y="4859295"/>
                </a:lnTo>
                <a:lnTo>
                  <a:pt x="5303558" y="4858577"/>
                </a:lnTo>
                <a:lnTo>
                  <a:pt x="5299909" y="4857838"/>
                </a:lnTo>
                <a:lnTo>
                  <a:pt x="5301355" y="4859295"/>
                </a:lnTo>
                <a:lnTo>
                  <a:pt x="5304292" y="4865146"/>
                </a:lnTo>
                <a:lnTo>
                  <a:pt x="5302824" y="4870278"/>
                </a:lnTo>
                <a:lnTo>
                  <a:pt x="5302824" y="4875390"/>
                </a:lnTo>
                <a:lnTo>
                  <a:pt x="5305760" y="4884895"/>
                </a:lnTo>
                <a:lnTo>
                  <a:pt x="5305760" y="4888549"/>
                </a:lnTo>
                <a:lnTo>
                  <a:pt x="5305760" y="4891484"/>
                </a:lnTo>
                <a:lnTo>
                  <a:pt x="5303558" y="4894420"/>
                </a:lnTo>
                <a:lnTo>
                  <a:pt x="5289676" y="4906840"/>
                </a:lnTo>
                <a:lnTo>
                  <a:pt x="5283825" y="4910494"/>
                </a:lnTo>
                <a:lnTo>
                  <a:pt x="5273592" y="4923673"/>
                </a:lnTo>
                <a:lnTo>
                  <a:pt x="5262625" y="4933178"/>
                </a:lnTo>
                <a:lnTo>
                  <a:pt x="5261157" y="4935375"/>
                </a:lnTo>
                <a:lnTo>
                  <a:pt x="5256040" y="4935375"/>
                </a:lnTo>
                <a:lnTo>
                  <a:pt x="5252392" y="4937571"/>
                </a:lnTo>
                <a:lnTo>
                  <a:pt x="5239222" y="4947795"/>
                </a:lnTo>
                <a:lnTo>
                  <a:pt x="5216575" y="4963889"/>
                </a:lnTo>
                <a:lnTo>
                  <a:pt x="5207789" y="4968282"/>
                </a:lnTo>
                <a:lnTo>
                  <a:pt x="5199757" y="4971218"/>
                </a:lnTo>
                <a:lnTo>
                  <a:pt x="5190259" y="4971937"/>
                </a:lnTo>
                <a:lnTo>
                  <a:pt x="5180759" y="4971218"/>
                </a:lnTo>
                <a:lnTo>
                  <a:pt x="5172707" y="4973415"/>
                </a:lnTo>
                <a:lnTo>
                  <a:pt x="5146389" y="4983638"/>
                </a:lnTo>
                <a:lnTo>
                  <a:pt x="5147857" y="4986574"/>
                </a:lnTo>
                <a:lnTo>
                  <a:pt x="5147857" y="4989489"/>
                </a:lnTo>
                <a:lnTo>
                  <a:pt x="5146389" y="4990967"/>
                </a:lnTo>
                <a:lnTo>
                  <a:pt x="5146389" y="4994621"/>
                </a:lnTo>
                <a:lnTo>
                  <a:pt x="5146389" y="4996078"/>
                </a:lnTo>
                <a:lnTo>
                  <a:pt x="5145655" y="4996818"/>
                </a:lnTo>
                <a:lnTo>
                  <a:pt x="5146389" y="4997536"/>
                </a:lnTo>
                <a:lnTo>
                  <a:pt x="5147857" y="4999014"/>
                </a:lnTo>
                <a:lnTo>
                  <a:pt x="5149325" y="4999014"/>
                </a:lnTo>
                <a:lnTo>
                  <a:pt x="5150038" y="4997536"/>
                </a:lnTo>
                <a:lnTo>
                  <a:pt x="5151506" y="4996818"/>
                </a:lnTo>
                <a:lnTo>
                  <a:pt x="5178557" y="4979984"/>
                </a:lnTo>
                <a:lnTo>
                  <a:pt x="5186588" y="4977069"/>
                </a:lnTo>
                <a:lnTo>
                  <a:pt x="5193907" y="4976330"/>
                </a:lnTo>
                <a:lnTo>
                  <a:pt x="5170505" y="4993163"/>
                </a:lnTo>
                <a:lnTo>
                  <a:pt x="5156623" y="4999733"/>
                </a:lnTo>
                <a:lnTo>
                  <a:pt x="5136156" y="5005583"/>
                </a:lnTo>
                <a:lnTo>
                  <a:pt x="5123721" y="5015827"/>
                </a:lnTo>
                <a:lnTo>
                  <a:pt x="5112775" y="5020220"/>
                </a:lnTo>
                <a:lnTo>
                  <a:pt x="5100340" y="5028986"/>
                </a:lnTo>
                <a:lnTo>
                  <a:pt x="5093755" y="5031922"/>
                </a:lnTo>
                <a:lnTo>
                  <a:pt x="5098138" y="5025332"/>
                </a:lnTo>
                <a:lnTo>
                  <a:pt x="5104723" y="5020220"/>
                </a:lnTo>
                <a:lnTo>
                  <a:pt x="5133954" y="5004126"/>
                </a:lnTo>
                <a:lnTo>
                  <a:pt x="5138358" y="5003387"/>
                </a:lnTo>
                <a:lnTo>
                  <a:pt x="5139805" y="5001929"/>
                </a:lnTo>
                <a:lnTo>
                  <a:pt x="5140539" y="4997536"/>
                </a:lnTo>
                <a:lnTo>
                  <a:pt x="5139805" y="4993882"/>
                </a:lnTo>
                <a:lnTo>
                  <a:pt x="5135422" y="4992424"/>
                </a:lnTo>
                <a:lnTo>
                  <a:pt x="5131774" y="4993163"/>
                </a:lnTo>
                <a:lnTo>
                  <a:pt x="5123721" y="4997536"/>
                </a:lnTo>
                <a:lnTo>
                  <a:pt x="5120807" y="4999014"/>
                </a:lnTo>
                <a:lnTo>
                  <a:pt x="5117158" y="4999733"/>
                </a:lnTo>
                <a:lnTo>
                  <a:pt x="5104723" y="5006322"/>
                </a:lnTo>
                <a:lnTo>
                  <a:pt x="5095223" y="5009237"/>
                </a:lnTo>
                <a:lnTo>
                  <a:pt x="5091575" y="5009237"/>
                </a:lnTo>
                <a:lnTo>
                  <a:pt x="5091575" y="5005583"/>
                </a:lnTo>
                <a:lnTo>
                  <a:pt x="5095223" y="5003387"/>
                </a:lnTo>
                <a:lnTo>
                  <a:pt x="5104723" y="5002668"/>
                </a:lnTo>
                <a:lnTo>
                  <a:pt x="5107659" y="4999733"/>
                </a:lnTo>
                <a:lnTo>
                  <a:pt x="5109839" y="4999733"/>
                </a:lnTo>
                <a:lnTo>
                  <a:pt x="5109839" y="4997536"/>
                </a:lnTo>
                <a:lnTo>
                  <a:pt x="5106191" y="4997536"/>
                </a:lnTo>
                <a:lnTo>
                  <a:pt x="5103255" y="4999014"/>
                </a:lnTo>
                <a:lnTo>
                  <a:pt x="5100340" y="4999733"/>
                </a:lnTo>
                <a:lnTo>
                  <a:pt x="5097404" y="4999733"/>
                </a:lnTo>
                <a:lnTo>
                  <a:pt x="5093755" y="4999733"/>
                </a:lnTo>
                <a:lnTo>
                  <a:pt x="5092287" y="4997536"/>
                </a:lnTo>
                <a:lnTo>
                  <a:pt x="5093755" y="4994621"/>
                </a:lnTo>
                <a:lnTo>
                  <a:pt x="5097404" y="4987292"/>
                </a:lnTo>
                <a:lnTo>
                  <a:pt x="5098138" y="4985835"/>
                </a:lnTo>
                <a:lnTo>
                  <a:pt x="5097404" y="4984377"/>
                </a:lnTo>
                <a:lnTo>
                  <a:pt x="5092287" y="4984377"/>
                </a:lnTo>
                <a:lnTo>
                  <a:pt x="5090107" y="4984377"/>
                </a:lnTo>
                <a:lnTo>
                  <a:pt x="5087171" y="4986574"/>
                </a:lnTo>
                <a:lnTo>
                  <a:pt x="5082054" y="4989489"/>
                </a:lnTo>
                <a:lnTo>
                  <a:pt x="5084256" y="4986574"/>
                </a:lnTo>
                <a:lnTo>
                  <a:pt x="5079140" y="4988031"/>
                </a:lnTo>
                <a:lnTo>
                  <a:pt x="5074757" y="4994621"/>
                </a:lnTo>
                <a:lnTo>
                  <a:pt x="5069641" y="4997536"/>
                </a:lnTo>
                <a:lnTo>
                  <a:pt x="5067438" y="4999014"/>
                </a:lnTo>
                <a:lnTo>
                  <a:pt x="5065970" y="4999014"/>
                </a:lnTo>
                <a:lnTo>
                  <a:pt x="5065970" y="4996818"/>
                </a:lnTo>
                <a:lnTo>
                  <a:pt x="5064524" y="4994621"/>
                </a:lnTo>
                <a:lnTo>
                  <a:pt x="5058673" y="4989489"/>
                </a:lnTo>
                <a:lnTo>
                  <a:pt x="5057939" y="4986574"/>
                </a:lnTo>
                <a:lnTo>
                  <a:pt x="5059407" y="4984377"/>
                </a:lnTo>
                <a:lnTo>
                  <a:pt x="5059407" y="4980723"/>
                </a:lnTo>
                <a:lnTo>
                  <a:pt x="5058673" y="4977787"/>
                </a:lnTo>
                <a:lnTo>
                  <a:pt x="5055737" y="4974133"/>
                </a:lnTo>
                <a:lnTo>
                  <a:pt x="5055025" y="4976330"/>
                </a:lnTo>
                <a:lnTo>
                  <a:pt x="5052823" y="4977069"/>
                </a:lnTo>
                <a:lnTo>
                  <a:pt x="5052089" y="4977787"/>
                </a:lnTo>
                <a:lnTo>
                  <a:pt x="5048440" y="4971937"/>
                </a:lnTo>
                <a:lnTo>
                  <a:pt x="5046972" y="4970479"/>
                </a:lnTo>
                <a:lnTo>
                  <a:pt x="5045504" y="4970479"/>
                </a:lnTo>
                <a:lnTo>
                  <a:pt x="5046238" y="4973415"/>
                </a:lnTo>
                <a:lnTo>
                  <a:pt x="5046972" y="4977787"/>
                </a:lnTo>
                <a:lnTo>
                  <a:pt x="5049174" y="4980723"/>
                </a:lnTo>
                <a:lnTo>
                  <a:pt x="5049908" y="4982920"/>
                </a:lnTo>
                <a:lnTo>
                  <a:pt x="5052089" y="4981441"/>
                </a:lnTo>
                <a:lnTo>
                  <a:pt x="5053557" y="4980723"/>
                </a:lnTo>
                <a:lnTo>
                  <a:pt x="5055025" y="4979984"/>
                </a:lnTo>
                <a:lnTo>
                  <a:pt x="5055737" y="4981441"/>
                </a:lnTo>
                <a:lnTo>
                  <a:pt x="5055025" y="4983638"/>
                </a:lnTo>
                <a:lnTo>
                  <a:pt x="5053557" y="4985835"/>
                </a:lnTo>
                <a:lnTo>
                  <a:pt x="5052823" y="4986574"/>
                </a:lnTo>
                <a:lnTo>
                  <a:pt x="5052089" y="4987292"/>
                </a:lnTo>
                <a:lnTo>
                  <a:pt x="5052089" y="4989489"/>
                </a:lnTo>
                <a:lnTo>
                  <a:pt x="5052823" y="4990228"/>
                </a:lnTo>
                <a:lnTo>
                  <a:pt x="5053557" y="4992424"/>
                </a:lnTo>
                <a:lnTo>
                  <a:pt x="5052823" y="4993882"/>
                </a:lnTo>
                <a:lnTo>
                  <a:pt x="5052089" y="4997536"/>
                </a:lnTo>
                <a:lnTo>
                  <a:pt x="5055025" y="4999733"/>
                </a:lnTo>
                <a:lnTo>
                  <a:pt x="5062322" y="5001929"/>
                </a:lnTo>
                <a:lnTo>
                  <a:pt x="5051355" y="5009237"/>
                </a:lnTo>
                <a:lnTo>
                  <a:pt x="5043323" y="5012173"/>
                </a:lnTo>
                <a:lnTo>
                  <a:pt x="5036739" y="5012912"/>
                </a:lnTo>
                <a:lnTo>
                  <a:pt x="5040387" y="5009976"/>
                </a:lnTo>
                <a:lnTo>
                  <a:pt x="5044791" y="5009237"/>
                </a:lnTo>
                <a:lnTo>
                  <a:pt x="5046972" y="5008519"/>
                </a:lnTo>
                <a:lnTo>
                  <a:pt x="5048440" y="5003387"/>
                </a:lnTo>
                <a:lnTo>
                  <a:pt x="5046238" y="4999733"/>
                </a:lnTo>
                <a:lnTo>
                  <a:pt x="5038941" y="5005583"/>
                </a:lnTo>
                <a:lnTo>
                  <a:pt x="5036739" y="4999733"/>
                </a:lnTo>
                <a:lnTo>
                  <a:pt x="5036005" y="4997536"/>
                </a:lnTo>
                <a:lnTo>
                  <a:pt x="5033824" y="4997536"/>
                </a:lnTo>
                <a:lnTo>
                  <a:pt x="5030888" y="4999014"/>
                </a:lnTo>
                <a:lnTo>
                  <a:pt x="5029420" y="4999014"/>
                </a:lnTo>
                <a:lnTo>
                  <a:pt x="5028708" y="4997536"/>
                </a:lnTo>
                <a:lnTo>
                  <a:pt x="5025771" y="4997536"/>
                </a:lnTo>
                <a:lnTo>
                  <a:pt x="5024303" y="4997536"/>
                </a:lnTo>
                <a:lnTo>
                  <a:pt x="5023591" y="4996078"/>
                </a:lnTo>
                <a:lnTo>
                  <a:pt x="5023591" y="4994621"/>
                </a:lnTo>
                <a:lnTo>
                  <a:pt x="5023591" y="4993163"/>
                </a:lnTo>
                <a:lnTo>
                  <a:pt x="5022857" y="4990967"/>
                </a:lnTo>
                <a:lnTo>
                  <a:pt x="5021389" y="4988031"/>
                </a:lnTo>
                <a:lnTo>
                  <a:pt x="5021389" y="4986574"/>
                </a:lnTo>
                <a:lnTo>
                  <a:pt x="5020655" y="4984377"/>
                </a:lnTo>
                <a:lnTo>
                  <a:pt x="5019187" y="4982920"/>
                </a:lnTo>
                <a:lnTo>
                  <a:pt x="5017006" y="4980723"/>
                </a:lnTo>
                <a:lnTo>
                  <a:pt x="5014070" y="4980723"/>
                </a:lnTo>
                <a:lnTo>
                  <a:pt x="5011156" y="4980723"/>
                </a:lnTo>
                <a:lnTo>
                  <a:pt x="5008241" y="4982920"/>
                </a:lnTo>
                <a:lnTo>
                  <a:pt x="5007507" y="4980723"/>
                </a:lnTo>
                <a:lnTo>
                  <a:pt x="5006773" y="4980723"/>
                </a:lnTo>
                <a:lnTo>
                  <a:pt x="5004571" y="4978526"/>
                </a:lnTo>
                <a:lnTo>
                  <a:pt x="5004571" y="4984377"/>
                </a:lnTo>
                <a:lnTo>
                  <a:pt x="5005305" y="4989489"/>
                </a:lnTo>
                <a:lnTo>
                  <a:pt x="5007507" y="4992424"/>
                </a:lnTo>
                <a:lnTo>
                  <a:pt x="5013358" y="4999733"/>
                </a:lnTo>
                <a:lnTo>
                  <a:pt x="5014070" y="5001929"/>
                </a:lnTo>
                <a:lnTo>
                  <a:pt x="5014804" y="5004126"/>
                </a:lnTo>
                <a:lnTo>
                  <a:pt x="5014804" y="5006322"/>
                </a:lnTo>
                <a:lnTo>
                  <a:pt x="5014070" y="5012173"/>
                </a:lnTo>
                <a:lnTo>
                  <a:pt x="5014070" y="5013631"/>
                </a:lnTo>
                <a:lnTo>
                  <a:pt x="5016272" y="5015827"/>
                </a:lnTo>
                <a:lnTo>
                  <a:pt x="5017006" y="5015827"/>
                </a:lnTo>
                <a:lnTo>
                  <a:pt x="5019187" y="5013631"/>
                </a:lnTo>
                <a:lnTo>
                  <a:pt x="5021389" y="5015088"/>
                </a:lnTo>
                <a:lnTo>
                  <a:pt x="5027239" y="5018763"/>
                </a:lnTo>
                <a:lnTo>
                  <a:pt x="5032356" y="5020220"/>
                </a:lnTo>
                <a:lnTo>
                  <a:pt x="5033090" y="5021678"/>
                </a:lnTo>
                <a:lnTo>
                  <a:pt x="5035271" y="5022417"/>
                </a:lnTo>
                <a:lnTo>
                  <a:pt x="5036005" y="5024614"/>
                </a:lnTo>
                <a:lnTo>
                  <a:pt x="5037473" y="5028986"/>
                </a:lnTo>
                <a:lnTo>
                  <a:pt x="5027239" y="5034837"/>
                </a:lnTo>
                <a:lnTo>
                  <a:pt x="5025771" y="5034837"/>
                </a:lnTo>
                <a:lnTo>
                  <a:pt x="5027239" y="5038512"/>
                </a:lnTo>
                <a:lnTo>
                  <a:pt x="5030154" y="5038512"/>
                </a:lnTo>
                <a:lnTo>
                  <a:pt x="5033824" y="5036315"/>
                </a:lnTo>
                <a:lnTo>
                  <a:pt x="5036005" y="5034837"/>
                </a:lnTo>
                <a:lnTo>
                  <a:pt x="5041855" y="5032661"/>
                </a:lnTo>
                <a:lnTo>
                  <a:pt x="5049908" y="5034837"/>
                </a:lnTo>
                <a:lnTo>
                  <a:pt x="5055737" y="5040688"/>
                </a:lnTo>
                <a:lnTo>
                  <a:pt x="5056471" y="5045820"/>
                </a:lnTo>
                <a:lnTo>
                  <a:pt x="5042589" y="5053867"/>
                </a:lnTo>
                <a:lnTo>
                  <a:pt x="5037473" y="5055325"/>
                </a:lnTo>
                <a:lnTo>
                  <a:pt x="5030888" y="5059718"/>
                </a:lnTo>
                <a:lnTo>
                  <a:pt x="5028708" y="5061175"/>
                </a:lnTo>
                <a:lnTo>
                  <a:pt x="5006773" y="5073616"/>
                </a:lnTo>
                <a:lnTo>
                  <a:pt x="5003125" y="5070680"/>
                </a:lnTo>
                <a:lnTo>
                  <a:pt x="4998720" y="5072877"/>
                </a:lnTo>
                <a:lnTo>
                  <a:pt x="4997274" y="5070680"/>
                </a:lnTo>
                <a:lnTo>
                  <a:pt x="4996540" y="5067026"/>
                </a:lnTo>
                <a:lnTo>
                  <a:pt x="4995072" y="5058260"/>
                </a:lnTo>
                <a:lnTo>
                  <a:pt x="4994338" y="5055325"/>
                </a:lnTo>
                <a:lnTo>
                  <a:pt x="4992157" y="5054586"/>
                </a:lnTo>
                <a:lnTo>
                  <a:pt x="4988487" y="5054586"/>
                </a:lnTo>
                <a:lnTo>
                  <a:pt x="4987753" y="5053867"/>
                </a:lnTo>
                <a:lnTo>
                  <a:pt x="4987753" y="5051670"/>
                </a:lnTo>
                <a:lnTo>
                  <a:pt x="4987753" y="5048735"/>
                </a:lnTo>
                <a:lnTo>
                  <a:pt x="4987041" y="5048016"/>
                </a:lnTo>
                <a:lnTo>
                  <a:pt x="4985573" y="5047277"/>
                </a:lnTo>
                <a:lnTo>
                  <a:pt x="4984105" y="5045820"/>
                </a:lnTo>
                <a:lnTo>
                  <a:pt x="4982637" y="5045081"/>
                </a:lnTo>
                <a:lnTo>
                  <a:pt x="4978988" y="5039230"/>
                </a:lnTo>
                <a:lnTo>
                  <a:pt x="4977520" y="5037772"/>
                </a:lnTo>
                <a:lnTo>
                  <a:pt x="4975339" y="5038512"/>
                </a:lnTo>
                <a:lnTo>
                  <a:pt x="4973137" y="5040688"/>
                </a:lnTo>
                <a:lnTo>
                  <a:pt x="4973137" y="5043623"/>
                </a:lnTo>
                <a:lnTo>
                  <a:pt x="4973137" y="5044362"/>
                </a:lnTo>
                <a:lnTo>
                  <a:pt x="4975339" y="5043623"/>
                </a:lnTo>
                <a:lnTo>
                  <a:pt x="4981190" y="5047277"/>
                </a:lnTo>
                <a:lnTo>
                  <a:pt x="4981924" y="5050213"/>
                </a:lnTo>
                <a:lnTo>
                  <a:pt x="4982637" y="5053867"/>
                </a:lnTo>
                <a:lnTo>
                  <a:pt x="4981190" y="5055325"/>
                </a:lnTo>
                <a:lnTo>
                  <a:pt x="4977520" y="5054586"/>
                </a:lnTo>
                <a:lnTo>
                  <a:pt x="4973137" y="5051670"/>
                </a:lnTo>
                <a:lnTo>
                  <a:pt x="4970957" y="5050213"/>
                </a:lnTo>
                <a:lnTo>
                  <a:pt x="4966574" y="5052389"/>
                </a:lnTo>
                <a:lnTo>
                  <a:pt x="4971691" y="5059718"/>
                </a:lnTo>
                <a:lnTo>
                  <a:pt x="4977520" y="5066287"/>
                </a:lnTo>
                <a:lnTo>
                  <a:pt x="4980456" y="5071419"/>
                </a:lnTo>
                <a:lnTo>
                  <a:pt x="4978988" y="5076531"/>
                </a:lnTo>
                <a:lnTo>
                  <a:pt x="4977520" y="5080185"/>
                </a:lnTo>
                <a:lnTo>
                  <a:pt x="4977520" y="5083860"/>
                </a:lnTo>
                <a:lnTo>
                  <a:pt x="4981190" y="5092625"/>
                </a:lnTo>
                <a:lnTo>
                  <a:pt x="4978988" y="5095561"/>
                </a:lnTo>
                <a:lnTo>
                  <a:pt x="4971691" y="5099934"/>
                </a:lnTo>
                <a:lnTo>
                  <a:pt x="4968755" y="5103608"/>
                </a:lnTo>
                <a:lnTo>
                  <a:pt x="4961458" y="5114571"/>
                </a:lnTo>
                <a:lnTo>
                  <a:pt x="4958522" y="5116767"/>
                </a:lnTo>
                <a:lnTo>
                  <a:pt x="4951937" y="5118964"/>
                </a:lnTo>
                <a:lnTo>
                  <a:pt x="4948288" y="5119682"/>
                </a:lnTo>
                <a:lnTo>
                  <a:pt x="4950491" y="5111635"/>
                </a:lnTo>
                <a:lnTo>
                  <a:pt x="4952671" y="5107981"/>
                </a:lnTo>
                <a:lnTo>
                  <a:pt x="4954873" y="5103608"/>
                </a:lnTo>
                <a:lnTo>
                  <a:pt x="4951937" y="5099934"/>
                </a:lnTo>
                <a:lnTo>
                  <a:pt x="4952671" y="5095561"/>
                </a:lnTo>
                <a:lnTo>
                  <a:pt x="4954873" y="5091886"/>
                </a:lnTo>
                <a:lnTo>
                  <a:pt x="4954873" y="5088971"/>
                </a:lnTo>
                <a:lnTo>
                  <a:pt x="4952671" y="5088971"/>
                </a:lnTo>
                <a:lnTo>
                  <a:pt x="4949757" y="5092625"/>
                </a:lnTo>
                <a:lnTo>
                  <a:pt x="4945374" y="5099934"/>
                </a:lnTo>
                <a:lnTo>
                  <a:pt x="4948288" y="5102130"/>
                </a:lnTo>
                <a:lnTo>
                  <a:pt x="4948288" y="5105784"/>
                </a:lnTo>
                <a:lnTo>
                  <a:pt x="4946820" y="5109459"/>
                </a:lnTo>
                <a:lnTo>
                  <a:pt x="4945374" y="5114571"/>
                </a:lnTo>
                <a:lnTo>
                  <a:pt x="4942438" y="5118964"/>
                </a:lnTo>
                <a:lnTo>
                  <a:pt x="4940257" y="5119682"/>
                </a:lnTo>
                <a:lnTo>
                  <a:pt x="4932939" y="5116767"/>
                </a:lnTo>
                <a:lnTo>
                  <a:pt x="4933673" y="5116767"/>
                </a:lnTo>
                <a:lnTo>
                  <a:pt x="4934407" y="5116028"/>
                </a:lnTo>
                <a:lnTo>
                  <a:pt x="4934407" y="5115310"/>
                </a:lnTo>
                <a:lnTo>
                  <a:pt x="4935853" y="5114571"/>
                </a:lnTo>
                <a:lnTo>
                  <a:pt x="4934407" y="5111635"/>
                </a:lnTo>
                <a:lnTo>
                  <a:pt x="4935853" y="5105066"/>
                </a:lnTo>
                <a:lnTo>
                  <a:pt x="4933673" y="5102130"/>
                </a:lnTo>
                <a:lnTo>
                  <a:pt x="4932939" y="5102130"/>
                </a:lnTo>
                <a:lnTo>
                  <a:pt x="4929290" y="5106523"/>
                </a:lnTo>
                <a:lnTo>
                  <a:pt x="4922705" y="5111635"/>
                </a:lnTo>
                <a:lnTo>
                  <a:pt x="4914653" y="5115310"/>
                </a:lnTo>
                <a:lnTo>
                  <a:pt x="4909536" y="5116028"/>
                </a:lnTo>
                <a:lnTo>
                  <a:pt x="4910270" y="5114571"/>
                </a:lnTo>
                <a:lnTo>
                  <a:pt x="4909536" y="5112374"/>
                </a:lnTo>
                <a:lnTo>
                  <a:pt x="4905153" y="5111635"/>
                </a:lnTo>
                <a:lnTo>
                  <a:pt x="4903707" y="5112374"/>
                </a:lnTo>
                <a:lnTo>
                  <a:pt x="4901505" y="5114571"/>
                </a:lnTo>
                <a:lnTo>
                  <a:pt x="4900771" y="5116028"/>
                </a:lnTo>
                <a:lnTo>
                  <a:pt x="4901505" y="5118964"/>
                </a:lnTo>
                <a:lnTo>
                  <a:pt x="4905153" y="5119682"/>
                </a:lnTo>
                <a:lnTo>
                  <a:pt x="4897122" y="5128469"/>
                </a:lnTo>
                <a:lnTo>
                  <a:pt x="4893474" y="5133580"/>
                </a:lnTo>
                <a:lnTo>
                  <a:pt x="4894920" y="5135777"/>
                </a:lnTo>
                <a:lnTo>
                  <a:pt x="4900037" y="5135777"/>
                </a:lnTo>
                <a:lnTo>
                  <a:pt x="4903707" y="5137974"/>
                </a:lnTo>
                <a:lnTo>
                  <a:pt x="4906622" y="5140170"/>
                </a:lnTo>
                <a:lnTo>
                  <a:pt x="4908090" y="5143824"/>
                </a:lnTo>
                <a:lnTo>
                  <a:pt x="4908090" y="5146760"/>
                </a:lnTo>
                <a:lnTo>
                  <a:pt x="4907356" y="5148217"/>
                </a:lnTo>
                <a:lnTo>
                  <a:pt x="4907356" y="5149675"/>
                </a:lnTo>
                <a:lnTo>
                  <a:pt x="4910270" y="5148217"/>
                </a:lnTo>
                <a:lnTo>
                  <a:pt x="4911004" y="5146760"/>
                </a:lnTo>
                <a:lnTo>
                  <a:pt x="4913206" y="5143824"/>
                </a:lnTo>
                <a:lnTo>
                  <a:pt x="4913940" y="5140909"/>
                </a:lnTo>
                <a:lnTo>
                  <a:pt x="4913940" y="5137974"/>
                </a:lnTo>
                <a:lnTo>
                  <a:pt x="4916121" y="5134319"/>
                </a:lnTo>
                <a:lnTo>
                  <a:pt x="4925620" y="5129208"/>
                </a:lnTo>
                <a:lnTo>
                  <a:pt x="4929290" y="5125533"/>
                </a:lnTo>
                <a:lnTo>
                  <a:pt x="4927822" y="5124815"/>
                </a:lnTo>
                <a:lnTo>
                  <a:pt x="4927822" y="5124076"/>
                </a:lnTo>
                <a:lnTo>
                  <a:pt x="4929290" y="5122618"/>
                </a:lnTo>
                <a:lnTo>
                  <a:pt x="4930024" y="5122618"/>
                </a:lnTo>
                <a:lnTo>
                  <a:pt x="4932939" y="5124076"/>
                </a:lnTo>
                <a:lnTo>
                  <a:pt x="4932939" y="5126272"/>
                </a:lnTo>
                <a:lnTo>
                  <a:pt x="4932205" y="5135777"/>
                </a:lnTo>
                <a:lnTo>
                  <a:pt x="4932939" y="5138713"/>
                </a:lnTo>
                <a:lnTo>
                  <a:pt x="4932939" y="5140170"/>
                </a:lnTo>
                <a:lnTo>
                  <a:pt x="4932205" y="5141628"/>
                </a:lnTo>
                <a:lnTo>
                  <a:pt x="4930024" y="5143824"/>
                </a:lnTo>
                <a:lnTo>
                  <a:pt x="4929290" y="5145282"/>
                </a:lnTo>
                <a:lnTo>
                  <a:pt x="4925620" y="5151872"/>
                </a:lnTo>
                <a:lnTo>
                  <a:pt x="4924173" y="5153329"/>
                </a:lnTo>
                <a:lnTo>
                  <a:pt x="4924173" y="5151872"/>
                </a:lnTo>
                <a:lnTo>
                  <a:pt x="4924173" y="5151133"/>
                </a:lnTo>
                <a:lnTo>
                  <a:pt x="4916855" y="5164312"/>
                </a:lnTo>
                <a:lnTo>
                  <a:pt x="4901505" y="5188454"/>
                </a:lnTo>
                <a:lnTo>
                  <a:pt x="4897122" y="5192108"/>
                </a:lnTo>
                <a:lnTo>
                  <a:pt x="4891272" y="5190630"/>
                </a:lnTo>
                <a:lnTo>
                  <a:pt x="4891272" y="5189911"/>
                </a:lnTo>
                <a:lnTo>
                  <a:pt x="4895654" y="5189172"/>
                </a:lnTo>
                <a:lnTo>
                  <a:pt x="4893474" y="5185518"/>
                </a:lnTo>
                <a:lnTo>
                  <a:pt x="4890538" y="5182603"/>
                </a:lnTo>
                <a:lnTo>
                  <a:pt x="4887623" y="5179668"/>
                </a:lnTo>
                <a:lnTo>
                  <a:pt x="4883953" y="5178929"/>
                </a:lnTo>
                <a:lnTo>
                  <a:pt x="4878837" y="5179668"/>
                </a:lnTo>
                <a:lnTo>
                  <a:pt x="4871539" y="5183322"/>
                </a:lnTo>
                <a:lnTo>
                  <a:pt x="4865689" y="5184061"/>
                </a:lnTo>
                <a:lnTo>
                  <a:pt x="4867869" y="5182603"/>
                </a:lnTo>
                <a:lnTo>
                  <a:pt x="4867869" y="5181864"/>
                </a:lnTo>
                <a:lnTo>
                  <a:pt x="4867869" y="5180407"/>
                </a:lnTo>
                <a:lnTo>
                  <a:pt x="4868603" y="5179668"/>
                </a:lnTo>
                <a:lnTo>
                  <a:pt x="4863487" y="5180407"/>
                </a:lnTo>
                <a:lnTo>
                  <a:pt x="4851785" y="5180407"/>
                </a:lnTo>
                <a:lnTo>
                  <a:pt x="4845956" y="5181864"/>
                </a:lnTo>
                <a:lnTo>
                  <a:pt x="4845222" y="5182603"/>
                </a:lnTo>
                <a:lnTo>
                  <a:pt x="4845222" y="5184061"/>
                </a:lnTo>
                <a:lnTo>
                  <a:pt x="4843754" y="5184061"/>
                </a:lnTo>
                <a:lnTo>
                  <a:pt x="4842286" y="5184061"/>
                </a:lnTo>
                <a:lnTo>
                  <a:pt x="4840106" y="5183322"/>
                </a:lnTo>
                <a:lnTo>
                  <a:pt x="4839372" y="5183322"/>
                </a:lnTo>
                <a:lnTo>
                  <a:pt x="4839372" y="5182603"/>
                </a:lnTo>
                <a:lnTo>
                  <a:pt x="4837904" y="5181864"/>
                </a:lnTo>
                <a:lnTo>
                  <a:pt x="4837904" y="5180407"/>
                </a:lnTo>
                <a:lnTo>
                  <a:pt x="4836436" y="5179668"/>
                </a:lnTo>
                <a:lnTo>
                  <a:pt x="4835723" y="5180407"/>
                </a:lnTo>
                <a:lnTo>
                  <a:pt x="4832787" y="5181864"/>
                </a:lnTo>
                <a:lnTo>
                  <a:pt x="4835723" y="5186976"/>
                </a:lnTo>
                <a:lnTo>
                  <a:pt x="4839372" y="5189911"/>
                </a:lnTo>
                <a:lnTo>
                  <a:pt x="4843754" y="5190630"/>
                </a:lnTo>
                <a:lnTo>
                  <a:pt x="4850339" y="5189172"/>
                </a:lnTo>
                <a:lnTo>
                  <a:pt x="4852519" y="5190630"/>
                </a:lnTo>
                <a:lnTo>
                  <a:pt x="4855455" y="5190630"/>
                </a:lnTo>
                <a:lnTo>
                  <a:pt x="4856924" y="5189172"/>
                </a:lnTo>
                <a:lnTo>
                  <a:pt x="4859104" y="5186976"/>
                </a:lnTo>
                <a:lnTo>
                  <a:pt x="4859838" y="5190630"/>
                </a:lnTo>
                <a:lnTo>
                  <a:pt x="4859104" y="5197959"/>
                </a:lnTo>
                <a:lnTo>
                  <a:pt x="4859104" y="5199416"/>
                </a:lnTo>
                <a:lnTo>
                  <a:pt x="4858370" y="5201613"/>
                </a:lnTo>
                <a:lnTo>
                  <a:pt x="4863487" y="5208203"/>
                </a:lnTo>
                <a:lnTo>
                  <a:pt x="4866423" y="5211118"/>
                </a:lnTo>
                <a:lnTo>
                  <a:pt x="4884687" y="5218426"/>
                </a:lnTo>
                <a:lnTo>
                  <a:pt x="4886155" y="5221362"/>
                </a:lnTo>
                <a:lnTo>
                  <a:pt x="4886155" y="5225016"/>
                </a:lnTo>
                <a:lnTo>
                  <a:pt x="4884687" y="5228670"/>
                </a:lnTo>
                <a:lnTo>
                  <a:pt x="4881773" y="5231605"/>
                </a:lnTo>
                <a:lnTo>
                  <a:pt x="4881039" y="5233802"/>
                </a:lnTo>
                <a:lnTo>
                  <a:pt x="4879571" y="5236717"/>
                </a:lnTo>
                <a:lnTo>
                  <a:pt x="4879571" y="5241110"/>
                </a:lnTo>
                <a:lnTo>
                  <a:pt x="4878837" y="5243307"/>
                </a:lnTo>
                <a:lnTo>
                  <a:pt x="4872986" y="5255727"/>
                </a:lnTo>
                <a:lnTo>
                  <a:pt x="4870071" y="5265971"/>
                </a:lnTo>
                <a:lnTo>
                  <a:pt x="4869337" y="5270364"/>
                </a:lnTo>
                <a:lnTo>
                  <a:pt x="4868603" y="5272560"/>
                </a:lnTo>
                <a:lnTo>
                  <a:pt x="4865689" y="5276214"/>
                </a:lnTo>
                <a:lnTo>
                  <a:pt x="4858370" y="5299617"/>
                </a:lnTo>
                <a:lnTo>
                  <a:pt x="4856924" y="5305468"/>
                </a:lnTo>
                <a:lnTo>
                  <a:pt x="4855455" y="5307665"/>
                </a:lnTo>
                <a:lnTo>
                  <a:pt x="4842286" y="5312797"/>
                </a:lnTo>
                <a:lnTo>
                  <a:pt x="4837904" y="5317909"/>
                </a:lnTo>
                <a:lnTo>
                  <a:pt x="4834255" y="5318648"/>
                </a:lnTo>
                <a:lnTo>
                  <a:pt x="4830607" y="5315712"/>
                </a:lnTo>
                <a:lnTo>
                  <a:pt x="4837904" y="5312058"/>
                </a:lnTo>
                <a:lnTo>
                  <a:pt x="4840840" y="5309122"/>
                </a:lnTo>
                <a:lnTo>
                  <a:pt x="4839372" y="5309122"/>
                </a:lnTo>
                <a:lnTo>
                  <a:pt x="4839372" y="5308404"/>
                </a:lnTo>
                <a:lnTo>
                  <a:pt x="4837904" y="5307665"/>
                </a:lnTo>
                <a:lnTo>
                  <a:pt x="4837904" y="5306207"/>
                </a:lnTo>
                <a:lnTo>
                  <a:pt x="4842286" y="5306207"/>
                </a:lnTo>
                <a:lnTo>
                  <a:pt x="4843754" y="5306207"/>
                </a:lnTo>
                <a:lnTo>
                  <a:pt x="4845956" y="5305468"/>
                </a:lnTo>
                <a:lnTo>
                  <a:pt x="4847403" y="5304011"/>
                </a:lnTo>
                <a:lnTo>
                  <a:pt x="4847403" y="5302553"/>
                </a:lnTo>
                <a:lnTo>
                  <a:pt x="4846669" y="5302553"/>
                </a:lnTo>
                <a:lnTo>
                  <a:pt x="4845222" y="5301814"/>
                </a:lnTo>
                <a:lnTo>
                  <a:pt x="4845222" y="5302553"/>
                </a:lnTo>
                <a:lnTo>
                  <a:pt x="4843020" y="5302553"/>
                </a:lnTo>
                <a:lnTo>
                  <a:pt x="4840840" y="5301814"/>
                </a:lnTo>
                <a:lnTo>
                  <a:pt x="4840106" y="5299617"/>
                </a:lnTo>
                <a:lnTo>
                  <a:pt x="4840840" y="5295224"/>
                </a:lnTo>
                <a:lnTo>
                  <a:pt x="4842286" y="5290113"/>
                </a:lnTo>
                <a:lnTo>
                  <a:pt x="4837170" y="5292309"/>
                </a:lnTo>
                <a:lnTo>
                  <a:pt x="4832787" y="5296702"/>
                </a:lnTo>
                <a:lnTo>
                  <a:pt x="4830607" y="5298899"/>
                </a:lnTo>
                <a:lnTo>
                  <a:pt x="4832787" y="5301814"/>
                </a:lnTo>
                <a:lnTo>
                  <a:pt x="4829873" y="5302553"/>
                </a:lnTo>
                <a:lnTo>
                  <a:pt x="4827671" y="5304011"/>
                </a:lnTo>
                <a:lnTo>
                  <a:pt x="4824756" y="5306207"/>
                </a:lnTo>
                <a:lnTo>
                  <a:pt x="4824022" y="5304011"/>
                </a:lnTo>
                <a:lnTo>
                  <a:pt x="4821820" y="5304750"/>
                </a:lnTo>
                <a:lnTo>
                  <a:pt x="4818171" y="5310600"/>
                </a:lnTo>
                <a:lnTo>
                  <a:pt x="4819639" y="5311319"/>
                </a:lnTo>
                <a:lnTo>
                  <a:pt x="4818171" y="5312797"/>
                </a:lnTo>
                <a:lnTo>
                  <a:pt x="4817437" y="5314254"/>
                </a:lnTo>
                <a:lnTo>
                  <a:pt x="4815235" y="5314973"/>
                </a:lnTo>
                <a:lnTo>
                  <a:pt x="4813055" y="5314254"/>
                </a:lnTo>
                <a:lnTo>
                  <a:pt x="4811587" y="5312797"/>
                </a:lnTo>
                <a:lnTo>
                  <a:pt x="4811587" y="5311319"/>
                </a:lnTo>
                <a:lnTo>
                  <a:pt x="4810853" y="5308404"/>
                </a:lnTo>
                <a:lnTo>
                  <a:pt x="4794056" y="5285719"/>
                </a:lnTo>
                <a:lnTo>
                  <a:pt x="4788940" y="5279869"/>
                </a:lnTo>
                <a:lnTo>
                  <a:pt x="4782355" y="5276214"/>
                </a:lnTo>
                <a:lnTo>
                  <a:pt x="4783089" y="5282065"/>
                </a:lnTo>
                <a:lnTo>
                  <a:pt x="4789652" y="5288655"/>
                </a:lnTo>
                <a:lnTo>
                  <a:pt x="4792588" y="5293048"/>
                </a:lnTo>
                <a:lnTo>
                  <a:pt x="4789652" y="5293048"/>
                </a:lnTo>
                <a:lnTo>
                  <a:pt x="4797705" y="5301095"/>
                </a:lnTo>
                <a:lnTo>
                  <a:pt x="4799173" y="5305468"/>
                </a:lnTo>
                <a:lnTo>
                  <a:pt x="4795503" y="5307665"/>
                </a:lnTo>
                <a:lnTo>
                  <a:pt x="4795503" y="5309122"/>
                </a:lnTo>
                <a:lnTo>
                  <a:pt x="4796971" y="5309122"/>
                </a:lnTo>
                <a:lnTo>
                  <a:pt x="4796971" y="5310600"/>
                </a:lnTo>
                <a:lnTo>
                  <a:pt x="4800619" y="5308404"/>
                </a:lnTo>
                <a:lnTo>
                  <a:pt x="4804289" y="5309122"/>
                </a:lnTo>
                <a:lnTo>
                  <a:pt x="4805002" y="5312058"/>
                </a:lnTo>
                <a:lnTo>
                  <a:pt x="4802087" y="5314973"/>
                </a:lnTo>
                <a:lnTo>
                  <a:pt x="4797705" y="5317170"/>
                </a:lnTo>
                <a:lnTo>
                  <a:pt x="4792588" y="5317170"/>
                </a:lnTo>
                <a:lnTo>
                  <a:pt x="4788206" y="5314973"/>
                </a:lnTo>
                <a:lnTo>
                  <a:pt x="4783089" y="5314973"/>
                </a:lnTo>
                <a:lnTo>
                  <a:pt x="4786004" y="5320105"/>
                </a:lnTo>
                <a:lnTo>
                  <a:pt x="4789652" y="5320844"/>
                </a:lnTo>
                <a:lnTo>
                  <a:pt x="4800619" y="5320105"/>
                </a:lnTo>
                <a:lnTo>
                  <a:pt x="4805736" y="5320844"/>
                </a:lnTo>
                <a:lnTo>
                  <a:pt x="4808672" y="5322302"/>
                </a:lnTo>
                <a:lnTo>
                  <a:pt x="4813055" y="5324498"/>
                </a:lnTo>
                <a:lnTo>
                  <a:pt x="4816703" y="5326695"/>
                </a:lnTo>
                <a:lnTo>
                  <a:pt x="4826936" y="5328152"/>
                </a:lnTo>
                <a:lnTo>
                  <a:pt x="4832787" y="5328152"/>
                </a:lnTo>
                <a:lnTo>
                  <a:pt x="4836436" y="5326695"/>
                </a:lnTo>
                <a:lnTo>
                  <a:pt x="4840106" y="5323759"/>
                </a:lnTo>
                <a:lnTo>
                  <a:pt x="4853253" y="5318648"/>
                </a:lnTo>
                <a:lnTo>
                  <a:pt x="4855455" y="5321563"/>
                </a:lnTo>
                <a:lnTo>
                  <a:pt x="4853987" y="5324498"/>
                </a:lnTo>
                <a:lnTo>
                  <a:pt x="4853253" y="5327413"/>
                </a:lnTo>
                <a:lnTo>
                  <a:pt x="4850339" y="5328152"/>
                </a:lnTo>
                <a:lnTo>
                  <a:pt x="4851785" y="5331068"/>
                </a:lnTo>
                <a:lnTo>
                  <a:pt x="4851785" y="5334722"/>
                </a:lnTo>
                <a:lnTo>
                  <a:pt x="4851785" y="5339854"/>
                </a:lnTo>
                <a:lnTo>
                  <a:pt x="4850339" y="5341311"/>
                </a:lnTo>
                <a:lnTo>
                  <a:pt x="4848871" y="5342769"/>
                </a:lnTo>
                <a:lnTo>
                  <a:pt x="4849605" y="5345705"/>
                </a:lnTo>
                <a:lnTo>
                  <a:pt x="4850339" y="5349359"/>
                </a:lnTo>
                <a:lnTo>
                  <a:pt x="4851785" y="5352294"/>
                </a:lnTo>
                <a:lnTo>
                  <a:pt x="4849605" y="5354470"/>
                </a:lnTo>
                <a:lnTo>
                  <a:pt x="4847403" y="5356667"/>
                </a:lnTo>
                <a:lnTo>
                  <a:pt x="4843754" y="5357406"/>
                </a:lnTo>
                <a:lnTo>
                  <a:pt x="4840840" y="5358864"/>
                </a:lnTo>
                <a:lnTo>
                  <a:pt x="4840840" y="5359603"/>
                </a:lnTo>
                <a:lnTo>
                  <a:pt x="4843020" y="5362518"/>
                </a:lnTo>
                <a:lnTo>
                  <a:pt x="4843754" y="5365453"/>
                </a:lnTo>
                <a:lnTo>
                  <a:pt x="4842286" y="5368368"/>
                </a:lnTo>
                <a:lnTo>
                  <a:pt x="4845222" y="5373501"/>
                </a:lnTo>
                <a:lnTo>
                  <a:pt x="4845222" y="5377894"/>
                </a:lnTo>
                <a:lnTo>
                  <a:pt x="4842286" y="5380070"/>
                </a:lnTo>
                <a:lnTo>
                  <a:pt x="4830607" y="5381548"/>
                </a:lnTo>
                <a:lnTo>
                  <a:pt x="4829139" y="5382266"/>
                </a:lnTo>
                <a:lnTo>
                  <a:pt x="4827671" y="5385202"/>
                </a:lnTo>
                <a:lnTo>
                  <a:pt x="4829139" y="5394707"/>
                </a:lnTo>
                <a:lnTo>
                  <a:pt x="4829873" y="5398361"/>
                </a:lnTo>
                <a:lnTo>
                  <a:pt x="4831319" y="5402015"/>
                </a:lnTo>
                <a:lnTo>
                  <a:pt x="4834255" y="5404951"/>
                </a:lnTo>
                <a:lnTo>
                  <a:pt x="4843020" y="5407866"/>
                </a:lnTo>
                <a:lnTo>
                  <a:pt x="4845956" y="5410801"/>
                </a:lnTo>
                <a:lnTo>
                  <a:pt x="4843020" y="5415195"/>
                </a:lnTo>
                <a:lnTo>
                  <a:pt x="4833521" y="5407147"/>
                </a:lnTo>
                <a:lnTo>
                  <a:pt x="4831319" y="5405690"/>
                </a:lnTo>
                <a:lnTo>
                  <a:pt x="4829873" y="5408605"/>
                </a:lnTo>
                <a:lnTo>
                  <a:pt x="4829139" y="5412259"/>
                </a:lnTo>
                <a:lnTo>
                  <a:pt x="4829139" y="5417391"/>
                </a:lnTo>
                <a:lnTo>
                  <a:pt x="4829139" y="5421045"/>
                </a:lnTo>
                <a:lnTo>
                  <a:pt x="4830607" y="5423960"/>
                </a:lnTo>
                <a:lnTo>
                  <a:pt x="4832787" y="5423960"/>
                </a:lnTo>
                <a:lnTo>
                  <a:pt x="4835723" y="5423960"/>
                </a:lnTo>
                <a:lnTo>
                  <a:pt x="4839372" y="5424699"/>
                </a:lnTo>
                <a:lnTo>
                  <a:pt x="4842286" y="5427614"/>
                </a:lnTo>
                <a:lnTo>
                  <a:pt x="4843754" y="5430550"/>
                </a:lnTo>
                <a:lnTo>
                  <a:pt x="4845222" y="5434204"/>
                </a:lnTo>
                <a:lnTo>
                  <a:pt x="4845956" y="5444448"/>
                </a:lnTo>
                <a:lnTo>
                  <a:pt x="4851785" y="5459804"/>
                </a:lnTo>
                <a:lnTo>
                  <a:pt x="4853987" y="5475159"/>
                </a:lnTo>
                <a:lnTo>
                  <a:pt x="4859104" y="5490535"/>
                </a:lnTo>
                <a:lnTo>
                  <a:pt x="4861306" y="5497844"/>
                </a:lnTo>
                <a:lnTo>
                  <a:pt x="4859838" y="5495647"/>
                </a:lnTo>
                <a:lnTo>
                  <a:pt x="4858370" y="5494190"/>
                </a:lnTo>
                <a:lnTo>
                  <a:pt x="4858370" y="5491993"/>
                </a:lnTo>
                <a:lnTo>
                  <a:pt x="4856924" y="5495647"/>
                </a:lnTo>
                <a:lnTo>
                  <a:pt x="4855455" y="5497844"/>
                </a:lnTo>
                <a:lnTo>
                  <a:pt x="4849605" y="5498562"/>
                </a:lnTo>
                <a:lnTo>
                  <a:pt x="4856190" y="5501498"/>
                </a:lnTo>
                <a:lnTo>
                  <a:pt x="4856190" y="5503694"/>
                </a:lnTo>
                <a:lnTo>
                  <a:pt x="4855455" y="5506610"/>
                </a:lnTo>
                <a:lnTo>
                  <a:pt x="4855455" y="5513199"/>
                </a:lnTo>
                <a:lnTo>
                  <a:pt x="4853987" y="5516135"/>
                </a:lnTo>
                <a:lnTo>
                  <a:pt x="4855455" y="5516853"/>
                </a:lnTo>
                <a:lnTo>
                  <a:pt x="4856924" y="5516853"/>
                </a:lnTo>
                <a:lnTo>
                  <a:pt x="4861306" y="5517592"/>
                </a:lnTo>
                <a:lnTo>
                  <a:pt x="4862040" y="5519789"/>
                </a:lnTo>
                <a:lnTo>
                  <a:pt x="4862753" y="5523443"/>
                </a:lnTo>
                <a:lnTo>
                  <a:pt x="4863487" y="5524901"/>
                </a:lnTo>
                <a:lnTo>
                  <a:pt x="4865689" y="5526358"/>
                </a:lnTo>
                <a:lnTo>
                  <a:pt x="4870071" y="5526358"/>
                </a:lnTo>
                <a:lnTo>
                  <a:pt x="4871539" y="5527097"/>
                </a:lnTo>
                <a:lnTo>
                  <a:pt x="4871539" y="5529294"/>
                </a:lnTo>
                <a:lnTo>
                  <a:pt x="4869337" y="5533687"/>
                </a:lnTo>
                <a:lnTo>
                  <a:pt x="4870071" y="5534406"/>
                </a:lnTo>
                <a:lnTo>
                  <a:pt x="4871539" y="5534406"/>
                </a:lnTo>
                <a:lnTo>
                  <a:pt x="4872986" y="5534406"/>
                </a:lnTo>
                <a:lnTo>
                  <a:pt x="4874454" y="5532948"/>
                </a:lnTo>
                <a:lnTo>
                  <a:pt x="4875188" y="5530751"/>
                </a:lnTo>
                <a:lnTo>
                  <a:pt x="4877390" y="5532209"/>
                </a:lnTo>
                <a:lnTo>
                  <a:pt x="4878103" y="5533687"/>
                </a:lnTo>
                <a:lnTo>
                  <a:pt x="4875922" y="5534406"/>
                </a:lnTo>
                <a:lnTo>
                  <a:pt x="4874454" y="5537341"/>
                </a:lnTo>
                <a:lnTo>
                  <a:pt x="4872986" y="5542453"/>
                </a:lnTo>
                <a:lnTo>
                  <a:pt x="4872986" y="5546846"/>
                </a:lnTo>
                <a:lnTo>
                  <a:pt x="4875188" y="5549042"/>
                </a:lnTo>
                <a:lnTo>
                  <a:pt x="4877390" y="5549042"/>
                </a:lnTo>
                <a:lnTo>
                  <a:pt x="4878837" y="5548304"/>
                </a:lnTo>
                <a:lnTo>
                  <a:pt x="4879571" y="5548304"/>
                </a:lnTo>
                <a:lnTo>
                  <a:pt x="4881773" y="5549042"/>
                </a:lnTo>
                <a:lnTo>
                  <a:pt x="4882507" y="5551958"/>
                </a:lnTo>
                <a:lnTo>
                  <a:pt x="4882507" y="5553436"/>
                </a:lnTo>
                <a:lnTo>
                  <a:pt x="4881039" y="5554893"/>
                </a:lnTo>
                <a:lnTo>
                  <a:pt x="4881039" y="5556351"/>
                </a:lnTo>
                <a:lnTo>
                  <a:pt x="4881039" y="5559286"/>
                </a:lnTo>
                <a:lnTo>
                  <a:pt x="4881773" y="5561483"/>
                </a:lnTo>
                <a:lnTo>
                  <a:pt x="4884687" y="5565856"/>
                </a:lnTo>
                <a:lnTo>
                  <a:pt x="4883953" y="5570988"/>
                </a:lnTo>
                <a:lnTo>
                  <a:pt x="4883953" y="5578296"/>
                </a:lnTo>
                <a:lnTo>
                  <a:pt x="4884687" y="5584147"/>
                </a:lnTo>
                <a:lnTo>
                  <a:pt x="4887623" y="5587082"/>
                </a:lnTo>
                <a:lnTo>
                  <a:pt x="4888336" y="5587082"/>
                </a:lnTo>
                <a:lnTo>
                  <a:pt x="4890538" y="5587801"/>
                </a:lnTo>
                <a:lnTo>
                  <a:pt x="4892006" y="5588540"/>
                </a:lnTo>
                <a:lnTo>
                  <a:pt x="4894920" y="5589998"/>
                </a:lnTo>
                <a:lnTo>
                  <a:pt x="4900771" y="5589998"/>
                </a:lnTo>
                <a:lnTo>
                  <a:pt x="4903707" y="5589998"/>
                </a:lnTo>
                <a:lnTo>
                  <a:pt x="4905153" y="5590736"/>
                </a:lnTo>
                <a:lnTo>
                  <a:pt x="4905153" y="5594390"/>
                </a:lnTo>
                <a:lnTo>
                  <a:pt x="4903707" y="5596587"/>
                </a:lnTo>
                <a:lnTo>
                  <a:pt x="4901505" y="5597306"/>
                </a:lnTo>
                <a:lnTo>
                  <a:pt x="4898591" y="5595130"/>
                </a:lnTo>
                <a:lnTo>
                  <a:pt x="4898591" y="5600241"/>
                </a:lnTo>
                <a:lnTo>
                  <a:pt x="4895654" y="5606092"/>
                </a:lnTo>
                <a:lnTo>
                  <a:pt x="4895654" y="5608288"/>
                </a:lnTo>
                <a:lnTo>
                  <a:pt x="4897122" y="5612682"/>
                </a:lnTo>
                <a:lnTo>
                  <a:pt x="4897856" y="5614139"/>
                </a:lnTo>
                <a:lnTo>
                  <a:pt x="4898591" y="5614139"/>
                </a:lnTo>
                <a:lnTo>
                  <a:pt x="4901505" y="5616336"/>
                </a:lnTo>
                <a:lnTo>
                  <a:pt x="4901505" y="5614878"/>
                </a:lnTo>
                <a:lnTo>
                  <a:pt x="4902239" y="5614139"/>
                </a:lnTo>
                <a:lnTo>
                  <a:pt x="4903707" y="5613400"/>
                </a:lnTo>
                <a:lnTo>
                  <a:pt x="4908090" y="5610485"/>
                </a:lnTo>
                <a:lnTo>
                  <a:pt x="4910270" y="5609746"/>
                </a:lnTo>
                <a:lnTo>
                  <a:pt x="4911738" y="5606831"/>
                </a:lnTo>
                <a:lnTo>
                  <a:pt x="4913206" y="5603156"/>
                </a:lnTo>
                <a:lnTo>
                  <a:pt x="4913206" y="5598784"/>
                </a:lnTo>
                <a:lnTo>
                  <a:pt x="4913940" y="5595130"/>
                </a:lnTo>
                <a:lnTo>
                  <a:pt x="4916121" y="5593652"/>
                </a:lnTo>
                <a:lnTo>
                  <a:pt x="4918323" y="5594390"/>
                </a:lnTo>
                <a:lnTo>
                  <a:pt x="4920503" y="5600980"/>
                </a:lnTo>
                <a:lnTo>
                  <a:pt x="4921237" y="5606831"/>
                </a:lnTo>
                <a:lnTo>
                  <a:pt x="4921237" y="5617054"/>
                </a:lnTo>
                <a:lnTo>
                  <a:pt x="4921237" y="5619990"/>
                </a:lnTo>
                <a:lnTo>
                  <a:pt x="4908090" y="5620729"/>
                </a:lnTo>
                <a:lnTo>
                  <a:pt x="4897856" y="5620729"/>
                </a:lnTo>
                <a:lnTo>
                  <a:pt x="4894920" y="5620729"/>
                </a:lnTo>
                <a:lnTo>
                  <a:pt x="4894186" y="5624383"/>
                </a:lnTo>
                <a:lnTo>
                  <a:pt x="4892006" y="5627298"/>
                </a:lnTo>
                <a:lnTo>
                  <a:pt x="4890538" y="5628776"/>
                </a:lnTo>
                <a:lnTo>
                  <a:pt x="4885421" y="5630234"/>
                </a:lnTo>
                <a:lnTo>
                  <a:pt x="4882507" y="5627298"/>
                </a:lnTo>
                <a:lnTo>
                  <a:pt x="4877390" y="5630952"/>
                </a:lnTo>
                <a:lnTo>
                  <a:pt x="4877390" y="5632430"/>
                </a:lnTo>
                <a:lnTo>
                  <a:pt x="4877390" y="5636803"/>
                </a:lnTo>
                <a:lnTo>
                  <a:pt x="4878837" y="5641935"/>
                </a:lnTo>
                <a:lnTo>
                  <a:pt x="4878837" y="5646328"/>
                </a:lnTo>
                <a:lnTo>
                  <a:pt x="4875188" y="5648525"/>
                </a:lnTo>
                <a:lnTo>
                  <a:pt x="4872986" y="5648525"/>
                </a:lnTo>
                <a:lnTo>
                  <a:pt x="4871539" y="5646328"/>
                </a:lnTo>
                <a:lnTo>
                  <a:pt x="4871539" y="5644850"/>
                </a:lnTo>
                <a:lnTo>
                  <a:pt x="4869337" y="5643393"/>
                </a:lnTo>
                <a:lnTo>
                  <a:pt x="4867869" y="5643393"/>
                </a:lnTo>
                <a:lnTo>
                  <a:pt x="4867869" y="5644850"/>
                </a:lnTo>
                <a:lnTo>
                  <a:pt x="4867869" y="5646328"/>
                </a:lnTo>
                <a:lnTo>
                  <a:pt x="4866423" y="5647047"/>
                </a:lnTo>
                <a:lnTo>
                  <a:pt x="4862040" y="5646328"/>
                </a:lnTo>
                <a:lnTo>
                  <a:pt x="4859838" y="5642654"/>
                </a:lnTo>
                <a:lnTo>
                  <a:pt x="4859104" y="5639739"/>
                </a:lnTo>
                <a:lnTo>
                  <a:pt x="4856924" y="5638281"/>
                </a:lnTo>
                <a:lnTo>
                  <a:pt x="4853253" y="5638281"/>
                </a:lnTo>
                <a:lnTo>
                  <a:pt x="4849605" y="5636803"/>
                </a:lnTo>
                <a:lnTo>
                  <a:pt x="4845956" y="5636084"/>
                </a:lnTo>
                <a:lnTo>
                  <a:pt x="4842286" y="5633149"/>
                </a:lnTo>
                <a:lnTo>
                  <a:pt x="4832787" y="5623644"/>
                </a:lnTo>
                <a:lnTo>
                  <a:pt x="4826936" y="5622186"/>
                </a:lnTo>
                <a:lnTo>
                  <a:pt x="4824022" y="5617794"/>
                </a:lnTo>
                <a:lnTo>
                  <a:pt x="4821820" y="5614878"/>
                </a:lnTo>
                <a:lnTo>
                  <a:pt x="4820373" y="5611204"/>
                </a:lnTo>
                <a:lnTo>
                  <a:pt x="4816703" y="5608288"/>
                </a:lnTo>
                <a:lnTo>
                  <a:pt x="4813055" y="5606831"/>
                </a:lnTo>
                <a:lnTo>
                  <a:pt x="4808672" y="5606092"/>
                </a:lnTo>
                <a:lnTo>
                  <a:pt x="4789652" y="5606092"/>
                </a:lnTo>
                <a:lnTo>
                  <a:pt x="4787472" y="5604634"/>
                </a:lnTo>
                <a:lnTo>
                  <a:pt x="4787472" y="5600980"/>
                </a:lnTo>
                <a:lnTo>
                  <a:pt x="4782355" y="5600241"/>
                </a:lnTo>
                <a:lnTo>
                  <a:pt x="4767005" y="5600241"/>
                </a:lnTo>
                <a:lnTo>
                  <a:pt x="4753836" y="5601699"/>
                </a:lnTo>
                <a:lnTo>
                  <a:pt x="4742135" y="5600980"/>
                </a:lnTo>
                <a:lnTo>
                  <a:pt x="4739220" y="5600980"/>
                </a:lnTo>
                <a:lnTo>
                  <a:pt x="4732635" y="5604634"/>
                </a:lnTo>
                <a:lnTo>
                  <a:pt x="4727519" y="5606092"/>
                </a:lnTo>
                <a:lnTo>
                  <a:pt x="4726072" y="5604634"/>
                </a:lnTo>
                <a:lnTo>
                  <a:pt x="4723870" y="5598784"/>
                </a:lnTo>
                <a:lnTo>
                  <a:pt x="4720222" y="5598045"/>
                </a:lnTo>
                <a:lnTo>
                  <a:pt x="4710723" y="5600980"/>
                </a:lnTo>
                <a:lnTo>
                  <a:pt x="4702670" y="5600980"/>
                </a:lnTo>
                <a:lnTo>
                  <a:pt x="4695351" y="5598784"/>
                </a:lnTo>
                <a:lnTo>
                  <a:pt x="4678555" y="5590736"/>
                </a:lnTo>
                <a:lnTo>
                  <a:pt x="4676353" y="5588540"/>
                </a:lnTo>
                <a:lnTo>
                  <a:pt x="4671970" y="5581232"/>
                </a:lnTo>
                <a:lnTo>
                  <a:pt x="4670502" y="5580492"/>
                </a:lnTo>
                <a:lnTo>
                  <a:pt x="4665386" y="5580492"/>
                </a:lnTo>
                <a:lnTo>
                  <a:pt x="4662471" y="5579035"/>
                </a:lnTo>
                <a:lnTo>
                  <a:pt x="4662471" y="5576100"/>
                </a:lnTo>
                <a:lnTo>
                  <a:pt x="4663918" y="5571706"/>
                </a:lnTo>
                <a:lnTo>
                  <a:pt x="4658801" y="5570988"/>
                </a:lnTo>
                <a:lnTo>
                  <a:pt x="4652238" y="5566594"/>
                </a:lnTo>
                <a:lnTo>
                  <a:pt x="4646387" y="5565137"/>
                </a:lnTo>
                <a:lnTo>
                  <a:pt x="4645653" y="5565856"/>
                </a:lnTo>
                <a:lnTo>
                  <a:pt x="4642739" y="5568791"/>
                </a:lnTo>
                <a:lnTo>
                  <a:pt x="4638335" y="5564398"/>
                </a:lnTo>
                <a:lnTo>
                  <a:pt x="4631771" y="5562202"/>
                </a:lnTo>
                <a:lnTo>
                  <a:pt x="4625187" y="5560005"/>
                </a:lnTo>
                <a:lnTo>
                  <a:pt x="4620070" y="5556351"/>
                </a:lnTo>
                <a:lnTo>
                  <a:pt x="4607635" y="5562202"/>
                </a:lnTo>
                <a:lnTo>
                  <a:pt x="4604720" y="5561483"/>
                </a:lnTo>
                <a:lnTo>
                  <a:pt x="4602518" y="5560005"/>
                </a:lnTo>
                <a:lnTo>
                  <a:pt x="4598136" y="5555632"/>
                </a:lnTo>
                <a:lnTo>
                  <a:pt x="4595934" y="5555632"/>
                </a:lnTo>
                <a:lnTo>
                  <a:pt x="4594487" y="5554893"/>
                </a:lnTo>
                <a:lnTo>
                  <a:pt x="4594487" y="5553436"/>
                </a:lnTo>
                <a:lnTo>
                  <a:pt x="4597402" y="5550500"/>
                </a:lnTo>
                <a:lnTo>
                  <a:pt x="4594487" y="5549042"/>
                </a:lnTo>
                <a:lnTo>
                  <a:pt x="4592285" y="5548304"/>
                </a:lnTo>
                <a:lnTo>
                  <a:pt x="4589371" y="5548304"/>
                </a:lnTo>
                <a:lnTo>
                  <a:pt x="4586435" y="5548304"/>
                </a:lnTo>
                <a:lnTo>
                  <a:pt x="4587903" y="5543910"/>
                </a:lnTo>
                <a:lnTo>
                  <a:pt x="4584988" y="5540995"/>
                </a:lnTo>
                <a:lnTo>
                  <a:pt x="4578403" y="5536602"/>
                </a:lnTo>
                <a:lnTo>
                  <a:pt x="4575467" y="5532948"/>
                </a:lnTo>
                <a:lnTo>
                  <a:pt x="4573287" y="5532209"/>
                </a:lnTo>
                <a:lnTo>
                  <a:pt x="4571819" y="5532209"/>
                </a:lnTo>
                <a:lnTo>
                  <a:pt x="4570351" y="5532948"/>
                </a:lnTo>
                <a:lnTo>
                  <a:pt x="4568904" y="5533687"/>
                </a:lnTo>
                <a:lnTo>
                  <a:pt x="4566702" y="5532209"/>
                </a:lnTo>
                <a:lnTo>
                  <a:pt x="4565968" y="5532209"/>
                </a:lnTo>
                <a:lnTo>
                  <a:pt x="4565234" y="5533687"/>
                </a:lnTo>
                <a:lnTo>
                  <a:pt x="4563054" y="5533687"/>
                </a:lnTo>
                <a:lnTo>
                  <a:pt x="4560851" y="5533687"/>
                </a:lnTo>
                <a:lnTo>
                  <a:pt x="4559383" y="5532948"/>
                </a:lnTo>
                <a:lnTo>
                  <a:pt x="4554267" y="5533687"/>
                </a:lnTo>
                <a:lnTo>
                  <a:pt x="4546970" y="5527836"/>
                </a:lnTo>
                <a:lnTo>
                  <a:pt x="4544034" y="5530751"/>
                </a:lnTo>
                <a:lnTo>
                  <a:pt x="4542587" y="5527097"/>
                </a:lnTo>
                <a:lnTo>
                  <a:pt x="4540385" y="5526358"/>
                </a:lnTo>
                <a:lnTo>
                  <a:pt x="4534535" y="5526358"/>
                </a:lnTo>
                <a:lnTo>
                  <a:pt x="4531620" y="5527097"/>
                </a:lnTo>
                <a:lnTo>
                  <a:pt x="4530152" y="5527836"/>
                </a:lnTo>
                <a:lnTo>
                  <a:pt x="4528684" y="5527097"/>
                </a:lnTo>
                <a:lnTo>
                  <a:pt x="4527237" y="5524901"/>
                </a:lnTo>
                <a:lnTo>
                  <a:pt x="4526503" y="5524901"/>
                </a:lnTo>
                <a:lnTo>
                  <a:pt x="4522121" y="5524162"/>
                </a:lnTo>
                <a:lnTo>
                  <a:pt x="4518451" y="5524901"/>
                </a:lnTo>
                <a:lnTo>
                  <a:pt x="4514802" y="5524162"/>
                </a:lnTo>
                <a:lnTo>
                  <a:pt x="4510419" y="5521247"/>
                </a:lnTo>
                <a:lnTo>
                  <a:pt x="4510419" y="5518311"/>
                </a:lnTo>
                <a:lnTo>
                  <a:pt x="4511153" y="5516135"/>
                </a:lnTo>
                <a:lnTo>
                  <a:pt x="4512600" y="5513199"/>
                </a:lnTo>
                <a:lnTo>
                  <a:pt x="4514068" y="5510284"/>
                </a:lnTo>
                <a:lnTo>
                  <a:pt x="4512600" y="5507349"/>
                </a:lnTo>
                <a:lnTo>
                  <a:pt x="4511153" y="5500759"/>
                </a:lnTo>
                <a:lnTo>
                  <a:pt x="4508217" y="5497844"/>
                </a:lnTo>
                <a:lnTo>
                  <a:pt x="4502367" y="5495647"/>
                </a:lnTo>
                <a:lnTo>
                  <a:pt x="4497984" y="5494190"/>
                </a:lnTo>
                <a:lnTo>
                  <a:pt x="4496538" y="5488339"/>
                </a:lnTo>
                <a:lnTo>
                  <a:pt x="4495070" y="5476637"/>
                </a:lnTo>
                <a:lnTo>
                  <a:pt x="4494336" y="5472963"/>
                </a:lnTo>
                <a:lnTo>
                  <a:pt x="4485571" y="5449560"/>
                </a:lnTo>
                <a:lnTo>
                  <a:pt x="4482634" y="5437858"/>
                </a:lnTo>
                <a:lnTo>
                  <a:pt x="4479720" y="5427614"/>
                </a:lnTo>
                <a:lnTo>
                  <a:pt x="4476784" y="5423960"/>
                </a:lnTo>
                <a:lnTo>
                  <a:pt x="4473135" y="5421045"/>
                </a:lnTo>
                <a:lnTo>
                  <a:pt x="4470221" y="5417391"/>
                </a:lnTo>
                <a:lnTo>
                  <a:pt x="4463636" y="5408605"/>
                </a:lnTo>
                <a:lnTo>
                  <a:pt x="4462168" y="5405690"/>
                </a:lnTo>
                <a:lnTo>
                  <a:pt x="4453403" y="5399100"/>
                </a:lnTo>
                <a:lnTo>
                  <a:pt x="4451201" y="5397642"/>
                </a:lnTo>
                <a:lnTo>
                  <a:pt x="4450467" y="5394707"/>
                </a:lnTo>
                <a:lnTo>
                  <a:pt x="4450467" y="5389595"/>
                </a:lnTo>
                <a:lnTo>
                  <a:pt x="4449733" y="5386660"/>
                </a:lnTo>
                <a:lnTo>
                  <a:pt x="4448286" y="5385202"/>
                </a:lnTo>
                <a:lnTo>
                  <a:pt x="4446818" y="5385202"/>
                </a:lnTo>
                <a:lnTo>
                  <a:pt x="4444616" y="5385202"/>
                </a:lnTo>
                <a:lnTo>
                  <a:pt x="4443170" y="5384463"/>
                </a:lnTo>
                <a:lnTo>
                  <a:pt x="4440233" y="5382266"/>
                </a:lnTo>
                <a:lnTo>
                  <a:pt x="4439499" y="5380070"/>
                </a:lnTo>
                <a:lnTo>
                  <a:pt x="4435117" y="5375697"/>
                </a:lnTo>
                <a:lnTo>
                  <a:pt x="4440233" y="5368368"/>
                </a:lnTo>
                <a:lnTo>
                  <a:pt x="4440233" y="5366192"/>
                </a:lnTo>
                <a:lnTo>
                  <a:pt x="4440233" y="5363257"/>
                </a:lnTo>
                <a:lnTo>
                  <a:pt x="4439499" y="5362518"/>
                </a:lnTo>
                <a:lnTo>
                  <a:pt x="4438053" y="5360321"/>
                </a:lnTo>
                <a:lnTo>
                  <a:pt x="4437319" y="5359603"/>
                </a:lnTo>
                <a:lnTo>
                  <a:pt x="4438053" y="5354470"/>
                </a:lnTo>
                <a:lnTo>
                  <a:pt x="4440967" y="5345705"/>
                </a:lnTo>
                <a:lnTo>
                  <a:pt x="4441702" y="5340593"/>
                </a:lnTo>
                <a:lnTo>
                  <a:pt x="4440967" y="5336200"/>
                </a:lnTo>
                <a:lnTo>
                  <a:pt x="4440233" y="5331807"/>
                </a:lnTo>
                <a:lnTo>
                  <a:pt x="4437319" y="5328152"/>
                </a:lnTo>
                <a:lnTo>
                  <a:pt x="4434383" y="5324498"/>
                </a:lnTo>
                <a:lnTo>
                  <a:pt x="4433671" y="5324498"/>
                </a:lnTo>
                <a:lnTo>
                  <a:pt x="4431468" y="5323759"/>
                </a:lnTo>
                <a:lnTo>
                  <a:pt x="4430734" y="5322302"/>
                </a:lnTo>
                <a:lnTo>
                  <a:pt x="4430734" y="5320844"/>
                </a:lnTo>
                <a:lnTo>
                  <a:pt x="4430734" y="5320105"/>
                </a:lnTo>
                <a:lnTo>
                  <a:pt x="4428554" y="5318648"/>
                </a:lnTo>
                <a:lnTo>
                  <a:pt x="4423437" y="5317170"/>
                </a:lnTo>
                <a:lnTo>
                  <a:pt x="4424150" y="5314254"/>
                </a:lnTo>
                <a:lnTo>
                  <a:pt x="4424884" y="5314254"/>
                </a:lnTo>
                <a:lnTo>
                  <a:pt x="4427820" y="5310600"/>
                </a:lnTo>
                <a:lnTo>
                  <a:pt x="4428554" y="5308404"/>
                </a:lnTo>
                <a:lnTo>
                  <a:pt x="4428554" y="5305468"/>
                </a:lnTo>
                <a:lnTo>
                  <a:pt x="4430000" y="5302553"/>
                </a:lnTo>
                <a:lnTo>
                  <a:pt x="4430734" y="5298160"/>
                </a:lnTo>
                <a:lnTo>
                  <a:pt x="4432202" y="5293048"/>
                </a:lnTo>
                <a:lnTo>
                  <a:pt x="4432202" y="5290113"/>
                </a:lnTo>
                <a:lnTo>
                  <a:pt x="4432202" y="5282065"/>
                </a:lnTo>
                <a:lnTo>
                  <a:pt x="4432202" y="5279869"/>
                </a:lnTo>
                <a:lnTo>
                  <a:pt x="4432202" y="5276954"/>
                </a:lnTo>
                <a:lnTo>
                  <a:pt x="4431468" y="5275475"/>
                </a:lnTo>
                <a:lnTo>
                  <a:pt x="4430000" y="5274018"/>
                </a:lnTo>
                <a:lnTo>
                  <a:pt x="4427086" y="5274018"/>
                </a:lnTo>
                <a:lnTo>
                  <a:pt x="4424884" y="5273299"/>
                </a:lnTo>
                <a:lnTo>
                  <a:pt x="4424884" y="5270364"/>
                </a:lnTo>
                <a:lnTo>
                  <a:pt x="4425618" y="5265971"/>
                </a:lnTo>
                <a:lnTo>
                  <a:pt x="4425618" y="5256466"/>
                </a:lnTo>
                <a:lnTo>
                  <a:pt x="4424150" y="5252812"/>
                </a:lnTo>
                <a:lnTo>
                  <a:pt x="4420501" y="5248419"/>
                </a:lnTo>
                <a:lnTo>
                  <a:pt x="4415385" y="5246961"/>
                </a:lnTo>
                <a:lnTo>
                  <a:pt x="4412470" y="5246222"/>
                </a:lnTo>
                <a:lnTo>
                  <a:pt x="4411002" y="5244764"/>
                </a:lnTo>
                <a:lnTo>
                  <a:pt x="4408800" y="5240371"/>
                </a:lnTo>
                <a:lnTo>
                  <a:pt x="4407353" y="5239653"/>
                </a:lnTo>
                <a:lnTo>
                  <a:pt x="4404417" y="5240371"/>
                </a:lnTo>
                <a:lnTo>
                  <a:pt x="4399301" y="5243307"/>
                </a:lnTo>
                <a:lnTo>
                  <a:pt x="4397833" y="5243307"/>
                </a:lnTo>
                <a:lnTo>
                  <a:pt x="4396386" y="5241849"/>
                </a:lnTo>
                <a:lnTo>
                  <a:pt x="4394918" y="5237456"/>
                </a:lnTo>
                <a:lnTo>
                  <a:pt x="4393450" y="5236717"/>
                </a:lnTo>
                <a:lnTo>
                  <a:pt x="4386153" y="5236717"/>
                </a:lnTo>
                <a:lnTo>
                  <a:pt x="4385419" y="5235260"/>
                </a:lnTo>
                <a:lnTo>
                  <a:pt x="4381749" y="5230127"/>
                </a:lnTo>
                <a:lnTo>
                  <a:pt x="4379568" y="5228670"/>
                </a:lnTo>
                <a:lnTo>
                  <a:pt x="4378834" y="5227212"/>
                </a:lnTo>
                <a:lnTo>
                  <a:pt x="4378834" y="5224277"/>
                </a:lnTo>
                <a:lnTo>
                  <a:pt x="4377366" y="5222101"/>
                </a:lnTo>
                <a:lnTo>
                  <a:pt x="4376632" y="5221362"/>
                </a:lnTo>
                <a:lnTo>
                  <a:pt x="4372984" y="5220623"/>
                </a:lnTo>
                <a:lnTo>
                  <a:pt x="4370803" y="5219165"/>
                </a:lnTo>
                <a:lnTo>
                  <a:pt x="4367867" y="5215511"/>
                </a:lnTo>
                <a:lnTo>
                  <a:pt x="4366399" y="5212575"/>
                </a:lnTo>
                <a:lnTo>
                  <a:pt x="4363485" y="5211118"/>
                </a:lnTo>
                <a:lnTo>
                  <a:pt x="4359102" y="5209660"/>
                </a:lnTo>
                <a:lnTo>
                  <a:pt x="4359102" y="5208203"/>
                </a:lnTo>
                <a:lnTo>
                  <a:pt x="4356166" y="5206006"/>
                </a:lnTo>
                <a:lnTo>
                  <a:pt x="4353251" y="5203070"/>
                </a:lnTo>
                <a:lnTo>
                  <a:pt x="4351783" y="5203070"/>
                </a:lnTo>
                <a:lnTo>
                  <a:pt x="4351783" y="5200155"/>
                </a:lnTo>
                <a:lnTo>
                  <a:pt x="4353251" y="5195762"/>
                </a:lnTo>
                <a:lnTo>
                  <a:pt x="4351783" y="5193566"/>
                </a:lnTo>
                <a:lnTo>
                  <a:pt x="4351049" y="5192108"/>
                </a:lnTo>
                <a:lnTo>
                  <a:pt x="4349603" y="5190630"/>
                </a:lnTo>
                <a:lnTo>
                  <a:pt x="4347401" y="5189172"/>
                </a:lnTo>
                <a:lnTo>
                  <a:pt x="4346667" y="5186257"/>
                </a:lnTo>
                <a:lnTo>
                  <a:pt x="4348135" y="5183322"/>
                </a:lnTo>
                <a:lnTo>
                  <a:pt x="4349603" y="5180407"/>
                </a:lnTo>
                <a:lnTo>
                  <a:pt x="4349603" y="5179668"/>
                </a:lnTo>
                <a:lnTo>
                  <a:pt x="4345199" y="5177471"/>
                </a:lnTo>
                <a:lnTo>
                  <a:pt x="4341550" y="5174556"/>
                </a:lnTo>
                <a:lnTo>
                  <a:pt x="4338635" y="5170163"/>
                </a:lnTo>
                <a:lnTo>
                  <a:pt x="4337167" y="5167227"/>
                </a:lnTo>
                <a:lnTo>
                  <a:pt x="4338635" y="5163573"/>
                </a:lnTo>
                <a:lnTo>
                  <a:pt x="4337167" y="5161376"/>
                </a:lnTo>
                <a:lnTo>
                  <a:pt x="4332051" y="5160658"/>
                </a:lnTo>
                <a:lnTo>
                  <a:pt x="4329136" y="5159919"/>
                </a:lnTo>
                <a:lnTo>
                  <a:pt x="4326934" y="5156265"/>
                </a:lnTo>
                <a:lnTo>
                  <a:pt x="4324732" y="5153329"/>
                </a:lnTo>
                <a:lnTo>
                  <a:pt x="4322552" y="5150414"/>
                </a:lnTo>
                <a:lnTo>
                  <a:pt x="4321818" y="5146760"/>
                </a:lnTo>
                <a:lnTo>
                  <a:pt x="4321818" y="5144563"/>
                </a:lnTo>
                <a:lnTo>
                  <a:pt x="4321818" y="5143824"/>
                </a:lnTo>
                <a:lnTo>
                  <a:pt x="4322552" y="5141628"/>
                </a:lnTo>
                <a:lnTo>
                  <a:pt x="4321084" y="5141628"/>
                </a:lnTo>
                <a:lnTo>
                  <a:pt x="4318169" y="5138713"/>
                </a:lnTo>
                <a:lnTo>
                  <a:pt x="4315233" y="5135777"/>
                </a:lnTo>
                <a:lnTo>
                  <a:pt x="4314499" y="5134319"/>
                </a:lnTo>
                <a:lnTo>
                  <a:pt x="4314499" y="5131384"/>
                </a:lnTo>
                <a:lnTo>
                  <a:pt x="4313053" y="5125533"/>
                </a:lnTo>
                <a:lnTo>
                  <a:pt x="4309382" y="5122618"/>
                </a:lnTo>
                <a:lnTo>
                  <a:pt x="4288916" y="5112374"/>
                </a:lnTo>
                <a:lnTo>
                  <a:pt x="4286001" y="5111635"/>
                </a:lnTo>
                <a:lnTo>
                  <a:pt x="4283799" y="5110178"/>
                </a:lnTo>
                <a:lnTo>
                  <a:pt x="4283065" y="5106523"/>
                </a:lnTo>
                <a:lnTo>
                  <a:pt x="4283065" y="5103608"/>
                </a:lnTo>
                <a:lnTo>
                  <a:pt x="4282353" y="5102130"/>
                </a:lnTo>
                <a:lnTo>
                  <a:pt x="4280885" y="5100673"/>
                </a:lnTo>
                <a:lnTo>
                  <a:pt x="4275768" y="5099934"/>
                </a:lnTo>
                <a:lnTo>
                  <a:pt x="4272098" y="5098476"/>
                </a:lnTo>
                <a:lnTo>
                  <a:pt x="4267715" y="5094083"/>
                </a:lnTo>
                <a:lnTo>
                  <a:pt x="4266269" y="5089710"/>
                </a:lnTo>
                <a:lnTo>
                  <a:pt x="4267715" y="5084578"/>
                </a:lnTo>
                <a:lnTo>
                  <a:pt x="4267715" y="5080924"/>
                </a:lnTo>
                <a:lnTo>
                  <a:pt x="4264067" y="5076531"/>
                </a:lnTo>
                <a:lnTo>
                  <a:pt x="4258216" y="5068484"/>
                </a:lnTo>
                <a:lnTo>
                  <a:pt x="4256748" y="5060436"/>
                </a:lnTo>
                <a:lnTo>
                  <a:pt x="4256036" y="5051670"/>
                </a:lnTo>
                <a:lnTo>
                  <a:pt x="4256036" y="5050931"/>
                </a:lnTo>
                <a:lnTo>
                  <a:pt x="4253834" y="5048735"/>
                </a:lnTo>
                <a:lnTo>
                  <a:pt x="4251632" y="5047277"/>
                </a:lnTo>
                <a:lnTo>
                  <a:pt x="4251632" y="5045081"/>
                </a:lnTo>
                <a:lnTo>
                  <a:pt x="4253100" y="5043623"/>
                </a:lnTo>
                <a:lnTo>
                  <a:pt x="4258216" y="5040688"/>
                </a:lnTo>
                <a:lnTo>
                  <a:pt x="4250919" y="5036315"/>
                </a:lnTo>
                <a:lnTo>
                  <a:pt x="4246515" y="5034118"/>
                </a:lnTo>
                <a:lnTo>
                  <a:pt x="4243601" y="5028986"/>
                </a:lnTo>
                <a:lnTo>
                  <a:pt x="4243601" y="5026071"/>
                </a:lnTo>
                <a:lnTo>
                  <a:pt x="4244335" y="5020220"/>
                </a:lnTo>
                <a:lnTo>
                  <a:pt x="4243601" y="5018763"/>
                </a:lnTo>
                <a:lnTo>
                  <a:pt x="4240664" y="5016566"/>
                </a:lnTo>
                <a:lnTo>
                  <a:pt x="4235548" y="5015088"/>
                </a:lnTo>
                <a:lnTo>
                  <a:pt x="4234101" y="5012912"/>
                </a:lnTo>
                <a:lnTo>
                  <a:pt x="4234101" y="5009237"/>
                </a:lnTo>
                <a:lnTo>
                  <a:pt x="4227517" y="4999733"/>
                </a:lnTo>
                <a:lnTo>
                  <a:pt x="4224602" y="4993882"/>
                </a:lnTo>
                <a:lnTo>
                  <a:pt x="4219486" y="4971937"/>
                </a:lnTo>
                <a:lnTo>
                  <a:pt x="4218017" y="4969740"/>
                </a:lnTo>
                <a:lnTo>
                  <a:pt x="4216549" y="4968282"/>
                </a:lnTo>
                <a:lnTo>
                  <a:pt x="4215815" y="4965367"/>
                </a:lnTo>
                <a:lnTo>
                  <a:pt x="4215081" y="4964628"/>
                </a:lnTo>
                <a:lnTo>
                  <a:pt x="4214369" y="4963889"/>
                </a:lnTo>
                <a:lnTo>
                  <a:pt x="4211433" y="4963889"/>
                </a:lnTo>
                <a:lnTo>
                  <a:pt x="4209252" y="4962432"/>
                </a:lnTo>
                <a:lnTo>
                  <a:pt x="4209252" y="4961693"/>
                </a:lnTo>
                <a:lnTo>
                  <a:pt x="4209965" y="4958778"/>
                </a:lnTo>
                <a:lnTo>
                  <a:pt x="4209252" y="4957320"/>
                </a:lnTo>
                <a:lnTo>
                  <a:pt x="4208518" y="4955842"/>
                </a:lnTo>
                <a:lnTo>
                  <a:pt x="4205582" y="4954384"/>
                </a:lnTo>
                <a:lnTo>
                  <a:pt x="4204848" y="4953666"/>
                </a:lnTo>
                <a:lnTo>
                  <a:pt x="4203402" y="4950730"/>
                </a:lnTo>
                <a:lnTo>
                  <a:pt x="4201934" y="4947795"/>
                </a:lnTo>
                <a:lnTo>
                  <a:pt x="4198998" y="4945619"/>
                </a:lnTo>
                <a:lnTo>
                  <a:pt x="4198285" y="4944141"/>
                </a:lnTo>
                <a:lnTo>
                  <a:pt x="4198285" y="4941226"/>
                </a:lnTo>
                <a:lnTo>
                  <a:pt x="4198285" y="4938290"/>
                </a:lnTo>
                <a:lnTo>
                  <a:pt x="4196817" y="4936093"/>
                </a:lnTo>
                <a:lnTo>
                  <a:pt x="4195349" y="4935375"/>
                </a:lnTo>
                <a:lnTo>
                  <a:pt x="4196817" y="4930243"/>
                </a:lnTo>
                <a:lnTo>
                  <a:pt x="4196083" y="4925870"/>
                </a:lnTo>
                <a:lnTo>
                  <a:pt x="4192435" y="4916345"/>
                </a:lnTo>
                <a:lnTo>
                  <a:pt x="4191701" y="4903186"/>
                </a:lnTo>
                <a:lnTo>
                  <a:pt x="4189498" y="4899532"/>
                </a:lnTo>
                <a:lnTo>
                  <a:pt x="4187318" y="4899532"/>
                </a:lnTo>
                <a:lnTo>
                  <a:pt x="4184382" y="4898074"/>
                </a:lnTo>
                <a:lnTo>
                  <a:pt x="4182935" y="4898074"/>
                </a:lnTo>
                <a:lnTo>
                  <a:pt x="4182201" y="4896596"/>
                </a:lnTo>
                <a:lnTo>
                  <a:pt x="4180733" y="4895877"/>
                </a:lnTo>
                <a:lnTo>
                  <a:pt x="4170500" y="4886373"/>
                </a:lnTo>
                <a:lnTo>
                  <a:pt x="4169032" y="4883437"/>
                </a:lnTo>
                <a:lnTo>
                  <a:pt x="4170500" y="4878325"/>
                </a:lnTo>
                <a:lnTo>
                  <a:pt x="4166851" y="4870278"/>
                </a:lnTo>
                <a:lnTo>
                  <a:pt x="4163915" y="4867342"/>
                </a:lnTo>
                <a:lnTo>
                  <a:pt x="4160267" y="4863688"/>
                </a:lnTo>
                <a:lnTo>
                  <a:pt x="4150768" y="4858577"/>
                </a:lnTo>
                <a:lnTo>
                  <a:pt x="4148566" y="4857838"/>
                </a:lnTo>
                <a:lnTo>
                  <a:pt x="4144917" y="4852726"/>
                </a:lnTo>
                <a:lnTo>
                  <a:pt x="4140535" y="4848333"/>
                </a:lnTo>
                <a:lnTo>
                  <a:pt x="4125185" y="4841743"/>
                </a:lnTo>
                <a:lnTo>
                  <a:pt x="4122983" y="4839546"/>
                </a:lnTo>
                <a:lnTo>
                  <a:pt x="4121515" y="4838089"/>
                </a:lnTo>
                <a:lnTo>
                  <a:pt x="4119334" y="4835892"/>
                </a:lnTo>
                <a:lnTo>
                  <a:pt x="4118600" y="4832977"/>
                </a:lnTo>
                <a:lnTo>
                  <a:pt x="4117866" y="4830042"/>
                </a:lnTo>
                <a:lnTo>
                  <a:pt x="4116398" y="4823452"/>
                </a:lnTo>
                <a:lnTo>
                  <a:pt x="4115664" y="4819798"/>
                </a:lnTo>
                <a:lnTo>
                  <a:pt x="4109101" y="4817601"/>
                </a:lnTo>
                <a:lnTo>
                  <a:pt x="4095931" y="4813228"/>
                </a:lnTo>
                <a:lnTo>
                  <a:pt x="4090081" y="4810293"/>
                </a:lnTo>
                <a:lnTo>
                  <a:pt x="4086432" y="4804442"/>
                </a:lnTo>
                <a:lnTo>
                  <a:pt x="4084230" y="4803703"/>
                </a:lnTo>
                <a:lnTo>
                  <a:pt x="4082784" y="4802985"/>
                </a:lnTo>
                <a:lnTo>
                  <a:pt x="4080582" y="4802985"/>
                </a:lnTo>
                <a:lnTo>
                  <a:pt x="4079114" y="4800788"/>
                </a:lnTo>
                <a:lnTo>
                  <a:pt x="4077667" y="4797134"/>
                </a:lnTo>
                <a:lnTo>
                  <a:pt x="4079848" y="4790544"/>
                </a:lnTo>
                <a:lnTo>
                  <a:pt x="4079848" y="4784693"/>
                </a:lnTo>
                <a:lnTo>
                  <a:pt x="4076199" y="4781778"/>
                </a:lnTo>
                <a:lnTo>
                  <a:pt x="4071083" y="4781778"/>
                </a:lnTo>
                <a:lnTo>
                  <a:pt x="4066700" y="4784693"/>
                </a:lnTo>
                <a:lnTo>
                  <a:pt x="4063051" y="4788348"/>
                </a:lnTo>
                <a:lnTo>
                  <a:pt x="4060849" y="4787629"/>
                </a:lnTo>
                <a:lnTo>
                  <a:pt x="4060849" y="4783954"/>
                </a:lnTo>
                <a:lnTo>
                  <a:pt x="4063051" y="4778843"/>
                </a:lnTo>
                <a:lnTo>
                  <a:pt x="4063051" y="4775189"/>
                </a:lnTo>
                <a:lnTo>
                  <a:pt x="4060849" y="4774450"/>
                </a:lnTo>
                <a:lnTo>
                  <a:pt x="4056467" y="4774450"/>
                </a:lnTo>
                <a:lnTo>
                  <a:pt x="4053531" y="4772253"/>
                </a:lnTo>
                <a:lnTo>
                  <a:pt x="4051350" y="4771534"/>
                </a:lnTo>
                <a:lnTo>
                  <a:pt x="4050616" y="4768599"/>
                </a:lnTo>
                <a:lnTo>
                  <a:pt x="4047680" y="4762748"/>
                </a:lnTo>
                <a:lnTo>
                  <a:pt x="4046968" y="4759094"/>
                </a:lnTo>
                <a:lnTo>
                  <a:pt x="4044031" y="4753243"/>
                </a:lnTo>
                <a:lnTo>
                  <a:pt x="4041851" y="4751786"/>
                </a:lnTo>
                <a:lnTo>
                  <a:pt x="4041851" y="4748132"/>
                </a:lnTo>
                <a:lnTo>
                  <a:pt x="4041851" y="4745196"/>
                </a:lnTo>
                <a:lnTo>
                  <a:pt x="4041117" y="4745935"/>
                </a:lnTo>
                <a:lnTo>
                  <a:pt x="4038181" y="4746654"/>
                </a:lnTo>
                <a:lnTo>
                  <a:pt x="4036000" y="4746654"/>
                </a:lnTo>
                <a:lnTo>
                  <a:pt x="4034532" y="4746654"/>
                </a:lnTo>
                <a:lnTo>
                  <a:pt x="4032330" y="4745935"/>
                </a:lnTo>
                <a:lnTo>
                  <a:pt x="4030884" y="4742999"/>
                </a:lnTo>
                <a:lnTo>
                  <a:pt x="4029416" y="4742281"/>
                </a:lnTo>
                <a:lnTo>
                  <a:pt x="4025033" y="4742999"/>
                </a:lnTo>
                <a:lnTo>
                  <a:pt x="4022097" y="4745935"/>
                </a:lnTo>
                <a:lnTo>
                  <a:pt x="4019182" y="4748132"/>
                </a:lnTo>
                <a:lnTo>
                  <a:pt x="4014800" y="4746654"/>
                </a:lnTo>
                <a:lnTo>
                  <a:pt x="4015534" y="4745196"/>
                </a:lnTo>
                <a:lnTo>
                  <a:pt x="4017714" y="4740084"/>
                </a:lnTo>
                <a:lnTo>
                  <a:pt x="4017714" y="4739345"/>
                </a:lnTo>
                <a:lnTo>
                  <a:pt x="4017714" y="4737149"/>
                </a:lnTo>
                <a:lnTo>
                  <a:pt x="4015534" y="4735691"/>
                </a:lnTo>
                <a:lnTo>
                  <a:pt x="4014800" y="4735691"/>
                </a:lnTo>
                <a:lnTo>
                  <a:pt x="4013332" y="4736430"/>
                </a:lnTo>
                <a:lnTo>
                  <a:pt x="4012598" y="4740084"/>
                </a:lnTo>
                <a:lnTo>
                  <a:pt x="4010417" y="4742999"/>
                </a:lnTo>
                <a:lnTo>
                  <a:pt x="4006747" y="4743738"/>
                </a:lnTo>
                <a:lnTo>
                  <a:pt x="3996514" y="4745196"/>
                </a:lnTo>
                <a:lnTo>
                  <a:pt x="3964346" y="4740084"/>
                </a:lnTo>
                <a:lnTo>
                  <a:pt x="3962166" y="4738606"/>
                </a:lnTo>
                <a:lnTo>
                  <a:pt x="3962166" y="4736430"/>
                </a:lnTo>
                <a:lnTo>
                  <a:pt x="3960698" y="4736430"/>
                </a:lnTo>
                <a:lnTo>
                  <a:pt x="3958517" y="4737149"/>
                </a:lnTo>
                <a:lnTo>
                  <a:pt x="3951933" y="4737149"/>
                </a:lnTo>
                <a:lnTo>
                  <a:pt x="3947550" y="4736430"/>
                </a:lnTo>
                <a:lnTo>
                  <a:pt x="3945348" y="4736430"/>
                </a:lnTo>
                <a:lnTo>
                  <a:pt x="3943880" y="4736430"/>
                </a:lnTo>
                <a:lnTo>
                  <a:pt x="3942433" y="4738606"/>
                </a:lnTo>
                <a:lnTo>
                  <a:pt x="3940965" y="4738606"/>
                </a:lnTo>
                <a:lnTo>
                  <a:pt x="3938763" y="4739345"/>
                </a:lnTo>
                <a:lnTo>
                  <a:pt x="3937317" y="4739345"/>
                </a:lnTo>
                <a:lnTo>
                  <a:pt x="3934381" y="4737149"/>
                </a:lnTo>
                <a:lnTo>
                  <a:pt x="3932200" y="4735691"/>
                </a:lnTo>
                <a:lnTo>
                  <a:pt x="3928530" y="4734234"/>
                </a:lnTo>
                <a:lnTo>
                  <a:pt x="3925615" y="4737149"/>
                </a:lnTo>
                <a:lnTo>
                  <a:pt x="3919765" y="4735691"/>
                </a:lnTo>
                <a:lnTo>
                  <a:pt x="3900767" y="4737149"/>
                </a:lnTo>
                <a:lnTo>
                  <a:pt x="3893448" y="4734234"/>
                </a:lnTo>
                <a:lnTo>
                  <a:pt x="3891246" y="4732037"/>
                </a:lnTo>
                <a:lnTo>
                  <a:pt x="3881747" y="4726905"/>
                </a:lnTo>
                <a:lnTo>
                  <a:pt x="3875162" y="4726186"/>
                </a:lnTo>
                <a:lnTo>
                  <a:pt x="3872981" y="4725447"/>
                </a:lnTo>
                <a:lnTo>
                  <a:pt x="3871513" y="4720336"/>
                </a:lnTo>
                <a:lnTo>
                  <a:pt x="3867865" y="4721054"/>
                </a:lnTo>
                <a:lnTo>
                  <a:pt x="3864929" y="4719597"/>
                </a:lnTo>
                <a:lnTo>
                  <a:pt x="3863482" y="4716682"/>
                </a:lnTo>
                <a:lnTo>
                  <a:pt x="3859100" y="4715942"/>
                </a:lnTo>
                <a:lnTo>
                  <a:pt x="3857632" y="4716682"/>
                </a:lnTo>
                <a:lnTo>
                  <a:pt x="3855430" y="4720336"/>
                </a:lnTo>
                <a:lnTo>
                  <a:pt x="3852515" y="4721054"/>
                </a:lnTo>
                <a:lnTo>
                  <a:pt x="3851047" y="4722532"/>
                </a:lnTo>
                <a:lnTo>
                  <a:pt x="3848867" y="4723251"/>
                </a:lnTo>
                <a:lnTo>
                  <a:pt x="3848132" y="4726186"/>
                </a:lnTo>
                <a:lnTo>
                  <a:pt x="3847398" y="4732037"/>
                </a:lnTo>
                <a:lnTo>
                  <a:pt x="3847398" y="4734234"/>
                </a:lnTo>
                <a:lnTo>
                  <a:pt x="3842282" y="4741542"/>
                </a:lnTo>
                <a:lnTo>
                  <a:pt x="3841548" y="4742281"/>
                </a:lnTo>
                <a:lnTo>
                  <a:pt x="3819613" y="4740084"/>
                </a:lnTo>
                <a:lnTo>
                  <a:pt x="3818145" y="4740084"/>
                </a:lnTo>
                <a:lnTo>
                  <a:pt x="3815965" y="4742999"/>
                </a:lnTo>
                <a:lnTo>
                  <a:pt x="3813763" y="4745196"/>
                </a:lnTo>
                <a:lnTo>
                  <a:pt x="3813763" y="4745935"/>
                </a:lnTo>
                <a:lnTo>
                  <a:pt x="3813029" y="4745935"/>
                </a:lnTo>
                <a:lnTo>
                  <a:pt x="3812316" y="4745935"/>
                </a:lnTo>
                <a:lnTo>
                  <a:pt x="3810848" y="4745935"/>
                </a:lnTo>
                <a:lnTo>
                  <a:pt x="3810114" y="4742999"/>
                </a:lnTo>
                <a:lnTo>
                  <a:pt x="3809380" y="4742999"/>
                </a:lnTo>
                <a:lnTo>
                  <a:pt x="3805732" y="4743738"/>
                </a:lnTo>
                <a:lnTo>
                  <a:pt x="3797679" y="4748132"/>
                </a:lnTo>
                <a:lnTo>
                  <a:pt x="3794764" y="4748850"/>
                </a:lnTo>
                <a:lnTo>
                  <a:pt x="3787446" y="4748850"/>
                </a:lnTo>
                <a:lnTo>
                  <a:pt x="3785999" y="4748850"/>
                </a:lnTo>
                <a:lnTo>
                  <a:pt x="3783797" y="4749589"/>
                </a:lnTo>
                <a:lnTo>
                  <a:pt x="3783797" y="4751786"/>
                </a:lnTo>
                <a:lnTo>
                  <a:pt x="3783063" y="4753243"/>
                </a:lnTo>
                <a:lnTo>
                  <a:pt x="3783063" y="4756179"/>
                </a:lnTo>
                <a:lnTo>
                  <a:pt x="3776478" y="4766402"/>
                </a:lnTo>
                <a:lnTo>
                  <a:pt x="3775032" y="4769338"/>
                </a:lnTo>
                <a:lnTo>
                  <a:pt x="3774298" y="4769338"/>
                </a:lnTo>
                <a:lnTo>
                  <a:pt x="3771362" y="4775928"/>
                </a:lnTo>
                <a:lnTo>
                  <a:pt x="3771362" y="4777385"/>
                </a:lnTo>
                <a:lnTo>
                  <a:pt x="3769915" y="4781039"/>
                </a:lnTo>
                <a:lnTo>
                  <a:pt x="3767713" y="4781778"/>
                </a:lnTo>
                <a:lnTo>
                  <a:pt x="3765511" y="4782497"/>
                </a:lnTo>
                <a:lnTo>
                  <a:pt x="3766979" y="4785432"/>
                </a:lnTo>
                <a:lnTo>
                  <a:pt x="3765511" y="4786890"/>
                </a:lnTo>
                <a:lnTo>
                  <a:pt x="3764065" y="4787629"/>
                </a:lnTo>
                <a:lnTo>
                  <a:pt x="3764799" y="4790544"/>
                </a:lnTo>
                <a:lnTo>
                  <a:pt x="3764065" y="4792002"/>
                </a:lnTo>
                <a:lnTo>
                  <a:pt x="3761863" y="4794198"/>
                </a:lnTo>
                <a:lnTo>
                  <a:pt x="3755278" y="4811032"/>
                </a:lnTo>
                <a:lnTo>
                  <a:pt x="3753831" y="4813228"/>
                </a:lnTo>
                <a:lnTo>
                  <a:pt x="3752363" y="4815425"/>
                </a:lnTo>
                <a:lnTo>
                  <a:pt x="3752363" y="4817601"/>
                </a:lnTo>
                <a:lnTo>
                  <a:pt x="3752363" y="4820537"/>
                </a:lnTo>
                <a:lnTo>
                  <a:pt x="3753831" y="4823452"/>
                </a:lnTo>
                <a:lnTo>
                  <a:pt x="3753831" y="4826387"/>
                </a:lnTo>
                <a:lnTo>
                  <a:pt x="3751629" y="4829323"/>
                </a:lnTo>
                <a:lnTo>
                  <a:pt x="3750895" y="4831499"/>
                </a:lnTo>
                <a:lnTo>
                  <a:pt x="3752363" y="4833696"/>
                </a:lnTo>
                <a:lnTo>
                  <a:pt x="3752363" y="4835174"/>
                </a:lnTo>
                <a:lnTo>
                  <a:pt x="3750895" y="4835892"/>
                </a:lnTo>
                <a:lnTo>
                  <a:pt x="3748715" y="4835892"/>
                </a:lnTo>
                <a:lnTo>
                  <a:pt x="3747981" y="4835892"/>
                </a:lnTo>
                <a:lnTo>
                  <a:pt x="3746513" y="4836631"/>
                </a:lnTo>
                <a:lnTo>
                  <a:pt x="3744332" y="4838828"/>
                </a:lnTo>
                <a:lnTo>
                  <a:pt x="3742864" y="4839546"/>
                </a:lnTo>
                <a:lnTo>
                  <a:pt x="3742864" y="4842482"/>
                </a:lnTo>
                <a:lnTo>
                  <a:pt x="3742130" y="4846136"/>
                </a:lnTo>
                <a:lnTo>
                  <a:pt x="3739216" y="4855641"/>
                </a:lnTo>
                <a:lnTo>
                  <a:pt x="3739216" y="4858577"/>
                </a:lnTo>
                <a:lnTo>
                  <a:pt x="3741396" y="4860773"/>
                </a:lnTo>
                <a:lnTo>
                  <a:pt x="3745779" y="4864427"/>
                </a:lnTo>
                <a:lnTo>
                  <a:pt x="3747981" y="4865885"/>
                </a:lnTo>
                <a:lnTo>
                  <a:pt x="3745045" y="4867342"/>
                </a:lnTo>
                <a:lnTo>
                  <a:pt x="3739216" y="4868081"/>
                </a:lnTo>
                <a:lnTo>
                  <a:pt x="3730429" y="4874671"/>
                </a:lnTo>
                <a:lnTo>
                  <a:pt x="3728961" y="4876847"/>
                </a:lnTo>
                <a:lnTo>
                  <a:pt x="3725312" y="4874671"/>
                </a:lnTo>
                <a:lnTo>
                  <a:pt x="3723132" y="4875390"/>
                </a:lnTo>
                <a:lnTo>
                  <a:pt x="3721664" y="4877586"/>
                </a:lnTo>
                <a:lnTo>
                  <a:pt x="3715079" y="4888549"/>
                </a:lnTo>
                <a:lnTo>
                  <a:pt x="3712899" y="4891484"/>
                </a:lnTo>
                <a:lnTo>
                  <a:pt x="3712165" y="4892942"/>
                </a:lnTo>
                <a:lnTo>
                  <a:pt x="3703378" y="4897335"/>
                </a:lnTo>
                <a:lnTo>
                  <a:pt x="3701197" y="4898074"/>
                </a:lnTo>
                <a:lnTo>
                  <a:pt x="3700463" y="4900989"/>
                </a:lnTo>
                <a:lnTo>
                  <a:pt x="3699729" y="4904643"/>
                </a:lnTo>
                <a:lnTo>
                  <a:pt x="3698995" y="4903925"/>
                </a:lnTo>
                <a:lnTo>
                  <a:pt x="3696815" y="4904643"/>
                </a:lnTo>
                <a:lnTo>
                  <a:pt x="3696081" y="4912691"/>
                </a:lnTo>
                <a:lnTo>
                  <a:pt x="3693145" y="4919280"/>
                </a:lnTo>
                <a:lnTo>
                  <a:pt x="3687294" y="4921477"/>
                </a:lnTo>
                <a:lnTo>
                  <a:pt x="3679997" y="4920019"/>
                </a:lnTo>
                <a:lnTo>
                  <a:pt x="3668296" y="4916345"/>
                </a:lnTo>
                <a:lnTo>
                  <a:pt x="3655860" y="4916345"/>
                </a:lnTo>
                <a:lnTo>
                  <a:pt x="3652946" y="4914169"/>
                </a:lnTo>
                <a:lnTo>
                  <a:pt x="3655148" y="4909775"/>
                </a:lnTo>
                <a:lnTo>
                  <a:pt x="3652212" y="4910494"/>
                </a:lnTo>
                <a:lnTo>
                  <a:pt x="3650744" y="4911972"/>
                </a:lnTo>
                <a:lnTo>
                  <a:pt x="3648563" y="4906840"/>
                </a:lnTo>
                <a:lnTo>
                  <a:pt x="3646361" y="4907579"/>
                </a:lnTo>
                <a:lnTo>
                  <a:pt x="3644915" y="4909775"/>
                </a:lnTo>
                <a:lnTo>
                  <a:pt x="3641979" y="4910494"/>
                </a:lnTo>
                <a:lnTo>
                  <a:pt x="3639064" y="4909775"/>
                </a:lnTo>
                <a:lnTo>
                  <a:pt x="3634682" y="4903925"/>
                </a:lnTo>
                <a:lnTo>
                  <a:pt x="3632479" y="4903186"/>
                </a:lnTo>
                <a:lnTo>
                  <a:pt x="3629543" y="4902447"/>
                </a:lnTo>
                <a:lnTo>
                  <a:pt x="3620778" y="4896596"/>
                </a:lnTo>
                <a:lnTo>
                  <a:pt x="3611279" y="4886373"/>
                </a:lnTo>
                <a:lnTo>
                  <a:pt x="3609811" y="4884176"/>
                </a:lnTo>
                <a:lnTo>
                  <a:pt x="3609811" y="4881979"/>
                </a:lnTo>
                <a:lnTo>
                  <a:pt x="3609077" y="4881240"/>
                </a:lnTo>
                <a:lnTo>
                  <a:pt x="3606897" y="4879783"/>
                </a:lnTo>
                <a:lnTo>
                  <a:pt x="3606163" y="4879783"/>
                </a:lnTo>
                <a:lnTo>
                  <a:pt x="3600312" y="4879783"/>
                </a:lnTo>
                <a:lnTo>
                  <a:pt x="3582047" y="4874671"/>
                </a:lnTo>
                <a:lnTo>
                  <a:pt x="3576931" y="4870997"/>
                </a:lnTo>
                <a:lnTo>
                  <a:pt x="3567410" y="4862231"/>
                </a:lnTo>
                <a:lnTo>
                  <a:pt x="3565230" y="4861492"/>
                </a:lnTo>
                <a:lnTo>
                  <a:pt x="3563762" y="4860773"/>
                </a:lnTo>
                <a:lnTo>
                  <a:pt x="3562294" y="4859295"/>
                </a:lnTo>
                <a:lnTo>
                  <a:pt x="3564496" y="4854922"/>
                </a:lnTo>
                <a:lnTo>
                  <a:pt x="3563762" y="4851987"/>
                </a:lnTo>
                <a:lnTo>
                  <a:pt x="3561581" y="4849790"/>
                </a:lnTo>
                <a:lnTo>
                  <a:pt x="3558645" y="4849790"/>
                </a:lnTo>
                <a:lnTo>
                  <a:pt x="3544763" y="4848333"/>
                </a:lnTo>
                <a:lnTo>
                  <a:pt x="3532328" y="4845397"/>
                </a:lnTo>
                <a:lnTo>
                  <a:pt x="3514064" y="4838828"/>
                </a:lnTo>
                <a:lnTo>
                  <a:pt x="3506745" y="4833696"/>
                </a:lnTo>
                <a:lnTo>
                  <a:pt x="3497246" y="4822733"/>
                </a:lnTo>
                <a:lnTo>
                  <a:pt x="3490661" y="4819079"/>
                </a:lnTo>
                <a:lnTo>
                  <a:pt x="3485545" y="4815425"/>
                </a:lnTo>
                <a:lnTo>
                  <a:pt x="3480428" y="4807378"/>
                </a:lnTo>
                <a:lnTo>
                  <a:pt x="3476045" y="4798591"/>
                </a:lnTo>
                <a:lnTo>
                  <a:pt x="3475311" y="4797852"/>
                </a:lnTo>
                <a:lnTo>
                  <a:pt x="3473843" y="4797134"/>
                </a:lnTo>
                <a:lnTo>
                  <a:pt x="3468727" y="4793480"/>
                </a:lnTo>
                <a:lnTo>
                  <a:pt x="3465812" y="4788348"/>
                </a:lnTo>
                <a:lnTo>
                  <a:pt x="3459961" y="4786890"/>
                </a:lnTo>
                <a:lnTo>
                  <a:pt x="3454845" y="4786890"/>
                </a:lnTo>
                <a:lnTo>
                  <a:pt x="3451930" y="4788348"/>
                </a:lnTo>
                <a:lnTo>
                  <a:pt x="3448994" y="4785432"/>
                </a:lnTo>
                <a:lnTo>
                  <a:pt x="3433644" y="4774450"/>
                </a:lnTo>
                <a:lnTo>
                  <a:pt x="3432176" y="4773731"/>
                </a:lnTo>
                <a:lnTo>
                  <a:pt x="3430730" y="4772253"/>
                </a:lnTo>
                <a:lnTo>
                  <a:pt x="3429996" y="4770795"/>
                </a:lnTo>
                <a:lnTo>
                  <a:pt x="3429262" y="4768599"/>
                </a:lnTo>
                <a:lnTo>
                  <a:pt x="3429262" y="4766402"/>
                </a:lnTo>
                <a:lnTo>
                  <a:pt x="3426326" y="4764206"/>
                </a:lnTo>
                <a:lnTo>
                  <a:pt x="3416827" y="4757636"/>
                </a:lnTo>
                <a:lnTo>
                  <a:pt x="3413912" y="4753243"/>
                </a:lnTo>
                <a:lnTo>
                  <a:pt x="3413178" y="4751786"/>
                </a:lnTo>
                <a:lnTo>
                  <a:pt x="3413178" y="4749589"/>
                </a:lnTo>
                <a:lnTo>
                  <a:pt x="3413178" y="4745935"/>
                </a:lnTo>
                <a:lnTo>
                  <a:pt x="3412444" y="4742281"/>
                </a:lnTo>
                <a:lnTo>
                  <a:pt x="3408061" y="4735691"/>
                </a:lnTo>
                <a:lnTo>
                  <a:pt x="3407327" y="4726186"/>
                </a:lnTo>
                <a:lnTo>
                  <a:pt x="3404413" y="4722532"/>
                </a:lnTo>
                <a:lnTo>
                  <a:pt x="3401477" y="4719597"/>
                </a:lnTo>
                <a:lnTo>
                  <a:pt x="3397828" y="4714485"/>
                </a:lnTo>
                <a:lnTo>
                  <a:pt x="3397094" y="4713007"/>
                </a:lnTo>
                <a:lnTo>
                  <a:pt x="3394892" y="4702044"/>
                </a:lnTo>
                <a:lnTo>
                  <a:pt x="3391244" y="4697651"/>
                </a:lnTo>
                <a:lnTo>
                  <a:pt x="3390510" y="4694736"/>
                </a:lnTo>
                <a:lnTo>
                  <a:pt x="3390510" y="4693997"/>
                </a:lnTo>
                <a:lnTo>
                  <a:pt x="3387595" y="4690343"/>
                </a:lnTo>
                <a:lnTo>
                  <a:pt x="3386861" y="4688886"/>
                </a:lnTo>
                <a:lnTo>
                  <a:pt x="3386861" y="4687407"/>
                </a:lnTo>
                <a:lnTo>
                  <a:pt x="3387595" y="4683753"/>
                </a:lnTo>
                <a:lnTo>
                  <a:pt x="3387595" y="4681557"/>
                </a:lnTo>
                <a:lnTo>
                  <a:pt x="3383946" y="4668398"/>
                </a:lnTo>
                <a:lnTo>
                  <a:pt x="3383946" y="4662547"/>
                </a:lnTo>
                <a:lnTo>
                  <a:pt x="3384659" y="4658893"/>
                </a:lnTo>
                <a:lnTo>
                  <a:pt x="3387595" y="4650107"/>
                </a:lnTo>
                <a:lnTo>
                  <a:pt x="3388329" y="4644256"/>
                </a:lnTo>
                <a:lnTo>
                  <a:pt x="3389063" y="4636209"/>
                </a:lnTo>
                <a:lnTo>
                  <a:pt x="3389063" y="4631097"/>
                </a:lnTo>
                <a:lnTo>
                  <a:pt x="3386861" y="4627443"/>
                </a:lnTo>
                <a:lnTo>
                  <a:pt x="3382478" y="4619396"/>
                </a:lnTo>
                <a:lnTo>
                  <a:pt x="3381010" y="4617199"/>
                </a:lnTo>
                <a:lnTo>
                  <a:pt x="3377362" y="4615002"/>
                </a:lnTo>
                <a:lnTo>
                  <a:pt x="3375894" y="4614263"/>
                </a:lnTo>
                <a:lnTo>
                  <a:pt x="3374426" y="4609891"/>
                </a:lnTo>
                <a:lnTo>
                  <a:pt x="3371511" y="4603301"/>
                </a:lnTo>
                <a:lnTo>
                  <a:pt x="3369309" y="4597450"/>
                </a:lnTo>
                <a:lnTo>
                  <a:pt x="3365661" y="4594515"/>
                </a:lnTo>
                <a:lnTo>
                  <a:pt x="3364193" y="4593796"/>
                </a:lnTo>
                <a:lnTo>
                  <a:pt x="3364193" y="4591600"/>
                </a:lnTo>
                <a:lnTo>
                  <a:pt x="3364193" y="4588664"/>
                </a:lnTo>
                <a:lnTo>
                  <a:pt x="3364193" y="4587206"/>
                </a:lnTo>
                <a:lnTo>
                  <a:pt x="3362012" y="4585010"/>
                </a:lnTo>
                <a:lnTo>
                  <a:pt x="3359810" y="4584291"/>
                </a:lnTo>
                <a:lnTo>
                  <a:pt x="3358342" y="4582095"/>
                </a:lnTo>
                <a:lnTo>
                  <a:pt x="3356895" y="4579159"/>
                </a:lnTo>
                <a:lnTo>
                  <a:pt x="3356161" y="4578441"/>
                </a:lnTo>
                <a:lnTo>
                  <a:pt x="3356895" y="4576244"/>
                </a:lnTo>
                <a:lnTo>
                  <a:pt x="3356895" y="4573308"/>
                </a:lnTo>
                <a:lnTo>
                  <a:pt x="3356895" y="4570393"/>
                </a:lnTo>
                <a:lnTo>
                  <a:pt x="3355427" y="4568197"/>
                </a:lnTo>
                <a:lnTo>
                  <a:pt x="3355427" y="4565261"/>
                </a:lnTo>
                <a:lnTo>
                  <a:pt x="3355427" y="4563065"/>
                </a:lnTo>
                <a:lnTo>
                  <a:pt x="3356161" y="4561607"/>
                </a:lnTo>
                <a:lnTo>
                  <a:pt x="3356161" y="4559410"/>
                </a:lnTo>
                <a:lnTo>
                  <a:pt x="3356161" y="4558692"/>
                </a:lnTo>
                <a:lnTo>
                  <a:pt x="3352513" y="4556495"/>
                </a:lnTo>
                <a:lnTo>
                  <a:pt x="3352513" y="4553560"/>
                </a:lnTo>
                <a:lnTo>
                  <a:pt x="3352513" y="4549167"/>
                </a:lnTo>
                <a:lnTo>
                  <a:pt x="3351779" y="4546990"/>
                </a:lnTo>
                <a:lnTo>
                  <a:pt x="3349577" y="4542597"/>
                </a:lnTo>
                <a:lnTo>
                  <a:pt x="3343726" y="4534550"/>
                </a:lnTo>
                <a:lnTo>
                  <a:pt x="3342992" y="4533092"/>
                </a:lnTo>
                <a:lnTo>
                  <a:pt x="3340812" y="4531614"/>
                </a:lnTo>
                <a:lnTo>
                  <a:pt x="3335695" y="4530896"/>
                </a:lnTo>
                <a:lnTo>
                  <a:pt x="3333493" y="4530157"/>
                </a:lnTo>
                <a:lnTo>
                  <a:pt x="3332025" y="4527960"/>
                </a:lnTo>
                <a:lnTo>
                  <a:pt x="3332025" y="4525045"/>
                </a:lnTo>
                <a:lnTo>
                  <a:pt x="3332025" y="4522110"/>
                </a:lnTo>
                <a:lnTo>
                  <a:pt x="3330578" y="4520652"/>
                </a:lnTo>
                <a:lnTo>
                  <a:pt x="3329110" y="4516998"/>
                </a:lnTo>
                <a:lnTo>
                  <a:pt x="3324728" y="4513344"/>
                </a:lnTo>
                <a:lnTo>
                  <a:pt x="3321079" y="4511147"/>
                </a:lnTo>
                <a:lnTo>
                  <a:pt x="3317409" y="4510408"/>
                </a:lnTo>
                <a:lnTo>
                  <a:pt x="3313761" y="4508212"/>
                </a:lnTo>
                <a:lnTo>
                  <a:pt x="3304995" y="4497249"/>
                </a:lnTo>
                <a:lnTo>
                  <a:pt x="3303527" y="4498707"/>
                </a:lnTo>
                <a:lnTo>
                  <a:pt x="3301325" y="4495053"/>
                </a:lnTo>
                <a:lnTo>
                  <a:pt x="3300591" y="4495053"/>
                </a:lnTo>
                <a:lnTo>
                  <a:pt x="3299879" y="4495053"/>
                </a:lnTo>
                <a:lnTo>
                  <a:pt x="3299879" y="4492117"/>
                </a:lnTo>
                <a:lnTo>
                  <a:pt x="3298411" y="4491398"/>
                </a:lnTo>
                <a:lnTo>
                  <a:pt x="3296943" y="4489920"/>
                </a:lnTo>
                <a:lnTo>
                  <a:pt x="3294762" y="4489920"/>
                </a:lnTo>
                <a:lnTo>
                  <a:pt x="3292560" y="4489202"/>
                </a:lnTo>
                <a:lnTo>
                  <a:pt x="3291092" y="4485548"/>
                </a:lnTo>
                <a:lnTo>
                  <a:pt x="3290358" y="4484809"/>
                </a:lnTo>
                <a:lnTo>
                  <a:pt x="3288177" y="4484809"/>
                </a:lnTo>
                <a:lnTo>
                  <a:pt x="3285975" y="4483351"/>
                </a:lnTo>
                <a:lnTo>
                  <a:pt x="3285241" y="4483351"/>
                </a:lnTo>
                <a:lnTo>
                  <a:pt x="3284529" y="4485548"/>
                </a:lnTo>
                <a:lnTo>
                  <a:pt x="3283795" y="4486266"/>
                </a:lnTo>
                <a:lnTo>
                  <a:pt x="3282327" y="4486266"/>
                </a:lnTo>
                <a:lnTo>
                  <a:pt x="3280859" y="4485548"/>
                </a:lnTo>
                <a:lnTo>
                  <a:pt x="3278678" y="4483351"/>
                </a:lnTo>
                <a:lnTo>
                  <a:pt x="3277944" y="4482612"/>
                </a:lnTo>
                <a:lnTo>
                  <a:pt x="3276476" y="4481155"/>
                </a:lnTo>
                <a:lnTo>
                  <a:pt x="3266243" y="4475304"/>
                </a:lnTo>
                <a:lnTo>
                  <a:pt x="3259658" y="4473107"/>
                </a:lnTo>
                <a:lnTo>
                  <a:pt x="3258212" y="4471650"/>
                </a:lnTo>
                <a:lnTo>
                  <a:pt x="3250159" y="4460667"/>
                </a:lnTo>
                <a:lnTo>
                  <a:pt x="3235543" y="4447508"/>
                </a:lnTo>
                <a:lnTo>
                  <a:pt x="3228959" y="4439461"/>
                </a:lnTo>
                <a:lnTo>
                  <a:pt x="3223842" y="4436525"/>
                </a:lnTo>
                <a:lnTo>
                  <a:pt x="3221662" y="4432152"/>
                </a:lnTo>
                <a:lnTo>
                  <a:pt x="3220194" y="4424824"/>
                </a:lnTo>
                <a:lnTo>
                  <a:pt x="3217992" y="4420451"/>
                </a:lnTo>
                <a:lnTo>
                  <a:pt x="3214343" y="4417515"/>
                </a:lnTo>
                <a:lnTo>
                  <a:pt x="3211428" y="4415319"/>
                </a:lnTo>
                <a:lnTo>
                  <a:pt x="3207758" y="4411665"/>
                </a:lnTo>
                <a:lnTo>
                  <a:pt x="3203376" y="4405814"/>
                </a:lnTo>
                <a:lnTo>
                  <a:pt x="3201908" y="4405075"/>
                </a:lnTo>
                <a:lnTo>
                  <a:pt x="3198259" y="4402899"/>
                </a:lnTo>
                <a:lnTo>
                  <a:pt x="3184377" y="4392655"/>
                </a:lnTo>
                <a:lnTo>
                  <a:pt x="3182175" y="4389719"/>
                </a:lnTo>
                <a:lnTo>
                  <a:pt x="3181441" y="4386065"/>
                </a:lnTo>
                <a:lnTo>
                  <a:pt x="3166825" y="4367056"/>
                </a:lnTo>
                <a:lnTo>
                  <a:pt x="3163177" y="4364120"/>
                </a:lnTo>
                <a:lnTo>
                  <a:pt x="3160241" y="4362662"/>
                </a:lnTo>
                <a:lnTo>
                  <a:pt x="3160241" y="4361205"/>
                </a:lnTo>
                <a:lnTo>
                  <a:pt x="3157326" y="4359727"/>
                </a:lnTo>
                <a:lnTo>
                  <a:pt x="3153678" y="4357551"/>
                </a:lnTo>
                <a:lnTo>
                  <a:pt x="3152944" y="4356073"/>
                </a:lnTo>
                <a:lnTo>
                  <a:pt x="3152210" y="4350961"/>
                </a:lnTo>
                <a:lnTo>
                  <a:pt x="3150008" y="4349503"/>
                </a:lnTo>
                <a:lnTo>
                  <a:pt x="3148561" y="4346568"/>
                </a:lnTo>
                <a:lnTo>
                  <a:pt x="3139774" y="4340717"/>
                </a:lnTo>
                <a:lnTo>
                  <a:pt x="3136860" y="4338520"/>
                </a:lnTo>
                <a:lnTo>
                  <a:pt x="3132477" y="4337802"/>
                </a:lnTo>
                <a:lnTo>
                  <a:pt x="3128095" y="4337063"/>
                </a:lnTo>
                <a:lnTo>
                  <a:pt x="3121510" y="4331931"/>
                </a:lnTo>
                <a:lnTo>
                  <a:pt x="3113457" y="4329016"/>
                </a:lnTo>
                <a:lnTo>
                  <a:pt x="3109809" y="4326080"/>
                </a:lnTo>
                <a:lnTo>
                  <a:pt x="3107607" y="4323904"/>
                </a:lnTo>
                <a:lnTo>
                  <a:pt x="3101044" y="4319511"/>
                </a:lnTo>
                <a:lnTo>
                  <a:pt x="3098842" y="4318053"/>
                </a:lnTo>
                <a:lnTo>
                  <a:pt x="3098842" y="4317314"/>
                </a:lnTo>
                <a:lnTo>
                  <a:pt x="3098842" y="4315118"/>
                </a:lnTo>
                <a:lnTo>
                  <a:pt x="3098108" y="4312921"/>
                </a:lnTo>
                <a:lnTo>
                  <a:pt x="3095927" y="4309267"/>
                </a:lnTo>
                <a:lnTo>
                  <a:pt x="3088608" y="4299023"/>
                </a:lnTo>
                <a:lnTo>
                  <a:pt x="3086406" y="4295369"/>
                </a:lnTo>
                <a:lnTo>
                  <a:pt x="3082758" y="4279274"/>
                </a:lnTo>
                <a:lnTo>
                  <a:pt x="3079109" y="4270509"/>
                </a:lnTo>
                <a:lnTo>
                  <a:pt x="3074727" y="4261722"/>
                </a:lnTo>
                <a:lnTo>
                  <a:pt x="3068142" y="4255133"/>
                </a:lnTo>
                <a:lnTo>
                  <a:pt x="3061557" y="4251478"/>
                </a:lnTo>
                <a:lnTo>
                  <a:pt x="3052792" y="4252217"/>
                </a:lnTo>
                <a:lnTo>
                  <a:pt x="3049144" y="4251478"/>
                </a:lnTo>
                <a:lnTo>
                  <a:pt x="3037442" y="4238319"/>
                </a:lnTo>
                <a:lnTo>
                  <a:pt x="3034506" y="4236123"/>
                </a:lnTo>
                <a:lnTo>
                  <a:pt x="3033060" y="4235384"/>
                </a:lnTo>
                <a:lnTo>
                  <a:pt x="3030124" y="4234665"/>
                </a:lnTo>
                <a:lnTo>
                  <a:pt x="3029390" y="4232469"/>
                </a:lnTo>
                <a:lnTo>
                  <a:pt x="3027209" y="4229533"/>
                </a:lnTo>
                <a:lnTo>
                  <a:pt x="3029390" y="4228076"/>
                </a:lnTo>
                <a:lnTo>
                  <a:pt x="3024273" y="4220028"/>
                </a:lnTo>
                <a:lnTo>
                  <a:pt x="3023561" y="4216374"/>
                </a:lnTo>
                <a:lnTo>
                  <a:pt x="3023561" y="4211262"/>
                </a:lnTo>
                <a:lnTo>
                  <a:pt x="3022872" y="4208852"/>
                </a:lnTo>
                <a:lnTo>
                  <a:pt x="3022384" y="4208852"/>
                </a:lnTo>
                <a:lnTo>
                  <a:pt x="3018729" y="4208852"/>
                </a:lnTo>
                <a:lnTo>
                  <a:pt x="3018729" y="4212511"/>
                </a:lnTo>
                <a:lnTo>
                  <a:pt x="3022384" y="4221289"/>
                </a:lnTo>
                <a:lnTo>
                  <a:pt x="3023848" y="4226409"/>
                </a:lnTo>
                <a:lnTo>
                  <a:pt x="3023848" y="4231518"/>
                </a:lnTo>
                <a:lnTo>
                  <a:pt x="3024575" y="4235176"/>
                </a:lnTo>
                <a:lnTo>
                  <a:pt x="3029703" y="4243218"/>
                </a:lnTo>
                <a:lnTo>
                  <a:pt x="3027502" y="4244679"/>
                </a:lnTo>
                <a:lnTo>
                  <a:pt x="3029703" y="4247613"/>
                </a:lnTo>
                <a:lnTo>
                  <a:pt x="3030430" y="4249799"/>
                </a:lnTo>
                <a:lnTo>
                  <a:pt x="3033358" y="4250535"/>
                </a:lnTo>
                <a:lnTo>
                  <a:pt x="3034822" y="4251260"/>
                </a:lnTo>
                <a:lnTo>
                  <a:pt x="3037750" y="4253458"/>
                </a:lnTo>
                <a:lnTo>
                  <a:pt x="3049450" y="4266619"/>
                </a:lnTo>
                <a:lnTo>
                  <a:pt x="3046533" y="4263697"/>
                </a:lnTo>
                <a:lnTo>
                  <a:pt x="3044332" y="4262961"/>
                </a:lnTo>
                <a:lnTo>
                  <a:pt x="3036286" y="4262236"/>
                </a:lnTo>
                <a:lnTo>
                  <a:pt x="3031167" y="4262236"/>
                </a:lnTo>
                <a:lnTo>
                  <a:pt x="3025312" y="4262236"/>
                </a:lnTo>
                <a:lnTo>
                  <a:pt x="3020920" y="4260775"/>
                </a:lnTo>
                <a:lnTo>
                  <a:pt x="3015802" y="4260775"/>
                </a:lnTo>
                <a:lnTo>
                  <a:pt x="3010673" y="4260775"/>
                </a:lnTo>
                <a:lnTo>
                  <a:pt x="3005554" y="4260038"/>
                </a:lnTo>
                <a:lnTo>
                  <a:pt x="3001163" y="4260038"/>
                </a:lnTo>
                <a:lnTo>
                  <a:pt x="2995317" y="4260038"/>
                </a:lnTo>
                <a:lnTo>
                  <a:pt x="2990189" y="4259313"/>
                </a:lnTo>
                <a:lnTo>
                  <a:pt x="2985070" y="4259313"/>
                </a:lnTo>
                <a:lnTo>
                  <a:pt x="2979952" y="4258577"/>
                </a:lnTo>
                <a:lnTo>
                  <a:pt x="2975560" y="4258577"/>
                </a:lnTo>
                <a:lnTo>
                  <a:pt x="2969704" y="4258577"/>
                </a:lnTo>
                <a:lnTo>
                  <a:pt x="2965313" y="4258577"/>
                </a:lnTo>
                <a:lnTo>
                  <a:pt x="2960194" y="4257116"/>
                </a:lnTo>
                <a:lnTo>
                  <a:pt x="2954339" y="4257116"/>
                </a:lnTo>
                <a:lnTo>
                  <a:pt x="2949947" y="4256380"/>
                </a:lnTo>
                <a:lnTo>
                  <a:pt x="2944829" y="4256380"/>
                </a:lnTo>
                <a:lnTo>
                  <a:pt x="2939710" y="4256380"/>
                </a:lnTo>
                <a:lnTo>
                  <a:pt x="2934581" y="4255655"/>
                </a:lnTo>
                <a:lnTo>
                  <a:pt x="2928736" y="4255655"/>
                </a:lnTo>
                <a:lnTo>
                  <a:pt x="2924344" y="4255655"/>
                </a:lnTo>
                <a:lnTo>
                  <a:pt x="2919226" y="4254194"/>
                </a:lnTo>
                <a:lnTo>
                  <a:pt x="2914097" y="4254194"/>
                </a:lnTo>
                <a:lnTo>
                  <a:pt x="2908979" y="4254194"/>
                </a:lnTo>
                <a:lnTo>
                  <a:pt x="2904587" y="4253458"/>
                </a:lnTo>
                <a:lnTo>
                  <a:pt x="2898732" y="4253458"/>
                </a:lnTo>
                <a:lnTo>
                  <a:pt x="2894350" y="4252732"/>
                </a:lnTo>
                <a:lnTo>
                  <a:pt x="2888495" y="4252732"/>
                </a:lnTo>
                <a:lnTo>
                  <a:pt x="2883366" y="4252732"/>
                </a:lnTo>
                <a:lnTo>
                  <a:pt x="2878984" y="4251260"/>
                </a:lnTo>
                <a:lnTo>
                  <a:pt x="2873129" y="4251260"/>
                </a:lnTo>
                <a:lnTo>
                  <a:pt x="2868737" y="4251260"/>
                </a:lnTo>
                <a:lnTo>
                  <a:pt x="2863619" y="4250535"/>
                </a:lnTo>
                <a:lnTo>
                  <a:pt x="2857763" y="4250535"/>
                </a:lnTo>
                <a:lnTo>
                  <a:pt x="2853372" y="4249799"/>
                </a:lnTo>
                <a:lnTo>
                  <a:pt x="2848253" y="4249799"/>
                </a:lnTo>
                <a:lnTo>
                  <a:pt x="2843135" y="4249799"/>
                </a:lnTo>
                <a:lnTo>
                  <a:pt x="2838006" y="4249074"/>
                </a:lnTo>
                <a:lnTo>
                  <a:pt x="2832150" y="4249074"/>
                </a:lnTo>
                <a:lnTo>
                  <a:pt x="2827769" y="4249074"/>
                </a:lnTo>
                <a:lnTo>
                  <a:pt x="2822640" y="4247613"/>
                </a:lnTo>
                <a:lnTo>
                  <a:pt x="2817522" y="4247613"/>
                </a:lnTo>
                <a:lnTo>
                  <a:pt x="2812403" y="4246877"/>
                </a:lnTo>
                <a:lnTo>
                  <a:pt x="2808012" y="4246877"/>
                </a:lnTo>
                <a:lnTo>
                  <a:pt x="2802156" y="4246877"/>
                </a:lnTo>
                <a:lnTo>
                  <a:pt x="2797764" y="4246152"/>
                </a:lnTo>
                <a:lnTo>
                  <a:pt x="2791919" y="4246152"/>
                </a:lnTo>
                <a:lnTo>
                  <a:pt x="2786790" y="4244679"/>
                </a:lnTo>
                <a:lnTo>
                  <a:pt x="2782399" y="4244679"/>
                </a:lnTo>
                <a:lnTo>
                  <a:pt x="2776553" y="4244679"/>
                </a:lnTo>
                <a:lnTo>
                  <a:pt x="2772162" y="4243954"/>
                </a:lnTo>
                <a:lnTo>
                  <a:pt x="2767043" y="4243954"/>
                </a:lnTo>
                <a:lnTo>
                  <a:pt x="2761188" y="4243218"/>
                </a:lnTo>
                <a:lnTo>
                  <a:pt x="2756796" y="4243218"/>
                </a:lnTo>
                <a:lnTo>
                  <a:pt x="2751678" y="4243218"/>
                </a:lnTo>
                <a:lnTo>
                  <a:pt x="2746549" y="4242493"/>
                </a:lnTo>
                <a:lnTo>
                  <a:pt x="2741430" y="4242493"/>
                </a:lnTo>
                <a:lnTo>
                  <a:pt x="2737039" y="4241032"/>
                </a:lnTo>
                <a:lnTo>
                  <a:pt x="2731183" y="4241032"/>
                </a:lnTo>
                <a:lnTo>
                  <a:pt x="2726802" y="4241032"/>
                </a:lnTo>
                <a:lnTo>
                  <a:pt x="2721673" y="4240296"/>
                </a:lnTo>
                <a:lnTo>
                  <a:pt x="2715828" y="4240296"/>
                </a:lnTo>
                <a:lnTo>
                  <a:pt x="2711436" y="4239571"/>
                </a:lnTo>
                <a:lnTo>
                  <a:pt x="2711436" y="4241032"/>
                </a:lnTo>
                <a:lnTo>
                  <a:pt x="2710699" y="4243218"/>
                </a:lnTo>
                <a:lnTo>
                  <a:pt x="2710699" y="4243954"/>
                </a:lnTo>
                <a:lnTo>
                  <a:pt x="2710699" y="4246152"/>
                </a:lnTo>
                <a:lnTo>
                  <a:pt x="2710699" y="4247613"/>
                </a:lnTo>
                <a:lnTo>
                  <a:pt x="2710699" y="4249799"/>
                </a:lnTo>
                <a:lnTo>
                  <a:pt x="2710699" y="4250535"/>
                </a:lnTo>
                <a:lnTo>
                  <a:pt x="2710699" y="4252732"/>
                </a:lnTo>
                <a:lnTo>
                  <a:pt x="2710699" y="4254194"/>
                </a:lnTo>
                <a:lnTo>
                  <a:pt x="2710699" y="4255655"/>
                </a:lnTo>
                <a:lnTo>
                  <a:pt x="2709235" y="4257116"/>
                </a:lnTo>
                <a:lnTo>
                  <a:pt x="2709235" y="4259313"/>
                </a:lnTo>
                <a:lnTo>
                  <a:pt x="2709235" y="4260775"/>
                </a:lnTo>
                <a:lnTo>
                  <a:pt x="2709235" y="4262236"/>
                </a:lnTo>
                <a:lnTo>
                  <a:pt x="2709235" y="4263697"/>
                </a:lnTo>
                <a:lnTo>
                  <a:pt x="2709235" y="4265894"/>
                </a:lnTo>
                <a:lnTo>
                  <a:pt x="2709235" y="4266619"/>
                </a:lnTo>
                <a:lnTo>
                  <a:pt x="2708508" y="4268817"/>
                </a:lnTo>
                <a:lnTo>
                  <a:pt x="2708508" y="4270278"/>
                </a:lnTo>
                <a:lnTo>
                  <a:pt x="2708508" y="4272475"/>
                </a:lnTo>
                <a:lnTo>
                  <a:pt x="2708508" y="4273200"/>
                </a:lnTo>
                <a:lnTo>
                  <a:pt x="2708508" y="4275398"/>
                </a:lnTo>
                <a:lnTo>
                  <a:pt x="2708508" y="4276859"/>
                </a:lnTo>
                <a:lnTo>
                  <a:pt x="2708508" y="4278320"/>
                </a:lnTo>
                <a:lnTo>
                  <a:pt x="2708508" y="4279781"/>
                </a:lnTo>
                <a:lnTo>
                  <a:pt x="2708508" y="4281978"/>
                </a:lnTo>
                <a:lnTo>
                  <a:pt x="2707771" y="4284165"/>
                </a:lnTo>
                <a:lnTo>
                  <a:pt x="2707771" y="4284901"/>
                </a:lnTo>
                <a:lnTo>
                  <a:pt x="2707771" y="4286362"/>
                </a:lnTo>
                <a:lnTo>
                  <a:pt x="2707771" y="4288559"/>
                </a:lnTo>
                <a:lnTo>
                  <a:pt x="2707771" y="4289284"/>
                </a:lnTo>
                <a:lnTo>
                  <a:pt x="2707771" y="4291482"/>
                </a:lnTo>
                <a:lnTo>
                  <a:pt x="2707771" y="4292943"/>
                </a:lnTo>
                <a:lnTo>
                  <a:pt x="2706307" y="4295140"/>
                </a:lnTo>
                <a:lnTo>
                  <a:pt x="2706307" y="4295865"/>
                </a:lnTo>
                <a:lnTo>
                  <a:pt x="2706307" y="4298063"/>
                </a:lnTo>
                <a:lnTo>
                  <a:pt x="2706307" y="4300260"/>
                </a:lnTo>
                <a:lnTo>
                  <a:pt x="2706307" y="4300985"/>
                </a:lnTo>
                <a:lnTo>
                  <a:pt x="2706307" y="4302446"/>
                </a:lnTo>
                <a:lnTo>
                  <a:pt x="2706307" y="4304644"/>
                </a:lnTo>
                <a:lnTo>
                  <a:pt x="2706307" y="4306841"/>
                </a:lnTo>
                <a:lnTo>
                  <a:pt x="2705580" y="4307566"/>
                </a:lnTo>
                <a:lnTo>
                  <a:pt x="2705580" y="4309027"/>
                </a:lnTo>
                <a:lnTo>
                  <a:pt x="2705580" y="4311224"/>
                </a:lnTo>
                <a:lnTo>
                  <a:pt x="2705580" y="4311961"/>
                </a:lnTo>
                <a:lnTo>
                  <a:pt x="2705580" y="4314147"/>
                </a:lnTo>
                <a:lnTo>
                  <a:pt x="2705580" y="4316344"/>
                </a:lnTo>
                <a:lnTo>
                  <a:pt x="2705580" y="4317805"/>
                </a:lnTo>
                <a:lnTo>
                  <a:pt x="2705580" y="4318541"/>
                </a:lnTo>
                <a:lnTo>
                  <a:pt x="2704854" y="4320728"/>
                </a:lnTo>
                <a:lnTo>
                  <a:pt x="2704854" y="4322925"/>
                </a:lnTo>
                <a:lnTo>
                  <a:pt x="2704854" y="4324386"/>
                </a:lnTo>
                <a:lnTo>
                  <a:pt x="2704854" y="4325122"/>
                </a:lnTo>
                <a:lnTo>
                  <a:pt x="2704854" y="4327309"/>
                </a:lnTo>
                <a:lnTo>
                  <a:pt x="2704854" y="4329506"/>
                </a:lnTo>
                <a:lnTo>
                  <a:pt x="2704854" y="4330231"/>
                </a:lnTo>
                <a:lnTo>
                  <a:pt x="2704854" y="4332428"/>
                </a:lnTo>
                <a:lnTo>
                  <a:pt x="2703390" y="4333890"/>
                </a:lnTo>
                <a:lnTo>
                  <a:pt x="2703390" y="4336087"/>
                </a:lnTo>
                <a:lnTo>
                  <a:pt x="2703390" y="4336812"/>
                </a:lnTo>
                <a:lnTo>
                  <a:pt x="2703390" y="4339009"/>
                </a:lnTo>
                <a:lnTo>
                  <a:pt x="2703390" y="4340470"/>
                </a:lnTo>
                <a:lnTo>
                  <a:pt x="2703390" y="4341207"/>
                </a:lnTo>
                <a:lnTo>
                  <a:pt x="2703390" y="4343404"/>
                </a:lnTo>
                <a:lnTo>
                  <a:pt x="2695333" y="4342668"/>
                </a:lnTo>
                <a:lnTo>
                  <a:pt x="2686560" y="4342668"/>
                </a:lnTo>
                <a:lnTo>
                  <a:pt x="2678514" y="4341207"/>
                </a:lnTo>
                <a:lnTo>
                  <a:pt x="2669731" y="4340470"/>
                </a:lnTo>
                <a:lnTo>
                  <a:pt x="2660947" y="4340470"/>
                </a:lnTo>
                <a:lnTo>
                  <a:pt x="2652901" y="4339745"/>
                </a:lnTo>
                <a:lnTo>
                  <a:pt x="2644118" y="4339009"/>
                </a:lnTo>
                <a:lnTo>
                  <a:pt x="2636809" y="4339009"/>
                </a:lnTo>
                <a:lnTo>
                  <a:pt x="2628025" y="4337548"/>
                </a:lnTo>
                <a:lnTo>
                  <a:pt x="2619242" y="4336812"/>
                </a:lnTo>
                <a:lnTo>
                  <a:pt x="2611196" y="4336812"/>
                </a:lnTo>
                <a:lnTo>
                  <a:pt x="2602423" y="4336087"/>
                </a:lnTo>
                <a:lnTo>
                  <a:pt x="2593639" y="4334626"/>
                </a:lnTo>
                <a:lnTo>
                  <a:pt x="2585593" y="4333890"/>
                </a:lnTo>
                <a:lnTo>
                  <a:pt x="2576810" y="4333890"/>
                </a:lnTo>
                <a:lnTo>
                  <a:pt x="2568026" y="4333164"/>
                </a:lnTo>
                <a:lnTo>
                  <a:pt x="2559980" y="4332428"/>
                </a:lnTo>
                <a:lnTo>
                  <a:pt x="2551934" y="4332428"/>
                </a:lnTo>
                <a:lnTo>
                  <a:pt x="2543888" y="4330967"/>
                </a:lnTo>
                <a:lnTo>
                  <a:pt x="2540278" y="4330240"/>
                </a:lnTo>
                <a:lnTo>
                  <a:pt x="2535706" y="4330240"/>
                </a:lnTo>
                <a:lnTo>
                  <a:pt x="2527652" y="4329504"/>
                </a:lnTo>
                <a:lnTo>
                  <a:pt x="2518865" y="4329504"/>
                </a:lnTo>
                <a:lnTo>
                  <a:pt x="2510078" y="4328044"/>
                </a:lnTo>
                <a:lnTo>
                  <a:pt x="2502024" y="4327308"/>
                </a:lnTo>
                <a:lnTo>
                  <a:pt x="2493237" y="4326584"/>
                </a:lnTo>
                <a:lnTo>
                  <a:pt x="2484460" y="4326584"/>
                </a:lnTo>
                <a:lnTo>
                  <a:pt x="2477130" y="4325123"/>
                </a:lnTo>
                <a:lnTo>
                  <a:pt x="2468353" y="4324388"/>
                </a:lnTo>
                <a:lnTo>
                  <a:pt x="2460299" y="4323663"/>
                </a:lnTo>
                <a:lnTo>
                  <a:pt x="2451512" y="4323663"/>
                </a:lnTo>
                <a:lnTo>
                  <a:pt x="2442725" y="4322927"/>
                </a:lnTo>
                <a:lnTo>
                  <a:pt x="2434671" y="4321467"/>
                </a:lnTo>
                <a:lnTo>
                  <a:pt x="2425884" y="4320743"/>
                </a:lnTo>
                <a:lnTo>
                  <a:pt x="2417107" y="4320743"/>
                </a:lnTo>
                <a:lnTo>
                  <a:pt x="2409053" y="4320007"/>
                </a:lnTo>
                <a:lnTo>
                  <a:pt x="2401000" y="4318547"/>
                </a:lnTo>
                <a:lnTo>
                  <a:pt x="2392947" y="4317811"/>
                </a:lnTo>
                <a:lnTo>
                  <a:pt x="2384159" y="4317811"/>
                </a:lnTo>
                <a:lnTo>
                  <a:pt x="2376106" y="4317087"/>
                </a:lnTo>
                <a:lnTo>
                  <a:pt x="2367319" y="4316351"/>
                </a:lnTo>
                <a:lnTo>
                  <a:pt x="2358531" y="4314891"/>
                </a:lnTo>
                <a:lnTo>
                  <a:pt x="2350478" y="4314167"/>
                </a:lnTo>
                <a:lnTo>
                  <a:pt x="2341701" y="4313431"/>
                </a:lnTo>
                <a:lnTo>
                  <a:pt x="2332913" y="4313431"/>
                </a:lnTo>
                <a:lnTo>
                  <a:pt x="2325594" y="4311971"/>
                </a:lnTo>
                <a:lnTo>
                  <a:pt x="2316807" y="4311246"/>
                </a:lnTo>
                <a:lnTo>
                  <a:pt x="2308753" y="4310510"/>
                </a:lnTo>
                <a:lnTo>
                  <a:pt x="2299966" y="4309050"/>
                </a:lnTo>
                <a:lnTo>
                  <a:pt x="2291178" y="4309050"/>
                </a:lnTo>
                <a:lnTo>
                  <a:pt x="2283125" y="4308326"/>
                </a:lnTo>
                <a:lnTo>
                  <a:pt x="2274348" y="4307590"/>
                </a:lnTo>
                <a:lnTo>
                  <a:pt x="2265560" y="4306854"/>
                </a:lnTo>
                <a:lnTo>
                  <a:pt x="2258241" y="4305394"/>
                </a:lnTo>
                <a:lnTo>
                  <a:pt x="2249454" y="4304670"/>
                </a:lnTo>
                <a:lnTo>
                  <a:pt x="2241400" y="4303934"/>
                </a:lnTo>
                <a:lnTo>
                  <a:pt x="2232613" y="4303934"/>
                </a:lnTo>
                <a:lnTo>
                  <a:pt x="2224560" y="4302474"/>
                </a:lnTo>
                <a:lnTo>
                  <a:pt x="2215772" y="4301750"/>
                </a:lnTo>
                <a:lnTo>
                  <a:pt x="2206995" y="4301014"/>
                </a:lnTo>
                <a:lnTo>
                  <a:pt x="2198942" y="4300289"/>
                </a:lnTo>
                <a:lnTo>
                  <a:pt x="2190154" y="4298829"/>
                </a:lnTo>
                <a:lnTo>
                  <a:pt x="2182835" y="4298829"/>
                </a:lnTo>
                <a:lnTo>
                  <a:pt x="2174047" y="4298093"/>
                </a:lnTo>
                <a:lnTo>
                  <a:pt x="2165260" y="4297369"/>
                </a:lnTo>
                <a:lnTo>
                  <a:pt x="2154281" y="4295897"/>
                </a:lnTo>
                <a:lnTo>
                  <a:pt x="2141834" y="4292977"/>
                </a:lnTo>
                <a:lnTo>
                  <a:pt x="2137440" y="4290793"/>
                </a:lnTo>
                <a:lnTo>
                  <a:pt x="2127919" y="4285676"/>
                </a:lnTo>
                <a:lnTo>
                  <a:pt x="2116940" y="4281296"/>
                </a:lnTo>
                <a:lnTo>
                  <a:pt x="2107429" y="4276180"/>
                </a:lnTo>
                <a:lnTo>
                  <a:pt x="2097907" y="4270339"/>
                </a:lnTo>
                <a:lnTo>
                  <a:pt x="2087662" y="4265959"/>
                </a:lnTo>
                <a:lnTo>
                  <a:pt x="2078141" y="4260842"/>
                </a:lnTo>
                <a:lnTo>
                  <a:pt x="2068620" y="4256462"/>
                </a:lnTo>
                <a:lnTo>
                  <a:pt x="2059108" y="4251346"/>
                </a:lnTo>
                <a:lnTo>
                  <a:pt x="1981500" y="4214095"/>
                </a:lnTo>
                <a:lnTo>
                  <a:pt x="1905370" y="4176108"/>
                </a:lnTo>
                <a:lnTo>
                  <a:pt x="1828496" y="4138121"/>
                </a:lnTo>
                <a:lnTo>
                  <a:pt x="1751622" y="4099409"/>
                </a:lnTo>
                <a:lnTo>
                  <a:pt x="1675482" y="4060698"/>
                </a:lnTo>
                <a:lnTo>
                  <a:pt x="1599352" y="4021987"/>
                </a:lnTo>
                <a:lnTo>
                  <a:pt x="1523946" y="3983276"/>
                </a:lnTo>
                <a:lnTo>
                  <a:pt x="1448539" y="3943093"/>
                </a:lnTo>
                <a:lnTo>
                  <a:pt x="1441944" y="3939448"/>
                </a:lnTo>
                <a:lnTo>
                  <a:pt x="1441220" y="3939448"/>
                </a:lnTo>
                <a:lnTo>
                  <a:pt x="1444146" y="3936516"/>
                </a:lnTo>
                <a:lnTo>
                  <a:pt x="1447805" y="3928491"/>
                </a:lnTo>
                <a:lnTo>
                  <a:pt x="1448539" y="3923375"/>
                </a:lnTo>
                <a:lnTo>
                  <a:pt x="1447805" y="3917535"/>
                </a:lnTo>
                <a:lnTo>
                  <a:pt x="1451465" y="3912418"/>
                </a:lnTo>
                <a:lnTo>
                  <a:pt x="1452199" y="3910958"/>
                </a:lnTo>
                <a:lnTo>
                  <a:pt x="1457317" y="3907302"/>
                </a:lnTo>
                <a:lnTo>
                  <a:pt x="1458785" y="3906578"/>
                </a:lnTo>
                <a:lnTo>
                  <a:pt x="1461710" y="3902921"/>
                </a:lnTo>
                <a:lnTo>
                  <a:pt x="1463912" y="3899265"/>
                </a:lnTo>
                <a:lnTo>
                  <a:pt x="1466729" y="3893643"/>
                </a:lnTo>
                <a:lnTo>
                  <a:pt x="1458681" y="3892964"/>
                </a:lnTo>
                <a:lnTo>
                  <a:pt x="1444787" y="3892964"/>
                </a:lnTo>
                <a:lnTo>
                  <a:pt x="1430158" y="3891500"/>
                </a:lnTo>
                <a:lnTo>
                  <a:pt x="1416250" y="3891500"/>
                </a:lnTo>
                <a:lnTo>
                  <a:pt x="1400889" y="3890778"/>
                </a:lnTo>
                <a:lnTo>
                  <a:pt x="1386994" y="3890036"/>
                </a:lnTo>
                <a:lnTo>
                  <a:pt x="1372366" y="3888572"/>
                </a:lnTo>
                <a:lnTo>
                  <a:pt x="1358458" y="3888572"/>
                </a:lnTo>
                <a:lnTo>
                  <a:pt x="1343829" y="3887850"/>
                </a:lnTo>
                <a:lnTo>
                  <a:pt x="1329935" y="3887108"/>
                </a:lnTo>
                <a:lnTo>
                  <a:pt x="1314573" y="3885664"/>
                </a:lnTo>
                <a:lnTo>
                  <a:pt x="1300679" y="3885664"/>
                </a:lnTo>
                <a:lnTo>
                  <a:pt x="1286037" y="3884922"/>
                </a:lnTo>
                <a:lnTo>
                  <a:pt x="1272142" y="3884201"/>
                </a:lnTo>
                <a:lnTo>
                  <a:pt x="1258248" y="3883459"/>
                </a:lnTo>
                <a:lnTo>
                  <a:pt x="1242886" y="3881995"/>
                </a:lnTo>
                <a:lnTo>
                  <a:pt x="1214350" y="3881273"/>
                </a:lnTo>
                <a:lnTo>
                  <a:pt x="1200455" y="3880531"/>
                </a:lnTo>
                <a:lnTo>
                  <a:pt x="1185827" y="3879067"/>
                </a:lnTo>
                <a:lnTo>
                  <a:pt x="1171185" y="3878345"/>
                </a:lnTo>
                <a:lnTo>
                  <a:pt x="1156557" y="3877623"/>
                </a:lnTo>
                <a:lnTo>
                  <a:pt x="1142663" y="3876881"/>
                </a:lnTo>
                <a:lnTo>
                  <a:pt x="1128034" y="3876881"/>
                </a:lnTo>
                <a:lnTo>
                  <a:pt x="1114126" y="3875417"/>
                </a:lnTo>
                <a:lnTo>
                  <a:pt x="1100231" y="3874695"/>
                </a:lnTo>
                <a:lnTo>
                  <a:pt x="1084870" y="3873953"/>
                </a:lnTo>
                <a:lnTo>
                  <a:pt x="1070242" y="3872489"/>
                </a:lnTo>
                <a:lnTo>
                  <a:pt x="1056334" y="3871767"/>
                </a:lnTo>
                <a:lnTo>
                  <a:pt x="1042439" y="3871025"/>
                </a:lnTo>
                <a:lnTo>
                  <a:pt x="1027811" y="3869582"/>
                </a:lnTo>
                <a:lnTo>
                  <a:pt x="1013183" y="3868840"/>
                </a:lnTo>
                <a:lnTo>
                  <a:pt x="998541" y="3868118"/>
                </a:lnTo>
                <a:lnTo>
                  <a:pt x="997807" y="3865912"/>
                </a:lnTo>
                <a:lnTo>
                  <a:pt x="997807" y="3859334"/>
                </a:lnTo>
                <a:lnTo>
                  <a:pt x="998541" y="3853499"/>
                </a:lnTo>
                <a:lnTo>
                  <a:pt x="999274" y="3848365"/>
                </a:lnTo>
                <a:lnTo>
                  <a:pt x="997088" y="3840344"/>
                </a:lnTo>
                <a:lnTo>
                  <a:pt x="994887" y="3835210"/>
                </a:lnTo>
                <a:lnTo>
                  <a:pt x="991234" y="3830838"/>
                </a:lnTo>
                <a:lnTo>
                  <a:pt x="985380" y="3830096"/>
                </a:lnTo>
                <a:lnTo>
                  <a:pt x="987566" y="3827910"/>
                </a:lnTo>
                <a:lnTo>
                  <a:pt x="989033" y="3826446"/>
                </a:lnTo>
                <a:lnTo>
                  <a:pt x="991967" y="3826446"/>
                </a:lnTo>
                <a:lnTo>
                  <a:pt x="995621" y="3829374"/>
                </a:lnTo>
                <a:lnTo>
                  <a:pt x="995621" y="3832302"/>
                </a:lnTo>
                <a:lnTo>
                  <a:pt x="997807" y="3833746"/>
                </a:lnTo>
                <a:lnTo>
                  <a:pt x="998541" y="3838880"/>
                </a:lnTo>
                <a:lnTo>
                  <a:pt x="1000741" y="3843251"/>
                </a:lnTo>
                <a:lnTo>
                  <a:pt x="1002208" y="3846921"/>
                </a:lnTo>
                <a:lnTo>
                  <a:pt x="1004395" y="3848365"/>
                </a:lnTo>
                <a:lnTo>
                  <a:pt x="1005862" y="3846179"/>
                </a:lnTo>
                <a:lnTo>
                  <a:pt x="1005862" y="3842529"/>
                </a:lnTo>
                <a:lnTo>
                  <a:pt x="1004395" y="3836674"/>
                </a:lnTo>
                <a:lnTo>
                  <a:pt x="1001475" y="3830838"/>
                </a:lnTo>
                <a:lnTo>
                  <a:pt x="999274" y="3829374"/>
                </a:lnTo>
                <a:lnTo>
                  <a:pt x="995621" y="3826446"/>
                </a:lnTo>
                <a:lnTo>
                  <a:pt x="992687" y="3824261"/>
                </a:lnTo>
                <a:lnTo>
                  <a:pt x="989033" y="3822797"/>
                </a:lnTo>
                <a:lnTo>
                  <a:pt x="988300" y="3822797"/>
                </a:lnTo>
                <a:lnTo>
                  <a:pt x="985380" y="3823519"/>
                </a:lnTo>
                <a:lnTo>
                  <a:pt x="983179" y="3826446"/>
                </a:lnTo>
                <a:lnTo>
                  <a:pt x="980993" y="3833024"/>
                </a:lnTo>
                <a:lnTo>
                  <a:pt x="979526" y="3835210"/>
                </a:lnTo>
                <a:lnTo>
                  <a:pt x="979526" y="3832302"/>
                </a:lnTo>
                <a:lnTo>
                  <a:pt x="978059" y="3827168"/>
                </a:lnTo>
                <a:lnTo>
                  <a:pt x="978059" y="3825704"/>
                </a:lnTo>
                <a:lnTo>
                  <a:pt x="981726" y="3814755"/>
                </a:lnTo>
                <a:lnTo>
                  <a:pt x="982446" y="3810364"/>
                </a:lnTo>
                <a:lnTo>
                  <a:pt x="981726" y="3807436"/>
                </a:lnTo>
                <a:lnTo>
                  <a:pt x="978792" y="3798672"/>
                </a:lnTo>
                <a:lnTo>
                  <a:pt x="978792" y="3794281"/>
                </a:lnTo>
                <a:lnTo>
                  <a:pt x="980993" y="3791353"/>
                </a:lnTo>
                <a:lnTo>
                  <a:pt x="983179" y="3789167"/>
                </a:lnTo>
                <a:lnTo>
                  <a:pt x="986113" y="3785517"/>
                </a:lnTo>
                <a:lnTo>
                  <a:pt x="986113" y="3781847"/>
                </a:lnTo>
                <a:lnTo>
                  <a:pt x="985380" y="3758465"/>
                </a:lnTo>
                <a:lnTo>
                  <a:pt x="984646" y="3754815"/>
                </a:lnTo>
                <a:lnTo>
                  <a:pt x="984646" y="3750424"/>
                </a:lnTo>
                <a:lnTo>
                  <a:pt x="982446" y="3738732"/>
                </a:lnTo>
                <a:lnTo>
                  <a:pt x="975872" y="3714608"/>
                </a:lnTo>
                <a:lnTo>
                  <a:pt x="953923" y="3672937"/>
                </a:lnTo>
                <a:lnTo>
                  <a:pt x="937828" y="3657596"/>
                </a:lnTo>
                <a:lnTo>
                  <a:pt x="928321" y="3643699"/>
                </a:lnTo>
                <a:lnTo>
                  <a:pt x="926120" y="3640771"/>
                </a:lnTo>
                <a:lnTo>
                  <a:pt x="918080" y="3634194"/>
                </a:lnTo>
                <a:lnTo>
                  <a:pt x="915146" y="3631266"/>
                </a:lnTo>
                <a:lnTo>
                  <a:pt x="908572" y="3620296"/>
                </a:lnTo>
                <a:lnTo>
                  <a:pt x="901251" y="3611533"/>
                </a:lnTo>
                <a:lnTo>
                  <a:pt x="880036" y="3596192"/>
                </a:lnTo>
                <a:lnTo>
                  <a:pt x="874915" y="3589595"/>
                </a:lnTo>
                <a:lnTo>
                  <a:pt x="852966" y="3559635"/>
                </a:lnTo>
                <a:lnTo>
                  <a:pt x="849312" y="3557449"/>
                </a:lnTo>
                <a:lnTo>
                  <a:pt x="844192" y="3555985"/>
                </a:lnTo>
                <a:lnTo>
                  <a:pt x="840538" y="3555985"/>
                </a:lnTo>
                <a:lnTo>
                  <a:pt x="837605" y="3555985"/>
                </a:lnTo>
                <a:lnTo>
                  <a:pt x="833218" y="3550871"/>
                </a:lnTo>
                <a:lnTo>
                  <a:pt x="831017" y="3550871"/>
                </a:lnTo>
                <a:lnTo>
                  <a:pt x="829564" y="3551593"/>
                </a:lnTo>
                <a:lnTo>
                  <a:pt x="828097" y="3551593"/>
                </a:lnTo>
                <a:lnTo>
                  <a:pt x="825177" y="3551593"/>
                </a:lnTo>
                <a:lnTo>
                  <a:pt x="824443" y="3553779"/>
                </a:lnTo>
                <a:lnTo>
                  <a:pt x="821510" y="3560356"/>
                </a:lnTo>
                <a:lnTo>
                  <a:pt x="821510" y="3562562"/>
                </a:lnTo>
                <a:lnTo>
                  <a:pt x="820776" y="3564026"/>
                </a:lnTo>
                <a:lnTo>
                  <a:pt x="820056" y="3565490"/>
                </a:lnTo>
                <a:lnTo>
                  <a:pt x="817856" y="3565490"/>
                </a:lnTo>
                <a:lnTo>
                  <a:pt x="815656" y="3564026"/>
                </a:lnTo>
                <a:lnTo>
                  <a:pt x="813469" y="3563284"/>
                </a:lnTo>
                <a:lnTo>
                  <a:pt x="812002" y="3562562"/>
                </a:lnTo>
                <a:lnTo>
                  <a:pt x="810535" y="3560356"/>
                </a:lnTo>
                <a:lnTo>
                  <a:pt x="808348" y="3557449"/>
                </a:lnTo>
                <a:lnTo>
                  <a:pt x="807615" y="3555985"/>
                </a:lnTo>
                <a:lnTo>
                  <a:pt x="804681" y="3555985"/>
                </a:lnTo>
                <a:lnTo>
                  <a:pt x="802494" y="3556707"/>
                </a:lnTo>
                <a:lnTo>
                  <a:pt x="801028" y="3555985"/>
                </a:lnTo>
                <a:lnTo>
                  <a:pt x="798841" y="3554521"/>
                </a:lnTo>
                <a:lnTo>
                  <a:pt x="798107" y="3553779"/>
                </a:lnTo>
                <a:lnTo>
                  <a:pt x="795174" y="3547943"/>
                </a:lnTo>
                <a:lnTo>
                  <a:pt x="795907" y="3544274"/>
                </a:lnTo>
                <a:lnTo>
                  <a:pt x="799561" y="3541366"/>
                </a:lnTo>
                <a:lnTo>
                  <a:pt x="801761" y="3538438"/>
                </a:lnTo>
                <a:lnTo>
                  <a:pt x="802494" y="3531118"/>
                </a:lnTo>
                <a:lnTo>
                  <a:pt x="803961" y="3528191"/>
                </a:lnTo>
                <a:lnTo>
                  <a:pt x="802494" y="3523819"/>
                </a:lnTo>
                <a:lnTo>
                  <a:pt x="799561" y="3515036"/>
                </a:lnTo>
                <a:lnTo>
                  <a:pt x="798107" y="3503344"/>
                </a:lnTo>
                <a:lnTo>
                  <a:pt x="792253" y="3490189"/>
                </a:lnTo>
                <a:lnTo>
                  <a:pt x="787866" y="3485076"/>
                </a:lnTo>
                <a:lnTo>
                  <a:pt x="782012" y="3479962"/>
                </a:lnTo>
                <a:lnTo>
                  <a:pt x="778359" y="3477756"/>
                </a:lnTo>
                <a:lnTo>
                  <a:pt x="774692" y="3479220"/>
                </a:lnTo>
                <a:lnTo>
                  <a:pt x="772505" y="3479962"/>
                </a:lnTo>
                <a:lnTo>
                  <a:pt x="770304" y="3479220"/>
                </a:lnTo>
                <a:lnTo>
                  <a:pt x="769571" y="3477756"/>
                </a:lnTo>
                <a:lnTo>
                  <a:pt x="766651" y="3477034"/>
                </a:lnTo>
                <a:lnTo>
                  <a:pt x="738114" y="3476292"/>
                </a:lnTo>
                <a:lnTo>
                  <a:pt x="734461" y="3477034"/>
                </a:lnTo>
                <a:lnTo>
                  <a:pt x="730807" y="3477756"/>
                </a:lnTo>
                <a:lnTo>
                  <a:pt x="727873" y="3474106"/>
                </a:lnTo>
                <a:lnTo>
                  <a:pt x="721286" y="3470457"/>
                </a:lnTo>
                <a:lnTo>
                  <a:pt x="711778" y="3467529"/>
                </a:lnTo>
                <a:lnTo>
                  <a:pt x="694230" y="3459487"/>
                </a:lnTo>
                <a:lnTo>
                  <a:pt x="679588" y="3445590"/>
                </a:lnTo>
                <a:lnTo>
                  <a:pt x="673748" y="3444146"/>
                </a:lnTo>
                <a:lnTo>
                  <a:pt x="673748" y="3445590"/>
                </a:lnTo>
                <a:lnTo>
                  <a:pt x="675935" y="3445590"/>
                </a:lnTo>
                <a:lnTo>
                  <a:pt x="676668" y="3447054"/>
                </a:lnTo>
                <a:lnTo>
                  <a:pt x="679588" y="3447796"/>
                </a:lnTo>
                <a:lnTo>
                  <a:pt x="673748" y="3447054"/>
                </a:lnTo>
                <a:lnTo>
                  <a:pt x="669347" y="3443404"/>
                </a:lnTo>
                <a:lnTo>
                  <a:pt x="662040" y="3433899"/>
                </a:lnTo>
                <a:lnTo>
                  <a:pt x="660573" y="3433899"/>
                </a:lnTo>
                <a:lnTo>
                  <a:pt x="659106" y="3432435"/>
                </a:lnTo>
                <a:lnTo>
                  <a:pt x="659106" y="3431713"/>
                </a:lnTo>
                <a:lnTo>
                  <a:pt x="657653" y="3430971"/>
                </a:lnTo>
                <a:lnTo>
                  <a:pt x="657653" y="3428064"/>
                </a:lnTo>
                <a:lnTo>
                  <a:pt x="656920" y="3425858"/>
                </a:lnTo>
                <a:lnTo>
                  <a:pt x="656186" y="3422208"/>
                </a:lnTo>
                <a:lnTo>
                  <a:pt x="655453" y="3419280"/>
                </a:lnTo>
                <a:lnTo>
                  <a:pt x="655453" y="3415630"/>
                </a:lnTo>
                <a:lnTo>
                  <a:pt x="656186" y="3413445"/>
                </a:lnTo>
                <a:lnTo>
                  <a:pt x="653986" y="3411981"/>
                </a:lnTo>
                <a:lnTo>
                  <a:pt x="653986" y="3409053"/>
                </a:lnTo>
                <a:lnTo>
                  <a:pt x="653986" y="3406847"/>
                </a:lnTo>
                <a:lnTo>
                  <a:pt x="653986" y="3405403"/>
                </a:lnTo>
                <a:lnTo>
                  <a:pt x="652533" y="3403197"/>
                </a:lnTo>
                <a:lnTo>
                  <a:pt x="650332" y="3402475"/>
                </a:lnTo>
                <a:lnTo>
                  <a:pt x="645945" y="3402475"/>
                </a:lnTo>
                <a:lnTo>
                  <a:pt x="643011" y="3400269"/>
                </a:lnTo>
                <a:lnTo>
                  <a:pt x="623996" y="3376145"/>
                </a:lnTo>
                <a:lnTo>
                  <a:pt x="617409" y="3373237"/>
                </a:lnTo>
                <a:lnTo>
                  <a:pt x="607168" y="3365196"/>
                </a:lnTo>
                <a:lnTo>
                  <a:pt x="602781" y="3360804"/>
                </a:lnTo>
                <a:lnTo>
                  <a:pt x="601314" y="3360082"/>
                </a:lnTo>
                <a:lnTo>
                  <a:pt x="599127" y="3358618"/>
                </a:lnTo>
                <a:lnTo>
                  <a:pt x="594740" y="3357876"/>
                </a:lnTo>
                <a:lnTo>
                  <a:pt x="591073" y="3355690"/>
                </a:lnTo>
                <a:lnTo>
                  <a:pt x="580098" y="3357154"/>
                </a:lnTo>
                <a:lnTo>
                  <a:pt x="578645" y="3357876"/>
                </a:lnTo>
                <a:lnTo>
                  <a:pt x="576445" y="3360082"/>
                </a:lnTo>
                <a:lnTo>
                  <a:pt x="573525" y="3360804"/>
                </a:lnTo>
                <a:lnTo>
                  <a:pt x="570591" y="3360082"/>
                </a:lnTo>
                <a:lnTo>
                  <a:pt x="566204" y="3357154"/>
                </a:lnTo>
                <a:lnTo>
                  <a:pt x="562550" y="3354227"/>
                </a:lnTo>
                <a:lnTo>
                  <a:pt x="560350" y="3351299"/>
                </a:lnTo>
                <a:lnTo>
                  <a:pt x="557430" y="3349113"/>
                </a:lnTo>
                <a:lnTo>
                  <a:pt x="553762" y="3349113"/>
                </a:lnTo>
                <a:lnTo>
                  <a:pt x="549375" y="3351299"/>
                </a:lnTo>
                <a:lnTo>
                  <a:pt x="544988" y="3351299"/>
                </a:lnTo>
                <a:lnTo>
                  <a:pt x="527440" y="3338144"/>
                </a:lnTo>
                <a:lnTo>
                  <a:pt x="517919" y="3331566"/>
                </a:lnTo>
                <a:lnTo>
                  <a:pt x="507678" y="3333030"/>
                </a:lnTo>
                <a:lnTo>
                  <a:pt x="499637" y="3328638"/>
                </a:lnTo>
                <a:lnTo>
                  <a:pt x="491583" y="3325710"/>
                </a:lnTo>
                <a:lnTo>
                  <a:pt x="463060" y="3322061"/>
                </a:lnTo>
                <a:lnTo>
                  <a:pt x="444031" y="3322783"/>
                </a:lnTo>
                <a:lnTo>
                  <a:pt x="436724" y="3321339"/>
                </a:lnTo>
                <a:lnTo>
                  <a:pt x="433790" y="3311833"/>
                </a:lnTo>
                <a:lnTo>
                  <a:pt x="430137" y="3303050"/>
                </a:lnTo>
                <a:lnTo>
                  <a:pt x="423549" y="3296472"/>
                </a:lnTo>
                <a:lnTo>
                  <a:pt x="419162" y="3295751"/>
                </a:lnTo>
                <a:lnTo>
                  <a:pt x="414042" y="3292823"/>
                </a:lnTo>
                <a:lnTo>
                  <a:pt x="408921" y="3289895"/>
                </a:lnTo>
                <a:lnTo>
                  <a:pt x="407468" y="3287709"/>
                </a:lnTo>
                <a:lnTo>
                  <a:pt x="407468" y="3284781"/>
                </a:lnTo>
                <a:lnTo>
                  <a:pt x="408921" y="3281132"/>
                </a:lnTo>
                <a:lnTo>
                  <a:pt x="412588" y="3274554"/>
                </a:lnTo>
                <a:lnTo>
                  <a:pt x="414775" y="3270884"/>
                </a:lnTo>
                <a:lnTo>
                  <a:pt x="416242" y="3267976"/>
                </a:lnTo>
                <a:lnTo>
                  <a:pt x="418429" y="3264307"/>
                </a:lnTo>
                <a:lnTo>
                  <a:pt x="420629" y="3258471"/>
                </a:lnTo>
                <a:lnTo>
                  <a:pt x="420629" y="3254079"/>
                </a:lnTo>
                <a:lnTo>
                  <a:pt x="418429" y="3248966"/>
                </a:lnTo>
                <a:lnTo>
                  <a:pt x="416242" y="3245316"/>
                </a:lnTo>
                <a:lnTo>
                  <a:pt x="418429" y="3240924"/>
                </a:lnTo>
                <a:lnTo>
                  <a:pt x="423549" y="3232141"/>
                </a:lnTo>
                <a:lnTo>
                  <a:pt x="424283" y="3227027"/>
                </a:lnTo>
                <a:lnTo>
                  <a:pt x="424283" y="3224841"/>
                </a:lnTo>
                <a:lnTo>
                  <a:pt x="424283" y="3222656"/>
                </a:lnTo>
                <a:lnTo>
                  <a:pt x="423549" y="3219728"/>
                </a:lnTo>
                <a:lnTo>
                  <a:pt x="422096" y="3217522"/>
                </a:lnTo>
                <a:lnTo>
                  <a:pt x="417709" y="3212408"/>
                </a:lnTo>
                <a:lnTo>
                  <a:pt x="416242" y="3210222"/>
                </a:lnTo>
                <a:lnTo>
                  <a:pt x="418429" y="3205831"/>
                </a:lnTo>
                <a:lnTo>
                  <a:pt x="427216" y="3191954"/>
                </a:lnTo>
                <a:lnTo>
                  <a:pt x="430137" y="3183170"/>
                </a:lnTo>
                <a:lnTo>
                  <a:pt x="432337" y="3174407"/>
                </a:lnTo>
                <a:lnTo>
                  <a:pt x="432337" y="3165623"/>
                </a:lnTo>
                <a:lnTo>
                  <a:pt x="432337" y="3159046"/>
                </a:lnTo>
                <a:lnTo>
                  <a:pt x="430870" y="3157582"/>
                </a:lnTo>
                <a:lnTo>
                  <a:pt x="427950" y="3155396"/>
                </a:lnTo>
                <a:lnTo>
                  <a:pt x="427216" y="3154674"/>
                </a:lnTo>
                <a:lnTo>
                  <a:pt x="424283" y="3151004"/>
                </a:lnTo>
                <a:lnTo>
                  <a:pt x="422096" y="3148819"/>
                </a:lnTo>
                <a:lnTo>
                  <a:pt x="419162" y="3148077"/>
                </a:lnTo>
                <a:lnTo>
                  <a:pt x="415508" y="3148077"/>
                </a:lnTo>
                <a:lnTo>
                  <a:pt x="411855" y="3148819"/>
                </a:lnTo>
                <a:lnTo>
                  <a:pt x="411121" y="3149540"/>
                </a:lnTo>
                <a:lnTo>
                  <a:pt x="407468" y="3145169"/>
                </a:lnTo>
                <a:lnTo>
                  <a:pt x="396493" y="3138591"/>
                </a:lnTo>
                <a:lnTo>
                  <a:pt x="392826" y="3132736"/>
                </a:lnTo>
                <a:lnTo>
                  <a:pt x="392093" y="3129086"/>
                </a:lnTo>
                <a:lnTo>
                  <a:pt x="392093" y="3125416"/>
                </a:lnTo>
                <a:lnTo>
                  <a:pt x="393560" y="3117375"/>
                </a:lnTo>
                <a:lnTo>
                  <a:pt x="401614" y="3103498"/>
                </a:lnTo>
                <a:lnTo>
                  <a:pt x="402334" y="3104962"/>
                </a:lnTo>
                <a:lnTo>
                  <a:pt x="400147" y="3109333"/>
                </a:lnTo>
                <a:lnTo>
                  <a:pt x="401614" y="3110075"/>
                </a:lnTo>
                <a:lnTo>
                  <a:pt x="404534" y="3110075"/>
                </a:lnTo>
                <a:lnTo>
                  <a:pt x="407468" y="3109333"/>
                </a:lnTo>
                <a:lnTo>
                  <a:pt x="406001" y="3104962"/>
                </a:lnTo>
                <a:lnTo>
                  <a:pt x="403067" y="3099848"/>
                </a:lnTo>
                <a:lnTo>
                  <a:pt x="402334" y="3096920"/>
                </a:lnTo>
                <a:lnTo>
                  <a:pt x="402334" y="3091064"/>
                </a:lnTo>
                <a:lnTo>
                  <a:pt x="401614" y="3087415"/>
                </a:lnTo>
                <a:lnTo>
                  <a:pt x="399413" y="3083765"/>
                </a:lnTo>
                <a:lnTo>
                  <a:pt x="395760" y="3080837"/>
                </a:lnTo>
                <a:lnTo>
                  <a:pt x="383318" y="3077187"/>
                </a:lnTo>
                <a:lnTo>
                  <a:pt x="378931" y="3072054"/>
                </a:lnTo>
                <a:lnTo>
                  <a:pt x="375278" y="3065476"/>
                </a:lnTo>
                <a:lnTo>
                  <a:pt x="370157" y="3058177"/>
                </a:lnTo>
                <a:lnTo>
                  <a:pt x="365757" y="3049393"/>
                </a:lnTo>
                <a:lnTo>
                  <a:pt x="362836" y="3036980"/>
                </a:lnTo>
                <a:lnTo>
                  <a:pt x="357716" y="3030403"/>
                </a:lnTo>
                <a:lnTo>
                  <a:pt x="351129" y="3027475"/>
                </a:lnTo>
                <a:lnTo>
                  <a:pt x="341621" y="3020155"/>
                </a:lnTo>
                <a:lnTo>
                  <a:pt x="337967" y="3017969"/>
                </a:lnTo>
                <a:lnTo>
                  <a:pt x="333580" y="3003350"/>
                </a:lnTo>
                <a:lnTo>
                  <a:pt x="333580" y="2993845"/>
                </a:lnTo>
                <a:lnTo>
                  <a:pt x="332113" y="2987989"/>
                </a:lnTo>
                <a:lnTo>
                  <a:pt x="326993" y="2982876"/>
                </a:lnTo>
                <a:lnTo>
                  <a:pt x="324793" y="2979226"/>
                </a:lnTo>
                <a:lnTo>
                  <a:pt x="321872" y="2971927"/>
                </a:lnTo>
                <a:lnTo>
                  <a:pt x="316018" y="2965329"/>
                </a:lnTo>
                <a:lnTo>
                  <a:pt x="314551" y="2961679"/>
                </a:lnTo>
                <a:lnTo>
                  <a:pt x="314551" y="2956566"/>
                </a:lnTo>
                <a:lnTo>
                  <a:pt x="314551" y="2950710"/>
                </a:lnTo>
                <a:lnTo>
                  <a:pt x="314551" y="2946338"/>
                </a:lnTo>
                <a:lnTo>
                  <a:pt x="313098" y="2941225"/>
                </a:lnTo>
                <a:lnTo>
                  <a:pt x="312365" y="2937555"/>
                </a:lnTo>
                <a:lnTo>
                  <a:pt x="310898" y="2933905"/>
                </a:lnTo>
                <a:lnTo>
                  <a:pt x="308698" y="2930977"/>
                </a:lnTo>
                <a:lnTo>
                  <a:pt x="305044" y="2929513"/>
                </a:lnTo>
                <a:lnTo>
                  <a:pt x="301390" y="2927328"/>
                </a:lnTo>
                <a:lnTo>
                  <a:pt x="298456" y="2925142"/>
                </a:lnTo>
                <a:lnTo>
                  <a:pt x="296270" y="2920750"/>
                </a:lnTo>
                <a:lnTo>
                  <a:pt x="295536" y="2911967"/>
                </a:lnTo>
                <a:lnTo>
                  <a:pt x="288949" y="2894440"/>
                </a:lnTo>
                <a:lnTo>
                  <a:pt x="285295" y="2887862"/>
                </a:lnTo>
                <a:lnTo>
                  <a:pt x="269934" y="2872501"/>
                </a:lnTo>
                <a:lnTo>
                  <a:pt x="264080" y="2869574"/>
                </a:lnTo>
                <a:lnTo>
                  <a:pt x="262613" y="2867388"/>
                </a:lnTo>
                <a:lnTo>
                  <a:pt x="260426" y="2865202"/>
                </a:lnTo>
                <a:lnTo>
                  <a:pt x="260426" y="2862274"/>
                </a:lnTo>
                <a:lnTo>
                  <a:pt x="260426" y="2859346"/>
                </a:lnTo>
                <a:lnTo>
                  <a:pt x="259693" y="2857160"/>
                </a:lnTo>
                <a:lnTo>
                  <a:pt x="257492" y="2856418"/>
                </a:lnTo>
                <a:lnTo>
                  <a:pt x="256025" y="2854233"/>
                </a:lnTo>
                <a:lnTo>
                  <a:pt x="254572" y="2851305"/>
                </a:lnTo>
                <a:lnTo>
                  <a:pt x="254572" y="2850563"/>
                </a:lnTo>
                <a:lnTo>
                  <a:pt x="254572" y="2849119"/>
                </a:lnTo>
                <a:lnTo>
                  <a:pt x="254572" y="2846191"/>
                </a:lnTo>
                <a:lnTo>
                  <a:pt x="253839" y="2839614"/>
                </a:lnTo>
                <a:lnTo>
                  <a:pt x="253839" y="2837408"/>
                </a:lnTo>
                <a:lnTo>
                  <a:pt x="256025" y="2827180"/>
                </a:lnTo>
                <a:lnTo>
                  <a:pt x="256025" y="2817675"/>
                </a:lnTo>
                <a:lnTo>
                  <a:pt x="253105" y="2805242"/>
                </a:lnTo>
                <a:lnTo>
                  <a:pt x="253105" y="2801592"/>
                </a:lnTo>
                <a:lnTo>
                  <a:pt x="254572" y="2799406"/>
                </a:lnTo>
                <a:lnTo>
                  <a:pt x="258226" y="2799406"/>
                </a:lnTo>
                <a:lnTo>
                  <a:pt x="259693" y="2797942"/>
                </a:lnTo>
                <a:lnTo>
                  <a:pt x="259693" y="2795015"/>
                </a:lnTo>
                <a:lnTo>
                  <a:pt x="257492" y="2792829"/>
                </a:lnTo>
                <a:lnTo>
                  <a:pt x="256025" y="2791365"/>
                </a:lnTo>
                <a:lnTo>
                  <a:pt x="253839" y="2789179"/>
                </a:lnTo>
                <a:lnTo>
                  <a:pt x="250905" y="2786973"/>
                </a:lnTo>
                <a:lnTo>
                  <a:pt x="256025" y="2779674"/>
                </a:lnTo>
                <a:lnTo>
                  <a:pt x="259693" y="2776004"/>
                </a:lnTo>
                <a:lnTo>
                  <a:pt x="262613" y="2775282"/>
                </a:lnTo>
                <a:lnTo>
                  <a:pt x="266280" y="2776746"/>
                </a:lnTo>
                <a:lnTo>
                  <a:pt x="267733" y="2780396"/>
                </a:lnTo>
                <a:lnTo>
                  <a:pt x="270667" y="2782581"/>
                </a:lnTo>
                <a:lnTo>
                  <a:pt x="274321" y="2781860"/>
                </a:lnTo>
                <a:lnTo>
                  <a:pt x="278708" y="2778932"/>
                </a:lnTo>
                <a:lnTo>
                  <a:pt x="280908" y="2775282"/>
                </a:lnTo>
                <a:lnTo>
                  <a:pt x="283828" y="2770168"/>
                </a:lnTo>
                <a:lnTo>
                  <a:pt x="286762" y="2759921"/>
                </a:lnTo>
                <a:lnTo>
                  <a:pt x="288949" y="2757735"/>
                </a:lnTo>
                <a:lnTo>
                  <a:pt x="291883" y="2759199"/>
                </a:lnTo>
                <a:lnTo>
                  <a:pt x="295536" y="2760663"/>
                </a:lnTo>
                <a:lnTo>
                  <a:pt x="296270" y="2759199"/>
                </a:lnTo>
                <a:lnTo>
                  <a:pt x="297003" y="2757735"/>
                </a:lnTo>
                <a:lnTo>
                  <a:pt x="297003" y="2756271"/>
                </a:lnTo>
                <a:lnTo>
                  <a:pt x="296270" y="2754085"/>
                </a:lnTo>
                <a:lnTo>
                  <a:pt x="294803" y="2754807"/>
                </a:lnTo>
                <a:lnTo>
                  <a:pt x="293336" y="2754807"/>
                </a:lnTo>
                <a:lnTo>
                  <a:pt x="291883" y="2754085"/>
                </a:lnTo>
                <a:lnTo>
                  <a:pt x="290416" y="2753343"/>
                </a:lnTo>
                <a:lnTo>
                  <a:pt x="296270" y="2740188"/>
                </a:lnTo>
                <a:lnTo>
                  <a:pt x="293336" y="2733611"/>
                </a:lnTo>
                <a:lnTo>
                  <a:pt x="286762" y="2710950"/>
                </a:lnTo>
                <a:lnTo>
                  <a:pt x="283095" y="2703651"/>
                </a:lnTo>
                <a:lnTo>
                  <a:pt x="279441" y="2699981"/>
                </a:lnTo>
                <a:lnTo>
                  <a:pt x="273587" y="2699259"/>
                </a:lnTo>
                <a:lnTo>
                  <a:pt x="267000" y="2702187"/>
                </a:lnTo>
                <a:lnTo>
                  <a:pt x="264080" y="2698517"/>
                </a:lnTo>
                <a:lnTo>
                  <a:pt x="260426" y="2698517"/>
                </a:lnTo>
                <a:lnTo>
                  <a:pt x="256759" y="2698517"/>
                </a:lnTo>
                <a:lnTo>
                  <a:pt x="251638" y="2698517"/>
                </a:lnTo>
                <a:lnTo>
                  <a:pt x="247985" y="2697073"/>
                </a:lnTo>
                <a:lnTo>
                  <a:pt x="244331" y="2695609"/>
                </a:lnTo>
                <a:lnTo>
                  <a:pt x="231890" y="2683898"/>
                </a:lnTo>
                <a:lnTo>
                  <a:pt x="228236" y="2677321"/>
                </a:lnTo>
                <a:lnTo>
                  <a:pt x="220915" y="2661238"/>
                </a:lnTo>
                <a:lnTo>
                  <a:pt x="209941" y="2651010"/>
                </a:lnTo>
                <a:lnTo>
                  <a:pt x="209207" y="2647361"/>
                </a:lnTo>
                <a:lnTo>
                  <a:pt x="209207" y="2643711"/>
                </a:lnTo>
                <a:lnTo>
                  <a:pt x="207754" y="2639319"/>
                </a:lnTo>
                <a:lnTo>
                  <a:pt x="202634" y="2634206"/>
                </a:lnTo>
                <a:lnTo>
                  <a:pt x="199700" y="2624700"/>
                </a:lnTo>
                <a:lnTo>
                  <a:pt x="201900" y="2615917"/>
                </a:lnTo>
                <a:lnTo>
                  <a:pt x="205554" y="2608617"/>
                </a:lnTo>
                <a:lnTo>
                  <a:pt x="208488" y="2597648"/>
                </a:lnTo>
                <a:lnTo>
                  <a:pt x="209207" y="2593256"/>
                </a:lnTo>
                <a:lnTo>
                  <a:pt x="209207" y="2588885"/>
                </a:lnTo>
                <a:lnTo>
                  <a:pt x="208488" y="2583771"/>
                </a:lnTo>
                <a:lnTo>
                  <a:pt x="206287" y="2579379"/>
                </a:lnTo>
                <a:lnTo>
                  <a:pt x="205554" y="2574266"/>
                </a:lnTo>
                <a:lnTo>
                  <a:pt x="205554" y="2564760"/>
                </a:lnTo>
                <a:lnTo>
                  <a:pt x="203367" y="2560369"/>
                </a:lnTo>
                <a:lnTo>
                  <a:pt x="201900" y="2558905"/>
                </a:lnTo>
                <a:lnTo>
                  <a:pt x="198966" y="2558183"/>
                </a:lnTo>
                <a:lnTo>
                  <a:pt x="196780" y="2557441"/>
                </a:lnTo>
                <a:lnTo>
                  <a:pt x="195313" y="2555255"/>
                </a:lnTo>
                <a:lnTo>
                  <a:pt x="196046" y="2545028"/>
                </a:lnTo>
                <a:lnTo>
                  <a:pt x="198247" y="2539172"/>
                </a:lnTo>
                <a:lnTo>
                  <a:pt x="202634" y="2533316"/>
                </a:lnTo>
                <a:lnTo>
                  <a:pt x="204820" y="2529667"/>
                </a:lnTo>
                <a:lnTo>
                  <a:pt x="205554" y="2521625"/>
                </a:lnTo>
                <a:lnTo>
                  <a:pt x="205554" y="2510656"/>
                </a:lnTo>
                <a:lnTo>
                  <a:pt x="206287" y="2500429"/>
                </a:lnTo>
                <a:lnTo>
                  <a:pt x="211408" y="2493109"/>
                </a:lnTo>
                <a:lnTo>
                  <a:pt x="214328" y="2490923"/>
                </a:lnTo>
                <a:lnTo>
                  <a:pt x="217995" y="2490923"/>
                </a:lnTo>
                <a:lnTo>
                  <a:pt x="225302" y="2491665"/>
                </a:lnTo>
                <a:lnTo>
                  <a:pt x="228970" y="2493851"/>
                </a:lnTo>
                <a:lnTo>
                  <a:pt x="231156" y="2496779"/>
                </a:lnTo>
                <a:lnTo>
                  <a:pt x="231156" y="2506284"/>
                </a:lnTo>
                <a:lnTo>
                  <a:pt x="231156" y="2507728"/>
                </a:lnTo>
                <a:lnTo>
                  <a:pt x="231156" y="2509934"/>
                </a:lnTo>
                <a:lnTo>
                  <a:pt x="231156" y="2510656"/>
                </a:lnTo>
                <a:lnTo>
                  <a:pt x="234090" y="2512120"/>
                </a:lnTo>
                <a:lnTo>
                  <a:pt x="231156" y="2512120"/>
                </a:lnTo>
                <a:lnTo>
                  <a:pt x="228970" y="2513584"/>
                </a:lnTo>
                <a:lnTo>
                  <a:pt x="228970" y="2515770"/>
                </a:lnTo>
                <a:lnTo>
                  <a:pt x="224583" y="2528945"/>
                </a:lnTo>
                <a:lnTo>
                  <a:pt x="224583" y="2531853"/>
                </a:lnTo>
                <a:lnTo>
                  <a:pt x="225302" y="2534780"/>
                </a:lnTo>
                <a:lnTo>
                  <a:pt x="225302" y="2536244"/>
                </a:lnTo>
                <a:lnTo>
                  <a:pt x="225302" y="2538430"/>
                </a:lnTo>
                <a:lnTo>
                  <a:pt x="227503" y="2541358"/>
                </a:lnTo>
                <a:lnTo>
                  <a:pt x="228236" y="2542100"/>
                </a:lnTo>
                <a:lnTo>
                  <a:pt x="231156" y="2542822"/>
                </a:lnTo>
                <a:lnTo>
                  <a:pt x="233357" y="2542822"/>
                </a:lnTo>
                <a:lnTo>
                  <a:pt x="234090" y="2545028"/>
                </a:lnTo>
                <a:lnTo>
                  <a:pt x="235543" y="2549399"/>
                </a:lnTo>
                <a:lnTo>
                  <a:pt x="237744" y="2550863"/>
                </a:lnTo>
                <a:lnTo>
                  <a:pt x="244331" y="2550863"/>
                </a:lnTo>
                <a:lnTo>
                  <a:pt x="245065" y="2551605"/>
                </a:lnTo>
                <a:lnTo>
                  <a:pt x="245065" y="2556719"/>
                </a:lnTo>
                <a:lnTo>
                  <a:pt x="246518" y="2557441"/>
                </a:lnTo>
                <a:lnTo>
                  <a:pt x="247985" y="2558183"/>
                </a:lnTo>
                <a:lnTo>
                  <a:pt x="250185" y="2560369"/>
                </a:lnTo>
                <a:lnTo>
                  <a:pt x="250905" y="2561833"/>
                </a:lnTo>
                <a:lnTo>
                  <a:pt x="250905" y="2564760"/>
                </a:lnTo>
                <a:lnTo>
                  <a:pt x="250905" y="2566946"/>
                </a:lnTo>
                <a:lnTo>
                  <a:pt x="256025" y="2565482"/>
                </a:lnTo>
                <a:lnTo>
                  <a:pt x="257492" y="2567688"/>
                </a:lnTo>
                <a:lnTo>
                  <a:pt x="258226" y="2569874"/>
                </a:lnTo>
                <a:lnTo>
                  <a:pt x="260426" y="2571338"/>
                </a:lnTo>
                <a:lnTo>
                  <a:pt x="263346" y="2572802"/>
                </a:lnTo>
                <a:lnTo>
                  <a:pt x="264080" y="2574988"/>
                </a:lnTo>
                <a:lnTo>
                  <a:pt x="266280" y="2580101"/>
                </a:lnTo>
                <a:lnTo>
                  <a:pt x="267000" y="2583029"/>
                </a:lnTo>
                <a:lnTo>
                  <a:pt x="270667" y="2584493"/>
                </a:lnTo>
                <a:lnTo>
                  <a:pt x="274321" y="2585957"/>
                </a:lnTo>
                <a:lnTo>
                  <a:pt x="278708" y="2585957"/>
                </a:lnTo>
                <a:lnTo>
                  <a:pt x="280908" y="2583771"/>
                </a:lnTo>
                <a:lnTo>
                  <a:pt x="278708" y="2581565"/>
                </a:lnTo>
                <a:lnTo>
                  <a:pt x="277241" y="2581565"/>
                </a:lnTo>
                <a:lnTo>
                  <a:pt x="276521" y="2580843"/>
                </a:lnTo>
                <a:lnTo>
                  <a:pt x="277241" y="2580101"/>
                </a:lnTo>
                <a:lnTo>
                  <a:pt x="277241" y="2577915"/>
                </a:lnTo>
                <a:lnTo>
                  <a:pt x="277241" y="2577173"/>
                </a:lnTo>
                <a:lnTo>
                  <a:pt x="277241" y="2574988"/>
                </a:lnTo>
                <a:lnTo>
                  <a:pt x="276521" y="2573524"/>
                </a:lnTo>
                <a:lnTo>
                  <a:pt x="275788" y="2573524"/>
                </a:lnTo>
                <a:lnTo>
                  <a:pt x="270667" y="2572802"/>
                </a:lnTo>
                <a:lnTo>
                  <a:pt x="269200" y="2568410"/>
                </a:lnTo>
                <a:lnTo>
                  <a:pt x="267000" y="2563296"/>
                </a:lnTo>
                <a:lnTo>
                  <a:pt x="264813" y="2535522"/>
                </a:lnTo>
                <a:lnTo>
                  <a:pt x="263346" y="2526017"/>
                </a:lnTo>
                <a:lnTo>
                  <a:pt x="262613" y="2523811"/>
                </a:lnTo>
                <a:lnTo>
                  <a:pt x="260426" y="2522367"/>
                </a:lnTo>
                <a:lnTo>
                  <a:pt x="256025" y="2522367"/>
                </a:lnTo>
                <a:lnTo>
                  <a:pt x="253839" y="2521625"/>
                </a:lnTo>
                <a:lnTo>
                  <a:pt x="256025" y="2517234"/>
                </a:lnTo>
                <a:lnTo>
                  <a:pt x="253839" y="2515770"/>
                </a:lnTo>
                <a:lnTo>
                  <a:pt x="253105" y="2515770"/>
                </a:lnTo>
                <a:lnTo>
                  <a:pt x="260426" y="2513584"/>
                </a:lnTo>
                <a:lnTo>
                  <a:pt x="257492" y="2510656"/>
                </a:lnTo>
                <a:lnTo>
                  <a:pt x="248718" y="2506284"/>
                </a:lnTo>
                <a:lnTo>
                  <a:pt x="245065" y="2504078"/>
                </a:lnTo>
                <a:lnTo>
                  <a:pt x="242131" y="2501151"/>
                </a:lnTo>
                <a:lnTo>
                  <a:pt x="243598" y="2496779"/>
                </a:lnTo>
                <a:lnTo>
                  <a:pt x="247985" y="2489459"/>
                </a:lnTo>
                <a:lnTo>
                  <a:pt x="247985" y="2477768"/>
                </a:lnTo>
                <a:lnTo>
                  <a:pt x="243598" y="2471913"/>
                </a:lnTo>
                <a:lnTo>
                  <a:pt x="237010" y="2467541"/>
                </a:lnTo>
                <a:lnTo>
                  <a:pt x="233357" y="2458758"/>
                </a:lnTo>
                <a:lnTo>
                  <a:pt x="237010" y="2458758"/>
                </a:lnTo>
                <a:lnTo>
                  <a:pt x="239944" y="2455830"/>
                </a:lnTo>
                <a:lnTo>
                  <a:pt x="242131" y="2452922"/>
                </a:lnTo>
                <a:lnTo>
                  <a:pt x="245065" y="2448530"/>
                </a:lnTo>
                <a:lnTo>
                  <a:pt x="246518" y="2448530"/>
                </a:lnTo>
                <a:lnTo>
                  <a:pt x="247985" y="2449252"/>
                </a:lnTo>
                <a:lnTo>
                  <a:pt x="250185" y="2450716"/>
                </a:lnTo>
                <a:lnTo>
                  <a:pt x="253105" y="2450716"/>
                </a:lnTo>
                <a:lnTo>
                  <a:pt x="254572" y="2450716"/>
                </a:lnTo>
                <a:lnTo>
                  <a:pt x="264813" y="2443417"/>
                </a:lnTo>
                <a:lnTo>
                  <a:pt x="267733" y="2441953"/>
                </a:lnTo>
                <a:lnTo>
                  <a:pt x="272120" y="2442675"/>
                </a:lnTo>
                <a:lnTo>
                  <a:pt x="275788" y="2444881"/>
                </a:lnTo>
                <a:lnTo>
                  <a:pt x="280908" y="2451458"/>
                </a:lnTo>
                <a:lnTo>
                  <a:pt x="285295" y="2452922"/>
                </a:lnTo>
                <a:lnTo>
                  <a:pt x="288949" y="2452180"/>
                </a:lnTo>
                <a:lnTo>
                  <a:pt x="298456" y="2448530"/>
                </a:lnTo>
                <a:lnTo>
                  <a:pt x="302857" y="2448530"/>
                </a:lnTo>
                <a:lnTo>
                  <a:pt x="324793" y="2455830"/>
                </a:lnTo>
                <a:lnTo>
                  <a:pt x="332113" y="2459500"/>
                </a:lnTo>
                <a:lnTo>
                  <a:pt x="354062" y="2466799"/>
                </a:lnTo>
                <a:lnTo>
                  <a:pt x="360636" y="2471191"/>
                </a:lnTo>
                <a:lnTo>
                  <a:pt x="364303" y="2471913"/>
                </a:lnTo>
                <a:lnTo>
                  <a:pt x="368690" y="2471191"/>
                </a:lnTo>
                <a:lnTo>
                  <a:pt x="363570" y="2468263"/>
                </a:lnTo>
                <a:lnTo>
                  <a:pt x="362836" y="2467541"/>
                </a:lnTo>
                <a:lnTo>
                  <a:pt x="363570" y="2466799"/>
                </a:lnTo>
                <a:lnTo>
                  <a:pt x="365757" y="2465335"/>
                </a:lnTo>
                <a:lnTo>
                  <a:pt x="367224" y="2464613"/>
                </a:lnTo>
                <a:lnTo>
                  <a:pt x="369424" y="2464613"/>
                </a:lnTo>
                <a:lnTo>
                  <a:pt x="370157" y="2464613"/>
                </a:lnTo>
                <a:lnTo>
                  <a:pt x="370891" y="2462407"/>
                </a:lnTo>
                <a:lnTo>
                  <a:pt x="372344" y="2459500"/>
                </a:lnTo>
                <a:lnTo>
                  <a:pt x="372344" y="2458036"/>
                </a:lnTo>
                <a:lnTo>
                  <a:pt x="373077" y="2457294"/>
                </a:lnTo>
                <a:lnTo>
                  <a:pt x="376011" y="2455830"/>
                </a:lnTo>
                <a:lnTo>
                  <a:pt x="379665" y="2457294"/>
                </a:lnTo>
                <a:lnTo>
                  <a:pt x="380398" y="2457294"/>
                </a:lnTo>
                <a:lnTo>
                  <a:pt x="381852" y="2455830"/>
                </a:lnTo>
                <a:lnTo>
                  <a:pt x="383318" y="2455108"/>
                </a:lnTo>
                <a:lnTo>
                  <a:pt x="385519" y="2455108"/>
                </a:lnTo>
                <a:lnTo>
                  <a:pt x="386972" y="2457294"/>
                </a:lnTo>
                <a:lnTo>
                  <a:pt x="386972" y="2458758"/>
                </a:lnTo>
                <a:lnTo>
                  <a:pt x="386972" y="2460963"/>
                </a:lnTo>
                <a:lnTo>
                  <a:pt x="388439" y="2462407"/>
                </a:lnTo>
                <a:lnTo>
                  <a:pt x="393560" y="2468263"/>
                </a:lnTo>
                <a:lnTo>
                  <a:pt x="397947" y="2471191"/>
                </a:lnTo>
                <a:lnTo>
                  <a:pt x="400147" y="2471191"/>
                </a:lnTo>
                <a:lnTo>
                  <a:pt x="401614" y="2474840"/>
                </a:lnTo>
                <a:lnTo>
                  <a:pt x="404534" y="2478490"/>
                </a:lnTo>
                <a:lnTo>
                  <a:pt x="407468" y="2482882"/>
                </a:lnTo>
                <a:lnTo>
                  <a:pt x="409655" y="2484346"/>
                </a:lnTo>
                <a:lnTo>
                  <a:pt x="411121" y="2482882"/>
                </a:lnTo>
                <a:lnTo>
                  <a:pt x="408921" y="2478490"/>
                </a:lnTo>
                <a:lnTo>
                  <a:pt x="406001" y="2474119"/>
                </a:lnTo>
                <a:lnTo>
                  <a:pt x="405267" y="2471913"/>
                </a:lnTo>
                <a:lnTo>
                  <a:pt x="401614" y="2470449"/>
                </a:lnTo>
                <a:lnTo>
                  <a:pt x="392093" y="2458036"/>
                </a:lnTo>
                <a:lnTo>
                  <a:pt x="389172" y="2455830"/>
                </a:lnTo>
                <a:lnTo>
                  <a:pt x="386252" y="2454386"/>
                </a:lnTo>
                <a:lnTo>
                  <a:pt x="382585" y="2452922"/>
                </a:lnTo>
                <a:lnTo>
                  <a:pt x="381852" y="2454386"/>
                </a:lnTo>
                <a:lnTo>
                  <a:pt x="379665" y="2455108"/>
                </a:lnTo>
                <a:lnTo>
                  <a:pt x="378931" y="2455830"/>
                </a:lnTo>
                <a:lnTo>
                  <a:pt x="376731" y="2455108"/>
                </a:lnTo>
                <a:lnTo>
                  <a:pt x="376011" y="2454386"/>
                </a:lnTo>
                <a:lnTo>
                  <a:pt x="375278" y="2452922"/>
                </a:lnTo>
                <a:lnTo>
                  <a:pt x="373811" y="2454386"/>
                </a:lnTo>
                <a:lnTo>
                  <a:pt x="370157" y="2455830"/>
                </a:lnTo>
                <a:lnTo>
                  <a:pt x="370157" y="2458036"/>
                </a:lnTo>
                <a:lnTo>
                  <a:pt x="369424" y="2460963"/>
                </a:lnTo>
                <a:lnTo>
                  <a:pt x="366490" y="2462407"/>
                </a:lnTo>
                <a:lnTo>
                  <a:pt x="362836" y="2463871"/>
                </a:lnTo>
                <a:lnTo>
                  <a:pt x="354062" y="2463871"/>
                </a:lnTo>
                <a:lnTo>
                  <a:pt x="352595" y="2462407"/>
                </a:lnTo>
                <a:lnTo>
                  <a:pt x="352595" y="2460963"/>
                </a:lnTo>
                <a:lnTo>
                  <a:pt x="352595" y="2458758"/>
                </a:lnTo>
                <a:lnTo>
                  <a:pt x="353329" y="2457294"/>
                </a:lnTo>
                <a:lnTo>
                  <a:pt x="354796" y="2455830"/>
                </a:lnTo>
                <a:lnTo>
                  <a:pt x="356982" y="2455830"/>
                </a:lnTo>
                <a:lnTo>
                  <a:pt x="359183" y="2455830"/>
                </a:lnTo>
                <a:lnTo>
                  <a:pt x="361370" y="2455108"/>
                </a:lnTo>
                <a:lnTo>
                  <a:pt x="365757" y="2452922"/>
                </a:lnTo>
                <a:lnTo>
                  <a:pt x="368690" y="2450716"/>
                </a:lnTo>
                <a:lnTo>
                  <a:pt x="370891" y="2446344"/>
                </a:lnTo>
                <a:lnTo>
                  <a:pt x="373077" y="2441953"/>
                </a:lnTo>
                <a:lnTo>
                  <a:pt x="372344" y="2441211"/>
                </a:lnTo>
                <a:lnTo>
                  <a:pt x="364303" y="2449252"/>
                </a:lnTo>
                <a:lnTo>
                  <a:pt x="359916" y="2452922"/>
                </a:lnTo>
                <a:lnTo>
                  <a:pt x="356249" y="2454386"/>
                </a:lnTo>
                <a:lnTo>
                  <a:pt x="348208" y="2454386"/>
                </a:lnTo>
                <a:lnTo>
                  <a:pt x="346741" y="2454386"/>
                </a:lnTo>
                <a:lnTo>
                  <a:pt x="340154" y="2451458"/>
                </a:lnTo>
                <a:lnTo>
                  <a:pt x="337967" y="2451458"/>
                </a:lnTo>
                <a:lnTo>
                  <a:pt x="337234" y="2454386"/>
                </a:lnTo>
                <a:lnTo>
                  <a:pt x="334314" y="2454386"/>
                </a:lnTo>
                <a:lnTo>
                  <a:pt x="330646" y="2455108"/>
                </a:lnTo>
                <a:lnTo>
                  <a:pt x="327726" y="2454386"/>
                </a:lnTo>
                <a:lnTo>
                  <a:pt x="325526" y="2452922"/>
                </a:lnTo>
                <a:lnTo>
                  <a:pt x="327726" y="2452180"/>
                </a:lnTo>
                <a:lnTo>
                  <a:pt x="328460" y="2451458"/>
                </a:lnTo>
                <a:lnTo>
                  <a:pt x="330646" y="2449252"/>
                </a:lnTo>
                <a:lnTo>
                  <a:pt x="321872" y="2446344"/>
                </a:lnTo>
                <a:lnTo>
                  <a:pt x="313098" y="2442675"/>
                </a:lnTo>
                <a:lnTo>
                  <a:pt x="318219" y="2436097"/>
                </a:lnTo>
                <a:lnTo>
                  <a:pt x="318939" y="2433169"/>
                </a:lnTo>
                <a:lnTo>
                  <a:pt x="316018" y="2430262"/>
                </a:lnTo>
                <a:lnTo>
                  <a:pt x="313098" y="2429520"/>
                </a:lnTo>
                <a:lnTo>
                  <a:pt x="309431" y="2430262"/>
                </a:lnTo>
                <a:lnTo>
                  <a:pt x="306511" y="2431705"/>
                </a:lnTo>
                <a:lnTo>
                  <a:pt x="304310" y="2432447"/>
                </a:lnTo>
                <a:lnTo>
                  <a:pt x="302857" y="2433911"/>
                </a:lnTo>
                <a:lnTo>
                  <a:pt x="301390" y="2438303"/>
                </a:lnTo>
                <a:lnTo>
                  <a:pt x="299923" y="2439747"/>
                </a:lnTo>
                <a:lnTo>
                  <a:pt x="299190" y="2441211"/>
                </a:lnTo>
                <a:lnTo>
                  <a:pt x="291883" y="2445602"/>
                </a:lnTo>
                <a:lnTo>
                  <a:pt x="288949" y="2446344"/>
                </a:lnTo>
                <a:lnTo>
                  <a:pt x="286762" y="2446344"/>
                </a:lnTo>
                <a:lnTo>
                  <a:pt x="283095" y="2446344"/>
                </a:lnTo>
                <a:lnTo>
                  <a:pt x="274321" y="2439747"/>
                </a:lnTo>
                <a:lnTo>
                  <a:pt x="269200" y="2438303"/>
                </a:lnTo>
                <a:lnTo>
                  <a:pt x="266280" y="2436097"/>
                </a:lnTo>
                <a:lnTo>
                  <a:pt x="264813" y="2433911"/>
                </a:lnTo>
                <a:lnTo>
                  <a:pt x="264080" y="2431705"/>
                </a:lnTo>
                <a:lnTo>
                  <a:pt x="262613" y="2427334"/>
                </a:lnTo>
                <a:lnTo>
                  <a:pt x="245065" y="2412715"/>
                </a:lnTo>
                <a:lnTo>
                  <a:pt x="240664" y="2417828"/>
                </a:lnTo>
                <a:lnTo>
                  <a:pt x="237010" y="2420756"/>
                </a:lnTo>
                <a:lnTo>
                  <a:pt x="231890" y="2420756"/>
                </a:lnTo>
                <a:lnTo>
                  <a:pt x="224583" y="2420014"/>
                </a:lnTo>
                <a:lnTo>
                  <a:pt x="224583" y="2425870"/>
                </a:lnTo>
                <a:lnTo>
                  <a:pt x="221649" y="2439025"/>
                </a:lnTo>
                <a:lnTo>
                  <a:pt x="222382" y="2443417"/>
                </a:lnTo>
                <a:lnTo>
                  <a:pt x="226036" y="2447788"/>
                </a:lnTo>
                <a:lnTo>
                  <a:pt x="228236" y="2450716"/>
                </a:lnTo>
                <a:lnTo>
                  <a:pt x="222382" y="2450716"/>
                </a:lnTo>
                <a:lnTo>
                  <a:pt x="219448" y="2452180"/>
                </a:lnTo>
                <a:lnTo>
                  <a:pt x="219448" y="2455108"/>
                </a:lnTo>
                <a:lnTo>
                  <a:pt x="220915" y="2458036"/>
                </a:lnTo>
                <a:lnTo>
                  <a:pt x="219448" y="2458036"/>
                </a:lnTo>
                <a:lnTo>
                  <a:pt x="217995" y="2459500"/>
                </a:lnTo>
                <a:lnTo>
                  <a:pt x="215795" y="2459500"/>
                </a:lnTo>
                <a:lnTo>
                  <a:pt x="217995" y="2463871"/>
                </a:lnTo>
                <a:lnTo>
                  <a:pt x="222382" y="2469005"/>
                </a:lnTo>
                <a:lnTo>
                  <a:pt x="224583" y="2473377"/>
                </a:lnTo>
                <a:lnTo>
                  <a:pt x="223849" y="2475582"/>
                </a:lnTo>
                <a:lnTo>
                  <a:pt x="221649" y="2477046"/>
                </a:lnTo>
                <a:lnTo>
                  <a:pt x="219448" y="2474840"/>
                </a:lnTo>
                <a:lnTo>
                  <a:pt x="218729" y="2471191"/>
                </a:lnTo>
                <a:lnTo>
                  <a:pt x="215795" y="2474119"/>
                </a:lnTo>
                <a:lnTo>
                  <a:pt x="217262" y="2477046"/>
                </a:lnTo>
                <a:lnTo>
                  <a:pt x="217995" y="2480696"/>
                </a:lnTo>
                <a:lnTo>
                  <a:pt x="217995" y="2484346"/>
                </a:lnTo>
                <a:lnTo>
                  <a:pt x="215061" y="2486532"/>
                </a:lnTo>
                <a:lnTo>
                  <a:pt x="209941" y="2485068"/>
                </a:lnTo>
                <a:lnTo>
                  <a:pt x="206287" y="2483624"/>
                </a:lnTo>
                <a:lnTo>
                  <a:pt x="203367" y="2480696"/>
                </a:lnTo>
                <a:lnTo>
                  <a:pt x="201900" y="2477768"/>
                </a:lnTo>
                <a:lnTo>
                  <a:pt x="196046" y="2471913"/>
                </a:lnTo>
                <a:lnTo>
                  <a:pt x="192393" y="2465335"/>
                </a:lnTo>
                <a:lnTo>
                  <a:pt x="183605" y="2455108"/>
                </a:lnTo>
                <a:lnTo>
                  <a:pt x="183605" y="2458036"/>
                </a:lnTo>
                <a:lnTo>
                  <a:pt x="182871" y="2461685"/>
                </a:lnTo>
                <a:lnTo>
                  <a:pt x="179951" y="2462407"/>
                </a:lnTo>
                <a:lnTo>
                  <a:pt x="177751" y="2460963"/>
                </a:lnTo>
                <a:lnTo>
                  <a:pt x="175564" y="2452922"/>
                </a:lnTo>
                <a:lnTo>
                  <a:pt x="173364" y="2451458"/>
                </a:lnTo>
                <a:lnTo>
                  <a:pt x="169710" y="2447788"/>
                </a:lnTo>
                <a:lnTo>
                  <a:pt x="167510" y="2445602"/>
                </a:lnTo>
                <a:lnTo>
                  <a:pt x="166790" y="2439025"/>
                </a:lnTo>
                <a:lnTo>
                  <a:pt x="166057" y="2436097"/>
                </a:lnTo>
                <a:lnTo>
                  <a:pt x="163856" y="2433169"/>
                </a:lnTo>
                <a:lnTo>
                  <a:pt x="163123" y="2432447"/>
                </a:lnTo>
                <a:lnTo>
                  <a:pt x="152882" y="2425128"/>
                </a:lnTo>
                <a:lnTo>
                  <a:pt x="148495" y="2419292"/>
                </a:lnTo>
                <a:lnTo>
                  <a:pt x="147028" y="2411251"/>
                </a:lnTo>
                <a:lnTo>
                  <a:pt x="144841" y="2413437"/>
                </a:lnTo>
                <a:lnTo>
                  <a:pt x="144108" y="2414179"/>
                </a:lnTo>
                <a:lnTo>
                  <a:pt x="141907" y="2414179"/>
                </a:lnTo>
                <a:lnTo>
                  <a:pt x="141174" y="2415643"/>
                </a:lnTo>
                <a:lnTo>
                  <a:pt x="141907" y="2417828"/>
                </a:lnTo>
                <a:lnTo>
                  <a:pt x="141907" y="2419292"/>
                </a:lnTo>
                <a:lnTo>
                  <a:pt x="144108" y="2420756"/>
                </a:lnTo>
                <a:lnTo>
                  <a:pt x="141174" y="2422220"/>
                </a:lnTo>
                <a:lnTo>
                  <a:pt x="138987" y="2423684"/>
                </a:lnTo>
                <a:lnTo>
                  <a:pt x="137520" y="2425870"/>
                </a:lnTo>
                <a:lnTo>
                  <a:pt x="134600" y="2427334"/>
                </a:lnTo>
                <a:lnTo>
                  <a:pt x="134600" y="2428798"/>
                </a:lnTo>
                <a:lnTo>
                  <a:pt x="132400" y="2429520"/>
                </a:lnTo>
                <a:lnTo>
                  <a:pt x="131666" y="2429520"/>
                </a:lnTo>
                <a:lnTo>
                  <a:pt x="127279" y="2428798"/>
                </a:lnTo>
                <a:lnTo>
                  <a:pt x="128746" y="2425128"/>
                </a:lnTo>
                <a:lnTo>
                  <a:pt x="135333" y="2417086"/>
                </a:lnTo>
                <a:lnTo>
                  <a:pt x="145574" y="2396632"/>
                </a:lnTo>
                <a:lnTo>
                  <a:pt x="147028" y="2390054"/>
                </a:lnTo>
                <a:lnTo>
                  <a:pt x="144108" y="2375435"/>
                </a:lnTo>
                <a:lnTo>
                  <a:pt x="147028" y="2379085"/>
                </a:lnTo>
                <a:lnTo>
                  <a:pt x="154349" y="2390776"/>
                </a:lnTo>
                <a:lnTo>
                  <a:pt x="155082" y="2394426"/>
                </a:lnTo>
                <a:lnTo>
                  <a:pt x="156549" y="2401024"/>
                </a:lnTo>
                <a:lnTo>
                  <a:pt x="159469" y="2406859"/>
                </a:lnTo>
                <a:lnTo>
                  <a:pt x="163123" y="2411251"/>
                </a:lnTo>
                <a:lnTo>
                  <a:pt x="164590" y="2417086"/>
                </a:lnTo>
                <a:lnTo>
                  <a:pt x="164590" y="2411251"/>
                </a:lnTo>
                <a:lnTo>
                  <a:pt x="163123" y="2406137"/>
                </a:lnTo>
                <a:lnTo>
                  <a:pt x="157269" y="2396632"/>
                </a:lnTo>
                <a:lnTo>
                  <a:pt x="152882" y="2380549"/>
                </a:lnTo>
                <a:lnTo>
                  <a:pt x="148495" y="2373971"/>
                </a:lnTo>
                <a:lnTo>
                  <a:pt x="147761" y="2371765"/>
                </a:lnTo>
                <a:lnTo>
                  <a:pt x="147761" y="2367394"/>
                </a:lnTo>
                <a:lnTo>
                  <a:pt x="147761" y="2365188"/>
                </a:lnTo>
                <a:lnTo>
                  <a:pt x="144841" y="2360816"/>
                </a:lnTo>
                <a:lnTo>
                  <a:pt x="136787" y="2352033"/>
                </a:lnTo>
                <a:lnTo>
                  <a:pt x="135333" y="2355683"/>
                </a:lnTo>
                <a:lnTo>
                  <a:pt x="134600" y="2357888"/>
                </a:lnTo>
                <a:lnTo>
                  <a:pt x="133867" y="2353497"/>
                </a:lnTo>
                <a:lnTo>
                  <a:pt x="136787" y="2342527"/>
                </a:lnTo>
                <a:lnTo>
                  <a:pt x="132400" y="2336692"/>
                </a:lnTo>
                <a:lnTo>
                  <a:pt x="130933" y="2322795"/>
                </a:lnTo>
                <a:lnTo>
                  <a:pt x="127279" y="2316217"/>
                </a:lnTo>
                <a:lnTo>
                  <a:pt x="106797" y="2300134"/>
                </a:lnTo>
                <a:lnTo>
                  <a:pt x="102410" y="2294299"/>
                </a:lnTo>
                <a:lnTo>
                  <a:pt x="80461" y="2246772"/>
                </a:lnTo>
                <a:lnTo>
                  <a:pt x="76807" y="2240194"/>
                </a:lnTo>
                <a:lnTo>
                  <a:pt x="70954" y="2234339"/>
                </a:lnTo>
                <a:lnTo>
                  <a:pt x="68020" y="2229967"/>
                </a:lnTo>
                <a:lnTo>
                  <a:pt x="67300" y="2226297"/>
                </a:lnTo>
                <a:lnTo>
                  <a:pt x="66566" y="2224112"/>
                </a:lnTo>
                <a:lnTo>
                  <a:pt x="57779" y="2213884"/>
                </a:lnTo>
                <a:lnTo>
                  <a:pt x="48271" y="2197801"/>
                </a:lnTo>
                <a:lnTo>
                  <a:pt x="45351" y="2189018"/>
                </a:lnTo>
                <a:lnTo>
                  <a:pt x="45351" y="2182440"/>
                </a:lnTo>
                <a:lnTo>
                  <a:pt x="49738" y="2178791"/>
                </a:lnTo>
                <a:lnTo>
                  <a:pt x="51938" y="2178069"/>
                </a:lnTo>
                <a:lnTo>
                  <a:pt x="54859" y="2175141"/>
                </a:lnTo>
                <a:lnTo>
                  <a:pt x="57059" y="2169285"/>
                </a:lnTo>
                <a:lnTo>
                  <a:pt x="57059" y="2167099"/>
                </a:lnTo>
                <a:lnTo>
                  <a:pt x="56325" y="2161986"/>
                </a:lnTo>
                <a:lnTo>
                  <a:pt x="56325" y="2159780"/>
                </a:lnTo>
                <a:lnTo>
                  <a:pt x="57779" y="2152480"/>
                </a:lnTo>
                <a:lnTo>
                  <a:pt x="57779" y="2150275"/>
                </a:lnTo>
                <a:lnTo>
                  <a:pt x="54859" y="2133470"/>
                </a:lnTo>
                <a:lnTo>
                  <a:pt x="51938" y="2130542"/>
                </a:lnTo>
                <a:lnTo>
                  <a:pt x="51938" y="2125428"/>
                </a:lnTo>
                <a:lnTo>
                  <a:pt x="51938" y="2114459"/>
                </a:lnTo>
                <a:lnTo>
                  <a:pt x="51205" y="2108623"/>
                </a:lnTo>
                <a:lnTo>
                  <a:pt x="50471" y="2104954"/>
                </a:lnTo>
                <a:lnTo>
                  <a:pt x="49738" y="2102768"/>
                </a:lnTo>
                <a:lnTo>
                  <a:pt x="50471" y="2099118"/>
                </a:lnTo>
                <a:lnTo>
                  <a:pt x="48271" y="2091077"/>
                </a:lnTo>
                <a:lnTo>
                  <a:pt x="53392" y="2083035"/>
                </a:lnTo>
                <a:lnTo>
                  <a:pt x="58512" y="2067674"/>
                </a:lnTo>
                <a:lnTo>
                  <a:pt x="62899" y="2058911"/>
                </a:lnTo>
                <a:lnTo>
                  <a:pt x="65833" y="2053797"/>
                </a:lnTo>
                <a:lnTo>
                  <a:pt x="68020" y="2051591"/>
                </a:lnTo>
                <a:lnTo>
                  <a:pt x="69487" y="2050147"/>
                </a:lnTo>
                <a:lnTo>
                  <a:pt x="67300" y="2036972"/>
                </a:lnTo>
                <a:lnTo>
                  <a:pt x="70954" y="2020889"/>
                </a:lnTo>
                <a:lnTo>
                  <a:pt x="70954" y="2017240"/>
                </a:lnTo>
                <a:lnTo>
                  <a:pt x="70954" y="2015054"/>
                </a:lnTo>
                <a:lnTo>
                  <a:pt x="70220" y="2012126"/>
                </a:lnTo>
                <a:lnTo>
                  <a:pt x="70220" y="2010662"/>
                </a:lnTo>
                <a:lnTo>
                  <a:pt x="68020" y="2008476"/>
                </a:lnTo>
                <a:lnTo>
                  <a:pt x="67300" y="2007734"/>
                </a:lnTo>
                <a:lnTo>
                  <a:pt x="66566" y="2004826"/>
                </a:lnTo>
                <a:lnTo>
                  <a:pt x="65833" y="1998971"/>
                </a:lnTo>
                <a:lnTo>
                  <a:pt x="67300" y="1988744"/>
                </a:lnTo>
                <a:lnTo>
                  <a:pt x="67300" y="1985074"/>
                </a:lnTo>
                <a:lnTo>
                  <a:pt x="49738" y="1943423"/>
                </a:lnTo>
                <a:lnTo>
                  <a:pt x="45351" y="1936825"/>
                </a:lnTo>
                <a:lnTo>
                  <a:pt x="43884" y="1935381"/>
                </a:lnTo>
                <a:lnTo>
                  <a:pt x="40230" y="1932453"/>
                </a:lnTo>
                <a:lnTo>
                  <a:pt x="38764" y="1931711"/>
                </a:lnTo>
                <a:lnTo>
                  <a:pt x="38030" y="1929526"/>
                </a:lnTo>
                <a:lnTo>
                  <a:pt x="38764" y="1925134"/>
                </a:lnTo>
                <a:lnTo>
                  <a:pt x="38764" y="1922948"/>
                </a:lnTo>
                <a:lnTo>
                  <a:pt x="34376" y="1911979"/>
                </a:lnTo>
                <a:lnTo>
                  <a:pt x="31443" y="1908329"/>
                </a:lnTo>
                <a:lnTo>
                  <a:pt x="22669" y="1899546"/>
                </a:lnTo>
                <a:lnTo>
                  <a:pt x="5120" y="1873977"/>
                </a:lnTo>
                <a:lnTo>
                  <a:pt x="2186" y="1871772"/>
                </a:lnTo>
                <a:lnTo>
                  <a:pt x="0" y="1869586"/>
                </a:lnTo>
                <a:lnTo>
                  <a:pt x="1453" y="1864472"/>
                </a:lnTo>
                <a:lnTo>
                  <a:pt x="5120" y="1854225"/>
                </a:lnTo>
                <a:lnTo>
                  <a:pt x="5120" y="1848389"/>
                </a:lnTo>
                <a:lnTo>
                  <a:pt x="2920" y="1833028"/>
                </a:lnTo>
                <a:lnTo>
                  <a:pt x="1453" y="1828656"/>
                </a:lnTo>
                <a:lnTo>
                  <a:pt x="1453" y="1824987"/>
                </a:lnTo>
                <a:lnTo>
                  <a:pt x="2920" y="1822079"/>
                </a:lnTo>
                <a:lnTo>
                  <a:pt x="5840" y="1818409"/>
                </a:lnTo>
                <a:lnTo>
                  <a:pt x="8040" y="1815481"/>
                </a:lnTo>
                <a:lnTo>
                  <a:pt x="8774" y="1811832"/>
                </a:lnTo>
                <a:lnTo>
                  <a:pt x="11694" y="1805996"/>
                </a:lnTo>
                <a:lnTo>
                  <a:pt x="14628" y="1800140"/>
                </a:lnTo>
                <a:lnTo>
                  <a:pt x="17548" y="1797213"/>
                </a:lnTo>
                <a:lnTo>
                  <a:pt x="24135" y="1789913"/>
                </a:lnTo>
                <a:lnTo>
                  <a:pt x="24869" y="1787707"/>
                </a:lnTo>
                <a:lnTo>
                  <a:pt x="24869" y="1786985"/>
                </a:lnTo>
                <a:lnTo>
                  <a:pt x="25602" y="1786243"/>
                </a:lnTo>
                <a:lnTo>
                  <a:pt x="26322" y="1786243"/>
                </a:lnTo>
                <a:lnTo>
                  <a:pt x="27789" y="1786243"/>
                </a:lnTo>
                <a:lnTo>
                  <a:pt x="27789" y="1784779"/>
                </a:lnTo>
                <a:lnTo>
                  <a:pt x="26322" y="1784058"/>
                </a:lnTo>
                <a:lnTo>
                  <a:pt x="26322" y="1783336"/>
                </a:lnTo>
                <a:lnTo>
                  <a:pt x="30723" y="1776738"/>
                </a:lnTo>
                <a:lnTo>
                  <a:pt x="35110" y="1771624"/>
                </a:lnTo>
                <a:lnTo>
                  <a:pt x="41697" y="1765789"/>
                </a:lnTo>
                <a:lnTo>
                  <a:pt x="40964" y="1767975"/>
                </a:lnTo>
                <a:lnTo>
                  <a:pt x="38764" y="1771624"/>
                </a:lnTo>
                <a:lnTo>
                  <a:pt x="38030" y="1773088"/>
                </a:lnTo>
                <a:lnTo>
                  <a:pt x="40230" y="1775294"/>
                </a:lnTo>
                <a:lnTo>
                  <a:pt x="43884" y="1778202"/>
                </a:lnTo>
                <a:lnTo>
                  <a:pt x="46818" y="1774552"/>
                </a:lnTo>
                <a:lnTo>
                  <a:pt x="48271" y="1765789"/>
                </a:lnTo>
                <a:lnTo>
                  <a:pt x="51205" y="1764325"/>
                </a:lnTo>
                <a:lnTo>
                  <a:pt x="57779" y="1757005"/>
                </a:lnTo>
                <a:lnTo>
                  <a:pt x="60712" y="1754078"/>
                </a:lnTo>
                <a:lnTo>
                  <a:pt x="65833" y="1754078"/>
                </a:lnTo>
                <a:lnTo>
                  <a:pt x="69487" y="1754078"/>
                </a:lnTo>
                <a:lnTo>
                  <a:pt x="73140" y="1752634"/>
                </a:lnTo>
                <a:lnTo>
                  <a:pt x="76807" y="1748242"/>
                </a:lnTo>
                <a:lnTo>
                  <a:pt x="76807" y="1747500"/>
                </a:lnTo>
                <a:lnTo>
                  <a:pt x="74607" y="1746056"/>
                </a:lnTo>
                <a:lnTo>
                  <a:pt x="73140" y="1746056"/>
                </a:lnTo>
                <a:lnTo>
                  <a:pt x="65833" y="1744592"/>
                </a:lnTo>
                <a:lnTo>
                  <a:pt x="64366" y="1744592"/>
                </a:lnTo>
                <a:lnTo>
                  <a:pt x="54125" y="1757005"/>
                </a:lnTo>
                <a:lnTo>
                  <a:pt x="50471" y="1759211"/>
                </a:lnTo>
                <a:lnTo>
                  <a:pt x="46818" y="1760675"/>
                </a:lnTo>
                <a:lnTo>
                  <a:pt x="49738" y="1757005"/>
                </a:lnTo>
                <a:lnTo>
                  <a:pt x="59979" y="1746056"/>
                </a:lnTo>
                <a:lnTo>
                  <a:pt x="77541" y="1715354"/>
                </a:lnTo>
                <a:lnTo>
                  <a:pt x="78994" y="1710221"/>
                </a:lnTo>
                <a:lnTo>
                  <a:pt x="78994" y="1704385"/>
                </a:lnTo>
                <a:lnTo>
                  <a:pt x="74607" y="1694880"/>
                </a:lnTo>
                <a:lnTo>
                  <a:pt x="76074" y="1691230"/>
                </a:lnTo>
                <a:lnTo>
                  <a:pt x="76074" y="1688302"/>
                </a:lnTo>
                <a:lnTo>
                  <a:pt x="76074" y="1684652"/>
                </a:lnTo>
                <a:lnTo>
                  <a:pt x="77541" y="1680983"/>
                </a:lnTo>
                <a:lnTo>
                  <a:pt x="80461" y="1678055"/>
                </a:lnTo>
                <a:lnTo>
                  <a:pt x="84115" y="1670755"/>
                </a:lnTo>
                <a:lnTo>
                  <a:pt x="89969" y="1664178"/>
                </a:lnTo>
                <a:lnTo>
                  <a:pt x="96556" y="1648817"/>
                </a:lnTo>
                <a:lnTo>
                  <a:pt x="101677" y="1638589"/>
                </a:lnTo>
                <a:lnTo>
                  <a:pt x="106797" y="1626156"/>
                </a:lnTo>
                <a:lnTo>
                  <a:pt x="108997" y="1619579"/>
                </a:lnTo>
                <a:lnTo>
                  <a:pt x="108997" y="1604960"/>
                </a:lnTo>
                <a:lnTo>
                  <a:pt x="109717" y="1597660"/>
                </a:lnTo>
                <a:lnTo>
                  <a:pt x="112651" y="1594732"/>
                </a:lnTo>
                <a:lnTo>
                  <a:pt x="111918" y="1593269"/>
                </a:lnTo>
                <a:lnTo>
                  <a:pt x="109717" y="1591805"/>
                </a:lnTo>
                <a:lnTo>
                  <a:pt x="108997" y="1588877"/>
                </a:lnTo>
                <a:lnTo>
                  <a:pt x="108997" y="1587413"/>
                </a:lnTo>
                <a:lnTo>
                  <a:pt x="108997" y="1585227"/>
                </a:lnTo>
                <a:lnTo>
                  <a:pt x="109717" y="1578649"/>
                </a:lnTo>
                <a:lnTo>
                  <a:pt x="109717" y="1577928"/>
                </a:lnTo>
                <a:lnTo>
                  <a:pt x="108997" y="1575000"/>
                </a:lnTo>
                <a:lnTo>
                  <a:pt x="108264" y="1569886"/>
                </a:lnTo>
                <a:lnTo>
                  <a:pt x="106797" y="1563309"/>
                </a:lnTo>
                <a:lnTo>
                  <a:pt x="108264" y="1561103"/>
                </a:lnTo>
                <a:lnTo>
                  <a:pt x="108997" y="1553803"/>
                </a:lnTo>
                <a:lnTo>
                  <a:pt x="103143" y="1545762"/>
                </a:lnTo>
                <a:lnTo>
                  <a:pt x="96556" y="1536978"/>
                </a:lnTo>
                <a:lnTo>
                  <a:pt x="90702" y="1533329"/>
                </a:lnTo>
                <a:lnTo>
                  <a:pt x="90702" y="1532607"/>
                </a:lnTo>
                <a:lnTo>
                  <a:pt x="97290" y="1527473"/>
                </a:lnTo>
                <a:lnTo>
                  <a:pt x="103143" y="1520173"/>
                </a:lnTo>
                <a:lnTo>
                  <a:pt x="105330" y="1516524"/>
                </a:lnTo>
                <a:lnTo>
                  <a:pt x="111184" y="1496771"/>
                </a:lnTo>
                <a:lnTo>
                  <a:pt x="111184" y="1493863"/>
                </a:lnTo>
                <a:lnTo>
                  <a:pt x="111184" y="1490935"/>
                </a:lnTo>
                <a:lnTo>
                  <a:pt x="109717" y="1487286"/>
                </a:lnTo>
                <a:lnTo>
                  <a:pt x="114851" y="1488008"/>
                </a:lnTo>
                <a:lnTo>
                  <a:pt x="115571" y="1488008"/>
                </a:lnTo>
                <a:lnTo>
                  <a:pt x="160203" y="1497513"/>
                </a:lnTo>
                <a:lnTo>
                  <a:pt x="205554" y="1507740"/>
                </a:lnTo>
                <a:lnTo>
                  <a:pt x="250185" y="1517246"/>
                </a:lnTo>
                <a:lnTo>
                  <a:pt x="295536" y="1526751"/>
                </a:lnTo>
                <a:lnTo>
                  <a:pt x="340154" y="1536256"/>
                </a:lnTo>
                <a:lnTo>
                  <a:pt x="385519" y="1545762"/>
                </a:lnTo>
                <a:lnTo>
                  <a:pt x="430137" y="1555267"/>
                </a:lnTo>
                <a:lnTo>
                  <a:pt x="475488" y="1563309"/>
                </a:lnTo>
                <a:lnTo>
                  <a:pt x="520119" y="1572794"/>
                </a:lnTo>
                <a:lnTo>
                  <a:pt x="565470" y="1582299"/>
                </a:lnTo>
                <a:lnTo>
                  <a:pt x="609368" y="1591083"/>
                </a:lnTo>
                <a:lnTo>
                  <a:pt x="655453" y="1599846"/>
                </a:lnTo>
                <a:lnTo>
                  <a:pt x="699351" y="1607888"/>
                </a:lnTo>
                <a:lnTo>
                  <a:pt x="744702" y="1616671"/>
                </a:lnTo>
                <a:lnTo>
                  <a:pt x="790787" y="1625434"/>
                </a:lnTo>
                <a:lnTo>
                  <a:pt x="834684" y="1633476"/>
                </a:lnTo>
                <a:lnTo>
                  <a:pt x="828097" y="1674405"/>
                </a:lnTo>
                <a:lnTo>
                  <a:pt x="820776" y="1716076"/>
                </a:lnTo>
                <a:lnTo>
                  <a:pt x="813469" y="1757005"/>
                </a:lnTo>
                <a:lnTo>
                  <a:pt x="805415" y="1797213"/>
                </a:lnTo>
                <a:lnTo>
                  <a:pt x="798107" y="1838142"/>
                </a:lnTo>
                <a:lnTo>
                  <a:pt x="790787" y="1879813"/>
                </a:lnTo>
                <a:lnTo>
                  <a:pt x="782746" y="1920762"/>
                </a:lnTo>
                <a:lnTo>
                  <a:pt x="775425" y="1961691"/>
                </a:lnTo>
                <a:lnTo>
                  <a:pt x="767384" y="2002621"/>
                </a:lnTo>
                <a:lnTo>
                  <a:pt x="760063" y="2044292"/>
                </a:lnTo>
                <a:lnTo>
                  <a:pt x="752743" y="2085221"/>
                </a:lnTo>
                <a:lnTo>
                  <a:pt x="744702" y="2126892"/>
                </a:lnTo>
                <a:lnTo>
                  <a:pt x="737381" y="2168563"/>
                </a:lnTo>
                <a:lnTo>
                  <a:pt x="730074" y="2208771"/>
                </a:lnTo>
                <a:lnTo>
                  <a:pt x="723486" y="2250422"/>
                </a:lnTo>
                <a:lnTo>
                  <a:pt x="715446" y="2291371"/>
                </a:lnTo>
                <a:lnTo>
                  <a:pt x="712512" y="2304526"/>
                </a:lnTo>
                <a:lnTo>
                  <a:pt x="712512" y="2307454"/>
                </a:lnTo>
                <a:lnTo>
                  <a:pt x="747622" y="2352033"/>
                </a:lnTo>
                <a:lnTo>
                  <a:pt x="782746" y="2396632"/>
                </a:lnTo>
                <a:lnTo>
                  <a:pt x="818589" y="2441211"/>
                </a:lnTo>
                <a:lnTo>
                  <a:pt x="853700" y="2485068"/>
                </a:lnTo>
                <a:lnTo>
                  <a:pt x="889543" y="2529667"/>
                </a:lnTo>
                <a:lnTo>
                  <a:pt x="926120" y="2573524"/>
                </a:lnTo>
                <a:lnTo>
                  <a:pt x="962697" y="2618123"/>
                </a:lnTo>
                <a:lnTo>
                  <a:pt x="998541" y="2662702"/>
                </a:lnTo>
                <a:lnTo>
                  <a:pt x="1027077" y="2698517"/>
                </a:lnTo>
                <a:lnTo>
                  <a:pt x="1055600" y="2735075"/>
                </a:lnTo>
                <a:lnTo>
                  <a:pt x="1084137" y="2772354"/>
                </a:lnTo>
                <a:lnTo>
                  <a:pt x="1111939" y="2808912"/>
                </a:lnTo>
                <a:lnTo>
                  <a:pt x="1140462" y="2846191"/>
                </a:lnTo>
                <a:lnTo>
                  <a:pt x="1169732" y="2882007"/>
                </a:lnTo>
                <a:lnTo>
                  <a:pt x="1198255" y="2918564"/>
                </a:lnTo>
                <a:lnTo>
                  <a:pt x="1227525" y="2955844"/>
                </a:lnTo>
                <a:lnTo>
                  <a:pt x="1253127" y="2988731"/>
                </a:lnTo>
                <a:lnTo>
                  <a:pt x="1278730" y="3021619"/>
                </a:lnTo>
                <a:lnTo>
                  <a:pt x="1304332" y="3055249"/>
                </a:lnTo>
                <a:lnTo>
                  <a:pt x="1329935" y="3088137"/>
                </a:lnTo>
                <a:lnTo>
                  <a:pt x="1355537" y="3121044"/>
                </a:lnTo>
                <a:lnTo>
                  <a:pt x="1381140" y="3154674"/>
                </a:lnTo>
                <a:lnTo>
                  <a:pt x="1407476" y="3187562"/>
                </a:lnTo>
                <a:lnTo>
                  <a:pt x="1433079" y="3220450"/>
                </a:lnTo>
                <a:lnTo>
                  <a:pt x="1462348" y="3257729"/>
                </a:lnTo>
                <a:lnTo>
                  <a:pt x="1493805" y="3296472"/>
                </a:lnTo>
                <a:lnTo>
                  <a:pt x="1524528" y="3334494"/>
                </a:lnTo>
                <a:lnTo>
                  <a:pt x="1554691" y="3370365"/>
                </a:lnTo>
                <a:lnTo>
                  <a:pt x="1554691" y="3370282"/>
                </a:lnTo>
                <a:lnTo>
                  <a:pt x="1525084" y="3335018"/>
                </a:lnTo>
                <a:lnTo>
                  <a:pt x="1494352" y="3296965"/>
                </a:lnTo>
                <a:lnTo>
                  <a:pt x="1462898" y="3258187"/>
                </a:lnTo>
                <a:lnTo>
                  <a:pt x="1433631" y="3220859"/>
                </a:lnTo>
                <a:lnTo>
                  <a:pt x="1408015" y="3187924"/>
                </a:lnTo>
                <a:lnTo>
                  <a:pt x="1381676" y="3154988"/>
                </a:lnTo>
                <a:lnTo>
                  <a:pt x="1356070" y="3121328"/>
                </a:lnTo>
                <a:lnTo>
                  <a:pt x="1330463" y="3088392"/>
                </a:lnTo>
                <a:lnTo>
                  <a:pt x="1304857" y="3055457"/>
                </a:lnTo>
                <a:lnTo>
                  <a:pt x="1279241" y="3021796"/>
                </a:lnTo>
                <a:lnTo>
                  <a:pt x="1253634" y="2988861"/>
                </a:lnTo>
                <a:lnTo>
                  <a:pt x="1228028" y="2955940"/>
                </a:lnTo>
                <a:lnTo>
                  <a:pt x="1198761" y="2918612"/>
                </a:lnTo>
                <a:lnTo>
                  <a:pt x="1170226" y="2882023"/>
                </a:lnTo>
                <a:lnTo>
                  <a:pt x="1140958" y="2846159"/>
                </a:lnTo>
                <a:lnTo>
                  <a:pt x="1112423" y="2808831"/>
                </a:lnTo>
                <a:lnTo>
                  <a:pt x="1084620" y="2772243"/>
                </a:lnTo>
                <a:lnTo>
                  <a:pt x="1056085" y="2734929"/>
                </a:lnTo>
                <a:lnTo>
                  <a:pt x="1027550" y="2698326"/>
                </a:lnTo>
                <a:lnTo>
                  <a:pt x="999015" y="2662477"/>
                </a:lnTo>
                <a:lnTo>
                  <a:pt x="963158" y="2617828"/>
                </a:lnTo>
                <a:lnTo>
                  <a:pt x="926579" y="2573194"/>
                </a:lnTo>
                <a:lnTo>
                  <a:pt x="889990" y="2529285"/>
                </a:lnTo>
                <a:lnTo>
                  <a:pt x="854143" y="2484636"/>
                </a:lnTo>
                <a:lnTo>
                  <a:pt x="819018" y="2440727"/>
                </a:lnTo>
                <a:lnTo>
                  <a:pt x="783171" y="2396093"/>
                </a:lnTo>
                <a:lnTo>
                  <a:pt x="748047" y="2351444"/>
                </a:lnTo>
                <a:lnTo>
                  <a:pt x="712932" y="2306810"/>
                </a:lnTo>
                <a:lnTo>
                  <a:pt x="712932" y="2303882"/>
                </a:lnTo>
                <a:lnTo>
                  <a:pt x="715851" y="2290705"/>
                </a:lnTo>
                <a:lnTo>
                  <a:pt x="723905" y="2249724"/>
                </a:lnTo>
                <a:lnTo>
                  <a:pt x="730484" y="2208003"/>
                </a:lnTo>
                <a:lnTo>
                  <a:pt x="737806" y="2167762"/>
                </a:lnTo>
                <a:lnTo>
                  <a:pt x="745118" y="2126041"/>
                </a:lnTo>
                <a:lnTo>
                  <a:pt x="753172" y="2084321"/>
                </a:lnTo>
                <a:lnTo>
                  <a:pt x="760484" y="2043340"/>
                </a:lnTo>
                <a:lnTo>
                  <a:pt x="767805" y="2001634"/>
                </a:lnTo>
                <a:lnTo>
                  <a:pt x="775850" y="1960653"/>
                </a:lnTo>
                <a:lnTo>
                  <a:pt x="783171" y="1919672"/>
                </a:lnTo>
                <a:lnTo>
                  <a:pt x="791215" y="1878691"/>
                </a:lnTo>
                <a:lnTo>
                  <a:pt x="798537" y="1836971"/>
                </a:lnTo>
                <a:lnTo>
                  <a:pt x="805849" y="1795990"/>
                </a:lnTo>
                <a:lnTo>
                  <a:pt x="813903" y="1755734"/>
                </a:lnTo>
                <a:lnTo>
                  <a:pt x="821215" y="1714753"/>
                </a:lnTo>
                <a:lnTo>
                  <a:pt x="828536" y="1673047"/>
                </a:lnTo>
                <a:lnTo>
                  <a:pt x="835011" y="1632719"/>
                </a:lnTo>
                <a:lnTo>
                  <a:pt x="791547" y="1624753"/>
                </a:lnTo>
                <a:lnTo>
                  <a:pt x="745510" y="1615974"/>
                </a:lnTo>
                <a:lnTo>
                  <a:pt x="700200" y="1607195"/>
                </a:lnTo>
                <a:lnTo>
                  <a:pt x="656346" y="1599156"/>
                </a:lnTo>
                <a:lnTo>
                  <a:pt x="610297" y="1590377"/>
                </a:lnTo>
                <a:lnTo>
                  <a:pt x="566443" y="1581608"/>
                </a:lnTo>
                <a:lnTo>
                  <a:pt x="521133" y="1572098"/>
                </a:lnTo>
                <a:lnTo>
                  <a:pt x="476552" y="1562598"/>
                </a:lnTo>
                <a:lnTo>
                  <a:pt x="431242" y="1554550"/>
                </a:lnTo>
                <a:lnTo>
                  <a:pt x="386661" y="1545050"/>
                </a:lnTo>
                <a:lnTo>
                  <a:pt x="341351" y="1535540"/>
                </a:lnTo>
                <a:lnTo>
                  <a:pt x="296770" y="1526031"/>
                </a:lnTo>
                <a:lnTo>
                  <a:pt x="251448" y="1516531"/>
                </a:lnTo>
                <a:lnTo>
                  <a:pt x="206866" y="1507021"/>
                </a:lnTo>
                <a:lnTo>
                  <a:pt x="161557" y="1496790"/>
                </a:lnTo>
                <a:lnTo>
                  <a:pt x="116975" y="1487281"/>
                </a:lnTo>
                <a:lnTo>
                  <a:pt x="116247" y="1487281"/>
                </a:lnTo>
                <a:lnTo>
                  <a:pt x="111126" y="1486550"/>
                </a:lnTo>
                <a:lnTo>
                  <a:pt x="110398" y="1480704"/>
                </a:lnTo>
                <a:lnTo>
                  <a:pt x="100897" y="1471194"/>
                </a:lnTo>
                <a:lnTo>
                  <a:pt x="95048" y="1459492"/>
                </a:lnTo>
                <a:lnTo>
                  <a:pt x="93592" y="1458030"/>
                </a:lnTo>
                <a:lnTo>
                  <a:pt x="93592" y="1455838"/>
                </a:lnTo>
                <a:lnTo>
                  <a:pt x="94320" y="1430973"/>
                </a:lnTo>
                <a:lnTo>
                  <a:pt x="93592" y="1425857"/>
                </a:lnTo>
                <a:lnTo>
                  <a:pt x="90668" y="1423665"/>
                </a:lnTo>
                <a:lnTo>
                  <a:pt x="91396" y="1420742"/>
                </a:lnTo>
                <a:lnTo>
                  <a:pt x="91396" y="1416357"/>
                </a:lnTo>
                <a:lnTo>
                  <a:pt x="92124" y="1407578"/>
                </a:lnTo>
                <a:lnTo>
                  <a:pt x="91396" y="1406847"/>
                </a:lnTo>
                <a:lnTo>
                  <a:pt x="89940" y="1404655"/>
                </a:lnTo>
                <a:lnTo>
                  <a:pt x="89940" y="1403194"/>
                </a:lnTo>
                <a:lnTo>
                  <a:pt x="91396" y="1401732"/>
                </a:lnTo>
                <a:lnTo>
                  <a:pt x="92124" y="1400270"/>
                </a:lnTo>
                <a:lnTo>
                  <a:pt x="94320" y="1397338"/>
                </a:lnTo>
                <a:lnTo>
                  <a:pt x="95048" y="1394415"/>
                </a:lnTo>
                <a:lnTo>
                  <a:pt x="96517" y="1390761"/>
                </a:lnTo>
                <a:lnTo>
                  <a:pt x="97245" y="1382713"/>
                </a:lnTo>
                <a:lnTo>
                  <a:pt x="97245" y="1376136"/>
                </a:lnTo>
                <a:lnTo>
                  <a:pt x="97973" y="1374674"/>
                </a:lnTo>
                <a:lnTo>
                  <a:pt x="98701" y="1371020"/>
                </a:lnTo>
                <a:lnTo>
                  <a:pt x="104549" y="1362972"/>
                </a:lnTo>
                <a:lnTo>
                  <a:pt x="106746" y="1361511"/>
                </a:lnTo>
                <a:lnTo>
                  <a:pt x="109670" y="1353472"/>
                </a:lnTo>
                <a:lnTo>
                  <a:pt x="109670" y="1342501"/>
                </a:lnTo>
                <a:lnTo>
                  <a:pt x="110398" y="1335924"/>
                </a:lnTo>
                <a:lnTo>
                  <a:pt x="110398" y="1332260"/>
                </a:lnTo>
                <a:lnTo>
                  <a:pt x="109670" y="1329337"/>
                </a:lnTo>
                <a:lnTo>
                  <a:pt x="106746" y="1327145"/>
                </a:lnTo>
                <a:lnTo>
                  <a:pt x="104549" y="1324222"/>
                </a:lnTo>
                <a:lnTo>
                  <a:pt x="103821" y="1320568"/>
                </a:lnTo>
                <a:lnTo>
                  <a:pt x="103093" y="1313982"/>
                </a:lnTo>
                <a:lnTo>
                  <a:pt x="101625" y="1310328"/>
                </a:lnTo>
                <a:lnTo>
                  <a:pt x="98701" y="1311789"/>
                </a:lnTo>
                <a:lnTo>
                  <a:pt x="97973" y="1308866"/>
                </a:lnTo>
                <a:lnTo>
                  <a:pt x="97973" y="1295703"/>
                </a:lnTo>
                <a:lnTo>
                  <a:pt x="97245" y="1292779"/>
                </a:lnTo>
                <a:lnTo>
                  <a:pt x="96517" y="1290587"/>
                </a:lnTo>
                <a:lnTo>
                  <a:pt x="93592" y="1288395"/>
                </a:lnTo>
                <a:lnTo>
                  <a:pt x="97245" y="1286193"/>
                </a:lnTo>
                <a:lnTo>
                  <a:pt x="110398" y="1267914"/>
                </a:lnTo>
                <a:lnTo>
                  <a:pt x="119171" y="1256222"/>
                </a:lnTo>
                <a:lnTo>
                  <a:pt x="120627" y="1253289"/>
                </a:lnTo>
                <a:lnTo>
                  <a:pt x="124280" y="1250366"/>
                </a:lnTo>
                <a:lnTo>
                  <a:pt x="126476" y="1247443"/>
                </a:lnTo>
                <a:lnTo>
                  <a:pt x="128673" y="1243058"/>
                </a:lnTo>
                <a:lnTo>
                  <a:pt x="130129" y="1237933"/>
                </a:lnTo>
                <a:lnTo>
                  <a:pt x="133053" y="1228433"/>
                </a:lnTo>
                <a:lnTo>
                  <a:pt x="146207" y="1200644"/>
                </a:lnTo>
                <a:lnTo>
                  <a:pt x="149131" y="1191144"/>
                </a:lnTo>
                <a:lnTo>
                  <a:pt x="149131" y="1188212"/>
                </a:lnTo>
                <a:lnTo>
                  <a:pt x="149859" y="1186019"/>
                </a:lnTo>
                <a:lnTo>
                  <a:pt x="152055" y="1184558"/>
                </a:lnTo>
                <a:lnTo>
                  <a:pt x="154252" y="1182365"/>
                </a:lnTo>
                <a:lnTo>
                  <a:pt x="157904" y="1180173"/>
                </a:lnTo>
                <a:lnTo>
                  <a:pt x="159360" y="1179442"/>
                </a:lnTo>
                <a:lnTo>
                  <a:pt x="161557" y="1180173"/>
                </a:lnTo>
                <a:lnTo>
                  <a:pt x="159360" y="1192606"/>
                </a:lnTo>
                <a:lnTo>
                  <a:pt x="161557" y="1195529"/>
                </a:lnTo>
                <a:lnTo>
                  <a:pt x="162285" y="1195529"/>
                </a:lnTo>
                <a:lnTo>
                  <a:pt x="163025" y="1189673"/>
                </a:lnTo>
                <a:lnTo>
                  <a:pt x="164481" y="1188212"/>
                </a:lnTo>
                <a:lnTo>
                  <a:pt x="163025" y="1185288"/>
                </a:lnTo>
                <a:lnTo>
                  <a:pt x="165209" y="1185288"/>
                </a:lnTo>
                <a:lnTo>
                  <a:pt x="167405" y="1185288"/>
                </a:lnTo>
                <a:lnTo>
                  <a:pt x="167405" y="1184558"/>
                </a:lnTo>
                <a:lnTo>
                  <a:pt x="168861" y="1182365"/>
                </a:lnTo>
                <a:lnTo>
                  <a:pt x="167405" y="1180173"/>
                </a:lnTo>
                <a:lnTo>
                  <a:pt x="170330" y="1175788"/>
                </a:lnTo>
                <a:lnTo>
                  <a:pt x="175438" y="1170663"/>
                </a:lnTo>
                <a:lnTo>
                  <a:pt x="179103" y="1169933"/>
                </a:lnTo>
                <a:lnTo>
                  <a:pt x="182015" y="1170663"/>
                </a:lnTo>
                <a:lnTo>
                  <a:pt x="182015" y="1172856"/>
                </a:lnTo>
                <a:lnTo>
                  <a:pt x="181287" y="1175788"/>
                </a:lnTo>
                <a:lnTo>
                  <a:pt x="182015" y="1179442"/>
                </a:lnTo>
                <a:lnTo>
                  <a:pt x="183483" y="1182365"/>
                </a:lnTo>
                <a:lnTo>
                  <a:pt x="187136" y="1184558"/>
                </a:lnTo>
                <a:lnTo>
                  <a:pt x="190060" y="1185288"/>
                </a:lnTo>
                <a:lnTo>
                  <a:pt x="192984" y="1185288"/>
                </a:lnTo>
                <a:lnTo>
                  <a:pt x="187864" y="1175788"/>
                </a:lnTo>
                <a:lnTo>
                  <a:pt x="187864" y="1169933"/>
                </a:lnTo>
                <a:lnTo>
                  <a:pt x="187136" y="1168471"/>
                </a:lnTo>
                <a:lnTo>
                  <a:pt x="186408" y="1166279"/>
                </a:lnTo>
                <a:lnTo>
                  <a:pt x="186408" y="1165548"/>
                </a:lnTo>
                <a:lnTo>
                  <a:pt x="187136" y="1163356"/>
                </a:lnTo>
                <a:lnTo>
                  <a:pt x="190060" y="1158971"/>
                </a:lnTo>
                <a:lnTo>
                  <a:pt x="184211" y="1161894"/>
                </a:lnTo>
                <a:lnTo>
                  <a:pt x="176906" y="1166279"/>
                </a:lnTo>
                <a:lnTo>
                  <a:pt x="168861" y="1172125"/>
                </a:lnTo>
                <a:lnTo>
                  <a:pt x="164481" y="1177981"/>
                </a:lnTo>
                <a:lnTo>
                  <a:pt x="163025" y="1175788"/>
                </a:lnTo>
                <a:lnTo>
                  <a:pt x="167405" y="1169933"/>
                </a:lnTo>
                <a:lnTo>
                  <a:pt x="184211" y="1142884"/>
                </a:lnTo>
                <a:lnTo>
                  <a:pt x="184939" y="1140682"/>
                </a:lnTo>
                <a:lnTo>
                  <a:pt x="187864" y="1136298"/>
                </a:lnTo>
                <a:lnTo>
                  <a:pt x="191516" y="1126788"/>
                </a:lnTo>
                <a:lnTo>
                  <a:pt x="193712" y="1123865"/>
                </a:lnTo>
                <a:lnTo>
                  <a:pt x="196637" y="1120942"/>
                </a:lnTo>
                <a:lnTo>
                  <a:pt x="201017" y="1118019"/>
                </a:lnTo>
                <a:lnTo>
                  <a:pt x="203942" y="1115826"/>
                </a:lnTo>
                <a:lnTo>
                  <a:pt x="206138" y="1112173"/>
                </a:lnTo>
                <a:lnTo>
                  <a:pt x="206866" y="1110701"/>
                </a:lnTo>
                <a:lnTo>
                  <a:pt x="209062" y="1108509"/>
                </a:lnTo>
                <a:lnTo>
                  <a:pt x="211259" y="1108509"/>
                </a:lnTo>
                <a:lnTo>
                  <a:pt x="210518" y="1110701"/>
                </a:lnTo>
                <a:lnTo>
                  <a:pt x="210518" y="1112173"/>
                </a:lnTo>
                <a:lnTo>
                  <a:pt x="211259" y="1112173"/>
                </a:lnTo>
                <a:lnTo>
                  <a:pt x="219292" y="1114365"/>
                </a:lnTo>
                <a:lnTo>
                  <a:pt x="220020" y="1112903"/>
                </a:lnTo>
                <a:lnTo>
                  <a:pt x="218564" y="1110701"/>
                </a:lnTo>
                <a:lnTo>
                  <a:pt x="215639" y="1106317"/>
                </a:lnTo>
                <a:lnTo>
                  <a:pt x="211259" y="1104855"/>
                </a:lnTo>
                <a:lnTo>
                  <a:pt x="207606" y="1104855"/>
                </a:lnTo>
                <a:lnTo>
                  <a:pt x="204682" y="1108509"/>
                </a:lnTo>
                <a:lnTo>
                  <a:pt x="202486" y="1112903"/>
                </a:lnTo>
                <a:lnTo>
                  <a:pt x="200289" y="1115826"/>
                </a:lnTo>
                <a:lnTo>
                  <a:pt x="199561" y="1111442"/>
                </a:lnTo>
                <a:lnTo>
                  <a:pt x="200289" y="1106317"/>
                </a:lnTo>
                <a:lnTo>
                  <a:pt x="206138" y="1098278"/>
                </a:lnTo>
                <a:lnTo>
                  <a:pt x="215639" y="1072682"/>
                </a:lnTo>
                <a:lnTo>
                  <a:pt x="218564" y="1063913"/>
                </a:lnTo>
                <a:lnTo>
                  <a:pt x="220020" y="1060249"/>
                </a:lnTo>
                <a:lnTo>
                  <a:pt x="222216" y="1050749"/>
                </a:lnTo>
                <a:lnTo>
                  <a:pt x="222944" y="1048557"/>
                </a:lnTo>
                <a:lnTo>
                  <a:pt x="225140" y="1047826"/>
                </a:lnTo>
                <a:lnTo>
                  <a:pt x="226609" y="1046355"/>
                </a:lnTo>
                <a:lnTo>
                  <a:pt x="226609" y="1044893"/>
                </a:lnTo>
                <a:lnTo>
                  <a:pt x="225868" y="1038317"/>
                </a:lnTo>
                <a:lnTo>
                  <a:pt x="225868" y="1035393"/>
                </a:lnTo>
                <a:lnTo>
                  <a:pt x="226609" y="1033932"/>
                </a:lnTo>
                <a:lnTo>
                  <a:pt x="226609" y="1032470"/>
                </a:lnTo>
                <a:lnTo>
                  <a:pt x="229521" y="1025153"/>
                </a:lnTo>
                <a:lnTo>
                  <a:pt x="236110" y="1006874"/>
                </a:lnTo>
                <a:lnTo>
                  <a:pt x="239022" y="992980"/>
                </a:lnTo>
                <a:lnTo>
                  <a:pt x="241946" y="985672"/>
                </a:lnTo>
                <a:lnTo>
                  <a:pt x="241946" y="983480"/>
                </a:lnTo>
                <a:lnTo>
                  <a:pt x="241946" y="982008"/>
                </a:lnTo>
                <a:lnTo>
                  <a:pt x="241946" y="980547"/>
                </a:lnTo>
                <a:lnTo>
                  <a:pt x="242687" y="979085"/>
                </a:lnTo>
                <a:lnTo>
                  <a:pt x="244871" y="977624"/>
                </a:lnTo>
                <a:lnTo>
                  <a:pt x="245599" y="976893"/>
                </a:lnTo>
                <a:lnTo>
                  <a:pt x="251448" y="963729"/>
                </a:lnTo>
                <a:lnTo>
                  <a:pt x="252188" y="960076"/>
                </a:lnTo>
                <a:lnTo>
                  <a:pt x="254372" y="957152"/>
                </a:lnTo>
                <a:lnTo>
                  <a:pt x="258024" y="957152"/>
                </a:lnTo>
                <a:lnTo>
                  <a:pt x="262417" y="961537"/>
                </a:lnTo>
                <a:lnTo>
                  <a:pt x="261689" y="954960"/>
                </a:lnTo>
                <a:lnTo>
                  <a:pt x="259493" y="954229"/>
                </a:lnTo>
                <a:lnTo>
                  <a:pt x="255840" y="954229"/>
                </a:lnTo>
                <a:lnTo>
                  <a:pt x="254372" y="952037"/>
                </a:lnTo>
                <a:lnTo>
                  <a:pt x="252916" y="948374"/>
                </a:lnTo>
                <a:lnTo>
                  <a:pt x="255100" y="942528"/>
                </a:lnTo>
                <a:lnTo>
                  <a:pt x="265342" y="915470"/>
                </a:lnTo>
                <a:lnTo>
                  <a:pt x="267526" y="915470"/>
                </a:lnTo>
                <a:lnTo>
                  <a:pt x="271190" y="918393"/>
                </a:lnTo>
                <a:lnTo>
                  <a:pt x="274102" y="919864"/>
                </a:lnTo>
                <a:lnTo>
                  <a:pt x="274843" y="916931"/>
                </a:lnTo>
                <a:lnTo>
                  <a:pt x="274102" y="913277"/>
                </a:lnTo>
                <a:lnTo>
                  <a:pt x="273374" y="913277"/>
                </a:lnTo>
                <a:lnTo>
                  <a:pt x="270450" y="914739"/>
                </a:lnTo>
                <a:lnTo>
                  <a:pt x="268266" y="913277"/>
                </a:lnTo>
                <a:lnTo>
                  <a:pt x="267526" y="910354"/>
                </a:lnTo>
                <a:lnTo>
                  <a:pt x="267526" y="908893"/>
                </a:lnTo>
                <a:lnTo>
                  <a:pt x="268266" y="905969"/>
                </a:lnTo>
                <a:lnTo>
                  <a:pt x="268266" y="903046"/>
                </a:lnTo>
                <a:lnTo>
                  <a:pt x="268266" y="900114"/>
                </a:lnTo>
                <a:lnTo>
                  <a:pt x="271190" y="890614"/>
                </a:lnTo>
                <a:lnTo>
                  <a:pt x="271918" y="886219"/>
                </a:lnTo>
                <a:lnTo>
                  <a:pt x="271918" y="882566"/>
                </a:lnTo>
                <a:lnTo>
                  <a:pt x="274843" y="868671"/>
                </a:lnTo>
                <a:lnTo>
                  <a:pt x="277027" y="865017"/>
                </a:lnTo>
                <a:lnTo>
                  <a:pt x="279951" y="861363"/>
                </a:lnTo>
                <a:lnTo>
                  <a:pt x="282148" y="857710"/>
                </a:lnTo>
                <a:lnTo>
                  <a:pt x="284344" y="854046"/>
                </a:lnTo>
                <a:lnTo>
                  <a:pt x="284344" y="851854"/>
                </a:lnTo>
                <a:lnTo>
                  <a:pt x="286528" y="851854"/>
                </a:lnTo>
                <a:lnTo>
                  <a:pt x="287268" y="850392"/>
                </a:lnTo>
                <a:lnTo>
                  <a:pt x="287996" y="846008"/>
                </a:lnTo>
                <a:lnTo>
                  <a:pt x="287996" y="845277"/>
                </a:lnTo>
                <a:lnTo>
                  <a:pt x="287996" y="844546"/>
                </a:lnTo>
                <a:lnTo>
                  <a:pt x="290193" y="839431"/>
                </a:lnTo>
                <a:lnTo>
                  <a:pt x="291649" y="832844"/>
                </a:lnTo>
                <a:lnTo>
                  <a:pt x="296029" y="822614"/>
                </a:lnTo>
                <a:lnTo>
                  <a:pt x="294573" y="819681"/>
                </a:lnTo>
                <a:lnTo>
                  <a:pt x="294573" y="818219"/>
                </a:lnTo>
                <a:lnTo>
                  <a:pt x="297498" y="813834"/>
                </a:lnTo>
                <a:lnTo>
                  <a:pt x="302606" y="810180"/>
                </a:lnTo>
                <a:lnTo>
                  <a:pt x="304074" y="805786"/>
                </a:lnTo>
                <a:lnTo>
                  <a:pt x="306271" y="799940"/>
                </a:lnTo>
                <a:lnTo>
                  <a:pt x="306999" y="797017"/>
                </a:lnTo>
                <a:lnTo>
                  <a:pt x="307727" y="791171"/>
                </a:lnTo>
                <a:lnTo>
                  <a:pt x="307727" y="789700"/>
                </a:lnTo>
                <a:lnTo>
                  <a:pt x="309195" y="786046"/>
                </a:lnTo>
                <a:lnTo>
                  <a:pt x="310651" y="778007"/>
                </a:lnTo>
                <a:lnTo>
                  <a:pt x="312107" y="777276"/>
                </a:lnTo>
                <a:lnTo>
                  <a:pt x="312848" y="777276"/>
                </a:lnTo>
                <a:lnTo>
                  <a:pt x="313576" y="777276"/>
                </a:lnTo>
                <a:lnTo>
                  <a:pt x="313576" y="776546"/>
                </a:lnTo>
                <a:lnTo>
                  <a:pt x="313576" y="774353"/>
                </a:lnTo>
                <a:lnTo>
                  <a:pt x="315772" y="768498"/>
                </a:lnTo>
                <a:lnTo>
                  <a:pt x="316500" y="762651"/>
                </a:lnTo>
                <a:lnTo>
                  <a:pt x="314304" y="761190"/>
                </a:lnTo>
                <a:lnTo>
                  <a:pt x="312848" y="758997"/>
                </a:lnTo>
                <a:lnTo>
                  <a:pt x="309923" y="758997"/>
                </a:lnTo>
                <a:lnTo>
                  <a:pt x="310651" y="757526"/>
                </a:lnTo>
                <a:lnTo>
                  <a:pt x="314304" y="757526"/>
                </a:lnTo>
                <a:lnTo>
                  <a:pt x="316500" y="754603"/>
                </a:lnTo>
                <a:lnTo>
                  <a:pt x="317228" y="750949"/>
                </a:lnTo>
                <a:lnTo>
                  <a:pt x="318684" y="748026"/>
                </a:lnTo>
                <a:lnTo>
                  <a:pt x="319424" y="745834"/>
                </a:lnTo>
                <a:lnTo>
                  <a:pt x="320152" y="745103"/>
                </a:lnTo>
                <a:lnTo>
                  <a:pt x="321608" y="742911"/>
                </a:lnTo>
                <a:lnTo>
                  <a:pt x="322349" y="744372"/>
                </a:lnTo>
                <a:lnTo>
                  <a:pt x="321608" y="745103"/>
                </a:lnTo>
                <a:lnTo>
                  <a:pt x="319424" y="751680"/>
                </a:lnTo>
                <a:lnTo>
                  <a:pt x="322349" y="749488"/>
                </a:lnTo>
                <a:lnTo>
                  <a:pt x="325273" y="746565"/>
                </a:lnTo>
                <a:lnTo>
                  <a:pt x="328185" y="744372"/>
                </a:lnTo>
                <a:lnTo>
                  <a:pt x="323077" y="739247"/>
                </a:lnTo>
                <a:lnTo>
                  <a:pt x="321608" y="734863"/>
                </a:lnTo>
                <a:lnTo>
                  <a:pt x="323077" y="726084"/>
                </a:lnTo>
                <a:lnTo>
                  <a:pt x="326001" y="721699"/>
                </a:lnTo>
                <a:lnTo>
                  <a:pt x="328185" y="714391"/>
                </a:lnTo>
                <a:lnTo>
                  <a:pt x="329654" y="712930"/>
                </a:lnTo>
                <a:lnTo>
                  <a:pt x="328926" y="719507"/>
                </a:lnTo>
                <a:lnTo>
                  <a:pt x="328926" y="726084"/>
                </a:lnTo>
                <a:lnTo>
                  <a:pt x="329654" y="729017"/>
                </a:lnTo>
                <a:lnTo>
                  <a:pt x="332578" y="729747"/>
                </a:lnTo>
                <a:lnTo>
                  <a:pt x="335502" y="732670"/>
                </a:lnTo>
                <a:lnTo>
                  <a:pt x="336230" y="731940"/>
                </a:lnTo>
                <a:lnTo>
                  <a:pt x="337686" y="729747"/>
                </a:lnTo>
                <a:lnTo>
                  <a:pt x="341351" y="729017"/>
                </a:lnTo>
                <a:lnTo>
                  <a:pt x="341351" y="726824"/>
                </a:lnTo>
                <a:lnTo>
                  <a:pt x="337686" y="726084"/>
                </a:lnTo>
                <a:lnTo>
                  <a:pt x="336230" y="722430"/>
                </a:lnTo>
                <a:lnTo>
                  <a:pt x="336230" y="718776"/>
                </a:lnTo>
                <a:lnTo>
                  <a:pt x="338427" y="713661"/>
                </a:lnTo>
                <a:lnTo>
                  <a:pt x="333306" y="713661"/>
                </a:lnTo>
                <a:lnTo>
                  <a:pt x="330382" y="709997"/>
                </a:lnTo>
                <a:lnTo>
                  <a:pt x="328926" y="707805"/>
                </a:lnTo>
                <a:lnTo>
                  <a:pt x="329654" y="705613"/>
                </a:lnTo>
                <a:lnTo>
                  <a:pt x="332578" y="698305"/>
                </a:lnTo>
                <a:lnTo>
                  <a:pt x="335502" y="693911"/>
                </a:lnTo>
                <a:lnTo>
                  <a:pt x="339155" y="690987"/>
                </a:lnTo>
                <a:lnTo>
                  <a:pt x="341351" y="688795"/>
                </a:lnTo>
                <a:lnTo>
                  <a:pt x="342807" y="688064"/>
                </a:lnTo>
                <a:lnTo>
                  <a:pt x="345004" y="688064"/>
                </a:lnTo>
                <a:lnTo>
                  <a:pt x="346460" y="687334"/>
                </a:lnTo>
                <a:lnTo>
                  <a:pt x="348656" y="684410"/>
                </a:lnTo>
                <a:lnTo>
                  <a:pt x="347928" y="685141"/>
                </a:lnTo>
                <a:lnTo>
                  <a:pt x="346460" y="685141"/>
                </a:lnTo>
                <a:lnTo>
                  <a:pt x="345004" y="685141"/>
                </a:lnTo>
                <a:lnTo>
                  <a:pt x="342807" y="683680"/>
                </a:lnTo>
                <a:lnTo>
                  <a:pt x="341351" y="683680"/>
                </a:lnTo>
                <a:lnTo>
                  <a:pt x="339155" y="685141"/>
                </a:lnTo>
                <a:lnTo>
                  <a:pt x="338427" y="687334"/>
                </a:lnTo>
                <a:lnTo>
                  <a:pt x="336230" y="688795"/>
                </a:lnTo>
                <a:lnTo>
                  <a:pt x="338427" y="682218"/>
                </a:lnTo>
                <a:lnTo>
                  <a:pt x="338427" y="675632"/>
                </a:lnTo>
                <a:lnTo>
                  <a:pt x="336230" y="670516"/>
                </a:lnTo>
                <a:lnTo>
                  <a:pt x="332578" y="667593"/>
                </a:lnTo>
                <a:lnTo>
                  <a:pt x="338427" y="659545"/>
                </a:lnTo>
                <a:lnTo>
                  <a:pt x="339883" y="655891"/>
                </a:lnTo>
                <a:lnTo>
                  <a:pt x="342807" y="643458"/>
                </a:lnTo>
                <a:lnTo>
                  <a:pt x="344276" y="638343"/>
                </a:lnTo>
                <a:lnTo>
                  <a:pt x="342807" y="633228"/>
                </a:lnTo>
                <a:lnTo>
                  <a:pt x="341351" y="628833"/>
                </a:lnTo>
                <a:lnTo>
                  <a:pt x="342807" y="625910"/>
                </a:lnTo>
                <a:lnTo>
                  <a:pt x="345004" y="625910"/>
                </a:lnTo>
                <a:lnTo>
                  <a:pt x="346460" y="624449"/>
                </a:lnTo>
                <a:lnTo>
                  <a:pt x="351580" y="622256"/>
                </a:lnTo>
                <a:lnTo>
                  <a:pt x="352308" y="620795"/>
                </a:lnTo>
                <a:lnTo>
                  <a:pt x="353777" y="617872"/>
                </a:lnTo>
                <a:lnTo>
                  <a:pt x="355233" y="614218"/>
                </a:lnTo>
                <a:lnTo>
                  <a:pt x="357429" y="608362"/>
                </a:lnTo>
                <a:lnTo>
                  <a:pt x="358157" y="603977"/>
                </a:lnTo>
                <a:lnTo>
                  <a:pt x="358157" y="599593"/>
                </a:lnTo>
                <a:lnTo>
                  <a:pt x="358157" y="590083"/>
                </a:lnTo>
                <a:lnTo>
                  <a:pt x="353777" y="571073"/>
                </a:lnTo>
                <a:lnTo>
                  <a:pt x="353777" y="565958"/>
                </a:lnTo>
                <a:lnTo>
                  <a:pt x="357429" y="565958"/>
                </a:lnTo>
                <a:lnTo>
                  <a:pt x="355961" y="566689"/>
                </a:lnTo>
                <a:lnTo>
                  <a:pt x="355233" y="568881"/>
                </a:lnTo>
                <a:lnTo>
                  <a:pt x="358885" y="569612"/>
                </a:lnTo>
                <a:lnTo>
                  <a:pt x="364006" y="573996"/>
                </a:lnTo>
                <a:lnTo>
                  <a:pt x="366930" y="578381"/>
                </a:lnTo>
                <a:lnTo>
                  <a:pt x="369855" y="582045"/>
                </a:lnTo>
                <a:lnTo>
                  <a:pt x="371311" y="584237"/>
                </a:lnTo>
                <a:lnTo>
                  <a:pt x="377160" y="584968"/>
                </a:lnTo>
                <a:lnTo>
                  <a:pt x="378616" y="587160"/>
                </a:lnTo>
                <a:lnTo>
                  <a:pt x="380084" y="590083"/>
                </a:lnTo>
                <a:lnTo>
                  <a:pt x="378616" y="593737"/>
                </a:lnTo>
                <a:lnTo>
                  <a:pt x="378616" y="596660"/>
                </a:lnTo>
                <a:lnTo>
                  <a:pt x="380084" y="599593"/>
                </a:lnTo>
                <a:lnTo>
                  <a:pt x="380812" y="596660"/>
                </a:lnTo>
                <a:lnTo>
                  <a:pt x="381540" y="593737"/>
                </a:lnTo>
                <a:lnTo>
                  <a:pt x="383008" y="592275"/>
                </a:lnTo>
                <a:lnTo>
                  <a:pt x="385933" y="592275"/>
                </a:lnTo>
                <a:lnTo>
                  <a:pt x="385933" y="590814"/>
                </a:lnTo>
                <a:lnTo>
                  <a:pt x="384464" y="590083"/>
                </a:lnTo>
                <a:lnTo>
                  <a:pt x="381540" y="584968"/>
                </a:lnTo>
                <a:lnTo>
                  <a:pt x="380812" y="584237"/>
                </a:lnTo>
                <a:lnTo>
                  <a:pt x="378616" y="582775"/>
                </a:lnTo>
                <a:lnTo>
                  <a:pt x="377160" y="582045"/>
                </a:lnTo>
                <a:lnTo>
                  <a:pt x="376432" y="581304"/>
                </a:lnTo>
                <a:lnTo>
                  <a:pt x="374963" y="579112"/>
                </a:lnTo>
                <a:lnTo>
                  <a:pt x="377888" y="578381"/>
                </a:lnTo>
                <a:lnTo>
                  <a:pt x="384464" y="579112"/>
                </a:lnTo>
                <a:lnTo>
                  <a:pt x="387389" y="578381"/>
                </a:lnTo>
                <a:lnTo>
                  <a:pt x="390313" y="577650"/>
                </a:lnTo>
                <a:lnTo>
                  <a:pt x="391041" y="580573"/>
                </a:lnTo>
                <a:lnTo>
                  <a:pt x="393966" y="584968"/>
                </a:lnTo>
                <a:lnTo>
                  <a:pt x="396162" y="587160"/>
                </a:lnTo>
                <a:lnTo>
                  <a:pt x="399086" y="587160"/>
                </a:lnTo>
                <a:lnTo>
                  <a:pt x="413696" y="587891"/>
                </a:lnTo>
                <a:lnTo>
                  <a:pt x="416620" y="587160"/>
                </a:lnTo>
                <a:lnTo>
                  <a:pt x="415164" y="584237"/>
                </a:lnTo>
                <a:lnTo>
                  <a:pt x="413696" y="582775"/>
                </a:lnTo>
                <a:lnTo>
                  <a:pt x="416620" y="582775"/>
                </a:lnTo>
                <a:lnTo>
                  <a:pt x="421741" y="584237"/>
                </a:lnTo>
                <a:lnTo>
                  <a:pt x="424665" y="584237"/>
                </a:lnTo>
                <a:lnTo>
                  <a:pt x="429046" y="582045"/>
                </a:lnTo>
                <a:lnTo>
                  <a:pt x="431970" y="581304"/>
                </a:lnTo>
                <a:lnTo>
                  <a:pt x="435623" y="581304"/>
                </a:lnTo>
                <a:lnTo>
                  <a:pt x="437819" y="582045"/>
                </a:lnTo>
                <a:lnTo>
                  <a:pt x="438547" y="584237"/>
                </a:lnTo>
                <a:lnTo>
                  <a:pt x="445124" y="598131"/>
                </a:lnTo>
                <a:lnTo>
                  <a:pt x="445124" y="600323"/>
                </a:lnTo>
                <a:lnTo>
                  <a:pt x="448048" y="603247"/>
                </a:lnTo>
                <a:lnTo>
                  <a:pt x="464126" y="609824"/>
                </a:lnTo>
                <a:lnTo>
                  <a:pt x="474355" y="611285"/>
                </a:lnTo>
                <a:lnTo>
                  <a:pt x="476552" y="610554"/>
                </a:lnTo>
                <a:lnTo>
                  <a:pt x="481673" y="606170"/>
                </a:lnTo>
                <a:lnTo>
                  <a:pt x="484801" y="605126"/>
                </a:lnTo>
                <a:lnTo>
                  <a:pt x="480489" y="604506"/>
                </a:lnTo>
                <a:lnTo>
                  <a:pt x="473175" y="606701"/>
                </a:lnTo>
                <a:lnTo>
                  <a:pt x="469513" y="606701"/>
                </a:lnTo>
                <a:lnTo>
                  <a:pt x="464393" y="604506"/>
                </a:lnTo>
                <a:lnTo>
                  <a:pt x="461465" y="602311"/>
                </a:lnTo>
                <a:lnTo>
                  <a:pt x="451224" y="590599"/>
                </a:lnTo>
                <a:lnTo>
                  <a:pt x="449031" y="586209"/>
                </a:lnTo>
                <a:lnTo>
                  <a:pt x="448296" y="582555"/>
                </a:lnTo>
                <a:lnTo>
                  <a:pt x="448296" y="578158"/>
                </a:lnTo>
                <a:lnTo>
                  <a:pt x="444634" y="575233"/>
                </a:lnTo>
                <a:lnTo>
                  <a:pt x="440248" y="573038"/>
                </a:lnTo>
                <a:lnTo>
                  <a:pt x="419032" y="572309"/>
                </a:lnTo>
                <a:lnTo>
                  <a:pt x="409515" y="568648"/>
                </a:lnTo>
                <a:lnTo>
                  <a:pt x="409515" y="566453"/>
                </a:lnTo>
                <a:lnTo>
                  <a:pt x="409515" y="564987"/>
                </a:lnTo>
                <a:lnTo>
                  <a:pt x="408791" y="562792"/>
                </a:lnTo>
                <a:lnTo>
                  <a:pt x="406598" y="559131"/>
                </a:lnTo>
                <a:lnTo>
                  <a:pt x="405863" y="559868"/>
                </a:lnTo>
                <a:lnTo>
                  <a:pt x="403670" y="562063"/>
                </a:lnTo>
                <a:lnTo>
                  <a:pt x="398550" y="562063"/>
                </a:lnTo>
                <a:lnTo>
                  <a:pt x="395622" y="563521"/>
                </a:lnTo>
                <a:lnTo>
                  <a:pt x="393419" y="563521"/>
                </a:lnTo>
                <a:lnTo>
                  <a:pt x="389033" y="560597"/>
                </a:lnTo>
                <a:lnTo>
                  <a:pt x="386840" y="560597"/>
                </a:lnTo>
                <a:lnTo>
                  <a:pt x="383178" y="562063"/>
                </a:lnTo>
                <a:lnTo>
                  <a:pt x="379526" y="563521"/>
                </a:lnTo>
                <a:lnTo>
                  <a:pt x="376599" y="565717"/>
                </a:lnTo>
                <a:lnTo>
                  <a:pt x="371478" y="564987"/>
                </a:lnTo>
                <a:lnTo>
                  <a:pt x="369274" y="562792"/>
                </a:lnTo>
                <a:lnTo>
                  <a:pt x="361961" y="552546"/>
                </a:lnTo>
                <a:lnTo>
                  <a:pt x="359768" y="549621"/>
                </a:lnTo>
                <a:lnTo>
                  <a:pt x="356840" y="547419"/>
                </a:lnTo>
                <a:lnTo>
                  <a:pt x="353913" y="547419"/>
                </a:lnTo>
                <a:lnTo>
                  <a:pt x="350985" y="549621"/>
                </a:lnTo>
                <a:lnTo>
                  <a:pt x="350261" y="550351"/>
                </a:lnTo>
                <a:lnTo>
                  <a:pt x="350261" y="552546"/>
                </a:lnTo>
                <a:lnTo>
                  <a:pt x="350985" y="554012"/>
                </a:lnTo>
                <a:lnTo>
                  <a:pt x="348792" y="555470"/>
                </a:lnTo>
                <a:lnTo>
                  <a:pt x="348792" y="554012"/>
                </a:lnTo>
                <a:lnTo>
                  <a:pt x="348058" y="554012"/>
                </a:lnTo>
                <a:lnTo>
                  <a:pt x="347334" y="553275"/>
                </a:lnTo>
                <a:lnTo>
                  <a:pt x="344406" y="554012"/>
                </a:lnTo>
                <a:lnTo>
                  <a:pt x="342213" y="553275"/>
                </a:lnTo>
                <a:lnTo>
                  <a:pt x="340744" y="552546"/>
                </a:lnTo>
                <a:lnTo>
                  <a:pt x="342213" y="550351"/>
                </a:lnTo>
                <a:lnTo>
                  <a:pt x="344406" y="548885"/>
                </a:lnTo>
                <a:lnTo>
                  <a:pt x="347334" y="543766"/>
                </a:lnTo>
                <a:lnTo>
                  <a:pt x="348792" y="540105"/>
                </a:lnTo>
                <a:lnTo>
                  <a:pt x="350261" y="537910"/>
                </a:lnTo>
                <a:lnTo>
                  <a:pt x="348792" y="534978"/>
                </a:lnTo>
                <a:lnTo>
                  <a:pt x="351720" y="528393"/>
                </a:lnTo>
                <a:lnTo>
                  <a:pt x="354647" y="518883"/>
                </a:lnTo>
                <a:lnTo>
                  <a:pt x="360502" y="483018"/>
                </a:lnTo>
                <a:lnTo>
                  <a:pt x="363430" y="474967"/>
                </a:lnTo>
                <a:lnTo>
                  <a:pt x="367081" y="473509"/>
                </a:lnTo>
                <a:lnTo>
                  <a:pt x="364154" y="477162"/>
                </a:lnTo>
                <a:lnTo>
                  <a:pt x="364888" y="481553"/>
                </a:lnTo>
                <a:lnTo>
                  <a:pt x="366357" y="485213"/>
                </a:lnTo>
                <a:lnTo>
                  <a:pt x="366357" y="491069"/>
                </a:lnTo>
                <a:lnTo>
                  <a:pt x="361226" y="507171"/>
                </a:lnTo>
                <a:lnTo>
                  <a:pt x="360502" y="512291"/>
                </a:lnTo>
                <a:lnTo>
                  <a:pt x="359768" y="524732"/>
                </a:lnTo>
                <a:lnTo>
                  <a:pt x="360502" y="529859"/>
                </a:lnTo>
                <a:lnTo>
                  <a:pt x="361961" y="533519"/>
                </a:lnTo>
                <a:lnTo>
                  <a:pt x="367081" y="534249"/>
                </a:lnTo>
                <a:lnTo>
                  <a:pt x="370744" y="531325"/>
                </a:lnTo>
                <a:lnTo>
                  <a:pt x="373671" y="527664"/>
                </a:lnTo>
                <a:lnTo>
                  <a:pt x="375864" y="521808"/>
                </a:lnTo>
                <a:lnTo>
                  <a:pt x="376599" y="523273"/>
                </a:lnTo>
                <a:lnTo>
                  <a:pt x="377323" y="524732"/>
                </a:lnTo>
                <a:lnTo>
                  <a:pt x="383178" y="530588"/>
                </a:lnTo>
                <a:lnTo>
                  <a:pt x="386105" y="534249"/>
                </a:lnTo>
                <a:lnTo>
                  <a:pt x="387574" y="530588"/>
                </a:lnTo>
                <a:lnTo>
                  <a:pt x="386105" y="526934"/>
                </a:lnTo>
                <a:lnTo>
                  <a:pt x="382454" y="524732"/>
                </a:lnTo>
                <a:lnTo>
                  <a:pt x="379526" y="521808"/>
                </a:lnTo>
                <a:lnTo>
                  <a:pt x="379526" y="521078"/>
                </a:lnTo>
                <a:lnTo>
                  <a:pt x="379526" y="518883"/>
                </a:lnTo>
                <a:lnTo>
                  <a:pt x="379526" y="518147"/>
                </a:lnTo>
                <a:lnTo>
                  <a:pt x="378057" y="518147"/>
                </a:lnTo>
                <a:lnTo>
                  <a:pt x="377323" y="517417"/>
                </a:lnTo>
                <a:lnTo>
                  <a:pt x="376599" y="515223"/>
                </a:lnTo>
                <a:lnTo>
                  <a:pt x="376599" y="514486"/>
                </a:lnTo>
                <a:lnTo>
                  <a:pt x="375864" y="511562"/>
                </a:lnTo>
                <a:lnTo>
                  <a:pt x="376599" y="510096"/>
                </a:lnTo>
                <a:lnTo>
                  <a:pt x="377323" y="507901"/>
                </a:lnTo>
                <a:lnTo>
                  <a:pt x="380985" y="507901"/>
                </a:lnTo>
                <a:lnTo>
                  <a:pt x="382454" y="507171"/>
                </a:lnTo>
                <a:lnTo>
                  <a:pt x="383178" y="504976"/>
                </a:lnTo>
                <a:lnTo>
                  <a:pt x="383912" y="502781"/>
                </a:lnTo>
                <a:lnTo>
                  <a:pt x="385371" y="500586"/>
                </a:lnTo>
                <a:lnTo>
                  <a:pt x="383912" y="498391"/>
                </a:lnTo>
                <a:lnTo>
                  <a:pt x="383912" y="497655"/>
                </a:lnTo>
                <a:lnTo>
                  <a:pt x="382454" y="491799"/>
                </a:lnTo>
                <a:lnTo>
                  <a:pt x="379526" y="485213"/>
                </a:lnTo>
                <a:lnTo>
                  <a:pt x="378057" y="481553"/>
                </a:lnTo>
                <a:lnTo>
                  <a:pt x="380985" y="482289"/>
                </a:lnTo>
                <a:lnTo>
                  <a:pt x="385371" y="485950"/>
                </a:lnTo>
                <a:lnTo>
                  <a:pt x="387574" y="488145"/>
                </a:lnTo>
                <a:lnTo>
                  <a:pt x="386105" y="481553"/>
                </a:lnTo>
                <a:lnTo>
                  <a:pt x="386105" y="474967"/>
                </a:lnTo>
                <a:lnTo>
                  <a:pt x="389033" y="469848"/>
                </a:lnTo>
                <a:lnTo>
                  <a:pt x="394153" y="469111"/>
                </a:lnTo>
                <a:lnTo>
                  <a:pt x="400008" y="469111"/>
                </a:lnTo>
                <a:lnTo>
                  <a:pt x="402936" y="470577"/>
                </a:lnTo>
                <a:lnTo>
                  <a:pt x="403670" y="474967"/>
                </a:lnTo>
                <a:lnTo>
                  <a:pt x="403670" y="477162"/>
                </a:lnTo>
                <a:lnTo>
                  <a:pt x="406598" y="478628"/>
                </a:lnTo>
                <a:lnTo>
                  <a:pt x="409515" y="477162"/>
                </a:lnTo>
                <a:lnTo>
                  <a:pt x="412442" y="475704"/>
                </a:lnTo>
                <a:lnTo>
                  <a:pt x="408056" y="473509"/>
                </a:lnTo>
                <a:lnTo>
                  <a:pt x="405129" y="469848"/>
                </a:lnTo>
                <a:lnTo>
                  <a:pt x="402201" y="463992"/>
                </a:lnTo>
                <a:lnTo>
                  <a:pt x="398550" y="460331"/>
                </a:lnTo>
                <a:lnTo>
                  <a:pt x="396346" y="458865"/>
                </a:lnTo>
                <a:lnTo>
                  <a:pt x="394153" y="458865"/>
                </a:lnTo>
                <a:lnTo>
                  <a:pt x="392695" y="459602"/>
                </a:lnTo>
                <a:lnTo>
                  <a:pt x="390502" y="460331"/>
                </a:lnTo>
                <a:lnTo>
                  <a:pt x="389033" y="461067"/>
                </a:lnTo>
                <a:lnTo>
                  <a:pt x="380250" y="457407"/>
                </a:lnTo>
                <a:lnTo>
                  <a:pt x="380250" y="459602"/>
                </a:lnTo>
                <a:lnTo>
                  <a:pt x="382454" y="461067"/>
                </a:lnTo>
                <a:lnTo>
                  <a:pt x="379526" y="462526"/>
                </a:lnTo>
                <a:lnTo>
                  <a:pt x="378057" y="461067"/>
                </a:lnTo>
                <a:lnTo>
                  <a:pt x="377323" y="459602"/>
                </a:lnTo>
                <a:lnTo>
                  <a:pt x="375864" y="457407"/>
                </a:lnTo>
                <a:lnTo>
                  <a:pt x="374406" y="457407"/>
                </a:lnTo>
                <a:lnTo>
                  <a:pt x="371478" y="457407"/>
                </a:lnTo>
                <a:lnTo>
                  <a:pt x="366357" y="455941"/>
                </a:lnTo>
                <a:lnTo>
                  <a:pt x="363430" y="453746"/>
                </a:lnTo>
                <a:lnTo>
                  <a:pt x="363430" y="450085"/>
                </a:lnTo>
                <a:lnTo>
                  <a:pt x="364154" y="436178"/>
                </a:lnTo>
                <a:lnTo>
                  <a:pt x="364154" y="426668"/>
                </a:lnTo>
                <a:lnTo>
                  <a:pt x="363430" y="417888"/>
                </a:lnTo>
                <a:lnTo>
                  <a:pt x="364154" y="414956"/>
                </a:lnTo>
                <a:lnTo>
                  <a:pt x="367816" y="412761"/>
                </a:lnTo>
                <a:lnTo>
                  <a:pt x="369274" y="417888"/>
                </a:lnTo>
                <a:lnTo>
                  <a:pt x="367816" y="420812"/>
                </a:lnTo>
                <a:lnTo>
                  <a:pt x="370744" y="425203"/>
                </a:lnTo>
                <a:lnTo>
                  <a:pt x="370744" y="428863"/>
                </a:lnTo>
                <a:lnTo>
                  <a:pt x="372937" y="428863"/>
                </a:lnTo>
                <a:lnTo>
                  <a:pt x="375864" y="431058"/>
                </a:lnTo>
                <a:lnTo>
                  <a:pt x="377323" y="433254"/>
                </a:lnTo>
                <a:lnTo>
                  <a:pt x="378057" y="433254"/>
                </a:lnTo>
                <a:lnTo>
                  <a:pt x="379526" y="431058"/>
                </a:lnTo>
                <a:lnTo>
                  <a:pt x="380250" y="428863"/>
                </a:lnTo>
                <a:lnTo>
                  <a:pt x="379526" y="427398"/>
                </a:lnTo>
                <a:lnTo>
                  <a:pt x="378057" y="424473"/>
                </a:lnTo>
                <a:lnTo>
                  <a:pt x="375864" y="425203"/>
                </a:lnTo>
                <a:lnTo>
                  <a:pt x="375864" y="422278"/>
                </a:lnTo>
                <a:lnTo>
                  <a:pt x="377323" y="420083"/>
                </a:lnTo>
                <a:lnTo>
                  <a:pt x="380250" y="418617"/>
                </a:lnTo>
                <a:lnTo>
                  <a:pt x="383912" y="418617"/>
                </a:lnTo>
                <a:lnTo>
                  <a:pt x="386105" y="418617"/>
                </a:lnTo>
                <a:lnTo>
                  <a:pt x="391960" y="417152"/>
                </a:lnTo>
                <a:lnTo>
                  <a:pt x="405129" y="414227"/>
                </a:lnTo>
                <a:lnTo>
                  <a:pt x="418297" y="412761"/>
                </a:lnTo>
                <a:lnTo>
                  <a:pt x="414646" y="410566"/>
                </a:lnTo>
                <a:lnTo>
                  <a:pt x="409515" y="409101"/>
                </a:lnTo>
                <a:lnTo>
                  <a:pt x="399274" y="407642"/>
                </a:lnTo>
                <a:lnTo>
                  <a:pt x="400008" y="406176"/>
                </a:lnTo>
                <a:lnTo>
                  <a:pt x="400743" y="406176"/>
                </a:lnTo>
                <a:lnTo>
                  <a:pt x="400743" y="404710"/>
                </a:lnTo>
                <a:lnTo>
                  <a:pt x="392695" y="403981"/>
                </a:lnTo>
                <a:lnTo>
                  <a:pt x="389033" y="402515"/>
                </a:lnTo>
                <a:lnTo>
                  <a:pt x="386840" y="399591"/>
                </a:lnTo>
                <a:lnTo>
                  <a:pt x="387574" y="395201"/>
                </a:lnTo>
                <a:lnTo>
                  <a:pt x="386840" y="390074"/>
                </a:lnTo>
                <a:lnTo>
                  <a:pt x="383912" y="387879"/>
                </a:lnTo>
                <a:lnTo>
                  <a:pt x="380985" y="384955"/>
                </a:lnTo>
                <a:lnTo>
                  <a:pt x="377323" y="383489"/>
                </a:lnTo>
                <a:lnTo>
                  <a:pt x="373671" y="383489"/>
                </a:lnTo>
                <a:lnTo>
                  <a:pt x="369274" y="383489"/>
                </a:lnTo>
                <a:lnTo>
                  <a:pt x="367081" y="387879"/>
                </a:lnTo>
                <a:lnTo>
                  <a:pt x="367081" y="388608"/>
                </a:lnTo>
                <a:lnTo>
                  <a:pt x="367816" y="392269"/>
                </a:lnTo>
                <a:lnTo>
                  <a:pt x="367081" y="395930"/>
                </a:lnTo>
                <a:lnTo>
                  <a:pt x="367081" y="398125"/>
                </a:lnTo>
                <a:lnTo>
                  <a:pt x="367816" y="399591"/>
                </a:lnTo>
                <a:lnTo>
                  <a:pt x="369274" y="401786"/>
                </a:lnTo>
                <a:lnTo>
                  <a:pt x="367816" y="401786"/>
                </a:lnTo>
                <a:lnTo>
                  <a:pt x="367081" y="401786"/>
                </a:lnTo>
                <a:lnTo>
                  <a:pt x="360502" y="407642"/>
                </a:lnTo>
                <a:lnTo>
                  <a:pt x="358309" y="407642"/>
                </a:lnTo>
                <a:lnTo>
                  <a:pt x="358309" y="406176"/>
                </a:lnTo>
                <a:lnTo>
                  <a:pt x="358309" y="403981"/>
                </a:lnTo>
                <a:lnTo>
                  <a:pt x="359768" y="401786"/>
                </a:lnTo>
                <a:lnTo>
                  <a:pt x="359768" y="399591"/>
                </a:lnTo>
                <a:lnTo>
                  <a:pt x="361226" y="398125"/>
                </a:lnTo>
                <a:lnTo>
                  <a:pt x="364888" y="382752"/>
                </a:lnTo>
                <a:lnTo>
                  <a:pt x="366357" y="378362"/>
                </a:lnTo>
                <a:lnTo>
                  <a:pt x="366357" y="368853"/>
                </a:lnTo>
                <a:lnTo>
                  <a:pt x="367816" y="350555"/>
                </a:lnTo>
                <a:lnTo>
                  <a:pt x="367816" y="341039"/>
                </a:lnTo>
                <a:lnTo>
                  <a:pt x="367081" y="331529"/>
                </a:lnTo>
                <a:lnTo>
                  <a:pt x="364888" y="324207"/>
                </a:lnTo>
                <a:lnTo>
                  <a:pt x="364154" y="322012"/>
                </a:lnTo>
                <a:lnTo>
                  <a:pt x="361226" y="321283"/>
                </a:lnTo>
                <a:lnTo>
                  <a:pt x="360502" y="320546"/>
                </a:lnTo>
                <a:lnTo>
                  <a:pt x="360502" y="317622"/>
                </a:lnTo>
                <a:lnTo>
                  <a:pt x="361226" y="315427"/>
                </a:lnTo>
                <a:lnTo>
                  <a:pt x="361961" y="313961"/>
                </a:lnTo>
                <a:lnTo>
                  <a:pt x="360502" y="312495"/>
                </a:lnTo>
                <a:lnTo>
                  <a:pt x="357575" y="311037"/>
                </a:lnTo>
                <a:lnTo>
                  <a:pt x="356840" y="308842"/>
                </a:lnTo>
                <a:lnTo>
                  <a:pt x="359768" y="275909"/>
                </a:lnTo>
                <a:lnTo>
                  <a:pt x="359768" y="267121"/>
                </a:lnTo>
                <a:lnTo>
                  <a:pt x="361226" y="248824"/>
                </a:lnTo>
                <a:lnTo>
                  <a:pt x="361226" y="245170"/>
                </a:lnTo>
                <a:lnTo>
                  <a:pt x="358309" y="231263"/>
                </a:lnTo>
                <a:lnTo>
                  <a:pt x="358309" y="223941"/>
                </a:lnTo>
                <a:lnTo>
                  <a:pt x="357575" y="222483"/>
                </a:lnTo>
                <a:lnTo>
                  <a:pt x="355382" y="221746"/>
                </a:lnTo>
                <a:lnTo>
                  <a:pt x="353913" y="219551"/>
                </a:lnTo>
                <a:lnTo>
                  <a:pt x="353178" y="216627"/>
                </a:lnTo>
                <a:lnTo>
                  <a:pt x="351720" y="209305"/>
                </a:lnTo>
                <a:lnTo>
                  <a:pt x="350985" y="204915"/>
                </a:lnTo>
                <a:lnTo>
                  <a:pt x="343672" y="192474"/>
                </a:lnTo>
                <a:lnTo>
                  <a:pt x="342213" y="190279"/>
                </a:lnTo>
                <a:lnTo>
                  <a:pt x="340744" y="189550"/>
                </a:lnTo>
                <a:lnTo>
                  <a:pt x="335624" y="187354"/>
                </a:lnTo>
                <a:lnTo>
                  <a:pt x="334889" y="186618"/>
                </a:lnTo>
                <a:lnTo>
                  <a:pt x="331962" y="176372"/>
                </a:lnTo>
                <a:lnTo>
                  <a:pt x="329769" y="168321"/>
                </a:lnTo>
                <a:lnTo>
                  <a:pt x="329045" y="160270"/>
                </a:lnTo>
                <a:lnTo>
                  <a:pt x="329045" y="151489"/>
                </a:lnTo>
                <a:lnTo>
                  <a:pt x="329769" y="144175"/>
                </a:lnTo>
                <a:lnTo>
                  <a:pt x="331962" y="135387"/>
                </a:lnTo>
                <a:lnTo>
                  <a:pt x="329045" y="124412"/>
                </a:lnTo>
                <a:lnTo>
                  <a:pt x="329769" y="122217"/>
                </a:lnTo>
                <a:lnTo>
                  <a:pt x="332696" y="121487"/>
                </a:lnTo>
                <a:lnTo>
                  <a:pt x="334889" y="118556"/>
                </a:lnTo>
                <a:lnTo>
                  <a:pt x="337817" y="111971"/>
                </a:lnTo>
                <a:lnTo>
                  <a:pt x="337817" y="109776"/>
                </a:lnTo>
                <a:lnTo>
                  <a:pt x="337082" y="109039"/>
                </a:lnTo>
                <a:lnTo>
                  <a:pt x="337817" y="106844"/>
                </a:lnTo>
                <a:lnTo>
                  <a:pt x="337817" y="106115"/>
                </a:lnTo>
                <a:lnTo>
                  <a:pt x="339286" y="105385"/>
                </a:lnTo>
                <a:lnTo>
                  <a:pt x="340744" y="103920"/>
                </a:lnTo>
                <a:lnTo>
                  <a:pt x="342213" y="96598"/>
                </a:lnTo>
                <a:lnTo>
                  <a:pt x="343672" y="94403"/>
                </a:lnTo>
                <a:lnTo>
                  <a:pt x="345865" y="92208"/>
                </a:lnTo>
                <a:lnTo>
                  <a:pt x="347334" y="90013"/>
                </a:lnTo>
                <a:lnTo>
                  <a:pt x="345865" y="89283"/>
                </a:lnTo>
                <a:lnTo>
                  <a:pt x="343672" y="85623"/>
                </a:lnTo>
                <a:lnTo>
                  <a:pt x="339286" y="79767"/>
                </a:lnTo>
                <a:lnTo>
                  <a:pt x="339286" y="76842"/>
                </a:lnTo>
                <a:lnTo>
                  <a:pt x="340744" y="73181"/>
                </a:lnTo>
                <a:lnTo>
                  <a:pt x="348792" y="76106"/>
                </a:lnTo>
                <a:lnTo>
                  <a:pt x="356840" y="79767"/>
                </a:lnTo>
                <a:lnTo>
                  <a:pt x="379526" y="97334"/>
                </a:lnTo>
                <a:lnTo>
                  <a:pt x="383912" y="103190"/>
                </a:lnTo>
                <a:lnTo>
                  <a:pt x="395622" y="109039"/>
                </a:lnTo>
                <a:lnTo>
                  <a:pt x="396346" y="109776"/>
                </a:lnTo>
                <a:lnTo>
                  <a:pt x="400008" y="114895"/>
                </a:lnTo>
                <a:lnTo>
                  <a:pt x="402201" y="115631"/>
                </a:lnTo>
                <a:lnTo>
                  <a:pt x="409515" y="116361"/>
                </a:lnTo>
                <a:lnTo>
                  <a:pt x="413177" y="118556"/>
                </a:lnTo>
                <a:lnTo>
                  <a:pt x="424887" y="125878"/>
                </a:lnTo>
                <a:lnTo>
                  <a:pt x="427814" y="128802"/>
                </a:lnTo>
                <a:lnTo>
                  <a:pt x="431466" y="137582"/>
                </a:lnTo>
                <a:lnTo>
                  <a:pt x="434393" y="139048"/>
                </a:lnTo>
                <a:lnTo>
                  <a:pt x="454152" y="150024"/>
                </a:lnTo>
                <a:lnTo>
                  <a:pt x="477561" y="156616"/>
                </a:lnTo>
                <a:lnTo>
                  <a:pt x="489995" y="158075"/>
                </a:lnTo>
                <a:lnTo>
                  <a:pt x="495126" y="160270"/>
                </a:lnTo>
                <a:lnTo>
                  <a:pt x="498778" y="164667"/>
                </a:lnTo>
                <a:lnTo>
                  <a:pt x="501705" y="166862"/>
                </a:lnTo>
                <a:lnTo>
                  <a:pt x="505367" y="166126"/>
                </a:lnTo>
                <a:lnTo>
                  <a:pt x="515608" y="166862"/>
                </a:lnTo>
                <a:lnTo>
                  <a:pt x="522187" y="170516"/>
                </a:lnTo>
                <a:lnTo>
                  <a:pt x="525115" y="171252"/>
                </a:lnTo>
                <a:lnTo>
                  <a:pt x="536825" y="172711"/>
                </a:lnTo>
                <a:lnTo>
                  <a:pt x="535356" y="173447"/>
                </a:lnTo>
                <a:lnTo>
                  <a:pt x="533897" y="173447"/>
                </a:lnTo>
                <a:lnTo>
                  <a:pt x="531704" y="173447"/>
                </a:lnTo>
                <a:lnTo>
                  <a:pt x="531704" y="174177"/>
                </a:lnTo>
                <a:lnTo>
                  <a:pt x="534632" y="176372"/>
                </a:lnTo>
                <a:lnTo>
                  <a:pt x="560969" y="183693"/>
                </a:lnTo>
                <a:lnTo>
                  <a:pt x="566824" y="182957"/>
                </a:lnTo>
                <a:lnTo>
                  <a:pt x="579258" y="175642"/>
                </a:lnTo>
                <a:lnTo>
                  <a:pt x="585848" y="173447"/>
                </a:lnTo>
                <a:lnTo>
                  <a:pt x="584379" y="176372"/>
                </a:lnTo>
                <a:lnTo>
                  <a:pt x="582920" y="177108"/>
                </a:lnTo>
                <a:lnTo>
                  <a:pt x="579993" y="177837"/>
                </a:lnTo>
                <a:lnTo>
                  <a:pt x="577800" y="177837"/>
                </a:lnTo>
                <a:lnTo>
                  <a:pt x="577800" y="180033"/>
                </a:lnTo>
                <a:lnTo>
                  <a:pt x="583644" y="182228"/>
                </a:lnTo>
                <a:lnTo>
                  <a:pt x="588775" y="185888"/>
                </a:lnTo>
                <a:lnTo>
                  <a:pt x="592427" y="190279"/>
                </a:lnTo>
                <a:lnTo>
                  <a:pt x="593896" y="196864"/>
                </a:lnTo>
                <a:lnTo>
                  <a:pt x="592427" y="201990"/>
                </a:lnTo>
                <a:lnTo>
                  <a:pt x="593896" y="205644"/>
                </a:lnTo>
                <a:lnTo>
                  <a:pt x="596823" y="207839"/>
                </a:lnTo>
                <a:lnTo>
                  <a:pt x="599016" y="208576"/>
                </a:lnTo>
                <a:lnTo>
                  <a:pt x="599740" y="199059"/>
                </a:lnTo>
                <a:lnTo>
                  <a:pt x="600475" y="196135"/>
                </a:lnTo>
                <a:lnTo>
                  <a:pt x="608523" y="196864"/>
                </a:lnTo>
                <a:lnTo>
                  <a:pt x="609992" y="196864"/>
                </a:lnTo>
                <a:lnTo>
                  <a:pt x="612919" y="198330"/>
                </a:lnTo>
                <a:lnTo>
                  <a:pt x="612919" y="199795"/>
                </a:lnTo>
                <a:lnTo>
                  <a:pt x="612919" y="203449"/>
                </a:lnTo>
                <a:lnTo>
                  <a:pt x="614378" y="204915"/>
                </a:lnTo>
                <a:lnTo>
                  <a:pt x="615836" y="205644"/>
                </a:lnTo>
                <a:lnTo>
                  <a:pt x="618040" y="206381"/>
                </a:lnTo>
                <a:lnTo>
                  <a:pt x="619498" y="209305"/>
                </a:lnTo>
                <a:lnTo>
                  <a:pt x="620968" y="214432"/>
                </a:lnTo>
                <a:lnTo>
                  <a:pt x="620968" y="218822"/>
                </a:lnTo>
                <a:lnTo>
                  <a:pt x="616571" y="219551"/>
                </a:lnTo>
                <a:lnTo>
                  <a:pt x="616571" y="221746"/>
                </a:lnTo>
                <a:lnTo>
                  <a:pt x="619498" y="221746"/>
                </a:lnTo>
                <a:lnTo>
                  <a:pt x="622426" y="221017"/>
                </a:lnTo>
                <a:lnTo>
                  <a:pt x="626088" y="214432"/>
                </a:lnTo>
                <a:lnTo>
                  <a:pt x="625354" y="211500"/>
                </a:lnTo>
                <a:lnTo>
                  <a:pt x="619498" y="203449"/>
                </a:lnTo>
                <a:lnTo>
                  <a:pt x="619498" y="200525"/>
                </a:lnTo>
                <a:lnTo>
                  <a:pt x="620968" y="196864"/>
                </a:lnTo>
                <a:lnTo>
                  <a:pt x="623885" y="195398"/>
                </a:lnTo>
                <a:lnTo>
                  <a:pt x="625354" y="193939"/>
                </a:lnTo>
                <a:lnTo>
                  <a:pt x="631209" y="193939"/>
                </a:lnTo>
                <a:lnTo>
                  <a:pt x="635595" y="192474"/>
                </a:lnTo>
                <a:lnTo>
                  <a:pt x="639981" y="193203"/>
                </a:lnTo>
                <a:lnTo>
                  <a:pt x="641450" y="199059"/>
                </a:lnTo>
                <a:lnTo>
                  <a:pt x="640715" y="199795"/>
                </a:lnTo>
                <a:lnTo>
                  <a:pt x="635595" y="201990"/>
                </a:lnTo>
                <a:lnTo>
                  <a:pt x="634860" y="202720"/>
                </a:lnTo>
                <a:lnTo>
                  <a:pt x="634136" y="205644"/>
                </a:lnTo>
                <a:lnTo>
                  <a:pt x="634860" y="207839"/>
                </a:lnTo>
                <a:lnTo>
                  <a:pt x="635595" y="209305"/>
                </a:lnTo>
                <a:lnTo>
                  <a:pt x="635595" y="211500"/>
                </a:lnTo>
                <a:lnTo>
                  <a:pt x="637064" y="214432"/>
                </a:lnTo>
                <a:lnTo>
                  <a:pt x="640715" y="226136"/>
                </a:lnTo>
                <a:lnTo>
                  <a:pt x="641450" y="228332"/>
                </a:lnTo>
                <a:lnTo>
                  <a:pt x="644377" y="231263"/>
                </a:lnTo>
                <a:lnTo>
                  <a:pt x="645112" y="231992"/>
                </a:lnTo>
                <a:lnTo>
                  <a:pt x="645112" y="234188"/>
                </a:lnTo>
                <a:lnTo>
                  <a:pt x="645112" y="238578"/>
                </a:lnTo>
                <a:lnTo>
                  <a:pt x="645112" y="240773"/>
                </a:lnTo>
                <a:lnTo>
                  <a:pt x="651691" y="253221"/>
                </a:lnTo>
                <a:lnTo>
                  <a:pt x="651691" y="254680"/>
                </a:lnTo>
                <a:lnTo>
                  <a:pt x="650956" y="256145"/>
                </a:lnTo>
                <a:lnTo>
                  <a:pt x="645112" y="254680"/>
                </a:lnTo>
                <a:lnTo>
                  <a:pt x="644377" y="254680"/>
                </a:lnTo>
                <a:lnTo>
                  <a:pt x="642184" y="256875"/>
                </a:lnTo>
                <a:lnTo>
                  <a:pt x="640715" y="260536"/>
                </a:lnTo>
                <a:lnTo>
                  <a:pt x="638522" y="262731"/>
                </a:lnTo>
                <a:lnTo>
                  <a:pt x="630474" y="269316"/>
                </a:lnTo>
                <a:lnTo>
                  <a:pt x="626088" y="272977"/>
                </a:lnTo>
                <a:lnTo>
                  <a:pt x="621692" y="280298"/>
                </a:lnTo>
                <a:lnTo>
                  <a:pt x="619498" y="283953"/>
                </a:lnTo>
                <a:lnTo>
                  <a:pt x="618764" y="288349"/>
                </a:lnTo>
                <a:lnTo>
                  <a:pt x="618040" y="289808"/>
                </a:lnTo>
                <a:lnTo>
                  <a:pt x="615836" y="292003"/>
                </a:lnTo>
                <a:lnTo>
                  <a:pt x="614378" y="292003"/>
                </a:lnTo>
                <a:lnTo>
                  <a:pt x="612185" y="292003"/>
                </a:lnTo>
                <a:lnTo>
                  <a:pt x="609992" y="290545"/>
                </a:lnTo>
                <a:lnTo>
                  <a:pt x="609992" y="288349"/>
                </a:lnTo>
                <a:lnTo>
                  <a:pt x="612919" y="283953"/>
                </a:lnTo>
                <a:lnTo>
                  <a:pt x="618764" y="270782"/>
                </a:lnTo>
                <a:lnTo>
                  <a:pt x="620968" y="264196"/>
                </a:lnTo>
                <a:lnTo>
                  <a:pt x="620968" y="256875"/>
                </a:lnTo>
                <a:lnTo>
                  <a:pt x="618764" y="258341"/>
                </a:lnTo>
                <a:lnTo>
                  <a:pt x="616571" y="263467"/>
                </a:lnTo>
                <a:lnTo>
                  <a:pt x="615836" y="267121"/>
                </a:lnTo>
                <a:lnTo>
                  <a:pt x="612919" y="267857"/>
                </a:lnTo>
                <a:lnTo>
                  <a:pt x="612919" y="264196"/>
                </a:lnTo>
                <a:lnTo>
                  <a:pt x="612919" y="260536"/>
                </a:lnTo>
                <a:lnTo>
                  <a:pt x="612185" y="258341"/>
                </a:lnTo>
                <a:lnTo>
                  <a:pt x="609257" y="261265"/>
                </a:lnTo>
                <a:lnTo>
                  <a:pt x="609257" y="264926"/>
                </a:lnTo>
                <a:lnTo>
                  <a:pt x="609257" y="269316"/>
                </a:lnTo>
                <a:lnTo>
                  <a:pt x="611450" y="276638"/>
                </a:lnTo>
                <a:lnTo>
                  <a:pt x="606330" y="278833"/>
                </a:lnTo>
                <a:lnTo>
                  <a:pt x="603402" y="283223"/>
                </a:lnTo>
                <a:lnTo>
                  <a:pt x="600475" y="286884"/>
                </a:lnTo>
                <a:lnTo>
                  <a:pt x="596823" y="289808"/>
                </a:lnTo>
                <a:lnTo>
                  <a:pt x="595354" y="294935"/>
                </a:lnTo>
                <a:lnTo>
                  <a:pt x="593896" y="295664"/>
                </a:lnTo>
                <a:lnTo>
                  <a:pt x="591692" y="295664"/>
                </a:lnTo>
                <a:lnTo>
                  <a:pt x="589499" y="296400"/>
                </a:lnTo>
                <a:lnTo>
                  <a:pt x="573403" y="308842"/>
                </a:lnTo>
                <a:lnTo>
                  <a:pt x="571210" y="312495"/>
                </a:lnTo>
                <a:lnTo>
                  <a:pt x="563162" y="322742"/>
                </a:lnTo>
                <a:lnTo>
                  <a:pt x="560235" y="325673"/>
                </a:lnTo>
                <a:lnTo>
                  <a:pt x="556583" y="327868"/>
                </a:lnTo>
                <a:lnTo>
                  <a:pt x="552187" y="330793"/>
                </a:lnTo>
                <a:lnTo>
                  <a:pt x="548535" y="338114"/>
                </a:lnTo>
                <a:lnTo>
                  <a:pt x="543404" y="346895"/>
                </a:lnTo>
                <a:lnTo>
                  <a:pt x="541211" y="349819"/>
                </a:lnTo>
                <a:lnTo>
                  <a:pt x="545608" y="354216"/>
                </a:lnTo>
                <a:lnTo>
                  <a:pt x="555114" y="354946"/>
                </a:lnTo>
                <a:lnTo>
                  <a:pt x="584379" y="350555"/>
                </a:lnTo>
                <a:lnTo>
                  <a:pt x="590234" y="347624"/>
                </a:lnTo>
                <a:lnTo>
                  <a:pt x="596823" y="344699"/>
                </a:lnTo>
                <a:lnTo>
                  <a:pt x="592427" y="343234"/>
                </a:lnTo>
                <a:lnTo>
                  <a:pt x="585848" y="343970"/>
                </a:lnTo>
                <a:lnTo>
                  <a:pt x="572679" y="348360"/>
                </a:lnTo>
                <a:lnTo>
                  <a:pt x="559500" y="351285"/>
                </a:lnTo>
                <a:lnTo>
                  <a:pt x="553656" y="349819"/>
                </a:lnTo>
                <a:lnTo>
                  <a:pt x="550728" y="343970"/>
                </a:lnTo>
                <a:lnTo>
                  <a:pt x="551452" y="341039"/>
                </a:lnTo>
                <a:lnTo>
                  <a:pt x="554380" y="338114"/>
                </a:lnTo>
                <a:lnTo>
                  <a:pt x="560235" y="333724"/>
                </a:lnTo>
                <a:lnTo>
                  <a:pt x="561704" y="331529"/>
                </a:lnTo>
                <a:lnTo>
                  <a:pt x="571210" y="318351"/>
                </a:lnTo>
                <a:lnTo>
                  <a:pt x="586572" y="305181"/>
                </a:lnTo>
                <a:lnTo>
                  <a:pt x="589499" y="304444"/>
                </a:lnTo>
                <a:lnTo>
                  <a:pt x="600475" y="300054"/>
                </a:lnTo>
                <a:lnTo>
                  <a:pt x="612919" y="298596"/>
                </a:lnTo>
                <a:lnTo>
                  <a:pt x="618040" y="296400"/>
                </a:lnTo>
                <a:lnTo>
                  <a:pt x="619498" y="295664"/>
                </a:lnTo>
                <a:lnTo>
                  <a:pt x="621692" y="292740"/>
                </a:lnTo>
                <a:lnTo>
                  <a:pt x="625354" y="283953"/>
                </a:lnTo>
                <a:lnTo>
                  <a:pt x="628281" y="280298"/>
                </a:lnTo>
                <a:lnTo>
                  <a:pt x="648029" y="263467"/>
                </a:lnTo>
                <a:lnTo>
                  <a:pt x="650232" y="261265"/>
                </a:lnTo>
                <a:lnTo>
                  <a:pt x="651691" y="261265"/>
                </a:lnTo>
                <a:lnTo>
                  <a:pt x="654618" y="262731"/>
                </a:lnTo>
                <a:lnTo>
                  <a:pt x="654618" y="264196"/>
                </a:lnTo>
                <a:lnTo>
                  <a:pt x="653884" y="266392"/>
                </a:lnTo>
                <a:lnTo>
                  <a:pt x="653884" y="267857"/>
                </a:lnTo>
                <a:lnTo>
                  <a:pt x="657546" y="269316"/>
                </a:lnTo>
                <a:lnTo>
                  <a:pt x="658280" y="266392"/>
                </a:lnTo>
                <a:lnTo>
                  <a:pt x="658280" y="261265"/>
                </a:lnTo>
                <a:lnTo>
                  <a:pt x="658280" y="250290"/>
                </a:lnTo>
                <a:lnTo>
                  <a:pt x="657546" y="248824"/>
                </a:lnTo>
                <a:lnTo>
                  <a:pt x="656077" y="242239"/>
                </a:lnTo>
                <a:lnTo>
                  <a:pt x="656811" y="240773"/>
                </a:lnTo>
                <a:lnTo>
                  <a:pt x="664859" y="248094"/>
                </a:lnTo>
                <a:lnTo>
                  <a:pt x="667787" y="251755"/>
                </a:lnTo>
                <a:lnTo>
                  <a:pt x="669256" y="257611"/>
                </a:lnTo>
                <a:lnTo>
                  <a:pt x="667787" y="261265"/>
                </a:lnTo>
                <a:lnTo>
                  <a:pt x="667787" y="269316"/>
                </a:lnTo>
                <a:lnTo>
                  <a:pt x="667787" y="270782"/>
                </a:lnTo>
                <a:lnTo>
                  <a:pt x="669980" y="272977"/>
                </a:lnTo>
                <a:lnTo>
                  <a:pt x="669980" y="275909"/>
                </a:lnTo>
                <a:lnTo>
                  <a:pt x="667052" y="278833"/>
                </a:lnTo>
                <a:lnTo>
                  <a:pt x="667787" y="279562"/>
                </a:lnTo>
                <a:lnTo>
                  <a:pt x="669980" y="280298"/>
                </a:lnTo>
                <a:lnTo>
                  <a:pt x="670714" y="282494"/>
                </a:lnTo>
                <a:lnTo>
                  <a:pt x="672173" y="283953"/>
                </a:lnTo>
                <a:lnTo>
                  <a:pt x="670714" y="286154"/>
                </a:lnTo>
                <a:lnTo>
                  <a:pt x="669980" y="288349"/>
                </a:lnTo>
                <a:lnTo>
                  <a:pt x="669256" y="289079"/>
                </a:lnTo>
                <a:lnTo>
                  <a:pt x="667787" y="289808"/>
                </a:lnTo>
                <a:lnTo>
                  <a:pt x="666328" y="289808"/>
                </a:lnTo>
                <a:lnTo>
                  <a:pt x="658280" y="286884"/>
                </a:lnTo>
                <a:lnTo>
                  <a:pt x="656077" y="286884"/>
                </a:lnTo>
                <a:lnTo>
                  <a:pt x="656077" y="289808"/>
                </a:lnTo>
                <a:lnTo>
                  <a:pt x="653884" y="292740"/>
                </a:lnTo>
                <a:lnTo>
                  <a:pt x="650956" y="295664"/>
                </a:lnTo>
                <a:lnTo>
                  <a:pt x="648029" y="296400"/>
                </a:lnTo>
                <a:lnTo>
                  <a:pt x="640715" y="285418"/>
                </a:lnTo>
                <a:lnTo>
                  <a:pt x="638522" y="286154"/>
                </a:lnTo>
                <a:lnTo>
                  <a:pt x="638522" y="289079"/>
                </a:lnTo>
                <a:lnTo>
                  <a:pt x="639981" y="289808"/>
                </a:lnTo>
                <a:lnTo>
                  <a:pt x="640715" y="292003"/>
                </a:lnTo>
                <a:lnTo>
                  <a:pt x="642184" y="293469"/>
                </a:lnTo>
                <a:lnTo>
                  <a:pt x="642184" y="294935"/>
                </a:lnTo>
                <a:lnTo>
                  <a:pt x="644377" y="316156"/>
                </a:lnTo>
                <a:lnTo>
                  <a:pt x="642184" y="318351"/>
                </a:lnTo>
                <a:lnTo>
                  <a:pt x="643643" y="320546"/>
                </a:lnTo>
                <a:lnTo>
                  <a:pt x="638522" y="321283"/>
                </a:lnTo>
                <a:lnTo>
                  <a:pt x="635595" y="315427"/>
                </a:lnTo>
                <a:lnTo>
                  <a:pt x="631933" y="302249"/>
                </a:lnTo>
                <a:lnTo>
                  <a:pt x="630474" y="302986"/>
                </a:lnTo>
                <a:lnTo>
                  <a:pt x="629016" y="305181"/>
                </a:lnTo>
                <a:lnTo>
                  <a:pt x="628281" y="308105"/>
                </a:lnTo>
                <a:lnTo>
                  <a:pt x="628281" y="311037"/>
                </a:lnTo>
                <a:lnTo>
                  <a:pt x="628281" y="313961"/>
                </a:lnTo>
                <a:lnTo>
                  <a:pt x="629016" y="315427"/>
                </a:lnTo>
                <a:lnTo>
                  <a:pt x="634136" y="319088"/>
                </a:lnTo>
                <a:lnTo>
                  <a:pt x="635595" y="319088"/>
                </a:lnTo>
                <a:lnTo>
                  <a:pt x="635595" y="320546"/>
                </a:lnTo>
                <a:lnTo>
                  <a:pt x="634136" y="322012"/>
                </a:lnTo>
                <a:lnTo>
                  <a:pt x="631933" y="324937"/>
                </a:lnTo>
                <a:lnTo>
                  <a:pt x="628281" y="327132"/>
                </a:lnTo>
                <a:lnTo>
                  <a:pt x="626088" y="328597"/>
                </a:lnTo>
                <a:lnTo>
                  <a:pt x="635595" y="327132"/>
                </a:lnTo>
                <a:lnTo>
                  <a:pt x="639981" y="324937"/>
                </a:lnTo>
                <a:lnTo>
                  <a:pt x="643643" y="322742"/>
                </a:lnTo>
                <a:lnTo>
                  <a:pt x="650232" y="321283"/>
                </a:lnTo>
                <a:lnTo>
                  <a:pt x="650956" y="324937"/>
                </a:lnTo>
                <a:lnTo>
                  <a:pt x="650232" y="330793"/>
                </a:lnTo>
                <a:lnTo>
                  <a:pt x="650232" y="333724"/>
                </a:lnTo>
                <a:lnTo>
                  <a:pt x="653884" y="336648"/>
                </a:lnTo>
                <a:lnTo>
                  <a:pt x="653160" y="340309"/>
                </a:lnTo>
                <a:lnTo>
                  <a:pt x="650232" y="343970"/>
                </a:lnTo>
                <a:lnTo>
                  <a:pt x="648029" y="347624"/>
                </a:lnTo>
                <a:lnTo>
                  <a:pt x="645112" y="353480"/>
                </a:lnTo>
                <a:lnTo>
                  <a:pt x="642184" y="357870"/>
                </a:lnTo>
                <a:lnTo>
                  <a:pt x="640715" y="362997"/>
                </a:lnTo>
                <a:lnTo>
                  <a:pt x="642184" y="367387"/>
                </a:lnTo>
                <a:lnTo>
                  <a:pt x="640715" y="370311"/>
                </a:lnTo>
                <a:lnTo>
                  <a:pt x="638522" y="372506"/>
                </a:lnTo>
                <a:lnTo>
                  <a:pt x="637064" y="373243"/>
                </a:lnTo>
                <a:lnTo>
                  <a:pt x="632667" y="373243"/>
                </a:lnTo>
                <a:lnTo>
                  <a:pt x="635595" y="382023"/>
                </a:lnTo>
                <a:lnTo>
                  <a:pt x="635595" y="385684"/>
                </a:lnTo>
                <a:lnTo>
                  <a:pt x="632667" y="389345"/>
                </a:lnTo>
                <a:lnTo>
                  <a:pt x="630474" y="389345"/>
                </a:lnTo>
                <a:lnTo>
                  <a:pt x="618764" y="382023"/>
                </a:lnTo>
                <a:lnTo>
                  <a:pt x="615836" y="378362"/>
                </a:lnTo>
                <a:lnTo>
                  <a:pt x="616571" y="376167"/>
                </a:lnTo>
                <a:lnTo>
                  <a:pt x="618764" y="373972"/>
                </a:lnTo>
                <a:lnTo>
                  <a:pt x="620968" y="372506"/>
                </a:lnTo>
                <a:lnTo>
                  <a:pt x="622426" y="368853"/>
                </a:lnTo>
                <a:lnTo>
                  <a:pt x="626088" y="365921"/>
                </a:lnTo>
                <a:lnTo>
                  <a:pt x="628281" y="362997"/>
                </a:lnTo>
                <a:lnTo>
                  <a:pt x="629016" y="357141"/>
                </a:lnTo>
                <a:lnTo>
                  <a:pt x="626088" y="360802"/>
                </a:lnTo>
                <a:lnTo>
                  <a:pt x="624619" y="362997"/>
                </a:lnTo>
                <a:lnTo>
                  <a:pt x="618040" y="363726"/>
                </a:lnTo>
                <a:lnTo>
                  <a:pt x="616571" y="364462"/>
                </a:lnTo>
                <a:lnTo>
                  <a:pt x="615112" y="366657"/>
                </a:lnTo>
                <a:lnTo>
                  <a:pt x="614378" y="367387"/>
                </a:lnTo>
                <a:lnTo>
                  <a:pt x="612185" y="367387"/>
                </a:lnTo>
                <a:lnTo>
                  <a:pt x="611450" y="368853"/>
                </a:lnTo>
                <a:lnTo>
                  <a:pt x="609992" y="370311"/>
                </a:lnTo>
                <a:lnTo>
                  <a:pt x="609257" y="372506"/>
                </a:lnTo>
                <a:lnTo>
                  <a:pt x="608523" y="373972"/>
                </a:lnTo>
                <a:lnTo>
                  <a:pt x="605595" y="376904"/>
                </a:lnTo>
                <a:lnTo>
                  <a:pt x="603402" y="379828"/>
                </a:lnTo>
                <a:lnTo>
                  <a:pt x="603402" y="382752"/>
                </a:lnTo>
                <a:lnTo>
                  <a:pt x="606330" y="390074"/>
                </a:lnTo>
                <a:lnTo>
                  <a:pt x="606330" y="391540"/>
                </a:lnTo>
                <a:lnTo>
                  <a:pt x="605595" y="392269"/>
                </a:lnTo>
                <a:lnTo>
                  <a:pt x="603402" y="394464"/>
                </a:lnTo>
                <a:lnTo>
                  <a:pt x="603402" y="392999"/>
                </a:lnTo>
                <a:lnTo>
                  <a:pt x="602668" y="392999"/>
                </a:lnTo>
                <a:lnTo>
                  <a:pt x="601944" y="394464"/>
                </a:lnTo>
                <a:lnTo>
                  <a:pt x="600475" y="395201"/>
                </a:lnTo>
                <a:lnTo>
                  <a:pt x="601944" y="395201"/>
                </a:lnTo>
                <a:lnTo>
                  <a:pt x="601944" y="396659"/>
                </a:lnTo>
                <a:lnTo>
                  <a:pt x="601944" y="398125"/>
                </a:lnTo>
                <a:lnTo>
                  <a:pt x="601944" y="399591"/>
                </a:lnTo>
                <a:lnTo>
                  <a:pt x="596089" y="402515"/>
                </a:lnTo>
                <a:lnTo>
                  <a:pt x="593161" y="395201"/>
                </a:lnTo>
                <a:lnTo>
                  <a:pt x="592427" y="384955"/>
                </a:lnTo>
                <a:lnTo>
                  <a:pt x="593161" y="379099"/>
                </a:lnTo>
                <a:lnTo>
                  <a:pt x="596823" y="379099"/>
                </a:lnTo>
                <a:lnTo>
                  <a:pt x="599016" y="375438"/>
                </a:lnTo>
                <a:lnTo>
                  <a:pt x="600475" y="371048"/>
                </a:lnTo>
                <a:lnTo>
                  <a:pt x="601944" y="365921"/>
                </a:lnTo>
                <a:lnTo>
                  <a:pt x="601944" y="363726"/>
                </a:lnTo>
                <a:lnTo>
                  <a:pt x="601944" y="360802"/>
                </a:lnTo>
                <a:lnTo>
                  <a:pt x="600475" y="359336"/>
                </a:lnTo>
                <a:lnTo>
                  <a:pt x="599740" y="357141"/>
                </a:lnTo>
                <a:lnTo>
                  <a:pt x="599016" y="354946"/>
                </a:lnTo>
                <a:lnTo>
                  <a:pt x="600475" y="352750"/>
                </a:lnTo>
                <a:lnTo>
                  <a:pt x="598282" y="354946"/>
                </a:lnTo>
                <a:lnTo>
                  <a:pt x="593161" y="365921"/>
                </a:lnTo>
                <a:lnTo>
                  <a:pt x="590234" y="369582"/>
                </a:lnTo>
                <a:lnTo>
                  <a:pt x="585848" y="372506"/>
                </a:lnTo>
                <a:lnTo>
                  <a:pt x="582920" y="373243"/>
                </a:lnTo>
                <a:lnTo>
                  <a:pt x="580727" y="373243"/>
                </a:lnTo>
                <a:lnTo>
                  <a:pt x="577800" y="373243"/>
                </a:lnTo>
                <a:lnTo>
                  <a:pt x="577065" y="375438"/>
                </a:lnTo>
                <a:lnTo>
                  <a:pt x="568283" y="390074"/>
                </a:lnTo>
                <a:lnTo>
                  <a:pt x="564631" y="394464"/>
                </a:lnTo>
                <a:lnTo>
                  <a:pt x="560235" y="396659"/>
                </a:lnTo>
                <a:lnTo>
                  <a:pt x="551452" y="398125"/>
                </a:lnTo>
                <a:lnTo>
                  <a:pt x="547066" y="398854"/>
                </a:lnTo>
                <a:lnTo>
                  <a:pt x="544873" y="401786"/>
                </a:lnTo>
                <a:lnTo>
                  <a:pt x="547066" y="401050"/>
                </a:lnTo>
                <a:lnTo>
                  <a:pt x="551452" y="399591"/>
                </a:lnTo>
                <a:lnTo>
                  <a:pt x="554380" y="401050"/>
                </a:lnTo>
                <a:lnTo>
                  <a:pt x="554380" y="403981"/>
                </a:lnTo>
                <a:lnTo>
                  <a:pt x="552187" y="405440"/>
                </a:lnTo>
                <a:lnTo>
                  <a:pt x="548535" y="405440"/>
                </a:lnTo>
                <a:lnTo>
                  <a:pt x="544873" y="405440"/>
                </a:lnTo>
                <a:lnTo>
                  <a:pt x="543404" y="409101"/>
                </a:lnTo>
                <a:lnTo>
                  <a:pt x="547066" y="408371"/>
                </a:lnTo>
                <a:lnTo>
                  <a:pt x="561704" y="401786"/>
                </a:lnTo>
                <a:lnTo>
                  <a:pt x="563162" y="401786"/>
                </a:lnTo>
                <a:lnTo>
                  <a:pt x="563897" y="401050"/>
                </a:lnTo>
                <a:lnTo>
                  <a:pt x="568283" y="395930"/>
                </a:lnTo>
                <a:lnTo>
                  <a:pt x="570476" y="396659"/>
                </a:lnTo>
                <a:lnTo>
                  <a:pt x="568283" y="399591"/>
                </a:lnTo>
                <a:lnTo>
                  <a:pt x="559500" y="411296"/>
                </a:lnTo>
                <a:lnTo>
                  <a:pt x="556583" y="412761"/>
                </a:lnTo>
                <a:lnTo>
                  <a:pt x="553656" y="414227"/>
                </a:lnTo>
                <a:lnTo>
                  <a:pt x="557307" y="414956"/>
                </a:lnTo>
                <a:lnTo>
                  <a:pt x="560969" y="414227"/>
                </a:lnTo>
                <a:lnTo>
                  <a:pt x="564631" y="411296"/>
                </a:lnTo>
                <a:lnTo>
                  <a:pt x="567548" y="406176"/>
                </a:lnTo>
                <a:lnTo>
                  <a:pt x="568283" y="408371"/>
                </a:lnTo>
                <a:lnTo>
                  <a:pt x="567548" y="411296"/>
                </a:lnTo>
                <a:lnTo>
                  <a:pt x="566824" y="412761"/>
                </a:lnTo>
                <a:lnTo>
                  <a:pt x="566090" y="414956"/>
                </a:lnTo>
                <a:lnTo>
                  <a:pt x="566824" y="417888"/>
                </a:lnTo>
                <a:lnTo>
                  <a:pt x="566824" y="423737"/>
                </a:lnTo>
                <a:lnTo>
                  <a:pt x="568283" y="425203"/>
                </a:lnTo>
                <a:lnTo>
                  <a:pt x="570476" y="426668"/>
                </a:lnTo>
                <a:lnTo>
                  <a:pt x="571210" y="423737"/>
                </a:lnTo>
                <a:lnTo>
                  <a:pt x="570476" y="420812"/>
                </a:lnTo>
                <a:lnTo>
                  <a:pt x="569752" y="417888"/>
                </a:lnTo>
                <a:lnTo>
                  <a:pt x="572679" y="415686"/>
                </a:lnTo>
                <a:lnTo>
                  <a:pt x="572679" y="412761"/>
                </a:lnTo>
                <a:lnTo>
                  <a:pt x="572679" y="410566"/>
                </a:lnTo>
                <a:lnTo>
                  <a:pt x="573403" y="407642"/>
                </a:lnTo>
                <a:lnTo>
                  <a:pt x="575596" y="405440"/>
                </a:lnTo>
                <a:lnTo>
                  <a:pt x="582920" y="401786"/>
                </a:lnTo>
                <a:lnTo>
                  <a:pt x="582920" y="403981"/>
                </a:lnTo>
                <a:lnTo>
                  <a:pt x="582920" y="405440"/>
                </a:lnTo>
                <a:lnTo>
                  <a:pt x="582186" y="407642"/>
                </a:lnTo>
                <a:lnTo>
                  <a:pt x="579993" y="409101"/>
                </a:lnTo>
                <a:lnTo>
                  <a:pt x="582186" y="409101"/>
                </a:lnTo>
                <a:lnTo>
                  <a:pt x="584379" y="408371"/>
                </a:lnTo>
                <a:lnTo>
                  <a:pt x="586572" y="407642"/>
                </a:lnTo>
                <a:lnTo>
                  <a:pt x="587306" y="403981"/>
                </a:lnTo>
                <a:lnTo>
                  <a:pt x="588775" y="402515"/>
                </a:lnTo>
                <a:lnTo>
                  <a:pt x="591692" y="405440"/>
                </a:lnTo>
                <a:lnTo>
                  <a:pt x="592427" y="407642"/>
                </a:lnTo>
                <a:lnTo>
                  <a:pt x="593161" y="410566"/>
                </a:lnTo>
                <a:lnTo>
                  <a:pt x="593896" y="412032"/>
                </a:lnTo>
                <a:lnTo>
                  <a:pt x="596823" y="414956"/>
                </a:lnTo>
                <a:lnTo>
                  <a:pt x="599016" y="417152"/>
                </a:lnTo>
                <a:lnTo>
                  <a:pt x="599740" y="420083"/>
                </a:lnTo>
                <a:lnTo>
                  <a:pt x="599740" y="422278"/>
                </a:lnTo>
                <a:lnTo>
                  <a:pt x="606330" y="420812"/>
                </a:lnTo>
                <a:lnTo>
                  <a:pt x="612919" y="417152"/>
                </a:lnTo>
                <a:lnTo>
                  <a:pt x="630474" y="401786"/>
                </a:lnTo>
                <a:lnTo>
                  <a:pt x="634860" y="395201"/>
                </a:lnTo>
                <a:lnTo>
                  <a:pt x="638522" y="387879"/>
                </a:lnTo>
                <a:lnTo>
                  <a:pt x="640715" y="379828"/>
                </a:lnTo>
                <a:lnTo>
                  <a:pt x="642184" y="382752"/>
                </a:lnTo>
                <a:lnTo>
                  <a:pt x="647305" y="386413"/>
                </a:lnTo>
                <a:lnTo>
                  <a:pt x="653160" y="392999"/>
                </a:lnTo>
                <a:lnTo>
                  <a:pt x="654618" y="394464"/>
                </a:lnTo>
                <a:lnTo>
                  <a:pt x="657546" y="392999"/>
                </a:lnTo>
                <a:lnTo>
                  <a:pt x="660473" y="391540"/>
                </a:lnTo>
                <a:lnTo>
                  <a:pt x="658280" y="389345"/>
                </a:lnTo>
                <a:lnTo>
                  <a:pt x="657546" y="387879"/>
                </a:lnTo>
                <a:lnTo>
                  <a:pt x="657546" y="385684"/>
                </a:lnTo>
                <a:lnTo>
                  <a:pt x="658280" y="383489"/>
                </a:lnTo>
                <a:lnTo>
                  <a:pt x="661208" y="382023"/>
                </a:lnTo>
                <a:lnTo>
                  <a:pt x="664125" y="380557"/>
                </a:lnTo>
                <a:lnTo>
                  <a:pt x="667787" y="379828"/>
                </a:lnTo>
                <a:lnTo>
                  <a:pt x="673642" y="379828"/>
                </a:lnTo>
                <a:lnTo>
                  <a:pt x="675835" y="378362"/>
                </a:lnTo>
                <a:lnTo>
                  <a:pt x="677304" y="373972"/>
                </a:lnTo>
                <a:lnTo>
                  <a:pt x="677304" y="370311"/>
                </a:lnTo>
                <a:lnTo>
                  <a:pt x="677304" y="367387"/>
                </a:lnTo>
                <a:lnTo>
                  <a:pt x="673642" y="360802"/>
                </a:lnTo>
                <a:lnTo>
                  <a:pt x="673642" y="357870"/>
                </a:lnTo>
                <a:lnTo>
                  <a:pt x="675835" y="348360"/>
                </a:lnTo>
                <a:lnTo>
                  <a:pt x="675835" y="346165"/>
                </a:lnTo>
                <a:lnTo>
                  <a:pt x="673642" y="343234"/>
                </a:lnTo>
                <a:lnTo>
                  <a:pt x="673642" y="340309"/>
                </a:lnTo>
                <a:lnTo>
                  <a:pt x="672907" y="330063"/>
                </a:lnTo>
                <a:lnTo>
                  <a:pt x="672907" y="327868"/>
                </a:lnTo>
                <a:lnTo>
                  <a:pt x="673642" y="325673"/>
                </a:lnTo>
                <a:lnTo>
                  <a:pt x="676569" y="324207"/>
                </a:lnTo>
                <a:lnTo>
                  <a:pt x="678762" y="324207"/>
                </a:lnTo>
                <a:lnTo>
                  <a:pt x="680221" y="327132"/>
                </a:lnTo>
                <a:lnTo>
                  <a:pt x="680955" y="330793"/>
                </a:lnTo>
                <a:lnTo>
                  <a:pt x="682424" y="332258"/>
                </a:lnTo>
                <a:lnTo>
                  <a:pt x="683883" y="327868"/>
                </a:lnTo>
                <a:lnTo>
                  <a:pt x="685352" y="324937"/>
                </a:lnTo>
                <a:lnTo>
                  <a:pt x="683883" y="322012"/>
                </a:lnTo>
                <a:lnTo>
                  <a:pt x="682424" y="318351"/>
                </a:lnTo>
                <a:lnTo>
                  <a:pt x="676569" y="314691"/>
                </a:lnTo>
                <a:lnTo>
                  <a:pt x="674376" y="312495"/>
                </a:lnTo>
                <a:lnTo>
                  <a:pt x="673642" y="311037"/>
                </a:lnTo>
                <a:lnTo>
                  <a:pt x="672907" y="308842"/>
                </a:lnTo>
                <a:lnTo>
                  <a:pt x="673642" y="308105"/>
                </a:lnTo>
                <a:lnTo>
                  <a:pt x="675835" y="308105"/>
                </a:lnTo>
                <a:lnTo>
                  <a:pt x="676569" y="305910"/>
                </a:lnTo>
                <a:lnTo>
                  <a:pt x="677304" y="304444"/>
                </a:lnTo>
                <a:lnTo>
                  <a:pt x="679497" y="302986"/>
                </a:lnTo>
                <a:lnTo>
                  <a:pt x="682424" y="299325"/>
                </a:lnTo>
                <a:lnTo>
                  <a:pt x="683148" y="297859"/>
                </a:lnTo>
                <a:lnTo>
                  <a:pt x="683883" y="293469"/>
                </a:lnTo>
                <a:lnTo>
                  <a:pt x="683883" y="289808"/>
                </a:lnTo>
                <a:lnTo>
                  <a:pt x="682424" y="286884"/>
                </a:lnTo>
                <a:lnTo>
                  <a:pt x="682424" y="283953"/>
                </a:lnTo>
                <a:lnTo>
                  <a:pt x="683148" y="279562"/>
                </a:lnTo>
                <a:lnTo>
                  <a:pt x="685352" y="276638"/>
                </a:lnTo>
                <a:lnTo>
                  <a:pt x="686076" y="273706"/>
                </a:lnTo>
                <a:lnTo>
                  <a:pt x="689003" y="272247"/>
                </a:lnTo>
                <a:lnTo>
                  <a:pt x="693389" y="269316"/>
                </a:lnTo>
                <a:lnTo>
                  <a:pt x="696317" y="264926"/>
                </a:lnTo>
                <a:lnTo>
                  <a:pt x="698520" y="260536"/>
                </a:lnTo>
                <a:lnTo>
                  <a:pt x="699244" y="257611"/>
                </a:lnTo>
                <a:lnTo>
                  <a:pt x="701437" y="254680"/>
                </a:lnTo>
                <a:lnTo>
                  <a:pt x="702172" y="253221"/>
                </a:lnTo>
                <a:lnTo>
                  <a:pt x="702906" y="251019"/>
                </a:lnTo>
                <a:lnTo>
                  <a:pt x="703641" y="250290"/>
                </a:lnTo>
                <a:lnTo>
                  <a:pt x="708027" y="248824"/>
                </a:lnTo>
                <a:lnTo>
                  <a:pt x="709486" y="248094"/>
                </a:lnTo>
                <a:lnTo>
                  <a:pt x="710955" y="247365"/>
                </a:lnTo>
                <a:lnTo>
                  <a:pt x="717534" y="247365"/>
                </a:lnTo>
                <a:lnTo>
                  <a:pt x="718268" y="246629"/>
                </a:lnTo>
                <a:lnTo>
                  <a:pt x="721930" y="245170"/>
                </a:lnTo>
                <a:lnTo>
                  <a:pt x="722665" y="242239"/>
                </a:lnTo>
                <a:lnTo>
                  <a:pt x="724858" y="240043"/>
                </a:lnTo>
                <a:lnTo>
                  <a:pt x="725582" y="238578"/>
                </a:lnTo>
                <a:lnTo>
                  <a:pt x="727051" y="237848"/>
                </a:lnTo>
                <a:lnTo>
                  <a:pt x="727785" y="237119"/>
                </a:lnTo>
                <a:lnTo>
                  <a:pt x="727051" y="235653"/>
                </a:lnTo>
                <a:lnTo>
                  <a:pt x="725582" y="234924"/>
                </a:lnTo>
                <a:lnTo>
                  <a:pt x="724858" y="234188"/>
                </a:lnTo>
                <a:lnTo>
                  <a:pt x="722665" y="234188"/>
                </a:lnTo>
                <a:lnTo>
                  <a:pt x="719737" y="235653"/>
                </a:lnTo>
                <a:lnTo>
                  <a:pt x="710955" y="225407"/>
                </a:lnTo>
                <a:lnTo>
                  <a:pt x="705834" y="218822"/>
                </a:lnTo>
                <a:lnTo>
                  <a:pt x="703641" y="211500"/>
                </a:lnTo>
                <a:lnTo>
                  <a:pt x="705100" y="202720"/>
                </a:lnTo>
                <a:lnTo>
                  <a:pt x="706569" y="196135"/>
                </a:lnTo>
                <a:lnTo>
                  <a:pt x="705834" y="191744"/>
                </a:lnTo>
                <a:lnTo>
                  <a:pt x="699979" y="186618"/>
                </a:lnTo>
                <a:lnTo>
                  <a:pt x="699244" y="186618"/>
                </a:lnTo>
                <a:lnTo>
                  <a:pt x="698520" y="184423"/>
                </a:lnTo>
                <a:lnTo>
                  <a:pt x="697051" y="184423"/>
                </a:lnTo>
                <a:lnTo>
                  <a:pt x="696317" y="184423"/>
                </a:lnTo>
                <a:lnTo>
                  <a:pt x="694858" y="186618"/>
                </a:lnTo>
                <a:lnTo>
                  <a:pt x="694858" y="191744"/>
                </a:lnTo>
                <a:lnTo>
                  <a:pt x="690472" y="192474"/>
                </a:lnTo>
                <a:lnTo>
                  <a:pt x="689738" y="196135"/>
                </a:lnTo>
                <a:lnTo>
                  <a:pt x="689738" y="199795"/>
                </a:lnTo>
                <a:lnTo>
                  <a:pt x="689738" y="203449"/>
                </a:lnTo>
                <a:lnTo>
                  <a:pt x="690472" y="205644"/>
                </a:lnTo>
                <a:lnTo>
                  <a:pt x="692665" y="208576"/>
                </a:lnTo>
                <a:lnTo>
                  <a:pt x="695593" y="211500"/>
                </a:lnTo>
                <a:lnTo>
                  <a:pt x="697051" y="212966"/>
                </a:lnTo>
                <a:lnTo>
                  <a:pt x="699979" y="215161"/>
                </a:lnTo>
                <a:lnTo>
                  <a:pt x="701437" y="218822"/>
                </a:lnTo>
                <a:lnTo>
                  <a:pt x="702906" y="226136"/>
                </a:lnTo>
                <a:lnTo>
                  <a:pt x="699979" y="225407"/>
                </a:lnTo>
                <a:lnTo>
                  <a:pt x="699244" y="223941"/>
                </a:lnTo>
                <a:lnTo>
                  <a:pt x="696317" y="218822"/>
                </a:lnTo>
                <a:lnTo>
                  <a:pt x="695593" y="216627"/>
                </a:lnTo>
                <a:lnTo>
                  <a:pt x="683883" y="205644"/>
                </a:lnTo>
                <a:lnTo>
                  <a:pt x="682424" y="200525"/>
                </a:lnTo>
                <a:lnTo>
                  <a:pt x="680221" y="195398"/>
                </a:lnTo>
                <a:lnTo>
                  <a:pt x="680221" y="189550"/>
                </a:lnTo>
                <a:lnTo>
                  <a:pt x="680955" y="184423"/>
                </a:lnTo>
                <a:lnTo>
                  <a:pt x="683883" y="180762"/>
                </a:lnTo>
                <a:lnTo>
                  <a:pt x="688269" y="177837"/>
                </a:lnTo>
                <a:lnTo>
                  <a:pt x="693389" y="177837"/>
                </a:lnTo>
                <a:lnTo>
                  <a:pt x="697051" y="177837"/>
                </a:lnTo>
                <a:lnTo>
                  <a:pt x="699244" y="179303"/>
                </a:lnTo>
                <a:lnTo>
                  <a:pt x="701437" y="180762"/>
                </a:lnTo>
                <a:lnTo>
                  <a:pt x="702172" y="183693"/>
                </a:lnTo>
                <a:lnTo>
                  <a:pt x="702906" y="185888"/>
                </a:lnTo>
                <a:lnTo>
                  <a:pt x="705100" y="184423"/>
                </a:lnTo>
                <a:lnTo>
                  <a:pt x="705100" y="182957"/>
                </a:lnTo>
                <a:lnTo>
                  <a:pt x="705834" y="180033"/>
                </a:lnTo>
                <a:lnTo>
                  <a:pt x="708762" y="176372"/>
                </a:lnTo>
                <a:lnTo>
                  <a:pt x="708762" y="175642"/>
                </a:lnTo>
                <a:lnTo>
                  <a:pt x="708762" y="172711"/>
                </a:lnTo>
                <a:lnTo>
                  <a:pt x="708762" y="171252"/>
                </a:lnTo>
                <a:lnTo>
                  <a:pt x="708027" y="169786"/>
                </a:lnTo>
                <a:lnTo>
                  <a:pt x="702906" y="163931"/>
                </a:lnTo>
                <a:lnTo>
                  <a:pt x="699244" y="161006"/>
                </a:lnTo>
                <a:lnTo>
                  <a:pt x="696317" y="156616"/>
                </a:lnTo>
                <a:lnTo>
                  <a:pt x="694858" y="154421"/>
                </a:lnTo>
                <a:lnTo>
                  <a:pt x="691931" y="153684"/>
                </a:lnTo>
                <a:lnTo>
                  <a:pt x="689738" y="152219"/>
                </a:lnTo>
                <a:lnTo>
                  <a:pt x="688269" y="151489"/>
                </a:lnTo>
                <a:lnTo>
                  <a:pt x="686076" y="144904"/>
                </a:lnTo>
                <a:lnTo>
                  <a:pt x="683883" y="141973"/>
                </a:lnTo>
                <a:lnTo>
                  <a:pt x="685352" y="141243"/>
                </a:lnTo>
                <a:lnTo>
                  <a:pt x="688269" y="139048"/>
                </a:lnTo>
                <a:lnTo>
                  <a:pt x="686810" y="137582"/>
                </a:lnTo>
                <a:lnTo>
                  <a:pt x="683883" y="136124"/>
                </a:lnTo>
                <a:lnTo>
                  <a:pt x="683148" y="135387"/>
                </a:lnTo>
                <a:lnTo>
                  <a:pt x="680955" y="136124"/>
                </a:lnTo>
                <a:lnTo>
                  <a:pt x="678762" y="140514"/>
                </a:lnTo>
                <a:lnTo>
                  <a:pt x="676569" y="141243"/>
                </a:lnTo>
                <a:lnTo>
                  <a:pt x="673642" y="141243"/>
                </a:lnTo>
                <a:lnTo>
                  <a:pt x="670714" y="141243"/>
                </a:lnTo>
                <a:lnTo>
                  <a:pt x="669256" y="140514"/>
                </a:lnTo>
                <a:lnTo>
                  <a:pt x="667052" y="138319"/>
                </a:lnTo>
                <a:lnTo>
                  <a:pt x="667052" y="134658"/>
                </a:lnTo>
                <a:lnTo>
                  <a:pt x="667787" y="132463"/>
                </a:lnTo>
                <a:lnTo>
                  <a:pt x="669980" y="131733"/>
                </a:lnTo>
                <a:lnTo>
                  <a:pt x="670714" y="129531"/>
                </a:lnTo>
                <a:lnTo>
                  <a:pt x="670714" y="125141"/>
                </a:lnTo>
                <a:lnTo>
                  <a:pt x="669256" y="124412"/>
                </a:lnTo>
                <a:lnTo>
                  <a:pt x="667052" y="122946"/>
                </a:lnTo>
                <a:lnTo>
                  <a:pt x="666328" y="121487"/>
                </a:lnTo>
                <a:lnTo>
                  <a:pt x="667052" y="119285"/>
                </a:lnTo>
                <a:lnTo>
                  <a:pt x="669256" y="119285"/>
                </a:lnTo>
                <a:lnTo>
                  <a:pt x="672173" y="119285"/>
                </a:lnTo>
                <a:lnTo>
                  <a:pt x="673642" y="119285"/>
                </a:lnTo>
                <a:lnTo>
                  <a:pt x="678762" y="117827"/>
                </a:lnTo>
                <a:lnTo>
                  <a:pt x="680955" y="121487"/>
                </a:lnTo>
                <a:lnTo>
                  <a:pt x="682424" y="128073"/>
                </a:lnTo>
                <a:lnTo>
                  <a:pt x="683883" y="131733"/>
                </a:lnTo>
                <a:lnTo>
                  <a:pt x="685352" y="125878"/>
                </a:lnTo>
                <a:lnTo>
                  <a:pt x="688269" y="125141"/>
                </a:lnTo>
                <a:lnTo>
                  <a:pt x="689738" y="128073"/>
                </a:lnTo>
                <a:lnTo>
                  <a:pt x="692665" y="132463"/>
                </a:lnTo>
                <a:lnTo>
                  <a:pt x="694858" y="134658"/>
                </a:lnTo>
                <a:lnTo>
                  <a:pt x="696317" y="135387"/>
                </a:lnTo>
                <a:lnTo>
                  <a:pt x="698520" y="135387"/>
                </a:lnTo>
                <a:lnTo>
                  <a:pt x="699979" y="133929"/>
                </a:lnTo>
                <a:lnTo>
                  <a:pt x="701437" y="132463"/>
                </a:lnTo>
                <a:lnTo>
                  <a:pt x="699979" y="130997"/>
                </a:lnTo>
                <a:lnTo>
                  <a:pt x="699979" y="128802"/>
                </a:lnTo>
                <a:lnTo>
                  <a:pt x="701437" y="122946"/>
                </a:lnTo>
                <a:lnTo>
                  <a:pt x="701437" y="119285"/>
                </a:lnTo>
                <a:lnTo>
                  <a:pt x="699979" y="115631"/>
                </a:lnTo>
                <a:lnTo>
                  <a:pt x="699244" y="112700"/>
                </a:lnTo>
                <a:lnTo>
                  <a:pt x="693389" y="106844"/>
                </a:lnTo>
                <a:lnTo>
                  <a:pt x="691931" y="105385"/>
                </a:lnTo>
                <a:lnTo>
                  <a:pt x="695593" y="105385"/>
                </a:lnTo>
                <a:lnTo>
                  <a:pt x="698520" y="106115"/>
                </a:lnTo>
                <a:lnTo>
                  <a:pt x="703641" y="112700"/>
                </a:lnTo>
                <a:lnTo>
                  <a:pt x="706569" y="114895"/>
                </a:lnTo>
                <a:lnTo>
                  <a:pt x="709486" y="113436"/>
                </a:lnTo>
                <a:lnTo>
                  <a:pt x="711689" y="109776"/>
                </a:lnTo>
                <a:lnTo>
                  <a:pt x="712413" y="105385"/>
                </a:lnTo>
                <a:lnTo>
                  <a:pt x="711689" y="100259"/>
                </a:lnTo>
                <a:lnTo>
                  <a:pt x="709486" y="98800"/>
                </a:lnTo>
                <a:lnTo>
                  <a:pt x="708762" y="97334"/>
                </a:lnTo>
                <a:lnTo>
                  <a:pt x="708027" y="96598"/>
                </a:lnTo>
                <a:lnTo>
                  <a:pt x="706569" y="94403"/>
                </a:lnTo>
                <a:lnTo>
                  <a:pt x="705834" y="92208"/>
                </a:lnTo>
                <a:lnTo>
                  <a:pt x="706569" y="86352"/>
                </a:lnTo>
                <a:lnTo>
                  <a:pt x="706569" y="85623"/>
                </a:lnTo>
                <a:lnTo>
                  <a:pt x="702906" y="83427"/>
                </a:lnTo>
                <a:lnTo>
                  <a:pt x="705100" y="79767"/>
                </a:lnTo>
                <a:lnTo>
                  <a:pt x="709486" y="73911"/>
                </a:lnTo>
                <a:lnTo>
                  <a:pt x="708762" y="70257"/>
                </a:lnTo>
                <a:lnTo>
                  <a:pt x="705834" y="66596"/>
                </a:lnTo>
                <a:lnTo>
                  <a:pt x="702172" y="63665"/>
                </a:lnTo>
                <a:lnTo>
                  <a:pt x="699244" y="62206"/>
                </a:lnTo>
                <a:lnTo>
                  <a:pt x="696317" y="63665"/>
                </a:lnTo>
                <a:lnTo>
                  <a:pt x="692665" y="66596"/>
                </a:lnTo>
                <a:lnTo>
                  <a:pt x="686810" y="73181"/>
                </a:lnTo>
                <a:lnTo>
                  <a:pt x="685352" y="73181"/>
                </a:lnTo>
                <a:lnTo>
                  <a:pt x="683148" y="71716"/>
                </a:lnTo>
                <a:lnTo>
                  <a:pt x="682424" y="70257"/>
                </a:lnTo>
                <a:lnTo>
                  <a:pt x="683148" y="67325"/>
                </a:lnTo>
                <a:lnTo>
                  <a:pt x="683148" y="66596"/>
                </a:lnTo>
                <a:lnTo>
                  <a:pt x="686076" y="64401"/>
                </a:lnTo>
                <a:lnTo>
                  <a:pt x="686810" y="63665"/>
                </a:lnTo>
                <a:lnTo>
                  <a:pt x="686076" y="60740"/>
                </a:lnTo>
                <a:lnTo>
                  <a:pt x="683883" y="57079"/>
                </a:lnTo>
                <a:lnTo>
                  <a:pt x="680955" y="54155"/>
                </a:lnTo>
                <a:lnTo>
                  <a:pt x="679497" y="57079"/>
                </a:lnTo>
                <a:lnTo>
                  <a:pt x="680955" y="51223"/>
                </a:lnTo>
                <a:lnTo>
                  <a:pt x="680955" y="48299"/>
                </a:lnTo>
                <a:lnTo>
                  <a:pt x="680221" y="45374"/>
                </a:lnTo>
                <a:lnTo>
                  <a:pt x="674376" y="38782"/>
                </a:lnTo>
                <a:lnTo>
                  <a:pt x="672907" y="35858"/>
                </a:lnTo>
                <a:lnTo>
                  <a:pt x="672907" y="32933"/>
                </a:lnTo>
                <a:lnTo>
                  <a:pt x="673642" y="31468"/>
                </a:lnTo>
                <a:lnTo>
                  <a:pt x="675835" y="29272"/>
                </a:lnTo>
                <a:lnTo>
                  <a:pt x="677304" y="28536"/>
                </a:lnTo>
                <a:lnTo>
                  <a:pt x="678762" y="27807"/>
                </a:lnTo>
                <a:lnTo>
                  <a:pt x="677304" y="23417"/>
                </a:lnTo>
                <a:lnTo>
                  <a:pt x="669256" y="21951"/>
                </a:lnTo>
                <a:lnTo>
                  <a:pt x="669256" y="18290"/>
                </a:lnTo>
                <a:lnTo>
                  <a:pt x="672173" y="16095"/>
                </a:lnTo>
                <a:lnTo>
                  <a:pt x="675835" y="16095"/>
                </a:lnTo>
                <a:lnTo>
                  <a:pt x="682424" y="19026"/>
                </a:lnTo>
                <a:lnTo>
                  <a:pt x="682424" y="15366"/>
                </a:lnTo>
                <a:lnTo>
                  <a:pt x="680221" y="11705"/>
                </a:lnTo>
                <a:lnTo>
                  <a:pt x="696317" y="13900"/>
                </a:lnTo>
                <a:lnTo>
                  <a:pt x="731437" y="21951"/>
                </a:lnTo>
                <a:lnTo>
                  <a:pt x="765822" y="28536"/>
                </a:lnTo>
                <a:lnTo>
                  <a:pt x="800218" y="35858"/>
                </a:lnTo>
                <a:lnTo>
                  <a:pt x="835337" y="42443"/>
                </a:lnTo>
                <a:lnTo>
                  <a:pt x="870447" y="49028"/>
                </a:lnTo>
                <a:lnTo>
                  <a:pt x="904842" y="57079"/>
                </a:lnTo>
                <a:lnTo>
                  <a:pt x="939951" y="63665"/>
                </a:lnTo>
                <a:lnTo>
                  <a:pt x="975071" y="70257"/>
                </a:lnTo>
                <a:lnTo>
                  <a:pt x="1009467" y="76842"/>
                </a:lnTo>
                <a:lnTo>
                  <a:pt x="1044576" y="83427"/>
                </a:lnTo>
                <a:lnTo>
                  <a:pt x="1079696" y="90013"/>
                </a:lnTo>
                <a:lnTo>
                  <a:pt x="1114081" y="95869"/>
                </a:lnTo>
                <a:lnTo>
                  <a:pt x="1149201" y="102454"/>
                </a:lnTo>
                <a:lnTo>
                  <a:pt x="1183597" y="109039"/>
                </a:lnTo>
                <a:lnTo>
                  <a:pt x="1218706" y="114895"/>
                </a:lnTo>
                <a:lnTo>
                  <a:pt x="1253825" y="121487"/>
                </a:lnTo>
                <a:lnTo>
                  <a:pt x="1288945" y="126607"/>
                </a:lnTo>
                <a:lnTo>
                  <a:pt x="1324065" y="132463"/>
                </a:lnTo>
                <a:lnTo>
                  <a:pt x="1359185" y="139048"/>
                </a:lnTo>
                <a:lnTo>
                  <a:pt x="1394304" y="144904"/>
                </a:lnTo>
                <a:lnTo>
                  <a:pt x="1429424" y="150760"/>
                </a:lnTo>
                <a:lnTo>
                  <a:pt x="1463809" y="156616"/>
                </a:lnTo>
                <a:lnTo>
                  <a:pt x="1498929" y="161736"/>
                </a:lnTo>
                <a:lnTo>
                  <a:pt x="1534049" y="167591"/>
                </a:lnTo>
                <a:lnTo>
                  <a:pt x="1569168" y="173447"/>
                </a:lnTo>
                <a:lnTo>
                  <a:pt x="1586628" y="176133"/>
                </a:lnTo>
                <a:lnTo>
                  <a:pt x="1586725" y="175491"/>
                </a:lnTo>
                <a:lnTo>
                  <a:pt x="1602816" y="178414"/>
                </a:lnTo>
                <a:lnTo>
                  <a:pt x="1637908" y="182805"/>
                </a:lnTo>
                <a:lnTo>
                  <a:pt x="1673009" y="188650"/>
                </a:lnTo>
                <a:lnTo>
                  <a:pt x="1707380" y="193041"/>
                </a:lnTo>
                <a:lnTo>
                  <a:pt x="1742472" y="198901"/>
                </a:lnTo>
                <a:lnTo>
                  <a:pt x="1744670" y="198901"/>
                </a:lnTo>
                <a:lnTo>
                  <a:pt x="1741012" y="224520"/>
                </a:lnTo>
                <a:lnTo>
                  <a:pt x="1737354" y="250126"/>
                </a:lnTo>
                <a:lnTo>
                  <a:pt x="1732967" y="275745"/>
                </a:lnTo>
                <a:lnTo>
                  <a:pt x="1729309" y="301365"/>
                </a:lnTo>
                <a:lnTo>
                  <a:pt x="1725660" y="326970"/>
                </a:lnTo>
                <a:lnTo>
                  <a:pt x="1722002" y="352590"/>
                </a:lnTo>
                <a:lnTo>
                  <a:pt x="1718344" y="377468"/>
                </a:lnTo>
                <a:lnTo>
                  <a:pt x="1714686" y="403088"/>
                </a:lnTo>
                <a:lnTo>
                  <a:pt x="1713227" y="414065"/>
                </a:lnTo>
                <a:lnTo>
                  <a:pt x="1713227" y="414793"/>
                </a:lnTo>
                <a:lnTo>
                  <a:pt x="1713231" y="414801"/>
                </a:lnTo>
                <a:lnTo>
                  <a:pt x="1713231" y="414453"/>
                </a:lnTo>
                <a:lnTo>
                  <a:pt x="1714685" y="403487"/>
                </a:lnTo>
                <a:lnTo>
                  <a:pt x="1718346" y="377912"/>
                </a:lnTo>
                <a:lnTo>
                  <a:pt x="1722007" y="353073"/>
                </a:lnTo>
                <a:lnTo>
                  <a:pt x="1725651" y="327498"/>
                </a:lnTo>
                <a:lnTo>
                  <a:pt x="1729312" y="301923"/>
                </a:lnTo>
                <a:lnTo>
                  <a:pt x="1732973" y="276347"/>
                </a:lnTo>
                <a:lnTo>
                  <a:pt x="1737369" y="250772"/>
                </a:lnTo>
                <a:lnTo>
                  <a:pt x="1741013" y="225197"/>
                </a:lnTo>
                <a:lnTo>
                  <a:pt x="1744674" y="199622"/>
                </a:lnTo>
                <a:lnTo>
                  <a:pt x="1777588" y="204737"/>
                </a:lnTo>
                <a:lnTo>
                  <a:pt x="1812708" y="209852"/>
                </a:lnTo>
                <a:lnTo>
                  <a:pt x="1847812" y="214967"/>
                </a:lnTo>
                <a:lnTo>
                  <a:pt x="1883652" y="219346"/>
                </a:lnTo>
                <a:lnTo>
                  <a:pt x="1918772" y="224461"/>
                </a:lnTo>
                <a:lnTo>
                  <a:pt x="1953876" y="228849"/>
                </a:lnTo>
                <a:lnTo>
                  <a:pt x="1988996" y="233964"/>
                </a:lnTo>
                <a:lnTo>
                  <a:pt x="2024100" y="238344"/>
                </a:lnTo>
                <a:lnTo>
                  <a:pt x="2058485" y="243459"/>
                </a:lnTo>
                <a:lnTo>
                  <a:pt x="2061410" y="243459"/>
                </a:lnTo>
                <a:lnTo>
                  <a:pt x="2095059" y="247111"/>
                </a:lnTo>
                <a:lnTo>
                  <a:pt x="2129444" y="251499"/>
                </a:lnTo>
                <a:lnTo>
                  <a:pt x="2164548" y="256614"/>
                </a:lnTo>
                <a:lnTo>
                  <a:pt x="2199669" y="260266"/>
                </a:lnTo>
                <a:lnTo>
                  <a:pt x="2234772" y="263919"/>
                </a:lnTo>
                <a:lnTo>
                  <a:pt x="2270612" y="269034"/>
                </a:lnTo>
                <a:lnTo>
                  <a:pt x="2305732" y="272686"/>
                </a:lnTo>
                <a:lnTo>
                  <a:pt x="2340836" y="276347"/>
                </a:lnTo>
                <a:lnTo>
                  <a:pt x="2375956" y="280000"/>
                </a:lnTo>
                <a:lnTo>
                  <a:pt x="2411795" y="285115"/>
                </a:lnTo>
                <a:lnTo>
                  <a:pt x="2446899" y="288767"/>
                </a:lnTo>
                <a:lnTo>
                  <a:pt x="2482020" y="291693"/>
                </a:lnTo>
                <a:lnTo>
                  <a:pt x="2517123" y="295345"/>
                </a:lnTo>
                <a:lnTo>
                  <a:pt x="2552963" y="298997"/>
                </a:lnTo>
                <a:lnTo>
                  <a:pt x="2588083" y="302649"/>
                </a:lnTo>
                <a:lnTo>
                  <a:pt x="2623187" y="305575"/>
                </a:lnTo>
                <a:lnTo>
                  <a:pt x="2659026" y="309227"/>
                </a:lnTo>
                <a:lnTo>
                  <a:pt x="2694147" y="312153"/>
                </a:lnTo>
                <a:lnTo>
                  <a:pt x="2713888" y="314342"/>
                </a:lnTo>
                <a:lnTo>
                  <a:pt x="2728531" y="315805"/>
                </a:lnTo>
                <a:lnTo>
                  <a:pt x="2765106" y="318721"/>
                </a:lnTo>
                <a:lnTo>
                  <a:pt x="2799475" y="321647"/>
                </a:lnTo>
                <a:lnTo>
                  <a:pt x="2834595" y="324572"/>
                </a:lnTo>
                <a:lnTo>
                  <a:pt x="2870434" y="327498"/>
                </a:lnTo>
                <a:lnTo>
                  <a:pt x="2905538" y="331150"/>
                </a:lnTo>
                <a:lnTo>
                  <a:pt x="2940658" y="333340"/>
                </a:lnTo>
                <a:lnTo>
                  <a:pt x="2976498" y="336265"/>
                </a:lnTo>
                <a:lnTo>
                  <a:pt x="3011601" y="338455"/>
                </a:lnTo>
                <a:lnTo>
                  <a:pt x="3046722" y="341380"/>
                </a:lnTo>
                <a:lnTo>
                  <a:pt x="3082561" y="344297"/>
                </a:lnTo>
                <a:lnTo>
                  <a:pt x="3117681" y="346495"/>
                </a:lnTo>
                <a:lnTo>
                  <a:pt x="3153521" y="347958"/>
                </a:lnTo>
                <a:lnTo>
                  <a:pt x="3188625" y="350874"/>
                </a:lnTo>
                <a:lnTo>
                  <a:pt x="3223745" y="353073"/>
                </a:lnTo>
                <a:lnTo>
                  <a:pt x="3259584" y="354527"/>
                </a:lnTo>
                <a:lnTo>
                  <a:pt x="3294688" y="357452"/>
                </a:lnTo>
                <a:lnTo>
                  <a:pt x="3330544" y="359642"/>
                </a:lnTo>
                <a:lnTo>
                  <a:pt x="3365648" y="361840"/>
                </a:lnTo>
                <a:lnTo>
                  <a:pt x="3401487" y="363303"/>
                </a:lnTo>
                <a:lnTo>
                  <a:pt x="3436607" y="365493"/>
                </a:lnTo>
                <a:lnTo>
                  <a:pt x="3471711" y="366955"/>
                </a:lnTo>
                <a:lnTo>
                  <a:pt x="3507550" y="368418"/>
                </a:lnTo>
                <a:lnTo>
                  <a:pt x="3542671" y="369872"/>
                </a:lnTo>
                <a:lnTo>
                  <a:pt x="3578510" y="372070"/>
                </a:lnTo>
                <a:lnTo>
                  <a:pt x="3613614" y="372797"/>
                </a:lnTo>
                <a:lnTo>
                  <a:pt x="3649470" y="374987"/>
                </a:lnTo>
                <a:lnTo>
                  <a:pt x="3673595" y="375701"/>
                </a:lnTo>
                <a:lnTo>
                  <a:pt x="3673605" y="375112"/>
                </a:lnTo>
                <a:lnTo>
                  <a:pt x="3683840" y="375112"/>
                </a:lnTo>
                <a:lnTo>
                  <a:pt x="3718945" y="375844"/>
                </a:lnTo>
                <a:lnTo>
                  <a:pt x="3754768" y="378041"/>
                </a:lnTo>
                <a:lnTo>
                  <a:pt x="3789873" y="378774"/>
                </a:lnTo>
                <a:lnTo>
                  <a:pt x="3825696" y="379506"/>
                </a:lnTo>
                <a:lnTo>
                  <a:pt x="3860801" y="380971"/>
                </a:lnTo>
                <a:lnTo>
                  <a:pt x="3896624" y="381703"/>
                </a:lnTo>
                <a:lnTo>
                  <a:pt x="3931729" y="382436"/>
                </a:lnTo>
                <a:lnTo>
                  <a:pt x="3967552" y="382436"/>
                </a:lnTo>
                <a:lnTo>
                  <a:pt x="4002657" y="383900"/>
                </a:lnTo>
                <a:lnTo>
                  <a:pt x="4038479" y="384633"/>
                </a:lnTo>
                <a:lnTo>
                  <a:pt x="4073585" y="384633"/>
                </a:lnTo>
                <a:lnTo>
                  <a:pt x="4104290" y="385365"/>
                </a:lnTo>
                <a:lnTo>
                  <a:pt x="4109407" y="385365"/>
                </a:lnTo>
                <a:lnTo>
                  <a:pt x="4144512" y="385365"/>
                </a:lnTo>
                <a:lnTo>
                  <a:pt x="4180335" y="386836"/>
                </a:lnTo>
                <a:lnTo>
                  <a:pt x="4215440" y="386836"/>
                </a:lnTo>
                <a:lnTo>
                  <a:pt x="4251263" y="386836"/>
                </a:lnTo>
                <a:lnTo>
                  <a:pt x="4286368" y="386836"/>
                </a:lnTo>
                <a:lnTo>
                  <a:pt x="4322191" y="386836"/>
                </a:lnTo>
                <a:lnTo>
                  <a:pt x="4357296" y="386836"/>
                </a:lnTo>
                <a:lnTo>
                  <a:pt x="4393119" y="386836"/>
                </a:lnTo>
                <a:lnTo>
                  <a:pt x="4428213" y="386836"/>
                </a:lnTo>
                <a:lnTo>
                  <a:pt x="4464046" y="386836"/>
                </a:lnTo>
                <a:lnTo>
                  <a:pt x="4499141" y="385365"/>
                </a:lnTo>
                <a:lnTo>
                  <a:pt x="4534246" y="385365"/>
                </a:lnTo>
                <a:lnTo>
                  <a:pt x="4570069" y="384633"/>
                </a:lnTo>
                <a:lnTo>
                  <a:pt x="4606630" y="384633"/>
                </a:lnTo>
                <a:lnTo>
                  <a:pt x="4640997" y="383900"/>
                </a:lnTo>
                <a:lnTo>
                  <a:pt x="4676102" y="382436"/>
                </a:lnTo>
                <a:lnTo>
                  <a:pt x="4711925" y="382436"/>
                </a:lnTo>
                <a:lnTo>
                  <a:pt x="4747030" y="381703"/>
                </a:lnTo>
                <a:lnTo>
                  <a:pt x="4771889" y="380971"/>
                </a:lnTo>
                <a:lnTo>
                  <a:pt x="4771626" y="383091"/>
                </a:lnTo>
                <a:lnTo>
                  <a:pt x="4771893" y="380954"/>
                </a:lnTo>
                <a:lnTo>
                  <a:pt x="4782853" y="380954"/>
                </a:lnTo>
                <a:lnTo>
                  <a:pt x="4817956" y="379500"/>
                </a:lnTo>
                <a:lnTo>
                  <a:pt x="4853779" y="378767"/>
                </a:lnTo>
                <a:lnTo>
                  <a:pt x="4888883" y="378035"/>
                </a:lnTo>
                <a:lnTo>
                  <a:pt x="4925447" y="377302"/>
                </a:lnTo>
                <a:lnTo>
                  <a:pt x="4959809" y="375105"/>
                </a:lnTo>
                <a:lnTo>
                  <a:pt x="4996374" y="374373"/>
                </a:lnTo>
                <a:lnTo>
                  <a:pt x="5030736" y="372186"/>
                </a:lnTo>
                <a:lnTo>
                  <a:pt x="5065839" y="371454"/>
                </a:lnTo>
                <a:lnTo>
                  <a:pt x="5101663" y="369257"/>
                </a:lnTo>
                <a:lnTo>
                  <a:pt x="5103124" y="369257"/>
                </a:lnTo>
                <a:lnTo>
                  <a:pt x="5104585" y="367792"/>
                </a:lnTo>
                <a:lnTo>
                  <a:pt x="5104585" y="365606"/>
                </a:lnTo>
                <a:lnTo>
                  <a:pt x="5103855" y="343666"/>
                </a:lnTo>
                <a:lnTo>
                  <a:pt x="5103124" y="319540"/>
                </a:lnTo>
                <a:lnTo>
                  <a:pt x="5101663" y="299065"/>
                </a:lnTo>
                <a:lnTo>
                  <a:pt x="5100932" y="287368"/>
                </a:lnTo>
                <a:lnTo>
                  <a:pt x="5110441" y="289554"/>
                </a:lnTo>
                <a:lnTo>
                  <a:pt x="5129449" y="288822"/>
                </a:lnTo>
                <a:lnTo>
                  <a:pt x="5138958" y="291019"/>
                </a:lnTo>
                <a:lnTo>
                  <a:pt x="5149928" y="296867"/>
                </a:lnTo>
                <a:lnTo>
                  <a:pt x="5152851" y="298332"/>
                </a:lnTo>
                <a:lnTo>
                  <a:pt x="5155043" y="301251"/>
                </a:lnTo>
                <a:lnTo>
                  <a:pt x="5156504" y="310762"/>
                </a:lnTo>
                <a:lnTo>
                  <a:pt x="5158696" y="315145"/>
                </a:lnTo>
                <a:lnTo>
                  <a:pt x="5159427" y="319540"/>
                </a:lnTo>
                <a:lnTo>
                  <a:pt x="5158696" y="329039"/>
                </a:lnTo>
                <a:lnTo>
                  <a:pt x="5160899" y="333434"/>
                </a:lnTo>
                <a:lnTo>
                  <a:pt x="5162360" y="337818"/>
                </a:lnTo>
                <a:lnTo>
                  <a:pt x="5170397" y="359025"/>
                </a:lnTo>
                <a:lnTo>
                  <a:pt x="5177714" y="383883"/>
                </a:lnTo>
                <a:lnTo>
                  <a:pt x="5178445" y="394115"/>
                </a:lnTo>
                <a:lnTo>
                  <a:pt x="5178445" y="394848"/>
                </a:lnTo>
                <a:lnTo>
                  <a:pt x="5178445" y="398510"/>
                </a:lnTo>
                <a:lnTo>
                  <a:pt x="5178445" y="403626"/>
                </a:lnTo>
                <a:lnTo>
                  <a:pt x="5178445" y="406555"/>
                </a:lnTo>
                <a:lnTo>
                  <a:pt x="5180637" y="410207"/>
                </a:lnTo>
                <a:lnTo>
                  <a:pt x="5182098" y="413136"/>
                </a:lnTo>
                <a:lnTo>
                  <a:pt x="5199645" y="423368"/>
                </a:lnTo>
                <a:lnTo>
                  <a:pt x="5210615" y="427752"/>
                </a:lnTo>
                <a:lnTo>
                  <a:pt x="5217201" y="427752"/>
                </a:lnTo>
                <a:lnTo>
                  <a:pt x="5244988" y="424101"/>
                </a:lnTo>
                <a:lnTo>
                  <a:pt x="5247910" y="424101"/>
                </a:lnTo>
                <a:lnTo>
                  <a:pt x="5249372" y="425565"/>
                </a:lnTo>
                <a:lnTo>
                  <a:pt x="5250833" y="425565"/>
                </a:lnTo>
                <a:lnTo>
                  <a:pt x="5252294" y="427019"/>
                </a:lnTo>
                <a:lnTo>
                  <a:pt x="5253025" y="429217"/>
                </a:lnTo>
                <a:lnTo>
                  <a:pt x="5254486" y="429949"/>
                </a:lnTo>
                <a:lnTo>
                  <a:pt x="5254486" y="435065"/>
                </a:lnTo>
                <a:lnTo>
                  <a:pt x="5255217" y="435797"/>
                </a:lnTo>
                <a:lnTo>
                  <a:pt x="5258140" y="436530"/>
                </a:lnTo>
                <a:lnTo>
                  <a:pt x="5290320" y="436530"/>
                </a:lnTo>
                <a:lnTo>
                  <a:pt x="5315914" y="437262"/>
                </a:lnTo>
                <a:lnTo>
                  <a:pt x="5322490" y="441646"/>
                </a:lnTo>
                <a:lnTo>
                  <a:pt x="5328346" y="456272"/>
                </a:lnTo>
                <a:lnTo>
                  <a:pt x="5332730" y="462121"/>
                </a:lnTo>
                <a:lnTo>
                  <a:pt x="5336383" y="462121"/>
                </a:lnTo>
                <a:lnTo>
                  <a:pt x="5359055" y="457737"/>
                </a:lnTo>
                <a:lnTo>
                  <a:pt x="5361977" y="458470"/>
                </a:lnTo>
                <a:lnTo>
                  <a:pt x="5367092" y="455540"/>
                </a:lnTo>
                <a:lnTo>
                  <a:pt x="5379524" y="454808"/>
                </a:lnTo>
                <a:lnTo>
                  <a:pt x="5383918" y="451156"/>
                </a:lnTo>
                <a:lnTo>
                  <a:pt x="5384649" y="446762"/>
                </a:lnTo>
                <a:lnTo>
                  <a:pt x="5384649" y="443843"/>
                </a:lnTo>
                <a:lnTo>
                  <a:pt x="5384649" y="441646"/>
                </a:lnTo>
                <a:lnTo>
                  <a:pt x="5390494" y="440181"/>
                </a:lnTo>
                <a:lnTo>
                  <a:pt x="5394878" y="437262"/>
                </a:lnTo>
                <a:lnTo>
                  <a:pt x="5416088" y="432879"/>
                </a:lnTo>
                <a:lnTo>
                  <a:pt x="5436557" y="432879"/>
                </a:lnTo>
                <a:lnTo>
                  <a:pt x="5461421" y="432879"/>
                </a:lnTo>
                <a:lnTo>
                  <a:pt x="5465074" y="433600"/>
                </a:lnTo>
                <a:lnTo>
                  <a:pt x="5477506" y="440181"/>
                </a:lnTo>
                <a:lnTo>
                  <a:pt x="5503100" y="445308"/>
                </a:lnTo>
                <a:lnTo>
                  <a:pt x="5516263" y="446762"/>
                </a:lnTo>
                <a:lnTo>
                  <a:pt x="5519185" y="451156"/>
                </a:lnTo>
                <a:lnTo>
                  <a:pt x="5519916" y="453343"/>
                </a:lnTo>
                <a:lnTo>
                  <a:pt x="5516263" y="455540"/>
                </a:lnTo>
                <a:lnTo>
                  <a:pt x="5509687" y="457737"/>
                </a:lnTo>
                <a:lnTo>
                  <a:pt x="5506753" y="459202"/>
                </a:lnTo>
                <a:lnTo>
                  <a:pt x="5506023" y="464318"/>
                </a:lnTo>
                <a:lnTo>
                  <a:pt x="5507484" y="467969"/>
                </a:lnTo>
                <a:lnTo>
                  <a:pt x="5512609" y="467969"/>
                </a:lnTo>
                <a:lnTo>
                  <a:pt x="5516263" y="468702"/>
                </a:lnTo>
                <a:lnTo>
                  <a:pt x="5529425" y="465783"/>
                </a:lnTo>
                <a:lnTo>
                  <a:pt x="5537473" y="465050"/>
                </a:lnTo>
                <a:lnTo>
                  <a:pt x="5542587" y="467969"/>
                </a:lnTo>
                <a:lnTo>
                  <a:pt x="5545510" y="472364"/>
                </a:lnTo>
                <a:lnTo>
                  <a:pt x="5547702" y="476015"/>
                </a:lnTo>
                <a:lnTo>
                  <a:pt x="5547702" y="484793"/>
                </a:lnTo>
                <a:lnTo>
                  <a:pt x="5549163" y="489909"/>
                </a:lnTo>
                <a:lnTo>
                  <a:pt x="5551366" y="493560"/>
                </a:lnTo>
                <a:lnTo>
                  <a:pt x="5557211" y="500141"/>
                </a:lnTo>
                <a:lnTo>
                  <a:pt x="5562326" y="510384"/>
                </a:lnTo>
                <a:lnTo>
                  <a:pt x="5565259" y="512581"/>
                </a:lnTo>
                <a:lnTo>
                  <a:pt x="5568181" y="512581"/>
                </a:lnTo>
                <a:lnTo>
                  <a:pt x="5571835" y="510384"/>
                </a:lnTo>
                <a:lnTo>
                  <a:pt x="5576219" y="508919"/>
                </a:lnTo>
                <a:lnTo>
                  <a:pt x="5577680" y="506000"/>
                </a:lnTo>
                <a:lnTo>
                  <a:pt x="5577680" y="500873"/>
                </a:lnTo>
                <a:lnTo>
                  <a:pt x="5576219" y="497222"/>
                </a:lnTo>
                <a:lnTo>
                  <a:pt x="5574757" y="492828"/>
                </a:lnTo>
                <a:lnTo>
                  <a:pt x="5578421" y="487712"/>
                </a:lnTo>
                <a:lnTo>
                  <a:pt x="5581344" y="485525"/>
                </a:lnTo>
                <a:lnTo>
                  <a:pt x="5598890" y="481863"/>
                </a:lnTo>
                <a:lnTo>
                  <a:pt x="5612053" y="481863"/>
                </a:lnTo>
                <a:lnTo>
                  <a:pt x="5616437" y="484061"/>
                </a:lnTo>
                <a:lnTo>
                  <a:pt x="5619359" y="488444"/>
                </a:lnTo>
                <a:lnTo>
                  <a:pt x="5621562" y="494293"/>
                </a:lnTo>
                <a:lnTo>
                  <a:pt x="5624484" y="499409"/>
                </a:lnTo>
                <a:lnTo>
                  <a:pt x="5626676" y="503071"/>
                </a:lnTo>
                <a:lnTo>
                  <a:pt x="5629599" y="504536"/>
                </a:lnTo>
                <a:lnTo>
                  <a:pt x="5632522" y="506722"/>
                </a:lnTo>
                <a:lnTo>
                  <a:pt x="5650079" y="512581"/>
                </a:lnTo>
                <a:lnTo>
                  <a:pt x="5663972" y="513303"/>
                </a:lnTo>
                <a:lnTo>
                  <a:pt x="5667625" y="514035"/>
                </a:lnTo>
                <a:lnTo>
                  <a:pt x="5670548" y="516965"/>
                </a:lnTo>
                <a:lnTo>
                  <a:pt x="5676403" y="523546"/>
                </a:lnTo>
                <a:lnTo>
                  <a:pt x="5673470" y="529394"/>
                </a:lnTo>
                <a:lnTo>
                  <a:pt x="5677865" y="532324"/>
                </a:lnTo>
                <a:lnTo>
                  <a:pt x="5690296" y="533045"/>
                </a:lnTo>
                <a:lnTo>
                  <a:pt x="5693219" y="532324"/>
                </a:lnTo>
                <a:lnTo>
                  <a:pt x="5693950" y="532324"/>
                </a:lnTo>
                <a:lnTo>
                  <a:pt x="5696142" y="533778"/>
                </a:lnTo>
                <a:lnTo>
                  <a:pt x="5696142" y="535975"/>
                </a:lnTo>
                <a:lnTo>
                  <a:pt x="5696142" y="538905"/>
                </a:lnTo>
                <a:lnTo>
                  <a:pt x="5695411" y="541091"/>
                </a:lnTo>
                <a:lnTo>
                  <a:pt x="5697603" y="541823"/>
                </a:lnTo>
                <a:lnTo>
                  <a:pt x="5712227" y="538905"/>
                </a:lnTo>
                <a:lnTo>
                  <a:pt x="5715880" y="539626"/>
                </a:lnTo>
                <a:lnTo>
                  <a:pt x="5718813" y="541823"/>
                </a:lnTo>
                <a:lnTo>
                  <a:pt x="5721736" y="541823"/>
                </a:lnTo>
                <a:lnTo>
                  <a:pt x="5731976" y="536707"/>
                </a:lnTo>
                <a:lnTo>
                  <a:pt x="5745869" y="533778"/>
                </a:lnTo>
                <a:lnTo>
                  <a:pt x="5751714" y="529394"/>
                </a:lnTo>
                <a:lnTo>
                  <a:pt x="5756829" y="523546"/>
                </a:lnTo>
                <a:lnTo>
                  <a:pt x="5777308" y="507454"/>
                </a:lnTo>
                <a:lnTo>
                  <a:pt x="5783884" y="504536"/>
                </a:lnTo>
                <a:lnTo>
                  <a:pt x="5786807" y="501606"/>
                </a:lnTo>
                <a:lnTo>
                  <a:pt x="5799969" y="493560"/>
                </a:lnTo>
                <a:lnTo>
                  <a:pt x="5808748" y="491374"/>
                </a:lnTo>
                <a:lnTo>
                  <a:pt x="5814593" y="494293"/>
                </a:lnTo>
                <a:lnTo>
                  <a:pt x="5814593" y="496490"/>
                </a:lnTo>
                <a:lnTo>
                  <a:pt x="5813132" y="499409"/>
                </a:lnTo>
                <a:lnTo>
                  <a:pt x="5813132" y="500873"/>
                </a:lnTo>
                <a:lnTo>
                  <a:pt x="5814593" y="503803"/>
                </a:lnTo>
                <a:lnTo>
                  <a:pt x="5816065" y="504536"/>
                </a:lnTo>
                <a:lnTo>
                  <a:pt x="5818257" y="506000"/>
                </a:lnTo>
                <a:lnTo>
                  <a:pt x="5819718" y="506722"/>
                </a:lnTo>
                <a:lnTo>
                  <a:pt x="5821910" y="509652"/>
                </a:lnTo>
                <a:lnTo>
                  <a:pt x="5822641" y="516232"/>
                </a:lnTo>
                <a:lnTo>
                  <a:pt x="5824833" y="519884"/>
                </a:lnTo>
                <a:lnTo>
                  <a:pt x="5831419" y="522813"/>
                </a:lnTo>
                <a:lnTo>
                  <a:pt x="5838726" y="522081"/>
                </a:lnTo>
                <a:lnTo>
                  <a:pt x="5853349" y="516232"/>
                </a:lnTo>
                <a:lnTo>
                  <a:pt x="5857013" y="516232"/>
                </a:lnTo>
                <a:lnTo>
                  <a:pt x="5859936" y="516965"/>
                </a:lnTo>
                <a:lnTo>
                  <a:pt x="5861397" y="519162"/>
                </a:lnTo>
                <a:lnTo>
                  <a:pt x="5865051" y="519884"/>
                </a:lnTo>
                <a:lnTo>
                  <a:pt x="5866512" y="519884"/>
                </a:lnTo>
                <a:lnTo>
                  <a:pt x="5870906" y="516965"/>
                </a:lnTo>
                <a:lnTo>
                  <a:pt x="5873098" y="516232"/>
                </a:lnTo>
                <a:lnTo>
                  <a:pt x="5873829" y="516965"/>
                </a:lnTo>
                <a:lnTo>
                  <a:pt x="5876021" y="516965"/>
                </a:lnTo>
                <a:lnTo>
                  <a:pt x="5876752" y="517697"/>
                </a:lnTo>
                <a:lnTo>
                  <a:pt x="5922815" y="507454"/>
                </a:lnTo>
                <a:lnTo>
                  <a:pt x="5932324" y="506722"/>
                </a:lnTo>
                <a:lnTo>
                  <a:pt x="5941102" y="509652"/>
                </a:lnTo>
                <a:lnTo>
                  <a:pt x="5943294" y="511116"/>
                </a:lnTo>
                <a:lnTo>
                  <a:pt x="5952793" y="523546"/>
                </a:lnTo>
                <a:lnTo>
                  <a:pt x="5954995" y="526465"/>
                </a:lnTo>
                <a:lnTo>
                  <a:pt x="5957918" y="528662"/>
                </a:lnTo>
                <a:lnTo>
                  <a:pt x="5967417" y="532324"/>
                </a:lnTo>
                <a:lnTo>
                  <a:pt x="5970350" y="532324"/>
                </a:lnTo>
                <a:lnTo>
                  <a:pt x="5986435" y="525010"/>
                </a:lnTo>
                <a:lnTo>
                  <a:pt x="5990088" y="523546"/>
                </a:lnTo>
                <a:lnTo>
                  <a:pt x="5993011" y="523546"/>
                </a:lnTo>
                <a:lnTo>
                  <a:pt x="5995944" y="523546"/>
                </a:lnTo>
                <a:lnTo>
                  <a:pt x="5999597" y="525743"/>
                </a:lnTo>
                <a:lnTo>
                  <a:pt x="6001789" y="525743"/>
                </a:lnTo>
                <a:lnTo>
                  <a:pt x="6007635" y="523546"/>
                </a:lnTo>
                <a:lnTo>
                  <a:pt x="6009837" y="523546"/>
                </a:lnTo>
                <a:lnTo>
                  <a:pt x="6020797" y="525743"/>
                </a:lnTo>
                <a:lnTo>
                  <a:pt x="6023730" y="525743"/>
                </a:lnTo>
                <a:lnTo>
                  <a:pt x="6021528" y="526465"/>
                </a:lnTo>
                <a:lnTo>
                  <a:pt x="6018605" y="526465"/>
                </a:lnTo>
                <a:lnTo>
                  <a:pt x="6014221" y="525743"/>
                </a:lnTo>
                <a:lnTo>
                  <a:pt x="6012029" y="526465"/>
                </a:lnTo>
                <a:lnTo>
                  <a:pt x="6009837" y="531591"/>
                </a:lnTo>
                <a:lnTo>
                  <a:pt x="6005443" y="533045"/>
                </a:lnTo>
                <a:lnTo>
                  <a:pt x="6000328" y="539626"/>
                </a:lnTo>
                <a:lnTo>
                  <a:pt x="5998136" y="541823"/>
                </a:lnTo>
                <a:lnTo>
                  <a:pt x="5944756" y="573263"/>
                </a:lnTo>
                <a:lnTo>
                  <a:pt x="5912585" y="586424"/>
                </a:lnTo>
                <a:lnTo>
                  <a:pt x="5905999" y="590086"/>
                </a:lnTo>
                <a:lnTo>
                  <a:pt x="5903076" y="590819"/>
                </a:lnTo>
                <a:lnTo>
                  <a:pt x="5895759" y="593005"/>
                </a:lnTo>
                <a:lnTo>
                  <a:pt x="5873829" y="601051"/>
                </a:lnTo>
                <a:lnTo>
                  <a:pt x="5833611" y="625909"/>
                </a:lnTo>
                <a:lnTo>
                  <a:pt x="5809478" y="651511"/>
                </a:lnTo>
                <a:lnTo>
                  <a:pt x="5799239" y="655895"/>
                </a:lnTo>
                <a:lnTo>
                  <a:pt x="5723197" y="744375"/>
                </a:lnTo>
                <a:lnTo>
                  <a:pt x="5712227" y="750956"/>
                </a:lnTo>
                <a:lnTo>
                  <a:pt x="5711496" y="753875"/>
                </a:lnTo>
                <a:lnTo>
                  <a:pt x="5710035" y="756805"/>
                </a:lnTo>
                <a:lnTo>
                  <a:pt x="5708573" y="757537"/>
                </a:lnTo>
                <a:lnTo>
                  <a:pt x="5706381" y="758259"/>
                </a:lnTo>
                <a:lnTo>
                  <a:pt x="5704920" y="759723"/>
                </a:lnTo>
                <a:lnTo>
                  <a:pt x="5703448" y="761188"/>
                </a:lnTo>
                <a:lnTo>
                  <a:pt x="5702718" y="764118"/>
                </a:lnTo>
                <a:lnTo>
                  <a:pt x="5701987" y="766304"/>
                </a:lnTo>
                <a:lnTo>
                  <a:pt x="5692488" y="773617"/>
                </a:lnTo>
                <a:lnTo>
                  <a:pt x="5687363" y="775815"/>
                </a:lnTo>
                <a:lnTo>
                  <a:pt x="5679326" y="786047"/>
                </a:lnTo>
                <a:lnTo>
                  <a:pt x="5669817" y="793360"/>
                </a:lnTo>
                <a:lnTo>
                  <a:pt x="5663972" y="795557"/>
                </a:lnTo>
                <a:lnTo>
                  <a:pt x="5654463" y="805057"/>
                </a:lnTo>
                <a:lnTo>
                  <a:pt x="5640569" y="814567"/>
                </a:lnTo>
                <a:lnTo>
                  <a:pt x="5632522" y="821881"/>
                </a:lnTo>
                <a:lnTo>
                  <a:pt x="5629599" y="829194"/>
                </a:lnTo>
                <a:lnTo>
                  <a:pt x="5631060" y="830648"/>
                </a:lnTo>
                <a:lnTo>
                  <a:pt x="5628868" y="831380"/>
                </a:lnTo>
                <a:lnTo>
                  <a:pt x="5625946" y="833577"/>
                </a:lnTo>
                <a:lnTo>
                  <a:pt x="5625215" y="835042"/>
                </a:lnTo>
                <a:lnTo>
                  <a:pt x="5624484" y="838693"/>
                </a:lnTo>
                <a:lnTo>
                  <a:pt x="5623023" y="840158"/>
                </a:lnTo>
                <a:lnTo>
                  <a:pt x="5622292" y="840891"/>
                </a:lnTo>
                <a:lnTo>
                  <a:pt x="5619359" y="841623"/>
                </a:lnTo>
                <a:lnTo>
                  <a:pt x="5618629" y="841623"/>
                </a:lnTo>
                <a:lnTo>
                  <a:pt x="5617898" y="843088"/>
                </a:lnTo>
                <a:lnTo>
                  <a:pt x="5617898" y="843820"/>
                </a:lnTo>
                <a:lnTo>
                  <a:pt x="5616437" y="844542"/>
                </a:lnTo>
                <a:lnTo>
                  <a:pt x="5616437" y="846739"/>
                </a:lnTo>
                <a:lnTo>
                  <a:pt x="5616437" y="851855"/>
                </a:lnTo>
                <a:lnTo>
                  <a:pt x="5615706" y="853320"/>
                </a:lnTo>
                <a:lnTo>
                  <a:pt x="5615706" y="854053"/>
                </a:lnTo>
                <a:lnTo>
                  <a:pt x="5614975" y="854053"/>
                </a:lnTo>
                <a:lnTo>
                  <a:pt x="5614975" y="854785"/>
                </a:lnTo>
                <a:lnTo>
                  <a:pt x="5612053" y="856250"/>
                </a:lnTo>
                <a:lnTo>
                  <a:pt x="5609130" y="856250"/>
                </a:lnTo>
                <a:lnTo>
                  <a:pt x="5606207" y="856250"/>
                </a:lnTo>
                <a:lnTo>
                  <a:pt x="5603274" y="854785"/>
                </a:lnTo>
                <a:lnTo>
                  <a:pt x="5602544" y="856250"/>
                </a:lnTo>
                <a:lnTo>
                  <a:pt x="5603274" y="860633"/>
                </a:lnTo>
                <a:lnTo>
                  <a:pt x="5603274" y="875260"/>
                </a:lnTo>
                <a:lnTo>
                  <a:pt x="5605466" y="889154"/>
                </a:lnTo>
                <a:lnTo>
                  <a:pt x="5605466" y="903048"/>
                </a:lnTo>
                <a:lnTo>
                  <a:pt x="5606938" y="917664"/>
                </a:lnTo>
                <a:lnTo>
                  <a:pt x="5606938" y="931558"/>
                </a:lnTo>
                <a:lnTo>
                  <a:pt x="5609130" y="944719"/>
                </a:lnTo>
                <a:lnTo>
                  <a:pt x="5609861" y="959346"/>
                </a:lnTo>
                <a:lnTo>
                  <a:pt x="5610591" y="973240"/>
                </a:lnTo>
                <a:lnTo>
                  <a:pt x="5610591" y="976891"/>
                </a:lnTo>
                <a:lnTo>
                  <a:pt x="5610591" y="983472"/>
                </a:lnTo>
                <a:lnTo>
                  <a:pt x="5608399" y="984937"/>
                </a:lnTo>
                <a:lnTo>
                  <a:pt x="5606207" y="986402"/>
                </a:lnTo>
                <a:lnTo>
                  <a:pt x="5604005" y="989331"/>
                </a:lnTo>
                <a:lnTo>
                  <a:pt x="5602544" y="992250"/>
                </a:lnTo>
                <a:lnTo>
                  <a:pt x="5601813" y="995180"/>
                </a:lnTo>
                <a:lnTo>
                  <a:pt x="5600352" y="997366"/>
                </a:lnTo>
                <a:lnTo>
                  <a:pt x="5596698" y="997366"/>
                </a:lnTo>
                <a:lnTo>
                  <a:pt x="5592314" y="997366"/>
                </a:lnTo>
                <a:lnTo>
                  <a:pt x="5589381" y="997366"/>
                </a:lnTo>
                <a:lnTo>
                  <a:pt x="5587189" y="998831"/>
                </a:lnTo>
                <a:lnTo>
                  <a:pt x="5583536" y="1005412"/>
                </a:lnTo>
                <a:lnTo>
                  <a:pt x="5581344" y="1006144"/>
                </a:lnTo>
                <a:lnTo>
                  <a:pt x="5574027" y="1007609"/>
                </a:lnTo>
                <a:lnTo>
                  <a:pt x="5573296" y="1007609"/>
                </a:lnTo>
                <a:lnTo>
                  <a:pt x="5571835" y="1008341"/>
                </a:lnTo>
                <a:lnTo>
                  <a:pt x="5570373" y="1010528"/>
                </a:lnTo>
                <a:lnTo>
                  <a:pt x="5570373" y="1011260"/>
                </a:lnTo>
                <a:lnTo>
                  <a:pt x="5568181" y="1014190"/>
                </a:lnTo>
                <a:lnTo>
                  <a:pt x="5567451" y="1014922"/>
                </a:lnTo>
                <a:lnTo>
                  <a:pt x="5566720" y="1015655"/>
                </a:lnTo>
                <a:lnTo>
                  <a:pt x="5561595" y="1017108"/>
                </a:lnTo>
                <a:lnTo>
                  <a:pt x="5553558" y="1022235"/>
                </a:lnTo>
                <a:lnTo>
                  <a:pt x="5550635" y="1023689"/>
                </a:lnTo>
                <a:lnTo>
                  <a:pt x="5545510" y="1026619"/>
                </a:lnTo>
                <a:lnTo>
                  <a:pt x="5541126" y="1031735"/>
                </a:lnTo>
                <a:lnTo>
                  <a:pt x="5535270" y="1045629"/>
                </a:lnTo>
                <a:lnTo>
                  <a:pt x="5536001" y="1050745"/>
                </a:lnTo>
                <a:lnTo>
                  <a:pt x="5531617" y="1058791"/>
                </a:lnTo>
                <a:lnTo>
                  <a:pt x="5518455" y="1072685"/>
                </a:lnTo>
                <a:lnTo>
                  <a:pt x="5516993" y="1075615"/>
                </a:lnTo>
                <a:lnTo>
                  <a:pt x="5516263" y="1079266"/>
                </a:lnTo>
                <a:lnTo>
                  <a:pt x="5516263" y="1096079"/>
                </a:lnTo>
                <a:lnTo>
                  <a:pt x="5519916" y="1104124"/>
                </a:lnTo>
                <a:lnTo>
                  <a:pt x="5520340" y="1104163"/>
                </a:lnTo>
                <a:lnTo>
                  <a:pt x="5516999" y="1096815"/>
                </a:lnTo>
                <a:lnTo>
                  <a:pt x="5516999" y="1079997"/>
                </a:lnTo>
                <a:lnTo>
                  <a:pt x="5517728" y="1076344"/>
                </a:lnTo>
                <a:lnTo>
                  <a:pt x="5519187" y="1073415"/>
                </a:lnTo>
                <a:lnTo>
                  <a:pt x="5532352" y="1059526"/>
                </a:lnTo>
                <a:lnTo>
                  <a:pt x="5536737" y="1051476"/>
                </a:lnTo>
                <a:lnTo>
                  <a:pt x="5536007" y="1046362"/>
                </a:lnTo>
                <a:lnTo>
                  <a:pt x="5541860" y="1032464"/>
                </a:lnTo>
                <a:lnTo>
                  <a:pt x="5546245" y="1027350"/>
                </a:lnTo>
                <a:lnTo>
                  <a:pt x="5551360" y="1024422"/>
                </a:lnTo>
                <a:lnTo>
                  <a:pt x="5554286" y="1022962"/>
                </a:lnTo>
                <a:lnTo>
                  <a:pt x="5562327" y="1017840"/>
                </a:lnTo>
                <a:lnTo>
                  <a:pt x="5567450" y="1016380"/>
                </a:lnTo>
                <a:lnTo>
                  <a:pt x="5568180" y="1015646"/>
                </a:lnTo>
                <a:lnTo>
                  <a:pt x="5568909" y="1014920"/>
                </a:lnTo>
                <a:lnTo>
                  <a:pt x="5571106" y="1011992"/>
                </a:lnTo>
                <a:lnTo>
                  <a:pt x="5571106" y="1011258"/>
                </a:lnTo>
                <a:lnTo>
                  <a:pt x="5572565" y="1009064"/>
                </a:lnTo>
                <a:lnTo>
                  <a:pt x="5574032" y="1008338"/>
                </a:lnTo>
                <a:lnTo>
                  <a:pt x="5574762" y="1008338"/>
                </a:lnTo>
                <a:lnTo>
                  <a:pt x="5582073" y="1006879"/>
                </a:lnTo>
                <a:lnTo>
                  <a:pt x="5584270" y="1006144"/>
                </a:lnTo>
                <a:lnTo>
                  <a:pt x="5587926" y="999563"/>
                </a:lnTo>
                <a:lnTo>
                  <a:pt x="5590114" y="998103"/>
                </a:lnTo>
                <a:lnTo>
                  <a:pt x="5593041" y="998103"/>
                </a:lnTo>
                <a:lnTo>
                  <a:pt x="5597426" y="998103"/>
                </a:lnTo>
                <a:lnTo>
                  <a:pt x="5601082" y="998103"/>
                </a:lnTo>
                <a:lnTo>
                  <a:pt x="5602549" y="995909"/>
                </a:lnTo>
                <a:lnTo>
                  <a:pt x="5603279" y="992981"/>
                </a:lnTo>
                <a:lnTo>
                  <a:pt x="5604737" y="990061"/>
                </a:lnTo>
                <a:lnTo>
                  <a:pt x="5606934" y="987133"/>
                </a:lnTo>
                <a:lnTo>
                  <a:pt x="5609131" y="985673"/>
                </a:lnTo>
                <a:lnTo>
                  <a:pt x="5611319" y="984205"/>
                </a:lnTo>
                <a:lnTo>
                  <a:pt x="5611319" y="977623"/>
                </a:lnTo>
                <a:lnTo>
                  <a:pt x="5611319" y="973969"/>
                </a:lnTo>
                <a:lnTo>
                  <a:pt x="5610590" y="960079"/>
                </a:lnTo>
                <a:lnTo>
                  <a:pt x="5609861" y="945456"/>
                </a:lnTo>
                <a:lnTo>
                  <a:pt x="5607664" y="932292"/>
                </a:lnTo>
                <a:lnTo>
                  <a:pt x="5607664" y="918402"/>
                </a:lnTo>
                <a:lnTo>
                  <a:pt x="5606205" y="903770"/>
                </a:lnTo>
                <a:lnTo>
                  <a:pt x="5606205" y="889880"/>
                </a:lnTo>
                <a:lnTo>
                  <a:pt x="5604008" y="875991"/>
                </a:lnTo>
                <a:lnTo>
                  <a:pt x="5604008" y="861367"/>
                </a:lnTo>
                <a:lnTo>
                  <a:pt x="5603279" y="856979"/>
                </a:lnTo>
                <a:lnTo>
                  <a:pt x="5604008" y="855511"/>
                </a:lnTo>
                <a:lnTo>
                  <a:pt x="5606934" y="856979"/>
                </a:lnTo>
                <a:lnTo>
                  <a:pt x="5609861" y="856979"/>
                </a:lnTo>
                <a:lnTo>
                  <a:pt x="5612787" y="856979"/>
                </a:lnTo>
                <a:lnTo>
                  <a:pt x="5615705" y="855511"/>
                </a:lnTo>
                <a:lnTo>
                  <a:pt x="5615705" y="854785"/>
                </a:lnTo>
                <a:lnTo>
                  <a:pt x="5616443" y="854785"/>
                </a:lnTo>
                <a:lnTo>
                  <a:pt x="5616443" y="854051"/>
                </a:lnTo>
                <a:lnTo>
                  <a:pt x="5617172" y="852591"/>
                </a:lnTo>
                <a:lnTo>
                  <a:pt x="5617172" y="847469"/>
                </a:lnTo>
                <a:lnTo>
                  <a:pt x="5617172" y="845275"/>
                </a:lnTo>
                <a:lnTo>
                  <a:pt x="5618631" y="844549"/>
                </a:lnTo>
                <a:lnTo>
                  <a:pt x="5618631" y="843815"/>
                </a:lnTo>
                <a:lnTo>
                  <a:pt x="5619360" y="842355"/>
                </a:lnTo>
                <a:lnTo>
                  <a:pt x="5620098" y="842355"/>
                </a:lnTo>
                <a:lnTo>
                  <a:pt x="5623025" y="841621"/>
                </a:lnTo>
                <a:lnTo>
                  <a:pt x="5623754" y="840887"/>
                </a:lnTo>
                <a:lnTo>
                  <a:pt x="5625213" y="839427"/>
                </a:lnTo>
                <a:lnTo>
                  <a:pt x="5625943" y="835773"/>
                </a:lnTo>
                <a:lnTo>
                  <a:pt x="5626681" y="834305"/>
                </a:lnTo>
                <a:lnTo>
                  <a:pt x="5629598" y="832111"/>
                </a:lnTo>
                <a:lnTo>
                  <a:pt x="5631795" y="831385"/>
                </a:lnTo>
                <a:lnTo>
                  <a:pt x="5632525" y="832845"/>
                </a:lnTo>
                <a:lnTo>
                  <a:pt x="5636180" y="836499"/>
                </a:lnTo>
                <a:lnTo>
                  <a:pt x="5641304" y="839427"/>
                </a:lnTo>
                <a:lnTo>
                  <a:pt x="5643492" y="841621"/>
                </a:lnTo>
                <a:lnTo>
                  <a:pt x="5646418" y="841621"/>
                </a:lnTo>
                <a:lnTo>
                  <a:pt x="5657386" y="846009"/>
                </a:lnTo>
                <a:lnTo>
                  <a:pt x="5661041" y="846009"/>
                </a:lnTo>
                <a:lnTo>
                  <a:pt x="5685173" y="840887"/>
                </a:lnTo>
                <a:lnTo>
                  <a:pt x="5720272" y="824803"/>
                </a:lnTo>
                <a:lnTo>
                  <a:pt x="5733436" y="822609"/>
                </a:lnTo>
                <a:lnTo>
                  <a:pt x="5745862" y="816027"/>
                </a:lnTo>
                <a:lnTo>
                  <a:pt x="5748059" y="818221"/>
                </a:lnTo>
                <a:lnTo>
                  <a:pt x="5756100" y="810180"/>
                </a:lnTo>
                <a:lnTo>
                  <a:pt x="5767797" y="802138"/>
                </a:lnTo>
                <a:lnTo>
                  <a:pt x="5776575" y="794087"/>
                </a:lnTo>
                <a:lnTo>
                  <a:pt x="5780231" y="792628"/>
                </a:lnTo>
                <a:lnTo>
                  <a:pt x="5780231" y="797016"/>
                </a:lnTo>
                <a:lnTo>
                  <a:pt x="5781690" y="799210"/>
                </a:lnTo>
                <a:lnTo>
                  <a:pt x="5786084" y="797016"/>
                </a:lnTo>
                <a:lnTo>
                  <a:pt x="5788272" y="793362"/>
                </a:lnTo>
                <a:lnTo>
                  <a:pt x="5788272" y="794087"/>
                </a:lnTo>
                <a:lnTo>
                  <a:pt x="5788272" y="794822"/>
                </a:lnTo>
                <a:lnTo>
                  <a:pt x="5788272" y="797016"/>
                </a:lnTo>
                <a:lnTo>
                  <a:pt x="5792666" y="797750"/>
                </a:lnTo>
                <a:lnTo>
                  <a:pt x="5794125" y="796281"/>
                </a:lnTo>
                <a:lnTo>
                  <a:pt x="5796322" y="791168"/>
                </a:lnTo>
                <a:lnTo>
                  <a:pt x="5797781" y="790434"/>
                </a:lnTo>
                <a:lnTo>
                  <a:pt x="5799239" y="789708"/>
                </a:lnTo>
                <a:lnTo>
                  <a:pt x="5802895" y="789708"/>
                </a:lnTo>
                <a:lnTo>
                  <a:pt x="5803633" y="788240"/>
                </a:lnTo>
                <a:lnTo>
                  <a:pt x="5803633" y="787514"/>
                </a:lnTo>
                <a:lnTo>
                  <a:pt x="5804363" y="786046"/>
                </a:lnTo>
                <a:lnTo>
                  <a:pt x="5804363" y="784586"/>
                </a:lnTo>
                <a:lnTo>
                  <a:pt x="5806551" y="783126"/>
                </a:lnTo>
                <a:lnTo>
                  <a:pt x="5813133" y="778738"/>
                </a:lnTo>
                <a:lnTo>
                  <a:pt x="5813871" y="778004"/>
                </a:lnTo>
                <a:lnTo>
                  <a:pt x="5815330" y="777270"/>
                </a:lnTo>
                <a:lnTo>
                  <a:pt x="5816059" y="776544"/>
                </a:lnTo>
                <a:lnTo>
                  <a:pt x="5816789" y="776544"/>
                </a:lnTo>
                <a:lnTo>
                  <a:pt x="5818986" y="776544"/>
                </a:lnTo>
                <a:lnTo>
                  <a:pt x="5820445" y="777270"/>
                </a:lnTo>
                <a:lnTo>
                  <a:pt x="5822641" y="777270"/>
                </a:lnTo>
                <a:lnTo>
                  <a:pt x="5825568" y="776544"/>
                </a:lnTo>
                <a:lnTo>
                  <a:pt x="5827027" y="776544"/>
                </a:lnTo>
                <a:lnTo>
                  <a:pt x="5829224" y="775085"/>
                </a:lnTo>
                <a:lnTo>
                  <a:pt x="5829224" y="774350"/>
                </a:lnTo>
                <a:lnTo>
                  <a:pt x="5829953" y="772156"/>
                </a:lnTo>
                <a:lnTo>
                  <a:pt x="5829953" y="770696"/>
                </a:lnTo>
                <a:lnTo>
                  <a:pt x="5832150" y="769962"/>
                </a:lnTo>
                <a:lnTo>
                  <a:pt x="5835076" y="770696"/>
                </a:lnTo>
                <a:lnTo>
                  <a:pt x="5836535" y="770696"/>
                </a:lnTo>
                <a:lnTo>
                  <a:pt x="5837994" y="771422"/>
                </a:lnTo>
                <a:lnTo>
                  <a:pt x="5838732" y="772156"/>
                </a:lnTo>
                <a:lnTo>
                  <a:pt x="5838732" y="773616"/>
                </a:lnTo>
                <a:lnTo>
                  <a:pt x="5839461" y="775085"/>
                </a:lnTo>
                <a:lnTo>
                  <a:pt x="5845306" y="774350"/>
                </a:lnTo>
                <a:lnTo>
                  <a:pt x="5846043" y="776544"/>
                </a:lnTo>
                <a:lnTo>
                  <a:pt x="5848232" y="780198"/>
                </a:lnTo>
                <a:lnTo>
                  <a:pt x="5848961" y="781658"/>
                </a:lnTo>
                <a:lnTo>
                  <a:pt x="5851158" y="783126"/>
                </a:lnTo>
                <a:lnTo>
                  <a:pt x="5851888" y="784586"/>
                </a:lnTo>
                <a:lnTo>
                  <a:pt x="5848232" y="786780"/>
                </a:lnTo>
                <a:lnTo>
                  <a:pt x="5848961" y="787514"/>
                </a:lnTo>
                <a:lnTo>
                  <a:pt x="5849699" y="789708"/>
                </a:lnTo>
                <a:lnTo>
                  <a:pt x="5847502" y="793362"/>
                </a:lnTo>
                <a:lnTo>
                  <a:pt x="5844576" y="803598"/>
                </a:lnTo>
                <a:lnTo>
                  <a:pt x="5841650" y="805792"/>
                </a:lnTo>
                <a:lnTo>
                  <a:pt x="5838732" y="808720"/>
                </a:lnTo>
                <a:lnTo>
                  <a:pt x="5836535" y="812374"/>
                </a:lnTo>
                <a:lnTo>
                  <a:pt x="5835806" y="816762"/>
                </a:lnTo>
                <a:lnTo>
                  <a:pt x="5835806" y="820415"/>
                </a:lnTo>
                <a:lnTo>
                  <a:pt x="5836535" y="822609"/>
                </a:lnTo>
                <a:lnTo>
                  <a:pt x="5838732" y="824803"/>
                </a:lnTo>
                <a:lnTo>
                  <a:pt x="5839461" y="827731"/>
                </a:lnTo>
                <a:lnTo>
                  <a:pt x="5838732" y="829917"/>
                </a:lnTo>
                <a:lnTo>
                  <a:pt x="5829224" y="842355"/>
                </a:lnTo>
                <a:lnTo>
                  <a:pt x="5826297" y="847469"/>
                </a:lnTo>
                <a:lnTo>
                  <a:pt x="5825568" y="851857"/>
                </a:lnTo>
                <a:lnTo>
                  <a:pt x="5829953" y="854051"/>
                </a:lnTo>
                <a:lnTo>
                  <a:pt x="5834338" y="851857"/>
                </a:lnTo>
                <a:lnTo>
                  <a:pt x="5854084" y="842355"/>
                </a:lnTo>
                <a:lnTo>
                  <a:pt x="5857740" y="839427"/>
                </a:lnTo>
                <a:lnTo>
                  <a:pt x="5860667" y="835039"/>
                </a:lnTo>
                <a:lnTo>
                  <a:pt x="5854814" y="835039"/>
                </a:lnTo>
                <a:lnTo>
                  <a:pt x="5854814" y="834305"/>
                </a:lnTo>
                <a:lnTo>
                  <a:pt x="5855543" y="832845"/>
                </a:lnTo>
                <a:lnTo>
                  <a:pt x="5857740" y="832111"/>
                </a:lnTo>
                <a:lnTo>
                  <a:pt x="5859199" y="832111"/>
                </a:lnTo>
                <a:lnTo>
                  <a:pt x="5861396" y="832111"/>
                </a:lnTo>
                <a:lnTo>
                  <a:pt x="5857740" y="828457"/>
                </a:lnTo>
                <a:lnTo>
                  <a:pt x="5857011" y="827731"/>
                </a:lnTo>
                <a:lnTo>
                  <a:pt x="5859199" y="829191"/>
                </a:lnTo>
                <a:lnTo>
                  <a:pt x="5873093" y="839427"/>
                </a:lnTo>
                <a:lnTo>
                  <a:pt x="5889183" y="846009"/>
                </a:lnTo>
                <a:lnTo>
                  <a:pt x="5900880" y="848203"/>
                </a:lnTo>
                <a:lnTo>
                  <a:pt x="5908921" y="851123"/>
                </a:lnTo>
                <a:lnTo>
                  <a:pt x="5911847" y="851123"/>
                </a:lnTo>
                <a:lnTo>
                  <a:pt x="5916233" y="848203"/>
                </a:lnTo>
                <a:lnTo>
                  <a:pt x="5915503" y="848929"/>
                </a:lnTo>
                <a:lnTo>
                  <a:pt x="5916970" y="852591"/>
                </a:lnTo>
                <a:lnTo>
                  <a:pt x="5916970" y="855511"/>
                </a:lnTo>
                <a:lnTo>
                  <a:pt x="5918429" y="856979"/>
                </a:lnTo>
                <a:lnTo>
                  <a:pt x="5919897" y="856979"/>
                </a:lnTo>
                <a:lnTo>
                  <a:pt x="5922085" y="856979"/>
                </a:lnTo>
                <a:lnTo>
                  <a:pt x="5922815" y="856979"/>
                </a:lnTo>
                <a:lnTo>
                  <a:pt x="5923553" y="856979"/>
                </a:lnTo>
                <a:lnTo>
                  <a:pt x="5923992" y="856649"/>
                </a:lnTo>
                <a:lnTo>
                  <a:pt x="5923541" y="856649"/>
                </a:lnTo>
                <a:lnTo>
                  <a:pt x="5922819" y="856649"/>
                </a:lnTo>
                <a:lnTo>
                  <a:pt x="5920626" y="856649"/>
                </a:lnTo>
                <a:lnTo>
                  <a:pt x="5919156" y="856649"/>
                </a:lnTo>
                <a:lnTo>
                  <a:pt x="5917699" y="855188"/>
                </a:lnTo>
                <a:lnTo>
                  <a:pt x="5917699" y="852256"/>
                </a:lnTo>
                <a:lnTo>
                  <a:pt x="5916241" y="848600"/>
                </a:lnTo>
                <a:lnTo>
                  <a:pt x="5916964" y="847864"/>
                </a:lnTo>
                <a:lnTo>
                  <a:pt x="5919891" y="844944"/>
                </a:lnTo>
                <a:lnTo>
                  <a:pt x="5924276" y="843472"/>
                </a:lnTo>
                <a:lnTo>
                  <a:pt x="5928661" y="841276"/>
                </a:lnTo>
                <a:lnTo>
                  <a:pt x="5933781" y="840552"/>
                </a:lnTo>
                <a:lnTo>
                  <a:pt x="5935974" y="839080"/>
                </a:lnTo>
                <a:lnTo>
                  <a:pt x="5944744" y="833964"/>
                </a:lnTo>
                <a:lnTo>
                  <a:pt x="5972511" y="822247"/>
                </a:lnTo>
                <a:lnTo>
                  <a:pt x="5979089" y="818592"/>
                </a:lnTo>
                <a:lnTo>
                  <a:pt x="6006857" y="789307"/>
                </a:lnTo>
                <a:lnTo>
                  <a:pt x="6013434" y="785651"/>
                </a:lnTo>
                <a:lnTo>
                  <a:pt x="6077752" y="771738"/>
                </a:lnTo>
                <a:lnTo>
                  <a:pt x="6091641" y="763690"/>
                </a:lnTo>
                <a:lnTo>
                  <a:pt x="6105519" y="753446"/>
                </a:lnTo>
                <a:lnTo>
                  <a:pt x="6115759" y="738809"/>
                </a:lnTo>
                <a:lnTo>
                  <a:pt x="6119409" y="735877"/>
                </a:lnTo>
                <a:lnTo>
                  <a:pt x="6122337" y="735141"/>
                </a:lnTo>
                <a:lnTo>
                  <a:pt x="6130372" y="735877"/>
                </a:lnTo>
                <a:lnTo>
                  <a:pt x="6132564" y="735877"/>
                </a:lnTo>
                <a:lnTo>
                  <a:pt x="6138407" y="732221"/>
                </a:lnTo>
                <a:lnTo>
                  <a:pt x="6144262" y="731485"/>
                </a:lnTo>
                <a:lnTo>
                  <a:pt x="6145719" y="730025"/>
                </a:lnTo>
                <a:lnTo>
                  <a:pt x="6147912" y="727829"/>
                </a:lnTo>
                <a:lnTo>
                  <a:pt x="6152297" y="718309"/>
                </a:lnTo>
                <a:lnTo>
                  <a:pt x="6153032" y="716113"/>
                </a:lnTo>
                <a:lnTo>
                  <a:pt x="6154489" y="713917"/>
                </a:lnTo>
                <a:lnTo>
                  <a:pt x="6155947" y="707329"/>
                </a:lnTo>
                <a:lnTo>
                  <a:pt x="6158139" y="706593"/>
                </a:lnTo>
                <a:lnTo>
                  <a:pt x="6161802" y="705133"/>
                </a:lnTo>
                <a:lnTo>
                  <a:pt x="6187377" y="679516"/>
                </a:lnTo>
                <a:lnTo>
                  <a:pt x="6191027" y="677320"/>
                </a:lnTo>
                <a:lnTo>
                  <a:pt x="6194689" y="677320"/>
                </a:lnTo>
                <a:lnTo>
                  <a:pt x="6196882" y="681712"/>
                </a:lnTo>
                <a:lnTo>
                  <a:pt x="6196882" y="687565"/>
                </a:lnTo>
                <a:lnTo>
                  <a:pt x="6196882" y="692692"/>
                </a:lnTo>
                <a:lnTo>
                  <a:pt x="6196882" y="696348"/>
                </a:lnTo>
                <a:lnTo>
                  <a:pt x="6201267" y="699280"/>
                </a:lnTo>
                <a:lnTo>
                  <a:pt x="6205652" y="700005"/>
                </a:lnTo>
                <a:lnTo>
                  <a:pt x="6213687" y="700005"/>
                </a:lnTo>
                <a:lnTo>
                  <a:pt x="6217337" y="702201"/>
                </a:lnTo>
                <a:lnTo>
                  <a:pt x="6219530" y="705133"/>
                </a:lnTo>
                <a:lnTo>
                  <a:pt x="6219530" y="707329"/>
                </a:lnTo>
                <a:lnTo>
                  <a:pt x="6218807" y="713181"/>
                </a:lnTo>
                <a:lnTo>
                  <a:pt x="6217337" y="716113"/>
                </a:lnTo>
                <a:lnTo>
                  <a:pt x="6217337" y="716849"/>
                </a:lnTo>
                <a:lnTo>
                  <a:pt x="6219530" y="718309"/>
                </a:lnTo>
                <a:lnTo>
                  <a:pt x="6220264" y="718309"/>
                </a:lnTo>
                <a:lnTo>
                  <a:pt x="6221722" y="716849"/>
                </a:lnTo>
                <a:lnTo>
                  <a:pt x="6222457" y="716113"/>
                </a:lnTo>
                <a:lnTo>
                  <a:pt x="6225384" y="719045"/>
                </a:lnTo>
                <a:lnTo>
                  <a:pt x="6229034" y="721965"/>
                </a:lnTo>
                <a:lnTo>
                  <a:pt x="6231962" y="725633"/>
                </a:lnTo>
                <a:lnTo>
                  <a:pt x="6232685" y="729289"/>
                </a:lnTo>
                <a:lnTo>
                  <a:pt x="6232685" y="735141"/>
                </a:lnTo>
                <a:lnTo>
                  <a:pt x="6231962" y="739534"/>
                </a:lnTo>
                <a:lnTo>
                  <a:pt x="6231227" y="745397"/>
                </a:lnTo>
                <a:lnTo>
                  <a:pt x="6229034" y="749054"/>
                </a:lnTo>
                <a:lnTo>
                  <a:pt x="6229769" y="751250"/>
                </a:lnTo>
                <a:lnTo>
                  <a:pt x="6231227" y="753446"/>
                </a:lnTo>
                <a:lnTo>
                  <a:pt x="6229769" y="755642"/>
                </a:lnTo>
                <a:lnTo>
                  <a:pt x="6229769" y="757838"/>
                </a:lnTo>
                <a:lnTo>
                  <a:pt x="6229034" y="760034"/>
                </a:lnTo>
                <a:lnTo>
                  <a:pt x="6229769" y="762230"/>
                </a:lnTo>
                <a:lnTo>
                  <a:pt x="6233419" y="768082"/>
                </a:lnTo>
                <a:lnTo>
                  <a:pt x="6234877" y="769542"/>
                </a:lnTo>
                <a:lnTo>
                  <a:pt x="6234877" y="771014"/>
                </a:lnTo>
                <a:lnTo>
                  <a:pt x="6232685" y="771738"/>
                </a:lnTo>
                <a:lnTo>
                  <a:pt x="6231962" y="773210"/>
                </a:lnTo>
                <a:lnTo>
                  <a:pt x="6229769" y="773934"/>
                </a:lnTo>
                <a:lnTo>
                  <a:pt x="6229769" y="774670"/>
                </a:lnTo>
                <a:lnTo>
                  <a:pt x="6231962" y="776130"/>
                </a:lnTo>
                <a:lnTo>
                  <a:pt x="6237804" y="770278"/>
                </a:lnTo>
                <a:lnTo>
                  <a:pt x="6245117" y="757102"/>
                </a:lnTo>
                <a:lnTo>
                  <a:pt x="6242189" y="754906"/>
                </a:lnTo>
                <a:lnTo>
                  <a:pt x="6244382" y="753446"/>
                </a:lnTo>
                <a:lnTo>
                  <a:pt x="6249502" y="751974"/>
                </a:lnTo>
                <a:lnTo>
                  <a:pt x="6251694" y="750514"/>
                </a:lnTo>
                <a:lnTo>
                  <a:pt x="6256802" y="744662"/>
                </a:lnTo>
                <a:lnTo>
                  <a:pt x="6261187" y="741730"/>
                </a:lnTo>
                <a:lnTo>
                  <a:pt x="6267765" y="734417"/>
                </a:lnTo>
                <a:lnTo>
                  <a:pt x="6274342" y="728553"/>
                </a:lnTo>
                <a:lnTo>
                  <a:pt x="6277270" y="727829"/>
                </a:lnTo>
                <a:lnTo>
                  <a:pt x="6281655" y="727829"/>
                </a:lnTo>
                <a:lnTo>
                  <a:pt x="6280932" y="731485"/>
                </a:lnTo>
                <a:lnTo>
                  <a:pt x="6276535" y="735877"/>
                </a:lnTo>
                <a:lnTo>
                  <a:pt x="6267765" y="741730"/>
                </a:lnTo>
                <a:lnTo>
                  <a:pt x="6264849" y="747582"/>
                </a:lnTo>
                <a:lnTo>
                  <a:pt x="6263380" y="754170"/>
                </a:lnTo>
                <a:lnTo>
                  <a:pt x="6260464" y="758562"/>
                </a:lnTo>
                <a:lnTo>
                  <a:pt x="6260464" y="760034"/>
                </a:lnTo>
                <a:lnTo>
                  <a:pt x="6264115" y="757838"/>
                </a:lnTo>
                <a:lnTo>
                  <a:pt x="6267765" y="754170"/>
                </a:lnTo>
                <a:lnTo>
                  <a:pt x="6270692" y="748318"/>
                </a:lnTo>
                <a:lnTo>
                  <a:pt x="6271427" y="744662"/>
                </a:lnTo>
                <a:lnTo>
                  <a:pt x="6274342" y="741005"/>
                </a:lnTo>
                <a:lnTo>
                  <a:pt x="6286774" y="735877"/>
                </a:lnTo>
                <a:lnTo>
                  <a:pt x="6296279" y="734417"/>
                </a:lnTo>
                <a:lnTo>
                  <a:pt x="6322589" y="732945"/>
                </a:lnTo>
                <a:lnTo>
                  <a:pt x="6340852" y="735877"/>
                </a:lnTo>
                <a:lnTo>
                  <a:pt x="6343780" y="738073"/>
                </a:lnTo>
                <a:lnTo>
                  <a:pt x="6344514" y="739534"/>
                </a:lnTo>
                <a:lnTo>
                  <a:pt x="6345237" y="739534"/>
                </a:lnTo>
                <a:lnTo>
                  <a:pt x="6347430" y="738809"/>
                </a:lnTo>
                <a:lnTo>
                  <a:pt x="6348899" y="739534"/>
                </a:lnTo>
                <a:lnTo>
                  <a:pt x="6351092" y="741005"/>
                </a:lnTo>
                <a:lnTo>
                  <a:pt x="6352550" y="745397"/>
                </a:lnTo>
                <a:lnTo>
                  <a:pt x="6354742" y="746122"/>
                </a:lnTo>
                <a:lnTo>
                  <a:pt x="6356935" y="746122"/>
                </a:lnTo>
                <a:lnTo>
                  <a:pt x="6360585" y="744662"/>
                </a:lnTo>
                <a:lnTo>
                  <a:pt x="6361320" y="744662"/>
                </a:lnTo>
                <a:lnTo>
                  <a:pt x="6363512" y="749054"/>
                </a:lnTo>
                <a:lnTo>
                  <a:pt x="6364970" y="751250"/>
                </a:lnTo>
                <a:lnTo>
                  <a:pt x="6367162" y="750514"/>
                </a:lnTo>
                <a:lnTo>
                  <a:pt x="6370090" y="749054"/>
                </a:lnTo>
                <a:lnTo>
                  <a:pt x="6373017" y="753446"/>
                </a:lnTo>
                <a:lnTo>
                  <a:pt x="6376667" y="762230"/>
                </a:lnTo>
                <a:lnTo>
                  <a:pt x="6379595" y="765150"/>
                </a:lnTo>
                <a:lnTo>
                  <a:pt x="6387630" y="771738"/>
                </a:lnTo>
                <a:lnTo>
                  <a:pt x="6389822" y="773934"/>
                </a:lnTo>
                <a:lnTo>
                  <a:pt x="6390557" y="777602"/>
                </a:lnTo>
                <a:lnTo>
                  <a:pt x="6394207" y="781258"/>
                </a:lnTo>
                <a:lnTo>
                  <a:pt x="6398592" y="783455"/>
                </a:lnTo>
                <a:lnTo>
                  <a:pt x="6400785" y="785651"/>
                </a:lnTo>
                <a:lnTo>
                  <a:pt x="6400785" y="789307"/>
                </a:lnTo>
                <a:lnTo>
                  <a:pt x="6402977" y="790779"/>
                </a:lnTo>
                <a:lnTo>
                  <a:pt x="6412482" y="793699"/>
                </a:lnTo>
                <a:lnTo>
                  <a:pt x="6414675" y="793699"/>
                </a:lnTo>
                <a:lnTo>
                  <a:pt x="6414675" y="795895"/>
                </a:lnTo>
                <a:lnTo>
                  <a:pt x="6416867" y="806875"/>
                </a:lnTo>
                <a:lnTo>
                  <a:pt x="6419782" y="810543"/>
                </a:lnTo>
                <a:lnTo>
                  <a:pt x="6424167" y="812739"/>
                </a:lnTo>
                <a:lnTo>
                  <a:pt x="6444635" y="813463"/>
                </a:lnTo>
                <a:lnTo>
                  <a:pt x="6451212" y="809071"/>
                </a:lnTo>
                <a:lnTo>
                  <a:pt x="6459982" y="809807"/>
                </a:lnTo>
                <a:lnTo>
                  <a:pt x="6463633" y="809071"/>
                </a:lnTo>
                <a:lnTo>
                  <a:pt x="6464367" y="808347"/>
                </a:lnTo>
                <a:lnTo>
                  <a:pt x="6467295" y="803219"/>
                </a:lnTo>
                <a:lnTo>
                  <a:pt x="6467295" y="802483"/>
                </a:lnTo>
                <a:lnTo>
                  <a:pt x="6471680" y="802483"/>
                </a:lnTo>
                <a:lnTo>
                  <a:pt x="6473872" y="802483"/>
                </a:lnTo>
                <a:lnTo>
                  <a:pt x="6476065" y="800287"/>
                </a:lnTo>
                <a:lnTo>
                  <a:pt x="6476788" y="798827"/>
                </a:lnTo>
                <a:lnTo>
                  <a:pt x="6479715" y="797367"/>
                </a:lnTo>
                <a:lnTo>
                  <a:pt x="6481173" y="798827"/>
                </a:lnTo>
                <a:lnTo>
                  <a:pt x="6484100" y="798827"/>
                </a:lnTo>
                <a:lnTo>
                  <a:pt x="6486292" y="800287"/>
                </a:lnTo>
                <a:lnTo>
                  <a:pt x="6486292" y="801759"/>
                </a:lnTo>
                <a:lnTo>
                  <a:pt x="6487027" y="802483"/>
                </a:lnTo>
                <a:lnTo>
                  <a:pt x="6487750" y="803955"/>
                </a:lnTo>
                <a:lnTo>
                  <a:pt x="6493605" y="810543"/>
                </a:lnTo>
                <a:lnTo>
                  <a:pt x="6495797" y="812003"/>
                </a:lnTo>
                <a:lnTo>
                  <a:pt x="6497255" y="810543"/>
                </a:lnTo>
                <a:lnTo>
                  <a:pt x="6499447" y="812003"/>
                </a:lnTo>
                <a:lnTo>
                  <a:pt x="6500182" y="812739"/>
                </a:lnTo>
                <a:lnTo>
                  <a:pt x="6502375" y="816395"/>
                </a:lnTo>
                <a:lnTo>
                  <a:pt x="6506760" y="816395"/>
                </a:lnTo>
                <a:lnTo>
                  <a:pt x="6511145" y="814935"/>
                </a:lnTo>
                <a:lnTo>
                  <a:pt x="6513337" y="812739"/>
                </a:lnTo>
                <a:lnTo>
                  <a:pt x="6518445" y="806151"/>
                </a:lnTo>
                <a:lnTo>
                  <a:pt x="6521373" y="803955"/>
                </a:lnTo>
                <a:lnTo>
                  <a:pt x="6525757" y="806875"/>
                </a:lnTo>
                <a:lnTo>
                  <a:pt x="6528685" y="810543"/>
                </a:lnTo>
                <a:lnTo>
                  <a:pt x="6532335" y="812739"/>
                </a:lnTo>
                <a:lnTo>
                  <a:pt x="6535985" y="812739"/>
                </a:lnTo>
                <a:lnTo>
                  <a:pt x="6540370" y="812003"/>
                </a:lnTo>
                <a:lnTo>
                  <a:pt x="6540370" y="812739"/>
                </a:lnTo>
                <a:lnTo>
                  <a:pt x="6540370" y="815659"/>
                </a:lnTo>
                <a:lnTo>
                  <a:pt x="6540370" y="816395"/>
                </a:lnTo>
                <a:lnTo>
                  <a:pt x="6545490" y="814935"/>
                </a:lnTo>
                <a:lnTo>
                  <a:pt x="6549875" y="809071"/>
                </a:lnTo>
                <a:lnTo>
                  <a:pt x="6556453" y="796631"/>
                </a:lnTo>
                <a:lnTo>
                  <a:pt x="6557910" y="794435"/>
                </a:lnTo>
                <a:lnTo>
                  <a:pt x="6564488" y="787111"/>
                </a:lnTo>
                <a:lnTo>
                  <a:pt x="6567415" y="786386"/>
                </a:lnTo>
                <a:lnTo>
                  <a:pt x="6573258" y="784190"/>
                </a:lnTo>
                <a:lnTo>
                  <a:pt x="6579113" y="778327"/>
                </a:lnTo>
                <a:lnTo>
                  <a:pt x="6596653" y="768082"/>
                </a:lnTo>
                <a:lnTo>
                  <a:pt x="6617843" y="750514"/>
                </a:lnTo>
                <a:lnTo>
                  <a:pt x="6622228" y="751974"/>
                </a:lnTo>
                <a:lnTo>
                  <a:pt x="6627348" y="751974"/>
                </a:lnTo>
                <a:lnTo>
                  <a:pt x="6653658" y="743926"/>
                </a:lnTo>
                <a:lnTo>
                  <a:pt x="6657308" y="741005"/>
                </a:lnTo>
                <a:lnTo>
                  <a:pt x="6659500" y="741730"/>
                </a:lnTo>
                <a:lnTo>
                  <a:pt x="6663885" y="741005"/>
                </a:lnTo>
                <a:lnTo>
                  <a:pt x="6720891" y="738809"/>
                </a:lnTo>
                <a:lnTo>
                  <a:pt x="6728203" y="735877"/>
                </a:lnTo>
                <a:lnTo>
                  <a:pt x="6755971" y="718309"/>
                </a:lnTo>
                <a:lnTo>
                  <a:pt x="6770595" y="711721"/>
                </a:lnTo>
                <a:lnTo>
                  <a:pt x="6783015" y="708789"/>
                </a:lnTo>
                <a:lnTo>
                  <a:pt x="6797628" y="708789"/>
                </a:lnTo>
                <a:lnTo>
                  <a:pt x="6801290" y="707329"/>
                </a:lnTo>
                <a:lnTo>
                  <a:pt x="6806398" y="705133"/>
                </a:lnTo>
                <a:lnTo>
                  <a:pt x="6810783" y="703673"/>
                </a:lnTo>
                <a:lnTo>
                  <a:pt x="6809326" y="707329"/>
                </a:lnTo>
                <a:lnTo>
                  <a:pt x="6807868" y="709525"/>
                </a:lnTo>
                <a:lnTo>
                  <a:pt x="6804941" y="712457"/>
                </a:lnTo>
                <a:lnTo>
                  <a:pt x="6802748" y="715377"/>
                </a:lnTo>
                <a:lnTo>
                  <a:pt x="6802748" y="719045"/>
                </a:lnTo>
                <a:lnTo>
                  <a:pt x="6802748" y="744662"/>
                </a:lnTo>
                <a:lnTo>
                  <a:pt x="6806398" y="751974"/>
                </a:lnTo>
                <a:lnTo>
                  <a:pt x="6805675" y="755642"/>
                </a:lnTo>
                <a:lnTo>
                  <a:pt x="6802013" y="761494"/>
                </a:lnTo>
                <a:lnTo>
                  <a:pt x="6802748" y="764426"/>
                </a:lnTo>
                <a:lnTo>
                  <a:pt x="6804941" y="767346"/>
                </a:lnTo>
                <a:lnTo>
                  <a:pt x="6807868" y="769542"/>
                </a:lnTo>
                <a:lnTo>
                  <a:pt x="6810783" y="769542"/>
                </a:lnTo>
                <a:lnTo>
                  <a:pt x="6813711" y="769542"/>
                </a:lnTo>
                <a:lnTo>
                  <a:pt x="6818096" y="765150"/>
                </a:lnTo>
                <a:lnTo>
                  <a:pt x="6821023" y="765150"/>
                </a:lnTo>
                <a:lnTo>
                  <a:pt x="6821746" y="765150"/>
                </a:lnTo>
                <a:lnTo>
                  <a:pt x="6824673" y="768082"/>
                </a:lnTo>
                <a:lnTo>
                  <a:pt x="6826866" y="769542"/>
                </a:lnTo>
                <a:lnTo>
                  <a:pt x="6831985" y="769542"/>
                </a:lnTo>
                <a:lnTo>
                  <a:pt x="6840021" y="773210"/>
                </a:lnTo>
                <a:lnTo>
                  <a:pt x="6842948" y="773210"/>
                </a:lnTo>
                <a:lnTo>
                  <a:pt x="6848056" y="771738"/>
                </a:lnTo>
                <a:lnTo>
                  <a:pt x="6853911" y="769542"/>
                </a:lnTo>
                <a:lnTo>
                  <a:pt x="6859753" y="766622"/>
                </a:lnTo>
                <a:lnTo>
                  <a:pt x="6863403" y="761494"/>
                </a:lnTo>
                <a:lnTo>
                  <a:pt x="6868523" y="760034"/>
                </a:lnTo>
                <a:lnTo>
                  <a:pt x="6875101" y="762230"/>
                </a:lnTo>
                <a:lnTo>
                  <a:pt x="6879486" y="767346"/>
                </a:lnTo>
                <a:lnTo>
                  <a:pt x="6878751" y="771738"/>
                </a:lnTo>
                <a:lnTo>
                  <a:pt x="6885328" y="774670"/>
                </a:lnTo>
                <a:lnTo>
                  <a:pt x="6891906" y="771738"/>
                </a:lnTo>
                <a:lnTo>
                  <a:pt x="6897761" y="767346"/>
                </a:lnTo>
                <a:lnTo>
                  <a:pt x="6901411" y="763690"/>
                </a:lnTo>
                <a:lnTo>
                  <a:pt x="6907253" y="754170"/>
                </a:lnTo>
                <a:lnTo>
                  <a:pt x="6908723" y="751250"/>
                </a:lnTo>
                <a:lnTo>
                  <a:pt x="6912373" y="750514"/>
                </a:lnTo>
                <a:lnTo>
                  <a:pt x="6916758" y="750514"/>
                </a:lnTo>
                <a:lnTo>
                  <a:pt x="6921143" y="751250"/>
                </a:lnTo>
                <a:lnTo>
                  <a:pt x="6924071" y="753446"/>
                </a:lnTo>
                <a:lnTo>
                  <a:pt x="6931371" y="760034"/>
                </a:lnTo>
                <a:lnTo>
                  <a:pt x="6934298" y="765150"/>
                </a:lnTo>
                <a:lnTo>
                  <a:pt x="6940876" y="776130"/>
                </a:lnTo>
                <a:lnTo>
                  <a:pt x="6943068" y="777602"/>
                </a:lnTo>
                <a:lnTo>
                  <a:pt x="6943803" y="781258"/>
                </a:lnTo>
                <a:lnTo>
                  <a:pt x="6945996" y="790043"/>
                </a:lnTo>
                <a:lnTo>
                  <a:pt x="6947453" y="794435"/>
                </a:lnTo>
                <a:lnTo>
                  <a:pt x="6952573" y="799563"/>
                </a:lnTo>
                <a:lnTo>
                  <a:pt x="6955489" y="803219"/>
                </a:lnTo>
                <a:lnTo>
                  <a:pt x="6951104" y="803955"/>
                </a:lnTo>
                <a:lnTo>
                  <a:pt x="6946719" y="809807"/>
                </a:lnTo>
                <a:lnTo>
                  <a:pt x="6943068" y="812003"/>
                </a:lnTo>
                <a:lnTo>
                  <a:pt x="6943068" y="813463"/>
                </a:lnTo>
                <a:lnTo>
                  <a:pt x="6946719" y="818592"/>
                </a:lnTo>
                <a:lnTo>
                  <a:pt x="6951104" y="821512"/>
                </a:lnTo>
                <a:lnTo>
                  <a:pt x="6952573" y="819316"/>
                </a:lnTo>
                <a:lnTo>
                  <a:pt x="6954031" y="817855"/>
                </a:lnTo>
                <a:lnTo>
                  <a:pt x="6959151" y="816395"/>
                </a:lnTo>
                <a:lnTo>
                  <a:pt x="6963536" y="816395"/>
                </a:lnTo>
                <a:lnTo>
                  <a:pt x="6967186" y="816395"/>
                </a:lnTo>
                <a:lnTo>
                  <a:pt x="6969379" y="820051"/>
                </a:lnTo>
                <a:lnTo>
                  <a:pt x="6970113" y="821512"/>
                </a:lnTo>
                <a:lnTo>
                  <a:pt x="6971571" y="821512"/>
                </a:lnTo>
                <a:lnTo>
                  <a:pt x="6973029" y="820051"/>
                </a:lnTo>
                <a:lnTo>
                  <a:pt x="6975221" y="820051"/>
                </a:lnTo>
                <a:lnTo>
                  <a:pt x="6978883" y="822247"/>
                </a:lnTo>
                <a:lnTo>
                  <a:pt x="6981076" y="822247"/>
                </a:lnTo>
                <a:lnTo>
                  <a:pt x="6982533" y="822247"/>
                </a:lnTo>
                <a:lnTo>
                  <a:pt x="6981799" y="825179"/>
                </a:lnTo>
                <a:lnTo>
                  <a:pt x="6981076" y="828100"/>
                </a:lnTo>
                <a:lnTo>
                  <a:pt x="6979606" y="829572"/>
                </a:lnTo>
                <a:lnTo>
                  <a:pt x="6979606" y="833964"/>
                </a:lnTo>
                <a:lnTo>
                  <a:pt x="6981076" y="835424"/>
                </a:lnTo>
                <a:lnTo>
                  <a:pt x="6988376" y="842012"/>
                </a:lnTo>
                <a:lnTo>
                  <a:pt x="6991303" y="844208"/>
                </a:lnTo>
                <a:lnTo>
                  <a:pt x="6994231" y="844208"/>
                </a:lnTo>
                <a:lnTo>
                  <a:pt x="6997146" y="844208"/>
                </a:lnTo>
                <a:lnTo>
                  <a:pt x="6999339" y="844944"/>
                </a:lnTo>
                <a:lnTo>
                  <a:pt x="7002266" y="845668"/>
                </a:lnTo>
                <a:lnTo>
                  <a:pt x="7004459" y="847864"/>
                </a:lnTo>
                <a:lnTo>
                  <a:pt x="7007386" y="848600"/>
                </a:lnTo>
                <a:lnTo>
                  <a:pt x="7010313" y="850060"/>
                </a:lnTo>
                <a:lnTo>
                  <a:pt x="7008844" y="854452"/>
                </a:lnTo>
                <a:lnTo>
                  <a:pt x="7008844" y="856649"/>
                </a:lnTo>
                <a:lnTo>
                  <a:pt x="7008844" y="859580"/>
                </a:lnTo>
                <a:lnTo>
                  <a:pt x="7005928" y="858120"/>
                </a:lnTo>
                <a:lnTo>
                  <a:pt x="6997881" y="860316"/>
                </a:lnTo>
                <a:lnTo>
                  <a:pt x="6995689" y="861040"/>
                </a:lnTo>
                <a:lnTo>
                  <a:pt x="6994954" y="863236"/>
                </a:lnTo>
                <a:lnTo>
                  <a:pt x="6992761" y="863972"/>
                </a:lnTo>
                <a:lnTo>
                  <a:pt x="6991303" y="863972"/>
                </a:lnTo>
                <a:lnTo>
                  <a:pt x="6989846" y="863236"/>
                </a:lnTo>
                <a:lnTo>
                  <a:pt x="6955489" y="861040"/>
                </a:lnTo>
                <a:lnTo>
                  <a:pt x="6944526" y="863236"/>
                </a:lnTo>
                <a:lnTo>
                  <a:pt x="6943068" y="863236"/>
                </a:lnTo>
                <a:lnTo>
                  <a:pt x="6939418" y="861040"/>
                </a:lnTo>
                <a:lnTo>
                  <a:pt x="6937226" y="861040"/>
                </a:lnTo>
                <a:lnTo>
                  <a:pt x="6936491" y="861776"/>
                </a:lnTo>
                <a:lnTo>
                  <a:pt x="6934298" y="863236"/>
                </a:lnTo>
                <a:lnTo>
                  <a:pt x="6933564" y="864708"/>
                </a:lnTo>
                <a:lnTo>
                  <a:pt x="6930648" y="864708"/>
                </a:lnTo>
                <a:lnTo>
                  <a:pt x="6925528" y="861776"/>
                </a:lnTo>
                <a:lnTo>
                  <a:pt x="6916758" y="861776"/>
                </a:lnTo>
                <a:lnTo>
                  <a:pt x="6916758" y="863972"/>
                </a:lnTo>
                <a:lnTo>
                  <a:pt x="6915301" y="868364"/>
                </a:lnTo>
                <a:lnTo>
                  <a:pt x="6910916" y="864708"/>
                </a:lnTo>
                <a:lnTo>
                  <a:pt x="6908723" y="866168"/>
                </a:lnTo>
                <a:lnTo>
                  <a:pt x="6907253" y="868364"/>
                </a:lnTo>
                <a:lnTo>
                  <a:pt x="6905796" y="868364"/>
                </a:lnTo>
                <a:lnTo>
                  <a:pt x="6905061" y="869825"/>
                </a:lnTo>
                <a:lnTo>
                  <a:pt x="6904338" y="868364"/>
                </a:lnTo>
                <a:lnTo>
                  <a:pt x="6902868" y="864708"/>
                </a:lnTo>
                <a:lnTo>
                  <a:pt x="6902146" y="861040"/>
                </a:lnTo>
                <a:lnTo>
                  <a:pt x="6899218" y="858120"/>
                </a:lnTo>
                <a:lnTo>
                  <a:pt x="6895568" y="857384"/>
                </a:lnTo>
                <a:lnTo>
                  <a:pt x="6892641" y="860316"/>
                </a:lnTo>
                <a:lnTo>
                  <a:pt x="6886798" y="857384"/>
                </a:lnTo>
                <a:lnTo>
                  <a:pt x="6882413" y="857384"/>
                </a:lnTo>
                <a:lnTo>
                  <a:pt x="6878751" y="861040"/>
                </a:lnTo>
                <a:lnTo>
                  <a:pt x="6878751" y="872757"/>
                </a:lnTo>
                <a:lnTo>
                  <a:pt x="6878028" y="874217"/>
                </a:lnTo>
                <a:lnTo>
                  <a:pt x="6875836" y="874217"/>
                </a:lnTo>
                <a:lnTo>
                  <a:pt x="6873643" y="876413"/>
                </a:lnTo>
                <a:lnTo>
                  <a:pt x="6872908" y="880081"/>
                </a:lnTo>
                <a:lnTo>
                  <a:pt x="6872908" y="882277"/>
                </a:lnTo>
                <a:lnTo>
                  <a:pt x="6873643" y="883737"/>
                </a:lnTo>
                <a:lnTo>
                  <a:pt x="6876558" y="885933"/>
                </a:lnTo>
                <a:lnTo>
                  <a:pt x="6873643" y="888853"/>
                </a:lnTo>
                <a:lnTo>
                  <a:pt x="6873643" y="893245"/>
                </a:lnTo>
                <a:lnTo>
                  <a:pt x="6875836" y="898373"/>
                </a:lnTo>
                <a:lnTo>
                  <a:pt x="6879486" y="899109"/>
                </a:lnTo>
                <a:lnTo>
                  <a:pt x="6875101" y="903501"/>
                </a:lnTo>
                <a:lnTo>
                  <a:pt x="6867066" y="903501"/>
                </a:lnTo>
                <a:lnTo>
                  <a:pt x="6859753" y="900569"/>
                </a:lnTo>
                <a:lnTo>
                  <a:pt x="6856103" y="896913"/>
                </a:lnTo>
                <a:lnTo>
                  <a:pt x="6853911" y="893245"/>
                </a:lnTo>
                <a:lnTo>
                  <a:pt x="6850248" y="891785"/>
                </a:lnTo>
                <a:lnTo>
                  <a:pt x="6846598" y="890325"/>
                </a:lnTo>
                <a:lnTo>
                  <a:pt x="6842948" y="890325"/>
                </a:lnTo>
                <a:lnTo>
                  <a:pt x="6840755" y="888853"/>
                </a:lnTo>
                <a:lnTo>
                  <a:pt x="6836371" y="883001"/>
                </a:lnTo>
                <a:lnTo>
                  <a:pt x="6834901" y="882277"/>
                </a:lnTo>
                <a:lnTo>
                  <a:pt x="6831985" y="880805"/>
                </a:lnTo>
                <a:lnTo>
                  <a:pt x="6825408" y="874217"/>
                </a:lnTo>
                <a:lnTo>
                  <a:pt x="6822481" y="872757"/>
                </a:lnTo>
                <a:lnTo>
                  <a:pt x="6805675" y="870561"/>
                </a:lnTo>
                <a:lnTo>
                  <a:pt x="6796171" y="866904"/>
                </a:lnTo>
                <a:lnTo>
                  <a:pt x="6792520" y="866168"/>
                </a:lnTo>
                <a:lnTo>
                  <a:pt x="6781558" y="866904"/>
                </a:lnTo>
                <a:lnTo>
                  <a:pt x="6777173" y="866904"/>
                </a:lnTo>
                <a:lnTo>
                  <a:pt x="6770595" y="861776"/>
                </a:lnTo>
                <a:lnTo>
                  <a:pt x="6766933" y="861040"/>
                </a:lnTo>
                <a:lnTo>
                  <a:pt x="6764018" y="863972"/>
                </a:lnTo>
                <a:lnTo>
                  <a:pt x="6762548" y="864708"/>
                </a:lnTo>
                <a:lnTo>
                  <a:pt x="6760356" y="863972"/>
                </a:lnTo>
                <a:lnTo>
                  <a:pt x="6758163" y="861776"/>
                </a:lnTo>
                <a:lnTo>
                  <a:pt x="6756705" y="861040"/>
                </a:lnTo>
                <a:lnTo>
                  <a:pt x="6754513" y="861776"/>
                </a:lnTo>
                <a:lnTo>
                  <a:pt x="6750128" y="866168"/>
                </a:lnTo>
                <a:lnTo>
                  <a:pt x="6736973" y="866168"/>
                </a:lnTo>
                <a:lnTo>
                  <a:pt x="6734046" y="868364"/>
                </a:lnTo>
                <a:lnTo>
                  <a:pt x="6724553" y="883001"/>
                </a:lnTo>
                <a:lnTo>
                  <a:pt x="6721625" y="890325"/>
                </a:lnTo>
                <a:lnTo>
                  <a:pt x="6719433" y="893981"/>
                </a:lnTo>
                <a:lnTo>
                  <a:pt x="6717975" y="896177"/>
                </a:lnTo>
                <a:lnTo>
                  <a:pt x="6696050" y="898373"/>
                </a:lnTo>
                <a:lnTo>
                  <a:pt x="6679233" y="902765"/>
                </a:lnTo>
                <a:lnTo>
                  <a:pt x="6676318" y="905697"/>
                </a:lnTo>
                <a:lnTo>
                  <a:pt x="6675583" y="908618"/>
                </a:lnTo>
                <a:lnTo>
                  <a:pt x="6676318" y="914482"/>
                </a:lnTo>
                <a:lnTo>
                  <a:pt x="6666078" y="909353"/>
                </a:lnTo>
                <a:lnTo>
                  <a:pt x="6654393" y="907893"/>
                </a:lnTo>
                <a:lnTo>
                  <a:pt x="6648538" y="907893"/>
                </a:lnTo>
                <a:lnTo>
                  <a:pt x="6620770" y="915206"/>
                </a:lnTo>
                <a:lnTo>
                  <a:pt x="6614193" y="922530"/>
                </a:lnTo>
                <a:lnTo>
                  <a:pt x="6609073" y="933510"/>
                </a:lnTo>
                <a:lnTo>
                  <a:pt x="6606145" y="945226"/>
                </a:lnTo>
                <a:lnTo>
                  <a:pt x="6608338" y="947422"/>
                </a:lnTo>
                <a:lnTo>
                  <a:pt x="6606145" y="948146"/>
                </a:lnTo>
                <a:lnTo>
                  <a:pt x="6604688" y="950343"/>
                </a:lnTo>
                <a:lnTo>
                  <a:pt x="6598110" y="951814"/>
                </a:lnTo>
                <a:lnTo>
                  <a:pt x="6595918" y="953274"/>
                </a:lnTo>
                <a:lnTo>
                  <a:pt x="6595183" y="954010"/>
                </a:lnTo>
                <a:lnTo>
                  <a:pt x="6593725" y="956931"/>
                </a:lnTo>
                <a:lnTo>
                  <a:pt x="6592990" y="957667"/>
                </a:lnTo>
                <a:lnTo>
                  <a:pt x="6586413" y="962783"/>
                </a:lnTo>
                <a:lnTo>
                  <a:pt x="6582763" y="962783"/>
                </a:lnTo>
                <a:lnTo>
                  <a:pt x="6580570" y="963519"/>
                </a:lnTo>
                <a:lnTo>
                  <a:pt x="6579835" y="965715"/>
                </a:lnTo>
                <a:lnTo>
                  <a:pt x="6579835" y="967175"/>
                </a:lnTo>
                <a:lnTo>
                  <a:pt x="6579835" y="970107"/>
                </a:lnTo>
                <a:lnTo>
                  <a:pt x="6579113" y="972303"/>
                </a:lnTo>
                <a:lnTo>
                  <a:pt x="6573993" y="973763"/>
                </a:lnTo>
                <a:lnTo>
                  <a:pt x="6572535" y="977431"/>
                </a:lnTo>
                <a:lnTo>
                  <a:pt x="6569608" y="986215"/>
                </a:lnTo>
                <a:lnTo>
                  <a:pt x="6567415" y="986215"/>
                </a:lnTo>
                <a:lnTo>
                  <a:pt x="6566680" y="986939"/>
                </a:lnTo>
                <a:lnTo>
                  <a:pt x="6566680" y="988411"/>
                </a:lnTo>
                <a:lnTo>
                  <a:pt x="6566680" y="989871"/>
                </a:lnTo>
                <a:lnTo>
                  <a:pt x="6567415" y="992067"/>
                </a:lnTo>
                <a:lnTo>
                  <a:pt x="6568150" y="992804"/>
                </a:lnTo>
                <a:lnTo>
                  <a:pt x="6568150" y="993528"/>
                </a:lnTo>
                <a:lnTo>
                  <a:pt x="6569608" y="995724"/>
                </a:lnTo>
                <a:lnTo>
                  <a:pt x="6570343" y="998656"/>
                </a:lnTo>
                <a:lnTo>
                  <a:pt x="6568150" y="999391"/>
                </a:lnTo>
                <a:lnTo>
                  <a:pt x="6566680" y="999391"/>
                </a:lnTo>
                <a:lnTo>
                  <a:pt x="6564488" y="998656"/>
                </a:lnTo>
                <a:lnTo>
                  <a:pt x="6561572" y="995724"/>
                </a:lnTo>
                <a:lnTo>
                  <a:pt x="6556453" y="992804"/>
                </a:lnTo>
                <a:lnTo>
                  <a:pt x="6554260" y="990607"/>
                </a:lnTo>
                <a:lnTo>
                  <a:pt x="6551333" y="986939"/>
                </a:lnTo>
                <a:lnTo>
                  <a:pt x="6551333" y="984019"/>
                </a:lnTo>
                <a:lnTo>
                  <a:pt x="6556453" y="978891"/>
                </a:lnTo>
                <a:lnTo>
                  <a:pt x="6557187" y="976695"/>
                </a:lnTo>
                <a:lnTo>
                  <a:pt x="6557910" y="970107"/>
                </a:lnTo>
                <a:lnTo>
                  <a:pt x="6559380" y="969371"/>
                </a:lnTo>
                <a:lnTo>
                  <a:pt x="6560103" y="969371"/>
                </a:lnTo>
                <a:lnTo>
                  <a:pt x="6560838" y="969371"/>
                </a:lnTo>
                <a:lnTo>
                  <a:pt x="6561572" y="967911"/>
                </a:lnTo>
                <a:lnTo>
                  <a:pt x="6561572" y="967175"/>
                </a:lnTo>
                <a:lnTo>
                  <a:pt x="6561572" y="964255"/>
                </a:lnTo>
                <a:lnTo>
                  <a:pt x="6563030" y="962783"/>
                </a:lnTo>
                <a:lnTo>
                  <a:pt x="6563030" y="961323"/>
                </a:lnTo>
                <a:lnTo>
                  <a:pt x="6563030" y="960587"/>
                </a:lnTo>
                <a:lnTo>
                  <a:pt x="6563765" y="960587"/>
                </a:lnTo>
                <a:lnTo>
                  <a:pt x="6568150" y="959863"/>
                </a:lnTo>
                <a:lnTo>
                  <a:pt x="6569608" y="959863"/>
                </a:lnTo>
                <a:lnTo>
                  <a:pt x="6571065" y="960587"/>
                </a:lnTo>
                <a:lnTo>
                  <a:pt x="6573258" y="960587"/>
                </a:lnTo>
                <a:lnTo>
                  <a:pt x="6573258" y="959863"/>
                </a:lnTo>
                <a:lnTo>
                  <a:pt x="6573258" y="958391"/>
                </a:lnTo>
                <a:lnTo>
                  <a:pt x="6573258" y="957667"/>
                </a:lnTo>
                <a:lnTo>
                  <a:pt x="6572535" y="957667"/>
                </a:lnTo>
                <a:lnTo>
                  <a:pt x="6572535" y="956195"/>
                </a:lnTo>
                <a:lnTo>
                  <a:pt x="6576185" y="940098"/>
                </a:lnTo>
                <a:lnTo>
                  <a:pt x="6573258" y="937166"/>
                </a:lnTo>
                <a:lnTo>
                  <a:pt x="6571065" y="935706"/>
                </a:lnTo>
                <a:lnTo>
                  <a:pt x="6569608" y="935706"/>
                </a:lnTo>
                <a:lnTo>
                  <a:pt x="6565957" y="937166"/>
                </a:lnTo>
                <a:lnTo>
                  <a:pt x="6563030" y="938638"/>
                </a:lnTo>
                <a:lnTo>
                  <a:pt x="6560103" y="940834"/>
                </a:lnTo>
                <a:lnTo>
                  <a:pt x="6557910" y="943754"/>
                </a:lnTo>
                <a:lnTo>
                  <a:pt x="6556453" y="946686"/>
                </a:lnTo>
                <a:lnTo>
                  <a:pt x="6552068" y="949618"/>
                </a:lnTo>
                <a:lnTo>
                  <a:pt x="6548417" y="947422"/>
                </a:lnTo>
                <a:lnTo>
                  <a:pt x="6541840" y="944490"/>
                </a:lnTo>
                <a:lnTo>
                  <a:pt x="6538913" y="944490"/>
                </a:lnTo>
                <a:lnTo>
                  <a:pt x="6535262" y="945226"/>
                </a:lnTo>
                <a:lnTo>
                  <a:pt x="6533793" y="948146"/>
                </a:lnTo>
                <a:lnTo>
                  <a:pt x="6535262" y="953274"/>
                </a:lnTo>
                <a:lnTo>
                  <a:pt x="6535262" y="956195"/>
                </a:lnTo>
                <a:lnTo>
                  <a:pt x="6534528" y="957667"/>
                </a:lnTo>
                <a:lnTo>
                  <a:pt x="6532335" y="959863"/>
                </a:lnTo>
                <a:lnTo>
                  <a:pt x="6530877" y="960587"/>
                </a:lnTo>
                <a:lnTo>
                  <a:pt x="6530877" y="964255"/>
                </a:lnTo>
                <a:lnTo>
                  <a:pt x="6527950" y="970843"/>
                </a:lnTo>
                <a:lnTo>
                  <a:pt x="6527215" y="974499"/>
                </a:lnTo>
                <a:lnTo>
                  <a:pt x="6525757" y="976695"/>
                </a:lnTo>
                <a:lnTo>
                  <a:pt x="6524300" y="978891"/>
                </a:lnTo>
                <a:lnTo>
                  <a:pt x="6521373" y="980351"/>
                </a:lnTo>
                <a:lnTo>
                  <a:pt x="6516253" y="981823"/>
                </a:lnTo>
                <a:lnTo>
                  <a:pt x="6511145" y="984019"/>
                </a:lnTo>
                <a:lnTo>
                  <a:pt x="6509675" y="986215"/>
                </a:lnTo>
                <a:lnTo>
                  <a:pt x="6508952" y="988411"/>
                </a:lnTo>
                <a:lnTo>
                  <a:pt x="6506760" y="988411"/>
                </a:lnTo>
                <a:lnTo>
                  <a:pt x="6505290" y="985479"/>
                </a:lnTo>
                <a:lnTo>
                  <a:pt x="6503832" y="982547"/>
                </a:lnTo>
                <a:lnTo>
                  <a:pt x="6503832" y="970843"/>
                </a:lnTo>
                <a:lnTo>
                  <a:pt x="6503832" y="967175"/>
                </a:lnTo>
                <a:lnTo>
                  <a:pt x="6502375" y="965715"/>
                </a:lnTo>
                <a:lnTo>
                  <a:pt x="6500182" y="962783"/>
                </a:lnTo>
                <a:lnTo>
                  <a:pt x="6499447" y="959863"/>
                </a:lnTo>
                <a:lnTo>
                  <a:pt x="6498713" y="956195"/>
                </a:lnTo>
                <a:lnTo>
                  <a:pt x="6499447" y="953274"/>
                </a:lnTo>
                <a:lnTo>
                  <a:pt x="6502375" y="947422"/>
                </a:lnTo>
                <a:lnTo>
                  <a:pt x="6503098" y="944490"/>
                </a:lnTo>
                <a:lnTo>
                  <a:pt x="6503098" y="941558"/>
                </a:lnTo>
                <a:lnTo>
                  <a:pt x="6503098" y="938638"/>
                </a:lnTo>
                <a:lnTo>
                  <a:pt x="6502375" y="937166"/>
                </a:lnTo>
                <a:lnTo>
                  <a:pt x="6499447" y="937166"/>
                </a:lnTo>
                <a:lnTo>
                  <a:pt x="6497255" y="940834"/>
                </a:lnTo>
                <a:lnTo>
                  <a:pt x="6495797" y="951814"/>
                </a:lnTo>
                <a:lnTo>
                  <a:pt x="6495062" y="954735"/>
                </a:lnTo>
                <a:lnTo>
                  <a:pt x="6492135" y="956931"/>
                </a:lnTo>
                <a:lnTo>
                  <a:pt x="6489943" y="961323"/>
                </a:lnTo>
                <a:lnTo>
                  <a:pt x="6489220" y="970843"/>
                </a:lnTo>
                <a:lnTo>
                  <a:pt x="6489220" y="980351"/>
                </a:lnTo>
                <a:lnTo>
                  <a:pt x="6489220" y="981823"/>
                </a:lnTo>
                <a:lnTo>
                  <a:pt x="6487027" y="989135"/>
                </a:lnTo>
                <a:lnTo>
                  <a:pt x="6484100" y="990607"/>
                </a:lnTo>
                <a:lnTo>
                  <a:pt x="6477522" y="994999"/>
                </a:lnTo>
                <a:lnTo>
                  <a:pt x="6474595" y="997920"/>
                </a:lnTo>
                <a:lnTo>
                  <a:pt x="6470210" y="1011096"/>
                </a:lnTo>
                <a:lnTo>
                  <a:pt x="6466560" y="1015488"/>
                </a:lnTo>
                <a:lnTo>
                  <a:pt x="6461440" y="1024272"/>
                </a:lnTo>
                <a:lnTo>
                  <a:pt x="6459982" y="1027928"/>
                </a:lnTo>
                <a:lnTo>
                  <a:pt x="6458525" y="1039645"/>
                </a:lnTo>
                <a:lnTo>
                  <a:pt x="6457055" y="1041105"/>
                </a:lnTo>
                <a:lnTo>
                  <a:pt x="6454140" y="1044773"/>
                </a:lnTo>
                <a:lnTo>
                  <a:pt x="6453405" y="1046969"/>
                </a:lnTo>
                <a:lnTo>
                  <a:pt x="6453405" y="1052821"/>
                </a:lnTo>
                <a:lnTo>
                  <a:pt x="6451947" y="1055753"/>
                </a:lnTo>
                <a:lnTo>
                  <a:pt x="6421975" y="1111378"/>
                </a:lnTo>
                <a:lnTo>
                  <a:pt x="6415397" y="1115770"/>
                </a:lnTo>
                <a:lnTo>
                  <a:pt x="6415397" y="1120898"/>
                </a:lnTo>
                <a:lnTo>
                  <a:pt x="6418325" y="1130407"/>
                </a:lnTo>
                <a:lnTo>
                  <a:pt x="6418325" y="1131143"/>
                </a:lnTo>
                <a:lnTo>
                  <a:pt x="6408820" y="1128211"/>
                </a:lnTo>
                <a:lnTo>
                  <a:pt x="6405170" y="1126751"/>
                </a:lnTo>
                <a:lnTo>
                  <a:pt x="6405170" y="1125290"/>
                </a:lnTo>
                <a:lnTo>
                  <a:pt x="6403712" y="1123819"/>
                </a:lnTo>
                <a:lnTo>
                  <a:pt x="6402242" y="1121623"/>
                </a:lnTo>
                <a:lnTo>
                  <a:pt x="6397135" y="1118702"/>
                </a:lnTo>
                <a:lnTo>
                  <a:pt x="6394207" y="1115770"/>
                </a:lnTo>
                <a:lnTo>
                  <a:pt x="6393472" y="1114310"/>
                </a:lnTo>
                <a:lnTo>
                  <a:pt x="6392750" y="1112114"/>
                </a:lnTo>
                <a:lnTo>
                  <a:pt x="6392750" y="1104790"/>
                </a:lnTo>
                <a:lnTo>
                  <a:pt x="6393472" y="1102594"/>
                </a:lnTo>
                <a:lnTo>
                  <a:pt x="6395665" y="1093086"/>
                </a:lnTo>
                <a:lnTo>
                  <a:pt x="6398592" y="1083566"/>
                </a:lnTo>
                <a:lnTo>
                  <a:pt x="6399327" y="1080634"/>
                </a:lnTo>
                <a:lnTo>
                  <a:pt x="6402242" y="1078438"/>
                </a:lnTo>
                <a:lnTo>
                  <a:pt x="6402977" y="1076977"/>
                </a:lnTo>
                <a:lnTo>
                  <a:pt x="6402977" y="1076241"/>
                </a:lnTo>
                <a:lnTo>
                  <a:pt x="6402242" y="1074045"/>
                </a:lnTo>
                <a:lnTo>
                  <a:pt x="6400785" y="1073321"/>
                </a:lnTo>
                <a:lnTo>
                  <a:pt x="6399327" y="1071849"/>
                </a:lnTo>
                <a:lnTo>
                  <a:pt x="6398592" y="1069653"/>
                </a:lnTo>
                <a:lnTo>
                  <a:pt x="6397135" y="1069653"/>
                </a:lnTo>
                <a:lnTo>
                  <a:pt x="6395665" y="1069653"/>
                </a:lnTo>
                <a:lnTo>
                  <a:pt x="6394207" y="1069653"/>
                </a:lnTo>
                <a:lnTo>
                  <a:pt x="6394045" y="1069762"/>
                </a:lnTo>
                <a:lnTo>
                  <a:pt x="6395180" y="1069762"/>
                </a:lnTo>
                <a:lnTo>
                  <a:pt x="6396639" y="1069762"/>
                </a:lnTo>
                <a:lnTo>
                  <a:pt x="6398107" y="1069762"/>
                </a:lnTo>
                <a:lnTo>
                  <a:pt x="6398836" y="1071956"/>
                </a:lnTo>
                <a:lnTo>
                  <a:pt x="6400295" y="1073415"/>
                </a:lnTo>
                <a:lnTo>
                  <a:pt x="6401763" y="1074150"/>
                </a:lnTo>
                <a:lnTo>
                  <a:pt x="6402492" y="1076344"/>
                </a:lnTo>
                <a:lnTo>
                  <a:pt x="6402492" y="1077069"/>
                </a:lnTo>
                <a:lnTo>
                  <a:pt x="6401763" y="1078538"/>
                </a:lnTo>
                <a:lnTo>
                  <a:pt x="6398836" y="1080732"/>
                </a:lnTo>
                <a:lnTo>
                  <a:pt x="6398107" y="1083651"/>
                </a:lnTo>
                <a:lnTo>
                  <a:pt x="6395180" y="1093161"/>
                </a:lnTo>
                <a:lnTo>
                  <a:pt x="6392984" y="1102663"/>
                </a:lnTo>
                <a:lnTo>
                  <a:pt x="6392254" y="1104857"/>
                </a:lnTo>
                <a:lnTo>
                  <a:pt x="6392254" y="1112173"/>
                </a:lnTo>
                <a:lnTo>
                  <a:pt x="6392984" y="1114367"/>
                </a:lnTo>
                <a:lnTo>
                  <a:pt x="6393721" y="1115827"/>
                </a:lnTo>
                <a:lnTo>
                  <a:pt x="6396639" y="1118746"/>
                </a:lnTo>
                <a:lnTo>
                  <a:pt x="6401763" y="1121675"/>
                </a:lnTo>
                <a:lnTo>
                  <a:pt x="6403221" y="1123869"/>
                </a:lnTo>
                <a:lnTo>
                  <a:pt x="6404689" y="1125328"/>
                </a:lnTo>
                <a:lnTo>
                  <a:pt x="6404689" y="1126797"/>
                </a:lnTo>
                <a:lnTo>
                  <a:pt x="6408345" y="1128257"/>
                </a:lnTo>
                <a:lnTo>
                  <a:pt x="6417845" y="1131185"/>
                </a:lnTo>
                <a:lnTo>
                  <a:pt x="6416386" y="1131910"/>
                </a:lnTo>
                <a:lnTo>
                  <a:pt x="6412730" y="1139952"/>
                </a:lnTo>
                <a:lnTo>
                  <a:pt x="6412730" y="1141420"/>
                </a:lnTo>
                <a:lnTo>
                  <a:pt x="6412730" y="1143614"/>
                </a:lnTo>
                <a:lnTo>
                  <a:pt x="6414189" y="1148002"/>
                </a:lnTo>
                <a:lnTo>
                  <a:pt x="6414189" y="1153116"/>
                </a:lnTo>
                <a:lnTo>
                  <a:pt x="6412000" y="1156770"/>
                </a:lnTo>
                <a:lnTo>
                  <a:pt x="6409074" y="1158964"/>
                </a:lnTo>
                <a:lnTo>
                  <a:pt x="6405418" y="1160432"/>
                </a:lnTo>
                <a:lnTo>
                  <a:pt x="6391525" y="1166280"/>
                </a:lnTo>
                <a:lnTo>
                  <a:pt x="6383484" y="1169934"/>
                </a:lnTo>
                <a:lnTo>
                  <a:pt x="6379828" y="1176516"/>
                </a:lnTo>
                <a:lnTo>
                  <a:pt x="6382016" y="1182364"/>
                </a:lnTo>
                <a:lnTo>
                  <a:pt x="6379828" y="1188945"/>
                </a:lnTo>
                <a:lnTo>
                  <a:pt x="6371049" y="1200650"/>
                </a:lnTo>
                <a:lnTo>
                  <a:pt x="6370319" y="1202109"/>
                </a:lnTo>
                <a:lnTo>
                  <a:pt x="6369590" y="1205038"/>
                </a:lnTo>
                <a:lnTo>
                  <a:pt x="6369590" y="1207957"/>
                </a:lnTo>
                <a:lnTo>
                  <a:pt x="6369590" y="1210885"/>
                </a:lnTo>
                <a:lnTo>
                  <a:pt x="6368123" y="1213805"/>
                </a:lnTo>
                <a:lnTo>
                  <a:pt x="6366664" y="1215273"/>
                </a:lnTo>
                <a:lnTo>
                  <a:pt x="6363737" y="1218927"/>
                </a:lnTo>
                <a:lnTo>
                  <a:pt x="6361541" y="1221855"/>
                </a:lnTo>
                <a:lnTo>
                  <a:pt x="6361541" y="1224049"/>
                </a:lnTo>
                <a:lnTo>
                  <a:pt x="6360811" y="1229897"/>
                </a:lnTo>
                <a:lnTo>
                  <a:pt x="6360811" y="1230623"/>
                </a:lnTo>
                <a:lnTo>
                  <a:pt x="6363008" y="1233551"/>
                </a:lnTo>
                <a:lnTo>
                  <a:pt x="6361541" y="1235011"/>
                </a:lnTo>
                <a:lnTo>
                  <a:pt x="6360811" y="1236479"/>
                </a:lnTo>
                <a:lnTo>
                  <a:pt x="6360082" y="1239399"/>
                </a:lnTo>
                <a:lnTo>
                  <a:pt x="6359352" y="1240867"/>
                </a:lnTo>
                <a:lnTo>
                  <a:pt x="6357885" y="1243052"/>
                </a:lnTo>
                <a:lnTo>
                  <a:pt x="6357885" y="1247440"/>
                </a:lnTo>
                <a:lnTo>
                  <a:pt x="6357155" y="1254022"/>
                </a:lnTo>
                <a:lnTo>
                  <a:pt x="6354967" y="1256216"/>
                </a:lnTo>
                <a:lnTo>
                  <a:pt x="6357885" y="1259145"/>
                </a:lnTo>
                <a:lnTo>
                  <a:pt x="6360811" y="1262064"/>
                </a:lnTo>
                <a:lnTo>
                  <a:pt x="6364467" y="1262798"/>
                </a:lnTo>
                <a:lnTo>
                  <a:pt x="6368123" y="1263533"/>
                </a:lnTo>
                <a:lnTo>
                  <a:pt x="6373246" y="1262798"/>
                </a:lnTo>
                <a:lnTo>
                  <a:pt x="6376172" y="1259879"/>
                </a:lnTo>
                <a:lnTo>
                  <a:pt x="6377631" y="1254022"/>
                </a:lnTo>
                <a:lnTo>
                  <a:pt x="6379090" y="1250369"/>
                </a:lnTo>
                <a:lnTo>
                  <a:pt x="6382016" y="1246715"/>
                </a:lnTo>
                <a:lnTo>
                  <a:pt x="6389328" y="1240133"/>
                </a:lnTo>
                <a:lnTo>
                  <a:pt x="6400295" y="1234285"/>
                </a:lnTo>
                <a:lnTo>
                  <a:pt x="6402492" y="1231357"/>
                </a:lnTo>
                <a:lnTo>
                  <a:pt x="6403221" y="1228429"/>
                </a:lnTo>
                <a:lnTo>
                  <a:pt x="6405418" y="1224775"/>
                </a:lnTo>
                <a:lnTo>
                  <a:pt x="6407615" y="1221121"/>
                </a:lnTo>
                <a:lnTo>
                  <a:pt x="6405418" y="1218193"/>
                </a:lnTo>
                <a:lnTo>
                  <a:pt x="6409074" y="1207223"/>
                </a:lnTo>
                <a:lnTo>
                  <a:pt x="6414927" y="1197721"/>
                </a:lnTo>
                <a:lnTo>
                  <a:pt x="6416386" y="1194068"/>
                </a:lnTo>
                <a:lnTo>
                  <a:pt x="6420771" y="1188945"/>
                </a:lnTo>
                <a:lnTo>
                  <a:pt x="6425156" y="1186026"/>
                </a:lnTo>
                <a:lnTo>
                  <a:pt x="6430279" y="1186026"/>
                </a:lnTo>
                <a:lnTo>
                  <a:pt x="6428820" y="1189680"/>
                </a:lnTo>
                <a:lnTo>
                  <a:pt x="6431738" y="1188220"/>
                </a:lnTo>
                <a:lnTo>
                  <a:pt x="6437591" y="1180170"/>
                </a:lnTo>
                <a:lnTo>
                  <a:pt x="6441247" y="1182364"/>
                </a:lnTo>
                <a:lnTo>
                  <a:pt x="6444173" y="1179444"/>
                </a:lnTo>
                <a:lnTo>
                  <a:pt x="6447829" y="1176516"/>
                </a:lnTo>
                <a:lnTo>
                  <a:pt x="6453681" y="1180170"/>
                </a:lnTo>
                <a:lnTo>
                  <a:pt x="6459525" y="1186751"/>
                </a:lnTo>
                <a:lnTo>
                  <a:pt x="6463181" y="1189680"/>
                </a:lnTo>
                <a:lnTo>
                  <a:pt x="6466837" y="1191139"/>
                </a:lnTo>
                <a:lnTo>
                  <a:pt x="6470493" y="1192599"/>
                </a:lnTo>
                <a:lnTo>
                  <a:pt x="6470493" y="1197721"/>
                </a:lnTo>
                <a:lnTo>
                  <a:pt x="6467566" y="1212345"/>
                </a:lnTo>
                <a:lnTo>
                  <a:pt x="6466837" y="1215273"/>
                </a:lnTo>
                <a:lnTo>
                  <a:pt x="6466837" y="1218193"/>
                </a:lnTo>
                <a:lnTo>
                  <a:pt x="6466837" y="1218927"/>
                </a:lnTo>
                <a:lnTo>
                  <a:pt x="6464649" y="1223315"/>
                </a:lnTo>
                <a:lnTo>
                  <a:pt x="6463911" y="1227703"/>
                </a:lnTo>
                <a:lnTo>
                  <a:pt x="6456599" y="1239399"/>
                </a:lnTo>
                <a:lnTo>
                  <a:pt x="6453681" y="1247440"/>
                </a:lnTo>
                <a:lnTo>
                  <a:pt x="6450755" y="1258410"/>
                </a:lnTo>
                <a:lnTo>
                  <a:pt x="6448558" y="1284004"/>
                </a:lnTo>
                <a:lnTo>
                  <a:pt x="6450025" y="1288392"/>
                </a:lnTo>
                <a:lnTo>
                  <a:pt x="6448558" y="1291320"/>
                </a:lnTo>
                <a:lnTo>
                  <a:pt x="6447099" y="1295708"/>
                </a:lnTo>
                <a:lnTo>
                  <a:pt x="6447099" y="1300088"/>
                </a:lnTo>
                <a:lnTo>
                  <a:pt x="6446361" y="1304476"/>
                </a:lnTo>
                <a:lnTo>
                  <a:pt x="6446361" y="1306670"/>
                </a:lnTo>
                <a:lnTo>
                  <a:pt x="6447829" y="1313986"/>
                </a:lnTo>
                <a:lnTo>
                  <a:pt x="6455140" y="1322762"/>
                </a:lnTo>
                <a:lnTo>
                  <a:pt x="6457337" y="1326415"/>
                </a:lnTo>
                <a:lnTo>
                  <a:pt x="6456599" y="1330803"/>
                </a:lnTo>
                <a:lnTo>
                  <a:pt x="6455140" y="1335917"/>
                </a:lnTo>
                <a:lnTo>
                  <a:pt x="6452943" y="1340305"/>
                </a:lnTo>
                <a:lnTo>
                  <a:pt x="6450025" y="1343233"/>
                </a:lnTo>
                <a:lnTo>
                  <a:pt x="6440517" y="1349815"/>
                </a:lnTo>
                <a:lnTo>
                  <a:pt x="6438320" y="1352009"/>
                </a:lnTo>
                <a:lnTo>
                  <a:pt x="6435394" y="1355663"/>
                </a:lnTo>
                <a:lnTo>
                  <a:pt x="6428820" y="1376134"/>
                </a:lnTo>
                <a:lnTo>
                  <a:pt x="6428820" y="1381257"/>
                </a:lnTo>
                <a:lnTo>
                  <a:pt x="6428820" y="1387104"/>
                </a:lnTo>
                <a:lnTo>
                  <a:pt x="6428082" y="1388564"/>
                </a:lnTo>
                <a:lnTo>
                  <a:pt x="6425894" y="1394420"/>
                </a:lnTo>
                <a:lnTo>
                  <a:pt x="6425894" y="1396614"/>
                </a:lnTo>
                <a:lnTo>
                  <a:pt x="6425894" y="1414158"/>
                </a:lnTo>
                <a:lnTo>
                  <a:pt x="6427353" y="1420014"/>
                </a:lnTo>
                <a:lnTo>
                  <a:pt x="6428082" y="1422208"/>
                </a:lnTo>
                <a:lnTo>
                  <a:pt x="6428820" y="1422934"/>
                </a:lnTo>
                <a:lnTo>
                  <a:pt x="6433935" y="1429516"/>
                </a:lnTo>
                <a:lnTo>
                  <a:pt x="6434664" y="1430976"/>
                </a:lnTo>
                <a:lnTo>
                  <a:pt x="6434664" y="1433904"/>
                </a:lnTo>
                <a:lnTo>
                  <a:pt x="6434664" y="1436098"/>
                </a:lnTo>
                <a:lnTo>
                  <a:pt x="6432476" y="1439026"/>
                </a:lnTo>
                <a:lnTo>
                  <a:pt x="6433935" y="1439751"/>
                </a:lnTo>
                <a:lnTo>
                  <a:pt x="6434664" y="1440486"/>
                </a:lnTo>
                <a:lnTo>
                  <a:pt x="6433935" y="1443405"/>
                </a:lnTo>
                <a:lnTo>
                  <a:pt x="6435394" y="1444874"/>
                </a:lnTo>
                <a:lnTo>
                  <a:pt x="6431738" y="1455844"/>
                </a:lnTo>
                <a:lnTo>
                  <a:pt x="6423697" y="1474855"/>
                </a:lnTo>
                <a:lnTo>
                  <a:pt x="6422238" y="1479969"/>
                </a:lnTo>
                <a:lnTo>
                  <a:pt x="6421500" y="1485091"/>
                </a:lnTo>
                <a:lnTo>
                  <a:pt x="6424427" y="1491673"/>
                </a:lnTo>
                <a:lnTo>
                  <a:pt x="6422238" y="1501175"/>
                </a:lnTo>
                <a:lnTo>
                  <a:pt x="6414189" y="1523114"/>
                </a:lnTo>
                <a:lnTo>
                  <a:pt x="6414189" y="1529696"/>
                </a:lnTo>
                <a:lnTo>
                  <a:pt x="6411271" y="1547974"/>
                </a:lnTo>
                <a:lnTo>
                  <a:pt x="6412000" y="1555282"/>
                </a:lnTo>
                <a:lnTo>
                  <a:pt x="6412730" y="1558210"/>
                </a:lnTo>
                <a:lnTo>
                  <a:pt x="6414927" y="1561864"/>
                </a:lnTo>
                <a:lnTo>
                  <a:pt x="6416386" y="1567711"/>
                </a:lnTo>
                <a:lnTo>
                  <a:pt x="6416386" y="1571374"/>
                </a:lnTo>
                <a:lnTo>
                  <a:pt x="6415656" y="1574293"/>
                </a:lnTo>
                <a:lnTo>
                  <a:pt x="6415656" y="1580150"/>
                </a:lnTo>
                <a:lnTo>
                  <a:pt x="6416386" y="1581609"/>
                </a:lnTo>
                <a:lnTo>
                  <a:pt x="6420771" y="1584529"/>
                </a:lnTo>
                <a:lnTo>
                  <a:pt x="6420771" y="1585997"/>
                </a:lnTo>
                <a:lnTo>
                  <a:pt x="6421500" y="1588191"/>
                </a:lnTo>
                <a:lnTo>
                  <a:pt x="6420771" y="1590385"/>
                </a:lnTo>
                <a:lnTo>
                  <a:pt x="6418582" y="1599161"/>
                </a:lnTo>
                <a:lnTo>
                  <a:pt x="6417845" y="1602815"/>
                </a:lnTo>
                <a:lnTo>
                  <a:pt x="6419312" y="1605735"/>
                </a:lnTo>
                <a:lnTo>
                  <a:pt x="6424427" y="1606469"/>
                </a:lnTo>
                <a:lnTo>
                  <a:pt x="6428082" y="1610857"/>
                </a:lnTo>
                <a:lnTo>
                  <a:pt x="6430279" y="1615979"/>
                </a:lnTo>
                <a:lnTo>
                  <a:pt x="6431738" y="1634257"/>
                </a:lnTo>
                <a:lnTo>
                  <a:pt x="6432476" y="1636451"/>
                </a:lnTo>
                <a:lnTo>
                  <a:pt x="6435394" y="1639370"/>
                </a:lnTo>
                <a:lnTo>
                  <a:pt x="6443443" y="1648146"/>
                </a:lnTo>
                <a:lnTo>
                  <a:pt x="6446361" y="1652534"/>
                </a:lnTo>
                <a:lnTo>
                  <a:pt x="6447099" y="1656922"/>
                </a:lnTo>
                <a:lnTo>
                  <a:pt x="6447099" y="1671546"/>
                </a:lnTo>
                <a:lnTo>
                  <a:pt x="6443443" y="1679588"/>
                </a:lnTo>
                <a:lnTo>
                  <a:pt x="6441976" y="1683976"/>
                </a:lnTo>
                <a:lnTo>
                  <a:pt x="6441976" y="1686170"/>
                </a:lnTo>
                <a:lnTo>
                  <a:pt x="6443443" y="1689098"/>
                </a:lnTo>
                <a:lnTo>
                  <a:pt x="6443443" y="1692017"/>
                </a:lnTo>
                <a:lnTo>
                  <a:pt x="6444902" y="1695680"/>
                </a:lnTo>
                <a:lnTo>
                  <a:pt x="6444902" y="1698599"/>
                </a:lnTo>
                <a:lnTo>
                  <a:pt x="6444902" y="1700793"/>
                </a:lnTo>
                <a:lnTo>
                  <a:pt x="6444902" y="1702987"/>
                </a:lnTo>
                <a:lnTo>
                  <a:pt x="6447829" y="1719805"/>
                </a:lnTo>
                <a:lnTo>
                  <a:pt x="6447097" y="1719876"/>
                </a:lnTo>
                <a:lnTo>
                  <a:pt x="6447097" y="1722000"/>
                </a:lnTo>
                <a:lnTo>
                  <a:pt x="6447831" y="1744665"/>
                </a:lnTo>
                <a:lnTo>
                  <a:pt x="6447831" y="1745401"/>
                </a:lnTo>
                <a:lnTo>
                  <a:pt x="6447097" y="1747590"/>
                </a:lnTo>
                <a:lnTo>
                  <a:pt x="6446370" y="1749052"/>
                </a:lnTo>
                <a:lnTo>
                  <a:pt x="6446370" y="1751252"/>
                </a:lnTo>
                <a:lnTo>
                  <a:pt x="6449292" y="1768066"/>
                </a:lnTo>
                <a:lnTo>
                  <a:pt x="6452220" y="1776841"/>
                </a:lnTo>
                <a:lnTo>
                  <a:pt x="6455876" y="1784154"/>
                </a:lnTo>
                <a:lnTo>
                  <a:pt x="6462453" y="1795118"/>
                </a:lnTo>
                <a:lnTo>
                  <a:pt x="6463187" y="1796581"/>
                </a:lnTo>
                <a:lnTo>
                  <a:pt x="6463914" y="1799506"/>
                </a:lnTo>
                <a:lnTo>
                  <a:pt x="6465381" y="1802431"/>
                </a:lnTo>
                <a:lnTo>
                  <a:pt x="6466842" y="1804630"/>
                </a:lnTo>
                <a:lnTo>
                  <a:pt x="6469037" y="1805356"/>
                </a:lnTo>
                <a:lnTo>
                  <a:pt x="6469764" y="1806819"/>
                </a:lnTo>
                <a:lnTo>
                  <a:pt x="6470498" y="1808281"/>
                </a:lnTo>
                <a:lnTo>
                  <a:pt x="6477809" y="1809744"/>
                </a:lnTo>
                <a:lnTo>
                  <a:pt x="6478542" y="1811206"/>
                </a:lnTo>
                <a:lnTo>
                  <a:pt x="6479270" y="1812669"/>
                </a:lnTo>
                <a:lnTo>
                  <a:pt x="6482198" y="1816331"/>
                </a:lnTo>
                <a:lnTo>
                  <a:pt x="6482931" y="1821444"/>
                </a:lnTo>
                <a:lnTo>
                  <a:pt x="6488048" y="1841184"/>
                </a:lnTo>
                <a:lnTo>
                  <a:pt x="6494625" y="1851422"/>
                </a:lnTo>
                <a:lnTo>
                  <a:pt x="6500475" y="1867510"/>
                </a:lnTo>
                <a:lnTo>
                  <a:pt x="6504131" y="1874097"/>
                </a:lnTo>
                <a:lnTo>
                  <a:pt x="6515103" y="1887249"/>
                </a:lnTo>
                <a:lnTo>
                  <a:pt x="6516564" y="1889449"/>
                </a:lnTo>
                <a:lnTo>
                  <a:pt x="6518759" y="1922351"/>
                </a:lnTo>
                <a:lnTo>
                  <a:pt x="6523148" y="1954528"/>
                </a:lnTo>
                <a:lnTo>
                  <a:pt x="6526804" y="1988156"/>
                </a:lnTo>
                <a:lnTo>
                  <a:pt x="6530459" y="2021069"/>
                </a:lnTo>
                <a:lnTo>
                  <a:pt x="6533381" y="2053235"/>
                </a:lnTo>
                <a:lnTo>
                  <a:pt x="6537036" y="2086148"/>
                </a:lnTo>
                <a:lnTo>
                  <a:pt x="6540692" y="2119777"/>
                </a:lnTo>
                <a:lnTo>
                  <a:pt x="6544347" y="2151953"/>
                </a:lnTo>
                <a:lnTo>
                  <a:pt x="6548737" y="2184856"/>
                </a:lnTo>
                <a:lnTo>
                  <a:pt x="6550931" y="2217758"/>
                </a:lnTo>
                <a:lnTo>
                  <a:pt x="6555320" y="2251398"/>
                </a:lnTo>
                <a:lnTo>
                  <a:pt x="6562631" y="2316477"/>
                </a:lnTo>
                <a:lnTo>
                  <a:pt x="6566287" y="2349379"/>
                </a:lnTo>
                <a:lnTo>
                  <a:pt x="6569942" y="2383018"/>
                </a:lnTo>
                <a:lnTo>
                  <a:pt x="6572870" y="2415921"/>
                </a:lnTo>
                <a:lnTo>
                  <a:pt x="6574331" y="2424696"/>
                </a:lnTo>
                <a:lnTo>
                  <a:pt x="6574331" y="2425422"/>
                </a:lnTo>
                <a:lnTo>
                  <a:pt x="6563365" y="2432009"/>
                </a:lnTo>
                <a:lnTo>
                  <a:pt x="6560437" y="2435660"/>
                </a:lnTo>
                <a:lnTo>
                  <a:pt x="6558976" y="2440785"/>
                </a:lnTo>
                <a:lnTo>
                  <a:pt x="6560437" y="2444436"/>
                </a:lnTo>
                <a:lnTo>
                  <a:pt x="6565553" y="2451748"/>
                </a:lnTo>
                <a:lnTo>
                  <a:pt x="6566287" y="2461260"/>
                </a:lnTo>
                <a:lnTo>
                  <a:pt x="6556048" y="2473687"/>
                </a:lnTo>
                <a:lnTo>
                  <a:pt x="6556048" y="2482462"/>
                </a:lnTo>
                <a:lnTo>
                  <a:pt x="6558242" y="2483925"/>
                </a:lnTo>
                <a:lnTo>
                  <a:pt x="6558976" y="2484651"/>
                </a:lnTo>
                <a:lnTo>
                  <a:pt x="6561898" y="2486850"/>
                </a:lnTo>
                <a:lnTo>
                  <a:pt x="6568481" y="2491238"/>
                </a:lnTo>
                <a:lnTo>
                  <a:pt x="6569942" y="2495626"/>
                </a:lnTo>
                <a:lnTo>
                  <a:pt x="6572870" y="2503664"/>
                </a:lnTo>
                <a:lnTo>
                  <a:pt x="6574331" y="2507326"/>
                </a:lnTo>
                <a:lnTo>
                  <a:pt x="6576526" y="2509515"/>
                </a:lnTo>
                <a:lnTo>
                  <a:pt x="6582376" y="2513176"/>
                </a:lnTo>
                <a:lnTo>
                  <a:pt x="6584564" y="2516102"/>
                </a:lnTo>
                <a:lnTo>
                  <a:pt x="6585298" y="2525603"/>
                </a:lnTo>
                <a:lnTo>
                  <a:pt x="6584564" y="2528528"/>
                </a:lnTo>
                <a:lnTo>
                  <a:pt x="6582376" y="2532179"/>
                </a:lnTo>
                <a:lnTo>
                  <a:pt x="6582376" y="2535104"/>
                </a:lnTo>
                <a:lnTo>
                  <a:pt x="6585298" y="2543880"/>
                </a:lnTo>
                <a:lnTo>
                  <a:pt x="6590414" y="2551193"/>
                </a:lnTo>
                <a:lnTo>
                  <a:pt x="6594076" y="2560705"/>
                </a:lnTo>
                <a:lnTo>
                  <a:pt x="6590414" y="2577519"/>
                </a:lnTo>
                <a:lnTo>
                  <a:pt x="6589329" y="2579144"/>
                </a:lnTo>
                <a:lnTo>
                  <a:pt x="6589791" y="2579144"/>
                </a:lnTo>
                <a:lnTo>
                  <a:pt x="6591253" y="2576950"/>
                </a:lnTo>
                <a:lnTo>
                  <a:pt x="6594916" y="2560146"/>
                </a:lnTo>
                <a:lnTo>
                  <a:pt x="6591253" y="2550647"/>
                </a:lnTo>
                <a:lnTo>
                  <a:pt x="6586127" y="2543342"/>
                </a:lnTo>
                <a:lnTo>
                  <a:pt x="6583200" y="2534572"/>
                </a:lnTo>
                <a:lnTo>
                  <a:pt x="6583200" y="2531648"/>
                </a:lnTo>
                <a:lnTo>
                  <a:pt x="6585397" y="2527996"/>
                </a:lnTo>
                <a:lnTo>
                  <a:pt x="6586127" y="2525073"/>
                </a:lnTo>
                <a:lnTo>
                  <a:pt x="6585397" y="2515574"/>
                </a:lnTo>
                <a:lnTo>
                  <a:pt x="6583200" y="2512650"/>
                </a:lnTo>
                <a:lnTo>
                  <a:pt x="6577344" y="2508998"/>
                </a:lnTo>
                <a:lnTo>
                  <a:pt x="6575147" y="2506803"/>
                </a:lnTo>
                <a:lnTo>
                  <a:pt x="6573685" y="2503151"/>
                </a:lnTo>
                <a:lnTo>
                  <a:pt x="6570757" y="2495118"/>
                </a:lnTo>
                <a:lnTo>
                  <a:pt x="6569291" y="2490728"/>
                </a:lnTo>
                <a:lnTo>
                  <a:pt x="6562699" y="2486347"/>
                </a:lnTo>
                <a:lnTo>
                  <a:pt x="6559772" y="2484153"/>
                </a:lnTo>
                <a:lnTo>
                  <a:pt x="6559041" y="2483424"/>
                </a:lnTo>
                <a:lnTo>
                  <a:pt x="6556844" y="2481966"/>
                </a:lnTo>
                <a:lnTo>
                  <a:pt x="6556844" y="2473196"/>
                </a:lnTo>
                <a:lnTo>
                  <a:pt x="6567094" y="2460773"/>
                </a:lnTo>
                <a:lnTo>
                  <a:pt x="6566363" y="2451274"/>
                </a:lnTo>
                <a:lnTo>
                  <a:pt x="6561238" y="2443970"/>
                </a:lnTo>
                <a:lnTo>
                  <a:pt x="6559772" y="2440317"/>
                </a:lnTo>
                <a:lnTo>
                  <a:pt x="6561238" y="2435199"/>
                </a:lnTo>
                <a:lnTo>
                  <a:pt x="6564166" y="2431547"/>
                </a:lnTo>
                <a:lnTo>
                  <a:pt x="6575147" y="2424971"/>
                </a:lnTo>
                <a:lnTo>
                  <a:pt x="6575147" y="2424242"/>
                </a:lnTo>
                <a:lnTo>
                  <a:pt x="6573685" y="2415472"/>
                </a:lnTo>
                <a:lnTo>
                  <a:pt x="6570757" y="2382593"/>
                </a:lnTo>
                <a:lnTo>
                  <a:pt x="6567094" y="2348986"/>
                </a:lnTo>
                <a:lnTo>
                  <a:pt x="6563435" y="2316099"/>
                </a:lnTo>
                <a:lnTo>
                  <a:pt x="6556113" y="2251071"/>
                </a:lnTo>
                <a:lnTo>
                  <a:pt x="6551719" y="2217464"/>
                </a:lnTo>
                <a:lnTo>
                  <a:pt x="6549522" y="2184585"/>
                </a:lnTo>
                <a:lnTo>
                  <a:pt x="6545132" y="2151706"/>
                </a:lnTo>
                <a:lnTo>
                  <a:pt x="6541469" y="2119557"/>
                </a:lnTo>
                <a:lnTo>
                  <a:pt x="6537810" y="2085941"/>
                </a:lnTo>
                <a:lnTo>
                  <a:pt x="6534146" y="2053062"/>
                </a:lnTo>
                <a:lnTo>
                  <a:pt x="6531219" y="2020913"/>
                </a:lnTo>
                <a:lnTo>
                  <a:pt x="6527560" y="1988034"/>
                </a:lnTo>
                <a:lnTo>
                  <a:pt x="6523896" y="1954427"/>
                </a:lnTo>
                <a:lnTo>
                  <a:pt x="6519507" y="1922277"/>
                </a:lnTo>
                <a:lnTo>
                  <a:pt x="6517310" y="1889398"/>
                </a:lnTo>
                <a:lnTo>
                  <a:pt x="6515843" y="1887204"/>
                </a:lnTo>
                <a:lnTo>
                  <a:pt x="6521699" y="1893051"/>
                </a:lnTo>
                <a:lnTo>
                  <a:pt x="6528291" y="1896703"/>
                </a:lnTo>
                <a:lnTo>
                  <a:pt x="6534146" y="1894508"/>
                </a:lnTo>
                <a:lnTo>
                  <a:pt x="6534146" y="1898898"/>
                </a:lnTo>
                <a:lnTo>
                  <a:pt x="6534882" y="1901821"/>
                </a:lnTo>
                <a:lnTo>
                  <a:pt x="6537810" y="1904007"/>
                </a:lnTo>
                <a:lnTo>
                  <a:pt x="6542935" y="1904736"/>
                </a:lnTo>
                <a:lnTo>
                  <a:pt x="6559041" y="1905473"/>
                </a:lnTo>
                <a:lnTo>
                  <a:pt x="6575147" y="1901821"/>
                </a:lnTo>
                <a:lnTo>
                  <a:pt x="6602969" y="1887204"/>
                </a:lnTo>
                <a:lnTo>
                  <a:pt x="6634450" y="1866011"/>
                </a:lnTo>
                <a:lnTo>
                  <a:pt x="6635641" y="1866011"/>
                </a:lnTo>
                <a:lnTo>
                  <a:pt x="6641237" y="1861656"/>
                </a:lnTo>
                <a:lnTo>
                  <a:pt x="6643430" y="1860196"/>
                </a:lnTo>
                <a:lnTo>
                  <a:pt x="6644153" y="1857264"/>
                </a:lnTo>
                <a:lnTo>
                  <a:pt x="6653658" y="1849215"/>
                </a:lnTo>
                <a:lnTo>
                  <a:pt x="6663885" y="1836039"/>
                </a:lnTo>
                <a:lnTo>
                  <a:pt x="6671198" y="1821391"/>
                </a:lnTo>
                <a:lnTo>
                  <a:pt x="6685810" y="1775286"/>
                </a:lnTo>
                <a:lnTo>
                  <a:pt x="6701893" y="1745265"/>
                </a:lnTo>
                <a:lnTo>
                  <a:pt x="6711398" y="1712336"/>
                </a:lnTo>
                <a:lnTo>
                  <a:pt x="6714313" y="1694032"/>
                </a:lnTo>
                <a:lnTo>
                  <a:pt x="6715783" y="1639131"/>
                </a:lnTo>
                <a:lnTo>
                  <a:pt x="6708470" y="1582045"/>
                </a:lnTo>
                <a:lnTo>
                  <a:pt x="6705543" y="1576917"/>
                </a:lnTo>
                <a:lnTo>
                  <a:pt x="6705543" y="1575457"/>
                </a:lnTo>
                <a:lnTo>
                  <a:pt x="6706278" y="1575457"/>
                </a:lnTo>
                <a:lnTo>
                  <a:pt x="6706278" y="1574721"/>
                </a:lnTo>
                <a:lnTo>
                  <a:pt x="6706278" y="1573985"/>
                </a:lnTo>
                <a:lnTo>
                  <a:pt x="6704820" y="1571065"/>
                </a:lnTo>
                <a:lnTo>
                  <a:pt x="6701158" y="1565937"/>
                </a:lnTo>
                <a:lnTo>
                  <a:pt x="6698965" y="1560809"/>
                </a:lnTo>
                <a:lnTo>
                  <a:pt x="6696050" y="1552025"/>
                </a:lnTo>
                <a:lnTo>
                  <a:pt x="6685088" y="1530064"/>
                </a:lnTo>
                <a:lnTo>
                  <a:pt x="6683618" y="1526408"/>
                </a:lnTo>
                <a:lnTo>
                  <a:pt x="6685810" y="1524212"/>
                </a:lnTo>
                <a:lnTo>
                  <a:pt x="6688738" y="1523476"/>
                </a:lnTo>
                <a:lnTo>
                  <a:pt x="6691665" y="1520556"/>
                </a:lnTo>
                <a:lnTo>
                  <a:pt x="6694580" y="1516888"/>
                </a:lnTo>
                <a:lnTo>
                  <a:pt x="6694580" y="1513968"/>
                </a:lnTo>
                <a:lnTo>
                  <a:pt x="6682895" y="1519084"/>
                </a:lnTo>
                <a:lnTo>
                  <a:pt x="6680703" y="1521280"/>
                </a:lnTo>
                <a:lnTo>
                  <a:pt x="6677040" y="1519084"/>
                </a:lnTo>
                <a:lnTo>
                  <a:pt x="6644153" y="1459066"/>
                </a:lnTo>
                <a:lnTo>
                  <a:pt x="6641960" y="1452478"/>
                </a:lnTo>
                <a:lnTo>
                  <a:pt x="6637575" y="1445166"/>
                </a:lnTo>
                <a:lnTo>
                  <a:pt x="6635383" y="1440038"/>
                </a:lnTo>
                <a:lnTo>
                  <a:pt x="6634648" y="1431254"/>
                </a:lnTo>
                <a:lnTo>
                  <a:pt x="6637575" y="1423930"/>
                </a:lnTo>
                <a:lnTo>
                  <a:pt x="6644888" y="1410753"/>
                </a:lnTo>
                <a:lnTo>
                  <a:pt x="6648538" y="1401969"/>
                </a:lnTo>
                <a:lnTo>
                  <a:pt x="6647815" y="1394657"/>
                </a:lnTo>
                <a:lnTo>
                  <a:pt x="6643430" y="1375628"/>
                </a:lnTo>
                <a:lnTo>
                  <a:pt x="6641237" y="1371960"/>
                </a:lnTo>
                <a:lnTo>
                  <a:pt x="6641237" y="1369040"/>
                </a:lnTo>
                <a:lnTo>
                  <a:pt x="6641960" y="1364648"/>
                </a:lnTo>
                <a:lnTo>
                  <a:pt x="6640503" y="1362452"/>
                </a:lnTo>
                <a:lnTo>
                  <a:pt x="6638310" y="1360256"/>
                </a:lnTo>
                <a:lnTo>
                  <a:pt x="6635383" y="1355864"/>
                </a:lnTo>
                <a:lnTo>
                  <a:pt x="6630263" y="1349276"/>
                </a:lnTo>
                <a:lnTo>
                  <a:pt x="6628070" y="1346344"/>
                </a:lnTo>
                <a:lnTo>
                  <a:pt x="6627348" y="1337560"/>
                </a:lnTo>
                <a:lnTo>
                  <a:pt x="6631733" y="1330235"/>
                </a:lnTo>
                <a:lnTo>
                  <a:pt x="6643430" y="1317795"/>
                </a:lnTo>
                <a:lnTo>
                  <a:pt x="6647080" y="1309011"/>
                </a:lnTo>
                <a:lnTo>
                  <a:pt x="6652923" y="1290718"/>
                </a:lnTo>
                <a:lnTo>
                  <a:pt x="6658043" y="1276070"/>
                </a:lnTo>
                <a:lnTo>
                  <a:pt x="6662428" y="1266562"/>
                </a:lnTo>
                <a:lnTo>
                  <a:pt x="6663163" y="1257042"/>
                </a:lnTo>
                <a:lnTo>
                  <a:pt x="6659500" y="1250454"/>
                </a:lnTo>
                <a:lnTo>
                  <a:pt x="6660235" y="1246797"/>
                </a:lnTo>
                <a:lnTo>
                  <a:pt x="6659500" y="1240209"/>
                </a:lnTo>
                <a:lnTo>
                  <a:pt x="6659500" y="1237277"/>
                </a:lnTo>
                <a:lnTo>
                  <a:pt x="6660235" y="1234357"/>
                </a:lnTo>
                <a:lnTo>
                  <a:pt x="6660970" y="1218985"/>
                </a:lnTo>
                <a:lnTo>
                  <a:pt x="6660970" y="1213857"/>
                </a:lnTo>
                <a:lnTo>
                  <a:pt x="6658043" y="1208729"/>
                </a:lnTo>
                <a:lnTo>
                  <a:pt x="6655115" y="1202876"/>
                </a:lnTo>
                <a:lnTo>
                  <a:pt x="6652923" y="1197748"/>
                </a:lnTo>
                <a:lnTo>
                  <a:pt x="6654393" y="1191160"/>
                </a:lnTo>
                <a:lnTo>
                  <a:pt x="6658043" y="1186768"/>
                </a:lnTo>
                <a:lnTo>
                  <a:pt x="6664620" y="1184572"/>
                </a:lnTo>
                <a:lnTo>
                  <a:pt x="6666813" y="1181652"/>
                </a:lnTo>
                <a:lnTo>
                  <a:pt x="6669005" y="1180180"/>
                </a:lnTo>
                <a:lnTo>
                  <a:pt x="6669740" y="1180180"/>
                </a:lnTo>
                <a:lnTo>
                  <a:pt x="6672655" y="1181652"/>
                </a:lnTo>
                <a:lnTo>
                  <a:pt x="6674125" y="1181652"/>
                </a:lnTo>
                <a:lnTo>
                  <a:pt x="6677040" y="1181652"/>
                </a:lnTo>
                <a:lnTo>
                  <a:pt x="6679233" y="1180180"/>
                </a:lnTo>
                <a:lnTo>
                  <a:pt x="6680703" y="1178720"/>
                </a:lnTo>
                <a:lnTo>
                  <a:pt x="6682160" y="1175788"/>
                </a:lnTo>
                <a:lnTo>
                  <a:pt x="6679968" y="1172132"/>
                </a:lnTo>
                <a:lnTo>
                  <a:pt x="6679968" y="1152367"/>
                </a:lnTo>
                <a:lnTo>
                  <a:pt x="6678510" y="1145779"/>
                </a:lnTo>
                <a:lnTo>
                  <a:pt x="6679233" y="1141387"/>
                </a:lnTo>
                <a:lnTo>
                  <a:pt x="6680703" y="1140663"/>
                </a:lnTo>
                <a:lnTo>
                  <a:pt x="6686545" y="1139927"/>
                </a:lnTo>
                <a:lnTo>
                  <a:pt x="6687280" y="1139927"/>
                </a:lnTo>
                <a:lnTo>
                  <a:pt x="6688738" y="1140663"/>
                </a:lnTo>
                <a:lnTo>
                  <a:pt x="6689473" y="1140663"/>
                </a:lnTo>
                <a:lnTo>
                  <a:pt x="6691665" y="1140663"/>
                </a:lnTo>
                <a:lnTo>
                  <a:pt x="6693123" y="1138467"/>
                </a:lnTo>
                <a:lnTo>
                  <a:pt x="6698243" y="1128947"/>
                </a:lnTo>
                <a:lnTo>
                  <a:pt x="6698243" y="1127486"/>
                </a:lnTo>
                <a:lnTo>
                  <a:pt x="6698243" y="1126751"/>
                </a:lnTo>
                <a:lnTo>
                  <a:pt x="6698965" y="1124555"/>
                </a:lnTo>
                <a:lnTo>
                  <a:pt x="6699700" y="1124555"/>
                </a:lnTo>
                <a:lnTo>
                  <a:pt x="6701893" y="1124555"/>
                </a:lnTo>
                <a:lnTo>
                  <a:pt x="6703350" y="1124555"/>
                </a:lnTo>
                <a:lnTo>
                  <a:pt x="6704820" y="1125290"/>
                </a:lnTo>
                <a:lnTo>
                  <a:pt x="6707735" y="1125290"/>
                </a:lnTo>
                <a:lnTo>
                  <a:pt x="6712855" y="1128947"/>
                </a:lnTo>
                <a:lnTo>
                  <a:pt x="6715783" y="1130407"/>
                </a:lnTo>
                <a:lnTo>
                  <a:pt x="6718698" y="1128211"/>
                </a:lnTo>
                <a:lnTo>
                  <a:pt x="6720891" y="1125290"/>
                </a:lnTo>
                <a:lnTo>
                  <a:pt x="6727468" y="1106250"/>
                </a:lnTo>
                <a:lnTo>
                  <a:pt x="6727468" y="1102594"/>
                </a:lnTo>
                <a:lnTo>
                  <a:pt x="6728203" y="1101134"/>
                </a:lnTo>
                <a:lnTo>
                  <a:pt x="6734780" y="1093086"/>
                </a:lnTo>
                <a:lnTo>
                  <a:pt x="6737708" y="1089418"/>
                </a:lnTo>
                <a:lnTo>
                  <a:pt x="6743550" y="1072585"/>
                </a:lnTo>
                <a:lnTo>
                  <a:pt x="6745008" y="1070389"/>
                </a:lnTo>
                <a:lnTo>
                  <a:pt x="6747201" y="1069653"/>
                </a:lnTo>
                <a:lnTo>
                  <a:pt x="6750128" y="1069653"/>
                </a:lnTo>
                <a:lnTo>
                  <a:pt x="6751586" y="1069653"/>
                </a:lnTo>
                <a:lnTo>
                  <a:pt x="6756705" y="1063801"/>
                </a:lnTo>
                <a:lnTo>
                  <a:pt x="6760356" y="1064537"/>
                </a:lnTo>
                <a:lnTo>
                  <a:pt x="6760356" y="1067457"/>
                </a:lnTo>
                <a:lnTo>
                  <a:pt x="6758163" y="1071849"/>
                </a:lnTo>
                <a:lnTo>
                  <a:pt x="6757440" y="1075517"/>
                </a:lnTo>
                <a:lnTo>
                  <a:pt x="6756705" y="1076977"/>
                </a:lnTo>
                <a:lnTo>
                  <a:pt x="6753778" y="1079173"/>
                </a:lnTo>
                <a:lnTo>
                  <a:pt x="6751586" y="1080634"/>
                </a:lnTo>
                <a:lnTo>
                  <a:pt x="6753055" y="1087958"/>
                </a:lnTo>
                <a:lnTo>
                  <a:pt x="6756705" y="1095282"/>
                </a:lnTo>
                <a:lnTo>
                  <a:pt x="6758163" y="1098938"/>
                </a:lnTo>
                <a:lnTo>
                  <a:pt x="6756705" y="1101134"/>
                </a:lnTo>
                <a:lnTo>
                  <a:pt x="6753778" y="1104054"/>
                </a:lnTo>
                <a:lnTo>
                  <a:pt x="6751586" y="1108446"/>
                </a:lnTo>
                <a:lnTo>
                  <a:pt x="6750128" y="1114310"/>
                </a:lnTo>
                <a:lnTo>
                  <a:pt x="6749393" y="1117966"/>
                </a:lnTo>
                <a:lnTo>
                  <a:pt x="6753778" y="1115770"/>
                </a:lnTo>
                <a:lnTo>
                  <a:pt x="6754513" y="1115770"/>
                </a:lnTo>
                <a:lnTo>
                  <a:pt x="6756705" y="1117966"/>
                </a:lnTo>
                <a:lnTo>
                  <a:pt x="6756705" y="1121623"/>
                </a:lnTo>
                <a:lnTo>
                  <a:pt x="6756705" y="1124555"/>
                </a:lnTo>
                <a:lnTo>
                  <a:pt x="6751586" y="1139927"/>
                </a:lnTo>
                <a:lnTo>
                  <a:pt x="6750863" y="1147251"/>
                </a:lnTo>
                <a:lnTo>
                  <a:pt x="6751586" y="1150907"/>
                </a:lnTo>
                <a:lnTo>
                  <a:pt x="6755971" y="1157495"/>
                </a:lnTo>
                <a:lnTo>
                  <a:pt x="6757440" y="1159691"/>
                </a:lnTo>
                <a:lnTo>
                  <a:pt x="6760356" y="1160427"/>
                </a:lnTo>
                <a:lnTo>
                  <a:pt x="6761090" y="1158955"/>
                </a:lnTo>
                <a:lnTo>
                  <a:pt x="6761090" y="1154563"/>
                </a:lnTo>
                <a:lnTo>
                  <a:pt x="6763283" y="1150907"/>
                </a:lnTo>
                <a:lnTo>
                  <a:pt x="6764018" y="1147975"/>
                </a:lnTo>
                <a:lnTo>
                  <a:pt x="6764018" y="1141387"/>
                </a:lnTo>
                <a:lnTo>
                  <a:pt x="6764018" y="1139927"/>
                </a:lnTo>
                <a:lnTo>
                  <a:pt x="6767668" y="1136271"/>
                </a:lnTo>
                <a:lnTo>
                  <a:pt x="6769126" y="1134075"/>
                </a:lnTo>
                <a:lnTo>
                  <a:pt x="6765475" y="1133339"/>
                </a:lnTo>
                <a:lnTo>
                  <a:pt x="6764018" y="1133339"/>
                </a:lnTo>
                <a:lnTo>
                  <a:pt x="6766933" y="1128211"/>
                </a:lnTo>
                <a:lnTo>
                  <a:pt x="6767668" y="1126751"/>
                </a:lnTo>
                <a:lnTo>
                  <a:pt x="6769126" y="1123819"/>
                </a:lnTo>
                <a:lnTo>
                  <a:pt x="6769126" y="1117966"/>
                </a:lnTo>
                <a:lnTo>
                  <a:pt x="6769126" y="1114310"/>
                </a:lnTo>
                <a:lnTo>
                  <a:pt x="6769861" y="1112114"/>
                </a:lnTo>
                <a:lnTo>
                  <a:pt x="6772053" y="1110642"/>
                </a:lnTo>
                <a:lnTo>
                  <a:pt x="6773511" y="1110642"/>
                </a:lnTo>
                <a:lnTo>
                  <a:pt x="6775703" y="1112114"/>
                </a:lnTo>
                <a:lnTo>
                  <a:pt x="6777173" y="1115034"/>
                </a:lnTo>
                <a:lnTo>
                  <a:pt x="6777173" y="1117230"/>
                </a:lnTo>
                <a:lnTo>
                  <a:pt x="6775703" y="1120162"/>
                </a:lnTo>
                <a:lnTo>
                  <a:pt x="6775703" y="1122358"/>
                </a:lnTo>
                <a:lnTo>
                  <a:pt x="6775703" y="1128211"/>
                </a:lnTo>
                <a:lnTo>
                  <a:pt x="6775703" y="1133339"/>
                </a:lnTo>
                <a:lnTo>
                  <a:pt x="6775703" y="1137731"/>
                </a:lnTo>
                <a:lnTo>
                  <a:pt x="6773511" y="1142859"/>
                </a:lnTo>
                <a:lnTo>
                  <a:pt x="6769861" y="1147251"/>
                </a:lnTo>
                <a:lnTo>
                  <a:pt x="6769861" y="1147975"/>
                </a:lnTo>
                <a:lnTo>
                  <a:pt x="6769861" y="1153103"/>
                </a:lnTo>
                <a:lnTo>
                  <a:pt x="6769861" y="1156035"/>
                </a:lnTo>
                <a:lnTo>
                  <a:pt x="6767668" y="1160427"/>
                </a:lnTo>
                <a:lnTo>
                  <a:pt x="6767668" y="1162623"/>
                </a:lnTo>
                <a:lnTo>
                  <a:pt x="6769126" y="1164083"/>
                </a:lnTo>
                <a:lnTo>
                  <a:pt x="6770595" y="1164083"/>
                </a:lnTo>
                <a:lnTo>
                  <a:pt x="6772788" y="1163347"/>
                </a:lnTo>
                <a:lnTo>
                  <a:pt x="6773511" y="1162623"/>
                </a:lnTo>
                <a:lnTo>
                  <a:pt x="6782281" y="1141387"/>
                </a:lnTo>
                <a:lnTo>
                  <a:pt x="6788135" y="1124555"/>
                </a:lnTo>
                <a:lnTo>
                  <a:pt x="6790328" y="1106250"/>
                </a:lnTo>
                <a:lnTo>
                  <a:pt x="6790328" y="1085762"/>
                </a:lnTo>
                <a:lnTo>
                  <a:pt x="6783015" y="1057949"/>
                </a:lnTo>
                <a:lnTo>
                  <a:pt x="6783015" y="1049889"/>
                </a:lnTo>
                <a:lnTo>
                  <a:pt x="6786666" y="1043301"/>
                </a:lnTo>
                <a:lnTo>
                  <a:pt x="6791786" y="1037449"/>
                </a:lnTo>
                <a:lnTo>
                  <a:pt x="6815903" y="1020616"/>
                </a:lnTo>
                <a:lnTo>
                  <a:pt x="6823938" y="1017684"/>
                </a:lnTo>
                <a:lnTo>
                  <a:pt x="6838563" y="1016224"/>
                </a:lnTo>
                <a:lnTo>
                  <a:pt x="6847333" y="1014764"/>
                </a:lnTo>
                <a:lnTo>
                  <a:pt x="6856103" y="1009636"/>
                </a:lnTo>
                <a:lnTo>
                  <a:pt x="6859018" y="1004508"/>
                </a:lnTo>
                <a:lnTo>
                  <a:pt x="6856103" y="1003048"/>
                </a:lnTo>
                <a:lnTo>
                  <a:pt x="6840021" y="1002312"/>
                </a:lnTo>
                <a:lnTo>
                  <a:pt x="6837093" y="1001588"/>
                </a:lnTo>
                <a:lnTo>
                  <a:pt x="6831251" y="996460"/>
                </a:lnTo>
                <a:lnTo>
                  <a:pt x="6827601" y="992067"/>
                </a:lnTo>
                <a:lnTo>
                  <a:pt x="6823938" y="985479"/>
                </a:lnTo>
                <a:lnTo>
                  <a:pt x="6821746" y="976695"/>
                </a:lnTo>
                <a:lnTo>
                  <a:pt x="6821746" y="969371"/>
                </a:lnTo>
                <a:lnTo>
                  <a:pt x="6823938" y="961323"/>
                </a:lnTo>
                <a:lnTo>
                  <a:pt x="6828323" y="956931"/>
                </a:lnTo>
                <a:lnTo>
                  <a:pt x="6837093" y="948146"/>
                </a:lnTo>
                <a:lnTo>
                  <a:pt x="6842948" y="937902"/>
                </a:lnTo>
                <a:lnTo>
                  <a:pt x="6844406" y="935706"/>
                </a:lnTo>
                <a:lnTo>
                  <a:pt x="6843671" y="934970"/>
                </a:lnTo>
                <a:lnTo>
                  <a:pt x="6837093" y="930578"/>
                </a:lnTo>
                <a:lnTo>
                  <a:pt x="6834178" y="928382"/>
                </a:lnTo>
                <a:lnTo>
                  <a:pt x="6834178" y="926186"/>
                </a:lnTo>
                <a:lnTo>
                  <a:pt x="6840755" y="928382"/>
                </a:lnTo>
                <a:lnTo>
                  <a:pt x="6863403" y="925462"/>
                </a:lnTo>
                <a:lnTo>
                  <a:pt x="6866331" y="924726"/>
                </a:lnTo>
                <a:lnTo>
                  <a:pt x="6868523" y="921794"/>
                </a:lnTo>
                <a:lnTo>
                  <a:pt x="6869258" y="918874"/>
                </a:lnTo>
                <a:lnTo>
                  <a:pt x="6869981" y="916678"/>
                </a:lnTo>
                <a:lnTo>
                  <a:pt x="6872908" y="915206"/>
                </a:lnTo>
                <a:lnTo>
                  <a:pt x="6876558" y="915942"/>
                </a:lnTo>
                <a:lnTo>
                  <a:pt x="6882413" y="919598"/>
                </a:lnTo>
                <a:lnTo>
                  <a:pt x="6905061" y="928382"/>
                </a:lnTo>
                <a:lnTo>
                  <a:pt x="6918951" y="937166"/>
                </a:lnTo>
                <a:lnTo>
                  <a:pt x="6926986" y="938638"/>
                </a:lnTo>
                <a:lnTo>
                  <a:pt x="6941611" y="934970"/>
                </a:lnTo>
                <a:lnTo>
                  <a:pt x="6949646" y="934246"/>
                </a:lnTo>
                <a:lnTo>
                  <a:pt x="6957681" y="935706"/>
                </a:lnTo>
                <a:lnTo>
                  <a:pt x="6966451" y="938638"/>
                </a:lnTo>
                <a:lnTo>
                  <a:pt x="6972306" y="942294"/>
                </a:lnTo>
                <a:lnTo>
                  <a:pt x="6978883" y="948146"/>
                </a:lnTo>
                <a:lnTo>
                  <a:pt x="6981076" y="951078"/>
                </a:lnTo>
                <a:lnTo>
                  <a:pt x="6982533" y="954735"/>
                </a:lnTo>
                <a:lnTo>
                  <a:pt x="6983268" y="958391"/>
                </a:lnTo>
                <a:lnTo>
                  <a:pt x="6985461" y="962783"/>
                </a:lnTo>
                <a:lnTo>
                  <a:pt x="6988376" y="965715"/>
                </a:lnTo>
                <a:lnTo>
                  <a:pt x="6992038" y="966451"/>
                </a:lnTo>
                <a:lnTo>
                  <a:pt x="7017614" y="963519"/>
                </a:lnTo>
                <a:lnTo>
                  <a:pt x="7026384" y="966451"/>
                </a:lnTo>
                <a:lnTo>
                  <a:pt x="7032961" y="972303"/>
                </a:lnTo>
                <a:lnTo>
                  <a:pt x="7036623" y="974499"/>
                </a:lnTo>
                <a:lnTo>
                  <a:pt x="7042466" y="974499"/>
                </a:lnTo>
                <a:lnTo>
                  <a:pt x="7046851" y="976695"/>
                </a:lnTo>
                <a:lnTo>
                  <a:pt x="7049778" y="976695"/>
                </a:lnTo>
                <a:lnTo>
                  <a:pt x="7055621" y="975959"/>
                </a:lnTo>
                <a:lnTo>
                  <a:pt x="7057079" y="975959"/>
                </a:lnTo>
                <a:lnTo>
                  <a:pt x="7060741" y="976695"/>
                </a:lnTo>
                <a:lnTo>
                  <a:pt x="7065849" y="982547"/>
                </a:lnTo>
                <a:lnTo>
                  <a:pt x="7069511" y="983283"/>
                </a:lnTo>
                <a:lnTo>
                  <a:pt x="7071703" y="983283"/>
                </a:lnTo>
                <a:lnTo>
                  <a:pt x="7079004" y="985479"/>
                </a:lnTo>
                <a:lnTo>
                  <a:pt x="7081196" y="985479"/>
                </a:lnTo>
                <a:lnTo>
                  <a:pt x="7086316" y="983283"/>
                </a:lnTo>
                <a:lnTo>
                  <a:pt x="7094351" y="984019"/>
                </a:lnTo>
                <a:lnTo>
                  <a:pt x="7102399" y="988411"/>
                </a:lnTo>
                <a:lnTo>
                  <a:pt x="7110434" y="992804"/>
                </a:lnTo>
                <a:lnTo>
                  <a:pt x="7117746" y="998656"/>
                </a:lnTo>
                <a:lnTo>
                  <a:pt x="7114819" y="1002312"/>
                </a:lnTo>
                <a:lnTo>
                  <a:pt x="7114819" y="1004508"/>
                </a:lnTo>
                <a:lnTo>
                  <a:pt x="7114819" y="1005980"/>
                </a:lnTo>
                <a:lnTo>
                  <a:pt x="7114819" y="1008900"/>
                </a:lnTo>
                <a:lnTo>
                  <a:pt x="7119939" y="1014764"/>
                </a:lnTo>
                <a:lnTo>
                  <a:pt x="7125046" y="1020616"/>
                </a:lnTo>
                <a:lnTo>
                  <a:pt x="7126516" y="1022076"/>
                </a:lnTo>
                <a:lnTo>
                  <a:pt x="7127974" y="1022076"/>
                </a:lnTo>
                <a:lnTo>
                  <a:pt x="7130901" y="1022812"/>
                </a:lnTo>
                <a:lnTo>
                  <a:pt x="7132359" y="1022812"/>
                </a:lnTo>
                <a:lnTo>
                  <a:pt x="7133816" y="1025008"/>
                </a:lnTo>
                <a:lnTo>
                  <a:pt x="7136009" y="1030861"/>
                </a:lnTo>
                <a:lnTo>
                  <a:pt x="7136009" y="1032321"/>
                </a:lnTo>
                <a:lnTo>
                  <a:pt x="7136744" y="1033792"/>
                </a:lnTo>
                <a:lnTo>
                  <a:pt x="7137479" y="1034517"/>
                </a:lnTo>
                <a:lnTo>
                  <a:pt x="7137479" y="1036713"/>
                </a:lnTo>
                <a:lnTo>
                  <a:pt x="7137479" y="1037449"/>
                </a:lnTo>
                <a:lnTo>
                  <a:pt x="7136744" y="1038184"/>
                </a:lnTo>
                <a:lnTo>
                  <a:pt x="7136009" y="1038184"/>
                </a:lnTo>
                <a:lnTo>
                  <a:pt x="7134551" y="1038184"/>
                </a:lnTo>
                <a:lnTo>
                  <a:pt x="7136744" y="1043301"/>
                </a:lnTo>
                <a:lnTo>
                  <a:pt x="7143321" y="1044773"/>
                </a:lnTo>
                <a:lnTo>
                  <a:pt x="7146249" y="1048429"/>
                </a:lnTo>
                <a:lnTo>
                  <a:pt x="7139671" y="1049889"/>
                </a:lnTo>
                <a:lnTo>
                  <a:pt x="7136744" y="1049889"/>
                </a:lnTo>
                <a:lnTo>
                  <a:pt x="7133816" y="1048429"/>
                </a:lnTo>
                <a:lnTo>
                  <a:pt x="7132359" y="1047693"/>
                </a:lnTo>
                <a:lnTo>
                  <a:pt x="7127239" y="1044037"/>
                </a:lnTo>
                <a:lnTo>
                  <a:pt x="7125046" y="1043301"/>
                </a:lnTo>
                <a:lnTo>
                  <a:pt x="7119939" y="1044773"/>
                </a:lnTo>
                <a:lnTo>
                  <a:pt x="7117011" y="1047693"/>
                </a:lnTo>
                <a:lnTo>
                  <a:pt x="7116276" y="1051361"/>
                </a:lnTo>
                <a:lnTo>
                  <a:pt x="7117011" y="1057213"/>
                </a:lnTo>
                <a:lnTo>
                  <a:pt x="7116276" y="1059409"/>
                </a:lnTo>
                <a:lnTo>
                  <a:pt x="7114819" y="1060145"/>
                </a:lnTo>
                <a:lnTo>
                  <a:pt x="7114819" y="1060869"/>
                </a:lnTo>
                <a:lnTo>
                  <a:pt x="7114819" y="1063065"/>
                </a:lnTo>
                <a:lnTo>
                  <a:pt x="7116276" y="1063801"/>
                </a:lnTo>
                <a:lnTo>
                  <a:pt x="7117011" y="1063801"/>
                </a:lnTo>
                <a:lnTo>
                  <a:pt x="7118469" y="1064537"/>
                </a:lnTo>
                <a:lnTo>
                  <a:pt x="7119939" y="1066733"/>
                </a:lnTo>
                <a:lnTo>
                  <a:pt x="7119939" y="1070389"/>
                </a:lnTo>
                <a:lnTo>
                  <a:pt x="7120661" y="1072585"/>
                </a:lnTo>
                <a:lnTo>
                  <a:pt x="7121396" y="1073321"/>
                </a:lnTo>
                <a:lnTo>
                  <a:pt x="7124323" y="1075517"/>
                </a:lnTo>
                <a:lnTo>
                  <a:pt x="7126516" y="1076977"/>
                </a:lnTo>
                <a:lnTo>
                  <a:pt x="7132359" y="1079909"/>
                </a:lnTo>
                <a:lnTo>
                  <a:pt x="7134551" y="1082830"/>
                </a:lnTo>
                <a:lnTo>
                  <a:pt x="7137479" y="1083566"/>
                </a:lnTo>
                <a:lnTo>
                  <a:pt x="7139671" y="1083566"/>
                </a:lnTo>
                <a:lnTo>
                  <a:pt x="7140394" y="1085762"/>
                </a:lnTo>
                <a:lnTo>
                  <a:pt x="7140394" y="1087958"/>
                </a:lnTo>
                <a:lnTo>
                  <a:pt x="7141129" y="1088694"/>
                </a:lnTo>
                <a:lnTo>
                  <a:pt x="7143321" y="1092350"/>
                </a:lnTo>
                <a:lnTo>
                  <a:pt x="7145514" y="1096006"/>
                </a:lnTo>
                <a:lnTo>
                  <a:pt x="7146971" y="1099662"/>
                </a:lnTo>
                <a:lnTo>
                  <a:pt x="7149899" y="1110642"/>
                </a:lnTo>
                <a:lnTo>
                  <a:pt x="7152826" y="1120162"/>
                </a:lnTo>
                <a:lnTo>
                  <a:pt x="7153549" y="1124555"/>
                </a:lnTo>
                <a:lnTo>
                  <a:pt x="7153549" y="1128947"/>
                </a:lnTo>
                <a:lnTo>
                  <a:pt x="7152091" y="1137731"/>
                </a:lnTo>
                <a:lnTo>
                  <a:pt x="7152091" y="1142859"/>
                </a:lnTo>
                <a:lnTo>
                  <a:pt x="7158669" y="1191160"/>
                </a:lnTo>
                <a:lnTo>
                  <a:pt x="7158669" y="1199220"/>
                </a:lnTo>
                <a:lnTo>
                  <a:pt x="7157211" y="1202876"/>
                </a:lnTo>
                <a:lnTo>
                  <a:pt x="7157211" y="1205073"/>
                </a:lnTo>
                <a:lnTo>
                  <a:pt x="7155741" y="1208729"/>
                </a:lnTo>
                <a:lnTo>
                  <a:pt x="7153549" y="1210200"/>
                </a:lnTo>
                <a:lnTo>
                  <a:pt x="7149164" y="1210925"/>
                </a:lnTo>
                <a:lnTo>
                  <a:pt x="7148441" y="1211661"/>
                </a:lnTo>
                <a:lnTo>
                  <a:pt x="7146971" y="1214593"/>
                </a:lnTo>
                <a:lnTo>
                  <a:pt x="7140394" y="1224837"/>
                </a:lnTo>
                <a:lnTo>
                  <a:pt x="7138936" y="1227769"/>
                </a:lnTo>
                <a:lnTo>
                  <a:pt x="7138936" y="1226297"/>
                </a:lnTo>
                <a:lnTo>
                  <a:pt x="7139671" y="1223377"/>
                </a:lnTo>
                <a:lnTo>
                  <a:pt x="7139671" y="1221181"/>
                </a:lnTo>
                <a:lnTo>
                  <a:pt x="7134551" y="1221905"/>
                </a:lnTo>
                <a:lnTo>
                  <a:pt x="7133094" y="1221905"/>
                </a:lnTo>
                <a:lnTo>
                  <a:pt x="7127239" y="1227769"/>
                </a:lnTo>
                <a:lnTo>
                  <a:pt x="7124323" y="1236541"/>
                </a:lnTo>
                <a:lnTo>
                  <a:pt x="7124323" y="1246061"/>
                </a:lnTo>
                <a:lnTo>
                  <a:pt x="7126516" y="1262170"/>
                </a:lnTo>
                <a:lnTo>
                  <a:pt x="7125046" y="1265090"/>
                </a:lnTo>
                <a:lnTo>
                  <a:pt x="7124323" y="1265826"/>
                </a:lnTo>
                <a:lnTo>
                  <a:pt x="7123589" y="1266562"/>
                </a:lnTo>
                <a:lnTo>
                  <a:pt x="7123589" y="1269482"/>
                </a:lnTo>
                <a:lnTo>
                  <a:pt x="7123589" y="1272414"/>
                </a:lnTo>
                <a:lnTo>
                  <a:pt x="7123589" y="1274610"/>
                </a:lnTo>
                <a:lnTo>
                  <a:pt x="7120661" y="1276806"/>
                </a:lnTo>
                <a:lnTo>
                  <a:pt x="7113361" y="1278266"/>
                </a:lnTo>
                <a:lnTo>
                  <a:pt x="7110434" y="1281198"/>
                </a:lnTo>
                <a:lnTo>
                  <a:pt x="7108976" y="1282658"/>
                </a:lnTo>
                <a:lnTo>
                  <a:pt x="7108976" y="1288522"/>
                </a:lnTo>
                <a:lnTo>
                  <a:pt x="7108241" y="1290718"/>
                </a:lnTo>
                <a:lnTo>
                  <a:pt x="7106783" y="1290718"/>
                </a:lnTo>
                <a:lnTo>
                  <a:pt x="7102399" y="1289246"/>
                </a:lnTo>
                <a:lnTo>
                  <a:pt x="7100929" y="1289246"/>
                </a:lnTo>
                <a:lnTo>
                  <a:pt x="7098736" y="1290718"/>
                </a:lnTo>
                <a:lnTo>
                  <a:pt x="7097279" y="1292914"/>
                </a:lnTo>
                <a:lnTo>
                  <a:pt x="7095086" y="1294374"/>
                </a:lnTo>
                <a:lnTo>
                  <a:pt x="7092894" y="1294374"/>
                </a:lnTo>
                <a:lnTo>
                  <a:pt x="7088509" y="1292914"/>
                </a:lnTo>
                <a:lnTo>
                  <a:pt x="7086316" y="1292914"/>
                </a:lnTo>
                <a:lnTo>
                  <a:pt x="7079739" y="1298031"/>
                </a:lnTo>
                <a:lnTo>
                  <a:pt x="7076811" y="1305355"/>
                </a:lnTo>
                <a:lnTo>
                  <a:pt x="7073161" y="1323647"/>
                </a:lnTo>
                <a:lnTo>
                  <a:pt x="7076089" y="1325119"/>
                </a:lnTo>
                <a:lnTo>
                  <a:pt x="7076089" y="1327315"/>
                </a:lnTo>
                <a:lnTo>
                  <a:pt x="7075354" y="1330235"/>
                </a:lnTo>
                <a:lnTo>
                  <a:pt x="7073161" y="1333167"/>
                </a:lnTo>
                <a:lnTo>
                  <a:pt x="7073161" y="1336099"/>
                </a:lnTo>
                <a:lnTo>
                  <a:pt x="7075354" y="1343412"/>
                </a:lnTo>
                <a:lnTo>
                  <a:pt x="7075354" y="1346344"/>
                </a:lnTo>
                <a:lnTo>
                  <a:pt x="7073161" y="1352196"/>
                </a:lnTo>
                <a:lnTo>
                  <a:pt x="7075354" y="1358060"/>
                </a:lnTo>
                <a:lnTo>
                  <a:pt x="7079004" y="1363176"/>
                </a:lnTo>
                <a:lnTo>
                  <a:pt x="7084124" y="1366844"/>
                </a:lnTo>
                <a:lnTo>
                  <a:pt x="7087774" y="1369040"/>
                </a:lnTo>
                <a:lnTo>
                  <a:pt x="7095821" y="1371236"/>
                </a:lnTo>
                <a:lnTo>
                  <a:pt x="7100929" y="1374156"/>
                </a:lnTo>
                <a:lnTo>
                  <a:pt x="7108976" y="1374892"/>
                </a:lnTo>
                <a:lnTo>
                  <a:pt x="7117011" y="1377813"/>
                </a:lnTo>
                <a:lnTo>
                  <a:pt x="7124323" y="1378548"/>
                </a:lnTo>
                <a:lnTo>
                  <a:pt x="7130166" y="1374156"/>
                </a:lnTo>
                <a:lnTo>
                  <a:pt x="7136009" y="1366844"/>
                </a:lnTo>
                <a:lnTo>
                  <a:pt x="7144056" y="1348540"/>
                </a:lnTo>
                <a:lnTo>
                  <a:pt x="7146249" y="1346344"/>
                </a:lnTo>
                <a:lnTo>
                  <a:pt x="7146971" y="1348540"/>
                </a:lnTo>
                <a:lnTo>
                  <a:pt x="7149164" y="1350000"/>
                </a:lnTo>
                <a:lnTo>
                  <a:pt x="7149899" y="1352196"/>
                </a:lnTo>
                <a:lnTo>
                  <a:pt x="7152826" y="1352196"/>
                </a:lnTo>
                <a:lnTo>
                  <a:pt x="7155741" y="1348540"/>
                </a:lnTo>
                <a:lnTo>
                  <a:pt x="7157211" y="1337560"/>
                </a:lnTo>
                <a:lnTo>
                  <a:pt x="7164511" y="1325119"/>
                </a:lnTo>
                <a:lnTo>
                  <a:pt x="7164511" y="1319991"/>
                </a:lnTo>
                <a:lnTo>
                  <a:pt x="7165246" y="1316335"/>
                </a:lnTo>
                <a:lnTo>
                  <a:pt x="7168174" y="1311207"/>
                </a:lnTo>
                <a:lnTo>
                  <a:pt x="7172559" y="1303895"/>
                </a:lnTo>
                <a:lnTo>
                  <a:pt x="7169631" y="1301699"/>
                </a:lnTo>
                <a:lnTo>
                  <a:pt x="7166704" y="1301699"/>
                </a:lnTo>
                <a:lnTo>
                  <a:pt x="7164511" y="1301699"/>
                </a:lnTo>
                <a:lnTo>
                  <a:pt x="7160127" y="1300963"/>
                </a:lnTo>
                <a:lnTo>
                  <a:pt x="7174751" y="1297306"/>
                </a:lnTo>
                <a:lnTo>
                  <a:pt x="7177667" y="1295110"/>
                </a:lnTo>
                <a:lnTo>
                  <a:pt x="7177667" y="1292914"/>
                </a:lnTo>
                <a:lnTo>
                  <a:pt x="7182051" y="1285590"/>
                </a:lnTo>
                <a:lnTo>
                  <a:pt x="7182786" y="1284130"/>
                </a:lnTo>
                <a:lnTo>
                  <a:pt x="7184244" y="1282658"/>
                </a:lnTo>
                <a:lnTo>
                  <a:pt x="7185714" y="1281934"/>
                </a:lnTo>
                <a:lnTo>
                  <a:pt x="7198134" y="1279738"/>
                </a:lnTo>
                <a:lnTo>
                  <a:pt x="7200326" y="1279002"/>
                </a:lnTo>
                <a:lnTo>
                  <a:pt x="7203977" y="1275346"/>
                </a:lnTo>
                <a:lnTo>
                  <a:pt x="7205446" y="1274610"/>
                </a:lnTo>
                <a:lnTo>
                  <a:pt x="7211289" y="1272414"/>
                </a:lnTo>
                <a:lnTo>
                  <a:pt x="7213481" y="1270218"/>
                </a:lnTo>
                <a:lnTo>
                  <a:pt x="7219324" y="1262894"/>
                </a:lnTo>
                <a:lnTo>
                  <a:pt x="7220794" y="1260698"/>
                </a:lnTo>
                <a:lnTo>
                  <a:pt x="7229564" y="1257042"/>
                </a:lnTo>
                <a:lnTo>
                  <a:pt x="7232479" y="1255582"/>
                </a:lnTo>
                <a:lnTo>
                  <a:pt x="7236864" y="1255582"/>
                </a:lnTo>
                <a:lnTo>
                  <a:pt x="7256597" y="1262894"/>
                </a:lnTo>
                <a:lnTo>
                  <a:pt x="7264644" y="1265826"/>
                </a:lnTo>
                <a:lnTo>
                  <a:pt x="7269752" y="1270218"/>
                </a:lnTo>
                <a:lnTo>
                  <a:pt x="7281449" y="1282658"/>
                </a:lnTo>
                <a:lnTo>
                  <a:pt x="7283642" y="1285590"/>
                </a:lnTo>
                <a:lnTo>
                  <a:pt x="7284377" y="1290718"/>
                </a:lnTo>
                <a:lnTo>
                  <a:pt x="7285834" y="1292914"/>
                </a:lnTo>
                <a:lnTo>
                  <a:pt x="7294604" y="1305355"/>
                </a:lnTo>
                <a:lnTo>
                  <a:pt x="7313602" y="1366844"/>
                </a:lnTo>
                <a:lnTo>
                  <a:pt x="7322372" y="1382941"/>
                </a:lnTo>
                <a:lnTo>
                  <a:pt x="7331877" y="1422469"/>
                </a:lnTo>
                <a:lnTo>
                  <a:pt x="7346489" y="1459066"/>
                </a:lnTo>
                <a:lnTo>
                  <a:pt x="7348682" y="1461998"/>
                </a:lnTo>
                <a:lnTo>
                  <a:pt x="7350152" y="1462723"/>
                </a:lnTo>
                <a:lnTo>
                  <a:pt x="7355994" y="1472243"/>
                </a:lnTo>
                <a:lnTo>
                  <a:pt x="7358187" y="1475899"/>
                </a:lnTo>
                <a:lnTo>
                  <a:pt x="7359645" y="1477371"/>
                </a:lnTo>
                <a:lnTo>
                  <a:pt x="7361849" y="1484683"/>
                </a:lnTo>
                <a:lnTo>
                  <a:pt x="7359645" y="1492007"/>
                </a:lnTo>
                <a:lnTo>
                  <a:pt x="7356729" y="1500055"/>
                </a:lnTo>
                <a:lnTo>
                  <a:pt x="7355994" y="1508115"/>
                </a:lnTo>
                <a:lnTo>
                  <a:pt x="7355994" y="1513232"/>
                </a:lnTo>
                <a:lnTo>
                  <a:pt x="7355259" y="1519820"/>
                </a:lnTo>
                <a:lnTo>
                  <a:pt x="7355259" y="1523476"/>
                </a:lnTo>
                <a:lnTo>
                  <a:pt x="7358187" y="1527144"/>
                </a:lnTo>
                <a:lnTo>
                  <a:pt x="7358922" y="1529340"/>
                </a:lnTo>
                <a:lnTo>
                  <a:pt x="7358922" y="1532260"/>
                </a:lnTo>
                <a:lnTo>
                  <a:pt x="7358922" y="1535928"/>
                </a:lnTo>
                <a:lnTo>
                  <a:pt x="7358922" y="1545437"/>
                </a:lnTo>
                <a:lnTo>
                  <a:pt x="7356729" y="1562281"/>
                </a:lnTo>
                <a:lnTo>
                  <a:pt x="7355259" y="1568869"/>
                </a:lnTo>
                <a:lnTo>
                  <a:pt x="7352344" y="1575457"/>
                </a:lnTo>
                <a:lnTo>
                  <a:pt x="7348682" y="1581309"/>
                </a:lnTo>
                <a:lnTo>
                  <a:pt x="7342839" y="1584241"/>
                </a:lnTo>
                <a:lnTo>
                  <a:pt x="7336997" y="1586437"/>
                </a:lnTo>
                <a:lnTo>
                  <a:pt x="7336997" y="1584965"/>
                </a:lnTo>
                <a:lnTo>
                  <a:pt x="7338454" y="1583505"/>
                </a:lnTo>
                <a:lnTo>
                  <a:pt x="7342839" y="1580573"/>
                </a:lnTo>
                <a:lnTo>
                  <a:pt x="7340647" y="1579113"/>
                </a:lnTo>
                <a:lnTo>
                  <a:pt x="7336997" y="1576917"/>
                </a:lnTo>
                <a:lnTo>
                  <a:pt x="7338454" y="1572525"/>
                </a:lnTo>
                <a:lnTo>
                  <a:pt x="7336997" y="1569593"/>
                </a:lnTo>
                <a:lnTo>
                  <a:pt x="7335527" y="1568869"/>
                </a:lnTo>
                <a:lnTo>
                  <a:pt x="7334069" y="1567397"/>
                </a:lnTo>
                <a:lnTo>
                  <a:pt x="7334069" y="1564477"/>
                </a:lnTo>
                <a:lnTo>
                  <a:pt x="7335527" y="1560809"/>
                </a:lnTo>
                <a:lnTo>
                  <a:pt x="7335527" y="1557889"/>
                </a:lnTo>
                <a:lnTo>
                  <a:pt x="7331877" y="1558613"/>
                </a:lnTo>
                <a:lnTo>
                  <a:pt x="7323841" y="1556417"/>
                </a:lnTo>
                <a:lnTo>
                  <a:pt x="7322372" y="1555693"/>
                </a:lnTo>
                <a:lnTo>
                  <a:pt x="7317987" y="1558613"/>
                </a:lnTo>
                <a:lnTo>
                  <a:pt x="7315794" y="1562281"/>
                </a:lnTo>
                <a:lnTo>
                  <a:pt x="7312879" y="1565201"/>
                </a:lnTo>
                <a:lnTo>
                  <a:pt x="7307759" y="1567397"/>
                </a:lnTo>
                <a:lnTo>
                  <a:pt x="7304109" y="1569593"/>
                </a:lnTo>
                <a:lnTo>
                  <a:pt x="7304832" y="1573985"/>
                </a:lnTo>
                <a:lnTo>
                  <a:pt x="7308494" y="1578377"/>
                </a:lnTo>
                <a:lnTo>
                  <a:pt x="7313602" y="1580573"/>
                </a:lnTo>
                <a:lnTo>
                  <a:pt x="7313602" y="1583505"/>
                </a:lnTo>
                <a:lnTo>
                  <a:pt x="7311409" y="1584241"/>
                </a:lnTo>
                <a:lnTo>
                  <a:pt x="7310687" y="1584965"/>
                </a:lnTo>
                <a:lnTo>
                  <a:pt x="7307759" y="1586437"/>
                </a:lnTo>
                <a:lnTo>
                  <a:pt x="7301182" y="1590093"/>
                </a:lnTo>
                <a:lnTo>
                  <a:pt x="7299724" y="1591554"/>
                </a:lnTo>
                <a:lnTo>
                  <a:pt x="7298254" y="1596682"/>
                </a:lnTo>
                <a:lnTo>
                  <a:pt x="7297531" y="1602534"/>
                </a:lnTo>
                <a:lnTo>
                  <a:pt x="7298254" y="1606190"/>
                </a:lnTo>
                <a:lnTo>
                  <a:pt x="7299724" y="1609122"/>
                </a:lnTo>
                <a:lnTo>
                  <a:pt x="7301182" y="1611318"/>
                </a:lnTo>
                <a:lnTo>
                  <a:pt x="7301917" y="1613514"/>
                </a:lnTo>
                <a:lnTo>
                  <a:pt x="7301917" y="1616446"/>
                </a:lnTo>
                <a:lnTo>
                  <a:pt x="7301182" y="1620838"/>
                </a:lnTo>
                <a:lnTo>
                  <a:pt x="7301182" y="1623758"/>
                </a:lnTo>
                <a:lnTo>
                  <a:pt x="7300447" y="1627426"/>
                </a:lnTo>
                <a:lnTo>
                  <a:pt x="7298254" y="1631818"/>
                </a:lnTo>
                <a:lnTo>
                  <a:pt x="7295339" y="1634739"/>
                </a:lnTo>
                <a:lnTo>
                  <a:pt x="7293869" y="1636935"/>
                </a:lnTo>
                <a:lnTo>
                  <a:pt x="7291677" y="1638406"/>
                </a:lnTo>
                <a:lnTo>
                  <a:pt x="7285834" y="1639131"/>
                </a:lnTo>
                <a:lnTo>
                  <a:pt x="7275606" y="1645719"/>
                </a:lnTo>
                <a:lnTo>
                  <a:pt x="7272679" y="1648651"/>
                </a:lnTo>
                <a:lnTo>
                  <a:pt x="7271221" y="1653043"/>
                </a:lnTo>
                <a:lnTo>
                  <a:pt x="7264644" y="1664023"/>
                </a:lnTo>
                <a:lnTo>
                  <a:pt x="7261717" y="1672071"/>
                </a:lnTo>
                <a:lnTo>
                  <a:pt x="7259524" y="1696964"/>
                </a:lnTo>
                <a:lnTo>
                  <a:pt x="7258789" y="1700620"/>
                </a:lnTo>
                <a:lnTo>
                  <a:pt x="7258789" y="1702816"/>
                </a:lnTo>
                <a:lnTo>
                  <a:pt x="7259524" y="1704276"/>
                </a:lnTo>
                <a:lnTo>
                  <a:pt x="7259524" y="1706472"/>
                </a:lnTo>
                <a:lnTo>
                  <a:pt x="7258789" y="1708668"/>
                </a:lnTo>
                <a:lnTo>
                  <a:pt x="7258789" y="1712336"/>
                </a:lnTo>
                <a:lnTo>
                  <a:pt x="7260259" y="1715256"/>
                </a:lnTo>
                <a:lnTo>
                  <a:pt x="7261717" y="1715992"/>
                </a:lnTo>
                <a:lnTo>
                  <a:pt x="7262451" y="1719649"/>
                </a:lnTo>
                <a:lnTo>
                  <a:pt x="7262451" y="1720384"/>
                </a:lnTo>
                <a:lnTo>
                  <a:pt x="7263174" y="1721845"/>
                </a:lnTo>
                <a:lnTo>
                  <a:pt x="7261717" y="1720384"/>
                </a:lnTo>
                <a:lnTo>
                  <a:pt x="7260259" y="1719649"/>
                </a:lnTo>
                <a:lnTo>
                  <a:pt x="7259524" y="1717453"/>
                </a:lnTo>
                <a:lnTo>
                  <a:pt x="7256597" y="1728433"/>
                </a:lnTo>
                <a:lnTo>
                  <a:pt x="7255139" y="1731365"/>
                </a:lnTo>
                <a:lnTo>
                  <a:pt x="7249296" y="1732089"/>
                </a:lnTo>
                <a:lnTo>
                  <a:pt x="7252212" y="1733561"/>
                </a:lnTo>
                <a:lnTo>
                  <a:pt x="7252947" y="1736481"/>
                </a:lnTo>
                <a:lnTo>
                  <a:pt x="7252947" y="1739413"/>
                </a:lnTo>
                <a:lnTo>
                  <a:pt x="7252212" y="1742345"/>
                </a:lnTo>
                <a:lnTo>
                  <a:pt x="7247104" y="1741609"/>
                </a:lnTo>
                <a:lnTo>
                  <a:pt x="7243442" y="1743069"/>
                </a:lnTo>
                <a:lnTo>
                  <a:pt x="7241984" y="1748933"/>
                </a:lnTo>
                <a:lnTo>
                  <a:pt x="7240526" y="1755521"/>
                </a:lnTo>
                <a:lnTo>
                  <a:pt x="7237599" y="1754785"/>
                </a:lnTo>
                <a:lnTo>
                  <a:pt x="7235407" y="1758442"/>
                </a:lnTo>
                <a:lnTo>
                  <a:pt x="7229564" y="1770894"/>
                </a:lnTo>
                <a:lnTo>
                  <a:pt x="7228094" y="1774550"/>
                </a:lnTo>
                <a:lnTo>
                  <a:pt x="7229564" y="1779678"/>
                </a:lnTo>
                <a:lnTo>
                  <a:pt x="7229564" y="1784794"/>
                </a:lnTo>
                <a:lnTo>
                  <a:pt x="7228094" y="1786266"/>
                </a:lnTo>
                <a:lnTo>
                  <a:pt x="7226637" y="1784070"/>
                </a:lnTo>
                <a:lnTo>
                  <a:pt x="7224444" y="1784794"/>
                </a:lnTo>
                <a:lnTo>
                  <a:pt x="7223709" y="1786990"/>
                </a:lnTo>
                <a:lnTo>
                  <a:pt x="7223012" y="1790527"/>
                </a:lnTo>
                <a:lnTo>
                  <a:pt x="7224377" y="1790239"/>
                </a:lnTo>
                <a:lnTo>
                  <a:pt x="7224377" y="1793164"/>
                </a:lnTo>
                <a:lnTo>
                  <a:pt x="7225104" y="1794633"/>
                </a:lnTo>
                <a:lnTo>
                  <a:pt x="7239730" y="1797558"/>
                </a:lnTo>
                <a:lnTo>
                  <a:pt x="7242656" y="1796096"/>
                </a:lnTo>
                <a:lnTo>
                  <a:pt x="7244848" y="1796096"/>
                </a:lnTo>
                <a:lnTo>
                  <a:pt x="7249966" y="1794633"/>
                </a:lnTo>
                <a:lnTo>
                  <a:pt x="7250699" y="1793164"/>
                </a:lnTo>
                <a:lnTo>
                  <a:pt x="7255816" y="1795364"/>
                </a:lnTo>
                <a:lnTo>
                  <a:pt x="7265325" y="1802690"/>
                </a:lnTo>
                <a:lnTo>
                  <a:pt x="7269710" y="1805615"/>
                </a:lnTo>
                <a:lnTo>
                  <a:pt x="7282144" y="1807815"/>
                </a:lnTo>
                <a:lnTo>
                  <a:pt x="7287988" y="1808547"/>
                </a:lnTo>
                <a:lnTo>
                  <a:pt x="7292380" y="1807815"/>
                </a:lnTo>
                <a:lnTo>
                  <a:pt x="7298230" y="1811478"/>
                </a:lnTo>
                <a:lnTo>
                  <a:pt x="7308466" y="1820998"/>
                </a:lnTo>
                <a:lnTo>
                  <a:pt x="7313583" y="1821729"/>
                </a:lnTo>
                <a:lnTo>
                  <a:pt x="7317242" y="1821729"/>
                </a:lnTo>
                <a:lnTo>
                  <a:pt x="7323092" y="1823929"/>
                </a:lnTo>
                <a:lnTo>
                  <a:pt x="7326744" y="1822467"/>
                </a:lnTo>
                <a:lnTo>
                  <a:pt x="7332595" y="1820998"/>
                </a:lnTo>
                <a:lnTo>
                  <a:pt x="7334787" y="1818804"/>
                </a:lnTo>
                <a:lnTo>
                  <a:pt x="7336979" y="1817335"/>
                </a:lnTo>
                <a:lnTo>
                  <a:pt x="7336979" y="1815141"/>
                </a:lnTo>
                <a:lnTo>
                  <a:pt x="7337712" y="1811478"/>
                </a:lnTo>
                <a:lnTo>
                  <a:pt x="7337712" y="1808547"/>
                </a:lnTo>
                <a:lnTo>
                  <a:pt x="7336979" y="1807815"/>
                </a:lnTo>
                <a:lnTo>
                  <a:pt x="7340638" y="1808547"/>
                </a:lnTo>
                <a:lnTo>
                  <a:pt x="7342830" y="1810747"/>
                </a:lnTo>
                <a:lnTo>
                  <a:pt x="7345755" y="1814410"/>
                </a:lnTo>
                <a:lnTo>
                  <a:pt x="7346488" y="1814410"/>
                </a:lnTo>
                <a:lnTo>
                  <a:pt x="7347221" y="1815872"/>
                </a:lnTo>
                <a:lnTo>
                  <a:pt x="7349414" y="1817335"/>
                </a:lnTo>
                <a:lnTo>
                  <a:pt x="7352339" y="1814410"/>
                </a:lnTo>
                <a:lnTo>
                  <a:pt x="7353798" y="1814410"/>
                </a:lnTo>
                <a:lnTo>
                  <a:pt x="7360382" y="1814410"/>
                </a:lnTo>
                <a:lnTo>
                  <a:pt x="7362574" y="1814410"/>
                </a:lnTo>
                <a:lnTo>
                  <a:pt x="7363307" y="1817335"/>
                </a:lnTo>
                <a:lnTo>
                  <a:pt x="7365500" y="1820267"/>
                </a:lnTo>
                <a:lnTo>
                  <a:pt x="7353798" y="1822467"/>
                </a:lnTo>
                <a:lnTo>
                  <a:pt x="7348681" y="1824661"/>
                </a:lnTo>
                <a:lnTo>
                  <a:pt x="7344296" y="1828324"/>
                </a:lnTo>
                <a:lnTo>
                  <a:pt x="7340638" y="1827592"/>
                </a:lnTo>
                <a:lnTo>
                  <a:pt x="7336253" y="1827592"/>
                </a:lnTo>
                <a:lnTo>
                  <a:pt x="7328210" y="1831255"/>
                </a:lnTo>
                <a:lnTo>
                  <a:pt x="7323819" y="1831986"/>
                </a:lnTo>
                <a:lnTo>
                  <a:pt x="7323092" y="1831986"/>
                </a:lnTo>
                <a:lnTo>
                  <a:pt x="7320893" y="1833449"/>
                </a:lnTo>
                <a:lnTo>
                  <a:pt x="7320167" y="1834918"/>
                </a:lnTo>
                <a:lnTo>
                  <a:pt x="7318701" y="1837843"/>
                </a:lnTo>
                <a:lnTo>
                  <a:pt x="7317968" y="1838581"/>
                </a:lnTo>
                <a:lnTo>
                  <a:pt x="7315049" y="1837112"/>
                </a:lnTo>
                <a:lnTo>
                  <a:pt x="7312124" y="1838581"/>
                </a:lnTo>
                <a:lnTo>
                  <a:pt x="7307000" y="1840775"/>
                </a:lnTo>
                <a:lnTo>
                  <a:pt x="7304081" y="1842975"/>
                </a:lnTo>
                <a:lnTo>
                  <a:pt x="7314316" y="1841506"/>
                </a:lnTo>
                <a:lnTo>
                  <a:pt x="7316509" y="1841506"/>
                </a:lnTo>
                <a:lnTo>
                  <a:pt x="7317242" y="1844438"/>
                </a:lnTo>
                <a:lnTo>
                  <a:pt x="7318701" y="1844438"/>
                </a:lnTo>
                <a:lnTo>
                  <a:pt x="7320893" y="1843706"/>
                </a:lnTo>
                <a:lnTo>
                  <a:pt x="7321626" y="1841506"/>
                </a:lnTo>
                <a:lnTo>
                  <a:pt x="7328210" y="1845900"/>
                </a:lnTo>
                <a:lnTo>
                  <a:pt x="7336979" y="1840775"/>
                </a:lnTo>
                <a:lnTo>
                  <a:pt x="7344296" y="1834180"/>
                </a:lnTo>
                <a:lnTo>
                  <a:pt x="7350873" y="1831986"/>
                </a:lnTo>
                <a:lnTo>
                  <a:pt x="7355264" y="1833449"/>
                </a:lnTo>
                <a:lnTo>
                  <a:pt x="7356724" y="1834180"/>
                </a:lnTo>
                <a:lnTo>
                  <a:pt x="7358916" y="1834180"/>
                </a:lnTo>
                <a:lnTo>
                  <a:pt x="7360382" y="1833449"/>
                </a:lnTo>
                <a:lnTo>
                  <a:pt x="7363307" y="1831986"/>
                </a:lnTo>
                <a:lnTo>
                  <a:pt x="7365500" y="1831255"/>
                </a:lnTo>
                <a:lnTo>
                  <a:pt x="7369884" y="1831255"/>
                </a:lnTo>
                <a:lnTo>
                  <a:pt x="7375009" y="1833449"/>
                </a:lnTo>
                <a:lnTo>
                  <a:pt x="7384511" y="1837843"/>
                </a:lnTo>
                <a:lnTo>
                  <a:pt x="7379393" y="1834180"/>
                </a:lnTo>
                <a:lnTo>
                  <a:pt x="7372083" y="1829786"/>
                </a:lnTo>
                <a:lnTo>
                  <a:pt x="7368425" y="1824661"/>
                </a:lnTo>
                <a:lnTo>
                  <a:pt x="7369884" y="1824661"/>
                </a:lnTo>
                <a:lnTo>
                  <a:pt x="7372083" y="1826861"/>
                </a:lnTo>
                <a:lnTo>
                  <a:pt x="7373543" y="1827592"/>
                </a:lnTo>
                <a:lnTo>
                  <a:pt x="7375735" y="1829786"/>
                </a:lnTo>
                <a:lnTo>
                  <a:pt x="7376468" y="1830524"/>
                </a:lnTo>
                <a:lnTo>
                  <a:pt x="7380126" y="1831255"/>
                </a:lnTo>
                <a:lnTo>
                  <a:pt x="7381586" y="1831986"/>
                </a:lnTo>
                <a:lnTo>
                  <a:pt x="7395479" y="1840043"/>
                </a:lnTo>
                <a:lnTo>
                  <a:pt x="7403522" y="1842975"/>
                </a:lnTo>
                <a:lnTo>
                  <a:pt x="7411565" y="1841506"/>
                </a:lnTo>
                <a:lnTo>
                  <a:pt x="7414491" y="1840043"/>
                </a:lnTo>
                <a:lnTo>
                  <a:pt x="7421801" y="1833449"/>
                </a:lnTo>
                <a:lnTo>
                  <a:pt x="7424000" y="1830524"/>
                </a:lnTo>
                <a:lnTo>
                  <a:pt x="7426918" y="1828324"/>
                </a:lnTo>
                <a:lnTo>
                  <a:pt x="7437887" y="1825392"/>
                </a:lnTo>
                <a:lnTo>
                  <a:pt x="7445936" y="1822467"/>
                </a:lnTo>
                <a:lnTo>
                  <a:pt x="7458364" y="1813672"/>
                </a:lnTo>
                <a:lnTo>
                  <a:pt x="7479568" y="1802690"/>
                </a:lnTo>
                <a:lnTo>
                  <a:pt x="7487611" y="1801952"/>
                </a:lnTo>
                <a:lnTo>
                  <a:pt x="7508814" y="1802690"/>
                </a:lnTo>
                <a:lnTo>
                  <a:pt x="7513939" y="1802690"/>
                </a:lnTo>
                <a:lnTo>
                  <a:pt x="7515398" y="1801952"/>
                </a:lnTo>
                <a:lnTo>
                  <a:pt x="7518323" y="1798296"/>
                </a:lnTo>
                <a:lnTo>
                  <a:pt x="7520516" y="1797558"/>
                </a:lnTo>
                <a:lnTo>
                  <a:pt x="7522708" y="1797558"/>
                </a:lnTo>
                <a:lnTo>
                  <a:pt x="7527826" y="1799027"/>
                </a:lnTo>
                <a:lnTo>
                  <a:pt x="7532950" y="1798296"/>
                </a:lnTo>
                <a:lnTo>
                  <a:pt x="7537335" y="1793164"/>
                </a:lnTo>
                <a:lnTo>
                  <a:pt x="7543918" y="1789501"/>
                </a:lnTo>
                <a:lnTo>
                  <a:pt x="7592176" y="1733840"/>
                </a:lnTo>
                <a:lnTo>
                  <a:pt x="7643360" y="1698680"/>
                </a:lnTo>
                <a:lnTo>
                  <a:pt x="7655061" y="1693555"/>
                </a:lnTo>
                <a:lnTo>
                  <a:pt x="7659446" y="1689892"/>
                </a:lnTo>
                <a:lnTo>
                  <a:pt x="7665296" y="1688430"/>
                </a:lnTo>
                <a:lnTo>
                  <a:pt x="7666029" y="1686960"/>
                </a:lnTo>
                <a:lnTo>
                  <a:pt x="7668222" y="1684029"/>
                </a:lnTo>
                <a:lnTo>
                  <a:pt x="7668955" y="1682566"/>
                </a:lnTo>
                <a:lnTo>
                  <a:pt x="7671880" y="1681835"/>
                </a:lnTo>
                <a:lnTo>
                  <a:pt x="7678457" y="1678903"/>
                </a:lnTo>
                <a:lnTo>
                  <a:pt x="7682848" y="1673778"/>
                </a:lnTo>
                <a:lnTo>
                  <a:pt x="7725989" y="1651808"/>
                </a:lnTo>
                <a:lnTo>
                  <a:pt x="7726212" y="1653149"/>
                </a:lnTo>
                <a:lnTo>
                  <a:pt x="7734024" y="1648882"/>
                </a:lnTo>
                <a:lnTo>
                  <a:pt x="7736219" y="1645957"/>
                </a:lnTo>
                <a:lnTo>
                  <a:pt x="7739138" y="1643763"/>
                </a:lnTo>
                <a:lnTo>
                  <a:pt x="7749366" y="1640107"/>
                </a:lnTo>
                <a:lnTo>
                  <a:pt x="7774944" y="1619630"/>
                </a:lnTo>
                <a:lnTo>
                  <a:pt x="7778598" y="1614511"/>
                </a:lnTo>
                <a:lnTo>
                  <a:pt x="7780792" y="1613780"/>
                </a:lnTo>
                <a:lnTo>
                  <a:pt x="7782252" y="1611586"/>
                </a:lnTo>
                <a:lnTo>
                  <a:pt x="7783712" y="1606472"/>
                </a:lnTo>
                <a:lnTo>
                  <a:pt x="7787366" y="1603547"/>
                </a:lnTo>
                <a:lnTo>
                  <a:pt x="7788826" y="1599891"/>
                </a:lnTo>
                <a:lnTo>
                  <a:pt x="7793214" y="1597697"/>
                </a:lnTo>
                <a:lnTo>
                  <a:pt x="7796868" y="1598428"/>
                </a:lnTo>
                <a:lnTo>
                  <a:pt x="7794674" y="1600622"/>
                </a:lnTo>
                <a:lnTo>
                  <a:pt x="7793939" y="1601353"/>
                </a:lnTo>
                <a:lnTo>
                  <a:pt x="7788826" y="1602816"/>
                </a:lnTo>
                <a:lnTo>
                  <a:pt x="7788100" y="1603547"/>
                </a:lnTo>
                <a:lnTo>
                  <a:pt x="7787366" y="1606472"/>
                </a:lnTo>
                <a:lnTo>
                  <a:pt x="7786640" y="1607935"/>
                </a:lnTo>
                <a:lnTo>
                  <a:pt x="7786640" y="1610123"/>
                </a:lnTo>
                <a:lnTo>
                  <a:pt x="7790294" y="1607204"/>
                </a:lnTo>
                <a:lnTo>
                  <a:pt x="7797593" y="1600622"/>
                </a:lnTo>
                <a:lnTo>
                  <a:pt x="7804901" y="1596965"/>
                </a:lnTo>
                <a:lnTo>
                  <a:pt x="7810750" y="1588921"/>
                </a:lnTo>
                <a:lnTo>
                  <a:pt x="7818058" y="1585265"/>
                </a:lnTo>
                <a:lnTo>
                  <a:pt x="7823906" y="1578683"/>
                </a:lnTo>
                <a:lnTo>
                  <a:pt x="7844447" y="1565923"/>
                </a:lnTo>
                <a:lnTo>
                  <a:pt x="7844447" y="1565519"/>
                </a:lnTo>
                <a:lnTo>
                  <a:pt x="7845900" y="1564792"/>
                </a:lnTo>
                <a:lnTo>
                  <a:pt x="7848828" y="1561866"/>
                </a:lnTo>
                <a:lnTo>
                  <a:pt x="7852489" y="1558213"/>
                </a:lnTo>
                <a:lnTo>
                  <a:pt x="7864180" y="1545782"/>
                </a:lnTo>
                <a:lnTo>
                  <a:pt x="7875151" y="1539930"/>
                </a:lnTo>
                <a:lnTo>
                  <a:pt x="7877347" y="1536277"/>
                </a:lnTo>
                <a:lnTo>
                  <a:pt x="7880276" y="1532616"/>
                </a:lnTo>
                <a:lnTo>
                  <a:pt x="7889050" y="1526037"/>
                </a:lnTo>
                <a:lnTo>
                  <a:pt x="7894163" y="1513606"/>
                </a:lnTo>
                <a:lnTo>
                  <a:pt x="7899277" y="1510680"/>
                </a:lnTo>
                <a:lnTo>
                  <a:pt x="7900741" y="1507754"/>
                </a:lnTo>
                <a:lnTo>
                  <a:pt x="7902205" y="1505564"/>
                </a:lnTo>
                <a:lnTo>
                  <a:pt x="7902937" y="1504101"/>
                </a:lnTo>
                <a:lnTo>
                  <a:pt x="7903670" y="1503366"/>
                </a:lnTo>
                <a:lnTo>
                  <a:pt x="7912444" y="1497522"/>
                </a:lnTo>
                <a:lnTo>
                  <a:pt x="7919754" y="1489472"/>
                </a:lnTo>
                <a:lnTo>
                  <a:pt x="7922682" y="1485092"/>
                </a:lnTo>
                <a:lnTo>
                  <a:pt x="7932921" y="1479240"/>
                </a:lnTo>
                <a:lnTo>
                  <a:pt x="7935117" y="1477777"/>
                </a:lnTo>
                <a:lnTo>
                  <a:pt x="7935837" y="1476314"/>
                </a:lnTo>
                <a:lnTo>
                  <a:pt x="7937302" y="1472661"/>
                </a:lnTo>
                <a:lnTo>
                  <a:pt x="7938766" y="1466074"/>
                </a:lnTo>
                <a:lnTo>
                  <a:pt x="7939498" y="1465346"/>
                </a:lnTo>
                <a:lnTo>
                  <a:pt x="7942427" y="1463156"/>
                </a:lnTo>
                <a:lnTo>
                  <a:pt x="7945344" y="1458767"/>
                </a:lnTo>
                <a:lnTo>
                  <a:pt x="7947540" y="1449990"/>
                </a:lnTo>
                <a:lnTo>
                  <a:pt x="7951201" y="1443411"/>
                </a:lnTo>
                <a:lnTo>
                  <a:pt x="7957047" y="1437559"/>
                </a:lnTo>
                <a:lnTo>
                  <a:pt x="7968017" y="1430244"/>
                </a:lnTo>
                <a:lnTo>
                  <a:pt x="7970946" y="1426591"/>
                </a:lnTo>
                <a:lnTo>
                  <a:pt x="7973863" y="1423666"/>
                </a:lnTo>
                <a:lnTo>
                  <a:pt x="7974595" y="1418550"/>
                </a:lnTo>
                <a:lnTo>
                  <a:pt x="7973863" y="1413434"/>
                </a:lnTo>
                <a:lnTo>
                  <a:pt x="7973131" y="1408309"/>
                </a:lnTo>
                <a:lnTo>
                  <a:pt x="7971666" y="1406846"/>
                </a:lnTo>
                <a:lnTo>
                  <a:pt x="7970946" y="1403920"/>
                </a:lnTo>
                <a:lnTo>
                  <a:pt x="7966553" y="1398077"/>
                </a:lnTo>
                <a:lnTo>
                  <a:pt x="7964356" y="1395878"/>
                </a:lnTo>
                <a:lnTo>
                  <a:pt x="7961440" y="1385646"/>
                </a:lnTo>
                <a:lnTo>
                  <a:pt x="7960707" y="1384911"/>
                </a:lnTo>
                <a:lnTo>
                  <a:pt x="7957047" y="1382720"/>
                </a:lnTo>
                <a:lnTo>
                  <a:pt x="7955582" y="1381257"/>
                </a:lnTo>
                <a:lnTo>
                  <a:pt x="7955582" y="1375406"/>
                </a:lnTo>
                <a:lnTo>
                  <a:pt x="7960707" y="1368827"/>
                </a:lnTo>
                <a:lnTo>
                  <a:pt x="7960707" y="1363711"/>
                </a:lnTo>
                <a:lnTo>
                  <a:pt x="7954850" y="1358586"/>
                </a:lnTo>
                <a:lnTo>
                  <a:pt x="7935837" y="1360049"/>
                </a:lnTo>
                <a:lnTo>
                  <a:pt x="7928528" y="1357123"/>
                </a:lnTo>
                <a:lnTo>
                  <a:pt x="7927796" y="1353470"/>
                </a:lnTo>
                <a:lnTo>
                  <a:pt x="7927796" y="1351280"/>
                </a:lnTo>
                <a:lnTo>
                  <a:pt x="7928528" y="1349817"/>
                </a:lnTo>
                <a:lnTo>
                  <a:pt x="7928528" y="1347619"/>
                </a:lnTo>
                <a:lnTo>
                  <a:pt x="7928528" y="1344693"/>
                </a:lnTo>
                <a:lnTo>
                  <a:pt x="7928528" y="1341767"/>
                </a:lnTo>
                <a:lnTo>
                  <a:pt x="7923414" y="1322030"/>
                </a:lnTo>
                <a:lnTo>
                  <a:pt x="7921950" y="1318368"/>
                </a:lnTo>
                <a:lnTo>
                  <a:pt x="7932921" y="1314715"/>
                </a:lnTo>
                <a:lnTo>
                  <a:pt x="7953398" y="1302285"/>
                </a:lnTo>
                <a:lnTo>
                  <a:pt x="7970946" y="1295706"/>
                </a:lnTo>
                <a:lnTo>
                  <a:pt x="7981173" y="1288391"/>
                </a:lnTo>
                <a:lnTo>
                  <a:pt x="8032365" y="1270109"/>
                </a:lnTo>
                <a:lnTo>
                  <a:pt x="8058687" y="1268646"/>
                </a:lnTo>
                <a:lnTo>
                  <a:pt x="8079164" y="1261340"/>
                </a:lnTo>
                <a:lnTo>
                  <a:pt x="8141316" y="1259877"/>
                </a:lnTo>
                <a:lnTo>
                  <a:pt x="8145697" y="1260604"/>
                </a:lnTo>
                <a:lnTo>
                  <a:pt x="8145697" y="1263530"/>
                </a:lnTo>
                <a:lnTo>
                  <a:pt x="8150090" y="1263530"/>
                </a:lnTo>
                <a:lnTo>
                  <a:pt x="8150822" y="1263530"/>
                </a:lnTo>
                <a:lnTo>
                  <a:pt x="8166174" y="1272307"/>
                </a:lnTo>
                <a:lnTo>
                  <a:pt x="8173483" y="1273770"/>
                </a:lnTo>
                <a:lnTo>
                  <a:pt x="8180793" y="1272307"/>
                </a:lnTo>
                <a:lnTo>
                  <a:pt x="8200538" y="1259877"/>
                </a:lnTo>
                <a:lnTo>
                  <a:pt x="8207848" y="1256951"/>
                </a:lnTo>
                <a:lnTo>
                  <a:pt x="8273660" y="1246710"/>
                </a:lnTo>
                <a:lnTo>
                  <a:pt x="8272928" y="1248173"/>
                </a:lnTo>
                <a:lnTo>
                  <a:pt x="8272928" y="1249636"/>
                </a:lnTo>
                <a:lnTo>
                  <a:pt x="8274392" y="1251099"/>
                </a:lnTo>
                <a:lnTo>
                  <a:pt x="8275856" y="1252562"/>
                </a:lnTo>
                <a:lnTo>
                  <a:pt x="8277321" y="1252562"/>
                </a:lnTo>
                <a:lnTo>
                  <a:pt x="8279517" y="1251099"/>
                </a:lnTo>
                <a:lnTo>
                  <a:pt x="8280249" y="1250372"/>
                </a:lnTo>
                <a:lnTo>
                  <a:pt x="8280249" y="1249636"/>
                </a:lnTo>
                <a:lnTo>
                  <a:pt x="8280970" y="1248173"/>
                </a:lnTo>
                <a:lnTo>
                  <a:pt x="8280970" y="1246710"/>
                </a:lnTo>
                <a:lnTo>
                  <a:pt x="8280249" y="1245247"/>
                </a:lnTo>
                <a:lnTo>
                  <a:pt x="8280249" y="1243784"/>
                </a:lnTo>
                <a:lnTo>
                  <a:pt x="8280249" y="1241594"/>
                </a:lnTo>
                <a:lnTo>
                  <a:pt x="8280970" y="1240867"/>
                </a:lnTo>
                <a:lnTo>
                  <a:pt x="8298530" y="1233552"/>
                </a:lnTo>
                <a:lnTo>
                  <a:pt x="8308024" y="1226973"/>
                </a:lnTo>
                <a:lnTo>
                  <a:pt x="8308757" y="1225510"/>
                </a:lnTo>
                <a:lnTo>
                  <a:pt x="8309489" y="1222585"/>
                </a:lnTo>
                <a:lnTo>
                  <a:pt x="8311685" y="1222585"/>
                </a:lnTo>
                <a:lnTo>
                  <a:pt x="8316078" y="1224775"/>
                </a:lnTo>
                <a:lnTo>
                  <a:pt x="8321191" y="1209418"/>
                </a:lnTo>
                <a:lnTo>
                  <a:pt x="8325584" y="1202112"/>
                </a:lnTo>
                <a:lnTo>
                  <a:pt x="8331430" y="1196260"/>
                </a:lnTo>
                <a:lnTo>
                  <a:pt x="8347514" y="1183830"/>
                </a:lnTo>
                <a:lnTo>
                  <a:pt x="8349710" y="1180904"/>
                </a:lnTo>
                <a:lnTo>
                  <a:pt x="8357020" y="1170663"/>
                </a:lnTo>
                <a:lnTo>
                  <a:pt x="8359949" y="1169936"/>
                </a:lnTo>
                <a:lnTo>
                  <a:pt x="8367259" y="1170663"/>
                </a:lnTo>
                <a:lnTo>
                  <a:pt x="8370920" y="1170663"/>
                </a:lnTo>
                <a:lnTo>
                  <a:pt x="8382611" y="1166283"/>
                </a:lnTo>
                <a:lnTo>
                  <a:pt x="8385539" y="1163357"/>
                </a:lnTo>
                <a:lnTo>
                  <a:pt x="8389920" y="1154579"/>
                </a:lnTo>
                <a:lnTo>
                  <a:pt x="8392849" y="1150926"/>
                </a:lnTo>
                <a:lnTo>
                  <a:pt x="8388468" y="1148728"/>
                </a:lnTo>
                <a:lnTo>
                  <a:pt x="8387003" y="1143612"/>
                </a:lnTo>
                <a:lnTo>
                  <a:pt x="8392849" y="1131917"/>
                </a:lnTo>
                <a:lnTo>
                  <a:pt x="8389920" y="1131181"/>
                </a:lnTo>
                <a:lnTo>
                  <a:pt x="8388468" y="1131917"/>
                </a:lnTo>
                <a:lnTo>
                  <a:pt x="8387003" y="1134834"/>
                </a:lnTo>
                <a:lnTo>
                  <a:pt x="8386271" y="1138496"/>
                </a:lnTo>
                <a:lnTo>
                  <a:pt x="8384075" y="1132644"/>
                </a:lnTo>
                <a:lnTo>
                  <a:pt x="8382611" y="1128255"/>
                </a:lnTo>
                <a:lnTo>
                  <a:pt x="8381878" y="1123139"/>
                </a:lnTo>
                <a:lnTo>
                  <a:pt x="8382611" y="1118750"/>
                </a:lnTo>
                <a:lnTo>
                  <a:pt x="8380414" y="1115824"/>
                </a:lnTo>
                <a:lnTo>
                  <a:pt x="8377497" y="1109973"/>
                </a:lnTo>
                <a:lnTo>
                  <a:pt x="8375301" y="1106320"/>
                </a:lnTo>
                <a:lnTo>
                  <a:pt x="8373836" y="1104857"/>
                </a:lnTo>
                <a:lnTo>
                  <a:pt x="8373836" y="1103394"/>
                </a:lnTo>
                <a:lnTo>
                  <a:pt x="8373104" y="1101931"/>
                </a:lnTo>
                <a:lnTo>
                  <a:pt x="8370920" y="1100468"/>
                </a:lnTo>
                <a:lnTo>
                  <a:pt x="8369455" y="1099741"/>
                </a:lnTo>
                <a:lnTo>
                  <a:pt x="8367259" y="1099005"/>
                </a:lnTo>
                <a:lnTo>
                  <a:pt x="8364330" y="1096815"/>
                </a:lnTo>
                <a:lnTo>
                  <a:pt x="8361413" y="1096088"/>
                </a:lnTo>
                <a:lnTo>
                  <a:pt x="8360681" y="1095352"/>
                </a:lnTo>
                <a:lnTo>
                  <a:pt x="8361413" y="1090963"/>
                </a:lnTo>
                <a:lnTo>
                  <a:pt x="8363598" y="1088773"/>
                </a:lnTo>
                <a:lnTo>
                  <a:pt x="8370920" y="1082921"/>
                </a:lnTo>
                <a:lnTo>
                  <a:pt x="8370187" y="1087310"/>
                </a:lnTo>
                <a:lnTo>
                  <a:pt x="8370187" y="1089500"/>
                </a:lnTo>
                <a:lnTo>
                  <a:pt x="8375301" y="1090963"/>
                </a:lnTo>
                <a:lnTo>
                  <a:pt x="8376765" y="1088773"/>
                </a:lnTo>
                <a:lnTo>
                  <a:pt x="8382611" y="1080731"/>
                </a:lnTo>
                <a:lnTo>
                  <a:pt x="8384075" y="1076342"/>
                </a:lnTo>
                <a:lnTo>
                  <a:pt x="8384075" y="1073416"/>
                </a:lnTo>
                <a:lnTo>
                  <a:pt x="8384075" y="1070491"/>
                </a:lnTo>
                <a:lnTo>
                  <a:pt x="8384075" y="1067565"/>
                </a:lnTo>
                <a:lnTo>
                  <a:pt x="8386271" y="1064639"/>
                </a:lnTo>
                <a:lnTo>
                  <a:pt x="8392117" y="1063176"/>
                </a:lnTo>
                <a:lnTo>
                  <a:pt x="8393581" y="1060986"/>
                </a:lnTo>
                <a:lnTo>
                  <a:pt x="8395045" y="1057333"/>
                </a:lnTo>
                <a:lnTo>
                  <a:pt x="8395045" y="1055134"/>
                </a:lnTo>
                <a:lnTo>
                  <a:pt x="8393581" y="1053671"/>
                </a:lnTo>
                <a:lnTo>
                  <a:pt x="8389920" y="1053671"/>
                </a:lnTo>
                <a:lnTo>
                  <a:pt x="8388468" y="1055134"/>
                </a:lnTo>
                <a:lnTo>
                  <a:pt x="8384075" y="1060259"/>
                </a:lnTo>
                <a:lnTo>
                  <a:pt x="8381878" y="1061713"/>
                </a:lnTo>
                <a:lnTo>
                  <a:pt x="8370920" y="1063912"/>
                </a:lnTo>
                <a:lnTo>
                  <a:pt x="8370187" y="1063176"/>
                </a:lnTo>
                <a:lnTo>
                  <a:pt x="8370920" y="1060259"/>
                </a:lnTo>
                <a:lnTo>
                  <a:pt x="8373104" y="1057333"/>
                </a:lnTo>
                <a:lnTo>
                  <a:pt x="8376765" y="1053671"/>
                </a:lnTo>
                <a:lnTo>
                  <a:pt x="8378962" y="1050745"/>
                </a:lnTo>
                <a:lnTo>
                  <a:pt x="8380414" y="1047828"/>
                </a:lnTo>
                <a:lnTo>
                  <a:pt x="8380414" y="1044902"/>
                </a:lnTo>
                <a:lnTo>
                  <a:pt x="8378962" y="1044902"/>
                </a:lnTo>
                <a:lnTo>
                  <a:pt x="8377497" y="1045629"/>
                </a:lnTo>
                <a:lnTo>
                  <a:pt x="8376765" y="1047828"/>
                </a:lnTo>
                <a:lnTo>
                  <a:pt x="8376033" y="1048555"/>
                </a:lnTo>
                <a:lnTo>
                  <a:pt x="8376033" y="1045629"/>
                </a:lnTo>
                <a:lnTo>
                  <a:pt x="8376033" y="1044902"/>
                </a:lnTo>
                <a:lnTo>
                  <a:pt x="8376765" y="1044166"/>
                </a:lnTo>
                <a:lnTo>
                  <a:pt x="8373836" y="1041976"/>
                </a:lnTo>
                <a:lnTo>
                  <a:pt x="8367259" y="1044902"/>
                </a:lnTo>
                <a:lnTo>
                  <a:pt x="8365794" y="1041976"/>
                </a:lnTo>
                <a:lnTo>
                  <a:pt x="8356288" y="1049282"/>
                </a:lnTo>
                <a:lnTo>
                  <a:pt x="8354824" y="1052208"/>
                </a:lnTo>
                <a:lnTo>
                  <a:pt x="8354824" y="1055134"/>
                </a:lnTo>
                <a:lnTo>
                  <a:pt x="8354092" y="1056597"/>
                </a:lnTo>
                <a:lnTo>
                  <a:pt x="8351907" y="1056597"/>
                </a:lnTo>
                <a:lnTo>
                  <a:pt x="8350443" y="1055134"/>
                </a:lnTo>
                <a:lnTo>
                  <a:pt x="8350443" y="1054407"/>
                </a:lnTo>
                <a:lnTo>
                  <a:pt x="8350443" y="1052208"/>
                </a:lnTo>
                <a:lnTo>
                  <a:pt x="8350443" y="1050745"/>
                </a:lnTo>
                <a:lnTo>
                  <a:pt x="8349710" y="1048555"/>
                </a:lnTo>
                <a:lnTo>
                  <a:pt x="8345317" y="1045629"/>
                </a:lnTo>
                <a:lnTo>
                  <a:pt x="8341668" y="1045629"/>
                </a:lnTo>
                <a:lnTo>
                  <a:pt x="8340204" y="1044902"/>
                </a:lnTo>
                <a:lnTo>
                  <a:pt x="8338008" y="1040513"/>
                </a:lnTo>
                <a:lnTo>
                  <a:pt x="8338740" y="1037587"/>
                </a:lnTo>
                <a:lnTo>
                  <a:pt x="8363598" y="1010536"/>
                </a:lnTo>
                <a:lnTo>
                  <a:pt x="8382611" y="996642"/>
                </a:lnTo>
                <a:lnTo>
                  <a:pt x="8400159" y="973971"/>
                </a:lnTo>
                <a:lnTo>
                  <a:pt x="8401623" y="971045"/>
                </a:lnTo>
                <a:lnTo>
                  <a:pt x="8402355" y="968855"/>
                </a:lnTo>
                <a:lnTo>
                  <a:pt x="8409665" y="964466"/>
                </a:lnTo>
                <a:lnTo>
                  <a:pt x="8411129" y="963730"/>
                </a:lnTo>
                <a:lnTo>
                  <a:pt x="8411129" y="962276"/>
                </a:lnTo>
                <a:lnTo>
                  <a:pt x="8411129" y="960813"/>
                </a:lnTo>
                <a:lnTo>
                  <a:pt x="8411129" y="959350"/>
                </a:lnTo>
                <a:lnTo>
                  <a:pt x="8411129" y="958614"/>
                </a:lnTo>
                <a:lnTo>
                  <a:pt x="8420636" y="949110"/>
                </a:lnTo>
                <a:lnTo>
                  <a:pt x="8421368" y="946184"/>
                </a:lnTo>
                <a:lnTo>
                  <a:pt x="8420636" y="942531"/>
                </a:lnTo>
                <a:lnTo>
                  <a:pt x="8418439" y="938869"/>
                </a:lnTo>
                <a:lnTo>
                  <a:pt x="8415522" y="935952"/>
                </a:lnTo>
                <a:lnTo>
                  <a:pt x="8419171" y="927174"/>
                </a:lnTo>
                <a:lnTo>
                  <a:pt x="8425761" y="914008"/>
                </a:lnTo>
                <a:lnTo>
                  <a:pt x="8441845" y="892808"/>
                </a:lnTo>
                <a:lnTo>
                  <a:pt x="8459393" y="869410"/>
                </a:lnTo>
                <a:lnTo>
                  <a:pt x="8474013" y="848937"/>
                </a:lnTo>
                <a:lnTo>
                  <a:pt x="8483519" y="836506"/>
                </a:lnTo>
                <a:lnTo>
                  <a:pt x="8503264" y="817488"/>
                </a:lnTo>
                <a:lnTo>
                  <a:pt x="8512038" y="813108"/>
                </a:lnTo>
                <a:lnTo>
                  <a:pt x="8514967" y="810909"/>
                </a:lnTo>
                <a:lnTo>
                  <a:pt x="8520812" y="804330"/>
                </a:lnTo>
                <a:lnTo>
                  <a:pt x="8523741" y="802867"/>
                </a:lnTo>
                <a:lnTo>
                  <a:pt x="8531783" y="797016"/>
                </a:lnTo>
                <a:lnTo>
                  <a:pt x="8536896" y="791172"/>
                </a:lnTo>
                <a:lnTo>
                  <a:pt x="8539825" y="790437"/>
                </a:lnTo>
                <a:lnTo>
                  <a:pt x="8542753" y="788974"/>
                </a:lnTo>
                <a:lnTo>
                  <a:pt x="8563951" y="786784"/>
                </a:lnTo>
                <a:lnTo>
                  <a:pt x="8569076" y="785321"/>
                </a:lnTo>
                <a:lnTo>
                  <a:pt x="8571993" y="784585"/>
                </a:lnTo>
                <a:lnTo>
                  <a:pt x="8588089" y="780932"/>
                </a:lnTo>
                <a:lnTo>
                  <a:pt x="8604905" y="777279"/>
                </a:lnTo>
                <a:lnTo>
                  <a:pt x="8620989" y="772890"/>
                </a:lnTo>
                <a:lnTo>
                  <a:pt x="8637073" y="769228"/>
                </a:lnTo>
                <a:lnTo>
                  <a:pt x="8653889" y="764848"/>
                </a:lnTo>
                <a:lnTo>
                  <a:pt x="8669985" y="761186"/>
                </a:lnTo>
                <a:lnTo>
                  <a:pt x="8686069" y="756798"/>
                </a:lnTo>
                <a:lnTo>
                  <a:pt x="8702885" y="753145"/>
                </a:lnTo>
                <a:lnTo>
                  <a:pt x="8718969" y="748756"/>
                </a:lnTo>
                <a:lnTo>
                  <a:pt x="8735053" y="745103"/>
                </a:lnTo>
                <a:lnTo>
                  <a:pt x="8752613" y="740714"/>
                </a:lnTo>
                <a:lnTo>
                  <a:pt x="8768697" y="736325"/>
                </a:lnTo>
                <a:lnTo>
                  <a:pt x="8784781" y="732672"/>
                </a:lnTo>
                <a:lnTo>
                  <a:pt x="8791358" y="730482"/>
                </a:lnTo>
                <a:lnTo>
                  <a:pt x="8791358" y="732672"/>
                </a:lnTo>
                <a:lnTo>
                  <a:pt x="8792823" y="735598"/>
                </a:lnTo>
                <a:lnTo>
                  <a:pt x="8794287" y="738524"/>
                </a:lnTo>
                <a:lnTo>
                  <a:pt x="8794287" y="739857"/>
                </a:lnTo>
                <a:lnTo>
                  <a:pt x="8795021" y="738752"/>
                </a:lnTo>
                <a:lnTo>
                  <a:pt x="8795021" y="737283"/>
                </a:lnTo>
                <a:lnTo>
                  <a:pt x="8793559" y="734355"/>
                </a:lnTo>
                <a:lnTo>
                  <a:pt x="8792099" y="731423"/>
                </a:lnTo>
                <a:lnTo>
                  <a:pt x="8795753" y="728490"/>
                </a:lnTo>
                <a:lnTo>
                  <a:pt x="8802334" y="727754"/>
                </a:lnTo>
                <a:lnTo>
                  <a:pt x="8815497" y="723357"/>
                </a:lnTo>
                <a:lnTo>
                  <a:pt x="8818423" y="722625"/>
                </a:lnTo>
                <a:lnTo>
                  <a:pt x="8827195" y="721157"/>
                </a:lnTo>
                <a:lnTo>
                  <a:pt x="8830120" y="719693"/>
                </a:lnTo>
                <a:lnTo>
                  <a:pt x="8834508" y="718956"/>
                </a:lnTo>
                <a:lnTo>
                  <a:pt x="8835239" y="718956"/>
                </a:lnTo>
                <a:lnTo>
                  <a:pt x="8850594" y="715292"/>
                </a:lnTo>
                <a:lnTo>
                  <a:pt x="8867413" y="710163"/>
                </a:lnTo>
                <a:lnTo>
                  <a:pt x="8899584" y="702098"/>
                </a:lnTo>
                <a:lnTo>
                  <a:pt x="8917135" y="697696"/>
                </a:lnTo>
                <a:lnTo>
                  <a:pt x="8933221" y="693300"/>
                </a:lnTo>
                <a:lnTo>
                  <a:pt x="8949309" y="689636"/>
                </a:lnTo>
                <a:lnTo>
                  <a:pt x="8965394" y="684502"/>
                </a:lnTo>
                <a:lnTo>
                  <a:pt x="8982211" y="680838"/>
                </a:lnTo>
                <a:lnTo>
                  <a:pt x="8998299" y="676437"/>
                </a:lnTo>
                <a:lnTo>
                  <a:pt x="9014385" y="671308"/>
                </a:lnTo>
                <a:lnTo>
                  <a:pt x="9030473" y="667644"/>
                </a:lnTo>
                <a:lnTo>
                  <a:pt x="9047290" y="663243"/>
                </a:lnTo>
                <a:lnTo>
                  <a:pt x="9063376" y="658846"/>
                </a:lnTo>
                <a:lnTo>
                  <a:pt x="9079464" y="654445"/>
                </a:lnTo>
                <a:lnTo>
                  <a:pt x="9095334" y="649386"/>
                </a:lnTo>
                <a:lnTo>
                  <a:pt x="9094820" y="646301"/>
                </a:lnTo>
                <a:lnTo>
                  <a:pt x="9093356" y="642648"/>
                </a:lnTo>
                <a:lnTo>
                  <a:pt x="9093356" y="639725"/>
                </a:lnTo>
                <a:lnTo>
                  <a:pt x="9098475" y="628039"/>
                </a:lnTo>
                <a:lnTo>
                  <a:pt x="9098475" y="625121"/>
                </a:lnTo>
                <a:lnTo>
                  <a:pt x="9098475" y="621469"/>
                </a:lnTo>
                <a:lnTo>
                  <a:pt x="9098475" y="618546"/>
                </a:lnTo>
                <a:lnTo>
                  <a:pt x="9101401" y="610512"/>
                </a:lnTo>
                <a:lnTo>
                  <a:pt x="9101401" y="605400"/>
                </a:lnTo>
                <a:lnTo>
                  <a:pt x="9097743" y="603941"/>
                </a:lnTo>
                <a:lnTo>
                  <a:pt x="9092624" y="602477"/>
                </a:lnTo>
                <a:lnTo>
                  <a:pt x="9093356" y="601019"/>
                </a:lnTo>
                <a:lnTo>
                  <a:pt x="9100669" y="597366"/>
                </a:lnTo>
                <a:lnTo>
                  <a:pt x="9102130" y="595178"/>
                </a:lnTo>
                <a:lnTo>
                  <a:pt x="9105788" y="587873"/>
                </a:lnTo>
                <a:lnTo>
                  <a:pt x="9107981" y="584950"/>
                </a:lnTo>
                <a:lnTo>
                  <a:pt x="9111636" y="582027"/>
                </a:lnTo>
                <a:lnTo>
                  <a:pt x="9114561" y="582027"/>
                </a:lnTo>
                <a:lnTo>
                  <a:pt x="9130647" y="586409"/>
                </a:lnTo>
                <a:lnTo>
                  <a:pt x="9134305" y="586409"/>
                </a:lnTo>
                <a:lnTo>
                  <a:pt x="9139424" y="585680"/>
                </a:lnTo>
                <a:lnTo>
                  <a:pt x="9140885" y="583491"/>
                </a:lnTo>
                <a:lnTo>
                  <a:pt x="9144540" y="575457"/>
                </a:lnTo>
                <a:lnTo>
                  <a:pt x="9146736" y="571805"/>
                </a:lnTo>
                <a:lnTo>
                  <a:pt x="9147466" y="570346"/>
                </a:lnTo>
                <a:lnTo>
                  <a:pt x="9151123" y="582027"/>
                </a:lnTo>
                <a:lnTo>
                  <a:pt x="9155510" y="592984"/>
                </a:lnTo>
                <a:lnTo>
                  <a:pt x="9159165" y="604671"/>
                </a:lnTo>
                <a:lnTo>
                  <a:pt x="9162822" y="616357"/>
                </a:lnTo>
                <a:lnTo>
                  <a:pt x="9166477" y="627309"/>
                </a:lnTo>
                <a:lnTo>
                  <a:pt x="9170135" y="638996"/>
                </a:lnTo>
                <a:lnTo>
                  <a:pt x="9173790" y="649953"/>
                </a:lnTo>
                <a:lnTo>
                  <a:pt x="9178177" y="661640"/>
                </a:lnTo>
                <a:lnTo>
                  <a:pt x="9181834" y="672592"/>
                </a:lnTo>
                <a:lnTo>
                  <a:pt x="9185489" y="684278"/>
                </a:lnTo>
                <a:lnTo>
                  <a:pt x="9189146" y="695235"/>
                </a:lnTo>
                <a:lnTo>
                  <a:pt x="9192801" y="706922"/>
                </a:lnTo>
                <a:lnTo>
                  <a:pt x="9196456" y="719338"/>
                </a:lnTo>
                <a:lnTo>
                  <a:pt x="9200846" y="730290"/>
                </a:lnTo>
                <a:lnTo>
                  <a:pt x="9204501" y="741976"/>
                </a:lnTo>
                <a:lnTo>
                  <a:pt x="9208158" y="752933"/>
                </a:lnTo>
                <a:lnTo>
                  <a:pt x="9211081" y="764615"/>
                </a:lnTo>
                <a:lnTo>
                  <a:pt x="9214738" y="775572"/>
                </a:lnTo>
                <a:lnTo>
                  <a:pt x="9218393" y="787259"/>
                </a:lnTo>
                <a:lnTo>
                  <a:pt x="9222051" y="798216"/>
                </a:lnTo>
                <a:lnTo>
                  <a:pt x="9226438" y="809897"/>
                </a:lnTo>
                <a:lnTo>
                  <a:pt x="9230093" y="820854"/>
                </a:lnTo>
                <a:lnTo>
                  <a:pt x="9233750" y="832541"/>
                </a:lnTo>
                <a:lnTo>
                  <a:pt x="9237405" y="844957"/>
                </a:lnTo>
                <a:lnTo>
                  <a:pt x="9241062" y="855914"/>
                </a:lnTo>
                <a:lnTo>
                  <a:pt x="9244717" y="867595"/>
                </a:lnTo>
                <a:lnTo>
                  <a:pt x="9249104" y="878552"/>
                </a:lnTo>
                <a:lnTo>
                  <a:pt x="9252762" y="890239"/>
                </a:lnTo>
                <a:lnTo>
                  <a:pt x="9256417" y="901191"/>
                </a:lnTo>
                <a:lnTo>
                  <a:pt x="9260074" y="912877"/>
                </a:lnTo>
                <a:lnTo>
                  <a:pt x="9260925" y="915769"/>
                </a:lnTo>
                <a:lnTo>
                  <a:pt x="9259952" y="912457"/>
                </a:lnTo>
                <a:lnTo>
                  <a:pt x="9256301" y="900750"/>
                </a:lnTo>
                <a:lnTo>
                  <a:pt x="9252651" y="889777"/>
                </a:lnTo>
                <a:lnTo>
                  <a:pt x="9248994" y="878070"/>
                </a:lnTo>
                <a:lnTo>
                  <a:pt x="9244617" y="867097"/>
                </a:lnTo>
                <a:lnTo>
                  <a:pt x="9240961" y="855390"/>
                </a:lnTo>
                <a:lnTo>
                  <a:pt x="9237310" y="844409"/>
                </a:lnTo>
                <a:lnTo>
                  <a:pt x="9233659" y="831975"/>
                </a:lnTo>
                <a:lnTo>
                  <a:pt x="9230003" y="820267"/>
                </a:lnTo>
                <a:lnTo>
                  <a:pt x="9226352" y="809286"/>
                </a:lnTo>
                <a:lnTo>
                  <a:pt x="9221969" y="797579"/>
                </a:lnTo>
                <a:lnTo>
                  <a:pt x="9218318" y="786606"/>
                </a:lnTo>
                <a:lnTo>
                  <a:pt x="9214668" y="774899"/>
                </a:lnTo>
                <a:lnTo>
                  <a:pt x="9211011" y="763918"/>
                </a:lnTo>
                <a:lnTo>
                  <a:pt x="9208093" y="752210"/>
                </a:lnTo>
                <a:lnTo>
                  <a:pt x="9204443" y="741238"/>
                </a:lnTo>
                <a:lnTo>
                  <a:pt x="9200786" y="729530"/>
                </a:lnTo>
                <a:lnTo>
                  <a:pt x="9196403" y="718549"/>
                </a:lnTo>
                <a:lnTo>
                  <a:pt x="9192752" y="706115"/>
                </a:lnTo>
                <a:lnTo>
                  <a:pt x="9189102" y="694408"/>
                </a:lnTo>
                <a:lnTo>
                  <a:pt x="9185451" y="683426"/>
                </a:lnTo>
                <a:lnTo>
                  <a:pt x="9181795" y="671719"/>
                </a:lnTo>
                <a:lnTo>
                  <a:pt x="9178144" y="660746"/>
                </a:lnTo>
                <a:lnTo>
                  <a:pt x="9173761" y="649039"/>
                </a:lnTo>
                <a:lnTo>
                  <a:pt x="9166460" y="626359"/>
                </a:lnTo>
                <a:lnTo>
                  <a:pt x="9162803" y="615378"/>
                </a:lnTo>
                <a:lnTo>
                  <a:pt x="9159152" y="603670"/>
                </a:lnTo>
                <a:lnTo>
                  <a:pt x="9155502" y="591963"/>
                </a:lnTo>
                <a:lnTo>
                  <a:pt x="9151119" y="580990"/>
                </a:lnTo>
                <a:lnTo>
                  <a:pt x="9147468" y="569283"/>
                </a:lnTo>
                <a:lnTo>
                  <a:pt x="9151119" y="567813"/>
                </a:lnTo>
                <a:lnTo>
                  <a:pt x="9152578" y="566352"/>
                </a:lnTo>
                <a:lnTo>
                  <a:pt x="9154037" y="562694"/>
                </a:lnTo>
                <a:lnTo>
                  <a:pt x="9155502" y="559772"/>
                </a:lnTo>
                <a:lnTo>
                  <a:pt x="9156961" y="558302"/>
                </a:lnTo>
                <a:lnTo>
                  <a:pt x="9159885" y="556105"/>
                </a:lnTo>
                <a:lnTo>
                  <a:pt x="9164995" y="555379"/>
                </a:lnTo>
                <a:lnTo>
                  <a:pt x="9167186" y="557575"/>
                </a:lnTo>
                <a:lnTo>
                  <a:pt x="9179603" y="574402"/>
                </a:lnTo>
                <a:lnTo>
                  <a:pt x="9183259" y="575863"/>
                </a:lnTo>
                <a:lnTo>
                  <a:pt x="9185451" y="572205"/>
                </a:lnTo>
                <a:lnTo>
                  <a:pt x="9185451" y="570744"/>
                </a:lnTo>
                <a:lnTo>
                  <a:pt x="9184719" y="566352"/>
                </a:lnTo>
                <a:lnTo>
                  <a:pt x="9183259" y="564890"/>
                </a:lnTo>
                <a:lnTo>
                  <a:pt x="9184719" y="562694"/>
                </a:lnTo>
                <a:lnTo>
                  <a:pt x="9187637" y="559037"/>
                </a:lnTo>
                <a:lnTo>
                  <a:pt x="9188369" y="557575"/>
                </a:lnTo>
                <a:lnTo>
                  <a:pt x="9187637" y="553183"/>
                </a:lnTo>
                <a:lnTo>
                  <a:pt x="9184719" y="543672"/>
                </a:lnTo>
                <a:lnTo>
                  <a:pt x="9183259" y="539279"/>
                </a:lnTo>
                <a:lnTo>
                  <a:pt x="9183259" y="534160"/>
                </a:lnTo>
                <a:lnTo>
                  <a:pt x="9185451" y="531964"/>
                </a:lnTo>
                <a:lnTo>
                  <a:pt x="9187637" y="529768"/>
                </a:lnTo>
                <a:lnTo>
                  <a:pt x="9191293" y="529033"/>
                </a:lnTo>
                <a:lnTo>
                  <a:pt x="9194944" y="529033"/>
                </a:lnTo>
                <a:lnTo>
                  <a:pt x="9202251" y="532690"/>
                </a:lnTo>
                <a:lnTo>
                  <a:pt x="9205902" y="533425"/>
                </a:lnTo>
                <a:lnTo>
                  <a:pt x="9208820" y="532690"/>
                </a:lnTo>
                <a:lnTo>
                  <a:pt x="9212476" y="530503"/>
                </a:lnTo>
                <a:lnTo>
                  <a:pt x="9213935" y="526837"/>
                </a:lnTo>
                <a:lnTo>
                  <a:pt x="9211011" y="523914"/>
                </a:lnTo>
                <a:lnTo>
                  <a:pt x="9208093" y="522453"/>
                </a:lnTo>
                <a:lnTo>
                  <a:pt x="9200786" y="520257"/>
                </a:lnTo>
                <a:lnTo>
                  <a:pt x="9196403" y="517325"/>
                </a:lnTo>
                <a:lnTo>
                  <a:pt x="9194211" y="513668"/>
                </a:lnTo>
                <a:lnTo>
                  <a:pt x="9194211" y="510010"/>
                </a:lnTo>
                <a:lnTo>
                  <a:pt x="9196403" y="493910"/>
                </a:lnTo>
                <a:lnTo>
                  <a:pt x="9208093" y="471957"/>
                </a:lnTo>
                <a:lnTo>
                  <a:pt x="9210285" y="469034"/>
                </a:lnTo>
                <a:lnTo>
                  <a:pt x="9218318" y="462446"/>
                </a:lnTo>
                <a:lnTo>
                  <a:pt x="9221969" y="458062"/>
                </a:lnTo>
                <a:lnTo>
                  <a:pt x="9224161" y="455865"/>
                </a:lnTo>
                <a:lnTo>
                  <a:pt x="9227811" y="455131"/>
                </a:lnTo>
                <a:lnTo>
                  <a:pt x="9228544" y="453669"/>
                </a:lnTo>
                <a:lnTo>
                  <a:pt x="9231468" y="451473"/>
                </a:lnTo>
                <a:lnTo>
                  <a:pt x="9232927" y="447081"/>
                </a:lnTo>
                <a:lnTo>
                  <a:pt x="9232927" y="443423"/>
                </a:lnTo>
                <a:lnTo>
                  <a:pt x="9230735" y="439031"/>
                </a:lnTo>
                <a:lnTo>
                  <a:pt x="9230003" y="436834"/>
                </a:lnTo>
                <a:lnTo>
                  <a:pt x="9227811" y="435373"/>
                </a:lnTo>
                <a:lnTo>
                  <a:pt x="9227811" y="433912"/>
                </a:lnTo>
                <a:lnTo>
                  <a:pt x="9227085" y="432450"/>
                </a:lnTo>
                <a:lnTo>
                  <a:pt x="9227811" y="430254"/>
                </a:lnTo>
                <a:lnTo>
                  <a:pt x="9230003" y="426597"/>
                </a:lnTo>
                <a:lnTo>
                  <a:pt x="9240234" y="413419"/>
                </a:lnTo>
                <a:lnTo>
                  <a:pt x="9243152" y="407566"/>
                </a:lnTo>
                <a:lnTo>
                  <a:pt x="9244617" y="398789"/>
                </a:lnTo>
                <a:lnTo>
                  <a:pt x="9243885" y="393662"/>
                </a:lnTo>
                <a:lnTo>
                  <a:pt x="9243152" y="392201"/>
                </a:lnTo>
                <a:lnTo>
                  <a:pt x="9240234" y="392201"/>
                </a:lnTo>
                <a:lnTo>
                  <a:pt x="9235851" y="391474"/>
                </a:lnTo>
                <a:lnTo>
                  <a:pt x="9232927" y="388543"/>
                </a:lnTo>
                <a:lnTo>
                  <a:pt x="9231468" y="385621"/>
                </a:lnTo>
                <a:lnTo>
                  <a:pt x="9231468" y="377571"/>
                </a:lnTo>
                <a:lnTo>
                  <a:pt x="9231468" y="376101"/>
                </a:lnTo>
                <a:lnTo>
                  <a:pt x="9232927" y="374639"/>
                </a:lnTo>
                <a:lnTo>
                  <a:pt x="9232927" y="373178"/>
                </a:lnTo>
                <a:lnTo>
                  <a:pt x="9231468" y="372443"/>
                </a:lnTo>
                <a:lnTo>
                  <a:pt x="9231468" y="371717"/>
                </a:lnTo>
                <a:lnTo>
                  <a:pt x="9230735" y="371717"/>
                </a:lnTo>
                <a:lnTo>
                  <a:pt x="9230003" y="370247"/>
                </a:lnTo>
                <a:lnTo>
                  <a:pt x="9227811" y="369521"/>
                </a:lnTo>
                <a:lnTo>
                  <a:pt x="9227811" y="368051"/>
                </a:lnTo>
                <a:lnTo>
                  <a:pt x="9228544" y="365863"/>
                </a:lnTo>
                <a:lnTo>
                  <a:pt x="9233659" y="360009"/>
                </a:lnTo>
                <a:lnTo>
                  <a:pt x="9235851" y="356343"/>
                </a:lnTo>
                <a:lnTo>
                  <a:pt x="9234386" y="351959"/>
                </a:lnTo>
                <a:lnTo>
                  <a:pt x="9232927" y="346832"/>
                </a:lnTo>
                <a:lnTo>
                  <a:pt x="9230003" y="343909"/>
                </a:lnTo>
                <a:lnTo>
                  <a:pt x="9224893" y="343175"/>
                </a:lnTo>
                <a:lnTo>
                  <a:pt x="9224893" y="338056"/>
                </a:lnTo>
                <a:lnTo>
                  <a:pt x="9227085" y="329271"/>
                </a:lnTo>
                <a:lnTo>
                  <a:pt x="9227811" y="319759"/>
                </a:lnTo>
                <a:lnTo>
                  <a:pt x="9228544" y="316837"/>
                </a:lnTo>
                <a:lnTo>
                  <a:pt x="9231468" y="314641"/>
                </a:lnTo>
                <a:lnTo>
                  <a:pt x="9231468" y="313179"/>
                </a:lnTo>
                <a:lnTo>
                  <a:pt x="9230735" y="308052"/>
                </a:lnTo>
                <a:lnTo>
                  <a:pt x="9230735" y="302198"/>
                </a:lnTo>
                <a:lnTo>
                  <a:pt x="9233659" y="299276"/>
                </a:lnTo>
                <a:lnTo>
                  <a:pt x="9235851" y="297806"/>
                </a:lnTo>
                <a:lnTo>
                  <a:pt x="9246076" y="284637"/>
                </a:lnTo>
                <a:lnTo>
                  <a:pt x="9246076" y="278783"/>
                </a:lnTo>
                <a:lnTo>
                  <a:pt x="9243885" y="263418"/>
                </a:lnTo>
                <a:lnTo>
                  <a:pt x="9240961" y="241465"/>
                </a:lnTo>
                <a:lnTo>
                  <a:pt x="9239502" y="230492"/>
                </a:lnTo>
                <a:lnTo>
                  <a:pt x="9239502" y="220981"/>
                </a:lnTo>
                <a:lnTo>
                  <a:pt x="9240961" y="215853"/>
                </a:lnTo>
                <a:lnTo>
                  <a:pt x="9250459" y="192438"/>
                </a:lnTo>
                <a:lnTo>
                  <a:pt x="9259225" y="169758"/>
                </a:lnTo>
                <a:lnTo>
                  <a:pt x="9268718" y="146343"/>
                </a:lnTo>
                <a:lnTo>
                  <a:pt x="9276752" y="123655"/>
                </a:lnTo>
                <a:lnTo>
                  <a:pt x="9286251" y="99513"/>
                </a:lnTo>
                <a:lnTo>
                  <a:pt x="9295017" y="76825"/>
                </a:lnTo>
                <a:lnTo>
                  <a:pt x="9303783" y="53410"/>
                </a:lnTo>
                <a:lnTo>
                  <a:pt x="9313276" y="30730"/>
                </a:lnTo>
                <a:lnTo>
                  <a:pt x="9314735" y="27072"/>
                </a:lnTo>
                <a:lnTo>
                  <a:pt x="9316927" y="24876"/>
                </a:lnTo>
                <a:lnTo>
                  <a:pt x="9318392" y="24141"/>
                </a:lnTo>
                <a:lnTo>
                  <a:pt x="9343958" y="22680"/>
                </a:lnTo>
                <a:lnTo>
                  <a:pt x="9347608" y="25602"/>
                </a:lnTo>
                <a:lnTo>
                  <a:pt x="9349800" y="31456"/>
                </a:lnTo>
                <a:lnTo>
                  <a:pt x="9351991" y="44634"/>
                </a:lnTo>
                <a:lnTo>
                  <a:pt x="9353451" y="51214"/>
                </a:lnTo>
                <a:lnTo>
                  <a:pt x="9354910" y="53410"/>
                </a:lnTo>
                <a:lnTo>
                  <a:pt x="9356375" y="57067"/>
                </a:lnTo>
                <a:lnTo>
                  <a:pt x="9360025" y="60725"/>
                </a:lnTo>
                <a:lnTo>
                  <a:pt x="9384859" y="67314"/>
                </a:lnTo>
                <a:lnTo>
                  <a:pt x="9387783" y="66579"/>
                </a:lnTo>
                <a:lnTo>
                  <a:pt x="9405315" y="50487"/>
                </a:lnTo>
                <a:lnTo>
                  <a:pt x="9411157" y="46830"/>
                </a:lnTo>
                <a:lnTo>
                  <a:pt x="9419923" y="44634"/>
                </a:lnTo>
                <a:lnTo>
                  <a:pt x="9423575" y="43164"/>
                </a:lnTo>
                <a:lnTo>
                  <a:pt x="9425765" y="40241"/>
                </a:lnTo>
                <a:lnTo>
                  <a:pt x="9427225" y="35849"/>
                </a:lnTo>
                <a:lnTo>
                  <a:pt x="9430149" y="32191"/>
                </a:lnTo>
                <a:lnTo>
                  <a:pt x="9436723" y="27072"/>
                </a:lnTo>
                <a:lnTo>
                  <a:pt x="9439641" y="24876"/>
                </a:lnTo>
                <a:lnTo>
                  <a:pt x="9443299" y="22680"/>
                </a:lnTo>
                <a:lnTo>
                  <a:pt x="9448409" y="21945"/>
                </a:lnTo>
                <a:lnTo>
                  <a:pt x="9453523" y="24141"/>
                </a:lnTo>
                <a:lnTo>
                  <a:pt x="9455715" y="22680"/>
                </a:lnTo>
                <a:lnTo>
                  <a:pt x="9456441" y="21219"/>
                </a:lnTo>
                <a:lnTo>
                  <a:pt x="9460099" y="19022"/>
                </a:lnTo>
                <a:lnTo>
                  <a:pt x="9460099" y="18287"/>
                </a:lnTo>
                <a:lnTo>
                  <a:pt x="9459365" y="16091"/>
                </a:lnTo>
                <a:lnTo>
                  <a:pt x="9459365" y="13169"/>
                </a:lnTo>
                <a:lnTo>
                  <a:pt x="9463017" y="5854"/>
                </a:lnTo>
                <a:lnTo>
                  <a:pt x="9469591" y="1461"/>
                </a:lnTo>
                <a:close/>
                <a:moveTo>
                  <a:pt x="627547" y="0"/>
                </a:moveTo>
                <a:lnTo>
                  <a:pt x="635595" y="2195"/>
                </a:lnTo>
                <a:lnTo>
                  <a:pt x="634136" y="2924"/>
                </a:lnTo>
                <a:lnTo>
                  <a:pt x="626088" y="4390"/>
                </a:lnTo>
                <a:lnTo>
                  <a:pt x="627547" y="729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  <a:p>
            <a:pPr marL="0" lvl="0" indent="0">
              <a:buNone/>
            </a:pPr>
            <a:endParaRPr sz="1800" dirty="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826977454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186572" y="4033723"/>
            <a:ext cx="2676820" cy="440879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4493266" y="4033723"/>
            <a:ext cx="2676820" cy="440879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065938941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8923964"/>
          </a:xfrm>
          <a:custGeom>
            <a:avLst/>
            <a:gdLst>
              <a:gd name="connsiteX0" fmla="*/ 0 w 18288000"/>
              <a:gd name="connsiteY0" fmla="*/ 0 h 8923963"/>
              <a:gd name="connsiteX1" fmla="*/ 18288000 w 18288000"/>
              <a:gd name="connsiteY1" fmla="*/ 0 h 8923963"/>
              <a:gd name="connsiteX2" fmla="*/ 18288000 w 18288000"/>
              <a:gd name="connsiteY2" fmla="*/ 8923963 h 8923963"/>
              <a:gd name="connsiteX3" fmla="*/ 0 w 18288000"/>
              <a:gd name="connsiteY3" fmla="*/ 980760 h 8923963"/>
              <a:gd name="connsiteX4" fmla="*/ 0 w 18288000"/>
              <a:gd name="connsiteY4" fmla="*/ 0 h 89239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288000" h="8923963">
                <a:moveTo>
                  <a:pt x="0" y="0"/>
                </a:moveTo>
                <a:lnTo>
                  <a:pt x="18288000" y="0"/>
                </a:lnTo>
                <a:lnTo>
                  <a:pt x="18288000" y="8923963"/>
                </a:lnTo>
                <a:lnTo>
                  <a:pt x="0" y="980760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0613396" y="1917373"/>
            <a:ext cx="3093079" cy="549307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834341447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6211432"/>
          </a:xfrm>
          <a:custGeom>
            <a:avLst/>
            <a:gdLst>
              <a:gd name="connsiteX0" fmla="*/ 0 w 18307049"/>
              <a:gd name="connsiteY0" fmla="*/ 0 h 6211432"/>
              <a:gd name="connsiteX1" fmla="*/ 18288001 w 18307049"/>
              <a:gd name="connsiteY1" fmla="*/ 0 h 6211432"/>
              <a:gd name="connsiteX2" fmla="*/ 18307049 w 18307049"/>
              <a:gd name="connsiteY2" fmla="*/ 4025897 h 6211432"/>
              <a:gd name="connsiteX3" fmla="*/ 0 w 18307049"/>
              <a:gd name="connsiteY3" fmla="*/ 6211432 h 6211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307049" h="6211432">
                <a:moveTo>
                  <a:pt x="0" y="0"/>
                </a:moveTo>
                <a:lnTo>
                  <a:pt x="18288001" y="0"/>
                </a:lnTo>
                <a:lnTo>
                  <a:pt x="18307049" y="4025897"/>
                </a:lnTo>
                <a:lnTo>
                  <a:pt x="0" y="6211432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0672763" y="2488406"/>
            <a:ext cx="5817393" cy="785574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660887773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3086583" y="3446575"/>
            <a:ext cx="4762017" cy="26494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0706583" y="3446575"/>
            <a:ext cx="4762017" cy="26494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226864887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2525496" y="5370288"/>
            <a:ext cx="4362706" cy="242726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1394946" y="5370288"/>
            <a:ext cx="4362706" cy="242726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308544" y="4820605"/>
            <a:ext cx="5697065" cy="3171432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673824672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3706920" y="4063601"/>
            <a:ext cx="1865312" cy="2222500"/>
          </a:xfrm>
          <a:custGeom>
            <a:avLst/>
            <a:gdLst>
              <a:gd name="T0" fmla="*/ 12566 w 14100"/>
              <a:gd name="T1" fmla="*/ 2 h 16800"/>
              <a:gd name="T2" fmla="*/ 12809 w 14100"/>
              <a:gd name="T3" fmla="*/ 33 h 16800"/>
              <a:gd name="T4" fmla="*/ 13038 w 14100"/>
              <a:gd name="T5" fmla="*/ 99 h 16800"/>
              <a:gd name="T6" fmla="*/ 13252 w 14100"/>
              <a:gd name="T7" fmla="*/ 195 h 16800"/>
              <a:gd name="T8" fmla="*/ 13449 w 14100"/>
              <a:gd name="T9" fmla="*/ 321 h 16800"/>
              <a:gd name="T10" fmla="*/ 13625 w 14100"/>
              <a:gd name="T11" fmla="*/ 474 h 16800"/>
              <a:gd name="T12" fmla="*/ 13778 w 14100"/>
              <a:gd name="T13" fmla="*/ 649 h 16800"/>
              <a:gd name="T14" fmla="*/ 13904 w 14100"/>
              <a:gd name="T15" fmla="*/ 845 h 16800"/>
              <a:gd name="T16" fmla="*/ 14001 w 14100"/>
              <a:gd name="T17" fmla="*/ 1058 h 16800"/>
              <a:gd name="T18" fmla="*/ 14067 w 14100"/>
              <a:gd name="T19" fmla="*/ 1287 h 16800"/>
              <a:gd name="T20" fmla="*/ 14098 w 14100"/>
              <a:gd name="T21" fmla="*/ 1529 h 16800"/>
              <a:gd name="T22" fmla="*/ 14098 w 14100"/>
              <a:gd name="T23" fmla="*/ 15271 h 16800"/>
              <a:gd name="T24" fmla="*/ 14067 w 14100"/>
              <a:gd name="T25" fmla="*/ 15513 h 16800"/>
              <a:gd name="T26" fmla="*/ 14001 w 14100"/>
              <a:gd name="T27" fmla="*/ 15742 h 16800"/>
              <a:gd name="T28" fmla="*/ 13904 w 14100"/>
              <a:gd name="T29" fmla="*/ 15955 h 16800"/>
              <a:gd name="T30" fmla="*/ 13778 w 14100"/>
              <a:gd name="T31" fmla="*/ 16151 h 16800"/>
              <a:gd name="T32" fmla="*/ 13625 w 14100"/>
              <a:gd name="T33" fmla="*/ 16326 h 16800"/>
              <a:gd name="T34" fmla="*/ 13449 w 14100"/>
              <a:gd name="T35" fmla="*/ 16479 h 16800"/>
              <a:gd name="T36" fmla="*/ 13252 w 14100"/>
              <a:gd name="T37" fmla="*/ 16605 h 16800"/>
              <a:gd name="T38" fmla="*/ 13038 w 14100"/>
              <a:gd name="T39" fmla="*/ 16702 h 16800"/>
              <a:gd name="T40" fmla="*/ 12809 w 14100"/>
              <a:gd name="T41" fmla="*/ 16767 h 16800"/>
              <a:gd name="T42" fmla="*/ 12566 w 14100"/>
              <a:gd name="T43" fmla="*/ 16798 h 16800"/>
              <a:gd name="T44" fmla="*/ 1534 w 14100"/>
              <a:gd name="T45" fmla="*/ 16798 h 16800"/>
              <a:gd name="T46" fmla="*/ 1291 w 14100"/>
              <a:gd name="T47" fmla="*/ 16767 h 16800"/>
              <a:gd name="T48" fmla="*/ 1062 w 14100"/>
              <a:gd name="T49" fmla="*/ 16702 h 16800"/>
              <a:gd name="T50" fmla="*/ 848 w 14100"/>
              <a:gd name="T51" fmla="*/ 16605 h 16800"/>
              <a:gd name="T52" fmla="*/ 651 w 14100"/>
              <a:gd name="T53" fmla="*/ 16479 h 16800"/>
              <a:gd name="T54" fmla="*/ 475 w 14100"/>
              <a:gd name="T55" fmla="*/ 16326 h 16800"/>
              <a:gd name="T56" fmla="*/ 322 w 14100"/>
              <a:gd name="T57" fmla="*/ 16151 h 16800"/>
              <a:gd name="T58" fmla="*/ 196 w 14100"/>
              <a:gd name="T59" fmla="*/ 15955 h 16800"/>
              <a:gd name="T60" fmla="*/ 98 w 14100"/>
              <a:gd name="T61" fmla="*/ 15742 h 16800"/>
              <a:gd name="T62" fmla="*/ 33 w 14100"/>
              <a:gd name="T63" fmla="*/ 15513 h 16800"/>
              <a:gd name="T64" fmla="*/ 2 w 14100"/>
              <a:gd name="T65" fmla="*/ 15271 h 16800"/>
              <a:gd name="T66" fmla="*/ 2 w 14100"/>
              <a:gd name="T67" fmla="*/ 1529 h 16800"/>
              <a:gd name="T68" fmla="*/ 33 w 14100"/>
              <a:gd name="T69" fmla="*/ 1287 h 16800"/>
              <a:gd name="T70" fmla="*/ 98 w 14100"/>
              <a:gd name="T71" fmla="*/ 1058 h 16800"/>
              <a:gd name="T72" fmla="*/ 196 w 14100"/>
              <a:gd name="T73" fmla="*/ 845 h 16800"/>
              <a:gd name="T74" fmla="*/ 322 w 14100"/>
              <a:gd name="T75" fmla="*/ 649 h 16800"/>
              <a:gd name="T76" fmla="*/ 475 w 14100"/>
              <a:gd name="T77" fmla="*/ 474 h 16800"/>
              <a:gd name="T78" fmla="*/ 651 w 14100"/>
              <a:gd name="T79" fmla="*/ 321 h 16800"/>
              <a:gd name="T80" fmla="*/ 848 w 14100"/>
              <a:gd name="T81" fmla="*/ 195 h 16800"/>
              <a:gd name="T82" fmla="*/ 1062 w 14100"/>
              <a:gd name="T83" fmla="*/ 99 h 16800"/>
              <a:gd name="T84" fmla="*/ 1291 w 14100"/>
              <a:gd name="T85" fmla="*/ 33 h 16800"/>
              <a:gd name="T86" fmla="*/ 1534 w 14100"/>
              <a:gd name="T87" fmla="*/ 2 h 16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00" h="16800">
                <a:moveTo>
                  <a:pt x="1617" y="0"/>
                </a:moveTo>
                <a:lnTo>
                  <a:pt x="12483" y="0"/>
                </a:lnTo>
                <a:lnTo>
                  <a:pt x="12566" y="2"/>
                </a:lnTo>
                <a:lnTo>
                  <a:pt x="12648" y="8"/>
                </a:lnTo>
                <a:lnTo>
                  <a:pt x="12728" y="19"/>
                </a:lnTo>
                <a:lnTo>
                  <a:pt x="12809" y="33"/>
                </a:lnTo>
                <a:lnTo>
                  <a:pt x="12886" y="51"/>
                </a:lnTo>
                <a:lnTo>
                  <a:pt x="12962" y="72"/>
                </a:lnTo>
                <a:lnTo>
                  <a:pt x="13038" y="99"/>
                </a:lnTo>
                <a:lnTo>
                  <a:pt x="13111" y="127"/>
                </a:lnTo>
                <a:lnTo>
                  <a:pt x="13182" y="160"/>
                </a:lnTo>
                <a:lnTo>
                  <a:pt x="13252" y="195"/>
                </a:lnTo>
                <a:lnTo>
                  <a:pt x="13320" y="234"/>
                </a:lnTo>
                <a:lnTo>
                  <a:pt x="13386" y="276"/>
                </a:lnTo>
                <a:lnTo>
                  <a:pt x="13449" y="321"/>
                </a:lnTo>
                <a:lnTo>
                  <a:pt x="13510" y="370"/>
                </a:lnTo>
                <a:lnTo>
                  <a:pt x="13569" y="420"/>
                </a:lnTo>
                <a:lnTo>
                  <a:pt x="13625" y="474"/>
                </a:lnTo>
                <a:lnTo>
                  <a:pt x="13679" y="529"/>
                </a:lnTo>
                <a:lnTo>
                  <a:pt x="13729" y="588"/>
                </a:lnTo>
                <a:lnTo>
                  <a:pt x="13778" y="649"/>
                </a:lnTo>
                <a:lnTo>
                  <a:pt x="13823" y="712"/>
                </a:lnTo>
                <a:lnTo>
                  <a:pt x="13865" y="778"/>
                </a:lnTo>
                <a:lnTo>
                  <a:pt x="13904" y="845"/>
                </a:lnTo>
                <a:lnTo>
                  <a:pt x="13940" y="915"/>
                </a:lnTo>
                <a:lnTo>
                  <a:pt x="13973" y="986"/>
                </a:lnTo>
                <a:lnTo>
                  <a:pt x="14001" y="1058"/>
                </a:lnTo>
                <a:lnTo>
                  <a:pt x="14027" y="1134"/>
                </a:lnTo>
                <a:lnTo>
                  <a:pt x="14048" y="1210"/>
                </a:lnTo>
                <a:lnTo>
                  <a:pt x="14067" y="1287"/>
                </a:lnTo>
                <a:lnTo>
                  <a:pt x="14081" y="1367"/>
                </a:lnTo>
                <a:lnTo>
                  <a:pt x="14092" y="1447"/>
                </a:lnTo>
                <a:lnTo>
                  <a:pt x="14098" y="1529"/>
                </a:lnTo>
                <a:lnTo>
                  <a:pt x="14100" y="1612"/>
                </a:lnTo>
                <a:lnTo>
                  <a:pt x="14100" y="15188"/>
                </a:lnTo>
                <a:lnTo>
                  <a:pt x="14098" y="15271"/>
                </a:lnTo>
                <a:lnTo>
                  <a:pt x="14092" y="15353"/>
                </a:lnTo>
                <a:lnTo>
                  <a:pt x="14081" y="15433"/>
                </a:lnTo>
                <a:lnTo>
                  <a:pt x="14067" y="15513"/>
                </a:lnTo>
                <a:lnTo>
                  <a:pt x="14048" y="15590"/>
                </a:lnTo>
                <a:lnTo>
                  <a:pt x="14027" y="15666"/>
                </a:lnTo>
                <a:lnTo>
                  <a:pt x="14001" y="15742"/>
                </a:lnTo>
                <a:lnTo>
                  <a:pt x="13973" y="15814"/>
                </a:lnTo>
                <a:lnTo>
                  <a:pt x="13940" y="15885"/>
                </a:lnTo>
                <a:lnTo>
                  <a:pt x="13904" y="15955"/>
                </a:lnTo>
                <a:lnTo>
                  <a:pt x="13865" y="16023"/>
                </a:lnTo>
                <a:lnTo>
                  <a:pt x="13823" y="16088"/>
                </a:lnTo>
                <a:lnTo>
                  <a:pt x="13778" y="16151"/>
                </a:lnTo>
                <a:lnTo>
                  <a:pt x="13729" y="16212"/>
                </a:lnTo>
                <a:lnTo>
                  <a:pt x="13679" y="16271"/>
                </a:lnTo>
                <a:lnTo>
                  <a:pt x="13625" y="16326"/>
                </a:lnTo>
                <a:lnTo>
                  <a:pt x="13569" y="16380"/>
                </a:lnTo>
                <a:lnTo>
                  <a:pt x="13510" y="16430"/>
                </a:lnTo>
                <a:lnTo>
                  <a:pt x="13449" y="16479"/>
                </a:lnTo>
                <a:lnTo>
                  <a:pt x="13386" y="16524"/>
                </a:lnTo>
                <a:lnTo>
                  <a:pt x="13320" y="16566"/>
                </a:lnTo>
                <a:lnTo>
                  <a:pt x="13252" y="16605"/>
                </a:lnTo>
                <a:lnTo>
                  <a:pt x="13182" y="16640"/>
                </a:lnTo>
                <a:lnTo>
                  <a:pt x="13111" y="16673"/>
                </a:lnTo>
                <a:lnTo>
                  <a:pt x="13038" y="16702"/>
                </a:lnTo>
                <a:lnTo>
                  <a:pt x="12962" y="16728"/>
                </a:lnTo>
                <a:lnTo>
                  <a:pt x="12886" y="16750"/>
                </a:lnTo>
                <a:lnTo>
                  <a:pt x="12809" y="16767"/>
                </a:lnTo>
                <a:lnTo>
                  <a:pt x="12728" y="16781"/>
                </a:lnTo>
                <a:lnTo>
                  <a:pt x="12648" y="16792"/>
                </a:lnTo>
                <a:lnTo>
                  <a:pt x="12566" y="16798"/>
                </a:lnTo>
                <a:lnTo>
                  <a:pt x="12483" y="16800"/>
                </a:lnTo>
                <a:lnTo>
                  <a:pt x="1617" y="16800"/>
                </a:lnTo>
                <a:lnTo>
                  <a:pt x="1534" y="16798"/>
                </a:lnTo>
                <a:lnTo>
                  <a:pt x="1452" y="16792"/>
                </a:lnTo>
                <a:lnTo>
                  <a:pt x="1372" y="16781"/>
                </a:lnTo>
                <a:lnTo>
                  <a:pt x="1291" y="16767"/>
                </a:lnTo>
                <a:lnTo>
                  <a:pt x="1214" y="16750"/>
                </a:lnTo>
                <a:lnTo>
                  <a:pt x="1137" y="16728"/>
                </a:lnTo>
                <a:lnTo>
                  <a:pt x="1062" y="16702"/>
                </a:lnTo>
                <a:lnTo>
                  <a:pt x="989" y="16673"/>
                </a:lnTo>
                <a:lnTo>
                  <a:pt x="918" y="16640"/>
                </a:lnTo>
                <a:lnTo>
                  <a:pt x="848" y="16605"/>
                </a:lnTo>
                <a:lnTo>
                  <a:pt x="780" y="16566"/>
                </a:lnTo>
                <a:lnTo>
                  <a:pt x="714" y="16524"/>
                </a:lnTo>
                <a:lnTo>
                  <a:pt x="651" y="16479"/>
                </a:lnTo>
                <a:lnTo>
                  <a:pt x="590" y="16430"/>
                </a:lnTo>
                <a:lnTo>
                  <a:pt x="531" y="16380"/>
                </a:lnTo>
                <a:lnTo>
                  <a:pt x="475" y="16326"/>
                </a:lnTo>
                <a:lnTo>
                  <a:pt x="421" y="16271"/>
                </a:lnTo>
                <a:lnTo>
                  <a:pt x="371" y="16212"/>
                </a:lnTo>
                <a:lnTo>
                  <a:pt x="322" y="16151"/>
                </a:lnTo>
                <a:lnTo>
                  <a:pt x="277" y="16088"/>
                </a:lnTo>
                <a:lnTo>
                  <a:pt x="235" y="16023"/>
                </a:lnTo>
                <a:lnTo>
                  <a:pt x="196" y="15955"/>
                </a:lnTo>
                <a:lnTo>
                  <a:pt x="160" y="15885"/>
                </a:lnTo>
                <a:lnTo>
                  <a:pt x="127" y="15814"/>
                </a:lnTo>
                <a:lnTo>
                  <a:pt x="98" y="15742"/>
                </a:lnTo>
                <a:lnTo>
                  <a:pt x="73" y="15666"/>
                </a:lnTo>
                <a:lnTo>
                  <a:pt x="51" y="15590"/>
                </a:lnTo>
                <a:lnTo>
                  <a:pt x="33" y="15513"/>
                </a:lnTo>
                <a:lnTo>
                  <a:pt x="19" y="15433"/>
                </a:lnTo>
                <a:lnTo>
                  <a:pt x="8" y="15353"/>
                </a:lnTo>
                <a:lnTo>
                  <a:pt x="2" y="15271"/>
                </a:lnTo>
                <a:lnTo>
                  <a:pt x="0" y="15188"/>
                </a:lnTo>
                <a:lnTo>
                  <a:pt x="0" y="1612"/>
                </a:lnTo>
                <a:lnTo>
                  <a:pt x="2" y="1529"/>
                </a:lnTo>
                <a:lnTo>
                  <a:pt x="8" y="1447"/>
                </a:lnTo>
                <a:lnTo>
                  <a:pt x="19" y="1367"/>
                </a:lnTo>
                <a:lnTo>
                  <a:pt x="33" y="1287"/>
                </a:lnTo>
                <a:lnTo>
                  <a:pt x="51" y="1210"/>
                </a:lnTo>
                <a:lnTo>
                  <a:pt x="73" y="1134"/>
                </a:lnTo>
                <a:lnTo>
                  <a:pt x="98" y="1058"/>
                </a:lnTo>
                <a:lnTo>
                  <a:pt x="127" y="986"/>
                </a:lnTo>
                <a:lnTo>
                  <a:pt x="160" y="915"/>
                </a:lnTo>
                <a:lnTo>
                  <a:pt x="196" y="845"/>
                </a:lnTo>
                <a:lnTo>
                  <a:pt x="235" y="778"/>
                </a:lnTo>
                <a:lnTo>
                  <a:pt x="277" y="712"/>
                </a:lnTo>
                <a:lnTo>
                  <a:pt x="322" y="649"/>
                </a:lnTo>
                <a:lnTo>
                  <a:pt x="371" y="588"/>
                </a:lnTo>
                <a:lnTo>
                  <a:pt x="421" y="529"/>
                </a:lnTo>
                <a:lnTo>
                  <a:pt x="475" y="474"/>
                </a:lnTo>
                <a:lnTo>
                  <a:pt x="531" y="420"/>
                </a:lnTo>
                <a:lnTo>
                  <a:pt x="590" y="370"/>
                </a:lnTo>
                <a:lnTo>
                  <a:pt x="651" y="321"/>
                </a:lnTo>
                <a:lnTo>
                  <a:pt x="714" y="276"/>
                </a:lnTo>
                <a:lnTo>
                  <a:pt x="780" y="234"/>
                </a:lnTo>
                <a:lnTo>
                  <a:pt x="848" y="195"/>
                </a:lnTo>
                <a:lnTo>
                  <a:pt x="918" y="160"/>
                </a:lnTo>
                <a:lnTo>
                  <a:pt x="989" y="127"/>
                </a:lnTo>
                <a:lnTo>
                  <a:pt x="1062" y="99"/>
                </a:lnTo>
                <a:lnTo>
                  <a:pt x="1137" y="72"/>
                </a:lnTo>
                <a:lnTo>
                  <a:pt x="1214" y="51"/>
                </a:lnTo>
                <a:lnTo>
                  <a:pt x="1291" y="33"/>
                </a:lnTo>
                <a:lnTo>
                  <a:pt x="1372" y="19"/>
                </a:lnTo>
                <a:lnTo>
                  <a:pt x="1452" y="8"/>
                </a:lnTo>
                <a:lnTo>
                  <a:pt x="1534" y="2"/>
                </a:lnTo>
                <a:lnTo>
                  <a:pt x="1617" y="0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9" name="Freeform 5"/>
          <p:cNvSpPr>
            <a:spLocks noGrp="1"/>
          </p:cNvSpPr>
          <p:nvPr>
            <p:ph type="pic" sz="quarter" idx="11"/>
          </p:nvPr>
        </p:nvSpPr>
        <p:spPr bwMode="auto">
          <a:xfrm>
            <a:off x="8205444" y="4063601"/>
            <a:ext cx="1865312" cy="2222500"/>
          </a:xfrm>
          <a:custGeom>
            <a:avLst/>
            <a:gdLst>
              <a:gd name="T0" fmla="*/ 12566 w 14100"/>
              <a:gd name="T1" fmla="*/ 2 h 16800"/>
              <a:gd name="T2" fmla="*/ 12809 w 14100"/>
              <a:gd name="T3" fmla="*/ 33 h 16800"/>
              <a:gd name="T4" fmla="*/ 13038 w 14100"/>
              <a:gd name="T5" fmla="*/ 99 h 16800"/>
              <a:gd name="T6" fmla="*/ 13252 w 14100"/>
              <a:gd name="T7" fmla="*/ 195 h 16800"/>
              <a:gd name="T8" fmla="*/ 13449 w 14100"/>
              <a:gd name="T9" fmla="*/ 321 h 16800"/>
              <a:gd name="T10" fmla="*/ 13625 w 14100"/>
              <a:gd name="T11" fmla="*/ 474 h 16800"/>
              <a:gd name="T12" fmla="*/ 13778 w 14100"/>
              <a:gd name="T13" fmla="*/ 649 h 16800"/>
              <a:gd name="T14" fmla="*/ 13904 w 14100"/>
              <a:gd name="T15" fmla="*/ 845 h 16800"/>
              <a:gd name="T16" fmla="*/ 14001 w 14100"/>
              <a:gd name="T17" fmla="*/ 1058 h 16800"/>
              <a:gd name="T18" fmla="*/ 14067 w 14100"/>
              <a:gd name="T19" fmla="*/ 1287 h 16800"/>
              <a:gd name="T20" fmla="*/ 14098 w 14100"/>
              <a:gd name="T21" fmla="*/ 1529 h 16800"/>
              <a:gd name="T22" fmla="*/ 14098 w 14100"/>
              <a:gd name="T23" fmla="*/ 15271 h 16800"/>
              <a:gd name="T24" fmla="*/ 14067 w 14100"/>
              <a:gd name="T25" fmla="*/ 15513 h 16800"/>
              <a:gd name="T26" fmla="*/ 14001 w 14100"/>
              <a:gd name="T27" fmla="*/ 15742 h 16800"/>
              <a:gd name="T28" fmla="*/ 13904 w 14100"/>
              <a:gd name="T29" fmla="*/ 15955 h 16800"/>
              <a:gd name="T30" fmla="*/ 13778 w 14100"/>
              <a:gd name="T31" fmla="*/ 16151 h 16800"/>
              <a:gd name="T32" fmla="*/ 13625 w 14100"/>
              <a:gd name="T33" fmla="*/ 16326 h 16800"/>
              <a:gd name="T34" fmla="*/ 13449 w 14100"/>
              <a:gd name="T35" fmla="*/ 16479 h 16800"/>
              <a:gd name="T36" fmla="*/ 13252 w 14100"/>
              <a:gd name="T37" fmla="*/ 16605 h 16800"/>
              <a:gd name="T38" fmla="*/ 13038 w 14100"/>
              <a:gd name="T39" fmla="*/ 16702 h 16800"/>
              <a:gd name="T40" fmla="*/ 12809 w 14100"/>
              <a:gd name="T41" fmla="*/ 16767 h 16800"/>
              <a:gd name="T42" fmla="*/ 12566 w 14100"/>
              <a:gd name="T43" fmla="*/ 16798 h 16800"/>
              <a:gd name="T44" fmla="*/ 1534 w 14100"/>
              <a:gd name="T45" fmla="*/ 16798 h 16800"/>
              <a:gd name="T46" fmla="*/ 1291 w 14100"/>
              <a:gd name="T47" fmla="*/ 16767 h 16800"/>
              <a:gd name="T48" fmla="*/ 1062 w 14100"/>
              <a:gd name="T49" fmla="*/ 16702 h 16800"/>
              <a:gd name="T50" fmla="*/ 848 w 14100"/>
              <a:gd name="T51" fmla="*/ 16605 h 16800"/>
              <a:gd name="T52" fmla="*/ 651 w 14100"/>
              <a:gd name="T53" fmla="*/ 16479 h 16800"/>
              <a:gd name="T54" fmla="*/ 475 w 14100"/>
              <a:gd name="T55" fmla="*/ 16326 h 16800"/>
              <a:gd name="T56" fmla="*/ 322 w 14100"/>
              <a:gd name="T57" fmla="*/ 16151 h 16800"/>
              <a:gd name="T58" fmla="*/ 196 w 14100"/>
              <a:gd name="T59" fmla="*/ 15955 h 16800"/>
              <a:gd name="T60" fmla="*/ 98 w 14100"/>
              <a:gd name="T61" fmla="*/ 15742 h 16800"/>
              <a:gd name="T62" fmla="*/ 33 w 14100"/>
              <a:gd name="T63" fmla="*/ 15513 h 16800"/>
              <a:gd name="T64" fmla="*/ 2 w 14100"/>
              <a:gd name="T65" fmla="*/ 15271 h 16800"/>
              <a:gd name="T66" fmla="*/ 2 w 14100"/>
              <a:gd name="T67" fmla="*/ 1529 h 16800"/>
              <a:gd name="T68" fmla="*/ 33 w 14100"/>
              <a:gd name="T69" fmla="*/ 1287 h 16800"/>
              <a:gd name="T70" fmla="*/ 98 w 14100"/>
              <a:gd name="T71" fmla="*/ 1058 h 16800"/>
              <a:gd name="T72" fmla="*/ 196 w 14100"/>
              <a:gd name="T73" fmla="*/ 845 h 16800"/>
              <a:gd name="T74" fmla="*/ 322 w 14100"/>
              <a:gd name="T75" fmla="*/ 649 h 16800"/>
              <a:gd name="T76" fmla="*/ 475 w 14100"/>
              <a:gd name="T77" fmla="*/ 474 h 16800"/>
              <a:gd name="T78" fmla="*/ 651 w 14100"/>
              <a:gd name="T79" fmla="*/ 321 h 16800"/>
              <a:gd name="T80" fmla="*/ 848 w 14100"/>
              <a:gd name="T81" fmla="*/ 195 h 16800"/>
              <a:gd name="T82" fmla="*/ 1062 w 14100"/>
              <a:gd name="T83" fmla="*/ 99 h 16800"/>
              <a:gd name="T84" fmla="*/ 1291 w 14100"/>
              <a:gd name="T85" fmla="*/ 33 h 16800"/>
              <a:gd name="T86" fmla="*/ 1534 w 14100"/>
              <a:gd name="T87" fmla="*/ 2 h 16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00" h="16800">
                <a:moveTo>
                  <a:pt x="1617" y="0"/>
                </a:moveTo>
                <a:lnTo>
                  <a:pt x="12483" y="0"/>
                </a:lnTo>
                <a:lnTo>
                  <a:pt x="12566" y="2"/>
                </a:lnTo>
                <a:lnTo>
                  <a:pt x="12648" y="8"/>
                </a:lnTo>
                <a:lnTo>
                  <a:pt x="12728" y="19"/>
                </a:lnTo>
                <a:lnTo>
                  <a:pt x="12809" y="33"/>
                </a:lnTo>
                <a:lnTo>
                  <a:pt x="12886" y="51"/>
                </a:lnTo>
                <a:lnTo>
                  <a:pt x="12962" y="72"/>
                </a:lnTo>
                <a:lnTo>
                  <a:pt x="13038" y="99"/>
                </a:lnTo>
                <a:lnTo>
                  <a:pt x="13111" y="127"/>
                </a:lnTo>
                <a:lnTo>
                  <a:pt x="13182" y="160"/>
                </a:lnTo>
                <a:lnTo>
                  <a:pt x="13252" y="195"/>
                </a:lnTo>
                <a:lnTo>
                  <a:pt x="13320" y="234"/>
                </a:lnTo>
                <a:lnTo>
                  <a:pt x="13386" y="276"/>
                </a:lnTo>
                <a:lnTo>
                  <a:pt x="13449" y="321"/>
                </a:lnTo>
                <a:lnTo>
                  <a:pt x="13510" y="370"/>
                </a:lnTo>
                <a:lnTo>
                  <a:pt x="13569" y="420"/>
                </a:lnTo>
                <a:lnTo>
                  <a:pt x="13625" y="474"/>
                </a:lnTo>
                <a:lnTo>
                  <a:pt x="13679" y="529"/>
                </a:lnTo>
                <a:lnTo>
                  <a:pt x="13729" y="588"/>
                </a:lnTo>
                <a:lnTo>
                  <a:pt x="13778" y="649"/>
                </a:lnTo>
                <a:lnTo>
                  <a:pt x="13823" y="712"/>
                </a:lnTo>
                <a:lnTo>
                  <a:pt x="13865" y="778"/>
                </a:lnTo>
                <a:lnTo>
                  <a:pt x="13904" y="845"/>
                </a:lnTo>
                <a:lnTo>
                  <a:pt x="13940" y="915"/>
                </a:lnTo>
                <a:lnTo>
                  <a:pt x="13973" y="986"/>
                </a:lnTo>
                <a:lnTo>
                  <a:pt x="14001" y="1058"/>
                </a:lnTo>
                <a:lnTo>
                  <a:pt x="14027" y="1134"/>
                </a:lnTo>
                <a:lnTo>
                  <a:pt x="14048" y="1210"/>
                </a:lnTo>
                <a:lnTo>
                  <a:pt x="14067" y="1287"/>
                </a:lnTo>
                <a:lnTo>
                  <a:pt x="14081" y="1367"/>
                </a:lnTo>
                <a:lnTo>
                  <a:pt x="14092" y="1447"/>
                </a:lnTo>
                <a:lnTo>
                  <a:pt x="14098" y="1529"/>
                </a:lnTo>
                <a:lnTo>
                  <a:pt x="14100" y="1612"/>
                </a:lnTo>
                <a:lnTo>
                  <a:pt x="14100" y="15188"/>
                </a:lnTo>
                <a:lnTo>
                  <a:pt x="14098" y="15271"/>
                </a:lnTo>
                <a:lnTo>
                  <a:pt x="14092" y="15353"/>
                </a:lnTo>
                <a:lnTo>
                  <a:pt x="14081" y="15433"/>
                </a:lnTo>
                <a:lnTo>
                  <a:pt x="14067" y="15513"/>
                </a:lnTo>
                <a:lnTo>
                  <a:pt x="14048" y="15590"/>
                </a:lnTo>
                <a:lnTo>
                  <a:pt x="14027" y="15666"/>
                </a:lnTo>
                <a:lnTo>
                  <a:pt x="14001" y="15742"/>
                </a:lnTo>
                <a:lnTo>
                  <a:pt x="13973" y="15814"/>
                </a:lnTo>
                <a:lnTo>
                  <a:pt x="13940" y="15885"/>
                </a:lnTo>
                <a:lnTo>
                  <a:pt x="13904" y="15955"/>
                </a:lnTo>
                <a:lnTo>
                  <a:pt x="13865" y="16023"/>
                </a:lnTo>
                <a:lnTo>
                  <a:pt x="13823" y="16088"/>
                </a:lnTo>
                <a:lnTo>
                  <a:pt x="13778" y="16151"/>
                </a:lnTo>
                <a:lnTo>
                  <a:pt x="13729" y="16212"/>
                </a:lnTo>
                <a:lnTo>
                  <a:pt x="13679" y="16271"/>
                </a:lnTo>
                <a:lnTo>
                  <a:pt x="13625" y="16326"/>
                </a:lnTo>
                <a:lnTo>
                  <a:pt x="13569" y="16380"/>
                </a:lnTo>
                <a:lnTo>
                  <a:pt x="13510" y="16430"/>
                </a:lnTo>
                <a:lnTo>
                  <a:pt x="13449" y="16479"/>
                </a:lnTo>
                <a:lnTo>
                  <a:pt x="13386" y="16524"/>
                </a:lnTo>
                <a:lnTo>
                  <a:pt x="13320" y="16566"/>
                </a:lnTo>
                <a:lnTo>
                  <a:pt x="13252" y="16605"/>
                </a:lnTo>
                <a:lnTo>
                  <a:pt x="13182" y="16640"/>
                </a:lnTo>
                <a:lnTo>
                  <a:pt x="13111" y="16673"/>
                </a:lnTo>
                <a:lnTo>
                  <a:pt x="13038" y="16702"/>
                </a:lnTo>
                <a:lnTo>
                  <a:pt x="12962" y="16728"/>
                </a:lnTo>
                <a:lnTo>
                  <a:pt x="12886" y="16750"/>
                </a:lnTo>
                <a:lnTo>
                  <a:pt x="12809" y="16767"/>
                </a:lnTo>
                <a:lnTo>
                  <a:pt x="12728" y="16781"/>
                </a:lnTo>
                <a:lnTo>
                  <a:pt x="12648" y="16792"/>
                </a:lnTo>
                <a:lnTo>
                  <a:pt x="12566" y="16798"/>
                </a:lnTo>
                <a:lnTo>
                  <a:pt x="12483" y="16800"/>
                </a:lnTo>
                <a:lnTo>
                  <a:pt x="1617" y="16800"/>
                </a:lnTo>
                <a:lnTo>
                  <a:pt x="1534" y="16798"/>
                </a:lnTo>
                <a:lnTo>
                  <a:pt x="1452" y="16792"/>
                </a:lnTo>
                <a:lnTo>
                  <a:pt x="1372" y="16781"/>
                </a:lnTo>
                <a:lnTo>
                  <a:pt x="1291" y="16767"/>
                </a:lnTo>
                <a:lnTo>
                  <a:pt x="1214" y="16750"/>
                </a:lnTo>
                <a:lnTo>
                  <a:pt x="1137" y="16728"/>
                </a:lnTo>
                <a:lnTo>
                  <a:pt x="1062" y="16702"/>
                </a:lnTo>
                <a:lnTo>
                  <a:pt x="989" y="16673"/>
                </a:lnTo>
                <a:lnTo>
                  <a:pt x="918" y="16640"/>
                </a:lnTo>
                <a:lnTo>
                  <a:pt x="848" y="16605"/>
                </a:lnTo>
                <a:lnTo>
                  <a:pt x="780" y="16566"/>
                </a:lnTo>
                <a:lnTo>
                  <a:pt x="714" y="16524"/>
                </a:lnTo>
                <a:lnTo>
                  <a:pt x="651" y="16479"/>
                </a:lnTo>
                <a:lnTo>
                  <a:pt x="590" y="16430"/>
                </a:lnTo>
                <a:lnTo>
                  <a:pt x="531" y="16380"/>
                </a:lnTo>
                <a:lnTo>
                  <a:pt x="475" y="16326"/>
                </a:lnTo>
                <a:lnTo>
                  <a:pt x="421" y="16271"/>
                </a:lnTo>
                <a:lnTo>
                  <a:pt x="371" y="16212"/>
                </a:lnTo>
                <a:lnTo>
                  <a:pt x="322" y="16151"/>
                </a:lnTo>
                <a:lnTo>
                  <a:pt x="277" y="16088"/>
                </a:lnTo>
                <a:lnTo>
                  <a:pt x="235" y="16023"/>
                </a:lnTo>
                <a:lnTo>
                  <a:pt x="196" y="15955"/>
                </a:lnTo>
                <a:lnTo>
                  <a:pt x="160" y="15885"/>
                </a:lnTo>
                <a:lnTo>
                  <a:pt x="127" y="15814"/>
                </a:lnTo>
                <a:lnTo>
                  <a:pt x="98" y="15742"/>
                </a:lnTo>
                <a:lnTo>
                  <a:pt x="73" y="15666"/>
                </a:lnTo>
                <a:lnTo>
                  <a:pt x="51" y="15590"/>
                </a:lnTo>
                <a:lnTo>
                  <a:pt x="33" y="15513"/>
                </a:lnTo>
                <a:lnTo>
                  <a:pt x="19" y="15433"/>
                </a:lnTo>
                <a:lnTo>
                  <a:pt x="8" y="15353"/>
                </a:lnTo>
                <a:lnTo>
                  <a:pt x="2" y="15271"/>
                </a:lnTo>
                <a:lnTo>
                  <a:pt x="0" y="15188"/>
                </a:lnTo>
                <a:lnTo>
                  <a:pt x="0" y="1612"/>
                </a:lnTo>
                <a:lnTo>
                  <a:pt x="2" y="1529"/>
                </a:lnTo>
                <a:lnTo>
                  <a:pt x="8" y="1447"/>
                </a:lnTo>
                <a:lnTo>
                  <a:pt x="19" y="1367"/>
                </a:lnTo>
                <a:lnTo>
                  <a:pt x="33" y="1287"/>
                </a:lnTo>
                <a:lnTo>
                  <a:pt x="51" y="1210"/>
                </a:lnTo>
                <a:lnTo>
                  <a:pt x="73" y="1134"/>
                </a:lnTo>
                <a:lnTo>
                  <a:pt x="98" y="1058"/>
                </a:lnTo>
                <a:lnTo>
                  <a:pt x="127" y="986"/>
                </a:lnTo>
                <a:lnTo>
                  <a:pt x="160" y="915"/>
                </a:lnTo>
                <a:lnTo>
                  <a:pt x="196" y="845"/>
                </a:lnTo>
                <a:lnTo>
                  <a:pt x="235" y="778"/>
                </a:lnTo>
                <a:lnTo>
                  <a:pt x="277" y="712"/>
                </a:lnTo>
                <a:lnTo>
                  <a:pt x="322" y="649"/>
                </a:lnTo>
                <a:lnTo>
                  <a:pt x="371" y="588"/>
                </a:lnTo>
                <a:lnTo>
                  <a:pt x="421" y="529"/>
                </a:lnTo>
                <a:lnTo>
                  <a:pt x="475" y="474"/>
                </a:lnTo>
                <a:lnTo>
                  <a:pt x="531" y="420"/>
                </a:lnTo>
                <a:lnTo>
                  <a:pt x="590" y="370"/>
                </a:lnTo>
                <a:lnTo>
                  <a:pt x="651" y="321"/>
                </a:lnTo>
                <a:lnTo>
                  <a:pt x="714" y="276"/>
                </a:lnTo>
                <a:lnTo>
                  <a:pt x="780" y="234"/>
                </a:lnTo>
                <a:lnTo>
                  <a:pt x="848" y="195"/>
                </a:lnTo>
                <a:lnTo>
                  <a:pt x="918" y="160"/>
                </a:lnTo>
                <a:lnTo>
                  <a:pt x="989" y="127"/>
                </a:lnTo>
                <a:lnTo>
                  <a:pt x="1062" y="99"/>
                </a:lnTo>
                <a:lnTo>
                  <a:pt x="1137" y="72"/>
                </a:lnTo>
                <a:lnTo>
                  <a:pt x="1214" y="51"/>
                </a:lnTo>
                <a:lnTo>
                  <a:pt x="1291" y="33"/>
                </a:lnTo>
                <a:lnTo>
                  <a:pt x="1372" y="19"/>
                </a:lnTo>
                <a:lnTo>
                  <a:pt x="1452" y="8"/>
                </a:lnTo>
                <a:lnTo>
                  <a:pt x="1534" y="2"/>
                </a:lnTo>
                <a:lnTo>
                  <a:pt x="1617" y="0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  <p:sp>
        <p:nvSpPr>
          <p:cNvPr id="10" name="Freeform 5"/>
          <p:cNvSpPr>
            <a:spLocks noGrp="1"/>
          </p:cNvSpPr>
          <p:nvPr>
            <p:ph type="pic" sz="quarter" idx="12"/>
          </p:nvPr>
        </p:nvSpPr>
        <p:spPr bwMode="auto">
          <a:xfrm>
            <a:off x="12709869" y="4063601"/>
            <a:ext cx="1865312" cy="2222500"/>
          </a:xfrm>
          <a:custGeom>
            <a:avLst/>
            <a:gdLst>
              <a:gd name="T0" fmla="*/ 12566 w 14100"/>
              <a:gd name="T1" fmla="*/ 2 h 16800"/>
              <a:gd name="T2" fmla="*/ 12809 w 14100"/>
              <a:gd name="T3" fmla="*/ 33 h 16800"/>
              <a:gd name="T4" fmla="*/ 13038 w 14100"/>
              <a:gd name="T5" fmla="*/ 99 h 16800"/>
              <a:gd name="T6" fmla="*/ 13252 w 14100"/>
              <a:gd name="T7" fmla="*/ 195 h 16800"/>
              <a:gd name="T8" fmla="*/ 13449 w 14100"/>
              <a:gd name="T9" fmla="*/ 321 h 16800"/>
              <a:gd name="T10" fmla="*/ 13625 w 14100"/>
              <a:gd name="T11" fmla="*/ 474 h 16800"/>
              <a:gd name="T12" fmla="*/ 13778 w 14100"/>
              <a:gd name="T13" fmla="*/ 649 h 16800"/>
              <a:gd name="T14" fmla="*/ 13904 w 14100"/>
              <a:gd name="T15" fmla="*/ 845 h 16800"/>
              <a:gd name="T16" fmla="*/ 14001 w 14100"/>
              <a:gd name="T17" fmla="*/ 1058 h 16800"/>
              <a:gd name="T18" fmla="*/ 14067 w 14100"/>
              <a:gd name="T19" fmla="*/ 1287 h 16800"/>
              <a:gd name="T20" fmla="*/ 14098 w 14100"/>
              <a:gd name="T21" fmla="*/ 1529 h 16800"/>
              <a:gd name="T22" fmla="*/ 14098 w 14100"/>
              <a:gd name="T23" fmla="*/ 15271 h 16800"/>
              <a:gd name="T24" fmla="*/ 14067 w 14100"/>
              <a:gd name="T25" fmla="*/ 15513 h 16800"/>
              <a:gd name="T26" fmla="*/ 14001 w 14100"/>
              <a:gd name="T27" fmla="*/ 15742 h 16800"/>
              <a:gd name="T28" fmla="*/ 13904 w 14100"/>
              <a:gd name="T29" fmla="*/ 15955 h 16800"/>
              <a:gd name="T30" fmla="*/ 13778 w 14100"/>
              <a:gd name="T31" fmla="*/ 16151 h 16800"/>
              <a:gd name="T32" fmla="*/ 13625 w 14100"/>
              <a:gd name="T33" fmla="*/ 16326 h 16800"/>
              <a:gd name="T34" fmla="*/ 13449 w 14100"/>
              <a:gd name="T35" fmla="*/ 16479 h 16800"/>
              <a:gd name="T36" fmla="*/ 13252 w 14100"/>
              <a:gd name="T37" fmla="*/ 16605 h 16800"/>
              <a:gd name="T38" fmla="*/ 13038 w 14100"/>
              <a:gd name="T39" fmla="*/ 16702 h 16800"/>
              <a:gd name="T40" fmla="*/ 12809 w 14100"/>
              <a:gd name="T41" fmla="*/ 16767 h 16800"/>
              <a:gd name="T42" fmla="*/ 12566 w 14100"/>
              <a:gd name="T43" fmla="*/ 16798 h 16800"/>
              <a:gd name="T44" fmla="*/ 1534 w 14100"/>
              <a:gd name="T45" fmla="*/ 16798 h 16800"/>
              <a:gd name="T46" fmla="*/ 1291 w 14100"/>
              <a:gd name="T47" fmla="*/ 16767 h 16800"/>
              <a:gd name="T48" fmla="*/ 1062 w 14100"/>
              <a:gd name="T49" fmla="*/ 16702 h 16800"/>
              <a:gd name="T50" fmla="*/ 848 w 14100"/>
              <a:gd name="T51" fmla="*/ 16605 h 16800"/>
              <a:gd name="T52" fmla="*/ 651 w 14100"/>
              <a:gd name="T53" fmla="*/ 16479 h 16800"/>
              <a:gd name="T54" fmla="*/ 475 w 14100"/>
              <a:gd name="T55" fmla="*/ 16326 h 16800"/>
              <a:gd name="T56" fmla="*/ 322 w 14100"/>
              <a:gd name="T57" fmla="*/ 16151 h 16800"/>
              <a:gd name="T58" fmla="*/ 196 w 14100"/>
              <a:gd name="T59" fmla="*/ 15955 h 16800"/>
              <a:gd name="T60" fmla="*/ 98 w 14100"/>
              <a:gd name="T61" fmla="*/ 15742 h 16800"/>
              <a:gd name="T62" fmla="*/ 33 w 14100"/>
              <a:gd name="T63" fmla="*/ 15513 h 16800"/>
              <a:gd name="T64" fmla="*/ 2 w 14100"/>
              <a:gd name="T65" fmla="*/ 15271 h 16800"/>
              <a:gd name="T66" fmla="*/ 2 w 14100"/>
              <a:gd name="T67" fmla="*/ 1529 h 16800"/>
              <a:gd name="T68" fmla="*/ 33 w 14100"/>
              <a:gd name="T69" fmla="*/ 1287 h 16800"/>
              <a:gd name="T70" fmla="*/ 98 w 14100"/>
              <a:gd name="T71" fmla="*/ 1058 h 16800"/>
              <a:gd name="T72" fmla="*/ 196 w 14100"/>
              <a:gd name="T73" fmla="*/ 845 h 16800"/>
              <a:gd name="T74" fmla="*/ 322 w 14100"/>
              <a:gd name="T75" fmla="*/ 649 h 16800"/>
              <a:gd name="T76" fmla="*/ 475 w 14100"/>
              <a:gd name="T77" fmla="*/ 474 h 16800"/>
              <a:gd name="T78" fmla="*/ 651 w 14100"/>
              <a:gd name="T79" fmla="*/ 321 h 16800"/>
              <a:gd name="T80" fmla="*/ 848 w 14100"/>
              <a:gd name="T81" fmla="*/ 195 h 16800"/>
              <a:gd name="T82" fmla="*/ 1062 w 14100"/>
              <a:gd name="T83" fmla="*/ 99 h 16800"/>
              <a:gd name="T84" fmla="*/ 1291 w 14100"/>
              <a:gd name="T85" fmla="*/ 33 h 16800"/>
              <a:gd name="T86" fmla="*/ 1534 w 14100"/>
              <a:gd name="T87" fmla="*/ 2 h 16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14100" h="16800">
                <a:moveTo>
                  <a:pt x="1617" y="0"/>
                </a:moveTo>
                <a:lnTo>
                  <a:pt x="12483" y="0"/>
                </a:lnTo>
                <a:lnTo>
                  <a:pt x="12566" y="2"/>
                </a:lnTo>
                <a:lnTo>
                  <a:pt x="12648" y="8"/>
                </a:lnTo>
                <a:lnTo>
                  <a:pt x="12728" y="19"/>
                </a:lnTo>
                <a:lnTo>
                  <a:pt x="12809" y="33"/>
                </a:lnTo>
                <a:lnTo>
                  <a:pt x="12886" y="51"/>
                </a:lnTo>
                <a:lnTo>
                  <a:pt x="12962" y="72"/>
                </a:lnTo>
                <a:lnTo>
                  <a:pt x="13038" y="99"/>
                </a:lnTo>
                <a:lnTo>
                  <a:pt x="13111" y="127"/>
                </a:lnTo>
                <a:lnTo>
                  <a:pt x="13182" y="160"/>
                </a:lnTo>
                <a:lnTo>
                  <a:pt x="13252" y="195"/>
                </a:lnTo>
                <a:lnTo>
                  <a:pt x="13320" y="234"/>
                </a:lnTo>
                <a:lnTo>
                  <a:pt x="13386" y="276"/>
                </a:lnTo>
                <a:lnTo>
                  <a:pt x="13449" y="321"/>
                </a:lnTo>
                <a:lnTo>
                  <a:pt x="13510" y="370"/>
                </a:lnTo>
                <a:lnTo>
                  <a:pt x="13569" y="420"/>
                </a:lnTo>
                <a:lnTo>
                  <a:pt x="13625" y="474"/>
                </a:lnTo>
                <a:lnTo>
                  <a:pt x="13679" y="529"/>
                </a:lnTo>
                <a:lnTo>
                  <a:pt x="13729" y="588"/>
                </a:lnTo>
                <a:lnTo>
                  <a:pt x="13778" y="649"/>
                </a:lnTo>
                <a:lnTo>
                  <a:pt x="13823" y="712"/>
                </a:lnTo>
                <a:lnTo>
                  <a:pt x="13865" y="778"/>
                </a:lnTo>
                <a:lnTo>
                  <a:pt x="13904" y="845"/>
                </a:lnTo>
                <a:lnTo>
                  <a:pt x="13940" y="915"/>
                </a:lnTo>
                <a:lnTo>
                  <a:pt x="13973" y="986"/>
                </a:lnTo>
                <a:lnTo>
                  <a:pt x="14001" y="1058"/>
                </a:lnTo>
                <a:lnTo>
                  <a:pt x="14027" y="1134"/>
                </a:lnTo>
                <a:lnTo>
                  <a:pt x="14048" y="1210"/>
                </a:lnTo>
                <a:lnTo>
                  <a:pt x="14067" y="1287"/>
                </a:lnTo>
                <a:lnTo>
                  <a:pt x="14081" y="1367"/>
                </a:lnTo>
                <a:lnTo>
                  <a:pt x="14092" y="1447"/>
                </a:lnTo>
                <a:lnTo>
                  <a:pt x="14098" y="1529"/>
                </a:lnTo>
                <a:lnTo>
                  <a:pt x="14100" y="1612"/>
                </a:lnTo>
                <a:lnTo>
                  <a:pt x="14100" y="15188"/>
                </a:lnTo>
                <a:lnTo>
                  <a:pt x="14098" y="15271"/>
                </a:lnTo>
                <a:lnTo>
                  <a:pt x="14092" y="15353"/>
                </a:lnTo>
                <a:lnTo>
                  <a:pt x="14081" y="15433"/>
                </a:lnTo>
                <a:lnTo>
                  <a:pt x="14067" y="15513"/>
                </a:lnTo>
                <a:lnTo>
                  <a:pt x="14048" y="15590"/>
                </a:lnTo>
                <a:lnTo>
                  <a:pt x="14027" y="15666"/>
                </a:lnTo>
                <a:lnTo>
                  <a:pt x="14001" y="15742"/>
                </a:lnTo>
                <a:lnTo>
                  <a:pt x="13973" y="15814"/>
                </a:lnTo>
                <a:lnTo>
                  <a:pt x="13940" y="15885"/>
                </a:lnTo>
                <a:lnTo>
                  <a:pt x="13904" y="15955"/>
                </a:lnTo>
                <a:lnTo>
                  <a:pt x="13865" y="16023"/>
                </a:lnTo>
                <a:lnTo>
                  <a:pt x="13823" y="16088"/>
                </a:lnTo>
                <a:lnTo>
                  <a:pt x="13778" y="16151"/>
                </a:lnTo>
                <a:lnTo>
                  <a:pt x="13729" y="16212"/>
                </a:lnTo>
                <a:lnTo>
                  <a:pt x="13679" y="16271"/>
                </a:lnTo>
                <a:lnTo>
                  <a:pt x="13625" y="16326"/>
                </a:lnTo>
                <a:lnTo>
                  <a:pt x="13569" y="16380"/>
                </a:lnTo>
                <a:lnTo>
                  <a:pt x="13510" y="16430"/>
                </a:lnTo>
                <a:lnTo>
                  <a:pt x="13449" y="16479"/>
                </a:lnTo>
                <a:lnTo>
                  <a:pt x="13386" y="16524"/>
                </a:lnTo>
                <a:lnTo>
                  <a:pt x="13320" y="16566"/>
                </a:lnTo>
                <a:lnTo>
                  <a:pt x="13252" y="16605"/>
                </a:lnTo>
                <a:lnTo>
                  <a:pt x="13182" y="16640"/>
                </a:lnTo>
                <a:lnTo>
                  <a:pt x="13111" y="16673"/>
                </a:lnTo>
                <a:lnTo>
                  <a:pt x="13038" y="16702"/>
                </a:lnTo>
                <a:lnTo>
                  <a:pt x="12962" y="16728"/>
                </a:lnTo>
                <a:lnTo>
                  <a:pt x="12886" y="16750"/>
                </a:lnTo>
                <a:lnTo>
                  <a:pt x="12809" y="16767"/>
                </a:lnTo>
                <a:lnTo>
                  <a:pt x="12728" y="16781"/>
                </a:lnTo>
                <a:lnTo>
                  <a:pt x="12648" y="16792"/>
                </a:lnTo>
                <a:lnTo>
                  <a:pt x="12566" y="16798"/>
                </a:lnTo>
                <a:lnTo>
                  <a:pt x="12483" y="16800"/>
                </a:lnTo>
                <a:lnTo>
                  <a:pt x="1617" y="16800"/>
                </a:lnTo>
                <a:lnTo>
                  <a:pt x="1534" y="16798"/>
                </a:lnTo>
                <a:lnTo>
                  <a:pt x="1452" y="16792"/>
                </a:lnTo>
                <a:lnTo>
                  <a:pt x="1372" y="16781"/>
                </a:lnTo>
                <a:lnTo>
                  <a:pt x="1291" y="16767"/>
                </a:lnTo>
                <a:lnTo>
                  <a:pt x="1214" y="16750"/>
                </a:lnTo>
                <a:lnTo>
                  <a:pt x="1137" y="16728"/>
                </a:lnTo>
                <a:lnTo>
                  <a:pt x="1062" y="16702"/>
                </a:lnTo>
                <a:lnTo>
                  <a:pt x="989" y="16673"/>
                </a:lnTo>
                <a:lnTo>
                  <a:pt x="918" y="16640"/>
                </a:lnTo>
                <a:lnTo>
                  <a:pt x="848" y="16605"/>
                </a:lnTo>
                <a:lnTo>
                  <a:pt x="780" y="16566"/>
                </a:lnTo>
                <a:lnTo>
                  <a:pt x="714" y="16524"/>
                </a:lnTo>
                <a:lnTo>
                  <a:pt x="651" y="16479"/>
                </a:lnTo>
                <a:lnTo>
                  <a:pt x="590" y="16430"/>
                </a:lnTo>
                <a:lnTo>
                  <a:pt x="531" y="16380"/>
                </a:lnTo>
                <a:lnTo>
                  <a:pt x="475" y="16326"/>
                </a:lnTo>
                <a:lnTo>
                  <a:pt x="421" y="16271"/>
                </a:lnTo>
                <a:lnTo>
                  <a:pt x="371" y="16212"/>
                </a:lnTo>
                <a:lnTo>
                  <a:pt x="322" y="16151"/>
                </a:lnTo>
                <a:lnTo>
                  <a:pt x="277" y="16088"/>
                </a:lnTo>
                <a:lnTo>
                  <a:pt x="235" y="16023"/>
                </a:lnTo>
                <a:lnTo>
                  <a:pt x="196" y="15955"/>
                </a:lnTo>
                <a:lnTo>
                  <a:pt x="160" y="15885"/>
                </a:lnTo>
                <a:lnTo>
                  <a:pt x="127" y="15814"/>
                </a:lnTo>
                <a:lnTo>
                  <a:pt x="98" y="15742"/>
                </a:lnTo>
                <a:lnTo>
                  <a:pt x="73" y="15666"/>
                </a:lnTo>
                <a:lnTo>
                  <a:pt x="51" y="15590"/>
                </a:lnTo>
                <a:lnTo>
                  <a:pt x="33" y="15513"/>
                </a:lnTo>
                <a:lnTo>
                  <a:pt x="19" y="15433"/>
                </a:lnTo>
                <a:lnTo>
                  <a:pt x="8" y="15353"/>
                </a:lnTo>
                <a:lnTo>
                  <a:pt x="2" y="15271"/>
                </a:lnTo>
                <a:lnTo>
                  <a:pt x="0" y="15188"/>
                </a:lnTo>
                <a:lnTo>
                  <a:pt x="0" y="1612"/>
                </a:lnTo>
                <a:lnTo>
                  <a:pt x="2" y="1529"/>
                </a:lnTo>
                <a:lnTo>
                  <a:pt x="8" y="1447"/>
                </a:lnTo>
                <a:lnTo>
                  <a:pt x="19" y="1367"/>
                </a:lnTo>
                <a:lnTo>
                  <a:pt x="33" y="1287"/>
                </a:lnTo>
                <a:lnTo>
                  <a:pt x="51" y="1210"/>
                </a:lnTo>
                <a:lnTo>
                  <a:pt x="73" y="1134"/>
                </a:lnTo>
                <a:lnTo>
                  <a:pt x="98" y="1058"/>
                </a:lnTo>
                <a:lnTo>
                  <a:pt x="127" y="986"/>
                </a:lnTo>
                <a:lnTo>
                  <a:pt x="160" y="915"/>
                </a:lnTo>
                <a:lnTo>
                  <a:pt x="196" y="845"/>
                </a:lnTo>
                <a:lnTo>
                  <a:pt x="235" y="778"/>
                </a:lnTo>
                <a:lnTo>
                  <a:pt x="277" y="712"/>
                </a:lnTo>
                <a:lnTo>
                  <a:pt x="322" y="649"/>
                </a:lnTo>
                <a:lnTo>
                  <a:pt x="371" y="588"/>
                </a:lnTo>
                <a:lnTo>
                  <a:pt x="421" y="529"/>
                </a:lnTo>
                <a:lnTo>
                  <a:pt x="475" y="474"/>
                </a:lnTo>
                <a:lnTo>
                  <a:pt x="531" y="420"/>
                </a:lnTo>
                <a:lnTo>
                  <a:pt x="590" y="370"/>
                </a:lnTo>
                <a:lnTo>
                  <a:pt x="651" y="321"/>
                </a:lnTo>
                <a:lnTo>
                  <a:pt x="714" y="276"/>
                </a:lnTo>
                <a:lnTo>
                  <a:pt x="780" y="234"/>
                </a:lnTo>
                <a:lnTo>
                  <a:pt x="848" y="195"/>
                </a:lnTo>
                <a:lnTo>
                  <a:pt x="918" y="160"/>
                </a:lnTo>
                <a:lnTo>
                  <a:pt x="989" y="127"/>
                </a:lnTo>
                <a:lnTo>
                  <a:pt x="1062" y="99"/>
                </a:lnTo>
                <a:lnTo>
                  <a:pt x="1137" y="72"/>
                </a:lnTo>
                <a:lnTo>
                  <a:pt x="1214" y="51"/>
                </a:lnTo>
                <a:lnTo>
                  <a:pt x="1291" y="33"/>
                </a:lnTo>
                <a:lnTo>
                  <a:pt x="1372" y="19"/>
                </a:lnTo>
                <a:lnTo>
                  <a:pt x="1452" y="8"/>
                </a:lnTo>
                <a:lnTo>
                  <a:pt x="1534" y="2"/>
                </a:lnTo>
                <a:lnTo>
                  <a:pt x="1617" y="0"/>
                </a:lnTo>
                <a:close/>
              </a:path>
            </a:pathLst>
          </a:custGeom>
          <a:solidFill>
            <a:srgbClr val="0C0C0C"/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/>
            </a:lvl1pPr>
          </a:lstStyle>
          <a:p>
            <a:pPr lvl="0"/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162611385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911351" y="2740980"/>
            <a:ext cx="5702300" cy="760317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88410689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2313590" y="-80803"/>
            <a:ext cx="6587234" cy="878309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182743544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09600" y="1010444"/>
            <a:ext cx="4077747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939951" y="1010444"/>
            <a:ext cx="4077747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270302" y="1010444"/>
            <a:ext cx="4077747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3600652" y="1010444"/>
            <a:ext cx="4077747" cy="6686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458412796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18578" y="-1"/>
            <a:ext cx="4077747" cy="73125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876277" y="-1"/>
            <a:ext cx="4077747" cy="73125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333978" y="-1"/>
            <a:ext cx="4077747" cy="73125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3791675" y="-1"/>
            <a:ext cx="4077747" cy="731252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6310365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 bwMode="auto">
          <a:xfrm>
            <a:off x="7839109" y="2029534"/>
            <a:ext cx="12639641" cy="6679551"/>
          </a:xfrm>
          <a:custGeom>
            <a:avLst/>
            <a:gdLst>
              <a:gd name="connsiteX0" fmla="*/ 10744273 w 10993169"/>
              <a:gd name="connsiteY0" fmla="*/ 4620478 h 5809456"/>
              <a:gd name="connsiteX1" fmla="*/ 10758759 w 10993169"/>
              <a:gd name="connsiteY1" fmla="*/ 4630896 h 5809456"/>
              <a:gd name="connsiteX2" fmla="*/ 10752833 w 10993169"/>
              <a:gd name="connsiteY2" fmla="*/ 4647175 h 5809456"/>
              <a:gd name="connsiteX3" fmla="*/ 10739005 w 10993169"/>
              <a:gd name="connsiteY3" fmla="*/ 4665407 h 5809456"/>
              <a:gd name="connsiteX4" fmla="*/ 10733737 w 10993169"/>
              <a:gd name="connsiteY4" fmla="*/ 4699917 h 5809456"/>
              <a:gd name="connsiteX5" fmla="*/ 10727811 w 10993169"/>
              <a:gd name="connsiteY5" fmla="*/ 4735078 h 5809456"/>
              <a:gd name="connsiteX6" fmla="*/ 10722543 w 10993169"/>
              <a:gd name="connsiteY6" fmla="*/ 4761775 h 5809456"/>
              <a:gd name="connsiteX7" fmla="*/ 10716617 w 10993169"/>
              <a:gd name="connsiteY7" fmla="*/ 4772844 h 5809456"/>
              <a:gd name="connsiteX8" fmla="*/ 10705423 w 10993169"/>
              <a:gd name="connsiteY8" fmla="*/ 4766984 h 5809456"/>
              <a:gd name="connsiteX9" fmla="*/ 10705423 w 10993169"/>
              <a:gd name="connsiteY9" fmla="*/ 4738334 h 5809456"/>
              <a:gd name="connsiteX10" fmla="*/ 10713983 w 10993169"/>
              <a:gd name="connsiteY10" fmla="*/ 4702521 h 5809456"/>
              <a:gd name="connsiteX11" fmla="*/ 10711349 w 10993169"/>
              <a:gd name="connsiteY11" fmla="*/ 4679081 h 5809456"/>
              <a:gd name="connsiteX12" fmla="*/ 10700157 w 10993169"/>
              <a:gd name="connsiteY12" fmla="*/ 4652384 h 5809456"/>
              <a:gd name="connsiteX13" fmla="*/ 10702789 w 10993169"/>
              <a:gd name="connsiteY13" fmla="*/ 4638710 h 5809456"/>
              <a:gd name="connsiteX14" fmla="*/ 10725177 w 10993169"/>
              <a:gd name="connsiteY14" fmla="*/ 4625687 h 5809456"/>
              <a:gd name="connsiteX15" fmla="*/ 8039797 w 10993169"/>
              <a:gd name="connsiteY15" fmla="*/ 4476754 h 5809456"/>
              <a:gd name="connsiteX16" fmla="*/ 8038767 w 10993169"/>
              <a:gd name="connsiteY16" fmla="*/ 4477784 h 5809456"/>
              <a:gd name="connsiteX17" fmla="*/ 8038115 w 10993169"/>
              <a:gd name="connsiteY17" fmla="*/ 4478435 h 5809456"/>
              <a:gd name="connsiteX18" fmla="*/ 8034860 w 10993169"/>
              <a:gd name="connsiteY18" fmla="*/ 4481040 h 5809456"/>
              <a:gd name="connsiteX19" fmla="*/ 8030953 w 10993169"/>
              <a:gd name="connsiteY19" fmla="*/ 4482993 h 5809456"/>
              <a:gd name="connsiteX20" fmla="*/ 8027047 w 10993169"/>
              <a:gd name="connsiteY20" fmla="*/ 4484296 h 5809456"/>
              <a:gd name="connsiteX21" fmla="*/ 8023791 w 10993169"/>
              <a:gd name="connsiteY21" fmla="*/ 4486900 h 5809456"/>
              <a:gd name="connsiteX22" fmla="*/ 8019884 w 10993169"/>
              <a:gd name="connsiteY22" fmla="*/ 4488854 h 5809456"/>
              <a:gd name="connsiteX23" fmla="*/ 8017930 w 10993169"/>
              <a:gd name="connsiteY23" fmla="*/ 4491458 h 5809456"/>
              <a:gd name="connsiteX24" fmla="*/ 8015977 w 10993169"/>
              <a:gd name="connsiteY24" fmla="*/ 4494063 h 5809456"/>
              <a:gd name="connsiteX25" fmla="*/ 8014023 w 10993169"/>
              <a:gd name="connsiteY25" fmla="*/ 4497318 h 5809456"/>
              <a:gd name="connsiteX26" fmla="*/ 8012070 w 10993169"/>
              <a:gd name="connsiteY26" fmla="*/ 4500574 h 5809456"/>
              <a:gd name="connsiteX27" fmla="*/ 8011677 w 10993169"/>
              <a:gd name="connsiteY27" fmla="*/ 4501752 h 5809456"/>
              <a:gd name="connsiteX28" fmla="*/ 8013109 w 10993169"/>
              <a:gd name="connsiteY28" fmla="*/ 4499366 h 5809456"/>
              <a:gd name="connsiteX29" fmla="*/ 8015061 w 10993169"/>
              <a:gd name="connsiteY29" fmla="*/ 4496110 h 5809456"/>
              <a:gd name="connsiteX30" fmla="*/ 8017014 w 10993169"/>
              <a:gd name="connsiteY30" fmla="*/ 4493506 h 5809456"/>
              <a:gd name="connsiteX31" fmla="*/ 8019618 w 10993169"/>
              <a:gd name="connsiteY31" fmla="*/ 4490901 h 5809456"/>
              <a:gd name="connsiteX32" fmla="*/ 8022873 w 10993169"/>
              <a:gd name="connsiteY32" fmla="*/ 4488948 h 5809456"/>
              <a:gd name="connsiteX33" fmla="*/ 8026127 w 10993169"/>
              <a:gd name="connsiteY33" fmla="*/ 4486994 h 5809456"/>
              <a:gd name="connsiteX34" fmla="*/ 8030033 w 10993169"/>
              <a:gd name="connsiteY34" fmla="*/ 4485041 h 5809456"/>
              <a:gd name="connsiteX35" fmla="*/ 8033939 w 10993169"/>
              <a:gd name="connsiteY35" fmla="*/ 4483088 h 5809456"/>
              <a:gd name="connsiteX36" fmla="*/ 8037193 w 10993169"/>
              <a:gd name="connsiteY36" fmla="*/ 4481134 h 5809456"/>
              <a:gd name="connsiteX37" fmla="*/ 8037845 w 10993169"/>
              <a:gd name="connsiteY37" fmla="*/ 4479832 h 5809456"/>
              <a:gd name="connsiteX38" fmla="*/ 8039146 w 10993169"/>
              <a:gd name="connsiteY38" fmla="*/ 4478530 h 5809456"/>
              <a:gd name="connsiteX39" fmla="*/ 8039797 w 10993169"/>
              <a:gd name="connsiteY39" fmla="*/ 4477227 h 5809456"/>
              <a:gd name="connsiteX40" fmla="*/ 7976597 w 10993169"/>
              <a:gd name="connsiteY40" fmla="*/ 4418269 h 5809456"/>
              <a:gd name="connsiteX41" fmla="*/ 7974304 w 10993169"/>
              <a:gd name="connsiteY41" fmla="*/ 4421135 h 5809456"/>
              <a:gd name="connsiteX42" fmla="*/ 7971699 w 10993169"/>
              <a:gd name="connsiteY42" fmla="*/ 4426995 h 5809456"/>
              <a:gd name="connsiteX43" fmla="*/ 7970397 w 10993169"/>
              <a:gd name="connsiteY43" fmla="*/ 4429600 h 5809456"/>
              <a:gd name="connsiteX44" fmla="*/ 7969095 w 10993169"/>
              <a:gd name="connsiteY44" fmla="*/ 4432205 h 5809456"/>
              <a:gd name="connsiteX45" fmla="*/ 7969095 w 10993169"/>
              <a:gd name="connsiteY45" fmla="*/ 4432450 h 5809456"/>
              <a:gd name="connsiteX46" fmla="*/ 7969496 w 10993169"/>
              <a:gd name="connsiteY46" fmla="*/ 4431648 h 5809456"/>
              <a:gd name="connsiteX47" fmla="*/ 7970797 w 10993169"/>
              <a:gd name="connsiteY47" fmla="*/ 4429043 h 5809456"/>
              <a:gd name="connsiteX48" fmla="*/ 7973401 w 10993169"/>
              <a:gd name="connsiteY48" fmla="*/ 4423834 h 5809456"/>
              <a:gd name="connsiteX49" fmla="*/ 7976005 w 10993169"/>
              <a:gd name="connsiteY49" fmla="*/ 4419927 h 5809456"/>
              <a:gd name="connsiteX50" fmla="*/ 7982755 w 10993169"/>
              <a:gd name="connsiteY50" fmla="*/ 4401819 h 5809456"/>
              <a:gd name="connsiteX51" fmla="*/ 7980164 w 10993169"/>
              <a:gd name="connsiteY51" fmla="*/ 4408112 h 5809456"/>
              <a:gd name="connsiteX52" fmla="*/ 7979292 w 10993169"/>
              <a:gd name="connsiteY52" fmla="*/ 4410729 h 5809456"/>
              <a:gd name="connsiteX53" fmla="*/ 10826603 w 10993169"/>
              <a:gd name="connsiteY53" fmla="*/ 4336581 h 5809456"/>
              <a:gd name="connsiteX54" fmla="*/ 10830481 w 10993169"/>
              <a:gd name="connsiteY54" fmla="*/ 4337232 h 5809456"/>
              <a:gd name="connsiteX55" fmla="*/ 10835005 w 10993169"/>
              <a:gd name="connsiteY55" fmla="*/ 4338535 h 5809456"/>
              <a:gd name="connsiteX56" fmla="*/ 10836943 w 10993169"/>
              <a:gd name="connsiteY56" fmla="*/ 4339837 h 5809456"/>
              <a:gd name="connsiteX57" fmla="*/ 10838883 w 10993169"/>
              <a:gd name="connsiteY57" fmla="*/ 4341139 h 5809456"/>
              <a:gd name="connsiteX58" fmla="*/ 10840175 w 10993169"/>
              <a:gd name="connsiteY58" fmla="*/ 4342442 h 5809456"/>
              <a:gd name="connsiteX59" fmla="*/ 10841469 w 10993169"/>
              <a:gd name="connsiteY59" fmla="*/ 4344395 h 5809456"/>
              <a:gd name="connsiteX60" fmla="*/ 10842761 w 10993169"/>
              <a:gd name="connsiteY60" fmla="*/ 4349604 h 5809456"/>
              <a:gd name="connsiteX61" fmla="*/ 10843407 w 10993169"/>
              <a:gd name="connsiteY61" fmla="*/ 4356767 h 5809456"/>
              <a:gd name="connsiteX62" fmla="*/ 10842761 w 10993169"/>
              <a:gd name="connsiteY62" fmla="*/ 4364580 h 5809456"/>
              <a:gd name="connsiteX63" fmla="*/ 10841469 w 10993169"/>
              <a:gd name="connsiteY63" fmla="*/ 4369789 h 5809456"/>
              <a:gd name="connsiteX64" fmla="*/ 10840175 w 10993169"/>
              <a:gd name="connsiteY64" fmla="*/ 4373696 h 5809456"/>
              <a:gd name="connsiteX65" fmla="*/ 10837591 w 10993169"/>
              <a:gd name="connsiteY65" fmla="*/ 4377603 h 5809456"/>
              <a:gd name="connsiteX66" fmla="*/ 10835005 w 10993169"/>
              <a:gd name="connsiteY66" fmla="*/ 4380859 h 5809456"/>
              <a:gd name="connsiteX67" fmla="*/ 10831773 w 10993169"/>
              <a:gd name="connsiteY67" fmla="*/ 4384766 h 5809456"/>
              <a:gd name="connsiteX68" fmla="*/ 10828541 w 10993169"/>
              <a:gd name="connsiteY68" fmla="*/ 4388672 h 5809456"/>
              <a:gd name="connsiteX69" fmla="*/ 10825311 w 10993169"/>
              <a:gd name="connsiteY69" fmla="*/ 4392579 h 5809456"/>
              <a:gd name="connsiteX70" fmla="*/ 10822725 w 10993169"/>
              <a:gd name="connsiteY70" fmla="*/ 4396486 h 5809456"/>
              <a:gd name="connsiteX71" fmla="*/ 10821433 w 10993169"/>
              <a:gd name="connsiteY71" fmla="*/ 4400393 h 5809456"/>
              <a:gd name="connsiteX72" fmla="*/ 10819493 w 10993169"/>
              <a:gd name="connsiteY72" fmla="*/ 4405602 h 5809456"/>
              <a:gd name="connsiteX73" fmla="*/ 10818201 w 10993169"/>
              <a:gd name="connsiteY73" fmla="*/ 4414067 h 5809456"/>
              <a:gd name="connsiteX74" fmla="*/ 10816907 w 10993169"/>
              <a:gd name="connsiteY74" fmla="*/ 4421880 h 5809456"/>
              <a:gd name="connsiteX75" fmla="*/ 10816261 w 10993169"/>
              <a:gd name="connsiteY75" fmla="*/ 4429043 h 5809456"/>
              <a:gd name="connsiteX76" fmla="*/ 10814323 w 10993169"/>
              <a:gd name="connsiteY76" fmla="*/ 4435554 h 5809456"/>
              <a:gd name="connsiteX77" fmla="*/ 10811737 w 10993169"/>
              <a:gd name="connsiteY77" fmla="*/ 4444019 h 5809456"/>
              <a:gd name="connsiteX78" fmla="*/ 10809153 w 10993169"/>
              <a:gd name="connsiteY78" fmla="*/ 4452484 h 5809456"/>
              <a:gd name="connsiteX79" fmla="*/ 10805921 w 10993169"/>
              <a:gd name="connsiteY79" fmla="*/ 4458995 h 5809456"/>
              <a:gd name="connsiteX80" fmla="*/ 10798811 w 10993169"/>
              <a:gd name="connsiteY80" fmla="*/ 4468111 h 5809456"/>
              <a:gd name="connsiteX81" fmla="*/ 10791055 w 10993169"/>
              <a:gd name="connsiteY81" fmla="*/ 4477227 h 5809456"/>
              <a:gd name="connsiteX82" fmla="*/ 10789763 w 10993169"/>
              <a:gd name="connsiteY82" fmla="*/ 4484390 h 5809456"/>
              <a:gd name="connsiteX83" fmla="*/ 10789117 w 10993169"/>
              <a:gd name="connsiteY83" fmla="*/ 4494157 h 5809456"/>
              <a:gd name="connsiteX84" fmla="*/ 10789763 w 10993169"/>
              <a:gd name="connsiteY84" fmla="*/ 4503924 h 5809456"/>
              <a:gd name="connsiteX85" fmla="*/ 10791055 w 10993169"/>
              <a:gd name="connsiteY85" fmla="*/ 4513040 h 5809456"/>
              <a:gd name="connsiteX86" fmla="*/ 10791701 w 10993169"/>
              <a:gd name="connsiteY86" fmla="*/ 4518249 h 5809456"/>
              <a:gd name="connsiteX87" fmla="*/ 10793641 w 10993169"/>
              <a:gd name="connsiteY87" fmla="*/ 4524760 h 5809456"/>
              <a:gd name="connsiteX88" fmla="*/ 10794933 w 10993169"/>
              <a:gd name="connsiteY88" fmla="*/ 4531923 h 5809456"/>
              <a:gd name="connsiteX89" fmla="*/ 10796225 w 10993169"/>
              <a:gd name="connsiteY89" fmla="*/ 4538434 h 5809456"/>
              <a:gd name="connsiteX90" fmla="*/ 10796225 w 10993169"/>
              <a:gd name="connsiteY90" fmla="*/ 4544946 h 5809456"/>
              <a:gd name="connsiteX91" fmla="*/ 10796225 w 10993169"/>
              <a:gd name="connsiteY91" fmla="*/ 4551457 h 5809456"/>
              <a:gd name="connsiteX92" fmla="*/ 10795579 w 10993169"/>
              <a:gd name="connsiteY92" fmla="*/ 4556015 h 5809456"/>
              <a:gd name="connsiteX93" fmla="*/ 10794933 w 10993169"/>
              <a:gd name="connsiteY93" fmla="*/ 4561224 h 5809456"/>
              <a:gd name="connsiteX94" fmla="*/ 10793641 w 10993169"/>
              <a:gd name="connsiteY94" fmla="*/ 4567085 h 5809456"/>
              <a:gd name="connsiteX95" fmla="*/ 10793641 w 10993169"/>
              <a:gd name="connsiteY95" fmla="*/ 4571642 h 5809456"/>
              <a:gd name="connsiteX96" fmla="*/ 10791055 w 10993169"/>
              <a:gd name="connsiteY96" fmla="*/ 4576200 h 5809456"/>
              <a:gd name="connsiteX97" fmla="*/ 10787177 w 10993169"/>
              <a:gd name="connsiteY97" fmla="*/ 4581410 h 5809456"/>
              <a:gd name="connsiteX98" fmla="*/ 10782653 w 10993169"/>
              <a:gd name="connsiteY98" fmla="*/ 4586619 h 5809456"/>
              <a:gd name="connsiteX99" fmla="*/ 10778129 w 10993169"/>
              <a:gd name="connsiteY99" fmla="*/ 4589223 h 5809456"/>
              <a:gd name="connsiteX100" fmla="*/ 10775543 w 10993169"/>
              <a:gd name="connsiteY100" fmla="*/ 4588572 h 5809456"/>
              <a:gd name="connsiteX101" fmla="*/ 10772311 w 10993169"/>
              <a:gd name="connsiteY101" fmla="*/ 4586619 h 5809456"/>
              <a:gd name="connsiteX102" fmla="*/ 10771019 w 10993169"/>
              <a:gd name="connsiteY102" fmla="*/ 4584665 h 5809456"/>
              <a:gd name="connsiteX103" fmla="*/ 10769727 w 10993169"/>
              <a:gd name="connsiteY103" fmla="*/ 4583363 h 5809456"/>
              <a:gd name="connsiteX104" fmla="*/ 10768435 w 10993169"/>
              <a:gd name="connsiteY104" fmla="*/ 4581410 h 5809456"/>
              <a:gd name="connsiteX105" fmla="*/ 10768435 w 10993169"/>
              <a:gd name="connsiteY105" fmla="*/ 4579456 h 5809456"/>
              <a:gd name="connsiteX106" fmla="*/ 10767141 w 10993169"/>
              <a:gd name="connsiteY106" fmla="*/ 4574898 h 5809456"/>
              <a:gd name="connsiteX107" fmla="*/ 10766495 w 10993169"/>
              <a:gd name="connsiteY107" fmla="*/ 4569038 h 5809456"/>
              <a:gd name="connsiteX108" fmla="*/ 10765849 w 10993169"/>
              <a:gd name="connsiteY108" fmla="*/ 4562527 h 5809456"/>
              <a:gd name="connsiteX109" fmla="*/ 10765849 w 10993169"/>
              <a:gd name="connsiteY109" fmla="*/ 4556666 h 5809456"/>
              <a:gd name="connsiteX110" fmla="*/ 10765849 w 10993169"/>
              <a:gd name="connsiteY110" fmla="*/ 4550806 h 5809456"/>
              <a:gd name="connsiteX111" fmla="*/ 10765849 w 10993169"/>
              <a:gd name="connsiteY111" fmla="*/ 4543643 h 5809456"/>
              <a:gd name="connsiteX112" fmla="*/ 10765849 w 10993169"/>
              <a:gd name="connsiteY112" fmla="*/ 4535179 h 5809456"/>
              <a:gd name="connsiteX113" fmla="*/ 10765849 w 10993169"/>
              <a:gd name="connsiteY113" fmla="*/ 4528667 h 5809456"/>
              <a:gd name="connsiteX114" fmla="*/ 10765849 w 10993169"/>
              <a:gd name="connsiteY114" fmla="*/ 4523458 h 5809456"/>
              <a:gd name="connsiteX115" fmla="*/ 10765849 w 10993169"/>
              <a:gd name="connsiteY115" fmla="*/ 4516947 h 5809456"/>
              <a:gd name="connsiteX116" fmla="*/ 10765203 w 10993169"/>
              <a:gd name="connsiteY116" fmla="*/ 4509133 h 5809456"/>
              <a:gd name="connsiteX117" fmla="*/ 10763909 w 10993169"/>
              <a:gd name="connsiteY117" fmla="*/ 4502622 h 5809456"/>
              <a:gd name="connsiteX118" fmla="*/ 10762617 w 10993169"/>
              <a:gd name="connsiteY118" fmla="*/ 4498064 h 5809456"/>
              <a:gd name="connsiteX119" fmla="*/ 10760031 w 10993169"/>
              <a:gd name="connsiteY119" fmla="*/ 4492204 h 5809456"/>
              <a:gd name="connsiteX120" fmla="*/ 10757447 w 10993169"/>
              <a:gd name="connsiteY120" fmla="*/ 4486994 h 5809456"/>
              <a:gd name="connsiteX121" fmla="*/ 10756153 w 10993169"/>
              <a:gd name="connsiteY121" fmla="*/ 4482436 h 5809456"/>
              <a:gd name="connsiteX122" fmla="*/ 10756801 w 10993169"/>
              <a:gd name="connsiteY122" fmla="*/ 4477878 h 5809456"/>
              <a:gd name="connsiteX123" fmla="*/ 10757447 w 10993169"/>
              <a:gd name="connsiteY123" fmla="*/ 4473320 h 5809456"/>
              <a:gd name="connsiteX124" fmla="*/ 10759385 w 10993169"/>
              <a:gd name="connsiteY124" fmla="*/ 4468762 h 5809456"/>
              <a:gd name="connsiteX125" fmla="*/ 10761325 w 10993169"/>
              <a:gd name="connsiteY125" fmla="*/ 4464205 h 5809456"/>
              <a:gd name="connsiteX126" fmla="*/ 10763909 w 10993169"/>
              <a:gd name="connsiteY126" fmla="*/ 4459647 h 5809456"/>
              <a:gd name="connsiteX127" fmla="*/ 10767141 w 10993169"/>
              <a:gd name="connsiteY127" fmla="*/ 4454437 h 5809456"/>
              <a:gd name="connsiteX128" fmla="*/ 10771019 w 10993169"/>
              <a:gd name="connsiteY128" fmla="*/ 4448577 h 5809456"/>
              <a:gd name="connsiteX129" fmla="*/ 10773605 w 10993169"/>
              <a:gd name="connsiteY129" fmla="*/ 4444019 h 5809456"/>
              <a:gd name="connsiteX130" fmla="*/ 10772959 w 10993169"/>
              <a:gd name="connsiteY130" fmla="*/ 4439461 h 5809456"/>
              <a:gd name="connsiteX131" fmla="*/ 10771665 w 10993169"/>
              <a:gd name="connsiteY131" fmla="*/ 4433601 h 5809456"/>
              <a:gd name="connsiteX132" fmla="*/ 10770373 w 10993169"/>
              <a:gd name="connsiteY132" fmla="*/ 4428392 h 5809456"/>
              <a:gd name="connsiteX133" fmla="*/ 10768435 w 10993169"/>
              <a:gd name="connsiteY133" fmla="*/ 4423834 h 5809456"/>
              <a:gd name="connsiteX134" fmla="*/ 10767787 w 10993169"/>
              <a:gd name="connsiteY134" fmla="*/ 4421880 h 5809456"/>
              <a:gd name="connsiteX135" fmla="*/ 10765849 w 10993169"/>
              <a:gd name="connsiteY135" fmla="*/ 4419927 h 5809456"/>
              <a:gd name="connsiteX136" fmla="*/ 10763263 w 10993169"/>
              <a:gd name="connsiteY136" fmla="*/ 4417974 h 5809456"/>
              <a:gd name="connsiteX137" fmla="*/ 10761325 w 10993169"/>
              <a:gd name="connsiteY137" fmla="*/ 4416020 h 5809456"/>
              <a:gd name="connsiteX138" fmla="*/ 10761325 w 10993169"/>
              <a:gd name="connsiteY138" fmla="*/ 4412113 h 5809456"/>
              <a:gd name="connsiteX139" fmla="*/ 10762617 w 10993169"/>
              <a:gd name="connsiteY139" fmla="*/ 4408207 h 5809456"/>
              <a:gd name="connsiteX140" fmla="*/ 10763909 w 10993169"/>
              <a:gd name="connsiteY140" fmla="*/ 4404951 h 5809456"/>
              <a:gd name="connsiteX141" fmla="*/ 10765849 w 10993169"/>
              <a:gd name="connsiteY141" fmla="*/ 4402997 h 5809456"/>
              <a:gd name="connsiteX142" fmla="*/ 10768435 w 10993169"/>
              <a:gd name="connsiteY142" fmla="*/ 4401044 h 5809456"/>
              <a:gd name="connsiteX143" fmla="*/ 10771019 w 10993169"/>
              <a:gd name="connsiteY143" fmla="*/ 4399742 h 5809456"/>
              <a:gd name="connsiteX144" fmla="*/ 10774251 w 10993169"/>
              <a:gd name="connsiteY144" fmla="*/ 4398439 h 5809456"/>
              <a:gd name="connsiteX145" fmla="*/ 10777483 w 10993169"/>
              <a:gd name="connsiteY145" fmla="*/ 4397788 h 5809456"/>
              <a:gd name="connsiteX146" fmla="*/ 10784593 w 10993169"/>
              <a:gd name="connsiteY146" fmla="*/ 4396486 h 5809456"/>
              <a:gd name="connsiteX147" fmla="*/ 10791055 w 10993169"/>
              <a:gd name="connsiteY147" fmla="*/ 4395184 h 5809456"/>
              <a:gd name="connsiteX148" fmla="*/ 10798811 w 10993169"/>
              <a:gd name="connsiteY148" fmla="*/ 4389975 h 5809456"/>
              <a:gd name="connsiteX149" fmla="*/ 10805921 w 10993169"/>
              <a:gd name="connsiteY149" fmla="*/ 4384766 h 5809456"/>
              <a:gd name="connsiteX150" fmla="*/ 10808505 w 10993169"/>
              <a:gd name="connsiteY150" fmla="*/ 4382161 h 5809456"/>
              <a:gd name="connsiteX151" fmla="*/ 10809799 w 10993169"/>
              <a:gd name="connsiteY151" fmla="*/ 4378254 h 5809456"/>
              <a:gd name="connsiteX152" fmla="*/ 10811091 w 10993169"/>
              <a:gd name="connsiteY152" fmla="*/ 4374998 h 5809456"/>
              <a:gd name="connsiteX153" fmla="*/ 10811737 w 10993169"/>
              <a:gd name="connsiteY153" fmla="*/ 4371092 h 5809456"/>
              <a:gd name="connsiteX154" fmla="*/ 10812383 w 10993169"/>
              <a:gd name="connsiteY154" fmla="*/ 4367185 h 5809456"/>
              <a:gd name="connsiteX155" fmla="*/ 10812383 w 10993169"/>
              <a:gd name="connsiteY155" fmla="*/ 4363278 h 5809456"/>
              <a:gd name="connsiteX156" fmla="*/ 10812383 w 10993169"/>
              <a:gd name="connsiteY156" fmla="*/ 4360022 h 5809456"/>
              <a:gd name="connsiteX157" fmla="*/ 10811737 w 10993169"/>
              <a:gd name="connsiteY157" fmla="*/ 4356767 h 5809456"/>
              <a:gd name="connsiteX158" fmla="*/ 10811091 w 10993169"/>
              <a:gd name="connsiteY158" fmla="*/ 4352860 h 5809456"/>
              <a:gd name="connsiteX159" fmla="*/ 10810445 w 10993169"/>
              <a:gd name="connsiteY159" fmla="*/ 4348302 h 5809456"/>
              <a:gd name="connsiteX160" fmla="*/ 10810445 w 10993169"/>
              <a:gd name="connsiteY160" fmla="*/ 4344395 h 5809456"/>
              <a:gd name="connsiteX161" fmla="*/ 10811737 w 10993169"/>
              <a:gd name="connsiteY161" fmla="*/ 4341790 h 5809456"/>
              <a:gd name="connsiteX162" fmla="*/ 10814323 w 10993169"/>
              <a:gd name="connsiteY162" fmla="*/ 4339837 h 5809456"/>
              <a:gd name="connsiteX163" fmla="*/ 10818847 w 10993169"/>
              <a:gd name="connsiteY163" fmla="*/ 4338535 h 5809456"/>
              <a:gd name="connsiteX164" fmla="*/ 10823371 w 10993169"/>
              <a:gd name="connsiteY164" fmla="*/ 4337232 h 5809456"/>
              <a:gd name="connsiteX165" fmla="*/ 7948097 w 10993169"/>
              <a:gd name="connsiteY165" fmla="*/ 4322757 h 5809456"/>
              <a:gd name="connsiteX166" fmla="*/ 7948015 w 10993169"/>
              <a:gd name="connsiteY166" fmla="*/ 4322907 h 5809456"/>
              <a:gd name="connsiteX167" fmla="*/ 7946062 w 10993169"/>
              <a:gd name="connsiteY167" fmla="*/ 4327465 h 5809456"/>
              <a:gd name="connsiteX168" fmla="*/ 7944885 w 10993169"/>
              <a:gd name="connsiteY168" fmla="*/ 4330212 h 5809456"/>
              <a:gd name="connsiteX169" fmla="*/ 7945003 w 10993169"/>
              <a:gd name="connsiteY169" fmla="*/ 4329976 h 5809456"/>
              <a:gd name="connsiteX170" fmla="*/ 7946956 w 10993169"/>
              <a:gd name="connsiteY170" fmla="*/ 4325418 h 5809456"/>
              <a:gd name="connsiteX171" fmla="*/ 7852934 w 10993169"/>
              <a:gd name="connsiteY171" fmla="*/ 4282501 h 5809456"/>
              <a:gd name="connsiteX172" fmla="*/ 7852326 w 10993169"/>
              <a:gd name="connsiteY172" fmla="*/ 4283839 h 5809456"/>
              <a:gd name="connsiteX173" fmla="*/ 7850322 w 10993169"/>
              <a:gd name="connsiteY173" fmla="*/ 4289353 h 5809456"/>
              <a:gd name="connsiteX174" fmla="*/ 7850588 w 10993169"/>
              <a:gd name="connsiteY174" fmla="*/ 4288954 h 5809456"/>
              <a:gd name="connsiteX175" fmla="*/ 7823841 w 10993169"/>
              <a:gd name="connsiteY175" fmla="*/ 4261636 h 5809456"/>
              <a:gd name="connsiteX176" fmla="*/ 7817380 w 10993169"/>
              <a:gd name="connsiteY176" fmla="*/ 4265513 h 5809456"/>
              <a:gd name="connsiteX177" fmla="*/ 7810868 w 10993169"/>
              <a:gd name="connsiteY177" fmla="*/ 4269420 h 5809456"/>
              <a:gd name="connsiteX178" fmla="*/ 7808915 w 10993169"/>
              <a:gd name="connsiteY178" fmla="*/ 4273327 h 5809456"/>
              <a:gd name="connsiteX179" fmla="*/ 7808847 w 10993169"/>
              <a:gd name="connsiteY179" fmla="*/ 4273804 h 5809456"/>
              <a:gd name="connsiteX180" fmla="*/ 7810015 w 10993169"/>
              <a:gd name="connsiteY180" fmla="*/ 4271468 h 5809456"/>
              <a:gd name="connsiteX181" fmla="*/ 7816525 w 10993169"/>
              <a:gd name="connsiteY181" fmla="*/ 4267561 h 5809456"/>
              <a:gd name="connsiteX182" fmla="*/ 7823034 w 10993169"/>
              <a:gd name="connsiteY182" fmla="*/ 4263654 h 5809456"/>
              <a:gd name="connsiteX183" fmla="*/ 7825638 w 10993169"/>
              <a:gd name="connsiteY183" fmla="*/ 4255240 h 5809456"/>
              <a:gd name="connsiteX184" fmla="*/ 7825466 w 10993169"/>
              <a:gd name="connsiteY184" fmla="*/ 4256443 h 5809456"/>
              <a:gd name="connsiteX185" fmla="*/ 7825638 w 10993169"/>
              <a:gd name="connsiteY185" fmla="*/ 4255840 h 5809456"/>
              <a:gd name="connsiteX186" fmla="*/ 10877693 w 10993169"/>
              <a:gd name="connsiteY186" fmla="*/ 4154263 h 5809456"/>
              <a:gd name="connsiteX187" fmla="*/ 10879679 w 10993169"/>
              <a:gd name="connsiteY187" fmla="*/ 4154263 h 5809456"/>
              <a:gd name="connsiteX188" fmla="*/ 10881001 w 10993169"/>
              <a:gd name="connsiteY188" fmla="*/ 4154914 h 5809456"/>
              <a:gd name="connsiteX189" fmla="*/ 10882325 w 10993169"/>
              <a:gd name="connsiteY189" fmla="*/ 4156217 h 5809456"/>
              <a:gd name="connsiteX190" fmla="*/ 10883649 w 10993169"/>
              <a:gd name="connsiteY190" fmla="*/ 4156868 h 5809456"/>
              <a:gd name="connsiteX191" fmla="*/ 10886297 w 10993169"/>
              <a:gd name="connsiteY191" fmla="*/ 4159472 h 5809456"/>
              <a:gd name="connsiteX192" fmla="*/ 10888281 w 10993169"/>
              <a:gd name="connsiteY192" fmla="*/ 4162077 h 5809456"/>
              <a:gd name="connsiteX193" fmla="*/ 10889605 w 10993169"/>
              <a:gd name="connsiteY193" fmla="*/ 4167937 h 5809456"/>
              <a:gd name="connsiteX194" fmla="*/ 10890929 w 10993169"/>
              <a:gd name="connsiteY194" fmla="*/ 4174448 h 5809456"/>
              <a:gd name="connsiteX195" fmla="*/ 10891591 w 10993169"/>
              <a:gd name="connsiteY195" fmla="*/ 4177704 h 5809456"/>
              <a:gd name="connsiteX196" fmla="*/ 10891591 w 10993169"/>
              <a:gd name="connsiteY196" fmla="*/ 4181611 h 5809456"/>
              <a:gd name="connsiteX197" fmla="*/ 10891591 w 10993169"/>
              <a:gd name="connsiteY197" fmla="*/ 4185518 h 5809456"/>
              <a:gd name="connsiteX198" fmla="*/ 10890929 w 10993169"/>
              <a:gd name="connsiteY198" fmla="*/ 4190076 h 5809456"/>
              <a:gd name="connsiteX199" fmla="*/ 10889605 w 10993169"/>
              <a:gd name="connsiteY199" fmla="*/ 4197889 h 5809456"/>
              <a:gd name="connsiteX200" fmla="*/ 10888281 w 10993169"/>
              <a:gd name="connsiteY200" fmla="*/ 4205703 h 5809456"/>
              <a:gd name="connsiteX201" fmla="*/ 10886959 w 10993169"/>
              <a:gd name="connsiteY201" fmla="*/ 4212214 h 5809456"/>
              <a:gd name="connsiteX202" fmla="*/ 10884311 w 10993169"/>
              <a:gd name="connsiteY202" fmla="*/ 4220028 h 5809456"/>
              <a:gd name="connsiteX203" fmla="*/ 10881663 w 10993169"/>
              <a:gd name="connsiteY203" fmla="*/ 4227190 h 5809456"/>
              <a:gd name="connsiteX204" fmla="*/ 10880341 w 10993169"/>
              <a:gd name="connsiteY204" fmla="*/ 4233702 h 5809456"/>
              <a:gd name="connsiteX205" fmla="*/ 10879017 w 10993169"/>
              <a:gd name="connsiteY205" fmla="*/ 4240864 h 5809456"/>
              <a:gd name="connsiteX206" fmla="*/ 10877693 w 10993169"/>
              <a:gd name="connsiteY206" fmla="*/ 4249980 h 5809456"/>
              <a:gd name="connsiteX207" fmla="*/ 10877031 w 10993169"/>
              <a:gd name="connsiteY207" fmla="*/ 4258445 h 5809456"/>
              <a:gd name="connsiteX208" fmla="*/ 10875707 w 10993169"/>
              <a:gd name="connsiteY208" fmla="*/ 4264305 h 5809456"/>
              <a:gd name="connsiteX209" fmla="*/ 10874383 w 10993169"/>
              <a:gd name="connsiteY209" fmla="*/ 4268863 h 5809456"/>
              <a:gd name="connsiteX210" fmla="*/ 10872399 w 10993169"/>
              <a:gd name="connsiteY210" fmla="*/ 4274072 h 5809456"/>
              <a:gd name="connsiteX211" fmla="*/ 10870413 w 10993169"/>
              <a:gd name="connsiteY211" fmla="*/ 4276025 h 5809456"/>
              <a:gd name="connsiteX212" fmla="*/ 10869089 w 10993169"/>
              <a:gd name="connsiteY212" fmla="*/ 4277979 h 5809456"/>
              <a:gd name="connsiteX213" fmla="*/ 10867103 w 10993169"/>
              <a:gd name="connsiteY213" fmla="*/ 4279281 h 5809456"/>
              <a:gd name="connsiteX214" fmla="*/ 10865119 w 10993169"/>
              <a:gd name="connsiteY214" fmla="*/ 4279281 h 5809456"/>
              <a:gd name="connsiteX215" fmla="*/ 10863795 w 10993169"/>
              <a:gd name="connsiteY215" fmla="*/ 4280583 h 5809456"/>
              <a:gd name="connsiteX216" fmla="*/ 10862471 w 10993169"/>
              <a:gd name="connsiteY216" fmla="*/ 4280583 h 5809456"/>
              <a:gd name="connsiteX217" fmla="*/ 10860485 w 10993169"/>
              <a:gd name="connsiteY217" fmla="*/ 4280583 h 5809456"/>
              <a:gd name="connsiteX218" fmla="*/ 10858501 w 10993169"/>
              <a:gd name="connsiteY218" fmla="*/ 4279932 h 5809456"/>
              <a:gd name="connsiteX219" fmla="*/ 10855191 w 10993169"/>
              <a:gd name="connsiteY219" fmla="*/ 4278630 h 5809456"/>
              <a:gd name="connsiteX220" fmla="*/ 10852543 w 10993169"/>
              <a:gd name="connsiteY220" fmla="*/ 4277328 h 5809456"/>
              <a:gd name="connsiteX221" fmla="*/ 10851221 w 10993169"/>
              <a:gd name="connsiteY221" fmla="*/ 4272119 h 5809456"/>
              <a:gd name="connsiteX222" fmla="*/ 10851881 w 10993169"/>
              <a:gd name="connsiteY222" fmla="*/ 4266909 h 5809456"/>
              <a:gd name="connsiteX223" fmla="*/ 10852543 w 10993169"/>
              <a:gd name="connsiteY223" fmla="*/ 4261049 h 5809456"/>
              <a:gd name="connsiteX224" fmla="*/ 10852543 w 10993169"/>
              <a:gd name="connsiteY224" fmla="*/ 4256491 h 5809456"/>
              <a:gd name="connsiteX225" fmla="*/ 10853205 w 10993169"/>
              <a:gd name="connsiteY225" fmla="*/ 4249980 h 5809456"/>
              <a:gd name="connsiteX226" fmla="*/ 10855191 w 10993169"/>
              <a:gd name="connsiteY226" fmla="*/ 4242817 h 5809456"/>
              <a:gd name="connsiteX227" fmla="*/ 10857839 w 10993169"/>
              <a:gd name="connsiteY227" fmla="*/ 4236306 h 5809456"/>
              <a:gd name="connsiteX228" fmla="*/ 10859823 w 10993169"/>
              <a:gd name="connsiteY228" fmla="*/ 4231097 h 5809456"/>
              <a:gd name="connsiteX229" fmla="*/ 10861147 w 10993169"/>
              <a:gd name="connsiteY229" fmla="*/ 4224586 h 5809456"/>
              <a:gd name="connsiteX230" fmla="*/ 10862471 w 10993169"/>
              <a:gd name="connsiteY230" fmla="*/ 4216121 h 5809456"/>
              <a:gd name="connsiteX231" fmla="*/ 10864457 w 10993169"/>
              <a:gd name="connsiteY231" fmla="*/ 4208307 h 5809456"/>
              <a:gd name="connsiteX232" fmla="*/ 10865119 w 10993169"/>
              <a:gd name="connsiteY232" fmla="*/ 4203098 h 5809456"/>
              <a:gd name="connsiteX233" fmla="*/ 10866441 w 10993169"/>
              <a:gd name="connsiteY233" fmla="*/ 4195285 h 5809456"/>
              <a:gd name="connsiteX234" fmla="*/ 10866441 w 10993169"/>
              <a:gd name="connsiteY234" fmla="*/ 4186169 h 5809456"/>
              <a:gd name="connsiteX235" fmla="*/ 10866441 w 10993169"/>
              <a:gd name="connsiteY235" fmla="*/ 4177053 h 5809456"/>
              <a:gd name="connsiteX236" fmla="*/ 10867765 w 10993169"/>
              <a:gd name="connsiteY236" fmla="*/ 4169239 h 5809456"/>
              <a:gd name="connsiteX237" fmla="*/ 10870413 w 10993169"/>
              <a:gd name="connsiteY237" fmla="*/ 4164681 h 5809456"/>
              <a:gd name="connsiteX238" fmla="*/ 10873061 w 10993169"/>
              <a:gd name="connsiteY238" fmla="*/ 4160123 h 5809456"/>
              <a:gd name="connsiteX239" fmla="*/ 10875707 w 10993169"/>
              <a:gd name="connsiteY239" fmla="*/ 4155566 h 5809456"/>
              <a:gd name="connsiteX240" fmla="*/ 3876690 w 10993169"/>
              <a:gd name="connsiteY240" fmla="*/ 4070636 h 5809456"/>
              <a:gd name="connsiteX241" fmla="*/ 3875293 w 10993169"/>
              <a:gd name="connsiteY241" fmla="*/ 4071567 h 5809456"/>
              <a:gd name="connsiteX242" fmla="*/ 3875293 w 10993169"/>
              <a:gd name="connsiteY242" fmla="*/ 4074172 h 5809456"/>
              <a:gd name="connsiteX243" fmla="*/ 3875293 w 10993169"/>
              <a:gd name="connsiteY243" fmla="*/ 4078079 h 5809456"/>
              <a:gd name="connsiteX244" fmla="*/ 3874642 w 10993169"/>
              <a:gd name="connsiteY244" fmla="*/ 4082637 h 5809456"/>
              <a:gd name="connsiteX245" fmla="*/ 3872689 w 10993169"/>
              <a:gd name="connsiteY245" fmla="*/ 4087195 h 5809456"/>
              <a:gd name="connsiteX246" fmla="*/ 3872689 w 10993169"/>
              <a:gd name="connsiteY246" fmla="*/ 4088497 h 5809456"/>
              <a:gd name="connsiteX247" fmla="*/ 3872783 w 10993169"/>
              <a:gd name="connsiteY247" fmla="*/ 4088403 h 5809456"/>
              <a:gd name="connsiteX248" fmla="*/ 3874085 w 10993169"/>
              <a:gd name="connsiteY248" fmla="*/ 4086450 h 5809456"/>
              <a:gd name="connsiteX249" fmla="*/ 3874085 w 10993169"/>
              <a:gd name="connsiteY249" fmla="*/ 4084497 h 5809456"/>
              <a:gd name="connsiteX250" fmla="*/ 3876039 w 10993169"/>
              <a:gd name="connsiteY250" fmla="*/ 4080590 h 5809456"/>
              <a:gd name="connsiteX251" fmla="*/ 3876690 w 10993169"/>
              <a:gd name="connsiteY251" fmla="*/ 4076032 h 5809456"/>
              <a:gd name="connsiteX252" fmla="*/ 3876690 w 10993169"/>
              <a:gd name="connsiteY252" fmla="*/ 4072125 h 5809456"/>
              <a:gd name="connsiteX253" fmla="*/ 3883641 w 10993169"/>
              <a:gd name="connsiteY253" fmla="*/ 4038038 h 5809456"/>
              <a:gd name="connsiteX254" fmla="*/ 3883105 w 10993169"/>
              <a:gd name="connsiteY254" fmla="*/ 4038359 h 5809456"/>
              <a:gd name="connsiteX255" fmla="*/ 3881803 w 10993169"/>
              <a:gd name="connsiteY255" fmla="*/ 4040964 h 5809456"/>
              <a:gd name="connsiteX256" fmla="*/ 3881803 w 10993169"/>
              <a:gd name="connsiteY256" fmla="*/ 4044220 h 5809456"/>
              <a:gd name="connsiteX257" fmla="*/ 3882454 w 10993169"/>
              <a:gd name="connsiteY257" fmla="*/ 4047475 h 5809456"/>
              <a:gd name="connsiteX258" fmla="*/ 3883105 w 10993169"/>
              <a:gd name="connsiteY258" fmla="*/ 4051382 h 5809456"/>
              <a:gd name="connsiteX259" fmla="*/ 3884407 w 10993169"/>
              <a:gd name="connsiteY259" fmla="*/ 4055289 h 5809456"/>
              <a:gd name="connsiteX260" fmla="*/ 3885709 w 10993169"/>
              <a:gd name="connsiteY260" fmla="*/ 4058545 h 5809456"/>
              <a:gd name="connsiteX261" fmla="*/ 3885709 w 10993169"/>
              <a:gd name="connsiteY261" fmla="*/ 4061800 h 5809456"/>
              <a:gd name="connsiteX262" fmla="*/ 3885709 w 10993169"/>
              <a:gd name="connsiteY262" fmla="*/ 4062906 h 5809456"/>
              <a:gd name="connsiteX263" fmla="*/ 3887108 w 10993169"/>
              <a:gd name="connsiteY263" fmla="*/ 4061707 h 5809456"/>
              <a:gd name="connsiteX264" fmla="*/ 3887108 w 10993169"/>
              <a:gd name="connsiteY264" fmla="*/ 4059753 h 5809456"/>
              <a:gd name="connsiteX265" fmla="*/ 3887108 w 10993169"/>
              <a:gd name="connsiteY265" fmla="*/ 4056498 h 5809456"/>
              <a:gd name="connsiteX266" fmla="*/ 3885806 w 10993169"/>
              <a:gd name="connsiteY266" fmla="*/ 4053242 h 5809456"/>
              <a:gd name="connsiteX267" fmla="*/ 3884504 w 10993169"/>
              <a:gd name="connsiteY267" fmla="*/ 4049335 h 5809456"/>
              <a:gd name="connsiteX268" fmla="*/ 3883852 w 10993169"/>
              <a:gd name="connsiteY268" fmla="*/ 4045428 h 5809456"/>
              <a:gd name="connsiteX269" fmla="*/ 3883201 w 10993169"/>
              <a:gd name="connsiteY269" fmla="*/ 4042173 h 5809456"/>
              <a:gd name="connsiteX270" fmla="*/ 3883201 w 10993169"/>
              <a:gd name="connsiteY270" fmla="*/ 4038917 h 5809456"/>
              <a:gd name="connsiteX271" fmla="*/ 7158801 w 10993169"/>
              <a:gd name="connsiteY271" fmla="*/ 4015382 h 5809456"/>
              <a:gd name="connsiteX272" fmla="*/ 7158423 w 10993169"/>
              <a:gd name="connsiteY272" fmla="*/ 4015570 h 5809456"/>
              <a:gd name="connsiteX273" fmla="*/ 7157772 w 10993169"/>
              <a:gd name="connsiteY273" fmla="*/ 4016872 h 5809456"/>
              <a:gd name="connsiteX274" fmla="*/ 7157772 w 10993169"/>
              <a:gd name="connsiteY274" fmla="*/ 4018175 h 5809456"/>
              <a:gd name="connsiteX275" fmla="*/ 7158423 w 10993169"/>
              <a:gd name="connsiteY275" fmla="*/ 4020128 h 5809456"/>
              <a:gd name="connsiteX276" fmla="*/ 7159074 w 10993169"/>
              <a:gd name="connsiteY276" fmla="*/ 4022081 h 5809456"/>
              <a:gd name="connsiteX277" fmla="*/ 7160376 w 10993169"/>
              <a:gd name="connsiteY277" fmla="*/ 4026639 h 5809456"/>
              <a:gd name="connsiteX278" fmla="*/ 7161027 w 10993169"/>
              <a:gd name="connsiteY278" fmla="*/ 4031197 h 5809456"/>
              <a:gd name="connsiteX279" fmla="*/ 7161027 w 10993169"/>
              <a:gd name="connsiteY279" fmla="*/ 4033802 h 5809456"/>
              <a:gd name="connsiteX280" fmla="*/ 7161027 w 10993169"/>
              <a:gd name="connsiteY280" fmla="*/ 4037058 h 5809456"/>
              <a:gd name="connsiteX281" fmla="*/ 7160376 w 10993169"/>
              <a:gd name="connsiteY281" fmla="*/ 4038360 h 5809456"/>
              <a:gd name="connsiteX282" fmla="*/ 7160098 w 10993169"/>
              <a:gd name="connsiteY282" fmla="*/ 4038917 h 5809456"/>
              <a:gd name="connsiteX283" fmla="*/ 7160381 w 10993169"/>
              <a:gd name="connsiteY283" fmla="*/ 4038917 h 5809456"/>
              <a:gd name="connsiteX284" fmla="*/ 7161032 w 10993169"/>
              <a:gd name="connsiteY284" fmla="*/ 4037615 h 5809456"/>
              <a:gd name="connsiteX285" fmla="*/ 7161032 w 10993169"/>
              <a:gd name="connsiteY285" fmla="*/ 4036312 h 5809456"/>
              <a:gd name="connsiteX286" fmla="*/ 7161683 w 10993169"/>
              <a:gd name="connsiteY286" fmla="*/ 4035010 h 5809456"/>
              <a:gd name="connsiteX287" fmla="*/ 7161683 w 10993169"/>
              <a:gd name="connsiteY287" fmla="*/ 4031754 h 5809456"/>
              <a:gd name="connsiteX288" fmla="*/ 7161683 w 10993169"/>
              <a:gd name="connsiteY288" fmla="*/ 4029150 h 5809456"/>
              <a:gd name="connsiteX289" fmla="*/ 7161032 w 10993169"/>
              <a:gd name="connsiteY289" fmla="*/ 4024592 h 5809456"/>
              <a:gd name="connsiteX290" fmla="*/ 7159730 w 10993169"/>
              <a:gd name="connsiteY290" fmla="*/ 4020034 h 5809456"/>
              <a:gd name="connsiteX291" fmla="*/ 7159079 w 10993169"/>
              <a:gd name="connsiteY291" fmla="*/ 4018081 h 5809456"/>
              <a:gd name="connsiteX292" fmla="*/ 7158427 w 10993169"/>
              <a:gd name="connsiteY292" fmla="*/ 4016127 h 5809456"/>
              <a:gd name="connsiteX293" fmla="*/ 3917607 w 10993169"/>
              <a:gd name="connsiteY293" fmla="*/ 4014050 h 5809456"/>
              <a:gd name="connsiteX294" fmla="*/ 3916955 w 10993169"/>
              <a:gd name="connsiteY294" fmla="*/ 4014267 h 5809456"/>
              <a:gd name="connsiteX295" fmla="*/ 3916305 w 10993169"/>
              <a:gd name="connsiteY295" fmla="*/ 4015570 h 5809456"/>
              <a:gd name="connsiteX296" fmla="*/ 3915003 w 10993169"/>
              <a:gd name="connsiteY296" fmla="*/ 4022081 h 5809456"/>
              <a:gd name="connsiteX297" fmla="*/ 3914000 w 10993169"/>
              <a:gd name="connsiteY297" fmla="*/ 4027099 h 5809456"/>
              <a:gd name="connsiteX298" fmla="*/ 3915107 w 10993169"/>
              <a:gd name="connsiteY298" fmla="*/ 4026545 h 5809456"/>
              <a:gd name="connsiteX299" fmla="*/ 3916409 w 10993169"/>
              <a:gd name="connsiteY299" fmla="*/ 4020034 h 5809456"/>
              <a:gd name="connsiteX300" fmla="*/ 2826816 w 10993169"/>
              <a:gd name="connsiteY300" fmla="*/ 4002986 h 5809456"/>
              <a:gd name="connsiteX301" fmla="*/ 2833997 w 10993169"/>
              <a:gd name="connsiteY301" fmla="*/ 4009618 h 5809456"/>
              <a:gd name="connsiteX302" fmla="*/ 2841808 w 10993169"/>
              <a:gd name="connsiteY302" fmla="*/ 4017434 h 5809456"/>
              <a:gd name="connsiteX303" fmla="*/ 2843399 w 10993169"/>
              <a:gd name="connsiteY303" fmla="*/ 4018071 h 5809456"/>
              <a:gd name="connsiteX304" fmla="*/ 2835690 w 10993169"/>
              <a:gd name="connsiteY304" fmla="*/ 4010360 h 5809456"/>
              <a:gd name="connsiteX305" fmla="*/ 2827879 w 10993169"/>
              <a:gd name="connsiteY305" fmla="*/ 4003198 h 5809456"/>
              <a:gd name="connsiteX306" fmla="*/ 3940048 w 10993169"/>
              <a:gd name="connsiteY306" fmla="*/ 3980202 h 5809456"/>
              <a:gd name="connsiteX307" fmla="*/ 3939739 w 10993169"/>
              <a:gd name="connsiteY307" fmla="*/ 3980408 h 5809456"/>
              <a:gd name="connsiteX308" fmla="*/ 3937787 w 10993169"/>
              <a:gd name="connsiteY308" fmla="*/ 3983664 h 5809456"/>
              <a:gd name="connsiteX309" fmla="*/ 3937136 w 10993169"/>
              <a:gd name="connsiteY309" fmla="*/ 3986920 h 5809456"/>
              <a:gd name="connsiteX310" fmla="*/ 3936485 w 10993169"/>
              <a:gd name="connsiteY310" fmla="*/ 3989524 h 5809456"/>
              <a:gd name="connsiteX311" fmla="*/ 3937787 w 10993169"/>
              <a:gd name="connsiteY311" fmla="*/ 3996687 h 5809456"/>
              <a:gd name="connsiteX312" fmla="*/ 3939089 w 10993169"/>
              <a:gd name="connsiteY312" fmla="*/ 4003198 h 5809456"/>
              <a:gd name="connsiteX313" fmla="*/ 3939089 w 10993169"/>
              <a:gd name="connsiteY313" fmla="*/ 4007105 h 5809456"/>
              <a:gd name="connsiteX314" fmla="*/ 3939739 w 10993169"/>
              <a:gd name="connsiteY314" fmla="*/ 4011663 h 5809456"/>
              <a:gd name="connsiteX315" fmla="*/ 3940391 w 10993169"/>
              <a:gd name="connsiteY315" fmla="*/ 4013616 h 5809456"/>
              <a:gd name="connsiteX316" fmla="*/ 3939739 w 10993169"/>
              <a:gd name="connsiteY316" fmla="*/ 4015570 h 5809456"/>
              <a:gd name="connsiteX317" fmla="*/ 3939739 w 10993169"/>
              <a:gd name="connsiteY317" fmla="*/ 4016508 h 5809456"/>
              <a:gd name="connsiteX318" fmla="*/ 3940502 w 10993169"/>
              <a:gd name="connsiteY318" fmla="*/ 4016127 h 5809456"/>
              <a:gd name="connsiteX319" fmla="*/ 3941153 w 10993169"/>
              <a:gd name="connsiteY319" fmla="*/ 4014825 h 5809456"/>
              <a:gd name="connsiteX320" fmla="*/ 3941153 w 10993169"/>
              <a:gd name="connsiteY320" fmla="*/ 4013523 h 5809456"/>
              <a:gd name="connsiteX321" fmla="*/ 3941153 w 10993169"/>
              <a:gd name="connsiteY321" fmla="*/ 4011569 h 5809456"/>
              <a:gd name="connsiteX322" fmla="*/ 3941153 w 10993169"/>
              <a:gd name="connsiteY322" fmla="*/ 4009616 h 5809456"/>
              <a:gd name="connsiteX323" fmla="*/ 3940502 w 10993169"/>
              <a:gd name="connsiteY323" fmla="*/ 4005058 h 5809456"/>
              <a:gd name="connsiteX324" fmla="*/ 3940502 w 10993169"/>
              <a:gd name="connsiteY324" fmla="*/ 4001151 h 5809456"/>
              <a:gd name="connsiteX325" fmla="*/ 3939199 w 10993169"/>
              <a:gd name="connsiteY325" fmla="*/ 3993988 h 5809456"/>
              <a:gd name="connsiteX326" fmla="*/ 3937897 w 10993169"/>
              <a:gd name="connsiteY326" fmla="*/ 3987477 h 5809456"/>
              <a:gd name="connsiteX327" fmla="*/ 3938548 w 10993169"/>
              <a:gd name="connsiteY327" fmla="*/ 3984872 h 5809456"/>
              <a:gd name="connsiteX328" fmla="*/ 3939199 w 10993169"/>
              <a:gd name="connsiteY328" fmla="*/ 3981617 h 5809456"/>
              <a:gd name="connsiteX329" fmla="*/ 7095802 w 10993169"/>
              <a:gd name="connsiteY329" fmla="*/ 3970187 h 5809456"/>
              <a:gd name="connsiteX330" fmla="*/ 7094631 w 10993169"/>
              <a:gd name="connsiteY330" fmla="*/ 3971944 h 5809456"/>
              <a:gd name="connsiteX331" fmla="*/ 7093980 w 10993169"/>
              <a:gd name="connsiteY331" fmla="*/ 3975200 h 5809456"/>
              <a:gd name="connsiteX332" fmla="*/ 7093980 w 10993169"/>
              <a:gd name="connsiteY332" fmla="*/ 3981060 h 5809456"/>
              <a:gd name="connsiteX333" fmla="*/ 7093329 w 10993169"/>
              <a:gd name="connsiteY333" fmla="*/ 3986920 h 5809456"/>
              <a:gd name="connsiteX334" fmla="*/ 7092846 w 10993169"/>
              <a:gd name="connsiteY334" fmla="*/ 3990783 h 5809456"/>
              <a:gd name="connsiteX335" fmla="*/ 7093314 w 10993169"/>
              <a:gd name="connsiteY335" fmla="*/ 3990082 h 5809456"/>
              <a:gd name="connsiteX336" fmla="*/ 7094616 w 10993169"/>
              <a:gd name="connsiteY336" fmla="*/ 3984872 h 5809456"/>
              <a:gd name="connsiteX337" fmla="*/ 7094616 w 10993169"/>
              <a:gd name="connsiteY337" fmla="*/ 3979012 h 5809456"/>
              <a:gd name="connsiteX338" fmla="*/ 7094616 w 10993169"/>
              <a:gd name="connsiteY338" fmla="*/ 3973152 h 5809456"/>
              <a:gd name="connsiteX339" fmla="*/ 7189252 w 10993169"/>
              <a:gd name="connsiteY339" fmla="*/ 3963661 h 5809456"/>
              <a:gd name="connsiteX340" fmla="*/ 7189017 w 10993169"/>
              <a:gd name="connsiteY340" fmla="*/ 3964130 h 5809456"/>
              <a:gd name="connsiteX341" fmla="*/ 7187064 w 10993169"/>
              <a:gd name="connsiteY341" fmla="*/ 3971293 h 5809456"/>
              <a:gd name="connsiteX342" fmla="*/ 7185111 w 10993169"/>
              <a:gd name="connsiteY342" fmla="*/ 3979106 h 5809456"/>
              <a:gd name="connsiteX343" fmla="*/ 7183159 w 10993169"/>
              <a:gd name="connsiteY343" fmla="*/ 3987571 h 5809456"/>
              <a:gd name="connsiteX344" fmla="*/ 7182008 w 10993169"/>
              <a:gd name="connsiteY344" fmla="*/ 3992176 h 5809456"/>
              <a:gd name="connsiteX345" fmla="*/ 7183822 w 10993169"/>
              <a:gd name="connsiteY345" fmla="*/ 3985524 h 5809456"/>
              <a:gd name="connsiteX346" fmla="*/ 7185775 w 10993169"/>
              <a:gd name="connsiteY346" fmla="*/ 3977059 h 5809456"/>
              <a:gd name="connsiteX347" fmla="*/ 7187729 w 10993169"/>
              <a:gd name="connsiteY347" fmla="*/ 3969245 h 5809456"/>
              <a:gd name="connsiteX348" fmla="*/ 3956129 w 10993169"/>
              <a:gd name="connsiteY348" fmla="*/ 3955607 h 5809456"/>
              <a:gd name="connsiteX349" fmla="*/ 3954712 w 10993169"/>
              <a:gd name="connsiteY349" fmla="*/ 3956316 h 5809456"/>
              <a:gd name="connsiteX350" fmla="*/ 3954712 w 10993169"/>
              <a:gd name="connsiteY350" fmla="*/ 3962827 h 5809456"/>
              <a:gd name="connsiteX351" fmla="*/ 3954712 w 10993169"/>
              <a:gd name="connsiteY351" fmla="*/ 3969339 h 5809456"/>
              <a:gd name="connsiteX352" fmla="*/ 3956665 w 10993169"/>
              <a:gd name="connsiteY352" fmla="*/ 3971943 h 5809456"/>
              <a:gd name="connsiteX353" fmla="*/ 3957967 w 10993169"/>
              <a:gd name="connsiteY353" fmla="*/ 3975850 h 5809456"/>
              <a:gd name="connsiteX354" fmla="*/ 3958618 w 10993169"/>
              <a:gd name="connsiteY354" fmla="*/ 3977804 h 5809456"/>
              <a:gd name="connsiteX355" fmla="*/ 3958618 w 10993169"/>
              <a:gd name="connsiteY355" fmla="*/ 3979106 h 5809456"/>
              <a:gd name="connsiteX356" fmla="*/ 3958451 w 10993169"/>
              <a:gd name="connsiteY356" fmla="*/ 3979607 h 5809456"/>
              <a:gd name="connsiteX357" fmla="*/ 3958733 w 10993169"/>
              <a:gd name="connsiteY357" fmla="*/ 3979663 h 5809456"/>
              <a:gd name="connsiteX358" fmla="*/ 3959385 w 10993169"/>
              <a:gd name="connsiteY358" fmla="*/ 3979012 h 5809456"/>
              <a:gd name="connsiteX359" fmla="*/ 3960036 w 10993169"/>
              <a:gd name="connsiteY359" fmla="*/ 3977059 h 5809456"/>
              <a:gd name="connsiteX360" fmla="*/ 3960036 w 10993169"/>
              <a:gd name="connsiteY360" fmla="*/ 3975757 h 5809456"/>
              <a:gd name="connsiteX361" fmla="*/ 3959385 w 10993169"/>
              <a:gd name="connsiteY361" fmla="*/ 3973803 h 5809456"/>
              <a:gd name="connsiteX362" fmla="*/ 3958082 w 10993169"/>
              <a:gd name="connsiteY362" fmla="*/ 3969896 h 5809456"/>
              <a:gd name="connsiteX363" fmla="*/ 3956129 w 10993169"/>
              <a:gd name="connsiteY363" fmla="*/ 3967292 h 5809456"/>
              <a:gd name="connsiteX364" fmla="*/ 3956129 w 10993169"/>
              <a:gd name="connsiteY364" fmla="*/ 3960780 h 5809456"/>
              <a:gd name="connsiteX365" fmla="*/ 7195792 w 10993169"/>
              <a:gd name="connsiteY365" fmla="*/ 3945843 h 5809456"/>
              <a:gd name="connsiteX366" fmla="*/ 7195527 w 10993169"/>
              <a:gd name="connsiteY366" fmla="*/ 3946549 h 5809456"/>
              <a:gd name="connsiteX367" fmla="*/ 7193574 w 10993169"/>
              <a:gd name="connsiteY367" fmla="*/ 3952410 h 5809456"/>
              <a:gd name="connsiteX368" fmla="*/ 7192158 w 10993169"/>
              <a:gd name="connsiteY368" fmla="*/ 3957132 h 5809456"/>
              <a:gd name="connsiteX369" fmla="*/ 7192287 w 10993169"/>
              <a:gd name="connsiteY369" fmla="*/ 3956873 h 5809456"/>
              <a:gd name="connsiteX370" fmla="*/ 7194240 w 10993169"/>
              <a:gd name="connsiteY370" fmla="*/ 3951013 h 5809456"/>
              <a:gd name="connsiteX371" fmla="*/ 10917157 w 10993169"/>
              <a:gd name="connsiteY371" fmla="*/ 3931573 h 5809456"/>
              <a:gd name="connsiteX372" fmla="*/ 10919623 w 10993169"/>
              <a:gd name="connsiteY372" fmla="*/ 3931573 h 5809456"/>
              <a:gd name="connsiteX373" fmla="*/ 10922091 w 10993169"/>
              <a:gd name="connsiteY373" fmla="*/ 3932224 h 5809456"/>
              <a:gd name="connsiteX374" fmla="*/ 10924559 w 10993169"/>
              <a:gd name="connsiteY374" fmla="*/ 3932876 h 5809456"/>
              <a:gd name="connsiteX375" fmla="*/ 10925793 w 10993169"/>
              <a:gd name="connsiteY375" fmla="*/ 3936131 h 5809456"/>
              <a:gd name="connsiteX376" fmla="*/ 10927643 w 10993169"/>
              <a:gd name="connsiteY376" fmla="*/ 3940689 h 5809456"/>
              <a:gd name="connsiteX377" fmla="*/ 10928259 w 10993169"/>
              <a:gd name="connsiteY377" fmla="*/ 3945898 h 5809456"/>
              <a:gd name="connsiteX378" fmla="*/ 10928877 w 10993169"/>
              <a:gd name="connsiteY378" fmla="*/ 3950456 h 5809456"/>
              <a:gd name="connsiteX379" fmla="*/ 10930727 w 10993169"/>
              <a:gd name="connsiteY379" fmla="*/ 3957619 h 5809456"/>
              <a:gd name="connsiteX380" fmla="*/ 10931345 w 10993169"/>
              <a:gd name="connsiteY380" fmla="*/ 3966735 h 5809456"/>
              <a:gd name="connsiteX381" fmla="*/ 10931961 w 10993169"/>
              <a:gd name="connsiteY381" fmla="*/ 3975851 h 5809456"/>
              <a:gd name="connsiteX382" fmla="*/ 10931961 w 10993169"/>
              <a:gd name="connsiteY382" fmla="*/ 3983013 h 5809456"/>
              <a:gd name="connsiteX383" fmla="*/ 10926409 w 10993169"/>
              <a:gd name="connsiteY383" fmla="*/ 3992780 h 5809456"/>
              <a:gd name="connsiteX384" fmla="*/ 10922091 w 10993169"/>
              <a:gd name="connsiteY384" fmla="*/ 4001245 h 5809456"/>
              <a:gd name="connsiteX385" fmla="*/ 10918389 w 10993169"/>
              <a:gd name="connsiteY385" fmla="*/ 4002547 h 5809456"/>
              <a:gd name="connsiteX386" fmla="*/ 10914071 w 10993169"/>
              <a:gd name="connsiteY386" fmla="*/ 4003198 h 5809456"/>
              <a:gd name="connsiteX387" fmla="*/ 10910987 w 10993169"/>
              <a:gd name="connsiteY387" fmla="*/ 4002547 h 5809456"/>
              <a:gd name="connsiteX388" fmla="*/ 10908521 w 10993169"/>
              <a:gd name="connsiteY388" fmla="*/ 4001245 h 5809456"/>
              <a:gd name="connsiteX389" fmla="*/ 10908521 w 10993169"/>
              <a:gd name="connsiteY389" fmla="*/ 3997338 h 5809456"/>
              <a:gd name="connsiteX390" fmla="*/ 10908521 w 10993169"/>
              <a:gd name="connsiteY390" fmla="*/ 3990827 h 5809456"/>
              <a:gd name="connsiteX391" fmla="*/ 10909137 w 10993169"/>
              <a:gd name="connsiteY391" fmla="*/ 3986269 h 5809456"/>
              <a:gd name="connsiteX392" fmla="*/ 10910371 w 10993169"/>
              <a:gd name="connsiteY392" fmla="*/ 3980408 h 5809456"/>
              <a:gd name="connsiteX393" fmla="*/ 10912221 w 10993169"/>
              <a:gd name="connsiteY393" fmla="*/ 3975199 h 5809456"/>
              <a:gd name="connsiteX394" fmla="*/ 10912839 w 10993169"/>
              <a:gd name="connsiteY394" fmla="*/ 3970641 h 5809456"/>
              <a:gd name="connsiteX395" fmla="*/ 10912221 w 10993169"/>
              <a:gd name="connsiteY395" fmla="*/ 3964130 h 5809456"/>
              <a:gd name="connsiteX396" fmla="*/ 10910987 w 10993169"/>
              <a:gd name="connsiteY396" fmla="*/ 3956968 h 5809456"/>
              <a:gd name="connsiteX397" fmla="*/ 10910371 w 10993169"/>
              <a:gd name="connsiteY397" fmla="*/ 3953061 h 5809456"/>
              <a:gd name="connsiteX398" fmla="*/ 10909753 w 10993169"/>
              <a:gd name="connsiteY398" fmla="*/ 3949154 h 5809456"/>
              <a:gd name="connsiteX399" fmla="*/ 10909753 w 10993169"/>
              <a:gd name="connsiteY399" fmla="*/ 3945898 h 5809456"/>
              <a:gd name="connsiteX400" fmla="*/ 10910371 w 10993169"/>
              <a:gd name="connsiteY400" fmla="*/ 3942643 h 5809456"/>
              <a:gd name="connsiteX401" fmla="*/ 10910987 w 10993169"/>
              <a:gd name="connsiteY401" fmla="*/ 3940038 h 5809456"/>
              <a:gd name="connsiteX402" fmla="*/ 10912221 w 10993169"/>
              <a:gd name="connsiteY402" fmla="*/ 3936782 h 5809456"/>
              <a:gd name="connsiteX403" fmla="*/ 10913455 w 10993169"/>
              <a:gd name="connsiteY403" fmla="*/ 3934178 h 5809456"/>
              <a:gd name="connsiteX404" fmla="*/ 10915305 w 10993169"/>
              <a:gd name="connsiteY404" fmla="*/ 3932876 h 5809456"/>
              <a:gd name="connsiteX405" fmla="*/ 6912309 w 10993169"/>
              <a:gd name="connsiteY405" fmla="*/ 3908011 h 5809456"/>
              <a:gd name="connsiteX406" fmla="*/ 6912297 w 10993169"/>
              <a:gd name="connsiteY406" fmla="*/ 3908038 h 5809456"/>
              <a:gd name="connsiteX407" fmla="*/ 6912293 w 10993169"/>
              <a:gd name="connsiteY407" fmla="*/ 3908065 h 5809456"/>
              <a:gd name="connsiteX408" fmla="*/ 7569491 w 10993169"/>
              <a:gd name="connsiteY408" fmla="*/ 3887691 h 5809456"/>
              <a:gd name="connsiteX409" fmla="*/ 7568579 w 10993169"/>
              <a:gd name="connsiteY409" fmla="*/ 3889971 h 5809456"/>
              <a:gd name="connsiteX410" fmla="*/ 7569167 w 10993169"/>
              <a:gd name="connsiteY410" fmla="*/ 3888598 h 5809456"/>
              <a:gd name="connsiteX411" fmla="*/ 9132357 w 10993169"/>
              <a:gd name="connsiteY411" fmla="*/ 3866459 h 5809456"/>
              <a:gd name="connsiteX412" fmla="*/ 9137058 w 10993169"/>
              <a:gd name="connsiteY412" fmla="*/ 3867110 h 5809456"/>
              <a:gd name="connsiteX413" fmla="*/ 9141087 w 10993169"/>
              <a:gd name="connsiteY413" fmla="*/ 3868413 h 5809456"/>
              <a:gd name="connsiteX414" fmla="*/ 9145116 w 10993169"/>
              <a:gd name="connsiteY414" fmla="*/ 3869715 h 5809456"/>
              <a:gd name="connsiteX415" fmla="*/ 9148473 w 10993169"/>
              <a:gd name="connsiteY415" fmla="*/ 3871668 h 5809456"/>
              <a:gd name="connsiteX416" fmla="*/ 9149145 w 10993169"/>
              <a:gd name="connsiteY416" fmla="*/ 3874273 h 5809456"/>
              <a:gd name="connsiteX417" fmla="*/ 9149145 w 10993169"/>
              <a:gd name="connsiteY417" fmla="*/ 3877529 h 5809456"/>
              <a:gd name="connsiteX418" fmla="*/ 9148473 w 10993169"/>
              <a:gd name="connsiteY418" fmla="*/ 3881435 h 5809456"/>
              <a:gd name="connsiteX419" fmla="*/ 9148473 w 10993169"/>
              <a:gd name="connsiteY419" fmla="*/ 3884040 h 5809456"/>
              <a:gd name="connsiteX420" fmla="*/ 9147802 w 10993169"/>
              <a:gd name="connsiteY420" fmla="*/ 3886645 h 5809456"/>
              <a:gd name="connsiteX421" fmla="*/ 9147802 w 10993169"/>
              <a:gd name="connsiteY421" fmla="*/ 3889900 h 5809456"/>
              <a:gd name="connsiteX422" fmla="*/ 9147131 w 10993169"/>
              <a:gd name="connsiteY422" fmla="*/ 3894458 h 5809456"/>
              <a:gd name="connsiteX423" fmla="*/ 9145787 w 10993169"/>
              <a:gd name="connsiteY423" fmla="*/ 3897063 h 5809456"/>
              <a:gd name="connsiteX424" fmla="*/ 9138401 w 10993169"/>
              <a:gd name="connsiteY424" fmla="*/ 3897063 h 5809456"/>
              <a:gd name="connsiteX425" fmla="*/ 9129671 w 10993169"/>
              <a:gd name="connsiteY425" fmla="*/ 3897063 h 5809456"/>
              <a:gd name="connsiteX426" fmla="*/ 9128329 w 10993169"/>
              <a:gd name="connsiteY426" fmla="*/ 3898365 h 5809456"/>
              <a:gd name="connsiteX427" fmla="*/ 9124971 w 10993169"/>
              <a:gd name="connsiteY427" fmla="*/ 3901621 h 5809456"/>
              <a:gd name="connsiteX428" fmla="*/ 9123628 w 10993169"/>
              <a:gd name="connsiteY428" fmla="*/ 3908783 h 5809456"/>
              <a:gd name="connsiteX429" fmla="*/ 9122285 w 10993169"/>
              <a:gd name="connsiteY429" fmla="*/ 3916597 h 5809456"/>
              <a:gd name="connsiteX430" fmla="*/ 9116913 w 10993169"/>
              <a:gd name="connsiteY430" fmla="*/ 3917899 h 5809456"/>
              <a:gd name="connsiteX431" fmla="*/ 9111541 w 10993169"/>
              <a:gd name="connsiteY431" fmla="*/ 3918550 h 5809456"/>
              <a:gd name="connsiteX432" fmla="*/ 9109527 w 10993169"/>
              <a:gd name="connsiteY432" fmla="*/ 3915946 h 5809456"/>
              <a:gd name="connsiteX433" fmla="*/ 9106841 w 10993169"/>
              <a:gd name="connsiteY433" fmla="*/ 3912690 h 5809456"/>
              <a:gd name="connsiteX434" fmla="*/ 9106169 w 10993169"/>
              <a:gd name="connsiteY434" fmla="*/ 3910085 h 5809456"/>
              <a:gd name="connsiteX435" fmla="*/ 9106169 w 10993169"/>
              <a:gd name="connsiteY435" fmla="*/ 3908132 h 5809456"/>
              <a:gd name="connsiteX436" fmla="*/ 9106169 w 10993169"/>
              <a:gd name="connsiteY436" fmla="*/ 3906179 h 5809456"/>
              <a:gd name="connsiteX437" fmla="*/ 9106169 w 10993169"/>
              <a:gd name="connsiteY437" fmla="*/ 3904225 h 5809456"/>
              <a:gd name="connsiteX438" fmla="*/ 9107512 w 10993169"/>
              <a:gd name="connsiteY438" fmla="*/ 3900318 h 5809456"/>
              <a:gd name="connsiteX439" fmla="*/ 9109527 w 10993169"/>
              <a:gd name="connsiteY439" fmla="*/ 3895760 h 5809456"/>
              <a:gd name="connsiteX440" fmla="*/ 9112213 w 10993169"/>
              <a:gd name="connsiteY440" fmla="*/ 3891202 h 5809456"/>
              <a:gd name="connsiteX441" fmla="*/ 9114227 w 10993169"/>
              <a:gd name="connsiteY441" fmla="*/ 3885993 h 5809456"/>
              <a:gd name="connsiteX442" fmla="*/ 9116913 w 10993169"/>
              <a:gd name="connsiteY442" fmla="*/ 3878831 h 5809456"/>
              <a:gd name="connsiteX443" fmla="*/ 9119599 w 10993169"/>
              <a:gd name="connsiteY443" fmla="*/ 3871668 h 5809456"/>
              <a:gd name="connsiteX444" fmla="*/ 9122285 w 10993169"/>
              <a:gd name="connsiteY444" fmla="*/ 3869715 h 5809456"/>
              <a:gd name="connsiteX445" fmla="*/ 9126314 w 10993169"/>
              <a:gd name="connsiteY445" fmla="*/ 3868413 h 5809456"/>
              <a:gd name="connsiteX446" fmla="*/ 9129671 w 10993169"/>
              <a:gd name="connsiteY446" fmla="*/ 3867110 h 5809456"/>
              <a:gd name="connsiteX447" fmla="*/ 6925319 w 10993169"/>
              <a:gd name="connsiteY447" fmla="*/ 3864414 h 5809456"/>
              <a:gd name="connsiteX448" fmla="*/ 6922715 w 10993169"/>
              <a:gd name="connsiteY448" fmla="*/ 3870272 h 5809456"/>
              <a:gd name="connsiteX449" fmla="*/ 6920111 w 10993169"/>
              <a:gd name="connsiteY449" fmla="*/ 3875481 h 5809456"/>
              <a:gd name="connsiteX450" fmla="*/ 6918809 w 10993169"/>
              <a:gd name="connsiteY450" fmla="*/ 3880039 h 5809456"/>
              <a:gd name="connsiteX451" fmla="*/ 6918798 w 10993169"/>
              <a:gd name="connsiteY451" fmla="*/ 3880082 h 5809456"/>
              <a:gd name="connsiteX452" fmla="*/ 6919527 w 10993169"/>
              <a:gd name="connsiteY452" fmla="*/ 3877529 h 5809456"/>
              <a:gd name="connsiteX453" fmla="*/ 6922131 w 10993169"/>
              <a:gd name="connsiteY453" fmla="*/ 3871669 h 5809456"/>
              <a:gd name="connsiteX454" fmla="*/ 6924735 w 10993169"/>
              <a:gd name="connsiteY454" fmla="*/ 3866459 h 5809456"/>
              <a:gd name="connsiteX455" fmla="*/ 7495677 w 10993169"/>
              <a:gd name="connsiteY455" fmla="*/ 3861868 h 5809456"/>
              <a:gd name="connsiteX456" fmla="*/ 7495610 w 10993169"/>
              <a:gd name="connsiteY456" fmla="*/ 3861901 h 5809456"/>
              <a:gd name="connsiteX457" fmla="*/ 7490403 w 10993169"/>
              <a:gd name="connsiteY457" fmla="*/ 3869064 h 5809456"/>
              <a:gd name="connsiteX458" fmla="*/ 7488816 w 10993169"/>
              <a:gd name="connsiteY458" fmla="*/ 3871785 h 5809456"/>
              <a:gd name="connsiteX459" fmla="*/ 7491811 w 10993169"/>
              <a:gd name="connsiteY459" fmla="*/ 3867668 h 5809456"/>
              <a:gd name="connsiteX460" fmla="*/ 7528696 w 10993169"/>
              <a:gd name="connsiteY460" fmla="*/ 3846518 h 5809456"/>
              <a:gd name="connsiteX461" fmla="*/ 7524903 w 10993169"/>
              <a:gd name="connsiteY461" fmla="*/ 3854739 h 5809456"/>
              <a:gd name="connsiteX462" fmla="*/ 7521816 w 10993169"/>
              <a:gd name="connsiteY462" fmla="*/ 3862458 h 5809456"/>
              <a:gd name="connsiteX463" fmla="*/ 7522414 w 10993169"/>
              <a:gd name="connsiteY463" fmla="*/ 3862458 h 5809456"/>
              <a:gd name="connsiteX464" fmla="*/ 7526321 w 10993169"/>
              <a:gd name="connsiteY464" fmla="*/ 3852691 h 5809456"/>
              <a:gd name="connsiteX465" fmla="*/ 9218292 w 10993169"/>
              <a:gd name="connsiteY465" fmla="*/ 3823484 h 5809456"/>
              <a:gd name="connsiteX466" fmla="*/ 9220207 w 10993169"/>
              <a:gd name="connsiteY466" fmla="*/ 3825453 h 5809456"/>
              <a:gd name="connsiteX467" fmla="*/ 9221484 w 10993169"/>
              <a:gd name="connsiteY467" fmla="*/ 3827422 h 5809456"/>
              <a:gd name="connsiteX468" fmla="*/ 9222761 w 10993169"/>
              <a:gd name="connsiteY468" fmla="*/ 3829391 h 5809456"/>
              <a:gd name="connsiteX469" fmla="*/ 9223399 w 10993169"/>
              <a:gd name="connsiteY469" fmla="*/ 3831359 h 5809456"/>
              <a:gd name="connsiteX470" fmla="*/ 9224676 w 10993169"/>
              <a:gd name="connsiteY470" fmla="*/ 3833985 h 5809456"/>
              <a:gd name="connsiteX471" fmla="*/ 9224038 w 10993169"/>
              <a:gd name="connsiteY471" fmla="*/ 3836610 h 5809456"/>
              <a:gd name="connsiteX472" fmla="*/ 9223399 w 10993169"/>
              <a:gd name="connsiteY472" fmla="*/ 3839235 h 5809456"/>
              <a:gd name="connsiteX473" fmla="*/ 9223399 w 10993169"/>
              <a:gd name="connsiteY473" fmla="*/ 3841860 h 5809456"/>
              <a:gd name="connsiteX474" fmla="*/ 9220207 w 10993169"/>
              <a:gd name="connsiteY474" fmla="*/ 3843172 h 5809456"/>
              <a:gd name="connsiteX475" fmla="*/ 9215739 w 10993169"/>
              <a:gd name="connsiteY475" fmla="*/ 3844485 h 5809456"/>
              <a:gd name="connsiteX476" fmla="*/ 9213185 w 10993169"/>
              <a:gd name="connsiteY476" fmla="*/ 3845141 h 5809456"/>
              <a:gd name="connsiteX477" fmla="*/ 9211270 w 10993169"/>
              <a:gd name="connsiteY477" fmla="*/ 3846454 h 5809456"/>
              <a:gd name="connsiteX478" fmla="*/ 9209355 w 10993169"/>
              <a:gd name="connsiteY478" fmla="*/ 3847766 h 5809456"/>
              <a:gd name="connsiteX479" fmla="*/ 9208078 w 10993169"/>
              <a:gd name="connsiteY479" fmla="*/ 3849079 h 5809456"/>
              <a:gd name="connsiteX480" fmla="*/ 9206802 w 10993169"/>
              <a:gd name="connsiteY480" fmla="*/ 3854985 h 5809456"/>
              <a:gd name="connsiteX481" fmla="*/ 9205525 w 10993169"/>
              <a:gd name="connsiteY481" fmla="*/ 3862204 h 5809456"/>
              <a:gd name="connsiteX482" fmla="*/ 9211909 w 10993169"/>
              <a:gd name="connsiteY482" fmla="*/ 3867454 h 5809456"/>
              <a:gd name="connsiteX483" fmla="*/ 9218292 w 10993169"/>
              <a:gd name="connsiteY483" fmla="*/ 3872704 h 5809456"/>
              <a:gd name="connsiteX484" fmla="*/ 9219569 w 10993169"/>
              <a:gd name="connsiteY484" fmla="*/ 3881236 h 5809456"/>
              <a:gd name="connsiteX485" fmla="*/ 9220846 w 10993169"/>
              <a:gd name="connsiteY485" fmla="*/ 3887798 h 5809456"/>
              <a:gd name="connsiteX486" fmla="*/ 9218292 w 10993169"/>
              <a:gd name="connsiteY486" fmla="*/ 3898299 h 5809456"/>
              <a:gd name="connsiteX487" fmla="*/ 9215739 w 10993169"/>
              <a:gd name="connsiteY487" fmla="*/ 3904205 h 5809456"/>
              <a:gd name="connsiteX488" fmla="*/ 9213185 w 10993169"/>
              <a:gd name="connsiteY488" fmla="*/ 3905518 h 5809456"/>
              <a:gd name="connsiteX489" fmla="*/ 9208717 w 10993169"/>
              <a:gd name="connsiteY489" fmla="*/ 3906174 h 5809456"/>
              <a:gd name="connsiteX490" fmla="*/ 9204886 w 10993169"/>
              <a:gd name="connsiteY490" fmla="*/ 3906830 h 5809456"/>
              <a:gd name="connsiteX491" fmla="*/ 9200418 w 10993169"/>
              <a:gd name="connsiteY491" fmla="*/ 3906830 h 5809456"/>
              <a:gd name="connsiteX492" fmla="*/ 9195311 w 10993169"/>
              <a:gd name="connsiteY492" fmla="*/ 3902893 h 5809456"/>
              <a:gd name="connsiteX493" fmla="*/ 9190842 w 10993169"/>
              <a:gd name="connsiteY493" fmla="*/ 3898955 h 5809456"/>
              <a:gd name="connsiteX494" fmla="*/ 9189566 w 10993169"/>
              <a:gd name="connsiteY494" fmla="*/ 3892392 h 5809456"/>
              <a:gd name="connsiteX495" fmla="*/ 9187650 w 10993169"/>
              <a:gd name="connsiteY495" fmla="*/ 3885173 h 5809456"/>
              <a:gd name="connsiteX496" fmla="*/ 9186374 w 10993169"/>
              <a:gd name="connsiteY496" fmla="*/ 3885173 h 5809456"/>
              <a:gd name="connsiteX497" fmla="*/ 9182543 w 10993169"/>
              <a:gd name="connsiteY497" fmla="*/ 3885173 h 5809456"/>
              <a:gd name="connsiteX498" fmla="*/ 9180628 w 10993169"/>
              <a:gd name="connsiteY498" fmla="*/ 3884517 h 5809456"/>
              <a:gd name="connsiteX499" fmla="*/ 9178713 w 10993169"/>
              <a:gd name="connsiteY499" fmla="*/ 3884517 h 5809456"/>
              <a:gd name="connsiteX500" fmla="*/ 9176798 w 10993169"/>
              <a:gd name="connsiteY500" fmla="*/ 3885173 h 5809456"/>
              <a:gd name="connsiteX501" fmla="*/ 9174883 w 10993169"/>
              <a:gd name="connsiteY501" fmla="*/ 3885173 h 5809456"/>
              <a:gd name="connsiteX502" fmla="*/ 9174883 w 10993169"/>
              <a:gd name="connsiteY502" fmla="*/ 3888455 h 5809456"/>
              <a:gd name="connsiteX503" fmla="*/ 9174883 w 10993169"/>
              <a:gd name="connsiteY503" fmla="*/ 3892392 h 5809456"/>
              <a:gd name="connsiteX504" fmla="*/ 9174245 w 10993169"/>
              <a:gd name="connsiteY504" fmla="*/ 3893705 h 5809456"/>
              <a:gd name="connsiteX505" fmla="*/ 9173606 w 10993169"/>
              <a:gd name="connsiteY505" fmla="*/ 3895017 h 5809456"/>
              <a:gd name="connsiteX506" fmla="*/ 9172968 w 10993169"/>
              <a:gd name="connsiteY506" fmla="*/ 3896330 h 5809456"/>
              <a:gd name="connsiteX507" fmla="*/ 9172329 w 10993169"/>
              <a:gd name="connsiteY507" fmla="*/ 3896330 h 5809456"/>
              <a:gd name="connsiteX508" fmla="*/ 9171053 w 10993169"/>
              <a:gd name="connsiteY508" fmla="*/ 3896986 h 5809456"/>
              <a:gd name="connsiteX509" fmla="*/ 9169776 w 10993169"/>
              <a:gd name="connsiteY509" fmla="*/ 3897642 h 5809456"/>
              <a:gd name="connsiteX510" fmla="*/ 9167861 w 10993169"/>
              <a:gd name="connsiteY510" fmla="*/ 3897642 h 5809456"/>
              <a:gd name="connsiteX511" fmla="*/ 9166584 w 10993169"/>
              <a:gd name="connsiteY511" fmla="*/ 3896986 h 5809456"/>
              <a:gd name="connsiteX512" fmla="*/ 9164669 w 10993169"/>
              <a:gd name="connsiteY512" fmla="*/ 3896330 h 5809456"/>
              <a:gd name="connsiteX513" fmla="*/ 9163392 w 10993169"/>
              <a:gd name="connsiteY513" fmla="*/ 3895674 h 5809456"/>
              <a:gd name="connsiteX514" fmla="*/ 9162754 w 10993169"/>
              <a:gd name="connsiteY514" fmla="*/ 3895017 h 5809456"/>
              <a:gd name="connsiteX515" fmla="*/ 9162115 w 10993169"/>
              <a:gd name="connsiteY515" fmla="*/ 3893705 h 5809456"/>
              <a:gd name="connsiteX516" fmla="*/ 9160839 w 10993169"/>
              <a:gd name="connsiteY516" fmla="*/ 3891080 h 5809456"/>
              <a:gd name="connsiteX517" fmla="*/ 9160200 w 10993169"/>
              <a:gd name="connsiteY517" fmla="*/ 3886486 h 5809456"/>
              <a:gd name="connsiteX518" fmla="*/ 9159562 w 10993169"/>
              <a:gd name="connsiteY518" fmla="*/ 3881892 h 5809456"/>
              <a:gd name="connsiteX519" fmla="*/ 9159562 w 10993169"/>
              <a:gd name="connsiteY519" fmla="*/ 3877954 h 5809456"/>
              <a:gd name="connsiteX520" fmla="*/ 9162115 w 10993169"/>
              <a:gd name="connsiteY520" fmla="*/ 3872704 h 5809456"/>
              <a:gd name="connsiteX521" fmla="*/ 9164669 w 10993169"/>
              <a:gd name="connsiteY521" fmla="*/ 3867454 h 5809456"/>
              <a:gd name="connsiteX522" fmla="*/ 9164669 w 10993169"/>
              <a:gd name="connsiteY522" fmla="*/ 3862860 h 5809456"/>
              <a:gd name="connsiteX523" fmla="*/ 9163392 w 10993169"/>
              <a:gd name="connsiteY523" fmla="*/ 3856954 h 5809456"/>
              <a:gd name="connsiteX524" fmla="*/ 9162754 w 10993169"/>
              <a:gd name="connsiteY524" fmla="*/ 3850391 h 5809456"/>
              <a:gd name="connsiteX525" fmla="*/ 9162115 w 10993169"/>
              <a:gd name="connsiteY525" fmla="*/ 3844485 h 5809456"/>
              <a:gd name="connsiteX526" fmla="*/ 9163392 w 10993169"/>
              <a:gd name="connsiteY526" fmla="*/ 3841203 h 5809456"/>
              <a:gd name="connsiteX527" fmla="*/ 9165307 w 10993169"/>
              <a:gd name="connsiteY527" fmla="*/ 3836610 h 5809456"/>
              <a:gd name="connsiteX528" fmla="*/ 9167222 w 10993169"/>
              <a:gd name="connsiteY528" fmla="*/ 3833328 h 5809456"/>
              <a:gd name="connsiteX529" fmla="*/ 9169776 w 10993169"/>
              <a:gd name="connsiteY529" fmla="*/ 3831359 h 5809456"/>
              <a:gd name="connsiteX530" fmla="*/ 9172329 w 10993169"/>
              <a:gd name="connsiteY530" fmla="*/ 3830047 h 5809456"/>
              <a:gd name="connsiteX531" fmla="*/ 9174883 w 10993169"/>
              <a:gd name="connsiteY531" fmla="*/ 3830703 h 5809456"/>
              <a:gd name="connsiteX532" fmla="*/ 9177436 w 10993169"/>
              <a:gd name="connsiteY532" fmla="*/ 3830703 h 5809456"/>
              <a:gd name="connsiteX533" fmla="*/ 9179990 w 10993169"/>
              <a:gd name="connsiteY533" fmla="*/ 3831359 h 5809456"/>
              <a:gd name="connsiteX534" fmla="*/ 9179990 w 10993169"/>
              <a:gd name="connsiteY534" fmla="*/ 3833328 h 5809456"/>
              <a:gd name="connsiteX535" fmla="*/ 9181267 w 10993169"/>
              <a:gd name="connsiteY535" fmla="*/ 3835953 h 5809456"/>
              <a:gd name="connsiteX536" fmla="*/ 9183182 w 10993169"/>
              <a:gd name="connsiteY536" fmla="*/ 3838578 h 5809456"/>
              <a:gd name="connsiteX537" fmla="*/ 9185097 w 10993169"/>
              <a:gd name="connsiteY537" fmla="*/ 3839235 h 5809456"/>
              <a:gd name="connsiteX538" fmla="*/ 9186374 w 10993169"/>
              <a:gd name="connsiteY538" fmla="*/ 3839891 h 5809456"/>
              <a:gd name="connsiteX539" fmla="*/ 9188289 w 10993169"/>
              <a:gd name="connsiteY539" fmla="*/ 3839891 h 5809456"/>
              <a:gd name="connsiteX540" fmla="*/ 9189566 w 10993169"/>
              <a:gd name="connsiteY540" fmla="*/ 3839891 h 5809456"/>
              <a:gd name="connsiteX541" fmla="*/ 9191481 w 10993169"/>
              <a:gd name="connsiteY541" fmla="*/ 3839891 h 5809456"/>
              <a:gd name="connsiteX542" fmla="*/ 9192757 w 10993169"/>
              <a:gd name="connsiteY542" fmla="*/ 3839235 h 5809456"/>
              <a:gd name="connsiteX543" fmla="*/ 9194034 w 10993169"/>
              <a:gd name="connsiteY543" fmla="*/ 3838578 h 5809456"/>
              <a:gd name="connsiteX544" fmla="*/ 9195311 w 10993169"/>
              <a:gd name="connsiteY544" fmla="*/ 3837266 h 5809456"/>
              <a:gd name="connsiteX545" fmla="*/ 9195311 w 10993169"/>
              <a:gd name="connsiteY545" fmla="*/ 3836610 h 5809456"/>
              <a:gd name="connsiteX546" fmla="*/ 9197864 w 10993169"/>
              <a:gd name="connsiteY546" fmla="*/ 3833328 h 5809456"/>
              <a:gd name="connsiteX547" fmla="*/ 9200418 w 10993169"/>
              <a:gd name="connsiteY547" fmla="*/ 3828734 h 5809456"/>
              <a:gd name="connsiteX548" fmla="*/ 9204886 w 10993169"/>
              <a:gd name="connsiteY548" fmla="*/ 3826766 h 5809456"/>
              <a:gd name="connsiteX549" fmla="*/ 9209355 w 10993169"/>
              <a:gd name="connsiteY549" fmla="*/ 3825453 h 5809456"/>
              <a:gd name="connsiteX550" fmla="*/ 9213824 w 10993169"/>
              <a:gd name="connsiteY550" fmla="*/ 3824141 h 5809456"/>
              <a:gd name="connsiteX551" fmla="*/ 7256089 w 10993169"/>
              <a:gd name="connsiteY551" fmla="*/ 3822977 h 5809456"/>
              <a:gd name="connsiteX552" fmla="*/ 7255413 w 10993169"/>
              <a:gd name="connsiteY552" fmla="*/ 3823484 h 5809456"/>
              <a:gd name="connsiteX553" fmla="*/ 7253460 w 10993169"/>
              <a:gd name="connsiteY553" fmla="*/ 3828042 h 5809456"/>
              <a:gd name="connsiteX554" fmla="*/ 7252158 w 10993169"/>
              <a:gd name="connsiteY554" fmla="*/ 3832600 h 5809456"/>
              <a:gd name="connsiteX555" fmla="*/ 7250857 w 10993169"/>
              <a:gd name="connsiteY555" fmla="*/ 3837158 h 5809456"/>
              <a:gd name="connsiteX556" fmla="*/ 7250857 w 10993169"/>
              <a:gd name="connsiteY556" fmla="*/ 3841065 h 5809456"/>
              <a:gd name="connsiteX557" fmla="*/ 7252809 w 10993169"/>
              <a:gd name="connsiteY557" fmla="*/ 3850181 h 5809456"/>
              <a:gd name="connsiteX558" fmla="*/ 7255413 w 10993169"/>
              <a:gd name="connsiteY558" fmla="*/ 3859297 h 5809456"/>
              <a:gd name="connsiteX559" fmla="*/ 7255413 w 10993169"/>
              <a:gd name="connsiteY559" fmla="*/ 3865808 h 5809456"/>
              <a:gd name="connsiteX560" fmla="*/ 7255413 w 10993169"/>
              <a:gd name="connsiteY560" fmla="*/ 3872971 h 5809456"/>
              <a:gd name="connsiteX561" fmla="*/ 7254762 w 10993169"/>
              <a:gd name="connsiteY561" fmla="*/ 3880784 h 5809456"/>
              <a:gd name="connsiteX562" fmla="*/ 7253018 w 10993169"/>
              <a:gd name="connsiteY562" fmla="*/ 3886601 h 5809456"/>
              <a:gd name="connsiteX563" fmla="*/ 7254145 w 10993169"/>
              <a:gd name="connsiteY563" fmla="*/ 3885248 h 5809456"/>
              <a:gd name="connsiteX564" fmla="*/ 7255447 w 10993169"/>
              <a:gd name="connsiteY564" fmla="*/ 3878737 h 5809456"/>
              <a:gd name="connsiteX565" fmla="*/ 7256098 w 10993169"/>
              <a:gd name="connsiteY565" fmla="*/ 3870923 h 5809456"/>
              <a:gd name="connsiteX566" fmla="*/ 7256749 w 10993169"/>
              <a:gd name="connsiteY566" fmla="*/ 3863761 h 5809456"/>
              <a:gd name="connsiteX567" fmla="*/ 7256749 w 10993169"/>
              <a:gd name="connsiteY567" fmla="*/ 3857249 h 5809456"/>
              <a:gd name="connsiteX568" fmla="*/ 7254145 w 10993169"/>
              <a:gd name="connsiteY568" fmla="*/ 3848133 h 5809456"/>
              <a:gd name="connsiteX569" fmla="*/ 7251541 w 10993169"/>
              <a:gd name="connsiteY569" fmla="*/ 3839669 h 5809456"/>
              <a:gd name="connsiteX570" fmla="*/ 7252191 w 10993169"/>
              <a:gd name="connsiteY570" fmla="*/ 3835111 h 5809456"/>
              <a:gd name="connsiteX571" fmla="*/ 7252843 w 10993169"/>
              <a:gd name="connsiteY571" fmla="*/ 3830553 h 5809456"/>
              <a:gd name="connsiteX572" fmla="*/ 7254796 w 10993169"/>
              <a:gd name="connsiteY572" fmla="*/ 3825995 h 5809456"/>
              <a:gd name="connsiteX573" fmla="*/ 6944481 w 10993169"/>
              <a:gd name="connsiteY573" fmla="*/ 3817766 h 5809456"/>
              <a:gd name="connsiteX574" fmla="*/ 6935738 w 10993169"/>
              <a:gd name="connsiteY574" fmla="*/ 3825344 h 5809456"/>
              <a:gd name="connsiteX575" fmla="*/ 6926622 w 10993169"/>
              <a:gd name="connsiteY575" fmla="*/ 3834459 h 5809456"/>
              <a:gd name="connsiteX576" fmla="*/ 6925971 w 10993169"/>
              <a:gd name="connsiteY576" fmla="*/ 3836413 h 5809456"/>
              <a:gd name="connsiteX577" fmla="*/ 6925971 w 10993169"/>
              <a:gd name="connsiteY577" fmla="*/ 3836705 h 5809456"/>
              <a:gd name="connsiteX578" fmla="*/ 6926037 w 10993169"/>
              <a:gd name="connsiteY578" fmla="*/ 3836507 h 5809456"/>
              <a:gd name="connsiteX579" fmla="*/ 6934499 w 10993169"/>
              <a:gd name="connsiteY579" fmla="*/ 3827391 h 5809456"/>
              <a:gd name="connsiteX580" fmla="*/ 6944263 w 10993169"/>
              <a:gd name="connsiteY580" fmla="*/ 3818275 h 5809456"/>
              <a:gd name="connsiteX581" fmla="*/ 10901357 w 10993169"/>
              <a:gd name="connsiteY581" fmla="*/ 3811764 h 5809456"/>
              <a:gd name="connsiteX582" fmla="*/ 10906567 w 10993169"/>
              <a:gd name="connsiteY582" fmla="*/ 3811764 h 5809456"/>
              <a:gd name="connsiteX583" fmla="*/ 10911775 w 10993169"/>
              <a:gd name="connsiteY583" fmla="*/ 3811764 h 5809456"/>
              <a:gd name="connsiteX584" fmla="*/ 10914381 w 10993169"/>
              <a:gd name="connsiteY584" fmla="*/ 3813104 h 5809456"/>
              <a:gd name="connsiteX585" fmla="*/ 10916985 w 10993169"/>
              <a:gd name="connsiteY585" fmla="*/ 3815783 h 5809456"/>
              <a:gd name="connsiteX586" fmla="*/ 10918287 w 10993169"/>
              <a:gd name="connsiteY586" fmla="*/ 3816452 h 5809456"/>
              <a:gd name="connsiteX587" fmla="*/ 10918939 w 10993169"/>
              <a:gd name="connsiteY587" fmla="*/ 3818462 h 5809456"/>
              <a:gd name="connsiteX588" fmla="*/ 10919589 w 10993169"/>
              <a:gd name="connsiteY588" fmla="*/ 3819801 h 5809456"/>
              <a:gd name="connsiteX589" fmla="*/ 10920241 w 10993169"/>
              <a:gd name="connsiteY589" fmla="*/ 3821141 h 5809456"/>
              <a:gd name="connsiteX590" fmla="*/ 10920891 w 10993169"/>
              <a:gd name="connsiteY590" fmla="*/ 3822480 h 5809456"/>
              <a:gd name="connsiteX591" fmla="*/ 10921543 w 10993169"/>
              <a:gd name="connsiteY591" fmla="*/ 3824489 h 5809456"/>
              <a:gd name="connsiteX592" fmla="*/ 10921543 w 10993169"/>
              <a:gd name="connsiteY592" fmla="*/ 3826499 h 5809456"/>
              <a:gd name="connsiteX593" fmla="*/ 10921543 w 10993169"/>
              <a:gd name="connsiteY593" fmla="*/ 3828508 h 5809456"/>
              <a:gd name="connsiteX594" fmla="*/ 10921543 w 10993169"/>
              <a:gd name="connsiteY594" fmla="*/ 3830517 h 5809456"/>
              <a:gd name="connsiteX595" fmla="*/ 10920241 w 10993169"/>
              <a:gd name="connsiteY595" fmla="*/ 3832526 h 5809456"/>
              <a:gd name="connsiteX596" fmla="*/ 10918939 w 10993169"/>
              <a:gd name="connsiteY596" fmla="*/ 3833196 h 5809456"/>
              <a:gd name="connsiteX597" fmla="*/ 10916985 w 10993169"/>
              <a:gd name="connsiteY597" fmla="*/ 3833866 h 5809456"/>
              <a:gd name="connsiteX598" fmla="*/ 10916985 w 10993169"/>
              <a:gd name="connsiteY598" fmla="*/ 3834536 h 5809456"/>
              <a:gd name="connsiteX599" fmla="*/ 10915683 w 10993169"/>
              <a:gd name="connsiteY599" fmla="*/ 3835205 h 5809456"/>
              <a:gd name="connsiteX600" fmla="*/ 10914381 w 10993169"/>
              <a:gd name="connsiteY600" fmla="*/ 3835205 h 5809456"/>
              <a:gd name="connsiteX601" fmla="*/ 10913079 w 10993169"/>
              <a:gd name="connsiteY601" fmla="*/ 3834536 h 5809456"/>
              <a:gd name="connsiteX602" fmla="*/ 10909171 w 10993169"/>
              <a:gd name="connsiteY602" fmla="*/ 3834536 h 5809456"/>
              <a:gd name="connsiteX603" fmla="*/ 10906567 w 10993169"/>
              <a:gd name="connsiteY603" fmla="*/ 3833866 h 5809456"/>
              <a:gd name="connsiteX604" fmla="*/ 10904613 w 10993169"/>
              <a:gd name="connsiteY604" fmla="*/ 3831187 h 5809456"/>
              <a:gd name="connsiteX605" fmla="*/ 10902659 w 10993169"/>
              <a:gd name="connsiteY605" fmla="*/ 3827838 h 5809456"/>
              <a:gd name="connsiteX606" fmla="*/ 10901357 w 10993169"/>
              <a:gd name="connsiteY606" fmla="*/ 3823820 h 5809456"/>
              <a:gd name="connsiteX607" fmla="*/ 10901357 w 10993169"/>
              <a:gd name="connsiteY607" fmla="*/ 3821141 h 5809456"/>
              <a:gd name="connsiteX608" fmla="*/ 10899405 w 10993169"/>
              <a:gd name="connsiteY608" fmla="*/ 3819131 h 5809456"/>
              <a:gd name="connsiteX609" fmla="*/ 10899405 w 10993169"/>
              <a:gd name="connsiteY609" fmla="*/ 3816452 h 5809456"/>
              <a:gd name="connsiteX610" fmla="*/ 10899405 w 10993169"/>
              <a:gd name="connsiteY610" fmla="*/ 3813773 h 5809456"/>
              <a:gd name="connsiteX611" fmla="*/ 6954148 w 10993169"/>
              <a:gd name="connsiteY611" fmla="*/ 3792095 h 5809456"/>
              <a:gd name="connsiteX612" fmla="*/ 6952668 w 10993169"/>
              <a:gd name="connsiteY612" fmla="*/ 3796042 h 5809456"/>
              <a:gd name="connsiteX613" fmla="*/ 6952561 w 10993169"/>
              <a:gd name="connsiteY613" fmla="*/ 3796791 h 5809456"/>
              <a:gd name="connsiteX614" fmla="*/ 6954027 w 10993169"/>
              <a:gd name="connsiteY614" fmla="*/ 3792881 h 5809456"/>
              <a:gd name="connsiteX615" fmla="*/ 4425896 w 10993169"/>
              <a:gd name="connsiteY615" fmla="*/ 3774214 h 5809456"/>
              <a:gd name="connsiteX616" fmla="*/ 4422761 w 10993169"/>
              <a:gd name="connsiteY616" fmla="*/ 3779858 h 5809456"/>
              <a:gd name="connsiteX617" fmla="*/ 4419506 w 10993169"/>
              <a:gd name="connsiteY617" fmla="*/ 3785067 h 5809456"/>
              <a:gd name="connsiteX618" fmla="*/ 4417418 w 10993169"/>
              <a:gd name="connsiteY618" fmla="*/ 3789244 h 5809456"/>
              <a:gd name="connsiteX619" fmla="*/ 4418437 w 10993169"/>
              <a:gd name="connsiteY619" fmla="*/ 3788880 h 5809456"/>
              <a:gd name="connsiteX620" fmla="*/ 4421042 w 10993169"/>
              <a:gd name="connsiteY620" fmla="*/ 3783671 h 5809456"/>
              <a:gd name="connsiteX621" fmla="*/ 4424297 w 10993169"/>
              <a:gd name="connsiteY621" fmla="*/ 3777810 h 5809456"/>
              <a:gd name="connsiteX622" fmla="*/ 2913410 w 10993169"/>
              <a:gd name="connsiteY622" fmla="*/ 3769922 h 5809456"/>
              <a:gd name="connsiteX623" fmla="*/ 2910155 w 10993169"/>
              <a:gd name="connsiteY623" fmla="*/ 3770573 h 5809456"/>
              <a:gd name="connsiteX624" fmla="*/ 2906901 w 10993169"/>
              <a:gd name="connsiteY624" fmla="*/ 3771225 h 5809456"/>
              <a:gd name="connsiteX625" fmla="*/ 2902344 w 10993169"/>
              <a:gd name="connsiteY625" fmla="*/ 3772527 h 5809456"/>
              <a:gd name="connsiteX626" fmla="*/ 2898439 w 10993169"/>
              <a:gd name="connsiteY626" fmla="*/ 3773830 h 5809456"/>
              <a:gd name="connsiteX627" fmla="*/ 2895184 w 10993169"/>
              <a:gd name="connsiteY627" fmla="*/ 3775784 h 5809456"/>
              <a:gd name="connsiteX628" fmla="*/ 2894533 w 10993169"/>
              <a:gd name="connsiteY628" fmla="*/ 3778389 h 5809456"/>
              <a:gd name="connsiteX629" fmla="*/ 2894533 w 10993169"/>
              <a:gd name="connsiteY629" fmla="*/ 3780995 h 5809456"/>
              <a:gd name="connsiteX630" fmla="*/ 2894533 w 10993169"/>
              <a:gd name="connsiteY630" fmla="*/ 3784252 h 5809456"/>
              <a:gd name="connsiteX631" fmla="*/ 2895184 w 10993169"/>
              <a:gd name="connsiteY631" fmla="*/ 3788160 h 5809456"/>
              <a:gd name="connsiteX632" fmla="*/ 2895184 w 10993169"/>
              <a:gd name="connsiteY632" fmla="*/ 3791416 h 5809456"/>
              <a:gd name="connsiteX633" fmla="*/ 2895835 w 10993169"/>
              <a:gd name="connsiteY633" fmla="*/ 3794673 h 5809456"/>
              <a:gd name="connsiteX634" fmla="*/ 2895835 w 10993169"/>
              <a:gd name="connsiteY634" fmla="*/ 3797279 h 5809456"/>
              <a:gd name="connsiteX635" fmla="*/ 2895184 w 10993169"/>
              <a:gd name="connsiteY635" fmla="*/ 3799884 h 5809456"/>
              <a:gd name="connsiteX636" fmla="*/ 2893882 w 10993169"/>
              <a:gd name="connsiteY636" fmla="*/ 3804443 h 5809456"/>
              <a:gd name="connsiteX637" fmla="*/ 2890627 w 10993169"/>
              <a:gd name="connsiteY637" fmla="*/ 3810957 h 5809456"/>
              <a:gd name="connsiteX638" fmla="*/ 2886722 w 10993169"/>
              <a:gd name="connsiteY638" fmla="*/ 3817470 h 5809456"/>
              <a:gd name="connsiteX639" fmla="*/ 2882165 w 10993169"/>
              <a:gd name="connsiteY639" fmla="*/ 3822681 h 5809456"/>
              <a:gd name="connsiteX640" fmla="*/ 2877609 w 10993169"/>
              <a:gd name="connsiteY640" fmla="*/ 3826589 h 5809456"/>
              <a:gd name="connsiteX641" fmla="*/ 2871100 w 10993169"/>
              <a:gd name="connsiteY641" fmla="*/ 3831149 h 5809456"/>
              <a:gd name="connsiteX642" fmla="*/ 2864591 w 10993169"/>
              <a:gd name="connsiteY642" fmla="*/ 3836359 h 5809456"/>
              <a:gd name="connsiteX643" fmla="*/ 2859383 w 10993169"/>
              <a:gd name="connsiteY643" fmla="*/ 3840268 h 5809456"/>
              <a:gd name="connsiteX644" fmla="*/ 2855477 w 10993169"/>
              <a:gd name="connsiteY644" fmla="*/ 3842873 h 5809456"/>
              <a:gd name="connsiteX645" fmla="*/ 2850921 w 10993169"/>
              <a:gd name="connsiteY645" fmla="*/ 3846781 h 5809456"/>
              <a:gd name="connsiteX646" fmla="*/ 2847015 w 10993169"/>
              <a:gd name="connsiteY646" fmla="*/ 3851340 h 5809456"/>
              <a:gd name="connsiteX647" fmla="*/ 2844412 w 10993169"/>
              <a:gd name="connsiteY647" fmla="*/ 3855249 h 5809456"/>
              <a:gd name="connsiteX648" fmla="*/ 2842459 w 10993169"/>
              <a:gd name="connsiteY648" fmla="*/ 3863065 h 5809456"/>
              <a:gd name="connsiteX649" fmla="*/ 2841808 w 10993169"/>
              <a:gd name="connsiteY649" fmla="*/ 3872184 h 5809456"/>
              <a:gd name="connsiteX650" fmla="*/ 2840506 w 10993169"/>
              <a:gd name="connsiteY650" fmla="*/ 3881303 h 5809456"/>
              <a:gd name="connsiteX651" fmla="*/ 2839204 w 10993169"/>
              <a:gd name="connsiteY651" fmla="*/ 3888467 h 5809456"/>
              <a:gd name="connsiteX652" fmla="*/ 2834648 w 10993169"/>
              <a:gd name="connsiteY652" fmla="*/ 3894329 h 5809456"/>
              <a:gd name="connsiteX653" fmla="*/ 2828790 w 10993169"/>
              <a:gd name="connsiteY653" fmla="*/ 3900192 h 5809456"/>
              <a:gd name="connsiteX654" fmla="*/ 2824884 w 10993169"/>
              <a:gd name="connsiteY654" fmla="*/ 3903448 h 5809456"/>
              <a:gd name="connsiteX655" fmla="*/ 2821629 w 10993169"/>
              <a:gd name="connsiteY655" fmla="*/ 3906054 h 5809456"/>
              <a:gd name="connsiteX656" fmla="*/ 2818375 w 10993169"/>
              <a:gd name="connsiteY656" fmla="*/ 3908008 h 5809456"/>
              <a:gd name="connsiteX657" fmla="*/ 2815771 w 10993169"/>
              <a:gd name="connsiteY657" fmla="*/ 3909962 h 5809456"/>
              <a:gd name="connsiteX658" fmla="*/ 2813167 w 10993169"/>
              <a:gd name="connsiteY658" fmla="*/ 3911265 h 5809456"/>
              <a:gd name="connsiteX659" fmla="*/ 2809262 w 10993169"/>
              <a:gd name="connsiteY659" fmla="*/ 3913219 h 5809456"/>
              <a:gd name="connsiteX660" fmla="*/ 2805356 w 10993169"/>
              <a:gd name="connsiteY660" fmla="*/ 3914521 h 5809456"/>
              <a:gd name="connsiteX661" fmla="*/ 2802753 w 10993169"/>
              <a:gd name="connsiteY661" fmla="*/ 3914521 h 5809456"/>
              <a:gd name="connsiteX662" fmla="*/ 2798847 w 10993169"/>
              <a:gd name="connsiteY662" fmla="*/ 3919732 h 5809456"/>
              <a:gd name="connsiteX663" fmla="*/ 2793640 w 10993169"/>
              <a:gd name="connsiteY663" fmla="*/ 3926246 h 5809456"/>
              <a:gd name="connsiteX664" fmla="*/ 2789083 w 10993169"/>
              <a:gd name="connsiteY664" fmla="*/ 3932759 h 5809456"/>
              <a:gd name="connsiteX665" fmla="*/ 2785178 w 10993169"/>
              <a:gd name="connsiteY665" fmla="*/ 3937970 h 5809456"/>
              <a:gd name="connsiteX666" fmla="*/ 2779970 w 10993169"/>
              <a:gd name="connsiteY666" fmla="*/ 3946437 h 5809456"/>
              <a:gd name="connsiteX667" fmla="*/ 2774763 w 10993169"/>
              <a:gd name="connsiteY667" fmla="*/ 3955556 h 5809456"/>
              <a:gd name="connsiteX668" fmla="*/ 2772810 w 10993169"/>
              <a:gd name="connsiteY668" fmla="*/ 3960767 h 5809456"/>
              <a:gd name="connsiteX669" fmla="*/ 2770206 w 10993169"/>
              <a:gd name="connsiteY669" fmla="*/ 3967281 h 5809456"/>
              <a:gd name="connsiteX670" fmla="*/ 2769555 w 10993169"/>
              <a:gd name="connsiteY670" fmla="*/ 3970537 h 5809456"/>
              <a:gd name="connsiteX671" fmla="*/ 2768905 w 10993169"/>
              <a:gd name="connsiteY671" fmla="*/ 3973143 h 5809456"/>
              <a:gd name="connsiteX672" fmla="*/ 2768905 w 10993169"/>
              <a:gd name="connsiteY672" fmla="*/ 3976399 h 5809456"/>
              <a:gd name="connsiteX673" fmla="*/ 2769555 w 10993169"/>
              <a:gd name="connsiteY673" fmla="*/ 3978353 h 5809456"/>
              <a:gd name="connsiteX674" fmla="*/ 2773461 w 10993169"/>
              <a:gd name="connsiteY674" fmla="*/ 3980959 h 5809456"/>
              <a:gd name="connsiteX675" fmla="*/ 2777367 w 10993169"/>
              <a:gd name="connsiteY675" fmla="*/ 3983564 h 5809456"/>
              <a:gd name="connsiteX676" fmla="*/ 2778017 w 10993169"/>
              <a:gd name="connsiteY676" fmla="*/ 3985518 h 5809456"/>
              <a:gd name="connsiteX677" fmla="*/ 2778017 w 10993169"/>
              <a:gd name="connsiteY677" fmla="*/ 3988775 h 5809456"/>
              <a:gd name="connsiteX678" fmla="*/ 2778017 w 10993169"/>
              <a:gd name="connsiteY678" fmla="*/ 3991380 h 5809456"/>
              <a:gd name="connsiteX679" fmla="*/ 2777367 w 10993169"/>
              <a:gd name="connsiteY679" fmla="*/ 3995289 h 5809456"/>
              <a:gd name="connsiteX680" fmla="*/ 2776716 w 10993169"/>
              <a:gd name="connsiteY680" fmla="*/ 3998545 h 5809456"/>
              <a:gd name="connsiteX681" fmla="*/ 2776716 w 10993169"/>
              <a:gd name="connsiteY681" fmla="*/ 4001151 h 5809456"/>
              <a:gd name="connsiteX682" fmla="*/ 2776716 w 10993169"/>
              <a:gd name="connsiteY682" fmla="*/ 4003105 h 5809456"/>
              <a:gd name="connsiteX683" fmla="*/ 2777367 w 10993169"/>
              <a:gd name="connsiteY683" fmla="*/ 4004407 h 5809456"/>
              <a:gd name="connsiteX684" fmla="*/ 2778668 w 10993169"/>
              <a:gd name="connsiteY684" fmla="*/ 4005059 h 5809456"/>
              <a:gd name="connsiteX685" fmla="*/ 2778821 w 10993169"/>
              <a:gd name="connsiteY685" fmla="*/ 4005097 h 5809456"/>
              <a:gd name="connsiteX686" fmla="*/ 2778405 w 10993169"/>
              <a:gd name="connsiteY686" fmla="*/ 4003849 h 5809456"/>
              <a:gd name="connsiteX687" fmla="*/ 2778405 w 10993169"/>
              <a:gd name="connsiteY687" fmla="*/ 4001896 h 5809456"/>
              <a:gd name="connsiteX688" fmla="*/ 2778405 w 10993169"/>
              <a:gd name="connsiteY688" fmla="*/ 3999291 h 5809456"/>
              <a:gd name="connsiteX689" fmla="*/ 2779056 w 10993169"/>
              <a:gd name="connsiteY689" fmla="*/ 3996035 h 5809456"/>
              <a:gd name="connsiteX690" fmla="*/ 2779707 w 10993169"/>
              <a:gd name="connsiteY690" fmla="*/ 3992780 h 5809456"/>
              <a:gd name="connsiteX691" fmla="*/ 2779707 w 10993169"/>
              <a:gd name="connsiteY691" fmla="*/ 3989524 h 5809456"/>
              <a:gd name="connsiteX692" fmla="*/ 2779707 w 10993169"/>
              <a:gd name="connsiteY692" fmla="*/ 3986920 h 5809456"/>
              <a:gd name="connsiteX693" fmla="*/ 2779056 w 10993169"/>
              <a:gd name="connsiteY693" fmla="*/ 3984315 h 5809456"/>
              <a:gd name="connsiteX694" fmla="*/ 2775150 w 10993169"/>
              <a:gd name="connsiteY694" fmla="*/ 3981710 h 5809456"/>
              <a:gd name="connsiteX695" fmla="*/ 2771244 w 10993169"/>
              <a:gd name="connsiteY695" fmla="*/ 3979106 h 5809456"/>
              <a:gd name="connsiteX696" fmla="*/ 2770593 w 10993169"/>
              <a:gd name="connsiteY696" fmla="*/ 3977152 h 5809456"/>
              <a:gd name="connsiteX697" fmla="*/ 2770593 w 10993169"/>
              <a:gd name="connsiteY697" fmla="*/ 3974548 h 5809456"/>
              <a:gd name="connsiteX698" fmla="*/ 2771244 w 10993169"/>
              <a:gd name="connsiteY698" fmla="*/ 3971292 h 5809456"/>
              <a:gd name="connsiteX699" fmla="*/ 2771895 w 10993169"/>
              <a:gd name="connsiteY699" fmla="*/ 3968036 h 5809456"/>
              <a:gd name="connsiteX700" fmla="*/ 2774499 w 10993169"/>
              <a:gd name="connsiteY700" fmla="*/ 3961525 h 5809456"/>
              <a:gd name="connsiteX701" fmla="*/ 2776452 w 10993169"/>
              <a:gd name="connsiteY701" fmla="*/ 3956316 h 5809456"/>
              <a:gd name="connsiteX702" fmla="*/ 2781660 w 10993169"/>
              <a:gd name="connsiteY702" fmla="*/ 3947851 h 5809456"/>
              <a:gd name="connsiteX703" fmla="*/ 2786867 w 10993169"/>
              <a:gd name="connsiteY703" fmla="*/ 3938735 h 5809456"/>
              <a:gd name="connsiteX704" fmla="*/ 2790773 w 10993169"/>
              <a:gd name="connsiteY704" fmla="*/ 3933526 h 5809456"/>
              <a:gd name="connsiteX705" fmla="*/ 2795981 w 10993169"/>
              <a:gd name="connsiteY705" fmla="*/ 3927015 h 5809456"/>
              <a:gd name="connsiteX706" fmla="*/ 2800538 w 10993169"/>
              <a:gd name="connsiteY706" fmla="*/ 3920503 h 5809456"/>
              <a:gd name="connsiteX707" fmla="*/ 2804444 w 10993169"/>
              <a:gd name="connsiteY707" fmla="*/ 3915945 h 5809456"/>
              <a:gd name="connsiteX708" fmla="*/ 2807047 w 10993169"/>
              <a:gd name="connsiteY708" fmla="*/ 3915294 h 5809456"/>
              <a:gd name="connsiteX709" fmla="*/ 2810953 w 10993169"/>
              <a:gd name="connsiteY709" fmla="*/ 3913992 h 5809456"/>
              <a:gd name="connsiteX710" fmla="*/ 2814859 w 10993169"/>
              <a:gd name="connsiteY710" fmla="*/ 3912690 h 5809456"/>
              <a:gd name="connsiteX711" fmla="*/ 2817463 w 10993169"/>
              <a:gd name="connsiteY711" fmla="*/ 3910736 h 5809456"/>
              <a:gd name="connsiteX712" fmla="*/ 2820067 w 10993169"/>
              <a:gd name="connsiteY712" fmla="*/ 3909434 h 5809456"/>
              <a:gd name="connsiteX713" fmla="*/ 2823322 w 10993169"/>
              <a:gd name="connsiteY713" fmla="*/ 3907481 h 5809456"/>
              <a:gd name="connsiteX714" fmla="*/ 2826577 w 10993169"/>
              <a:gd name="connsiteY714" fmla="*/ 3904225 h 5809456"/>
              <a:gd name="connsiteX715" fmla="*/ 2830482 w 10993169"/>
              <a:gd name="connsiteY715" fmla="*/ 3901620 h 5809456"/>
              <a:gd name="connsiteX716" fmla="*/ 2836341 w 10993169"/>
              <a:gd name="connsiteY716" fmla="*/ 3895109 h 5809456"/>
              <a:gd name="connsiteX717" fmla="*/ 2840898 w 10993169"/>
              <a:gd name="connsiteY717" fmla="*/ 3889900 h 5809456"/>
              <a:gd name="connsiteX718" fmla="*/ 2842200 w 10993169"/>
              <a:gd name="connsiteY718" fmla="*/ 3882086 h 5809456"/>
              <a:gd name="connsiteX719" fmla="*/ 2843502 w 10993169"/>
              <a:gd name="connsiteY719" fmla="*/ 3872970 h 5809456"/>
              <a:gd name="connsiteX720" fmla="*/ 2844153 w 10993169"/>
              <a:gd name="connsiteY720" fmla="*/ 3863854 h 5809456"/>
              <a:gd name="connsiteX721" fmla="*/ 2846106 w 10993169"/>
              <a:gd name="connsiteY721" fmla="*/ 3856692 h 5809456"/>
              <a:gd name="connsiteX722" fmla="*/ 2848710 w 10993169"/>
              <a:gd name="connsiteY722" fmla="*/ 3852134 h 5809456"/>
              <a:gd name="connsiteX723" fmla="*/ 2852616 w 10993169"/>
              <a:gd name="connsiteY723" fmla="*/ 3848227 h 5809456"/>
              <a:gd name="connsiteX724" fmla="*/ 2857172 w 10993169"/>
              <a:gd name="connsiteY724" fmla="*/ 3844320 h 5809456"/>
              <a:gd name="connsiteX725" fmla="*/ 2861078 w 10993169"/>
              <a:gd name="connsiteY725" fmla="*/ 3841065 h 5809456"/>
              <a:gd name="connsiteX726" fmla="*/ 2866286 w 10993169"/>
              <a:gd name="connsiteY726" fmla="*/ 3837158 h 5809456"/>
              <a:gd name="connsiteX727" fmla="*/ 2872796 w 10993169"/>
              <a:gd name="connsiteY727" fmla="*/ 3832600 h 5809456"/>
              <a:gd name="connsiteX728" fmla="*/ 2879305 w 10993169"/>
              <a:gd name="connsiteY728" fmla="*/ 3828042 h 5809456"/>
              <a:gd name="connsiteX729" fmla="*/ 2883862 w 10993169"/>
              <a:gd name="connsiteY729" fmla="*/ 3823484 h 5809456"/>
              <a:gd name="connsiteX730" fmla="*/ 2888419 w 10993169"/>
              <a:gd name="connsiteY730" fmla="*/ 3818275 h 5809456"/>
              <a:gd name="connsiteX731" fmla="*/ 2892325 w 10993169"/>
              <a:gd name="connsiteY731" fmla="*/ 3812415 h 5809456"/>
              <a:gd name="connsiteX732" fmla="*/ 2895580 w 10993169"/>
              <a:gd name="connsiteY732" fmla="*/ 3805903 h 5809456"/>
              <a:gd name="connsiteX733" fmla="*/ 2896882 w 10993169"/>
              <a:gd name="connsiteY733" fmla="*/ 3800694 h 5809456"/>
              <a:gd name="connsiteX734" fmla="*/ 2897533 w 10993169"/>
              <a:gd name="connsiteY734" fmla="*/ 3798089 h 5809456"/>
              <a:gd name="connsiteX735" fmla="*/ 2897533 w 10993169"/>
              <a:gd name="connsiteY735" fmla="*/ 3795485 h 5809456"/>
              <a:gd name="connsiteX736" fmla="*/ 2896882 w 10993169"/>
              <a:gd name="connsiteY736" fmla="*/ 3792229 h 5809456"/>
              <a:gd name="connsiteX737" fmla="*/ 2896882 w 10993169"/>
              <a:gd name="connsiteY737" fmla="*/ 3788974 h 5809456"/>
              <a:gd name="connsiteX738" fmla="*/ 2896231 w 10993169"/>
              <a:gd name="connsiteY738" fmla="*/ 3785067 h 5809456"/>
              <a:gd name="connsiteX739" fmla="*/ 2896231 w 10993169"/>
              <a:gd name="connsiteY739" fmla="*/ 3781811 h 5809456"/>
              <a:gd name="connsiteX740" fmla="*/ 2896231 w 10993169"/>
              <a:gd name="connsiteY740" fmla="*/ 3779206 h 5809456"/>
              <a:gd name="connsiteX741" fmla="*/ 2896882 w 10993169"/>
              <a:gd name="connsiteY741" fmla="*/ 3777253 h 5809456"/>
              <a:gd name="connsiteX742" fmla="*/ 2900137 w 10993169"/>
              <a:gd name="connsiteY742" fmla="*/ 3775300 h 5809456"/>
              <a:gd name="connsiteX743" fmla="*/ 2904042 w 10993169"/>
              <a:gd name="connsiteY743" fmla="*/ 3773346 h 5809456"/>
              <a:gd name="connsiteX744" fmla="*/ 2908599 w 10993169"/>
              <a:gd name="connsiteY744" fmla="*/ 3772695 h 5809456"/>
              <a:gd name="connsiteX745" fmla="*/ 2911854 w 10993169"/>
              <a:gd name="connsiteY745" fmla="*/ 3772044 h 5809456"/>
              <a:gd name="connsiteX746" fmla="*/ 2915109 w 10993169"/>
              <a:gd name="connsiteY746" fmla="*/ 3771393 h 5809456"/>
              <a:gd name="connsiteX747" fmla="*/ 2919015 w 10993169"/>
              <a:gd name="connsiteY747" fmla="*/ 3770742 h 5809456"/>
              <a:gd name="connsiteX748" fmla="*/ 2922921 w 10993169"/>
              <a:gd name="connsiteY748" fmla="*/ 3770742 h 5809456"/>
              <a:gd name="connsiteX749" fmla="*/ 2927477 w 10993169"/>
              <a:gd name="connsiteY749" fmla="*/ 3771393 h 5809456"/>
              <a:gd name="connsiteX750" fmla="*/ 2935289 w 10993169"/>
              <a:gd name="connsiteY750" fmla="*/ 3772695 h 5809456"/>
              <a:gd name="connsiteX751" fmla="*/ 2942450 w 10993169"/>
              <a:gd name="connsiteY751" fmla="*/ 3774648 h 5809456"/>
              <a:gd name="connsiteX752" fmla="*/ 2947658 w 10993169"/>
              <a:gd name="connsiteY752" fmla="*/ 3774648 h 5809456"/>
              <a:gd name="connsiteX753" fmla="*/ 2954818 w 10993169"/>
              <a:gd name="connsiteY753" fmla="*/ 3775951 h 5809456"/>
              <a:gd name="connsiteX754" fmla="*/ 2960677 w 10993169"/>
              <a:gd name="connsiteY754" fmla="*/ 3777904 h 5809456"/>
              <a:gd name="connsiteX755" fmla="*/ 2965885 w 10993169"/>
              <a:gd name="connsiteY755" fmla="*/ 3779858 h 5809456"/>
              <a:gd name="connsiteX756" fmla="*/ 2969082 w 10993169"/>
              <a:gd name="connsiteY756" fmla="*/ 3781989 h 5809456"/>
              <a:gd name="connsiteX757" fmla="*/ 2968088 w 10993169"/>
              <a:gd name="connsiteY757" fmla="*/ 3780995 h 5809456"/>
              <a:gd name="connsiteX758" fmla="*/ 2964182 w 10993169"/>
              <a:gd name="connsiteY758" fmla="*/ 3778389 h 5809456"/>
              <a:gd name="connsiteX759" fmla="*/ 2959626 w 10993169"/>
              <a:gd name="connsiteY759" fmla="*/ 3776435 h 5809456"/>
              <a:gd name="connsiteX760" fmla="*/ 2953116 w 10993169"/>
              <a:gd name="connsiteY760" fmla="*/ 3775133 h 5809456"/>
              <a:gd name="connsiteX761" fmla="*/ 2945956 w 10993169"/>
              <a:gd name="connsiteY761" fmla="*/ 3773830 h 5809456"/>
              <a:gd name="connsiteX762" fmla="*/ 2940749 w 10993169"/>
              <a:gd name="connsiteY762" fmla="*/ 3773179 h 5809456"/>
              <a:gd name="connsiteX763" fmla="*/ 2933589 w 10993169"/>
              <a:gd name="connsiteY763" fmla="*/ 3771876 h 5809456"/>
              <a:gd name="connsiteX764" fmla="*/ 2925777 w 10993169"/>
              <a:gd name="connsiteY764" fmla="*/ 3770573 h 5809456"/>
              <a:gd name="connsiteX765" fmla="*/ 2921221 w 10993169"/>
              <a:gd name="connsiteY765" fmla="*/ 3769922 h 5809456"/>
              <a:gd name="connsiteX766" fmla="*/ 2917315 w 10993169"/>
              <a:gd name="connsiteY766" fmla="*/ 3769922 h 5809456"/>
              <a:gd name="connsiteX767" fmla="*/ 7276671 w 10993169"/>
              <a:gd name="connsiteY767" fmla="*/ 3769240 h 5809456"/>
              <a:gd name="connsiteX768" fmla="*/ 7276243 w 10993169"/>
              <a:gd name="connsiteY768" fmla="*/ 3769440 h 5809456"/>
              <a:gd name="connsiteX769" fmla="*/ 7274941 w 10993169"/>
              <a:gd name="connsiteY769" fmla="*/ 3778556 h 5809456"/>
              <a:gd name="connsiteX770" fmla="*/ 7273639 w 10993169"/>
              <a:gd name="connsiteY770" fmla="*/ 3787672 h 5809456"/>
              <a:gd name="connsiteX771" fmla="*/ 7272989 w 10993169"/>
              <a:gd name="connsiteY771" fmla="*/ 3792881 h 5809456"/>
              <a:gd name="connsiteX772" fmla="*/ 7271687 w 10993169"/>
              <a:gd name="connsiteY772" fmla="*/ 3799392 h 5809456"/>
              <a:gd name="connsiteX773" fmla="*/ 7270474 w 10993169"/>
              <a:gd name="connsiteY773" fmla="*/ 3805458 h 5809456"/>
              <a:gd name="connsiteX774" fmla="*/ 7271075 w 10993169"/>
              <a:gd name="connsiteY774" fmla="*/ 3803856 h 5809456"/>
              <a:gd name="connsiteX775" fmla="*/ 7273028 w 10993169"/>
              <a:gd name="connsiteY775" fmla="*/ 3797345 h 5809456"/>
              <a:gd name="connsiteX776" fmla="*/ 7273679 w 10993169"/>
              <a:gd name="connsiteY776" fmla="*/ 3790833 h 5809456"/>
              <a:gd name="connsiteX777" fmla="*/ 7274330 w 10993169"/>
              <a:gd name="connsiteY777" fmla="*/ 3785624 h 5809456"/>
              <a:gd name="connsiteX778" fmla="*/ 7275633 w 10993169"/>
              <a:gd name="connsiteY778" fmla="*/ 3776508 h 5809456"/>
              <a:gd name="connsiteX779" fmla="*/ 3992470 w 10993169"/>
              <a:gd name="connsiteY779" fmla="*/ 3767701 h 5809456"/>
              <a:gd name="connsiteX780" fmla="*/ 3991166 w 10993169"/>
              <a:gd name="connsiteY780" fmla="*/ 3769439 h 5809456"/>
              <a:gd name="connsiteX781" fmla="*/ 3989864 w 10993169"/>
              <a:gd name="connsiteY781" fmla="*/ 3772044 h 5809456"/>
              <a:gd name="connsiteX782" fmla="*/ 3989213 w 10993169"/>
              <a:gd name="connsiteY782" fmla="*/ 3775951 h 5809456"/>
              <a:gd name="connsiteX783" fmla="*/ 3988563 w 10993169"/>
              <a:gd name="connsiteY783" fmla="*/ 3779858 h 5809456"/>
              <a:gd name="connsiteX784" fmla="*/ 3987911 w 10993169"/>
              <a:gd name="connsiteY784" fmla="*/ 3787671 h 5809456"/>
              <a:gd name="connsiteX785" fmla="*/ 3987911 w 10993169"/>
              <a:gd name="connsiteY785" fmla="*/ 3792880 h 5809456"/>
              <a:gd name="connsiteX786" fmla="*/ 3988563 w 10993169"/>
              <a:gd name="connsiteY786" fmla="*/ 3798089 h 5809456"/>
              <a:gd name="connsiteX787" fmla="*/ 3989213 w 10993169"/>
              <a:gd name="connsiteY787" fmla="*/ 3803950 h 5809456"/>
              <a:gd name="connsiteX788" fmla="*/ 3990515 w 10993169"/>
              <a:gd name="connsiteY788" fmla="*/ 3809810 h 5809456"/>
              <a:gd name="connsiteX789" fmla="*/ 3991817 w 10993169"/>
              <a:gd name="connsiteY789" fmla="*/ 3815670 h 5809456"/>
              <a:gd name="connsiteX790" fmla="*/ 3995723 w 10993169"/>
              <a:gd name="connsiteY790" fmla="*/ 3826740 h 5809456"/>
              <a:gd name="connsiteX791" fmla="*/ 3998327 w 10993169"/>
              <a:gd name="connsiteY791" fmla="*/ 3836507 h 5809456"/>
              <a:gd name="connsiteX792" fmla="*/ 4000931 w 10993169"/>
              <a:gd name="connsiteY792" fmla="*/ 3844971 h 5809456"/>
              <a:gd name="connsiteX793" fmla="*/ 4004186 w 10993169"/>
              <a:gd name="connsiteY793" fmla="*/ 3855390 h 5809456"/>
              <a:gd name="connsiteX794" fmla="*/ 4008092 w 10993169"/>
              <a:gd name="connsiteY794" fmla="*/ 3865808 h 5809456"/>
              <a:gd name="connsiteX795" fmla="*/ 4010695 w 10993169"/>
              <a:gd name="connsiteY795" fmla="*/ 3874273 h 5809456"/>
              <a:gd name="connsiteX796" fmla="*/ 4013299 w 10993169"/>
              <a:gd name="connsiteY796" fmla="*/ 3885342 h 5809456"/>
              <a:gd name="connsiteX797" fmla="*/ 4015252 w 10993169"/>
              <a:gd name="connsiteY797" fmla="*/ 3899016 h 5809456"/>
              <a:gd name="connsiteX798" fmla="*/ 4017856 w 10993169"/>
              <a:gd name="connsiteY798" fmla="*/ 3912039 h 5809456"/>
              <a:gd name="connsiteX799" fmla="*/ 4018507 w 10993169"/>
              <a:gd name="connsiteY799" fmla="*/ 3923108 h 5809456"/>
              <a:gd name="connsiteX800" fmla="*/ 4018507 w 10993169"/>
              <a:gd name="connsiteY800" fmla="*/ 3929619 h 5809456"/>
              <a:gd name="connsiteX801" fmla="*/ 4017856 w 10993169"/>
              <a:gd name="connsiteY801" fmla="*/ 3936782 h 5809456"/>
              <a:gd name="connsiteX802" fmla="*/ 4017205 w 10993169"/>
              <a:gd name="connsiteY802" fmla="*/ 3943944 h 5809456"/>
              <a:gd name="connsiteX803" fmla="*/ 4015903 w 10993169"/>
              <a:gd name="connsiteY803" fmla="*/ 3949153 h 5809456"/>
              <a:gd name="connsiteX804" fmla="*/ 4014427 w 10993169"/>
              <a:gd name="connsiteY804" fmla="*/ 3951369 h 5809456"/>
              <a:gd name="connsiteX805" fmla="*/ 4014731 w 10993169"/>
              <a:gd name="connsiteY805" fmla="*/ 3951013 h 5809456"/>
              <a:gd name="connsiteX806" fmla="*/ 4017336 w 10993169"/>
              <a:gd name="connsiteY806" fmla="*/ 3947106 h 5809456"/>
              <a:gd name="connsiteX807" fmla="*/ 4018638 w 10993169"/>
              <a:gd name="connsiteY807" fmla="*/ 3941897 h 5809456"/>
              <a:gd name="connsiteX808" fmla="*/ 4019289 w 10993169"/>
              <a:gd name="connsiteY808" fmla="*/ 3935386 h 5809456"/>
              <a:gd name="connsiteX809" fmla="*/ 4019940 w 10993169"/>
              <a:gd name="connsiteY809" fmla="*/ 3928223 h 5809456"/>
              <a:gd name="connsiteX810" fmla="*/ 4019940 w 10993169"/>
              <a:gd name="connsiteY810" fmla="*/ 3921712 h 5809456"/>
              <a:gd name="connsiteX811" fmla="*/ 4018638 w 10993169"/>
              <a:gd name="connsiteY811" fmla="*/ 3910643 h 5809456"/>
              <a:gd name="connsiteX812" fmla="*/ 4016685 w 10993169"/>
              <a:gd name="connsiteY812" fmla="*/ 3897620 h 5809456"/>
              <a:gd name="connsiteX813" fmla="*/ 4014731 w 10993169"/>
              <a:gd name="connsiteY813" fmla="*/ 3883946 h 5809456"/>
              <a:gd name="connsiteX814" fmla="*/ 4012127 w 10993169"/>
              <a:gd name="connsiteY814" fmla="*/ 3872226 h 5809456"/>
              <a:gd name="connsiteX815" fmla="*/ 4009522 w 10993169"/>
              <a:gd name="connsiteY815" fmla="*/ 3863761 h 5809456"/>
              <a:gd name="connsiteX816" fmla="*/ 4005615 w 10993169"/>
              <a:gd name="connsiteY816" fmla="*/ 3853342 h 5809456"/>
              <a:gd name="connsiteX817" fmla="*/ 4002360 w 10993169"/>
              <a:gd name="connsiteY817" fmla="*/ 3842924 h 5809456"/>
              <a:gd name="connsiteX818" fmla="*/ 3999755 w 10993169"/>
              <a:gd name="connsiteY818" fmla="*/ 3834459 h 5809456"/>
              <a:gd name="connsiteX819" fmla="*/ 3996499 w 10993169"/>
              <a:gd name="connsiteY819" fmla="*/ 3825344 h 5809456"/>
              <a:gd name="connsiteX820" fmla="*/ 3993244 w 10993169"/>
              <a:gd name="connsiteY820" fmla="*/ 3813623 h 5809456"/>
              <a:gd name="connsiteX821" fmla="*/ 3991941 w 10993169"/>
              <a:gd name="connsiteY821" fmla="*/ 3807763 h 5809456"/>
              <a:gd name="connsiteX822" fmla="*/ 3990639 w 10993169"/>
              <a:gd name="connsiteY822" fmla="*/ 3801903 h 5809456"/>
              <a:gd name="connsiteX823" fmla="*/ 3989337 w 10993169"/>
              <a:gd name="connsiteY823" fmla="*/ 3796042 h 5809456"/>
              <a:gd name="connsiteX824" fmla="*/ 3989337 w 10993169"/>
              <a:gd name="connsiteY824" fmla="*/ 3790833 h 5809456"/>
              <a:gd name="connsiteX825" fmla="*/ 3989337 w 10993169"/>
              <a:gd name="connsiteY825" fmla="*/ 3784973 h 5809456"/>
              <a:gd name="connsiteX826" fmla="*/ 3989988 w 10993169"/>
              <a:gd name="connsiteY826" fmla="*/ 3777810 h 5809456"/>
              <a:gd name="connsiteX827" fmla="*/ 3990639 w 10993169"/>
              <a:gd name="connsiteY827" fmla="*/ 3773904 h 5809456"/>
              <a:gd name="connsiteX828" fmla="*/ 3991290 w 10993169"/>
              <a:gd name="connsiteY828" fmla="*/ 3770648 h 5809456"/>
              <a:gd name="connsiteX829" fmla="*/ 10883777 w 10993169"/>
              <a:gd name="connsiteY829" fmla="*/ 3755766 h 5809456"/>
              <a:gd name="connsiteX830" fmla="*/ 10885731 w 10993169"/>
              <a:gd name="connsiteY830" fmla="*/ 3755766 h 5809456"/>
              <a:gd name="connsiteX831" fmla="*/ 10887033 w 10993169"/>
              <a:gd name="connsiteY831" fmla="*/ 3755766 h 5809456"/>
              <a:gd name="connsiteX832" fmla="*/ 10888335 w 10993169"/>
              <a:gd name="connsiteY832" fmla="*/ 3755766 h 5809456"/>
              <a:gd name="connsiteX833" fmla="*/ 10889637 w 10993169"/>
              <a:gd name="connsiteY833" fmla="*/ 3756432 h 5809456"/>
              <a:gd name="connsiteX834" fmla="*/ 10891591 w 10993169"/>
              <a:gd name="connsiteY834" fmla="*/ 3757097 h 5809456"/>
              <a:gd name="connsiteX835" fmla="*/ 10893545 w 10993169"/>
              <a:gd name="connsiteY835" fmla="*/ 3758429 h 5809456"/>
              <a:gd name="connsiteX836" fmla="*/ 10894847 w 10993169"/>
              <a:gd name="connsiteY836" fmla="*/ 3760425 h 5809456"/>
              <a:gd name="connsiteX837" fmla="*/ 10896801 w 10993169"/>
              <a:gd name="connsiteY837" fmla="*/ 3762422 h 5809456"/>
              <a:gd name="connsiteX838" fmla="*/ 10898103 w 10993169"/>
              <a:gd name="connsiteY838" fmla="*/ 3766416 h 5809456"/>
              <a:gd name="connsiteX839" fmla="*/ 10899405 w 10993169"/>
              <a:gd name="connsiteY839" fmla="*/ 3771075 h 5809456"/>
              <a:gd name="connsiteX840" fmla="*/ 10899405 w 10993169"/>
              <a:gd name="connsiteY840" fmla="*/ 3774403 h 5809456"/>
              <a:gd name="connsiteX841" fmla="*/ 10898753 w 10993169"/>
              <a:gd name="connsiteY841" fmla="*/ 3779062 h 5809456"/>
              <a:gd name="connsiteX842" fmla="*/ 10898753 w 10993169"/>
              <a:gd name="connsiteY842" fmla="*/ 3781059 h 5809456"/>
              <a:gd name="connsiteX843" fmla="*/ 10898103 w 10993169"/>
              <a:gd name="connsiteY843" fmla="*/ 3783056 h 5809456"/>
              <a:gd name="connsiteX844" fmla="*/ 10897451 w 10993169"/>
              <a:gd name="connsiteY844" fmla="*/ 3784387 h 5809456"/>
              <a:gd name="connsiteX845" fmla="*/ 10896801 w 10993169"/>
              <a:gd name="connsiteY845" fmla="*/ 3785053 h 5809456"/>
              <a:gd name="connsiteX846" fmla="*/ 10894847 w 10993169"/>
              <a:gd name="connsiteY846" fmla="*/ 3785718 h 5809456"/>
              <a:gd name="connsiteX847" fmla="*/ 10893545 w 10993169"/>
              <a:gd name="connsiteY847" fmla="*/ 3785718 h 5809456"/>
              <a:gd name="connsiteX848" fmla="*/ 10891591 w 10993169"/>
              <a:gd name="connsiteY848" fmla="*/ 3785053 h 5809456"/>
              <a:gd name="connsiteX849" fmla="*/ 10890289 w 10993169"/>
              <a:gd name="connsiteY849" fmla="*/ 3784387 h 5809456"/>
              <a:gd name="connsiteX850" fmla="*/ 10887033 w 10993169"/>
              <a:gd name="connsiteY850" fmla="*/ 3781725 h 5809456"/>
              <a:gd name="connsiteX851" fmla="*/ 10885079 w 10993169"/>
              <a:gd name="connsiteY851" fmla="*/ 3779728 h 5809456"/>
              <a:gd name="connsiteX852" fmla="*/ 10883125 w 10993169"/>
              <a:gd name="connsiteY852" fmla="*/ 3775734 h 5809456"/>
              <a:gd name="connsiteX853" fmla="*/ 10881173 w 10993169"/>
              <a:gd name="connsiteY853" fmla="*/ 3770409 h 5809456"/>
              <a:gd name="connsiteX854" fmla="*/ 10879869 w 10993169"/>
              <a:gd name="connsiteY854" fmla="*/ 3767747 h 5809456"/>
              <a:gd name="connsiteX855" fmla="*/ 10879869 w 10993169"/>
              <a:gd name="connsiteY855" fmla="*/ 3764419 h 5809456"/>
              <a:gd name="connsiteX856" fmla="*/ 10879869 w 10993169"/>
              <a:gd name="connsiteY856" fmla="*/ 3761757 h 5809456"/>
              <a:gd name="connsiteX857" fmla="*/ 10880521 w 10993169"/>
              <a:gd name="connsiteY857" fmla="*/ 3759760 h 5809456"/>
              <a:gd name="connsiteX858" fmla="*/ 10880521 w 10993169"/>
              <a:gd name="connsiteY858" fmla="*/ 3758429 h 5809456"/>
              <a:gd name="connsiteX859" fmla="*/ 10881173 w 10993169"/>
              <a:gd name="connsiteY859" fmla="*/ 3757763 h 5809456"/>
              <a:gd name="connsiteX860" fmla="*/ 10882475 w 10993169"/>
              <a:gd name="connsiteY860" fmla="*/ 3756432 h 5809456"/>
              <a:gd name="connsiteX861" fmla="*/ 4000504 w 10993169"/>
              <a:gd name="connsiteY861" fmla="*/ 3753338 h 5809456"/>
              <a:gd name="connsiteX862" fmla="*/ 3999629 w 10993169"/>
              <a:gd name="connsiteY862" fmla="*/ 3754463 h 5809456"/>
              <a:gd name="connsiteX863" fmla="*/ 3995723 w 10993169"/>
              <a:gd name="connsiteY863" fmla="*/ 3760975 h 5809456"/>
              <a:gd name="connsiteX864" fmla="*/ 3993276 w 10993169"/>
              <a:gd name="connsiteY864" fmla="*/ 3766481 h 5809456"/>
              <a:gd name="connsiteX865" fmla="*/ 3994546 w 10993169"/>
              <a:gd name="connsiteY865" fmla="*/ 3764788 h 5809456"/>
              <a:gd name="connsiteX866" fmla="*/ 3997151 w 10993169"/>
              <a:gd name="connsiteY866" fmla="*/ 3758927 h 5809456"/>
              <a:gd name="connsiteX867" fmla="*/ 4013661 w 10993169"/>
              <a:gd name="connsiteY867" fmla="*/ 3737858 h 5809456"/>
              <a:gd name="connsiteX868" fmla="*/ 4013299 w 10993169"/>
              <a:gd name="connsiteY868" fmla="*/ 3738185 h 5809456"/>
              <a:gd name="connsiteX869" fmla="*/ 4013010 w 10993169"/>
              <a:gd name="connsiteY869" fmla="*/ 3738510 h 5809456"/>
              <a:gd name="connsiteX870" fmla="*/ 4077838 w 10993169"/>
              <a:gd name="connsiteY870" fmla="*/ 3735954 h 5809456"/>
              <a:gd name="connsiteX871" fmla="*/ 4075938 w 10993169"/>
              <a:gd name="connsiteY871" fmla="*/ 3738091 h 5809456"/>
              <a:gd name="connsiteX872" fmla="*/ 4070078 w 10993169"/>
              <a:gd name="connsiteY872" fmla="*/ 3744602 h 5809456"/>
              <a:gd name="connsiteX873" fmla="*/ 4065520 w 10993169"/>
              <a:gd name="connsiteY873" fmla="*/ 3749811 h 5809456"/>
              <a:gd name="connsiteX874" fmla="*/ 4056404 w 10993169"/>
              <a:gd name="connsiteY874" fmla="*/ 3756323 h 5809456"/>
              <a:gd name="connsiteX875" fmla="*/ 4047939 w 10993169"/>
              <a:gd name="connsiteY875" fmla="*/ 3762834 h 5809456"/>
              <a:gd name="connsiteX876" fmla="*/ 4047939 w 10993169"/>
              <a:gd name="connsiteY876" fmla="*/ 3763122 h 5809456"/>
              <a:gd name="connsiteX877" fmla="*/ 4054962 w 10993169"/>
              <a:gd name="connsiteY877" fmla="*/ 3757719 h 5809456"/>
              <a:gd name="connsiteX878" fmla="*/ 4064075 w 10993169"/>
              <a:gd name="connsiteY878" fmla="*/ 3751859 h 5809456"/>
              <a:gd name="connsiteX879" fmla="*/ 4068632 w 10993169"/>
              <a:gd name="connsiteY879" fmla="*/ 3746650 h 5809456"/>
              <a:gd name="connsiteX880" fmla="*/ 4074491 w 10993169"/>
              <a:gd name="connsiteY880" fmla="*/ 3740138 h 5809456"/>
              <a:gd name="connsiteX881" fmla="*/ 4439658 w 10993169"/>
              <a:gd name="connsiteY881" fmla="*/ 3727822 h 5809456"/>
              <a:gd name="connsiteX882" fmla="*/ 4439035 w 10993169"/>
              <a:gd name="connsiteY882" fmla="*/ 3729069 h 5809456"/>
              <a:gd name="connsiteX883" fmla="*/ 4436431 w 10993169"/>
              <a:gd name="connsiteY883" fmla="*/ 3734278 h 5809456"/>
              <a:gd name="connsiteX884" fmla="*/ 4434479 w 10993169"/>
              <a:gd name="connsiteY884" fmla="*/ 3738836 h 5809456"/>
              <a:gd name="connsiteX885" fmla="*/ 4433177 w 10993169"/>
              <a:gd name="connsiteY885" fmla="*/ 3745998 h 5809456"/>
              <a:gd name="connsiteX886" fmla="*/ 4431875 w 10993169"/>
              <a:gd name="connsiteY886" fmla="*/ 3754463 h 5809456"/>
              <a:gd name="connsiteX887" fmla="*/ 4431224 w 10993169"/>
              <a:gd name="connsiteY887" fmla="*/ 3758370 h 5809456"/>
              <a:gd name="connsiteX888" fmla="*/ 4429922 w 10993169"/>
              <a:gd name="connsiteY888" fmla="*/ 3762277 h 5809456"/>
              <a:gd name="connsiteX889" fmla="*/ 4428620 w 10993169"/>
              <a:gd name="connsiteY889" fmla="*/ 3766184 h 5809456"/>
              <a:gd name="connsiteX890" fmla="*/ 4427318 w 10993169"/>
              <a:gd name="connsiteY890" fmla="*/ 3769439 h 5809456"/>
              <a:gd name="connsiteX891" fmla="*/ 4426059 w 10993169"/>
              <a:gd name="connsiteY891" fmla="*/ 3773846 h 5809456"/>
              <a:gd name="connsiteX892" fmla="*/ 4426902 w 10993169"/>
              <a:gd name="connsiteY892" fmla="*/ 3771950 h 5809456"/>
              <a:gd name="connsiteX893" fmla="*/ 4428204 w 10993169"/>
              <a:gd name="connsiteY893" fmla="*/ 3767392 h 5809456"/>
              <a:gd name="connsiteX894" fmla="*/ 4430158 w 10993169"/>
              <a:gd name="connsiteY894" fmla="*/ 3764137 h 5809456"/>
              <a:gd name="connsiteX895" fmla="*/ 4431460 w 10993169"/>
              <a:gd name="connsiteY895" fmla="*/ 3760881 h 5809456"/>
              <a:gd name="connsiteX896" fmla="*/ 4432111 w 10993169"/>
              <a:gd name="connsiteY896" fmla="*/ 3756323 h 5809456"/>
              <a:gd name="connsiteX897" fmla="*/ 4433413 w 10993169"/>
              <a:gd name="connsiteY897" fmla="*/ 3752416 h 5809456"/>
              <a:gd name="connsiteX898" fmla="*/ 4434716 w 10993169"/>
              <a:gd name="connsiteY898" fmla="*/ 3743951 h 5809456"/>
              <a:gd name="connsiteX899" fmla="*/ 4436018 w 10993169"/>
              <a:gd name="connsiteY899" fmla="*/ 3737440 h 5809456"/>
              <a:gd name="connsiteX900" fmla="*/ 4437971 w 10993169"/>
              <a:gd name="connsiteY900" fmla="*/ 3732882 h 5809456"/>
              <a:gd name="connsiteX901" fmla="*/ 3038887 w 10993169"/>
              <a:gd name="connsiteY901" fmla="*/ 3720767 h 5809456"/>
              <a:gd name="connsiteX902" fmla="*/ 3040340 w 10993169"/>
              <a:gd name="connsiteY902" fmla="*/ 3723676 h 5809456"/>
              <a:gd name="connsiteX903" fmla="*/ 3042944 w 10993169"/>
              <a:gd name="connsiteY903" fmla="*/ 3729538 h 5809456"/>
              <a:gd name="connsiteX904" fmla="*/ 3044897 w 10993169"/>
              <a:gd name="connsiteY904" fmla="*/ 3735400 h 5809456"/>
              <a:gd name="connsiteX905" fmla="*/ 3045548 w 10993169"/>
              <a:gd name="connsiteY905" fmla="*/ 3740611 h 5809456"/>
              <a:gd name="connsiteX906" fmla="*/ 3044246 w 10993169"/>
              <a:gd name="connsiteY906" fmla="*/ 3742565 h 5809456"/>
              <a:gd name="connsiteX907" fmla="*/ 3042293 w 10993169"/>
              <a:gd name="connsiteY907" fmla="*/ 3744519 h 5809456"/>
              <a:gd name="connsiteX908" fmla="*/ 3039689 w 10993169"/>
              <a:gd name="connsiteY908" fmla="*/ 3746473 h 5809456"/>
              <a:gd name="connsiteX909" fmla="*/ 3036435 w 10993169"/>
              <a:gd name="connsiteY909" fmla="*/ 3748427 h 5809456"/>
              <a:gd name="connsiteX910" fmla="*/ 3033180 w 10993169"/>
              <a:gd name="connsiteY910" fmla="*/ 3750381 h 5809456"/>
              <a:gd name="connsiteX911" fmla="*/ 3030577 w 10993169"/>
              <a:gd name="connsiteY911" fmla="*/ 3751684 h 5809456"/>
              <a:gd name="connsiteX912" fmla="*/ 3027322 w 10993169"/>
              <a:gd name="connsiteY912" fmla="*/ 3752987 h 5809456"/>
              <a:gd name="connsiteX913" fmla="*/ 3025369 w 10993169"/>
              <a:gd name="connsiteY913" fmla="*/ 3752987 h 5809456"/>
              <a:gd name="connsiteX914" fmla="*/ 3020813 w 10993169"/>
              <a:gd name="connsiteY914" fmla="*/ 3754290 h 5809456"/>
              <a:gd name="connsiteX915" fmla="*/ 3014954 w 10993169"/>
              <a:gd name="connsiteY915" fmla="*/ 3755592 h 5809456"/>
              <a:gd name="connsiteX916" fmla="*/ 3009747 w 10993169"/>
              <a:gd name="connsiteY916" fmla="*/ 3756895 h 5809456"/>
              <a:gd name="connsiteX917" fmla="*/ 3005190 w 10993169"/>
              <a:gd name="connsiteY917" fmla="*/ 3758198 h 5809456"/>
              <a:gd name="connsiteX918" fmla="*/ 3001285 w 10993169"/>
              <a:gd name="connsiteY918" fmla="*/ 3760803 h 5809456"/>
              <a:gd name="connsiteX919" fmla="*/ 2998030 w 10993169"/>
              <a:gd name="connsiteY919" fmla="*/ 3763408 h 5809456"/>
              <a:gd name="connsiteX920" fmla="*/ 2994776 w 10993169"/>
              <a:gd name="connsiteY920" fmla="*/ 3767316 h 5809456"/>
              <a:gd name="connsiteX921" fmla="*/ 2992172 w 10993169"/>
              <a:gd name="connsiteY921" fmla="*/ 3770573 h 5809456"/>
              <a:gd name="connsiteX922" fmla="*/ 2992823 w 10993169"/>
              <a:gd name="connsiteY922" fmla="*/ 3774481 h 5809456"/>
              <a:gd name="connsiteX923" fmla="*/ 2994776 w 10993169"/>
              <a:gd name="connsiteY923" fmla="*/ 3779692 h 5809456"/>
              <a:gd name="connsiteX924" fmla="*/ 2995427 w 10993169"/>
              <a:gd name="connsiteY924" fmla="*/ 3782949 h 5809456"/>
              <a:gd name="connsiteX925" fmla="*/ 2995427 w 10993169"/>
              <a:gd name="connsiteY925" fmla="*/ 3785554 h 5809456"/>
              <a:gd name="connsiteX926" fmla="*/ 2995427 w 10993169"/>
              <a:gd name="connsiteY926" fmla="*/ 3788160 h 5809456"/>
              <a:gd name="connsiteX927" fmla="*/ 2994776 w 10993169"/>
              <a:gd name="connsiteY927" fmla="*/ 3789462 h 5809456"/>
              <a:gd name="connsiteX928" fmla="*/ 2992172 w 10993169"/>
              <a:gd name="connsiteY928" fmla="*/ 3790765 h 5809456"/>
              <a:gd name="connsiteX929" fmla="*/ 2988266 w 10993169"/>
              <a:gd name="connsiteY929" fmla="*/ 3791416 h 5809456"/>
              <a:gd name="connsiteX930" fmla="*/ 2983710 w 10993169"/>
              <a:gd name="connsiteY930" fmla="*/ 3790765 h 5809456"/>
              <a:gd name="connsiteX931" fmla="*/ 2979804 w 10993169"/>
              <a:gd name="connsiteY931" fmla="*/ 3789462 h 5809456"/>
              <a:gd name="connsiteX932" fmla="*/ 2977851 w 10993169"/>
              <a:gd name="connsiteY932" fmla="*/ 3788811 h 5809456"/>
              <a:gd name="connsiteX933" fmla="*/ 2976865 w 10993169"/>
              <a:gd name="connsiteY933" fmla="*/ 3788482 h 5809456"/>
              <a:gd name="connsiteX934" fmla="*/ 2977602 w 10993169"/>
              <a:gd name="connsiteY934" fmla="*/ 3788974 h 5809456"/>
              <a:gd name="connsiteX935" fmla="*/ 2979555 w 10993169"/>
              <a:gd name="connsiteY935" fmla="*/ 3790276 h 5809456"/>
              <a:gd name="connsiteX936" fmla="*/ 2981508 w 10993169"/>
              <a:gd name="connsiteY936" fmla="*/ 3790276 h 5809456"/>
              <a:gd name="connsiteX937" fmla="*/ 2985414 w 10993169"/>
              <a:gd name="connsiteY937" fmla="*/ 3791578 h 5809456"/>
              <a:gd name="connsiteX938" fmla="*/ 2989971 w 10993169"/>
              <a:gd name="connsiteY938" fmla="*/ 3792229 h 5809456"/>
              <a:gd name="connsiteX939" fmla="*/ 2993877 w 10993169"/>
              <a:gd name="connsiteY939" fmla="*/ 3791578 h 5809456"/>
              <a:gd name="connsiteX940" fmla="*/ 2996480 w 10993169"/>
              <a:gd name="connsiteY940" fmla="*/ 3790276 h 5809456"/>
              <a:gd name="connsiteX941" fmla="*/ 2997131 w 10993169"/>
              <a:gd name="connsiteY941" fmla="*/ 3788974 h 5809456"/>
              <a:gd name="connsiteX942" fmla="*/ 2997131 w 10993169"/>
              <a:gd name="connsiteY942" fmla="*/ 3787020 h 5809456"/>
              <a:gd name="connsiteX943" fmla="*/ 2996480 w 10993169"/>
              <a:gd name="connsiteY943" fmla="*/ 3783764 h 5809456"/>
              <a:gd name="connsiteX944" fmla="*/ 2996480 w 10993169"/>
              <a:gd name="connsiteY944" fmla="*/ 3781160 h 5809456"/>
              <a:gd name="connsiteX945" fmla="*/ 2994528 w 10993169"/>
              <a:gd name="connsiteY945" fmla="*/ 3775300 h 5809456"/>
              <a:gd name="connsiteX946" fmla="*/ 2993877 w 10993169"/>
              <a:gd name="connsiteY946" fmla="*/ 3772044 h 5809456"/>
              <a:gd name="connsiteX947" fmla="*/ 2996480 w 10993169"/>
              <a:gd name="connsiteY947" fmla="*/ 3768137 h 5809456"/>
              <a:gd name="connsiteX948" fmla="*/ 2999084 w 10993169"/>
              <a:gd name="connsiteY948" fmla="*/ 3764881 h 5809456"/>
              <a:gd name="connsiteX949" fmla="*/ 3002990 w 10993169"/>
              <a:gd name="connsiteY949" fmla="*/ 3761626 h 5809456"/>
              <a:gd name="connsiteX950" fmla="*/ 3006896 w 10993169"/>
              <a:gd name="connsiteY950" fmla="*/ 3759021 h 5809456"/>
              <a:gd name="connsiteX951" fmla="*/ 3011453 w 10993169"/>
              <a:gd name="connsiteY951" fmla="*/ 3757719 h 5809456"/>
              <a:gd name="connsiteX952" fmla="*/ 3016661 w 10993169"/>
              <a:gd name="connsiteY952" fmla="*/ 3756417 h 5809456"/>
              <a:gd name="connsiteX953" fmla="*/ 3022519 w 10993169"/>
              <a:gd name="connsiteY953" fmla="*/ 3755765 h 5809456"/>
              <a:gd name="connsiteX954" fmla="*/ 3027076 w 10993169"/>
              <a:gd name="connsiteY954" fmla="*/ 3754463 h 5809456"/>
              <a:gd name="connsiteX955" fmla="*/ 3029029 w 10993169"/>
              <a:gd name="connsiteY955" fmla="*/ 3753812 h 5809456"/>
              <a:gd name="connsiteX956" fmla="*/ 3032284 w 10993169"/>
              <a:gd name="connsiteY956" fmla="*/ 3753161 h 5809456"/>
              <a:gd name="connsiteX957" fmla="*/ 3034888 w 10993169"/>
              <a:gd name="connsiteY957" fmla="*/ 3751208 h 5809456"/>
              <a:gd name="connsiteX958" fmla="*/ 3038143 w 10993169"/>
              <a:gd name="connsiteY958" fmla="*/ 3749905 h 5809456"/>
              <a:gd name="connsiteX959" fmla="*/ 3041398 w 10993169"/>
              <a:gd name="connsiteY959" fmla="*/ 3747952 h 5809456"/>
              <a:gd name="connsiteX960" fmla="*/ 3044001 w 10993169"/>
              <a:gd name="connsiteY960" fmla="*/ 3745347 h 5809456"/>
              <a:gd name="connsiteX961" fmla="*/ 3045954 w 10993169"/>
              <a:gd name="connsiteY961" fmla="*/ 3743394 h 5809456"/>
              <a:gd name="connsiteX962" fmla="*/ 3047256 w 10993169"/>
              <a:gd name="connsiteY962" fmla="*/ 3741440 h 5809456"/>
              <a:gd name="connsiteX963" fmla="*/ 3046605 w 10993169"/>
              <a:gd name="connsiteY963" fmla="*/ 3736231 h 5809456"/>
              <a:gd name="connsiteX964" fmla="*/ 3044652 w 10993169"/>
              <a:gd name="connsiteY964" fmla="*/ 3730371 h 5809456"/>
              <a:gd name="connsiteX965" fmla="*/ 3042049 w 10993169"/>
              <a:gd name="connsiteY965" fmla="*/ 3724511 h 5809456"/>
              <a:gd name="connsiteX966" fmla="*/ 3039445 w 10993169"/>
              <a:gd name="connsiteY966" fmla="*/ 3721255 h 5809456"/>
              <a:gd name="connsiteX967" fmla="*/ 4517087 w 10993169"/>
              <a:gd name="connsiteY967" fmla="*/ 3712856 h 5809456"/>
              <a:gd name="connsiteX968" fmla="*/ 4516501 w 10993169"/>
              <a:gd name="connsiteY968" fmla="*/ 3713442 h 5809456"/>
              <a:gd name="connsiteX969" fmla="*/ 4516369 w 10993169"/>
              <a:gd name="connsiteY969" fmla="*/ 3713641 h 5809456"/>
              <a:gd name="connsiteX970" fmla="*/ 4516759 w 10993169"/>
              <a:gd name="connsiteY970" fmla="*/ 3713348 h 5809456"/>
              <a:gd name="connsiteX971" fmla="*/ 3025281 w 10993169"/>
              <a:gd name="connsiteY971" fmla="*/ 3710590 h 5809456"/>
              <a:gd name="connsiteX972" fmla="*/ 3025369 w 10993169"/>
              <a:gd name="connsiteY972" fmla="*/ 3710649 h 5809456"/>
              <a:gd name="connsiteX973" fmla="*/ 3029813 w 10993169"/>
              <a:gd name="connsiteY973" fmla="*/ 3713479 h 5809456"/>
              <a:gd name="connsiteX974" fmla="*/ 3027076 w 10993169"/>
              <a:gd name="connsiteY974" fmla="*/ 3711488 h 5809456"/>
              <a:gd name="connsiteX975" fmla="*/ 2948797 w 10993169"/>
              <a:gd name="connsiteY975" fmla="*/ 3705262 h 5809456"/>
              <a:gd name="connsiteX976" fmla="*/ 2951815 w 10993169"/>
              <a:gd name="connsiteY976" fmla="*/ 3711301 h 5809456"/>
              <a:gd name="connsiteX977" fmla="*/ 2954418 w 10993169"/>
              <a:gd name="connsiteY977" fmla="*/ 3717163 h 5809456"/>
              <a:gd name="connsiteX978" fmla="*/ 2955720 w 10993169"/>
              <a:gd name="connsiteY978" fmla="*/ 3717651 h 5809456"/>
              <a:gd name="connsiteX979" fmla="*/ 2953516 w 10993169"/>
              <a:gd name="connsiteY979" fmla="*/ 3712139 h 5809456"/>
              <a:gd name="connsiteX980" fmla="*/ 2950261 w 10993169"/>
              <a:gd name="connsiteY980" fmla="*/ 3705628 h 5809456"/>
              <a:gd name="connsiteX981" fmla="*/ 4966435 w 10993169"/>
              <a:gd name="connsiteY981" fmla="*/ 3698372 h 5809456"/>
              <a:gd name="connsiteX982" fmla="*/ 4966323 w 10993169"/>
              <a:gd name="connsiteY982" fmla="*/ 3698465 h 5809456"/>
              <a:gd name="connsiteX983" fmla="*/ 4963719 w 10993169"/>
              <a:gd name="connsiteY983" fmla="*/ 3701070 h 5809456"/>
              <a:gd name="connsiteX984" fmla="*/ 4963593 w 10993169"/>
              <a:gd name="connsiteY984" fmla="*/ 3701217 h 5809456"/>
              <a:gd name="connsiteX985" fmla="*/ 4965393 w 10993169"/>
              <a:gd name="connsiteY985" fmla="*/ 3699674 h 5809456"/>
              <a:gd name="connsiteX986" fmla="*/ 2914282 w 10993169"/>
              <a:gd name="connsiteY986" fmla="*/ 3697542 h 5809456"/>
              <a:gd name="connsiteX987" fmla="*/ 2918617 w 10993169"/>
              <a:gd name="connsiteY987" fmla="*/ 3700879 h 5809456"/>
              <a:gd name="connsiteX988" fmla="*/ 2925777 w 10993169"/>
              <a:gd name="connsiteY988" fmla="*/ 3704787 h 5809456"/>
              <a:gd name="connsiteX989" fmla="*/ 2926072 w 10993169"/>
              <a:gd name="connsiteY989" fmla="*/ 3704861 h 5809456"/>
              <a:gd name="connsiteX990" fmla="*/ 2920317 w 10993169"/>
              <a:gd name="connsiteY990" fmla="*/ 3701721 h 5809456"/>
              <a:gd name="connsiteX991" fmla="*/ 4971907 w 10993169"/>
              <a:gd name="connsiteY991" fmla="*/ 3693811 h 5809456"/>
              <a:gd name="connsiteX992" fmla="*/ 4971900 w 10993169"/>
              <a:gd name="connsiteY992" fmla="*/ 3693817 h 5809456"/>
              <a:gd name="connsiteX993" fmla="*/ 4971905 w 10993169"/>
              <a:gd name="connsiteY993" fmla="*/ 3693814 h 5809456"/>
              <a:gd name="connsiteX994" fmla="*/ 9576292 w 10993169"/>
              <a:gd name="connsiteY994" fmla="*/ 3691954 h 5809456"/>
              <a:gd name="connsiteX995" fmla="*/ 9577594 w 10993169"/>
              <a:gd name="connsiteY995" fmla="*/ 3691954 h 5809456"/>
              <a:gd name="connsiteX996" fmla="*/ 9579548 w 10993169"/>
              <a:gd name="connsiteY996" fmla="*/ 3691954 h 5809456"/>
              <a:gd name="connsiteX997" fmla="*/ 9581501 w 10993169"/>
              <a:gd name="connsiteY997" fmla="*/ 3691954 h 5809456"/>
              <a:gd name="connsiteX998" fmla="*/ 9586059 w 10993169"/>
              <a:gd name="connsiteY998" fmla="*/ 3692605 h 5809456"/>
              <a:gd name="connsiteX999" fmla="*/ 9590617 w 10993169"/>
              <a:gd name="connsiteY999" fmla="*/ 3692605 h 5809456"/>
              <a:gd name="connsiteX1000" fmla="*/ 9595175 w 10993169"/>
              <a:gd name="connsiteY1000" fmla="*/ 3692605 h 5809456"/>
              <a:gd name="connsiteX1001" fmla="*/ 9600384 w 10993169"/>
              <a:gd name="connsiteY1001" fmla="*/ 3693257 h 5809456"/>
              <a:gd name="connsiteX1002" fmla="*/ 9606244 w 10993169"/>
              <a:gd name="connsiteY1002" fmla="*/ 3693908 h 5809456"/>
              <a:gd name="connsiteX1003" fmla="*/ 9610802 w 10993169"/>
              <a:gd name="connsiteY1003" fmla="*/ 3695210 h 5809456"/>
              <a:gd name="connsiteX1004" fmla="*/ 9614709 w 10993169"/>
              <a:gd name="connsiteY1004" fmla="*/ 3697814 h 5809456"/>
              <a:gd name="connsiteX1005" fmla="*/ 9617965 w 10993169"/>
              <a:gd name="connsiteY1005" fmla="*/ 3701721 h 5809456"/>
              <a:gd name="connsiteX1006" fmla="*/ 9619918 w 10993169"/>
              <a:gd name="connsiteY1006" fmla="*/ 3706279 h 5809456"/>
              <a:gd name="connsiteX1007" fmla="*/ 9620569 w 10993169"/>
              <a:gd name="connsiteY1007" fmla="*/ 3710837 h 5809456"/>
              <a:gd name="connsiteX1008" fmla="*/ 9621872 w 10993169"/>
              <a:gd name="connsiteY1008" fmla="*/ 3719302 h 5809456"/>
              <a:gd name="connsiteX1009" fmla="*/ 9623174 w 10993169"/>
              <a:gd name="connsiteY1009" fmla="*/ 3728418 h 5809456"/>
              <a:gd name="connsiteX1010" fmla="*/ 9623825 w 10993169"/>
              <a:gd name="connsiteY1010" fmla="*/ 3732976 h 5809456"/>
              <a:gd name="connsiteX1011" fmla="*/ 9625127 w 10993169"/>
              <a:gd name="connsiteY1011" fmla="*/ 3738185 h 5809456"/>
              <a:gd name="connsiteX1012" fmla="*/ 9626430 w 10993169"/>
              <a:gd name="connsiteY1012" fmla="*/ 3742743 h 5809456"/>
              <a:gd name="connsiteX1013" fmla="*/ 9628383 w 10993169"/>
              <a:gd name="connsiteY1013" fmla="*/ 3745999 h 5809456"/>
              <a:gd name="connsiteX1014" fmla="*/ 9637499 w 10993169"/>
              <a:gd name="connsiteY1014" fmla="*/ 3748603 h 5809456"/>
              <a:gd name="connsiteX1015" fmla="*/ 9646615 w 10993169"/>
              <a:gd name="connsiteY1015" fmla="*/ 3751208 h 5809456"/>
              <a:gd name="connsiteX1016" fmla="*/ 9651173 w 10993169"/>
              <a:gd name="connsiteY1016" fmla="*/ 3753812 h 5809456"/>
              <a:gd name="connsiteX1017" fmla="*/ 9656382 w 10993169"/>
              <a:gd name="connsiteY1017" fmla="*/ 3757719 h 5809456"/>
              <a:gd name="connsiteX1018" fmla="*/ 9662242 w 10993169"/>
              <a:gd name="connsiteY1018" fmla="*/ 3762277 h 5809456"/>
              <a:gd name="connsiteX1019" fmla="*/ 9666800 w 10993169"/>
              <a:gd name="connsiteY1019" fmla="*/ 3766835 h 5809456"/>
              <a:gd name="connsiteX1020" fmla="*/ 9675265 w 10993169"/>
              <a:gd name="connsiteY1020" fmla="*/ 3772695 h 5809456"/>
              <a:gd name="connsiteX1021" fmla="*/ 9685032 w 10993169"/>
              <a:gd name="connsiteY1021" fmla="*/ 3779207 h 5809456"/>
              <a:gd name="connsiteX1022" fmla="*/ 9694148 w 10993169"/>
              <a:gd name="connsiteY1022" fmla="*/ 3783114 h 5809456"/>
              <a:gd name="connsiteX1023" fmla="*/ 9702613 w 10993169"/>
              <a:gd name="connsiteY1023" fmla="*/ 3787672 h 5809456"/>
              <a:gd name="connsiteX1024" fmla="*/ 9707171 w 10993169"/>
              <a:gd name="connsiteY1024" fmla="*/ 3789625 h 5809456"/>
              <a:gd name="connsiteX1025" fmla="*/ 9711078 w 10993169"/>
              <a:gd name="connsiteY1025" fmla="*/ 3792881 h 5809456"/>
              <a:gd name="connsiteX1026" fmla="*/ 9713031 w 10993169"/>
              <a:gd name="connsiteY1026" fmla="*/ 3794834 h 5809456"/>
              <a:gd name="connsiteX1027" fmla="*/ 9714333 w 10993169"/>
              <a:gd name="connsiteY1027" fmla="*/ 3796136 h 5809456"/>
              <a:gd name="connsiteX1028" fmla="*/ 9715636 w 10993169"/>
              <a:gd name="connsiteY1028" fmla="*/ 3798090 h 5809456"/>
              <a:gd name="connsiteX1029" fmla="*/ 9715636 w 10993169"/>
              <a:gd name="connsiteY1029" fmla="*/ 3800043 h 5809456"/>
              <a:gd name="connsiteX1030" fmla="*/ 9713031 w 10993169"/>
              <a:gd name="connsiteY1030" fmla="*/ 3802648 h 5809456"/>
              <a:gd name="connsiteX1031" fmla="*/ 9707822 w 10993169"/>
              <a:gd name="connsiteY1031" fmla="*/ 3805252 h 5809456"/>
              <a:gd name="connsiteX1032" fmla="*/ 9705217 w 10993169"/>
              <a:gd name="connsiteY1032" fmla="*/ 3805252 h 5809456"/>
              <a:gd name="connsiteX1033" fmla="*/ 9700659 w 10993169"/>
              <a:gd name="connsiteY1033" fmla="*/ 3804601 h 5809456"/>
              <a:gd name="connsiteX1034" fmla="*/ 9698055 w 10993169"/>
              <a:gd name="connsiteY1034" fmla="*/ 3803950 h 5809456"/>
              <a:gd name="connsiteX1035" fmla="*/ 9696101 w 10993169"/>
              <a:gd name="connsiteY1035" fmla="*/ 3803950 h 5809456"/>
              <a:gd name="connsiteX1036" fmla="*/ 9694148 w 10993169"/>
              <a:gd name="connsiteY1036" fmla="*/ 3804601 h 5809456"/>
              <a:gd name="connsiteX1037" fmla="*/ 9692846 w 10993169"/>
              <a:gd name="connsiteY1037" fmla="*/ 3805252 h 5809456"/>
              <a:gd name="connsiteX1038" fmla="*/ 9692195 w 10993169"/>
              <a:gd name="connsiteY1038" fmla="*/ 3806555 h 5809456"/>
              <a:gd name="connsiteX1039" fmla="*/ 9691543 w 10993169"/>
              <a:gd name="connsiteY1039" fmla="*/ 3807857 h 5809456"/>
              <a:gd name="connsiteX1040" fmla="*/ 9691543 w 10993169"/>
              <a:gd name="connsiteY1040" fmla="*/ 3809810 h 5809456"/>
              <a:gd name="connsiteX1041" fmla="*/ 9692195 w 10993169"/>
              <a:gd name="connsiteY1041" fmla="*/ 3811764 h 5809456"/>
              <a:gd name="connsiteX1042" fmla="*/ 9693497 w 10993169"/>
              <a:gd name="connsiteY1042" fmla="*/ 3815019 h 5809456"/>
              <a:gd name="connsiteX1043" fmla="*/ 9695450 w 10993169"/>
              <a:gd name="connsiteY1043" fmla="*/ 3818275 h 5809456"/>
              <a:gd name="connsiteX1044" fmla="*/ 9696753 w 10993169"/>
              <a:gd name="connsiteY1044" fmla="*/ 3820229 h 5809456"/>
              <a:gd name="connsiteX1045" fmla="*/ 9698706 w 10993169"/>
              <a:gd name="connsiteY1045" fmla="*/ 3821531 h 5809456"/>
              <a:gd name="connsiteX1046" fmla="*/ 9700659 w 10993169"/>
              <a:gd name="connsiteY1046" fmla="*/ 3823484 h 5809456"/>
              <a:gd name="connsiteX1047" fmla="*/ 9703264 w 10993169"/>
              <a:gd name="connsiteY1047" fmla="*/ 3825438 h 5809456"/>
              <a:gd name="connsiteX1048" fmla="*/ 9708473 w 10993169"/>
              <a:gd name="connsiteY1048" fmla="*/ 3828693 h 5809456"/>
              <a:gd name="connsiteX1049" fmla="*/ 9713031 w 10993169"/>
              <a:gd name="connsiteY1049" fmla="*/ 3830647 h 5809456"/>
              <a:gd name="connsiteX1050" fmla="*/ 9717589 w 10993169"/>
              <a:gd name="connsiteY1050" fmla="*/ 3833251 h 5809456"/>
              <a:gd name="connsiteX1051" fmla="*/ 9723449 w 10993169"/>
              <a:gd name="connsiteY1051" fmla="*/ 3835205 h 5809456"/>
              <a:gd name="connsiteX1052" fmla="*/ 9729961 w 10993169"/>
              <a:gd name="connsiteY1052" fmla="*/ 3837809 h 5809456"/>
              <a:gd name="connsiteX1053" fmla="*/ 9735821 w 10993169"/>
              <a:gd name="connsiteY1053" fmla="*/ 3838460 h 5809456"/>
              <a:gd name="connsiteX1054" fmla="*/ 9738425 w 10993169"/>
              <a:gd name="connsiteY1054" fmla="*/ 3839112 h 5809456"/>
              <a:gd name="connsiteX1055" fmla="*/ 9741030 w 10993169"/>
              <a:gd name="connsiteY1055" fmla="*/ 3839112 h 5809456"/>
              <a:gd name="connsiteX1056" fmla="*/ 9744286 w 10993169"/>
              <a:gd name="connsiteY1056" fmla="*/ 3839112 h 5809456"/>
              <a:gd name="connsiteX1057" fmla="*/ 9747541 w 10993169"/>
              <a:gd name="connsiteY1057" fmla="*/ 3838460 h 5809456"/>
              <a:gd name="connsiteX1058" fmla="*/ 9750797 w 10993169"/>
              <a:gd name="connsiteY1058" fmla="*/ 3837809 h 5809456"/>
              <a:gd name="connsiteX1059" fmla="*/ 9754053 w 10993169"/>
              <a:gd name="connsiteY1059" fmla="*/ 3837809 h 5809456"/>
              <a:gd name="connsiteX1060" fmla="*/ 9756657 w 10993169"/>
              <a:gd name="connsiteY1060" fmla="*/ 3837809 h 5809456"/>
              <a:gd name="connsiteX1061" fmla="*/ 9758611 w 10993169"/>
              <a:gd name="connsiteY1061" fmla="*/ 3838460 h 5809456"/>
              <a:gd name="connsiteX1062" fmla="*/ 9765122 w 10993169"/>
              <a:gd name="connsiteY1062" fmla="*/ 3843669 h 5809456"/>
              <a:gd name="connsiteX1063" fmla="*/ 9771634 w 10993169"/>
              <a:gd name="connsiteY1063" fmla="*/ 3848227 h 5809456"/>
              <a:gd name="connsiteX1064" fmla="*/ 9775540 w 10993169"/>
              <a:gd name="connsiteY1064" fmla="*/ 3857343 h 5809456"/>
              <a:gd name="connsiteX1065" fmla="*/ 9779447 w 10993169"/>
              <a:gd name="connsiteY1065" fmla="*/ 3866459 h 5809456"/>
              <a:gd name="connsiteX1066" fmla="*/ 9783354 w 10993169"/>
              <a:gd name="connsiteY1066" fmla="*/ 3871668 h 5809456"/>
              <a:gd name="connsiteX1067" fmla="*/ 9786610 w 10993169"/>
              <a:gd name="connsiteY1067" fmla="*/ 3878831 h 5809456"/>
              <a:gd name="connsiteX1068" fmla="*/ 9788563 w 10993169"/>
              <a:gd name="connsiteY1068" fmla="*/ 3881436 h 5809456"/>
              <a:gd name="connsiteX1069" fmla="*/ 9788563 w 10993169"/>
              <a:gd name="connsiteY1069" fmla="*/ 3885342 h 5809456"/>
              <a:gd name="connsiteX1070" fmla="*/ 9788563 w 10993169"/>
              <a:gd name="connsiteY1070" fmla="*/ 3889249 h 5809456"/>
              <a:gd name="connsiteX1071" fmla="*/ 9786610 w 10993169"/>
              <a:gd name="connsiteY1071" fmla="*/ 3892505 h 5809456"/>
              <a:gd name="connsiteX1072" fmla="*/ 9784656 w 10993169"/>
              <a:gd name="connsiteY1072" fmla="*/ 3893156 h 5809456"/>
              <a:gd name="connsiteX1073" fmla="*/ 9782052 w 10993169"/>
              <a:gd name="connsiteY1073" fmla="*/ 3893156 h 5809456"/>
              <a:gd name="connsiteX1074" fmla="*/ 9778796 w 10993169"/>
              <a:gd name="connsiteY1074" fmla="*/ 3892505 h 5809456"/>
              <a:gd name="connsiteX1075" fmla="*/ 9776843 w 10993169"/>
              <a:gd name="connsiteY1075" fmla="*/ 3892505 h 5809456"/>
              <a:gd name="connsiteX1076" fmla="*/ 9774238 w 10993169"/>
              <a:gd name="connsiteY1076" fmla="*/ 3892505 h 5809456"/>
              <a:gd name="connsiteX1077" fmla="*/ 9770331 w 10993169"/>
              <a:gd name="connsiteY1077" fmla="*/ 3892505 h 5809456"/>
              <a:gd name="connsiteX1078" fmla="*/ 9766424 w 10993169"/>
              <a:gd name="connsiteY1078" fmla="*/ 3893156 h 5809456"/>
              <a:gd name="connsiteX1079" fmla="*/ 9763820 w 10993169"/>
              <a:gd name="connsiteY1079" fmla="*/ 3895109 h 5809456"/>
              <a:gd name="connsiteX1080" fmla="*/ 9764471 w 10993169"/>
              <a:gd name="connsiteY1080" fmla="*/ 3897714 h 5809456"/>
              <a:gd name="connsiteX1081" fmla="*/ 9765773 w 10993169"/>
              <a:gd name="connsiteY1081" fmla="*/ 3902272 h 5809456"/>
              <a:gd name="connsiteX1082" fmla="*/ 9767076 w 10993169"/>
              <a:gd name="connsiteY1082" fmla="*/ 3904877 h 5809456"/>
              <a:gd name="connsiteX1083" fmla="*/ 9768378 w 10993169"/>
              <a:gd name="connsiteY1083" fmla="*/ 3906830 h 5809456"/>
              <a:gd name="connsiteX1084" fmla="*/ 9769680 w 10993169"/>
              <a:gd name="connsiteY1084" fmla="*/ 3908783 h 5809456"/>
              <a:gd name="connsiteX1085" fmla="*/ 9771634 w 10993169"/>
              <a:gd name="connsiteY1085" fmla="*/ 3910086 h 5809456"/>
              <a:gd name="connsiteX1086" fmla="*/ 9778145 w 10993169"/>
              <a:gd name="connsiteY1086" fmla="*/ 3912690 h 5809456"/>
              <a:gd name="connsiteX1087" fmla="*/ 9786610 w 10993169"/>
              <a:gd name="connsiteY1087" fmla="*/ 3915295 h 5809456"/>
              <a:gd name="connsiteX1088" fmla="*/ 9789865 w 10993169"/>
              <a:gd name="connsiteY1088" fmla="*/ 3917899 h 5809456"/>
              <a:gd name="connsiteX1089" fmla="*/ 9793121 w 10993169"/>
              <a:gd name="connsiteY1089" fmla="*/ 3921806 h 5809456"/>
              <a:gd name="connsiteX1090" fmla="*/ 9794423 w 10993169"/>
              <a:gd name="connsiteY1090" fmla="*/ 3924411 h 5809456"/>
              <a:gd name="connsiteX1091" fmla="*/ 9795726 w 10993169"/>
              <a:gd name="connsiteY1091" fmla="*/ 3926364 h 5809456"/>
              <a:gd name="connsiteX1092" fmla="*/ 9796377 w 10993169"/>
              <a:gd name="connsiteY1092" fmla="*/ 3928317 h 5809456"/>
              <a:gd name="connsiteX1093" fmla="*/ 9797028 w 10993169"/>
              <a:gd name="connsiteY1093" fmla="*/ 3930271 h 5809456"/>
              <a:gd name="connsiteX1094" fmla="*/ 9796377 w 10993169"/>
              <a:gd name="connsiteY1094" fmla="*/ 3932875 h 5809456"/>
              <a:gd name="connsiteX1095" fmla="*/ 9795075 w 10993169"/>
              <a:gd name="connsiteY1095" fmla="*/ 3936782 h 5809456"/>
              <a:gd name="connsiteX1096" fmla="*/ 9794423 w 10993169"/>
              <a:gd name="connsiteY1096" fmla="*/ 3938736 h 5809456"/>
              <a:gd name="connsiteX1097" fmla="*/ 9793772 w 10993169"/>
              <a:gd name="connsiteY1097" fmla="*/ 3940689 h 5809456"/>
              <a:gd name="connsiteX1098" fmla="*/ 9793772 w 10993169"/>
              <a:gd name="connsiteY1098" fmla="*/ 3941991 h 5809456"/>
              <a:gd name="connsiteX1099" fmla="*/ 9794423 w 10993169"/>
              <a:gd name="connsiteY1099" fmla="*/ 3943294 h 5809456"/>
              <a:gd name="connsiteX1100" fmla="*/ 9795075 w 10993169"/>
              <a:gd name="connsiteY1100" fmla="*/ 3945247 h 5809456"/>
              <a:gd name="connsiteX1101" fmla="*/ 9795726 w 10993169"/>
              <a:gd name="connsiteY1101" fmla="*/ 3947200 h 5809456"/>
              <a:gd name="connsiteX1102" fmla="*/ 9797028 w 10993169"/>
              <a:gd name="connsiteY1102" fmla="*/ 3949805 h 5809456"/>
              <a:gd name="connsiteX1103" fmla="*/ 9798330 w 10993169"/>
              <a:gd name="connsiteY1103" fmla="*/ 3951758 h 5809456"/>
              <a:gd name="connsiteX1104" fmla="*/ 9802237 w 10993169"/>
              <a:gd name="connsiteY1104" fmla="*/ 3955665 h 5809456"/>
              <a:gd name="connsiteX1105" fmla="*/ 9804842 w 10993169"/>
              <a:gd name="connsiteY1105" fmla="*/ 3958270 h 5809456"/>
              <a:gd name="connsiteX1106" fmla="*/ 9810702 w 10993169"/>
              <a:gd name="connsiteY1106" fmla="*/ 3962177 h 5809456"/>
              <a:gd name="connsiteX1107" fmla="*/ 9817864 w 10993169"/>
              <a:gd name="connsiteY1107" fmla="*/ 3965432 h 5809456"/>
              <a:gd name="connsiteX1108" fmla="*/ 9825678 w 10993169"/>
              <a:gd name="connsiteY1108" fmla="*/ 3968688 h 5809456"/>
              <a:gd name="connsiteX1109" fmla="*/ 9830887 w 10993169"/>
              <a:gd name="connsiteY1109" fmla="*/ 3971293 h 5809456"/>
              <a:gd name="connsiteX1110" fmla="*/ 9840654 w 10993169"/>
              <a:gd name="connsiteY1110" fmla="*/ 3973246 h 5809456"/>
              <a:gd name="connsiteX1111" fmla="*/ 9852375 w 10993169"/>
              <a:gd name="connsiteY1111" fmla="*/ 3976502 h 5809456"/>
              <a:gd name="connsiteX1112" fmla="*/ 9863444 w 10993169"/>
              <a:gd name="connsiteY1112" fmla="*/ 3979757 h 5809456"/>
              <a:gd name="connsiteX1113" fmla="*/ 9871909 w 10993169"/>
              <a:gd name="connsiteY1113" fmla="*/ 3983664 h 5809456"/>
              <a:gd name="connsiteX1114" fmla="*/ 9875165 w 10993169"/>
              <a:gd name="connsiteY1114" fmla="*/ 3988222 h 5809456"/>
              <a:gd name="connsiteX1115" fmla="*/ 9879071 w 10993169"/>
              <a:gd name="connsiteY1115" fmla="*/ 3994734 h 5809456"/>
              <a:gd name="connsiteX1116" fmla="*/ 9881676 w 10993169"/>
              <a:gd name="connsiteY1116" fmla="*/ 3999943 h 5809456"/>
              <a:gd name="connsiteX1117" fmla="*/ 9884281 w 10993169"/>
              <a:gd name="connsiteY1117" fmla="*/ 4004501 h 5809456"/>
              <a:gd name="connsiteX1118" fmla="*/ 9885583 w 10993169"/>
              <a:gd name="connsiteY1118" fmla="*/ 4009710 h 5809456"/>
              <a:gd name="connsiteX1119" fmla="*/ 9885583 w 10993169"/>
              <a:gd name="connsiteY1119" fmla="*/ 4014919 h 5809456"/>
              <a:gd name="connsiteX1120" fmla="*/ 9886234 w 10993169"/>
              <a:gd name="connsiteY1120" fmla="*/ 4017523 h 5809456"/>
              <a:gd name="connsiteX1121" fmla="*/ 9886885 w 10993169"/>
              <a:gd name="connsiteY1121" fmla="*/ 4019477 h 5809456"/>
              <a:gd name="connsiteX1122" fmla="*/ 9887536 w 10993169"/>
              <a:gd name="connsiteY1122" fmla="*/ 4021430 h 5809456"/>
              <a:gd name="connsiteX1123" fmla="*/ 9889490 w 10993169"/>
              <a:gd name="connsiteY1123" fmla="*/ 4022733 h 5809456"/>
              <a:gd name="connsiteX1124" fmla="*/ 9890792 w 10993169"/>
              <a:gd name="connsiteY1124" fmla="*/ 4023384 h 5809456"/>
              <a:gd name="connsiteX1125" fmla="*/ 9892094 w 10993169"/>
              <a:gd name="connsiteY1125" fmla="*/ 4023384 h 5809456"/>
              <a:gd name="connsiteX1126" fmla="*/ 9894048 w 10993169"/>
              <a:gd name="connsiteY1126" fmla="*/ 4024035 h 5809456"/>
              <a:gd name="connsiteX1127" fmla="*/ 9895350 w 10993169"/>
              <a:gd name="connsiteY1127" fmla="*/ 4023384 h 5809456"/>
              <a:gd name="connsiteX1128" fmla="*/ 9899257 w 10993169"/>
              <a:gd name="connsiteY1128" fmla="*/ 4022733 h 5809456"/>
              <a:gd name="connsiteX1129" fmla="*/ 9902512 w 10993169"/>
              <a:gd name="connsiteY1129" fmla="*/ 4022733 h 5809456"/>
              <a:gd name="connsiteX1130" fmla="*/ 9905768 w 10993169"/>
              <a:gd name="connsiteY1130" fmla="*/ 4016872 h 5809456"/>
              <a:gd name="connsiteX1131" fmla="*/ 9909675 w 10993169"/>
              <a:gd name="connsiteY1131" fmla="*/ 4012314 h 5809456"/>
              <a:gd name="connsiteX1132" fmla="*/ 9916186 w 10993169"/>
              <a:gd name="connsiteY1132" fmla="*/ 4020128 h 5809456"/>
              <a:gd name="connsiteX1133" fmla="*/ 9922698 w 10993169"/>
              <a:gd name="connsiteY1133" fmla="*/ 4030546 h 5809456"/>
              <a:gd name="connsiteX1134" fmla="*/ 9934418 w 10993169"/>
              <a:gd name="connsiteY1134" fmla="*/ 4043569 h 5809456"/>
              <a:gd name="connsiteX1135" fmla="*/ 9948743 w 10993169"/>
              <a:gd name="connsiteY1135" fmla="*/ 4059196 h 5809456"/>
              <a:gd name="connsiteX1136" fmla="*/ 9963719 w 10993169"/>
              <a:gd name="connsiteY1136" fmla="*/ 4074172 h 5809456"/>
              <a:gd name="connsiteX1137" fmla="*/ 9976742 w 10993169"/>
              <a:gd name="connsiteY1137" fmla="*/ 4085893 h 5809456"/>
              <a:gd name="connsiteX1138" fmla="*/ 9988463 w 10993169"/>
              <a:gd name="connsiteY1138" fmla="*/ 4094358 h 5809456"/>
              <a:gd name="connsiteX1139" fmla="*/ 10003439 w 10993169"/>
              <a:gd name="connsiteY1139" fmla="*/ 4104776 h 5809456"/>
              <a:gd name="connsiteX1140" fmla="*/ 10017764 w 10993169"/>
              <a:gd name="connsiteY1140" fmla="*/ 4113892 h 5809456"/>
              <a:gd name="connsiteX1141" fmla="*/ 10030136 w 10993169"/>
              <a:gd name="connsiteY1141" fmla="*/ 4122357 h 5809456"/>
              <a:gd name="connsiteX1142" fmla="*/ 10036647 w 10993169"/>
              <a:gd name="connsiteY1142" fmla="*/ 4128868 h 5809456"/>
              <a:gd name="connsiteX1143" fmla="*/ 10045112 w 10993169"/>
              <a:gd name="connsiteY1143" fmla="*/ 4136031 h 5809456"/>
              <a:gd name="connsiteX1144" fmla="*/ 10053577 w 10993169"/>
              <a:gd name="connsiteY1144" fmla="*/ 4142542 h 5809456"/>
              <a:gd name="connsiteX1145" fmla="*/ 10061390 w 10993169"/>
              <a:gd name="connsiteY1145" fmla="*/ 4147751 h 5809456"/>
              <a:gd name="connsiteX1146" fmla="*/ 10065297 w 10993169"/>
              <a:gd name="connsiteY1146" fmla="*/ 4152309 h 5809456"/>
              <a:gd name="connsiteX1147" fmla="*/ 10069855 w 10993169"/>
              <a:gd name="connsiteY1147" fmla="*/ 4158169 h 5809456"/>
              <a:gd name="connsiteX1148" fmla="*/ 10073762 w 10993169"/>
              <a:gd name="connsiteY1148" fmla="*/ 4163378 h 5809456"/>
              <a:gd name="connsiteX1149" fmla="*/ 10076367 w 10993169"/>
              <a:gd name="connsiteY1149" fmla="*/ 4167936 h 5809456"/>
              <a:gd name="connsiteX1150" fmla="*/ 10078320 w 10993169"/>
              <a:gd name="connsiteY1150" fmla="*/ 4171192 h 5809456"/>
              <a:gd name="connsiteX1151" fmla="*/ 10079622 w 10993169"/>
              <a:gd name="connsiteY1151" fmla="*/ 4175750 h 5809456"/>
              <a:gd name="connsiteX1152" fmla="*/ 10080273 w 10993169"/>
              <a:gd name="connsiteY1152" fmla="*/ 4178355 h 5809456"/>
              <a:gd name="connsiteX1153" fmla="*/ 10080925 w 10993169"/>
              <a:gd name="connsiteY1153" fmla="*/ 4180308 h 5809456"/>
              <a:gd name="connsiteX1154" fmla="*/ 10082227 w 10993169"/>
              <a:gd name="connsiteY1154" fmla="*/ 4182261 h 5809456"/>
              <a:gd name="connsiteX1155" fmla="*/ 10084180 w 10993169"/>
              <a:gd name="connsiteY1155" fmla="*/ 4183564 h 5809456"/>
              <a:gd name="connsiteX1156" fmla="*/ 10090692 w 10993169"/>
              <a:gd name="connsiteY1156" fmla="*/ 4183564 h 5809456"/>
              <a:gd name="connsiteX1157" fmla="*/ 10096552 w 10993169"/>
              <a:gd name="connsiteY1157" fmla="*/ 4183564 h 5809456"/>
              <a:gd name="connsiteX1158" fmla="*/ 10104365 w 10993169"/>
              <a:gd name="connsiteY1158" fmla="*/ 4184866 h 5809456"/>
              <a:gd name="connsiteX1159" fmla="*/ 10109575 w 10993169"/>
              <a:gd name="connsiteY1159" fmla="*/ 4186168 h 5809456"/>
              <a:gd name="connsiteX1160" fmla="*/ 10116085 w 10993169"/>
              <a:gd name="connsiteY1160" fmla="*/ 4193331 h 5809456"/>
              <a:gd name="connsiteX1161" fmla="*/ 10121947 w 10993169"/>
              <a:gd name="connsiteY1161" fmla="*/ 4201144 h 5809456"/>
              <a:gd name="connsiteX1162" fmla="*/ 10127155 w 10993169"/>
              <a:gd name="connsiteY1162" fmla="*/ 4205702 h 5809456"/>
              <a:gd name="connsiteX1163" fmla="*/ 10133015 w 10993169"/>
              <a:gd name="connsiteY1163" fmla="*/ 4208958 h 5809456"/>
              <a:gd name="connsiteX1164" fmla="*/ 10138875 w 10993169"/>
              <a:gd name="connsiteY1164" fmla="*/ 4212214 h 5809456"/>
              <a:gd name="connsiteX1165" fmla="*/ 10145387 w 10993169"/>
              <a:gd name="connsiteY1165" fmla="*/ 4214818 h 5809456"/>
              <a:gd name="connsiteX1166" fmla="*/ 10147341 w 10993169"/>
              <a:gd name="connsiteY1166" fmla="*/ 4215470 h 5809456"/>
              <a:gd name="connsiteX1167" fmla="*/ 10149945 w 10993169"/>
              <a:gd name="connsiteY1167" fmla="*/ 4215470 h 5809456"/>
              <a:gd name="connsiteX1168" fmla="*/ 10153201 w 10993169"/>
              <a:gd name="connsiteY1168" fmla="*/ 4215470 h 5809456"/>
              <a:gd name="connsiteX1169" fmla="*/ 10156457 w 10993169"/>
              <a:gd name="connsiteY1169" fmla="*/ 4215470 h 5809456"/>
              <a:gd name="connsiteX1170" fmla="*/ 10162969 w 10993169"/>
              <a:gd name="connsiteY1170" fmla="*/ 4214818 h 5809456"/>
              <a:gd name="connsiteX1171" fmla="*/ 10168177 w 10993169"/>
              <a:gd name="connsiteY1171" fmla="*/ 4214818 h 5809456"/>
              <a:gd name="connsiteX1172" fmla="*/ 10172083 w 10993169"/>
              <a:gd name="connsiteY1172" fmla="*/ 4214818 h 5809456"/>
              <a:gd name="connsiteX1173" fmla="*/ 10177293 w 10993169"/>
              <a:gd name="connsiteY1173" fmla="*/ 4214818 h 5809456"/>
              <a:gd name="connsiteX1174" fmla="*/ 10181851 w 10993169"/>
              <a:gd name="connsiteY1174" fmla="*/ 4215470 h 5809456"/>
              <a:gd name="connsiteX1175" fmla="*/ 10186409 w 10993169"/>
              <a:gd name="connsiteY1175" fmla="*/ 4216772 h 5809456"/>
              <a:gd name="connsiteX1176" fmla="*/ 10190967 w 10993169"/>
              <a:gd name="connsiteY1176" fmla="*/ 4220027 h 5809456"/>
              <a:gd name="connsiteX1177" fmla="*/ 10194873 w 10993169"/>
              <a:gd name="connsiteY1177" fmla="*/ 4225237 h 5809456"/>
              <a:gd name="connsiteX1178" fmla="*/ 10199431 w 10993169"/>
              <a:gd name="connsiteY1178" fmla="*/ 4230446 h 5809456"/>
              <a:gd name="connsiteX1179" fmla="*/ 10202037 w 10993169"/>
              <a:gd name="connsiteY1179" fmla="*/ 4235004 h 5809456"/>
              <a:gd name="connsiteX1180" fmla="*/ 10203989 w 10993169"/>
              <a:gd name="connsiteY1180" fmla="*/ 4238910 h 5809456"/>
              <a:gd name="connsiteX1181" fmla="*/ 10205293 w 10993169"/>
              <a:gd name="connsiteY1181" fmla="*/ 4243468 h 5809456"/>
              <a:gd name="connsiteX1182" fmla="*/ 10205293 w 10993169"/>
              <a:gd name="connsiteY1182" fmla="*/ 4246073 h 5809456"/>
              <a:gd name="connsiteX1183" fmla="*/ 10205293 w 10993169"/>
              <a:gd name="connsiteY1183" fmla="*/ 4248678 h 5809456"/>
              <a:gd name="connsiteX1184" fmla="*/ 10205293 w 10993169"/>
              <a:gd name="connsiteY1184" fmla="*/ 4250631 h 5809456"/>
              <a:gd name="connsiteX1185" fmla="*/ 10204641 w 10993169"/>
              <a:gd name="connsiteY1185" fmla="*/ 4252584 h 5809456"/>
              <a:gd name="connsiteX1186" fmla="*/ 10201385 w 10993169"/>
              <a:gd name="connsiteY1186" fmla="*/ 4254538 h 5809456"/>
              <a:gd name="connsiteX1187" fmla="*/ 10197479 w 10993169"/>
              <a:gd name="connsiteY1187" fmla="*/ 4255840 h 5809456"/>
              <a:gd name="connsiteX1188" fmla="*/ 10192921 w 10993169"/>
              <a:gd name="connsiteY1188" fmla="*/ 4257142 h 5809456"/>
              <a:gd name="connsiteX1189" fmla="*/ 10189013 w 10993169"/>
              <a:gd name="connsiteY1189" fmla="*/ 4257793 h 5809456"/>
              <a:gd name="connsiteX1190" fmla="*/ 10185107 w 10993169"/>
              <a:gd name="connsiteY1190" fmla="*/ 4255189 h 5809456"/>
              <a:gd name="connsiteX1191" fmla="*/ 10179247 w 10993169"/>
              <a:gd name="connsiteY1191" fmla="*/ 4251933 h 5809456"/>
              <a:gd name="connsiteX1192" fmla="*/ 10174689 w 10993169"/>
              <a:gd name="connsiteY1192" fmla="*/ 4248678 h 5809456"/>
              <a:gd name="connsiteX1193" fmla="*/ 10170781 w 10993169"/>
              <a:gd name="connsiteY1193" fmla="*/ 4247375 h 5809456"/>
              <a:gd name="connsiteX1194" fmla="*/ 10163619 w 10993169"/>
              <a:gd name="connsiteY1194" fmla="*/ 4244120 h 5809456"/>
              <a:gd name="connsiteX1195" fmla="*/ 10155155 w 10993169"/>
              <a:gd name="connsiteY1195" fmla="*/ 4241515 h 5809456"/>
              <a:gd name="connsiteX1196" fmla="*/ 10147341 w 10993169"/>
              <a:gd name="connsiteY1196" fmla="*/ 4239562 h 5809456"/>
              <a:gd name="connsiteX1197" fmla="*/ 10140179 w 10993169"/>
              <a:gd name="connsiteY1197" fmla="*/ 4237608 h 5809456"/>
              <a:gd name="connsiteX1198" fmla="*/ 10133015 w 10993169"/>
              <a:gd name="connsiteY1198" fmla="*/ 4237608 h 5809456"/>
              <a:gd name="connsiteX1199" fmla="*/ 10123249 w 10993169"/>
              <a:gd name="connsiteY1199" fmla="*/ 4237608 h 5809456"/>
              <a:gd name="connsiteX1200" fmla="*/ 10113481 w 10993169"/>
              <a:gd name="connsiteY1200" fmla="*/ 4237608 h 5809456"/>
              <a:gd name="connsiteX1201" fmla="*/ 10104365 w 10993169"/>
              <a:gd name="connsiteY1201" fmla="*/ 4237608 h 5809456"/>
              <a:gd name="connsiteX1202" fmla="*/ 10099157 w 10993169"/>
              <a:gd name="connsiteY1202" fmla="*/ 4237608 h 5809456"/>
              <a:gd name="connsiteX1203" fmla="*/ 10092645 w 10993169"/>
              <a:gd name="connsiteY1203" fmla="*/ 4238910 h 5809456"/>
              <a:gd name="connsiteX1204" fmla="*/ 10085483 w 10993169"/>
              <a:gd name="connsiteY1204" fmla="*/ 4240864 h 5809456"/>
              <a:gd name="connsiteX1205" fmla="*/ 10078971 w 10993169"/>
              <a:gd name="connsiteY1205" fmla="*/ 4242166 h 5809456"/>
              <a:gd name="connsiteX1206" fmla="*/ 10073762 w 10993169"/>
              <a:gd name="connsiteY1206" fmla="*/ 4244771 h 5809456"/>
              <a:gd name="connsiteX1207" fmla="*/ 10067251 w 10993169"/>
              <a:gd name="connsiteY1207" fmla="*/ 4248026 h 5809456"/>
              <a:gd name="connsiteX1208" fmla="*/ 10063995 w 10993169"/>
              <a:gd name="connsiteY1208" fmla="*/ 4249980 h 5809456"/>
              <a:gd name="connsiteX1209" fmla="*/ 10060739 w 10993169"/>
              <a:gd name="connsiteY1209" fmla="*/ 4252584 h 5809456"/>
              <a:gd name="connsiteX1210" fmla="*/ 10057483 w 10993169"/>
              <a:gd name="connsiteY1210" fmla="*/ 4255189 h 5809456"/>
              <a:gd name="connsiteX1211" fmla="*/ 10055530 w 10993169"/>
              <a:gd name="connsiteY1211" fmla="*/ 4257793 h 5809456"/>
              <a:gd name="connsiteX1212" fmla="*/ 10052926 w 10993169"/>
              <a:gd name="connsiteY1212" fmla="*/ 4261049 h 5809456"/>
              <a:gd name="connsiteX1213" fmla="*/ 10050321 w 10993169"/>
              <a:gd name="connsiteY1213" fmla="*/ 4265607 h 5809456"/>
              <a:gd name="connsiteX1214" fmla="*/ 10048368 w 10993169"/>
              <a:gd name="connsiteY1214" fmla="*/ 4270165 h 5809456"/>
              <a:gd name="connsiteX1215" fmla="*/ 10047716 w 10993169"/>
              <a:gd name="connsiteY1215" fmla="*/ 4272770 h 5809456"/>
              <a:gd name="connsiteX1216" fmla="*/ 10047716 w 10993169"/>
              <a:gd name="connsiteY1216" fmla="*/ 4279281 h 5809456"/>
              <a:gd name="connsiteX1217" fmla="*/ 10048368 w 10993169"/>
              <a:gd name="connsiteY1217" fmla="*/ 4285792 h 5809456"/>
              <a:gd name="connsiteX1218" fmla="*/ 10049019 w 10993169"/>
              <a:gd name="connsiteY1218" fmla="*/ 4292304 h 5809456"/>
              <a:gd name="connsiteX1219" fmla="*/ 10050321 w 10993169"/>
              <a:gd name="connsiteY1219" fmla="*/ 4298164 h 5809456"/>
              <a:gd name="connsiteX1220" fmla="*/ 10052926 w 10993169"/>
              <a:gd name="connsiteY1220" fmla="*/ 4302722 h 5809456"/>
              <a:gd name="connsiteX1221" fmla="*/ 10056832 w 10993169"/>
              <a:gd name="connsiteY1221" fmla="*/ 4307931 h 5809456"/>
              <a:gd name="connsiteX1222" fmla="*/ 10062041 w 10993169"/>
              <a:gd name="connsiteY1222" fmla="*/ 4312489 h 5809456"/>
              <a:gd name="connsiteX1223" fmla="*/ 10066599 w 10993169"/>
              <a:gd name="connsiteY1223" fmla="*/ 4317047 h 5809456"/>
              <a:gd name="connsiteX1224" fmla="*/ 10071157 w 10993169"/>
              <a:gd name="connsiteY1224" fmla="*/ 4324861 h 5809456"/>
              <a:gd name="connsiteX1225" fmla="*/ 10076367 w 10993169"/>
              <a:gd name="connsiteY1225" fmla="*/ 4334628 h 5809456"/>
              <a:gd name="connsiteX1226" fmla="*/ 10077669 w 10993169"/>
              <a:gd name="connsiteY1226" fmla="*/ 4339837 h 5809456"/>
              <a:gd name="connsiteX1227" fmla="*/ 10078971 w 10993169"/>
              <a:gd name="connsiteY1227" fmla="*/ 4347651 h 5809456"/>
              <a:gd name="connsiteX1228" fmla="*/ 10078971 w 10993169"/>
              <a:gd name="connsiteY1228" fmla="*/ 4355464 h 5809456"/>
              <a:gd name="connsiteX1229" fmla="*/ 10078971 w 10993169"/>
              <a:gd name="connsiteY1229" fmla="*/ 4362627 h 5809456"/>
              <a:gd name="connsiteX1230" fmla="*/ 10078320 w 10993169"/>
              <a:gd name="connsiteY1230" fmla="*/ 4368487 h 5809456"/>
              <a:gd name="connsiteX1231" fmla="*/ 10077669 w 10993169"/>
              <a:gd name="connsiteY1231" fmla="*/ 4374998 h 5809456"/>
              <a:gd name="connsiteX1232" fmla="*/ 10077018 w 10993169"/>
              <a:gd name="connsiteY1232" fmla="*/ 4380859 h 5809456"/>
              <a:gd name="connsiteX1233" fmla="*/ 10076367 w 10993169"/>
              <a:gd name="connsiteY1233" fmla="*/ 4385417 h 5809456"/>
              <a:gd name="connsiteX1234" fmla="*/ 10079622 w 10993169"/>
              <a:gd name="connsiteY1234" fmla="*/ 4389975 h 5809456"/>
              <a:gd name="connsiteX1235" fmla="*/ 10085483 w 10993169"/>
              <a:gd name="connsiteY1235" fmla="*/ 4395835 h 5809456"/>
              <a:gd name="connsiteX1236" fmla="*/ 10090692 w 10993169"/>
              <a:gd name="connsiteY1236" fmla="*/ 4401044 h 5809456"/>
              <a:gd name="connsiteX1237" fmla="*/ 10093947 w 10993169"/>
              <a:gd name="connsiteY1237" fmla="*/ 4405602 h 5809456"/>
              <a:gd name="connsiteX1238" fmla="*/ 10099157 w 10993169"/>
              <a:gd name="connsiteY1238" fmla="*/ 4412764 h 5809456"/>
              <a:gd name="connsiteX1239" fmla="*/ 10104365 w 10993169"/>
              <a:gd name="connsiteY1239" fmla="*/ 4420578 h 5809456"/>
              <a:gd name="connsiteX1240" fmla="*/ 10108923 w 10993169"/>
              <a:gd name="connsiteY1240" fmla="*/ 4427741 h 5809456"/>
              <a:gd name="connsiteX1241" fmla="*/ 10112179 w 10993169"/>
              <a:gd name="connsiteY1241" fmla="*/ 4434252 h 5809456"/>
              <a:gd name="connsiteX1242" fmla="*/ 10113481 w 10993169"/>
              <a:gd name="connsiteY1242" fmla="*/ 4440763 h 5809456"/>
              <a:gd name="connsiteX1243" fmla="*/ 10114783 w 10993169"/>
              <a:gd name="connsiteY1243" fmla="*/ 4448577 h 5809456"/>
              <a:gd name="connsiteX1244" fmla="*/ 10115435 w 10993169"/>
              <a:gd name="connsiteY1244" fmla="*/ 4455740 h 5809456"/>
              <a:gd name="connsiteX1245" fmla="*/ 10117389 w 10993169"/>
              <a:gd name="connsiteY1245" fmla="*/ 4462251 h 5809456"/>
              <a:gd name="connsiteX1246" fmla="*/ 10119341 w 10993169"/>
              <a:gd name="connsiteY1246" fmla="*/ 4467460 h 5809456"/>
              <a:gd name="connsiteX1247" fmla="*/ 10121295 w 10993169"/>
              <a:gd name="connsiteY1247" fmla="*/ 4473971 h 5809456"/>
              <a:gd name="connsiteX1248" fmla="*/ 10122597 w 10993169"/>
              <a:gd name="connsiteY1248" fmla="*/ 4477227 h 5809456"/>
              <a:gd name="connsiteX1249" fmla="*/ 10123899 w 10993169"/>
              <a:gd name="connsiteY1249" fmla="*/ 4480483 h 5809456"/>
              <a:gd name="connsiteX1250" fmla="*/ 10125201 w 10993169"/>
              <a:gd name="connsiteY1250" fmla="*/ 4483087 h 5809456"/>
              <a:gd name="connsiteX1251" fmla="*/ 10127155 w 10993169"/>
              <a:gd name="connsiteY1251" fmla="*/ 4485041 h 5809456"/>
              <a:gd name="connsiteX1252" fmla="*/ 10129759 w 10993169"/>
              <a:gd name="connsiteY1252" fmla="*/ 4486994 h 5809456"/>
              <a:gd name="connsiteX1253" fmla="*/ 10132365 w 10993169"/>
              <a:gd name="connsiteY1253" fmla="*/ 4488296 h 5809456"/>
              <a:gd name="connsiteX1254" fmla="*/ 10135621 w 10993169"/>
              <a:gd name="connsiteY1254" fmla="*/ 4490250 h 5809456"/>
              <a:gd name="connsiteX1255" fmla="*/ 10138875 w 10993169"/>
              <a:gd name="connsiteY1255" fmla="*/ 4491552 h 5809456"/>
              <a:gd name="connsiteX1256" fmla="*/ 10146039 w 10993169"/>
              <a:gd name="connsiteY1256" fmla="*/ 4493506 h 5809456"/>
              <a:gd name="connsiteX1257" fmla="*/ 10152549 w 10993169"/>
              <a:gd name="connsiteY1257" fmla="*/ 4495459 h 5809456"/>
              <a:gd name="connsiteX1258" fmla="*/ 10157107 w 10993169"/>
              <a:gd name="connsiteY1258" fmla="*/ 4498064 h 5809456"/>
              <a:gd name="connsiteX1259" fmla="*/ 10162969 w 10993169"/>
              <a:gd name="connsiteY1259" fmla="*/ 4501970 h 5809456"/>
              <a:gd name="connsiteX1260" fmla="*/ 10168829 w 10993169"/>
              <a:gd name="connsiteY1260" fmla="*/ 4505226 h 5809456"/>
              <a:gd name="connsiteX1261" fmla="*/ 10173387 w 10993169"/>
              <a:gd name="connsiteY1261" fmla="*/ 4507831 h 5809456"/>
              <a:gd name="connsiteX1262" fmla="*/ 10177945 w 10993169"/>
              <a:gd name="connsiteY1262" fmla="*/ 4509784 h 5809456"/>
              <a:gd name="connsiteX1263" fmla="*/ 10185107 w 10993169"/>
              <a:gd name="connsiteY1263" fmla="*/ 4511737 h 5809456"/>
              <a:gd name="connsiteX1264" fmla="*/ 10191619 w 10993169"/>
              <a:gd name="connsiteY1264" fmla="*/ 4513691 h 5809456"/>
              <a:gd name="connsiteX1265" fmla="*/ 10196827 w 10993169"/>
              <a:gd name="connsiteY1265" fmla="*/ 4513691 h 5809456"/>
              <a:gd name="connsiteX1266" fmla="*/ 10201385 w 10993169"/>
              <a:gd name="connsiteY1266" fmla="*/ 4515644 h 5809456"/>
              <a:gd name="connsiteX1267" fmla="*/ 10207245 w 10993169"/>
              <a:gd name="connsiteY1267" fmla="*/ 4517598 h 5809456"/>
              <a:gd name="connsiteX1268" fmla="*/ 10212455 w 10993169"/>
              <a:gd name="connsiteY1268" fmla="*/ 4519551 h 5809456"/>
              <a:gd name="connsiteX1269" fmla="*/ 10217013 w 10993169"/>
              <a:gd name="connsiteY1269" fmla="*/ 4521505 h 5809456"/>
              <a:gd name="connsiteX1270" fmla="*/ 10220269 w 10993169"/>
              <a:gd name="connsiteY1270" fmla="*/ 4524109 h 5809456"/>
              <a:gd name="connsiteX1271" fmla="*/ 10222873 w 10993169"/>
              <a:gd name="connsiteY1271" fmla="*/ 4527365 h 5809456"/>
              <a:gd name="connsiteX1272" fmla="*/ 10226129 w 10993169"/>
              <a:gd name="connsiteY1272" fmla="*/ 4531272 h 5809456"/>
              <a:gd name="connsiteX1273" fmla="*/ 10229385 w 10993169"/>
              <a:gd name="connsiteY1273" fmla="*/ 4535178 h 5809456"/>
              <a:gd name="connsiteX1274" fmla="*/ 10235245 w 10993169"/>
              <a:gd name="connsiteY1274" fmla="*/ 4543643 h 5809456"/>
              <a:gd name="connsiteX1275" fmla="*/ 10239803 w 10993169"/>
              <a:gd name="connsiteY1275" fmla="*/ 4549503 h 5809456"/>
              <a:gd name="connsiteX1276" fmla="*/ 10245011 w 10993169"/>
              <a:gd name="connsiteY1276" fmla="*/ 4556015 h 5809456"/>
              <a:gd name="connsiteX1277" fmla="*/ 10250221 w 10993169"/>
              <a:gd name="connsiteY1277" fmla="*/ 4561875 h 5809456"/>
              <a:gd name="connsiteX1278" fmla="*/ 10254127 w 10993169"/>
              <a:gd name="connsiteY1278" fmla="*/ 4562526 h 5809456"/>
              <a:gd name="connsiteX1279" fmla="*/ 10258685 w 10993169"/>
              <a:gd name="connsiteY1279" fmla="*/ 4563177 h 5809456"/>
              <a:gd name="connsiteX1280" fmla="*/ 10260639 w 10993169"/>
              <a:gd name="connsiteY1280" fmla="*/ 4563177 h 5809456"/>
              <a:gd name="connsiteX1281" fmla="*/ 10262593 w 10993169"/>
              <a:gd name="connsiteY1281" fmla="*/ 4563177 h 5809456"/>
              <a:gd name="connsiteX1282" fmla="*/ 10264545 w 10993169"/>
              <a:gd name="connsiteY1282" fmla="*/ 4563177 h 5809456"/>
              <a:gd name="connsiteX1283" fmla="*/ 10265197 w 10993169"/>
              <a:gd name="connsiteY1283" fmla="*/ 4561875 h 5809456"/>
              <a:gd name="connsiteX1284" fmla="*/ 10267151 w 10993169"/>
              <a:gd name="connsiteY1284" fmla="*/ 4559922 h 5809456"/>
              <a:gd name="connsiteX1285" fmla="*/ 10267801 w 10993169"/>
              <a:gd name="connsiteY1285" fmla="*/ 4556666 h 5809456"/>
              <a:gd name="connsiteX1286" fmla="*/ 10267801 w 10993169"/>
              <a:gd name="connsiteY1286" fmla="*/ 4553410 h 5809456"/>
              <a:gd name="connsiteX1287" fmla="*/ 10267801 w 10993169"/>
              <a:gd name="connsiteY1287" fmla="*/ 4549503 h 5809456"/>
              <a:gd name="connsiteX1288" fmla="*/ 10267151 w 10993169"/>
              <a:gd name="connsiteY1288" fmla="*/ 4546899 h 5809456"/>
              <a:gd name="connsiteX1289" fmla="*/ 10265847 w 10993169"/>
              <a:gd name="connsiteY1289" fmla="*/ 4542992 h 5809456"/>
              <a:gd name="connsiteX1290" fmla="*/ 10265197 w 10993169"/>
              <a:gd name="connsiteY1290" fmla="*/ 4540388 h 5809456"/>
              <a:gd name="connsiteX1291" fmla="*/ 10264545 w 10993169"/>
              <a:gd name="connsiteY1291" fmla="*/ 4538434 h 5809456"/>
              <a:gd name="connsiteX1292" fmla="*/ 10265197 w 10993169"/>
              <a:gd name="connsiteY1292" fmla="*/ 4536481 h 5809456"/>
              <a:gd name="connsiteX1293" fmla="*/ 10265197 w 10993169"/>
              <a:gd name="connsiteY1293" fmla="*/ 4533876 h 5809456"/>
              <a:gd name="connsiteX1294" fmla="*/ 10267801 w 10993169"/>
              <a:gd name="connsiteY1294" fmla="*/ 4532574 h 5809456"/>
              <a:gd name="connsiteX1295" fmla="*/ 10270405 w 10993169"/>
              <a:gd name="connsiteY1295" fmla="*/ 4531923 h 5809456"/>
              <a:gd name="connsiteX1296" fmla="*/ 10273011 w 10993169"/>
              <a:gd name="connsiteY1296" fmla="*/ 4531923 h 5809456"/>
              <a:gd name="connsiteX1297" fmla="*/ 10275615 w 10993169"/>
              <a:gd name="connsiteY1297" fmla="*/ 4531923 h 5809456"/>
              <a:gd name="connsiteX1298" fmla="*/ 10279521 w 10993169"/>
              <a:gd name="connsiteY1298" fmla="*/ 4532574 h 5809456"/>
              <a:gd name="connsiteX1299" fmla="*/ 10284731 w 10993169"/>
              <a:gd name="connsiteY1299" fmla="*/ 4534527 h 5809456"/>
              <a:gd name="connsiteX1300" fmla="*/ 10289289 w 10993169"/>
              <a:gd name="connsiteY1300" fmla="*/ 4537132 h 5809456"/>
              <a:gd name="connsiteX1301" fmla="*/ 10293847 w 10993169"/>
              <a:gd name="connsiteY1301" fmla="*/ 4539085 h 5809456"/>
              <a:gd name="connsiteX1302" fmla="*/ 10297753 w 10993169"/>
              <a:gd name="connsiteY1302" fmla="*/ 4544946 h 5809456"/>
              <a:gd name="connsiteX1303" fmla="*/ 10303613 w 10993169"/>
              <a:gd name="connsiteY1303" fmla="*/ 4552759 h 5809456"/>
              <a:gd name="connsiteX1304" fmla="*/ 10308823 w 10993169"/>
              <a:gd name="connsiteY1304" fmla="*/ 4559271 h 5809456"/>
              <a:gd name="connsiteX1305" fmla="*/ 10312079 w 10993169"/>
              <a:gd name="connsiteY1305" fmla="*/ 4561875 h 5809456"/>
              <a:gd name="connsiteX1306" fmla="*/ 10315335 w 10993169"/>
              <a:gd name="connsiteY1306" fmla="*/ 4565131 h 5809456"/>
              <a:gd name="connsiteX1307" fmla="*/ 10320543 w 10993169"/>
              <a:gd name="connsiteY1307" fmla="*/ 4571642 h 5809456"/>
              <a:gd name="connsiteX1308" fmla="*/ 10326403 w 10993169"/>
              <a:gd name="connsiteY1308" fmla="*/ 4580107 h 5809456"/>
              <a:gd name="connsiteX1309" fmla="*/ 10329659 w 10993169"/>
              <a:gd name="connsiteY1309" fmla="*/ 4587270 h 5809456"/>
              <a:gd name="connsiteX1310" fmla="*/ 10330961 w 10993169"/>
              <a:gd name="connsiteY1310" fmla="*/ 4592479 h 5809456"/>
              <a:gd name="connsiteX1311" fmla="*/ 10331613 w 10993169"/>
              <a:gd name="connsiteY1311" fmla="*/ 4598990 h 5809456"/>
              <a:gd name="connsiteX1312" fmla="*/ 10330961 w 10993169"/>
              <a:gd name="connsiteY1312" fmla="*/ 4605501 h 5809456"/>
              <a:gd name="connsiteX1313" fmla="*/ 10329659 w 10993169"/>
              <a:gd name="connsiteY1313" fmla="*/ 4610711 h 5809456"/>
              <a:gd name="connsiteX1314" fmla="*/ 10329659 w 10993169"/>
              <a:gd name="connsiteY1314" fmla="*/ 4615268 h 5809456"/>
              <a:gd name="connsiteX1315" fmla="*/ 10329659 w 10993169"/>
              <a:gd name="connsiteY1315" fmla="*/ 4621129 h 5809456"/>
              <a:gd name="connsiteX1316" fmla="*/ 10329009 w 10993169"/>
              <a:gd name="connsiteY1316" fmla="*/ 4625687 h 5809456"/>
              <a:gd name="connsiteX1317" fmla="*/ 10327055 w 10993169"/>
              <a:gd name="connsiteY1317" fmla="*/ 4628942 h 5809456"/>
              <a:gd name="connsiteX1318" fmla="*/ 10324451 w 10993169"/>
              <a:gd name="connsiteY1318" fmla="*/ 4628291 h 5809456"/>
              <a:gd name="connsiteX1319" fmla="*/ 10320543 w 10993169"/>
              <a:gd name="connsiteY1319" fmla="*/ 4625687 h 5809456"/>
              <a:gd name="connsiteX1320" fmla="*/ 10317287 w 10993169"/>
              <a:gd name="connsiteY1320" fmla="*/ 4623733 h 5809456"/>
              <a:gd name="connsiteX1321" fmla="*/ 10314683 w 10993169"/>
              <a:gd name="connsiteY1321" fmla="*/ 4621129 h 5809456"/>
              <a:gd name="connsiteX1322" fmla="*/ 10312729 w 10993169"/>
              <a:gd name="connsiteY1322" fmla="*/ 4615920 h 5809456"/>
              <a:gd name="connsiteX1323" fmla="*/ 10310777 w 10993169"/>
              <a:gd name="connsiteY1323" fmla="*/ 4609408 h 5809456"/>
              <a:gd name="connsiteX1324" fmla="*/ 10308823 w 10993169"/>
              <a:gd name="connsiteY1324" fmla="*/ 4603548 h 5809456"/>
              <a:gd name="connsiteX1325" fmla="*/ 10306219 w 10993169"/>
              <a:gd name="connsiteY1325" fmla="*/ 4600292 h 5809456"/>
              <a:gd name="connsiteX1326" fmla="*/ 10304917 w 10993169"/>
              <a:gd name="connsiteY1326" fmla="*/ 4598339 h 5809456"/>
              <a:gd name="connsiteX1327" fmla="*/ 10303613 w 10993169"/>
              <a:gd name="connsiteY1327" fmla="*/ 4597037 h 5809456"/>
              <a:gd name="connsiteX1328" fmla="*/ 10301661 w 10993169"/>
              <a:gd name="connsiteY1328" fmla="*/ 4595734 h 5809456"/>
              <a:gd name="connsiteX1329" fmla="*/ 10299707 w 10993169"/>
              <a:gd name="connsiteY1329" fmla="*/ 4594432 h 5809456"/>
              <a:gd name="connsiteX1330" fmla="*/ 10295149 w 10993169"/>
              <a:gd name="connsiteY1330" fmla="*/ 4593130 h 5809456"/>
              <a:gd name="connsiteX1331" fmla="*/ 10290591 w 10993169"/>
              <a:gd name="connsiteY1331" fmla="*/ 4592479 h 5809456"/>
              <a:gd name="connsiteX1332" fmla="*/ 10282777 w 10993169"/>
              <a:gd name="connsiteY1332" fmla="*/ 4592479 h 5809456"/>
              <a:gd name="connsiteX1333" fmla="*/ 10273011 w 10993169"/>
              <a:gd name="connsiteY1333" fmla="*/ 4592479 h 5809456"/>
              <a:gd name="connsiteX1334" fmla="*/ 10267801 w 10993169"/>
              <a:gd name="connsiteY1334" fmla="*/ 4598990 h 5809456"/>
              <a:gd name="connsiteX1335" fmla="*/ 10263243 w 10993169"/>
              <a:gd name="connsiteY1335" fmla="*/ 4605501 h 5809456"/>
              <a:gd name="connsiteX1336" fmla="*/ 10256081 w 10993169"/>
              <a:gd name="connsiteY1336" fmla="*/ 4605501 h 5809456"/>
              <a:gd name="connsiteX1337" fmla="*/ 10247617 w 10993169"/>
              <a:gd name="connsiteY1337" fmla="*/ 4605501 h 5809456"/>
              <a:gd name="connsiteX1338" fmla="*/ 10243059 w 10993169"/>
              <a:gd name="connsiteY1338" fmla="*/ 4606153 h 5809456"/>
              <a:gd name="connsiteX1339" fmla="*/ 10237197 w 10993169"/>
              <a:gd name="connsiteY1339" fmla="*/ 4606804 h 5809456"/>
              <a:gd name="connsiteX1340" fmla="*/ 10231989 w 10993169"/>
              <a:gd name="connsiteY1340" fmla="*/ 4606804 h 5809456"/>
              <a:gd name="connsiteX1341" fmla="*/ 10227431 w 10993169"/>
              <a:gd name="connsiteY1341" fmla="*/ 4608106 h 5809456"/>
              <a:gd name="connsiteX1342" fmla="*/ 10223523 w 10993169"/>
              <a:gd name="connsiteY1342" fmla="*/ 4610059 h 5809456"/>
              <a:gd name="connsiteX1343" fmla="*/ 10219617 w 10993169"/>
              <a:gd name="connsiteY1343" fmla="*/ 4613315 h 5809456"/>
              <a:gd name="connsiteX1344" fmla="*/ 10217013 w 10993169"/>
              <a:gd name="connsiteY1344" fmla="*/ 4617222 h 5809456"/>
              <a:gd name="connsiteX1345" fmla="*/ 10214409 w 10993169"/>
              <a:gd name="connsiteY1345" fmla="*/ 4621129 h 5809456"/>
              <a:gd name="connsiteX1346" fmla="*/ 10214409 w 10993169"/>
              <a:gd name="connsiteY1346" fmla="*/ 4625687 h 5809456"/>
              <a:gd name="connsiteX1347" fmla="*/ 10215059 w 10993169"/>
              <a:gd name="connsiteY1347" fmla="*/ 4631547 h 5809456"/>
              <a:gd name="connsiteX1348" fmla="*/ 10215711 w 10993169"/>
              <a:gd name="connsiteY1348" fmla="*/ 4636756 h 5809456"/>
              <a:gd name="connsiteX1349" fmla="*/ 10217013 w 10993169"/>
              <a:gd name="connsiteY1349" fmla="*/ 4641314 h 5809456"/>
              <a:gd name="connsiteX1350" fmla="*/ 10223523 w 10993169"/>
              <a:gd name="connsiteY1350" fmla="*/ 4646523 h 5809456"/>
              <a:gd name="connsiteX1351" fmla="*/ 10230035 w 10993169"/>
              <a:gd name="connsiteY1351" fmla="*/ 4651732 h 5809456"/>
              <a:gd name="connsiteX1352" fmla="*/ 10231989 w 10993169"/>
              <a:gd name="connsiteY1352" fmla="*/ 4654988 h 5809456"/>
              <a:gd name="connsiteX1353" fmla="*/ 10235245 w 10993169"/>
              <a:gd name="connsiteY1353" fmla="*/ 4660848 h 5809456"/>
              <a:gd name="connsiteX1354" fmla="*/ 10237849 w 10993169"/>
              <a:gd name="connsiteY1354" fmla="*/ 4667360 h 5809456"/>
              <a:gd name="connsiteX1355" fmla="*/ 10239803 w 10993169"/>
              <a:gd name="connsiteY1355" fmla="*/ 4671918 h 5809456"/>
              <a:gd name="connsiteX1356" fmla="*/ 10241755 w 10993169"/>
              <a:gd name="connsiteY1356" fmla="*/ 4678429 h 5809456"/>
              <a:gd name="connsiteX1357" fmla="*/ 10242407 w 10993169"/>
              <a:gd name="connsiteY1357" fmla="*/ 4686243 h 5809456"/>
              <a:gd name="connsiteX1358" fmla="*/ 10243709 w 10993169"/>
              <a:gd name="connsiteY1358" fmla="*/ 4693405 h 5809456"/>
              <a:gd name="connsiteX1359" fmla="*/ 10245011 w 10993169"/>
              <a:gd name="connsiteY1359" fmla="*/ 4699916 h 5809456"/>
              <a:gd name="connsiteX1360" fmla="*/ 10245011 w 10993169"/>
              <a:gd name="connsiteY1360" fmla="*/ 4703823 h 5809456"/>
              <a:gd name="connsiteX1361" fmla="*/ 10244361 w 10993169"/>
              <a:gd name="connsiteY1361" fmla="*/ 4707730 h 5809456"/>
              <a:gd name="connsiteX1362" fmla="*/ 10243709 w 10993169"/>
              <a:gd name="connsiteY1362" fmla="*/ 4711637 h 5809456"/>
              <a:gd name="connsiteX1363" fmla="*/ 10245011 w 10993169"/>
              <a:gd name="connsiteY1363" fmla="*/ 4715544 h 5809456"/>
              <a:gd name="connsiteX1364" fmla="*/ 10246313 w 10993169"/>
              <a:gd name="connsiteY1364" fmla="*/ 4719451 h 5809456"/>
              <a:gd name="connsiteX1365" fmla="*/ 10249569 w 10993169"/>
              <a:gd name="connsiteY1365" fmla="*/ 4724660 h 5809456"/>
              <a:gd name="connsiteX1366" fmla="*/ 10251523 w 10993169"/>
              <a:gd name="connsiteY1366" fmla="*/ 4727264 h 5809456"/>
              <a:gd name="connsiteX1367" fmla="*/ 10252825 w 10993169"/>
              <a:gd name="connsiteY1367" fmla="*/ 4729218 h 5809456"/>
              <a:gd name="connsiteX1368" fmla="*/ 10252825 w 10993169"/>
              <a:gd name="connsiteY1368" fmla="*/ 4731822 h 5809456"/>
              <a:gd name="connsiteX1369" fmla="*/ 10252825 w 10993169"/>
              <a:gd name="connsiteY1369" fmla="*/ 4733776 h 5809456"/>
              <a:gd name="connsiteX1370" fmla="*/ 10252175 w 10993169"/>
              <a:gd name="connsiteY1370" fmla="*/ 4734427 h 5809456"/>
              <a:gd name="connsiteX1371" fmla="*/ 10250871 w 10993169"/>
              <a:gd name="connsiteY1371" fmla="*/ 4735078 h 5809456"/>
              <a:gd name="connsiteX1372" fmla="*/ 10249569 w 10993169"/>
              <a:gd name="connsiteY1372" fmla="*/ 4735729 h 5809456"/>
              <a:gd name="connsiteX1373" fmla="*/ 10246965 w 10993169"/>
              <a:gd name="connsiteY1373" fmla="*/ 4735729 h 5809456"/>
              <a:gd name="connsiteX1374" fmla="*/ 10243059 w 10993169"/>
              <a:gd name="connsiteY1374" fmla="*/ 4736380 h 5809456"/>
              <a:gd name="connsiteX1375" fmla="*/ 10239803 w 10993169"/>
              <a:gd name="connsiteY1375" fmla="*/ 4736380 h 5809456"/>
              <a:gd name="connsiteX1376" fmla="*/ 10235895 w 10993169"/>
              <a:gd name="connsiteY1376" fmla="*/ 4734427 h 5809456"/>
              <a:gd name="connsiteX1377" fmla="*/ 10231989 w 10993169"/>
              <a:gd name="connsiteY1377" fmla="*/ 4732473 h 5809456"/>
              <a:gd name="connsiteX1378" fmla="*/ 10228081 w 10993169"/>
              <a:gd name="connsiteY1378" fmla="*/ 4729218 h 5809456"/>
              <a:gd name="connsiteX1379" fmla="*/ 10223523 w 10993169"/>
              <a:gd name="connsiteY1379" fmla="*/ 4725962 h 5809456"/>
              <a:gd name="connsiteX1380" fmla="*/ 10215711 w 10993169"/>
              <a:gd name="connsiteY1380" fmla="*/ 4718148 h 5809456"/>
              <a:gd name="connsiteX1381" fmla="*/ 10209199 w 10993169"/>
              <a:gd name="connsiteY1381" fmla="*/ 4712939 h 5809456"/>
              <a:gd name="connsiteX1382" fmla="*/ 10202687 w 10993169"/>
              <a:gd name="connsiteY1382" fmla="*/ 4706428 h 5809456"/>
              <a:gd name="connsiteX1383" fmla="*/ 10195525 w 10993169"/>
              <a:gd name="connsiteY1383" fmla="*/ 4698614 h 5809456"/>
              <a:gd name="connsiteX1384" fmla="*/ 10189013 w 10993169"/>
              <a:gd name="connsiteY1384" fmla="*/ 4691452 h 5809456"/>
              <a:gd name="connsiteX1385" fmla="*/ 10183805 w 10993169"/>
              <a:gd name="connsiteY1385" fmla="*/ 4684940 h 5809456"/>
              <a:gd name="connsiteX1386" fmla="*/ 10174689 w 10993169"/>
              <a:gd name="connsiteY1386" fmla="*/ 4679731 h 5809456"/>
              <a:gd name="connsiteX1387" fmla="*/ 10168177 w 10993169"/>
              <a:gd name="connsiteY1387" fmla="*/ 4674522 h 5809456"/>
              <a:gd name="connsiteX1388" fmla="*/ 10165573 w 10993169"/>
              <a:gd name="connsiteY1388" fmla="*/ 4669964 h 5809456"/>
              <a:gd name="connsiteX1389" fmla="*/ 10164271 w 10993169"/>
              <a:gd name="connsiteY1389" fmla="*/ 4664755 h 5809456"/>
              <a:gd name="connsiteX1390" fmla="*/ 10162969 w 10993169"/>
              <a:gd name="connsiteY1390" fmla="*/ 4658895 h 5809456"/>
              <a:gd name="connsiteX1391" fmla="*/ 10162317 w 10993169"/>
              <a:gd name="connsiteY1391" fmla="*/ 4653035 h 5809456"/>
              <a:gd name="connsiteX1392" fmla="*/ 10161665 w 10993169"/>
              <a:gd name="connsiteY1392" fmla="*/ 4641314 h 5809456"/>
              <a:gd name="connsiteX1393" fmla="*/ 10160363 w 10993169"/>
              <a:gd name="connsiteY1393" fmla="*/ 4631547 h 5809456"/>
              <a:gd name="connsiteX1394" fmla="*/ 10157759 w 10993169"/>
              <a:gd name="connsiteY1394" fmla="*/ 4625036 h 5809456"/>
              <a:gd name="connsiteX1395" fmla="*/ 10155155 w 10993169"/>
              <a:gd name="connsiteY1395" fmla="*/ 4617873 h 5809456"/>
              <a:gd name="connsiteX1396" fmla="*/ 10152549 w 10993169"/>
              <a:gd name="connsiteY1396" fmla="*/ 4610059 h 5809456"/>
              <a:gd name="connsiteX1397" fmla="*/ 10149945 w 10993169"/>
              <a:gd name="connsiteY1397" fmla="*/ 4605501 h 5809456"/>
              <a:gd name="connsiteX1398" fmla="*/ 10147341 w 10993169"/>
              <a:gd name="connsiteY1398" fmla="*/ 4598339 h 5809456"/>
              <a:gd name="connsiteX1399" fmla="*/ 10143433 w 10993169"/>
              <a:gd name="connsiteY1399" fmla="*/ 4588572 h 5809456"/>
              <a:gd name="connsiteX1400" fmla="*/ 10139527 w 10993169"/>
              <a:gd name="connsiteY1400" fmla="*/ 4579456 h 5809456"/>
              <a:gd name="connsiteX1401" fmla="*/ 10134969 w 10993169"/>
              <a:gd name="connsiteY1401" fmla="*/ 4572293 h 5809456"/>
              <a:gd name="connsiteX1402" fmla="*/ 10132365 w 10993169"/>
              <a:gd name="connsiteY1402" fmla="*/ 4568387 h 5809456"/>
              <a:gd name="connsiteX1403" fmla="*/ 10128457 w 10993169"/>
              <a:gd name="connsiteY1403" fmla="*/ 4565131 h 5809456"/>
              <a:gd name="connsiteX1404" fmla="*/ 10123899 w 10993169"/>
              <a:gd name="connsiteY1404" fmla="*/ 4561875 h 5809456"/>
              <a:gd name="connsiteX1405" fmla="*/ 10119341 w 10993169"/>
              <a:gd name="connsiteY1405" fmla="*/ 4559271 h 5809456"/>
              <a:gd name="connsiteX1406" fmla="*/ 10115435 w 10993169"/>
              <a:gd name="connsiteY1406" fmla="*/ 4554713 h 5809456"/>
              <a:gd name="connsiteX1407" fmla="*/ 10110877 w 10993169"/>
              <a:gd name="connsiteY1407" fmla="*/ 4549503 h 5809456"/>
              <a:gd name="connsiteX1408" fmla="*/ 10106319 w 10993169"/>
              <a:gd name="connsiteY1408" fmla="*/ 4543643 h 5809456"/>
              <a:gd name="connsiteX1409" fmla="*/ 10101761 w 10993169"/>
              <a:gd name="connsiteY1409" fmla="*/ 4539085 h 5809456"/>
              <a:gd name="connsiteX1410" fmla="*/ 10097203 w 10993169"/>
              <a:gd name="connsiteY1410" fmla="*/ 4532574 h 5809456"/>
              <a:gd name="connsiteX1411" fmla="*/ 10091994 w 10993169"/>
              <a:gd name="connsiteY1411" fmla="*/ 4523458 h 5809456"/>
              <a:gd name="connsiteX1412" fmla="*/ 10087436 w 10993169"/>
              <a:gd name="connsiteY1412" fmla="*/ 4514342 h 5809456"/>
              <a:gd name="connsiteX1413" fmla="*/ 10084180 w 10993169"/>
              <a:gd name="connsiteY1413" fmla="*/ 4505877 h 5809456"/>
              <a:gd name="connsiteX1414" fmla="*/ 10082227 w 10993169"/>
              <a:gd name="connsiteY1414" fmla="*/ 4501970 h 5809456"/>
              <a:gd name="connsiteX1415" fmla="*/ 10081576 w 10993169"/>
              <a:gd name="connsiteY1415" fmla="*/ 4498064 h 5809456"/>
              <a:gd name="connsiteX1416" fmla="*/ 10080925 w 10993169"/>
              <a:gd name="connsiteY1416" fmla="*/ 4492854 h 5809456"/>
              <a:gd name="connsiteX1417" fmla="*/ 10080273 w 10993169"/>
              <a:gd name="connsiteY1417" fmla="*/ 4487645 h 5809456"/>
              <a:gd name="connsiteX1418" fmla="*/ 10079622 w 10993169"/>
              <a:gd name="connsiteY1418" fmla="*/ 4482436 h 5809456"/>
              <a:gd name="connsiteX1419" fmla="*/ 10078971 w 10993169"/>
              <a:gd name="connsiteY1419" fmla="*/ 4477878 h 5809456"/>
              <a:gd name="connsiteX1420" fmla="*/ 10078320 w 10993169"/>
              <a:gd name="connsiteY1420" fmla="*/ 4473320 h 5809456"/>
              <a:gd name="connsiteX1421" fmla="*/ 10076367 w 10993169"/>
              <a:gd name="connsiteY1421" fmla="*/ 4470065 h 5809456"/>
              <a:gd name="connsiteX1422" fmla="*/ 10073111 w 10993169"/>
              <a:gd name="connsiteY1422" fmla="*/ 4464204 h 5809456"/>
              <a:gd name="connsiteX1423" fmla="*/ 10068553 w 10993169"/>
              <a:gd name="connsiteY1423" fmla="*/ 4457693 h 5809456"/>
              <a:gd name="connsiteX1424" fmla="*/ 10063344 w 10993169"/>
              <a:gd name="connsiteY1424" fmla="*/ 4451833 h 5809456"/>
              <a:gd name="connsiteX1425" fmla="*/ 10058786 w 10993169"/>
              <a:gd name="connsiteY1425" fmla="*/ 4447275 h 5809456"/>
              <a:gd name="connsiteX1426" fmla="*/ 10052926 w 10993169"/>
              <a:gd name="connsiteY1426" fmla="*/ 4444670 h 5809456"/>
              <a:gd name="connsiteX1427" fmla="*/ 10046414 w 10993169"/>
              <a:gd name="connsiteY1427" fmla="*/ 4440763 h 5809456"/>
              <a:gd name="connsiteX1428" fmla="*/ 10039252 w 10993169"/>
              <a:gd name="connsiteY1428" fmla="*/ 4436205 h 5809456"/>
              <a:gd name="connsiteX1429" fmla="*/ 10032740 w 10993169"/>
              <a:gd name="connsiteY1429" fmla="*/ 4431647 h 5809456"/>
              <a:gd name="connsiteX1430" fmla="*/ 10028182 w 10993169"/>
              <a:gd name="connsiteY1430" fmla="*/ 4429694 h 5809456"/>
              <a:gd name="connsiteX1431" fmla="*/ 10022322 w 10993169"/>
              <a:gd name="connsiteY1431" fmla="*/ 4427089 h 5809456"/>
              <a:gd name="connsiteX1432" fmla="*/ 10016462 w 10993169"/>
              <a:gd name="connsiteY1432" fmla="*/ 4423834 h 5809456"/>
              <a:gd name="connsiteX1433" fmla="*/ 10011904 w 10993169"/>
              <a:gd name="connsiteY1433" fmla="*/ 4421880 h 5809456"/>
              <a:gd name="connsiteX1434" fmla="*/ 10005392 w 10993169"/>
              <a:gd name="connsiteY1434" fmla="*/ 4414718 h 5809456"/>
              <a:gd name="connsiteX1435" fmla="*/ 9996928 w 10993169"/>
              <a:gd name="connsiteY1435" fmla="*/ 4405602 h 5809456"/>
              <a:gd name="connsiteX1436" fmla="*/ 9989765 w 10993169"/>
              <a:gd name="connsiteY1436" fmla="*/ 4397137 h 5809456"/>
              <a:gd name="connsiteX1437" fmla="*/ 9983905 w 10993169"/>
              <a:gd name="connsiteY1437" fmla="*/ 4390626 h 5809456"/>
              <a:gd name="connsiteX1438" fmla="*/ 9979998 w 10993169"/>
              <a:gd name="connsiteY1438" fmla="*/ 4384114 h 5809456"/>
              <a:gd name="connsiteX1439" fmla="*/ 9975440 w 10993169"/>
              <a:gd name="connsiteY1439" fmla="*/ 4376301 h 5809456"/>
              <a:gd name="connsiteX1440" fmla="*/ 9971533 w 10993169"/>
              <a:gd name="connsiteY1440" fmla="*/ 4369138 h 5809456"/>
              <a:gd name="connsiteX1441" fmla="*/ 9968929 w 10993169"/>
              <a:gd name="connsiteY1441" fmla="*/ 4362627 h 5809456"/>
              <a:gd name="connsiteX1442" fmla="*/ 9965022 w 10993169"/>
              <a:gd name="connsiteY1442" fmla="*/ 4351557 h 5809456"/>
              <a:gd name="connsiteX1443" fmla="*/ 9961115 w 10993169"/>
              <a:gd name="connsiteY1443" fmla="*/ 4338535 h 5809456"/>
              <a:gd name="connsiteX1444" fmla="*/ 9957208 w 10993169"/>
              <a:gd name="connsiteY1444" fmla="*/ 4326163 h 5809456"/>
              <a:gd name="connsiteX1445" fmla="*/ 9953301 w 10993169"/>
              <a:gd name="connsiteY1445" fmla="*/ 4317047 h 5809456"/>
              <a:gd name="connsiteX1446" fmla="*/ 9950046 w 10993169"/>
              <a:gd name="connsiteY1446" fmla="*/ 4310536 h 5809456"/>
              <a:gd name="connsiteX1447" fmla="*/ 9946139 w 10993169"/>
              <a:gd name="connsiteY1447" fmla="*/ 4303373 h 5809456"/>
              <a:gd name="connsiteX1448" fmla="*/ 9940930 w 10993169"/>
              <a:gd name="connsiteY1448" fmla="*/ 4296862 h 5809456"/>
              <a:gd name="connsiteX1449" fmla="*/ 9935721 w 10993169"/>
              <a:gd name="connsiteY1449" fmla="*/ 4289699 h 5809456"/>
              <a:gd name="connsiteX1450" fmla="*/ 9925302 w 10993169"/>
              <a:gd name="connsiteY1450" fmla="*/ 4276677 h 5809456"/>
              <a:gd name="connsiteX1451" fmla="*/ 9917489 w 10993169"/>
              <a:gd name="connsiteY1451" fmla="*/ 4265607 h 5809456"/>
              <a:gd name="connsiteX1452" fmla="*/ 9910326 w 10993169"/>
              <a:gd name="connsiteY1452" fmla="*/ 4255840 h 5809456"/>
              <a:gd name="connsiteX1453" fmla="*/ 9900559 w 10993169"/>
              <a:gd name="connsiteY1453" fmla="*/ 4244771 h 5809456"/>
              <a:gd name="connsiteX1454" fmla="*/ 9891443 w 10993169"/>
              <a:gd name="connsiteY1454" fmla="*/ 4233701 h 5809456"/>
              <a:gd name="connsiteX1455" fmla="*/ 9884281 w 10993169"/>
              <a:gd name="connsiteY1455" fmla="*/ 4224585 h 5809456"/>
              <a:gd name="connsiteX1456" fmla="*/ 9877118 w 10993169"/>
              <a:gd name="connsiteY1456" fmla="*/ 4217423 h 5809456"/>
              <a:gd name="connsiteX1457" fmla="*/ 9869304 w 10993169"/>
              <a:gd name="connsiteY1457" fmla="*/ 4207656 h 5809456"/>
              <a:gd name="connsiteX1458" fmla="*/ 9860840 w 10993169"/>
              <a:gd name="connsiteY1458" fmla="*/ 4197238 h 5809456"/>
              <a:gd name="connsiteX1459" fmla="*/ 9853677 w 10993169"/>
              <a:gd name="connsiteY1459" fmla="*/ 4188773 h 5809456"/>
              <a:gd name="connsiteX1460" fmla="*/ 9847817 w 10993169"/>
              <a:gd name="connsiteY1460" fmla="*/ 4178355 h 5809456"/>
              <a:gd name="connsiteX1461" fmla="*/ 9841305 w 10993169"/>
              <a:gd name="connsiteY1461" fmla="*/ 4165332 h 5809456"/>
              <a:gd name="connsiteX1462" fmla="*/ 9835445 w 10993169"/>
              <a:gd name="connsiteY1462" fmla="*/ 4151658 h 5809456"/>
              <a:gd name="connsiteX1463" fmla="*/ 9830887 w 10993169"/>
              <a:gd name="connsiteY1463" fmla="*/ 4139937 h 5809456"/>
              <a:gd name="connsiteX1464" fmla="*/ 9826980 w 10993169"/>
              <a:gd name="connsiteY1464" fmla="*/ 4132775 h 5809456"/>
              <a:gd name="connsiteX1465" fmla="*/ 9823073 w 10993169"/>
              <a:gd name="connsiteY1465" fmla="*/ 4123659 h 5809456"/>
              <a:gd name="connsiteX1466" fmla="*/ 9819167 w 10993169"/>
              <a:gd name="connsiteY1466" fmla="*/ 4113241 h 5809456"/>
              <a:gd name="connsiteX1467" fmla="*/ 9815260 w 10993169"/>
              <a:gd name="connsiteY1467" fmla="*/ 4104776 h 5809456"/>
              <a:gd name="connsiteX1468" fmla="*/ 9813306 w 10993169"/>
              <a:gd name="connsiteY1468" fmla="*/ 4099567 h 5809456"/>
              <a:gd name="connsiteX1469" fmla="*/ 9810051 w 10993169"/>
              <a:gd name="connsiteY1469" fmla="*/ 4093055 h 5809456"/>
              <a:gd name="connsiteX1470" fmla="*/ 9807446 w 10993169"/>
              <a:gd name="connsiteY1470" fmla="*/ 4089800 h 5809456"/>
              <a:gd name="connsiteX1471" fmla="*/ 9804842 w 10993169"/>
              <a:gd name="connsiteY1471" fmla="*/ 4087195 h 5809456"/>
              <a:gd name="connsiteX1472" fmla="*/ 9802237 w 10993169"/>
              <a:gd name="connsiteY1472" fmla="*/ 4085242 h 5809456"/>
              <a:gd name="connsiteX1473" fmla="*/ 9799632 w 10993169"/>
              <a:gd name="connsiteY1473" fmla="*/ 4083288 h 5809456"/>
              <a:gd name="connsiteX1474" fmla="*/ 9794423 w 10993169"/>
              <a:gd name="connsiteY1474" fmla="*/ 4081986 h 5809456"/>
              <a:gd name="connsiteX1475" fmla="*/ 9787912 w 10993169"/>
              <a:gd name="connsiteY1475" fmla="*/ 4081335 h 5809456"/>
              <a:gd name="connsiteX1476" fmla="*/ 9780749 w 10993169"/>
              <a:gd name="connsiteY1476" fmla="*/ 4081335 h 5809456"/>
              <a:gd name="connsiteX1477" fmla="*/ 9774238 w 10993169"/>
              <a:gd name="connsiteY1477" fmla="*/ 4081335 h 5809456"/>
              <a:gd name="connsiteX1478" fmla="*/ 9767076 w 10993169"/>
              <a:gd name="connsiteY1478" fmla="*/ 4081335 h 5809456"/>
              <a:gd name="connsiteX1479" fmla="*/ 9757960 w 10993169"/>
              <a:gd name="connsiteY1479" fmla="*/ 4081986 h 5809456"/>
              <a:gd name="connsiteX1480" fmla="*/ 9752750 w 10993169"/>
              <a:gd name="connsiteY1480" fmla="*/ 4081986 h 5809456"/>
              <a:gd name="connsiteX1481" fmla="*/ 9748193 w 10993169"/>
              <a:gd name="connsiteY1481" fmla="*/ 4081986 h 5809456"/>
              <a:gd name="connsiteX1482" fmla="*/ 9744286 w 10993169"/>
              <a:gd name="connsiteY1482" fmla="*/ 4081986 h 5809456"/>
              <a:gd name="connsiteX1483" fmla="*/ 9741030 w 10993169"/>
              <a:gd name="connsiteY1483" fmla="*/ 4081335 h 5809456"/>
              <a:gd name="connsiteX1484" fmla="*/ 9739077 w 10993169"/>
              <a:gd name="connsiteY1484" fmla="*/ 4080033 h 5809456"/>
              <a:gd name="connsiteX1485" fmla="*/ 9737123 w 10993169"/>
              <a:gd name="connsiteY1485" fmla="*/ 4078079 h 5809456"/>
              <a:gd name="connsiteX1486" fmla="*/ 9735821 w 10993169"/>
              <a:gd name="connsiteY1486" fmla="*/ 4076126 h 5809456"/>
              <a:gd name="connsiteX1487" fmla="*/ 9733867 w 10993169"/>
              <a:gd name="connsiteY1487" fmla="*/ 4073521 h 5809456"/>
              <a:gd name="connsiteX1488" fmla="*/ 9731914 w 10993169"/>
              <a:gd name="connsiteY1488" fmla="*/ 4068963 h 5809456"/>
              <a:gd name="connsiteX1489" fmla="*/ 9730612 w 10993169"/>
              <a:gd name="connsiteY1489" fmla="*/ 4065708 h 5809456"/>
              <a:gd name="connsiteX1490" fmla="*/ 9731263 w 10993169"/>
              <a:gd name="connsiteY1490" fmla="*/ 4064405 h 5809456"/>
              <a:gd name="connsiteX1491" fmla="*/ 9731914 w 10993169"/>
              <a:gd name="connsiteY1491" fmla="*/ 4060499 h 5809456"/>
              <a:gd name="connsiteX1492" fmla="*/ 9731914 w 10993169"/>
              <a:gd name="connsiteY1492" fmla="*/ 4058545 h 5809456"/>
              <a:gd name="connsiteX1493" fmla="*/ 9731914 w 10993169"/>
              <a:gd name="connsiteY1493" fmla="*/ 4055941 h 5809456"/>
              <a:gd name="connsiteX1494" fmla="*/ 9731263 w 10993169"/>
              <a:gd name="connsiteY1494" fmla="*/ 4054638 h 5809456"/>
              <a:gd name="connsiteX1495" fmla="*/ 9730612 w 10993169"/>
              <a:gd name="connsiteY1495" fmla="*/ 4053336 h 5809456"/>
              <a:gd name="connsiteX1496" fmla="*/ 9726054 w 10993169"/>
              <a:gd name="connsiteY1496" fmla="*/ 4050731 h 5809456"/>
              <a:gd name="connsiteX1497" fmla="*/ 9720845 w 10993169"/>
              <a:gd name="connsiteY1497" fmla="*/ 4048127 h 5809456"/>
              <a:gd name="connsiteX1498" fmla="*/ 9716287 w 10993169"/>
              <a:gd name="connsiteY1498" fmla="*/ 4047476 h 5809456"/>
              <a:gd name="connsiteX1499" fmla="*/ 9711078 w 10993169"/>
              <a:gd name="connsiteY1499" fmla="*/ 4046174 h 5809456"/>
              <a:gd name="connsiteX1500" fmla="*/ 9705868 w 10993169"/>
              <a:gd name="connsiteY1500" fmla="*/ 4044871 h 5809456"/>
              <a:gd name="connsiteX1501" fmla="*/ 9702613 w 10993169"/>
              <a:gd name="connsiteY1501" fmla="*/ 4042918 h 5809456"/>
              <a:gd name="connsiteX1502" fmla="*/ 9701311 w 10993169"/>
              <a:gd name="connsiteY1502" fmla="*/ 4041616 h 5809456"/>
              <a:gd name="connsiteX1503" fmla="*/ 9700008 w 10993169"/>
              <a:gd name="connsiteY1503" fmla="*/ 4039662 h 5809456"/>
              <a:gd name="connsiteX1504" fmla="*/ 9699357 w 10993169"/>
              <a:gd name="connsiteY1504" fmla="*/ 4037058 h 5809456"/>
              <a:gd name="connsiteX1505" fmla="*/ 9699357 w 10993169"/>
              <a:gd name="connsiteY1505" fmla="*/ 4033802 h 5809456"/>
              <a:gd name="connsiteX1506" fmla="*/ 9698706 w 10993169"/>
              <a:gd name="connsiteY1506" fmla="*/ 4027291 h 5809456"/>
              <a:gd name="connsiteX1507" fmla="*/ 9698055 w 10993169"/>
              <a:gd name="connsiteY1507" fmla="*/ 4022733 h 5809456"/>
              <a:gd name="connsiteX1508" fmla="*/ 9691543 w 10993169"/>
              <a:gd name="connsiteY1508" fmla="*/ 4013617 h 5809456"/>
              <a:gd name="connsiteX1509" fmla="*/ 9685032 w 10993169"/>
              <a:gd name="connsiteY1509" fmla="*/ 4004501 h 5809456"/>
              <a:gd name="connsiteX1510" fmla="*/ 9679823 w 10993169"/>
              <a:gd name="connsiteY1510" fmla="*/ 3996036 h 5809456"/>
              <a:gd name="connsiteX1511" fmla="*/ 9673963 w 10993169"/>
              <a:gd name="connsiteY1511" fmla="*/ 3985618 h 5809456"/>
              <a:gd name="connsiteX1512" fmla="*/ 9668754 w 10993169"/>
              <a:gd name="connsiteY1512" fmla="*/ 3975851 h 5809456"/>
              <a:gd name="connsiteX1513" fmla="*/ 9664196 w 10993169"/>
              <a:gd name="connsiteY1513" fmla="*/ 3968688 h 5809456"/>
              <a:gd name="connsiteX1514" fmla="*/ 9661591 w 10993169"/>
              <a:gd name="connsiteY1514" fmla="*/ 3959572 h 5809456"/>
              <a:gd name="connsiteX1515" fmla="*/ 9657684 w 10993169"/>
              <a:gd name="connsiteY1515" fmla="*/ 3949805 h 5809456"/>
              <a:gd name="connsiteX1516" fmla="*/ 9653777 w 10993169"/>
              <a:gd name="connsiteY1516" fmla="*/ 3939387 h 5809456"/>
              <a:gd name="connsiteX1517" fmla="*/ 9651173 w 10993169"/>
              <a:gd name="connsiteY1517" fmla="*/ 3930271 h 5809456"/>
              <a:gd name="connsiteX1518" fmla="*/ 9649871 w 10993169"/>
              <a:gd name="connsiteY1518" fmla="*/ 3924411 h 5809456"/>
              <a:gd name="connsiteX1519" fmla="*/ 9648568 w 10993169"/>
              <a:gd name="connsiteY1519" fmla="*/ 3916597 h 5809456"/>
              <a:gd name="connsiteX1520" fmla="*/ 9647917 w 10993169"/>
              <a:gd name="connsiteY1520" fmla="*/ 3912039 h 5809456"/>
              <a:gd name="connsiteX1521" fmla="*/ 9646615 w 10993169"/>
              <a:gd name="connsiteY1521" fmla="*/ 3908132 h 5809456"/>
              <a:gd name="connsiteX1522" fmla="*/ 9645313 w 10993169"/>
              <a:gd name="connsiteY1522" fmla="*/ 3904877 h 5809456"/>
              <a:gd name="connsiteX1523" fmla="*/ 9644010 w 10993169"/>
              <a:gd name="connsiteY1523" fmla="*/ 3902272 h 5809456"/>
              <a:gd name="connsiteX1524" fmla="*/ 9642057 w 10993169"/>
              <a:gd name="connsiteY1524" fmla="*/ 3900319 h 5809456"/>
              <a:gd name="connsiteX1525" fmla="*/ 9640103 w 10993169"/>
              <a:gd name="connsiteY1525" fmla="*/ 3898365 h 5809456"/>
              <a:gd name="connsiteX1526" fmla="*/ 9636848 w 10993169"/>
              <a:gd name="connsiteY1526" fmla="*/ 3896412 h 5809456"/>
              <a:gd name="connsiteX1527" fmla="*/ 9633592 w 10993169"/>
              <a:gd name="connsiteY1527" fmla="*/ 3893807 h 5809456"/>
              <a:gd name="connsiteX1528" fmla="*/ 9626430 w 10993169"/>
              <a:gd name="connsiteY1528" fmla="*/ 3889249 h 5809456"/>
              <a:gd name="connsiteX1529" fmla="*/ 9620569 w 10993169"/>
              <a:gd name="connsiteY1529" fmla="*/ 3886645 h 5809456"/>
              <a:gd name="connsiteX1530" fmla="*/ 9614709 w 10993169"/>
              <a:gd name="connsiteY1530" fmla="*/ 3881436 h 5809456"/>
              <a:gd name="connsiteX1531" fmla="*/ 9608198 w 10993169"/>
              <a:gd name="connsiteY1531" fmla="*/ 3876226 h 5809456"/>
              <a:gd name="connsiteX1532" fmla="*/ 9604291 w 10993169"/>
              <a:gd name="connsiteY1532" fmla="*/ 3872320 h 5809456"/>
              <a:gd name="connsiteX1533" fmla="*/ 9599733 w 10993169"/>
              <a:gd name="connsiteY1533" fmla="*/ 3867762 h 5809456"/>
              <a:gd name="connsiteX1534" fmla="*/ 9597779 w 10993169"/>
              <a:gd name="connsiteY1534" fmla="*/ 3865157 h 5809456"/>
              <a:gd name="connsiteX1535" fmla="*/ 9596477 w 10993169"/>
              <a:gd name="connsiteY1535" fmla="*/ 3863204 h 5809456"/>
              <a:gd name="connsiteX1536" fmla="*/ 9595826 w 10993169"/>
              <a:gd name="connsiteY1536" fmla="*/ 3860599 h 5809456"/>
              <a:gd name="connsiteX1537" fmla="*/ 9595175 w 10993169"/>
              <a:gd name="connsiteY1537" fmla="*/ 3858646 h 5809456"/>
              <a:gd name="connsiteX1538" fmla="*/ 9593873 w 10993169"/>
              <a:gd name="connsiteY1538" fmla="*/ 3852134 h 5809456"/>
              <a:gd name="connsiteX1539" fmla="*/ 9593221 w 10993169"/>
              <a:gd name="connsiteY1539" fmla="*/ 3844972 h 5809456"/>
              <a:gd name="connsiteX1540" fmla="*/ 9593873 w 10993169"/>
              <a:gd name="connsiteY1540" fmla="*/ 3838460 h 5809456"/>
              <a:gd name="connsiteX1541" fmla="*/ 9595175 w 10993169"/>
              <a:gd name="connsiteY1541" fmla="*/ 3833251 h 5809456"/>
              <a:gd name="connsiteX1542" fmla="*/ 9595826 w 10993169"/>
              <a:gd name="connsiteY1542" fmla="*/ 3830647 h 5809456"/>
              <a:gd name="connsiteX1543" fmla="*/ 9597128 w 10993169"/>
              <a:gd name="connsiteY1543" fmla="*/ 3827391 h 5809456"/>
              <a:gd name="connsiteX1544" fmla="*/ 9598431 w 10993169"/>
              <a:gd name="connsiteY1544" fmla="*/ 3824135 h 5809456"/>
              <a:gd name="connsiteX1545" fmla="*/ 9600384 w 10993169"/>
              <a:gd name="connsiteY1545" fmla="*/ 3822833 h 5809456"/>
              <a:gd name="connsiteX1546" fmla="*/ 9602337 w 10993169"/>
              <a:gd name="connsiteY1546" fmla="*/ 3823484 h 5809456"/>
              <a:gd name="connsiteX1547" fmla="*/ 9604291 w 10993169"/>
              <a:gd name="connsiteY1547" fmla="*/ 3824135 h 5809456"/>
              <a:gd name="connsiteX1548" fmla="*/ 9606244 w 10993169"/>
              <a:gd name="connsiteY1548" fmla="*/ 3825438 h 5809456"/>
              <a:gd name="connsiteX1549" fmla="*/ 9608198 w 10993169"/>
              <a:gd name="connsiteY1549" fmla="*/ 3827391 h 5809456"/>
              <a:gd name="connsiteX1550" fmla="*/ 9612104 w 10993169"/>
              <a:gd name="connsiteY1550" fmla="*/ 3830647 h 5809456"/>
              <a:gd name="connsiteX1551" fmla="*/ 9616011 w 10993169"/>
              <a:gd name="connsiteY1551" fmla="*/ 3833251 h 5809456"/>
              <a:gd name="connsiteX1552" fmla="*/ 9618616 w 10993169"/>
              <a:gd name="connsiteY1552" fmla="*/ 3833902 h 5809456"/>
              <a:gd name="connsiteX1553" fmla="*/ 9621872 w 10993169"/>
              <a:gd name="connsiteY1553" fmla="*/ 3833902 h 5809456"/>
              <a:gd name="connsiteX1554" fmla="*/ 9623825 w 10993169"/>
              <a:gd name="connsiteY1554" fmla="*/ 3834554 h 5809456"/>
              <a:gd name="connsiteX1555" fmla="*/ 9625778 w 10993169"/>
              <a:gd name="connsiteY1555" fmla="*/ 3834554 h 5809456"/>
              <a:gd name="connsiteX1556" fmla="*/ 9627081 w 10993169"/>
              <a:gd name="connsiteY1556" fmla="*/ 3833902 h 5809456"/>
              <a:gd name="connsiteX1557" fmla="*/ 9628383 w 10993169"/>
              <a:gd name="connsiteY1557" fmla="*/ 3833251 h 5809456"/>
              <a:gd name="connsiteX1558" fmla="*/ 9630336 w 10993169"/>
              <a:gd name="connsiteY1558" fmla="*/ 3831949 h 5809456"/>
              <a:gd name="connsiteX1559" fmla="*/ 9631639 w 10993169"/>
              <a:gd name="connsiteY1559" fmla="*/ 3830647 h 5809456"/>
              <a:gd name="connsiteX1560" fmla="*/ 9632941 w 10993169"/>
              <a:gd name="connsiteY1560" fmla="*/ 3828693 h 5809456"/>
              <a:gd name="connsiteX1561" fmla="*/ 9634243 w 10993169"/>
              <a:gd name="connsiteY1561" fmla="*/ 3826740 h 5809456"/>
              <a:gd name="connsiteX1562" fmla="*/ 9635545 w 10993169"/>
              <a:gd name="connsiteY1562" fmla="*/ 3823484 h 5809456"/>
              <a:gd name="connsiteX1563" fmla="*/ 9636197 w 10993169"/>
              <a:gd name="connsiteY1563" fmla="*/ 3820880 h 5809456"/>
              <a:gd name="connsiteX1564" fmla="*/ 9636197 w 10993169"/>
              <a:gd name="connsiteY1564" fmla="*/ 3816973 h 5809456"/>
              <a:gd name="connsiteX1565" fmla="*/ 9635545 w 10993169"/>
              <a:gd name="connsiteY1565" fmla="*/ 3813066 h 5809456"/>
              <a:gd name="connsiteX1566" fmla="*/ 9634894 w 10993169"/>
              <a:gd name="connsiteY1566" fmla="*/ 3810461 h 5809456"/>
              <a:gd name="connsiteX1567" fmla="*/ 9633592 w 10993169"/>
              <a:gd name="connsiteY1567" fmla="*/ 3807857 h 5809456"/>
              <a:gd name="connsiteX1568" fmla="*/ 9630336 w 10993169"/>
              <a:gd name="connsiteY1568" fmla="*/ 3803950 h 5809456"/>
              <a:gd name="connsiteX1569" fmla="*/ 9625778 w 10993169"/>
              <a:gd name="connsiteY1569" fmla="*/ 3800694 h 5809456"/>
              <a:gd name="connsiteX1570" fmla="*/ 9621220 w 10993169"/>
              <a:gd name="connsiteY1570" fmla="*/ 3797439 h 5809456"/>
              <a:gd name="connsiteX1571" fmla="*/ 9618616 w 10993169"/>
              <a:gd name="connsiteY1571" fmla="*/ 3794834 h 5809456"/>
              <a:gd name="connsiteX1572" fmla="*/ 9617965 w 10993169"/>
              <a:gd name="connsiteY1572" fmla="*/ 3792230 h 5809456"/>
              <a:gd name="connsiteX1573" fmla="*/ 9617965 w 10993169"/>
              <a:gd name="connsiteY1573" fmla="*/ 3788974 h 5809456"/>
              <a:gd name="connsiteX1574" fmla="*/ 9618616 w 10993169"/>
              <a:gd name="connsiteY1574" fmla="*/ 3785067 h 5809456"/>
              <a:gd name="connsiteX1575" fmla="*/ 9619267 w 10993169"/>
              <a:gd name="connsiteY1575" fmla="*/ 3781811 h 5809456"/>
              <a:gd name="connsiteX1576" fmla="*/ 9620569 w 10993169"/>
              <a:gd name="connsiteY1576" fmla="*/ 3779207 h 5809456"/>
              <a:gd name="connsiteX1577" fmla="*/ 9621220 w 10993169"/>
              <a:gd name="connsiteY1577" fmla="*/ 3775951 h 5809456"/>
              <a:gd name="connsiteX1578" fmla="*/ 9621220 w 10993169"/>
              <a:gd name="connsiteY1578" fmla="*/ 3773998 h 5809456"/>
              <a:gd name="connsiteX1579" fmla="*/ 9620569 w 10993169"/>
              <a:gd name="connsiteY1579" fmla="*/ 3771393 h 5809456"/>
              <a:gd name="connsiteX1580" fmla="*/ 9620569 w 10993169"/>
              <a:gd name="connsiteY1580" fmla="*/ 3768789 h 5809456"/>
              <a:gd name="connsiteX1581" fmla="*/ 9619267 w 10993169"/>
              <a:gd name="connsiteY1581" fmla="*/ 3764882 h 5809456"/>
              <a:gd name="connsiteX1582" fmla="*/ 9617314 w 10993169"/>
              <a:gd name="connsiteY1582" fmla="*/ 3761626 h 5809456"/>
              <a:gd name="connsiteX1583" fmla="*/ 9615360 w 10993169"/>
              <a:gd name="connsiteY1583" fmla="*/ 3757719 h 5809456"/>
              <a:gd name="connsiteX1584" fmla="*/ 9610151 w 10993169"/>
              <a:gd name="connsiteY1584" fmla="*/ 3751208 h 5809456"/>
              <a:gd name="connsiteX1585" fmla="*/ 9605593 w 10993169"/>
              <a:gd name="connsiteY1585" fmla="*/ 3745999 h 5809456"/>
              <a:gd name="connsiteX1586" fmla="*/ 9602337 w 10993169"/>
              <a:gd name="connsiteY1586" fmla="*/ 3746650 h 5809456"/>
              <a:gd name="connsiteX1587" fmla="*/ 9597779 w 10993169"/>
              <a:gd name="connsiteY1587" fmla="*/ 3747301 h 5809456"/>
              <a:gd name="connsiteX1588" fmla="*/ 9595826 w 10993169"/>
              <a:gd name="connsiteY1588" fmla="*/ 3747301 h 5809456"/>
              <a:gd name="connsiteX1589" fmla="*/ 9593221 w 10993169"/>
              <a:gd name="connsiteY1589" fmla="*/ 3747301 h 5809456"/>
              <a:gd name="connsiteX1590" fmla="*/ 9591268 w 10993169"/>
              <a:gd name="connsiteY1590" fmla="*/ 3746650 h 5809456"/>
              <a:gd name="connsiteX1591" fmla="*/ 9590617 w 10993169"/>
              <a:gd name="connsiteY1591" fmla="*/ 3745999 h 5809456"/>
              <a:gd name="connsiteX1592" fmla="*/ 9585408 w 10993169"/>
              <a:gd name="connsiteY1592" fmla="*/ 3744696 h 5809456"/>
              <a:gd name="connsiteX1593" fmla="*/ 9580199 w 10993169"/>
              <a:gd name="connsiteY1593" fmla="*/ 3743394 h 5809456"/>
              <a:gd name="connsiteX1594" fmla="*/ 9577594 w 10993169"/>
              <a:gd name="connsiteY1594" fmla="*/ 3740790 h 5809456"/>
              <a:gd name="connsiteX1595" fmla="*/ 9574990 w 10993169"/>
              <a:gd name="connsiteY1595" fmla="*/ 3737534 h 5809456"/>
              <a:gd name="connsiteX1596" fmla="*/ 9573036 w 10993169"/>
              <a:gd name="connsiteY1596" fmla="*/ 3736232 h 5809456"/>
              <a:gd name="connsiteX1597" fmla="*/ 9571083 w 10993169"/>
              <a:gd name="connsiteY1597" fmla="*/ 3734929 h 5809456"/>
              <a:gd name="connsiteX1598" fmla="*/ 9569129 w 10993169"/>
              <a:gd name="connsiteY1598" fmla="*/ 3733627 h 5809456"/>
              <a:gd name="connsiteX1599" fmla="*/ 9567176 w 10993169"/>
              <a:gd name="connsiteY1599" fmla="*/ 3733627 h 5809456"/>
              <a:gd name="connsiteX1600" fmla="*/ 9565222 w 10993169"/>
              <a:gd name="connsiteY1600" fmla="*/ 3732325 h 5809456"/>
              <a:gd name="connsiteX1601" fmla="*/ 9561967 w 10993169"/>
              <a:gd name="connsiteY1601" fmla="*/ 3732325 h 5809456"/>
              <a:gd name="connsiteX1602" fmla="*/ 9558711 w 10993169"/>
              <a:gd name="connsiteY1602" fmla="*/ 3732976 h 5809456"/>
              <a:gd name="connsiteX1603" fmla="*/ 9556758 w 10993169"/>
              <a:gd name="connsiteY1603" fmla="*/ 3733627 h 5809456"/>
              <a:gd name="connsiteX1604" fmla="*/ 9552851 w 10993169"/>
              <a:gd name="connsiteY1604" fmla="*/ 3728418 h 5809456"/>
              <a:gd name="connsiteX1605" fmla="*/ 9548944 w 10993169"/>
              <a:gd name="connsiteY1605" fmla="*/ 3723209 h 5809456"/>
              <a:gd name="connsiteX1606" fmla="*/ 9549595 w 10993169"/>
              <a:gd name="connsiteY1606" fmla="*/ 3720604 h 5809456"/>
              <a:gd name="connsiteX1607" fmla="*/ 9550246 w 10993169"/>
              <a:gd name="connsiteY1607" fmla="*/ 3717349 h 5809456"/>
              <a:gd name="connsiteX1608" fmla="*/ 9552200 w 10993169"/>
              <a:gd name="connsiteY1608" fmla="*/ 3714093 h 5809456"/>
              <a:gd name="connsiteX1609" fmla="*/ 9554153 w 10993169"/>
              <a:gd name="connsiteY1609" fmla="*/ 3713442 h 5809456"/>
              <a:gd name="connsiteX1610" fmla="*/ 9561316 w 10993169"/>
              <a:gd name="connsiteY1610" fmla="*/ 3713442 h 5809456"/>
              <a:gd name="connsiteX1611" fmla="*/ 9567176 w 10993169"/>
              <a:gd name="connsiteY1611" fmla="*/ 3713442 h 5809456"/>
              <a:gd name="connsiteX1612" fmla="*/ 9569780 w 10993169"/>
              <a:gd name="connsiteY1612" fmla="*/ 3712791 h 5809456"/>
              <a:gd name="connsiteX1613" fmla="*/ 9572385 w 10993169"/>
              <a:gd name="connsiteY1613" fmla="*/ 3711488 h 5809456"/>
              <a:gd name="connsiteX1614" fmla="*/ 9575641 w 10993169"/>
              <a:gd name="connsiteY1614" fmla="*/ 3710186 h 5809456"/>
              <a:gd name="connsiteX1615" fmla="*/ 9577594 w 10993169"/>
              <a:gd name="connsiteY1615" fmla="*/ 3708233 h 5809456"/>
              <a:gd name="connsiteX1616" fmla="*/ 9576943 w 10993169"/>
              <a:gd name="connsiteY1616" fmla="*/ 3704977 h 5809456"/>
              <a:gd name="connsiteX1617" fmla="*/ 9575641 w 10993169"/>
              <a:gd name="connsiteY1617" fmla="*/ 3700419 h 5809456"/>
              <a:gd name="connsiteX1618" fmla="*/ 9574990 w 10993169"/>
              <a:gd name="connsiteY1618" fmla="*/ 3697814 h 5809456"/>
              <a:gd name="connsiteX1619" fmla="*/ 9574338 w 10993169"/>
              <a:gd name="connsiteY1619" fmla="*/ 3695861 h 5809456"/>
              <a:gd name="connsiteX1620" fmla="*/ 9574338 w 10993169"/>
              <a:gd name="connsiteY1620" fmla="*/ 3693908 h 5809456"/>
              <a:gd name="connsiteX1621" fmla="*/ 9574990 w 10993169"/>
              <a:gd name="connsiteY1621" fmla="*/ 3692605 h 5809456"/>
              <a:gd name="connsiteX1622" fmla="*/ 4979262 w 10993169"/>
              <a:gd name="connsiteY1622" fmla="*/ 3685524 h 5809456"/>
              <a:gd name="connsiteX1623" fmla="*/ 4976739 w 10993169"/>
              <a:gd name="connsiteY1623" fmla="*/ 3688047 h 5809456"/>
              <a:gd name="connsiteX1624" fmla="*/ 4976176 w 10993169"/>
              <a:gd name="connsiteY1624" fmla="*/ 3688892 h 5809456"/>
              <a:gd name="connsiteX1625" fmla="*/ 4978416 w 10993169"/>
              <a:gd name="connsiteY1625" fmla="*/ 3686651 h 5809456"/>
              <a:gd name="connsiteX1626" fmla="*/ 2902736 w 10993169"/>
              <a:gd name="connsiteY1626" fmla="*/ 3676978 h 5809456"/>
              <a:gd name="connsiteX1627" fmla="*/ 2906250 w 10993169"/>
              <a:gd name="connsiteY1627" fmla="*/ 3684595 h 5809456"/>
              <a:gd name="connsiteX1628" fmla="*/ 2910155 w 10993169"/>
              <a:gd name="connsiteY1628" fmla="*/ 3694365 h 5809456"/>
              <a:gd name="connsiteX1629" fmla="*/ 2911746 w 10993169"/>
              <a:gd name="connsiteY1629" fmla="*/ 3695590 h 5809456"/>
              <a:gd name="connsiteX1630" fmla="*/ 2907948 w 10993169"/>
              <a:gd name="connsiteY1630" fmla="*/ 3686094 h 5809456"/>
              <a:gd name="connsiteX1631" fmla="*/ 2904042 w 10993169"/>
              <a:gd name="connsiteY1631" fmla="*/ 3676978 h 5809456"/>
              <a:gd name="connsiteX1632" fmla="*/ 4533376 w 10993169"/>
              <a:gd name="connsiteY1632" fmla="*/ 3668789 h 5809456"/>
              <a:gd name="connsiteX1633" fmla="*/ 4530823 w 10993169"/>
              <a:gd name="connsiteY1633" fmla="*/ 3671769 h 5809456"/>
              <a:gd name="connsiteX1634" fmla="*/ 4528219 w 10993169"/>
              <a:gd name="connsiteY1634" fmla="*/ 3678280 h 5809456"/>
              <a:gd name="connsiteX1635" fmla="*/ 4526266 w 10993169"/>
              <a:gd name="connsiteY1635" fmla="*/ 3685443 h 5809456"/>
              <a:gd name="connsiteX1636" fmla="*/ 4524313 w 10993169"/>
              <a:gd name="connsiteY1636" fmla="*/ 3690652 h 5809456"/>
              <a:gd name="connsiteX1637" fmla="*/ 4523011 w 10993169"/>
              <a:gd name="connsiteY1637" fmla="*/ 3695861 h 5809456"/>
              <a:gd name="connsiteX1638" fmla="*/ 4521709 w 10993169"/>
              <a:gd name="connsiteY1638" fmla="*/ 3701721 h 5809456"/>
              <a:gd name="connsiteX1639" fmla="*/ 4520407 w 10993169"/>
              <a:gd name="connsiteY1639" fmla="*/ 3705628 h 5809456"/>
              <a:gd name="connsiteX1640" fmla="*/ 4519756 w 10993169"/>
              <a:gd name="connsiteY1640" fmla="*/ 3708232 h 5809456"/>
              <a:gd name="connsiteX1641" fmla="*/ 4519136 w 10993169"/>
              <a:gd name="connsiteY1641" fmla="*/ 3709783 h 5809456"/>
              <a:gd name="connsiteX1642" fmla="*/ 4519364 w 10993169"/>
              <a:gd name="connsiteY1642" fmla="*/ 3709441 h 5809456"/>
              <a:gd name="connsiteX1643" fmla="*/ 4520666 w 10993169"/>
              <a:gd name="connsiteY1643" fmla="*/ 3706836 h 5809456"/>
              <a:gd name="connsiteX1644" fmla="*/ 4521968 w 10993169"/>
              <a:gd name="connsiteY1644" fmla="*/ 3703581 h 5809456"/>
              <a:gd name="connsiteX1645" fmla="*/ 4522619 w 10993169"/>
              <a:gd name="connsiteY1645" fmla="*/ 3700325 h 5809456"/>
              <a:gd name="connsiteX1646" fmla="*/ 4523922 w 10993169"/>
              <a:gd name="connsiteY1646" fmla="*/ 3693814 h 5809456"/>
              <a:gd name="connsiteX1647" fmla="*/ 4525875 w 10993169"/>
              <a:gd name="connsiteY1647" fmla="*/ 3688604 h 5809456"/>
              <a:gd name="connsiteX1648" fmla="*/ 4527828 w 10993169"/>
              <a:gd name="connsiteY1648" fmla="*/ 3684047 h 5809456"/>
              <a:gd name="connsiteX1649" fmla="*/ 4529782 w 10993169"/>
              <a:gd name="connsiteY1649" fmla="*/ 3676884 h 5809456"/>
              <a:gd name="connsiteX1650" fmla="*/ 4532386 w 10993169"/>
              <a:gd name="connsiteY1650" fmla="*/ 3670373 h 5809456"/>
              <a:gd name="connsiteX1651" fmla="*/ 4561577 w 10993169"/>
              <a:gd name="connsiteY1651" fmla="*/ 3647043 h 5809456"/>
              <a:gd name="connsiteX1652" fmla="*/ 4560652 w 10993169"/>
              <a:gd name="connsiteY1652" fmla="*/ 3647891 h 5809456"/>
              <a:gd name="connsiteX1653" fmla="*/ 4561036 w 10993169"/>
              <a:gd name="connsiteY1653" fmla="*/ 3647583 h 5809456"/>
              <a:gd name="connsiteX1654" fmla="*/ 3054929 w 10993169"/>
              <a:gd name="connsiteY1654" fmla="*/ 3633191 h 5809456"/>
              <a:gd name="connsiteX1655" fmla="*/ 3059586 w 10993169"/>
              <a:gd name="connsiteY1655" fmla="*/ 3636579 h 5809456"/>
              <a:gd name="connsiteX1656" fmla="*/ 3057915 w 10993169"/>
              <a:gd name="connsiteY1656" fmla="*/ 3635093 h 5809456"/>
              <a:gd name="connsiteX1657" fmla="*/ 3040340 w 10993169"/>
              <a:gd name="connsiteY1657" fmla="*/ 3630533 h 5809456"/>
              <a:gd name="connsiteX1658" fmla="*/ 3035133 w 10993169"/>
              <a:gd name="connsiteY1658" fmla="*/ 3631185 h 5809456"/>
              <a:gd name="connsiteX1659" fmla="*/ 3030577 w 10993169"/>
              <a:gd name="connsiteY1659" fmla="*/ 3632487 h 5809456"/>
              <a:gd name="connsiteX1660" fmla="*/ 3027973 w 10993169"/>
              <a:gd name="connsiteY1660" fmla="*/ 3633790 h 5809456"/>
              <a:gd name="connsiteX1661" fmla="*/ 3025369 w 10993169"/>
              <a:gd name="connsiteY1661" fmla="*/ 3637047 h 5809456"/>
              <a:gd name="connsiteX1662" fmla="*/ 3022765 w 10993169"/>
              <a:gd name="connsiteY1662" fmla="*/ 3640304 h 5809456"/>
              <a:gd name="connsiteX1663" fmla="*/ 3020162 w 10993169"/>
              <a:gd name="connsiteY1663" fmla="*/ 3642909 h 5809456"/>
              <a:gd name="connsiteX1664" fmla="*/ 3018209 w 10993169"/>
              <a:gd name="connsiteY1664" fmla="*/ 3644863 h 5809456"/>
              <a:gd name="connsiteX1665" fmla="*/ 3014954 w 10993169"/>
              <a:gd name="connsiteY1665" fmla="*/ 3646166 h 5809456"/>
              <a:gd name="connsiteX1666" fmla="*/ 3013001 w 10993169"/>
              <a:gd name="connsiteY1666" fmla="*/ 3646817 h 5809456"/>
              <a:gd name="connsiteX1667" fmla="*/ 3011049 w 10993169"/>
              <a:gd name="connsiteY1667" fmla="*/ 3646817 h 5809456"/>
              <a:gd name="connsiteX1668" fmla="*/ 3009747 w 10993169"/>
              <a:gd name="connsiteY1668" fmla="*/ 3646166 h 5809456"/>
              <a:gd name="connsiteX1669" fmla="*/ 3007794 w 10993169"/>
              <a:gd name="connsiteY1669" fmla="*/ 3645514 h 5809456"/>
              <a:gd name="connsiteX1670" fmla="*/ 3006029 w 10993169"/>
              <a:gd name="connsiteY1670" fmla="*/ 3645073 h 5809456"/>
              <a:gd name="connsiteX1671" fmla="*/ 3006896 w 10993169"/>
              <a:gd name="connsiteY1671" fmla="*/ 3645723 h 5809456"/>
              <a:gd name="connsiteX1672" fmla="*/ 3009500 w 10993169"/>
              <a:gd name="connsiteY1672" fmla="*/ 3646374 h 5809456"/>
              <a:gd name="connsiteX1673" fmla="*/ 3010802 w 10993169"/>
              <a:gd name="connsiteY1673" fmla="*/ 3647677 h 5809456"/>
              <a:gd name="connsiteX1674" fmla="*/ 3012755 w 10993169"/>
              <a:gd name="connsiteY1674" fmla="*/ 3647677 h 5809456"/>
              <a:gd name="connsiteX1675" fmla="*/ 3014708 w 10993169"/>
              <a:gd name="connsiteY1675" fmla="*/ 3647677 h 5809456"/>
              <a:gd name="connsiteX1676" fmla="*/ 3016661 w 10993169"/>
              <a:gd name="connsiteY1676" fmla="*/ 3647025 h 5809456"/>
              <a:gd name="connsiteX1677" fmla="*/ 3019264 w 10993169"/>
              <a:gd name="connsiteY1677" fmla="*/ 3645723 h 5809456"/>
              <a:gd name="connsiteX1678" fmla="*/ 3021868 w 10993169"/>
              <a:gd name="connsiteY1678" fmla="*/ 3643770 h 5809456"/>
              <a:gd name="connsiteX1679" fmla="*/ 3024472 w 10993169"/>
              <a:gd name="connsiteY1679" fmla="*/ 3641165 h 5809456"/>
              <a:gd name="connsiteX1680" fmla="*/ 3027076 w 10993169"/>
              <a:gd name="connsiteY1680" fmla="*/ 3637909 h 5809456"/>
              <a:gd name="connsiteX1681" fmla="*/ 3029680 w 10993169"/>
              <a:gd name="connsiteY1681" fmla="*/ 3635305 h 5809456"/>
              <a:gd name="connsiteX1682" fmla="*/ 3032284 w 10993169"/>
              <a:gd name="connsiteY1682" fmla="*/ 3634003 h 5809456"/>
              <a:gd name="connsiteX1683" fmla="*/ 3036841 w 10993169"/>
              <a:gd name="connsiteY1683" fmla="*/ 3632700 h 5809456"/>
              <a:gd name="connsiteX1684" fmla="*/ 3042049 w 10993169"/>
              <a:gd name="connsiteY1684" fmla="*/ 3631398 h 5809456"/>
              <a:gd name="connsiteX1685" fmla="*/ 3047907 w 10993169"/>
              <a:gd name="connsiteY1685" fmla="*/ 3631398 h 5809456"/>
              <a:gd name="connsiteX1686" fmla="*/ 3052113 w 10993169"/>
              <a:gd name="connsiteY1686" fmla="*/ 3631398 h 5809456"/>
              <a:gd name="connsiteX1687" fmla="*/ 3050755 w 10993169"/>
              <a:gd name="connsiteY1687" fmla="*/ 3630533 h 5809456"/>
              <a:gd name="connsiteX1688" fmla="*/ 3046199 w 10993169"/>
              <a:gd name="connsiteY1688" fmla="*/ 3630533 h 5809456"/>
              <a:gd name="connsiteX1689" fmla="*/ 2980455 w 10993169"/>
              <a:gd name="connsiteY1689" fmla="*/ 3622717 h 5809456"/>
              <a:gd name="connsiteX1690" fmla="*/ 2975899 w 10993169"/>
              <a:gd name="connsiteY1690" fmla="*/ 3624020 h 5809456"/>
              <a:gd name="connsiteX1691" fmla="*/ 2971993 w 10993169"/>
              <a:gd name="connsiteY1691" fmla="*/ 3625974 h 5809456"/>
              <a:gd name="connsiteX1692" fmla="*/ 2969389 w 10993169"/>
              <a:gd name="connsiteY1692" fmla="*/ 3627928 h 5809456"/>
              <a:gd name="connsiteX1693" fmla="*/ 2966135 w 10993169"/>
              <a:gd name="connsiteY1693" fmla="*/ 3630533 h 5809456"/>
              <a:gd name="connsiteX1694" fmla="*/ 2962880 w 10993169"/>
              <a:gd name="connsiteY1694" fmla="*/ 3633790 h 5809456"/>
              <a:gd name="connsiteX1695" fmla="*/ 2961578 w 10993169"/>
              <a:gd name="connsiteY1695" fmla="*/ 3635093 h 5809456"/>
              <a:gd name="connsiteX1696" fmla="*/ 2960277 w 10993169"/>
              <a:gd name="connsiteY1696" fmla="*/ 3636395 h 5809456"/>
              <a:gd name="connsiteX1697" fmla="*/ 2958324 w 10993169"/>
              <a:gd name="connsiteY1697" fmla="*/ 3637698 h 5809456"/>
              <a:gd name="connsiteX1698" fmla="*/ 2957022 w 10993169"/>
              <a:gd name="connsiteY1698" fmla="*/ 3637698 h 5809456"/>
              <a:gd name="connsiteX1699" fmla="*/ 2956771 w 10993169"/>
              <a:gd name="connsiteY1699" fmla="*/ 3637698 h 5809456"/>
              <a:gd name="connsiteX1700" fmla="*/ 2956771 w 10993169"/>
              <a:gd name="connsiteY1700" fmla="*/ 3637909 h 5809456"/>
              <a:gd name="connsiteX1701" fmla="*/ 2957422 w 10993169"/>
              <a:gd name="connsiteY1701" fmla="*/ 3638561 h 5809456"/>
              <a:gd name="connsiteX1702" fmla="*/ 2958073 w 10993169"/>
              <a:gd name="connsiteY1702" fmla="*/ 3639212 h 5809456"/>
              <a:gd name="connsiteX1703" fmla="*/ 2960026 w 10993169"/>
              <a:gd name="connsiteY1703" fmla="*/ 3638561 h 5809456"/>
              <a:gd name="connsiteX1704" fmla="*/ 2961979 w 10993169"/>
              <a:gd name="connsiteY1704" fmla="*/ 3637909 h 5809456"/>
              <a:gd name="connsiteX1705" fmla="*/ 2963281 w 10993169"/>
              <a:gd name="connsiteY1705" fmla="*/ 3636607 h 5809456"/>
              <a:gd name="connsiteX1706" fmla="*/ 2964583 w 10993169"/>
              <a:gd name="connsiteY1706" fmla="*/ 3634654 h 5809456"/>
              <a:gd name="connsiteX1707" fmla="*/ 2967838 w 10993169"/>
              <a:gd name="connsiteY1707" fmla="*/ 3631398 h 5809456"/>
              <a:gd name="connsiteX1708" fmla="*/ 2971093 w 10993169"/>
              <a:gd name="connsiteY1708" fmla="*/ 3628794 h 5809456"/>
              <a:gd name="connsiteX1709" fmla="*/ 2973696 w 10993169"/>
              <a:gd name="connsiteY1709" fmla="*/ 3626840 h 5809456"/>
              <a:gd name="connsiteX1710" fmla="*/ 2977602 w 10993169"/>
              <a:gd name="connsiteY1710" fmla="*/ 3625538 h 5809456"/>
              <a:gd name="connsiteX1711" fmla="*/ 2982159 w 10993169"/>
              <a:gd name="connsiteY1711" fmla="*/ 3624236 h 5809456"/>
              <a:gd name="connsiteX1712" fmla="*/ 2986065 w 10993169"/>
              <a:gd name="connsiteY1712" fmla="*/ 3623584 h 5809456"/>
              <a:gd name="connsiteX1713" fmla="*/ 2989320 w 10993169"/>
              <a:gd name="connsiteY1713" fmla="*/ 3623584 h 5809456"/>
              <a:gd name="connsiteX1714" fmla="*/ 2992575 w 10993169"/>
              <a:gd name="connsiteY1714" fmla="*/ 3624236 h 5809456"/>
              <a:gd name="connsiteX1715" fmla="*/ 2996480 w 10993169"/>
              <a:gd name="connsiteY1715" fmla="*/ 3624887 h 5809456"/>
              <a:gd name="connsiteX1716" fmla="*/ 2997376 w 10993169"/>
              <a:gd name="connsiteY1716" fmla="*/ 3625335 h 5809456"/>
              <a:gd name="connsiteX1717" fmla="*/ 2997379 w 10993169"/>
              <a:gd name="connsiteY1717" fmla="*/ 3625322 h 5809456"/>
              <a:gd name="connsiteX1718" fmla="*/ 2994776 w 10993169"/>
              <a:gd name="connsiteY1718" fmla="*/ 3623368 h 5809456"/>
              <a:gd name="connsiteX1719" fmla="*/ 2990870 w 10993169"/>
              <a:gd name="connsiteY1719" fmla="*/ 3622717 h 5809456"/>
              <a:gd name="connsiteX1720" fmla="*/ 2987615 w 10993169"/>
              <a:gd name="connsiteY1720" fmla="*/ 3622717 h 5809456"/>
              <a:gd name="connsiteX1721" fmla="*/ 2984361 w 10993169"/>
              <a:gd name="connsiteY1721" fmla="*/ 3622717 h 5809456"/>
              <a:gd name="connsiteX1722" fmla="*/ 10875965 w 10993169"/>
              <a:gd name="connsiteY1722" fmla="*/ 3619027 h 5809456"/>
              <a:gd name="connsiteX1723" fmla="*/ 10881173 w 10993169"/>
              <a:gd name="connsiteY1723" fmla="*/ 3623074 h 5809456"/>
              <a:gd name="connsiteX1724" fmla="*/ 10886383 w 10993169"/>
              <a:gd name="connsiteY1724" fmla="*/ 3629143 h 5809456"/>
              <a:gd name="connsiteX1725" fmla="*/ 10886383 w 10993169"/>
              <a:gd name="connsiteY1725" fmla="*/ 3637236 h 5809456"/>
              <a:gd name="connsiteX1726" fmla="*/ 10886383 w 10993169"/>
              <a:gd name="connsiteY1726" fmla="*/ 3646677 h 5809456"/>
              <a:gd name="connsiteX1727" fmla="*/ 10882477 w 10993169"/>
              <a:gd name="connsiteY1727" fmla="*/ 3652747 h 5809456"/>
              <a:gd name="connsiteX1728" fmla="*/ 10878569 w 10993169"/>
              <a:gd name="connsiteY1728" fmla="*/ 3656793 h 5809456"/>
              <a:gd name="connsiteX1729" fmla="*/ 10876615 w 10993169"/>
              <a:gd name="connsiteY1729" fmla="*/ 3656793 h 5809456"/>
              <a:gd name="connsiteX1730" fmla="*/ 10874661 w 10993169"/>
              <a:gd name="connsiteY1730" fmla="*/ 3655444 h 5809456"/>
              <a:gd name="connsiteX1731" fmla="*/ 10873359 w 10993169"/>
              <a:gd name="connsiteY1731" fmla="*/ 3654096 h 5809456"/>
              <a:gd name="connsiteX1732" fmla="*/ 10872709 w 10993169"/>
              <a:gd name="connsiteY1732" fmla="*/ 3652747 h 5809456"/>
              <a:gd name="connsiteX1733" fmla="*/ 10870755 w 10993169"/>
              <a:gd name="connsiteY1733" fmla="*/ 3648701 h 5809456"/>
              <a:gd name="connsiteX1734" fmla="*/ 10870755 w 10993169"/>
              <a:gd name="connsiteY1734" fmla="*/ 3644654 h 5809456"/>
              <a:gd name="connsiteX1735" fmla="*/ 10868801 w 10993169"/>
              <a:gd name="connsiteY1735" fmla="*/ 3641957 h 5809456"/>
              <a:gd name="connsiteX1736" fmla="*/ 10866849 w 10993169"/>
              <a:gd name="connsiteY1736" fmla="*/ 3637910 h 5809456"/>
              <a:gd name="connsiteX1737" fmla="*/ 10866849 w 10993169"/>
              <a:gd name="connsiteY1737" fmla="*/ 3635887 h 5809456"/>
              <a:gd name="connsiteX1738" fmla="*/ 10866849 w 10993169"/>
              <a:gd name="connsiteY1738" fmla="*/ 3633189 h 5809456"/>
              <a:gd name="connsiteX1739" fmla="*/ 10866849 w 10993169"/>
              <a:gd name="connsiteY1739" fmla="*/ 3631166 h 5809456"/>
              <a:gd name="connsiteX1740" fmla="*/ 10867499 w 10993169"/>
              <a:gd name="connsiteY1740" fmla="*/ 3629143 h 5809456"/>
              <a:gd name="connsiteX1741" fmla="*/ 10868801 w 10993169"/>
              <a:gd name="connsiteY1741" fmla="*/ 3626446 h 5809456"/>
              <a:gd name="connsiteX1742" fmla="*/ 10870755 w 10993169"/>
              <a:gd name="connsiteY1742" fmla="*/ 3623074 h 5809456"/>
              <a:gd name="connsiteX1743" fmla="*/ 10873359 w 10993169"/>
              <a:gd name="connsiteY1743" fmla="*/ 3620376 h 5809456"/>
              <a:gd name="connsiteX1744" fmla="*/ 6880671 w 10993169"/>
              <a:gd name="connsiteY1744" fmla="*/ 3616886 h 5809456"/>
              <a:gd name="connsiteX1745" fmla="*/ 6877136 w 10993169"/>
              <a:gd name="connsiteY1745" fmla="*/ 3622188 h 5809456"/>
              <a:gd name="connsiteX1746" fmla="*/ 6873880 w 10993169"/>
              <a:gd name="connsiteY1746" fmla="*/ 3627397 h 5809456"/>
              <a:gd name="connsiteX1747" fmla="*/ 6870625 w 10993169"/>
              <a:gd name="connsiteY1747" fmla="*/ 3631955 h 5809456"/>
              <a:gd name="connsiteX1748" fmla="*/ 6870344 w 10993169"/>
              <a:gd name="connsiteY1748" fmla="*/ 3633499 h 5809456"/>
              <a:gd name="connsiteX1749" fmla="*/ 6872660 w 10993169"/>
              <a:gd name="connsiteY1749" fmla="*/ 3629445 h 5809456"/>
              <a:gd name="connsiteX1750" fmla="*/ 6876565 w 10993169"/>
              <a:gd name="connsiteY1750" fmla="*/ 3624236 h 5809456"/>
              <a:gd name="connsiteX1751" fmla="*/ 6879820 w 10993169"/>
              <a:gd name="connsiteY1751" fmla="*/ 3618376 h 5809456"/>
              <a:gd name="connsiteX1752" fmla="*/ 2944654 w 10993169"/>
              <a:gd name="connsiteY1752" fmla="*/ 3613598 h 5809456"/>
              <a:gd name="connsiteX1753" fmla="*/ 2942701 w 10993169"/>
              <a:gd name="connsiteY1753" fmla="*/ 3614250 h 5809456"/>
              <a:gd name="connsiteX1754" fmla="*/ 2940749 w 10993169"/>
              <a:gd name="connsiteY1754" fmla="*/ 3614901 h 5809456"/>
              <a:gd name="connsiteX1755" fmla="*/ 2933589 w 10993169"/>
              <a:gd name="connsiteY1755" fmla="*/ 3618809 h 5809456"/>
              <a:gd name="connsiteX1756" fmla="*/ 2928381 w 10993169"/>
              <a:gd name="connsiteY1756" fmla="*/ 3622717 h 5809456"/>
              <a:gd name="connsiteX1757" fmla="*/ 2923825 w 10993169"/>
              <a:gd name="connsiteY1757" fmla="*/ 3622066 h 5809456"/>
              <a:gd name="connsiteX1758" fmla="*/ 2919919 w 10993169"/>
              <a:gd name="connsiteY1758" fmla="*/ 3620763 h 5809456"/>
              <a:gd name="connsiteX1759" fmla="*/ 2918238 w 10993169"/>
              <a:gd name="connsiteY1759" fmla="*/ 3620202 h 5809456"/>
              <a:gd name="connsiteX1760" fmla="*/ 2918364 w 10993169"/>
              <a:gd name="connsiteY1760" fmla="*/ 3620329 h 5809456"/>
              <a:gd name="connsiteX1761" fmla="*/ 2919666 w 10993169"/>
              <a:gd name="connsiteY1761" fmla="*/ 3621631 h 5809456"/>
              <a:gd name="connsiteX1762" fmla="*/ 2921619 w 10993169"/>
              <a:gd name="connsiteY1762" fmla="*/ 3622282 h 5809456"/>
              <a:gd name="connsiteX1763" fmla="*/ 2925524 w 10993169"/>
              <a:gd name="connsiteY1763" fmla="*/ 3623584 h 5809456"/>
              <a:gd name="connsiteX1764" fmla="*/ 2930081 w 10993169"/>
              <a:gd name="connsiteY1764" fmla="*/ 3623584 h 5809456"/>
              <a:gd name="connsiteX1765" fmla="*/ 2935289 w 10993169"/>
              <a:gd name="connsiteY1765" fmla="*/ 3619678 h 5809456"/>
              <a:gd name="connsiteX1766" fmla="*/ 2942450 w 10993169"/>
              <a:gd name="connsiteY1766" fmla="*/ 3616422 h 5809456"/>
              <a:gd name="connsiteX1767" fmla="*/ 2944403 w 10993169"/>
              <a:gd name="connsiteY1767" fmla="*/ 3615120 h 5809456"/>
              <a:gd name="connsiteX1768" fmla="*/ 2946356 w 10993169"/>
              <a:gd name="connsiteY1768" fmla="*/ 3615120 h 5809456"/>
              <a:gd name="connsiteX1769" fmla="*/ 2948959 w 10993169"/>
              <a:gd name="connsiteY1769" fmla="*/ 3615120 h 5809456"/>
              <a:gd name="connsiteX1770" fmla="*/ 2950912 w 10993169"/>
              <a:gd name="connsiteY1770" fmla="*/ 3615771 h 5809456"/>
              <a:gd name="connsiteX1771" fmla="*/ 2955469 w 10993169"/>
              <a:gd name="connsiteY1771" fmla="*/ 3617073 h 5809456"/>
              <a:gd name="connsiteX1772" fmla="*/ 2957022 w 10993169"/>
              <a:gd name="connsiteY1772" fmla="*/ 3617850 h 5809456"/>
              <a:gd name="connsiteX1773" fmla="*/ 2957022 w 10993169"/>
              <a:gd name="connsiteY1773" fmla="*/ 3617506 h 5809456"/>
              <a:gd name="connsiteX1774" fmla="*/ 2953767 w 10993169"/>
              <a:gd name="connsiteY1774" fmla="*/ 3615552 h 5809456"/>
              <a:gd name="connsiteX1775" fmla="*/ 2949211 w 10993169"/>
              <a:gd name="connsiteY1775" fmla="*/ 3614250 h 5809456"/>
              <a:gd name="connsiteX1776" fmla="*/ 2947258 w 10993169"/>
              <a:gd name="connsiteY1776" fmla="*/ 3614250 h 5809456"/>
              <a:gd name="connsiteX1777" fmla="*/ 3082270 w 10993169"/>
              <a:gd name="connsiteY1777" fmla="*/ 3613241 h 5809456"/>
              <a:gd name="connsiteX1778" fmla="*/ 3083301 w 10993169"/>
              <a:gd name="connsiteY1778" fmla="*/ 3616855 h 5809456"/>
              <a:gd name="connsiteX1779" fmla="*/ 3084603 w 10993169"/>
              <a:gd name="connsiteY1779" fmla="*/ 3620112 h 5809456"/>
              <a:gd name="connsiteX1780" fmla="*/ 3083301 w 10993169"/>
              <a:gd name="connsiteY1780" fmla="*/ 3624020 h 5809456"/>
              <a:gd name="connsiteX1781" fmla="*/ 3081349 w 10993169"/>
              <a:gd name="connsiteY1781" fmla="*/ 3628579 h 5809456"/>
              <a:gd name="connsiteX1782" fmla="*/ 3078094 w 10993169"/>
              <a:gd name="connsiteY1782" fmla="*/ 3632487 h 5809456"/>
              <a:gd name="connsiteX1783" fmla="*/ 3073537 w 10993169"/>
              <a:gd name="connsiteY1783" fmla="*/ 3635093 h 5809456"/>
              <a:gd name="connsiteX1784" fmla="*/ 3068330 w 10993169"/>
              <a:gd name="connsiteY1784" fmla="*/ 3637698 h 5809456"/>
              <a:gd name="connsiteX1785" fmla="*/ 3063774 w 10993169"/>
              <a:gd name="connsiteY1785" fmla="*/ 3640304 h 5809456"/>
              <a:gd name="connsiteX1786" fmla="*/ 3059683 w 10993169"/>
              <a:gd name="connsiteY1786" fmla="*/ 3636665 h 5809456"/>
              <a:gd name="connsiteX1787" fmla="*/ 3064833 w 10993169"/>
              <a:gd name="connsiteY1787" fmla="*/ 3641816 h 5809456"/>
              <a:gd name="connsiteX1788" fmla="*/ 3070040 w 10993169"/>
              <a:gd name="connsiteY1788" fmla="*/ 3639212 h 5809456"/>
              <a:gd name="connsiteX1789" fmla="*/ 3075248 w 10993169"/>
              <a:gd name="connsiteY1789" fmla="*/ 3636607 h 5809456"/>
              <a:gd name="connsiteX1790" fmla="*/ 3079805 w 10993169"/>
              <a:gd name="connsiteY1790" fmla="*/ 3634003 h 5809456"/>
              <a:gd name="connsiteX1791" fmla="*/ 3083060 w 10993169"/>
              <a:gd name="connsiteY1791" fmla="*/ 3630096 h 5809456"/>
              <a:gd name="connsiteX1792" fmla="*/ 3085013 w 10993169"/>
              <a:gd name="connsiteY1792" fmla="*/ 3625538 h 5809456"/>
              <a:gd name="connsiteX1793" fmla="*/ 3086315 w 10993169"/>
              <a:gd name="connsiteY1793" fmla="*/ 3620980 h 5809456"/>
              <a:gd name="connsiteX1794" fmla="*/ 3085013 w 10993169"/>
              <a:gd name="connsiteY1794" fmla="*/ 3618375 h 5809456"/>
              <a:gd name="connsiteX1795" fmla="*/ 3083711 w 10993169"/>
              <a:gd name="connsiteY1795" fmla="*/ 3613817 h 5809456"/>
              <a:gd name="connsiteX1796" fmla="*/ 4571132 w 10993169"/>
              <a:gd name="connsiteY1796" fmla="*/ 3602648 h 5809456"/>
              <a:gd name="connsiteX1797" fmla="*/ 4569881 w 10993169"/>
              <a:gd name="connsiteY1797" fmla="*/ 3603399 h 5809456"/>
              <a:gd name="connsiteX1798" fmla="*/ 4568579 w 10993169"/>
              <a:gd name="connsiteY1798" fmla="*/ 3606655 h 5809456"/>
              <a:gd name="connsiteX1799" fmla="*/ 4567928 w 10993169"/>
              <a:gd name="connsiteY1799" fmla="*/ 3611213 h 5809456"/>
              <a:gd name="connsiteX1800" fmla="*/ 4567277 w 10993169"/>
              <a:gd name="connsiteY1800" fmla="*/ 3616422 h 5809456"/>
              <a:gd name="connsiteX1801" fmla="*/ 4567277 w 10993169"/>
              <a:gd name="connsiteY1801" fmla="*/ 3620980 h 5809456"/>
              <a:gd name="connsiteX1802" fmla="*/ 4567928 w 10993169"/>
              <a:gd name="connsiteY1802" fmla="*/ 3625538 h 5809456"/>
              <a:gd name="connsiteX1803" fmla="*/ 4568579 w 10993169"/>
              <a:gd name="connsiteY1803" fmla="*/ 3631398 h 5809456"/>
              <a:gd name="connsiteX1804" fmla="*/ 4568579 w 10993169"/>
              <a:gd name="connsiteY1804" fmla="*/ 3637258 h 5809456"/>
              <a:gd name="connsiteX1805" fmla="*/ 4567467 w 10993169"/>
              <a:gd name="connsiteY1805" fmla="*/ 3641153 h 5809456"/>
              <a:gd name="connsiteX1806" fmla="*/ 4568850 w 10993169"/>
              <a:gd name="connsiteY1806" fmla="*/ 3639769 h 5809456"/>
              <a:gd name="connsiteX1807" fmla="*/ 4570152 w 10993169"/>
              <a:gd name="connsiteY1807" fmla="*/ 3635211 h 5809456"/>
              <a:gd name="connsiteX1808" fmla="*/ 4569501 w 10993169"/>
              <a:gd name="connsiteY1808" fmla="*/ 3630002 h 5809456"/>
              <a:gd name="connsiteX1809" fmla="*/ 4568850 w 10993169"/>
              <a:gd name="connsiteY1809" fmla="*/ 3624142 h 5809456"/>
              <a:gd name="connsiteX1810" fmla="*/ 4568850 w 10993169"/>
              <a:gd name="connsiteY1810" fmla="*/ 3619584 h 5809456"/>
              <a:gd name="connsiteX1811" fmla="*/ 4568850 w 10993169"/>
              <a:gd name="connsiteY1811" fmla="*/ 3615026 h 5809456"/>
              <a:gd name="connsiteX1812" fmla="*/ 4568850 w 10993169"/>
              <a:gd name="connsiteY1812" fmla="*/ 3609817 h 5809456"/>
              <a:gd name="connsiteX1813" fmla="*/ 4570152 w 10993169"/>
              <a:gd name="connsiteY1813" fmla="*/ 3604608 h 5809456"/>
              <a:gd name="connsiteX1814" fmla="*/ 4617569 w 10993169"/>
              <a:gd name="connsiteY1814" fmla="*/ 3563746 h 5809456"/>
              <a:gd name="connsiteX1815" fmla="*/ 4616751 w 10993169"/>
              <a:gd name="connsiteY1815" fmla="*/ 3564331 h 5809456"/>
              <a:gd name="connsiteX1816" fmla="*/ 4615449 w 10993169"/>
              <a:gd name="connsiteY1816" fmla="*/ 3573447 h 5809456"/>
              <a:gd name="connsiteX1817" fmla="*/ 4614341 w 10993169"/>
              <a:gd name="connsiteY1817" fmla="*/ 3581759 h 5809456"/>
              <a:gd name="connsiteX1818" fmla="*/ 4615081 w 10993169"/>
              <a:gd name="connsiteY1818" fmla="*/ 3581167 h 5809456"/>
              <a:gd name="connsiteX1819" fmla="*/ 4616383 w 10993169"/>
              <a:gd name="connsiteY1819" fmla="*/ 3572051 h 5809456"/>
              <a:gd name="connsiteX1820" fmla="*/ 2900391 w 10993169"/>
              <a:gd name="connsiteY1820" fmla="*/ 3543253 h 5809456"/>
              <a:gd name="connsiteX1821" fmla="*/ 2897137 w 10993169"/>
              <a:gd name="connsiteY1821" fmla="*/ 3544555 h 5809456"/>
              <a:gd name="connsiteX1822" fmla="*/ 2893882 w 10993169"/>
              <a:gd name="connsiteY1822" fmla="*/ 3546509 h 5809456"/>
              <a:gd name="connsiteX1823" fmla="*/ 2889977 w 10993169"/>
              <a:gd name="connsiteY1823" fmla="*/ 3549115 h 5809456"/>
              <a:gd name="connsiteX1824" fmla="*/ 2886722 w 10993169"/>
              <a:gd name="connsiteY1824" fmla="*/ 3552371 h 5809456"/>
              <a:gd name="connsiteX1825" fmla="*/ 2879562 w 10993169"/>
              <a:gd name="connsiteY1825" fmla="*/ 3558234 h 5809456"/>
              <a:gd name="connsiteX1826" fmla="*/ 2875005 w 10993169"/>
              <a:gd name="connsiteY1826" fmla="*/ 3563444 h 5809456"/>
              <a:gd name="connsiteX1827" fmla="*/ 2871100 w 10993169"/>
              <a:gd name="connsiteY1827" fmla="*/ 3570609 h 5809456"/>
              <a:gd name="connsiteX1828" fmla="*/ 2867194 w 10993169"/>
              <a:gd name="connsiteY1828" fmla="*/ 3578425 h 5809456"/>
              <a:gd name="connsiteX1829" fmla="*/ 2864591 w 10993169"/>
              <a:gd name="connsiteY1829" fmla="*/ 3587544 h 5809456"/>
              <a:gd name="connsiteX1830" fmla="*/ 2861987 w 10993169"/>
              <a:gd name="connsiteY1830" fmla="*/ 3594709 h 5809456"/>
              <a:gd name="connsiteX1831" fmla="*/ 2857430 w 10993169"/>
              <a:gd name="connsiteY1831" fmla="*/ 3601223 h 5809456"/>
              <a:gd name="connsiteX1832" fmla="*/ 2852223 w 10993169"/>
              <a:gd name="connsiteY1832" fmla="*/ 3608387 h 5809456"/>
              <a:gd name="connsiteX1833" fmla="*/ 2847015 w 10993169"/>
              <a:gd name="connsiteY1833" fmla="*/ 3616204 h 5809456"/>
              <a:gd name="connsiteX1834" fmla="*/ 2844412 w 10993169"/>
              <a:gd name="connsiteY1834" fmla="*/ 3622717 h 5809456"/>
              <a:gd name="connsiteX1835" fmla="*/ 2843761 w 10993169"/>
              <a:gd name="connsiteY1835" fmla="*/ 3625974 h 5809456"/>
              <a:gd name="connsiteX1836" fmla="*/ 2843761 w 10993169"/>
              <a:gd name="connsiteY1836" fmla="*/ 3629882 h 5809456"/>
              <a:gd name="connsiteX1837" fmla="*/ 2843761 w 10993169"/>
              <a:gd name="connsiteY1837" fmla="*/ 3634441 h 5809456"/>
              <a:gd name="connsiteX1838" fmla="*/ 2845063 w 10993169"/>
              <a:gd name="connsiteY1838" fmla="*/ 3639001 h 5809456"/>
              <a:gd name="connsiteX1839" fmla="*/ 2847015 w 10993169"/>
              <a:gd name="connsiteY1839" fmla="*/ 3648120 h 5809456"/>
              <a:gd name="connsiteX1840" fmla="*/ 2848968 w 10993169"/>
              <a:gd name="connsiteY1840" fmla="*/ 3655936 h 5809456"/>
              <a:gd name="connsiteX1841" fmla="*/ 2850270 w 10993169"/>
              <a:gd name="connsiteY1841" fmla="*/ 3661798 h 5809456"/>
              <a:gd name="connsiteX1842" fmla="*/ 2852223 w 10993169"/>
              <a:gd name="connsiteY1842" fmla="*/ 3668312 h 5809456"/>
              <a:gd name="connsiteX1843" fmla="*/ 2854827 w 10993169"/>
              <a:gd name="connsiteY1843" fmla="*/ 3674174 h 5809456"/>
              <a:gd name="connsiteX1844" fmla="*/ 2856779 w 10993169"/>
              <a:gd name="connsiteY1844" fmla="*/ 3678733 h 5809456"/>
              <a:gd name="connsiteX1845" fmla="*/ 2858296 w 10993169"/>
              <a:gd name="connsiteY1845" fmla="*/ 3679167 h 5809456"/>
              <a:gd name="connsiteX1846" fmla="*/ 2856521 w 10993169"/>
              <a:gd name="connsiteY1846" fmla="*/ 3675024 h 5809456"/>
              <a:gd name="connsiteX1847" fmla="*/ 2853917 w 10993169"/>
              <a:gd name="connsiteY1847" fmla="*/ 3669164 h 5809456"/>
              <a:gd name="connsiteX1848" fmla="*/ 2851965 w 10993169"/>
              <a:gd name="connsiteY1848" fmla="*/ 3662653 h 5809456"/>
              <a:gd name="connsiteX1849" fmla="*/ 2850663 w 10993169"/>
              <a:gd name="connsiteY1849" fmla="*/ 3656792 h 5809456"/>
              <a:gd name="connsiteX1850" fmla="*/ 2848710 w 10993169"/>
              <a:gd name="connsiteY1850" fmla="*/ 3649630 h 5809456"/>
              <a:gd name="connsiteX1851" fmla="*/ 2846757 w 10993169"/>
              <a:gd name="connsiteY1851" fmla="*/ 3640514 h 5809456"/>
              <a:gd name="connsiteX1852" fmla="*/ 2845455 w 10993169"/>
              <a:gd name="connsiteY1852" fmla="*/ 3635305 h 5809456"/>
              <a:gd name="connsiteX1853" fmla="*/ 2845455 w 10993169"/>
              <a:gd name="connsiteY1853" fmla="*/ 3631398 h 5809456"/>
              <a:gd name="connsiteX1854" fmla="*/ 2845455 w 10993169"/>
              <a:gd name="connsiteY1854" fmla="*/ 3626840 h 5809456"/>
              <a:gd name="connsiteX1855" fmla="*/ 2846106 w 10993169"/>
              <a:gd name="connsiteY1855" fmla="*/ 3623584 h 5809456"/>
              <a:gd name="connsiteX1856" fmla="*/ 2848710 w 10993169"/>
              <a:gd name="connsiteY1856" fmla="*/ 3617073 h 5809456"/>
              <a:gd name="connsiteX1857" fmla="*/ 2853917 w 10993169"/>
              <a:gd name="connsiteY1857" fmla="*/ 3609911 h 5809456"/>
              <a:gd name="connsiteX1858" fmla="*/ 2859125 w 10993169"/>
              <a:gd name="connsiteY1858" fmla="*/ 3602097 h 5809456"/>
              <a:gd name="connsiteX1859" fmla="*/ 2863682 w 10993169"/>
              <a:gd name="connsiteY1859" fmla="*/ 3595585 h 5809456"/>
              <a:gd name="connsiteX1860" fmla="*/ 2866286 w 10993169"/>
              <a:gd name="connsiteY1860" fmla="*/ 3589074 h 5809456"/>
              <a:gd name="connsiteX1861" fmla="*/ 2868890 w 10993169"/>
              <a:gd name="connsiteY1861" fmla="*/ 3580609 h 5809456"/>
              <a:gd name="connsiteX1862" fmla="*/ 2872796 w 10993169"/>
              <a:gd name="connsiteY1862" fmla="*/ 3571493 h 5809456"/>
              <a:gd name="connsiteX1863" fmla="*/ 2876702 w 10993169"/>
              <a:gd name="connsiteY1863" fmla="*/ 3564331 h 5809456"/>
              <a:gd name="connsiteX1864" fmla="*/ 2881258 w 10993169"/>
              <a:gd name="connsiteY1864" fmla="*/ 3559773 h 5809456"/>
              <a:gd name="connsiteX1865" fmla="*/ 2888419 w 10993169"/>
              <a:gd name="connsiteY1865" fmla="*/ 3553261 h 5809456"/>
              <a:gd name="connsiteX1866" fmla="*/ 2891674 w 10993169"/>
              <a:gd name="connsiteY1866" fmla="*/ 3550657 h 5809456"/>
              <a:gd name="connsiteX1867" fmla="*/ 2895580 w 10993169"/>
              <a:gd name="connsiteY1867" fmla="*/ 3548052 h 5809456"/>
              <a:gd name="connsiteX1868" fmla="*/ 2898835 w 10993169"/>
              <a:gd name="connsiteY1868" fmla="*/ 3545448 h 5809456"/>
              <a:gd name="connsiteX1869" fmla="*/ 2902089 w 10993169"/>
              <a:gd name="connsiteY1869" fmla="*/ 3544146 h 5809456"/>
              <a:gd name="connsiteX1870" fmla="*/ 2906646 w 10993169"/>
              <a:gd name="connsiteY1870" fmla="*/ 3544797 h 5809456"/>
              <a:gd name="connsiteX1871" fmla="*/ 2911854 w 10993169"/>
              <a:gd name="connsiteY1871" fmla="*/ 3547401 h 5809456"/>
              <a:gd name="connsiteX1872" fmla="*/ 2917713 w 10993169"/>
              <a:gd name="connsiteY1872" fmla="*/ 3549355 h 5809456"/>
              <a:gd name="connsiteX1873" fmla="*/ 2922270 w 10993169"/>
              <a:gd name="connsiteY1873" fmla="*/ 3551959 h 5809456"/>
              <a:gd name="connsiteX1874" fmla="*/ 2924555 w 10993169"/>
              <a:gd name="connsiteY1874" fmla="*/ 3553266 h 5809456"/>
              <a:gd name="connsiteX1875" fmla="*/ 2920570 w 10993169"/>
              <a:gd name="connsiteY1875" fmla="*/ 3550417 h 5809456"/>
              <a:gd name="connsiteX1876" fmla="*/ 2916014 w 10993169"/>
              <a:gd name="connsiteY1876" fmla="*/ 3548463 h 5809456"/>
              <a:gd name="connsiteX1877" fmla="*/ 2910155 w 10993169"/>
              <a:gd name="connsiteY1877" fmla="*/ 3545858 h 5809456"/>
              <a:gd name="connsiteX1878" fmla="*/ 2904948 w 10993169"/>
              <a:gd name="connsiteY1878" fmla="*/ 3543904 h 5809456"/>
              <a:gd name="connsiteX1879" fmla="*/ 6846321 w 10993169"/>
              <a:gd name="connsiteY1879" fmla="*/ 3509235 h 5809456"/>
              <a:gd name="connsiteX1880" fmla="*/ 6845230 w 10993169"/>
              <a:gd name="connsiteY1880" fmla="*/ 3512146 h 5809456"/>
              <a:gd name="connsiteX1881" fmla="*/ 6845230 w 10993169"/>
              <a:gd name="connsiteY1881" fmla="*/ 3512510 h 5809456"/>
              <a:gd name="connsiteX1882" fmla="*/ 3057237 w 10993169"/>
              <a:gd name="connsiteY1882" fmla="*/ 3507898 h 5809456"/>
              <a:gd name="connsiteX1883" fmla="*/ 3062472 w 10993169"/>
              <a:gd name="connsiteY1883" fmla="*/ 3513942 h 5809456"/>
              <a:gd name="connsiteX1884" fmla="*/ 3070934 w 10993169"/>
              <a:gd name="connsiteY1884" fmla="*/ 3523061 h 5809456"/>
              <a:gd name="connsiteX1885" fmla="*/ 3079396 w 10993169"/>
              <a:gd name="connsiteY1885" fmla="*/ 3530226 h 5809456"/>
              <a:gd name="connsiteX1886" fmla="*/ 3082651 w 10993169"/>
              <a:gd name="connsiteY1886" fmla="*/ 3534134 h 5809456"/>
              <a:gd name="connsiteX1887" fmla="*/ 3087858 w 10993169"/>
              <a:gd name="connsiteY1887" fmla="*/ 3539996 h 5809456"/>
              <a:gd name="connsiteX1888" fmla="*/ 3090462 w 10993169"/>
              <a:gd name="connsiteY1888" fmla="*/ 3543253 h 5809456"/>
              <a:gd name="connsiteX1889" fmla="*/ 3092414 w 10993169"/>
              <a:gd name="connsiteY1889" fmla="*/ 3546509 h 5809456"/>
              <a:gd name="connsiteX1890" fmla="*/ 3094367 w 10993169"/>
              <a:gd name="connsiteY1890" fmla="*/ 3550417 h 5809456"/>
              <a:gd name="connsiteX1891" fmla="*/ 3094367 w 10993169"/>
              <a:gd name="connsiteY1891" fmla="*/ 3553023 h 5809456"/>
              <a:gd name="connsiteX1892" fmla="*/ 3096320 w 10993169"/>
              <a:gd name="connsiteY1892" fmla="*/ 3555628 h 5809456"/>
              <a:gd name="connsiteX1893" fmla="*/ 3096971 w 10993169"/>
              <a:gd name="connsiteY1893" fmla="*/ 3559536 h 5809456"/>
              <a:gd name="connsiteX1894" fmla="*/ 3096971 w 10993169"/>
              <a:gd name="connsiteY1894" fmla="*/ 3563444 h 5809456"/>
              <a:gd name="connsiteX1895" fmla="*/ 3096971 w 10993169"/>
              <a:gd name="connsiteY1895" fmla="*/ 3566050 h 5809456"/>
              <a:gd name="connsiteX1896" fmla="*/ 3096971 w 10993169"/>
              <a:gd name="connsiteY1896" fmla="*/ 3568655 h 5809456"/>
              <a:gd name="connsiteX1897" fmla="*/ 3096971 w 10993169"/>
              <a:gd name="connsiteY1897" fmla="*/ 3572563 h 5809456"/>
              <a:gd name="connsiteX1898" fmla="*/ 3096320 w 10993169"/>
              <a:gd name="connsiteY1898" fmla="*/ 3575820 h 5809456"/>
              <a:gd name="connsiteX1899" fmla="*/ 3094367 w 10993169"/>
              <a:gd name="connsiteY1899" fmla="*/ 3578425 h 5809456"/>
              <a:gd name="connsiteX1900" fmla="*/ 3087858 w 10993169"/>
              <a:gd name="connsiteY1900" fmla="*/ 3580379 h 5809456"/>
              <a:gd name="connsiteX1901" fmla="*/ 3079396 w 10993169"/>
              <a:gd name="connsiteY1901" fmla="*/ 3581682 h 5809456"/>
              <a:gd name="connsiteX1902" fmla="*/ 3076792 w 10993169"/>
              <a:gd name="connsiteY1902" fmla="*/ 3582985 h 5809456"/>
              <a:gd name="connsiteX1903" fmla="*/ 3073537 w 10993169"/>
              <a:gd name="connsiteY1903" fmla="*/ 3584939 h 5809456"/>
              <a:gd name="connsiteX1904" fmla="*/ 3070934 w 10993169"/>
              <a:gd name="connsiteY1904" fmla="*/ 3587544 h 5809456"/>
              <a:gd name="connsiteX1905" fmla="*/ 3068330 w 10993169"/>
              <a:gd name="connsiteY1905" fmla="*/ 3589498 h 5809456"/>
              <a:gd name="connsiteX1906" fmla="*/ 3067679 w 10993169"/>
              <a:gd name="connsiteY1906" fmla="*/ 3590801 h 5809456"/>
              <a:gd name="connsiteX1907" fmla="*/ 3067028 w 10993169"/>
              <a:gd name="connsiteY1907" fmla="*/ 3592755 h 5809456"/>
              <a:gd name="connsiteX1908" fmla="*/ 3067028 w 10993169"/>
              <a:gd name="connsiteY1908" fmla="*/ 3594709 h 5809456"/>
              <a:gd name="connsiteX1909" fmla="*/ 3066377 w 10993169"/>
              <a:gd name="connsiteY1909" fmla="*/ 3597315 h 5809456"/>
              <a:gd name="connsiteX1910" fmla="*/ 3067028 w 10993169"/>
              <a:gd name="connsiteY1910" fmla="*/ 3602525 h 5809456"/>
              <a:gd name="connsiteX1911" fmla="*/ 3068330 w 10993169"/>
              <a:gd name="connsiteY1911" fmla="*/ 3607085 h 5809456"/>
              <a:gd name="connsiteX1912" fmla="*/ 3069769 w 10993169"/>
              <a:gd name="connsiteY1912" fmla="*/ 3607661 h 5809456"/>
              <a:gd name="connsiteX1913" fmla="*/ 3068738 w 10993169"/>
              <a:gd name="connsiteY1913" fmla="*/ 3604050 h 5809456"/>
              <a:gd name="connsiteX1914" fmla="*/ 3068087 w 10993169"/>
              <a:gd name="connsiteY1914" fmla="*/ 3598841 h 5809456"/>
              <a:gd name="connsiteX1915" fmla="*/ 3068738 w 10993169"/>
              <a:gd name="connsiteY1915" fmla="*/ 3596237 h 5809456"/>
              <a:gd name="connsiteX1916" fmla="*/ 3068738 w 10993169"/>
              <a:gd name="connsiteY1916" fmla="*/ 3593632 h 5809456"/>
              <a:gd name="connsiteX1917" fmla="*/ 3069389 w 10993169"/>
              <a:gd name="connsiteY1917" fmla="*/ 3591679 h 5809456"/>
              <a:gd name="connsiteX1918" fmla="*/ 3070040 w 10993169"/>
              <a:gd name="connsiteY1918" fmla="*/ 3590376 h 5809456"/>
              <a:gd name="connsiteX1919" fmla="*/ 3072644 w 10993169"/>
              <a:gd name="connsiteY1919" fmla="*/ 3588423 h 5809456"/>
              <a:gd name="connsiteX1920" fmla="*/ 3075248 w 10993169"/>
              <a:gd name="connsiteY1920" fmla="*/ 3585818 h 5809456"/>
              <a:gd name="connsiteX1921" fmla="*/ 3078503 w 10993169"/>
              <a:gd name="connsiteY1921" fmla="*/ 3583865 h 5809456"/>
              <a:gd name="connsiteX1922" fmla="*/ 3081107 w 10993169"/>
              <a:gd name="connsiteY1922" fmla="*/ 3583214 h 5809456"/>
              <a:gd name="connsiteX1923" fmla="*/ 3089569 w 10993169"/>
              <a:gd name="connsiteY1923" fmla="*/ 3581912 h 5809456"/>
              <a:gd name="connsiteX1924" fmla="*/ 3096079 w 10993169"/>
              <a:gd name="connsiteY1924" fmla="*/ 3580609 h 5809456"/>
              <a:gd name="connsiteX1925" fmla="*/ 3098032 w 10993169"/>
              <a:gd name="connsiteY1925" fmla="*/ 3577354 h 5809456"/>
              <a:gd name="connsiteX1926" fmla="*/ 3098683 w 10993169"/>
              <a:gd name="connsiteY1926" fmla="*/ 3573447 h 5809456"/>
              <a:gd name="connsiteX1927" fmla="*/ 3098683 w 10993169"/>
              <a:gd name="connsiteY1927" fmla="*/ 3569540 h 5809456"/>
              <a:gd name="connsiteX1928" fmla="*/ 3098683 w 10993169"/>
              <a:gd name="connsiteY1928" fmla="*/ 3566935 h 5809456"/>
              <a:gd name="connsiteX1929" fmla="*/ 3098683 w 10993169"/>
              <a:gd name="connsiteY1929" fmla="*/ 3564331 h 5809456"/>
              <a:gd name="connsiteX1930" fmla="*/ 3098683 w 10993169"/>
              <a:gd name="connsiteY1930" fmla="*/ 3561075 h 5809456"/>
              <a:gd name="connsiteX1931" fmla="*/ 3098032 w 10993169"/>
              <a:gd name="connsiteY1931" fmla="*/ 3557168 h 5809456"/>
              <a:gd name="connsiteX1932" fmla="*/ 3096079 w 10993169"/>
              <a:gd name="connsiteY1932" fmla="*/ 3554564 h 5809456"/>
              <a:gd name="connsiteX1933" fmla="*/ 3095428 w 10993169"/>
              <a:gd name="connsiteY1933" fmla="*/ 3551308 h 5809456"/>
              <a:gd name="connsiteX1934" fmla="*/ 3094126 w 10993169"/>
              <a:gd name="connsiteY1934" fmla="*/ 3548052 h 5809456"/>
              <a:gd name="connsiteX1935" fmla="*/ 3092173 w 10993169"/>
              <a:gd name="connsiteY1935" fmla="*/ 3544797 h 5809456"/>
              <a:gd name="connsiteX1936" fmla="*/ 3089569 w 10993169"/>
              <a:gd name="connsiteY1936" fmla="*/ 3540890 h 5809456"/>
              <a:gd name="connsiteX1937" fmla="*/ 3084362 w 10993169"/>
              <a:gd name="connsiteY1937" fmla="*/ 3535030 h 5809456"/>
              <a:gd name="connsiteX1938" fmla="*/ 3081107 w 10993169"/>
              <a:gd name="connsiteY1938" fmla="*/ 3531774 h 5809456"/>
              <a:gd name="connsiteX1939" fmla="*/ 3072644 w 10993169"/>
              <a:gd name="connsiteY1939" fmla="*/ 3523960 h 5809456"/>
              <a:gd name="connsiteX1940" fmla="*/ 3064182 w 10993169"/>
              <a:gd name="connsiteY1940" fmla="*/ 3514844 h 5809456"/>
              <a:gd name="connsiteX1941" fmla="*/ 10843601 w 10993169"/>
              <a:gd name="connsiteY1941" fmla="*/ 3501822 h 5809456"/>
              <a:gd name="connsiteX1942" fmla="*/ 10846261 w 10993169"/>
              <a:gd name="connsiteY1942" fmla="*/ 3501822 h 5809456"/>
              <a:gd name="connsiteX1943" fmla="*/ 10849585 w 10993169"/>
              <a:gd name="connsiteY1943" fmla="*/ 3502495 h 5809456"/>
              <a:gd name="connsiteX1944" fmla="*/ 10855569 w 10993169"/>
              <a:gd name="connsiteY1944" fmla="*/ 3503841 h 5809456"/>
              <a:gd name="connsiteX1945" fmla="*/ 10859561 w 10993169"/>
              <a:gd name="connsiteY1945" fmla="*/ 3505859 h 5809456"/>
              <a:gd name="connsiteX1946" fmla="*/ 10861555 w 10993169"/>
              <a:gd name="connsiteY1946" fmla="*/ 3509223 h 5809456"/>
              <a:gd name="connsiteX1947" fmla="*/ 10863549 w 10993169"/>
              <a:gd name="connsiteY1947" fmla="*/ 3514606 h 5809456"/>
              <a:gd name="connsiteX1948" fmla="*/ 10864881 w 10993169"/>
              <a:gd name="connsiteY1948" fmla="*/ 3519989 h 5809456"/>
              <a:gd name="connsiteX1949" fmla="*/ 10865545 w 10993169"/>
              <a:gd name="connsiteY1949" fmla="*/ 3525371 h 5809456"/>
              <a:gd name="connsiteX1950" fmla="*/ 10863549 w 10993169"/>
              <a:gd name="connsiteY1950" fmla="*/ 3530754 h 5809456"/>
              <a:gd name="connsiteX1951" fmla="*/ 10862221 w 10993169"/>
              <a:gd name="connsiteY1951" fmla="*/ 3536137 h 5809456"/>
              <a:gd name="connsiteX1952" fmla="*/ 10858229 w 10993169"/>
              <a:gd name="connsiteY1952" fmla="*/ 3538828 h 5809456"/>
              <a:gd name="connsiteX1953" fmla="*/ 10853575 w 10993169"/>
              <a:gd name="connsiteY1953" fmla="*/ 3541519 h 5809456"/>
              <a:gd name="connsiteX1954" fmla="*/ 10852245 w 10993169"/>
              <a:gd name="connsiteY1954" fmla="*/ 3542192 h 5809456"/>
              <a:gd name="connsiteX1955" fmla="*/ 10850915 w 10993169"/>
              <a:gd name="connsiteY1955" fmla="*/ 3542192 h 5809456"/>
              <a:gd name="connsiteX1956" fmla="*/ 10848921 w 10993169"/>
              <a:gd name="connsiteY1956" fmla="*/ 3541519 h 5809456"/>
              <a:gd name="connsiteX1957" fmla="*/ 10846925 w 10993169"/>
              <a:gd name="connsiteY1957" fmla="*/ 3540847 h 5809456"/>
              <a:gd name="connsiteX1958" fmla="*/ 10842935 w 10993169"/>
              <a:gd name="connsiteY1958" fmla="*/ 3538155 h 5809456"/>
              <a:gd name="connsiteX1959" fmla="*/ 10840275 w 10993169"/>
              <a:gd name="connsiteY1959" fmla="*/ 3536137 h 5809456"/>
              <a:gd name="connsiteX1960" fmla="*/ 10837615 w 10993169"/>
              <a:gd name="connsiteY1960" fmla="*/ 3532773 h 5809456"/>
              <a:gd name="connsiteX1961" fmla="*/ 10836285 w 10993169"/>
              <a:gd name="connsiteY1961" fmla="*/ 3527390 h 5809456"/>
              <a:gd name="connsiteX1962" fmla="*/ 10834955 w 10993169"/>
              <a:gd name="connsiteY1962" fmla="*/ 3522007 h 5809456"/>
              <a:gd name="connsiteX1963" fmla="*/ 10834289 w 10993169"/>
              <a:gd name="connsiteY1963" fmla="*/ 3516625 h 5809456"/>
              <a:gd name="connsiteX1964" fmla="*/ 10834955 w 10993169"/>
              <a:gd name="connsiteY1964" fmla="*/ 3513260 h 5809456"/>
              <a:gd name="connsiteX1965" fmla="*/ 10836285 w 10993169"/>
              <a:gd name="connsiteY1965" fmla="*/ 3509223 h 5809456"/>
              <a:gd name="connsiteX1966" fmla="*/ 10836949 w 10993169"/>
              <a:gd name="connsiteY1966" fmla="*/ 3506532 h 5809456"/>
              <a:gd name="connsiteX1967" fmla="*/ 10837615 w 10993169"/>
              <a:gd name="connsiteY1967" fmla="*/ 3505186 h 5809456"/>
              <a:gd name="connsiteX1968" fmla="*/ 10838945 w 10993169"/>
              <a:gd name="connsiteY1968" fmla="*/ 3503841 h 5809456"/>
              <a:gd name="connsiteX1969" fmla="*/ 10840275 w 10993169"/>
              <a:gd name="connsiteY1969" fmla="*/ 3503168 h 5809456"/>
              <a:gd name="connsiteX1970" fmla="*/ 10841605 w 10993169"/>
              <a:gd name="connsiteY1970" fmla="*/ 3502495 h 5809456"/>
              <a:gd name="connsiteX1971" fmla="*/ 3042992 w 10993169"/>
              <a:gd name="connsiteY1971" fmla="*/ 3493938 h 5809456"/>
              <a:gd name="connsiteX1972" fmla="*/ 3045548 w 10993169"/>
              <a:gd name="connsiteY1972" fmla="*/ 3497007 h 5809456"/>
              <a:gd name="connsiteX1973" fmla="*/ 3046936 w 10993169"/>
              <a:gd name="connsiteY1973" fmla="*/ 3498182 h 5809456"/>
              <a:gd name="connsiteX1974" fmla="*/ 3044001 w 10993169"/>
              <a:gd name="connsiteY1974" fmla="*/ 3494659 h 5809456"/>
              <a:gd name="connsiteX1975" fmla="*/ 5163484 w 10993169"/>
              <a:gd name="connsiteY1975" fmla="*/ 3493144 h 5809456"/>
              <a:gd name="connsiteX1976" fmla="*/ 5162917 w 10993169"/>
              <a:gd name="connsiteY1976" fmla="*/ 3493357 h 5809456"/>
              <a:gd name="connsiteX1977" fmla="*/ 5160964 w 10993169"/>
              <a:gd name="connsiteY1977" fmla="*/ 3497915 h 5809456"/>
              <a:gd name="connsiteX1978" fmla="*/ 5159011 w 10993169"/>
              <a:gd name="connsiteY1978" fmla="*/ 3503775 h 5809456"/>
              <a:gd name="connsiteX1979" fmla="*/ 5157058 w 10993169"/>
              <a:gd name="connsiteY1979" fmla="*/ 3508984 h 5809456"/>
              <a:gd name="connsiteX1980" fmla="*/ 5155105 w 10993169"/>
              <a:gd name="connsiteY1980" fmla="*/ 3513542 h 5809456"/>
              <a:gd name="connsiteX1981" fmla="*/ 5151850 w 10993169"/>
              <a:gd name="connsiteY1981" fmla="*/ 3522658 h 5809456"/>
              <a:gd name="connsiteX1982" fmla="*/ 5146643 w 10993169"/>
              <a:gd name="connsiteY1982" fmla="*/ 3533076 h 5809456"/>
              <a:gd name="connsiteX1983" fmla="*/ 5144039 w 10993169"/>
              <a:gd name="connsiteY1983" fmla="*/ 3538285 h 5809456"/>
              <a:gd name="connsiteX1984" fmla="*/ 5142086 w 10993169"/>
              <a:gd name="connsiteY1984" fmla="*/ 3542843 h 5809456"/>
              <a:gd name="connsiteX1985" fmla="*/ 5140784 w 10993169"/>
              <a:gd name="connsiteY1985" fmla="*/ 3547401 h 5809456"/>
              <a:gd name="connsiteX1986" fmla="*/ 5140133 w 10993169"/>
              <a:gd name="connsiteY1986" fmla="*/ 3551959 h 5809456"/>
              <a:gd name="connsiteX1987" fmla="*/ 5140784 w 10993169"/>
              <a:gd name="connsiteY1987" fmla="*/ 3558471 h 5809456"/>
              <a:gd name="connsiteX1988" fmla="*/ 5143388 w 10993169"/>
              <a:gd name="connsiteY1988" fmla="*/ 3566935 h 5809456"/>
              <a:gd name="connsiteX1989" fmla="*/ 5144689 w 10993169"/>
              <a:gd name="connsiteY1989" fmla="*/ 3570842 h 5809456"/>
              <a:gd name="connsiteX1990" fmla="*/ 5146643 w 10993169"/>
              <a:gd name="connsiteY1990" fmla="*/ 3574098 h 5809456"/>
              <a:gd name="connsiteX1991" fmla="*/ 5148595 w 10993169"/>
              <a:gd name="connsiteY1991" fmla="*/ 3577354 h 5809456"/>
              <a:gd name="connsiteX1992" fmla="*/ 5150548 w 10993169"/>
              <a:gd name="connsiteY1992" fmla="*/ 3580609 h 5809456"/>
              <a:gd name="connsiteX1993" fmla="*/ 5155105 w 10993169"/>
              <a:gd name="connsiteY1993" fmla="*/ 3584516 h 5809456"/>
              <a:gd name="connsiteX1994" fmla="*/ 5162266 w 10993169"/>
              <a:gd name="connsiteY1994" fmla="*/ 3588423 h 5809456"/>
              <a:gd name="connsiteX1995" fmla="*/ 5169427 w 10993169"/>
              <a:gd name="connsiteY1995" fmla="*/ 3591679 h 5809456"/>
              <a:gd name="connsiteX1996" fmla="*/ 5175936 w 10993169"/>
              <a:gd name="connsiteY1996" fmla="*/ 3595585 h 5809456"/>
              <a:gd name="connsiteX1997" fmla="*/ 5181144 w 10993169"/>
              <a:gd name="connsiteY1997" fmla="*/ 3597539 h 5809456"/>
              <a:gd name="connsiteX1998" fmla="*/ 5188305 w 10993169"/>
              <a:gd name="connsiteY1998" fmla="*/ 3600143 h 5809456"/>
              <a:gd name="connsiteX1999" fmla="*/ 5192211 w 10993169"/>
              <a:gd name="connsiteY1999" fmla="*/ 3601446 h 5809456"/>
              <a:gd name="connsiteX2000" fmla="*/ 5196117 w 10993169"/>
              <a:gd name="connsiteY2000" fmla="*/ 3602748 h 5809456"/>
              <a:gd name="connsiteX2001" fmla="*/ 5199371 w 10993169"/>
              <a:gd name="connsiteY2001" fmla="*/ 3604050 h 5809456"/>
              <a:gd name="connsiteX2002" fmla="*/ 5201975 w 10993169"/>
              <a:gd name="connsiteY2002" fmla="*/ 3606004 h 5809456"/>
              <a:gd name="connsiteX2003" fmla="*/ 5205230 w 10993169"/>
              <a:gd name="connsiteY2003" fmla="*/ 3611213 h 5809456"/>
              <a:gd name="connsiteX2004" fmla="*/ 5208485 w 10993169"/>
              <a:gd name="connsiteY2004" fmla="*/ 3617073 h 5809456"/>
              <a:gd name="connsiteX2005" fmla="*/ 5211089 w 10993169"/>
              <a:gd name="connsiteY2005" fmla="*/ 3623584 h 5809456"/>
              <a:gd name="connsiteX2006" fmla="*/ 5211740 w 10993169"/>
              <a:gd name="connsiteY2006" fmla="*/ 3628794 h 5809456"/>
              <a:gd name="connsiteX2007" fmla="*/ 5212391 w 10993169"/>
              <a:gd name="connsiteY2007" fmla="*/ 3632049 h 5809456"/>
              <a:gd name="connsiteX2008" fmla="*/ 5212391 w 10993169"/>
              <a:gd name="connsiteY2008" fmla="*/ 3635305 h 5809456"/>
              <a:gd name="connsiteX2009" fmla="*/ 5211089 w 10993169"/>
              <a:gd name="connsiteY2009" fmla="*/ 3639212 h 5809456"/>
              <a:gd name="connsiteX2010" fmla="*/ 5209787 w 10993169"/>
              <a:gd name="connsiteY2010" fmla="*/ 3643119 h 5809456"/>
              <a:gd name="connsiteX2011" fmla="*/ 5207183 w 10993169"/>
              <a:gd name="connsiteY2011" fmla="*/ 3650281 h 5809456"/>
              <a:gd name="connsiteX2012" fmla="*/ 5204579 w 10993169"/>
              <a:gd name="connsiteY2012" fmla="*/ 3656792 h 5809456"/>
              <a:gd name="connsiteX2013" fmla="*/ 5202626 w 10993169"/>
              <a:gd name="connsiteY2013" fmla="*/ 3661350 h 5809456"/>
              <a:gd name="connsiteX2014" fmla="*/ 5201324 w 10993169"/>
              <a:gd name="connsiteY2014" fmla="*/ 3666560 h 5809456"/>
              <a:gd name="connsiteX2015" fmla="*/ 5200673 w 10993169"/>
              <a:gd name="connsiteY2015" fmla="*/ 3669164 h 5809456"/>
              <a:gd name="connsiteX2016" fmla="*/ 5199371 w 10993169"/>
              <a:gd name="connsiteY2016" fmla="*/ 3671769 h 5809456"/>
              <a:gd name="connsiteX2017" fmla="*/ 5198788 w 10993169"/>
              <a:gd name="connsiteY2017" fmla="*/ 3672352 h 5809456"/>
              <a:gd name="connsiteX2018" fmla="*/ 5199803 w 10993169"/>
              <a:gd name="connsiteY2018" fmla="*/ 3671675 h 5809456"/>
              <a:gd name="connsiteX2019" fmla="*/ 5201105 w 10993169"/>
              <a:gd name="connsiteY2019" fmla="*/ 3669721 h 5809456"/>
              <a:gd name="connsiteX2020" fmla="*/ 5201757 w 10993169"/>
              <a:gd name="connsiteY2020" fmla="*/ 3667768 h 5809456"/>
              <a:gd name="connsiteX2021" fmla="*/ 5202408 w 10993169"/>
              <a:gd name="connsiteY2021" fmla="*/ 3665163 h 5809456"/>
              <a:gd name="connsiteX2022" fmla="*/ 5203710 w 10993169"/>
              <a:gd name="connsiteY2022" fmla="*/ 3659954 h 5809456"/>
              <a:gd name="connsiteX2023" fmla="*/ 5205663 w 10993169"/>
              <a:gd name="connsiteY2023" fmla="*/ 3655396 h 5809456"/>
              <a:gd name="connsiteX2024" fmla="*/ 5208268 w 10993169"/>
              <a:gd name="connsiteY2024" fmla="*/ 3648885 h 5809456"/>
              <a:gd name="connsiteX2025" fmla="*/ 5210873 w 10993169"/>
              <a:gd name="connsiteY2025" fmla="*/ 3641071 h 5809456"/>
              <a:gd name="connsiteX2026" fmla="*/ 5212175 w 10993169"/>
              <a:gd name="connsiteY2026" fmla="*/ 3637165 h 5809456"/>
              <a:gd name="connsiteX2027" fmla="*/ 5213477 w 10993169"/>
              <a:gd name="connsiteY2027" fmla="*/ 3633909 h 5809456"/>
              <a:gd name="connsiteX2028" fmla="*/ 5213477 w 10993169"/>
              <a:gd name="connsiteY2028" fmla="*/ 3630002 h 5809456"/>
              <a:gd name="connsiteX2029" fmla="*/ 5212826 w 10993169"/>
              <a:gd name="connsiteY2029" fmla="*/ 3627397 h 5809456"/>
              <a:gd name="connsiteX2030" fmla="*/ 5212175 w 10993169"/>
              <a:gd name="connsiteY2030" fmla="*/ 3622188 h 5809456"/>
              <a:gd name="connsiteX2031" fmla="*/ 5210221 w 10993169"/>
              <a:gd name="connsiteY2031" fmla="*/ 3615677 h 5809456"/>
              <a:gd name="connsiteX2032" fmla="*/ 5206966 w 10993169"/>
              <a:gd name="connsiteY2032" fmla="*/ 3609166 h 5809456"/>
              <a:gd name="connsiteX2033" fmla="*/ 5203059 w 10993169"/>
              <a:gd name="connsiteY2033" fmla="*/ 3604608 h 5809456"/>
              <a:gd name="connsiteX2034" fmla="*/ 5200454 w 10993169"/>
              <a:gd name="connsiteY2034" fmla="*/ 3602654 h 5809456"/>
              <a:gd name="connsiteX2035" fmla="*/ 5197199 w 10993169"/>
              <a:gd name="connsiteY2035" fmla="*/ 3600701 h 5809456"/>
              <a:gd name="connsiteX2036" fmla="*/ 5193292 w 10993169"/>
              <a:gd name="connsiteY2036" fmla="*/ 3599399 h 5809456"/>
              <a:gd name="connsiteX2037" fmla="*/ 5189385 w 10993169"/>
              <a:gd name="connsiteY2037" fmla="*/ 3598096 h 5809456"/>
              <a:gd name="connsiteX2038" fmla="*/ 5182223 w 10993169"/>
              <a:gd name="connsiteY2038" fmla="*/ 3596143 h 5809456"/>
              <a:gd name="connsiteX2039" fmla="*/ 5177013 w 10993169"/>
              <a:gd name="connsiteY2039" fmla="*/ 3594189 h 5809456"/>
              <a:gd name="connsiteX2040" fmla="*/ 5170502 w 10993169"/>
              <a:gd name="connsiteY2040" fmla="*/ 3590283 h 5809456"/>
              <a:gd name="connsiteX2041" fmla="*/ 5163339 w 10993169"/>
              <a:gd name="connsiteY2041" fmla="*/ 3586376 h 5809456"/>
              <a:gd name="connsiteX2042" fmla="*/ 5156177 w 10993169"/>
              <a:gd name="connsiteY2042" fmla="*/ 3582469 h 5809456"/>
              <a:gd name="connsiteX2043" fmla="*/ 5151619 w 10993169"/>
              <a:gd name="connsiteY2043" fmla="*/ 3577911 h 5809456"/>
              <a:gd name="connsiteX2044" fmla="*/ 5149666 w 10993169"/>
              <a:gd name="connsiteY2044" fmla="*/ 3575958 h 5809456"/>
              <a:gd name="connsiteX2045" fmla="*/ 5147712 w 10993169"/>
              <a:gd name="connsiteY2045" fmla="*/ 3572702 h 5809456"/>
              <a:gd name="connsiteX2046" fmla="*/ 5145759 w 10993169"/>
              <a:gd name="connsiteY2046" fmla="*/ 3569446 h 5809456"/>
              <a:gd name="connsiteX2047" fmla="*/ 5144457 w 10993169"/>
              <a:gd name="connsiteY2047" fmla="*/ 3564888 h 5809456"/>
              <a:gd name="connsiteX2048" fmla="*/ 5141852 w 10993169"/>
              <a:gd name="connsiteY2048" fmla="*/ 3557075 h 5809456"/>
              <a:gd name="connsiteX2049" fmla="*/ 5141201 w 10993169"/>
              <a:gd name="connsiteY2049" fmla="*/ 3550563 h 5809456"/>
              <a:gd name="connsiteX2050" fmla="*/ 5141852 w 10993169"/>
              <a:gd name="connsiteY2050" fmla="*/ 3546005 h 5809456"/>
              <a:gd name="connsiteX2051" fmla="*/ 5143154 w 10993169"/>
              <a:gd name="connsiteY2051" fmla="*/ 3541447 h 5809456"/>
              <a:gd name="connsiteX2052" fmla="*/ 5145759 w 10993169"/>
              <a:gd name="connsiteY2052" fmla="*/ 3536238 h 5809456"/>
              <a:gd name="connsiteX2053" fmla="*/ 5147712 w 10993169"/>
              <a:gd name="connsiteY2053" fmla="*/ 3531029 h 5809456"/>
              <a:gd name="connsiteX2054" fmla="*/ 5152921 w 10993169"/>
              <a:gd name="connsiteY2054" fmla="*/ 3521262 h 5809456"/>
              <a:gd name="connsiteX2055" fmla="*/ 5156828 w 10993169"/>
              <a:gd name="connsiteY2055" fmla="*/ 3512146 h 5809456"/>
              <a:gd name="connsiteX2056" fmla="*/ 5158130 w 10993169"/>
              <a:gd name="connsiteY2056" fmla="*/ 3507588 h 5809456"/>
              <a:gd name="connsiteX2057" fmla="*/ 5160084 w 10993169"/>
              <a:gd name="connsiteY2057" fmla="*/ 3501728 h 5809456"/>
              <a:gd name="connsiteX2058" fmla="*/ 5162037 w 10993169"/>
              <a:gd name="connsiteY2058" fmla="*/ 3496519 h 5809456"/>
              <a:gd name="connsiteX2059" fmla="*/ 5206892 w 10993169"/>
              <a:gd name="connsiteY2059" fmla="*/ 3460440 h 5809456"/>
              <a:gd name="connsiteX2060" fmla="*/ 5206532 w 10993169"/>
              <a:gd name="connsiteY2060" fmla="*/ 3460800 h 5809456"/>
              <a:gd name="connsiteX2061" fmla="*/ 5201975 w 10993169"/>
              <a:gd name="connsiteY2061" fmla="*/ 3467311 h 5809456"/>
              <a:gd name="connsiteX2062" fmla="*/ 5195968 w 10993169"/>
              <a:gd name="connsiteY2062" fmla="*/ 3474959 h 5809456"/>
              <a:gd name="connsiteX2063" fmla="*/ 5196547 w 10993169"/>
              <a:gd name="connsiteY2063" fmla="*/ 3474380 h 5809456"/>
              <a:gd name="connsiteX2064" fmla="*/ 5203059 w 10993169"/>
              <a:gd name="connsiteY2064" fmla="*/ 3465915 h 5809456"/>
              <a:gd name="connsiteX2065" fmla="*/ 1731566 w 10993169"/>
              <a:gd name="connsiteY2065" fmla="*/ 3450258 h 5809456"/>
              <a:gd name="connsiteX2066" fmla="*/ 1732002 w 10993169"/>
              <a:gd name="connsiteY2066" fmla="*/ 3450382 h 5809456"/>
              <a:gd name="connsiteX2067" fmla="*/ 1734737 w 10993169"/>
              <a:gd name="connsiteY2067" fmla="*/ 3450838 h 5809456"/>
              <a:gd name="connsiteX2068" fmla="*/ 1734584 w 10993169"/>
              <a:gd name="connsiteY2068" fmla="*/ 3450761 h 5809456"/>
              <a:gd name="connsiteX2069" fmla="*/ 1750206 w 10993169"/>
              <a:gd name="connsiteY2069" fmla="*/ 3448156 h 5809456"/>
              <a:gd name="connsiteX2070" fmla="*/ 1746952 w 10993169"/>
              <a:gd name="connsiteY2070" fmla="*/ 3448807 h 5809456"/>
              <a:gd name="connsiteX2071" fmla="*/ 1742395 w 10993169"/>
              <a:gd name="connsiteY2071" fmla="*/ 3450110 h 5809456"/>
              <a:gd name="connsiteX2072" fmla="*/ 1740442 w 10993169"/>
              <a:gd name="connsiteY2072" fmla="*/ 3450761 h 5809456"/>
              <a:gd name="connsiteX2073" fmla="*/ 1737839 w 10993169"/>
              <a:gd name="connsiteY2073" fmla="*/ 3451412 h 5809456"/>
              <a:gd name="connsiteX2074" fmla="*/ 1736670 w 10993169"/>
              <a:gd name="connsiteY2074" fmla="*/ 3451412 h 5809456"/>
              <a:gd name="connsiteX2075" fmla="*/ 1737214 w 10993169"/>
              <a:gd name="connsiteY2075" fmla="*/ 3451684 h 5809456"/>
              <a:gd name="connsiteX2076" fmla="*/ 1739169 w 10993169"/>
              <a:gd name="connsiteY2076" fmla="*/ 3451684 h 5809456"/>
              <a:gd name="connsiteX2077" fmla="*/ 1741775 w 10993169"/>
              <a:gd name="connsiteY2077" fmla="*/ 3451033 h 5809456"/>
              <a:gd name="connsiteX2078" fmla="*/ 1743729 w 10993169"/>
              <a:gd name="connsiteY2078" fmla="*/ 3450382 h 5809456"/>
              <a:gd name="connsiteX2079" fmla="*/ 1748289 w 10993169"/>
              <a:gd name="connsiteY2079" fmla="*/ 3449080 h 5809456"/>
              <a:gd name="connsiteX2080" fmla="*/ 1750830 w 10993169"/>
              <a:gd name="connsiteY2080" fmla="*/ 3448572 h 5809456"/>
              <a:gd name="connsiteX2081" fmla="*/ 5222834 w 10993169"/>
              <a:gd name="connsiteY2081" fmla="*/ 3418720 h 5809456"/>
              <a:gd name="connsiteX2082" fmla="*/ 5222155 w 10993169"/>
              <a:gd name="connsiteY2082" fmla="*/ 3419127 h 5809456"/>
              <a:gd name="connsiteX2083" fmla="*/ 5221504 w 10993169"/>
              <a:gd name="connsiteY2083" fmla="*/ 3421080 h 5809456"/>
              <a:gd name="connsiteX2084" fmla="*/ 5221504 w 10993169"/>
              <a:gd name="connsiteY2084" fmla="*/ 3423685 h 5809456"/>
              <a:gd name="connsiteX2085" fmla="*/ 5221504 w 10993169"/>
              <a:gd name="connsiteY2085" fmla="*/ 3426941 h 5809456"/>
              <a:gd name="connsiteX2086" fmla="*/ 5222155 w 10993169"/>
              <a:gd name="connsiteY2086" fmla="*/ 3430196 h 5809456"/>
              <a:gd name="connsiteX2087" fmla="*/ 5222806 w 10993169"/>
              <a:gd name="connsiteY2087" fmla="*/ 3433452 h 5809456"/>
              <a:gd name="connsiteX2088" fmla="*/ 5222806 w 10993169"/>
              <a:gd name="connsiteY2088" fmla="*/ 3436708 h 5809456"/>
              <a:gd name="connsiteX2089" fmla="*/ 5222806 w 10993169"/>
              <a:gd name="connsiteY2089" fmla="*/ 3439312 h 5809456"/>
              <a:gd name="connsiteX2090" fmla="*/ 5222155 w 10993169"/>
              <a:gd name="connsiteY2090" fmla="*/ 3441917 h 5809456"/>
              <a:gd name="connsiteX2091" fmla="*/ 5220853 w 10993169"/>
              <a:gd name="connsiteY2091" fmla="*/ 3444521 h 5809456"/>
              <a:gd name="connsiteX2092" fmla="*/ 5218249 w 10993169"/>
              <a:gd name="connsiteY2092" fmla="*/ 3447777 h 5809456"/>
              <a:gd name="connsiteX2093" fmla="*/ 5216876 w 10993169"/>
              <a:gd name="connsiteY2093" fmla="*/ 3449494 h 5809456"/>
              <a:gd name="connsiteX2094" fmla="*/ 5219989 w 10993169"/>
              <a:gd name="connsiteY2094" fmla="*/ 3446381 h 5809456"/>
              <a:gd name="connsiteX2095" fmla="*/ 5221942 w 10993169"/>
              <a:gd name="connsiteY2095" fmla="*/ 3443125 h 5809456"/>
              <a:gd name="connsiteX2096" fmla="*/ 5223244 w 10993169"/>
              <a:gd name="connsiteY2096" fmla="*/ 3440521 h 5809456"/>
              <a:gd name="connsiteX2097" fmla="*/ 5223895 w 10993169"/>
              <a:gd name="connsiteY2097" fmla="*/ 3437916 h 5809456"/>
              <a:gd name="connsiteX2098" fmla="*/ 5223895 w 10993169"/>
              <a:gd name="connsiteY2098" fmla="*/ 3435312 h 5809456"/>
              <a:gd name="connsiteX2099" fmla="*/ 5223895 w 10993169"/>
              <a:gd name="connsiteY2099" fmla="*/ 3432056 h 5809456"/>
              <a:gd name="connsiteX2100" fmla="*/ 5223244 w 10993169"/>
              <a:gd name="connsiteY2100" fmla="*/ 3428800 h 5809456"/>
              <a:gd name="connsiteX2101" fmla="*/ 5222593 w 10993169"/>
              <a:gd name="connsiteY2101" fmla="*/ 3425545 h 5809456"/>
              <a:gd name="connsiteX2102" fmla="*/ 5222593 w 10993169"/>
              <a:gd name="connsiteY2102" fmla="*/ 3422289 h 5809456"/>
              <a:gd name="connsiteX2103" fmla="*/ 5222593 w 10993169"/>
              <a:gd name="connsiteY2103" fmla="*/ 3419684 h 5809456"/>
              <a:gd name="connsiteX2104" fmla="*/ 3054513 w 10993169"/>
              <a:gd name="connsiteY2104" fmla="*/ 3364250 h 5809456"/>
              <a:gd name="connsiteX2105" fmla="*/ 3055068 w 10993169"/>
              <a:gd name="connsiteY2105" fmla="*/ 3365083 h 5809456"/>
              <a:gd name="connsiteX2106" fmla="*/ 3056370 w 10993169"/>
              <a:gd name="connsiteY2106" fmla="*/ 3366385 h 5809456"/>
              <a:gd name="connsiteX2107" fmla="*/ 3056395 w 10993169"/>
              <a:gd name="connsiteY2107" fmla="*/ 3366410 h 5809456"/>
              <a:gd name="connsiteX2108" fmla="*/ 3055312 w 10993169"/>
              <a:gd name="connsiteY2108" fmla="*/ 3364783 h 5809456"/>
              <a:gd name="connsiteX2109" fmla="*/ 3038388 w 10993169"/>
              <a:gd name="connsiteY2109" fmla="*/ 3355664 h 5809456"/>
              <a:gd name="connsiteX2110" fmla="*/ 3035784 w 10993169"/>
              <a:gd name="connsiteY2110" fmla="*/ 3356316 h 5809456"/>
              <a:gd name="connsiteX2111" fmla="*/ 3033180 w 10993169"/>
              <a:gd name="connsiteY2111" fmla="*/ 3357618 h 5809456"/>
              <a:gd name="connsiteX2112" fmla="*/ 3029925 w 10993169"/>
              <a:gd name="connsiteY2112" fmla="*/ 3358921 h 5809456"/>
              <a:gd name="connsiteX2113" fmla="*/ 3027973 w 10993169"/>
              <a:gd name="connsiteY2113" fmla="*/ 3360875 h 5809456"/>
              <a:gd name="connsiteX2114" fmla="*/ 3026020 w 10993169"/>
              <a:gd name="connsiteY2114" fmla="*/ 3365434 h 5809456"/>
              <a:gd name="connsiteX2115" fmla="*/ 3024067 w 10993169"/>
              <a:gd name="connsiteY2115" fmla="*/ 3371948 h 5809456"/>
              <a:gd name="connsiteX2116" fmla="*/ 3022114 w 10993169"/>
              <a:gd name="connsiteY2116" fmla="*/ 3377159 h 5809456"/>
              <a:gd name="connsiteX2117" fmla="*/ 3020162 w 10993169"/>
              <a:gd name="connsiteY2117" fmla="*/ 3381718 h 5809456"/>
              <a:gd name="connsiteX2118" fmla="*/ 3018209 w 10993169"/>
              <a:gd name="connsiteY2118" fmla="*/ 3386929 h 5809456"/>
              <a:gd name="connsiteX2119" fmla="*/ 3016256 w 10993169"/>
              <a:gd name="connsiteY2119" fmla="*/ 3393442 h 5809456"/>
              <a:gd name="connsiteX2120" fmla="*/ 3014303 w 10993169"/>
              <a:gd name="connsiteY2120" fmla="*/ 3399956 h 5809456"/>
              <a:gd name="connsiteX2121" fmla="*/ 3012351 w 10993169"/>
              <a:gd name="connsiteY2121" fmla="*/ 3405167 h 5809456"/>
              <a:gd name="connsiteX2122" fmla="*/ 3007794 w 10993169"/>
              <a:gd name="connsiteY2122" fmla="*/ 3411029 h 5809456"/>
              <a:gd name="connsiteX2123" fmla="*/ 3002587 w 10993169"/>
              <a:gd name="connsiteY2123" fmla="*/ 3417542 h 5809456"/>
              <a:gd name="connsiteX2124" fmla="*/ 2996077 w 10993169"/>
              <a:gd name="connsiteY2124" fmla="*/ 3421450 h 5809456"/>
              <a:gd name="connsiteX2125" fmla="*/ 2989568 w 10993169"/>
              <a:gd name="connsiteY2125" fmla="*/ 3425358 h 5809456"/>
              <a:gd name="connsiteX2126" fmla="*/ 2989568 w 10993169"/>
              <a:gd name="connsiteY2126" fmla="*/ 3429267 h 5809456"/>
              <a:gd name="connsiteX2127" fmla="*/ 2989568 w 10993169"/>
              <a:gd name="connsiteY2127" fmla="*/ 3433175 h 5809456"/>
              <a:gd name="connsiteX2128" fmla="*/ 2992172 w 10993169"/>
              <a:gd name="connsiteY2128" fmla="*/ 3441642 h 5809456"/>
              <a:gd name="connsiteX2129" fmla="*/ 2994776 w 10993169"/>
              <a:gd name="connsiteY2129" fmla="*/ 3450761 h 5809456"/>
              <a:gd name="connsiteX2130" fmla="*/ 2998681 w 10993169"/>
              <a:gd name="connsiteY2130" fmla="*/ 3458577 h 5809456"/>
              <a:gd name="connsiteX2131" fmla="*/ 3002587 w 10993169"/>
              <a:gd name="connsiteY2131" fmla="*/ 3465742 h 5809456"/>
              <a:gd name="connsiteX2132" fmla="*/ 3003238 w 10993169"/>
              <a:gd name="connsiteY2132" fmla="*/ 3470302 h 5809456"/>
              <a:gd name="connsiteX2133" fmla="*/ 3005190 w 10993169"/>
              <a:gd name="connsiteY2133" fmla="*/ 3474210 h 5809456"/>
              <a:gd name="connsiteX2134" fmla="*/ 3007794 w 10993169"/>
              <a:gd name="connsiteY2134" fmla="*/ 3478118 h 5809456"/>
              <a:gd name="connsiteX2135" fmla="*/ 3009379 w 10993169"/>
              <a:gd name="connsiteY2135" fmla="*/ 3478910 h 5809456"/>
              <a:gd name="connsiteX2136" fmla="*/ 3006896 w 10993169"/>
              <a:gd name="connsiteY2136" fmla="*/ 3476427 h 5809456"/>
              <a:gd name="connsiteX2137" fmla="*/ 3004943 w 10993169"/>
              <a:gd name="connsiteY2137" fmla="*/ 3471218 h 5809456"/>
              <a:gd name="connsiteX2138" fmla="*/ 3004292 w 10993169"/>
              <a:gd name="connsiteY2138" fmla="*/ 3467311 h 5809456"/>
              <a:gd name="connsiteX2139" fmla="*/ 3000386 w 10993169"/>
              <a:gd name="connsiteY2139" fmla="*/ 3459498 h 5809456"/>
              <a:gd name="connsiteX2140" fmla="*/ 2996480 w 10993169"/>
              <a:gd name="connsiteY2140" fmla="*/ 3451684 h 5809456"/>
              <a:gd name="connsiteX2141" fmla="*/ 2993877 w 10993169"/>
              <a:gd name="connsiteY2141" fmla="*/ 3443219 h 5809456"/>
              <a:gd name="connsiteX2142" fmla="*/ 2991273 w 10993169"/>
              <a:gd name="connsiteY2142" fmla="*/ 3434103 h 5809456"/>
              <a:gd name="connsiteX2143" fmla="*/ 2991273 w 10993169"/>
              <a:gd name="connsiteY2143" fmla="*/ 3430196 h 5809456"/>
              <a:gd name="connsiteX2144" fmla="*/ 2991273 w 10993169"/>
              <a:gd name="connsiteY2144" fmla="*/ 3426290 h 5809456"/>
              <a:gd name="connsiteX2145" fmla="*/ 2997782 w 10993169"/>
              <a:gd name="connsiteY2145" fmla="*/ 3422383 h 5809456"/>
              <a:gd name="connsiteX2146" fmla="*/ 3004292 w 10993169"/>
              <a:gd name="connsiteY2146" fmla="*/ 3419127 h 5809456"/>
              <a:gd name="connsiteX2147" fmla="*/ 3009500 w 10993169"/>
              <a:gd name="connsiteY2147" fmla="*/ 3412616 h 5809456"/>
              <a:gd name="connsiteX2148" fmla="*/ 3014057 w 10993169"/>
              <a:gd name="connsiteY2148" fmla="*/ 3406104 h 5809456"/>
              <a:gd name="connsiteX2149" fmla="*/ 3016010 w 10993169"/>
              <a:gd name="connsiteY2149" fmla="*/ 3400895 h 5809456"/>
              <a:gd name="connsiteX2150" fmla="*/ 3017963 w 10993169"/>
              <a:gd name="connsiteY2150" fmla="*/ 3394384 h 5809456"/>
              <a:gd name="connsiteX2151" fmla="*/ 3019915 w 10993169"/>
              <a:gd name="connsiteY2151" fmla="*/ 3388524 h 5809456"/>
              <a:gd name="connsiteX2152" fmla="*/ 3021868 w 10993169"/>
              <a:gd name="connsiteY2152" fmla="*/ 3383314 h 5809456"/>
              <a:gd name="connsiteX2153" fmla="*/ 3023821 w 10993169"/>
              <a:gd name="connsiteY2153" fmla="*/ 3378756 h 5809456"/>
              <a:gd name="connsiteX2154" fmla="*/ 3025774 w 10993169"/>
              <a:gd name="connsiteY2154" fmla="*/ 3372896 h 5809456"/>
              <a:gd name="connsiteX2155" fmla="*/ 3027727 w 10993169"/>
              <a:gd name="connsiteY2155" fmla="*/ 3367036 h 5809456"/>
              <a:gd name="connsiteX2156" fmla="*/ 3029680 w 10993169"/>
              <a:gd name="connsiteY2156" fmla="*/ 3362478 h 5809456"/>
              <a:gd name="connsiteX2157" fmla="*/ 3031633 w 10993169"/>
              <a:gd name="connsiteY2157" fmla="*/ 3360525 h 5809456"/>
              <a:gd name="connsiteX2158" fmla="*/ 3034888 w 10993169"/>
              <a:gd name="connsiteY2158" fmla="*/ 3358571 h 5809456"/>
              <a:gd name="connsiteX2159" fmla="*/ 3037492 w 10993169"/>
              <a:gd name="connsiteY2159" fmla="*/ 3357920 h 5809456"/>
              <a:gd name="connsiteX2160" fmla="*/ 3039445 w 10993169"/>
              <a:gd name="connsiteY2160" fmla="*/ 3357269 h 5809456"/>
              <a:gd name="connsiteX2161" fmla="*/ 3044001 w 10993169"/>
              <a:gd name="connsiteY2161" fmla="*/ 3357920 h 5809456"/>
              <a:gd name="connsiteX2162" fmla="*/ 3048558 w 10993169"/>
              <a:gd name="connsiteY2162" fmla="*/ 3359222 h 5809456"/>
              <a:gd name="connsiteX2163" fmla="*/ 3049948 w 10993169"/>
              <a:gd name="connsiteY2163" fmla="*/ 3359686 h 5809456"/>
              <a:gd name="connsiteX2164" fmla="*/ 3048802 w 10993169"/>
              <a:gd name="connsiteY2164" fmla="*/ 3358921 h 5809456"/>
              <a:gd name="connsiteX2165" fmla="*/ 3046850 w 10993169"/>
              <a:gd name="connsiteY2165" fmla="*/ 3357618 h 5809456"/>
              <a:gd name="connsiteX2166" fmla="*/ 3042293 w 10993169"/>
              <a:gd name="connsiteY2166" fmla="*/ 3356316 h 5809456"/>
              <a:gd name="connsiteX2167" fmla="*/ 6782933 w 10993169"/>
              <a:gd name="connsiteY2167" fmla="*/ 3352299 h 5809456"/>
              <a:gd name="connsiteX2168" fmla="*/ 6782721 w 10993169"/>
              <a:gd name="connsiteY2168" fmla="*/ 3352617 h 5809456"/>
              <a:gd name="connsiteX2169" fmla="*/ 6780767 w 10993169"/>
              <a:gd name="connsiteY2169" fmla="*/ 3355222 h 5809456"/>
              <a:gd name="connsiteX2170" fmla="*/ 6778163 w 10993169"/>
              <a:gd name="connsiteY2170" fmla="*/ 3357175 h 5809456"/>
              <a:gd name="connsiteX2171" fmla="*/ 6776209 w 10993169"/>
              <a:gd name="connsiteY2171" fmla="*/ 3358477 h 5809456"/>
              <a:gd name="connsiteX2172" fmla="*/ 6774907 w 10993169"/>
              <a:gd name="connsiteY2172" fmla="*/ 3359129 h 5809456"/>
              <a:gd name="connsiteX2173" fmla="*/ 6773605 w 10993169"/>
              <a:gd name="connsiteY2173" fmla="*/ 3359129 h 5809456"/>
              <a:gd name="connsiteX2174" fmla="*/ 6771651 w 10993169"/>
              <a:gd name="connsiteY2174" fmla="*/ 3359129 h 5809456"/>
              <a:gd name="connsiteX2175" fmla="*/ 6769698 w 10993169"/>
              <a:gd name="connsiteY2175" fmla="*/ 3359129 h 5809456"/>
              <a:gd name="connsiteX2176" fmla="*/ 6766442 w 10993169"/>
              <a:gd name="connsiteY2176" fmla="*/ 3357826 h 5809456"/>
              <a:gd name="connsiteX2177" fmla="*/ 6763187 w 10993169"/>
              <a:gd name="connsiteY2177" fmla="*/ 3355873 h 5809456"/>
              <a:gd name="connsiteX2178" fmla="*/ 6759280 w 10993169"/>
              <a:gd name="connsiteY2178" fmla="*/ 3355222 h 5809456"/>
              <a:gd name="connsiteX2179" fmla="*/ 6754722 w 10993169"/>
              <a:gd name="connsiteY2179" fmla="*/ 3353268 h 5809456"/>
              <a:gd name="connsiteX2180" fmla="*/ 6752768 w 10993169"/>
              <a:gd name="connsiteY2180" fmla="*/ 3352617 h 5809456"/>
              <a:gd name="connsiteX2181" fmla="*/ 6750815 w 10993169"/>
              <a:gd name="connsiteY2181" fmla="*/ 3352617 h 5809456"/>
              <a:gd name="connsiteX2182" fmla="*/ 6749513 w 10993169"/>
              <a:gd name="connsiteY2182" fmla="*/ 3352617 h 5809456"/>
              <a:gd name="connsiteX2183" fmla="*/ 6748211 w 10993169"/>
              <a:gd name="connsiteY2183" fmla="*/ 3353268 h 5809456"/>
              <a:gd name="connsiteX2184" fmla="*/ 6747559 w 10993169"/>
              <a:gd name="connsiteY2184" fmla="*/ 3353268 h 5809456"/>
              <a:gd name="connsiteX2185" fmla="*/ 6747559 w 10993169"/>
              <a:gd name="connsiteY2185" fmla="*/ 3354399 h 5809456"/>
              <a:gd name="connsiteX2186" fmla="*/ 6748330 w 10993169"/>
              <a:gd name="connsiteY2186" fmla="*/ 3354014 h 5809456"/>
              <a:gd name="connsiteX2187" fmla="*/ 6750283 w 10993169"/>
              <a:gd name="connsiteY2187" fmla="*/ 3354014 h 5809456"/>
              <a:gd name="connsiteX2188" fmla="*/ 6751585 w 10993169"/>
              <a:gd name="connsiteY2188" fmla="*/ 3354665 h 5809456"/>
              <a:gd name="connsiteX2189" fmla="*/ 6754188 w 10993169"/>
              <a:gd name="connsiteY2189" fmla="*/ 3355316 h 5809456"/>
              <a:gd name="connsiteX2190" fmla="*/ 6758094 w 10993169"/>
              <a:gd name="connsiteY2190" fmla="*/ 3356618 h 5809456"/>
              <a:gd name="connsiteX2191" fmla="*/ 6762651 w 10993169"/>
              <a:gd name="connsiteY2191" fmla="*/ 3357269 h 5809456"/>
              <a:gd name="connsiteX2192" fmla="*/ 6765254 w 10993169"/>
              <a:gd name="connsiteY2192" fmla="*/ 3359223 h 5809456"/>
              <a:gd name="connsiteX2193" fmla="*/ 6769160 w 10993169"/>
              <a:gd name="connsiteY2193" fmla="*/ 3360525 h 5809456"/>
              <a:gd name="connsiteX2194" fmla="*/ 6770462 w 10993169"/>
              <a:gd name="connsiteY2194" fmla="*/ 3361176 h 5809456"/>
              <a:gd name="connsiteX2195" fmla="*/ 6772415 w 10993169"/>
              <a:gd name="connsiteY2195" fmla="*/ 3361176 h 5809456"/>
              <a:gd name="connsiteX2196" fmla="*/ 6774367 w 10993169"/>
              <a:gd name="connsiteY2196" fmla="*/ 3360525 h 5809456"/>
              <a:gd name="connsiteX2197" fmla="*/ 6775018 w 10993169"/>
              <a:gd name="connsiteY2197" fmla="*/ 3359874 h 5809456"/>
              <a:gd name="connsiteX2198" fmla="*/ 6777622 w 10993169"/>
              <a:gd name="connsiteY2198" fmla="*/ 3359223 h 5809456"/>
              <a:gd name="connsiteX2199" fmla="*/ 6780226 w 10993169"/>
              <a:gd name="connsiteY2199" fmla="*/ 3357269 h 5809456"/>
              <a:gd name="connsiteX2200" fmla="*/ 6782179 w 10993169"/>
              <a:gd name="connsiteY2200" fmla="*/ 3354665 h 5809456"/>
              <a:gd name="connsiteX2201" fmla="*/ 6782830 w 10993169"/>
              <a:gd name="connsiteY2201" fmla="*/ 3352711 h 5809456"/>
              <a:gd name="connsiteX2202" fmla="*/ 5238018 w 10993169"/>
              <a:gd name="connsiteY2202" fmla="*/ 3313181 h 5809456"/>
              <a:gd name="connsiteX2203" fmla="*/ 5237128 w 10993169"/>
              <a:gd name="connsiteY2203" fmla="*/ 3314294 h 5809456"/>
              <a:gd name="connsiteX2204" fmla="*/ 5233873 w 10993169"/>
              <a:gd name="connsiteY2204" fmla="*/ 3318852 h 5809456"/>
              <a:gd name="connsiteX2205" fmla="*/ 5230618 w 10993169"/>
              <a:gd name="connsiteY2205" fmla="*/ 3323410 h 5809456"/>
              <a:gd name="connsiteX2206" fmla="*/ 5229967 w 10993169"/>
              <a:gd name="connsiteY2206" fmla="*/ 3326665 h 5809456"/>
              <a:gd name="connsiteX2207" fmla="*/ 5232571 w 10993169"/>
              <a:gd name="connsiteY2207" fmla="*/ 3333177 h 5809456"/>
              <a:gd name="connsiteX2208" fmla="*/ 5236477 w 10993169"/>
              <a:gd name="connsiteY2208" fmla="*/ 3340339 h 5809456"/>
              <a:gd name="connsiteX2209" fmla="*/ 5241033 w 10993169"/>
              <a:gd name="connsiteY2209" fmla="*/ 3346851 h 5809456"/>
              <a:gd name="connsiteX2210" fmla="*/ 5244939 w 10993169"/>
              <a:gd name="connsiteY2210" fmla="*/ 3352060 h 5809456"/>
              <a:gd name="connsiteX2211" fmla="*/ 5248194 w 10993169"/>
              <a:gd name="connsiteY2211" fmla="*/ 3354664 h 5809456"/>
              <a:gd name="connsiteX2212" fmla="*/ 5252751 w 10993169"/>
              <a:gd name="connsiteY2212" fmla="*/ 3358571 h 5809456"/>
              <a:gd name="connsiteX2213" fmla="*/ 5257308 w 10993169"/>
              <a:gd name="connsiteY2213" fmla="*/ 3363129 h 5809456"/>
              <a:gd name="connsiteX2214" fmla="*/ 5259912 w 10993169"/>
              <a:gd name="connsiteY2214" fmla="*/ 3367036 h 5809456"/>
              <a:gd name="connsiteX2215" fmla="*/ 5260563 w 10993169"/>
              <a:gd name="connsiteY2215" fmla="*/ 3370292 h 5809456"/>
              <a:gd name="connsiteX2216" fmla="*/ 5260563 w 10993169"/>
              <a:gd name="connsiteY2216" fmla="*/ 3374198 h 5809456"/>
              <a:gd name="connsiteX2217" fmla="*/ 5259261 w 10993169"/>
              <a:gd name="connsiteY2217" fmla="*/ 3378105 h 5809456"/>
              <a:gd name="connsiteX2218" fmla="*/ 5257959 w 10993169"/>
              <a:gd name="connsiteY2218" fmla="*/ 3382012 h 5809456"/>
              <a:gd name="connsiteX2219" fmla="*/ 5254053 w 10993169"/>
              <a:gd name="connsiteY2219" fmla="*/ 3389175 h 5809456"/>
              <a:gd name="connsiteX2220" fmla="*/ 5250147 w 10993169"/>
              <a:gd name="connsiteY2220" fmla="*/ 3395686 h 5809456"/>
              <a:gd name="connsiteX2221" fmla="*/ 5247744 w 10993169"/>
              <a:gd name="connsiteY2221" fmla="*/ 3399892 h 5809456"/>
              <a:gd name="connsiteX2222" fmla="*/ 5248639 w 10993169"/>
              <a:gd name="connsiteY2222" fmla="*/ 3398848 h 5809456"/>
              <a:gd name="connsiteX2223" fmla="*/ 5251243 w 10993169"/>
              <a:gd name="connsiteY2223" fmla="*/ 3394290 h 5809456"/>
              <a:gd name="connsiteX2224" fmla="*/ 5255150 w 10993169"/>
              <a:gd name="connsiteY2224" fmla="*/ 3387779 h 5809456"/>
              <a:gd name="connsiteX2225" fmla="*/ 5259057 w 10993169"/>
              <a:gd name="connsiteY2225" fmla="*/ 3380616 h 5809456"/>
              <a:gd name="connsiteX2226" fmla="*/ 5260359 w 10993169"/>
              <a:gd name="connsiteY2226" fmla="*/ 3376709 h 5809456"/>
              <a:gd name="connsiteX2227" fmla="*/ 5261661 w 10993169"/>
              <a:gd name="connsiteY2227" fmla="*/ 3372802 h 5809456"/>
              <a:gd name="connsiteX2228" fmla="*/ 5261661 w 10993169"/>
              <a:gd name="connsiteY2228" fmla="*/ 3368896 h 5809456"/>
              <a:gd name="connsiteX2229" fmla="*/ 5261661 w 10993169"/>
              <a:gd name="connsiteY2229" fmla="*/ 3365640 h 5809456"/>
              <a:gd name="connsiteX2230" fmla="*/ 5258406 w 10993169"/>
              <a:gd name="connsiteY2230" fmla="*/ 3361733 h 5809456"/>
              <a:gd name="connsiteX2231" fmla="*/ 5253848 w 10993169"/>
              <a:gd name="connsiteY2231" fmla="*/ 3357175 h 5809456"/>
              <a:gd name="connsiteX2232" fmla="*/ 5249290 w 10993169"/>
              <a:gd name="connsiteY2232" fmla="*/ 3353268 h 5809456"/>
              <a:gd name="connsiteX2233" fmla="*/ 5246034 w 10993169"/>
              <a:gd name="connsiteY2233" fmla="*/ 3350664 h 5809456"/>
              <a:gd name="connsiteX2234" fmla="*/ 5242127 w 10993169"/>
              <a:gd name="connsiteY2234" fmla="*/ 3345455 h 5809456"/>
              <a:gd name="connsiteX2235" fmla="*/ 5237569 w 10993169"/>
              <a:gd name="connsiteY2235" fmla="*/ 3338943 h 5809456"/>
              <a:gd name="connsiteX2236" fmla="*/ 5233662 w 10993169"/>
              <a:gd name="connsiteY2236" fmla="*/ 3331781 h 5809456"/>
              <a:gd name="connsiteX2237" fmla="*/ 5231058 w 10993169"/>
              <a:gd name="connsiteY2237" fmla="*/ 3325269 h 5809456"/>
              <a:gd name="connsiteX2238" fmla="*/ 5232360 w 10993169"/>
              <a:gd name="connsiteY2238" fmla="*/ 3322014 h 5809456"/>
              <a:gd name="connsiteX2239" fmla="*/ 5234965 w 10993169"/>
              <a:gd name="connsiteY2239" fmla="*/ 3317456 h 5809456"/>
              <a:gd name="connsiteX2240" fmla="*/ 3154252 w 10993169"/>
              <a:gd name="connsiteY2240" fmla="*/ 3301602 h 5809456"/>
              <a:gd name="connsiteX2241" fmla="*/ 3150347 w 10993169"/>
              <a:gd name="connsiteY2241" fmla="*/ 3302254 h 5809456"/>
              <a:gd name="connsiteX2242" fmla="*/ 3147092 w 10993169"/>
              <a:gd name="connsiteY2242" fmla="*/ 3302905 h 5809456"/>
              <a:gd name="connsiteX2243" fmla="*/ 3143187 w 10993169"/>
              <a:gd name="connsiteY2243" fmla="*/ 3304208 h 5809456"/>
              <a:gd name="connsiteX2244" fmla="*/ 3139932 w 10993169"/>
              <a:gd name="connsiteY2244" fmla="*/ 3305510 h 5809456"/>
              <a:gd name="connsiteX2245" fmla="*/ 3137979 w 10993169"/>
              <a:gd name="connsiteY2245" fmla="*/ 3307464 h 5809456"/>
              <a:gd name="connsiteX2246" fmla="*/ 3136026 w 10993169"/>
              <a:gd name="connsiteY2246" fmla="*/ 3308767 h 5809456"/>
              <a:gd name="connsiteX2247" fmla="*/ 3134074 w 10993169"/>
              <a:gd name="connsiteY2247" fmla="*/ 3310721 h 5809456"/>
              <a:gd name="connsiteX2248" fmla="*/ 3132121 w 10993169"/>
              <a:gd name="connsiteY2248" fmla="*/ 3313978 h 5809456"/>
              <a:gd name="connsiteX2249" fmla="*/ 3130819 w 10993169"/>
              <a:gd name="connsiteY2249" fmla="*/ 3316583 h 5809456"/>
              <a:gd name="connsiteX2250" fmla="*/ 3127564 w 10993169"/>
              <a:gd name="connsiteY2250" fmla="*/ 3323097 h 5809456"/>
              <a:gd name="connsiteX2251" fmla="*/ 3124961 w 10993169"/>
              <a:gd name="connsiteY2251" fmla="*/ 3327656 h 5809456"/>
              <a:gd name="connsiteX2252" fmla="*/ 3123659 w 10993169"/>
              <a:gd name="connsiteY2252" fmla="*/ 3332216 h 5809456"/>
              <a:gd name="connsiteX2253" fmla="*/ 3122357 w 10993169"/>
              <a:gd name="connsiteY2253" fmla="*/ 3336775 h 5809456"/>
              <a:gd name="connsiteX2254" fmla="*/ 3121055 w 10993169"/>
              <a:gd name="connsiteY2254" fmla="*/ 3342637 h 5809456"/>
              <a:gd name="connsiteX2255" fmla="*/ 3120404 w 10993169"/>
              <a:gd name="connsiteY2255" fmla="*/ 3348499 h 5809456"/>
              <a:gd name="connsiteX2256" fmla="*/ 3119102 w 10993169"/>
              <a:gd name="connsiteY2256" fmla="*/ 3353710 h 5809456"/>
              <a:gd name="connsiteX2257" fmla="*/ 3117801 w 10993169"/>
              <a:gd name="connsiteY2257" fmla="*/ 3359572 h 5809456"/>
              <a:gd name="connsiteX2258" fmla="*/ 3116499 w 10993169"/>
              <a:gd name="connsiteY2258" fmla="*/ 3364132 h 5809456"/>
              <a:gd name="connsiteX2259" fmla="*/ 3115197 w 10993169"/>
              <a:gd name="connsiteY2259" fmla="*/ 3368691 h 5809456"/>
              <a:gd name="connsiteX2260" fmla="*/ 3113895 w 10993169"/>
              <a:gd name="connsiteY2260" fmla="*/ 3373251 h 5809456"/>
              <a:gd name="connsiteX2261" fmla="*/ 3111942 w 10993169"/>
              <a:gd name="connsiteY2261" fmla="*/ 3377810 h 5809456"/>
              <a:gd name="connsiteX2262" fmla="*/ 3109338 w 10993169"/>
              <a:gd name="connsiteY2262" fmla="*/ 3381718 h 5809456"/>
              <a:gd name="connsiteX2263" fmla="*/ 3107386 w 10993169"/>
              <a:gd name="connsiteY2263" fmla="*/ 3384324 h 5809456"/>
              <a:gd name="connsiteX2264" fmla="*/ 3104782 w 10993169"/>
              <a:gd name="connsiteY2264" fmla="*/ 3386278 h 5809456"/>
              <a:gd name="connsiteX2265" fmla="*/ 3102178 w 10993169"/>
              <a:gd name="connsiteY2265" fmla="*/ 3387580 h 5809456"/>
              <a:gd name="connsiteX2266" fmla="*/ 3098273 w 10993169"/>
              <a:gd name="connsiteY2266" fmla="*/ 3388232 h 5809456"/>
              <a:gd name="connsiteX2267" fmla="*/ 3094367 w 10993169"/>
              <a:gd name="connsiteY2267" fmla="*/ 3388883 h 5809456"/>
              <a:gd name="connsiteX2268" fmla="*/ 3086556 w 10993169"/>
              <a:gd name="connsiteY2268" fmla="*/ 3389534 h 5809456"/>
              <a:gd name="connsiteX2269" fmla="*/ 3079396 w 10993169"/>
              <a:gd name="connsiteY2269" fmla="*/ 3389534 h 5809456"/>
              <a:gd name="connsiteX2270" fmla="*/ 3069632 w 10993169"/>
              <a:gd name="connsiteY2270" fmla="*/ 3384324 h 5809456"/>
              <a:gd name="connsiteX2271" fmla="*/ 3062363 w 10993169"/>
              <a:gd name="connsiteY2271" fmla="*/ 3379847 h 5809456"/>
              <a:gd name="connsiteX2272" fmla="*/ 3062880 w 10993169"/>
              <a:gd name="connsiteY2272" fmla="*/ 3380710 h 5809456"/>
              <a:gd name="connsiteX2273" fmla="*/ 3071342 w 10993169"/>
              <a:gd name="connsiteY2273" fmla="*/ 3385919 h 5809456"/>
              <a:gd name="connsiteX2274" fmla="*/ 3081107 w 10993169"/>
              <a:gd name="connsiteY2274" fmla="*/ 3391128 h 5809456"/>
              <a:gd name="connsiteX2275" fmla="*/ 3087617 w 10993169"/>
              <a:gd name="connsiteY2275" fmla="*/ 3391128 h 5809456"/>
              <a:gd name="connsiteX2276" fmla="*/ 3096079 w 10993169"/>
              <a:gd name="connsiteY2276" fmla="*/ 3390477 h 5809456"/>
              <a:gd name="connsiteX2277" fmla="*/ 3099985 w 10993169"/>
              <a:gd name="connsiteY2277" fmla="*/ 3389826 h 5809456"/>
              <a:gd name="connsiteX2278" fmla="*/ 3103240 w 10993169"/>
              <a:gd name="connsiteY2278" fmla="*/ 3388524 h 5809456"/>
              <a:gd name="connsiteX2279" fmla="*/ 3106495 w 10993169"/>
              <a:gd name="connsiteY2279" fmla="*/ 3387221 h 5809456"/>
              <a:gd name="connsiteX2280" fmla="*/ 3109099 w 10993169"/>
              <a:gd name="connsiteY2280" fmla="*/ 3385919 h 5809456"/>
              <a:gd name="connsiteX2281" fmla="*/ 3111052 w 10993169"/>
              <a:gd name="connsiteY2281" fmla="*/ 3383314 h 5809456"/>
              <a:gd name="connsiteX2282" fmla="*/ 3113655 w 10993169"/>
              <a:gd name="connsiteY2282" fmla="*/ 3379408 h 5809456"/>
              <a:gd name="connsiteX2283" fmla="*/ 3115608 w 10993169"/>
              <a:gd name="connsiteY2283" fmla="*/ 3374850 h 5809456"/>
              <a:gd name="connsiteX2284" fmla="*/ 3116910 w 10993169"/>
              <a:gd name="connsiteY2284" fmla="*/ 3369641 h 5809456"/>
              <a:gd name="connsiteX2285" fmla="*/ 3118212 w 10993169"/>
              <a:gd name="connsiteY2285" fmla="*/ 3365734 h 5809456"/>
              <a:gd name="connsiteX2286" fmla="*/ 3119514 w 10993169"/>
              <a:gd name="connsiteY2286" fmla="*/ 3360525 h 5809456"/>
              <a:gd name="connsiteX2287" fmla="*/ 3120816 w 10993169"/>
              <a:gd name="connsiteY2287" fmla="*/ 3355315 h 5809456"/>
              <a:gd name="connsiteX2288" fmla="*/ 3121467 w 10993169"/>
              <a:gd name="connsiteY2288" fmla="*/ 3349455 h 5809456"/>
              <a:gd name="connsiteX2289" fmla="*/ 3122769 w 10993169"/>
              <a:gd name="connsiteY2289" fmla="*/ 3343595 h 5809456"/>
              <a:gd name="connsiteX2290" fmla="*/ 3124071 w 10993169"/>
              <a:gd name="connsiteY2290" fmla="*/ 3338386 h 5809456"/>
              <a:gd name="connsiteX2291" fmla="*/ 3125373 w 10993169"/>
              <a:gd name="connsiteY2291" fmla="*/ 3333177 h 5809456"/>
              <a:gd name="connsiteX2292" fmla="*/ 3126675 w 10993169"/>
              <a:gd name="connsiteY2292" fmla="*/ 3329270 h 5809456"/>
              <a:gd name="connsiteX2293" fmla="*/ 3129279 w 10993169"/>
              <a:gd name="connsiteY2293" fmla="*/ 3324061 h 5809456"/>
              <a:gd name="connsiteX2294" fmla="*/ 3131883 w 10993169"/>
              <a:gd name="connsiteY2294" fmla="*/ 3318201 h 5809456"/>
              <a:gd name="connsiteX2295" fmla="*/ 3133836 w 10993169"/>
              <a:gd name="connsiteY2295" fmla="*/ 3314945 h 5809456"/>
              <a:gd name="connsiteX2296" fmla="*/ 3135789 w 10993169"/>
              <a:gd name="connsiteY2296" fmla="*/ 3312340 h 5809456"/>
              <a:gd name="connsiteX2297" fmla="*/ 3137741 w 10993169"/>
              <a:gd name="connsiteY2297" fmla="*/ 3310387 h 5809456"/>
              <a:gd name="connsiteX2298" fmla="*/ 3139694 w 10993169"/>
              <a:gd name="connsiteY2298" fmla="*/ 3309085 h 5809456"/>
              <a:gd name="connsiteX2299" fmla="*/ 3141647 w 10993169"/>
              <a:gd name="connsiteY2299" fmla="*/ 3307131 h 5809456"/>
              <a:gd name="connsiteX2300" fmla="*/ 3144902 w 10993169"/>
              <a:gd name="connsiteY2300" fmla="*/ 3305829 h 5809456"/>
              <a:gd name="connsiteX2301" fmla="*/ 3148157 w 10993169"/>
              <a:gd name="connsiteY2301" fmla="*/ 3304527 h 5809456"/>
              <a:gd name="connsiteX2302" fmla="*/ 3152063 w 10993169"/>
              <a:gd name="connsiteY2302" fmla="*/ 3303224 h 5809456"/>
              <a:gd name="connsiteX2303" fmla="*/ 3155969 w 10993169"/>
              <a:gd name="connsiteY2303" fmla="*/ 3302573 h 5809456"/>
              <a:gd name="connsiteX2304" fmla="*/ 3159224 w 10993169"/>
              <a:gd name="connsiteY2304" fmla="*/ 3302573 h 5809456"/>
              <a:gd name="connsiteX2305" fmla="*/ 3162478 w 10993169"/>
              <a:gd name="connsiteY2305" fmla="*/ 3303224 h 5809456"/>
              <a:gd name="connsiteX2306" fmla="*/ 3165082 w 10993169"/>
              <a:gd name="connsiteY2306" fmla="*/ 3303876 h 5809456"/>
              <a:gd name="connsiteX2307" fmla="*/ 3168162 w 10993169"/>
              <a:gd name="connsiteY2307" fmla="*/ 3305930 h 5809456"/>
              <a:gd name="connsiteX2308" fmla="*/ 3167271 w 10993169"/>
              <a:gd name="connsiteY2308" fmla="*/ 3304859 h 5809456"/>
              <a:gd name="connsiteX2309" fmla="*/ 3163365 w 10993169"/>
              <a:gd name="connsiteY2309" fmla="*/ 3302254 h 5809456"/>
              <a:gd name="connsiteX2310" fmla="*/ 3160761 w 10993169"/>
              <a:gd name="connsiteY2310" fmla="*/ 3301602 h 5809456"/>
              <a:gd name="connsiteX2311" fmla="*/ 3158158 w 10993169"/>
              <a:gd name="connsiteY2311" fmla="*/ 3301602 h 5809456"/>
              <a:gd name="connsiteX2312" fmla="*/ 5250904 w 10993169"/>
              <a:gd name="connsiteY2312" fmla="*/ 3294033 h 5809456"/>
              <a:gd name="connsiteX2313" fmla="*/ 5250798 w 10993169"/>
              <a:gd name="connsiteY2313" fmla="*/ 3294108 h 5809456"/>
              <a:gd name="connsiteX2314" fmla="*/ 5246241 w 10993169"/>
              <a:gd name="connsiteY2314" fmla="*/ 3299318 h 5809456"/>
              <a:gd name="connsiteX2315" fmla="*/ 5242335 w 10993169"/>
              <a:gd name="connsiteY2315" fmla="*/ 3305178 h 5809456"/>
              <a:gd name="connsiteX2316" fmla="*/ 5239731 w 10993169"/>
              <a:gd name="connsiteY2316" fmla="*/ 3311038 h 5809456"/>
              <a:gd name="connsiteX2317" fmla="*/ 5238341 w 10993169"/>
              <a:gd name="connsiteY2317" fmla="*/ 3312777 h 5809456"/>
              <a:gd name="connsiteX2318" fmla="*/ 5240825 w 10993169"/>
              <a:gd name="connsiteY2318" fmla="*/ 3310293 h 5809456"/>
              <a:gd name="connsiteX2319" fmla="*/ 5244081 w 10993169"/>
              <a:gd name="connsiteY2319" fmla="*/ 3303782 h 5809456"/>
              <a:gd name="connsiteX2320" fmla="*/ 5247987 w 10993169"/>
              <a:gd name="connsiteY2320" fmla="*/ 3297921 h 5809456"/>
              <a:gd name="connsiteX2321" fmla="*/ 10795735 w 10993169"/>
              <a:gd name="connsiteY2321" fmla="*/ 3293457 h 5809456"/>
              <a:gd name="connsiteX2322" fmla="*/ 10799597 w 10993169"/>
              <a:gd name="connsiteY2322" fmla="*/ 3294112 h 5809456"/>
              <a:gd name="connsiteX2323" fmla="*/ 10803461 w 10993169"/>
              <a:gd name="connsiteY2323" fmla="*/ 3295420 h 5809456"/>
              <a:gd name="connsiteX2324" fmla="*/ 10807323 w 10993169"/>
              <a:gd name="connsiteY2324" fmla="*/ 3298692 h 5809456"/>
              <a:gd name="connsiteX2325" fmla="*/ 10811187 w 10993169"/>
              <a:gd name="connsiteY2325" fmla="*/ 3303272 h 5809456"/>
              <a:gd name="connsiteX2326" fmla="*/ 10813761 w 10993169"/>
              <a:gd name="connsiteY2326" fmla="*/ 3308506 h 5809456"/>
              <a:gd name="connsiteX2327" fmla="*/ 10816337 w 10993169"/>
              <a:gd name="connsiteY2327" fmla="*/ 3313087 h 5809456"/>
              <a:gd name="connsiteX2328" fmla="*/ 10820199 w 10993169"/>
              <a:gd name="connsiteY2328" fmla="*/ 3317667 h 5809456"/>
              <a:gd name="connsiteX2329" fmla="*/ 10824707 w 10993169"/>
              <a:gd name="connsiteY2329" fmla="*/ 3323556 h 5809456"/>
              <a:gd name="connsiteX2330" fmla="*/ 10829213 w 10993169"/>
              <a:gd name="connsiteY2330" fmla="*/ 3328790 h 5809456"/>
              <a:gd name="connsiteX2331" fmla="*/ 10833719 w 10993169"/>
              <a:gd name="connsiteY2331" fmla="*/ 3333370 h 5809456"/>
              <a:gd name="connsiteX2332" fmla="*/ 10838227 w 10993169"/>
              <a:gd name="connsiteY2332" fmla="*/ 3343185 h 5809456"/>
              <a:gd name="connsiteX2333" fmla="*/ 10840801 w 10993169"/>
              <a:gd name="connsiteY2333" fmla="*/ 3351037 h 5809456"/>
              <a:gd name="connsiteX2334" fmla="*/ 10838227 w 10993169"/>
              <a:gd name="connsiteY2334" fmla="*/ 3360851 h 5809456"/>
              <a:gd name="connsiteX2335" fmla="*/ 10836295 w 10993169"/>
              <a:gd name="connsiteY2335" fmla="*/ 3368703 h 5809456"/>
              <a:gd name="connsiteX2336" fmla="*/ 10833719 w 10993169"/>
              <a:gd name="connsiteY2336" fmla="*/ 3373938 h 5809456"/>
              <a:gd name="connsiteX2337" fmla="*/ 10831145 w 10993169"/>
              <a:gd name="connsiteY2337" fmla="*/ 3378518 h 5809456"/>
              <a:gd name="connsiteX2338" fmla="*/ 10829213 w 10993169"/>
              <a:gd name="connsiteY2338" fmla="*/ 3383098 h 5809456"/>
              <a:gd name="connsiteX2339" fmla="*/ 10828569 w 10993169"/>
              <a:gd name="connsiteY2339" fmla="*/ 3387024 h 5809456"/>
              <a:gd name="connsiteX2340" fmla="*/ 10828569 w 10993169"/>
              <a:gd name="connsiteY2340" fmla="*/ 3392258 h 5809456"/>
              <a:gd name="connsiteX2341" fmla="*/ 10827925 w 10993169"/>
              <a:gd name="connsiteY2341" fmla="*/ 3398802 h 5809456"/>
              <a:gd name="connsiteX2342" fmla="*/ 10827281 w 10993169"/>
              <a:gd name="connsiteY2342" fmla="*/ 3405345 h 5809456"/>
              <a:gd name="connsiteX2343" fmla="*/ 10825995 w 10993169"/>
              <a:gd name="connsiteY2343" fmla="*/ 3409925 h 5809456"/>
              <a:gd name="connsiteX2344" fmla="*/ 10825995 w 10993169"/>
              <a:gd name="connsiteY2344" fmla="*/ 3413196 h 5809456"/>
              <a:gd name="connsiteX2345" fmla="*/ 10825351 w 10993169"/>
              <a:gd name="connsiteY2345" fmla="*/ 3417777 h 5809456"/>
              <a:gd name="connsiteX2346" fmla="*/ 10824707 w 10993169"/>
              <a:gd name="connsiteY2346" fmla="*/ 3419739 h 5809456"/>
              <a:gd name="connsiteX2347" fmla="*/ 10824063 w 10993169"/>
              <a:gd name="connsiteY2347" fmla="*/ 3422357 h 5809456"/>
              <a:gd name="connsiteX2348" fmla="*/ 10822775 w 10993169"/>
              <a:gd name="connsiteY2348" fmla="*/ 3423665 h 5809456"/>
              <a:gd name="connsiteX2349" fmla="*/ 10820843 w 10993169"/>
              <a:gd name="connsiteY2349" fmla="*/ 3424974 h 5809456"/>
              <a:gd name="connsiteX2350" fmla="*/ 10818269 w 10993169"/>
              <a:gd name="connsiteY2350" fmla="*/ 3426937 h 5809456"/>
              <a:gd name="connsiteX2351" fmla="*/ 10815049 w 10993169"/>
              <a:gd name="connsiteY2351" fmla="*/ 3427591 h 5809456"/>
              <a:gd name="connsiteX2352" fmla="*/ 10811187 w 10993169"/>
              <a:gd name="connsiteY2352" fmla="*/ 3427591 h 5809456"/>
              <a:gd name="connsiteX2353" fmla="*/ 10808611 w 10993169"/>
              <a:gd name="connsiteY2353" fmla="*/ 3427591 h 5809456"/>
              <a:gd name="connsiteX2354" fmla="*/ 10804749 w 10993169"/>
              <a:gd name="connsiteY2354" fmla="*/ 3424974 h 5809456"/>
              <a:gd name="connsiteX2355" fmla="*/ 10801529 w 10993169"/>
              <a:gd name="connsiteY2355" fmla="*/ 3421048 h 5809456"/>
              <a:gd name="connsiteX2356" fmla="*/ 10798953 w 10993169"/>
              <a:gd name="connsiteY2356" fmla="*/ 3416468 h 5809456"/>
              <a:gd name="connsiteX2357" fmla="*/ 10798309 w 10993169"/>
              <a:gd name="connsiteY2357" fmla="*/ 3412542 h 5809456"/>
              <a:gd name="connsiteX2358" fmla="*/ 10797667 w 10993169"/>
              <a:gd name="connsiteY2358" fmla="*/ 3410579 h 5809456"/>
              <a:gd name="connsiteX2359" fmla="*/ 10797023 w 10993169"/>
              <a:gd name="connsiteY2359" fmla="*/ 3407962 h 5809456"/>
              <a:gd name="connsiteX2360" fmla="*/ 10797023 w 10993169"/>
              <a:gd name="connsiteY2360" fmla="*/ 3405345 h 5809456"/>
              <a:gd name="connsiteX2361" fmla="*/ 10797667 w 10993169"/>
              <a:gd name="connsiteY2361" fmla="*/ 3402727 h 5809456"/>
              <a:gd name="connsiteX2362" fmla="*/ 10798953 w 10993169"/>
              <a:gd name="connsiteY2362" fmla="*/ 3396839 h 5809456"/>
              <a:gd name="connsiteX2363" fmla="*/ 10800885 w 10993169"/>
              <a:gd name="connsiteY2363" fmla="*/ 3392258 h 5809456"/>
              <a:gd name="connsiteX2364" fmla="*/ 10800885 w 10993169"/>
              <a:gd name="connsiteY2364" fmla="*/ 3390295 h 5809456"/>
              <a:gd name="connsiteX2365" fmla="*/ 10802173 w 10993169"/>
              <a:gd name="connsiteY2365" fmla="*/ 3388987 h 5809456"/>
              <a:gd name="connsiteX2366" fmla="*/ 10803461 w 10993169"/>
              <a:gd name="connsiteY2366" fmla="*/ 3387678 h 5809456"/>
              <a:gd name="connsiteX2367" fmla="*/ 10804749 w 10993169"/>
              <a:gd name="connsiteY2367" fmla="*/ 3385715 h 5809456"/>
              <a:gd name="connsiteX2368" fmla="*/ 10808611 w 10993169"/>
              <a:gd name="connsiteY2368" fmla="*/ 3383098 h 5809456"/>
              <a:gd name="connsiteX2369" fmla="*/ 10811187 w 10993169"/>
              <a:gd name="connsiteY2369" fmla="*/ 3379826 h 5809456"/>
              <a:gd name="connsiteX2370" fmla="*/ 10809899 w 10993169"/>
              <a:gd name="connsiteY2370" fmla="*/ 3370012 h 5809456"/>
              <a:gd name="connsiteX2371" fmla="*/ 10808611 w 10993169"/>
              <a:gd name="connsiteY2371" fmla="*/ 3361506 h 5809456"/>
              <a:gd name="connsiteX2372" fmla="*/ 10806035 w 10993169"/>
              <a:gd name="connsiteY2372" fmla="*/ 3356926 h 5809456"/>
              <a:gd name="connsiteX2373" fmla="*/ 10804105 w 10993169"/>
              <a:gd name="connsiteY2373" fmla="*/ 3351037 h 5809456"/>
              <a:gd name="connsiteX2374" fmla="*/ 10802817 w 10993169"/>
              <a:gd name="connsiteY2374" fmla="*/ 3345802 h 5809456"/>
              <a:gd name="connsiteX2375" fmla="*/ 10800885 w 10993169"/>
              <a:gd name="connsiteY2375" fmla="*/ 3341222 h 5809456"/>
              <a:gd name="connsiteX2376" fmla="*/ 10794447 w 10993169"/>
              <a:gd name="connsiteY2376" fmla="*/ 3334025 h 5809456"/>
              <a:gd name="connsiteX2377" fmla="*/ 10788653 w 10993169"/>
              <a:gd name="connsiteY2377" fmla="*/ 3328136 h 5809456"/>
              <a:gd name="connsiteX2378" fmla="*/ 10786721 w 10993169"/>
              <a:gd name="connsiteY2378" fmla="*/ 3324210 h 5809456"/>
              <a:gd name="connsiteX2379" fmla="*/ 10784789 w 10993169"/>
              <a:gd name="connsiteY2379" fmla="*/ 3319630 h 5809456"/>
              <a:gd name="connsiteX2380" fmla="*/ 10784145 w 10993169"/>
              <a:gd name="connsiteY2380" fmla="*/ 3315050 h 5809456"/>
              <a:gd name="connsiteX2381" fmla="*/ 10783501 w 10993169"/>
              <a:gd name="connsiteY2381" fmla="*/ 3310469 h 5809456"/>
              <a:gd name="connsiteX2382" fmla="*/ 10784145 w 10993169"/>
              <a:gd name="connsiteY2382" fmla="*/ 3306543 h 5809456"/>
              <a:gd name="connsiteX2383" fmla="*/ 10784789 w 10993169"/>
              <a:gd name="connsiteY2383" fmla="*/ 3301963 h 5809456"/>
              <a:gd name="connsiteX2384" fmla="*/ 10786721 w 10993169"/>
              <a:gd name="connsiteY2384" fmla="*/ 3298037 h 5809456"/>
              <a:gd name="connsiteX2385" fmla="*/ 10788653 w 10993169"/>
              <a:gd name="connsiteY2385" fmla="*/ 3295420 h 5809456"/>
              <a:gd name="connsiteX2386" fmla="*/ 10791871 w 10993169"/>
              <a:gd name="connsiteY2386" fmla="*/ 3294112 h 5809456"/>
              <a:gd name="connsiteX2387" fmla="*/ 6619064 w 10993169"/>
              <a:gd name="connsiteY2387" fmla="*/ 3288167 h 5809456"/>
              <a:gd name="connsiteX2388" fmla="*/ 6618142 w 10993169"/>
              <a:gd name="connsiteY2388" fmla="*/ 3289551 h 5809456"/>
              <a:gd name="connsiteX2389" fmla="*/ 6617944 w 10993169"/>
              <a:gd name="connsiteY2389" fmla="*/ 3290147 h 5809456"/>
              <a:gd name="connsiteX2390" fmla="*/ 6618634 w 10993169"/>
              <a:gd name="connsiteY2390" fmla="*/ 3289457 h 5809456"/>
              <a:gd name="connsiteX2391" fmla="*/ 5258665 w 10993169"/>
              <a:gd name="connsiteY2391" fmla="*/ 3287244 h 5809456"/>
              <a:gd name="connsiteX2392" fmla="*/ 5257959 w 10993169"/>
              <a:gd name="connsiteY2392" fmla="*/ 3287597 h 5809456"/>
              <a:gd name="connsiteX2393" fmla="*/ 5256657 w 10993169"/>
              <a:gd name="connsiteY2393" fmla="*/ 3288899 h 5809456"/>
              <a:gd name="connsiteX2394" fmla="*/ 5256134 w 10993169"/>
              <a:gd name="connsiteY2394" fmla="*/ 3289684 h 5809456"/>
              <a:gd name="connsiteX2395" fmla="*/ 5256452 w 10993169"/>
              <a:gd name="connsiteY2395" fmla="*/ 3289457 h 5809456"/>
              <a:gd name="connsiteX2396" fmla="*/ 5257755 w 10993169"/>
              <a:gd name="connsiteY2396" fmla="*/ 3288154 h 5809456"/>
              <a:gd name="connsiteX2397" fmla="*/ 6622178 w 10993169"/>
              <a:gd name="connsiteY2397" fmla="*/ 3281043 h 5809456"/>
              <a:gd name="connsiteX2398" fmla="*/ 6622047 w 10993169"/>
              <a:gd name="connsiteY2398" fmla="*/ 3281086 h 5809456"/>
              <a:gd name="connsiteX2399" fmla="*/ 6621851 w 10993169"/>
              <a:gd name="connsiteY2399" fmla="*/ 3281478 h 5809456"/>
              <a:gd name="connsiteX2400" fmla="*/ 6585876 w 10993169"/>
              <a:gd name="connsiteY2400" fmla="*/ 3248337 h 5809456"/>
              <a:gd name="connsiteX2401" fmla="*/ 6585426 w 10993169"/>
              <a:gd name="connsiteY2401" fmla="*/ 3249086 h 5809456"/>
              <a:gd name="connsiteX2402" fmla="*/ 6585025 w 10993169"/>
              <a:gd name="connsiteY2402" fmla="*/ 3250892 h 5809456"/>
              <a:gd name="connsiteX2403" fmla="*/ 6605637 w 10993169"/>
              <a:gd name="connsiteY2403" fmla="*/ 3233433 h 5809456"/>
              <a:gd name="connsiteX2404" fmla="*/ 6604309 w 10993169"/>
              <a:gd name="connsiteY2404" fmla="*/ 3234761 h 5809456"/>
              <a:gd name="connsiteX2405" fmla="*/ 6603007 w 10993169"/>
              <a:gd name="connsiteY2405" fmla="*/ 3235412 h 5809456"/>
              <a:gd name="connsiteX2406" fmla="*/ 6595193 w 10993169"/>
              <a:gd name="connsiteY2406" fmla="*/ 3240621 h 5809456"/>
              <a:gd name="connsiteX2407" fmla="*/ 6587379 w 10993169"/>
              <a:gd name="connsiteY2407" fmla="*/ 3245830 h 5809456"/>
              <a:gd name="connsiteX2408" fmla="*/ 6586700 w 10993169"/>
              <a:gd name="connsiteY2408" fmla="*/ 3246962 h 5809456"/>
              <a:gd name="connsiteX2409" fmla="*/ 6594057 w 10993169"/>
              <a:gd name="connsiteY2409" fmla="*/ 3242669 h 5809456"/>
              <a:gd name="connsiteX2410" fmla="*/ 6601868 w 10993169"/>
              <a:gd name="connsiteY2410" fmla="*/ 3237460 h 5809456"/>
              <a:gd name="connsiteX2411" fmla="*/ 6603821 w 10993169"/>
              <a:gd name="connsiteY2411" fmla="*/ 3236158 h 5809456"/>
              <a:gd name="connsiteX2412" fmla="*/ 6605123 w 10993169"/>
              <a:gd name="connsiteY2412" fmla="*/ 3234204 h 5809456"/>
              <a:gd name="connsiteX2413" fmla="*/ 1673397 w 10993169"/>
              <a:gd name="connsiteY2413" fmla="*/ 3225394 h 5809456"/>
              <a:gd name="connsiteX2414" fmla="*/ 1668189 w 10993169"/>
              <a:gd name="connsiteY2414" fmla="*/ 3228000 h 5809456"/>
              <a:gd name="connsiteX2415" fmla="*/ 1663006 w 10993169"/>
              <a:gd name="connsiteY2415" fmla="*/ 3230594 h 5809456"/>
              <a:gd name="connsiteX2416" fmla="*/ 1664249 w 10993169"/>
              <a:gd name="connsiteY2416" fmla="*/ 3230949 h 5809456"/>
              <a:gd name="connsiteX2417" fmla="*/ 1669461 w 10993169"/>
              <a:gd name="connsiteY2417" fmla="*/ 3228344 h 5809456"/>
              <a:gd name="connsiteX2418" fmla="*/ 1674672 w 10993169"/>
              <a:gd name="connsiteY2418" fmla="*/ 3225740 h 5809456"/>
              <a:gd name="connsiteX2419" fmla="*/ 1677930 w 10993169"/>
              <a:gd name="connsiteY2419" fmla="*/ 3225740 h 5809456"/>
              <a:gd name="connsiteX2420" fmla="*/ 1682490 w 10993169"/>
              <a:gd name="connsiteY2420" fmla="*/ 3225740 h 5809456"/>
              <a:gd name="connsiteX2421" fmla="*/ 1682687 w 10993169"/>
              <a:gd name="connsiteY2421" fmla="*/ 3225764 h 5809456"/>
              <a:gd name="connsiteX2422" fmla="*/ 1681208 w 10993169"/>
              <a:gd name="connsiteY2422" fmla="*/ 3225394 h 5809456"/>
              <a:gd name="connsiteX2423" fmla="*/ 1676001 w 10993169"/>
              <a:gd name="connsiteY2423" fmla="*/ 3225394 h 5809456"/>
              <a:gd name="connsiteX2424" fmla="*/ 5304494 w 10993169"/>
              <a:gd name="connsiteY2424" fmla="*/ 3215656 h 5809456"/>
              <a:gd name="connsiteX2425" fmla="*/ 5303527 w 10993169"/>
              <a:gd name="connsiteY2425" fmla="*/ 3216623 h 5809456"/>
              <a:gd name="connsiteX2426" fmla="*/ 5302876 w 10993169"/>
              <a:gd name="connsiteY2426" fmla="*/ 3218576 h 5809456"/>
              <a:gd name="connsiteX2427" fmla="*/ 5302225 w 10993169"/>
              <a:gd name="connsiteY2427" fmla="*/ 3221181 h 5809456"/>
              <a:gd name="connsiteX2428" fmla="*/ 5302225 w 10993169"/>
              <a:gd name="connsiteY2428" fmla="*/ 3223786 h 5809456"/>
              <a:gd name="connsiteX2429" fmla="*/ 5302225 w 10993169"/>
              <a:gd name="connsiteY2429" fmla="*/ 3227041 h 5809456"/>
              <a:gd name="connsiteX2430" fmla="*/ 5302876 w 10993169"/>
              <a:gd name="connsiteY2430" fmla="*/ 3233553 h 5809456"/>
              <a:gd name="connsiteX2431" fmla="*/ 5303527 w 10993169"/>
              <a:gd name="connsiteY2431" fmla="*/ 3239413 h 5809456"/>
              <a:gd name="connsiteX2432" fmla="*/ 5303527 w 10993169"/>
              <a:gd name="connsiteY2432" fmla="*/ 3244622 h 5809456"/>
              <a:gd name="connsiteX2433" fmla="*/ 5304829 w 10993169"/>
              <a:gd name="connsiteY2433" fmla="*/ 3252436 h 5809456"/>
              <a:gd name="connsiteX2434" fmla="*/ 5305480 w 10993169"/>
              <a:gd name="connsiteY2434" fmla="*/ 3259598 h 5809456"/>
              <a:gd name="connsiteX2435" fmla="*/ 5306131 w 10993169"/>
              <a:gd name="connsiteY2435" fmla="*/ 3264807 h 5809456"/>
              <a:gd name="connsiteX2436" fmla="*/ 5304178 w 10993169"/>
              <a:gd name="connsiteY2436" fmla="*/ 3270016 h 5809456"/>
              <a:gd name="connsiteX2437" fmla="*/ 5301574 w 10993169"/>
              <a:gd name="connsiteY2437" fmla="*/ 3275225 h 5809456"/>
              <a:gd name="connsiteX2438" fmla="*/ 5300272 w 10993169"/>
              <a:gd name="connsiteY2438" fmla="*/ 3277830 h 5809456"/>
              <a:gd name="connsiteX2439" fmla="*/ 5298970 w 10993169"/>
              <a:gd name="connsiteY2439" fmla="*/ 3280435 h 5809456"/>
              <a:gd name="connsiteX2440" fmla="*/ 5298457 w 10993169"/>
              <a:gd name="connsiteY2440" fmla="*/ 3281205 h 5809456"/>
              <a:gd name="connsiteX2441" fmla="*/ 5298776 w 10993169"/>
              <a:gd name="connsiteY2441" fmla="*/ 3280992 h 5809456"/>
              <a:gd name="connsiteX2442" fmla="*/ 5300079 w 10993169"/>
              <a:gd name="connsiteY2442" fmla="*/ 3279038 h 5809456"/>
              <a:gd name="connsiteX2443" fmla="*/ 5302032 w 10993169"/>
              <a:gd name="connsiteY2443" fmla="*/ 3276434 h 5809456"/>
              <a:gd name="connsiteX2444" fmla="*/ 5302683 w 10993169"/>
              <a:gd name="connsiteY2444" fmla="*/ 3273829 h 5809456"/>
              <a:gd name="connsiteX2445" fmla="*/ 5305288 w 10993169"/>
              <a:gd name="connsiteY2445" fmla="*/ 3267969 h 5809456"/>
              <a:gd name="connsiteX2446" fmla="*/ 5307241 w 10993169"/>
              <a:gd name="connsiteY2446" fmla="*/ 3263411 h 5809456"/>
              <a:gd name="connsiteX2447" fmla="*/ 5306590 w 10993169"/>
              <a:gd name="connsiteY2447" fmla="*/ 3258202 h 5809456"/>
              <a:gd name="connsiteX2448" fmla="*/ 5305939 w 10993169"/>
              <a:gd name="connsiteY2448" fmla="*/ 3251040 h 5809456"/>
              <a:gd name="connsiteX2449" fmla="*/ 5305288 w 10993169"/>
              <a:gd name="connsiteY2449" fmla="*/ 3243877 h 5809456"/>
              <a:gd name="connsiteX2450" fmla="*/ 5304637 w 10993169"/>
              <a:gd name="connsiteY2450" fmla="*/ 3238017 h 5809456"/>
              <a:gd name="connsiteX2451" fmla="*/ 5303985 w 10993169"/>
              <a:gd name="connsiteY2451" fmla="*/ 3232157 h 5809456"/>
              <a:gd name="connsiteX2452" fmla="*/ 5303334 w 10993169"/>
              <a:gd name="connsiteY2452" fmla="*/ 3225645 h 5809456"/>
              <a:gd name="connsiteX2453" fmla="*/ 5303334 w 10993169"/>
              <a:gd name="connsiteY2453" fmla="*/ 3223041 h 5809456"/>
              <a:gd name="connsiteX2454" fmla="*/ 5303334 w 10993169"/>
              <a:gd name="connsiteY2454" fmla="*/ 3219785 h 5809456"/>
              <a:gd name="connsiteX2455" fmla="*/ 5303985 w 10993169"/>
              <a:gd name="connsiteY2455" fmla="*/ 3217180 h 5809456"/>
              <a:gd name="connsiteX2456" fmla="*/ 1632389 w 10993169"/>
              <a:gd name="connsiteY2456" fmla="*/ 3194781 h 5809456"/>
              <a:gd name="connsiteX2457" fmla="*/ 1627181 w 10993169"/>
              <a:gd name="connsiteY2457" fmla="*/ 3198689 h 5809456"/>
              <a:gd name="connsiteX2458" fmla="*/ 1622625 w 10993169"/>
              <a:gd name="connsiteY2458" fmla="*/ 3202597 h 5809456"/>
              <a:gd name="connsiteX2459" fmla="*/ 1621323 w 10993169"/>
              <a:gd name="connsiteY2459" fmla="*/ 3203249 h 5809456"/>
              <a:gd name="connsiteX2460" fmla="*/ 1619370 w 10993169"/>
              <a:gd name="connsiteY2460" fmla="*/ 3203249 h 5809456"/>
              <a:gd name="connsiteX2461" fmla="*/ 1618240 w 10993169"/>
              <a:gd name="connsiteY2461" fmla="*/ 3203249 h 5809456"/>
              <a:gd name="connsiteX2462" fmla="*/ 1619297 w 10993169"/>
              <a:gd name="connsiteY2462" fmla="*/ 3203601 h 5809456"/>
              <a:gd name="connsiteX2463" fmla="*/ 1621251 w 10993169"/>
              <a:gd name="connsiteY2463" fmla="*/ 3203601 h 5809456"/>
              <a:gd name="connsiteX2464" fmla="*/ 1622554 w 10993169"/>
              <a:gd name="connsiteY2464" fmla="*/ 3203601 h 5809456"/>
              <a:gd name="connsiteX2465" fmla="*/ 1623857 w 10993169"/>
              <a:gd name="connsiteY2465" fmla="*/ 3202950 h 5809456"/>
              <a:gd name="connsiteX2466" fmla="*/ 1629069 w 10993169"/>
              <a:gd name="connsiteY2466" fmla="*/ 3199043 h 5809456"/>
              <a:gd name="connsiteX2467" fmla="*/ 1633630 w 10993169"/>
              <a:gd name="connsiteY2467" fmla="*/ 3195136 h 5809456"/>
              <a:gd name="connsiteX2468" fmla="*/ 1636635 w 10993169"/>
              <a:gd name="connsiteY2468" fmla="*/ 3195637 h 5809456"/>
              <a:gd name="connsiteX2469" fmla="*/ 1636294 w 10993169"/>
              <a:gd name="connsiteY2469" fmla="*/ 3195432 h 5809456"/>
              <a:gd name="connsiteX2470" fmla="*/ 6612083 w 10993169"/>
              <a:gd name="connsiteY2470" fmla="*/ 3190178 h 5809456"/>
              <a:gd name="connsiteX2471" fmla="*/ 6604960 w 10993169"/>
              <a:gd name="connsiteY2471" fmla="*/ 3193739 h 5809456"/>
              <a:gd name="connsiteX2472" fmla="*/ 6597797 w 10993169"/>
              <a:gd name="connsiteY2472" fmla="*/ 3197646 h 5809456"/>
              <a:gd name="connsiteX2473" fmla="*/ 6597521 w 10993169"/>
              <a:gd name="connsiteY2473" fmla="*/ 3198613 h 5809456"/>
              <a:gd name="connsiteX2474" fmla="*/ 6604472 w 10993169"/>
              <a:gd name="connsiteY2474" fmla="*/ 3195136 h 5809456"/>
              <a:gd name="connsiteX2475" fmla="*/ 6611632 w 10993169"/>
              <a:gd name="connsiteY2475" fmla="*/ 3191229 h 5809456"/>
              <a:gd name="connsiteX2476" fmla="*/ 6613599 w 10993169"/>
              <a:gd name="connsiteY2476" fmla="*/ 3186530 h 5809456"/>
              <a:gd name="connsiteX2477" fmla="*/ 6613534 w 10993169"/>
              <a:gd name="connsiteY2477" fmla="*/ 3186790 h 5809456"/>
              <a:gd name="connsiteX2478" fmla="*/ 6613585 w 10993169"/>
              <a:gd name="connsiteY2478" fmla="*/ 3186671 h 5809456"/>
              <a:gd name="connsiteX2479" fmla="*/ 6636075 w 10993169"/>
              <a:gd name="connsiteY2479" fmla="*/ 3147685 h 5809456"/>
              <a:gd name="connsiteX2480" fmla="*/ 6635563 w 10993169"/>
              <a:gd name="connsiteY2480" fmla="*/ 3148811 h 5809456"/>
              <a:gd name="connsiteX2481" fmla="*/ 6632959 w 10993169"/>
              <a:gd name="connsiteY2481" fmla="*/ 3153369 h 5809456"/>
              <a:gd name="connsiteX2482" fmla="*/ 6625797 w 10993169"/>
              <a:gd name="connsiteY2482" fmla="*/ 3161182 h 5809456"/>
              <a:gd name="connsiteX2483" fmla="*/ 6617983 w 10993169"/>
              <a:gd name="connsiteY2483" fmla="*/ 3169647 h 5809456"/>
              <a:gd name="connsiteX2484" fmla="*/ 6617872 w 10993169"/>
              <a:gd name="connsiteY2484" fmla="*/ 3169926 h 5809456"/>
              <a:gd name="connsiteX2485" fmla="*/ 6624651 w 10993169"/>
              <a:gd name="connsiteY2485" fmla="*/ 3162579 h 5809456"/>
              <a:gd name="connsiteX2486" fmla="*/ 6632462 w 10993169"/>
              <a:gd name="connsiteY2486" fmla="*/ 3155416 h 5809456"/>
              <a:gd name="connsiteX2487" fmla="*/ 6635066 w 10993169"/>
              <a:gd name="connsiteY2487" fmla="*/ 3150207 h 5809456"/>
              <a:gd name="connsiteX2488" fmla="*/ 1278183 w 10993169"/>
              <a:gd name="connsiteY2488" fmla="*/ 3133930 h 5809456"/>
              <a:gd name="connsiteX2489" fmla="*/ 1274812 w 10993169"/>
              <a:gd name="connsiteY2489" fmla="*/ 3134411 h 5809456"/>
              <a:gd name="connsiteX2490" fmla="*/ 1275318 w 10993169"/>
              <a:gd name="connsiteY2490" fmla="*/ 3134580 h 5809456"/>
              <a:gd name="connsiteX2491" fmla="*/ 1279875 w 10993169"/>
              <a:gd name="connsiteY2491" fmla="*/ 3133930 h 5809456"/>
              <a:gd name="connsiteX2492" fmla="*/ 1287299 w 10993169"/>
              <a:gd name="connsiteY2492" fmla="*/ 3133279 h 5809456"/>
              <a:gd name="connsiteX2493" fmla="*/ 1282745 w 10993169"/>
              <a:gd name="connsiteY2493" fmla="*/ 3133929 h 5809456"/>
              <a:gd name="connsiteX2494" fmla="*/ 1284439 w 10993169"/>
              <a:gd name="connsiteY2494" fmla="*/ 3133929 h 5809456"/>
              <a:gd name="connsiteX2495" fmla="*/ 1287766 w 10993169"/>
              <a:gd name="connsiteY2495" fmla="*/ 3133454 h 5809456"/>
              <a:gd name="connsiteX2496" fmla="*/ 1380648 w 10993169"/>
              <a:gd name="connsiteY2496" fmla="*/ 3118455 h 5809456"/>
              <a:gd name="connsiteX2497" fmla="*/ 1377156 w 10993169"/>
              <a:gd name="connsiteY2497" fmla="*/ 3118953 h 5809456"/>
              <a:gd name="connsiteX2498" fmla="*/ 1371947 w 10993169"/>
              <a:gd name="connsiteY2498" fmla="*/ 3120256 h 5809456"/>
              <a:gd name="connsiteX2499" fmla="*/ 1366087 w 10993169"/>
              <a:gd name="connsiteY2499" fmla="*/ 3122209 h 5809456"/>
              <a:gd name="connsiteX2500" fmla="*/ 1361529 w 10993169"/>
              <a:gd name="connsiteY2500" fmla="*/ 3122860 h 5809456"/>
              <a:gd name="connsiteX2501" fmla="*/ 1356320 w 10993169"/>
              <a:gd name="connsiteY2501" fmla="*/ 3125465 h 5809456"/>
              <a:gd name="connsiteX2502" fmla="*/ 1350460 w 10993169"/>
              <a:gd name="connsiteY2502" fmla="*/ 3128069 h 5809456"/>
              <a:gd name="connsiteX2503" fmla="*/ 1343948 w 10993169"/>
              <a:gd name="connsiteY2503" fmla="*/ 3130674 h 5809456"/>
              <a:gd name="connsiteX2504" fmla="*/ 1338739 w 10993169"/>
              <a:gd name="connsiteY2504" fmla="*/ 3133279 h 5809456"/>
              <a:gd name="connsiteX2505" fmla="*/ 1333530 w 10993169"/>
              <a:gd name="connsiteY2505" fmla="*/ 3135232 h 5809456"/>
              <a:gd name="connsiteX2506" fmla="*/ 1325065 w 10993169"/>
              <a:gd name="connsiteY2506" fmla="*/ 3137836 h 5809456"/>
              <a:gd name="connsiteX2507" fmla="*/ 1317252 w 10993169"/>
              <a:gd name="connsiteY2507" fmla="*/ 3139790 h 5809456"/>
              <a:gd name="connsiteX2508" fmla="*/ 1311081 w 10993169"/>
              <a:gd name="connsiteY2508" fmla="*/ 3140912 h 5809456"/>
              <a:gd name="connsiteX2509" fmla="*/ 1311801 w 10993169"/>
              <a:gd name="connsiteY2509" fmla="*/ 3141092 h 5809456"/>
              <a:gd name="connsiteX2510" fmla="*/ 1318967 w 10993169"/>
              <a:gd name="connsiteY2510" fmla="*/ 3139789 h 5809456"/>
              <a:gd name="connsiteX2511" fmla="*/ 1326785 w 10993169"/>
              <a:gd name="connsiteY2511" fmla="*/ 3137836 h 5809456"/>
              <a:gd name="connsiteX2512" fmla="*/ 1335254 w 10993169"/>
              <a:gd name="connsiteY2512" fmla="*/ 3135231 h 5809456"/>
              <a:gd name="connsiteX2513" fmla="*/ 1340466 w 10993169"/>
              <a:gd name="connsiteY2513" fmla="*/ 3133278 h 5809456"/>
              <a:gd name="connsiteX2514" fmla="*/ 1345678 w 10993169"/>
              <a:gd name="connsiteY2514" fmla="*/ 3130673 h 5809456"/>
              <a:gd name="connsiteX2515" fmla="*/ 1351541 w 10993169"/>
              <a:gd name="connsiteY2515" fmla="*/ 3128069 h 5809456"/>
              <a:gd name="connsiteX2516" fmla="*/ 1358056 w 10993169"/>
              <a:gd name="connsiteY2516" fmla="*/ 3125464 h 5809456"/>
              <a:gd name="connsiteX2517" fmla="*/ 1363267 w 10993169"/>
              <a:gd name="connsiteY2517" fmla="*/ 3122860 h 5809456"/>
              <a:gd name="connsiteX2518" fmla="*/ 1367828 w 10993169"/>
              <a:gd name="connsiteY2518" fmla="*/ 3122209 h 5809456"/>
              <a:gd name="connsiteX2519" fmla="*/ 1373691 w 10993169"/>
              <a:gd name="connsiteY2519" fmla="*/ 3120255 h 5809456"/>
              <a:gd name="connsiteX2520" fmla="*/ 1378903 w 10993169"/>
              <a:gd name="connsiteY2520" fmla="*/ 3118953 h 5809456"/>
              <a:gd name="connsiteX2521" fmla="*/ 1608706 w 10993169"/>
              <a:gd name="connsiteY2521" fmla="*/ 3118297 h 5809456"/>
              <a:gd name="connsiteX2522" fmla="*/ 1607659 w 10993169"/>
              <a:gd name="connsiteY2522" fmla="*/ 3119605 h 5809456"/>
              <a:gd name="connsiteX2523" fmla="*/ 1605055 w 10993169"/>
              <a:gd name="connsiteY2523" fmla="*/ 3122860 h 5809456"/>
              <a:gd name="connsiteX2524" fmla="*/ 1603984 w 10993169"/>
              <a:gd name="connsiteY2524" fmla="*/ 3124200 h 5809456"/>
              <a:gd name="connsiteX2525" fmla="*/ 1605050 w 10993169"/>
              <a:gd name="connsiteY2525" fmla="*/ 3123133 h 5809456"/>
              <a:gd name="connsiteX2526" fmla="*/ 1607653 w 10993169"/>
              <a:gd name="connsiteY2526" fmla="*/ 3119876 h 5809456"/>
              <a:gd name="connsiteX2527" fmla="*/ 1395388 w 10993169"/>
              <a:gd name="connsiteY2527" fmla="*/ 3115698 h 5809456"/>
              <a:gd name="connsiteX2528" fmla="*/ 1388226 w 10993169"/>
              <a:gd name="connsiteY2528" fmla="*/ 3116349 h 5809456"/>
              <a:gd name="connsiteX2529" fmla="*/ 1384733 w 10993169"/>
              <a:gd name="connsiteY2529" fmla="*/ 3117397 h 5809456"/>
              <a:gd name="connsiteX2530" fmla="*/ 1389978 w 10993169"/>
              <a:gd name="connsiteY2530" fmla="*/ 3116348 h 5809456"/>
              <a:gd name="connsiteX2531" fmla="*/ 1397139 w 10993169"/>
              <a:gd name="connsiteY2531" fmla="*/ 3115698 h 5809456"/>
              <a:gd name="connsiteX2532" fmla="*/ 1617426 w 10993169"/>
              <a:gd name="connsiteY2532" fmla="*/ 3088719 h 5809456"/>
              <a:gd name="connsiteX2533" fmla="*/ 1617426 w 10993169"/>
              <a:gd name="connsiteY2533" fmla="*/ 3089001 h 5809456"/>
              <a:gd name="connsiteX2534" fmla="*/ 1618055 w 10993169"/>
              <a:gd name="connsiteY2534" fmla="*/ 3096547 h 5809456"/>
              <a:gd name="connsiteX2535" fmla="*/ 1618068 w 10993169"/>
              <a:gd name="connsiteY2535" fmla="*/ 3096427 h 5809456"/>
              <a:gd name="connsiteX2536" fmla="*/ 5245131 w 10993169"/>
              <a:gd name="connsiteY2536" fmla="*/ 3075785 h 5809456"/>
              <a:gd name="connsiteX2537" fmla="*/ 5244939 w 10993169"/>
              <a:gd name="connsiteY2537" fmla="*/ 3075977 h 5809456"/>
              <a:gd name="connsiteX2538" fmla="*/ 5241033 w 10993169"/>
              <a:gd name="connsiteY2538" fmla="*/ 3081186 h 5809456"/>
              <a:gd name="connsiteX2539" fmla="*/ 5236477 w 10993169"/>
              <a:gd name="connsiteY2539" fmla="*/ 3087698 h 5809456"/>
              <a:gd name="connsiteX2540" fmla="*/ 5233222 w 10993169"/>
              <a:gd name="connsiteY2540" fmla="*/ 3093558 h 5809456"/>
              <a:gd name="connsiteX2541" fmla="*/ 5232571 w 10993169"/>
              <a:gd name="connsiteY2541" fmla="*/ 3098767 h 5809456"/>
              <a:gd name="connsiteX2542" fmla="*/ 5231269 w 10993169"/>
              <a:gd name="connsiteY2542" fmla="*/ 3102674 h 5809456"/>
              <a:gd name="connsiteX2543" fmla="*/ 5231269 w 10993169"/>
              <a:gd name="connsiteY2543" fmla="*/ 3107883 h 5809456"/>
              <a:gd name="connsiteX2544" fmla="*/ 5231269 w 10993169"/>
              <a:gd name="connsiteY2544" fmla="*/ 3112441 h 5809456"/>
              <a:gd name="connsiteX2545" fmla="*/ 5231920 w 10993169"/>
              <a:gd name="connsiteY2545" fmla="*/ 3117650 h 5809456"/>
              <a:gd name="connsiteX2546" fmla="*/ 5232571 w 10993169"/>
              <a:gd name="connsiteY2546" fmla="*/ 3122208 h 5809456"/>
              <a:gd name="connsiteX2547" fmla="*/ 5233873 w 10993169"/>
              <a:gd name="connsiteY2547" fmla="*/ 3127417 h 5809456"/>
              <a:gd name="connsiteX2548" fmla="*/ 5235826 w 10993169"/>
              <a:gd name="connsiteY2548" fmla="*/ 3131324 h 5809456"/>
              <a:gd name="connsiteX2549" fmla="*/ 5237128 w 10993169"/>
              <a:gd name="connsiteY2549" fmla="*/ 3134580 h 5809456"/>
              <a:gd name="connsiteX2550" fmla="*/ 5240383 w 10993169"/>
              <a:gd name="connsiteY2550" fmla="*/ 3139789 h 5809456"/>
              <a:gd name="connsiteX2551" fmla="*/ 5244289 w 10993169"/>
              <a:gd name="connsiteY2551" fmla="*/ 3146951 h 5809456"/>
              <a:gd name="connsiteX2552" fmla="*/ 5246892 w 10993169"/>
              <a:gd name="connsiteY2552" fmla="*/ 3150207 h 5809456"/>
              <a:gd name="connsiteX2553" fmla="*/ 5249496 w 10993169"/>
              <a:gd name="connsiteY2553" fmla="*/ 3153463 h 5809456"/>
              <a:gd name="connsiteX2554" fmla="*/ 5252100 w 10993169"/>
              <a:gd name="connsiteY2554" fmla="*/ 3156067 h 5809456"/>
              <a:gd name="connsiteX2555" fmla="*/ 5255355 w 10993169"/>
              <a:gd name="connsiteY2555" fmla="*/ 3157369 h 5809456"/>
              <a:gd name="connsiteX2556" fmla="*/ 5257308 w 10993169"/>
              <a:gd name="connsiteY2556" fmla="*/ 3158672 h 5809456"/>
              <a:gd name="connsiteX2557" fmla="*/ 5261214 w 10993169"/>
              <a:gd name="connsiteY2557" fmla="*/ 3159323 h 5809456"/>
              <a:gd name="connsiteX2558" fmla="*/ 5265119 w 10993169"/>
              <a:gd name="connsiteY2558" fmla="*/ 3159323 h 5809456"/>
              <a:gd name="connsiteX2559" fmla="*/ 5269676 w 10993169"/>
              <a:gd name="connsiteY2559" fmla="*/ 3159323 h 5809456"/>
              <a:gd name="connsiteX2560" fmla="*/ 5278139 w 10993169"/>
              <a:gd name="connsiteY2560" fmla="*/ 3158021 h 5809456"/>
              <a:gd name="connsiteX2561" fmla="*/ 5285951 w 10993169"/>
              <a:gd name="connsiteY2561" fmla="*/ 3157369 h 5809456"/>
              <a:gd name="connsiteX2562" fmla="*/ 5292460 w 10993169"/>
              <a:gd name="connsiteY2562" fmla="*/ 3157369 h 5809456"/>
              <a:gd name="connsiteX2563" fmla="*/ 5300272 w 10993169"/>
              <a:gd name="connsiteY2563" fmla="*/ 3158021 h 5809456"/>
              <a:gd name="connsiteX2564" fmla="*/ 5304829 w 10993169"/>
              <a:gd name="connsiteY2564" fmla="*/ 3158672 h 5809456"/>
              <a:gd name="connsiteX2565" fmla="*/ 5308084 w 10993169"/>
              <a:gd name="connsiteY2565" fmla="*/ 3159323 h 5809456"/>
              <a:gd name="connsiteX2566" fmla="*/ 5311339 w 10993169"/>
              <a:gd name="connsiteY2566" fmla="*/ 3160625 h 5809456"/>
              <a:gd name="connsiteX2567" fmla="*/ 5313291 w 10993169"/>
              <a:gd name="connsiteY2567" fmla="*/ 3162579 h 5809456"/>
              <a:gd name="connsiteX2568" fmla="*/ 5317197 w 10993169"/>
              <a:gd name="connsiteY2568" fmla="*/ 3165834 h 5809456"/>
              <a:gd name="connsiteX2569" fmla="*/ 5321103 w 10993169"/>
              <a:gd name="connsiteY2569" fmla="*/ 3169741 h 5809456"/>
              <a:gd name="connsiteX2570" fmla="*/ 5323707 w 10993169"/>
              <a:gd name="connsiteY2570" fmla="*/ 3174299 h 5809456"/>
              <a:gd name="connsiteX2571" fmla="*/ 5324358 w 10993169"/>
              <a:gd name="connsiteY2571" fmla="*/ 3178206 h 5809456"/>
              <a:gd name="connsiteX2572" fmla="*/ 5323707 w 10993169"/>
              <a:gd name="connsiteY2572" fmla="*/ 3184066 h 5809456"/>
              <a:gd name="connsiteX2573" fmla="*/ 5322405 w 10993169"/>
              <a:gd name="connsiteY2573" fmla="*/ 3191229 h 5809456"/>
              <a:gd name="connsiteX2574" fmla="*/ 5321103 w 10993169"/>
              <a:gd name="connsiteY2574" fmla="*/ 3195135 h 5809456"/>
              <a:gd name="connsiteX2575" fmla="*/ 5319150 w 10993169"/>
              <a:gd name="connsiteY2575" fmla="*/ 3198391 h 5809456"/>
              <a:gd name="connsiteX2576" fmla="*/ 5317848 w 10993169"/>
              <a:gd name="connsiteY2576" fmla="*/ 3201647 h 5809456"/>
              <a:gd name="connsiteX2577" fmla="*/ 5315895 w 10993169"/>
              <a:gd name="connsiteY2577" fmla="*/ 3203600 h 5809456"/>
              <a:gd name="connsiteX2578" fmla="*/ 5315895 w 10993169"/>
              <a:gd name="connsiteY2578" fmla="*/ 3205554 h 5809456"/>
              <a:gd name="connsiteX2579" fmla="*/ 5315378 w 10993169"/>
              <a:gd name="connsiteY2579" fmla="*/ 3206330 h 5809456"/>
              <a:gd name="connsiteX2580" fmla="*/ 5315706 w 10993169"/>
              <a:gd name="connsiteY2580" fmla="*/ 3206111 h 5809456"/>
              <a:gd name="connsiteX2581" fmla="*/ 5317008 w 10993169"/>
              <a:gd name="connsiteY2581" fmla="*/ 3204158 h 5809456"/>
              <a:gd name="connsiteX2582" fmla="*/ 5317008 w 10993169"/>
              <a:gd name="connsiteY2582" fmla="*/ 3202855 h 5809456"/>
              <a:gd name="connsiteX2583" fmla="*/ 5318962 w 10993169"/>
              <a:gd name="connsiteY2583" fmla="*/ 3200251 h 5809456"/>
              <a:gd name="connsiteX2584" fmla="*/ 5321566 w 10993169"/>
              <a:gd name="connsiteY2584" fmla="*/ 3196995 h 5809456"/>
              <a:gd name="connsiteX2585" fmla="*/ 5322868 w 10993169"/>
              <a:gd name="connsiteY2585" fmla="*/ 3193739 h 5809456"/>
              <a:gd name="connsiteX2586" fmla="*/ 5323519 w 10993169"/>
              <a:gd name="connsiteY2586" fmla="*/ 3189833 h 5809456"/>
              <a:gd name="connsiteX2587" fmla="*/ 5324822 w 10993169"/>
              <a:gd name="connsiteY2587" fmla="*/ 3182670 h 5809456"/>
              <a:gd name="connsiteX2588" fmla="*/ 5325473 w 10993169"/>
              <a:gd name="connsiteY2588" fmla="*/ 3177461 h 5809456"/>
              <a:gd name="connsiteX2589" fmla="*/ 5324822 w 10993169"/>
              <a:gd name="connsiteY2589" fmla="*/ 3172903 h 5809456"/>
              <a:gd name="connsiteX2590" fmla="*/ 5322217 w 10993169"/>
              <a:gd name="connsiteY2590" fmla="*/ 3168345 h 5809456"/>
              <a:gd name="connsiteX2591" fmla="*/ 5318310 w 10993169"/>
              <a:gd name="connsiteY2591" fmla="*/ 3163787 h 5809456"/>
              <a:gd name="connsiteX2592" fmla="*/ 5315055 w 10993169"/>
              <a:gd name="connsiteY2592" fmla="*/ 3161182 h 5809456"/>
              <a:gd name="connsiteX2593" fmla="*/ 5312450 w 10993169"/>
              <a:gd name="connsiteY2593" fmla="*/ 3159880 h 5809456"/>
              <a:gd name="connsiteX2594" fmla="*/ 5309195 w 10993169"/>
              <a:gd name="connsiteY2594" fmla="*/ 3158578 h 5809456"/>
              <a:gd name="connsiteX2595" fmla="*/ 5305939 w 10993169"/>
              <a:gd name="connsiteY2595" fmla="*/ 3157276 h 5809456"/>
              <a:gd name="connsiteX2596" fmla="*/ 5302032 w 10993169"/>
              <a:gd name="connsiteY2596" fmla="*/ 3156624 h 5809456"/>
              <a:gd name="connsiteX2597" fmla="*/ 5293567 w 10993169"/>
              <a:gd name="connsiteY2597" fmla="*/ 3155973 h 5809456"/>
              <a:gd name="connsiteX2598" fmla="*/ 5287056 w 10993169"/>
              <a:gd name="connsiteY2598" fmla="*/ 3155973 h 5809456"/>
              <a:gd name="connsiteX2599" fmla="*/ 5279242 w 10993169"/>
              <a:gd name="connsiteY2599" fmla="*/ 3156624 h 5809456"/>
              <a:gd name="connsiteX2600" fmla="*/ 5270777 w 10993169"/>
              <a:gd name="connsiteY2600" fmla="*/ 3157927 h 5809456"/>
              <a:gd name="connsiteX2601" fmla="*/ 5266219 w 10993169"/>
              <a:gd name="connsiteY2601" fmla="*/ 3158578 h 5809456"/>
              <a:gd name="connsiteX2602" fmla="*/ 5262313 w 10993169"/>
              <a:gd name="connsiteY2602" fmla="*/ 3158578 h 5809456"/>
              <a:gd name="connsiteX2603" fmla="*/ 5259057 w 10993169"/>
              <a:gd name="connsiteY2603" fmla="*/ 3157927 h 5809456"/>
              <a:gd name="connsiteX2604" fmla="*/ 5256452 w 10993169"/>
              <a:gd name="connsiteY2604" fmla="*/ 3155973 h 5809456"/>
              <a:gd name="connsiteX2605" fmla="*/ 5253197 w 10993169"/>
              <a:gd name="connsiteY2605" fmla="*/ 3154671 h 5809456"/>
              <a:gd name="connsiteX2606" fmla="*/ 5250592 w 10993169"/>
              <a:gd name="connsiteY2606" fmla="*/ 3152066 h 5809456"/>
              <a:gd name="connsiteX2607" fmla="*/ 5247987 w 10993169"/>
              <a:gd name="connsiteY2607" fmla="*/ 3149462 h 5809456"/>
              <a:gd name="connsiteX2608" fmla="*/ 5245383 w 10993169"/>
              <a:gd name="connsiteY2608" fmla="*/ 3145555 h 5809456"/>
              <a:gd name="connsiteX2609" fmla="*/ 5241476 w 10993169"/>
              <a:gd name="connsiteY2609" fmla="*/ 3138393 h 5809456"/>
              <a:gd name="connsiteX2610" fmla="*/ 5238220 w 10993169"/>
              <a:gd name="connsiteY2610" fmla="*/ 3133183 h 5809456"/>
              <a:gd name="connsiteX2611" fmla="*/ 5236918 w 10993169"/>
              <a:gd name="connsiteY2611" fmla="*/ 3129928 h 5809456"/>
              <a:gd name="connsiteX2612" fmla="*/ 5234965 w 10993169"/>
              <a:gd name="connsiteY2612" fmla="*/ 3126021 h 5809456"/>
              <a:gd name="connsiteX2613" fmla="*/ 5233662 w 10993169"/>
              <a:gd name="connsiteY2613" fmla="*/ 3121463 h 5809456"/>
              <a:gd name="connsiteX2614" fmla="*/ 5233011 w 10993169"/>
              <a:gd name="connsiteY2614" fmla="*/ 3116254 h 5809456"/>
              <a:gd name="connsiteX2615" fmla="*/ 5232360 w 10993169"/>
              <a:gd name="connsiteY2615" fmla="*/ 3111696 h 5809456"/>
              <a:gd name="connsiteX2616" fmla="*/ 5232360 w 10993169"/>
              <a:gd name="connsiteY2616" fmla="*/ 3106487 h 5809456"/>
              <a:gd name="connsiteX2617" fmla="*/ 5233011 w 10993169"/>
              <a:gd name="connsiteY2617" fmla="*/ 3101929 h 5809456"/>
              <a:gd name="connsiteX2618" fmla="*/ 5233662 w 10993169"/>
              <a:gd name="connsiteY2618" fmla="*/ 3098022 h 5809456"/>
              <a:gd name="connsiteX2619" fmla="*/ 5234965 w 10993169"/>
              <a:gd name="connsiteY2619" fmla="*/ 3092813 h 5809456"/>
              <a:gd name="connsiteX2620" fmla="*/ 5237569 w 10993169"/>
              <a:gd name="connsiteY2620" fmla="*/ 3086302 h 5809456"/>
              <a:gd name="connsiteX2621" fmla="*/ 5242127 w 10993169"/>
              <a:gd name="connsiteY2621" fmla="*/ 3079790 h 5809456"/>
              <a:gd name="connsiteX2622" fmla="*/ 5248468 w 10993169"/>
              <a:gd name="connsiteY2622" fmla="*/ 3072756 h 5809456"/>
              <a:gd name="connsiteX2623" fmla="*/ 5247543 w 10993169"/>
              <a:gd name="connsiteY2623" fmla="*/ 3073373 h 5809456"/>
              <a:gd name="connsiteX2624" fmla="*/ 5247236 w 10993169"/>
              <a:gd name="connsiteY2624" fmla="*/ 3073680 h 5809456"/>
              <a:gd name="connsiteX2625" fmla="*/ 1640020 w 10993169"/>
              <a:gd name="connsiteY2625" fmla="*/ 3065177 h 5809456"/>
              <a:gd name="connsiteX2626" fmla="*/ 1637612 w 10993169"/>
              <a:gd name="connsiteY2626" fmla="*/ 3066862 h 5809456"/>
              <a:gd name="connsiteX2627" fmla="*/ 1633864 w 10993169"/>
              <a:gd name="connsiteY2627" fmla="*/ 3068362 h 5809456"/>
              <a:gd name="connsiteX2628" fmla="*/ 1637596 w 10993169"/>
              <a:gd name="connsiteY2628" fmla="*/ 3067117 h 5809456"/>
              <a:gd name="connsiteX2629" fmla="*/ 1458549 w 10993169"/>
              <a:gd name="connsiteY2629" fmla="*/ 3064909 h 5809456"/>
              <a:gd name="connsiteX2630" fmla="*/ 1453339 w 10993169"/>
              <a:gd name="connsiteY2630" fmla="*/ 3066211 h 5809456"/>
              <a:gd name="connsiteX2631" fmla="*/ 1448781 w 10993169"/>
              <a:gd name="connsiteY2631" fmla="*/ 3068165 h 5809456"/>
              <a:gd name="connsiteX2632" fmla="*/ 1445526 w 10993169"/>
              <a:gd name="connsiteY2632" fmla="*/ 3069467 h 5809456"/>
              <a:gd name="connsiteX2633" fmla="*/ 1443572 w 10993169"/>
              <a:gd name="connsiteY2633" fmla="*/ 3072723 h 5809456"/>
              <a:gd name="connsiteX2634" fmla="*/ 1442270 w 10993169"/>
              <a:gd name="connsiteY2634" fmla="*/ 3075978 h 5809456"/>
              <a:gd name="connsiteX2635" fmla="*/ 1440968 w 10993169"/>
              <a:gd name="connsiteY2635" fmla="*/ 3079885 h 5809456"/>
              <a:gd name="connsiteX2636" fmla="*/ 1440317 w 10993169"/>
              <a:gd name="connsiteY2636" fmla="*/ 3082490 h 5809456"/>
              <a:gd name="connsiteX2637" fmla="*/ 1437712 w 10993169"/>
              <a:gd name="connsiteY2637" fmla="*/ 3091606 h 5809456"/>
              <a:gd name="connsiteX2638" fmla="*/ 1435108 w 10993169"/>
              <a:gd name="connsiteY2638" fmla="*/ 3100070 h 5809456"/>
              <a:gd name="connsiteX2639" fmla="*/ 1431852 w 10993169"/>
              <a:gd name="connsiteY2639" fmla="*/ 3105280 h 5809456"/>
              <a:gd name="connsiteX2640" fmla="*/ 1427945 w 10993169"/>
              <a:gd name="connsiteY2640" fmla="*/ 3110489 h 5809456"/>
              <a:gd name="connsiteX2641" fmla="*/ 1423387 w 10993169"/>
              <a:gd name="connsiteY2641" fmla="*/ 3112442 h 5809456"/>
              <a:gd name="connsiteX2642" fmla="*/ 1417527 w 10993169"/>
              <a:gd name="connsiteY2642" fmla="*/ 3113744 h 5809456"/>
              <a:gd name="connsiteX2643" fmla="*/ 1412318 w 10993169"/>
              <a:gd name="connsiteY2643" fmla="*/ 3115047 h 5809456"/>
              <a:gd name="connsiteX2644" fmla="*/ 1407113 w 10993169"/>
              <a:gd name="connsiteY2644" fmla="*/ 3115697 h 5809456"/>
              <a:gd name="connsiteX2645" fmla="*/ 1408871 w 10993169"/>
              <a:gd name="connsiteY2645" fmla="*/ 3115697 h 5809456"/>
              <a:gd name="connsiteX2646" fmla="*/ 1413431 w 10993169"/>
              <a:gd name="connsiteY2646" fmla="*/ 3115046 h 5809456"/>
              <a:gd name="connsiteX2647" fmla="*/ 1419294 w 10993169"/>
              <a:gd name="connsiteY2647" fmla="*/ 3113744 h 5809456"/>
              <a:gd name="connsiteX2648" fmla="*/ 1424506 w 10993169"/>
              <a:gd name="connsiteY2648" fmla="*/ 3112441 h 5809456"/>
              <a:gd name="connsiteX2649" fmla="*/ 1429066 w 10993169"/>
              <a:gd name="connsiteY2649" fmla="*/ 3110488 h 5809456"/>
              <a:gd name="connsiteX2650" fmla="*/ 1432975 w 10993169"/>
              <a:gd name="connsiteY2650" fmla="*/ 3105279 h 5809456"/>
              <a:gd name="connsiteX2651" fmla="*/ 1436884 w 10993169"/>
              <a:gd name="connsiteY2651" fmla="*/ 3100070 h 5809456"/>
              <a:gd name="connsiteX2652" fmla="*/ 1439490 w 10993169"/>
              <a:gd name="connsiteY2652" fmla="*/ 3090954 h 5809456"/>
              <a:gd name="connsiteX2653" fmla="*/ 1442096 w 10993169"/>
              <a:gd name="connsiteY2653" fmla="*/ 3082489 h 5809456"/>
              <a:gd name="connsiteX2654" fmla="*/ 1442747 w 10993169"/>
              <a:gd name="connsiteY2654" fmla="*/ 3079885 h 5809456"/>
              <a:gd name="connsiteX2655" fmla="*/ 1443399 w 10993169"/>
              <a:gd name="connsiteY2655" fmla="*/ 3075978 h 5809456"/>
              <a:gd name="connsiteX2656" fmla="*/ 1445353 w 10993169"/>
              <a:gd name="connsiteY2656" fmla="*/ 3072071 h 5809456"/>
              <a:gd name="connsiteX2657" fmla="*/ 1447308 w 10993169"/>
              <a:gd name="connsiteY2657" fmla="*/ 3069466 h 5809456"/>
              <a:gd name="connsiteX2658" fmla="*/ 1450565 w 10993169"/>
              <a:gd name="connsiteY2658" fmla="*/ 3067513 h 5809456"/>
              <a:gd name="connsiteX2659" fmla="*/ 1454474 w 10993169"/>
              <a:gd name="connsiteY2659" fmla="*/ 3066211 h 5809456"/>
              <a:gd name="connsiteX2660" fmla="*/ 1459682 w 10993169"/>
              <a:gd name="connsiteY2660" fmla="*/ 3064909 h 5809456"/>
              <a:gd name="connsiteX2661" fmla="*/ 1772989 w 10993169"/>
              <a:gd name="connsiteY2661" fmla="*/ 2998441 h 5809456"/>
              <a:gd name="connsiteX2662" fmla="*/ 1772397 w 10993169"/>
              <a:gd name="connsiteY2662" fmla="*/ 3004353 h 5809456"/>
              <a:gd name="connsiteX2663" fmla="*/ 1771888 w 10993169"/>
              <a:gd name="connsiteY2663" fmla="*/ 3009444 h 5809456"/>
              <a:gd name="connsiteX2664" fmla="*/ 1772989 w 10993169"/>
              <a:gd name="connsiteY2664" fmla="*/ 3003936 h 5809456"/>
              <a:gd name="connsiteX2665" fmla="*/ 6574201 w 10993169"/>
              <a:gd name="connsiteY2665" fmla="*/ 2997086 h 5809456"/>
              <a:gd name="connsiteX2666" fmla="*/ 6573705 w 10993169"/>
              <a:gd name="connsiteY2666" fmla="*/ 2997747 h 5809456"/>
              <a:gd name="connsiteX2667" fmla="*/ 6571101 w 10993169"/>
              <a:gd name="connsiteY2667" fmla="*/ 3001002 h 5809456"/>
              <a:gd name="connsiteX2668" fmla="*/ 6570297 w 10993169"/>
              <a:gd name="connsiteY2668" fmla="*/ 3002074 h 5809456"/>
              <a:gd name="connsiteX2669" fmla="*/ 6572576 w 10993169"/>
              <a:gd name="connsiteY2669" fmla="*/ 2999794 h 5809456"/>
              <a:gd name="connsiteX2670" fmla="*/ 6578267 w 10993169"/>
              <a:gd name="connsiteY2670" fmla="*/ 2991665 h 5809456"/>
              <a:gd name="connsiteX2671" fmla="*/ 6577612 w 10993169"/>
              <a:gd name="connsiteY2671" fmla="*/ 2992538 h 5809456"/>
              <a:gd name="connsiteX2672" fmla="*/ 6575659 w 10993169"/>
              <a:gd name="connsiteY2672" fmla="*/ 2995142 h 5809456"/>
              <a:gd name="connsiteX2673" fmla="*/ 6574859 w 10993169"/>
              <a:gd name="connsiteY2673" fmla="*/ 2996209 h 5809456"/>
              <a:gd name="connsiteX2674" fmla="*/ 6577132 w 10993169"/>
              <a:gd name="connsiteY2674" fmla="*/ 2993934 h 5809456"/>
              <a:gd name="connsiteX2675" fmla="*/ 1771853 w 10993169"/>
              <a:gd name="connsiteY2675" fmla="*/ 2982629 h 5809456"/>
              <a:gd name="connsiteX2676" fmla="*/ 1772397 w 10993169"/>
              <a:gd name="connsiteY2676" fmla="*/ 2988075 h 5809456"/>
              <a:gd name="connsiteX2677" fmla="*/ 1772989 w 10993169"/>
              <a:gd name="connsiteY2677" fmla="*/ 2992213 h 5809456"/>
              <a:gd name="connsiteX2678" fmla="*/ 1772989 w 10993169"/>
              <a:gd name="connsiteY2678" fmla="*/ 2992212 h 5809456"/>
              <a:gd name="connsiteX2679" fmla="*/ 1772338 w 10993169"/>
              <a:gd name="connsiteY2679" fmla="*/ 2987001 h 5809456"/>
              <a:gd name="connsiteX2680" fmla="*/ 1769123 w 10993169"/>
              <a:gd name="connsiteY2680" fmla="*/ 2963100 h 5809456"/>
              <a:gd name="connsiteX2681" fmla="*/ 1769142 w 10993169"/>
              <a:gd name="connsiteY2681" fmla="*/ 2963331 h 5809456"/>
              <a:gd name="connsiteX2682" fmla="*/ 1770430 w 10993169"/>
              <a:gd name="connsiteY2682" fmla="*/ 2969770 h 5809456"/>
              <a:gd name="connsiteX2683" fmla="*/ 1770385 w 10993169"/>
              <a:gd name="connsiteY2683" fmla="*/ 2969414 h 5809456"/>
              <a:gd name="connsiteX2684" fmla="*/ 5205652 w 10993169"/>
              <a:gd name="connsiteY2684" fmla="*/ 2936569 h 5809456"/>
              <a:gd name="connsiteX2685" fmla="*/ 5204579 w 10993169"/>
              <a:gd name="connsiteY2685" fmla="*/ 2937285 h 5809456"/>
              <a:gd name="connsiteX2686" fmla="*/ 5202626 w 10993169"/>
              <a:gd name="connsiteY2686" fmla="*/ 2942494 h 5809456"/>
              <a:gd name="connsiteX2687" fmla="*/ 5201324 w 10993169"/>
              <a:gd name="connsiteY2687" fmla="*/ 2950307 h 5809456"/>
              <a:gd name="connsiteX2688" fmla="*/ 5200673 w 10993169"/>
              <a:gd name="connsiteY2688" fmla="*/ 2954214 h 5809456"/>
              <a:gd name="connsiteX2689" fmla="*/ 5200673 w 10993169"/>
              <a:gd name="connsiteY2689" fmla="*/ 2958772 h 5809456"/>
              <a:gd name="connsiteX2690" fmla="*/ 5201324 w 10993169"/>
              <a:gd name="connsiteY2690" fmla="*/ 2962679 h 5809456"/>
              <a:gd name="connsiteX2691" fmla="*/ 5201975 w 10993169"/>
              <a:gd name="connsiteY2691" fmla="*/ 2965935 h 5809456"/>
              <a:gd name="connsiteX2692" fmla="*/ 5203277 w 10993169"/>
              <a:gd name="connsiteY2692" fmla="*/ 2969190 h 5809456"/>
              <a:gd name="connsiteX2693" fmla="*/ 5205230 w 10993169"/>
              <a:gd name="connsiteY2693" fmla="*/ 2972446 h 5809456"/>
              <a:gd name="connsiteX2694" fmla="*/ 5207834 w 10993169"/>
              <a:gd name="connsiteY2694" fmla="*/ 2976353 h 5809456"/>
              <a:gd name="connsiteX2695" fmla="*/ 5211089 w 10993169"/>
              <a:gd name="connsiteY2695" fmla="*/ 2979609 h 5809456"/>
              <a:gd name="connsiteX2696" fmla="*/ 5218249 w 10993169"/>
              <a:gd name="connsiteY2696" fmla="*/ 2987422 h 5809456"/>
              <a:gd name="connsiteX2697" fmla="*/ 5224759 w 10993169"/>
              <a:gd name="connsiteY2697" fmla="*/ 2993934 h 5809456"/>
              <a:gd name="connsiteX2698" fmla="*/ 5228665 w 10993169"/>
              <a:gd name="connsiteY2698" fmla="*/ 2995887 h 5809456"/>
              <a:gd name="connsiteX2699" fmla="*/ 5234524 w 10993169"/>
              <a:gd name="connsiteY2699" fmla="*/ 2997841 h 5809456"/>
              <a:gd name="connsiteX2700" fmla="*/ 5241033 w 10993169"/>
              <a:gd name="connsiteY2700" fmla="*/ 2999794 h 5809456"/>
              <a:gd name="connsiteX2701" fmla="*/ 5244939 w 10993169"/>
              <a:gd name="connsiteY2701" fmla="*/ 3001747 h 5809456"/>
              <a:gd name="connsiteX2702" fmla="*/ 5246241 w 10993169"/>
              <a:gd name="connsiteY2702" fmla="*/ 3006305 h 5809456"/>
              <a:gd name="connsiteX2703" fmla="*/ 5246241 w 10993169"/>
              <a:gd name="connsiteY2703" fmla="*/ 3011514 h 5809456"/>
              <a:gd name="connsiteX2704" fmla="*/ 5245590 w 10993169"/>
              <a:gd name="connsiteY2704" fmla="*/ 3017375 h 5809456"/>
              <a:gd name="connsiteX2705" fmla="*/ 5244939 w 10993169"/>
              <a:gd name="connsiteY2705" fmla="*/ 3021933 h 5809456"/>
              <a:gd name="connsiteX2706" fmla="*/ 5248194 w 10993169"/>
              <a:gd name="connsiteY2706" fmla="*/ 3026491 h 5809456"/>
              <a:gd name="connsiteX2707" fmla="*/ 5252751 w 10993169"/>
              <a:gd name="connsiteY2707" fmla="*/ 3032351 h 5809456"/>
              <a:gd name="connsiteX2708" fmla="*/ 5257308 w 10993169"/>
              <a:gd name="connsiteY2708" fmla="*/ 3037560 h 5809456"/>
              <a:gd name="connsiteX2709" fmla="*/ 5259912 w 10993169"/>
              <a:gd name="connsiteY2709" fmla="*/ 3042118 h 5809456"/>
              <a:gd name="connsiteX2710" fmla="*/ 5259912 w 10993169"/>
              <a:gd name="connsiteY2710" fmla="*/ 3046676 h 5809456"/>
              <a:gd name="connsiteX2711" fmla="*/ 5259912 w 10993169"/>
              <a:gd name="connsiteY2711" fmla="*/ 3052536 h 5809456"/>
              <a:gd name="connsiteX2712" fmla="*/ 5259261 w 10993169"/>
              <a:gd name="connsiteY2712" fmla="*/ 3057745 h 5809456"/>
              <a:gd name="connsiteX2713" fmla="*/ 5257959 w 10993169"/>
              <a:gd name="connsiteY2713" fmla="*/ 3062954 h 5809456"/>
              <a:gd name="connsiteX2714" fmla="*/ 5254704 w 10993169"/>
              <a:gd name="connsiteY2714" fmla="*/ 3066861 h 5809456"/>
              <a:gd name="connsiteX2715" fmla="*/ 5252765 w 10993169"/>
              <a:gd name="connsiteY2715" fmla="*/ 3069189 h 5809456"/>
              <a:gd name="connsiteX2716" fmla="*/ 5256452 w 10993169"/>
              <a:gd name="connsiteY2716" fmla="*/ 3066116 h 5809456"/>
              <a:gd name="connsiteX2717" fmla="*/ 5259057 w 10993169"/>
              <a:gd name="connsiteY2717" fmla="*/ 3062209 h 5809456"/>
              <a:gd name="connsiteX2718" fmla="*/ 5260359 w 10993169"/>
              <a:gd name="connsiteY2718" fmla="*/ 3057000 h 5809456"/>
              <a:gd name="connsiteX2719" fmla="*/ 5261010 w 10993169"/>
              <a:gd name="connsiteY2719" fmla="*/ 3051140 h 5809456"/>
              <a:gd name="connsiteX2720" fmla="*/ 5261010 w 10993169"/>
              <a:gd name="connsiteY2720" fmla="*/ 3045931 h 5809456"/>
              <a:gd name="connsiteX2721" fmla="*/ 5261661 w 10993169"/>
              <a:gd name="connsiteY2721" fmla="*/ 3041373 h 5809456"/>
              <a:gd name="connsiteX2722" fmla="*/ 5258406 w 10993169"/>
              <a:gd name="connsiteY2722" fmla="*/ 3036815 h 5809456"/>
              <a:gd name="connsiteX2723" fmla="*/ 5253848 w 10993169"/>
              <a:gd name="connsiteY2723" fmla="*/ 3030955 h 5809456"/>
              <a:gd name="connsiteX2724" fmla="*/ 5249290 w 10993169"/>
              <a:gd name="connsiteY2724" fmla="*/ 3025095 h 5809456"/>
              <a:gd name="connsiteX2725" fmla="*/ 5246034 w 10993169"/>
              <a:gd name="connsiteY2725" fmla="*/ 3020537 h 5809456"/>
              <a:gd name="connsiteX2726" fmla="*/ 5246685 w 10993169"/>
              <a:gd name="connsiteY2726" fmla="*/ 3015979 h 5809456"/>
              <a:gd name="connsiteX2727" fmla="*/ 5247336 w 10993169"/>
              <a:gd name="connsiteY2727" fmla="*/ 3010769 h 5809456"/>
              <a:gd name="connsiteX2728" fmla="*/ 5247336 w 10993169"/>
              <a:gd name="connsiteY2728" fmla="*/ 3004909 h 5809456"/>
              <a:gd name="connsiteX2729" fmla="*/ 5246034 w 10993169"/>
              <a:gd name="connsiteY2729" fmla="*/ 3000351 h 5809456"/>
              <a:gd name="connsiteX2730" fmla="*/ 5242127 w 10993169"/>
              <a:gd name="connsiteY2730" fmla="*/ 2998398 h 5809456"/>
              <a:gd name="connsiteX2731" fmla="*/ 5236267 w 10993169"/>
              <a:gd name="connsiteY2731" fmla="*/ 2996444 h 5809456"/>
              <a:gd name="connsiteX2732" fmla="*/ 5229756 w 10993169"/>
              <a:gd name="connsiteY2732" fmla="*/ 2994491 h 5809456"/>
              <a:gd name="connsiteX2733" fmla="*/ 5225849 w 10993169"/>
              <a:gd name="connsiteY2733" fmla="*/ 2992538 h 5809456"/>
              <a:gd name="connsiteX2734" fmla="*/ 5219337 w 10993169"/>
              <a:gd name="connsiteY2734" fmla="*/ 2986026 h 5809456"/>
              <a:gd name="connsiteX2735" fmla="*/ 5212175 w 10993169"/>
              <a:gd name="connsiteY2735" fmla="*/ 2978864 h 5809456"/>
              <a:gd name="connsiteX2736" fmla="*/ 5209570 w 10993169"/>
              <a:gd name="connsiteY2736" fmla="*/ 2974957 h 5809456"/>
              <a:gd name="connsiteX2737" fmla="*/ 5206315 w 10993169"/>
              <a:gd name="connsiteY2737" fmla="*/ 2971701 h 5809456"/>
              <a:gd name="connsiteX2738" fmla="*/ 5204361 w 10993169"/>
              <a:gd name="connsiteY2738" fmla="*/ 2967794 h 5809456"/>
              <a:gd name="connsiteX2739" fmla="*/ 5203059 w 10993169"/>
              <a:gd name="connsiteY2739" fmla="*/ 2965190 h 5809456"/>
              <a:gd name="connsiteX2740" fmla="*/ 5202408 w 10993169"/>
              <a:gd name="connsiteY2740" fmla="*/ 2961934 h 5809456"/>
              <a:gd name="connsiteX2741" fmla="*/ 5201757 w 10993169"/>
              <a:gd name="connsiteY2741" fmla="*/ 2958027 h 5809456"/>
              <a:gd name="connsiteX2742" fmla="*/ 5201757 w 10993169"/>
              <a:gd name="connsiteY2742" fmla="*/ 2953469 h 5809456"/>
              <a:gd name="connsiteX2743" fmla="*/ 5202408 w 10993169"/>
              <a:gd name="connsiteY2743" fmla="*/ 2949562 h 5809456"/>
              <a:gd name="connsiteX2744" fmla="*/ 5203710 w 10993169"/>
              <a:gd name="connsiteY2744" fmla="*/ 2941749 h 5809456"/>
              <a:gd name="connsiteX2745" fmla="*/ 1803180 w 10993169"/>
              <a:gd name="connsiteY2745" fmla="*/ 2896097 h 5809456"/>
              <a:gd name="connsiteX2746" fmla="*/ 1803560 w 10993169"/>
              <a:gd name="connsiteY2746" fmla="*/ 2899899 h 5809456"/>
              <a:gd name="connsiteX2747" fmla="*/ 1803582 w 10993169"/>
              <a:gd name="connsiteY2747" fmla="*/ 2899720 h 5809456"/>
              <a:gd name="connsiteX2748" fmla="*/ 6597005 w 10993169"/>
              <a:gd name="connsiteY2748" fmla="*/ 2893508 h 5809456"/>
              <a:gd name="connsiteX2749" fmla="*/ 6592588 w 10993169"/>
              <a:gd name="connsiteY2749" fmla="*/ 2896820 h 5809456"/>
              <a:gd name="connsiteX2750" fmla="*/ 6586077 w 10993169"/>
              <a:gd name="connsiteY2750" fmla="*/ 2900076 h 5809456"/>
              <a:gd name="connsiteX2751" fmla="*/ 6579565 w 10993169"/>
              <a:gd name="connsiteY2751" fmla="*/ 2902029 h 5809456"/>
              <a:gd name="connsiteX2752" fmla="*/ 6575007 w 10993169"/>
              <a:gd name="connsiteY2752" fmla="*/ 2903332 h 5809456"/>
              <a:gd name="connsiteX2753" fmla="*/ 6572403 w 10993169"/>
              <a:gd name="connsiteY2753" fmla="*/ 2903983 h 5809456"/>
              <a:gd name="connsiteX2754" fmla="*/ 6569799 w 10993169"/>
              <a:gd name="connsiteY2754" fmla="*/ 2903332 h 5809456"/>
              <a:gd name="connsiteX2755" fmla="*/ 6565892 w 10993169"/>
              <a:gd name="connsiteY2755" fmla="*/ 2902680 h 5809456"/>
              <a:gd name="connsiteX2756" fmla="*/ 6562636 w 10993169"/>
              <a:gd name="connsiteY2756" fmla="*/ 2902029 h 5809456"/>
              <a:gd name="connsiteX2757" fmla="*/ 6559380 w 10993169"/>
              <a:gd name="connsiteY2757" fmla="*/ 2900727 h 5809456"/>
              <a:gd name="connsiteX2758" fmla="*/ 6556125 w 10993169"/>
              <a:gd name="connsiteY2758" fmla="*/ 2900076 h 5809456"/>
              <a:gd name="connsiteX2759" fmla="*/ 6553520 w 10993169"/>
              <a:gd name="connsiteY2759" fmla="*/ 2900076 h 5809456"/>
              <a:gd name="connsiteX2760" fmla="*/ 6551567 w 10993169"/>
              <a:gd name="connsiteY2760" fmla="*/ 2900727 h 5809456"/>
              <a:gd name="connsiteX2761" fmla="*/ 6548311 w 10993169"/>
              <a:gd name="connsiteY2761" fmla="*/ 2903983 h 5809456"/>
              <a:gd name="connsiteX2762" fmla="*/ 6545055 w 10993169"/>
              <a:gd name="connsiteY2762" fmla="*/ 2908541 h 5809456"/>
              <a:gd name="connsiteX2763" fmla="*/ 6544949 w 10993169"/>
              <a:gd name="connsiteY2763" fmla="*/ 2908753 h 5809456"/>
              <a:gd name="connsiteX2764" fmla="*/ 6547840 w 10993169"/>
              <a:gd name="connsiteY2764" fmla="*/ 2905379 h 5809456"/>
              <a:gd name="connsiteX2765" fmla="*/ 6550444 w 10993169"/>
              <a:gd name="connsiteY2765" fmla="*/ 2902124 h 5809456"/>
              <a:gd name="connsiteX2766" fmla="*/ 6552397 w 10993169"/>
              <a:gd name="connsiteY2766" fmla="*/ 2901472 h 5809456"/>
              <a:gd name="connsiteX2767" fmla="*/ 6555000 w 10993169"/>
              <a:gd name="connsiteY2767" fmla="*/ 2902124 h 5809456"/>
              <a:gd name="connsiteX2768" fmla="*/ 6558255 w 10993169"/>
              <a:gd name="connsiteY2768" fmla="*/ 2902775 h 5809456"/>
              <a:gd name="connsiteX2769" fmla="*/ 6561510 w 10993169"/>
              <a:gd name="connsiteY2769" fmla="*/ 2903426 h 5809456"/>
              <a:gd name="connsiteX2770" fmla="*/ 6564764 w 10993169"/>
              <a:gd name="connsiteY2770" fmla="*/ 2904077 h 5809456"/>
              <a:gd name="connsiteX2771" fmla="*/ 6568670 w 10993169"/>
              <a:gd name="connsiteY2771" fmla="*/ 2905379 h 5809456"/>
              <a:gd name="connsiteX2772" fmla="*/ 6571274 w 10993169"/>
              <a:gd name="connsiteY2772" fmla="*/ 2905379 h 5809456"/>
              <a:gd name="connsiteX2773" fmla="*/ 6573878 w 10993169"/>
              <a:gd name="connsiteY2773" fmla="*/ 2904728 h 5809456"/>
              <a:gd name="connsiteX2774" fmla="*/ 6579085 w 10993169"/>
              <a:gd name="connsiteY2774" fmla="*/ 2904077 h 5809456"/>
              <a:gd name="connsiteX2775" fmla="*/ 6584944 w 10993169"/>
              <a:gd name="connsiteY2775" fmla="*/ 2901472 h 5809456"/>
              <a:gd name="connsiteX2776" fmla="*/ 6591453 w 10993169"/>
              <a:gd name="connsiteY2776" fmla="*/ 2898217 h 5809456"/>
              <a:gd name="connsiteX2777" fmla="*/ 6596661 w 10993169"/>
              <a:gd name="connsiteY2777" fmla="*/ 2894310 h 5809456"/>
              <a:gd name="connsiteX2778" fmla="*/ 1799054 w 10993169"/>
              <a:gd name="connsiteY2778" fmla="*/ 2880923 h 5809456"/>
              <a:gd name="connsiteX2779" fmla="*/ 1799094 w 10993169"/>
              <a:gd name="connsiteY2779" fmla="*/ 2881288 h 5809456"/>
              <a:gd name="connsiteX2780" fmla="*/ 1801047 w 10993169"/>
              <a:gd name="connsiteY2780" fmla="*/ 2887799 h 5809456"/>
              <a:gd name="connsiteX2781" fmla="*/ 1802970 w 10993169"/>
              <a:gd name="connsiteY2781" fmla="*/ 2894206 h 5809456"/>
              <a:gd name="connsiteX2782" fmla="*/ 1802931 w 10993169"/>
              <a:gd name="connsiteY2782" fmla="*/ 2893858 h 5809456"/>
              <a:gd name="connsiteX2783" fmla="*/ 1800978 w 10993169"/>
              <a:gd name="connsiteY2783" fmla="*/ 2887345 h 5809456"/>
              <a:gd name="connsiteX2784" fmla="*/ 3553479 w 10993169"/>
              <a:gd name="connsiteY2784" fmla="*/ 2871028 h 5809456"/>
              <a:gd name="connsiteX2785" fmla="*/ 3552994 w 10993169"/>
              <a:gd name="connsiteY2785" fmla="*/ 2871061 h 5809456"/>
              <a:gd name="connsiteX2786" fmla="*/ 3553269 w 10993169"/>
              <a:gd name="connsiteY2786" fmla="*/ 2871061 h 5809456"/>
              <a:gd name="connsiteX2787" fmla="*/ 1797792 w 10993169"/>
              <a:gd name="connsiteY2787" fmla="*/ 2870817 h 5809456"/>
              <a:gd name="connsiteX2788" fmla="*/ 1797792 w 10993169"/>
              <a:gd name="connsiteY2788" fmla="*/ 2870870 h 5809456"/>
              <a:gd name="connsiteX2789" fmla="*/ 1798443 w 10993169"/>
              <a:gd name="connsiteY2789" fmla="*/ 2875428 h 5809456"/>
              <a:gd name="connsiteX2790" fmla="*/ 1798872 w 10993169"/>
              <a:gd name="connsiteY2790" fmla="*/ 2879287 h 5809456"/>
              <a:gd name="connsiteX2791" fmla="*/ 1798375 w 10993169"/>
              <a:gd name="connsiteY2791" fmla="*/ 2874318 h 5809456"/>
              <a:gd name="connsiteX2792" fmla="*/ 3564331 w 10993169"/>
              <a:gd name="connsiteY2792" fmla="*/ 2869567 h 5809456"/>
              <a:gd name="connsiteX2793" fmla="*/ 3563087 w 10993169"/>
              <a:gd name="connsiteY2793" fmla="*/ 2869758 h 5809456"/>
              <a:gd name="connsiteX2794" fmla="*/ 3567590 w 10993169"/>
              <a:gd name="connsiteY2794" fmla="*/ 2869758 h 5809456"/>
              <a:gd name="connsiteX2795" fmla="*/ 3575401 w 10993169"/>
              <a:gd name="connsiteY2795" fmla="*/ 2869758 h 5809456"/>
              <a:gd name="connsiteX2796" fmla="*/ 3572146 w 10993169"/>
              <a:gd name="connsiteY2796" fmla="*/ 2871712 h 5809456"/>
              <a:gd name="connsiteX2797" fmla="*/ 3570845 w 10993169"/>
              <a:gd name="connsiteY2797" fmla="*/ 2876272 h 5809456"/>
              <a:gd name="connsiteX2798" fmla="*/ 3570845 w 10993169"/>
              <a:gd name="connsiteY2798" fmla="*/ 2882134 h 5809456"/>
              <a:gd name="connsiteX2799" fmla="*/ 3571495 w 10993169"/>
              <a:gd name="connsiteY2799" fmla="*/ 2886693 h 5809456"/>
              <a:gd name="connsiteX2800" fmla="*/ 3572146 w 10993169"/>
              <a:gd name="connsiteY2800" fmla="*/ 2889950 h 5809456"/>
              <a:gd name="connsiteX2801" fmla="*/ 3569543 w 10993169"/>
              <a:gd name="connsiteY2801" fmla="*/ 2894509 h 5809456"/>
              <a:gd name="connsiteX2802" fmla="*/ 3565637 w 10993169"/>
              <a:gd name="connsiteY2802" fmla="*/ 2899720 h 5809456"/>
              <a:gd name="connsiteX2803" fmla="*/ 3561081 w 10993169"/>
              <a:gd name="connsiteY2803" fmla="*/ 2905582 h 5809456"/>
              <a:gd name="connsiteX2804" fmla="*/ 3556524 w 10993169"/>
              <a:gd name="connsiteY2804" fmla="*/ 2910142 h 5809456"/>
              <a:gd name="connsiteX2805" fmla="*/ 3550666 w 10993169"/>
              <a:gd name="connsiteY2805" fmla="*/ 2915353 h 5809456"/>
              <a:gd name="connsiteX2806" fmla="*/ 3544157 w 10993169"/>
              <a:gd name="connsiteY2806" fmla="*/ 2920563 h 5809456"/>
              <a:gd name="connsiteX2807" fmla="*/ 3537647 w 10993169"/>
              <a:gd name="connsiteY2807" fmla="*/ 2927077 h 5809456"/>
              <a:gd name="connsiteX2808" fmla="*/ 3531138 w 10993169"/>
              <a:gd name="connsiteY2808" fmla="*/ 2932939 h 5809456"/>
              <a:gd name="connsiteX2809" fmla="*/ 3529185 w 10993169"/>
              <a:gd name="connsiteY2809" fmla="*/ 2937498 h 5809456"/>
              <a:gd name="connsiteX2810" fmla="*/ 3527883 w 10993169"/>
              <a:gd name="connsiteY2810" fmla="*/ 2943361 h 5809456"/>
              <a:gd name="connsiteX2811" fmla="*/ 3525931 w 10993169"/>
              <a:gd name="connsiteY2811" fmla="*/ 2948571 h 5809456"/>
              <a:gd name="connsiteX2812" fmla="*/ 3523978 w 10993169"/>
              <a:gd name="connsiteY2812" fmla="*/ 2953782 h 5809456"/>
              <a:gd name="connsiteX2813" fmla="*/ 3521374 w 10993169"/>
              <a:gd name="connsiteY2813" fmla="*/ 2958993 h 5809456"/>
              <a:gd name="connsiteX2814" fmla="*/ 3517469 w 10993169"/>
              <a:gd name="connsiteY2814" fmla="*/ 2964204 h 5809456"/>
              <a:gd name="connsiteX2815" fmla="*/ 3513563 w 10993169"/>
              <a:gd name="connsiteY2815" fmla="*/ 2970066 h 5809456"/>
              <a:gd name="connsiteX2816" fmla="*/ 3510959 w 10993169"/>
              <a:gd name="connsiteY2816" fmla="*/ 2974625 h 5809456"/>
              <a:gd name="connsiteX2817" fmla="*/ 3510959 w 10993169"/>
              <a:gd name="connsiteY2817" fmla="*/ 2977882 h 5809456"/>
              <a:gd name="connsiteX2818" fmla="*/ 3510959 w 10993169"/>
              <a:gd name="connsiteY2818" fmla="*/ 2983744 h 5809456"/>
              <a:gd name="connsiteX2819" fmla="*/ 3509657 w 10993169"/>
              <a:gd name="connsiteY2819" fmla="*/ 2988955 h 5809456"/>
              <a:gd name="connsiteX2820" fmla="*/ 3508356 w 10993169"/>
              <a:gd name="connsiteY2820" fmla="*/ 2992212 h 5809456"/>
              <a:gd name="connsiteX2821" fmla="*/ 3503148 w 10993169"/>
              <a:gd name="connsiteY2821" fmla="*/ 2998725 h 5809456"/>
              <a:gd name="connsiteX2822" fmla="*/ 3495988 w 10993169"/>
              <a:gd name="connsiteY2822" fmla="*/ 3004587 h 5809456"/>
              <a:gd name="connsiteX2823" fmla="*/ 3488177 w 10993169"/>
              <a:gd name="connsiteY2823" fmla="*/ 3010449 h 5809456"/>
              <a:gd name="connsiteX2824" fmla="*/ 3482970 w 10993169"/>
              <a:gd name="connsiteY2824" fmla="*/ 3015009 h 5809456"/>
              <a:gd name="connsiteX2825" fmla="*/ 3477762 w 10993169"/>
              <a:gd name="connsiteY2825" fmla="*/ 3020220 h 5809456"/>
              <a:gd name="connsiteX2826" fmla="*/ 3471253 w 10993169"/>
              <a:gd name="connsiteY2826" fmla="*/ 3026733 h 5809456"/>
              <a:gd name="connsiteX2827" fmla="*/ 3464093 w 10993169"/>
              <a:gd name="connsiteY2827" fmla="*/ 3033247 h 5809456"/>
              <a:gd name="connsiteX2828" fmla="*/ 3457583 w 10993169"/>
              <a:gd name="connsiteY2828" fmla="*/ 3038457 h 5809456"/>
              <a:gd name="connsiteX2829" fmla="*/ 3450423 w 10993169"/>
              <a:gd name="connsiteY2829" fmla="*/ 3042366 h 5809456"/>
              <a:gd name="connsiteX2830" fmla="*/ 3440659 w 10993169"/>
              <a:gd name="connsiteY2830" fmla="*/ 3046925 h 5809456"/>
              <a:gd name="connsiteX2831" fmla="*/ 3431547 w 10993169"/>
              <a:gd name="connsiteY2831" fmla="*/ 3051484 h 5809456"/>
              <a:gd name="connsiteX2832" fmla="*/ 3423735 w 10993169"/>
              <a:gd name="connsiteY2832" fmla="*/ 3056044 h 5809456"/>
              <a:gd name="connsiteX2833" fmla="*/ 3419830 w 10993169"/>
              <a:gd name="connsiteY2833" fmla="*/ 3061255 h 5809456"/>
              <a:gd name="connsiteX2834" fmla="*/ 3416575 w 10993169"/>
              <a:gd name="connsiteY2834" fmla="*/ 3067117 h 5809456"/>
              <a:gd name="connsiteX2835" fmla="*/ 3412670 w 10993169"/>
              <a:gd name="connsiteY2835" fmla="*/ 3072328 h 5809456"/>
              <a:gd name="connsiteX2836" fmla="*/ 3408764 w 10993169"/>
              <a:gd name="connsiteY2836" fmla="*/ 3076887 h 5809456"/>
              <a:gd name="connsiteX2837" fmla="*/ 3402255 w 10993169"/>
              <a:gd name="connsiteY2837" fmla="*/ 3082098 h 5809456"/>
              <a:gd name="connsiteX2838" fmla="*/ 3393142 w 10993169"/>
              <a:gd name="connsiteY2838" fmla="*/ 3087309 h 5809456"/>
              <a:gd name="connsiteX2839" fmla="*/ 3388585 w 10993169"/>
              <a:gd name="connsiteY2839" fmla="*/ 3088611 h 5809456"/>
              <a:gd name="connsiteX2840" fmla="*/ 3383378 w 10993169"/>
              <a:gd name="connsiteY2840" fmla="*/ 3089914 h 5809456"/>
              <a:gd name="connsiteX2841" fmla="*/ 3377520 w 10993169"/>
              <a:gd name="connsiteY2841" fmla="*/ 3090565 h 5809456"/>
              <a:gd name="connsiteX2842" fmla="*/ 3372963 w 10993169"/>
              <a:gd name="connsiteY2842" fmla="*/ 3092519 h 5809456"/>
              <a:gd name="connsiteX2843" fmla="*/ 3366454 w 10993169"/>
              <a:gd name="connsiteY2843" fmla="*/ 3096427 h 5809456"/>
              <a:gd name="connsiteX2844" fmla="*/ 3359294 w 10993169"/>
              <a:gd name="connsiteY2844" fmla="*/ 3100336 h 5809456"/>
              <a:gd name="connsiteX2845" fmla="*/ 3356039 w 10993169"/>
              <a:gd name="connsiteY2845" fmla="*/ 3102290 h 5809456"/>
              <a:gd name="connsiteX2846" fmla="*/ 3352785 w 10993169"/>
              <a:gd name="connsiteY2846" fmla="*/ 3104895 h 5809456"/>
              <a:gd name="connsiteX2847" fmla="*/ 3350181 w 10993169"/>
              <a:gd name="connsiteY2847" fmla="*/ 3107500 h 5809456"/>
              <a:gd name="connsiteX2848" fmla="*/ 3347577 w 10993169"/>
              <a:gd name="connsiteY2848" fmla="*/ 3110106 h 5809456"/>
              <a:gd name="connsiteX2849" fmla="*/ 3343021 w 10993169"/>
              <a:gd name="connsiteY2849" fmla="*/ 3115317 h 5809456"/>
              <a:gd name="connsiteX2850" fmla="*/ 3338464 w 10993169"/>
              <a:gd name="connsiteY2850" fmla="*/ 3122481 h 5809456"/>
              <a:gd name="connsiteX2851" fmla="*/ 3335861 w 10993169"/>
              <a:gd name="connsiteY2851" fmla="*/ 3126389 h 5809456"/>
              <a:gd name="connsiteX2852" fmla="*/ 3333908 w 10993169"/>
              <a:gd name="connsiteY2852" fmla="*/ 3130298 h 5809456"/>
              <a:gd name="connsiteX2853" fmla="*/ 3332606 w 10993169"/>
              <a:gd name="connsiteY2853" fmla="*/ 3134206 h 5809456"/>
              <a:gd name="connsiteX2854" fmla="*/ 3332606 w 10993169"/>
              <a:gd name="connsiteY2854" fmla="*/ 3138114 h 5809456"/>
              <a:gd name="connsiteX2855" fmla="*/ 3333908 w 10993169"/>
              <a:gd name="connsiteY2855" fmla="*/ 3144627 h 5809456"/>
              <a:gd name="connsiteX2856" fmla="*/ 3335209 w 10993169"/>
              <a:gd name="connsiteY2856" fmla="*/ 3153095 h 5809456"/>
              <a:gd name="connsiteX2857" fmla="*/ 3341068 w 10993169"/>
              <a:gd name="connsiteY2857" fmla="*/ 3162214 h 5809456"/>
              <a:gd name="connsiteX2858" fmla="*/ 3347577 w 10993169"/>
              <a:gd name="connsiteY2858" fmla="*/ 3171984 h 5809456"/>
              <a:gd name="connsiteX2859" fmla="*/ 3346275 w 10993169"/>
              <a:gd name="connsiteY2859" fmla="*/ 3179800 h 5809456"/>
              <a:gd name="connsiteX2860" fmla="*/ 3344973 w 10993169"/>
              <a:gd name="connsiteY2860" fmla="*/ 3189570 h 5809456"/>
              <a:gd name="connsiteX2861" fmla="*/ 3340417 w 10993169"/>
              <a:gd name="connsiteY2861" fmla="*/ 3193478 h 5809456"/>
              <a:gd name="connsiteX2862" fmla="*/ 3333908 w 10993169"/>
              <a:gd name="connsiteY2862" fmla="*/ 3197386 h 5809456"/>
              <a:gd name="connsiteX2863" fmla="*/ 3331304 w 10993169"/>
              <a:gd name="connsiteY2863" fmla="*/ 3199341 h 5809456"/>
              <a:gd name="connsiteX2864" fmla="*/ 3328049 w 10993169"/>
              <a:gd name="connsiteY2864" fmla="*/ 3201295 h 5809456"/>
              <a:gd name="connsiteX2865" fmla="*/ 3326097 w 10993169"/>
              <a:gd name="connsiteY2865" fmla="*/ 3203249 h 5809456"/>
              <a:gd name="connsiteX2866" fmla="*/ 3324144 w 10993169"/>
              <a:gd name="connsiteY2866" fmla="*/ 3205203 h 5809456"/>
              <a:gd name="connsiteX2867" fmla="*/ 3323493 w 10993169"/>
              <a:gd name="connsiteY2867" fmla="*/ 3208459 h 5809456"/>
              <a:gd name="connsiteX2868" fmla="*/ 3323493 w 10993169"/>
              <a:gd name="connsiteY2868" fmla="*/ 3211716 h 5809456"/>
              <a:gd name="connsiteX2869" fmla="*/ 3323493 w 10993169"/>
              <a:gd name="connsiteY2869" fmla="*/ 3216276 h 5809456"/>
              <a:gd name="connsiteX2870" fmla="*/ 3324144 w 10993169"/>
              <a:gd name="connsiteY2870" fmla="*/ 3220184 h 5809456"/>
              <a:gd name="connsiteX2871" fmla="*/ 3325446 w 10993169"/>
              <a:gd name="connsiteY2871" fmla="*/ 3224743 h 5809456"/>
              <a:gd name="connsiteX2872" fmla="*/ 3325446 w 10993169"/>
              <a:gd name="connsiteY2872" fmla="*/ 3228651 h 5809456"/>
              <a:gd name="connsiteX2873" fmla="*/ 3325446 w 10993169"/>
              <a:gd name="connsiteY2873" fmla="*/ 3232559 h 5809456"/>
              <a:gd name="connsiteX2874" fmla="*/ 3324144 w 10993169"/>
              <a:gd name="connsiteY2874" fmla="*/ 3235816 h 5809456"/>
              <a:gd name="connsiteX2875" fmla="*/ 3324144 w 10993169"/>
              <a:gd name="connsiteY2875" fmla="*/ 3242330 h 5809456"/>
              <a:gd name="connsiteX2876" fmla="*/ 3323493 w 10993169"/>
              <a:gd name="connsiteY2876" fmla="*/ 3250797 h 5809456"/>
              <a:gd name="connsiteX2877" fmla="*/ 3322842 w 10993169"/>
              <a:gd name="connsiteY2877" fmla="*/ 3254705 h 5809456"/>
              <a:gd name="connsiteX2878" fmla="*/ 3322191 w 10993169"/>
              <a:gd name="connsiteY2878" fmla="*/ 3257962 h 5809456"/>
              <a:gd name="connsiteX2879" fmla="*/ 3320889 w 10993169"/>
              <a:gd name="connsiteY2879" fmla="*/ 3261219 h 5809456"/>
              <a:gd name="connsiteX2880" fmla="*/ 3318936 w 10993169"/>
              <a:gd name="connsiteY2880" fmla="*/ 3263824 h 5809456"/>
              <a:gd name="connsiteX2881" fmla="*/ 3315682 w 10993169"/>
              <a:gd name="connsiteY2881" fmla="*/ 3265127 h 5809456"/>
              <a:gd name="connsiteX2882" fmla="*/ 3311776 w 10993169"/>
              <a:gd name="connsiteY2882" fmla="*/ 3266429 h 5809456"/>
              <a:gd name="connsiteX2883" fmla="*/ 3307871 w 10993169"/>
              <a:gd name="connsiteY2883" fmla="*/ 3267081 h 5809456"/>
              <a:gd name="connsiteX2884" fmla="*/ 3303314 w 10993169"/>
              <a:gd name="connsiteY2884" fmla="*/ 3268383 h 5809456"/>
              <a:gd name="connsiteX2885" fmla="*/ 3294201 w 10993169"/>
              <a:gd name="connsiteY2885" fmla="*/ 3269035 h 5809456"/>
              <a:gd name="connsiteX2886" fmla="*/ 3285739 w 10993169"/>
              <a:gd name="connsiteY2886" fmla="*/ 3269035 h 5809456"/>
              <a:gd name="connsiteX2887" fmla="*/ 3280532 w 10993169"/>
              <a:gd name="connsiteY2887" fmla="*/ 3268383 h 5809456"/>
              <a:gd name="connsiteX2888" fmla="*/ 3272721 w 10993169"/>
              <a:gd name="connsiteY2888" fmla="*/ 3265778 h 5809456"/>
              <a:gd name="connsiteX2889" fmla="*/ 3264910 w 10993169"/>
              <a:gd name="connsiteY2889" fmla="*/ 3264475 h 5809456"/>
              <a:gd name="connsiteX2890" fmla="*/ 3257749 w 10993169"/>
              <a:gd name="connsiteY2890" fmla="*/ 3263824 h 5809456"/>
              <a:gd name="connsiteX2891" fmla="*/ 3253193 w 10993169"/>
              <a:gd name="connsiteY2891" fmla="*/ 3265778 h 5809456"/>
              <a:gd name="connsiteX2892" fmla="*/ 3247985 w 10993169"/>
              <a:gd name="connsiteY2892" fmla="*/ 3268383 h 5809456"/>
              <a:gd name="connsiteX2893" fmla="*/ 3245382 w 10993169"/>
              <a:gd name="connsiteY2893" fmla="*/ 3269686 h 5809456"/>
              <a:gd name="connsiteX2894" fmla="*/ 3243429 w 10993169"/>
              <a:gd name="connsiteY2894" fmla="*/ 3270989 h 5809456"/>
              <a:gd name="connsiteX2895" fmla="*/ 3241476 w 10993169"/>
              <a:gd name="connsiteY2895" fmla="*/ 3272292 h 5809456"/>
              <a:gd name="connsiteX2896" fmla="*/ 3240174 w 10993169"/>
              <a:gd name="connsiteY2896" fmla="*/ 3274246 h 5809456"/>
              <a:gd name="connsiteX2897" fmla="*/ 3238222 w 10993169"/>
              <a:gd name="connsiteY2897" fmla="*/ 3275548 h 5809456"/>
              <a:gd name="connsiteX2898" fmla="*/ 3236269 w 10993169"/>
              <a:gd name="connsiteY2898" fmla="*/ 3277502 h 5809456"/>
              <a:gd name="connsiteX2899" fmla="*/ 3234967 w 10993169"/>
              <a:gd name="connsiteY2899" fmla="*/ 3279456 h 5809456"/>
              <a:gd name="connsiteX2900" fmla="*/ 3233014 w 10993169"/>
              <a:gd name="connsiteY2900" fmla="*/ 3282062 h 5809456"/>
              <a:gd name="connsiteX2901" fmla="*/ 3231061 w 10993169"/>
              <a:gd name="connsiteY2901" fmla="*/ 3287924 h 5809456"/>
              <a:gd name="connsiteX2902" fmla="*/ 3229760 w 10993169"/>
              <a:gd name="connsiteY2902" fmla="*/ 3292483 h 5809456"/>
              <a:gd name="connsiteX2903" fmla="*/ 3229760 w 10993169"/>
              <a:gd name="connsiteY2903" fmla="*/ 3294437 h 5809456"/>
              <a:gd name="connsiteX2904" fmla="*/ 3229760 w 10993169"/>
              <a:gd name="connsiteY2904" fmla="*/ 3297043 h 5809456"/>
              <a:gd name="connsiteX2905" fmla="*/ 3230411 w 10993169"/>
              <a:gd name="connsiteY2905" fmla="*/ 3300300 h 5809456"/>
              <a:gd name="connsiteX2906" fmla="*/ 3231061 w 10993169"/>
              <a:gd name="connsiteY2906" fmla="*/ 3303556 h 5809456"/>
              <a:gd name="connsiteX2907" fmla="*/ 3232363 w 10993169"/>
              <a:gd name="connsiteY2907" fmla="*/ 3306813 h 5809456"/>
              <a:gd name="connsiteX2908" fmla="*/ 3233014 w 10993169"/>
              <a:gd name="connsiteY2908" fmla="*/ 3310070 h 5809456"/>
              <a:gd name="connsiteX2909" fmla="*/ 3233014 w 10993169"/>
              <a:gd name="connsiteY2909" fmla="*/ 3312675 h 5809456"/>
              <a:gd name="connsiteX2910" fmla="*/ 3232363 w 10993169"/>
              <a:gd name="connsiteY2910" fmla="*/ 3315281 h 5809456"/>
              <a:gd name="connsiteX2911" fmla="*/ 3229760 w 10993169"/>
              <a:gd name="connsiteY2911" fmla="*/ 3319189 h 5809456"/>
              <a:gd name="connsiteX2912" fmla="*/ 3226505 w 10993169"/>
              <a:gd name="connsiteY2912" fmla="*/ 3322445 h 5809456"/>
              <a:gd name="connsiteX2913" fmla="*/ 3222599 w 10993169"/>
              <a:gd name="connsiteY2913" fmla="*/ 3325702 h 5809456"/>
              <a:gd name="connsiteX2914" fmla="*/ 3219996 w 10993169"/>
              <a:gd name="connsiteY2914" fmla="*/ 3327656 h 5809456"/>
              <a:gd name="connsiteX2915" fmla="*/ 3215439 w 10993169"/>
              <a:gd name="connsiteY2915" fmla="*/ 3330262 h 5809456"/>
              <a:gd name="connsiteX2916" fmla="*/ 3210883 w 10993169"/>
              <a:gd name="connsiteY2916" fmla="*/ 3332867 h 5809456"/>
              <a:gd name="connsiteX2917" fmla="*/ 3206326 w 10993169"/>
              <a:gd name="connsiteY2917" fmla="*/ 3334821 h 5809456"/>
              <a:gd name="connsiteX2918" fmla="*/ 3201770 w 10993169"/>
              <a:gd name="connsiteY2918" fmla="*/ 3335472 h 5809456"/>
              <a:gd name="connsiteX2919" fmla="*/ 3198515 w 10993169"/>
              <a:gd name="connsiteY2919" fmla="*/ 3335472 h 5809456"/>
              <a:gd name="connsiteX2920" fmla="*/ 3193959 w 10993169"/>
              <a:gd name="connsiteY2920" fmla="*/ 3334821 h 5809456"/>
              <a:gd name="connsiteX2921" fmla="*/ 3189402 w 10993169"/>
              <a:gd name="connsiteY2921" fmla="*/ 3334170 h 5809456"/>
              <a:gd name="connsiteX2922" fmla="*/ 3186148 w 10993169"/>
              <a:gd name="connsiteY2922" fmla="*/ 3332867 h 5809456"/>
              <a:gd name="connsiteX2923" fmla="*/ 3185354 w 10993169"/>
              <a:gd name="connsiteY2923" fmla="*/ 3332337 h 5809456"/>
              <a:gd name="connsiteX2924" fmla="*/ 3185913 w 10993169"/>
              <a:gd name="connsiteY2924" fmla="*/ 3333177 h 5809456"/>
              <a:gd name="connsiteX2925" fmla="*/ 3187866 w 10993169"/>
              <a:gd name="connsiteY2925" fmla="*/ 3334479 h 5809456"/>
              <a:gd name="connsiteX2926" fmla="*/ 3191121 w 10993169"/>
              <a:gd name="connsiteY2926" fmla="*/ 3335781 h 5809456"/>
              <a:gd name="connsiteX2927" fmla="*/ 3195678 w 10993169"/>
              <a:gd name="connsiteY2927" fmla="*/ 3336432 h 5809456"/>
              <a:gd name="connsiteX2928" fmla="*/ 3200235 w 10993169"/>
              <a:gd name="connsiteY2928" fmla="*/ 3337084 h 5809456"/>
              <a:gd name="connsiteX2929" fmla="*/ 3203490 w 10993169"/>
              <a:gd name="connsiteY2929" fmla="*/ 3337084 h 5809456"/>
              <a:gd name="connsiteX2930" fmla="*/ 3208047 w 10993169"/>
              <a:gd name="connsiteY2930" fmla="*/ 3335781 h 5809456"/>
              <a:gd name="connsiteX2931" fmla="*/ 3212603 w 10993169"/>
              <a:gd name="connsiteY2931" fmla="*/ 3333828 h 5809456"/>
              <a:gd name="connsiteX2932" fmla="*/ 3217160 w 10993169"/>
              <a:gd name="connsiteY2932" fmla="*/ 3331223 h 5809456"/>
              <a:gd name="connsiteX2933" fmla="*/ 3221717 w 10993169"/>
              <a:gd name="connsiteY2933" fmla="*/ 3329270 h 5809456"/>
              <a:gd name="connsiteX2934" fmla="*/ 3224321 w 10993169"/>
              <a:gd name="connsiteY2934" fmla="*/ 3326665 h 5809456"/>
              <a:gd name="connsiteX2935" fmla="*/ 3227576 w 10993169"/>
              <a:gd name="connsiteY2935" fmla="*/ 3324061 h 5809456"/>
              <a:gd name="connsiteX2936" fmla="*/ 3231481 w 10993169"/>
              <a:gd name="connsiteY2936" fmla="*/ 3320154 h 5809456"/>
              <a:gd name="connsiteX2937" fmla="*/ 3234085 w 10993169"/>
              <a:gd name="connsiteY2937" fmla="*/ 3316247 h 5809456"/>
              <a:gd name="connsiteX2938" fmla="*/ 3234736 w 10993169"/>
              <a:gd name="connsiteY2938" fmla="*/ 3314294 h 5809456"/>
              <a:gd name="connsiteX2939" fmla="*/ 3234736 w 10993169"/>
              <a:gd name="connsiteY2939" fmla="*/ 3311689 h 5809456"/>
              <a:gd name="connsiteX2940" fmla="*/ 3234085 w 10993169"/>
              <a:gd name="connsiteY2940" fmla="*/ 3308434 h 5809456"/>
              <a:gd name="connsiteX2941" fmla="*/ 3232783 w 10993169"/>
              <a:gd name="connsiteY2941" fmla="*/ 3305178 h 5809456"/>
              <a:gd name="connsiteX2942" fmla="*/ 3232132 w 10993169"/>
              <a:gd name="connsiteY2942" fmla="*/ 3301922 h 5809456"/>
              <a:gd name="connsiteX2943" fmla="*/ 3231481 w 10993169"/>
              <a:gd name="connsiteY2943" fmla="*/ 3298666 h 5809456"/>
              <a:gd name="connsiteX2944" fmla="*/ 3230831 w 10993169"/>
              <a:gd name="connsiteY2944" fmla="*/ 3296062 h 5809456"/>
              <a:gd name="connsiteX2945" fmla="*/ 3231481 w 10993169"/>
              <a:gd name="connsiteY2945" fmla="*/ 3293457 h 5809456"/>
              <a:gd name="connsiteX2946" fmla="*/ 3232783 w 10993169"/>
              <a:gd name="connsiteY2946" fmla="*/ 3288899 h 5809456"/>
              <a:gd name="connsiteX2947" fmla="*/ 3234736 w 10993169"/>
              <a:gd name="connsiteY2947" fmla="*/ 3283690 h 5809456"/>
              <a:gd name="connsiteX2948" fmla="*/ 3236038 w 10993169"/>
              <a:gd name="connsiteY2948" fmla="*/ 3281086 h 5809456"/>
              <a:gd name="connsiteX2949" fmla="*/ 3237991 w 10993169"/>
              <a:gd name="connsiteY2949" fmla="*/ 3279132 h 5809456"/>
              <a:gd name="connsiteX2950" fmla="*/ 3239944 w 10993169"/>
              <a:gd name="connsiteY2950" fmla="*/ 3277179 h 5809456"/>
              <a:gd name="connsiteX2951" fmla="*/ 3241897 w 10993169"/>
              <a:gd name="connsiteY2951" fmla="*/ 3275877 h 5809456"/>
              <a:gd name="connsiteX2952" fmla="*/ 3243199 w 10993169"/>
              <a:gd name="connsiteY2952" fmla="*/ 3273923 h 5809456"/>
              <a:gd name="connsiteX2953" fmla="*/ 3245152 w 10993169"/>
              <a:gd name="connsiteY2953" fmla="*/ 3272621 h 5809456"/>
              <a:gd name="connsiteX2954" fmla="*/ 3247105 w 10993169"/>
              <a:gd name="connsiteY2954" fmla="*/ 3270667 h 5809456"/>
              <a:gd name="connsiteX2955" fmla="*/ 3249709 w 10993169"/>
              <a:gd name="connsiteY2955" fmla="*/ 3269365 h 5809456"/>
              <a:gd name="connsiteX2956" fmla="*/ 3254917 w 10993169"/>
              <a:gd name="connsiteY2956" fmla="*/ 3266761 h 5809456"/>
              <a:gd name="connsiteX2957" fmla="*/ 3259473 w 10993169"/>
              <a:gd name="connsiteY2957" fmla="*/ 3264807 h 5809456"/>
              <a:gd name="connsiteX2958" fmla="*/ 3266634 w 10993169"/>
              <a:gd name="connsiteY2958" fmla="*/ 3265458 h 5809456"/>
              <a:gd name="connsiteX2959" fmla="*/ 3274446 w 10993169"/>
              <a:gd name="connsiteY2959" fmla="*/ 3267412 h 5809456"/>
              <a:gd name="connsiteX2960" fmla="*/ 3282257 w 10993169"/>
              <a:gd name="connsiteY2960" fmla="*/ 3270016 h 5809456"/>
              <a:gd name="connsiteX2961" fmla="*/ 3287465 w 10993169"/>
              <a:gd name="connsiteY2961" fmla="*/ 3270667 h 5809456"/>
              <a:gd name="connsiteX2962" fmla="*/ 3295928 w 10993169"/>
              <a:gd name="connsiteY2962" fmla="*/ 3270667 h 5809456"/>
              <a:gd name="connsiteX2963" fmla="*/ 3305041 w 10993169"/>
              <a:gd name="connsiteY2963" fmla="*/ 3270016 h 5809456"/>
              <a:gd name="connsiteX2964" fmla="*/ 3309598 w 10993169"/>
              <a:gd name="connsiteY2964" fmla="*/ 3269365 h 5809456"/>
              <a:gd name="connsiteX2965" fmla="*/ 3313504 w 10993169"/>
              <a:gd name="connsiteY2965" fmla="*/ 3268714 h 5809456"/>
              <a:gd name="connsiteX2966" fmla="*/ 3317410 w 10993169"/>
              <a:gd name="connsiteY2966" fmla="*/ 3266761 h 5809456"/>
              <a:gd name="connsiteX2967" fmla="*/ 3320665 w 10993169"/>
              <a:gd name="connsiteY2967" fmla="*/ 3264807 h 5809456"/>
              <a:gd name="connsiteX2968" fmla="*/ 3321967 w 10993169"/>
              <a:gd name="connsiteY2968" fmla="*/ 3262854 h 5809456"/>
              <a:gd name="connsiteX2969" fmla="*/ 3323269 w 10993169"/>
              <a:gd name="connsiteY2969" fmla="*/ 3259598 h 5809456"/>
              <a:gd name="connsiteX2970" fmla="*/ 3324571 w 10993169"/>
              <a:gd name="connsiteY2970" fmla="*/ 3255691 h 5809456"/>
              <a:gd name="connsiteX2971" fmla="*/ 3325222 w 10993169"/>
              <a:gd name="connsiteY2971" fmla="*/ 3251784 h 5809456"/>
              <a:gd name="connsiteX2972" fmla="*/ 3326523 w 10993169"/>
              <a:gd name="connsiteY2972" fmla="*/ 3243971 h 5809456"/>
              <a:gd name="connsiteX2973" fmla="*/ 3326523 w 10993169"/>
              <a:gd name="connsiteY2973" fmla="*/ 3236808 h 5809456"/>
              <a:gd name="connsiteX2974" fmla="*/ 3327174 w 10993169"/>
              <a:gd name="connsiteY2974" fmla="*/ 3233553 h 5809456"/>
              <a:gd name="connsiteX2975" fmla="*/ 3327174 w 10993169"/>
              <a:gd name="connsiteY2975" fmla="*/ 3230297 h 5809456"/>
              <a:gd name="connsiteX2976" fmla="*/ 3326523 w 10993169"/>
              <a:gd name="connsiteY2976" fmla="*/ 3225739 h 5809456"/>
              <a:gd name="connsiteX2977" fmla="*/ 3326523 w 10993169"/>
              <a:gd name="connsiteY2977" fmla="*/ 3221832 h 5809456"/>
              <a:gd name="connsiteX2978" fmla="*/ 3325222 w 10993169"/>
              <a:gd name="connsiteY2978" fmla="*/ 3217274 h 5809456"/>
              <a:gd name="connsiteX2979" fmla="*/ 3325222 w 10993169"/>
              <a:gd name="connsiteY2979" fmla="*/ 3213367 h 5809456"/>
              <a:gd name="connsiteX2980" fmla="*/ 3325222 w 10993169"/>
              <a:gd name="connsiteY2980" fmla="*/ 3209460 h 5809456"/>
              <a:gd name="connsiteX2981" fmla="*/ 3326523 w 10993169"/>
              <a:gd name="connsiteY2981" fmla="*/ 3206205 h 5809456"/>
              <a:gd name="connsiteX2982" fmla="*/ 3327825 w 10993169"/>
              <a:gd name="connsiteY2982" fmla="*/ 3204251 h 5809456"/>
              <a:gd name="connsiteX2983" fmla="*/ 3329778 w 10993169"/>
              <a:gd name="connsiteY2983" fmla="*/ 3202298 h 5809456"/>
              <a:gd name="connsiteX2984" fmla="*/ 3332382 w 10993169"/>
              <a:gd name="connsiteY2984" fmla="*/ 3200345 h 5809456"/>
              <a:gd name="connsiteX2985" fmla="*/ 3335637 w 10993169"/>
              <a:gd name="connsiteY2985" fmla="*/ 3199042 h 5809456"/>
              <a:gd name="connsiteX2986" fmla="*/ 3341496 w 10993169"/>
              <a:gd name="connsiteY2986" fmla="*/ 3195135 h 5809456"/>
              <a:gd name="connsiteX2987" fmla="*/ 3346704 w 10993169"/>
              <a:gd name="connsiteY2987" fmla="*/ 3191229 h 5809456"/>
              <a:gd name="connsiteX2988" fmla="*/ 3348006 w 10993169"/>
              <a:gd name="connsiteY2988" fmla="*/ 3181462 h 5809456"/>
              <a:gd name="connsiteX2989" fmla="*/ 3349307 w 10993169"/>
              <a:gd name="connsiteY2989" fmla="*/ 3172997 h 5809456"/>
              <a:gd name="connsiteX2990" fmla="*/ 3342798 w 10993169"/>
              <a:gd name="connsiteY2990" fmla="*/ 3164532 h 5809456"/>
              <a:gd name="connsiteX2991" fmla="*/ 3336288 w 10993169"/>
              <a:gd name="connsiteY2991" fmla="*/ 3154765 h 5809456"/>
              <a:gd name="connsiteX2992" fmla="*/ 3334986 w 10993169"/>
              <a:gd name="connsiteY2992" fmla="*/ 3146300 h 5809456"/>
              <a:gd name="connsiteX2993" fmla="*/ 3333684 w 10993169"/>
              <a:gd name="connsiteY2993" fmla="*/ 3139789 h 5809456"/>
              <a:gd name="connsiteX2994" fmla="*/ 3334335 w 10993169"/>
              <a:gd name="connsiteY2994" fmla="*/ 3135882 h 5809456"/>
              <a:gd name="connsiteX2995" fmla="*/ 3335637 w 10993169"/>
              <a:gd name="connsiteY2995" fmla="*/ 3131324 h 5809456"/>
              <a:gd name="connsiteX2996" fmla="*/ 3337590 w 10993169"/>
              <a:gd name="connsiteY2996" fmla="*/ 3127417 h 5809456"/>
              <a:gd name="connsiteX2997" fmla="*/ 3339543 w 10993169"/>
              <a:gd name="connsiteY2997" fmla="*/ 3123510 h 5809456"/>
              <a:gd name="connsiteX2998" fmla="*/ 3344751 w 10993169"/>
              <a:gd name="connsiteY2998" fmla="*/ 3116348 h 5809456"/>
              <a:gd name="connsiteX2999" fmla="*/ 3349307 w 10993169"/>
              <a:gd name="connsiteY2999" fmla="*/ 3111790 h 5809456"/>
              <a:gd name="connsiteX3000" fmla="*/ 3351260 w 10993169"/>
              <a:gd name="connsiteY3000" fmla="*/ 3108534 h 5809456"/>
              <a:gd name="connsiteX3001" fmla="*/ 3354515 w 10993169"/>
              <a:gd name="connsiteY3001" fmla="*/ 3106581 h 5809456"/>
              <a:gd name="connsiteX3002" fmla="*/ 3357770 w 10993169"/>
              <a:gd name="connsiteY3002" fmla="*/ 3103976 h 5809456"/>
              <a:gd name="connsiteX3003" fmla="*/ 3361025 w 10993169"/>
              <a:gd name="connsiteY3003" fmla="*/ 3102023 h 5809456"/>
              <a:gd name="connsiteX3004" fmla="*/ 3368186 w 10993169"/>
              <a:gd name="connsiteY3004" fmla="*/ 3097465 h 5809456"/>
              <a:gd name="connsiteX3005" fmla="*/ 3374695 w 10993169"/>
              <a:gd name="connsiteY3005" fmla="*/ 3093558 h 5809456"/>
              <a:gd name="connsiteX3006" fmla="*/ 3379252 w 10993169"/>
              <a:gd name="connsiteY3006" fmla="*/ 3092256 h 5809456"/>
              <a:gd name="connsiteX3007" fmla="*/ 3385111 w 10993169"/>
              <a:gd name="connsiteY3007" fmla="*/ 3090953 h 5809456"/>
              <a:gd name="connsiteX3008" fmla="*/ 3390319 w 10993169"/>
              <a:gd name="connsiteY3008" fmla="*/ 3090302 h 5809456"/>
              <a:gd name="connsiteX3009" fmla="*/ 3394876 w 10993169"/>
              <a:gd name="connsiteY3009" fmla="*/ 3088349 h 5809456"/>
              <a:gd name="connsiteX3010" fmla="*/ 3403338 w 10993169"/>
              <a:gd name="connsiteY3010" fmla="*/ 3083791 h 5809456"/>
              <a:gd name="connsiteX3011" fmla="*/ 3410499 w 10993169"/>
              <a:gd name="connsiteY3011" fmla="*/ 3078582 h 5809456"/>
              <a:gd name="connsiteX3012" fmla="*/ 3413754 w 10993169"/>
              <a:gd name="connsiteY3012" fmla="*/ 3074024 h 5809456"/>
              <a:gd name="connsiteX3013" fmla="*/ 3417660 w 10993169"/>
              <a:gd name="connsiteY3013" fmla="*/ 3068163 h 5809456"/>
              <a:gd name="connsiteX3014" fmla="*/ 3421565 w 10993169"/>
              <a:gd name="connsiteY3014" fmla="*/ 3062954 h 5809456"/>
              <a:gd name="connsiteX3015" fmla="*/ 3425471 w 10993169"/>
              <a:gd name="connsiteY3015" fmla="*/ 3057745 h 5809456"/>
              <a:gd name="connsiteX3016" fmla="*/ 3432632 w 10993169"/>
              <a:gd name="connsiteY3016" fmla="*/ 3053187 h 5809456"/>
              <a:gd name="connsiteX3017" fmla="*/ 3441746 w 10993169"/>
              <a:gd name="connsiteY3017" fmla="*/ 3048629 h 5809456"/>
              <a:gd name="connsiteX3018" fmla="*/ 3452161 w 10993169"/>
              <a:gd name="connsiteY3018" fmla="*/ 3044071 h 5809456"/>
              <a:gd name="connsiteX3019" fmla="*/ 3459322 w 10993169"/>
              <a:gd name="connsiteY3019" fmla="*/ 3039513 h 5809456"/>
              <a:gd name="connsiteX3020" fmla="*/ 3465832 w 10993169"/>
              <a:gd name="connsiteY3020" fmla="*/ 3034955 h 5809456"/>
              <a:gd name="connsiteX3021" fmla="*/ 3472992 w 10993169"/>
              <a:gd name="connsiteY3021" fmla="*/ 3028444 h 5809456"/>
              <a:gd name="connsiteX3022" fmla="*/ 3479502 w 10993169"/>
              <a:gd name="connsiteY3022" fmla="*/ 3021933 h 5809456"/>
              <a:gd name="connsiteX3023" fmla="*/ 3484710 w 10993169"/>
              <a:gd name="connsiteY3023" fmla="*/ 3016724 h 5809456"/>
              <a:gd name="connsiteX3024" fmla="*/ 3489918 w 10993169"/>
              <a:gd name="connsiteY3024" fmla="*/ 3012166 h 5809456"/>
              <a:gd name="connsiteX3025" fmla="*/ 3497078 w 10993169"/>
              <a:gd name="connsiteY3025" fmla="*/ 3006305 h 5809456"/>
              <a:gd name="connsiteX3026" fmla="*/ 3504890 w 10993169"/>
              <a:gd name="connsiteY3026" fmla="*/ 2999794 h 5809456"/>
              <a:gd name="connsiteX3027" fmla="*/ 3510098 w 10993169"/>
              <a:gd name="connsiteY3027" fmla="*/ 2993934 h 5809456"/>
              <a:gd name="connsiteX3028" fmla="*/ 3511400 w 10993169"/>
              <a:gd name="connsiteY3028" fmla="*/ 2990678 h 5809456"/>
              <a:gd name="connsiteX3029" fmla="*/ 3512051 w 10993169"/>
              <a:gd name="connsiteY3029" fmla="*/ 2984818 h 5809456"/>
              <a:gd name="connsiteX3030" fmla="*/ 3512702 w 10993169"/>
              <a:gd name="connsiteY3030" fmla="*/ 2979609 h 5809456"/>
              <a:gd name="connsiteX3031" fmla="*/ 3512702 w 10993169"/>
              <a:gd name="connsiteY3031" fmla="*/ 2976353 h 5809456"/>
              <a:gd name="connsiteX3032" fmla="*/ 3515305 w 10993169"/>
              <a:gd name="connsiteY3032" fmla="*/ 2971144 h 5809456"/>
              <a:gd name="connsiteX3033" fmla="*/ 3519211 w 10993169"/>
              <a:gd name="connsiteY3033" fmla="*/ 2965935 h 5809456"/>
              <a:gd name="connsiteX3034" fmla="*/ 3522466 w 10993169"/>
              <a:gd name="connsiteY3034" fmla="*/ 2960075 h 5809456"/>
              <a:gd name="connsiteX3035" fmla="*/ 3525070 w 10993169"/>
              <a:gd name="connsiteY3035" fmla="*/ 2954865 h 5809456"/>
              <a:gd name="connsiteX3036" fmla="*/ 3527023 w 10993169"/>
              <a:gd name="connsiteY3036" fmla="*/ 2950307 h 5809456"/>
              <a:gd name="connsiteX3037" fmla="*/ 3528976 w 10993169"/>
              <a:gd name="connsiteY3037" fmla="*/ 2945098 h 5809456"/>
              <a:gd name="connsiteX3038" fmla="*/ 3530929 w 10993169"/>
              <a:gd name="connsiteY3038" fmla="*/ 2939238 h 5809456"/>
              <a:gd name="connsiteX3039" fmla="*/ 3532882 w 10993169"/>
              <a:gd name="connsiteY3039" fmla="*/ 2934680 h 5809456"/>
              <a:gd name="connsiteX3040" fmla="*/ 3539391 w 10993169"/>
              <a:gd name="connsiteY3040" fmla="*/ 2928169 h 5809456"/>
              <a:gd name="connsiteX3041" fmla="*/ 3545901 w 10993169"/>
              <a:gd name="connsiteY3041" fmla="*/ 2921657 h 5809456"/>
              <a:gd name="connsiteX3042" fmla="*/ 3551760 w 10993169"/>
              <a:gd name="connsiteY3042" fmla="*/ 2917099 h 5809456"/>
              <a:gd name="connsiteX3043" fmla="*/ 3558270 w 10993169"/>
              <a:gd name="connsiteY3043" fmla="*/ 2911890 h 5809456"/>
              <a:gd name="connsiteX3044" fmla="*/ 3562175 w 10993169"/>
              <a:gd name="connsiteY3044" fmla="*/ 2907332 h 5809456"/>
              <a:gd name="connsiteX3045" fmla="*/ 3566732 w 10993169"/>
              <a:gd name="connsiteY3045" fmla="*/ 2901472 h 5809456"/>
              <a:gd name="connsiteX3046" fmla="*/ 3570638 w 10993169"/>
              <a:gd name="connsiteY3046" fmla="*/ 2896263 h 5809456"/>
              <a:gd name="connsiteX3047" fmla="*/ 3573242 w 10993169"/>
              <a:gd name="connsiteY3047" fmla="*/ 2891705 h 5809456"/>
              <a:gd name="connsiteX3048" fmla="*/ 3573242 w 10993169"/>
              <a:gd name="connsiteY3048" fmla="*/ 2888449 h 5809456"/>
              <a:gd name="connsiteX3049" fmla="*/ 3572591 w 10993169"/>
              <a:gd name="connsiteY3049" fmla="*/ 2883240 h 5809456"/>
              <a:gd name="connsiteX3050" fmla="*/ 3572591 w 10993169"/>
              <a:gd name="connsiteY3050" fmla="*/ 2878031 h 5809456"/>
              <a:gd name="connsiteX3051" fmla="*/ 3573242 w 10993169"/>
              <a:gd name="connsiteY3051" fmla="*/ 2873473 h 5809456"/>
              <a:gd name="connsiteX3052" fmla="*/ 3573893 w 10993169"/>
              <a:gd name="connsiteY3052" fmla="*/ 2873473 h 5809456"/>
              <a:gd name="connsiteX3053" fmla="*/ 3576497 w 10993169"/>
              <a:gd name="connsiteY3053" fmla="*/ 2870869 h 5809456"/>
              <a:gd name="connsiteX3054" fmla="*/ 3576497 w 10993169"/>
              <a:gd name="connsiteY3054" fmla="*/ 2869567 h 5809456"/>
              <a:gd name="connsiteX3055" fmla="*/ 3569540 w 10993169"/>
              <a:gd name="connsiteY3055" fmla="*/ 2869567 h 5809456"/>
              <a:gd name="connsiteX3056" fmla="*/ 5215714 w 10993169"/>
              <a:gd name="connsiteY3056" fmla="*/ 2862027 h 5809456"/>
              <a:gd name="connsiteX3057" fmla="*/ 5214344 w 10993169"/>
              <a:gd name="connsiteY3057" fmla="*/ 2863055 h 5809456"/>
              <a:gd name="connsiteX3058" fmla="*/ 5210438 w 10993169"/>
              <a:gd name="connsiteY3058" fmla="*/ 2866311 h 5809456"/>
              <a:gd name="connsiteX3059" fmla="*/ 5207183 w 10993169"/>
              <a:gd name="connsiteY3059" fmla="*/ 2869566 h 5809456"/>
              <a:gd name="connsiteX3060" fmla="*/ 5204579 w 10993169"/>
              <a:gd name="connsiteY3060" fmla="*/ 2873473 h 5809456"/>
              <a:gd name="connsiteX3061" fmla="*/ 5205230 w 10993169"/>
              <a:gd name="connsiteY3061" fmla="*/ 2880636 h 5809456"/>
              <a:gd name="connsiteX3062" fmla="*/ 5208485 w 10993169"/>
              <a:gd name="connsiteY3062" fmla="*/ 2889100 h 5809456"/>
              <a:gd name="connsiteX3063" fmla="*/ 5211740 w 10993169"/>
              <a:gd name="connsiteY3063" fmla="*/ 2896914 h 5809456"/>
              <a:gd name="connsiteX3064" fmla="*/ 5214344 w 10993169"/>
              <a:gd name="connsiteY3064" fmla="*/ 2904077 h 5809456"/>
              <a:gd name="connsiteX3065" fmla="*/ 5214995 w 10993169"/>
              <a:gd name="connsiteY3065" fmla="*/ 2909286 h 5809456"/>
              <a:gd name="connsiteX3066" fmla="*/ 5215645 w 10993169"/>
              <a:gd name="connsiteY3066" fmla="*/ 2915797 h 5809456"/>
              <a:gd name="connsiteX3067" fmla="*/ 5215645 w 10993169"/>
              <a:gd name="connsiteY3067" fmla="*/ 2922960 h 5809456"/>
              <a:gd name="connsiteX3068" fmla="*/ 5214344 w 10993169"/>
              <a:gd name="connsiteY3068" fmla="*/ 2929471 h 5809456"/>
              <a:gd name="connsiteX3069" fmla="*/ 5210501 w 10993169"/>
              <a:gd name="connsiteY3069" fmla="*/ 2933314 h 5809456"/>
              <a:gd name="connsiteX3070" fmla="*/ 5211524 w 10993169"/>
              <a:gd name="connsiteY3070" fmla="*/ 2932633 h 5809456"/>
              <a:gd name="connsiteX3071" fmla="*/ 5215431 w 10993169"/>
              <a:gd name="connsiteY3071" fmla="*/ 2928726 h 5809456"/>
              <a:gd name="connsiteX3072" fmla="*/ 5216733 w 10993169"/>
              <a:gd name="connsiteY3072" fmla="*/ 2922215 h 5809456"/>
              <a:gd name="connsiteX3073" fmla="*/ 5216733 w 10993169"/>
              <a:gd name="connsiteY3073" fmla="*/ 2915052 h 5809456"/>
              <a:gd name="connsiteX3074" fmla="*/ 5216082 w 10993169"/>
              <a:gd name="connsiteY3074" fmla="*/ 2908541 h 5809456"/>
              <a:gd name="connsiteX3075" fmla="*/ 5215431 w 10993169"/>
              <a:gd name="connsiteY3075" fmla="*/ 2903332 h 5809456"/>
              <a:gd name="connsiteX3076" fmla="*/ 5212826 w 10993169"/>
              <a:gd name="connsiteY3076" fmla="*/ 2896169 h 5809456"/>
              <a:gd name="connsiteX3077" fmla="*/ 5209570 w 10993169"/>
              <a:gd name="connsiteY3077" fmla="*/ 2887704 h 5809456"/>
              <a:gd name="connsiteX3078" fmla="*/ 5206966 w 10993169"/>
              <a:gd name="connsiteY3078" fmla="*/ 2879891 h 5809456"/>
              <a:gd name="connsiteX3079" fmla="*/ 5205663 w 10993169"/>
              <a:gd name="connsiteY3079" fmla="*/ 2872728 h 5809456"/>
              <a:gd name="connsiteX3080" fmla="*/ 5208268 w 10993169"/>
              <a:gd name="connsiteY3080" fmla="*/ 2868821 h 5809456"/>
              <a:gd name="connsiteX3081" fmla="*/ 5211524 w 10993169"/>
              <a:gd name="connsiteY3081" fmla="*/ 2865566 h 5809456"/>
              <a:gd name="connsiteX3082" fmla="*/ 5215431 w 10993169"/>
              <a:gd name="connsiteY3082" fmla="*/ 2862310 h 5809456"/>
              <a:gd name="connsiteX3083" fmla="*/ 1809626 w 10993169"/>
              <a:gd name="connsiteY3083" fmla="*/ 2842216 h 5809456"/>
              <a:gd name="connsiteX3084" fmla="*/ 1808861 w 10993169"/>
              <a:gd name="connsiteY3084" fmla="*/ 2842871 h 5809456"/>
              <a:gd name="connsiteX3085" fmla="*/ 1808721 w 10993169"/>
              <a:gd name="connsiteY3085" fmla="*/ 2843031 h 5809456"/>
              <a:gd name="connsiteX3086" fmla="*/ 1809440 w 10993169"/>
              <a:gd name="connsiteY3086" fmla="*/ 2842401 h 5809456"/>
              <a:gd name="connsiteX3087" fmla="*/ 3657361 w 10993169"/>
              <a:gd name="connsiteY3087" fmla="*/ 2820191 h 5809456"/>
              <a:gd name="connsiteX3088" fmla="*/ 3655491 w 10993169"/>
              <a:gd name="connsiteY3088" fmla="*/ 2822685 h 5809456"/>
              <a:gd name="connsiteX3089" fmla="*/ 3653537 w 10993169"/>
              <a:gd name="connsiteY3089" fmla="*/ 2825289 h 5809456"/>
              <a:gd name="connsiteX3090" fmla="*/ 3648979 w 10993169"/>
              <a:gd name="connsiteY3090" fmla="*/ 2830498 h 5809456"/>
              <a:gd name="connsiteX3091" fmla="*/ 3646375 w 10993169"/>
              <a:gd name="connsiteY3091" fmla="*/ 2833754 h 5809456"/>
              <a:gd name="connsiteX3092" fmla="*/ 3639863 w 10993169"/>
              <a:gd name="connsiteY3092" fmla="*/ 2838312 h 5809456"/>
              <a:gd name="connsiteX3093" fmla="*/ 3633352 w 10993169"/>
              <a:gd name="connsiteY3093" fmla="*/ 2843521 h 5809456"/>
              <a:gd name="connsiteX3094" fmla="*/ 3626841 w 10993169"/>
              <a:gd name="connsiteY3094" fmla="*/ 2849381 h 5809456"/>
              <a:gd name="connsiteX3095" fmla="*/ 3620980 w 10993169"/>
              <a:gd name="connsiteY3095" fmla="*/ 2854591 h 5809456"/>
              <a:gd name="connsiteX3096" fmla="*/ 3613167 w 10993169"/>
              <a:gd name="connsiteY3096" fmla="*/ 2857195 h 5809456"/>
              <a:gd name="connsiteX3097" fmla="*/ 3605353 w 10993169"/>
              <a:gd name="connsiteY3097" fmla="*/ 2859800 h 5809456"/>
              <a:gd name="connsiteX3098" fmla="*/ 3601446 w 10993169"/>
              <a:gd name="connsiteY3098" fmla="*/ 2861102 h 5809456"/>
              <a:gd name="connsiteX3099" fmla="*/ 3596888 w 10993169"/>
              <a:gd name="connsiteY3099" fmla="*/ 2861753 h 5809456"/>
              <a:gd name="connsiteX3100" fmla="*/ 3592981 w 10993169"/>
              <a:gd name="connsiteY3100" fmla="*/ 2861753 h 5809456"/>
              <a:gd name="connsiteX3101" fmla="*/ 3590377 w 10993169"/>
              <a:gd name="connsiteY3101" fmla="*/ 2861753 h 5809456"/>
              <a:gd name="connsiteX3102" fmla="*/ 3583865 w 10993169"/>
              <a:gd name="connsiteY3102" fmla="*/ 2864358 h 5809456"/>
              <a:gd name="connsiteX3103" fmla="*/ 3577354 w 10993169"/>
              <a:gd name="connsiteY3103" fmla="*/ 2866962 h 5809456"/>
              <a:gd name="connsiteX3104" fmla="*/ 3577354 w 10993169"/>
              <a:gd name="connsiteY3104" fmla="*/ 2867921 h 5809456"/>
              <a:gd name="connsiteX3105" fmla="*/ 3583007 w 10993169"/>
              <a:gd name="connsiteY3105" fmla="*/ 2865659 h 5809456"/>
              <a:gd name="connsiteX3106" fmla="*/ 3589516 w 10993169"/>
              <a:gd name="connsiteY3106" fmla="*/ 2863706 h 5809456"/>
              <a:gd name="connsiteX3107" fmla="*/ 3592120 w 10993169"/>
              <a:gd name="connsiteY3107" fmla="*/ 2863706 h 5809456"/>
              <a:gd name="connsiteX3108" fmla="*/ 3596026 w 10993169"/>
              <a:gd name="connsiteY3108" fmla="*/ 2863055 h 5809456"/>
              <a:gd name="connsiteX3109" fmla="*/ 3600583 w 10993169"/>
              <a:gd name="connsiteY3109" fmla="*/ 2862404 h 5809456"/>
              <a:gd name="connsiteX3110" fmla="*/ 3604489 w 10993169"/>
              <a:gd name="connsiteY3110" fmla="*/ 2861102 h 5809456"/>
              <a:gd name="connsiteX3111" fmla="*/ 3612300 w 10993169"/>
              <a:gd name="connsiteY3111" fmla="*/ 2858497 h 5809456"/>
              <a:gd name="connsiteX3112" fmla="*/ 3620112 w 10993169"/>
              <a:gd name="connsiteY3112" fmla="*/ 2855892 h 5809456"/>
              <a:gd name="connsiteX3113" fmla="*/ 3625971 w 10993169"/>
              <a:gd name="connsiteY3113" fmla="*/ 2850683 h 5809456"/>
              <a:gd name="connsiteX3114" fmla="*/ 3632481 w 10993169"/>
              <a:gd name="connsiteY3114" fmla="*/ 2844823 h 5809456"/>
              <a:gd name="connsiteX3115" fmla="*/ 3638990 w 10993169"/>
              <a:gd name="connsiteY3115" fmla="*/ 2839614 h 5809456"/>
              <a:gd name="connsiteX3116" fmla="*/ 3645500 w 10993169"/>
              <a:gd name="connsiteY3116" fmla="*/ 2835056 h 5809456"/>
              <a:gd name="connsiteX3117" fmla="*/ 3648104 w 10993169"/>
              <a:gd name="connsiteY3117" fmla="*/ 2831800 h 5809456"/>
              <a:gd name="connsiteX3118" fmla="*/ 3652661 w 10993169"/>
              <a:gd name="connsiteY3118" fmla="*/ 2826591 h 5809456"/>
              <a:gd name="connsiteX3119" fmla="*/ 3654614 w 10993169"/>
              <a:gd name="connsiteY3119" fmla="*/ 2823987 h 5809456"/>
              <a:gd name="connsiteX3120" fmla="*/ 3656567 w 10993169"/>
              <a:gd name="connsiteY3120" fmla="*/ 2821382 h 5809456"/>
              <a:gd name="connsiteX3121" fmla="*/ 3367724 w 10993169"/>
              <a:gd name="connsiteY3121" fmla="*/ 2819433 h 5809456"/>
              <a:gd name="connsiteX3122" fmla="*/ 3371010 w 10993169"/>
              <a:gd name="connsiteY3122" fmla="*/ 2820256 h 5809456"/>
              <a:gd name="connsiteX3123" fmla="*/ 3374777 w 10993169"/>
              <a:gd name="connsiteY3123" fmla="*/ 2820256 h 5809456"/>
              <a:gd name="connsiteX3124" fmla="*/ 3373548 w 10993169"/>
              <a:gd name="connsiteY3124" fmla="*/ 2820080 h 5809456"/>
              <a:gd name="connsiteX3125" fmla="*/ 3657869 w 10993169"/>
              <a:gd name="connsiteY3125" fmla="*/ 2818805 h 5809456"/>
              <a:gd name="connsiteX3126" fmla="*/ 3657453 w 10993169"/>
              <a:gd name="connsiteY3126" fmla="*/ 2820053 h 5809456"/>
              <a:gd name="connsiteX3127" fmla="*/ 3657869 w 10993169"/>
              <a:gd name="connsiteY3127" fmla="*/ 2819429 h 5809456"/>
              <a:gd name="connsiteX3128" fmla="*/ 3321688 w 10993169"/>
              <a:gd name="connsiteY3128" fmla="*/ 2808381 h 5809456"/>
              <a:gd name="connsiteX3129" fmla="*/ 3326097 w 10993169"/>
              <a:gd name="connsiteY3129" fmla="*/ 2809183 h 5809456"/>
              <a:gd name="connsiteX3130" fmla="*/ 3332606 w 10993169"/>
              <a:gd name="connsiteY3130" fmla="*/ 2810485 h 5809456"/>
              <a:gd name="connsiteX3131" fmla="*/ 3333420 w 10993169"/>
              <a:gd name="connsiteY3131" fmla="*/ 2810078 h 5809456"/>
              <a:gd name="connsiteX3132" fmla="*/ 3328619 w 10993169"/>
              <a:gd name="connsiteY3132" fmla="*/ 2809011 h 5809456"/>
              <a:gd name="connsiteX3133" fmla="*/ 3423685 w 10993169"/>
              <a:gd name="connsiteY3133" fmla="*/ 2805755 h 5809456"/>
              <a:gd name="connsiteX3134" fmla="*/ 3422768 w 10993169"/>
              <a:gd name="connsiteY3134" fmla="*/ 2805870 h 5809456"/>
              <a:gd name="connsiteX3135" fmla="*/ 3428292 w 10993169"/>
              <a:gd name="connsiteY3135" fmla="*/ 2807880 h 5809456"/>
              <a:gd name="connsiteX3136" fmla="*/ 3436103 w 10993169"/>
              <a:gd name="connsiteY3136" fmla="*/ 2811788 h 5809456"/>
              <a:gd name="connsiteX3137" fmla="*/ 3443914 w 10993169"/>
              <a:gd name="connsiteY3137" fmla="*/ 2816348 h 5809456"/>
              <a:gd name="connsiteX3138" fmla="*/ 3449121 w 10993169"/>
              <a:gd name="connsiteY3138" fmla="*/ 2820256 h 5809456"/>
              <a:gd name="connsiteX3139" fmla="*/ 3460838 w 10993169"/>
              <a:gd name="connsiteY3139" fmla="*/ 2826118 h 5809456"/>
              <a:gd name="connsiteX3140" fmla="*/ 3472555 w 10993169"/>
              <a:gd name="connsiteY3140" fmla="*/ 2833283 h 5809456"/>
              <a:gd name="connsiteX3141" fmla="*/ 3484271 w 10993169"/>
              <a:gd name="connsiteY3141" fmla="*/ 2841750 h 5809456"/>
              <a:gd name="connsiteX3142" fmla="*/ 3493384 w 10993169"/>
              <a:gd name="connsiteY3142" fmla="*/ 2848264 h 5809456"/>
              <a:gd name="connsiteX3143" fmla="*/ 3500545 w 10993169"/>
              <a:gd name="connsiteY3143" fmla="*/ 2854126 h 5809456"/>
              <a:gd name="connsiteX3144" fmla="*/ 3509657 w 10993169"/>
              <a:gd name="connsiteY3144" fmla="*/ 2859988 h 5809456"/>
              <a:gd name="connsiteX3145" fmla="*/ 3518771 w 10993169"/>
              <a:gd name="connsiteY3145" fmla="*/ 2865850 h 5809456"/>
              <a:gd name="connsiteX3146" fmla="*/ 3526582 w 10993169"/>
              <a:gd name="connsiteY3146" fmla="*/ 2869758 h 5809456"/>
              <a:gd name="connsiteX3147" fmla="*/ 3535044 w 10993169"/>
              <a:gd name="connsiteY3147" fmla="*/ 2871061 h 5809456"/>
              <a:gd name="connsiteX3148" fmla="*/ 3539665 w 10993169"/>
              <a:gd name="connsiteY3148" fmla="*/ 2871061 h 5809456"/>
              <a:gd name="connsiteX3149" fmla="*/ 3536983 w 10993169"/>
              <a:gd name="connsiteY3149" fmla="*/ 2870869 h 5809456"/>
              <a:gd name="connsiteX3150" fmla="*/ 3528519 w 10993169"/>
              <a:gd name="connsiteY3150" fmla="*/ 2869567 h 5809456"/>
              <a:gd name="connsiteX3151" fmla="*/ 3521356 w 10993169"/>
              <a:gd name="connsiteY3151" fmla="*/ 2866311 h 5809456"/>
              <a:gd name="connsiteX3152" fmla="*/ 3512240 w 10993169"/>
              <a:gd name="connsiteY3152" fmla="*/ 2860451 h 5809456"/>
              <a:gd name="connsiteX3153" fmla="*/ 3502473 w 10993169"/>
              <a:gd name="connsiteY3153" fmla="*/ 2854591 h 5809456"/>
              <a:gd name="connsiteX3154" fmla="*/ 3495311 w 10993169"/>
              <a:gd name="connsiteY3154" fmla="*/ 2848730 h 5809456"/>
              <a:gd name="connsiteX3155" fmla="*/ 3486195 w 10993169"/>
              <a:gd name="connsiteY3155" fmla="*/ 2841568 h 5809456"/>
              <a:gd name="connsiteX3156" fmla="*/ 3475125 w 10993169"/>
              <a:gd name="connsiteY3156" fmla="*/ 2833754 h 5809456"/>
              <a:gd name="connsiteX3157" fmla="*/ 3462754 w 10993169"/>
              <a:gd name="connsiteY3157" fmla="*/ 2825941 h 5809456"/>
              <a:gd name="connsiteX3158" fmla="*/ 3452335 w 10993169"/>
              <a:gd name="connsiteY3158" fmla="*/ 2820731 h 5809456"/>
              <a:gd name="connsiteX3159" fmla="*/ 3446475 w 10993169"/>
              <a:gd name="connsiteY3159" fmla="*/ 2816825 h 5809456"/>
              <a:gd name="connsiteX3160" fmla="*/ 3438661 w 10993169"/>
              <a:gd name="connsiteY3160" fmla="*/ 2812267 h 5809456"/>
              <a:gd name="connsiteX3161" fmla="*/ 3430848 w 10993169"/>
              <a:gd name="connsiteY3161" fmla="*/ 2808360 h 5809456"/>
              <a:gd name="connsiteX3162" fmla="*/ 3347502 w 10993169"/>
              <a:gd name="connsiteY3162" fmla="*/ 2805755 h 5809456"/>
              <a:gd name="connsiteX3163" fmla="*/ 3346000 w 10993169"/>
              <a:gd name="connsiteY3163" fmla="*/ 2806302 h 5809456"/>
              <a:gd name="connsiteX3164" fmla="*/ 3350181 w 10993169"/>
              <a:gd name="connsiteY3164" fmla="*/ 2810485 h 5809456"/>
              <a:gd name="connsiteX3165" fmla="*/ 3355388 w 10993169"/>
              <a:gd name="connsiteY3165" fmla="*/ 2815045 h 5809456"/>
              <a:gd name="connsiteX3166" fmla="*/ 3359945 w 10993169"/>
              <a:gd name="connsiteY3166" fmla="*/ 2816999 h 5809456"/>
              <a:gd name="connsiteX3167" fmla="*/ 3365803 w 10993169"/>
              <a:gd name="connsiteY3167" fmla="*/ 2818953 h 5809456"/>
              <a:gd name="connsiteX3168" fmla="*/ 3367646 w 10993169"/>
              <a:gd name="connsiteY3168" fmla="*/ 2819414 h 5809456"/>
              <a:gd name="connsiteX3169" fmla="*/ 3362478 w 10993169"/>
              <a:gd name="connsiteY3169" fmla="*/ 2817476 h 5809456"/>
              <a:gd name="connsiteX3170" fmla="*/ 3357920 w 10993169"/>
              <a:gd name="connsiteY3170" fmla="*/ 2815522 h 5809456"/>
              <a:gd name="connsiteX3171" fmla="*/ 3352711 w 10993169"/>
              <a:gd name="connsiteY3171" fmla="*/ 2810313 h 5809456"/>
              <a:gd name="connsiteX3172" fmla="*/ 3296062 w 10993169"/>
              <a:gd name="connsiteY3172" fmla="*/ 2784919 h 5809456"/>
              <a:gd name="connsiteX3173" fmla="*/ 3293955 w 10993169"/>
              <a:gd name="connsiteY3173" fmla="*/ 2785340 h 5809456"/>
              <a:gd name="connsiteX3174" fmla="*/ 3300711 w 10993169"/>
              <a:gd name="connsiteY3174" fmla="*/ 2789642 h 5809456"/>
              <a:gd name="connsiteX3175" fmla="*/ 3306569 w 10993169"/>
              <a:gd name="connsiteY3175" fmla="*/ 2794853 h 5809456"/>
              <a:gd name="connsiteX3176" fmla="*/ 3308522 w 10993169"/>
              <a:gd name="connsiteY3176" fmla="*/ 2797458 h 5809456"/>
              <a:gd name="connsiteX3177" fmla="*/ 3311776 w 10993169"/>
              <a:gd name="connsiteY3177" fmla="*/ 2801367 h 5809456"/>
              <a:gd name="connsiteX3178" fmla="*/ 3315031 w 10993169"/>
              <a:gd name="connsiteY3178" fmla="*/ 2805275 h 5809456"/>
              <a:gd name="connsiteX3179" fmla="*/ 3318936 w 10993169"/>
              <a:gd name="connsiteY3179" fmla="*/ 2807880 h 5809456"/>
              <a:gd name="connsiteX3180" fmla="*/ 3321425 w 10993169"/>
              <a:gd name="connsiteY3180" fmla="*/ 2808333 h 5809456"/>
              <a:gd name="connsiteX3181" fmla="*/ 3317550 w 10993169"/>
              <a:gd name="connsiteY3181" fmla="*/ 2805104 h 5809456"/>
              <a:gd name="connsiteX3182" fmla="*/ 3314294 w 10993169"/>
              <a:gd name="connsiteY3182" fmla="*/ 2801848 h 5809456"/>
              <a:gd name="connsiteX3183" fmla="*/ 3311038 w 10993169"/>
              <a:gd name="connsiteY3183" fmla="*/ 2797942 h 5809456"/>
              <a:gd name="connsiteX3184" fmla="*/ 3308434 w 10993169"/>
              <a:gd name="connsiteY3184" fmla="*/ 2795337 h 5809456"/>
              <a:gd name="connsiteX3185" fmla="*/ 3303225 w 10993169"/>
              <a:gd name="connsiteY3185" fmla="*/ 2790128 h 5809456"/>
              <a:gd name="connsiteX3186" fmla="*/ 1949389 w 10993169"/>
              <a:gd name="connsiteY3186" fmla="*/ 2775743 h 5809456"/>
              <a:gd name="connsiteX3187" fmla="*/ 1948856 w 10993169"/>
              <a:gd name="connsiteY3187" fmla="*/ 2778408 h 5809456"/>
              <a:gd name="connsiteX3188" fmla="*/ 1948856 w 10993169"/>
              <a:gd name="connsiteY3188" fmla="*/ 2780361 h 5809456"/>
              <a:gd name="connsiteX3189" fmla="*/ 1947554 w 10993169"/>
              <a:gd name="connsiteY3189" fmla="*/ 2788175 h 5809456"/>
              <a:gd name="connsiteX3190" fmla="*/ 1946371 w 10993169"/>
              <a:gd name="connsiteY3190" fmla="*/ 2795268 h 5809456"/>
              <a:gd name="connsiteX3191" fmla="*/ 1946786 w 10993169"/>
              <a:gd name="connsiteY3191" fmla="*/ 2794853 h 5809456"/>
              <a:gd name="connsiteX3192" fmla="*/ 1948088 w 10993169"/>
              <a:gd name="connsiteY3192" fmla="*/ 2787037 h 5809456"/>
              <a:gd name="connsiteX3193" fmla="*/ 1949389 w 10993169"/>
              <a:gd name="connsiteY3193" fmla="*/ 2779872 h 5809456"/>
              <a:gd name="connsiteX3194" fmla="*/ 1949389 w 10993169"/>
              <a:gd name="connsiteY3194" fmla="*/ 2777267 h 5809456"/>
              <a:gd name="connsiteX3195" fmla="*/ 3679031 w 10993169"/>
              <a:gd name="connsiteY3195" fmla="*/ 2757472 h 5809456"/>
              <a:gd name="connsiteX3196" fmla="*/ 3676978 w 10993169"/>
              <a:gd name="connsiteY3196" fmla="*/ 2759524 h 5809456"/>
              <a:gd name="connsiteX3197" fmla="*/ 3670467 w 10993169"/>
              <a:gd name="connsiteY3197" fmla="*/ 2764734 h 5809456"/>
              <a:gd name="connsiteX3198" fmla="*/ 3664607 w 10993169"/>
              <a:gd name="connsiteY3198" fmla="*/ 2770594 h 5809456"/>
              <a:gd name="connsiteX3199" fmla="*/ 3661351 w 10993169"/>
              <a:gd name="connsiteY3199" fmla="*/ 2775152 h 5809456"/>
              <a:gd name="connsiteX3200" fmla="*/ 3661254 w 10993169"/>
              <a:gd name="connsiteY3200" fmla="*/ 2775542 h 5809456"/>
              <a:gd name="connsiteX3201" fmla="*/ 3664378 w 10993169"/>
              <a:gd name="connsiteY3201" fmla="*/ 2771896 h 5809456"/>
              <a:gd name="connsiteX3202" fmla="*/ 3669586 w 10993169"/>
              <a:gd name="connsiteY3202" fmla="*/ 2766035 h 5809456"/>
              <a:gd name="connsiteX3203" fmla="*/ 3676096 w 10993169"/>
              <a:gd name="connsiteY3203" fmla="*/ 2760826 h 5809456"/>
              <a:gd name="connsiteX3204" fmla="*/ 3222483 w 10993169"/>
              <a:gd name="connsiteY3204" fmla="*/ 2733479 h 5809456"/>
              <a:gd name="connsiteX3205" fmla="*/ 3221661 w 10993169"/>
              <a:gd name="connsiteY3205" fmla="*/ 2733808 h 5809456"/>
              <a:gd name="connsiteX3206" fmla="*/ 3222599 w 10993169"/>
              <a:gd name="connsiteY3206" fmla="*/ 2734278 h 5809456"/>
              <a:gd name="connsiteX3207" fmla="*/ 3226505 w 10993169"/>
              <a:gd name="connsiteY3207" fmla="*/ 2737534 h 5809456"/>
              <a:gd name="connsiteX3208" fmla="*/ 3229760 w 10993169"/>
              <a:gd name="connsiteY3208" fmla="*/ 2740791 h 5809456"/>
              <a:gd name="connsiteX3209" fmla="*/ 3232363 w 10993169"/>
              <a:gd name="connsiteY3209" fmla="*/ 2743397 h 5809456"/>
              <a:gd name="connsiteX3210" fmla="*/ 3237571 w 10993169"/>
              <a:gd name="connsiteY3210" fmla="*/ 2751864 h 5809456"/>
              <a:gd name="connsiteX3211" fmla="*/ 3242778 w 10993169"/>
              <a:gd name="connsiteY3211" fmla="*/ 2761634 h 5809456"/>
              <a:gd name="connsiteX3212" fmla="*/ 3244080 w 10993169"/>
              <a:gd name="connsiteY3212" fmla="*/ 2767496 h 5809456"/>
              <a:gd name="connsiteX3213" fmla="*/ 3244080 w 10993169"/>
              <a:gd name="connsiteY3213" fmla="*/ 2775964 h 5809456"/>
              <a:gd name="connsiteX3214" fmla="*/ 3244731 w 10993169"/>
              <a:gd name="connsiteY3214" fmla="*/ 2779872 h 5809456"/>
              <a:gd name="connsiteX3215" fmla="*/ 3245382 w 10993169"/>
              <a:gd name="connsiteY3215" fmla="*/ 2783780 h 5809456"/>
              <a:gd name="connsiteX3216" fmla="*/ 3246033 w 10993169"/>
              <a:gd name="connsiteY3216" fmla="*/ 2787688 h 5809456"/>
              <a:gd name="connsiteX3217" fmla="*/ 3247985 w 10993169"/>
              <a:gd name="connsiteY3217" fmla="*/ 2789642 h 5809456"/>
              <a:gd name="connsiteX3218" fmla="*/ 3252542 w 10993169"/>
              <a:gd name="connsiteY3218" fmla="*/ 2792248 h 5809456"/>
              <a:gd name="connsiteX3219" fmla="*/ 3259051 w 10993169"/>
              <a:gd name="connsiteY3219" fmla="*/ 2794202 h 5809456"/>
              <a:gd name="connsiteX3220" fmla="*/ 3262306 w 10993169"/>
              <a:gd name="connsiteY3220" fmla="*/ 2794853 h 5809456"/>
              <a:gd name="connsiteX3221" fmla="*/ 3265561 w 10993169"/>
              <a:gd name="connsiteY3221" fmla="*/ 2795504 h 5809456"/>
              <a:gd name="connsiteX3222" fmla="*/ 3265642 w 10993169"/>
              <a:gd name="connsiteY3222" fmla="*/ 2795504 h 5809456"/>
              <a:gd name="connsiteX3223" fmla="*/ 3264807 w 10993169"/>
              <a:gd name="connsiteY3223" fmla="*/ 2795337 h 5809456"/>
              <a:gd name="connsiteX3224" fmla="*/ 3261552 w 10993169"/>
              <a:gd name="connsiteY3224" fmla="*/ 2794686 h 5809456"/>
              <a:gd name="connsiteX3225" fmla="*/ 3255040 w 10993169"/>
              <a:gd name="connsiteY3225" fmla="*/ 2792732 h 5809456"/>
              <a:gd name="connsiteX3226" fmla="*/ 3250483 w 10993169"/>
              <a:gd name="connsiteY3226" fmla="*/ 2790128 h 5809456"/>
              <a:gd name="connsiteX3227" fmla="*/ 3248529 w 10993169"/>
              <a:gd name="connsiteY3227" fmla="*/ 2787523 h 5809456"/>
              <a:gd name="connsiteX3228" fmla="*/ 3247878 w 10993169"/>
              <a:gd name="connsiteY3228" fmla="*/ 2784268 h 5809456"/>
              <a:gd name="connsiteX3229" fmla="*/ 3247227 w 10993169"/>
              <a:gd name="connsiteY3229" fmla="*/ 2780361 h 5809456"/>
              <a:gd name="connsiteX3230" fmla="*/ 3246576 w 10993169"/>
              <a:gd name="connsiteY3230" fmla="*/ 2776454 h 5809456"/>
              <a:gd name="connsiteX3231" fmla="*/ 3246576 w 10993169"/>
              <a:gd name="connsiteY3231" fmla="*/ 2767989 h 5809456"/>
              <a:gd name="connsiteX3232" fmla="*/ 3245273 w 10993169"/>
              <a:gd name="connsiteY3232" fmla="*/ 2762129 h 5809456"/>
              <a:gd name="connsiteX3233" fmla="*/ 3240064 w 10993169"/>
              <a:gd name="connsiteY3233" fmla="*/ 2752362 h 5809456"/>
              <a:gd name="connsiteX3234" fmla="*/ 3234855 w 10993169"/>
              <a:gd name="connsiteY3234" fmla="*/ 2743897 h 5809456"/>
              <a:gd name="connsiteX3235" fmla="*/ 3232251 w 10993169"/>
              <a:gd name="connsiteY3235" fmla="*/ 2741293 h 5809456"/>
              <a:gd name="connsiteX3236" fmla="*/ 3228344 w 10993169"/>
              <a:gd name="connsiteY3236" fmla="*/ 2738037 h 5809456"/>
              <a:gd name="connsiteX3237" fmla="*/ 3225088 w 10993169"/>
              <a:gd name="connsiteY3237" fmla="*/ 2734781 h 5809456"/>
              <a:gd name="connsiteX3238" fmla="*/ 3043454 w 10993169"/>
              <a:gd name="connsiteY3238" fmla="*/ 2713294 h 5809456"/>
              <a:gd name="connsiteX3239" fmla="*/ 3045548 w 10993169"/>
              <a:gd name="connsiteY3239" fmla="*/ 2715389 h 5809456"/>
              <a:gd name="connsiteX3240" fmla="*/ 3049453 w 10993169"/>
              <a:gd name="connsiteY3240" fmla="*/ 2717994 h 5809456"/>
              <a:gd name="connsiteX3241" fmla="*/ 3053359 w 10993169"/>
              <a:gd name="connsiteY3241" fmla="*/ 2721902 h 5809456"/>
              <a:gd name="connsiteX3242" fmla="*/ 3055963 w 10993169"/>
              <a:gd name="connsiteY3242" fmla="*/ 2725810 h 5809456"/>
              <a:gd name="connsiteX3243" fmla="*/ 3057915 w 10993169"/>
              <a:gd name="connsiteY3243" fmla="*/ 2730370 h 5809456"/>
              <a:gd name="connsiteX3244" fmla="*/ 3059868 w 10993169"/>
              <a:gd name="connsiteY3244" fmla="*/ 2735580 h 5809456"/>
              <a:gd name="connsiteX3245" fmla="*/ 3061821 w 10993169"/>
              <a:gd name="connsiteY3245" fmla="*/ 2741442 h 5809456"/>
              <a:gd name="connsiteX3246" fmla="*/ 3063774 w 10993169"/>
              <a:gd name="connsiteY3246" fmla="*/ 2746002 h 5809456"/>
              <a:gd name="connsiteX3247" fmla="*/ 3063774 w 10993169"/>
              <a:gd name="connsiteY3247" fmla="*/ 2749259 h 5809456"/>
              <a:gd name="connsiteX3248" fmla="*/ 3065075 w 10993169"/>
              <a:gd name="connsiteY3248" fmla="*/ 2752515 h 5809456"/>
              <a:gd name="connsiteX3249" fmla="*/ 3065726 w 10993169"/>
              <a:gd name="connsiteY3249" fmla="*/ 2753818 h 5809456"/>
              <a:gd name="connsiteX3250" fmla="*/ 3067028 w 10993169"/>
              <a:gd name="connsiteY3250" fmla="*/ 2754469 h 5809456"/>
              <a:gd name="connsiteX3251" fmla="*/ 3067679 w 10993169"/>
              <a:gd name="connsiteY3251" fmla="*/ 2754469 h 5809456"/>
              <a:gd name="connsiteX3252" fmla="*/ 3068330 w 10993169"/>
              <a:gd name="connsiteY3252" fmla="*/ 2754469 h 5809456"/>
              <a:gd name="connsiteX3253" fmla="*/ 3068415 w 10993169"/>
              <a:gd name="connsiteY3253" fmla="*/ 2754441 h 5809456"/>
              <a:gd name="connsiteX3254" fmla="*/ 3068164 w 10993169"/>
              <a:gd name="connsiteY3254" fmla="*/ 2754315 h 5809456"/>
              <a:gd name="connsiteX3255" fmla="*/ 3067513 w 10993169"/>
              <a:gd name="connsiteY3255" fmla="*/ 2753013 h 5809456"/>
              <a:gd name="connsiteX3256" fmla="*/ 3066210 w 10993169"/>
              <a:gd name="connsiteY3256" fmla="*/ 2749757 h 5809456"/>
              <a:gd name="connsiteX3257" fmla="*/ 3066210 w 10993169"/>
              <a:gd name="connsiteY3257" fmla="*/ 2746502 h 5809456"/>
              <a:gd name="connsiteX3258" fmla="*/ 3064257 w 10993169"/>
              <a:gd name="connsiteY3258" fmla="*/ 2741944 h 5809456"/>
              <a:gd name="connsiteX3259" fmla="*/ 3062303 w 10993169"/>
              <a:gd name="connsiteY3259" fmla="*/ 2736083 h 5809456"/>
              <a:gd name="connsiteX3260" fmla="*/ 3060350 w 10993169"/>
              <a:gd name="connsiteY3260" fmla="*/ 2730874 h 5809456"/>
              <a:gd name="connsiteX3261" fmla="*/ 3058397 w 10993169"/>
              <a:gd name="connsiteY3261" fmla="*/ 2726316 h 5809456"/>
              <a:gd name="connsiteX3262" fmla="*/ 3055792 w 10993169"/>
              <a:gd name="connsiteY3262" fmla="*/ 2722410 h 5809456"/>
              <a:gd name="connsiteX3263" fmla="*/ 3051885 w 10993169"/>
              <a:gd name="connsiteY3263" fmla="*/ 2718503 h 5809456"/>
              <a:gd name="connsiteX3264" fmla="*/ 3048629 w 10993169"/>
              <a:gd name="connsiteY3264" fmla="*/ 2715898 h 5809456"/>
              <a:gd name="connsiteX3265" fmla="*/ 3045374 w 10993169"/>
              <a:gd name="connsiteY3265" fmla="*/ 2713294 h 5809456"/>
              <a:gd name="connsiteX3266" fmla="*/ 2969111 w 10993169"/>
              <a:gd name="connsiteY3266" fmla="*/ 2707433 h 5809456"/>
              <a:gd name="connsiteX3267" fmla="*/ 2969389 w 10993169"/>
              <a:gd name="connsiteY3267" fmla="*/ 2707572 h 5809456"/>
              <a:gd name="connsiteX3268" fmla="*/ 2971342 w 10993169"/>
              <a:gd name="connsiteY3268" fmla="*/ 2710178 h 5809456"/>
              <a:gd name="connsiteX3269" fmla="*/ 2972644 w 10993169"/>
              <a:gd name="connsiteY3269" fmla="*/ 2713434 h 5809456"/>
              <a:gd name="connsiteX3270" fmla="*/ 2973946 w 10993169"/>
              <a:gd name="connsiteY3270" fmla="*/ 2716691 h 5809456"/>
              <a:gd name="connsiteX3271" fmla="*/ 2974597 w 10993169"/>
              <a:gd name="connsiteY3271" fmla="*/ 2720599 h 5809456"/>
              <a:gd name="connsiteX3272" fmla="*/ 2973946 w 10993169"/>
              <a:gd name="connsiteY3272" fmla="*/ 2723856 h 5809456"/>
              <a:gd name="connsiteX3273" fmla="*/ 2971993 w 10993169"/>
              <a:gd name="connsiteY3273" fmla="*/ 2728415 h 5809456"/>
              <a:gd name="connsiteX3274" fmla="*/ 2971342 w 10993169"/>
              <a:gd name="connsiteY3274" fmla="*/ 2730370 h 5809456"/>
              <a:gd name="connsiteX3275" fmla="*/ 2971342 w 10993169"/>
              <a:gd name="connsiteY3275" fmla="*/ 2732975 h 5809456"/>
              <a:gd name="connsiteX3276" fmla="*/ 2971342 w 10993169"/>
              <a:gd name="connsiteY3276" fmla="*/ 2734278 h 5809456"/>
              <a:gd name="connsiteX3277" fmla="*/ 2971993 w 10993169"/>
              <a:gd name="connsiteY3277" fmla="*/ 2735580 h 5809456"/>
              <a:gd name="connsiteX3278" fmla="*/ 2974597 w 10993169"/>
              <a:gd name="connsiteY3278" fmla="*/ 2738186 h 5809456"/>
              <a:gd name="connsiteX3279" fmla="*/ 2979804 w 10993169"/>
              <a:gd name="connsiteY3279" fmla="*/ 2740791 h 5809456"/>
              <a:gd name="connsiteX3280" fmla="*/ 2988266 w 10993169"/>
              <a:gd name="connsiteY3280" fmla="*/ 2745351 h 5809456"/>
              <a:gd name="connsiteX3281" fmla="*/ 2994776 w 10993169"/>
              <a:gd name="connsiteY3281" fmla="*/ 2749259 h 5809456"/>
              <a:gd name="connsiteX3282" fmla="*/ 2995639 w 10993169"/>
              <a:gd name="connsiteY3282" fmla="*/ 2748827 h 5809456"/>
              <a:gd name="connsiteX3283" fmla="*/ 2990678 w 10993169"/>
              <a:gd name="connsiteY3283" fmla="*/ 2745851 h 5809456"/>
              <a:gd name="connsiteX3284" fmla="*/ 2982213 w 10993169"/>
              <a:gd name="connsiteY3284" fmla="*/ 2741293 h 5809456"/>
              <a:gd name="connsiteX3285" fmla="*/ 2977655 w 10993169"/>
              <a:gd name="connsiteY3285" fmla="*/ 2738688 h 5809456"/>
              <a:gd name="connsiteX3286" fmla="*/ 2974400 w 10993169"/>
              <a:gd name="connsiteY3286" fmla="*/ 2736083 h 5809456"/>
              <a:gd name="connsiteX3287" fmla="*/ 2973749 w 10993169"/>
              <a:gd name="connsiteY3287" fmla="*/ 2734781 h 5809456"/>
              <a:gd name="connsiteX3288" fmla="*/ 2973749 w 10993169"/>
              <a:gd name="connsiteY3288" fmla="*/ 2732828 h 5809456"/>
              <a:gd name="connsiteX3289" fmla="*/ 2974400 w 10993169"/>
              <a:gd name="connsiteY3289" fmla="*/ 2730874 h 5809456"/>
              <a:gd name="connsiteX3290" fmla="*/ 2975051 w 10993169"/>
              <a:gd name="connsiteY3290" fmla="*/ 2728270 h 5809456"/>
              <a:gd name="connsiteX3291" fmla="*/ 2976353 w 10993169"/>
              <a:gd name="connsiteY3291" fmla="*/ 2724363 h 5809456"/>
              <a:gd name="connsiteX3292" fmla="*/ 2977004 w 10993169"/>
              <a:gd name="connsiteY3292" fmla="*/ 2721107 h 5809456"/>
              <a:gd name="connsiteX3293" fmla="*/ 2976353 w 10993169"/>
              <a:gd name="connsiteY3293" fmla="*/ 2717200 h 5809456"/>
              <a:gd name="connsiteX3294" fmla="*/ 2975702 w 10993169"/>
              <a:gd name="connsiteY3294" fmla="*/ 2713945 h 5809456"/>
              <a:gd name="connsiteX3295" fmla="*/ 2973749 w 10993169"/>
              <a:gd name="connsiteY3295" fmla="*/ 2710689 h 5809456"/>
              <a:gd name="connsiteX3296" fmla="*/ 2971795 w 10993169"/>
              <a:gd name="connsiteY3296" fmla="*/ 2708085 h 5809456"/>
              <a:gd name="connsiteX3297" fmla="*/ 2970493 w 10993169"/>
              <a:gd name="connsiteY3297" fmla="*/ 2707433 h 5809456"/>
              <a:gd name="connsiteX3298" fmla="*/ 2969191 w 10993169"/>
              <a:gd name="connsiteY3298" fmla="*/ 2707433 h 5809456"/>
              <a:gd name="connsiteX3299" fmla="*/ 1963832 w 10993169"/>
              <a:gd name="connsiteY3299" fmla="*/ 2705984 h 5809456"/>
              <a:gd name="connsiteX3300" fmla="*/ 1963832 w 10993169"/>
              <a:gd name="connsiteY3300" fmla="*/ 2706132 h 5809456"/>
              <a:gd name="connsiteX3301" fmla="*/ 1964483 w 10993169"/>
              <a:gd name="connsiteY3301" fmla="*/ 2708736 h 5809456"/>
              <a:gd name="connsiteX3302" fmla="*/ 1965785 w 10993169"/>
              <a:gd name="connsiteY3302" fmla="*/ 2713294 h 5809456"/>
              <a:gd name="connsiteX3303" fmla="*/ 1967739 w 10993169"/>
              <a:gd name="connsiteY3303" fmla="*/ 2716550 h 5809456"/>
              <a:gd name="connsiteX3304" fmla="*/ 1969041 w 10993169"/>
              <a:gd name="connsiteY3304" fmla="*/ 2719806 h 5809456"/>
              <a:gd name="connsiteX3305" fmla="*/ 1970343 w 10993169"/>
              <a:gd name="connsiteY3305" fmla="*/ 2723712 h 5809456"/>
              <a:gd name="connsiteX3306" fmla="*/ 1974901 w 10993169"/>
              <a:gd name="connsiteY3306" fmla="*/ 2726317 h 5809456"/>
              <a:gd name="connsiteX3307" fmla="*/ 1977506 w 10993169"/>
              <a:gd name="connsiteY3307" fmla="*/ 2728922 h 5809456"/>
              <a:gd name="connsiteX3308" fmla="*/ 1979332 w 10993169"/>
              <a:gd name="connsiteY3308" fmla="*/ 2731357 h 5809456"/>
              <a:gd name="connsiteX3309" fmla="*/ 1979332 w 10993169"/>
              <a:gd name="connsiteY3309" fmla="*/ 2730370 h 5809456"/>
              <a:gd name="connsiteX3310" fmla="*/ 1977379 w 10993169"/>
              <a:gd name="connsiteY3310" fmla="*/ 2728415 h 5809456"/>
              <a:gd name="connsiteX3311" fmla="*/ 1974776 w 10993169"/>
              <a:gd name="connsiteY3311" fmla="*/ 2725810 h 5809456"/>
              <a:gd name="connsiteX3312" fmla="*/ 1970219 w 10993169"/>
              <a:gd name="connsiteY3312" fmla="*/ 2723205 h 5809456"/>
              <a:gd name="connsiteX3313" fmla="*/ 1968917 w 10993169"/>
              <a:gd name="connsiteY3313" fmla="*/ 2719297 h 5809456"/>
              <a:gd name="connsiteX3314" fmla="*/ 1967615 w 10993169"/>
              <a:gd name="connsiteY3314" fmla="*/ 2715389 h 5809456"/>
              <a:gd name="connsiteX3315" fmla="*/ 1965663 w 10993169"/>
              <a:gd name="connsiteY3315" fmla="*/ 2712132 h 5809456"/>
              <a:gd name="connsiteX3316" fmla="*/ 1964361 w 10993169"/>
              <a:gd name="connsiteY3316" fmla="*/ 2707572 h 5809456"/>
              <a:gd name="connsiteX3317" fmla="*/ 1965344 w 10993169"/>
              <a:gd name="connsiteY3317" fmla="*/ 2699410 h 5809456"/>
              <a:gd name="connsiteX3318" fmla="*/ 1965134 w 10993169"/>
              <a:gd name="connsiteY3318" fmla="*/ 2699620 h 5809456"/>
              <a:gd name="connsiteX3319" fmla="*/ 1965134 w 10993169"/>
              <a:gd name="connsiteY3319" fmla="*/ 2700041 h 5809456"/>
              <a:gd name="connsiteX3320" fmla="*/ 2930849 w 10993169"/>
              <a:gd name="connsiteY3320" fmla="*/ 2698317 h 5809456"/>
              <a:gd name="connsiteX3321" fmla="*/ 2932287 w 10993169"/>
              <a:gd name="connsiteY3321" fmla="*/ 2699756 h 5809456"/>
              <a:gd name="connsiteX3322" fmla="*/ 2934891 w 10993169"/>
              <a:gd name="connsiteY3322" fmla="*/ 2702362 h 5809456"/>
              <a:gd name="connsiteX3323" fmla="*/ 2936192 w 10993169"/>
              <a:gd name="connsiteY3323" fmla="*/ 2703664 h 5809456"/>
              <a:gd name="connsiteX3324" fmla="*/ 2937494 w 10993169"/>
              <a:gd name="connsiteY3324" fmla="*/ 2704316 h 5809456"/>
              <a:gd name="connsiteX3325" fmla="*/ 2938796 w 10993169"/>
              <a:gd name="connsiteY3325" fmla="*/ 2704967 h 5809456"/>
              <a:gd name="connsiteX3326" fmla="*/ 2940303 w 10993169"/>
              <a:gd name="connsiteY3326" fmla="*/ 2704967 h 5809456"/>
              <a:gd name="connsiteX3327" fmla="*/ 2939889 w 10993169"/>
              <a:gd name="connsiteY3327" fmla="*/ 2704829 h 5809456"/>
              <a:gd name="connsiteX3328" fmla="*/ 2938587 w 10993169"/>
              <a:gd name="connsiteY3328" fmla="*/ 2704178 h 5809456"/>
              <a:gd name="connsiteX3329" fmla="*/ 2937285 w 10993169"/>
              <a:gd name="connsiteY3329" fmla="*/ 2702875 h 5809456"/>
              <a:gd name="connsiteX3330" fmla="*/ 2935331 w 10993169"/>
              <a:gd name="connsiteY3330" fmla="*/ 2700271 h 5809456"/>
              <a:gd name="connsiteX3331" fmla="*/ 2933378 w 10993169"/>
              <a:gd name="connsiteY3331" fmla="*/ 2698317 h 5809456"/>
              <a:gd name="connsiteX3332" fmla="*/ 2874515 w 10993169"/>
              <a:gd name="connsiteY3332" fmla="*/ 2689375 h 5809456"/>
              <a:gd name="connsiteX3333" fmla="*/ 2876958 w 10993169"/>
              <a:gd name="connsiteY3333" fmla="*/ 2689986 h 5809456"/>
              <a:gd name="connsiteX3334" fmla="*/ 2877594 w 10993169"/>
              <a:gd name="connsiteY3334" fmla="*/ 2689906 h 5809456"/>
              <a:gd name="connsiteX3335" fmla="*/ 2877380 w 10993169"/>
              <a:gd name="connsiteY3335" fmla="*/ 2689853 h 5809456"/>
              <a:gd name="connsiteX3336" fmla="*/ 2899369 w 10993169"/>
              <a:gd name="connsiteY3336" fmla="*/ 2688200 h 5809456"/>
              <a:gd name="connsiteX3337" fmla="*/ 2902344 w 10993169"/>
              <a:gd name="connsiteY3337" fmla="*/ 2689986 h 5809456"/>
              <a:gd name="connsiteX3338" fmla="*/ 2905599 w 10993169"/>
              <a:gd name="connsiteY3338" fmla="*/ 2692591 h 5809456"/>
              <a:gd name="connsiteX3339" fmla="*/ 2907552 w 10993169"/>
              <a:gd name="connsiteY3339" fmla="*/ 2695197 h 5809456"/>
              <a:gd name="connsiteX3340" fmla="*/ 2910576 w 10993169"/>
              <a:gd name="connsiteY3340" fmla="*/ 2695701 h 5809456"/>
              <a:gd name="connsiteX3341" fmla="*/ 2907984 w 10993169"/>
              <a:gd name="connsiteY3341" fmla="*/ 2693108 h 5809456"/>
              <a:gd name="connsiteX3342" fmla="*/ 2904728 w 10993169"/>
              <a:gd name="connsiteY3342" fmla="*/ 2690504 h 5809456"/>
              <a:gd name="connsiteX3343" fmla="*/ 2901472 w 10993169"/>
              <a:gd name="connsiteY3343" fmla="*/ 2688550 h 5809456"/>
              <a:gd name="connsiteX3344" fmla="*/ 3160896 w 10993169"/>
              <a:gd name="connsiteY3344" fmla="*/ 2672923 h 5809456"/>
              <a:gd name="connsiteX3345" fmla="*/ 3162063 w 10993169"/>
              <a:gd name="connsiteY3345" fmla="*/ 2673702 h 5809456"/>
              <a:gd name="connsiteX3346" fmla="*/ 3164667 w 10993169"/>
              <a:gd name="connsiteY3346" fmla="*/ 2675005 h 5809456"/>
              <a:gd name="connsiteX3347" fmla="*/ 3166620 w 10993169"/>
              <a:gd name="connsiteY3347" fmla="*/ 2676308 h 5809456"/>
              <a:gd name="connsiteX3348" fmla="*/ 3170525 w 10993169"/>
              <a:gd name="connsiteY3348" fmla="*/ 2680867 h 5809456"/>
              <a:gd name="connsiteX3349" fmla="*/ 3173780 w 10993169"/>
              <a:gd name="connsiteY3349" fmla="*/ 2684775 h 5809456"/>
              <a:gd name="connsiteX3350" fmla="*/ 3176384 w 10993169"/>
              <a:gd name="connsiteY3350" fmla="*/ 2687381 h 5809456"/>
              <a:gd name="connsiteX3351" fmla="*/ 3179638 w 10993169"/>
              <a:gd name="connsiteY3351" fmla="*/ 2689986 h 5809456"/>
              <a:gd name="connsiteX3352" fmla="*/ 3180940 w 10993169"/>
              <a:gd name="connsiteY3352" fmla="*/ 2691940 h 5809456"/>
              <a:gd name="connsiteX3353" fmla="*/ 3182242 w 10993169"/>
              <a:gd name="connsiteY3353" fmla="*/ 2693894 h 5809456"/>
              <a:gd name="connsiteX3354" fmla="*/ 3183544 w 10993169"/>
              <a:gd name="connsiteY3354" fmla="*/ 2695848 h 5809456"/>
              <a:gd name="connsiteX3355" fmla="*/ 3183544 w 10993169"/>
              <a:gd name="connsiteY3355" fmla="*/ 2697802 h 5809456"/>
              <a:gd name="connsiteX3356" fmla="*/ 3186148 w 10993169"/>
              <a:gd name="connsiteY3356" fmla="*/ 2702362 h 5809456"/>
              <a:gd name="connsiteX3357" fmla="*/ 3188100 w 10993169"/>
              <a:gd name="connsiteY3357" fmla="*/ 2707572 h 5809456"/>
              <a:gd name="connsiteX3358" fmla="*/ 3190704 w 10993169"/>
              <a:gd name="connsiteY3358" fmla="*/ 2713434 h 5809456"/>
              <a:gd name="connsiteX3359" fmla="*/ 3191355 w 10993169"/>
              <a:gd name="connsiteY3359" fmla="*/ 2717994 h 5809456"/>
              <a:gd name="connsiteX3360" fmla="*/ 3190704 w 10993169"/>
              <a:gd name="connsiteY3360" fmla="*/ 2720599 h 5809456"/>
              <a:gd name="connsiteX3361" fmla="*/ 3188751 w 10993169"/>
              <a:gd name="connsiteY3361" fmla="*/ 2724507 h 5809456"/>
              <a:gd name="connsiteX3362" fmla="*/ 3188100 w 10993169"/>
              <a:gd name="connsiteY3362" fmla="*/ 2727113 h 5809456"/>
              <a:gd name="connsiteX3363" fmla="*/ 3188100 w 10993169"/>
              <a:gd name="connsiteY3363" fmla="*/ 2729067 h 5809456"/>
              <a:gd name="connsiteX3364" fmla="*/ 3188100 w 10993169"/>
              <a:gd name="connsiteY3364" fmla="*/ 2731021 h 5809456"/>
              <a:gd name="connsiteX3365" fmla="*/ 3188751 w 10993169"/>
              <a:gd name="connsiteY3365" fmla="*/ 2732975 h 5809456"/>
              <a:gd name="connsiteX3366" fmla="*/ 3190053 w 10993169"/>
              <a:gd name="connsiteY3366" fmla="*/ 2734929 h 5809456"/>
              <a:gd name="connsiteX3367" fmla="*/ 3193308 w 10993169"/>
              <a:gd name="connsiteY3367" fmla="*/ 2736883 h 5809456"/>
              <a:gd name="connsiteX3368" fmla="*/ 3197213 w 10993169"/>
              <a:gd name="connsiteY3368" fmla="*/ 2738837 h 5809456"/>
              <a:gd name="connsiteX3369" fmla="*/ 3201770 w 10993169"/>
              <a:gd name="connsiteY3369" fmla="*/ 2740791 h 5809456"/>
              <a:gd name="connsiteX3370" fmla="*/ 3202402 w 10993169"/>
              <a:gd name="connsiteY3370" fmla="*/ 2740500 h 5809456"/>
              <a:gd name="connsiteX3371" fmla="*/ 3199694 w 10993169"/>
              <a:gd name="connsiteY3371" fmla="*/ 2739339 h 5809456"/>
              <a:gd name="connsiteX3372" fmla="*/ 3195787 w 10993169"/>
              <a:gd name="connsiteY3372" fmla="*/ 2737386 h 5809456"/>
              <a:gd name="connsiteX3373" fmla="*/ 3192531 w 10993169"/>
              <a:gd name="connsiteY3373" fmla="*/ 2735432 h 5809456"/>
              <a:gd name="connsiteX3374" fmla="*/ 3191229 w 10993169"/>
              <a:gd name="connsiteY3374" fmla="*/ 2733479 h 5809456"/>
              <a:gd name="connsiteX3375" fmla="*/ 3190578 w 10993169"/>
              <a:gd name="connsiteY3375" fmla="*/ 2731525 h 5809456"/>
              <a:gd name="connsiteX3376" fmla="*/ 3190578 w 10993169"/>
              <a:gd name="connsiteY3376" fmla="*/ 2729572 h 5809456"/>
              <a:gd name="connsiteX3377" fmla="*/ 3190578 w 10993169"/>
              <a:gd name="connsiteY3377" fmla="*/ 2727619 h 5809456"/>
              <a:gd name="connsiteX3378" fmla="*/ 3191229 w 10993169"/>
              <a:gd name="connsiteY3378" fmla="*/ 2725014 h 5809456"/>
              <a:gd name="connsiteX3379" fmla="*/ 3193182 w 10993169"/>
              <a:gd name="connsiteY3379" fmla="*/ 2721107 h 5809456"/>
              <a:gd name="connsiteX3380" fmla="*/ 3193833 w 10993169"/>
              <a:gd name="connsiteY3380" fmla="*/ 2718503 h 5809456"/>
              <a:gd name="connsiteX3381" fmla="*/ 3193182 w 10993169"/>
              <a:gd name="connsiteY3381" fmla="*/ 2713945 h 5809456"/>
              <a:gd name="connsiteX3382" fmla="*/ 3190578 w 10993169"/>
              <a:gd name="connsiteY3382" fmla="*/ 2708085 h 5809456"/>
              <a:gd name="connsiteX3383" fmla="*/ 3188624 w 10993169"/>
              <a:gd name="connsiteY3383" fmla="*/ 2702875 h 5809456"/>
              <a:gd name="connsiteX3384" fmla="*/ 3186020 w 10993169"/>
              <a:gd name="connsiteY3384" fmla="*/ 2698317 h 5809456"/>
              <a:gd name="connsiteX3385" fmla="*/ 3186020 w 10993169"/>
              <a:gd name="connsiteY3385" fmla="*/ 2696364 h 5809456"/>
              <a:gd name="connsiteX3386" fmla="*/ 3184717 w 10993169"/>
              <a:gd name="connsiteY3386" fmla="*/ 2694411 h 5809456"/>
              <a:gd name="connsiteX3387" fmla="*/ 3183415 w 10993169"/>
              <a:gd name="connsiteY3387" fmla="*/ 2692457 h 5809456"/>
              <a:gd name="connsiteX3388" fmla="*/ 3182113 w 10993169"/>
              <a:gd name="connsiteY3388" fmla="*/ 2690504 h 5809456"/>
              <a:gd name="connsiteX3389" fmla="*/ 3178857 w 10993169"/>
              <a:gd name="connsiteY3389" fmla="*/ 2687899 h 5809456"/>
              <a:gd name="connsiteX3390" fmla="*/ 3175601 w 10993169"/>
              <a:gd name="connsiteY3390" fmla="*/ 2685295 h 5809456"/>
              <a:gd name="connsiteX3391" fmla="*/ 3172997 w 10993169"/>
              <a:gd name="connsiteY3391" fmla="*/ 2681388 h 5809456"/>
              <a:gd name="connsiteX3392" fmla="*/ 3169090 w 10993169"/>
              <a:gd name="connsiteY3392" fmla="*/ 2676830 h 5809456"/>
              <a:gd name="connsiteX3393" fmla="*/ 3167137 w 10993169"/>
              <a:gd name="connsiteY3393" fmla="*/ 2675528 h 5809456"/>
              <a:gd name="connsiteX3394" fmla="*/ 3164532 w 10993169"/>
              <a:gd name="connsiteY3394" fmla="*/ 2674225 h 5809456"/>
              <a:gd name="connsiteX3395" fmla="*/ 3162579 w 10993169"/>
              <a:gd name="connsiteY3395" fmla="*/ 2672923 h 5809456"/>
              <a:gd name="connsiteX3396" fmla="*/ 3130022 w 10993169"/>
              <a:gd name="connsiteY3396" fmla="*/ 2662505 h 5809456"/>
              <a:gd name="connsiteX3397" fmla="*/ 3128563 w 10993169"/>
              <a:gd name="connsiteY3397" fmla="*/ 2663477 h 5809456"/>
              <a:gd name="connsiteX3398" fmla="*/ 3132772 w 10993169"/>
              <a:gd name="connsiteY3398" fmla="*/ 2669794 h 5809456"/>
              <a:gd name="connsiteX3399" fmla="*/ 3137979 w 10993169"/>
              <a:gd name="connsiteY3399" fmla="*/ 2676959 h 5809456"/>
              <a:gd name="connsiteX3400" fmla="*/ 3140583 w 10993169"/>
              <a:gd name="connsiteY3400" fmla="*/ 2677610 h 5809456"/>
              <a:gd name="connsiteX3401" fmla="*/ 3141706 w 10993169"/>
              <a:gd name="connsiteY3401" fmla="*/ 2677798 h 5809456"/>
              <a:gd name="connsiteX3402" fmla="*/ 3140440 w 10993169"/>
              <a:gd name="connsiteY3402" fmla="*/ 2677481 h 5809456"/>
              <a:gd name="connsiteX3403" fmla="*/ 3135231 w 10993169"/>
              <a:gd name="connsiteY3403" fmla="*/ 2670318 h 5809456"/>
              <a:gd name="connsiteX3404" fmla="*/ 3101811 w 10993169"/>
              <a:gd name="connsiteY3404" fmla="*/ 2656645 h 5809456"/>
              <a:gd name="connsiteX3405" fmla="*/ 3102178 w 10993169"/>
              <a:gd name="connsiteY3405" fmla="*/ 2656767 h 5809456"/>
              <a:gd name="connsiteX3406" fmla="*/ 3103480 w 10993169"/>
              <a:gd name="connsiteY3406" fmla="*/ 2657418 h 5809456"/>
              <a:gd name="connsiteX3407" fmla="*/ 3104782 w 10993169"/>
              <a:gd name="connsiteY3407" fmla="*/ 2658721 h 5809456"/>
              <a:gd name="connsiteX3408" fmla="*/ 3106084 w 10993169"/>
              <a:gd name="connsiteY3408" fmla="*/ 2660024 h 5809456"/>
              <a:gd name="connsiteX3409" fmla="*/ 3107386 w 10993169"/>
              <a:gd name="connsiteY3409" fmla="*/ 2661978 h 5809456"/>
              <a:gd name="connsiteX3410" fmla="*/ 3109989 w 10993169"/>
              <a:gd name="connsiteY3410" fmla="*/ 2663932 h 5809456"/>
              <a:gd name="connsiteX3411" fmla="*/ 3112593 w 10993169"/>
              <a:gd name="connsiteY3411" fmla="*/ 2666537 h 5809456"/>
              <a:gd name="connsiteX3412" fmla="*/ 3115197 w 10993169"/>
              <a:gd name="connsiteY3412" fmla="*/ 2668491 h 5809456"/>
              <a:gd name="connsiteX3413" fmla="*/ 3117801 w 10993169"/>
              <a:gd name="connsiteY3413" fmla="*/ 2669794 h 5809456"/>
              <a:gd name="connsiteX3414" fmla="*/ 3118269 w 10993169"/>
              <a:gd name="connsiteY3414" fmla="*/ 2669326 h 5809456"/>
              <a:gd name="connsiteX3415" fmla="*/ 3117650 w 10993169"/>
              <a:gd name="connsiteY3415" fmla="*/ 2669016 h 5809456"/>
              <a:gd name="connsiteX3416" fmla="*/ 3115046 w 10993169"/>
              <a:gd name="connsiteY3416" fmla="*/ 2667063 h 5809456"/>
              <a:gd name="connsiteX3417" fmla="*/ 3112441 w 10993169"/>
              <a:gd name="connsiteY3417" fmla="*/ 2664458 h 5809456"/>
              <a:gd name="connsiteX3418" fmla="*/ 3109837 w 10993169"/>
              <a:gd name="connsiteY3418" fmla="*/ 2662505 h 5809456"/>
              <a:gd name="connsiteX3419" fmla="*/ 3108534 w 10993169"/>
              <a:gd name="connsiteY3419" fmla="*/ 2660551 h 5809456"/>
              <a:gd name="connsiteX3420" fmla="*/ 3107232 w 10993169"/>
              <a:gd name="connsiteY3420" fmla="*/ 2659249 h 5809456"/>
              <a:gd name="connsiteX3421" fmla="*/ 3106581 w 10993169"/>
              <a:gd name="connsiteY3421" fmla="*/ 2657947 h 5809456"/>
              <a:gd name="connsiteX3422" fmla="*/ 3104627 w 10993169"/>
              <a:gd name="connsiteY3422" fmla="*/ 2657296 h 5809456"/>
              <a:gd name="connsiteX3423" fmla="*/ 3102674 w 10993169"/>
              <a:gd name="connsiteY3423" fmla="*/ 2656645 h 5809456"/>
              <a:gd name="connsiteX3424" fmla="*/ 5191864 w 10993169"/>
              <a:gd name="connsiteY3424" fmla="*/ 2650545 h 5809456"/>
              <a:gd name="connsiteX3425" fmla="*/ 5190909 w 10993169"/>
              <a:gd name="connsiteY3425" fmla="*/ 2650784 h 5809456"/>
              <a:gd name="connsiteX3426" fmla="*/ 5189607 w 10993169"/>
              <a:gd name="connsiteY3426" fmla="*/ 2655993 h 5809456"/>
              <a:gd name="connsiteX3427" fmla="*/ 5188956 w 10993169"/>
              <a:gd name="connsiteY3427" fmla="*/ 2662504 h 5809456"/>
              <a:gd name="connsiteX3428" fmla="*/ 5189607 w 10993169"/>
              <a:gd name="connsiteY3428" fmla="*/ 2669016 h 5809456"/>
              <a:gd name="connsiteX3429" fmla="*/ 5190909 w 10993169"/>
              <a:gd name="connsiteY3429" fmla="*/ 2673574 h 5809456"/>
              <a:gd name="connsiteX3430" fmla="*/ 5194163 w 10993169"/>
              <a:gd name="connsiteY3430" fmla="*/ 2678783 h 5809456"/>
              <a:gd name="connsiteX3431" fmla="*/ 5200673 w 10993169"/>
              <a:gd name="connsiteY3431" fmla="*/ 2684643 h 5809456"/>
              <a:gd name="connsiteX3432" fmla="*/ 5203277 w 10993169"/>
              <a:gd name="connsiteY3432" fmla="*/ 2687248 h 5809456"/>
              <a:gd name="connsiteX3433" fmla="*/ 5205881 w 10993169"/>
              <a:gd name="connsiteY3433" fmla="*/ 2690503 h 5809456"/>
              <a:gd name="connsiteX3434" fmla="*/ 5207834 w 10993169"/>
              <a:gd name="connsiteY3434" fmla="*/ 2693759 h 5809456"/>
              <a:gd name="connsiteX3435" fmla="*/ 5209136 w 10993169"/>
              <a:gd name="connsiteY3435" fmla="*/ 2697015 h 5809456"/>
              <a:gd name="connsiteX3436" fmla="*/ 5209787 w 10993169"/>
              <a:gd name="connsiteY3436" fmla="*/ 2701573 h 5809456"/>
              <a:gd name="connsiteX3437" fmla="*/ 5210438 w 10993169"/>
              <a:gd name="connsiteY3437" fmla="*/ 2708735 h 5809456"/>
              <a:gd name="connsiteX3438" fmla="*/ 5211740 w 10993169"/>
              <a:gd name="connsiteY3438" fmla="*/ 2715898 h 5809456"/>
              <a:gd name="connsiteX3439" fmla="*/ 5211740 w 10993169"/>
              <a:gd name="connsiteY3439" fmla="*/ 2722409 h 5809456"/>
              <a:gd name="connsiteX3440" fmla="*/ 5209787 w 10993169"/>
              <a:gd name="connsiteY3440" fmla="*/ 2725014 h 5809456"/>
              <a:gd name="connsiteX3441" fmla="*/ 5207183 w 10993169"/>
              <a:gd name="connsiteY3441" fmla="*/ 2728269 h 5809456"/>
              <a:gd name="connsiteX3442" fmla="*/ 5205230 w 10993169"/>
              <a:gd name="connsiteY3442" fmla="*/ 2732176 h 5809456"/>
              <a:gd name="connsiteX3443" fmla="*/ 5204579 w 10993169"/>
              <a:gd name="connsiteY3443" fmla="*/ 2734781 h 5809456"/>
              <a:gd name="connsiteX3444" fmla="*/ 5200022 w 10993169"/>
              <a:gd name="connsiteY3444" fmla="*/ 2741292 h 5809456"/>
              <a:gd name="connsiteX3445" fmla="*/ 5194163 w 10993169"/>
              <a:gd name="connsiteY3445" fmla="*/ 2747803 h 5809456"/>
              <a:gd name="connsiteX3446" fmla="*/ 5191559 w 10993169"/>
              <a:gd name="connsiteY3446" fmla="*/ 2751710 h 5809456"/>
              <a:gd name="connsiteX3447" fmla="*/ 5190258 w 10993169"/>
              <a:gd name="connsiteY3447" fmla="*/ 2754966 h 5809456"/>
              <a:gd name="connsiteX3448" fmla="*/ 5188956 w 10993169"/>
              <a:gd name="connsiteY3448" fmla="*/ 2758222 h 5809456"/>
              <a:gd name="connsiteX3449" fmla="*/ 5188305 w 10993169"/>
              <a:gd name="connsiteY3449" fmla="*/ 2760826 h 5809456"/>
              <a:gd name="connsiteX3450" fmla="*/ 5187654 w 10993169"/>
              <a:gd name="connsiteY3450" fmla="*/ 2763431 h 5809456"/>
              <a:gd name="connsiteX3451" fmla="*/ 5187654 w 10993169"/>
              <a:gd name="connsiteY3451" fmla="*/ 2766035 h 5809456"/>
              <a:gd name="connsiteX3452" fmla="*/ 5187654 w 10993169"/>
              <a:gd name="connsiteY3452" fmla="*/ 2769291 h 5809456"/>
              <a:gd name="connsiteX3453" fmla="*/ 5187654 w 10993169"/>
              <a:gd name="connsiteY3453" fmla="*/ 2772547 h 5809456"/>
              <a:gd name="connsiteX3454" fmla="*/ 5188956 w 10993169"/>
              <a:gd name="connsiteY3454" fmla="*/ 2779058 h 5809456"/>
              <a:gd name="connsiteX3455" fmla="*/ 5190909 w 10993169"/>
              <a:gd name="connsiteY3455" fmla="*/ 2783616 h 5809456"/>
              <a:gd name="connsiteX3456" fmla="*/ 5193513 w 10993169"/>
              <a:gd name="connsiteY3456" fmla="*/ 2786872 h 5809456"/>
              <a:gd name="connsiteX3457" fmla="*/ 5198069 w 10993169"/>
              <a:gd name="connsiteY3457" fmla="*/ 2790127 h 5809456"/>
              <a:gd name="connsiteX3458" fmla="*/ 5202626 w 10993169"/>
              <a:gd name="connsiteY3458" fmla="*/ 2793383 h 5809456"/>
              <a:gd name="connsiteX3459" fmla="*/ 5207834 w 10993169"/>
              <a:gd name="connsiteY3459" fmla="*/ 2796639 h 5809456"/>
              <a:gd name="connsiteX3460" fmla="*/ 5213042 w 10993169"/>
              <a:gd name="connsiteY3460" fmla="*/ 2799895 h 5809456"/>
              <a:gd name="connsiteX3461" fmla="*/ 5218249 w 10993169"/>
              <a:gd name="connsiteY3461" fmla="*/ 2803150 h 5809456"/>
              <a:gd name="connsiteX3462" fmla="*/ 5222155 w 10993169"/>
              <a:gd name="connsiteY3462" fmla="*/ 2806406 h 5809456"/>
              <a:gd name="connsiteX3463" fmla="*/ 5224759 w 10993169"/>
              <a:gd name="connsiteY3463" fmla="*/ 2809662 h 5809456"/>
              <a:gd name="connsiteX3464" fmla="*/ 5226712 w 10993169"/>
              <a:gd name="connsiteY3464" fmla="*/ 2816173 h 5809456"/>
              <a:gd name="connsiteX3465" fmla="*/ 5228014 w 10993169"/>
              <a:gd name="connsiteY3465" fmla="*/ 2824638 h 5809456"/>
              <a:gd name="connsiteX3466" fmla="*/ 5228014 w 10993169"/>
              <a:gd name="connsiteY3466" fmla="*/ 2828545 h 5809456"/>
              <a:gd name="connsiteX3467" fmla="*/ 5228014 w 10993169"/>
              <a:gd name="connsiteY3467" fmla="*/ 2833103 h 5809456"/>
              <a:gd name="connsiteX3468" fmla="*/ 5228014 w 10993169"/>
              <a:gd name="connsiteY3468" fmla="*/ 2837009 h 5809456"/>
              <a:gd name="connsiteX3469" fmla="*/ 5227363 w 10993169"/>
              <a:gd name="connsiteY3469" fmla="*/ 2839614 h 5809456"/>
              <a:gd name="connsiteX3470" fmla="*/ 5226061 w 10993169"/>
              <a:gd name="connsiteY3470" fmla="*/ 2844172 h 5809456"/>
              <a:gd name="connsiteX3471" fmla="*/ 5222806 w 10993169"/>
              <a:gd name="connsiteY3471" fmla="*/ 2850032 h 5809456"/>
              <a:gd name="connsiteX3472" fmla="*/ 5219551 w 10993169"/>
              <a:gd name="connsiteY3472" fmla="*/ 2856544 h 5809456"/>
              <a:gd name="connsiteX3473" fmla="*/ 5217358 w 10993169"/>
              <a:gd name="connsiteY3473" fmla="*/ 2860383 h 5809456"/>
              <a:gd name="connsiteX3474" fmla="*/ 5218035 w 10993169"/>
              <a:gd name="connsiteY3474" fmla="*/ 2859705 h 5809456"/>
              <a:gd name="connsiteX3475" fmla="*/ 5220640 w 10993169"/>
              <a:gd name="connsiteY3475" fmla="*/ 2855147 h 5809456"/>
              <a:gd name="connsiteX3476" fmla="*/ 5223895 w 10993169"/>
              <a:gd name="connsiteY3476" fmla="*/ 2849287 h 5809456"/>
              <a:gd name="connsiteX3477" fmla="*/ 5227151 w 10993169"/>
              <a:gd name="connsiteY3477" fmla="*/ 2843427 h 5809456"/>
              <a:gd name="connsiteX3478" fmla="*/ 5228453 w 10993169"/>
              <a:gd name="connsiteY3478" fmla="*/ 2838869 h 5809456"/>
              <a:gd name="connsiteX3479" fmla="*/ 5229105 w 10993169"/>
              <a:gd name="connsiteY3479" fmla="*/ 2835613 h 5809456"/>
              <a:gd name="connsiteX3480" fmla="*/ 5229105 w 10993169"/>
              <a:gd name="connsiteY3480" fmla="*/ 2832358 h 5809456"/>
              <a:gd name="connsiteX3481" fmla="*/ 5229105 w 10993169"/>
              <a:gd name="connsiteY3481" fmla="*/ 2827800 h 5809456"/>
              <a:gd name="connsiteX3482" fmla="*/ 5229105 w 10993169"/>
              <a:gd name="connsiteY3482" fmla="*/ 2823893 h 5809456"/>
              <a:gd name="connsiteX3483" fmla="*/ 5227802 w 10993169"/>
              <a:gd name="connsiteY3483" fmla="*/ 2815428 h 5809456"/>
              <a:gd name="connsiteX3484" fmla="*/ 5225849 w 10993169"/>
              <a:gd name="connsiteY3484" fmla="*/ 2808265 h 5809456"/>
              <a:gd name="connsiteX3485" fmla="*/ 5223244 w 10993169"/>
              <a:gd name="connsiteY3485" fmla="*/ 2805661 h 5809456"/>
              <a:gd name="connsiteX3486" fmla="*/ 5219337 w 10993169"/>
              <a:gd name="connsiteY3486" fmla="*/ 2802405 h 5809456"/>
              <a:gd name="connsiteX3487" fmla="*/ 5214128 w 10993169"/>
              <a:gd name="connsiteY3487" fmla="*/ 2799149 h 5809456"/>
              <a:gd name="connsiteX3488" fmla="*/ 5209570 w 10993169"/>
              <a:gd name="connsiteY3488" fmla="*/ 2795894 h 5809456"/>
              <a:gd name="connsiteX3489" fmla="*/ 5204361 w 10993169"/>
              <a:gd name="connsiteY3489" fmla="*/ 2792638 h 5809456"/>
              <a:gd name="connsiteX3490" fmla="*/ 5199152 w 10993169"/>
              <a:gd name="connsiteY3490" fmla="*/ 2789382 h 5809456"/>
              <a:gd name="connsiteX3491" fmla="*/ 5194594 w 10993169"/>
              <a:gd name="connsiteY3491" fmla="*/ 2786127 h 5809456"/>
              <a:gd name="connsiteX3492" fmla="*/ 5191990 w 10993169"/>
              <a:gd name="connsiteY3492" fmla="*/ 2782871 h 5809456"/>
              <a:gd name="connsiteX3493" fmla="*/ 5190036 w 10993169"/>
              <a:gd name="connsiteY3493" fmla="*/ 2778313 h 5809456"/>
              <a:gd name="connsiteX3494" fmla="*/ 5188734 w 10993169"/>
              <a:gd name="connsiteY3494" fmla="*/ 2771802 h 5809456"/>
              <a:gd name="connsiteX3495" fmla="*/ 5188734 w 10993169"/>
              <a:gd name="connsiteY3495" fmla="*/ 2768546 h 5809456"/>
              <a:gd name="connsiteX3496" fmla="*/ 5188734 w 10993169"/>
              <a:gd name="connsiteY3496" fmla="*/ 2765290 h 5809456"/>
              <a:gd name="connsiteX3497" fmla="*/ 5188734 w 10993169"/>
              <a:gd name="connsiteY3497" fmla="*/ 2762686 h 5809456"/>
              <a:gd name="connsiteX3498" fmla="*/ 5189385 w 10993169"/>
              <a:gd name="connsiteY3498" fmla="*/ 2760081 h 5809456"/>
              <a:gd name="connsiteX3499" fmla="*/ 5190036 w 10993169"/>
              <a:gd name="connsiteY3499" fmla="*/ 2757477 h 5809456"/>
              <a:gd name="connsiteX3500" fmla="*/ 5191339 w 10993169"/>
              <a:gd name="connsiteY3500" fmla="*/ 2754221 h 5809456"/>
              <a:gd name="connsiteX3501" fmla="*/ 5193292 w 10993169"/>
              <a:gd name="connsiteY3501" fmla="*/ 2750965 h 5809456"/>
              <a:gd name="connsiteX3502" fmla="*/ 5195896 w 10993169"/>
              <a:gd name="connsiteY3502" fmla="*/ 2747058 h 5809456"/>
              <a:gd name="connsiteX3503" fmla="*/ 5201105 w 10993169"/>
              <a:gd name="connsiteY3503" fmla="*/ 2740547 h 5809456"/>
              <a:gd name="connsiteX3504" fmla="*/ 5205663 w 10993169"/>
              <a:gd name="connsiteY3504" fmla="*/ 2734036 h 5809456"/>
              <a:gd name="connsiteX3505" fmla="*/ 5206315 w 10993169"/>
              <a:gd name="connsiteY3505" fmla="*/ 2731431 h 5809456"/>
              <a:gd name="connsiteX3506" fmla="*/ 5208268 w 10993169"/>
              <a:gd name="connsiteY3506" fmla="*/ 2727524 h 5809456"/>
              <a:gd name="connsiteX3507" fmla="*/ 5210873 w 10993169"/>
              <a:gd name="connsiteY3507" fmla="*/ 2724269 h 5809456"/>
              <a:gd name="connsiteX3508" fmla="*/ 5212826 w 10993169"/>
              <a:gd name="connsiteY3508" fmla="*/ 2721664 h 5809456"/>
              <a:gd name="connsiteX3509" fmla="*/ 5212826 w 10993169"/>
              <a:gd name="connsiteY3509" fmla="*/ 2715153 h 5809456"/>
              <a:gd name="connsiteX3510" fmla="*/ 5211524 w 10993169"/>
              <a:gd name="connsiteY3510" fmla="*/ 2707990 h 5809456"/>
              <a:gd name="connsiteX3511" fmla="*/ 5210873 w 10993169"/>
              <a:gd name="connsiteY3511" fmla="*/ 2700828 h 5809456"/>
              <a:gd name="connsiteX3512" fmla="*/ 5210221 w 10993169"/>
              <a:gd name="connsiteY3512" fmla="*/ 2696270 h 5809456"/>
              <a:gd name="connsiteX3513" fmla="*/ 5208919 w 10993169"/>
              <a:gd name="connsiteY3513" fmla="*/ 2693014 h 5809456"/>
              <a:gd name="connsiteX3514" fmla="*/ 5206966 w 10993169"/>
              <a:gd name="connsiteY3514" fmla="*/ 2689758 h 5809456"/>
              <a:gd name="connsiteX3515" fmla="*/ 5204361 w 10993169"/>
              <a:gd name="connsiteY3515" fmla="*/ 2686503 h 5809456"/>
              <a:gd name="connsiteX3516" fmla="*/ 5201757 w 10993169"/>
              <a:gd name="connsiteY3516" fmla="*/ 2683898 h 5809456"/>
              <a:gd name="connsiteX3517" fmla="*/ 5196547 w 10993169"/>
              <a:gd name="connsiteY3517" fmla="*/ 2678038 h 5809456"/>
              <a:gd name="connsiteX3518" fmla="*/ 5191990 w 10993169"/>
              <a:gd name="connsiteY3518" fmla="*/ 2672829 h 5809456"/>
              <a:gd name="connsiteX3519" fmla="*/ 5190687 w 10993169"/>
              <a:gd name="connsiteY3519" fmla="*/ 2668271 h 5809456"/>
              <a:gd name="connsiteX3520" fmla="*/ 5190036 w 10993169"/>
              <a:gd name="connsiteY3520" fmla="*/ 2661759 h 5809456"/>
              <a:gd name="connsiteX3521" fmla="*/ 5190687 w 10993169"/>
              <a:gd name="connsiteY3521" fmla="*/ 2655248 h 5809456"/>
              <a:gd name="connsiteX3522" fmla="*/ 2149531 w 10993169"/>
              <a:gd name="connsiteY3522" fmla="*/ 2635102 h 5809456"/>
              <a:gd name="connsiteX3523" fmla="*/ 2148755 w 10993169"/>
              <a:gd name="connsiteY3523" fmla="*/ 2636460 h 5809456"/>
              <a:gd name="connsiteX3524" fmla="*/ 2147951 w 10993169"/>
              <a:gd name="connsiteY3524" fmla="*/ 2638470 h 5809456"/>
              <a:gd name="connsiteX3525" fmla="*/ 2149223 w 10993169"/>
              <a:gd name="connsiteY3525" fmla="*/ 2635924 h 5809456"/>
              <a:gd name="connsiteX3526" fmla="*/ 3789626 w 10993169"/>
              <a:gd name="connsiteY3526" fmla="*/ 2629513 h 5809456"/>
              <a:gd name="connsiteX3527" fmla="*/ 3786369 w 10993169"/>
              <a:gd name="connsiteY3527" fmla="*/ 2633855 h 5809456"/>
              <a:gd name="connsiteX3528" fmla="*/ 3780509 w 10993169"/>
              <a:gd name="connsiteY3528" fmla="*/ 2641017 h 5809456"/>
              <a:gd name="connsiteX3529" fmla="*/ 3772044 w 10993169"/>
              <a:gd name="connsiteY3529" fmla="*/ 2649482 h 5809456"/>
              <a:gd name="connsiteX3530" fmla="*/ 3762929 w 10993169"/>
              <a:gd name="connsiteY3530" fmla="*/ 2657947 h 5809456"/>
              <a:gd name="connsiteX3531" fmla="*/ 3755766 w 10993169"/>
              <a:gd name="connsiteY3531" fmla="*/ 2665109 h 5809456"/>
              <a:gd name="connsiteX3532" fmla="*/ 3749255 w 10993169"/>
              <a:gd name="connsiteY3532" fmla="*/ 2671621 h 5809456"/>
              <a:gd name="connsiteX3533" fmla="*/ 3741441 w 10993169"/>
              <a:gd name="connsiteY3533" fmla="*/ 2680086 h 5809456"/>
              <a:gd name="connsiteX3534" fmla="*/ 3737534 w 10993169"/>
              <a:gd name="connsiteY3534" fmla="*/ 2683992 h 5809456"/>
              <a:gd name="connsiteX3535" fmla="*/ 3733627 w 10993169"/>
              <a:gd name="connsiteY3535" fmla="*/ 2687248 h 5809456"/>
              <a:gd name="connsiteX3536" fmla="*/ 3729069 w 10993169"/>
              <a:gd name="connsiteY3536" fmla="*/ 2690504 h 5809456"/>
              <a:gd name="connsiteX3537" fmla="*/ 3725162 w 10993169"/>
              <a:gd name="connsiteY3537" fmla="*/ 2693108 h 5809456"/>
              <a:gd name="connsiteX3538" fmla="*/ 3720605 w 10993169"/>
              <a:gd name="connsiteY3538" fmla="*/ 2697015 h 5809456"/>
              <a:gd name="connsiteX3539" fmla="*/ 3714093 w 10993169"/>
              <a:gd name="connsiteY3539" fmla="*/ 2700922 h 5809456"/>
              <a:gd name="connsiteX3540" fmla="*/ 3707582 w 10993169"/>
              <a:gd name="connsiteY3540" fmla="*/ 2704178 h 5809456"/>
              <a:gd name="connsiteX3541" fmla="*/ 3702373 w 10993169"/>
              <a:gd name="connsiteY3541" fmla="*/ 2708085 h 5809456"/>
              <a:gd name="connsiteX3542" fmla="*/ 3698466 w 10993169"/>
              <a:gd name="connsiteY3542" fmla="*/ 2713294 h 5809456"/>
              <a:gd name="connsiteX3543" fmla="*/ 3698255 w 10993169"/>
              <a:gd name="connsiteY3543" fmla="*/ 2713822 h 5809456"/>
              <a:gd name="connsiteX3544" fmla="*/ 3702135 w 10993169"/>
              <a:gd name="connsiteY3544" fmla="*/ 2709386 h 5809456"/>
              <a:gd name="connsiteX3545" fmla="*/ 3706691 w 10993169"/>
              <a:gd name="connsiteY3545" fmla="*/ 2705480 h 5809456"/>
              <a:gd name="connsiteX3546" fmla="*/ 3713201 w 10993169"/>
              <a:gd name="connsiteY3546" fmla="*/ 2701573 h 5809456"/>
              <a:gd name="connsiteX3547" fmla="*/ 3719711 w 10993169"/>
              <a:gd name="connsiteY3547" fmla="*/ 2698317 h 5809456"/>
              <a:gd name="connsiteX3548" fmla="*/ 3724919 w 10993169"/>
              <a:gd name="connsiteY3548" fmla="*/ 2694410 h 5809456"/>
              <a:gd name="connsiteX3549" fmla="*/ 3728825 w 10993169"/>
              <a:gd name="connsiteY3549" fmla="*/ 2691806 h 5809456"/>
              <a:gd name="connsiteX3550" fmla="*/ 3732730 w 10993169"/>
              <a:gd name="connsiteY3550" fmla="*/ 2688550 h 5809456"/>
              <a:gd name="connsiteX3551" fmla="*/ 3736636 w 10993169"/>
              <a:gd name="connsiteY3551" fmla="*/ 2685294 h 5809456"/>
              <a:gd name="connsiteX3552" fmla="*/ 3741193 w 10993169"/>
              <a:gd name="connsiteY3552" fmla="*/ 2681387 h 5809456"/>
              <a:gd name="connsiteX3553" fmla="*/ 3749005 w 10993169"/>
              <a:gd name="connsiteY3553" fmla="*/ 2672923 h 5809456"/>
              <a:gd name="connsiteX3554" fmla="*/ 3755514 w 10993169"/>
              <a:gd name="connsiteY3554" fmla="*/ 2666411 h 5809456"/>
              <a:gd name="connsiteX3555" fmla="*/ 3762675 w 10993169"/>
              <a:gd name="connsiteY3555" fmla="*/ 2659249 h 5809456"/>
              <a:gd name="connsiteX3556" fmla="*/ 3771789 w 10993169"/>
              <a:gd name="connsiteY3556" fmla="*/ 2650784 h 5809456"/>
              <a:gd name="connsiteX3557" fmla="*/ 3780251 w 10993169"/>
              <a:gd name="connsiteY3557" fmla="*/ 2641668 h 5809456"/>
              <a:gd name="connsiteX3558" fmla="*/ 3786110 w 10993169"/>
              <a:gd name="connsiteY3558" fmla="*/ 2635157 h 5809456"/>
              <a:gd name="connsiteX3559" fmla="*/ 3789365 w 10993169"/>
              <a:gd name="connsiteY3559" fmla="*/ 2629947 h 5809456"/>
              <a:gd name="connsiteX3560" fmla="*/ 5250236 w 10993169"/>
              <a:gd name="connsiteY3560" fmla="*/ 2624726 h 5809456"/>
              <a:gd name="connsiteX3561" fmla="*/ 5250147 w 10993169"/>
              <a:gd name="connsiteY3561" fmla="*/ 2624738 h 5809456"/>
              <a:gd name="connsiteX3562" fmla="*/ 5242987 w 10993169"/>
              <a:gd name="connsiteY3562" fmla="*/ 2629947 h 5809456"/>
              <a:gd name="connsiteX3563" fmla="*/ 5237128 w 10993169"/>
              <a:gd name="connsiteY3563" fmla="*/ 2635157 h 5809456"/>
              <a:gd name="connsiteX3564" fmla="*/ 5236477 w 10993169"/>
              <a:gd name="connsiteY3564" fmla="*/ 2637110 h 5809456"/>
              <a:gd name="connsiteX3565" fmla="*/ 5236477 w 10993169"/>
              <a:gd name="connsiteY3565" fmla="*/ 2639715 h 5809456"/>
              <a:gd name="connsiteX3566" fmla="*/ 5237128 w 10993169"/>
              <a:gd name="connsiteY3566" fmla="*/ 2642319 h 5809456"/>
              <a:gd name="connsiteX3567" fmla="*/ 5237779 w 10993169"/>
              <a:gd name="connsiteY3567" fmla="*/ 2644924 h 5809456"/>
              <a:gd name="connsiteX3568" fmla="*/ 5239081 w 10993169"/>
              <a:gd name="connsiteY3568" fmla="*/ 2651435 h 5809456"/>
              <a:gd name="connsiteX3569" fmla="*/ 5239731 w 10993169"/>
              <a:gd name="connsiteY3569" fmla="*/ 2655993 h 5809456"/>
              <a:gd name="connsiteX3570" fmla="*/ 5239731 w 10993169"/>
              <a:gd name="connsiteY3570" fmla="*/ 2659900 h 5809456"/>
              <a:gd name="connsiteX3571" fmla="*/ 5238430 w 10993169"/>
              <a:gd name="connsiteY3571" fmla="*/ 2663156 h 5809456"/>
              <a:gd name="connsiteX3572" fmla="*/ 5236477 w 10993169"/>
              <a:gd name="connsiteY3572" fmla="*/ 2665109 h 5809456"/>
              <a:gd name="connsiteX3573" fmla="*/ 5235266 w 10993169"/>
              <a:gd name="connsiteY3573" fmla="*/ 2665916 h 5809456"/>
              <a:gd name="connsiteX3574" fmla="*/ 5236267 w 10993169"/>
              <a:gd name="connsiteY3574" fmla="*/ 2665666 h 5809456"/>
              <a:gd name="connsiteX3575" fmla="*/ 5237569 w 10993169"/>
              <a:gd name="connsiteY3575" fmla="*/ 2664364 h 5809456"/>
              <a:gd name="connsiteX3576" fmla="*/ 5239523 w 10993169"/>
              <a:gd name="connsiteY3576" fmla="*/ 2662410 h 5809456"/>
              <a:gd name="connsiteX3577" fmla="*/ 5240825 w 10993169"/>
              <a:gd name="connsiteY3577" fmla="*/ 2659155 h 5809456"/>
              <a:gd name="connsiteX3578" fmla="*/ 5240825 w 10993169"/>
              <a:gd name="connsiteY3578" fmla="*/ 2655248 h 5809456"/>
              <a:gd name="connsiteX3579" fmla="*/ 5240174 w 10993169"/>
              <a:gd name="connsiteY3579" fmla="*/ 2650690 h 5809456"/>
              <a:gd name="connsiteX3580" fmla="*/ 5238871 w 10993169"/>
              <a:gd name="connsiteY3580" fmla="*/ 2644830 h 5809456"/>
              <a:gd name="connsiteX3581" fmla="*/ 5238220 w 10993169"/>
              <a:gd name="connsiteY3581" fmla="*/ 2641574 h 5809456"/>
              <a:gd name="connsiteX3582" fmla="*/ 5237569 w 10993169"/>
              <a:gd name="connsiteY3582" fmla="*/ 2638969 h 5809456"/>
              <a:gd name="connsiteX3583" fmla="*/ 5237569 w 10993169"/>
              <a:gd name="connsiteY3583" fmla="*/ 2636365 h 5809456"/>
              <a:gd name="connsiteX3584" fmla="*/ 5238220 w 10993169"/>
              <a:gd name="connsiteY3584" fmla="*/ 2634411 h 5809456"/>
              <a:gd name="connsiteX3585" fmla="*/ 5244081 w 10993169"/>
              <a:gd name="connsiteY3585" fmla="*/ 2629202 h 5809456"/>
              <a:gd name="connsiteX3586" fmla="*/ 3794594 w 10993169"/>
              <a:gd name="connsiteY3586" fmla="*/ 2619797 h 5809456"/>
              <a:gd name="connsiteX3587" fmla="*/ 3793532 w 10993169"/>
              <a:gd name="connsiteY3587" fmla="*/ 2622134 h 5809456"/>
              <a:gd name="connsiteX3588" fmla="*/ 3790928 w 10993169"/>
              <a:gd name="connsiteY3588" fmla="*/ 2627343 h 5809456"/>
              <a:gd name="connsiteX3589" fmla="*/ 3793271 w 10993169"/>
              <a:gd name="connsiteY3589" fmla="*/ 2623436 h 5809456"/>
              <a:gd name="connsiteX3590" fmla="*/ 3846725 w 10993169"/>
              <a:gd name="connsiteY3590" fmla="*/ 2541243 h 5809456"/>
              <a:gd name="connsiteX3591" fmla="*/ 3844972 w 10993169"/>
              <a:gd name="connsiteY3591" fmla="*/ 2543347 h 5809456"/>
              <a:gd name="connsiteX3592" fmla="*/ 3840414 w 10993169"/>
              <a:gd name="connsiteY3592" fmla="*/ 2547253 h 5809456"/>
              <a:gd name="connsiteX3593" fmla="*/ 3834553 w 10993169"/>
              <a:gd name="connsiteY3593" fmla="*/ 2549858 h 5809456"/>
              <a:gd name="connsiteX3594" fmla="*/ 3830647 w 10993169"/>
              <a:gd name="connsiteY3594" fmla="*/ 2552462 h 5809456"/>
              <a:gd name="connsiteX3595" fmla="*/ 3820880 w 10993169"/>
              <a:gd name="connsiteY3595" fmla="*/ 2551160 h 5809456"/>
              <a:gd name="connsiteX3596" fmla="*/ 3814368 w 10993169"/>
              <a:gd name="connsiteY3596" fmla="*/ 2549858 h 5809456"/>
              <a:gd name="connsiteX3597" fmla="*/ 3807206 w 10993169"/>
              <a:gd name="connsiteY3597" fmla="*/ 2555067 h 5809456"/>
              <a:gd name="connsiteX3598" fmla="*/ 3803201 w 10993169"/>
              <a:gd name="connsiteY3598" fmla="*/ 2559072 h 5809456"/>
              <a:gd name="connsiteX3599" fmla="*/ 3806290 w 10993169"/>
              <a:gd name="connsiteY3599" fmla="*/ 2556369 h 5809456"/>
              <a:gd name="connsiteX3600" fmla="*/ 3813451 w 10993169"/>
              <a:gd name="connsiteY3600" fmla="*/ 2551160 h 5809456"/>
              <a:gd name="connsiteX3601" fmla="*/ 3820612 w 10993169"/>
              <a:gd name="connsiteY3601" fmla="*/ 2552462 h 5809456"/>
              <a:gd name="connsiteX3602" fmla="*/ 3829725 w 10993169"/>
              <a:gd name="connsiteY3602" fmla="*/ 2553764 h 5809456"/>
              <a:gd name="connsiteX3603" fmla="*/ 3834282 w 10993169"/>
              <a:gd name="connsiteY3603" fmla="*/ 2551160 h 5809456"/>
              <a:gd name="connsiteX3604" fmla="*/ 3839490 w 10993169"/>
              <a:gd name="connsiteY3604" fmla="*/ 2547904 h 5809456"/>
              <a:gd name="connsiteX3605" fmla="*/ 3842094 w 10993169"/>
              <a:gd name="connsiteY3605" fmla="*/ 2546602 h 5809456"/>
              <a:gd name="connsiteX3606" fmla="*/ 3844047 w 10993169"/>
              <a:gd name="connsiteY3606" fmla="*/ 2544648 h 5809456"/>
              <a:gd name="connsiteX3607" fmla="*/ 3845999 w 10993169"/>
              <a:gd name="connsiteY3607" fmla="*/ 2542695 h 5809456"/>
              <a:gd name="connsiteX3608" fmla="*/ 6588184 w 10993169"/>
              <a:gd name="connsiteY3608" fmla="*/ 2538242 h 5809456"/>
              <a:gd name="connsiteX3609" fmla="*/ 6585426 w 10993169"/>
              <a:gd name="connsiteY3609" fmla="*/ 2539345 h 5809456"/>
              <a:gd name="connsiteX3610" fmla="*/ 6582821 w 10993169"/>
              <a:gd name="connsiteY3610" fmla="*/ 2540648 h 5809456"/>
              <a:gd name="connsiteX3611" fmla="*/ 6580217 w 10993169"/>
              <a:gd name="connsiteY3611" fmla="*/ 2542601 h 5809456"/>
              <a:gd name="connsiteX3612" fmla="*/ 6577612 w 10993169"/>
              <a:gd name="connsiteY3612" fmla="*/ 2542601 h 5809456"/>
              <a:gd name="connsiteX3613" fmla="*/ 6572403 w 10993169"/>
              <a:gd name="connsiteY3613" fmla="*/ 2544554 h 5809456"/>
              <a:gd name="connsiteX3614" fmla="*/ 6565241 w 10993169"/>
              <a:gd name="connsiteY3614" fmla="*/ 2545206 h 5809456"/>
              <a:gd name="connsiteX3615" fmla="*/ 6558729 w 10993169"/>
              <a:gd name="connsiteY3615" fmla="*/ 2545206 h 5809456"/>
              <a:gd name="connsiteX3616" fmla="*/ 6553520 w 10993169"/>
              <a:gd name="connsiteY3616" fmla="*/ 2545206 h 5809456"/>
              <a:gd name="connsiteX3617" fmla="*/ 6547009 w 10993169"/>
              <a:gd name="connsiteY3617" fmla="*/ 2544554 h 5809456"/>
              <a:gd name="connsiteX3618" fmla="*/ 6539846 w 10993169"/>
              <a:gd name="connsiteY3618" fmla="*/ 2541299 h 5809456"/>
              <a:gd name="connsiteX3619" fmla="*/ 6536591 w 10993169"/>
              <a:gd name="connsiteY3619" fmla="*/ 2540648 h 5809456"/>
              <a:gd name="connsiteX3620" fmla="*/ 6533335 w 10993169"/>
              <a:gd name="connsiteY3620" fmla="*/ 2540648 h 5809456"/>
              <a:gd name="connsiteX3621" fmla="*/ 6530730 w 10993169"/>
              <a:gd name="connsiteY3621" fmla="*/ 2540648 h 5809456"/>
              <a:gd name="connsiteX3622" fmla="*/ 6528125 w 10993169"/>
              <a:gd name="connsiteY3622" fmla="*/ 2542601 h 5809456"/>
              <a:gd name="connsiteX3623" fmla="*/ 6527657 w 10993169"/>
              <a:gd name="connsiteY3623" fmla="*/ 2544006 h 5809456"/>
              <a:gd name="connsiteX3624" fmla="*/ 6527661 w 10993169"/>
              <a:gd name="connsiteY3624" fmla="*/ 2543998 h 5809456"/>
              <a:gd name="connsiteX3625" fmla="*/ 6529614 w 10993169"/>
              <a:gd name="connsiteY3625" fmla="*/ 2542695 h 5809456"/>
              <a:gd name="connsiteX3626" fmla="*/ 6532217 w 10993169"/>
              <a:gd name="connsiteY3626" fmla="*/ 2542695 h 5809456"/>
              <a:gd name="connsiteX3627" fmla="*/ 6535472 w 10993169"/>
              <a:gd name="connsiteY3627" fmla="*/ 2542695 h 5809456"/>
              <a:gd name="connsiteX3628" fmla="*/ 6539378 w 10993169"/>
              <a:gd name="connsiteY3628" fmla="*/ 2543346 h 5809456"/>
              <a:gd name="connsiteX3629" fmla="*/ 6546538 w 10993169"/>
              <a:gd name="connsiteY3629" fmla="*/ 2545300 h 5809456"/>
              <a:gd name="connsiteX3630" fmla="*/ 6553047 w 10993169"/>
              <a:gd name="connsiteY3630" fmla="*/ 2546602 h 5809456"/>
              <a:gd name="connsiteX3631" fmla="*/ 6557604 w 10993169"/>
              <a:gd name="connsiteY3631" fmla="*/ 2546602 h 5809456"/>
              <a:gd name="connsiteX3632" fmla="*/ 6564113 w 10993169"/>
              <a:gd name="connsiteY3632" fmla="*/ 2546602 h 5809456"/>
              <a:gd name="connsiteX3633" fmla="*/ 6571274 w 10993169"/>
              <a:gd name="connsiteY3633" fmla="*/ 2545951 h 5809456"/>
              <a:gd name="connsiteX3634" fmla="*/ 6576481 w 10993169"/>
              <a:gd name="connsiteY3634" fmla="*/ 2543998 h 5809456"/>
              <a:gd name="connsiteX3635" fmla="*/ 6579085 w 10993169"/>
              <a:gd name="connsiteY3635" fmla="*/ 2543998 h 5809456"/>
              <a:gd name="connsiteX3636" fmla="*/ 6582340 w 10993169"/>
              <a:gd name="connsiteY3636" fmla="*/ 2542695 h 5809456"/>
              <a:gd name="connsiteX3637" fmla="*/ 6584944 w 10993169"/>
              <a:gd name="connsiteY3637" fmla="*/ 2540742 h 5809456"/>
              <a:gd name="connsiteX3638" fmla="*/ 6587547 w 10993169"/>
              <a:gd name="connsiteY3638" fmla="*/ 2538788 h 5809456"/>
              <a:gd name="connsiteX3639" fmla="*/ 2617679 w 10993169"/>
              <a:gd name="connsiteY3639" fmla="*/ 2536856 h 5809456"/>
              <a:gd name="connsiteX3640" fmla="*/ 2617890 w 10993169"/>
              <a:gd name="connsiteY3640" fmla="*/ 2536919 h 5809456"/>
              <a:gd name="connsiteX3641" fmla="*/ 2624399 w 10993169"/>
              <a:gd name="connsiteY3641" fmla="*/ 2538222 h 5809456"/>
              <a:gd name="connsiteX3642" fmla="*/ 2624509 w 10993169"/>
              <a:gd name="connsiteY3642" fmla="*/ 2538222 h 5809456"/>
              <a:gd name="connsiteX3643" fmla="*/ 2620832 w 10993169"/>
              <a:gd name="connsiteY3643" fmla="*/ 2537486 h 5809456"/>
              <a:gd name="connsiteX3644" fmla="*/ 2274562 w 10993169"/>
              <a:gd name="connsiteY3644" fmla="*/ 2529854 h 5809456"/>
              <a:gd name="connsiteX3645" fmla="*/ 2273774 w 10993169"/>
              <a:gd name="connsiteY3645" fmla="*/ 2531627 h 5809456"/>
              <a:gd name="connsiteX3646" fmla="*/ 2275076 w 10993169"/>
              <a:gd name="connsiteY3646" fmla="*/ 2533580 h 5809456"/>
              <a:gd name="connsiteX3647" fmla="*/ 2277029 w 10993169"/>
              <a:gd name="connsiteY3647" fmla="*/ 2534882 h 5809456"/>
              <a:gd name="connsiteX3648" fmla="*/ 2278332 w 10993169"/>
              <a:gd name="connsiteY3648" fmla="*/ 2536185 h 5809456"/>
              <a:gd name="connsiteX3649" fmla="*/ 2280285 w 10993169"/>
              <a:gd name="connsiteY3649" fmla="*/ 2536836 h 5809456"/>
              <a:gd name="connsiteX3650" fmla="*/ 2284192 w 10993169"/>
              <a:gd name="connsiteY3650" fmla="*/ 2538138 h 5809456"/>
              <a:gd name="connsiteX3651" fmla="*/ 2286797 w 10993169"/>
              <a:gd name="connsiteY3651" fmla="*/ 2539440 h 5809456"/>
              <a:gd name="connsiteX3652" fmla="*/ 2291355 w 10993169"/>
              <a:gd name="connsiteY3652" fmla="*/ 2540091 h 5809456"/>
              <a:gd name="connsiteX3653" fmla="*/ 2297215 w 10993169"/>
              <a:gd name="connsiteY3653" fmla="*/ 2542045 h 5809456"/>
              <a:gd name="connsiteX3654" fmla="*/ 2302424 w 10993169"/>
              <a:gd name="connsiteY3654" fmla="*/ 2543347 h 5809456"/>
              <a:gd name="connsiteX3655" fmla="*/ 2306982 w 10993169"/>
              <a:gd name="connsiteY3655" fmla="*/ 2545300 h 5809456"/>
              <a:gd name="connsiteX3656" fmla="*/ 2312191 w 10993169"/>
              <a:gd name="connsiteY3656" fmla="*/ 2550510 h 5809456"/>
              <a:gd name="connsiteX3657" fmla="*/ 2317162 w 10993169"/>
              <a:gd name="connsiteY3657" fmla="*/ 2555481 h 5809456"/>
              <a:gd name="connsiteX3658" fmla="*/ 2317162 w 10993169"/>
              <a:gd name="connsiteY3658" fmla="*/ 2554505 h 5809456"/>
              <a:gd name="connsiteX3659" fmla="*/ 2311955 w 10993169"/>
              <a:gd name="connsiteY3659" fmla="*/ 2549295 h 5809456"/>
              <a:gd name="connsiteX3660" fmla="*/ 2306747 w 10993169"/>
              <a:gd name="connsiteY3660" fmla="*/ 2544084 h 5809456"/>
              <a:gd name="connsiteX3661" fmla="*/ 2302191 w 10993169"/>
              <a:gd name="connsiteY3661" fmla="*/ 2542130 h 5809456"/>
              <a:gd name="connsiteX3662" fmla="*/ 2296984 w 10993169"/>
              <a:gd name="connsiteY3662" fmla="*/ 2540176 h 5809456"/>
              <a:gd name="connsiteX3663" fmla="*/ 2291125 w 10993169"/>
              <a:gd name="connsiteY3663" fmla="*/ 2538873 h 5809456"/>
              <a:gd name="connsiteX3664" fmla="*/ 2286569 w 10993169"/>
              <a:gd name="connsiteY3664" fmla="*/ 2538222 h 5809456"/>
              <a:gd name="connsiteX3665" fmla="*/ 2283965 w 10993169"/>
              <a:gd name="connsiteY3665" fmla="*/ 2536919 h 5809456"/>
              <a:gd name="connsiteX3666" fmla="*/ 2280059 w 10993169"/>
              <a:gd name="connsiteY3666" fmla="*/ 2535616 h 5809456"/>
              <a:gd name="connsiteX3667" fmla="*/ 2278107 w 10993169"/>
              <a:gd name="connsiteY3667" fmla="*/ 2534965 h 5809456"/>
              <a:gd name="connsiteX3668" fmla="*/ 2276805 w 10993169"/>
              <a:gd name="connsiteY3668" fmla="*/ 2533662 h 5809456"/>
              <a:gd name="connsiteX3669" fmla="*/ 2274852 w 10993169"/>
              <a:gd name="connsiteY3669" fmla="*/ 2532360 h 5809456"/>
              <a:gd name="connsiteX3670" fmla="*/ 2274201 w 10993169"/>
              <a:gd name="connsiteY3670" fmla="*/ 2531057 h 5809456"/>
              <a:gd name="connsiteX3671" fmla="*/ 6605621 w 10993169"/>
              <a:gd name="connsiteY3671" fmla="*/ 2519473 h 5809456"/>
              <a:gd name="connsiteX3672" fmla="*/ 6601704 w 10993169"/>
              <a:gd name="connsiteY3672" fmla="*/ 2524369 h 5809456"/>
              <a:gd name="connsiteX3673" fmla="*/ 6597797 w 10993169"/>
              <a:gd name="connsiteY3673" fmla="*/ 2529578 h 5809456"/>
              <a:gd name="connsiteX3674" fmla="*/ 6593239 w 10993169"/>
              <a:gd name="connsiteY3674" fmla="*/ 2533485 h 5809456"/>
              <a:gd name="connsiteX3675" fmla="*/ 6590272 w 10993169"/>
              <a:gd name="connsiteY3675" fmla="*/ 2536452 h 5809456"/>
              <a:gd name="connsiteX3676" fmla="*/ 6592104 w 10993169"/>
              <a:gd name="connsiteY3676" fmla="*/ 2534882 h 5809456"/>
              <a:gd name="connsiteX3677" fmla="*/ 6596661 w 10993169"/>
              <a:gd name="connsiteY3677" fmla="*/ 2530975 h 5809456"/>
              <a:gd name="connsiteX3678" fmla="*/ 6601217 w 10993169"/>
              <a:gd name="connsiteY3678" fmla="*/ 2525766 h 5809456"/>
              <a:gd name="connsiteX3679" fmla="*/ 3978658 w 10993169"/>
              <a:gd name="connsiteY3679" fmla="*/ 2517441 h 5809456"/>
              <a:gd name="connsiteX3680" fmla="*/ 3974549 w 10993169"/>
              <a:gd name="connsiteY3680" fmla="*/ 2521208 h 5809456"/>
              <a:gd name="connsiteX3681" fmla="*/ 3968037 w 10993169"/>
              <a:gd name="connsiteY3681" fmla="*/ 2526417 h 5809456"/>
              <a:gd name="connsiteX3682" fmla="*/ 3960875 w 10993169"/>
              <a:gd name="connsiteY3682" fmla="*/ 2530975 h 5809456"/>
              <a:gd name="connsiteX3683" fmla="*/ 3951107 w 10993169"/>
              <a:gd name="connsiteY3683" fmla="*/ 2535533 h 5809456"/>
              <a:gd name="connsiteX3684" fmla="*/ 3940689 w 10993169"/>
              <a:gd name="connsiteY3684" fmla="*/ 2540091 h 5809456"/>
              <a:gd name="connsiteX3685" fmla="*/ 3932225 w 10993169"/>
              <a:gd name="connsiteY3685" fmla="*/ 2544649 h 5809456"/>
              <a:gd name="connsiteX3686" fmla="*/ 3927015 w 10993169"/>
              <a:gd name="connsiteY3686" fmla="*/ 2547905 h 5809456"/>
              <a:gd name="connsiteX3687" fmla="*/ 3920504 w 10993169"/>
              <a:gd name="connsiteY3687" fmla="*/ 2551811 h 5809456"/>
              <a:gd name="connsiteX3688" fmla="*/ 3916597 w 10993169"/>
              <a:gd name="connsiteY3688" fmla="*/ 2553765 h 5809456"/>
              <a:gd name="connsiteX3689" fmla="*/ 3913341 w 10993169"/>
              <a:gd name="connsiteY3689" fmla="*/ 2555067 h 5809456"/>
              <a:gd name="connsiteX3690" fmla="*/ 3909435 w 10993169"/>
              <a:gd name="connsiteY3690" fmla="*/ 2555718 h 5809456"/>
              <a:gd name="connsiteX3691" fmla="*/ 3906830 w 10993169"/>
              <a:gd name="connsiteY3691" fmla="*/ 2555067 h 5809456"/>
              <a:gd name="connsiteX3692" fmla="*/ 3903574 w 10993169"/>
              <a:gd name="connsiteY3692" fmla="*/ 2554416 h 5809456"/>
              <a:gd name="connsiteX3693" fmla="*/ 3900319 w 10993169"/>
              <a:gd name="connsiteY3693" fmla="*/ 2551811 h 5809456"/>
              <a:gd name="connsiteX3694" fmla="*/ 3899016 w 10993169"/>
              <a:gd name="connsiteY3694" fmla="*/ 2550509 h 5809456"/>
              <a:gd name="connsiteX3695" fmla="*/ 3897714 w 10993169"/>
              <a:gd name="connsiteY3695" fmla="*/ 2548556 h 5809456"/>
              <a:gd name="connsiteX3696" fmla="*/ 3896412 w 10993169"/>
              <a:gd name="connsiteY3696" fmla="*/ 2546602 h 5809456"/>
              <a:gd name="connsiteX3697" fmla="*/ 3896412 w 10993169"/>
              <a:gd name="connsiteY3697" fmla="*/ 2544649 h 5809456"/>
              <a:gd name="connsiteX3698" fmla="*/ 3895761 w 10993169"/>
              <a:gd name="connsiteY3698" fmla="*/ 2543347 h 5809456"/>
              <a:gd name="connsiteX3699" fmla="*/ 3895761 w 10993169"/>
              <a:gd name="connsiteY3699" fmla="*/ 2542044 h 5809456"/>
              <a:gd name="connsiteX3700" fmla="*/ 3895761 w 10993169"/>
              <a:gd name="connsiteY3700" fmla="*/ 2538938 h 5809456"/>
              <a:gd name="connsiteX3701" fmla="*/ 3895473 w 10993169"/>
              <a:gd name="connsiteY3701" fmla="*/ 2540090 h 5809456"/>
              <a:gd name="connsiteX3702" fmla="*/ 3894823 w 10993169"/>
              <a:gd name="connsiteY3702" fmla="*/ 2542695 h 5809456"/>
              <a:gd name="connsiteX3703" fmla="*/ 3894823 w 10993169"/>
              <a:gd name="connsiteY3703" fmla="*/ 2544648 h 5809456"/>
              <a:gd name="connsiteX3704" fmla="*/ 3895473 w 10993169"/>
              <a:gd name="connsiteY3704" fmla="*/ 2545951 h 5809456"/>
              <a:gd name="connsiteX3705" fmla="*/ 3896124 w 10993169"/>
              <a:gd name="connsiteY3705" fmla="*/ 2547904 h 5809456"/>
              <a:gd name="connsiteX3706" fmla="*/ 3896775 w 10993169"/>
              <a:gd name="connsiteY3706" fmla="*/ 2549857 h 5809456"/>
              <a:gd name="connsiteX3707" fmla="*/ 3898077 w 10993169"/>
              <a:gd name="connsiteY3707" fmla="*/ 2551160 h 5809456"/>
              <a:gd name="connsiteX3708" fmla="*/ 3900030 w 10993169"/>
              <a:gd name="connsiteY3708" fmla="*/ 2553113 h 5809456"/>
              <a:gd name="connsiteX3709" fmla="*/ 3903285 w 10993169"/>
              <a:gd name="connsiteY3709" fmla="*/ 2555067 h 5809456"/>
              <a:gd name="connsiteX3710" fmla="*/ 3905889 w 10993169"/>
              <a:gd name="connsiteY3710" fmla="*/ 2556369 h 5809456"/>
              <a:gd name="connsiteX3711" fmla="*/ 3909144 w 10993169"/>
              <a:gd name="connsiteY3711" fmla="*/ 2556369 h 5809456"/>
              <a:gd name="connsiteX3712" fmla="*/ 3912399 w 10993169"/>
              <a:gd name="connsiteY3712" fmla="*/ 2555718 h 5809456"/>
              <a:gd name="connsiteX3713" fmla="*/ 3915654 w 10993169"/>
              <a:gd name="connsiteY3713" fmla="*/ 2554415 h 5809456"/>
              <a:gd name="connsiteX3714" fmla="*/ 3919559 w 10993169"/>
              <a:gd name="connsiteY3714" fmla="*/ 2553113 h 5809456"/>
              <a:gd name="connsiteX3715" fmla="*/ 3926069 w 10993169"/>
              <a:gd name="connsiteY3715" fmla="*/ 2549206 h 5809456"/>
              <a:gd name="connsiteX3716" fmla="*/ 3931277 w 10993169"/>
              <a:gd name="connsiteY3716" fmla="*/ 2545951 h 5809456"/>
              <a:gd name="connsiteX3717" fmla="*/ 3940391 w 10993169"/>
              <a:gd name="connsiteY3717" fmla="*/ 2542044 h 5809456"/>
              <a:gd name="connsiteX3718" fmla="*/ 3950806 w 10993169"/>
              <a:gd name="connsiteY3718" fmla="*/ 2536184 h 5809456"/>
              <a:gd name="connsiteX3719" fmla="*/ 3959920 w 10993169"/>
              <a:gd name="connsiteY3719" fmla="*/ 2531626 h 5809456"/>
              <a:gd name="connsiteX3720" fmla="*/ 3967731 w 10993169"/>
              <a:gd name="connsiteY3720" fmla="*/ 2527719 h 5809456"/>
              <a:gd name="connsiteX3721" fmla="*/ 3974241 w 10993169"/>
              <a:gd name="connsiteY3721" fmla="*/ 2521859 h 5809456"/>
              <a:gd name="connsiteX3722" fmla="*/ 3856080 w 10993169"/>
              <a:gd name="connsiteY3722" fmla="*/ 2513796 h 5809456"/>
              <a:gd name="connsiteX3723" fmla="*/ 3853437 w 10993169"/>
              <a:gd name="connsiteY3723" fmla="*/ 2515999 h 5809456"/>
              <a:gd name="connsiteX3724" fmla="*/ 3850181 w 10993169"/>
              <a:gd name="connsiteY3724" fmla="*/ 2519906 h 5809456"/>
              <a:gd name="connsiteX3725" fmla="*/ 3848402 w 10993169"/>
              <a:gd name="connsiteY3725" fmla="*/ 2523462 h 5809456"/>
              <a:gd name="connsiteX3726" fmla="*/ 3849905 w 10993169"/>
              <a:gd name="connsiteY3726" fmla="*/ 2521207 h 5809456"/>
              <a:gd name="connsiteX3727" fmla="*/ 3853160 w 10993169"/>
              <a:gd name="connsiteY3727" fmla="*/ 2517301 h 5809456"/>
              <a:gd name="connsiteX3728" fmla="*/ 6617656 w 10993169"/>
              <a:gd name="connsiteY3728" fmla="*/ 2507043 h 5809456"/>
              <a:gd name="connsiteX3729" fmla="*/ 6612123 w 10993169"/>
              <a:gd name="connsiteY3729" fmla="*/ 2511346 h 5809456"/>
              <a:gd name="connsiteX3730" fmla="*/ 6606913 w 10993169"/>
              <a:gd name="connsiteY3730" fmla="*/ 2517858 h 5809456"/>
              <a:gd name="connsiteX3731" fmla="*/ 6605971 w 10993169"/>
              <a:gd name="connsiteY3731" fmla="*/ 2519035 h 5809456"/>
              <a:gd name="connsiteX3732" fmla="*/ 6611632 w 10993169"/>
              <a:gd name="connsiteY3732" fmla="*/ 2512743 h 5809456"/>
              <a:gd name="connsiteX3733" fmla="*/ 6616840 w 10993169"/>
              <a:gd name="connsiteY3733" fmla="*/ 2508185 h 5809456"/>
              <a:gd name="connsiteX3734" fmla="*/ 3866468 w 10993169"/>
              <a:gd name="connsiteY3734" fmla="*/ 2504568 h 5809456"/>
              <a:gd name="connsiteX3735" fmla="*/ 3860599 w 10993169"/>
              <a:gd name="connsiteY3735" fmla="*/ 2508836 h 5809456"/>
              <a:gd name="connsiteX3736" fmla="*/ 3858734 w 10993169"/>
              <a:gd name="connsiteY3736" fmla="*/ 2511074 h 5809456"/>
              <a:gd name="connsiteX3737" fmla="*/ 3860321 w 10993169"/>
              <a:gd name="connsiteY3737" fmla="*/ 2509487 h 5809456"/>
              <a:gd name="connsiteX3738" fmla="*/ 2678271 w 10993169"/>
              <a:gd name="connsiteY3738" fmla="*/ 2503627 h 5809456"/>
              <a:gd name="connsiteX3739" fmla="*/ 2681681 w 10993169"/>
              <a:gd name="connsiteY3739" fmla="*/ 2507608 h 5809456"/>
              <a:gd name="connsiteX3740" fmla="*/ 2684935 w 10993169"/>
              <a:gd name="connsiteY3740" fmla="*/ 2512819 h 5809456"/>
              <a:gd name="connsiteX3741" fmla="*/ 2688841 w 10993169"/>
              <a:gd name="connsiteY3741" fmla="*/ 2519333 h 5809456"/>
              <a:gd name="connsiteX3742" fmla="*/ 2692746 w 10993169"/>
              <a:gd name="connsiteY3742" fmla="*/ 2528451 h 5809456"/>
              <a:gd name="connsiteX3743" fmla="*/ 2695350 w 10993169"/>
              <a:gd name="connsiteY3743" fmla="*/ 2533011 h 5809456"/>
              <a:gd name="connsiteX3744" fmla="*/ 2697954 w 10993169"/>
              <a:gd name="connsiteY3744" fmla="*/ 2538222 h 5809456"/>
              <a:gd name="connsiteX3745" fmla="*/ 2702510 w 10993169"/>
              <a:gd name="connsiteY3745" fmla="*/ 2544735 h 5809456"/>
              <a:gd name="connsiteX3746" fmla="*/ 2706416 w 10993169"/>
              <a:gd name="connsiteY3746" fmla="*/ 2549295 h 5809456"/>
              <a:gd name="connsiteX3747" fmla="*/ 2706416 w 10993169"/>
              <a:gd name="connsiteY3747" fmla="*/ 2551249 h 5809456"/>
              <a:gd name="connsiteX3748" fmla="*/ 2707717 w 10993169"/>
              <a:gd name="connsiteY3748" fmla="*/ 2553854 h 5809456"/>
              <a:gd name="connsiteX3749" fmla="*/ 2709670 w 10993169"/>
              <a:gd name="connsiteY3749" fmla="*/ 2555808 h 5809456"/>
              <a:gd name="connsiteX3750" fmla="*/ 2711623 w 10993169"/>
              <a:gd name="connsiteY3750" fmla="*/ 2557111 h 5809456"/>
              <a:gd name="connsiteX3751" fmla="*/ 2712274 w 10993169"/>
              <a:gd name="connsiteY3751" fmla="*/ 2557762 h 5809456"/>
              <a:gd name="connsiteX3752" fmla="*/ 2712925 w 10993169"/>
              <a:gd name="connsiteY3752" fmla="*/ 2557762 h 5809456"/>
              <a:gd name="connsiteX3753" fmla="*/ 2713441 w 10993169"/>
              <a:gd name="connsiteY3753" fmla="*/ 2557504 h 5809456"/>
              <a:gd name="connsiteX3754" fmla="*/ 2711991 w 10993169"/>
              <a:gd name="connsiteY3754" fmla="*/ 2557020 h 5809456"/>
              <a:gd name="connsiteX3755" fmla="*/ 2710689 w 10993169"/>
              <a:gd name="connsiteY3755" fmla="*/ 2555067 h 5809456"/>
              <a:gd name="connsiteX3756" fmla="*/ 2709386 w 10993169"/>
              <a:gd name="connsiteY3756" fmla="*/ 2552462 h 5809456"/>
              <a:gd name="connsiteX3757" fmla="*/ 2708735 w 10993169"/>
              <a:gd name="connsiteY3757" fmla="*/ 2549858 h 5809456"/>
              <a:gd name="connsiteX3758" fmla="*/ 2705480 w 10993169"/>
              <a:gd name="connsiteY3758" fmla="*/ 2545300 h 5809456"/>
              <a:gd name="connsiteX3759" fmla="*/ 2700922 w 10993169"/>
              <a:gd name="connsiteY3759" fmla="*/ 2539440 h 5809456"/>
              <a:gd name="connsiteX3760" fmla="*/ 2697666 w 10993169"/>
              <a:gd name="connsiteY3760" fmla="*/ 2533579 h 5809456"/>
              <a:gd name="connsiteX3761" fmla="*/ 2695713 w 10993169"/>
              <a:gd name="connsiteY3761" fmla="*/ 2529022 h 5809456"/>
              <a:gd name="connsiteX3762" fmla="*/ 2691806 w 10993169"/>
              <a:gd name="connsiteY3762" fmla="*/ 2520557 h 5809456"/>
              <a:gd name="connsiteX3763" fmla="*/ 2687899 w 10993169"/>
              <a:gd name="connsiteY3763" fmla="*/ 2514045 h 5809456"/>
              <a:gd name="connsiteX3764" fmla="*/ 2683992 w 10993169"/>
              <a:gd name="connsiteY3764" fmla="*/ 2508836 h 5809456"/>
              <a:gd name="connsiteX3765" fmla="*/ 2680085 w 10993169"/>
              <a:gd name="connsiteY3765" fmla="*/ 2503627 h 5809456"/>
              <a:gd name="connsiteX3766" fmla="*/ 6622997 w 10993169"/>
              <a:gd name="connsiteY3766" fmla="*/ 2500724 h 5809456"/>
              <a:gd name="connsiteX3767" fmla="*/ 6621239 w 10993169"/>
              <a:gd name="connsiteY3767" fmla="*/ 2502230 h 5809456"/>
              <a:gd name="connsiteX3768" fmla="*/ 6620609 w 10993169"/>
              <a:gd name="connsiteY3768" fmla="*/ 2503112 h 5809456"/>
              <a:gd name="connsiteX3769" fmla="*/ 3887947 w 10993169"/>
              <a:gd name="connsiteY3769" fmla="*/ 2497116 h 5809456"/>
              <a:gd name="connsiteX3770" fmla="*/ 3884691 w 10993169"/>
              <a:gd name="connsiteY3770" fmla="*/ 2497767 h 5809456"/>
              <a:gd name="connsiteX3771" fmla="*/ 3879482 w 10993169"/>
              <a:gd name="connsiteY3771" fmla="*/ 2498418 h 5809456"/>
              <a:gd name="connsiteX3772" fmla="*/ 3876227 w 10993169"/>
              <a:gd name="connsiteY3772" fmla="*/ 2498418 h 5809456"/>
              <a:gd name="connsiteX3773" fmla="*/ 3867762 w 10993169"/>
              <a:gd name="connsiteY3773" fmla="*/ 2503627 h 5809456"/>
              <a:gd name="connsiteX3774" fmla="*/ 3866972 w 10993169"/>
              <a:gd name="connsiteY3774" fmla="*/ 2504202 h 5809456"/>
              <a:gd name="connsiteX3775" fmla="*/ 3875293 w 10993169"/>
              <a:gd name="connsiteY3775" fmla="*/ 2499720 h 5809456"/>
              <a:gd name="connsiteX3776" fmla="*/ 3879199 w 10993169"/>
              <a:gd name="connsiteY3776" fmla="*/ 2499069 h 5809456"/>
              <a:gd name="connsiteX3777" fmla="*/ 3884407 w 10993169"/>
              <a:gd name="connsiteY3777" fmla="*/ 2498418 h 5809456"/>
              <a:gd name="connsiteX3778" fmla="*/ 3887011 w 10993169"/>
              <a:gd name="connsiteY3778" fmla="*/ 2498418 h 5809456"/>
              <a:gd name="connsiteX3779" fmla="*/ 3889615 w 10993169"/>
              <a:gd name="connsiteY3779" fmla="*/ 2498418 h 5809456"/>
              <a:gd name="connsiteX3780" fmla="*/ 3891568 w 10993169"/>
              <a:gd name="connsiteY3780" fmla="*/ 2499069 h 5809456"/>
              <a:gd name="connsiteX3781" fmla="*/ 3893521 w 10993169"/>
              <a:gd name="connsiteY3781" fmla="*/ 2499720 h 5809456"/>
              <a:gd name="connsiteX3782" fmla="*/ 3894171 w 10993169"/>
              <a:gd name="connsiteY3782" fmla="*/ 2499720 h 5809456"/>
              <a:gd name="connsiteX3783" fmla="*/ 3894823 w 10993169"/>
              <a:gd name="connsiteY3783" fmla="*/ 2501022 h 5809456"/>
              <a:gd name="connsiteX3784" fmla="*/ 3894823 w 10993169"/>
              <a:gd name="connsiteY3784" fmla="*/ 2502324 h 5809456"/>
              <a:gd name="connsiteX3785" fmla="*/ 3895473 w 10993169"/>
              <a:gd name="connsiteY3785" fmla="*/ 2503627 h 5809456"/>
              <a:gd name="connsiteX3786" fmla="*/ 3895473 w 10993169"/>
              <a:gd name="connsiteY3786" fmla="*/ 2508185 h 5809456"/>
              <a:gd name="connsiteX3787" fmla="*/ 3895473 w 10993169"/>
              <a:gd name="connsiteY3787" fmla="*/ 2512091 h 5809456"/>
              <a:gd name="connsiteX3788" fmla="*/ 3897426 w 10993169"/>
              <a:gd name="connsiteY3788" fmla="*/ 2515347 h 5809456"/>
              <a:gd name="connsiteX3789" fmla="*/ 3898077 w 10993169"/>
              <a:gd name="connsiteY3789" fmla="*/ 2519905 h 5809456"/>
              <a:gd name="connsiteX3790" fmla="*/ 3898077 w 10993169"/>
              <a:gd name="connsiteY3790" fmla="*/ 2525765 h 5809456"/>
              <a:gd name="connsiteX3791" fmla="*/ 3898077 w 10993169"/>
              <a:gd name="connsiteY3791" fmla="*/ 2530323 h 5809456"/>
              <a:gd name="connsiteX3792" fmla="*/ 3897426 w 10993169"/>
              <a:gd name="connsiteY3792" fmla="*/ 2532928 h 5809456"/>
              <a:gd name="connsiteX3793" fmla="*/ 3896124 w 10993169"/>
              <a:gd name="connsiteY3793" fmla="*/ 2537486 h 5809456"/>
              <a:gd name="connsiteX3794" fmla="*/ 3895910 w 10993169"/>
              <a:gd name="connsiteY3794" fmla="*/ 2538341 h 5809456"/>
              <a:gd name="connsiteX3795" fmla="*/ 3896412 w 10993169"/>
              <a:gd name="connsiteY3795" fmla="*/ 2536835 h 5809456"/>
              <a:gd name="connsiteX3796" fmla="*/ 3898365 w 10993169"/>
              <a:gd name="connsiteY3796" fmla="*/ 2532277 h 5809456"/>
              <a:gd name="connsiteX3797" fmla="*/ 3899016 w 10993169"/>
              <a:gd name="connsiteY3797" fmla="*/ 2529022 h 5809456"/>
              <a:gd name="connsiteX3798" fmla="*/ 3899016 w 10993169"/>
              <a:gd name="connsiteY3798" fmla="*/ 2524464 h 5809456"/>
              <a:gd name="connsiteX3799" fmla="*/ 3898365 w 10993169"/>
              <a:gd name="connsiteY3799" fmla="*/ 2519254 h 5809456"/>
              <a:gd name="connsiteX3800" fmla="*/ 3897714 w 10993169"/>
              <a:gd name="connsiteY3800" fmla="*/ 2514045 h 5809456"/>
              <a:gd name="connsiteX3801" fmla="*/ 3896412 w 10993169"/>
              <a:gd name="connsiteY3801" fmla="*/ 2511441 h 5809456"/>
              <a:gd name="connsiteX3802" fmla="*/ 3896412 w 10993169"/>
              <a:gd name="connsiteY3802" fmla="*/ 2506883 h 5809456"/>
              <a:gd name="connsiteX3803" fmla="*/ 3895761 w 10993169"/>
              <a:gd name="connsiteY3803" fmla="*/ 2502976 h 5809456"/>
              <a:gd name="connsiteX3804" fmla="*/ 3895761 w 10993169"/>
              <a:gd name="connsiteY3804" fmla="*/ 2501023 h 5809456"/>
              <a:gd name="connsiteX3805" fmla="*/ 3895109 w 10993169"/>
              <a:gd name="connsiteY3805" fmla="*/ 2499720 h 5809456"/>
              <a:gd name="connsiteX3806" fmla="*/ 3894458 w 10993169"/>
              <a:gd name="connsiteY3806" fmla="*/ 2499069 h 5809456"/>
              <a:gd name="connsiteX3807" fmla="*/ 3893807 w 10993169"/>
              <a:gd name="connsiteY3807" fmla="*/ 2498418 h 5809456"/>
              <a:gd name="connsiteX3808" fmla="*/ 3892505 w 10993169"/>
              <a:gd name="connsiteY3808" fmla="*/ 2497767 h 5809456"/>
              <a:gd name="connsiteX3809" fmla="*/ 3890551 w 10993169"/>
              <a:gd name="connsiteY3809" fmla="*/ 2497116 h 5809456"/>
              <a:gd name="connsiteX3810" fmla="*/ 6635563 w 10993169"/>
              <a:gd name="connsiteY3810" fmla="*/ 2491161 h 5809456"/>
              <a:gd name="connsiteX3811" fmla="*/ 6631005 w 10993169"/>
              <a:gd name="connsiteY3811" fmla="*/ 2493766 h 5809456"/>
              <a:gd name="connsiteX3812" fmla="*/ 6625888 w 10993169"/>
              <a:gd name="connsiteY3812" fmla="*/ 2498245 h 5809456"/>
              <a:gd name="connsiteX3813" fmla="*/ 6630509 w 10993169"/>
              <a:gd name="connsiteY3813" fmla="*/ 2495162 h 5809456"/>
              <a:gd name="connsiteX3814" fmla="*/ 6635066 w 10993169"/>
              <a:gd name="connsiteY3814" fmla="*/ 2492558 h 5809456"/>
              <a:gd name="connsiteX3815" fmla="*/ 6642226 w 10993169"/>
              <a:gd name="connsiteY3815" fmla="*/ 2493209 h 5809456"/>
              <a:gd name="connsiteX3816" fmla="*/ 6651340 w 10993169"/>
              <a:gd name="connsiteY3816" fmla="*/ 2495813 h 5809456"/>
              <a:gd name="connsiteX3817" fmla="*/ 6661755 w 10993169"/>
              <a:gd name="connsiteY3817" fmla="*/ 2497767 h 5809456"/>
              <a:gd name="connsiteX3818" fmla="*/ 6670217 w 10993169"/>
              <a:gd name="connsiteY3818" fmla="*/ 2500371 h 5809456"/>
              <a:gd name="connsiteX3819" fmla="*/ 6673472 w 10993169"/>
              <a:gd name="connsiteY3819" fmla="*/ 2501022 h 5809456"/>
              <a:gd name="connsiteX3820" fmla="*/ 6678028 w 10993169"/>
              <a:gd name="connsiteY3820" fmla="*/ 2502325 h 5809456"/>
              <a:gd name="connsiteX3821" fmla="*/ 6680632 w 10993169"/>
              <a:gd name="connsiteY3821" fmla="*/ 2502976 h 5809456"/>
              <a:gd name="connsiteX3822" fmla="*/ 6682585 w 10993169"/>
              <a:gd name="connsiteY3822" fmla="*/ 2503627 h 5809456"/>
              <a:gd name="connsiteX3823" fmla="*/ 6684538 w 10993169"/>
              <a:gd name="connsiteY3823" fmla="*/ 2503627 h 5809456"/>
              <a:gd name="connsiteX3824" fmla="*/ 6685839 w 10993169"/>
              <a:gd name="connsiteY3824" fmla="*/ 2502976 h 5809456"/>
              <a:gd name="connsiteX3825" fmla="*/ 6687792 w 10993169"/>
              <a:gd name="connsiteY3825" fmla="*/ 2502325 h 5809456"/>
              <a:gd name="connsiteX3826" fmla="*/ 6689094 w 10993169"/>
              <a:gd name="connsiteY3826" fmla="*/ 2501022 h 5809456"/>
              <a:gd name="connsiteX3827" fmla="*/ 6690722 w 10993169"/>
              <a:gd name="connsiteY3827" fmla="*/ 2499394 h 5809456"/>
              <a:gd name="connsiteX3828" fmla="*/ 6690259 w 10993169"/>
              <a:gd name="connsiteY3828" fmla="*/ 2499626 h 5809456"/>
              <a:gd name="connsiteX3829" fmla="*/ 6688306 w 10993169"/>
              <a:gd name="connsiteY3829" fmla="*/ 2500928 h 5809456"/>
              <a:gd name="connsiteX3830" fmla="*/ 6686352 w 10993169"/>
              <a:gd name="connsiteY3830" fmla="*/ 2501579 h 5809456"/>
              <a:gd name="connsiteX3831" fmla="*/ 6685050 w 10993169"/>
              <a:gd name="connsiteY3831" fmla="*/ 2502230 h 5809456"/>
              <a:gd name="connsiteX3832" fmla="*/ 6683748 w 10993169"/>
              <a:gd name="connsiteY3832" fmla="*/ 2502230 h 5809456"/>
              <a:gd name="connsiteX3833" fmla="*/ 6681143 w 10993169"/>
              <a:gd name="connsiteY3833" fmla="*/ 2501579 h 5809456"/>
              <a:gd name="connsiteX3834" fmla="*/ 6679190 w 10993169"/>
              <a:gd name="connsiteY3834" fmla="*/ 2500928 h 5809456"/>
              <a:gd name="connsiteX3835" fmla="*/ 6674632 w 10993169"/>
              <a:gd name="connsiteY3835" fmla="*/ 2499626 h 5809456"/>
              <a:gd name="connsiteX3836" fmla="*/ 6671376 w 10993169"/>
              <a:gd name="connsiteY3836" fmla="*/ 2498975 h 5809456"/>
              <a:gd name="connsiteX3837" fmla="*/ 6662260 w 10993169"/>
              <a:gd name="connsiteY3837" fmla="*/ 2497021 h 5809456"/>
              <a:gd name="connsiteX3838" fmla="*/ 6652493 w 10993169"/>
              <a:gd name="connsiteY3838" fmla="*/ 2494417 h 5809456"/>
              <a:gd name="connsiteX3839" fmla="*/ 6643377 w 10993169"/>
              <a:gd name="connsiteY3839" fmla="*/ 2492463 h 5809456"/>
              <a:gd name="connsiteX3840" fmla="*/ 6697749 w 10993169"/>
              <a:gd name="connsiteY3840" fmla="*/ 2489936 h 5809456"/>
              <a:gd name="connsiteX3841" fmla="*/ 6697421 w 10993169"/>
              <a:gd name="connsiteY3841" fmla="*/ 2490510 h 5809456"/>
              <a:gd name="connsiteX3842" fmla="*/ 6695994 w 10993169"/>
              <a:gd name="connsiteY3842" fmla="*/ 2493365 h 5809456"/>
              <a:gd name="connsiteX3843" fmla="*/ 6696905 w 10993169"/>
              <a:gd name="connsiteY3843" fmla="*/ 2491906 h 5809456"/>
              <a:gd name="connsiteX3844" fmla="*/ 2241217 w 10993169"/>
              <a:gd name="connsiteY3844" fmla="*/ 2480186 h 5809456"/>
              <a:gd name="connsiteX3845" fmla="*/ 2241217 w 10993169"/>
              <a:gd name="connsiteY3845" fmla="*/ 2480838 h 5809456"/>
              <a:gd name="connsiteX3846" fmla="*/ 2243821 w 10993169"/>
              <a:gd name="connsiteY3846" fmla="*/ 2488000 h 5809456"/>
              <a:gd name="connsiteX3847" fmla="*/ 2245775 w 10993169"/>
              <a:gd name="connsiteY3847" fmla="*/ 2496465 h 5809456"/>
              <a:gd name="connsiteX3848" fmla="*/ 2252937 w 10993169"/>
              <a:gd name="connsiteY3848" fmla="*/ 2501674 h 5809456"/>
              <a:gd name="connsiteX3849" fmla="*/ 2261402 w 10993169"/>
              <a:gd name="connsiteY3849" fmla="*/ 2506232 h 5809456"/>
              <a:gd name="connsiteX3850" fmla="*/ 2264658 w 10993169"/>
              <a:gd name="connsiteY3850" fmla="*/ 2506232 h 5809456"/>
              <a:gd name="connsiteX3851" fmla="*/ 2269216 w 10993169"/>
              <a:gd name="connsiteY3851" fmla="*/ 2505581 h 5809456"/>
              <a:gd name="connsiteX3852" fmla="*/ 2274425 w 10993169"/>
              <a:gd name="connsiteY3852" fmla="*/ 2505581 h 5809456"/>
              <a:gd name="connsiteX3853" fmla="*/ 2278758 w 10993169"/>
              <a:gd name="connsiteY3853" fmla="*/ 2506200 h 5809456"/>
              <a:gd name="connsiteX3854" fmla="*/ 2278758 w 10993169"/>
              <a:gd name="connsiteY3854" fmla="*/ 2505003 h 5809456"/>
              <a:gd name="connsiteX3855" fmla="*/ 2274201 w 10993169"/>
              <a:gd name="connsiteY3855" fmla="*/ 2504352 h 5809456"/>
              <a:gd name="connsiteX3856" fmla="*/ 2268994 w 10993169"/>
              <a:gd name="connsiteY3856" fmla="*/ 2504352 h 5809456"/>
              <a:gd name="connsiteX3857" fmla="*/ 2264437 w 10993169"/>
              <a:gd name="connsiteY3857" fmla="*/ 2505003 h 5809456"/>
              <a:gd name="connsiteX3858" fmla="*/ 2261183 w 10993169"/>
              <a:gd name="connsiteY3858" fmla="*/ 2505003 h 5809456"/>
              <a:gd name="connsiteX3859" fmla="*/ 2252721 w 10993169"/>
              <a:gd name="connsiteY3859" fmla="*/ 2500443 h 5809456"/>
              <a:gd name="connsiteX3860" fmla="*/ 2246211 w 10993169"/>
              <a:gd name="connsiteY3860" fmla="*/ 2495233 h 5809456"/>
              <a:gd name="connsiteX3861" fmla="*/ 2243608 w 10993169"/>
              <a:gd name="connsiteY3861" fmla="*/ 2486765 h 5809456"/>
              <a:gd name="connsiteX3862" fmla="*/ 2900391 w 10993169"/>
              <a:gd name="connsiteY3862" fmla="*/ 2475195 h 5809456"/>
              <a:gd name="connsiteX3863" fmla="*/ 2900391 w 10993169"/>
              <a:gd name="connsiteY3863" fmla="*/ 2481554 h 5809456"/>
              <a:gd name="connsiteX3864" fmla="*/ 2900391 w 10993169"/>
              <a:gd name="connsiteY3864" fmla="*/ 2490022 h 5809456"/>
              <a:gd name="connsiteX3865" fmla="*/ 2897788 w 10993169"/>
              <a:gd name="connsiteY3865" fmla="*/ 2494581 h 5809456"/>
              <a:gd name="connsiteX3866" fmla="*/ 2894533 w 10993169"/>
              <a:gd name="connsiteY3866" fmla="*/ 2499141 h 5809456"/>
              <a:gd name="connsiteX3867" fmla="*/ 2891279 w 10993169"/>
              <a:gd name="connsiteY3867" fmla="*/ 2503700 h 5809456"/>
              <a:gd name="connsiteX3868" fmla="*/ 2887373 w 10993169"/>
              <a:gd name="connsiteY3868" fmla="*/ 2507608 h 5809456"/>
              <a:gd name="connsiteX3869" fmla="*/ 2880864 w 10993169"/>
              <a:gd name="connsiteY3869" fmla="*/ 2515424 h 5809456"/>
              <a:gd name="connsiteX3870" fmla="*/ 2875005 w 10993169"/>
              <a:gd name="connsiteY3870" fmla="*/ 2523241 h 5809456"/>
              <a:gd name="connsiteX3871" fmla="*/ 2875005 w 10993169"/>
              <a:gd name="connsiteY3871" fmla="*/ 2527800 h 5809456"/>
              <a:gd name="connsiteX3872" fmla="*/ 2875656 w 10993169"/>
              <a:gd name="connsiteY3872" fmla="*/ 2533011 h 5809456"/>
              <a:gd name="connsiteX3873" fmla="*/ 2875656 w 10993169"/>
              <a:gd name="connsiteY3873" fmla="*/ 2538873 h 5809456"/>
              <a:gd name="connsiteX3874" fmla="*/ 2875005 w 10993169"/>
              <a:gd name="connsiteY3874" fmla="*/ 2544084 h 5809456"/>
              <a:gd name="connsiteX3875" fmla="*/ 2874354 w 10993169"/>
              <a:gd name="connsiteY3875" fmla="*/ 2546689 h 5809456"/>
              <a:gd name="connsiteX3876" fmla="*/ 2873053 w 10993169"/>
              <a:gd name="connsiteY3876" fmla="*/ 2550597 h 5809456"/>
              <a:gd name="connsiteX3877" fmla="*/ 2871751 w 10993169"/>
              <a:gd name="connsiteY3877" fmla="*/ 2554505 h 5809456"/>
              <a:gd name="connsiteX3878" fmla="*/ 2869798 w 10993169"/>
              <a:gd name="connsiteY3878" fmla="*/ 2557111 h 5809456"/>
              <a:gd name="connsiteX3879" fmla="*/ 2865241 w 10993169"/>
              <a:gd name="connsiteY3879" fmla="*/ 2559065 h 5809456"/>
              <a:gd name="connsiteX3880" fmla="*/ 2860034 w 10993169"/>
              <a:gd name="connsiteY3880" fmla="*/ 2560368 h 5809456"/>
              <a:gd name="connsiteX3881" fmla="*/ 2854827 w 10993169"/>
              <a:gd name="connsiteY3881" fmla="*/ 2561670 h 5809456"/>
              <a:gd name="connsiteX3882" fmla="*/ 2851572 w 10993169"/>
              <a:gd name="connsiteY3882" fmla="*/ 2562322 h 5809456"/>
              <a:gd name="connsiteX3883" fmla="*/ 2849619 w 10993169"/>
              <a:gd name="connsiteY3883" fmla="*/ 2562322 h 5809456"/>
              <a:gd name="connsiteX3884" fmla="*/ 2847015 w 10993169"/>
              <a:gd name="connsiteY3884" fmla="*/ 2562973 h 5809456"/>
              <a:gd name="connsiteX3885" fmla="*/ 2843761 w 10993169"/>
              <a:gd name="connsiteY3885" fmla="*/ 2562322 h 5809456"/>
              <a:gd name="connsiteX3886" fmla="*/ 2840506 w 10993169"/>
              <a:gd name="connsiteY3886" fmla="*/ 2561670 h 5809456"/>
              <a:gd name="connsiteX3887" fmla="*/ 2837903 w 10993169"/>
              <a:gd name="connsiteY3887" fmla="*/ 2561670 h 5809456"/>
              <a:gd name="connsiteX3888" fmla="*/ 2835299 w 10993169"/>
              <a:gd name="connsiteY3888" fmla="*/ 2561019 h 5809456"/>
              <a:gd name="connsiteX3889" fmla="*/ 2832695 w 10993169"/>
              <a:gd name="connsiteY3889" fmla="*/ 2561670 h 5809456"/>
              <a:gd name="connsiteX3890" fmla="*/ 2831393 w 10993169"/>
              <a:gd name="connsiteY3890" fmla="*/ 2562322 h 5809456"/>
              <a:gd name="connsiteX3891" fmla="*/ 2830091 w 10993169"/>
              <a:gd name="connsiteY3891" fmla="*/ 2564276 h 5809456"/>
              <a:gd name="connsiteX3892" fmla="*/ 2828790 w 10993169"/>
              <a:gd name="connsiteY3892" fmla="*/ 2566881 h 5809456"/>
              <a:gd name="connsiteX3893" fmla="*/ 2827488 w 10993169"/>
              <a:gd name="connsiteY3893" fmla="*/ 2569486 h 5809456"/>
              <a:gd name="connsiteX3894" fmla="*/ 2826837 w 10993169"/>
              <a:gd name="connsiteY3894" fmla="*/ 2572092 h 5809456"/>
              <a:gd name="connsiteX3895" fmla="*/ 2824884 w 10993169"/>
              <a:gd name="connsiteY3895" fmla="*/ 2577954 h 5809456"/>
              <a:gd name="connsiteX3896" fmla="*/ 2822931 w 10993169"/>
              <a:gd name="connsiteY3896" fmla="*/ 2582513 h 5809456"/>
              <a:gd name="connsiteX3897" fmla="*/ 2819677 w 10993169"/>
              <a:gd name="connsiteY3897" fmla="*/ 2586421 h 5809456"/>
              <a:gd name="connsiteX3898" fmla="*/ 2813818 w 10993169"/>
              <a:gd name="connsiteY3898" fmla="*/ 2590981 h 5809456"/>
              <a:gd name="connsiteX3899" fmla="*/ 2807960 w 10993169"/>
              <a:gd name="connsiteY3899" fmla="*/ 2594889 h 5809456"/>
              <a:gd name="connsiteX3900" fmla="*/ 2802753 w 10993169"/>
              <a:gd name="connsiteY3900" fmla="*/ 2597494 h 5809456"/>
              <a:gd name="connsiteX3901" fmla="*/ 2797545 w 10993169"/>
              <a:gd name="connsiteY3901" fmla="*/ 2604008 h 5809456"/>
              <a:gd name="connsiteX3902" fmla="*/ 2792989 w 10993169"/>
              <a:gd name="connsiteY3902" fmla="*/ 2610521 h 5809456"/>
              <a:gd name="connsiteX3903" fmla="*/ 2790385 w 10993169"/>
              <a:gd name="connsiteY3903" fmla="*/ 2613778 h 5809456"/>
              <a:gd name="connsiteX3904" fmla="*/ 2788432 w 10993169"/>
              <a:gd name="connsiteY3904" fmla="*/ 2618338 h 5809456"/>
              <a:gd name="connsiteX3905" fmla="*/ 2787130 w 10993169"/>
              <a:gd name="connsiteY3905" fmla="*/ 2620943 h 5809456"/>
              <a:gd name="connsiteX3906" fmla="*/ 2787130 w 10993169"/>
              <a:gd name="connsiteY3906" fmla="*/ 2623548 h 5809456"/>
              <a:gd name="connsiteX3907" fmla="*/ 2787130 w 10993169"/>
              <a:gd name="connsiteY3907" fmla="*/ 2626154 h 5809456"/>
              <a:gd name="connsiteX3908" fmla="*/ 2787781 w 10993169"/>
              <a:gd name="connsiteY3908" fmla="*/ 2628108 h 5809456"/>
              <a:gd name="connsiteX3909" fmla="*/ 2788432 w 10993169"/>
              <a:gd name="connsiteY3909" fmla="*/ 2630713 h 5809456"/>
              <a:gd name="connsiteX3910" fmla="*/ 2790385 w 10993169"/>
              <a:gd name="connsiteY3910" fmla="*/ 2634621 h 5809456"/>
              <a:gd name="connsiteX3911" fmla="*/ 2792989 w 10993169"/>
              <a:gd name="connsiteY3911" fmla="*/ 2638529 h 5809456"/>
              <a:gd name="connsiteX3912" fmla="*/ 2794941 w 10993169"/>
              <a:gd name="connsiteY3912" fmla="*/ 2641135 h 5809456"/>
              <a:gd name="connsiteX3913" fmla="*/ 2802753 w 10993169"/>
              <a:gd name="connsiteY3913" fmla="*/ 2646346 h 5809456"/>
              <a:gd name="connsiteX3914" fmla="*/ 2810564 w 10993169"/>
              <a:gd name="connsiteY3914" fmla="*/ 2651556 h 5809456"/>
              <a:gd name="connsiteX3915" fmla="*/ 2812517 w 10993169"/>
              <a:gd name="connsiteY3915" fmla="*/ 2654162 h 5809456"/>
              <a:gd name="connsiteX3916" fmla="*/ 2813818 w 10993169"/>
              <a:gd name="connsiteY3916" fmla="*/ 2658070 h 5809456"/>
              <a:gd name="connsiteX3917" fmla="*/ 2815120 w 10993169"/>
              <a:gd name="connsiteY3917" fmla="*/ 2661978 h 5809456"/>
              <a:gd name="connsiteX3918" fmla="*/ 2815771 w 10993169"/>
              <a:gd name="connsiteY3918" fmla="*/ 2664583 h 5809456"/>
              <a:gd name="connsiteX3919" fmla="*/ 2815771 w 10993169"/>
              <a:gd name="connsiteY3919" fmla="*/ 2667189 h 5809456"/>
              <a:gd name="connsiteX3920" fmla="*/ 2815120 w 10993169"/>
              <a:gd name="connsiteY3920" fmla="*/ 2671097 h 5809456"/>
              <a:gd name="connsiteX3921" fmla="*/ 2814469 w 10993169"/>
              <a:gd name="connsiteY3921" fmla="*/ 2674354 h 5809456"/>
              <a:gd name="connsiteX3922" fmla="*/ 2813167 w 10993169"/>
              <a:gd name="connsiteY3922" fmla="*/ 2676959 h 5809456"/>
              <a:gd name="connsiteX3923" fmla="*/ 2809262 w 10993169"/>
              <a:gd name="connsiteY3923" fmla="*/ 2679564 h 5809456"/>
              <a:gd name="connsiteX3924" fmla="*/ 2804055 w 10993169"/>
              <a:gd name="connsiteY3924" fmla="*/ 2682821 h 5809456"/>
              <a:gd name="connsiteX3925" fmla="*/ 2801451 w 10993169"/>
              <a:gd name="connsiteY3925" fmla="*/ 2684124 h 5809456"/>
              <a:gd name="connsiteX3926" fmla="*/ 2798847 w 10993169"/>
              <a:gd name="connsiteY3926" fmla="*/ 2686078 h 5809456"/>
              <a:gd name="connsiteX3927" fmla="*/ 2796894 w 10993169"/>
              <a:gd name="connsiteY3927" fmla="*/ 2688032 h 5809456"/>
              <a:gd name="connsiteX3928" fmla="*/ 2794941 w 10993169"/>
              <a:gd name="connsiteY3928" fmla="*/ 2689986 h 5809456"/>
              <a:gd name="connsiteX3929" fmla="*/ 2795592 w 10993169"/>
              <a:gd name="connsiteY3929" fmla="*/ 2695197 h 5809456"/>
              <a:gd name="connsiteX3930" fmla="*/ 2796894 w 10993169"/>
              <a:gd name="connsiteY3930" fmla="*/ 2701710 h 5809456"/>
              <a:gd name="connsiteX3931" fmla="*/ 2798196 w 10993169"/>
              <a:gd name="connsiteY3931" fmla="*/ 2707572 h 5809456"/>
              <a:gd name="connsiteX3932" fmla="*/ 2800149 w 10993169"/>
              <a:gd name="connsiteY3932" fmla="*/ 2712783 h 5809456"/>
              <a:gd name="connsiteX3933" fmla="*/ 2801451 w 10993169"/>
              <a:gd name="connsiteY3933" fmla="*/ 2714737 h 5809456"/>
              <a:gd name="connsiteX3934" fmla="*/ 2803403 w 10993169"/>
              <a:gd name="connsiteY3934" fmla="*/ 2716691 h 5809456"/>
              <a:gd name="connsiteX3935" fmla="*/ 2806007 w 10993169"/>
              <a:gd name="connsiteY3935" fmla="*/ 2718645 h 5809456"/>
              <a:gd name="connsiteX3936" fmla="*/ 2807960 w 10993169"/>
              <a:gd name="connsiteY3936" fmla="*/ 2719948 h 5809456"/>
              <a:gd name="connsiteX3937" fmla="*/ 2813818 w 10993169"/>
              <a:gd name="connsiteY3937" fmla="*/ 2721902 h 5809456"/>
              <a:gd name="connsiteX3938" fmla="*/ 2818375 w 10993169"/>
              <a:gd name="connsiteY3938" fmla="*/ 2723205 h 5809456"/>
              <a:gd name="connsiteX3939" fmla="*/ 2822931 w 10993169"/>
              <a:gd name="connsiteY3939" fmla="*/ 2724507 h 5809456"/>
              <a:gd name="connsiteX3940" fmla="*/ 2823887 w 10993169"/>
              <a:gd name="connsiteY3940" fmla="*/ 2724614 h 5809456"/>
              <a:gd name="connsiteX3941" fmla="*/ 2820731 w 10993169"/>
              <a:gd name="connsiteY3941" fmla="*/ 2723712 h 5809456"/>
              <a:gd name="connsiteX3942" fmla="*/ 2816173 w 10993169"/>
              <a:gd name="connsiteY3942" fmla="*/ 2722410 h 5809456"/>
              <a:gd name="connsiteX3943" fmla="*/ 2810964 w 10993169"/>
              <a:gd name="connsiteY3943" fmla="*/ 2720456 h 5809456"/>
              <a:gd name="connsiteX3944" fmla="*/ 2808359 w 10993169"/>
              <a:gd name="connsiteY3944" fmla="*/ 2718503 h 5809456"/>
              <a:gd name="connsiteX3945" fmla="*/ 2806406 w 10993169"/>
              <a:gd name="connsiteY3945" fmla="*/ 2717200 h 5809456"/>
              <a:gd name="connsiteX3946" fmla="*/ 2804453 w 10993169"/>
              <a:gd name="connsiteY3946" fmla="*/ 2715247 h 5809456"/>
              <a:gd name="connsiteX3947" fmla="*/ 2803150 w 10993169"/>
              <a:gd name="connsiteY3947" fmla="*/ 2713294 h 5809456"/>
              <a:gd name="connsiteX3948" fmla="*/ 2801197 w 10993169"/>
              <a:gd name="connsiteY3948" fmla="*/ 2708085 h 5809456"/>
              <a:gd name="connsiteX3949" fmla="*/ 2799243 w 10993169"/>
              <a:gd name="connsiteY3949" fmla="*/ 2702224 h 5809456"/>
              <a:gd name="connsiteX3950" fmla="*/ 2798592 w 10993169"/>
              <a:gd name="connsiteY3950" fmla="*/ 2695713 h 5809456"/>
              <a:gd name="connsiteX3951" fmla="*/ 2797941 w 10993169"/>
              <a:gd name="connsiteY3951" fmla="*/ 2690504 h 5809456"/>
              <a:gd name="connsiteX3952" fmla="*/ 2799243 w 10993169"/>
              <a:gd name="connsiteY3952" fmla="*/ 2688550 h 5809456"/>
              <a:gd name="connsiteX3953" fmla="*/ 2801197 w 10993169"/>
              <a:gd name="connsiteY3953" fmla="*/ 2686597 h 5809456"/>
              <a:gd name="connsiteX3954" fmla="*/ 2803801 w 10993169"/>
              <a:gd name="connsiteY3954" fmla="*/ 2684644 h 5809456"/>
              <a:gd name="connsiteX3955" fmla="*/ 2807057 w 10993169"/>
              <a:gd name="connsiteY3955" fmla="*/ 2683341 h 5809456"/>
              <a:gd name="connsiteX3956" fmla="*/ 2812266 w 10993169"/>
              <a:gd name="connsiteY3956" fmla="*/ 2680086 h 5809456"/>
              <a:gd name="connsiteX3957" fmla="*/ 2815522 w 10993169"/>
              <a:gd name="connsiteY3957" fmla="*/ 2677481 h 5809456"/>
              <a:gd name="connsiteX3958" fmla="*/ 2816824 w 10993169"/>
              <a:gd name="connsiteY3958" fmla="*/ 2674876 h 5809456"/>
              <a:gd name="connsiteX3959" fmla="*/ 2818127 w 10993169"/>
              <a:gd name="connsiteY3959" fmla="*/ 2671621 h 5809456"/>
              <a:gd name="connsiteX3960" fmla="*/ 2818127 w 10993169"/>
              <a:gd name="connsiteY3960" fmla="*/ 2667714 h 5809456"/>
              <a:gd name="connsiteX3961" fmla="*/ 2818127 w 10993169"/>
              <a:gd name="connsiteY3961" fmla="*/ 2665109 h 5809456"/>
              <a:gd name="connsiteX3962" fmla="*/ 2817475 w 10993169"/>
              <a:gd name="connsiteY3962" fmla="*/ 2662505 h 5809456"/>
              <a:gd name="connsiteX3963" fmla="*/ 2816824 w 10993169"/>
              <a:gd name="connsiteY3963" fmla="*/ 2658598 h 5809456"/>
              <a:gd name="connsiteX3964" fmla="*/ 2814871 w 10993169"/>
              <a:gd name="connsiteY3964" fmla="*/ 2655342 h 5809456"/>
              <a:gd name="connsiteX3965" fmla="*/ 2812917 w 10993169"/>
              <a:gd name="connsiteY3965" fmla="*/ 2652087 h 5809456"/>
              <a:gd name="connsiteX3966" fmla="*/ 2805755 w 10993169"/>
              <a:gd name="connsiteY3966" fmla="*/ 2647529 h 5809456"/>
              <a:gd name="connsiteX3967" fmla="*/ 2797941 w 10993169"/>
              <a:gd name="connsiteY3967" fmla="*/ 2641668 h 5809456"/>
              <a:gd name="connsiteX3968" fmla="*/ 2795337 w 10993169"/>
              <a:gd name="connsiteY3968" fmla="*/ 2639064 h 5809456"/>
              <a:gd name="connsiteX3969" fmla="*/ 2793383 w 10993169"/>
              <a:gd name="connsiteY3969" fmla="*/ 2635157 h 5809456"/>
              <a:gd name="connsiteX3970" fmla="*/ 2790779 w 10993169"/>
              <a:gd name="connsiteY3970" fmla="*/ 2631250 h 5809456"/>
              <a:gd name="connsiteX3971" fmla="*/ 2790128 w 10993169"/>
              <a:gd name="connsiteY3971" fmla="*/ 2628646 h 5809456"/>
              <a:gd name="connsiteX3972" fmla="*/ 2789477 w 10993169"/>
              <a:gd name="connsiteY3972" fmla="*/ 2626692 h 5809456"/>
              <a:gd name="connsiteX3973" fmla="*/ 2789477 w 10993169"/>
              <a:gd name="connsiteY3973" fmla="*/ 2624088 h 5809456"/>
              <a:gd name="connsiteX3974" fmla="*/ 2790128 w 10993169"/>
              <a:gd name="connsiteY3974" fmla="*/ 2621483 h 5809456"/>
              <a:gd name="connsiteX3975" fmla="*/ 2790779 w 10993169"/>
              <a:gd name="connsiteY3975" fmla="*/ 2618879 h 5809456"/>
              <a:gd name="connsiteX3976" fmla="*/ 2793383 w 10993169"/>
              <a:gd name="connsiteY3976" fmla="*/ 2614321 h 5809456"/>
              <a:gd name="connsiteX3977" fmla="*/ 2795337 w 10993169"/>
              <a:gd name="connsiteY3977" fmla="*/ 2611065 h 5809456"/>
              <a:gd name="connsiteX3978" fmla="*/ 2800546 w 10993169"/>
              <a:gd name="connsiteY3978" fmla="*/ 2604554 h 5809456"/>
              <a:gd name="connsiteX3979" fmla="*/ 2805755 w 10993169"/>
              <a:gd name="connsiteY3979" fmla="*/ 2598042 h 5809456"/>
              <a:gd name="connsiteX3980" fmla="*/ 2810313 w 10993169"/>
              <a:gd name="connsiteY3980" fmla="*/ 2595438 h 5809456"/>
              <a:gd name="connsiteX3981" fmla="*/ 2816824 w 10993169"/>
              <a:gd name="connsiteY3981" fmla="*/ 2591531 h 5809456"/>
              <a:gd name="connsiteX3982" fmla="*/ 2819429 w 10993169"/>
              <a:gd name="connsiteY3982" fmla="*/ 2589577 h 5809456"/>
              <a:gd name="connsiteX3983" fmla="*/ 2822033 w 10993169"/>
              <a:gd name="connsiteY3983" fmla="*/ 2586973 h 5809456"/>
              <a:gd name="connsiteX3984" fmla="*/ 2824638 w 10993169"/>
              <a:gd name="connsiteY3984" fmla="*/ 2585019 h 5809456"/>
              <a:gd name="connsiteX3985" fmla="*/ 2825940 w 10993169"/>
              <a:gd name="connsiteY3985" fmla="*/ 2583066 h 5809456"/>
              <a:gd name="connsiteX3986" fmla="*/ 2827894 w 10993169"/>
              <a:gd name="connsiteY3986" fmla="*/ 2578508 h 5809456"/>
              <a:gd name="connsiteX3987" fmla="*/ 2829196 w 10993169"/>
              <a:gd name="connsiteY3987" fmla="*/ 2572648 h 5809456"/>
              <a:gd name="connsiteX3988" fmla="*/ 2829847 w 10993169"/>
              <a:gd name="connsiteY3988" fmla="*/ 2570043 h 5809456"/>
              <a:gd name="connsiteX3989" fmla="*/ 2831149 w 10993169"/>
              <a:gd name="connsiteY3989" fmla="*/ 2567439 h 5809456"/>
              <a:gd name="connsiteX3990" fmla="*/ 2832452 w 10993169"/>
              <a:gd name="connsiteY3990" fmla="*/ 2564834 h 5809456"/>
              <a:gd name="connsiteX3991" fmla="*/ 2834405 w 10993169"/>
              <a:gd name="connsiteY3991" fmla="*/ 2562881 h 5809456"/>
              <a:gd name="connsiteX3992" fmla="*/ 2835707 w 10993169"/>
              <a:gd name="connsiteY3992" fmla="*/ 2562230 h 5809456"/>
              <a:gd name="connsiteX3993" fmla="*/ 2837661 w 10993169"/>
              <a:gd name="connsiteY3993" fmla="*/ 2562230 h 5809456"/>
              <a:gd name="connsiteX3994" fmla="*/ 2840265 w 10993169"/>
              <a:gd name="connsiteY3994" fmla="*/ 2562230 h 5809456"/>
              <a:gd name="connsiteX3995" fmla="*/ 2843521 w 10993169"/>
              <a:gd name="connsiteY3995" fmla="*/ 2562881 h 5809456"/>
              <a:gd name="connsiteX3996" fmla="*/ 2846125 w 10993169"/>
              <a:gd name="connsiteY3996" fmla="*/ 2562881 h 5809456"/>
              <a:gd name="connsiteX3997" fmla="*/ 2849381 w 10993169"/>
              <a:gd name="connsiteY3997" fmla="*/ 2563532 h 5809456"/>
              <a:gd name="connsiteX3998" fmla="*/ 2851986 w 10993169"/>
              <a:gd name="connsiteY3998" fmla="*/ 2563532 h 5809456"/>
              <a:gd name="connsiteX3999" fmla="*/ 2854590 w 10993169"/>
              <a:gd name="connsiteY3999" fmla="*/ 2562881 h 5809456"/>
              <a:gd name="connsiteX4000" fmla="*/ 2862404 w 10993169"/>
              <a:gd name="connsiteY4000" fmla="*/ 2560927 h 5809456"/>
              <a:gd name="connsiteX4001" fmla="*/ 2872171 w 10993169"/>
              <a:gd name="connsiteY4001" fmla="*/ 2557672 h 5809456"/>
              <a:gd name="connsiteX4002" fmla="*/ 2874125 w 10993169"/>
              <a:gd name="connsiteY4002" fmla="*/ 2555067 h 5809456"/>
              <a:gd name="connsiteX4003" fmla="*/ 2875427 w 10993169"/>
              <a:gd name="connsiteY4003" fmla="*/ 2551160 h 5809456"/>
              <a:gd name="connsiteX4004" fmla="*/ 2876729 w 10993169"/>
              <a:gd name="connsiteY4004" fmla="*/ 2547905 h 5809456"/>
              <a:gd name="connsiteX4005" fmla="*/ 2877380 w 10993169"/>
              <a:gd name="connsiteY4005" fmla="*/ 2544649 h 5809456"/>
              <a:gd name="connsiteX4006" fmla="*/ 2878682 w 10993169"/>
              <a:gd name="connsiteY4006" fmla="*/ 2539440 h 5809456"/>
              <a:gd name="connsiteX4007" fmla="*/ 2878031 w 10993169"/>
              <a:gd name="connsiteY4007" fmla="*/ 2534231 h 5809456"/>
              <a:gd name="connsiteX4008" fmla="*/ 2877380 w 10993169"/>
              <a:gd name="connsiteY4008" fmla="*/ 2528370 h 5809456"/>
              <a:gd name="connsiteX4009" fmla="*/ 2877380 w 10993169"/>
              <a:gd name="connsiteY4009" fmla="*/ 2523812 h 5809456"/>
              <a:gd name="connsiteX4010" fmla="*/ 2883891 w 10993169"/>
              <a:gd name="connsiteY4010" fmla="*/ 2515999 h 5809456"/>
              <a:gd name="connsiteX4011" fmla="*/ 2889752 w 10993169"/>
              <a:gd name="connsiteY4011" fmla="*/ 2508836 h 5809456"/>
              <a:gd name="connsiteX4012" fmla="*/ 2893659 w 10993169"/>
              <a:gd name="connsiteY4012" fmla="*/ 2504278 h 5809456"/>
              <a:gd name="connsiteX4013" fmla="*/ 2897565 w 10993169"/>
              <a:gd name="connsiteY4013" fmla="*/ 2499720 h 5809456"/>
              <a:gd name="connsiteX4014" fmla="*/ 2900170 w 10993169"/>
              <a:gd name="connsiteY4014" fmla="*/ 2495162 h 5809456"/>
              <a:gd name="connsiteX4015" fmla="*/ 2902775 w 10993169"/>
              <a:gd name="connsiteY4015" fmla="*/ 2490604 h 5809456"/>
              <a:gd name="connsiteX4016" fmla="*/ 2902775 w 10993169"/>
              <a:gd name="connsiteY4016" fmla="*/ 2482140 h 5809456"/>
              <a:gd name="connsiteX4017" fmla="*/ 2902775 w 10993169"/>
              <a:gd name="connsiteY4017" fmla="*/ 2475628 h 5809456"/>
              <a:gd name="connsiteX4018" fmla="*/ 2241868 w 10993169"/>
              <a:gd name="connsiteY4018" fmla="*/ 2465910 h 5809456"/>
              <a:gd name="connsiteX4019" fmla="*/ 2241868 w 10993169"/>
              <a:gd name="connsiteY4019" fmla="*/ 2466513 h 5809456"/>
              <a:gd name="connsiteX4020" fmla="*/ 2241868 w 10993169"/>
              <a:gd name="connsiteY4020" fmla="*/ 2468466 h 5809456"/>
              <a:gd name="connsiteX4021" fmla="*/ 2241868 w 10993169"/>
              <a:gd name="connsiteY4021" fmla="*/ 2468978 h 5809456"/>
              <a:gd name="connsiteX4022" fmla="*/ 2242306 w 10993169"/>
              <a:gd name="connsiteY4022" fmla="*/ 2467225 h 5809456"/>
              <a:gd name="connsiteX4023" fmla="*/ 112368 w 10993169"/>
              <a:gd name="connsiteY4023" fmla="*/ 2460650 h 5809456"/>
              <a:gd name="connsiteX4024" fmla="*/ 121530 w 10993169"/>
              <a:gd name="connsiteY4024" fmla="*/ 2462092 h 5809456"/>
              <a:gd name="connsiteX4025" fmla="*/ 151296 w 10993169"/>
              <a:gd name="connsiteY4025" fmla="*/ 2472138 h 5809456"/>
              <a:gd name="connsiteX4026" fmla="*/ 154552 w 10993169"/>
              <a:gd name="connsiteY4026" fmla="*/ 2474882 h 5809456"/>
              <a:gd name="connsiteX4027" fmla="*/ 157668 w 10993169"/>
              <a:gd name="connsiteY4027" fmla="*/ 2478696 h 5809456"/>
              <a:gd name="connsiteX4028" fmla="*/ 160877 w 10993169"/>
              <a:gd name="connsiteY4028" fmla="*/ 2481301 h 5809456"/>
              <a:gd name="connsiteX4029" fmla="*/ 164273 w 10993169"/>
              <a:gd name="connsiteY4029" fmla="*/ 2482975 h 5809456"/>
              <a:gd name="connsiteX4030" fmla="*/ 167947 w 10993169"/>
              <a:gd name="connsiteY4030" fmla="*/ 2484138 h 5809456"/>
              <a:gd name="connsiteX4031" fmla="*/ 170924 w 10993169"/>
              <a:gd name="connsiteY4031" fmla="*/ 2484463 h 5809456"/>
              <a:gd name="connsiteX4032" fmla="*/ 173296 w 10993169"/>
              <a:gd name="connsiteY4032" fmla="*/ 2484370 h 5809456"/>
              <a:gd name="connsiteX4033" fmla="*/ 175481 w 10993169"/>
              <a:gd name="connsiteY4033" fmla="*/ 2484928 h 5809456"/>
              <a:gd name="connsiteX4034" fmla="*/ 177760 w 10993169"/>
              <a:gd name="connsiteY4034" fmla="*/ 2487207 h 5809456"/>
              <a:gd name="connsiteX4035" fmla="*/ 178644 w 10993169"/>
              <a:gd name="connsiteY4035" fmla="*/ 2489207 h 5809456"/>
              <a:gd name="connsiteX4036" fmla="*/ 179621 w 10993169"/>
              <a:gd name="connsiteY4036" fmla="*/ 2493440 h 5809456"/>
              <a:gd name="connsiteX4037" fmla="*/ 180737 w 10993169"/>
              <a:gd name="connsiteY4037" fmla="*/ 2495672 h 5809456"/>
              <a:gd name="connsiteX4038" fmla="*/ 183202 w 10993169"/>
              <a:gd name="connsiteY4038" fmla="*/ 2497533 h 5809456"/>
              <a:gd name="connsiteX4039" fmla="*/ 185388 w 10993169"/>
              <a:gd name="connsiteY4039" fmla="*/ 2496556 h 5809456"/>
              <a:gd name="connsiteX4040" fmla="*/ 187248 w 10993169"/>
              <a:gd name="connsiteY4040" fmla="*/ 2494463 h 5809456"/>
              <a:gd name="connsiteX4041" fmla="*/ 188923 w 10993169"/>
              <a:gd name="connsiteY4041" fmla="*/ 2492882 h 5809456"/>
              <a:gd name="connsiteX4042" fmla="*/ 191341 w 10993169"/>
              <a:gd name="connsiteY4042" fmla="*/ 2491812 h 5809456"/>
              <a:gd name="connsiteX4043" fmla="*/ 193109 w 10993169"/>
              <a:gd name="connsiteY4043" fmla="*/ 2491533 h 5809456"/>
              <a:gd name="connsiteX4044" fmla="*/ 195760 w 10993169"/>
              <a:gd name="connsiteY4044" fmla="*/ 2491579 h 5809456"/>
              <a:gd name="connsiteX4045" fmla="*/ 204783 w 10993169"/>
              <a:gd name="connsiteY4045" fmla="*/ 2493161 h 5809456"/>
              <a:gd name="connsiteX4046" fmla="*/ 221015 w 10993169"/>
              <a:gd name="connsiteY4046" fmla="*/ 2499719 h 5809456"/>
              <a:gd name="connsiteX4047" fmla="*/ 266129 w 10993169"/>
              <a:gd name="connsiteY4047" fmla="*/ 2526973 h 5809456"/>
              <a:gd name="connsiteX4048" fmla="*/ 269338 w 10993169"/>
              <a:gd name="connsiteY4048" fmla="*/ 2528043 h 5809456"/>
              <a:gd name="connsiteX4049" fmla="*/ 272920 w 10993169"/>
              <a:gd name="connsiteY4049" fmla="*/ 2526880 h 5809456"/>
              <a:gd name="connsiteX4050" fmla="*/ 273338 w 10993169"/>
              <a:gd name="connsiteY4050" fmla="*/ 2525392 h 5809456"/>
              <a:gd name="connsiteX4051" fmla="*/ 273106 w 10993169"/>
              <a:gd name="connsiteY4051" fmla="*/ 2523113 h 5809456"/>
              <a:gd name="connsiteX4052" fmla="*/ 273664 w 10993169"/>
              <a:gd name="connsiteY4052" fmla="*/ 2520741 h 5809456"/>
              <a:gd name="connsiteX4053" fmla="*/ 276408 w 10993169"/>
              <a:gd name="connsiteY4053" fmla="*/ 2519253 h 5809456"/>
              <a:gd name="connsiteX4054" fmla="*/ 278826 w 10993169"/>
              <a:gd name="connsiteY4054" fmla="*/ 2519811 h 5809456"/>
              <a:gd name="connsiteX4055" fmla="*/ 278873 w 10993169"/>
              <a:gd name="connsiteY4055" fmla="*/ 2522136 h 5809456"/>
              <a:gd name="connsiteX4056" fmla="*/ 277059 w 10993169"/>
              <a:gd name="connsiteY4056" fmla="*/ 2527578 h 5809456"/>
              <a:gd name="connsiteX4057" fmla="*/ 277710 w 10993169"/>
              <a:gd name="connsiteY4057" fmla="*/ 2536182 h 5809456"/>
              <a:gd name="connsiteX4058" fmla="*/ 282594 w 10993169"/>
              <a:gd name="connsiteY4058" fmla="*/ 2541857 h 5809456"/>
              <a:gd name="connsiteX4059" fmla="*/ 299105 w 10993169"/>
              <a:gd name="connsiteY4059" fmla="*/ 2549205 h 5809456"/>
              <a:gd name="connsiteX4060" fmla="*/ 306081 w 10993169"/>
              <a:gd name="connsiteY4060" fmla="*/ 2553670 h 5809456"/>
              <a:gd name="connsiteX4061" fmla="*/ 308360 w 10993169"/>
              <a:gd name="connsiteY4061" fmla="*/ 2553531 h 5809456"/>
              <a:gd name="connsiteX4062" fmla="*/ 317802 w 10993169"/>
              <a:gd name="connsiteY4062" fmla="*/ 2554833 h 5809456"/>
              <a:gd name="connsiteX4063" fmla="*/ 320685 w 10993169"/>
              <a:gd name="connsiteY4063" fmla="*/ 2556740 h 5809456"/>
              <a:gd name="connsiteX4064" fmla="*/ 330406 w 10993169"/>
              <a:gd name="connsiteY4064" fmla="*/ 2560833 h 5809456"/>
              <a:gd name="connsiteX4065" fmla="*/ 333336 w 10993169"/>
              <a:gd name="connsiteY4065" fmla="*/ 2562786 h 5809456"/>
              <a:gd name="connsiteX4066" fmla="*/ 333662 w 10993169"/>
              <a:gd name="connsiteY4066" fmla="*/ 2564414 h 5809456"/>
              <a:gd name="connsiteX4067" fmla="*/ 333476 w 10993169"/>
              <a:gd name="connsiteY4067" fmla="*/ 2569204 h 5809456"/>
              <a:gd name="connsiteX4068" fmla="*/ 334359 w 10993169"/>
              <a:gd name="connsiteY4068" fmla="*/ 2571669 h 5809456"/>
              <a:gd name="connsiteX4069" fmla="*/ 335848 w 10993169"/>
              <a:gd name="connsiteY4069" fmla="*/ 2573344 h 5809456"/>
              <a:gd name="connsiteX4070" fmla="*/ 339987 w 10993169"/>
              <a:gd name="connsiteY4070" fmla="*/ 2576646 h 5809456"/>
              <a:gd name="connsiteX4071" fmla="*/ 348126 w 10993169"/>
              <a:gd name="connsiteY4071" fmla="*/ 2577297 h 5809456"/>
              <a:gd name="connsiteX4072" fmla="*/ 352824 w 10993169"/>
              <a:gd name="connsiteY4072" fmla="*/ 2579251 h 5809456"/>
              <a:gd name="connsiteX4073" fmla="*/ 355010 w 10993169"/>
              <a:gd name="connsiteY4073" fmla="*/ 2580739 h 5809456"/>
              <a:gd name="connsiteX4074" fmla="*/ 356405 w 10993169"/>
              <a:gd name="connsiteY4074" fmla="*/ 2582227 h 5809456"/>
              <a:gd name="connsiteX4075" fmla="*/ 357196 w 10993169"/>
              <a:gd name="connsiteY4075" fmla="*/ 2584413 h 5809456"/>
              <a:gd name="connsiteX4076" fmla="*/ 357521 w 10993169"/>
              <a:gd name="connsiteY4076" fmla="*/ 2587064 h 5809456"/>
              <a:gd name="connsiteX4077" fmla="*/ 357242 w 10993169"/>
              <a:gd name="connsiteY4077" fmla="*/ 2589529 h 5809456"/>
              <a:gd name="connsiteX4078" fmla="*/ 356126 w 10993169"/>
              <a:gd name="connsiteY4078" fmla="*/ 2591204 h 5809456"/>
              <a:gd name="connsiteX4079" fmla="*/ 355428 w 10993169"/>
              <a:gd name="connsiteY4079" fmla="*/ 2592924 h 5809456"/>
              <a:gd name="connsiteX4080" fmla="*/ 356498 w 10993169"/>
              <a:gd name="connsiteY4080" fmla="*/ 2595017 h 5809456"/>
              <a:gd name="connsiteX4081" fmla="*/ 359614 w 10993169"/>
              <a:gd name="connsiteY4081" fmla="*/ 2598413 h 5809456"/>
              <a:gd name="connsiteX4082" fmla="*/ 362730 w 10993169"/>
              <a:gd name="connsiteY4082" fmla="*/ 2596645 h 5809456"/>
              <a:gd name="connsiteX4083" fmla="*/ 368451 w 10993169"/>
              <a:gd name="connsiteY4083" fmla="*/ 2592273 h 5809456"/>
              <a:gd name="connsiteX4084" fmla="*/ 373288 w 10993169"/>
              <a:gd name="connsiteY4084" fmla="*/ 2589576 h 5809456"/>
              <a:gd name="connsiteX4085" fmla="*/ 373893 w 10993169"/>
              <a:gd name="connsiteY4085" fmla="*/ 2593064 h 5809456"/>
              <a:gd name="connsiteX4086" fmla="*/ 377427 w 10993169"/>
              <a:gd name="connsiteY4086" fmla="*/ 2594924 h 5809456"/>
              <a:gd name="connsiteX4087" fmla="*/ 383009 w 10993169"/>
              <a:gd name="connsiteY4087" fmla="*/ 2599854 h 5809456"/>
              <a:gd name="connsiteX4088" fmla="*/ 386915 w 10993169"/>
              <a:gd name="connsiteY4088" fmla="*/ 2601668 h 5809456"/>
              <a:gd name="connsiteX4089" fmla="*/ 387566 w 10993169"/>
              <a:gd name="connsiteY4089" fmla="*/ 2596506 h 5809456"/>
              <a:gd name="connsiteX4090" fmla="*/ 387055 w 10993169"/>
              <a:gd name="connsiteY4090" fmla="*/ 2591994 h 5809456"/>
              <a:gd name="connsiteX4091" fmla="*/ 382962 w 10993169"/>
              <a:gd name="connsiteY4091" fmla="*/ 2580227 h 5809456"/>
              <a:gd name="connsiteX4092" fmla="*/ 379613 w 10993169"/>
              <a:gd name="connsiteY4092" fmla="*/ 2575995 h 5809456"/>
              <a:gd name="connsiteX4093" fmla="*/ 377427 w 10993169"/>
              <a:gd name="connsiteY4093" fmla="*/ 2574600 h 5809456"/>
              <a:gd name="connsiteX4094" fmla="*/ 375055 w 10993169"/>
              <a:gd name="connsiteY4094" fmla="*/ 2574460 h 5809456"/>
              <a:gd name="connsiteX4095" fmla="*/ 373521 w 10993169"/>
              <a:gd name="connsiteY4095" fmla="*/ 2573762 h 5809456"/>
              <a:gd name="connsiteX4096" fmla="*/ 373660 w 10993169"/>
              <a:gd name="connsiteY4096" fmla="*/ 2570553 h 5809456"/>
              <a:gd name="connsiteX4097" fmla="*/ 380218 w 10993169"/>
              <a:gd name="connsiteY4097" fmla="*/ 2570832 h 5809456"/>
              <a:gd name="connsiteX4098" fmla="*/ 384125 w 10993169"/>
              <a:gd name="connsiteY4098" fmla="*/ 2570321 h 5809456"/>
              <a:gd name="connsiteX4099" fmla="*/ 385008 w 10993169"/>
              <a:gd name="connsiteY4099" fmla="*/ 2568832 h 5809456"/>
              <a:gd name="connsiteX4100" fmla="*/ 384497 w 10993169"/>
              <a:gd name="connsiteY4100" fmla="*/ 2566274 h 5809456"/>
              <a:gd name="connsiteX4101" fmla="*/ 386450 w 10993169"/>
              <a:gd name="connsiteY4101" fmla="*/ 2564693 h 5809456"/>
              <a:gd name="connsiteX4102" fmla="*/ 389566 w 10993169"/>
              <a:gd name="connsiteY4102" fmla="*/ 2563995 h 5809456"/>
              <a:gd name="connsiteX4103" fmla="*/ 392543 w 10993169"/>
              <a:gd name="connsiteY4103" fmla="*/ 2563763 h 5809456"/>
              <a:gd name="connsiteX4104" fmla="*/ 394217 w 10993169"/>
              <a:gd name="connsiteY4104" fmla="*/ 2562321 h 5809456"/>
              <a:gd name="connsiteX4105" fmla="*/ 401287 w 10993169"/>
              <a:gd name="connsiteY4105" fmla="*/ 2554182 h 5809456"/>
              <a:gd name="connsiteX4106" fmla="*/ 403938 w 10993169"/>
              <a:gd name="connsiteY4106" fmla="*/ 2552042 h 5809456"/>
              <a:gd name="connsiteX4107" fmla="*/ 407845 w 10993169"/>
              <a:gd name="connsiteY4107" fmla="*/ 2552135 h 5809456"/>
              <a:gd name="connsiteX4108" fmla="*/ 411938 w 10993169"/>
              <a:gd name="connsiteY4108" fmla="*/ 2551856 h 5809456"/>
              <a:gd name="connsiteX4109" fmla="*/ 415054 w 10993169"/>
              <a:gd name="connsiteY4109" fmla="*/ 2548461 h 5809456"/>
              <a:gd name="connsiteX4110" fmla="*/ 421658 w 10993169"/>
              <a:gd name="connsiteY4110" fmla="*/ 2536229 h 5809456"/>
              <a:gd name="connsiteX4111" fmla="*/ 421705 w 10993169"/>
              <a:gd name="connsiteY4111" fmla="*/ 2535624 h 5809456"/>
              <a:gd name="connsiteX4112" fmla="*/ 422542 w 10993169"/>
              <a:gd name="connsiteY4112" fmla="*/ 2535717 h 5809456"/>
              <a:gd name="connsiteX4113" fmla="*/ 423333 w 10993169"/>
              <a:gd name="connsiteY4113" fmla="*/ 2535810 h 5809456"/>
              <a:gd name="connsiteX4114" fmla="*/ 424170 w 10993169"/>
              <a:gd name="connsiteY4114" fmla="*/ 2535810 h 5809456"/>
              <a:gd name="connsiteX4115" fmla="*/ 425007 w 10993169"/>
              <a:gd name="connsiteY4115" fmla="*/ 2535810 h 5809456"/>
              <a:gd name="connsiteX4116" fmla="*/ 425751 w 10993169"/>
              <a:gd name="connsiteY4116" fmla="*/ 2535764 h 5809456"/>
              <a:gd name="connsiteX4117" fmla="*/ 426495 w 10993169"/>
              <a:gd name="connsiteY4117" fmla="*/ 2535671 h 5809456"/>
              <a:gd name="connsiteX4118" fmla="*/ 427239 w 10993169"/>
              <a:gd name="connsiteY4118" fmla="*/ 2535531 h 5809456"/>
              <a:gd name="connsiteX4119" fmla="*/ 427891 w 10993169"/>
              <a:gd name="connsiteY4119" fmla="*/ 2535299 h 5809456"/>
              <a:gd name="connsiteX4120" fmla="*/ 428356 w 10993169"/>
              <a:gd name="connsiteY4120" fmla="*/ 2535113 h 5809456"/>
              <a:gd name="connsiteX4121" fmla="*/ 428914 w 10993169"/>
              <a:gd name="connsiteY4121" fmla="*/ 2534834 h 5809456"/>
              <a:gd name="connsiteX4122" fmla="*/ 429472 w 10993169"/>
              <a:gd name="connsiteY4122" fmla="*/ 2534462 h 5809456"/>
              <a:gd name="connsiteX4123" fmla="*/ 430030 w 10993169"/>
              <a:gd name="connsiteY4123" fmla="*/ 2534043 h 5809456"/>
              <a:gd name="connsiteX4124" fmla="*/ 431239 w 10993169"/>
              <a:gd name="connsiteY4124" fmla="*/ 2533020 h 5809456"/>
              <a:gd name="connsiteX4125" fmla="*/ 432542 w 10993169"/>
              <a:gd name="connsiteY4125" fmla="*/ 2531810 h 5809456"/>
              <a:gd name="connsiteX4126" fmla="*/ 433890 w 10993169"/>
              <a:gd name="connsiteY4126" fmla="*/ 2530508 h 5809456"/>
              <a:gd name="connsiteX4127" fmla="*/ 435332 w 10993169"/>
              <a:gd name="connsiteY4127" fmla="*/ 2529020 h 5809456"/>
              <a:gd name="connsiteX4128" fmla="*/ 436774 w 10993169"/>
              <a:gd name="connsiteY4128" fmla="*/ 2527578 h 5809456"/>
              <a:gd name="connsiteX4129" fmla="*/ 438169 w 10993169"/>
              <a:gd name="connsiteY4129" fmla="*/ 2526043 h 5809456"/>
              <a:gd name="connsiteX4130" fmla="*/ 439565 w 10993169"/>
              <a:gd name="connsiteY4130" fmla="*/ 2524601 h 5809456"/>
              <a:gd name="connsiteX4131" fmla="*/ 440867 w 10993169"/>
              <a:gd name="connsiteY4131" fmla="*/ 2523253 h 5809456"/>
              <a:gd name="connsiteX4132" fmla="*/ 442076 w 10993169"/>
              <a:gd name="connsiteY4132" fmla="*/ 2521997 h 5809456"/>
              <a:gd name="connsiteX4133" fmla="*/ 443192 w 10993169"/>
              <a:gd name="connsiteY4133" fmla="*/ 2520974 h 5809456"/>
              <a:gd name="connsiteX4134" fmla="*/ 443704 w 10993169"/>
              <a:gd name="connsiteY4134" fmla="*/ 2520555 h 5809456"/>
              <a:gd name="connsiteX4135" fmla="*/ 444216 w 10993169"/>
              <a:gd name="connsiteY4135" fmla="*/ 2520183 h 5809456"/>
              <a:gd name="connsiteX4136" fmla="*/ 444634 w 10993169"/>
              <a:gd name="connsiteY4136" fmla="*/ 2519857 h 5809456"/>
              <a:gd name="connsiteX4137" fmla="*/ 445053 w 10993169"/>
              <a:gd name="connsiteY4137" fmla="*/ 2519625 h 5809456"/>
              <a:gd name="connsiteX4138" fmla="*/ 445378 w 10993169"/>
              <a:gd name="connsiteY4138" fmla="*/ 2519485 h 5809456"/>
              <a:gd name="connsiteX4139" fmla="*/ 445657 w 10993169"/>
              <a:gd name="connsiteY4139" fmla="*/ 2519439 h 5809456"/>
              <a:gd name="connsiteX4140" fmla="*/ 445890 w 10993169"/>
              <a:gd name="connsiteY4140" fmla="*/ 2519439 h 5809456"/>
              <a:gd name="connsiteX4141" fmla="*/ 446076 w 10993169"/>
              <a:gd name="connsiteY4141" fmla="*/ 2519578 h 5809456"/>
              <a:gd name="connsiteX4142" fmla="*/ 446401 w 10993169"/>
              <a:gd name="connsiteY4142" fmla="*/ 2519904 h 5809456"/>
              <a:gd name="connsiteX4143" fmla="*/ 446727 w 10993169"/>
              <a:gd name="connsiteY4143" fmla="*/ 2520136 h 5809456"/>
              <a:gd name="connsiteX4144" fmla="*/ 447099 w 10993169"/>
              <a:gd name="connsiteY4144" fmla="*/ 2520369 h 5809456"/>
              <a:gd name="connsiteX4145" fmla="*/ 447425 w 10993169"/>
              <a:gd name="connsiteY4145" fmla="*/ 2520555 h 5809456"/>
              <a:gd name="connsiteX4146" fmla="*/ 448076 w 10993169"/>
              <a:gd name="connsiteY4146" fmla="*/ 2520834 h 5809456"/>
              <a:gd name="connsiteX4147" fmla="*/ 448680 w 10993169"/>
              <a:gd name="connsiteY4147" fmla="*/ 2521020 h 5809456"/>
              <a:gd name="connsiteX4148" fmla="*/ 448960 w 10993169"/>
              <a:gd name="connsiteY4148" fmla="*/ 2521160 h 5809456"/>
              <a:gd name="connsiteX4149" fmla="*/ 449239 w 10993169"/>
              <a:gd name="connsiteY4149" fmla="*/ 2521299 h 5809456"/>
              <a:gd name="connsiteX4150" fmla="*/ 449425 w 10993169"/>
              <a:gd name="connsiteY4150" fmla="*/ 2521439 h 5809456"/>
              <a:gd name="connsiteX4151" fmla="*/ 449564 w 10993169"/>
              <a:gd name="connsiteY4151" fmla="*/ 2521625 h 5809456"/>
              <a:gd name="connsiteX4152" fmla="*/ 449657 w 10993169"/>
              <a:gd name="connsiteY4152" fmla="*/ 2521811 h 5809456"/>
              <a:gd name="connsiteX4153" fmla="*/ 449704 w 10993169"/>
              <a:gd name="connsiteY4153" fmla="*/ 2522090 h 5809456"/>
              <a:gd name="connsiteX4154" fmla="*/ 449704 w 10993169"/>
              <a:gd name="connsiteY4154" fmla="*/ 2522415 h 5809456"/>
              <a:gd name="connsiteX4155" fmla="*/ 449611 w 10993169"/>
              <a:gd name="connsiteY4155" fmla="*/ 2522788 h 5809456"/>
              <a:gd name="connsiteX4156" fmla="*/ 449425 w 10993169"/>
              <a:gd name="connsiteY4156" fmla="*/ 2523811 h 5809456"/>
              <a:gd name="connsiteX4157" fmla="*/ 449285 w 10993169"/>
              <a:gd name="connsiteY4157" fmla="*/ 2524973 h 5809456"/>
              <a:gd name="connsiteX4158" fmla="*/ 449146 w 10993169"/>
              <a:gd name="connsiteY4158" fmla="*/ 2526183 h 5809456"/>
              <a:gd name="connsiteX4159" fmla="*/ 449099 w 10993169"/>
              <a:gd name="connsiteY4159" fmla="*/ 2527485 h 5809456"/>
              <a:gd name="connsiteX4160" fmla="*/ 449146 w 10993169"/>
              <a:gd name="connsiteY4160" fmla="*/ 2528741 h 5809456"/>
              <a:gd name="connsiteX4161" fmla="*/ 449332 w 10993169"/>
              <a:gd name="connsiteY4161" fmla="*/ 2529811 h 5809456"/>
              <a:gd name="connsiteX4162" fmla="*/ 449425 w 10993169"/>
              <a:gd name="connsiteY4162" fmla="*/ 2530322 h 5809456"/>
              <a:gd name="connsiteX4163" fmla="*/ 449518 w 10993169"/>
              <a:gd name="connsiteY4163" fmla="*/ 2530787 h 5809456"/>
              <a:gd name="connsiteX4164" fmla="*/ 449657 w 10993169"/>
              <a:gd name="connsiteY4164" fmla="*/ 2531113 h 5809456"/>
              <a:gd name="connsiteX4165" fmla="*/ 449797 w 10993169"/>
              <a:gd name="connsiteY4165" fmla="*/ 2531392 h 5809456"/>
              <a:gd name="connsiteX4166" fmla="*/ 449983 w 10993169"/>
              <a:gd name="connsiteY4166" fmla="*/ 2531717 h 5809456"/>
              <a:gd name="connsiteX4167" fmla="*/ 450029 w 10993169"/>
              <a:gd name="connsiteY4167" fmla="*/ 2532043 h 5809456"/>
              <a:gd name="connsiteX4168" fmla="*/ 450076 w 10993169"/>
              <a:gd name="connsiteY4168" fmla="*/ 2532415 h 5809456"/>
              <a:gd name="connsiteX4169" fmla="*/ 450029 w 10993169"/>
              <a:gd name="connsiteY4169" fmla="*/ 2532834 h 5809456"/>
              <a:gd name="connsiteX4170" fmla="*/ 449797 w 10993169"/>
              <a:gd name="connsiteY4170" fmla="*/ 2533764 h 5809456"/>
              <a:gd name="connsiteX4171" fmla="*/ 449518 w 10993169"/>
              <a:gd name="connsiteY4171" fmla="*/ 2534834 h 5809456"/>
              <a:gd name="connsiteX4172" fmla="*/ 447797 w 10993169"/>
              <a:gd name="connsiteY4172" fmla="*/ 2532322 h 5809456"/>
              <a:gd name="connsiteX4173" fmla="*/ 446262 w 10993169"/>
              <a:gd name="connsiteY4173" fmla="*/ 2533392 h 5809456"/>
              <a:gd name="connsiteX4174" fmla="*/ 445843 w 10993169"/>
              <a:gd name="connsiteY4174" fmla="*/ 2536740 h 5809456"/>
              <a:gd name="connsiteX4175" fmla="*/ 444913 w 10993169"/>
              <a:gd name="connsiteY4175" fmla="*/ 2539438 h 5809456"/>
              <a:gd name="connsiteX4176" fmla="*/ 435751 w 10993169"/>
              <a:gd name="connsiteY4176" fmla="*/ 2557019 h 5809456"/>
              <a:gd name="connsiteX4177" fmla="*/ 435425 w 10993169"/>
              <a:gd name="connsiteY4177" fmla="*/ 2559763 h 5809456"/>
              <a:gd name="connsiteX4178" fmla="*/ 436169 w 10993169"/>
              <a:gd name="connsiteY4178" fmla="*/ 2570739 h 5809456"/>
              <a:gd name="connsiteX4179" fmla="*/ 439332 w 10993169"/>
              <a:gd name="connsiteY4179" fmla="*/ 2571855 h 5809456"/>
              <a:gd name="connsiteX4180" fmla="*/ 443750 w 10993169"/>
              <a:gd name="connsiteY4180" fmla="*/ 2570042 h 5809456"/>
              <a:gd name="connsiteX4181" fmla="*/ 452122 w 10993169"/>
              <a:gd name="connsiteY4181" fmla="*/ 2564321 h 5809456"/>
              <a:gd name="connsiteX4182" fmla="*/ 454029 w 10993169"/>
              <a:gd name="connsiteY4182" fmla="*/ 2573623 h 5809456"/>
              <a:gd name="connsiteX4183" fmla="*/ 453378 w 10993169"/>
              <a:gd name="connsiteY4183" fmla="*/ 2575623 h 5809456"/>
              <a:gd name="connsiteX4184" fmla="*/ 446681 w 10993169"/>
              <a:gd name="connsiteY4184" fmla="*/ 2580320 h 5809456"/>
              <a:gd name="connsiteX4185" fmla="*/ 443657 w 10993169"/>
              <a:gd name="connsiteY4185" fmla="*/ 2581437 h 5809456"/>
              <a:gd name="connsiteX4186" fmla="*/ 440727 w 10993169"/>
              <a:gd name="connsiteY4186" fmla="*/ 2580832 h 5809456"/>
              <a:gd name="connsiteX4187" fmla="*/ 436774 w 10993169"/>
              <a:gd name="connsiteY4187" fmla="*/ 2593204 h 5809456"/>
              <a:gd name="connsiteX4188" fmla="*/ 433704 w 10993169"/>
              <a:gd name="connsiteY4188" fmla="*/ 2597622 h 5809456"/>
              <a:gd name="connsiteX4189" fmla="*/ 430030 w 10993169"/>
              <a:gd name="connsiteY4189" fmla="*/ 2595017 h 5809456"/>
              <a:gd name="connsiteX4190" fmla="*/ 428914 w 10993169"/>
              <a:gd name="connsiteY4190" fmla="*/ 2595901 h 5809456"/>
              <a:gd name="connsiteX4191" fmla="*/ 428402 w 10993169"/>
              <a:gd name="connsiteY4191" fmla="*/ 2596599 h 5809456"/>
              <a:gd name="connsiteX4192" fmla="*/ 427518 w 10993169"/>
              <a:gd name="connsiteY4192" fmla="*/ 2598692 h 5809456"/>
              <a:gd name="connsiteX4193" fmla="*/ 424728 w 10993169"/>
              <a:gd name="connsiteY4193" fmla="*/ 2598645 h 5809456"/>
              <a:gd name="connsiteX4194" fmla="*/ 426914 w 10993169"/>
              <a:gd name="connsiteY4194" fmla="*/ 2601575 h 5809456"/>
              <a:gd name="connsiteX4195" fmla="*/ 430170 w 10993169"/>
              <a:gd name="connsiteY4195" fmla="*/ 2602413 h 5809456"/>
              <a:gd name="connsiteX4196" fmla="*/ 433472 w 10993169"/>
              <a:gd name="connsiteY4196" fmla="*/ 2602459 h 5809456"/>
              <a:gd name="connsiteX4197" fmla="*/ 435704 w 10993169"/>
              <a:gd name="connsiteY4197" fmla="*/ 2603436 h 5809456"/>
              <a:gd name="connsiteX4198" fmla="*/ 436169 w 10993169"/>
              <a:gd name="connsiteY4198" fmla="*/ 2606412 h 5809456"/>
              <a:gd name="connsiteX4199" fmla="*/ 434588 w 10993169"/>
              <a:gd name="connsiteY4199" fmla="*/ 2609110 h 5809456"/>
              <a:gd name="connsiteX4200" fmla="*/ 432728 w 10993169"/>
              <a:gd name="connsiteY4200" fmla="*/ 2611435 h 5809456"/>
              <a:gd name="connsiteX4201" fmla="*/ 432588 w 10993169"/>
              <a:gd name="connsiteY4201" fmla="*/ 2613528 h 5809456"/>
              <a:gd name="connsiteX4202" fmla="*/ 431983 w 10993169"/>
              <a:gd name="connsiteY4202" fmla="*/ 2615156 h 5809456"/>
              <a:gd name="connsiteX4203" fmla="*/ 431844 w 10993169"/>
              <a:gd name="connsiteY4203" fmla="*/ 2619296 h 5809456"/>
              <a:gd name="connsiteX4204" fmla="*/ 433100 w 10993169"/>
              <a:gd name="connsiteY4204" fmla="*/ 2622598 h 5809456"/>
              <a:gd name="connsiteX4205" fmla="*/ 436867 w 10993169"/>
              <a:gd name="connsiteY4205" fmla="*/ 2621947 h 5809456"/>
              <a:gd name="connsiteX4206" fmla="*/ 439425 w 10993169"/>
              <a:gd name="connsiteY4206" fmla="*/ 2618970 h 5809456"/>
              <a:gd name="connsiteX4207" fmla="*/ 441146 w 10993169"/>
              <a:gd name="connsiteY4207" fmla="*/ 2615668 h 5809456"/>
              <a:gd name="connsiteX4208" fmla="*/ 443332 w 10993169"/>
              <a:gd name="connsiteY4208" fmla="*/ 2614319 h 5809456"/>
              <a:gd name="connsiteX4209" fmla="*/ 447192 w 10993169"/>
              <a:gd name="connsiteY4209" fmla="*/ 2616691 h 5809456"/>
              <a:gd name="connsiteX4210" fmla="*/ 449146 w 10993169"/>
              <a:gd name="connsiteY4210" fmla="*/ 2614133 h 5809456"/>
              <a:gd name="connsiteX4211" fmla="*/ 448587 w 10993169"/>
              <a:gd name="connsiteY4211" fmla="*/ 2612552 h 5809456"/>
              <a:gd name="connsiteX4212" fmla="*/ 447192 w 10993169"/>
              <a:gd name="connsiteY4212" fmla="*/ 2610924 h 5809456"/>
              <a:gd name="connsiteX4213" fmla="*/ 446588 w 10993169"/>
              <a:gd name="connsiteY4213" fmla="*/ 2608412 h 5809456"/>
              <a:gd name="connsiteX4214" fmla="*/ 447332 w 10993169"/>
              <a:gd name="connsiteY4214" fmla="*/ 2603110 h 5809456"/>
              <a:gd name="connsiteX4215" fmla="*/ 448494 w 10993169"/>
              <a:gd name="connsiteY4215" fmla="*/ 2601389 h 5809456"/>
              <a:gd name="connsiteX4216" fmla="*/ 450727 w 10993169"/>
              <a:gd name="connsiteY4216" fmla="*/ 2602971 h 5809456"/>
              <a:gd name="connsiteX4217" fmla="*/ 456076 w 10993169"/>
              <a:gd name="connsiteY4217" fmla="*/ 2611389 h 5809456"/>
              <a:gd name="connsiteX4218" fmla="*/ 457331 w 10993169"/>
              <a:gd name="connsiteY4218" fmla="*/ 2615714 h 5809456"/>
              <a:gd name="connsiteX4219" fmla="*/ 457192 w 10993169"/>
              <a:gd name="connsiteY4219" fmla="*/ 2620458 h 5809456"/>
              <a:gd name="connsiteX4220" fmla="*/ 451611 w 10993169"/>
              <a:gd name="connsiteY4220" fmla="*/ 2634876 h 5809456"/>
              <a:gd name="connsiteX4221" fmla="*/ 452541 w 10993169"/>
              <a:gd name="connsiteY4221" fmla="*/ 2642737 h 5809456"/>
              <a:gd name="connsiteX4222" fmla="*/ 450215 w 10993169"/>
              <a:gd name="connsiteY4222" fmla="*/ 2658457 h 5809456"/>
              <a:gd name="connsiteX4223" fmla="*/ 448541 w 10993169"/>
              <a:gd name="connsiteY4223" fmla="*/ 2659527 h 5809456"/>
              <a:gd name="connsiteX4224" fmla="*/ 445332 w 10993169"/>
              <a:gd name="connsiteY4224" fmla="*/ 2659155 h 5809456"/>
              <a:gd name="connsiteX4225" fmla="*/ 442681 w 10993169"/>
              <a:gd name="connsiteY4225" fmla="*/ 2657713 h 5809456"/>
              <a:gd name="connsiteX4226" fmla="*/ 441006 w 10993169"/>
              <a:gd name="connsiteY4226" fmla="*/ 2655015 h 5809456"/>
              <a:gd name="connsiteX4227" fmla="*/ 440448 w 10993169"/>
              <a:gd name="connsiteY4227" fmla="*/ 2651155 h 5809456"/>
              <a:gd name="connsiteX4228" fmla="*/ 436820 w 10993169"/>
              <a:gd name="connsiteY4228" fmla="*/ 2654736 h 5809456"/>
              <a:gd name="connsiteX4229" fmla="*/ 434728 w 10993169"/>
              <a:gd name="connsiteY4229" fmla="*/ 2658922 h 5809456"/>
              <a:gd name="connsiteX4230" fmla="*/ 433193 w 10993169"/>
              <a:gd name="connsiteY4230" fmla="*/ 2666503 h 5809456"/>
              <a:gd name="connsiteX4231" fmla="*/ 436588 w 10993169"/>
              <a:gd name="connsiteY4231" fmla="*/ 2667294 h 5809456"/>
              <a:gd name="connsiteX4232" fmla="*/ 438774 w 10993169"/>
              <a:gd name="connsiteY4232" fmla="*/ 2669898 h 5809456"/>
              <a:gd name="connsiteX4233" fmla="*/ 441564 w 10993169"/>
              <a:gd name="connsiteY4233" fmla="*/ 2671619 h 5809456"/>
              <a:gd name="connsiteX4234" fmla="*/ 446634 w 10993169"/>
              <a:gd name="connsiteY4234" fmla="*/ 2669712 h 5809456"/>
              <a:gd name="connsiteX4235" fmla="*/ 451797 w 10993169"/>
              <a:gd name="connsiteY4235" fmla="*/ 2665899 h 5809456"/>
              <a:gd name="connsiteX4236" fmla="*/ 454076 w 10993169"/>
              <a:gd name="connsiteY4236" fmla="*/ 2662922 h 5809456"/>
              <a:gd name="connsiteX4237" fmla="*/ 454913 w 10993169"/>
              <a:gd name="connsiteY4237" fmla="*/ 2659666 h 5809456"/>
              <a:gd name="connsiteX4238" fmla="*/ 456634 w 10993169"/>
              <a:gd name="connsiteY4238" fmla="*/ 2643713 h 5809456"/>
              <a:gd name="connsiteX4239" fmla="*/ 456215 w 10993169"/>
              <a:gd name="connsiteY4239" fmla="*/ 2641248 h 5809456"/>
              <a:gd name="connsiteX4240" fmla="*/ 456401 w 10993169"/>
              <a:gd name="connsiteY4240" fmla="*/ 2640411 h 5809456"/>
              <a:gd name="connsiteX4241" fmla="*/ 457424 w 10993169"/>
              <a:gd name="connsiteY4241" fmla="*/ 2639341 h 5809456"/>
              <a:gd name="connsiteX4242" fmla="*/ 458773 w 10993169"/>
              <a:gd name="connsiteY4242" fmla="*/ 2638737 h 5809456"/>
              <a:gd name="connsiteX4243" fmla="*/ 459657 w 10993169"/>
              <a:gd name="connsiteY4243" fmla="*/ 2638923 h 5809456"/>
              <a:gd name="connsiteX4244" fmla="*/ 460075 w 10993169"/>
              <a:gd name="connsiteY4244" fmla="*/ 2639993 h 5809456"/>
              <a:gd name="connsiteX4245" fmla="*/ 459843 w 10993169"/>
              <a:gd name="connsiteY4245" fmla="*/ 2642225 h 5809456"/>
              <a:gd name="connsiteX4246" fmla="*/ 459982 w 10993169"/>
              <a:gd name="connsiteY4246" fmla="*/ 2643109 h 5809456"/>
              <a:gd name="connsiteX4247" fmla="*/ 460587 w 10993169"/>
              <a:gd name="connsiteY4247" fmla="*/ 2644969 h 5809456"/>
              <a:gd name="connsiteX4248" fmla="*/ 460634 w 10993169"/>
              <a:gd name="connsiteY4248" fmla="*/ 2646923 h 5809456"/>
              <a:gd name="connsiteX4249" fmla="*/ 460261 w 10993169"/>
              <a:gd name="connsiteY4249" fmla="*/ 2648783 h 5809456"/>
              <a:gd name="connsiteX4250" fmla="*/ 459657 w 10993169"/>
              <a:gd name="connsiteY4250" fmla="*/ 2650411 h 5809456"/>
              <a:gd name="connsiteX4251" fmla="*/ 462261 w 10993169"/>
              <a:gd name="connsiteY4251" fmla="*/ 2650178 h 5809456"/>
              <a:gd name="connsiteX4252" fmla="*/ 465098 w 10993169"/>
              <a:gd name="connsiteY4252" fmla="*/ 2659759 h 5809456"/>
              <a:gd name="connsiteX4253" fmla="*/ 465238 w 10993169"/>
              <a:gd name="connsiteY4253" fmla="*/ 2663806 h 5809456"/>
              <a:gd name="connsiteX4254" fmla="*/ 461006 w 10993169"/>
              <a:gd name="connsiteY4254" fmla="*/ 2663480 h 5809456"/>
              <a:gd name="connsiteX4255" fmla="*/ 458820 w 10993169"/>
              <a:gd name="connsiteY4255" fmla="*/ 2667712 h 5809456"/>
              <a:gd name="connsiteX4256" fmla="*/ 461099 w 10993169"/>
              <a:gd name="connsiteY4256" fmla="*/ 2669526 h 5809456"/>
              <a:gd name="connsiteX4257" fmla="*/ 475191 w 10993169"/>
              <a:gd name="connsiteY4257" fmla="*/ 2669526 h 5809456"/>
              <a:gd name="connsiteX4258" fmla="*/ 473889 w 10993169"/>
              <a:gd name="connsiteY4258" fmla="*/ 2670922 h 5809456"/>
              <a:gd name="connsiteX4259" fmla="*/ 469377 w 10993169"/>
              <a:gd name="connsiteY4259" fmla="*/ 2673340 h 5809456"/>
              <a:gd name="connsiteX4260" fmla="*/ 466261 w 10993169"/>
              <a:gd name="connsiteY4260" fmla="*/ 2676503 h 5809456"/>
              <a:gd name="connsiteX4261" fmla="*/ 465796 w 10993169"/>
              <a:gd name="connsiteY4261" fmla="*/ 2678642 h 5809456"/>
              <a:gd name="connsiteX4262" fmla="*/ 465889 w 10993169"/>
              <a:gd name="connsiteY4262" fmla="*/ 2681061 h 5809456"/>
              <a:gd name="connsiteX4263" fmla="*/ 466540 w 10993169"/>
              <a:gd name="connsiteY4263" fmla="*/ 2683340 h 5809456"/>
              <a:gd name="connsiteX4264" fmla="*/ 468029 w 10993169"/>
              <a:gd name="connsiteY4264" fmla="*/ 2684875 h 5809456"/>
              <a:gd name="connsiteX4265" fmla="*/ 469889 w 10993169"/>
              <a:gd name="connsiteY4265" fmla="*/ 2684875 h 5809456"/>
              <a:gd name="connsiteX4266" fmla="*/ 474679 w 10993169"/>
              <a:gd name="connsiteY4266" fmla="*/ 2682689 h 5809456"/>
              <a:gd name="connsiteX4267" fmla="*/ 476354 w 10993169"/>
              <a:gd name="connsiteY4267" fmla="*/ 2682549 h 5809456"/>
              <a:gd name="connsiteX4268" fmla="*/ 478772 w 10993169"/>
              <a:gd name="connsiteY4268" fmla="*/ 2685619 h 5809456"/>
              <a:gd name="connsiteX4269" fmla="*/ 478028 w 10993169"/>
              <a:gd name="connsiteY4269" fmla="*/ 2689526 h 5809456"/>
              <a:gd name="connsiteX4270" fmla="*/ 474447 w 10993169"/>
              <a:gd name="connsiteY4270" fmla="*/ 2697990 h 5809456"/>
              <a:gd name="connsiteX4271" fmla="*/ 470680 w 10993169"/>
              <a:gd name="connsiteY4271" fmla="*/ 2695525 h 5809456"/>
              <a:gd name="connsiteX4272" fmla="*/ 469563 w 10993169"/>
              <a:gd name="connsiteY4272" fmla="*/ 2694316 h 5809456"/>
              <a:gd name="connsiteX4273" fmla="*/ 468912 w 10993169"/>
              <a:gd name="connsiteY4273" fmla="*/ 2698967 h 5809456"/>
              <a:gd name="connsiteX4274" fmla="*/ 469517 w 10993169"/>
              <a:gd name="connsiteY4274" fmla="*/ 2703944 h 5809456"/>
              <a:gd name="connsiteX4275" fmla="*/ 468494 w 10993169"/>
              <a:gd name="connsiteY4275" fmla="*/ 2708223 h 5809456"/>
              <a:gd name="connsiteX4276" fmla="*/ 463099 w 10993169"/>
              <a:gd name="connsiteY4276" fmla="*/ 2710874 h 5809456"/>
              <a:gd name="connsiteX4277" fmla="*/ 461285 w 10993169"/>
              <a:gd name="connsiteY4277" fmla="*/ 2710409 h 5809456"/>
              <a:gd name="connsiteX4278" fmla="*/ 456727 w 10993169"/>
              <a:gd name="connsiteY4278" fmla="*/ 2707758 h 5809456"/>
              <a:gd name="connsiteX4279" fmla="*/ 454913 w 10993169"/>
              <a:gd name="connsiteY4279" fmla="*/ 2707758 h 5809456"/>
              <a:gd name="connsiteX4280" fmla="*/ 451704 w 10993169"/>
              <a:gd name="connsiteY4280" fmla="*/ 2709432 h 5809456"/>
              <a:gd name="connsiteX4281" fmla="*/ 446634 w 10993169"/>
              <a:gd name="connsiteY4281" fmla="*/ 2710641 h 5809456"/>
              <a:gd name="connsiteX4282" fmla="*/ 443750 w 10993169"/>
              <a:gd name="connsiteY4282" fmla="*/ 2711850 h 5809456"/>
              <a:gd name="connsiteX4283" fmla="*/ 452169 w 10993169"/>
              <a:gd name="connsiteY4283" fmla="*/ 2713106 h 5809456"/>
              <a:gd name="connsiteX4284" fmla="*/ 450215 w 10993169"/>
              <a:gd name="connsiteY4284" fmla="*/ 2714641 h 5809456"/>
              <a:gd name="connsiteX4285" fmla="*/ 448680 w 10993169"/>
              <a:gd name="connsiteY4285" fmla="*/ 2715339 h 5809456"/>
              <a:gd name="connsiteX4286" fmla="*/ 447471 w 10993169"/>
              <a:gd name="connsiteY4286" fmla="*/ 2715432 h 5809456"/>
              <a:gd name="connsiteX4287" fmla="*/ 446169 w 10993169"/>
              <a:gd name="connsiteY4287" fmla="*/ 2715385 h 5809456"/>
              <a:gd name="connsiteX4288" fmla="*/ 447564 w 10993169"/>
              <a:gd name="connsiteY4288" fmla="*/ 2716641 h 5809456"/>
              <a:gd name="connsiteX4289" fmla="*/ 448680 w 10993169"/>
              <a:gd name="connsiteY4289" fmla="*/ 2717339 h 5809456"/>
              <a:gd name="connsiteX4290" fmla="*/ 450169 w 10993169"/>
              <a:gd name="connsiteY4290" fmla="*/ 2717432 h 5809456"/>
              <a:gd name="connsiteX4291" fmla="*/ 452122 w 10993169"/>
              <a:gd name="connsiteY4291" fmla="*/ 2716780 h 5809456"/>
              <a:gd name="connsiteX4292" fmla="*/ 452866 w 10993169"/>
              <a:gd name="connsiteY4292" fmla="*/ 2717850 h 5809456"/>
              <a:gd name="connsiteX4293" fmla="*/ 446774 w 10993169"/>
              <a:gd name="connsiteY4293" fmla="*/ 2721990 h 5809456"/>
              <a:gd name="connsiteX4294" fmla="*/ 445704 w 10993169"/>
              <a:gd name="connsiteY4294" fmla="*/ 2723896 h 5809456"/>
              <a:gd name="connsiteX4295" fmla="*/ 448773 w 10993169"/>
              <a:gd name="connsiteY4295" fmla="*/ 2723385 h 5809456"/>
              <a:gd name="connsiteX4296" fmla="*/ 455285 w 10993169"/>
              <a:gd name="connsiteY4296" fmla="*/ 2719664 h 5809456"/>
              <a:gd name="connsiteX4297" fmla="*/ 461238 w 10993169"/>
              <a:gd name="connsiteY4297" fmla="*/ 2717478 h 5809456"/>
              <a:gd name="connsiteX4298" fmla="*/ 466587 w 10993169"/>
              <a:gd name="connsiteY4298" fmla="*/ 2718222 h 5809456"/>
              <a:gd name="connsiteX4299" fmla="*/ 469982 w 10993169"/>
              <a:gd name="connsiteY4299" fmla="*/ 2721199 h 5809456"/>
              <a:gd name="connsiteX4300" fmla="*/ 470354 w 10993169"/>
              <a:gd name="connsiteY4300" fmla="*/ 2725245 h 5809456"/>
              <a:gd name="connsiteX4301" fmla="*/ 468354 w 10993169"/>
              <a:gd name="connsiteY4301" fmla="*/ 2724734 h 5809456"/>
              <a:gd name="connsiteX4302" fmla="*/ 462866 w 10993169"/>
              <a:gd name="connsiteY4302" fmla="*/ 2725013 h 5809456"/>
              <a:gd name="connsiteX4303" fmla="*/ 458587 w 10993169"/>
              <a:gd name="connsiteY4303" fmla="*/ 2731896 h 5809456"/>
              <a:gd name="connsiteX4304" fmla="*/ 457471 w 10993169"/>
              <a:gd name="connsiteY4304" fmla="*/ 2735477 h 5809456"/>
              <a:gd name="connsiteX4305" fmla="*/ 459610 w 10993169"/>
              <a:gd name="connsiteY4305" fmla="*/ 2737059 h 5809456"/>
              <a:gd name="connsiteX4306" fmla="*/ 466959 w 10993169"/>
              <a:gd name="connsiteY4306" fmla="*/ 2736826 h 5809456"/>
              <a:gd name="connsiteX4307" fmla="*/ 470912 w 10993169"/>
              <a:gd name="connsiteY4307" fmla="*/ 2736268 h 5809456"/>
              <a:gd name="connsiteX4308" fmla="*/ 473517 w 10993169"/>
              <a:gd name="connsiteY4308" fmla="*/ 2735384 h 5809456"/>
              <a:gd name="connsiteX4309" fmla="*/ 475145 w 10993169"/>
              <a:gd name="connsiteY4309" fmla="*/ 2736036 h 5809456"/>
              <a:gd name="connsiteX4310" fmla="*/ 475982 w 10993169"/>
              <a:gd name="connsiteY4310" fmla="*/ 2739338 h 5809456"/>
              <a:gd name="connsiteX4311" fmla="*/ 477703 w 10993169"/>
              <a:gd name="connsiteY4311" fmla="*/ 2742407 h 5809456"/>
              <a:gd name="connsiteX4312" fmla="*/ 481749 w 10993169"/>
              <a:gd name="connsiteY4312" fmla="*/ 2742175 h 5809456"/>
              <a:gd name="connsiteX4313" fmla="*/ 483656 w 10993169"/>
              <a:gd name="connsiteY4313" fmla="*/ 2739942 h 5809456"/>
              <a:gd name="connsiteX4314" fmla="*/ 485005 w 10993169"/>
              <a:gd name="connsiteY4314" fmla="*/ 2736268 h 5809456"/>
              <a:gd name="connsiteX4315" fmla="*/ 486307 w 10993169"/>
              <a:gd name="connsiteY4315" fmla="*/ 2730175 h 5809456"/>
              <a:gd name="connsiteX4316" fmla="*/ 487842 w 10993169"/>
              <a:gd name="connsiteY4316" fmla="*/ 2729106 h 5809456"/>
              <a:gd name="connsiteX4317" fmla="*/ 491842 w 10993169"/>
              <a:gd name="connsiteY4317" fmla="*/ 2744686 h 5809456"/>
              <a:gd name="connsiteX4318" fmla="*/ 491842 w 10993169"/>
              <a:gd name="connsiteY4318" fmla="*/ 2747570 h 5809456"/>
              <a:gd name="connsiteX4319" fmla="*/ 489563 w 10993169"/>
              <a:gd name="connsiteY4319" fmla="*/ 2749523 h 5809456"/>
              <a:gd name="connsiteX4320" fmla="*/ 488679 w 10993169"/>
              <a:gd name="connsiteY4320" fmla="*/ 2751058 h 5809456"/>
              <a:gd name="connsiteX4321" fmla="*/ 486912 w 10993169"/>
              <a:gd name="connsiteY4321" fmla="*/ 2752407 h 5809456"/>
              <a:gd name="connsiteX4322" fmla="*/ 482400 w 10993169"/>
              <a:gd name="connsiteY4322" fmla="*/ 2753942 h 5809456"/>
              <a:gd name="connsiteX4323" fmla="*/ 480447 w 10993169"/>
              <a:gd name="connsiteY4323" fmla="*/ 2754267 h 5809456"/>
              <a:gd name="connsiteX4324" fmla="*/ 474773 w 10993169"/>
              <a:gd name="connsiteY4324" fmla="*/ 2754314 h 5809456"/>
              <a:gd name="connsiteX4325" fmla="*/ 472214 w 10993169"/>
              <a:gd name="connsiteY4325" fmla="*/ 2754035 h 5809456"/>
              <a:gd name="connsiteX4326" fmla="*/ 470075 w 10993169"/>
              <a:gd name="connsiteY4326" fmla="*/ 2753337 h 5809456"/>
              <a:gd name="connsiteX4327" fmla="*/ 467703 w 10993169"/>
              <a:gd name="connsiteY4327" fmla="*/ 2752221 h 5809456"/>
              <a:gd name="connsiteX4328" fmla="*/ 465378 w 10993169"/>
              <a:gd name="connsiteY4328" fmla="*/ 2750547 h 5809456"/>
              <a:gd name="connsiteX4329" fmla="*/ 463471 w 10993169"/>
              <a:gd name="connsiteY4329" fmla="*/ 2748407 h 5809456"/>
              <a:gd name="connsiteX4330" fmla="*/ 461145 w 10993169"/>
              <a:gd name="connsiteY4330" fmla="*/ 2747803 h 5809456"/>
              <a:gd name="connsiteX4331" fmla="*/ 454727 w 10993169"/>
              <a:gd name="connsiteY4331" fmla="*/ 2750965 h 5809456"/>
              <a:gd name="connsiteX4332" fmla="*/ 452494 w 10993169"/>
              <a:gd name="connsiteY4332" fmla="*/ 2750547 h 5809456"/>
              <a:gd name="connsiteX4333" fmla="*/ 449890 w 10993169"/>
              <a:gd name="connsiteY4333" fmla="*/ 2749012 h 5809456"/>
              <a:gd name="connsiteX4334" fmla="*/ 446401 w 10993169"/>
              <a:gd name="connsiteY4334" fmla="*/ 2749384 h 5809456"/>
              <a:gd name="connsiteX4335" fmla="*/ 442913 w 10993169"/>
              <a:gd name="connsiteY4335" fmla="*/ 2750454 h 5809456"/>
              <a:gd name="connsiteX4336" fmla="*/ 440355 w 10993169"/>
              <a:gd name="connsiteY4336" fmla="*/ 2750965 h 5809456"/>
              <a:gd name="connsiteX4337" fmla="*/ 437239 w 10993169"/>
              <a:gd name="connsiteY4337" fmla="*/ 2750268 h 5809456"/>
              <a:gd name="connsiteX4338" fmla="*/ 430170 w 10993169"/>
              <a:gd name="connsiteY4338" fmla="*/ 2747291 h 5809456"/>
              <a:gd name="connsiteX4339" fmla="*/ 428449 w 10993169"/>
              <a:gd name="connsiteY4339" fmla="*/ 2748407 h 5809456"/>
              <a:gd name="connsiteX4340" fmla="*/ 435193 w 10993169"/>
              <a:gd name="connsiteY4340" fmla="*/ 2755244 h 5809456"/>
              <a:gd name="connsiteX4341" fmla="*/ 443611 w 10993169"/>
              <a:gd name="connsiteY4341" fmla="*/ 2759802 h 5809456"/>
              <a:gd name="connsiteX4342" fmla="*/ 472121 w 10993169"/>
              <a:gd name="connsiteY4342" fmla="*/ 2766314 h 5809456"/>
              <a:gd name="connsiteX4343" fmla="*/ 475842 w 10993169"/>
              <a:gd name="connsiteY4343" fmla="*/ 2768127 h 5809456"/>
              <a:gd name="connsiteX4344" fmla="*/ 482307 w 10993169"/>
              <a:gd name="connsiteY4344" fmla="*/ 2774546 h 5809456"/>
              <a:gd name="connsiteX4345" fmla="*/ 486260 w 10993169"/>
              <a:gd name="connsiteY4345" fmla="*/ 2775895 h 5809456"/>
              <a:gd name="connsiteX4346" fmla="*/ 495144 w 10993169"/>
              <a:gd name="connsiteY4346" fmla="*/ 2776825 h 5809456"/>
              <a:gd name="connsiteX4347" fmla="*/ 492539 w 10993169"/>
              <a:gd name="connsiteY4347" fmla="*/ 2779987 h 5809456"/>
              <a:gd name="connsiteX4348" fmla="*/ 489749 w 10993169"/>
              <a:gd name="connsiteY4348" fmla="*/ 2782220 h 5809456"/>
              <a:gd name="connsiteX4349" fmla="*/ 486819 w 10993169"/>
              <a:gd name="connsiteY4349" fmla="*/ 2783615 h 5809456"/>
              <a:gd name="connsiteX4350" fmla="*/ 483749 w 10993169"/>
              <a:gd name="connsiteY4350" fmla="*/ 2783848 h 5809456"/>
              <a:gd name="connsiteX4351" fmla="*/ 483330 w 10993169"/>
              <a:gd name="connsiteY4351" fmla="*/ 2782266 h 5809456"/>
              <a:gd name="connsiteX4352" fmla="*/ 478633 w 10993169"/>
              <a:gd name="connsiteY4352" fmla="*/ 2777522 h 5809456"/>
              <a:gd name="connsiteX4353" fmla="*/ 477935 w 10993169"/>
              <a:gd name="connsiteY4353" fmla="*/ 2777243 h 5809456"/>
              <a:gd name="connsiteX4354" fmla="*/ 475982 w 10993169"/>
              <a:gd name="connsiteY4354" fmla="*/ 2775150 h 5809456"/>
              <a:gd name="connsiteX4355" fmla="*/ 473331 w 10993169"/>
              <a:gd name="connsiteY4355" fmla="*/ 2773802 h 5809456"/>
              <a:gd name="connsiteX4356" fmla="*/ 470447 w 10993169"/>
              <a:gd name="connsiteY4356" fmla="*/ 2773616 h 5809456"/>
              <a:gd name="connsiteX4357" fmla="*/ 467424 w 10993169"/>
              <a:gd name="connsiteY4357" fmla="*/ 2774732 h 5809456"/>
              <a:gd name="connsiteX4358" fmla="*/ 463564 w 10993169"/>
              <a:gd name="connsiteY4358" fmla="*/ 2776685 h 5809456"/>
              <a:gd name="connsiteX4359" fmla="*/ 457564 w 10993169"/>
              <a:gd name="connsiteY4359" fmla="*/ 2777383 h 5809456"/>
              <a:gd name="connsiteX4360" fmla="*/ 453750 w 10993169"/>
              <a:gd name="connsiteY4360" fmla="*/ 2778592 h 5809456"/>
              <a:gd name="connsiteX4361" fmla="*/ 458727 w 10993169"/>
              <a:gd name="connsiteY4361" fmla="*/ 2781848 h 5809456"/>
              <a:gd name="connsiteX4362" fmla="*/ 464866 w 10993169"/>
              <a:gd name="connsiteY4362" fmla="*/ 2784266 h 5809456"/>
              <a:gd name="connsiteX4363" fmla="*/ 469796 w 10993169"/>
              <a:gd name="connsiteY4363" fmla="*/ 2787476 h 5809456"/>
              <a:gd name="connsiteX4364" fmla="*/ 471098 w 10993169"/>
              <a:gd name="connsiteY4364" fmla="*/ 2793150 h 5809456"/>
              <a:gd name="connsiteX4365" fmla="*/ 467238 w 10993169"/>
              <a:gd name="connsiteY4365" fmla="*/ 2799568 h 5809456"/>
              <a:gd name="connsiteX4366" fmla="*/ 460447 w 10993169"/>
              <a:gd name="connsiteY4366" fmla="*/ 2801242 h 5809456"/>
              <a:gd name="connsiteX4367" fmla="*/ 452866 w 10993169"/>
              <a:gd name="connsiteY4367" fmla="*/ 2800777 h 5809456"/>
              <a:gd name="connsiteX4368" fmla="*/ 446634 w 10993169"/>
              <a:gd name="connsiteY4368" fmla="*/ 2801103 h 5809456"/>
              <a:gd name="connsiteX4369" fmla="*/ 450169 w 10993169"/>
              <a:gd name="connsiteY4369" fmla="*/ 2804080 h 5809456"/>
              <a:gd name="connsiteX4370" fmla="*/ 451750 w 10993169"/>
              <a:gd name="connsiteY4370" fmla="*/ 2807707 h 5809456"/>
              <a:gd name="connsiteX4371" fmla="*/ 453797 w 10993169"/>
              <a:gd name="connsiteY4371" fmla="*/ 2815521 h 5809456"/>
              <a:gd name="connsiteX4372" fmla="*/ 457052 w 10993169"/>
              <a:gd name="connsiteY4372" fmla="*/ 2819056 h 5809456"/>
              <a:gd name="connsiteX4373" fmla="*/ 465284 w 10993169"/>
              <a:gd name="connsiteY4373" fmla="*/ 2822963 h 5809456"/>
              <a:gd name="connsiteX4374" fmla="*/ 468308 w 10993169"/>
              <a:gd name="connsiteY4374" fmla="*/ 2826265 h 5809456"/>
              <a:gd name="connsiteX4375" fmla="*/ 466912 w 10993169"/>
              <a:gd name="connsiteY4375" fmla="*/ 2827242 h 5809456"/>
              <a:gd name="connsiteX4376" fmla="*/ 464354 w 10993169"/>
              <a:gd name="connsiteY4376" fmla="*/ 2827055 h 5809456"/>
              <a:gd name="connsiteX4377" fmla="*/ 459378 w 10993169"/>
              <a:gd name="connsiteY4377" fmla="*/ 2825986 h 5809456"/>
              <a:gd name="connsiteX4378" fmla="*/ 456076 w 10993169"/>
              <a:gd name="connsiteY4378" fmla="*/ 2826125 h 5809456"/>
              <a:gd name="connsiteX4379" fmla="*/ 458168 w 10993169"/>
              <a:gd name="connsiteY4379" fmla="*/ 2831381 h 5809456"/>
              <a:gd name="connsiteX4380" fmla="*/ 458261 w 10993169"/>
              <a:gd name="connsiteY4380" fmla="*/ 2833102 h 5809456"/>
              <a:gd name="connsiteX4381" fmla="*/ 457564 w 10993169"/>
              <a:gd name="connsiteY4381" fmla="*/ 2835613 h 5809456"/>
              <a:gd name="connsiteX4382" fmla="*/ 455145 w 10993169"/>
              <a:gd name="connsiteY4382" fmla="*/ 2840311 h 5809456"/>
              <a:gd name="connsiteX4383" fmla="*/ 454634 w 10993169"/>
              <a:gd name="connsiteY4383" fmla="*/ 2842729 h 5809456"/>
              <a:gd name="connsiteX4384" fmla="*/ 455517 w 10993169"/>
              <a:gd name="connsiteY4384" fmla="*/ 2845892 h 5809456"/>
              <a:gd name="connsiteX4385" fmla="*/ 462354 w 10993169"/>
              <a:gd name="connsiteY4385" fmla="*/ 2854217 h 5809456"/>
              <a:gd name="connsiteX4386" fmla="*/ 462215 w 10993169"/>
              <a:gd name="connsiteY4386" fmla="*/ 2857101 h 5809456"/>
              <a:gd name="connsiteX4387" fmla="*/ 455099 w 10993169"/>
              <a:gd name="connsiteY4387" fmla="*/ 2868775 h 5809456"/>
              <a:gd name="connsiteX4388" fmla="*/ 454866 w 10993169"/>
              <a:gd name="connsiteY4388" fmla="*/ 2871752 h 5809456"/>
              <a:gd name="connsiteX4389" fmla="*/ 455192 w 10993169"/>
              <a:gd name="connsiteY4389" fmla="*/ 2874403 h 5809456"/>
              <a:gd name="connsiteX4390" fmla="*/ 454494 w 10993169"/>
              <a:gd name="connsiteY4390" fmla="*/ 2877007 h 5809456"/>
              <a:gd name="connsiteX4391" fmla="*/ 451332 w 10993169"/>
              <a:gd name="connsiteY4391" fmla="*/ 2880123 h 5809456"/>
              <a:gd name="connsiteX4392" fmla="*/ 448773 w 10993169"/>
              <a:gd name="connsiteY4392" fmla="*/ 2883193 h 5809456"/>
              <a:gd name="connsiteX4393" fmla="*/ 447611 w 10993169"/>
              <a:gd name="connsiteY4393" fmla="*/ 2890123 h 5809456"/>
              <a:gd name="connsiteX4394" fmla="*/ 445146 w 10993169"/>
              <a:gd name="connsiteY4394" fmla="*/ 2893146 h 5809456"/>
              <a:gd name="connsiteX4395" fmla="*/ 430170 w 10993169"/>
              <a:gd name="connsiteY4395" fmla="*/ 2907704 h 5809456"/>
              <a:gd name="connsiteX4396" fmla="*/ 429937 w 10993169"/>
              <a:gd name="connsiteY4396" fmla="*/ 2908959 h 5809456"/>
              <a:gd name="connsiteX4397" fmla="*/ 429379 w 10993169"/>
              <a:gd name="connsiteY4397" fmla="*/ 2909843 h 5809456"/>
              <a:gd name="connsiteX4398" fmla="*/ 426263 w 10993169"/>
              <a:gd name="connsiteY4398" fmla="*/ 2911099 h 5809456"/>
              <a:gd name="connsiteX4399" fmla="*/ 424356 w 10993169"/>
              <a:gd name="connsiteY4399" fmla="*/ 2911285 h 5809456"/>
              <a:gd name="connsiteX4400" fmla="*/ 421054 w 10993169"/>
              <a:gd name="connsiteY4400" fmla="*/ 2910169 h 5809456"/>
              <a:gd name="connsiteX4401" fmla="*/ 419379 w 10993169"/>
              <a:gd name="connsiteY4401" fmla="*/ 2909843 h 5809456"/>
              <a:gd name="connsiteX4402" fmla="*/ 416077 w 10993169"/>
              <a:gd name="connsiteY4402" fmla="*/ 2908773 h 5809456"/>
              <a:gd name="connsiteX4403" fmla="*/ 410728 w 10993169"/>
              <a:gd name="connsiteY4403" fmla="*/ 2903843 h 5809456"/>
              <a:gd name="connsiteX4404" fmla="*/ 408217 w 10993169"/>
              <a:gd name="connsiteY4404" fmla="*/ 2902402 h 5809456"/>
              <a:gd name="connsiteX4405" fmla="*/ 406450 w 10993169"/>
              <a:gd name="connsiteY4405" fmla="*/ 2903657 h 5809456"/>
              <a:gd name="connsiteX4406" fmla="*/ 405659 w 10993169"/>
              <a:gd name="connsiteY4406" fmla="*/ 2907704 h 5809456"/>
              <a:gd name="connsiteX4407" fmla="*/ 399520 w 10993169"/>
              <a:gd name="connsiteY4407" fmla="*/ 2918959 h 5809456"/>
              <a:gd name="connsiteX4408" fmla="*/ 398543 w 10993169"/>
              <a:gd name="connsiteY4408" fmla="*/ 2922959 h 5809456"/>
              <a:gd name="connsiteX4409" fmla="*/ 397427 w 10993169"/>
              <a:gd name="connsiteY4409" fmla="*/ 2938493 h 5809456"/>
              <a:gd name="connsiteX4410" fmla="*/ 398636 w 10993169"/>
              <a:gd name="connsiteY4410" fmla="*/ 2940447 h 5809456"/>
              <a:gd name="connsiteX4411" fmla="*/ 400915 w 10993169"/>
              <a:gd name="connsiteY4411" fmla="*/ 2941609 h 5809456"/>
              <a:gd name="connsiteX4412" fmla="*/ 403984 w 10993169"/>
              <a:gd name="connsiteY4412" fmla="*/ 2943981 h 5809456"/>
              <a:gd name="connsiteX4413" fmla="*/ 405519 w 10993169"/>
              <a:gd name="connsiteY4413" fmla="*/ 2946446 h 5809456"/>
              <a:gd name="connsiteX4414" fmla="*/ 406775 w 10993169"/>
              <a:gd name="connsiteY4414" fmla="*/ 2950214 h 5809456"/>
              <a:gd name="connsiteX4415" fmla="*/ 407194 w 10993169"/>
              <a:gd name="connsiteY4415" fmla="*/ 2953981 h 5809456"/>
              <a:gd name="connsiteX4416" fmla="*/ 406217 w 10993169"/>
              <a:gd name="connsiteY4416" fmla="*/ 2956446 h 5809456"/>
              <a:gd name="connsiteX4417" fmla="*/ 406217 w 10993169"/>
              <a:gd name="connsiteY4417" fmla="*/ 2961190 h 5809456"/>
              <a:gd name="connsiteX4418" fmla="*/ 412589 w 10993169"/>
              <a:gd name="connsiteY4418" fmla="*/ 2986212 h 5809456"/>
              <a:gd name="connsiteX4419" fmla="*/ 412356 w 10993169"/>
              <a:gd name="connsiteY4419" fmla="*/ 2988724 h 5809456"/>
              <a:gd name="connsiteX4420" fmla="*/ 410914 w 10993169"/>
              <a:gd name="connsiteY4420" fmla="*/ 2992863 h 5809456"/>
              <a:gd name="connsiteX4421" fmla="*/ 409798 w 10993169"/>
              <a:gd name="connsiteY4421" fmla="*/ 2997514 h 5809456"/>
              <a:gd name="connsiteX4422" fmla="*/ 410635 w 10993169"/>
              <a:gd name="connsiteY4422" fmla="*/ 3001561 h 5809456"/>
              <a:gd name="connsiteX4423" fmla="*/ 413147 w 10993169"/>
              <a:gd name="connsiteY4423" fmla="*/ 3003793 h 5809456"/>
              <a:gd name="connsiteX4424" fmla="*/ 416542 w 10993169"/>
              <a:gd name="connsiteY4424" fmla="*/ 3004956 h 5809456"/>
              <a:gd name="connsiteX4425" fmla="*/ 423519 w 10993169"/>
              <a:gd name="connsiteY4425" fmla="*/ 3005747 h 5809456"/>
              <a:gd name="connsiteX4426" fmla="*/ 425053 w 10993169"/>
              <a:gd name="connsiteY4426" fmla="*/ 3001049 h 5809456"/>
              <a:gd name="connsiteX4427" fmla="*/ 424449 w 10993169"/>
              <a:gd name="connsiteY4427" fmla="*/ 2997282 h 5809456"/>
              <a:gd name="connsiteX4428" fmla="*/ 422914 w 10993169"/>
              <a:gd name="connsiteY4428" fmla="*/ 2993701 h 5809456"/>
              <a:gd name="connsiteX4429" fmla="*/ 422309 w 10993169"/>
              <a:gd name="connsiteY4429" fmla="*/ 2989329 h 5809456"/>
              <a:gd name="connsiteX4430" fmla="*/ 423100 w 10993169"/>
              <a:gd name="connsiteY4430" fmla="*/ 2986585 h 5809456"/>
              <a:gd name="connsiteX4431" fmla="*/ 424635 w 10993169"/>
              <a:gd name="connsiteY4431" fmla="*/ 2984026 h 5809456"/>
              <a:gd name="connsiteX4432" fmla="*/ 425751 w 10993169"/>
              <a:gd name="connsiteY4432" fmla="*/ 2981608 h 5809456"/>
              <a:gd name="connsiteX4433" fmla="*/ 425426 w 10993169"/>
              <a:gd name="connsiteY4433" fmla="*/ 2979282 h 5809456"/>
              <a:gd name="connsiteX4434" fmla="*/ 424449 w 10993169"/>
              <a:gd name="connsiteY4434" fmla="*/ 2977003 h 5809456"/>
              <a:gd name="connsiteX4435" fmla="*/ 424774 w 10993169"/>
              <a:gd name="connsiteY4435" fmla="*/ 2975004 h 5809456"/>
              <a:gd name="connsiteX4436" fmla="*/ 452587 w 10993169"/>
              <a:gd name="connsiteY4436" fmla="*/ 2902076 h 5809456"/>
              <a:gd name="connsiteX4437" fmla="*/ 456076 w 10993169"/>
              <a:gd name="connsiteY4437" fmla="*/ 2888867 h 5809456"/>
              <a:gd name="connsiteX4438" fmla="*/ 457796 w 10993169"/>
              <a:gd name="connsiteY4438" fmla="*/ 2886123 h 5809456"/>
              <a:gd name="connsiteX4439" fmla="*/ 460820 w 10993169"/>
              <a:gd name="connsiteY4439" fmla="*/ 2877240 h 5809456"/>
              <a:gd name="connsiteX4440" fmla="*/ 465982 w 10993169"/>
              <a:gd name="connsiteY4440" fmla="*/ 2868821 h 5809456"/>
              <a:gd name="connsiteX4441" fmla="*/ 467703 w 10993169"/>
              <a:gd name="connsiteY4441" fmla="*/ 2865473 h 5809456"/>
              <a:gd name="connsiteX4442" fmla="*/ 467843 w 10993169"/>
              <a:gd name="connsiteY4442" fmla="*/ 2863380 h 5809456"/>
              <a:gd name="connsiteX4443" fmla="*/ 467424 w 10993169"/>
              <a:gd name="connsiteY4443" fmla="*/ 2861426 h 5809456"/>
              <a:gd name="connsiteX4444" fmla="*/ 467843 w 10993169"/>
              <a:gd name="connsiteY4444" fmla="*/ 2859194 h 5809456"/>
              <a:gd name="connsiteX4445" fmla="*/ 470494 w 10993169"/>
              <a:gd name="connsiteY4445" fmla="*/ 2856543 h 5809456"/>
              <a:gd name="connsiteX4446" fmla="*/ 473424 w 10993169"/>
              <a:gd name="connsiteY4446" fmla="*/ 2850683 h 5809456"/>
              <a:gd name="connsiteX4447" fmla="*/ 474121 w 10993169"/>
              <a:gd name="connsiteY4447" fmla="*/ 2849613 h 5809456"/>
              <a:gd name="connsiteX4448" fmla="*/ 475889 w 10993169"/>
              <a:gd name="connsiteY4448" fmla="*/ 2847938 h 5809456"/>
              <a:gd name="connsiteX4449" fmla="*/ 480679 w 10993169"/>
              <a:gd name="connsiteY4449" fmla="*/ 2837706 h 5809456"/>
              <a:gd name="connsiteX4450" fmla="*/ 486167 w 10993169"/>
              <a:gd name="connsiteY4450" fmla="*/ 2842218 h 5809456"/>
              <a:gd name="connsiteX4451" fmla="*/ 471935 w 10993169"/>
              <a:gd name="connsiteY4451" fmla="*/ 2867798 h 5809456"/>
              <a:gd name="connsiteX4452" fmla="*/ 431751 w 10993169"/>
              <a:gd name="connsiteY4452" fmla="*/ 2968678 h 5809456"/>
              <a:gd name="connsiteX4453" fmla="*/ 431146 w 10993169"/>
              <a:gd name="connsiteY4453" fmla="*/ 3007095 h 5809456"/>
              <a:gd name="connsiteX4454" fmla="*/ 434960 w 10993169"/>
              <a:gd name="connsiteY4454" fmla="*/ 3013979 h 5809456"/>
              <a:gd name="connsiteX4455" fmla="*/ 464540 w 10993169"/>
              <a:gd name="connsiteY4455" fmla="*/ 3039141 h 5809456"/>
              <a:gd name="connsiteX4456" fmla="*/ 469563 w 10993169"/>
              <a:gd name="connsiteY4456" fmla="*/ 3041094 h 5809456"/>
              <a:gd name="connsiteX4457" fmla="*/ 477842 w 10993169"/>
              <a:gd name="connsiteY4457" fmla="*/ 3042489 h 5809456"/>
              <a:gd name="connsiteX4458" fmla="*/ 480726 w 10993169"/>
              <a:gd name="connsiteY4458" fmla="*/ 3041513 h 5809456"/>
              <a:gd name="connsiteX4459" fmla="*/ 483051 w 10993169"/>
              <a:gd name="connsiteY4459" fmla="*/ 3040210 h 5809456"/>
              <a:gd name="connsiteX4460" fmla="*/ 485284 w 10993169"/>
              <a:gd name="connsiteY4460" fmla="*/ 3039885 h 5809456"/>
              <a:gd name="connsiteX4461" fmla="*/ 487563 w 10993169"/>
              <a:gd name="connsiteY4461" fmla="*/ 3041978 h 5809456"/>
              <a:gd name="connsiteX4462" fmla="*/ 489005 w 10993169"/>
              <a:gd name="connsiteY4462" fmla="*/ 3042350 h 5809456"/>
              <a:gd name="connsiteX4463" fmla="*/ 494632 w 10993169"/>
              <a:gd name="connsiteY4463" fmla="*/ 3042536 h 5809456"/>
              <a:gd name="connsiteX4464" fmla="*/ 496260 w 10993169"/>
              <a:gd name="connsiteY4464" fmla="*/ 3042350 h 5809456"/>
              <a:gd name="connsiteX4465" fmla="*/ 501190 w 10993169"/>
              <a:gd name="connsiteY4465" fmla="*/ 3039792 h 5809456"/>
              <a:gd name="connsiteX4466" fmla="*/ 506818 w 10993169"/>
              <a:gd name="connsiteY4466" fmla="*/ 3038211 h 5809456"/>
              <a:gd name="connsiteX4467" fmla="*/ 512073 w 10993169"/>
              <a:gd name="connsiteY4467" fmla="*/ 3038025 h 5809456"/>
              <a:gd name="connsiteX4468" fmla="*/ 515701 w 10993169"/>
              <a:gd name="connsiteY4468" fmla="*/ 3039745 h 5809456"/>
              <a:gd name="connsiteX4469" fmla="*/ 518213 w 10993169"/>
              <a:gd name="connsiteY4469" fmla="*/ 3044210 h 5809456"/>
              <a:gd name="connsiteX4470" fmla="*/ 516027 w 10993169"/>
              <a:gd name="connsiteY4470" fmla="*/ 3046350 h 5809456"/>
              <a:gd name="connsiteX4471" fmla="*/ 511329 w 10993169"/>
              <a:gd name="connsiteY4471" fmla="*/ 3047559 h 5809456"/>
              <a:gd name="connsiteX4472" fmla="*/ 506260 w 10993169"/>
              <a:gd name="connsiteY4472" fmla="*/ 3049652 h 5809456"/>
              <a:gd name="connsiteX4473" fmla="*/ 504027 w 10993169"/>
              <a:gd name="connsiteY4473" fmla="*/ 3052954 h 5809456"/>
              <a:gd name="connsiteX4474" fmla="*/ 503562 w 10993169"/>
              <a:gd name="connsiteY4474" fmla="*/ 3057605 h 5809456"/>
              <a:gd name="connsiteX4475" fmla="*/ 504585 w 10993169"/>
              <a:gd name="connsiteY4475" fmla="*/ 3076209 h 5809456"/>
              <a:gd name="connsiteX4476" fmla="*/ 506911 w 10993169"/>
              <a:gd name="connsiteY4476" fmla="*/ 3084674 h 5809456"/>
              <a:gd name="connsiteX4477" fmla="*/ 512539 w 10993169"/>
              <a:gd name="connsiteY4477" fmla="*/ 3090162 h 5809456"/>
              <a:gd name="connsiteX4478" fmla="*/ 522724 w 10993169"/>
              <a:gd name="connsiteY4478" fmla="*/ 3090767 h 5809456"/>
              <a:gd name="connsiteX4479" fmla="*/ 531840 w 10993169"/>
              <a:gd name="connsiteY4479" fmla="*/ 3088023 h 5809456"/>
              <a:gd name="connsiteX4480" fmla="*/ 533375 w 10993169"/>
              <a:gd name="connsiteY4480" fmla="*/ 3087883 h 5809456"/>
              <a:gd name="connsiteX4481" fmla="*/ 539561 w 10993169"/>
              <a:gd name="connsiteY4481" fmla="*/ 3090674 h 5809456"/>
              <a:gd name="connsiteX4482" fmla="*/ 545933 w 10993169"/>
              <a:gd name="connsiteY4482" fmla="*/ 3091930 h 5809456"/>
              <a:gd name="connsiteX4483" fmla="*/ 549421 w 10993169"/>
              <a:gd name="connsiteY4483" fmla="*/ 3094488 h 5809456"/>
              <a:gd name="connsiteX4484" fmla="*/ 562909 w 10993169"/>
              <a:gd name="connsiteY4484" fmla="*/ 3114766 h 5809456"/>
              <a:gd name="connsiteX4485" fmla="*/ 566164 w 10993169"/>
              <a:gd name="connsiteY4485" fmla="*/ 3116487 h 5809456"/>
              <a:gd name="connsiteX4486" fmla="*/ 570350 w 10993169"/>
              <a:gd name="connsiteY4486" fmla="*/ 3117743 h 5809456"/>
              <a:gd name="connsiteX4487" fmla="*/ 571467 w 10993169"/>
              <a:gd name="connsiteY4487" fmla="*/ 3121091 h 5809456"/>
              <a:gd name="connsiteX4488" fmla="*/ 569234 w 10993169"/>
              <a:gd name="connsiteY4488" fmla="*/ 3124486 h 5809456"/>
              <a:gd name="connsiteX4489" fmla="*/ 563792 w 10993169"/>
              <a:gd name="connsiteY4489" fmla="*/ 3125975 h 5809456"/>
              <a:gd name="connsiteX4490" fmla="*/ 565420 w 10993169"/>
              <a:gd name="connsiteY4490" fmla="*/ 3128207 h 5809456"/>
              <a:gd name="connsiteX4491" fmla="*/ 567746 w 10993169"/>
              <a:gd name="connsiteY4491" fmla="*/ 3128998 h 5809456"/>
              <a:gd name="connsiteX4492" fmla="*/ 570211 w 10993169"/>
              <a:gd name="connsiteY4492" fmla="*/ 3129510 h 5809456"/>
              <a:gd name="connsiteX4493" fmla="*/ 572257 w 10993169"/>
              <a:gd name="connsiteY4493" fmla="*/ 3130905 h 5809456"/>
              <a:gd name="connsiteX4494" fmla="*/ 573839 w 10993169"/>
              <a:gd name="connsiteY4494" fmla="*/ 3134719 h 5809456"/>
              <a:gd name="connsiteX4495" fmla="*/ 573885 w 10993169"/>
              <a:gd name="connsiteY4495" fmla="*/ 3142811 h 5809456"/>
              <a:gd name="connsiteX4496" fmla="*/ 575466 w 10993169"/>
              <a:gd name="connsiteY4496" fmla="*/ 3146951 h 5809456"/>
              <a:gd name="connsiteX4497" fmla="*/ 584768 w 10993169"/>
              <a:gd name="connsiteY4497" fmla="*/ 3155602 h 5809456"/>
              <a:gd name="connsiteX4498" fmla="*/ 586489 w 10993169"/>
              <a:gd name="connsiteY4498" fmla="*/ 3159601 h 5809456"/>
              <a:gd name="connsiteX4499" fmla="*/ 583699 w 10993169"/>
              <a:gd name="connsiteY4499" fmla="*/ 3167973 h 5809456"/>
              <a:gd name="connsiteX4500" fmla="*/ 583001 w 10993169"/>
              <a:gd name="connsiteY4500" fmla="*/ 3172764 h 5809456"/>
              <a:gd name="connsiteX4501" fmla="*/ 585699 w 10993169"/>
              <a:gd name="connsiteY4501" fmla="*/ 3174950 h 5809456"/>
              <a:gd name="connsiteX4502" fmla="*/ 591001 w 10993169"/>
              <a:gd name="connsiteY4502" fmla="*/ 3175926 h 5809456"/>
              <a:gd name="connsiteX4503" fmla="*/ 593512 w 10993169"/>
              <a:gd name="connsiteY4503" fmla="*/ 3178484 h 5809456"/>
              <a:gd name="connsiteX4504" fmla="*/ 593838 w 10993169"/>
              <a:gd name="connsiteY4504" fmla="*/ 3182252 h 5809456"/>
              <a:gd name="connsiteX4505" fmla="*/ 592536 w 10993169"/>
              <a:gd name="connsiteY4505" fmla="*/ 3186903 h 5809456"/>
              <a:gd name="connsiteX4506" fmla="*/ 586117 w 10993169"/>
              <a:gd name="connsiteY4506" fmla="*/ 3195740 h 5809456"/>
              <a:gd name="connsiteX4507" fmla="*/ 581187 w 10993169"/>
              <a:gd name="connsiteY4507" fmla="*/ 3200949 h 5809456"/>
              <a:gd name="connsiteX4508" fmla="*/ 577652 w 10993169"/>
              <a:gd name="connsiteY4508" fmla="*/ 3201460 h 5809456"/>
              <a:gd name="connsiteX4509" fmla="*/ 572257 w 10993169"/>
              <a:gd name="connsiteY4509" fmla="*/ 3196809 h 5809456"/>
              <a:gd name="connsiteX4510" fmla="*/ 570676 w 10993169"/>
              <a:gd name="connsiteY4510" fmla="*/ 3194763 h 5809456"/>
              <a:gd name="connsiteX4511" fmla="*/ 569932 w 10993169"/>
              <a:gd name="connsiteY4511" fmla="*/ 3192391 h 5809456"/>
              <a:gd name="connsiteX4512" fmla="*/ 569234 w 10993169"/>
              <a:gd name="connsiteY4512" fmla="*/ 3185275 h 5809456"/>
              <a:gd name="connsiteX4513" fmla="*/ 567095 w 10993169"/>
              <a:gd name="connsiteY4513" fmla="*/ 3180763 h 5809456"/>
              <a:gd name="connsiteX4514" fmla="*/ 564025 w 10993169"/>
              <a:gd name="connsiteY4514" fmla="*/ 3177880 h 5809456"/>
              <a:gd name="connsiteX4515" fmla="*/ 559839 w 10993169"/>
              <a:gd name="connsiteY4515" fmla="*/ 3177368 h 5809456"/>
              <a:gd name="connsiteX4516" fmla="*/ 554351 w 10993169"/>
              <a:gd name="connsiteY4516" fmla="*/ 3179833 h 5809456"/>
              <a:gd name="connsiteX4517" fmla="*/ 553049 w 10993169"/>
              <a:gd name="connsiteY4517" fmla="*/ 3181694 h 5809456"/>
              <a:gd name="connsiteX4518" fmla="*/ 552770 w 10993169"/>
              <a:gd name="connsiteY4518" fmla="*/ 3183461 h 5809456"/>
              <a:gd name="connsiteX4519" fmla="*/ 552025 w 10993169"/>
              <a:gd name="connsiteY4519" fmla="*/ 3184763 h 5809456"/>
              <a:gd name="connsiteX4520" fmla="*/ 549095 w 10993169"/>
              <a:gd name="connsiteY4520" fmla="*/ 3184996 h 5809456"/>
              <a:gd name="connsiteX4521" fmla="*/ 547281 w 10993169"/>
              <a:gd name="connsiteY4521" fmla="*/ 3184066 h 5809456"/>
              <a:gd name="connsiteX4522" fmla="*/ 544305 w 10993169"/>
              <a:gd name="connsiteY4522" fmla="*/ 3180252 h 5809456"/>
              <a:gd name="connsiteX4523" fmla="*/ 542677 w 10993169"/>
              <a:gd name="connsiteY4523" fmla="*/ 3179089 h 5809456"/>
              <a:gd name="connsiteX4524" fmla="*/ 537840 w 10993169"/>
              <a:gd name="connsiteY4524" fmla="*/ 3179043 h 5809456"/>
              <a:gd name="connsiteX4525" fmla="*/ 531422 w 10993169"/>
              <a:gd name="connsiteY4525" fmla="*/ 3180484 h 5809456"/>
              <a:gd name="connsiteX4526" fmla="*/ 525143 w 10993169"/>
              <a:gd name="connsiteY4526" fmla="*/ 3182717 h 5809456"/>
              <a:gd name="connsiteX4527" fmla="*/ 509608 w 10993169"/>
              <a:gd name="connsiteY4527" fmla="*/ 3191089 h 5809456"/>
              <a:gd name="connsiteX4528" fmla="*/ 504167 w 10993169"/>
              <a:gd name="connsiteY4528" fmla="*/ 3194623 h 5809456"/>
              <a:gd name="connsiteX4529" fmla="*/ 499655 w 10993169"/>
              <a:gd name="connsiteY4529" fmla="*/ 3199228 h 5809456"/>
              <a:gd name="connsiteX4530" fmla="*/ 497516 w 10993169"/>
              <a:gd name="connsiteY4530" fmla="*/ 3207693 h 5809456"/>
              <a:gd name="connsiteX4531" fmla="*/ 495469 w 10993169"/>
              <a:gd name="connsiteY4531" fmla="*/ 3212483 h 5809456"/>
              <a:gd name="connsiteX4532" fmla="*/ 491470 w 10993169"/>
              <a:gd name="connsiteY4532" fmla="*/ 3214669 h 5809456"/>
              <a:gd name="connsiteX4533" fmla="*/ 487656 w 10993169"/>
              <a:gd name="connsiteY4533" fmla="*/ 3213879 h 5809456"/>
              <a:gd name="connsiteX4534" fmla="*/ 474493 w 10993169"/>
              <a:gd name="connsiteY4534" fmla="*/ 3204344 h 5809456"/>
              <a:gd name="connsiteX4535" fmla="*/ 463238 w 10993169"/>
              <a:gd name="connsiteY4535" fmla="*/ 3189135 h 5809456"/>
              <a:gd name="connsiteX4536" fmla="*/ 461471 w 10993169"/>
              <a:gd name="connsiteY4536" fmla="*/ 3187600 h 5809456"/>
              <a:gd name="connsiteX4537" fmla="*/ 459099 w 10993169"/>
              <a:gd name="connsiteY4537" fmla="*/ 3186670 h 5809456"/>
              <a:gd name="connsiteX4538" fmla="*/ 457238 w 10993169"/>
              <a:gd name="connsiteY4538" fmla="*/ 3186949 h 5809456"/>
              <a:gd name="connsiteX4539" fmla="*/ 452355 w 10993169"/>
              <a:gd name="connsiteY4539" fmla="*/ 3188856 h 5809456"/>
              <a:gd name="connsiteX4540" fmla="*/ 450634 w 10993169"/>
              <a:gd name="connsiteY4540" fmla="*/ 3188996 h 5809456"/>
              <a:gd name="connsiteX4541" fmla="*/ 447425 w 10993169"/>
              <a:gd name="connsiteY4541" fmla="*/ 3186112 h 5809456"/>
              <a:gd name="connsiteX4542" fmla="*/ 440402 w 10993169"/>
              <a:gd name="connsiteY4542" fmla="*/ 3168252 h 5809456"/>
              <a:gd name="connsiteX4543" fmla="*/ 439844 w 10993169"/>
              <a:gd name="connsiteY4543" fmla="*/ 3154113 h 5809456"/>
              <a:gd name="connsiteX4544" fmla="*/ 437983 w 10993169"/>
              <a:gd name="connsiteY4544" fmla="*/ 3155323 h 5809456"/>
              <a:gd name="connsiteX4545" fmla="*/ 436727 w 10993169"/>
              <a:gd name="connsiteY4545" fmla="*/ 3148207 h 5809456"/>
              <a:gd name="connsiteX4546" fmla="*/ 430170 w 10993169"/>
              <a:gd name="connsiteY4546" fmla="*/ 3146951 h 5809456"/>
              <a:gd name="connsiteX4547" fmla="*/ 422449 w 10993169"/>
              <a:gd name="connsiteY4547" fmla="*/ 3147834 h 5809456"/>
              <a:gd name="connsiteX4548" fmla="*/ 417751 w 10993169"/>
              <a:gd name="connsiteY4548" fmla="*/ 3147183 h 5809456"/>
              <a:gd name="connsiteX4549" fmla="*/ 409566 w 10993169"/>
              <a:gd name="connsiteY4549" fmla="*/ 3133184 h 5809456"/>
              <a:gd name="connsiteX4550" fmla="*/ 399240 w 10993169"/>
              <a:gd name="connsiteY4550" fmla="*/ 3122626 h 5809456"/>
              <a:gd name="connsiteX4551" fmla="*/ 398543 w 10993169"/>
              <a:gd name="connsiteY4551" fmla="*/ 3117975 h 5809456"/>
              <a:gd name="connsiteX4552" fmla="*/ 402961 w 10993169"/>
              <a:gd name="connsiteY4552" fmla="*/ 3112673 h 5809456"/>
              <a:gd name="connsiteX4553" fmla="*/ 404729 w 10993169"/>
              <a:gd name="connsiteY4553" fmla="*/ 3109975 h 5809456"/>
              <a:gd name="connsiteX4554" fmla="*/ 407566 w 10993169"/>
              <a:gd name="connsiteY4554" fmla="*/ 3100394 h 5809456"/>
              <a:gd name="connsiteX4555" fmla="*/ 408124 w 10993169"/>
              <a:gd name="connsiteY4555" fmla="*/ 3096906 h 5809456"/>
              <a:gd name="connsiteX4556" fmla="*/ 407659 w 10993169"/>
              <a:gd name="connsiteY4556" fmla="*/ 3080674 h 5809456"/>
              <a:gd name="connsiteX4557" fmla="*/ 404078 w 10993169"/>
              <a:gd name="connsiteY4557" fmla="*/ 3064675 h 5809456"/>
              <a:gd name="connsiteX4558" fmla="*/ 400217 w 10993169"/>
              <a:gd name="connsiteY4558" fmla="*/ 3056163 h 5809456"/>
              <a:gd name="connsiteX4559" fmla="*/ 395055 w 10993169"/>
              <a:gd name="connsiteY4559" fmla="*/ 3048629 h 5809456"/>
              <a:gd name="connsiteX4560" fmla="*/ 388683 w 10993169"/>
              <a:gd name="connsiteY4560" fmla="*/ 3042489 h 5809456"/>
              <a:gd name="connsiteX4561" fmla="*/ 381241 w 10993169"/>
              <a:gd name="connsiteY4561" fmla="*/ 3038118 h 5809456"/>
              <a:gd name="connsiteX4562" fmla="*/ 367521 w 10993169"/>
              <a:gd name="connsiteY4562" fmla="*/ 3033932 h 5809456"/>
              <a:gd name="connsiteX4563" fmla="*/ 364498 w 10993169"/>
              <a:gd name="connsiteY4563" fmla="*/ 3033792 h 5809456"/>
              <a:gd name="connsiteX4564" fmla="*/ 361335 w 10993169"/>
              <a:gd name="connsiteY4564" fmla="*/ 3035327 h 5809456"/>
              <a:gd name="connsiteX4565" fmla="*/ 358730 w 10993169"/>
              <a:gd name="connsiteY4565" fmla="*/ 3035746 h 5809456"/>
              <a:gd name="connsiteX4566" fmla="*/ 356451 w 10993169"/>
              <a:gd name="connsiteY4566" fmla="*/ 3036536 h 5809456"/>
              <a:gd name="connsiteX4567" fmla="*/ 354312 w 10993169"/>
              <a:gd name="connsiteY4567" fmla="*/ 3038862 h 5809456"/>
              <a:gd name="connsiteX4568" fmla="*/ 353847 w 10993169"/>
              <a:gd name="connsiteY4568" fmla="*/ 3040629 h 5809456"/>
              <a:gd name="connsiteX4569" fmla="*/ 355010 w 10993169"/>
              <a:gd name="connsiteY4569" fmla="*/ 3047233 h 5809456"/>
              <a:gd name="connsiteX4570" fmla="*/ 353521 w 10993169"/>
              <a:gd name="connsiteY4570" fmla="*/ 3048257 h 5809456"/>
              <a:gd name="connsiteX4571" fmla="*/ 350824 w 10993169"/>
              <a:gd name="connsiteY4571" fmla="*/ 3046675 h 5809456"/>
              <a:gd name="connsiteX4572" fmla="*/ 347335 w 10993169"/>
              <a:gd name="connsiteY4572" fmla="*/ 3040676 h 5809456"/>
              <a:gd name="connsiteX4573" fmla="*/ 344591 w 10993169"/>
              <a:gd name="connsiteY4573" fmla="*/ 3038676 h 5809456"/>
              <a:gd name="connsiteX4574" fmla="*/ 340359 w 10993169"/>
              <a:gd name="connsiteY4574" fmla="*/ 3038443 h 5809456"/>
              <a:gd name="connsiteX4575" fmla="*/ 336964 w 10993169"/>
              <a:gd name="connsiteY4575" fmla="*/ 3040350 h 5809456"/>
              <a:gd name="connsiteX4576" fmla="*/ 330313 w 10993169"/>
              <a:gd name="connsiteY4576" fmla="*/ 3046582 h 5809456"/>
              <a:gd name="connsiteX4577" fmla="*/ 331243 w 10993169"/>
              <a:gd name="connsiteY4577" fmla="*/ 3033699 h 5809456"/>
              <a:gd name="connsiteX4578" fmla="*/ 329755 w 10993169"/>
              <a:gd name="connsiteY4578" fmla="*/ 3033699 h 5809456"/>
              <a:gd name="connsiteX4579" fmla="*/ 327290 w 10993169"/>
              <a:gd name="connsiteY4579" fmla="*/ 3032769 h 5809456"/>
              <a:gd name="connsiteX4580" fmla="*/ 325383 w 10993169"/>
              <a:gd name="connsiteY4580" fmla="*/ 3032350 h 5809456"/>
              <a:gd name="connsiteX4581" fmla="*/ 325011 w 10993169"/>
              <a:gd name="connsiteY4581" fmla="*/ 3026164 h 5809456"/>
              <a:gd name="connsiteX4582" fmla="*/ 320964 w 10993169"/>
              <a:gd name="connsiteY4582" fmla="*/ 3024537 h 5809456"/>
              <a:gd name="connsiteX4583" fmla="*/ 310128 w 10993169"/>
              <a:gd name="connsiteY4583" fmla="*/ 3026025 h 5809456"/>
              <a:gd name="connsiteX4584" fmla="*/ 305244 w 10993169"/>
              <a:gd name="connsiteY4584" fmla="*/ 3024769 h 5809456"/>
              <a:gd name="connsiteX4585" fmla="*/ 298361 w 10993169"/>
              <a:gd name="connsiteY4585" fmla="*/ 3018397 h 5809456"/>
              <a:gd name="connsiteX4586" fmla="*/ 294779 w 10993169"/>
              <a:gd name="connsiteY4586" fmla="*/ 3016351 h 5809456"/>
              <a:gd name="connsiteX4587" fmla="*/ 283896 w 10993169"/>
              <a:gd name="connsiteY4587" fmla="*/ 3017467 h 5809456"/>
              <a:gd name="connsiteX4588" fmla="*/ 270641 w 10993169"/>
              <a:gd name="connsiteY4588" fmla="*/ 3021002 h 5809456"/>
              <a:gd name="connsiteX4589" fmla="*/ 259757 w 10993169"/>
              <a:gd name="connsiteY4589" fmla="*/ 3021374 h 5809456"/>
              <a:gd name="connsiteX4590" fmla="*/ 255851 w 10993169"/>
              <a:gd name="connsiteY4590" fmla="*/ 3012909 h 5809456"/>
              <a:gd name="connsiteX4591" fmla="*/ 257246 w 10993169"/>
              <a:gd name="connsiteY4591" fmla="*/ 3009328 h 5809456"/>
              <a:gd name="connsiteX4592" fmla="*/ 259525 w 10993169"/>
              <a:gd name="connsiteY4592" fmla="*/ 3005421 h 5809456"/>
              <a:gd name="connsiteX4593" fmla="*/ 261013 w 10993169"/>
              <a:gd name="connsiteY4593" fmla="*/ 3001282 h 5809456"/>
              <a:gd name="connsiteX4594" fmla="*/ 259943 w 10993169"/>
              <a:gd name="connsiteY4594" fmla="*/ 2997003 h 5809456"/>
              <a:gd name="connsiteX4595" fmla="*/ 256269 w 10993169"/>
              <a:gd name="connsiteY4595" fmla="*/ 2990910 h 5809456"/>
              <a:gd name="connsiteX4596" fmla="*/ 254734 w 10993169"/>
              <a:gd name="connsiteY4596" fmla="*/ 2989282 h 5809456"/>
              <a:gd name="connsiteX4597" fmla="*/ 252362 w 10993169"/>
              <a:gd name="connsiteY4597" fmla="*/ 2987887 h 5809456"/>
              <a:gd name="connsiteX4598" fmla="*/ 250176 w 10993169"/>
              <a:gd name="connsiteY4598" fmla="*/ 2987422 h 5809456"/>
              <a:gd name="connsiteX4599" fmla="*/ 248037 w 10993169"/>
              <a:gd name="connsiteY4599" fmla="*/ 2987189 h 5809456"/>
              <a:gd name="connsiteX4600" fmla="*/ 245851 w 10993169"/>
              <a:gd name="connsiteY4600" fmla="*/ 2986585 h 5809456"/>
              <a:gd name="connsiteX4601" fmla="*/ 243200 w 10993169"/>
              <a:gd name="connsiteY4601" fmla="*/ 2983840 h 5809456"/>
              <a:gd name="connsiteX4602" fmla="*/ 240642 w 10993169"/>
              <a:gd name="connsiteY4602" fmla="*/ 2977143 h 5809456"/>
              <a:gd name="connsiteX4603" fmla="*/ 237247 w 10993169"/>
              <a:gd name="connsiteY4603" fmla="*/ 2975794 h 5809456"/>
              <a:gd name="connsiteX4604" fmla="*/ 234130 w 10993169"/>
              <a:gd name="connsiteY4604" fmla="*/ 2973748 h 5809456"/>
              <a:gd name="connsiteX4605" fmla="*/ 228038 w 10993169"/>
              <a:gd name="connsiteY4605" fmla="*/ 2960120 h 5809456"/>
              <a:gd name="connsiteX4606" fmla="*/ 221480 w 10993169"/>
              <a:gd name="connsiteY4606" fmla="*/ 2955423 h 5809456"/>
              <a:gd name="connsiteX4607" fmla="*/ 204876 w 10993169"/>
              <a:gd name="connsiteY4607" fmla="*/ 2948679 h 5809456"/>
              <a:gd name="connsiteX4608" fmla="*/ 197481 w 10993169"/>
              <a:gd name="connsiteY4608" fmla="*/ 2944121 h 5809456"/>
              <a:gd name="connsiteX4609" fmla="*/ 185016 w 10993169"/>
              <a:gd name="connsiteY4609" fmla="*/ 2932214 h 5809456"/>
              <a:gd name="connsiteX4610" fmla="*/ 178551 w 10993169"/>
              <a:gd name="connsiteY4610" fmla="*/ 2928075 h 5809456"/>
              <a:gd name="connsiteX4611" fmla="*/ 171017 w 10993169"/>
              <a:gd name="connsiteY4611" fmla="*/ 2926912 h 5809456"/>
              <a:gd name="connsiteX4612" fmla="*/ 171575 w 10993169"/>
              <a:gd name="connsiteY4612" fmla="*/ 2926308 h 5809456"/>
              <a:gd name="connsiteX4613" fmla="*/ 172179 w 10993169"/>
              <a:gd name="connsiteY4613" fmla="*/ 2925889 h 5809456"/>
              <a:gd name="connsiteX4614" fmla="*/ 172412 w 10993169"/>
              <a:gd name="connsiteY4614" fmla="*/ 2925470 h 5809456"/>
              <a:gd name="connsiteX4615" fmla="*/ 171807 w 10993169"/>
              <a:gd name="connsiteY4615" fmla="*/ 2924773 h 5809456"/>
              <a:gd name="connsiteX4616" fmla="*/ 157250 w 10993169"/>
              <a:gd name="connsiteY4616" fmla="*/ 2924494 h 5809456"/>
              <a:gd name="connsiteX4617" fmla="*/ 154971 w 10993169"/>
              <a:gd name="connsiteY4617" fmla="*/ 2924726 h 5809456"/>
              <a:gd name="connsiteX4618" fmla="*/ 151622 w 10993169"/>
              <a:gd name="connsiteY4618" fmla="*/ 2924494 h 5809456"/>
              <a:gd name="connsiteX4619" fmla="*/ 137204 w 10993169"/>
              <a:gd name="connsiteY4619" fmla="*/ 2925610 h 5809456"/>
              <a:gd name="connsiteX4620" fmla="*/ 114786 w 10993169"/>
              <a:gd name="connsiteY4620" fmla="*/ 2930819 h 5809456"/>
              <a:gd name="connsiteX4621" fmla="*/ 110461 w 10993169"/>
              <a:gd name="connsiteY4621" fmla="*/ 2931284 h 5809456"/>
              <a:gd name="connsiteX4622" fmla="*/ 108926 w 10993169"/>
              <a:gd name="connsiteY4622" fmla="*/ 2930121 h 5809456"/>
              <a:gd name="connsiteX4623" fmla="*/ 106786 w 10993169"/>
              <a:gd name="connsiteY4623" fmla="*/ 2925843 h 5809456"/>
              <a:gd name="connsiteX4624" fmla="*/ 105112 w 10993169"/>
              <a:gd name="connsiteY4624" fmla="*/ 2923378 h 5809456"/>
              <a:gd name="connsiteX4625" fmla="*/ 104089 w 10993169"/>
              <a:gd name="connsiteY4625" fmla="*/ 2921378 h 5809456"/>
              <a:gd name="connsiteX4626" fmla="*/ 103298 w 10993169"/>
              <a:gd name="connsiteY4626" fmla="*/ 2920680 h 5809456"/>
              <a:gd name="connsiteX4627" fmla="*/ 101856 w 10993169"/>
              <a:gd name="connsiteY4627" fmla="*/ 2920447 h 5809456"/>
              <a:gd name="connsiteX4628" fmla="*/ 101112 w 10993169"/>
              <a:gd name="connsiteY4628" fmla="*/ 2920866 h 5809456"/>
              <a:gd name="connsiteX4629" fmla="*/ 100415 w 10993169"/>
              <a:gd name="connsiteY4629" fmla="*/ 2921471 h 5809456"/>
              <a:gd name="connsiteX4630" fmla="*/ 99112 w 10993169"/>
              <a:gd name="connsiteY4630" fmla="*/ 2921657 h 5809456"/>
              <a:gd name="connsiteX4631" fmla="*/ 90741 w 10993169"/>
              <a:gd name="connsiteY4631" fmla="*/ 2922122 h 5809456"/>
              <a:gd name="connsiteX4632" fmla="*/ 87299 w 10993169"/>
              <a:gd name="connsiteY4632" fmla="*/ 2921052 h 5809456"/>
              <a:gd name="connsiteX4633" fmla="*/ 79997 w 10993169"/>
              <a:gd name="connsiteY4633" fmla="*/ 2913936 h 5809456"/>
              <a:gd name="connsiteX4634" fmla="*/ 75811 w 10993169"/>
              <a:gd name="connsiteY4634" fmla="*/ 2913610 h 5809456"/>
              <a:gd name="connsiteX4635" fmla="*/ 71020 w 10993169"/>
              <a:gd name="connsiteY4635" fmla="*/ 2914541 h 5809456"/>
              <a:gd name="connsiteX4636" fmla="*/ 65393 w 10993169"/>
              <a:gd name="connsiteY4636" fmla="*/ 2914913 h 5809456"/>
              <a:gd name="connsiteX4637" fmla="*/ 62137 w 10993169"/>
              <a:gd name="connsiteY4637" fmla="*/ 2914308 h 5809456"/>
              <a:gd name="connsiteX4638" fmla="*/ 54044 w 10993169"/>
              <a:gd name="connsiteY4638" fmla="*/ 2911145 h 5809456"/>
              <a:gd name="connsiteX4639" fmla="*/ 51672 w 10993169"/>
              <a:gd name="connsiteY4639" fmla="*/ 2909239 h 5809456"/>
              <a:gd name="connsiteX4640" fmla="*/ 48370 w 10993169"/>
              <a:gd name="connsiteY4640" fmla="*/ 2905611 h 5809456"/>
              <a:gd name="connsiteX4641" fmla="*/ 26696 w 10993169"/>
              <a:gd name="connsiteY4641" fmla="*/ 2892727 h 5809456"/>
              <a:gd name="connsiteX4642" fmla="*/ 23859 w 10993169"/>
              <a:gd name="connsiteY4642" fmla="*/ 2889565 h 5809456"/>
              <a:gd name="connsiteX4643" fmla="*/ 23766 w 10993169"/>
              <a:gd name="connsiteY4643" fmla="*/ 2889332 h 5809456"/>
              <a:gd name="connsiteX4644" fmla="*/ 21766 w 10993169"/>
              <a:gd name="connsiteY4644" fmla="*/ 2885100 h 5809456"/>
              <a:gd name="connsiteX4645" fmla="*/ 18697 w 10993169"/>
              <a:gd name="connsiteY4645" fmla="*/ 2871147 h 5809456"/>
              <a:gd name="connsiteX4646" fmla="*/ 17115 w 10993169"/>
              <a:gd name="connsiteY4646" fmla="*/ 2869007 h 5809456"/>
              <a:gd name="connsiteX4647" fmla="*/ 13395 w 10993169"/>
              <a:gd name="connsiteY4647" fmla="*/ 2866217 h 5809456"/>
              <a:gd name="connsiteX4648" fmla="*/ 11767 w 10993169"/>
              <a:gd name="connsiteY4648" fmla="*/ 2864542 h 5809456"/>
              <a:gd name="connsiteX4649" fmla="*/ 4232 w 10993169"/>
              <a:gd name="connsiteY4649" fmla="*/ 2852636 h 5809456"/>
              <a:gd name="connsiteX4650" fmla="*/ 2790 w 10993169"/>
              <a:gd name="connsiteY4650" fmla="*/ 2848497 h 5809456"/>
              <a:gd name="connsiteX4651" fmla="*/ 0 w 10993169"/>
              <a:gd name="connsiteY4651" fmla="*/ 2831009 h 5809456"/>
              <a:gd name="connsiteX4652" fmla="*/ 651 w 10993169"/>
              <a:gd name="connsiteY4652" fmla="*/ 2827102 h 5809456"/>
              <a:gd name="connsiteX4653" fmla="*/ 4558 w 10993169"/>
              <a:gd name="connsiteY4653" fmla="*/ 2823056 h 5809456"/>
              <a:gd name="connsiteX4654" fmla="*/ 6046 w 10993169"/>
              <a:gd name="connsiteY4654" fmla="*/ 2820451 h 5809456"/>
              <a:gd name="connsiteX4655" fmla="*/ 9302 w 10993169"/>
              <a:gd name="connsiteY4655" fmla="*/ 2810544 h 5809456"/>
              <a:gd name="connsiteX4656" fmla="*/ 9674 w 10993169"/>
              <a:gd name="connsiteY4656" fmla="*/ 2807335 h 5809456"/>
              <a:gd name="connsiteX4657" fmla="*/ 7302 w 10993169"/>
              <a:gd name="connsiteY4657" fmla="*/ 2804359 h 5809456"/>
              <a:gd name="connsiteX4658" fmla="*/ 3674 w 10993169"/>
              <a:gd name="connsiteY4658" fmla="*/ 2801382 h 5809456"/>
              <a:gd name="connsiteX4659" fmla="*/ 837 w 10993169"/>
              <a:gd name="connsiteY4659" fmla="*/ 2797801 h 5809456"/>
              <a:gd name="connsiteX4660" fmla="*/ 1209 w 10993169"/>
              <a:gd name="connsiteY4660" fmla="*/ 2792871 h 5809456"/>
              <a:gd name="connsiteX4661" fmla="*/ 2093 w 10993169"/>
              <a:gd name="connsiteY4661" fmla="*/ 2789150 h 5809456"/>
              <a:gd name="connsiteX4662" fmla="*/ 2651 w 10993169"/>
              <a:gd name="connsiteY4662" fmla="*/ 2761337 h 5809456"/>
              <a:gd name="connsiteX4663" fmla="*/ 4651 w 10993169"/>
              <a:gd name="connsiteY4663" fmla="*/ 2758081 h 5809456"/>
              <a:gd name="connsiteX4664" fmla="*/ 7348 w 10993169"/>
              <a:gd name="connsiteY4664" fmla="*/ 2755988 h 5809456"/>
              <a:gd name="connsiteX4665" fmla="*/ 7441 w 10993169"/>
              <a:gd name="connsiteY4665" fmla="*/ 2755895 h 5809456"/>
              <a:gd name="connsiteX4666" fmla="*/ 7162 w 10993169"/>
              <a:gd name="connsiteY4666" fmla="*/ 2757058 h 5809456"/>
              <a:gd name="connsiteX4667" fmla="*/ 11953 w 10993169"/>
              <a:gd name="connsiteY4667" fmla="*/ 2761616 h 5809456"/>
              <a:gd name="connsiteX4668" fmla="*/ 13720 w 10993169"/>
              <a:gd name="connsiteY4668" fmla="*/ 2762546 h 5809456"/>
              <a:gd name="connsiteX4669" fmla="*/ 19208 w 10993169"/>
              <a:gd name="connsiteY4669" fmla="*/ 2764407 h 5809456"/>
              <a:gd name="connsiteX4670" fmla="*/ 20697 w 10993169"/>
              <a:gd name="connsiteY4670" fmla="*/ 2765755 h 5809456"/>
              <a:gd name="connsiteX4671" fmla="*/ 22976 w 10993169"/>
              <a:gd name="connsiteY4671" fmla="*/ 2769709 h 5809456"/>
              <a:gd name="connsiteX4672" fmla="*/ 24464 w 10993169"/>
              <a:gd name="connsiteY4672" fmla="*/ 2771476 h 5809456"/>
              <a:gd name="connsiteX4673" fmla="*/ 26324 w 10993169"/>
              <a:gd name="connsiteY4673" fmla="*/ 2772313 h 5809456"/>
              <a:gd name="connsiteX4674" fmla="*/ 28929 w 10993169"/>
              <a:gd name="connsiteY4674" fmla="*/ 2774220 h 5809456"/>
              <a:gd name="connsiteX4675" fmla="*/ 35115 w 10993169"/>
              <a:gd name="connsiteY4675" fmla="*/ 2783104 h 5809456"/>
              <a:gd name="connsiteX4676" fmla="*/ 38975 w 10993169"/>
              <a:gd name="connsiteY4676" fmla="*/ 2785662 h 5809456"/>
              <a:gd name="connsiteX4677" fmla="*/ 38277 w 10993169"/>
              <a:gd name="connsiteY4677" fmla="*/ 2782638 h 5809456"/>
              <a:gd name="connsiteX4678" fmla="*/ 35533 w 10993169"/>
              <a:gd name="connsiteY4678" fmla="*/ 2776174 h 5809456"/>
              <a:gd name="connsiteX4679" fmla="*/ 35812 w 10993169"/>
              <a:gd name="connsiteY4679" fmla="*/ 2773709 h 5809456"/>
              <a:gd name="connsiteX4680" fmla="*/ 39301 w 10993169"/>
              <a:gd name="connsiteY4680" fmla="*/ 2770964 h 5809456"/>
              <a:gd name="connsiteX4681" fmla="*/ 43347 w 10993169"/>
              <a:gd name="connsiteY4681" fmla="*/ 2770453 h 5809456"/>
              <a:gd name="connsiteX4682" fmla="*/ 47347 w 10993169"/>
              <a:gd name="connsiteY4682" fmla="*/ 2770778 h 5809456"/>
              <a:gd name="connsiteX4683" fmla="*/ 50975 w 10993169"/>
              <a:gd name="connsiteY4683" fmla="*/ 2770546 h 5809456"/>
              <a:gd name="connsiteX4684" fmla="*/ 55346 w 10993169"/>
              <a:gd name="connsiteY4684" fmla="*/ 2768639 h 5809456"/>
              <a:gd name="connsiteX4685" fmla="*/ 57812 w 10993169"/>
              <a:gd name="connsiteY4685" fmla="*/ 2766546 h 5809456"/>
              <a:gd name="connsiteX4686" fmla="*/ 61579 w 10993169"/>
              <a:gd name="connsiteY4686" fmla="*/ 2761430 h 5809456"/>
              <a:gd name="connsiteX4687" fmla="*/ 67579 w 10993169"/>
              <a:gd name="connsiteY4687" fmla="*/ 2755709 h 5809456"/>
              <a:gd name="connsiteX4688" fmla="*/ 70695 w 10993169"/>
              <a:gd name="connsiteY4688" fmla="*/ 2752268 h 5809456"/>
              <a:gd name="connsiteX4689" fmla="*/ 72695 w 10993169"/>
              <a:gd name="connsiteY4689" fmla="*/ 2748593 h 5809456"/>
              <a:gd name="connsiteX4690" fmla="*/ 74788 w 10993169"/>
              <a:gd name="connsiteY4690" fmla="*/ 2749244 h 5809456"/>
              <a:gd name="connsiteX4691" fmla="*/ 76043 w 10993169"/>
              <a:gd name="connsiteY4691" fmla="*/ 2749244 h 5809456"/>
              <a:gd name="connsiteX4692" fmla="*/ 77764 w 10993169"/>
              <a:gd name="connsiteY4692" fmla="*/ 2748826 h 5809456"/>
              <a:gd name="connsiteX4693" fmla="*/ 83485 w 10993169"/>
              <a:gd name="connsiteY4693" fmla="*/ 2746640 h 5809456"/>
              <a:gd name="connsiteX4694" fmla="*/ 88973 w 10993169"/>
              <a:gd name="connsiteY4694" fmla="*/ 2745198 h 5809456"/>
              <a:gd name="connsiteX4695" fmla="*/ 93671 w 10993169"/>
              <a:gd name="connsiteY4695" fmla="*/ 2745431 h 5809456"/>
              <a:gd name="connsiteX4696" fmla="*/ 97112 w 10993169"/>
              <a:gd name="connsiteY4696" fmla="*/ 2747942 h 5809456"/>
              <a:gd name="connsiteX4697" fmla="*/ 100647 w 10993169"/>
              <a:gd name="connsiteY4697" fmla="*/ 2750640 h 5809456"/>
              <a:gd name="connsiteX4698" fmla="*/ 104973 w 10993169"/>
              <a:gd name="connsiteY4698" fmla="*/ 2750407 h 5809456"/>
              <a:gd name="connsiteX4699" fmla="*/ 110042 w 10993169"/>
              <a:gd name="connsiteY4699" fmla="*/ 2748733 h 5809456"/>
              <a:gd name="connsiteX4700" fmla="*/ 115298 w 10993169"/>
              <a:gd name="connsiteY4700" fmla="*/ 2746128 h 5809456"/>
              <a:gd name="connsiteX4701" fmla="*/ 120879 w 10993169"/>
              <a:gd name="connsiteY4701" fmla="*/ 2742314 h 5809456"/>
              <a:gd name="connsiteX4702" fmla="*/ 129158 w 10993169"/>
              <a:gd name="connsiteY4702" fmla="*/ 2733850 h 5809456"/>
              <a:gd name="connsiteX4703" fmla="*/ 132971 w 10993169"/>
              <a:gd name="connsiteY4703" fmla="*/ 2730501 h 5809456"/>
              <a:gd name="connsiteX4704" fmla="*/ 134088 w 10993169"/>
              <a:gd name="connsiteY4704" fmla="*/ 2728966 h 5809456"/>
              <a:gd name="connsiteX4705" fmla="*/ 138181 w 10993169"/>
              <a:gd name="connsiteY4705" fmla="*/ 2721710 h 5809456"/>
              <a:gd name="connsiteX4706" fmla="*/ 140041 w 10993169"/>
              <a:gd name="connsiteY4706" fmla="*/ 2719618 h 5809456"/>
              <a:gd name="connsiteX4707" fmla="*/ 145948 w 10993169"/>
              <a:gd name="connsiteY4707" fmla="*/ 2714687 h 5809456"/>
              <a:gd name="connsiteX4708" fmla="*/ 154087 w 10993169"/>
              <a:gd name="connsiteY4708" fmla="*/ 2705106 h 5809456"/>
              <a:gd name="connsiteX4709" fmla="*/ 156924 w 10993169"/>
              <a:gd name="connsiteY4709" fmla="*/ 2696781 h 5809456"/>
              <a:gd name="connsiteX4710" fmla="*/ 156598 w 10993169"/>
              <a:gd name="connsiteY4710" fmla="*/ 2679572 h 5809456"/>
              <a:gd name="connsiteX4711" fmla="*/ 158784 w 10993169"/>
              <a:gd name="connsiteY4711" fmla="*/ 2663806 h 5809456"/>
              <a:gd name="connsiteX4712" fmla="*/ 158087 w 10993169"/>
              <a:gd name="connsiteY4712" fmla="*/ 2659945 h 5809456"/>
              <a:gd name="connsiteX4713" fmla="*/ 152227 w 10993169"/>
              <a:gd name="connsiteY4713" fmla="*/ 2653387 h 5809456"/>
              <a:gd name="connsiteX4714" fmla="*/ 145297 w 10993169"/>
              <a:gd name="connsiteY4714" fmla="*/ 2648550 h 5809456"/>
              <a:gd name="connsiteX4715" fmla="*/ 137436 w 10993169"/>
              <a:gd name="connsiteY4715" fmla="*/ 2644923 h 5809456"/>
              <a:gd name="connsiteX4716" fmla="*/ 133576 w 10993169"/>
              <a:gd name="connsiteY4716" fmla="*/ 2641620 h 5809456"/>
              <a:gd name="connsiteX4717" fmla="*/ 134785 w 10993169"/>
              <a:gd name="connsiteY4717" fmla="*/ 2638225 h 5809456"/>
              <a:gd name="connsiteX4718" fmla="*/ 137111 w 10993169"/>
              <a:gd name="connsiteY4718" fmla="*/ 2634272 h 5809456"/>
              <a:gd name="connsiteX4719" fmla="*/ 136506 w 10993169"/>
              <a:gd name="connsiteY4719" fmla="*/ 2629109 h 5809456"/>
              <a:gd name="connsiteX4720" fmla="*/ 133437 w 10993169"/>
              <a:gd name="connsiteY4720" fmla="*/ 2619761 h 5809456"/>
              <a:gd name="connsiteX4721" fmla="*/ 134134 w 10993169"/>
              <a:gd name="connsiteY4721" fmla="*/ 2615342 h 5809456"/>
              <a:gd name="connsiteX4722" fmla="*/ 137669 w 10993169"/>
              <a:gd name="connsiteY4722" fmla="*/ 2603994 h 5809456"/>
              <a:gd name="connsiteX4723" fmla="*/ 137297 w 10993169"/>
              <a:gd name="connsiteY4723" fmla="*/ 2597948 h 5809456"/>
              <a:gd name="connsiteX4724" fmla="*/ 138413 w 10993169"/>
              <a:gd name="connsiteY4724" fmla="*/ 2595017 h 5809456"/>
              <a:gd name="connsiteX4725" fmla="*/ 140785 w 10993169"/>
              <a:gd name="connsiteY4725" fmla="*/ 2590506 h 5809456"/>
              <a:gd name="connsiteX4726" fmla="*/ 140925 w 10993169"/>
              <a:gd name="connsiteY4726" fmla="*/ 2588041 h 5809456"/>
              <a:gd name="connsiteX4727" fmla="*/ 140087 w 10993169"/>
              <a:gd name="connsiteY4727" fmla="*/ 2584134 h 5809456"/>
              <a:gd name="connsiteX4728" fmla="*/ 139994 w 10993169"/>
              <a:gd name="connsiteY4728" fmla="*/ 2581995 h 5809456"/>
              <a:gd name="connsiteX4729" fmla="*/ 142087 w 10993169"/>
              <a:gd name="connsiteY4729" fmla="*/ 2563530 h 5809456"/>
              <a:gd name="connsiteX4730" fmla="*/ 141994 w 10993169"/>
              <a:gd name="connsiteY4730" fmla="*/ 2554368 h 5809456"/>
              <a:gd name="connsiteX4731" fmla="*/ 140041 w 10993169"/>
              <a:gd name="connsiteY4731" fmla="*/ 2545205 h 5809456"/>
              <a:gd name="connsiteX4732" fmla="*/ 124646 w 10993169"/>
              <a:gd name="connsiteY4732" fmla="*/ 2517532 h 5809456"/>
              <a:gd name="connsiteX4733" fmla="*/ 121530 w 10993169"/>
              <a:gd name="connsiteY4733" fmla="*/ 2514090 h 5809456"/>
              <a:gd name="connsiteX4734" fmla="*/ 117670 w 10993169"/>
              <a:gd name="connsiteY4734" fmla="*/ 2512648 h 5809456"/>
              <a:gd name="connsiteX4735" fmla="*/ 106786 w 10993169"/>
              <a:gd name="connsiteY4735" fmla="*/ 2511021 h 5809456"/>
              <a:gd name="connsiteX4736" fmla="*/ 103624 w 10993169"/>
              <a:gd name="connsiteY4736" fmla="*/ 2509532 h 5809456"/>
              <a:gd name="connsiteX4737" fmla="*/ 95205 w 10993169"/>
              <a:gd name="connsiteY4737" fmla="*/ 2496975 h 5809456"/>
              <a:gd name="connsiteX4738" fmla="*/ 93950 w 10993169"/>
              <a:gd name="connsiteY4738" fmla="*/ 2492370 h 5809456"/>
              <a:gd name="connsiteX4739" fmla="*/ 92973 w 10993169"/>
              <a:gd name="connsiteY4739" fmla="*/ 2484138 h 5809456"/>
              <a:gd name="connsiteX4740" fmla="*/ 90973 w 10993169"/>
              <a:gd name="connsiteY4740" fmla="*/ 2479719 h 5809456"/>
              <a:gd name="connsiteX4741" fmla="*/ 101205 w 10993169"/>
              <a:gd name="connsiteY4741" fmla="*/ 2465859 h 5809456"/>
              <a:gd name="connsiteX4742" fmla="*/ 104182 w 10993169"/>
              <a:gd name="connsiteY4742" fmla="*/ 2462790 h 5809456"/>
              <a:gd name="connsiteX4743" fmla="*/ 5244732 w 10993169"/>
              <a:gd name="connsiteY4743" fmla="*/ 2457302 h 5809456"/>
              <a:gd name="connsiteX4744" fmla="*/ 5238220 w 10993169"/>
              <a:gd name="connsiteY4744" fmla="*/ 2457953 h 5809456"/>
              <a:gd name="connsiteX4745" fmla="*/ 5233662 w 10993169"/>
              <a:gd name="connsiteY4745" fmla="*/ 2458604 h 5809456"/>
              <a:gd name="connsiteX4746" fmla="*/ 5233404 w 10993169"/>
              <a:gd name="connsiteY4746" fmla="*/ 2458698 h 5809456"/>
              <a:gd name="connsiteX4747" fmla="*/ 5237128 w 10993169"/>
              <a:gd name="connsiteY4747" fmla="*/ 2458698 h 5809456"/>
              <a:gd name="connsiteX4748" fmla="*/ 5243637 w 10993169"/>
              <a:gd name="connsiteY4748" fmla="*/ 2458047 h 5809456"/>
              <a:gd name="connsiteX4749" fmla="*/ 5250147 w 10993169"/>
              <a:gd name="connsiteY4749" fmla="*/ 2457396 h 5809456"/>
              <a:gd name="connsiteX4750" fmla="*/ 5255355 w 10993169"/>
              <a:gd name="connsiteY4750" fmla="*/ 2458698 h 5809456"/>
              <a:gd name="connsiteX4751" fmla="*/ 5257308 w 10993169"/>
              <a:gd name="connsiteY4751" fmla="*/ 2460000 h 5809456"/>
              <a:gd name="connsiteX4752" fmla="*/ 5258610 w 10993169"/>
              <a:gd name="connsiteY4752" fmla="*/ 2462605 h 5809456"/>
              <a:gd name="connsiteX4753" fmla="*/ 5260563 w 10993169"/>
              <a:gd name="connsiteY4753" fmla="*/ 2465861 h 5809456"/>
              <a:gd name="connsiteX4754" fmla="*/ 5262515 w 10993169"/>
              <a:gd name="connsiteY4754" fmla="*/ 2469116 h 5809456"/>
              <a:gd name="connsiteX4755" fmla="*/ 5265771 w 10993169"/>
              <a:gd name="connsiteY4755" fmla="*/ 2476279 h 5809456"/>
              <a:gd name="connsiteX4756" fmla="*/ 5267723 w 10993169"/>
              <a:gd name="connsiteY4756" fmla="*/ 2481488 h 5809456"/>
              <a:gd name="connsiteX4757" fmla="*/ 5272280 w 10993169"/>
              <a:gd name="connsiteY4757" fmla="*/ 2488650 h 5809456"/>
              <a:gd name="connsiteX4758" fmla="*/ 5276186 w 10993169"/>
              <a:gd name="connsiteY4758" fmla="*/ 2497115 h 5809456"/>
              <a:gd name="connsiteX4759" fmla="*/ 5278139 w 10993169"/>
              <a:gd name="connsiteY4759" fmla="*/ 2501022 h 5809456"/>
              <a:gd name="connsiteX4760" fmla="*/ 5279441 w 10993169"/>
              <a:gd name="connsiteY4760" fmla="*/ 2505580 h 5809456"/>
              <a:gd name="connsiteX4761" fmla="*/ 5280092 w 10993169"/>
              <a:gd name="connsiteY4761" fmla="*/ 2508836 h 5809456"/>
              <a:gd name="connsiteX4762" fmla="*/ 5280743 w 10993169"/>
              <a:gd name="connsiteY4762" fmla="*/ 2512091 h 5809456"/>
              <a:gd name="connsiteX4763" fmla="*/ 5279441 w 10993169"/>
              <a:gd name="connsiteY4763" fmla="*/ 2519254 h 5809456"/>
              <a:gd name="connsiteX4764" fmla="*/ 5276837 w 10993169"/>
              <a:gd name="connsiteY4764" fmla="*/ 2527719 h 5809456"/>
              <a:gd name="connsiteX4765" fmla="*/ 5276186 w 10993169"/>
              <a:gd name="connsiteY4765" fmla="*/ 2531626 h 5809456"/>
              <a:gd name="connsiteX4766" fmla="*/ 5274884 w 10993169"/>
              <a:gd name="connsiteY4766" fmla="*/ 2535532 h 5809456"/>
              <a:gd name="connsiteX4767" fmla="*/ 5274884 w 10993169"/>
              <a:gd name="connsiteY4767" fmla="*/ 2539439 h 5809456"/>
              <a:gd name="connsiteX4768" fmla="*/ 5275535 w 10993169"/>
              <a:gd name="connsiteY4768" fmla="*/ 2543346 h 5809456"/>
              <a:gd name="connsiteX4769" fmla="*/ 5280743 w 10993169"/>
              <a:gd name="connsiteY4769" fmla="*/ 2552462 h 5809456"/>
              <a:gd name="connsiteX4770" fmla="*/ 5285951 w 10993169"/>
              <a:gd name="connsiteY4770" fmla="*/ 2560927 h 5809456"/>
              <a:gd name="connsiteX4771" fmla="*/ 5287253 w 10993169"/>
              <a:gd name="connsiteY4771" fmla="*/ 2566787 h 5809456"/>
              <a:gd name="connsiteX4772" fmla="*/ 5287253 w 10993169"/>
              <a:gd name="connsiteY4772" fmla="*/ 2573950 h 5809456"/>
              <a:gd name="connsiteX4773" fmla="*/ 5287253 w 10993169"/>
              <a:gd name="connsiteY4773" fmla="*/ 2581112 h 5809456"/>
              <a:gd name="connsiteX4774" fmla="*/ 5285951 w 10993169"/>
              <a:gd name="connsiteY4774" fmla="*/ 2586972 h 5809456"/>
              <a:gd name="connsiteX4775" fmla="*/ 5284649 w 10993169"/>
              <a:gd name="connsiteY4775" fmla="*/ 2591530 h 5809456"/>
              <a:gd name="connsiteX4776" fmla="*/ 5281394 w 10993169"/>
              <a:gd name="connsiteY4776" fmla="*/ 2596739 h 5809456"/>
              <a:gd name="connsiteX4777" fmla="*/ 5278139 w 10993169"/>
              <a:gd name="connsiteY4777" fmla="*/ 2601297 h 5809456"/>
              <a:gd name="connsiteX4778" fmla="*/ 5275535 w 10993169"/>
              <a:gd name="connsiteY4778" fmla="*/ 2604553 h 5809456"/>
              <a:gd name="connsiteX4779" fmla="*/ 5274233 w 10993169"/>
              <a:gd name="connsiteY4779" fmla="*/ 2609111 h 5809456"/>
              <a:gd name="connsiteX4780" fmla="*/ 5272931 w 10993169"/>
              <a:gd name="connsiteY4780" fmla="*/ 2614320 h 5809456"/>
              <a:gd name="connsiteX4781" fmla="*/ 5271629 w 10993169"/>
              <a:gd name="connsiteY4781" fmla="*/ 2616925 h 5809456"/>
              <a:gd name="connsiteX4782" fmla="*/ 5270978 w 10993169"/>
              <a:gd name="connsiteY4782" fmla="*/ 2618878 h 5809456"/>
              <a:gd name="connsiteX4783" fmla="*/ 5269690 w 10993169"/>
              <a:gd name="connsiteY4783" fmla="*/ 2620812 h 5809456"/>
              <a:gd name="connsiteX4784" fmla="*/ 5270777 w 10993169"/>
              <a:gd name="connsiteY4784" fmla="*/ 2620086 h 5809456"/>
              <a:gd name="connsiteX4785" fmla="*/ 5272080 w 10993169"/>
              <a:gd name="connsiteY4785" fmla="*/ 2618784 h 5809456"/>
              <a:gd name="connsiteX4786" fmla="*/ 5272731 w 10993169"/>
              <a:gd name="connsiteY4786" fmla="*/ 2616180 h 5809456"/>
              <a:gd name="connsiteX4787" fmla="*/ 5274033 w 10993169"/>
              <a:gd name="connsiteY4787" fmla="*/ 2613575 h 5809456"/>
              <a:gd name="connsiteX4788" fmla="*/ 5275335 w 10993169"/>
              <a:gd name="connsiteY4788" fmla="*/ 2608366 h 5809456"/>
              <a:gd name="connsiteX4789" fmla="*/ 5276638 w 10993169"/>
              <a:gd name="connsiteY4789" fmla="*/ 2603808 h 5809456"/>
              <a:gd name="connsiteX4790" fmla="*/ 5279242 w 10993169"/>
              <a:gd name="connsiteY4790" fmla="*/ 2600552 h 5809456"/>
              <a:gd name="connsiteX4791" fmla="*/ 5282498 w 10993169"/>
              <a:gd name="connsiteY4791" fmla="*/ 2595994 h 5809456"/>
              <a:gd name="connsiteX4792" fmla="*/ 5285753 w 10993169"/>
              <a:gd name="connsiteY4792" fmla="*/ 2590785 h 5809456"/>
              <a:gd name="connsiteX4793" fmla="*/ 5287056 w 10993169"/>
              <a:gd name="connsiteY4793" fmla="*/ 2586227 h 5809456"/>
              <a:gd name="connsiteX4794" fmla="*/ 5288358 w 10993169"/>
              <a:gd name="connsiteY4794" fmla="*/ 2580367 h 5809456"/>
              <a:gd name="connsiteX4795" fmla="*/ 5289009 w 10993169"/>
              <a:gd name="connsiteY4795" fmla="*/ 2573204 h 5809456"/>
              <a:gd name="connsiteX4796" fmla="*/ 5288358 w 10993169"/>
              <a:gd name="connsiteY4796" fmla="*/ 2566042 h 5809456"/>
              <a:gd name="connsiteX4797" fmla="*/ 5287056 w 10993169"/>
              <a:gd name="connsiteY4797" fmla="*/ 2560833 h 5809456"/>
              <a:gd name="connsiteX4798" fmla="*/ 5281847 w 10993169"/>
              <a:gd name="connsiteY4798" fmla="*/ 2551717 h 5809456"/>
              <a:gd name="connsiteX4799" fmla="*/ 5276638 w 10993169"/>
              <a:gd name="connsiteY4799" fmla="*/ 2542601 h 5809456"/>
              <a:gd name="connsiteX4800" fmla="*/ 5275986 w 10993169"/>
              <a:gd name="connsiteY4800" fmla="*/ 2538694 h 5809456"/>
              <a:gd name="connsiteX4801" fmla="*/ 5276638 w 10993169"/>
              <a:gd name="connsiteY4801" fmla="*/ 2535438 h 5809456"/>
              <a:gd name="connsiteX4802" fmla="*/ 5277289 w 10993169"/>
              <a:gd name="connsiteY4802" fmla="*/ 2530880 h 5809456"/>
              <a:gd name="connsiteX4803" fmla="*/ 5277940 w 10993169"/>
              <a:gd name="connsiteY4803" fmla="*/ 2526974 h 5809456"/>
              <a:gd name="connsiteX4804" fmla="*/ 5280544 w 10993169"/>
              <a:gd name="connsiteY4804" fmla="*/ 2518509 h 5809456"/>
              <a:gd name="connsiteX4805" fmla="*/ 5281847 w 10993169"/>
              <a:gd name="connsiteY4805" fmla="*/ 2511997 h 5809456"/>
              <a:gd name="connsiteX4806" fmla="*/ 5281195 w 10993169"/>
              <a:gd name="connsiteY4806" fmla="*/ 2508742 h 5809456"/>
              <a:gd name="connsiteX4807" fmla="*/ 5280544 w 10993169"/>
              <a:gd name="connsiteY4807" fmla="*/ 2504835 h 5809456"/>
              <a:gd name="connsiteX4808" fmla="*/ 5279242 w 10993169"/>
              <a:gd name="connsiteY4808" fmla="*/ 2500928 h 5809456"/>
              <a:gd name="connsiteX4809" fmla="*/ 5277289 w 10993169"/>
              <a:gd name="connsiteY4809" fmla="*/ 2496370 h 5809456"/>
              <a:gd name="connsiteX4810" fmla="*/ 5273382 w 10993169"/>
              <a:gd name="connsiteY4810" fmla="*/ 2487905 h 5809456"/>
              <a:gd name="connsiteX4811" fmla="*/ 5268824 w 10993169"/>
              <a:gd name="connsiteY4811" fmla="*/ 2481394 h 5809456"/>
              <a:gd name="connsiteX4812" fmla="*/ 5266871 w 10993169"/>
              <a:gd name="connsiteY4812" fmla="*/ 2475534 h 5809456"/>
              <a:gd name="connsiteX4813" fmla="*/ 5263615 w 10993169"/>
              <a:gd name="connsiteY4813" fmla="*/ 2469022 h 5809456"/>
              <a:gd name="connsiteX4814" fmla="*/ 5261661 w 10993169"/>
              <a:gd name="connsiteY4814" fmla="*/ 2465115 h 5809456"/>
              <a:gd name="connsiteX4815" fmla="*/ 5260359 w 10993169"/>
              <a:gd name="connsiteY4815" fmla="*/ 2462511 h 5809456"/>
              <a:gd name="connsiteX4816" fmla="*/ 5258406 w 10993169"/>
              <a:gd name="connsiteY4816" fmla="*/ 2459906 h 5809456"/>
              <a:gd name="connsiteX4817" fmla="*/ 5256452 w 10993169"/>
              <a:gd name="connsiteY4817" fmla="*/ 2458604 h 5809456"/>
              <a:gd name="connsiteX4818" fmla="*/ 5251243 w 10993169"/>
              <a:gd name="connsiteY4818" fmla="*/ 2457302 h 5809456"/>
              <a:gd name="connsiteX4819" fmla="*/ 2735946 w 10993169"/>
              <a:gd name="connsiteY4819" fmla="*/ 2451238 h 5809456"/>
              <a:gd name="connsiteX4820" fmla="*/ 2738962 w 10993169"/>
              <a:gd name="connsiteY4820" fmla="*/ 2452244 h 5809456"/>
              <a:gd name="connsiteX4821" fmla="*/ 2741566 w 10993169"/>
              <a:gd name="connsiteY4821" fmla="*/ 2454198 h 5809456"/>
              <a:gd name="connsiteX4822" fmla="*/ 2743549 w 10993169"/>
              <a:gd name="connsiteY4822" fmla="*/ 2454694 h 5809456"/>
              <a:gd name="connsiteX4823" fmla="*/ 2741943 w 10993169"/>
              <a:gd name="connsiteY4823" fmla="*/ 2453489 h 5809456"/>
              <a:gd name="connsiteX4824" fmla="*/ 2738037 w 10993169"/>
              <a:gd name="connsiteY4824" fmla="*/ 2451536 h 5809456"/>
              <a:gd name="connsiteX4825" fmla="*/ 4173797 w 10993169"/>
              <a:gd name="connsiteY4825" fmla="*/ 2425491 h 5809456"/>
              <a:gd name="connsiteX4826" fmla="*/ 4169890 w 10993169"/>
              <a:gd name="connsiteY4826" fmla="*/ 2426793 h 5809456"/>
              <a:gd name="connsiteX4827" fmla="*/ 4162727 w 10993169"/>
              <a:gd name="connsiteY4827" fmla="*/ 2429397 h 5809456"/>
              <a:gd name="connsiteX4828" fmla="*/ 4154263 w 10993169"/>
              <a:gd name="connsiteY4828" fmla="*/ 2433304 h 5809456"/>
              <a:gd name="connsiteX4829" fmla="*/ 4145798 w 10993169"/>
              <a:gd name="connsiteY4829" fmla="*/ 2438513 h 5809456"/>
              <a:gd name="connsiteX4830" fmla="*/ 4139287 w 10993169"/>
              <a:gd name="connsiteY4830" fmla="*/ 2442420 h 5809456"/>
              <a:gd name="connsiteX4831" fmla="*/ 4134077 w 10993169"/>
              <a:gd name="connsiteY4831" fmla="*/ 2448280 h 5809456"/>
              <a:gd name="connsiteX4832" fmla="*/ 4127566 w 10993169"/>
              <a:gd name="connsiteY4832" fmla="*/ 2455443 h 5809456"/>
              <a:gd name="connsiteX4833" fmla="*/ 4121055 w 10993169"/>
              <a:gd name="connsiteY4833" fmla="*/ 2462605 h 5809456"/>
              <a:gd name="connsiteX4834" fmla="*/ 4116497 w 10993169"/>
              <a:gd name="connsiteY4834" fmla="*/ 2467815 h 5809456"/>
              <a:gd name="connsiteX4835" fmla="*/ 4111287 w 10993169"/>
              <a:gd name="connsiteY4835" fmla="*/ 2473024 h 5809456"/>
              <a:gd name="connsiteX4836" fmla="*/ 4104776 w 10993169"/>
              <a:gd name="connsiteY4836" fmla="*/ 2478884 h 5809456"/>
              <a:gd name="connsiteX4837" fmla="*/ 4098265 w 10993169"/>
              <a:gd name="connsiteY4837" fmla="*/ 2484744 h 5809456"/>
              <a:gd name="connsiteX4838" fmla="*/ 4093055 w 10993169"/>
              <a:gd name="connsiteY4838" fmla="*/ 2488651 h 5809456"/>
              <a:gd name="connsiteX4839" fmla="*/ 4088497 w 10993169"/>
              <a:gd name="connsiteY4839" fmla="*/ 2489953 h 5809456"/>
              <a:gd name="connsiteX4840" fmla="*/ 4083289 w 10993169"/>
              <a:gd name="connsiteY4840" fmla="*/ 2490604 h 5809456"/>
              <a:gd name="connsiteX4841" fmla="*/ 4077428 w 10993169"/>
              <a:gd name="connsiteY4841" fmla="*/ 2490604 h 5809456"/>
              <a:gd name="connsiteX4842" fmla="*/ 4072219 w 10993169"/>
              <a:gd name="connsiteY4842" fmla="*/ 2490604 h 5809456"/>
              <a:gd name="connsiteX4843" fmla="*/ 4065708 w 10993169"/>
              <a:gd name="connsiteY4843" fmla="*/ 2490604 h 5809456"/>
              <a:gd name="connsiteX4844" fmla="*/ 4058545 w 10993169"/>
              <a:gd name="connsiteY4844" fmla="*/ 2489302 h 5809456"/>
              <a:gd name="connsiteX4845" fmla="*/ 4052034 w 10993169"/>
              <a:gd name="connsiteY4845" fmla="*/ 2488651 h 5809456"/>
              <a:gd name="connsiteX4846" fmla="*/ 4046825 w 10993169"/>
              <a:gd name="connsiteY4846" fmla="*/ 2488651 h 5809456"/>
              <a:gd name="connsiteX4847" fmla="*/ 4040313 w 10993169"/>
              <a:gd name="connsiteY4847" fmla="*/ 2488651 h 5809456"/>
              <a:gd name="connsiteX4848" fmla="*/ 4031849 w 10993169"/>
              <a:gd name="connsiteY4848" fmla="*/ 2488651 h 5809456"/>
              <a:gd name="connsiteX4849" fmla="*/ 4023384 w 10993169"/>
              <a:gd name="connsiteY4849" fmla="*/ 2489302 h 5809456"/>
              <a:gd name="connsiteX4850" fmla="*/ 4016221 w 10993169"/>
              <a:gd name="connsiteY4850" fmla="*/ 2490604 h 5809456"/>
              <a:gd name="connsiteX4851" fmla="*/ 4011663 w 10993169"/>
              <a:gd name="connsiteY4851" fmla="*/ 2491907 h 5809456"/>
              <a:gd name="connsiteX4852" fmla="*/ 4006454 w 10993169"/>
              <a:gd name="connsiteY4852" fmla="*/ 2493860 h 5809456"/>
              <a:gd name="connsiteX4853" fmla="*/ 4000594 w 10993169"/>
              <a:gd name="connsiteY4853" fmla="*/ 2497116 h 5809456"/>
              <a:gd name="connsiteX4854" fmla="*/ 3996036 w 10993169"/>
              <a:gd name="connsiteY4854" fmla="*/ 2501023 h 5809456"/>
              <a:gd name="connsiteX4855" fmla="*/ 3989525 w 10993169"/>
              <a:gd name="connsiteY4855" fmla="*/ 2506232 h 5809456"/>
              <a:gd name="connsiteX4856" fmla="*/ 3983682 w 10993169"/>
              <a:gd name="connsiteY4856" fmla="*/ 2512606 h 5809456"/>
              <a:gd name="connsiteX4857" fmla="*/ 3989213 w 10993169"/>
              <a:gd name="connsiteY4857" fmla="*/ 2507533 h 5809456"/>
              <a:gd name="connsiteX4858" fmla="*/ 3995723 w 10993169"/>
              <a:gd name="connsiteY4858" fmla="*/ 2502324 h 5809456"/>
              <a:gd name="connsiteX4859" fmla="*/ 4000280 w 10993169"/>
              <a:gd name="connsiteY4859" fmla="*/ 2498418 h 5809456"/>
              <a:gd name="connsiteX4860" fmla="*/ 4005488 w 10993169"/>
              <a:gd name="connsiteY4860" fmla="*/ 2495162 h 5809456"/>
              <a:gd name="connsiteX4861" fmla="*/ 4011347 w 10993169"/>
              <a:gd name="connsiteY4861" fmla="*/ 2492557 h 5809456"/>
              <a:gd name="connsiteX4862" fmla="*/ 4015903 w 10993169"/>
              <a:gd name="connsiteY4862" fmla="*/ 2491906 h 5809456"/>
              <a:gd name="connsiteX4863" fmla="*/ 4023064 w 10993169"/>
              <a:gd name="connsiteY4863" fmla="*/ 2490604 h 5809456"/>
              <a:gd name="connsiteX4864" fmla="*/ 4030876 w 10993169"/>
              <a:gd name="connsiteY4864" fmla="*/ 2489302 h 5809456"/>
              <a:gd name="connsiteX4865" fmla="*/ 4039338 w 10993169"/>
              <a:gd name="connsiteY4865" fmla="*/ 2489302 h 5809456"/>
              <a:gd name="connsiteX4866" fmla="*/ 4046499 w 10993169"/>
              <a:gd name="connsiteY4866" fmla="*/ 2489302 h 5809456"/>
              <a:gd name="connsiteX4867" fmla="*/ 4051707 w 10993169"/>
              <a:gd name="connsiteY4867" fmla="*/ 2489953 h 5809456"/>
              <a:gd name="connsiteX4868" fmla="*/ 4058217 w 10993169"/>
              <a:gd name="connsiteY4868" fmla="*/ 2490604 h 5809456"/>
              <a:gd name="connsiteX4869" fmla="*/ 4065377 w 10993169"/>
              <a:gd name="connsiteY4869" fmla="*/ 2491255 h 5809456"/>
              <a:gd name="connsiteX4870" fmla="*/ 4071887 w 10993169"/>
              <a:gd name="connsiteY4870" fmla="*/ 2491906 h 5809456"/>
              <a:gd name="connsiteX4871" fmla="*/ 4077095 w 10993169"/>
              <a:gd name="connsiteY4871" fmla="*/ 2491906 h 5809456"/>
              <a:gd name="connsiteX4872" fmla="*/ 4082303 w 10993169"/>
              <a:gd name="connsiteY4872" fmla="*/ 2491255 h 5809456"/>
              <a:gd name="connsiteX4873" fmla="*/ 4088161 w 10993169"/>
              <a:gd name="connsiteY4873" fmla="*/ 2490604 h 5809456"/>
              <a:gd name="connsiteX4874" fmla="*/ 4092718 w 10993169"/>
              <a:gd name="connsiteY4874" fmla="*/ 2489302 h 5809456"/>
              <a:gd name="connsiteX4875" fmla="*/ 4097926 w 10993169"/>
              <a:gd name="connsiteY4875" fmla="*/ 2486046 h 5809456"/>
              <a:gd name="connsiteX4876" fmla="*/ 4104436 w 10993169"/>
              <a:gd name="connsiteY4876" fmla="*/ 2480186 h 5809456"/>
              <a:gd name="connsiteX4877" fmla="*/ 4110945 w 10993169"/>
              <a:gd name="connsiteY4877" fmla="*/ 2473674 h 5809456"/>
              <a:gd name="connsiteX4878" fmla="*/ 4115502 w 10993169"/>
              <a:gd name="connsiteY4878" fmla="*/ 2469116 h 5809456"/>
              <a:gd name="connsiteX4879" fmla="*/ 4120710 w 10993169"/>
              <a:gd name="connsiteY4879" fmla="*/ 2463256 h 5809456"/>
              <a:gd name="connsiteX4880" fmla="*/ 4127220 w 10993169"/>
              <a:gd name="connsiteY4880" fmla="*/ 2456094 h 5809456"/>
              <a:gd name="connsiteX4881" fmla="*/ 4133729 w 10993169"/>
              <a:gd name="connsiteY4881" fmla="*/ 2448931 h 5809456"/>
              <a:gd name="connsiteX4882" fmla="*/ 4138286 w 10993169"/>
              <a:gd name="connsiteY4882" fmla="*/ 2443722 h 5809456"/>
              <a:gd name="connsiteX4883" fmla="*/ 4145447 w 10993169"/>
              <a:gd name="connsiteY4883" fmla="*/ 2439164 h 5809456"/>
              <a:gd name="connsiteX4884" fmla="*/ 4153909 w 10993169"/>
              <a:gd name="connsiteY4884" fmla="*/ 2433955 h 5809456"/>
              <a:gd name="connsiteX4885" fmla="*/ 4162372 w 10993169"/>
              <a:gd name="connsiteY4885" fmla="*/ 2430048 h 5809456"/>
              <a:gd name="connsiteX4886" fmla="*/ 4168882 w 10993169"/>
              <a:gd name="connsiteY4886" fmla="*/ 2427443 h 5809456"/>
              <a:gd name="connsiteX4887" fmla="*/ 4173439 w 10993169"/>
              <a:gd name="connsiteY4887" fmla="*/ 2426792 h 5809456"/>
              <a:gd name="connsiteX4888" fmla="*/ 4177995 w 10993169"/>
              <a:gd name="connsiteY4888" fmla="*/ 2426792 h 5809456"/>
              <a:gd name="connsiteX4889" fmla="*/ 4182552 w 10993169"/>
              <a:gd name="connsiteY4889" fmla="*/ 2427443 h 5809456"/>
              <a:gd name="connsiteX4890" fmla="*/ 4187109 w 10993169"/>
              <a:gd name="connsiteY4890" fmla="*/ 2427443 h 5809456"/>
              <a:gd name="connsiteX4891" fmla="*/ 4193619 w 10993169"/>
              <a:gd name="connsiteY4891" fmla="*/ 2428095 h 5809456"/>
              <a:gd name="connsiteX4892" fmla="*/ 4201431 w 10993169"/>
              <a:gd name="connsiteY4892" fmla="*/ 2428746 h 5809456"/>
              <a:gd name="connsiteX4893" fmla="*/ 4207940 w 10993169"/>
              <a:gd name="connsiteY4893" fmla="*/ 2430048 h 5809456"/>
              <a:gd name="connsiteX4894" fmla="*/ 4213148 w 10993169"/>
              <a:gd name="connsiteY4894" fmla="*/ 2430048 h 5809456"/>
              <a:gd name="connsiteX4895" fmla="*/ 4219658 w 10993169"/>
              <a:gd name="connsiteY4895" fmla="*/ 2430699 h 5809456"/>
              <a:gd name="connsiteX4896" fmla="*/ 4226818 w 10993169"/>
              <a:gd name="connsiteY4896" fmla="*/ 2432653 h 5809456"/>
              <a:gd name="connsiteX4897" fmla="*/ 4234630 w 10993169"/>
              <a:gd name="connsiteY4897" fmla="*/ 2434606 h 5809456"/>
              <a:gd name="connsiteX4898" fmla="*/ 4241140 w 10993169"/>
              <a:gd name="connsiteY4898" fmla="*/ 2435257 h 5809456"/>
              <a:gd name="connsiteX4899" fmla="*/ 4243744 w 10993169"/>
              <a:gd name="connsiteY4899" fmla="*/ 2437211 h 5809456"/>
              <a:gd name="connsiteX4900" fmla="*/ 4247649 w 10993169"/>
              <a:gd name="connsiteY4900" fmla="*/ 2440466 h 5809456"/>
              <a:gd name="connsiteX4901" fmla="*/ 4252206 w 10993169"/>
              <a:gd name="connsiteY4901" fmla="*/ 2442420 h 5809456"/>
              <a:gd name="connsiteX4902" fmla="*/ 4256112 w 10993169"/>
              <a:gd name="connsiteY4902" fmla="*/ 2443722 h 5809456"/>
              <a:gd name="connsiteX4903" fmla="*/ 4260018 w 10993169"/>
              <a:gd name="connsiteY4903" fmla="*/ 2442420 h 5809456"/>
              <a:gd name="connsiteX4904" fmla="*/ 4265226 w 10993169"/>
              <a:gd name="connsiteY4904" fmla="*/ 2440466 h 5809456"/>
              <a:gd name="connsiteX4905" fmla="*/ 4269783 w 10993169"/>
              <a:gd name="connsiteY4905" fmla="*/ 2437211 h 5809456"/>
              <a:gd name="connsiteX4906" fmla="*/ 4273688 w 10993169"/>
              <a:gd name="connsiteY4906" fmla="*/ 2435257 h 5809456"/>
              <a:gd name="connsiteX4907" fmla="*/ 4274246 w 10993169"/>
              <a:gd name="connsiteY4907" fmla="*/ 2434811 h 5809456"/>
              <a:gd name="connsiteX4908" fmla="*/ 4270165 w 10993169"/>
              <a:gd name="connsiteY4908" fmla="*/ 2436560 h 5809456"/>
              <a:gd name="connsiteX4909" fmla="*/ 4265607 w 10993169"/>
              <a:gd name="connsiteY4909" fmla="*/ 2439816 h 5809456"/>
              <a:gd name="connsiteX4910" fmla="*/ 4261049 w 10993169"/>
              <a:gd name="connsiteY4910" fmla="*/ 2441769 h 5809456"/>
              <a:gd name="connsiteX4911" fmla="*/ 4256491 w 10993169"/>
              <a:gd name="connsiteY4911" fmla="*/ 2442420 h 5809456"/>
              <a:gd name="connsiteX4912" fmla="*/ 4252585 w 10993169"/>
              <a:gd name="connsiteY4912" fmla="*/ 2441769 h 5809456"/>
              <a:gd name="connsiteX4913" fmla="*/ 4248027 w 10993169"/>
              <a:gd name="connsiteY4913" fmla="*/ 2439816 h 5809456"/>
              <a:gd name="connsiteX4914" fmla="*/ 4244120 w 10993169"/>
              <a:gd name="connsiteY4914" fmla="*/ 2436560 h 5809456"/>
              <a:gd name="connsiteX4915" fmla="*/ 4241515 w 10993169"/>
              <a:gd name="connsiteY4915" fmla="*/ 2434606 h 5809456"/>
              <a:gd name="connsiteX4916" fmla="*/ 4235004 w 10993169"/>
              <a:gd name="connsiteY4916" fmla="*/ 2433304 h 5809456"/>
              <a:gd name="connsiteX4917" fmla="*/ 4227190 w 10993169"/>
              <a:gd name="connsiteY4917" fmla="*/ 2432002 h 5809456"/>
              <a:gd name="connsiteX4918" fmla="*/ 4220027 w 10993169"/>
              <a:gd name="connsiteY4918" fmla="*/ 2430049 h 5809456"/>
              <a:gd name="connsiteX4919" fmla="*/ 4213516 w 10993169"/>
              <a:gd name="connsiteY4919" fmla="*/ 2429397 h 5809456"/>
              <a:gd name="connsiteX4920" fmla="*/ 4208307 w 10993169"/>
              <a:gd name="connsiteY4920" fmla="*/ 2428746 h 5809456"/>
              <a:gd name="connsiteX4921" fmla="*/ 4201796 w 10993169"/>
              <a:gd name="connsiteY4921" fmla="*/ 2428095 h 5809456"/>
              <a:gd name="connsiteX4922" fmla="*/ 4193982 w 10993169"/>
              <a:gd name="connsiteY4922" fmla="*/ 2426793 h 5809456"/>
              <a:gd name="connsiteX4923" fmla="*/ 4187471 w 10993169"/>
              <a:gd name="connsiteY4923" fmla="*/ 2426793 h 5809456"/>
              <a:gd name="connsiteX4924" fmla="*/ 4182913 w 10993169"/>
              <a:gd name="connsiteY4924" fmla="*/ 2426142 h 5809456"/>
              <a:gd name="connsiteX4925" fmla="*/ 4178355 w 10993169"/>
              <a:gd name="connsiteY4925" fmla="*/ 2425491 h 5809456"/>
              <a:gd name="connsiteX4926" fmla="*/ 6697405 w 10993169"/>
              <a:gd name="connsiteY4926" fmla="*/ 2419882 h 5809456"/>
              <a:gd name="connsiteX4927" fmla="*/ 6696119 w 10993169"/>
              <a:gd name="connsiteY4927" fmla="*/ 2421489 h 5809456"/>
              <a:gd name="connsiteX4928" fmla="*/ 6695473 w 10993169"/>
              <a:gd name="connsiteY4928" fmla="*/ 2423104 h 5809456"/>
              <a:gd name="connsiteX4929" fmla="*/ 6695604 w 10993169"/>
              <a:gd name="connsiteY4929" fmla="*/ 2422886 h 5809456"/>
              <a:gd name="connsiteX4930" fmla="*/ 2141199 w 10993169"/>
              <a:gd name="connsiteY4930" fmla="*/ 2406223 h 5809456"/>
              <a:gd name="connsiteX4931" fmla="*/ 2140942 w 10993169"/>
              <a:gd name="connsiteY4931" fmla="*/ 2406608 h 5809456"/>
              <a:gd name="connsiteX4932" fmla="*/ 2142244 w 10993169"/>
              <a:gd name="connsiteY4932" fmla="*/ 2409213 h 5809456"/>
              <a:gd name="connsiteX4933" fmla="*/ 2144197 w 10993169"/>
              <a:gd name="connsiteY4933" fmla="*/ 2411817 h 5809456"/>
              <a:gd name="connsiteX4934" fmla="*/ 2146802 w 10993169"/>
              <a:gd name="connsiteY4934" fmla="*/ 2414422 h 5809456"/>
              <a:gd name="connsiteX4935" fmla="*/ 2148755 w 10993169"/>
              <a:gd name="connsiteY4935" fmla="*/ 2417026 h 5809456"/>
              <a:gd name="connsiteX4936" fmla="*/ 2153964 w 10993169"/>
              <a:gd name="connsiteY4936" fmla="*/ 2422235 h 5809456"/>
              <a:gd name="connsiteX4937" fmla="*/ 2159173 w 10993169"/>
              <a:gd name="connsiteY4937" fmla="*/ 2426793 h 5809456"/>
              <a:gd name="connsiteX4938" fmla="*/ 2162429 w 10993169"/>
              <a:gd name="connsiteY4938" fmla="*/ 2431351 h 5809456"/>
              <a:gd name="connsiteX4939" fmla="*/ 2165034 w 10993169"/>
              <a:gd name="connsiteY4939" fmla="*/ 2437212 h 5809456"/>
              <a:gd name="connsiteX4940" fmla="*/ 2166987 w 10993169"/>
              <a:gd name="connsiteY4940" fmla="*/ 2443723 h 5809456"/>
              <a:gd name="connsiteX4941" fmla="*/ 2168941 w 10993169"/>
              <a:gd name="connsiteY4941" fmla="*/ 2448281 h 5809456"/>
              <a:gd name="connsiteX4942" fmla="*/ 2173499 w 10993169"/>
              <a:gd name="connsiteY4942" fmla="*/ 2452188 h 5809456"/>
              <a:gd name="connsiteX4943" fmla="*/ 2178057 w 10993169"/>
              <a:gd name="connsiteY4943" fmla="*/ 2456746 h 5809456"/>
              <a:gd name="connsiteX4944" fmla="*/ 2182614 w 10993169"/>
              <a:gd name="connsiteY4944" fmla="*/ 2460652 h 5809456"/>
              <a:gd name="connsiteX4945" fmla="*/ 2187172 w 10993169"/>
              <a:gd name="connsiteY4945" fmla="*/ 2463257 h 5809456"/>
              <a:gd name="connsiteX4946" fmla="*/ 2191730 w 10993169"/>
              <a:gd name="connsiteY4946" fmla="*/ 2463257 h 5809456"/>
              <a:gd name="connsiteX4947" fmla="*/ 2196939 w 10993169"/>
              <a:gd name="connsiteY4947" fmla="*/ 2463257 h 5809456"/>
              <a:gd name="connsiteX4948" fmla="*/ 2202800 w 10993169"/>
              <a:gd name="connsiteY4948" fmla="*/ 2463257 h 5809456"/>
              <a:gd name="connsiteX4949" fmla="*/ 2208009 w 10993169"/>
              <a:gd name="connsiteY4949" fmla="*/ 2463257 h 5809456"/>
              <a:gd name="connsiteX4950" fmla="*/ 2211916 w 10993169"/>
              <a:gd name="connsiteY4950" fmla="*/ 2461955 h 5809456"/>
              <a:gd name="connsiteX4951" fmla="*/ 2215823 w 10993169"/>
              <a:gd name="connsiteY4951" fmla="*/ 2460652 h 5809456"/>
              <a:gd name="connsiteX4952" fmla="*/ 2224287 w 10993169"/>
              <a:gd name="connsiteY4952" fmla="*/ 2458048 h 5809456"/>
              <a:gd name="connsiteX4953" fmla="*/ 2230799 w 10993169"/>
              <a:gd name="connsiteY4953" fmla="*/ 2455443 h 5809456"/>
              <a:gd name="connsiteX4954" fmla="*/ 2234705 w 10993169"/>
              <a:gd name="connsiteY4954" fmla="*/ 2456746 h 5809456"/>
              <a:gd name="connsiteX4955" fmla="*/ 2237961 w 10993169"/>
              <a:gd name="connsiteY4955" fmla="*/ 2458699 h 5809456"/>
              <a:gd name="connsiteX4956" fmla="*/ 2239915 w 10993169"/>
              <a:gd name="connsiteY4956" fmla="*/ 2461304 h 5809456"/>
              <a:gd name="connsiteX4957" fmla="*/ 2241217 w 10993169"/>
              <a:gd name="connsiteY4957" fmla="*/ 2463257 h 5809456"/>
              <a:gd name="connsiteX4958" fmla="*/ 2241655 w 10993169"/>
              <a:gd name="connsiteY4958" fmla="*/ 2464134 h 5809456"/>
              <a:gd name="connsiteX4959" fmla="*/ 2241655 w 10993169"/>
              <a:gd name="connsiteY4959" fmla="*/ 2463317 h 5809456"/>
              <a:gd name="connsiteX4960" fmla="*/ 2241004 w 10993169"/>
              <a:gd name="connsiteY4960" fmla="*/ 2462014 h 5809456"/>
              <a:gd name="connsiteX4961" fmla="*/ 2239702 w 10993169"/>
              <a:gd name="connsiteY4961" fmla="*/ 2460060 h 5809456"/>
              <a:gd name="connsiteX4962" fmla="*/ 2237749 w 10993169"/>
              <a:gd name="connsiteY4962" fmla="*/ 2457454 h 5809456"/>
              <a:gd name="connsiteX4963" fmla="*/ 2234495 w 10993169"/>
              <a:gd name="connsiteY4963" fmla="*/ 2455500 h 5809456"/>
              <a:gd name="connsiteX4964" fmla="*/ 2230589 w 10993169"/>
              <a:gd name="connsiteY4964" fmla="*/ 2454198 h 5809456"/>
              <a:gd name="connsiteX4965" fmla="*/ 2224080 w 10993169"/>
              <a:gd name="connsiteY4965" fmla="*/ 2456803 h 5809456"/>
              <a:gd name="connsiteX4966" fmla="*/ 2215618 w 10993169"/>
              <a:gd name="connsiteY4966" fmla="*/ 2459409 h 5809456"/>
              <a:gd name="connsiteX4967" fmla="*/ 2211712 w 10993169"/>
              <a:gd name="connsiteY4967" fmla="*/ 2460711 h 5809456"/>
              <a:gd name="connsiteX4968" fmla="*/ 2207807 w 10993169"/>
              <a:gd name="connsiteY4968" fmla="*/ 2462014 h 5809456"/>
              <a:gd name="connsiteX4969" fmla="*/ 2202599 w 10993169"/>
              <a:gd name="connsiteY4969" fmla="*/ 2462014 h 5809456"/>
              <a:gd name="connsiteX4970" fmla="*/ 2196741 w 10993169"/>
              <a:gd name="connsiteY4970" fmla="*/ 2462014 h 5809456"/>
              <a:gd name="connsiteX4971" fmla="*/ 2191534 w 10993169"/>
              <a:gd name="connsiteY4971" fmla="*/ 2462014 h 5809456"/>
              <a:gd name="connsiteX4972" fmla="*/ 2186977 w 10993169"/>
              <a:gd name="connsiteY4972" fmla="*/ 2462014 h 5809456"/>
              <a:gd name="connsiteX4973" fmla="*/ 2182421 w 10993169"/>
              <a:gd name="connsiteY4973" fmla="*/ 2459409 h 5809456"/>
              <a:gd name="connsiteX4974" fmla="*/ 2177864 w 10993169"/>
              <a:gd name="connsiteY4974" fmla="*/ 2455500 h 5809456"/>
              <a:gd name="connsiteX4975" fmla="*/ 2173308 w 10993169"/>
              <a:gd name="connsiteY4975" fmla="*/ 2450941 h 5809456"/>
              <a:gd name="connsiteX4976" fmla="*/ 2168751 w 10993169"/>
              <a:gd name="connsiteY4976" fmla="*/ 2447033 h 5809456"/>
              <a:gd name="connsiteX4977" fmla="*/ 2166799 w 10993169"/>
              <a:gd name="connsiteY4977" fmla="*/ 2442473 h 5809456"/>
              <a:gd name="connsiteX4978" fmla="*/ 2164846 w 10993169"/>
              <a:gd name="connsiteY4978" fmla="*/ 2435960 h 5809456"/>
              <a:gd name="connsiteX4979" fmla="*/ 2162242 w 10993169"/>
              <a:gd name="connsiteY4979" fmla="*/ 2430098 h 5809456"/>
              <a:gd name="connsiteX4980" fmla="*/ 2158987 w 10993169"/>
              <a:gd name="connsiteY4980" fmla="*/ 2425538 h 5809456"/>
              <a:gd name="connsiteX4981" fmla="*/ 2153780 w 10993169"/>
              <a:gd name="connsiteY4981" fmla="*/ 2420328 h 5809456"/>
              <a:gd name="connsiteX4982" fmla="*/ 2148573 w 10993169"/>
              <a:gd name="connsiteY4982" fmla="*/ 2415768 h 5809456"/>
              <a:gd name="connsiteX4983" fmla="*/ 2146620 w 10993169"/>
              <a:gd name="connsiteY4983" fmla="*/ 2413163 h 5809456"/>
              <a:gd name="connsiteX4984" fmla="*/ 2144016 w 10993169"/>
              <a:gd name="connsiteY4984" fmla="*/ 2410557 h 5809456"/>
              <a:gd name="connsiteX4985" fmla="*/ 2142063 w 10993169"/>
              <a:gd name="connsiteY4985" fmla="*/ 2407952 h 5809456"/>
              <a:gd name="connsiteX4986" fmla="*/ 2874776 w 10993169"/>
              <a:gd name="connsiteY4986" fmla="*/ 2404003 h 5809456"/>
              <a:gd name="connsiteX4987" fmla="*/ 2874011 w 10993169"/>
              <a:gd name="connsiteY4987" fmla="*/ 2404121 h 5809456"/>
              <a:gd name="connsiteX4988" fmla="*/ 2876958 w 10993169"/>
              <a:gd name="connsiteY4988" fmla="*/ 2406649 h 5809456"/>
              <a:gd name="connsiteX4989" fmla="*/ 2882165 w 10993169"/>
              <a:gd name="connsiteY4989" fmla="*/ 2410557 h 5809456"/>
              <a:gd name="connsiteX4990" fmla="*/ 2884118 w 10993169"/>
              <a:gd name="connsiteY4990" fmla="*/ 2413163 h 5809456"/>
              <a:gd name="connsiteX4991" fmla="*/ 2886071 w 10993169"/>
              <a:gd name="connsiteY4991" fmla="*/ 2417071 h 5809456"/>
              <a:gd name="connsiteX4992" fmla="*/ 2886722 w 10993169"/>
              <a:gd name="connsiteY4992" fmla="*/ 2420328 h 5809456"/>
              <a:gd name="connsiteX4993" fmla="*/ 2887373 w 10993169"/>
              <a:gd name="connsiteY4993" fmla="*/ 2422933 h 5809456"/>
              <a:gd name="connsiteX4994" fmla="*/ 2889977 w 10993169"/>
              <a:gd name="connsiteY4994" fmla="*/ 2425538 h 5809456"/>
              <a:gd name="connsiteX4995" fmla="*/ 2891929 w 10993169"/>
              <a:gd name="connsiteY4995" fmla="*/ 2428144 h 5809456"/>
              <a:gd name="connsiteX4996" fmla="*/ 2893882 w 10993169"/>
              <a:gd name="connsiteY4996" fmla="*/ 2430749 h 5809456"/>
              <a:gd name="connsiteX4997" fmla="*/ 2895184 w 10993169"/>
              <a:gd name="connsiteY4997" fmla="*/ 2433355 h 5809456"/>
              <a:gd name="connsiteX4998" fmla="*/ 2895184 w 10993169"/>
              <a:gd name="connsiteY4998" fmla="*/ 2442473 h 5809456"/>
              <a:gd name="connsiteX4999" fmla="*/ 2895184 w 10993169"/>
              <a:gd name="connsiteY4999" fmla="*/ 2448987 h 5809456"/>
              <a:gd name="connsiteX5000" fmla="*/ 2892580 w 10993169"/>
              <a:gd name="connsiteY5000" fmla="*/ 2451592 h 5809456"/>
              <a:gd name="connsiteX5001" fmla="*/ 2889977 w 10993169"/>
              <a:gd name="connsiteY5001" fmla="*/ 2454198 h 5809456"/>
              <a:gd name="connsiteX5002" fmla="*/ 2888024 w 10993169"/>
              <a:gd name="connsiteY5002" fmla="*/ 2457454 h 5809456"/>
              <a:gd name="connsiteX5003" fmla="*/ 2887373 w 10993169"/>
              <a:gd name="connsiteY5003" fmla="*/ 2459409 h 5809456"/>
              <a:gd name="connsiteX5004" fmla="*/ 2886071 w 10993169"/>
              <a:gd name="connsiteY5004" fmla="*/ 2462014 h 5809456"/>
              <a:gd name="connsiteX5005" fmla="*/ 2885420 w 10993169"/>
              <a:gd name="connsiteY5005" fmla="*/ 2465922 h 5809456"/>
              <a:gd name="connsiteX5006" fmla="*/ 2886071 w 10993169"/>
              <a:gd name="connsiteY5006" fmla="*/ 2469830 h 5809456"/>
              <a:gd name="connsiteX5007" fmla="*/ 2887373 w 10993169"/>
              <a:gd name="connsiteY5007" fmla="*/ 2472435 h 5809456"/>
              <a:gd name="connsiteX5008" fmla="*/ 2892580 w 10993169"/>
              <a:gd name="connsiteY5008" fmla="*/ 2473738 h 5809456"/>
              <a:gd name="connsiteX5009" fmla="*/ 2894128 w 10993169"/>
              <a:gd name="connsiteY5009" fmla="*/ 2473997 h 5809456"/>
              <a:gd name="connsiteX5010" fmla="*/ 2889752 w 10993169"/>
              <a:gd name="connsiteY5010" fmla="*/ 2473024 h 5809456"/>
              <a:gd name="connsiteX5011" fmla="*/ 2888449 w 10993169"/>
              <a:gd name="connsiteY5011" fmla="*/ 2470419 h 5809456"/>
              <a:gd name="connsiteX5012" fmla="*/ 2887798 w 10993169"/>
              <a:gd name="connsiteY5012" fmla="*/ 2466512 h 5809456"/>
              <a:gd name="connsiteX5013" fmla="*/ 2888449 w 10993169"/>
              <a:gd name="connsiteY5013" fmla="*/ 2463257 h 5809456"/>
              <a:gd name="connsiteX5014" fmla="*/ 2889752 w 10993169"/>
              <a:gd name="connsiteY5014" fmla="*/ 2460652 h 5809456"/>
              <a:gd name="connsiteX5015" fmla="*/ 2891054 w 10993169"/>
              <a:gd name="connsiteY5015" fmla="*/ 2458047 h 5809456"/>
              <a:gd name="connsiteX5016" fmla="*/ 2893007 w 10993169"/>
              <a:gd name="connsiteY5016" fmla="*/ 2455443 h 5809456"/>
              <a:gd name="connsiteX5017" fmla="*/ 2895612 w 10993169"/>
              <a:gd name="connsiteY5017" fmla="*/ 2452187 h 5809456"/>
              <a:gd name="connsiteX5018" fmla="*/ 2897565 w 10993169"/>
              <a:gd name="connsiteY5018" fmla="*/ 2450234 h 5809456"/>
              <a:gd name="connsiteX5019" fmla="*/ 2897565 w 10993169"/>
              <a:gd name="connsiteY5019" fmla="*/ 2443722 h 5809456"/>
              <a:gd name="connsiteX5020" fmla="*/ 2897565 w 10993169"/>
              <a:gd name="connsiteY5020" fmla="*/ 2434606 h 5809456"/>
              <a:gd name="connsiteX5021" fmla="*/ 2896914 w 10993169"/>
              <a:gd name="connsiteY5021" fmla="*/ 2432002 h 5809456"/>
              <a:gd name="connsiteX5022" fmla="*/ 2894961 w 10993169"/>
              <a:gd name="connsiteY5022" fmla="*/ 2429397 h 5809456"/>
              <a:gd name="connsiteX5023" fmla="*/ 2892356 w 10993169"/>
              <a:gd name="connsiteY5023" fmla="*/ 2426142 h 5809456"/>
              <a:gd name="connsiteX5024" fmla="*/ 2889752 w 10993169"/>
              <a:gd name="connsiteY5024" fmla="*/ 2424188 h 5809456"/>
              <a:gd name="connsiteX5025" fmla="*/ 2889752 w 10993169"/>
              <a:gd name="connsiteY5025" fmla="*/ 2421584 h 5809456"/>
              <a:gd name="connsiteX5026" fmla="*/ 2888449 w 10993169"/>
              <a:gd name="connsiteY5026" fmla="*/ 2417677 h 5809456"/>
              <a:gd name="connsiteX5027" fmla="*/ 2886496 w 10993169"/>
              <a:gd name="connsiteY5027" fmla="*/ 2414421 h 5809456"/>
              <a:gd name="connsiteX5028" fmla="*/ 2885194 w 10993169"/>
              <a:gd name="connsiteY5028" fmla="*/ 2411166 h 5809456"/>
              <a:gd name="connsiteX5029" fmla="*/ 2879985 w 10993169"/>
              <a:gd name="connsiteY5029" fmla="*/ 2407910 h 5809456"/>
              <a:gd name="connsiteX5030" fmla="*/ 4381239 w 10993169"/>
              <a:gd name="connsiteY5030" fmla="*/ 2394777 h 5809456"/>
              <a:gd name="connsiteX5031" fmla="*/ 4380207 w 10993169"/>
              <a:gd name="connsiteY5031" fmla="*/ 2396840 h 5809456"/>
              <a:gd name="connsiteX5032" fmla="*/ 4378905 w 10993169"/>
              <a:gd name="connsiteY5032" fmla="*/ 2399445 h 5809456"/>
              <a:gd name="connsiteX5033" fmla="*/ 4377603 w 10993169"/>
              <a:gd name="connsiteY5033" fmla="*/ 2400747 h 5809456"/>
              <a:gd name="connsiteX5034" fmla="*/ 4375650 w 10993169"/>
              <a:gd name="connsiteY5034" fmla="*/ 2402701 h 5809456"/>
              <a:gd name="connsiteX5035" fmla="*/ 4374347 w 10993169"/>
              <a:gd name="connsiteY5035" fmla="*/ 2404003 h 5809456"/>
              <a:gd name="connsiteX5036" fmla="*/ 4371743 w 10993169"/>
              <a:gd name="connsiteY5036" fmla="*/ 2405305 h 5809456"/>
              <a:gd name="connsiteX5037" fmla="*/ 4368487 w 10993169"/>
              <a:gd name="connsiteY5037" fmla="*/ 2405956 h 5809456"/>
              <a:gd name="connsiteX5038" fmla="*/ 4364580 w 10993169"/>
              <a:gd name="connsiteY5038" fmla="*/ 2405956 h 5809456"/>
              <a:gd name="connsiteX5039" fmla="*/ 4360022 w 10993169"/>
              <a:gd name="connsiteY5039" fmla="*/ 2405956 h 5809456"/>
              <a:gd name="connsiteX5040" fmla="*/ 4350907 w 10993169"/>
              <a:gd name="connsiteY5040" fmla="*/ 2404654 h 5809456"/>
              <a:gd name="connsiteX5041" fmla="*/ 4343744 w 10993169"/>
              <a:gd name="connsiteY5041" fmla="*/ 2404003 h 5809456"/>
              <a:gd name="connsiteX5042" fmla="*/ 4338535 w 10993169"/>
              <a:gd name="connsiteY5042" fmla="*/ 2403352 h 5809456"/>
              <a:gd name="connsiteX5043" fmla="*/ 4332023 w 10993169"/>
              <a:gd name="connsiteY5043" fmla="*/ 2402701 h 5809456"/>
              <a:gd name="connsiteX5044" fmla="*/ 4325512 w 10993169"/>
              <a:gd name="connsiteY5044" fmla="*/ 2401398 h 5809456"/>
              <a:gd name="connsiteX5045" fmla="*/ 4320303 w 10993169"/>
              <a:gd name="connsiteY5045" fmla="*/ 2401398 h 5809456"/>
              <a:gd name="connsiteX5046" fmla="*/ 4315745 w 10993169"/>
              <a:gd name="connsiteY5046" fmla="*/ 2403352 h 5809456"/>
              <a:gd name="connsiteX5047" fmla="*/ 4309885 w 10993169"/>
              <a:gd name="connsiteY5047" fmla="*/ 2406608 h 5809456"/>
              <a:gd name="connsiteX5048" fmla="*/ 4304675 w 10993169"/>
              <a:gd name="connsiteY5048" fmla="*/ 2409863 h 5809456"/>
              <a:gd name="connsiteX5049" fmla="*/ 4300117 w 10993169"/>
              <a:gd name="connsiteY5049" fmla="*/ 2413770 h 5809456"/>
              <a:gd name="connsiteX5050" fmla="*/ 4296862 w 10993169"/>
              <a:gd name="connsiteY5050" fmla="*/ 2415072 h 5809456"/>
              <a:gd name="connsiteX5051" fmla="*/ 4293606 w 10993169"/>
              <a:gd name="connsiteY5051" fmla="*/ 2417677 h 5809456"/>
              <a:gd name="connsiteX5052" fmla="*/ 4290351 w 10993169"/>
              <a:gd name="connsiteY5052" fmla="*/ 2420281 h 5809456"/>
              <a:gd name="connsiteX5053" fmla="*/ 4287095 w 10993169"/>
              <a:gd name="connsiteY5053" fmla="*/ 2422886 h 5809456"/>
              <a:gd name="connsiteX5054" fmla="*/ 4280583 w 10993169"/>
              <a:gd name="connsiteY5054" fmla="*/ 2429397 h 5809456"/>
              <a:gd name="connsiteX5055" fmla="*/ 4276720 w 10993169"/>
              <a:gd name="connsiteY5055" fmla="*/ 2432832 h 5809456"/>
              <a:gd name="connsiteX5056" fmla="*/ 4280198 w 10993169"/>
              <a:gd name="connsiteY5056" fmla="*/ 2430048 h 5809456"/>
              <a:gd name="connsiteX5057" fmla="*/ 4286708 w 10993169"/>
              <a:gd name="connsiteY5057" fmla="*/ 2424188 h 5809456"/>
              <a:gd name="connsiteX5058" fmla="*/ 4289963 w 10993169"/>
              <a:gd name="connsiteY5058" fmla="*/ 2420932 h 5809456"/>
              <a:gd name="connsiteX5059" fmla="*/ 4293218 w 10993169"/>
              <a:gd name="connsiteY5059" fmla="*/ 2418328 h 5809456"/>
              <a:gd name="connsiteX5060" fmla="*/ 4296473 w 10993169"/>
              <a:gd name="connsiteY5060" fmla="*/ 2416374 h 5809456"/>
              <a:gd name="connsiteX5061" fmla="*/ 4299076 w 10993169"/>
              <a:gd name="connsiteY5061" fmla="*/ 2415072 h 5809456"/>
              <a:gd name="connsiteX5062" fmla="*/ 4303633 w 10993169"/>
              <a:gd name="connsiteY5062" fmla="*/ 2411165 h 5809456"/>
              <a:gd name="connsiteX5063" fmla="*/ 4309492 w 10993169"/>
              <a:gd name="connsiteY5063" fmla="*/ 2407258 h 5809456"/>
              <a:gd name="connsiteX5064" fmla="*/ 4315351 w 10993169"/>
              <a:gd name="connsiteY5064" fmla="*/ 2404654 h 5809456"/>
              <a:gd name="connsiteX5065" fmla="*/ 4319907 w 10993169"/>
              <a:gd name="connsiteY5065" fmla="*/ 2402049 h 5809456"/>
              <a:gd name="connsiteX5066" fmla="*/ 4325115 w 10993169"/>
              <a:gd name="connsiteY5066" fmla="*/ 2402700 h 5809456"/>
              <a:gd name="connsiteX5067" fmla="*/ 4331625 w 10993169"/>
              <a:gd name="connsiteY5067" fmla="*/ 2403351 h 5809456"/>
              <a:gd name="connsiteX5068" fmla="*/ 4338135 w 10993169"/>
              <a:gd name="connsiteY5068" fmla="*/ 2404002 h 5809456"/>
              <a:gd name="connsiteX5069" fmla="*/ 4343343 w 10993169"/>
              <a:gd name="connsiteY5069" fmla="*/ 2404654 h 5809456"/>
              <a:gd name="connsiteX5070" fmla="*/ 4350503 w 10993169"/>
              <a:gd name="connsiteY5070" fmla="*/ 2405305 h 5809456"/>
              <a:gd name="connsiteX5071" fmla="*/ 4359617 w 10993169"/>
              <a:gd name="connsiteY5071" fmla="*/ 2406607 h 5809456"/>
              <a:gd name="connsiteX5072" fmla="*/ 4363523 w 10993169"/>
              <a:gd name="connsiteY5072" fmla="*/ 2406607 h 5809456"/>
              <a:gd name="connsiteX5073" fmla="*/ 4368079 w 10993169"/>
              <a:gd name="connsiteY5073" fmla="*/ 2406607 h 5809456"/>
              <a:gd name="connsiteX5074" fmla="*/ 4371334 w 10993169"/>
              <a:gd name="connsiteY5074" fmla="*/ 2405956 h 5809456"/>
              <a:gd name="connsiteX5075" fmla="*/ 4373938 w 10993169"/>
              <a:gd name="connsiteY5075" fmla="*/ 2404654 h 5809456"/>
              <a:gd name="connsiteX5076" fmla="*/ 4375240 w 10993169"/>
              <a:gd name="connsiteY5076" fmla="*/ 2403351 h 5809456"/>
              <a:gd name="connsiteX5077" fmla="*/ 4377193 w 10993169"/>
              <a:gd name="connsiteY5077" fmla="*/ 2402049 h 5809456"/>
              <a:gd name="connsiteX5078" fmla="*/ 4378495 w 10993169"/>
              <a:gd name="connsiteY5078" fmla="*/ 2400096 h 5809456"/>
              <a:gd name="connsiteX5079" fmla="*/ 4379797 w 10993169"/>
              <a:gd name="connsiteY5079" fmla="*/ 2398142 h 5809456"/>
              <a:gd name="connsiteX5080" fmla="*/ 6743752 w 10993169"/>
              <a:gd name="connsiteY5080" fmla="*/ 2394009 h 5809456"/>
              <a:gd name="connsiteX5081" fmla="*/ 6741699 w 10993169"/>
              <a:gd name="connsiteY5081" fmla="*/ 2396746 h 5809456"/>
              <a:gd name="connsiteX5082" fmla="*/ 6737792 w 10993169"/>
              <a:gd name="connsiteY5082" fmla="*/ 2401955 h 5809456"/>
              <a:gd name="connsiteX5083" fmla="*/ 6735839 w 10993169"/>
              <a:gd name="connsiteY5083" fmla="*/ 2402606 h 5809456"/>
              <a:gd name="connsiteX5084" fmla="*/ 6733234 w 10993169"/>
              <a:gd name="connsiteY5084" fmla="*/ 2402606 h 5809456"/>
              <a:gd name="connsiteX5085" fmla="*/ 6729979 w 10993169"/>
              <a:gd name="connsiteY5085" fmla="*/ 2401955 h 5809456"/>
              <a:gd name="connsiteX5086" fmla="*/ 6726723 w 10993169"/>
              <a:gd name="connsiteY5086" fmla="*/ 2401304 h 5809456"/>
              <a:gd name="connsiteX5087" fmla="*/ 6721514 w 10993169"/>
              <a:gd name="connsiteY5087" fmla="*/ 2400002 h 5809456"/>
              <a:gd name="connsiteX5088" fmla="*/ 6717607 w 10993169"/>
              <a:gd name="connsiteY5088" fmla="*/ 2399351 h 5809456"/>
              <a:gd name="connsiteX5089" fmla="*/ 6711095 w 10993169"/>
              <a:gd name="connsiteY5089" fmla="*/ 2403909 h 5809456"/>
              <a:gd name="connsiteX5090" fmla="*/ 6704584 w 10993169"/>
              <a:gd name="connsiteY5090" fmla="*/ 2411071 h 5809456"/>
              <a:gd name="connsiteX5091" fmla="*/ 6701329 w 10993169"/>
              <a:gd name="connsiteY5091" fmla="*/ 2414327 h 5809456"/>
              <a:gd name="connsiteX5092" fmla="*/ 6700874 w 10993169"/>
              <a:gd name="connsiteY5092" fmla="*/ 2415009 h 5809456"/>
              <a:gd name="connsiteX5093" fmla="*/ 6703415 w 10993169"/>
              <a:gd name="connsiteY5093" fmla="*/ 2412468 h 5809456"/>
              <a:gd name="connsiteX5094" fmla="*/ 6710575 w 10993169"/>
              <a:gd name="connsiteY5094" fmla="*/ 2405305 h 5809456"/>
              <a:gd name="connsiteX5095" fmla="*/ 6717085 w 10993169"/>
              <a:gd name="connsiteY5095" fmla="*/ 2400747 h 5809456"/>
              <a:gd name="connsiteX5096" fmla="*/ 6720339 w 10993169"/>
              <a:gd name="connsiteY5096" fmla="*/ 2401398 h 5809456"/>
              <a:gd name="connsiteX5097" fmla="*/ 6726198 w 10993169"/>
              <a:gd name="connsiteY5097" fmla="*/ 2402700 h 5809456"/>
              <a:gd name="connsiteX5098" fmla="*/ 6728802 w 10993169"/>
              <a:gd name="connsiteY5098" fmla="*/ 2403352 h 5809456"/>
              <a:gd name="connsiteX5099" fmla="*/ 6732056 w 10993169"/>
              <a:gd name="connsiteY5099" fmla="*/ 2404003 h 5809456"/>
              <a:gd name="connsiteX5100" fmla="*/ 6734660 w 10993169"/>
              <a:gd name="connsiteY5100" fmla="*/ 2403352 h 5809456"/>
              <a:gd name="connsiteX5101" fmla="*/ 6737264 w 10993169"/>
              <a:gd name="connsiteY5101" fmla="*/ 2402700 h 5809456"/>
              <a:gd name="connsiteX5102" fmla="*/ 6741169 w 10993169"/>
              <a:gd name="connsiteY5102" fmla="*/ 2398143 h 5809456"/>
              <a:gd name="connsiteX5103" fmla="*/ 4383703 w 10993169"/>
              <a:gd name="connsiteY5103" fmla="*/ 2389337 h 5809456"/>
              <a:gd name="connsiteX5104" fmla="*/ 4382678 w 10993169"/>
              <a:gd name="connsiteY5104" fmla="*/ 2391728 h 5809456"/>
              <a:gd name="connsiteX5105" fmla="*/ 4383703 w 10993169"/>
              <a:gd name="connsiteY5105" fmla="*/ 2389677 h 5809456"/>
              <a:gd name="connsiteX5106" fmla="*/ 4403588 w 10993169"/>
              <a:gd name="connsiteY5106" fmla="*/ 2373481 h 5809456"/>
              <a:gd name="connsiteX5107" fmla="*/ 4399742 w 10993169"/>
              <a:gd name="connsiteY5107" fmla="*/ 2378609 h 5809456"/>
              <a:gd name="connsiteX5108" fmla="*/ 4395184 w 10993169"/>
              <a:gd name="connsiteY5108" fmla="*/ 2377957 h 5809456"/>
              <a:gd name="connsiteX5109" fmla="*/ 4391277 w 10993169"/>
              <a:gd name="connsiteY5109" fmla="*/ 2377306 h 5809456"/>
              <a:gd name="connsiteX5110" fmla="*/ 4388673 w 10993169"/>
              <a:gd name="connsiteY5110" fmla="*/ 2377306 h 5809456"/>
              <a:gd name="connsiteX5111" fmla="*/ 4387370 w 10993169"/>
              <a:gd name="connsiteY5111" fmla="*/ 2377306 h 5809456"/>
              <a:gd name="connsiteX5112" fmla="*/ 4385417 w 10993169"/>
              <a:gd name="connsiteY5112" fmla="*/ 2377306 h 5809456"/>
              <a:gd name="connsiteX5113" fmla="*/ 4384115 w 10993169"/>
              <a:gd name="connsiteY5113" fmla="*/ 2378609 h 5809456"/>
              <a:gd name="connsiteX5114" fmla="*/ 4383937 w 10993169"/>
              <a:gd name="connsiteY5114" fmla="*/ 2379142 h 5809456"/>
              <a:gd name="connsiteX5115" fmla="*/ 4385005 w 10993169"/>
              <a:gd name="connsiteY5115" fmla="*/ 2378608 h 5809456"/>
              <a:gd name="connsiteX5116" fmla="*/ 4386307 w 10993169"/>
              <a:gd name="connsiteY5116" fmla="*/ 2377957 h 5809456"/>
              <a:gd name="connsiteX5117" fmla="*/ 4388260 w 10993169"/>
              <a:gd name="connsiteY5117" fmla="*/ 2377957 h 5809456"/>
              <a:gd name="connsiteX5118" fmla="*/ 4390213 w 10993169"/>
              <a:gd name="connsiteY5118" fmla="*/ 2378608 h 5809456"/>
              <a:gd name="connsiteX5119" fmla="*/ 4394769 w 10993169"/>
              <a:gd name="connsiteY5119" fmla="*/ 2378608 h 5809456"/>
              <a:gd name="connsiteX5120" fmla="*/ 4399326 w 10993169"/>
              <a:gd name="connsiteY5120" fmla="*/ 2379259 h 5809456"/>
              <a:gd name="connsiteX5121" fmla="*/ 4403232 w 10993169"/>
              <a:gd name="connsiteY5121" fmla="*/ 2374050 h 5809456"/>
              <a:gd name="connsiteX5122" fmla="*/ 4408580 w 10993169"/>
              <a:gd name="connsiteY5122" fmla="*/ 2365956 h 5809456"/>
              <a:gd name="connsiteX5123" fmla="*/ 4406904 w 10993169"/>
              <a:gd name="connsiteY5123" fmla="*/ 2368190 h 5809456"/>
              <a:gd name="connsiteX5124" fmla="*/ 4406549 w 10993169"/>
              <a:gd name="connsiteY5124" fmla="*/ 2368759 h 5809456"/>
              <a:gd name="connsiteX5125" fmla="*/ 4408440 w 10993169"/>
              <a:gd name="connsiteY5125" fmla="*/ 2366236 h 5809456"/>
              <a:gd name="connsiteX5126" fmla="*/ 6758727 w 10993169"/>
              <a:gd name="connsiteY5126" fmla="*/ 2351068 h 5809456"/>
              <a:gd name="connsiteX5127" fmla="*/ 6756675 w 10993169"/>
              <a:gd name="connsiteY5127" fmla="*/ 2353120 h 5809456"/>
              <a:gd name="connsiteX5128" fmla="*/ 6752117 w 10993169"/>
              <a:gd name="connsiteY5128" fmla="*/ 2359631 h 5809456"/>
              <a:gd name="connsiteX5129" fmla="*/ 6748211 w 10993169"/>
              <a:gd name="connsiteY5129" fmla="*/ 2366142 h 5809456"/>
              <a:gd name="connsiteX5130" fmla="*/ 6746845 w 10993169"/>
              <a:gd name="connsiteY5130" fmla="*/ 2368874 h 5809456"/>
              <a:gd name="connsiteX5131" fmla="*/ 6747679 w 10993169"/>
              <a:gd name="connsiteY5131" fmla="*/ 2367539 h 5809456"/>
              <a:gd name="connsiteX5132" fmla="*/ 6751585 w 10993169"/>
              <a:gd name="connsiteY5132" fmla="*/ 2361028 h 5809456"/>
              <a:gd name="connsiteX5133" fmla="*/ 6756141 w 10993169"/>
              <a:gd name="connsiteY5133" fmla="*/ 2354516 h 5809456"/>
              <a:gd name="connsiteX5134" fmla="*/ 5148012 w 10993169"/>
              <a:gd name="connsiteY5134" fmla="*/ 2342522 h 5809456"/>
              <a:gd name="connsiteX5135" fmla="*/ 5142737 w 10993169"/>
              <a:gd name="connsiteY5135" fmla="*/ 2345400 h 5809456"/>
              <a:gd name="connsiteX5136" fmla="*/ 5139482 w 10993169"/>
              <a:gd name="connsiteY5136" fmla="*/ 2347353 h 5809456"/>
              <a:gd name="connsiteX5137" fmla="*/ 5136227 w 10993169"/>
              <a:gd name="connsiteY5137" fmla="*/ 2349307 h 5809456"/>
              <a:gd name="connsiteX5138" fmla="*/ 5134274 w 10993169"/>
              <a:gd name="connsiteY5138" fmla="*/ 2351911 h 5809456"/>
              <a:gd name="connsiteX5139" fmla="*/ 5132321 w 10993169"/>
              <a:gd name="connsiteY5139" fmla="*/ 2353865 h 5809456"/>
              <a:gd name="connsiteX5140" fmla="*/ 5130368 w 10993169"/>
              <a:gd name="connsiteY5140" fmla="*/ 2359074 h 5809456"/>
              <a:gd name="connsiteX5141" fmla="*/ 5129066 w 10993169"/>
              <a:gd name="connsiteY5141" fmla="*/ 2364934 h 5809456"/>
              <a:gd name="connsiteX5142" fmla="*/ 5127764 w 10993169"/>
              <a:gd name="connsiteY5142" fmla="*/ 2371446 h 5809456"/>
              <a:gd name="connsiteX5143" fmla="*/ 5127113 w 10993169"/>
              <a:gd name="connsiteY5143" fmla="*/ 2376655 h 5809456"/>
              <a:gd name="connsiteX5144" fmla="*/ 5129066 w 10993169"/>
              <a:gd name="connsiteY5144" fmla="*/ 2379910 h 5809456"/>
              <a:gd name="connsiteX5145" fmla="*/ 5131019 w 10993169"/>
              <a:gd name="connsiteY5145" fmla="*/ 2382515 h 5809456"/>
              <a:gd name="connsiteX5146" fmla="*/ 5134274 w 10993169"/>
              <a:gd name="connsiteY5146" fmla="*/ 2385771 h 5809456"/>
              <a:gd name="connsiteX5147" fmla="*/ 5137529 w 10993169"/>
              <a:gd name="connsiteY5147" fmla="*/ 2389677 h 5809456"/>
              <a:gd name="connsiteX5148" fmla="*/ 5140784 w 10993169"/>
              <a:gd name="connsiteY5148" fmla="*/ 2392933 h 5809456"/>
              <a:gd name="connsiteX5149" fmla="*/ 5144039 w 10993169"/>
              <a:gd name="connsiteY5149" fmla="*/ 2396189 h 5809456"/>
              <a:gd name="connsiteX5150" fmla="*/ 5145991 w 10993169"/>
              <a:gd name="connsiteY5150" fmla="*/ 2399445 h 5809456"/>
              <a:gd name="connsiteX5151" fmla="*/ 5147945 w 10993169"/>
              <a:gd name="connsiteY5151" fmla="*/ 2402049 h 5809456"/>
              <a:gd name="connsiteX5152" fmla="*/ 5149247 w 10993169"/>
              <a:gd name="connsiteY5152" fmla="*/ 2405305 h 5809456"/>
              <a:gd name="connsiteX5153" fmla="*/ 5150548 w 10993169"/>
              <a:gd name="connsiteY5153" fmla="*/ 2409212 h 5809456"/>
              <a:gd name="connsiteX5154" fmla="*/ 5151850 w 10993169"/>
              <a:gd name="connsiteY5154" fmla="*/ 2413770 h 5809456"/>
              <a:gd name="connsiteX5155" fmla="*/ 5152501 w 10993169"/>
              <a:gd name="connsiteY5155" fmla="*/ 2418979 h 5809456"/>
              <a:gd name="connsiteX5156" fmla="*/ 5153803 w 10993169"/>
              <a:gd name="connsiteY5156" fmla="*/ 2428095 h 5809456"/>
              <a:gd name="connsiteX5157" fmla="*/ 5155105 w 10993169"/>
              <a:gd name="connsiteY5157" fmla="*/ 2435257 h 5809456"/>
              <a:gd name="connsiteX5158" fmla="*/ 5158360 w 10993169"/>
              <a:gd name="connsiteY5158" fmla="*/ 2443722 h 5809456"/>
              <a:gd name="connsiteX5159" fmla="*/ 5162917 w 10993169"/>
              <a:gd name="connsiteY5159" fmla="*/ 2454791 h 5809456"/>
              <a:gd name="connsiteX5160" fmla="*/ 5165521 w 10993169"/>
              <a:gd name="connsiteY5160" fmla="*/ 2460000 h 5809456"/>
              <a:gd name="connsiteX5161" fmla="*/ 5168775 w 10993169"/>
              <a:gd name="connsiteY5161" fmla="*/ 2464558 h 5809456"/>
              <a:gd name="connsiteX5162" fmla="*/ 5172031 w 10993169"/>
              <a:gd name="connsiteY5162" fmla="*/ 2469116 h 5809456"/>
              <a:gd name="connsiteX5163" fmla="*/ 5175936 w 10993169"/>
              <a:gd name="connsiteY5163" fmla="*/ 2471721 h 5809456"/>
              <a:gd name="connsiteX5164" fmla="*/ 5177889 w 10993169"/>
              <a:gd name="connsiteY5164" fmla="*/ 2473023 h 5809456"/>
              <a:gd name="connsiteX5165" fmla="*/ 5180493 w 10993169"/>
              <a:gd name="connsiteY5165" fmla="*/ 2474325 h 5809456"/>
              <a:gd name="connsiteX5166" fmla="*/ 5183748 w 10993169"/>
              <a:gd name="connsiteY5166" fmla="*/ 2474325 h 5809456"/>
              <a:gd name="connsiteX5167" fmla="*/ 5187003 w 10993169"/>
              <a:gd name="connsiteY5167" fmla="*/ 2474977 h 5809456"/>
              <a:gd name="connsiteX5168" fmla="*/ 5193513 w 10993169"/>
              <a:gd name="connsiteY5168" fmla="*/ 2474325 h 5809456"/>
              <a:gd name="connsiteX5169" fmla="*/ 5199371 w 10993169"/>
              <a:gd name="connsiteY5169" fmla="*/ 2474325 h 5809456"/>
              <a:gd name="connsiteX5170" fmla="*/ 5207834 w 10993169"/>
              <a:gd name="connsiteY5170" fmla="*/ 2471070 h 5809456"/>
              <a:gd name="connsiteX5171" fmla="*/ 5216947 w 10993169"/>
              <a:gd name="connsiteY5171" fmla="*/ 2466512 h 5809456"/>
              <a:gd name="connsiteX5172" fmla="*/ 5225410 w 10993169"/>
              <a:gd name="connsiteY5172" fmla="*/ 2461954 h 5809456"/>
              <a:gd name="connsiteX5173" fmla="*/ 5229243 w 10993169"/>
              <a:gd name="connsiteY5173" fmla="*/ 2460211 h 5809456"/>
              <a:gd name="connsiteX5174" fmla="*/ 5226500 w 10993169"/>
              <a:gd name="connsiteY5174" fmla="*/ 2461209 h 5809456"/>
              <a:gd name="connsiteX5175" fmla="*/ 5218035 w 10993169"/>
              <a:gd name="connsiteY5175" fmla="*/ 2465767 h 5809456"/>
              <a:gd name="connsiteX5176" fmla="*/ 5208919 w 10993169"/>
              <a:gd name="connsiteY5176" fmla="*/ 2470325 h 5809456"/>
              <a:gd name="connsiteX5177" fmla="*/ 5200454 w 10993169"/>
              <a:gd name="connsiteY5177" fmla="*/ 2473580 h 5809456"/>
              <a:gd name="connsiteX5178" fmla="*/ 5194594 w 10993169"/>
              <a:gd name="connsiteY5178" fmla="*/ 2473580 h 5809456"/>
              <a:gd name="connsiteX5179" fmla="*/ 5188083 w 10993169"/>
              <a:gd name="connsiteY5179" fmla="*/ 2474231 h 5809456"/>
              <a:gd name="connsiteX5180" fmla="*/ 5184827 w 10993169"/>
              <a:gd name="connsiteY5180" fmla="*/ 2474231 h 5809456"/>
              <a:gd name="connsiteX5181" fmla="*/ 5181571 w 10993169"/>
              <a:gd name="connsiteY5181" fmla="*/ 2473580 h 5809456"/>
              <a:gd name="connsiteX5182" fmla="*/ 5178967 w 10993169"/>
              <a:gd name="connsiteY5182" fmla="*/ 2472278 h 5809456"/>
              <a:gd name="connsiteX5183" fmla="*/ 5177013 w 10993169"/>
              <a:gd name="connsiteY5183" fmla="*/ 2470976 h 5809456"/>
              <a:gd name="connsiteX5184" fmla="*/ 5173107 w 10993169"/>
              <a:gd name="connsiteY5184" fmla="*/ 2468371 h 5809456"/>
              <a:gd name="connsiteX5185" fmla="*/ 5169851 w 10993169"/>
              <a:gd name="connsiteY5185" fmla="*/ 2464464 h 5809456"/>
              <a:gd name="connsiteX5186" fmla="*/ 5166595 w 10993169"/>
              <a:gd name="connsiteY5186" fmla="*/ 2459255 h 5809456"/>
              <a:gd name="connsiteX5187" fmla="*/ 5163991 w 10993169"/>
              <a:gd name="connsiteY5187" fmla="*/ 2454046 h 5809456"/>
              <a:gd name="connsiteX5188" fmla="*/ 5159433 w 10993169"/>
              <a:gd name="connsiteY5188" fmla="*/ 2443628 h 5809456"/>
              <a:gd name="connsiteX5189" fmla="*/ 5156828 w 10993169"/>
              <a:gd name="connsiteY5189" fmla="*/ 2434512 h 5809456"/>
              <a:gd name="connsiteX5190" fmla="*/ 5154875 w 10993169"/>
              <a:gd name="connsiteY5190" fmla="*/ 2427349 h 5809456"/>
              <a:gd name="connsiteX5191" fmla="*/ 5153572 w 10993169"/>
              <a:gd name="connsiteY5191" fmla="*/ 2418234 h 5809456"/>
              <a:gd name="connsiteX5192" fmla="*/ 5152921 w 10993169"/>
              <a:gd name="connsiteY5192" fmla="*/ 2413676 h 5809456"/>
              <a:gd name="connsiteX5193" fmla="*/ 5151619 w 10993169"/>
              <a:gd name="connsiteY5193" fmla="*/ 2409118 h 5809456"/>
              <a:gd name="connsiteX5194" fmla="*/ 5150317 w 10993169"/>
              <a:gd name="connsiteY5194" fmla="*/ 2405211 h 5809456"/>
              <a:gd name="connsiteX5195" fmla="*/ 5149015 w 10993169"/>
              <a:gd name="connsiteY5195" fmla="*/ 2401955 h 5809456"/>
              <a:gd name="connsiteX5196" fmla="*/ 5147712 w 10993169"/>
              <a:gd name="connsiteY5196" fmla="*/ 2398699 h 5809456"/>
              <a:gd name="connsiteX5197" fmla="*/ 5145108 w 10993169"/>
              <a:gd name="connsiteY5197" fmla="*/ 2395444 h 5809456"/>
              <a:gd name="connsiteX5198" fmla="*/ 5141852 w 10993169"/>
              <a:gd name="connsiteY5198" fmla="*/ 2392188 h 5809456"/>
              <a:gd name="connsiteX5199" fmla="*/ 5138596 w 10993169"/>
              <a:gd name="connsiteY5199" fmla="*/ 2388932 h 5809456"/>
              <a:gd name="connsiteX5200" fmla="*/ 5135341 w 10993169"/>
              <a:gd name="connsiteY5200" fmla="*/ 2385677 h 5809456"/>
              <a:gd name="connsiteX5201" fmla="*/ 5132736 w 10993169"/>
              <a:gd name="connsiteY5201" fmla="*/ 2382421 h 5809456"/>
              <a:gd name="connsiteX5202" fmla="*/ 5130131 w 10993169"/>
              <a:gd name="connsiteY5202" fmla="*/ 2379165 h 5809456"/>
              <a:gd name="connsiteX5203" fmla="*/ 5128829 w 10993169"/>
              <a:gd name="connsiteY5203" fmla="*/ 2376561 h 5809456"/>
              <a:gd name="connsiteX5204" fmla="*/ 5128829 w 10993169"/>
              <a:gd name="connsiteY5204" fmla="*/ 2371352 h 5809456"/>
              <a:gd name="connsiteX5205" fmla="*/ 5130131 w 10993169"/>
              <a:gd name="connsiteY5205" fmla="*/ 2364840 h 5809456"/>
              <a:gd name="connsiteX5206" fmla="*/ 5132085 w 10993169"/>
              <a:gd name="connsiteY5206" fmla="*/ 2358329 h 5809456"/>
              <a:gd name="connsiteX5207" fmla="*/ 5133387 w 10993169"/>
              <a:gd name="connsiteY5207" fmla="*/ 2353120 h 5809456"/>
              <a:gd name="connsiteX5208" fmla="*/ 5135341 w 10993169"/>
              <a:gd name="connsiteY5208" fmla="*/ 2351166 h 5809456"/>
              <a:gd name="connsiteX5209" fmla="*/ 5137294 w 10993169"/>
              <a:gd name="connsiteY5209" fmla="*/ 2349213 h 5809456"/>
              <a:gd name="connsiteX5210" fmla="*/ 5140550 w 10993169"/>
              <a:gd name="connsiteY5210" fmla="*/ 2347259 h 5809456"/>
              <a:gd name="connsiteX5211" fmla="*/ 5144457 w 10993169"/>
              <a:gd name="connsiteY5211" fmla="*/ 2344655 h 5809456"/>
              <a:gd name="connsiteX5212" fmla="*/ 5159281 w 10993169"/>
              <a:gd name="connsiteY5212" fmla="*/ 2336672 h 5809456"/>
              <a:gd name="connsiteX5213" fmla="*/ 5158360 w 10993169"/>
              <a:gd name="connsiteY5213" fmla="*/ 2336935 h 5809456"/>
              <a:gd name="connsiteX5214" fmla="*/ 5155105 w 10993169"/>
              <a:gd name="connsiteY5214" fmla="*/ 2338238 h 5809456"/>
              <a:gd name="connsiteX5215" fmla="*/ 5151386 w 10993169"/>
              <a:gd name="connsiteY5215" fmla="*/ 2340562 h 5809456"/>
              <a:gd name="connsiteX5216" fmla="*/ 5156828 w 10993169"/>
              <a:gd name="connsiteY5216" fmla="*/ 2338144 h 5809456"/>
              <a:gd name="connsiteX5217" fmla="*/ 5169308 w 10993169"/>
              <a:gd name="connsiteY5217" fmla="*/ 2333369 h 5809456"/>
              <a:gd name="connsiteX5218" fmla="*/ 5166823 w 10993169"/>
              <a:gd name="connsiteY5218" fmla="*/ 2333680 h 5809456"/>
              <a:gd name="connsiteX5219" fmla="*/ 5166396 w 10993169"/>
              <a:gd name="connsiteY5219" fmla="*/ 2333893 h 5809456"/>
              <a:gd name="connsiteX5220" fmla="*/ 5168549 w 10993169"/>
              <a:gd name="connsiteY5220" fmla="*/ 2333586 h 5809456"/>
              <a:gd name="connsiteX5221" fmla="*/ 5187820 w 10993169"/>
              <a:gd name="connsiteY5221" fmla="*/ 2328014 h 5809456"/>
              <a:gd name="connsiteX5222" fmla="*/ 5185050 w 10993169"/>
              <a:gd name="connsiteY5222" fmla="*/ 2329122 h 5809456"/>
              <a:gd name="connsiteX5223" fmla="*/ 5181144 w 10993169"/>
              <a:gd name="connsiteY5223" fmla="*/ 2330424 h 5809456"/>
              <a:gd name="connsiteX5224" fmla="*/ 5176587 w 10993169"/>
              <a:gd name="connsiteY5224" fmla="*/ 2331726 h 5809456"/>
              <a:gd name="connsiteX5225" fmla="*/ 5176168 w 10993169"/>
              <a:gd name="connsiteY5225" fmla="*/ 2331846 h 5809456"/>
              <a:gd name="connsiteX5226" fmla="*/ 5177665 w 10993169"/>
              <a:gd name="connsiteY5226" fmla="*/ 2331632 h 5809456"/>
              <a:gd name="connsiteX5227" fmla="*/ 5182223 w 10993169"/>
              <a:gd name="connsiteY5227" fmla="*/ 2330330 h 5809456"/>
              <a:gd name="connsiteX5228" fmla="*/ 5186129 w 10993169"/>
              <a:gd name="connsiteY5228" fmla="*/ 2329028 h 5809456"/>
              <a:gd name="connsiteX5229" fmla="*/ 6780359 w 10993169"/>
              <a:gd name="connsiteY5229" fmla="*/ 2327686 h 5809456"/>
              <a:gd name="connsiteX5230" fmla="*/ 6777512 w 10993169"/>
              <a:gd name="connsiteY5230" fmla="*/ 2330330 h 5809456"/>
              <a:gd name="connsiteX5231" fmla="*/ 6768396 w 10993169"/>
              <a:gd name="connsiteY5231" fmla="*/ 2340097 h 5809456"/>
              <a:gd name="connsiteX5232" fmla="*/ 6767289 w 10993169"/>
              <a:gd name="connsiteY5232" fmla="*/ 2341405 h 5809456"/>
              <a:gd name="connsiteX5233" fmla="*/ 6776320 w 10993169"/>
              <a:gd name="connsiteY5233" fmla="*/ 2331726 h 5809456"/>
              <a:gd name="connsiteX5234" fmla="*/ 6815305 w 10993169"/>
              <a:gd name="connsiteY5234" fmla="*/ 2297747 h 5809456"/>
              <a:gd name="connsiteX5235" fmla="*/ 6815278 w 10993169"/>
              <a:gd name="connsiteY5235" fmla="*/ 2297773 h 5809456"/>
              <a:gd name="connsiteX5236" fmla="*/ 6812022 w 10993169"/>
              <a:gd name="connsiteY5236" fmla="*/ 2300378 h 5809456"/>
              <a:gd name="connsiteX5237" fmla="*/ 6808766 w 10993169"/>
              <a:gd name="connsiteY5237" fmla="*/ 2302982 h 5809456"/>
              <a:gd name="connsiteX5238" fmla="*/ 6800953 w 10993169"/>
              <a:gd name="connsiteY5238" fmla="*/ 2308842 h 5809456"/>
              <a:gd name="connsiteX5239" fmla="*/ 6793790 w 10993169"/>
              <a:gd name="connsiteY5239" fmla="*/ 2314703 h 5809456"/>
              <a:gd name="connsiteX5240" fmla="*/ 6788130 w 10993169"/>
              <a:gd name="connsiteY5240" fmla="*/ 2320363 h 5809456"/>
              <a:gd name="connsiteX5241" fmla="*/ 6793245 w 10993169"/>
              <a:gd name="connsiteY5241" fmla="*/ 2316099 h 5809456"/>
              <a:gd name="connsiteX5242" fmla="*/ 6799754 w 10993169"/>
              <a:gd name="connsiteY5242" fmla="*/ 2310239 h 5809456"/>
              <a:gd name="connsiteX5243" fmla="*/ 6807565 w 10993169"/>
              <a:gd name="connsiteY5243" fmla="*/ 2304379 h 5809456"/>
              <a:gd name="connsiteX5244" fmla="*/ 6811471 w 10993169"/>
              <a:gd name="connsiteY5244" fmla="*/ 2301774 h 5809456"/>
              <a:gd name="connsiteX5245" fmla="*/ 6814726 w 10993169"/>
              <a:gd name="connsiteY5245" fmla="*/ 2298518 h 5809456"/>
              <a:gd name="connsiteX5246" fmla="*/ 5215833 w 10993169"/>
              <a:gd name="connsiteY5246" fmla="*/ 2296751 h 5809456"/>
              <a:gd name="connsiteX5247" fmla="*/ 5213042 w 10993169"/>
              <a:gd name="connsiteY5247" fmla="*/ 2297867 h 5809456"/>
              <a:gd name="connsiteX5248" fmla="*/ 5209787 w 10993169"/>
              <a:gd name="connsiteY5248" fmla="*/ 2300472 h 5809456"/>
              <a:gd name="connsiteX5249" fmla="*/ 5203928 w 10993169"/>
              <a:gd name="connsiteY5249" fmla="*/ 2305029 h 5809456"/>
              <a:gd name="connsiteX5250" fmla="*/ 5199371 w 10993169"/>
              <a:gd name="connsiteY5250" fmla="*/ 2309587 h 5809456"/>
              <a:gd name="connsiteX5251" fmla="*/ 5197418 w 10993169"/>
              <a:gd name="connsiteY5251" fmla="*/ 2313494 h 5809456"/>
              <a:gd name="connsiteX5252" fmla="*/ 5194163 w 10993169"/>
              <a:gd name="connsiteY5252" fmla="*/ 2318703 h 5809456"/>
              <a:gd name="connsiteX5253" fmla="*/ 5192861 w 10993169"/>
              <a:gd name="connsiteY5253" fmla="*/ 2321308 h 5809456"/>
              <a:gd name="connsiteX5254" fmla="*/ 5191559 w 10993169"/>
              <a:gd name="connsiteY5254" fmla="*/ 2323912 h 5809456"/>
              <a:gd name="connsiteX5255" fmla="*/ 5190277 w 10993169"/>
              <a:gd name="connsiteY5255" fmla="*/ 2326480 h 5809456"/>
              <a:gd name="connsiteX5256" fmla="*/ 5191339 w 10993169"/>
              <a:gd name="connsiteY5256" fmla="*/ 2325772 h 5809456"/>
              <a:gd name="connsiteX5257" fmla="*/ 5192641 w 10993169"/>
              <a:gd name="connsiteY5257" fmla="*/ 2323818 h 5809456"/>
              <a:gd name="connsiteX5258" fmla="*/ 5194594 w 10993169"/>
              <a:gd name="connsiteY5258" fmla="*/ 2321214 h 5809456"/>
              <a:gd name="connsiteX5259" fmla="*/ 5196547 w 10993169"/>
              <a:gd name="connsiteY5259" fmla="*/ 2318609 h 5809456"/>
              <a:gd name="connsiteX5260" fmla="*/ 5198501 w 10993169"/>
              <a:gd name="connsiteY5260" fmla="*/ 2312749 h 5809456"/>
              <a:gd name="connsiteX5261" fmla="*/ 5200454 w 10993169"/>
              <a:gd name="connsiteY5261" fmla="*/ 2309493 h 5809456"/>
              <a:gd name="connsiteX5262" fmla="*/ 5205012 w 10993169"/>
              <a:gd name="connsiteY5262" fmla="*/ 2304935 h 5809456"/>
              <a:gd name="connsiteX5263" fmla="*/ 5210873 w 10993169"/>
              <a:gd name="connsiteY5263" fmla="*/ 2299726 h 5809456"/>
              <a:gd name="connsiteX5264" fmla="*/ 5214128 w 10993169"/>
              <a:gd name="connsiteY5264" fmla="*/ 2297773 h 5809456"/>
              <a:gd name="connsiteX5265" fmla="*/ 2433672 w 10993169"/>
              <a:gd name="connsiteY5265" fmla="*/ 2296565 h 5809456"/>
              <a:gd name="connsiteX5266" fmla="*/ 2434329 w 10993169"/>
              <a:gd name="connsiteY5266" fmla="*/ 2297223 h 5809456"/>
              <a:gd name="connsiteX5267" fmla="*/ 2435631 w 10993169"/>
              <a:gd name="connsiteY5267" fmla="*/ 2297874 h 5809456"/>
              <a:gd name="connsiteX5268" fmla="*/ 2437583 w 10993169"/>
              <a:gd name="connsiteY5268" fmla="*/ 2300479 h 5809456"/>
              <a:gd name="connsiteX5269" fmla="*/ 2439536 w 10993169"/>
              <a:gd name="connsiteY5269" fmla="*/ 2303085 h 5809456"/>
              <a:gd name="connsiteX5270" fmla="*/ 2438885 w 10993169"/>
              <a:gd name="connsiteY5270" fmla="*/ 2307644 h 5809456"/>
              <a:gd name="connsiteX5271" fmla="*/ 2436282 w 10993169"/>
              <a:gd name="connsiteY5271" fmla="*/ 2312855 h 5809456"/>
              <a:gd name="connsiteX5272" fmla="*/ 2433678 w 10993169"/>
              <a:gd name="connsiteY5272" fmla="*/ 2318717 h 5809456"/>
              <a:gd name="connsiteX5273" fmla="*/ 2432376 w 10993169"/>
              <a:gd name="connsiteY5273" fmla="*/ 2323277 h 5809456"/>
              <a:gd name="connsiteX5274" fmla="*/ 2433678 w 10993169"/>
              <a:gd name="connsiteY5274" fmla="*/ 2325231 h 5809456"/>
              <a:gd name="connsiteX5275" fmla="*/ 2436282 w 10993169"/>
              <a:gd name="connsiteY5275" fmla="*/ 2327185 h 5809456"/>
              <a:gd name="connsiteX5276" fmla="*/ 2440187 w 10993169"/>
              <a:gd name="connsiteY5276" fmla="*/ 2329139 h 5809456"/>
              <a:gd name="connsiteX5277" fmla="*/ 2444093 w 10993169"/>
              <a:gd name="connsiteY5277" fmla="*/ 2331093 h 5809456"/>
              <a:gd name="connsiteX5278" fmla="*/ 2453857 w 10993169"/>
              <a:gd name="connsiteY5278" fmla="*/ 2335652 h 5809456"/>
              <a:gd name="connsiteX5279" fmla="*/ 2461017 w 10993169"/>
              <a:gd name="connsiteY5279" fmla="*/ 2338909 h 5809456"/>
              <a:gd name="connsiteX5280" fmla="*/ 2465573 w 10993169"/>
              <a:gd name="connsiteY5280" fmla="*/ 2342166 h 5809456"/>
              <a:gd name="connsiteX5281" fmla="*/ 2470781 w 10993169"/>
              <a:gd name="connsiteY5281" fmla="*/ 2346074 h 5809456"/>
              <a:gd name="connsiteX5282" fmla="*/ 2475337 w 10993169"/>
              <a:gd name="connsiteY5282" fmla="*/ 2349982 h 5809456"/>
              <a:gd name="connsiteX5283" fmla="*/ 2478592 w 10993169"/>
              <a:gd name="connsiteY5283" fmla="*/ 2354541 h 5809456"/>
              <a:gd name="connsiteX5284" fmla="*/ 2481195 w 10993169"/>
              <a:gd name="connsiteY5284" fmla="*/ 2357147 h 5809456"/>
              <a:gd name="connsiteX5285" fmla="*/ 2484450 w 10993169"/>
              <a:gd name="connsiteY5285" fmla="*/ 2360404 h 5809456"/>
              <a:gd name="connsiteX5286" fmla="*/ 2487054 w 10993169"/>
              <a:gd name="connsiteY5286" fmla="*/ 2364312 h 5809456"/>
              <a:gd name="connsiteX5287" fmla="*/ 2489657 w 10993169"/>
              <a:gd name="connsiteY5287" fmla="*/ 2368871 h 5809456"/>
              <a:gd name="connsiteX5288" fmla="*/ 2494865 w 10993169"/>
              <a:gd name="connsiteY5288" fmla="*/ 2377990 h 5809456"/>
              <a:gd name="connsiteX5289" fmla="*/ 2498770 w 10993169"/>
              <a:gd name="connsiteY5289" fmla="*/ 2385155 h 5809456"/>
              <a:gd name="connsiteX5290" fmla="*/ 2500723 w 10993169"/>
              <a:gd name="connsiteY5290" fmla="*/ 2391668 h 5809456"/>
              <a:gd name="connsiteX5291" fmla="*/ 2502676 w 10993169"/>
              <a:gd name="connsiteY5291" fmla="*/ 2398833 h 5809456"/>
              <a:gd name="connsiteX5292" fmla="*/ 2503327 w 10993169"/>
              <a:gd name="connsiteY5292" fmla="*/ 2405347 h 5809456"/>
              <a:gd name="connsiteX5293" fmla="*/ 2503978 w 10993169"/>
              <a:gd name="connsiteY5293" fmla="*/ 2410557 h 5809456"/>
              <a:gd name="connsiteX5294" fmla="*/ 2506582 w 10993169"/>
              <a:gd name="connsiteY5294" fmla="*/ 2417722 h 5809456"/>
              <a:gd name="connsiteX5295" fmla="*/ 2509185 w 10993169"/>
              <a:gd name="connsiteY5295" fmla="*/ 2426841 h 5809456"/>
              <a:gd name="connsiteX5296" fmla="*/ 2511789 w 10993169"/>
              <a:gd name="connsiteY5296" fmla="*/ 2435309 h 5809456"/>
              <a:gd name="connsiteX5297" fmla="*/ 2514393 w 10993169"/>
              <a:gd name="connsiteY5297" fmla="*/ 2441822 h 5809456"/>
              <a:gd name="connsiteX5298" fmla="*/ 2516345 w 10993169"/>
              <a:gd name="connsiteY5298" fmla="*/ 2447684 h 5809456"/>
              <a:gd name="connsiteX5299" fmla="*/ 2519600 w 10993169"/>
              <a:gd name="connsiteY5299" fmla="*/ 2454198 h 5809456"/>
              <a:gd name="connsiteX5300" fmla="*/ 2522855 w 10993169"/>
              <a:gd name="connsiteY5300" fmla="*/ 2460060 h 5809456"/>
              <a:gd name="connsiteX5301" fmla="*/ 2526760 w 10993169"/>
              <a:gd name="connsiteY5301" fmla="*/ 2464619 h 5809456"/>
              <a:gd name="connsiteX5302" fmla="*/ 2534571 w 10993169"/>
              <a:gd name="connsiteY5302" fmla="*/ 2468527 h 5809456"/>
              <a:gd name="connsiteX5303" fmla="*/ 2544986 w 10993169"/>
              <a:gd name="connsiteY5303" fmla="*/ 2472435 h 5809456"/>
              <a:gd name="connsiteX5304" fmla="*/ 2551495 w 10993169"/>
              <a:gd name="connsiteY5304" fmla="*/ 2476344 h 5809456"/>
              <a:gd name="connsiteX5305" fmla="*/ 2559957 w 10993169"/>
              <a:gd name="connsiteY5305" fmla="*/ 2480252 h 5809456"/>
              <a:gd name="connsiteX5306" fmla="*/ 2563863 w 10993169"/>
              <a:gd name="connsiteY5306" fmla="*/ 2482206 h 5809456"/>
              <a:gd name="connsiteX5307" fmla="*/ 2567118 w 10993169"/>
              <a:gd name="connsiteY5307" fmla="*/ 2484811 h 5809456"/>
              <a:gd name="connsiteX5308" fmla="*/ 2570372 w 10993169"/>
              <a:gd name="connsiteY5308" fmla="*/ 2487417 h 5809456"/>
              <a:gd name="connsiteX5309" fmla="*/ 2572976 w 10993169"/>
              <a:gd name="connsiteY5309" fmla="*/ 2490022 h 5809456"/>
              <a:gd name="connsiteX5310" fmla="*/ 2574929 w 10993169"/>
              <a:gd name="connsiteY5310" fmla="*/ 2491325 h 5809456"/>
              <a:gd name="connsiteX5311" fmla="*/ 2577532 w 10993169"/>
              <a:gd name="connsiteY5311" fmla="*/ 2493930 h 5809456"/>
              <a:gd name="connsiteX5312" fmla="*/ 2580136 w 10993169"/>
              <a:gd name="connsiteY5312" fmla="*/ 2497187 h 5809456"/>
              <a:gd name="connsiteX5313" fmla="*/ 2582089 w 10993169"/>
              <a:gd name="connsiteY5313" fmla="*/ 2500443 h 5809456"/>
              <a:gd name="connsiteX5314" fmla="*/ 2586645 w 10993169"/>
              <a:gd name="connsiteY5314" fmla="*/ 2507608 h 5809456"/>
              <a:gd name="connsiteX5315" fmla="*/ 2591202 w 10993169"/>
              <a:gd name="connsiteY5315" fmla="*/ 2512819 h 5809456"/>
              <a:gd name="connsiteX5316" fmla="*/ 2595107 w 10993169"/>
              <a:gd name="connsiteY5316" fmla="*/ 2518030 h 5809456"/>
              <a:gd name="connsiteX5317" fmla="*/ 2599013 w 10993169"/>
              <a:gd name="connsiteY5317" fmla="*/ 2523892 h 5809456"/>
              <a:gd name="connsiteX5318" fmla="*/ 2600966 w 10993169"/>
              <a:gd name="connsiteY5318" fmla="*/ 2527149 h 5809456"/>
              <a:gd name="connsiteX5319" fmla="*/ 2602919 w 10993169"/>
              <a:gd name="connsiteY5319" fmla="*/ 2529754 h 5809456"/>
              <a:gd name="connsiteX5320" fmla="*/ 2604220 w 10993169"/>
              <a:gd name="connsiteY5320" fmla="*/ 2531708 h 5809456"/>
              <a:gd name="connsiteX5321" fmla="*/ 2606173 w 10993169"/>
              <a:gd name="connsiteY5321" fmla="*/ 2533011 h 5809456"/>
              <a:gd name="connsiteX5322" fmla="*/ 2608708 w 10993169"/>
              <a:gd name="connsiteY5322" fmla="*/ 2533962 h 5809456"/>
              <a:gd name="connsiteX5323" fmla="*/ 2607158 w 10993169"/>
              <a:gd name="connsiteY5323" fmla="*/ 2532928 h 5809456"/>
              <a:gd name="connsiteX5324" fmla="*/ 2605204 w 10993169"/>
              <a:gd name="connsiteY5324" fmla="*/ 2530324 h 5809456"/>
              <a:gd name="connsiteX5325" fmla="*/ 2603251 w 10993169"/>
              <a:gd name="connsiteY5325" fmla="*/ 2527719 h 5809456"/>
              <a:gd name="connsiteX5326" fmla="*/ 2601297 w 10993169"/>
              <a:gd name="connsiteY5326" fmla="*/ 2525115 h 5809456"/>
              <a:gd name="connsiteX5327" fmla="*/ 2598042 w 10993169"/>
              <a:gd name="connsiteY5327" fmla="*/ 2518603 h 5809456"/>
              <a:gd name="connsiteX5328" fmla="*/ 2594135 w 10993169"/>
              <a:gd name="connsiteY5328" fmla="*/ 2514045 h 5809456"/>
              <a:gd name="connsiteX5329" fmla="*/ 2589577 w 10993169"/>
              <a:gd name="connsiteY5329" fmla="*/ 2508185 h 5809456"/>
              <a:gd name="connsiteX5330" fmla="*/ 2585019 w 10993169"/>
              <a:gd name="connsiteY5330" fmla="*/ 2501023 h 5809456"/>
              <a:gd name="connsiteX5331" fmla="*/ 2582415 w 10993169"/>
              <a:gd name="connsiteY5331" fmla="*/ 2497767 h 5809456"/>
              <a:gd name="connsiteX5332" fmla="*/ 2580461 w 10993169"/>
              <a:gd name="connsiteY5332" fmla="*/ 2494511 h 5809456"/>
              <a:gd name="connsiteX5333" fmla="*/ 2577857 w 10993169"/>
              <a:gd name="connsiteY5333" fmla="*/ 2492558 h 5809456"/>
              <a:gd name="connsiteX5334" fmla="*/ 2575252 w 10993169"/>
              <a:gd name="connsiteY5334" fmla="*/ 2490604 h 5809456"/>
              <a:gd name="connsiteX5335" fmla="*/ 2573299 w 10993169"/>
              <a:gd name="connsiteY5335" fmla="*/ 2488000 h 5809456"/>
              <a:gd name="connsiteX5336" fmla="*/ 2570043 w 10993169"/>
              <a:gd name="connsiteY5336" fmla="*/ 2485395 h 5809456"/>
              <a:gd name="connsiteX5337" fmla="*/ 2566136 w 10993169"/>
              <a:gd name="connsiteY5337" fmla="*/ 2483442 h 5809456"/>
              <a:gd name="connsiteX5338" fmla="*/ 2562229 w 10993169"/>
              <a:gd name="connsiteY5338" fmla="*/ 2480837 h 5809456"/>
              <a:gd name="connsiteX5339" fmla="*/ 2554415 w 10993169"/>
              <a:gd name="connsiteY5339" fmla="*/ 2476930 h 5809456"/>
              <a:gd name="connsiteX5340" fmla="*/ 2547253 w 10993169"/>
              <a:gd name="connsiteY5340" fmla="*/ 2473024 h 5809456"/>
              <a:gd name="connsiteX5341" fmla="*/ 2537486 w 10993169"/>
              <a:gd name="connsiteY5341" fmla="*/ 2469117 h 5809456"/>
              <a:gd name="connsiteX5342" fmla="*/ 2529672 w 10993169"/>
              <a:gd name="connsiteY5342" fmla="*/ 2465210 h 5809456"/>
              <a:gd name="connsiteX5343" fmla="*/ 2525765 w 10993169"/>
              <a:gd name="connsiteY5343" fmla="*/ 2460652 h 5809456"/>
              <a:gd name="connsiteX5344" fmla="*/ 2522510 w 10993169"/>
              <a:gd name="connsiteY5344" fmla="*/ 2454792 h 5809456"/>
              <a:gd name="connsiteX5345" fmla="*/ 2519254 w 10993169"/>
              <a:gd name="connsiteY5345" fmla="*/ 2448932 h 5809456"/>
              <a:gd name="connsiteX5346" fmla="*/ 2517301 w 10993169"/>
              <a:gd name="connsiteY5346" fmla="*/ 2442420 h 5809456"/>
              <a:gd name="connsiteX5347" fmla="*/ 2514696 w 10993169"/>
              <a:gd name="connsiteY5347" fmla="*/ 2435909 h 5809456"/>
              <a:gd name="connsiteX5348" fmla="*/ 2512091 w 10993169"/>
              <a:gd name="connsiteY5348" fmla="*/ 2427444 h 5809456"/>
              <a:gd name="connsiteX5349" fmla="*/ 2509487 w 10993169"/>
              <a:gd name="connsiteY5349" fmla="*/ 2418979 h 5809456"/>
              <a:gd name="connsiteX5350" fmla="*/ 2506882 w 10993169"/>
              <a:gd name="connsiteY5350" fmla="*/ 2411166 h 5809456"/>
              <a:gd name="connsiteX5351" fmla="*/ 2506231 w 10993169"/>
              <a:gd name="connsiteY5351" fmla="*/ 2406608 h 5809456"/>
              <a:gd name="connsiteX5352" fmla="*/ 2505580 w 10993169"/>
              <a:gd name="connsiteY5352" fmla="*/ 2399445 h 5809456"/>
              <a:gd name="connsiteX5353" fmla="*/ 2503627 w 10993169"/>
              <a:gd name="connsiteY5353" fmla="*/ 2392282 h 5809456"/>
              <a:gd name="connsiteX5354" fmla="*/ 2501673 w 10993169"/>
              <a:gd name="connsiteY5354" fmla="*/ 2385771 h 5809456"/>
              <a:gd name="connsiteX5355" fmla="*/ 2497766 w 10993169"/>
              <a:gd name="connsiteY5355" fmla="*/ 2378609 h 5809456"/>
              <a:gd name="connsiteX5356" fmla="*/ 2492557 w 10993169"/>
              <a:gd name="connsiteY5356" fmla="*/ 2369493 h 5809456"/>
              <a:gd name="connsiteX5357" fmla="*/ 2489953 w 10993169"/>
              <a:gd name="connsiteY5357" fmla="*/ 2365586 h 5809456"/>
              <a:gd name="connsiteX5358" fmla="*/ 2487348 w 10993169"/>
              <a:gd name="connsiteY5358" fmla="*/ 2361028 h 5809456"/>
              <a:gd name="connsiteX5359" fmla="*/ 2484093 w 10993169"/>
              <a:gd name="connsiteY5359" fmla="*/ 2357772 h 5809456"/>
              <a:gd name="connsiteX5360" fmla="*/ 2481488 w 10993169"/>
              <a:gd name="connsiteY5360" fmla="*/ 2355168 h 5809456"/>
              <a:gd name="connsiteX5361" fmla="*/ 2478232 w 10993169"/>
              <a:gd name="connsiteY5361" fmla="*/ 2351261 h 5809456"/>
              <a:gd name="connsiteX5362" fmla="*/ 2473674 w 10993169"/>
              <a:gd name="connsiteY5362" fmla="*/ 2346703 h 5809456"/>
              <a:gd name="connsiteX5363" fmla="*/ 2468465 w 10993169"/>
              <a:gd name="connsiteY5363" fmla="*/ 2342796 h 5809456"/>
              <a:gd name="connsiteX5364" fmla="*/ 2463907 w 10993169"/>
              <a:gd name="connsiteY5364" fmla="*/ 2340191 h 5809456"/>
              <a:gd name="connsiteX5365" fmla="*/ 2456745 w 10993169"/>
              <a:gd name="connsiteY5365" fmla="*/ 2336285 h 5809456"/>
              <a:gd name="connsiteX5366" fmla="*/ 2446978 w 10993169"/>
              <a:gd name="connsiteY5366" fmla="*/ 2331727 h 5809456"/>
              <a:gd name="connsiteX5367" fmla="*/ 2443071 w 10993169"/>
              <a:gd name="connsiteY5367" fmla="*/ 2329773 h 5809456"/>
              <a:gd name="connsiteX5368" fmla="*/ 2439164 w 10993169"/>
              <a:gd name="connsiteY5368" fmla="*/ 2327820 h 5809456"/>
              <a:gd name="connsiteX5369" fmla="*/ 2436559 w 10993169"/>
              <a:gd name="connsiteY5369" fmla="*/ 2326518 h 5809456"/>
              <a:gd name="connsiteX5370" fmla="*/ 2435257 w 10993169"/>
              <a:gd name="connsiteY5370" fmla="*/ 2324564 h 5809456"/>
              <a:gd name="connsiteX5371" fmla="*/ 2436559 w 10993169"/>
              <a:gd name="connsiteY5371" fmla="*/ 2320006 h 5809456"/>
              <a:gd name="connsiteX5372" fmla="*/ 2439164 w 10993169"/>
              <a:gd name="connsiteY5372" fmla="*/ 2314146 h 5809456"/>
              <a:gd name="connsiteX5373" fmla="*/ 2441769 w 10993169"/>
              <a:gd name="connsiteY5373" fmla="*/ 2308286 h 5809456"/>
              <a:gd name="connsiteX5374" fmla="*/ 2442420 w 10993169"/>
              <a:gd name="connsiteY5374" fmla="*/ 2303728 h 5809456"/>
              <a:gd name="connsiteX5375" fmla="*/ 2440466 w 10993169"/>
              <a:gd name="connsiteY5375" fmla="*/ 2301774 h 5809456"/>
              <a:gd name="connsiteX5376" fmla="*/ 2438513 w 10993169"/>
              <a:gd name="connsiteY5376" fmla="*/ 2299170 h 5809456"/>
              <a:gd name="connsiteX5377" fmla="*/ 2437211 w 10993169"/>
              <a:gd name="connsiteY5377" fmla="*/ 2297867 h 5809456"/>
              <a:gd name="connsiteX5378" fmla="*/ 2435908 w 10993169"/>
              <a:gd name="connsiteY5378" fmla="*/ 2297216 h 5809456"/>
              <a:gd name="connsiteX5379" fmla="*/ 2434606 w 10993169"/>
              <a:gd name="connsiteY5379" fmla="*/ 2296565 h 5809456"/>
              <a:gd name="connsiteX5380" fmla="*/ 2429761 w 10993169"/>
              <a:gd name="connsiteY5380" fmla="*/ 2295263 h 5809456"/>
              <a:gd name="connsiteX5381" fmla="*/ 2429772 w 10993169"/>
              <a:gd name="connsiteY5381" fmla="*/ 2295269 h 5809456"/>
              <a:gd name="connsiteX5382" fmla="*/ 2430059 w 10993169"/>
              <a:gd name="connsiteY5382" fmla="*/ 2295269 h 5809456"/>
              <a:gd name="connsiteX5383" fmla="*/ 2430048 w 10993169"/>
              <a:gd name="connsiteY5383" fmla="*/ 2295263 h 5809456"/>
              <a:gd name="connsiteX5384" fmla="*/ 5226712 w 10993169"/>
              <a:gd name="connsiteY5384" fmla="*/ 2293309 h 5809456"/>
              <a:gd name="connsiteX5385" fmla="*/ 5222484 w 10993169"/>
              <a:gd name="connsiteY5385" fmla="*/ 2294517 h 5809456"/>
              <a:gd name="connsiteX5386" fmla="*/ 5223244 w 10993169"/>
              <a:gd name="connsiteY5386" fmla="*/ 2294517 h 5809456"/>
              <a:gd name="connsiteX5387" fmla="*/ 5227473 w 10993169"/>
              <a:gd name="connsiteY5387" fmla="*/ 2293309 h 5809456"/>
              <a:gd name="connsiteX5388" fmla="*/ 5244053 w 10993169"/>
              <a:gd name="connsiteY5388" fmla="*/ 2291663 h 5809456"/>
              <a:gd name="connsiteX5389" fmla="*/ 5242335 w 10993169"/>
              <a:gd name="connsiteY5389" fmla="*/ 2292007 h 5809456"/>
              <a:gd name="connsiteX5390" fmla="*/ 5241900 w 10993169"/>
              <a:gd name="connsiteY5390" fmla="*/ 2292131 h 5809456"/>
              <a:gd name="connsiteX5391" fmla="*/ 5243429 w 10993169"/>
              <a:gd name="connsiteY5391" fmla="*/ 2291913 h 5809456"/>
              <a:gd name="connsiteX5392" fmla="*/ 6820546 w 10993169"/>
              <a:gd name="connsiteY5392" fmla="*/ 2291203 h 5809456"/>
              <a:gd name="connsiteX5393" fmla="*/ 6819836 w 10993169"/>
              <a:gd name="connsiteY5393" fmla="*/ 2291913 h 5809456"/>
              <a:gd name="connsiteX5394" fmla="*/ 6818992 w 10993169"/>
              <a:gd name="connsiteY5394" fmla="*/ 2293599 h 5809456"/>
              <a:gd name="connsiteX5395" fmla="*/ 6819282 w 10993169"/>
              <a:gd name="connsiteY5395" fmla="*/ 2293309 h 5809456"/>
              <a:gd name="connsiteX5396" fmla="*/ 2374624 w 10993169"/>
              <a:gd name="connsiteY5396" fmla="*/ 2283517 h 5809456"/>
              <a:gd name="connsiteX5397" fmla="*/ 2376397 w 10993169"/>
              <a:gd name="connsiteY5397" fmla="*/ 2284847 h 5809456"/>
              <a:gd name="connsiteX5398" fmla="*/ 2380302 w 10993169"/>
              <a:gd name="connsiteY5398" fmla="*/ 2289407 h 5809456"/>
              <a:gd name="connsiteX5399" fmla="*/ 2383557 w 10993169"/>
              <a:gd name="connsiteY5399" fmla="*/ 2295269 h 5809456"/>
              <a:gd name="connsiteX5400" fmla="*/ 2386811 w 10993169"/>
              <a:gd name="connsiteY5400" fmla="*/ 2301131 h 5809456"/>
              <a:gd name="connsiteX5401" fmla="*/ 2388764 w 10993169"/>
              <a:gd name="connsiteY5401" fmla="*/ 2305690 h 5809456"/>
              <a:gd name="connsiteX5402" fmla="*/ 2392019 w 10993169"/>
              <a:gd name="connsiteY5402" fmla="*/ 2307644 h 5809456"/>
              <a:gd name="connsiteX5403" fmla="*/ 2395924 w 10993169"/>
              <a:gd name="connsiteY5403" fmla="*/ 2310250 h 5809456"/>
              <a:gd name="connsiteX5404" fmla="*/ 2399830 w 10993169"/>
              <a:gd name="connsiteY5404" fmla="*/ 2312204 h 5809456"/>
              <a:gd name="connsiteX5405" fmla="*/ 2400234 w 10993169"/>
              <a:gd name="connsiteY5405" fmla="*/ 2312262 h 5809456"/>
              <a:gd name="connsiteX5406" fmla="*/ 2398793 w 10993169"/>
              <a:gd name="connsiteY5406" fmla="*/ 2311541 h 5809456"/>
              <a:gd name="connsiteX5407" fmla="*/ 2394887 w 10993169"/>
              <a:gd name="connsiteY5407" fmla="*/ 2308937 h 5809456"/>
              <a:gd name="connsiteX5408" fmla="*/ 2391631 w 10993169"/>
              <a:gd name="connsiteY5408" fmla="*/ 2306332 h 5809456"/>
              <a:gd name="connsiteX5409" fmla="*/ 2389677 w 10993169"/>
              <a:gd name="connsiteY5409" fmla="*/ 2301774 h 5809456"/>
              <a:gd name="connsiteX5410" fmla="*/ 2386422 w 10993169"/>
              <a:gd name="connsiteY5410" fmla="*/ 2296565 h 5809456"/>
              <a:gd name="connsiteX5411" fmla="*/ 2383166 w 10993169"/>
              <a:gd name="connsiteY5411" fmla="*/ 2290705 h 5809456"/>
              <a:gd name="connsiteX5412" fmla="*/ 2379259 w 10993169"/>
              <a:gd name="connsiteY5412" fmla="*/ 2286147 h 5809456"/>
              <a:gd name="connsiteX5413" fmla="*/ 2376655 w 10993169"/>
              <a:gd name="connsiteY5413" fmla="*/ 2284194 h 5809456"/>
              <a:gd name="connsiteX5414" fmla="*/ 4440018 w 10993169"/>
              <a:gd name="connsiteY5414" fmla="*/ 2221826 h 5809456"/>
              <a:gd name="connsiteX5415" fmla="*/ 4433601 w 10993169"/>
              <a:gd name="connsiteY5415" fmla="*/ 2231451 h 5809456"/>
              <a:gd name="connsiteX5416" fmla="*/ 4427741 w 10993169"/>
              <a:gd name="connsiteY5416" fmla="*/ 2237963 h 5809456"/>
              <a:gd name="connsiteX5417" fmla="*/ 4418625 w 10993169"/>
              <a:gd name="connsiteY5417" fmla="*/ 2247079 h 5809456"/>
              <a:gd name="connsiteX5418" fmla="*/ 4409509 w 10993169"/>
              <a:gd name="connsiteY5418" fmla="*/ 2255543 h 5809456"/>
              <a:gd name="connsiteX5419" fmla="*/ 4401695 w 10993169"/>
              <a:gd name="connsiteY5419" fmla="*/ 2262055 h 5809456"/>
              <a:gd name="connsiteX5420" fmla="*/ 4391928 w 10993169"/>
              <a:gd name="connsiteY5420" fmla="*/ 2271171 h 5809456"/>
              <a:gd name="connsiteX5421" fmla="*/ 4391729 w 10993169"/>
              <a:gd name="connsiteY5421" fmla="*/ 2271636 h 5809456"/>
              <a:gd name="connsiteX5422" fmla="*/ 4401279 w 10993169"/>
              <a:gd name="connsiteY5422" fmla="*/ 2263357 h 5809456"/>
              <a:gd name="connsiteX5423" fmla="*/ 4409091 w 10993169"/>
              <a:gd name="connsiteY5423" fmla="*/ 2256194 h 5809456"/>
              <a:gd name="connsiteX5424" fmla="*/ 4418204 w 10993169"/>
              <a:gd name="connsiteY5424" fmla="*/ 2247729 h 5809456"/>
              <a:gd name="connsiteX5425" fmla="*/ 4427318 w 10993169"/>
              <a:gd name="connsiteY5425" fmla="*/ 2238613 h 5809456"/>
              <a:gd name="connsiteX5426" fmla="*/ 4433177 w 10993169"/>
              <a:gd name="connsiteY5426" fmla="*/ 2232102 h 5809456"/>
              <a:gd name="connsiteX5427" fmla="*/ 4439686 w 10993169"/>
              <a:gd name="connsiteY5427" fmla="*/ 2222986 h 5809456"/>
              <a:gd name="connsiteX5428" fmla="*/ 10812081 w 10993169"/>
              <a:gd name="connsiteY5428" fmla="*/ 2186522 h 5809456"/>
              <a:gd name="connsiteX5429" fmla="*/ 10816607 w 10993169"/>
              <a:gd name="connsiteY5429" fmla="*/ 2186522 h 5809456"/>
              <a:gd name="connsiteX5430" fmla="*/ 10821781 w 10993169"/>
              <a:gd name="connsiteY5430" fmla="*/ 2186522 h 5809456"/>
              <a:gd name="connsiteX5431" fmla="*/ 10826953 w 10993169"/>
              <a:gd name="connsiteY5431" fmla="*/ 2194336 h 5809456"/>
              <a:gd name="connsiteX5432" fmla="*/ 10831479 w 10993169"/>
              <a:gd name="connsiteY5432" fmla="*/ 2202150 h 5809456"/>
              <a:gd name="connsiteX5433" fmla="*/ 10837947 w 10993169"/>
              <a:gd name="connsiteY5433" fmla="*/ 2203452 h 5809456"/>
              <a:gd name="connsiteX5434" fmla="*/ 10845059 w 10993169"/>
              <a:gd name="connsiteY5434" fmla="*/ 2204103 h 5809456"/>
              <a:gd name="connsiteX5435" fmla="*/ 10852173 w 10993169"/>
              <a:gd name="connsiteY5435" fmla="*/ 2203452 h 5809456"/>
              <a:gd name="connsiteX5436" fmla="*/ 10858639 w 10993169"/>
              <a:gd name="connsiteY5436" fmla="*/ 2202150 h 5809456"/>
              <a:gd name="connsiteX5437" fmla="*/ 10865105 w 10993169"/>
              <a:gd name="connsiteY5437" fmla="*/ 2198243 h 5809456"/>
              <a:gd name="connsiteX5438" fmla="*/ 10870925 w 10993169"/>
              <a:gd name="connsiteY5438" fmla="*/ 2194336 h 5809456"/>
              <a:gd name="connsiteX5439" fmla="*/ 10875451 w 10993169"/>
              <a:gd name="connsiteY5439" fmla="*/ 2194336 h 5809456"/>
              <a:gd name="connsiteX5440" fmla="*/ 10880625 w 10993169"/>
              <a:gd name="connsiteY5440" fmla="*/ 2194987 h 5809456"/>
              <a:gd name="connsiteX5441" fmla="*/ 10883211 w 10993169"/>
              <a:gd name="connsiteY5441" fmla="*/ 2195638 h 5809456"/>
              <a:gd name="connsiteX5442" fmla="*/ 10885799 w 10993169"/>
              <a:gd name="connsiteY5442" fmla="*/ 2196289 h 5809456"/>
              <a:gd name="connsiteX5443" fmla="*/ 10888385 w 10993169"/>
              <a:gd name="connsiteY5443" fmla="*/ 2197592 h 5809456"/>
              <a:gd name="connsiteX5444" fmla="*/ 10890325 w 10993169"/>
              <a:gd name="connsiteY5444" fmla="*/ 2199545 h 5809456"/>
              <a:gd name="connsiteX5445" fmla="*/ 10892265 w 10993169"/>
              <a:gd name="connsiteY5445" fmla="*/ 2200847 h 5809456"/>
              <a:gd name="connsiteX5446" fmla="*/ 10894205 w 10993169"/>
              <a:gd name="connsiteY5446" fmla="*/ 2203452 h 5809456"/>
              <a:gd name="connsiteX5447" fmla="*/ 10894851 w 10993169"/>
              <a:gd name="connsiteY5447" fmla="*/ 2207359 h 5809456"/>
              <a:gd name="connsiteX5448" fmla="*/ 10895497 w 10993169"/>
              <a:gd name="connsiteY5448" fmla="*/ 2209963 h 5809456"/>
              <a:gd name="connsiteX5449" fmla="*/ 10894851 w 10993169"/>
              <a:gd name="connsiteY5449" fmla="*/ 2212568 h 5809456"/>
              <a:gd name="connsiteX5450" fmla="*/ 10894205 w 10993169"/>
              <a:gd name="connsiteY5450" fmla="*/ 2215173 h 5809456"/>
              <a:gd name="connsiteX5451" fmla="*/ 10892265 w 10993169"/>
              <a:gd name="connsiteY5451" fmla="*/ 2217777 h 5809456"/>
              <a:gd name="connsiteX5452" fmla="*/ 10890325 w 10993169"/>
              <a:gd name="connsiteY5452" fmla="*/ 2220382 h 5809456"/>
              <a:gd name="connsiteX5453" fmla="*/ 10889031 w 10993169"/>
              <a:gd name="connsiteY5453" fmla="*/ 2221033 h 5809456"/>
              <a:gd name="connsiteX5454" fmla="*/ 10887091 w 10993169"/>
              <a:gd name="connsiteY5454" fmla="*/ 2221684 h 5809456"/>
              <a:gd name="connsiteX5455" fmla="*/ 10884505 w 10993169"/>
              <a:gd name="connsiteY5455" fmla="*/ 2221684 h 5809456"/>
              <a:gd name="connsiteX5456" fmla="*/ 10881271 w 10993169"/>
              <a:gd name="connsiteY5456" fmla="*/ 2221033 h 5809456"/>
              <a:gd name="connsiteX5457" fmla="*/ 10875451 w 10993169"/>
              <a:gd name="connsiteY5457" fmla="*/ 2220382 h 5809456"/>
              <a:gd name="connsiteX5458" fmla="*/ 10870925 w 10993169"/>
              <a:gd name="connsiteY5458" fmla="*/ 2220382 h 5809456"/>
              <a:gd name="connsiteX5459" fmla="*/ 10867045 w 10993169"/>
              <a:gd name="connsiteY5459" fmla="*/ 2219079 h 5809456"/>
              <a:gd name="connsiteX5460" fmla="*/ 10862519 w 10993169"/>
              <a:gd name="connsiteY5460" fmla="*/ 2217777 h 5809456"/>
              <a:gd name="connsiteX5461" fmla="*/ 10857993 w 10993169"/>
              <a:gd name="connsiteY5461" fmla="*/ 2217777 h 5809456"/>
              <a:gd name="connsiteX5462" fmla="*/ 10853465 w 10993169"/>
              <a:gd name="connsiteY5462" fmla="*/ 2217777 h 5809456"/>
              <a:gd name="connsiteX5463" fmla="*/ 10847647 w 10993169"/>
              <a:gd name="connsiteY5463" fmla="*/ 2218428 h 5809456"/>
              <a:gd name="connsiteX5464" fmla="*/ 10840533 w 10993169"/>
              <a:gd name="connsiteY5464" fmla="*/ 2220382 h 5809456"/>
              <a:gd name="connsiteX5465" fmla="*/ 10832773 w 10993169"/>
              <a:gd name="connsiteY5465" fmla="*/ 2222335 h 5809456"/>
              <a:gd name="connsiteX5466" fmla="*/ 10826953 w 10993169"/>
              <a:gd name="connsiteY5466" fmla="*/ 2222986 h 5809456"/>
              <a:gd name="connsiteX5467" fmla="*/ 10821781 w 10993169"/>
              <a:gd name="connsiteY5467" fmla="*/ 2222335 h 5809456"/>
              <a:gd name="connsiteX5468" fmla="*/ 10815961 w 10993169"/>
              <a:gd name="connsiteY5468" fmla="*/ 2219731 h 5809456"/>
              <a:gd name="connsiteX5469" fmla="*/ 10809493 w 10993169"/>
              <a:gd name="connsiteY5469" fmla="*/ 2217126 h 5809456"/>
              <a:gd name="connsiteX5470" fmla="*/ 10804321 w 10993169"/>
              <a:gd name="connsiteY5470" fmla="*/ 2215173 h 5809456"/>
              <a:gd name="connsiteX5471" fmla="*/ 10802381 w 10993169"/>
              <a:gd name="connsiteY5471" fmla="*/ 2210615 h 5809456"/>
              <a:gd name="connsiteX5472" fmla="*/ 10801733 w 10993169"/>
              <a:gd name="connsiteY5472" fmla="*/ 2204754 h 5809456"/>
              <a:gd name="connsiteX5473" fmla="*/ 10801733 w 10993169"/>
              <a:gd name="connsiteY5473" fmla="*/ 2198894 h 5809456"/>
              <a:gd name="connsiteX5474" fmla="*/ 10801733 w 10993169"/>
              <a:gd name="connsiteY5474" fmla="*/ 2194336 h 5809456"/>
              <a:gd name="connsiteX5475" fmla="*/ 10806261 w 10993169"/>
              <a:gd name="connsiteY5475" fmla="*/ 2190429 h 5809456"/>
              <a:gd name="connsiteX5476" fmla="*/ 2256845 w 10993169"/>
              <a:gd name="connsiteY5476" fmla="*/ 2170896 h 5809456"/>
              <a:gd name="connsiteX5477" fmla="*/ 2254591 w 10993169"/>
              <a:gd name="connsiteY5477" fmla="*/ 2171798 h 5809456"/>
              <a:gd name="connsiteX5478" fmla="*/ 2256193 w 10993169"/>
              <a:gd name="connsiteY5478" fmla="*/ 2172198 h 5809456"/>
              <a:gd name="connsiteX5479" fmla="*/ 2260100 w 10993169"/>
              <a:gd name="connsiteY5479" fmla="*/ 2172849 h 5809456"/>
              <a:gd name="connsiteX5480" fmla="*/ 2263355 w 10993169"/>
              <a:gd name="connsiteY5480" fmla="*/ 2174803 h 5809456"/>
              <a:gd name="connsiteX5481" fmla="*/ 2266611 w 10993169"/>
              <a:gd name="connsiteY5481" fmla="*/ 2176756 h 5809456"/>
              <a:gd name="connsiteX5482" fmla="*/ 2268565 w 10993169"/>
              <a:gd name="connsiteY5482" fmla="*/ 2179361 h 5809456"/>
              <a:gd name="connsiteX5483" fmla="*/ 2269867 w 10993169"/>
              <a:gd name="connsiteY5483" fmla="*/ 2183268 h 5809456"/>
              <a:gd name="connsiteX5484" fmla="*/ 2271169 w 10993169"/>
              <a:gd name="connsiteY5484" fmla="*/ 2186523 h 5809456"/>
              <a:gd name="connsiteX5485" fmla="*/ 2271169 w 10993169"/>
              <a:gd name="connsiteY5485" fmla="*/ 2189128 h 5809456"/>
              <a:gd name="connsiteX5486" fmla="*/ 2271820 w 10993169"/>
              <a:gd name="connsiteY5486" fmla="*/ 2191732 h 5809456"/>
              <a:gd name="connsiteX5487" fmla="*/ 2272471 w 10993169"/>
              <a:gd name="connsiteY5487" fmla="*/ 2194337 h 5809456"/>
              <a:gd name="connsiteX5488" fmla="*/ 2271820 w 10993169"/>
              <a:gd name="connsiteY5488" fmla="*/ 2197593 h 5809456"/>
              <a:gd name="connsiteX5489" fmla="*/ 2271169 w 10993169"/>
              <a:gd name="connsiteY5489" fmla="*/ 2200848 h 5809456"/>
              <a:gd name="connsiteX5490" fmla="*/ 2271169 w 10993169"/>
              <a:gd name="connsiteY5490" fmla="*/ 2204755 h 5809456"/>
              <a:gd name="connsiteX5491" fmla="*/ 2270518 w 10993169"/>
              <a:gd name="connsiteY5491" fmla="*/ 2208011 h 5809456"/>
              <a:gd name="connsiteX5492" fmla="*/ 2271169 w 10993169"/>
              <a:gd name="connsiteY5492" fmla="*/ 2211918 h 5809456"/>
              <a:gd name="connsiteX5493" fmla="*/ 2271169 w 10993169"/>
              <a:gd name="connsiteY5493" fmla="*/ 2214522 h 5809456"/>
              <a:gd name="connsiteX5494" fmla="*/ 2273774 w 10993169"/>
              <a:gd name="connsiteY5494" fmla="*/ 2221034 h 5809456"/>
              <a:gd name="connsiteX5495" fmla="*/ 2276378 w 10993169"/>
              <a:gd name="connsiteY5495" fmla="*/ 2227545 h 5809456"/>
              <a:gd name="connsiteX5496" fmla="*/ 2277029 w 10993169"/>
              <a:gd name="connsiteY5496" fmla="*/ 2235359 h 5809456"/>
              <a:gd name="connsiteX5497" fmla="*/ 2277681 w 10993169"/>
              <a:gd name="connsiteY5497" fmla="*/ 2244475 h 5809456"/>
              <a:gd name="connsiteX5498" fmla="*/ 2277681 w 10993169"/>
              <a:gd name="connsiteY5498" fmla="*/ 2253590 h 5809456"/>
              <a:gd name="connsiteX5499" fmla="*/ 2276378 w 10993169"/>
              <a:gd name="connsiteY5499" fmla="*/ 2261404 h 5809456"/>
              <a:gd name="connsiteX5500" fmla="*/ 2276378 w 10993169"/>
              <a:gd name="connsiteY5500" fmla="*/ 2265962 h 5809456"/>
              <a:gd name="connsiteX5501" fmla="*/ 2275076 w 10993169"/>
              <a:gd name="connsiteY5501" fmla="*/ 2271171 h 5809456"/>
              <a:gd name="connsiteX5502" fmla="*/ 2274425 w 10993169"/>
              <a:gd name="connsiteY5502" fmla="*/ 2277031 h 5809456"/>
              <a:gd name="connsiteX5503" fmla="*/ 2273774 w 10993169"/>
              <a:gd name="connsiteY5503" fmla="*/ 2281589 h 5809456"/>
              <a:gd name="connsiteX5504" fmla="*/ 2275076 w 10993169"/>
              <a:gd name="connsiteY5504" fmla="*/ 2285496 h 5809456"/>
              <a:gd name="connsiteX5505" fmla="*/ 2277029 w 10993169"/>
              <a:gd name="connsiteY5505" fmla="*/ 2290705 h 5809456"/>
              <a:gd name="connsiteX5506" fmla="*/ 2279634 w 10993169"/>
              <a:gd name="connsiteY5506" fmla="*/ 2295263 h 5809456"/>
              <a:gd name="connsiteX5507" fmla="*/ 2281587 w 10993169"/>
              <a:gd name="connsiteY5507" fmla="*/ 2299170 h 5809456"/>
              <a:gd name="connsiteX5508" fmla="*/ 2284192 w 10993169"/>
              <a:gd name="connsiteY5508" fmla="*/ 2303728 h 5809456"/>
              <a:gd name="connsiteX5509" fmla="*/ 2286797 w 10993169"/>
              <a:gd name="connsiteY5509" fmla="*/ 2307635 h 5809456"/>
              <a:gd name="connsiteX5510" fmla="*/ 2288750 w 10993169"/>
              <a:gd name="connsiteY5510" fmla="*/ 2309588 h 5809456"/>
              <a:gd name="connsiteX5511" fmla="*/ 2290703 w 10993169"/>
              <a:gd name="connsiteY5511" fmla="*/ 2310891 h 5809456"/>
              <a:gd name="connsiteX5512" fmla="*/ 2292657 w 10993169"/>
              <a:gd name="connsiteY5512" fmla="*/ 2311542 h 5809456"/>
              <a:gd name="connsiteX5513" fmla="*/ 2293540 w 10993169"/>
              <a:gd name="connsiteY5513" fmla="*/ 2311836 h 5809456"/>
              <a:gd name="connsiteX5514" fmla="*/ 2293729 w 10993169"/>
              <a:gd name="connsiteY5514" fmla="*/ 2311552 h 5809456"/>
              <a:gd name="connsiteX5515" fmla="*/ 2294116 w 10993169"/>
              <a:gd name="connsiteY5515" fmla="*/ 2310778 h 5809456"/>
              <a:gd name="connsiteX5516" fmla="*/ 2293309 w 10993169"/>
              <a:gd name="connsiteY5516" fmla="*/ 2310239 h 5809456"/>
              <a:gd name="connsiteX5517" fmla="*/ 2291356 w 10993169"/>
              <a:gd name="connsiteY5517" fmla="*/ 2308937 h 5809456"/>
              <a:gd name="connsiteX5518" fmla="*/ 2290053 w 10993169"/>
              <a:gd name="connsiteY5518" fmla="*/ 2306983 h 5809456"/>
              <a:gd name="connsiteX5519" fmla="*/ 2286798 w 10993169"/>
              <a:gd name="connsiteY5519" fmla="*/ 2303077 h 5809456"/>
              <a:gd name="connsiteX5520" fmla="*/ 2284844 w 10993169"/>
              <a:gd name="connsiteY5520" fmla="*/ 2299170 h 5809456"/>
              <a:gd name="connsiteX5521" fmla="*/ 2282240 w 10993169"/>
              <a:gd name="connsiteY5521" fmla="*/ 2294612 h 5809456"/>
              <a:gd name="connsiteX5522" fmla="*/ 2279635 w 10993169"/>
              <a:gd name="connsiteY5522" fmla="*/ 2290054 h 5809456"/>
              <a:gd name="connsiteX5523" fmla="*/ 2277682 w 10993169"/>
              <a:gd name="connsiteY5523" fmla="*/ 2285496 h 5809456"/>
              <a:gd name="connsiteX5524" fmla="*/ 2277031 w 10993169"/>
              <a:gd name="connsiteY5524" fmla="*/ 2280938 h 5809456"/>
              <a:gd name="connsiteX5525" fmla="*/ 2277031 w 10993169"/>
              <a:gd name="connsiteY5525" fmla="*/ 2276380 h 5809456"/>
              <a:gd name="connsiteX5526" fmla="*/ 2278333 w 10993169"/>
              <a:gd name="connsiteY5526" fmla="*/ 2271171 h 5809456"/>
              <a:gd name="connsiteX5527" fmla="*/ 2278984 w 10993169"/>
              <a:gd name="connsiteY5527" fmla="*/ 2265311 h 5809456"/>
              <a:gd name="connsiteX5528" fmla="*/ 2279635 w 10993169"/>
              <a:gd name="connsiteY5528" fmla="*/ 2260753 h 5809456"/>
              <a:gd name="connsiteX5529" fmla="*/ 2280286 w 10993169"/>
              <a:gd name="connsiteY5529" fmla="*/ 2253590 h 5809456"/>
              <a:gd name="connsiteX5530" fmla="*/ 2280286 w 10993169"/>
              <a:gd name="connsiteY5530" fmla="*/ 2244474 h 5809456"/>
              <a:gd name="connsiteX5531" fmla="*/ 2279635 w 10993169"/>
              <a:gd name="connsiteY5531" fmla="*/ 2234707 h 5809456"/>
              <a:gd name="connsiteX5532" fmla="*/ 2279635 w 10993169"/>
              <a:gd name="connsiteY5532" fmla="*/ 2226893 h 5809456"/>
              <a:gd name="connsiteX5533" fmla="*/ 2277031 w 10993169"/>
              <a:gd name="connsiteY5533" fmla="*/ 2220382 h 5809456"/>
              <a:gd name="connsiteX5534" fmla="*/ 2274426 w 10993169"/>
              <a:gd name="connsiteY5534" fmla="*/ 2214522 h 5809456"/>
              <a:gd name="connsiteX5535" fmla="*/ 2273775 w 10993169"/>
              <a:gd name="connsiteY5535" fmla="*/ 2211266 h 5809456"/>
              <a:gd name="connsiteX5536" fmla="*/ 2273775 w 10993169"/>
              <a:gd name="connsiteY5536" fmla="*/ 2208010 h 5809456"/>
              <a:gd name="connsiteX5537" fmla="*/ 2273775 w 10993169"/>
              <a:gd name="connsiteY5537" fmla="*/ 2204104 h 5809456"/>
              <a:gd name="connsiteX5538" fmla="*/ 2274426 w 10993169"/>
              <a:gd name="connsiteY5538" fmla="*/ 2200848 h 5809456"/>
              <a:gd name="connsiteX5539" fmla="*/ 2275077 w 10993169"/>
              <a:gd name="connsiteY5539" fmla="*/ 2196941 h 5809456"/>
              <a:gd name="connsiteX5540" fmla="*/ 2275077 w 10993169"/>
              <a:gd name="connsiteY5540" fmla="*/ 2193685 h 5809456"/>
              <a:gd name="connsiteX5541" fmla="*/ 2275077 w 10993169"/>
              <a:gd name="connsiteY5541" fmla="*/ 2191081 h 5809456"/>
              <a:gd name="connsiteX5542" fmla="*/ 2274426 w 10993169"/>
              <a:gd name="connsiteY5542" fmla="*/ 2189127 h 5809456"/>
              <a:gd name="connsiteX5543" fmla="*/ 2273775 w 10993169"/>
              <a:gd name="connsiteY5543" fmla="*/ 2186523 h 5809456"/>
              <a:gd name="connsiteX5544" fmla="*/ 2272473 w 10993169"/>
              <a:gd name="connsiteY5544" fmla="*/ 2182616 h 5809456"/>
              <a:gd name="connsiteX5545" fmla="*/ 2271170 w 10993169"/>
              <a:gd name="connsiteY5545" fmla="*/ 2178709 h 5809456"/>
              <a:gd name="connsiteX5546" fmla="*/ 2269217 w 10993169"/>
              <a:gd name="connsiteY5546" fmla="*/ 2176105 h 5809456"/>
              <a:gd name="connsiteX5547" fmla="*/ 2266612 w 10993169"/>
              <a:gd name="connsiteY5547" fmla="*/ 2174151 h 5809456"/>
              <a:gd name="connsiteX5548" fmla="*/ 2262705 w 10993169"/>
              <a:gd name="connsiteY5548" fmla="*/ 2172849 h 5809456"/>
              <a:gd name="connsiteX5549" fmla="*/ 2259450 w 10993169"/>
              <a:gd name="connsiteY5549" fmla="*/ 2171547 h 5809456"/>
              <a:gd name="connsiteX5550" fmla="*/ 10962901 w 10993169"/>
              <a:gd name="connsiteY5550" fmla="*/ 2129222 h 5809456"/>
              <a:gd name="connsiteX5551" fmla="*/ 10970139 w 10993169"/>
              <a:gd name="connsiteY5551" fmla="*/ 2129222 h 5809456"/>
              <a:gd name="connsiteX5552" fmla="*/ 10976719 w 10993169"/>
              <a:gd name="connsiteY5552" fmla="*/ 2129222 h 5809456"/>
              <a:gd name="connsiteX5553" fmla="*/ 10984615 w 10993169"/>
              <a:gd name="connsiteY5553" fmla="*/ 2129861 h 5809456"/>
              <a:gd name="connsiteX5554" fmla="*/ 10987905 w 10993169"/>
              <a:gd name="connsiteY5554" fmla="*/ 2129861 h 5809456"/>
              <a:gd name="connsiteX5555" fmla="*/ 10990537 w 10993169"/>
              <a:gd name="connsiteY5555" fmla="*/ 2131137 h 5809456"/>
              <a:gd name="connsiteX5556" fmla="*/ 10992511 w 10993169"/>
              <a:gd name="connsiteY5556" fmla="*/ 2132414 h 5809456"/>
              <a:gd name="connsiteX5557" fmla="*/ 10993169 w 10993169"/>
              <a:gd name="connsiteY5557" fmla="*/ 2133691 h 5809456"/>
              <a:gd name="connsiteX5558" fmla="*/ 10990537 w 10993169"/>
              <a:gd name="connsiteY5558" fmla="*/ 2137521 h 5809456"/>
              <a:gd name="connsiteX5559" fmla="*/ 10987905 w 10993169"/>
              <a:gd name="connsiteY5559" fmla="*/ 2141351 h 5809456"/>
              <a:gd name="connsiteX5560" fmla="*/ 10985273 w 10993169"/>
              <a:gd name="connsiteY5560" fmla="*/ 2142628 h 5809456"/>
              <a:gd name="connsiteX5561" fmla="*/ 10982641 w 10993169"/>
              <a:gd name="connsiteY5561" fmla="*/ 2144543 h 5809456"/>
              <a:gd name="connsiteX5562" fmla="*/ 10980009 w 10993169"/>
              <a:gd name="connsiteY5562" fmla="*/ 2147097 h 5809456"/>
              <a:gd name="connsiteX5563" fmla="*/ 10977377 w 10993169"/>
              <a:gd name="connsiteY5563" fmla="*/ 2149012 h 5809456"/>
              <a:gd name="connsiteX5564" fmla="*/ 10972771 w 10993169"/>
              <a:gd name="connsiteY5564" fmla="*/ 2152842 h 5809456"/>
              <a:gd name="connsiteX5565" fmla="*/ 10966191 w 10993169"/>
              <a:gd name="connsiteY5565" fmla="*/ 2157311 h 5809456"/>
              <a:gd name="connsiteX5566" fmla="*/ 10959611 w 10993169"/>
              <a:gd name="connsiteY5566" fmla="*/ 2160503 h 5809456"/>
              <a:gd name="connsiteX5567" fmla="*/ 10954347 w 10993169"/>
              <a:gd name="connsiteY5567" fmla="*/ 2161779 h 5809456"/>
              <a:gd name="connsiteX5568" fmla="*/ 10951057 w 10993169"/>
              <a:gd name="connsiteY5568" fmla="*/ 2161141 h 5809456"/>
              <a:gd name="connsiteX5569" fmla="*/ 10947767 w 10993169"/>
              <a:gd name="connsiteY5569" fmla="*/ 2160503 h 5809456"/>
              <a:gd name="connsiteX5570" fmla="*/ 10943819 w 10993169"/>
              <a:gd name="connsiteY5570" fmla="*/ 2158587 h 5809456"/>
              <a:gd name="connsiteX5571" fmla="*/ 10939871 w 10993169"/>
              <a:gd name="connsiteY5571" fmla="*/ 2156672 h 5809456"/>
              <a:gd name="connsiteX5572" fmla="*/ 10936581 w 10993169"/>
              <a:gd name="connsiteY5572" fmla="*/ 2154757 h 5809456"/>
              <a:gd name="connsiteX5573" fmla="*/ 10933949 w 10993169"/>
              <a:gd name="connsiteY5573" fmla="*/ 2152204 h 5809456"/>
              <a:gd name="connsiteX5574" fmla="*/ 10931975 w 10993169"/>
              <a:gd name="connsiteY5574" fmla="*/ 2149650 h 5809456"/>
              <a:gd name="connsiteX5575" fmla="*/ 10931317 w 10993169"/>
              <a:gd name="connsiteY5575" fmla="*/ 2146458 h 5809456"/>
              <a:gd name="connsiteX5576" fmla="*/ 10930659 w 10993169"/>
              <a:gd name="connsiteY5576" fmla="*/ 2145182 h 5809456"/>
              <a:gd name="connsiteX5577" fmla="*/ 10931317 w 10993169"/>
              <a:gd name="connsiteY5577" fmla="*/ 2143905 h 5809456"/>
              <a:gd name="connsiteX5578" fmla="*/ 10931975 w 10993169"/>
              <a:gd name="connsiteY5578" fmla="*/ 2141990 h 5809456"/>
              <a:gd name="connsiteX5579" fmla="*/ 10933291 w 10993169"/>
              <a:gd name="connsiteY5579" fmla="*/ 2140075 h 5809456"/>
              <a:gd name="connsiteX5580" fmla="*/ 10936581 w 10993169"/>
              <a:gd name="connsiteY5580" fmla="*/ 2136883 h 5809456"/>
              <a:gd name="connsiteX5581" fmla="*/ 10939213 w 10993169"/>
              <a:gd name="connsiteY5581" fmla="*/ 2133691 h 5809456"/>
              <a:gd name="connsiteX5582" fmla="*/ 10942503 w 10993169"/>
              <a:gd name="connsiteY5582" fmla="*/ 2132414 h 5809456"/>
              <a:gd name="connsiteX5583" fmla="*/ 10945793 w 10993169"/>
              <a:gd name="connsiteY5583" fmla="*/ 2131137 h 5809456"/>
              <a:gd name="connsiteX5584" fmla="*/ 10950399 w 10993169"/>
              <a:gd name="connsiteY5584" fmla="*/ 2129861 h 5809456"/>
              <a:gd name="connsiteX5585" fmla="*/ 10954347 w 10993169"/>
              <a:gd name="connsiteY5585" fmla="*/ 2129861 h 5809456"/>
              <a:gd name="connsiteX5586" fmla="*/ 2200196 w 10993169"/>
              <a:gd name="connsiteY5586" fmla="*/ 2094061 h 5809456"/>
              <a:gd name="connsiteX5587" fmla="*/ 2198676 w 10993169"/>
              <a:gd name="connsiteY5587" fmla="*/ 2094712 h 5809456"/>
              <a:gd name="connsiteX5588" fmla="*/ 2202149 w 10993169"/>
              <a:gd name="connsiteY5588" fmla="*/ 2094712 h 5809456"/>
              <a:gd name="connsiteX5589" fmla="*/ 2208009 w 10993169"/>
              <a:gd name="connsiteY5589" fmla="*/ 2094712 h 5809456"/>
              <a:gd name="connsiteX5590" fmla="*/ 2212567 w 10993169"/>
              <a:gd name="connsiteY5590" fmla="*/ 2096014 h 5809456"/>
              <a:gd name="connsiteX5591" fmla="*/ 2215823 w 10993169"/>
              <a:gd name="connsiteY5591" fmla="*/ 2097317 h 5809456"/>
              <a:gd name="connsiteX5592" fmla="*/ 2217776 w 10993169"/>
              <a:gd name="connsiteY5592" fmla="*/ 2099270 h 5809456"/>
              <a:gd name="connsiteX5593" fmla="*/ 2220380 w 10993169"/>
              <a:gd name="connsiteY5593" fmla="*/ 2101224 h 5809456"/>
              <a:gd name="connsiteX5594" fmla="*/ 2222334 w 10993169"/>
              <a:gd name="connsiteY5594" fmla="*/ 2103177 h 5809456"/>
              <a:gd name="connsiteX5595" fmla="*/ 2222985 w 10993169"/>
              <a:gd name="connsiteY5595" fmla="*/ 2104479 h 5809456"/>
              <a:gd name="connsiteX5596" fmla="*/ 2220380 w 10993169"/>
              <a:gd name="connsiteY5596" fmla="*/ 2112293 h 5809456"/>
              <a:gd name="connsiteX5597" fmla="*/ 2217776 w 10993169"/>
              <a:gd name="connsiteY5597" fmla="*/ 2117502 h 5809456"/>
              <a:gd name="connsiteX5598" fmla="*/ 2213218 w 10993169"/>
              <a:gd name="connsiteY5598" fmla="*/ 2121409 h 5809456"/>
              <a:gd name="connsiteX5599" fmla="*/ 2208009 w 10993169"/>
              <a:gd name="connsiteY5599" fmla="*/ 2125316 h 5809456"/>
              <a:gd name="connsiteX5600" fmla="*/ 2204102 w 10993169"/>
              <a:gd name="connsiteY5600" fmla="*/ 2133130 h 5809456"/>
              <a:gd name="connsiteX5601" fmla="*/ 2199544 w 10993169"/>
              <a:gd name="connsiteY5601" fmla="*/ 2140943 h 5809456"/>
              <a:gd name="connsiteX5602" fmla="*/ 2198242 w 10993169"/>
              <a:gd name="connsiteY5602" fmla="*/ 2147455 h 5809456"/>
              <a:gd name="connsiteX5603" fmla="*/ 2196939 w 10993169"/>
              <a:gd name="connsiteY5603" fmla="*/ 2153966 h 5809456"/>
              <a:gd name="connsiteX5604" fmla="*/ 2205404 w 10993169"/>
              <a:gd name="connsiteY5604" fmla="*/ 2161129 h 5809456"/>
              <a:gd name="connsiteX5605" fmla="*/ 2215823 w 10993169"/>
              <a:gd name="connsiteY5605" fmla="*/ 2168942 h 5809456"/>
              <a:gd name="connsiteX5606" fmla="*/ 2219078 w 10993169"/>
              <a:gd name="connsiteY5606" fmla="*/ 2174152 h 5809456"/>
              <a:gd name="connsiteX5607" fmla="*/ 2222985 w 10993169"/>
              <a:gd name="connsiteY5607" fmla="*/ 2179361 h 5809456"/>
              <a:gd name="connsiteX5608" fmla="*/ 2227543 w 10993169"/>
              <a:gd name="connsiteY5608" fmla="*/ 2179361 h 5809456"/>
              <a:gd name="connsiteX5609" fmla="*/ 2232101 w 10993169"/>
              <a:gd name="connsiteY5609" fmla="*/ 2178710 h 5809456"/>
              <a:gd name="connsiteX5610" fmla="*/ 2232105 w 10993169"/>
              <a:gd name="connsiteY5610" fmla="*/ 2178709 h 5809456"/>
              <a:gd name="connsiteX5611" fmla="*/ 2230149 w 10993169"/>
              <a:gd name="connsiteY5611" fmla="*/ 2178709 h 5809456"/>
              <a:gd name="connsiteX5612" fmla="*/ 2226242 w 10993169"/>
              <a:gd name="connsiteY5612" fmla="*/ 2178709 h 5809456"/>
              <a:gd name="connsiteX5613" fmla="*/ 2222335 w 10993169"/>
              <a:gd name="connsiteY5613" fmla="*/ 2173500 h 5809456"/>
              <a:gd name="connsiteX5614" fmla="*/ 2218428 w 10993169"/>
              <a:gd name="connsiteY5614" fmla="*/ 2168291 h 5809456"/>
              <a:gd name="connsiteX5615" fmla="*/ 2208661 w 10993169"/>
              <a:gd name="connsiteY5615" fmla="*/ 2161128 h 5809456"/>
              <a:gd name="connsiteX5616" fmla="*/ 2200196 w 10993169"/>
              <a:gd name="connsiteY5616" fmla="*/ 2153315 h 5809456"/>
              <a:gd name="connsiteX5617" fmla="*/ 2201498 w 10993169"/>
              <a:gd name="connsiteY5617" fmla="*/ 2146803 h 5809456"/>
              <a:gd name="connsiteX5618" fmla="*/ 2202801 w 10993169"/>
              <a:gd name="connsiteY5618" fmla="*/ 2140943 h 5809456"/>
              <a:gd name="connsiteX5619" fmla="*/ 2206708 w 10993169"/>
              <a:gd name="connsiteY5619" fmla="*/ 2133130 h 5809456"/>
              <a:gd name="connsiteX5620" fmla="*/ 2210614 w 10993169"/>
              <a:gd name="connsiteY5620" fmla="*/ 2124664 h 5809456"/>
              <a:gd name="connsiteX5621" fmla="*/ 2215823 w 10993169"/>
              <a:gd name="connsiteY5621" fmla="*/ 2120758 h 5809456"/>
              <a:gd name="connsiteX5622" fmla="*/ 2221033 w 10993169"/>
              <a:gd name="connsiteY5622" fmla="*/ 2116851 h 5809456"/>
              <a:gd name="connsiteX5623" fmla="*/ 2223637 w 10993169"/>
              <a:gd name="connsiteY5623" fmla="*/ 2111642 h 5809456"/>
              <a:gd name="connsiteX5624" fmla="*/ 2226242 w 10993169"/>
              <a:gd name="connsiteY5624" fmla="*/ 2104479 h 5809456"/>
              <a:gd name="connsiteX5625" fmla="*/ 2224939 w 10993169"/>
              <a:gd name="connsiteY5625" fmla="*/ 2102526 h 5809456"/>
              <a:gd name="connsiteX5626" fmla="*/ 2222986 w 10993169"/>
              <a:gd name="connsiteY5626" fmla="*/ 2100572 h 5809456"/>
              <a:gd name="connsiteX5627" fmla="*/ 2221033 w 10993169"/>
              <a:gd name="connsiteY5627" fmla="*/ 2098619 h 5809456"/>
              <a:gd name="connsiteX5628" fmla="*/ 2218428 w 10993169"/>
              <a:gd name="connsiteY5628" fmla="*/ 2096665 h 5809456"/>
              <a:gd name="connsiteX5629" fmla="*/ 2215823 w 10993169"/>
              <a:gd name="connsiteY5629" fmla="*/ 2095363 h 5809456"/>
              <a:gd name="connsiteX5630" fmla="*/ 2210614 w 10993169"/>
              <a:gd name="connsiteY5630" fmla="*/ 2094061 h 5809456"/>
              <a:gd name="connsiteX5631" fmla="*/ 2206056 w 10993169"/>
              <a:gd name="connsiteY5631" fmla="*/ 2094061 h 5809456"/>
              <a:gd name="connsiteX5632" fmla="*/ 2146803 w 10993169"/>
              <a:gd name="connsiteY5632" fmla="*/ 2070620 h 5809456"/>
              <a:gd name="connsiteX5633" fmla="*/ 2144849 w 10993169"/>
              <a:gd name="connsiteY5633" fmla="*/ 2071271 h 5809456"/>
              <a:gd name="connsiteX5634" fmla="*/ 2144848 w 10993169"/>
              <a:gd name="connsiteY5634" fmla="*/ 2071271 h 5809456"/>
              <a:gd name="connsiteX5635" fmla="*/ 2146151 w 10993169"/>
              <a:gd name="connsiteY5635" fmla="*/ 2071922 h 5809456"/>
              <a:gd name="connsiteX5636" fmla="*/ 2148104 w 10993169"/>
              <a:gd name="connsiteY5636" fmla="*/ 2073876 h 5809456"/>
              <a:gd name="connsiteX5637" fmla="*/ 2149406 w 10993169"/>
              <a:gd name="connsiteY5637" fmla="*/ 2077131 h 5809456"/>
              <a:gd name="connsiteX5638" fmla="*/ 2150709 w 10993169"/>
              <a:gd name="connsiteY5638" fmla="*/ 2080387 h 5809456"/>
              <a:gd name="connsiteX5639" fmla="*/ 2151360 w 10993169"/>
              <a:gd name="connsiteY5639" fmla="*/ 2084294 h 5809456"/>
              <a:gd name="connsiteX5640" fmla="*/ 2148755 w 10993169"/>
              <a:gd name="connsiteY5640" fmla="*/ 2086247 h 5809456"/>
              <a:gd name="connsiteX5641" fmla="*/ 2146802 w 10993169"/>
              <a:gd name="connsiteY5641" fmla="*/ 2088201 h 5809456"/>
              <a:gd name="connsiteX5642" fmla="*/ 2144197 w 10993169"/>
              <a:gd name="connsiteY5642" fmla="*/ 2090154 h 5809456"/>
              <a:gd name="connsiteX5643" fmla="*/ 2143546 w 10993169"/>
              <a:gd name="connsiteY5643" fmla="*/ 2092108 h 5809456"/>
              <a:gd name="connsiteX5644" fmla="*/ 2142244 w 10993169"/>
              <a:gd name="connsiteY5644" fmla="*/ 2096014 h 5809456"/>
              <a:gd name="connsiteX5645" fmla="*/ 2141593 w 10993169"/>
              <a:gd name="connsiteY5645" fmla="*/ 2101224 h 5809456"/>
              <a:gd name="connsiteX5646" fmla="*/ 2140942 w 10993169"/>
              <a:gd name="connsiteY5646" fmla="*/ 2105782 h 5809456"/>
              <a:gd name="connsiteX5647" fmla="*/ 2140942 w 10993169"/>
              <a:gd name="connsiteY5647" fmla="*/ 2109688 h 5809456"/>
              <a:gd name="connsiteX5648" fmla="*/ 2141593 w 10993169"/>
              <a:gd name="connsiteY5648" fmla="*/ 2112293 h 5809456"/>
              <a:gd name="connsiteX5649" fmla="*/ 2142895 w 10993169"/>
              <a:gd name="connsiteY5649" fmla="*/ 2116200 h 5809456"/>
              <a:gd name="connsiteX5650" fmla="*/ 2144197 w 10993169"/>
              <a:gd name="connsiteY5650" fmla="*/ 2120107 h 5809456"/>
              <a:gd name="connsiteX5651" fmla="*/ 2146151 w 10993169"/>
              <a:gd name="connsiteY5651" fmla="*/ 2122711 h 5809456"/>
              <a:gd name="connsiteX5652" fmla="*/ 2146802 w 10993169"/>
              <a:gd name="connsiteY5652" fmla="*/ 2123362 h 5809456"/>
              <a:gd name="connsiteX5653" fmla="*/ 2147453 w 10993169"/>
              <a:gd name="connsiteY5653" fmla="*/ 2124013 h 5809456"/>
              <a:gd name="connsiteX5654" fmla="*/ 2148755 w 10993169"/>
              <a:gd name="connsiteY5654" fmla="*/ 2124665 h 5809456"/>
              <a:gd name="connsiteX5655" fmla="*/ 2150709 w 10993169"/>
              <a:gd name="connsiteY5655" fmla="*/ 2124665 h 5809456"/>
              <a:gd name="connsiteX5656" fmla="*/ 2154615 w 10993169"/>
              <a:gd name="connsiteY5656" fmla="*/ 2125316 h 5809456"/>
              <a:gd name="connsiteX5657" fmla="*/ 2159173 w 10993169"/>
              <a:gd name="connsiteY5657" fmla="*/ 2125316 h 5809456"/>
              <a:gd name="connsiteX5658" fmla="*/ 2165034 w 10993169"/>
              <a:gd name="connsiteY5658" fmla="*/ 2129874 h 5809456"/>
              <a:gd name="connsiteX5659" fmla="*/ 2171545 w 10993169"/>
              <a:gd name="connsiteY5659" fmla="*/ 2133130 h 5809456"/>
              <a:gd name="connsiteX5660" fmla="*/ 2178057 w 10993169"/>
              <a:gd name="connsiteY5660" fmla="*/ 2135734 h 5809456"/>
              <a:gd name="connsiteX5661" fmla="*/ 2184568 w 10993169"/>
              <a:gd name="connsiteY5661" fmla="*/ 2138339 h 5809456"/>
              <a:gd name="connsiteX5662" fmla="*/ 2185989 w 10993169"/>
              <a:gd name="connsiteY5662" fmla="*/ 2137865 h 5809456"/>
              <a:gd name="connsiteX5663" fmla="*/ 2180662 w 10993169"/>
              <a:gd name="connsiteY5663" fmla="*/ 2135734 h 5809456"/>
              <a:gd name="connsiteX5664" fmla="*/ 2174802 w 10993169"/>
              <a:gd name="connsiteY5664" fmla="*/ 2133130 h 5809456"/>
              <a:gd name="connsiteX5665" fmla="*/ 2168290 w 10993169"/>
              <a:gd name="connsiteY5665" fmla="*/ 2129223 h 5809456"/>
              <a:gd name="connsiteX5666" fmla="*/ 2161779 w 10993169"/>
              <a:gd name="connsiteY5666" fmla="*/ 2124664 h 5809456"/>
              <a:gd name="connsiteX5667" fmla="*/ 2157872 w 10993169"/>
              <a:gd name="connsiteY5667" fmla="*/ 2124664 h 5809456"/>
              <a:gd name="connsiteX5668" fmla="*/ 2153965 w 10993169"/>
              <a:gd name="connsiteY5668" fmla="*/ 2124664 h 5809456"/>
              <a:gd name="connsiteX5669" fmla="*/ 2152012 w 10993169"/>
              <a:gd name="connsiteY5669" fmla="*/ 2124013 h 5809456"/>
              <a:gd name="connsiteX5670" fmla="*/ 2150710 w 10993169"/>
              <a:gd name="connsiteY5670" fmla="*/ 2123362 h 5809456"/>
              <a:gd name="connsiteX5671" fmla="*/ 2149407 w 10993169"/>
              <a:gd name="connsiteY5671" fmla="*/ 2122711 h 5809456"/>
              <a:gd name="connsiteX5672" fmla="*/ 2149407 w 10993169"/>
              <a:gd name="connsiteY5672" fmla="*/ 2122060 h 5809456"/>
              <a:gd name="connsiteX5673" fmla="*/ 2147454 w 10993169"/>
              <a:gd name="connsiteY5673" fmla="*/ 2119455 h 5809456"/>
              <a:gd name="connsiteX5674" fmla="*/ 2145501 w 10993169"/>
              <a:gd name="connsiteY5674" fmla="*/ 2115548 h 5809456"/>
              <a:gd name="connsiteX5675" fmla="*/ 2144849 w 10993169"/>
              <a:gd name="connsiteY5675" fmla="*/ 2112293 h 5809456"/>
              <a:gd name="connsiteX5676" fmla="*/ 2144198 w 10993169"/>
              <a:gd name="connsiteY5676" fmla="*/ 2109688 h 5809456"/>
              <a:gd name="connsiteX5677" fmla="*/ 2144198 w 10993169"/>
              <a:gd name="connsiteY5677" fmla="*/ 2105130 h 5809456"/>
              <a:gd name="connsiteX5678" fmla="*/ 2144198 w 10993169"/>
              <a:gd name="connsiteY5678" fmla="*/ 2100572 h 5809456"/>
              <a:gd name="connsiteX5679" fmla="*/ 2145501 w 10993169"/>
              <a:gd name="connsiteY5679" fmla="*/ 2096014 h 5809456"/>
              <a:gd name="connsiteX5680" fmla="*/ 2146803 w 10993169"/>
              <a:gd name="connsiteY5680" fmla="*/ 2091456 h 5809456"/>
              <a:gd name="connsiteX5681" fmla="*/ 2147454 w 10993169"/>
              <a:gd name="connsiteY5681" fmla="*/ 2089503 h 5809456"/>
              <a:gd name="connsiteX5682" fmla="*/ 2149407 w 10993169"/>
              <a:gd name="connsiteY5682" fmla="*/ 2087549 h 5809456"/>
              <a:gd name="connsiteX5683" fmla="*/ 2152012 w 10993169"/>
              <a:gd name="connsiteY5683" fmla="*/ 2086247 h 5809456"/>
              <a:gd name="connsiteX5684" fmla="*/ 2154617 w 10993169"/>
              <a:gd name="connsiteY5684" fmla="*/ 2084294 h 5809456"/>
              <a:gd name="connsiteX5685" fmla="*/ 2153965 w 10993169"/>
              <a:gd name="connsiteY5685" fmla="*/ 2080387 h 5809456"/>
              <a:gd name="connsiteX5686" fmla="*/ 2152663 w 10993169"/>
              <a:gd name="connsiteY5686" fmla="*/ 2076480 h 5809456"/>
              <a:gd name="connsiteX5687" fmla="*/ 2151361 w 10993169"/>
              <a:gd name="connsiteY5687" fmla="*/ 2073876 h 5809456"/>
              <a:gd name="connsiteX5688" fmla="*/ 2149407 w 10993169"/>
              <a:gd name="connsiteY5688" fmla="*/ 2071271 h 5809456"/>
              <a:gd name="connsiteX5689" fmla="*/ 2148105 w 10993169"/>
              <a:gd name="connsiteY5689" fmla="*/ 2070620 h 5809456"/>
              <a:gd name="connsiteX5690" fmla="*/ 2112943 w 10993169"/>
              <a:gd name="connsiteY5690" fmla="*/ 2051086 h 5809456"/>
              <a:gd name="connsiteX5691" fmla="*/ 2116849 w 10993169"/>
              <a:gd name="connsiteY5691" fmla="*/ 2054342 h 5809456"/>
              <a:gd name="connsiteX5692" fmla="*/ 2120756 w 10993169"/>
              <a:gd name="connsiteY5692" fmla="*/ 2058248 h 5809456"/>
              <a:gd name="connsiteX5693" fmla="*/ 2124663 w 10993169"/>
              <a:gd name="connsiteY5693" fmla="*/ 2062155 h 5809456"/>
              <a:gd name="connsiteX5694" fmla="*/ 2128570 w 10993169"/>
              <a:gd name="connsiteY5694" fmla="*/ 2066713 h 5809456"/>
              <a:gd name="connsiteX5695" fmla="*/ 2129872 w 10993169"/>
              <a:gd name="connsiteY5695" fmla="*/ 2069318 h 5809456"/>
              <a:gd name="connsiteX5696" fmla="*/ 2133779 w 10993169"/>
              <a:gd name="connsiteY5696" fmla="*/ 2074527 h 5809456"/>
              <a:gd name="connsiteX5697" fmla="*/ 2136042 w 10993169"/>
              <a:gd name="connsiteY5697" fmla="*/ 2073396 h 5809456"/>
              <a:gd name="connsiteX5698" fmla="*/ 2133129 w 10993169"/>
              <a:gd name="connsiteY5698" fmla="*/ 2069318 h 5809456"/>
              <a:gd name="connsiteX5699" fmla="*/ 2131175 w 10993169"/>
              <a:gd name="connsiteY5699" fmla="*/ 2066062 h 5809456"/>
              <a:gd name="connsiteX5700" fmla="*/ 2127269 w 10993169"/>
              <a:gd name="connsiteY5700" fmla="*/ 2062155 h 5809456"/>
              <a:gd name="connsiteX5701" fmla="*/ 2124013 w 10993169"/>
              <a:gd name="connsiteY5701" fmla="*/ 2057597 h 5809456"/>
              <a:gd name="connsiteX5702" fmla="*/ 2120106 w 10993169"/>
              <a:gd name="connsiteY5702" fmla="*/ 2053690 h 5809456"/>
              <a:gd name="connsiteX5703" fmla="*/ 2116199 w 10993169"/>
              <a:gd name="connsiteY5703" fmla="*/ 2051086 h 5809456"/>
              <a:gd name="connsiteX5704" fmla="*/ 5260359 w 10993169"/>
              <a:gd name="connsiteY5704" fmla="*/ 2035364 h 5809456"/>
              <a:gd name="connsiteX5705" fmla="*/ 5259339 w 10993169"/>
              <a:gd name="connsiteY5705" fmla="*/ 2035477 h 5809456"/>
              <a:gd name="connsiteX5706" fmla="*/ 5261865 w 10993169"/>
              <a:gd name="connsiteY5706" fmla="*/ 2036109 h 5809456"/>
              <a:gd name="connsiteX5707" fmla="*/ 5264469 w 10993169"/>
              <a:gd name="connsiteY5707" fmla="*/ 2036109 h 5809456"/>
              <a:gd name="connsiteX5708" fmla="*/ 5266421 w 10993169"/>
              <a:gd name="connsiteY5708" fmla="*/ 2037411 h 5809456"/>
              <a:gd name="connsiteX5709" fmla="*/ 5267723 w 10993169"/>
              <a:gd name="connsiteY5709" fmla="*/ 2038713 h 5809456"/>
              <a:gd name="connsiteX5710" fmla="*/ 5271629 w 10993169"/>
              <a:gd name="connsiteY5710" fmla="*/ 2041318 h 5809456"/>
              <a:gd name="connsiteX5711" fmla="*/ 5274884 w 10993169"/>
              <a:gd name="connsiteY5711" fmla="*/ 2045225 h 5809456"/>
              <a:gd name="connsiteX5712" fmla="*/ 5276837 w 10993169"/>
              <a:gd name="connsiteY5712" fmla="*/ 2049783 h 5809456"/>
              <a:gd name="connsiteX5713" fmla="*/ 5278139 w 10993169"/>
              <a:gd name="connsiteY5713" fmla="*/ 2054341 h 5809456"/>
              <a:gd name="connsiteX5714" fmla="*/ 5278790 w 10993169"/>
              <a:gd name="connsiteY5714" fmla="*/ 2057596 h 5809456"/>
              <a:gd name="connsiteX5715" fmla="*/ 5278790 w 10993169"/>
              <a:gd name="connsiteY5715" fmla="*/ 2061503 h 5809456"/>
              <a:gd name="connsiteX5716" fmla="*/ 5278139 w 10993169"/>
              <a:gd name="connsiteY5716" fmla="*/ 2066061 h 5809456"/>
              <a:gd name="connsiteX5717" fmla="*/ 5276837 w 10993169"/>
              <a:gd name="connsiteY5717" fmla="*/ 2070619 h 5809456"/>
              <a:gd name="connsiteX5718" fmla="*/ 5275535 w 10993169"/>
              <a:gd name="connsiteY5718" fmla="*/ 2075177 h 5809456"/>
              <a:gd name="connsiteX5719" fmla="*/ 5274233 w 10993169"/>
              <a:gd name="connsiteY5719" fmla="*/ 2079735 h 5809456"/>
              <a:gd name="connsiteX5720" fmla="*/ 5272280 w 10993169"/>
              <a:gd name="connsiteY5720" fmla="*/ 2083642 h 5809456"/>
              <a:gd name="connsiteX5721" fmla="*/ 5270327 w 10993169"/>
              <a:gd name="connsiteY5721" fmla="*/ 2086898 h 5809456"/>
              <a:gd name="connsiteX5722" fmla="*/ 5269025 w 10993169"/>
              <a:gd name="connsiteY5722" fmla="*/ 2089502 h 5809456"/>
              <a:gd name="connsiteX5723" fmla="*/ 5266421 w 10993169"/>
              <a:gd name="connsiteY5723" fmla="*/ 2092107 h 5809456"/>
              <a:gd name="connsiteX5724" fmla="*/ 5263167 w 10993169"/>
              <a:gd name="connsiteY5724" fmla="*/ 2095363 h 5809456"/>
              <a:gd name="connsiteX5725" fmla="*/ 5259912 w 10993169"/>
              <a:gd name="connsiteY5725" fmla="*/ 2097316 h 5809456"/>
              <a:gd name="connsiteX5726" fmla="*/ 5255355 w 10993169"/>
              <a:gd name="connsiteY5726" fmla="*/ 2098618 h 5809456"/>
              <a:gd name="connsiteX5727" fmla="*/ 5248845 w 10993169"/>
              <a:gd name="connsiteY5727" fmla="*/ 2099920 h 5809456"/>
              <a:gd name="connsiteX5728" fmla="*/ 5242335 w 10993169"/>
              <a:gd name="connsiteY5728" fmla="*/ 2101223 h 5809456"/>
              <a:gd name="connsiteX5729" fmla="*/ 5237128 w 10993169"/>
              <a:gd name="connsiteY5729" fmla="*/ 2102525 h 5809456"/>
              <a:gd name="connsiteX5730" fmla="*/ 5232571 w 10993169"/>
              <a:gd name="connsiteY5730" fmla="*/ 2103176 h 5809456"/>
              <a:gd name="connsiteX5731" fmla="*/ 5227363 w 10993169"/>
              <a:gd name="connsiteY5731" fmla="*/ 2105781 h 5809456"/>
              <a:gd name="connsiteX5732" fmla="*/ 5224759 w 10993169"/>
              <a:gd name="connsiteY5732" fmla="*/ 2107083 h 5809456"/>
              <a:gd name="connsiteX5733" fmla="*/ 5222806 w 10993169"/>
              <a:gd name="connsiteY5733" fmla="*/ 2109036 h 5809456"/>
              <a:gd name="connsiteX5734" fmla="*/ 5220853 w 10993169"/>
              <a:gd name="connsiteY5734" fmla="*/ 2110990 h 5809456"/>
              <a:gd name="connsiteX5735" fmla="*/ 5219551 w 10993169"/>
              <a:gd name="connsiteY5735" fmla="*/ 2112943 h 5809456"/>
              <a:gd name="connsiteX5736" fmla="*/ 5218249 w 10993169"/>
              <a:gd name="connsiteY5736" fmla="*/ 2119455 h 5809456"/>
              <a:gd name="connsiteX5737" fmla="*/ 5218901 w 10993169"/>
              <a:gd name="connsiteY5737" fmla="*/ 2127268 h 5809456"/>
              <a:gd name="connsiteX5738" fmla="*/ 5218901 w 10993169"/>
              <a:gd name="connsiteY5738" fmla="*/ 2135082 h 5809456"/>
              <a:gd name="connsiteX5739" fmla="*/ 5219551 w 10993169"/>
              <a:gd name="connsiteY5739" fmla="*/ 2141594 h 5809456"/>
              <a:gd name="connsiteX5740" fmla="*/ 5224759 w 10993169"/>
              <a:gd name="connsiteY5740" fmla="*/ 2148105 h 5809456"/>
              <a:gd name="connsiteX5741" fmla="*/ 5232571 w 10993169"/>
              <a:gd name="connsiteY5741" fmla="*/ 2155268 h 5809456"/>
              <a:gd name="connsiteX5742" fmla="*/ 5235826 w 10993169"/>
              <a:gd name="connsiteY5742" fmla="*/ 2159826 h 5809456"/>
              <a:gd name="connsiteX5743" fmla="*/ 5239731 w 10993169"/>
              <a:gd name="connsiteY5743" fmla="*/ 2163732 h 5809456"/>
              <a:gd name="connsiteX5744" fmla="*/ 5242335 w 10993169"/>
              <a:gd name="connsiteY5744" fmla="*/ 2167639 h 5809456"/>
              <a:gd name="connsiteX5745" fmla="*/ 5244939 w 10993169"/>
              <a:gd name="connsiteY5745" fmla="*/ 2171546 h 5809456"/>
              <a:gd name="connsiteX5746" fmla="*/ 5247543 w 10993169"/>
              <a:gd name="connsiteY5746" fmla="*/ 2176755 h 5809456"/>
              <a:gd name="connsiteX5747" fmla="*/ 5250798 w 10993169"/>
              <a:gd name="connsiteY5747" fmla="*/ 2183267 h 5809456"/>
              <a:gd name="connsiteX5748" fmla="*/ 5252751 w 10993169"/>
              <a:gd name="connsiteY5748" fmla="*/ 2187173 h 5809456"/>
              <a:gd name="connsiteX5749" fmla="*/ 5254053 w 10993169"/>
              <a:gd name="connsiteY5749" fmla="*/ 2191080 h 5809456"/>
              <a:gd name="connsiteX5750" fmla="*/ 5254704 w 10993169"/>
              <a:gd name="connsiteY5750" fmla="*/ 2194336 h 5809456"/>
              <a:gd name="connsiteX5751" fmla="*/ 5255355 w 10993169"/>
              <a:gd name="connsiteY5751" fmla="*/ 2196941 h 5809456"/>
              <a:gd name="connsiteX5752" fmla="*/ 5254053 w 10993169"/>
              <a:gd name="connsiteY5752" fmla="*/ 2202801 h 5809456"/>
              <a:gd name="connsiteX5753" fmla="*/ 5252751 w 10993169"/>
              <a:gd name="connsiteY5753" fmla="*/ 2210614 h 5809456"/>
              <a:gd name="connsiteX5754" fmla="*/ 5250798 w 10993169"/>
              <a:gd name="connsiteY5754" fmla="*/ 2218428 h 5809456"/>
              <a:gd name="connsiteX5755" fmla="*/ 5250147 w 10993169"/>
              <a:gd name="connsiteY5755" fmla="*/ 2224939 h 5809456"/>
              <a:gd name="connsiteX5756" fmla="*/ 5250798 w 10993169"/>
              <a:gd name="connsiteY5756" fmla="*/ 2232753 h 5809456"/>
              <a:gd name="connsiteX5757" fmla="*/ 5252751 w 10993169"/>
              <a:gd name="connsiteY5757" fmla="*/ 2241218 h 5809456"/>
              <a:gd name="connsiteX5758" fmla="*/ 5254053 w 10993169"/>
              <a:gd name="connsiteY5758" fmla="*/ 2250334 h 5809456"/>
              <a:gd name="connsiteX5759" fmla="*/ 5255355 w 10993169"/>
              <a:gd name="connsiteY5759" fmla="*/ 2258799 h 5809456"/>
              <a:gd name="connsiteX5760" fmla="*/ 5256657 w 10993169"/>
              <a:gd name="connsiteY5760" fmla="*/ 2264659 h 5809456"/>
              <a:gd name="connsiteX5761" fmla="*/ 5258610 w 10993169"/>
              <a:gd name="connsiteY5761" fmla="*/ 2271821 h 5809456"/>
              <a:gd name="connsiteX5762" fmla="*/ 5258610 w 10993169"/>
              <a:gd name="connsiteY5762" fmla="*/ 2275728 h 5809456"/>
              <a:gd name="connsiteX5763" fmla="*/ 5258610 w 10993169"/>
              <a:gd name="connsiteY5763" fmla="*/ 2278984 h 5809456"/>
              <a:gd name="connsiteX5764" fmla="*/ 5258610 w 10993169"/>
              <a:gd name="connsiteY5764" fmla="*/ 2282240 h 5809456"/>
              <a:gd name="connsiteX5765" fmla="*/ 5257959 w 10993169"/>
              <a:gd name="connsiteY5765" fmla="*/ 2284193 h 5809456"/>
              <a:gd name="connsiteX5766" fmla="*/ 5254704 w 10993169"/>
              <a:gd name="connsiteY5766" fmla="*/ 2286798 h 5809456"/>
              <a:gd name="connsiteX5767" fmla="*/ 5252073 w 10993169"/>
              <a:gd name="connsiteY5767" fmla="*/ 2288302 h 5809456"/>
              <a:gd name="connsiteX5768" fmla="*/ 5255801 w 10993169"/>
              <a:gd name="connsiteY5768" fmla="*/ 2286704 h 5809456"/>
              <a:gd name="connsiteX5769" fmla="*/ 5259057 w 10993169"/>
              <a:gd name="connsiteY5769" fmla="*/ 2284099 h 5809456"/>
              <a:gd name="connsiteX5770" fmla="*/ 5259708 w 10993169"/>
              <a:gd name="connsiteY5770" fmla="*/ 2281494 h 5809456"/>
              <a:gd name="connsiteX5771" fmla="*/ 5259708 w 10993169"/>
              <a:gd name="connsiteY5771" fmla="*/ 2278890 h 5809456"/>
              <a:gd name="connsiteX5772" fmla="*/ 5259708 w 10993169"/>
              <a:gd name="connsiteY5772" fmla="*/ 2274983 h 5809456"/>
              <a:gd name="connsiteX5773" fmla="*/ 5259708 w 10993169"/>
              <a:gd name="connsiteY5773" fmla="*/ 2271727 h 5809456"/>
              <a:gd name="connsiteX5774" fmla="*/ 5258406 w 10993169"/>
              <a:gd name="connsiteY5774" fmla="*/ 2263914 h 5809456"/>
              <a:gd name="connsiteX5775" fmla="*/ 5256452 w 10993169"/>
              <a:gd name="connsiteY5775" fmla="*/ 2258705 h 5809456"/>
              <a:gd name="connsiteX5776" fmla="*/ 5255801 w 10993169"/>
              <a:gd name="connsiteY5776" fmla="*/ 2250240 h 5809456"/>
              <a:gd name="connsiteX5777" fmla="*/ 5253848 w 10993169"/>
              <a:gd name="connsiteY5777" fmla="*/ 2241124 h 5809456"/>
              <a:gd name="connsiteX5778" fmla="*/ 5251894 w 10993169"/>
              <a:gd name="connsiteY5778" fmla="*/ 2232659 h 5809456"/>
              <a:gd name="connsiteX5779" fmla="*/ 5251243 w 10993169"/>
              <a:gd name="connsiteY5779" fmla="*/ 2224845 h 5809456"/>
              <a:gd name="connsiteX5780" fmla="*/ 5251894 w 10993169"/>
              <a:gd name="connsiteY5780" fmla="*/ 2218334 h 5809456"/>
              <a:gd name="connsiteX5781" fmla="*/ 5253848 w 10993169"/>
              <a:gd name="connsiteY5781" fmla="*/ 2209869 h 5809456"/>
              <a:gd name="connsiteX5782" fmla="*/ 5255801 w 10993169"/>
              <a:gd name="connsiteY5782" fmla="*/ 2202707 h 5809456"/>
              <a:gd name="connsiteX5783" fmla="*/ 5256452 w 10993169"/>
              <a:gd name="connsiteY5783" fmla="*/ 2196847 h 5809456"/>
              <a:gd name="connsiteX5784" fmla="*/ 5255801 w 10993169"/>
              <a:gd name="connsiteY5784" fmla="*/ 2194242 h 5809456"/>
              <a:gd name="connsiteX5785" fmla="*/ 5255150 w 10993169"/>
              <a:gd name="connsiteY5785" fmla="*/ 2190335 h 5809456"/>
              <a:gd name="connsiteX5786" fmla="*/ 5253848 w 10993169"/>
              <a:gd name="connsiteY5786" fmla="*/ 2187079 h 5809456"/>
              <a:gd name="connsiteX5787" fmla="*/ 5251894 w 10993169"/>
              <a:gd name="connsiteY5787" fmla="*/ 2183173 h 5809456"/>
              <a:gd name="connsiteX5788" fmla="*/ 5248639 w 10993169"/>
              <a:gd name="connsiteY5788" fmla="*/ 2176661 h 5809456"/>
              <a:gd name="connsiteX5789" fmla="*/ 5246034 w 10993169"/>
              <a:gd name="connsiteY5789" fmla="*/ 2171452 h 5809456"/>
              <a:gd name="connsiteX5790" fmla="*/ 5244081 w 10993169"/>
              <a:gd name="connsiteY5790" fmla="*/ 2167545 h 5809456"/>
              <a:gd name="connsiteX5791" fmla="*/ 5240825 w 10993169"/>
              <a:gd name="connsiteY5791" fmla="*/ 2163638 h 5809456"/>
              <a:gd name="connsiteX5792" fmla="*/ 5236918 w 10993169"/>
              <a:gd name="connsiteY5792" fmla="*/ 2159732 h 5809456"/>
              <a:gd name="connsiteX5793" fmla="*/ 5233662 w 10993169"/>
              <a:gd name="connsiteY5793" fmla="*/ 2155174 h 5809456"/>
              <a:gd name="connsiteX5794" fmla="*/ 5225849 w 10993169"/>
              <a:gd name="connsiteY5794" fmla="*/ 2148011 h 5809456"/>
              <a:gd name="connsiteX5795" fmla="*/ 5220640 w 10993169"/>
              <a:gd name="connsiteY5795" fmla="*/ 2140849 h 5809456"/>
              <a:gd name="connsiteX5796" fmla="*/ 5220640 w 10993169"/>
              <a:gd name="connsiteY5796" fmla="*/ 2134337 h 5809456"/>
              <a:gd name="connsiteX5797" fmla="*/ 5219989 w 10993169"/>
              <a:gd name="connsiteY5797" fmla="*/ 2126523 h 5809456"/>
              <a:gd name="connsiteX5798" fmla="*/ 5219337 w 10993169"/>
              <a:gd name="connsiteY5798" fmla="*/ 2119361 h 5809456"/>
              <a:gd name="connsiteX5799" fmla="*/ 5220640 w 10993169"/>
              <a:gd name="connsiteY5799" fmla="*/ 2112198 h 5809456"/>
              <a:gd name="connsiteX5800" fmla="*/ 5221942 w 10993169"/>
              <a:gd name="connsiteY5800" fmla="*/ 2110896 h 5809456"/>
              <a:gd name="connsiteX5801" fmla="*/ 5223895 w 10993169"/>
              <a:gd name="connsiteY5801" fmla="*/ 2108942 h 5809456"/>
              <a:gd name="connsiteX5802" fmla="*/ 5225849 w 10993169"/>
              <a:gd name="connsiteY5802" fmla="*/ 2106989 h 5809456"/>
              <a:gd name="connsiteX5803" fmla="*/ 5228453 w 10993169"/>
              <a:gd name="connsiteY5803" fmla="*/ 2105687 h 5809456"/>
              <a:gd name="connsiteX5804" fmla="*/ 5233662 w 10993169"/>
              <a:gd name="connsiteY5804" fmla="*/ 2103082 h 5809456"/>
              <a:gd name="connsiteX5805" fmla="*/ 5238220 w 10993169"/>
              <a:gd name="connsiteY5805" fmla="*/ 2102431 h 5809456"/>
              <a:gd name="connsiteX5806" fmla="*/ 5243429 w 10993169"/>
              <a:gd name="connsiteY5806" fmla="*/ 2101129 h 5809456"/>
              <a:gd name="connsiteX5807" fmla="*/ 5249941 w 10993169"/>
              <a:gd name="connsiteY5807" fmla="*/ 2099826 h 5809456"/>
              <a:gd name="connsiteX5808" fmla="*/ 5256452 w 10993169"/>
              <a:gd name="connsiteY5808" fmla="*/ 2098524 h 5809456"/>
              <a:gd name="connsiteX5809" fmla="*/ 5261661 w 10993169"/>
              <a:gd name="connsiteY5809" fmla="*/ 2097222 h 5809456"/>
              <a:gd name="connsiteX5810" fmla="*/ 5264266 w 10993169"/>
              <a:gd name="connsiteY5810" fmla="*/ 2095268 h 5809456"/>
              <a:gd name="connsiteX5811" fmla="*/ 5267522 w 10993169"/>
              <a:gd name="connsiteY5811" fmla="*/ 2092013 h 5809456"/>
              <a:gd name="connsiteX5812" fmla="*/ 5270126 w 10993169"/>
              <a:gd name="connsiteY5812" fmla="*/ 2089408 h 5809456"/>
              <a:gd name="connsiteX5813" fmla="*/ 5271429 w 10993169"/>
              <a:gd name="connsiteY5813" fmla="*/ 2086804 h 5809456"/>
              <a:gd name="connsiteX5814" fmla="*/ 5273382 w 10993169"/>
              <a:gd name="connsiteY5814" fmla="*/ 2083548 h 5809456"/>
              <a:gd name="connsiteX5815" fmla="*/ 5275335 w 10993169"/>
              <a:gd name="connsiteY5815" fmla="*/ 2079641 h 5809456"/>
              <a:gd name="connsiteX5816" fmla="*/ 5276638 w 10993169"/>
              <a:gd name="connsiteY5816" fmla="*/ 2075083 h 5809456"/>
              <a:gd name="connsiteX5817" fmla="*/ 5277940 w 10993169"/>
              <a:gd name="connsiteY5817" fmla="*/ 2070525 h 5809456"/>
              <a:gd name="connsiteX5818" fmla="*/ 5279242 w 10993169"/>
              <a:gd name="connsiteY5818" fmla="*/ 2065967 h 5809456"/>
              <a:gd name="connsiteX5819" fmla="*/ 5279893 w 10993169"/>
              <a:gd name="connsiteY5819" fmla="*/ 2061409 h 5809456"/>
              <a:gd name="connsiteX5820" fmla="*/ 5279893 w 10993169"/>
              <a:gd name="connsiteY5820" fmla="*/ 2057502 h 5809456"/>
              <a:gd name="connsiteX5821" fmla="*/ 5279242 w 10993169"/>
              <a:gd name="connsiteY5821" fmla="*/ 2054247 h 5809456"/>
              <a:gd name="connsiteX5822" fmla="*/ 5278591 w 10993169"/>
              <a:gd name="connsiteY5822" fmla="*/ 2049689 h 5809456"/>
              <a:gd name="connsiteX5823" fmla="*/ 5275986 w 10993169"/>
              <a:gd name="connsiteY5823" fmla="*/ 2045782 h 5809456"/>
              <a:gd name="connsiteX5824" fmla="*/ 5272731 w 10993169"/>
              <a:gd name="connsiteY5824" fmla="*/ 2041224 h 5809456"/>
              <a:gd name="connsiteX5825" fmla="*/ 5268824 w 10993169"/>
              <a:gd name="connsiteY5825" fmla="*/ 2038619 h 5809456"/>
              <a:gd name="connsiteX5826" fmla="*/ 5267522 w 10993169"/>
              <a:gd name="connsiteY5826" fmla="*/ 2037317 h 5809456"/>
              <a:gd name="connsiteX5827" fmla="*/ 5265568 w 10993169"/>
              <a:gd name="connsiteY5827" fmla="*/ 2036015 h 5809456"/>
              <a:gd name="connsiteX5828" fmla="*/ 5262964 w 10993169"/>
              <a:gd name="connsiteY5828" fmla="*/ 2036015 h 5809456"/>
              <a:gd name="connsiteX5829" fmla="*/ 6693019 w 10993169"/>
              <a:gd name="connsiteY5829" fmla="*/ 2013114 h 5809456"/>
              <a:gd name="connsiteX5830" fmla="*/ 6690259 w 10993169"/>
              <a:gd name="connsiteY5830" fmla="*/ 2019736 h 5809456"/>
              <a:gd name="connsiteX5831" fmla="*/ 6690067 w 10993169"/>
              <a:gd name="connsiteY5831" fmla="*/ 2020360 h 5809456"/>
              <a:gd name="connsiteX5832" fmla="*/ 6693000 w 10993169"/>
              <a:gd name="connsiteY5832" fmla="*/ 2013319 h 5809456"/>
              <a:gd name="connsiteX5833" fmla="*/ 2021133 w 10993169"/>
              <a:gd name="connsiteY5833" fmla="*/ 1993134 h 5809456"/>
              <a:gd name="connsiteX5834" fmla="*/ 2015924 w 10993169"/>
              <a:gd name="connsiteY5834" fmla="*/ 1993786 h 5809456"/>
              <a:gd name="connsiteX5835" fmla="*/ 2011366 w 10993169"/>
              <a:gd name="connsiteY5835" fmla="*/ 1994437 h 5809456"/>
              <a:gd name="connsiteX5836" fmla="*/ 2006808 w 10993169"/>
              <a:gd name="connsiteY5836" fmla="*/ 1995088 h 5809456"/>
              <a:gd name="connsiteX5837" fmla="*/ 2008109 w 10993169"/>
              <a:gd name="connsiteY5837" fmla="*/ 1995088 h 5809456"/>
              <a:gd name="connsiteX5838" fmla="*/ 2012667 w 10993169"/>
              <a:gd name="connsiteY5838" fmla="*/ 1994437 h 5809456"/>
              <a:gd name="connsiteX5839" fmla="*/ 2017876 w 10993169"/>
              <a:gd name="connsiteY5839" fmla="*/ 1993786 h 5809456"/>
              <a:gd name="connsiteX5840" fmla="*/ 2020481 w 10993169"/>
              <a:gd name="connsiteY5840" fmla="*/ 1993786 h 5809456"/>
              <a:gd name="connsiteX5841" fmla="*/ 2023086 w 10993169"/>
              <a:gd name="connsiteY5841" fmla="*/ 1993786 h 5809456"/>
              <a:gd name="connsiteX5842" fmla="*/ 2025039 w 10993169"/>
              <a:gd name="connsiteY5842" fmla="*/ 1993786 h 5809456"/>
              <a:gd name="connsiteX5843" fmla="*/ 2026341 w 10993169"/>
              <a:gd name="connsiteY5843" fmla="*/ 1995088 h 5809456"/>
              <a:gd name="connsiteX5844" fmla="*/ 2027644 w 10993169"/>
              <a:gd name="connsiteY5844" fmla="*/ 1996390 h 5809456"/>
              <a:gd name="connsiteX5845" fmla="*/ 2029597 w 10993169"/>
              <a:gd name="connsiteY5845" fmla="*/ 1998995 h 5809456"/>
              <a:gd name="connsiteX5846" fmla="*/ 2031550 w 10993169"/>
              <a:gd name="connsiteY5846" fmla="*/ 2001599 h 5809456"/>
              <a:gd name="connsiteX5847" fmla="*/ 2033504 w 10993169"/>
              <a:gd name="connsiteY5847" fmla="*/ 2005506 h 5809456"/>
              <a:gd name="connsiteX5848" fmla="*/ 2037411 w 10993169"/>
              <a:gd name="connsiteY5848" fmla="*/ 2012018 h 5809456"/>
              <a:gd name="connsiteX5849" fmla="*/ 2041317 w 10993169"/>
              <a:gd name="connsiteY5849" fmla="*/ 2017878 h 5809456"/>
              <a:gd name="connsiteX5850" fmla="*/ 2043922 w 10993169"/>
              <a:gd name="connsiteY5850" fmla="*/ 2022436 h 5809456"/>
              <a:gd name="connsiteX5851" fmla="*/ 2047829 w 10993169"/>
              <a:gd name="connsiteY5851" fmla="*/ 2029598 h 5809456"/>
              <a:gd name="connsiteX5852" fmla="*/ 2051085 w 10993169"/>
              <a:gd name="connsiteY5852" fmla="*/ 2036110 h 5809456"/>
              <a:gd name="connsiteX5853" fmla="*/ 2054340 w 10993169"/>
              <a:gd name="connsiteY5853" fmla="*/ 2041319 h 5809456"/>
              <a:gd name="connsiteX5854" fmla="*/ 2062805 w 10993169"/>
              <a:gd name="connsiteY5854" fmla="*/ 2046528 h 5809456"/>
              <a:gd name="connsiteX5855" fmla="*/ 2071921 w 10993169"/>
              <a:gd name="connsiteY5855" fmla="*/ 2051086 h 5809456"/>
              <a:gd name="connsiteX5856" fmla="*/ 2075178 w 10993169"/>
              <a:gd name="connsiteY5856" fmla="*/ 2051086 h 5809456"/>
              <a:gd name="connsiteX5857" fmla="*/ 2066062 w 10993169"/>
              <a:gd name="connsiteY5857" fmla="*/ 2045877 h 5809456"/>
              <a:gd name="connsiteX5858" fmla="*/ 2056946 w 10993169"/>
              <a:gd name="connsiteY5858" fmla="*/ 2040668 h 5809456"/>
              <a:gd name="connsiteX5859" fmla="*/ 2054341 w 10993169"/>
              <a:gd name="connsiteY5859" fmla="*/ 2036110 h 5809456"/>
              <a:gd name="connsiteX5860" fmla="*/ 2050434 w 10993169"/>
              <a:gd name="connsiteY5860" fmla="*/ 2029598 h 5809456"/>
              <a:gd name="connsiteX5861" fmla="*/ 2047179 w 10993169"/>
              <a:gd name="connsiteY5861" fmla="*/ 2023087 h 5809456"/>
              <a:gd name="connsiteX5862" fmla="*/ 2044574 w 10993169"/>
              <a:gd name="connsiteY5862" fmla="*/ 2017227 h 5809456"/>
              <a:gd name="connsiteX5863" fmla="*/ 2040667 w 10993169"/>
              <a:gd name="connsiteY5863" fmla="*/ 2012017 h 5809456"/>
              <a:gd name="connsiteX5864" fmla="*/ 2036760 w 10993169"/>
              <a:gd name="connsiteY5864" fmla="*/ 2004855 h 5809456"/>
              <a:gd name="connsiteX5865" fmla="*/ 2034807 w 10993169"/>
              <a:gd name="connsiteY5865" fmla="*/ 2001599 h 5809456"/>
              <a:gd name="connsiteX5866" fmla="*/ 2032854 w 10993169"/>
              <a:gd name="connsiteY5866" fmla="*/ 1998344 h 5809456"/>
              <a:gd name="connsiteX5867" fmla="*/ 2030900 w 10993169"/>
              <a:gd name="connsiteY5867" fmla="*/ 1995739 h 5809456"/>
              <a:gd name="connsiteX5868" fmla="*/ 2028947 w 10993169"/>
              <a:gd name="connsiteY5868" fmla="*/ 1994437 h 5809456"/>
              <a:gd name="connsiteX5869" fmla="*/ 2027645 w 10993169"/>
              <a:gd name="connsiteY5869" fmla="*/ 1993786 h 5809456"/>
              <a:gd name="connsiteX5870" fmla="*/ 2025691 w 10993169"/>
              <a:gd name="connsiteY5870" fmla="*/ 1993134 h 5809456"/>
              <a:gd name="connsiteX5871" fmla="*/ 2023738 w 10993169"/>
              <a:gd name="connsiteY5871" fmla="*/ 1993134 h 5809456"/>
              <a:gd name="connsiteX5872" fmla="*/ 1968391 w 10993169"/>
              <a:gd name="connsiteY5872" fmla="*/ 1979461 h 5809456"/>
              <a:gd name="connsiteX5873" fmla="*/ 1968019 w 10993169"/>
              <a:gd name="connsiteY5873" fmla="*/ 1979554 h 5809456"/>
              <a:gd name="connsiteX5874" fmla="*/ 1969692 w 10993169"/>
              <a:gd name="connsiteY5874" fmla="*/ 1980112 h 5809456"/>
              <a:gd name="connsiteX5875" fmla="*/ 1972948 w 10993169"/>
              <a:gd name="connsiteY5875" fmla="*/ 1982716 h 5809456"/>
              <a:gd name="connsiteX5876" fmla="*/ 1975553 w 10993169"/>
              <a:gd name="connsiteY5876" fmla="*/ 1984670 h 5809456"/>
              <a:gd name="connsiteX5877" fmla="*/ 1977506 w 10993169"/>
              <a:gd name="connsiteY5877" fmla="*/ 1987274 h 5809456"/>
              <a:gd name="connsiteX5878" fmla="*/ 1979459 w 10993169"/>
              <a:gd name="connsiteY5878" fmla="*/ 1989228 h 5809456"/>
              <a:gd name="connsiteX5879" fmla="*/ 1982064 w 10993169"/>
              <a:gd name="connsiteY5879" fmla="*/ 1992483 h 5809456"/>
              <a:gd name="connsiteX5880" fmla="*/ 1984668 w 10993169"/>
              <a:gd name="connsiteY5880" fmla="*/ 1995088 h 5809456"/>
              <a:gd name="connsiteX5881" fmla="*/ 1987924 w 10993169"/>
              <a:gd name="connsiteY5881" fmla="*/ 1997041 h 5809456"/>
              <a:gd name="connsiteX5882" fmla="*/ 1991181 w 10993169"/>
              <a:gd name="connsiteY5882" fmla="*/ 1997041 h 5809456"/>
              <a:gd name="connsiteX5883" fmla="*/ 1992482 w 10993169"/>
              <a:gd name="connsiteY5883" fmla="*/ 1997041 h 5809456"/>
              <a:gd name="connsiteX5884" fmla="*/ 1998342 w 10993169"/>
              <a:gd name="connsiteY5884" fmla="*/ 1996390 h 5809456"/>
              <a:gd name="connsiteX5885" fmla="*/ 2000947 w 10993169"/>
              <a:gd name="connsiteY5885" fmla="*/ 1995739 h 5809456"/>
              <a:gd name="connsiteX5886" fmla="*/ 1995739 w 10993169"/>
              <a:gd name="connsiteY5886" fmla="*/ 1996390 h 5809456"/>
              <a:gd name="connsiteX5887" fmla="*/ 1991181 w 10993169"/>
              <a:gd name="connsiteY5887" fmla="*/ 1997041 h 5809456"/>
              <a:gd name="connsiteX5888" fmla="*/ 1987925 w 10993169"/>
              <a:gd name="connsiteY5888" fmla="*/ 1994437 h 5809456"/>
              <a:gd name="connsiteX5889" fmla="*/ 1984669 w 10993169"/>
              <a:gd name="connsiteY5889" fmla="*/ 1991832 h 5809456"/>
              <a:gd name="connsiteX5890" fmla="*/ 1982716 w 10993169"/>
              <a:gd name="connsiteY5890" fmla="*/ 1989228 h 5809456"/>
              <a:gd name="connsiteX5891" fmla="*/ 1980763 w 10993169"/>
              <a:gd name="connsiteY5891" fmla="*/ 1986623 h 5809456"/>
              <a:gd name="connsiteX5892" fmla="*/ 1978809 w 10993169"/>
              <a:gd name="connsiteY5892" fmla="*/ 1984670 h 5809456"/>
              <a:gd name="connsiteX5893" fmla="*/ 1975553 w 10993169"/>
              <a:gd name="connsiteY5893" fmla="*/ 1982065 h 5809456"/>
              <a:gd name="connsiteX5894" fmla="*/ 1972949 w 10993169"/>
              <a:gd name="connsiteY5894" fmla="*/ 1980112 h 5809456"/>
              <a:gd name="connsiteX5895" fmla="*/ 1970995 w 10993169"/>
              <a:gd name="connsiteY5895" fmla="*/ 1979461 h 5809456"/>
              <a:gd name="connsiteX5896" fmla="*/ 10277567 w 10993169"/>
              <a:gd name="connsiteY5896" fmla="*/ 1976856 h 5809456"/>
              <a:gd name="connsiteX5897" fmla="*/ 10280173 w 10993169"/>
              <a:gd name="connsiteY5897" fmla="*/ 1976856 h 5809456"/>
              <a:gd name="connsiteX5898" fmla="*/ 10282777 w 10993169"/>
              <a:gd name="connsiteY5898" fmla="*/ 1976856 h 5809456"/>
              <a:gd name="connsiteX5899" fmla="*/ 10287985 w 10993169"/>
              <a:gd name="connsiteY5899" fmla="*/ 1982065 h 5809456"/>
              <a:gd name="connsiteX5900" fmla="*/ 10295799 w 10993169"/>
              <a:gd name="connsiteY5900" fmla="*/ 1986623 h 5809456"/>
              <a:gd name="connsiteX5901" fmla="*/ 10302963 w 10993169"/>
              <a:gd name="connsiteY5901" fmla="*/ 1991832 h 5809456"/>
              <a:gd name="connsiteX5902" fmla="*/ 10311427 w 10993169"/>
              <a:gd name="connsiteY5902" fmla="*/ 1997041 h 5809456"/>
              <a:gd name="connsiteX5903" fmla="*/ 10312077 w 10993169"/>
              <a:gd name="connsiteY5903" fmla="*/ 1998994 h 5809456"/>
              <a:gd name="connsiteX5904" fmla="*/ 10312077 w 10993169"/>
              <a:gd name="connsiteY5904" fmla="*/ 2001599 h 5809456"/>
              <a:gd name="connsiteX5905" fmla="*/ 10312077 w 10993169"/>
              <a:gd name="connsiteY5905" fmla="*/ 2004855 h 5809456"/>
              <a:gd name="connsiteX5906" fmla="*/ 10311427 w 10993169"/>
              <a:gd name="connsiteY5906" fmla="*/ 2008110 h 5809456"/>
              <a:gd name="connsiteX5907" fmla="*/ 10310125 w 10993169"/>
              <a:gd name="connsiteY5907" fmla="*/ 2014622 h 5809456"/>
              <a:gd name="connsiteX5908" fmla="*/ 10308823 w 10993169"/>
              <a:gd name="connsiteY5908" fmla="*/ 2019831 h 5809456"/>
              <a:gd name="connsiteX5909" fmla="*/ 10306217 w 10993169"/>
              <a:gd name="connsiteY5909" fmla="*/ 2030900 h 5809456"/>
              <a:gd name="connsiteX5910" fmla="*/ 10304915 w 10993169"/>
              <a:gd name="connsiteY5910" fmla="*/ 2042620 h 5809456"/>
              <a:gd name="connsiteX5911" fmla="*/ 10303613 w 10993169"/>
              <a:gd name="connsiteY5911" fmla="*/ 2053690 h 5809456"/>
              <a:gd name="connsiteX5912" fmla="*/ 10302963 w 10993169"/>
              <a:gd name="connsiteY5912" fmla="*/ 2062806 h 5809456"/>
              <a:gd name="connsiteX5913" fmla="*/ 10303613 w 10993169"/>
              <a:gd name="connsiteY5913" fmla="*/ 2067364 h 5809456"/>
              <a:gd name="connsiteX5914" fmla="*/ 10304915 w 10993169"/>
              <a:gd name="connsiteY5914" fmla="*/ 2071922 h 5809456"/>
              <a:gd name="connsiteX5915" fmla="*/ 10306217 w 10993169"/>
              <a:gd name="connsiteY5915" fmla="*/ 2076480 h 5809456"/>
              <a:gd name="connsiteX5916" fmla="*/ 10308823 w 10993169"/>
              <a:gd name="connsiteY5916" fmla="*/ 2081689 h 5809456"/>
              <a:gd name="connsiteX5917" fmla="*/ 10310125 w 10993169"/>
              <a:gd name="connsiteY5917" fmla="*/ 2086898 h 5809456"/>
              <a:gd name="connsiteX5918" fmla="*/ 10311427 w 10993169"/>
              <a:gd name="connsiteY5918" fmla="*/ 2092107 h 5809456"/>
              <a:gd name="connsiteX5919" fmla="*/ 10312077 w 10993169"/>
              <a:gd name="connsiteY5919" fmla="*/ 2096665 h 5809456"/>
              <a:gd name="connsiteX5920" fmla="*/ 10311427 w 10993169"/>
              <a:gd name="connsiteY5920" fmla="*/ 2100572 h 5809456"/>
              <a:gd name="connsiteX5921" fmla="*/ 10310775 w 10993169"/>
              <a:gd name="connsiteY5921" fmla="*/ 2103176 h 5809456"/>
              <a:gd name="connsiteX5922" fmla="*/ 10308823 w 10993169"/>
              <a:gd name="connsiteY5922" fmla="*/ 2105781 h 5809456"/>
              <a:gd name="connsiteX5923" fmla="*/ 10305567 w 10993169"/>
              <a:gd name="connsiteY5923" fmla="*/ 2108385 h 5809456"/>
              <a:gd name="connsiteX5924" fmla="*/ 10302963 w 10993169"/>
              <a:gd name="connsiteY5924" fmla="*/ 2110990 h 5809456"/>
              <a:gd name="connsiteX5925" fmla="*/ 10300357 w 10993169"/>
              <a:gd name="connsiteY5925" fmla="*/ 2110339 h 5809456"/>
              <a:gd name="connsiteX5926" fmla="*/ 10297101 w 10993169"/>
              <a:gd name="connsiteY5926" fmla="*/ 2109036 h 5809456"/>
              <a:gd name="connsiteX5927" fmla="*/ 10293195 w 10993169"/>
              <a:gd name="connsiteY5927" fmla="*/ 2107734 h 5809456"/>
              <a:gd name="connsiteX5928" fmla="*/ 10290591 w 10993169"/>
              <a:gd name="connsiteY5928" fmla="*/ 2105781 h 5809456"/>
              <a:gd name="connsiteX5929" fmla="*/ 10288637 w 10993169"/>
              <a:gd name="connsiteY5929" fmla="*/ 2101874 h 5809456"/>
              <a:gd name="connsiteX5930" fmla="*/ 10287335 w 10993169"/>
              <a:gd name="connsiteY5930" fmla="*/ 2096665 h 5809456"/>
              <a:gd name="connsiteX5931" fmla="*/ 10286033 w 10993169"/>
              <a:gd name="connsiteY5931" fmla="*/ 2092107 h 5809456"/>
              <a:gd name="connsiteX5932" fmla="*/ 10285381 w 10993169"/>
              <a:gd name="connsiteY5932" fmla="*/ 2088200 h 5809456"/>
              <a:gd name="connsiteX5933" fmla="*/ 10284731 w 10993169"/>
              <a:gd name="connsiteY5933" fmla="*/ 2086247 h 5809456"/>
              <a:gd name="connsiteX5934" fmla="*/ 10284731 w 10993169"/>
              <a:gd name="connsiteY5934" fmla="*/ 2083642 h 5809456"/>
              <a:gd name="connsiteX5935" fmla="*/ 10284731 w 10993169"/>
              <a:gd name="connsiteY5935" fmla="*/ 2081038 h 5809456"/>
              <a:gd name="connsiteX5936" fmla="*/ 10285381 w 10993169"/>
              <a:gd name="connsiteY5936" fmla="*/ 2077782 h 5809456"/>
              <a:gd name="connsiteX5937" fmla="*/ 10286033 w 10993169"/>
              <a:gd name="connsiteY5937" fmla="*/ 2075177 h 5809456"/>
              <a:gd name="connsiteX5938" fmla="*/ 10286033 w 10993169"/>
              <a:gd name="connsiteY5938" fmla="*/ 2072573 h 5809456"/>
              <a:gd name="connsiteX5939" fmla="*/ 10286033 w 10993169"/>
              <a:gd name="connsiteY5939" fmla="*/ 2069968 h 5809456"/>
              <a:gd name="connsiteX5940" fmla="*/ 10285381 w 10993169"/>
              <a:gd name="connsiteY5940" fmla="*/ 2068015 h 5809456"/>
              <a:gd name="connsiteX5941" fmla="*/ 10280173 w 10993169"/>
              <a:gd name="connsiteY5941" fmla="*/ 2062806 h 5809456"/>
              <a:gd name="connsiteX5942" fmla="*/ 10272359 w 10993169"/>
              <a:gd name="connsiteY5942" fmla="*/ 2055643 h 5809456"/>
              <a:gd name="connsiteX5943" fmla="*/ 10270405 w 10993169"/>
              <a:gd name="connsiteY5943" fmla="*/ 2051736 h 5809456"/>
              <a:gd name="connsiteX5944" fmla="*/ 10267801 w 10993169"/>
              <a:gd name="connsiteY5944" fmla="*/ 2046527 h 5809456"/>
              <a:gd name="connsiteX5945" fmla="*/ 10265847 w 10993169"/>
              <a:gd name="connsiteY5945" fmla="*/ 2040016 h 5809456"/>
              <a:gd name="connsiteX5946" fmla="*/ 10265197 w 10993169"/>
              <a:gd name="connsiteY5946" fmla="*/ 2035458 h 5809456"/>
              <a:gd name="connsiteX5947" fmla="*/ 10265197 w 10993169"/>
              <a:gd name="connsiteY5947" fmla="*/ 2033505 h 5809456"/>
              <a:gd name="connsiteX5948" fmla="*/ 10266499 w 10993169"/>
              <a:gd name="connsiteY5948" fmla="*/ 2031551 h 5809456"/>
              <a:gd name="connsiteX5949" fmla="*/ 10268451 w 10993169"/>
              <a:gd name="connsiteY5949" fmla="*/ 2029598 h 5809456"/>
              <a:gd name="connsiteX5950" fmla="*/ 10270405 w 10993169"/>
              <a:gd name="connsiteY5950" fmla="*/ 2027644 h 5809456"/>
              <a:gd name="connsiteX5951" fmla="*/ 10274311 w 10993169"/>
              <a:gd name="connsiteY5951" fmla="*/ 2023086 h 5809456"/>
              <a:gd name="connsiteX5952" fmla="*/ 10277567 w 10993169"/>
              <a:gd name="connsiteY5952" fmla="*/ 2019831 h 5809456"/>
              <a:gd name="connsiteX5953" fmla="*/ 10278219 w 10993169"/>
              <a:gd name="connsiteY5953" fmla="*/ 2015273 h 5809456"/>
              <a:gd name="connsiteX5954" fmla="*/ 10278869 w 10993169"/>
              <a:gd name="connsiteY5954" fmla="*/ 2010715 h 5809456"/>
              <a:gd name="connsiteX5955" fmla="*/ 10278869 w 10993169"/>
              <a:gd name="connsiteY5955" fmla="*/ 2006157 h 5809456"/>
              <a:gd name="connsiteX5956" fmla="*/ 10277567 w 10993169"/>
              <a:gd name="connsiteY5956" fmla="*/ 2001599 h 5809456"/>
              <a:gd name="connsiteX5957" fmla="*/ 10271057 w 10993169"/>
              <a:gd name="connsiteY5957" fmla="*/ 1999646 h 5809456"/>
              <a:gd name="connsiteX5958" fmla="*/ 10265197 w 10993169"/>
              <a:gd name="connsiteY5958" fmla="*/ 1997041 h 5809456"/>
              <a:gd name="connsiteX5959" fmla="*/ 10265847 w 10993169"/>
              <a:gd name="connsiteY5959" fmla="*/ 1992483 h 5809456"/>
              <a:gd name="connsiteX5960" fmla="*/ 10267801 w 10993169"/>
              <a:gd name="connsiteY5960" fmla="*/ 1987274 h 5809456"/>
              <a:gd name="connsiteX5961" fmla="*/ 10270405 w 10993169"/>
              <a:gd name="connsiteY5961" fmla="*/ 1982065 h 5809456"/>
              <a:gd name="connsiteX5962" fmla="*/ 10272359 w 10993169"/>
              <a:gd name="connsiteY5962" fmla="*/ 1979460 h 5809456"/>
              <a:gd name="connsiteX5963" fmla="*/ 10274963 w 10993169"/>
              <a:gd name="connsiteY5963" fmla="*/ 1977507 h 5809456"/>
              <a:gd name="connsiteX5964" fmla="*/ 4180959 w 10993169"/>
              <a:gd name="connsiteY5964" fmla="*/ 1961229 h 5809456"/>
              <a:gd name="connsiteX5965" fmla="*/ 4184866 w 10993169"/>
              <a:gd name="connsiteY5965" fmla="*/ 1961229 h 5809456"/>
              <a:gd name="connsiteX5966" fmla="*/ 4188121 w 10993169"/>
              <a:gd name="connsiteY5966" fmla="*/ 1962555 h 5809456"/>
              <a:gd name="connsiteX5967" fmla="*/ 4191377 w 10993169"/>
              <a:gd name="connsiteY5967" fmla="*/ 1964544 h 5809456"/>
              <a:gd name="connsiteX5968" fmla="*/ 4193981 w 10993169"/>
              <a:gd name="connsiteY5968" fmla="*/ 1966533 h 5809456"/>
              <a:gd name="connsiteX5969" fmla="*/ 4195284 w 10993169"/>
              <a:gd name="connsiteY5969" fmla="*/ 1969185 h 5809456"/>
              <a:gd name="connsiteX5970" fmla="*/ 4196586 w 10993169"/>
              <a:gd name="connsiteY5970" fmla="*/ 1973162 h 5809456"/>
              <a:gd name="connsiteX5971" fmla="*/ 4196586 w 10993169"/>
              <a:gd name="connsiteY5971" fmla="*/ 1976477 h 5809456"/>
              <a:gd name="connsiteX5972" fmla="*/ 4196586 w 10993169"/>
              <a:gd name="connsiteY5972" fmla="*/ 1979129 h 5809456"/>
              <a:gd name="connsiteX5973" fmla="*/ 4195935 w 10993169"/>
              <a:gd name="connsiteY5973" fmla="*/ 1981118 h 5809456"/>
              <a:gd name="connsiteX5974" fmla="*/ 4195284 w 10993169"/>
              <a:gd name="connsiteY5974" fmla="*/ 1983107 h 5809456"/>
              <a:gd name="connsiteX5975" fmla="*/ 4193330 w 10993169"/>
              <a:gd name="connsiteY5975" fmla="*/ 1985096 h 5809456"/>
              <a:gd name="connsiteX5976" fmla="*/ 4191377 w 10993169"/>
              <a:gd name="connsiteY5976" fmla="*/ 1987085 h 5809456"/>
              <a:gd name="connsiteX5977" fmla="*/ 4192028 w 10993169"/>
              <a:gd name="connsiteY5977" fmla="*/ 1989737 h 5809456"/>
              <a:gd name="connsiteX5978" fmla="*/ 4192679 w 10993169"/>
              <a:gd name="connsiteY5978" fmla="*/ 1992389 h 5809456"/>
              <a:gd name="connsiteX5979" fmla="*/ 4192679 w 10993169"/>
              <a:gd name="connsiteY5979" fmla="*/ 1993715 h 5809456"/>
              <a:gd name="connsiteX5980" fmla="*/ 4192679 w 10993169"/>
              <a:gd name="connsiteY5980" fmla="*/ 1994378 h 5809456"/>
              <a:gd name="connsiteX5981" fmla="*/ 4192028 w 10993169"/>
              <a:gd name="connsiteY5981" fmla="*/ 1995041 h 5809456"/>
              <a:gd name="connsiteX5982" fmla="*/ 4191377 w 10993169"/>
              <a:gd name="connsiteY5982" fmla="*/ 1995041 h 5809456"/>
              <a:gd name="connsiteX5983" fmla="*/ 4190726 w 10993169"/>
              <a:gd name="connsiteY5983" fmla="*/ 1997030 h 5809456"/>
              <a:gd name="connsiteX5984" fmla="*/ 4189424 w 10993169"/>
              <a:gd name="connsiteY5984" fmla="*/ 1997693 h 5809456"/>
              <a:gd name="connsiteX5985" fmla="*/ 4188121 w 10993169"/>
              <a:gd name="connsiteY5985" fmla="*/ 1997693 h 5809456"/>
              <a:gd name="connsiteX5986" fmla="*/ 4186168 w 10993169"/>
              <a:gd name="connsiteY5986" fmla="*/ 1997693 h 5809456"/>
              <a:gd name="connsiteX5987" fmla="*/ 4183563 w 10993169"/>
              <a:gd name="connsiteY5987" fmla="*/ 1997693 h 5809456"/>
              <a:gd name="connsiteX5988" fmla="*/ 4180959 w 10993169"/>
              <a:gd name="connsiteY5988" fmla="*/ 1996367 h 5809456"/>
              <a:gd name="connsiteX5989" fmla="*/ 4179006 w 10993169"/>
              <a:gd name="connsiteY5989" fmla="*/ 1994378 h 5809456"/>
              <a:gd name="connsiteX5990" fmla="*/ 4178355 w 10993169"/>
              <a:gd name="connsiteY5990" fmla="*/ 1992389 h 5809456"/>
              <a:gd name="connsiteX5991" fmla="*/ 4176401 w 10993169"/>
              <a:gd name="connsiteY5991" fmla="*/ 1988411 h 5809456"/>
              <a:gd name="connsiteX5992" fmla="*/ 4175750 w 10993169"/>
              <a:gd name="connsiteY5992" fmla="*/ 1983107 h 5809456"/>
              <a:gd name="connsiteX5993" fmla="*/ 4175750 w 10993169"/>
              <a:gd name="connsiteY5993" fmla="*/ 1978466 h 5809456"/>
              <a:gd name="connsiteX5994" fmla="*/ 4175750 w 10993169"/>
              <a:gd name="connsiteY5994" fmla="*/ 1974488 h 5809456"/>
              <a:gd name="connsiteX5995" fmla="*/ 4175750 w 10993169"/>
              <a:gd name="connsiteY5995" fmla="*/ 1971173 h 5809456"/>
              <a:gd name="connsiteX5996" fmla="*/ 4177052 w 10993169"/>
              <a:gd name="connsiteY5996" fmla="*/ 1967859 h 5809456"/>
              <a:gd name="connsiteX5997" fmla="*/ 4179006 w 10993169"/>
              <a:gd name="connsiteY5997" fmla="*/ 1963881 h 5809456"/>
              <a:gd name="connsiteX5998" fmla="*/ 5198365 w 10993169"/>
              <a:gd name="connsiteY5998" fmla="*/ 1952112 h 5809456"/>
              <a:gd name="connsiteX5999" fmla="*/ 5202884 w 10993169"/>
              <a:gd name="connsiteY5999" fmla="*/ 1952112 h 5809456"/>
              <a:gd name="connsiteX6000" fmla="*/ 5207402 w 10993169"/>
              <a:gd name="connsiteY6000" fmla="*/ 1952112 h 5809456"/>
              <a:gd name="connsiteX6001" fmla="*/ 5211920 w 10993169"/>
              <a:gd name="connsiteY6001" fmla="*/ 1952763 h 5809456"/>
              <a:gd name="connsiteX6002" fmla="*/ 5217730 w 10993169"/>
              <a:gd name="connsiteY6002" fmla="*/ 1954716 h 5809456"/>
              <a:gd name="connsiteX6003" fmla="*/ 5222248 w 10993169"/>
              <a:gd name="connsiteY6003" fmla="*/ 1957321 h 5809456"/>
              <a:gd name="connsiteX6004" fmla="*/ 5225475 w 10993169"/>
              <a:gd name="connsiteY6004" fmla="*/ 1959274 h 5809456"/>
              <a:gd name="connsiteX6005" fmla="*/ 5228703 w 10993169"/>
              <a:gd name="connsiteY6005" fmla="*/ 1961228 h 5809456"/>
              <a:gd name="connsiteX6006" fmla="*/ 5231930 w 10993169"/>
              <a:gd name="connsiteY6006" fmla="*/ 1964483 h 5809456"/>
              <a:gd name="connsiteX6007" fmla="*/ 5233867 w 10993169"/>
              <a:gd name="connsiteY6007" fmla="*/ 1967739 h 5809456"/>
              <a:gd name="connsiteX6008" fmla="*/ 5235803 w 10993169"/>
              <a:gd name="connsiteY6008" fmla="*/ 1971646 h 5809456"/>
              <a:gd name="connsiteX6009" fmla="*/ 5235803 w 10993169"/>
              <a:gd name="connsiteY6009" fmla="*/ 1974250 h 5809456"/>
              <a:gd name="connsiteX6010" fmla="*/ 5235803 w 10993169"/>
              <a:gd name="connsiteY6010" fmla="*/ 1977506 h 5809456"/>
              <a:gd name="connsiteX6011" fmla="*/ 5234512 w 10993169"/>
              <a:gd name="connsiteY6011" fmla="*/ 1981413 h 5809456"/>
              <a:gd name="connsiteX6012" fmla="*/ 5233221 w 10993169"/>
              <a:gd name="connsiteY6012" fmla="*/ 1984017 h 5809456"/>
              <a:gd name="connsiteX6013" fmla="*/ 5231930 w 10993169"/>
              <a:gd name="connsiteY6013" fmla="*/ 1985320 h 5809456"/>
              <a:gd name="connsiteX6014" fmla="*/ 5230639 w 10993169"/>
              <a:gd name="connsiteY6014" fmla="*/ 1986622 h 5809456"/>
              <a:gd name="connsiteX6015" fmla="*/ 5228703 w 10993169"/>
              <a:gd name="connsiteY6015" fmla="*/ 1987924 h 5809456"/>
              <a:gd name="connsiteX6016" fmla="*/ 5226766 w 10993169"/>
              <a:gd name="connsiteY6016" fmla="*/ 1987924 h 5809456"/>
              <a:gd name="connsiteX6017" fmla="*/ 5222248 w 10993169"/>
              <a:gd name="connsiteY6017" fmla="*/ 1988575 h 5809456"/>
              <a:gd name="connsiteX6018" fmla="*/ 5217730 w 10993169"/>
              <a:gd name="connsiteY6018" fmla="*/ 1988575 h 5809456"/>
              <a:gd name="connsiteX6019" fmla="*/ 5208693 w 10993169"/>
              <a:gd name="connsiteY6019" fmla="*/ 1987273 h 5809456"/>
              <a:gd name="connsiteX6020" fmla="*/ 5199656 w 10993169"/>
              <a:gd name="connsiteY6020" fmla="*/ 1986622 h 5809456"/>
              <a:gd name="connsiteX6021" fmla="*/ 5193847 w 10993169"/>
              <a:gd name="connsiteY6021" fmla="*/ 1987273 h 5809456"/>
              <a:gd name="connsiteX6022" fmla="*/ 5187392 w 10993169"/>
              <a:gd name="connsiteY6022" fmla="*/ 1988575 h 5809456"/>
              <a:gd name="connsiteX6023" fmla="*/ 5181583 w 10993169"/>
              <a:gd name="connsiteY6023" fmla="*/ 1990529 h 5809456"/>
              <a:gd name="connsiteX6024" fmla="*/ 5178355 w 10993169"/>
              <a:gd name="connsiteY6024" fmla="*/ 1991180 h 5809456"/>
              <a:gd name="connsiteX6025" fmla="*/ 5174483 w 10993169"/>
              <a:gd name="connsiteY6025" fmla="*/ 1991180 h 5809456"/>
              <a:gd name="connsiteX6026" fmla="*/ 5169319 w 10993169"/>
              <a:gd name="connsiteY6026" fmla="*/ 1991180 h 5809456"/>
              <a:gd name="connsiteX6027" fmla="*/ 5166737 w 10993169"/>
              <a:gd name="connsiteY6027" fmla="*/ 1990529 h 5809456"/>
              <a:gd name="connsiteX6028" fmla="*/ 5164800 w 10993169"/>
              <a:gd name="connsiteY6028" fmla="*/ 1990529 h 5809456"/>
              <a:gd name="connsiteX6029" fmla="*/ 5163509 w 10993169"/>
              <a:gd name="connsiteY6029" fmla="*/ 1989877 h 5809456"/>
              <a:gd name="connsiteX6030" fmla="*/ 5162864 w 10993169"/>
              <a:gd name="connsiteY6030" fmla="*/ 1988575 h 5809456"/>
              <a:gd name="connsiteX6031" fmla="*/ 5162218 w 10993169"/>
              <a:gd name="connsiteY6031" fmla="*/ 1986622 h 5809456"/>
              <a:gd name="connsiteX6032" fmla="*/ 5161573 w 10993169"/>
              <a:gd name="connsiteY6032" fmla="*/ 1984668 h 5809456"/>
              <a:gd name="connsiteX6033" fmla="*/ 5161573 w 10993169"/>
              <a:gd name="connsiteY6033" fmla="*/ 1982715 h 5809456"/>
              <a:gd name="connsiteX6034" fmla="*/ 5162218 w 10993169"/>
              <a:gd name="connsiteY6034" fmla="*/ 1980762 h 5809456"/>
              <a:gd name="connsiteX6035" fmla="*/ 5163509 w 10993169"/>
              <a:gd name="connsiteY6035" fmla="*/ 1976855 h 5809456"/>
              <a:gd name="connsiteX6036" fmla="*/ 5165446 w 10993169"/>
              <a:gd name="connsiteY6036" fmla="*/ 1974250 h 5809456"/>
              <a:gd name="connsiteX6037" fmla="*/ 5170610 w 10993169"/>
              <a:gd name="connsiteY6037" fmla="*/ 1969041 h 5809456"/>
              <a:gd name="connsiteX6038" fmla="*/ 5178355 w 10993169"/>
              <a:gd name="connsiteY6038" fmla="*/ 1964483 h 5809456"/>
              <a:gd name="connsiteX6039" fmla="*/ 5183519 w 10993169"/>
              <a:gd name="connsiteY6039" fmla="*/ 1959274 h 5809456"/>
              <a:gd name="connsiteX6040" fmla="*/ 5188683 w 10993169"/>
              <a:gd name="connsiteY6040" fmla="*/ 1954065 h 5809456"/>
              <a:gd name="connsiteX6041" fmla="*/ 5193201 w 10993169"/>
              <a:gd name="connsiteY6041" fmla="*/ 1952763 h 5809456"/>
              <a:gd name="connsiteX6042" fmla="*/ 1500873 w 10993169"/>
              <a:gd name="connsiteY6042" fmla="*/ 1943648 h 5809456"/>
              <a:gd name="connsiteX6043" fmla="*/ 1495664 w 10993169"/>
              <a:gd name="connsiteY6043" fmla="*/ 1944299 h 5809456"/>
              <a:gd name="connsiteX6044" fmla="*/ 1493711 w 10993169"/>
              <a:gd name="connsiteY6044" fmla="*/ 1944788 h 5809456"/>
              <a:gd name="connsiteX6045" fmla="*/ 1497617 w 10993169"/>
              <a:gd name="connsiteY6045" fmla="*/ 1944299 h 5809456"/>
              <a:gd name="connsiteX6046" fmla="*/ 1502175 w 10993169"/>
              <a:gd name="connsiteY6046" fmla="*/ 1944299 h 5809456"/>
              <a:gd name="connsiteX6047" fmla="*/ 1506733 w 10993169"/>
              <a:gd name="connsiteY6047" fmla="*/ 1945601 h 5809456"/>
              <a:gd name="connsiteX6048" fmla="*/ 1512593 w 10993169"/>
              <a:gd name="connsiteY6048" fmla="*/ 1947555 h 5809456"/>
              <a:gd name="connsiteX6049" fmla="*/ 1517802 w 10993169"/>
              <a:gd name="connsiteY6049" fmla="*/ 1949508 h 5809456"/>
              <a:gd name="connsiteX6050" fmla="*/ 1522360 w 10993169"/>
              <a:gd name="connsiteY6050" fmla="*/ 1951462 h 5809456"/>
              <a:gd name="connsiteX6051" fmla="*/ 1524314 w 10993169"/>
              <a:gd name="connsiteY6051" fmla="*/ 1954066 h 5809456"/>
              <a:gd name="connsiteX6052" fmla="*/ 1526918 w 10993169"/>
              <a:gd name="connsiteY6052" fmla="*/ 1957973 h 5809456"/>
              <a:gd name="connsiteX6053" fmla="*/ 1529523 w 10993169"/>
              <a:gd name="connsiteY6053" fmla="*/ 1961880 h 5809456"/>
              <a:gd name="connsiteX6054" fmla="*/ 1532778 w 10993169"/>
              <a:gd name="connsiteY6054" fmla="*/ 1964484 h 5809456"/>
              <a:gd name="connsiteX6055" fmla="*/ 1535383 w 10993169"/>
              <a:gd name="connsiteY6055" fmla="*/ 1963833 h 5809456"/>
              <a:gd name="connsiteX6056" fmla="*/ 1535843 w 10993169"/>
              <a:gd name="connsiteY6056" fmla="*/ 1963680 h 5809456"/>
              <a:gd name="connsiteX6057" fmla="*/ 1532779 w 10993169"/>
              <a:gd name="connsiteY6057" fmla="*/ 1961229 h 5809456"/>
              <a:gd name="connsiteX6058" fmla="*/ 1530175 w 10993169"/>
              <a:gd name="connsiteY6058" fmla="*/ 1957322 h 5809456"/>
              <a:gd name="connsiteX6059" fmla="*/ 1527570 w 10993169"/>
              <a:gd name="connsiteY6059" fmla="*/ 1954066 h 5809456"/>
              <a:gd name="connsiteX6060" fmla="*/ 1526268 w 10993169"/>
              <a:gd name="connsiteY6060" fmla="*/ 1951462 h 5809456"/>
              <a:gd name="connsiteX6061" fmla="*/ 1521059 w 10993169"/>
              <a:gd name="connsiteY6061" fmla="*/ 1949508 h 5809456"/>
              <a:gd name="connsiteX6062" fmla="*/ 1515849 w 10993169"/>
              <a:gd name="connsiteY6062" fmla="*/ 1947555 h 5809456"/>
              <a:gd name="connsiteX6063" fmla="*/ 1509989 w 10993169"/>
              <a:gd name="connsiteY6063" fmla="*/ 1945601 h 5809456"/>
              <a:gd name="connsiteX6064" fmla="*/ 1505431 w 10993169"/>
              <a:gd name="connsiteY6064" fmla="*/ 1943648 h 5809456"/>
              <a:gd name="connsiteX6065" fmla="*/ 5296359 w 10993169"/>
              <a:gd name="connsiteY6065" fmla="*/ 1911742 h 5809456"/>
              <a:gd name="connsiteX6066" fmla="*/ 5301568 w 10993169"/>
              <a:gd name="connsiteY6066" fmla="*/ 1916951 h 5809456"/>
              <a:gd name="connsiteX6067" fmla="*/ 5306777 w 10993169"/>
              <a:gd name="connsiteY6067" fmla="*/ 1922811 h 5809456"/>
              <a:gd name="connsiteX6068" fmla="*/ 5306126 w 10993169"/>
              <a:gd name="connsiteY6068" fmla="*/ 1925416 h 5809456"/>
              <a:gd name="connsiteX6069" fmla="*/ 5304823 w 10993169"/>
              <a:gd name="connsiteY6069" fmla="*/ 1928671 h 5809456"/>
              <a:gd name="connsiteX6070" fmla="*/ 5303521 w 10993169"/>
              <a:gd name="connsiteY6070" fmla="*/ 1932578 h 5809456"/>
              <a:gd name="connsiteX6071" fmla="*/ 5301568 w 10993169"/>
              <a:gd name="connsiteY6071" fmla="*/ 1935183 h 5809456"/>
              <a:gd name="connsiteX6072" fmla="*/ 5302870 w 10993169"/>
              <a:gd name="connsiteY6072" fmla="*/ 1940392 h 5809456"/>
              <a:gd name="connsiteX6073" fmla="*/ 5304823 w 10993169"/>
              <a:gd name="connsiteY6073" fmla="*/ 1946903 h 5809456"/>
              <a:gd name="connsiteX6074" fmla="*/ 5306126 w 10993169"/>
              <a:gd name="connsiteY6074" fmla="*/ 1950159 h 5809456"/>
              <a:gd name="connsiteX6075" fmla="*/ 5306777 w 10993169"/>
              <a:gd name="connsiteY6075" fmla="*/ 1954066 h 5809456"/>
              <a:gd name="connsiteX6076" fmla="*/ 5307428 w 10993169"/>
              <a:gd name="connsiteY6076" fmla="*/ 1957321 h 5809456"/>
              <a:gd name="connsiteX6077" fmla="*/ 5306777 w 10993169"/>
              <a:gd name="connsiteY6077" fmla="*/ 1960577 h 5809456"/>
              <a:gd name="connsiteX6078" fmla="*/ 5304172 w 10993169"/>
              <a:gd name="connsiteY6078" fmla="*/ 1964484 h 5809456"/>
              <a:gd name="connsiteX6079" fmla="*/ 5300265 w 10993169"/>
              <a:gd name="connsiteY6079" fmla="*/ 1968391 h 5809456"/>
              <a:gd name="connsiteX6080" fmla="*/ 5297661 w 10993169"/>
              <a:gd name="connsiteY6080" fmla="*/ 1970344 h 5809456"/>
              <a:gd name="connsiteX6081" fmla="*/ 5295707 w 10993169"/>
              <a:gd name="connsiteY6081" fmla="*/ 1971646 h 5809456"/>
              <a:gd name="connsiteX6082" fmla="*/ 5293103 w 10993169"/>
              <a:gd name="connsiteY6082" fmla="*/ 1972949 h 5809456"/>
              <a:gd name="connsiteX6083" fmla="*/ 5291150 w 10993169"/>
              <a:gd name="connsiteY6083" fmla="*/ 1972949 h 5809456"/>
              <a:gd name="connsiteX6084" fmla="*/ 5289196 w 10993169"/>
              <a:gd name="connsiteY6084" fmla="*/ 1972949 h 5809456"/>
              <a:gd name="connsiteX6085" fmla="*/ 5287894 w 10993169"/>
              <a:gd name="connsiteY6085" fmla="*/ 1971646 h 5809456"/>
              <a:gd name="connsiteX6086" fmla="*/ 5285940 w 10993169"/>
              <a:gd name="connsiteY6086" fmla="*/ 1970344 h 5809456"/>
              <a:gd name="connsiteX6087" fmla="*/ 5283987 w 10993169"/>
              <a:gd name="connsiteY6087" fmla="*/ 1969042 h 5809456"/>
              <a:gd name="connsiteX6088" fmla="*/ 5280731 w 10993169"/>
              <a:gd name="connsiteY6088" fmla="*/ 1965786 h 5809456"/>
              <a:gd name="connsiteX6089" fmla="*/ 5278778 w 10993169"/>
              <a:gd name="connsiteY6089" fmla="*/ 1963182 h 5809456"/>
              <a:gd name="connsiteX6090" fmla="*/ 5274871 w 10993169"/>
              <a:gd name="connsiteY6090" fmla="*/ 1961228 h 5809456"/>
              <a:gd name="connsiteX6091" fmla="*/ 5269662 w 10993169"/>
              <a:gd name="connsiteY6091" fmla="*/ 1959926 h 5809456"/>
              <a:gd name="connsiteX6092" fmla="*/ 5267057 w 10993169"/>
              <a:gd name="connsiteY6092" fmla="*/ 1959275 h 5809456"/>
              <a:gd name="connsiteX6093" fmla="*/ 5264453 w 10993169"/>
              <a:gd name="connsiteY6093" fmla="*/ 1958624 h 5809456"/>
              <a:gd name="connsiteX6094" fmla="*/ 5261848 w 10993169"/>
              <a:gd name="connsiteY6094" fmla="*/ 1957321 h 5809456"/>
              <a:gd name="connsiteX6095" fmla="*/ 5260546 w 10993169"/>
              <a:gd name="connsiteY6095" fmla="*/ 1955368 h 5809456"/>
              <a:gd name="connsiteX6096" fmla="*/ 5261197 w 10993169"/>
              <a:gd name="connsiteY6096" fmla="*/ 1952112 h 5809456"/>
              <a:gd name="connsiteX6097" fmla="*/ 5262499 w 10993169"/>
              <a:gd name="connsiteY6097" fmla="*/ 1947554 h 5809456"/>
              <a:gd name="connsiteX6098" fmla="*/ 5263802 w 10993169"/>
              <a:gd name="connsiteY6098" fmla="*/ 1943648 h 5809456"/>
              <a:gd name="connsiteX6099" fmla="*/ 5265755 w 10993169"/>
              <a:gd name="connsiteY6099" fmla="*/ 1940392 h 5809456"/>
              <a:gd name="connsiteX6100" fmla="*/ 5266406 w 10993169"/>
              <a:gd name="connsiteY6100" fmla="*/ 1937787 h 5809456"/>
              <a:gd name="connsiteX6101" fmla="*/ 5269011 w 10993169"/>
              <a:gd name="connsiteY6101" fmla="*/ 1935183 h 5809456"/>
              <a:gd name="connsiteX6102" fmla="*/ 5270964 w 10993169"/>
              <a:gd name="connsiteY6102" fmla="*/ 1932578 h 5809456"/>
              <a:gd name="connsiteX6103" fmla="*/ 5273569 w 10993169"/>
              <a:gd name="connsiteY6103" fmla="*/ 1929974 h 5809456"/>
              <a:gd name="connsiteX6104" fmla="*/ 5277476 w 10993169"/>
              <a:gd name="connsiteY6104" fmla="*/ 1924113 h 5809456"/>
              <a:gd name="connsiteX6105" fmla="*/ 5281382 w 10993169"/>
              <a:gd name="connsiteY6105" fmla="*/ 1920207 h 5809456"/>
              <a:gd name="connsiteX6106" fmla="*/ 5283987 w 10993169"/>
              <a:gd name="connsiteY6106" fmla="*/ 1916951 h 5809456"/>
              <a:gd name="connsiteX6107" fmla="*/ 5287894 w 10993169"/>
              <a:gd name="connsiteY6107" fmla="*/ 1914346 h 5809456"/>
              <a:gd name="connsiteX6108" fmla="*/ 5292452 w 10993169"/>
              <a:gd name="connsiteY6108" fmla="*/ 1912393 h 5809456"/>
              <a:gd name="connsiteX6109" fmla="*/ 1893510 w 10993169"/>
              <a:gd name="connsiteY6109" fmla="*/ 1889603 h 5809456"/>
              <a:gd name="connsiteX6110" fmla="*/ 1893510 w 10993169"/>
              <a:gd name="connsiteY6110" fmla="*/ 1889604 h 5809456"/>
              <a:gd name="connsiteX6111" fmla="*/ 1895463 w 10993169"/>
              <a:gd name="connsiteY6111" fmla="*/ 1889604 h 5809456"/>
              <a:gd name="connsiteX6112" fmla="*/ 1900672 w 10993169"/>
              <a:gd name="connsiteY6112" fmla="*/ 1889604 h 5809456"/>
              <a:gd name="connsiteX6113" fmla="*/ 1909787 w 10993169"/>
              <a:gd name="connsiteY6113" fmla="*/ 1897417 h 5809456"/>
              <a:gd name="connsiteX6114" fmla="*/ 1918903 w 10993169"/>
              <a:gd name="connsiteY6114" fmla="*/ 1905231 h 5809456"/>
              <a:gd name="connsiteX6115" fmla="*/ 1923461 w 10993169"/>
              <a:gd name="connsiteY6115" fmla="*/ 1913696 h 5809456"/>
              <a:gd name="connsiteX6116" fmla="*/ 1928671 w 10993169"/>
              <a:gd name="connsiteY6116" fmla="*/ 1920858 h 5809456"/>
              <a:gd name="connsiteX6117" fmla="*/ 1937135 w 10993169"/>
              <a:gd name="connsiteY6117" fmla="*/ 1920858 h 5809456"/>
              <a:gd name="connsiteX6118" fmla="*/ 1944298 w 10993169"/>
              <a:gd name="connsiteY6118" fmla="*/ 1920858 h 5809456"/>
              <a:gd name="connsiteX6119" fmla="*/ 1947554 w 10993169"/>
              <a:gd name="connsiteY6119" fmla="*/ 1927370 h 5809456"/>
              <a:gd name="connsiteX6120" fmla="*/ 1951460 w 10993169"/>
              <a:gd name="connsiteY6120" fmla="*/ 1933881 h 5809456"/>
              <a:gd name="connsiteX6121" fmla="*/ 1951460 w 10993169"/>
              <a:gd name="connsiteY6121" fmla="*/ 1938439 h 5809456"/>
              <a:gd name="connsiteX6122" fmla="*/ 1951460 w 10993169"/>
              <a:gd name="connsiteY6122" fmla="*/ 1943648 h 5809456"/>
              <a:gd name="connsiteX6123" fmla="*/ 1951460 w 10993169"/>
              <a:gd name="connsiteY6123" fmla="*/ 1949508 h 5809456"/>
              <a:gd name="connsiteX6124" fmla="*/ 1951460 w 10993169"/>
              <a:gd name="connsiteY6124" fmla="*/ 1954066 h 5809456"/>
              <a:gd name="connsiteX6125" fmla="*/ 1950809 w 10993169"/>
              <a:gd name="connsiteY6125" fmla="*/ 1959275 h 5809456"/>
              <a:gd name="connsiteX6126" fmla="*/ 1949507 w 10993169"/>
              <a:gd name="connsiteY6126" fmla="*/ 1965787 h 5809456"/>
              <a:gd name="connsiteX6127" fmla="*/ 1948856 w 10993169"/>
              <a:gd name="connsiteY6127" fmla="*/ 1969042 h 5809456"/>
              <a:gd name="connsiteX6128" fmla="*/ 1948205 w 10993169"/>
              <a:gd name="connsiteY6128" fmla="*/ 1972298 h 5809456"/>
              <a:gd name="connsiteX6129" fmla="*/ 1948205 w 10993169"/>
              <a:gd name="connsiteY6129" fmla="*/ 1974903 h 5809456"/>
              <a:gd name="connsiteX6130" fmla="*/ 1948856 w 10993169"/>
              <a:gd name="connsiteY6130" fmla="*/ 1976856 h 5809456"/>
              <a:gd name="connsiteX6131" fmla="*/ 1949507 w 10993169"/>
              <a:gd name="connsiteY6131" fmla="*/ 1978158 h 5809456"/>
              <a:gd name="connsiteX6132" fmla="*/ 1950158 w 10993169"/>
              <a:gd name="connsiteY6132" fmla="*/ 1978810 h 5809456"/>
              <a:gd name="connsiteX6133" fmla="*/ 1951460 w 10993169"/>
              <a:gd name="connsiteY6133" fmla="*/ 1978810 h 5809456"/>
              <a:gd name="connsiteX6134" fmla="*/ 1953414 w 10993169"/>
              <a:gd name="connsiteY6134" fmla="*/ 1979461 h 5809456"/>
              <a:gd name="connsiteX6135" fmla="*/ 1957321 w 10993169"/>
              <a:gd name="connsiteY6135" fmla="*/ 1979461 h 5809456"/>
              <a:gd name="connsiteX6136" fmla="*/ 1959925 w 10993169"/>
              <a:gd name="connsiteY6136" fmla="*/ 1979461 h 5809456"/>
              <a:gd name="connsiteX6137" fmla="*/ 1959925 w 10993169"/>
              <a:gd name="connsiteY6137" fmla="*/ 1980112 h 5809456"/>
              <a:gd name="connsiteX6138" fmla="*/ 1960576 w 10993169"/>
              <a:gd name="connsiteY6138" fmla="*/ 1980763 h 5809456"/>
              <a:gd name="connsiteX6139" fmla="*/ 1961879 w 10993169"/>
              <a:gd name="connsiteY6139" fmla="*/ 1980763 h 5809456"/>
              <a:gd name="connsiteX6140" fmla="*/ 1962530 w 10993169"/>
              <a:gd name="connsiteY6140" fmla="*/ 1980763 h 5809456"/>
              <a:gd name="connsiteX6141" fmla="*/ 1965134 w 10993169"/>
              <a:gd name="connsiteY6141" fmla="*/ 1980112 h 5809456"/>
              <a:gd name="connsiteX6142" fmla="*/ 1964484 w 10993169"/>
              <a:gd name="connsiteY6142" fmla="*/ 1980112 h 5809456"/>
              <a:gd name="connsiteX6143" fmla="*/ 1963833 w 10993169"/>
              <a:gd name="connsiteY6143" fmla="*/ 1980112 h 5809456"/>
              <a:gd name="connsiteX6144" fmla="*/ 1963182 w 10993169"/>
              <a:gd name="connsiteY6144" fmla="*/ 1980112 h 5809456"/>
              <a:gd name="connsiteX6145" fmla="*/ 1963182 w 10993169"/>
              <a:gd name="connsiteY6145" fmla="*/ 1979461 h 5809456"/>
              <a:gd name="connsiteX6146" fmla="*/ 1960577 w 10993169"/>
              <a:gd name="connsiteY6146" fmla="*/ 1978809 h 5809456"/>
              <a:gd name="connsiteX6147" fmla="*/ 1957322 w 10993169"/>
              <a:gd name="connsiteY6147" fmla="*/ 1978809 h 5809456"/>
              <a:gd name="connsiteX6148" fmla="*/ 1955368 w 10993169"/>
              <a:gd name="connsiteY6148" fmla="*/ 1978809 h 5809456"/>
              <a:gd name="connsiteX6149" fmla="*/ 1953415 w 10993169"/>
              <a:gd name="connsiteY6149" fmla="*/ 1978158 h 5809456"/>
              <a:gd name="connsiteX6150" fmla="*/ 1952764 w 10993169"/>
              <a:gd name="connsiteY6150" fmla="*/ 1977507 h 5809456"/>
              <a:gd name="connsiteX6151" fmla="*/ 1952112 w 10993169"/>
              <a:gd name="connsiteY6151" fmla="*/ 1976856 h 5809456"/>
              <a:gd name="connsiteX6152" fmla="*/ 1951461 w 10993169"/>
              <a:gd name="connsiteY6152" fmla="*/ 1974251 h 5809456"/>
              <a:gd name="connsiteX6153" fmla="*/ 1951461 w 10993169"/>
              <a:gd name="connsiteY6153" fmla="*/ 1971647 h 5809456"/>
              <a:gd name="connsiteX6154" fmla="*/ 1952112 w 10993169"/>
              <a:gd name="connsiteY6154" fmla="*/ 1968391 h 5809456"/>
              <a:gd name="connsiteX6155" fmla="*/ 1952764 w 10993169"/>
              <a:gd name="connsiteY6155" fmla="*/ 1965135 h 5809456"/>
              <a:gd name="connsiteX6156" fmla="*/ 1954717 w 10993169"/>
              <a:gd name="connsiteY6156" fmla="*/ 1958624 h 5809456"/>
              <a:gd name="connsiteX6157" fmla="*/ 1955368 w 10993169"/>
              <a:gd name="connsiteY6157" fmla="*/ 1953415 h 5809456"/>
              <a:gd name="connsiteX6158" fmla="*/ 1955368 w 10993169"/>
              <a:gd name="connsiteY6158" fmla="*/ 1948857 h 5809456"/>
              <a:gd name="connsiteX6159" fmla="*/ 1955368 w 10993169"/>
              <a:gd name="connsiteY6159" fmla="*/ 1943648 h 5809456"/>
              <a:gd name="connsiteX6160" fmla="*/ 1955368 w 10993169"/>
              <a:gd name="connsiteY6160" fmla="*/ 1937788 h 5809456"/>
              <a:gd name="connsiteX6161" fmla="*/ 1955368 w 10993169"/>
              <a:gd name="connsiteY6161" fmla="*/ 1933230 h 5809456"/>
              <a:gd name="connsiteX6162" fmla="*/ 1950810 w 10993169"/>
              <a:gd name="connsiteY6162" fmla="*/ 1926718 h 5809456"/>
              <a:gd name="connsiteX6163" fmla="*/ 1946903 w 10993169"/>
              <a:gd name="connsiteY6163" fmla="*/ 1920858 h 5809456"/>
              <a:gd name="connsiteX6164" fmla="*/ 1940392 w 10993169"/>
              <a:gd name="connsiteY6164" fmla="*/ 1920858 h 5809456"/>
              <a:gd name="connsiteX6165" fmla="*/ 1931927 w 10993169"/>
              <a:gd name="connsiteY6165" fmla="*/ 1920858 h 5809456"/>
              <a:gd name="connsiteX6166" fmla="*/ 1926718 w 10993169"/>
              <a:gd name="connsiteY6166" fmla="*/ 1913044 h 5809456"/>
              <a:gd name="connsiteX6167" fmla="*/ 1921509 w 10993169"/>
              <a:gd name="connsiteY6167" fmla="*/ 1904580 h 5809456"/>
              <a:gd name="connsiteX6168" fmla="*/ 1913044 w 10993169"/>
              <a:gd name="connsiteY6168" fmla="*/ 1897417 h 5809456"/>
              <a:gd name="connsiteX6169" fmla="*/ 1903928 w 10993169"/>
              <a:gd name="connsiteY6169" fmla="*/ 1889603 h 5809456"/>
              <a:gd name="connsiteX6170" fmla="*/ 1898719 w 10993169"/>
              <a:gd name="connsiteY6170" fmla="*/ 1889603 h 5809456"/>
              <a:gd name="connsiteX6171" fmla="*/ 1702075 w 10993169"/>
              <a:gd name="connsiteY6171" fmla="*/ 1875930 h 5809456"/>
              <a:gd name="connsiteX6172" fmla="*/ 1696215 w 10993169"/>
              <a:gd name="connsiteY6172" fmla="*/ 1876581 h 5809456"/>
              <a:gd name="connsiteX6173" fmla="*/ 1698819 w 10993169"/>
              <a:gd name="connsiteY6173" fmla="*/ 1876581 h 5809456"/>
              <a:gd name="connsiteX6174" fmla="*/ 1704028 w 10993169"/>
              <a:gd name="connsiteY6174" fmla="*/ 1875930 h 5809456"/>
              <a:gd name="connsiteX6175" fmla="*/ 1709237 w 10993169"/>
              <a:gd name="connsiteY6175" fmla="*/ 1877232 h 5809456"/>
              <a:gd name="connsiteX6176" fmla="*/ 1717702 w 10993169"/>
              <a:gd name="connsiteY6176" fmla="*/ 1883743 h 5809456"/>
              <a:gd name="connsiteX6177" fmla="*/ 1724864 w 10993169"/>
              <a:gd name="connsiteY6177" fmla="*/ 1889604 h 5809456"/>
              <a:gd name="connsiteX6178" fmla="*/ 1731376 w 10993169"/>
              <a:gd name="connsiteY6178" fmla="*/ 1893510 h 5809456"/>
              <a:gd name="connsiteX6179" fmla="*/ 1738538 w 10993169"/>
              <a:gd name="connsiteY6179" fmla="*/ 1897417 h 5809456"/>
              <a:gd name="connsiteX6180" fmla="*/ 1746352 w 10993169"/>
              <a:gd name="connsiteY6180" fmla="*/ 1900022 h 5809456"/>
              <a:gd name="connsiteX6181" fmla="*/ 1752863 w 10993169"/>
              <a:gd name="connsiteY6181" fmla="*/ 1902626 h 5809456"/>
              <a:gd name="connsiteX6182" fmla="*/ 1761979 w 10993169"/>
              <a:gd name="connsiteY6182" fmla="*/ 1903277 h 5809456"/>
              <a:gd name="connsiteX6183" fmla="*/ 1765236 w 10993169"/>
              <a:gd name="connsiteY6183" fmla="*/ 1903277 h 5809456"/>
              <a:gd name="connsiteX6184" fmla="*/ 1772397 w 10993169"/>
              <a:gd name="connsiteY6184" fmla="*/ 1903277 h 5809456"/>
              <a:gd name="connsiteX6185" fmla="*/ 1778258 w 10993169"/>
              <a:gd name="connsiteY6185" fmla="*/ 1902626 h 5809456"/>
              <a:gd name="connsiteX6186" fmla="*/ 1782816 w 10993169"/>
              <a:gd name="connsiteY6186" fmla="*/ 1903277 h 5809456"/>
              <a:gd name="connsiteX6187" fmla="*/ 1787374 w 10993169"/>
              <a:gd name="connsiteY6187" fmla="*/ 1903929 h 5809456"/>
              <a:gd name="connsiteX6188" fmla="*/ 1790629 w 10993169"/>
              <a:gd name="connsiteY6188" fmla="*/ 1905231 h 5809456"/>
              <a:gd name="connsiteX6189" fmla="*/ 1792583 w 10993169"/>
              <a:gd name="connsiteY6189" fmla="*/ 1905882 h 5809456"/>
              <a:gd name="connsiteX6190" fmla="*/ 1795187 w 10993169"/>
              <a:gd name="connsiteY6190" fmla="*/ 1906533 h 5809456"/>
              <a:gd name="connsiteX6191" fmla="*/ 1797141 w 10993169"/>
              <a:gd name="connsiteY6191" fmla="*/ 1908487 h 5809456"/>
              <a:gd name="connsiteX6192" fmla="*/ 1799745 w 10993169"/>
              <a:gd name="connsiteY6192" fmla="*/ 1910440 h 5809456"/>
              <a:gd name="connsiteX6193" fmla="*/ 1804303 w 10993169"/>
              <a:gd name="connsiteY6193" fmla="*/ 1914998 h 5809456"/>
              <a:gd name="connsiteX6194" fmla="*/ 1808861 w 10993169"/>
              <a:gd name="connsiteY6194" fmla="*/ 1917603 h 5809456"/>
              <a:gd name="connsiteX6195" fmla="*/ 1811466 w 10993169"/>
              <a:gd name="connsiteY6195" fmla="*/ 1921509 h 5809456"/>
              <a:gd name="connsiteX6196" fmla="*/ 1815373 w 10993169"/>
              <a:gd name="connsiteY6196" fmla="*/ 1924765 h 5809456"/>
              <a:gd name="connsiteX6197" fmla="*/ 1817326 w 10993169"/>
              <a:gd name="connsiteY6197" fmla="*/ 1926067 h 5809456"/>
              <a:gd name="connsiteX6198" fmla="*/ 1819930 w 10993169"/>
              <a:gd name="connsiteY6198" fmla="*/ 1927370 h 5809456"/>
              <a:gd name="connsiteX6199" fmla="*/ 1821884 w 10993169"/>
              <a:gd name="connsiteY6199" fmla="*/ 1928672 h 5809456"/>
              <a:gd name="connsiteX6200" fmla="*/ 1823837 w 10993169"/>
              <a:gd name="connsiteY6200" fmla="*/ 1928672 h 5809456"/>
              <a:gd name="connsiteX6201" fmla="*/ 1825791 w 10993169"/>
              <a:gd name="connsiteY6201" fmla="*/ 1929323 h 5809456"/>
              <a:gd name="connsiteX6202" fmla="*/ 1829698 w 10993169"/>
              <a:gd name="connsiteY6202" fmla="*/ 1929974 h 5809456"/>
              <a:gd name="connsiteX6203" fmla="*/ 1832953 w 10993169"/>
              <a:gd name="connsiteY6203" fmla="*/ 1929974 h 5809456"/>
              <a:gd name="connsiteX6204" fmla="*/ 1836209 w 10993169"/>
              <a:gd name="connsiteY6204" fmla="*/ 1929974 h 5809456"/>
              <a:gd name="connsiteX6205" fmla="*/ 1843371 w 10993169"/>
              <a:gd name="connsiteY6205" fmla="*/ 1929323 h 5809456"/>
              <a:gd name="connsiteX6206" fmla="*/ 1849883 w 10993169"/>
              <a:gd name="connsiteY6206" fmla="*/ 1928672 h 5809456"/>
              <a:gd name="connsiteX6207" fmla="*/ 1851767 w 10993169"/>
              <a:gd name="connsiteY6207" fmla="*/ 1928158 h 5809456"/>
              <a:gd name="connsiteX6208" fmla="*/ 1846628 w 10993169"/>
              <a:gd name="connsiteY6208" fmla="*/ 1928672 h 5809456"/>
              <a:gd name="connsiteX6209" fmla="*/ 1839465 w 10993169"/>
              <a:gd name="connsiteY6209" fmla="*/ 1929323 h 5809456"/>
              <a:gd name="connsiteX6210" fmla="*/ 1836210 w 10993169"/>
              <a:gd name="connsiteY6210" fmla="*/ 1929323 h 5809456"/>
              <a:gd name="connsiteX6211" fmla="*/ 1832954 w 10993169"/>
              <a:gd name="connsiteY6211" fmla="*/ 1929323 h 5809456"/>
              <a:gd name="connsiteX6212" fmla="*/ 1829698 w 10993169"/>
              <a:gd name="connsiteY6212" fmla="*/ 1929323 h 5809456"/>
              <a:gd name="connsiteX6213" fmla="*/ 1827094 w 10993169"/>
              <a:gd name="connsiteY6213" fmla="*/ 1928021 h 5809456"/>
              <a:gd name="connsiteX6214" fmla="*/ 1825140 w 10993169"/>
              <a:gd name="connsiteY6214" fmla="*/ 1928021 h 5809456"/>
              <a:gd name="connsiteX6215" fmla="*/ 1823187 w 10993169"/>
              <a:gd name="connsiteY6215" fmla="*/ 1927369 h 5809456"/>
              <a:gd name="connsiteX6216" fmla="*/ 1820583 w 10993169"/>
              <a:gd name="connsiteY6216" fmla="*/ 1926067 h 5809456"/>
              <a:gd name="connsiteX6217" fmla="*/ 1818629 w 10993169"/>
              <a:gd name="connsiteY6217" fmla="*/ 1924114 h 5809456"/>
              <a:gd name="connsiteX6218" fmla="*/ 1814722 w 10993169"/>
              <a:gd name="connsiteY6218" fmla="*/ 1920858 h 5809456"/>
              <a:gd name="connsiteX6219" fmla="*/ 1812118 w 10993169"/>
              <a:gd name="connsiteY6219" fmla="*/ 1917602 h 5809456"/>
              <a:gd name="connsiteX6220" fmla="*/ 1807560 w 10993169"/>
              <a:gd name="connsiteY6220" fmla="*/ 1914347 h 5809456"/>
              <a:gd name="connsiteX6221" fmla="*/ 1803002 w 10993169"/>
              <a:gd name="connsiteY6221" fmla="*/ 1910440 h 5809456"/>
              <a:gd name="connsiteX6222" fmla="*/ 1800397 w 10993169"/>
              <a:gd name="connsiteY6222" fmla="*/ 1907835 h 5809456"/>
              <a:gd name="connsiteX6223" fmla="*/ 1798444 w 10993169"/>
              <a:gd name="connsiteY6223" fmla="*/ 1906533 h 5809456"/>
              <a:gd name="connsiteX6224" fmla="*/ 1795839 w 10993169"/>
              <a:gd name="connsiteY6224" fmla="*/ 1905231 h 5809456"/>
              <a:gd name="connsiteX6225" fmla="*/ 1793886 w 10993169"/>
              <a:gd name="connsiteY6225" fmla="*/ 1904580 h 5809456"/>
              <a:gd name="connsiteX6226" fmla="*/ 1790630 w 10993169"/>
              <a:gd name="connsiteY6226" fmla="*/ 1903277 h 5809456"/>
              <a:gd name="connsiteX6227" fmla="*/ 1786072 w 10993169"/>
              <a:gd name="connsiteY6227" fmla="*/ 1902626 h 5809456"/>
              <a:gd name="connsiteX6228" fmla="*/ 1781514 w 10993169"/>
              <a:gd name="connsiteY6228" fmla="*/ 1902626 h 5809456"/>
              <a:gd name="connsiteX6229" fmla="*/ 1778258 w 10993169"/>
              <a:gd name="connsiteY6229" fmla="*/ 1902626 h 5809456"/>
              <a:gd name="connsiteX6230" fmla="*/ 1775654 w 10993169"/>
              <a:gd name="connsiteY6230" fmla="*/ 1902626 h 5809456"/>
              <a:gd name="connsiteX6231" fmla="*/ 1765236 w 10993169"/>
              <a:gd name="connsiteY6231" fmla="*/ 1903277 h 5809456"/>
              <a:gd name="connsiteX6232" fmla="*/ 1756120 w 10993169"/>
              <a:gd name="connsiteY6232" fmla="*/ 1901975 h 5809456"/>
              <a:gd name="connsiteX6233" fmla="*/ 1749608 w 10993169"/>
              <a:gd name="connsiteY6233" fmla="*/ 1900022 h 5809456"/>
              <a:gd name="connsiteX6234" fmla="*/ 1741795 w 10993169"/>
              <a:gd name="connsiteY6234" fmla="*/ 1896766 h 5809456"/>
              <a:gd name="connsiteX6235" fmla="*/ 1734632 w 10993169"/>
              <a:gd name="connsiteY6235" fmla="*/ 1893510 h 5809456"/>
              <a:gd name="connsiteX6236" fmla="*/ 1728121 w 10993169"/>
              <a:gd name="connsiteY6236" fmla="*/ 1889603 h 5809456"/>
              <a:gd name="connsiteX6237" fmla="*/ 1721609 w 10993169"/>
              <a:gd name="connsiteY6237" fmla="*/ 1883092 h 5809456"/>
              <a:gd name="connsiteX6238" fmla="*/ 1712493 w 10993169"/>
              <a:gd name="connsiteY6238" fmla="*/ 1876581 h 5809456"/>
              <a:gd name="connsiteX6239" fmla="*/ 1707935 w 10993169"/>
              <a:gd name="connsiteY6239" fmla="*/ 1875930 h 5809456"/>
              <a:gd name="connsiteX6240" fmla="*/ 1704028 w 10993169"/>
              <a:gd name="connsiteY6240" fmla="*/ 1875930 h 5809456"/>
              <a:gd name="connsiteX6241" fmla="*/ 6683752 w 10993169"/>
              <a:gd name="connsiteY6241" fmla="*/ 1868767 h 5809456"/>
              <a:gd name="connsiteX6242" fmla="*/ 6685065 w 10993169"/>
              <a:gd name="connsiteY6242" fmla="*/ 1868767 h 5809456"/>
              <a:gd name="connsiteX6243" fmla="*/ 6687033 w 10993169"/>
              <a:gd name="connsiteY6243" fmla="*/ 1868767 h 5809456"/>
              <a:gd name="connsiteX6244" fmla="*/ 6689658 w 10993169"/>
              <a:gd name="connsiteY6244" fmla="*/ 1868767 h 5809456"/>
              <a:gd name="connsiteX6245" fmla="*/ 6694251 w 10993169"/>
              <a:gd name="connsiteY6245" fmla="*/ 1870042 h 5809456"/>
              <a:gd name="connsiteX6246" fmla="*/ 6697532 w 10993169"/>
              <a:gd name="connsiteY6246" fmla="*/ 1871955 h 5809456"/>
              <a:gd name="connsiteX6247" fmla="*/ 6698188 w 10993169"/>
              <a:gd name="connsiteY6247" fmla="*/ 1873230 h 5809456"/>
              <a:gd name="connsiteX6248" fmla="*/ 6698188 w 10993169"/>
              <a:gd name="connsiteY6248" fmla="*/ 1874505 h 5809456"/>
              <a:gd name="connsiteX6249" fmla="*/ 6697532 w 10993169"/>
              <a:gd name="connsiteY6249" fmla="*/ 1876418 h 5809456"/>
              <a:gd name="connsiteX6250" fmla="*/ 6697532 w 10993169"/>
              <a:gd name="connsiteY6250" fmla="*/ 1878330 h 5809456"/>
              <a:gd name="connsiteX6251" fmla="*/ 6695564 w 10993169"/>
              <a:gd name="connsiteY6251" fmla="*/ 1882156 h 5809456"/>
              <a:gd name="connsiteX6252" fmla="*/ 6694907 w 10993169"/>
              <a:gd name="connsiteY6252" fmla="*/ 1884706 h 5809456"/>
              <a:gd name="connsiteX6253" fmla="*/ 6694907 w 10993169"/>
              <a:gd name="connsiteY6253" fmla="*/ 1889169 h 5809456"/>
              <a:gd name="connsiteX6254" fmla="*/ 6694907 w 10993169"/>
              <a:gd name="connsiteY6254" fmla="*/ 1894270 h 5809456"/>
              <a:gd name="connsiteX6255" fmla="*/ 6697532 w 10993169"/>
              <a:gd name="connsiteY6255" fmla="*/ 1896182 h 5809456"/>
              <a:gd name="connsiteX6256" fmla="*/ 6701469 w 10993169"/>
              <a:gd name="connsiteY6256" fmla="*/ 1896820 h 5809456"/>
              <a:gd name="connsiteX6257" fmla="*/ 6704750 w 10993169"/>
              <a:gd name="connsiteY6257" fmla="*/ 1896820 h 5809456"/>
              <a:gd name="connsiteX6258" fmla="*/ 6707375 w 10993169"/>
              <a:gd name="connsiteY6258" fmla="*/ 1896820 h 5809456"/>
              <a:gd name="connsiteX6259" fmla="*/ 6707375 w 10993169"/>
              <a:gd name="connsiteY6259" fmla="*/ 1899370 h 5809456"/>
              <a:gd name="connsiteX6260" fmla="*/ 6704750 w 10993169"/>
              <a:gd name="connsiteY6260" fmla="*/ 1901283 h 5809456"/>
              <a:gd name="connsiteX6261" fmla="*/ 6701469 w 10993169"/>
              <a:gd name="connsiteY6261" fmla="*/ 1902558 h 5809456"/>
              <a:gd name="connsiteX6262" fmla="*/ 6697532 w 10993169"/>
              <a:gd name="connsiteY6262" fmla="*/ 1903833 h 5809456"/>
              <a:gd name="connsiteX6263" fmla="*/ 6694907 w 10993169"/>
              <a:gd name="connsiteY6263" fmla="*/ 1904471 h 5809456"/>
              <a:gd name="connsiteX6264" fmla="*/ 6690970 w 10993169"/>
              <a:gd name="connsiteY6264" fmla="*/ 1912759 h 5809456"/>
              <a:gd name="connsiteX6265" fmla="*/ 6687033 w 10993169"/>
              <a:gd name="connsiteY6265" fmla="*/ 1919773 h 5809456"/>
              <a:gd name="connsiteX6266" fmla="*/ 6685721 w 10993169"/>
              <a:gd name="connsiteY6266" fmla="*/ 1920410 h 5809456"/>
              <a:gd name="connsiteX6267" fmla="*/ 6682440 w 10993169"/>
              <a:gd name="connsiteY6267" fmla="*/ 1922323 h 5809456"/>
              <a:gd name="connsiteX6268" fmla="*/ 6682440 w 10993169"/>
              <a:gd name="connsiteY6268" fmla="*/ 1920410 h 5809456"/>
              <a:gd name="connsiteX6269" fmla="*/ 6681784 w 10993169"/>
              <a:gd name="connsiteY6269" fmla="*/ 1917860 h 5809456"/>
              <a:gd name="connsiteX6270" fmla="*/ 6681128 w 10993169"/>
              <a:gd name="connsiteY6270" fmla="*/ 1915947 h 5809456"/>
              <a:gd name="connsiteX6271" fmla="*/ 6679815 w 10993169"/>
              <a:gd name="connsiteY6271" fmla="*/ 1914672 h 5809456"/>
              <a:gd name="connsiteX6272" fmla="*/ 6679159 w 10993169"/>
              <a:gd name="connsiteY6272" fmla="*/ 1912122 h 5809456"/>
              <a:gd name="connsiteX6273" fmla="*/ 6678503 w 10993169"/>
              <a:gd name="connsiteY6273" fmla="*/ 1909571 h 5809456"/>
              <a:gd name="connsiteX6274" fmla="*/ 6676534 w 10993169"/>
              <a:gd name="connsiteY6274" fmla="*/ 1907659 h 5809456"/>
              <a:gd name="connsiteX6275" fmla="*/ 6675222 w 10993169"/>
              <a:gd name="connsiteY6275" fmla="*/ 1907021 h 5809456"/>
              <a:gd name="connsiteX6276" fmla="*/ 6672597 w 10993169"/>
              <a:gd name="connsiteY6276" fmla="*/ 1906384 h 5809456"/>
              <a:gd name="connsiteX6277" fmla="*/ 6670629 w 10993169"/>
              <a:gd name="connsiteY6277" fmla="*/ 1906384 h 5809456"/>
              <a:gd name="connsiteX6278" fmla="*/ 6668004 w 10993169"/>
              <a:gd name="connsiteY6278" fmla="*/ 1907021 h 5809456"/>
              <a:gd name="connsiteX6279" fmla="*/ 6665379 w 10993169"/>
              <a:gd name="connsiteY6279" fmla="*/ 1907659 h 5809456"/>
              <a:gd name="connsiteX6280" fmla="*/ 6660786 w 10993169"/>
              <a:gd name="connsiteY6280" fmla="*/ 1909571 h 5809456"/>
              <a:gd name="connsiteX6281" fmla="*/ 6657505 w 10993169"/>
              <a:gd name="connsiteY6281" fmla="*/ 1912122 h 5809456"/>
              <a:gd name="connsiteX6282" fmla="*/ 6655536 w 10993169"/>
              <a:gd name="connsiteY6282" fmla="*/ 1914034 h 5809456"/>
              <a:gd name="connsiteX6283" fmla="*/ 6652912 w 10993169"/>
              <a:gd name="connsiteY6283" fmla="*/ 1916585 h 5809456"/>
              <a:gd name="connsiteX6284" fmla="*/ 6650287 w 10993169"/>
              <a:gd name="connsiteY6284" fmla="*/ 1919135 h 5809456"/>
              <a:gd name="connsiteX6285" fmla="*/ 6648318 w 10993169"/>
              <a:gd name="connsiteY6285" fmla="*/ 1919773 h 5809456"/>
              <a:gd name="connsiteX6286" fmla="*/ 6645694 w 10993169"/>
              <a:gd name="connsiteY6286" fmla="*/ 1922323 h 5809456"/>
              <a:gd name="connsiteX6287" fmla="*/ 6641756 w 10993169"/>
              <a:gd name="connsiteY6287" fmla="*/ 1926148 h 5809456"/>
              <a:gd name="connsiteX6288" fmla="*/ 6638475 w 10993169"/>
              <a:gd name="connsiteY6288" fmla="*/ 1928699 h 5809456"/>
              <a:gd name="connsiteX6289" fmla="*/ 6635851 w 10993169"/>
              <a:gd name="connsiteY6289" fmla="*/ 1929974 h 5809456"/>
              <a:gd name="connsiteX6290" fmla="*/ 6633882 w 10993169"/>
              <a:gd name="connsiteY6290" fmla="*/ 1929336 h 5809456"/>
              <a:gd name="connsiteX6291" fmla="*/ 6631257 w 10993169"/>
              <a:gd name="connsiteY6291" fmla="*/ 1928699 h 5809456"/>
              <a:gd name="connsiteX6292" fmla="*/ 6627976 w 10993169"/>
              <a:gd name="connsiteY6292" fmla="*/ 1926786 h 5809456"/>
              <a:gd name="connsiteX6293" fmla="*/ 6626008 w 10993169"/>
              <a:gd name="connsiteY6293" fmla="*/ 1924873 h 5809456"/>
              <a:gd name="connsiteX6294" fmla="*/ 6624039 w 10993169"/>
              <a:gd name="connsiteY6294" fmla="*/ 1921685 h 5809456"/>
              <a:gd name="connsiteX6295" fmla="*/ 6622727 w 10993169"/>
              <a:gd name="connsiteY6295" fmla="*/ 1916585 h 5809456"/>
              <a:gd name="connsiteX6296" fmla="*/ 6622727 w 10993169"/>
              <a:gd name="connsiteY6296" fmla="*/ 1914034 h 5809456"/>
              <a:gd name="connsiteX6297" fmla="*/ 6622727 w 10993169"/>
              <a:gd name="connsiteY6297" fmla="*/ 1911484 h 5809456"/>
              <a:gd name="connsiteX6298" fmla="*/ 6622727 w 10993169"/>
              <a:gd name="connsiteY6298" fmla="*/ 1908934 h 5809456"/>
              <a:gd name="connsiteX6299" fmla="*/ 6623383 w 10993169"/>
              <a:gd name="connsiteY6299" fmla="*/ 1907021 h 5809456"/>
              <a:gd name="connsiteX6300" fmla="*/ 6626008 w 10993169"/>
              <a:gd name="connsiteY6300" fmla="*/ 1905108 h 5809456"/>
              <a:gd name="connsiteX6301" fmla="*/ 6629945 w 10993169"/>
              <a:gd name="connsiteY6301" fmla="*/ 1902558 h 5809456"/>
              <a:gd name="connsiteX6302" fmla="*/ 6633226 w 10993169"/>
              <a:gd name="connsiteY6302" fmla="*/ 1900008 h 5809456"/>
              <a:gd name="connsiteX6303" fmla="*/ 6635851 w 10993169"/>
              <a:gd name="connsiteY6303" fmla="*/ 1896820 h 5809456"/>
              <a:gd name="connsiteX6304" fmla="*/ 6639788 w 10993169"/>
              <a:gd name="connsiteY6304" fmla="*/ 1889169 h 5809456"/>
              <a:gd name="connsiteX6305" fmla="*/ 6643069 w 10993169"/>
              <a:gd name="connsiteY6305" fmla="*/ 1882156 h 5809456"/>
              <a:gd name="connsiteX6306" fmla="*/ 6649631 w 10993169"/>
              <a:gd name="connsiteY6306" fmla="*/ 1882156 h 5809456"/>
              <a:gd name="connsiteX6307" fmla="*/ 6657505 w 10993169"/>
              <a:gd name="connsiteY6307" fmla="*/ 1882156 h 5809456"/>
              <a:gd name="connsiteX6308" fmla="*/ 6659473 w 10993169"/>
              <a:gd name="connsiteY6308" fmla="*/ 1884706 h 5809456"/>
              <a:gd name="connsiteX6309" fmla="*/ 6662098 w 10993169"/>
              <a:gd name="connsiteY6309" fmla="*/ 1887894 h 5809456"/>
              <a:gd name="connsiteX6310" fmla="*/ 6662754 w 10993169"/>
              <a:gd name="connsiteY6310" fmla="*/ 1889169 h 5809456"/>
              <a:gd name="connsiteX6311" fmla="*/ 6664067 w 10993169"/>
              <a:gd name="connsiteY6311" fmla="*/ 1891082 h 5809456"/>
              <a:gd name="connsiteX6312" fmla="*/ 6666035 w 10993169"/>
              <a:gd name="connsiteY6312" fmla="*/ 1891719 h 5809456"/>
              <a:gd name="connsiteX6313" fmla="*/ 6667348 w 10993169"/>
              <a:gd name="connsiteY6313" fmla="*/ 1891719 h 5809456"/>
              <a:gd name="connsiteX6314" fmla="*/ 6669972 w 10993169"/>
              <a:gd name="connsiteY6314" fmla="*/ 1891082 h 5809456"/>
              <a:gd name="connsiteX6315" fmla="*/ 6672597 w 10993169"/>
              <a:gd name="connsiteY6315" fmla="*/ 1889169 h 5809456"/>
              <a:gd name="connsiteX6316" fmla="*/ 6675222 w 10993169"/>
              <a:gd name="connsiteY6316" fmla="*/ 1886619 h 5809456"/>
              <a:gd name="connsiteX6317" fmla="*/ 6677190 w 10993169"/>
              <a:gd name="connsiteY6317" fmla="*/ 1884706 h 5809456"/>
              <a:gd name="connsiteX6318" fmla="*/ 6679815 w 10993169"/>
              <a:gd name="connsiteY6318" fmla="*/ 1877055 h 5809456"/>
              <a:gd name="connsiteX6319" fmla="*/ 6682440 w 10993169"/>
              <a:gd name="connsiteY6319" fmla="*/ 1869404 h 5809456"/>
              <a:gd name="connsiteX6320" fmla="*/ 5199371 w 10993169"/>
              <a:gd name="connsiteY6320" fmla="*/ 1854442 h 5809456"/>
              <a:gd name="connsiteX6321" fmla="*/ 5200007 w 10993169"/>
              <a:gd name="connsiteY6321" fmla="*/ 1854442 h 5809456"/>
              <a:gd name="connsiteX6322" fmla="*/ 5200642 w 10993169"/>
              <a:gd name="connsiteY6322" fmla="*/ 1855110 h 5809456"/>
              <a:gd name="connsiteX6323" fmla="*/ 5200642 w 10993169"/>
              <a:gd name="connsiteY6323" fmla="*/ 1856448 h 5809456"/>
              <a:gd name="connsiteX6324" fmla="*/ 5200007 w 10993169"/>
              <a:gd name="connsiteY6324" fmla="*/ 1857785 h 5809456"/>
              <a:gd name="connsiteX6325" fmla="*/ 5199371 w 10993169"/>
              <a:gd name="connsiteY6325" fmla="*/ 1861129 h 5809456"/>
              <a:gd name="connsiteX6326" fmla="*/ 5199371 w 10993169"/>
              <a:gd name="connsiteY6326" fmla="*/ 1863135 h 5809456"/>
              <a:gd name="connsiteX6327" fmla="*/ 5199371 w 10993169"/>
              <a:gd name="connsiteY6327" fmla="*/ 1865141 h 5809456"/>
              <a:gd name="connsiteX6328" fmla="*/ 5200007 w 10993169"/>
              <a:gd name="connsiteY6328" fmla="*/ 1867816 h 5809456"/>
              <a:gd name="connsiteX6329" fmla="*/ 5200642 w 10993169"/>
              <a:gd name="connsiteY6329" fmla="*/ 1869154 h 5809456"/>
              <a:gd name="connsiteX6330" fmla="*/ 5200642 w 10993169"/>
              <a:gd name="connsiteY6330" fmla="*/ 1870491 h 5809456"/>
              <a:gd name="connsiteX6331" fmla="*/ 5200007 w 10993169"/>
              <a:gd name="connsiteY6331" fmla="*/ 1871160 h 5809456"/>
              <a:gd name="connsiteX6332" fmla="*/ 5199371 w 10993169"/>
              <a:gd name="connsiteY6332" fmla="*/ 1872497 h 5809456"/>
              <a:gd name="connsiteX6333" fmla="*/ 5197466 w 10993169"/>
              <a:gd name="connsiteY6333" fmla="*/ 1874504 h 5809456"/>
              <a:gd name="connsiteX6334" fmla="*/ 5192384 w 10993169"/>
              <a:gd name="connsiteY6334" fmla="*/ 1876510 h 5809456"/>
              <a:gd name="connsiteX6335" fmla="*/ 5187301 w 10993169"/>
              <a:gd name="connsiteY6335" fmla="*/ 1878516 h 5809456"/>
              <a:gd name="connsiteX6336" fmla="*/ 5182854 w 10993169"/>
              <a:gd name="connsiteY6336" fmla="*/ 1879185 h 5809456"/>
              <a:gd name="connsiteX6337" fmla="*/ 5180313 w 10993169"/>
              <a:gd name="connsiteY6337" fmla="*/ 1877179 h 5809456"/>
              <a:gd name="connsiteX6338" fmla="*/ 5177772 w 10993169"/>
              <a:gd name="connsiteY6338" fmla="*/ 1875172 h 5809456"/>
              <a:gd name="connsiteX6339" fmla="*/ 5176502 w 10993169"/>
              <a:gd name="connsiteY6339" fmla="*/ 1874504 h 5809456"/>
              <a:gd name="connsiteX6340" fmla="*/ 5175231 w 10993169"/>
              <a:gd name="connsiteY6340" fmla="*/ 1873166 h 5809456"/>
              <a:gd name="connsiteX6341" fmla="*/ 5174596 w 10993169"/>
              <a:gd name="connsiteY6341" fmla="*/ 1871829 h 5809456"/>
              <a:gd name="connsiteX6342" fmla="*/ 5174596 w 10993169"/>
              <a:gd name="connsiteY6342" fmla="*/ 1869823 h 5809456"/>
              <a:gd name="connsiteX6343" fmla="*/ 5175231 w 10993169"/>
              <a:gd name="connsiteY6343" fmla="*/ 1867816 h 5809456"/>
              <a:gd name="connsiteX6344" fmla="*/ 5176502 w 10993169"/>
              <a:gd name="connsiteY6344" fmla="*/ 1865810 h 5809456"/>
              <a:gd name="connsiteX6345" fmla="*/ 5177772 w 10993169"/>
              <a:gd name="connsiteY6345" fmla="*/ 1863135 h 5809456"/>
              <a:gd name="connsiteX6346" fmla="*/ 5179678 w 10993169"/>
              <a:gd name="connsiteY6346" fmla="*/ 1861129 h 5809456"/>
              <a:gd name="connsiteX6347" fmla="*/ 5182219 w 10993169"/>
              <a:gd name="connsiteY6347" fmla="*/ 1861129 h 5809456"/>
              <a:gd name="connsiteX6348" fmla="*/ 5185396 w 10993169"/>
              <a:gd name="connsiteY6348" fmla="*/ 1860460 h 5809456"/>
              <a:gd name="connsiteX6349" fmla="*/ 5187937 w 10993169"/>
              <a:gd name="connsiteY6349" fmla="*/ 1859792 h 5809456"/>
              <a:gd name="connsiteX6350" fmla="*/ 5190478 w 10993169"/>
              <a:gd name="connsiteY6350" fmla="*/ 1858454 h 5809456"/>
              <a:gd name="connsiteX6351" fmla="*/ 5194289 w 10993169"/>
              <a:gd name="connsiteY6351" fmla="*/ 1856448 h 5809456"/>
              <a:gd name="connsiteX6352" fmla="*/ 1603102 w 10993169"/>
              <a:gd name="connsiteY6352" fmla="*/ 1838815 h 5809456"/>
              <a:gd name="connsiteX6353" fmla="*/ 1601706 w 10993169"/>
              <a:gd name="connsiteY6353" fmla="*/ 1839652 h 5809456"/>
              <a:gd name="connsiteX6354" fmla="*/ 1607008 w 10993169"/>
              <a:gd name="connsiteY6354" fmla="*/ 1841419 h 5809456"/>
              <a:gd name="connsiteX6355" fmla="*/ 1614822 w 10993169"/>
              <a:gd name="connsiteY6355" fmla="*/ 1844024 h 5809456"/>
              <a:gd name="connsiteX6356" fmla="*/ 1618078 w 10993169"/>
              <a:gd name="connsiteY6356" fmla="*/ 1844024 h 5809456"/>
              <a:gd name="connsiteX6357" fmla="*/ 1619380 w 10993169"/>
              <a:gd name="connsiteY6357" fmla="*/ 1844024 h 5809456"/>
              <a:gd name="connsiteX6358" fmla="*/ 1624589 w 10993169"/>
              <a:gd name="connsiteY6358" fmla="*/ 1843373 h 5809456"/>
              <a:gd name="connsiteX6359" fmla="*/ 1630449 w 10993169"/>
              <a:gd name="connsiteY6359" fmla="*/ 1843373 h 5809456"/>
              <a:gd name="connsiteX6360" fmla="*/ 1635007 w 10993169"/>
              <a:gd name="connsiteY6360" fmla="*/ 1844024 h 5809456"/>
              <a:gd name="connsiteX6361" fmla="*/ 1641518 w 10993169"/>
              <a:gd name="connsiteY6361" fmla="*/ 1845977 h 5809456"/>
              <a:gd name="connsiteX6362" fmla="*/ 1649983 w 10993169"/>
              <a:gd name="connsiteY6362" fmla="*/ 1849233 h 5809456"/>
              <a:gd name="connsiteX6363" fmla="*/ 1654541 w 10993169"/>
              <a:gd name="connsiteY6363" fmla="*/ 1854442 h 5809456"/>
              <a:gd name="connsiteX6364" fmla="*/ 1659099 w 10993169"/>
              <a:gd name="connsiteY6364" fmla="*/ 1860302 h 5809456"/>
              <a:gd name="connsiteX6365" fmla="*/ 1663657 w 10993169"/>
              <a:gd name="connsiteY6365" fmla="*/ 1866163 h 5809456"/>
              <a:gd name="connsiteX6366" fmla="*/ 1668215 w 10993169"/>
              <a:gd name="connsiteY6366" fmla="*/ 1869418 h 5809456"/>
              <a:gd name="connsiteX6367" fmla="*/ 1672773 w 10993169"/>
              <a:gd name="connsiteY6367" fmla="*/ 1872023 h 5809456"/>
              <a:gd name="connsiteX6368" fmla="*/ 1677982 w 10993169"/>
              <a:gd name="connsiteY6368" fmla="*/ 1874627 h 5809456"/>
              <a:gd name="connsiteX6369" fmla="*/ 1683842 w 10993169"/>
              <a:gd name="connsiteY6369" fmla="*/ 1876581 h 5809456"/>
              <a:gd name="connsiteX6370" fmla="*/ 1688400 w 10993169"/>
              <a:gd name="connsiteY6370" fmla="*/ 1877232 h 5809456"/>
              <a:gd name="connsiteX6371" fmla="*/ 1692958 w 10993169"/>
              <a:gd name="connsiteY6371" fmla="*/ 1876581 h 5809456"/>
              <a:gd name="connsiteX6372" fmla="*/ 1691657 w 10993169"/>
              <a:gd name="connsiteY6372" fmla="*/ 1876581 h 5809456"/>
              <a:gd name="connsiteX6373" fmla="*/ 1687099 w 10993169"/>
              <a:gd name="connsiteY6373" fmla="*/ 1875930 h 5809456"/>
              <a:gd name="connsiteX6374" fmla="*/ 1681890 w 10993169"/>
              <a:gd name="connsiteY6374" fmla="*/ 1873976 h 5809456"/>
              <a:gd name="connsiteX6375" fmla="*/ 1676030 w 10993169"/>
              <a:gd name="connsiteY6375" fmla="*/ 1871372 h 5809456"/>
              <a:gd name="connsiteX6376" fmla="*/ 1671472 w 10993169"/>
              <a:gd name="connsiteY6376" fmla="*/ 1869418 h 5809456"/>
              <a:gd name="connsiteX6377" fmla="*/ 1666914 w 10993169"/>
              <a:gd name="connsiteY6377" fmla="*/ 1865511 h 5809456"/>
              <a:gd name="connsiteX6378" fmla="*/ 1662356 w 10993169"/>
              <a:gd name="connsiteY6378" fmla="*/ 1859651 h 5809456"/>
              <a:gd name="connsiteX6379" fmla="*/ 1657798 w 10993169"/>
              <a:gd name="connsiteY6379" fmla="*/ 1853791 h 5809456"/>
              <a:gd name="connsiteX6380" fmla="*/ 1653891 w 10993169"/>
              <a:gd name="connsiteY6380" fmla="*/ 1848582 h 5809456"/>
              <a:gd name="connsiteX6381" fmla="*/ 1644775 w 10993169"/>
              <a:gd name="connsiteY6381" fmla="*/ 1845326 h 5809456"/>
              <a:gd name="connsiteX6382" fmla="*/ 1638263 w 10993169"/>
              <a:gd name="connsiteY6382" fmla="*/ 1844024 h 5809456"/>
              <a:gd name="connsiteX6383" fmla="*/ 1633706 w 10993169"/>
              <a:gd name="connsiteY6383" fmla="*/ 1842721 h 5809456"/>
              <a:gd name="connsiteX6384" fmla="*/ 1628496 w 10993169"/>
              <a:gd name="connsiteY6384" fmla="*/ 1842721 h 5809456"/>
              <a:gd name="connsiteX6385" fmla="*/ 1622636 w 10993169"/>
              <a:gd name="connsiteY6385" fmla="*/ 1843373 h 5809456"/>
              <a:gd name="connsiteX6386" fmla="*/ 1618078 w 10993169"/>
              <a:gd name="connsiteY6386" fmla="*/ 1844024 h 5809456"/>
              <a:gd name="connsiteX6387" fmla="*/ 1610265 w 10993169"/>
              <a:gd name="connsiteY6387" fmla="*/ 1841419 h 5809456"/>
              <a:gd name="connsiteX6388" fmla="*/ 5104559 w 10993169"/>
              <a:gd name="connsiteY6388" fmla="*/ 1832303 h 5809456"/>
              <a:gd name="connsiteX6389" fmla="*/ 5110519 w 10993169"/>
              <a:gd name="connsiteY6389" fmla="*/ 1832303 h 5809456"/>
              <a:gd name="connsiteX6390" fmla="*/ 5117803 w 10993169"/>
              <a:gd name="connsiteY6390" fmla="*/ 1832303 h 5809456"/>
              <a:gd name="connsiteX6391" fmla="*/ 5120451 w 10993169"/>
              <a:gd name="connsiteY6391" fmla="*/ 1832968 h 5809456"/>
              <a:gd name="connsiteX6392" fmla="*/ 5123100 w 10993169"/>
              <a:gd name="connsiteY6392" fmla="*/ 1833633 h 5809456"/>
              <a:gd name="connsiteX6393" fmla="*/ 5125087 w 10993169"/>
              <a:gd name="connsiteY6393" fmla="*/ 1835628 h 5809456"/>
              <a:gd name="connsiteX6394" fmla="*/ 5126411 w 10993169"/>
              <a:gd name="connsiteY6394" fmla="*/ 1836958 h 5809456"/>
              <a:gd name="connsiteX6395" fmla="*/ 5123762 w 10993169"/>
              <a:gd name="connsiteY6395" fmla="*/ 1841613 h 5809456"/>
              <a:gd name="connsiteX6396" fmla="*/ 5121114 w 10993169"/>
              <a:gd name="connsiteY6396" fmla="*/ 1846933 h 5809456"/>
              <a:gd name="connsiteX6397" fmla="*/ 5118465 w 10993169"/>
              <a:gd name="connsiteY6397" fmla="*/ 1846933 h 5809456"/>
              <a:gd name="connsiteX6398" fmla="*/ 5115816 w 10993169"/>
              <a:gd name="connsiteY6398" fmla="*/ 1848263 h 5809456"/>
              <a:gd name="connsiteX6399" fmla="*/ 5113830 w 10993169"/>
              <a:gd name="connsiteY6399" fmla="*/ 1849593 h 5809456"/>
              <a:gd name="connsiteX6400" fmla="*/ 5112505 w 10993169"/>
              <a:gd name="connsiteY6400" fmla="*/ 1851588 h 5809456"/>
              <a:gd name="connsiteX6401" fmla="*/ 5110519 w 10993169"/>
              <a:gd name="connsiteY6401" fmla="*/ 1855578 h 5809456"/>
              <a:gd name="connsiteX6402" fmla="*/ 5109857 w 10993169"/>
              <a:gd name="connsiteY6402" fmla="*/ 1858903 h 5809456"/>
              <a:gd name="connsiteX6403" fmla="*/ 5107208 w 10993169"/>
              <a:gd name="connsiteY6403" fmla="*/ 1860233 h 5809456"/>
              <a:gd name="connsiteX6404" fmla="*/ 5103235 w 10993169"/>
              <a:gd name="connsiteY6404" fmla="*/ 1861563 h 5809456"/>
              <a:gd name="connsiteX6405" fmla="*/ 5098600 w 10993169"/>
              <a:gd name="connsiteY6405" fmla="*/ 1862893 h 5809456"/>
              <a:gd name="connsiteX6406" fmla="*/ 5093965 w 10993169"/>
              <a:gd name="connsiteY6406" fmla="*/ 1863558 h 5809456"/>
              <a:gd name="connsiteX6407" fmla="*/ 5091978 w 10993169"/>
              <a:gd name="connsiteY6407" fmla="*/ 1861563 h 5809456"/>
              <a:gd name="connsiteX6408" fmla="*/ 5090654 w 10993169"/>
              <a:gd name="connsiteY6408" fmla="*/ 1859568 h 5809456"/>
              <a:gd name="connsiteX6409" fmla="*/ 5089330 w 10993169"/>
              <a:gd name="connsiteY6409" fmla="*/ 1858238 h 5809456"/>
              <a:gd name="connsiteX6410" fmla="*/ 5088667 w 10993169"/>
              <a:gd name="connsiteY6410" fmla="*/ 1856243 h 5809456"/>
              <a:gd name="connsiteX6411" fmla="*/ 5088005 w 10993169"/>
              <a:gd name="connsiteY6411" fmla="*/ 1854913 h 5809456"/>
              <a:gd name="connsiteX6412" fmla="*/ 5087343 w 10993169"/>
              <a:gd name="connsiteY6412" fmla="*/ 1853583 h 5809456"/>
              <a:gd name="connsiteX6413" fmla="*/ 5088005 w 10993169"/>
              <a:gd name="connsiteY6413" fmla="*/ 1852253 h 5809456"/>
              <a:gd name="connsiteX6414" fmla="*/ 5088005 w 10993169"/>
              <a:gd name="connsiteY6414" fmla="*/ 1850258 h 5809456"/>
              <a:gd name="connsiteX6415" fmla="*/ 5089330 w 10993169"/>
              <a:gd name="connsiteY6415" fmla="*/ 1846933 h 5809456"/>
              <a:gd name="connsiteX6416" fmla="*/ 5091316 w 10993169"/>
              <a:gd name="connsiteY6416" fmla="*/ 1844273 h 5809456"/>
              <a:gd name="connsiteX6417" fmla="*/ 5093303 w 10993169"/>
              <a:gd name="connsiteY6417" fmla="*/ 1844273 h 5809456"/>
              <a:gd name="connsiteX6418" fmla="*/ 5096613 w 10993169"/>
              <a:gd name="connsiteY6418" fmla="*/ 1841613 h 5809456"/>
              <a:gd name="connsiteX6419" fmla="*/ 5098600 w 10993169"/>
              <a:gd name="connsiteY6419" fmla="*/ 1839618 h 5809456"/>
              <a:gd name="connsiteX6420" fmla="*/ 5099924 w 10993169"/>
              <a:gd name="connsiteY6420" fmla="*/ 1836958 h 5809456"/>
              <a:gd name="connsiteX6421" fmla="*/ 5101911 w 10993169"/>
              <a:gd name="connsiteY6421" fmla="*/ 1834298 h 5809456"/>
              <a:gd name="connsiteX6422" fmla="*/ 4272403 w 10993169"/>
              <a:gd name="connsiteY6422" fmla="*/ 1832303 h 5809456"/>
              <a:gd name="connsiteX6423" fmla="*/ 4274375 w 10993169"/>
              <a:gd name="connsiteY6423" fmla="*/ 1832303 h 5809456"/>
              <a:gd name="connsiteX6424" fmla="*/ 4277662 w 10993169"/>
              <a:gd name="connsiteY6424" fmla="*/ 1832957 h 5809456"/>
              <a:gd name="connsiteX6425" fmla="*/ 4280291 w 10993169"/>
              <a:gd name="connsiteY6425" fmla="*/ 1833612 h 5809456"/>
              <a:gd name="connsiteX6426" fmla="*/ 4282263 w 10993169"/>
              <a:gd name="connsiteY6426" fmla="*/ 1834920 h 5809456"/>
              <a:gd name="connsiteX6427" fmla="*/ 4287522 w 10993169"/>
              <a:gd name="connsiteY6427" fmla="*/ 1841464 h 5809456"/>
              <a:gd name="connsiteX6428" fmla="*/ 4292123 w 10993169"/>
              <a:gd name="connsiteY6428" fmla="*/ 1850625 h 5809456"/>
              <a:gd name="connsiteX6429" fmla="*/ 4292780 w 10993169"/>
              <a:gd name="connsiteY6429" fmla="*/ 1854552 h 5809456"/>
              <a:gd name="connsiteX6430" fmla="*/ 4294095 w 10993169"/>
              <a:gd name="connsiteY6430" fmla="*/ 1859132 h 5809456"/>
              <a:gd name="connsiteX6431" fmla="*/ 4295410 w 10993169"/>
              <a:gd name="connsiteY6431" fmla="*/ 1864367 h 5809456"/>
              <a:gd name="connsiteX6432" fmla="*/ 4297382 w 10993169"/>
              <a:gd name="connsiteY6432" fmla="*/ 1868294 h 5809456"/>
              <a:gd name="connsiteX6433" fmla="*/ 4300011 w 10993169"/>
              <a:gd name="connsiteY6433" fmla="*/ 1872874 h 5809456"/>
              <a:gd name="connsiteX6434" fmla="*/ 4303955 w 10993169"/>
              <a:gd name="connsiteY6434" fmla="*/ 1878764 h 5809456"/>
              <a:gd name="connsiteX6435" fmla="*/ 4307242 w 10993169"/>
              <a:gd name="connsiteY6435" fmla="*/ 1883999 h 5809456"/>
              <a:gd name="connsiteX6436" fmla="*/ 4309871 w 10993169"/>
              <a:gd name="connsiteY6436" fmla="*/ 1888579 h 5809456"/>
              <a:gd name="connsiteX6437" fmla="*/ 4311186 w 10993169"/>
              <a:gd name="connsiteY6437" fmla="*/ 1893160 h 5809456"/>
              <a:gd name="connsiteX6438" fmla="*/ 4311186 w 10993169"/>
              <a:gd name="connsiteY6438" fmla="*/ 1899049 h 5809456"/>
              <a:gd name="connsiteX6439" fmla="*/ 4310529 w 10993169"/>
              <a:gd name="connsiteY6439" fmla="*/ 1903630 h 5809456"/>
              <a:gd name="connsiteX6440" fmla="*/ 4309871 w 10993169"/>
              <a:gd name="connsiteY6440" fmla="*/ 1906902 h 5809456"/>
              <a:gd name="connsiteX6441" fmla="*/ 4309214 w 10993169"/>
              <a:gd name="connsiteY6441" fmla="*/ 1914100 h 5809456"/>
              <a:gd name="connsiteX6442" fmla="*/ 4307242 w 10993169"/>
              <a:gd name="connsiteY6442" fmla="*/ 1922607 h 5809456"/>
              <a:gd name="connsiteX6443" fmla="*/ 4304613 w 10993169"/>
              <a:gd name="connsiteY6443" fmla="*/ 1931114 h 5809456"/>
              <a:gd name="connsiteX6444" fmla="*/ 4302641 w 10993169"/>
              <a:gd name="connsiteY6444" fmla="*/ 1938312 h 5809456"/>
              <a:gd name="connsiteX6445" fmla="*/ 4298696 w 10993169"/>
              <a:gd name="connsiteY6445" fmla="*/ 1944856 h 5809456"/>
              <a:gd name="connsiteX6446" fmla="*/ 4294752 w 10993169"/>
              <a:gd name="connsiteY6446" fmla="*/ 1954017 h 5809456"/>
              <a:gd name="connsiteX6447" fmla="*/ 4288836 w 10993169"/>
              <a:gd name="connsiteY6447" fmla="*/ 1957289 h 5809456"/>
              <a:gd name="connsiteX6448" fmla="*/ 4282263 w 10993169"/>
              <a:gd name="connsiteY6448" fmla="*/ 1961215 h 5809456"/>
              <a:gd name="connsiteX6449" fmla="*/ 4279634 w 10993169"/>
              <a:gd name="connsiteY6449" fmla="*/ 1963178 h 5809456"/>
              <a:gd name="connsiteX6450" fmla="*/ 4276347 w 10993169"/>
              <a:gd name="connsiteY6450" fmla="*/ 1963833 h 5809456"/>
              <a:gd name="connsiteX6451" fmla="*/ 4272403 w 10993169"/>
              <a:gd name="connsiteY6451" fmla="*/ 1963833 h 5809456"/>
              <a:gd name="connsiteX6452" fmla="*/ 4269773 w 10993169"/>
              <a:gd name="connsiteY6452" fmla="*/ 1963833 h 5809456"/>
              <a:gd name="connsiteX6453" fmla="*/ 4264515 w 10993169"/>
              <a:gd name="connsiteY6453" fmla="*/ 1963833 h 5809456"/>
              <a:gd name="connsiteX6454" fmla="*/ 4259913 w 10993169"/>
              <a:gd name="connsiteY6454" fmla="*/ 1963833 h 5809456"/>
              <a:gd name="connsiteX6455" fmla="*/ 4257941 w 10993169"/>
              <a:gd name="connsiteY6455" fmla="*/ 1961215 h 5809456"/>
              <a:gd name="connsiteX6456" fmla="*/ 4255969 w 10993169"/>
              <a:gd name="connsiteY6456" fmla="*/ 1957289 h 5809456"/>
              <a:gd name="connsiteX6457" fmla="*/ 4255312 w 10993169"/>
              <a:gd name="connsiteY6457" fmla="*/ 1952708 h 5809456"/>
              <a:gd name="connsiteX6458" fmla="*/ 4254655 w 10993169"/>
              <a:gd name="connsiteY6458" fmla="*/ 1948782 h 5809456"/>
              <a:gd name="connsiteX6459" fmla="*/ 4253997 w 10993169"/>
              <a:gd name="connsiteY6459" fmla="*/ 1945510 h 5809456"/>
              <a:gd name="connsiteX6460" fmla="*/ 4253997 w 10993169"/>
              <a:gd name="connsiteY6460" fmla="*/ 1941584 h 5809456"/>
              <a:gd name="connsiteX6461" fmla="*/ 4253997 w 10993169"/>
              <a:gd name="connsiteY6461" fmla="*/ 1937658 h 5809456"/>
              <a:gd name="connsiteX6462" fmla="*/ 4254655 w 10993169"/>
              <a:gd name="connsiteY6462" fmla="*/ 1933077 h 5809456"/>
              <a:gd name="connsiteX6463" fmla="*/ 4255312 w 10993169"/>
              <a:gd name="connsiteY6463" fmla="*/ 1929151 h 5809456"/>
              <a:gd name="connsiteX6464" fmla="*/ 4255312 w 10993169"/>
              <a:gd name="connsiteY6464" fmla="*/ 1924570 h 5809456"/>
              <a:gd name="connsiteX6465" fmla="*/ 4255312 w 10993169"/>
              <a:gd name="connsiteY6465" fmla="*/ 1921298 h 5809456"/>
              <a:gd name="connsiteX6466" fmla="*/ 4254655 w 10993169"/>
              <a:gd name="connsiteY6466" fmla="*/ 1917372 h 5809456"/>
              <a:gd name="connsiteX6467" fmla="*/ 4253997 w 10993169"/>
              <a:gd name="connsiteY6467" fmla="*/ 1912137 h 5809456"/>
              <a:gd name="connsiteX6468" fmla="*/ 4252025 w 10993169"/>
              <a:gd name="connsiteY6468" fmla="*/ 1905593 h 5809456"/>
              <a:gd name="connsiteX6469" fmla="*/ 4249396 w 10993169"/>
              <a:gd name="connsiteY6469" fmla="*/ 1899049 h 5809456"/>
              <a:gd name="connsiteX6470" fmla="*/ 4247424 w 10993169"/>
              <a:gd name="connsiteY6470" fmla="*/ 1893814 h 5809456"/>
              <a:gd name="connsiteX6471" fmla="*/ 4245452 w 10993169"/>
              <a:gd name="connsiteY6471" fmla="*/ 1889888 h 5809456"/>
              <a:gd name="connsiteX6472" fmla="*/ 4243480 w 10993169"/>
              <a:gd name="connsiteY6472" fmla="*/ 1885307 h 5809456"/>
              <a:gd name="connsiteX6473" fmla="*/ 4242822 w 10993169"/>
              <a:gd name="connsiteY6473" fmla="*/ 1880072 h 5809456"/>
              <a:gd name="connsiteX6474" fmla="*/ 4242165 w 10993169"/>
              <a:gd name="connsiteY6474" fmla="*/ 1876146 h 5809456"/>
              <a:gd name="connsiteX6475" fmla="*/ 4242165 w 10993169"/>
              <a:gd name="connsiteY6475" fmla="*/ 1870911 h 5809456"/>
              <a:gd name="connsiteX6476" fmla="*/ 4242165 w 10993169"/>
              <a:gd name="connsiteY6476" fmla="*/ 1864367 h 5809456"/>
              <a:gd name="connsiteX6477" fmla="*/ 4243480 w 10993169"/>
              <a:gd name="connsiteY6477" fmla="*/ 1857823 h 5809456"/>
              <a:gd name="connsiteX6478" fmla="*/ 4244794 w 10993169"/>
              <a:gd name="connsiteY6478" fmla="*/ 1853243 h 5809456"/>
              <a:gd name="connsiteX6479" fmla="*/ 4253340 w 10993169"/>
              <a:gd name="connsiteY6479" fmla="*/ 1849317 h 5809456"/>
              <a:gd name="connsiteX6480" fmla="*/ 4262543 w 10993169"/>
              <a:gd name="connsiteY6480" fmla="*/ 1845390 h 5809456"/>
              <a:gd name="connsiteX6481" fmla="*/ 4265829 w 10993169"/>
              <a:gd name="connsiteY6481" fmla="*/ 1842773 h 5809456"/>
              <a:gd name="connsiteX6482" fmla="*/ 4268459 w 10993169"/>
              <a:gd name="connsiteY6482" fmla="*/ 1838847 h 5809456"/>
              <a:gd name="connsiteX6483" fmla="*/ 4270431 w 10993169"/>
              <a:gd name="connsiteY6483" fmla="*/ 1834920 h 5809456"/>
              <a:gd name="connsiteX6484" fmla="*/ 6701665 w 10993169"/>
              <a:gd name="connsiteY6484" fmla="*/ 1790630 h 5809456"/>
              <a:gd name="connsiteX6485" fmla="*/ 6704971 w 10993169"/>
              <a:gd name="connsiteY6485" fmla="*/ 1790630 h 5809456"/>
              <a:gd name="connsiteX6486" fmla="*/ 6709599 w 10993169"/>
              <a:gd name="connsiteY6486" fmla="*/ 1790630 h 5809456"/>
              <a:gd name="connsiteX6487" fmla="*/ 6714227 w 10993169"/>
              <a:gd name="connsiteY6487" fmla="*/ 1791919 h 5809456"/>
              <a:gd name="connsiteX6488" fmla="*/ 6717533 w 10993169"/>
              <a:gd name="connsiteY6488" fmla="*/ 1793208 h 5809456"/>
              <a:gd name="connsiteX6489" fmla="*/ 6719516 w 10993169"/>
              <a:gd name="connsiteY6489" fmla="*/ 1795142 h 5809456"/>
              <a:gd name="connsiteX6490" fmla="*/ 6721500 w 10993169"/>
              <a:gd name="connsiteY6490" fmla="*/ 1797720 h 5809456"/>
              <a:gd name="connsiteX6491" fmla="*/ 6723483 w 10993169"/>
              <a:gd name="connsiteY6491" fmla="*/ 1799654 h 5809456"/>
              <a:gd name="connsiteX6492" fmla="*/ 6725467 w 10993169"/>
              <a:gd name="connsiteY6492" fmla="*/ 1800943 h 5809456"/>
              <a:gd name="connsiteX6493" fmla="*/ 6726789 w 10993169"/>
              <a:gd name="connsiteY6493" fmla="*/ 1800943 h 5809456"/>
              <a:gd name="connsiteX6494" fmla="*/ 6728111 w 10993169"/>
              <a:gd name="connsiteY6494" fmla="*/ 1800943 h 5809456"/>
              <a:gd name="connsiteX6495" fmla="*/ 6730095 w 10993169"/>
              <a:gd name="connsiteY6495" fmla="*/ 1800298 h 5809456"/>
              <a:gd name="connsiteX6496" fmla="*/ 6732078 w 10993169"/>
              <a:gd name="connsiteY6496" fmla="*/ 1799009 h 5809456"/>
              <a:gd name="connsiteX6497" fmla="*/ 6736706 w 10993169"/>
              <a:gd name="connsiteY6497" fmla="*/ 1795786 h 5809456"/>
              <a:gd name="connsiteX6498" fmla="*/ 6741335 w 10993169"/>
              <a:gd name="connsiteY6498" fmla="*/ 1793208 h 5809456"/>
              <a:gd name="connsiteX6499" fmla="*/ 6745963 w 10993169"/>
              <a:gd name="connsiteY6499" fmla="*/ 1792563 h 5809456"/>
              <a:gd name="connsiteX6500" fmla="*/ 6751252 w 10993169"/>
              <a:gd name="connsiteY6500" fmla="*/ 1791919 h 5809456"/>
              <a:gd name="connsiteX6501" fmla="*/ 6757202 w 10993169"/>
              <a:gd name="connsiteY6501" fmla="*/ 1791919 h 5809456"/>
              <a:gd name="connsiteX6502" fmla="*/ 6761830 w 10993169"/>
              <a:gd name="connsiteY6502" fmla="*/ 1793208 h 5809456"/>
              <a:gd name="connsiteX6503" fmla="*/ 6766458 w 10993169"/>
              <a:gd name="connsiteY6503" fmla="*/ 1796431 h 5809456"/>
              <a:gd name="connsiteX6504" fmla="*/ 6771086 w 10993169"/>
              <a:gd name="connsiteY6504" fmla="*/ 1800943 h 5809456"/>
              <a:gd name="connsiteX6505" fmla="*/ 6775053 w 10993169"/>
              <a:gd name="connsiteY6505" fmla="*/ 1806099 h 5809456"/>
              <a:gd name="connsiteX6506" fmla="*/ 6777698 w 10993169"/>
              <a:gd name="connsiteY6506" fmla="*/ 1810611 h 5809456"/>
              <a:gd name="connsiteX6507" fmla="*/ 6776376 w 10993169"/>
              <a:gd name="connsiteY6507" fmla="*/ 1815123 h 5809456"/>
              <a:gd name="connsiteX6508" fmla="*/ 6773731 w 10993169"/>
              <a:gd name="connsiteY6508" fmla="*/ 1821568 h 5809456"/>
              <a:gd name="connsiteX6509" fmla="*/ 6769764 w 10993169"/>
              <a:gd name="connsiteY6509" fmla="*/ 1826725 h 5809456"/>
              <a:gd name="connsiteX6510" fmla="*/ 6767120 w 10993169"/>
              <a:gd name="connsiteY6510" fmla="*/ 1831237 h 5809456"/>
              <a:gd name="connsiteX6511" fmla="*/ 6764475 w 10993169"/>
              <a:gd name="connsiteY6511" fmla="*/ 1837682 h 5809456"/>
              <a:gd name="connsiteX6512" fmla="*/ 6761830 w 10993169"/>
              <a:gd name="connsiteY6512" fmla="*/ 1844128 h 5809456"/>
              <a:gd name="connsiteX6513" fmla="*/ 6756541 w 10993169"/>
              <a:gd name="connsiteY6513" fmla="*/ 1849284 h 5809456"/>
              <a:gd name="connsiteX6514" fmla="*/ 6749268 w 10993169"/>
              <a:gd name="connsiteY6514" fmla="*/ 1854441 h 5809456"/>
              <a:gd name="connsiteX6515" fmla="*/ 6745963 w 10993169"/>
              <a:gd name="connsiteY6515" fmla="*/ 1854441 h 5809456"/>
              <a:gd name="connsiteX6516" fmla="*/ 6741335 w 10993169"/>
              <a:gd name="connsiteY6516" fmla="*/ 1853796 h 5809456"/>
              <a:gd name="connsiteX6517" fmla="*/ 6736706 w 10993169"/>
              <a:gd name="connsiteY6517" fmla="*/ 1853152 h 5809456"/>
              <a:gd name="connsiteX6518" fmla="*/ 6733401 w 10993169"/>
              <a:gd name="connsiteY6518" fmla="*/ 1851863 h 5809456"/>
              <a:gd name="connsiteX6519" fmla="*/ 6724806 w 10993169"/>
              <a:gd name="connsiteY6519" fmla="*/ 1847995 h 5809456"/>
              <a:gd name="connsiteX6520" fmla="*/ 6717533 w 10993169"/>
              <a:gd name="connsiteY6520" fmla="*/ 1844128 h 5809456"/>
              <a:gd name="connsiteX6521" fmla="*/ 6712905 w 10993169"/>
              <a:gd name="connsiteY6521" fmla="*/ 1844772 h 5809456"/>
              <a:gd name="connsiteX6522" fmla="*/ 6706955 w 10993169"/>
              <a:gd name="connsiteY6522" fmla="*/ 1845417 h 5809456"/>
              <a:gd name="connsiteX6523" fmla="*/ 6701665 w 10993169"/>
              <a:gd name="connsiteY6523" fmla="*/ 1845417 h 5809456"/>
              <a:gd name="connsiteX6524" fmla="*/ 6697037 w 10993169"/>
              <a:gd name="connsiteY6524" fmla="*/ 1844128 h 5809456"/>
              <a:gd name="connsiteX6525" fmla="*/ 6695715 w 10993169"/>
              <a:gd name="connsiteY6525" fmla="*/ 1843483 h 5809456"/>
              <a:gd name="connsiteX6526" fmla="*/ 6695054 w 10993169"/>
              <a:gd name="connsiteY6526" fmla="*/ 1842839 h 5809456"/>
              <a:gd name="connsiteX6527" fmla="*/ 6693731 w 10993169"/>
              <a:gd name="connsiteY6527" fmla="*/ 1840905 h 5809456"/>
              <a:gd name="connsiteX6528" fmla="*/ 6693070 w 10993169"/>
              <a:gd name="connsiteY6528" fmla="*/ 1838971 h 5809456"/>
              <a:gd name="connsiteX6529" fmla="*/ 6691748 w 10993169"/>
              <a:gd name="connsiteY6529" fmla="*/ 1834460 h 5809456"/>
              <a:gd name="connsiteX6530" fmla="*/ 6691748 w 10993169"/>
              <a:gd name="connsiteY6530" fmla="*/ 1831237 h 5809456"/>
              <a:gd name="connsiteX6531" fmla="*/ 6692409 w 10993169"/>
              <a:gd name="connsiteY6531" fmla="*/ 1829948 h 5809456"/>
              <a:gd name="connsiteX6532" fmla="*/ 6693731 w 10993169"/>
              <a:gd name="connsiteY6532" fmla="*/ 1828014 h 5809456"/>
              <a:gd name="connsiteX6533" fmla="*/ 6695715 w 10993169"/>
              <a:gd name="connsiteY6533" fmla="*/ 1826725 h 5809456"/>
              <a:gd name="connsiteX6534" fmla="*/ 6698360 w 10993169"/>
              <a:gd name="connsiteY6534" fmla="*/ 1825436 h 5809456"/>
              <a:gd name="connsiteX6535" fmla="*/ 6702326 w 10993169"/>
              <a:gd name="connsiteY6535" fmla="*/ 1823502 h 5809456"/>
              <a:gd name="connsiteX6536" fmla="*/ 6704310 w 10993169"/>
              <a:gd name="connsiteY6536" fmla="*/ 1821568 h 5809456"/>
              <a:gd name="connsiteX6537" fmla="*/ 6700343 w 10993169"/>
              <a:gd name="connsiteY6537" fmla="*/ 1813189 h 5809456"/>
              <a:gd name="connsiteX6538" fmla="*/ 6697037 w 10993169"/>
              <a:gd name="connsiteY6538" fmla="*/ 1805455 h 5809456"/>
              <a:gd name="connsiteX6539" fmla="*/ 6697037 w 10993169"/>
              <a:gd name="connsiteY6539" fmla="*/ 1802876 h 5809456"/>
              <a:gd name="connsiteX6540" fmla="*/ 6698360 w 10993169"/>
              <a:gd name="connsiteY6540" fmla="*/ 1798364 h 5809456"/>
              <a:gd name="connsiteX6541" fmla="*/ 6700343 w 10993169"/>
              <a:gd name="connsiteY6541" fmla="*/ 1793853 h 5809456"/>
              <a:gd name="connsiteX6542" fmla="*/ 5179660 w 10993169"/>
              <a:gd name="connsiteY6542" fmla="*/ 1790630 h 5809456"/>
              <a:gd name="connsiteX6543" fmla="*/ 5181645 w 10993169"/>
              <a:gd name="connsiteY6543" fmla="*/ 1791281 h 5809456"/>
              <a:gd name="connsiteX6544" fmla="*/ 5183629 w 10993169"/>
              <a:gd name="connsiteY6544" fmla="*/ 1793234 h 5809456"/>
              <a:gd name="connsiteX6545" fmla="*/ 5185614 w 10993169"/>
              <a:gd name="connsiteY6545" fmla="*/ 1795839 h 5809456"/>
              <a:gd name="connsiteX6546" fmla="*/ 5187598 w 10993169"/>
              <a:gd name="connsiteY6546" fmla="*/ 1797792 h 5809456"/>
              <a:gd name="connsiteX6547" fmla="*/ 5188260 w 10993169"/>
              <a:gd name="connsiteY6547" fmla="*/ 1799745 h 5809456"/>
              <a:gd name="connsiteX6548" fmla="*/ 5188921 w 10993169"/>
              <a:gd name="connsiteY6548" fmla="*/ 1801699 h 5809456"/>
              <a:gd name="connsiteX6549" fmla="*/ 5188921 w 10993169"/>
              <a:gd name="connsiteY6549" fmla="*/ 1803001 h 5809456"/>
              <a:gd name="connsiteX6550" fmla="*/ 5187598 w 10993169"/>
              <a:gd name="connsiteY6550" fmla="*/ 1804954 h 5809456"/>
              <a:gd name="connsiteX6551" fmla="*/ 5187598 w 10993169"/>
              <a:gd name="connsiteY6551" fmla="*/ 1807559 h 5809456"/>
              <a:gd name="connsiteX6552" fmla="*/ 5187598 w 10993169"/>
              <a:gd name="connsiteY6552" fmla="*/ 1809512 h 5809456"/>
              <a:gd name="connsiteX6553" fmla="*/ 5186937 w 10993169"/>
              <a:gd name="connsiteY6553" fmla="*/ 1810814 h 5809456"/>
              <a:gd name="connsiteX6554" fmla="*/ 5186937 w 10993169"/>
              <a:gd name="connsiteY6554" fmla="*/ 1811466 h 5809456"/>
              <a:gd name="connsiteX6555" fmla="*/ 5186275 w 10993169"/>
              <a:gd name="connsiteY6555" fmla="*/ 1812117 h 5809456"/>
              <a:gd name="connsiteX6556" fmla="*/ 5184952 w 10993169"/>
              <a:gd name="connsiteY6556" fmla="*/ 1812117 h 5809456"/>
              <a:gd name="connsiteX6557" fmla="*/ 5183629 w 10993169"/>
              <a:gd name="connsiteY6557" fmla="*/ 1812768 h 5809456"/>
              <a:gd name="connsiteX6558" fmla="*/ 5182306 w 10993169"/>
              <a:gd name="connsiteY6558" fmla="*/ 1812768 h 5809456"/>
              <a:gd name="connsiteX6559" fmla="*/ 5180983 w 10993169"/>
              <a:gd name="connsiteY6559" fmla="*/ 1812117 h 5809456"/>
              <a:gd name="connsiteX6560" fmla="*/ 5179660 w 10993169"/>
              <a:gd name="connsiteY6560" fmla="*/ 1810814 h 5809456"/>
              <a:gd name="connsiteX6561" fmla="*/ 5177014 w 10993169"/>
              <a:gd name="connsiteY6561" fmla="*/ 1808861 h 5809456"/>
              <a:gd name="connsiteX6562" fmla="*/ 5174369 w 10993169"/>
              <a:gd name="connsiteY6562" fmla="*/ 1807559 h 5809456"/>
              <a:gd name="connsiteX6563" fmla="*/ 5166431 w 10993169"/>
              <a:gd name="connsiteY6563" fmla="*/ 1810163 h 5809456"/>
              <a:gd name="connsiteX6564" fmla="*/ 5161139 w 10993169"/>
              <a:gd name="connsiteY6564" fmla="*/ 1812117 h 5809456"/>
              <a:gd name="connsiteX6565" fmla="*/ 5157832 w 10993169"/>
              <a:gd name="connsiteY6565" fmla="*/ 1812117 h 5809456"/>
              <a:gd name="connsiteX6566" fmla="*/ 5153863 w 10993169"/>
              <a:gd name="connsiteY6566" fmla="*/ 1810814 h 5809456"/>
              <a:gd name="connsiteX6567" fmla="*/ 5149894 w 10993169"/>
              <a:gd name="connsiteY6567" fmla="*/ 1809512 h 5809456"/>
              <a:gd name="connsiteX6568" fmla="*/ 5147248 w 10993169"/>
              <a:gd name="connsiteY6568" fmla="*/ 1807559 h 5809456"/>
              <a:gd name="connsiteX6569" fmla="*/ 5148571 w 10993169"/>
              <a:gd name="connsiteY6569" fmla="*/ 1805605 h 5809456"/>
              <a:gd name="connsiteX6570" fmla="*/ 5151878 w 10993169"/>
              <a:gd name="connsiteY6570" fmla="*/ 1803001 h 5809456"/>
              <a:gd name="connsiteX6571" fmla="*/ 5156509 w 10993169"/>
              <a:gd name="connsiteY6571" fmla="*/ 1799745 h 5809456"/>
              <a:gd name="connsiteX6572" fmla="*/ 5161139 w 10993169"/>
              <a:gd name="connsiteY6572" fmla="*/ 1797792 h 5809456"/>
              <a:gd name="connsiteX6573" fmla="*/ 5164446 w 10993169"/>
              <a:gd name="connsiteY6573" fmla="*/ 1795839 h 5809456"/>
              <a:gd name="connsiteX6574" fmla="*/ 5169077 w 10993169"/>
              <a:gd name="connsiteY6574" fmla="*/ 1793234 h 5809456"/>
              <a:gd name="connsiteX6575" fmla="*/ 5175030 w 10993169"/>
              <a:gd name="connsiteY6575" fmla="*/ 1791281 h 5809456"/>
              <a:gd name="connsiteX6576" fmla="*/ 4212864 w 10993169"/>
              <a:gd name="connsiteY6576" fmla="*/ 1754166 h 5809456"/>
              <a:gd name="connsiteX6577" fmla="*/ 4216771 w 10993169"/>
              <a:gd name="connsiteY6577" fmla="*/ 1754817 h 5809456"/>
              <a:gd name="connsiteX6578" fmla="*/ 4219376 w 10993169"/>
              <a:gd name="connsiteY6578" fmla="*/ 1756119 h 5809456"/>
              <a:gd name="connsiteX6579" fmla="*/ 4221329 w 10993169"/>
              <a:gd name="connsiteY6579" fmla="*/ 1759375 h 5809456"/>
              <a:gd name="connsiteX6580" fmla="*/ 4223283 w 10993169"/>
              <a:gd name="connsiteY6580" fmla="*/ 1763282 h 5809456"/>
              <a:gd name="connsiteX6581" fmla="*/ 4224585 w 10993169"/>
              <a:gd name="connsiteY6581" fmla="*/ 1767188 h 5809456"/>
              <a:gd name="connsiteX6582" fmla="*/ 4225236 w 10993169"/>
              <a:gd name="connsiteY6582" fmla="*/ 1769793 h 5809456"/>
              <a:gd name="connsiteX6583" fmla="*/ 4227841 w 10993169"/>
              <a:gd name="connsiteY6583" fmla="*/ 1775653 h 5809456"/>
              <a:gd name="connsiteX6584" fmla="*/ 4225888 w 10993169"/>
              <a:gd name="connsiteY6584" fmla="*/ 1778258 h 5809456"/>
              <a:gd name="connsiteX6585" fmla="*/ 4223934 w 10993169"/>
              <a:gd name="connsiteY6585" fmla="*/ 1780862 h 5809456"/>
              <a:gd name="connsiteX6586" fmla="*/ 4221329 w 10993169"/>
              <a:gd name="connsiteY6586" fmla="*/ 1782815 h 5809456"/>
              <a:gd name="connsiteX6587" fmla="*/ 4219376 w 10993169"/>
              <a:gd name="connsiteY6587" fmla="*/ 1784118 h 5809456"/>
              <a:gd name="connsiteX6588" fmla="*/ 4217422 w 10993169"/>
              <a:gd name="connsiteY6588" fmla="*/ 1782815 h 5809456"/>
              <a:gd name="connsiteX6589" fmla="*/ 4214167 w 10993169"/>
              <a:gd name="connsiteY6589" fmla="*/ 1780862 h 5809456"/>
              <a:gd name="connsiteX6590" fmla="*/ 4211562 w 10993169"/>
              <a:gd name="connsiteY6590" fmla="*/ 1778258 h 5809456"/>
              <a:gd name="connsiteX6591" fmla="*/ 4208957 w 10993169"/>
              <a:gd name="connsiteY6591" fmla="*/ 1775653 h 5809456"/>
              <a:gd name="connsiteX6592" fmla="*/ 4206353 w 10993169"/>
              <a:gd name="connsiteY6592" fmla="*/ 1772397 h 5809456"/>
              <a:gd name="connsiteX6593" fmla="*/ 4203097 w 10993169"/>
              <a:gd name="connsiteY6593" fmla="*/ 1767188 h 5809456"/>
              <a:gd name="connsiteX6594" fmla="*/ 4203748 w 10993169"/>
              <a:gd name="connsiteY6594" fmla="*/ 1764584 h 5809456"/>
              <a:gd name="connsiteX6595" fmla="*/ 4203748 w 10993169"/>
              <a:gd name="connsiteY6595" fmla="*/ 1761979 h 5809456"/>
              <a:gd name="connsiteX6596" fmla="*/ 4204399 w 10993169"/>
              <a:gd name="connsiteY6596" fmla="*/ 1758724 h 5809456"/>
              <a:gd name="connsiteX6597" fmla="*/ 4206353 w 10993169"/>
              <a:gd name="connsiteY6597" fmla="*/ 1756119 h 5809456"/>
              <a:gd name="connsiteX6598" fmla="*/ 4208957 w 10993169"/>
              <a:gd name="connsiteY6598" fmla="*/ 1754817 h 5809456"/>
              <a:gd name="connsiteX6599" fmla="*/ 4971053 w 10993169"/>
              <a:gd name="connsiteY6599" fmla="*/ 1722912 h 5809456"/>
              <a:gd name="connsiteX6600" fmla="*/ 4974282 w 10993169"/>
              <a:gd name="connsiteY6600" fmla="*/ 1722912 h 5809456"/>
              <a:gd name="connsiteX6601" fmla="*/ 4977510 w 10993169"/>
              <a:gd name="connsiteY6601" fmla="*/ 1723569 h 5809456"/>
              <a:gd name="connsiteX6602" fmla="*/ 4980739 w 10993169"/>
              <a:gd name="connsiteY6602" fmla="*/ 1724227 h 5809456"/>
              <a:gd name="connsiteX6603" fmla="*/ 4983968 w 10993169"/>
              <a:gd name="connsiteY6603" fmla="*/ 1725543 h 5809456"/>
              <a:gd name="connsiteX6604" fmla="*/ 4989780 w 10993169"/>
              <a:gd name="connsiteY6604" fmla="*/ 1729489 h 5809456"/>
              <a:gd name="connsiteX6605" fmla="*/ 4994300 w 10993169"/>
              <a:gd name="connsiteY6605" fmla="*/ 1732778 h 5809456"/>
              <a:gd name="connsiteX6606" fmla="*/ 4996237 w 10993169"/>
              <a:gd name="connsiteY6606" fmla="*/ 1736066 h 5809456"/>
              <a:gd name="connsiteX6607" fmla="*/ 4998820 w 10993169"/>
              <a:gd name="connsiteY6607" fmla="*/ 1741328 h 5809456"/>
              <a:gd name="connsiteX6608" fmla="*/ 5000758 w 10993169"/>
              <a:gd name="connsiteY6608" fmla="*/ 1746590 h 5809456"/>
              <a:gd name="connsiteX6609" fmla="*/ 5002049 w 10993169"/>
              <a:gd name="connsiteY6609" fmla="*/ 1751194 h 5809456"/>
              <a:gd name="connsiteX6610" fmla="*/ 5002695 w 10993169"/>
              <a:gd name="connsiteY6610" fmla="*/ 1753824 h 5809456"/>
              <a:gd name="connsiteX6611" fmla="*/ 5002695 w 10993169"/>
              <a:gd name="connsiteY6611" fmla="*/ 1756455 h 5809456"/>
              <a:gd name="connsiteX6612" fmla="*/ 5002695 w 10993169"/>
              <a:gd name="connsiteY6612" fmla="*/ 1760402 h 5809456"/>
              <a:gd name="connsiteX6613" fmla="*/ 5002049 w 10993169"/>
              <a:gd name="connsiteY6613" fmla="*/ 1764348 h 5809456"/>
              <a:gd name="connsiteX6614" fmla="*/ 5000758 w 10993169"/>
              <a:gd name="connsiteY6614" fmla="*/ 1771583 h 5809456"/>
              <a:gd name="connsiteX6615" fmla="*/ 4999466 w 10993169"/>
              <a:gd name="connsiteY6615" fmla="*/ 1776845 h 5809456"/>
              <a:gd name="connsiteX6616" fmla="*/ 4996237 w 10993169"/>
              <a:gd name="connsiteY6616" fmla="*/ 1779475 h 5809456"/>
              <a:gd name="connsiteX6617" fmla="*/ 4991071 w 10993169"/>
              <a:gd name="connsiteY6617" fmla="*/ 1783422 h 5809456"/>
              <a:gd name="connsiteX6618" fmla="*/ 4985905 w 10993169"/>
              <a:gd name="connsiteY6618" fmla="*/ 1786053 h 5809456"/>
              <a:gd name="connsiteX6619" fmla="*/ 4981385 w 10993169"/>
              <a:gd name="connsiteY6619" fmla="*/ 1787368 h 5809456"/>
              <a:gd name="connsiteX6620" fmla="*/ 4980093 w 10993169"/>
              <a:gd name="connsiteY6620" fmla="*/ 1788026 h 5809456"/>
              <a:gd name="connsiteX6621" fmla="*/ 4978156 w 10993169"/>
              <a:gd name="connsiteY6621" fmla="*/ 1788026 h 5809456"/>
              <a:gd name="connsiteX6622" fmla="*/ 4976219 w 10993169"/>
              <a:gd name="connsiteY6622" fmla="*/ 1787368 h 5809456"/>
              <a:gd name="connsiteX6623" fmla="*/ 4973636 w 10993169"/>
              <a:gd name="connsiteY6623" fmla="*/ 1786710 h 5809456"/>
              <a:gd name="connsiteX6624" fmla="*/ 4968470 w 10993169"/>
              <a:gd name="connsiteY6624" fmla="*/ 1784737 h 5809456"/>
              <a:gd name="connsiteX6625" fmla="*/ 4963949 w 10993169"/>
              <a:gd name="connsiteY6625" fmla="*/ 1782106 h 5809456"/>
              <a:gd name="connsiteX6626" fmla="*/ 4960075 w 10993169"/>
              <a:gd name="connsiteY6626" fmla="*/ 1776845 h 5809456"/>
              <a:gd name="connsiteX6627" fmla="*/ 4956200 w 10993169"/>
              <a:gd name="connsiteY6627" fmla="*/ 1771583 h 5809456"/>
              <a:gd name="connsiteX6628" fmla="*/ 4947160 w 10993169"/>
              <a:gd name="connsiteY6628" fmla="*/ 1775529 h 5809456"/>
              <a:gd name="connsiteX6629" fmla="*/ 4937473 w 10993169"/>
              <a:gd name="connsiteY6629" fmla="*/ 1779475 h 5809456"/>
              <a:gd name="connsiteX6630" fmla="*/ 4935536 w 10993169"/>
              <a:gd name="connsiteY6630" fmla="*/ 1777502 h 5809456"/>
              <a:gd name="connsiteX6631" fmla="*/ 4932953 w 10993169"/>
              <a:gd name="connsiteY6631" fmla="*/ 1775529 h 5809456"/>
              <a:gd name="connsiteX6632" fmla="*/ 4931016 w 10993169"/>
              <a:gd name="connsiteY6632" fmla="*/ 1773556 h 5809456"/>
              <a:gd name="connsiteX6633" fmla="*/ 4930370 w 10993169"/>
              <a:gd name="connsiteY6633" fmla="*/ 1771583 h 5809456"/>
              <a:gd name="connsiteX6634" fmla="*/ 4927787 w 10993169"/>
              <a:gd name="connsiteY6634" fmla="*/ 1768952 h 5809456"/>
              <a:gd name="connsiteX6635" fmla="*/ 4925850 w 10993169"/>
              <a:gd name="connsiteY6635" fmla="*/ 1765663 h 5809456"/>
              <a:gd name="connsiteX6636" fmla="*/ 4924558 w 10993169"/>
              <a:gd name="connsiteY6636" fmla="*/ 1763690 h 5809456"/>
              <a:gd name="connsiteX6637" fmla="*/ 4924558 w 10993169"/>
              <a:gd name="connsiteY6637" fmla="*/ 1761717 h 5809456"/>
              <a:gd name="connsiteX6638" fmla="*/ 4924558 w 10993169"/>
              <a:gd name="connsiteY6638" fmla="*/ 1760402 h 5809456"/>
              <a:gd name="connsiteX6639" fmla="*/ 4925204 w 10993169"/>
              <a:gd name="connsiteY6639" fmla="*/ 1759086 h 5809456"/>
              <a:gd name="connsiteX6640" fmla="*/ 4925204 w 10993169"/>
              <a:gd name="connsiteY6640" fmla="*/ 1757771 h 5809456"/>
              <a:gd name="connsiteX6641" fmla="*/ 4925850 w 10993169"/>
              <a:gd name="connsiteY6641" fmla="*/ 1756455 h 5809456"/>
              <a:gd name="connsiteX6642" fmla="*/ 4926495 w 10993169"/>
              <a:gd name="connsiteY6642" fmla="*/ 1755140 h 5809456"/>
              <a:gd name="connsiteX6643" fmla="*/ 4927787 w 10993169"/>
              <a:gd name="connsiteY6643" fmla="*/ 1753824 h 5809456"/>
              <a:gd name="connsiteX6644" fmla="*/ 4931016 w 10993169"/>
              <a:gd name="connsiteY6644" fmla="*/ 1751851 h 5809456"/>
              <a:gd name="connsiteX6645" fmla="*/ 4934244 w 10993169"/>
              <a:gd name="connsiteY6645" fmla="*/ 1750536 h 5809456"/>
              <a:gd name="connsiteX6646" fmla="*/ 4941348 w 10993169"/>
              <a:gd name="connsiteY6646" fmla="*/ 1747905 h 5809456"/>
              <a:gd name="connsiteX6647" fmla="*/ 4945222 w 10993169"/>
              <a:gd name="connsiteY6647" fmla="*/ 1745932 h 5809456"/>
              <a:gd name="connsiteX6648" fmla="*/ 4950388 w 10993169"/>
              <a:gd name="connsiteY6648" fmla="*/ 1736066 h 5809456"/>
              <a:gd name="connsiteX6649" fmla="*/ 4953617 w 10993169"/>
              <a:gd name="connsiteY6649" fmla="*/ 1727516 h 5809456"/>
              <a:gd name="connsiteX6650" fmla="*/ 4963304 w 10993169"/>
              <a:gd name="connsiteY6650" fmla="*/ 1724227 h 5809456"/>
              <a:gd name="connsiteX6651" fmla="*/ 3787403 w 10993169"/>
              <a:gd name="connsiteY6651" fmla="*/ 1610916 h 5809456"/>
              <a:gd name="connsiteX6652" fmla="*/ 3793947 w 10993169"/>
              <a:gd name="connsiteY6652" fmla="*/ 1611567 h 5809456"/>
              <a:gd name="connsiteX6653" fmla="*/ 3799183 w 10993169"/>
              <a:gd name="connsiteY6653" fmla="*/ 1612869 h 5809456"/>
              <a:gd name="connsiteX6654" fmla="*/ 3803109 w 10993169"/>
              <a:gd name="connsiteY6654" fmla="*/ 1613520 h 5809456"/>
              <a:gd name="connsiteX6655" fmla="*/ 3808344 w 10993169"/>
              <a:gd name="connsiteY6655" fmla="*/ 1614823 h 5809456"/>
              <a:gd name="connsiteX6656" fmla="*/ 3812925 w 10993169"/>
              <a:gd name="connsiteY6656" fmla="*/ 1616125 h 5809456"/>
              <a:gd name="connsiteX6657" fmla="*/ 3816852 w 10993169"/>
              <a:gd name="connsiteY6657" fmla="*/ 1618078 h 5809456"/>
              <a:gd name="connsiteX6658" fmla="*/ 3822087 w 10993169"/>
              <a:gd name="connsiteY6658" fmla="*/ 1625892 h 5809456"/>
              <a:gd name="connsiteX6659" fmla="*/ 3827977 w 10993169"/>
              <a:gd name="connsiteY6659" fmla="*/ 1636310 h 5809456"/>
              <a:gd name="connsiteX6660" fmla="*/ 3826668 w 10993169"/>
              <a:gd name="connsiteY6660" fmla="*/ 1646077 h 5809456"/>
              <a:gd name="connsiteX6661" fmla="*/ 3825359 w 10993169"/>
              <a:gd name="connsiteY6661" fmla="*/ 1653891 h 5809456"/>
              <a:gd name="connsiteX6662" fmla="*/ 3826014 w 10993169"/>
              <a:gd name="connsiteY6662" fmla="*/ 1657798 h 5809456"/>
              <a:gd name="connsiteX6663" fmla="*/ 3828631 w 10993169"/>
              <a:gd name="connsiteY6663" fmla="*/ 1663007 h 5809456"/>
              <a:gd name="connsiteX6664" fmla="*/ 3830594 w 10993169"/>
              <a:gd name="connsiteY6664" fmla="*/ 1667565 h 5809456"/>
              <a:gd name="connsiteX6665" fmla="*/ 3833212 w 10993169"/>
              <a:gd name="connsiteY6665" fmla="*/ 1671471 h 5809456"/>
              <a:gd name="connsiteX6666" fmla="*/ 3835175 w 10993169"/>
              <a:gd name="connsiteY6666" fmla="*/ 1676029 h 5809456"/>
              <a:gd name="connsiteX6667" fmla="*/ 3837793 w 10993169"/>
              <a:gd name="connsiteY6667" fmla="*/ 1680587 h 5809456"/>
              <a:gd name="connsiteX6668" fmla="*/ 3839756 w 10993169"/>
              <a:gd name="connsiteY6668" fmla="*/ 1685145 h 5809456"/>
              <a:gd name="connsiteX6669" fmla="*/ 3841065 w 10993169"/>
              <a:gd name="connsiteY6669" fmla="*/ 1689703 h 5809456"/>
              <a:gd name="connsiteX6670" fmla="*/ 3839756 w 10993169"/>
              <a:gd name="connsiteY6670" fmla="*/ 1691657 h 5809456"/>
              <a:gd name="connsiteX6671" fmla="*/ 3837793 w 10993169"/>
              <a:gd name="connsiteY6671" fmla="*/ 1694912 h 5809456"/>
              <a:gd name="connsiteX6672" fmla="*/ 3835175 w 10993169"/>
              <a:gd name="connsiteY6672" fmla="*/ 1697517 h 5809456"/>
              <a:gd name="connsiteX6673" fmla="*/ 3833212 w 10993169"/>
              <a:gd name="connsiteY6673" fmla="*/ 1700121 h 5809456"/>
              <a:gd name="connsiteX6674" fmla="*/ 3828631 w 10993169"/>
              <a:gd name="connsiteY6674" fmla="*/ 1701424 h 5809456"/>
              <a:gd name="connsiteX6675" fmla="*/ 3822087 w 10993169"/>
              <a:gd name="connsiteY6675" fmla="*/ 1702075 h 5809456"/>
              <a:gd name="connsiteX6676" fmla="*/ 3815543 w 10993169"/>
              <a:gd name="connsiteY6676" fmla="*/ 1702075 h 5809456"/>
              <a:gd name="connsiteX6677" fmla="*/ 3809653 w 10993169"/>
              <a:gd name="connsiteY6677" fmla="*/ 1702075 h 5809456"/>
              <a:gd name="connsiteX6678" fmla="*/ 3804418 w 10993169"/>
              <a:gd name="connsiteY6678" fmla="*/ 1703377 h 5809456"/>
              <a:gd name="connsiteX6679" fmla="*/ 3797219 w 10993169"/>
              <a:gd name="connsiteY6679" fmla="*/ 1704679 h 5809456"/>
              <a:gd name="connsiteX6680" fmla="*/ 3790021 w 10993169"/>
              <a:gd name="connsiteY6680" fmla="*/ 1706633 h 5809456"/>
              <a:gd name="connsiteX6681" fmla="*/ 3783477 w 10993169"/>
              <a:gd name="connsiteY6681" fmla="*/ 1707284 h 5809456"/>
              <a:gd name="connsiteX6682" fmla="*/ 3776278 w 10993169"/>
              <a:gd name="connsiteY6682" fmla="*/ 1705982 h 5809456"/>
              <a:gd name="connsiteX6683" fmla="*/ 3768425 w 10993169"/>
              <a:gd name="connsiteY6683" fmla="*/ 1704679 h 5809456"/>
              <a:gd name="connsiteX6684" fmla="*/ 3763190 w 10993169"/>
              <a:gd name="connsiteY6684" fmla="*/ 1705330 h 5809456"/>
              <a:gd name="connsiteX6685" fmla="*/ 3756646 w 10993169"/>
              <a:gd name="connsiteY6685" fmla="*/ 1705982 h 5809456"/>
              <a:gd name="connsiteX6686" fmla="*/ 3749447 w 10993169"/>
              <a:gd name="connsiteY6686" fmla="*/ 1705982 h 5809456"/>
              <a:gd name="connsiteX6687" fmla="*/ 3742903 w 10993169"/>
              <a:gd name="connsiteY6687" fmla="*/ 1704679 h 5809456"/>
              <a:gd name="connsiteX6688" fmla="*/ 3740286 w 10993169"/>
              <a:gd name="connsiteY6688" fmla="*/ 1704028 h 5809456"/>
              <a:gd name="connsiteX6689" fmla="*/ 3737668 w 10993169"/>
              <a:gd name="connsiteY6689" fmla="*/ 1702075 h 5809456"/>
              <a:gd name="connsiteX6690" fmla="*/ 3734396 w 10993169"/>
              <a:gd name="connsiteY6690" fmla="*/ 1699470 h 5809456"/>
              <a:gd name="connsiteX6691" fmla="*/ 3732433 w 10993169"/>
              <a:gd name="connsiteY6691" fmla="*/ 1697517 h 5809456"/>
              <a:gd name="connsiteX6692" fmla="*/ 3727197 w 10993169"/>
              <a:gd name="connsiteY6692" fmla="*/ 1691005 h 5809456"/>
              <a:gd name="connsiteX6693" fmla="*/ 3721962 w 10993169"/>
              <a:gd name="connsiteY6693" fmla="*/ 1684494 h 5809456"/>
              <a:gd name="connsiteX6694" fmla="*/ 3716727 w 10993169"/>
              <a:gd name="connsiteY6694" fmla="*/ 1681890 h 5809456"/>
              <a:gd name="connsiteX6695" fmla="*/ 3711491 w 10993169"/>
              <a:gd name="connsiteY6695" fmla="*/ 1679285 h 5809456"/>
              <a:gd name="connsiteX6696" fmla="*/ 3710837 w 10993169"/>
              <a:gd name="connsiteY6696" fmla="*/ 1677332 h 5809456"/>
              <a:gd name="connsiteX6697" fmla="*/ 3710837 w 10993169"/>
              <a:gd name="connsiteY6697" fmla="*/ 1674727 h 5809456"/>
              <a:gd name="connsiteX6698" fmla="*/ 3710837 w 10993169"/>
              <a:gd name="connsiteY6698" fmla="*/ 1672123 h 5809456"/>
              <a:gd name="connsiteX6699" fmla="*/ 3710837 w 10993169"/>
              <a:gd name="connsiteY6699" fmla="*/ 1669518 h 5809456"/>
              <a:gd name="connsiteX6700" fmla="*/ 3712800 w 10993169"/>
              <a:gd name="connsiteY6700" fmla="*/ 1664960 h 5809456"/>
              <a:gd name="connsiteX6701" fmla="*/ 3714109 w 10993169"/>
              <a:gd name="connsiteY6701" fmla="*/ 1661704 h 5809456"/>
              <a:gd name="connsiteX6702" fmla="*/ 3715418 w 10993169"/>
              <a:gd name="connsiteY6702" fmla="*/ 1659751 h 5809456"/>
              <a:gd name="connsiteX6703" fmla="*/ 3717381 w 10993169"/>
              <a:gd name="connsiteY6703" fmla="*/ 1658449 h 5809456"/>
              <a:gd name="connsiteX6704" fmla="*/ 3719999 w 10993169"/>
              <a:gd name="connsiteY6704" fmla="*/ 1656495 h 5809456"/>
              <a:gd name="connsiteX6705" fmla="*/ 3722616 w 10993169"/>
              <a:gd name="connsiteY6705" fmla="*/ 1655193 h 5809456"/>
              <a:gd name="connsiteX6706" fmla="*/ 3727852 w 10993169"/>
              <a:gd name="connsiteY6706" fmla="*/ 1653240 h 5809456"/>
              <a:gd name="connsiteX6707" fmla="*/ 3732433 w 10993169"/>
              <a:gd name="connsiteY6707" fmla="*/ 1651286 h 5809456"/>
              <a:gd name="connsiteX6708" fmla="*/ 3737668 w 10993169"/>
              <a:gd name="connsiteY6708" fmla="*/ 1647379 h 5809456"/>
              <a:gd name="connsiteX6709" fmla="*/ 3744212 w 10993169"/>
              <a:gd name="connsiteY6709" fmla="*/ 1642170 h 5809456"/>
              <a:gd name="connsiteX6710" fmla="*/ 3751411 w 10993169"/>
              <a:gd name="connsiteY6710" fmla="*/ 1637612 h 5809456"/>
              <a:gd name="connsiteX6711" fmla="*/ 3757955 w 10993169"/>
              <a:gd name="connsiteY6711" fmla="*/ 1633706 h 5809456"/>
              <a:gd name="connsiteX6712" fmla="*/ 3760572 w 10993169"/>
              <a:gd name="connsiteY6712" fmla="*/ 1628497 h 5809456"/>
              <a:gd name="connsiteX6713" fmla="*/ 3764499 w 10993169"/>
              <a:gd name="connsiteY6713" fmla="*/ 1621985 h 5809456"/>
              <a:gd name="connsiteX6714" fmla="*/ 3769080 w 10993169"/>
              <a:gd name="connsiteY6714" fmla="*/ 1616776 h 5809456"/>
              <a:gd name="connsiteX6715" fmla="*/ 3773661 w 10993169"/>
              <a:gd name="connsiteY6715" fmla="*/ 1612869 h 5809456"/>
              <a:gd name="connsiteX6716" fmla="*/ 3780205 w 10993169"/>
              <a:gd name="connsiteY6716" fmla="*/ 1611567 h 5809456"/>
              <a:gd name="connsiteX6717" fmla="*/ 5514490 w 10993169"/>
              <a:gd name="connsiteY6717" fmla="*/ 1603102 h 5809456"/>
              <a:gd name="connsiteX6718" fmla="*/ 5516444 w 10993169"/>
              <a:gd name="connsiteY6718" fmla="*/ 1603102 h 5809456"/>
              <a:gd name="connsiteX6719" fmla="*/ 5518397 w 10993169"/>
              <a:gd name="connsiteY6719" fmla="*/ 1603102 h 5809456"/>
              <a:gd name="connsiteX6720" fmla="*/ 5520351 w 10993169"/>
              <a:gd name="connsiteY6720" fmla="*/ 1603743 h 5809456"/>
              <a:gd name="connsiteX6721" fmla="*/ 5522955 w 10993169"/>
              <a:gd name="connsiteY6721" fmla="*/ 1604384 h 5809456"/>
              <a:gd name="connsiteX6722" fmla="*/ 5526862 w 10993169"/>
              <a:gd name="connsiteY6722" fmla="*/ 1606947 h 5809456"/>
              <a:gd name="connsiteX6723" fmla="*/ 5530118 w 10993169"/>
              <a:gd name="connsiteY6723" fmla="*/ 1610151 h 5809456"/>
              <a:gd name="connsiteX6724" fmla="*/ 5531420 w 10993169"/>
              <a:gd name="connsiteY6724" fmla="*/ 1612714 h 5809456"/>
              <a:gd name="connsiteX6725" fmla="*/ 5530118 w 10993169"/>
              <a:gd name="connsiteY6725" fmla="*/ 1615277 h 5809456"/>
              <a:gd name="connsiteX6726" fmla="*/ 5526862 w 10993169"/>
              <a:gd name="connsiteY6726" fmla="*/ 1617840 h 5809456"/>
              <a:gd name="connsiteX6727" fmla="*/ 5522955 w 10993169"/>
              <a:gd name="connsiteY6727" fmla="*/ 1621044 h 5809456"/>
              <a:gd name="connsiteX6728" fmla="*/ 5520351 w 10993169"/>
              <a:gd name="connsiteY6728" fmla="*/ 1623607 h 5809456"/>
              <a:gd name="connsiteX6729" fmla="*/ 5520351 w 10993169"/>
              <a:gd name="connsiteY6729" fmla="*/ 1627452 h 5809456"/>
              <a:gd name="connsiteX6730" fmla="*/ 5519699 w 10993169"/>
              <a:gd name="connsiteY6730" fmla="*/ 1633219 h 5809456"/>
              <a:gd name="connsiteX6731" fmla="*/ 5519048 w 10993169"/>
              <a:gd name="connsiteY6731" fmla="*/ 1639627 h 5809456"/>
              <a:gd name="connsiteX6732" fmla="*/ 5517746 w 10993169"/>
              <a:gd name="connsiteY6732" fmla="*/ 1643472 h 5809456"/>
              <a:gd name="connsiteX6733" fmla="*/ 5510583 w 10993169"/>
              <a:gd name="connsiteY6733" fmla="*/ 1641550 h 5809456"/>
              <a:gd name="connsiteX6734" fmla="*/ 5504072 w 10993169"/>
              <a:gd name="connsiteY6734" fmla="*/ 1640268 h 5809456"/>
              <a:gd name="connsiteX6735" fmla="*/ 5498212 w 10993169"/>
              <a:gd name="connsiteY6735" fmla="*/ 1640268 h 5809456"/>
              <a:gd name="connsiteX6736" fmla="*/ 5493002 w 10993169"/>
              <a:gd name="connsiteY6736" fmla="*/ 1640268 h 5809456"/>
              <a:gd name="connsiteX6737" fmla="*/ 5488444 w 10993169"/>
              <a:gd name="connsiteY6737" fmla="*/ 1639627 h 5809456"/>
              <a:gd name="connsiteX6738" fmla="*/ 5483886 w 10993169"/>
              <a:gd name="connsiteY6738" fmla="*/ 1638346 h 5809456"/>
              <a:gd name="connsiteX6739" fmla="*/ 5481933 w 10993169"/>
              <a:gd name="connsiteY6739" fmla="*/ 1637705 h 5809456"/>
              <a:gd name="connsiteX6740" fmla="*/ 5480631 w 10993169"/>
              <a:gd name="connsiteY6740" fmla="*/ 1637064 h 5809456"/>
              <a:gd name="connsiteX6741" fmla="*/ 5479979 w 10993169"/>
              <a:gd name="connsiteY6741" fmla="*/ 1635782 h 5809456"/>
              <a:gd name="connsiteX6742" fmla="*/ 5479328 w 10993169"/>
              <a:gd name="connsiteY6742" fmla="*/ 1635142 h 5809456"/>
              <a:gd name="connsiteX6743" fmla="*/ 5478677 w 10993169"/>
              <a:gd name="connsiteY6743" fmla="*/ 1633860 h 5809456"/>
              <a:gd name="connsiteX6744" fmla="*/ 5478026 w 10993169"/>
              <a:gd name="connsiteY6744" fmla="*/ 1632578 h 5809456"/>
              <a:gd name="connsiteX6745" fmla="*/ 5478026 w 10993169"/>
              <a:gd name="connsiteY6745" fmla="*/ 1630656 h 5809456"/>
              <a:gd name="connsiteX6746" fmla="*/ 5478026 w 10993169"/>
              <a:gd name="connsiteY6746" fmla="*/ 1629374 h 5809456"/>
              <a:gd name="connsiteX6747" fmla="*/ 5478677 w 10993169"/>
              <a:gd name="connsiteY6747" fmla="*/ 1626171 h 5809456"/>
              <a:gd name="connsiteX6748" fmla="*/ 5479328 w 10993169"/>
              <a:gd name="connsiteY6748" fmla="*/ 1623607 h 5809456"/>
              <a:gd name="connsiteX6749" fmla="*/ 5487793 w 10993169"/>
              <a:gd name="connsiteY6749" fmla="*/ 1621044 h 5809456"/>
              <a:gd name="connsiteX6750" fmla="*/ 5498212 w 10993169"/>
              <a:gd name="connsiteY6750" fmla="*/ 1617840 h 5809456"/>
              <a:gd name="connsiteX6751" fmla="*/ 5502770 w 10993169"/>
              <a:gd name="connsiteY6751" fmla="*/ 1612714 h 5809456"/>
              <a:gd name="connsiteX6752" fmla="*/ 5506676 w 10993169"/>
              <a:gd name="connsiteY6752" fmla="*/ 1606306 h 5809456"/>
              <a:gd name="connsiteX6753" fmla="*/ 5509281 w 10993169"/>
              <a:gd name="connsiteY6753" fmla="*/ 1605665 h 5809456"/>
              <a:gd name="connsiteX6754" fmla="*/ 5512537 w 10993169"/>
              <a:gd name="connsiteY6754" fmla="*/ 1603743 h 5809456"/>
              <a:gd name="connsiteX6755" fmla="*/ 5554643 w 10993169"/>
              <a:gd name="connsiteY6755" fmla="*/ 1527570 h 5809456"/>
              <a:gd name="connsiteX6756" fmla="*/ 5556515 w 10993169"/>
              <a:gd name="connsiteY6756" fmla="*/ 1527570 h 5809456"/>
              <a:gd name="connsiteX6757" fmla="*/ 5557763 w 10993169"/>
              <a:gd name="connsiteY6757" fmla="*/ 1528898 h 5809456"/>
              <a:gd name="connsiteX6758" fmla="*/ 5559635 w 10993169"/>
              <a:gd name="connsiteY6758" fmla="*/ 1530225 h 5809456"/>
              <a:gd name="connsiteX6759" fmla="*/ 5560259 w 10993169"/>
              <a:gd name="connsiteY6759" fmla="*/ 1531553 h 5809456"/>
              <a:gd name="connsiteX6760" fmla="*/ 5562755 w 10993169"/>
              <a:gd name="connsiteY6760" fmla="*/ 1534873 h 5809456"/>
              <a:gd name="connsiteX6761" fmla="*/ 5564627 w 10993169"/>
              <a:gd name="connsiteY6761" fmla="*/ 1537528 h 5809456"/>
              <a:gd name="connsiteX6762" fmla="*/ 5566500 w 10993169"/>
              <a:gd name="connsiteY6762" fmla="*/ 1537528 h 5809456"/>
              <a:gd name="connsiteX6763" fmla="*/ 5568996 w 10993169"/>
              <a:gd name="connsiteY6763" fmla="*/ 1538193 h 5809456"/>
              <a:gd name="connsiteX6764" fmla="*/ 5572740 w 10993169"/>
              <a:gd name="connsiteY6764" fmla="*/ 1538856 h 5809456"/>
              <a:gd name="connsiteX6765" fmla="*/ 5574612 w 10993169"/>
              <a:gd name="connsiteY6765" fmla="*/ 1540184 h 5809456"/>
              <a:gd name="connsiteX6766" fmla="*/ 5576484 w 10993169"/>
              <a:gd name="connsiteY6766" fmla="*/ 1543504 h 5809456"/>
              <a:gd name="connsiteX6767" fmla="*/ 5578356 w 10993169"/>
              <a:gd name="connsiteY6767" fmla="*/ 1547487 h 5809456"/>
              <a:gd name="connsiteX6768" fmla="*/ 5578980 w 10993169"/>
              <a:gd name="connsiteY6768" fmla="*/ 1552134 h 5809456"/>
              <a:gd name="connsiteX6769" fmla="*/ 5579604 w 10993169"/>
              <a:gd name="connsiteY6769" fmla="*/ 1556118 h 5809456"/>
              <a:gd name="connsiteX6770" fmla="*/ 5578980 w 10993169"/>
              <a:gd name="connsiteY6770" fmla="*/ 1556782 h 5809456"/>
              <a:gd name="connsiteX6771" fmla="*/ 5578356 w 10993169"/>
              <a:gd name="connsiteY6771" fmla="*/ 1558773 h 5809456"/>
              <a:gd name="connsiteX6772" fmla="*/ 5576484 w 10993169"/>
              <a:gd name="connsiteY6772" fmla="*/ 1560765 h 5809456"/>
              <a:gd name="connsiteX6773" fmla="*/ 5574612 w 10993169"/>
              <a:gd name="connsiteY6773" fmla="*/ 1561429 h 5809456"/>
              <a:gd name="connsiteX6774" fmla="*/ 5572116 w 10993169"/>
              <a:gd name="connsiteY6774" fmla="*/ 1561429 h 5809456"/>
              <a:gd name="connsiteX6775" fmla="*/ 5568372 w 10993169"/>
              <a:gd name="connsiteY6775" fmla="*/ 1560765 h 5809456"/>
              <a:gd name="connsiteX6776" fmla="*/ 5564627 w 10993169"/>
              <a:gd name="connsiteY6776" fmla="*/ 1560101 h 5809456"/>
              <a:gd name="connsiteX6777" fmla="*/ 5562131 w 10993169"/>
              <a:gd name="connsiteY6777" fmla="*/ 1558773 h 5809456"/>
              <a:gd name="connsiteX6778" fmla="*/ 5560259 w 10993169"/>
              <a:gd name="connsiteY6778" fmla="*/ 1558109 h 5809456"/>
              <a:gd name="connsiteX6779" fmla="*/ 5558387 w 10993169"/>
              <a:gd name="connsiteY6779" fmla="*/ 1557445 h 5809456"/>
              <a:gd name="connsiteX6780" fmla="*/ 5556515 w 10993169"/>
              <a:gd name="connsiteY6780" fmla="*/ 1556118 h 5809456"/>
              <a:gd name="connsiteX6781" fmla="*/ 5555267 w 10993169"/>
              <a:gd name="connsiteY6781" fmla="*/ 1554790 h 5809456"/>
              <a:gd name="connsiteX6782" fmla="*/ 5552147 w 10993169"/>
              <a:gd name="connsiteY6782" fmla="*/ 1550806 h 5809456"/>
              <a:gd name="connsiteX6783" fmla="*/ 5549651 w 10993169"/>
              <a:gd name="connsiteY6783" fmla="*/ 1548151 h 5809456"/>
              <a:gd name="connsiteX6784" fmla="*/ 5549651 w 10993169"/>
              <a:gd name="connsiteY6784" fmla="*/ 1540184 h 5809456"/>
              <a:gd name="connsiteX6785" fmla="*/ 5549651 w 10993169"/>
              <a:gd name="connsiteY6785" fmla="*/ 1532881 h 5809456"/>
              <a:gd name="connsiteX6786" fmla="*/ 5550275 w 10993169"/>
              <a:gd name="connsiteY6786" fmla="*/ 1531553 h 5809456"/>
              <a:gd name="connsiteX6787" fmla="*/ 5551523 w 10993169"/>
              <a:gd name="connsiteY6787" fmla="*/ 1530225 h 5809456"/>
              <a:gd name="connsiteX6788" fmla="*/ 5552771 w 10993169"/>
              <a:gd name="connsiteY6788" fmla="*/ 1528234 h 5809456"/>
              <a:gd name="connsiteX6789" fmla="*/ 4104291 w 10993169"/>
              <a:gd name="connsiteY6789" fmla="*/ 1527570 h 5809456"/>
              <a:gd name="connsiteX6790" fmla="*/ 4107631 w 10993169"/>
              <a:gd name="connsiteY6790" fmla="*/ 1527570 h 5809456"/>
              <a:gd name="connsiteX6791" fmla="*/ 4110302 w 10993169"/>
              <a:gd name="connsiteY6791" fmla="*/ 1527570 h 5809456"/>
              <a:gd name="connsiteX6792" fmla="*/ 4111638 w 10993169"/>
              <a:gd name="connsiteY6792" fmla="*/ 1527570 h 5809456"/>
              <a:gd name="connsiteX6793" fmla="*/ 4113641 w 10993169"/>
              <a:gd name="connsiteY6793" fmla="*/ 1528228 h 5809456"/>
              <a:gd name="connsiteX6794" fmla="*/ 4115645 w 10993169"/>
              <a:gd name="connsiteY6794" fmla="*/ 1529544 h 5809456"/>
              <a:gd name="connsiteX6795" fmla="*/ 4117648 w 10993169"/>
              <a:gd name="connsiteY6795" fmla="*/ 1530861 h 5809456"/>
              <a:gd name="connsiteX6796" fmla="*/ 4118984 w 10993169"/>
              <a:gd name="connsiteY6796" fmla="*/ 1532177 h 5809456"/>
              <a:gd name="connsiteX6797" fmla="*/ 4120320 w 10993169"/>
              <a:gd name="connsiteY6797" fmla="*/ 1534151 h 5809456"/>
              <a:gd name="connsiteX6798" fmla="*/ 4121655 w 10993169"/>
              <a:gd name="connsiteY6798" fmla="*/ 1536126 h 5809456"/>
              <a:gd name="connsiteX6799" fmla="*/ 4121655 w 10993169"/>
              <a:gd name="connsiteY6799" fmla="*/ 1538100 h 5809456"/>
              <a:gd name="connsiteX6800" fmla="*/ 4122991 w 10993169"/>
              <a:gd name="connsiteY6800" fmla="*/ 1543365 h 5809456"/>
              <a:gd name="connsiteX6801" fmla="*/ 4123659 w 10993169"/>
              <a:gd name="connsiteY6801" fmla="*/ 1549947 h 5809456"/>
              <a:gd name="connsiteX6802" fmla="*/ 4123659 w 10993169"/>
              <a:gd name="connsiteY6802" fmla="*/ 1556528 h 5809456"/>
              <a:gd name="connsiteX6803" fmla="*/ 4123659 w 10993169"/>
              <a:gd name="connsiteY6803" fmla="*/ 1561793 h 5809456"/>
              <a:gd name="connsiteX6804" fmla="*/ 4122991 w 10993169"/>
              <a:gd name="connsiteY6804" fmla="*/ 1568375 h 5809456"/>
              <a:gd name="connsiteX6805" fmla="*/ 4121655 w 10993169"/>
              <a:gd name="connsiteY6805" fmla="*/ 1575614 h 5809456"/>
              <a:gd name="connsiteX6806" fmla="*/ 4118984 w 10993169"/>
              <a:gd name="connsiteY6806" fmla="*/ 1579563 h 5809456"/>
              <a:gd name="connsiteX6807" fmla="*/ 4115645 w 10993169"/>
              <a:gd name="connsiteY6807" fmla="*/ 1582854 h 5809456"/>
              <a:gd name="connsiteX6808" fmla="*/ 4112306 w 10993169"/>
              <a:gd name="connsiteY6808" fmla="*/ 1586144 h 5809456"/>
              <a:gd name="connsiteX6809" fmla="*/ 4110302 w 10993169"/>
              <a:gd name="connsiteY6809" fmla="*/ 1588777 h 5809456"/>
              <a:gd name="connsiteX6810" fmla="*/ 4107631 w 10993169"/>
              <a:gd name="connsiteY6810" fmla="*/ 1588777 h 5809456"/>
              <a:gd name="connsiteX6811" fmla="*/ 4105627 w 10993169"/>
              <a:gd name="connsiteY6811" fmla="*/ 1588119 h 5809456"/>
              <a:gd name="connsiteX6812" fmla="*/ 4102956 w 10993169"/>
              <a:gd name="connsiteY6812" fmla="*/ 1587461 h 5809456"/>
              <a:gd name="connsiteX6813" fmla="*/ 4100952 w 10993169"/>
              <a:gd name="connsiteY6813" fmla="*/ 1586144 h 5809456"/>
              <a:gd name="connsiteX6814" fmla="*/ 4099617 w 10993169"/>
              <a:gd name="connsiteY6814" fmla="*/ 1585486 h 5809456"/>
              <a:gd name="connsiteX6815" fmla="*/ 4099617 w 10993169"/>
              <a:gd name="connsiteY6815" fmla="*/ 1584828 h 5809456"/>
              <a:gd name="connsiteX6816" fmla="*/ 4098949 w 10993169"/>
              <a:gd name="connsiteY6816" fmla="*/ 1583512 h 5809456"/>
              <a:gd name="connsiteX6817" fmla="*/ 4098949 w 10993169"/>
              <a:gd name="connsiteY6817" fmla="*/ 1581537 h 5809456"/>
              <a:gd name="connsiteX6818" fmla="*/ 4098281 w 10993169"/>
              <a:gd name="connsiteY6818" fmla="*/ 1578247 h 5809456"/>
              <a:gd name="connsiteX6819" fmla="*/ 4098281 w 10993169"/>
              <a:gd name="connsiteY6819" fmla="*/ 1575614 h 5809456"/>
              <a:gd name="connsiteX6820" fmla="*/ 4101620 w 10993169"/>
              <a:gd name="connsiteY6820" fmla="*/ 1571007 h 5809456"/>
              <a:gd name="connsiteX6821" fmla="*/ 4105627 w 10993169"/>
              <a:gd name="connsiteY6821" fmla="*/ 1567058 h 5809456"/>
              <a:gd name="connsiteX6822" fmla="*/ 4106963 w 10993169"/>
              <a:gd name="connsiteY6822" fmla="*/ 1563768 h 5809456"/>
              <a:gd name="connsiteX6823" fmla="*/ 4106963 w 10993169"/>
              <a:gd name="connsiteY6823" fmla="*/ 1559161 h 5809456"/>
              <a:gd name="connsiteX6824" fmla="*/ 4106963 w 10993169"/>
              <a:gd name="connsiteY6824" fmla="*/ 1554554 h 5809456"/>
              <a:gd name="connsiteX6825" fmla="*/ 4105627 w 10993169"/>
              <a:gd name="connsiteY6825" fmla="*/ 1551263 h 5809456"/>
              <a:gd name="connsiteX6826" fmla="*/ 4101620 w 10993169"/>
              <a:gd name="connsiteY6826" fmla="*/ 1547314 h 5809456"/>
              <a:gd name="connsiteX6827" fmla="*/ 4098281 w 10993169"/>
              <a:gd name="connsiteY6827" fmla="*/ 1543365 h 5809456"/>
              <a:gd name="connsiteX6828" fmla="*/ 4097613 w 10993169"/>
              <a:gd name="connsiteY6828" fmla="*/ 1540733 h 5809456"/>
              <a:gd name="connsiteX6829" fmla="*/ 4097613 w 10993169"/>
              <a:gd name="connsiteY6829" fmla="*/ 1536784 h 5809456"/>
              <a:gd name="connsiteX6830" fmla="*/ 4098281 w 10993169"/>
              <a:gd name="connsiteY6830" fmla="*/ 1532835 h 5809456"/>
              <a:gd name="connsiteX6831" fmla="*/ 4098281 w 10993169"/>
              <a:gd name="connsiteY6831" fmla="*/ 1530202 h 5809456"/>
              <a:gd name="connsiteX6832" fmla="*/ 4100952 w 10993169"/>
              <a:gd name="connsiteY6832" fmla="*/ 1528228 h 5809456"/>
              <a:gd name="connsiteX6833" fmla="*/ 6010964 w 10993169"/>
              <a:gd name="connsiteY6833" fmla="*/ 1524966 h 5809456"/>
              <a:gd name="connsiteX6834" fmla="*/ 6013619 w 10993169"/>
              <a:gd name="connsiteY6834" fmla="*/ 1525617 h 5809456"/>
              <a:gd name="connsiteX6835" fmla="*/ 6017603 w 10993169"/>
              <a:gd name="connsiteY6835" fmla="*/ 1526268 h 5809456"/>
              <a:gd name="connsiteX6836" fmla="*/ 6022250 w 10993169"/>
              <a:gd name="connsiteY6836" fmla="*/ 1527570 h 5809456"/>
              <a:gd name="connsiteX6837" fmla="*/ 6024906 w 10993169"/>
              <a:gd name="connsiteY6837" fmla="*/ 1529524 h 5809456"/>
              <a:gd name="connsiteX6838" fmla="*/ 6026897 w 10993169"/>
              <a:gd name="connsiteY6838" fmla="*/ 1531477 h 5809456"/>
              <a:gd name="connsiteX6839" fmla="*/ 6028889 w 10993169"/>
              <a:gd name="connsiteY6839" fmla="*/ 1534082 h 5809456"/>
              <a:gd name="connsiteX6840" fmla="*/ 6028889 w 10993169"/>
              <a:gd name="connsiteY6840" fmla="*/ 1535384 h 5809456"/>
              <a:gd name="connsiteX6841" fmla="*/ 6028889 w 10993169"/>
              <a:gd name="connsiteY6841" fmla="*/ 1536686 h 5809456"/>
              <a:gd name="connsiteX6842" fmla="*/ 6028889 w 10993169"/>
              <a:gd name="connsiteY6842" fmla="*/ 1537989 h 5809456"/>
              <a:gd name="connsiteX6843" fmla="*/ 6027561 w 10993169"/>
              <a:gd name="connsiteY6843" fmla="*/ 1538640 h 5809456"/>
              <a:gd name="connsiteX6844" fmla="*/ 6024906 w 10993169"/>
              <a:gd name="connsiteY6844" fmla="*/ 1540593 h 5809456"/>
              <a:gd name="connsiteX6845" fmla="*/ 6020922 w 10993169"/>
              <a:gd name="connsiteY6845" fmla="*/ 1541896 h 5809456"/>
              <a:gd name="connsiteX6846" fmla="*/ 6016939 w 10993169"/>
              <a:gd name="connsiteY6846" fmla="*/ 1542547 h 5809456"/>
              <a:gd name="connsiteX6847" fmla="*/ 6013619 w 10993169"/>
              <a:gd name="connsiteY6847" fmla="*/ 1543198 h 5809456"/>
              <a:gd name="connsiteX6848" fmla="*/ 6009636 w 10993169"/>
              <a:gd name="connsiteY6848" fmla="*/ 1542547 h 5809456"/>
              <a:gd name="connsiteX6849" fmla="*/ 6005652 w 10993169"/>
              <a:gd name="connsiteY6849" fmla="*/ 1541896 h 5809456"/>
              <a:gd name="connsiteX6850" fmla="*/ 6001669 w 10993169"/>
              <a:gd name="connsiteY6850" fmla="*/ 1540593 h 5809456"/>
              <a:gd name="connsiteX6851" fmla="*/ 5999677 w 10993169"/>
              <a:gd name="connsiteY6851" fmla="*/ 1538640 h 5809456"/>
              <a:gd name="connsiteX6852" fmla="*/ 5997022 w 10993169"/>
              <a:gd name="connsiteY6852" fmla="*/ 1536686 h 5809456"/>
              <a:gd name="connsiteX6853" fmla="*/ 5995694 w 10993169"/>
              <a:gd name="connsiteY6853" fmla="*/ 1534082 h 5809456"/>
              <a:gd name="connsiteX6854" fmla="*/ 5995694 w 10993169"/>
              <a:gd name="connsiteY6854" fmla="*/ 1532780 h 5809456"/>
              <a:gd name="connsiteX6855" fmla="*/ 5995030 w 10993169"/>
              <a:gd name="connsiteY6855" fmla="*/ 1531477 h 5809456"/>
              <a:gd name="connsiteX6856" fmla="*/ 5995694 w 10993169"/>
              <a:gd name="connsiteY6856" fmla="*/ 1530175 h 5809456"/>
              <a:gd name="connsiteX6857" fmla="*/ 5996358 w 10993169"/>
              <a:gd name="connsiteY6857" fmla="*/ 1529524 h 5809456"/>
              <a:gd name="connsiteX6858" fmla="*/ 5997686 w 10993169"/>
              <a:gd name="connsiteY6858" fmla="*/ 1527570 h 5809456"/>
              <a:gd name="connsiteX6859" fmla="*/ 6001669 w 10993169"/>
              <a:gd name="connsiteY6859" fmla="*/ 1526268 h 5809456"/>
              <a:gd name="connsiteX6860" fmla="*/ 6006316 w 10993169"/>
              <a:gd name="connsiteY6860" fmla="*/ 1525617 h 5809456"/>
              <a:gd name="connsiteX6861" fmla="*/ 6069609 w 10993169"/>
              <a:gd name="connsiteY6861" fmla="*/ 1515850 h 5809456"/>
              <a:gd name="connsiteX6862" fmla="*/ 6073376 w 10993169"/>
              <a:gd name="connsiteY6862" fmla="*/ 1516501 h 5809456"/>
              <a:gd name="connsiteX6863" fmla="*/ 6077143 w 10993169"/>
              <a:gd name="connsiteY6863" fmla="*/ 1518454 h 5809456"/>
              <a:gd name="connsiteX6864" fmla="*/ 6080283 w 10993169"/>
              <a:gd name="connsiteY6864" fmla="*/ 1520408 h 5809456"/>
              <a:gd name="connsiteX6865" fmla="*/ 6082166 w 10993169"/>
              <a:gd name="connsiteY6865" fmla="*/ 1523012 h 5809456"/>
              <a:gd name="connsiteX6866" fmla="*/ 6084678 w 10993169"/>
              <a:gd name="connsiteY6866" fmla="*/ 1523012 h 5809456"/>
              <a:gd name="connsiteX6867" fmla="*/ 6088445 w 10993169"/>
              <a:gd name="connsiteY6867" fmla="*/ 1523012 h 5809456"/>
              <a:gd name="connsiteX6868" fmla="*/ 6092213 w 10993169"/>
              <a:gd name="connsiteY6868" fmla="*/ 1523663 h 5809456"/>
              <a:gd name="connsiteX6869" fmla="*/ 6094724 w 10993169"/>
              <a:gd name="connsiteY6869" fmla="*/ 1524966 h 5809456"/>
              <a:gd name="connsiteX6870" fmla="*/ 6095980 w 10993169"/>
              <a:gd name="connsiteY6870" fmla="*/ 1526919 h 5809456"/>
              <a:gd name="connsiteX6871" fmla="*/ 6096608 w 10993169"/>
              <a:gd name="connsiteY6871" fmla="*/ 1529523 h 5809456"/>
              <a:gd name="connsiteX6872" fmla="*/ 6095980 w 10993169"/>
              <a:gd name="connsiteY6872" fmla="*/ 1532128 h 5809456"/>
              <a:gd name="connsiteX6873" fmla="*/ 6094724 w 10993169"/>
              <a:gd name="connsiteY6873" fmla="*/ 1534081 h 5809456"/>
              <a:gd name="connsiteX6874" fmla="*/ 6094096 w 10993169"/>
              <a:gd name="connsiteY6874" fmla="*/ 1536686 h 5809456"/>
              <a:gd name="connsiteX6875" fmla="*/ 6091585 w 10993169"/>
              <a:gd name="connsiteY6875" fmla="*/ 1539290 h 5809456"/>
              <a:gd name="connsiteX6876" fmla="*/ 6090329 w 10993169"/>
              <a:gd name="connsiteY6876" fmla="*/ 1540593 h 5809456"/>
              <a:gd name="connsiteX6877" fmla="*/ 6088445 w 10993169"/>
              <a:gd name="connsiteY6877" fmla="*/ 1541895 h 5809456"/>
              <a:gd name="connsiteX6878" fmla="*/ 6086562 w 10993169"/>
              <a:gd name="connsiteY6878" fmla="*/ 1543197 h 5809456"/>
              <a:gd name="connsiteX6879" fmla="*/ 6084678 w 10993169"/>
              <a:gd name="connsiteY6879" fmla="*/ 1543197 h 5809456"/>
              <a:gd name="connsiteX6880" fmla="*/ 6081539 w 10993169"/>
              <a:gd name="connsiteY6880" fmla="*/ 1542546 h 5809456"/>
              <a:gd name="connsiteX6881" fmla="*/ 6075888 w 10993169"/>
              <a:gd name="connsiteY6881" fmla="*/ 1541244 h 5809456"/>
              <a:gd name="connsiteX6882" fmla="*/ 6073376 w 10993169"/>
              <a:gd name="connsiteY6882" fmla="*/ 1540593 h 5809456"/>
              <a:gd name="connsiteX6883" fmla="*/ 6070864 w 10993169"/>
              <a:gd name="connsiteY6883" fmla="*/ 1539290 h 5809456"/>
              <a:gd name="connsiteX6884" fmla="*/ 6067725 w 10993169"/>
              <a:gd name="connsiteY6884" fmla="*/ 1537988 h 5809456"/>
              <a:gd name="connsiteX6885" fmla="*/ 6066469 w 10993169"/>
              <a:gd name="connsiteY6885" fmla="*/ 1536035 h 5809456"/>
              <a:gd name="connsiteX6886" fmla="*/ 6064585 w 10993169"/>
              <a:gd name="connsiteY6886" fmla="*/ 1534081 h 5809456"/>
              <a:gd name="connsiteX6887" fmla="*/ 6063330 w 10993169"/>
              <a:gd name="connsiteY6887" fmla="*/ 1530174 h 5809456"/>
              <a:gd name="connsiteX6888" fmla="*/ 6062074 w 10993169"/>
              <a:gd name="connsiteY6888" fmla="*/ 1526268 h 5809456"/>
              <a:gd name="connsiteX6889" fmla="*/ 6061446 w 10993169"/>
              <a:gd name="connsiteY6889" fmla="*/ 1523012 h 5809456"/>
              <a:gd name="connsiteX6890" fmla="*/ 6065213 w 10993169"/>
              <a:gd name="connsiteY6890" fmla="*/ 1518454 h 5809456"/>
              <a:gd name="connsiteX6891" fmla="*/ 7618326 w 10993169"/>
              <a:gd name="connsiteY6891" fmla="*/ 1505432 h 5809456"/>
              <a:gd name="connsiteX6892" fmla="*/ 7620303 w 10993169"/>
              <a:gd name="connsiteY6892" fmla="*/ 1505432 h 5809456"/>
              <a:gd name="connsiteX6893" fmla="*/ 7622939 w 10993169"/>
              <a:gd name="connsiteY6893" fmla="*/ 1505432 h 5809456"/>
              <a:gd name="connsiteX6894" fmla="*/ 7624916 w 10993169"/>
              <a:gd name="connsiteY6894" fmla="*/ 1505432 h 5809456"/>
              <a:gd name="connsiteX6895" fmla="*/ 7629529 w 10993169"/>
              <a:gd name="connsiteY6895" fmla="*/ 1506083 h 5809456"/>
              <a:gd name="connsiteX6896" fmla="*/ 7632824 w 10993169"/>
              <a:gd name="connsiteY6896" fmla="*/ 1506083 h 5809456"/>
              <a:gd name="connsiteX6897" fmla="*/ 7638096 w 10993169"/>
              <a:gd name="connsiteY6897" fmla="*/ 1507386 h 5809456"/>
              <a:gd name="connsiteX6898" fmla="*/ 7643368 w 10993169"/>
              <a:gd name="connsiteY6898" fmla="*/ 1510641 h 5809456"/>
              <a:gd name="connsiteX6899" fmla="*/ 7649298 w 10993169"/>
              <a:gd name="connsiteY6899" fmla="*/ 1513897 h 5809456"/>
              <a:gd name="connsiteX6900" fmla="*/ 7653911 w 10993169"/>
              <a:gd name="connsiteY6900" fmla="*/ 1516501 h 5809456"/>
              <a:gd name="connsiteX6901" fmla="*/ 7657206 w 10993169"/>
              <a:gd name="connsiteY6901" fmla="*/ 1516501 h 5809456"/>
              <a:gd name="connsiteX6902" fmla="*/ 7660501 w 10993169"/>
              <a:gd name="connsiteY6902" fmla="*/ 1516501 h 5809456"/>
              <a:gd name="connsiteX6903" fmla="*/ 7664455 w 10993169"/>
              <a:gd name="connsiteY6903" fmla="*/ 1517152 h 5809456"/>
              <a:gd name="connsiteX6904" fmla="*/ 7667091 w 10993169"/>
              <a:gd name="connsiteY6904" fmla="*/ 1519106 h 5809456"/>
              <a:gd name="connsiteX6905" fmla="*/ 7669068 w 10993169"/>
              <a:gd name="connsiteY6905" fmla="*/ 1521710 h 5809456"/>
              <a:gd name="connsiteX6906" fmla="*/ 7671045 w 10993169"/>
              <a:gd name="connsiteY6906" fmla="*/ 1524966 h 5809456"/>
              <a:gd name="connsiteX6907" fmla="*/ 7672363 w 10993169"/>
              <a:gd name="connsiteY6907" fmla="*/ 1528873 h 5809456"/>
              <a:gd name="connsiteX6908" fmla="*/ 7672363 w 10993169"/>
              <a:gd name="connsiteY6908" fmla="*/ 1531477 h 5809456"/>
              <a:gd name="connsiteX6909" fmla="*/ 7669727 w 10993169"/>
              <a:gd name="connsiteY6909" fmla="*/ 1532780 h 5809456"/>
              <a:gd name="connsiteX6910" fmla="*/ 7665773 w 10993169"/>
              <a:gd name="connsiteY6910" fmla="*/ 1534082 h 5809456"/>
              <a:gd name="connsiteX6911" fmla="*/ 7661819 w 10993169"/>
              <a:gd name="connsiteY6911" fmla="*/ 1534082 h 5809456"/>
              <a:gd name="connsiteX6912" fmla="*/ 7659183 w 10993169"/>
              <a:gd name="connsiteY6912" fmla="*/ 1534082 h 5809456"/>
              <a:gd name="connsiteX6913" fmla="*/ 7654570 w 10993169"/>
              <a:gd name="connsiteY6913" fmla="*/ 1534082 h 5809456"/>
              <a:gd name="connsiteX6914" fmla="*/ 7648639 w 10993169"/>
              <a:gd name="connsiteY6914" fmla="*/ 1534082 h 5809456"/>
              <a:gd name="connsiteX6915" fmla="*/ 7643368 w 10993169"/>
              <a:gd name="connsiteY6915" fmla="*/ 1534082 h 5809456"/>
              <a:gd name="connsiteX6916" fmla="*/ 7638096 w 10993169"/>
              <a:gd name="connsiteY6916" fmla="*/ 1534082 h 5809456"/>
              <a:gd name="connsiteX6917" fmla="*/ 7633483 w 10993169"/>
              <a:gd name="connsiteY6917" fmla="*/ 1530826 h 5809456"/>
              <a:gd name="connsiteX6918" fmla="*/ 7628211 w 10993169"/>
              <a:gd name="connsiteY6918" fmla="*/ 1526268 h 5809456"/>
              <a:gd name="connsiteX6919" fmla="*/ 7622939 w 10993169"/>
              <a:gd name="connsiteY6919" fmla="*/ 1521059 h 5809456"/>
              <a:gd name="connsiteX6920" fmla="*/ 7619644 w 10993169"/>
              <a:gd name="connsiteY6920" fmla="*/ 1516501 h 5809456"/>
              <a:gd name="connsiteX6921" fmla="*/ 7618326 w 10993169"/>
              <a:gd name="connsiteY6921" fmla="*/ 1511292 h 5809456"/>
              <a:gd name="connsiteX6922" fmla="*/ 7617667 w 10993169"/>
              <a:gd name="connsiteY6922" fmla="*/ 1506083 h 5809456"/>
              <a:gd name="connsiteX6923" fmla="*/ 6095074 w 10993169"/>
              <a:gd name="connsiteY6923" fmla="*/ 1480688 h 5809456"/>
              <a:gd name="connsiteX6924" fmla="*/ 6096981 w 10993169"/>
              <a:gd name="connsiteY6924" fmla="*/ 1480688 h 5809456"/>
              <a:gd name="connsiteX6925" fmla="*/ 6098887 w 10993169"/>
              <a:gd name="connsiteY6925" fmla="*/ 1480688 h 5809456"/>
              <a:gd name="connsiteX6926" fmla="*/ 6100794 w 10993169"/>
              <a:gd name="connsiteY6926" fmla="*/ 1480688 h 5809456"/>
              <a:gd name="connsiteX6927" fmla="*/ 6102066 w 10993169"/>
              <a:gd name="connsiteY6927" fmla="*/ 1481339 h 5809456"/>
              <a:gd name="connsiteX6928" fmla="*/ 6104608 w 10993169"/>
              <a:gd name="connsiteY6928" fmla="*/ 1481990 h 5809456"/>
              <a:gd name="connsiteX6929" fmla="*/ 6108422 w 10993169"/>
              <a:gd name="connsiteY6929" fmla="*/ 1483292 h 5809456"/>
              <a:gd name="connsiteX6930" fmla="*/ 6109693 w 10993169"/>
              <a:gd name="connsiteY6930" fmla="*/ 1483944 h 5809456"/>
              <a:gd name="connsiteX6931" fmla="*/ 6110965 w 10993169"/>
              <a:gd name="connsiteY6931" fmla="*/ 1485246 h 5809456"/>
              <a:gd name="connsiteX6932" fmla="*/ 6112236 w 10993169"/>
              <a:gd name="connsiteY6932" fmla="*/ 1485897 h 5809456"/>
              <a:gd name="connsiteX6933" fmla="*/ 6112236 w 10993169"/>
              <a:gd name="connsiteY6933" fmla="*/ 1487199 h 5809456"/>
              <a:gd name="connsiteX6934" fmla="*/ 6111600 w 10993169"/>
              <a:gd name="connsiteY6934" fmla="*/ 1489804 h 5809456"/>
              <a:gd name="connsiteX6935" fmla="*/ 6109693 w 10993169"/>
              <a:gd name="connsiteY6935" fmla="*/ 1492409 h 5809456"/>
              <a:gd name="connsiteX6936" fmla="*/ 6107151 w 10993169"/>
              <a:gd name="connsiteY6936" fmla="*/ 1495665 h 5809456"/>
              <a:gd name="connsiteX6937" fmla="*/ 6104608 w 10993169"/>
              <a:gd name="connsiteY6937" fmla="*/ 1498269 h 5809456"/>
              <a:gd name="connsiteX6938" fmla="*/ 6103337 w 10993169"/>
              <a:gd name="connsiteY6938" fmla="*/ 1498920 h 5809456"/>
              <a:gd name="connsiteX6939" fmla="*/ 6101430 w 10993169"/>
              <a:gd name="connsiteY6939" fmla="*/ 1498920 h 5809456"/>
              <a:gd name="connsiteX6940" fmla="*/ 6099523 w 10993169"/>
              <a:gd name="connsiteY6940" fmla="*/ 1498269 h 5809456"/>
              <a:gd name="connsiteX6941" fmla="*/ 6097616 w 10993169"/>
              <a:gd name="connsiteY6941" fmla="*/ 1497618 h 5809456"/>
              <a:gd name="connsiteX6942" fmla="*/ 6093167 w 10993169"/>
              <a:gd name="connsiteY6942" fmla="*/ 1496315 h 5809456"/>
              <a:gd name="connsiteX6943" fmla="*/ 6088717 w 10993169"/>
              <a:gd name="connsiteY6943" fmla="*/ 1495013 h 5809456"/>
              <a:gd name="connsiteX6944" fmla="*/ 6079818 w 10993169"/>
              <a:gd name="connsiteY6944" fmla="*/ 1501525 h 5809456"/>
              <a:gd name="connsiteX6945" fmla="*/ 6072826 w 10993169"/>
              <a:gd name="connsiteY6945" fmla="*/ 1506734 h 5809456"/>
              <a:gd name="connsiteX6946" fmla="*/ 6067741 w 10993169"/>
              <a:gd name="connsiteY6946" fmla="*/ 1506083 h 5809456"/>
              <a:gd name="connsiteX6947" fmla="*/ 6063291 w 10993169"/>
              <a:gd name="connsiteY6947" fmla="*/ 1502827 h 5809456"/>
              <a:gd name="connsiteX6948" fmla="*/ 6061385 w 10993169"/>
              <a:gd name="connsiteY6948" fmla="*/ 1501525 h 5809456"/>
              <a:gd name="connsiteX6949" fmla="*/ 6060113 w 10993169"/>
              <a:gd name="connsiteY6949" fmla="*/ 1500222 h 5809456"/>
              <a:gd name="connsiteX6950" fmla="*/ 6058842 w 10993169"/>
              <a:gd name="connsiteY6950" fmla="*/ 1498920 h 5809456"/>
              <a:gd name="connsiteX6951" fmla="*/ 6058842 w 10993169"/>
              <a:gd name="connsiteY6951" fmla="*/ 1498269 h 5809456"/>
              <a:gd name="connsiteX6952" fmla="*/ 6058842 w 10993169"/>
              <a:gd name="connsiteY6952" fmla="*/ 1496315 h 5809456"/>
              <a:gd name="connsiteX6953" fmla="*/ 6060113 w 10993169"/>
              <a:gd name="connsiteY6953" fmla="*/ 1494362 h 5809456"/>
              <a:gd name="connsiteX6954" fmla="*/ 6061385 w 10993169"/>
              <a:gd name="connsiteY6954" fmla="*/ 1493060 h 5809456"/>
              <a:gd name="connsiteX6955" fmla="*/ 6062656 w 10993169"/>
              <a:gd name="connsiteY6955" fmla="*/ 1491757 h 5809456"/>
              <a:gd name="connsiteX6956" fmla="*/ 6066470 w 10993169"/>
              <a:gd name="connsiteY6956" fmla="*/ 1489153 h 5809456"/>
              <a:gd name="connsiteX6957" fmla="*/ 6069648 w 10993169"/>
              <a:gd name="connsiteY6957" fmla="*/ 1487199 h 5809456"/>
              <a:gd name="connsiteX6958" fmla="*/ 6073462 w 10993169"/>
              <a:gd name="connsiteY6958" fmla="*/ 1485246 h 5809456"/>
              <a:gd name="connsiteX6959" fmla="*/ 6077911 w 10993169"/>
              <a:gd name="connsiteY6959" fmla="*/ 1484595 h 5809456"/>
              <a:gd name="connsiteX6960" fmla="*/ 6082361 w 10993169"/>
              <a:gd name="connsiteY6960" fmla="*/ 1484595 h 5809456"/>
              <a:gd name="connsiteX6961" fmla="*/ 6086175 w 10993169"/>
              <a:gd name="connsiteY6961" fmla="*/ 1484595 h 5809456"/>
              <a:gd name="connsiteX6962" fmla="*/ 6089989 w 10993169"/>
              <a:gd name="connsiteY6962" fmla="*/ 1482641 h 5809456"/>
              <a:gd name="connsiteX6963" fmla="*/ 6079679 w 10993169"/>
              <a:gd name="connsiteY6963" fmla="*/ 1448132 h 5809456"/>
              <a:gd name="connsiteX6964" fmla="*/ 6086190 w 10993169"/>
              <a:gd name="connsiteY6964" fmla="*/ 1448132 h 5809456"/>
              <a:gd name="connsiteX6965" fmla="*/ 6092702 w 10993169"/>
              <a:gd name="connsiteY6965" fmla="*/ 1448132 h 5809456"/>
              <a:gd name="connsiteX6966" fmla="*/ 6094655 w 10993169"/>
              <a:gd name="connsiteY6966" fmla="*/ 1452201 h 5809456"/>
              <a:gd name="connsiteX6967" fmla="*/ 6096609 w 10993169"/>
              <a:gd name="connsiteY6967" fmla="*/ 1457628 h 5809456"/>
              <a:gd name="connsiteX6968" fmla="*/ 6097260 w 10993169"/>
              <a:gd name="connsiteY6968" fmla="*/ 1462376 h 5809456"/>
              <a:gd name="connsiteX6969" fmla="*/ 6097911 w 10993169"/>
              <a:gd name="connsiteY6969" fmla="*/ 1465089 h 5809456"/>
              <a:gd name="connsiteX6970" fmla="*/ 6094655 w 10993169"/>
              <a:gd name="connsiteY6970" fmla="*/ 1469158 h 5809456"/>
              <a:gd name="connsiteX6971" fmla="*/ 6089446 w 10993169"/>
              <a:gd name="connsiteY6971" fmla="*/ 1473906 h 5809456"/>
              <a:gd name="connsiteX6972" fmla="*/ 6084237 w 10993169"/>
              <a:gd name="connsiteY6972" fmla="*/ 1477298 h 5809456"/>
              <a:gd name="connsiteX6973" fmla="*/ 6079679 w 10993169"/>
              <a:gd name="connsiteY6973" fmla="*/ 1480011 h 5809456"/>
              <a:gd name="connsiteX6974" fmla="*/ 6074470 w 10993169"/>
              <a:gd name="connsiteY6974" fmla="*/ 1480689 h 5809456"/>
              <a:gd name="connsiteX6975" fmla="*/ 6067307 w 10993169"/>
              <a:gd name="connsiteY6975" fmla="*/ 1480689 h 5809456"/>
              <a:gd name="connsiteX6976" fmla="*/ 6064051 w 10993169"/>
              <a:gd name="connsiteY6976" fmla="*/ 1480689 h 5809456"/>
              <a:gd name="connsiteX6977" fmla="*/ 6061447 w 10993169"/>
              <a:gd name="connsiteY6977" fmla="*/ 1480011 h 5809456"/>
              <a:gd name="connsiteX6978" fmla="*/ 6058842 w 10993169"/>
              <a:gd name="connsiteY6978" fmla="*/ 1479332 h 5809456"/>
              <a:gd name="connsiteX6979" fmla="*/ 6057540 w 10993169"/>
              <a:gd name="connsiteY6979" fmla="*/ 1477976 h 5809456"/>
              <a:gd name="connsiteX6980" fmla="*/ 6056237 w 10993169"/>
              <a:gd name="connsiteY6980" fmla="*/ 1475263 h 5809456"/>
              <a:gd name="connsiteX6981" fmla="*/ 6055586 w 10993169"/>
              <a:gd name="connsiteY6981" fmla="*/ 1471193 h 5809456"/>
              <a:gd name="connsiteX6982" fmla="*/ 6054935 w 10993169"/>
              <a:gd name="connsiteY6982" fmla="*/ 1467802 h 5809456"/>
              <a:gd name="connsiteX6983" fmla="*/ 6054935 w 10993169"/>
              <a:gd name="connsiteY6983" fmla="*/ 1465089 h 5809456"/>
              <a:gd name="connsiteX6984" fmla="*/ 6058842 w 10993169"/>
              <a:gd name="connsiteY6984" fmla="*/ 1463732 h 5809456"/>
              <a:gd name="connsiteX6985" fmla="*/ 6064051 w 10993169"/>
              <a:gd name="connsiteY6985" fmla="*/ 1462376 h 5809456"/>
              <a:gd name="connsiteX6986" fmla="*/ 6067307 w 10993169"/>
              <a:gd name="connsiteY6986" fmla="*/ 1461697 h 5809456"/>
              <a:gd name="connsiteX6987" fmla="*/ 6070563 w 10993169"/>
              <a:gd name="connsiteY6987" fmla="*/ 1461019 h 5809456"/>
              <a:gd name="connsiteX6988" fmla="*/ 6072516 w 10993169"/>
              <a:gd name="connsiteY6988" fmla="*/ 1459662 h 5809456"/>
              <a:gd name="connsiteX6989" fmla="*/ 6074470 w 10993169"/>
              <a:gd name="connsiteY6989" fmla="*/ 1457628 h 5809456"/>
              <a:gd name="connsiteX6990" fmla="*/ 6077074 w 10993169"/>
              <a:gd name="connsiteY6990" fmla="*/ 1453558 h 5809456"/>
              <a:gd name="connsiteX6991" fmla="*/ 5849176 w 10993169"/>
              <a:gd name="connsiteY6991" fmla="*/ 1403854 h 5809456"/>
              <a:gd name="connsiteX6992" fmla="*/ 5852431 w 10993169"/>
              <a:gd name="connsiteY6992" fmla="*/ 1404484 h 5809456"/>
              <a:gd name="connsiteX6993" fmla="*/ 5855036 w 10993169"/>
              <a:gd name="connsiteY6993" fmla="*/ 1405744 h 5809456"/>
              <a:gd name="connsiteX6994" fmla="*/ 5856338 w 10993169"/>
              <a:gd name="connsiteY6994" fmla="*/ 1407005 h 5809456"/>
              <a:gd name="connsiteX6995" fmla="*/ 5858292 w 10993169"/>
              <a:gd name="connsiteY6995" fmla="*/ 1410155 h 5809456"/>
              <a:gd name="connsiteX6996" fmla="*/ 5859594 w 10993169"/>
              <a:gd name="connsiteY6996" fmla="*/ 1413306 h 5809456"/>
              <a:gd name="connsiteX6997" fmla="*/ 5859594 w 10993169"/>
              <a:gd name="connsiteY6997" fmla="*/ 1415826 h 5809456"/>
              <a:gd name="connsiteX6998" fmla="*/ 5858292 w 10993169"/>
              <a:gd name="connsiteY6998" fmla="*/ 1417717 h 5809456"/>
              <a:gd name="connsiteX6999" fmla="*/ 5856989 w 10993169"/>
              <a:gd name="connsiteY6999" fmla="*/ 1419607 h 5809456"/>
              <a:gd name="connsiteX7000" fmla="*/ 5855036 w 10993169"/>
              <a:gd name="connsiteY7000" fmla="*/ 1420867 h 5809456"/>
              <a:gd name="connsiteX7001" fmla="*/ 5853083 w 10993169"/>
              <a:gd name="connsiteY7001" fmla="*/ 1421498 h 5809456"/>
              <a:gd name="connsiteX7002" fmla="*/ 5849176 w 10993169"/>
              <a:gd name="connsiteY7002" fmla="*/ 1423388 h 5809456"/>
              <a:gd name="connsiteX7003" fmla="*/ 5844618 w 10993169"/>
              <a:gd name="connsiteY7003" fmla="*/ 1423388 h 5809456"/>
              <a:gd name="connsiteX7004" fmla="*/ 5842013 w 10993169"/>
              <a:gd name="connsiteY7004" fmla="*/ 1423388 h 5809456"/>
              <a:gd name="connsiteX7005" fmla="*/ 5837455 w 10993169"/>
              <a:gd name="connsiteY7005" fmla="*/ 1422128 h 5809456"/>
              <a:gd name="connsiteX7006" fmla="*/ 5835502 w 10993169"/>
              <a:gd name="connsiteY7006" fmla="*/ 1421498 h 5809456"/>
              <a:gd name="connsiteX7007" fmla="*/ 5834199 w 10993169"/>
              <a:gd name="connsiteY7007" fmla="*/ 1420237 h 5809456"/>
              <a:gd name="connsiteX7008" fmla="*/ 5832897 w 10993169"/>
              <a:gd name="connsiteY7008" fmla="*/ 1419607 h 5809456"/>
              <a:gd name="connsiteX7009" fmla="*/ 5832246 w 10993169"/>
              <a:gd name="connsiteY7009" fmla="*/ 1418347 h 5809456"/>
              <a:gd name="connsiteX7010" fmla="*/ 5832897 w 10993169"/>
              <a:gd name="connsiteY7010" fmla="*/ 1416456 h 5809456"/>
              <a:gd name="connsiteX7011" fmla="*/ 5833548 w 10993169"/>
              <a:gd name="connsiteY7011" fmla="*/ 1414566 h 5809456"/>
              <a:gd name="connsiteX7012" fmla="*/ 5834851 w 10993169"/>
              <a:gd name="connsiteY7012" fmla="*/ 1412046 h 5809456"/>
              <a:gd name="connsiteX7013" fmla="*/ 5836153 w 10993169"/>
              <a:gd name="connsiteY7013" fmla="*/ 1410155 h 5809456"/>
              <a:gd name="connsiteX7014" fmla="*/ 5840060 w 10993169"/>
              <a:gd name="connsiteY7014" fmla="*/ 1407005 h 5809456"/>
              <a:gd name="connsiteX7015" fmla="*/ 5842664 w 10993169"/>
              <a:gd name="connsiteY7015" fmla="*/ 1405744 h 5809456"/>
              <a:gd name="connsiteX7016" fmla="*/ 5845920 w 10993169"/>
              <a:gd name="connsiteY7016" fmla="*/ 1404484 h 5809456"/>
              <a:gd name="connsiteX7017" fmla="*/ 7912970 w 10993169"/>
              <a:gd name="connsiteY7017" fmla="*/ 1396041 h 5809456"/>
              <a:gd name="connsiteX7018" fmla="*/ 7914915 w 10993169"/>
              <a:gd name="connsiteY7018" fmla="*/ 1396041 h 5809456"/>
              <a:gd name="connsiteX7019" fmla="*/ 7917509 w 10993169"/>
              <a:gd name="connsiteY7019" fmla="*/ 1396689 h 5809456"/>
              <a:gd name="connsiteX7020" fmla="*/ 7918806 w 10993169"/>
              <a:gd name="connsiteY7020" fmla="*/ 1397336 h 5809456"/>
              <a:gd name="connsiteX7021" fmla="*/ 7921399 w 10993169"/>
              <a:gd name="connsiteY7021" fmla="*/ 1398631 h 5809456"/>
              <a:gd name="connsiteX7022" fmla="*/ 7923344 w 10993169"/>
              <a:gd name="connsiteY7022" fmla="*/ 1400574 h 5809456"/>
              <a:gd name="connsiteX7023" fmla="*/ 7925937 w 10993169"/>
              <a:gd name="connsiteY7023" fmla="*/ 1403813 h 5809456"/>
              <a:gd name="connsiteX7024" fmla="*/ 7930476 w 10993169"/>
              <a:gd name="connsiteY7024" fmla="*/ 1408994 h 5809456"/>
              <a:gd name="connsiteX7025" fmla="*/ 7934366 w 10993169"/>
              <a:gd name="connsiteY7025" fmla="*/ 1412880 h 5809456"/>
              <a:gd name="connsiteX7026" fmla="*/ 7940201 w 10993169"/>
              <a:gd name="connsiteY7026" fmla="*/ 1414175 h 5809456"/>
              <a:gd name="connsiteX7027" fmla="*/ 7947333 w 10993169"/>
              <a:gd name="connsiteY7027" fmla="*/ 1414175 h 5809456"/>
              <a:gd name="connsiteX7028" fmla="*/ 7951223 w 10993169"/>
              <a:gd name="connsiteY7028" fmla="*/ 1414823 h 5809456"/>
              <a:gd name="connsiteX7029" fmla="*/ 7954464 w 10993169"/>
              <a:gd name="connsiteY7029" fmla="*/ 1415470 h 5809456"/>
              <a:gd name="connsiteX7030" fmla="*/ 7957706 w 10993169"/>
              <a:gd name="connsiteY7030" fmla="*/ 1416118 h 5809456"/>
              <a:gd name="connsiteX7031" fmla="*/ 7959651 w 10993169"/>
              <a:gd name="connsiteY7031" fmla="*/ 1418061 h 5809456"/>
              <a:gd name="connsiteX7032" fmla="*/ 7961596 w 10993169"/>
              <a:gd name="connsiteY7032" fmla="*/ 1419356 h 5809456"/>
              <a:gd name="connsiteX7033" fmla="*/ 7962893 w 10993169"/>
              <a:gd name="connsiteY7033" fmla="*/ 1421947 h 5809456"/>
              <a:gd name="connsiteX7034" fmla="*/ 7964190 w 10993169"/>
              <a:gd name="connsiteY7034" fmla="*/ 1424538 h 5809456"/>
              <a:gd name="connsiteX7035" fmla="*/ 7964838 w 10993169"/>
              <a:gd name="connsiteY7035" fmla="*/ 1428423 h 5809456"/>
              <a:gd name="connsiteX7036" fmla="*/ 7965486 w 10993169"/>
              <a:gd name="connsiteY7036" fmla="*/ 1431662 h 5809456"/>
              <a:gd name="connsiteX7037" fmla="*/ 7966783 w 10993169"/>
              <a:gd name="connsiteY7037" fmla="*/ 1434252 h 5809456"/>
              <a:gd name="connsiteX7038" fmla="*/ 7968080 w 10993169"/>
              <a:gd name="connsiteY7038" fmla="*/ 1436843 h 5809456"/>
              <a:gd name="connsiteX7039" fmla="*/ 7969376 w 10993169"/>
              <a:gd name="connsiteY7039" fmla="*/ 1438786 h 5809456"/>
              <a:gd name="connsiteX7040" fmla="*/ 7971321 w 10993169"/>
              <a:gd name="connsiteY7040" fmla="*/ 1440081 h 5809456"/>
              <a:gd name="connsiteX7041" fmla="*/ 7973266 w 10993169"/>
              <a:gd name="connsiteY7041" fmla="*/ 1441377 h 5809456"/>
              <a:gd name="connsiteX7042" fmla="*/ 7976508 w 10993169"/>
              <a:gd name="connsiteY7042" fmla="*/ 1442024 h 5809456"/>
              <a:gd name="connsiteX7043" fmla="*/ 7979750 w 10993169"/>
              <a:gd name="connsiteY7043" fmla="*/ 1442024 h 5809456"/>
              <a:gd name="connsiteX7044" fmla="*/ 7982992 w 10993169"/>
              <a:gd name="connsiteY7044" fmla="*/ 1442672 h 5809456"/>
              <a:gd name="connsiteX7045" fmla="*/ 7985585 w 10993169"/>
              <a:gd name="connsiteY7045" fmla="*/ 1443319 h 5809456"/>
              <a:gd name="connsiteX7046" fmla="*/ 7988178 w 10993169"/>
              <a:gd name="connsiteY7046" fmla="*/ 1444615 h 5809456"/>
              <a:gd name="connsiteX7047" fmla="*/ 7989475 w 10993169"/>
              <a:gd name="connsiteY7047" fmla="*/ 1445910 h 5809456"/>
              <a:gd name="connsiteX7048" fmla="*/ 7990772 w 10993169"/>
              <a:gd name="connsiteY7048" fmla="*/ 1449148 h 5809456"/>
              <a:gd name="connsiteX7049" fmla="*/ 7991420 w 10993169"/>
              <a:gd name="connsiteY7049" fmla="*/ 1452387 h 5809456"/>
              <a:gd name="connsiteX7050" fmla="*/ 7990772 w 10993169"/>
              <a:gd name="connsiteY7050" fmla="*/ 1456273 h 5809456"/>
              <a:gd name="connsiteX7051" fmla="*/ 7989475 w 10993169"/>
              <a:gd name="connsiteY7051" fmla="*/ 1458863 h 5809456"/>
              <a:gd name="connsiteX7052" fmla="*/ 7986882 w 10993169"/>
              <a:gd name="connsiteY7052" fmla="*/ 1463397 h 5809456"/>
              <a:gd name="connsiteX7053" fmla="*/ 7982992 w 10993169"/>
              <a:gd name="connsiteY7053" fmla="*/ 1467283 h 5809456"/>
              <a:gd name="connsiteX7054" fmla="*/ 7981047 w 10993169"/>
              <a:gd name="connsiteY7054" fmla="*/ 1469226 h 5809456"/>
              <a:gd name="connsiteX7055" fmla="*/ 7978453 w 10993169"/>
              <a:gd name="connsiteY7055" fmla="*/ 1470521 h 5809456"/>
              <a:gd name="connsiteX7056" fmla="*/ 7976508 w 10993169"/>
              <a:gd name="connsiteY7056" fmla="*/ 1471816 h 5809456"/>
              <a:gd name="connsiteX7057" fmla="*/ 7974563 w 10993169"/>
              <a:gd name="connsiteY7057" fmla="*/ 1471816 h 5809456"/>
              <a:gd name="connsiteX7058" fmla="*/ 7968080 w 10993169"/>
              <a:gd name="connsiteY7058" fmla="*/ 1473112 h 5809456"/>
              <a:gd name="connsiteX7059" fmla="*/ 7960948 w 10993169"/>
              <a:gd name="connsiteY7059" fmla="*/ 1473112 h 5809456"/>
              <a:gd name="connsiteX7060" fmla="*/ 7953816 w 10993169"/>
              <a:gd name="connsiteY7060" fmla="*/ 1473112 h 5809456"/>
              <a:gd name="connsiteX7061" fmla="*/ 7947333 w 10993169"/>
              <a:gd name="connsiteY7061" fmla="*/ 1474407 h 5809456"/>
              <a:gd name="connsiteX7062" fmla="*/ 7943443 w 10993169"/>
              <a:gd name="connsiteY7062" fmla="*/ 1477645 h 5809456"/>
              <a:gd name="connsiteX7063" fmla="*/ 7938904 w 10993169"/>
              <a:gd name="connsiteY7063" fmla="*/ 1482826 h 5809456"/>
              <a:gd name="connsiteX7064" fmla="*/ 7933717 w 10993169"/>
              <a:gd name="connsiteY7064" fmla="*/ 1488008 h 5809456"/>
              <a:gd name="connsiteX7065" fmla="*/ 7929827 w 10993169"/>
              <a:gd name="connsiteY7065" fmla="*/ 1492541 h 5809456"/>
              <a:gd name="connsiteX7066" fmla="*/ 7925937 w 10993169"/>
              <a:gd name="connsiteY7066" fmla="*/ 1495779 h 5809456"/>
              <a:gd name="connsiteX7067" fmla="*/ 7924641 w 10993169"/>
              <a:gd name="connsiteY7067" fmla="*/ 1497722 h 5809456"/>
              <a:gd name="connsiteX7068" fmla="*/ 7920102 w 10993169"/>
              <a:gd name="connsiteY7068" fmla="*/ 1499665 h 5809456"/>
              <a:gd name="connsiteX7069" fmla="*/ 7914267 w 10993169"/>
              <a:gd name="connsiteY7069" fmla="*/ 1500961 h 5809456"/>
              <a:gd name="connsiteX7070" fmla="*/ 7911674 w 10993169"/>
              <a:gd name="connsiteY7070" fmla="*/ 1500961 h 5809456"/>
              <a:gd name="connsiteX7071" fmla="*/ 7909080 w 10993169"/>
              <a:gd name="connsiteY7071" fmla="*/ 1501608 h 5809456"/>
              <a:gd name="connsiteX7072" fmla="*/ 7906487 w 10993169"/>
              <a:gd name="connsiteY7072" fmla="*/ 1500961 h 5809456"/>
              <a:gd name="connsiteX7073" fmla="*/ 7904542 w 10993169"/>
              <a:gd name="connsiteY7073" fmla="*/ 1500313 h 5809456"/>
              <a:gd name="connsiteX7074" fmla="*/ 7901949 w 10993169"/>
              <a:gd name="connsiteY7074" fmla="*/ 1499665 h 5809456"/>
              <a:gd name="connsiteX7075" fmla="*/ 7898707 w 10993169"/>
              <a:gd name="connsiteY7075" fmla="*/ 1499018 h 5809456"/>
              <a:gd name="connsiteX7076" fmla="*/ 7895465 w 10993169"/>
              <a:gd name="connsiteY7076" fmla="*/ 1497075 h 5809456"/>
              <a:gd name="connsiteX7077" fmla="*/ 7892872 w 10993169"/>
              <a:gd name="connsiteY7077" fmla="*/ 1495132 h 5809456"/>
              <a:gd name="connsiteX7078" fmla="*/ 7889630 w 10993169"/>
              <a:gd name="connsiteY7078" fmla="*/ 1493836 h 5809456"/>
              <a:gd name="connsiteX7079" fmla="*/ 7887037 w 10993169"/>
              <a:gd name="connsiteY7079" fmla="*/ 1492541 h 5809456"/>
              <a:gd name="connsiteX7080" fmla="*/ 7884443 w 10993169"/>
              <a:gd name="connsiteY7080" fmla="*/ 1491893 h 5809456"/>
              <a:gd name="connsiteX7081" fmla="*/ 7882498 w 10993169"/>
              <a:gd name="connsiteY7081" fmla="*/ 1492541 h 5809456"/>
              <a:gd name="connsiteX7082" fmla="*/ 7880553 w 10993169"/>
              <a:gd name="connsiteY7082" fmla="*/ 1493189 h 5809456"/>
              <a:gd name="connsiteX7083" fmla="*/ 7878608 w 10993169"/>
              <a:gd name="connsiteY7083" fmla="*/ 1494484 h 5809456"/>
              <a:gd name="connsiteX7084" fmla="*/ 7876015 w 10993169"/>
              <a:gd name="connsiteY7084" fmla="*/ 1495779 h 5809456"/>
              <a:gd name="connsiteX7085" fmla="*/ 7874070 w 10993169"/>
              <a:gd name="connsiteY7085" fmla="*/ 1497722 h 5809456"/>
              <a:gd name="connsiteX7086" fmla="*/ 7870180 w 10993169"/>
              <a:gd name="connsiteY7086" fmla="*/ 1502256 h 5809456"/>
              <a:gd name="connsiteX7087" fmla="*/ 7867586 w 10993169"/>
              <a:gd name="connsiteY7087" fmla="*/ 1506142 h 5809456"/>
              <a:gd name="connsiteX7088" fmla="*/ 7863696 w 10993169"/>
              <a:gd name="connsiteY7088" fmla="*/ 1511971 h 5809456"/>
              <a:gd name="connsiteX7089" fmla="*/ 7860455 w 10993169"/>
              <a:gd name="connsiteY7089" fmla="*/ 1516504 h 5809456"/>
              <a:gd name="connsiteX7090" fmla="*/ 7857861 w 10993169"/>
              <a:gd name="connsiteY7090" fmla="*/ 1517152 h 5809456"/>
              <a:gd name="connsiteX7091" fmla="*/ 7855268 w 10993169"/>
              <a:gd name="connsiteY7091" fmla="*/ 1517152 h 5809456"/>
              <a:gd name="connsiteX7092" fmla="*/ 7852675 w 10993169"/>
              <a:gd name="connsiteY7092" fmla="*/ 1516504 h 5809456"/>
              <a:gd name="connsiteX7093" fmla="*/ 7849433 w 10993169"/>
              <a:gd name="connsiteY7093" fmla="*/ 1515209 h 5809456"/>
              <a:gd name="connsiteX7094" fmla="*/ 7846839 w 10993169"/>
              <a:gd name="connsiteY7094" fmla="*/ 1513914 h 5809456"/>
              <a:gd name="connsiteX7095" fmla="*/ 7844246 w 10993169"/>
              <a:gd name="connsiteY7095" fmla="*/ 1512618 h 5809456"/>
              <a:gd name="connsiteX7096" fmla="*/ 7841653 w 10993169"/>
              <a:gd name="connsiteY7096" fmla="*/ 1510675 h 5809456"/>
              <a:gd name="connsiteX7097" fmla="*/ 7840356 w 10993169"/>
              <a:gd name="connsiteY7097" fmla="*/ 1508732 h 5809456"/>
              <a:gd name="connsiteX7098" fmla="*/ 7840356 w 10993169"/>
              <a:gd name="connsiteY7098" fmla="*/ 1506142 h 5809456"/>
              <a:gd name="connsiteX7099" fmla="*/ 7841004 w 10993169"/>
              <a:gd name="connsiteY7099" fmla="*/ 1501608 h 5809456"/>
              <a:gd name="connsiteX7100" fmla="*/ 7841653 w 10993169"/>
              <a:gd name="connsiteY7100" fmla="*/ 1497722 h 5809456"/>
              <a:gd name="connsiteX7101" fmla="*/ 7842949 w 10993169"/>
              <a:gd name="connsiteY7101" fmla="*/ 1495132 h 5809456"/>
              <a:gd name="connsiteX7102" fmla="*/ 7848784 w 10993169"/>
              <a:gd name="connsiteY7102" fmla="*/ 1488655 h 5809456"/>
              <a:gd name="connsiteX7103" fmla="*/ 7855268 w 10993169"/>
              <a:gd name="connsiteY7103" fmla="*/ 1479588 h 5809456"/>
              <a:gd name="connsiteX7104" fmla="*/ 7855268 w 10993169"/>
              <a:gd name="connsiteY7104" fmla="*/ 1475054 h 5809456"/>
              <a:gd name="connsiteX7105" fmla="*/ 7853971 w 10993169"/>
              <a:gd name="connsiteY7105" fmla="*/ 1469226 h 5809456"/>
              <a:gd name="connsiteX7106" fmla="*/ 7853323 w 10993169"/>
              <a:gd name="connsiteY7106" fmla="*/ 1462749 h 5809456"/>
              <a:gd name="connsiteX7107" fmla="*/ 7852675 w 10993169"/>
              <a:gd name="connsiteY7107" fmla="*/ 1456273 h 5809456"/>
              <a:gd name="connsiteX7108" fmla="*/ 7852026 w 10993169"/>
              <a:gd name="connsiteY7108" fmla="*/ 1449148 h 5809456"/>
              <a:gd name="connsiteX7109" fmla="*/ 7850729 w 10993169"/>
              <a:gd name="connsiteY7109" fmla="*/ 1439434 h 5809456"/>
              <a:gd name="connsiteX7110" fmla="*/ 7850081 w 10993169"/>
              <a:gd name="connsiteY7110" fmla="*/ 1434900 h 5809456"/>
              <a:gd name="connsiteX7111" fmla="*/ 7849433 w 10993169"/>
              <a:gd name="connsiteY7111" fmla="*/ 1430366 h 5809456"/>
              <a:gd name="connsiteX7112" fmla="*/ 7849433 w 10993169"/>
              <a:gd name="connsiteY7112" fmla="*/ 1426481 h 5809456"/>
              <a:gd name="connsiteX7113" fmla="*/ 7850081 w 10993169"/>
              <a:gd name="connsiteY7113" fmla="*/ 1423242 h 5809456"/>
              <a:gd name="connsiteX7114" fmla="*/ 7853323 w 10993169"/>
              <a:gd name="connsiteY7114" fmla="*/ 1416766 h 5809456"/>
              <a:gd name="connsiteX7115" fmla="*/ 7856565 w 10993169"/>
              <a:gd name="connsiteY7115" fmla="*/ 1409642 h 5809456"/>
              <a:gd name="connsiteX7116" fmla="*/ 7859158 w 10993169"/>
              <a:gd name="connsiteY7116" fmla="*/ 1406403 h 5809456"/>
              <a:gd name="connsiteX7117" fmla="*/ 7861103 w 10993169"/>
              <a:gd name="connsiteY7117" fmla="*/ 1403165 h 5809456"/>
              <a:gd name="connsiteX7118" fmla="*/ 7863048 w 10993169"/>
              <a:gd name="connsiteY7118" fmla="*/ 1400574 h 5809456"/>
              <a:gd name="connsiteX7119" fmla="*/ 7864993 w 10993169"/>
              <a:gd name="connsiteY7119" fmla="*/ 1399279 h 5809456"/>
              <a:gd name="connsiteX7120" fmla="*/ 7868235 w 10993169"/>
              <a:gd name="connsiteY7120" fmla="*/ 1398631 h 5809456"/>
              <a:gd name="connsiteX7121" fmla="*/ 7872125 w 10993169"/>
              <a:gd name="connsiteY7121" fmla="*/ 1398631 h 5809456"/>
              <a:gd name="connsiteX7122" fmla="*/ 7876663 w 10993169"/>
              <a:gd name="connsiteY7122" fmla="*/ 1398631 h 5809456"/>
              <a:gd name="connsiteX7123" fmla="*/ 7881202 w 10993169"/>
              <a:gd name="connsiteY7123" fmla="*/ 1399279 h 5809456"/>
              <a:gd name="connsiteX7124" fmla="*/ 7890278 w 10993169"/>
              <a:gd name="connsiteY7124" fmla="*/ 1401870 h 5809456"/>
              <a:gd name="connsiteX7125" fmla="*/ 7897410 w 10993169"/>
              <a:gd name="connsiteY7125" fmla="*/ 1402517 h 5809456"/>
              <a:gd name="connsiteX7126" fmla="*/ 7901949 w 10993169"/>
              <a:gd name="connsiteY7126" fmla="*/ 1400574 h 5809456"/>
              <a:gd name="connsiteX7127" fmla="*/ 7907135 w 10993169"/>
              <a:gd name="connsiteY7127" fmla="*/ 1397984 h 5809456"/>
              <a:gd name="connsiteX7128" fmla="*/ 7909729 w 10993169"/>
              <a:gd name="connsiteY7128" fmla="*/ 1397336 h 5809456"/>
              <a:gd name="connsiteX7129" fmla="*/ 7808181 w 10993169"/>
              <a:gd name="connsiteY7129" fmla="*/ 1385622 h 5809456"/>
              <a:gd name="connsiteX7130" fmla="*/ 7812036 w 10993169"/>
              <a:gd name="connsiteY7130" fmla="*/ 1385622 h 5809456"/>
              <a:gd name="connsiteX7131" fmla="*/ 7816534 w 10993169"/>
              <a:gd name="connsiteY7131" fmla="*/ 1386258 h 5809456"/>
              <a:gd name="connsiteX7132" fmla="*/ 7819103 w 10993169"/>
              <a:gd name="connsiteY7132" fmla="*/ 1386895 h 5809456"/>
              <a:gd name="connsiteX7133" fmla="*/ 7821673 w 10993169"/>
              <a:gd name="connsiteY7133" fmla="*/ 1387531 h 5809456"/>
              <a:gd name="connsiteX7134" fmla="*/ 7825528 w 10993169"/>
              <a:gd name="connsiteY7134" fmla="*/ 1390713 h 5809456"/>
              <a:gd name="connsiteX7135" fmla="*/ 7828740 w 10993169"/>
              <a:gd name="connsiteY7135" fmla="*/ 1395167 h 5809456"/>
              <a:gd name="connsiteX7136" fmla="*/ 7831953 w 10993169"/>
              <a:gd name="connsiteY7136" fmla="*/ 1400257 h 5809456"/>
              <a:gd name="connsiteX7137" fmla="*/ 7834523 w 10993169"/>
              <a:gd name="connsiteY7137" fmla="*/ 1405348 h 5809456"/>
              <a:gd name="connsiteX7138" fmla="*/ 7835808 w 10993169"/>
              <a:gd name="connsiteY7138" fmla="*/ 1409802 h 5809456"/>
              <a:gd name="connsiteX7139" fmla="*/ 7836450 w 10993169"/>
              <a:gd name="connsiteY7139" fmla="*/ 1416166 h 5809456"/>
              <a:gd name="connsiteX7140" fmla="*/ 7835808 w 10993169"/>
              <a:gd name="connsiteY7140" fmla="*/ 1423165 h 5809456"/>
              <a:gd name="connsiteX7141" fmla="*/ 7834523 w 10993169"/>
              <a:gd name="connsiteY7141" fmla="*/ 1429529 h 5809456"/>
              <a:gd name="connsiteX7142" fmla="*/ 7827455 w 10993169"/>
              <a:gd name="connsiteY7142" fmla="*/ 1435892 h 5809456"/>
              <a:gd name="connsiteX7143" fmla="*/ 7819103 w 10993169"/>
              <a:gd name="connsiteY7143" fmla="*/ 1441619 h 5809456"/>
              <a:gd name="connsiteX7144" fmla="*/ 7813964 w 10993169"/>
              <a:gd name="connsiteY7144" fmla="*/ 1440983 h 5809456"/>
              <a:gd name="connsiteX7145" fmla="*/ 7807539 w 10993169"/>
              <a:gd name="connsiteY7145" fmla="*/ 1439074 h 5809456"/>
              <a:gd name="connsiteX7146" fmla="*/ 7801757 w 10993169"/>
              <a:gd name="connsiteY7146" fmla="*/ 1436528 h 5809456"/>
              <a:gd name="connsiteX7147" fmla="*/ 7798544 w 10993169"/>
              <a:gd name="connsiteY7147" fmla="*/ 1434619 h 5809456"/>
              <a:gd name="connsiteX7148" fmla="*/ 7794690 w 10993169"/>
              <a:gd name="connsiteY7148" fmla="*/ 1429529 h 5809456"/>
              <a:gd name="connsiteX7149" fmla="*/ 7791477 w 10993169"/>
              <a:gd name="connsiteY7149" fmla="*/ 1423802 h 5809456"/>
              <a:gd name="connsiteX7150" fmla="*/ 7788907 w 10993169"/>
              <a:gd name="connsiteY7150" fmla="*/ 1417438 h 5809456"/>
              <a:gd name="connsiteX7151" fmla="*/ 7788265 w 10993169"/>
              <a:gd name="connsiteY7151" fmla="*/ 1412348 h 5809456"/>
              <a:gd name="connsiteX7152" fmla="*/ 7788907 w 10993169"/>
              <a:gd name="connsiteY7152" fmla="*/ 1407257 h 5809456"/>
              <a:gd name="connsiteX7153" fmla="*/ 7790192 w 10993169"/>
              <a:gd name="connsiteY7153" fmla="*/ 1400257 h 5809456"/>
              <a:gd name="connsiteX7154" fmla="*/ 7791477 w 10993169"/>
              <a:gd name="connsiteY7154" fmla="*/ 1396439 h 5809456"/>
              <a:gd name="connsiteX7155" fmla="*/ 7792762 w 10993169"/>
              <a:gd name="connsiteY7155" fmla="*/ 1393894 h 5809456"/>
              <a:gd name="connsiteX7156" fmla="*/ 7794047 w 10993169"/>
              <a:gd name="connsiteY7156" fmla="*/ 1391349 h 5809456"/>
              <a:gd name="connsiteX7157" fmla="*/ 7795975 w 10993169"/>
              <a:gd name="connsiteY7157" fmla="*/ 1390076 h 5809456"/>
              <a:gd name="connsiteX7158" fmla="*/ 7797902 w 10993169"/>
              <a:gd name="connsiteY7158" fmla="*/ 1388167 h 5809456"/>
              <a:gd name="connsiteX7159" fmla="*/ 7801114 w 10993169"/>
              <a:gd name="connsiteY7159" fmla="*/ 1386895 h 5809456"/>
              <a:gd name="connsiteX7160" fmla="*/ 7804969 w 10993169"/>
              <a:gd name="connsiteY7160" fmla="*/ 1386258 h 5809456"/>
              <a:gd name="connsiteX7161" fmla="*/ 4331679 w 10993169"/>
              <a:gd name="connsiteY7161" fmla="*/ 1351763 h 5809456"/>
              <a:gd name="connsiteX7162" fmla="*/ 4338217 w 10993169"/>
              <a:gd name="connsiteY7162" fmla="*/ 1351763 h 5809456"/>
              <a:gd name="connsiteX7163" fmla="*/ 4341486 w 10993169"/>
              <a:gd name="connsiteY7163" fmla="*/ 1351763 h 5809456"/>
              <a:gd name="connsiteX7164" fmla="*/ 4344755 w 10993169"/>
              <a:gd name="connsiteY7164" fmla="*/ 1353063 h 5809456"/>
              <a:gd name="connsiteX7165" fmla="*/ 4348024 w 10993169"/>
              <a:gd name="connsiteY7165" fmla="*/ 1355013 h 5809456"/>
              <a:gd name="connsiteX7166" fmla="*/ 4351294 w 10993169"/>
              <a:gd name="connsiteY7166" fmla="*/ 1356964 h 5809456"/>
              <a:gd name="connsiteX7167" fmla="*/ 4357832 w 10993169"/>
              <a:gd name="connsiteY7167" fmla="*/ 1361514 h 5809456"/>
              <a:gd name="connsiteX7168" fmla="*/ 4363716 w 10993169"/>
              <a:gd name="connsiteY7168" fmla="*/ 1364115 h 5809456"/>
              <a:gd name="connsiteX7169" fmla="*/ 4370255 w 10993169"/>
              <a:gd name="connsiteY7169" fmla="*/ 1369966 h 5809456"/>
              <a:gd name="connsiteX7170" fmla="*/ 4377447 w 10993169"/>
              <a:gd name="connsiteY7170" fmla="*/ 1377767 h 5809456"/>
              <a:gd name="connsiteX7171" fmla="*/ 4385293 w 10993169"/>
              <a:gd name="connsiteY7171" fmla="*/ 1385568 h 5809456"/>
              <a:gd name="connsiteX7172" fmla="*/ 4391831 w 10993169"/>
              <a:gd name="connsiteY7172" fmla="*/ 1392719 h 5809456"/>
              <a:gd name="connsiteX7173" fmla="*/ 4397716 w 10993169"/>
              <a:gd name="connsiteY7173" fmla="*/ 1398570 h 5809456"/>
              <a:gd name="connsiteX7174" fmla="*/ 4404908 w 10993169"/>
              <a:gd name="connsiteY7174" fmla="*/ 1405722 h 5809456"/>
              <a:gd name="connsiteX7175" fmla="*/ 4408177 w 10993169"/>
              <a:gd name="connsiteY7175" fmla="*/ 1408972 h 5809456"/>
              <a:gd name="connsiteX7176" fmla="*/ 4410792 w 10993169"/>
              <a:gd name="connsiteY7176" fmla="*/ 1412222 h 5809456"/>
              <a:gd name="connsiteX7177" fmla="*/ 4412754 w 10993169"/>
              <a:gd name="connsiteY7177" fmla="*/ 1415473 h 5809456"/>
              <a:gd name="connsiteX7178" fmla="*/ 4414061 w 10993169"/>
              <a:gd name="connsiteY7178" fmla="*/ 1418724 h 5809456"/>
              <a:gd name="connsiteX7179" fmla="*/ 4415369 w 10993169"/>
              <a:gd name="connsiteY7179" fmla="*/ 1422624 h 5809456"/>
              <a:gd name="connsiteX7180" fmla="*/ 4415369 w 10993169"/>
              <a:gd name="connsiteY7180" fmla="*/ 1427175 h 5809456"/>
              <a:gd name="connsiteX7181" fmla="*/ 4414715 w 10993169"/>
              <a:gd name="connsiteY7181" fmla="*/ 1431075 h 5809456"/>
              <a:gd name="connsiteX7182" fmla="*/ 4414061 w 10993169"/>
              <a:gd name="connsiteY7182" fmla="*/ 1433676 h 5809456"/>
              <a:gd name="connsiteX7183" fmla="*/ 4413407 w 10993169"/>
              <a:gd name="connsiteY7183" fmla="*/ 1437577 h 5809456"/>
              <a:gd name="connsiteX7184" fmla="*/ 4411446 w 10993169"/>
              <a:gd name="connsiteY7184" fmla="*/ 1441477 h 5809456"/>
              <a:gd name="connsiteX7185" fmla="*/ 4408831 w 10993169"/>
              <a:gd name="connsiteY7185" fmla="*/ 1444078 h 5809456"/>
              <a:gd name="connsiteX7186" fmla="*/ 4406869 w 10993169"/>
              <a:gd name="connsiteY7186" fmla="*/ 1446678 h 5809456"/>
              <a:gd name="connsiteX7187" fmla="*/ 4401639 w 10993169"/>
              <a:gd name="connsiteY7187" fmla="*/ 1446678 h 5809456"/>
              <a:gd name="connsiteX7188" fmla="*/ 4396408 w 10993169"/>
              <a:gd name="connsiteY7188" fmla="*/ 1446678 h 5809456"/>
              <a:gd name="connsiteX7189" fmla="*/ 4394446 w 10993169"/>
              <a:gd name="connsiteY7189" fmla="*/ 1446678 h 5809456"/>
              <a:gd name="connsiteX7190" fmla="*/ 4391831 w 10993169"/>
              <a:gd name="connsiteY7190" fmla="*/ 1447328 h 5809456"/>
              <a:gd name="connsiteX7191" fmla="*/ 4388562 w 10993169"/>
              <a:gd name="connsiteY7191" fmla="*/ 1447978 h 5809456"/>
              <a:gd name="connsiteX7192" fmla="*/ 4386600 w 10993169"/>
              <a:gd name="connsiteY7192" fmla="*/ 1449278 h 5809456"/>
              <a:gd name="connsiteX7193" fmla="*/ 4386600 w 10993169"/>
              <a:gd name="connsiteY7193" fmla="*/ 1452529 h 5809456"/>
              <a:gd name="connsiteX7194" fmla="*/ 4387254 w 10993169"/>
              <a:gd name="connsiteY7194" fmla="*/ 1457080 h 5809456"/>
              <a:gd name="connsiteX7195" fmla="*/ 4387254 w 10993169"/>
              <a:gd name="connsiteY7195" fmla="*/ 1459030 h 5809456"/>
              <a:gd name="connsiteX7196" fmla="*/ 4387254 w 10993169"/>
              <a:gd name="connsiteY7196" fmla="*/ 1461630 h 5809456"/>
              <a:gd name="connsiteX7197" fmla="*/ 4387254 w 10993169"/>
              <a:gd name="connsiteY7197" fmla="*/ 1463581 h 5809456"/>
              <a:gd name="connsiteX7198" fmla="*/ 4386600 w 10993169"/>
              <a:gd name="connsiteY7198" fmla="*/ 1464881 h 5809456"/>
              <a:gd name="connsiteX7199" fmla="*/ 4386600 w 10993169"/>
              <a:gd name="connsiteY7199" fmla="*/ 1468131 h 5809456"/>
              <a:gd name="connsiteX7200" fmla="*/ 4385947 w 10993169"/>
              <a:gd name="connsiteY7200" fmla="*/ 1472032 h 5809456"/>
              <a:gd name="connsiteX7201" fmla="*/ 4385293 w 10993169"/>
              <a:gd name="connsiteY7201" fmla="*/ 1475283 h 5809456"/>
              <a:gd name="connsiteX7202" fmla="*/ 4383985 w 10993169"/>
              <a:gd name="connsiteY7202" fmla="*/ 1477233 h 5809456"/>
              <a:gd name="connsiteX7203" fmla="*/ 4382677 w 10993169"/>
              <a:gd name="connsiteY7203" fmla="*/ 1477883 h 5809456"/>
              <a:gd name="connsiteX7204" fmla="*/ 4380716 w 10993169"/>
              <a:gd name="connsiteY7204" fmla="*/ 1477233 h 5809456"/>
              <a:gd name="connsiteX7205" fmla="*/ 4378755 w 10993169"/>
              <a:gd name="connsiteY7205" fmla="*/ 1475933 h 5809456"/>
              <a:gd name="connsiteX7206" fmla="*/ 4376139 w 10993169"/>
              <a:gd name="connsiteY7206" fmla="*/ 1474632 h 5809456"/>
              <a:gd name="connsiteX7207" fmla="*/ 4371562 w 10993169"/>
              <a:gd name="connsiteY7207" fmla="*/ 1471382 h 5809456"/>
              <a:gd name="connsiteX7208" fmla="*/ 4368947 w 10993169"/>
              <a:gd name="connsiteY7208" fmla="*/ 1469432 h 5809456"/>
              <a:gd name="connsiteX7209" fmla="*/ 4366986 w 10993169"/>
              <a:gd name="connsiteY7209" fmla="*/ 1470732 h 5809456"/>
              <a:gd name="connsiteX7210" fmla="*/ 4365678 w 10993169"/>
              <a:gd name="connsiteY7210" fmla="*/ 1472682 h 5809456"/>
              <a:gd name="connsiteX7211" fmla="*/ 4363716 w 10993169"/>
              <a:gd name="connsiteY7211" fmla="*/ 1475283 h 5809456"/>
              <a:gd name="connsiteX7212" fmla="*/ 4362409 w 10993169"/>
              <a:gd name="connsiteY7212" fmla="*/ 1477233 h 5809456"/>
              <a:gd name="connsiteX7213" fmla="*/ 4360447 w 10993169"/>
              <a:gd name="connsiteY7213" fmla="*/ 1481784 h 5809456"/>
              <a:gd name="connsiteX7214" fmla="*/ 4358486 w 10993169"/>
              <a:gd name="connsiteY7214" fmla="*/ 1485034 h 5809456"/>
              <a:gd name="connsiteX7215" fmla="*/ 4355870 w 10993169"/>
              <a:gd name="connsiteY7215" fmla="*/ 1485034 h 5809456"/>
              <a:gd name="connsiteX7216" fmla="*/ 4351947 w 10993169"/>
              <a:gd name="connsiteY7216" fmla="*/ 1485034 h 5809456"/>
              <a:gd name="connsiteX7217" fmla="*/ 4347371 w 10993169"/>
              <a:gd name="connsiteY7217" fmla="*/ 1486335 h 5809456"/>
              <a:gd name="connsiteX7218" fmla="*/ 4343448 w 10993169"/>
              <a:gd name="connsiteY7218" fmla="*/ 1487634 h 5809456"/>
              <a:gd name="connsiteX7219" fmla="*/ 4340832 w 10993169"/>
              <a:gd name="connsiteY7219" fmla="*/ 1493485 h 5809456"/>
              <a:gd name="connsiteX7220" fmla="*/ 4338217 w 10993169"/>
              <a:gd name="connsiteY7220" fmla="*/ 1498036 h 5809456"/>
              <a:gd name="connsiteX7221" fmla="*/ 4336255 w 10993169"/>
              <a:gd name="connsiteY7221" fmla="*/ 1498036 h 5809456"/>
              <a:gd name="connsiteX7222" fmla="*/ 4334294 w 10993169"/>
              <a:gd name="connsiteY7222" fmla="*/ 1498036 h 5809456"/>
              <a:gd name="connsiteX7223" fmla="*/ 4332986 w 10993169"/>
              <a:gd name="connsiteY7223" fmla="*/ 1497386 h 5809456"/>
              <a:gd name="connsiteX7224" fmla="*/ 4331025 w 10993169"/>
              <a:gd name="connsiteY7224" fmla="*/ 1496086 h 5809456"/>
              <a:gd name="connsiteX7225" fmla="*/ 4327756 w 10993169"/>
              <a:gd name="connsiteY7225" fmla="*/ 1494135 h 5809456"/>
              <a:gd name="connsiteX7226" fmla="*/ 4325794 w 10993169"/>
              <a:gd name="connsiteY7226" fmla="*/ 1492835 h 5809456"/>
              <a:gd name="connsiteX7227" fmla="*/ 4321871 w 10993169"/>
              <a:gd name="connsiteY7227" fmla="*/ 1494786 h 5809456"/>
              <a:gd name="connsiteX7228" fmla="*/ 4319256 w 10993169"/>
              <a:gd name="connsiteY7228" fmla="*/ 1496736 h 5809456"/>
              <a:gd name="connsiteX7229" fmla="*/ 4316641 w 10993169"/>
              <a:gd name="connsiteY7229" fmla="*/ 1499336 h 5809456"/>
              <a:gd name="connsiteX7230" fmla="*/ 4314679 w 10993169"/>
              <a:gd name="connsiteY7230" fmla="*/ 1502587 h 5809456"/>
              <a:gd name="connsiteX7231" fmla="*/ 4315987 w 10993169"/>
              <a:gd name="connsiteY7231" fmla="*/ 1506487 h 5809456"/>
              <a:gd name="connsiteX7232" fmla="*/ 4317294 w 10993169"/>
              <a:gd name="connsiteY7232" fmla="*/ 1511688 h 5809456"/>
              <a:gd name="connsiteX7233" fmla="*/ 4317948 w 10993169"/>
              <a:gd name="connsiteY7233" fmla="*/ 1514289 h 5809456"/>
              <a:gd name="connsiteX7234" fmla="*/ 4317948 w 10993169"/>
              <a:gd name="connsiteY7234" fmla="*/ 1516889 h 5809456"/>
              <a:gd name="connsiteX7235" fmla="*/ 4317948 w 10993169"/>
              <a:gd name="connsiteY7235" fmla="*/ 1519490 h 5809456"/>
              <a:gd name="connsiteX7236" fmla="*/ 4317294 w 10993169"/>
              <a:gd name="connsiteY7236" fmla="*/ 1521440 h 5809456"/>
              <a:gd name="connsiteX7237" fmla="*/ 4312718 w 10993169"/>
              <a:gd name="connsiteY7237" fmla="*/ 1527941 h 5809456"/>
              <a:gd name="connsiteX7238" fmla="*/ 4307487 w 10993169"/>
              <a:gd name="connsiteY7238" fmla="*/ 1534442 h 5809456"/>
              <a:gd name="connsiteX7239" fmla="*/ 4302910 w 10993169"/>
              <a:gd name="connsiteY7239" fmla="*/ 1536392 h 5809456"/>
              <a:gd name="connsiteX7240" fmla="*/ 4297026 w 10993169"/>
              <a:gd name="connsiteY7240" fmla="*/ 1538993 h 5809456"/>
              <a:gd name="connsiteX7241" fmla="*/ 4291795 w 10993169"/>
              <a:gd name="connsiteY7241" fmla="*/ 1542243 h 5809456"/>
              <a:gd name="connsiteX7242" fmla="*/ 4287218 w 10993169"/>
              <a:gd name="connsiteY7242" fmla="*/ 1544193 h 5809456"/>
              <a:gd name="connsiteX7243" fmla="*/ 4280680 w 10993169"/>
              <a:gd name="connsiteY7243" fmla="*/ 1548094 h 5809456"/>
              <a:gd name="connsiteX7244" fmla="*/ 4272180 w 10993169"/>
              <a:gd name="connsiteY7244" fmla="*/ 1551995 h 5809456"/>
              <a:gd name="connsiteX7245" fmla="*/ 4269565 w 10993169"/>
              <a:gd name="connsiteY7245" fmla="*/ 1554595 h 5809456"/>
              <a:gd name="connsiteX7246" fmla="*/ 4266949 w 10993169"/>
              <a:gd name="connsiteY7246" fmla="*/ 1558496 h 5809456"/>
              <a:gd name="connsiteX7247" fmla="*/ 4264988 w 10993169"/>
              <a:gd name="connsiteY7247" fmla="*/ 1562396 h 5809456"/>
              <a:gd name="connsiteX7248" fmla="*/ 4264334 w 10993169"/>
              <a:gd name="connsiteY7248" fmla="*/ 1564997 h 5809456"/>
              <a:gd name="connsiteX7249" fmla="*/ 4263680 w 10993169"/>
              <a:gd name="connsiteY7249" fmla="*/ 1566947 h 5809456"/>
              <a:gd name="connsiteX7250" fmla="*/ 4264334 w 10993169"/>
              <a:gd name="connsiteY7250" fmla="*/ 1569547 h 5809456"/>
              <a:gd name="connsiteX7251" fmla="*/ 4265642 w 10993169"/>
              <a:gd name="connsiteY7251" fmla="*/ 1572148 h 5809456"/>
              <a:gd name="connsiteX7252" fmla="*/ 4266949 w 10993169"/>
              <a:gd name="connsiteY7252" fmla="*/ 1575398 h 5809456"/>
              <a:gd name="connsiteX7253" fmla="*/ 4268257 w 10993169"/>
              <a:gd name="connsiteY7253" fmla="*/ 1578649 h 5809456"/>
              <a:gd name="connsiteX7254" fmla="*/ 4269565 w 10993169"/>
              <a:gd name="connsiteY7254" fmla="*/ 1581899 h 5809456"/>
              <a:gd name="connsiteX7255" fmla="*/ 4269565 w 10993169"/>
              <a:gd name="connsiteY7255" fmla="*/ 1584500 h 5809456"/>
              <a:gd name="connsiteX7256" fmla="*/ 4269565 w 10993169"/>
              <a:gd name="connsiteY7256" fmla="*/ 1587750 h 5809456"/>
              <a:gd name="connsiteX7257" fmla="*/ 4268257 w 10993169"/>
              <a:gd name="connsiteY7257" fmla="*/ 1592951 h 5809456"/>
              <a:gd name="connsiteX7258" fmla="*/ 4264988 w 10993169"/>
              <a:gd name="connsiteY7258" fmla="*/ 1599452 h 5809456"/>
              <a:gd name="connsiteX7259" fmla="*/ 4261719 w 10993169"/>
              <a:gd name="connsiteY7259" fmla="*/ 1605953 h 5809456"/>
              <a:gd name="connsiteX7260" fmla="*/ 4259103 w 10993169"/>
              <a:gd name="connsiteY7260" fmla="*/ 1611154 h 5809456"/>
              <a:gd name="connsiteX7261" fmla="*/ 4257142 w 10993169"/>
              <a:gd name="connsiteY7261" fmla="*/ 1617655 h 5809456"/>
              <a:gd name="connsiteX7262" fmla="*/ 4253873 w 10993169"/>
              <a:gd name="connsiteY7262" fmla="*/ 1625456 h 5809456"/>
              <a:gd name="connsiteX7263" fmla="*/ 4251258 w 10993169"/>
              <a:gd name="connsiteY7263" fmla="*/ 1633258 h 5809456"/>
              <a:gd name="connsiteX7264" fmla="*/ 4249296 w 10993169"/>
              <a:gd name="connsiteY7264" fmla="*/ 1639759 h 5809456"/>
              <a:gd name="connsiteX7265" fmla="*/ 4248642 w 10993169"/>
              <a:gd name="connsiteY7265" fmla="*/ 1648860 h 5809456"/>
              <a:gd name="connsiteX7266" fmla="*/ 4247988 w 10993169"/>
              <a:gd name="connsiteY7266" fmla="*/ 1661212 h 5809456"/>
              <a:gd name="connsiteX7267" fmla="*/ 4246681 w 10993169"/>
              <a:gd name="connsiteY7267" fmla="*/ 1672914 h 5809456"/>
              <a:gd name="connsiteX7268" fmla="*/ 4246681 w 10993169"/>
              <a:gd name="connsiteY7268" fmla="*/ 1682665 h 5809456"/>
              <a:gd name="connsiteX7269" fmla="*/ 4247335 w 10993169"/>
              <a:gd name="connsiteY7269" fmla="*/ 1691767 h 5809456"/>
              <a:gd name="connsiteX7270" fmla="*/ 4249296 w 10993169"/>
              <a:gd name="connsiteY7270" fmla="*/ 1702169 h 5809456"/>
              <a:gd name="connsiteX7271" fmla="*/ 4250604 w 10993169"/>
              <a:gd name="connsiteY7271" fmla="*/ 1713220 h 5809456"/>
              <a:gd name="connsiteX7272" fmla="*/ 4251911 w 10993169"/>
              <a:gd name="connsiteY7272" fmla="*/ 1721672 h 5809456"/>
              <a:gd name="connsiteX7273" fmla="*/ 4251911 w 10993169"/>
              <a:gd name="connsiteY7273" fmla="*/ 1729473 h 5809456"/>
              <a:gd name="connsiteX7274" fmla="*/ 4251258 w 10993169"/>
              <a:gd name="connsiteY7274" fmla="*/ 1738574 h 5809456"/>
              <a:gd name="connsiteX7275" fmla="*/ 4250604 w 10993169"/>
              <a:gd name="connsiteY7275" fmla="*/ 1747676 h 5809456"/>
              <a:gd name="connsiteX7276" fmla="*/ 4249296 w 10993169"/>
              <a:gd name="connsiteY7276" fmla="*/ 1754827 h 5809456"/>
              <a:gd name="connsiteX7277" fmla="*/ 4247335 w 10993169"/>
              <a:gd name="connsiteY7277" fmla="*/ 1756777 h 5809456"/>
              <a:gd name="connsiteX7278" fmla="*/ 4244719 w 10993169"/>
              <a:gd name="connsiteY7278" fmla="*/ 1758727 h 5809456"/>
              <a:gd name="connsiteX7279" fmla="*/ 4242104 w 10993169"/>
              <a:gd name="connsiteY7279" fmla="*/ 1759378 h 5809456"/>
              <a:gd name="connsiteX7280" fmla="*/ 4238835 w 10993169"/>
              <a:gd name="connsiteY7280" fmla="*/ 1760028 h 5809456"/>
              <a:gd name="connsiteX7281" fmla="*/ 4236873 w 10993169"/>
              <a:gd name="connsiteY7281" fmla="*/ 1760678 h 5809456"/>
              <a:gd name="connsiteX7282" fmla="*/ 4234258 w 10993169"/>
              <a:gd name="connsiteY7282" fmla="*/ 1760028 h 5809456"/>
              <a:gd name="connsiteX7283" fmla="*/ 4231643 w 10993169"/>
              <a:gd name="connsiteY7283" fmla="*/ 1759378 h 5809456"/>
              <a:gd name="connsiteX7284" fmla="*/ 4229027 w 10993169"/>
              <a:gd name="connsiteY7284" fmla="*/ 1758077 h 5809456"/>
              <a:gd name="connsiteX7285" fmla="*/ 4226412 w 10993169"/>
              <a:gd name="connsiteY7285" fmla="*/ 1756127 h 5809456"/>
              <a:gd name="connsiteX7286" fmla="*/ 4224450 w 10993169"/>
              <a:gd name="connsiteY7286" fmla="*/ 1754177 h 5809456"/>
              <a:gd name="connsiteX7287" fmla="*/ 4222489 w 10993169"/>
              <a:gd name="connsiteY7287" fmla="*/ 1752226 h 5809456"/>
              <a:gd name="connsiteX7288" fmla="*/ 4221181 w 10993169"/>
              <a:gd name="connsiteY7288" fmla="*/ 1749626 h 5809456"/>
              <a:gd name="connsiteX7289" fmla="*/ 4219220 w 10993169"/>
              <a:gd name="connsiteY7289" fmla="*/ 1748326 h 5809456"/>
              <a:gd name="connsiteX7290" fmla="*/ 4217258 w 10993169"/>
              <a:gd name="connsiteY7290" fmla="*/ 1745725 h 5809456"/>
              <a:gd name="connsiteX7291" fmla="*/ 4215297 w 10993169"/>
              <a:gd name="connsiteY7291" fmla="*/ 1743125 h 5809456"/>
              <a:gd name="connsiteX7292" fmla="*/ 4213335 w 10993169"/>
              <a:gd name="connsiteY7292" fmla="*/ 1739874 h 5809456"/>
              <a:gd name="connsiteX7293" fmla="*/ 4212028 w 10993169"/>
              <a:gd name="connsiteY7293" fmla="*/ 1736624 h 5809456"/>
              <a:gd name="connsiteX7294" fmla="*/ 4210066 w 10993169"/>
              <a:gd name="connsiteY7294" fmla="*/ 1733373 h 5809456"/>
              <a:gd name="connsiteX7295" fmla="*/ 4208105 w 10993169"/>
              <a:gd name="connsiteY7295" fmla="*/ 1730773 h 5809456"/>
              <a:gd name="connsiteX7296" fmla="*/ 4206143 w 10993169"/>
              <a:gd name="connsiteY7296" fmla="*/ 1729473 h 5809456"/>
              <a:gd name="connsiteX7297" fmla="*/ 4200913 w 10993169"/>
              <a:gd name="connsiteY7297" fmla="*/ 1726872 h 5809456"/>
              <a:gd name="connsiteX7298" fmla="*/ 4195028 w 10993169"/>
              <a:gd name="connsiteY7298" fmla="*/ 1724272 h 5809456"/>
              <a:gd name="connsiteX7299" fmla="*/ 4187836 w 10993169"/>
              <a:gd name="connsiteY7299" fmla="*/ 1725572 h 5809456"/>
              <a:gd name="connsiteX7300" fmla="*/ 4179990 w 10993169"/>
              <a:gd name="connsiteY7300" fmla="*/ 1726872 h 5809456"/>
              <a:gd name="connsiteX7301" fmla="*/ 4176067 w 10993169"/>
              <a:gd name="connsiteY7301" fmla="*/ 1721672 h 5809456"/>
              <a:gd name="connsiteX7302" fmla="*/ 4172798 w 10993169"/>
              <a:gd name="connsiteY7302" fmla="*/ 1713870 h 5809456"/>
              <a:gd name="connsiteX7303" fmla="*/ 4171490 w 10993169"/>
              <a:gd name="connsiteY7303" fmla="*/ 1708669 h 5809456"/>
              <a:gd name="connsiteX7304" fmla="*/ 4170183 w 10993169"/>
              <a:gd name="connsiteY7304" fmla="*/ 1703469 h 5809456"/>
              <a:gd name="connsiteX7305" fmla="*/ 4167567 w 10993169"/>
              <a:gd name="connsiteY7305" fmla="*/ 1701518 h 5809456"/>
              <a:gd name="connsiteX7306" fmla="*/ 4164952 w 10993169"/>
              <a:gd name="connsiteY7306" fmla="*/ 1700868 h 5809456"/>
              <a:gd name="connsiteX7307" fmla="*/ 4162337 w 10993169"/>
              <a:gd name="connsiteY7307" fmla="*/ 1700868 h 5809456"/>
              <a:gd name="connsiteX7308" fmla="*/ 4159721 w 10993169"/>
              <a:gd name="connsiteY7308" fmla="*/ 1700868 h 5809456"/>
              <a:gd name="connsiteX7309" fmla="*/ 4159721 w 10993169"/>
              <a:gd name="connsiteY7309" fmla="*/ 1701518 h 5809456"/>
              <a:gd name="connsiteX7310" fmla="*/ 4158414 w 10993169"/>
              <a:gd name="connsiteY7310" fmla="*/ 1703469 h 5809456"/>
              <a:gd name="connsiteX7311" fmla="*/ 4156452 w 10993169"/>
              <a:gd name="connsiteY7311" fmla="*/ 1704769 h 5809456"/>
              <a:gd name="connsiteX7312" fmla="*/ 4154491 w 10993169"/>
              <a:gd name="connsiteY7312" fmla="*/ 1706069 h 5809456"/>
              <a:gd name="connsiteX7313" fmla="*/ 4149914 w 10993169"/>
              <a:gd name="connsiteY7313" fmla="*/ 1704769 h 5809456"/>
              <a:gd name="connsiteX7314" fmla="*/ 4144683 w 10993169"/>
              <a:gd name="connsiteY7314" fmla="*/ 1702819 h 5809456"/>
              <a:gd name="connsiteX7315" fmla="*/ 4140106 w 10993169"/>
              <a:gd name="connsiteY7315" fmla="*/ 1700218 h 5809456"/>
              <a:gd name="connsiteX7316" fmla="*/ 4136837 w 10993169"/>
              <a:gd name="connsiteY7316" fmla="*/ 1698268 h 5809456"/>
              <a:gd name="connsiteX7317" fmla="*/ 4135530 w 10993169"/>
              <a:gd name="connsiteY7317" fmla="*/ 1695668 h 5809456"/>
              <a:gd name="connsiteX7318" fmla="*/ 4134876 w 10993169"/>
              <a:gd name="connsiteY7318" fmla="*/ 1691767 h 5809456"/>
              <a:gd name="connsiteX7319" fmla="*/ 4134876 w 10993169"/>
              <a:gd name="connsiteY7319" fmla="*/ 1687216 h 5809456"/>
              <a:gd name="connsiteX7320" fmla="*/ 4134222 w 10993169"/>
              <a:gd name="connsiteY7320" fmla="*/ 1682665 h 5809456"/>
              <a:gd name="connsiteX7321" fmla="*/ 4135530 w 10993169"/>
              <a:gd name="connsiteY7321" fmla="*/ 1676164 h 5809456"/>
              <a:gd name="connsiteX7322" fmla="*/ 4136837 w 10993169"/>
              <a:gd name="connsiteY7322" fmla="*/ 1667713 h 5809456"/>
              <a:gd name="connsiteX7323" fmla="*/ 4136837 w 10993169"/>
              <a:gd name="connsiteY7323" fmla="*/ 1665113 h 5809456"/>
              <a:gd name="connsiteX7324" fmla="*/ 4135530 w 10993169"/>
              <a:gd name="connsiteY7324" fmla="*/ 1661212 h 5809456"/>
              <a:gd name="connsiteX7325" fmla="*/ 4133568 w 10993169"/>
              <a:gd name="connsiteY7325" fmla="*/ 1657311 h 5809456"/>
              <a:gd name="connsiteX7326" fmla="*/ 4132260 w 10993169"/>
              <a:gd name="connsiteY7326" fmla="*/ 1654711 h 5809456"/>
              <a:gd name="connsiteX7327" fmla="*/ 4128991 w 10993169"/>
              <a:gd name="connsiteY7327" fmla="*/ 1652761 h 5809456"/>
              <a:gd name="connsiteX7328" fmla="*/ 4125722 w 10993169"/>
              <a:gd name="connsiteY7328" fmla="*/ 1650810 h 5809456"/>
              <a:gd name="connsiteX7329" fmla="*/ 4121799 w 10993169"/>
              <a:gd name="connsiteY7329" fmla="*/ 1648210 h 5809456"/>
              <a:gd name="connsiteX7330" fmla="*/ 4119184 w 10993169"/>
              <a:gd name="connsiteY7330" fmla="*/ 1644309 h 5809456"/>
              <a:gd name="connsiteX7331" fmla="*/ 4118530 w 10993169"/>
              <a:gd name="connsiteY7331" fmla="*/ 1639759 h 5809456"/>
              <a:gd name="connsiteX7332" fmla="*/ 4118530 w 10993169"/>
              <a:gd name="connsiteY7332" fmla="*/ 1634558 h 5809456"/>
              <a:gd name="connsiteX7333" fmla="*/ 4119184 w 10993169"/>
              <a:gd name="connsiteY7333" fmla="*/ 1628707 h 5809456"/>
              <a:gd name="connsiteX7334" fmla="*/ 4119184 w 10993169"/>
              <a:gd name="connsiteY7334" fmla="*/ 1624156 h 5809456"/>
              <a:gd name="connsiteX7335" fmla="*/ 4119184 w 10993169"/>
              <a:gd name="connsiteY7335" fmla="*/ 1619605 h 5809456"/>
              <a:gd name="connsiteX7336" fmla="*/ 4119838 w 10993169"/>
              <a:gd name="connsiteY7336" fmla="*/ 1613755 h 5809456"/>
              <a:gd name="connsiteX7337" fmla="*/ 4120491 w 10993169"/>
              <a:gd name="connsiteY7337" fmla="*/ 1611154 h 5809456"/>
              <a:gd name="connsiteX7338" fmla="*/ 4121799 w 10993169"/>
              <a:gd name="connsiteY7338" fmla="*/ 1608554 h 5809456"/>
              <a:gd name="connsiteX7339" fmla="*/ 4122453 w 10993169"/>
              <a:gd name="connsiteY7339" fmla="*/ 1605303 h 5809456"/>
              <a:gd name="connsiteX7340" fmla="*/ 4124414 w 10993169"/>
              <a:gd name="connsiteY7340" fmla="*/ 1603353 h 5809456"/>
              <a:gd name="connsiteX7341" fmla="*/ 4127030 w 10993169"/>
              <a:gd name="connsiteY7341" fmla="*/ 1601403 h 5809456"/>
              <a:gd name="connsiteX7342" fmla="*/ 4129645 w 10993169"/>
              <a:gd name="connsiteY7342" fmla="*/ 1600102 h 5809456"/>
              <a:gd name="connsiteX7343" fmla="*/ 4131607 w 10993169"/>
              <a:gd name="connsiteY7343" fmla="*/ 1599452 h 5809456"/>
              <a:gd name="connsiteX7344" fmla="*/ 4133568 w 10993169"/>
              <a:gd name="connsiteY7344" fmla="*/ 1599452 h 5809456"/>
              <a:gd name="connsiteX7345" fmla="*/ 4134876 w 10993169"/>
              <a:gd name="connsiteY7345" fmla="*/ 1600102 h 5809456"/>
              <a:gd name="connsiteX7346" fmla="*/ 4136837 w 10993169"/>
              <a:gd name="connsiteY7346" fmla="*/ 1600752 h 5809456"/>
              <a:gd name="connsiteX7347" fmla="*/ 4139452 w 10993169"/>
              <a:gd name="connsiteY7347" fmla="*/ 1600752 h 5809456"/>
              <a:gd name="connsiteX7348" fmla="*/ 4142068 w 10993169"/>
              <a:gd name="connsiteY7348" fmla="*/ 1600752 h 5809456"/>
              <a:gd name="connsiteX7349" fmla="*/ 4144029 w 10993169"/>
              <a:gd name="connsiteY7349" fmla="*/ 1601403 h 5809456"/>
              <a:gd name="connsiteX7350" fmla="*/ 4144683 w 10993169"/>
              <a:gd name="connsiteY7350" fmla="*/ 1603353 h 5809456"/>
              <a:gd name="connsiteX7351" fmla="*/ 4147298 w 10993169"/>
              <a:gd name="connsiteY7351" fmla="*/ 1609854 h 5809456"/>
              <a:gd name="connsiteX7352" fmla="*/ 4149914 w 10993169"/>
              <a:gd name="connsiteY7352" fmla="*/ 1613755 h 5809456"/>
              <a:gd name="connsiteX7353" fmla="*/ 4151875 w 10993169"/>
              <a:gd name="connsiteY7353" fmla="*/ 1615705 h 5809456"/>
              <a:gd name="connsiteX7354" fmla="*/ 4154491 w 10993169"/>
              <a:gd name="connsiteY7354" fmla="*/ 1615705 h 5809456"/>
              <a:gd name="connsiteX7355" fmla="*/ 4157760 w 10993169"/>
              <a:gd name="connsiteY7355" fmla="*/ 1615705 h 5809456"/>
              <a:gd name="connsiteX7356" fmla="*/ 4159721 w 10993169"/>
              <a:gd name="connsiteY7356" fmla="*/ 1613755 h 5809456"/>
              <a:gd name="connsiteX7357" fmla="*/ 4161683 w 10993169"/>
              <a:gd name="connsiteY7357" fmla="*/ 1611154 h 5809456"/>
              <a:gd name="connsiteX7358" fmla="*/ 4162990 w 10993169"/>
              <a:gd name="connsiteY7358" fmla="*/ 1606603 h 5809456"/>
              <a:gd name="connsiteX7359" fmla="*/ 4163644 w 10993169"/>
              <a:gd name="connsiteY7359" fmla="*/ 1605303 h 5809456"/>
              <a:gd name="connsiteX7360" fmla="*/ 4163644 w 10993169"/>
              <a:gd name="connsiteY7360" fmla="*/ 1603353 h 5809456"/>
              <a:gd name="connsiteX7361" fmla="*/ 4162990 w 10993169"/>
              <a:gd name="connsiteY7361" fmla="*/ 1601403 h 5809456"/>
              <a:gd name="connsiteX7362" fmla="*/ 4162337 w 10993169"/>
              <a:gd name="connsiteY7362" fmla="*/ 1600752 h 5809456"/>
              <a:gd name="connsiteX7363" fmla="*/ 4157106 w 10993169"/>
              <a:gd name="connsiteY7363" fmla="*/ 1598152 h 5809456"/>
              <a:gd name="connsiteX7364" fmla="*/ 4152529 w 10993169"/>
              <a:gd name="connsiteY7364" fmla="*/ 1595552 h 5809456"/>
              <a:gd name="connsiteX7365" fmla="*/ 4149914 w 10993169"/>
              <a:gd name="connsiteY7365" fmla="*/ 1592951 h 5809456"/>
              <a:gd name="connsiteX7366" fmla="*/ 4147952 w 10993169"/>
              <a:gd name="connsiteY7366" fmla="*/ 1590351 h 5809456"/>
              <a:gd name="connsiteX7367" fmla="*/ 4147298 w 10993169"/>
              <a:gd name="connsiteY7367" fmla="*/ 1589051 h 5809456"/>
              <a:gd name="connsiteX7368" fmla="*/ 4146645 w 10993169"/>
              <a:gd name="connsiteY7368" fmla="*/ 1587750 h 5809456"/>
              <a:gd name="connsiteX7369" fmla="*/ 4146645 w 10993169"/>
              <a:gd name="connsiteY7369" fmla="*/ 1586450 h 5809456"/>
              <a:gd name="connsiteX7370" fmla="*/ 4147298 w 10993169"/>
              <a:gd name="connsiteY7370" fmla="*/ 1585150 h 5809456"/>
              <a:gd name="connsiteX7371" fmla="*/ 4147952 w 10993169"/>
              <a:gd name="connsiteY7371" fmla="*/ 1583200 h 5809456"/>
              <a:gd name="connsiteX7372" fmla="*/ 4149914 w 10993169"/>
              <a:gd name="connsiteY7372" fmla="*/ 1581899 h 5809456"/>
              <a:gd name="connsiteX7373" fmla="*/ 4151221 w 10993169"/>
              <a:gd name="connsiteY7373" fmla="*/ 1580599 h 5809456"/>
              <a:gd name="connsiteX7374" fmla="*/ 4152529 w 10993169"/>
              <a:gd name="connsiteY7374" fmla="*/ 1579949 h 5809456"/>
              <a:gd name="connsiteX7375" fmla="*/ 4157106 w 10993169"/>
              <a:gd name="connsiteY7375" fmla="*/ 1580599 h 5809456"/>
              <a:gd name="connsiteX7376" fmla="*/ 4162337 w 10993169"/>
              <a:gd name="connsiteY7376" fmla="*/ 1582550 h 5809456"/>
              <a:gd name="connsiteX7377" fmla="*/ 4164298 w 10993169"/>
              <a:gd name="connsiteY7377" fmla="*/ 1583200 h 5809456"/>
              <a:gd name="connsiteX7378" fmla="*/ 4166913 w 10993169"/>
              <a:gd name="connsiteY7378" fmla="*/ 1583200 h 5809456"/>
              <a:gd name="connsiteX7379" fmla="*/ 4168875 w 10993169"/>
              <a:gd name="connsiteY7379" fmla="*/ 1583200 h 5809456"/>
              <a:gd name="connsiteX7380" fmla="*/ 4170183 w 10993169"/>
              <a:gd name="connsiteY7380" fmla="*/ 1582550 h 5809456"/>
              <a:gd name="connsiteX7381" fmla="*/ 4171490 w 10993169"/>
              <a:gd name="connsiteY7381" fmla="*/ 1581899 h 5809456"/>
              <a:gd name="connsiteX7382" fmla="*/ 4172144 w 10993169"/>
              <a:gd name="connsiteY7382" fmla="*/ 1579949 h 5809456"/>
              <a:gd name="connsiteX7383" fmla="*/ 4172144 w 10993169"/>
              <a:gd name="connsiteY7383" fmla="*/ 1578649 h 5809456"/>
              <a:gd name="connsiteX7384" fmla="*/ 4172798 w 10993169"/>
              <a:gd name="connsiteY7384" fmla="*/ 1577349 h 5809456"/>
              <a:gd name="connsiteX7385" fmla="*/ 4172144 w 10993169"/>
              <a:gd name="connsiteY7385" fmla="*/ 1575398 h 5809456"/>
              <a:gd name="connsiteX7386" fmla="*/ 4170836 w 10993169"/>
              <a:gd name="connsiteY7386" fmla="*/ 1573448 h 5809456"/>
              <a:gd name="connsiteX7387" fmla="*/ 4169529 w 10993169"/>
              <a:gd name="connsiteY7387" fmla="*/ 1571498 h 5809456"/>
              <a:gd name="connsiteX7388" fmla="*/ 4167567 w 10993169"/>
              <a:gd name="connsiteY7388" fmla="*/ 1570198 h 5809456"/>
              <a:gd name="connsiteX7389" fmla="*/ 4164952 w 10993169"/>
              <a:gd name="connsiteY7389" fmla="*/ 1570198 h 5809456"/>
              <a:gd name="connsiteX7390" fmla="*/ 4162337 w 10993169"/>
              <a:gd name="connsiteY7390" fmla="*/ 1570848 h 5809456"/>
              <a:gd name="connsiteX7391" fmla="*/ 4159721 w 10993169"/>
              <a:gd name="connsiteY7391" fmla="*/ 1570848 h 5809456"/>
              <a:gd name="connsiteX7392" fmla="*/ 4157106 w 10993169"/>
              <a:gd name="connsiteY7392" fmla="*/ 1570198 h 5809456"/>
              <a:gd name="connsiteX7393" fmla="*/ 4155144 w 10993169"/>
              <a:gd name="connsiteY7393" fmla="*/ 1568897 h 5809456"/>
              <a:gd name="connsiteX7394" fmla="*/ 4153837 w 10993169"/>
              <a:gd name="connsiteY7394" fmla="*/ 1566947 h 5809456"/>
              <a:gd name="connsiteX7395" fmla="*/ 4152529 w 10993169"/>
              <a:gd name="connsiteY7395" fmla="*/ 1564347 h 5809456"/>
              <a:gd name="connsiteX7396" fmla="*/ 4152529 w 10993169"/>
              <a:gd name="connsiteY7396" fmla="*/ 1562396 h 5809456"/>
              <a:gd name="connsiteX7397" fmla="*/ 4155798 w 10993169"/>
              <a:gd name="connsiteY7397" fmla="*/ 1555895 h 5809456"/>
              <a:gd name="connsiteX7398" fmla="*/ 4159721 w 10993169"/>
              <a:gd name="connsiteY7398" fmla="*/ 1549394 h 5809456"/>
              <a:gd name="connsiteX7399" fmla="*/ 4151875 w 10993169"/>
              <a:gd name="connsiteY7399" fmla="*/ 1544193 h 5809456"/>
              <a:gd name="connsiteX7400" fmla="*/ 4142068 w 10993169"/>
              <a:gd name="connsiteY7400" fmla="*/ 1538993 h 5809456"/>
              <a:gd name="connsiteX7401" fmla="*/ 4140106 w 10993169"/>
              <a:gd name="connsiteY7401" fmla="*/ 1537042 h 5809456"/>
              <a:gd name="connsiteX7402" fmla="*/ 4138799 w 10993169"/>
              <a:gd name="connsiteY7402" fmla="*/ 1533792 h 5809456"/>
              <a:gd name="connsiteX7403" fmla="*/ 4137491 w 10993169"/>
              <a:gd name="connsiteY7403" fmla="*/ 1530541 h 5809456"/>
              <a:gd name="connsiteX7404" fmla="*/ 4136837 w 10993169"/>
              <a:gd name="connsiteY7404" fmla="*/ 1526641 h 5809456"/>
              <a:gd name="connsiteX7405" fmla="*/ 4135530 w 10993169"/>
              <a:gd name="connsiteY7405" fmla="*/ 1520140 h 5809456"/>
              <a:gd name="connsiteX7406" fmla="*/ 4134222 w 10993169"/>
              <a:gd name="connsiteY7406" fmla="*/ 1513639 h 5809456"/>
              <a:gd name="connsiteX7407" fmla="*/ 4133568 w 10993169"/>
              <a:gd name="connsiteY7407" fmla="*/ 1512338 h 5809456"/>
              <a:gd name="connsiteX7408" fmla="*/ 4131607 w 10993169"/>
              <a:gd name="connsiteY7408" fmla="*/ 1511688 h 5809456"/>
              <a:gd name="connsiteX7409" fmla="*/ 4128991 w 10993169"/>
              <a:gd name="connsiteY7409" fmla="*/ 1511038 h 5809456"/>
              <a:gd name="connsiteX7410" fmla="*/ 4127030 w 10993169"/>
              <a:gd name="connsiteY7410" fmla="*/ 1511038 h 5809456"/>
              <a:gd name="connsiteX7411" fmla="*/ 4125068 w 10993169"/>
              <a:gd name="connsiteY7411" fmla="*/ 1511688 h 5809456"/>
              <a:gd name="connsiteX7412" fmla="*/ 4123761 w 10993169"/>
              <a:gd name="connsiteY7412" fmla="*/ 1512988 h 5809456"/>
              <a:gd name="connsiteX7413" fmla="*/ 4122453 w 10993169"/>
              <a:gd name="connsiteY7413" fmla="*/ 1514289 h 5809456"/>
              <a:gd name="connsiteX7414" fmla="*/ 4121799 w 10993169"/>
              <a:gd name="connsiteY7414" fmla="*/ 1516239 h 5809456"/>
              <a:gd name="connsiteX7415" fmla="*/ 4117876 w 10993169"/>
              <a:gd name="connsiteY7415" fmla="*/ 1516239 h 5809456"/>
              <a:gd name="connsiteX7416" fmla="*/ 4113299 w 10993169"/>
              <a:gd name="connsiteY7416" fmla="*/ 1516239 h 5809456"/>
              <a:gd name="connsiteX7417" fmla="*/ 4109376 w 10993169"/>
              <a:gd name="connsiteY7417" fmla="*/ 1514939 h 5809456"/>
              <a:gd name="connsiteX7418" fmla="*/ 4106761 w 10993169"/>
              <a:gd name="connsiteY7418" fmla="*/ 1513639 h 5809456"/>
              <a:gd name="connsiteX7419" fmla="*/ 4104799 w 10993169"/>
              <a:gd name="connsiteY7419" fmla="*/ 1512338 h 5809456"/>
              <a:gd name="connsiteX7420" fmla="*/ 4103492 w 10993169"/>
              <a:gd name="connsiteY7420" fmla="*/ 1511038 h 5809456"/>
              <a:gd name="connsiteX7421" fmla="*/ 4102184 w 10993169"/>
              <a:gd name="connsiteY7421" fmla="*/ 1509088 h 5809456"/>
              <a:gd name="connsiteX7422" fmla="*/ 4100876 w 10993169"/>
              <a:gd name="connsiteY7422" fmla="*/ 1507138 h 5809456"/>
              <a:gd name="connsiteX7423" fmla="*/ 4099569 w 10993169"/>
              <a:gd name="connsiteY7423" fmla="*/ 1503237 h 5809456"/>
              <a:gd name="connsiteX7424" fmla="*/ 4098915 w 10993169"/>
              <a:gd name="connsiteY7424" fmla="*/ 1500637 h 5809456"/>
              <a:gd name="connsiteX7425" fmla="*/ 4099569 w 10993169"/>
              <a:gd name="connsiteY7425" fmla="*/ 1496086 h 5809456"/>
              <a:gd name="connsiteX7426" fmla="*/ 4100223 w 10993169"/>
              <a:gd name="connsiteY7426" fmla="*/ 1492185 h 5809456"/>
              <a:gd name="connsiteX7427" fmla="*/ 4101530 w 10993169"/>
              <a:gd name="connsiteY7427" fmla="*/ 1487634 h 5809456"/>
              <a:gd name="connsiteX7428" fmla="*/ 4103492 w 10993169"/>
              <a:gd name="connsiteY7428" fmla="*/ 1483084 h 5809456"/>
              <a:gd name="connsiteX7429" fmla="*/ 4107415 w 10993169"/>
              <a:gd name="connsiteY7429" fmla="*/ 1473982 h 5809456"/>
              <a:gd name="connsiteX7430" fmla="*/ 4111992 w 10993169"/>
              <a:gd name="connsiteY7430" fmla="*/ 1466831 h 5809456"/>
              <a:gd name="connsiteX7431" fmla="*/ 4116568 w 10993169"/>
              <a:gd name="connsiteY7431" fmla="*/ 1460330 h 5809456"/>
              <a:gd name="connsiteX7432" fmla="*/ 4123107 w 10993169"/>
              <a:gd name="connsiteY7432" fmla="*/ 1453179 h 5809456"/>
              <a:gd name="connsiteX7433" fmla="*/ 4129645 w 10993169"/>
              <a:gd name="connsiteY7433" fmla="*/ 1446678 h 5809456"/>
              <a:gd name="connsiteX7434" fmla="*/ 4134222 w 10993169"/>
              <a:gd name="connsiteY7434" fmla="*/ 1441477 h 5809456"/>
              <a:gd name="connsiteX7435" fmla="*/ 4138799 w 10993169"/>
              <a:gd name="connsiteY7435" fmla="*/ 1437577 h 5809456"/>
              <a:gd name="connsiteX7436" fmla="*/ 4144029 w 10993169"/>
              <a:gd name="connsiteY7436" fmla="*/ 1433026 h 5809456"/>
              <a:gd name="connsiteX7437" fmla="*/ 4149260 w 10993169"/>
              <a:gd name="connsiteY7437" fmla="*/ 1429125 h 5809456"/>
              <a:gd name="connsiteX7438" fmla="*/ 4154491 w 10993169"/>
              <a:gd name="connsiteY7438" fmla="*/ 1426525 h 5809456"/>
              <a:gd name="connsiteX7439" fmla="*/ 4157760 w 10993169"/>
              <a:gd name="connsiteY7439" fmla="*/ 1426525 h 5809456"/>
              <a:gd name="connsiteX7440" fmla="*/ 4161029 w 10993169"/>
              <a:gd name="connsiteY7440" fmla="*/ 1426525 h 5809456"/>
              <a:gd name="connsiteX7441" fmla="*/ 4164952 w 10993169"/>
              <a:gd name="connsiteY7441" fmla="*/ 1427175 h 5809456"/>
              <a:gd name="connsiteX7442" fmla="*/ 4167567 w 10993169"/>
              <a:gd name="connsiteY7442" fmla="*/ 1429125 h 5809456"/>
              <a:gd name="connsiteX7443" fmla="*/ 4168875 w 10993169"/>
              <a:gd name="connsiteY7443" fmla="*/ 1436276 h 5809456"/>
              <a:gd name="connsiteX7444" fmla="*/ 4170183 w 10993169"/>
              <a:gd name="connsiteY7444" fmla="*/ 1444078 h 5809456"/>
              <a:gd name="connsiteX7445" fmla="*/ 4176067 w 10993169"/>
              <a:gd name="connsiteY7445" fmla="*/ 1449278 h 5809456"/>
              <a:gd name="connsiteX7446" fmla="*/ 4182605 w 10993169"/>
              <a:gd name="connsiteY7446" fmla="*/ 1454479 h 5809456"/>
              <a:gd name="connsiteX7447" fmla="*/ 4186528 w 10993169"/>
              <a:gd name="connsiteY7447" fmla="*/ 1454479 h 5809456"/>
              <a:gd name="connsiteX7448" fmla="*/ 4191105 w 10993169"/>
              <a:gd name="connsiteY7448" fmla="*/ 1453829 h 5809456"/>
              <a:gd name="connsiteX7449" fmla="*/ 4195028 w 10993169"/>
              <a:gd name="connsiteY7449" fmla="*/ 1453179 h 5809456"/>
              <a:gd name="connsiteX7450" fmla="*/ 4197643 w 10993169"/>
              <a:gd name="connsiteY7450" fmla="*/ 1451879 h 5809456"/>
              <a:gd name="connsiteX7451" fmla="*/ 4200913 w 10993169"/>
              <a:gd name="connsiteY7451" fmla="*/ 1450579 h 5809456"/>
              <a:gd name="connsiteX7452" fmla="*/ 4203528 w 10993169"/>
              <a:gd name="connsiteY7452" fmla="*/ 1447978 h 5809456"/>
              <a:gd name="connsiteX7453" fmla="*/ 4206143 w 10993169"/>
              <a:gd name="connsiteY7453" fmla="*/ 1444728 h 5809456"/>
              <a:gd name="connsiteX7454" fmla="*/ 4208759 w 10993169"/>
              <a:gd name="connsiteY7454" fmla="*/ 1441477 h 5809456"/>
              <a:gd name="connsiteX7455" fmla="*/ 4210720 w 10993169"/>
              <a:gd name="connsiteY7455" fmla="*/ 1438227 h 5809456"/>
              <a:gd name="connsiteX7456" fmla="*/ 4213335 w 10993169"/>
              <a:gd name="connsiteY7456" fmla="*/ 1435626 h 5809456"/>
              <a:gd name="connsiteX7457" fmla="*/ 4215951 w 10993169"/>
              <a:gd name="connsiteY7457" fmla="*/ 1433026 h 5809456"/>
              <a:gd name="connsiteX7458" fmla="*/ 4218566 w 10993169"/>
              <a:gd name="connsiteY7458" fmla="*/ 1431726 h 5809456"/>
              <a:gd name="connsiteX7459" fmla="*/ 4226412 w 10993169"/>
              <a:gd name="connsiteY7459" fmla="*/ 1427825 h 5809456"/>
              <a:gd name="connsiteX7460" fmla="*/ 4236219 w 10993169"/>
              <a:gd name="connsiteY7460" fmla="*/ 1423924 h 5809456"/>
              <a:gd name="connsiteX7461" fmla="*/ 4242758 w 10993169"/>
              <a:gd name="connsiteY7461" fmla="*/ 1417423 h 5809456"/>
              <a:gd name="connsiteX7462" fmla="*/ 4251911 w 10993169"/>
              <a:gd name="connsiteY7462" fmla="*/ 1410922 h 5809456"/>
              <a:gd name="connsiteX7463" fmla="*/ 4252565 w 10993169"/>
              <a:gd name="connsiteY7463" fmla="*/ 1408972 h 5809456"/>
              <a:gd name="connsiteX7464" fmla="*/ 4254527 w 10993169"/>
              <a:gd name="connsiteY7464" fmla="*/ 1405722 h 5809456"/>
              <a:gd name="connsiteX7465" fmla="*/ 4257142 w 10993169"/>
              <a:gd name="connsiteY7465" fmla="*/ 1403121 h 5809456"/>
              <a:gd name="connsiteX7466" fmla="*/ 4259103 w 10993169"/>
              <a:gd name="connsiteY7466" fmla="*/ 1399871 h 5809456"/>
              <a:gd name="connsiteX7467" fmla="*/ 4259103 w 10993169"/>
              <a:gd name="connsiteY7467" fmla="*/ 1397920 h 5809456"/>
              <a:gd name="connsiteX7468" fmla="*/ 4257796 w 10993169"/>
              <a:gd name="connsiteY7468" fmla="*/ 1395320 h 5809456"/>
              <a:gd name="connsiteX7469" fmla="*/ 4255834 w 10993169"/>
              <a:gd name="connsiteY7469" fmla="*/ 1392069 h 5809456"/>
              <a:gd name="connsiteX7470" fmla="*/ 4253873 w 10993169"/>
              <a:gd name="connsiteY7470" fmla="*/ 1390119 h 5809456"/>
              <a:gd name="connsiteX7471" fmla="*/ 4251258 w 10993169"/>
              <a:gd name="connsiteY7471" fmla="*/ 1388169 h 5809456"/>
              <a:gd name="connsiteX7472" fmla="*/ 4247988 w 10993169"/>
              <a:gd name="connsiteY7472" fmla="*/ 1385568 h 5809456"/>
              <a:gd name="connsiteX7473" fmla="*/ 4246681 w 10993169"/>
              <a:gd name="connsiteY7473" fmla="*/ 1384268 h 5809456"/>
              <a:gd name="connsiteX7474" fmla="*/ 4245373 w 10993169"/>
              <a:gd name="connsiteY7474" fmla="*/ 1382968 h 5809456"/>
              <a:gd name="connsiteX7475" fmla="*/ 4244065 w 10993169"/>
              <a:gd name="connsiteY7475" fmla="*/ 1381668 h 5809456"/>
              <a:gd name="connsiteX7476" fmla="*/ 4244065 w 10993169"/>
              <a:gd name="connsiteY7476" fmla="*/ 1379717 h 5809456"/>
              <a:gd name="connsiteX7477" fmla="*/ 4243412 w 10993169"/>
              <a:gd name="connsiteY7477" fmla="*/ 1378417 h 5809456"/>
              <a:gd name="connsiteX7478" fmla="*/ 4242758 w 10993169"/>
              <a:gd name="connsiteY7478" fmla="*/ 1377117 h 5809456"/>
              <a:gd name="connsiteX7479" fmla="*/ 4242758 w 10993169"/>
              <a:gd name="connsiteY7479" fmla="*/ 1375167 h 5809456"/>
              <a:gd name="connsiteX7480" fmla="*/ 4243412 w 10993169"/>
              <a:gd name="connsiteY7480" fmla="*/ 1373216 h 5809456"/>
              <a:gd name="connsiteX7481" fmla="*/ 4244719 w 10993169"/>
              <a:gd name="connsiteY7481" fmla="*/ 1369966 h 5809456"/>
              <a:gd name="connsiteX7482" fmla="*/ 4246681 w 10993169"/>
              <a:gd name="connsiteY7482" fmla="*/ 1366715 h 5809456"/>
              <a:gd name="connsiteX7483" fmla="*/ 4250604 w 10993169"/>
              <a:gd name="connsiteY7483" fmla="*/ 1365415 h 5809456"/>
              <a:gd name="connsiteX7484" fmla="*/ 4255181 w 10993169"/>
              <a:gd name="connsiteY7484" fmla="*/ 1364765 h 5809456"/>
              <a:gd name="connsiteX7485" fmla="*/ 4259103 w 10993169"/>
              <a:gd name="connsiteY7485" fmla="*/ 1364115 h 5809456"/>
              <a:gd name="connsiteX7486" fmla="*/ 4261719 w 10993169"/>
              <a:gd name="connsiteY7486" fmla="*/ 1364115 h 5809456"/>
              <a:gd name="connsiteX7487" fmla="*/ 4265642 w 10993169"/>
              <a:gd name="connsiteY7487" fmla="*/ 1365415 h 5809456"/>
              <a:gd name="connsiteX7488" fmla="*/ 4269565 w 10993169"/>
              <a:gd name="connsiteY7488" fmla="*/ 1367365 h 5809456"/>
              <a:gd name="connsiteX7489" fmla="*/ 4272834 w 10993169"/>
              <a:gd name="connsiteY7489" fmla="*/ 1369966 h 5809456"/>
              <a:gd name="connsiteX7490" fmla="*/ 4276757 w 10993169"/>
              <a:gd name="connsiteY7490" fmla="*/ 1371916 h 5809456"/>
              <a:gd name="connsiteX7491" fmla="*/ 4278065 w 10993169"/>
              <a:gd name="connsiteY7491" fmla="*/ 1374516 h 5809456"/>
              <a:gd name="connsiteX7492" fmla="*/ 4280026 w 10993169"/>
              <a:gd name="connsiteY7492" fmla="*/ 1377117 h 5809456"/>
              <a:gd name="connsiteX7493" fmla="*/ 4281988 w 10993169"/>
              <a:gd name="connsiteY7493" fmla="*/ 1379067 h 5809456"/>
              <a:gd name="connsiteX7494" fmla="*/ 4284603 w 10993169"/>
              <a:gd name="connsiteY7494" fmla="*/ 1379717 h 5809456"/>
              <a:gd name="connsiteX7495" fmla="*/ 4285911 w 10993169"/>
              <a:gd name="connsiteY7495" fmla="*/ 1380367 h 5809456"/>
              <a:gd name="connsiteX7496" fmla="*/ 4287218 w 10993169"/>
              <a:gd name="connsiteY7496" fmla="*/ 1379717 h 5809456"/>
              <a:gd name="connsiteX7497" fmla="*/ 4289180 w 10993169"/>
              <a:gd name="connsiteY7497" fmla="*/ 1379067 h 5809456"/>
              <a:gd name="connsiteX7498" fmla="*/ 4291141 w 10993169"/>
              <a:gd name="connsiteY7498" fmla="*/ 1377767 h 5809456"/>
              <a:gd name="connsiteX7499" fmla="*/ 4294410 w 10993169"/>
              <a:gd name="connsiteY7499" fmla="*/ 1374516 h 5809456"/>
              <a:gd name="connsiteX7500" fmla="*/ 4297026 w 10993169"/>
              <a:gd name="connsiteY7500" fmla="*/ 1371916 h 5809456"/>
              <a:gd name="connsiteX7501" fmla="*/ 4300949 w 10993169"/>
              <a:gd name="connsiteY7501" fmla="*/ 1368015 h 5809456"/>
              <a:gd name="connsiteX7502" fmla="*/ 4304872 w 10993169"/>
              <a:gd name="connsiteY7502" fmla="*/ 1363465 h 5809456"/>
              <a:gd name="connsiteX7503" fmla="*/ 4308795 w 10993169"/>
              <a:gd name="connsiteY7503" fmla="*/ 1359564 h 5809456"/>
              <a:gd name="connsiteX7504" fmla="*/ 4312718 w 10993169"/>
              <a:gd name="connsiteY7504" fmla="*/ 1356964 h 5809456"/>
              <a:gd name="connsiteX7505" fmla="*/ 4314679 w 10993169"/>
              <a:gd name="connsiteY7505" fmla="*/ 1355013 h 5809456"/>
              <a:gd name="connsiteX7506" fmla="*/ 4317294 w 10993169"/>
              <a:gd name="connsiteY7506" fmla="*/ 1353713 h 5809456"/>
              <a:gd name="connsiteX7507" fmla="*/ 4320564 w 10993169"/>
              <a:gd name="connsiteY7507" fmla="*/ 1353063 h 5809456"/>
              <a:gd name="connsiteX7508" fmla="*/ 4324487 w 10993169"/>
              <a:gd name="connsiteY7508" fmla="*/ 1352413 h 5809456"/>
              <a:gd name="connsiteX7509" fmla="*/ 7500530 w 10993169"/>
              <a:gd name="connsiteY7509" fmla="*/ 1295765 h 5809456"/>
              <a:gd name="connsiteX7510" fmla="*/ 7502509 w 10993169"/>
              <a:gd name="connsiteY7510" fmla="*/ 1295765 h 5809456"/>
              <a:gd name="connsiteX7511" fmla="*/ 7505147 w 10993169"/>
              <a:gd name="connsiteY7511" fmla="*/ 1295765 h 5809456"/>
              <a:gd name="connsiteX7512" fmla="*/ 7507126 w 10993169"/>
              <a:gd name="connsiteY7512" fmla="*/ 1297736 h 5809456"/>
              <a:gd name="connsiteX7513" fmla="*/ 7507785 w 10993169"/>
              <a:gd name="connsiteY7513" fmla="*/ 1299050 h 5809456"/>
              <a:gd name="connsiteX7514" fmla="*/ 7509764 w 10993169"/>
              <a:gd name="connsiteY7514" fmla="*/ 1300365 h 5809456"/>
              <a:gd name="connsiteX7515" fmla="*/ 7511083 w 10993169"/>
              <a:gd name="connsiteY7515" fmla="*/ 1301679 h 5809456"/>
              <a:gd name="connsiteX7516" fmla="*/ 7511743 w 10993169"/>
              <a:gd name="connsiteY7516" fmla="*/ 1303650 h 5809456"/>
              <a:gd name="connsiteX7517" fmla="*/ 7512403 w 10993169"/>
              <a:gd name="connsiteY7517" fmla="*/ 1305622 h 5809456"/>
              <a:gd name="connsiteX7518" fmla="*/ 7513722 w 10993169"/>
              <a:gd name="connsiteY7518" fmla="*/ 1309564 h 5809456"/>
              <a:gd name="connsiteX7519" fmla="*/ 7515041 w 10993169"/>
              <a:gd name="connsiteY7519" fmla="*/ 1312193 h 5809456"/>
              <a:gd name="connsiteX7520" fmla="*/ 7521637 w 10993169"/>
              <a:gd name="connsiteY7520" fmla="*/ 1316135 h 5809456"/>
              <a:gd name="connsiteX7521" fmla="*/ 7527573 w 10993169"/>
              <a:gd name="connsiteY7521" fmla="*/ 1320078 h 5809456"/>
              <a:gd name="connsiteX7522" fmla="*/ 7528892 w 10993169"/>
              <a:gd name="connsiteY7522" fmla="*/ 1329935 h 5809456"/>
              <a:gd name="connsiteX7523" fmla="*/ 7530212 w 10993169"/>
              <a:gd name="connsiteY7523" fmla="*/ 1338477 h 5809456"/>
              <a:gd name="connsiteX7524" fmla="*/ 7532190 w 10993169"/>
              <a:gd name="connsiteY7524" fmla="*/ 1341763 h 5809456"/>
              <a:gd name="connsiteX7525" fmla="*/ 7535488 w 10993169"/>
              <a:gd name="connsiteY7525" fmla="*/ 1344391 h 5809456"/>
              <a:gd name="connsiteX7526" fmla="*/ 7538127 w 10993169"/>
              <a:gd name="connsiteY7526" fmla="*/ 1347019 h 5809456"/>
              <a:gd name="connsiteX7527" fmla="*/ 7540106 w 10993169"/>
              <a:gd name="connsiteY7527" fmla="*/ 1348991 h 5809456"/>
              <a:gd name="connsiteX7528" fmla="*/ 7542084 w 10993169"/>
              <a:gd name="connsiteY7528" fmla="*/ 1349648 h 5809456"/>
              <a:gd name="connsiteX7529" fmla="*/ 7544723 w 10993169"/>
              <a:gd name="connsiteY7529" fmla="*/ 1351619 h 5809456"/>
              <a:gd name="connsiteX7530" fmla="*/ 7545382 w 10993169"/>
              <a:gd name="connsiteY7530" fmla="*/ 1352933 h 5809456"/>
              <a:gd name="connsiteX7531" fmla="*/ 7546042 w 10993169"/>
              <a:gd name="connsiteY7531" fmla="*/ 1354248 h 5809456"/>
              <a:gd name="connsiteX7532" fmla="*/ 7546042 w 10993169"/>
              <a:gd name="connsiteY7532" fmla="*/ 1355562 h 5809456"/>
              <a:gd name="connsiteX7533" fmla="*/ 7545382 w 10993169"/>
              <a:gd name="connsiteY7533" fmla="*/ 1356876 h 5809456"/>
              <a:gd name="connsiteX7534" fmla="*/ 7544723 w 10993169"/>
              <a:gd name="connsiteY7534" fmla="*/ 1358847 h 5809456"/>
              <a:gd name="connsiteX7535" fmla="*/ 7544063 w 10993169"/>
              <a:gd name="connsiteY7535" fmla="*/ 1360819 h 5809456"/>
              <a:gd name="connsiteX7536" fmla="*/ 7543404 w 10993169"/>
              <a:gd name="connsiteY7536" fmla="*/ 1362133 h 5809456"/>
              <a:gd name="connsiteX7537" fmla="*/ 7542084 w 10993169"/>
              <a:gd name="connsiteY7537" fmla="*/ 1364104 h 5809456"/>
              <a:gd name="connsiteX7538" fmla="*/ 7540765 w 10993169"/>
              <a:gd name="connsiteY7538" fmla="*/ 1365419 h 5809456"/>
              <a:gd name="connsiteX7539" fmla="*/ 7538786 w 10993169"/>
              <a:gd name="connsiteY7539" fmla="*/ 1366076 h 5809456"/>
              <a:gd name="connsiteX7540" fmla="*/ 7536808 w 10993169"/>
              <a:gd name="connsiteY7540" fmla="*/ 1366733 h 5809456"/>
              <a:gd name="connsiteX7541" fmla="*/ 7534829 w 10993169"/>
              <a:gd name="connsiteY7541" fmla="*/ 1367390 h 5809456"/>
              <a:gd name="connsiteX7542" fmla="*/ 7534169 w 10993169"/>
              <a:gd name="connsiteY7542" fmla="*/ 1367390 h 5809456"/>
              <a:gd name="connsiteX7543" fmla="*/ 7532190 w 10993169"/>
              <a:gd name="connsiteY7543" fmla="*/ 1367390 h 5809456"/>
              <a:gd name="connsiteX7544" fmla="*/ 7530871 w 10993169"/>
              <a:gd name="connsiteY7544" fmla="*/ 1366733 h 5809456"/>
              <a:gd name="connsiteX7545" fmla="*/ 7528892 w 10993169"/>
              <a:gd name="connsiteY7545" fmla="*/ 1364761 h 5809456"/>
              <a:gd name="connsiteX7546" fmla="*/ 7524275 w 10993169"/>
              <a:gd name="connsiteY7546" fmla="*/ 1360819 h 5809456"/>
              <a:gd name="connsiteX7547" fmla="*/ 7520318 w 10993169"/>
              <a:gd name="connsiteY7547" fmla="*/ 1356876 h 5809456"/>
              <a:gd name="connsiteX7548" fmla="*/ 7516360 w 10993169"/>
              <a:gd name="connsiteY7548" fmla="*/ 1350962 h 5809456"/>
              <a:gd name="connsiteX7549" fmla="*/ 7511743 w 10993169"/>
              <a:gd name="connsiteY7549" fmla="*/ 1343077 h 5809456"/>
              <a:gd name="connsiteX7550" fmla="*/ 7507785 w 10993169"/>
              <a:gd name="connsiteY7550" fmla="*/ 1335191 h 5809456"/>
              <a:gd name="connsiteX7551" fmla="*/ 7505807 w 10993169"/>
              <a:gd name="connsiteY7551" fmla="*/ 1327963 h 5809456"/>
              <a:gd name="connsiteX7552" fmla="*/ 7503168 w 10993169"/>
              <a:gd name="connsiteY7552" fmla="*/ 1324678 h 5809456"/>
              <a:gd name="connsiteX7553" fmla="*/ 7499870 w 10993169"/>
              <a:gd name="connsiteY7553" fmla="*/ 1320078 h 5809456"/>
              <a:gd name="connsiteX7554" fmla="*/ 7496572 w 10993169"/>
              <a:gd name="connsiteY7554" fmla="*/ 1315478 h 5809456"/>
              <a:gd name="connsiteX7555" fmla="*/ 7495253 w 10993169"/>
              <a:gd name="connsiteY7555" fmla="*/ 1312193 h 5809456"/>
              <a:gd name="connsiteX7556" fmla="*/ 7495913 w 10993169"/>
              <a:gd name="connsiteY7556" fmla="*/ 1307593 h 5809456"/>
              <a:gd name="connsiteX7557" fmla="*/ 7497232 w 10993169"/>
              <a:gd name="connsiteY7557" fmla="*/ 1302993 h 5809456"/>
              <a:gd name="connsiteX7558" fmla="*/ 7498551 w 10993169"/>
              <a:gd name="connsiteY7558" fmla="*/ 1299050 h 5809456"/>
              <a:gd name="connsiteX7559" fmla="*/ 4729869 w 10993169"/>
              <a:gd name="connsiteY7559" fmla="*/ 1177258 h 5809456"/>
              <a:gd name="connsiteX7560" fmla="*/ 4737031 w 10993169"/>
              <a:gd name="connsiteY7560" fmla="*/ 1177908 h 5809456"/>
              <a:gd name="connsiteX7561" fmla="*/ 4744194 w 10993169"/>
              <a:gd name="connsiteY7561" fmla="*/ 1179206 h 5809456"/>
              <a:gd name="connsiteX7562" fmla="*/ 4748752 w 10993169"/>
              <a:gd name="connsiteY7562" fmla="*/ 1181155 h 5809456"/>
              <a:gd name="connsiteX7563" fmla="*/ 4754612 w 10993169"/>
              <a:gd name="connsiteY7563" fmla="*/ 1184403 h 5809456"/>
              <a:gd name="connsiteX7564" fmla="*/ 4757868 w 10993169"/>
              <a:gd name="connsiteY7564" fmla="*/ 1186351 h 5809456"/>
              <a:gd name="connsiteX7565" fmla="*/ 4760472 w 10993169"/>
              <a:gd name="connsiteY7565" fmla="*/ 1187650 h 5809456"/>
              <a:gd name="connsiteX7566" fmla="*/ 4763728 w 10993169"/>
              <a:gd name="connsiteY7566" fmla="*/ 1188949 h 5809456"/>
              <a:gd name="connsiteX7567" fmla="*/ 4766983 w 10993169"/>
              <a:gd name="connsiteY7567" fmla="*/ 1189599 h 5809456"/>
              <a:gd name="connsiteX7568" fmla="*/ 4771541 w 10993169"/>
              <a:gd name="connsiteY7568" fmla="*/ 1190898 h 5809456"/>
              <a:gd name="connsiteX7569" fmla="*/ 4777402 w 10993169"/>
              <a:gd name="connsiteY7569" fmla="*/ 1191547 h 5809456"/>
              <a:gd name="connsiteX7570" fmla="*/ 4782611 w 10993169"/>
              <a:gd name="connsiteY7570" fmla="*/ 1192197 h 5809456"/>
              <a:gd name="connsiteX7571" fmla="*/ 4787169 w 10993169"/>
              <a:gd name="connsiteY7571" fmla="*/ 1192197 h 5809456"/>
              <a:gd name="connsiteX7572" fmla="*/ 4793680 w 10993169"/>
              <a:gd name="connsiteY7572" fmla="*/ 1196744 h 5809456"/>
              <a:gd name="connsiteX7573" fmla="*/ 4802796 w 10993169"/>
              <a:gd name="connsiteY7573" fmla="*/ 1199991 h 5809456"/>
              <a:gd name="connsiteX7574" fmla="*/ 4805401 w 10993169"/>
              <a:gd name="connsiteY7574" fmla="*/ 1200641 h 5809456"/>
              <a:gd name="connsiteX7575" fmla="*/ 4809307 w 10993169"/>
              <a:gd name="connsiteY7575" fmla="*/ 1201290 h 5809456"/>
              <a:gd name="connsiteX7576" fmla="*/ 4813865 w 10993169"/>
              <a:gd name="connsiteY7576" fmla="*/ 1201290 h 5809456"/>
              <a:gd name="connsiteX7577" fmla="*/ 4817772 w 10993169"/>
              <a:gd name="connsiteY7577" fmla="*/ 1199991 h 5809456"/>
              <a:gd name="connsiteX7578" fmla="*/ 4819726 w 10993169"/>
              <a:gd name="connsiteY7578" fmla="*/ 1199991 h 5809456"/>
              <a:gd name="connsiteX7579" fmla="*/ 4822330 w 10993169"/>
              <a:gd name="connsiteY7579" fmla="*/ 1198692 h 5809456"/>
              <a:gd name="connsiteX7580" fmla="*/ 4824284 w 10993169"/>
              <a:gd name="connsiteY7580" fmla="*/ 1196744 h 5809456"/>
              <a:gd name="connsiteX7581" fmla="*/ 4826237 w 10993169"/>
              <a:gd name="connsiteY7581" fmla="*/ 1194795 h 5809456"/>
              <a:gd name="connsiteX7582" fmla="*/ 4828842 w 10993169"/>
              <a:gd name="connsiteY7582" fmla="*/ 1190249 h 5809456"/>
              <a:gd name="connsiteX7583" fmla="*/ 4831446 w 10993169"/>
              <a:gd name="connsiteY7583" fmla="*/ 1187001 h 5809456"/>
              <a:gd name="connsiteX7584" fmla="*/ 4835353 w 10993169"/>
              <a:gd name="connsiteY7584" fmla="*/ 1185052 h 5809456"/>
              <a:gd name="connsiteX7585" fmla="*/ 4839260 w 10993169"/>
              <a:gd name="connsiteY7585" fmla="*/ 1182454 h 5809456"/>
              <a:gd name="connsiteX7586" fmla="*/ 4843167 w 10993169"/>
              <a:gd name="connsiteY7586" fmla="*/ 1180505 h 5809456"/>
              <a:gd name="connsiteX7587" fmla="*/ 4846422 w 10993169"/>
              <a:gd name="connsiteY7587" fmla="*/ 1179206 h 5809456"/>
              <a:gd name="connsiteX7588" fmla="*/ 4847725 w 10993169"/>
              <a:gd name="connsiteY7588" fmla="*/ 1178557 h 5809456"/>
              <a:gd name="connsiteX7589" fmla="*/ 4849678 w 10993169"/>
              <a:gd name="connsiteY7589" fmla="*/ 1178557 h 5809456"/>
              <a:gd name="connsiteX7590" fmla="*/ 4850980 w 10993169"/>
              <a:gd name="connsiteY7590" fmla="*/ 1178557 h 5809456"/>
              <a:gd name="connsiteX7591" fmla="*/ 4852934 w 10993169"/>
              <a:gd name="connsiteY7591" fmla="*/ 1178557 h 5809456"/>
              <a:gd name="connsiteX7592" fmla="*/ 4856841 w 10993169"/>
              <a:gd name="connsiteY7592" fmla="*/ 1179856 h 5809456"/>
              <a:gd name="connsiteX7593" fmla="*/ 4859445 w 10993169"/>
              <a:gd name="connsiteY7593" fmla="*/ 1181805 h 5809456"/>
              <a:gd name="connsiteX7594" fmla="*/ 4864003 w 10993169"/>
              <a:gd name="connsiteY7594" fmla="*/ 1185052 h 5809456"/>
              <a:gd name="connsiteX7595" fmla="*/ 4868561 w 10993169"/>
              <a:gd name="connsiteY7595" fmla="*/ 1189599 h 5809456"/>
              <a:gd name="connsiteX7596" fmla="*/ 4873119 w 10993169"/>
              <a:gd name="connsiteY7596" fmla="*/ 1195444 h 5809456"/>
              <a:gd name="connsiteX7597" fmla="*/ 4877026 w 10993169"/>
              <a:gd name="connsiteY7597" fmla="*/ 1199991 h 5809456"/>
              <a:gd name="connsiteX7598" fmla="*/ 4880282 w 10993169"/>
              <a:gd name="connsiteY7598" fmla="*/ 1203239 h 5809456"/>
              <a:gd name="connsiteX7599" fmla="*/ 4884188 w 10993169"/>
              <a:gd name="connsiteY7599" fmla="*/ 1207785 h 5809456"/>
              <a:gd name="connsiteX7600" fmla="*/ 4888746 w 10993169"/>
              <a:gd name="connsiteY7600" fmla="*/ 1212332 h 5809456"/>
              <a:gd name="connsiteX7601" fmla="*/ 4892653 w 10993169"/>
              <a:gd name="connsiteY7601" fmla="*/ 1215580 h 5809456"/>
              <a:gd name="connsiteX7602" fmla="*/ 4897862 w 10993169"/>
              <a:gd name="connsiteY7602" fmla="*/ 1216879 h 5809456"/>
              <a:gd name="connsiteX7603" fmla="*/ 4904374 w 10993169"/>
              <a:gd name="connsiteY7603" fmla="*/ 1217528 h 5809456"/>
              <a:gd name="connsiteX7604" fmla="*/ 4910885 w 10993169"/>
              <a:gd name="connsiteY7604" fmla="*/ 1218178 h 5809456"/>
              <a:gd name="connsiteX7605" fmla="*/ 4915443 w 10993169"/>
              <a:gd name="connsiteY7605" fmla="*/ 1218178 h 5809456"/>
              <a:gd name="connsiteX7606" fmla="*/ 4920652 w 10993169"/>
              <a:gd name="connsiteY7606" fmla="*/ 1216879 h 5809456"/>
              <a:gd name="connsiteX7607" fmla="*/ 4927164 w 10993169"/>
              <a:gd name="connsiteY7607" fmla="*/ 1215580 h 5809456"/>
              <a:gd name="connsiteX7608" fmla="*/ 4930419 w 10993169"/>
              <a:gd name="connsiteY7608" fmla="*/ 1214930 h 5809456"/>
              <a:gd name="connsiteX7609" fmla="*/ 4933675 w 10993169"/>
              <a:gd name="connsiteY7609" fmla="*/ 1214930 h 5809456"/>
              <a:gd name="connsiteX7610" fmla="*/ 4936279 w 10993169"/>
              <a:gd name="connsiteY7610" fmla="*/ 1214930 h 5809456"/>
              <a:gd name="connsiteX7611" fmla="*/ 4938884 w 10993169"/>
              <a:gd name="connsiteY7611" fmla="*/ 1215580 h 5809456"/>
              <a:gd name="connsiteX7612" fmla="*/ 4941489 w 10993169"/>
              <a:gd name="connsiteY7612" fmla="*/ 1216229 h 5809456"/>
              <a:gd name="connsiteX7613" fmla="*/ 4944744 w 10993169"/>
              <a:gd name="connsiteY7613" fmla="*/ 1217528 h 5809456"/>
              <a:gd name="connsiteX7614" fmla="*/ 4948651 w 10993169"/>
              <a:gd name="connsiteY7614" fmla="*/ 1219477 h 5809456"/>
              <a:gd name="connsiteX7615" fmla="*/ 4951907 w 10993169"/>
              <a:gd name="connsiteY7615" fmla="*/ 1222075 h 5809456"/>
              <a:gd name="connsiteX7616" fmla="*/ 4957767 w 10993169"/>
              <a:gd name="connsiteY7616" fmla="*/ 1227271 h 5809456"/>
              <a:gd name="connsiteX7617" fmla="*/ 4962325 w 10993169"/>
              <a:gd name="connsiteY7617" fmla="*/ 1230519 h 5809456"/>
              <a:gd name="connsiteX7618" fmla="*/ 4969488 w 10993169"/>
              <a:gd name="connsiteY7618" fmla="*/ 1229220 h 5809456"/>
              <a:gd name="connsiteX7619" fmla="*/ 4977952 w 10993169"/>
              <a:gd name="connsiteY7619" fmla="*/ 1226621 h 5809456"/>
              <a:gd name="connsiteX7620" fmla="*/ 4985766 w 10993169"/>
              <a:gd name="connsiteY7620" fmla="*/ 1224023 h 5809456"/>
              <a:gd name="connsiteX7621" fmla="*/ 4990324 w 10993169"/>
              <a:gd name="connsiteY7621" fmla="*/ 1222724 h 5809456"/>
              <a:gd name="connsiteX7622" fmla="*/ 4994231 w 10993169"/>
              <a:gd name="connsiteY7622" fmla="*/ 1225322 h 5809456"/>
              <a:gd name="connsiteX7623" fmla="*/ 4999440 w 10993169"/>
              <a:gd name="connsiteY7623" fmla="*/ 1227921 h 5809456"/>
              <a:gd name="connsiteX7624" fmla="*/ 5004649 w 10993169"/>
              <a:gd name="connsiteY7624" fmla="*/ 1229869 h 5809456"/>
              <a:gd name="connsiteX7625" fmla="*/ 5008556 w 10993169"/>
              <a:gd name="connsiteY7625" fmla="*/ 1230519 h 5809456"/>
              <a:gd name="connsiteX7626" fmla="*/ 5013765 w 10993169"/>
              <a:gd name="connsiteY7626" fmla="*/ 1227921 h 5809456"/>
              <a:gd name="connsiteX7627" fmla="*/ 5018974 w 10993169"/>
              <a:gd name="connsiteY7627" fmla="*/ 1224023 h 5809456"/>
              <a:gd name="connsiteX7628" fmla="*/ 5023532 w 10993169"/>
              <a:gd name="connsiteY7628" fmla="*/ 1220776 h 5809456"/>
              <a:gd name="connsiteX7629" fmla="*/ 5026137 w 10993169"/>
              <a:gd name="connsiteY7629" fmla="*/ 1218178 h 5809456"/>
              <a:gd name="connsiteX7630" fmla="*/ 5031997 w 10993169"/>
              <a:gd name="connsiteY7630" fmla="*/ 1215580 h 5809456"/>
              <a:gd name="connsiteX7631" fmla="*/ 5039159 w 10993169"/>
              <a:gd name="connsiteY7631" fmla="*/ 1211682 h 5809456"/>
              <a:gd name="connsiteX7632" fmla="*/ 5045671 w 10993169"/>
              <a:gd name="connsiteY7632" fmla="*/ 1207785 h 5809456"/>
              <a:gd name="connsiteX7633" fmla="*/ 5051531 w 10993169"/>
              <a:gd name="connsiteY7633" fmla="*/ 1205187 h 5809456"/>
              <a:gd name="connsiteX7634" fmla="*/ 5056740 w 10993169"/>
              <a:gd name="connsiteY7634" fmla="*/ 1204538 h 5809456"/>
              <a:gd name="connsiteX7635" fmla="*/ 5062600 w 10993169"/>
              <a:gd name="connsiteY7635" fmla="*/ 1204538 h 5809456"/>
              <a:gd name="connsiteX7636" fmla="*/ 5069112 w 10993169"/>
              <a:gd name="connsiteY7636" fmla="*/ 1205187 h 5809456"/>
              <a:gd name="connsiteX7637" fmla="*/ 5076925 w 10993169"/>
              <a:gd name="connsiteY7637" fmla="*/ 1206486 h 5809456"/>
              <a:gd name="connsiteX7638" fmla="*/ 5089948 w 10993169"/>
              <a:gd name="connsiteY7638" fmla="*/ 1209084 h 5809456"/>
              <a:gd name="connsiteX7639" fmla="*/ 5101017 w 10993169"/>
              <a:gd name="connsiteY7639" fmla="*/ 1212982 h 5809456"/>
              <a:gd name="connsiteX7640" fmla="*/ 5102971 w 10993169"/>
              <a:gd name="connsiteY7640" fmla="*/ 1212982 h 5809456"/>
              <a:gd name="connsiteX7641" fmla="*/ 5106227 w 10993169"/>
              <a:gd name="connsiteY7641" fmla="*/ 1214281 h 5809456"/>
              <a:gd name="connsiteX7642" fmla="*/ 5108831 w 10993169"/>
              <a:gd name="connsiteY7642" fmla="*/ 1215580 h 5809456"/>
              <a:gd name="connsiteX7643" fmla="*/ 5112087 w 10993169"/>
              <a:gd name="connsiteY7643" fmla="*/ 1217528 h 5809456"/>
              <a:gd name="connsiteX7644" fmla="*/ 5115994 w 10993169"/>
              <a:gd name="connsiteY7644" fmla="*/ 1220126 h 5809456"/>
              <a:gd name="connsiteX7645" fmla="*/ 5118598 w 10993169"/>
              <a:gd name="connsiteY7645" fmla="*/ 1222724 h 5809456"/>
              <a:gd name="connsiteX7646" fmla="*/ 5121854 w 10993169"/>
              <a:gd name="connsiteY7646" fmla="*/ 1225322 h 5809456"/>
              <a:gd name="connsiteX7647" fmla="*/ 5123807 w 10993169"/>
              <a:gd name="connsiteY7647" fmla="*/ 1227921 h 5809456"/>
              <a:gd name="connsiteX7648" fmla="*/ 5126412 w 10993169"/>
              <a:gd name="connsiteY7648" fmla="*/ 1233117 h 5809456"/>
              <a:gd name="connsiteX7649" fmla="*/ 5128365 w 10993169"/>
              <a:gd name="connsiteY7649" fmla="*/ 1239612 h 5809456"/>
              <a:gd name="connsiteX7650" fmla="*/ 5130970 w 10993169"/>
              <a:gd name="connsiteY7650" fmla="*/ 1246107 h 5809456"/>
              <a:gd name="connsiteX7651" fmla="*/ 5131621 w 10993169"/>
              <a:gd name="connsiteY7651" fmla="*/ 1250654 h 5809456"/>
              <a:gd name="connsiteX7652" fmla="*/ 5130970 w 10993169"/>
              <a:gd name="connsiteY7652" fmla="*/ 1253901 h 5809456"/>
              <a:gd name="connsiteX7653" fmla="*/ 5129668 w 10993169"/>
              <a:gd name="connsiteY7653" fmla="*/ 1256499 h 5809456"/>
              <a:gd name="connsiteX7654" fmla="*/ 5128365 w 10993169"/>
              <a:gd name="connsiteY7654" fmla="*/ 1259747 h 5809456"/>
              <a:gd name="connsiteX7655" fmla="*/ 5125761 w 10993169"/>
              <a:gd name="connsiteY7655" fmla="*/ 1262995 h 5809456"/>
              <a:gd name="connsiteX7656" fmla="*/ 5120552 w 10993169"/>
              <a:gd name="connsiteY7656" fmla="*/ 1267541 h 5809456"/>
              <a:gd name="connsiteX7657" fmla="*/ 5115994 w 10993169"/>
              <a:gd name="connsiteY7657" fmla="*/ 1270789 h 5809456"/>
              <a:gd name="connsiteX7658" fmla="*/ 5111436 w 10993169"/>
              <a:gd name="connsiteY7658" fmla="*/ 1275336 h 5809456"/>
              <a:gd name="connsiteX7659" fmla="*/ 5106227 w 10993169"/>
              <a:gd name="connsiteY7659" fmla="*/ 1279882 h 5809456"/>
              <a:gd name="connsiteX7660" fmla="*/ 5101669 w 10993169"/>
              <a:gd name="connsiteY7660" fmla="*/ 1284429 h 5809456"/>
              <a:gd name="connsiteX7661" fmla="*/ 5098413 w 10993169"/>
              <a:gd name="connsiteY7661" fmla="*/ 1288326 h 5809456"/>
              <a:gd name="connsiteX7662" fmla="*/ 5090599 w 10993169"/>
              <a:gd name="connsiteY7662" fmla="*/ 1299368 h 5809456"/>
              <a:gd name="connsiteX7663" fmla="*/ 5082786 w 10993169"/>
              <a:gd name="connsiteY7663" fmla="*/ 1307162 h 5809456"/>
              <a:gd name="connsiteX7664" fmla="*/ 5078228 w 10993169"/>
              <a:gd name="connsiteY7664" fmla="*/ 1308461 h 5809456"/>
              <a:gd name="connsiteX7665" fmla="*/ 5071716 w 10993169"/>
              <a:gd name="connsiteY7665" fmla="*/ 1309111 h 5809456"/>
              <a:gd name="connsiteX7666" fmla="*/ 5064554 w 10993169"/>
              <a:gd name="connsiteY7666" fmla="*/ 1309111 h 5809456"/>
              <a:gd name="connsiteX7667" fmla="*/ 5059345 w 10993169"/>
              <a:gd name="connsiteY7667" fmla="*/ 1309760 h 5809456"/>
              <a:gd name="connsiteX7668" fmla="*/ 5049578 w 10993169"/>
              <a:gd name="connsiteY7668" fmla="*/ 1305863 h 5809456"/>
              <a:gd name="connsiteX7669" fmla="*/ 5041764 w 10993169"/>
              <a:gd name="connsiteY7669" fmla="*/ 1304564 h 5809456"/>
              <a:gd name="connsiteX7670" fmla="*/ 5036555 w 10993169"/>
              <a:gd name="connsiteY7670" fmla="*/ 1303914 h 5809456"/>
              <a:gd name="connsiteX7671" fmla="*/ 5031346 w 10993169"/>
              <a:gd name="connsiteY7671" fmla="*/ 1303265 h 5809456"/>
              <a:gd name="connsiteX7672" fmla="*/ 5025485 w 10993169"/>
              <a:gd name="connsiteY7672" fmla="*/ 1303265 h 5809456"/>
              <a:gd name="connsiteX7673" fmla="*/ 5020927 w 10993169"/>
              <a:gd name="connsiteY7673" fmla="*/ 1304564 h 5809456"/>
              <a:gd name="connsiteX7674" fmla="*/ 5015718 w 10993169"/>
              <a:gd name="connsiteY7674" fmla="*/ 1305863 h 5809456"/>
              <a:gd name="connsiteX7675" fmla="*/ 5009207 w 10993169"/>
              <a:gd name="connsiteY7675" fmla="*/ 1309760 h 5809456"/>
              <a:gd name="connsiteX7676" fmla="*/ 5002044 w 10993169"/>
              <a:gd name="connsiteY7676" fmla="*/ 1314307 h 5809456"/>
              <a:gd name="connsiteX7677" fmla="*/ 4995533 w 10993169"/>
              <a:gd name="connsiteY7677" fmla="*/ 1316905 h 5809456"/>
              <a:gd name="connsiteX7678" fmla="*/ 4990975 w 10993169"/>
              <a:gd name="connsiteY7678" fmla="*/ 1317554 h 5809456"/>
              <a:gd name="connsiteX7679" fmla="*/ 4986417 w 10993169"/>
              <a:gd name="connsiteY7679" fmla="*/ 1318204 h 5809456"/>
              <a:gd name="connsiteX7680" fmla="*/ 4981859 w 10993169"/>
              <a:gd name="connsiteY7680" fmla="*/ 1318204 h 5809456"/>
              <a:gd name="connsiteX7681" fmla="*/ 4977301 w 10993169"/>
              <a:gd name="connsiteY7681" fmla="*/ 1316905 h 5809456"/>
              <a:gd name="connsiteX7682" fmla="*/ 4975999 w 10993169"/>
              <a:gd name="connsiteY7682" fmla="*/ 1316905 h 5809456"/>
              <a:gd name="connsiteX7683" fmla="*/ 4974045 w 10993169"/>
              <a:gd name="connsiteY7683" fmla="*/ 1315606 h 5809456"/>
              <a:gd name="connsiteX7684" fmla="*/ 4972092 w 10993169"/>
              <a:gd name="connsiteY7684" fmla="*/ 1314307 h 5809456"/>
              <a:gd name="connsiteX7685" fmla="*/ 4970139 w 10993169"/>
              <a:gd name="connsiteY7685" fmla="*/ 1313008 h 5809456"/>
              <a:gd name="connsiteX7686" fmla="*/ 4967534 w 10993169"/>
              <a:gd name="connsiteY7686" fmla="*/ 1309760 h 5809456"/>
              <a:gd name="connsiteX7687" fmla="*/ 4964930 w 10993169"/>
              <a:gd name="connsiteY7687" fmla="*/ 1307162 h 5809456"/>
              <a:gd name="connsiteX7688" fmla="*/ 4961023 w 10993169"/>
              <a:gd name="connsiteY7688" fmla="*/ 1307162 h 5809456"/>
              <a:gd name="connsiteX7689" fmla="*/ 4957767 w 10993169"/>
              <a:gd name="connsiteY7689" fmla="*/ 1307162 h 5809456"/>
              <a:gd name="connsiteX7690" fmla="*/ 4954511 w 10993169"/>
              <a:gd name="connsiteY7690" fmla="*/ 1307812 h 5809456"/>
              <a:gd name="connsiteX7691" fmla="*/ 4951907 w 10993169"/>
              <a:gd name="connsiteY7691" fmla="*/ 1309760 h 5809456"/>
              <a:gd name="connsiteX7692" fmla="*/ 4942791 w 10993169"/>
              <a:gd name="connsiteY7692" fmla="*/ 1315606 h 5809456"/>
              <a:gd name="connsiteX7693" fmla="*/ 4933675 w 10993169"/>
              <a:gd name="connsiteY7693" fmla="*/ 1322101 h 5809456"/>
              <a:gd name="connsiteX7694" fmla="*/ 4928466 w 10993169"/>
              <a:gd name="connsiteY7694" fmla="*/ 1322101 h 5809456"/>
              <a:gd name="connsiteX7695" fmla="*/ 4921954 w 10993169"/>
              <a:gd name="connsiteY7695" fmla="*/ 1322101 h 5809456"/>
              <a:gd name="connsiteX7696" fmla="*/ 4915443 w 10993169"/>
              <a:gd name="connsiteY7696" fmla="*/ 1322101 h 5809456"/>
              <a:gd name="connsiteX7697" fmla="*/ 4910234 w 10993169"/>
              <a:gd name="connsiteY7697" fmla="*/ 1322101 h 5809456"/>
              <a:gd name="connsiteX7698" fmla="*/ 4900467 w 10993169"/>
              <a:gd name="connsiteY7698" fmla="*/ 1318204 h 5809456"/>
              <a:gd name="connsiteX7699" fmla="*/ 4892653 w 10993169"/>
              <a:gd name="connsiteY7699" fmla="*/ 1314307 h 5809456"/>
              <a:gd name="connsiteX7700" fmla="*/ 4883537 w 10993169"/>
              <a:gd name="connsiteY7700" fmla="*/ 1307162 h 5809456"/>
              <a:gd name="connsiteX7701" fmla="*/ 4875072 w 10993169"/>
              <a:gd name="connsiteY7701" fmla="*/ 1299368 h 5809456"/>
              <a:gd name="connsiteX7702" fmla="*/ 4871817 w 10993169"/>
              <a:gd name="connsiteY7702" fmla="*/ 1300667 h 5809456"/>
              <a:gd name="connsiteX7703" fmla="*/ 4867259 w 10993169"/>
              <a:gd name="connsiteY7703" fmla="*/ 1301966 h 5809456"/>
              <a:gd name="connsiteX7704" fmla="*/ 4858794 w 10993169"/>
              <a:gd name="connsiteY7704" fmla="*/ 1304564 h 5809456"/>
              <a:gd name="connsiteX7705" fmla="*/ 4851631 w 10993169"/>
              <a:gd name="connsiteY7705" fmla="*/ 1307162 h 5809456"/>
              <a:gd name="connsiteX7706" fmla="*/ 4847073 w 10993169"/>
              <a:gd name="connsiteY7706" fmla="*/ 1309111 h 5809456"/>
              <a:gd name="connsiteX7707" fmla="*/ 4840562 w 10993169"/>
              <a:gd name="connsiteY7707" fmla="*/ 1310410 h 5809456"/>
              <a:gd name="connsiteX7708" fmla="*/ 4834051 w 10993169"/>
              <a:gd name="connsiteY7708" fmla="*/ 1311709 h 5809456"/>
              <a:gd name="connsiteX7709" fmla="*/ 4828842 w 10993169"/>
              <a:gd name="connsiteY7709" fmla="*/ 1311709 h 5809456"/>
              <a:gd name="connsiteX7710" fmla="*/ 4819726 w 10993169"/>
              <a:gd name="connsiteY7710" fmla="*/ 1309760 h 5809456"/>
              <a:gd name="connsiteX7711" fmla="*/ 4812563 w 10993169"/>
              <a:gd name="connsiteY7711" fmla="*/ 1307162 h 5809456"/>
              <a:gd name="connsiteX7712" fmla="*/ 4810610 w 10993169"/>
              <a:gd name="connsiteY7712" fmla="*/ 1306513 h 5809456"/>
              <a:gd name="connsiteX7713" fmla="*/ 4808656 w 10993169"/>
              <a:gd name="connsiteY7713" fmla="*/ 1306513 h 5809456"/>
              <a:gd name="connsiteX7714" fmla="*/ 4806703 w 10993169"/>
              <a:gd name="connsiteY7714" fmla="*/ 1306513 h 5809456"/>
              <a:gd name="connsiteX7715" fmla="*/ 4804098 w 10993169"/>
              <a:gd name="connsiteY7715" fmla="*/ 1307162 h 5809456"/>
              <a:gd name="connsiteX7716" fmla="*/ 4800192 w 10993169"/>
              <a:gd name="connsiteY7716" fmla="*/ 1308461 h 5809456"/>
              <a:gd name="connsiteX7717" fmla="*/ 4797587 w 10993169"/>
              <a:gd name="connsiteY7717" fmla="*/ 1309760 h 5809456"/>
              <a:gd name="connsiteX7718" fmla="*/ 4791076 w 10993169"/>
              <a:gd name="connsiteY7718" fmla="*/ 1315606 h 5809456"/>
              <a:gd name="connsiteX7719" fmla="*/ 4781960 w 10993169"/>
              <a:gd name="connsiteY7719" fmla="*/ 1322101 h 5809456"/>
              <a:gd name="connsiteX7720" fmla="*/ 4779355 w 10993169"/>
              <a:gd name="connsiteY7720" fmla="*/ 1321452 h 5809456"/>
              <a:gd name="connsiteX7721" fmla="*/ 4774797 w 10993169"/>
              <a:gd name="connsiteY7721" fmla="*/ 1320802 h 5809456"/>
              <a:gd name="connsiteX7722" fmla="*/ 4770239 w 10993169"/>
              <a:gd name="connsiteY7722" fmla="*/ 1318853 h 5809456"/>
              <a:gd name="connsiteX7723" fmla="*/ 4766983 w 10993169"/>
              <a:gd name="connsiteY7723" fmla="*/ 1316905 h 5809456"/>
              <a:gd name="connsiteX7724" fmla="*/ 4764379 w 10993169"/>
              <a:gd name="connsiteY7724" fmla="*/ 1313008 h 5809456"/>
              <a:gd name="connsiteX7725" fmla="*/ 4761774 w 10993169"/>
              <a:gd name="connsiteY7725" fmla="*/ 1307162 h 5809456"/>
              <a:gd name="connsiteX7726" fmla="*/ 4760472 w 10993169"/>
              <a:gd name="connsiteY7726" fmla="*/ 1306513 h 5809456"/>
              <a:gd name="connsiteX7727" fmla="*/ 4759170 w 10993169"/>
              <a:gd name="connsiteY7727" fmla="*/ 1305863 h 5809456"/>
              <a:gd name="connsiteX7728" fmla="*/ 4757868 w 10993169"/>
              <a:gd name="connsiteY7728" fmla="*/ 1305863 h 5809456"/>
              <a:gd name="connsiteX7729" fmla="*/ 4756565 w 10993169"/>
              <a:gd name="connsiteY7729" fmla="*/ 1306513 h 5809456"/>
              <a:gd name="connsiteX7730" fmla="*/ 4753961 w 10993169"/>
              <a:gd name="connsiteY7730" fmla="*/ 1307812 h 5809456"/>
              <a:gd name="connsiteX7731" fmla="*/ 4751356 w 10993169"/>
              <a:gd name="connsiteY7731" fmla="*/ 1309760 h 5809456"/>
              <a:gd name="connsiteX7732" fmla="*/ 4750054 w 10993169"/>
              <a:gd name="connsiteY7732" fmla="*/ 1309760 h 5809456"/>
              <a:gd name="connsiteX7733" fmla="*/ 4748752 w 10993169"/>
              <a:gd name="connsiteY7733" fmla="*/ 1310410 h 5809456"/>
              <a:gd name="connsiteX7734" fmla="*/ 4747449 w 10993169"/>
              <a:gd name="connsiteY7734" fmla="*/ 1311709 h 5809456"/>
              <a:gd name="connsiteX7735" fmla="*/ 4746798 w 10993169"/>
              <a:gd name="connsiteY7735" fmla="*/ 1313657 h 5809456"/>
              <a:gd name="connsiteX7736" fmla="*/ 4745496 w 10993169"/>
              <a:gd name="connsiteY7736" fmla="*/ 1316905 h 5809456"/>
              <a:gd name="connsiteX7737" fmla="*/ 4744194 w 10993169"/>
              <a:gd name="connsiteY7737" fmla="*/ 1319503 h 5809456"/>
              <a:gd name="connsiteX7738" fmla="*/ 4736380 w 10993169"/>
              <a:gd name="connsiteY7738" fmla="*/ 1320802 h 5809456"/>
              <a:gd name="connsiteX7739" fmla="*/ 4728566 w 10993169"/>
              <a:gd name="connsiteY7739" fmla="*/ 1322101 h 5809456"/>
              <a:gd name="connsiteX7740" fmla="*/ 4726613 w 10993169"/>
              <a:gd name="connsiteY7740" fmla="*/ 1322101 h 5809456"/>
              <a:gd name="connsiteX7741" fmla="*/ 4724659 w 10993169"/>
              <a:gd name="connsiteY7741" fmla="*/ 1321452 h 5809456"/>
              <a:gd name="connsiteX7742" fmla="*/ 4722706 w 10993169"/>
              <a:gd name="connsiteY7742" fmla="*/ 1320802 h 5809456"/>
              <a:gd name="connsiteX7743" fmla="*/ 4720753 w 10993169"/>
              <a:gd name="connsiteY7743" fmla="*/ 1319503 h 5809456"/>
              <a:gd name="connsiteX7744" fmla="*/ 4716846 w 10993169"/>
              <a:gd name="connsiteY7744" fmla="*/ 1316905 h 5809456"/>
              <a:gd name="connsiteX7745" fmla="*/ 4712939 w 10993169"/>
              <a:gd name="connsiteY7745" fmla="*/ 1314307 h 5809456"/>
              <a:gd name="connsiteX7746" fmla="*/ 4710986 w 10993169"/>
              <a:gd name="connsiteY7746" fmla="*/ 1313008 h 5809456"/>
              <a:gd name="connsiteX7747" fmla="*/ 4708381 w 10993169"/>
              <a:gd name="connsiteY7747" fmla="*/ 1312358 h 5809456"/>
              <a:gd name="connsiteX7748" fmla="*/ 4705125 w 10993169"/>
              <a:gd name="connsiteY7748" fmla="*/ 1313008 h 5809456"/>
              <a:gd name="connsiteX7749" fmla="*/ 4703172 w 10993169"/>
              <a:gd name="connsiteY7749" fmla="*/ 1314307 h 5809456"/>
              <a:gd name="connsiteX7750" fmla="*/ 4701870 w 10993169"/>
              <a:gd name="connsiteY7750" fmla="*/ 1318204 h 5809456"/>
              <a:gd name="connsiteX7751" fmla="*/ 4700567 w 10993169"/>
              <a:gd name="connsiteY7751" fmla="*/ 1322101 h 5809456"/>
              <a:gd name="connsiteX7752" fmla="*/ 4703172 w 10993169"/>
              <a:gd name="connsiteY7752" fmla="*/ 1327297 h 5809456"/>
              <a:gd name="connsiteX7753" fmla="*/ 4705776 w 10993169"/>
              <a:gd name="connsiteY7753" fmla="*/ 1332494 h 5809456"/>
              <a:gd name="connsiteX7754" fmla="*/ 4704474 w 10993169"/>
              <a:gd name="connsiteY7754" fmla="*/ 1334442 h 5809456"/>
              <a:gd name="connsiteX7755" fmla="*/ 4702521 w 10993169"/>
              <a:gd name="connsiteY7755" fmla="*/ 1337040 h 5809456"/>
              <a:gd name="connsiteX7756" fmla="*/ 4699916 w 10993169"/>
              <a:gd name="connsiteY7756" fmla="*/ 1340288 h 5809456"/>
              <a:gd name="connsiteX7757" fmla="*/ 4697963 w 10993169"/>
              <a:gd name="connsiteY7757" fmla="*/ 1342236 h 5809456"/>
              <a:gd name="connsiteX7758" fmla="*/ 4692103 w 10993169"/>
              <a:gd name="connsiteY7758" fmla="*/ 1344185 h 5809456"/>
              <a:gd name="connsiteX7759" fmla="*/ 4685591 w 10993169"/>
              <a:gd name="connsiteY7759" fmla="*/ 1345484 h 5809456"/>
              <a:gd name="connsiteX7760" fmla="*/ 4679080 w 10993169"/>
              <a:gd name="connsiteY7760" fmla="*/ 1346783 h 5809456"/>
              <a:gd name="connsiteX7761" fmla="*/ 4674522 w 10993169"/>
              <a:gd name="connsiteY7761" fmla="*/ 1347432 h 5809456"/>
              <a:gd name="connsiteX7762" fmla="*/ 4669313 w 10993169"/>
              <a:gd name="connsiteY7762" fmla="*/ 1349381 h 5809456"/>
              <a:gd name="connsiteX7763" fmla="*/ 4662801 w 10993169"/>
              <a:gd name="connsiteY7763" fmla="*/ 1350680 h 5809456"/>
              <a:gd name="connsiteX7764" fmla="*/ 4659546 w 10993169"/>
              <a:gd name="connsiteY7764" fmla="*/ 1350680 h 5809456"/>
              <a:gd name="connsiteX7765" fmla="*/ 4656290 w 10993169"/>
              <a:gd name="connsiteY7765" fmla="*/ 1350680 h 5809456"/>
              <a:gd name="connsiteX7766" fmla="*/ 4653685 w 10993169"/>
              <a:gd name="connsiteY7766" fmla="*/ 1350680 h 5809456"/>
              <a:gd name="connsiteX7767" fmla="*/ 4651081 w 10993169"/>
              <a:gd name="connsiteY7767" fmla="*/ 1350030 h 5809456"/>
              <a:gd name="connsiteX7768" fmla="*/ 4651081 w 10993169"/>
              <a:gd name="connsiteY7768" fmla="*/ 1343535 h 5809456"/>
              <a:gd name="connsiteX7769" fmla="*/ 4651081 w 10993169"/>
              <a:gd name="connsiteY7769" fmla="*/ 1337040 h 5809456"/>
              <a:gd name="connsiteX7770" fmla="*/ 4649779 w 10993169"/>
              <a:gd name="connsiteY7770" fmla="*/ 1335091 h 5809456"/>
              <a:gd name="connsiteX7771" fmla="*/ 4647174 w 10993169"/>
              <a:gd name="connsiteY7771" fmla="*/ 1333792 h 5809456"/>
              <a:gd name="connsiteX7772" fmla="*/ 4643918 w 10993169"/>
              <a:gd name="connsiteY7772" fmla="*/ 1332494 h 5809456"/>
              <a:gd name="connsiteX7773" fmla="*/ 4641314 w 10993169"/>
              <a:gd name="connsiteY7773" fmla="*/ 1332494 h 5809456"/>
              <a:gd name="connsiteX7774" fmla="*/ 4638709 w 10993169"/>
              <a:gd name="connsiteY7774" fmla="*/ 1336391 h 5809456"/>
              <a:gd name="connsiteX7775" fmla="*/ 4636105 w 10993169"/>
              <a:gd name="connsiteY7775" fmla="*/ 1342236 h 5809456"/>
              <a:gd name="connsiteX7776" fmla="*/ 4633500 w 10993169"/>
              <a:gd name="connsiteY7776" fmla="*/ 1344835 h 5809456"/>
              <a:gd name="connsiteX7777" fmla="*/ 4629593 w 10993169"/>
              <a:gd name="connsiteY7777" fmla="*/ 1346783 h 5809456"/>
              <a:gd name="connsiteX7778" fmla="*/ 4625686 w 10993169"/>
              <a:gd name="connsiteY7778" fmla="*/ 1348731 h 5809456"/>
              <a:gd name="connsiteX7779" fmla="*/ 4623082 w 10993169"/>
              <a:gd name="connsiteY7779" fmla="*/ 1350030 h 5809456"/>
              <a:gd name="connsiteX7780" fmla="*/ 4619175 w 10993169"/>
              <a:gd name="connsiteY7780" fmla="*/ 1349381 h 5809456"/>
              <a:gd name="connsiteX7781" fmla="*/ 4614617 w 10993169"/>
              <a:gd name="connsiteY7781" fmla="*/ 1348082 h 5809456"/>
              <a:gd name="connsiteX7782" fmla="*/ 4613315 w 10993169"/>
              <a:gd name="connsiteY7782" fmla="*/ 1347432 h 5809456"/>
              <a:gd name="connsiteX7783" fmla="*/ 4611361 w 10993169"/>
              <a:gd name="connsiteY7783" fmla="*/ 1346783 h 5809456"/>
              <a:gd name="connsiteX7784" fmla="*/ 4610710 w 10993169"/>
              <a:gd name="connsiteY7784" fmla="*/ 1345484 h 5809456"/>
              <a:gd name="connsiteX7785" fmla="*/ 4610710 w 10993169"/>
              <a:gd name="connsiteY7785" fmla="*/ 1344835 h 5809456"/>
              <a:gd name="connsiteX7786" fmla="*/ 4612664 w 10993169"/>
              <a:gd name="connsiteY7786" fmla="*/ 1335091 h 5809456"/>
              <a:gd name="connsiteX7787" fmla="*/ 4615268 w 10993169"/>
              <a:gd name="connsiteY7787" fmla="*/ 1327297 h 5809456"/>
              <a:gd name="connsiteX7788" fmla="*/ 4613315 w 10993169"/>
              <a:gd name="connsiteY7788" fmla="*/ 1325998 h 5809456"/>
              <a:gd name="connsiteX7789" fmla="*/ 4610710 w 10993169"/>
              <a:gd name="connsiteY7789" fmla="*/ 1325349 h 5809456"/>
              <a:gd name="connsiteX7790" fmla="*/ 4607455 w 10993169"/>
              <a:gd name="connsiteY7790" fmla="*/ 1325998 h 5809456"/>
              <a:gd name="connsiteX7791" fmla="*/ 4605501 w 10993169"/>
              <a:gd name="connsiteY7791" fmla="*/ 1327297 h 5809456"/>
              <a:gd name="connsiteX7792" fmla="*/ 4603548 w 10993169"/>
              <a:gd name="connsiteY7792" fmla="*/ 1327947 h 5809456"/>
              <a:gd name="connsiteX7793" fmla="*/ 4601594 w 10993169"/>
              <a:gd name="connsiteY7793" fmla="*/ 1329895 h 5809456"/>
              <a:gd name="connsiteX7794" fmla="*/ 4599641 w 10993169"/>
              <a:gd name="connsiteY7794" fmla="*/ 1332494 h 5809456"/>
              <a:gd name="connsiteX7795" fmla="*/ 4597687 w 10993169"/>
              <a:gd name="connsiteY7795" fmla="*/ 1334442 h 5809456"/>
              <a:gd name="connsiteX7796" fmla="*/ 4598990 w 10993169"/>
              <a:gd name="connsiteY7796" fmla="*/ 1341587 h 5809456"/>
              <a:gd name="connsiteX7797" fmla="*/ 4600292 w 10993169"/>
              <a:gd name="connsiteY7797" fmla="*/ 1350030 h 5809456"/>
              <a:gd name="connsiteX7798" fmla="*/ 4598339 w 10993169"/>
              <a:gd name="connsiteY7798" fmla="*/ 1354577 h 5809456"/>
              <a:gd name="connsiteX7799" fmla="*/ 4596385 w 10993169"/>
              <a:gd name="connsiteY7799" fmla="*/ 1359773 h 5809456"/>
              <a:gd name="connsiteX7800" fmla="*/ 4594432 w 10993169"/>
              <a:gd name="connsiteY7800" fmla="*/ 1365619 h 5809456"/>
              <a:gd name="connsiteX7801" fmla="*/ 4592478 w 10993169"/>
              <a:gd name="connsiteY7801" fmla="*/ 1370166 h 5809456"/>
              <a:gd name="connsiteX7802" fmla="*/ 4587269 w 10993169"/>
              <a:gd name="connsiteY7802" fmla="*/ 1375362 h 5809456"/>
              <a:gd name="connsiteX7803" fmla="*/ 4579456 w 10993169"/>
              <a:gd name="connsiteY7803" fmla="*/ 1379908 h 5809456"/>
              <a:gd name="connsiteX7804" fmla="*/ 4576851 w 10993169"/>
              <a:gd name="connsiteY7804" fmla="*/ 1381857 h 5809456"/>
              <a:gd name="connsiteX7805" fmla="*/ 4572944 w 10993169"/>
              <a:gd name="connsiteY7805" fmla="*/ 1383156 h 5809456"/>
              <a:gd name="connsiteX7806" fmla="*/ 4570340 w 10993169"/>
              <a:gd name="connsiteY7806" fmla="*/ 1383806 h 5809456"/>
              <a:gd name="connsiteX7807" fmla="*/ 4567735 w 10993169"/>
              <a:gd name="connsiteY7807" fmla="*/ 1383806 h 5809456"/>
              <a:gd name="connsiteX7808" fmla="*/ 4565782 w 10993169"/>
              <a:gd name="connsiteY7808" fmla="*/ 1383156 h 5809456"/>
              <a:gd name="connsiteX7809" fmla="*/ 4563828 w 10993169"/>
              <a:gd name="connsiteY7809" fmla="*/ 1382507 h 5809456"/>
              <a:gd name="connsiteX7810" fmla="*/ 4561224 w 10993169"/>
              <a:gd name="connsiteY7810" fmla="*/ 1381207 h 5809456"/>
              <a:gd name="connsiteX7811" fmla="*/ 4558619 w 10993169"/>
              <a:gd name="connsiteY7811" fmla="*/ 1377960 h 5809456"/>
              <a:gd name="connsiteX7812" fmla="*/ 4556015 w 10993169"/>
              <a:gd name="connsiteY7812" fmla="*/ 1374063 h 5809456"/>
              <a:gd name="connsiteX7813" fmla="*/ 4553410 w 10993169"/>
              <a:gd name="connsiteY7813" fmla="*/ 1370166 h 5809456"/>
              <a:gd name="connsiteX7814" fmla="*/ 4553410 w 10993169"/>
              <a:gd name="connsiteY7814" fmla="*/ 1366269 h 5809456"/>
              <a:gd name="connsiteX7815" fmla="*/ 4553410 w 10993169"/>
              <a:gd name="connsiteY7815" fmla="*/ 1361072 h 5809456"/>
              <a:gd name="connsiteX7816" fmla="*/ 4552759 w 10993169"/>
              <a:gd name="connsiteY7816" fmla="*/ 1355876 h 5809456"/>
              <a:gd name="connsiteX7817" fmla="*/ 4550806 w 10993169"/>
              <a:gd name="connsiteY7817" fmla="*/ 1352629 h 5809456"/>
              <a:gd name="connsiteX7818" fmla="*/ 4548852 w 10993169"/>
              <a:gd name="connsiteY7818" fmla="*/ 1352629 h 5809456"/>
              <a:gd name="connsiteX7819" fmla="*/ 4546248 w 10993169"/>
              <a:gd name="connsiteY7819" fmla="*/ 1353928 h 5809456"/>
              <a:gd name="connsiteX7820" fmla="*/ 4544294 w 10993169"/>
              <a:gd name="connsiteY7820" fmla="*/ 1355876 h 5809456"/>
              <a:gd name="connsiteX7821" fmla="*/ 4543643 w 10993169"/>
              <a:gd name="connsiteY7821" fmla="*/ 1357175 h 5809456"/>
              <a:gd name="connsiteX7822" fmla="*/ 4541690 w 10993169"/>
              <a:gd name="connsiteY7822" fmla="*/ 1358474 h 5809456"/>
              <a:gd name="connsiteX7823" fmla="*/ 4540387 w 10993169"/>
              <a:gd name="connsiteY7823" fmla="*/ 1360423 h 5809456"/>
              <a:gd name="connsiteX7824" fmla="*/ 4539085 w 10993169"/>
              <a:gd name="connsiteY7824" fmla="*/ 1361722 h 5809456"/>
              <a:gd name="connsiteX7825" fmla="*/ 4538434 w 10993169"/>
              <a:gd name="connsiteY7825" fmla="*/ 1364320 h 5809456"/>
              <a:gd name="connsiteX7826" fmla="*/ 4537132 w 10993169"/>
              <a:gd name="connsiteY7826" fmla="*/ 1368217 h 5809456"/>
              <a:gd name="connsiteX7827" fmla="*/ 4535829 w 10993169"/>
              <a:gd name="connsiteY7827" fmla="*/ 1372764 h 5809456"/>
              <a:gd name="connsiteX7828" fmla="*/ 4534527 w 10993169"/>
              <a:gd name="connsiteY7828" fmla="*/ 1379259 h 5809456"/>
              <a:gd name="connsiteX7829" fmla="*/ 4533225 w 10993169"/>
              <a:gd name="connsiteY7829" fmla="*/ 1387703 h 5809456"/>
              <a:gd name="connsiteX7830" fmla="*/ 4529318 w 10993169"/>
              <a:gd name="connsiteY7830" fmla="*/ 1392899 h 5809456"/>
              <a:gd name="connsiteX7831" fmla="*/ 4525411 w 10993169"/>
              <a:gd name="connsiteY7831" fmla="*/ 1398095 h 5809456"/>
              <a:gd name="connsiteX7832" fmla="*/ 4522807 w 10993169"/>
              <a:gd name="connsiteY7832" fmla="*/ 1397446 h 5809456"/>
              <a:gd name="connsiteX7833" fmla="*/ 4518900 w 10993169"/>
              <a:gd name="connsiteY7833" fmla="*/ 1397446 h 5809456"/>
              <a:gd name="connsiteX7834" fmla="*/ 4515644 w 10993169"/>
              <a:gd name="connsiteY7834" fmla="*/ 1396796 h 5809456"/>
              <a:gd name="connsiteX7835" fmla="*/ 4512388 w 10993169"/>
              <a:gd name="connsiteY7835" fmla="*/ 1395497 h 5809456"/>
              <a:gd name="connsiteX7836" fmla="*/ 4511086 w 10993169"/>
              <a:gd name="connsiteY7836" fmla="*/ 1388352 h 5809456"/>
              <a:gd name="connsiteX7837" fmla="*/ 4509784 w 10993169"/>
              <a:gd name="connsiteY7837" fmla="*/ 1379908 h 5809456"/>
              <a:gd name="connsiteX7838" fmla="*/ 4509784 w 10993169"/>
              <a:gd name="connsiteY7838" fmla="*/ 1377960 h 5809456"/>
              <a:gd name="connsiteX7839" fmla="*/ 4508482 w 10993169"/>
              <a:gd name="connsiteY7839" fmla="*/ 1376661 h 5809456"/>
              <a:gd name="connsiteX7840" fmla="*/ 4507179 w 10993169"/>
              <a:gd name="connsiteY7840" fmla="*/ 1374712 h 5809456"/>
              <a:gd name="connsiteX7841" fmla="*/ 4505226 w 10993169"/>
              <a:gd name="connsiteY7841" fmla="*/ 1372764 h 5809456"/>
              <a:gd name="connsiteX7842" fmla="*/ 4502621 w 10993169"/>
              <a:gd name="connsiteY7842" fmla="*/ 1372764 h 5809456"/>
              <a:gd name="connsiteX7843" fmla="*/ 4500017 w 10993169"/>
              <a:gd name="connsiteY7843" fmla="*/ 1374063 h 5809456"/>
              <a:gd name="connsiteX7844" fmla="*/ 4498063 w 10993169"/>
              <a:gd name="connsiteY7844" fmla="*/ 1376011 h 5809456"/>
              <a:gd name="connsiteX7845" fmla="*/ 4497412 w 10993169"/>
              <a:gd name="connsiteY7845" fmla="*/ 1377310 h 5809456"/>
              <a:gd name="connsiteX7846" fmla="*/ 4496761 w 10993169"/>
              <a:gd name="connsiteY7846" fmla="*/ 1378609 h 5809456"/>
              <a:gd name="connsiteX7847" fmla="*/ 4496761 w 10993169"/>
              <a:gd name="connsiteY7847" fmla="*/ 1380558 h 5809456"/>
              <a:gd name="connsiteX7848" fmla="*/ 4496761 w 10993169"/>
              <a:gd name="connsiteY7848" fmla="*/ 1383156 h 5809456"/>
              <a:gd name="connsiteX7849" fmla="*/ 4497412 w 10993169"/>
              <a:gd name="connsiteY7849" fmla="*/ 1385105 h 5809456"/>
              <a:gd name="connsiteX7850" fmla="*/ 4499366 w 10993169"/>
              <a:gd name="connsiteY7850" fmla="*/ 1389651 h 5809456"/>
              <a:gd name="connsiteX7851" fmla="*/ 4500017 w 10993169"/>
              <a:gd name="connsiteY7851" fmla="*/ 1392899 h 5809456"/>
              <a:gd name="connsiteX7852" fmla="*/ 4499366 w 10993169"/>
              <a:gd name="connsiteY7852" fmla="*/ 1396796 h 5809456"/>
              <a:gd name="connsiteX7853" fmla="*/ 4498063 w 10993169"/>
              <a:gd name="connsiteY7853" fmla="*/ 1400693 h 5809456"/>
              <a:gd name="connsiteX7854" fmla="*/ 4496761 w 10993169"/>
              <a:gd name="connsiteY7854" fmla="*/ 1403941 h 5809456"/>
              <a:gd name="connsiteX7855" fmla="*/ 4494808 w 10993169"/>
              <a:gd name="connsiteY7855" fmla="*/ 1405889 h 5809456"/>
              <a:gd name="connsiteX7856" fmla="*/ 4494157 w 10993169"/>
              <a:gd name="connsiteY7856" fmla="*/ 1408487 h 5809456"/>
              <a:gd name="connsiteX7857" fmla="*/ 4492203 w 10993169"/>
              <a:gd name="connsiteY7857" fmla="*/ 1410436 h 5809456"/>
              <a:gd name="connsiteX7858" fmla="*/ 4489599 w 10993169"/>
              <a:gd name="connsiteY7858" fmla="*/ 1413034 h 5809456"/>
              <a:gd name="connsiteX7859" fmla="*/ 4486994 w 10993169"/>
              <a:gd name="connsiteY7859" fmla="*/ 1413684 h 5809456"/>
              <a:gd name="connsiteX7860" fmla="*/ 4483738 w 10993169"/>
              <a:gd name="connsiteY7860" fmla="*/ 1411085 h 5809456"/>
              <a:gd name="connsiteX7861" fmla="*/ 4481134 w 10993169"/>
              <a:gd name="connsiteY7861" fmla="*/ 1408487 h 5809456"/>
              <a:gd name="connsiteX7862" fmla="*/ 4479831 w 10993169"/>
              <a:gd name="connsiteY7862" fmla="*/ 1405889 h 5809456"/>
              <a:gd name="connsiteX7863" fmla="*/ 4479180 w 10993169"/>
              <a:gd name="connsiteY7863" fmla="*/ 1403291 h 5809456"/>
              <a:gd name="connsiteX7864" fmla="*/ 4480483 w 10993169"/>
              <a:gd name="connsiteY7864" fmla="*/ 1394198 h 5809456"/>
              <a:gd name="connsiteX7865" fmla="*/ 4481785 w 10993169"/>
              <a:gd name="connsiteY7865" fmla="*/ 1387703 h 5809456"/>
              <a:gd name="connsiteX7866" fmla="*/ 4481134 w 10993169"/>
              <a:gd name="connsiteY7866" fmla="*/ 1385754 h 5809456"/>
              <a:gd name="connsiteX7867" fmla="*/ 4479180 w 10993169"/>
              <a:gd name="connsiteY7867" fmla="*/ 1384455 h 5809456"/>
              <a:gd name="connsiteX7868" fmla="*/ 4476576 w 10993169"/>
              <a:gd name="connsiteY7868" fmla="*/ 1383156 h 5809456"/>
              <a:gd name="connsiteX7869" fmla="*/ 4474622 w 10993169"/>
              <a:gd name="connsiteY7869" fmla="*/ 1382507 h 5809456"/>
              <a:gd name="connsiteX7870" fmla="*/ 4472018 w 10993169"/>
              <a:gd name="connsiteY7870" fmla="*/ 1383806 h 5809456"/>
              <a:gd name="connsiteX7871" fmla="*/ 4469413 w 10993169"/>
              <a:gd name="connsiteY7871" fmla="*/ 1385754 h 5809456"/>
              <a:gd name="connsiteX7872" fmla="*/ 4467460 w 10993169"/>
              <a:gd name="connsiteY7872" fmla="*/ 1387703 h 5809456"/>
              <a:gd name="connsiteX7873" fmla="*/ 4466809 w 10993169"/>
              <a:gd name="connsiteY7873" fmla="*/ 1390301 h 5809456"/>
              <a:gd name="connsiteX7874" fmla="*/ 4466158 w 10993169"/>
              <a:gd name="connsiteY7874" fmla="*/ 1391600 h 5809456"/>
              <a:gd name="connsiteX7875" fmla="*/ 4466158 w 10993169"/>
              <a:gd name="connsiteY7875" fmla="*/ 1392899 h 5809456"/>
              <a:gd name="connsiteX7876" fmla="*/ 4466158 w 10993169"/>
              <a:gd name="connsiteY7876" fmla="*/ 1394847 h 5809456"/>
              <a:gd name="connsiteX7877" fmla="*/ 4466809 w 10993169"/>
              <a:gd name="connsiteY7877" fmla="*/ 1396796 h 5809456"/>
              <a:gd name="connsiteX7878" fmla="*/ 4468762 w 10993169"/>
              <a:gd name="connsiteY7878" fmla="*/ 1400693 h 5809456"/>
              <a:gd name="connsiteX7879" fmla="*/ 4469413 w 10993169"/>
              <a:gd name="connsiteY7879" fmla="*/ 1403291 h 5809456"/>
              <a:gd name="connsiteX7880" fmla="*/ 4468111 w 10993169"/>
              <a:gd name="connsiteY7880" fmla="*/ 1412385 h 5809456"/>
              <a:gd name="connsiteX7881" fmla="*/ 4466809 w 10993169"/>
              <a:gd name="connsiteY7881" fmla="*/ 1421478 h 5809456"/>
              <a:gd name="connsiteX7882" fmla="*/ 4466158 w 10993169"/>
              <a:gd name="connsiteY7882" fmla="*/ 1424076 h 5809456"/>
              <a:gd name="connsiteX7883" fmla="*/ 4464855 w 10993169"/>
              <a:gd name="connsiteY7883" fmla="*/ 1428623 h 5809456"/>
              <a:gd name="connsiteX7884" fmla="*/ 4463553 w 10993169"/>
              <a:gd name="connsiteY7884" fmla="*/ 1433169 h 5809456"/>
              <a:gd name="connsiteX7885" fmla="*/ 4461600 w 10993169"/>
              <a:gd name="connsiteY7885" fmla="*/ 1436417 h 5809456"/>
              <a:gd name="connsiteX7886" fmla="*/ 4458344 w 10993169"/>
              <a:gd name="connsiteY7886" fmla="*/ 1437716 h 5809456"/>
              <a:gd name="connsiteX7887" fmla="*/ 4453786 w 10993169"/>
              <a:gd name="connsiteY7887" fmla="*/ 1438365 h 5809456"/>
              <a:gd name="connsiteX7888" fmla="*/ 4449228 w 10993169"/>
              <a:gd name="connsiteY7888" fmla="*/ 1439015 h 5809456"/>
              <a:gd name="connsiteX7889" fmla="*/ 4445321 w 10993169"/>
              <a:gd name="connsiteY7889" fmla="*/ 1439015 h 5809456"/>
              <a:gd name="connsiteX7890" fmla="*/ 4442717 w 10993169"/>
              <a:gd name="connsiteY7890" fmla="*/ 1438365 h 5809456"/>
              <a:gd name="connsiteX7891" fmla="*/ 4439461 w 10993169"/>
              <a:gd name="connsiteY7891" fmla="*/ 1437066 h 5809456"/>
              <a:gd name="connsiteX7892" fmla="*/ 4435554 w 10993169"/>
              <a:gd name="connsiteY7892" fmla="*/ 1435767 h 5809456"/>
              <a:gd name="connsiteX7893" fmla="*/ 4432949 w 10993169"/>
              <a:gd name="connsiteY7893" fmla="*/ 1433819 h 5809456"/>
              <a:gd name="connsiteX7894" fmla="*/ 4430996 w 10993169"/>
              <a:gd name="connsiteY7894" fmla="*/ 1428623 h 5809456"/>
              <a:gd name="connsiteX7895" fmla="*/ 4429694 w 10993169"/>
              <a:gd name="connsiteY7895" fmla="*/ 1422127 h 5809456"/>
              <a:gd name="connsiteX7896" fmla="*/ 4429043 w 10993169"/>
              <a:gd name="connsiteY7896" fmla="*/ 1418880 h 5809456"/>
              <a:gd name="connsiteX7897" fmla="*/ 4428392 w 10993169"/>
              <a:gd name="connsiteY7897" fmla="*/ 1416282 h 5809456"/>
              <a:gd name="connsiteX7898" fmla="*/ 4427089 w 10993169"/>
              <a:gd name="connsiteY7898" fmla="*/ 1413034 h 5809456"/>
              <a:gd name="connsiteX7899" fmla="*/ 4425136 w 10993169"/>
              <a:gd name="connsiteY7899" fmla="*/ 1411085 h 5809456"/>
              <a:gd name="connsiteX7900" fmla="*/ 4423834 w 10993169"/>
              <a:gd name="connsiteY7900" fmla="*/ 1409137 h 5809456"/>
              <a:gd name="connsiteX7901" fmla="*/ 4421880 w 10993169"/>
              <a:gd name="connsiteY7901" fmla="*/ 1407188 h 5809456"/>
              <a:gd name="connsiteX7902" fmla="*/ 4418624 w 10993169"/>
              <a:gd name="connsiteY7902" fmla="*/ 1405240 h 5809456"/>
              <a:gd name="connsiteX7903" fmla="*/ 4416020 w 10993169"/>
              <a:gd name="connsiteY7903" fmla="*/ 1403291 h 5809456"/>
              <a:gd name="connsiteX7904" fmla="*/ 4409509 w 10993169"/>
              <a:gd name="connsiteY7904" fmla="*/ 1399394 h 5809456"/>
              <a:gd name="connsiteX7905" fmla="*/ 4404951 w 10993169"/>
              <a:gd name="connsiteY7905" fmla="*/ 1395497 h 5809456"/>
              <a:gd name="connsiteX7906" fmla="*/ 4402346 w 10993169"/>
              <a:gd name="connsiteY7906" fmla="*/ 1390301 h 5809456"/>
              <a:gd name="connsiteX7907" fmla="*/ 4399090 w 10993169"/>
              <a:gd name="connsiteY7907" fmla="*/ 1383806 h 5809456"/>
              <a:gd name="connsiteX7908" fmla="*/ 4395835 w 10993169"/>
              <a:gd name="connsiteY7908" fmla="*/ 1377310 h 5809456"/>
              <a:gd name="connsiteX7909" fmla="*/ 4391928 w 10993169"/>
              <a:gd name="connsiteY7909" fmla="*/ 1372764 h 5809456"/>
              <a:gd name="connsiteX7910" fmla="*/ 4389323 w 10993169"/>
              <a:gd name="connsiteY7910" fmla="*/ 1370815 h 5809456"/>
              <a:gd name="connsiteX7911" fmla="*/ 4385416 w 10993169"/>
              <a:gd name="connsiteY7911" fmla="*/ 1368217 h 5809456"/>
              <a:gd name="connsiteX7912" fmla="*/ 4382161 w 10993169"/>
              <a:gd name="connsiteY7912" fmla="*/ 1365619 h 5809456"/>
              <a:gd name="connsiteX7913" fmla="*/ 4378905 w 10993169"/>
              <a:gd name="connsiteY7913" fmla="*/ 1362371 h 5809456"/>
              <a:gd name="connsiteX7914" fmla="*/ 4378905 w 10993169"/>
              <a:gd name="connsiteY7914" fmla="*/ 1359773 h 5809456"/>
              <a:gd name="connsiteX7915" fmla="*/ 4379556 w 10993169"/>
              <a:gd name="connsiteY7915" fmla="*/ 1355876 h 5809456"/>
              <a:gd name="connsiteX7916" fmla="*/ 4380207 w 10993169"/>
              <a:gd name="connsiteY7916" fmla="*/ 1352629 h 5809456"/>
              <a:gd name="connsiteX7917" fmla="*/ 4381510 w 10993169"/>
              <a:gd name="connsiteY7917" fmla="*/ 1350030 h 5809456"/>
              <a:gd name="connsiteX7918" fmla="*/ 4382812 w 10993169"/>
              <a:gd name="connsiteY7918" fmla="*/ 1348082 h 5809456"/>
              <a:gd name="connsiteX7919" fmla="*/ 4384765 w 10993169"/>
              <a:gd name="connsiteY7919" fmla="*/ 1347432 h 5809456"/>
              <a:gd name="connsiteX7920" fmla="*/ 4386719 w 10993169"/>
              <a:gd name="connsiteY7920" fmla="*/ 1346783 h 5809456"/>
              <a:gd name="connsiteX7921" fmla="*/ 4389323 w 10993169"/>
              <a:gd name="connsiteY7921" fmla="*/ 1346783 h 5809456"/>
              <a:gd name="connsiteX7922" fmla="*/ 4393881 w 10993169"/>
              <a:gd name="connsiteY7922" fmla="*/ 1346783 h 5809456"/>
              <a:gd name="connsiteX7923" fmla="*/ 4397137 w 10993169"/>
              <a:gd name="connsiteY7923" fmla="*/ 1347432 h 5809456"/>
              <a:gd name="connsiteX7924" fmla="*/ 4402346 w 10993169"/>
              <a:gd name="connsiteY7924" fmla="*/ 1348731 h 5809456"/>
              <a:gd name="connsiteX7925" fmla="*/ 4408206 w 10993169"/>
              <a:gd name="connsiteY7925" fmla="*/ 1350680 h 5809456"/>
              <a:gd name="connsiteX7926" fmla="*/ 4411462 w 10993169"/>
              <a:gd name="connsiteY7926" fmla="*/ 1351979 h 5809456"/>
              <a:gd name="connsiteX7927" fmla="*/ 4414066 w 10993169"/>
              <a:gd name="connsiteY7927" fmla="*/ 1352629 h 5809456"/>
              <a:gd name="connsiteX7928" fmla="*/ 4416020 w 10993169"/>
              <a:gd name="connsiteY7928" fmla="*/ 1352629 h 5809456"/>
              <a:gd name="connsiteX7929" fmla="*/ 4417322 w 10993169"/>
              <a:gd name="connsiteY7929" fmla="*/ 1352629 h 5809456"/>
              <a:gd name="connsiteX7930" fmla="*/ 4417973 w 10993169"/>
              <a:gd name="connsiteY7930" fmla="*/ 1351330 h 5809456"/>
              <a:gd name="connsiteX7931" fmla="*/ 4417973 w 10993169"/>
              <a:gd name="connsiteY7931" fmla="*/ 1349381 h 5809456"/>
              <a:gd name="connsiteX7932" fmla="*/ 4417973 w 10993169"/>
              <a:gd name="connsiteY7932" fmla="*/ 1348082 h 5809456"/>
              <a:gd name="connsiteX7933" fmla="*/ 4416671 w 10993169"/>
              <a:gd name="connsiteY7933" fmla="*/ 1346133 h 5809456"/>
              <a:gd name="connsiteX7934" fmla="*/ 4414718 w 10993169"/>
              <a:gd name="connsiteY7934" fmla="*/ 1342236 h 5809456"/>
              <a:gd name="connsiteX7935" fmla="*/ 4412113 w 10993169"/>
              <a:gd name="connsiteY7935" fmla="*/ 1339638 h 5809456"/>
              <a:gd name="connsiteX7936" fmla="*/ 4410811 w 10993169"/>
              <a:gd name="connsiteY7936" fmla="*/ 1338339 h 5809456"/>
              <a:gd name="connsiteX7937" fmla="*/ 4409509 w 10993169"/>
              <a:gd name="connsiteY7937" fmla="*/ 1337040 h 5809456"/>
              <a:gd name="connsiteX7938" fmla="*/ 4406904 w 10993169"/>
              <a:gd name="connsiteY7938" fmla="*/ 1335741 h 5809456"/>
              <a:gd name="connsiteX7939" fmla="*/ 4404299 w 10993169"/>
              <a:gd name="connsiteY7939" fmla="*/ 1335091 h 5809456"/>
              <a:gd name="connsiteX7940" fmla="*/ 4399090 w 10993169"/>
              <a:gd name="connsiteY7940" fmla="*/ 1333792 h 5809456"/>
              <a:gd name="connsiteX7941" fmla="*/ 4394532 w 10993169"/>
              <a:gd name="connsiteY7941" fmla="*/ 1332494 h 5809456"/>
              <a:gd name="connsiteX7942" fmla="*/ 4391277 w 10993169"/>
              <a:gd name="connsiteY7942" fmla="*/ 1329895 h 5809456"/>
              <a:gd name="connsiteX7943" fmla="*/ 4386719 w 10993169"/>
              <a:gd name="connsiteY7943" fmla="*/ 1326648 h 5809456"/>
              <a:gd name="connsiteX7944" fmla="*/ 4382161 w 10993169"/>
              <a:gd name="connsiteY7944" fmla="*/ 1323400 h 5809456"/>
              <a:gd name="connsiteX7945" fmla="*/ 4378905 w 10993169"/>
              <a:gd name="connsiteY7945" fmla="*/ 1319503 h 5809456"/>
              <a:gd name="connsiteX7946" fmla="*/ 4378905 w 10993169"/>
              <a:gd name="connsiteY7946" fmla="*/ 1311709 h 5809456"/>
              <a:gd name="connsiteX7947" fmla="*/ 4378905 w 10993169"/>
              <a:gd name="connsiteY7947" fmla="*/ 1304564 h 5809456"/>
              <a:gd name="connsiteX7948" fmla="*/ 4382161 w 10993169"/>
              <a:gd name="connsiteY7948" fmla="*/ 1302615 h 5809456"/>
              <a:gd name="connsiteX7949" fmla="*/ 4385416 w 10993169"/>
              <a:gd name="connsiteY7949" fmla="*/ 1300667 h 5809456"/>
              <a:gd name="connsiteX7950" fmla="*/ 4389323 w 10993169"/>
              <a:gd name="connsiteY7950" fmla="*/ 1300017 h 5809456"/>
              <a:gd name="connsiteX7951" fmla="*/ 4391928 w 10993169"/>
              <a:gd name="connsiteY7951" fmla="*/ 1299368 h 5809456"/>
              <a:gd name="connsiteX7952" fmla="*/ 4396486 w 10993169"/>
              <a:gd name="connsiteY7952" fmla="*/ 1299368 h 5809456"/>
              <a:gd name="connsiteX7953" fmla="*/ 4402346 w 10993169"/>
              <a:gd name="connsiteY7953" fmla="*/ 1299368 h 5809456"/>
              <a:gd name="connsiteX7954" fmla="*/ 4407555 w 10993169"/>
              <a:gd name="connsiteY7954" fmla="*/ 1300667 h 5809456"/>
              <a:gd name="connsiteX7955" fmla="*/ 4412113 w 10993169"/>
              <a:gd name="connsiteY7955" fmla="*/ 1301966 h 5809456"/>
              <a:gd name="connsiteX7956" fmla="*/ 4412764 w 10993169"/>
              <a:gd name="connsiteY7956" fmla="*/ 1303914 h 5809456"/>
              <a:gd name="connsiteX7957" fmla="*/ 4414066 w 10993169"/>
              <a:gd name="connsiteY7957" fmla="*/ 1306513 h 5809456"/>
              <a:gd name="connsiteX7958" fmla="*/ 4415369 w 10993169"/>
              <a:gd name="connsiteY7958" fmla="*/ 1308461 h 5809456"/>
              <a:gd name="connsiteX7959" fmla="*/ 4417322 w 10993169"/>
              <a:gd name="connsiteY7959" fmla="*/ 1309760 h 5809456"/>
              <a:gd name="connsiteX7960" fmla="*/ 4419927 w 10993169"/>
              <a:gd name="connsiteY7960" fmla="*/ 1311059 h 5809456"/>
              <a:gd name="connsiteX7961" fmla="*/ 4422531 w 10993169"/>
              <a:gd name="connsiteY7961" fmla="*/ 1311709 h 5809456"/>
              <a:gd name="connsiteX7962" fmla="*/ 4425136 w 10993169"/>
              <a:gd name="connsiteY7962" fmla="*/ 1311709 h 5809456"/>
              <a:gd name="connsiteX7963" fmla="*/ 4427740 w 10993169"/>
              <a:gd name="connsiteY7963" fmla="*/ 1311709 h 5809456"/>
              <a:gd name="connsiteX7964" fmla="*/ 4432298 w 10993169"/>
              <a:gd name="connsiteY7964" fmla="*/ 1304564 h 5809456"/>
              <a:gd name="connsiteX7965" fmla="*/ 4435554 w 10993169"/>
              <a:gd name="connsiteY7965" fmla="*/ 1299368 h 5809456"/>
              <a:gd name="connsiteX7966" fmla="*/ 4438159 w 10993169"/>
              <a:gd name="connsiteY7966" fmla="*/ 1297419 h 5809456"/>
              <a:gd name="connsiteX7967" fmla="*/ 4442065 w 10993169"/>
              <a:gd name="connsiteY7967" fmla="*/ 1295471 h 5809456"/>
              <a:gd name="connsiteX7968" fmla="*/ 4445321 w 10993169"/>
              <a:gd name="connsiteY7968" fmla="*/ 1294172 h 5809456"/>
              <a:gd name="connsiteX7969" fmla="*/ 4448577 w 10993169"/>
              <a:gd name="connsiteY7969" fmla="*/ 1293522 h 5809456"/>
              <a:gd name="connsiteX7970" fmla="*/ 4455739 w 10993169"/>
              <a:gd name="connsiteY7970" fmla="*/ 1295471 h 5809456"/>
              <a:gd name="connsiteX7971" fmla="*/ 4464204 w 10993169"/>
              <a:gd name="connsiteY7971" fmla="*/ 1299368 h 5809456"/>
              <a:gd name="connsiteX7972" fmla="*/ 4464204 w 10993169"/>
              <a:gd name="connsiteY7972" fmla="*/ 1300667 h 5809456"/>
              <a:gd name="connsiteX7973" fmla="*/ 4464204 w 10993169"/>
              <a:gd name="connsiteY7973" fmla="*/ 1303265 h 5809456"/>
              <a:gd name="connsiteX7974" fmla="*/ 4464855 w 10993169"/>
              <a:gd name="connsiteY7974" fmla="*/ 1304564 h 5809456"/>
              <a:gd name="connsiteX7975" fmla="*/ 4465506 w 10993169"/>
              <a:gd name="connsiteY7975" fmla="*/ 1305863 h 5809456"/>
              <a:gd name="connsiteX7976" fmla="*/ 4466158 w 10993169"/>
              <a:gd name="connsiteY7976" fmla="*/ 1306513 h 5809456"/>
              <a:gd name="connsiteX7977" fmla="*/ 4466809 w 10993169"/>
              <a:gd name="connsiteY7977" fmla="*/ 1307162 h 5809456"/>
              <a:gd name="connsiteX7978" fmla="*/ 4469413 w 10993169"/>
              <a:gd name="connsiteY7978" fmla="*/ 1308461 h 5809456"/>
              <a:gd name="connsiteX7979" fmla="*/ 4473320 w 10993169"/>
              <a:gd name="connsiteY7979" fmla="*/ 1309111 h 5809456"/>
              <a:gd name="connsiteX7980" fmla="*/ 4476576 w 10993169"/>
              <a:gd name="connsiteY7980" fmla="*/ 1309111 h 5809456"/>
              <a:gd name="connsiteX7981" fmla="*/ 4479180 w 10993169"/>
              <a:gd name="connsiteY7981" fmla="*/ 1309760 h 5809456"/>
              <a:gd name="connsiteX7982" fmla="*/ 4481134 w 10993169"/>
              <a:gd name="connsiteY7982" fmla="*/ 1307162 h 5809456"/>
              <a:gd name="connsiteX7983" fmla="*/ 4481785 w 10993169"/>
              <a:gd name="connsiteY7983" fmla="*/ 1304564 h 5809456"/>
              <a:gd name="connsiteX7984" fmla="*/ 4481785 w 10993169"/>
              <a:gd name="connsiteY7984" fmla="*/ 1301966 h 5809456"/>
              <a:gd name="connsiteX7985" fmla="*/ 4481785 w 10993169"/>
              <a:gd name="connsiteY7985" fmla="*/ 1299368 h 5809456"/>
              <a:gd name="connsiteX7986" fmla="*/ 4481134 w 10993169"/>
              <a:gd name="connsiteY7986" fmla="*/ 1298718 h 5809456"/>
              <a:gd name="connsiteX7987" fmla="*/ 4479180 w 10993169"/>
              <a:gd name="connsiteY7987" fmla="*/ 1298069 h 5809456"/>
              <a:gd name="connsiteX7988" fmla="*/ 4477878 w 10993169"/>
              <a:gd name="connsiteY7988" fmla="*/ 1295471 h 5809456"/>
              <a:gd name="connsiteX7989" fmla="*/ 4476576 w 10993169"/>
              <a:gd name="connsiteY7989" fmla="*/ 1293522 h 5809456"/>
              <a:gd name="connsiteX7990" fmla="*/ 4477878 w 10993169"/>
              <a:gd name="connsiteY7990" fmla="*/ 1290275 h 5809456"/>
              <a:gd name="connsiteX7991" fmla="*/ 4479180 w 10993169"/>
              <a:gd name="connsiteY7991" fmla="*/ 1288326 h 5809456"/>
              <a:gd name="connsiteX7992" fmla="*/ 4485692 w 10993169"/>
              <a:gd name="connsiteY7992" fmla="*/ 1283779 h 5809456"/>
              <a:gd name="connsiteX7993" fmla="*/ 4492203 w 10993169"/>
              <a:gd name="connsiteY7993" fmla="*/ 1278583 h 5809456"/>
              <a:gd name="connsiteX7994" fmla="*/ 4494808 w 10993169"/>
              <a:gd name="connsiteY7994" fmla="*/ 1275985 h 5809456"/>
              <a:gd name="connsiteX7995" fmla="*/ 4497412 w 10993169"/>
              <a:gd name="connsiteY7995" fmla="*/ 1274037 h 5809456"/>
              <a:gd name="connsiteX7996" fmla="*/ 4501319 w 10993169"/>
              <a:gd name="connsiteY7996" fmla="*/ 1272088 h 5809456"/>
              <a:gd name="connsiteX7997" fmla="*/ 4505226 w 10993169"/>
              <a:gd name="connsiteY7997" fmla="*/ 1270789 h 5809456"/>
              <a:gd name="connsiteX7998" fmla="*/ 4507830 w 10993169"/>
              <a:gd name="connsiteY7998" fmla="*/ 1274037 h 5809456"/>
              <a:gd name="connsiteX7999" fmla="*/ 4509784 w 10993169"/>
              <a:gd name="connsiteY7999" fmla="*/ 1278583 h 5809456"/>
              <a:gd name="connsiteX8000" fmla="*/ 4511086 w 10993169"/>
              <a:gd name="connsiteY8000" fmla="*/ 1278583 h 5809456"/>
              <a:gd name="connsiteX8001" fmla="*/ 4514342 w 10993169"/>
              <a:gd name="connsiteY8001" fmla="*/ 1279233 h 5809456"/>
              <a:gd name="connsiteX8002" fmla="*/ 4517597 w 10993169"/>
              <a:gd name="connsiteY8002" fmla="*/ 1279882 h 5809456"/>
              <a:gd name="connsiteX8003" fmla="*/ 4520202 w 10993169"/>
              <a:gd name="connsiteY8003" fmla="*/ 1278583 h 5809456"/>
              <a:gd name="connsiteX8004" fmla="*/ 4520202 w 10993169"/>
              <a:gd name="connsiteY8004" fmla="*/ 1273387 h 5809456"/>
              <a:gd name="connsiteX8005" fmla="*/ 4520202 w 10993169"/>
              <a:gd name="connsiteY8005" fmla="*/ 1268191 h 5809456"/>
              <a:gd name="connsiteX8006" fmla="*/ 4518900 w 10993169"/>
              <a:gd name="connsiteY8006" fmla="*/ 1263644 h 5809456"/>
              <a:gd name="connsiteX8007" fmla="*/ 4517597 w 10993169"/>
              <a:gd name="connsiteY8007" fmla="*/ 1261046 h 5809456"/>
              <a:gd name="connsiteX8008" fmla="*/ 4518249 w 10993169"/>
              <a:gd name="connsiteY8008" fmla="*/ 1258448 h 5809456"/>
              <a:gd name="connsiteX8009" fmla="*/ 4519551 w 10993169"/>
              <a:gd name="connsiteY8009" fmla="*/ 1255850 h 5809456"/>
              <a:gd name="connsiteX8010" fmla="*/ 4520853 w 10993169"/>
              <a:gd name="connsiteY8010" fmla="*/ 1253901 h 5809456"/>
              <a:gd name="connsiteX8011" fmla="*/ 4522807 w 10993169"/>
              <a:gd name="connsiteY8011" fmla="*/ 1253252 h 5809456"/>
              <a:gd name="connsiteX8012" fmla="*/ 4524109 w 10993169"/>
              <a:gd name="connsiteY8012" fmla="*/ 1252602 h 5809456"/>
              <a:gd name="connsiteX8013" fmla="*/ 4525411 w 10993169"/>
              <a:gd name="connsiteY8013" fmla="*/ 1251953 h 5809456"/>
              <a:gd name="connsiteX8014" fmla="*/ 4527365 w 10993169"/>
              <a:gd name="connsiteY8014" fmla="*/ 1251953 h 5809456"/>
              <a:gd name="connsiteX8015" fmla="*/ 4529318 w 10993169"/>
              <a:gd name="connsiteY8015" fmla="*/ 1252602 h 5809456"/>
              <a:gd name="connsiteX8016" fmla="*/ 4533225 w 10993169"/>
              <a:gd name="connsiteY8016" fmla="*/ 1253252 h 5809456"/>
              <a:gd name="connsiteX8017" fmla="*/ 4535829 w 10993169"/>
              <a:gd name="connsiteY8017" fmla="*/ 1253252 h 5809456"/>
              <a:gd name="connsiteX8018" fmla="*/ 4539736 w 10993169"/>
              <a:gd name="connsiteY8018" fmla="*/ 1259747 h 5809456"/>
              <a:gd name="connsiteX8019" fmla="*/ 4543643 w 10993169"/>
              <a:gd name="connsiteY8019" fmla="*/ 1265593 h 5809456"/>
              <a:gd name="connsiteX8020" fmla="*/ 4548201 w 10993169"/>
              <a:gd name="connsiteY8020" fmla="*/ 1266892 h 5809456"/>
              <a:gd name="connsiteX8021" fmla="*/ 4553410 w 10993169"/>
              <a:gd name="connsiteY8021" fmla="*/ 1268191 h 5809456"/>
              <a:gd name="connsiteX8022" fmla="*/ 4555364 w 10993169"/>
              <a:gd name="connsiteY8022" fmla="*/ 1266242 h 5809456"/>
              <a:gd name="connsiteX8023" fmla="*/ 4557317 w 10993169"/>
              <a:gd name="connsiteY8023" fmla="*/ 1263644 h 5809456"/>
              <a:gd name="connsiteX8024" fmla="*/ 4557968 w 10993169"/>
              <a:gd name="connsiteY8024" fmla="*/ 1260397 h 5809456"/>
              <a:gd name="connsiteX8025" fmla="*/ 4558619 w 10993169"/>
              <a:gd name="connsiteY8025" fmla="*/ 1258448 h 5809456"/>
              <a:gd name="connsiteX8026" fmla="*/ 4556015 w 10993169"/>
              <a:gd name="connsiteY8026" fmla="*/ 1255850 h 5809456"/>
              <a:gd name="connsiteX8027" fmla="*/ 4550806 w 10993169"/>
              <a:gd name="connsiteY8027" fmla="*/ 1253252 h 5809456"/>
              <a:gd name="connsiteX8028" fmla="*/ 4549503 w 10993169"/>
              <a:gd name="connsiteY8028" fmla="*/ 1248705 h 5809456"/>
              <a:gd name="connsiteX8029" fmla="*/ 4548852 w 10993169"/>
              <a:gd name="connsiteY8029" fmla="*/ 1243509 h 5809456"/>
              <a:gd name="connsiteX8030" fmla="*/ 4549503 w 10993169"/>
              <a:gd name="connsiteY8030" fmla="*/ 1240911 h 5809456"/>
              <a:gd name="connsiteX8031" fmla="*/ 4549503 w 10993169"/>
              <a:gd name="connsiteY8031" fmla="*/ 1238962 h 5809456"/>
              <a:gd name="connsiteX8032" fmla="*/ 4550154 w 10993169"/>
              <a:gd name="connsiteY8032" fmla="*/ 1237014 h 5809456"/>
              <a:gd name="connsiteX8033" fmla="*/ 4550806 w 10993169"/>
              <a:gd name="connsiteY8033" fmla="*/ 1235715 h 5809456"/>
              <a:gd name="connsiteX8034" fmla="*/ 4553410 w 10993169"/>
              <a:gd name="connsiteY8034" fmla="*/ 1234416 h 5809456"/>
              <a:gd name="connsiteX8035" fmla="*/ 4556015 w 10993169"/>
              <a:gd name="connsiteY8035" fmla="*/ 1234416 h 5809456"/>
              <a:gd name="connsiteX8036" fmla="*/ 4558619 w 10993169"/>
              <a:gd name="connsiteY8036" fmla="*/ 1235065 h 5809456"/>
              <a:gd name="connsiteX8037" fmla="*/ 4561224 w 10993169"/>
              <a:gd name="connsiteY8037" fmla="*/ 1235715 h 5809456"/>
              <a:gd name="connsiteX8038" fmla="*/ 4563828 w 10993169"/>
              <a:gd name="connsiteY8038" fmla="*/ 1236364 h 5809456"/>
              <a:gd name="connsiteX8039" fmla="*/ 4566433 w 10993169"/>
              <a:gd name="connsiteY8039" fmla="*/ 1237664 h 5809456"/>
              <a:gd name="connsiteX8040" fmla="*/ 4567735 w 10993169"/>
              <a:gd name="connsiteY8040" fmla="*/ 1238313 h 5809456"/>
              <a:gd name="connsiteX8041" fmla="*/ 4569037 w 10993169"/>
              <a:gd name="connsiteY8041" fmla="*/ 1238962 h 5809456"/>
              <a:gd name="connsiteX8042" fmla="*/ 4570340 w 10993169"/>
              <a:gd name="connsiteY8042" fmla="*/ 1238962 h 5809456"/>
              <a:gd name="connsiteX8043" fmla="*/ 4572293 w 10993169"/>
              <a:gd name="connsiteY8043" fmla="*/ 1238313 h 5809456"/>
              <a:gd name="connsiteX8044" fmla="*/ 4574247 w 10993169"/>
              <a:gd name="connsiteY8044" fmla="*/ 1237014 h 5809456"/>
              <a:gd name="connsiteX8045" fmla="*/ 4575549 w 10993169"/>
              <a:gd name="connsiteY8045" fmla="*/ 1235065 h 5809456"/>
              <a:gd name="connsiteX8046" fmla="*/ 4576851 w 10993169"/>
              <a:gd name="connsiteY8046" fmla="*/ 1233117 h 5809456"/>
              <a:gd name="connsiteX8047" fmla="*/ 4576851 w 10993169"/>
              <a:gd name="connsiteY8047" fmla="*/ 1230519 h 5809456"/>
              <a:gd name="connsiteX8048" fmla="*/ 4572944 w 10993169"/>
              <a:gd name="connsiteY8048" fmla="*/ 1226621 h 5809456"/>
              <a:gd name="connsiteX8049" fmla="*/ 4566433 w 10993169"/>
              <a:gd name="connsiteY8049" fmla="*/ 1222724 h 5809456"/>
              <a:gd name="connsiteX8050" fmla="*/ 4565131 w 10993169"/>
              <a:gd name="connsiteY8050" fmla="*/ 1220776 h 5809456"/>
              <a:gd name="connsiteX8051" fmla="*/ 4563828 w 10993169"/>
              <a:gd name="connsiteY8051" fmla="*/ 1218178 h 5809456"/>
              <a:gd name="connsiteX8052" fmla="*/ 4563828 w 10993169"/>
              <a:gd name="connsiteY8052" fmla="*/ 1214930 h 5809456"/>
              <a:gd name="connsiteX8053" fmla="*/ 4563828 w 10993169"/>
              <a:gd name="connsiteY8053" fmla="*/ 1212982 h 5809456"/>
              <a:gd name="connsiteX8054" fmla="*/ 4564479 w 10993169"/>
              <a:gd name="connsiteY8054" fmla="*/ 1209084 h 5809456"/>
              <a:gd name="connsiteX8055" fmla="*/ 4565131 w 10993169"/>
              <a:gd name="connsiteY8055" fmla="*/ 1204538 h 5809456"/>
              <a:gd name="connsiteX8056" fmla="*/ 4567084 w 10993169"/>
              <a:gd name="connsiteY8056" fmla="*/ 1200641 h 5809456"/>
              <a:gd name="connsiteX8057" fmla="*/ 4569037 w 10993169"/>
              <a:gd name="connsiteY8057" fmla="*/ 1198043 h 5809456"/>
              <a:gd name="connsiteX8058" fmla="*/ 4572944 w 10993169"/>
              <a:gd name="connsiteY8058" fmla="*/ 1196094 h 5809456"/>
              <a:gd name="connsiteX8059" fmla="*/ 4576851 w 10993169"/>
              <a:gd name="connsiteY8059" fmla="*/ 1195444 h 5809456"/>
              <a:gd name="connsiteX8060" fmla="*/ 4581409 w 10993169"/>
              <a:gd name="connsiteY8060" fmla="*/ 1195444 h 5809456"/>
              <a:gd name="connsiteX8061" fmla="*/ 4584665 w 10993169"/>
              <a:gd name="connsiteY8061" fmla="*/ 1195444 h 5809456"/>
              <a:gd name="connsiteX8062" fmla="*/ 4588572 w 10993169"/>
              <a:gd name="connsiteY8062" fmla="*/ 1199342 h 5809456"/>
              <a:gd name="connsiteX8063" fmla="*/ 4592478 w 10993169"/>
              <a:gd name="connsiteY8063" fmla="*/ 1202589 h 5809456"/>
              <a:gd name="connsiteX8064" fmla="*/ 4596385 w 10993169"/>
              <a:gd name="connsiteY8064" fmla="*/ 1209084 h 5809456"/>
              <a:gd name="connsiteX8065" fmla="*/ 4600292 w 10993169"/>
              <a:gd name="connsiteY8065" fmla="*/ 1212982 h 5809456"/>
              <a:gd name="connsiteX8066" fmla="*/ 4602245 w 10993169"/>
              <a:gd name="connsiteY8066" fmla="*/ 1214930 h 5809456"/>
              <a:gd name="connsiteX8067" fmla="*/ 4605501 w 10993169"/>
              <a:gd name="connsiteY8067" fmla="*/ 1216229 h 5809456"/>
              <a:gd name="connsiteX8068" fmla="*/ 4606803 w 10993169"/>
              <a:gd name="connsiteY8068" fmla="*/ 1216229 h 5809456"/>
              <a:gd name="connsiteX8069" fmla="*/ 4608106 w 10993169"/>
              <a:gd name="connsiteY8069" fmla="*/ 1216229 h 5809456"/>
              <a:gd name="connsiteX8070" fmla="*/ 4609408 w 10993169"/>
              <a:gd name="connsiteY8070" fmla="*/ 1216229 h 5809456"/>
              <a:gd name="connsiteX8071" fmla="*/ 4610710 w 10993169"/>
              <a:gd name="connsiteY8071" fmla="*/ 1215580 h 5809456"/>
              <a:gd name="connsiteX8072" fmla="*/ 4612664 w 10993169"/>
              <a:gd name="connsiteY8072" fmla="*/ 1213631 h 5809456"/>
              <a:gd name="connsiteX8073" fmla="*/ 4614617 w 10993169"/>
              <a:gd name="connsiteY8073" fmla="*/ 1210383 h 5809456"/>
              <a:gd name="connsiteX8074" fmla="*/ 4615919 w 10993169"/>
              <a:gd name="connsiteY8074" fmla="*/ 1208435 h 5809456"/>
              <a:gd name="connsiteX8075" fmla="*/ 4617222 w 10993169"/>
              <a:gd name="connsiteY8075" fmla="*/ 1207136 h 5809456"/>
              <a:gd name="connsiteX8076" fmla="*/ 4618524 w 10993169"/>
              <a:gd name="connsiteY8076" fmla="*/ 1205837 h 5809456"/>
              <a:gd name="connsiteX8077" fmla="*/ 4620477 w 10993169"/>
              <a:gd name="connsiteY8077" fmla="*/ 1205187 h 5809456"/>
              <a:gd name="connsiteX8078" fmla="*/ 4623082 w 10993169"/>
              <a:gd name="connsiteY8078" fmla="*/ 1203888 h 5809456"/>
              <a:gd name="connsiteX8079" fmla="*/ 4625686 w 10993169"/>
              <a:gd name="connsiteY8079" fmla="*/ 1203239 h 5809456"/>
              <a:gd name="connsiteX8080" fmla="*/ 4628291 w 10993169"/>
              <a:gd name="connsiteY8080" fmla="*/ 1203888 h 5809456"/>
              <a:gd name="connsiteX8081" fmla="*/ 4630896 w 10993169"/>
              <a:gd name="connsiteY8081" fmla="*/ 1205187 h 5809456"/>
              <a:gd name="connsiteX8082" fmla="*/ 4636105 w 10993169"/>
              <a:gd name="connsiteY8082" fmla="*/ 1207785 h 5809456"/>
              <a:gd name="connsiteX8083" fmla="*/ 4641314 w 10993169"/>
              <a:gd name="connsiteY8083" fmla="*/ 1210383 h 5809456"/>
              <a:gd name="connsiteX8084" fmla="*/ 4649779 w 10993169"/>
              <a:gd name="connsiteY8084" fmla="*/ 1210383 h 5809456"/>
              <a:gd name="connsiteX8085" fmla="*/ 4656290 w 10993169"/>
              <a:gd name="connsiteY8085" fmla="*/ 1210383 h 5809456"/>
              <a:gd name="connsiteX8086" fmla="*/ 4665406 w 10993169"/>
              <a:gd name="connsiteY8086" fmla="*/ 1201290 h 5809456"/>
              <a:gd name="connsiteX8087" fmla="*/ 4674522 w 10993169"/>
              <a:gd name="connsiteY8087" fmla="*/ 1192197 h 5809456"/>
              <a:gd name="connsiteX8088" fmla="*/ 4676475 w 10993169"/>
              <a:gd name="connsiteY8088" fmla="*/ 1191547 h 5809456"/>
              <a:gd name="connsiteX8089" fmla="*/ 4679080 w 10993169"/>
              <a:gd name="connsiteY8089" fmla="*/ 1191547 h 5809456"/>
              <a:gd name="connsiteX8090" fmla="*/ 4682335 w 10993169"/>
              <a:gd name="connsiteY8090" fmla="*/ 1191547 h 5809456"/>
              <a:gd name="connsiteX8091" fmla="*/ 4685591 w 10993169"/>
              <a:gd name="connsiteY8091" fmla="*/ 1192197 h 5809456"/>
              <a:gd name="connsiteX8092" fmla="*/ 4688847 w 10993169"/>
              <a:gd name="connsiteY8092" fmla="*/ 1192197 h 5809456"/>
              <a:gd name="connsiteX8093" fmla="*/ 4692103 w 10993169"/>
              <a:gd name="connsiteY8093" fmla="*/ 1193496 h 5809456"/>
              <a:gd name="connsiteX8094" fmla="*/ 4694707 w 10993169"/>
              <a:gd name="connsiteY8094" fmla="*/ 1193496 h 5809456"/>
              <a:gd name="connsiteX8095" fmla="*/ 4697963 w 10993169"/>
              <a:gd name="connsiteY8095" fmla="*/ 1192197 h 5809456"/>
              <a:gd name="connsiteX8096" fmla="*/ 4699916 w 10993169"/>
              <a:gd name="connsiteY8096" fmla="*/ 1191547 h 5809456"/>
              <a:gd name="connsiteX8097" fmla="*/ 4702521 w 10993169"/>
              <a:gd name="connsiteY8097" fmla="*/ 1190249 h 5809456"/>
              <a:gd name="connsiteX8098" fmla="*/ 4705125 w 10993169"/>
              <a:gd name="connsiteY8098" fmla="*/ 1188300 h 5809456"/>
              <a:gd name="connsiteX8099" fmla="*/ 4708381 w 10993169"/>
              <a:gd name="connsiteY8099" fmla="*/ 1185702 h 5809456"/>
              <a:gd name="connsiteX8100" fmla="*/ 4710986 w 10993169"/>
              <a:gd name="connsiteY8100" fmla="*/ 1183753 h 5809456"/>
              <a:gd name="connsiteX8101" fmla="*/ 4713590 w 10993169"/>
              <a:gd name="connsiteY8101" fmla="*/ 1181155 h 5809456"/>
              <a:gd name="connsiteX8102" fmla="*/ 4716195 w 10993169"/>
              <a:gd name="connsiteY8102" fmla="*/ 1179856 h 5809456"/>
              <a:gd name="connsiteX8103" fmla="*/ 4718148 w 10993169"/>
              <a:gd name="connsiteY8103" fmla="*/ 1179206 h 5809456"/>
              <a:gd name="connsiteX8104" fmla="*/ 4723357 w 10993169"/>
              <a:gd name="connsiteY8104" fmla="*/ 1177908 h 5809456"/>
              <a:gd name="connsiteX8105" fmla="*/ 7835798 w 10993169"/>
              <a:gd name="connsiteY8105" fmla="*/ 1125167 h 5809456"/>
              <a:gd name="connsiteX8106" fmla="*/ 7837100 w 10993169"/>
              <a:gd name="connsiteY8106" fmla="*/ 1127125 h 5809456"/>
              <a:gd name="connsiteX8107" fmla="*/ 7838403 w 10993169"/>
              <a:gd name="connsiteY8107" fmla="*/ 1129083 h 5809456"/>
              <a:gd name="connsiteX8108" fmla="*/ 7839705 w 10993169"/>
              <a:gd name="connsiteY8108" fmla="*/ 1131694 h 5809456"/>
              <a:gd name="connsiteX8109" fmla="*/ 7840356 w 10993169"/>
              <a:gd name="connsiteY8109" fmla="*/ 1134958 h 5809456"/>
              <a:gd name="connsiteX8110" fmla="*/ 7841007 w 10993169"/>
              <a:gd name="connsiteY8110" fmla="*/ 1142138 h 5809456"/>
              <a:gd name="connsiteX8111" fmla="*/ 7841007 w 10993169"/>
              <a:gd name="connsiteY8111" fmla="*/ 1148665 h 5809456"/>
              <a:gd name="connsiteX8112" fmla="*/ 7838403 w 10993169"/>
              <a:gd name="connsiteY8112" fmla="*/ 1152582 h 5809456"/>
              <a:gd name="connsiteX8113" fmla="*/ 7835798 w 10993169"/>
              <a:gd name="connsiteY8113" fmla="*/ 1156498 h 5809456"/>
              <a:gd name="connsiteX8114" fmla="*/ 7835798 w 10993169"/>
              <a:gd name="connsiteY8114" fmla="*/ 1159109 h 5809456"/>
              <a:gd name="connsiteX8115" fmla="*/ 7837100 w 10993169"/>
              <a:gd name="connsiteY8115" fmla="*/ 1161720 h 5809456"/>
              <a:gd name="connsiteX8116" fmla="*/ 7839054 w 10993169"/>
              <a:gd name="connsiteY8116" fmla="*/ 1164984 h 5809456"/>
              <a:gd name="connsiteX8117" fmla="*/ 7841007 w 10993169"/>
              <a:gd name="connsiteY8117" fmla="*/ 1167595 h 5809456"/>
              <a:gd name="connsiteX8118" fmla="*/ 7845565 w 10993169"/>
              <a:gd name="connsiteY8118" fmla="*/ 1172164 h 5809456"/>
              <a:gd name="connsiteX8119" fmla="*/ 7848170 w 10993169"/>
              <a:gd name="connsiteY8119" fmla="*/ 1176733 h 5809456"/>
              <a:gd name="connsiteX8120" fmla="*/ 7850123 w 10993169"/>
              <a:gd name="connsiteY8120" fmla="*/ 1181302 h 5809456"/>
              <a:gd name="connsiteX8121" fmla="*/ 7850774 w 10993169"/>
              <a:gd name="connsiteY8121" fmla="*/ 1187177 h 5809456"/>
              <a:gd name="connsiteX8122" fmla="*/ 7850774 w 10993169"/>
              <a:gd name="connsiteY8122" fmla="*/ 1192399 h 5809456"/>
              <a:gd name="connsiteX8123" fmla="*/ 7850774 w 10993169"/>
              <a:gd name="connsiteY8123" fmla="*/ 1197621 h 5809456"/>
              <a:gd name="connsiteX8124" fmla="*/ 7853379 w 10993169"/>
              <a:gd name="connsiteY8124" fmla="*/ 1202843 h 5809456"/>
              <a:gd name="connsiteX8125" fmla="*/ 7855983 w 10993169"/>
              <a:gd name="connsiteY8125" fmla="*/ 1208064 h 5809456"/>
              <a:gd name="connsiteX8126" fmla="*/ 7857937 w 10993169"/>
              <a:gd name="connsiteY8126" fmla="*/ 1213939 h 5809456"/>
              <a:gd name="connsiteX8127" fmla="*/ 7858588 w 10993169"/>
              <a:gd name="connsiteY8127" fmla="*/ 1218508 h 5809456"/>
              <a:gd name="connsiteX8128" fmla="*/ 7857937 w 10993169"/>
              <a:gd name="connsiteY8128" fmla="*/ 1221772 h 5809456"/>
              <a:gd name="connsiteX8129" fmla="*/ 7856635 w 10993169"/>
              <a:gd name="connsiteY8129" fmla="*/ 1226341 h 5809456"/>
              <a:gd name="connsiteX8130" fmla="*/ 7855983 w 10993169"/>
              <a:gd name="connsiteY8130" fmla="*/ 1228299 h 5809456"/>
              <a:gd name="connsiteX8131" fmla="*/ 7854030 w 10993169"/>
              <a:gd name="connsiteY8131" fmla="*/ 1230910 h 5809456"/>
              <a:gd name="connsiteX8132" fmla="*/ 7852728 w 10993169"/>
              <a:gd name="connsiteY8132" fmla="*/ 1232216 h 5809456"/>
              <a:gd name="connsiteX8133" fmla="*/ 7850774 w 10993169"/>
              <a:gd name="connsiteY8133" fmla="*/ 1233521 h 5809456"/>
              <a:gd name="connsiteX8134" fmla="*/ 7845565 w 10993169"/>
              <a:gd name="connsiteY8134" fmla="*/ 1235479 h 5809456"/>
              <a:gd name="connsiteX8135" fmla="*/ 7839705 w 10993169"/>
              <a:gd name="connsiteY8135" fmla="*/ 1236132 h 5809456"/>
              <a:gd name="connsiteX8136" fmla="*/ 7833194 w 10993169"/>
              <a:gd name="connsiteY8136" fmla="*/ 1236132 h 5809456"/>
              <a:gd name="connsiteX8137" fmla="*/ 7827985 w 10993169"/>
              <a:gd name="connsiteY8137" fmla="*/ 1236132 h 5809456"/>
              <a:gd name="connsiteX8138" fmla="*/ 7819520 w 10993169"/>
              <a:gd name="connsiteY8138" fmla="*/ 1236132 h 5809456"/>
              <a:gd name="connsiteX8139" fmla="*/ 7809753 w 10993169"/>
              <a:gd name="connsiteY8139" fmla="*/ 1236132 h 5809456"/>
              <a:gd name="connsiteX8140" fmla="*/ 7800637 w 10993169"/>
              <a:gd name="connsiteY8140" fmla="*/ 1235479 h 5809456"/>
              <a:gd name="connsiteX8141" fmla="*/ 7794125 w 10993169"/>
              <a:gd name="connsiteY8141" fmla="*/ 1233521 h 5809456"/>
              <a:gd name="connsiteX8142" fmla="*/ 7786312 w 10993169"/>
              <a:gd name="connsiteY8142" fmla="*/ 1230910 h 5809456"/>
              <a:gd name="connsiteX8143" fmla="*/ 7777196 w 10993169"/>
              <a:gd name="connsiteY8143" fmla="*/ 1226994 h 5809456"/>
              <a:gd name="connsiteX8144" fmla="*/ 7773289 w 10993169"/>
              <a:gd name="connsiteY8144" fmla="*/ 1224383 h 5809456"/>
              <a:gd name="connsiteX8145" fmla="*/ 7768731 w 10993169"/>
              <a:gd name="connsiteY8145" fmla="*/ 1221772 h 5809456"/>
              <a:gd name="connsiteX8146" fmla="*/ 7765475 w 10993169"/>
              <a:gd name="connsiteY8146" fmla="*/ 1218508 h 5809456"/>
              <a:gd name="connsiteX8147" fmla="*/ 7762871 w 10993169"/>
              <a:gd name="connsiteY8147" fmla="*/ 1215897 h 5809456"/>
              <a:gd name="connsiteX8148" fmla="*/ 7761568 w 10993169"/>
              <a:gd name="connsiteY8148" fmla="*/ 1214592 h 5809456"/>
              <a:gd name="connsiteX8149" fmla="*/ 7760266 w 10993169"/>
              <a:gd name="connsiteY8149" fmla="*/ 1211981 h 5809456"/>
              <a:gd name="connsiteX8150" fmla="*/ 7758964 w 10993169"/>
              <a:gd name="connsiteY8150" fmla="*/ 1209370 h 5809456"/>
              <a:gd name="connsiteX8151" fmla="*/ 7758964 w 10993169"/>
              <a:gd name="connsiteY8151" fmla="*/ 1206106 h 5809456"/>
              <a:gd name="connsiteX8152" fmla="*/ 7758313 w 10993169"/>
              <a:gd name="connsiteY8152" fmla="*/ 1199579 h 5809456"/>
              <a:gd name="connsiteX8153" fmla="*/ 7758313 w 10993169"/>
              <a:gd name="connsiteY8153" fmla="*/ 1192399 h 5809456"/>
              <a:gd name="connsiteX8154" fmla="*/ 7757010 w 10993169"/>
              <a:gd name="connsiteY8154" fmla="*/ 1187177 h 5809456"/>
              <a:gd name="connsiteX8155" fmla="*/ 7757010 w 10993169"/>
              <a:gd name="connsiteY8155" fmla="*/ 1181955 h 5809456"/>
              <a:gd name="connsiteX8156" fmla="*/ 7756359 w 10993169"/>
              <a:gd name="connsiteY8156" fmla="*/ 1176080 h 5809456"/>
              <a:gd name="connsiteX8157" fmla="*/ 7755708 w 10993169"/>
              <a:gd name="connsiteY8157" fmla="*/ 1171511 h 5809456"/>
              <a:gd name="connsiteX8158" fmla="*/ 7754406 w 10993169"/>
              <a:gd name="connsiteY8158" fmla="*/ 1170858 h 5809456"/>
              <a:gd name="connsiteX8159" fmla="*/ 7752453 w 10993169"/>
              <a:gd name="connsiteY8159" fmla="*/ 1170858 h 5809456"/>
              <a:gd name="connsiteX8160" fmla="*/ 7751150 w 10993169"/>
              <a:gd name="connsiteY8160" fmla="*/ 1170858 h 5809456"/>
              <a:gd name="connsiteX8161" fmla="*/ 7749197 w 10993169"/>
              <a:gd name="connsiteY8161" fmla="*/ 1170858 h 5809456"/>
              <a:gd name="connsiteX8162" fmla="*/ 7745290 w 10993169"/>
              <a:gd name="connsiteY8162" fmla="*/ 1172164 h 5809456"/>
              <a:gd name="connsiteX8163" fmla="*/ 7742685 w 10993169"/>
              <a:gd name="connsiteY8163" fmla="*/ 1174122 h 5809456"/>
              <a:gd name="connsiteX8164" fmla="*/ 7739430 w 10993169"/>
              <a:gd name="connsiteY8164" fmla="*/ 1176733 h 5809456"/>
              <a:gd name="connsiteX8165" fmla="*/ 7736825 w 10993169"/>
              <a:gd name="connsiteY8165" fmla="*/ 1180650 h 5809456"/>
              <a:gd name="connsiteX8166" fmla="*/ 7734221 w 10993169"/>
              <a:gd name="connsiteY8166" fmla="*/ 1185219 h 5809456"/>
              <a:gd name="connsiteX8167" fmla="*/ 7732267 w 10993169"/>
              <a:gd name="connsiteY8167" fmla="*/ 1189788 h 5809456"/>
              <a:gd name="connsiteX8168" fmla="*/ 7732918 w 10993169"/>
              <a:gd name="connsiteY8168" fmla="*/ 1195010 h 5809456"/>
              <a:gd name="connsiteX8169" fmla="*/ 7735523 w 10993169"/>
              <a:gd name="connsiteY8169" fmla="*/ 1202190 h 5809456"/>
              <a:gd name="connsiteX8170" fmla="*/ 7738127 w 10993169"/>
              <a:gd name="connsiteY8170" fmla="*/ 1209370 h 5809456"/>
              <a:gd name="connsiteX8171" fmla="*/ 7740081 w 10993169"/>
              <a:gd name="connsiteY8171" fmla="*/ 1215897 h 5809456"/>
              <a:gd name="connsiteX8172" fmla="*/ 7745290 w 10993169"/>
              <a:gd name="connsiteY8172" fmla="*/ 1223077 h 5809456"/>
              <a:gd name="connsiteX8173" fmla="*/ 7751801 w 10993169"/>
              <a:gd name="connsiteY8173" fmla="*/ 1230910 h 5809456"/>
              <a:gd name="connsiteX8174" fmla="*/ 7758964 w 10993169"/>
              <a:gd name="connsiteY8174" fmla="*/ 1238743 h 5809456"/>
              <a:gd name="connsiteX8175" fmla="*/ 7765475 w 10993169"/>
              <a:gd name="connsiteY8175" fmla="*/ 1243965 h 5809456"/>
              <a:gd name="connsiteX8176" fmla="*/ 7772638 w 10993169"/>
              <a:gd name="connsiteY8176" fmla="*/ 1245923 h 5809456"/>
              <a:gd name="connsiteX8177" fmla="*/ 7781103 w 10993169"/>
              <a:gd name="connsiteY8177" fmla="*/ 1247881 h 5809456"/>
              <a:gd name="connsiteX8178" fmla="*/ 7789567 w 10993169"/>
              <a:gd name="connsiteY8178" fmla="*/ 1248534 h 5809456"/>
              <a:gd name="connsiteX8179" fmla="*/ 7796730 w 10993169"/>
              <a:gd name="connsiteY8179" fmla="*/ 1249187 h 5809456"/>
              <a:gd name="connsiteX8180" fmla="*/ 7801939 w 10993169"/>
              <a:gd name="connsiteY8180" fmla="*/ 1248534 h 5809456"/>
              <a:gd name="connsiteX8181" fmla="*/ 7809753 w 10993169"/>
              <a:gd name="connsiteY8181" fmla="*/ 1247229 h 5809456"/>
              <a:gd name="connsiteX8182" fmla="*/ 7814311 w 10993169"/>
              <a:gd name="connsiteY8182" fmla="*/ 1246576 h 5809456"/>
              <a:gd name="connsiteX8183" fmla="*/ 7818217 w 10993169"/>
              <a:gd name="connsiteY8183" fmla="*/ 1245923 h 5809456"/>
              <a:gd name="connsiteX8184" fmla="*/ 7822124 w 10993169"/>
              <a:gd name="connsiteY8184" fmla="*/ 1245923 h 5809456"/>
              <a:gd name="connsiteX8185" fmla="*/ 7825380 w 10993169"/>
              <a:gd name="connsiteY8185" fmla="*/ 1246576 h 5809456"/>
              <a:gd name="connsiteX8186" fmla="*/ 7828636 w 10993169"/>
              <a:gd name="connsiteY8186" fmla="*/ 1247229 h 5809456"/>
              <a:gd name="connsiteX8187" fmla="*/ 7832542 w 10993169"/>
              <a:gd name="connsiteY8187" fmla="*/ 1248534 h 5809456"/>
              <a:gd name="connsiteX8188" fmla="*/ 7834496 w 10993169"/>
              <a:gd name="connsiteY8188" fmla="*/ 1249840 h 5809456"/>
              <a:gd name="connsiteX8189" fmla="*/ 7836449 w 10993169"/>
              <a:gd name="connsiteY8189" fmla="*/ 1251145 h 5809456"/>
              <a:gd name="connsiteX8190" fmla="*/ 7837752 w 10993169"/>
              <a:gd name="connsiteY8190" fmla="*/ 1252451 h 5809456"/>
              <a:gd name="connsiteX8191" fmla="*/ 7837752 w 10993169"/>
              <a:gd name="connsiteY8191" fmla="*/ 1254409 h 5809456"/>
              <a:gd name="connsiteX8192" fmla="*/ 7838403 w 10993169"/>
              <a:gd name="connsiteY8192" fmla="*/ 1255714 h 5809456"/>
              <a:gd name="connsiteX8193" fmla="*/ 7838403 w 10993169"/>
              <a:gd name="connsiteY8193" fmla="*/ 1257672 h 5809456"/>
              <a:gd name="connsiteX8194" fmla="*/ 7837752 w 10993169"/>
              <a:gd name="connsiteY8194" fmla="*/ 1259631 h 5809456"/>
              <a:gd name="connsiteX8195" fmla="*/ 7836449 w 10993169"/>
              <a:gd name="connsiteY8195" fmla="*/ 1262242 h 5809456"/>
              <a:gd name="connsiteX8196" fmla="*/ 7833194 w 10993169"/>
              <a:gd name="connsiteY8196" fmla="*/ 1266811 h 5809456"/>
              <a:gd name="connsiteX8197" fmla="*/ 7830589 w 10993169"/>
              <a:gd name="connsiteY8197" fmla="*/ 1269422 h 5809456"/>
              <a:gd name="connsiteX8198" fmla="*/ 7827333 w 10993169"/>
              <a:gd name="connsiteY8198" fmla="*/ 1275296 h 5809456"/>
              <a:gd name="connsiteX8199" fmla="*/ 7822124 w 10993169"/>
              <a:gd name="connsiteY8199" fmla="*/ 1281824 h 5809456"/>
              <a:gd name="connsiteX8200" fmla="*/ 7818869 w 10993169"/>
              <a:gd name="connsiteY8200" fmla="*/ 1285087 h 5809456"/>
              <a:gd name="connsiteX8201" fmla="*/ 7816264 w 10993169"/>
              <a:gd name="connsiteY8201" fmla="*/ 1287698 h 5809456"/>
              <a:gd name="connsiteX8202" fmla="*/ 7812357 w 10993169"/>
              <a:gd name="connsiteY8202" fmla="*/ 1289657 h 5809456"/>
              <a:gd name="connsiteX8203" fmla="*/ 7809102 w 10993169"/>
              <a:gd name="connsiteY8203" fmla="*/ 1290309 h 5809456"/>
              <a:gd name="connsiteX8204" fmla="*/ 7805195 w 10993169"/>
              <a:gd name="connsiteY8204" fmla="*/ 1289657 h 5809456"/>
              <a:gd name="connsiteX8205" fmla="*/ 7800637 w 10993169"/>
              <a:gd name="connsiteY8205" fmla="*/ 1287698 h 5809456"/>
              <a:gd name="connsiteX8206" fmla="*/ 7796730 w 10993169"/>
              <a:gd name="connsiteY8206" fmla="*/ 1285087 h 5809456"/>
              <a:gd name="connsiteX8207" fmla="*/ 7794125 w 10993169"/>
              <a:gd name="connsiteY8207" fmla="*/ 1282477 h 5809456"/>
              <a:gd name="connsiteX8208" fmla="*/ 7790219 w 10993169"/>
              <a:gd name="connsiteY8208" fmla="*/ 1280518 h 5809456"/>
              <a:gd name="connsiteX8209" fmla="*/ 7786312 w 10993169"/>
              <a:gd name="connsiteY8209" fmla="*/ 1277907 h 5809456"/>
              <a:gd name="connsiteX8210" fmla="*/ 7784358 w 10993169"/>
              <a:gd name="connsiteY8210" fmla="*/ 1277255 h 5809456"/>
              <a:gd name="connsiteX8211" fmla="*/ 7782405 w 10993169"/>
              <a:gd name="connsiteY8211" fmla="*/ 1276602 h 5809456"/>
              <a:gd name="connsiteX8212" fmla="*/ 7780451 w 10993169"/>
              <a:gd name="connsiteY8212" fmla="*/ 1276602 h 5809456"/>
              <a:gd name="connsiteX8213" fmla="*/ 7778498 w 10993169"/>
              <a:gd name="connsiteY8213" fmla="*/ 1277255 h 5809456"/>
              <a:gd name="connsiteX8214" fmla="*/ 7775893 w 10993169"/>
              <a:gd name="connsiteY8214" fmla="*/ 1284435 h 5809456"/>
              <a:gd name="connsiteX8215" fmla="*/ 7773289 w 10993169"/>
              <a:gd name="connsiteY8215" fmla="*/ 1292920 h 5809456"/>
              <a:gd name="connsiteX8216" fmla="*/ 7766778 w 10993169"/>
              <a:gd name="connsiteY8216" fmla="*/ 1301406 h 5809456"/>
              <a:gd name="connsiteX8217" fmla="*/ 7758313 w 10993169"/>
              <a:gd name="connsiteY8217" fmla="*/ 1308586 h 5809456"/>
              <a:gd name="connsiteX8218" fmla="*/ 7751801 w 10993169"/>
              <a:gd name="connsiteY8218" fmla="*/ 1313808 h 5809456"/>
              <a:gd name="connsiteX8219" fmla="*/ 7745290 w 10993169"/>
              <a:gd name="connsiteY8219" fmla="*/ 1319030 h 5809456"/>
              <a:gd name="connsiteX8220" fmla="*/ 7743337 w 10993169"/>
              <a:gd name="connsiteY8220" fmla="*/ 1323599 h 5809456"/>
              <a:gd name="connsiteX8221" fmla="*/ 7742034 w 10993169"/>
              <a:gd name="connsiteY8221" fmla="*/ 1328168 h 5809456"/>
              <a:gd name="connsiteX8222" fmla="*/ 7740732 w 10993169"/>
              <a:gd name="connsiteY8222" fmla="*/ 1332737 h 5809456"/>
              <a:gd name="connsiteX8223" fmla="*/ 7740081 w 10993169"/>
              <a:gd name="connsiteY8223" fmla="*/ 1337306 h 5809456"/>
              <a:gd name="connsiteX8224" fmla="*/ 7736174 w 10993169"/>
              <a:gd name="connsiteY8224" fmla="*/ 1344487 h 5809456"/>
              <a:gd name="connsiteX8225" fmla="*/ 7732267 w 10993169"/>
              <a:gd name="connsiteY8225" fmla="*/ 1349708 h 5809456"/>
              <a:gd name="connsiteX8226" fmla="*/ 7727058 w 10993169"/>
              <a:gd name="connsiteY8226" fmla="*/ 1347097 h 5809456"/>
              <a:gd name="connsiteX8227" fmla="*/ 7722500 w 10993169"/>
              <a:gd name="connsiteY8227" fmla="*/ 1345139 h 5809456"/>
              <a:gd name="connsiteX8228" fmla="*/ 7721198 w 10993169"/>
              <a:gd name="connsiteY8228" fmla="*/ 1339917 h 5809456"/>
              <a:gd name="connsiteX8229" fmla="*/ 7720547 w 10993169"/>
              <a:gd name="connsiteY8229" fmla="*/ 1334695 h 5809456"/>
              <a:gd name="connsiteX8230" fmla="*/ 7720547 w 10993169"/>
              <a:gd name="connsiteY8230" fmla="*/ 1328821 h 5809456"/>
              <a:gd name="connsiteX8231" fmla="*/ 7719244 w 10993169"/>
              <a:gd name="connsiteY8231" fmla="*/ 1324252 h 5809456"/>
              <a:gd name="connsiteX8232" fmla="*/ 7718593 w 10993169"/>
              <a:gd name="connsiteY8232" fmla="*/ 1321641 h 5809456"/>
              <a:gd name="connsiteX8233" fmla="*/ 7716640 w 10993169"/>
              <a:gd name="connsiteY8233" fmla="*/ 1318377 h 5809456"/>
              <a:gd name="connsiteX8234" fmla="*/ 7714035 w 10993169"/>
              <a:gd name="connsiteY8234" fmla="*/ 1315113 h 5809456"/>
              <a:gd name="connsiteX8235" fmla="*/ 7712082 w 10993169"/>
              <a:gd name="connsiteY8235" fmla="*/ 1313808 h 5809456"/>
              <a:gd name="connsiteX8236" fmla="*/ 7709477 w 10993169"/>
              <a:gd name="connsiteY8236" fmla="*/ 1314461 h 5809456"/>
              <a:gd name="connsiteX8237" fmla="*/ 7706873 w 10993169"/>
              <a:gd name="connsiteY8237" fmla="*/ 1315766 h 5809456"/>
              <a:gd name="connsiteX8238" fmla="*/ 7703617 w 10993169"/>
              <a:gd name="connsiteY8238" fmla="*/ 1318377 h 5809456"/>
              <a:gd name="connsiteX8239" fmla="*/ 7701664 w 10993169"/>
              <a:gd name="connsiteY8239" fmla="*/ 1321641 h 5809456"/>
              <a:gd name="connsiteX8240" fmla="*/ 7701664 w 10993169"/>
              <a:gd name="connsiteY8240" fmla="*/ 1324252 h 5809456"/>
              <a:gd name="connsiteX8241" fmla="*/ 7701664 w 10993169"/>
              <a:gd name="connsiteY8241" fmla="*/ 1328168 h 5809456"/>
              <a:gd name="connsiteX8242" fmla="*/ 7702315 w 10993169"/>
              <a:gd name="connsiteY8242" fmla="*/ 1332737 h 5809456"/>
              <a:gd name="connsiteX8243" fmla="*/ 7704268 w 10993169"/>
              <a:gd name="connsiteY8243" fmla="*/ 1337306 h 5809456"/>
              <a:gd name="connsiteX8244" fmla="*/ 7704268 w 10993169"/>
              <a:gd name="connsiteY8244" fmla="*/ 1339265 h 5809456"/>
              <a:gd name="connsiteX8245" fmla="*/ 7705571 w 10993169"/>
              <a:gd name="connsiteY8245" fmla="*/ 1341223 h 5809456"/>
              <a:gd name="connsiteX8246" fmla="*/ 7706873 w 10993169"/>
              <a:gd name="connsiteY8246" fmla="*/ 1343181 h 5809456"/>
              <a:gd name="connsiteX8247" fmla="*/ 7708175 w 10993169"/>
              <a:gd name="connsiteY8247" fmla="*/ 1344487 h 5809456"/>
              <a:gd name="connsiteX8248" fmla="*/ 7711431 w 10993169"/>
              <a:gd name="connsiteY8248" fmla="*/ 1348403 h 5809456"/>
              <a:gd name="connsiteX8249" fmla="*/ 7714687 w 10993169"/>
              <a:gd name="connsiteY8249" fmla="*/ 1352319 h 5809456"/>
              <a:gd name="connsiteX8250" fmla="*/ 7715989 w 10993169"/>
              <a:gd name="connsiteY8250" fmla="*/ 1356889 h 5809456"/>
              <a:gd name="connsiteX8251" fmla="*/ 7717942 w 10993169"/>
              <a:gd name="connsiteY8251" fmla="*/ 1362763 h 5809456"/>
              <a:gd name="connsiteX8252" fmla="*/ 7719244 w 10993169"/>
              <a:gd name="connsiteY8252" fmla="*/ 1368638 h 5809456"/>
              <a:gd name="connsiteX8253" fmla="*/ 7719244 w 10993169"/>
              <a:gd name="connsiteY8253" fmla="*/ 1373207 h 5809456"/>
              <a:gd name="connsiteX8254" fmla="*/ 7719244 w 10993169"/>
              <a:gd name="connsiteY8254" fmla="*/ 1377123 h 5809456"/>
              <a:gd name="connsiteX8255" fmla="*/ 7717291 w 10993169"/>
              <a:gd name="connsiteY8255" fmla="*/ 1381693 h 5809456"/>
              <a:gd name="connsiteX8256" fmla="*/ 7716640 w 10993169"/>
              <a:gd name="connsiteY8256" fmla="*/ 1383651 h 5809456"/>
              <a:gd name="connsiteX8257" fmla="*/ 7715338 w 10993169"/>
              <a:gd name="connsiteY8257" fmla="*/ 1385609 h 5809456"/>
              <a:gd name="connsiteX8258" fmla="*/ 7713384 w 10993169"/>
              <a:gd name="connsiteY8258" fmla="*/ 1387567 h 5809456"/>
              <a:gd name="connsiteX8259" fmla="*/ 7712082 w 10993169"/>
              <a:gd name="connsiteY8259" fmla="*/ 1388220 h 5809456"/>
              <a:gd name="connsiteX8260" fmla="*/ 7704919 w 10993169"/>
              <a:gd name="connsiteY8260" fmla="*/ 1384303 h 5809456"/>
              <a:gd name="connsiteX8261" fmla="*/ 7696455 w 10993169"/>
              <a:gd name="connsiteY8261" fmla="*/ 1381040 h 5809456"/>
              <a:gd name="connsiteX8262" fmla="*/ 7687990 w 10993169"/>
              <a:gd name="connsiteY8262" fmla="*/ 1385609 h 5809456"/>
              <a:gd name="connsiteX8263" fmla="*/ 7680176 w 10993169"/>
              <a:gd name="connsiteY8263" fmla="*/ 1390831 h 5809456"/>
              <a:gd name="connsiteX8264" fmla="*/ 7678223 w 10993169"/>
              <a:gd name="connsiteY8264" fmla="*/ 1390831 h 5809456"/>
              <a:gd name="connsiteX8265" fmla="*/ 7676921 w 10993169"/>
              <a:gd name="connsiteY8265" fmla="*/ 1389525 h 5809456"/>
              <a:gd name="connsiteX8266" fmla="*/ 7674967 w 10993169"/>
              <a:gd name="connsiteY8266" fmla="*/ 1388220 h 5809456"/>
              <a:gd name="connsiteX8267" fmla="*/ 7673014 w 10993169"/>
              <a:gd name="connsiteY8267" fmla="*/ 1386914 h 5809456"/>
              <a:gd name="connsiteX8268" fmla="*/ 7669758 w 10993169"/>
              <a:gd name="connsiteY8268" fmla="*/ 1383651 h 5809456"/>
              <a:gd name="connsiteX8269" fmla="*/ 7667805 w 10993169"/>
              <a:gd name="connsiteY8269" fmla="*/ 1381040 h 5809456"/>
              <a:gd name="connsiteX8270" fmla="*/ 7661293 w 10993169"/>
              <a:gd name="connsiteY8270" fmla="*/ 1377776 h 5809456"/>
              <a:gd name="connsiteX8271" fmla="*/ 7654782 w 10993169"/>
              <a:gd name="connsiteY8271" fmla="*/ 1373207 h 5809456"/>
              <a:gd name="connsiteX8272" fmla="*/ 7648922 w 10993169"/>
              <a:gd name="connsiteY8272" fmla="*/ 1368638 h 5809456"/>
              <a:gd name="connsiteX8273" fmla="*/ 7644364 w 10993169"/>
              <a:gd name="connsiteY8273" fmla="*/ 1365374 h 5809456"/>
              <a:gd name="connsiteX8274" fmla="*/ 7639806 w 10993169"/>
              <a:gd name="connsiteY8274" fmla="*/ 1364721 h 5809456"/>
              <a:gd name="connsiteX8275" fmla="*/ 7633945 w 10993169"/>
              <a:gd name="connsiteY8275" fmla="*/ 1364069 h 5809456"/>
              <a:gd name="connsiteX8276" fmla="*/ 7627434 w 10993169"/>
              <a:gd name="connsiteY8276" fmla="*/ 1363416 h 5809456"/>
              <a:gd name="connsiteX8277" fmla="*/ 7621574 w 10993169"/>
              <a:gd name="connsiteY8277" fmla="*/ 1362763 h 5809456"/>
              <a:gd name="connsiteX8278" fmla="*/ 7615714 w 10993169"/>
              <a:gd name="connsiteY8278" fmla="*/ 1362763 h 5809456"/>
              <a:gd name="connsiteX8279" fmla="*/ 7607249 w 10993169"/>
              <a:gd name="connsiteY8279" fmla="*/ 1362763 h 5809456"/>
              <a:gd name="connsiteX8280" fmla="*/ 7598784 w 10993169"/>
              <a:gd name="connsiteY8280" fmla="*/ 1361458 h 5809456"/>
              <a:gd name="connsiteX8281" fmla="*/ 7593575 w 10993169"/>
              <a:gd name="connsiteY8281" fmla="*/ 1360152 h 5809456"/>
              <a:gd name="connsiteX8282" fmla="*/ 7589668 w 10993169"/>
              <a:gd name="connsiteY8282" fmla="*/ 1356889 h 5809456"/>
              <a:gd name="connsiteX8283" fmla="*/ 7585761 w 10993169"/>
              <a:gd name="connsiteY8283" fmla="*/ 1352319 h 5809456"/>
              <a:gd name="connsiteX8284" fmla="*/ 7582506 w 10993169"/>
              <a:gd name="connsiteY8284" fmla="*/ 1347097 h 5809456"/>
              <a:gd name="connsiteX8285" fmla="*/ 7580552 w 10993169"/>
              <a:gd name="connsiteY8285" fmla="*/ 1342528 h 5809456"/>
              <a:gd name="connsiteX8286" fmla="*/ 7584459 w 10993169"/>
              <a:gd name="connsiteY8286" fmla="*/ 1335348 h 5809456"/>
              <a:gd name="connsiteX8287" fmla="*/ 7588366 w 10993169"/>
              <a:gd name="connsiteY8287" fmla="*/ 1326863 h 5809456"/>
              <a:gd name="connsiteX8288" fmla="*/ 7588366 w 10993169"/>
              <a:gd name="connsiteY8288" fmla="*/ 1324252 h 5809456"/>
              <a:gd name="connsiteX8289" fmla="*/ 7587715 w 10993169"/>
              <a:gd name="connsiteY8289" fmla="*/ 1320335 h 5809456"/>
              <a:gd name="connsiteX8290" fmla="*/ 7587063 w 10993169"/>
              <a:gd name="connsiteY8290" fmla="*/ 1317072 h 5809456"/>
              <a:gd name="connsiteX8291" fmla="*/ 7585761 w 10993169"/>
              <a:gd name="connsiteY8291" fmla="*/ 1313808 h 5809456"/>
              <a:gd name="connsiteX8292" fmla="*/ 7584459 w 10993169"/>
              <a:gd name="connsiteY8292" fmla="*/ 1312502 h 5809456"/>
              <a:gd name="connsiteX8293" fmla="*/ 7582506 w 10993169"/>
              <a:gd name="connsiteY8293" fmla="*/ 1311197 h 5809456"/>
              <a:gd name="connsiteX8294" fmla="*/ 7579901 w 10993169"/>
              <a:gd name="connsiteY8294" fmla="*/ 1309891 h 5809456"/>
              <a:gd name="connsiteX8295" fmla="*/ 7577948 w 10993169"/>
              <a:gd name="connsiteY8295" fmla="*/ 1309239 h 5809456"/>
              <a:gd name="connsiteX8296" fmla="*/ 7573390 w 10993169"/>
              <a:gd name="connsiteY8296" fmla="*/ 1307933 h 5809456"/>
              <a:gd name="connsiteX8297" fmla="*/ 7570134 w 10993169"/>
              <a:gd name="connsiteY8297" fmla="*/ 1306628 h 5809456"/>
              <a:gd name="connsiteX8298" fmla="*/ 7567529 w 10993169"/>
              <a:gd name="connsiteY8298" fmla="*/ 1302059 h 5809456"/>
              <a:gd name="connsiteX8299" fmla="*/ 7565576 w 10993169"/>
              <a:gd name="connsiteY8299" fmla="*/ 1296837 h 5809456"/>
              <a:gd name="connsiteX8300" fmla="*/ 7564925 w 10993169"/>
              <a:gd name="connsiteY8300" fmla="*/ 1294879 h 5809456"/>
              <a:gd name="connsiteX8301" fmla="*/ 7563623 w 10993169"/>
              <a:gd name="connsiteY8301" fmla="*/ 1292920 h 5809456"/>
              <a:gd name="connsiteX8302" fmla="*/ 7563623 w 10993169"/>
              <a:gd name="connsiteY8302" fmla="*/ 1291615 h 5809456"/>
              <a:gd name="connsiteX8303" fmla="*/ 7564925 w 10993169"/>
              <a:gd name="connsiteY8303" fmla="*/ 1290309 h 5809456"/>
              <a:gd name="connsiteX8304" fmla="*/ 7566227 w 10993169"/>
              <a:gd name="connsiteY8304" fmla="*/ 1288351 h 5809456"/>
              <a:gd name="connsiteX8305" fmla="*/ 7568180 w 10993169"/>
              <a:gd name="connsiteY8305" fmla="*/ 1287046 h 5809456"/>
              <a:gd name="connsiteX8306" fmla="*/ 7570134 w 10993169"/>
              <a:gd name="connsiteY8306" fmla="*/ 1285740 h 5809456"/>
              <a:gd name="connsiteX8307" fmla="*/ 7572738 w 10993169"/>
              <a:gd name="connsiteY8307" fmla="*/ 1284435 h 5809456"/>
              <a:gd name="connsiteX8308" fmla="*/ 7577296 w 10993169"/>
              <a:gd name="connsiteY8308" fmla="*/ 1281824 h 5809456"/>
              <a:gd name="connsiteX8309" fmla="*/ 7580552 w 10993169"/>
              <a:gd name="connsiteY8309" fmla="*/ 1279866 h 5809456"/>
              <a:gd name="connsiteX8310" fmla="*/ 7580552 w 10993169"/>
              <a:gd name="connsiteY8310" fmla="*/ 1277255 h 5809456"/>
              <a:gd name="connsiteX8311" fmla="*/ 7579901 w 10993169"/>
              <a:gd name="connsiteY8311" fmla="*/ 1273991 h 5809456"/>
              <a:gd name="connsiteX8312" fmla="*/ 7579901 w 10993169"/>
              <a:gd name="connsiteY8312" fmla="*/ 1272033 h 5809456"/>
              <a:gd name="connsiteX8313" fmla="*/ 7579250 w 10993169"/>
              <a:gd name="connsiteY8313" fmla="*/ 1270727 h 5809456"/>
              <a:gd name="connsiteX8314" fmla="*/ 7578599 w 10993169"/>
              <a:gd name="connsiteY8314" fmla="*/ 1270075 h 5809456"/>
              <a:gd name="connsiteX8315" fmla="*/ 7577948 w 10993169"/>
              <a:gd name="connsiteY8315" fmla="*/ 1269422 h 5809456"/>
              <a:gd name="connsiteX8316" fmla="*/ 7571436 w 10993169"/>
              <a:gd name="connsiteY8316" fmla="*/ 1267464 h 5809456"/>
              <a:gd name="connsiteX8317" fmla="*/ 7564925 w 10993169"/>
              <a:gd name="connsiteY8317" fmla="*/ 1264853 h 5809456"/>
              <a:gd name="connsiteX8318" fmla="*/ 7560367 w 10993169"/>
              <a:gd name="connsiteY8318" fmla="*/ 1260283 h 5809456"/>
              <a:gd name="connsiteX8319" fmla="*/ 7556460 w 10993169"/>
              <a:gd name="connsiteY8319" fmla="*/ 1254409 h 5809456"/>
              <a:gd name="connsiteX8320" fmla="*/ 7561669 w 10993169"/>
              <a:gd name="connsiteY8320" fmla="*/ 1246576 h 5809456"/>
              <a:gd name="connsiteX8321" fmla="*/ 7567529 w 10993169"/>
              <a:gd name="connsiteY8321" fmla="*/ 1238743 h 5809456"/>
              <a:gd name="connsiteX8322" fmla="*/ 7568180 w 10993169"/>
              <a:gd name="connsiteY8322" fmla="*/ 1236785 h 5809456"/>
              <a:gd name="connsiteX8323" fmla="*/ 7568180 w 10993169"/>
              <a:gd name="connsiteY8323" fmla="*/ 1234174 h 5809456"/>
              <a:gd name="connsiteX8324" fmla="*/ 7568180 w 10993169"/>
              <a:gd name="connsiteY8324" fmla="*/ 1230910 h 5809456"/>
              <a:gd name="connsiteX8325" fmla="*/ 7567529 w 10993169"/>
              <a:gd name="connsiteY8325" fmla="*/ 1227647 h 5809456"/>
              <a:gd name="connsiteX8326" fmla="*/ 7566878 w 10993169"/>
              <a:gd name="connsiteY8326" fmla="*/ 1224383 h 5809456"/>
              <a:gd name="connsiteX8327" fmla="*/ 7566878 w 10993169"/>
              <a:gd name="connsiteY8327" fmla="*/ 1221119 h 5809456"/>
              <a:gd name="connsiteX8328" fmla="*/ 7566878 w 10993169"/>
              <a:gd name="connsiteY8328" fmla="*/ 1217856 h 5809456"/>
              <a:gd name="connsiteX8329" fmla="*/ 7567529 w 10993169"/>
              <a:gd name="connsiteY8329" fmla="*/ 1215897 h 5809456"/>
              <a:gd name="connsiteX8330" fmla="*/ 7568832 w 10993169"/>
              <a:gd name="connsiteY8330" fmla="*/ 1213286 h 5809456"/>
              <a:gd name="connsiteX8331" fmla="*/ 7571436 w 10993169"/>
              <a:gd name="connsiteY8331" fmla="*/ 1210675 h 5809456"/>
              <a:gd name="connsiteX8332" fmla="*/ 7575343 w 10993169"/>
              <a:gd name="connsiteY8332" fmla="*/ 1208064 h 5809456"/>
              <a:gd name="connsiteX8333" fmla="*/ 7577948 w 10993169"/>
              <a:gd name="connsiteY8333" fmla="*/ 1205454 h 5809456"/>
              <a:gd name="connsiteX8334" fmla="*/ 7579250 w 10993169"/>
              <a:gd name="connsiteY8334" fmla="*/ 1197621 h 5809456"/>
              <a:gd name="connsiteX8335" fmla="*/ 7580552 w 10993169"/>
              <a:gd name="connsiteY8335" fmla="*/ 1189788 h 5809456"/>
              <a:gd name="connsiteX8336" fmla="*/ 7583157 w 10993169"/>
              <a:gd name="connsiteY8336" fmla="*/ 1187830 h 5809456"/>
              <a:gd name="connsiteX8337" fmla="*/ 7587063 w 10993169"/>
              <a:gd name="connsiteY8337" fmla="*/ 1187177 h 5809456"/>
              <a:gd name="connsiteX8338" fmla="*/ 7590319 w 10993169"/>
              <a:gd name="connsiteY8338" fmla="*/ 1187177 h 5809456"/>
              <a:gd name="connsiteX8339" fmla="*/ 7593575 w 10993169"/>
              <a:gd name="connsiteY8339" fmla="*/ 1187177 h 5809456"/>
              <a:gd name="connsiteX8340" fmla="*/ 7599435 w 10993169"/>
              <a:gd name="connsiteY8340" fmla="*/ 1196315 h 5809456"/>
              <a:gd name="connsiteX8341" fmla="*/ 7605946 w 10993169"/>
              <a:gd name="connsiteY8341" fmla="*/ 1205454 h 5809456"/>
              <a:gd name="connsiteX8342" fmla="*/ 7613109 w 10993169"/>
              <a:gd name="connsiteY8342" fmla="*/ 1202843 h 5809456"/>
              <a:gd name="connsiteX8343" fmla="*/ 7621574 w 10993169"/>
              <a:gd name="connsiteY8343" fmla="*/ 1200232 h 5809456"/>
              <a:gd name="connsiteX8344" fmla="*/ 7626132 w 10993169"/>
              <a:gd name="connsiteY8344" fmla="*/ 1200232 h 5809456"/>
              <a:gd name="connsiteX8345" fmla="*/ 7631341 w 10993169"/>
              <a:gd name="connsiteY8345" fmla="*/ 1200884 h 5809456"/>
              <a:gd name="connsiteX8346" fmla="*/ 7635899 w 10993169"/>
              <a:gd name="connsiteY8346" fmla="*/ 1201537 h 5809456"/>
              <a:gd name="connsiteX8347" fmla="*/ 7639806 w 10993169"/>
              <a:gd name="connsiteY8347" fmla="*/ 1202843 h 5809456"/>
              <a:gd name="connsiteX8348" fmla="*/ 7645666 w 10993169"/>
              <a:gd name="connsiteY8348" fmla="*/ 1206106 h 5809456"/>
              <a:gd name="connsiteX8349" fmla="*/ 7652177 w 10993169"/>
              <a:gd name="connsiteY8349" fmla="*/ 1211328 h 5809456"/>
              <a:gd name="connsiteX8350" fmla="*/ 7658038 w 10993169"/>
              <a:gd name="connsiteY8350" fmla="*/ 1216550 h 5809456"/>
              <a:gd name="connsiteX8351" fmla="*/ 7662595 w 10993169"/>
              <a:gd name="connsiteY8351" fmla="*/ 1221119 h 5809456"/>
              <a:gd name="connsiteX8352" fmla="*/ 7671060 w 10993169"/>
              <a:gd name="connsiteY8352" fmla="*/ 1225036 h 5809456"/>
              <a:gd name="connsiteX8353" fmla="*/ 7677572 w 10993169"/>
              <a:gd name="connsiteY8353" fmla="*/ 1228952 h 5809456"/>
              <a:gd name="connsiteX8354" fmla="*/ 7682130 w 10993169"/>
              <a:gd name="connsiteY8354" fmla="*/ 1228952 h 5809456"/>
              <a:gd name="connsiteX8355" fmla="*/ 7687990 w 10993169"/>
              <a:gd name="connsiteY8355" fmla="*/ 1229605 h 5809456"/>
              <a:gd name="connsiteX8356" fmla="*/ 7691246 w 10993169"/>
              <a:gd name="connsiteY8356" fmla="*/ 1228952 h 5809456"/>
              <a:gd name="connsiteX8357" fmla="*/ 7693199 w 10993169"/>
              <a:gd name="connsiteY8357" fmla="*/ 1228952 h 5809456"/>
              <a:gd name="connsiteX8358" fmla="*/ 7695152 w 10993169"/>
              <a:gd name="connsiteY8358" fmla="*/ 1227647 h 5809456"/>
              <a:gd name="connsiteX8359" fmla="*/ 7696455 w 10993169"/>
              <a:gd name="connsiteY8359" fmla="*/ 1226341 h 5809456"/>
              <a:gd name="connsiteX8360" fmla="*/ 7698408 w 10993169"/>
              <a:gd name="connsiteY8360" fmla="*/ 1225036 h 5809456"/>
              <a:gd name="connsiteX8361" fmla="*/ 7699059 w 10993169"/>
              <a:gd name="connsiteY8361" fmla="*/ 1222425 h 5809456"/>
              <a:gd name="connsiteX8362" fmla="*/ 7700361 w 10993169"/>
              <a:gd name="connsiteY8362" fmla="*/ 1219814 h 5809456"/>
              <a:gd name="connsiteX8363" fmla="*/ 7700361 w 10993169"/>
              <a:gd name="connsiteY8363" fmla="*/ 1217203 h 5809456"/>
              <a:gd name="connsiteX8364" fmla="*/ 7700361 w 10993169"/>
              <a:gd name="connsiteY8364" fmla="*/ 1214592 h 5809456"/>
              <a:gd name="connsiteX8365" fmla="*/ 7700361 w 10993169"/>
              <a:gd name="connsiteY8365" fmla="*/ 1211981 h 5809456"/>
              <a:gd name="connsiteX8366" fmla="*/ 7699710 w 10993169"/>
              <a:gd name="connsiteY8366" fmla="*/ 1209370 h 5809456"/>
              <a:gd name="connsiteX8367" fmla="*/ 7699059 w 10993169"/>
              <a:gd name="connsiteY8367" fmla="*/ 1208064 h 5809456"/>
              <a:gd name="connsiteX8368" fmla="*/ 7698408 w 10993169"/>
              <a:gd name="connsiteY8368" fmla="*/ 1206106 h 5809456"/>
              <a:gd name="connsiteX8369" fmla="*/ 7697757 w 10993169"/>
              <a:gd name="connsiteY8369" fmla="*/ 1204148 h 5809456"/>
              <a:gd name="connsiteX8370" fmla="*/ 7696455 w 10993169"/>
              <a:gd name="connsiteY8370" fmla="*/ 1202843 h 5809456"/>
              <a:gd name="connsiteX8371" fmla="*/ 7695152 w 10993169"/>
              <a:gd name="connsiteY8371" fmla="*/ 1200884 h 5809456"/>
              <a:gd name="connsiteX8372" fmla="*/ 7691246 w 10993169"/>
              <a:gd name="connsiteY8372" fmla="*/ 1198926 h 5809456"/>
              <a:gd name="connsiteX8373" fmla="*/ 7687990 w 10993169"/>
              <a:gd name="connsiteY8373" fmla="*/ 1197621 h 5809456"/>
              <a:gd name="connsiteX8374" fmla="*/ 7684083 w 10993169"/>
              <a:gd name="connsiteY8374" fmla="*/ 1196315 h 5809456"/>
              <a:gd name="connsiteX8375" fmla="*/ 7679525 w 10993169"/>
              <a:gd name="connsiteY8375" fmla="*/ 1195010 h 5809456"/>
              <a:gd name="connsiteX8376" fmla="*/ 7677572 w 10993169"/>
              <a:gd name="connsiteY8376" fmla="*/ 1194357 h 5809456"/>
              <a:gd name="connsiteX8377" fmla="*/ 7675618 w 10993169"/>
              <a:gd name="connsiteY8377" fmla="*/ 1192399 h 5809456"/>
              <a:gd name="connsiteX8378" fmla="*/ 7673665 w 10993169"/>
              <a:gd name="connsiteY8378" fmla="*/ 1191093 h 5809456"/>
              <a:gd name="connsiteX8379" fmla="*/ 7673014 w 10993169"/>
              <a:gd name="connsiteY8379" fmla="*/ 1189788 h 5809456"/>
              <a:gd name="connsiteX8380" fmla="*/ 7669758 w 10993169"/>
              <a:gd name="connsiteY8380" fmla="*/ 1181955 h 5809456"/>
              <a:gd name="connsiteX8381" fmla="*/ 7667805 w 10993169"/>
              <a:gd name="connsiteY8381" fmla="*/ 1174122 h 5809456"/>
              <a:gd name="connsiteX8382" fmla="*/ 7668456 w 10993169"/>
              <a:gd name="connsiteY8382" fmla="*/ 1168900 h 5809456"/>
              <a:gd name="connsiteX8383" fmla="*/ 7669758 w 10993169"/>
              <a:gd name="connsiteY8383" fmla="*/ 1163678 h 5809456"/>
              <a:gd name="connsiteX8384" fmla="*/ 7668456 w 10993169"/>
              <a:gd name="connsiteY8384" fmla="*/ 1156498 h 5809456"/>
              <a:gd name="connsiteX8385" fmla="*/ 7667805 w 10993169"/>
              <a:gd name="connsiteY8385" fmla="*/ 1151276 h 5809456"/>
              <a:gd name="connsiteX8386" fmla="*/ 7668456 w 10993169"/>
              <a:gd name="connsiteY8386" fmla="*/ 1149318 h 5809456"/>
              <a:gd name="connsiteX8387" fmla="*/ 7670409 w 10993169"/>
              <a:gd name="connsiteY8387" fmla="*/ 1147360 h 5809456"/>
              <a:gd name="connsiteX8388" fmla="*/ 7673014 w 10993169"/>
              <a:gd name="connsiteY8388" fmla="*/ 1146054 h 5809456"/>
              <a:gd name="connsiteX8389" fmla="*/ 7675618 w 10993169"/>
              <a:gd name="connsiteY8389" fmla="*/ 1146054 h 5809456"/>
              <a:gd name="connsiteX8390" fmla="*/ 7678223 w 10993169"/>
              <a:gd name="connsiteY8390" fmla="*/ 1145402 h 5809456"/>
              <a:gd name="connsiteX8391" fmla="*/ 7682130 w 10993169"/>
              <a:gd name="connsiteY8391" fmla="*/ 1145402 h 5809456"/>
              <a:gd name="connsiteX8392" fmla="*/ 7685385 w 10993169"/>
              <a:gd name="connsiteY8392" fmla="*/ 1146054 h 5809456"/>
              <a:gd name="connsiteX8393" fmla="*/ 7689943 w 10993169"/>
              <a:gd name="connsiteY8393" fmla="*/ 1146707 h 5809456"/>
              <a:gd name="connsiteX8394" fmla="*/ 7697757 w 10993169"/>
              <a:gd name="connsiteY8394" fmla="*/ 1148665 h 5809456"/>
              <a:gd name="connsiteX8395" fmla="*/ 7704268 w 10993169"/>
              <a:gd name="connsiteY8395" fmla="*/ 1151276 h 5809456"/>
              <a:gd name="connsiteX8396" fmla="*/ 7706873 w 10993169"/>
              <a:gd name="connsiteY8396" fmla="*/ 1153887 h 5809456"/>
              <a:gd name="connsiteX8397" fmla="*/ 7710780 w 10993169"/>
              <a:gd name="connsiteY8397" fmla="*/ 1157151 h 5809456"/>
              <a:gd name="connsiteX8398" fmla="*/ 7712733 w 10993169"/>
              <a:gd name="connsiteY8398" fmla="*/ 1158456 h 5809456"/>
              <a:gd name="connsiteX8399" fmla="*/ 7715338 w 10993169"/>
              <a:gd name="connsiteY8399" fmla="*/ 1159762 h 5809456"/>
              <a:gd name="connsiteX8400" fmla="*/ 7717291 w 10993169"/>
              <a:gd name="connsiteY8400" fmla="*/ 1161068 h 5809456"/>
              <a:gd name="connsiteX8401" fmla="*/ 7719244 w 10993169"/>
              <a:gd name="connsiteY8401" fmla="*/ 1161068 h 5809456"/>
              <a:gd name="connsiteX8402" fmla="*/ 7727058 w 10993169"/>
              <a:gd name="connsiteY8402" fmla="*/ 1159762 h 5809456"/>
              <a:gd name="connsiteX8403" fmla="*/ 7732267 w 10993169"/>
              <a:gd name="connsiteY8403" fmla="*/ 1158456 h 5809456"/>
              <a:gd name="connsiteX8404" fmla="*/ 7736174 w 10993169"/>
              <a:gd name="connsiteY8404" fmla="*/ 1156498 h 5809456"/>
              <a:gd name="connsiteX8405" fmla="*/ 7740081 w 10993169"/>
              <a:gd name="connsiteY8405" fmla="*/ 1153235 h 5809456"/>
              <a:gd name="connsiteX8406" fmla="*/ 7743988 w 10993169"/>
              <a:gd name="connsiteY8406" fmla="*/ 1149971 h 5809456"/>
              <a:gd name="connsiteX8407" fmla="*/ 7747895 w 10993169"/>
              <a:gd name="connsiteY8407" fmla="*/ 1146054 h 5809456"/>
              <a:gd name="connsiteX8408" fmla="*/ 7751801 w 10993169"/>
              <a:gd name="connsiteY8408" fmla="*/ 1142138 h 5809456"/>
              <a:gd name="connsiteX8409" fmla="*/ 7755057 w 10993169"/>
              <a:gd name="connsiteY8409" fmla="*/ 1138875 h 5809456"/>
              <a:gd name="connsiteX8410" fmla="*/ 7758964 w 10993169"/>
              <a:gd name="connsiteY8410" fmla="*/ 1135611 h 5809456"/>
              <a:gd name="connsiteX8411" fmla="*/ 7762871 w 10993169"/>
              <a:gd name="connsiteY8411" fmla="*/ 1133000 h 5809456"/>
              <a:gd name="connsiteX8412" fmla="*/ 7767429 w 10993169"/>
              <a:gd name="connsiteY8412" fmla="*/ 1131042 h 5809456"/>
              <a:gd name="connsiteX8413" fmla="*/ 7773289 w 10993169"/>
              <a:gd name="connsiteY8413" fmla="*/ 1129736 h 5809456"/>
              <a:gd name="connsiteX8414" fmla="*/ 7779149 w 10993169"/>
              <a:gd name="connsiteY8414" fmla="*/ 1128431 h 5809456"/>
              <a:gd name="connsiteX8415" fmla="*/ 7783707 w 10993169"/>
              <a:gd name="connsiteY8415" fmla="*/ 1127778 h 5809456"/>
              <a:gd name="connsiteX8416" fmla="*/ 7786312 w 10993169"/>
              <a:gd name="connsiteY8416" fmla="*/ 1128431 h 5809456"/>
              <a:gd name="connsiteX8417" fmla="*/ 7789567 w 10993169"/>
              <a:gd name="connsiteY8417" fmla="*/ 1129083 h 5809456"/>
              <a:gd name="connsiteX8418" fmla="*/ 7792172 w 10993169"/>
              <a:gd name="connsiteY8418" fmla="*/ 1130389 h 5809456"/>
              <a:gd name="connsiteX8419" fmla="*/ 7794776 w 10993169"/>
              <a:gd name="connsiteY8419" fmla="*/ 1131694 h 5809456"/>
              <a:gd name="connsiteX8420" fmla="*/ 7799986 w 10993169"/>
              <a:gd name="connsiteY8420" fmla="*/ 1134305 h 5809456"/>
              <a:gd name="connsiteX8421" fmla="*/ 7803892 w 10993169"/>
              <a:gd name="connsiteY8421" fmla="*/ 1135611 h 5809456"/>
              <a:gd name="connsiteX8422" fmla="*/ 7810404 w 10993169"/>
              <a:gd name="connsiteY8422" fmla="*/ 1134958 h 5809456"/>
              <a:gd name="connsiteX8423" fmla="*/ 7817566 w 10993169"/>
              <a:gd name="connsiteY8423" fmla="*/ 1133000 h 5809456"/>
              <a:gd name="connsiteX8424" fmla="*/ 7823427 w 10993169"/>
              <a:gd name="connsiteY8424" fmla="*/ 1130389 h 5809456"/>
              <a:gd name="connsiteX8425" fmla="*/ 7827985 w 10993169"/>
              <a:gd name="connsiteY8425" fmla="*/ 1127778 h 5809456"/>
              <a:gd name="connsiteX8426" fmla="*/ 7832542 w 10993169"/>
              <a:gd name="connsiteY8426" fmla="*/ 1126472 h 5809456"/>
              <a:gd name="connsiteX8427" fmla="*/ 6296807 w 10993169"/>
              <a:gd name="connsiteY8427" fmla="*/ 1125167 h 5809456"/>
              <a:gd name="connsiteX8428" fmla="*/ 6302033 w 10993169"/>
              <a:gd name="connsiteY8428" fmla="*/ 1126465 h 5809456"/>
              <a:gd name="connsiteX8429" fmla="*/ 6307911 w 10993169"/>
              <a:gd name="connsiteY8429" fmla="*/ 1128412 h 5809456"/>
              <a:gd name="connsiteX8430" fmla="*/ 6313790 w 10993169"/>
              <a:gd name="connsiteY8430" fmla="*/ 1131009 h 5809456"/>
              <a:gd name="connsiteX8431" fmla="*/ 6318362 w 10993169"/>
              <a:gd name="connsiteY8431" fmla="*/ 1132956 h 5809456"/>
              <a:gd name="connsiteX8432" fmla="*/ 6319669 w 10993169"/>
              <a:gd name="connsiteY8432" fmla="*/ 1137500 h 5809456"/>
              <a:gd name="connsiteX8433" fmla="*/ 6320322 w 10993169"/>
              <a:gd name="connsiteY8433" fmla="*/ 1142693 h 5809456"/>
              <a:gd name="connsiteX8434" fmla="*/ 6320975 w 10993169"/>
              <a:gd name="connsiteY8434" fmla="*/ 1147886 h 5809456"/>
              <a:gd name="connsiteX8435" fmla="*/ 6320975 w 10993169"/>
              <a:gd name="connsiteY8435" fmla="*/ 1151131 h 5809456"/>
              <a:gd name="connsiteX8436" fmla="*/ 6315096 w 10993169"/>
              <a:gd name="connsiteY8436" fmla="*/ 1155675 h 5809456"/>
              <a:gd name="connsiteX8437" fmla="*/ 6309871 w 10993169"/>
              <a:gd name="connsiteY8437" fmla="*/ 1160868 h 5809456"/>
              <a:gd name="connsiteX8438" fmla="*/ 6309871 w 10993169"/>
              <a:gd name="connsiteY8438" fmla="*/ 1163464 h 5809456"/>
              <a:gd name="connsiteX8439" fmla="*/ 6309871 w 10993169"/>
              <a:gd name="connsiteY8439" fmla="*/ 1167359 h 5809456"/>
              <a:gd name="connsiteX8440" fmla="*/ 6311177 w 10993169"/>
              <a:gd name="connsiteY8440" fmla="*/ 1171254 h 5809456"/>
              <a:gd name="connsiteX8441" fmla="*/ 6312484 w 10993169"/>
              <a:gd name="connsiteY8441" fmla="*/ 1173850 h 5809456"/>
              <a:gd name="connsiteX8442" fmla="*/ 6314443 w 10993169"/>
              <a:gd name="connsiteY8442" fmla="*/ 1175797 h 5809456"/>
              <a:gd name="connsiteX8443" fmla="*/ 6318362 w 10993169"/>
              <a:gd name="connsiteY8443" fmla="*/ 1178394 h 5809456"/>
              <a:gd name="connsiteX8444" fmla="*/ 6320975 w 10993169"/>
              <a:gd name="connsiteY8444" fmla="*/ 1180341 h 5809456"/>
              <a:gd name="connsiteX8445" fmla="*/ 6323588 w 10993169"/>
              <a:gd name="connsiteY8445" fmla="*/ 1181639 h 5809456"/>
              <a:gd name="connsiteX8446" fmla="*/ 6324894 w 10993169"/>
              <a:gd name="connsiteY8446" fmla="*/ 1180341 h 5809456"/>
              <a:gd name="connsiteX8447" fmla="*/ 6326200 w 10993169"/>
              <a:gd name="connsiteY8447" fmla="*/ 1178394 h 5809456"/>
              <a:gd name="connsiteX8448" fmla="*/ 6327507 w 10993169"/>
              <a:gd name="connsiteY8448" fmla="*/ 1175797 h 5809456"/>
              <a:gd name="connsiteX8449" fmla="*/ 6328160 w 10993169"/>
              <a:gd name="connsiteY8449" fmla="*/ 1173850 h 5809456"/>
              <a:gd name="connsiteX8450" fmla="*/ 6329466 w 10993169"/>
              <a:gd name="connsiteY8450" fmla="*/ 1169306 h 5809456"/>
              <a:gd name="connsiteX8451" fmla="*/ 6331426 w 10993169"/>
              <a:gd name="connsiteY8451" fmla="*/ 1166061 h 5809456"/>
              <a:gd name="connsiteX8452" fmla="*/ 6332079 w 10993169"/>
              <a:gd name="connsiteY8452" fmla="*/ 1165412 h 5809456"/>
              <a:gd name="connsiteX8453" fmla="*/ 6334038 w 10993169"/>
              <a:gd name="connsiteY8453" fmla="*/ 1164763 h 5809456"/>
              <a:gd name="connsiteX8454" fmla="*/ 6335998 w 10993169"/>
              <a:gd name="connsiteY8454" fmla="*/ 1164763 h 5809456"/>
              <a:gd name="connsiteX8455" fmla="*/ 6337958 w 10993169"/>
              <a:gd name="connsiteY8455" fmla="*/ 1165412 h 5809456"/>
              <a:gd name="connsiteX8456" fmla="*/ 6342530 w 10993169"/>
              <a:gd name="connsiteY8456" fmla="*/ 1165412 h 5809456"/>
              <a:gd name="connsiteX8457" fmla="*/ 6346449 w 10993169"/>
              <a:gd name="connsiteY8457" fmla="*/ 1166061 h 5809456"/>
              <a:gd name="connsiteX8458" fmla="*/ 6349715 w 10993169"/>
              <a:gd name="connsiteY8458" fmla="*/ 1166710 h 5809456"/>
              <a:gd name="connsiteX8459" fmla="*/ 6352981 w 10993169"/>
              <a:gd name="connsiteY8459" fmla="*/ 1169306 h 5809456"/>
              <a:gd name="connsiteX8460" fmla="*/ 6356900 w 10993169"/>
              <a:gd name="connsiteY8460" fmla="*/ 1172552 h 5809456"/>
              <a:gd name="connsiteX8461" fmla="*/ 6359512 w 10993169"/>
              <a:gd name="connsiteY8461" fmla="*/ 1176447 h 5809456"/>
              <a:gd name="connsiteX8462" fmla="*/ 6363431 w 10993169"/>
              <a:gd name="connsiteY8462" fmla="*/ 1179043 h 5809456"/>
              <a:gd name="connsiteX8463" fmla="*/ 6366697 w 10993169"/>
              <a:gd name="connsiteY8463" fmla="*/ 1182938 h 5809456"/>
              <a:gd name="connsiteX8464" fmla="*/ 6369310 w 10993169"/>
              <a:gd name="connsiteY8464" fmla="*/ 1187481 h 5809456"/>
              <a:gd name="connsiteX8465" fmla="*/ 6369963 w 10993169"/>
              <a:gd name="connsiteY8465" fmla="*/ 1191376 h 5809456"/>
              <a:gd name="connsiteX8466" fmla="*/ 6367351 w 10993169"/>
              <a:gd name="connsiteY8466" fmla="*/ 1195920 h 5809456"/>
              <a:gd name="connsiteX8467" fmla="*/ 6364738 w 10993169"/>
              <a:gd name="connsiteY8467" fmla="*/ 1199814 h 5809456"/>
              <a:gd name="connsiteX8468" fmla="*/ 6365391 w 10993169"/>
              <a:gd name="connsiteY8468" fmla="*/ 1201762 h 5809456"/>
              <a:gd name="connsiteX8469" fmla="*/ 6366697 w 10993169"/>
              <a:gd name="connsiteY8469" fmla="*/ 1205008 h 5809456"/>
              <a:gd name="connsiteX8470" fmla="*/ 6368004 w 10993169"/>
              <a:gd name="connsiteY8470" fmla="*/ 1207604 h 5809456"/>
              <a:gd name="connsiteX8471" fmla="*/ 6369963 w 10993169"/>
              <a:gd name="connsiteY8471" fmla="*/ 1210200 h 5809456"/>
              <a:gd name="connsiteX8472" fmla="*/ 6372576 w 10993169"/>
              <a:gd name="connsiteY8472" fmla="*/ 1210849 h 5809456"/>
              <a:gd name="connsiteX8473" fmla="*/ 6375189 w 10993169"/>
              <a:gd name="connsiteY8473" fmla="*/ 1210849 h 5809456"/>
              <a:gd name="connsiteX8474" fmla="*/ 6378455 w 10993169"/>
              <a:gd name="connsiteY8474" fmla="*/ 1210200 h 5809456"/>
              <a:gd name="connsiteX8475" fmla="*/ 6381721 w 10993169"/>
              <a:gd name="connsiteY8475" fmla="*/ 1210200 h 5809456"/>
              <a:gd name="connsiteX8476" fmla="*/ 6384986 w 10993169"/>
              <a:gd name="connsiteY8476" fmla="*/ 1209551 h 5809456"/>
              <a:gd name="connsiteX8477" fmla="*/ 6388252 w 10993169"/>
              <a:gd name="connsiteY8477" fmla="*/ 1208902 h 5809456"/>
              <a:gd name="connsiteX8478" fmla="*/ 6390865 w 10993169"/>
              <a:gd name="connsiteY8478" fmla="*/ 1209551 h 5809456"/>
              <a:gd name="connsiteX8479" fmla="*/ 6393478 w 10993169"/>
              <a:gd name="connsiteY8479" fmla="*/ 1210200 h 5809456"/>
              <a:gd name="connsiteX8480" fmla="*/ 6396744 w 10993169"/>
              <a:gd name="connsiteY8480" fmla="*/ 1210849 h 5809456"/>
              <a:gd name="connsiteX8481" fmla="*/ 6400663 w 10993169"/>
              <a:gd name="connsiteY8481" fmla="*/ 1212797 h 5809456"/>
              <a:gd name="connsiteX8482" fmla="*/ 6404582 w 10993169"/>
              <a:gd name="connsiteY8482" fmla="*/ 1215393 h 5809456"/>
              <a:gd name="connsiteX8483" fmla="*/ 6406541 w 10993169"/>
              <a:gd name="connsiteY8483" fmla="*/ 1217340 h 5809456"/>
              <a:gd name="connsiteX8484" fmla="*/ 6407848 w 10993169"/>
              <a:gd name="connsiteY8484" fmla="*/ 1219937 h 5809456"/>
              <a:gd name="connsiteX8485" fmla="*/ 6408501 w 10993169"/>
              <a:gd name="connsiteY8485" fmla="*/ 1223182 h 5809456"/>
              <a:gd name="connsiteX8486" fmla="*/ 6409154 w 10993169"/>
              <a:gd name="connsiteY8486" fmla="*/ 1226428 h 5809456"/>
              <a:gd name="connsiteX8487" fmla="*/ 6409154 w 10993169"/>
              <a:gd name="connsiteY8487" fmla="*/ 1230323 h 5809456"/>
              <a:gd name="connsiteX8488" fmla="*/ 6407848 w 10993169"/>
              <a:gd name="connsiteY8488" fmla="*/ 1238761 h 5809456"/>
              <a:gd name="connsiteX8489" fmla="*/ 6406541 w 10993169"/>
              <a:gd name="connsiteY8489" fmla="*/ 1245252 h 5809456"/>
              <a:gd name="connsiteX8490" fmla="*/ 6405235 w 10993169"/>
              <a:gd name="connsiteY8490" fmla="*/ 1249796 h 5809456"/>
              <a:gd name="connsiteX8491" fmla="*/ 6403275 w 10993169"/>
              <a:gd name="connsiteY8491" fmla="*/ 1253690 h 5809456"/>
              <a:gd name="connsiteX8492" fmla="*/ 6400663 w 10993169"/>
              <a:gd name="connsiteY8492" fmla="*/ 1258234 h 5809456"/>
              <a:gd name="connsiteX8493" fmla="*/ 6398050 w 10993169"/>
              <a:gd name="connsiteY8493" fmla="*/ 1262778 h 5809456"/>
              <a:gd name="connsiteX8494" fmla="*/ 6391518 w 10993169"/>
              <a:gd name="connsiteY8494" fmla="*/ 1271866 h 5809456"/>
              <a:gd name="connsiteX8495" fmla="*/ 6385640 w 10993169"/>
              <a:gd name="connsiteY8495" fmla="*/ 1278357 h 5809456"/>
              <a:gd name="connsiteX8496" fmla="*/ 6379108 w 10993169"/>
              <a:gd name="connsiteY8496" fmla="*/ 1282251 h 5809456"/>
              <a:gd name="connsiteX8497" fmla="*/ 6371270 w 10993169"/>
              <a:gd name="connsiteY8497" fmla="*/ 1286146 h 5809456"/>
              <a:gd name="connsiteX8498" fmla="*/ 6363431 w 10993169"/>
              <a:gd name="connsiteY8498" fmla="*/ 1288742 h 5809456"/>
              <a:gd name="connsiteX8499" fmla="*/ 6356900 w 10993169"/>
              <a:gd name="connsiteY8499" fmla="*/ 1291339 h 5809456"/>
              <a:gd name="connsiteX8500" fmla="*/ 6349715 w 10993169"/>
              <a:gd name="connsiteY8500" fmla="*/ 1290690 h 5809456"/>
              <a:gd name="connsiteX8501" fmla="*/ 6341223 w 10993169"/>
              <a:gd name="connsiteY8501" fmla="*/ 1290041 h 5809456"/>
              <a:gd name="connsiteX8502" fmla="*/ 6332732 w 10993169"/>
              <a:gd name="connsiteY8502" fmla="*/ 1289391 h 5809456"/>
              <a:gd name="connsiteX8503" fmla="*/ 6326200 w 10993169"/>
              <a:gd name="connsiteY8503" fmla="*/ 1288742 h 5809456"/>
              <a:gd name="connsiteX8504" fmla="*/ 6320975 w 10993169"/>
              <a:gd name="connsiteY8504" fmla="*/ 1291339 h 5809456"/>
              <a:gd name="connsiteX8505" fmla="*/ 6315096 w 10993169"/>
              <a:gd name="connsiteY8505" fmla="*/ 1295233 h 5809456"/>
              <a:gd name="connsiteX8506" fmla="*/ 6309218 w 10993169"/>
              <a:gd name="connsiteY8506" fmla="*/ 1299128 h 5809456"/>
              <a:gd name="connsiteX8507" fmla="*/ 6304645 w 10993169"/>
              <a:gd name="connsiteY8507" fmla="*/ 1302374 h 5809456"/>
              <a:gd name="connsiteX8508" fmla="*/ 6294848 w 10993169"/>
              <a:gd name="connsiteY8508" fmla="*/ 1303672 h 5809456"/>
              <a:gd name="connsiteX8509" fmla="*/ 6286356 w 10993169"/>
              <a:gd name="connsiteY8509" fmla="*/ 1304321 h 5809456"/>
              <a:gd name="connsiteX8510" fmla="*/ 6282437 w 10993169"/>
              <a:gd name="connsiteY8510" fmla="*/ 1304970 h 5809456"/>
              <a:gd name="connsiteX8511" fmla="*/ 6277212 w 10993169"/>
              <a:gd name="connsiteY8511" fmla="*/ 1306268 h 5809456"/>
              <a:gd name="connsiteX8512" fmla="*/ 6272640 w 10993169"/>
              <a:gd name="connsiteY8512" fmla="*/ 1307567 h 5809456"/>
              <a:gd name="connsiteX8513" fmla="*/ 6268067 w 10993169"/>
              <a:gd name="connsiteY8513" fmla="*/ 1309514 h 5809456"/>
              <a:gd name="connsiteX8514" fmla="*/ 6263495 w 10993169"/>
              <a:gd name="connsiteY8514" fmla="*/ 1316005 h 5809456"/>
              <a:gd name="connsiteX8515" fmla="*/ 6258270 w 10993169"/>
              <a:gd name="connsiteY8515" fmla="*/ 1322496 h 5809456"/>
              <a:gd name="connsiteX8516" fmla="*/ 6253044 w 10993169"/>
              <a:gd name="connsiteY8516" fmla="*/ 1324443 h 5809456"/>
              <a:gd name="connsiteX8517" fmla="*/ 6247819 w 10993169"/>
              <a:gd name="connsiteY8517" fmla="*/ 1327689 h 5809456"/>
              <a:gd name="connsiteX8518" fmla="*/ 6241940 w 10993169"/>
              <a:gd name="connsiteY8518" fmla="*/ 1330285 h 5809456"/>
              <a:gd name="connsiteX8519" fmla="*/ 6237368 w 10993169"/>
              <a:gd name="connsiteY8519" fmla="*/ 1332882 h 5809456"/>
              <a:gd name="connsiteX8520" fmla="*/ 6230836 w 10993169"/>
              <a:gd name="connsiteY8520" fmla="*/ 1332882 h 5809456"/>
              <a:gd name="connsiteX8521" fmla="*/ 6223651 w 10993169"/>
              <a:gd name="connsiteY8521" fmla="*/ 1333531 h 5809456"/>
              <a:gd name="connsiteX8522" fmla="*/ 6219732 w 10993169"/>
              <a:gd name="connsiteY8522" fmla="*/ 1332882 h 5809456"/>
              <a:gd name="connsiteX8523" fmla="*/ 6216466 w 10993169"/>
              <a:gd name="connsiteY8523" fmla="*/ 1332882 h 5809456"/>
              <a:gd name="connsiteX8524" fmla="*/ 6213854 w 10993169"/>
              <a:gd name="connsiteY8524" fmla="*/ 1331584 h 5809456"/>
              <a:gd name="connsiteX8525" fmla="*/ 6211241 w 10993169"/>
              <a:gd name="connsiteY8525" fmla="*/ 1330285 h 5809456"/>
              <a:gd name="connsiteX8526" fmla="*/ 6209281 w 10993169"/>
              <a:gd name="connsiteY8526" fmla="*/ 1328987 h 5809456"/>
              <a:gd name="connsiteX8527" fmla="*/ 6207322 w 10993169"/>
              <a:gd name="connsiteY8527" fmla="*/ 1326391 h 5809456"/>
              <a:gd name="connsiteX8528" fmla="*/ 6206015 w 10993169"/>
              <a:gd name="connsiteY8528" fmla="*/ 1323794 h 5809456"/>
              <a:gd name="connsiteX8529" fmla="*/ 6204056 w 10993169"/>
              <a:gd name="connsiteY8529" fmla="*/ 1320549 h 5809456"/>
              <a:gd name="connsiteX8530" fmla="*/ 6202096 w 10993169"/>
              <a:gd name="connsiteY8530" fmla="*/ 1314707 h 5809456"/>
              <a:gd name="connsiteX8531" fmla="*/ 6200790 w 10993169"/>
              <a:gd name="connsiteY8531" fmla="*/ 1309514 h 5809456"/>
              <a:gd name="connsiteX8532" fmla="*/ 6208628 w 10993169"/>
              <a:gd name="connsiteY8532" fmla="*/ 1303672 h 5809456"/>
              <a:gd name="connsiteX8533" fmla="*/ 6216466 w 10993169"/>
              <a:gd name="connsiteY8533" fmla="*/ 1297181 h 5809456"/>
              <a:gd name="connsiteX8534" fmla="*/ 6218426 w 10993169"/>
              <a:gd name="connsiteY8534" fmla="*/ 1291988 h 5809456"/>
              <a:gd name="connsiteX8535" fmla="*/ 6220385 w 10993169"/>
              <a:gd name="connsiteY8535" fmla="*/ 1286146 h 5809456"/>
              <a:gd name="connsiteX8536" fmla="*/ 6222345 w 10993169"/>
              <a:gd name="connsiteY8536" fmla="*/ 1280953 h 5809456"/>
              <a:gd name="connsiteX8537" fmla="*/ 6224304 w 10993169"/>
              <a:gd name="connsiteY8537" fmla="*/ 1275760 h 5809456"/>
              <a:gd name="connsiteX8538" fmla="*/ 6224304 w 10993169"/>
              <a:gd name="connsiteY8538" fmla="*/ 1270567 h 5809456"/>
              <a:gd name="connsiteX8539" fmla="*/ 6223651 w 10993169"/>
              <a:gd name="connsiteY8539" fmla="*/ 1263427 h 5809456"/>
              <a:gd name="connsiteX8540" fmla="*/ 6222998 w 10993169"/>
              <a:gd name="connsiteY8540" fmla="*/ 1259532 h 5809456"/>
              <a:gd name="connsiteX8541" fmla="*/ 6222998 w 10993169"/>
              <a:gd name="connsiteY8541" fmla="*/ 1256287 h 5809456"/>
              <a:gd name="connsiteX8542" fmla="*/ 6223651 w 10993169"/>
              <a:gd name="connsiteY8542" fmla="*/ 1253041 h 5809456"/>
              <a:gd name="connsiteX8543" fmla="*/ 6224304 w 10993169"/>
              <a:gd name="connsiteY8543" fmla="*/ 1250445 h 5809456"/>
              <a:gd name="connsiteX8544" fmla="*/ 6228224 w 10993169"/>
              <a:gd name="connsiteY8544" fmla="*/ 1246550 h 5809456"/>
              <a:gd name="connsiteX8545" fmla="*/ 6233449 w 10993169"/>
              <a:gd name="connsiteY8545" fmla="*/ 1242006 h 5809456"/>
              <a:gd name="connsiteX8546" fmla="*/ 6239981 w 10993169"/>
              <a:gd name="connsiteY8546" fmla="*/ 1238112 h 5809456"/>
              <a:gd name="connsiteX8547" fmla="*/ 6245206 w 10993169"/>
              <a:gd name="connsiteY8547" fmla="*/ 1235515 h 5809456"/>
              <a:gd name="connsiteX8548" fmla="*/ 6251738 w 10993169"/>
              <a:gd name="connsiteY8548" fmla="*/ 1231621 h 5809456"/>
              <a:gd name="connsiteX8549" fmla="*/ 6258270 w 10993169"/>
              <a:gd name="connsiteY8549" fmla="*/ 1227726 h 5809456"/>
              <a:gd name="connsiteX8550" fmla="*/ 6258270 w 10993169"/>
              <a:gd name="connsiteY8550" fmla="*/ 1224481 h 5809456"/>
              <a:gd name="connsiteX8551" fmla="*/ 6258270 w 10993169"/>
              <a:gd name="connsiteY8551" fmla="*/ 1220586 h 5809456"/>
              <a:gd name="connsiteX8552" fmla="*/ 6257617 w 10993169"/>
              <a:gd name="connsiteY8552" fmla="*/ 1216691 h 5809456"/>
              <a:gd name="connsiteX8553" fmla="*/ 6256310 w 10993169"/>
              <a:gd name="connsiteY8553" fmla="*/ 1212797 h 5809456"/>
              <a:gd name="connsiteX8554" fmla="*/ 6253697 w 10993169"/>
              <a:gd name="connsiteY8554" fmla="*/ 1204358 h 5809456"/>
              <a:gd name="connsiteX8555" fmla="*/ 6253044 w 10993169"/>
              <a:gd name="connsiteY8555" fmla="*/ 1197218 h 5809456"/>
              <a:gd name="connsiteX8556" fmla="*/ 6254351 w 10993169"/>
              <a:gd name="connsiteY8556" fmla="*/ 1192025 h 5809456"/>
              <a:gd name="connsiteX8557" fmla="*/ 6256963 w 10993169"/>
              <a:gd name="connsiteY8557" fmla="*/ 1186183 h 5809456"/>
              <a:gd name="connsiteX8558" fmla="*/ 6259576 w 10993169"/>
              <a:gd name="connsiteY8558" fmla="*/ 1180990 h 5809456"/>
              <a:gd name="connsiteX8559" fmla="*/ 6260882 w 10993169"/>
              <a:gd name="connsiteY8559" fmla="*/ 1176447 h 5809456"/>
              <a:gd name="connsiteX8560" fmla="*/ 6260882 w 10993169"/>
              <a:gd name="connsiteY8560" fmla="*/ 1173201 h 5809456"/>
              <a:gd name="connsiteX8561" fmla="*/ 6260882 w 10993169"/>
              <a:gd name="connsiteY8561" fmla="*/ 1169306 h 5809456"/>
              <a:gd name="connsiteX8562" fmla="*/ 6260229 w 10993169"/>
              <a:gd name="connsiteY8562" fmla="*/ 1165412 h 5809456"/>
              <a:gd name="connsiteX8563" fmla="*/ 6259576 w 10993169"/>
              <a:gd name="connsiteY8563" fmla="*/ 1160868 h 5809456"/>
              <a:gd name="connsiteX8564" fmla="*/ 6258270 w 10993169"/>
              <a:gd name="connsiteY8564" fmla="*/ 1156973 h 5809456"/>
              <a:gd name="connsiteX8565" fmla="*/ 6257617 w 10993169"/>
              <a:gd name="connsiteY8565" fmla="*/ 1152429 h 5809456"/>
              <a:gd name="connsiteX8566" fmla="*/ 6257617 w 10993169"/>
              <a:gd name="connsiteY8566" fmla="*/ 1149184 h 5809456"/>
              <a:gd name="connsiteX8567" fmla="*/ 6258270 w 10993169"/>
              <a:gd name="connsiteY8567" fmla="*/ 1145938 h 5809456"/>
              <a:gd name="connsiteX8568" fmla="*/ 6258270 w 10993169"/>
              <a:gd name="connsiteY8568" fmla="*/ 1143342 h 5809456"/>
              <a:gd name="connsiteX8569" fmla="*/ 6259576 w 10993169"/>
              <a:gd name="connsiteY8569" fmla="*/ 1141395 h 5809456"/>
              <a:gd name="connsiteX8570" fmla="*/ 6260882 w 10993169"/>
              <a:gd name="connsiteY8570" fmla="*/ 1138798 h 5809456"/>
              <a:gd name="connsiteX8571" fmla="*/ 6262842 w 10993169"/>
              <a:gd name="connsiteY8571" fmla="*/ 1136202 h 5809456"/>
              <a:gd name="connsiteX8572" fmla="*/ 6264802 w 10993169"/>
              <a:gd name="connsiteY8572" fmla="*/ 1134254 h 5809456"/>
              <a:gd name="connsiteX8573" fmla="*/ 6266761 w 10993169"/>
              <a:gd name="connsiteY8573" fmla="*/ 1132307 h 5809456"/>
              <a:gd name="connsiteX8574" fmla="*/ 6268721 w 10993169"/>
              <a:gd name="connsiteY8574" fmla="*/ 1131009 h 5809456"/>
              <a:gd name="connsiteX8575" fmla="*/ 6270680 w 10993169"/>
              <a:gd name="connsiteY8575" fmla="*/ 1130360 h 5809456"/>
              <a:gd name="connsiteX8576" fmla="*/ 6274599 w 10993169"/>
              <a:gd name="connsiteY8576" fmla="*/ 1138149 h 5809456"/>
              <a:gd name="connsiteX8577" fmla="*/ 6278518 w 10993169"/>
              <a:gd name="connsiteY8577" fmla="*/ 1145938 h 5809456"/>
              <a:gd name="connsiteX8578" fmla="*/ 6281131 w 10993169"/>
              <a:gd name="connsiteY8578" fmla="*/ 1147886 h 5809456"/>
              <a:gd name="connsiteX8579" fmla="*/ 6283744 w 10993169"/>
              <a:gd name="connsiteY8579" fmla="*/ 1149184 h 5809456"/>
              <a:gd name="connsiteX8580" fmla="*/ 6287010 w 10993169"/>
              <a:gd name="connsiteY8580" fmla="*/ 1150482 h 5809456"/>
              <a:gd name="connsiteX8581" fmla="*/ 6288969 w 10993169"/>
              <a:gd name="connsiteY8581" fmla="*/ 1151131 h 5809456"/>
              <a:gd name="connsiteX8582" fmla="*/ 6290275 w 10993169"/>
              <a:gd name="connsiteY8582" fmla="*/ 1149184 h 5809456"/>
              <a:gd name="connsiteX8583" fmla="*/ 6291582 w 10993169"/>
              <a:gd name="connsiteY8583" fmla="*/ 1147237 h 5809456"/>
              <a:gd name="connsiteX8584" fmla="*/ 6291582 w 10993169"/>
              <a:gd name="connsiteY8584" fmla="*/ 1144640 h 5809456"/>
              <a:gd name="connsiteX8585" fmla="*/ 6291582 w 10993169"/>
              <a:gd name="connsiteY8585" fmla="*/ 1142044 h 5809456"/>
              <a:gd name="connsiteX8586" fmla="*/ 6290929 w 10993169"/>
              <a:gd name="connsiteY8586" fmla="*/ 1136851 h 5809456"/>
              <a:gd name="connsiteX8587" fmla="*/ 6291582 w 10993169"/>
              <a:gd name="connsiteY8587" fmla="*/ 1132956 h 5809456"/>
              <a:gd name="connsiteX8588" fmla="*/ 6292235 w 10993169"/>
              <a:gd name="connsiteY8588" fmla="*/ 1131009 h 5809456"/>
              <a:gd name="connsiteX8589" fmla="*/ 6293541 w 10993169"/>
              <a:gd name="connsiteY8589" fmla="*/ 1128412 h 5809456"/>
              <a:gd name="connsiteX8590" fmla="*/ 6294848 w 10993169"/>
              <a:gd name="connsiteY8590" fmla="*/ 1126465 h 5809456"/>
              <a:gd name="connsiteX8591" fmla="*/ 8034344 w 10993169"/>
              <a:gd name="connsiteY8591" fmla="*/ 1040519 h 5809456"/>
              <a:gd name="connsiteX8592" fmla="*/ 8036958 w 10993169"/>
              <a:gd name="connsiteY8592" fmla="*/ 1041174 h 5809456"/>
              <a:gd name="connsiteX8593" fmla="*/ 8039572 w 10993169"/>
              <a:gd name="connsiteY8593" fmla="*/ 1041174 h 5809456"/>
              <a:gd name="connsiteX8594" fmla="*/ 8042186 w 10993169"/>
              <a:gd name="connsiteY8594" fmla="*/ 1041829 h 5809456"/>
              <a:gd name="connsiteX8595" fmla="*/ 8044146 w 10993169"/>
              <a:gd name="connsiteY8595" fmla="*/ 1043139 h 5809456"/>
              <a:gd name="connsiteX8596" fmla="*/ 8046106 w 10993169"/>
              <a:gd name="connsiteY8596" fmla="*/ 1045104 h 5809456"/>
              <a:gd name="connsiteX8597" fmla="*/ 8047413 w 10993169"/>
              <a:gd name="connsiteY8597" fmla="*/ 1047070 h 5809456"/>
              <a:gd name="connsiteX8598" fmla="*/ 8048067 w 10993169"/>
              <a:gd name="connsiteY8598" fmla="*/ 1050345 h 5809456"/>
              <a:gd name="connsiteX8599" fmla="*/ 8048720 w 10993169"/>
              <a:gd name="connsiteY8599" fmla="*/ 1054276 h 5809456"/>
              <a:gd name="connsiteX8600" fmla="*/ 8048720 w 10993169"/>
              <a:gd name="connsiteY8600" fmla="*/ 1058206 h 5809456"/>
              <a:gd name="connsiteX8601" fmla="*/ 8047413 w 10993169"/>
              <a:gd name="connsiteY8601" fmla="*/ 1066067 h 5809456"/>
              <a:gd name="connsiteX8602" fmla="*/ 8046106 w 10993169"/>
              <a:gd name="connsiteY8602" fmla="*/ 1073273 h 5809456"/>
              <a:gd name="connsiteX8603" fmla="*/ 8042839 w 10993169"/>
              <a:gd name="connsiteY8603" fmla="*/ 1079824 h 5809456"/>
              <a:gd name="connsiteX8604" fmla="*/ 8038918 w 10993169"/>
              <a:gd name="connsiteY8604" fmla="*/ 1088340 h 5809456"/>
              <a:gd name="connsiteX8605" fmla="*/ 8034998 w 10993169"/>
              <a:gd name="connsiteY8605" fmla="*/ 1096201 h 5809456"/>
              <a:gd name="connsiteX8606" fmla="*/ 8030424 w 10993169"/>
              <a:gd name="connsiteY8606" fmla="*/ 1102097 h 5809456"/>
              <a:gd name="connsiteX8607" fmla="*/ 8029117 w 10993169"/>
              <a:gd name="connsiteY8607" fmla="*/ 1104717 h 5809456"/>
              <a:gd name="connsiteX8608" fmla="*/ 8026503 w 10993169"/>
              <a:gd name="connsiteY8608" fmla="*/ 1107338 h 5809456"/>
              <a:gd name="connsiteX8609" fmla="*/ 8023889 w 10993169"/>
              <a:gd name="connsiteY8609" fmla="*/ 1110613 h 5809456"/>
              <a:gd name="connsiteX8610" fmla="*/ 8020622 w 10993169"/>
              <a:gd name="connsiteY8610" fmla="*/ 1113233 h 5809456"/>
              <a:gd name="connsiteX8611" fmla="*/ 8013434 w 10993169"/>
              <a:gd name="connsiteY8611" fmla="*/ 1117819 h 5809456"/>
              <a:gd name="connsiteX8612" fmla="*/ 8008207 w 10993169"/>
              <a:gd name="connsiteY8612" fmla="*/ 1122404 h 5809456"/>
              <a:gd name="connsiteX8613" fmla="*/ 8006247 w 10993169"/>
              <a:gd name="connsiteY8613" fmla="*/ 1126335 h 5809456"/>
              <a:gd name="connsiteX8614" fmla="*/ 8004286 w 10993169"/>
              <a:gd name="connsiteY8614" fmla="*/ 1130921 h 5809456"/>
              <a:gd name="connsiteX8615" fmla="*/ 8002979 w 10993169"/>
              <a:gd name="connsiteY8615" fmla="*/ 1132886 h 5809456"/>
              <a:gd name="connsiteX8616" fmla="*/ 8001019 w 10993169"/>
              <a:gd name="connsiteY8616" fmla="*/ 1134851 h 5809456"/>
              <a:gd name="connsiteX8617" fmla="*/ 7999712 w 10993169"/>
              <a:gd name="connsiteY8617" fmla="*/ 1136161 h 5809456"/>
              <a:gd name="connsiteX8618" fmla="*/ 7997752 w 10993169"/>
              <a:gd name="connsiteY8618" fmla="*/ 1137472 h 5809456"/>
              <a:gd name="connsiteX8619" fmla="*/ 7995138 w 10993169"/>
              <a:gd name="connsiteY8619" fmla="*/ 1140092 h 5809456"/>
              <a:gd name="connsiteX8620" fmla="*/ 7991871 w 10993169"/>
              <a:gd name="connsiteY8620" fmla="*/ 1142057 h 5809456"/>
              <a:gd name="connsiteX8621" fmla="*/ 7987950 w 10993169"/>
              <a:gd name="connsiteY8621" fmla="*/ 1144677 h 5809456"/>
              <a:gd name="connsiteX8622" fmla="*/ 7985337 w 10993169"/>
              <a:gd name="connsiteY8622" fmla="*/ 1145332 h 5809456"/>
              <a:gd name="connsiteX8623" fmla="*/ 7983376 w 10993169"/>
              <a:gd name="connsiteY8623" fmla="*/ 1144677 h 5809456"/>
              <a:gd name="connsiteX8624" fmla="*/ 7981416 w 10993169"/>
              <a:gd name="connsiteY8624" fmla="*/ 1143367 h 5809456"/>
              <a:gd name="connsiteX8625" fmla="*/ 7978802 w 10993169"/>
              <a:gd name="connsiteY8625" fmla="*/ 1142057 h 5809456"/>
              <a:gd name="connsiteX8626" fmla="*/ 7976842 w 10993169"/>
              <a:gd name="connsiteY8626" fmla="*/ 1140092 h 5809456"/>
              <a:gd name="connsiteX8627" fmla="*/ 7972268 w 10993169"/>
              <a:gd name="connsiteY8627" fmla="*/ 1135506 h 5809456"/>
              <a:gd name="connsiteX8628" fmla="*/ 7967694 w 10993169"/>
              <a:gd name="connsiteY8628" fmla="*/ 1132231 h 5809456"/>
              <a:gd name="connsiteX8629" fmla="*/ 7963120 w 10993169"/>
              <a:gd name="connsiteY8629" fmla="*/ 1132886 h 5809456"/>
              <a:gd name="connsiteX8630" fmla="*/ 7957892 w 10993169"/>
              <a:gd name="connsiteY8630" fmla="*/ 1134196 h 5809456"/>
              <a:gd name="connsiteX8631" fmla="*/ 7952665 w 10993169"/>
              <a:gd name="connsiteY8631" fmla="*/ 1135506 h 5809456"/>
              <a:gd name="connsiteX8632" fmla="*/ 7948091 w 10993169"/>
              <a:gd name="connsiteY8632" fmla="*/ 1137472 h 5809456"/>
              <a:gd name="connsiteX8633" fmla="*/ 7945477 w 10993169"/>
              <a:gd name="connsiteY8633" fmla="*/ 1138127 h 5809456"/>
              <a:gd name="connsiteX8634" fmla="*/ 7943516 w 10993169"/>
              <a:gd name="connsiteY8634" fmla="*/ 1138782 h 5809456"/>
              <a:gd name="connsiteX8635" fmla="*/ 7941556 w 10993169"/>
              <a:gd name="connsiteY8635" fmla="*/ 1140092 h 5809456"/>
              <a:gd name="connsiteX8636" fmla="*/ 7938289 w 10993169"/>
              <a:gd name="connsiteY8636" fmla="*/ 1141402 h 5809456"/>
              <a:gd name="connsiteX8637" fmla="*/ 7933715 w 10993169"/>
              <a:gd name="connsiteY8637" fmla="*/ 1145332 h 5809456"/>
              <a:gd name="connsiteX8638" fmla="*/ 7929794 w 10993169"/>
              <a:gd name="connsiteY8638" fmla="*/ 1147953 h 5809456"/>
              <a:gd name="connsiteX8639" fmla="*/ 7919993 w 10993169"/>
              <a:gd name="connsiteY8639" fmla="*/ 1147953 h 5809456"/>
              <a:gd name="connsiteX8640" fmla="*/ 7908231 w 10993169"/>
              <a:gd name="connsiteY8640" fmla="*/ 1148608 h 5809456"/>
              <a:gd name="connsiteX8641" fmla="*/ 7903003 w 10993169"/>
              <a:gd name="connsiteY8641" fmla="*/ 1147953 h 5809456"/>
              <a:gd name="connsiteX8642" fmla="*/ 7897122 w 10993169"/>
              <a:gd name="connsiteY8642" fmla="*/ 1147953 h 5809456"/>
              <a:gd name="connsiteX8643" fmla="*/ 7892548 w 10993169"/>
              <a:gd name="connsiteY8643" fmla="*/ 1146643 h 5809456"/>
              <a:gd name="connsiteX8644" fmla="*/ 7889281 w 10993169"/>
              <a:gd name="connsiteY8644" fmla="*/ 1145332 h 5809456"/>
              <a:gd name="connsiteX8645" fmla="*/ 7886667 w 10993169"/>
              <a:gd name="connsiteY8645" fmla="*/ 1144022 h 5809456"/>
              <a:gd name="connsiteX8646" fmla="*/ 7883400 w 10993169"/>
              <a:gd name="connsiteY8646" fmla="*/ 1142057 h 5809456"/>
              <a:gd name="connsiteX8647" fmla="*/ 7880786 w 10993169"/>
              <a:gd name="connsiteY8647" fmla="*/ 1139437 h 5809456"/>
              <a:gd name="connsiteX8648" fmla="*/ 7878826 w 10993169"/>
              <a:gd name="connsiteY8648" fmla="*/ 1136816 h 5809456"/>
              <a:gd name="connsiteX8649" fmla="*/ 7874252 w 10993169"/>
              <a:gd name="connsiteY8649" fmla="*/ 1130921 h 5809456"/>
              <a:gd name="connsiteX8650" fmla="*/ 7871638 w 10993169"/>
              <a:gd name="connsiteY8650" fmla="*/ 1125025 h 5809456"/>
              <a:gd name="connsiteX8651" fmla="*/ 7869025 w 10993169"/>
              <a:gd name="connsiteY8651" fmla="*/ 1121749 h 5809456"/>
              <a:gd name="connsiteX8652" fmla="*/ 7865757 w 10993169"/>
              <a:gd name="connsiteY8652" fmla="*/ 1116509 h 5809456"/>
              <a:gd name="connsiteX8653" fmla="*/ 7865104 w 10993169"/>
              <a:gd name="connsiteY8653" fmla="*/ 1113888 h 5809456"/>
              <a:gd name="connsiteX8654" fmla="*/ 7863797 w 10993169"/>
              <a:gd name="connsiteY8654" fmla="*/ 1111268 h 5809456"/>
              <a:gd name="connsiteX8655" fmla="*/ 7863797 w 10993169"/>
              <a:gd name="connsiteY8655" fmla="*/ 1109303 h 5809456"/>
              <a:gd name="connsiteX8656" fmla="*/ 7864450 w 10993169"/>
              <a:gd name="connsiteY8656" fmla="*/ 1106682 h 5809456"/>
              <a:gd name="connsiteX8657" fmla="*/ 7867064 w 10993169"/>
              <a:gd name="connsiteY8657" fmla="*/ 1105372 h 5809456"/>
              <a:gd name="connsiteX8658" fmla="*/ 7872292 w 10993169"/>
              <a:gd name="connsiteY8658" fmla="*/ 1104717 h 5809456"/>
              <a:gd name="connsiteX8659" fmla="*/ 7877519 w 10993169"/>
              <a:gd name="connsiteY8659" fmla="*/ 1104717 h 5809456"/>
              <a:gd name="connsiteX8660" fmla="*/ 7881440 w 10993169"/>
              <a:gd name="connsiteY8660" fmla="*/ 1104062 h 5809456"/>
              <a:gd name="connsiteX8661" fmla="*/ 7884054 w 10993169"/>
              <a:gd name="connsiteY8661" fmla="*/ 1107338 h 5809456"/>
              <a:gd name="connsiteX8662" fmla="*/ 7886667 w 10993169"/>
              <a:gd name="connsiteY8662" fmla="*/ 1110613 h 5809456"/>
              <a:gd name="connsiteX8663" fmla="*/ 7889281 w 10993169"/>
              <a:gd name="connsiteY8663" fmla="*/ 1113233 h 5809456"/>
              <a:gd name="connsiteX8664" fmla="*/ 7891895 w 10993169"/>
              <a:gd name="connsiteY8664" fmla="*/ 1114543 h 5809456"/>
              <a:gd name="connsiteX8665" fmla="*/ 7893855 w 10993169"/>
              <a:gd name="connsiteY8665" fmla="*/ 1113888 h 5809456"/>
              <a:gd name="connsiteX8666" fmla="*/ 7895162 w 10993169"/>
              <a:gd name="connsiteY8666" fmla="*/ 1113233 h 5809456"/>
              <a:gd name="connsiteX8667" fmla="*/ 7896469 w 10993169"/>
              <a:gd name="connsiteY8667" fmla="*/ 1111268 h 5809456"/>
              <a:gd name="connsiteX8668" fmla="*/ 7897776 w 10993169"/>
              <a:gd name="connsiteY8668" fmla="*/ 1108648 h 5809456"/>
              <a:gd name="connsiteX8669" fmla="*/ 7899083 w 10993169"/>
              <a:gd name="connsiteY8669" fmla="*/ 1104062 h 5809456"/>
              <a:gd name="connsiteX8670" fmla="*/ 7899736 w 10993169"/>
              <a:gd name="connsiteY8670" fmla="*/ 1099477 h 5809456"/>
              <a:gd name="connsiteX8671" fmla="*/ 7901043 w 10993169"/>
              <a:gd name="connsiteY8671" fmla="*/ 1094236 h 5809456"/>
              <a:gd name="connsiteX8672" fmla="*/ 7903003 w 10993169"/>
              <a:gd name="connsiteY8672" fmla="*/ 1087685 h 5809456"/>
              <a:gd name="connsiteX8673" fmla="*/ 7904964 w 10993169"/>
              <a:gd name="connsiteY8673" fmla="*/ 1081789 h 5809456"/>
              <a:gd name="connsiteX8674" fmla="*/ 7906924 w 10993169"/>
              <a:gd name="connsiteY8674" fmla="*/ 1077859 h 5809456"/>
              <a:gd name="connsiteX8675" fmla="*/ 7908884 w 10993169"/>
              <a:gd name="connsiteY8675" fmla="*/ 1076549 h 5809456"/>
              <a:gd name="connsiteX8676" fmla="*/ 7911498 w 10993169"/>
              <a:gd name="connsiteY8676" fmla="*/ 1074583 h 5809456"/>
              <a:gd name="connsiteX8677" fmla="*/ 7914112 w 10993169"/>
              <a:gd name="connsiteY8677" fmla="*/ 1073273 h 5809456"/>
              <a:gd name="connsiteX8678" fmla="*/ 7917379 w 10993169"/>
              <a:gd name="connsiteY8678" fmla="*/ 1072618 h 5809456"/>
              <a:gd name="connsiteX8679" fmla="*/ 7923913 w 10993169"/>
              <a:gd name="connsiteY8679" fmla="*/ 1071308 h 5809456"/>
              <a:gd name="connsiteX8680" fmla="*/ 7929794 w 10993169"/>
              <a:gd name="connsiteY8680" fmla="*/ 1070653 h 5809456"/>
              <a:gd name="connsiteX8681" fmla="*/ 7934368 w 10993169"/>
              <a:gd name="connsiteY8681" fmla="*/ 1071963 h 5809456"/>
              <a:gd name="connsiteX8682" fmla="*/ 7940249 w 10993169"/>
              <a:gd name="connsiteY8682" fmla="*/ 1074583 h 5809456"/>
              <a:gd name="connsiteX8683" fmla="*/ 7945477 w 10993169"/>
              <a:gd name="connsiteY8683" fmla="*/ 1077859 h 5809456"/>
              <a:gd name="connsiteX8684" fmla="*/ 7950051 w 10993169"/>
              <a:gd name="connsiteY8684" fmla="*/ 1080479 h 5809456"/>
              <a:gd name="connsiteX8685" fmla="*/ 7954625 w 10993169"/>
              <a:gd name="connsiteY8685" fmla="*/ 1080479 h 5809456"/>
              <a:gd name="connsiteX8686" fmla="*/ 7959852 w 10993169"/>
              <a:gd name="connsiteY8686" fmla="*/ 1080479 h 5809456"/>
              <a:gd name="connsiteX8687" fmla="*/ 7964426 w 10993169"/>
              <a:gd name="connsiteY8687" fmla="*/ 1079824 h 5809456"/>
              <a:gd name="connsiteX8688" fmla="*/ 7967694 w 10993169"/>
              <a:gd name="connsiteY8688" fmla="*/ 1077859 h 5809456"/>
              <a:gd name="connsiteX8689" fmla="*/ 7970307 w 10993169"/>
              <a:gd name="connsiteY8689" fmla="*/ 1076549 h 5809456"/>
              <a:gd name="connsiteX8690" fmla="*/ 7972921 w 10993169"/>
              <a:gd name="connsiteY8690" fmla="*/ 1074583 h 5809456"/>
              <a:gd name="connsiteX8691" fmla="*/ 7975535 w 10993169"/>
              <a:gd name="connsiteY8691" fmla="*/ 1071308 h 5809456"/>
              <a:gd name="connsiteX8692" fmla="*/ 7977495 w 10993169"/>
              <a:gd name="connsiteY8692" fmla="*/ 1068032 h 5809456"/>
              <a:gd name="connsiteX8693" fmla="*/ 7981416 w 10993169"/>
              <a:gd name="connsiteY8693" fmla="*/ 1061482 h 5809456"/>
              <a:gd name="connsiteX8694" fmla="*/ 7985337 w 10993169"/>
              <a:gd name="connsiteY8694" fmla="*/ 1057551 h 5809456"/>
              <a:gd name="connsiteX8695" fmla="*/ 7989911 w 10993169"/>
              <a:gd name="connsiteY8695" fmla="*/ 1056241 h 5809456"/>
              <a:gd name="connsiteX8696" fmla="*/ 7995138 w 10993169"/>
              <a:gd name="connsiteY8696" fmla="*/ 1055586 h 5809456"/>
              <a:gd name="connsiteX8697" fmla="*/ 7999712 w 10993169"/>
              <a:gd name="connsiteY8697" fmla="*/ 1054931 h 5809456"/>
              <a:gd name="connsiteX8698" fmla="*/ 8002979 w 10993169"/>
              <a:gd name="connsiteY8698" fmla="*/ 1054931 h 5809456"/>
              <a:gd name="connsiteX8699" fmla="*/ 8008860 w 10993169"/>
              <a:gd name="connsiteY8699" fmla="*/ 1056896 h 5809456"/>
              <a:gd name="connsiteX8700" fmla="*/ 8015395 w 10993169"/>
              <a:gd name="connsiteY8700" fmla="*/ 1058206 h 5809456"/>
              <a:gd name="connsiteX8701" fmla="*/ 8018662 w 10993169"/>
              <a:gd name="connsiteY8701" fmla="*/ 1058862 h 5809456"/>
              <a:gd name="connsiteX8702" fmla="*/ 8021276 w 10993169"/>
              <a:gd name="connsiteY8702" fmla="*/ 1058862 h 5809456"/>
              <a:gd name="connsiteX8703" fmla="*/ 8023889 w 10993169"/>
              <a:gd name="connsiteY8703" fmla="*/ 1058206 h 5809456"/>
              <a:gd name="connsiteX8704" fmla="*/ 8025850 w 10993169"/>
              <a:gd name="connsiteY8704" fmla="*/ 1057551 h 5809456"/>
              <a:gd name="connsiteX8705" fmla="*/ 8027157 w 10993169"/>
              <a:gd name="connsiteY8705" fmla="*/ 1050345 h 5809456"/>
              <a:gd name="connsiteX8706" fmla="*/ 8027810 w 10993169"/>
              <a:gd name="connsiteY8706" fmla="*/ 1042484 h 5809456"/>
              <a:gd name="connsiteX8707" fmla="*/ 8029770 w 10993169"/>
              <a:gd name="connsiteY8707" fmla="*/ 1041829 h 5809456"/>
              <a:gd name="connsiteX8708" fmla="*/ 8031731 w 10993169"/>
              <a:gd name="connsiteY8708" fmla="*/ 1041174 h 5809456"/>
              <a:gd name="connsiteX8709" fmla="*/ 6119084 w 10993169"/>
              <a:gd name="connsiteY8709" fmla="*/ 1015776 h 5809456"/>
              <a:gd name="connsiteX8710" fmla="*/ 6126223 w 10993169"/>
              <a:gd name="connsiteY8710" fmla="*/ 1015776 h 5809456"/>
              <a:gd name="connsiteX8711" fmla="*/ 6135959 w 10993169"/>
              <a:gd name="connsiteY8711" fmla="*/ 1016425 h 5809456"/>
              <a:gd name="connsiteX8712" fmla="*/ 6140502 w 10993169"/>
              <a:gd name="connsiteY8712" fmla="*/ 1017074 h 5809456"/>
              <a:gd name="connsiteX8713" fmla="*/ 6144396 w 10993169"/>
              <a:gd name="connsiteY8713" fmla="*/ 1017723 h 5809456"/>
              <a:gd name="connsiteX8714" fmla="*/ 6147641 w 10993169"/>
              <a:gd name="connsiteY8714" fmla="*/ 1019021 h 5809456"/>
              <a:gd name="connsiteX8715" fmla="*/ 6148939 w 10993169"/>
              <a:gd name="connsiteY8715" fmla="*/ 1020969 h 5809456"/>
              <a:gd name="connsiteX8716" fmla="*/ 6149588 w 10993169"/>
              <a:gd name="connsiteY8716" fmla="*/ 1022916 h 5809456"/>
              <a:gd name="connsiteX8717" fmla="*/ 6150237 w 10993169"/>
              <a:gd name="connsiteY8717" fmla="*/ 1024864 h 5809456"/>
              <a:gd name="connsiteX8718" fmla="*/ 6150237 w 10993169"/>
              <a:gd name="connsiteY8718" fmla="*/ 1027460 h 5809456"/>
              <a:gd name="connsiteX8719" fmla="*/ 6149588 w 10993169"/>
              <a:gd name="connsiteY8719" fmla="*/ 1029407 h 5809456"/>
              <a:gd name="connsiteX8720" fmla="*/ 6148290 w 10993169"/>
              <a:gd name="connsiteY8720" fmla="*/ 1033302 h 5809456"/>
              <a:gd name="connsiteX8721" fmla="*/ 6146343 w 10993169"/>
              <a:gd name="connsiteY8721" fmla="*/ 1035899 h 5809456"/>
              <a:gd name="connsiteX8722" fmla="*/ 6145694 w 10993169"/>
              <a:gd name="connsiteY8722" fmla="*/ 1040442 h 5809456"/>
              <a:gd name="connsiteX8723" fmla="*/ 6143747 w 10993169"/>
              <a:gd name="connsiteY8723" fmla="*/ 1044337 h 5809456"/>
              <a:gd name="connsiteX8724" fmla="*/ 6141151 w 10993169"/>
              <a:gd name="connsiteY8724" fmla="*/ 1048232 h 5809456"/>
              <a:gd name="connsiteX8725" fmla="*/ 6139204 w 10993169"/>
              <a:gd name="connsiteY8725" fmla="*/ 1051478 h 5809456"/>
              <a:gd name="connsiteX8726" fmla="*/ 6139204 w 10993169"/>
              <a:gd name="connsiteY8726" fmla="*/ 1061214 h 5809456"/>
              <a:gd name="connsiteX8727" fmla="*/ 6139204 w 10993169"/>
              <a:gd name="connsiteY8727" fmla="*/ 1069004 h 5809456"/>
              <a:gd name="connsiteX8728" fmla="*/ 6138555 w 10993169"/>
              <a:gd name="connsiteY8728" fmla="*/ 1073548 h 5809456"/>
              <a:gd name="connsiteX8729" fmla="*/ 6137906 w 10993169"/>
              <a:gd name="connsiteY8729" fmla="*/ 1077442 h 5809456"/>
              <a:gd name="connsiteX8730" fmla="*/ 6137906 w 10993169"/>
              <a:gd name="connsiteY8730" fmla="*/ 1079390 h 5809456"/>
              <a:gd name="connsiteX8731" fmla="*/ 6137906 w 10993169"/>
              <a:gd name="connsiteY8731" fmla="*/ 1081337 h 5809456"/>
              <a:gd name="connsiteX8732" fmla="*/ 6138555 w 10993169"/>
              <a:gd name="connsiteY8732" fmla="*/ 1083284 h 5809456"/>
              <a:gd name="connsiteX8733" fmla="*/ 6139204 w 10993169"/>
              <a:gd name="connsiteY8733" fmla="*/ 1084583 h 5809456"/>
              <a:gd name="connsiteX8734" fmla="*/ 6139853 w 10993169"/>
              <a:gd name="connsiteY8734" fmla="*/ 1085232 h 5809456"/>
              <a:gd name="connsiteX8735" fmla="*/ 6141800 w 10993169"/>
              <a:gd name="connsiteY8735" fmla="*/ 1085232 h 5809456"/>
              <a:gd name="connsiteX8736" fmla="*/ 6143098 w 10993169"/>
              <a:gd name="connsiteY8736" fmla="*/ 1085232 h 5809456"/>
              <a:gd name="connsiteX8737" fmla="*/ 6145045 w 10993169"/>
              <a:gd name="connsiteY8737" fmla="*/ 1085232 h 5809456"/>
              <a:gd name="connsiteX8738" fmla="*/ 6146343 w 10993169"/>
              <a:gd name="connsiteY8738" fmla="*/ 1084583 h 5809456"/>
              <a:gd name="connsiteX8739" fmla="*/ 6147641 w 10993169"/>
              <a:gd name="connsiteY8739" fmla="*/ 1083284 h 5809456"/>
              <a:gd name="connsiteX8740" fmla="*/ 6148939 w 10993169"/>
              <a:gd name="connsiteY8740" fmla="*/ 1082635 h 5809456"/>
              <a:gd name="connsiteX8741" fmla="*/ 6148939 w 10993169"/>
              <a:gd name="connsiteY8741" fmla="*/ 1081986 h 5809456"/>
              <a:gd name="connsiteX8742" fmla="*/ 6150886 w 10993169"/>
              <a:gd name="connsiteY8742" fmla="*/ 1079390 h 5809456"/>
              <a:gd name="connsiteX8743" fmla="*/ 6152184 w 10993169"/>
              <a:gd name="connsiteY8743" fmla="*/ 1076793 h 5809456"/>
              <a:gd name="connsiteX8744" fmla="*/ 6152834 w 10993169"/>
              <a:gd name="connsiteY8744" fmla="*/ 1073548 h 5809456"/>
              <a:gd name="connsiteX8745" fmla="*/ 6154132 w 10993169"/>
              <a:gd name="connsiteY8745" fmla="*/ 1070302 h 5809456"/>
              <a:gd name="connsiteX8746" fmla="*/ 6155430 w 10993169"/>
              <a:gd name="connsiteY8746" fmla="*/ 1063811 h 5809456"/>
              <a:gd name="connsiteX8747" fmla="*/ 6156728 w 10993169"/>
              <a:gd name="connsiteY8747" fmla="*/ 1058618 h 5809456"/>
              <a:gd name="connsiteX8748" fmla="*/ 6159324 w 10993169"/>
              <a:gd name="connsiteY8748" fmla="*/ 1055372 h 5809456"/>
              <a:gd name="connsiteX8749" fmla="*/ 6163218 w 10993169"/>
              <a:gd name="connsiteY8749" fmla="*/ 1052776 h 5809456"/>
              <a:gd name="connsiteX8750" fmla="*/ 6166463 w 10993169"/>
              <a:gd name="connsiteY8750" fmla="*/ 1050828 h 5809456"/>
              <a:gd name="connsiteX8751" fmla="*/ 6169059 w 10993169"/>
              <a:gd name="connsiteY8751" fmla="*/ 1048881 h 5809456"/>
              <a:gd name="connsiteX8752" fmla="*/ 6174252 w 10993169"/>
              <a:gd name="connsiteY8752" fmla="*/ 1046285 h 5809456"/>
              <a:gd name="connsiteX8753" fmla="*/ 6180742 w 10993169"/>
              <a:gd name="connsiteY8753" fmla="*/ 1043039 h 5809456"/>
              <a:gd name="connsiteX8754" fmla="*/ 6183987 w 10993169"/>
              <a:gd name="connsiteY8754" fmla="*/ 1041741 h 5809456"/>
              <a:gd name="connsiteX8755" fmla="*/ 6187232 w 10993169"/>
              <a:gd name="connsiteY8755" fmla="*/ 1041092 h 5809456"/>
              <a:gd name="connsiteX8756" fmla="*/ 6189828 w 10993169"/>
              <a:gd name="connsiteY8756" fmla="*/ 1040442 h 5809456"/>
              <a:gd name="connsiteX8757" fmla="*/ 6191775 w 10993169"/>
              <a:gd name="connsiteY8757" fmla="*/ 1041092 h 5809456"/>
              <a:gd name="connsiteX8758" fmla="*/ 6195670 w 10993169"/>
              <a:gd name="connsiteY8758" fmla="*/ 1041741 h 5809456"/>
              <a:gd name="connsiteX8759" fmla="*/ 6198915 w 10993169"/>
              <a:gd name="connsiteY8759" fmla="*/ 1043688 h 5809456"/>
              <a:gd name="connsiteX8760" fmla="*/ 6201511 w 10993169"/>
              <a:gd name="connsiteY8760" fmla="*/ 1046285 h 5809456"/>
              <a:gd name="connsiteX8761" fmla="*/ 6204756 w 10993169"/>
              <a:gd name="connsiteY8761" fmla="*/ 1049530 h 5809456"/>
              <a:gd name="connsiteX8762" fmla="*/ 6210597 w 10993169"/>
              <a:gd name="connsiteY8762" fmla="*/ 1056021 h 5809456"/>
              <a:gd name="connsiteX8763" fmla="*/ 6215141 w 10993169"/>
              <a:gd name="connsiteY8763" fmla="*/ 1061214 h 5809456"/>
              <a:gd name="connsiteX8764" fmla="*/ 6217737 w 10993169"/>
              <a:gd name="connsiteY8764" fmla="*/ 1066407 h 5809456"/>
              <a:gd name="connsiteX8765" fmla="*/ 6220333 w 10993169"/>
              <a:gd name="connsiteY8765" fmla="*/ 1072898 h 5809456"/>
              <a:gd name="connsiteX8766" fmla="*/ 6222280 w 10993169"/>
              <a:gd name="connsiteY8766" fmla="*/ 1079390 h 5809456"/>
              <a:gd name="connsiteX8767" fmla="*/ 6222929 w 10993169"/>
              <a:gd name="connsiteY8767" fmla="*/ 1084583 h 5809456"/>
              <a:gd name="connsiteX8768" fmla="*/ 6222280 w 10993169"/>
              <a:gd name="connsiteY8768" fmla="*/ 1087179 h 5809456"/>
              <a:gd name="connsiteX8769" fmla="*/ 6220333 w 10993169"/>
              <a:gd name="connsiteY8769" fmla="*/ 1092372 h 5809456"/>
              <a:gd name="connsiteX8770" fmla="*/ 6217737 w 10993169"/>
              <a:gd name="connsiteY8770" fmla="*/ 1096916 h 5809456"/>
              <a:gd name="connsiteX8771" fmla="*/ 6215141 w 10993169"/>
              <a:gd name="connsiteY8771" fmla="*/ 1100162 h 5809456"/>
              <a:gd name="connsiteX8772" fmla="*/ 6216439 w 10993169"/>
              <a:gd name="connsiteY8772" fmla="*/ 1106653 h 5809456"/>
              <a:gd name="connsiteX8773" fmla="*/ 6219035 w 10993169"/>
              <a:gd name="connsiteY8773" fmla="*/ 1113793 h 5809456"/>
              <a:gd name="connsiteX8774" fmla="*/ 6219684 w 10993169"/>
              <a:gd name="connsiteY8774" fmla="*/ 1117039 h 5809456"/>
              <a:gd name="connsiteX8775" fmla="*/ 6220333 w 10993169"/>
              <a:gd name="connsiteY8775" fmla="*/ 1120284 h 5809456"/>
              <a:gd name="connsiteX8776" fmla="*/ 6220982 w 10993169"/>
              <a:gd name="connsiteY8776" fmla="*/ 1123530 h 5809456"/>
              <a:gd name="connsiteX8777" fmla="*/ 6220333 w 10993169"/>
              <a:gd name="connsiteY8777" fmla="*/ 1125477 h 5809456"/>
              <a:gd name="connsiteX8778" fmla="*/ 6219035 w 10993169"/>
              <a:gd name="connsiteY8778" fmla="*/ 1127425 h 5809456"/>
              <a:gd name="connsiteX8779" fmla="*/ 6217737 w 10993169"/>
              <a:gd name="connsiteY8779" fmla="*/ 1128723 h 5809456"/>
              <a:gd name="connsiteX8780" fmla="*/ 6215790 w 10993169"/>
              <a:gd name="connsiteY8780" fmla="*/ 1129372 h 5809456"/>
              <a:gd name="connsiteX8781" fmla="*/ 6213843 w 10993169"/>
              <a:gd name="connsiteY8781" fmla="*/ 1130670 h 5809456"/>
              <a:gd name="connsiteX8782" fmla="*/ 6210597 w 10993169"/>
              <a:gd name="connsiteY8782" fmla="*/ 1131968 h 5809456"/>
              <a:gd name="connsiteX8783" fmla="*/ 6208001 w 10993169"/>
              <a:gd name="connsiteY8783" fmla="*/ 1133267 h 5809456"/>
              <a:gd name="connsiteX8784" fmla="*/ 6203458 w 10993169"/>
              <a:gd name="connsiteY8784" fmla="*/ 1132618 h 5809456"/>
              <a:gd name="connsiteX8785" fmla="*/ 6199564 w 10993169"/>
              <a:gd name="connsiteY8785" fmla="*/ 1131968 h 5809456"/>
              <a:gd name="connsiteX8786" fmla="*/ 6196968 w 10993169"/>
              <a:gd name="connsiteY8786" fmla="*/ 1131968 h 5809456"/>
              <a:gd name="connsiteX8787" fmla="*/ 6195021 w 10993169"/>
              <a:gd name="connsiteY8787" fmla="*/ 1131968 h 5809456"/>
              <a:gd name="connsiteX8788" fmla="*/ 6193723 w 10993169"/>
              <a:gd name="connsiteY8788" fmla="*/ 1132618 h 5809456"/>
              <a:gd name="connsiteX8789" fmla="*/ 6191775 w 10993169"/>
              <a:gd name="connsiteY8789" fmla="*/ 1133267 h 5809456"/>
              <a:gd name="connsiteX8790" fmla="*/ 6190477 w 10993169"/>
              <a:gd name="connsiteY8790" fmla="*/ 1136513 h 5809456"/>
              <a:gd name="connsiteX8791" fmla="*/ 6189828 w 10993169"/>
              <a:gd name="connsiteY8791" fmla="*/ 1141056 h 5809456"/>
              <a:gd name="connsiteX8792" fmla="*/ 6189179 w 10993169"/>
              <a:gd name="connsiteY8792" fmla="*/ 1145600 h 5809456"/>
              <a:gd name="connsiteX8793" fmla="*/ 6189179 w 10993169"/>
              <a:gd name="connsiteY8793" fmla="*/ 1148196 h 5809456"/>
              <a:gd name="connsiteX8794" fmla="*/ 6198266 w 10993169"/>
              <a:gd name="connsiteY8794" fmla="*/ 1153389 h 5809456"/>
              <a:gd name="connsiteX8795" fmla="*/ 6208001 w 10993169"/>
              <a:gd name="connsiteY8795" fmla="*/ 1158582 h 5809456"/>
              <a:gd name="connsiteX8796" fmla="*/ 6210597 w 10993169"/>
              <a:gd name="connsiteY8796" fmla="*/ 1161179 h 5809456"/>
              <a:gd name="connsiteX8797" fmla="*/ 6215141 w 10993169"/>
              <a:gd name="connsiteY8797" fmla="*/ 1163775 h 5809456"/>
              <a:gd name="connsiteX8798" fmla="*/ 6217088 w 10993169"/>
              <a:gd name="connsiteY8798" fmla="*/ 1165723 h 5809456"/>
              <a:gd name="connsiteX8799" fmla="*/ 6219035 w 10993169"/>
              <a:gd name="connsiteY8799" fmla="*/ 1167670 h 5809456"/>
              <a:gd name="connsiteX8800" fmla="*/ 6219684 w 10993169"/>
              <a:gd name="connsiteY8800" fmla="*/ 1169617 h 5809456"/>
              <a:gd name="connsiteX8801" fmla="*/ 6220333 w 10993169"/>
              <a:gd name="connsiteY8801" fmla="*/ 1171565 h 5809456"/>
              <a:gd name="connsiteX8802" fmla="*/ 6216439 w 10993169"/>
              <a:gd name="connsiteY8802" fmla="*/ 1176758 h 5809456"/>
              <a:gd name="connsiteX8803" fmla="*/ 6212544 w 10993169"/>
              <a:gd name="connsiteY8803" fmla="*/ 1181302 h 5809456"/>
              <a:gd name="connsiteX8804" fmla="*/ 6210597 w 10993169"/>
              <a:gd name="connsiteY8804" fmla="*/ 1185846 h 5809456"/>
              <a:gd name="connsiteX8805" fmla="*/ 6208001 w 10993169"/>
              <a:gd name="connsiteY8805" fmla="*/ 1191688 h 5809456"/>
              <a:gd name="connsiteX8806" fmla="*/ 6204756 w 10993169"/>
              <a:gd name="connsiteY8806" fmla="*/ 1198179 h 5809456"/>
              <a:gd name="connsiteX8807" fmla="*/ 6202809 w 10993169"/>
              <a:gd name="connsiteY8807" fmla="*/ 1202723 h 5809456"/>
              <a:gd name="connsiteX8808" fmla="*/ 6197617 w 10993169"/>
              <a:gd name="connsiteY8808" fmla="*/ 1209863 h 5809456"/>
              <a:gd name="connsiteX8809" fmla="*/ 6191775 w 10993169"/>
              <a:gd name="connsiteY8809" fmla="*/ 1217652 h 5809456"/>
              <a:gd name="connsiteX8810" fmla="*/ 6187881 w 10993169"/>
              <a:gd name="connsiteY8810" fmla="*/ 1218951 h 5809456"/>
              <a:gd name="connsiteX8811" fmla="*/ 6183338 w 10993169"/>
              <a:gd name="connsiteY8811" fmla="*/ 1218951 h 5809456"/>
              <a:gd name="connsiteX8812" fmla="*/ 6179444 w 10993169"/>
              <a:gd name="connsiteY8812" fmla="*/ 1218302 h 5809456"/>
              <a:gd name="connsiteX8813" fmla="*/ 6176848 w 10993169"/>
              <a:gd name="connsiteY8813" fmla="*/ 1217652 h 5809456"/>
              <a:gd name="connsiteX8814" fmla="*/ 6172304 w 10993169"/>
              <a:gd name="connsiteY8814" fmla="*/ 1220249 h 5809456"/>
              <a:gd name="connsiteX8815" fmla="*/ 6166463 w 10993169"/>
              <a:gd name="connsiteY8815" fmla="*/ 1222845 h 5809456"/>
              <a:gd name="connsiteX8816" fmla="*/ 6161271 w 10993169"/>
              <a:gd name="connsiteY8816" fmla="*/ 1224793 h 5809456"/>
              <a:gd name="connsiteX8817" fmla="*/ 6156728 w 10993169"/>
              <a:gd name="connsiteY8817" fmla="*/ 1225442 h 5809456"/>
              <a:gd name="connsiteX8818" fmla="*/ 6151535 w 10993169"/>
              <a:gd name="connsiteY8818" fmla="*/ 1224793 h 5809456"/>
              <a:gd name="connsiteX8819" fmla="*/ 6145694 w 10993169"/>
              <a:gd name="connsiteY8819" fmla="*/ 1223495 h 5809456"/>
              <a:gd name="connsiteX8820" fmla="*/ 6142449 w 10993169"/>
              <a:gd name="connsiteY8820" fmla="*/ 1222196 h 5809456"/>
              <a:gd name="connsiteX8821" fmla="*/ 6139853 w 10993169"/>
              <a:gd name="connsiteY8821" fmla="*/ 1220898 h 5809456"/>
              <a:gd name="connsiteX8822" fmla="*/ 6137906 w 10993169"/>
              <a:gd name="connsiteY8822" fmla="*/ 1219600 h 5809456"/>
              <a:gd name="connsiteX8823" fmla="*/ 6136608 w 10993169"/>
              <a:gd name="connsiteY8823" fmla="*/ 1217652 h 5809456"/>
              <a:gd name="connsiteX8824" fmla="*/ 6134661 w 10993169"/>
              <a:gd name="connsiteY8824" fmla="*/ 1215056 h 5809456"/>
              <a:gd name="connsiteX8825" fmla="*/ 6133363 w 10993169"/>
              <a:gd name="connsiteY8825" fmla="*/ 1211810 h 5809456"/>
              <a:gd name="connsiteX8826" fmla="*/ 6131415 w 10993169"/>
              <a:gd name="connsiteY8826" fmla="*/ 1207916 h 5809456"/>
              <a:gd name="connsiteX8827" fmla="*/ 6130117 w 10993169"/>
              <a:gd name="connsiteY8827" fmla="*/ 1204021 h 5809456"/>
              <a:gd name="connsiteX8828" fmla="*/ 6128819 w 10993169"/>
              <a:gd name="connsiteY8828" fmla="*/ 1199477 h 5809456"/>
              <a:gd name="connsiteX8829" fmla="*/ 6127521 w 10993169"/>
              <a:gd name="connsiteY8829" fmla="*/ 1195582 h 5809456"/>
              <a:gd name="connsiteX8830" fmla="*/ 6125574 w 10993169"/>
              <a:gd name="connsiteY8830" fmla="*/ 1191688 h 5809456"/>
              <a:gd name="connsiteX8831" fmla="*/ 6123627 w 10993169"/>
              <a:gd name="connsiteY8831" fmla="*/ 1189091 h 5809456"/>
              <a:gd name="connsiteX8832" fmla="*/ 6121680 w 10993169"/>
              <a:gd name="connsiteY8832" fmla="*/ 1188442 h 5809456"/>
              <a:gd name="connsiteX8833" fmla="*/ 6118435 w 10993169"/>
              <a:gd name="connsiteY8833" fmla="*/ 1188442 h 5809456"/>
              <a:gd name="connsiteX8834" fmla="*/ 6114541 w 10993169"/>
              <a:gd name="connsiteY8834" fmla="*/ 1188442 h 5809456"/>
              <a:gd name="connsiteX8835" fmla="*/ 6110646 w 10993169"/>
              <a:gd name="connsiteY8835" fmla="*/ 1189091 h 5809456"/>
              <a:gd name="connsiteX8836" fmla="*/ 6106752 w 10993169"/>
              <a:gd name="connsiteY8836" fmla="*/ 1189740 h 5809456"/>
              <a:gd name="connsiteX8837" fmla="*/ 6102858 w 10993169"/>
              <a:gd name="connsiteY8837" fmla="*/ 1189740 h 5809456"/>
              <a:gd name="connsiteX8838" fmla="*/ 6098964 w 10993169"/>
              <a:gd name="connsiteY8838" fmla="*/ 1189740 h 5809456"/>
              <a:gd name="connsiteX8839" fmla="*/ 6096368 w 10993169"/>
              <a:gd name="connsiteY8839" fmla="*/ 1189091 h 5809456"/>
              <a:gd name="connsiteX8840" fmla="*/ 6090526 w 10993169"/>
              <a:gd name="connsiteY8840" fmla="*/ 1185197 h 5809456"/>
              <a:gd name="connsiteX8841" fmla="*/ 6083387 w 10993169"/>
              <a:gd name="connsiteY8841" fmla="*/ 1178705 h 5809456"/>
              <a:gd name="connsiteX8842" fmla="*/ 6075599 w 10993169"/>
              <a:gd name="connsiteY8842" fmla="*/ 1176758 h 5809456"/>
              <a:gd name="connsiteX8843" fmla="*/ 6067810 w 10993169"/>
              <a:gd name="connsiteY8843" fmla="*/ 1174161 h 5809456"/>
              <a:gd name="connsiteX8844" fmla="*/ 6063267 w 10993169"/>
              <a:gd name="connsiteY8844" fmla="*/ 1168968 h 5809456"/>
              <a:gd name="connsiteX8845" fmla="*/ 6059373 w 10993169"/>
              <a:gd name="connsiteY8845" fmla="*/ 1162477 h 5809456"/>
              <a:gd name="connsiteX8846" fmla="*/ 6055479 w 10993169"/>
              <a:gd name="connsiteY8846" fmla="*/ 1155986 h 5809456"/>
              <a:gd name="connsiteX8847" fmla="*/ 6052233 w 10993169"/>
              <a:gd name="connsiteY8847" fmla="*/ 1150793 h 5809456"/>
              <a:gd name="connsiteX8848" fmla="*/ 6051584 w 10993169"/>
              <a:gd name="connsiteY8848" fmla="*/ 1141705 h 5809456"/>
              <a:gd name="connsiteX8849" fmla="*/ 6052233 w 10993169"/>
              <a:gd name="connsiteY8849" fmla="*/ 1131319 h 5809456"/>
              <a:gd name="connsiteX8850" fmla="*/ 6051584 w 10993169"/>
              <a:gd name="connsiteY8850" fmla="*/ 1125477 h 5809456"/>
              <a:gd name="connsiteX8851" fmla="*/ 6050935 w 10993169"/>
              <a:gd name="connsiteY8851" fmla="*/ 1120933 h 5809456"/>
              <a:gd name="connsiteX8852" fmla="*/ 6049637 w 10993169"/>
              <a:gd name="connsiteY8852" fmla="*/ 1116390 h 5809456"/>
              <a:gd name="connsiteX8853" fmla="*/ 6047690 w 10993169"/>
              <a:gd name="connsiteY8853" fmla="*/ 1113144 h 5809456"/>
              <a:gd name="connsiteX8854" fmla="*/ 6046392 w 10993169"/>
              <a:gd name="connsiteY8854" fmla="*/ 1111197 h 5809456"/>
              <a:gd name="connsiteX8855" fmla="*/ 6044445 w 10993169"/>
              <a:gd name="connsiteY8855" fmla="*/ 1109898 h 5809456"/>
              <a:gd name="connsiteX8856" fmla="*/ 6042498 w 10993169"/>
              <a:gd name="connsiteY8856" fmla="*/ 1108600 h 5809456"/>
              <a:gd name="connsiteX8857" fmla="*/ 6039902 w 10993169"/>
              <a:gd name="connsiteY8857" fmla="*/ 1107951 h 5809456"/>
              <a:gd name="connsiteX8858" fmla="*/ 6035359 w 10993169"/>
              <a:gd name="connsiteY8858" fmla="*/ 1106653 h 5809456"/>
              <a:gd name="connsiteX8859" fmla="*/ 6032113 w 10993169"/>
              <a:gd name="connsiteY8859" fmla="*/ 1105355 h 5809456"/>
              <a:gd name="connsiteX8860" fmla="*/ 6028868 w 10993169"/>
              <a:gd name="connsiteY8860" fmla="*/ 1102758 h 5809456"/>
              <a:gd name="connsiteX8861" fmla="*/ 6025623 w 10993169"/>
              <a:gd name="connsiteY8861" fmla="*/ 1098863 h 5809456"/>
              <a:gd name="connsiteX8862" fmla="*/ 6023027 w 10993169"/>
              <a:gd name="connsiteY8862" fmla="*/ 1094969 h 5809456"/>
              <a:gd name="connsiteX8863" fmla="*/ 6022378 w 10993169"/>
              <a:gd name="connsiteY8863" fmla="*/ 1092372 h 5809456"/>
              <a:gd name="connsiteX8864" fmla="*/ 6023027 w 10993169"/>
              <a:gd name="connsiteY8864" fmla="*/ 1091074 h 5809456"/>
              <a:gd name="connsiteX8865" fmla="*/ 6024325 w 10993169"/>
              <a:gd name="connsiteY8865" fmla="*/ 1088477 h 5809456"/>
              <a:gd name="connsiteX8866" fmla="*/ 6026272 w 10993169"/>
              <a:gd name="connsiteY8866" fmla="*/ 1087179 h 5809456"/>
              <a:gd name="connsiteX8867" fmla="*/ 6029517 w 10993169"/>
              <a:gd name="connsiteY8867" fmla="*/ 1085881 h 5809456"/>
              <a:gd name="connsiteX8868" fmla="*/ 6034710 w 10993169"/>
              <a:gd name="connsiteY8868" fmla="*/ 1082635 h 5809456"/>
              <a:gd name="connsiteX8869" fmla="*/ 6039902 w 10993169"/>
              <a:gd name="connsiteY8869" fmla="*/ 1079390 h 5809456"/>
              <a:gd name="connsiteX8870" fmla="*/ 6039902 w 10993169"/>
              <a:gd name="connsiteY8870" fmla="*/ 1074197 h 5809456"/>
              <a:gd name="connsiteX8871" fmla="*/ 6039902 w 10993169"/>
              <a:gd name="connsiteY8871" fmla="*/ 1069004 h 5809456"/>
              <a:gd name="connsiteX8872" fmla="*/ 6045094 w 10993169"/>
              <a:gd name="connsiteY8872" fmla="*/ 1068355 h 5809456"/>
              <a:gd name="connsiteX8873" fmla="*/ 6052233 w 10993169"/>
              <a:gd name="connsiteY8873" fmla="*/ 1069004 h 5809456"/>
              <a:gd name="connsiteX8874" fmla="*/ 6055479 w 10993169"/>
              <a:gd name="connsiteY8874" fmla="*/ 1069004 h 5809456"/>
              <a:gd name="connsiteX8875" fmla="*/ 6058724 w 10993169"/>
              <a:gd name="connsiteY8875" fmla="*/ 1069004 h 5809456"/>
              <a:gd name="connsiteX8876" fmla="*/ 6061320 w 10993169"/>
              <a:gd name="connsiteY8876" fmla="*/ 1067706 h 5809456"/>
              <a:gd name="connsiteX8877" fmla="*/ 6062618 w 10993169"/>
              <a:gd name="connsiteY8877" fmla="*/ 1066407 h 5809456"/>
              <a:gd name="connsiteX8878" fmla="*/ 6064565 w 10993169"/>
              <a:gd name="connsiteY8878" fmla="*/ 1065109 h 5809456"/>
              <a:gd name="connsiteX8879" fmla="*/ 6065863 w 10993169"/>
              <a:gd name="connsiteY8879" fmla="*/ 1062513 h 5809456"/>
              <a:gd name="connsiteX8880" fmla="*/ 6067161 w 10993169"/>
              <a:gd name="connsiteY8880" fmla="*/ 1059267 h 5809456"/>
              <a:gd name="connsiteX8881" fmla="*/ 6068459 w 10993169"/>
              <a:gd name="connsiteY8881" fmla="*/ 1056021 h 5809456"/>
              <a:gd name="connsiteX8882" fmla="*/ 6070406 w 10993169"/>
              <a:gd name="connsiteY8882" fmla="*/ 1048881 h 5809456"/>
              <a:gd name="connsiteX8883" fmla="*/ 6071055 w 10993169"/>
              <a:gd name="connsiteY8883" fmla="*/ 1043688 h 5809456"/>
              <a:gd name="connsiteX8884" fmla="*/ 6072353 w 10993169"/>
              <a:gd name="connsiteY8884" fmla="*/ 1040442 h 5809456"/>
              <a:gd name="connsiteX8885" fmla="*/ 6073652 w 10993169"/>
              <a:gd name="connsiteY8885" fmla="*/ 1036548 h 5809456"/>
              <a:gd name="connsiteX8886" fmla="*/ 6074301 w 10993169"/>
              <a:gd name="connsiteY8886" fmla="*/ 1033951 h 5809456"/>
              <a:gd name="connsiteX8887" fmla="*/ 6075599 w 10993169"/>
              <a:gd name="connsiteY8887" fmla="*/ 1032653 h 5809456"/>
              <a:gd name="connsiteX8888" fmla="*/ 6076897 w 10993169"/>
              <a:gd name="connsiteY8888" fmla="*/ 1031355 h 5809456"/>
              <a:gd name="connsiteX8889" fmla="*/ 6078195 w 10993169"/>
              <a:gd name="connsiteY8889" fmla="*/ 1030706 h 5809456"/>
              <a:gd name="connsiteX8890" fmla="*/ 6080791 w 10993169"/>
              <a:gd name="connsiteY8890" fmla="*/ 1030706 h 5809456"/>
              <a:gd name="connsiteX8891" fmla="*/ 6082738 w 10993169"/>
              <a:gd name="connsiteY8891" fmla="*/ 1030706 h 5809456"/>
              <a:gd name="connsiteX8892" fmla="*/ 6085983 w 10993169"/>
              <a:gd name="connsiteY8892" fmla="*/ 1031355 h 5809456"/>
              <a:gd name="connsiteX8893" fmla="*/ 6088579 w 10993169"/>
              <a:gd name="connsiteY8893" fmla="*/ 1032004 h 5809456"/>
              <a:gd name="connsiteX8894" fmla="*/ 6091175 w 10993169"/>
              <a:gd name="connsiteY8894" fmla="*/ 1033302 h 5809456"/>
              <a:gd name="connsiteX8895" fmla="*/ 6093772 w 10993169"/>
              <a:gd name="connsiteY8895" fmla="*/ 1033951 h 5809456"/>
              <a:gd name="connsiteX8896" fmla="*/ 6096368 w 10993169"/>
              <a:gd name="connsiteY8896" fmla="*/ 1033951 h 5809456"/>
              <a:gd name="connsiteX8897" fmla="*/ 6098315 w 10993169"/>
              <a:gd name="connsiteY8897" fmla="*/ 1033302 h 5809456"/>
              <a:gd name="connsiteX8898" fmla="*/ 6102858 w 10993169"/>
              <a:gd name="connsiteY8898" fmla="*/ 1030057 h 5809456"/>
              <a:gd name="connsiteX8899" fmla="*/ 6108050 w 10993169"/>
              <a:gd name="connsiteY8899" fmla="*/ 1024864 h 5809456"/>
              <a:gd name="connsiteX8900" fmla="*/ 6110646 w 10993169"/>
              <a:gd name="connsiteY8900" fmla="*/ 1021618 h 5809456"/>
              <a:gd name="connsiteX8901" fmla="*/ 6113243 w 10993169"/>
              <a:gd name="connsiteY8901" fmla="*/ 1019021 h 5809456"/>
              <a:gd name="connsiteX8902" fmla="*/ 6115839 w 10993169"/>
              <a:gd name="connsiteY8902" fmla="*/ 1017074 h 5809456"/>
              <a:gd name="connsiteX8903" fmla="*/ 5966479 w 10993169"/>
              <a:gd name="connsiteY8903" fmla="*/ 1010567 h 5809456"/>
              <a:gd name="connsiteX8904" fmla="*/ 5968449 w 10993169"/>
              <a:gd name="connsiteY8904" fmla="*/ 1010567 h 5809456"/>
              <a:gd name="connsiteX8905" fmla="*/ 5971732 w 10993169"/>
              <a:gd name="connsiteY8905" fmla="*/ 1010567 h 5809456"/>
              <a:gd name="connsiteX8906" fmla="*/ 5974358 w 10993169"/>
              <a:gd name="connsiteY8906" fmla="*/ 1010567 h 5809456"/>
              <a:gd name="connsiteX8907" fmla="*/ 5980925 w 10993169"/>
              <a:gd name="connsiteY8907" fmla="*/ 1011231 h 5809456"/>
              <a:gd name="connsiteX8908" fmla="*/ 5985521 w 10993169"/>
              <a:gd name="connsiteY8908" fmla="*/ 1011231 h 5809456"/>
              <a:gd name="connsiteX8909" fmla="*/ 5990117 w 10993169"/>
              <a:gd name="connsiteY8909" fmla="*/ 1013888 h 5809456"/>
              <a:gd name="connsiteX8910" fmla="*/ 5994057 w 10993169"/>
              <a:gd name="connsiteY8910" fmla="*/ 1017873 h 5809456"/>
              <a:gd name="connsiteX8911" fmla="*/ 5997996 w 10993169"/>
              <a:gd name="connsiteY8911" fmla="*/ 1021858 h 5809456"/>
              <a:gd name="connsiteX8912" fmla="*/ 6001280 w 10993169"/>
              <a:gd name="connsiteY8912" fmla="*/ 1025843 h 5809456"/>
              <a:gd name="connsiteX8913" fmla="*/ 6003249 w 10993169"/>
              <a:gd name="connsiteY8913" fmla="*/ 1027835 h 5809456"/>
              <a:gd name="connsiteX8914" fmla="*/ 6004563 w 10993169"/>
              <a:gd name="connsiteY8914" fmla="*/ 1030492 h 5809456"/>
              <a:gd name="connsiteX8915" fmla="*/ 6005876 w 10993169"/>
              <a:gd name="connsiteY8915" fmla="*/ 1033148 h 5809456"/>
              <a:gd name="connsiteX8916" fmla="*/ 6006532 w 10993169"/>
              <a:gd name="connsiteY8916" fmla="*/ 1035805 h 5809456"/>
              <a:gd name="connsiteX8917" fmla="*/ 6015068 w 10993169"/>
              <a:gd name="connsiteY8917" fmla="*/ 1037133 h 5809456"/>
              <a:gd name="connsiteX8918" fmla="*/ 6024261 w 10993169"/>
              <a:gd name="connsiteY8918" fmla="*/ 1037797 h 5809456"/>
              <a:gd name="connsiteX8919" fmla="*/ 6026231 w 10993169"/>
              <a:gd name="connsiteY8919" fmla="*/ 1040454 h 5809456"/>
              <a:gd name="connsiteX8920" fmla="*/ 6028857 w 10993169"/>
              <a:gd name="connsiteY8920" fmla="*/ 1043111 h 5809456"/>
              <a:gd name="connsiteX8921" fmla="*/ 6030827 w 10993169"/>
              <a:gd name="connsiteY8921" fmla="*/ 1046432 h 5809456"/>
              <a:gd name="connsiteX8922" fmla="*/ 6032140 w 10993169"/>
              <a:gd name="connsiteY8922" fmla="*/ 1050416 h 5809456"/>
              <a:gd name="connsiteX8923" fmla="*/ 6032797 w 10993169"/>
              <a:gd name="connsiteY8923" fmla="*/ 1051081 h 5809456"/>
              <a:gd name="connsiteX8924" fmla="*/ 6032797 w 10993169"/>
              <a:gd name="connsiteY8924" fmla="*/ 1053073 h 5809456"/>
              <a:gd name="connsiteX8925" fmla="*/ 6032797 w 10993169"/>
              <a:gd name="connsiteY8925" fmla="*/ 1054401 h 5809456"/>
              <a:gd name="connsiteX8926" fmla="*/ 6032797 w 10993169"/>
              <a:gd name="connsiteY8926" fmla="*/ 1056394 h 5809456"/>
              <a:gd name="connsiteX8927" fmla="*/ 6030827 w 10993169"/>
              <a:gd name="connsiteY8927" fmla="*/ 1061043 h 5809456"/>
              <a:gd name="connsiteX8928" fmla="*/ 6029514 w 10993169"/>
              <a:gd name="connsiteY8928" fmla="*/ 1065028 h 5809456"/>
              <a:gd name="connsiteX8929" fmla="*/ 6024261 w 10993169"/>
              <a:gd name="connsiteY8929" fmla="*/ 1069677 h 5809456"/>
              <a:gd name="connsiteX8930" fmla="*/ 6019008 w 10993169"/>
              <a:gd name="connsiteY8930" fmla="*/ 1074326 h 5809456"/>
              <a:gd name="connsiteX8931" fmla="*/ 6014412 w 10993169"/>
              <a:gd name="connsiteY8931" fmla="*/ 1076319 h 5809456"/>
              <a:gd name="connsiteX8932" fmla="*/ 6011129 w 10993169"/>
              <a:gd name="connsiteY8932" fmla="*/ 1076983 h 5809456"/>
              <a:gd name="connsiteX8933" fmla="*/ 6004563 w 10993169"/>
              <a:gd name="connsiteY8933" fmla="*/ 1076319 h 5809456"/>
              <a:gd name="connsiteX8934" fmla="*/ 5997340 w 10993169"/>
              <a:gd name="connsiteY8934" fmla="*/ 1073662 h 5809456"/>
              <a:gd name="connsiteX8935" fmla="*/ 5990774 w 10993169"/>
              <a:gd name="connsiteY8935" fmla="*/ 1071005 h 5809456"/>
              <a:gd name="connsiteX8936" fmla="*/ 5985521 w 10993169"/>
              <a:gd name="connsiteY8936" fmla="*/ 1067021 h 5809456"/>
              <a:gd name="connsiteX8937" fmla="*/ 5980925 w 10993169"/>
              <a:gd name="connsiteY8937" fmla="*/ 1062371 h 5809456"/>
              <a:gd name="connsiteX8938" fmla="*/ 5975672 w 10993169"/>
              <a:gd name="connsiteY8938" fmla="*/ 1055730 h 5809456"/>
              <a:gd name="connsiteX8939" fmla="*/ 5969762 w 10993169"/>
              <a:gd name="connsiteY8939" fmla="*/ 1049088 h 5809456"/>
              <a:gd name="connsiteX8940" fmla="*/ 5965166 w 10993169"/>
              <a:gd name="connsiteY8940" fmla="*/ 1043111 h 5809456"/>
              <a:gd name="connsiteX8941" fmla="*/ 5959913 w 10993169"/>
              <a:gd name="connsiteY8941" fmla="*/ 1037797 h 5809456"/>
              <a:gd name="connsiteX8942" fmla="*/ 5954660 w 10993169"/>
              <a:gd name="connsiteY8942" fmla="*/ 1030492 h 5809456"/>
              <a:gd name="connsiteX8943" fmla="*/ 5955973 w 10993169"/>
              <a:gd name="connsiteY8943" fmla="*/ 1025843 h 5809456"/>
              <a:gd name="connsiteX8944" fmla="*/ 5957943 w 10993169"/>
              <a:gd name="connsiteY8944" fmla="*/ 1019865 h 5809456"/>
              <a:gd name="connsiteX8945" fmla="*/ 5959913 w 10993169"/>
              <a:gd name="connsiteY8945" fmla="*/ 1017208 h 5809456"/>
              <a:gd name="connsiteX8946" fmla="*/ 5961226 w 10993169"/>
              <a:gd name="connsiteY8946" fmla="*/ 1014552 h 5809456"/>
              <a:gd name="connsiteX8947" fmla="*/ 5963196 w 10993169"/>
              <a:gd name="connsiteY8947" fmla="*/ 1012560 h 5809456"/>
              <a:gd name="connsiteX8948" fmla="*/ 5965166 w 10993169"/>
              <a:gd name="connsiteY8948" fmla="*/ 1011231 h 5809456"/>
              <a:gd name="connsiteX8949" fmla="*/ 7831560 w 10993169"/>
              <a:gd name="connsiteY8949" fmla="*/ 886850 h 5809456"/>
              <a:gd name="connsiteX8950" fmla="*/ 7835398 w 10993169"/>
              <a:gd name="connsiteY8950" fmla="*/ 887518 h 5809456"/>
              <a:gd name="connsiteX8951" fmla="*/ 7839236 w 10993169"/>
              <a:gd name="connsiteY8951" fmla="*/ 888853 h 5809456"/>
              <a:gd name="connsiteX8952" fmla="*/ 7841795 w 10993169"/>
              <a:gd name="connsiteY8952" fmla="*/ 890857 h 5809456"/>
              <a:gd name="connsiteX8953" fmla="*/ 7844354 w 10993169"/>
              <a:gd name="connsiteY8953" fmla="*/ 892860 h 5809456"/>
              <a:gd name="connsiteX8954" fmla="*/ 7846273 w 10993169"/>
              <a:gd name="connsiteY8954" fmla="*/ 896200 h 5809456"/>
              <a:gd name="connsiteX8955" fmla="*/ 7848193 w 10993169"/>
              <a:gd name="connsiteY8955" fmla="*/ 901542 h 5809456"/>
              <a:gd name="connsiteX8956" fmla="*/ 7848832 w 10993169"/>
              <a:gd name="connsiteY8956" fmla="*/ 906885 h 5809456"/>
              <a:gd name="connsiteX8957" fmla="*/ 7849472 w 10993169"/>
              <a:gd name="connsiteY8957" fmla="*/ 912228 h 5809456"/>
              <a:gd name="connsiteX8958" fmla="*/ 7847553 w 10993169"/>
              <a:gd name="connsiteY8958" fmla="*/ 914231 h 5809456"/>
              <a:gd name="connsiteX8959" fmla="*/ 7844994 w 10993169"/>
              <a:gd name="connsiteY8959" fmla="*/ 916235 h 5809456"/>
              <a:gd name="connsiteX8960" fmla="*/ 7842435 w 10993169"/>
              <a:gd name="connsiteY8960" fmla="*/ 918238 h 5809456"/>
              <a:gd name="connsiteX8961" fmla="*/ 7841795 w 10993169"/>
              <a:gd name="connsiteY8961" fmla="*/ 920242 h 5809456"/>
              <a:gd name="connsiteX8962" fmla="*/ 7839876 w 10993169"/>
              <a:gd name="connsiteY8962" fmla="*/ 924916 h 5809456"/>
              <a:gd name="connsiteX8963" fmla="*/ 7837957 w 10993169"/>
              <a:gd name="connsiteY8963" fmla="*/ 929591 h 5809456"/>
              <a:gd name="connsiteX8964" fmla="*/ 7836678 w 10993169"/>
              <a:gd name="connsiteY8964" fmla="*/ 932263 h 5809456"/>
              <a:gd name="connsiteX8965" fmla="*/ 7835398 w 10993169"/>
              <a:gd name="connsiteY8965" fmla="*/ 934266 h 5809456"/>
              <a:gd name="connsiteX8966" fmla="*/ 7833479 w 10993169"/>
              <a:gd name="connsiteY8966" fmla="*/ 935602 h 5809456"/>
              <a:gd name="connsiteX8967" fmla="*/ 7831560 w 10993169"/>
              <a:gd name="connsiteY8967" fmla="*/ 936937 h 5809456"/>
              <a:gd name="connsiteX8968" fmla="*/ 7829001 w 10993169"/>
              <a:gd name="connsiteY8968" fmla="*/ 938941 h 5809456"/>
              <a:gd name="connsiteX8969" fmla="*/ 7825163 w 10993169"/>
              <a:gd name="connsiteY8969" fmla="*/ 938941 h 5809456"/>
              <a:gd name="connsiteX8970" fmla="*/ 7821324 w 10993169"/>
              <a:gd name="connsiteY8970" fmla="*/ 938941 h 5809456"/>
              <a:gd name="connsiteX8971" fmla="*/ 7818765 w 10993169"/>
              <a:gd name="connsiteY8971" fmla="*/ 936937 h 5809456"/>
              <a:gd name="connsiteX8972" fmla="*/ 7816846 w 10993169"/>
              <a:gd name="connsiteY8972" fmla="*/ 934266 h 5809456"/>
              <a:gd name="connsiteX8973" fmla="*/ 7815567 w 10993169"/>
              <a:gd name="connsiteY8973" fmla="*/ 930259 h 5809456"/>
              <a:gd name="connsiteX8974" fmla="*/ 7813648 w 10993169"/>
              <a:gd name="connsiteY8974" fmla="*/ 926252 h 5809456"/>
              <a:gd name="connsiteX8975" fmla="*/ 7813008 w 10993169"/>
              <a:gd name="connsiteY8975" fmla="*/ 922913 h 5809456"/>
              <a:gd name="connsiteX8976" fmla="*/ 7817486 w 10993169"/>
              <a:gd name="connsiteY8976" fmla="*/ 914899 h 5809456"/>
              <a:gd name="connsiteX8977" fmla="*/ 7821324 w 10993169"/>
              <a:gd name="connsiteY8977" fmla="*/ 906885 h 5809456"/>
              <a:gd name="connsiteX8978" fmla="*/ 7821324 w 10993169"/>
              <a:gd name="connsiteY8978" fmla="*/ 903546 h 5809456"/>
              <a:gd name="connsiteX8979" fmla="*/ 7820685 w 10993169"/>
              <a:gd name="connsiteY8979" fmla="*/ 899539 h 5809456"/>
              <a:gd name="connsiteX8980" fmla="*/ 7820685 w 10993169"/>
              <a:gd name="connsiteY8980" fmla="*/ 896867 h 5809456"/>
              <a:gd name="connsiteX8981" fmla="*/ 7820685 w 10993169"/>
              <a:gd name="connsiteY8981" fmla="*/ 894196 h 5809456"/>
              <a:gd name="connsiteX8982" fmla="*/ 7820685 w 10993169"/>
              <a:gd name="connsiteY8982" fmla="*/ 892193 h 5809456"/>
              <a:gd name="connsiteX8983" fmla="*/ 7821324 w 10993169"/>
              <a:gd name="connsiteY8983" fmla="*/ 890189 h 5809456"/>
              <a:gd name="connsiteX8984" fmla="*/ 7826442 w 10993169"/>
              <a:gd name="connsiteY8984" fmla="*/ 888186 h 5809456"/>
              <a:gd name="connsiteX8985" fmla="*/ 9133925 w 10993169"/>
              <a:gd name="connsiteY8985" fmla="*/ 863409 h 5809456"/>
              <a:gd name="connsiteX8986" fmla="*/ 9137861 w 10993169"/>
              <a:gd name="connsiteY8986" fmla="*/ 863409 h 5809456"/>
              <a:gd name="connsiteX8987" fmla="*/ 9141142 w 10993169"/>
              <a:gd name="connsiteY8987" fmla="*/ 864053 h 5809456"/>
              <a:gd name="connsiteX8988" fmla="*/ 9143766 w 10993169"/>
              <a:gd name="connsiteY8988" fmla="*/ 864698 h 5809456"/>
              <a:gd name="connsiteX8989" fmla="*/ 9146391 w 10993169"/>
              <a:gd name="connsiteY8989" fmla="*/ 865987 h 5809456"/>
              <a:gd name="connsiteX8990" fmla="*/ 9149671 w 10993169"/>
              <a:gd name="connsiteY8990" fmla="*/ 872431 h 5809456"/>
              <a:gd name="connsiteX8991" fmla="*/ 9153608 w 10993169"/>
              <a:gd name="connsiteY8991" fmla="*/ 878875 h 5809456"/>
              <a:gd name="connsiteX8992" fmla="*/ 9158201 w 10993169"/>
              <a:gd name="connsiteY8992" fmla="*/ 885319 h 5809456"/>
              <a:gd name="connsiteX8993" fmla="*/ 9163450 w 10993169"/>
              <a:gd name="connsiteY8993" fmla="*/ 891763 h 5809456"/>
              <a:gd name="connsiteX8994" fmla="*/ 9164762 w 10993169"/>
              <a:gd name="connsiteY8994" fmla="*/ 894341 h 5809456"/>
              <a:gd name="connsiteX8995" fmla="*/ 9165418 w 10993169"/>
              <a:gd name="connsiteY8995" fmla="*/ 896919 h 5809456"/>
              <a:gd name="connsiteX8996" fmla="*/ 9166074 w 10993169"/>
              <a:gd name="connsiteY8996" fmla="*/ 899497 h 5809456"/>
              <a:gd name="connsiteX8997" fmla="*/ 9166074 w 10993169"/>
              <a:gd name="connsiteY8997" fmla="*/ 902074 h 5809456"/>
              <a:gd name="connsiteX8998" fmla="*/ 9166074 w 10993169"/>
              <a:gd name="connsiteY8998" fmla="*/ 905941 h 5809456"/>
              <a:gd name="connsiteX8999" fmla="*/ 9165418 w 10993169"/>
              <a:gd name="connsiteY8999" fmla="*/ 910452 h 5809456"/>
              <a:gd name="connsiteX9000" fmla="*/ 9164762 w 10993169"/>
              <a:gd name="connsiteY9000" fmla="*/ 914318 h 5809456"/>
              <a:gd name="connsiteX9001" fmla="*/ 9163450 w 10993169"/>
              <a:gd name="connsiteY9001" fmla="*/ 916896 h 5809456"/>
              <a:gd name="connsiteX9002" fmla="*/ 9153608 w 10993169"/>
              <a:gd name="connsiteY9002" fmla="*/ 920762 h 5809456"/>
              <a:gd name="connsiteX9003" fmla="*/ 9143766 w 10993169"/>
              <a:gd name="connsiteY9003" fmla="*/ 924629 h 5809456"/>
              <a:gd name="connsiteX9004" fmla="*/ 9139174 w 10993169"/>
              <a:gd name="connsiteY9004" fmla="*/ 923985 h 5809456"/>
              <a:gd name="connsiteX9005" fmla="*/ 9132613 w 10993169"/>
              <a:gd name="connsiteY9005" fmla="*/ 923340 h 5809456"/>
              <a:gd name="connsiteX9006" fmla="*/ 9126708 w 10993169"/>
              <a:gd name="connsiteY9006" fmla="*/ 922696 h 5809456"/>
              <a:gd name="connsiteX9007" fmla="*/ 9122115 w 10993169"/>
              <a:gd name="connsiteY9007" fmla="*/ 922051 h 5809456"/>
              <a:gd name="connsiteX9008" fmla="*/ 9116866 w 10993169"/>
              <a:gd name="connsiteY9008" fmla="*/ 923985 h 5809456"/>
              <a:gd name="connsiteX9009" fmla="*/ 9110305 w 10993169"/>
              <a:gd name="connsiteY9009" fmla="*/ 925273 h 5809456"/>
              <a:gd name="connsiteX9010" fmla="*/ 9107024 w 10993169"/>
              <a:gd name="connsiteY9010" fmla="*/ 925273 h 5809456"/>
              <a:gd name="connsiteX9011" fmla="*/ 9103744 w 10993169"/>
              <a:gd name="connsiteY9011" fmla="*/ 925918 h 5809456"/>
              <a:gd name="connsiteX9012" fmla="*/ 9100463 w 10993169"/>
              <a:gd name="connsiteY9012" fmla="*/ 925273 h 5809456"/>
              <a:gd name="connsiteX9013" fmla="*/ 9097183 w 10993169"/>
              <a:gd name="connsiteY9013" fmla="*/ 924629 h 5809456"/>
              <a:gd name="connsiteX9014" fmla="*/ 9092590 w 10993169"/>
              <a:gd name="connsiteY9014" fmla="*/ 922051 h 5809456"/>
              <a:gd name="connsiteX9015" fmla="*/ 9087341 w 10993169"/>
              <a:gd name="connsiteY9015" fmla="*/ 918185 h 5809456"/>
              <a:gd name="connsiteX9016" fmla="*/ 9084717 w 10993169"/>
              <a:gd name="connsiteY9016" fmla="*/ 915607 h 5809456"/>
              <a:gd name="connsiteX9017" fmla="*/ 9082092 w 10993169"/>
              <a:gd name="connsiteY9017" fmla="*/ 913674 h 5809456"/>
              <a:gd name="connsiteX9018" fmla="*/ 9080780 w 10993169"/>
              <a:gd name="connsiteY9018" fmla="*/ 911741 h 5809456"/>
              <a:gd name="connsiteX9019" fmla="*/ 9080124 w 10993169"/>
              <a:gd name="connsiteY9019" fmla="*/ 909163 h 5809456"/>
              <a:gd name="connsiteX9020" fmla="*/ 9080780 w 10993169"/>
              <a:gd name="connsiteY9020" fmla="*/ 907230 h 5809456"/>
              <a:gd name="connsiteX9021" fmla="*/ 9082092 w 10993169"/>
              <a:gd name="connsiteY9021" fmla="*/ 904652 h 5809456"/>
              <a:gd name="connsiteX9022" fmla="*/ 9083405 w 10993169"/>
              <a:gd name="connsiteY9022" fmla="*/ 901430 h 5809456"/>
              <a:gd name="connsiteX9023" fmla="*/ 9085373 w 10993169"/>
              <a:gd name="connsiteY9023" fmla="*/ 899497 h 5809456"/>
              <a:gd name="connsiteX9024" fmla="*/ 9087997 w 10993169"/>
              <a:gd name="connsiteY9024" fmla="*/ 899497 h 5809456"/>
              <a:gd name="connsiteX9025" fmla="*/ 9091934 w 10993169"/>
              <a:gd name="connsiteY9025" fmla="*/ 900141 h 5809456"/>
              <a:gd name="connsiteX9026" fmla="*/ 9095871 w 10993169"/>
              <a:gd name="connsiteY9026" fmla="*/ 900141 h 5809456"/>
              <a:gd name="connsiteX9027" fmla="*/ 9099807 w 10993169"/>
              <a:gd name="connsiteY9027" fmla="*/ 899497 h 5809456"/>
              <a:gd name="connsiteX9028" fmla="*/ 9106368 w 10993169"/>
              <a:gd name="connsiteY9028" fmla="*/ 894986 h 5809456"/>
              <a:gd name="connsiteX9029" fmla="*/ 9114242 w 10993169"/>
              <a:gd name="connsiteY9029" fmla="*/ 889186 h 5809456"/>
              <a:gd name="connsiteX9030" fmla="*/ 9118178 w 10993169"/>
              <a:gd name="connsiteY9030" fmla="*/ 880808 h 5809456"/>
              <a:gd name="connsiteX9031" fmla="*/ 9122115 w 10993169"/>
              <a:gd name="connsiteY9031" fmla="*/ 871142 h 5809456"/>
              <a:gd name="connsiteX9032" fmla="*/ 9128020 w 10993169"/>
              <a:gd name="connsiteY9032" fmla="*/ 867275 h 5809456"/>
              <a:gd name="connsiteX9033" fmla="*/ 6105510 w 10993169"/>
              <a:gd name="connsiteY9033" fmla="*/ 845177 h 5809456"/>
              <a:gd name="connsiteX9034" fmla="*/ 6108779 w 10993169"/>
              <a:gd name="connsiteY9034" fmla="*/ 845826 h 5809456"/>
              <a:gd name="connsiteX9035" fmla="*/ 6113355 w 10993169"/>
              <a:gd name="connsiteY9035" fmla="*/ 848421 h 5809456"/>
              <a:gd name="connsiteX9036" fmla="*/ 6117930 w 10993169"/>
              <a:gd name="connsiteY9036" fmla="*/ 850367 h 5809456"/>
              <a:gd name="connsiteX9037" fmla="*/ 6121199 w 10993169"/>
              <a:gd name="connsiteY9037" fmla="*/ 852963 h 5809456"/>
              <a:gd name="connsiteX9038" fmla="*/ 6123160 w 10993169"/>
              <a:gd name="connsiteY9038" fmla="*/ 857504 h 5809456"/>
              <a:gd name="connsiteX9039" fmla="*/ 6124467 w 10993169"/>
              <a:gd name="connsiteY9039" fmla="*/ 862695 h 5809456"/>
              <a:gd name="connsiteX9040" fmla="*/ 6125774 w 10993169"/>
              <a:gd name="connsiteY9040" fmla="*/ 867237 h 5809456"/>
              <a:gd name="connsiteX9041" fmla="*/ 6125774 w 10993169"/>
              <a:gd name="connsiteY9041" fmla="*/ 870481 h 5809456"/>
              <a:gd name="connsiteX9042" fmla="*/ 6125774 w 10993169"/>
              <a:gd name="connsiteY9042" fmla="*/ 875672 h 5809456"/>
              <a:gd name="connsiteX9043" fmla="*/ 6126428 w 10993169"/>
              <a:gd name="connsiteY9043" fmla="*/ 881511 h 5809456"/>
              <a:gd name="connsiteX9044" fmla="*/ 6127082 w 10993169"/>
              <a:gd name="connsiteY9044" fmla="*/ 888648 h 5809456"/>
              <a:gd name="connsiteX9045" fmla="*/ 6128389 w 10993169"/>
              <a:gd name="connsiteY9045" fmla="*/ 893839 h 5809456"/>
              <a:gd name="connsiteX9046" fmla="*/ 6129696 w 10993169"/>
              <a:gd name="connsiteY9046" fmla="*/ 896434 h 5809456"/>
              <a:gd name="connsiteX9047" fmla="*/ 6132965 w 10993169"/>
              <a:gd name="connsiteY9047" fmla="*/ 900327 h 5809456"/>
              <a:gd name="connsiteX9048" fmla="*/ 6136233 w 10993169"/>
              <a:gd name="connsiteY9048" fmla="*/ 903571 h 5809456"/>
              <a:gd name="connsiteX9049" fmla="*/ 6138848 w 10993169"/>
              <a:gd name="connsiteY9049" fmla="*/ 906166 h 5809456"/>
              <a:gd name="connsiteX9050" fmla="*/ 6143423 w 10993169"/>
              <a:gd name="connsiteY9050" fmla="*/ 912006 h 5809456"/>
              <a:gd name="connsiteX9051" fmla="*/ 6149960 w 10993169"/>
              <a:gd name="connsiteY9051" fmla="*/ 917845 h 5809456"/>
              <a:gd name="connsiteX9052" fmla="*/ 6152575 w 10993169"/>
              <a:gd name="connsiteY9052" fmla="*/ 920440 h 5809456"/>
              <a:gd name="connsiteX9053" fmla="*/ 6155843 w 10993169"/>
              <a:gd name="connsiteY9053" fmla="*/ 923036 h 5809456"/>
              <a:gd name="connsiteX9054" fmla="*/ 6157804 w 10993169"/>
              <a:gd name="connsiteY9054" fmla="*/ 926280 h 5809456"/>
              <a:gd name="connsiteX9055" fmla="*/ 6159112 w 10993169"/>
              <a:gd name="connsiteY9055" fmla="*/ 928875 h 5809456"/>
              <a:gd name="connsiteX9056" fmla="*/ 6159765 w 10993169"/>
              <a:gd name="connsiteY9056" fmla="*/ 930821 h 5809456"/>
              <a:gd name="connsiteX9057" fmla="*/ 6160419 w 10993169"/>
              <a:gd name="connsiteY9057" fmla="*/ 933417 h 5809456"/>
              <a:gd name="connsiteX9058" fmla="*/ 6159765 w 10993169"/>
              <a:gd name="connsiteY9058" fmla="*/ 936012 h 5809456"/>
              <a:gd name="connsiteX9059" fmla="*/ 6159765 w 10993169"/>
              <a:gd name="connsiteY9059" fmla="*/ 938607 h 5809456"/>
              <a:gd name="connsiteX9060" fmla="*/ 6158458 w 10993169"/>
              <a:gd name="connsiteY9060" fmla="*/ 943798 h 5809456"/>
              <a:gd name="connsiteX9061" fmla="*/ 6156497 w 10993169"/>
              <a:gd name="connsiteY9061" fmla="*/ 946393 h 5809456"/>
              <a:gd name="connsiteX9062" fmla="*/ 6148653 w 10993169"/>
              <a:gd name="connsiteY9062" fmla="*/ 952882 h 5809456"/>
              <a:gd name="connsiteX9063" fmla="*/ 6141462 w 10993169"/>
              <a:gd name="connsiteY9063" fmla="*/ 959370 h 5809456"/>
              <a:gd name="connsiteX9064" fmla="*/ 6140809 w 10993169"/>
              <a:gd name="connsiteY9064" fmla="*/ 961316 h 5809456"/>
              <a:gd name="connsiteX9065" fmla="*/ 6140809 w 10993169"/>
              <a:gd name="connsiteY9065" fmla="*/ 963911 h 5809456"/>
              <a:gd name="connsiteX9066" fmla="*/ 6140809 w 10993169"/>
              <a:gd name="connsiteY9066" fmla="*/ 966507 h 5809456"/>
              <a:gd name="connsiteX9067" fmla="*/ 6141462 w 10993169"/>
              <a:gd name="connsiteY9067" fmla="*/ 969102 h 5809456"/>
              <a:gd name="connsiteX9068" fmla="*/ 6143423 w 10993169"/>
              <a:gd name="connsiteY9068" fmla="*/ 974941 h 5809456"/>
              <a:gd name="connsiteX9069" fmla="*/ 6144077 w 10993169"/>
              <a:gd name="connsiteY9069" fmla="*/ 979483 h 5809456"/>
              <a:gd name="connsiteX9070" fmla="*/ 6144077 w 10993169"/>
              <a:gd name="connsiteY9070" fmla="*/ 984025 h 5809456"/>
              <a:gd name="connsiteX9071" fmla="*/ 6143423 w 10993169"/>
              <a:gd name="connsiteY9071" fmla="*/ 991162 h 5809456"/>
              <a:gd name="connsiteX9072" fmla="*/ 6142770 w 10993169"/>
              <a:gd name="connsiteY9072" fmla="*/ 997650 h 5809456"/>
              <a:gd name="connsiteX9073" fmla="*/ 6141462 w 10993169"/>
              <a:gd name="connsiteY9073" fmla="*/ 1002841 h 5809456"/>
              <a:gd name="connsiteX9074" fmla="*/ 6138848 w 10993169"/>
              <a:gd name="connsiteY9074" fmla="*/ 1004138 h 5809456"/>
              <a:gd name="connsiteX9075" fmla="*/ 6134926 w 10993169"/>
              <a:gd name="connsiteY9075" fmla="*/ 1004787 h 5809456"/>
              <a:gd name="connsiteX9076" fmla="*/ 6131004 w 10993169"/>
              <a:gd name="connsiteY9076" fmla="*/ 1004787 h 5809456"/>
              <a:gd name="connsiteX9077" fmla="*/ 6128389 w 10993169"/>
              <a:gd name="connsiteY9077" fmla="*/ 1005436 h 5809456"/>
              <a:gd name="connsiteX9078" fmla="*/ 6123813 w 10993169"/>
              <a:gd name="connsiteY9078" fmla="*/ 1004138 h 5809456"/>
              <a:gd name="connsiteX9079" fmla="*/ 6117930 w 10993169"/>
              <a:gd name="connsiteY9079" fmla="*/ 1002841 h 5809456"/>
              <a:gd name="connsiteX9080" fmla="*/ 6112047 w 10993169"/>
              <a:gd name="connsiteY9080" fmla="*/ 1000894 h 5809456"/>
              <a:gd name="connsiteX9081" fmla="*/ 6105510 w 10993169"/>
              <a:gd name="connsiteY9081" fmla="*/ 1000245 h 5809456"/>
              <a:gd name="connsiteX9082" fmla="*/ 6100935 w 10993169"/>
              <a:gd name="connsiteY9082" fmla="*/ 1000894 h 5809456"/>
              <a:gd name="connsiteX9083" fmla="*/ 6094398 w 10993169"/>
              <a:gd name="connsiteY9083" fmla="*/ 1002841 h 5809456"/>
              <a:gd name="connsiteX9084" fmla="*/ 6087861 w 10993169"/>
              <a:gd name="connsiteY9084" fmla="*/ 1005436 h 5809456"/>
              <a:gd name="connsiteX9085" fmla="*/ 6082632 w 10993169"/>
              <a:gd name="connsiteY9085" fmla="*/ 1007382 h 5809456"/>
              <a:gd name="connsiteX9086" fmla="*/ 6076749 w 10993169"/>
              <a:gd name="connsiteY9086" fmla="*/ 1012573 h 5809456"/>
              <a:gd name="connsiteX9087" fmla="*/ 6070212 w 10993169"/>
              <a:gd name="connsiteY9087" fmla="*/ 1017764 h 5809456"/>
              <a:gd name="connsiteX9088" fmla="*/ 6066944 w 10993169"/>
              <a:gd name="connsiteY9088" fmla="*/ 1019710 h 5809456"/>
              <a:gd name="connsiteX9089" fmla="*/ 6064329 w 10993169"/>
              <a:gd name="connsiteY9089" fmla="*/ 1021008 h 5809456"/>
              <a:gd name="connsiteX9090" fmla="*/ 6061714 w 10993169"/>
              <a:gd name="connsiteY9090" fmla="*/ 1022305 h 5809456"/>
              <a:gd name="connsiteX9091" fmla="*/ 6059100 w 10993169"/>
              <a:gd name="connsiteY9091" fmla="*/ 1022954 h 5809456"/>
              <a:gd name="connsiteX9092" fmla="*/ 6054524 w 10993169"/>
              <a:gd name="connsiteY9092" fmla="*/ 1024901 h 5809456"/>
              <a:gd name="connsiteX9093" fmla="*/ 6047987 w 10993169"/>
              <a:gd name="connsiteY9093" fmla="*/ 1026198 h 5809456"/>
              <a:gd name="connsiteX9094" fmla="*/ 6041450 w 10993169"/>
              <a:gd name="connsiteY9094" fmla="*/ 1027496 h 5809456"/>
              <a:gd name="connsiteX9095" fmla="*/ 6036221 w 10993169"/>
              <a:gd name="connsiteY9095" fmla="*/ 1027496 h 5809456"/>
              <a:gd name="connsiteX9096" fmla="*/ 6031645 w 10993169"/>
              <a:gd name="connsiteY9096" fmla="*/ 1027496 h 5809456"/>
              <a:gd name="connsiteX9097" fmla="*/ 6026416 w 10993169"/>
              <a:gd name="connsiteY9097" fmla="*/ 1026198 h 5809456"/>
              <a:gd name="connsiteX9098" fmla="*/ 6020533 w 10993169"/>
              <a:gd name="connsiteY9098" fmla="*/ 1024901 h 5809456"/>
              <a:gd name="connsiteX9099" fmla="*/ 6015957 w 10993169"/>
              <a:gd name="connsiteY9099" fmla="*/ 1022954 h 5809456"/>
              <a:gd name="connsiteX9100" fmla="*/ 6013996 w 10993169"/>
              <a:gd name="connsiteY9100" fmla="*/ 1020359 h 5809456"/>
              <a:gd name="connsiteX9101" fmla="*/ 6012689 w 10993169"/>
              <a:gd name="connsiteY9101" fmla="*/ 1016466 h 5809456"/>
              <a:gd name="connsiteX9102" fmla="*/ 6011382 w 10993169"/>
              <a:gd name="connsiteY9102" fmla="*/ 1012573 h 5809456"/>
              <a:gd name="connsiteX9103" fmla="*/ 6010728 w 10993169"/>
              <a:gd name="connsiteY9103" fmla="*/ 1009978 h 5809456"/>
              <a:gd name="connsiteX9104" fmla="*/ 6012035 w 10993169"/>
              <a:gd name="connsiteY9104" fmla="*/ 1007382 h 5809456"/>
              <a:gd name="connsiteX9105" fmla="*/ 6013996 w 10993169"/>
              <a:gd name="connsiteY9105" fmla="*/ 1004138 h 5809456"/>
              <a:gd name="connsiteX9106" fmla="*/ 6016611 w 10993169"/>
              <a:gd name="connsiteY9106" fmla="*/ 1000245 h 5809456"/>
              <a:gd name="connsiteX9107" fmla="*/ 6018572 w 10993169"/>
              <a:gd name="connsiteY9107" fmla="*/ 997650 h 5809456"/>
              <a:gd name="connsiteX9108" fmla="*/ 6019879 w 10993169"/>
              <a:gd name="connsiteY9108" fmla="*/ 995055 h 5809456"/>
              <a:gd name="connsiteX9109" fmla="*/ 6021840 w 10993169"/>
              <a:gd name="connsiteY9109" fmla="*/ 991162 h 5809456"/>
              <a:gd name="connsiteX9110" fmla="*/ 6023148 w 10993169"/>
              <a:gd name="connsiteY9110" fmla="*/ 988567 h 5809456"/>
              <a:gd name="connsiteX9111" fmla="*/ 6023801 w 10993169"/>
              <a:gd name="connsiteY9111" fmla="*/ 986620 h 5809456"/>
              <a:gd name="connsiteX9112" fmla="*/ 6024455 w 10993169"/>
              <a:gd name="connsiteY9112" fmla="*/ 984025 h 5809456"/>
              <a:gd name="connsiteX9113" fmla="*/ 6023801 w 10993169"/>
              <a:gd name="connsiteY9113" fmla="*/ 982078 h 5809456"/>
              <a:gd name="connsiteX9114" fmla="*/ 6021187 w 10993169"/>
              <a:gd name="connsiteY9114" fmla="*/ 980132 h 5809456"/>
              <a:gd name="connsiteX9115" fmla="*/ 6017265 w 10993169"/>
              <a:gd name="connsiteY9115" fmla="*/ 979483 h 5809456"/>
              <a:gd name="connsiteX9116" fmla="*/ 6013996 w 10993169"/>
              <a:gd name="connsiteY9116" fmla="*/ 979483 h 5809456"/>
              <a:gd name="connsiteX9117" fmla="*/ 6010728 w 10993169"/>
              <a:gd name="connsiteY9117" fmla="*/ 979483 h 5809456"/>
              <a:gd name="connsiteX9118" fmla="*/ 6007459 w 10993169"/>
              <a:gd name="connsiteY9118" fmla="*/ 985322 h 5809456"/>
              <a:gd name="connsiteX9119" fmla="*/ 6003537 w 10993169"/>
              <a:gd name="connsiteY9119" fmla="*/ 989864 h 5809456"/>
              <a:gd name="connsiteX9120" fmla="*/ 6000923 w 10993169"/>
              <a:gd name="connsiteY9120" fmla="*/ 989215 h 5809456"/>
              <a:gd name="connsiteX9121" fmla="*/ 5998308 w 10993169"/>
              <a:gd name="connsiteY9121" fmla="*/ 986620 h 5809456"/>
              <a:gd name="connsiteX9122" fmla="*/ 5995693 w 10993169"/>
              <a:gd name="connsiteY9122" fmla="*/ 982727 h 5809456"/>
              <a:gd name="connsiteX9123" fmla="*/ 5993079 w 10993169"/>
              <a:gd name="connsiteY9123" fmla="*/ 979483 h 5809456"/>
              <a:gd name="connsiteX9124" fmla="*/ 5992425 w 10993169"/>
              <a:gd name="connsiteY9124" fmla="*/ 976888 h 5809456"/>
              <a:gd name="connsiteX9125" fmla="*/ 5992425 w 10993169"/>
              <a:gd name="connsiteY9125" fmla="*/ 974292 h 5809456"/>
              <a:gd name="connsiteX9126" fmla="*/ 5992425 w 10993169"/>
              <a:gd name="connsiteY9126" fmla="*/ 971049 h 5809456"/>
              <a:gd name="connsiteX9127" fmla="*/ 5992425 w 10993169"/>
              <a:gd name="connsiteY9127" fmla="*/ 967804 h 5809456"/>
              <a:gd name="connsiteX9128" fmla="*/ 5993732 w 10993169"/>
              <a:gd name="connsiteY9128" fmla="*/ 961316 h 5809456"/>
              <a:gd name="connsiteX9129" fmla="*/ 5995693 w 10993169"/>
              <a:gd name="connsiteY9129" fmla="*/ 956774 h 5809456"/>
              <a:gd name="connsiteX9130" fmla="*/ 5998308 w 10993169"/>
              <a:gd name="connsiteY9130" fmla="*/ 952882 h 5809456"/>
              <a:gd name="connsiteX9131" fmla="*/ 6002230 w 10993169"/>
              <a:gd name="connsiteY9131" fmla="*/ 949637 h 5809456"/>
              <a:gd name="connsiteX9132" fmla="*/ 6006806 w 10993169"/>
              <a:gd name="connsiteY9132" fmla="*/ 946393 h 5809456"/>
              <a:gd name="connsiteX9133" fmla="*/ 6010728 w 10993169"/>
              <a:gd name="connsiteY9133" fmla="*/ 943798 h 5809456"/>
              <a:gd name="connsiteX9134" fmla="*/ 6018572 w 10993169"/>
              <a:gd name="connsiteY9134" fmla="*/ 941851 h 5809456"/>
              <a:gd name="connsiteX9135" fmla="*/ 6023801 w 10993169"/>
              <a:gd name="connsiteY9135" fmla="*/ 939256 h 5809456"/>
              <a:gd name="connsiteX9136" fmla="*/ 6024455 w 10993169"/>
              <a:gd name="connsiteY9136" fmla="*/ 937310 h 5809456"/>
              <a:gd name="connsiteX9137" fmla="*/ 6024455 w 10993169"/>
              <a:gd name="connsiteY9137" fmla="*/ 935363 h 5809456"/>
              <a:gd name="connsiteX9138" fmla="*/ 6024455 w 10993169"/>
              <a:gd name="connsiteY9138" fmla="*/ 933417 h 5809456"/>
              <a:gd name="connsiteX9139" fmla="*/ 6024455 w 10993169"/>
              <a:gd name="connsiteY9139" fmla="*/ 931470 h 5809456"/>
              <a:gd name="connsiteX9140" fmla="*/ 6023148 w 10993169"/>
              <a:gd name="connsiteY9140" fmla="*/ 927577 h 5809456"/>
              <a:gd name="connsiteX9141" fmla="*/ 6021187 w 10993169"/>
              <a:gd name="connsiteY9141" fmla="*/ 923684 h 5809456"/>
              <a:gd name="connsiteX9142" fmla="*/ 6017265 w 10993169"/>
              <a:gd name="connsiteY9142" fmla="*/ 920440 h 5809456"/>
              <a:gd name="connsiteX9143" fmla="*/ 6013343 w 10993169"/>
              <a:gd name="connsiteY9143" fmla="*/ 916547 h 5809456"/>
              <a:gd name="connsiteX9144" fmla="*/ 6012689 w 10993169"/>
              <a:gd name="connsiteY9144" fmla="*/ 914601 h 5809456"/>
              <a:gd name="connsiteX9145" fmla="*/ 6012689 w 10993169"/>
              <a:gd name="connsiteY9145" fmla="*/ 912654 h 5809456"/>
              <a:gd name="connsiteX9146" fmla="*/ 6013343 w 10993169"/>
              <a:gd name="connsiteY9146" fmla="*/ 910708 h 5809456"/>
              <a:gd name="connsiteX9147" fmla="*/ 6013996 w 10993169"/>
              <a:gd name="connsiteY9147" fmla="*/ 909410 h 5809456"/>
              <a:gd name="connsiteX9148" fmla="*/ 6016611 w 10993169"/>
              <a:gd name="connsiteY9148" fmla="*/ 906166 h 5809456"/>
              <a:gd name="connsiteX9149" fmla="*/ 6018572 w 10993169"/>
              <a:gd name="connsiteY9149" fmla="*/ 903571 h 5809456"/>
              <a:gd name="connsiteX9150" fmla="*/ 6025109 w 10993169"/>
              <a:gd name="connsiteY9150" fmla="*/ 903571 h 5809456"/>
              <a:gd name="connsiteX9151" fmla="*/ 6031645 w 10993169"/>
              <a:gd name="connsiteY9151" fmla="*/ 903571 h 5809456"/>
              <a:gd name="connsiteX9152" fmla="*/ 6034260 w 10993169"/>
              <a:gd name="connsiteY9152" fmla="*/ 903571 h 5809456"/>
              <a:gd name="connsiteX9153" fmla="*/ 6037528 w 10993169"/>
              <a:gd name="connsiteY9153" fmla="*/ 901624 h 5809456"/>
              <a:gd name="connsiteX9154" fmla="*/ 6040797 w 10993169"/>
              <a:gd name="connsiteY9154" fmla="*/ 899678 h 5809456"/>
              <a:gd name="connsiteX9155" fmla="*/ 6043412 w 10993169"/>
              <a:gd name="connsiteY9155" fmla="*/ 897083 h 5809456"/>
              <a:gd name="connsiteX9156" fmla="*/ 6049295 w 10993169"/>
              <a:gd name="connsiteY9156" fmla="*/ 891243 h 5809456"/>
              <a:gd name="connsiteX9157" fmla="*/ 6054524 w 10993169"/>
              <a:gd name="connsiteY9157" fmla="*/ 886053 h 5809456"/>
              <a:gd name="connsiteX9158" fmla="*/ 6064329 w 10993169"/>
              <a:gd name="connsiteY9158" fmla="*/ 884755 h 5809456"/>
              <a:gd name="connsiteX9159" fmla="*/ 6072827 w 10993169"/>
              <a:gd name="connsiteY9159" fmla="*/ 883457 h 5809456"/>
              <a:gd name="connsiteX9160" fmla="*/ 6082632 w 10993169"/>
              <a:gd name="connsiteY9160" fmla="*/ 884755 h 5809456"/>
              <a:gd name="connsiteX9161" fmla="*/ 6090476 w 10993169"/>
              <a:gd name="connsiteY9161" fmla="*/ 886053 h 5809456"/>
              <a:gd name="connsiteX9162" fmla="*/ 6092437 w 10993169"/>
              <a:gd name="connsiteY9162" fmla="*/ 884755 h 5809456"/>
              <a:gd name="connsiteX9163" fmla="*/ 6094398 w 10993169"/>
              <a:gd name="connsiteY9163" fmla="*/ 882809 h 5809456"/>
              <a:gd name="connsiteX9164" fmla="*/ 6095705 w 10993169"/>
              <a:gd name="connsiteY9164" fmla="*/ 879564 h 5809456"/>
              <a:gd name="connsiteX9165" fmla="*/ 6097666 w 10993169"/>
              <a:gd name="connsiteY9165" fmla="*/ 876320 h 5809456"/>
              <a:gd name="connsiteX9166" fmla="*/ 6099627 w 10993169"/>
              <a:gd name="connsiteY9166" fmla="*/ 870481 h 5809456"/>
              <a:gd name="connsiteX9167" fmla="*/ 6100935 w 10993169"/>
              <a:gd name="connsiteY9167" fmla="*/ 865290 h 5809456"/>
              <a:gd name="connsiteX9168" fmla="*/ 6099627 w 10993169"/>
              <a:gd name="connsiteY9168" fmla="*/ 862695 h 5809456"/>
              <a:gd name="connsiteX9169" fmla="*/ 6097013 w 10993169"/>
              <a:gd name="connsiteY9169" fmla="*/ 859451 h 5809456"/>
              <a:gd name="connsiteX9170" fmla="*/ 6095705 w 10993169"/>
              <a:gd name="connsiteY9170" fmla="*/ 857504 h 5809456"/>
              <a:gd name="connsiteX9171" fmla="*/ 6095052 w 10993169"/>
              <a:gd name="connsiteY9171" fmla="*/ 855558 h 5809456"/>
              <a:gd name="connsiteX9172" fmla="*/ 6095052 w 10993169"/>
              <a:gd name="connsiteY9172" fmla="*/ 854260 h 5809456"/>
              <a:gd name="connsiteX9173" fmla="*/ 6095705 w 10993169"/>
              <a:gd name="connsiteY9173" fmla="*/ 852963 h 5809456"/>
              <a:gd name="connsiteX9174" fmla="*/ 6096359 w 10993169"/>
              <a:gd name="connsiteY9174" fmla="*/ 851016 h 5809456"/>
              <a:gd name="connsiteX9175" fmla="*/ 6098974 w 10993169"/>
              <a:gd name="connsiteY9175" fmla="*/ 849070 h 5809456"/>
              <a:gd name="connsiteX9176" fmla="*/ 6102242 w 10993169"/>
              <a:gd name="connsiteY9176" fmla="*/ 847123 h 5809456"/>
              <a:gd name="connsiteX9177" fmla="*/ 5961822 w 10993169"/>
              <a:gd name="connsiteY9177" fmla="*/ 845177 h 5809456"/>
              <a:gd name="connsiteX9178" fmla="*/ 5969635 w 10993169"/>
              <a:gd name="connsiteY9178" fmla="*/ 845177 h 5809456"/>
              <a:gd name="connsiteX9179" fmla="*/ 5977449 w 10993169"/>
              <a:gd name="connsiteY9179" fmla="*/ 845177 h 5809456"/>
              <a:gd name="connsiteX9180" fmla="*/ 5979403 w 10993169"/>
              <a:gd name="connsiteY9180" fmla="*/ 847071 h 5809456"/>
              <a:gd name="connsiteX9181" fmla="*/ 5982007 w 10993169"/>
              <a:gd name="connsiteY9181" fmla="*/ 848965 h 5809456"/>
              <a:gd name="connsiteX9182" fmla="*/ 5983961 w 10993169"/>
              <a:gd name="connsiteY9182" fmla="*/ 850859 h 5809456"/>
              <a:gd name="connsiteX9183" fmla="*/ 5985263 w 10993169"/>
              <a:gd name="connsiteY9183" fmla="*/ 852754 h 5809456"/>
              <a:gd name="connsiteX9184" fmla="*/ 5985914 w 10993169"/>
              <a:gd name="connsiteY9184" fmla="*/ 854016 h 5809456"/>
              <a:gd name="connsiteX9185" fmla="*/ 5985914 w 10993169"/>
              <a:gd name="connsiteY9185" fmla="*/ 855279 h 5809456"/>
              <a:gd name="connsiteX9186" fmla="*/ 5985263 w 10993169"/>
              <a:gd name="connsiteY9186" fmla="*/ 856542 h 5809456"/>
              <a:gd name="connsiteX9187" fmla="*/ 5984612 w 10993169"/>
              <a:gd name="connsiteY9187" fmla="*/ 857805 h 5809456"/>
              <a:gd name="connsiteX9188" fmla="*/ 5983309 w 10993169"/>
              <a:gd name="connsiteY9188" fmla="*/ 859699 h 5809456"/>
              <a:gd name="connsiteX9189" fmla="*/ 5982658 w 10993169"/>
              <a:gd name="connsiteY9189" fmla="*/ 860962 h 5809456"/>
              <a:gd name="connsiteX9190" fmla="*/ 5980054 w 10993169"/>
              <a:gd name="connsiteY9190" fmla="*/ 862856 h 5809456"/>
              <a:gd name="connsiteX9191" fmla="*/ 5977449 w 10993169"/>
              <a:gd name="connsiteY9191" fmla="*/ 864119 h 5809456"/>
              <a:gd name="connsiteX9192" fmla="*/ 5974193 w 10993169"/>
              <a:gd name="connsiteY9192" fmla="*/ 865381 h 5809456"/>
              <a:gd name="connsiteX9193" fmla="*/ 5972240 w 10993169"/>
              <a:gd name="connsiteY9193" fmla="*/ 866013 h 5809456"/>
              <a:gd name="connsiteX9194" fmla="*/ 5964426 w 10993169"/>
              <a:gd name="connsiteY9194" fmla="*/ 864750 h 5809456"/>
              <a:gd name="connsiteX9195" fmla="*/ 5959217 w 10993169"/>
              <a:gd name="connsiteY9195" fmla="*/ 863487 h 5809456"/>
              <a:gd name="connsiteX9196" fmla="*/ 5956613 w 10993169"/>
              <a:gd name="connsiteY9196" fmla="*/ 860962 h 5809456"/>
              <a:gd name="connsiteX9197" fmla="*/ 5954659 w 10993169"/>
              <a:gd name="connsiteY9197" fmla="*/ 858436 h 5809456"/>
              <a:gd name="connsiteX9198" fmla="*/ 5953357 w 10993169"/>
              <a:gd name="connsiteY9198" fmla="*/ 856542 h 5809456"/>
              <a:gd name="connsiteX9199" fmla="*/ 5953357 w 10993169"/>
              <a:gd name="connsiteY9199" fmla="*/ 855279 h 5809456"/>
              <a:gd name="connsiteX9200" fmla="*/ 5953357 w 10993169"/>
              <a:gd name="connsiteY9200" fmla="*/ 854016 h 5809456"/>
              <a:gd name="connsiteX9201" fmla="*/ 5954008 w 10993169"/>
              <a:gd name="connsiteY9201" fmla="*/ 852754 h 5809456"/>
              <a:gd name="connsiteX9202" fmla="*/ 5954659 w 10993169"/>
              <a:gd name="connsiteY9202" fmla="*/ 850859 h 5809456"/>
              <a:gd name="connsiteX9203" fmla="*/ 5956613 w 10993169"/>
              <a:gd name="connsiteY9203" fmla="*/ 848334 h 5809456"/>
              <a:gd name="connsiteX9204" fmla="*/ 5959217 w 10993169"/>
              <a:gd name="connsiteY9204" fmla="*/ 846440 h 5809456"/>
              <a:gd name="connsiteX9205" fmla="*/ 5098572 w 10993169"/>
              <a:gd name="connsiteY9205" fmla="*/ 683695 h 5809456"/>
              <a:gd name="connsiteX9206" fmla="*/ 5100578 w 10993169"/>
              <a:gd name="connsiteY9206" fmla="*/ 683695 h 5809456"/>
              <a:gd name="connsiteX9207" fmla="*/ 5104591 w 10993169"/>
              <a:gd name="connsiteY9207" fmla="*/ 684330 h 5809456"/>
              <a:gd name="connsiteX9208" fmla="*/ 5108603 w 10993169"/>
              <a:gd name="connsiteY9208" fmla="*/ 685601 h 5809456"/>
              <a:gd name="connsiteX9209" fmla="*/ 5111278 w 10993169"/>
              <a:gd name="connsiteY9209" fmla="*/ 688142 h 5809456"/>
              <a:gd name="connsiteX9210" fmla="*/ 5113953 w 10993169"/>
              <a:gd name="connsiteY9210" fmla="*/ 690683 h 5809456"/>
              <a:gd name="connsiteX9211" fmla="*/ 5115959 w 10993169"/>
              <a:gd name="connsiteY9211" fmla="*/ 694494 h 5809456"/>
              <a:gd name="connsiteX9212" fmla="*/ 5117297 w 10993169"/>
              <a:gd name="connsiteY9212" fmla="*/ 697671 h 5809456"/>
              <a:gd name="connsiteX9213" fmla="*/ 5116628 w 10993169"/>
              <a:gd name="connsiteY9213" fmla="*/ 699577 h 5809456"/>
              <a:gd name="connsiteX9214" fmla="*/ 5115959 w 10993169"/>
              <a:gd name="connsiteY9214" fmla="*/ 702118 h 5809456"/>
              <a:gd name="connsiteX9215" fmla="*/ 5113953 w 10993169"/>
              <a:gd name="connsiteY9215" fmla="*/ 704023 h 5809456"/>
              <a:gd name="connsiteX9216" fmla="*/ 5111947 w 10993169"/>
              <a:gd name="connsiteY9216" fmla="*/ 705929 h 5809456"/>
              <a:gd name="connsiteX9217" fmla="*/ 5109941 w 10993169"/>
              <a:gd name="connsiteY9217" fmla="*/ 707200 h 5809456"/>
              <a:gd name="connsiteX9218" fmla="*/ 5107934 w 10993169"/>
              <a:gd name="connsiteY9218" fmla="*/ 708470 h 5809456"/>
              <a:gd name="connsiteX9219" fmla="*/ 5105259 w 10993169"/>
              <a:gd name="connsiteY9219" fmla="*/ 709741 h 5809456"/>
              <a:gd name="connsiteX9220" fmla="*/ 5103253 w 10993169"/>
              <a:gd name="connsiteY9220" fmla="*/ 709741 h 5809456"/>
              <a:gd name="connsiteX9221" fmla="*/ 5100578 w 10993169"/>
              <a:gd name="connsiteY9221" fmla="*/ 705929 h 5809456"/>
              <a:gd name="connsiteX9222" fmla="*/ 5097903 w 10993169"/>
              <a:gd name="connsiteY9222" fmla="*/ 700212 h 5809456"/>
              <a:gd name="connsiteX9223" fmla="*/ 5095228 w 10993169"/>
              <a:gd name="connsiteY9223" fmla="*/ 697671 h 5809456"/>
              <a:gd name="connsiteX9224" fmla="*/ 5093222 w 10993169"/>
              <a:gd name="connsiteY9224" fmla="*/ 695765 h 5809456"/>
              <a:gd name="connsiteX9225" fmla="*/ 5092553 w 10993169"/>
              <a:gd name="connsiteY9225" fmla="*/ 693224 h 5809456"/>
              <a:gd name="connsiteX9226" fmla="*/ 5093222 w 10993169"/>
              <a:gd name="connsiteY9226" fmla="*/ 690683 h 5809456"/>
              <a:gd name="connsiteX9227" fmla="*/ 5095228 w 10993169"/>
              <a:gd name="connsiteY9227" fmla="*/ 688142 h 5809456"/>
              <a:gd name="connsiteX9228" fmla="*/ 5095228 w 10993169"/>
              <a:gd name="connsiteY9228" fmla="*/ 686236 h 5809456"/>
              <a:gd name="connsiteX9229" fmla="*/ 5096566 w 10993169"/>
              <a:gd name="connsiteY9229" fmla="*/ 684965 h 5809456"/>
              <a:gd name="connsiteX9230" fmla="*/ 5066905 w 10993169"/>
              <a:gd name="connsiteY9230" fmla="*/ 683695 h 5809456"/>
              <a:gd name="connsiteX9231" fmla="*/ 5069365 w 10993169"/>
              <a:gd name="connsiteY9231" fmla="*/ 683695 h 5809456"/>
              <a:gd name="connsiteX9232" fmla="*/ 5072440 w 10993169"/>
              <a:gd name="connsiteY9232" fmla="*/ 683695 h 5809456"/>
              <a:gd name="connsiteX9233" fmla="*/ 5075514 w 10993169"/>
              <a:gd name="connsiteY9233" fmla="*/ 683695 h 5809456"/>
              <a:gd name="connsiteX9234" fmla="*/ 5078589 w 10993169"/>
              <a:gd name="connsiteY9234" fmla="*/ 683695 h 5809456"/>
              <a:gd name="connsiteX9235" fmla="*/ 5081664 w 10993169"/>
              <a:gd name="connsiteY9235" fmla="*/ 684322 h 5809456"/>
              <a:gd name="connsiteX9236" fmla="*/ 5083509 w 10993169"/>
              <a:gd name="connsiteY9236" fmla="*/ 686203 h 5809456"/>
              <a:gd name="connsiteX9237" fmla="*/ 5084124 w 10993169"/>
              <a:gd name="connsiteY9237" fmla="*/ 688711 h 5809456"/>
              <a:gd name="connsiteX9238" fmla="*/ 5084739 w 10993169"/>
              <a:gd name="connsiteY9238" fmla="*/ 691846 h 5809456"/>
              <a:gd name="connsiteX9239" fmla="*/ 5084739 w 10993169"/>
              <a:gd name="connsiteY9239" fmla="*/ 695608 h 5809456"/>
              <a:gd name="connsiteX9240" fmla="*/ 5083509 w 10993169"/>
              <a:gd name="connsiteY9240" fmla="*/ 698116 h 5809456"/>
              <a:gd name="connsiteX9241" fmla="*/ 5083509 w 10993169"/>
              <a:gd name="connsiteY9241" fmla="*/ 699370 h 5809456"/>
              <a:gd name="connsiteX9242" fmla="*/ 5082894 w 10993169"/>
              <a:gd name="connsiteY9242" fmla="*/ 699997 h 5809456"/>
              <a:gd name="connsiteX9243" fmla="*/ 5081664 w 10993169"/>
              <a:gd name="connsiteY9243" fmla="*/ 699997 h 5809456"/>
              <a:gd name="connsiteX9244" fmla="*/ 5079819 w 10993169"/>
              <a:gd name="connsiteY9244" fmla="*/ 700624 h 5809456"/>
              <a:gd name="connsiteX9245" fmla="*/ 5076744 w 10993169"/>
              <a:gd name="connsiteY9245" fmla="*/ 700624 h 5809456"/>
              <a:gd name="connsiteX9246" fmla="*/ 5074284 w 10993169"/>
              <a:gd name="connsiteY9246" fmla="*/ 700624 h 5809456"/>
              <a:gd name="connsiteX9247" fmla="*/ 5072440 w 10993169"/>
              <a:gd name="connsiteY9247" fmla="*/ 700624 h 5809456"/>
              <a:gd name="connsiteX9248" fmla="*/ 5068750 w 10993169"/>
              <a:gd name="connsiteY9248" fmla="*/ 699370 h 5809456"/>
              <a:gd name="connsiteX9249" fmla="*/ 5065675 w 10993169"/>
              <a:gd name="connsiteY9249" fmla="*/ 697489 h 5809456"/>
              <a:gd name="connsiteX9250" fmla="*/ 5065060 w 10993169"/>
              <a:gd name="connsiteY9250" fmla="*/ 695608 h 5809456"/>
              <a:gd name="connsiteX9251" fmla="*/ 5063215 w 10993169"/>
              <a:gd name="connsiteY9251" fmla="*/ 693727 h 5809456"/>
              <a:gd name="connsiteX9252" fmla="*/ 5062600 w 10993169"/>
              <a:gd name="connsiteY9252" fmla="*/ 690592 h 5809456"/>
              <a:gd name="connsiteX9253" fmla="*/ 5062600 w 10993169"/>
              <a:gd name="connsiteY9253" fmla="*/ 688084 h 5809456"/>
              <a:gd name="connsiteX9254" fmla="*/ 5062600 w 10993169"/>
              <a:gd name="connsiteY9254" fmla="*/ 686203 h 5809456"/>
              <a:gd name="connsiteX9255" fmla="*/ 5064445 w 10993169"/>
              <a:gd name="connsiteY9255" fmla="*/ 684322 h 5809456"/>
              <a:gd name="connsiteX9256" fmla="*/ 5310685 w 10993169"/>
              <a:gd name="connsiteY9256" fmla="*/ 626395 h 5809456"/>
              <a:gd name="connsiteX9257" fmla="*/ 5313289 w 10993169"/>
              <a:gd name="connsiteY9257" fmla="*/ 627684 h 5809456"/>
              <a:gd name="connsiteX9258" fmla="*/ 5315894 w 10993169"/>
              <a:gd name="connsiteY9258" fmla="*/ 628973 h 5809456"/>
              <a:gd name="connsiteX9259" fmla="*/ 5320452 w 10993169"/>
              <a:gd name="connsiteY9259" fmla="*/ 632195 h 5809456"/>
              <a:gd name="connsiteX9260" fmla="*/ 5324358 w 10993169"/>
              <a:gd name="connsiteY9260" fmla="*/ 636061 h 5809456"/>
              <a:gd name="connsiteX9261" fmla="*/ 5326963 w 10993169"/>
              <a:gd name="connsiteY9261" fmla="*/ 640572 h 5809456"/>
              <a:gd name="connsiteX9262" fmla="*/ 5326963 w 10993169"/>
              <a:gd name="connsiteY9262" fmla="*/ 645083 h 5809456"/>
              <a:gd name="connsiteX9263" fmla="*/ 5326312 w 10993169"/>
              <a:gd name="connsiteY9263" fmla="*/ 650239 h 5809456"/>
              <a:gd name="connsiteX9264" fmla="*/ 5325661 w 10993169"/>
              <a:gd name="connsiteY9264" fmla="*/ 656038 h 5809456"/>
              <a:gd name="connsiteX9265" fmla="*/ 5324358 w 10993169"/>
              <a:gd name="connsiteY9265" fmla="*/ 660549 h 5809456"/>
              <a:gd name="connsiteX9266" fmla="*/ 5323056 w 10993169"/>
              <a:gd name="connsiteY9266" fmla="*/ 663127 h 5809456"/>
              <a:gd name="connsiteX9267" fmla="*/ 5321103 w 10993169"/>
              <a:gd name="connsiteY9267" fmla="*/ 666994 h 5809456"/>
              <a:gd name="connsiteX9268" fmla="*/ 5317847 w 10993169"/>
              <a:gd name="connsiteY9268" fmla="*/ 670216 h 5809456"/>
              <a:gd name="connsiteX9269" fmla="*/ 5315894 w 10993169"/>
              <a:gd name="connsiteY9269" fmla="*/ 672793 h 5809456"/>
              <a:gd name="connsiteX9270" fmla="*/ 5311336 w 10993169"/>
              <a:gd name="connsiteY9270" fmla="*/ 675371 h 5809456"/>
              <a:gd name="connsiteX9271" fmla="*/ 5305475 w 10993169"/>
              <a:gd name="connsiteY9271" fmla="*/ 676015 h 5809456"/>
              <a:gd name="connsiteX9272" fmla="*/ 5300917 w 10993169"/>
              <a:gd name="connsiteY9272" fmla="*/ 676015 h 5809456"/>
              <a:gd name="connsiteX9273" fmla="*/ 5297662 w 10993169"/>
              <a:gd name="connsiteY9273" fmla="*/ 676015 h 5809456"/>
              <a:gd name="connsiteX9274" fmla="*/ 5290499 w 10993169"/>
              <a:gd name="connsiteY9274" fmla="*/ 682460 h 5809456"/>
              <a:gd name="connsiteX9275" fmla="*/ 5284639 w 10993169"/>
              <a:gd name="connsiteY9275" fmla="*/ 686326 h 5809456"/>
              <a:gd name="connsiteX9276" fmla="*/ 5280081 w 10993169"/>
              <a:gd name="connsiteY9276" fmla="*/ 687615 h 5809456"/>
              <a:gd name="connsiteX9277" fmla="*/ 5274221 w 10993169"/>
              <a:gd name="connsiteY9277" fmla="*/ 688259 h 5809456"/>
              <a:gd name="connsiteX9278" fmla="*/ 5269012 w 10993169"/>
              <a:gd name="connsiteY9278" fmla="*/ 688904 h 5809456"/>
              <a:gd name="connsiteX9279" fmla="*/ 5263802 w 10993169"/>
              <a:gd name="connsiteY9279" fmla="*/ 688904 h 5809456"/>
              <a:gd name="connsiteX9280" fmla="*/ 5254035 w 10993169"/>
              <a:gd name="connsiteY9280" fmla="*/ 683748 h 5809456"/>
              <a:gd name="connsiteX9281" fmla="*/ 5246222 w 10993169"/>
              <a:gd name="connsiteY9281" fmla="*/ 678593 h 5809456"/>
              <a:gd name="connsiteX9282" fmla="*/ 5242315 w 10993169"/>
              <a:gd name="connsiteY9282" fmla="*/ 674727 h 5809456"/>
              <a:gd name="connsiteX9283" fmla="*/ 5240361 w 10993169"/>
              <a:gd name="connsiteY9283" fmla="*/ 669571 h 5809456"/>
              <a:gd name="connsiteX9284" fmla="*/ 5239059 w 10993169"/>
              <a:gd name="connsiteY9284" fmla="*/ 664416 h 5809456"/>
              <a:gd name="connsiteX9285" fmla="*/ 5238408 w 10993169"/>
              <a:gd name="connsiteY9285" fmla="*/ 660549 h 5809456"/>
              <a:gd name="connsiteX9286" fmla="*/ 5238408 w 10993169"/>
              <a:gd name="connsiteY9286" fmla="*/ 657972 h 5809456"/>
              <a:gd name="connsiteX9287" fmla="*/ 5238408 w 10993169"/>
              <a:gd name="connsiteY9287" fmla="*/ 654105 h 5809456"/>
              <a:gd name="connsiteX9288" fmla="*/ 5239059 w 10993169"/>
              <a:gd name="connsiteY9288" fmla="*/ 650239 h 5809456"/>
              <a:gd name="connsiteX9289" fmla="*/ 5241013 w 10993169"/>
              <a:gd name="connsiteY9289" fmla="*/ 647661 h 5809456"/>
              <a:gd name="connsiteX9290" fmla="*/ 5242315 w 10993169"/>
              <a:gd name="connsiteY9290" fmla="*/ 645728 h 5809456"/>
              <a:gd name="connsiteX9291" fmla="*/ 5244919 w 10993169"/>
              <a:gd name="connsiteY9291" fmla="*/ 642505 h 5809456"/>
              <a:gd name="connsiteX9292" fmla="*/ 5248175 w 10993169"/>
              <a:gd name="connsiteY9292" fmla="*/ 639928 h 5809456"/>
              <a:gd name="connsiteX9293" fmla="*/ 5251431 w 10993169"/>
              <a:gd name="connsiteY9293" fmla="*/ 637994 h 5809456"/>
              <a:gd name="connsiteX9294" fmla="*/ 5260547 w 10993169"/>
              <a:gd name="connsiteY9294" fmla="*/ 639283 h 5809456"/>
              <a:gd name="connsiteX9295" fmla="*/ 5269012 w 10993169"/>
              <a:gd name="connsiteY9295" fmla="*/ 640572 h 5809456"/>
              <a:gd name="connsiteX9296" fmla="*/ 5274221 w 10993169"/>
              <a:gd name="connsiteY9296" fmla="*/ 639928 h 5809456"/>
              <a:gd name="connsiteX9297" fmla="*/ 5279430 w 10993169"/>
              <a:gd name="connsiteY9297" fmla="*/ 639928 h 5809456"/>
              <a:gd name="connsiteX9298" fmla="*/ 5285290 w 10993169"/>
              <a:gd name="connsiteY9298" fmla="*/ 639283 h 5809456"/>
              <a:gd name="connsiteX9299" fmla="*/ 5289848 w 10993169"/>
              <a:gd name="connsiteY9299" fmla="*/ 637994 h 5809456"/>
              <a:gd name="connsiteX9300" fmla="*/ 5295708 w 10993169"/>
              <a:gd name="connsiteY9300" fmla="*/ 632839 h 5809456"/>
              <a:gd name="connsiteX9301" fmla="*/ 5302871 w 10993169"/>
              <a:gd name="connsiteY9301" fmla="*/ 627684 h 5809456"/>
              <a:gd name="connsiteX9302" fmla="*/ 5305475 w 10993169"/>
              <a:gd name="connsiteY9302" fmla="*/ 627039 h 5809456"/>
              <a:gd name="connsiteX9303" fmla="*/ 5308080 w 10993169"/>
              <a:gd name="connsiteY9303" fmla="*/ 627039 h 5809456"/>
              <a:gd name="connsiteX9304" fmla="*/ 5161573 w 10993169"/>
              <a:gd name="connsiteY9304" fmla="*/ 617279 h 5809456"/>
              <a:gd name="connsiteX9305" fmla="*/ 5164178 w 10993169"/>
              <a:gd name="connsiteY9305" fmla="*/ 617930 h 5809456"/>
              <a:gd name="connsiteX9306" fmla="*/ 5166131 w 10993169"/>
              <a:gd name="connsiteY9306" fmla="*/ 617930 h 5809456"/>
              <a:gd name="connsiteX9307" fmla="*/ 5170689 w 10993169"/>
              <a:gd name="connsiteY9307" fmla="*/ 619233 h 5809456"/>
              <a:gd name="connsiteX9308" fmla="*/ 5175247 w 10993169"/>
              <a:gd name="connsiteY9308" fmla="*/ 621186 h 5809456"/>
              <a:gd name="connsiteX9309" fmla="*/ 5177201 w 10993169"/>
              <a:gd name="connsiteY9309" fmla="*/ 622488 h 5809456"/>
              <a:gd name="connsiteX9310" fmla="*/ 5180456 w 10993169"/>
              <a:gd name="connsiteY9310" fmla="*/ 625093 h 5809456"/>
              <a:gd name="connsiteX9311" fmla="*/ 5183061 w 10993169"/>
              <a:gd name="connsiteY9311" fmla="*/ 628348 h 5809456"/>
              <a:gd name="connsiteX9312" fmla="*/ 5185014 w 10993169"/>
              <a:gd name="connsiteY9312" fmla="*/ 630953 h 5809456"/>
              <a:gd name="connsiteX9313" fmla="*/ 5194130 w 10993169"/>
              <a:gd name="connsiteY9313" fmla="*/ 629651 h 5809456"/>
              <a:gd name="connsiteX9314" fmla="*/ 5203246 w 10993169"/>
              <a:gd name="connsiteY9314" fmla="*/ 628999 h 5809456"/>
              <a:gd name="connsiteX9315" fmla="*/ 5207804 w 10993169"/>
              <a:gd name="connsiteY9315" fmla="*/ 628999 h 5809456"/>
              <a:gd name="connsiteX9316" fmla="*/ 5212362 w 10993169"/>
              <a:gd name="connsiteY9316" fmla="*/ 630302 h 5809456"/>
              <a:gd name="connsiteX9317" fmla="*/ 5216269 w 10993169"/>
              <a:gd name="connsiteY9317" fmla="*/ 631604 h 5809456"/>
              <a:gd name="connsiteX9318" fmla="*/ 5218874 w 10993169"/>
              <a:gd name="connsiteY9318" fmla="*/ 633557 h 5809456"/>
              <a:gd name="connsiteX9319" fmla="*/ 5220827 w 10993169"/>
              <a:gd name="connsiteY9319" fmla="*/ 636162 h 5809456"/>
              <a:gd name="connsiteX9320" fmla="*/ 5222130 w 10993169"/>
              <a:gd name="connsiteY9320" fmla="*/ 639418 h 5809456"/>
              <a:gd name="connsiteX9321" fmla="*/ 5223432 w 10993169"/>
              <a:gd name="connsiteY9321" fmla="*/ 642673 h 5809456"/>
              <a:gd name="connsiteX9322" fmla="*/ 5224083 w 10993169"/>
              <a:gd name="connsiteY9322" fmla="*/ 646580 h 5809456"/>
              <a:gd name="connsiteX9323" fmla="*/ 5223432 w 10993169"/>
              <a:gd name="connsiteY9323" fmla="*/ 649185 h 5809456"/>
              <a:gd name="connsiteX9324" fmla="*/ 5222130 w 10993169"/>
              <a:gd name="connsiteY9324" fmla="*/ 652441 h 5809456"/>
              <a:gd name="connsiteX9325" fmla="*/ 5220827 w 10993169"/>
              <a:gd name="connsiteY9325" fmla="*/ 656347 h 5809456"/>
              <a:gd name="connsiteX9326" fmla="*/ 5218874 w 10993169"/>
              <a:gd name="connsiteY9326" fmla="*/ 658952 h 5809456"/>
              <a:gd name="connsiteX9327" fmla="*/ 5213665 w 10993169"/>
              <a:gd name="connsiteY9327" fmla="*/ 662208 h 5809456"/>
              <a:gd name="connsiteX9328" fmla="*/ 5207153 w 10993169"/>
              <a:gd name="connsiteY9328" fmla="*/ 664812 h 5809456"/>
              <a:gd name="connsiteX9329" fmla="*/ 5200642 w 10993169"/>
              <a:gd name="connsiteY9329" fmla="*/ 667417 h 5809456"/>
              <a:gd name="connsiteX9330" fmla="*/ 5196084 w 10993169"/>
              <a:gd name="connsiteY9330" fmla="*/ 669370 h 5809456"/>
              <a:gd name="connsiteX9331" fmla="*/ 5189572 w 10993169"/>
              <a:gd name="connsiteY9331" fmla="*/ 671324 h 5809456"/>
              <a:gd name="connsiteX9332" fmla="*/ 5182410 w 10993169"/>
              <a:gd name="connsiteY9332" fmla="*/ 673928 h 5809456"/>
              <a:gd name="connsiteX9333" fmla="*/ 5175898 w 10993169"/>
              <a:gd name="connsiteY9333" fmla="*/ 676533 h 5809456"/>
              <a:gd name="connsiteX9334" fmla="*/ 5170038 w 10993169"/>
              <a:gd name="connsiteY9334" fmla="*/ 677184 h 5809456"/>
              <a:gd name="connsiteX9335" fmla="*/ 5164829 w 10993169"/>
              <a:gd name="connsiteY9335" fmla="*/ 676533 h 5809456"/>
              <a:gd name="connsiteX9336" fmla="*/ 5157666 w 10993169"/>
              <a:gd name="connsiteY9336" fmla="*/ 673277 h 5809456"/>
              <a:gd name="connsiteX9337" fmla="*/ 5153759 w 10993169"/>
              <a:gd name="connsiteY9337" fmla="*/ 671975 h 5809456"/>
              <a:gd name="connsiteX9338" fmla="*/ 5150504 w 10993169"/>
              <a:gd name="connsiteY9338" fmla="*/ 670021 h 5809456"/>
              <a:gd name="connsiteX9339" fmla="*/ 5147248 w 10993169"/>
              <a:gd name="connsiteY9339" fmla="*/ 668719 h 5809456"/>
              <a:gd name="connsiteX9340" fmla="*/ 5144643 w 10993169"/>
              <a:gd name="connsiteY9340" fmla="*/ 666766 h 5809456"/>
              <a:gd name="connsiteX9341" fmla="*/ 5142690 w 10993169"/>
              <a:gd name="connsiteY9341" fmla="*/ 665463 h 5809456"/>
              <a:gd name="connsiteX9342" fmla="*/ 5141388 w 10993169"/>
              <a:gd name="connsiteY9342" fmla="*/ 663510 h 5809456"/>
              <a:gd name="connsiteX9343" fmla="*/ 5139434 w 10993169"/>
              <a:gd name="connsiteY9343" fmla="*/ 660905 h 5809456"/>
              <a:gd name="connsiteX9344" fmla="*/ 5138132 w 10993169"/>
              <a:gd name="connsiteY9344" fmla="*/ 658952 h 5809456"/>
              <a:gd name="connsiteX9345" fmla="*/ 5135527 w 10993169"/>
              <a:gd name="connsiteY9345" fmla="*/ 653743 h 5809456"/>
              <a:gd name="connsiteX9346" fmla="*/ 5134876 w 10993169"/>
              <a:gd name="connsiteY9346" fmla="*/ 649185 h 5809456"/>
              <a:gd name="connsiteX9347" fmla="*/ 5134225 w 10993169"/>
              <a:gd name="connsiteY9347" fmla="*/ 646580 h 5809456"/>
              <a:gd name="connsiteX9348" fmla="*/ 5134225 w 10993169"/>
              <a:gd name="connsiteY9348" fmla="*/ 644627 h 5809456"/>
              <a:gd name="connsiteX9349" fmla="*/ 5134225 w 10993169"/>
              <a:gd name="connsiteY9349" fmla="*/ 642673 h 5809456"/>
              <a:gd name="connsiteX9350" fmla="*/ 5135527 w 10993169"/>
              <a:gd name="connsiteY9350" fmla="*/ 640069 h 5809456"/>
              <a:gd name="connsiteX9351" fmla="*/ 5137481 w 10993169"/>
              <a:gd name="connsiteY9351" fmla="*/ 636162 h 5809456"/>
              <a:gd name="connsiteX9352" fmla="*/ 5140085 w 10993169"/>
              <a:gd name="connsiteY9352" fmla="*/ 633557 h 5809456"/>
              <a:gd name="connsiteX9353" fmla="*/ 5142690 w 10993169"/>
              <a:gd name="connsiteY9353" fmla="*/ 628999 h 5809456"/>
              <a:gd name="connsiteX9354" fmla="*/ 5147899 w 10993169"/>
              <a:gd name="connsiteY9354" fmla="*/ 624441 h 5809456"/>
              <a:gd name="connsiteX9355" fmla="*/ 5150504 w 10993169"/>
              <a:gd name="connsiteY9355" fmla="*/ 621837 h 5809456"/>
              <a:gd name="connsiteX9356" fmla="*/ 5153108 w 10993169"/>
              <a:gd name="connsiteY9356" fmla="*/ 620535 h 5809456"/>
              <a:gd name="connsiteX9357" fmla="*/ 5155062 w 10993169"/>
              <a:gd name="connsiteY9357" fmla="*/ 619233 h 5809456"/>
              <a:gd name="connsiteX9358" fmla="*/ 5157666 w 10993169"/>
              <a:gd name="connsiteY9358" fmla="*/ 618581 h 5809456"/>
              <a:gd name="connsiteX9359" fmla="*/ 5159620 w 10993169"/>
              <a:gd name="connsiteY9359" fmla="*/ 617930 h 5809456"/>
              <a:gd name="connsiteX9360" fmla="*/ 5086274 w 10993169"/>
              <a:gd name="connsiteY9360" fmla="*/ 606861 h 5809456"/>
              <a:gd name="connsiteX9361" fmla="*/ 5088817 w 10993169"/>
              <a:gd name="connsiteY9361" fmla="*/ 606861 h 5809456"/>
              <a:gd name="connsiteX9362" fmla="*/ 5093266 w 10993169"/>
              <a:gd name="connsiteY9362" fmla="*/ 606861 h 5809456"/>
              <a:gd name="connsiteX9363" fmla="*/ 5095809 w 10993169"/>
              <a:gd name="connsiteY9363" fmla="*/ 607519 h 5809456"/>
              <a:gd name="connsiteX9364" fmla="*/ 5098352 w 10993169"/>
              <a:gd name="connsiteY9364" fmla="*/ 608836 h 5809456"/>
              <a:gd name="connsiteX9365" fmla="*/ 5100894 w 10993169"/>
              <a:gd name="connsiteY9365" fmla="*/ 610153 h 5809456"/>
              <a:gd name="connsiteX9366" fmla="*/ 5102801 w 10993169"/>
              <a:gd name="connsiteY9366" fmla="*/ 612129 h 5809456"/>
              <a:gd name="connsiteX9367" fmla="*/ 5106615 w 10993169"/>
              <a:gd name="connsiteY9367" fmla="*/ 616738 h 5809456"/>
              <a:gd name="connsiteX9368" fmla="*/ 5109793 w 10993169"/>
              <a:gd name="connsiteY9368" fmla="*/ 622005 h 5809456"/>
              <a:gd name="connsiteX9369" fmla="*/ 5112971 w 10993169"/>
              <a:gd name="connsiteY9369" fmla="*/ 627931 h 5809456"/>
              <a:gd name="connsiteX9370" fmla="*/ 5115514 w 10993169"/>
              <a:gd name="connsiteY9370" fmla="*/ 632540 h 5809456"/>
              <a:gd name="connsiteX9371" fmla="*/ 5117421 w 10993169"/>
              <a:gd name="connsiteY9371" fmla="*/ 637150 h 5809456"/>
              <a:gd name="connsiteX9372" fmla="*/ 5119963 w 10993169"/>
              <a:gd name="connsiteY9372" fmla="*/ 643734 h 5809456"/>
              <a:gd name="connsiteX9373" fmla="*/ 5121870 w 10993169"/>
              <a:gd name="connsiteY9373" fmla="*/ 650319 h 5809456"/>
              <a:gd name="connsiteX9374" fmla="*/ 5122506 w 10993169"/>
              <a:gd name="connsiteY9374" fmla="*/ 654928 h 5809456"/>
              <a:gd name="connsiteX9375" fmla="*/ 5118692 w 10993169"/>
              <a:gd name="connsiteY9375" fmla="*/ 660195 h 5809456"/>
              <a:gd name="connsiteX9376" fmla="*/ 5115514 w 10993169"/>
              <a:gd name="connsiteY9376" fmla="*/ 665463 h 5809456"/>
              <a:gd name="connsiteX9377" fmla="*/ 5113607 w 10993169"/>
              <a:gd name="connsiteY9377" fmla="*/ 664146 h 5809456"/>
              <a:gd name="connsiteX9378" fmla="*/ 5111700 w 10993169"/>
              <a:gd name="connsiteY9378" fmla="*/ 662171 h 5809456"/>
              <a:gd name="connsiteX9379" fmla="*/ 5109793 w 10993169"/>
              <a:gd name="connsiteY9379" fmla="*/ 659537 h 5809456"/>
              <a:gd name="connsiteX9380" fmla="*/ 5107886 w 10993169"/>
              <a:gd name="connsiteY9380" fmla="*/ 657561 h 5809456"/>
              <a:gd name="connsiteX9381" fmla="*/ 5104072 w 10993169"/>
              <a:gd name="connsiteY9381" fmla="*/ 656903 h 5809456"/>
              <a:gd name="connsiteX9382" fmla="*/ 5100894 w 10993169"/>
              <a:gd name="connsiteY9382" fmla="*/ 655586 h 5809456"/>
              <a:gd name="connsiteX9383" fmla="*/ 5099623 w 10993169"/>
              <a:gd name="connsiteY9383" fmla="*/ 654928 h 5809456"/>
              <a:gd name="connsiteX9384" fmla="*/ 5098352 w 10993169"/>
              <a:gd name="connsiteY9384" fmla="*/ 654269 h 5809456"/>
              <a:gd name="connsiteX9385" fmla="*/ 5097080 w 10993169"/>
              <a:gd name="connsiteY9385" fmla="*/ 654269 h 5809456"/>
              <a:gd name="connsiteX9386" fmla="*/ 5095809 w 10993169"/>
              <a:gd name="connsiteY9386" fmla="*/ 654928 h 5809456"/>
              <a:gd name="connsiteX9387" fmla="*/ 5088817 w 10993169"/>
              <a:gd name="connsiteY9387" fmla="*/ 658878 h 5809456"/>
              <a:gd name="connsiteX9388" fmla="*/ 5081189 w 10993169"/>
              <a:gd name="connsiteY9388" fmla="*/ 662829 h 5809456"/>
              <a:gd name="connsiteX9389" fmla="*/ 5079282 w 10993169"/>
              <a:gd name="connsiteY9389" fmla="*/ 661512 h 5809456"/>
              <a:gd name="connsiteX9390" fmla="*/ 5076740 w 10993169"/>
              <a:gd name="connsiteY9390" fmla="*/ 659537 h 5809456"/>
              <a:gd name="connsiteX9391" fmla="*/ 5073561 w 10993169"/>
              <a:gd name="connsiteY9391" fmla="*/ 657561 h 5809456"/>
              <a:gd name="connsiteX9392" fmla="*/ 5071019 w 10993169"/>
              <a:gd name="connsiteY9392" fmla="*/ 654928 h 5809456"/>
              <a:gd name="connsiteX9393" fmla="*/ 5069748 w 10993169"/>
              <a:gd name="connsiteY9393" fmla="*/ 650977 h 5809456"/>
              <a:gd name="connsiteX9394" fmla="*/ 5069112 w 10993169"/>
              <a:gd name="connsiteY9394" fmla="*/ 646368 h 5809456"/>
              <a:gd name="connsiteX9395" fmla="*/ 5069748 w 10993169"/>
              <a:gd name="connsiteY9395" fmla="*/ 641759 h 5809456"/>
              <a:gd name="connsiteX9396" fmla="*/ 5071019 w 10993169"/>
              <a:gd name="connsiteY9396" fmla="*/ 637150 h 5809456"/>
              <a:gd name="connsiteX9397" fmla="*/ 5072290 w 10993169"/>
              <a:gd name="connsiteY9397" fmla="*/ 635174 h 5809456"/>
              <a:gd name="connsiteX9398" fmla="*/ 5074197 w 10993169"/>
              <a:gd name="connsiteY9398" fmla="*/ 632540 h 5809456"/>
              <a:gd name="connsiteX9399" fmla="*/ 5076740 w 10993169"/>
              <a:gd name="connsiteY9399" fmla="*/ 629248 h 5809456"/>
              <a:gd name="connsiteX9400" fmla="*/ 5078647 w 10993169"/>
              <a:gd name="connsiteY9400" fmla="*/ 627273 h 5809456"/>
              <a:gd name="connsiteX9401" fmla="*/ 5080554 w 10993169"/>
              <a:gd name="connsiteY9401" fmla="*/ 622664 h 5809456"/>
              <a:gd name="connsiteX9402" fmla="*/ 5081825 w 10993169"/>
              <a:gd name="connsiteY9402" fmla="*/ 617396 h 5809456"/>
              <a:gd name="connsiteX9403" fmla="*/ 5082461 w 10993169"/>
              <a:gd name="connsiteY9403" fmla="*/ 614104 h 5809456"/>
              <a:gd name="connsiteX9404" fmla="*/ 5083096 w 10993169"/>
              <a:gd name="connsiteY9404" fmla="*/ 611470 h 5809456"/>
              <a:gd name="connsiteX9405" fmla="*/ 5084367 w 10993169"/>
              <a:gd name="connsiteY9405" fmla="*/ 608836 h 5809456"/>
              <a:gd name="connsiteX9406" fmla="*/ 5058043 w 10993169"/>
              <a:gd name="connsiteY9406" fmla="*/ 606861 h 5809456"/>
              <a:gd name="connsiteX9407" fmla="*/ 5059996 w 10993169"/>
              <a:gd name="connsiteY9407" fmla="*/ 607525 h 5809456"/>
              <a:gd name="connsiteX9408" fmla="*/ 5063252 w 10993169"/>
              <a:gd name="connsiteY9408" fmla="*/ 609516 h 5809456"/>
              <a:gd name="connsiteX9409" fmla="*/ 5065857 w 10993169"/>
              <a:gd name="connsiteY9409" fmla="*/ 612172 h 5809456"/>
              <a:gd name="connsiteX9410" fmla="*/ 5067810 w 10993169"/>
              <a:gd name="connsiteY9410" fmla="*/ 614164 h 5809456"/>
              <a:gd name="connsiteX9411" fmla="*/ 5067810 w 10993169"/>
              <a:gd name="connsiteY9411" fmla="*/ 616819 h 5809456"/>
              <a:gd name="connsiteX9412" fmla="*/ 5067810 w 10993169"/>
              <a:gd name="connsiteY9412" fmla="*/ 620139 h 5809456"/>
              <a:gd name="connsiteX9413" fmla="*/ 5067159 w 10993169"/>
              <a:gd name="connsiteY9413" fmla="*/ 624122 h 5809456"/>
              <a:gd name="connsiteX9414" fmla="*/ 5065205 w 10993169"/>
              <a:gd name="connsiteY9414" fmla="*/ 626114 h 5809456"/>
              <a:gd name="connsiteX9415" fmla="*/ 5059345 w 10993169"/>
              <a:gd name="connsiteY9415" fmla="*/ 631425 h 5809456"/>
              <a:gd name="connsiteX9416" fmla="*/ 5052834 w 10993169"/>
              <a:gd name="connsiteY9416" fmla="*/ 636073 h 5809456"/>
              <a:gd name="connsiteX9417" fmla="*/ 5046973 w 10993169"/>
              <a:gd name="connsiteY9417" fmla="*/ 638728 h 5809456"/>
              <a:gd name="connsiteX9418" fmla="*/ 5040462 w 10993169"/>
              <a:gd name="connsiteY9418" fmla="*/ 640720 h 5809456"/>
              <a:gd name="connsiteX9419" fmla="*/ 5036555 w 10993169"/>
              <a:gd name="connsiteY9419" fmla="*/ 640056 h 5809456"/>
              <a:gd name="connsiteX9420" fmla="*/ 5032648 w 10993169"/>
              <a:gd name="connsiteY9420" fmla="*/ 638064 h 5809456"/>
              <a:gd name="connsiteX9421" fmla="*/ 5030695 w 10993169"/>
              <a:gd name="connsiteY9421" fmla="*/ 636736 h 5809456"/>
              <a:gd name="connsiteX9422" fmla="*/ 5029392 w 10993169"/>
              <a:gd name="connsiteY9422" fmla="*/ 634745 h 5809456"/>
              <a:gd name="connsiteX9423" fmla="*/ 5028090 w 10993169"/>
              <a:gd name="connsiteY9423" fmla="*/ 632753 h 5809456"/>
              <a:gd name="connsiteX9424" fmla="*/ 5028090 w 10993169"/>
              <a:gd name="connsiteY9424" fmla="*/ 631425 h 5809456"/>
              <a:gd name="connsiteX9425" fmla="*/ 5027439 w 10993169"/>
              <a:gd name="connsiteY9425" fmla="*/ 630097 h 5809456"/>
              <a:gd name="connsiteX9426" fmla="*/ 5027439 w 10993169"/>
              <a:gd name="connsiteY9426" fmla="*/ 628770 h 5809456"/>
              <a:gd name="connsiteX9427" fmla="*/ 5028090 w 10993169"/>
              <a:gd name="connsiteY9427" fmla="*/ 627442 h 5809456"/>
              <a:gd name="connsiteX9428" fmla="*/ 5028741 w 10993169"/>
              <a:gd name="connsiteY9428" fmla="*/ 626114 h 5809456"/>
              <a:gd name="connsiteX9429" fmla="*/ 5030695 w 10993169"/>
              <a:gd name="connsiteY9429" fmla="*/ 623458 h 5809456"/>
              <a:gd name="connsiteX9430" fmla="*/ 5033299 w 10993169"/>
              <a:gd name="connsiteY9430" fmla="*/ 621467 h 5809456"/>
              <a:gd name="connsiteX9431" fmla="*/ 5039811 w 10993169"/>
              <a:gd name="connsiteY9431" fmla="*/ 618811 h 5809456"/>
              <a:gd name="connsiteX9432" fmla="*/ 5048276 w 10993169"/>
              <a:gd name="connsiteY9432" fmla="*/ 616819 h 5809456"/>
              <a:gd name="connsiteX9433" fmla="*/ 5049578 w 10993169"/>
              <a:gd name="connsiteY9433" fmla="*/ 615492 h 5809456"/>
              <a:gd name="connsiteX9434" fmla="*/ 5052183 w 10993169"/>
              <a:gd name="connsiteY9434" fmla="*/ 611508 h 5809456"/>
              <a:gd name="connsiteX9435" fmla="*/ 5053485 w 10993169"/>
              <a:gd name="connsiteY9435" fmla="*/ 610180 h 5809456"/>
              <a:gd name="connsiteX9436" fmla="*/ 5054787 w 10993169"/>
              <a:gd name="connsiteY9436" fmla="*/ 608189 h 5809456"/>
              <a:gd name="connsiteX9437" fmla="*/ 5056089 w 10993169"/>
              <a:gd name="connsiteY9437" fmla="*/ 607525 h 5809456"/>
              <a:gd name="connsiteX9438" fmla="*/ 5127975 w 10993169"/>
              <a:gd name="connsiteY9438" fmla="*/ 605558 h 5809456"/>
              <a:gd name="connsiteX9439" fmla="*/ 5129329 w 10993169"/>
              <a:gd name="connsiteY9439" fmla="*/ 605558 h 5809456"/>
              <a:gd name="connsiteX9440" fmla="*/ 5130007 w 10993169"/>
              <a:gd name="connsiteY9440" fmla="*/ 606181 h 5809456"/>
              <a:gd name="connsiteX9441" fmla="*/ 5132038 w 10993169"/>
              <a:gd name="connsiteY9441" fmla="*/ 606804 h 5809456"/>
              <a:gd name="connsiteX9442" fmla="*/ 5134070 w 10993169"/>
              <a:gd name="connsiteY9442" fmla="*/ 607426 h 5809456"/>
              <a:gd name="connsiteX9443" fmla="*/ 5136101 w 10993169"/>
              <a:gd name="connsiteY9443" fmla="*/ 608672 h 5809456"/>
              <a:gd name="connsiteX9444" fmla="*/ 5138133 w 10993169"/>
              <a:gd name="connsiteY9444" fmla="*/ 610540 h 5809456"/>
              <a:gd name="connsiteX9445" fmla="*/ 5138133 w 10993169"/>
              <a:gd name="connsiteY9445" fmla="*/ 613032 h 5809456"/>
              <a:gd name="connsiteX9446" fmla="*/ 5138133 w 10993169"/>
              <a:gd name="connsiteY9446" fmla="*/ 615523 h 5809456"/>
              <a:gd name="connsiteX9447" fmla="*/ 5137456 w 10993169"/>
              <a:gd name="connsiteY9447" fmla="*/ 616769 h 5809456"/>
              <a:gd name="connsiteX9448" fmla="*/ 5137456 w 10993169"/>
              <a:gd name="connsiteY9448" fmla="*/ 618014 h 5809456"/>
              <a:gd name="connsiteX9449" fmla="*/ 5136779 w 10993169"/>
              <a:gd name="connsiteY9449" fmla="*/ 619260 h 5809456"/>
              <a:gd name="connsiteX9450" fmla="*/ 5135424 w 10993169"/>
              <a:gd name="connsiteY9450" fmla="*/ 619260 h 5809456"/>
              <a:gd name="connsiteX9451" fmla="*/ 5134070 w 10993169"/>
              <a:gd name="connsiteY9451" fmla="*/ 619883 h 5809456"/>
              <a:gd name="connsiteX9452" fmla="*/ 5132715 w 10993169"/>
              <a:gd name="connsiteY9452" fmla="*/ 619883 h 5809456"/>
              <a:gd name="connsiteX9453" fmla="*/ 5130684 w 10993169"/>
              <a:gd name="connsiteY9453" fmla="*/ 619883 h 5809456"/>
              <a:gd name="connsiteX9454" fmla="*/ 5128652 w 10993169"/>
              <a:gd name="connsiteY9454" fmla="*/ 619883 h 5809456"/>
              <a:gd name="connsiteX9455" fmla="*/ 5125266 w 10993169"/>
              <a:gd name="connsiteY9455" fmla="*/ 618637 h 5809456"/>
              <a:gd name="connsiteX9456" fmla="*/ 5121880 w 10993169"/>
              <a:gd name="connsiteY9456" fmla="*/ 616769 h 5809456"/>
              <a:gd name="connsiteX9457" fmla="*/ 5121880 w 10993169"/>
              <a:gd name="connsiteY9457" fmla="*/ 616146 h 5809456"/>
              <a:gd name="connsiteX9458" fmla="*/ 5121203 w 10993169"/>
              <a:gd name="connsiteY9458" fmla="*/ 613655 h 5809456"/>
              <a:gd name="connsiteX9459" fmla="*/ 5121203 w 10993169"/>
              <a:gd name="connsiteY9459" fmla="*/ 611786 h 5809456"/>
              <a:gd name="connsiteX9460" fmla="*/ 5121203 w 10993169"/>
              <a:gd name="connsiteY9460" fmla="*/ 610540 h 5809456"/>
              <a:gd name="connsiteX9461" fmla="*/ 5121203 w 10993169"/>
              <a:gd name="connsiteY9461" fmla="*/ 609295 h 5809456"/>
              <a:gd name="connsiteX9462" fmla="*/ 5121880 w 10993169"/>
              <a:gd name="connsiteY9462" fmla="*/ 608049 h 5809456"/>
              <a:gd name="connsiteX9463" fmla="*/ 5123235 w 10993169"/>
              <a:gd name="connsiteY9463" fmla="*/ 607426 h 5809456"/>
              <a:gd name="connsiteX9464" fmla="*/ 5125266 w 10993169"/>
              <a:gd name="connsiteY9464" fmla="*/ 606181 h 5809456"/>
              <a:gd name="connsiteX9465" fmla="*/ 5126621 w 10993169"/>
              <a:gd name="connsiteY9465" fmla="*/ 606181 h 5809456"/>
              <a:gd name="connsiteX9466" fmla="*/ 5201651 w 10993169"/>
              <a:gd name="connsiteY9466" fmla="*/ 591234 h 5809456"/>
              <a:gd name="connsiteX9467" fmla="*/ 5205460 w 10993169"/>
              <a:gd name="connsiteY9467" fmla="*/ 591234 h 5809456"/>
              <a:gd name="connsiteX9468" fmla="*/ 5211808 w 10993169"/>
              <a:gd name="connsiteY9468" fmla="*/ 592536 h 5809456"/>
              <a:gd name="connsiteX9469" fmla="*/ 5220062 w 10993169"/>
              <a:gd name="connsiteY9469" fmla="*/ 593187 h 5809456"/>
              <a:gd name="connsiteX9470" fmla="*/ 5223871 w 10993169"/>
              <a:gd name="connsiteY9470" fmla="*/ 593187 h 5809456"/>
              <a:gd name="connsiteX9471" fmla="*/ 5229584 w 10993169"/>
              <a:gd name="connsiteY9471" fmla="*/ 592536 h 5809456"/>
              <a:gd name="connsiteX9472" fmla="*/ 5234663 w 10993169"/>
              <a:gd name="connsiteY9472" fmla="*/ 592536 h 5809456"/>
              <a:gd name="connsiteX9473" fmla="*/ 5239107 w 10993169"/>
              <a:gd name="connsiteY9473" fmla="*/ 593187 h 5809456"/>
              <a:gd name="connsiteX9474" fmla="*/ 5240377 w 10993169"/>
              <a:gd name="connsiteY9474" fmla="*/ 595792 h 5809456"/>
              <a:gd name="connsiteX9475" fmla="*/ 5241012 w 10993169"/>
              <a:gd name="connsiteY9475" fmla="*/ 597745 h 5809456"/>
              <a:gd name="connsiteX9476" fmla="*/ 5241012 w 10993169"/>
              <a:gd name="connsiteY9476" fmla="*/ 600350 h 5809456"/>
              <a:gd name="connsiteX9477" fmla="*/ 5241012 w 10993169"/>
              <a:gd name="connsiteY9477" fmla="*/ 602303 h 5809456"/>
              <a:gd name="connsiteX9478" fmla="*/ 5241012 w 10993169"/>
              <a:gd name="connsiteY9478" fmla="*/ 604907 h 5809456"/>
              <a:gd name="connsiteX9479" fmla="*/ 5239742 w 10993169"/>
              <a:gd name="connsiteY9479" fmla="*/ 608163 h 5809456"/>
              <a:gd name="connsiteX9480" fmla="*/ 5238473 w 10993169"/>
              <a:gd name="connsiteY9480" fmla="*/ 611419 h 5809456"/>
              <a:gd name="connsiteX9481" fmla="*/ 5236568 w 10993169"/>
              <a:gd name="connsiteY9481" fmla="*/ 614023 h 5809456"/>
              <a:gd name="connsiteX9482" fmla="*/ 5230219 w 10993169"/>
              <a:gd name="connsiteY9482" fmla="*/ 615325 h 5809456"/>
              <a:gd name="connsiteX9483" fmla="*/ 5224506 w 10993169"/>
              <a:gd name="connsiteY9483" fmla="*/ 615976 h 5809456"/>
              <a:gd name="connsiteX9484" fmla="*/ 5220696 w 10993169"/>
              <a:gd name="connsiteY9484" fmla="*/ 617279 h 5809456"/>
              <a:gd name="connsiteX9485" fmla="*/ 5217522 w 10993169"/>
              <a:gd name="connsiteY9485" fmla="*/ 618581 h 5809456"/>
              <a:gd name="connsiteX9486" fmla="*/ 5209269 w 10993169"/>
              <a:gd name="connsiteY9486" fmla="*/ 615976 h 5809456"/>
              <a:gd name="connsiteX9487" fmla="*/ 5200381 w 10993169"/>
              <a:gd name="connsiteY9487" fmla="*/ 614023 h 5809456"/>
              <a:gd name="connsiteX9488" fmla="*/ 5195302 w 10993169"/>
              <a:gd name="connsiteY9488" fmla="*/ 608163 h 5809456"/>
              <a:gd name="connsiteX9489" fmla="*/ 5190223 w 10993169"/>
              <a:gd name="connsiteY9489" fmla="*/ 602303 h 5809456"/>
              <a:gd name="connsiteX9490" fmla="*/ 5190223 w 10993169"/>
              <a:gd name="connsiteY9490" fmla="*/ 595792 h 5809456"/>
              <a:gd name="connsiteX9491" fmla="*/ 5191493 w 10993169"/>
              <a:gd name="connsiteY9491" fmla="*/ 594489 h 5809456"/>
              <a:gd name="connsiteX9492" fmla="*/ 5192762 w 10993169"/>
              <a:gd name="connsiteY9492" fmla="*/ 593187 h 5809456"/>
              <a:gd name="connsiteX9493" fmla="*/ 5194667 w 10993169"/>
              <a:gd name="connsiteY9493" fmla="*/ 592536 h 5809456"/>
              <a:gd name="connsiteX9494" fmla="*/ 5197206 w 10993169"/>
              <a:gd name="connsiteY9494" fmla="*/ 591885 h 5809456"/>
              <a:gd name="connsiteX9495" fmla="*/ 5112399 w 10993169"/>
              <a:gd name="connsiteY9495" fmla="*/ 588629 h 5809456"/>
              <a:gd name="connsiteX9496" fmla="*/ 5115108 w 10993169"/>
              <a:gd name="connsiteY9496" fmla="*/ 588629 h 5809456"/>
              <a:gd name="connsiteX9497" fmla="*/ 5117140 w 10993169"/>
              <a:gd name="connsiteY9497" fmla="*/ 589931 h 5809456"/>
              <a:gd name="connsiteX9498" fmla="*/ 5118494 w 10993169"/>
              <a:gd name="connsiteY9498" fmla="*/ 591884 h 5809456"/>
              <a:gd name="connsiteX9499" fmla="*/ 5119849 w 10993169"/>
              <a:gd name="connsiteY9499" fmla="*/ 593838 h 5809456"/>
              <a:gd name="connsiteX9500" fmla="*/ 5120526 w 10993169"/>
              <a:gd name="connsiteY9500" fmla="*/ 596442 h 5809456"/>
              <a:gd name="connsiteX9501" fmla="*/ 5121203 w 10993169"/>
              <a:gd name="connsiteY9501" fmla="*/ 597093 h 5809456"/>
              <a:gd name="connsiteX9502" fmla="*/ 5121203 w 10993169"/>
              <a:gd name="connsiteY9502" fmla="*/ 598396 h 5809456"/>
              <a:gd name="connsiteX9503" fmla="*/ 5120526 w 10993169"/>
              <a:gd name="connsiteY9503" fmla="*/ 599698 h 5809456"/>
              <a:gd name="connsiteX9504" fmla="*/ 5119849 w 10993169"/>
              <a:gd name="connsiteY9504" fmla="*/ 601000 h 5809456"/>
              <a:gd name="connsiteX9505" fmla="*/ 5117140 w 10993169"/>
              <a:gd name="connsiteY9505" fmla="*/ 602954 h 5809456"/>
              <a:gd name="connsiteX9506" fmla="*/ 5115108 w 10993169"/>
              <a:gd name="connsiteY9506" fmla="*/ 604256 h 5809456"/>
              <a:gd name="connsiteX9507" fmla="*/ 5112399 w 10993169"/>
              <a:gd name="connsiteY9507" fmla="*/ 603605 h 5809456"/>
              <a:gd name="connsiteX9508" fmla="*/ 5109691 w 10993169"/>
              <a:gd name="connsiteY9508" fmla="*/ 602302 h 5809456"/>
              <a:gd name="connsiteX9509" fmla="*/ 5106982 w 10993169"/>
              <a:gd name="connsiteY9509" fmla="*/ 601000 h 5809456"/>
              <a:gd name="connsiteX9510" fmla="*/ 5104273 w 10993169"/>
              <a:gd name="connsiteY9510" fmla="*/ 599047 h 5809456"/>
              <a:gd name="connsiteX9511" fmla="*/ 5104273 w 10993169"/>
              <a:gd name="connsiteY9511" fmla="*/ 591233 h 5809456"/>
              <a:gd name="connsiteX9512" fmla="*/ 5106982 w 10993169"/>
              <a:gd name="connsiteY9512" fmla="*/ 589931 h 5809456"/>
              <a:gd name="connsiteX9513" fmla="*/ 5109691 w 10993169"/>
              <a:gd name="connsiteY9513" fmla="*/ 589280 h 5809456"/>
              <a:gd name="connsiteX9514" fmla="*/ 5145801 w 10993169"/>
              <a:gd name="connsiteY9514" fmla="*/ 580815 h 5809456"/>
              <a:gd name="connsiteX9515" fmla="*/ 5147682 w 10993169"/>
              <a:gd name="connsiteY9515" fmla="*/ 580815 h 5809456"/>
              <a:gd name="connsiteX9516" fmla="*/ 5148936 w 10993169"/>
              <a:gd name="connsiteY9516" fmla="*/ 581466 h 5809456"/>
              <a:gd name="connsiteX9517" fmla="*/ 5150818 w 10993169"/>
              <a:gd name="connsiteY9517" fmla="*/ 581466 h 5809456"/>
              <a:gd name="connsiteX9518" fmla="*/ 5152699 w 10993169"/>
              <a:gd name="connsiteY9518" fmla="*/ 581466 h 5809456"/>
              <a:gd name="connsiteX9519" fmla="*/ 5154580 w 10993169"/>
              <a:gd name="connsiteY9519" fmla="*/ 582117 h 5809456"/>
              <a:gd name="connsiteX9520" fmla="*/ 5156461 w 10993169"/>
              <a:gd name="connsiteY9520" fmla="*/ 582768 h 5809456"/>
              <a:gd name="connsiteX9521" fmla="*/ 5157088 w 10993169"/>
              <a:gd name="connsiteY9521" fmla="*/ 584071 h 5809456"/>
              <a:gd name="connsiteX9522" fmla="*/ 5158342 w 10993169"/>
              <a:gd name="connsiteY9522" fmla="*/ 586675 h 5809456"/>
              <a:gd name="connsiteX9523" fmla="*/ 5158969 w 10993169"/>
              <a:gd name="connsiteY9523" fmla="*/ 589931 h 5809456"/>
              <a:gd name="connsiteX9524" fmla="*/ 5158342 w 10993169"/>
              <a:gd name="connsiteY9524" fmla="*/ 592535 h 5809456"/>
              <a:gd name="connsiteX9525" fmla="*/ 5157088 w 10993169"/>
              <a:gd name="connsiteY9525" fmla="*/ 595140 h 5809456"/>
              <a:gd name="connsiteX9526" fmla="*/ 5155834 w 10993169"/>
              <a:gd name="connsiteY9526" fmla="*/ 597744 h 5809456"/>
              <a:gd name="connsiteX9527" fmla="*/ 5152699 w 10993169"/>
              <a:gd name="connsiteY9527" fmla="*/ 600349 h 5809456"/>
              <a:gd name="connsiteX9528" fmla="*/ 5150818 w 10993169"/>
              <a:gd name="connsiteY9528" fmla="*/ 599698 h 5809456"/>
              <a:gd name="connsiteX9529" fmla="*/ 5147682 w 10993169"/>
              <a:gd name="connsiteY9529" fmla="*/ 597093 h 5809456"/>
              <a:gd name="connsiteX9530" fmla="*/ 5144547 w 10993169"/>
              <a:gd name="connsiteY9530" fmla="*/ 594489 h 5809456"/>
              <a:gd name="connsiteX9531" fmla="*/ 5142039 w 10993169"/>
              <a:gd name="connsiteY9531" fmla="*/ 592535 h 5809456"/>
              <a:gd name="connsiteX9532" fmla="*/ 5142039 w 10993169"/>
              <a:gd name="connsiteY9532" fmla="*/ 589280 h 5809456"/>
              <a:gd name="connsiteX9533" fmla="*/ 5142039 w 10993169"/>
              <a:gd name="connsiteY9533" fmla="*/ 586024 h 5809456"/>
              <a:gd name="connsiteX9534" fmla="*/ 5142666 w 10993169"/>
              <a:gd name="connsiteY9534" fmla="*/ 584071 h 5809456"/>
              <a:gd name="connsiteX9535" fmla="*/ 5142666 w 10993169"/>
              <a:gd name="connsiteY9535" fmla="*/ 582768 h 5809456"/>
              <a:gd name="connsiteX9536" fmla="*/ 5143293 w 10993169"/>
              <a:gd name="connsiteY9536" fmla="*/ 582117 h 5809456"/>
              <a:gd name="connsiteX9537" fmla="*/ 5143920 w 10993169"/>
              <a:gd name="connsiteY9537" fmla="*/ 581466 h 5809456"/>
              <a:gd name="connsiteX9538" fmla="*/ 5166132 w 10993169"/>
              <a:gd name="connsiteY9538" fmla="*/ 553467 h 5809456"/>
              <a:gd name="connsiteX9539" fmla="*/ 5167434 w 10993169"/>
              <a:gd name="connsiteY9539" fmla="*/ 554682 h 5809456"/>
              <a:gd name="connsiteX9540" fmla="*/ 5170039 w 10993169"/>
              <a:gd name="connsiteY9540" fmla="*/ 556506 h 5809456"/>
              <a:gd name="connsiteX9541" fmla="*/ 5171992 w 10993169"/>
              <a:gd name="connsiteY9541" fmla="*/ 560152 h 5809456"/>
              <a:gd name="connsiteX9542" fmla="*/ 5171992 w 10993169"/>
              <a:gd name="connsiteY9542" fmla="*/ 563191 h 5809456"/>
              <a:gd name="connsiteX9543" fmla="*/ 5171992 w 10993169"/>
              <a:gd name="connsiteY9543" fmla="*/ 566229 h 5809456"/>
              <a:gd name="connsiteX9544" fmla="*/ 5171341 w 10993169"/>
              <a:gd name="connsiteY9544" fmla="*/ 568660 h 5809456"/>
              <a:gd name="connsiteX9545" fmla="*/ 5170039 w 10993169"/>
              <a:gd name="connsiteY9545" fmla="*/ 571091 h 5809456"/>
              <a:gd name="connsiteX9546" fmla="*/ 5168736 w 10993169"/>
              <a:gd name="connsiteY9546" fmla="*/ 571091 h 5809456"/>
              <a:gd name="connsiteX9547" fmla="*/ 5166132 w 10993169"/>
              <a:gd name="connsiteY9547" fmla="*/ 571699 h 5809456"/>
              <a:gd name="connsiteX9548" fmla="*/ 5163527 w 10993169"/>
              <a:gd name="connsiteY9548" fmla="*/ 571699 h 5809456"/>
              <a:gd name="connsiteX9549" fmla="*/ 5160922 w 10993169"/>
              <a:gd name="connsiteY9549" fmla="*/ 571091 h 5809456"/>
              <a:gd name="connsiteX9550" fmla="*/ 5158969 w 10993169"/>
              <a:gd name="connsiteY9550" fmla="*/ 570483 h 5809456"/>
              <a:gd name="connsiteX9551" fmla="*/ 5157667 w 10993169"/>
              <a:gd name="connsiteY9551" fmla="*/ 569268 h 5809456"/>
              <a:gd name="connsiteX9552" fmla="*/ 5157015 w 10993169"/>
              <a:gd name="connsiteY9552" fmla="*/ 568053 h 5809456"/>
              <a:gd name="connsiteX9553" fmla="*/ 5156364 w 10993169"/>
              <a:gd name="connsiteY9553" fmla="*/ 566229 h 5809456"/>
              <a:gd name="connsiteX9554" fmla="*/ 5155062 w 10993169"/>
              <a:gd name="connsiteY9554" fmla="*/ 564406 h 5809456"/>
              <a:gd name="connsiteX9555" fmla="*/ 5155713 w 10993169"/>
              <a:gd name="connsiteY9555" fmla="*/ 562583 h 5809456"/>
              <a:gd name="connsiteX9556" fmla="*/ 5155713 w 10993169"/>
              <a:gd name="connsiteY9556" fmla="*/ 560152 h 5809456"/>
              <a:gd name="connsiteX9557" fmla="*/ 5156364 w 10993169"/>
              <a:gd name="connsiteY9557" fmla="*/ 558329 h 5809456"/>
              <a:gd name="connsiteX9558" fmla="*/ 5160922 w 10993169"/>
              <a:gd name="connsiteY9558" fmla="*/ 556506 h 5809456"/>
              <a:gd name="connsiteX9559" fmla="*/ 5162876 w 10993169"/>
              <a:gd name="connsiteY9559" fmla="*/ 555290 h 5809456"/>
              <a:gd name="connsiteX9560" fmla="*/ 5164178 w 10993169"/>
              <a:gd name="connsiteY9560" fmla="*/ 554075 h 5809456"/>
              <a:gd name="connsiteX9561" fmla="*/ 5070414 w 10993169"/>
              <a:gd name="connsiteY9561" fmla="*/ 552165 h 5809456"/>
              <a:gd name="connsiteX9562" fmla="*/ 5075623 w 10993169"/>
              <a:gd name="connsiteY9562" fmla="*/ 552165 h 5809456"/>
              <a:gd name="connsiteX9563" fmla="*/ 5080833 w 10993169"/>
              <a:gd name="connsiteY9563" fmla="*/ 552165 h 5809456"/>
              <a:gd name="connsiteX9564" fmla="*/ 5085390 w 10993169"/>
              <a:gd name="connsiteY9564" fmla="*/ 556606 h 5809456"/>
              <a:gd name="connsiteX9565" fmla="*/ 5090600 w 10993169"/>
              <a:gd name="connsiteY9565" fmla="*/ 560413 h 5809456"/>
              <a:gd name="connsiteX9566" fmla="*/ 5091902 w 10993169"/>
              <a:gd name="connsiteY9566" fmla="*/ 564219 h 5809456"/>
              <a:gd name="connsiteX9567" fmla="*/ 5092553 w 10993169"/>
              <a:gd name="connsiteY9567" fmla="*/ 568026 h 5809456"/>
              <a:gd name="connsiteX9568" fmla="*/ 5092553 w 10993169"/>
              <a:gd name="connsiteY9568" fmla="*/ 569929 h 5809456"/>
              <a:gd name="connsiteX9569" fmla="*/ 5091251 w 10993169"/>
              <a:gd name="connsiteY9569" fmla="*/ 572467 h 5809456"/>
              <a:gd name="connsiteX9570" fmla="*/ 5089948 w 10993169"/>
              <a:gd name="connsiteY9570" fmla="*/ 575005 h 5809456"/>
              <a:gd name="connsiteX9571" fmla="*/ 5087995 w 10993169"/>
              <a:gd name="connsiteY9571" fmla="*/ 576908 h 5809456"/>
              <a:gd name="connsiteX9572" fmla="*/ 5086042 w 10993169"/>
              <a:gd name="connsiteY9572" fmla="*/ 576908 h 5809456"/>
              <a:gd name="connsiteX9573" fmla="*/ 5082786 w 10993169"/>
              <a:gd name="connsiteY9573" fmla="*/ 576273 h 5809456"/>
              <a:gd name="connsiteX9574" fmla="*/ 5079530 w 10993169"/>
              <a:gd name="connsiteY9574" fmla="*/ 575639 h 5809456"/>
              <a:gd name="connsiteX9575" fmla="*/ 5075623 w 10993169"/>
              <a:gd name="connsiteY9575" fmla="*/ 574370 h 5809456"/>
              <a:gd name="connsiteX9576" fmla="*/ 5073670 w 10993169"/>
              <a:gd name="connsiteY9576" fmla="*/ 569295 h 5809456"/>
              <a:gd name="connsiteX9577" fmla="*/ 5070414 w 10993169"/>
              <a:gd name="connsiteY9577" fmla="*/ 565488 h 5809456"/>
              <a:gd name="connsiteX9578" fmla="*/ 5069763 w 10993169"/>
              <a:gd name="connsiteY9578" fmla="*/ 562950 h 5809456"/>
              <a:gd name="connsiteX9579" fmla="*/ 5069112 w 10993169"/>
              <a:gd name="connsiteY9579" fmla="*/ 559144 h 5809456"/>
              <a:gd name="connsiteX9580" fmla="*/ 5069112 w 10993169"/>
              <a:gd name="connsiteY9580" fmla="*/ 555337 h 5809456"/>
              <a:gd name="connsiteX9581" fmla="*/ 4962819 w 10993169"/>
              <a:gd name="connsiteY9581" fmla="*/ 545654 h 5809456"/>
              <a:gd name="connsiteX9582" fmla="*/ 4969248 w 10993169"/>
              <a:gd name="connsiteY9582" fmla="*/ 546956 h 5809456"/>
              <a:gd name="connsiteX9583" fmla="*/ 4975677 w 10993169"/>
              <a:gd name="connsiteY9583" fmla="*/ 548258 h 5809456"/>
              <a:gd name="connsiteX9584" fmla="*/ 4979534 w 10993169"/>
              <a:gd name="connsiteY9584" fmla="*/ 549561 h 5809456"/>
              <a:gd name="connsiteX9585" fmla="*/ 4983392 w 10993169"/>
              <a:gd name="connsiteY9585" fmla="*/ 550863 h 5809456"/>
              <a:gd name="connsiteX9586" fmla="*/ 4984678 w 10993169"/>
              <a:gd name="connsiteY9586" fmla="*/ 550863 h 5809456"/>
              <a:gd name="connsiteX9587" fmla="*/ 4986606 w 10993169"/>
              <a:gd name="connsiteY9587" fmla="*/ 551514 h 5809456"/>
              <a:gd name="connsiteX9588" fmla="*/ 4988535 w 10993169"/>
              <a:gd name="connsiteY9588" fmla="*/ 552816 h 5809456"/>
              <a:gd name="connsiteX9589" fmla="*/ 4990464 w 10993169"/>
              <a:gd name="connsiteY9589" fmla="*/ 554770 h 5809456"/>
              <a:gd name="connsiteX9590" fmla="*/ 4993678 w 10993169"/>
              <a:gd name="connsiteY9590" fmla="*/ 558025 h 5809456"/>
              <a:gd name="connsiteX9591" fmla="*/ 4995607 w 10993169"/>
              <a:gd name="connsiteY9591" fmla="*/ 560630 h 5809456"/>
              <a:gd name="connsiteX9592" fmla="*/ 4998179 w 10993169"/>
              <a:gd name="connsiteY9592" fmla="*/ 563234 h 5809456"/>
              <a:gd name="connsiteX9593" fmla="*/ 5000107 w 10993169"/>
              <a:gd name="connsiteY9593" fmla="*/ 566490 h 5809456"/>
              <a:gd name="connsiteX9594" fmla="*/ 5001393 w 10993169"/>
              <a:gd name="connsiteY9594" fmla="*/ 568443 h 5809456"/>
              <a:gd name="connsiteX9595" fmla="*/ 5001393 w 10993169"/>
              <a:gd name="connsiteY9595" fmla="*/ 571048 h 5809456"/>
              <a:gd name="connsiteX9596" fmla="*/ 5001393 w 10993169"/>
              <a:gd name="connsiteY9596" fmla="*/ 572350 h 5809456"/>
              <a:gd name="connsiteX9597" fmla="*/ 5000750 w 10993169"/>
              <a:gd name="connsiteY9597" fmla="*/ 573652 h 5809456"/>
              <a:gd name="connsiteX9598" fmla="*/ 5000750 w 10993169"/>
              <a:gd name="connsiteY9598" fmla="*/ 575606 h 5809456"/>
              <a:gd name="connsiteX9599" fmla="*/ 4999464 w 10993169"/>
              <a:gd name="connsiteY9599" fmla="*/ 577559 h 5809456"/>
              <a:gd name="connsiteX9600" fmla="*/ 4997536 w 10993169"/>
              <a:gd name="connsiteY9600" fmla="*/ 579513 h 5809456"/>
              <a:gd name="connsiteX9601" fmla="*/ 4994964 w 10993169"/>
              <a:gd name="connsiteY9601" fmla="*/ 581466 h 5809456"/>
              <a:gd name="connsiteX9602" fmla="*/ 4993035 w 10993169"/>
              <a:gd name="connsiteY9602" fmla="*/ 583419 h 5809456"/>
              <a:gd name="connsiteX9603" fmla="*/ 4990464 w 10993169"/>
              <a:gd name="connsiteY9603" fmla="*/ 584722 h 5809456"/>
              <a:gd name="connsiteX9604" fmla="*/ 4987892 w 10993169"/>
              <a:gd name="connsiteY9604" fmla="*/ 585373 h 5809456"/>
              <a:gd name="connsiteX9605" fmla="*/ 4985963 w 10993169"/>
              <a:gd name="connsiteY9605" fmla="*/ 586024 h 5809456"/>
              <a:gd name="connsiteX9606" fmla="*/ 4982749 w 10993169"/>
              <a:gd name="connsiteY9606" fmla="*/ 584722 h 5809456"/>
              <a:gd name="connsiteX9607" fmla="*/ 4978249 w 10993169"/>
              <a:gd name="connsiteY9607" fmla="*/ 581466 h 5809456"/>
              <a:gd name="connsiteX9608" fmla="*/ 4973105 w 10993169"/>
              <a:gd name="connsiteY9608" fmla="*/ 578210 h 5809456"/>
              <a:gd name="connsiteX9609" fmla="*/ 4970534 w 10993169"/>
              <a:gd name="connsiteY9609" fmla="*/ 575606 h 5809456"/>
              <a:gd name="connsiteX9610" fmla="*/ 4965391 w 10993169"/>
              <a:gd name="connsiteY9610" fmla="*/ 574304 h 5809456"/>
              <a:gd name="connsiteX9611" fmla="*/ 4960247 w 10993169"/>
              <a:gd name="connsiteY9611" fmla="*/ 571699 h 5809456"/>
              <a:gd name="connsiteX9612" fmla="*/ 4957676 w 10993169"/>
              <a:gd name="connsiteY9612" fmla="*/ 569746 h 5809456"/>
              <a:gd name="connsiteX9613" fmla="*/ 4955747 w 10993169"/>
              <a:gd name="connsiteY9613" fmla="*/ 568443 h 5809456"/>
              <a:gd name="connsiteX9614" fmla="*/ 4953818 w 10993169"/>
              <a:gd name="connsiteY9614" fmla="*/ 567141 h 5809456"/>
              <a:gd name="connsiteX9615" fmla="*/ 4952533 w 10993169"/>
              <a:gd name="connsiteY9615" fmla="*/ 565188 h 5809456"/>
              <a:gd name="connsiteX9616" fmla="*/ 4951247 w 10993169"/>
              <a:gd name="connsiteY9616" fmla="*/ 563885 h 5809456"/>
              <a:gd name="connsiteX9617" fmla="*/ 4950604 w 10993169"/>
              <a:gd name="connsiteY9617" fmla="*/ 562583 h 5809456"/>
              <a:gd name="connsiteX9618" fmla="*/ 4950604 w 10993169"/>
              <a:gd name="connsiteY9618" fmla="*/ 560630 h 5809456"/>
              <a:gd name="connsiteX9619" fmla="*/ 4950604 w 10993169"/>
              <a:gd name="connsiteY9619" fmla="*/ 558025 h 5809456"/>
              <a:gd name="connsiteX9620" fmla="*/ 4950604 w 10993169"/>
              <a:gd name="connsiteY9620" fmla="*/ 556072 h 5809456"/>
              <a:gd name="connsiteX9621" fmla="*/ 4950604 w 10993169"/>
              <a:gd name="connsiteY9621" fmla="*/ 553468 h 5809456"/>
              <a:gd name="connsiteX9622" fmla="*/ 4951247 w 10993169"/>
              <a:gd name="connsiteY9622" fmla="*/ 552165 h 5809456"/>
              <a:gd name="connsiteX9623" fmla="*/ 4952533 w 10993169"/>
              <a:gd name="connsiteY9623" fmla="*/ 550863 h 5809456"/>
              <a:gd name="connsiteX9624" fmla="*/ 4953818 w 10993169"/>
              <a:gd name="connsiteY9624" fmla="*/ 548910 h 5809456"/>
              <a:gd name="connsiteX9625" fmla="*/ 4956390 w 10993169"/>
              <a:gd name="connsiteY9625" fmla="*/ 546956 h 5809456"/>
              <a:gd name="connsiteX9626" fmla="*/ 4959605 w 10993169"/>
              <a:gd name="connsiteY9626" fmla="*/ 546305 h 5809456"/>
              <a:gd name="connsiteX9627" fmla="*/ 5274871 w 10993169"/>
              <a:gd name="connsiteY9627" fmla="*/ 533933 h 5809456"/>
              <a:gd name="connsiteX9628" fmla="*/ 5279429 w 10993169"/>
              <a:gd name="connsiteY9628" fmla="*/ 533933 h 5809456"/>
              <a:gd name="connsiteX9629" fmla="*/ 5283988 w 10993169"/>
              <a:gd name="connsiteY9629" fmla="*/ 533933 h 5809456"/>
              <a:gd name="connsiteX9630" fmla="*/ 5285290 w 10993169"/>
              <a:gd name="connsiteY9630" fmla="*/ 536480 h 5809456"/>
              <a:gd name="connsiteX9631" fmla="*/ 5285941 w 10993169"/>
              <a:gd name="connsiteY9631" fmla="*/ 539026 h 5809456"/>
              <a:gd name="connsiteX9632" fmla="*/ 5286592 w 10993169"/>
              <a:gd name="connsiteY9632" fmla="*/ 541573 h 5809456"/>
              <a:gd name="connsiteX9633" fmla="*/ 5286592 w 10993169"/>
              <a:gd name="connsiteY9633" fmla="*/ 544120 h 5809456"/>
              <a:gd name="connsiteX9634" fmla="*/ 5287895 w 10993169"/>
              <a:gd name="connsiteY9634" fmla="*/ 548576 h 5809456"/>
              <a:gd name="connsiteX9635" fmla="*/ 5289197 w 10993169"/>
              <a:gd name="connsiteY9635" fmla="*/ 553670 h 5809456"/>
              <a:gd name="connsiteX9636" fmla="*/ 5289197 w 10993169"/>
              <a:gd name="connsiteY9636" fmla="*/ 556216 h 5809456"/>
              <a:gd name="connsiteX9637" fmla="*/ 5288546 w 10993169"/>
              <a:gd name="connsiteY9637" fmla="*/ 558126 h 5809456"/>
              <a:gd name="connsiteX9638" fmla="*/ 5287895 w 10993169"/>
              <a:gd name="connsiteY9638" fmla="*/ 560036 h 5809456"/>
              <a:gd name="connsiteX9639" fmla="*/ 5286592 w 10993169"/>
              <a:gd name="connsiteY9639" fmla="*/ 561310 h 5809456"/>
              <a:gd name="connsiteX9640" fmla="*/ 5285290 w 10993169"/>
              <a:gd name="connsiteY9640" fmla="*/ 561946 h 5809456"/>
              <a:gd name="connsiteX9641" fmla="*/ 5283988 w 10993169"/>
              <a:gd name="connsiteY9641" fmla="*/ 562583 h 5809456"/>
              <a:gd name="connsiteX9642" fmla="*/ 5282034 w 10993169"/>
              <a:gd name="connsiteY9642" fmla="*/ 562583 h 5809456"/>
              <a:gd name="connsiteX9643" fmla="*/ 5280732 w 10993169"/>
              <a:gd name="connsiteY9643" fmla="*/ 561946 h 5809456"/>
              <a:gd name="connsiteX9644" fmla="*/ 5276825 w 10993169"/>
              <a:gd name="connsiteY9644" fmla="*/ 560673 h 5809456"/>
              <a:gd name="connsiteX9645" fmla="*/ 5274871 w 10993169"/>
              <a:gd name="connsiteY9645" fmla="*/ 558763 h 5809456"/>
              <a:gd name="connsiteX9646" fmla="*/ 5273569 w 10993169"/>
              <a:gd name="connsiteY9646" fmla="*/ 558763 h 5809456"/>
              <a:gd name="connsiteX9647" fmla="*/ 5272918 w 10993169"/>
              <a:gd name="connsiteY9647" fmla="*/ 557490 h 5809456"/>
              <a:gd name="connsiteX9648" fmla="*/ 5272267 w 10993169"/>
              <a:gd name="connsiteY9648" fmla="*/ 556216 h 5809456"/>
              <a:gd name="connsiteX9649" fmla="*/ 5271615 w 10993169"/>
              <a:gd name="connsiteY9649" fmla="*/ 554306 h 5809456"/>
              <a:gd name="connsiteX9650" fmla="*/ 5270313 w 10993169"/>
              <a:gd name="connsiteY9650" fmla="*/ 550486 h 5809456"/>
              <a:gd name="connsiteX9651" fmla="*/ 5269662 w 10993169"/>
              <a:gd name="connsiteY9651" fmla="*/ 546666 h 5809456"/>
              <a:gd name="connsiteX9652" fmla="*/ 5270313 w 10993169"/>
              <a:gd name="connsiteY9652" fmla="*/ 544120 h 5809456"/>
              <a:gd name="connsiteX9653" fmla="*/ 5271615 w 10993169"/>
              <a:gd name="connsiteY9653" fmla="*/ 540300 h 5809456"/>
              <a:gd name="connsiteX9654" fmla="*/ 5272918 w 10993169"/>
              <a:gd name="connsiteY9654" fmla="*/ 537116 h 5809456"/>
              <a:gd name="connsiteX9655" fmla="*/ 4896074 w 10993169"/>
              <a:gd name="connsiteY9655" fmla="*/ 531329 h 5809456"/>
              <a:gd name="connsiteX9656" fmla="*/ 4899381 w 10993169"/>
              <a:gd name="connsiteY9656" fmla="*/ 531329 h 5809456"/>
              <a:gd name="connsiteX9657" fmla="*/ 4901365 w 10993169"/>
              <a:gd name="connsiteY9657" fmla="*/ 531329 h 5809456"/>
              <a:gd name="connsiteX9658" fmla="*/ 4909303 w 10993169"/>
              <a:gd name="connsiteY9658" fmla="*/ 533282 h 5809456"/>
              <a:gd name="connsiteX9659" fmla="*/ 4915256 w 10993169"/>
              <a:gd name="connsiteY9659" fmla="*/ 535887 h 5809456"/>
              <a:gd name="connsiteX9660" fmla="*/ 4921210 w 10993169"/>
              <a:gd name="connsiteY9660" fmla="*/ 540445 h 5809456"/>
              <a:gd name="connsiteX9661" fmla="*/ 4925840 w 10993169"/>
              <a:gd name="connsiteY9661" fmla="*/ 545003 h 5809456"/>
              <a:gd name="connsiteX9662" fmla="*/ 4926502 w 10993169"/>
              <a:gd name="connsiteY9662" fmla="*/ 546305 h 5809456"/>
              <a:gd name="connsiteX9663" fmla="*/ 4927163 w 10993169"/>
              <a:gd name="connsiteY9663" fmla="*/ 547607 h 5809456"/>
              <a:gd name="connsiteX9664" fmla="*/ 4927163 w 10993169"/>
              <a:gd name="connsiteY9664" fmla="*/ 549561 h 5809456"/>
              <a:gd name="connsiteX9665" fmla="*/ 4926502 w 10993169"/>
              <a:gd name="connsiteY9665" fmla="*/ 550863 h 5809456"/>
              <a:gd name="connsiteX9666" fmla="*/ 4925179 w 10993169"/>
              <a:gd name="connsiteY9666" fmla="*/ 554119 h 5809456"/>
              <a:gd name="connsiteX9667" fmla="*/ 4923194 w 10993169"/>
              <a:gd name="connsiteY9667" fmla="*/ 556723 h 5809456"/>
              <a:gd name="connsiteX9668" fmla="*/ 4921871 w 10993169"/>
              <a:gd name="connsiteY9668" fmla="*/ 558025 h 5809456"/>
              <a:gd name="connsiteX9669" fmla="*/ 4920548 w 10993169"/>
              <a:gd name="connsiteY9669" fmla="*/ 559328 h 5809456"/>
              <a:gd name="connsiteX9670" fmla="*/ 4918564 w 10993169"/>
              <a:gd name="connsiteY9670" fmla="*/ 559328 h 5809456"/>
              <a:gd name="connsiteX9671" fmla="*/ 4915918 w 10993169"/>
              <a:gd name="connsiteY9671" fmla="*/ 559979 h 5809456"/>
              <a:gd name="connsiteX9672" fmla="*/ 4911288 w 10993169"/>
              <a:gd name="connsiteY9672" fmla="*/ 559328 h 5809456"/>
              <a:gd name="connsiteX9673" fmla="*/ 4907319 w 10993169"/>
              <a:gd name="connsiteY9673" fmla="*/ 559328 h 5809456"/>
              <a:gd name="connsiteX9674" fmla="*/ 4901365 w 10993169"/>
              <a:gd name="connsiteY9674" fmla="*/ 558025 h 5809456"/>
              <a:gd name="connsiteX9675" fmla="*/ 4896074 w 10993169"/>
              <a:gd name="connsiteY9675" fmla="*/ 556723 h 5809456"/>
              <a:gd name="connsiteX9676" fmla="*/ 4892105 w 10993169"/>
              <a:gd name="connsiteY9676" fmla="*/ 554119 h 5809456"/>
              <a:gd name="connsiteX9677" fmla="*/ 4888797 w 10993169"/>
              <a:gd name="connsiteY9677" fmla="*/ 550863 h 5809456"/>
              <a:gd name="connsiteX9678" fmla="*/ 4886151 w 10993169"/>
              <a:gd name="connsiteY9678" fmla="*/ 547607 h 5809456"/>
              <a:gd name="connsiteX9679" fmla="*/ 4885490 w 10993169"/>
              <a:gd name="connsiteY9679" fmla="*/ 545003 h 5809456"/>
              <a:gd name="connsiteX9680" fmla="*/ 4886151 w 10993169"/>
              <a:gd name="connsiteY9680" fmla="*/ 541096 h 5809456"/>
              <a:gd name="connsiteX9681" fmla="*/ 4886813 w 10993169"/>
              <a:gd name="connsiteY9681" fmla="*/ 537840 h 5809456"/>
              <a:gd name="connsiteX9682" fmla="*/ 4888136 w 10993169"/>
              <a:gd name="connsiteY9682" fmla="*/ 535887 h 5809456"/>
              <a:gd name="connsiteX9683" fmla="*/ 4888797 w 10993169"/>
              <a:gd name="connsiteY9683" fmla="*/ 534585 h 5809456"/>
              <a:gd name="connsiteX9684" fmla="*/ 4890120 w 10993169"/>
              <a:gd name="connsiteY9684" fmla="*/ 533933 h 5809456"/>
              <a:gd name="connsiteX9685" fmla="*/ 4890782 w 10993169"/>
              <a:gd name="connsiteY9685" fmla="*/ 533282 h 5809456"/>
              <a:gd name="connsiteX9686" fmla="*/ 4893428 w 10993169"/>
              <a:gd name="connsiteY9686" fmla="*/ 531980 h 5809456"/>
              <a:gd name="connsiteX9687" fmla="*/ 5307920 w 10993169"/>
              <a:gd name="connsiteY9687" fmla="*/ 527422 h 5809456"/>
              <a:gd name="connsiteX9688" fmla="*/ 5312377 w 10993169"/>
              <a:gd name="connsiteY9688" fmla="*/ 528724 h 5809456"/>
              <a:gd name="connsiteX9689" fmla="*/ 5315560 w 10993169"/>
              <a:gd name="connsiteY9689" fmla="*/ 530026 h 5809456"/>
              <a:gd name="connsiteX9690" fmla="*/ 5316834 w 10993169"/>
              <a:gd name="connsiteY9690" fmla="*/ 538491 h 5809456"/>
              <a:gd name="connsiteX9691" fmla="*/ 5318107 w 10993169"/>
              <a:gd name="connsiteY9691" fmla="*/ 546956 h 5809456"/>
              <a:gd name="connsiteX9692" fmla="*/ 5324474 w 10993169"/>
              <a:gd name="connsiteY9692" fmla="*/ 550863 h 5809456"/>
              <a:gd name="connsiteX9693" fmla="*/ 5329567 w 10993169"/>
              <a:gd name="connsiteY9693" fmla="*/ 554769 h 5809456"/>
              <a:gd name="connsiteX9694" fmla="*/ 5329567 w 10993169"/>
              <a:gd name="connsiteY9694" fmla="*/ 557374 h 5809456"/>
              <a:gd name="connsiteX9695" fmla="*/ 5329567 w 10993169"/>
              <a:gd name="connsiteY9695" fmla="*/ 560630 h 5809456"/>
              <a:gd name="connsiteX9696" fmla="*/ 5328930 w 10993169"/>
              <a:gd name="connsiteY9696" fmla="*/ 561932 h 5809456"/>
              <a:gd name="connsiteX9697" fmla="*/ 5328930 w 10993169"/>
              <a:gd name="connsiteY9697" fmla="*/ 563234 h 5809456"/>
              <a:gd name="connsiteX9698" fmla="*/ 5328294 w 10993169"/>
              <a:gd name="connsiteY9698" fmla="*/ 563885 h 5809456"/>
              <a:gd name="connsiteX9699" fmla="*/ 5327020 w 10993169"/>
              <a:gd name="connsiteY9699" fmla="*/ 564536 h 5809456"/>
              <a:gd name="connsiteX9700" fmla="*/ 5327020 w 10993169"/>
              <a:gd name="connsiteY9700" fmla="*/ 565188 h 5809456"/>
              <a:gd name="connsiteX9701" fmla="*/ 5325747 w 10993169"/>
              <a:gd name="connsiteY9701" fmla="*/ 565839 h 5809456"/>
              <a:gd name="connsiteX9702" fmla="*/ 5324474 w 10993169"/>
              <a:gd name="connsiteY9702" fmla="*/ 566490 h 5809456"/>
              <a:gd name="connsiteX9703" fmla="*/ 5322564 w 10993169"/>
              <a:gd name="connsiteY9703" fmla="*/ 566490 h 5809456"/>
              <a:gd name="connsiteX9704" fmla="*/ 5318744 w 10993169"/>
              <a:gd name="connsiteY9704" fmla="*/ 565839 h 5809456"/>
              <a:gd name="connsiteX9705" fmla="*/ 5315560 w 10993169"/>
              <a:gd name="connsiteY9705" fmla="*/ 564536 h 5809456"/>
              <a:gd name="connsiteX9706" fmla="*/ 5313014 w 10993169"/>
              <a:gd name="connsiteY9706" fmla="*/ 563234 h 5809456"/>
              <a:gd name="connsiteX9707" fmla="*/ 5310467 w 10993169"/>
              <a:gd name="connsiteY9707" fmla="*/ 559979 h 5809456"/>
              <a:gd name="connsiteX9708" fmla="*/ 5307284 w 10993169"/>
              <a:gd name="connsiteY9708" fmla="*/ 556072 h 5809456"/>
              <a:gd name="connsiteX9709" fmla="*/ 5304737 w 10993169"/>
              <a:gd name="connsiteY9709" fmla="*/ 552165 h 5809456"/>
              <a:gd name="connsiteX9710" fmla="*/ 5302827 w 10993169"/>
              <a:gd name="connsiteY9710" fmla="*/ 549560 h 5809456"/>
              <a:gd name="connsiteX9711" fmla="*/ 5301554 w 10993169"/>
              <a:gd name="connsiteY9711" fmla="*/ 545654 h 5809456"/>
              <a:gd name="connsiteX9712" fmla="*/ 5300917 w 10993169"/>
              <a:gd name="connsiteY9712" fmla="*/ 543700 h 5809456"/>
              <a:gd name="connsiteX9713" fmla="*/ 5300917 w 10993169"/>
              <a:gd name="connsiteY9713" fmla="*/ 541096 h 5809456"/>
              <a:gd name="connsiteX9714" fmla="*/ 5301554 w 10993169"/>
              <a:gd name="connsiteY9714" fmla="*/ 539142 h 5809456"/>
              <a:gd name="connsiteX9715" fmla="*/ 5302190 w 10993169"/>
              <a:gd name="connsiteY9715" fmla="*/ 537189 h 5809456"/>
              <a:gd name="connsiteX9716" fmla="*/ 5302827 w 10993169"/>
              <a:gd name="connsiteY9716" fmla="*/ 535235 h 5809456"/>
              <a:gd name="connsiteX9717" fmla="*/ 5304100 w 10993169"/>
              <a:gd name="connsiteY9717" fmla="*/ 532631 h 5809456"/>
              <a:gd name="connsiteX9718" fmla="*/ 5305374 w 10993169"/>
              <a:gd name="connsiteY9718" fmla="*/ 530026 h 5809456"/>
              <a:gd name="connsiteX9719" fmla="*/ 5152978 w 10993169"/>
              <a:gd name="connsiteY9719" fmla="*/ 524817 h 5809456"/>
              <a:gd name="connsiteX9720" fmla="*/ 5156729 w 10993169"/>
              <a:gd name="connsiteY9720" fmla="*/ 524817 h 5809456"/>
              <a:gd name="connsiteX9721" fmla="*/ 5157979 w 10993169"/>
              <a:gd name="connsiteY9721" fmla="*/ 524817 h 5809456"/>
              <a:gd name="connsiteX9722" fmla="*/ 5160479 w 10993169"/>
              <a:gd name="connsiteY9722" fmla="*/ 526770 h 5809456"/>
              <a:gd name="connsiteX9723" fmla="*/ 5162980 w 10993169"/>
              <a:gd name="connsiteY9723" fmla="*/ 528724 h 5809456"/>
              <a:gd name="connsiteX9724" fmla="*/ 5164855 w 10993169"/>
              <a:gd name="connsiteY9724" fmla="*/ 530677 h 5809456"/>
              <a:gd name="connsiteX9725" fmla="*/ 5165480 w 10993169"/>
              <a:gd name="connsiteY9725" fmla="*/ 532630 h 5809456"/>
              <a:gd name="connsiteX9726" fmla="*/ 5165480 w 10993169"/>
              <a:gd name="connsiteY9726" fmla="*/ 534584 h 5809456"/>
              <a:gd name="connsiteX9727" fmla="*/ 5165480 w 10993169"/>
              <a:gd name="connsiteY9727" fmla="*/ 535886 h 5809456"/>
              <a:gd name="connsiteX9728" fmla="*/ 5164230 w 10993169"/>
              <a:gd name="connsiteY9728" fmla="*/ 537188 h 5809456"/>
              <a:gd name="connsiteX9729" fmla="*/ 5162980 w 10993169"/>
              <a:gd name="connsiteY9729" fmla="*/ 537839 h 5809456"/>
              <a:gd name="connsiteX9730" fmla="*/ 5162355 w 10993169"/>
              <a:gd name="connsiteY9730" fmla="*/ 539142 h 5809456"/>
              <a:gd name="connsiteX9731" fmla="*/ 5161730 w 10993169"/>
              <a:gd name="connsiteY9731" fmla="*/ 539793 h 5809456"/>
              <a:gd name="connsiteX9732" fmla="*/ 5159854 w 10993169"/>
              <a:gd name="connsiteY9732" fmla="*/ 540444 h 5809456"/>
              <a:gd name="connsiteX9733" fmla="*/ 5157979 w 10993169"/>
              <a:gd name="connsiteY9733" fmla="*/ 540444 h 5809456"/>
              <a:gd name="connsiteX9734" fmla="*/ 5156104 w 10993169"/>
              <a:gd name="connsiteY9734" fmla="*/ 539793 h 5809456"/>
              <a:gd name="connsiteX9735" fmla="*/ 5153603 w 10993169"/>
              <a:gd name="connsiteY9735" fmla="*/ 538490 h 5809456"/>
              <a:gd name="connsiteX9736" fmla="*/ 5151103 w 10993169"/>
              <a:gd name="connsiteY9736" fmla="*/ 537188 h 5809456"/>
              <a:gd name="connsiteX9737" fmla="*/ 5150478 w 10993169"/>
              <a:gd name="connsiteY9737" fmla="*/ 535235 h 5809456"/>
              <a:gd name="connsiteX9738" fmla="*/ 5149853 w 10993169"/>
              <a:gd name="connsiteY9738" fmla="*/ 533933 h 5809456"/>
              <a:gd name="connsiteX9739" fmla="*/ 5149853 w 10993169"/>
              <a:gd name="connsiteY9739" fmla="*/ 532630 h 5809456"/>
              <a:gd name="connsiteX9740" fmla="*/ 5149853 w 10993169"/>
              <a:gd name="connsiteY9740" fmla="*/ 530677 h 5809456"/>
              <a:gd name="connsiteX9741" fmla="*/ 5149853 w 10993169"/>
              <a:gd name="connsiteY9741" fmla="*/ 529375 h 5809456"/>
              <a:gd name="connsiteX9742" fmla="*/ 5150478 w 10993169"/>
              <a:gd name="connsiteY9742" fmla="*/ 527421 h 5809456"/>
              <a:gd name="connsiteX9743" fmla="*/ 5151103 w 10993169"/>
              <a:gd name="connsiteY9743" fmla="*/ 526119 h 5809456"/>
              <a:gd name="connsiteX9744" fmla="*/ 5152353 w 10993169"/>
              <a:gd name="connsiteY9744" fmla="*/ 525468 h 5809456"/>
              <a:gd name="connsiteX9745" fmla="*/ 5130876 w 10993169"/>
              <a:gd name="connsiteY9745" fmla="*/ 518306 h 5809456"/>
              <a:gd name="connsiteX9746" fmla="*/ 5132969 w 10993169"/>
              <a:gd name="connsiteY9746" fmla="*/ 520943 h 5809456"/>
              <a:gd name="connsiteX9747" fmla="*/ 5134365 w 10993169"/>
              <a:gd name="connsiteY9747" fmla="*/ 523581 h 5809456"/>
              <a:gd name="connsiteX9748" fmla="*/ 5135760 w 10993169"/>
              <a:gd name="connsiteY9748" fmla="*/ 526218 h 5809456"/>
              <a:gd name="connsiteX9749" fmla="*/ 5136458 w 10993169"/>
              <a:gd name="connsiteY9749" fmla="*/ 528856 h 5809456"/>
              <a:gd name="connsiteX9750" fmla="*/ 5138551 w 10993169"/>
              <a:gd name="connsiteY9750" fmla="*/ 533472 h 5809456"/>
              <a:gd name="connsiteX9751" fmla="*/ 5139946 w 10993169"/>
              <a:gd name="connsiteY9751" fmla="*/ 538087 h 5809456"/>
              <a:gd name="connsiteX9752" fmla="*/ 5141341 w 10993169"/>
              <a:gd name="connsiteY9752" fmla="*/ 542703 h 5809456"/>
              <a:gd name="connsiteX9753" fmla="*/ 5142039 w 10993169"/>
              <a:gd name="connsiteY9753" fmla="*/ 547319 h 5809456"/>
              <a:gd name="connsiteX9754" fmla="*/ 5142039 w 10993169"/>
              <a:gd name="connsiteY9754" fmla="*/ 553912 h 5809456"/>
              <a:gd name="connsiteX9755" fmla="*/ 5142039 w 10993169"/>
              <a:gd name="connsiteY9755" fmla="*/ 562484 h 5809456"/>
              <a:gd name="connsiteX9756" fmla="*/ 5142039 w 10993169"/>
              <a:gd name="connsiteY9756" fmla="*/ 565122 h 5809456"/>
              <a:gd name="connsiteX9757" fmla="*/ 5141341 w 10993169"/>
              <a:gd name="connsiteY9757" fmla="*/ 567759 h 5809456"/>
              <a:gd name="connsiteX9758" fmla="*/ 5141341 w 10993169"/>
              <a:gd name="connsiteY9758" fmla="*/ 569078 h 5809456"/>
              <a:gd name="connsiteX9759" fmla="*/ 5140644 w 10993169"/>
              <a:gd name="connsiteY9759" fmla="*/ 569737 h 5809456"/>
              <a:gd name="connsiteX9760" fmla="*/ 5139946 w 10993169"/>
              <a:gd name="connsiteY9760" fmla="*/ 570397 h 5809456"/>
              <a:gd name="connsiteX9761" fmla="*/ 5139248 w 10993169"/>
              <a:gd name="connsiteY9761" fmla="*/ 570397 h 5809456"/>
              <a:gd name="connsiteX9762" fmla="*/ 5137155 w 10993169"/>
              <a:gd name="connsiteY9762" fmla="*/ 570397 h 5809456"/>
              <a:gd name="connsiteX9763" fmla="*/ 5135760 w 10993169"/>
              <a:gd name="connsiteY9763" fmla="*/ 569078 h 5809456"/>
              <a:gd name="connsiteX9764" fmla="*/ 5134365 w 10993169"/>
              <a:gd name="connsiteY9764" fmla="*/ 567759 h 5809456"/>
              <a:gd name="connsiteX9765" fmla="*/ 5132969 w 10993169"/>
              <a:gd name="connsiteY9765" fmla="*/ 566441 h 5809456"/>
              <a:gd name="connsiteX9766" fmla="*/ 5131574 w 10993169"/>
              <a:gd name="connsiteY9766" fmla="*/ 563144 h 5809456"/>
              <a:gd name="connsiteX9767" fmla="*/ 5130876 w 10993169"/>
              <a:gd name="connsiteY9767" fmla="*/ 559847 h 5809456"/>
              <a:gd name="connsiteX9768" fmla="*/ 5129481 w 10993169"/>
              <a:gd name="connsiteY9768" fmla="*/ 557869 h 5809456"/>
              <a:gd name="connsiteX9769" fmla="*/ 5128085 w 10993169"/>
              <a:gd name="connsiteY9769" fmla="*/ 555231 h 5809456"/>
              <a:gd name="connsiteX9770" fmla="*/ 5128085 w 10993169"/>
              <a:gd name="connsiteY9770" fmla="*/ 551934 h 5809456"/>
              <a:gd name="connsiteX9771" fmla="*/ 5128085 w 10993169"/>
              <a:gd name="connsiteY9771" fmla="*/ 549956 h 5809456"/>
              <a:gd name="connsiteX9772" fmla="*/ 5125295 w 10993169"/>
              <a:gd name="connsiteY9772" fmla="*/ 542703 h 5809456"/>
              <a:gd name="connsiteX9773" fmla="*/ 5122504 w 10993169"/>
              <a:gd name="connsiteY9773" fmla="*/ 534131 h 5809456"/>
              <a:gd name="connsiteX9774" fmla="*/ 5122504 w 10993169"/>
              <a:gd name="connsiteY9774" fmla="*/ 531493 h 5809456"/>
              <a:gd name="connsiteX9775" fmla="*/ 5122504 w 10993169"/>
              <a:gd name="connsiteY9775" fmla="*/ 527537 h 5809456"/>
              <a:gd name="connsiteX9776" fmla="*/ 5123899 w 10993169"/>
              <a:gd name="connsiteY9776" fmla="*/ 523581 h 5809456"/>
              <a:gd name="connsiteX9777" fmla="*/ 5125295 w 10993169"/>
              <a:gd name="connsiteY9777" fmla="*/ 520943 h 5809456"/>
              <a:gd name="connsiteX9778" fmla="*/ 5198036 w 10993169"/>
              <a:gd name="connsiteY9778" fmla="*/ 515702 h 5809456"/>
              <a:gd name="connsiteX9779" fmla="*/ 5202594 w 10993169"/>
              <a:gd name="connsiteY9779" fmla="*/ 515702 h 5809456"/>
              <a:gd name="connsiteX9780" fmla="*/ 5206501 w 10993169"/>
              <a:gd name="connsiteY9780" fmla="*/ 517655 h 5809456"/>
              <a:gd name="connsiteX9781" fmla="*/ 5208454 w 10993169"/>
              <a:gd name="connsiteY9781" fmla="*/ 518306 h 5809456"/>
              <a:gd name="connsiteX9782" fmla="*/ 5210408 w 10993169"/>
              <a:gd name="connsiteY9782" fmla="*/ 520260 h 5809456"/>
              <a:gd name="connsiteX9783" fmla="*/ 5211710 w 10993169"/>
              <a:gd name="connsiteY9783" fmla="*/ 521562 h 5809456"/>
              <a:gd name="connsiteX9784" fmla="*/ 5213012 w 10993169"/>
              <a:gd name="connsiteY9784" fmla="*/ 523515 h 5809456"/>
              <a:gd name="connsiteX9785" fmla="*/ 5214315 w 10993169"/>
              <a:gd name="connsiteY9785" fmla="*/ 527422 h 5809456"/>
              <a:gd name="connsiteX9786" fmla="*/ 5215617 w 10993169"/>
              <a:gd name="connsiteY9786" fmla="*/ 533282 h 5809456"/>
              <a:gd name="connsiteX9787" fmla="*/ 5216268 w 10993169"/>
              <a:gd name="connsiteY9787" fmla="*/ 536538 h 5809456"/>
              <a:gd name="connsiteX9788" fmla="*/ 5216268 w 10993169"/>
              <a:gd name="connsiteY9788" fmla="*/ 539143 h 5809456"/>
              <a:gd name="connsiteX9789" fmla="*/ 5216268 w 10993169"/>
              <a:gd name="connsiteY9789" fmla="*/ 541747 h 5809456"/>
              <a:gd name="connsiteX9790" fmla="*/ 5214966 w 10993169"/>
              <a:gd name="connsiteY9790" fmla="*/ 543049 h 5809456"/>
              <a:gd name="connsiteX9791" fmla="*/ 5213012 w 10993169"/>
              <a:gd name="connsiteY9791" fmla="*/ 544352 h 5809456"/>
              <a:gd name="connsiteX9792" fmla="*/ 5210408 w 10993169"/>
              <a:gd name="connsiteY9792" fmla="*/ 545654 h 5809456"/>
              <a:gd name="connsiteX9793" fmla="*/ 5207803 w 10993169"/>
              <a:gd name="connsiteY9793" fmla="*/ 545654 h 5809456"/>
              <a:gd name="connsiteX9794" fmla="*/ 5205850 w 10993169"/>
              <a:gd name="connsiteY9794" fmla="*/ 545654 h 5809456"/>
              <a:gd name="connsiteX9795" fmla="*/ 5201943 w 10993169"/>
              <a:gd name="connsiteY9795" fmla="*/ 545003 h 5809456"/>
              <a:gd name="connsiteX9796" fmla="*/ 5198687 w 10993169"/>
              <a:gd name="connsiteY9796" fmla="*/ 542398 h 5809456"/>
              <a:gd name="connsiteX9797" fmla="*/ 5194780 w 10993169"/>
              <a:gd name="connsiteY9797" fmla="*/ 539794 h 5809456"/>
              <a:gd name="connsiteX9798" fmla="*/ 5192827 w 10993169"/>
              <a:gd name="connsiteY9798" fmla="*/ 537189 h 5809456"/>
              <a:gd name="connsiteX9799" fmla="*/ 5192827 w 10993169"/>
              <a:gd name="connsiteY9799" fmla="*/ 530678 h 5809456"/>
              <a:gd name="connsiteX9800" fmla="*/ 5192827 w 10993169"/>
              <a:gd name="connsiteY9800" fmla="*/ 523515 h 5809456"/>
              <a:gd name="connsiteX9801" fmla="*/ 5196734 w 10993169"/>
              <a:gd name="connsiteY9801" fmla="*/ 518306 h 5809456"/>
              <a:gd name="connsiteX9802" fmla="*/ 5054691 w 10993169"/>
              <a:gd name="connsiteY9802" fmla="*/ 511794 h 5809456"/>
              <a:gd name="connsiteX9803" fmla="*/ 5061085 w 10993169"/>
              <a:gd name="connsiteY9803" fmla="*/ 511794 h 5809456"/>
              <a:gd name="connsiteX9804" fmla="*/ 5067478 w 10993169"/>
              <a:gd name="connsiteY9804" fmla="*/ 511794 h 5809456"/>
              <a:gd name="connsiteX9805" fmla="*/ 5073231 w 10993169"/>
              <a:gd name="connsiteY9805" fmla="*/ 515878 h 5809456"/>
              <a:gd name="connsiteX9806" fmla="*/ 5078346 w 10993169"/>
              <a:gd name="connsiteY9806" fmla="*/ 520643 h 5809456"/>
              <a:gd name="connsiteX9807" fmla="*/ 5080903 w 10993169"/>
              <a:gd name="connsiteY9807" fmla="*/ 526089 h 5809456"/>
              <a:gd name="connsiteX9808" fmla="*/ 5083460 w 10993169"/>
              <a:gd name="connsiteY9808" fmla="*/ 532216 h 5809456"/>
              <a:gd name="connsiteX9809" fmla="*/ 5084100 w 10993169"/>
              <a:gd name="connsiteY9809" fmla="*/ 532896 h 5809456"/>
              <a:gd name="connsiteX9810" fmla="*/ 5084739 w 10993169"/>
              <a:gd name="connsiteY9810" fmla="*/ 534939 h 5809456"/>
              <a:gd name="connsiteX9811" fmla="*/ 5084739 w 10993169"/>
              <a:gd name="connsiteY9811" fmla="*/ 537662 h 5809456"/>
              <a:gd name="connsiteX9812" fmla="*/ 5083460 w 10993169"/>
              <a:gd name="connsiteY9812" fmla="*/ 540384 h 5809456"/>
              <a:gd name="connsiteX9813" fmla="*/ 5082182 w 10993169"/>
              <a:gd name="connsiteY9813" fmla="*/ 541065 h 5809456"/>
              <a:gd name="connsiteX9814" fmla="*/ 5080903 w 10993169"/>
              <a:gd name="connsiteY9814" fmla="*/ 541746 h 5809456"/>
              <a:gd name="connsiteX9815" fmla="*/ 5078985 w 10993169"/>
              <a:gd name="connsiteY9815" fmla="*/ 541746 h 5809456"/>
              <a:gd name="connsiteX9816" fmla="*/ 5077067 w 10993169"/>
              <a:gd name="connsiteY9816" fmla="*/ 541746 h 5809456"/>
              <a:gd name="connsiteX9817" fmla="*/ 5073231 w 10993169"/>
              <a:gd name="connsiteY9817" fmla="*/ 541065 h 5809456"/>
              <a:gd name="connsiteX9818" fmla="*/ 5070035 w 10993169"/>
              <a:gd name="connsiteY9818" fmla="*/ 540384 h 5809456"/>
              <a:gd name="connsiteX9819" fmla="*/ 5064920 w 10993169"/>
              <a:gd name="connsiteY9819" fmla="*/ 534939 h 5809456"/>
              <a:gd name="connsiteX9820" fmla="*/ 5059806 w 10993169"/>
              <a:gd name="connsiteY9820" fmla="*/ 528812 h 5809456"/>
              <a:gd name="connsiteX9821" fmla="*/ 5054691 w 10993169"/>
              <a:gd name="connsiteY9821" fmla="*/ 526089 h 5809456"/>
              <a:gd name="connsiteX9822" fmla="*/ 5049577 w 10993169"/>
              <a:gd name="connsiteY9822" fmla="*/ 523366 h 5809456"/>
              <a:gd name="connsiteX9823" fmla="*/ 5050216 w 10993169"/>
              <a:gd name="connsiteY9823" fmla="*/ 520643 h 5809456"/>
              <a:gd name="connsiteX9824" fmla="*/ 5051495 w 10993169"/>
              <a:gd name="connsiteY9824" fmla="*/ 517240 h 5809456"/>
              <a:gd name="connsiteX9825" fmla="*/ 5052774 w 10993169"/>
              <a:gd name="connsiteY9825" fmla="*/ 514517 h 5809456"/>
              <a:gd name="connsiteX9826" fmla="*/ 5010509 w 10993169"/>
              <a:gd name="connsiteY9826" fmla="*/ 506585 h 5809456"/>
              <a:gd name="connsiteX9827" fmla="*/ 5017021 w 10993169"/>
              <a:gd name="connsiteY9827" fmla="*/ 508586 h 5809456"/>
              <a:gd name="connsiteX9828" fmla="*/ 5018323 w 10993169"/>
              <a:gd name="connsiteY9828" fmla="*/ 513922 h 5809456"/>
              <a:gd name="connsiteX9829" fmla="*/ 5019625 w 10993169"/>
              <a:gd name="connsiteY9829" fmla="*/ 519258 h 5809456"/>
              <a:gd name="connsiteX9830" fmla="*/ 5019625 w 10993169"/>
              <a:gd name="connsiteY9830" fmla="*/ 523260 h 5809456"/>
              <a:gd name="connsiteX9831" fmla="*/ 5018974 w 10993169"/>
              <a:gd name="connsiteY9831" fmla="*/ 528596 h 5809456"/>
              <a:gd name="connsiteX9832" fmla="*/ 5018323 w 10993169"/>
              <a:gd name="connsiteY9832" fmla="*/ 530597 h 5809456"/>
              <a:gd name="connsiteX9833" fmla="*/ 5017672 w 10993169"/>
              <a:gd name="connsiteY9833" fmla="*/ 532598 h 5809456"/>
              <a:gd name="connsiteX9834" fmla="*/ 5016369 w 10993169"/>
              <a:gd name="connsiteY9834" fmla="*/ 533932 h 5809456"/>
              <a:gd name="connsiteX9835" fmla="*/ 5015067 w 10993169"/>
              <a:gd name="connsiteY9835" fmla="*/ 533932 h 5809456"/>
              <a:gd name="connsiteX9836" fmla="*/ 5008556 w 10993169"/>
              <a:gd name="connsiteY9836" fmla="*/ 529263 h 5809456"/>
              <a:gd name="connsiteX9837" fmla="*/ 5007254 w 10993169"/>
              <a:gd name="connsiteY9837" fmla="*/ 525261 h 5809456"/>
              <a:gd name="connsiteX9838" fmla="*/ 5005951 w 10993169"/>
              <a:gd name="connsiteY9838" fmla="*/ 521259 h 5809456"/>
              <a:gd name="connsiteX9839" fmla="*/ 5004649 w 10993169"/>
              <a:gd name="connsiteY9839" fmla="*/ 517924 h 5809456"/>
              <a:gd name="connsiteX9840" fmla="*/ 5003998 w 10993169"/>
              <a:gd name="connsiteY9840" fmla="*/ 513922 h 5809456"/>
              <a:gd name="connsiteX9841" fmla="*/ 5006603 w 10993169"/>
              <a:gd name="connsiteY9841" fmla="*/ 509920 h 5809456"/>
              <a:gd name="connsiteX9842" fmla="*/ 5089445 w 10993169"/>
              <a:gd name="connsiteY9842" fmla="*/ 488353 h 5809456"/>
              <a:gd name="connsiteX9843" fmla="*/ 5093421 w 10993169"/>
              <a:gd name="connsiteY9843" fmla="*/ 488353 h 5809456"/>
              <a:gd name="connsiteX9844" fmla="*/ 5096071 w 10993169"/>
              <a:gd name="connsiteY9844" fmla="*/ 488353 h 5809456"/>
              <a:gd name="connsiteX9845" fmla="*/ 5100046 w 10993169"/>
              <a:gd name="connsiteY9845" fmla="*/ 493522 h 5809456"/>
              <a:gd name="connsiteX9846" fmla="*/ 5104022 w 10993169"/>
              <a:gd name="connsiteY9846" fmla="*/ 500630 h 5809456"/>
              <a:gd name="connsiteX9847" fmla="*/ 5104022 w 10993169"/>
              <a:gd name="connsiteY9847" fmla="*/ 503861 h 5809456"/>
              <a:gd name="connsiteX9848" fmla="*/ 5104684 w 10993169"/>
              <a:gd name="connsiteY9848" fmla="*/ 509030 h 5809456"/>
              <a:gd name="connsiteX9849" fmla="*/ 5105347 w 10993169"/>
              <a:gd name="connsiteY9849" fmla="*/ 514200 h 5809456"/>
              <a:gd name="connsiteX9850" fmla="*/ 5106672 w 10993169"/>
              <a:gd name="connsiteY9850" fmla="*/ 518723 h 5809456"/>
              <a:gd name="connsiteX9851" fmla="*/ 5107334 w 10993169"/>
              <a:gd name="connsiteY9851" fmla="*/ 521307 h 5809456"/>
              <a:gd name="connsiteX9852" fmla="*/ 5109985 w 10993169"/>
              <a:gd name="connsiteY9852" fmla="*/ 523892 h 5809456"/>
              <a:gd name="connsiteX9853" fmla="*/ 5112635 w 10993169"/>
              <a:gd name="connsiteY9853" fmla="*/ 526477 h 5809456"/>
              <a:gd name="connsiteX9854" fmla="*/ 5114623 w 10993169"/>
              <a:gd name="connsiteY9854" fmla="*/ 529061 h 5809456"/>
              <a:gd name="connsiteX9855" fmla="*/ 5115948 w 10993169"/>
              <a:gd name="connsiteY9855" fmla="*/ 536815 h 5809456"/>
              <a:gd name="connsiteX9856" fmla="*/ 5117273 w 10993169"/>
              <a:gd name="connsiteY9856" fmla="*/ 544569 h 5809456"/>
              <a:gd name="connsiteX9857" fmla="*/ 5117273 w 10993169"/>
              <a:gd name="connsiteY9857" fmla="*/ 549093 h 5809456"/>
              <a:gd name="connsiteX9858" fmla="*/ 5117273 w 10993169"/>
              <a:gd name="connsiteY9858" fmla="*/ 554262 h 5809456"/>
              <a:gd name="connsiteX9859" fmla="*/ 5117935 w 10993169"/>
              <a:gd name="connsiteY9859" fmla="*/ 557493 h 5809456"/>
              <a:gd name="connsiteX9860" fmla="*/ 5118598 w 10993169"/>
              <a:gd name="connsiteY9860" fmla="*/ 561370 h 5809456"/>
              <a:gd name="connsiteX9861" fmla="*/ 5118598 w 10993169"/>
              <a:gd name="connsiteY9861" fmla="*/ 565893 h 5809456"/>
              <a:gd name="connsiteX9862" fmla="*/ 5117273 w 10993169"/>
              <a:gd name="connsiteY9862" fmla="*/ 570416 h 5809456"/>
              <a:gd name="connsiteX9863" fmla="*/ 5114623 w 10993169"/>
              <a:gd name="connsiteY9863" fmla="*/ 571709 h 5809456"/>
              <a:gd name="connsiteX9864" fmla="*/ 5109322 w 10993169"/>
              <a:gd name="connsiteY9864" fmla="*/ 573001 h 5809456"/>
              <a:gd name="connsiteX9865" fmla="*/ 5106672 w 10993169"/>
              <a:gd name="connsiteY9865" fmla="*/ 572355 h 5809456"/>
              <a:gd name="connsiteX9866" fmla="*/ 5103359 w 10993169"/>
              <a:gd name="connsiteY9866" fmla="*/ 570416 h 5809456"/>
              <a:gd name="connsiteX9867" fmla="*/ 5100046 w 10993169"/>
              <a:gd name="connsiteY9867" fmla="*/ 567185 h 5809456"/>
              <a:gd name="connsiteX9868" fmla="*/ 5098721 w 10993169"/>
              <a:gd name="connsiteY9868" fmla="*/ 564601 h 5809456"/>
              <a:gd name="connsiteX9869" fmla="*/ 5097396 w 10993169"/>
              <a:gd name="connsiteY9869" fmla="*/ 560078 h 5809456"/>
              <a:gd name="connsiteX9870" fmla="*/ 5097396 w 10993169"/>
              <a:gd name="connsiteY9870" fmla="*/ 554908 h 5809456"/>
              <a:gd name="connsiteX9871" fmla="*/ 5098059 w 10993169"/>
              <a:gd name="connsiteY9871" fmla="*/ 549739 h 5809456"/>
              <a:gd name="connsiteX9872" fmla="*/ 5098721 w 10993169"/>
              <a:gd name="connsiteY9872" fmla="*/ 546508 h 5809456"/>
              <a:gd name="connsiteX9873" fmla="*/ 5098721 w 10993169"/>
              <a:gd name="connsiteY9873" fmla="*/ 542631 h 5809456"/>
              <a:gd name="connsiteX9874" fmla="*/ 5098721 w 10993169"/>
              <a:gd name="connsiteY9874" fmla="*/ 538108 h 5809456"/>
              <a:gd name="connsiteX9875" fmla="*/ 5097396 w 10993169"/>
              <a:gd name="connsiteY9875" fmla="*/ 532939 h 5809456"/>
              <a:gd name="connsiteX9876" fmla="*/ 5096071 w 10993169"/>
              <a:gd name="connsiteY9876" fmla="*/ 529061 h 5809456"/>
              <a:gd name="connsiteX9877" fmla="*/ 5095408 w 10993169"/>
              <a:gd name="connsiteY9877" fmla="*/ 526477 h 5809456"/>
              <a:gd name="connsiteX9878" fmla="*/ 5092758 w 10993169"/>
              <a:gd name="connsiteY9878" fmla="*/ 523892 h 5809456"/>
              <a:gd name="connsiteX9879" fmla="*/ 5090108 w 10993169"/>
              <a:gd name="connsiteY9879" fmla="*/ 521307 h 5809456"/>
              <a:gd name="connsiteX9880" fmla="*/ 5088120 w 10993169"/>
              <a:gd name="connsiteY9880" fmla="*/ 518723 h 5809456"/>
              <a:gd name="connsiteX9881" fmla="*/ 5086132 w 10993169"/>
              <a:gd name="connsiteY9881" fmla="*/ 516138 h 5809456"/>
              <a:gd name="connsiteX9882" fmla="*/ 5084145 w 10993169"/>
              <a:gd name="connsiteY9882" fmla="*/ 513553 h 5809456"/>
              <a:gd name="connsiteX9883" fmla="*/ 5082820 w 10993169"/>
              <a:gd name="connsiteY9883" fmla="*/ 510969 h 5809456"/>
              <a:gd name="connsiteX9884" fmla="*/ 5082820 w 10993169"/>
              <a:gd name="connsiteY9884" fmla="*/ 508384 h 5809456"/>
              <a:gd name="connsiteX9885" fmla="*/ 5081495 w 10993169"/>
              <a:gd name="connsiteY9885" fmla="*/ 506446 h 5809456"/>
              <a:gd name="connsiteX9886" fmla="*/ 5081495 w 10993169"/>
              <a:gd name="connsiteY9886" fmla="*/ 503861 h 5809456"/>
              <a:gd name="connsiteX9887" fmla="*/ 5080832 w 10993169"/>
              <a:gd name="connsiteY9887" fmla="*/ 501276 h 5809456"/>
              <a:gd name="connsiteX9888" fmla="*/ 5080832 w 10993169"/>
              <a:gd name="connsiteY9888" fmla="*/ 498692 h 5809456"/>
              <a:gd name="connsiteX9889" fmla="*/ 5081495 w 10993169"/>
              <a:gd name="connsiteY9889" fmla="*/ 496107 h 5809456"/>
              <a:gd name="connsiteX9890" fmla="*/ 5082157 w 10993169"/>
              <a:gd name="connsiteY9890" fmla="*/ 493522 h 5809456"/>
              <a:gd name="connsiteX9891" fmla="*/ 5083482 w 10993169"/>
              <a:gd name="connsiteY9891" fmla="*/ 492230 h 5809456"/>
              <a:gd name="connsiteX9892" fmla="*/ 5085470 w 10993169"/>
              <a:gd name="connsiteY9892" fmla="*/ 490938 h 5809456"/>
              <a:gd name="connsiteX9893" fmla="*/ 5085470 w 10993169"/>
              <a:gd name="connsiteY9893" fmla="*/ 489645 h 5809456"/>
              <a:gd name="connsiteX9894" fmla="*/ 5086795 w 10993169"/>
              <a:gd name="connsiteY9894" fmla="*/ 488999 h 5809456"/>
              <a:gd name="connsiteX9895" fmla="*/ 5088120 w 10993169"/>
              <a:gd name="connsiteY9895" fmla="*/ 488999 h 5809456"/>
              <a:gd name="connsiteX9896" fmla="*/ 5125189 w 10993169"/>
              <a:gd name="connsiteY9896" fmla="*/ 481842 h 5809456"/>
              <a:gd name="connsiteX9897" fmla="*/ 5130479 w 10993169"/>
              <a:gd name="connsiteY9897" fmla="*/ 481842 h 5809456"/>
              <a:gd name="connsiteX9898" fmla="*/ 5135107 w 10993169"/>
              <a:gd name="connsiteY9898" fmla="*/ 481842 h 5809456"/>
              <a:gd name="connsiteX9899" fmla="*/ 5137752 w 10993169"/>
              <a:gd name="connsiteY9899" fmla="*/ 486945 h 5809456"/>
              <a:gd name="connsiteX9900" fmla="*/ 5140396 w 10993169"/>
              <a:gd name="connsiteY9900" fmla="*/ 491410 h 5809456"/>
              <a:gd name="connsiteX9901" fmla="*/ 5145686 w 10993169"/>
              <a:gd name="connsiteY9901" fmla="*/ 491410 h 5809456"/>
              <a:gd name="connsiteX9902" fmla="*/ 5150314 w 10993169"/>
              <a:gd name="connsiteY9902" fmla="*/ 491410 h 5809456"/>
              <a:gd name="connsiteX9903" fmla="*/ 5152958 w 10993169"/>
              <a:gd name="connsiteY9903" fmla="*/ 490772 h 5809456"/>
              <a:gd name="connsiteX9904" fmla="*/ 5155603 w 10993169"/>
              <a:gd name="connsiteY9904" fmla="*/ 490772 h 5809456"/>
              <a:gd name="connsiteX9905" fmla="*/ 5158248 w 10993169"/>
              <a:gd name="connsiteY9905" fmla="*/ 490134 h 5809456"/>
              <a:gd name="connsiteX9906" fmla="*/ 5160892 w 10993169"/>
              <a:gd name="connsiteY9906" fmla="*/ 491410 h 5809456"/>
              <a:gd name="connsiteX9907" fmla="*/ 5162215 w 10993169"/>
              <a:gd name="connsiteY9907" fmla="*/ 493961 h 5809456"/>
              <a:gd name="connsiteX9908" fmla="*/ 5162876 w 10993169"/>
              <a:gd name="connsiteY9908" fmla="*/ 497150 h 5809456"/>
              <a:gd name="connsiteX9909" fmla="*/ 5162876 w 10993169"/>
              <a:gd name="connsiteY9909" fmla="*/ 500340 h 5809456"/>
              <a:gd name="connsiteX9910" fmla="*/ 5162876 w 10993169"/>
              <a:gd name="connsiteY9910" fmla="*/ 502891 h 5809456"/>
              <a:gd name="connsiteX9911" fmla="*/ 5162876 w 10993169"/>
              <a:gd name="connsiteY9911" fmla="*/ 505443 h 5809456"/>
              <a:gd name="connsiteX9912" fmla="*/ 5162876 w 10993169"/>
              <a:gd name="connsiteY9912" fmla="*/ 508632 h 5809456"/>
              <a:gd name="connsiteX9913" fmla="*/ 5162215 w 10993169"/>
              <a:gd name="connsiteY9913" fmla="*/ 509908 h 5809456"/>
              <a:gd name="connsiteX9914" fmla="*/ 5162215 w 10993169"/>
              <a:gd name="connsiteY9914" fmla="*/ 511183 h 5809456"/>
              <a:gd name="connsiteX9915" fmla="*/ 5161554 w 10993169"/>
              <a:gd name="connsiteY9915" fmla="*/ 511821 h 5809456"/>
              <a:gd name="connsiteX9916" fmla="*/ 5160892 w 10993169"/>
              <a:gd name="connsiteY9916" fmla="*/ 512459 h 5809456"/>
              <a:gd name="connsiteX9917" fmla="*/ 5158248 w 10993169"/>
              <a:gd name="connsiteY9917" fmla="*/ 513097 h 5809456"/>
              <a:gd name="connsiteX9918" fmla="*/ 5156264 w 10993169"/>
              <a:gd name="connsiteY9918" fmla="*/ 512459 h 5809456"/>
              <a:gd name="connsiteX9919" fmla="*/ 5153620 w 10993169"/>
              <a:gd name="connsiteY9919" fmla="*/ 511821 h 5809456"/>
              <a:gd name="connsiteX9920" fmla="*/ 5150314 w 10993169"/>
              <a:gd name="connsiteY9920" fmla="*/ 510545 h 5809456"/>
              <a:gd name="connsiteX9921" fmla="*/ 5145024 w 10993169"/>
              <a:gd name="connsiteY9921" fmla="*/ 507994 h 5809456"/>
              <a:gd name="connsiteX9922" fmla="*/ 5140396 w 10993169"/>
              <a:gd name="connsiteY9922" fmla="*/ 505443 h 5809456"/>
              <a:gd name="connsiteX9923" fmla="*/ 5137752 w 10993169"/>
              <a:gd name="connsiteY9923" fmla="*/ 505443 h 5809456"/>
              <a:gd name="connsiteX9924" fmla="*/ 5135107 w 10993169"/>
              <a:gd name="connsiteY9924" fmla="*/ 504805 h 5809456"/>
              <a:gd name="connsiteX9925" fmla="*/ 5132462 w 10993169"/>
              <a:gd name="connsiteY9925" fmla="*/ 504167 h 5809456"/>
              <a:gd name="connsiteX9926" fmla="*/ 5130479 w 10993169"/>
              <a:gd name="connsiteY9926" fmla="*/ 502891 h 5809456"/>
              <a:gd name="connsiteX9927" fmla="*/ 5125189 w 10993169"/>
              <a:gd name="connsiteY9927" fmla="*/ 498426 h 5809456"/>
              <a:gd name="connsiteX9928" fmla="*/ 5119900 w 10993169"/>
              <a:gd name="connsiteY9928" fmla="*/ 493961 h 5809456"/>
              <a:gd name="connsiteX9929" fmla="*/ 5120561 w 10993169"/>
              <a:gd name="connsiteY9929" fmla="*/ 491410 h 5809456"/>
              <a:gd name="connsiteX9930" fmla="*/ 5121884 w 10993169"/>
              <a:gd name="connsiteY9930" fmla="*/ 487583 h 5809456"/>
              <a:gd name="connsiteX9931" fmla="*/ 5123206 w 10993169"/>
              <a:gd name="connsiteY9931" fmla="*/ 484393 h 5809456"/>
              <a:gd name="connsiteX9932" fmla="*/ 5179004 w 10993169"/>
              <a:gd name="connsiteY9932" fmla="*/ 476633 h 5809456"/>
              <a:gd name="connsiteX9933" fmla="*/ 5182811 w 10993169"/>
              <a:gd name="connsiteY9933" fmla="*/ 476633 h 5809456"/>
              <a:gd name="connsiteX9934" fmla="*/ 5185983 w 10993169"/>
              <a:gd name="connsiteY9934" fmla="*/ 477284 h 5809456"/>
              <a:gd name="connsiteX9935" fmla="*/ 5188521 w 10993169"/>
              <a:gd name="connsiteY9935" fmla="*/ 477935 h 5809456"/>
              <a:gd name="connsiteX9936" fmla="*/ 5190424 w 10993169"/>
              <a:gd name="connsiteY9936" fmla="*/ 479889 h 5809456"/>
              <a:gd name="connsiteX9937" fmla="*/ 5192962 w 10993169"/>
              <a:gd name="connsiteY9937" fmla="*/ 482493 h 5809456"/>
              <a:gd name="connsiteX9938" fmla="*/ 5195500 w 10993169"/>
              <a:gd name="connsiteY9938" fmla="*/ 485749 h 5809456"/>
              <a:gd name="connsiteX9939" fmla="*/ 5196135 w 10993169"/>
              <a:gd name="connsiteY9939" fmla="*/ 487702 h 5809456"/>
              <a:gd name="connsiteX9940" fmla="*/ 5198038 w 10993169"/>
              <a:gd name="connsiteY9940" fmla="*/ 490307 h 5809456"/>
              <a:gd name="connsiteX9941" fmla="*/ 5198038 w 10993169"/>
              <a:gd name="connsiteY9941" fmla="*/ 494213 h 5809456"/>
              <a:gd name="connsiteX9942" fmla="*/ 5198038 w 10993169"/>
              <a:gd name="connsiteY9942" fmla="*/ 497469 h 5809456"/>
              <a:gd name="connsiteX9943" fmla="*/ 5196135 w 10993169"/>
              <a:gd name="connsiteY9943" fmla="*/ 500074 h 5809456"/>
              <a:gd name="connsiteX9944" fmla="*/ 5195500 w 10993169"/>
              <a:gd name="connsiteY9944" fmla="*/ 500725 h 5809456"/>
              <a:gd name="connsiteX9945" fmla="*/ 5192962 w 10993169"/>
              <a:gd name="connsiteY9945" fmla="*/ 501376 h 5809456"/>
              <a:gd name="connsiteX9946" fmla="*/ 5190424 w 10993169"/>
              <a:gd name="connsiteY9946" fmla="*/ 501376 h 5809456"/>
              <a:gd name="connsiteX9947" fmla="*/ 5188521 w 10993169"/>
              <a:gd name="connsiteY9947" fmla="*/ 500725 h 5809456"/>
              <a:gd name="connsiteX9948" fmla="*/ 5183445 w 10993169"/>
              <a:gd name="connsiteY9948" fmla="*/ 499422 h 5809456"/>
              <a:gd name="connsiteX9949" fmla="*/ 5179004 w 10993169"/>
              <a:gd name="connsiteY9949" fmla="*/ 497469 h 5809456"/>
              <a:gd name="connsiteX9950" fmla="*/ 5177101 w 10993169"/>
              <a:gd name="connsiteY9950" fmla="*/ 496818 h 5809456"/>
              <a:gd name="connsiteX9951" fmla="*/ 5175832 w 10993169"/>
              <a:gd name="connsiteY9951" fmla="*/ 494865 h 5809456"/>
              <a:gd name="connsiteX9952" fmla="*/ 5174563 w 10993169"/>
              <a:gd name="connsiteY9952" fmla="*/ 492260 h 5809456"/>
              <a:gd name="connsiteX9953" fmla="*/ 5173928 w 10993169"/>
              <a:gd name="connsiteY9953" fmla="*/ 490307 h 5809456"/>
              <a:gd name="connsiteX9954" fmla="*/ 5173294 w 10993169"/>
              <a:gd name="connsiteY9954" fmla="*/ 489004 h 5809456"/>
              <a:gd name="connsiteX9955" fmla="*/ 5173294 w 10993169"/>
              <a:gd name="connsiteY9955" fmla="*/ 487051 h 5809456"/>
              <a:gd name="connsiteX9956" fmla="*/ 5173294 w 10993169"/>
              <a:gd name="connsiteY9956" fmla="*/ 485098 h 5809456"/>
              <a:gd name="connsiteX9957" fmla="*/ 5173294 w 10993169"/>
              <a:gd name="connsiteY9957" fmla="*/ 483144 h 5809456"/>
              <a:gd name="connsiteX9958" fmla="*/ 5173928 w 10993169"/>
              <a:gd name="connsiteY9958" fmla="*/ 481191 h 5809456"/>
              <a:gd name="connsiteX9959" fmla="*/ 5174563 w 10993169"/>
              <a:gd name="connsiteY9959" fmla="*/ 479237 h 5809456"/>
              <a:gd name="connsiteX9960" fmla="*/ 5175832 w 10993169"/>
              <a:gd name="connsiteY9960" fmla="*/ 478586 h 5809456"/>
              <a:gd name="connsiteX9961" fmla="*/ 5176466 w 10993169"/>
              <a:gd name="connsiteY9961" fmla="*/ 477935 h 5809456"/>
              <a:gd name="connsiteX9962" fmla="*/ 5216363 w 10993169"/>
              <a:gd name="connsiteY9962" fmla="*/ 459703 h 5809456"/>
              <a:gd name="connsiteX9963" fmla="*/ 5219005 w 10993169"/>
              <a:gd name="connsiteY9963" fmla="*/ 459703 h 5809456"/>
              <a:gd name="connsiteX9964" fmla="*/ 5224950 w 10993169"/>
              <a:gd name="connsiteY9964" fmla="*/ 460320 h 5809456"/>
              <a:gd name="connsiteX9965" fmla="*/ 5229574 w 10993169"/>
              <a:gd name="connsiteY9965" fmla="*/ 460320 h 5809456"/>
              <a:gd name="connsiteX9966" fmla="*/ 5236841 w 10993169"/>
              <a:gd name="connsiteY9966" fmla="*/ 461553 h 5809456"/>
              <a:gd name="connsiteX9967" fmla="*/ 5243447 w 10993169"/>
              <a:gd name="connsiteY9967" fmla="*/ 462787 h 5809456"/>
              <a:gd name="connsiteX9968" fmla="*/ 5247410 w 10993169"/>
              <a:gd name="connsiteY9968" fmla="*/ 465255 h 5809456"/>
              <a:gd name="connsiteX9969" fmla="*/ 5250713 w 10993169"/>
              <a:gd name="connsiteY9969" fmla="*/ 467722 h 5809456"/>
              <a:gd name="connsiteX9970" fmla="*/ 5253355 w 10993169"/>
              <a:gd name="connsiteY9970" fmla="*/ 469573 h 5809456"/>
              <a:gd name="connsiteX9971" fmla="*/ 5254676 w 10993169"/>
              <a:gd name="connsiteY9971" fmla="*/ 471423 h 5809456"/>
              <a:gd name="connsiteX9972" fmla="*/ 5255337 w 10993169"/>
              <a:gd name="connsiteY9972" fmla="*/ 472657 h 5809456"/>
              <a:gd name="connsiteX9973" fmla="*/ 5255337 w 10993169"/>
              <a:gd name="connsiteY9973" fmla="*/ 473891 h 5809456"/>
              <a:gd name="connsiteX9974" fmla="*/ 5254676 w 10993169"/>
              <a:gd name="connsiteY9974" fmla="*/ 475125 h 5809456"/>
              <a:gd name="connsiteX9975" fmla="*/ 5254016 w 10993169"/>
              <a:gd name="connsiteY9975" fmla="*/ 476359 h 5809456"/>
              <a:gd name="connsiteX9976" fmla="*/ 5252695 w 10993169"/>
              <a:gd name="connsiteY9976" fmla="*/ 479443 h 5809456"/>
              <a:gd name="connsiteX9977" fmla="*/ 5251374 w 10993169"/>
              <a:gd name="connsiteY9977" fmla="*/ 481910 h 5809456"/>
              <a:gd name="connsiteX9978" fmla="*/ 5249392 w 10993169"/>
              <a:gd name="connsiteY9978" fmla="*/ 482527 h 5809456"/>
              <a:gd name="connsiteX9979" fmla="*/ 5246089 w 10993169"/>
              <a:gd name="connsiteY9979" fmla="*/ 483144 h 5809456"/>
              <a:gd name="connsiteX9980" fmla="*/ 5242786 w 10993169"/>
              <a:gd name="connsiteY9980" fmla="*/ 483144 h 5809456"/>
              <a:gd name="connsiteX9981" fmla="*/ 5239483 w 10993169"/>
              <a:gd name="connsiteY9981" fmla="*/ 482527 h 5809456"/>
              <a:gd name="connsiteX9982" fmla="*/ 5232217 w 10993169"/>
              <a:gd name="connsiteY9982" fmla="*/ 481910 h 5809456"/>
              <a:gd name="connsiteX9983" fmla="*/ 5226932 w 10993169"/>
              <a:gd name="connsiteY9983" fmla="*/ 481910 h 5809456"/>
              <a:gd name="connsiteX9984" fmla="*/ 5220326 w 10993169"/>
              <a:gd name="connsiteY9984" fmla="*/ 478209 h 5809456"/>
              <a:gd name="connsiteX9985" fmla="*/ 5213720 w 10993169"/>
              <a:gd name="connsiteY9985" fmla="*/ 473891 h 5809456"/>
              <a:gd name="connsiteX9986" fmla="*/ 5212399 w 10993169"/>
              <a:gd name="connsiteY9986" fmla="*/ 471423 h 5809456"/>
              <a:gd name="connsiteX9987" fmla="*/ 5211078 w 10993169"/>
              <a:gd name="connsiteY9987" fmla="*/ 468956 h 5809456"/>
              <a:gd name="connsiteX9988" fmla="*/ 5210418 w 10993169"/>
              <a:gd name="connsiteY9988" fmla="*/ 467722 h 5809456"/>
              <a:gd name="connsiteX9989" fmla="*/ 5209757 w 10993169"/>
              <a:gd name="connsiteY9989" fmla="*/ 465255 h 5809456"/>
              <a:gd name="connsiteX9990" fmla="*/ 5209757 w 10993169"/>
              <a:gd name="connsiteY9990" fmla="*/ 464021 h 5809456"/>
              <a:gd name="connsiteX9991" fmla="*/ 5210418 w 10993169"/>
              <a:gd name="connsiteY9991" fmla="*/ 462787 h 5809456"/>
              <a:gd name="connsiteX9992" fmla="*/ 5211739 w 10993169"/>
              <a:gd name="connsiteY9992" fmla="*/ 461553 h 5809456"/>
              <a:gd name="connsiteX9993" fmla="*/ 5213720 w 10993169"/>
              <a:gd name="connsiteY9993" fmla="*/ 460320 h 5809456"/>
              <a:gd name="connsiteX9994" fmla="*/ 4964278 w 10993169"/>
              <a:gd name="connsiteY9994" fmla="*/ 424542 h 5809456"/>
              <a:gd name="connsiteX9995" fmla="*/ 4968185 w 10993169"/>
              <a:gd name="connsiteY9995" fmla="*/ 424542 h 5809456"/>
              <a:gd name="connsiteX9996" fmla="*/ 4970789 w 10993169"/>
              <a:gd name="connsiteY9996" fmla="*/ 424542 h 5809456"/>
              <a:gd name="connsiteX9997" fmla="*/ 4972743 w 10993169"/>
              <a:gd name="connsiteY9997" fmla="*/ 426476 h 5809456"/>
              <a:gd name="connsiteX9998" fmla="*/ 4974045 w 10993169"/>
              <a:gd name="connsiteY9998" fmla="*/ 429700 h 5809456"/>
              <a:gd name="connsiteX9999" fmla="*/ 4975347 w 10993169"/>
              <a:gd name="connsiteY9999" fmla="*/ 432280 h 5809456"/>
              <a:gd name="connsiteX10000" fmla="*/ 4975998 w 10993169"/>
              <a:gd name="connsiteY10000" fmla="*/ 434214 h 5809456"/>
              <a:gd name="connsiteX10001" fmla="*/ 4977301 w 10993169"/>
              <a:gd name="connsiteY10001" fmla="*/ 439373 h 5809456"/>
              <a:gd name="connsiteX10002" fmla="*/ 4978603 w 10993169"/>
              <a:gd name="connsiteY10002" fmla="*/ 445176 h 5809456"/>
              <a:gd name="connsiteX10003" fmla="*/ 4979254 w 10993169"/>
              <a:gd name="connsiteY10003" fmla="*/ 451624 h 5809456"/>
              <a:gd name="connsiteX10004" fmla="*/ 4980556 w 10993169"/>
              <a:gd name="connsiteY10004" fmla="*/ 456138 h 5809456"/>
              <a:gd name="connsiteX10005" fmla="*/ 4981859 w 10993169"/>
              <a:gd name="connsiteY10005" fmla="*/ 459362 h 5809456"/>
              <a:gd name="connsiteX10006" fmla="*/ 4983812 w 10993169"/>
              <a:gd name="connsiteY10006" fmla="*/ 462586 h 5809456"/>
              <a:gd name="connsiteX10007" fmla="*/ 4986417 w 10993169"/>
              <a:gd name="connsiteY10007" fmla="*/ 465165 h 5809456"/>
              <a:gd name="connsiteX10008" fmla="*/ 4988370 w 10993169"/>
              <a:gd name="connsiteY10008" fmla="*/ 469034 h 5809456"/>
              <a:gd name="connsiteX10009" fmla="*/ 4988370 w 10993169"/>
              <a:gd name="connsiteY10009" fmla="*/ 472258 h 5809456"/>
              <a:gd name="connsiteX10010" fmla="*/ 4988370 w 10993169"/>
              <a:gd name="connsiteY10010" fmla="*/ 476772 h 5809456"/>
              <a:gd name="connsiteX10011" fmla="*/ 4987719 w 10993169"/>
              <a:gd name="connsiteY10011" fmla="*/ 481930 h 5809456"/>
              <a:gd name="connsiteX10012" fmla="*/ 4985765 w 10993169"/>
              <a:gd name="connsiteY10012" fmla="*/ 486444 h 5809456"/>
              <a:gd name="connsiteX10013" fmla="*/ 4981207 w 10993169"/>
              <a:gd name="connsiteY10013" fmla="*/ 487734 h 5809456"/>
              <a:gd name="connsiteX10014" fmla="*/ 4974696 w 10993169"/>
              <a:gd name="connsiteY10014" fmla="*/ 489023 h 5809456"/>
              <a:gd name="connsiteX10015" fmla="*/ 4968185 w 10993169"/>
              <a:gd name="connsiteY10015" fmla="*/ 489668 h 5809456"/>
              <a:gd name="connsiteX10016" fmla="*/ 4962976 w 10993169"/>
              <a:gd name="connsiteY10016" fmla="*/ 490958 h 5809456"/>
              <a:gd name="connsiteX10017" fmla="*/ 4958418 w 10993169"/>
              <a:gd name="connsiteY10017" fmla="*/ 490958 h 5809456"/>
              <a:gd name="connsiteX10018" fmla="*/ 4952557 w 10993169"/>
              <a:gd name="connsiteY10018" fmla="*/ 490958 h 5809456"/>
              <a:gd name="connsiteX10019" fmla="*/ 4947348 w 10993169"/>
              <a:gd name="connsiteY10019" fmla="*/ 490313 h 5809456"/>
              <a:gd name="connsiteX10020" fmla="*/ 4942139 w 10993169"/>
              <a:gd name="connsiteY10020" fmla="*/ 489023 h 5809456"/>
              <a:gd name="connsiteX10021" fmla="*/ 4939535 w 10993169"/>
              <a:gd name="connsiteY10021" fmla="*/ 486444 h 5809456"/>
              <a:gd name="connsiteX10022" fmla="*/ 4936930 w 10993169"/>
              <a:gd name="connsiteY10022" fmla="*/ 483865 h 5809456"/>
              <a:gd name="connsiteX10023" fmla="*/ 4933023 w 10993169"/>
              <a:gd name="connsiteY10023" fmla="*/ 481930 h 5809456"/>
              <a:gd name="connsiteX10024" fmla="*/ 4929117 w 10993169"/>
              <a:gd name="connsiteY10024" fmla="*/ 481286 h 5809456"/>
              <a:gd name="connsiteX10025" fmla="*/ 4927163 w 10993169"/>
              <a:gd name="connsiteY10025" fmla="*/ 480641 h 5809456"/>
              <a:gd name="connsiteX10026" fmla="*/ 4924559 w 10993169"/>
              <a:gd name="connsiteY10026" fmla="*/ 480641 h 5809456"/>
              <a:gd name="connsiteX10027" fmla="*/ 4921303 w 10993169"/>
              <a:gd name="connsiteY10027" fmla="*/ 480641 h 5809456"/>
              <a:gd name="connsiteX10028" fmla="*/ 4918047 w 10993169"/>
              <a:gd name="connsiteY10028" fmla="*/ 481286 h 5809456"/>
              <a:gd name="connsiteX10029" fmla="*/ 4914792 w 10993169"/>
              <a:gd name="connsiteY10029" fmla="*/ 481930 h 5809456"/>
              <a:gd name="connsiteX10030" fmla="*/ 4911536 w 10993169"/>
              <a:gd name="connsiteY10030" fmla="*/ 481930 h 5809456"/>
              <a:gd name="connsiteX10031" fmla="*/ 4908931 w 10993169"/>
              <a:gd name="connsiteY10031" fmla="*/ 481930 h 5809456"/>
              <a:gd name="connsiteX10032" fmla="*/ 4906327 w 10993169"/>
              <a:gd name="connsiteY10032" fmla="*/ 481286 h 5809456"/>
              <a:gd name="connsiteX10033" fmla="*/ 4905025 w 10993169"/>
              <a:gd name="connsiteY10033" fmla="*/ 478706 h 5809456"/>
              <a:gd name="connsiteX10034" fmla="*/ 4903722 w 10993169"/>
              <a:gd name="connsiteY10034" fmla="*/ 475482 h 5809456"/>
              <a:gd name="connsiteX10035" fmla="*/ 4903071 w 10993169"/>
              <a:gd name="connsiteY10035" fmla="*/ 473548 h 5809456"/>
              <a:gd name="connsiteX10036" fmla="*/ 4901769 w 10993169"/>
              <a:gd name="connsiteY10036" fmla="*/ 471613 h 5809456"/>
              <a:gd name="connsiteX10037" fmla="*/ 4900467 w 10993169"/>
              <a:gd name="connsiteY10037" fmla="*/ 470324 h 5809456"/>
              <a:gd name="connsiteX10038" fmla="*/ 4898513 w 10993169"/>
              <a:gd name="connsiteY10038" fmla="*/ 469034 h 5809456"/>
              <a:gd name="connsiteX10039" fmla="*/ 4895909 w 10993169"/>
              <a:gd name="connsiteY10039" fmla="*/ 469034 h 5809456"/>
              <a:gd name="connsiteX10040" fmla="*/ 4892002 w 10993169"/>
              <a:gd name="connsiteY10040" fmla="*/ 469679 h 5809456"/>
              <a:gd name="connsiteX10041" fmla="*/ 4887444 w 10993169"/>
              <a:gd name="connsiteY10041" fmla="*/ 470324 h 5809456"/>
              <a:gd name="connsiteX10042" fmla="*/ 4883537 w 10993169"/>
              <a:gd name="connsiteY10042" fmla="*/ 471613 h 5809456"/>
              <a:gd name="connsiteX10043" fmla="*/ 4875723 w 10993169"/>
              <a:gd name="connsiteY10043" fmla="*/ 477417 h 5809456"/>
              <a:gd name="connsiteX10044" fmla="*/ 4868561 w 10993169"/>
              <a:gd name="connsiteY10044" fmla="*/ 483865 h 5809456"/>
              <a:gd name="connsiteX10045" fmla="*/ 4864003 w 10993169"/>
              <a:gd name="connsiteY10045" fmla="*/ 485799 h 5809456"/>
              <a:gd name="connsiteX10046" fmla="*/ 4858143 w 10993169"/>
              <a:gd name="connsiteY10046" fmla="*/ 487089 h 5809456"/>
              <a:gd name="connsiteX10047" fmla="*/ 4855538 w 10993169"/>
              <a:gd name="connsiteY10047" fmla="*/ 487089 h 5809456"/>
              <a:gd name="connsiteX10048" fmla="*/ 4852283 w 10993169"/>
              <a:gd name="connsiteY10048" fmla="*/ 487089 h 5809456"/>
              <a:gd name="connsiteX10049" fmla="*/ 4850329 w 10993169"/>
              <a:gd name="connsiteY10049" fmla="*/ 487089 h 5809456"/>
              <a:gd name="connsiteX10050" fmla="*/ 4847725 w 10993169"/>
              <a:gd name="connsiteY10050" fmla="*/ 486444 h 5809456"/>
              <a:gd name="connsiteX10051" fmla="*/ 4846422 w 10993169"/>
              <a:gd name="connsiteY10051" fmla="*/ 483220 h 5809456"/>
              <a:gd name="connsiteX10052" fmla="*/ 4845771 w 10993169"/>
              <a:gd name="connsiteY10052" fmla="*/ 477417 h 5809456"/>
              <a:gd name="connsiteX10053" fmla="*/ 4845120 w 10993169"/>
              <a:gd name="connsiteY10053" fmla="*/ 472258 h 5809456"/>
              <a:gd name="connsiteX10054" fmla="*/ 4845120 w 10993169"/>
              <a:gd name="connsiteY10054" fmla="*/ 469034 h 5809456"/>
              <a:gd name="connsiteX10055" fmla="*/ 4847725 w 10993169"/>
              <a:gd name="connsiteY10055" fmla="*/ 463231 h 5809456"/>
              <a:gd name="connsiteX10056" fmla="*/ 4850329 w 10993169"/>
              <a:gd name="connsiteY10056" fmla="*/ 456138 h 5809456"/>
              <a:gd name="connsiteX10057" fmla="*/ 4850329 w 10993169"/>
              <a:gd name="connsiteY10057" fmla="*/ 454204 h 5809456"/>
              <a:gd name="connsiteX10058" fmla="*/ 4849678 w 10993169"/>
              <a:gd name="connsiteY10058" fmla="*/ 451624 h 5809456"/>
              <a:gd name="connsiteX10059" fmla="*/ 4849678 w 10993169"/>
              <a:gd name="connsiteY10059" fmla="*/ 448400 h 5809456"/>
              <a:gd name="connsiteX10060" fmla="*/ 4850329 w 10993169"/>
              <a:gd name="connsiteY10060" fmla="*/ 446466 h 5809456"/>
              <a:gd name="connsiteX10061" fmla="*/ 4851631 w 10993169"/>
              <a:gd name="connsiteY10061" fmla="*/ 444531 h 5809456"/>
              <a:gd name="connsiteX10062" fmla="*/ 4852934 w 10993169"/>
              <a:gd name="connsiteY10062" fmla="*/ 443242 h 5809456"/>
              <a:gd name="connsiteX10063" fmla="*/ 4854887 w 10993169"/>
              <a:gd name="connsiteY10063" fmla="*/ 441952 h 5809456"/>
              <a:gd name="connsiteX10064" fmla="*/ 4857492 w 10993169"/>
              <a:gd name="connsiteY10064" fmla="*/ 441307 h 5809456"/>
              <a:gd name="connsiteX10065" fmla="*/ 4861398 w 10993169"/>
              <a:gd name="connsiteY10065" fmla="*/ 439373 h 5809456"/>
              <a:gd name="connsiteX10066" fmla="*/ 4865956 w 10993169"/>
              <a:gd name="connsiteY10066" fmla="*/ 439373 h 5809456"/>
              <a:gd name="connsiteX10067" fmla="*/ 4870514 w 10993169"/>
              <a:gd name="connsiteY10067" fmla="*/ 441307 h 5809456"/>
              <a:gd name="connsiteX10068" fmla="*/ 4875723 w 10993169"/>
              <a:gd name="connsiteY10068" fmla="*/ 443886 h 5809456"/>
              <a:gd name="connsiteX10069" fmla="*/ 4877677 w 10993169"/>
              <a:gd name="connsiteY10069" fmla="*/ 443886 h 5809456"/>
              <a:gd name="connsiteX10070" fmla="*/ 4879630 w 10993169"/>
              <a:gd name="connsiteY10070" fmla="*/ 442597 h 5809456"/>
              <a:gd name="connsiteX10071" fmla="*/ 4881584 w 10993169"/>
              <a:gd name="connsiteY10071" fmla="*/ 441307 h 5809456"/>
              <a:gd name="connsiteX10072" fmla="*/ 4883537 w 10993169"/>
              <a:gd name="connsiteY10072" fmla="*/ 440017 h 5809456"/>
              <a:gd name="connsiteX10073" fmla="*/ 4886142 w 10993169"/>
              <a:gd name="connsiteY10073" fmla="*/ 436793 h 5809456"/>
              <a:gd name="connsiteX10074" fmla="*/ 4888746 w 10993169"/>
              <a:gd name="connsiteY10074" fmla="*/ 434214 h 5809456"/>
              <a:gd name="connsiteX10075" fmla="*/ 4892653 w 10993169"/>
              <a:gd name="connsiteY10075" fmla="*/ 434214 h 5809456"/>
              <a:gd name="connsiteX10076" fmla="*/ 4896560 w 10993169"/>
              <a:gd name="connsiteY10076" fmla="*/ 434214 h 5809456"/>
              <a:gd name="connsiteX10077" fmla="*/ 4901118 w 10993169"/>
              <a:gd name="connsiteY10077" fmla="*/ 435504 h 5809456"/>
              <a:gd name="connsiteX10078" fmla="*/ 4906327 w 10993169"/>
              <a:gd name="connsiteY10078" fmla="*/ 436793 h 5809456"/>
              <a:gd name="connsiteX10079" fmla="*/ 4908931 w 10993169"/>
              <a:gd name="connsiteY10079" fmla="*/ 442597 h 5809456"/>
              <a:gd name="connsiteX10080" fmla="*/ 4911536 w 10993169"/>
              <a:gd name="connsiteY10080" fmla="*/ 449045 h 5809456"/>
              <a:gd name="connsiteX10081" fmla="*/ 4913489 w 10993169"/>
              <a:gd name="connsiteY10081" fmla="*/ 450979 h 5809456"/>
              <a:gd name="connsiteX10082" fmla="*/ 4915443 w 10993169"/>
              <a:gd name="connsiteY10082" fmla="*/ 453559 h 5809456"/>
              <a:gd name="connsiteX10083" fmla="*/ 4917396 w 10993169"/>
              <a:gd name="connsiteY10083" fmla="*/ 455493 h 5809456"/>
              <a:gd name="connsiteX10084" fmla="*/ 4919350 w 10993169"/>
              <a:gd name="connsiteY10084" fmla="*/ 456138 h 5809456"/>
              <a:gd name="connsiteX10085" fmla="*/ 4923256 w 10993169"/>
              <a:gd name="connsiteY10085" fmla="*/ 456138 h 5809456"/>
              <a:gd name="connsiteX10086" fmla="*/ 4927814 w 10993169"/>
              <a:gd name="connsiteY10086" fmla="*/ 454848 h 5809456"/>
              <a:gd name="connsiteX10087" fmla="*/ 4931721 w 10993169"/>
              <a:gd name="connsiteY10087" fmla="*/ 452914 h 5809456"/>
              <a:gd name="connsiteX10088" fmla="*/ 4934326 w 10993169"/>
              <a:gd name="connsiteY10088" fmla="*/ 451624 h 5809456"/>
              <a:gd name="connsiteX10089" fmla="*/ 4940837 w 10993169"/>
              <a:gd name="connsiteY10089" fmla="*/ 442597 h 5809456"/>
              <a:gd name="connsiteX10090" fmla="*/ 4948000 w 10993169"/>
              <a:gd name="connsiteY10090" fmla="*/ 434214 h 5809456"/>
              <a:gd name="connsiteX10091" fmla="*/ 4949302 w 10993169"/>
              <a:gd name="connsiteY10091" fmla="*/ 432280 h 5809456"/>
              <a:gd name="connsiteX10092" fmla="*/ 4951906 w 10993169"/>
              <a:gd name="connsiteY10092" fmla="*/ 429700 h 5809456"/>
              <a:gd name="connsiteX10093" fmla="*/ 4955162 w 10993169"/>
              <a:gd name="connsiteY10093" fmla="*/ 427766 h 5809456"/>
              <a:gd name="connsiteX10094" fmla="*/ 4957767 w 10993169"/>
              <a:gd name="connsiteY10094" fmla="*/ 427121 h 5809456"/>
              <a:gd name="connsiteX10095" fmla="*/ 4960371 w 10993169"/>
              <a:gd name="connsiteY10095" fmla="*/ 425832 h 5809456"/>
              <a:gd name="connsiteX10096" fmla="*/ 5007905 w 10993169"/>
              <a:gd name="connsiteY10096" fmla="*/ 405008 h 5809456"/>
              <a:gd name="connsiteX10097" fmla="*/ 5010509 w 10993169"/>
              <a:gd name="connsiteY10097" fmla="*/ 405008 h 5809456"/>
              <a:gd name="connsiteX10098" fmla="*/ 5013765 w 10993169"/>
              <a:gd name="connsiteY10098" fmla="*/ 405008 h 5809456"/>
              <a:gd name="connsiteX10099" fmla="*/ 5015067 w 10993169"/>
              <a:gd name="connsiteY10099" fmla="*/ 405679 h 5809456"/>
              <a:gd name="connsiteX10100" fmla="*/ 5016370 w 10993169"/>
              <a:gd name="connsiteY10100" fmla="*/ 406350 h 5809456"/>
              <a:gd name="connsiteX10101" fmla="*/ 5017021 w 10993169"/>
              <a:gd name="connsiteY10101" fmla="*/ 406350 h 5809456"/>
              <a:gd name="connsiteX10102" fmla="*/ 5017672 w 10993169"/>
              <a:gd name="connsiteY10102" fmla="*/ 407691 h 5809456"/>
              <a:gd name="connsiteX10103" fmla="*/ 5019625 w 10993169"/>
              <a:gd name="connsiteY10103" fmla="*/ 409704 h 5809456"/>
              <a:gd name="connsiteX10104" fmla="*/ 5020928 w 10993169"/>
              <a:gd name="connsiteY10104" fmla="*/ 413729 h 5809456"/>
              <a:gd name="connsiteX10105" fmla="*/ 5022230 w 10993169"/>
              <a:gd name="connsiteY10105" fmla="*/ 417083 h 5809456"/>
              <a:gd name="connsiteX10106" fmla="*/ 5022230 w 10993169"/>
              <a:gd name="connsiteY10106" fmla="*/ 419767 h 5809456"/>
              <a:gd name="connsiteX10107" fmla="*/ 5020277 w 10993169"/>
              <a:gd name="connsiteY10107" fmla="*/ 421779 h 5809456"/>
              <a:gd name="connsiteX10108" fmla="*/ 5017672 w 10993169"/>
              <a:gd name="connsiteY10108" fmla="*/ 423792 h 5809456"/>
              <a:gd name="connsiteX10109" fmla="*/ 5015067 w 10993169"/>
              <a:gd name="connsiteY10109" fmla="*/ 425804 h 5809456"/>
              <a:gd name="connsiteX10110" fmla="*/ 5012463 w 10993169"/>
              <a:gd name="connsiteY10110" fmla="*/ 427146 h 5809456"/>
              <a:gd name="connsiteX10111" fmla="*/ 5008556 w 10993169"/>
              <a:gd name="connsiteY10111" fmla="*/ 426475 h 5809456"/>
              <a:gd name="connsiteX10112" fmla="*/ 5004649 w 10993169"/>
              <a:gd name="connsiteY10112" fmla="*/ 425133 h 5809456"/>
              <a:gd name="connsiteX10113" fmla="*/ 5002045 w 10993169"/>
              <a:gd name="connsiteY10113" fmla="*/ 423792 h 5809456"/>
              <a:gd name="connsiteX10114" fmla="*/ 5000742 w 10993169"/>
              <a:gd name="connsiteY10114" fmla="*/ 421779 h 5809456"/>
              <a:gd name="connsiteX10115" fmla="*/ 4999440 w 10993169"/>
              <a:gd name="connsiteY10115" fmla="*/ 419767 h 5809456"/>
              <a:gd name="connsiteX10116" fmla="*/ 4998789 w 10993169"/>
              <a:gd name="connsiteY10116" fmla="*/ 417083 h 5809456"/>
              <a:gd name="connsiteX10117" fmla="*/ 4999440 w 10993169"/>
              <a:gd name="connsiteY10117" fmla="*/ 414400 h 5809456"/>
              <a:gd name="connsiteX10118" fmla="*/ 5000742 w 10993169"/>
              <a:gd name="connsiteY10118" fmla="*/ 412387 h 5809456"/>
              <a:gd name="connsiteX10119" fmla="*/ 5001394 w 10993169"/>
              <a:gd name="connsiteY10119" fmla="*/ 410375 h 5809456"/>
              <a:gd name="connsiteX10120" fmla="*/ 5003347 w 10993169"/>
              <a:gd name="connsiteY10120" fmla="*/ 407691 h 5809456"/>
              <a:gd name="connsiteX10121" fmla="*/ 5005952 w 10993169"/>
              <a:gd name="connsiteY10121" fmla="*/ 405679 h 5809456"/>
              <a:gd name="connsiteX10122" fmla="*/ 4854235 w 10993169"/>
              <a:gd name="connsiteY10122" fmla="*/ 362033 h 5809456"/>
              <a:gd name="connsiteX10123" fmla="*/ 4856189 w 10993169"/>
              <a:gd name="connsiteY10123" fmla="*/ 362033 h 5809456"/>
              <a:gd name="connsiteX10124" fmla="*/ 4857491 w 10993169"/>
              <a:gd name="connsiteY10124" fmla="*/ 362678 h 5809456"/>
              <a:gd name="connsiteX10125" fmla="*/ 4859444 w 10993169"/>
              <a:gd name="connsiteY10125" fmla="*/ 363323 h 5809456"/>
              <a:gd name="connsiteX10126" fmla="*/ 4861398 w 10993169"/>
              <a:gd name="connsiteY10126" fmla="*/ 364612 h 5809456"/>
              <a:gd name="connsiteX10127" fmla="*/ 4863351 w 10993169"/>
              <a:gd name="connsiteY10127" fmla="*/ 366547 h 5809456"/>
              <a:gd name="connsiteX10128" fmla="*/ 4865305 w 10993169"/>
              <a:gd name="connsiteY10128" fmla="*/ 368481 h 5809456"/>
              <a:gd name="connsiteX10129" fmla="*/ 4867909 w 10993169"/>
              <a:gd name="connsiteY10129" fmla="*/ 372350 h 5809456"/>
              <a:gd name="connsiteX10130" fmla="*/ 4870514 w 10993169"/>
              <a:gd name="connsiteY10130" fmla="*/ 374929 h 5809456"/>
              <a:gd name="connsiteX10131" fmla="*/ 4877025 w 10993169"/>
              <a:gd name="connsiteY10131" fmla="*/ 377508 h 5809456"/>
              <a:gd name="connsiteX10132" fmla="*/ 4882885 w 10993169"/>
              <a:gd name="connsiteY10132" fmla="*/ 380733 h 5809456"/>
              <a:gd name="connsiteX10133" fmla="*/ 4889397 w 10993169"/>
              <a:gd name="connsiteY10133" fmla="*/ 383312 h 5809456"/>
              <a:gd name="connsiteX10134" fmla="*/ 4893955 w 10993169"/>
              <a:gd name="connsiteY10134" fmla="*/ 384601 h 5809456"/>
              <a:gd name="connsiteX10135" fmla="*/ 4899164 w 10993169"/>
              <a:gd name="connsiteY10135" fmla="*/ 385891 h 5809456"/>
              <a:gd name="connsiteX10136" fmla="*/ 4905675 w 10993169"/>
              <a:gd name="connsiteY10136" fmla="*/ 385891 h 5809456"/>
              <a:gd name="connsiteX10137" fmla="*/ 4912187 w 10993169"/>
              <a:gd name="connsiteY10137" fmla="*/ 385891 h 5809456"/>
              <a:gd name="connsiteX10138" fmla="*/ 4917396 w 10993169"/>
              <a:gd name="connsiteY10138" fmla="*/ 387181 h 5809456"/>
              <a:gd name="connsiteX10139" fmla="*/ 4919349 w 10993169"/>
              <a:gd name="connsiteY10139" fmla="*/ 387181 h 5809456"/>
              <a:gd name="connsiteX10140" fmla="*/ 4921954 w 10993169"/>
              <a:gd name="connsiteY10140" fmla="*/ 388470 h 5809456"/>
              <a:gd name="connsiteX10141" fmla="*/ 4924558 w 10993169"/>
              <a:gd name="connsiteY10141" fmla="*/ 389760 h 5809456"/>
              <a:gd name="connsiteX10142" fmla="*/ 4927163 w 10993169"/>
              <a:gd name="connsiteY10142" fmla="*/ 391050 h 5809456"/>
              <a:gd name="connsiteX10143" fmla="*/ 4932372 w 10993169"/>
              <a:gd name="connsiteY10143" fmla="*/ 394918 h 5809456"/>
              <a:gd name="connsiteX10144" fmla="*/ 4934976 w 10993169"/>
              <a:gd name="connsiteY10144" fmla="*/ 398787 h 5809456"/>
              <a:gd name="connsiteX10145" fmla="*/ 4936930 w 10993169"/>
              <a:gd name="connsiteY10145" fmla="*/ 400077 h 5809456"/>
              <a:gd name="connsiteX10146" fmla="*/ 4938883 w 10993169"/>
              <a:gd name="connsiteY10146" fmla="*/ 402011 h 5809456"/>
              <a:gd name="connsiteX10147" fmla="*/ 4940185 w 10993169"/>
              <a:gd name="connsiteY10147" fmla="*/ 403946 h 5809456"/>
              <a:gd name="connsiteX10148" fmla="*/ 4940837 w 10993169"/>
              <a:gd name="connsiteY10148" fmla="*/ 406525 h 5809456"/>
              <a:gd name="connsiteX10149" fmla="*/ 4942790 w 10993169"/>
              <a:gd name="connsiteY10149" fmla="*/ 411039 h 5809456"/>
              <a:gd name="connsiteX10150" fmla="*/ 4942790 w 10993169"/>
              <a:gd name="connsiteY10150" fmla="*/ 415553 h 5809456"/>
              <a:gd name="connsiteX10151" fmla="*/ 4942790 w 10993169"/>
              <a:gd name="connsiteY10151" fmla="*/ 417487 h 5809456"/>
              <a:gd name="connsiteX10152" fmla="*/ 4941488 w 10993169"/>
              <a:gd name="connsiteY10152" fmla="*/ 420066 h 5809456"/>
              <a:gd name="connsiteX10153" fmla="*/ 4939534 w 10993169"/>
              <a:gd name="connsiteY10153" fmla="*/ 423290 h 5809456"/>
              <a:gd name="connsiteX10154" fmla="*/ 4937581 w 10993169"/>
              <a:gd name="connsiteY10154" fmla="*/ 425225 h 5809456"/>
              <a:gd name="connsiteX10155" fmla="*/ 4934976 w 10993169"/>
              <a:gd name="connsiteY10155" fmla="*/ 427159 h 5809456"/>
              <a:gd name="connsiteX10156" fmla="*/ 4931070 w 10993169"/>
              <a:gd name="connsiteY10156" fmla="*/ 427804 h 5809456"/>
              <a:gd name="connsiteX10157" fmla="*/ 4929767 w 10993169"/>
              <a:gd name="connsiteY10157" fmla="*/ 428449 h 5809456"/>
              <a:gd name="connsiteX10158" fmla="*/ 4927814 w 10993169"/>
              <a:gd name="connsiteY10158" fmla="*/ 428449 h 5809456"/>
              <a:gd name="connsiteX10159" fmla="*/ 4925860 w 10993169"/>
              <a:gd name="connsiteY10159" fmla="*/ 428449 h 5809456"/>
              <a:gd name="connsiteX10160" fmla="*/ 4925209 w 10993169"/>
              <a:gd name="connsiteY10160" fmla="*/ 427804 h 5809456"/>
              <a:gd name="connsiteX10161" fmla="*/ 4923907 w 10993169"/>
              <a:gd name="connsiteY10161" fmla="*/ 421356 h 5809456"/>
              <a:gd name="connsiteX10162" fmla="*/ 4922605 w 10993169"/>
              <a:gd name="connsiteY10162" fmla="*/ 415553 h 5809456"/>
              <a:gd name="connsiteX10163" fmla="*/ 4921302 w 10993169"/>
              <a:gd name="connsiteY10163" fmla="*/ 413618 h 5809456"/>
              <a:gd name="connsiteX10164" fmla="*/ 4919349 w 10993169"/>
              <a:gd name="connsiteY10164" fmla="*/ 412328 h 5809456"/>
              <a:gd name="connsiteX10165" fmla="*/ 4916745 w 10993169"/>
              <a:gd name="connsiteY10165" fmla="*/ 411039 h 5809456"/>
              <a:gd name="connsiteX10166" fmla="*/ 4914791 w 10993169"/>
              <a:gd name="connsiteY10166" fmla="*/ 411039 h 5809456"/>
              <a:gd name="connsiteX10167" fmla="*/ 4912838 w 10993169"/>
              <a:gd name="connsiteY10167" fmla="*/ 411684 h 5809456"/>
              <a:gd name="connsiteX10168" fmla="*/ 4910884 w 10993169"/>
              <a:gd name="connsiteY10168" fmla="*/ 412974 h 5809456"/>
              <a:gd name="connsiteX10169" fmla="*/ 4909582 w 10993169"/>
              <a:gd name="connsiteY10169" fmla="*/ 414908 h 5809456"/>
              <a:gd name="connsiteX10170" fmla="*/ 4909582 w 10993169"/>
              <a:gd name="connsiteY10170" fmla="*/ 415553 h 5809456"/>
              <a:gd name="connsiteX10171" fmla="*/ 4907629 w 10993169"/>
              <a:gd name="connsiteY10171" fmla="*/ 416197 h 5809456"/>
              <a:gd name="connsiteX10172" fmla="*/ 4905024 w 10993169"/>
              <a:gd name="connsiteY10172" fmla="*/ 416197 h 5809456"/>
              <a:gd name="connsiteX10173" fmla="*/ 4903071 w 10993169"/>
              <a:gd name="connsiteY10173" fmla="*/ 415553 h 5809456"/>
              <a:gd name="connsiteX10174" fmla="*/ 4901117 w 10993169"/>
              <a:gd name="connsiteY10174" fmla="*/ 414908 h 5809456"/>
              <a:gd name="connsiteX10175" fmla="*/ 4899164 w 10993169"/>
              <a:gd name="connsiteY10175" fmla="*/ 414263 h 5809456"/>
              <a:gd name="connsiteX10176" fmla="*/ 4897862 w 10993169"/>
              <a:gd name="connsiteY10176" fmla="*/ 412974 h 5809456"/>
              <a:gd name="connsiteX10177" fmla="*/ 4896559 w 10993169"/>
              <a:gd name="connsiteY10177" fmla="*/ 411684 h 5809456"/>
              <a:gd name="connsiteX10178" fmla="*/ 4896559 w 10993169"/>
              <a:gd name="connsiteY10178" fmla="*/ 411039 h 5809456"/>
              <a:gd name="connsiteX10179" fmla="*/ 4895257 w 10993169"/>
              <a:gd name="connsiteY10179" fmla="*/ 408460 h 5809456"/>
              <a:gd name="connsiteX10180" fmla="*/ 4893955 w 10993169"/>
              <a:gd name="connsiteY10180" fmla="*/ 403946 h 5809456"/>
              <a:gd name="connsiteX10181" fmla="*/ 4890048 w 10993169"/>
              <a:gd name="connsiteY10181" fmla="*/ 403946 h 5809456"/>
              <a:gd name="connsiteX10182" fmla="*/ 4886141 w 10993169"/>
              <a:gd name="connsiteY10182" fmla="*/ 403946 h 5809456"/>
              <a:gd name="connsiteX10183" fmla="*/ 4884188 w 10993169"/>
              <a:gd name="connsiteY10183" fmla="*/ 406525 h 5809456"/>
              <a:gd name="connsiteX10184" fmla="*/ 4880932 w 10993169"/>
              <a:gd name="connsiteY10184" fmla="*/ 411039 h 5809456"/>
              <a:gd name="connsiteX10185" fmla="*/ 4878327 w 10993169"/>
              <a:gd name="connsiteY10185" fmla="*/ 412974 h 5809456"/>
              <a:gd name="connsiteX10186" fmla="*/ 4875723 w 10993169"/>
              <a:gd name="connsiteY10186" fmla="*/ 414908 h 5809456"/>
              <a:gd name="connsiteX10187" fmla="*/ 4873769 w 10993169"/>
              <a:gd name="connsiteY10187" fmla="*/ 415553 h 5809456"/>
              <a:gd name="connsiteX10188" fmla="*/ 4871816 w 10993169"/>
              <a:gd name="connsiteY10188" fmla="*/ 416197 h 5809456"/>
              <a:gd name="connsiteX10189" fmla="*/ 4869863 w 10993169"/>
              <a:gd name="connsiteY10189" fmla="*/ 416197 h 5809456"/>
              <a:gd name="connsiteX10190" fmla="*/ 4867909 w 10993169"/>
              <a:gd name="connsiteY10190" fmla="*/ 415553 h 5809456"/>
              <a:gd name="connsiteX10191" fmla="*/ 4865956 w 10993169"/>
              <a:gd name="connsiteY10191" fmla="*/ 415553 h 5809456"/>
              <a:gd name="connsiteX10192" fmla="*/ 4864002 w 10993169"/>
              <a:gd name="connsiteY10192" fmla="*/ 414263 h 5809456"/>
              <a:gd name="connsiteX10193" fmla="*/ 4862049 w 10993169"/>
              <a:gd name="connsiteY10193" fmla="*/ 412974 h 5809456"/>
              <a:gd name="connsiteX10194" fmla="*/ 4860747 w 10993169"/>
              <a:gd name="connsiteY10194" fmla="*/ 411684 h 5809456"/>
              <a:gd name="connsiteX10195" fmla="*/ 4857491 w 10993169"/>
              <a:gd name="connsiteY10195" fmla="*/ 407815 h 5809456"/>
              <a:gd name="connsiteX10196" fmla="*/ 4854886 w 10993169"/>
              <a:gd name="connsiteY10196" fmla="*/ 403946 h 5809456"/>
              <a:gd name="connsiteX10197" fmla="*/ 4852282 w 10993169"/>
              <a:gd name="connsiteY10197" fmla="*/ 396208 h 5809456"/>
              <a:gd name="connsiteX10198" fmla="*/ 4849677 w 10993169"/>
              <a:gd name="connsiteY10198" fmla="*/ 387181 h 5809456"/>
              <a:gd name="connsiteX10199" fmla="*/ 4843817 w 10993169"/>
              <a:gd name="connsiteY10199" fmla="*/ 384601 h 5809456"/>
              <a:gd name="connsiteX10200" fmla="*/ 4839259 w 10993169"/>
              <a:gd name="connsiteY10200" fmla="*/ 382022 h 5809456"/>
              <a:gd name="connsiteX10201" fmla="*/ 4838608 w 10993169"/>
              <a:gd name="connsiteY10201" fmla="*/ 380733 h 5809456"/>
              <a:gd name="connsiteX10202" fmla="*/ 4838608 w 10993169"/>
              <a:gd name="connsiteY10202" fmla="*/ 378153 h 5809456"/>
              <a:gd name="connsiteX10203" fmla="*/ 4838608 w 10993169"/>
              <a:gd name="connsiteY10203" fmla="*/ 376219 h 5809456"/>
              <a:gd name="connsiteX10204" fmla="*/ 4838608 w 10993169"/>
              <a:gd name="connsiteY10204" fmla="*/ 374284 h 5809456"/>
              <a:gd name="connsiteX10205" fmla="*/ 4840561 w 10993169"/>
              <a:gd name="connsiteY10205" fmla="*/ 370415 h 5809456"/>
              <a:gd name="connsiteX10206" fmla="*/ 4841864 w 10993169"/>
              <a:gd name="connsiteY10206" fmla="*/ 367836 h 5809456"/>
              <a:gd name="connsiteX10207" fmla="*/ 4845119 w 10993169"/>
              <a:gd name="connsiteY10207" fmla="*/ 365902 h 5809456"/>
              <a:gd name="connsiteX10208" fmla="*/ 4849677 w 10993169"/>
              <a:gd name="connsiteY10208" fmla="*/ 363323 h 5809456"/>
              <a:gd name="connsiteX10209" fmla="*/ 4852282 w 10993169"/>
              <a:gd name="connsiteY10209" fmla="*/ 362678 h 5809456"/>
              <a:gd name="connsiteX10210" fmla="*/ 9230639 w 10993169"/>
              <a:gd name="connsiteY10210" fmla="*/ 195342 h 5809456"/>
              <a:gd name="connsiteX10211" fmla="*/ 9234521 w 10993169"/>
              <a:gd name="connsiteY10211" fmla="*/ 195993 h 5809456"/>
              <a:gd name="connsiteX10212" fmla="*/ 9237109 w 10993169"/>
              <a:gd name="connsiteY10212" fmla="*/ 197295 h 5809456"/>
              <a:gd name="connsiteX10213" fmla="*/ 9239050 w 10993169"/>
              <a:gd name="connsiteY10213" fmla="*/ 199249 h 5809456"/>
              <a:gd name="connsiteX10214" fmla="*/ 9240345 w 10993169"/>
              <a:gd name="connsiteY10214" fmla="*/ 202504 h 5809456"/>
              <a:gd name="connsiteX10215" fmla="*/ 9241639 w 10993169"/>
              <a:gd name="connsiteY10215" fmla="*/ 206411 h 5809456"/>
              <a:gd name="connsiteX10216" fmla="*/ 9242933 w 10993169"/>
              <a:gd name="connsiteY10216" fmla="*/ 210318 h 5809456"/>
              <a:gd name="connsiteX10217" fmla="*/ 9244227 w 10993169"/>
              <a:gd name="connsiteY10217" fmla="*/ 218132 h 5809456"/>
              <a:gd name="connsiteX10218" fmla="*/ 9244227 w 10993169"/>
              <a:gd name="connsiteY10218" fmla="*/ 225294 h 5809456"/>
              <a:gd name="connsiteX10219" fmla="*/ 9246168 w 10993169"/>
              <a:gd name="connsiteY10219" fmla="*/ 233108 h 5809456"/>
              <a:gd name="connsiteX10220" fmla="*/ 9246815 w 10993169"/>
              <a:gd name="connsiteY10220" fmla="*/ 242875 h 5809456"/>
              <a:gd name="connsiteX10221" fmla="*/ 9246815 w 10993169"/>
              <a:gd name="connsiteY10221" fmla="*/ 253293 h 5809456"/>
              <a:gd name="connsiteX10222" fmla="*/ 9246815 w 10993169"/>
              <a:gd name="connsiteY10222" fmla="*/ 261107 h 5809456"/>
              <a:gd name="connsiteX10223" fmla="*/ 9246815 w 10993169"/>
              <a:gd name="connsiteY10223" fmla="*/ 266316 h 5809456"/>
              <a:gd name="connsiteX10224" fmla="*/ 9246815 w 10993169"/>
              <a:gd name="connsiteY10224" fmla="*/ 272827 h 5809456"/>
              <a:gd name="connsiteX10225" fmla="*/ 9246168 w 10993169"/>
              <a:gd name="connsiteY10225" fmla="*/ 279339 h 5809456"/>
              <a:gd name="connsiteX10226" fmla="*/ 9244227 w 10993169"/>
              <a:gd name="connsiteY10226" fmla="*/ 284548 h 5809456"/>
              <a:gd name="connsiteX10227" fmla="*/ 9243580 w 10993169"/>
              <a:gd name="connsiteY10227" fmla="*/ 290408 h 5809456"/>
              <a:gd name="connsiteX10228" fmla="*/ 9240992 w 10993169"/>
              <a:gd name="connsiteY10228" fmla="*/ 296919 h 5809456"/>
              <a:gd name="connsiteX10229" fmla="*/ 9238403 w 10993169"/>
              <a:gd name="connsiteY10229" fmla="*/ 302779 h 5809456"/>
              <a:gd name="connsiteX10230" fmla="*/ 9237109 w 10993169"/>
              <a:gd name="connsiteY10230" fmla="*/ 307337 h 5809456"/>
              <a:gd name="connsiteX10231" fmla="*/ 9235815 w 10993169"/>
              <a:gd name="connsiteY10231" fmla="*/ 313849 h 5809456"/>
              <a:gd name="connsiteX10232" fmla="*/ 9235815 w 10993169"/>
              <a:gd name="connsiteY10232" fmla="*/ 322314 h 5809456"/>
              <a:gd name="connsiteX10233" fmla="*/ 9236462 w 10993169"/>
              <a:gd name="connsiteY10233" fmla="*/ 330778 h 5809456"/>
              <a:gd name="connsiteX10234" fmla="*/ 9237109 w 10993169"/>
              <a:gd name="connsiteY10234" fmla="*/ 337941 h 5809456"/>
              <a:gd name="connsiteX10235" fmla="*/ 9233874 w 10993169"/>
              <a:gd name="connsiteY10235" fmla="*/ 341848 h 5809456"/>
              <a:gd name="connsiteX10236" fmla="*/ 9229992 w 10993169"/>
              <a:gd name="connsiteY10236" fmla="*/ 345103 h 5809456"/>
              <a:gd name="connsiteX10237" fmla="*/ 9228051 w 10993169"/>
              <a:gd name="connsiteY10237" fmla="*/ 347057 h 5809456"/>
              <a:gd name="connsiteX10238" fmla="*/ 9226110 w 10993169"/>
              <a:gd name="connsiteY10238" fmla="*/ 349010 h 5809456"/>
              <a:gd name="connsiteX10239" fmla="*/ 9224815 w 10993169"/>
              <a:gd name="connsiteY10239" fmla="*/ 350964 h 5809456"/>
              <a:gd name="connsiteX10240" fmla="*/ 9224168 w 10993169"/>
              <a:gd name="connsiteY10240" fmla="*/ 352917 h 5809456"/>
              <a:gd name="connsiteX10241" fmla="*/ 9223521 w 10993169"/>
              <a:gd name="connsiteY10241" fmla="*/ 356173 h 5809456"/>
              <a:gd name="connsiteX10242" fmla="*/ 9223521 w 10993169"/>
              <a:gd name="connsiteY10242" fmla="*/ 360731 h 5809456"/>
              <a:gd name="connsiteX10243" fmla="*/ 9223521 w 10993169"/>
              <a:gd name="connsiteY10243" fmla="*/ 366591 h 5809456"/>
              <a:gd name="connsiteX10244" fmla="*/ 9223521 w 10993169"/>
              <a:gd name="connsiteY10244" fmla="*/ 371800 h 5809456"/>
              <a:gd name="connsiteX10245" fmla="*/ 9224168 w 10993169"/>
              <a:gd name="connsiteY10245" fmla="*/ 381567 h 5809456"/>
              <a:gd name="connsiteX10246" fmla="*/ 9224168 w 10993169"/>
              <a:gd name="connsiteY10246" fmla="*/ 386776 h 5809456"/>
              <a:gd name="connsiteX10247" fmla="*/ 9222874 w 10993169"/>
              <a:gd name="connsiteY10247" fmla="*/ 388730 h 5809456"/>
              <a:gd name="connsiteX10248" fmla="*/ 9220286 w 10993169"/>
              <a:gd name="connsiteY10248" fmla="*/ 393287 h 5809456"/>
              <a:gd name="connsiteX10249" fmla="*/ 9218345 w 10993169"/>
              <a:gd name="connsiteY10249" fmla="*/ 395241 h 5809456"/>
              <a:gd name="connsiteX10250" fmla="*/ 9215757 w 10993169"/>
              <a:gd name="connsiteY10250" fmla="*/ 397194 h 5809456"/>
              <a:gd name="connsiteX10251" fmla="*/ 9213816 w 10993169"/>
              <a:gd name="connsiteY10251" fmla="*/ 399148 h 5809456"/>
              <a:gd name="connsiteX10252" fmla="*/ 9211875 w 10993169"/>
              <a:gd name="connsiteY10252" fmla="*/ 399148 h 5809456"/>
              <a:gd name="connsiteX10253" fmla="*/ 9209933 w 10993169"/>
              <a:gd name="connsiteY10253" fmla="*/ 399799 h 5809456"/>
              <a:gd name="connsiteX10254" fmla="*/ 9207992 w 10993169"/>
              <a:gd name="connsiteY10254" fmla="*/ 399799 h 5809456"/>
              <a:gd name="connsiteX10255" fmla="*/ 9205404 w 10993169"/>
              <a:gd name="connsiteY10255" fmla="*/ 399799 h 5809456"/>
              <a:gd name="connsiteX10256" fmla="*/ 9203463 w 10993169"/>
              <a:gd name="connsiteY10256" fmla="*/ 398497 h 5809456"/>
              <a:gd name="connsiteX10257" fmla="*/ 9199581 w 10993169"/>
              <a:gd name="connsiteY10257" fmla="*/ 396543 h 5809456"/>
              <a:gd name="connsiteX10258" fmla="*/ 9196993 w 10993169"/>
              <a:gd name="connsiteY10258" fmla="*/ 394590 h 5809456"/>
              <a:gd name="connsiteX10259" fmla="*/ 9195051 w 10993169"/>
              <a:gd name="connsiteY10259" fmla="*/ 393287 h 5809456"/>
              <a:gd name="connsiteX10260" fmla="*/ 9193757 w 10993169"/>
              <a:gd name="connsiteY10260" fmla="*/ 391334 h 5809456"/>
              <a:gd name="connsiteX10261" fmla="*/ 9192463 w 10993169"/>
              <a:gd name="connsiteY10261" fmla="*/ 389381 h 5809456"/>
              <a:gd name="connsiteX10262" fmla="*/ 9191169 w 10993169"/>
              <a:gd name="connsiteY10262" fmla="*/ 386776 h 5809456"/>
              <a:gd name="connsiteX10263" fmla="*/ 9189228 w 10993169"/>
              <a:gd name="connsiteY10263" fmla="*/ 382218 h 5809456"/>
              <a:gd name="connsiteX10264" fmla="*/ 9187287 w 10993169"/>
              <a:gd name="connsiteY10264" fmla="*/ 378962 h 5809456"/>
              <a:gd name="connsiteX10265" fmla="*/ 9184699 w 10993169"/>
              <a:gd name="connsiteY10265" fmla="*/ 372451 h 5809456"/>
              <a:gd name="connsiteX10266" fmla="*/ 9183405 w 10993169"/>
              <a:gd name="connsiteY10266" fmla="*/ 363986 h 5809456"/>
              <a:gd name="connsiteX10267" fmla="*/ 9182758 w 10993169"/>
              <a:gd name="connsiteY10267" fmla="*/ 359428 h 5809456"/>
              <a:gd name="connsiteX10268" fmla="*/ 9182111 w 10993169"/>
              <a:gd name="connsiteY10268" fmla="*/ 356173 h 5809456"/>
              <a:gd name="connsiteX10269" fmla="*/ 9180817 w 10993169"/>
              <a:gd name="connsiteY10269" fmla="*/ 352917 h 5809456"/>
              <a:gd name="connsiteX10270" fmla="*/ 9178875 w 10993169"/>
              <a:gd name="connsiteY10270" fmla="*/ 350312 h 5809456"/>
              <a:gd name="connsiteX10271" fmla="*/ 9177581 w 10993169"/>
              <a:gd name="connsiteY10271" fmla="*/ 347708 h 5809456"/>
              <a:gd name="connsiteX10272" fmla="*/ 9175640 w 10993169"/>
              <a:gd name="connsiteY10272" fmla="*/ 344452 h 5809456"/>
              <a:gd name="connsiteX10273" fmla="*/ 9173052 w 10993169"/>
              <a:gd name="connsiteY10273" fmla="*/ 341848 h 5809456"/>
              <a:gd name="connsiteX10274" fmla="*/ 9169817 w 10993169"/>
              <a:gd name="connsiteY10274" fmla="*/ 339243 h 5809456"/>
              <a:gd name="connsiteX10275" fmla="*/ 9163993 w 10993169"/>
              <a:gd name="connsiteY10275" fmla="*/ 333383 h 5809456"/>
              <a:gd name="connsiteX10276" fmla="*/ 9158817 w 10993169"/>
              <a:gd name="connsiteY10276" fmla="*/ 327523 h 5809456"/>
              <a:gd name="connsiteX10277" fmla="*/ 9155582 w 10993169"/>
              <a:gd name="connsiteY10277" fmla="*/ 322314 h 5809456"/>
              <a:gd name="connsiteX10278" fmla="*/ 9151700 w 10993169"/>
              <a:gd name="connsiteY10278" fmla="*/ 314500 h 5809456"/>
              <a:gd name="connsiteX10279" fmla="*/ 9147170 w 10993169"/>
              <a:gd name="connsiteY10279" fmla="*/ 306686 h 5809456"/>
              <a:gd name="connsiteX10280" fmla="*/ 9143935 w 10993169"/>
              <a:gd name="connsiteY10280" fmla="*/ 299524 h 5809456"/>
              <a:gd name="connsiteX10281" fmla="*/ 9145229 w 10993169"/>
              <a:gd name="connsiteY10281" fmla="*/ 293012 h 5809456"/>
              <a:gd name="connsiteX10282" fmla="*/ 9146523 w 10993169"/>
              <a:gd name="connsiteY10282" fmla="*/ 284548 h 5809456"/>
              <a:gd name="connsiteX10283" fmla="*/ 9150405 w 10993169"/>
              <a:gd name="connsiteY10283" fmla="*/ 278687 h 5809456"/>
              <a:gd name="connsiteX10284" fmla="*/ 9154288 w 10993169"/>
              <a:gd name="connsiteY10284" fmla="*/ 271525 h 5809456"/>
              <a:gd name="connsiteX10285" fmla="*/ 9154935 w 10993169"/>
              <a:gd name="connsiteY10285" fmla="*/ 265014 h 5809456"/>
              <a:gd name="connsiteX10286" fmla="*/ 9156229 w 10993169"/>
              <a:gd name="connsiteY10286" fmla="*/ 259153 h 5809456"/>
              <a:gd name="connsiteX10287" fmla="*/ 9152347 w 10993169"/>
              <a:gd name="connsiteY10287" fmla="*/ 254595 h 5809456"/>
              <a:gd name="connsiteX10288" fmla="*/ 9146523 w 10993169"/>
              <a:gd name="connsiteY10288" fmla="*/ 250689 h 5809456"/>
              <a:gd name="connsiteX10289" fmla="*/ 9147817 w 10993169"/>
              <a:gd name="connsiteY10289" fmla="*/ 242875 h 5809456"/>
              <a:gd name="connsiteX10290" fmla="*/ 9149111 w 10993169"/>
              <a:gd name="connsiteY10290" fmla="*/ 235061 h 5809456"/>
              <a:gd name="connsiteX10291" fmla="*/ 9154935 w 10993169"/>
              <a:gd name="connsiteY10291" fmla="*/ 231806 h 5809456"/>
              <a:gd name="connsiteX10292" fmla="*/ 9161405 w 10993169"/>
              <a:gd name="connsiteY10292" fmla="*/ 227899 h 5809456"/>
              <a:gd name="connsiteX10293" fmla="*/ 9165287 w 10993169"/>
              <a:gd name="connsiteY10293" fmla="*/ 225294 h 5809456"/>
              <a:gd name="connsiteX10294" fmla="*/ 9169817 w 10993169"/>
              <a:gd name="connsiteY10294" fmla="*/ 221387 h 5809456"/>
              <a:gd name="connsiteX10295" fmla="*/ 9172405 w 10993169"/>
              <a:gd name="connsiteY10295" fmla="*/ 220085 h 5809456"/>
              <a:gd name="connsiteX10296" fmla="*/ 9174993 w 10993169"/>
              <a:gd name="connsiteY10296" fmla="*/ 218783 h 5809456"/>
              <a:gd name="connsiteX10297" fmla="*/ 9176934 w 10993169"/>
              <a:gd name="connsiteY10297" fmla="*/ 218132 h 5809456"/>
              <a:gd name="connsiteX10298" fmla="*/ 9178875 w 10993169"/>
              <a:gd name="connsiteY10298" fmla="*/ 217481 h 5809456"/>
              <a:gd name="connsiteX10299" fmla="*/ 9180817 w 10993169"/>
              <a:gd name="connsiteY10299" fmla="*/ 216179 h 5809456"/>
              <a:gd name="connsiteX10300" fmla="*/ 9182758 w 10993169"/>
              <a:gd name="connsiteY10300" fmla="*/ 216829 h 5809456"/>
              <a:gd name="connsiteX10301" fmla="*/ 9184699 w 10993169"/>
              <a:gd name="connsiteY10301" fmla="*/ 216829 h 5809456"/>
              <a:gd name="connsiteX10302" fmla="*/ 9187287 w 10993169"/>
              <a:gd name="connsiteY10302" fmla="*/ 217481 h 5809456"/>
              <a:gd name="connsiteX10303" fmla="*/ 9191169 w 10993169"/>
              <a:gd name="connsiteY10303" fmla="*/ 218783 h 5809456"/>
              <a:gd name="connsiteX10304" fmla="*/ 9195699 w 10993169"/>
              <a:gd name="connsiteY10304" fmla="*/ 219434 h 5809456"/>
              <a:gd name="connsiteX10305" fmla="*/ 9199581 w 10993169"/>
              <a:gd name="connsiteY10305" fmla="*/ 218783 h 5809456"/>
              <a:gd name="connsiteX10306" fmla="*/ 9202169 w 10993169"/>
              <a:gd name="connsiteY10306" fmla="*/ 217481 h 5809456"/>
              <a:gd name="connsiteX10307" fmla="*/ 9203463 w 10993169"/>
              <a:gd name="connsiteY10307" fmla="*/ 216829 h 5809456"/>
              <a:gd name="connsiteX10308" fmla="*/ 9204757 w 10993169"/>
              <a:gd name="connsiteY10308" fmla="*/ 216179 h 5809456"/>
              <a:gd name="connsiteX10309" fmla="*/ 9206051 w 10993169"/>
              <a:gd name="connsiteY10309" fmla="*/ 214225 h 5809456"/>
              <a:gd name="connsiteX10310" fmla="*/ 9206698 w 10993169"/>
              <a:gd name="connsiteY10310" fmla="*/ 212271 h 5809456"/>
              <a:gd name="connsiteX10311" fmla="*/ 9207992 w 10993169"/>
              <a:gd name="connsiteY10311" fmla="*/ 207713 h 5809456"/>
              <a:gd name="connsiteX10312" fmla="*/ 9209286 w 10993169"/>
              <a:gd name="connsiteY10312" fmla="*/ 204458 h 5809456"/>
              <a:gd name="connsiteX10313" fmla="*/ 9211875 w 10993169"/>
              <a:gd name="connsiteY10313" fmla="*/ 202504 h 5809456"/>
              <a:gd name="connsiteX10314" fmla="*/ 9215757 w 10993169"/>
              <a:gd name="connsiteY10314" fmla="*/ 199900 h 5809456"/>
              <a:gd name="connsiteX10315" fmla="*/ 9218992 w 10993169"/>
              <a:gd name="connsiteY10315" fmla="*/ 197946 h 5809456"/>
              <a:gd name="connsiteX10316" fmla="*/ 9222227 w 10993169"/>
              <a:gd name="connsiteY10316" fmla="*/ 197295 h 5809456"/>
              <a:gd name="connsiteX10317" fmla="*/ 9226110 w 10993169"/>
              <a:gd name="connsiteY10317" fmla="*/ 195993 h 5809456"/>
              <a:gd name="connsiteX10318" fmla="*/ 9270683 w 10993169"/>
              <a:gd name="connsiteY10318" fmla="*/ 105484 h 5809456"/>
              <a:gd name="connsiteX10319" fmla="*/ 9273369 w 10993169"/>
              <a:gd name="connsiteY10319" fmla="*/ 105484 h 5809456"/>
              <a:gd name="connsiteX10320" fmla="*/ 9276055 w 10993169"/>
              <a:gd name="connsiteY10320" fmla="*/ 106148 h 5809456"/>
              <a:gd name="connsiteX10321" fmla="*/ 9276727 w 10993169"/>
              <a:gd name="connsiteY10321" fmla="*/ 107476 h 5809456"/>
              <a:gd name="connsiteX10322" fmla="*/ 9277399 w 10993169"/>
              <a:gd name="connsiteY10322" fmla="*/ 109467 h 5809456"/>
              <a:gd name="connsiteX10323" fmla="*/ 9278070 w 10993169"/>
              <a:gd name="connsiteY10323" fmla="*/ 110795 h 5809456"/>
              <a:gd name="connsiteX10324" fmla="*/ 9278070 w 10993169"/>
              <a:gd name="connsiteY10324" fmla="*/ 113451 h 5809456"/>
              <a:gd name="connsiteX10325" fmla="*/ 9277399 w 10993169"/>
              <a:gd name="connsiteY10325" fmla="*/ 118098 h 5809456"/>
              <a:gd name="connsiteX10326" fmla="*/ 9276055 w 10993169"/>
              <a:gd name="connsiteY10326" fmla="*/ 122081 h 5809456"/>
              <a:gd name="connsiteX10327" fmla="*/ 9270683 w 10993169"/>
              <a:gd name="connsiteY10327" fmla="*/ 123409 h 5809456"/>
              <a:gd name="connsiteX10328" fmla="*/ 9267997 w 10993169"/>
              <a:gd name="connsiteY10328" fmla="*/ 124737 h 5809456"/>
              <a:gd name="connsiteX10329" fmla="*/ 9265311 w 10993169"/>
              <a:gd name="connsiteY10329" fmla="*/ 127393 h 5809456"/>
              <a:gd name="connsiteX10330" fmla="*/ 9263297 w 10993169"/>
              <a:gd name="connsiteY10330" fmla="*/ 131376 h 5809456"/>
              <a:gd name="connsiteX10331" fmla="*/ 9260611 w 10993169"/>
              <a:gd name="connsiteY10331" fmla="*/ 135359 h 5809456"/>
              <a:gd name="connsiteX10332" fmla="*/ 9256582 w 10993169"/>
              <a:gd name="connsiteY10332" fmla="*/ 138015 h 5809456"/>
              <a:gd name="connsiteX10333" fmla="*/ 9254567 w 10993169"/>
              <a:gd name="connsiteY10333" fmla="*/ 138679 h 5809456"/>
              <a:gd name="connsiteX10334" fmla="*/ 9251881 w 10993169"/>
              <a:gd name="connsiteY10334" fmla="*/ 139343 h 5809456"/>
              <a:gd name="connsiteX10335" fmla="*/ 9249195 w 10993169"/>
              <a:gd name="connsiteY10335" fmla="*/ 139343 h 5809456"/>
              <a:gd name="connsiteX10336" fmla="*/ 9245838 w 10993169"/>
              <a:gd name="connsiteY10336" fmla="*/ 138679 h 5809456"/>
              <a:gd name="connsiteX10337" fmla="*/ 9241137 w 10993169"/>
              <a:gd name="connsiteY10337" fmla="*/ 137351 h 5809456"/>
              <a:gd name="connsiteX10338" fmla="*/ 9237780 w 10993169"/>
              <a:gd name="connsiteY10338" fmla="*/ 135359 h 5809456"/>
              <a:gd name="connsiteX10339" fmla="*/ 9235765 w 10993169"/>
              <a:gd name="connsiteY10339" fmla="*/ 132704 h 5809456"/>
              <a:gd name="connsiteX10340" fmla="*/ 9235094 w 10993169"/>
              <a:gd name="connsiteY10340" fmla="*/ 128720 h 5809456"/>
              <a:gd name="connsiteX10341" fmla="*/ 9235094 w 10993169"/>
              <a:gd name="connsiteY10341" fmla="*/ 124737 h 5809456"/>
              <a:gd name="connsiteX10342" fmla="*/ 9235094 w 10993169"/>
              <a:gd name="connsiteY10342" fmla="*/ 122081 h 5809456"/>
              <a:gd name="connsiteX10343" fmla="*/ 9237109 w 10993169"/>
              <a:gd name="connsiteY10343" fmla="*/ 121418 h 5809456"/>
              <a:gd name="connsiteX10344" fmla="*/ 9240466 w 10993169"/>
              <a:gd name="connsiteY10344" fmla="*/ 120754 h 5809456"/>
              <a:gd name="connsiteX10345" fmla="*/ 9243152 w 10993169"/>
              <a:gd name="connsiteY10345" fmla="*/ 118762 h 5809456"/>
              <a:gd name="connsiteX10346" fmla="*/ 9245838 w 10993169"/>
              <a:gd name="connsiteY10346" fmla="*/ 116770 h 5809456"/>
              <a:gd name="connsiteX10347" fmla="*/ 9248524 w 10993169"/>
              <a:gd name="connsiteY10347" fmla="*/ 116106 h 5809456"/>
              <a:gd name="connsiteX10348" fmla="*/ 9251210 w 10993169"/>
              <a:gd name="connsiteY10348" fmla="*/ 114115 h 5809456"/>
              <a:gd name="connsiteX10349" fmla="*/ 9253896 w 10993169"/>
              <a:gd name="connsiteY10349" fmla="*/ 111459 h 5809456"/>
              <a:gd name="connsiteX10350" fmla="*/ 9256582 w 10993169"/>
              <a:gd name="connsiteY10350" fmla="*/ 108803 h 5809456"/>
              <a:gd name="connsiteX10351" fmla="*/ 9260611 w 10993169"/>
              <a:gd name="connsiteY10351" fmla="*/ 107476 h 5809456"/>
              <a:gd name="connsiteX10352" fmla="*/ 9264640 w 10993169"/>
              <a:gd name="connsiteY10352" fmla="*/ 106148 h 5809456"/>
              <a:gd name="connsiteX10353" fmla="*/ 9267326 w 10993169"/>
              <a:gd name="connsiteY10353" fmla="*/ 106148 h 5809456"/>
              <a:gd name="connsiteX10354" fmla="*/ 10066177 w 10993169"/>
              <a:gd name="connsiteY10354" fmla="*/ 0 h 5809456"/>
              <a:gd name="connsiteX10355" fmla="*/ 10068130 w 10993169"/>
              <a:gd name="connsiteY10355" fmla="*/ 651 h 5809456"/>
              <a:gd name="connsiteX10356" fmla="*/ 10070083 w 10993169"/>
              <a:gd name="connsiteY10356" fmla="*/ 1302 h 5809456"/>
              <a:gd name="connsiteX10357" fmla="*/ 10072036 w 10993169"/>
              <a:gd name="connsiteY10357" fmla="*/ 2604 h 5809456"/>
              <a:gd name="connsiteX10358" fmla="*/ 10073338 w 10993169"/>
              <a:gd name="connsiteY10358" fmla="*/ 3907 h 5809456"/>
              <a:gd name="connsiteX10359" fmla="*/ 10075941 w 10993169"/>
              <a:gd name="connsiteY10359" fmla="*/ 7814 h 5809456"/>
              <a:gd name="connsiteX10360" fmla="*/ 10076593 w 10993169"/>
              <a:gd name="connsiteY10360" fmla="*/ 10418 h 5809456"/>
              <a:gd name="connsiteX10361" fmla="*/ 10077243 w 10993169"/>
              <a:gd name="connsiteY10361" fmla="*/ 11720 h 5809456"/>
              <a:gd name="connsiteX10362" fmla="*/ 10077243 w 10993169"/>
              <a:gd name="connsiteY10362" fmla="*/ 13674 h 5809456"/>
              <a:gd name="connsiteX10363" fmla="*/ 10076593 w 10993169"/>
              <a:gd name="connsiteY10363" fmla="*/ 14976 h 5809456"/>
              <a:gd name="connsiteX10364" fmla="*/ 10075941 w 10993169"/>
              <a:gd name="connsiteY10364" fmla="*/ 16279 h 5809456"/>
              <a:gd name="connsiteX10365" fmla="*/ 10073989 w 10993169"/>
              <a:gd name="connsiteY10365" fmla="*/ 18232 h 5809456"/>
              <a:gd name="connsiteX10366" fmla="*/ 10071385 w 10993169"/>
              <a:gd name="connsiteY10366" fmla="*/ 20185 h 5809456"/>
              <a:gd name="connsiteX10367" fmla="*/ 10072687 w 10993169"/>
              <a:gd name="connsiteY10367" fmla="*/ 27999 h 5809456"/>
              <a:gd name="connsiteX10368" fmla="*/ 10073989 w 10993169"/>
              <a:gd name="connsiteY10368" fmla="*/ 35812 h 5809456"/>
              <a:gd name="connsiteX10369" fmla="*/ 10070083 w 10993169"/>
              <a:gd name="connsiteY10369" fmla="*/ 41022 h 5809456"/>
              <a:gd name="connsiteX10370" fmla="*/ 10066177 w 10993169"/>
              <a:gd name="connsiteY10370" fmla="*/ 48184 h 5809456"/>
              <a:gd name="connsiteX10371" fmla="*/ 10066829 w 10993169"/>
              <a:gd name="connsiteY10371" fmla="*/ 53393 h 5809456"/>
              <a:gd name="connsiteX10372" fmla="*/ 10068130 w 10993169"/>
              <a:gd name="connsiteY10372" fmla="*/ 58602 h 5809456"/>
              <a:gd name="connsiteX10373" fmla="*/ 10069432 w 10993169"/>
              <a:gd name="connsiteY10373" fmla="*/ 61207 h 5809456"/>
              <a:gd name="connsiteX10374" fmla="*/ 10070734 w 10993169"/>
              <a:gd name="connsiteY10374" fmla="*/ 63811 h 5809456"/>
              <a:gd name="connsiteX10375" fmla="*/ 10072036 w 10993169"/>
              <a:gd name="connsiteY10375" fmla="*/ 65765 h 5809456"/>
              <a:gd name="connsiteX10376" fmla="*/ 10073989 w 10993169"/>
              <a:gd name="connsiteY10376" fmla="*/ 67067 h 5809456"/>
              <a:gd name="connsiteX10377" fmla="*/ 10075291 w 10993169"/>
              <a:gd name="connsiteY10377" fmla="*/ 68369 h 5809456"/>
              <a:gd name="connsiteX10378" fmla="*/ 10077243 w 10993169"/>
              <a:gd name="connsiteY10378" fmla="*/ 69021 h 5809456"/>
              <a:gd name="connsiteX10379" fmla="*/ 10080498 w 10993169"/>
              <a:gd name="connsiteY10379" fmla="*/ 69021 h 5809456"/>
              <a:gd name="connsiteX10380" fmla="*/ 10083102 w 10993169"/>
              <a:gd name="connsiteY10380" fmla="*/ 68369 h 5809456"/>
              <a:gd name="connsiteX10381" fmla="*/ 10089611 w 10993169"/>
              <a:gd name="connsiteY10381" fmla="*/ 67718 h 5809456"/>
              <a:gd name="connsiteX10382" fmla="*/ 10094168 w 10993169"/>
              <a:gd name="connsiteY10382" fmla="*/ 67067 h 5809456"/>
              <a:gd name="connsiteX10383" fmla="*/ 10098073 w 10993169"/>
              <a:gd name="connsiteY10383" fmla="*/ 69021 h 5809456"/>
              <a:gd name="connsiteX10384" fmla="*/ 10101329 w 10993169"/>
              <a:gd name="connsiteY10384" fmla="*/ 71625 h 5809456"/>
              <a:gd name="connsiteX10385" fmla="*/ 10103933 w 10993169"/>
              <a:gd name="connsiteY10385" fmla="*/ 74881 h 5809456"/>
              <a:gd name="connsiteX10386" fmla="*/ 10104583 w 10993169"/>
              <a:gd name="connsiteY10386" fmla="*/ 76834 h 5809456"/>
              <a:gd name="connsiteX10387" fmla="*/ 10103933 w 10993169"/>
              <a:gd name="connsiteY10387" fmla="*/ 79439 h 5809456"/>
              <a:gd name="connsiteX10388" fmla="*/ 10103281 w 10993169"/>
              <a:gd name="connsiteY10388" fmla="*/ 81392 h 5809456"/>
              <a:gd name="connsiteX10389" fmla="*/ 10101329 w 10993169"/>
              <a:gd name="connsiteY10389" fmla="*/ 83997 h 5809456"/>
              <a:gd name="connsiteX10390" fmla="*/ 10099375 w 10993169"/>
              <a:gd name="connsiteY10390" fmla="*/ 84648 h 5809456"/>
              <a:gd name="connsiteX10391" fmla="*/ 10092866 w 10993169"/>
              <a:gd name="connsiteY10391" fmla="*/ 87252 h 5809456"/>
              <a:gd name="connsiteX10392" fmla="*/ 10086357 w 10993169"/>
              <a:gd name="connsiteY10392" fmla="*/ 89857 h 5809456"/>
              <a:gd name="connsiteX10393" fmla="*/ 10083102 w 10993169"/>
              <a:gd name="connsiteY10393" fmla="*/ 92462 h 5809456"/>
              <a:gd name="connsiteX10394" fmla="*/ 10079847 w 10993169"/>
              <a:gd name="connsiteY10394" fmla="*/ 95717 h 5809456"/>
              <a:gd name="connsiteX10395" fmla="*/ 10077243 w 10993169"/>
              <a:gd name="connsiteY10395" fmla="*/ 99624 h 5809456"/>
              <a:gd name="connsiteX10396" fmla="*/ 10076593 w 10993169"/>
              <a:gd name="connsiteY10396" fmla="*/ 102229 h 5809456"/>
              <a:gd name="connsiteX10397" fmla="*/ 10076593 w 10993169"/>
              <a:gd name="connsiteY10397" fmla="*/ 104833 h 5809456"/>
              <a:gd name="connsiteX10398" fmla="*/ 10076593 w 10993169"/>
              <a:gd name="connsiteY10398" fmla="*/ 107438 h 5809456"/>
              <a:gd name="connsiteX10399" fmla="*/ 10077243 w 10993169"/>
              <a:gd name="connsiteY10399" fmla="*/ 108089 h 5809456"/>
              <a:gd name="connsiteX10400" fmla="*/ 10077895 w 10993169"/>
              <a:gd name="connsiteY10400" fmla="*/ 109391 h 5809456"/>
              <a:gd name="connsiteX10401" fmla="*/ 10078545 w 10993169"/>
              <a:gd name="connsiteY10401" fmla="*/ 110042 h 5809456"/>
              <a:gd name="connsiteX10402" fmla="*/ 10079196 w 10993169"/>
              <a:gd name="connsiteY10402" fmla="*/ 110042 h 5809456"/>
              <a:gd name="connsiteX10403" fmla="*/ 10080498 w 10993169"/>
              <a:gd name="connsiteY10403" fmla="*/ 110693 h 5809456"/>
              <a:gd name="connsiteX10404" fmla="*/ 10082451 w 10993169"/>
              <a:gd name="connsiteY10404" fmla="*/ 111345 h 5809456"/>
              <a:gd name="connsiteX10405" fmla="*/ 10084404 w 10993169"/>
              <a:gd name="connsiteY10405" fmla="*/ 111345 h 5809456"/>
              <a:gd name="connsiteX10406" fmla="*/ 10087007 w 10993169"/>
              <a:gd name="connsiteY10406" fmla="*/ 110693 h 5809456"/>
              <a:gd name="connsiteX10407" fmla="*/ 10092215 w 10993169"/>
              <a:gd name="connsiteY10407" fmla="*/ 110693 h 5809456"/>
              <a:gd name="connsiteX10408" fmla="*/ 10096772 w 10993169"/>
              <a:gd name="connsiteY10408" fmla="*/ 110042 h 5809456"/>
              <a:gd name="connsiteX10409" fmla="*/ 10099375 w 10993169"/>
              <a:gd name="connsiteY10409" fmla="*/ 109391 h 5809456"/>
              <a:gd name="connsiteX10410" fmla="*/ 10101979 w 10993169"/>
              <a:gd name="connsiteY10410" fmla="*/ 108089 h 5809456"/>
              <a:gd name="connsiteX10411" fmla="*/ 10103933 w 10993169"/>
              <a:gd name="connsiteY10411" fmla="*/ 107438 h 5809456"/>
              <a:gd name="connsiteX10412" fmla="*/ 10105885 w 10993169"/>
              <a:gd name="connsiteY10412" fmla="*/ 106787 h 5809456"/>
              <a:gd name="connsiteX10413" fmla="*/ 10107837 w 10993169"/>
              <a:gd name="connsiteY10413" fmla="*/ 106787 h 5809456"/>
              <a:gd name="connsiteX10414" fmla="*/ 10109791 w 10993169"/>
              <a:gd name="connsiteY10414" fmla="*/ 107438 h 5809456"/>
              <a:gd name="connsiteX10415" fmla="*/ 10112395 w 10993169"/>
              <a:gd name="connsiteY10415" fmla="*/ 108089 h 5809456"/>
              <a:gd name="connsiteX10416" fmla="*/ 10115649 w 10993169"/>
              <a:gd name="connsiteY10416" fmla="*/ 110042 h 5809456"/>
              <a:gd name="connsiteX10417" fmla="*/ 10119555 w 10993169"/>
              <a:gd name="connsiteY10417" fmla="*/ 112647 h 5809456"/>
              <a:gd name="connsiteX10418" fmla="*/ 10122159 w 10993169"/>
              <a:gd name="connsiteY10418" fmla="*/ 115251 h 5809456"/>
              <a:gd name="connsiteX10419" fmla="*/ 10121507 w 10993169"/>
              <a:gd name="connsiteY10419" fmla="*/ 119158 h 5809456"/>
              <a:gd name="connsiteX10420" fmla="*/ 10120857 w 10993169"/>
              <a:gd name="connsiteY10420" fmla="*/ 122414 h 5809456"/>
              <a:gd name="connsiteX10421" fmla="*/ 10118903 w 10993169"/>
              <a:gd name="connsiteY10421" fmla="*/ 125670 h 5809456"/>
              <a:gd name="connsiteX10422" fmla="*/ 10116951 w 10993169"/>
              <a:gd name="connsiteY10422" fmla="*/ 127623 h 5809456"/>
              <a:gd name="connsiteX10423" fmla="*/ 10113697 w 10993169"/>
              <a:gd name="connsiteY10423" fmla="*/ 131530 h 5809456"/>
              <a:gd name="connsiteX10424" fmla="*/ 10109791 w 10993169"/>
              <a:gd name="connsiteY10424" fmla="*/ 135437 h 5809456"/>
              <a:gd name="connsiteX10425" fmla="*/ 10109139 w 10993169"/>
              <a:gd name="connsiteY10425" fmla="*/ 136739 h 5809456"/>
              <a:gd name="connsiteX10426" fmla="*/ 10109139 w 10993169"/>
              <a:gd name="connsiteY10426" fmla="*/ 138041 h 5809456"/>
              <a:gd name="connsiteX10427" fmla="*/ 10109139 w 10993169"/>
              <a:gd name="connsiteY10427" fmla="*/ 139995 h 5809456"/>
              <a:gd name="connsiteX10428" fmla="*/ 10109791 w 10993169"/>
              <a:gd name="connsiteY10428" fmla="*/ 141948 h 5809456"/>
              <a:gd name="connsiteX10429" fmla="*/ 10111093 w 10993169"/>
              <a:gd name="connsiteY10429" fmla="*/ 145204 h 5809456"/>
              <a:gd name="connsiteX10430" fmla="*/ 10112395 w 10993169"/>
              <a:gd name="connsiteY10430" fmla="*/ 148459 h 5809456"/>
              <a:gd name="connsiteX10431" fmla="*/ 10109791 w 10993169"/>
              <a:gd name="connsiteY10431" fmla="*/ 153017 h 5809456"/>
              <a:gd name="connsiteX10432" fmla="*/ 10107187 w 10993169"/>
              <a:gd name="connsiteY10432" fmla="*/ 158878 h 5809456"/>
              <a:gd name="connsiteX10433" fmla="*/ 10105233 w 10993169"/>
              <a:gd name="connsiteY10433" fmla="*/ 161482 h 5809456"/>
              <a:gd name="connsiteX10434" fmla="*/ 10103281 w 10993169"/>
              <a:gd name="connsiteY10434" fmla="*/ 163436 h 5809456"/>
              <a:gd name="connsiteX10435" fmla="*/ 10101329 w 10993169"/>
              <a:gd name="connsiteY10435" fmla="*/ 166040 h 5809456"/>
              <a:gd name="connsiteX10436" fmla="*/ 10099375 w 10993169"/>
              <a:gd name="connsiteY10436" fmla="*/ 166691 h 5809456"/>
              <a:gd name="connsiteX10437" fmla="*/ 10090913 w 10993169"/>
              <a:gd name="connsiteY10437" fmla="*/ 169296 h 5809456"/>
              <a:gd name="connsiteX10438" fmla="*/ 10084404 w 10993169"/>
              <a:gd name="connsiteY10438" fmla="*/ 171900 h 5809456"/>
              <a:gd name="connsiteX10439" fmla="*/ 10082451 w 10993169"/>
              <a:gd name="connsiteY10439" fmla="*/ 174505 h 5809456"/>
              <a:gd name="connsiteX10440" fmla="*/ 10081149 w 10993169"/>
              <a:gd name="connsiteY10440" fmla="*/ 177761 h 5809456"/>
              <a:gd name="connsiteX10441" fmla="*/ 10080498 w 10993169"/>
              <a:gd name="connsiteY10441" fmla="*/ 179714 h 5809456"/>
              <a:gd name="connsiteX10442" fmla="*/ 10080498 w 10993169"/>
              <a:gd name="connsiteY10442" fmla="*/ 181667 h 5809456"/>
              <a:gd name="connsiteX10443" fmla="*/ 10081149 w 10993169"/>
              <a:gd name="connsiteY10443" fmla="*/ 182970 h 5809456"/>
              <a:gd name="connsiteX10444" fmla="*/ 10081800 w 10993169"/>
              <a:gd name="connsiteY10444" fmla="*/ 184272 h 5809456"/>
              <a:gd name="connsiteX10445" fmla="*/ 10085706 w 10993169"/>
              <a:gd name="connsiteY10445" fmla="*/ 188179 h 5809456"/>
              <a:gd name="connsiteX10446" fmla="*/ 10091564 w 10993169"/>
              <a:gd name="connsiteY10446" fmla="*/ 192086 h 5809456"/>
              <a:gd name="connsiteX10447" fmla="*/ 10096121 w 10993169"/>
              <a:gd name="connsiteY10447" fmla="*/ 192086 h 5809456"/>
              <a:gd name="connsiteX10448" fmla="*/ 10100027 w 10993169"/>
              <a:gd name="connsiteY10448" fmla="*/ 191435 h 5809456"/>
              <a:gd name="connsiteX10449" fmla="*/ 10104583 w 10993169"/>
              <a:gd name="connsiteY10449" fmla="*/ 190783 h 5809456"/>
              <a:gd name="connsiteX10450" fmla="*/ 10107187 w 10993169"/>
              <a:gd name="connsiteY10450" fmla="*/ 189481 h 5809456"/>
              <a:gd name="connsiteX10451" fmla="*/ 10114347 w 10993169"/>
              <a:gd name="connsiteY10451" fmla="*/ 185574 h 5809456"/>
              <a:gd name="connsiteX10452" fmla="*/ 10119555 w 10993169"/>
              <a:gd name="connsiteY10452" fmla="*/ 181667 h 5809456"/>
              <a:gd name="connsiteX10453" fmla="*/ 10122159 w 10993169"/>
              <a:gd name="connsiteY10453" fmla="*/ 181667 h 5809456"/>
              <a:gd name="connsiteX10454" fmla="*/ 10124763 w 10993169"/>
              <a:gd name="connsiteY10454" fmla="*/ 182319 h 5809456"/>
              <a:gd name="connsiteX10455" fmla="*/ 10127365 w 10993169"/>
              <a:gd name="connsiteY10455" fmla="*/ 182970 h 5809456"/>
              <a:gd name="connsiteX10456" fmla="*/ 10129969 w 10993169"/>
              <a:gd name="connsiteY10456" fmla="*/ 184272 h 5809456"/>
              <a:gd name="connsiteX10457" fmla="*/ 10132573 w 10993169"/>
              <a:gd name="connsiteY10457" fmla="*/ 190783 h 5809456"/>
              <a:gd name="connsiteX10458" fmla="*/ 10135177 w 10993169"/>
              <a:gd name="connsiteY10458" fmla="*/ 197295 h 5809456"/>
              <a:gd name="connsiteX10459" fmla="*/ 10137129 w 10993169"/>
              <a:gd name="connsiteY10459" fmla="*/ 197946 h 5809456"/>
              <a:gd name="connsiteX10460" fmla="*/ 10140385 w 10993169"/>
              <a:gd name="connsiteY10460" fmla="*/ 197946 h 5809456"/>
              <a:gd name="connsiteX10461" fmla="*/ 10142989 w 10993169"/>
              <a:gd name="connsiteY10461" fmla="*/ 197295 h 5809456"/>
              <a:gd name="connsiteX10462" fmla="*/ 10144941 w 10993169"/>
              <a:gd name="connsiteY10462" fmla="*/ 197295 h 5809456"/>
              <a:gd name="connsiteX10463" fmla="*/ 10146243 w 10993169"/>
              <a:gd name="connsiteY10463" fmla="*/ 190783 h 5809456"/>
              <a:gd name="connsiteX10464" fmla="*/ 10147545 w 10993169"/>
              <a:gd name="connsiteY10464" fmla="*/ 186877 h 5809456"/>
              <a:gd name="connsiteX10465" fmla="*/ 10150799 w 10993169"/>
              <a:gd name="connsiteY10465" fmla="*/ 185574 h 5809456"/>
              <a:gd name="connsiteX10466" fmla="*/ 10155357 w 10993169"/>
              <a:gd name="connsiteY10466" fmla="*/ 184923 h 5809456"/>
              <a:gd name="connsiteX10467" fmla="*/ 10159913 w 10993169"/>
              <a:gd name="connsiteY10467" fmla="*/ 185574 h 5809456"/>
              <a:gd name="connsiteX10468" fmla="*/ 10163167 w 10993169"/>
              <a:gd name="connsiteY10468" fmla="*/ 186877 h 5809456"/>
              <a:gd name="connsiteX10469" fmla="*/ 10167073 w 10993169"/>
              <a:gd name="connsiteY10469" fmla="*/ 190783 h 5809456"/>
              <a:gd name="connsiteX10470" fmla="*/ 10171629 w 10993169"/>
              <a:gd name="connsiteY10470" fmla="*/ 195992 h 5809456"/>
              <a:gd name="connsiteX10471" fmla="*/ 10175535 w 10993169"/>
              <a:gd name="connsiteY10471" fmla="*/ 202504 h 5809456"/>
              <a:gd name="connsiteX10472" fmla="*/ 10178139 w 10993169"/>
              <a:gd name="connsiteY10472" fmla="*/ 207062 h 5809456"/>
              <a:gd name="connsiteX10473" fmla="*/ 10183997 w 10993169"/>
              <a:gd name="connsiteY10473" fmla="*/ 217480 h 5809456"/>
              <a:gd name="connsiteX10474" fmla="*/ 10186601 w 10993169"/>
              <a:gd name="connsiteY10474" fmla="*/ 225294 h 5809456"/>
              <a:gd name="connsiteX10475" fmla="*/ 10187903 w 10993169"/>
              <a:gd name="connsiteY10475" fmla="*/ 233759 h 5809456"/>
              <a:gd name="connsiteX10476" fmla="*/ 10189205 w 10993169"/>
              <a:gd name="connsiteY10476" fmla="*/ 242874 h 5809456"/>
              <a:gd name="connsiteX10477" fmla="*/ 10190507 w 10993169"/>
              <a:gd name="connsiteY10477" fmla="*/ 243526 h 5809456"/>
              <a:gd name="connsiteX10478" fmla="*/ 10192461 w 10993169"/>
              <a:gd name="connsiteY10478" fmla="*/ 244177 h 5809456"/>
              <a:gd name="connsiteX10479" fmla="*/ 10194413 w 10993169"/>
              <a:gd name="connsiteY10479" fmla="*/ 244828 h 5809456"/>
              <a:gd name="connsiteX10480" fmla="*/ 10197017 w 10993169"/>
              <a:gd name="connsiteY10480" fmla="*/ 244828 h 5809456"/>
              <a:gd name="connsiteX10481" fmla="*/ 10202225 w 10993169"/>
              <a:gd name="connsiteY10481" fmla="*/ 244177 h 5809456"/>
              <a:gd name="connsiteX10482" fmla="*/ 10206781 w 10993169"/>
              <a:gd name="connsiteY10482" fmla="*/ 242874 h 5809456"/>
              <a:gd name="connsiteX10483" fmla="*/ 10210687 w 10993169"/>
              <a:gd name="connsiteY10483" fmla="*/ 241572 h 5809456"/>
              <a:gd name="connsiteX10484" fmla="*/ 10215893 w 10993169"/>
              <a:gd name="connsiteY10484" fmla="*/ 238968 h 5809456"/>
              <a:gd name="connsiteX10485" fmla="*/ 10220451 w 10993169"/>
              <a:gd name="connsiteY10485" fmla="*/ 235712 h 5809456"/>
              <a:gd name="connsiteX10486" fmla="*/ 10224357 w 10993169"/>
              <a:gd name="connsiteY10486" fmla="*/ 232456 h 5809456"/>
              <a:gd name="connsiteX10487" fmla="*/ 10232167 w 10993169"/>
              <a:gd name="connsiteY10487" fmla="*/ 227898 h 5809456"/>
              <a:gd name="connsiteX10488" fmla="*/ 10239979 w 10993169"/>
              <a:gd name="connsiteY10488" fmla="*/ 222689 h 5809456"/>
              <a:gd name="connsiteX10489" fmla="*/ 10246489 w 10993169"/>
              <a:gd name="connsiteY10489" fmla="*/ 222689 h 5809456"/>
              <a:gd name="connsiteX10490" fmla="*/ 10253649 w 10993169"/>
              <a:gd name="connsiteY10490" fmla="*/ 222689 h 5809456"/>
              <a:gd name="connsiteX10491" fmla="*/ 10260157 w 10993169"/>
              <a:gd name="connsiteY10491" fmla="*/ 223340 h 5809456"/>
              <a:gd name="connsiteX10492" fmla="*/ 10265365 w 10993169"/>
              <a:gd name="connsiteY10492" fmla="*/ 225294 h 5809456"/>
              <a:gd name="connsiteX10493" fmla="*/ 10267319 w 10993169"/>
              <a:gd name="connsiteY10493" fmla="*/ 227898 h 5809456"/>
              <a:gd name="connsiteX10494" fmla="*/ 10268621 w 10993169"/>
              <a:gd name="connsiteY10494" fmla="*/ 231805 h 5809456"/>
              <a:gd name="connsiteX10495" fmla="*/ 10269921 w 10993169"/>
              <a:gd name="connsiteY10495" fmla="*/ 236363 h 5809456"/>
              <a:gd name="connsiteX10496" fmla="*/ 10270573 w 10993169"/>
              <a:gd name="connsiteY10496" fmla="*/ 240270 h 5809456"/>
              <a:gd name="connsiteX10497" fmla="*/ 10270573 w 10993169"/>
              <a:gd name="connsiteY10497" fmla="*/ 242874 h 5809456"/>
              <a:gd name="connsiteX10498" fmla="*/ 10269921 w 10993169"/>
              <a:gd name="connsiteY10498" fmla="*/ 245479 h 5809456"/>
              <a:gd name="connsiteX10499" fmla="*/ 10269271 w 10993169"/>
              <a:gd name="connsiteY10499" fmla="*/ 248084 h 5809456"/>
              <a:gd name="connsiteX10500" fmla="*/ 10267969 w 10993169"/>
              <a:gd name="connsiteY10500" fmla="*/ 250688 h 5809456"/>
              <a:gd name="connsiteX10501" fmla="*/ 10260157 w 10993169"/>
              <a:gd name="connsiteY10501" fmla="*/ 246781 h 5809456"/>
              <a:gd name="connsiteX10502" fmla="*/ 10252347 w 10993169"/>
              <a:gd name="connsiteY10502" fmla="*/ 242874 h 5809456"/>
              <a:gd name="connsiteX10503" fmla="*/ 10250393 w 10993169"/>
              <a:gd name="connsiteY10503" fmla="*/ 244828 h 5809456"/>
              <a:gd name="connsiteX10504" fmla="*/ 10247139 w 10993169"/>
              <a:gd name="connsiteY10504" fmla="*/ 246781 h 5809456"/>
              <a:gd name="connsiteX10505" fmla="*/ 10244535 w 10993169"/>
              <a:gd name="connsiteY10505" fmla="*/ 249386 h 5809456"/>
              <a:gd name="connsiteX10506" fmla="*/ 10242583 w 10993169"/>
              <a:gd name="connsiteY10506" fmla="*/ 253293 h 5809456"/>
              <a:gd name="connsiteX10507" fmla="*/ 10241931 w 10993169"/>
              <a:gd name="connsiteY10507" fmla="*/ 255246 h 5809456"/>
              <a:gd name="connsiteX10508" fmla="*/ 10241281 w 10993169"/>
              <a:gd name="connsiteY10508" fmla="*/ 258502 h 5809456"/>
              <a:gd name="connsiteX10509" fmla="*/ 10241281 w 10993169"/>
              <a:gd name="connsiteY10509" fmla="*/ 261757 h 5809456"/>
              <a:gd name="connsiteX10510" fmla="*/ 10242583 w 10993169"/>
              <a:gd name="connsiteY10510" fmla="*/ 263711 h 5809456"/>
              <a:gd name="connsiteX10511" fmla="*/ 10243233 w 10993169"/>
              <a:gd name="connsiteY10511" fmla="*/ 264362 h 5809456"/>
              <a:gd name="connsiteX10512" fmla="*/ 10245187 w 10993169"/>
              <a:gd name="connsiteY10512" fmla="*/ 264362 h 5809456"/>
              <a:gd name="connsiteX10513" fmla="*/ 10247139 w 10993169"/>
              <a:gd name="connsiteY10513" fmla="*/ 264362 h 5809456"/>
              <a:gd name="connsiteX10514" fmla="*/ 10248441 w 10993169"/>
              <a:gd name="connsiteY10514" fmla="*/ 263711 h 5809456"/>
              <a:gd name="connsiteX10515" fmla="*/ 10252347 w 10993169"/>
              <a:gd name="connsiteY10515" fmla="*/ 262409 h 5809456"/>
              <a:gd name="connsiteX10516" fmla="*/ 10254951 w 10993169"/>
              <a:gd name="connsiteY10516" fmla="*/ 261107 h 5809456"/>
              <a:gd name="connsiteX10517" fmla="*/ 10256903 w 10993169"/>
              <a:gd name="connsiteY10517" fmla="*/ 262409 h 5809456"/>
              <a:gd name="connsiteX10518" fmla="*/ 10258205 w 10993169"/>
              <a:gd name="connsiteY10518" fmla="*/ 264362 h 5809456"/>
              <a:gd name="connsiteX10519" fmla="*/ 10259507 w 10993169"/>
              <a:gd name="connsiteY10519" fmla="*/ 266967 h 5809456"/>
              <a:gd name="connsiteX10520" fmla="*/ 10260809 w 10993169"/>
              <a:gd name="connsiteY10520" fmla="*/ 269571 h 5809456"/>
              <a:gd name="connsiteX10521" fmla="*/ 10262111 w 10993169"/>
              <a:gd name="connsiteY10521" fmla="*/ 274780 h 5809456"/>
              <a:gd name="connsiteX10522" fmla="*/ 10262761 w 10993169"/>
              <a:gd name="connsiteY10522" fmla="*/ 279338 h 5809456"/>
              <a:gd name="connsiteX10523" fmla="*/ 10262111 w 10993169"/>
              <a:gd name="connsiteY10523" fmla="*/ 281292 h 5809456"/>
              <a:gd name="connsiteX10524" fmla="*/ 10261459 w 10993169"/>
              <a:gd name="connsiteY10524" fmla="*/ 284547 h 5809456"/>
              <a:gd name="connsiteX10525" fmla="*/ 10259507 w 10993169"/>
              <a:gd name="connsiteY10525" fmla="*/ 287152 h 5809456"/>
              <a:gd name="connsiteX10526" fmla="*/ 10257555 w 10993169"/>
              <a:gd name="connsiteY10526" fmla="*/ 289105 h 5809456"/>
              <a:gd name="connsiteX10527" fmla="*/ 10253649 w 10993169"/>
              <a:gd name="connsiteY10527" fmla="*/ 291059 h 5809456"/>
              <a:gd name="connsiteX10528" fmla="*/ 10249093 w 10993169"/>
              <a:gd name="connsiteY10528" fmla="*/ 291710 h 5809456"/>
              <a:gd name="connsiteX10529" fmla="*/ 10245187 w 10993169"/>
              <a:gd name="connsiteY10529" fmla="*/ 291710 h 5809456"/>
              <a:gd name="connsiteX10530" fmla="*/ 10242583 w 10993169"/>
              <a:gd name="connsiteY10530" fmla="*/ 291710 h 5809456"/>
              <a:gd name="connsiteX10531" fmla="*/ 10234771 w 10993169"/>
              <a:gd name="connsiteY10531" fmla="*/ 287152 h 5809456"/>
              <a:gd name="connsiteX10532" fmla="*/ 10229563 w 10993169"/>
              <a:gd name="connsiteY10532" fmla="*/ 284547 h 5809456"/>
              <a:gd name="connsiteX10533" fmla="*/ 10227611 w 10993169"/>
              <a:gd name="connsiteY10533" fmla="*/ 285198 h 5809456"/>
              <a:gd name="connsiteX10534" fmla="*/ 10225007 w 10993169"/>
              <a:gd name="connsiteY10534" fmla="*/ 287152 h 5809456"/>
              <a:gd name="connsiteX10535" fmla="*/ 10223055 w 10993169"/>
              <a:gd name="connsiteY10535" fmla="*/ 289756 h 5809456"/>
              <a:gd name="connsiteX10536" fmla="*/ 10222403 w 10993169"/>
              <a:gd name="connsiteY10536" fmla="*/ 291710 h 5809456"/>
              <a:gd name="connsiteX10537" fmla="*/ 10222403 w 10993169"/>
              <a:gd name="connsiteY10537" fmla="*/ 296268 h 5809456"/>
              <a:gd name="connsiteX10538" fmla="*/ 10223705 w 10993169"/>
              <a:gd name="connsiteY10538" fmla="*/ 300175 h 5809456"/>
              <a:gd name="connsiteX10539" fmla="*/ 10224357 w 10993169"/>
              <a:gd name="connsiteY10539" fmla="*/ 302128 h 5809456"/>
              <a:gd name="connsiteX10540" fmla="*/ 10225007 w 10993169"/>
              <a:gd name="connsiteY10540" fmla="*/ 303430 h 5809456"/>
              <a:gd name="connsiteX10541" fmla="*/ 10226309 w 10993169"/>
              <a:gd name="connsiteY10541" fmla="*/ 304081 h 5809456"/>
              <a:gd name="connsiteX10542" fmla="*/ 10226961 w 10993169"/>
              <a:gd name="connsiteY10542" fmla="*/ 304733 h 5809456"/>
              <a:gd name="connsiteX10543" fmla="*/ 10233469 w 10993169"/>
              <a:gd name="connsiteY10543" fmla="*/ 306035 h 5809456"/>
              <a:gd name="connsiteX10544" fmla="*/ 10237375 w 10993169"/>
              <a:gd name="connsiteY10544" fmla="*/ 307337 h 5809456"/>
              <a:gd name="connsiteX10545" fmla="*/ 10239327 w 10993169"/>
              <a:gd name="connsiteY10545" fmla="*/ 308639 h 5809456"/>
              <a:gd name="connsiteX10546" fmla="*/ 10240629 w 10993169"/>
              <a:gd name="connsiteY10546" fmla="*/ 309942 h 5809456"/>
              <a:gd name="connsiteX10547" fmla="*/ 10241931 w 10993169"/>
              <a:gd name="connsiteY10547" fmla="*/ 311895 h 5809456"/>
              <a:gd name="connsiteX10548" fmla="*/ 10242583 w 10993169"/>
              <a:gd name="connsiteY10548" fmla="*/ 313197 h 5809456"/>
              <a:gd name="connsiteX10549" fmla="*/ 10243233 w 10993169"/>
              <a:gd name="connsiteY10549" fmla="*/ 315151 h 5809456"/>
              <a:gd name="connsiteX10550" fmla="*/ 10243233 w 10993169"/>
              <a:gd name="connsiteY10550" fmla="*/ 317104 h 5809456"/>
              <a:gd name="connsiteX10551" fmla="*/ 10243233 w 10993169"/>
              <a:gd name="connsiteY10551" fmla="*/ 318406 h 5809456"/>
              <a:gd name="connsiteX10552" fmla="*/ 10242583 w 10993169"/>
              <a:gd name="connsiteY10552" fmla="*/ 319709 h 5809456"/>
              <a:gd name="connsiteX10553" fmla="*/ 10239327 w 10993169"/>
              <a:gd name="connsiteY10553" fmla="*/ 323616 h 5809456"/>
              <a:gd name="connsiteX10554" fmla="*/ 10234771 w 10993169"/>
              <a:gd name="connsiteY10554" fmla="*/ 326871 h 5809456"/>
              <a:gd name="connsiteX10555" fmla="*/ 10230215 w 10993169"/>
              <a:gd name="connsiteY10555" fmla="*/ 330127 h 5809456"/>
              <a:gd name="connsiteX10556" fmla="*/ 10226961 w 10993169"/>
              <a:gd name="connsiteY10556" fmla="*/ 332732 h 5809456"/>
              <a:gd name="connsiteX10557" fmla="*/ 10220451 w 10993169"/>
              <a:gd name="connsiteY10557" fmla="*/ 334034 h 5809456"/>
              <a:gd name="connsiteX10558" fmla="*/ 10211989 w 10993169"/>
              <a:gd name="connsiteY10558" fmla="*/ 335336 h 5809456"/>
              <a:gd name="connsiteX10559" fmla="*/ 10203525 w 10993169"/>
              <a:gd name="connsiteY10559" fmla="*/ 335987 h 5809456"/>
              <a:gd name="connsiteX10560" fmla="*/ 10196365 w 10993169"/>
              <a:gd name="connsiteY10560" fmla="*/ 337941 h 5809456"/>
              <a:gd name="connsiteX10561" fmla="*/ 10189857 w 10993169"/>
              <a:gd name="connsiteY10561" fmla="*/ 342499 h 5809456"/>
              <a:gd name="connsiteX10562" fmla="*/ 10180743 w 10993169"/>
              <a:gd name="connsiteY10562" fmla="*/ 349661 h 5809456"/>
              <a:gd name="connsiteX10563" fmla="*/ 10172281 w 10993169"/>
              <a:gd name="connsiteY10563" fmla="*/ 356824 h 5809456"/>
              <a:gd name="connsiteX10564" fmla="*/ 10165121 w 10993169"/>
              <a:gd name="connsiteY10564" fmla="*/ 363986 h 5809456"/>
              <a:gd name="connsiteX10565" fmla="*/ 10160565 w 10993169"/>
              <a:gd name="connsiteY10565" fmla="*/ 371800 h 5809456"/>
              <a:gd name="connsiteX10566" fmla="*/ 10155357 w 10993169"/>
              <a:gd name="connsiteY10566" fmla="*/ 381567 h 5809456"/>
              <a:gd name="connsiteX10567" fmla="*/ 10155357 w 10993169"/>
              <a:gd name="connsiteY10567" fmla="*/ 386125 h 5809456"/>
              <a:gd name="connsiteX10568" fmla="*/ 10154705 w 10993169"/>
              <a:gd name="connsiteY10568" fmla="*/ 391334 h 5809456"/>
              <a:gd name="connsiteX10569" fmla="*/ 10154055 w 10993169"/>
              <a:gd name="connsiteY10569" fmla="*/ 395892 h 5809456"/>
              <a:gd name="connsiteX10570" fmla="*/ 10152753 w 10993169"/>
              <a:gd name="connsiteY10570" fmla="*/ 399148 h 5809456"/>
              <a:gd name="connsiteX10571" fmla="*/ 10144941 w 10993169"/>
              <a:gd name="connsiteY10571" fmla="*/ 399148 h 5809456"/>
              <a:gd name="connsiteX10572" fmla="*/ 10137781 w 10993169"/>
              <a:gd name="connsiteY10572" fmla="*/ 399148 h 5809456"/>
              <a:gd name="connsiteX10573" fmla="*/ 10133875 w 10993169"/>
              <a:gd name="connsiteY10573" fmla="*/ 405008 h 5809456"/>
              <a:gd name="connsiteX10574" fmla="*/ 10129969 w 10993169"/>
              <a:gd name="connsiteY10574" fmla="*/ 412170 h 5809456"/>
              <a:gd name="connsiteX10575" fmla="*/ 10126065 w 10993169"/>
              <a:gd name="connsiteY10575" fmla="*/ 418031 h 5809456"/>
              <a:gd name="connsiteX10576" fmla="*/ 10122159 w 10993169"/>
              <a:gd name="connsiteY10576" fmla="*/ 421937 h 5809456"/>
              <a:gd name="connsiteX10577" fmla="*/ 10120205 w 10993169"/>
              <a:gd name="connsiteY10577" fmla="*/ 423240 h 5809456"/>
              <a:gd name="connsiteX10578" fmla="*/ 10118253 w 10993169"/>
              <a:gd name="connsiteY10578" fmla="*/ 423240 h 5809456"/>
              <a:gd name="connsiteX10579" fmla="*/ 10115649 w 10993169"/>
              <a:gd name="connsiteY10579" fmla="*/ 423240 h 5809456"/>
              <a:gd name="connsiteX10580" fmla="*/ 10113697 w 10993169"/>
              <a:gd name="connsiteY10580" fmla="*/ 422589 h 5809456"/>
              <a:gd name="connsiteX10581" fmla="*/ 10109791 w 10993169"/>
              <a:gd name="connsiteY10581" fmla="*/ 421287 h 5809456"/>
              <a:gd name="connsiteX10582" fmla="*/ 10107187 w 10993169"/>
              <a:gd name="connsiteY10582" fmla="*/ 419984 h 5809456"/>
              <a:gd name="connsiteX10583" fmla="*/ 10105233 w 10993169"/>
              <a:gd name="connsiteY10583" fmla="*/ 418031 h 5809456"/>
              <a:gd name="connsiteX10584" fmla="*/ 10104583 w 10993169"/>
              <a:gd name="connsiteY10584" fmla="*/ 416077 h 5809456"/>
              <a:gd name="connsiteX10585" fmla="*/ 10103933 w 10993169"/>
              <a:gd name="connsiteY10585" fmla="*/ 412822 h 5809456"/>
              <a:gd name="connsiteX10586" fmla="*/ 10103281 w 10993169"/>
              <a:gd name="connsiteY10586" fmla="*/ 408915 h 5809456"/>
              <a:gd name="connsiteX10587" fmla="*/ 10102631 w 10993169"/>
              <a:gd name="connsiteY10587" fmla="*/ 405659 h 5809456"/>
              <a:gd name="connsiteX10588" fmla="*/ 10101979 w 10993169"/>
              <a:gd name="connsiteY10588" fmla="*/ 402403 h 5809456"/>
              <a:gd name="connsiteX10589" fmla="*/ 10100677 w 10993169"/>
              <a:gd name="connsiteY10589" fmla="*/ 399148 h 5809456"/>
              <a:gd name="connsiteX10590" fmla="*/ 10099375 w 10993169"/>
              <a:gd name="connsiteY10590" fmla="*/ 396543 h 5809456"/>
              <a:gd name="connsiteX10591" fmla="*/ 10096772 w 10993169"/>
              <a:gd name="connsiteY10591" fmla="*/ 395241 h 5809456"/>
              <a:gd name="connsiteX10592" fmla="*/ 10092866 w 10993169"/>
              <a:gd name="connsiteY10592" fmla="*/ 393287 h 5809456"/>
              <a:gd name="connsiteX10593" fmla="*/ 10088309 w 10993169"/>
              <a:gd name="connsiteY10593" fmla="*/ 391985 h 5809456"/>
              <a:gd name="connsiteX10594" fmla="*/ 10084404 w 10993169"/>
              <a:gd name="connsiteY10594" fmla="*/ 391985 h 5809456"/>
              <a:gd name="connsiteX10595" fmla="*/ 10079847 w 10993169"/>
              <a:gd name="connsiteY10595" fmla="*/ 393939 h 5809456"/>
              <a:gd name="connsiteX10596" fmla="*/ 10073989 w 10993169"/>
              <a:gd name="connsiteY10596" fmla="*/ 396543 h 5809456"/>
              <a:gd name="connsiteX10597" fmla="*/ 10071385 w 10993169"/>
              <a:gd name="connsiteY10597" fmla="*/ 396543 h 5809456"/>
              <a:gd name="connsiteX10598" fmla="*/ 10068781 w 10993169"/>
              <a:gd name="connsiteY10598" fmla="*/ 396543 h 5809456"/>
              <a:gd name="connsiteX10599" fmla="*/ 10064875 w 10993169"/>
              <a:gd name="connsiteY10599" fmla="*/ 395892 h 5809456"/>
              <a:gd name="connsiteX10600" fmla="*/ 10060970 w 10993169"/>
              <a:gd name="connsiteY10600" fmla="*/ 393939 h 5809456"/>
              <a:gd name="connsiteX10601" fmla="*/ 10060970 w 10993169"/>
              <a:gd name="connsiteY10601" fmla="*/ 393287 h 5809456"/>
              <a:gd name="connsiteX10602" fmla="*/ 10059668 w 10993169"/>
              <a:gd name="connsiteY10602" fmla="*/ 391985 h 5809456"/>
              <a:gd name="connsiteX10603" fmla="*/ 10057064 w 10993169"/>
              <a:gd name="connsiteY10603" fmla="*/ 390032 h 5809456"/>
              <a:gd name="connsiteX10604" fmla="*/ 10055763 w 10993169"/>
              <a:gd name="connsiteY10604" fmla="*/ 389381 h 5809456"/>
              <a:gd name="connsiteX10605" fmla="*/ 10053159 w 10993169"/>
              <a:gd name="connsiteY10605" fmla="*/ 389381 h 5809456"/>
              <a:gd name="connsiteX10606" fmla="*/ 10050555 w 10993169"/>
              <a:gd name="connsiteY10606" fmla="*/ 390683 h 5809456"/>
              <a:gd name="connsiteX10607" fmla="*/ 10048602 w 10993169"/>
              <a:gd name="connsiteY10607" fmla="*/ 392636 h 5809456"/>
              <a:gd name="connsiteX10608" fmla="*/ 10047951 w 10993169"/>
              <a:gd name="connsiteY10608" fmla="*/ 393939 h 5809456"/>
              <a:gd name="connsiteX10609" fmla="*/ 10046649 w 10993169"/>
              <a:gd name="connsiteY10609" fmla="*/ 399148 h 5809456"/>
              <a:gd name="connsiteX10610" fmla="*/ 10045347 w 10993169"/>
              <a:gd name="connsiteY10610" fmla="*/ 404357 h 5809456"/>
              <a:gd name="connsiteX10611" fmla="*/ 10044045 w 10993169"/>
              <a:gd name="connsiteY10611" fmla="*/ 410217 h 5809456"/>
              <a:gd name="connsiteX10612" fmla="*/ 10042743 w 10993169"/>
              <a:gd name="connsiteY10612" fmla="*/ 414775 h 5809456"/>
              <a:gd name="connsiteX10613" fmla="*/ 10042093 w 10993169"/>
              <a:gd name="connsiteY10613" fmla="*/ 418682 h 5809456"/>
              <a:gd name="connsiteX10614" fmla="*/ 10041442 w 10993169"/>
              <a:gd name="connsiteY10614" fmla="*/ 423240 h 5809456"/>
              <a:gd name="connsiteX10615" fmla="*/ 10039489 w 10993169"/>
              <a:gd name="connsiteY10615" fmla="*/ 428449 h 5809456"/>
              <a:gd name="connsiteX10616" fmla="*/ 10037536 w 10993169"/>
              <a:gd name="connsiteY10616" fmla="*/ 432356 h 5809456"/>
              <a:gd name="connsiteX10617" fmla="*/ 10032979 w 10993169"/>
              <a:gd name="connsiteY10617" fmla="*/ 434309 h 5809456"/>
              <a:gd name="connsiteX10618" fmla="*/ 10027772 w 10993169"/>
              <a:gd name="connsiteY10618" fmla="*/ 436263 h 5809456"/>
              <a:gd name="connsiteX10619" fmla="*/ 10025168 w 10993169"/>
              <a:gd name="connsiteY10619" fmla="*/ 437565 h 5809456"/>
              <a:gd name="connsiteX10620" fmla="*/ 10023215 w 10993169"/>
              <a:gd name="connsiteY10620" fmla="*/ 439518 h 5809456"/>
              <a:gd name="connsiteX10621" fmla="*/ 10021263 w 10993169"/>
              <a:gd name="connsiteY10621" fmla="*/ 440820 h 5809456"/>
              <a:gd name="connsiteX10622" fmla="*/ 10019961 w 10993169"/>
              <a:gd name="connsiteY10622" fmla="*/ 442774 h 5809456"/>
              <a:gd name="connsiteX10623" fmla="*/ 10018008 w 10993169"/>
              <a:gd name="connsiteY10623" fmla="*/ 446030 h 5809456"/>
              <a:gd name="connsiteX10624" fmla="*/ 10016706 w 10993169"/>
              <a:gd name="connsiteY10624" fmla="*/ 450588 h 5809456"/>
              <a:gd name="connsiteX10625" fmla="*/ 10015404 w 10993169"/>
              <a:gd name="connsiteY10625" fmla="*/ 455797 h 5809456"/>
              <a:gd name="connsiteX10626" fmla="*/ 10014753 w 10993169"/>
              <a:gd name="connsiteY10626" fmla="*/ 460355 h 5809456"/>
              <a:gd name="connsiteX10627" fmla="*/ 10014102 w 10993169"/>
              <a:gd name="connsiteY10627" fmla="*/ 463610 h 5809456"/>
              <a:gd name="connsiteX10628" fmla="*/ 10014753 w 10993169"/>
              <a:gd name="connsiteY10628" fmla="*/ 468168 h 5809456"/>
              <a:gd name="connsiteX10629" fmla="*/ 10015404 w 10993169"/>
              <a:gd name="connsiteY10629" fmla="*/ 472726 h 5809456"/>
              <a:gd name="connsiteX10630" fmla="*/ 10016055 w 10993169"/>
              <a:gd name="connsiteY10630" fmla="*/ 477284 h 5809456"/>
              <a:gd name="connsiteX10631" fmla="*/ 10016706 w 10993169"/>
              <a:gd name="connsiteY10631" fmla="*/ 482493 h 5809456"/>
              <a:gd name="connsiteX10632" fmla="*/ 10017357 w 10993169"/>
              <a:gd name="connsiteY10632" fmla="*/ 487051 h 5809456"/>
              <a:gd name="connsiteX10633" fmla="*/ 10018008 w 10993169"/>
              <a:gd name="connsiteY10633" fmla="*/ 490958 h 5809456"/>
              <a:gd name="connsiteX10634" fmla="*/ 10017357 w 10993169"/>
              <a:gd name="connsiteY10634" fmla="*/ 494214 h 5809456"/>
              <a:gd name="connsiteX10635" fmla="*/ 10016706 w 10993169"/>
              <a:gd name="connsiteY10635" fmla="*/ 500725 h 5809456"/>
              <a:gd name="connsiteX10636" fmla="*/ 10014102 w 10993169"/>
              <a:gd name="connsiteY10636" fmla="*/ 507888 h 5809456"/>
              <a:gd name="connsiteX10637" fmla="*/ 10010847 w 10993169"/>
              <a:gd name="connsiteY10637" fmla="*/ 514399 h 5809456"/>
              <a:gd name="connsiteX10638" fmla="*/ 10006942 w 10993169"/>
              <a:gd name="connsiteY10638" fmla="*/ 519608 h 5809456"/>
              <a:gd name="connsiteX10639" fmla="*/ 10004338 w 10993169"/>
              <a:gd name="connsiteY10639" fmla="*/ 524166 h 5809456"/>
              <a:gd name="connsiteX10640" fmla="*/ 9999131 w 10993169"/>
              <a:gd name="connsiteY10640" fmla="*/ 529375 h 5809456"/>
              <a:gd name="connsiteX10641" fmla="*/ 9996527 w 10993169"/>
              <a:gd name="connsiteY10641" fmla="*/ 531329 h 5809456"/>
              <a:gd name="connsiteX10642" fmla="*/ 9993923 w 10993169"/>
              <a:gd name="connsiteY10642" fmla="*/ 533282 h 5809456"/>
              <a:gd name="connsiteX10643" fmla="*/ 9991970 w 10993169"/>
              <a:gd name="connsiteY10643" fmla="*/ 534585 h 5809456"/>
              <a:gd name="connsiteX10644" fmla="*/ 9989367 w 10993169"/>
              <a:gd name="connsiteY10644" fmla="*/ 534585 h 5809456"/>
              <a:gd name="connsiteX10645" fmla="*/ 9987413 w 10993169"/>
              <a:gd name="connsiteY10645" fmla="*/ 535236 h 5809456"/>
              <a:gd name="connsiteX10646" fmla="*/ 9985461 w 10993169"/>
              <a:gd name="connsiteY10646" fmla="*/ 535887 h 5809456"/>
              <a:gd name="connsiteX10647" fmla="*/ 9982857 w 10993169"/>
              <a:gd name="connsiteY10647" fmla="*/ 535887 h 5809456"/>
              <a:gd name="connsiteX10648" fmla="*/ 9980904 w 10993169"/>
              <a:gd name="connsiteY10648" fmla="*/ 535236 h 5809456"/>
              <a:gd name="connsiteX10649" fmla="*/ 9976999 w 10993169"/>
              <a:gd name="connsiteY10649" fmla="*/ 533933 h 5809456"/>
              <a:gd name="connsiteX10650" fmla="*/ 9974395 w 10993169"/>
              <a:gd name="connsiteY10650" fmla="*/ 531980 h 5809456"/>
              <a:gd name="connsiteX10651" fmla="*/ 9967235 w 10993169"/>
              <a:gd name="connsiteY10651" fmla="*/ 528724 h 5809456"/>
              <a:gd name="connsiteX10652" fmla="*/ 9961376 w 10993169"/>
              <a:gd name="connsiteY10652" fmla="*/ 524817 h 5809456"/>
              <a:gd name="connsiteX10653" fmla="*/ 9959423 w 10993169"/>
              <a:gd name="connsiteY10653" fmla="*/ 524166 h 5809456"/>
              <a:gd name="connsiteX10654" fmla="*/ 9957470 w 10993169"/>
              <a:gd name="connsiteY10654" fmla="*/ 524166 h 5809456"/>
              <a:gd name="connsiteX10655" fmla="*/ 9954867 w 10993169"/>
              <a:gd name="connsiteY10655" fmla="*/ 524166 h 5809456"/>
              <a:gd name="connsiteX10656" fmla="*/ 9952914 w 10993169"/>
              <a:gd name="connsiteY10656" fmla="*/ 525468 h 5809456"/>
              <a:gd name="connsiteX10657" fmla="*/ 9949008 w 10993169"/>
              <a:gd name="connsiteY10657" fmla="*/ 527422 h 5809456"/>
              <a:gd name="connsiteX10658" fmla="*/ 9946404 w 10993169"/>
              <a:gd name="connsiteY10658" fmla="*/ 529375 h 5809456"/>
              <a:gd name="connsiteX10659" fmla="*/ 9943801 w 10993169"/>
              <a:gd name="connsiteY10659" fmla="*/ 530678 h 5809456"/>
              <a:gd name="connsiteX10660" fmla="*/ 9941197 w 10993169"/>
              <a:gd name="connsiteY10660" fmla="*/ 532631 h 5809456"/>
              <a:gd name="connsiteX10661" fmla="*/ 9938593 w 10993169"/>
              <a:gd name="connsiteY10661" fmla="*/ 535236 h 5809456"/>
              <a:gd name="connsiteX10662" fmla="*/ 9935989 w 10993169"/>
              <a:gd name="connsiteY10662" fmla="*/ 537189 h 5809456"/>
              <a:gd name="connsiteX10663" fmla="*/ 9933385 w 10993169"/>
              <a:gd name="connsiteY10663" fmla="*/ 537189 h 5809456"/>
              <a:gd name="connsiteX10664" fmla="*/ 9928829 w 10993169"/>
              <a:gd name="connsiteY10664" fmla="*/ 535887 h 5809456"/>
              <a:gd name="connsiteX10665" fmla="*/ 9925574 w 10993169"/>
              <a:gd name="connsiteY10665" fmla="*/ 533933 h 5809456"/>
              <a:gd name="connsiteX10666" fmla="*/ 9922971 w 10993169"/>
              <a:gd name="connsiteY10666" fmla="*/ 531980 h 5809456"/>
              <a:gd name="connsiteX10667" fmla="*/ 9919716 w 10993169"/>
              <a:gd name="connsiteY10667" fmla="*/ 530026 h 5809456"/>
              <a:gd name="connsiteX10668" fmla="*/ 9917763 w 10993169"/>
              <a:gd name="connsiteY10668" fmla="*/ 526771 h 5809456"/>
              <a:gd name="connsiteX10669" fmla="*/ 9915159 w 10993169"/>
              <a:gd name="connsiteY10669" fmla="*/ 522864 h 5809456"/>
              <a:gd name="connsiteX10670" fmla="*/ 9912555 w 10993169"/>
              <a:gd name="connsiteY10670" fmla="*/ 518957 h 5809456"/>
              <a:gd name="connsiteX10671" fmla="*/ 9908650 w 10993169"/>
              <a:gd name="connsiteY10671" fmla="*/ 511143 h 5809456"/>
              <a:gd name="connsiteX10672" fmla="*/ 9904744 w 10993169"/>
              <a:gd name="connsiteY10672" fmla="*/ 503981 h 5809456"/>
              <a:gd name="connsiteX10673" fmla="*/ 9902140 w 10993169"/>
              <a:gd name="connsiteY10673" fmla="*/ 501376 h 5809456"/>
              <a:gd name="connsiteX10674" fmla="*/ 9898235 w 10993169"/>
              <a:gd name="connsiteY10674" fmla="*/ 496819 h 5809456"/>
              <a:gd name="connsiteX10675" fmla="*/ 9896282 w 10993169"/>
              <a:gd name="connsiteY10675" fmla="*/ 494865 h 5809456"/>
              <a:gd name="connsiteX10676" fmla="*/ 9893678 w 10993169"/>
              <a:gd name="connsiteY10676" fmla="*/ 492912 h 5809456"/>
              <a:gd name="connsiteX10677" fmla="*/ 9891725 w 10993169"/>
              <a:gd name="connsiteY10677" fmla="*/ 492260 h 5809456"/>
              <a:gd name="connsiteX10678" fmla="*/ 9889773 w 10993169"/>
              <a:gd name="connsiteY10678" fmla="*/ 491609 h 5809456"/>
              <a:gd name="connsiteX10679" fmla="*/ 9885867 w 10993169"/>
              <a:gd name="connsiteY10679" fmla="*/ 490307 h 5809456"/>
              <a:gd name="connsiteX10680" fmla="*/ 9882612 w 10993169"/>
              <a:gd name="connsiteY10680" fmla="*/ 489005 h 5809456"/>
              <a:gd name="connsiteX10681" fmla="*/ 9879357 w 10993169"/>
              <a:gd name="connsiteY10681" fmla="*/ 489005 h 5809456"/>
              <a:gd name="connsiteX10682" fmla="*/ 9877405 w 10993169"/>
              <a:gd name="connsiteY10682" fmla="*/ 489005 h 5809456"/>
              <a:gd name="connsiteX10683" fmla="*/ 9874801 w 10993169"/>
              <a:gd name="connsiteY10683" fmla="*/ 490958 h 5809456"/>
              <a:gd name="connsiteX10684" fmla="*/ 9872197 w 10993169"/>
              <a:gd name="connsiteY10684" fmla="*/ 492912 h 5809456"/>
              <a:gd name="connsiteX10685" fmla="*/ 9870244 w 10993169"/>
              <a:gd name="connsiteY10685" fmla="*/ 494865 h 5809456"/>
              <a:gd name="connsiteX10686" fmla="*/ 9868942 w 10993169"/>
              <a:gd name="connsiteY10686" fmla="*/ 496819 h 5809456"/>
              <a:gd name="connsiteX10687" fmla="*/ 9868942 w 10993169"/>
              <a:gd name="connsiteY10687" fmla="*/ 502027 h 5809456"/>
              <a:gd name="connsiteX10688" fmla="*/ 9868942 w 10993169"/>
              <a:gd name="connsiteY10688" fmla="*/ 506585 h 5809456"/>
              <a:gd name="connsiteX10689" fmla="*/ 9872197 w 10993169"/>
              <a:gd name="connsiteY10689" fmla="*/ 508539 h 5809456"/>
              <a:gd name="connsiteX10690" fmla="*/ 9876753 w 10993169"/>
              <a:gd name="connsiteY10690" fmla="*/ 510492 h 5809456"/>
              <a:gd name="connsiteX10691" fmla="*/ 9881310 w 10993169"/>
              <a:gd name="connsiteY10691" fmla="*/ 511143 h 5809456"/>
              <a:gd name="connsiteX10692" fmla="*/ 9884565 w 10993169"/>
              <a:gd name="connsiteY10692" fmla="*/ 511795 h 5809456"/>
              <a:gd name="connsiteX10693" fmla="*/ 9887169 w 10993169"/>
              <a:gd name="connsiteY10693" fmla="*/ 515702 h 5809456"/>
              <a:gd name="connsiteX10694" fmla="*/ 9890423 w 10993169"/>
              <a:gd name="connsiteY10694" fmla="*/ 519608 h 5809456"/>
              <a:gd name="connsiteX10695" fmla="*/ 9892376 w 10993169"/>
              <a:gd name="connsiteY10695" fmla="*/ 521562 h 5809456"/>
              <a:gd name="connsiteX10696" fmla="*/ 9893678 w 10993169"/>
              <a:gd name="connsiteY10696" fmla="*/ 523515 h 5809456"/>
              <a:gd name="connsiteX10697" fmla="*/ 9894329 w 10993169"/>
              <a:gd name="connsiteY10697" fmla="*/ 525468 h 5809456"/>
              <a:gd name="connsiteX10698" fmla="*/ 9894980 w 10993169"/>
              <a:gd name="connsiteY10698" fmla="*/ 527422 h 5809456"/>
              <a:gd name="connsiteX10699" fmla="*/ 9894329 w 10993169"/>
              <a:gd name="connsiteY10699" fmla="*/ 529375 h 5809456"/>
              <a:gd name="connsiteX10700" fmla="*/ 9893027 w 10993169"/>
              <a:gd name="connsiteY10700" fmla="*/ 531980 h 5809456"/>
              <a:gd name="connsiteX10701" fmla="*/ 9891725 w 10993169"/>
              <a:gd name="connsiteY10701" fmla="*/ 533933 h 5809456"/>
              <a:gd name="connsiteX10702" fmla="*/ 9889773 w 10993169"/>
              <a:gd name="connsiteY10702" fmla="*/ 534585 h 5809456"/>
              <a:gd name="connsiteX10703" fmla="*/ 9888471 w 10993169"/>
              <a:gd name="connsiteY10703" fmla="*/ 535236 h 5809456"/>
              <a:gd name="connsiteX10704" fmla="*/ 9887169 w 10993169"/>
              <a:gd name="connsiteY10704" fmla="*/ 535236 h 5809456"/>
              <a:gd name="connsiteX10705" fmla="*/ 9885216 w 10993169"/>
              <a:gd name="connsiteY10705" fmla="*/ 535236 h 5809456"/>
              <a:gd name="connsiteX10706" fmla="*/ 9883263 w 10993169"/>
              <a:gd name="connsiteY10706" fmla="*/ 534585 h 5809456"/>
              <a:gd name="connsiteX10707" fmla="*/ 9880008 w 10993169"/>
              <a:gd name="connsiteY10707" fmla="*/ 533282 h 5809456"/>
              <a:gd name="connsiteX10708" fmla="*/ 9877405 w 10993169"/>
              <a:gd name="connsiteY10708" fmla="*/ 531980 h 5809456"/>
              <a:gd name="connsiteX10709" fmla="*/ 9875452 w 10993169"/>
              <a:gd name="connsiteY10709" fmla="*/ 530678 h 5809456"/>
              <a:gd name="connsiteX10710" fmla="*/ 9872848 w 10993169"/>
              <a:gd name="connsiteY10710" fmla="*/ 528724 h 5809456"/>
              <a:gd name="connsiteX10711" fmla="*/ 9870895 w 10993169"/>
              <a:gd name="connsiteY10711" fmla="*/ 527422 h 5809456"/>
              <a:gd name="connsiteX10712" fmla="*/ 9868942 w 10993169"/>
              <a:gd name="connsiteY10712" fmla="*/ 527422 h 5809456"/>
              <a:gd name="connsiteX10713" fmla="*/ 9867641 w 10993169"/>
              <a:gd name="connsiteY10713" fmla="*/ 528073 h 5809456"/>
              <a:gd name="connsiteX10714" fmla="*/ 9865687 w 10993169"/>
              <a:gd name="connsiteY10714" fmla="*/ 530026 h 5809456"/>
              <a:gd name="connsiteX10715" fmla="*/ 9863735 w 10993169"/>
              <a:gd name="connsiteY10715" fmla="*/ 532631 h 5809456"/>
              <a:gd name="connsiteX10716" fmla="*/ 9861782 w 10993169"/>
              <a:gd name="connsiteY10716" fmla="*/ 534585 h 5809456"/>
              <a:gd name="connsiteX10717" fmla="*/ 9859829 w 10993169"/>
              <a:gd name="connsiteY10717" fmla="*/ 537189 h 5809456"/>
              <a:gd name="connsiteX10718" fmla="*/ 9858527 w 10993169"/>
              <a:gd name="connsiteY10718" fmla="*/ 541096 h 5809456"/>
              <a:gd name="connsiteX10719" fmla="*/ 9857225 w 10993169"/>
              <a:gd name="connsiteY10719" fmla="*/ 545003 h 5809456"/>
              <a:gd name="connsiteX10720" fmla="*/ 9856575 w 10993169"/>
              <a:gd name="connsiteY10720" fmla="*/ 547607 h 5809456"/>
              <a:gd name="connsiteX10721" fmla="*/ 9858527 w 10993169"/>
              <a:gd name="connsiteY10721" fmla="*/ 549561 h 5809456"/>
              <a:gd name="connsiteX10722" fmla="*/ 9860480 w 10993169"/>
              <a:gd name="connsiteY10722" fmla="*/ 552165 h 5809456"/>
              <a:gd name="connsiteX10723" fmla="*/ 9862433 w 10993169"/>
              <a:gd name="connsiteY10723" fmla="*/ 554119 h 5809456"/>
              <a:gd name="connsiteX10724" fmla="*/ 9864386 w 10993169"/>
              <a:gd name="connsiteY10724" fmla="*/ 555421 h 5809456"/>
              <a:gd name="connsiteX10725" fmla="*/ 9866339 w 10993169"/>
              <a:gd name="connsiteY10725" fmla="*/ 555421 h 5809456"/>
              <a:gd name="connsiteX10726" fmla="*/ 9868942 w 10993169"/>
              <a:gd name="connsiteY10726" fmla="*/ 555421 h 5809456"/>
              <a:gd name="connsiteX10727" fmla="*/ 9872197 w 10993169"/>
              <a:gd name="connsiteY10727" fmla="*/ 554770 h 5809456"/>
              <a:gd name="connsiteX10728" fmla="*/ 9875452 w 10993169"/>
              <a:gd name="connsiteY10728" fmla="*/ 553468 h 5809456"/>
              <a:gd name="connsiteX10729" fmla="*/ 9881961 w 10993169"/>
              <a:gd name="connsiteY10729" fmla="*/ 551514 h 5809456"/>
              <a:gd name="connsiteX10730" fmla="*/ 9887169 w 10993169"/>
              <a:gd name="connsiteY10730" fmla="*/ 550212 h 5809456"/>
              <a:gd name="connsiteX10731" fmla="*/ 9892376 w 10993169"/>
              <a:gd name="connsiteY10731" fmla="*/ 550212 h 5809456"/>
              <a:gd name="connsiteX10732" fmla="*/ 9897584 w 10993169"/>
              <a:gd name="connsiteY10732" fmla="*/ 550212 h 5809456"/>
              <a:gd name="connsiteX10733" fmla="*/ 9898885 w 10993169"/>
              <a:gd name="connsiteY10733" fmla="*/ 554770 h 5809456"/>
              <a:gd name="connsiteX10734" fmla="*/ 9899537 w 10993169"/>
              <a:gd name="connsiteY10734" fmla="*/ 559979 h 5809456"/>
              <a:gd name="connsiteX10735" fmla="*/ 9899537 w 10993169"/>
              <a:gd name="connsiteY10735" fmla="*/ 564537 h 5809456"/>
              <a:gd name="connsiteX10736" fmla="*/ 9899537 w 10993169"/>
              <a:gd name="connsiteY10736" fmla="*/ 567792 h 5809456"/>
              <a:gd name="connsiteX10737" fmla="*/ 9902140 w 10993169"/>
              <a:gd name="connsiteY10737" fmla="*/ 573002 h 5809456"/>
              <a:gd name="connsiteX10738" fmla="*/ 9905395 w 10993169"/>
              <a:gd name="connsiteY10738" fmla="*/ 578211 h 5809456"/>
              <a:gd name="connsiteX10739" fmla="*/ 9906697 w 10993169"/>
              <a:gd name="connsiteY10739" fmla="*/ 580815 h 5809456"/>
              <a:gd name="connsiteX10740" fmla="*/ 9908650 w 10993169"/>
              <a:gd name="connsiteY10740" fmla="*/ 583420 h 5809456"/>
              <a:gd name="connsiteX10741" fmla="*/ 9910603 w 10993169"/>
              <a:gd name="connsiteY10741" fmla="*/ 584722 h 5809456"/>
              <a:gd name="connsiteX10742" fmla="*/ 9912555 w 10993169"/>
              <a:gd name="connsiteY10742" fmla="*/ 586024 h 5809456"/>
              <a:gd name="connsiteX10743" fmla="*/ 9915159 w 10993169"/>
              <a:gd name="connsiteY10743" fmla="*/ 587978 h 5809456"/>
              <a:gd name="connsiteX10744" fmla="*/ 9919065 w 10993169"/>
              <a:gd name="connsiteY10744" fmla="*/ 589931 h 5809456"/>
              <a:gd name="connsiteX10745" fmla="*/ 9923621 w 10993169"/>
              <a:gd name="connsiteY10745" fmla="*/ 591233 h 5809456"/>
              <a:gd name="connsiteX10746" fmla="*/ 9927527 w 10993169"/>
              <a:gd name="connsiteY10746" fmla="*/ 591233 h 5809456"/>
              <a:gd name="connsiteX10747" fmla="*/ 9933385 w 10993169"/>
              <a:gd name="connsiteY10747" fmla="*/ 584071 h 5809456"/>
              <a:gd name="connsiteX10748" fmla="*/ 9938593 w 10993169"/>
              <a:gd name="connsiteY10748" fmla="*/ 576257 h 5809456"/>
              <a:gd name="connsiteX10749" fmla="*/ 9939895 w 10993169"/>
              <a:gd name="connsiteY10749" fmla="*/ 574304 h 5809456"/>
              <a:gd name="connsiteX10750" fmla="*/ 9941848 w 10993169"/>
              <a:gd name="connsiteY10750" fmla="*/ 572350 h 5809456"/>
              <a:gd name="connsiteX10751" fmla="*/ 9943801 w 10993169"/>
              <a:gd name="connsiteY10751" fmla="*/ 569746 h 5809456"/>
              <a:gd name="connsiteX10752" fmla="*/ 9946404 w 10993169"/>
              <a:gd name="connsiteY10752" fmla="*/ 568444 h 5809456"/>
              <a:gd name="connsiteX10753" fmla="*/ 9951612 w 10993169"/>
              <a:gd name="connsiteY10753" fmla="*/ 565188 h 5809456"/>
              <a:gd name="connsiteX10754" fmla="*/ 9956819 w 10993169"/>
              <a:gd name="connsiteY10754" fmla="*/ 562583 h 5809456"/>
              <a:gd name="connsiteX10755" fmla="*/ 9959423 w 10993169"/>
              <a:gd name="connsiteY10755" fmla="*/ 563234 h 5809456"/>
              <a:gd name="connsiteX10756" fmla="*/ 9964631 w 10993169"/>
              <a:gd name="connsiteY10756" fmla="*/ 564537 h 5809456"/>
              <a:gd name="connsiteX10757" fmla="*/ 9969838 w 10993169"/>
              <a:gd name="connsiteY10757" fmla="*/ 565839 h 5809456"/>
              <a:gd name="connsiteX10758" fmla="*/ 9974395 w 10993169"/>
              <a:gd name="connsiteY10758" fmla="*/ 567792 h 5809456"/>
              <a:gd name="connsiteX10759" fmla="*/ 9975697 w 10993169"/>
              <a:gd name="connsiteY10759" fmla="*/ 571048 h 5809456"/>
              <a:gd name="connsiteX10760" fmla="*/ 9976999 w 10993169"/>
              <a:gd name="connsiteY10760" fmla="*/ 573653 h 5809456"/>
              <a:gd name="connsiteX10761" fmla="*/ 9978301 w 10993169"/>
              <a:gd name="connsiteY10761" fmla="*/ 577560 h 5809456"/>
              <a:gd name="connsiteX10762" fmla="*/ 9978951 w 10993169"/>
              <a:gd name="connsiteY10762" fmla="*/ 581466 h 5809456"/>
              <a:gd name="connsiteX10763" fmla="*/ 9980253 w 10993169"/>
              <a:gd name="connsiteY10763" fmla="*/ 584722 h 5809456"/>
              <a:gd name="connsiteX10764" fmla="*/ 9981555 w 10993169"/>
              <a:gd name="connsiteY10764" fmla="*/ 588629 h 5809456"/>
              <a:gd name="connsiteX10765" fmla="*/ 9982857 w 10993169"/>
              <a:gd name="connsiteY10765" fmla="*/ 591885 h 5809456"/>
              <a:gd name="connsiteX10766" fmla="*/ 9984159 w 10993169"/>
              <a:gd name="connsiteY10766" fmla="*/ 593838 h 5809456"/>
              <a:gd name="connsiteX10767" fmla="*/ 9989367 w 10993169"/>
              <a:gd name="connsiteY10767" fmla="*/ 598396 h 5809456"/>
              <a:gd name="connsiteX10768" fmla="*/ 9995225 w 10993169"/>
              <a:gd name="connsiteY10768" fmla="*/ 604256 h 5809456"/>
              <a:gd name="connsiteX10769" fmla="*/ 10001083 w 10993169"/>
              <a:gd name="connsiteY10769" fmla="*/ 609465 h 5809456"/>
              <a:gd name="connsiteX10770" fmla="*/ 10004989 w 10993169"/>
              <a:gd name="connsiteY10770" fmla="*/ 614023 h 5809456"/>
              <a:gd name="connsiteX10771" fmla="*/ 10008244 w 10993169"/>
              <a:gd name="connsiteY10771" fmla="*/ 618581 h 5809456"/>
              <a:gd name="connsiteX10772" fmla="*/ 10012149 w 10993169"/>
              <a:gd name="connsiteY10772" fmla="*/ 624441 h 5809456"/>
              <a:gd name="connsiteX10773" fmla="*/ 10014753 w 10993169"/>
              <a:gd name="connsiteY10773" fmla="*/ 630302 h 5809456"/>
              <a:gd name="connsiteX10774" fmla="*/ 10017357 w 10993169"/>
              <a:gd name="connsiteY10774" fmla="*/ 634860 h 5809456"/>
              <a:gd name="connsiteX10775" fmla="*/ 10016706 w 10993169"/>
              <a:gd name="connsiteY10775" fmla="*/ 641371 h 5809456"/>
              <a:gd name="connsiteX10776" fmla="*/ 10016706 w 10993169"/>
              <a:gd name="connsiteY10776" fmla="*/ 649836 h 5809456"/>
              <a:gd name="connsiteX10777" fmla="*/ 10016055 w 10993169"/>
              <a:gd name="connsiteY10777" fmla="*/ 658301 h 5809456"/>
              <a:gd name="connsiteX10778" fmla="*/ 10017357 w 10993169"/>
              <a:gd name="connsiteY10778" fmla="*/ 664812 h 5809456"/>
              <a:gd name="connsiteX10779" fmla="*/ 10018659 w 10993169"/>
              <a:gd name="connsiteY10779" fmla="*/ 668068 h 5809456"/>
              <a:gd name="connsiteX10780" fmla="*/ 10020611 w 10993169"/>
              <a:gd name="connsiteY10780" fmla="*/ 671323 h 5809456"/>
              <a:gd name="connsiteX10781" fmla="*/ 10023215 w 10993169"/>
              <a:gd name="connsiteY10781" fmla="*/ 675230 h 5809456"/>
              <a:gd name="connsiteX10782" fmla="*/ 10026470 w 10993169"/>
              <a:gd name="connsiteY10782" fmla="*/ 678486 h 5809456"/>
              <a:gd name="connsiteX10783" fmla="*/ 10031677 w 10993169"/>
              <a:gd name="connsiteY10783" fmla="*/ 684997 h 5809456"/>
              <a:gd name="connsiteX10784" fmla="*/ 10035583 w 10993169"/>
              <a:gd name="connsiteY10784" fmla="*/ 691509 h 5809456"/>
              <a:gd name="connsiteX10785" fmla="*/ 10037536 w 10993169"/>
              <a:gd name="connsiteY10785" fmla="*/ 696718 h 5809456"/>
              <a:gd name="connsiteX10786" fmla="*/ 10040140 w 10993169"/>
              <a:gd name="connsiteY10786" fmla="*/ 703880 h 5809456"/>
              <a:gd name="connsiteX10787" fmla="*/ 10042093 w 10993169"/>
              <a:gd name="connsiteY10787" fmla="*/ 711043 h 5809456"/>
              <a:gd name="connsiteX10788" fmla="*/ 10042743 w 10993169"/>
              <a:gd name="connsiteY10788" fmla="*/ 716903 h 5809456"/>
              <a:gd name="connsiteX10789" fmla="*/ 10042093 w 10993169"/>
              <a:gd name="connsiteY10789" fmla="*/ 726019 h 5809456"/>
              <a:gd name="connsiteX10790" fmla="*/ 10040140 w 10993169"/>
              <a:gd name="connsiteY10790" fmla="*/ 736437 h 5809456"/>
              <a:gd name="connsiteX10791" fmla="*/ 10037536 w 10993169"/>
              <a:gd name="connsiteY10791" fmla="*/ 746855 h 5809456"/>
              <a:gd name="connsiteX10792" fmla="*/ 10035583 w 10993169"/>
              <a:gd name="connsiteY10792" fmla="*/ 754669 h 5809456"/>
              <a:gd name="connsiteX10793" fmla="*/ 10032329 w 10993169"/>
              <a:gd name="connsiteY10793" fmla="*/ 763134 h 5809456"/>
              <a:gd name="connsiteX10794" fmla="*/ 10028423 w 10993169"/>
              <a:gd name="connsiteY10794" fmla="*/ 772250 h 5809456"/>
              <a:gd name="connsiteX10795" fmla="*/ 10023866 w 10993169"/>
              <a:gd name="connsiteY10795" fmla="*/ 781366 h 5809456"/>
              <a:gd name="connsiteX10796" fmla="*/ 10019961 w 10993169"/>
              <a:gd name="connsiteY10796" fmla="*/ 788528 h 5809456"/>
              <a:gd name="connsiteX10797" fmla="*/ 10017357 w 10993169"/>
              <a:gd name="connsiteY10797" fmla="*/ 791784 h 5809456"/>
              <a:gd name="connsiteX10798" fmla="*/ 10013451 w 10993169"/>
              <a:gd name="connsiteY10798" fmla="*/ 796342 h 5809456"/>
              <a:gd name="connsiteX10799" fmla="*/ 10008895 w 10993169"/>
              <a:gd name="connsiteY10799" fmla="*/ 800900 h 5809456"/>
              <a:gd name="connsiteX10800" fmla="*/ 10004989 w 10993169"/>
              <a:gd name="connsiteY10800" fmla="*/ 803505 h 5809456"/>
              <a:gd name="connsiteX10801" fmla="*/ 10002385 w 10993169"/>
              <a:gd name="connsiteY10801" fmla="*/ 805458 h 5809456"/>
              <a:gd name="connsiteX10802" fmla="*/ 9999781 w 10993169"/>
              <a:gd name="connsiteY10802" fmla="*/ 806109 h 5809456"/>
              <a:gd name="connsiteX10803" fmla="*/ 9996527 w 10993169"/>
              <a:gd name="connsiteY10803" fmla="*/ 806760 h 5809456"/>
              <a:gd name="connsiteX10804" fmla="*/ 9993272 w 10993169"/>
              <a:gd name="connsiteY10804" fmla="*/ 806760 h 5809456"/>
              <a:gd name="connsiteX10805" fmla="*/ 9986112 w 10993169"/>
              <a:gd name="connsiteY10805" fmla="*/ 806760 h 5809456"/>
              <a:gd name="connsiteX10806" fmla="*/ 9978951 w 10993169"/>
              <a:gd name="connsiteY10806" fmla="*/ 806109 h 5809456"/>
              <a:gd name="connsiteX10807" fmla="*/ 9972442 w 10993169"/>
              <a:gd name="connsiteY10807" fmla="*/ 808714 h 5809456"/>
              <a:gd name="connsiteX10808" fmla="*/ 9963980 w 10993169"/>
              <a:gd name="connsiteY10808" fmla="*/ 811969 h 5809456"/>
              <a:gd name="connsiteX10809" fmla="*/ 9955517 w 10993169"/>
              <a:gd name="connsiteY10809" fmla="*/ 815225 h 5809456"/>
              <a:gd name="connsiteX10810" fmla="*/ 9948357 w 10993169"/>
              <a:gd name="connsiteY10810" fmla="*/ 819132 h 5809456"/>
              <a:gd name="connsiteX10811" fmla="*/ 9944451 w 10993169"/>
              <a:gd name="connsiteY10811" fmla="*/ 819783 h 5809456"/>
              <a:gd name="connsiteX10812" fmla="*/ 9938593 w 10993169"/>
              <a:gd name="connsiteY10812" fmla="*/ 822388 h 5809456"/>
              <a:gd name="connsiteX10813" fmla="*/ 9936640 w 10993169"/>
              <a:gd name="connsiteY10813" fmla="*/ 823690 h 5809456"/>
              <a:gd name="connsiteX10814" fmla="*/ 9934037 w 10993169"/>
              <a:gd name="connsiteY10814" fmla="*/ 825643 h 5809456"/>
              <a:gd name="connsiteX10815" fmla="*/ 9931433 w 10993169"/>
              <a:gd name="connsiteY10815" fmla="*/ 827597 h 5809456"/>
              <a:gd name="connsiteX10816" fmla="*/ 9930131 w 10993169"/>
              <a:gd name="connsiteY10816" fmla="*/ 828899 h 5809456"/>
              <a:gd name="connsiteX10817" fmla="*/ 9930131 w 10993169"/>
              <a:gd name="connsiteY10817" fmla="*/ 832155 h 5809456"/>
              <a:gd name="connsiteX10818" fmla="*/ 9929480 w 10993169"/>
              <a:gd name="connsiteY10818" fmla="*/ 835410 h 5809456"/>
              <a:gd name="connsiteX10819" fmla="*/ 9929480 w 10993169"/>
              <a:gd name="connsiteY10819" fmla="*/ 837364 h 5809456"/>
              <a:gd name="connsiteX10820" fmla="*/ 9929480 w 10993169"/>
              <a:gd name="connsiteY10820" fmla="*/ 839317 h 5809456"/>
              <a:gd name="connsiteX10821" fmla="*/ 9929480 w 10993169"/>
              <a:gd name="connsiteY10821" fmla="*/ 840619 h 5809456"/>
              <a:gd name="connsiteX10822" fmla="*/ 9930131 w 10993169"/>
              <a:gd name="connsiteY10822" fmla="*/ 841922 h 5809456"/>
              <a:gd name="connsiteX10823" fmla="*/ 9931433 w 10993169"/>
              <a:gd name="connsiteY10823" fmla="*/ 843875 h 5809456"/>
              <a:gd name="connsiteX10824" fmla="*/ 9934037 w 10993169"/>
              <a:gd name="connsiteY10824" fmla="*/ 845177 h 5809456"/>
              <a:gd name="connsiteX10825" fmla="*/ 9936640 w 10993169"/>
              <a:gd name="connsiteY10825" fmla="*/ 846480 h 5809456"/>
              <a:gd name="connsiteX10826" fmla="*/ 9938593 w 10993169"/>
              <a:gd name="connsiteY10826" fmla="*/ 847131 h 5809456"/>
              <a:gd name="connsiteX10827" fmla="*/ 9942499 w 10993169"/>
              <a:gd name="connsiteY10827" fmla="*/ 846480 h 5809456"/>
              <a:gd name="connsiteX10828" fmla="*/ 9947055 w 10993169"/>
              <a:gd name="connsiteY10828" fmla="*/ 845177 h 5809456"/>
              <a:gd name="connsiteX10829" fmla="*/ 9950961 w 10993169"/>
              <a:gd name="connsiteY10829" fmla="*/ 843875 h 5809456"/>
              <a:gd name="connsiteX10830" fmla="*/ 9954215 w 10993169"/>
              <a:gd name="connsiteY10830" fmla="*/ 841922 h 5809456"/>
              <a:gd name="connsiteX10831" fmla="*/ 9957470 w 10993169"/>
              <a:gd name="connsiteY10831" fmla="*/ 838666 h 5809456"/>
              <a:gd name="connsiteX10832" fmla="*/ 9960074 w 10993169"/>
              <a:gd name="connsiteY10832" fmla="*/ 834759 h 5809456"/>
              <a:gd name="connsiteX10833" fmla="*/ 9962027 w 10993169"/>
              <a:gd name="connsiteY10833" fmla="*/ 832806 h 5809456"/>
              <a:gd name="connsiteX10834" fmla="*/ 9963329 w 10993169"/>
              <a:gd name="connsiteY10834" fmla="*/ 830852 h 5809456"/>
              <a:gd name="connsiteX10835" fmla="*/ 9964631 w 10993169"/>
              <a:gd name="connsiteY10835" fmla="*/ 829550 h 5809456"/>
              <a:gd name="connsiteX10836" fmla="*/ 9966583 w 10993169"/>
              <a:gd name="connsiteY10836" fmla="*/ 828899 h 5809456"/>
              <a:gd name="connsiteX10837" fmla="*/ 9969187 w 10993169"/>
              <a:gd name="connsiteY10837" fmla="*/ 828248 h 5809456"/>
              <a:gd name="connsiteX10838" fmla="*/ 9971791 w 10993169"/>
              <a:gd name="connsiteY10838" fmla="*/ 828248 h 5809456"/>
              <a:gd name="connsiteX10839" fmla="*/ 9974395 w 10993169"/>
              <a:gd name="connsiteY10839" fmla="*/ 828899 h 5809456"/>
              <a:gd name="connsiteX10840" fmla="*/ 9976999 w 10993169"/>
              <a:gd name="connsiteY10840" fmla="*/ 828899 h 5809456"/>
              <a:gd name="connsiteX10841" fmla="*/ 9978301 w 10993169"/>
              <a:gd name="connsiteY10841" fmla="*/ 832155 h 5809456"/>
              <a:gd name="connsiteX10842" fmla="*/ 9978301 w 10993169"/>
              <a:gd name="connsiteY10842" fmla="*/ 835410 h 5809456"/>
              <a:gd name="connsiteX10843" fmla="*/ 9978301 w 10993169"/>
              <a:gd name="connsiteY10843" fmla="*/ 839317 h 5809456"/>
              <a:gd name="connsiteX10844" fmla="*/ 9976999 w 10993169"/>
              <a:gd name="connsiteY10844" fmla="*/ 841922 h 5809456"/>
              <a:gd name="connsiteX10845" fmla="*/ 9975697 w 10993169"/>
              <a:gd name="connsiteY10845" fmla="*/ 845829 h 5809456"/>
              <a:gd name="connsiteX10846" fmla="*/ 9973744 w 10993169"/>
              <a:gd name="connsiteY10846" fmla="*/ 849084 h 5809456"/>
              <a:gd name="connsiteX10847" fmla="*/ 9971140 w 10993169"/>
              <a:gd name="connsiteY10847" fmla="*/ 852340 h 5809456"/>
              <a:gd name="connsiteX10848" fmla="*/ 9969187 w 10993169"/>
              <a:gd name="connsiteY10848" fmla="*/ 854945 h 5809456"/>
              <a:gd name="connsiteX10849" fmla="*/ 9962678 w 10993169"/>
              <a:gd name="connsiteY10849" fmla="*/ 856898 h 5809456"/>
              <a:gd name="connsiteX10850" fmla="*/ 9956819 w 10993169"/>
              <a:gd name="connsiteY10850" fmla="*/ 859502 h 5809456"/>
              <a:gd name="connsiteX10851" fmla="*/ 9951612 w 10993169"/>
              <a:gd name="connsiteY10851" fmla="*/ 865363 h 5809456"/>
              <a:gd name="connsiteX10852" fmla="*/ 9946404 w 10993169"/>
              <a:gd name="connsiteY10852" fmla="*/ 872525 h 5809456"/>
              <a:gd name="connsiteX10853" fmla="*/ 9946404 w 10993169"/>
              <a:gd name="connsiteY10853" fmla="*/ 874479 h 5809456"/>
              <a:gd name="connsiteX10854" fmla="*/ 9946404 w 10993169"/>
              <a:gd name="connsiteY10854" fmla="*/ 877734 h 5809456"/>
              <a:gd name="connsiteX10855" fmla="*/ 9947055 w 10993169"/>
              <a:gd name="connsiteY10855" fmla="*/ 880339 h 5809456"/>
              <a:gd name="connsiteX10856" fmla="*/ 9948357 w 10993169"/>
              <a:gd name="connsiteY10856" fmla="*/ 882943 h 5809456"/>
              <a:gd name="connsiteX10857" fmla="*/ 9955517 w 10993169"/>
              <a:gd name="connsiteY10857" fmla="*/ 879037 h 5809456"/>
              <a:gd name="connsiteX10858" fmla="*/ 9961376 w 10993169"/>
              <a:gd name="connsiteY10858" fmla="*/ 875130 h 5809456"/>
              <a:gd name="connsiteX10859" fmla="*/ 9967885 w 10993169"/>
              <a:gd name="connsiteY10859" fmla="*/ 876432 h 5809456"/>
              <a:gd name="connsiteX10860" fmla="*/ 9974395 w 10993169"/>
              <a:gd name="connsiteY10860" fmla="*/ 877734 h 5809456"/>
              <a:gd name="connsiteX10861" fmla="*/ 9978301 w 10993169"/>
              <a:gd name="connsiteY10861" fmla="*/ 877083 h 5809456"/>
              <a:gd name="connsiteX10862" fmla="*/ 9982206 w 10993169"/>
              <a:gd name="connsiteY10862" fmla="*/ 875781 h 5809456"/>
              <a:gd name="connsiteX10863" fmla="*/ 9984159 w 10993169"/>
              <a:gd name="connsiteY10863" fmla="*/ 875130 h 5809456"/>
              <a:gd name="connsiteX10864" fmla="*/ 9985461 w 10993169"/>
              <a:gd name="connsiteY10864" fmla="*/ 874479 h 5809456"/>
              <a:gd name="connsiteX10865" fmla="*/ 9986763 w 10993169"/>
              <a:gd name="connsiteY10865" fmla="*/ 873176 h 5809456"/>
              <a:gd name="connsiteX10866" fmla="*/ 9986763 w 10993169"/>
              <a:gd name="connsiteY10866" fmla="*/ 872525 h 5809456"/>
              <a:gd name="connsiteX10867" fmla="*/ 9988065 w 10993169"/>
              <a:gd name="connsiteY10867" fmla="*/ 867967 h 5809456"/>
              <a:gd name="connsiteX10868" fmla="*/ 9988065 w 10993169"/>
              <a:gd name="connsiteY10868" fmla="*/ 862107 h 5809456"/>
              <a:gd name="connsiteX10869" fmla="*/ 9988715 w 10993169"/>
              <a:gd name="connsiteY10869" fmla="*/ 856898 h 5809456"/>
              <a:gd name="connsiteX10870" fmla="*/ 9989367 w 10993169"/>
              <a:gd name="connsiteY10870" fmla="*/ 852340 h 5809456"/>
              <a:gd name="connsiteX10871" fmla="*/ 9993272 w 10993169"/>
              <a:gd name="connsiteY10871" fmla="*/ 844526 h 5809456"/>
              <a:gd name="connsiteX10872" fmla="*/ 9997178 w 10993169"/>
              <a:gd name="connsiteY10872" fmla="*/ 839317 h 5809456"/>
              <a:gd name="connsiteX10873" fmla="*/ 9997178 w 10993169"/>
              <a:gd name="connsiteY10873" fmla="*/ 830852 h 5809456"/>
              <a:gd name="connsiteX10874" fmla="*/ 9997178 w 10993169"/>
              <a:gd name="connsiteY10874" fmla="*/ 824341 h 5809456"/>
              <a:gd name="connsiteX10875" fmla="*/ 9999781 w 10993169"/>
              <a:gd name="connsiteY10875" fmla="*/ 822388 h 5809456"/>
              <a:gd name="connsiteX10876" fmla="*/ 10003687 w 10993169"/>
              <a:gd name="connsiteY10876" fmla="*/ 820434 h 5809456"/>
              <a:gd name="connsiteX10877" fmla="*/ 10006942 w 10993169"/>
              <a:gd name="connsiteY10877" fmla="*/ 819783 h 5809456"/>
              <a:gd name="connsiteX10878" fmla="*/ 10009545 w 10993169"/>
              <a:gd name="connsiteY10878" fmla="*/ 819132 h 5809456"/>
              <a:gd name="connsiteX10879" fmla="*/ 10013451 w 10993169"/>
              <a:gd name="connsiteY10879" fmla="*/ 824341 h 5809456"/>
              <a:gd name="connsiteX10880" fmla="*/ 10017357 w 10993169"/>
              <a:gd name="connsiteY10880" fmla="*/ 828899 h 5809456"/>
              <a:gd name="connsiteX10881" fmla="*/ 10027121 w 10993169"/>
              <a:gd name="connsiteY10881" fmla="*/ 828899 h 5809456"/>
              <a:gd name="connsiteX10882" fmla="*/ 10035583 w 10993169"/>
              <a:gd name="connsiteY10882" fmla="*/ 828899 h 5809456"/>
              <a:gd name="connsiteX10883" fmla="*/ 10044045 w 10993169"/>
              <a:gd name="connsiteY10883" fmla="*/ 826945 h 5809456"/>
              <a:gd name="connsiteX10884" fmla="*/ 10050555 w 10993169"/>
              <a:gd name="connsiteY10884" fmla="*/ 824341 h 5809456"/>
              <a:gd name="connsiteX10885" fmla="*/ 10056413 w 10993169"/>
              <a:gd name="connsiteY10885" fmla="*/ 824992 h 5809456"/>
              <a:gd name="connsiteX10886" fmla="*/ 10063574 w 10993169"/>
              <a:gd name="connsiteY10886" fmla="*/ 826294 h 5809456"/>
              <a:gd name="connsiteX10887" fmla="*/ 10066829 w 10993169"/>
              <a:gd name="connsiteY10887" fmla="*/ 826945 h 5809456"/>
              <a:gd name="connsiteX10888" fmla="*/ 10069432 w 10993169"/>
              <a:gd name="connsiteY10888" fmla="*/ 827597 h 5809456"/>
              <a:gd name="connsiteX10889" fmla="*/ 10072036 w 10993169"/>
              <a:gd name="connsiteY10889" fmla="*/ 827597 h 5809456"/>
              <a:gd name="connsiteX10890" fmla="*/ 10073989 w 10993169"/>
              <a:gd name="connsiteY10890" fmla="*/ 826945 h 5809456"/>
              <a:gd name="connsiteX10891" fmla="*/ 10076593 w 10993169"/>
              <a:gd name="connsiteY10891" fmla="*/ 825643 h 5809456"/>
              <a:gd name="connsiteX10892" fmla="*/ 10078545 w 10993169"/>
              <a:gd name="connsiteY10892" fmla="*/ 823690 h 5809456"/>
              <a:gd name="connsiteX10893" fmla="*/ 10080498 w 10993169"/>
              <a:gd name="connsiteY10893" fmla="*/ 820434 h 5809456"/>
              <a:gd name="connsiteX10894" fmla="*/ 10081800 w 10993169"/>
              <a:gd name="connsiteY10894" fmla="*/ 816527 h 5809456"/>
              <a:gd name="connsiteX10895" fmla="*/ 10080498 w 10993169"/>
              <a:gd name="connsiteY10895" fmla="*/ 814574 h 5809456"/>
              <a:gd name="connsiteX10896" fmla="*/ 10078545 w 10993169"/>
              <a:gd name="connsiteY10896" fmla="*/ 812620 h 5809456"/>
              <a:gd name="connsiteX10897" fmla="*/ 10076593 w 10993169"/>
              <a:gd name="connsiteY10897" fmla="*/ 810667 h 5809456"/>
              <a:gd name="connsiteX10898" fmla="*/ 10073989 w 10993169"/>
              <a:gd name="connsiteY10898" fmla="*/ 808714 h 5809456"/>
              <a:gd name="connsiteX10899" fmla="*/ 10068781 w 10993169"/>
              <a:gd name="connsiteY10899" fmla="*/ 806109 h 5809456"/>
              <a:gd name="connsiteX10900" fmla="*/ 10064225 w 10993169"/>
              <a:gd name="connsiteY10900" fmla="*/ 803505 h 5809456"/>
              <a:gd name="connsiteX10901" fmla="*/ 10061621 w 10993169"/>
              <a:gd name="connsiteY10901" fmla="*/ 800900 h 5809456"/>
              <a:gd name="connsiteX10902" fmla="*/ 10060319 w 10993169"/>
              <a:gd name="connsiteY10902" fmla="*/ 797644 h 5809456"/>
              <a:gd name="connsiteX10903" fmla="*/ 10059017 w 10993169"/>
              <a:gd name="connsiteY10903" fmla="*/ 793737 h 5809456"/>
              <a:gd name="connsiteX10904" fmla="*/ 10058366 w 10993169"/>
              <a:gd name="connsiteY10904" fmla="*/ 791133 h 5809456"/>
              <a:gd name="connsiteX10905" fmla="*/ 10059668 w 10993169"/>
              <a:gd name="connsiteY10905" fmla="*/ 789179 h 5809456"/>
              <a:gd name="connsiteX10906" fmla="*/ 10061621 w 10993169"/>
              <a:gd name="connsiteY10906" fmla="*/ 787877 h 5809456"/>
              <a:gd name="connsiteX10907" fmla="*/ 10064225 w 10993169"/>
              <a:gd name="connsiteY10907" fmla="*/ 786575 h 5809456"/>
              <a:gd name="connsiteX10908" fmla="*/ 10066829 w 10993169"/>
              <a:gd name="connsiteY10908" fmla="*/ 785273 h 5809456"/>
              <a:gd name="connsiteX10909" fmla="*/ 10072036 w 10993169"/>
              <a:gd name="connsiteY10909" fmla="*/ 782668 h 5809456"/>
              <a:gd name="connsiteX10910" fmla="*/ 10076593 w 10993169"/>
              <a:gd name="connsiteY10910" fmla="*/ 780715 h 5809456"/>
              <a:gd name="connsiteX10911" fmla="*/ 10085706 w 10993169"/>
              <a:gd name="connsiteY10911" fmla="*/ 782017 h 5809456"/>
              <a:gd name="connsiteX10912" fmla="*/ 10094168 w 10993169"/>
              <a:gd name="connsiteY10912" fmla="*/ 783319 h 5809456"/>
              <a:gd name="connsiteX10913" fmla="*/ 10096772 w 10993169"/>
              <a:gd name="connsiteY10913" fmla="*/ 783319 h 5809456"/>
              <a:gd name="connsiteX10914" fmla="*/ 10100677 w 10993169"/>
              <a:gd name="connsiteY10914" fmla="*/ 782668 h 5809456"/>
              <a:gd name="connsiteX10915" fmla="*/ 10102631 w 10993169"/>
              <a:gd name="connsiteY10915" fmla="*/ 782017 h 5809456"/>
              <a:gd name="connsiteX10916" fmla="*/ 10104583 w 10993169"/>
              <a:gd name="connsiteY10916" fmla="*/ 782668 h 5809456"/>
              <a:gd name="connsiteX10917" fmla="*/ 10105885 w 10993169"/>
              <a:gd name="connsiteY10917" fmla="*/ 782668 h 5809456"/>
              <a:gd name="connsiteX10918" fmla="*/ 10107187 w 10993169"/>
              <a:gd name="connsiteY10918" fmla="*/ 783319 h 5809456"/>
              <a:gd name="connsiteX10919" fmla="*/ 10108489 w 10993169"/>
              <a:gd name="connsiteY10919" fmla="*/ 788528 h 5809456"/>
              <a:gd name="connsiteX10920" fmla="*/ 10109791 w 10993169"/>
              <a:gd name="connsiteY10920" fmla="*/ 796342 h 5809456"/>
              <a:gd name="connsiteX10921" fmla="*/ 10112395 w 10993169"/>
              <a:gd name="connsiteY10921" fmla="*/ 798296 h 5809456"/>
              <a:gd name="connsiteX10922" fmla="*/ 10115649 w 10993169"/>
              <a:gd name="connsiteY10922" fmla="*/ 799598 h 5809456"/>
              <a:gd name="connsiteX10923" fmla="*/ 10119555 w 10993169"/>
              <a:gd name="connsiteY10923" fmla="*/ 800900 h 5809456"/>
              <a:gd name="connsiteX10924" fmla="*/ 10122159 w 10993169"/>
              <a:gd name="connsiteY10924" fmla="*/ 801551 h 5809456"/>
              <a:gd name="connsiteX10925" fmla="*/ 10126065 w 10993169"/>
              <a:gd name="connsiteY10925" fmla="*/ 798947 h 5809456"/>
              <a:gd name="connsiteX10926" fmla="*/ 10129969 w 10993169"/>
              <a:gd name="connsiteY10926" fmla="*/ 796342 h 5809456"/>
              <a:gd name="connsiteX10927" fmla="*/ 10133875 w 10993169"/>
              <a:gd name="connsiteY10927" fmla="*/ 794389 h 5809456"/>
              <a:gd name="connsiteX10928" fmla="*/ 10139083 w 10993169"/>
              <a:gd name="connsiteY10928" fmla="*/ 793737 h 5809456"/>
              <a:gd name="connsiteX10929" fmla="*/ 10143639 w 10993169"/>
              <a:gd name="connsiteY10929" fmla="*/ 793737 h 5809456"/>
              <a:gd name="connsiteX10930" fmla="*/ 10147545 w 10993169"/>
              <a:gd name="connsiteY10930" fmla="*/ 793737 h 5809456"/>
              <a:gd name="connsiteX10931" fmla="*/ 10154055 w 10993169"/>
              <a:gd name="connsiteY10931" fmla="*/ 796342 h 5809456"/>
              <a:gd name="connsiteX10932" fmla="*/ 10160565 w 10993169"/>
              <a:gd name="connsiteY10932" fmla="*/ 798947 h 5809456"/>
              <a:gd name="connsiteX10933" fmla="*/ 10163167 w 10993169"/>
              <a:gd name="connsiteY10933" fmla="*/ 801551 h 5809456"/>
              <a:gd name="connsiteX10934" fmla="*/ 10166423 w 10993169"/>
              <a:gd name="connsiteY10934" fmla="*/ 804807 h 5809456"/>
              <a:gd name="connsiteX10935" fmla="*/ 10169027 w 10993169"/>
              <a:gd name="connsiteY10935" fmla="*/ 808714 h 5809456"/>
              <a:gd name="connsiteX10936" fmla="*/ 10170329 w 10993169"/>
              <a:gd name="connsiteY10936" fmla="*/ 811318 h 5809456"/>
              <a:gd name="connsiteX10937" fmla="*/ 10170329 w 10993169"/>
              <a:gd name="connsiteY10937" fmla="*/ 813923 h 5809456"/>
              <a:gd name="connsiteX10938" fmla="*/ 10169677 w 10993169"/>
              <a:gd name="connsiteY10938" fmla="*/ 817830 h 5809456"/>
              <a:gd name="connsiteX10939" fmla="*/ 10169027 w 10993169"/>
              <a:gd name="connsiteY10939" fmla="*/ 819783 h 5809456"/>
              <a:gd name="connsiteX10940" fmla="*/ 10169677 w 10993169"/>
              <a:gd name="connsiteY10940" fmla="*/ 821085 h 5809456"/>
              <a:gd name="connsiteX10941" fmla="*/ 10169677 w 10993169"/>
              <a:gd name="connsiteY10941" fmla="*/ 823039 h 5809456"/>
              <a:gd name="connsiteX10942" fmla="*/ 10170329 w 10993169"/>
              <a:gd name="connsiteY10942" fmla="*/ 824341 h 5809456"/>
              <a:gd name="connsiteX10943" fmla="*/ 10170979 w 10993169"/>
              <a:gd name="connsiteY10943" fmla="*/ 826294 h 5809456"/>
              <a:gd name="connsiteX10944" fmla="*/ 10172281 w 10993169"/>
              <a:gd name="connsiteY10944" fmla="*/ 828899 h 5809456"/>
              <a:gd name="connsiteX10945" fmla="*/ 10173583 w 10993169"/>
              <a:gd name="connsiteY10945" fmla="*/ 832155 h 5809456"/>
              <a:gd name="connsiteX10946" fmla="*/ 10175535 w 10993169"/>
              <a:gd name="connsiteY10946" fmla="*/ 834108 h 5809456"/>
              <a:gd name="connsiteX10947" fmla="*/ 10178139 w 10993169"/>
              <a:gd name="connsiteY10947" fmla="*/ 835410 h 5809456"/>
              <a:gd name="connsiteX10948" fmla="*/ 10180743 w 10993169"/>
              <a:gd name="connsiteY10948" fmla="*/ 836062 h 5809456"/>
              <a:gd name="connsiteX10949" fmla="*/ 10183997 w 10993169"/>
              <a:gd name="connsiteY10949" fmla="*/ 835410 h 5809456"/>
              <a:gd name="connsiteX10950" fmla="*/ 10186601 w 10993169"/>
              <a:gd name="connsiteY10950" fmla="*/ 834108 h 5809456"/>
              <a:gd name="connsiteX10951" fmla="*/ 10188555 w 10993169"/>
              <a:gd name="connsiteY10951" fmla="*/ 832806 h 5809456"/>
              <a:gd name="connsiteX10952" fmla="*/ 10189857 w 10993169"/>
              <a:gd name="connsiteY10952" fmla="*/ 830201 h 5809456"/>
              <a:gd name="connsiteX10953" fmla="*/ 10191159 w 10993169"/>
              <a:gd name="connsiteY10953" fmla="*/ 826945 h 5809456"/>
              <a:gd name="connsiteX10954" fmla="*/ 10191809 w 10993169"/>
              <a:gd name="connsiteY10954" fmla="*/ 824341 h 5809456"/>
              <a:gd name="connsiteX10955" fmla="*/ 10194413 w 10993169"/>
              <a:gd name="connsiteY10955" fmla="*/ 815876 h 5809456"/>
              <a:gd name="connsiteX10956" fmla="*/ 10196365 w 10993169"/>
              <a:gd name="connsiteY10956" fmla="*/ 806109 h 5809456"/>
              <a:gd name="connsiteX10957" fmla="*/ 10200923 w 10993169"/>
              <a:gd name="connsiteY10957" fmla="*/ 804807 h 5809456"/>
              <a:gd name="connsiteX10958" fmla="*/ 10206781 w 10993169"/>
              <a:gd name="connsiteY10958" fmla="*/ 803505 h 5809456"/>
              <a:gd name="connsiteX10959" fmla="*/ 10209385 w 10993169"/>
              <a:gd name="connsiteY10959" fmla="*/ 803505 h 5809456"/>
              <a:gd name="connsiteX10960" fmla="*/ 10213291 w 10993169"/>
              <a:gd name="connsiteY10960" fmla="*/ 804156 h 5809456"/>
              <a:gd name="connsiteX10961" fmla="*/ 10216545 w 10993169"/>
              <a:gd name="connsiteY10961" fmla="*/ 804807 h 5809456"/>
              <a:gd name="connsiteX10962" fmla="*/ 10219799 w 10993169"/>
              <a:gd name="connsiteY10962" fmla="*/ 806109 h 5809456"/>
              <a:gd name="connsiteX10963" fmla="*/ 10222403 w 10993169"/>
              <a:gd name="connsiteY10963" fmla="*/ 813923 h 5809456"/>
              <a:gd name="connsiteX10964" fmla="*/ 10224357 w 10993169"/>
              <a:gd name="connsiteY10964" fmla="*/ 819132 h 5809456"/>
              <a:gd name="connsiteX10965" fmla="*/ 10226961 w 10993169"/>
              <a:gd name="connsiteY10965" fmla="*/ 818481 h 5809456"/>
              <a:gd name="connsiteX10966" fmla="*/ 10229563 w 10993169"/>
              <a:gd name="connsiteY10966" fmla="*/ 815876 h 5809456"/>
              <a:gd name="connsiteX10967" fmla="*/ 10232167 w 10993169"/>
              <a:gd name="connsiteY10967" fmla="*/ 813923 h 5809456"/>
              <a:gd name="connsiteX10968" fmla="*/ 10234771 w 10993169"/>
              <a:gd name="connsiteY10968" fmla="*/ 811318 h 5809456"/>
              <a:gd name="connsiteX10969" fmla="*/ 10239979 w 10993169"/>
              <a:gd name="connsiteY10969" fmla="*/ 801551 h 5809456"/>
              <a:gd name="connsiteX10970" fmla="*/ 10244535 w 10993169"/>
              <a:gd name="connsiteY10970" fmla="*/ 793737 h 5809456"/>
              <a:gd name="connsiteX10971" fmla="*/ 10249093 w 10993169"/>
              <a:gd name="connsiteY10971" fmla="*/ 792435 h 5809456"/>
              <a:gd name="connsiteX10972" fmla="*/ 10253649 w 10993169"/>
              <a:gd name="connsiteY10972" fmla="*/ 791133 h 5809456"/>
              <a:gd name="connsiteX10973" fmla="*/ 10257555 w 10993169"/>
              <a:gd name="connsiteY10973" fmla="*/ 791133 h 5809456"/>
              <a:gd name="connsiteX10974" fmla="*/ 10260157 w 10993169"/>
              <a:gd name="connsiteY10974" fmla="*/ 791133 h 5809456"/>
              <a:gd name="connsiteX10975" fmla="*/ 10262761 w 10993169"/>
              <a:gd name="connsiteY10975" fmla="*/ 791784 h 5809456"/>
              <a:gd name="connsiteX10976" fmla="*/ 10264715 w 10993169"/>
              <a:gd name="connsiteY10976" fmla="*/ 793737 h 5809456"/>
              <a:gd name="connsiteX10977" fmla="*/ 10266667 w 10993169"/>
              <a:gd name="connsiteY10977" fmla="*/ 796342 h 5809456"/>
              <a:gd name="connsiteX10978" fmla="*/ 10267969 w 10993169"/>
              <a:gd name="connsiteY10978" fmla="*/ 798947 h 5809456"/>
              <a:gd name="connsiteX10979" fmla="*/ 10266667 w 10993169"/>
              <a:gd name="connsiteY10979" fmla="*/ 800900 h 5809456"/>
              <a:gd name="connsiteX10980" fmla="*/ 10264063 w 10993169"/>
              <a:gd name="connsiteY10980" fmla="*/ 803505 h 5809456"/>
              <a:gd name="connsiteX10981" fmla="*/ 10263413 w 10993169"/>
              <a:gd name="connsiteY10981" fmla="*/ 805458 h 5809456"/>
              <a:gd name="connsiteX10982" fmla="*/ 10262761 w 10993169"/>
              <a:gd name="connsiteY10982" fmla="*/ 806760 h 5809456"/>
              <a:gd name="connsiteX10983" fmla="*/ 10262111 w 10993169"/>
              <a:gd name="connsiteY10983" fmla="*/ 808062 h 5809456"/>
              <a:gd name="connsiteX10984" fmla="*/ 10262761 w 10993169"/>
              <a:gd name="connsiteY10984" fmla="*/ 808714 h 5809456"/>
              <a:gd name="connsiteX10985" fmla="*/ 10263413 w 10993169"/>
              <a:gd name="connsiteY10985" fmla="*/ 811318 h 5809456"/>
              <a:gd name="connsiteX10986" fmla="*/ 10264063 w 10993169"/>
              <a:gd name="connsiteY10986" fmla="*/ 813923 h 5809456"/>
              <a:gd name="connsiteX10987" fmla="*/ 10266017 w 10993169"/>
              <a:gd name="connsiteY10987" fmla="*/ 816527 h 5809456"/>
              <a:gd name="connsiteX10988" fmla="*/ 10267969 w 10993169"/>
              <a:gd name="connsiteY10988" fmla="*/ 819132 h 5809456"/>
              <a:gd name="connsiteX10989" fmla="*/ 10269271 w 10993169"/>
              <a:gd name="connsiteY10989" fmla="*/ 819783 h 5809456"/>
              <a:gd name="connsiteX10990" fmla="*/ 10271225 w 10993169"/>
              <a:gd name="connsiteY10990" fmla="*/ 820434 h 5809456"/>
              <a:gd name="connsiteX10991" fmla="*/ 10273177 w 10993169"/>
              <a:gd name="connsiteY10991" fmla="*/ 821085 h 5809456"/>
              <a:gd name="connsiteX10992" fmla="*/ 10275781 w 10993169"/>
              <a:gd name="connsiteY10992" fmla="*/ 821085 h 5809456"/>
              <a:gd name="connsiteX10993" fmla="*/ 10280989 w 10993169"/>
              <a:gd name="connsiteY10993" fmla="*/ 820434 h 5809456"/>
              <a:gd name="connsiteX10994" fmla="*/ 10285545 w 10993169"/>
              <a:gd name="connsiteY10994" fmla="*/ 819132 h 5809456"/>
              <a:gd name="connsiteX10995" fmla="*/ 10289451 w 10993169"/>
              <a:gd name="connsiteY10995" fmla="*/ 815876 h 5809456"/>
              <a:gd name="connsiteX10996" fmla="*/ 10292705 w 10993169"/>
              <a:gd name="connsiteY10996" fmla="*/ 811318 h 5809456"/>
              <a:gd name="connsiteX10997" fmla="*/ 10295959 w 10993169"/>
              <a:gd name="connsiteY10997" fmla="*/ 806760 h 5809456"/>
              <a:gd name="connsiteX10998" fmla="*/ 10298563 w 10993169"/>
              <a:gd name="connsiteY10998" fmla="*/ 803505 h 5809456"/>
              <a:gd name="connsiteX10999" fmla="*/ 10302469 w 10993169"/>
              <a:gd name="connsiteY10999" fmla="*/ 802202 h 5809456"/>
              <a:gd name="connsiteX11000" fmla="*/ 10307677 w 10993169"/>
              <a:gd name="connsiteY11000" fmla="*/ 800249 h 5809456"/>
              <a:gd name="connsiteX11001" fmla="*/ 10312233 w 10993169"/>
              <a:gd name="connsiteY11001" fmla="*/ 798947 h 5809456"/>
              <a:gd name="connsiteX11002" fmla="*/ 10316789 w 10993169"/>
              <a:gd name="connsiteY11002" fmla="*/ 798947 h 5809456"/>
              <a:gd name="connsiteX11003" fmla="*/ 10322649 w 10993169"/>
              <a:gd name="connsiteY11003" fmla="*/ 799598 h 5809456"/>
              <a:gd name="connsiteX11004" fmla="*/ 10330459 w 10993169"/>
              <a:gd name="connsiteY11004" fmla="*/ 801551 h 5809456"/>
              <a:gd name="connsiteX11005" fmla="*/ 10337621 w 10993169"/>
              <a:gd name="connsiteY11005" fmla="*/ 804156 h 5809456"/>
              <a:gd name="connsiteX11006" fmla="*/ 10342177 w 10993169"/>
              <a:gd name="connsiteY11006" fmla="*/ 806109 h 5809456"/>
              <a:gd name="connsiteX11007" fmla="*/ 10342827 w 10993169"/>
              <a:gd name="connsiteY11007" fmla="*/ 806760 h 5809456"/>
              <a:gd name="connsiteX11008" fmla="*/ 10344129 w 10993169"/>
              <a:gd name="connsiteY11008" fmla="*/ 808714 h 5809456"/>
              <a:gd name="connsiteX11009" fmla="*/ 10344781 w 10993169"/>
              <a:gd name="connsiteY11009" fmla="*/ 811318 h 5809456"/>
              <a:gd name="connsiteX11010" fmla="*/ 10345431 w 10993169"/>
              <a:gd name="connsiteY11010" fmla="*/ 814574 h 5809456"/>
              <a:gd name="connsiteX11011" fmla="*/ 10346733 w 10993169"/>
              <a:gd name="connsiteY11011" fmla="*/ 821085 h 5809456"/>
              <a:gd name="connsiteX11012" fmla="*/ 10347385 w 10993169"/>
              <a:gd name="connsiteY11012" fmla="*/ 826945 h 5809456"/>
              <a:gd name="connsiteX11013" fmla="*/ 10343479 w 10993169"/>
              <a:gd name="connsiteY11013" fmla="*/ 834108 h 5809456"/>
              <a:gd name="connsiteX11014" fmla="*/ 10339573 w 10993169"/>
              <a:gd name="connsiteY11014" fmla="*/ 839317 h 5809456"/>
              <a:gd name="connsiteX11015" fmla="*/ 10340875 w 10993169"/>
              <a:gd name="connsiteY11015" fmla="*/ 845177 h 5809456"/>
              <a:gd name="connsiteX11016" fmla="*/ 10342177 w 10993169"/>
              <a:gd name="connsiteY11016" fmla="*/ 849735 h 5809456"/>
              <a:gd name="connsiteX11017" fmla="*/ 10344129 w 10993169"/>
              <a:gd name="connsiteY11017" fmla="*/ 850386 h 5809456"/>
              <a:gd name="connsiteX11018" fmla="*/ 10346733 w 10993169"/>
              <a:gd name="connsiteY11018" fmla="*/ 850386 h 5809456"/>
              <a:gd name="connsiteX11019" fmla="*/ 10349337 w 10993169"/>
              <a:gd name="connsiteY11019" fmla="*/ 849735 h 5809456"/>
              <a:gd name="connsiteX11020" fmla="*/ 10352591 w 10993169"/>
              <a:gd name="connsiteY11020" fmla="*/ 849084 h 5809456"/>
              <a:gd name="connsiteX11021" fmla="*/ 10357799 w 10993169"/>
              <a:gd name="connsiteY11021" fmla="*/ 847782 h 5809456"/>
              <a:gd name="connsiteX11022" fmla="*/ 10362355 w 10993169"/>
              <a:gd name="connsiteY11022" fmla="*/ 847131 h 5809456"/>
              <a:gd name="connsiteX11023" fmla="*/ 10364959 w 10993169"/>
              <a:gd name="connsiteY11023" fmla="*/ 847782 h 5809456"/>
              <a:gd name="connsiteX11024" fmla="*/ 10368865 w 10993169"/>
              <a:gd name="connsiteY11024" fmla="*/ 849084 h 5809456"/>
              <a:gd name="connsiteX11025" fmla="*/ 10370817 w 10993169"/>
              <a:gd name="connsiteY11025" fmla="*/ 849735 h 5809456"/>
              <a:gd name="connsiteX11026" fmla="*/ 10372771 w 10993169"/>
              <a:gd name="connsiteY11026" fmla="*/ 851038 h 5809456"/>
              <a:gd name="connsiteX11027" fmla="*/ 10374073 w 10993169"/>
              <a:gd name="connsiteY11027" fmla="*/ 852991 h 5809456"/>
              <a:gd name="connsiteX11028" fmla="*/ 10375375 w 10993169"/>
              <a:gd name="connsiteY11028" fmla="*/ 854945 h 5809456"/>
              <a:gd name="connsiteX11029" fmla="*/ 10374723 w 10993169"/>
              <a:gd name="connsiteY11029" fmla="*/ 856898 h 5809456"/>
              <a:gd name="connsiteX11030" fmla="*/ 10372121 w 10993169"/>
              <a:gd name="connsiteY11030" fmla="*/ 859502 h 5809456"/>
              <a:gd name="connsiteX11031" fmla="*/ 10370167 w 10993169"/>
              <a:gd name="connsiteY11031" fmla="*/ 861456 h 5809456"/>
              <a:gd name="connsiteX11032" fmla="*/ 10367563 w 10993169"/>
              <a:gd name="connsiteY11032" fmla="*/ 862107 h 5809456"/>
              <a:gd name="connsiteX11033" fmla="*/ 10362355 w 10993169"/>
              <a:gd name="connsiteY11033" fmla="*/ 865363 h 5809456"/>
              <a:gd name="connsiteX11034" fmla="*/ 10355847 w 10993169"/>
              <a:gd name="connsiteY11034" fmla="*/ 868618 h 5809456"/>
              <a:gd name="connsiteX11035" fmla="*/ 10349989 w 10993169"/>
              <a:gd name="connsiteY11035" fmla="*/ 871874 h 5809456"/>
              <a:gd name="connsiteX11036" fmla="*/ 10344781 w 10993169"/>
              <a:gd name="connsiteY11036" fmla="*/ 875130 h 5809456"/>
              <a:gd name="connsiteX11037" fmla="*/ 10340875 w 10993169"/>
              <a:gd name="connsiteY11037" fmla="*/ 878385 h 5809456"/>
              <a:gd name="connsiteX11038" fmla="*/ 10336317 w 10993169"/>
              <a:gd name="connsiteY11038" fmla="*/ 884897 h 5809456"/>
              <a:gd name="connsiteX11039" fmla="*/ 10332413 w 10993169"/>
              <a:gd name="connsiteY11039" fmla="*/ 890757 h 5809456"/>
              <a:gd name="connsiteX11040" fmla="*/ 10329809 w 10993169"/>
              <a:gd name="connsiteY11040" fmla="*/ 895966 h 5809456"/>
              <a:gd name="connsiteX11041" fmla="*/ 10325253 w 10993169"/>
              <a:gd name="connsiteY11041" fmla="*/ 901175 h 5809456"/>
              <a:gd name="connsiteX11042" fmla="*/ 10320695 w 10993169"/>
              <a:gd name="connsiteY11042" fmla="*/ 907687 h 5809456"/>
              <a:gd name="connsiteX11043" fmla="*/ 10316789 w 10993169"/>
              <a:gd name="connsiteY11043" fmla="*/ 913547 h 5809456"/>
              <a:gd name="connsiteX11044" fmla="*/ 10314185 w 10993169"/>
              <a:gd name="connsiteY11044" fmla="*/ 918756 h 5809456"/>
              <a:gd name="connsiteX11045" fmla="*/ 10311583 w 10993169"/>
              <a:gd name="connsiteY11045" fmla="*/ 923965 h 5809456"/>
              <a:gd name="connsiteX11046" fmla="*/ 10307677 w 10993169"/>
              <a:gd name="connsiteY11046" fmla="*/ 930476 h 5809456"/>
              <a:gd name="connsiteX11047" fmla="*/ 10302469 w 10993169"/>
              <a:gd name="connsiteY11047" fmla="*/ 936988 h 5809456"/>
              <a:gd name="connsiteX11048" fmla="*/ 10298563 w 10993169"/>
              <a:gd name="connsiteY11048" fmla="*/ 941546 h 5809456"/>
              <a:gd name="connsiteX11049" fmla="*/ 10295959 w 10993169"/>
              <a:gd name="connsiteY11049" fmla="*/ 943499 h 5809456"/>
              <a:gd name="connsiteX11050" fmla="*/ 10292053 w 10993169"/>
              <a:gd name="connsiteY11050" fmla="*/ 945453 h 5809456"/>
              <a:gd name="connsiteX11051" fmla="*/ 10288149 w 10993169"/>
              <a:gd name="connsiteY11051" fmla="*/ 946104 h 5809456"/>
              <a:gd name="connsiteX11052" fmla="*/ 10285545 w 10993169"/>
              <a:gd name="connsiteY11052" fmla="*/ 946755 h 5809456"/>
              <a:gd name="connsiteX11053" fmla="*/ 10282941 w 10993169"/>
              <a:gd name="connsiteY11053" fmla="*/ 946104 h 5809456"/>
              <a:gd name="connsiteX11054" fmla="*/ 10279687 w 10993169"/>
              <a:gd name="connsiteY11054" fmla="*/ 945453 h 5809456"/>
              <a:gd name="connsiteX11055" fmla="*/ 10276431 w 10993169"/>
              <a:gd name="connsiteY11055" fmla="*/ 943499 h 5809456"/>
              <a:gd name="connsiteX11056" fmla="*/ 10275129 w 10993169"/>
              <a:gd name="connsiteY11056" fmla="*/ 941546 h 5809456"/>
              <a:gd name="connsiteX11057" fmla="*/ 10270573 w 10993169"/>
              <a:gd name="connsiteY11057" fmla="*/ 936988 h 5809456"/>
              <a:gd name="connsiteX11058" fmla="*/ 10265365 w 10993169"/>
              <a:gd name="connsiteY11058" fmla="*/ 931779 h 5809456"/>
              <a:gd name="connsiteX11059" fmla="*/ 10264063 w 10993169"/>
              <a:gd name="connsiteY11059" fmla="*/ 931128 h 5809456"/>
              <a:gd name="connsiteX11060" fmla="*/ 10262761 w 10993169"/>
              <a:gd name="connsiteY11060" fmla="*/ 931128 h 5809456"/>
              <a:gd name="connsiteX11061" fmla="*/ 10260809 w 10993169"/>
              <a:gd name="connsiteY11061" fmla="*/ 931128 h 5809456"/>
              <a:gd name="connsiteX11062" fmla="*/ 10258857 w 10993169"/>
              <a:gd name="connsiteY11062" fmla="*/ 931779 h 5809456"/>
              <a:gd name="connsiteX11063" fmla="*/ 10254299 w 10993169"/>
              <a:gd name="connsiteY11063" fmla="*/ 933081 h 5809456"/>
              <a:gd name="connsiteX11064" fmla="*/ 10249743 w 10993169"/>
              <a:gd name="connsiteY11064" fmla="*/ 934383 h 5809456"/>
              <a:gd name="connsiteX11065" fmla="*/ 10247139 w 10993169"/>
              <a:gd name="connsiteY11065" fmla="*/ 936337 h 5809456"/>
              <a:gd name="connsiteX11066" fmla="*/ 10243885 w 10993169"/>
              <a:gd name="connsiteY11066" fmla="*/ 938290 h 5809456"/>
              <a:gd name="connsiteX11067" fmla="*/ 10239979 w 10993169"/>
              <a:gd name="connsiteY11067" fmla="*/ 940895 h 5809456"/>
              <a:gd name="connsiteX11068" fmla="*/ 10237375 w 10993169"/>
              <a:gd name="connsiteY11068" fmla="*/ 944150 h 5809456"/>
              <a:gd name="connsiteX11069" fmla="*/ 10235423 w 10993169"/>
              <a:gd name="connsiteY11069" fmla="*/ 946755 h 5809456"/>
              <a:gd name="connsiteX11070" fmla="*/ 10234121 w 10993169"/>
              <a:gd name="connsiteY11070" fmla="*/ 950662 h 5809456"/>
              <a:gd name="connsiteX11071" fmla="*/ 10233469 w 10993169"/>
              <a:gd name="connsiteY11071" fmla="*/ 952615 h 5809456"/>
              <a:gd name="connsiteX11072" fmla="*/ 10233469 w 10993169"/>
              <a:gd name="connsiteY11072" fmla="*/ 954569 h 5809456"/>
              <a:gd name="connsiteX11073" fmla="*/ 10234121 w 10993169"/>
              <a:gd name="connsiteY11073" fmla="*/ 955871 h 5809456"/>
              <a:gd name="connsiteX11074" fmla="*/ 10234771 w 10993169"/>
              <a:gd name="connsiteY11074" fmla="*/ 957173 h 5809456"/>
              <a:gd name="connsiteX11075" fmla="*/ 10237375 w 10993169"/>
              <a:gd name="connsiteY11075" fmla="*/ 958476 h 5809456"/>
              <a:gd name="connsiteX11076" fmla="*/ 10241281 w 10993169"/>
              <a:gd name="connsiteY11076" fmla="*/ 959127 h 5809456"/>
              <a:gd name="connsiteX11077" fmla="*/ 10244535 w 10993169"/>
              <a:gd name="connsiteY11077" fmla="*/ 959778 h 5809456"/>
              <a:gd name="connsiteX11078" fmla="*/ 10247139 w 10993169"/>
              <a:gd name="connsiteY11078" fmla="*/ 959778 h 5809456"/>
              <a:gd name="connsiteX11079" fmla="*/ 10252347 w 10993169"/>
              <a:gd name="connsiteY11079" fmla="*/ 958476 h 5809456"/>
              <a:gd name="connsiteX11080" fmla="*/ 10257555 w 10993169"/>
              <a:gd name="connsiteY11080" fmla="*/ 955871 h 5809456"/>
              <a:gd name="connsiteX11081" fmla="*/ 10263413 w 10993169"/>
              <a:gd name="connsiteY11081" fmla="*/ 953266 h 5809456"/>
              <a:gd name="connsiteX11082" fmla="*/ 10267969 w 10993169"/>
              <a:gd name="connsiteY11082" fmla="*/ 951964 h 5809456"/>
              <a:gd name="connsiteX11083" fmla="*/ 10271875 w 10993169"/>
              <a:gd name="connsiteY11083" fmla="*/ 953917 h 5809456"/>
              <a:gd name="connsiteX11084" fmla="*/ 10276431 w 10993169"/>
              <a:gd name="connsiteY11084" fmla="*/ 955871 h 5809456"/>
              <a:gd name="connsiteX11085" fmla="*/ 10280337 w 10993169"/>
              <a:gd name="connsiteY11085" fmla="*/ 958476 h 5809456"/>
              <a:gd name="connsiteX11086" fmla="*/ 10282941 w 10993169"/>
              <a:gd name="connsiteY11086" fmla="*/ 962382 h 5809456"/>
              <a:gd name="connsiteX11087" fmla="*/ 10284243 w 10993169"/>
              <a:gd name="connsiteY11087" fmla="*/ 964987 h 5809456"/>
              <a:gd name="connsiteX11088" fmla="*/ 10284893 w 10993169"/>
              <a:gd name="connsiteY11088" fmla="*/ 969545 h 5809456"/>
              <a:gd name="connsiteX11089" fmla="*/ 10285545 w 10993169"/>
              <a:gd name="connsiteY11089" fmla="*/ 974103 h 5809456"/>
              <a:gd name="connsiteX11090" fmla="*/ 10285545 w 10993169"/>
              <a:gd name="connsiteY11090" fmla="*/ 977359 h 5809456"/>
              <a:gd name="connsiteX11091" fmla="*/ 10282941 w 10993169"/>
              <a:gd name="connsiteY11091" fmla="*/ 980614 h 5809456"/>
              <a:gd name="connsiteX11092" fmla="*/ 10279687 w 10993169"/>
              <a:gd name="connsiteY11092" fmla="*/ 983870 h 5809456"/>
              <a:gd name="connsiteX11093" fmla="*/ 10277733 w 10993169"/>
              <a:gd name="connsiteY11093" fmla="*/ 985172 h 5809456"/>
              <a:gd name="connsiteX11094" fmla="*/ 10276431 w 10993169"/>
              <a:gd name="connsiteY11094" fmla="*/ 987126 h 5809456"/>
              <a:gd name="connsiteX11095" fmla="*/ 10275781 w 10993169"/>
              <a:gd name="connsiteY11095" fmla="*/ 989079 h 5809456"/>
              <a:gd name="connsiteX11096" fmla="*/ 10275129 w 10993169"/>
              <a:gd name="connsiteY11096" fmla="*/ 991032 h 5809456"/>
              <a:gd name="connsiteX11097" fmla="*/ 10274479 w 10993169"/>
              <a:gd name="connsiteY11097" fmla="*/ 991683 h 5809456"/>
              <a:gd name="connsiteX11098" fmla="*/ 10274479 w 10993169"/>
              <a:gd name="connsiteY11098" fmla="*/ 993637 h 5809456"/>
              <a:gd name="connsiteX11099" fmla="*/ 10274479 w 10993169"/>
              <a:gd name="connsiteY11099" fmla="*/ 994939 h 5809456"/>
              <a:gd name="connsiteX11100" fmla="*/ 10274479 w 10993169"/>
              <a:gd name="connsiteY11100" fmla="*/ 996893 h 5809456"/>
              <a:gd name="connsiteX11101" fmla="*/ 10275129 w 10993169"/>
              <a:gd name="connsiteY11101" fmla="*/ 1000799 h 5809456"/>
              <a:gd name="connsiteX11102" fmla="*/ 10275129 w 10993169"/>
              <a:gd name="connsiteY11102" fmla="*/ 1003404 h 5809456"/>
              <a:gd name="connsiteX11103" fmla="*/ 10282941 w 10993169"/>
              <a:gd name="connsiteY11103" fmla="*/ 1011218 h 5809456"/>
              <a:gd name="connsiteX11104" fmla="*/ 10290753 w 10993169"/>
              <a:gd name="connsiteY11104" fmla="*/ 1018380 h 5809456"/>
              <a:gd name="connsiteX11105" fmla="*/ 10291403 w 10993169"/>
              <a:gd name="connsiteY11105" fmla="*/ 1023589 h 5809456"/>
              <a:gd name="connsiteX11106" fmla="*/ 10292053 w 10993169"/>
              <a:gd name="connsiteY11106" fmla="*/ 1028798 h 5809456"/>
              <a:gd name="connsiteX11107" fmla="*/ 10292053 w 10993169"/>
              <a:gd name="connsiteY11107" fmla="*/ 1031403 h 5809456"/>
              <a:gd name="connsiteX11108" fmla="*/ 10292053 w 10993169"/>
              <a:gd name="connsiteY11108" fmla="*/ 1033356 h 5809456"/>
              <a:gd name="connsiteX11109" fmla="*/ 10291403 w 10993169"/>
              <a:gd name="connsiteY11109" fmla="*/ 1035310 h 5809456"/>
              <a:gd name="connsiteX11110" fmla="*/ 10290753 w 10993169"/>
              <a:gd name="connsiteY11110" fmla="*/ 1036612 h 5809456"/>
              <a:gd name="connsiteX11111" fmla="*/ 10286847 w 10993169"/>
              <a:gd name="connsiteY11111" fmla="*/ 1043775 h 5809456"/>
              <a:gd name="connsiteX11112" fmla="*/ 10282941 w 10993169"/>
              <a:gd name="connsiteY11112" fmla="*/ 1048984 h 5809456"/>
              <a:gd name="connsiteX11113" fmla="*/ 10282289 w 10993169"/>
              <a:gd name="connsiteY11113" fmla="*/ 1050286 h 5809456"/>
              <a:gd name="connsiteX11114" fmla="*/ 10281639 w 10993169"/>
              <a:gd name="connsiteY11114" fmla="*/ 1052239 h 5809456"/>
              <a:gd name="connsiteX11115" fmla="*/ 10281639 w 10993169"/>
              <a:gd name="connsiteY11115" fmla="*/ 1054193 h 5809456"/>
              <a:gd name="connsiteX11116" fmla="*/ 10282289 w 10993169"/>
              <a:gd name="connsiteY11116" fmla="*/ 1056797 h 5809456"/>
              <a:gd name="connsiteX11117" fmla="*/ 10282289 w 10993169"/>
              <a:gd name="connsiteY11117" fmla="*/ 1061355 h 5809456"/>
              <a:gd name="connsiteX11118" fmla="*/ 10282941 w 10993169"/>
              <a:gd name="connsiteY11118" fmla="*/ 1064611 h 5809456"/>
              <a:gd name="connsiteX11119" fmla="*/ 10290753 w 10993169"/>
              <a:gd name="connsiteY11119" fmla="*/ 1071122 h 5809456"/>
              <a:gd name="connsiteX11120" fmla="*/ 10298563 w 10993169"/>
              <a:gd name="connsiteY11120" fmla="*/ 1076983 h 5809456"/>
              <a:gd name="connsiteX11121" fmla="*/ 10297913 w 10993169"/>
              <a:gd name="connsiteY11121" fmla="*/ 1081541 h 5809456"/>
              <a:gd name="connsiteX11122" fmla="*/ 10297261 w 10993169"/>
              <a:gd name="connsiteY11122" fmla="*/ 1087401 h 5809456"/>
              <a:gd name="connsiteX11123" fmla="*/ 10295959 w 10993169"/>
              <a:gd name="connsiteY11123" fmla="*/ 1093912 h 5809456"/>
              <a:gd name="connsiteX11124" fmla="*/ 10295959 w 10993169"/>
              <a:gd name="connsiteY11124" fmla="*/ 1098470 h 5809456"/>
              <a:gd name="connsiteX11125" fmla="*/ 10293357 w 10993169"/>
              <a:gd name="connsiteY11125" fmla="*/ 1102377 h 5809456"/>
              <a:gd name="connsiteX11126" fmla="*/ 10290753 w 10993169"/>
              <a:gd name="connsiteY11126" fmla="*/ 1108237 h 5809456"/>
              <a:gd name="connsiteX11127" fmla="*/ 10294657 w 10993169"/>
              <a:gd name="connsiteY11127" fmla="*/ 1116051 h 5809456"/>
              <a:gd name="connsiteX11128" fmla="*/ 10298563 w 10993169"/>
              <a:gd name="connsiteY11128" fmla="*/ 1126469 h 5809456"/>
              <a:gd name="connsiteX11129" fmla="*/ 10299865 w 10993169"/>
              <a:gd name="connsiteY11129" fmla="*/ 1131027 h 5809456"/>
              <a:gd name="connsiteX11130" fmla="*/ 10300517 w 10993169"/>
              <a:gd name="connsiteY11130" fmla="*/ 1136236 h 5809456"/>
              <a:gd name="connsiteX11131" fmla="*/ 10300517 w 10993169"/>
              <a:gd name="connsiteY11131" fmla="*/ 1142096 h 5809456"/>
              <a:gd name="connsiteX11132" fmla="*/ 10301167 w 10993169"/>
              <a:gd name="connsiteY11132" fmla="*/ 1146654 h 5809456"/>
              <a:gd name="connsiteX11133" fmla="*/ 10299865 w 10993169"/>
              <a:gd name="connsiteY11133" fmla="*/ 1153166 h 5809456"/>
              <a:gd name="connsiteX11134" fmla="*/ 10298563 w 10993169"/>
              <a:gd name="connsiteY11134" fmla="*/ 1161631 h 5809456"/>
              <a:gd name="connsiteX11135" fmla="*/ 10296611 w 10993169"/>
              <a:gd name="connsiteY11135" fmla="*/ 1170095 h 5809456"/>
              <a:gd name="connsiteX11136" fmla="*/ 10295959 w 10993169"/>
              <a:gd name="connsiteY11136" fmla="*/ 1177258 h 5809456"/>
              <a:gd name="connsiteX11137" fmla="*/ 10298563 w 10993169"/>
              <a:gd name="connsiteY11137" fmla="*/ 1185072 h 5809456"/>
              <a:gd name="connsiteX11138" fmla="*/ 10301167 w 10993169"/>
              <a:gd name="connsiteY11138" fmla="*/ 1195490 h 5809456"/>
              <a:gd name="connsiteX11139" fmla="*/ 10299865 w 10993169"/>
              <a:gd name="connsiteY11139" fmla="*/ 1202001 h 5809456"/>
              <a:gd name="connsiteX11140" fmla="*/ 10297261 w 10993169"/>
              <a:gd name="connsiteY11140" fmla="*/ 1209164 h 5809456"/>
              <a:gd name="connsiteX11141" fmla="*/ 10294657 w 10993169"/>
              <a:gd name="connsiteY11141" fmla="*/ 1216977 h 5809456"/>
              <a:gd name="connsiteX11142" fmla="*/ 10293357 w 10993169"/>
              <a:gd name="connsiteY11142" fmla="*/ 1223489 h 5809456"/>
              <a:gd name="connsiteX11143" fmla="*/ 10292705 w 10993169"/>
              <a:gd name="connsiteY11143" fmla="*/ 1226744 h 5809456"/>
              <a:gd name="connsiteX11144" fmla="*/ 10292705 w 10993169"/>
              <a:gd name="connsiteY11144" fmla="*/ 1230000 h 5809456"/>
              <a:gd name="connsiteX11145" fmla="*/ 10292705 w 10993169"/>
              <a:gd name="connsiteY11145" fmla="*/ 1233256 h 5809456"/>
              <a:gd name="connsiteX11146" fmla="*/ 10293357 w 10993169"/>
              <a:gd name="connsiteY11146" fmla="*/ 1236511 h 5809456"/>
              <a:gd name="connsiteX11147" fmla="*/ 10295309 w 10993169"/>
              <a:gd name="connsiteY11147" fmla="*/ 1243023 h 5809456"/>
              <a:gd name="connsiteX11148" fmla="*/ 10295959 w 10993169"/>
              <a:gd name="connsiteY11148" fmla="*/ 1246279 h 5809456"/>
              <a:gd name="connsiteX11149" fmla="*/ 10302469 w 10993169"/>
              <a:gd name="connsiteY11149" fmla="*/ 1251488 h 5809456"/>
              <a:gd name="connsiteX11150" fmla="*/ 10311583 w 10993169"/>
              <a:gd name="connsiteY11150" fmla="*/ 1259301 h 5809456"/>
              <a:gd name="connsiteX11151" fmla="*/ 10316139 w 10993169"/>
              <a:gd name="connsiteY11151" fmla="*/ 1267766 h 5809456"/>
              <a:gd name="connsiteX11152" fmla="*/ 10319393 w 10993169"/>
              <a:gd name="connsiteY11152" fmla="*/ 1274277 h 5809456"/>
              <a:gd name="connsiteX11153" fmla="*/ 10316789 w 10993169"/>
              <a:gd name="connsiteY11153" fmla="*/ 1277533 h 5809456"/>
              <a:gd name="connsiteX11154" fmla="*/ 10314185 w 10993169"/>
              <a:gd name="connsiteY11154" fmla="*/ 1280789 h 5809456"/>
              <a:gd name="connsiteX11155" fmla="*/ 10312233 w 10993169"/>
              <a:gd name="connsiteY11155" fmla="*/ 1283393 h 5809456"/>
              <a:gd name="connsiteX11156" fmla="*/ 10311583 w 10993169"/>
              <a:gd name="connsiteY11156" fmla="*/ 1287300 h 5809456"/>
              <a:gd name="connsiteX11157" fmla="*/ 10309629 w 10993169"/>
              <a:gd name="connsiteY11157" fmla="*/ 1290556 h 5809456"/>
              <a:gd name="connsiteX11158" fmla="*/ 10306375 w 10993169"/>
              <a:gd name="connsiteY11158" fmla="*/ 1295765 h 5809456"/>
              <a:gd name="connsiteX11159" fmla="*/ 10305723 w 10993169"/>
              <a:gd name="connsiteY11159" fmla="*/ 1299672 h 5809456"/>
              <a:gd name="connsiteX11160" fmla="*/ 10305073 w 10993169"/>
              <a:gd name="connsiteY11160" fmla="*/ 1302276 h 5809456"/>
              <a:gd name="connsiteX11161" fmla="*/ 10305073 w 10993169"/>
              <a:gd name="connsiteY11161" fmla="*/ 1304230 h 5809456"/>
              <a:gd name="connsiteX11162" fmla="*/ 10305723 w 10993169"/>
              <a:gd name="connsiteY11162" fmla="*/ 1305532 h 5809456"/>
              <a:gd name="connsiteX11163" fmla="*/ 10312885 w 10993169"/>
              <a:gd name="connsiteY11163" fmla="*/ 1305532 h 5809456"/>
              <a:gd name="connsiteX11164" fmla="*/ 10319393 w 10993169"/>
              <a:gd name="connsiteY11164" fmla="*/ 1305532 h 5809456"/>
              <a:gd name="connsiteX11165" fmla="*/ 10323299 w 10993169"/>
              <a:gd name="connsiteY11165" fmla="*/ 1308137 h 5809456"/>
              <a:gd name="connsiteX11166" fmla="*/ 10327205 w 10993169"/>
              <a:gd name="connsiteY11166" fmla="*/ 1313346 h 5809456"/>
              <a:gd name="connsiteX11167" fmla="*/ 10328507 w 10993169"/>
              <a:gd name="connsiteY11167" fmla="*/ 1317904 h 5809456"/>
              <a:gd name="connsiteX11168" fmla="*/ 10329157 w 10993169"/>
              <a:gd name="connsiteY11168" fmla="*/ 1323113 h 5809456"/>
              <a:gd name="connsiteX11169" fmla="*/ 10329809 w 10993169"/>
              <a:gd name="connsiteY11169" fmla="*/ 1328973 h 5809456"/>
              <a:gd name="connsiteX11170" fmla="*/ 10329809 w 10993169"/>
              <a:gd name="connsiteY11170" fmla="*/ 1333531 h 5809456"/>
              <a:gd name="connsiteX11171" fmla="*/ 10325903 w 10993169"/>
              <a:gd name="connsiteY11171" fmla="*/ 1338740 h 5809456"/>
              <a:gd name="connsiteX11172" fmla="*/ 10321997 w 10993169"/>
              <a:gd name="connsiteY11172" fmla="*/ 1345903 h 5809456"/>
              <a:gd name="connsiteX11173" fmla="*/ 10322649 w 10993169"/>
              <a:gd name="connsiteY11173" fmla="*/ 1348507 h 5809456"/>
              <a:gd name="connsiteX11174" fmla="*/ 10324601 w 10993169"/>
              <a:gd name="connsiteY11174" fmla="*/ 1351112 h 5809456"/>
              <a:gd name="connsiteX11175" fmla="*/ 10327205 w 10993169"/>
              <a:gd name="connsiteY11175" fmla="*/ 1353065 h 5809456"/>
              <a:gd name="connsiteX11176" fmla="*/ 10329809 w 10993169"/>
              <a:gd name="connsiteY11176" fmla="*/ 1353716 h 5809456"/>
              <a:gd name="connsiteX11177" fmla="*/ 10331761 w 10993169"/>
              <a:gd name="connsiteY11177" fmla="*/ 1355670 h 5809456"/>
              <a:gd name="connsiteX11178" fmla="*/ 10335017 w 10993169"/>
              <a:gd name="connsiteY11178" fmla="*/ 1356972 h 5809456"/>
              <a:gd name="connsiteX11179" fmla="*/ 10338921 w 10993169"/>
              <a:gd name="connsiteY11179" fmla="*/ 1358274 h 5809456"/>
              <a:gd name="connsiteX11180" fmla="*/ 10342827 w 10993169"/>
              <a:gd name="connsiteY11180" fmla="*/ 1358925 h 5809456"/>
              <a:gd name="connsiteX11181" fmla="*/ 10346733 w 10993169"/>
              <a:gd name="connsiteY11181" fmla="*/ 1360228 h 5809456"/>
              <a:gd name="connsiteX11182" fmla="*/ 10350639 w 10993169"/>
              <a:gd name="connsiteY11182" fmla="*/ 1362181 h 5809456"/>
              <a:gd name="connsiteX11183" fmla="*/ 10353243 w 10993169"/>
              <a:gd name="connsiteY11183" fmla="*/ 1364135 h 5809456"/>
              <a:gd name="connsiteX11184" fmla="*/ 10354545 w 10993169"/>
              <a:gd name="connsiteY11184" fmla="*/ 1366739 h 5809456"/>
              <a:gd name="connsiteX11185" fmla="*/ 10355195 w 10993169"/>
              <a:gd name="connsiteY11185" fmla="*/ 1368041 h 5809456"/>
              <a:gd name="connsiteX11186" fmla="*/ 10355847 w 10993169"/>
              <a:gd name="connsiteY11186" fmla="*/ 1369344 h 5809456"/>
              <a:gd name="connsiteX11187" fmla="*/ 10355847 w 10993169"/>
              <a:gd name="connsiteY11187" fmla="*/ 1371948 h 5809456"/>
              <a:gd name="connsiteX11188" fmla="*/ 10355847 w 10993169"/>
              <a:gd name="connsiteY11188" fmla="*/ 1373902 h 5809456"/>
              <a:gd name="connsiteX11189" fmla="*/ 10355195 w 10993169"/>
              <a:gd name="connsiteY11189" fmla="*/ 1378460 h 5809456"/>
              <a:gd name="connsiteX11190" fmla="*/ 10354545 w 10993169"/>
              <a:gd name="connsiteY11190" fmla="*/ 1381715 h 5809456"/>
              <a:gd name="connsiteX11191" fmla="*/ 10352591 w 10993169"/>
              <a:gd name="connsiteY11191" fmla="*/ 1386273 h 5809456"/>
              <a:gd name="connsiteX11192" fmla="*/ 10349989 w 10993169"/>
              <a:gd name="connsiteY11192" fmla="*/ 1392134 h 5809456"/>
              <a:gd name="connsiteX11193" fmla="*/ 10348035 w 10993169"/>
              <a:gd name="connsiteY11193" fmla="*/ 1397343 h 5809456"/>
              <a:gd name="connsiteX11194" fmla="*/ 10347385 w 10993169"/>
              <a:gd name="connsiteY11194" fmla="*/ 1402552 h 5809456"/>
              <a:gd name="connsiteX11195" fmla="*/ 10346733 w 10993169"/>
              <a:gd name="connsiteY11195" fmla="*/ 1405156 h 5809456"/>
              <a:gd name="connsiteX11196" fmla="*/ 10346083 w 10993169"/>
              <a:gd name="connsiteY11196" fmla="*/ 1407110 h 5809456"/>
              <a:gd name="connsiteX11197" fmla="*/ 10346083 w 10993169"/>
              <a:gd name="connsiteY11197" fmla="*/ 1410365 h 5809456"/>
              <a:gd name="connsiteX11198" fmla="*/ 10346733 w 10993169"/>
              <a:gd name="connsiteY11198" fmla="*/ 1412970 h 5809456"/>
              <a:gd name="connsiteX11199" fmla="*/ 10348035 w 10993169"/>
              <a:gd name="connsiteY11199" fmla="*/ 1418830 h 5809456"/>
              <a:gd name="connsiteX11200" fmla="*/ 10349989 w 10993169"/>
              <a:gd name="connsiteY11200" fmla="*/ 1423388 h 5809456"/>
              <a:gd name="connsiteX11201" fmla="*/ 10352591 w 10993169"/>
              <a:gd name="connsiteY11201" fmla="*/ 1441620 h 5809456"/>
              <a:gd name="connsiteX11202" fmla="*/ 10356497 w 10993169"/>
              <a:gd name="connsiteY11202" fmla="*/ 1463759 h 5809456"/>
              <a:gd name="connsiteX11203" fmla="*/ 10359101 w 10993169"/>
              <a:gd name="connsiteY11203" fmla="*/ 1474828 h 5809456"/>
              <a:gd name="connsiteX11204" fmla="*/ 10361705 w 10993169"/>
              <a:gd name="connsiteY11204" fmla="*/ 1485246 h 5809456"/>
              <a:gd name="connsiteX11205" fmla="*/ 10364959 w 10993169"/>
              <a:gd name="connsiteY11205" fmla="*/ 1494362 h 5809456"/>
              <a:gd name="connsiteX11206" fmla="*/ 10367563 w 10993169"/>
              <a:gd name="connsiteY11206" fmla="*/ 1502176 h 5809456"/>
              <a:gd name="connsiteX11207" fmla="*/ 10372121 w 10993169"/>
              <a:gd name="connsiteY11207" fmla="*/ 1509338 h 5809456"/>
              <a:gd name="connsiteX11208" fmla="*/ 10377979 w 10993169"/>
              <a:gd name="connsiteY11208" fmla="*/ 1517803 h 5809456"/>
              <a:gd name="connsiteX11209" fmla="*/ 10384487 w 10993169"/>
              <a:gd name="connsiteY11209" fmla="*/ 1526268 h 5809456"/>
              <a:gd name="connsiteX11210" fmla="*/ 10390347 w 10993169"/>
              <a:gd name="connsiteY11210" fmla="*/ 1533431 h 5809456"/>
              <a:gd name="connsiteX11211" fmla="*/ 10393601 w 10993169"/>
              <a:gd name="connsiteY11211" fmla="*/ 1535384 h 5809456"/>
              <a:gd name="connsiteX11212" fmla="*/ 10398157 w 10993169"/>
              <a:gd name="connsiteY11212" fmla="*/ 1537337 h 5809456"/>
              <a:gd name="connsiteX11213" fmla="*/ 10400761 w 10993169"/>
              <a:gd name="connsiteY11213" fmla="*/ 1538640 h 5809456"/>
              <a:gd name="connsiteX11214" fmla="*/ 10402713 w 10993169"/>
              <a:gd name="connsiteY11214" fmla="*/ 1539942 h 5809456"/>
              <a:gd name="connsiteX11215" fmla="*/ 10404667 w 10993169"/>
              <a:gd name="connsiteY11215" fmla="*/ 1541244 h 5809456"/>
              <a:gd name="connsiteX11216" fmla="*/ 10405969 w 10993169"/>
              <a:gd name="connsiteY11216" fmla="*/ 1543198 h 5809456"/>
              <a:gd name="connsiteX11217" fmla="*/ 10407271 w 10993169"/>
              <a:gd name="connsiteY11217" fmla="*/ 1546453 h 5809456"/>
              <a:gd name="connsiteX11218" fmla="*/ 10407921 w 10993169"/>
              <a:gd name="connsiteY11218" fmla="*/ 1551011 h 5809456"/>
              <a:gd name="connsiteX11219" fmla="*/ 10407271 w 10993169"/>
              <a:gd name="connsiteY11219" fmla="*/ 1555569 h 5809456"/>
              <a:gd name="connsiteX11220" fmla="*/ 10405969 w 10993169"/>
              <a:gd name="connsiteY11220" fmla="*/ 1558825 h 5809456"/>
              <a:gd name="connsiteX11221" fmla="*/ 10404667 w 10993169"/>
              <a:gd name="connsiteY11221" fmla="*/ 1560127 h 5809456"/>
              <a:gd name="connsiteX11222" fmla="*/ 10402713 w 10993169"/>
              <a:gd name="connsiteY11222" fmla="*/ 1561429 h 5809456"/>
              <a:gd name="connsiteX11223" fmla="*/ 10400111 w 10993169"/>
              <a:gd name="connsiteY11223" fmla="*/ 1562732 h 5809456"/>
              <a:gd name="connsiteX11224" fmla="*/ 10397507 w 10993169"/>
              <a:gd name="connsiteY11224" fmla="*/ 1562732 h 5809456"/>
              <a:gd name="connsiteX11225" fmla="*/ 10392299 w 10993169"/>
              <a:gd name="connsiteY11225" fmla="*/ 1563383 h 5809456"/>
              <a:gd name="connsiteX11226" fmla="*/ 10387743 w 10993169"/>
              <a:gd name="connsiteY11226" fmla="*/ 1563383 h 5809456"/>
              <a:gd name="connsiteX11227" fmla="*/ 10381233 w 10993169"/>
              <a:gd name="connsiteY11227" fmla="*/ 1564685 h 5809456"/>
              <a:gd name="connsiteX11228" fmla="*/ 10374073 w 10993169"/>
              <a:gd name="connsiteY11228" fmla="*/ 1564685 h 5809456"/>
              <a:gd name="connsiteX11229" fmla="*/ 10366261 w 10993169"/>
              <a:gd name="connsiteY11229" fmla="*/ 1564034 h 5809456"/>
              <a:gd name="connsiteX11230" fmla="*/ 10359753 w 10993169"/>
              <a:gd name="connsiteY11230" fmla="*/ 1563383 h 5809456"/>
              <a:gd name="connsiteX11231" fmla="*/ 10353243 w 10993169"/>
              <a:gd name="connsiteY11231" fmla="*/ 1564034 h 5809456"/>
              <a:gd name="connsiteX11232" fmla="*/ 10346083 w 10993169"/>
              <a:gd name="connsiteY11232" fmla="*/ 1564685 h 5809456"/>
              <a:gd name="connsiteX11233" fmla="*/ 10338271 w 10993169"/>
              <a:gd name="connsiteY11233" fmla="*/ 1565987 h 5809456"/>
              <a:gd name="connsiteX11234" fmla="*/ 10331761 w 10993169"/>
              <a:gd name="connsiteY11234" fmla="*/ 1565987 h 5809456"/>
              <a:gd name="connsiteX11235" fmla="*/ 10324601 w 10993169"/>
              <a:gd name="connsiteY11235" fmla="*/ 1567941 h 5809456"/>
              <a:gd name="connsiteX11236" fmla="*/ 10315489 w 10993169"/>
              <a:gd name="connsiteY11236" fmla="*/ 1569243 h 5809456"/>
              <a:gd name="connsiteX11237" fmla="*/ 10310931 w 10993169"/>
              <a:gd name="connsiteY11237" fmla="*/ 1569894 h 5809456"/>
              <a:gd name="connsiteX11238" fmla="*/ 10305723 w 10993169"/>
              <a:gd name="connsiteY11238" fmla="*/ 1570545 h 5809456"/>
              <a:gd name="connsiteX11239" fmla="*/ 10301819 w 10993169"/>
              <a:gd name="connsiteY11239" fmla="*/ 1571848 h 5809456"/>
              <a:gd name="connsiteX11240" fmla="*/ 10298563 w 10993169"/>
              <a:gd name="connsiteY11240" fmla="*/ 1573801 h 5809456"/>
              <a:gd name="connsiteX11241" fmla="*/ 10296611 w 10993169"/>
              <a:gd name="connsiteY11241" fmla="*/ 1574452 h 5809456"/>
              <a:gd name="connsiteX11242" fmla="*/ 10294657 w 10993169"/>
              <a:gd name="connsiteY11242" fmla="*/ 1575103 h 5809456"/>
              <a:gd name="connsiteX11243" fmla="*/ 10292705 w 10993169"/>
              <a:gd name="connsiteY11243" fmla="*/ 1576406 h 5809456"/>
              <a:gd name="connsiteX11244" fmla="*/ 10290753 w 10993169"/>
              <a:gd name="connsiteY11244" fmla="*/ 1577708 h 5809456"/>
              <a:gd name="connsiteX11245" fmla="*/ 10288149 w 10993169"/>
              <a:gd name="connsiteY11245" fmla="*/ 1581615 h 5809456"/>
              <a:gd name="connsiteX11246" fmla="*/ 10285545 w 10993169"/>
              <a:gd name="connsiteY11246" fmla="*/ 1584219 h 5809456"/>
              <a:gd name="connsiteX11247" fmla="*/ 10283591 w 10993169"/>
              <a:gd name="connsiteY11247" fmla="*/ 1587475 h 5809456"/>
              <a:gd name="connsiteX11248" fmla="*/ 10282941 w 10993169"/>
              <a:gd name="connsiteY11248" fmla="*/ 1590731 h 5809456"/>
              <a:gd name="connsiteX11249" fmla="*/ 10282289 w 10993169"/>
              <a:gd name="connsiteY11249" fmla="*/ 1594638 h 5809456"/>
              <a:gd name="connsiteX11250" fmla="*/ 10281639 w 10993169"/>
              <a:gd name="connsiteY11250" fmla="*/ 1599196 h 5809456"/>
              <a:gd name="connsiteX11251" fmla="*/ 10280989 w 10993169"/>
              <a:gd name="connsiteY11251" fmla="*/ 1603102 h 5809456"/>
              <a:gd name="connsiteX11252" fmla="*/ 10280337 w 10993169"/>
              <a:gd name="connsiteY11252" fmla="*/ 1606358 h 5809456"/>
              <a:gd name="connsiteX11253" fmla="*/ 10279687 w 10993169"/>
              <a:gd name="connsiteY11253" fmla="*/ 1610265 h 5809456"/>
              <a:gd name="connsiteX11254" fmla="*/ 10277733 w 10993169"/>
              <a:gd name="connsiteY11254" fmla="*/ 1612869 h 5809456"/>
              <a:gd name="connsiteX11255" fmla="*/ 10277733 w 10993169"/>
              <a:gd name="connsiteY11255" fmla="*/ 1614172 h 5809456"/>
              <a:gd name="connsiteX11256" fmla="*/ 10276431 w 10993169"/>
              <a:gd name="connsiteY11256" fmla="*/ 1616125 h 5809456"/>
              <a:gd name="connsiteX11257" fmla="*/ 10275129 w 10993169"/>
              <a:gd name="connsiteY11257" fmla="*/ 1617427 h 5809456"/>
              <a:gd name="connsiteX11258" fmla="*/ 10273827 w 10993169"/>
              <a:gd name="connsiteY11258" fmla="*/ 1618730 h 5809456"/>
              <a:gd name="connsiteX11259" fmla="*/ 10270573 w 10993169"/>
              <a:gd name="connsiteY11259" fmla="*/ 1620683 h 5809456"/>
              <a:gd name="connsiteX11260" fmla="*/ 10267969 w 10993169"/>
              <a:gd name="connsiteY11260" fmla="*/ 1622636 h 5809456"/>
              <a:gd name="connsiteX11261" fmla="*/ 10262761 w 10993169"/>
              <a:gd name="connsiteY11261" fmla="*/ 1629799 h 5809456"/>
              <a:gd name="connsiteX11262" fmla="*/ 10257555 w 10993169"/>
              <a:gd name="connsiteY11262" fmla="*/ 1635659 h 5809456"/>
              <a:gd name="connsiteX11263" fmla="*/ 10253649 w 10993169"/>
              <a:gd name="connsiteY11263" fmla="*/ 1642171 h 5809456"/>
              <a:gd name="connsiteX11264" fmla="*/ 10249093 w 10993169"/>
              <a:gd name="connsiteY11264" fmla="*/ 1649333 h 5809456"/>
              <a:gd name="connsiteX11265" fmla="*/ 10247789 w 10993169"/>
              <a:gd name="connsiteY11265" fmla="*/ 1653240 h 5809456"/>
              <a:gd name="connsiteX11266" fmla="*/ 10245837 w 10993169"/>
              <a:gd name="connsiteY11266" fmla="*/ 1657147 h 5809456"/>
              <a:gd name="connsiteX11267" fmla="*/ 10245187 w 10993169"/>
              <a:gd name="connsiteY11267" fmla="*/ 1660403 h 5809456"/>
              <a:gd name="connsiteX11268" fmla="*/ 10244535 w 10993169"/>
              <a:gd name="connsiteY11268" fmla="*/ 1663658 h 5809456"/>
              <a:gd name="connsiteX11269" fmla="*/ 10243885 w 10993169"/>
              <a:gd name="connsiteY11269" fmla="*/ 1666263 h 5809456"/>
              <a:gd name="connsiteX11270" fmla="*/ 10243885 w 10993169"/>
              <a:gd name="connsiteY11270" fmla="*/ 1669518 h 5809456"/>
              <a:gd name="connsiteX11271" fmla="*/ 10243885 w 10993169"/>
              <a:gd name="connsiteY11271" fmla="*/ 1672774 h 5809456"/>
              <a:gd name="connsiteX11272" fmla="*/ 10243885 w 10993169"/>
              <a:gd name="connsiteY11272" fmla="*/ 1676030 h 5809456"/>
              <a:gd name="connsiteX11273" fmla="*/ 10245837 w 10993169"/>
              <a:gd name="connsiteY11273" fmla="*/ 1681890 h 5809456"/>
              <a:gd name="connsiteX11274" fmla="*/ 10247139 w 10993169"/>
              <a:gd name="connsiteY11274" fmla="*/ 1686448 h 5809456"/>
              <a:gd name="connsiteX11275" fmla="*/ 10248441 w 10993169"/>
              <a:gd name="connsiteY11275" fmla="*/ 1692959 h 5809456"/>
              <a:gd name="connsiteX11276" fmla="*/ 10251045 w 10993169"/>
              <a:gd name="connsiteY11276" fmla="*/ 1700122 h 5809456"/>
              <a:gd name="connsiteX11277" fmla="*/ 10253649 w 10993169"/>
              <a:gd name="connsiteY11277" fmla="*/ 1707936 h 5809456"/>
              <a:gd name="connsiteX11278" fmla="*/ 10254951 w 10993169"/>
              <a:gd name="connsiteY11278" fmla="*/ 1715098 h 5809456"/>
              <a:gd name="connsiteX11279" fmla="*/ 10251045 w 10993169"/>
              <a:gd name="connsiteY11279" fmla="*/ 1719005 h 5809456"/>
              <a:gd name="connsiteX11280" fmla="*/ 10244535 w 10993169"/>
              <a:gd name="connsiteY11280" fmla="*/ 1722912 h 5809456"/>
              <a:gd name="connsiteX11281" fmla="*/ 10241931 w 10993169"/>
              <a:gd name="connsiteY11281" fmla="*/ 1726819 h 5809456"/>
              <a:gd name="connsiteX11282" fmla="*/ 10238677 w 10993169"/>
              <a:gd name="connsiteY11282" fmla="*/ 1731377 h 5809456"/>
              <a:gd name="connsiteX11283" fmla="*/ 10237375 w 10993169"/>
              <a:gd name="connsiteY11283" fmla="*/ 1733981 h 5809456"/>
              <a:gd name="connsiteX11284" fmla="*/ 10236073 w 10993169"/>
              <a:gd name="connsiteY11284" fmla="*/ 1735935 h 5809456"/>
              <a:gd name="connsiteX11285" fmla="*/ 10234771 w 10993169"/>
              <a:gd name="connsiteY11285" fmla="*/ 1738539 h 5809456"/>
              <a:gd name="connsiteX11286" fmla="*/ 10234771 w 10993169"/>
              <a:gd name="connsiteY11286" fmla="*/ 1740493 h 5809456"/>
              <a:gd name="connsiteX11287" fmla="*/ 10234771 w 10993169"/>
              <a:gd name="connsiteY11287" fmla="*/ 1743748 h 5809456"/>
              <a:gd name="connsiteX11288" fmla="*/ 10236073 w 10993169"/>
              <a:gd name="connsiteY11288" fmla="*/ 1747004 h 5809456"/>
              <a:gd name="connsiteX11289" fmla="*/ 10237375 w 10993169"/>
              <a:gd name="connsiteY11289" fmla="*/ 1750260 h 5809456"/>
              <a:gd name="connsiteX11290" fmla="*/ 10238677 w 10993169"/>
              <a:gd name="connsiteY11290" fmla="*/ 1754166 h 5809456"/>
              <a:gd name="connsiteX11291" fmla="*/ 10241931 w 10993169"/>
              <a:gd name="connsiteY11291" fmla="*/ 1760678 h 5809456"/>
              <a:gd name="connsiteX11292" fmla="*/ 10244535 w 10993169"/>
              <a:gd name="connsiteY11292" fmla="*/ 1765887 h 5809456"/>
              <a:gd name="connsiteX11293" fmla="*/ 10246489 w 10993169"/>
              <a:gd name="connsiteY11293" fmla="*/ 1773049 h 5809456"/>
              <a:gd name="connsiteX11294" fmla="*/ 10249093 w 10993169"/>
              <a:gd name="connsiteY11294" fmla="*/ 1782165 h 5809456"/>
              <a:gd name="connsiteX11295" fmla="*/ 10250393 w 10993169"/>
              <a:gd name="connsiteY11295" fmla="*/ 1786723 h 5809456"/>
              <a:gd name="connsiteX11296" fmla="*/ 10251695 w 10993169"/>
              <a:gd name="connsiteY11296" fmla="*/ 1790630 h 5809456"/>
              <a:gd name="connsiteX11297" fmla="*/ 10252997 w 10993169"/>
              <a:gd name="connsiteY11297" fmla="*/ 1793886 h 5809456"/>
              <a:gd name="connsiteX11298" fmla="*/ 10254951 w 10993169"/>
              <a:gd name="connsiteY11298" fmla="*/ 1796490 h 5809456"/>
              <a:gd name="connsiteX11299" fmla="*/ 10256253 w 10993169"/>
              <a:gd name="connsiteY11299" fmla="*/ 1798444 h 5809456"/>
              <a:gd name="connsiteX11300" fmla="*/ 10258857 w 10993169"/>
              <a:gd name="connsiteY11300" fmla="*/ 1799746 h 5809456"/>
              <a:gd name="connsiteX11301" fmla="*/ 10261459 w 10993169"/>
              <a:gd name="connsiteY11301" fmla="*/ 1801048 h 5809456"/>
              <a:gd name="connsiteX11302" fmla="*/ 10264063 w 10993169"/>
              <a:gd name="connsiteY11302" fmla="*/ 1802351 h 5809456"/>
              <a:gd name="connsiteX11303" fmla="*/ 10269271 w 10993169"/>
              <a:gd name="connsiteY11303" fmla="*/ 1804304 h 5809456"/>
              <a:gd name="connsiteX11304" fmla="*/ 10273177 w 10993169"/>
              <a:gd name="connsiteY11304" fmla="*/ 1806257 h 5809456"/>
              <a:gd name="connsiteX11305" fmla="*/ 10272525 w 10993169"/>
              <a:gd name="connsiteY11305" fmla="*/ 1810815 h 5809456"/>
              <a:gd name="connsiteX11306" fmla="*/ 10272525 w 10993169"/>
              <a:gd name="connsiteY11306" fmla="*/ 1817327 h 5809456"/>
              <a:gd name="connsiteX11307" fmla="*/ 10271875 w 10993169"/>
              <a:gd name="connsiteY11307" fmla="*/ 1821885 h 5809456"/>
              <a:gd name="connsiteX11308" fmla="*/ 10270573 w 10993169"/>
              <a:gd name="connsiteY11308" fmla="*/ 1825140 h 5809456"/>
              <a:gd name="connsiteX11309" fmla="*/ 10267319 w 10993169"/>
              <a:gd name="connsiteY11309" fmla="*/ 1826443 h 5809456"/>
              <a:gd name="connsiteX11310" fmla="*/ 10262761 w 10993169"/>
              <a:gd name="connsiteY11310" fmla="*/ 1827094 h 5809456"/>
              <a:gd name="connsiteX11311" fmla="*/ 10256903 w 10993169"/>
              <a:gd name="connsiteY11311" fmla="*/ 1827745 h 5809456"/>
              <a:gd name="connsiteX11312" fmla="*/ 10252347 w 10993169"/>
              <a:gd name="connsiteY11312" fmla="*/ 1827745 h 5809456"/>
              <a:gd name="connsiteX11313" fmla="*/ 10247789 w 10993169"/>
              <a:gd name="connsiteY11313" fmla="*/ 1826443 h 5809456"/>
              <a:gd name="connsiteX11314" fmla="*/ 10241931 w 10993169"/>
              <a:gd name="connsiteY11314" fmla="*/ 1823187 h 5809456"/>
              <a:gd name="connsiteX11315" fmla="*/ 10238677 w 10993169"/>
              <a:gd name="connsiteY11315" fmla="*/ 1821885 h 5809456"/>
              <a:gd name="connsiteX11316" fmla="*/ 10236725 w 10993169"/>
              <a:gd name="connsiteY11316" fmla="*/ 1819931 h 5809456"/>
              <a:gd name="connsiteX11317" fmla="*/ 10235423 w 10993169"/>
              <a:gd name="connsiteY11317" fmla="*/ 1818629 h 5809456"/>
              <a:gd name="connsiteX11318" fmla="*/ 10234771 w 10993169"/>
              <a:gd name="connsiteY11318" fmla="*/ 1817327 h 5809456"/>
              <a:gd name="connsiteX11319" fmla="*/ 10235423 w 10993169"/>
              <a:gd name="connsiteY11319" fmla="*/ 1814071 h 5809456"/>
              <a:gd name="connsiteX11320" fmla="*/ 10236725 w 10993169"/>
              <a:gd name="connsiteY11320" fmla="*/ 1808862 h 5809456"/>
              <a:gd name="connsiteX11321" fmla="*/ 10237375 w 10993169"/>
              <a:gd name="connsiteY11321" fmla="*/ 1805606 h 5809456"/>
              <a:gd name="connsiteX11322" fmla="*/ 10238025 w 10993169"/>
              <a:gd name="connsiteY11322" fmla="*/ 1803002 h 5809456"/>
              <a:gd name="connsiteX11323" fmla="*/ 10238025 w 10993169"/>
              <a:gd name="connsiteY11323" fmla="*/ 1800397 h 5809456"/>
              <a:gd name="connsiteX11324" fmla="*/ 10237375 w 10993169"/>
              <a:gd name="connsiteY11324" fmla="*/ 1799095 h 5809456"/>
              <a:gd name="connsiteX11325" fmla="*/ 10236073 w 10993169"/>
              <a:gd name="connsiteY11325" fmla="*/ 1797142 h 5809456"/>
              <a:gd name="connsiteX11326" fmla="*/ 10234121 w 10993169"/>
              <a:gd name="connsiteY11326" fmla="*/ 1796490 h 5809456"/>
              <a:gd name="connsiteX11327" fmla="*/ 10232167 w 10993169"/>
              <a:gd name="connsiteY11327" fmla="*/ 1795839 h 5809456"/>
              <a:gd name="connsiteX11328" fmla="*/ 10229563 w 10993169"/>
              <a:gd name="connsiteY11328" fmla="*/ 1795188 h 5809456"/>
              <a:gd name="connsiteX11329" fmla="*/ 10224357 w 10993169"/>
              <a:gd name="connsiteY11329" fmla="*/ 1795188 h 5809456"/>
              <a:gd name="connsiteX11330" fmla="*/ 10219799 w 10993169"/>
              <a:gd name="connsiteY11330" fmla="*/ 1793886 h 5809456"/>
              <a:gd name="connsiteX11331" fmla="*/ 10215893 w 10993169"/>
              <a:gd name="connsiteY11331" fmla="*/ 1788677 h 5809456"/>
              <a:gd name="connsiteX11332" fmla="*/ 10211989 w 10993169"/>
              <a:gd name="connsiteY11332" fmla="*/ 1783468 h 5809456"/>
              <a:gd name="connsiteX11333" fmla="*/ 10209385 w 10993169"/>
              <a:gd name="connsiteY11333" fmla="*/ 1780863 h 5809456"/>
              <a:gd name="connsiteX11334" fmla="*/ 10206781 w 10993169"/>
              <a:gd name="connsiteY11334" fmla="*/ 1777607 h 5809456"/>
              <a:gd name="connsiteX11335" fmla="*/ 10204177 w 10993169"/>
              <a:gd name="connsiteY11335" fmla="*/ 1775003 h 5809456"/>
              <a:gd name="connsiteX11336" fmla="*/ 10201573 w 10993169"/>
              <a:gd name="connsiteY11336" fmla="*/ 1773701 h 5809456"/>
              <a:gd name="connsiteX11337" fmla="*/ 10197667 w 10993169"/>
              <a:gd name="connsiteY11337" fmla="*/ 1777607 h 5809456"/>
              <a:gd name="connsiteX11338" fmla="*/ 10194413 w 10993169"/>
              <a:gd name="connsiteY11338" fmla="*/ 1783468 h 5809456"/>
              <a:gd name="connsiteX11339" fmla="*/ 10192461 w 10993169"/>
              <a:gd name="connsiteY11339" fmla="*/ 1788026 h 5809456"/>
              <a:gd name="connsiteX11340" fmla="*/ 10191159 w 10993169"/>
              <a:gd name="connsiteY11340" fmla="*/ 1793886 h 5809456"/>
              <a:gd name="connsiteX11341" fmla="*/ 10190507 w 10993169"/>
              <a:gd name="connsiteY11341" fmla="*/ 1796490 h 5809456"/>
              <a:gd name="connsiteX11342" fmla="*/ 10190507 w 10993169"/>
              <a:gd name="connsiteY11342" fmla="*/ 1799095 h 5809456"/>
              <a:gd name="connsiteX11343" fmla="*/ 10191159 w 10993169"/>
              <a:gd name="connsiteY11343" fmla="*/ 1801700 h 5809456"/>
              <a:gd name="connsiteX11344" fmla="*/ 10191809 w 10993169"/>
              <a:gd name="connsiteY11344" fmla="*/ 1804304 h 5809456"/>
              <a:gd name="connsiteX11345" fmla="*/ 10195063 w 10993169"/>
              <a:gd name="connsiteY11345" fmla="*/ 1812769 h 5809456"/>
              <a:gd name="connsiteX11346" fmla="*/ 10198969 w 10993169"/>
              <a:gd name="connsiteY11346" fmla="*/ 1822536 h 5809456"/>
              <a:gd name="connsiteX11347" fmla="*/ 10200923 w 10993169"/>
              <a:gd name="connsiteY11347" fmla="*/ 1825140 h 5809456"/>
              <a:gd name="connsiteX11348" fmla="*/ 10202875 w 10993169"/>
              <a:gd name="connsiteY11348" fmla="*/ 1829047 h 5809456"/>
              <a:gd name="connsiteX11349" fmla="*/ 10203525 w 10993169"/>
              <a:gd name="connsiteY11349" fmla="*/ 1833605 h 5809456"/>
              <a:gd name="connsiteX11350" fmla="*/ 10204177 w 10993169"/>
              <a:gd name="connsiteY11350" fmla="*/ 1837512 h 5809456"/>
              <a:gd name="connsiteX11351" fmla="*/ 10201573 w 10993169"/>
              <a:gd name="connsiteY11351" fmla="*/ 1840117 h 5809456"/>
              <a:gd name="connsiteX11352" fmla="*/ 10198319 w 10993169"/>
              <a:gd name="connsiteY11352" fmla="*/ 1843372 h 5809456"/>
              <a:gd name="connsiteX11353" fmla="*/ 10196365 w 10993169"/>
              <a:gd name="connsiteY11353" fmla="*/ 1844675 h 5809456"/>
              <a:gd name="connsiteX11354" fmla="*/ 10195063 w 10993169"/>
              <a:gd name="connsiteY11354" fmla="*/ 1846628 h 5809456"/>
              <a:gd name="connsiteX11355" fmla="*/ 10194413 w 10993169"/>
              <a:gd name="connsiteY11355" fmla="*/ 1848581 h 5809456"/>
              <a:gd name="connsiteX11356" fmla="*/ 10194413 w 10993169"/>
              <a:gd name="connsiteY11356" fmla="*/ 1850535 h 5809456"/>
              <a:gd name="connsiteX11357" fmla="*/ 10194413 w 10993169"/>
              <a:gd name="connsiteY11357" fmla="*/ 1852488 h 5809456"/>
              <a:gd name="connsiteX11358" fmla="*/ 10194413 w 10993169"/>
              <a:gd name="connsiteY11358" fmla="*/ 1855744 h 5809456"/>
              <a:gd name="connsiteX11359" fmla="*/ 10195063 w 10993169"/>
              <a:gd name="connsiteY11359" fmla="*/ 1858349 h 5809456"/>
              <a:gd name="connsiteX11360" fmla="*/ 10196365 w 10993169"/>
              <a:gd name="connsiteY11360" fmla="*/ 1860302 h 5809456"/>
              <a:gd name="connsiteX11361" fmla="*/ 10204177 w 10993169"/>
              <a:gd name="connsiteY11361" fmla="*/ 1864209 h 5809456"/>
              <a:gd name="connsiteX11362" fmla="*/ 10211989 w 10993169"/>
              <a:gd name="connsiteY11362" fmla="*/ 1868116 h 5809456"/>
              <a:gd name="connsiteX11363" fmla="*/ 10213941 w 10993169"/>
              <a:gd name="connsiteY11363" fmla="*/ 1870720 h 5809456"/>
              <a:gd name="connsiteX11364" fmla="*/ 10216545 w 10993169"/>
              <a:gd name="connsiteY11364" fmla="*/ 1874627 h 5809456"/>
              <a:gd name="connsiteX11365" fmla="*/ 10218497 w 10993169"/>
              <a:gd name="connsiteY11365" fmla="*/ 1879185 h 5809456"/>
              <a:gd name="connsiteX11366" fmla="*/ 10219799 w 10993169"/>
              <a:gd name="connsiteY11366" fmla="*/ 1883743 h 5809456"/>
              <a:gd name="connsiteX11367" fmla="*/ 10221101 w 10993169"/>
              <a:gd name="connsiteY11367" fmla="*/ 1886347 h 5809456"/>
              <a:gd name="connsiteX11368" fmla="*/ 10221753 w 10993169"/>
              <a:gd name="connsiteY11368" fmla="*/ 1890905 h 5809456"/>
              <a:gd name="connsiteX11369" fmla="*/ 10221101 w 10993169"/>
              <a:gd name="connsiteY11369" fmla="*/ 1895463 h 5809456"/>
              <a:gd name="connsiteX11370" fmla="*/ 10219799 w 10993169"/>
              <a:gd name="connsiteY11370" fmla="*/ 1898719 h 5809456"/>
              <a:gd name="connsiteX11371" fmla="*/ 10219149 w 10993169"/>
              <a:gd name="connsiteY11371" fmla="*/ 1900673 h 5809456"/>
              <a:gd name="connsiteX11372" fmla="*/ 10218497 w 10993169"/>
              <a:gd name="connsiteY11372" fmla="*/ 1902626 h 5809456"/>
              <a:gd name="connsiteX11373" fmla="*/ 10217195 w 10993169"/>
              <a:gd name="connsiteY11373" fmla="*/ 1905231 h 5809456"/>
              <a:gd name="connsiteX11374" fmla="*/ 10215243 w 10993169"/>
              <a:gd name="connsiteY11374" fmla="*/ 1907184 h 5809456"/>
              <a:gd name="connsiteX11375" fmla="*/ 10211989 w 10993169"/>
              <a:gd name="connsiteY11375" fmla="*/ 1910440 h 5809456"/>
              <a:gd name="connsiteX11376" fmla="*/ 10209385 w 10993169"/>
              <a:gd name="connsiteY11376" fmla="*/ 1911742 h 5809456"/>
              <a:gd name="connsiteX11377" fmla="*/ 10207431 w 10993169"/>
              <a:gd name="connsiteY11377" fmla="*/ 1912393 h 5809456"/>
              <a:gd name="connsiteX11378" fmla="*/ 10204829 w 10993169"/>
              <a:gd name="connsiteY11378" fmla="*/ 1912393 h 5809456"/>
              <a:gd name="connsiteX11379" fmla="*/ 10202225 w 10993169"/>
              <a:gd name="connsiteY11379" fmla="*/ 1911742 h 5809456"/>
              <a:gd name="connsiteX11380" fmla="*/ 10198969 w 10993169"/>
              <a:gd name="connsiteY11380" fmla="*/ 1911091 h 5809456"/>
              <a:gd name="connsiteX11381" fmla="*/ 10193761 w 10993169"/>
              <a:gd name="connsiteY11381" fmla="*/ 1908486 h 5809456"/>
              <a:gd name="connsiteX11382" fmla="*/ 10189205 w 10993169"/>
              <a:gd name="connsiteY11382" fmla="*/ 1906533 h 5809456"/>
              <a:gd name="connsiteX11383" fmla="*/ 10185299 w 10993169"/>
              <a:gd name="connsiteY11383" fmla="*/ 1903928 h 5809456"/>
              <a:gd name="connsiteX11384" fmla="*/ 10180743 w 10993169"/>
              <a:gd name="connsiteY11384" fmla="*/ 1901324 h 5809456"/>
              <a:gd name="connsiteX11385" fmla="*/ 10176837 w 10993169"/>
              <a:gd name="connsiteY11385" fmla="*/ 1899370 h 5809456"/>
              <a:gd name="connsiteX11386" fmla="*/ 10172931 w 10993169"/>
              <a:gd name="connsiteY11386" fmla="*/ 1898719 h 5809456"/>
              <a:gd name="connsiteX11387" fmla="*/ 10170979 w 10993169"/>
              <a:gd name="connsiteY11387" fmla="*/ 1898719 h 5809456"/>
              <a:gd name="connsiteX11388" fmla="*/ 10167725 w 10993169"/>
              <a:gd name="connsiteY11388" fmla="*/ 1899370 h 5809456"/>
              <a:gd name="connsiteX11389" fmla="*/ 10165121 w 10993169"/>
              <a:gd name="connsiteY11389" fmla="*/ 1900021 h 5809456"/>
              <a:gd name="connsiteX11390" fmla="*/ 10163167 w 10993169"/>
              <a:gd name="connsiteY11390" fmla="*/ 1901324 h 5809456"/>
              <a:gd name="connsiteX11391" fmla="*/ 10161865 w 10993169"/>
              <a:gd name="connsiteY11391" fmla="*/ 1903277 h 5809456"/>
              <a:gd name="connsiteX11392" fmla="*/ 10161865 w 10993169"/>
              <a:gd name="connsiteY11392" fmla="*/ 1905882 h 5809456"/>
              <a:gd name="connsiteX11393" fmla="*/ 10161865 w 10993169"/>
              <a:gd name="connsiteY11393" fmla="*/ 1908486 h 5809456"/>
              <a:gd name="connsiteX11394" fmla="*/ 10162517 w 10993169"/>
              <a:gd name="connsiteY11394" fmla="*/ 1911742 h 5809456"/>
              <a:gd name="connsiteX11395" fmla="*/ 10163819 w 10993169"/>
              <a:gd name="connsiteY11395" fmla="*/ 1916951 h 5809456"/>
              <a:gd name="connsiteX11396" fmla="*/ 10165121 w 10993169"/>
              <a:gd name="connsiteY11396" fmla="*/ 1922160 h 5809456"/>
              <a:gd name="connsiteX11397" fmla="*/ 10169027 w 10993169"/>
              <a:gd name="connsiteY11397" fmla="*/ 1928020 h 5809456"/>
              <a:gd name="connsiteX11398" fmla="*/ 10172931 w 10993169"/>
              <a:gd name="connsiteY11398" fmla="*/ 1935183 h 5809456"/>
              <a:gd name="connsiteX11399" fmla="*/ 10172281 w 10993169"/>
              <a:gd name="connsiteY11399" fmla="*/ 1937787 h 5809456"/>
              <a:gd name="connsiteX11400" fmla="*/ 10171629 w 10993169"/>
              <a:gd name="connsiteY11400" fmla="*/ 1941043 h 5809456"/>
              <a:gd name="connsiteX11401" fmla="*/ 10169677 w 10993169"/>
              <a:gd name="connsiteY11401" fmla="*/ 1943648 h 5809456"/>
              <a:gd name="connsiteX11402" fmla="*/ 10167725 w 10993169"/>
              <a:gd name="connsiteY11402" fmla="*/ 1944950 h 5809456"/>
              <a:gd name="connsiteX11403" fmla="*/ 10159261 w 10993169"/>
              <a:gd name="connsiteY11403" fmla="*/ 1943648 h 5809456"/>
              <a:gd name="connsiteX11404" fmla="*/ 10152753 w 10993169"/>
              <a:gd name="connsiteY11404" fmla="*/ 1942345 h 5809456"/>
              <a:gd name="connsiteX11405" fmla="*/ 10150799 w 10993169"/>
              <a:gd name="connsiteY11405" fmla="*/ 1942997 h 5809456"/>
              <a:gd name="connsiteX11406" fmla="*/ 10148847 w 10993169"/>
              <a:gd name="connsiteY11406" fmla="*/ 1944299 h 5809456"/>
              <a:gd name="connsiteX11407" fmla="*/ 10147545 w 10993169"/>
              <a:gd name="connsiteY11407" fmla="*/ 1946252 h 5809456"/>
              <a:gd name="connsiteX11408" fmla="*/ 10145593 w 10993169"/>
              <a:gd name="connsiteY11408" fmla="*/ 1948206 h 5809456"/>
              <a:gd name="connsiteX11409" fmla="*/ 10142337 w 10993169"/>
              <a:gd name="connsiteY11409" fmla="*/ 1952112 h 5809456"/>
              <a:gd name="connsiteX11410" fmla="*/ 10140385 w 10993169"/>
              <a:gd name="connsiteY11410" fmla="*/ 1955368 h 5809456"/>
              <a:gd name="connsiteX11411" fmla="*/ 10141687 w 10993169"/>
              <a:gd name="connsiteY11411" fmla="*/ 1962531 h 5809456"/>
              <a:gd name="connsiteX11412" fmla="*/ 10144291 w 10993169"/>
              <a:gd name="connsiteY11412" fmla="*/ 1970344 h 5809456"/>
              <a:gd name="connsiteX11413" fmla="*/ 10147545 w 10993169"/>
              <a:gd name="connsiteY11413" fmla="*/ 1978809 h 5809456"/>
              <a:gd name="connsiteX11414" fmla="*/ 10150149 w 10993169"/>
              <a:gd name="connsiteY11414" fmla="*/ 1985972 h 5809456"/>
              <a:gd name="connsiteX11415" fmla="*/ 10152753 w 10993169"/>
              <a:gd name="connsiteY11415" fmla="*/ 1993134 h 5809456"/>
              <a:gd name="connsiteX11416" fmla="*/ 10156659 w 10993169"/>
              <a:gd name="connsiteY11416" fmla="*/ 2001599 h 5809456"/>
              <a:gd name="connsiteX11417" fmla="*/ 10161215 w 10993169"/>
              <a:gd name="connsiteY11417" fmla="*/ 2010715 h 5809456"/>
              <a:gd name="connsiteX11418" fmla="*/ 10165121 w 10993169"/>
              <a:gd name="connsiteY11418" fmla="*/ 2019180 h 5809456"/>
              <a:gd name="connsiteX11419" fmla="*/ 10167725 w 10993169"/>
              <a:gd name="connsiteY11419" fmla="*/ 2021784 h 5809456"/>
              <a:gd name="connsiteX11420" fmla="*/ 10170329 w 10993169"/>
              <a:gd name="connsiteY11420" fmla="*/ 2026993 h 5809456"/>
              <a:gd name="connsiteX11421" fmla="*/ 10173583 w 10993169"/>
              <a:gd name="connsiteY11421" fmla="*/ 2030900 h 5809456"/>
              <a:gd name="connsiteX11422" fmla="*/ 10175535 w 10993169"/>
              <a:gd name="connsiteY11422" fmla="*/ 2032202 h 5809456"/>
              <a:gd name="connsiteX11423" fmla="*/ 10185951 w 10993169"/>
              <a:gd name="connsiteY11423" fmla="*/ 2032202 h 5809456"/>
              <a:gd name="connsiteX11424" fmla="*/ 10194413 w 10993169"/>
              <a:gd name="connsiteY11424" fmla="*/ 2032202 h 5809456"/>
              <a:gd name="connsiteX11425" fmla="*/ 10195715 w 10993169"/>
              <a:gd name="connsiteY11425" fmla="*/ 2034807 h 5809456"/>
              <a:gd name="connsiteX11426" fmla="*/ 10197667 w 10993169"/>
              <a:gd name="connsiteY11426" fmla="*/ 2037412 h 5809456"/>
              <a:gd name="connsiteX11427" fmla="*/ 10198969 w 10993169"/>
              <a:gd name="connsiteY11427" fmla="*/ 2040016 h 5809456"/>
              <a:gd name="connsiteX11428" fmla="*/ 10198969 w 10993169"/>
              <a:gd name="connsiteY11428" fmla="*/ 2042621 h 5809456"/>
              <a:gd name="connsiteX11429" fmla="*/ 10204177 w 10993169"/>
              <a:gd name="connsiteY11429" fmla="*/ 2051085 h 5809456"/>
              <a:gd name="connsiteX11430" fmla="*/ 10209385 w 10993169"/>
              <a:gd name="connsiteY11430" fmla="*/ 2057597 h 5809456"/>
              <a:gd name="connsiteX11431" fmla="*/ 10215893 w 10993169"/>
              <a:gd name="connsiteY11431" fmla="*/ 2058899 h 5809456"/>
              <a:gd name="connsiteX11432" fmla="*/ 10222403 w 10993169"/>
              <a:gd name="connsiteY11432" fmla="*/ 2060201 h 5809456"/>
              <a:gd name="connsiteX11433" fmla="*/ 10223705 w 10993169"/>
              <a:gd name="connsiteY11433" fmla="*/ 2062806 h 5809456"/>
              <a:gd name="connsiteX11434" fmla="*/ 10224357 w 10993169"/>
              <a:gd name="connsiteY11434" fmla="*/ 2066713 h 5809456"/>
              <a:gd name="connsiteX11435" fmla="*/ 10224357 w 10993169"/>
              <a:gd name="connsiteY11435" fmla="*/ 2071271 h 5809456"/>
              <a:gd name="connsiteX11436" fmla="*/ 10224357 w 10993169"/>
              <a:gd name="connsiteY11436" fmla="*/ 2075829 h 5809456"/>
              <a:gd name="connsiteX11437" fmla="*/ 10223055 w 10993169"/>
              <a:gd name="connsiteY11437" fmla="*/ 2080387 h 5809456"/>
              <a:gd name="connsiteX11438" fmla="*/ 10222403 w 10993169"/>
              <a:gd name="connsiteY11438" fmla="*/ 2085596 h 5809456"/>
              <a:gd name="connsiteX11439" fmla="*/ 10230865 w 10993169"/>
              <a:gd name="connsiteY11439" fmla="*/ 2090805 h 5809456"/>
              <a:gd name="connsiteX11440" fmla="*/ 10239979 w 10993169"/>
              <a:gd name="connsiteY11440" fmla="*/ 2096014 h 5809456"/>
              <a:gd name="connsiteX11441" fmla="*/ 10241281 w 10993169"/>
              <a:gd name="connsiteY11441" fmla="*/ 2101223 h 5809456"/>
              <a:gd name="connsiteX11442" fmla="*/ 10241931 w 10993169"/>
              <a:gd name="connsiteY11442" fmla="*/ 2109037 h 5809456"/>
              <a:gd name="connsiteX11443" fmla="*/ 10242583 w 10993169"/>
              <a:gd name="connsiteY11443" fmla="*/ 2116851 h 5809456"/>
              <a:gd name="connsiteX11444" fmla="*/ 10242583 w 10993169"/>
              <a:gd name="connsiteY11444" fmla="*/ 2124013 h 5809456"/>
              <a:gd name="connsiteX11445" fmla="*/ 10247139 w 10993169"/>
              <a:gd name="connsiteY11445" fmla="*/ 2135734 h 5809456"/>
              <a:gd name="connsiteX11446" fmla="*/ 10252997 w 10993169"/>
              <a:gd name="connsiteY11446" fmla="*/ 2150059 h 5809456"/>
              <a:gd name="connsiteX11447" fmla="*/ 10259507 w 10993169"/>
              <a:gd name="connsiteY11447" fmla="*/ 2163733 h 5809456"/>
              <a:gd name="connsiteX11448" fmla="*/ 10265365 w 10993169"/>
              <a:gd name="connsiteY11448" fmla="*/ 2175453 h 5809456"/>
              <a:gd name="connsiteX11449" fmla="*/ 10269921 w 10993169"/>
              <a:gd name="connsiteY11449" fmla="*/ 2185871 h 5809456"/>
              <a:gd name="connsiteX11450" fmla="*/ 10275781 w 10993169"/>
              <a:gd name="connsiteY11450" fmla="*/ 2198243 h 5809456"/>
              <a:gd name="connsiteX11451" fmla="*/ 10282289 w 10993169"/>
              <a:gd name="connsiteY11451" fmla="*/ 2209312 h 5809456"/>
              <a:gd name="connsiteX11452" fmla="*/ 10288149 w 10993169"/>
              <a:gd name="connsiteY11452" fmla="*/ 2218428 h 5809456"/>
              <a:gd name="connsiteX11453" fmla="*/ 10292705 w 10993169"/>
              <a:gd name="connsiteY11453" fmla="*/ 2222986 h 5809456"/>
              <a:gd name="connsiteX11454" fmla="*/ 10297261 w 10993169"/>
              <a:gd name="connsiteY11454" fmla="*/ 2228195 h 5809456"/>
              <a:gd name="connsiteX11455" fmla="*/ 10299865 w 10993169"/>
              <a:gd name="connsiteY11455" fmla="*/ 2230800 h 5809456"/>
              <a:gd name="connsiteX11456" fmla="*/ 10303121 w 10993169"/>
              <a:gd name="connsiteY11456" fmla="*/ 2232753 h 5809456"/>
              <a:gd name="connsiteX11457" fmla="*/ 10305723 w 10993169"/>
              <a:gd name="connsiteY11457" fmla="*/ 2234056 h 5809456"/>
              <a:gd name="connsiteX11458" fmla="*/ 10308979 w 10993169"/>
              <a:gd name="connsiteY11458" fmla="*/ 2234707 h 5809456"/>
              <a:gd name="connsiteX11459" fmla="*/ 10312233 w 10993169"/>
              <a:gd name="connsiteY11459" fmla="*/ 2236009 h 5809456"/>
              <a:gd name="connsiteX11460" fmla="*/ 10316789 w 10993169"/>
              <a:gd name="connsiteY11460" fmla="*/ 2236660 h 5809456"/>
              <a:gd name="connsiteX11461" fmla="*/ 10322649 w 10993169"/>
              <a:gd name="connsiteY11461" fmla="*/ 2237311 h 5809456"/>
              <a:gd name="connsiteX11462" fmla="*/ 10327205 w 10993169"/>
              <a:gd name="connsiteY11462" fmla="*/ 2237311 h 5809456"/>
              <a:gd name="connsiteX11463" fmla="*/ 10331761 w 10993169"/>
              <a:gd name="connsiteY11463" fmla="*/ 2236660 h 5809456"/>
              <a:gd name="connsiteX11464" fmla="*/ 10336969 w 10993169"/>
              <a:gd name="connsiteY11464" fmla="*/ 2236660 h 5809456"/>
              <a:gd name="connsiteX11465" fmla="*/ 10339573 w 10993169"/>
              <a:gd name="connsiteY11465" fmla="*/ 2236009 h 5809456"/>
              <a:gd name="connsiteX11466" fmla="*/ 10341525 w 10993169"/>
              <a:gd name="connsiteY11466" fmla="*/ 2234707 h 5809456"/>
              <a:gd name="connsiteX11467" fmla="*/ 10343479 w 10993169"/>
              <a:gd name="connsiteY11467" fmla="*/ 2233405 h 5809456"/>
              <a:gd name="connsiteX11468" fmla="*/ 10344781 w 10993169"/>
              <a:gd name="connsiteY11468" fmla="*/ 2232102 h 5809456"/>
              <a:gd name="connsiteX11469" fmla="*/ 10346083 w 10993169"/>
              <a:gd name="connsiteY11469" fmla="*/ 2228847 h 5809456"/>
              <a:gd name="connsiteX11470" fmla="*/ 10346733 w 10993169"/>
              <a:gd name="connsiteY11470" fmla="*/ 2224940 h 5809456"/>
              <a:gd name="connsiteX11471" fmla="*/ 10346083 w 10993169"/>
              <a:gd name="connsiteY11471" fmla="*/ 2221033 h 5809456"/>
              <a:gd name="connsiteX11472" fmla="*/ 10344781 w 10993169"/>
              <a:gd name="connsiteY11472" fmla="*/ 2218428 h 5809456"/>
              <a:gd name="connsiteX11473" fmla="*/ 10342177 w 10993169"/>
              <a:gd name="connsiteY11473" fmla="*/ 2218428 h 5809456"/>
              <a:gd name="connsiteX11474" fmla="*/ 10339573 w 10993169"/>
              <a:gd name="connsiteY11474" fmla="*/ 2217126 h 5809456"/>
              <a:gd name="connsiteX11475" fmla="*/ 10336969 w 10993169"/>
              <a:gd name="connsiteY11475" fmla="*/ 2215173 h 5809456"/>
              <a:gd name="connsiteX11476" fmla="*/ 10334365 w 10993169"/>
              <a:gd name="connsiteY11476" fmla="*/ 2213219 h 5809456"/>
              <a:gd name="connsiteX11477" fmla="*/ 10335017 w 10993169"/>
              <a:gd name="connsiteY11477" fmla="*/ 2209312 h 5809456"/>
              <a:gd name="connsiteX11478" fmla="*/ 10336317 w 10993169"/>
              <a:gd name="connsiteY11478" fmla="*/ 2204754 h 5809456"/>
              <a:gd name="connsiteX11479" fmla="*/ 10337621 w 10993169"/>
              <a:gd name="connsiteY11479" fmla="*/ 2200848 h 5809456"/>
              <a:gd name="connsiteX11480" fmla="*/ 10339573 w 10993169"/>
              <a:gd name="connsiteY11480" fmla="*/ 2198243 h 5809456"/>
              <a:gd name="connsiteX11481" fmla="*/ 10340875 w 10993169"/>
              <a:gd name="connsiteY11481" fmla="*/ 2196290 h 5809456"/>
              <a:gd name="connsiteX11482" fmla="*/ 10342827 w 10993169"/>
              <a:gd name="connsiteY11482" fmla="*/ 2194336 h 5809456"/>
              <a:gd name="connsiteX11483" fmla="*/ 10344781 w 10993169"/>
              <a:gd name="connsiteY11483" fmla="*/ 2192383 h 5809456"/>
              <a:gd name="connsiteX11484" fmla="*/ 10347385 w 10993169"/>
              <a:gd name="connsiteY11484" fmla="*/ 2191081 h 5809456"/>
              <a:gd name="connsiteX11485" fmla="*/ 10352591 w 10993169"/>
              <a:gd name="connsiteY11485" fmla="*/ 2187825 h 5809456"/>
              <a:gd name="connsiteX11486" fmla="*/ 10357149 w 10993169"/>
              <a:gd name="connsiteY11486" fmla="*/ 2185220 h 5809456"/>
              <a:gd name="connsiteX11487" fmla="*/ 10361705 w 10993169"/>
              <a:gd name="connsiteY11487" fmla="*/ 2182616 h 5809456"/>
              <a:gd name="connsiteX11488" fmla="*/ 10366261 w 10993169"/>
              <a:gd name="connsiteY11488" fmla="*/ 2178058 h 5809456"/>
              <a:gd name="connsiteX11489" fmla="*/ 10368865 w 10993169"/>
              <a:gd name="connsiteY11489" fmla="*/ 2176104 h 5809456"/>
              <a:gd name="connsiteX11490" fmla="*/ 10370817 w 10993169"/>
              <a:gd name="connsiteY11490" fmla="*/ 2174151 h 5809456"/>
              <a:gd name="connsiteX11491" fmla="*/ 10373421 w 10993169"/>
              <a:gd name="connsiteY11491" fmla="*/ 2173500 h 5809456"/>
              <a:gd name="connsiteX11492" fmla="*/ 10375375 w 10993169"/>
              <a:gd name="connsiteY11492" fmla="*/ 2172849 h 5809456"/>
              <a:gd name="connsiteX11493" fmla="*/ 10377327 w 10993169"/>
              <a:gd name="connsiteY11493" fmla="*/ 2172198 h 5809456"/>
              <a:gd name="connsiteX11494" fmla="*/ 10379931 w 10993169"/>
              <a:gd name="connsiteY11494" fmla="*/ 2171546 h 5809456"/>
              <a:gd name="connsiteX11495" fmla="*/ 10382535 w 10993169"/>
              <a:gd name="connsiteY11495" fmla="*/ 2171546 h 5809456"/>
              <a:gd name="connsiteX11496" fmla="*/ 10385139 w 10993169"/>
              <a:gd name="connsiteY11496" fmla="*/ 2172198 h 5809456"/>
              <a:gd name="connsiteX11497" fmla="*/ 10390997 w 10993169"/>
              <a:gd name="connsiteY11497" fmla="*/ 2173500 h 5809456"/>
              <a:gd name="connsiteX11498" fmla="*/ 10395553 w 10993169"/>
              <a:gd name="connsiteY11498" fmla="*/ 2175453 h 5809456"/>
              <a:gd name="connsiteX11499" fmla="*/ 10399459 w 10993169"/>
              <a:gd name="connsiteY11499" fmla="*/ 2178709 h 5809456"/>
              <a:gd name="connsiteX11500" fmla="*/ 10404017 w 10993169"/>
              <a:gd name="connsiteY11500" fmla="*/ 2184569 h 5809456"/>
              <a:gd name="connsiteX11501" fmla="*/ 10407921 w 10993169"/>
              <a:gd name="connsiteY11501" fmla="*/ 2191081 h 5809456"/>
              <a:gd name="connsiteX11502" fmla="*/ 10410525 w 10993169"/>
              <a:gd name="connsiteY11502" fmla="*/ 2195639 h 5809456"/>
              <a:gd name="connsiteX11503" fmla="*/ 10411827 w 10993169"/>
              <a:gd name="connsiteY11503" fmla="*/ 2200848 h 5809456"/>
              <a:gd name="connsiteX11504" fmla="*/ 10411827 w 10993169"/>
              <a:gd name="connsiteY11504" fmla="*/ 2207359 h 5809456"/>
              <a:gd name="connsiteX11505" fmla="*/ 10411177 w 10993169"/>
              <a:gd name="connsiteY11505" fmla="*/ 2213870 h 5809456"/>
              <a:gd name="connsiteX11506" fmla="*/ 10410525 w 10993169"/>
              <a:gd name="connsiteY11506" fmla="*/ 2218428 h 5809456"/>
              <a:gd name="connsiteX11507" fmla="*/ 10411177 w 10993169"/>
              <a:gd name="connsiteY11507" fmla="*/ 2223637 h 5809456"/>
              <a:gd name="connsiteX11508" fmla="*/ 10411177 w 10993169"/>
              <a:gd name="connsiteY11508" fmla="*/ 2230800 h 5809456"/>
              <a:gd name="connsiteX11509" fmla="*/ 10411827 w 10993169"/>
              <a:gd name="connsiteY11509" fmla="*/ 2237311 h 5809456"/>
              <a:gd name="connsiteX11510" fmla="*/ 10413129 w 10993169"/>
              <a:gd name="connsiteY11510" fmla="*/ 2241869 h 5809456"/>
              <a:gd name="connsiteX11511" fmla="*/ 10415081 w 10993169"/>
              <a:gd name="connsiteY11511" fmla="*/ 2245125 h 5809456"/>
              <a:gd name="connsiteX11512" fmla="*/ 10417685 w 10993169"/>
              <a:gd name="connsiteY11512" fmla="*/ 2249032 h 5809456"/>
              <a:gd name="connsiteX11513" fmla="*/ 10421591 w 10993169"/>
              <a:gd name="connsiteY11513" fmla="*/ 2252939 h 5809456"/>
              <a:gd name="connsiteX11514" fmla="*/ 10425497 w 10993169"/>
              <a:gd name="connsiteY11514" fmla="*/ 2256846 h 5809456"/>
              <a:gd name="connsiteX11515" fmla="*/ 10430053 w 10993169"/>
              <a:gd name="connsiteY11515" fmla="*/ 2260752 h 5809456"/>
              <a:gd name="connsiteX11516" fmla="*/ 10434611 w 10993169"/>
              <a:gd name="connsiteY11516" fmla="*/ 2263357 h 5809456"/>
              <a:gd name="connsiteX11517" fmla="*/ 10438517 w 10993169"/>
              <a:gd name="connsiteY11517" fmla="*/ 2265961 h 5809456"/>
              <a:gd name="connsiteX11518" fmla="*/ 10441771 w 10993169"/>
              <a:gd name="connsiteY11518" fmla="*/ 2267264 h 5809456"/>
              <a:gd name="connsiteX11519" fmla="*/ 10446327 w 10993169"/>
              <a:gd name="connsiteY11519" fmla="*/ 2269217 h 5809456"/>
              <a:gd name="connsiteX11520" fmla="*/ 10452185 w 10993169"/>
              <a:gd name="connsiteY11520" fmla="*/ 2269868 h 5809456"/>
              <a:gd name="connsiteX11521" fmla="*/ 10457393 w 10993169"/>
              <a:gd name="connsiteY11521" fmla="*/ 2271171 h 5809456"/>
              <a:gd name="connsiteX11522" fmla="*/ 10461949 w 10993169"/>
              <a:gd name="connsiteY11522" fmla="*/ 2272473 h 5809456"/>
              <a:gd name="connsiteX11523" fmla="*/ 10466507 w 10993169"/>
              <a:gd name="connsiteY11523" fmla="*/ 2276380 h 5809456"/>
              <a:gd name="connsiteX11524" fmla="*/ 10471713 w 10993169"/>
              <a:gd name="connsiteY11524" fmla="*/ 2282240 h 5809456"/>
              <a:gd name="connsiteX11525" fmla="*/ 10474317 w 10993169"/>
              <a:gd name="connsiteY11525" fmla="*/ 2285496 h 5809456"/>
              <a:gd name="connsiteX11526" fmla="*/ 10476921 w 10993169"/>
              <a:gd name="connsiteY11526" fmla="*/ 2288100 h 5809456"/>
              <a:gd name="connsiteX11527" fmla="*/ 10479525 w 10993169"/>
              <a:gd name="connsiteY11527" fmla="*/ 2290054 h 5809456"/>
              <a:gd name="connsiteX11528" fmla="*/ 10482781 w 10993169"/>
              <a:gd name="connsiteY11528" fmla="*/ 2290705 h 5809456"/>
              <a:gd name="connsiteX11529" fmla="*/ 10484733 w 10993169"/>
              <a:gd name="connsiteY11529" fmla="*/ 2290054 h 5809456"/>
              <a:gd name="connsiteX11530" fmla="*/ 10486685 w 10993169"/>
              <a:gd name="connsiteY11530" fmla="*/ 2288751 h 5809456"/>
              <a:gd name="connsiteX11531" fmla="*/ 10488639 w 10993169"/>
              <a:gd name="connsiteY11531" fmla="*/ 2287449 h 5809456"/>
              <a:gd name="connsiteX11532" fmla="*/ 10489941 w 10993169"/>
              <a:gd name="connsiteY11532" fmla="*/ 2284844 h 5809456"/>
              <a:gd name="connsiteX11533" fmla="*/ 10493845 w 10993169"/>
              <a:gd name="connsiteY11533" fmla="*/ 2280938 h 5809456"/>
              <a:gd name="connsiteX11534" fmla="*/ 10497751 w 10993169"/>
              <a:gd name="connsiteY11534" fmla="*/ 2277682 h 5809456"/>
              <a:gd name="connsiteX11535" fmla="*/ 10501007 w 10993169"/>
              <a:gd name="connsiteY11535" fmla="*/ 2274426 h 5809456"/>
              <a:gd name="connsiteX11536" fmla="*/ 10505563 w 10993169"/>
              <a:gd name="connsiteY11536" fmla="*/ 2270519 h 5809456"/>
              <a:gd name="connsiteX11537" fmla="*/ 10508167 w 10993169"/>
              <a:gd name="connsiteY11537" fmla="*/ 2268566 h 5809456"/>
              <a:gd name="connsiteX11538" fmla="*/ 10510771 w 10993169"/>
              <a:gd name="connsiteY11538" fmla="*/ 2266613 h 5809456"/>
              <a:gd name="connsiteX11539" fmla="*/ 10513375 w 10993169"/>
              <a:gd name="connsiteY11539" fmla="*/ 2265310 h 5809456"/>
              <a:gd name="connsiteX11540" fmla="*/ 10515977 w 10993169"/>
              <a:gd name="connsiteY11540" fmla="*/ 2265310 h 5809456"/>
              <a:gd name="connsiteX11541" fmla="*/ 10524441 w 10993169"/>
              <a:gd name="connsiteY11541" fmla="*/ 2273775 h 5809456"/>
              <a:gd name="connsiteX11542" fmla="*/ 10533553 w 10993169"/>
              <a:gd name="connsiteY11542" fmla="*/ 2282891 h 5809456"/>
              <a:gd name="connsiteX11543" fmla="*/ 10540713 w 10993169"/>
              <a:gd name="connsiteY11543" fmla="*/ 2284844 h 5809456"/>
              <a:gd name="connsiteX11544" fmla="*/ 10549827 w 10993169"/>
              <a:gd name="connsiteY11544" fmla="*/ 2286798 h 5809456"/>
              <a:gd name="connsiteX11545" fmla="*/ 10558941 w 10993169"/>
              <a:gd name="connsiteY11545" fmla="*/ 2288751 h 5809456"/>
              <a:gd name="connsiteX11546" fmla="*/ 10564799 w 10993169"/>
              <a:gd name="connsiteY11546" fmla="*/ 2290705 h 5809456"/>
              <a:gd name="connsiteX11547" fmla="*/ 10571309 w 10993169"/>
              <a:gd name="connsiteY11547" fmla="*/ 2294612 h 5809456"/>
              <a:gd name="connsiteX11548" fmla="*/ 10577817 w 10993169"/>
              <a:gd name="connsiteY11548" fmla="*/ 2299821 h 5809456"/>
              <a:gd name="connsiteX11549" fmla="*/ 10581073 w 10993169"/>
              <a:gd name="connsiteY11549" fmla="*/ 2302425 h 5809456"/>
              <a:gd name="connsiteX11550" fmla="*/ 10583675 w 10993169"/>
              <a:gd name="connsiteY11550" fmla="*/ 2305030 h 5809456"/>
              <a:gd name="connsiteX11551" fmla="*/ 10585629 w 10993169"/>
              <a:gd name="connsiteY11551" fmla="*/ 2308285 h 5809456"/>
              <a:gd name="connsiteX11552" fmla="*/ 10587581 w 10993169"/>
              <a:gd name="connsiteY11552" fmla="*/ 2310890 h 5809456"/>
              <a:gd name="connsiteX11553" fmla="*/ 10588233 w 10993169"/>
              <a:gd name="connsiteY11553" fmla="*/ 2313495 h 5809456"/>
              <a:gd name="connsiteX11554" fmla="*/ 10588233 w 10993169"/>
              <a:gd name="connsiteY11554" fmla="*/ 2316099 h 5809456"/>
              <a:gd name="connsiteX11555" fmla="*/ 10588233 w 10993169"/>
              <a:gd name="connsiteY11555" fmla="*/ 2320006 h 5809456"/>
              <a:gd name="connsiteX11556" fmla="*/ 10588233 w 10993169"/>
              <a:gd name="connsiteY11556" fmla="*/ 2323262 h 5809456"/>
              <a:gd name="connsiteX11557" fmla="*/ 10586931 w 10993169"/>
              <a:gd name="connsiteY11557" fmla="*/ 2331075 h 5809456"/>
              <a:gd name="connsiteX11558" fmla="*/ 10584977 w 10993169"/>
              <a:gd name="connsiteY11558" fmla="*/ 2336936 h 5809456"/>
              <a:gd name="connsiteX11559" fmla="*/ 10582373 w 10993169"/>
              <a:gd name="connsiteY11559" fmla="*/ 2342796 h 5809456"/>
              <a:gd name="connsiteX11560" fmla="*/ 10578469 w 10993169"/>
              <a:gd name="connsiteY11560" fmla="*/ 2348656 h 5809456"/>
              <a:gd name="connsiteX11561" fmla="*/ 10575865 w 10993169"/>
              <a:gd name="connsiteY11561" fmla="*/ 2351261 h 5809456"/>
              <a:gd name="connsiteX11562" fmla="*/ 10573911 w 10993169"/>
              <a:gd name="connsiteY11562" fmla="*/ 2353214 h 5809456"/>
              <a:gd name="connsiteX11563" fmla="*/ 10571959 w 10993169"/>
              <a:gd name="connsiteY11563" fmla="*/ 2354516 h 5809456"/>
              <a:gd name="connsiteX11564" fmla="*/ 10569355 w 10993169"/>
              <a:gd name="connsiteY11564" fmla="*/ 2354516 h 5809456"/>
              <a:gd name="connsiteX11565" fmla="*/ 10567403 w 10993169"/>
              <a:gd name="connsiteY11565" fmla="*/ 2355167 h 5809456"/>
              <a:gd name="connsiteX11566" fmla="*/ 10564799 w 10993169"/>
              <a:gd name="connsiteY11566" fmla="*/ 2355167 h 5809456"/>
              <a:gd name="connsiteX11567" fmla="*/ 10562195 w 10993169"/>
              <a:gd name="connsiteY11567" fmla="*/ 2355167 h 5809456"/>
              <a:gd name="connsiteX11568" fmla="*/ 10558941 w 10993169"/>
              <a:gd name="connsiteY11568" fmla="*/ 2354516 h 5809456"/>
              <a:gd name="connsiteX11569" fmla="*/ 10552431 w 10993169"/>
              <a:gd name="connsiteY11569" fmla="*/ 2353214 h 5809456"/>
              <a:gd name="connsiteX11570" fmla="*/ 10545921 w 10993169"/>
              <a:gd name="connsiteY11570" fmla="*/ 2351912 h 5809456"/>
              <a:gd name="connsiteX11571" fmla="*/ 10542667 w 10993169"/>
              <a:gd name="connsiteY11571" fmla="*/ 2351912 h 5809456"/>
              <a:gd name="connsiteX11572" fmla="*/ 10537459 w 10993169"/>
              <a:gd name="connsiteY11572" fmla="*/ 2352563 h 5809456"/>
              <a:gd name="connsiteX11573" fmla="*/ 10531601 w 10993169"/>
              <a:gd name="connsiteY11573" fmla="*/ 2353214 h 5809456"/>
              <a:gd name="connsiteX11574" fmla="*/ 10528345 w 10993169"/>
              <a:gd name="connsiteY11574" fmla="*/ 2354516 h 5809456"/>
              <a:gd name="connsiteX11575" fmla="*/ 10526393 w 10993169"/>
              <a:gd name="connsiteY11575" fmla="*/ 2357772 h 5809456"/>
              <a:gd name="connsiteX11576" fmla="*/ 10525091 w 10993169"/>
              <a:gd name="connsiteY11576" fmla="*/ 2362330 h 5809456"/>
              <a:gd name="connsiteX11577" fmla="*/ 10523789 w 10993169"/>
              <a:gd name="connsiteY11577" fmla="*/ 2368190 h 5809456"/>
              <a:gd name="connsiteX11578" fmla="*/ 10523139 w 10993169"/>
              <a:gd name="connsiteY11578" fmla="*/ 2372748 h 5809456"/>
              <a:gd name="connsiteX11579" fmla="*/ 10521837 w 10993169"/>
              <a:gd name="connsiteY11579" fmla="*/ 2377306 h 5809456"/>
              <a:gd name="connsiteX11580" fmla="*/ 10521185 w 10993169"/>
              <a:gd name="connsiteY11580" fmla="*/ 2383817 h 5809456"/>
              <a:gd name="connsiteX11581" fmla="*/ 10521837 w 10993169"/>
              <a:gd name="connsiteY11581" fmla="*/ 2390329 h 5809456"/>
              <a:gd name="connsiteX11582" fmla="*/ 10523139 w 10993169"/>
              <a:gd name="connsiteY11582" fmla="*/ 2395538 h 5809456"/>
              <a:gd name="connsiteX11583" fmla="*/ 10529647 w 10993169"/>
              <a:gd name="connsiteY11583" fmla="*/ 2404003 h 5809456"/>
              <a:gd name="connsiteX11584" fmla="*/ 10536157 w 10993169"/>
              <a:gd name="connsiteY11584" fmla="*/ 2413119 h 5809456"/>
              <a:gd name="connsiteX11585" fmla="*/ 10538109 w 10993169"/>
              <a:gd name="connsiteY11585" fmla="*/ 2418328 h 5809456"/>
              <a:gd name="connsiteX11586" fmla="*/ 10540713 w 10993169"/>
              <a:gd name="connsiteY11586" fmla="*/ 2424839 h 5809456"/>
              <a:gd name="connsiteX11587" fmla="*/ 10543969 w 10993169"/>
              <a:gd name="connsiteY11587" fmla="*/ 2431351 h 5809456"/>
              <a:gd name="connsiteX11588" fmla="*/ 10545921 w 10993169"/>
              <a:gd name="connsiteY11588" fmla="*/ 2435909 h 5809456"/>
              <a:gd name="connsiteX11589" fmla="*/ 10551129 w 10993169"/>
              <a:gd name="connsiteY11589" fmla="*/ 2443071 h 5809456"/>
              <a:gd name="connsiteX11590" fmla="*/ 10558289 w 10993169"/>
              <a:gd name="connsiteY11590" fmla="*/ 2448931 h 5809456"/>
              <a:gd name="connsiteX11591" fmla="*/ 10564799 w 10993169"/>
              <a:gd name="connsiteY11591" fmla="*/ 2454792 h 5809456"/>
              <a:gd name="connsiteX11592" fmla="*/ 10569355 w 10993169"/>
              <a:gd name="connsiteY11592" fmla="*/ 2459350 h 5809456"/>
              <a:gd name="connsiteX11593" fmla="*/ 10573911 w 10993169"/>
              <a:gd name="connsiteY11593" fmla="*/ 2465861 h 5809456"/>
              <a:gd name="connsiteX11594" fmla="*/ 10579771 w 10993169"/>
              <a:gd name="connsiteY11594" fmla="*/ 2473023 h 5809456"/>
              <a:gd name="connsiteX11595" fmla="*/ 10584977 w 10993169"/>
              <a:gd name="connsiteY11595" fmla="*/ 2480186 h 5809456"/>
              <a:gd name="connsiteX11596" fmla="*/ 10590185 w 10993169"/>
              <a:gd name="connsiteY11596" fmla="*/ 2484744 h 5809456"/>
              <a:gd name="connsiteX11597" fmla="*/ 10595393 w 10993169"/>
              <a:gd name="connsiteY11597" fmla="*/ 2488651 h 5809456"/>
              <a:gd name="connsiteX11598" fmla="*/ 10603205 w 10993169"/>
              <a:gd name="connsiteY11598" fmla="*/ 2492558 h 5809456"/>
              <a:gd name="connsiteX11599" fmla="*/ 10611015 w 10993169"/>
              <a:gd name="connsiteY11599" fmla="*/ 2495162 h 5809456"/>
              <a:gd name="connsiteX11600" fmla="*/ 10618175 w 10993169"/>
              <a:gd name="connsiteY11600" fmla="*/ 2497767 h 5809456"/>
              <a:gd name="connsiteX11601" fmla="*/ 10627289 w 10993169"/>
              <a:gd name="connsiteY11601" fmla="*/ 2499720 h 5809456"/>
              <a:gd name="connsiteX11602" fmla="*/ 10639005 w 10993169"/>
              <a:gd name="connsiteY11602" fmla="*/ 2501674 h 5809456"/>
              <a:gd name="connsiteX11603" fmla="*/ 10644865 w 10993169"/>
              <a:gd name="connsiteY11603" fmla="*/ 2502976 h 5809456"/>
              <a:gd name="connsiteX11604" fmla="*/ 10650723 w 10993169"/>
              <a:gd name="connsiteY11604" fmla="*/ 2504278 h 5809456"/>
              <a:gd name="connsiteX11605" fmla="*/ 10655279 w 10993169"/>
              <a:gd name="connsiteY11605" fmla="*/ 2506231 h 5809456"/>
              <a:gd name="connsiteX11606" fmla="*/ 10658533 w 10993169"/>
              <a:gd name="connsiteY11606" fmla="*/ 2508185 h 5809456"/>
              <a:gd name="connsiteX11607" fmla="*/ 10663091 w 10993169"/>
              <a:gd name="connsiteY11607" fmla="*/ 2510789 h 5809456"/>
              <a:gd name="connsiteX11608" fmla="*/ 10668949 w 10993169"/>
              <a:gd name="connsiteY11608" fmla="*/ 2514696 h 5809456"/>
              <a:gd name="connsiteX11609" fmla="*/ 10674157 w 10993169"/>
              <a:gd name="connsiteY11609" fmla="*/ 2519254 h 5809456"/>
              <a:gd name="connsiteX11610" fmla="*/ 10678713 w 10993169"/>
              <a:gd name="connsiteY11610" fmla="*/ 2523161 h 5809456"/>
              <a:gd name="connsiteX11611" fmla="*/ 10681969 w 10993169"/>
              <a:gd name="connsiteY11611" fmla="*/ 2527719 h 5809456"/>
              <a:gd name="connsiteX11612" fmla="*/ 10685873 w 10993169"/>
              <a:gd name="connsiteY11612" fmla="*/ 2533579 h 5809456"/>
              <a:gd name="connsiteX11613" fmla="*/ 10688477 w 10993169"/>
              <a:gd name="connsiteY11613" fmla="*/ 2538788 h 5809456"/>
              <a:gd name="connsiteX11614" fmla="*/ 10689779 w 10993169"/>
              <a:gd name="connsiteY11614" fmla="*/ 2543998 h 5809456"/>
              <a:gd name="connsiteX11615" fmla="*/ 10691733 w 10993169"/>
              <a:gd name="connsiteY11615" fmla="*/ 2553113 h 5809456"/>
              <a:gd name="connsiteX11616" fmla="*/ 10692383 w 10993169"/>
              <a:gd name="connsiteY11616" fmla="*/ 2564183 h 5809456"/>
              <a:gd name="connsiteX11617" fmla="*/ 10692383 w 10993169"/>
              <a:gd name="connsiteY11617" fmla="*/ 2569392 h 5809456"/>
              <a:gd name="connsiteX11618" fmla="*/ 10692383 w 10993169"/>
              <a:gd name="connsiteY11618" fmla="*/ 2574601 h 5809456"/>
              <a:gd name="connsiteX11619" fmla="*/ 10691081 w 10993169"/>
              <a:gd name="connsiteY11619" fmla="*/ 2579159 h 5809456"/>
              <a:gd name="connsiteX11620" fmla="*/ 10689779 w 10993169"/>
              <a:gd name="connsiteY11620" fmla="*/ 2582415 h 5809456"/>
              <a:gd name="connsiteX11621" fmla="*/ 10688477 w 10993169"/>
              <a:gd name="connsiteY11621" fmla="*/ 2584368 h 5809456"/>
              <a:gd name="connsiteX11622" fmla="*/ 10686525 w 10993169"/>
              <a:gd name="connsiteY11622" fmla="*/ 2585670 h 5809456"/>
              <a:gd name="connsiteX11623" fmla="*/ 10684571 w 10993169"/>
              <a:gd name="connsiteY11623" fmla="*/ 2586973 h 5809456"/>
              <a:gd name="connsiteX11624" fmla="*/ 10681969 w 10993169"/>
              <a:gd name="connsiteY11624" fmla="*/ 2588275 h 5809456"/>
              <a:gd name="connsiteX11625" fmla="*/ 10676109 w 10993169"/>
              <a:gd name="connsiteY11625" fmla="*/ 2590879 h 5809456"/>
              <a:gd name="connsiteX11626" fmla="*/ 10671553 w 10993169"/>
              <a:gd name="connsiteY11626" fmla="*/ 2592833 h 5809456"/>
              <a:gd name="connsiteX11627" fmla="*/ 10664393 w 10993169"/>
              <a:gd name="connsiteY11627" fmla="*/ 2596089 h 5809456"/>
              <a:gd name="connsiteX11628" fmla="*/ 10656581 w 10993169"/>
              <a:gd name="connsiteY11628" fmla="*/ 2599995 h 5809456"/>
              <a:gd name="connsiteX11629" fmla="*/ 10653327 w 10993169"/>
              <a:gd name="connsiteY11629" fmla="*/ 2601949 h 5809456"/>
              <a:gd name="connsiteX11630" fmla="*/ 10650071 w 10993169"/>
              <a:gd name="connsiteY11630" fmla="*/ 2603902 h 5809456"/>
              <a:gd name="connsiteX11631" fmla="*/ 10647469 w 10993169"/>
              <a:gd name="connsiteY11631" fmla="*/ 2605856 h 5809456"/>
              <a:gd name="connsiteX11632" fmla="*/ 10646167 w 10993169"/>
              <a:gd name="connsiteY11632" fmla="*/ 2607809 h 5809456"/>
              <a:gd name="connsiteX11633" fmla="*/ 10644213 w 10993169"/>
              <a:gd name="connsiteY11633" fmla="*/ 2610414 h 5809456"/>
              <a:gd name="connsiteX11634" fmla="*/ 10642911 w 10993169"/>
              <a:gd name="connsiteY11634" fmla="*/ 2613018 h 5809456"/>
              <a:gd name="connsiteX11635" fmla="*/ 10641609 w 10993169"/>
              <a:gd name="connsiteY11635" fmla="*/ 2616925 h 5809456"/>
              <a:gd name="connsiteX11636" fmla="*/ 10640307 w 10993169"/>
              <a:gd name="connsiteY11636" fmla="*/ 2620832 h 5809456"/>
              <a:gd name="connsiteX11637" fmla="*/ 10639005 w 10993169"/>
              <a:gd name="connsiteY11637" fmla="*/ 2628645 h 5809456"/>
              <a:gd name="connsiteX11638" fmla="*/ 10638355 w 10993169"/>
              <a:gd name="connsiteY11638" fmla="*/ 2635808 h 5809456"/>
              <a:gd name="connsiteX11639" fmla="*/ 10641609 w 10993169"/>
              <a:gd name="connsiteY11639" fmla="*/ 2642319 h 5809456"/>
              <a:gd name="connsiteX11640" fmla="*/ 10646167 w 10993169"/>
              <a:gd name="connsiteY11640" fmla="*/ 2650133 h 5809456"/>
              <a:gd name="connsiteX11641" fmla="*/ 10650071 w 10993169"/>
              <a:gd name="connsiteY11641" fmla="*/ 2657947 h 5809456"/>
              <a:gd name="connsiteX11642" fmla="*/ 10653327 w 10993169"/>
              <a:gd name="connsiteY11642" fmla="*/ 2664458 h 5809456"/>
              <a:gd name="connsiteX11643" fmla="*/ 10652675 w 10993169"/>
              <a:gd name="connsiteY11643" fmla="*/ 2670969 h 5809456"/>
              <a:gd name="connsiteX11644" fmla="*/ 10650723 w 10993169"/>
              <a:gd name="connsiteY11644" fmla="*/ 2678132 h 5809456"/>
              <a:gd name="connsiteX11645" fmla="*/ 10649421 w 10993169"/>
              <a:gd name="connsiteY11645" fmla="*/ 2685946 h 5809456"/>
              <a:gd name="connsiteX11646" fmla="*/ 10648119 w 10993169"/>
              <a:gd name="connsiteY11646" fmla="*/ 2692457 h 5809456"/>
              <a:gd name="connsiteX11647" fmla="*/ 10648769 w 10993169"/>
              <a:gd name="connsiteY11647" fmla="*/ 2696364 h 5809456"/>
              <a:gd name="connsiteX11648" fmla="*/ 10649421 w 10993169"/>
              <a:gd name="connsiteY11648" fmla="*/ 2700922 h 5809456"/>
              <a:gd name="connsiteX11649" fmla="*/ 10651373 w 10993169"/>
              <a:gd name="connsiteY11649" fmla="*/ 2705480 h 5809456"/>
              <a:gd name="connsiteX11650" fmla="*/ 10652675 w 10993169"/>
              <a:gd name="connsiteY11650" fmla="*/ 2710038 h 5809456"/>
              <a:gd name="connsiteX11651" fmla="*/ 10657233 w 10993169"/>
              <a:gd name="connsiteY11651" fmla="*/ 2719805 h 5809456"/>
              <a:gd name="connsiteX11652" fmla="*/ 10661137 w 10993169"/>
              <a:gd name="connsiteY11652" fmla="*/ 2728270 h 5809456"/>
              <a:gd name="connsiteX11653" fmla="*/ 10665043 w 10993169"/>
              <a:gd name="connsiteY11653" fmla="*/ 2735432 h 5809456"/>
              <a:gd name="connsiteX11654" fmla="*/ 10670901 w 10993169"/>
              <a:gd name="connsiteY11654" fmla="*/ 2744548 h 5809456"/>
              <a:gd name="connsiteX11655" fmla="*/ 10676761 w 10993169"/>
              <a:gd name="connsiteY11655" fmla="*/ 2753013 h 5809456"/>
              <a:gd name="connsiteX11656" fmla="*/ 10678713 w 10993169"/>
              <a:gd name="connsiteY11656" fmla="*/ 2756269 h 5809456"/>
              <a:gd name="connsiteX11657" fmla="*/ 10684571 w 10993169"/>
              <a:gd name="connsiteY11657" fmla="*/ 2756920 h 5809456"/>
              <a:gd name="connsiteX11658" fmla="*/ 10693033 w 10993169"/>
              <a:gd name="connsiteY11658" fmla="*/ 2756920 h 5809456"/>
              <a:gd name="connsiteX11659" fmla="*/ 10697591 w 10993169"/>
              <a:gd name="connsiteY11659" fmla="*/ 2757571 h 5809456"/>
              <a:gd name="connsiteX11660" fmla="*/ 10702147 w 10993169"/>
              <a:gd name="connsiteY11660" fmla="*/ 2758873 h 5809456"/>
              <a:gd name="connsiteX11661" fmla="*/ 10706703 w 10993169"/>
              <a:gd name="connsiteY11661" fmla="*/ 2760175 h 5809456"/>
              <a:gd name="connsiteX11662" fmla="*/ 10709959 w 10993169"/>
              <a:gd name="connsiteY11662" fmla="*/ 2761478 h 5809456"/>
              <a:gd name="connsiteX11663" fmla="*/ 10713865 w 10993169"/>
              <a:gd name="connsiteY11663" fmla="*/ 2769291 h 5809456"/>
              <a:gd name="connsiteX11664" fmla="*/ 10717769 w 10993169"/>
              <a:gd name="connsiteY11664" fmla="*/ 2777105 h 5809456"/>
              <a:gd name="connsiteX11665" fmla="*/ 10720373 w 10993169"/>
              <a:gd name="connsiteY11665" fmla="*/ 2781012 h 5809456"/>
              <a:gd name="connsiteX11666" fmla="*/ 10722977 w 10993169"/>
              <a:gd name="connsiteY11666" fmla="*/ 2785570 h 5809456"/>
              <a:gd name="connsiteX11667" fmla="*/ 10726883 w 10993169"/>
              <a:gd name="connsiteY11667" fmla="*/ 2789477 h 5809456"/>
              <a:gd name="connsiteX11668" fmla="*/ 10730137 w 10993169"/>
              <a:gd name="connsiteY11668" fmla="*/ 2792081 h 5809456"/>
              <a:gd name="connsiteX11669" fmla="*/ 10732741 w 10993169"/>
              <a:gd name="connsiteY11669" fmla="*/ 2792732 h 5809456"/>
              <a:gd name="connsiteX11670" fmla="*/ 10734693 w 10993169"/>
              <a:gd name="connsiteY11670" fmla="*/ 2792732 h 5809456"/>
              <a:gd name="connsiteX11671" fmla="*/ 10737949 w 10993169"/>
              <a:gd name="connsiteY11671" fmla="*/ 2792732 h 5809456"/>
              <a:gd name="connsiteX11672" fmla="*/ 10740553 w 10993169"/>
              <a:gd name="connsiteY11672" fmla="*/ 2792081 h 5809456"/>
              <a:gd name="connsiteX11673" fmla="*/ 10743157 w 10993169"/>
              <a:gd name="connsiteY11673" fmla="*/ 2791430 h 5809456"/>
              <a:gd name="connsiteX11674" fmla="*/ 10746411 w 10993169"/>
              <a:gd name="connsiteY11674" fmla="*/ 2791430 h 5809456"/>
              <a:gd name="connsiteX11675" fmla="*/ 10749015 w 10993169"/>
              <a:gd name="connsiteY11675" fmla="*/ 2791430 h 5809456"/>
              <a:gd name="connsiteX11676" fmla="*/ 10750967 w 10993169"/>
              <a:gd name="connsiteY11676" fmla="*/ 2792081 h 5809456"/>
              <a:gd name="connsiteX11677" fmla="*/ 10753571 w 10993169"/>
              <a:gd name="connsiteY11677" fmla="*/ 2794686 h 5809456"/>
              <a:gd name="connsiteX11678" fmla="*/ 10756825 w 10993169"/>
              <a:gd name="connsiteY11678" fmla="*/ 2798593 h 5809456"/>
              <a:gd name="connsiteX11679" fmla="*/ 10758129 w 10993169"/>
              <a:gd name="connsiteY11679" fmla="*/ 2801197 h 5809456"/>
              <a:gd name="connsiteX11680" fmla="*/ 10759429 w 10993169"/>
              <a:gd name="connsiteY11680" fmla="*/ 2803151 h 5809456"/>
              <a:gd name="connsiteX11681" fmla="*/ 10760733 w 10993169"/>
              <a:gd name="connsiteY11681" fmla="*/ 2805755 h 5809456"/>
              <a:gd name="connsiteX11682" fmla="*/ 10760733 w 10993169"/>
              <a:gd name="connsiteY11682" fmla="*/ 2807709 h 5809456"/>
              <a:gd name="connsiteX11683" fmla="*/ 10760081 w 10993169"/>
              <a:gd name="connsiteY11683" fmla="*/ 2810313 h 5809456"/>
              <a:gd name="connsiteX11684" fmla="*/ 10758129 w 10993169"/>
              <a:gd name="connsiteY11684" fmla="*/ 2813569 h 5809456"/>
              <a:gd name="connsiteX11685" fmla="*/ 10755525 w 10993169"/>
              <a:gd name="connsiteY11685" fmla="*/ 2817476 h 5809456"/>
              <a:gd name="connsiteX11686" fmla="*/ 10753571 w 10993169"/>
              <a:gd name="connsiteY11686" fmla="*/ 2820080 h 5809456"/>
              <a:gd name="connsiteX11687" fmla="*/ 10750967 w 10993169"/>
              <a:gd name="connsiteY11687" fmla="*/ 2820731 h 5809456"/>
              <a:gd name="connsiteX11688" fmla="*/ 10748365 w 10993169"/>
              <a:gd name="connsiteY11688" fmla="*/ 2820731 h 5809456"/>
              <a:gd name="connsiteX11689" fmla="*/ 10745109 w 10993169"/>
              <a:gd name="connsiteY11689" fmla="*/ 2820080 h 5809456"/>
              <a:gd name="connsiteX11690" fmla="*/ 10741855 w 10993169"/>
              <a:gd name="connsiteY11690" fmla="*/ 2818778 h 5809456"/>
              <a:gd name="connsiteX11691" fmla="*/ 10738601 w 10993169"/>
              <a:gd name="connsiteY11691" fmla="*/ 2818127 h 5809456"/>
              <a:gd name="connsiteX11692" fmla="*/ 10735345 w 10993169"/>
              <a:gd name="connsiteY11692" fmla="*/ 2817476 h 5809456"/>
              <a:gd name="connsiteX11693" fmla="*/ 10732741 w 10993169"/>
              <a:gd name="connsiteY11693" fmla="*/ 2816824 h 5809456"/>
              <a:gd name="connsiteX11694" fmla="*/ 10730137 w 10993169"/>
              <a:gd name="connsiteY11694" fmla="*/ 2817476 h 5809456"/>
              <a:gd name="connsiteX11695" fmla="*/ 10728835 w 10993169"/>
              <a:gd name="connsiteY11695" fmla="*/ 2818778 h 5809456"/>
              <a:gd name="connsiteX11696" fmla="*/ 10726883 w 10993169"/>
              <a:gd name="connsiteY11696" fmla="*/ 2820731 h 5809456"/>
              <a:gd name="connsiteX11697" fmla="*/ 10725581 w 10993169"/>
              <a:gd name="connsiteY11697" fmla="*/ 2823336 h 5809456"/>
              <a:gd name="connsiteX11698" fmla="*/ 10724279 w 10993169"/>
              <a:gd name="connsiteY11698" fmla="*/ 2825289 h 5809456"/>
              <a:gd name="connsiteX11699" fmla="*/ 10722327 w 10993169"/>
              <a:gd name="connsiteY11699" fmla="*/ 2831149 h 5809456"/>
              <a:gd name="connsiteX11700" fmla="*/ 10720373 w 10993169"/>
              <a:gd name="connsiteY11700" fmla="*/ 2835707 h 5809456"/>
              <a:gd name="connsiteX11701" fmla="*/ 10719071 w 10993169"/>
              <a:gd name="connsiteY11701" fmla="*/ 2840917 h 5809456"/>
              <a:gd name="connsiteX11702" fmla="*/ 10717769 w 10993169"/>
              <a:gd name="connsiteY11702" fmla="*/ 2848079 h 5809456"/>
              <a:gd name="connsiteX11703" fmla="*/ 10717769 w 10993169"/>
              <a:gd name="connsiteY11703" fmla="*/ 2855893 h 5809456"/>
              <a:gd name="connsiteX11704" fmla="*/ 10717769 w 10993169"/>
              <a:gd name="connsiteY11704" fmla="*/ 2861753 h 5809456"/>
              <a:gd name="connsiteX11705" fmla="*/ 10718421 w 10993169"/>
              <a:gd name="connsiteY11705" fmla="*/ 2865660 h 5809456"/>
              <a:gd name="connsiteX11706" fmla="*/ 10719723 w 10993169"/>
              <a:gd name="connsiteY11706" fmla="*/ 2870218 h 5809456"/>
              <a:gd name="connsiteX11707" fmla="*/ 10721675 w 10993169"/>
              <a:gd name="connsiteY11707" fmla="*/ 2874776 h 5809456"/>
              <a:gd name="connsiteX11708" fmla="*/ 10723629 w 10993169"/>
              <a:gd name="connsiteY11708" fmla="*/ 2879985 h 5809456"/>
              <a:gd name="connsiteX11709" fmla="*/ 10724929 w 10993169"/>
              <a:gd name="connsiteY11709" fmla="*/ 2884543 h 5809456"/>
              <a:gd name="connsiteX11710" fmla="*/ 10726233 w 10993169"/>
              <a:gd name="connsiteY11710" fmla="*/ 2888450 h 5809456"/>
              <a:gd name="connsiteX11711" fmla="*/ 10726233 w 10993169"/>
              <a:gd name="connsiteY11711" fmla="*/ 2890403 h 5809456"/>
              <a:gd name="connsiteX11712" fmla="*/ 10726233 w 10993169"/>
              <a:gd name="connsiteY11712" fmla="*/ 2892356 h 5809456"/>
              <a:gd name="connsiteX11713" fmla="*/ 10726233 w 10993169"/>
              <a:gd name="connsiteY11713" fmla="*/ 2893659 h 5809456"/>
              <a:gd name="connsiteX11714" fmla="*/ 10725581 w 10993169"/>
              <a:gd name="connsiteY11714" fmla="*/ 2894310 h 5809456"/>
              <a:gd name="connsiteX11715" fmla="*/ 10724279 w 10993169"/>
              <a:gd name="connsiteY11715" fmla="*/ 2895612 h 5809456"/>
              <a:gd name="connsiteX11716" fmla="*/ 10722327 w 10993169"/>
              <a:gd name="connsiteY11716" fmla="*/ 2895612 h 5809456"/>
              <a:gd name="connsiteX11717" fmla="*/ 10721025 w 10993169"/>
              <a:gd name="connsiteY11717" fmla="*/ 2895612 h 5809456"/>
              <a:gd name="connsiteX11718" fmla="*/ 10719071 w 10993169"/>
              <a:gd name="connsiteY11718" fmla="*/ 2895612 h 5809456"/>
              <a:gd name="connsiteX11719" fmla="*/ 10715165 w 10993169"/>
              <a:gd name="connsiteY11719" fmla="*/ 2894961 h 5809456"/>
              <a:gd name="connsiteX11720" fmla="*/ 10712563 w 10993169"/>
              <a:gd name="connsiteY11720" fmla="*/ 2894310 h 5809456"/>
              <a:gd name="connsiteX11721" fmla="*/ 10709959 w 10993169"/>
              <a:gd name="connsiteY11721" fmla="*/ 2900821 h 5809456"/>
              <a:gd name="connsiteX11722" fmla="*/ 10707355 w 10993169"/>
              <a:gd name="connsiteY11722" fmla="*/ 2904728 h 5809456"/>
              <a:gd name="connsiteX11723" fmla="*/ 10698893 w 10993169"/>
              <a:gd name="connsiteY11723" fmla="*/ 2906030 h 5809456"/>
              <a:gd name="connsiteX11724" fmla="*/ 10689779 w 10993169"/>
              <a:gd name="connsiteY11724" fmla="*/ 2907333 h 5809456"/>
              <a:gd name="connsiteX11725" fmla="*/ 10687175 w 10993169"/>
              <a:gd name="connsiteY11725" fmla="*/ 2909937 h 5809456"/>
              <a:gd name="connsiteX11726" fmla="*/ 10683921 w 10993169"/>
              <a:gd name="connsiteY11726" fmla="*/ 2912542 h 5809456"/>
              <a:gd name="connsiteX11727" fmla="*/ 10681969 w 10993169"/>
              <a:gd name="connsiteY11727" fmla="*/ 2914495 h 5809456"/>
              <a:gd name="connsiteX11728" fmla="*/ 10680015 w 10993169"/>
              <a:gd name="connsiteY11728" fmla="*/ 2916449 h 5809456"/>
              <a:gd name="connsiteX11729" fmla="*/ 10679365 w 10993169"/>
              <a:gd name="connsiteY11729" fmla="*/ 2918402 h 5809456"/>
              <a:gd name="connsiteX11730" fmla="*/ 10678713 w 10993169"/>
              <a:gd name="connsiteY11730" fmla="*/ 2919704 h 5809456"/>
              <a:gd name="connsiteX11731" fmla="*/ 10680015 w 10993169"/>
              <a:gd name="connsiteY11731" fmla="*/ 2922309 h 5809456"/>
              <a:gd name="connsiteX11732" fmla="*/ 10682619 w 10993169"/>
              <a:gd name="connsiteY11732" fmla="*/ 2924913 h 5809456"/>
              <a:gd name="connsiteX11733" fmla="*/ 10685223 w 10993169"/>
              <a:gd name="connsiteY11733" fmla="*/ 2926867 h 5809456"/>
              <a:gd name="connsiteX11734" fmla="*/ 10687175 w 10993169"/>
              <a:gd name="connsiteY11734" fmla="*/ 2927518 h 5809456"/>
              <a:gd name="connsiteX11735" fmla="*/ 10696289 w 10993169"/>
              <a:gd name="connsiteY11735" fmla="*/ 2923611 h 5809456"/>
              <a:gd name="connsiteX11736" fmla="*/ 10705401 w 10993169"/>
              <a:gd name="connsiteY11736" fmla="*/ 2919704 h 5809456"/>
              <a:gd name="connsiteX11737" fmla="*/ 10708005 w 10993169"/>
              <a:gd name="connsiteY11737" fmla="*/ 2919704 h 5809456"/>
              <a:gd name="connsiteX11738" fmla="*/ 10713213 w 10993169"/>
              <a:gd name="connsiteY11738" fmla="*/ 2920355 h 5809456"/>
              <a:gd name="connsiteX11739" fmla="*/ 10718421 w 10993169"/>
              <a:gd name="connsiteY11739" fmla="*/ 2921007 h 5809456"/>
              <a:gd name="connsiteX11740" fmla="*/ 10722977 w 10993169"/>
              <a:gd name="connsiteY11740" fmla="*/ 2922309 h 5809456"/>
              <a:gd name="connsiteX11741" fmla="*/ 10725581 w 10993169"/>
              <a:gd name="connsiteY11741" fmla="*/ 2924913 h 5809456"/>
              <a:gd name="connsiteX11742" fmla="*/ 10728835 w 10993169"/>
              <a:gd name="connsiteY11742" fmla="*/ 2927518 h 5809456"/>
              <a:gd name="connsiteX11743" fmla="*/ 10731439 w 10993169"/>
              <a:gd name="connsiteY11743" fmla="*/ 2930123 h 5809456"/>
              <a:gd name="connsiteX11744" fmla="*/ 10732741 w 10993169"/>
              <a:gd name="connsiteY11744" fmla="*/ 2932727 h 5809456"/>
              <a:gd name="connsiteX11745" fmla="*/ 10733393 w 10993169"/>
              <a:gd name="connsiteY11745" fmla="*/ 2934680 h 5809456"/>
              <a:gd name="connsiteX11746" fmla="*/ 10733393 w 10993169"/>
              <a:gd name="connsiteY11746" fmla="*/ 2936634 h 5809456"/>
              <a:gd name="connsiteX11747" fmla="*/ 10732091 w 10993169"/>
              <a:gd name="connsiteY11747" fmla="*/ 2939238 h 5809456"/>
              <a:gd name="connsiteX11748" fmla="*/ 10731439 w 10993169"/>
              <a:gd name="connsiteY11748" fmla="*/ 2941843 h 5809456"/>
              <a:gd name="connsiteX11749" fmla="*/ 10728835 w 10993169"/>
              <a:gd name="connsiteY11749" fmla="*/ 2946401 h 5809456"/>
              <a:gd name="connsiteX11750" fmla="*/ 10727533 w 10993169"/>
              <a:gd name="connsiteY11750" fmla="*/ 2950308 h 5809456"/>
              <a:gd name="connsiteX11751" fmla="*/ 10728835 w 10993169"/>
              <a:gd name="connsiteY11751" fmla="*/ 2952912 h 5809456"/>
              <a:gd name="connsiteX11752" fmla="*/ 10730789 w 10993169"/>
              <a:gd name="connsiteY11752" fmla="*/ 2957470 h 5809456"/>
              <a:gd name="connsiteX11753" fmla="*/ 10733393 w 10993169"/>
              <a:gd name="connsiteY11753" fmla="*/ 2961377 h 5809456"/>
              <a:gd name="connsiteX11754" fmla="*/ 10735345 w 10993169"/>
              <a:gd name="connsiteY11754" fmla="*/ 2963982 h 5809456"/>
              <a:gd name="connsiteX11755" fmla="*/ 10742505 w 10993169"/>
              <a:gd name="connsiteY11755" fmla="*/ 2969842 h 5809456"/>
              <a:gd name="connsiteX11756" fmla="*/ 10751619 w 10993169"/>
              <a:gd name="connsiteY11756" fmla="*/ 2975051 h 5809456"/>
              <a:gd name="connsiteX11757" fmla="*/ 10755525 w 10993169"/>
              <a:gd name="connsiteY11757" fmla="*/ 2978307 h 5809456"/>
              <a:gd name="connsiteX11758" fmla="*/ 10758779 w 10993169"/>
              <a:gd name="connsiteY11758" fmla="*/ 2980911 h 5809456"/>
              <a:gd name="connsiteX11759" fmla="*/ 10762033 w 10993169"/>
              <a:gd name="connsiteY11759" fmla="*/ 2984167 h 5809456"/>
              <a:gd name="connsiteX11760" fmla="*/ 10763335 w 10993169"/>
              <a:gd name="connsiteY11760" fmla="*/ 2986772 h 5809456"/>
              <a:gd name="connsiteX11761" fmla="*/ 10764637 w 10993169"/>
              <a:gd name="connsiteY11761" fmla="*/ 2989376 h 5809456"/>
              <a:gd name="connsiteX11762" fmla="*/ 10765289 w 10993169"/>
              <a:gd name="connsiteY11762" fmla="*/ 2991981 h 5809456"/>
              <a:gd name="connsiteX11763" fmla="*/ 10765939 w 10993169"/>
              <a:gd name="connsiteY11763" fmla="*/ 2995887 h 5809456"/>
              <a:gd name="connsiteX11764" fmla="*/ 10765939 w 10993169"/>
              <a:gd name="connsiteY11764" fmla="*/ 2999794 h 5809456"/>
              <a:gd name="connsiteX11765" fmla="*/ 10765289 w 10993169"/>
              <a:gd name="connsiteY11765" fmla="*/ 3007608 h 5809456"/>
              <a:gd name="connsiteX11766" fmla="*/ 10765939 w 10993169"/>
              <a:gd name="connsiteY11766" fmla="*/ 3014770 h 5809456"/>
              <a:gd name="connsiteX11767" fmla="*/ 10769193 w 10993169"/>
              <a:gd name="connsiteY11767" fmla="*/ 3018677 h 5809456"/>
              <a:gd name="connsiteX11768" fmla="*/ 10775053 w 10993169"/>
              <a:gd name="connsiteY11768" fmla="*/ 3023886 h 5809456"/>
              <a:gd name="connsiteX11769" fmla="*/ 10781561 w 10993169"/>
              <a:gd name="connsiteY11769" fmla="*/ 3028444 h 5809456"/>
              <a:gd name="connsiteX11770" fmla="*/ 10786119 w 10993169"/>
              <a:gd name="connsiteY11770" fmla="*/ 3032351 h 5809456"/>
              <a:gd name="connsiteX11771" fmla="*/ 10790675 w 10993169"/>
              <a:gd name="connsiteY11771" fmla="*/ 3036909 h 5809456"/>
              <a:gd name="connsiteX11772" fmla="*/ 10794581 w 10993169"/>
              <a:gd name="connsiteY11772" fmla="*/ 3041467 h 5809456"/>
              <a:gd name="connsiteX11773" fmla="*/ 10796533 w 10993169"/>
              <a:gd name="connsiteY11773" fmla="*/ 3044072 h 5809456"/>
              <a:gd name="connsiteX11774" fmla="*/ 10797835 w 10993169"/>
              <a:gd name="connsiteY11774" fmla="*/ 3046025 h 5809456"/>
              <a:gd name="connsiteX11775" fmla="*/ 10798487 w 10993169"/>
              <a:gd name="connsiteY11775" fmla="*/ 3048630 h 5809456"/>
              <a:gd name="connsiteX11776" fmla="*/ 10799137 w 10993169"/>
              <a:gd name="connsiteY11776" fmla="*/ 3050583 h 5809456"/>
              <a:gd name="connsiteX11777" fmla="*/ 10795231 w 10993169"/>
              <a:gd name="connsiteY11777" fmla="*/ 3057094 h 5809456"/>
              <a:gd name="connsiteX11778" fmla="*/ 10791325 w 10993169"/>
              <a:gd name="connsiteY11778" fmla="*/ 3066210 h 5809456"/>
              <a:gd name="connsiteX11779" fmla="*/ 10793929 w 10993169"/>
              <a:gd name="connsiteY11779" fmla="*/ 3074024 h 5809456"/>
              <a:gd name="connsiteX11780" fmla="*/ 10796533 w 10993169"/>
              <a:gd name="connsiteY11780" fmla="*/ 3081838 h 5809456"/>
              <a:gd name="connsiteX11781" fmla="*/ 10801089 w 10993169"/>
              <a:gd name="connsiteY11781" fmla="*/ 3089000 h 5809456"/>
              <a:gd name="connsiteX11782" fmla="*/ 10804345 w 10993169"/>
              <a:gd name="connsiteY11782" fmla="*/ 3094209 h 5809456"/>
              <a:gd name="connsiteX11783" fmla="*/ 10806297 w 10993169"/>
              <a:gd name="connsiteY11783" fmla="*/ 3099418 h 5809456"/>
              <a:gd name="connsiteX11784" fmla="*/ 10806949 w 10993169"/>
              <a:gd name="connsiteY11784" fmla="*/ 3105930 h 5809456"/>
              <a:gd name="connsiteX11785" fmla="*/ 10806297 w 10993169"/>
              <a:gd name="connsiteY11785" fmla="*/ 3112441 h 5809456"/>
              <a:gd name="connsiteX11786" fmla="*/ 10804345 w 10993169"/>
              <a:gd name="connsiteY11786" fmla="*/ 3116999 h 5809456"/>
              <a:gd name="connsiteX11787" fmla="*/ 10803043 w 10993169"/>
              <a:gd name="connsiteY11787" fmla="*/ 3121557 h 5809456"/>
              <a:gd name="connsiteX11788" fmla="*/ 10801741 w 10993169"/>
              <a:gd name="connsiteY11788" fmla="*/ 3125464 h 5809456"/>
              <a:gd name="connsiteX11789" fmla="*/ 10801089 w 10993169"/>
              <a:gd name="connsiteY11789" fmla="*/ 3128069 h 5809456"/>
              <a:gd name="connsiteX11790" fmla="*/ 10801089 w 10993169"/>
              <a:gd name="connsiteY11790" fmla="*/ 3129371 h 5809456"/>
              <a:gd name="connsiteX11791" fmla="*/ 10801089 w 10993169"/>
              <a:gd name="connsiteY11791" fmla="*/ 3131324 h 5809456"/>
              <a:gd name="connsiteX11792" fmla="*/ 10801741 w 10993169"/>
              <a:gd name="connsiteY11792" fmla="*/ 3132627 h 5809456"/>
              <a:gd name="connsiteX11793" fmla="*/ 10801741 w 10993169"/>
              <a:gd name="connsiteY11793" fmla="*/ 3134580 h 5809456"/>
              <a:gd name="connsiteX11794" fmla="*/ 10803043 w 10993169"/>
              <a:gd name="connsiteY11794" fmla="*/ 3135882 h 5809456"/>
              <a:gd name="connsiteX11795" fmla="*/ 10804345 w 10993169"/>
              <a:gd name="connsiteY11795" fmla="*/ 3137836 h 5809456"/>
              <a:gd name="connsiteX11796" fmla="*/ 10806297 w 10993169"/>
              <a:gd name="connsiteY11796" fmla="*/ 3139789 h 5809456"/>
              <a:gd name="connsiteX11797" fmla="*/ 10809553 w 10993169"/>
              <a:gd name="connsiteY11797" fmla="*/ 3143045 h 5809456"/>
              <a:gd name="connsiteX11798" fmla="*/ 10812157 w 10993169"/>
              <a:gd name="connsiteY11798" fmla="*/ 3144998 h 5809456"/>
              <a:gd name="connsiteX11799" fmla="*/ 10812807 w 10993169"/>
              <a:gd name="connsiteY11799" fmla="*/ 3149556 h 5809456"/>
              <a:gd name="connsiteX11800" fmla="*/ 10813457 w 10993169"/>
              <a:gd name="connsiteY11800" fmla="*/ 3155416 h 5809456"/>
              <a:gd name="connsiteX11801" fmla="*/ 10814761 w 10993169"/>
              <a:gd name="connsiteY11801" fmla="*/ 3160625 h 5809456"/>
              <a:gd name="connsiteX11802" fmla="*/ 10814761 w 10993169"/>
              <a:gd name="connsiteY11802" fmla="*/ 3165835 h 5809456"/>
              <a:gd name="connsiteX11803" fmla="*/ 10810855 w 10993169"/>
              <a:gd name="connsiteY11803" fmla="*/ 3174951 h 5809456"/>
              <a:gd name="connsiteX11804" fmla="*/ 10806949 w 10993169"/>
              <a:gd name="connsiteY11804" fmla="*/ 3184066 h 5809456"/>
              <a:gd name="connsiteX11805" fmla="*/ 10808251 w 10993169"/>
              <a:gd name="connsiteY11805" fmla="*/ 3188624 h 5809456"/>
              <a:gd name="connsiteX11806" fmla="*/ 10810203 w 10993169"/>
              <a:gd name="connsiteY11806" fmla="*/ 3193834 h 5809456"/>
              <a:gd name="connsiteX11807" fmla="*/ 10812807 w 10993169"/>
              <a:gd name="connsiteY11807" fmla="*/ 3199694 h 5809456"/>
              <a:gd name="connsiteX11808" fmla="*/ 10814761 w 10993169"/>
              <a:gd name="connsiteY11808" fmla="*/ 3204252 h 5809456"/>
              <a:gd name="connsiteX11809" fmla="*/ 10817363 w 10993169"/>
              <a:gd name="connsiteY11809" fmla="*/ 3209461 h 5809456"/>
              <a:gd name="connsiteX11810" fmla="*/ 10821269 w 10993169"/>
              <a:gd name="connsiteY11810" fmla="*/ 3215972 h 5809456"/>
              <a:gd name="connsiteX11811" fmla="*/ 10823873 w 10993169"/>
              <a:gd name="connsiteY11811" fmla="*/ 3221832 h 5809456"/>
              <a:gd name="connsiteX11812" fmla="*/ 10825175 w 10993169"/>
              <a:gd name="connsiteY11812" fmla="*/ 3227042 h 5809456"/>
              <a:gd name="connsiteX11813" fmla="*/ 10824525 w 10993169"/>
              <a:gd name="connsiteY11813" fmla="*/ 3229646 h 5809456"/>
              <a:gd name="connsiteX11814" fmla="*/ 10822571 w 10993169"/>
              <a:gd name="connsiteY11814" fmla="*/ 3233553 h 5809456"/>
              <a:gd name="connsiteX11815" fmla="*/ 10819967 w 10993169"/>
              <a:gd name="connsiteY11815" fmla="*/ 3237460 h 5809456"/>
              <a:gd name="connsiteX11816" fmla="*/ 10817363 w 10993169"/>
              <a:gd name="connsiteY11816" fmla="*/ 3240064 h 5809456"/>
              <a:gd name="connsiteX11817" fmla="*/ 10812807 w 10993169"/>
              <a:gd name="connsiteY11817" fmla="*/ 3239413 h 5809456"/>
              <a:gd name="connsiteX11818" fmla="*/ 10807599 w 10993169"/>
              <a:gd name="connsiteY11818" fmla="*/ 3238111 h 5809456"/>
              <a:gd name="connsiteX11819" fmla="*/ 10801089 w 10993169"/>
              <a:gd name="connsiteY11819" fmla="*/ 3236809 h 5809456"/>
              <a:gd name="connsiteX11820" fmla="*/ 10796533 w 10993169"/>
              <a:gd name="connsiteY11820" fmla="*/ 3234855 h 5809456"/>
              <a:gd name="connsiteX11821" fmla="*/ 10787421 w 10993169"/>
              <a:gd name="connsiteY11821" fmla="*/ 3227042 h 5809456"/>
              <a:gd name="connsiteX11822" fmla="*/ 10778957 w 10993169"/>
              <a:gd name="connsiteY11822" fmla="*/ 3219228 h 5809456"/>
              <a:gd name="connsiteX11823" fmla="*/ 10774401 w 10993169"/>
              <a:gd name="connsiteY11823" fmla="*/ 3219879 h 5809456"/>
              <a:gd name="connsiteX11824" fmla="*/ 10768543 w 10993169"/>
              <a:gd name="connsiteY11824" fmla="*/ 3220530 h 5809456"/>
              <a:gd name="connsiteX11825" fmla="*/ 10762685 w 10993169"/>
              <a:gd name="connsiteY11825" fmla="*/ 3220530 h 5809456"/>
              <a:gd name="connsiteX11826" fmla="*/ 10758129 w 10993169"/>
              <a:gd name="connsiteY11826" fmla="*/ 3219228 h 5809456"/>
              <a:gd name="connsiteX11827" fmla="*/ 10751619 w 10993169"/>
              <a:gd name="connsiteY11827" fmla="*/ 3218577 h 5809456"/>
              <a:gd name="connsiteX11828" fmla="*/ 10744459 w 10993169"/>
              <a:gd name="connsiteY11828" fmla="*/ 3216623 h 5809456"/>
              <a:gd name="connsiteX11829" fmla="*/ 10737949 w 10993169"/>
              <a:gd name="connsiteY11829" fmla="*/ 3213368 h 5809456"/>
              <a:gd name="connsiteX11830" fmla="*/ 10732741 w 10993169"/>
              <a:gd name="connsiteY11830" fmla="*/ 3209461 h 5809456"/>
              <a:gd name="connsiteX11831" fmla="*/ 10728185 w 10993169"/>
              <a:gd name="connsiteY11831" fmla="*/ 3206205 h 5809456"/>
              <a:gd name="connsiteX11832" fmla="*/ 10722977 w 10993169"/>
              <a:gd name="connsiteY11832" fmla="*/ 3201647 h 5809456"/>
              <a:gd name="connsiteX11833" fmla="*/ 10717119 w 10993169"/>
              <a:gd name="connsiteY11833" fmla="*/ 3195787 h 5809456"/>
              <a:gd name="connsiteX11834" fmla="*/ 10712563 w 10993169"/>
              <a:gd name="connsiteY11834" fmla="*/ 3191229 h 5809456"/>
              <a:gd name="connsiteX11835" fmla="*/ 10708657 w 10993169"/>
              <a:gd name="connsiteY11835" fmla="*/ 3184718 h 5809456"/>
              <a:gd name="connsiteX11836" fmla="*/ 10704751 w 10993169"/>
              <a:gd name="connsiteY11836" fmla="*/ 3176904 h 5809456"/>
              <a:gd name="connsiteX11837" fmla="*/ 10700845 w 10993169"/>
              <a:gd name="connsiteY11837" fmla="*/ 3169090 h 5809456"/>
              <a:gd name="connsiteX11838" fmla="*/ 10697591 w 10993169"/>
              <a:gd name="connsiteY11838" fmla="*/ 3162579 h 5809456"/>
              <a:gd name="connsiteX11839" fmla="*/ 10692383 w 10993169"/>
              <a:gd name="connsiteY11839" fmla="*/ 3158021 h 5809456"/>
              <a:gd name="connsiteX11840" fmla="*/ 10687175 w 10993169"/>
              <a:gd name="connsiteY11840" fmla="*/ 3152812 h 5809456"/>
              <a:gd name="connsiteX11841" fmla="*/ 10680015 w 10993169"/>
              <a:gd name="connsiteY11841" fmla="*/ 3146952 h 5809456"/>
              <a:gd name="connsiteX11842" fmla="*/ 10674157 w 10993169"/>
              <a:gd name="connsiteY11842" fmla="*/ 3142394 h 5809456"/>
              <a:gd name="connsiteX11843" fmla="*/ 10668299 w 10993169"/>
              <a:gd name="connsiteY11843" fmla="*/ 3140440 h 5809456"/>
              <a:gd name="connsiteX11844" fmla="*/ 10661137 w 10993169"/>
              <a:gd name="connsiteY11844" fmla="*/ 3138487 h 5809456"/>
              <a:gd name="connsiteX11845" fmla="*/ 10657233 w 10993169"/>
              <a:gd name="connsiteY11845" fmla="*/ 3137185 h 5809456"/>
              <a:gd name="connsiteX11846" fmla="*/ 10653977 w 10993169"/>
              <a:gd name="connsiteY11846" fmla="*/ 3135882 h 5809456"/>
              <a:gd name="connsiteX11847" fmla="*/ 10650723 w 10993169"/>
              <a:gd name="connsiteY11847" fmla="*/ 3133929 h 5809456"/>
              <a:gd name="connsiteX11848" fmla="*/ 10648119 w 10993169"/>
              <a:gd name="connsiteY11848" fmla="*/ 3132627 h 5809456"/>
              <a:gd name="connsiteX11849" fmla="*/ 10639657 w 10993169"/>
              <a:gd name="connsiteY11849" fmla="*/ 3127417 h 5809456"/>
              <a:gd name="connsiteX11850" fmla="*/ 10630543 w 10993169"/>
              <a:gd name="connsiteY11850" fmla="*/ 3122208 h 5809456"/>
              <a:gd name="connsiteX11851" fmla="*/ 10624035 w 10993169"/>
              <a:gd name="connsiteY11851" fmla="*/ 3112441 h 5809456"/>
              <a:gd name="connsiteX11852" fmla="*/ 10618175 w 10993169"/>
              <a:gd name="connsiteY11852" fmla="*/ 3104628 h 5809456"/>
              <a:gd name="connsiteX11853" fmla="*/ 10613619 w 10993169"/>
              <a:gd name="connsiteY11853" fmla="*/ 3102023 h 5809456"/>
              <a:gd name="connsiteX11854" fmla="*/ 10607761 w 10993169"/>
              <a:gd name="connsiteY11854" fmla="*/ 3099418 h 5809456"/>
              <a:gd name="connsiteX11855" fmla="*/ 10602553 w 10993169"/>
              <a:gd name="connsiteY11855" fmla="*/ 3097465 h 5809456"/>
              <a:gd name="connsiteX11856" fmla="*/ 10597997 w 10993169"/>
              <a:gd name="connsiteY11856" fmla="*/ 3096814 h 5809456"/>
              <a:gd name="connsiteX11857" fmla="*/ 10592789 w 10993169"/>
              <a:gd name="connsiteY11857" fmla="*/ 3094209 h 5809456"/>
              <a:gd name="connsiteX11858" fmla="*/ 10586279 w 10993169"/>
              <a:gd name="connsiteY11858" fmla="*/ 3091605 h 5809456"/>
              <a:gd name="connsiteX11859" fmla="*/ 10579771 w 10993169"/>
              <a:gd name="connsiteY11859" fmla="*/ 3089000 h 5809456"/>
              <a:gd name="connsiteX11860" fmla="*/ 10574563 w 10993169"/>
              <a:gd name="connsiteY11860" fmla="*/ 3086396 h 5809456"/>
              <a:gd name="connsiteX11861" fmla="*/ 10568053 w 10993169"/>
              <a:gd name="connsiteY11861" fmla="*/ 3083791 h 5809456"/>
              <a:gd name="connsiteX11862" fmla="*/ 10560893 w 10993169"/>
              <a:gd name="connsiteY11862" fmla="*/ 3078582 h 5809456"/>
              <a:gd name="connsiteX11863" fmla="*/ 10553733 w 10993169"/>
              <a:gd name="connsiteY11863" fmla="*/ 3073373 h 5809456"/>
              <a:gd name="connsiteX11864" fmla="*/ 10548525 w 10993169"/>
              <a:gd name="connsiteY11864" fmla="*/ 3068815 h 5809456"/>
              <a:gd name="connsiteX11865" fmla="*/ 10536809 w 10993169"/>
              <a:gd name="connsiteY11865" fmla="*/ 3061652 h 5809456"/>
              <a:gd name="connsiteX11866" fmla="*/ 10523139 w 10993169"/>
              <a:gd name="connsiteY11866" fmla="*/ 3051885 h 5809456"/>
              <a:gd name="connsiteX11867" fmla="*/ 10509469 w 10993169"/>
              <a:gd name="connsiteY11867" fmla="*/ 3042118 h 5809456"/>
              <a:gd name="connsiteX11868" fmla="*/ 10497751 w 10993169"/>
              <a:gd name="connsiteY11868" fmla="*/ 3034956 h 5809456"/>
              <a:gd name="connsiteX11869" fmla="*/ 10490591 w 10993169"/>
              <a:gd name="connsiteY11869" fmla="*/ 3031049 h 5809456"/>
              <a:gd name="connsiteX11870" fmla="*/ 10481477 w 10993169"/>
              <a:gd name="connsiteY11870" fmla="*/ 3027793 h 5809456"/>
              <a:gd name="connsiteX11871" fmla="*/ 10473015 w 10993169"/>
              <a:gd name="connsiteY11871" fmla="*/ 3024538 h 5809456"/>
              <a:gd name="connsiteX11872" fmla="*/ 10467157 w 10993169"/>
              <a:gd name="connsiteY11872" fmla="*/ 3022584 h 5809456"/>
              <a:gd name="connsiteX11873" fmla="*/ 10456743 w 10993169"/>
              <a:gd name="connsiteY11873" fmla="*/ 3013468 h 5809456"/>
              <a:gd name="connsiteX11874" fmla="*/ 10446327 w 10993169"/>
              <a:gd name="connsiteY11874" fmla="*/ 3001748 h 5809456"/>
              <a:gd name="connsiteX11875" fmla="*/ 10435261 w 10993169"/>
              <a:gd name="connsiteY11875" fmla="*/ 2990678 h 5809456"/>
              <a:gd name="connsiteX11876" fmla="*/ 10426149 w 10993169"/>
              <a:gd name="connsiteY11876" fmla="*/ 2981562 h 5809456"/>
              <a:gd name="connsiteX11877" fmla="*/ 10419639 w 10993169"/>
              <a:gd name="connsiteY11877" fmla="*/ 2976353 h 5809456"/>
              <a:gd name="connsiteX11878" fmla="*/ 10413129 w 10993169"/>
              <a:gd name="connsiteY11878" fmla="*/ 2969191 h 5809456"/>
              <a:gd name="connsiteX11879" fmla="*/ 10406619 w 10993169"/>
              <a:gd name="connsiteY11879" fmla="*/ 2961377 h 5809456"/>
              <a:gd name="connsiteX11880" fmla="*/ 10400761 w 10993169"/>
              <a:gd name="connsiteY11880" fmla="*/ 2955517 h 5809456"/>
              <a:gd name="connsiteX11881" fmla="*/ 10394903 w 10993169"/>
              <a:gd name="connsiteY11881" fmla="*/ 2951610 h 5809456"/>
              <a:gd name="connsiteX11882" fmla="*/ 10387743 w 10993169"/>
              <a:gd name="connsiteY11882" fmla="*/ 2947052 h 5809456"/>
              <a:gd name="connsiteX11883" fmla="*/ 10380581 w 10993169"/>
              <a:gd name="connsiteY11883" fmla="*/ 2943145 h 5809456"/>
              <a:gd name="connsiteX11884" fmla="*/ 10375375 w 10993169"/>
              <a:gd name="connsiteY11884" fmla="*/ 2940541 h 5809456"/>
              <a:gd name="connsiteX11885" fmla="*/ 10368215 w 10993169"/>
              <a:gd name="connsiteY11885" fmla="*/ 2937936 h 5809456"/>
              <a:gd name="connsiteX11886" fmla="*/ 10359753 w 10993169"/>
              <a:gd name="connsiteY11886" fmla="*/ 2935332 h 5809456"/>
              <a:gd name="connsiteX11887" fmla="*/ 10351289 w 10993169"/>
              <a:gd name="connsiteY11887" fmla="*/ 2932727 h 5809456"/>
              <a:gd name="connsiteX11888" fmla="*/ 10344781 w 10993169"/>
              <a:gd name="connsiteY11888" fmla="*/ 2930123 h 5809456"/>
              <a:gd name="connsiteX11889" fmla="*/ 10337621 w 10993169"/>
              <a:gd name="connsiteY11889" fmla="*/ 2925565 h 5809456"/>
              <a:gd name="connsiteX11890" fmla="*/ 10329809 w 10993169"/>
              <a:gd name="connsiteY11890" fmla="*/ 2919704 h 5809456"/>
              <a:gd name="connsiteX11891" fmla="*/ 10325903 w 10993169"/>
              <a:gd name="connsiteY11891" fmla="*/ 2916449 h 5809456"/>
              <a:gd name="connsiteX11892" fmla="*/ 10321997 w 10993169"/>
              <a:gd name="connsiteY11892" fmla="*/ 2913193 h 5809456"/>
              <a:gd name="connsiteX11893" fmla="*/ 10318743 w 10993169"/>
              <a:gd name="connsiteY11893" fmla="*/ 2909937 h 5809456"/>
              <a:gd name="connsiteX11894" fmla="*/ 10316789 w 10993169"/>
              <a:gd name="connsiteY11894" fmla="*/ 2907333 h 5809456"/>
              <a:gd name="connsiteX11895" fmla="*/ 10312885 w 10993169"/>
              <a:gd name="connsiteY11895" fmla="*/ 2904728 h 5809456"/>
              <a:gd name="connsiteX11896" fmla="*/ 10308979 w 10993169"/>
              <a:gd name="connsiteY11896" fmla="*/ 2901472 h 5809456"/>
              <a:gd name="connsiteX11897" fmla="*/ 10304421 w 10993169"/>
              <a:gd name="connsiteY11897" fmla="*/ 2897566 h 5809456"/>
              <a:gd name="connsiteX11898" fmla="*/ 10300517 w 10993169"/>
              <a:gd name="connsiteY11898" fmla="*/ 2892356 h 5809456"/>
              <a:gd name="connsiteX11899" fmla="*/ 10293357 w 10993169"/>
              <a:gd name="connsiteY11899" fmla="*/ 2883241 h 5809456"/>
              <a:gd name="connsiteX11900" fmla="*/ 10288149 w 10993169"/>
              <a:gd name="connsiteY11900" fmla="*/ 2874125 h 5809456"/>
              <a:gd name="connsiteX11901" fmla="*/ 10280989 w 10993169"/>
              <a:gd name="connsiteY11901" fmla="*/ 2866962 h 5809456"/>
              <a:gd name="connsiteX11902" fmla="*/ 10273177 w 10993169"/>
              <a:gd name="connsiteY11902" fmla="*/ 2857846 h 5809456"/>
              <a:gd name="connsiteX11903" fmla="*/ 10264715 w 10993169"/>
              <a:gd name="connsiteY11903" fmla="*/ 2848079 h 5809456"/>
              <a:gd name="connsiteX11904" fmla="*/ 10257555 w 10993169"/>
              <a:gd name="connsiteY11904" fmla="*/ 2840265 h 5809456"/>
              <a:gd name="connsiteX11905" fmla="*/ 10252347 w 10993169"/>
              <a:gd name="connsiteY11905" fmla="*/ 2837010 h 5809456"/>
              <a:gd name="connsiteX11906" fmla="*/ 10245187 w 10993169"/>
              <a:gd name="connsiteY11906" fmla="*/ 2833103 h 5809456"/>
              <a:gd name="connsiteX11907" fmla="*/ 10237375 w 10993169"/>
              <a:gd name="connsiteY11907" fmla="*/ 2829196 h 5809456"/>
              <a:gd name="connsiteX11908" fmla="*/ 10232167 w 10993169"/>
              <a:gd name="connsiteY11908" fmla="*/ 2825289 h 5809456"/>
              <a:gd name="connsiteX11909" fmla="*/ 10225657 w 10993169"/>
              <a:gd name="connsiteY11909" fmla="*/ 2820080 h 5809456"/>
              <a:gd name="connsiteX11910" fmla="*/ 10218497 w 10993169"/>
              <a:gd name="connsiteY11910" fmla="*/ 2812266 h 5809456"/>
              <a:gd name="connsiteX11911" fmla="*/ 10211989 w 10993169"/>
              <a:gd name="connsiteY11911" fmla="*/ 2804453 h 5809456"/>
              <a:gd name="connsiteX11912" fmla="*/ 10206781 w 10993169"/>
              <a:gd name="connsiteY11912" fmla="*/ 2797290 h 5809456"/>
              <a:gd name="connsiteX11913" fmla="*/ 10202225 w 10993169"/>
              <a:gd name="connsiteY11913" fmla="*/ 2788174 h 5809456"/>
              <a:gd name="connsiteX11914" fmla="*/ 10197667 w 10993169"/>
              <a:gd name="connsiteY11914" fmla="*/ 2777105 h 5809456"/>
              <a:gd name="connsiteX11915" fmla="*/ 10193111 w 10993169"/>
              <a:gd name="connsiteY11915" fmla="*/ 2766687 h 5809456"/>
              <a:gd name="connsiteX11916" fmla="*/ 10189205 w 10993169"/>
              <a:gd name="connsiteY11916" fmla="*/ 2758873 h 5809456"/>
              <a:gd name="connsiteX11917" fmla="*/ 10184649 w 10993169"/>
              <a:gd name="connsiteY11917" fmla="*/ 2754315 h 5809456"/>
              <a:gd name="connsiteX11918" fmla="*/ 10178791 w 10993169"/>
              <a:gd name="connsiteY11918" fmla="*/ 2748455 h 5809456"/>
              <a:gd name="connsiteX11919" fmla="*/ 10173583 w 10993169"/>
              <a:gd name="connsiteY11919" fmla="*/ 2742595 h 5809456"/>
              <a:gd name="connsiteX11920" fmla="*/ 10170329 w 10993169"/>
              <a:gd name="connsiteY11920" fmla="*/ 2738037 h 5809456"/>
              <a:gd name="connsiteX11921" fmla="*/ 10165771 w 10993169"/>
              <a:gd name="connsiteY11921" fmla="*/ 2733479 h 5809456"/>
              <a:gd name="connsiteX11922" fmla="*/ 10160565 w 10993169"/>
              <a:gd name="connsiteY11922" fmla="*/ 2727619 h 5809456"/>
              <a:gd name="connsiteX11923" fmla="*/ 10156007 w 10993169"/>
              <a:gd name="connsiteY11923" fmla="*/ 2721107 h 5809456"/>
              <a:gd name="connsiteX11924" fmla="*/ 10152753 w 10993169"/>
              <a:gd name="connsiteY11924" fmla="*/ 2715247 h 5809456"/>
              <a:gd name="connsiteX11925" fmla="*/ 10151451 w 10993169"/>
              <a:gd name="connsiteY11925" fmla="*/ 2710689 h 5809456"/>
              <a:gd name="connsiteX11926" fmla="*/ 10150149 w 10993169"/>
              <a:gd name="connsiteY11926" fmla="*/ 2704829 h 5809456"/>
              <a:gd name="connsiteX11927" fmla="*/ 10149497 w 10993169"/>
              <a:gd name="connsiteY11927" fmla="*/ 2699620 h 5809456"/>
              <a:gd name="connsiteX11928" fmla="*/ 10147545 w 10993169"/>
              <a:gd name="connsiteY11928" fmla="*/ 2695062 h 5809456"/>
              <a:gd name="connsiteX11929" fmla="*/ 10147545 w 10993169"/>
              <a:gd name="connsiteY11929" fmla="*/ 2688550 h 5809456"/>
              <a:gd name="connsiteX11930" fmla="*/ 10147545 w 10993169"/>
              <a:gd name="connsiteY11930" fmla="*/ 2681388 h 5809456"/>
              <a:gd name="connsiteX11931" fmla="*/ 10147545 w 10993169"/>
              <a:gd name="connsiteY11931" fmla="*/ 2674225 h 5809456"/>
              <a:gd name="connsiteX11932" fmla="*/ 10147545 w 10993169"/>
              <a:gd name="connsiteY11932" fmla="*/ 2669667 h 5809456"/>
              <a:gd name="connsiteX11933" fmla="*/ 10145593 w 10993169"/>
              <a:gd name="connsiteY11933" fmla="*/ 2665109 h 5809456"/>
              <a:gd name="connsiteX11934" fmla="*/ 10142989 w 10993169"/>
              <a:gd name="connsiteY11934" fmla="*/ 2659249 h 5809456"/>
              <a:gd name="connsiteX11935" fmla="*/ 10139733 w 10993169"/>
              <a:gd name="connsiteY11935" fmla="*/ 2654040 h 5809456"/>
              <a:gd name="connsiteX11936" fmla="*/ 10137781 w 10993169"/>
              <a:gd name="connsiteY11936" fmla="*/ 2648831 h 5809456"/>
              <a:gd name="connsiteX11937" fmla="*/ 10140385 w 10993169"/>
              <a:gd name="connsiteY11937" fmla="*/ 2641668 h 5809456"/>
              <a:gd name="connsiteX11938" fmla="*/ 10142989 w 10993169"/>
              <a:gd name="connsiteY11938" fmla="*/ 2633203 h 5809456"/>
              <a:gd name="connsiteX11939" fmla="*/ 10136479 w 10993169"/>
              <a:gd name="connsiteY11939" fmla="*/ 2625390 h 5809456"/>
              <a:gd name="connsiteX11940" fmla="*/ 10129969 w 10993169"/>
              <a:gd name="connsiteY11940" fmla="*/ 2618227 h 5809456"/>
              <a:gd name="connsiteX11941" fmla="*/ 10128667 w 10993169"/>
              <a:gd name="connsiteY11941" fmla="*/ 2609111 h 5809456"/>
              <a:gd name="connsiteX11942" fmla="*/ 10127365 w 10993169"/>
              <a:gd name="connsiteY11942" fmla="*/ 2602600 h 5809456"/>
              <a:gd name="connsiteX11943" fmla="*/ 10127365 w 10993169"/>
              <a:gd name="connsiteY11943" fmla="*/ 2598042 h 5809456"/>
              <a:gd name="connsiteX11944" fmla="*/ 10128017 w 10993169"/>
              <a:gd name="connsiteY11944" fmla="*/ 2592833 h 5809456"/>
              <a:gd name="connsiteX11945" fmla="*/ 10128667 w 10993169"/>
              <a:gd name="connsiteY11945" fmla="*/ 2586973 h 5809456"/>
              <a:gd name="connsiteX11946" fmla="*/ 10127365 w 10993169"/>
              <a:gd name="connsiteY11946" fmla="*/ 2582415 h 5809456"/>
              <a:gd name="connsiteX11947" fmla="*/ 10126065 w 10993169"/>
              <a:gd name="connsiteY11947" fmla="*/ 2580461 h 5809456"/>
              <a:gd name="connsiteX11948" fmla="*/ 10124111 w 10993169"/>
              <a:gd name="connsiteY11948" fmla="*/ 2579159 h 5809456"/>
              <a:gd name="connsiteX11949" fmla="*/ 10120857 w 10993169"/>
              <a:gd name="connsiteY11949" fmla="*/ 2578508 h 5809456"/>
              <a:gd name="connsiteX11950" fmla="*/ 10118253 w 10993169"/>
              <a:gd name="connsiteY11950" fmla="*/ 2577857 h 5809456"/>
              <a:gd name="connsiteX11951" fmla="*/ 10111743 w 10993169"/>
              <a:gd name="connsiteY11951" fmla="*/ 2577206 h 5809456"/>
              <a:gd name="connsiteX11952" fmla="*/ 10107187 w 10993169"/>
              <a:gd name="connsiteY11952" fmla="*/ 2577206 h 5809456"/>
              <a:gd name="connsiteX11953" fmla="*/ 10102631 w 10993169"/>
              <a:gd name="connsiteY11953" fmla="*/ 2575903 h 5809456"/>
              <a:gd name="connsiteX11954" fmla="*/ 10096772 w 10993169"/>
              <a:gd name="connsiteY11954" fmla="*/ 2576554 h 5809456"/>
              <a:gd name="connsiteX11955" fmla="*/ 10091564 w 10993169"/>
              <a:gd name="connsiteY11955" fmla="*/ 2577206 h 5809456"/>
              <a:gd name="connsiteX11956" fmla="*/ 10086357 w 10993169"/>
              <a:gd name="connsiteY11956" fmla="*/ 2577206 h 5809456"/>
              <a:gd name="connsiteX11957" fmla="*/ 10083753 w 10993169"/>
              <a:gd name="connsiteY11957" fmla="*/ 2574601 h 5809456"/>
              <a:gd name="connsiteX11958" fmla="*/ 10080498 w 10993169"/>
              <a:gd name="connsiteY11958" fmla="*/ 2570694 h 5809456"/>
              <a:gd name="connsiteX11959" fmla="*/ 10079196 w 10993169"/>
              <a:gd name="connsiteY11959" fmla="*/ 2568090 h 5809456"/>
              <a:gd name="connsiteX11960" fmla="*/ 10077895 w 10993169"/>
              <a:gd name="connsiteY11960" fmla="*/ 2566136 h 5809456"/>
              <a:gd name="connsiteX11961" fmla="*/ 10076593 w 10993169"/>
              <a:gd name="connsiteY11961" fmla="*/ 2564183 h 5809456"/>
              <a:gd name="connsiteX11962" fmla="*/ 10076593 w 10993169"/>
              <a:gd name="connsiteY11962" fmla="*/ 2562229 h 5809456"/>
              <a:gd name="connsiteX11963" fmla="*/ 10075941 w 10993169"/>
              <a:gd name="connsiteY11963" fmla="*/ 2559625 h 5809456"/>
              <a:gd name="connsiteX11964" fmla="*/ 10075291 w 10993169"/>
              <a:gd name="connsiteY11964" fmla="*/ 2557020 h 5809456"/>
              <a:gd name="connsiteX11965" fmla="*/ 10074640 w 10993169"/>
              <a:gd name="connsiteY11965" fmla="*/ 2553765 h 5809456"/>
              <a:gd name="connsiteX11966" fmla="*/ 10075291 w 10993169"/>
              <a:gd name="connsiteY11966" fmla="*/ 2550509 h 5809456"/>
              <a:gd name="connsiteX11967" fmla="*/ 10075291 w 10993169"/>
              <a:gd name="connsiteY11967" fmla="*/ 2547253 h 5809456"/>
              <a:gd name="connsiteX11968" fmla="*/ 10075941 w 10993169"/>
              <a:gd name="connsiteY11968" fmla="*/ 2543998 h 5809456"/>
              <a:gd name="connsiteX11969" fmla="*/ 10077243 w 10993169"/>
              <a:gd name="connsiteY11969" fmla="*/ 2540742 h 5809456"/>
              <a:gd name="connsiteX11970" fmla="*/ 10079196 w 10993169"/>
              <a:gd name="connsiteY11970" fmla="*/ 2538137 h 5809456"/>
              <a:gd name="connsiteX11971" fmla="*/ 10082451 w 10993169"/>
              <a:gd name="connsiteY11971" fmla="*/ 2536835 h 5809456"/>
              <a:gd name="connsiteX11972" fmla="*/ 10088309 w 10993169"/>
              <a:gd name="connsiteY11972" fmla="*/ 2534882 h 5809456"/>
              <a:gd name="connsiteX11973" fmla="*/ 10094168 w 10993169"/>
              <a:gd name="connsiteY11973" fmla="*/ 2532928 h 5809456"/>
              <a:gd name="connsiteX11974" fmla="*/ 10099375 w 10993169"/>
              <a:gd name="connsiteY11974" fmla="*/ 2530975 h 5809456"/>
              <a:gd name="connsiteX11975" fmla="*/ 10101979 w 10993169"/>
              <a:gd name="connsiteY11975" fmla="*/ 2530324 h 5809456"/>
              <a:gd name="connsiteX11976" fmla="*/ 10105233 w 10993169"/>
              <a:gd name="connsiteY11976" fmla="*/ 2529021 h 5809456"/>
              <a:gd name="connsiteX11977" fmla="*/ 10107187 w 10993169"/>
              <a:gd name="connsiteY11977" fmla="*/ 2527719 h 5809456"/>
              <a:gd name="connsiteX11978" fmla="*/ 10108489 w 10993169"/>
              <a:gd name="connsiteY11978" fmla="*/ 2526417 h 5809456"/>
              <a:gd name="connsiteX11979" fmla="*/ 10109139 w 10993169"/>
              <a:gd name="connsiteY11979" fmla="*/ 2525114 h 5809456"/>
              <a:gd name="connsiteX11980" fmla="*/ 10109791 w 10993169"/>
              <a:gd name="connsiteY11980" fmla="*/ 2523161 h 5809456"/>
              <a:gd name="connsiteX11981" fmla="*/ 10110441 w 10993169"/>
              <a:gd name="connsiteY11981" fmla="*/ 2521859 h 5809456"/>
              <a:gd name="connsiteX11982" fmla="*/ 10110441 w 10993169"/>
              <a:gd name="connsiteY11982" fmla="*/ 2519905 h 5809456"/>
              <a:gd name="connsiteX11983" fmla="*/ 10111093 w 10993169"/>
              <a:gd name="connsiteY11983" fmla="*/ 2517952 h 5809456"/>
              <a:gd name="connsiteX11984" fmla="*/ 10110441 w 10993169"/>
              <a:gd name="connsiteY11984" fmla="*/ 2515999 h 5809456"/>
              <a:gd name="connsiteX11985" fmla="*/ 10109791 w 10993169"/>
              <a:gd name="connsiteY11985" fmla="*/ 2511441 h 5809456"/>
              <a:gd name="connsiteX11986" fmla="*/ 10107837 w 10993169"/>
              <a:gd name="connsiteY11986" fmla="*/ 2506883 h 5809456"/>
              <a:gd name="connsiteX11987" fmla="*/ 10106535 w 10993169"/>
              <a:gd name="connsiteY11987" fmla="*/ 2501674 h 5809456"/>
              <a:gd name="connsiteX11988" fmla="*/ 10105233 w 10993169"/>
              <a:gd name="connsiteY11988" fmla="*/ 2497767 h 5809456"/>
              <a:gd name="connsiteX11989" fmla="*/ 10104583 w 10993169"/>
              <a:gd name="connsiteY11989" fmla="*/ 2493209 h 5809456"/>
              <a:gd name="connsiteX11990" fmla="*/ 10104583 w 10993169"/>
              <a:gd name="connsiteY11990" fmla="*/ 2489953 h 5809456"/>
              <a:gd name="connsiteX11991" fmla="*/ 10107187 w 10993169"/>
              <a:gd name="connsiteY11991" fmla="*/ 2486046 h 5809456"/>
              <a:gd name="connsiteX11992" fmla="*/ 10111093 w 10993169"/>
              <a:gd name="connsiteY11992" fmla="*/ 2482791 h 5809456"/>
              <a:gd name="connsiteX11993" fmla="*/ 10115649 w 10993169"/>
              <a:gd name="connsiteY11993" fmla="*/ 2479535 h 5809456"/>
              <a:gd name="connsiteX11994" fmla="*/ 10119555 w 10993169"/>
              <a:gd name="connsiteY11994" fmla="*/ 2477581 h 5809456"/>
              <a:gd name="connsiteX11995" fmla="*/ 10121507 w 10993169"/>
              <a:gd name="connsiteY11995" fmla="*/ 2473023 h 5809456"/>
              <a:gd name="connsiteX11996" fmla="*/ 10123461 w 10993169"/>
              <a:gd name="connsiteY11996" fmla="*/ 2467163 h 5809456"/>
              <a:gd name="connsiteX11997" fmla="*/ 10125413 w 10993169"/>
              <a:gd name="connsiteY11997" fmla="*/ 2461954 h 5809456"/>
              <a:gd name="connsiteX11998" fmla="*/ 10127365 w 10993169"/>
              <a:gd name="connsiteY11998" fmla="*/ 2457396 h 5809456"/>
              <a:gd name="connsiteX11999" fmla="*/ 10126715 w 10993169"/>
              <a:gd name="connsiteY11999" fmla="*/ 2449582 h 5809456"/>
              <a:gd name="connsiteX12000" fmla="*/ 10124763 w 10993169"/>
              <a:gd name="connsiteY12000" fmla="*/ 2439164 h 5809456"/>
              <a:gd name="connsiteX12001" fmla="*/ 10122159 w 10993169"/>
              <a:gd name="connsiteY12001" fmla="*/ 2428746 h 5809456"/>
              <a:gd name="connsiteX12002" fmla="*/ 10119555 w 10993169"/>
              <a:gd name="connsiteY12002" fmla="*/ 2420932 h 5809456"/>
              <a:gd name="connsiteX12003" fmla="*/ 10117601 w 10993169"/>
              <a:gd name="connsiteY12003" fmla="*/ 2413770 h 5809456"/>
              <a:gd name="connsiteX12004" fmla="*/ 10114997 w 10993169"/>
              <a:gd name="connsiteY12004" fmla="*/ 2404003 h 5809456"/>
              <a:gd name="connsiteX12005" fmla="*/ 10111743 w 10993169"/>
              <a:gd name="connsiteY12005" fmla="*/ 2394887 h 5809456"/>
              <a:gd name="connsiteX12006" fmla="*/ 10109791 w 10993169"/>
              <a:gd name="connsiteY12006" fmla="*/ 2387724 h 5809456"/>
              <a:gd name="connsiteX12007" fmla="*/ 10109791 w 10993169"/>
              <a:gd name="connsiteY12007" fmla="*/ 2378608 h 5809456"/>
              <a:gd name="connsiteX12008" fmla="*/ 10111093 w 10993169"/>
              <a:gd name="connsiteY12008" fmla="*/ 2367539 h 5809456"/>
              <a:gd name="connsiteX12009" fmla="*/ 10111743 w 10993169"/>
              <a:gd name="connsiteY12009" fmla="*/ 2356470 h 5809456"/>
              <a:gd name="connsiteX12010" fmla="*/ 10112395 w 10993169"/>
              <a:gd name="connsiteY12010" fmla="*/ 2347354 h 5809456"/>
              <a:gd name="connsiteX12011" fmla="*/ 10111743 w 10993169"/>
              <a:gd name="connsiteY12011" fmla="*/ 2340191 h 5809456"/>
              <a:gd name="connsiteX12012" fmla="*/ 10110441 w 10993169"/>
              <a:gd name="connsiteY12012" fmla="*/ 2331075 h 5809456"/>
              <a:gd name="connsiteX12013" fmla="*/ 10109139 w 10993169"/>
              <a:gd name="connsiteY12013" fmla="*/ 2322610 h 5809456"/>
              <a:gd name="connsiteX12014" fmla="*/ 10107187 w 10993169"/>
              <a:gd name="connsiteY12014" fmla="*/ 2316099 h 5809456"/>
              <a:gd name="connsiteX12015" fmla="*/ 10103933 w 10993169"/>
              <a:gd name="connsiteY12015" fmla="*/ 2309588 h 5809456"/>
              <a:gd name="connsiteX12016" fmla="*/ 10098725 w 10993169"/>
              <a:gd name="connsiteY12016" fmla="*/ 2302425 h 5809456"/>
              <a:gd name="connsiteX12017" fmla="*/ 10092866 w 10993169"/>
              <a:gd name="connsiteY12017" fmla="*/ 2295263 h 5809456"/>
              <a:gd name="connsiteX12018" fmla="*/ 10086357 w 10993169"/>
              <a:gd name="connsiteY12018" fmla="*/ 2290705 h 5809456"/>
              <a:gd name="connsiteX12019" fmla="*/ 10079196 w 10993169"/>
              <a:gd name="connsiteY12019" fmla="*/ 2282891 h 5809456"/>
              <a:gd name="connsiteX12020" fmla="*/ 10071385 w 10993169"/>
              <a:gd name="connsiteY12020" fmla="*/ 2275077 h 5809456"/>
              <a:gd name="connsiteX12021" fmla="*/ 10069432 w 10993169"/>
              <a:gd name="connsiteY12021" fmla="*/ 2268566 h 5809456"/>
              <a:gd name="connsiteX12022" fmla="*/ 10068130 w 10993169"/>
              <a:gd name="connsiteY12022" fmla="*/ 2260101 h 5809456"/>
              <a:gd name="connsiteX12023" fmla="*/ 10066829 w 10993169"/>
              <a:gd name="connsiteY12023" fmla="*/ 2251636 h 5809456"/>
              <a:gd name="connsiteX12024" fmla="*/ 10066177 w 10993169"/>
              <a:gd name="connsiteY12024" fmla="*/ 2244474 h 5809456"/>
              <a:gd name="connsiteX12025" fmla="*/ 10064875 w 10993169"/>
              <a:gd name="connsiteY12025" fmla="*/ 2236009 h 5809456"/>
              <a:gd name="connsiteX12026" fmla="*/ 10062923 w 10993169"/>
              <a:gd name="connsiteY12026" fmla="*/ 2226242 h 5809456"/>
              <a:gd name="connsiteX12027" fmla="*/ 10061621 w 10993169"/>
              <a:gd name="connsiteY12027" fmla="*/ 2217777 h 5809456"/>
              <a:gd name="connsiteX12028" fmla="*/ 10060970 w 10993169"/>
              <a:gd name="connsiteY12028" fmla="*/ 2211266 h 5809456"/>
              <a:gd name="connsiteX12029" fmla="*/ 10059017 w 10993169"/>
              <a:gd name="connsiteY12029" fmla="*/ 2190429 h 5809456"/>
              <a:gd name="connsiteX12030" fmla="*/ 10056413 w 10993169"/>
              <a:gd name="connsiteY12030" fmla="*/ 2165035 h 5809456"/>
              <a:gd name="connsiteX12031" fmla="*/ 10053809 w 10993169"/>
              <a:gd name="connsiteY12031" fmla="*/ 2140292 h 5809456"/>
              <a:gd name="connsiteX12032" fmla="*/ 10050555 w 10993169"/>
              <a:gd name="connsiteY12032" fmla="*/ 2118804 h 5809456"/>
              <a:gd name="connsiteX12033" fmla="*/ 10050555 w 10993169"/>
              <a:gd name="connsiteY12033" fmla="*/ 2111641 h 5809456"/>
              <a:gd name="connsiteX12034" fmla="*/ 10049904 w 10993169"/>
              <a:gd name="connsiteY12034" fmla="*/ 2103828 h 5809456"/>
              <a:gd name="connsiteX12035" fmla="*/ 10049253 w 10993169"/>
              <a:gd name="connsiteY12035" fmla="*/ 2096014 h 5809456"/>
              <a:gd name="connsiteX12036" fmla="*/ 10047951 w 10993169"/>
              <a:gd name="connsiteY12036" fmla="*/ 2090805 h 5809456"/>
              <a:gd name="connsiteX12037" fmla="*/ 10045347 w 10993169"/>
              <a:gd name="connsiteY12037" fmla="*/ 2081689 h 5809456"/>
              <a:gd name="connsiteX12038" fmla="*/ 10041442 w 10993169"/>
              <a:gd name="connsiteY12038" fmla="*/ 2070620 h 5809456"/>
              <a:gd name="connsiteX12039" fmla="*/ 10036885 w 10993169"/>
              <a:gd name="connsiteY12039" fmla="*/ 2059550 h 5809456"/>
              <a:gd name="connsiteX12040" fmla="*/ 10032979 w 10993169"/>
              <a:gd name="connsiteY12040" fmla="*/ 2050434 h 5809456"/>
              <a:gd name="connsiteX12041" fmla="*/ 10025168 w 10993169"/>
              <a:gd name="connsiteY12041" fmla="*/ 2041318 h 5809456"/>
              <a:gd name="connsiteX12042" fmla="*/ 10017357 w 10993169"/>
              <a:gd name="connsiteY12042" fmla="*/ 2032202 h 5809456"/>
              <a:gd name="connsiteX12043" fmla="*/ 10015404 w 10993169"/>
              <a:gd name="connsiteY12043" fmla="*/ 2026993 h 5809456"/>
              <a:gd name="connsiteX12044" fmla="*/ 10014102 w 10993169"/>
              <a:gd name="connsiteY12044" fmla="*/ 2019831 h 5809456"/>
              <a:gd name="connsiteX12045" fmla="*/ 10013451 w 10993169"/>
              <a:gd name="connsiteY12045" fmla="*/ 2013319 h 5809456"/>
              <a:gd name="connsiteX12046" fmla="*/ 10012800 w 10993169"/>
              <a:gd name="connsiteY12046" fmla="*/ 2006157 h 5809456"/>
              <a:gd name="connsiteX12047" fmla="*/ 10012149 w 10993169"/>
              <a:gd name="connsiteY12047" fmla="*/ 1992483 h 5809456"/>
              <a:gd name="connsiteX12048" fmla="*/ 10012149 w 10993169"/>
              <a:gd name="connsiteY12048" fmla="*/ 1980763 h 5809456"/>
              <a:gd name="connsiteX12049" fmla="*/ 10012149 w 10993169"/>
              <a:gd name="connsiteY12049" fmla="*/ 1971647 h 5809456"/>
              <a:gd name="connsiteX12050" fmla="*/ 10012800 w 10993169"/>
              <a:gd name="connsiteY12050" fmla="*/ 1960577 h 5809456"/>
              <a:gd name="connsiteX12051" fmla="*/ 10013451 w 10993169"/>
              <a:gd name="connsiteY12051" fmla="*/ 1955368 h 5809456"/>
              <a:gd name="connsiteX12052" fmla="*/ 10014102 w 10993169"/>
              <a:gd name="connsiteY12052" fmla="*/ 1950159 h 5809456"/>
              <a:gd name="connsiteX12053" fmla="*/ 10015404 w 10993169"/>
              <a:gd name="connsiteY12053" fmla="*/ 1946252 h 5809456"/>
              <a:gd name="connsiteX12054" fmla="*/ 10017357 w 10993169"/>
              <a:gd name="connsiteY12054" fmla="*/ 1942345 h 5809456"/>
              <a:gd name="connsiteX12055" fmla="*/ 10018008 w 10993169"/>
              <a:gd name="connsiteY12055" fmla="*/ 1939741 h 5809456"/>
              <a:gd name="connsiteX12056" fmla="*/ 10019310 w 10993169"/>
              <a:gd name="connsiteY12056" fmla="*/ 1937136 h 5809456"/>
              <a:gd name="connsiteX12057" fmla="*/ 10020611 w 10993169"/>
              <a:gd name="connsiteY12057" fmla="*/ 1933881 h 5809456"/>
              <a:gd name="connsiteX12058" fmla="*/ 10022565 w 10993169"/>
              <a:gd name="connsiteY12058" fmla="*/ 1931276 h 5809456"/>
              <a:gd name="connsiteX12059" fmla="*/ 10027121 w 10993169"/>
              <a:gd name="connsiteY12059" fmla="*/ 1926718 h 5809456"/>
              <a:gd name="connsiteX12060" fmla="*/ 10030376 w 10993169"/>
              <a:gd name="connsiteY12060" fmla="*/ 1922160 h 5809456"/>
              <a:gd name="connsiteX12061" fmla="*/ 10032979 w 10993169"/>
              <a:gd name="connsiteY12061" fmla="*/ 1916300 h 5809456"/>
              <a:gd name="connsiteX12062" fmla="*/ 10036234 w 10993169"/>
              <a:gd name="connsiteY12062" fmla="*/ 1909788 h 5809456"/>
              <a:gd name="connsiteX12063" fmla="*/ 10037536 w 10993169"/>
              <a:gd name="connsiteY12063" fmla="*/ 1906533 h 5809456"/>
              <a:gd name="connsiteX12064" fmla="*/ 10038838 w 10993169"/>
              <a:gd name="connsiteY12064" fmla="*/ 1902626 h 5809456"/>
              <a:gd name="connsiteX12065" fmla="*/ 10040140 w 10993169"/>
              <a:gd name="connsiteY12065" fmla="*/ 1899370 h 5809456"/>
              <a:gd name="connsiteX12066" fmla="*/ 10040140 w 10993169"/>
              <a:gd name="connsiteY12066" fmla="*/ 1896115 h 5809456"/>
              <a:gd name="connsiteX12067" fmla="*/ 10040140 w 10993169"/>
              <a:gd name="connsiteY12067" fmla="*/ 1891557 h 5809456"/>
              <a:gd name="connsiteX12068" fmla="*/ 10038838 w 10993169"/>
              <a:gd name="connsiteY12068" fmla="*/ 1886347 h 5809456"/>
              <a:gd name="connsiteX12069" fmla="*/ 10036885 w 10993169"/>
              <a:gd name="connsiteY12069" fmla="*/ 1880487 h 5809456"/>
              <a:gd name="connsiteX12070" fmla="*/ 10035583 w 10993169"/>
              <a:gd name="connsiteY12070" fmla="*/ 1875929 h 5809456"/>
              <a:gd name="connsiteX12071" fmla="*/ 10032329 w 10993169"/>
              <a:gd name="connsiteY12071" fmla="*/ 1874627 h 5809456"/>
              <a:gd name="connsiteX12072" fmla="*/ 10029074 w 10993169"/>
              <a:gd name="connsiteY12072" fmla="*/ 1873325 h 5809456"/>
              <a:gd name="connsiteX12073" fmla="*/ 10025168 w 10993169"/>
              <a:gd name="connsiteY12073" fmla="*/ 1873325 h 5809456"/>
              <a:gd name="connsiteX12074" fmla="*/ 10022565 w 10993169"/>
              <a:gd name="connsiteY12074" fmla="*/ 1873325 h 5809456"/>
              <a:gd name="connsiteX12075" fmla="*/ 10021263 w 10993169"/>
              <a:gd name="connsiteY12075" fmla="*/ 1877883 h 5809456"/>
              <a:gd name="connsiteX12076" fmla="*/ 10019961 w 10993169"/>
              <a:gd name="connsiteY12076" fmla="*/ 1881138 h 5809456"/>
              <a:gd name="connsiteX12077" fmla="*/ 10018008 w 10993169"/>
              <a:gd name="connsiteY12077" fmla="*/ 1880487 h 5809456"/>
              <a:gd name="connsiteX12078" fmla="*/ 10016055 w 10993169"/>
              <a:gd name="connsiteY12078" fmla="*/ 1879185 h 5809456"/>
              <a:gd name="connsiteX12079" fmla="*/ 10014753 w 10993169"/>
              <a:gd name="connsiteY12079" fmla="*/ 1877883 h 5809456"/>
              <a:gd name="connsiteX12080" fmla="*/ 10012800 w 10993169"/>
              <a:gd name="connsiteY12080" fmla="*/ 1875278 h 5809456"/>
              <a:gd name="connsiteX12081" fmla="*/ 10010847 w 10993169"/>
              <a:gd name="connsiteY12081" fmla="*/ 1871371 h 5809456"/>
              <a:gd name="connsiteX12082" fmla="*/ 10009545 w 10993169"/>
              <a:gd name="connsiteY12082" fmla="*/ 1868116 h 5809456"/>
              <a:gd name="connsiteX12083" fmla="*/ 10008895 w 10993169"/>
              <a:gd name="connsiteY12083" fmla="*/ 1866162 h 5809456"/>
              <a:gd name="connsiteX12084" fmla="*/ 10008895 w 10993169"/>
              <a:gd name="connsiteY12084" fmla="*/ 1863558 h 5809456"/>
              <a:gd name="connsiteX12085" fmla="*/ 10009545 w 10993169"/>
              <a:gd name="connsiteY12085" fmla="*/ 1860953 h 5809456"/>
              <a:gd name="connsiteX12086" fmla="*/ 10009545 w 10993169"/>
              <a:gd name="connsiteY12086" fmla="*/ 1858349 h 5809456"/>
              <a:gd name="connsiteX12087" fmla="*/ 10010197 w 10993169"/>
              <a:gd name="connsiteY12087" fmla="*/ 1855093 h 5809456"/>
              <a:gd name="connsiteX12088" fmla="*/ 10010197 w 10993169"/>
              <a:gd name="connsiteY12088" fmla="*/ 1852488 h 5809456"/>
              <a:gd name="connsiteX12089" fmla="*/ 10010197 w 10993169"/>
              <a:gd name="connsiteY12089" fmla="*/ 1849884 h 5809456"/>
              <a:gd name="connsiteX12090" fmla="*/ 10009545 w 10993169"/>
              <a:gd name="connsiteY12090" fmla="*/ 1847930 h 5809456"/>
              <a:gd name="connsiteX12091" fmla="*/ 10009545 w 10993169"/>
              <a:gd name="connsiteY12091" fmla="*/ 1845977 h 5809456"/>
              <a:gd name="connsiteX12092" fmla="*/ 10008244 w 10993169"/>
              <a:gd name="connsiteY12092" fmla="*/ 1844024 h 5809456"/>
              <a:gd name="connsiteX12093" fmla="*/ 10006942 w 10993169"/>
              <a:gd name="connsiteY12093" fmla="*/ 1842070 h 5809456"/>
              <a:gd name="connsiteX12094" fmla="*/ 10005640 w 10993169"/>
              <a:gd name="connsiteY12094" fmla="*/ 1840768 h 5809456"/>
              <a:gd name="connsiteX12095" fmla="*/ 10002385 w 10993169"/>
              <a:gd name="connsiteY12095" fmla="*/ 1837512 h 5809456"/>
              <a:gd name="connsiteX12096" fmla="*/ 9999781 w 10993169"/>
              <a:gd name="connsiteY12096" fmla="*/ 1834908 h 5809456"/>
              <a:gd name="connsiteX12097" fmla="*/ 9997178 w 10993169"/>
              <a:gd name="connsiteY12097" fmla="*/ 1833605 h 5809456"/>
              <a:gd name="connsiteX12098" fmla="*/ 9994574 w 10993169"/>
              <a:gd name="connsiteY12098" fmla="*/ 1831652 h 5809456"/>
              <a:gd name="connsiteX12099" fmla="*/ 9990668 w 10993169"/>
              <a:gd name="connsiteY12099" fmla="*/ 1830350 h 5809456"/>
              <a:gd name="connsiteX12100" fmla="*/ 9986763 w 10993169"/>
              <a:gd name="connsiteY12100" fmla="*/ 1829047 h 5809456"/>
              <a:gd name="connsiteX12101" fmla="*/ 9979602 w 10993169"/>
              <a:gd name="connsiteY12101" fmla="*/ 1827094 h 5809456"/>
              <a:gd name="connsiteX12102" fmla="*/ 9974395 w 10993169"/>
              <a:gd name="connsiteY12102" fmla="*/ 1825140 h 5809456"/>
              <a:gd name="connsiteX12103" fmla="*/ 9969838 w 10993169"/>
              <a:gd name="connsiteY12103" fmla="*/ 1820583 h 5809456"/>
              <a:gd name="connsiteX12104" fmla="*/ 9963980 w 10993169"/>
              <a:gd name="connsiteY12104" fmla="*/ 1814071 h 5809456"/>
              <a:gd name="connsiteX12105" fmla="*/ 9958772 w 10993169"/>
              <a:gd name="connsiteY12105" fmla="*/ 1808862 h 5809456"/>
              <a:gd name="connsiteX12106" fmla="*/ 9954215 w 10993169"/>
              <a:gd name="connsiteY12106" fmla="*/ 1804304 h 5809456"/>
              <a:gd name="connsiteX12107" fmla="*/ 9949008 w 10993169"/>
              <a:gd name="connsiteY12107" fmla="*/ 1796490 h 5809456"/>
              <a:gd name="connsiteX12108" fmla="*/ 9943801 w 10993169"/>
              <a:gd name="connsiteY12108" fmla="*/ 1791281 h 5809456"/>
              <a:gd name="connsiteX12109" fmla="*/ 9934687 w 10993169"/>
              <a:gd name="connsiteY12109" fmla="*/ 1784770 h 5809456"/>
              <a:gd name="connsiteX12110" fmla="*/ 9925574 w 10993169"/>
              <a:gd name="connsiteY12110" fmla="*/ 1778259 h 5809456"/>
              <a:gd name="connsiteX12111" fmla="*/ 9921017 w 10993169"/>
              <a:gd name="connsiteY12111" fmla="*/ 1775654 h 5809456"/>
              <a:gd name="connsiteX12112" fmla="*/ 9916461 w 10993169"/>
              <a:gd name="connsiteY12112" fmla="*/ 1771747 h 5809456"/>
              <a:gd name="connsiteX12113" fmla="*/ 9912555 w 10993169"/>
              <a:gd name="connsiteY12113" fmla="*/ 1767189 h 5809456"/>
              <a:gd name="connsiteX12114" fmla="*/ 9909951 w 10993169"/>
              <a:gd name="connsiteY12114" fmla="*/ 1763282 h 5809456"/>
              <a:gd name="connsiteX12115" fmla="*/ 9907348 w 10993169"/>
              <a:gd name="connsiteY12115" fmla="*/ 1756120 h 5809456"/>
              <a:gd name="connsiteX12116" fmla="*/ 9903442 w 10993169"/>
              <a:gd name="connsiteY12116" fmla="*/ 1748306 h 5809456"/>
              <a:gd name="connsiteX12117" fmla="*/ 9900187 w 10993169"/>
              <a:gd name="connsiteY12117" fmla="*/ 1739841 h 5809456"/>
              <a:gd name="connsiteX12118" fmla="*/ 9897584 w 10993169"/>
              <a:gd name="connsiteY12118" fmla="*/ 1732679 h 5809456"/>
              <a:gd name="connsiteX12119" fmla="*/ 9894329 w 10993169"/>
              <a:gd name="connsiteY12119" fmla="*/ 1722912 h 5809456"/>
              <a:gd name="connsiteX12120" fmla="*/ 9891074 w 10993169"/>
              <a:gd name="connsiteY12120" fmla="*/ 1710540 h 5809456"/>
              <a:gd name="connsiteX12121" fmla="*/ 9889773 w 10993169"/>
              <a:gd name="connsiteY12121" fmla="*/ 1705331 h 5809456"/>
              <a:gd name="connsiteX12122" fmla="*/ 9889773 w 10993169"/>
              <a:gd name="connsiteY12122" fmla="*/ 1699471 h 5809456"/>
              <a:gd name="connsiteX12123" fmla="*/ 9889773 w 10993169"/>
              <a:gd name="connsiteY12123" fmla="*/ 1696866 h 5809456"/>
              <a:gd name="connsiteX12124" fmla="*/ 9890423 w 10993169"/>
              <a:gd name="connsiteY12124" fmla="*/ 1694913 h 5809456"/>
              <a:gd name="connsiteX12125" fmla="*/ 9891074 w 10993169"/>
              <a:gd name="connsiteY12125" fmla="*/ 1692959 h 5809456"/>
              <a:gd name="connsiteX12126" fmla="*/ 9892376 w 10993169"/>
              <a:gd name="connsiteY12126" fmla="*/ 1691657 h 5809456"/>
              <a:gd name="connsiteX12127" fmla="*/ 9893678 w 10993169"/>
              <a:gd name="connsiteY12127" fmla="*/ 1689704 h 5809456"/>
              <a:gd name="connsiteX12128" fmla="*/ 9895631 w 10993169"/>
              <a:gd name="connsiteY12128" fmla="*/ 1689053 h 5809456"/>
              <a:gd name="connsiteX12129" fmla="*/ 9898235 w 10993169"/>
              <a:gd name="connsiteY12129" fmla="*/ 1688401 h 5809456"/>
              <a:gd name="connsiteX12130" fmla="*/ 9900839 w 10993169"/>
              <a:gd name="connsiteY12130" fmla="*/ 1687750 h 5809456"/>
              <a:gd name="connsiteX12131" fmla="*/ 9906697 w 10993169"/>
              <a:gd name="connsiteY12131" fmla="*/ 1687750 h 5809456"/>
              <a:gd name="connsiteX12132" fmla="*/ 9909951 w 10993169"/>
              <a:gd name="connsiteY12132" fmla="*/ 1686448 h 5809456"/>
              <a:gd name="connsiteX12133" fmla="*/ 9911905 w 10993169"/>
              <a:gd name="connsiteY12133" fmla="*/ 1684495 h 5809456"/>
              <a:gd name="connsiteX12134" fmla="*/ 9913206 w 10993169"/>
              <a:gd name="connsiteY12134" fmla="*/ 1681890 h 5809456"/>
              <a:gd name="connsiteX12135" fmla="*/ 9913857 w 10993169"/>
              <a:gd name="connsiteY12135" fmla="*/ 1679286 h 5809456"/>
              <a:gd name="connsiteX12136" fmla="*/ 9914508 w 10993169"/>
              <a:gd name="connsiteY12136" fmla="*/ 1676681 h 5809456"/>
              <a:gd name="connsiteX12137" fmla="*/ 9914508 w 10993169"/>
              <a:gd name="connsiteY12137" fmla="*/ 1674076 h 5809456"/>
              <a:gd name="connsiteX12138" fmla="*/ 9913857 w 10993169"/>
              <a:gd name="connsiteY12138" fmla="*/ 1671472 h 5809456"/>
              <a:gd name="connsiteX12139" fmla="*/ 9913206 w 10993169"/>
              <a:gd name="connsiteY12139" fmla="*/ 1670170 h 5809456"/>
              <a:gd name="connsiteX12140" fmla="*/ 9912555 w 10993169"/>
              <a:gd name="connsiteY12140" fmla="*/ 1668867 h 5809456"/>
              <a:gd name="connsiteX12141" fmla="*/ 9909951 w 10993169"/>
              <a:gd name="connsiteY12141" fmla="*/ 1666914 h 5809456"/>
              <a:gd name="connsiteX12142" fmla="*/ 9907348 w 10993169"/>
              <a:gd name="connsiteY12142" fmla="*/ 1664960 h 5809456"/>
              <a:gd name="connsiteX12143" fmla="*/ 9904744 w 10993169"/>
              <a:gd name="connsiteY12143" fmla="*/ 1663658 h 5809456"/>
              <a:gd name="connsiteX12144" fmla="*/ 9902140 w 10993169"/>
              <a:gd name="connsiteY12144" fmla="*/ 1663658 h 5809456"/>
              <a:gd name="connsiteX12145" fmla="*/ 9898235 w 10993169"/>
              <a:gd name="connsiteY12145" fmla="*/ 1667565 h 5809456"/>
              <a:gd name="connsiteX12146" fmla="*/ 9894980 w 10993169"/>
              <a:gd name="connsiteY12146" fmla="*/ 1670821 h 5809456"/>
              <a:gd name="connsiteX12147" fmla="*/ 9893027 w 10993169"/>
              <a:gd name="connsiteY12147" fmla="*/ 1671472 h 5809456"/>
              <a:gd name="connsiteX12148" fmla="*/ 9890423 w 10993169"/>
              <a:gd name="connsiteY12148" fmla="*/ 1671472 h 5809456"/>
              <a:gd name="connsiteX12149" fmla="*/ 9888471 w 10993169"/>
              <a:gd name="connsiteY12149" fmla="*/ 1671472 h 5809456"/>
              <a:gd name="connsiteX12150" fmla="*/ 9885867 w 10993169"/>
              <a:gd name="connsiteY12150" fmla="*/ 1670821 h 5809456"/>
              <a:gd name="connsiteX12151" fmla="*/ 9881310 w 10993169"/>
              <a:gd name="connsiteY12151" fmla="*/ 1669518 h 5809456"/>
              <a:gd name="connsiteX12152" fmla="*/ 9877405 w 10993169"/>
              <a:gd name="connsiteY12152" fmla="*/ 1668867 h 5809456"/>
              <a:gd name="connsiteX12153" fmla="*/ 9874150 w 10993169"/>
              <a:gd name="connsiteY12153" fmla="*/ 1668216 h 5809456"/>
              <a:gd name="connsiteX12154" fmla="*/ 9870895 w 10993169"/>
              <a:gd name="connsiteY12154" fmla="*/ 1667565 h 5809456"/>
              <a:gd name="connsiteX12155" fmla="*/ 9868942 w 10993169"/>
              <a:gd name="connsiteY12155" fmla="*/ 1667565 h 5809456"/>
              <a:gd name="connsiteX12156" fmla="*/ 9866989 w 10993169"/>
              <a:gd name="connsiteY12156" fmla="*/ 1667565 h 5809456"/>
              <a:gd name="connsiteX12157" fmla="*/ 9865687 w 10993169"/>
              <a:gd name="connsiteY12157" fmla="*/ 1667565 h 5809456"/>
              <a:gd name="connsiteX12158" fmla="*/ 9864386 w 10993169"/>
              <a:gd name="connsiteY12158" fmla="*/ 1668867 h 5809456"/>
              <a:gd name="connsiteX12159" fmla="*/ 9862433 w 10993169"/>
              <a:gd name="connsiteY12159" fmla="*/ 1670821 h 5809456"/>
              <a:gd name="connsiteX12160" fmla="*/ 9861131 w 10993169"/>
              <a:gd name="connsiteY12160" fmla="*/ 1674076 h 5809456"/>
              <a:gd name="connsiteX12161" fmla="*/ 9859178 w 10993169"/>
              <a:gd name="connsiteY12161" fmla="*/ 1677332 h 5809456"/>
              <a:gd name="connsiteX12162" fmla="*/ 9858527 w 10993169"/>
              <a:gd name="connsiteY12162" fmla="*/ 1681890 h 5809456"/>
              <a:gd name="connsiteX12163" fmla="*/ 9855923 w 10993169"/>
              <a:gd name="connsiteY12163" fmla="*/ 1689704 h 5809456"/>
              <a:gd name="connsiteX12164" fmla="*/ 9853971 w 10993169"/>
              <a:gd name="connsiteY12164" fmla="*/ 1696866 h 5809456"/>
              <a:gd name="connsiteX12165" fmla="*/ 9852018 w 10993169"/>
              <a:gd name="connsiteY12165" fmla="*/ 1701424 h 5809456"/>
              <a:gd name="connsiteX12166" fmla="*/ 9850065 w 10993169"/>
              <a:gd name="connsiteY12166" fmla="*/ 1708587 h 5809456"/>
              <a:gd name="connsiteX12167" fmla="*/ 9847461 w 10993169"/>
              <a:gd name="connsiteY12167" fmla="*/ 1716400 h 5809456"/>
              <a:gd name="connsiteX12168" fmla="*/ 9844207 w 10993169"/>
              <a:gd name="connsiteY12168" fmla="*/ 1722912 h 5809456"/>
              <a:gd name="connsiteX12169" fmla="*/ 9840952 w 10993169"/>
              <a:gd name="connsiteY12169" fmla="*/ 1724865 h 5809456"/>
              <a:gd name="connsiteX12170" fmla="*/ 9836395 w 10993169"/>
              <a:gd name="connsiteY12170" fmla="*/ 1728121 h 5809456"/>
              <a:gd name="connsiteX12171" fmla="*/ 9834443 w 10993169"/>
              <a:gd name="connsiteY12171" fmla="*/ 1730074 h 5809456"/>
              <a:gd name="connsiteX12172" fmla="*/ 9832489 w 10993169"/>
              <a:gd name="connsiteY12172" fmla="*/ 1731377 h 5809456"/>
              <a:gd name="connsiteX12173" fmla="*/ 9831839 w 10993169"/>
              <a:gd name="connsiteY12173" fmla="*/ 1733330 h 5809456"/>
              <a:gd name="connsiteX12174" fmla="*/ 9831188 w 10993169"/>
              <a:gd name="connsiteY12174" fmla="*/ 1735283 h 5809456"/>
              <a:gd name="connsiteX12175" fmla="*/ 9829886 w 10993169"/>
              <a:gd name="connsiteY12175" fmla="*/ 1740493 h 5809456"/>
              <a:gd name="connsiteX12176" fmla="*/ 9829235 w 10993169"/>
              <a:gd name="connsiteY12176" fmla="*/ 1747004 h 5809456"/>
              <a:gd name="connsiteX12177" fmla="*/ 9829886 w 10993169"/>
              <a:gd name="connsiteY12177" fmla="*/ 1753515 h 5809456"/>
              <a:gd name="connsiteX12178" fmla="*/ 9831188 w 10993169"/>
              <a:gd name="connsiteY12178" fmla="*/ 1758073 h 5809456"/>
              <a:gd name="connsiteX12179" fmla="*/ 9831839 w 10993169"/>
              <a:gd name="connsiteY12179" fmla="*/ 1760027 h 5809456"/>
              <a:gd name="connsiteX12180" fmla="*/ 9833141 w 10993169"/>
              <a:gd name="connsiteY12180" fmla="*/ 1762631 h 5809456"/>
              <a:gd name="connsiteX12181" fmla="*/ 9835093 w 10993169"/>
              <a:gd name="connsiteY12181" fmla="*/ 1764585 h 5809456"/>
              <a:gd name="connsiteX12182" fmla="*/ 9837697 w 10993169"/>
              <a:gd name="connsiteY12182" fmla="*/ 1766538 h 5809456"/>
              <a:gd name="connsiteX12183" fmla="*/ 9842254 w 10993169"/>
              <a:gd name="connsiteY12183" fmla="*/ 1769794 h 5809456"/>
              <a:gd name="connsiteX12184" fmla="*/ 9844207 w 10993169"/>
              <a:gd name="connsiteY12184" fmla="*/ 1771096 h 5809456"/>
              <a:gd name="connsiteX12185" fmla="*/ 9847461 w 10993169"/>
              <a:gd name="connsiteY12185" fmla="*/ 1771096 h 5809456"/>
              <a:gd name="connsiteX12186" fmla="*/ 9852669 w 10993169"/>
              <a:gd name="connsiteY12186" fmla="*/ 1772398 h 5809456"/>
              <a:gd name="connsiteX12187" fmla="*/ 9858527 w 10993169"/>
              <a:gd name="connsiteY12187" fmla="*/ 1774352 h 5809456"/>
              <a:gd name="connsiteX12188" fmla="*/ 9861782 w 10993169"/>
              <a:gd name="connsiteY12188" fmla="*/ 1776305 h 5809456"/>
              <a:gd name="connsiteX12189" fmla="*/ 9863735 w 10993169"/>
              <a:gd name="connsiteY12189" fmla="*/ 1778259 h 5809456"/>
              <a:gd name="connsiteX12190" fmla="*/ 9865037 w 10993169"/>
              <a:gd name="connsiteY12190" fmla="*/ 1781514 h 5809456"/>
              <a:gd name="connsiteX12191" fmla="*/ 9866339 w 10993169"/>
              <a:gd name="connsiteY12191" fmla="*/ 1784770 h 5809456"/>
              <a:gd name="connsiteX12192" fmla="*/ 9867641 w 10993169"/>
              <a:gd name="connsiteY12192" fmla="*/ 1788677 h 5809456"/>
              <a:gd name="connsiteX12193" fmla="*/ 9869593 w 10993169"/>
              <a:gd name="connsiteY12193" fmla="*/ 1795839 h 5809456"/>
              <a:gd name="connsiteX12194" fmla="*/ 9871546 w 10993169"/>
              <a:gd name="connsiteY12194" fmla="*/ 1801700 h 5809456"/>
              <a:gd name="connsiteX12195" fmla="*/ 9876753 w 10993169"/>
              <a:gd name="connsiteY12195" fmla="*/ 1810815 h 5809456"/>
              <a:gd name="connsiteX12196" fmla="*/ 9882612 w 10993169"/>
              <a:gd name="connsiteY12196" fmla="*/ 1821885 h 5809456"/>
              <a:gd name="connsiteX12197" fmla="*/ 9885867 w 10993169"/>
              <a:gd name="connsiteY12197" fmla="*/ 1827094 h 5809456"/>
              <a:gd name="connsiteX12198" fmla="*/ 9888471 w 10993169"/>
              <a:gd name="connsiteY12198" fmla="*/ 1831652 h 5809456"/>
              <a:gd name="connsiteX12199" fmla="*/ 9891725 w 10993169"/>
              <a:gd name="connsiteY12199" fmla="*/ 1834908 h 5809456"/>
              <a:gd name="connsiteX12200" fmla="*/ 9894980 w 10993169"/>
              <a:gd name="connsiteY12200" fmla="*/ 1837512 h 5809456"/>
              <a:gd name="connsiteX12201" fmla="*/ 9899537 w 10993169"/>
              <a:gd name="connsiteY12201" fmla="*/ 1839466 h 5809456"/>
              <a:gd name="connsiteX12202" fmla="*/ 9904744 w 10993169"/>
              <a:gd name="connsiteY12202" fmla="*/ 1840117 h 5809456"/>
              <a:gd name="connsiteX12203" fmla="*/ 9910603 w 10993169"/>
              <a:gd name="connsiteY12203" fmla="*/ 1840117 h 5809456"/>
              <a:gd name="connsiteX12204" fmla="*/ 9915159 w 10993169"/>
              <a:gd name="connsiteY12204" fmla="*/ 1840117 h 5809456"/>
              <a:gd name="connsiteX12205" fmla="*/ 9921669 w 10993169"/>
              <a:gd name="connsiteY12205" fmla="*/ 1838814 h 5809456"/>
              <a:gd name="connsiteX12206" fmla="*/ 9930131 w 10993169"/>
              <a:gd name="connsiteY12206" fmla="*/ 1837512 h 5809456"/>
              <a:gd name="connsiteX12207" fmla="*/ 9935989 w 10993169"/>
              <a:gd name="connsiteY12207" fmla="*/ 1841419 h 5809456"/>
              <a:gd name="connsiteX12208" fmla="*/ 9941197 w 10993169"/>
              <a:gd name="connsiteY12208" fmla="*/ 1845326 h 5809456"/>
              <a:gd name="connsiteX12209" fmla="*/ 9942499 w 10993169"/>
              <a:gd name="connsiteY12209" fmla="*/ 1849233 h 5809456"/>
              <a:gd name="connsiteX12210" fmla="*/ 9943149 w 10993169"/>
              <a:gd name="connsiteY12210" fmla="*/ 1853791 h 5809456"/>
              <a:gd name="connsiteX12211" fmla="*/ 9943801 w 10993169"/>
              <a:gd name="connsiteY12211" fmla="*/ 1857697 h 5809456"/>
              <a:gd name="connsiteX12212" fmla="*/ 9943801 w 10993169"/>
              <a:gd name="connsiteY12212" fmla="*/ 1860302 h 5809456"/>
              <a:gd name="connsiteX12213" fmla="*/ 9938593 w 10993169"/>
              <a:gd name="connsiteY12213" fmla="*/ 1862907 h 5809456"/>
              <a:gd name="connsiteX12214" fmla="*/ 9935989 w 10993169"/>
              <a:gd name="connsiteY12214" fmla="*/ 1862907 h 5809456"/>
              <a:gd name="connsiteX12215" fmla="*/ 9931433 w 10993169"/>
              <a:gd name="connsiteY12215" fmla="*/ 1862907 h 5809456"/>
              <a:gd name="connsiteX12216" fmla="*/ 9926876 w 10993169"/>
              <a:gd name="connsiteY12216" fmla="*/ 1861604 h 5809456"/>
              <a:gd name="connsiteX12217" fmla="*/ 9922971 w 10993169"/>
              <a:gd name="connsiteY12217" fmla="*/ 1859651 h 5809456"/>
              <a:gd name="connsiteX12218" fmla="*/ 9920367 w 10993169"/>
              <a:gd name="connsiteY12218" fmla="*/ 1858349 h 5809456"/>
              <a:gd name="connsiteX12219" fmla="*/ 9917763 w 10993169"/>
              <a:gd name="connsiteY12219" fmla="*/ 1853139 h 5809456"/>
              <a:gd name="connsiteX12220" fmla="*/ 9915159 w 10993169"/>
              <a:gd name="connsiteY12220" fmla="*/ 1850535 h 5809456"/>
              <a:gd name="connsiteX12221" fmla="*/ 9913857 w 10993169"/>
              <a:gd name="connsiteY12221" fmla="*/ 1849884 h 5809456"/>
              <a:gd name="connsiteX12222" fmla="*/ 9912555 w 10993169"/>
              <a:gd name="connsiteY12222" fmla="*/ 1849233 h 5809456"/>
              <a:gd name="connsiteX12223" fmla="*/ 9910603 w 10993169"/>
              <a:gd name="connsiteY12223" fmla="*/ 1849884 h 5809456"/>
              <a:gd name="connsiteX12224" fmla="*/ 9908650 w 10993169"/>
              <a:gd name="connsiteY12224" fmla="*/ 1849884 h 5809456"/>
              <a:gd name="connsiteX12225" fmla="*/ 9906697 w 10993169"/>
              <a:gd name="connsiteY12225" fmla="*/ 1851186 h 5809456"/>
              <a:gd name="connsiteX12226" fmla="*/ 9904744 w 10993169"/>
              <a:gd name="connsiteY12226" fmla="*/ 1852488 h 5809456"/>
              <a:gd name="connsiteX12227" fmla="*/ 9903442 w 10993169"/>
              <a:gd name="connsiteY12227" fmla="*/ 1853791 h 5809456"/>
              <a:gd name="connsiteX12228" fmla="*/ 9902140 w 10993169"/>
              <a:gd name="connsiteY12228" fmla="*/ 1855744 h 5809456"/>
              <a:gd name="connsiteX12229" fmla="*/ 9900839 w 10993169"/>
              <a:gd name="connsiteY12229" fmla="*/ 1858349 h 5809456"/>
              <a:gd name="connsiteX12230" fmla="*/ 9900187 w 10993169"/>
              <a:gd name="connsiteY12230" fmla="*/ 1861604 h 5809456"/>
              <a:gd name="connsiteX12231" fmla="*/ 9899537 w 10993169"/>
              <a:gd name="connsiteY12231" fmla="*/ 1865511 h 5809456"/>
              <a:gd name="connsiteX12232" fmla="*/ 9899537 w 10993169"/>
              <a:gd name="connsiteY12232" fmla="*/ 1868116 h 5809456"/>
              <a:gd name="connsiteX12233" fmla="*/ 9899537 w 10993169"/>
              <a:gd name="connsiteY12233" fmla="*/ 1879185 h 5809456"/>
              <a:gd name="connsiteX12234" fmla="*/ 9898235 w 10993169"/>
              <a:gd name="connsiteY12234" fmla="*/ 1892208 h 5809456"/>
              <a:gd name="connsiteX12235" fmla="*/ 9897584 w 10993169"/>
              <a:gd name="connsiteY12235" fmla="*/ 1904579 h 5809456"/>
              <a:gd name="connsiteX12236" fmla="*/ 9897584 w 10993169"/>
              <a:gd name="connsiteY12236" fmla="*/ 1913695 h 5809456"/>
              <a:gd name="connsiteX12237" fmla="*/ 9897584 w 10993169"/>
              <a:gd name="connsiteY12237" fmla="*/ 1930625 h 5809456"/>
              <a:gd name="connsiteX12238" fmla="*/ 9898235 w 10993169"/>
              <a:gd name="connsiteY12238" fmla="*/ 1950159 h 5809456"/>
              <a:gd name="connsiteX12239" fmla="*/ 9898235 w 10993169"/>
              <a:gd name="connsiteY12239" fmla="*/ 1959275 h 5809456"/>
              <a:gd name="connsiteX12240" fmla="*/ 9899537 w 10993169"/>
              <a:gd name="connsiteY12240" fmla="*/ 1968391 h 5809456"/>
              <a:gd name="connsiteX12241" fmla="*/ 9900839 w 10993169"/>
              <a:gd name="connsiteY12241" fmla="*/ 1976856 h 5809456"/>
              <a:gd name="connsiteX12242" fmla="*/ 9902140 w 10993169"/>
              <a:gd name="connsiteY12242" fmla="*/ 1983367 h 5809456"/>
              <a:gd name="connsiteX12243" fmla="*/ 9903442 w 10993169"/>
              <a:gd name="connsiteY12243" fmla="*/ 1991832 h 5809456"/>
              <a:gd name="connsiteX12244" fmla="*/ 9905395 w 10993169"/>
              <a:gd name="connsiteY12244" fmla="*/ 2000948 h 5809456"/>
              <a:gd name="connsiteX12245" fmla="*/ 9908650 w 10993169"/>
              <a:gd name="connsiteY12245" fmla="*/ 2009413 h 5809456"/>
              <a:gd name="connsiteX12246" fmla="*/ 9912555 w 10993169"/>
              <a:gd name="connsiteY12246" fmla="*/ 2016575 h 5809456"/>
              <a:gd name="connsiteX12247" fmla="*/ 9921669 w 10993169"/>
              <a:gd name="connsiteY12247" fmla="*/ 2025691 h 5809456"/>
              <a:gd name="connsiteX12248" fmla="*/ 9930131 w 10993169"/>
              <a:gd name="connsiteY12248" fmla="*/ 2034807 h 5809456"/>
              <a:gd name="connsiteX12249" fmla="*/ 9932083 w 10993169"/>
              <a:gd name="connsiteY12249" fmla="*/ 2040016 h 5809456"/>
              <a:gd name="connsiteX12250" fmla="*/ 9933385 w 10993169"/>
              <a:gd name="connsiteY12250" fmla="*/ 2046528 h 5809456"/>
              <a:gd name="connsiteX12251" fmla="*/ 9933385 w 10993169"/>
              <a:gd name="connsiteY12251" fmla="*/ 2053039 h 5809456"/>
              <a:gd name="connsiteX12252" fmla="*/ 9933385 w 10993169"/>
              <a:gd name="connsiteY12252" fmla="*/ 2057597 h 5809456"/>
              <a:gd name="connsiteX12253" fmla="*/ 9926876 w 10993169"/>
              <a:gd name="connsiteY12253" fmla="*/ 2062806 h 5809456"/>
              <a:gd name="connsiteX12254" fmla="*/ 9922971 w 10993169"/>
              <a:gd name="connsiteY12254" fmla="*/ 2065411 h 5809456"/>
              <a:gd name="connsiteX12255" fmla="*/ 9922971 w 10993169"/>
              <a:gd name="connsiteY12255" fmla="*/ 2068666 h 5809456"/>
              <a:gd name="connsiteX12256" fmla="*/ 9923621 w 10993169"/>
              <a:gd name="connsiteY12256" fmla="*/ 2074526 h 5809456"/>
              <a:gd name="connsiteX12257" fmla="*/ 9923621 w 10993169"/>
              <a:gd name="connsiteY12257" fmla="*/ 2081038 h 5809456"/>
              <a:gd name="connsiteX12258" fmla="*/ 9922971 w 10993169"/>
              <a:gd name="connsiteY12258" fmla="*/ 2085596 h 5809456"/>
              <a:gd name="connsiteX12259" fmla="*/ 9922971 w 10993169"/>
              <a:gd name="connsiteY12259" fmla="*/ 2088200 h 5809456"/>
              <a:gd name="connsiteX12260" fmla="*/ 9922319 w 10993169"/>
              <a:gd name="connsiteY12260" fmla="*/ 2092107 h 5809456"/>
              <a:gd name="connsiteX12261" fmla="*/ 9921669 w 10993169"/>
              <a:gd name="connsiteY12261" fmla="*/ 2096014 h 5809456"/>
              <a:gd name="connsiteX12262" fmla="*/ 9920367 w 10993169"/>
              <a:gd name="connsiteY12262" fmla="*/ 2098619 h 5809456"/>
              <a:gd name="connsiteX12263" fmla="*/ 9912555 w 10993169"/>
              <a:gd name="connsiteY12263" fmla="*/ 2098619 h 5809456"/>
              <a:gd name="connsiteX12264" fmla="*/ 9907348 w 10993169"/>
              <a:gd name="connsiteY12264" fmla="*/ 2098619 h 5809456"/>
              <a:gd name="connsiteX12265" fmla="*/ 9904744 w 10993169"/>
              <a:gd name="connsiteY12265" fmla="*/ 2090805 h 5809456"/>
              <a:gd name="connsiteX12266" fmla="*/ 9899537 w 10993169"/>
              <a:gd name="connsiteY12266" fmla="*/ 2080387 h 5809456"/>
              <a:gd name="connsiteX12267" fmla="*/ 9900839 w 10993169"/>
              <a:gd name="connsiteY12267" fmla="*/ 2073224 h 5809456"/>
              <a:gd name="connsiteX12268" fmla="*/ 9902140 w 10993169"/>
              <a:gd name="connsiteY12268" fmla="*/ 2065411 h 5809456"/>
              <a:gd name="connsiteX12269" fmla="*/ 9899537 w 10993169"/>
              <a:gd name="connsiteY12269" fmla="*/ 2062806 h 5809456"/>
              <a:gd name="connsiteX12270" fmla="*/ 9895631 w 10993169"/>
              <a:gd name="connsiteY12270" fmla="*/ 2059550 h 5809456"/>
              <a:gd name="connsiteX12271" fmla="*/ 9893678 w 10993169"/>
              <a:gd name="connsiteY12271" fmla="*/ 2057597 h 5809456"/>
              <a:gd name="connsiteX12272" fmla="*/ 9891074 w 10993169"/>
              <a:gd name="connsiteY12272" fmla="*/ 2056295 h 5809456"/>
              <a:gd name="connsiteX12273" fmla="*/ 9889121 w 10993169"/>
              <a:gd name="connsiteY12273" fmla="*/ 2055643 h 5809456"/>
              <a:gd name="connsiteX12274" fmla="*/ 9887169 w 10993169"/>
              <a:gd name="connsiteY12274" fmla="*/ 2054992 h 5809456"/>
              <a:gd name="connsiteX12275" fmla="*/ 9884565 w 10993169"/>
              <a:gd name="connsiteY12275" fmla="*/ 2056946 h 5809456"/>
              <a:gd name="connsiteX12276" fmla="*/ 9879357 w 10993169"/>
              <a:gd name="connsiteY12276" fmla="*/ 2060201 h 5809456"/>
              <a:gd name="connsiteX12277" fmla="*/ 9878055 w 10993169"/>
              <a:gd name="connsiteY12277" fmla="*/ 2068015 h 5809456"/>
              <a:gd name="connsiteX12278" fmla="*/ 9877405 w 10993169"/>
              <a:gd name="connsiteY12278" fmla="*/ 2077782 h 5809456"/>
              <a:gd name="connsiteX12279" fmla="*/ 9876753 w 10993169"/>
              <a:gd name="connsiteY12279" fmla="*/ 2080387 h 5809456"/>
              <a:gd name="connsiteX12280" fmla="*/ 9875452 w 10993169"/>
              <a:gd name="connsiteY12280" fmla="*/ 2082991 h 5809456"/>
              <a:gd name="connsiteX12281" fmla="*/ 9873499 w 10993169"/>
              <a:gd name="connsiteY12281" fmla="*/ 2086247 h 5809456"/>
              <a:gd name="connsiteX12282" fmla="*/ 9871546 w 10993169"/>
              <a:gd name="connsiteY12282" fmla="*/ 2088200 h 5809456"/>
              <a:gd name="connsiteX12283" fmla="*/ 9869593 w 10993169"/>
              <a:gd name="connsiteY12283" fmla="*/ 2087549 h 5809456"/>
              <a:gd name="connsiteX12284" fmla="*/ 9866989 w 10993169"/>
              <a:gd name="connsiteY12284" fmla="*/ 2086898 h 5809456"/>
              <a:gd name="connsiteX12285" fmla="*/ 9863735 w 10993169"/>
              <a:gd name="connsiteY12285" fmla="*/ 2084945 h 5809456"/>
              <a:gd name="connsiteX12286" fmla="*/ 9861782 w 10993169"/>
              <a:gd name="connsiteY12286" fmla="*/ 2082991 h 5809456"/>
              <a:gd name="connsiteX12287" fmla="*/ 9861131 w 10993169"/>
              <a:gd name="connsiteY12287" fmla="*/ 2081038 h 5809456"/>
              <a:gd name="connsiteX12288" fmla="*/ 9861131 w 10993169"/>
              <a:gd name="connsiteY12288" fmla="*/ 2078433 h 5809456"/>
              <a:gd name="connsiteX12289" fmla="*/ 9861782 w 10993169"/>
              <a:gd name="connsiteY12289" fmla="*/ 2075178 h 5809456"/>
              <a:gd name="connsiteX12290" fmla="*/ 9862433 w 10993169"/>
              <a:gd name="connsiteY12290" fmla="*/ 2071922 h 5809456"/>
              <a:gd name="connsiteX12291" fmla="*/ 9863084 w 10993169"/>
              <a:gd name="connsiteY12291" fmla="*/ 2068666 h 5809456"/>
              <a:gd name="connsiteX12292" fmla="*/ 9863735 w 10993169"/>
              <a:gd name="connsiteY12292" fmla="*/ 2065411 h 5809456"/>
              <a:gd name="connsiteX12293" fmla="*/ 9863084 w 10993169"/>
              <a:gd name="connsiteY12293" fmla="*/ 2062806 h 5809456"/>
              <a:gd name="connsiteX12294" fmla="*/ 9861782 w 10993169"/>
              <a:gd name="connsiteY12294" fmla="*/ 2060201 h 5809456"/>
              <a:gd name="connsiteX12295" fmla="*/ 9860480 w 10993169"/>
              <a:gd name="connsiteY12295" fmla="*/ 2058248 h 5809456"/>
              <a:gd name="connsiteX12296" fmla="*/ 9857876 w 10993169"/>
              <a:gd name="connsiteY12296" fmla="*/ 2056946 h 5809456"/>
              <a:gd name="connsiteX12297" fmla="*/ 9853971 w 10993169"/>
              <a:gd name="connsiteY12297" fmla="*/ 2055643 h 5809456"/>
              <a:gd name="connsiteX12298" fmla="*/ 9851367 w 10993169"/>
              <a:gd name="connsiteY12298" fmla="*/ 2054992 h 5809456"/>
              <a:gd name="connsiteX12299" fmla="*/ 9846810 w 10993169"/>
              <a:gd name="connsiteY12299" fmla="*/ 2057597 h 5809456"/>
              <a:gd name="connsiteX12300" fmla="*/ 9844207 w 10993169"/>
              <a:gd name="connsiteY12300" fmla="*/ 2060201 h 5809456"/>
              <a:gd name="connsiteX12301" fmla="*/ 9840301 w 10993169"/>
              <a:gd name="connsiteY12301" fmla="*/ 2057597 h 5809456"/>
              <a:gd name="connsiteX12302" fmla="*/ 9836395 w 10993169"/>
              <a:gd name="connsiteY12302" fmla="*/ 2053690 h 5809456"/>
              <a:gd name="connsiteX12303" fmla="*/ 9833791 w 10993169"/>
              <a:gd name="connsiteY12303" fmla="*/ 2050434 h 5809456"/>
              <a:gd name="connsiteX12304" fmla="*/ 9831188 w 10993169"/>
              <a:gd name="connsiteY12304" fmla="*/ 2047830 h 5809456"/>
              <a:gd name="connsiteX12305" fmla="*/ 9830537 w 10993169"/>
              <a:gd name="connsiteY12305" fmla="*/ 2044574 h 5809456"/>
              <a:gd name="connsiteX12306" fmla="*/ 9830537 w 10993169"/>
              <a:gd name="connsiteY12306" fmla="*/ 2040667 h 5809456"/>
              <a:gd name="connsiteX12307" fmla="*/ 9830537 w 10993169"/>
              <a:gd name="connsiteY12307" fmla="*/ 2036760 h 5809456"/>
              <a:gd name="connsiteX12308" fmla="*/ 9831188 w 10993169"/>
              <a:gd name="connsiteY12308" fmla="*/ 2032202 h 5809456"/>
              <a:gd name="connsiteX12309" fmla="*/ 9831839 w 10993169"/>
              <a:gd name="connsiteY12309" fmla="*/ 2028296 h 5809456"/>
              <a:gd name="connsiteX12310" fmla="*/ 9831839 w 10993169"/>
              <a:gd name="connsiteY12310" fmla="*/ 2023738 h 5809456"/>
              <a:gd name="connsiteX12311" fmla="*/ 9831839 w 10993169"/>
              <a:gd name="connsiteY12311" fmla="*/ 2019831 h 5809456"/>
              <a:gd name="connsiteX12312" fmla="*/ 9831188 w 10993169"/>
              <a:gd name="connsiteY12312" fmla="*/ 2016575 h 5809456"/>
              <a:gd name="connsiteX12313" fmla="*/ 9828584 w 10993169"/>
              <a:gd name="connsiteY12313" fmla="*/ 2013971 h 5809456"/>
              <a:gd name="connsiteX12314" fmla="*/ 9825980 w 10993169"/>
              <a:gd name="connsiteY12314" fmla="*/ 2010064 h 5809456"/>
              <a:gd name="connsiteX12315" fmla="*/ 9823377 w 10993169"/>
              <a:gd name="connsiteY12315" fmla="*/ 2007459 h 5809456"/>
              <a:gd name="connsiteX12316" fmla="*/ 9820773 w 10993169"/>
              <a:gd name="connsiteY12316" fmla="*/ 2006157 h 5809456"/>
              <a:gd name="connsiteX12317" fmla="*/ 9813612 w 10993169"/>
              <a:gd name="connsiteY12317" fmla="*/ 2003552 h 5809456"/>
              <a:gd name="connsiteX12318" fmla="*/ 9805150 w 10993169"/>
              <a:gd name="connsiteY12318" fmla="*/ 2000948 h 5809456"/>
              <a:gd name="connsiteX12319" fmla="*/ 9802546 w 10993169"/>
              <a:gd name="connsiteY12319" fmla="*/ 1999646 h 5809456"/>
              <a:gd name="connsiteX12320" fmla="*/ 9798641 w 10993169"/>
              <a:gd name="connsiteY12320" fmla="*/ 1997041 h 5809456"/>
              <a:gd name="connsiteX12321" fmla="*/ 9795386 w 10993169"/>
              <a:gd name="connsiteY12321" fmla="*/ 1993785 h 5809456"/>
              <a:gd name="connsiteX12322" fmla="*/ 9792131 w 10993169"/>
              <a:gd name="connsiteY12322" fmla="*/ 1991181 h 5809456"/>
              <a:gd name="connsiteX12323" fmla="*/ 9789527 w 10993169"/>
              <a:gd name="connsiteY12323" fmla="*/ 1981414 h 5809456"/>
              <a:gd name="connsiteX12324" fmla="*/ 9787575 w 10993169"/>
              <a:gd name="connsiteY12324" fmla="*/ 1972949 h 5809456"/>
              <a:gd name="connsiteX12325" fmla="*/ 9782367 w 10993169"/>
              <a:gd name="connsiteY12325" fmla="*/ 1974251 h 5809456"/>
              <a:gd name="connsiteX12326" fmla="*/ 9777159 w 10993169"/>
              <a:gd name="connsiteY12326" fmla="*/ 1975553 h 5809456"/>
              <a:gd name="connsiteX12327" fmla="*/ 9775858 w 10993169"/>
              <a:gd name="connsiteY12327" fmla="*/ 1980111 h 5809456"/>
              <a:gd name="connsiteX12328" fmla="*/ 9776509 w 10993169"/>
              <a:gd name="connsiteY12328" fmla="*/ 1985972 h 5809456"/>
              <a:gd name="connsiteX12329" fmla="*/ 9777159 w 10993169"/>
              <a:gd name="connsiteY12329" fmla="*/ 1991181 h 5809456"/>
              <a:gd name="connsiteX12330" fmla="*/ 9777159 w 10993169"/>
              <a:gd name="connsiteY12330" fmla="*/ 1995739 h 5809456"/>
              <a:gd name="connsiteX12331" fmla="*/ 9777811 w 10993169"/>
              <a:gd name="connsiteY12331" fmla="*/ 2002250 h 5809456"/>
              <a:gd name="connsiteX12332" fmla="*/ 9779113 w 10993169"/>
              <a:gd name="connsiteY12332" fmla="*/ 2008761 h 5809456"/>
              <a:gd name="connsiteX12333" fmla="*/ 9779763 w 10993169"/>
              <a:gd name="connsiteY12333" fmla="*/ 2012017 h 5809456"/>
              <a:gd name="connsiteX12334" fmla="*/ 9780414 w 10993169"/>
              <a:gd name="connsiteY12334" fmla="*/ 2015273 h 5809456"/>
              <a:gd name="connsiteX12335" fmla="*/ 9780414 w 10993169"/>
              <a:gd name="connsiteY12335" fmla="*/ 2018529 h 5809456"/>
              <a:gd name="connsiteX12336" fmla="*/ 9779763 w 10993169"/>
              <a:gd name="connsiteY12336" fmla="*/ 2021784 h 5809456"/>
              <a:gd name="connsiteX12337" fmla="*/ 9779763 w 10993169"/>
              <a:gd name="connsiteY12337" fmla="*/ 2025040 h 5809456"/>
              <a:gd name="connsiteX12338" fmla="*/ 9779113 w 10993169"/>
              <a:gd name="connsiteY12338" fmla="*/ 2028296 h 5809456"/>
              <a:gd name="connsiteX12339" fmla="*/ 9778461 w 10993169"/>
              <a:gd name="connsiteY12339" fmla="*/ 2032202 h 5809456"/>
              <a:gd name="connsiteX12340" fmla="*/ 9777159 w 10993169"/>
              <a:gd name="connsiteY12340" fmla="*/ 2034807 h 5809456"/>
              <a:gd name="connsiteX12341" fmla="*/ 9775207 w 10993169"/>
              <a:gd name="connsiteY12341" fmla="*/ 2036760 h 5809456"/>
              <a:gd name="connsiteX12342" fmla="*/ 9772603 w 10993169"/>
              <a:gd name="connsiteY12342" fmla="*/ 2038063 h 5809456"/>
              <a:gd name="connsiteX12343" fmla="*/ 9769999 w 10993169"/>
              <a:gd name="connsiteY12343" fmla="*/ 2038714 h 5809456"/>
              <a:gd name="connsiteX12344" fmla="*/ 9767395 w 10993169"/>
              <a:gd name="connsiteY12344" fmla="*/ 2039365 h 5809456"/>
              <a:gd name="connsiteX12345" fmla="*/ 9761537 w 10993169"/>
              <a:gd name="connsiteY12345" fmla="*/ 2040016 h 5809456"/>
              <a:gd name="connsiteX12346" fmla="*/ 9756981 w 10993169"/>
              <a:gd name="connsiteY12346" fmla="*/ 2040016 h 5809456"/>
              <a:gd name="connsiteX12347" fmla="*/ 9750471 w 10993169"/>
              <a:gd name="connsiteY12347" fmla="*/ 2037412 h 5809456"/>
              <a:gd name="connsiteX12348" fmla="*/ 9743311 w 10993169"/>
              <a:gd name="connsiteY12348" fmla="*/ 2034156 h 5809456"/>
              <a:gd name="connsiteX12349" fmla="*/ 9736801 w 10993169"/>
              <a:gd name="connsiteY12349" fmla="*/ 2030900 h 5809456"/>
              <a:gd name="connsiteX12350" fmla="*/ 9731594 w 10993169"/>
              <a:gd name="connsiteY12350" fmla="*/ 2029598 h 5809456"/>
              <a:gd name="connsiteX12351" fmla="*/ 9727688 w 10993169"/>
              <a:gd name="connsiteY12351" fmla="*/ 2032854 h 5809456"/>
              <a:gd name="connsiteX12352" fmla="*/ 9724433 w 10993169"/>
              <a:gd name="connsiteY12352" fmla="*/ 2037412 h 5809456"/>
              <a:gd name="connsiteX12353" fmla="*/ 9721179 w 10993169"/>
              <a:gd name="connsiteY12353" fmla="*/ 2043272 h 5809456"/>
              <a:gd name="connsiteX12354" fmla="*/ 9718575 w 10993169"/>
              <a:gd name="connsiteY12354" fmla="*/ 2047830 h 5809456"/>
              <a:gd name="connsiteX12355" fmla="*/ 9717924 w 10993169"/>
              <a:gd name="connsiteY12355" fmla="*/ 2051085 h 5809456"/>
              <a:gd name="connsiteX12356" fmla="*/ 9717924 w 10993169"/>
              <a:gd name="connsiteY12356" fmla="*/ 2054341 h 5809456"/>
              <a:gd name="connsiteX12357" fmla="*/ 9717924 w 10993169"/>
              <a:gd name="connsiteY12357" fmla="*/ 2058248 h 5809456"/>
              <a:gd name="connsiteX12358" fmla="*/ 9718575 w 10993169"/>
              <a:gd name="connsiteY12358" fmla="*/ 2062806 h 5809456"/>
              <a:gd name="connsiteX12359" fmla="*/ 9719226 w 10993169"/>
              <a:gd name="connsiteY12359" fmla="*/ 2067364 h 5809456"/>
              <a:gd name="connsiteX12360" fmla="*/ 9719226 w 10993169"/>
              <a:gd name="connsiteY12360" fmla="*/ 2071271 h 5809456"/>
              <a:gd name="connsiteX12361" fmla="*/ 9719226 w 10993169"/>
              <a:gd name="connsiteY12361" fmla="*/ 2075178 h 5809456"/>
              <a:gd name="connsiteX12362" fmla="*/ 9718575 w 10993169"/>
              <a:gd name="connsiteY12362" fmla="*/ 2077782 h 5809456"/>
              <a:gd name="connsiteX12363" fmla="*/ 9716622 w 10993169"/>
              <a:gd name="connsiteY12363" fmla="*/ 2084294 h 5809456"/>
              <a:gd name="connsiteX12364" fmla="*/ 9713367 w 10993169"/>
              <a:gd name="connsiteY12364" fmla="*/ 2090154 h 5809456"/>
              <a:gd name="connsiteX12365" fmla="*/ 9711415 w 10993169"/>
              <a:gd name="connsiteY12365" fmla="*/ 2092758 h 5809456"/>
              <a:gd name="connsiteX12366" fmla="*/ 9709462 w 10993169"/>
              <a:gd name="connsiteY12366" fmla="*/ 2095363 h 5809456"/>
              <a:gd name="connsiteX12367" fmla="*/ 9708160 w 10993169"/>
              <a:gd name="connsiteY12367" fmla="*/ 2097316 h 5809456"/>
              <a:gd name="connsiteX12368" fmla="*/ 9706207 w 10993169"/>
              <a:gd name="connsiteY12368" fmla="*/ 2098619 h 5809456"/>
              <a:gd name="connsiteX12369" fmla="*/ 9704905 w 10993169"/>
              <a:gd name="connsiteY12369" fmla="*/ 2100572 h 5809456"/>
              <a:gd name="connsiteX12370" fmla="*/ 9702301 w 10993169"/>
              <a:gd name="connsiteY12370" fmla="*/ 2102525 h 5809456"/>
              <a:gd name="connsiteX12371" fmla="*/ 9699697 w 10993169"/>
              <a:gd name="connsiteY12371" fmla="*/ 2104479 h 5809456"/>
              <a:gd name="connsiteX12372" fmla="*/ 9697094 w 10993169"/>
              <a:gd name="connsiteY12372" fmla="*/ 2105781 h 5809456"/>
              <a:gd name="connsiteX12373" fmla="*/ 9690584 w 10993169"/>
              <a:gd name="connsiteY12373" fmla="*/ 2109688 h 5809456"/>
              <a:gd name="connsiteX12374" fmla="*/ 9686028 w 10993169"/>
              <a:gd name="connsiteY12374" fmla="*/ 2113595 h 5809456"/>
              <a:gd name="connsiteX12375" fmla="*/ 9680169 w 10993169"/>
              <a:gd name="connsiteY12375" fmla="*/ 2122060 h 5809456"/>
              <a:gd name="connsiteX12376" fmla="*/ 9677565 w 10993169"/>
              <a:gd name="connsiteY12376" fmla="*/ 2129874 h 5809456"/>
              <a:gd name="connsiteX12377" fmla="*/ 9676264 w 10993169"/>
              <a:gd name="connsiteY12377" fmla="*/ 2133780 h 5809456"/>
              <a:gd name="connsiteX12378" fmla="*/ 9674962 w 10993169"/>
              <a:gd name="connsiteY12378" fmla="*/ 2141594 h 5809456"/>
              <a:gd name="connsiteX12379" fmla="*/ 9673009 w 10993169"/>
              <a:gd name="connsiteY12379" fmla="*/ 2149408 h 5809456"/>
              <a:gd name="connsiteX12380" fmla="*/ 9672358 w 10993169"/>
              <a:gd name="connsiteY12380" fmla="*/ 2155268 h 5809456"/>
              <a:gd name="connsiteX12381" fmla="*/ 9670405 w 10993169"/>
              <a:gd name="connsiteY12381" fmla="*/ 2159826 h 5809456"/>
              <a:gd name="connsiteX12382" fmla="*/ 9668452 w 10993169"/>
              <a:gd name="connsiteY12382" fmla="*/ 2165035 h 5809456"/>
              <a:gd name="connsiteX12383" fmla="*/ 9666499 w 10993169"/>
              <a:gd name="connsiteY12383" fmla="*/ 2170895 h 5809456"/>
              <a:gd name="connsiteX12384" fmla="*/ 9664547 w 10993169"/>
              <a:gd name="connsiteY12384" fmla="*/ 2175453 h 5809456"/>
              <a:gd name="connsiteX12385" fmla="*/ 9659990 w 10993169"/>
              <a:gd name="connsiteY12385" fmla="*/ 2181965 h 5809456"/>
              <a:gd name="connsiteX12386" fmla="*/ 9654783 w 10993169"/>
              <a:gd name="connsiteY12386" fmla="*/ 2190429 h 5809456"/>
              <a:gd name="connsiteX12387" fmla="*/ 9654132 w 10993169"/>
              <a:gd name="connsiteY12387" fmla="*/ 2193034 h 5809456"/>
              <a:gd name="connsiteX12388" fmla="*/ 9654132 w 10993169"/>
              <a:gd name="connsiteY12388" fmla="*/ 2195639 h 5809456"/>
              <a:gd name="connsiteX12389" fmla="*/ 9655433 w 10993169"/>
              <a:gd name="connsiteY12389" fmla="*/ 2198894 h 5809456"/>
              <a:gd name="connsiteX12390" fmla="*/ 9656735 w 10993169"/>
              <a:gd name="connsiteY12390" fmla="*/ 2202150 h 5809456"/>
              <a:gd name="connsiteX12391" fmla="*/ 9659339 w 10993169"/>
              <a:gd name="connsiteY12391" fmla="*/ 2208661 h 5809456"/>
              <a:gd name="connsiteX12392" fmla="*/ 9661943 w 10993169"/>
              <a:gd name="connsiteY12392" fmla="*/ 2213219 h 5809456"/>
              <a:gd name="connsiteX12393" fmla="*/ 9667151 w 10993169"/>
              <a:gd name="connsiteY12393" fmla="*/ 2217126 h 5809456"/>
              <a:gd name="connsiteX12394" fmla="*/ 9673009 w 10993169"/>
              <a:gd name="connsiteY12394" fmla="*/ 2221033 h 5809456"/>
              <a:gd name="connsiteX12395" fmla="*/ 9676264 w 10993169"/>
              <a:gd name="connsiteY12395" fmla="*/ 2222986 h 5809456"/>
              <a:gd name="connsiteX12396" fmla="*/ 9678867 w 10993169"/>
              <a:gd name="connsiteY12396" fmla="*/ 2224940 h 5809456"/>
              <a:gd name="connsiteX12397" fmla="*/ 9680820 w 10993169"/>
              <a:gd name="connsiteY12397" fmla="*/ 2226893 h 5809456"/>
              <a:gd name="connsiteX12398" fmla="*/ 9682122 w 10993169"/>
              <a:gd name="connsiteY12398" fmla="*/ 2228847 h 5809456"/>
              <a:gd name="connsiteX12399" fmla="*/ 9684726 w 10993169"/>
              <a:gd name="connsiteY12399" fmla="*/ 2234707 h 5809456"/>
              <a:gd name="connsiteX12400" fmla="*/ 9685377 w 10993169"/>
              <a:gd name="connsiteY12400" fmla="*/ 2240567 h 5809456"/>
              <a:gd name="connsiteX12401" fmla="*/ 9686028 w 10993169"/>
              <a:gd name="connsiteY12401" fmla="*/ 2247078 h 5809456"/>
              <a:gd name="connsiteX12402" fmla="*/ 9686028 w 10993169"/>
              <a:gd name="connsiteY12402" fmla="*/ 2252288 h 5809456"/>
              <a:gd name="connsiteX12403" fmla="*/ 9685377 w 10993169"/>
              <a:gd name="connsiteY12403" fmla="*/ 2258799 h 5809456"/>
              <a:gd name="connsiteX12404" fmla="*/ 9684726 w 10993169"/>
              <a:gd name="connsiteY12404" fmla="*/ 2266613 h 5809456"/>
              <a:gd name="connsiteX12405" fmla="*/ 9684726 w 10993169"/>
              <a:gd name="connsiteY12405" fmla="*/ 2269868 h 5809456"/>
              <a:gd name="connsiteX12406" fmla="*/ 9684726 w 10993169"/>
              <a:gd name="connsiteY12406" fmla="*/ 2273775 h 5809456"/>
              <a:gd name="connsiteX12407" fmla="*/ 9684726 w 10993169"/>
              <a:gd name="connsiteY12407" fmla="*/ 2277031 h 5809456"/>
              <a:gd name="connsiteX12408" fmla="*/ 9686028 w 10993169"/>
              <a:gd name="connsiteY12408" fmla="*/ 2280286 h 5809456"/>
              <a:gd name="connsiteX12409" fmla="*/ 9686028 w 10993169"/>
              <a:gd name="connsiteY12409" fmla="*/ 2283542 h 5809456"/>
              <a:gd name="connsiteX12410" fmla="*/ 9687330 w 10993169"/>
              <a:gd name="connsiteY12410" fmla="*/ 2286798 h 5809456"/>
              <a:gd name="connsiteX12411" fmla="*/ 9689283 w 10993169"/>
              <a:gd name="connsiteY12411" fmla="*/ 2290054 h 5809456"/>
              <a:gd name="connsiteX12412" fmla="*/ 9691235 w 10993169"/>
              <a:gd name="connsiteY12412" fmla="*/ 2293960 h 5809456"/>
              <a:gd name="connsiteX12413" fmla="*/ 9695141 w 10993169"/>
              <a:gd name="connsiteY12413" fmla="*/ 2300472 h 5809456"/>
              <a:gd name="connsiteX12414" fmla="*/ 9698396 w 10993169"/>
              <a:gd name="connsiteY12414" fmla="*/ 2305681 h 5809456"/>
              <a:gd name="connsiteX12415" fmla="*/ 9700999 w 10993169"/>
              <a:gd name="connsiteY12415" fmla="*/ 2310890 h 5809456"/>
              <a:gd name="connsiteX12416" fmla="*/ 9702952 w 10993169"/>
              <a:gd name="connsiteY12416" fmla="*/ 2317401 h 5809456"/>
              <a:gd name="connsiteX12417" fmla="*/ 9704905 w 10993169"/>
              <a:gd name="connsiteY12417" fmla="*/ 2323913 h 5809456"/>
              <a:gd name="connsiteX12418" fmla="*/ 9706207 w 10993169"/>
              <a:gd name="connsiteY12418" fmla="*/ 2328471 h 5809456"/>
              <a:gd name="connsiteX12419" fmla="*/ 9708160 w 10993169"/>
              <a:gd name="connsiteY12419" fmla="*/ 2336284 h 5809456"/>
              <a:gd name="connsiteX12420" fmla="*/ 9709462 w 10993169"/>
              <a:gd name="connsiteY12420" fmla="*/ 2346051 h 5809456"/>
              <a:gd name="connsiteX12421" fmla="*/ 9710763 w 10993169"/>
              <a:gd name="connsiteY12421" fmla="*/ 2355167 h 5809456"/>
              <a:gd name="connsiteX12422" fmla="*/ 9710763 w 10993169"/>
              <a:gd name="connsiteY12422" fmla="*/ 2362330 h 5809456"/>
              <a:gd name="connsiteX12423" fmla="*/ 9710113 w 10993169"/>
              <a:gd name="connsiteY12423" fmla="*/ 2376004 h 5809456"/>
              <a:gd name="connsiteX12424" fmla="*/ 9707509 w 10993169"/>
              <a:gd name="connsiteY12424" fmla="*/ 2392282 h 5809456"/>
              <a:gd name="connsiteX12425" fmla="*/ 9706207 w 10993169"/>
              <a:gd name="connsiteY12425" fmla="*/ 2400747 h 5809456"/>
              <a:gd name="connsiteX12426" fmla="*/ 9705556 w 10993169"/>
              <a:gd name="connsiteY12426" fmla="*/ 2408561 h 5809456"/>
              <a:gd name="connsiteX12427" fmla="*/ 9705556 w 10993169"/>
              <a:gd name="connsiteY12427" fmla="*/ 2415072 h 5809456"/>
              <a:gd name="connsiteX12428" fmla="*/ 9706207 w 10993169"/>
              <a:gd name="connsiteY12428" fmla="*/ 2420932 h 5809456"/>
              <a:gd name="connsiteX12429" fmla="*/ 9707509 w 10993169"/>
              <a:gd name="connsiteY12429" fmla="*/ 2426141 h 5809456"/>
              <a:gd name="connsiteX12430" fmla="*/ 9709462 w 10993169"/>
              <a:gd name="connsiteY12430" fmla="*/ 2432002 h 5809456"/>
              <a:gd name="connsiteX12431" fmla="*/ 9712065 w 10993169"/>
              <a:gd name="connsiteY12431" fmla="*/ 2439164 h 5809456"/>
              <a:gd name="connsiteX12432" fmla="*/ 9715320 w 10993169"/>
              <a:gd name="connsiteY12432" fmla="*/ 2445676 h 5809456"/>
              <a:gd name="connsiteX12433" fmla="*/ 9721179 w 10993169"/>
              <a:gd name="connsiteY12433" fmla="*/ 2458698 h 5809456"/>
              <a:gd name="connsiteX12434" fmla="*/ 9726386 w 10993169"/>
              <a:gd name="connsiteY12434" fmla="*/ 2469768 h 5809456"/>
              <a:gd name="connsiteX12435" fmla="*/ 9728990 w 10993169"/>
              <a:gd name="connsiteY12435" fmla="*/ 2476930 h 5809456"/>
              <a:gd name="connsiteX12436" fmla="*/ 9732895 w 10993169"/>
              <a:gd name="connsiteY12436" fmla="*/ 2485395 h 5809456"/>
              <a:gd name="connsiteX12437" fmla="*/ 9736150 w 10993169"/>
              <a:gd name="connsiteY12437" fmla="*/ 2494511 h 5809456"/>
              <a:gd name="connsiteX12438" fmla="*/ 9739405 w 10993169"/>
              <a:gd name="connsiteY12438" fmla="*/ 2502976 h 5809456"/>
              <a:gd name="connsiteX12439" fmla="*/ 9740056 w 10993169"/>
              <a:gd name="connsiteY12439" fmla="*/ 2508185 h 5809456"/>
              <a:gd name="connsiteX12440" fmla="*/ 9740056 w 10993169"/>
              <a:gd name="connsiteY12440" fmla="*/ 2515347 h 5809456"/>
              <a:gd name="connsiteX12441" fmla="*/ 9740707 w 10993169"/>
              <a:gd name="connsiteY12441" fmla="*/ 2523161 h 5809456"/>
              <a:gd name="connsiteX12442" fmla="*/ 9741358 w 10993169"/>
              <a:gd name="connsiteY12442" fmla="*/ 2528370 h 5809456"/>
              <a:gd name="connsiteX12443" fmla="*/ 9744613 w 10993169"/>
              <a:gd name="connsiteY12443" fmla="*/ 2532277 h 5809456"/>
              <a:gd name="connsiteX12444" fmla="*/ 9748518 w 10993169"/>
              <a:gd name="connsiteY12444" fmla="*/ 2536835 h 5809456"/>
              <a:gd name="connsiteX12445" fmla="*/ 9752424 w 10993169"/>
              <a:gd name="connsiteY12445" fmla="*/ 2540742 h 5809456"/>
              <a:gd name="connsiteX12446" fmla="*/ 9756981 w 10993169"/>
              <a:gd name="connsiteY12446" fmla="*/ 2543998 h 5809456"/>
              <a:gd name="connsiteX12447" fmla="*/ 9760886 w 10993169"/>
              <a:gd name="connsiteY12447" fmla="*/ 2543998 h 5809456"/>
              <a:gd name="connsiteX12448" fmla="*/ 9765443 w 10993169"/>
              <a:gd name="connsiteY12448" fmla="*/ 2542695 h 5809456"/>
              <a:gd name="connsiteX12449" fmla="*/ 9769348 w 10993169"/>
              <a:gd name="connsiteY12449" fmla="*/ 2540091 h 5809456"/>
              <a:gd name="connsiteX12450" fmla="*/ 9771952 w 10993169"/>
              <a:gd name="connsiteY12450" fmla="*/ 2538137 h 5809456"/>
              <a:gd name="connsiteX12451" fmla="*/ 9773905 w 10993169"/>
              <a:gd name="connsiteY12451" fmla="*/ 2536184 h 5809456"/>
              <a:gd name="connsiteX12452" fmla="*/ 9775207 w 10993169"/>
              <a:gd name="connsiteY12452" fmla="*/ 2532928 h 5809456"/>
              <a:gd name="connsiteX12453" fmla="*/ 9777159 w 10993169"/>
              <a:gd name="connsiteY12453" fmla="*/ 2529672 h 5809456"/>
              <a:gd name="connsiteX12454" fmla="*/ 9778461 w 10993169"/>
              <a:gd name="connsiteY12454" fmla="*/ 2525766 h 5809456"/>
              <a:gd name="connsiteX12455" fmla="*/ 9780414 w 10993169"/>
              <a:gd name="connsiteY12455" fmla="*/ 2518603 h 5809456"/>
              <a:gd name="connsiteX12456" fmla="*/ 9782367 w 10993169"/>
              <a:gd name="connsiteY12456" fmla="*/ 2512743 h 5809456"/>
              <a:gd name="connsiteX12457" fmla="*/ 9786273 w 10993169"/>
              <a:gd name="connsiteY12457" fmla="*/ 2510138 h 5809456"/>
              <a:gd name="connsiteX12458" fmla="*/ 9790829 w 10993169"/>
              <a:gd name="connsiteY12458" fmla="*/ 2506883 h 5809456"/>
              <a:gd name="connsiteX12459" fmla="*/ 9793433 w 10993169"/>
              <a:gd name="connsiteY12459" fmla="*/ 2505580 h 5809456"/>
              <a:gd name="connsiteX12460" fmla="*/ 9796037 w 10993169"/>
              <a:gd name="connsiteY12460" fmla="*/ 2504278 h 5809456"/>
              <a:gd name="connsiteX12461" fmla="*/ 9797990 w 10993169"/>
              <a:gd name="connsiteY12461" fmla="*/ 2502976 h 5809456"/>
              <a:gd name="connsiteX12462" fmla="*/ 9799943 w 10993169"/>
              <a:gd name="connsiteY12462" fmla="*/ 2502976 h 5809456"/>
              <a:gd name="connsiteX12463" fmla="*/ 9801245 w 10993169"/>
              <a:gd name="connsiteY12463" fmla="*/ 2502325 h 5809456"/>
              <a:gd name="connsiteX12464" fmla="*/ 9803197 w 10993169"/>
              <a:gd name="connsiteY12464" fmla="*/ 2502325 h 5809456"/>
              <a:gd name="connsiteX12465" fmla="*/ 9805801 w 10993169"/>
              <a:gd name="connsiteY12465" fmla="*/ 2502325 h 5809456"/>
              <a:gd name="connsiteX12466" fmla="*/ 9809056 w 10993169"/>
              <a:gd name="connsiteY12466" fmla="*/ 2502976 h 5809456"/>
              <a:gd name="connsiteX12467" fmla="*/ 9814263 w 10993169"/>
              <a:gd name="connsiteY12467" fmla="*/ 2504929 h 5809456"/>
              <a:gd name="connsiteX12468" fmla="*/ 9818820 w 10993169"/>
              <a:gd name="connsiteY12468" fmla="*/ 2505580 h 5809456"/>
              <a:gd name="connsiteX12469" fmla="*/ 9825980 w 10993169"/>
              <a:gd name="connsiteY12469" fmla="*/ 2507534 h 5809456"/>
              <a:gd name="connsiteX12470" fmla="*/ 9834443 w 10993169"/>
              <a:gd name="connsiteY12470" fmla="*/ 2509487 h 5809456"/>
              <a:gd name="connsiteX12471" fmla="*/ 9838348 w 10993169"/>
              <a:gd name="connsiteY12471" fmla="*/ 2510789 h 5809456"/>
              <a:gd name="connsiteX12472" fmla="*/ 9842254 w 10993169"/>
              <a:gd name="connsiteY12472" fmla="*/ 2512092 h 5809456"/>
              <a:gd name="connsiteX12473" fmla="*/ 9844857 w 10993169"/>
              <a:gd name="connsiteY12473" fmla="*/ 2514045 h 5809456"/>
              <a:gd name="connsiteX12474" fmla="*/ 9846810 w 10993169"/>
              <a:gd name="connsiteY12474" fmla="*/ 2515347 h 5809456"/>
              <a:gd name="connsiteX12475" fmla="*/ 9848112 w 10993169"/>
              <a:gd name="connsiteY12475" fmla="*/ 2520557 h 5809456"/>
              <a:gd name="connsiteX12476" fmla="*/ 9848112 w 10993169"/>
              <a:gd name="connsiteY12476" fmla="*/ 2527068 h 5809456"/>
              <a:gd name="connsiteX12477" fmla="*/ 9848112 w 10993169"/>
              <a:gd name="connsiteY12477" fmla="*/ 2533579 h 5809456"/>
              <a:gd name="connsiteX12478" fmla="*/ 9846810 w 10993169"/>
              <a:gd name="connsiteY12478" fmla="*/ 2538137 h 5809456"/>
              <a:gd name="connsiteX12479" fmla="*/ 9843555 w 10993169"/>
              <a:gd name="connsiteY12479" fmla="*/ 2540742 h 5809456"/>
              <a:gd name="connsiteX12480" fmla="*/ 9839650 w 10993169"/>
              <a:gd name="connsiteY12480" fmla="*/ 2543998 h 5809456"/>
              <a:gd name="connsiteX12481" fmla="*/ 9835744 w 10993169"/>
              <a:gd name="connsiteY12481" fmla="*/ 2545951 h 5809456"/>
              <a:gd name="connsiteX12482" fmla="*/ 9831188 w 10993169"/>
              <a:gd name="connsiteY12482" fmla="*/ 2546602 h 5809456"/>
              <a:gd name="connsiteX12483" fmla="*/ 9829886 w 10993169"/>
              <a:gd name="connsiteY12483" fmla="*/ 2547253 h 5809456"/>
              <a:gd name="connsiteX12484" fmla="*/ 9827933 w 10993169"/>
              <a:gd name="connsiteY12484" fmla="*/ 2547904 h 5809456"/>
              <a:gd name="connsiteX12485" fmla="*/ 9825980 w 10993169"/>
              <a:gd name="connsiteY12485" fmla="*/ 2547904 h 5809456"/>
              <a:gd name="connsiteX12486" fmla="*/ 9823377 w 10993169"/>
              <a:gd name="connsiteY12486" fmla="*/ 2547904 h 5809456"/>
              <a:gd name="connsiteX12487" fmla="*/ 9818820 w 10993169"/>
              <a:gd name="connsiteY12487" fmla="*/ 2547253 h 5809456"/>
              <a:gd name="connsiteX12488" fmla="*/ 9816216 w 10993169"/>
              <a:gd name="connsiteY12488" fmla="*/ 2546602 h 5809456"/>
              <a:gd name="connsiteX12489" fmla="*/ 9812961 w 10993169"/>
              <a:gd name="connsiteY12489" fmla="*/ 2549207 h 5809456"/>
              <a:gd name="connsiteX12490" fmla="*/ 9809707 w 10993169"/>
              <a:gd name="connsiteY12490" fmla="*/ 2551811 h 5809456"/>
              <a:gd name="connsiteX12491" fmla="*/ 9807103 w 10993169"/>
              <a:gd name="connsiteY12491" fmla="*/ 2554416 h 5809456"/>
              <a:gd name="connsiteX12492" fmla="*/ 9805150 w 10993169"/>
              <a:gd name="connsiteY12492" fmla="*/ 2557020 h 5809456"/>
              <a:gd name="connsiteX12493" fmla="*/ 9805801 w 10993169"/>
              <a:gd name="connsiteY12493" fmla="*/ 2561578 h 5809456"/>
              <a:gd name="connsiteX12494" fmla="*/ 9807754 w 10993169"/>
              <a:gd name="connsiteY12494" fmla="*/ 2566787 h 5809456"/>
              <a:gd name="connsiteX12495" fmla="*/ 9810357 w 10993169"/>
              <a:gd name="connsiteY12495" fmla="*/ 2572648 h 5809456"/>
              <a:gd name="connsiteX12496" fmla="*/ 9811009 w 10993169"/>
              <a:gd name="connsiteY12496" fmla="*/ 2577206 h 5809456"/>
              <a:gd name="connsiteX12497" fmla="*/ 9809056 w 10993169"/>
              <a:gd name="connsiteY12497" fmla="*/ 2579810 h 5809456"/>
              <a:gd name="connsiteX12498" fmla="*/ 9806452 w 10993169"/>
              <a:gd name="connsiteY12498" fmla="*/ 2581764 h 5809456"/>
              <a:gd name="connsiteX12499" fmla="*/ 9804499 w 10993169"/>
              <a:gd name="connsiteY12499" fmla="*/ 2584368 h 5809456"/>
              <a:gd name="connsiteX12500" fmla="*/ 9802546 w 10993169"/>
              <a:gd name="connsiteY12500" fmla="*/ 2585019 h 5809456"/>
              <a:gd name="connsiteX12501" fmla="*/ 9797339 w 10993169"/>
              <a:gd name="connsiteY12501" fmla="*/ 2586321 h 5809456"/>
              <a:gd name="connsiteX12502" fmla="*/ 9790829 w 10993169"/>
              <a:gd name="connsiteY12502" fmla="*/ 2586973 h 5809456"/>
              <a:gd name="connsiteX12503" fmla="*/ 9784971 w 10993169"/>
              <a:gd name="connsiteY12503" fmla="*/ 2587624 h 5809456"/>
              <a:gd name="connsiteX12504" fmla="*/ 9779763 w 10993169"/>
              <a:gd name="connsiteY12504" fmla="*/ 2587624 h 5809456"/>
              <a:gd name="connsiteX12505" fmla="*/ 9773254 w 10993169"/>
              <a:gd name="connsiteY12505" fmla="*/ 2589577 h 5809456"/>
              <a:gd name="connsiteX12506" fmla="*/ 9766093 w 10993169"/>
              <a:gd name="connsiteY12506" fmla="*/ 2592833 h 5809456"/>
              <a:gd name="connsiteX12507" fmla="*/ 9762839 w 10993169"/>
              <a:gd name="connsiteY12507" fmla="*/ 2594786 h 5809456"/>
              <a:gd name="connsiteX12508" fmla="*/ 9760235 w 10993169"/>
              <a:gd name="connsiteY12508" fmla="*/ 2596089 h 5809456"/>
              <a:gd name="connsiteX12509" fmla="*/ 9758282 w 10993169"/>
              <a:gd name="connsiteY12509" fmla="*/ 2598042 h 5809456"/>
              <a:gd name="connsiteX12510" fmla="*/ 9756981 w 10993169"/>
              <a:gd name="connsiteY12510" fmla="*/ 2599995 h 5809456"/>
              <a:gd name="connsiteX12511" fmla="*/ 9755027 w 10993169"/>
              <a:gd name="connsiteY12511" fmla="*/ 2603251 h 5809456"/>
              <a:gd name="connsiteX12512" fmla="*/ 9754377 w 10993169"/>
              <a:gd name="connsiteY12512" fmla="*/ 2607158 h 5809456"/>
              <a:gd name="connsiteX12513" fmla="*/ 9753726 w 10993169"/>
              <a:gd name="connsiteY12513" fmla="*/ 2611065 h 5809456"/>
              <a:gd name="connsiteX12514" fmla="*/ 9753726 w 10993169"/>
              <a:gd name="connsiteY12514" fmla="*/ 2614972 h 5809456"/>
              <a:gd name="connsiteX12515" fmla="*/ 9753726 w 10993169"/>
              <a:gd name="connsiteY12515" fmla="*/ 2622785 h 5809456"/>
              <a:gd name="connsiteX12516" fmla="*/ 9754377 w 10993169"/>
              <a:gd name="connsiteY12516" fmla="*/ 2627994 h 5809456"/>
              <a:gd name="connsiteX12517" fmla="*/ 9755027 w 10993169"/>
              <a:gd name="connsiteY12517" fmla="*/ 2635157 h 5809456"/>
              <a:gd name="connsiteX12518" fmla="*/ 9756981 w 10993169"/>
              <a:gd name="connsiteY12518" fmla="*/ 2642971 h 5809456"/>
              <a:gd name="connsiteX12519" fmla="*/ 9758282 w 10993169"/>
              <a:gd name="connsiteY12519" fmla="*/ 2651435 h 5809456"/>
              <a:gd name="connsiteX12520" fmla="*/ 9759584 w 10993169"/>
              <a:gd name="connsiteY12520" fmla="*/ 2656644 h 5809456"/>
              <a:gd name="connsiteX12521" fmla="*/ 9758933 w 10993169"/>
              <a:gd name="connsiteY12521" fmla="*/ 2661202 h 5809456"/>
              <a:gd name="connsiteX12522" fmla="*/ 9757631 w 10993169"/>
              <a:gd name="connsiteY12522" fmla="*/ 2666412 h 5809456"/>
              <a:gd name="connsiteX12523" fmla="*/ 9756329 w 10993169"/>
              <a:gd name="connsiteY12523" fmla="*/ 2671621 h 5809456"/>
              <a:gd name="connsiteX12524" fmla="*/ 9754377 w 10993169"/>
              <a:gd name="connsiteY12524" fmla="*/ 2674876 h 5809456"/>
              <a:gd name="connsiteX12525" fmla="*/ 9751773 w 10993169"/>
              <a:gd name="connsiteY12525" fmla="*/ 2676179 h 5809456"/>
              <a:gd name="connsiteX12526" fmla="*/ 9747867 w 10993169"/>
              <a:gd name="connsiteY12526" fmla="*/ 2678132 h 5809456"/>
              <a:gd name="connsiteX12527" fmla="*/ 9744613 w 10993169"/>
              <a:gd name="connsiteY12527" fmla="*/ 2679434 h 5809456"/>
              <a:gd name="connsiteX12528" fmla="*/ 9741358 w 10993169"/>
              <a:gd name="connsiteY12528" fmla="*/ 2679434 h 5809456"/>
              <a:gd name="connsiteX12529" fmla="*/ 9740056 w 10993169"/>
              <a:gd name="connsiteY12529" fmla="*/ 2678132 h 5809456"/>
              <a:gd name="connsiteX12530" fmla="*/ 9738754 w 10993169"/>
              <a:gd name="connsiteY12530" fmla="*/ 2676830 h 5809456"/>
              <a:gd name="connsiteX12531" fmla="*/ 9737452 w 10993169"/>
              <a:gd name="connsiteY12531" fmla="*/ 2674225 h 5809456"/>
              <a:gd name="connsiteX12532" fmla="*/ 9736801 w 10993169"/>
              <a:gd name="connsiteY12532" fmla="*/ 2672272 h 5809456"/>
              <a:gd name="connsiteX12533" fmla="*/ 9735499 w 10993169"/>
              <a:gd name="connsiteY12533" fmla="*/ 2667714 h 5809456"/>
              <a:gd name="connsiteX12534" fmla="*/ 9734197 w 10993169"/>
              <a:gd name="connsiteY12534" fmla="*/ 2664458 h 5809456"/>
              <a:gd name="connsiteX12535" fmla="*/ 9731594 w 10993169"/>
              <a:gd name="connsiteY12535" fmla="*/ 2663156 h 5809456"/>
              <a:gd name="connsiteX12536" fmla="*/ 9728990 w 10993169"/>
              <a:gd name="connsiteY12536" fmla="*/ 2663156 h 5809456"/>
              <a:gd name="connsiteX12537" fmla="*/ 9726386 w 10993169"/>
              <a:gd name="connsiteY12537" fmla="*/ 2663807 h 5809456"/>
              <a:gd name="connsiteX12538" fmla="*/ 9723783 w 10993169"/>
              <a:gd name="connsiteY12538" fmla="*/ 2664458 h 5809456"/>
              <a:gd name="connsiteX12539" fmla="*/ 9721829 w 10993169"/>
              <a:gd name="connsiteY12539" fmla="*/ 2667714 h 5809456"/>
              <a:gd name="connsiteX12540" fmla="*/ 9720528 w 10993169"/>
              <a:gd name="connsiteY12540" fmla="*/ 2672272 h 5809456"/>
              <a:gd name="connsiteX12541" fmla="*/ 9719226 w 10993169"/>
              <a:gd name="connsiteY12541" fmla="*/ 2677481 h 5809456"/>
              <a:gd name="connsiteX12542" fmla="*/ 9718575 w 10993169"/>
              <a:gd name="connsiteY12542" fmla="*/ 2682039 h 5809456"/>
              <a:gd name="connsiteX12543" fmla="*/ 9719226 w 10993169"/>
              <a:gd name="connsiteY12543" fmla="*/ 2687899 h 5809456"/>
              <a:gd name="connsiteX12544" fmla="*/ 9719877 w 10993169"/>
              <a:gd name="connsiteY12544" fmla="*/ 2695062 h 5809456"/>
              <a:gd name="connsiteX12545" fmla="*/ 9720528 w 10993169"/>
              <a:gd name="connsiteY12545" fmla="*/ 2703526 h 5809456"/>
              <a:gd name="connsiteX12546" fmla="*/ 9721179 w 10993169"/>
              <a:gd name="connsiteY12546" fmla="*/ 2710038 h 5809456"/>
              <a:gd name="connsiteX12547" fmla="*/ 9720528 w 10993169"/>
              <a:gd name="connsiteY12547" fmla="*/ 2715247 h 5809456"/>
              <a:gd name="connsiteX12548" fmla="*/ 9719226 w 10993169"/>
              <a:gd name="connsiteY12548" fmla="*/ 2721107 h 5809456"/>
              <a:gd name="connsiteX12549" fmla="*/ 9717924 w 10993169"/>
              <a:gd name="connsiteY12549" fmla="*/ 2724363 h 5809456"/>
              <a:gd name="connsiteX12550" fmla="*/ 9716622 w 10993169"/>
              <a:gd name="connsiteY12550" fmla="*/ 2726967 h 5809456"/>
              <a:gd name="connsiteX12551" fmla="*/ 9715320 w 10993169"/>
              <a:gd name="connsiteY12551" fmla="*/ 2728921 h 5809456"/>
              <a:gd name="connsiteX12552" fmla="*/ 9713367 w 10993169"/>
              <a:gd name="connsiteY12552" fmla="*/ 2730223 h 5809456"/>
              <a:gd name="connsiteX12553" fmla="*/ 9712065 w 10993169"/>
              <a:gd name="connsiteY12553" fmla="*/ 2732176 h 5809456"/>
              <a:gd name="connsiteX12554" fmla="*/ 9710763 w 10993169"/>
              <a:gd name="connsiteY12554" fmla="*/ 2734130 h 5809456"/>
              <a:gd name="connsiteX12555" fmla="*/ 9708160 w 10993169"/>
              <a:gd name="connsiteY12555" fmla="*/ 2735432 h 5809456"/>
              <a:gd name="connsiteX12556" fmla="*/ 9705556 w 10993169"/>
              <a:gd name="connsiteY12556" fmla="*/ 2736734 h 5809456"/>
              <a:gd name="connsiteX12557" fmla="*/ 9700349 w 10993169"/>
              <a:gd name="connsiteY12557" fmla="*/ 2738688 h 5809456"/>
              <a:gd name="connsiteX12558" fmla="*/ 9695792 w 10993169"/>
              <a:gd name="connsiteY12558" fmla="*/ 2740641 h 5809456"/>
              <a:gd name="connsiteX12559" fmla="*/ 9688631 w 10993169"/>
              <a:gd name="connsiteY12559" fmla="*/ 2741944 h 5809456"/>
              <a:gd name="connsiteX12560" fmla="*/ 9678867 w 10993169"/>
              <a:gd name="connsiteY12560" fmla="*/ 2742595 h 5809456"/>
              <a:gd name="connsiteX12561" fmla="*/ 9669754 w 10993169"/>
              <a:gd name="connsiteY12561" fmla="*/ 2741944 h 5809456"/>
              <a:gd name="connsiteX12562" fmla="*/ 9661943 w 10993169"/>
              <a:gd name="connsiteY12562" fmla="*/ 2740641 h 5809456"/>
              <a:gd name="connsiteX12563" fmla="*/ 9657386 w 10993169"/>
              <a:gd name="connsiteY12563" fmla="*/ 2739990 h 5809456"/>
              <a:gd name="connsiteX12564" fmla="*/ 9652179 w 10993169"/>
              <a:gd name="connsiteY12564" fmla="*/ 2737386 h 5809456"/>
              <a:gd name="connsiteX12565" fmla="*/ 9649575 w 10993169"/>
              <a:gd name="connsiteY12565" fmla="*/ 2736083 h 5809456"/>
              <a:gd name="connsiteX12566" fmla="*/ 9647622 w 10993169"/>
              <a:gd name="connsiteY12566" fmla="*/ 2734130 h 5809456"/>
              <a:gd name="connsiteX12567" fmla="*/ 9645669 w 10993169"/>
              <a:gd name="connsiteY12567" fmla="*/ 2732176 h 5809456"/>
              <a:gd name="connsiteX12568" fmla="*/ 9644367 w 10993169"/>
              <a:gd name="connsiteY12568" fmla="*/ 2730223 h 5809456"/>
              <a:gd name="connsiteX12569" fmla="*/ 9642415 w 10993169"/>
              <a:gd name="connsiteY12569" fmla="*/ 2727619 h 5809456"/>
              <a:gd name="connsiteX12570" fmla="*/ 9641113 w 10993169"/>
              <a:gd name="connsiteY12570" fmla="*/ 2722409 h 5809456"/>
              <a:gd name="connsiteX12571" fmla="*/ 9640462 w 10993169"/>
              <a:gd name="connsiteY12571" fmla="*/ 2719805 h 5809456"/>
              <a:gd name="connsiteX12572" fmla="*/ 9640462 w 10993169"/>
              <a:gd name="connsiteY12572" fmla="*/ 2717200 h 5809456"/>
              <a:gd name="connsiteX12573" fmla="*/ 9641113 w 10993169"/>
              <a:gd name="connsiteY12573" fmla="*/ 2714596 h 5809456"/>
              <a:gd name="connsiteX12574" fmla="*/ 9641764 w 10993169"/>
              <a:gd name="connsiteY12574" fmla="*/ 2712642 h 5809456"/>
              <a:gd name="connsiteX12575" fmla="*/ 9642415 w 10993169"/>
              <a:gd name="connsiteY12575" fmla="*/ 2711340 h 5809456"/>
              <a:gd name="connsiteX12576" fmla="*/ 9643717 w 10993169"/>
              <a:gd name="connsiteY12576" fmla="*/ 2710038 h 5809456"/>
              <a:gd name="connsiteX12577" fmla="*/ 9645019 w 10993169"/>
              <a:gd name="connsiteY12577" fmla="*/ 2709387 h 5809456"/>
              <a:gd name="connsiteX12578" fmla="*/ 9647622 w 10993169"/>
              <a:gd name="connsiteY12578" fmla="*/ 2709387 h 5809456"/>
              <a:gd name="connsiteX12579" fmla="*/ 9652830 w 10993169"/>
              <a:gd name="connsiteY12579" fmla="*/ 2708735 h 5809456"/>
              <a:gd name="connsiteX12580" fmla="*/ 9657386 w 10993169"/>
              <a:gd name="connsiteY12580" fmla="*/ 2707433 h 5809456"/>
              <a:gd name="connsiteX12581" fmla="*/ 9661943 w 10993169"/>
              <a:gd name="connsiteY12581" fmla="*/ 2704178 h 5809456"/>
              <a:gd name="connsiteX12582" fmla="*/ 9667151 w 10993169"/>
              <a:gd name="connsiteY12582" fmla="*/ 2699620 h 5809456"/>
              <a:gd name="connsiteX12583" fmla="*/ 9673009 w 10993169"/>
              <a:gd name="connsiteY12583" fmla="*/ 2694410 h 5809456"/>
              <a:gd name="connsiteX12584" fmla="*/ 9677565 w 10993169"/>
              <a:gd name="connsiteY12584" fmla="*/ 2689852 h 5809456"/>
              <a:gd name="connsiteX12585" fmla="*/ 9680169 w 10993169"/>
              <a:gd name="connsiteY12585" fmla="*/ 2685295 h 5809456"/>
              <a:gd name="connsiteX12586" fmla="*/ 9686028 w 10993169"/>
              <a:gd name="connsiteY12586" fmla="*/ 2679434 h 5809456"/>
              <a:gd name="connsiteX12587" fmla="*/ 9690584 w 10993169"/>
              <a:gd name="connsiteY12587" fmla="*/ 2672923 h 5809456"/>
              <a:gd name="connsiteX12588" fmla="*/ 9693188 w 10993169"/>
              <a:gd name="connsiteY12588" fmla="*/ 2667063 h 5809456"/>
              <a:gd name="connsiteX12589" fmla="*/ 9693188 w 10993169"/>
              <a:gd name="connsiteY12589" fmla="*/ 2664458 h 5809456"/>
              <a:gd name="connsiteX12590" fmla="*/ 9693188 w 10993169"/>
              <a:gd name="connsiteY12590" fmla="*/ 2661854 h 5809456"/>
              <a:gd name="connsiteX12591" fmla="*/ 9692537 w 10993169"/>
              <a:gd name="connsiteY12591" fmla="*/ 2659249 h 5809456"/>
              <a:gd name="connsiteX12592" fmla="*/ 9690584 w 10993169"/>
              <a:gd name="connsiteY12592" fmla="*/ 2656644 h 5809456"/>
              <a:gd name="connsiteX12593" fmla="*/ 9688631 w 10993169"/>
              <a:gd name="connsiteY12593" fmla="*/ 2654691 h 5809456"/>
              <a:gd name="connsiteX12594" fmla="*/ 9686028 w 10993169"/>
              <a:gd name="connsiteY12594" fmla="*/ 2653389 h 5809456"/>
              <a:gd name="connsiteX12595" fmla="*/ 9682122 w 10993169"/>
              <a:gd name="connsiteY12595" fmla="*/ 2652086 h 5809456"/>
              <a:gd name="connsiteX12596" fmla="*/ 9680169 w 10993169"/>
              <a:gd name="connsiteY12596" fmla="*/ 2651435 h 5809456"/>
              <a:gd name="connsiteX12597" fmla="*/ 9674962 w 10993169"/>
              <a:gd name="connsiteY12597" fmla="*/ 2652738 h 5809456"/>
              <a:gd name="connsiteX12598" fmla="*/ 9669754 w 10993169"/>
              <a:gd name="connsiteY12598" fmla="*/ 2654040 h 5809456"/>
              <a:gd name="connsiteX12599" fmla="*/ 9667151 w 10993169"/>
              <a:gd name="connsiteY12599" fmla="*/ 2660551 h 5809456"/>
              <a:gd name="connsiteX12600" fmla="*/ 9664547 w 10993169"/>
              <a:gd name="connsiteY12600" fmla="*/ 2667063 h 5809456"/>
              <a:gd name="connsiteX12601" fmla="*/ 9659990 w 10993169"/>
              <a:gd name="connsiteY12601" fmla="*/ 2675527 h 5809456"/>
              <a:gd name="connsiteX12602" fmla="*/ 9654783 w 10993169"/>
              <a:gd name="connsiteY12602" fmla="*/ 2682039 h 5809456"/>
              <a:gd name="connsiteX12603" fmla="*/ 9652179 w 10993169"/>
              <a:gd name="connsiteY12603" fmla="*/ 2684643 h 5809456"/>
              <a:gd name="connsiteX12604" fmla="*/ 9647622 w 10993169"/>
              <a:gd name="connsiteY12604" fmla="*/ 2687248 h 5809456"/>
              <a:gd name="connsiteX12605" fmla="*/ 9643717 w 10993169"/>
              <a:gd name="connsiteY12605" fmla="*/ 2689201 h 5809456"/>
              <a:gd name="connsiteX12606" fmla="*/ 9639160 w 10993169"/>
              <a:gd name="connsiteY12606" fmla="*/ 2689852 h 5809456"/>
              <a:gd name="connsiteX12607" fmla="*/ 9637207 w 10993169"/>
              <a:gd name="connsiteY12607" fmla="*/ 2688550 h 5809456"/>
              <a:gd name="connsiteX12608" fmla="*/ 9633953 w 10993169"/>
              <a:gd name="connsiteY12608" fmla="*/ 2685946 h 5809456"/>
              <a:gd name="connsiteX12609" fmla="*/ 9631349 w 10993169"/>
              <a:gd name="connsiteY12609" fmla="*/ 2682039 h 5809456"/>
              <a:gd name="connsiteX12610" fmla="*/ 9629396 w 10993169"/>
              <a:gd name="connsiteY12610" fmla="*/ 2679434 h 5809456"/>
              <a:gd name="connsiteX12611" fmla="*/ 9625490 w 10993169"/>
              <a:gd name="connsiteY12611" fmla="*/ 2676830 h 5809456"/>
              <a:gd name="connsiteX12612" fmla="*/ 9621585 w 10993169"/>
              <a:gd name="connsiteY12612" fmla="*/ 2673574 h 5809456"/>
              <a:gd name="connsiteX12613" fmla="*/ 9619632 w 10993169"/>
              <a:gd name="connsiteY12613" fmla="*/ 2672272 h 5809456"/>
              <a:gd name="connsiteX12614" fmla="*/ 9617679 w 10993169"/>
              <a:gd name="connsiteY12614" fmla="*/ 2670969 h 5809456"/>
              <a:gd name="connsiteX12615" fmla="*/ 9615726 w 10993169"/>
              <a:gd name="connsiteY12615" fmla="*/ 2669667 h 5809456"/>
              <a:gd name="connsiteX12616" fmla="*/ 9613773 w 10993169"/>
              <a:gd name="connsiteY12616" fmla="*/ 2669667 h 5809456"/>
              <a:gd name="connsiteX12617" fmla="*/ 9609868 w 10993169"/>
              <a:gd name="connsiteY12617" fmla="*/ 2670318 h 5809456"/>
              <a:gd name="connsiteX12618" fmla="*/ 9604660 w 10993169"/>
              <a:gd name="connsiteY12618" fmla="*/ 2672272 h 5809456"/>
              <a:gd name="connsiteX12619" fmla="*/ 9600103 w 10993169"/>
              <a:gd name="connsiteY12619" fmla="*/ 2674876 h 5809456"/>
              <a:gd name="connsiteX12620" fmla="*/ 9596198 w 10993169"/>
              <a:gd name="connsiteY12620" fmla="*/ 2676830 h 5809456"/>
              <a:gd name="connsiteX12621" fmla="*/ 9593594 w 10993169"/>
              <a:gd name="connsiteY12621" fmla="*/ 2680085 h 5809456"/>
              <a:gd name="connsiteX12622" fmla="*/ 9591641 w 10993169"/>
              <a:gd name="connsiteY12622" fmla="*/ 2684643 h 5809456"/>
              <a:gd name="connsiteX12623" fmla="*/ 9589037 w 10993169"/>
              <a:gd name="connsiteY12623" fmla="*/ 2689201 h 5809456"/>
              <a:gd name="connsiteX12624" fmla="*/ 9588387 w 10993169"/>
              <a:gd name="connsiteY12624" fmla="*/ 2692457 h 5809456"/>
              <a:gd name="connsiteX12625" fmla="*/ 9589689 w 10993169"/>
              <a:gd name="connsiteY12625" fmla="*/ 2700922 h 5809456"/>
              <a:gd name="connsiteX12626" fmla="*/ 9590990 w 10993169"/>
              <a:gd name="connsiteY12626" fmla="*/ 2707433 h 5809456"/>
              <a:gd name="connsiteX12627" fmla="*/ 9588387 w 10993169"/>
              <a:gd name="connsiteY12627" fmla="*/ 2710689 h 5809456"/>
              <a:gd name="connsiteX12628" fmla="*/ 9584481 w 10993169"/>
              <a:gd name="connsiteY12628" fmla="*/ 2713945 h 5809456"/>
              <a:gd name="connsiteX12629" fmla="*/ 9581226 w 10993169"/>
              <a:gd name="connsiteY12629" fmla="*/ 2715898 h 5809456"/>
              <a:gd name="connsiteX12630" fmla="*/ 9578623 w 10993169"/>
              <a:gd name="connsiteY12630" fmla="*/ 2717851 h 5809456"/>
              <a:gd name="connsiteX12631" fmla="*/ 9571462 w 10993169"/>
              <a:gd name="connsiteY12631" fmla="*/ 2715898 h 5809456"/>
              <a:gd name="connsiteX12632" fmla="*/ 9563000 w 10993169"/>
              <a:gd name="connsiteY12632" fmla="*/ 2712642 h 5809456"/>
              <a:gd name="connsiteX12633" fmla="*/ 9558443 w 10993169"/>
              <a:gd name="connsiteY12633" fmla="*/ 2708735 h 5809456"/>
              <a:gd name="connsiteX12634" fmla="*/ 9554538 w 10993169"/>
              <a:gd name="connsiteY12634" fmla="*/ 2704829 h 5809456"/>
              <a:gd name="connsiteX12635" fmla="*/ 9552585 w 10993169"/>
              <a:gd name="connsiteY12635" fmla="*/ 2705480 h 5809456"/>
              <a:gd name="connsiteX12636" fmla="*/ 9551283 w 10993169"/>
              <a:gd name="connsiteY12636" fmla="*/ 2706131 h 5809456"/>
              <a:gd name="connsiteX12637" fmla="*/ 9549330 w 10993169"/>
              <a:gd name="connsiteY12637" fmla="*/ 2707433 h 5809456"/>
              <a:gd name="connsiteX12638" fmla="*/ 9547377 w 10993169"/>
              <a:gd name="connsiteY12638" fmla="*/ 2709387 h 5809456"/>
              <a:gd name="connsiteX12639" fmla="*/ 9544773 w 10993169"/>
              <a:gd name="connsiteY12639" fmla="*/ 2713945 h 5809456"/>
              <a:gd name="connsiteX12640" fmla="*/ 9542170 w 10993169"/>
              <a:gd name="connsiteY12640" fmla="*/ 2717851 h 5809456"/>
              <a:gd name="connsiteX12641" fmla="*/ 9539566 w 10993169"/>
              <a:gd name="connsiteY12641" fmla="*/ 2720456 h 5809456"/>
              <a:gd name="connsiteX12642" fmla="*/ 9536962 w 10993169"/>
              <a:gd name="connsiteY12642" fmla="*/ 2723712 h 5809456"/>
              <a:gd name="connsiteX12643" fmla="*/ 9534359 w 10993169"/>
              <a:gd name="connsiteY12643" fmla="*/ 2726967 h 5809456"/>
              <a:gd name="connsiteX12644" fmla="*/ 9531755 w 10993169"/>
              <a:gd name="connsiteY12644" fmla="*/ 2728270 h 5809456"/>
              <a:gd name="connsiteX12645" fmla="*/ 9529802 w 10993169"/>
              <a:gd name="connsiteY12645" fmla="*/ 2728270 h 5809456"/>
              <a:gd name="connsiteX12646" fmla="*/ 9526547 w 10993169"/>
              <a:gd name="connsiteY12646" fmla="*/ 2728921 h 5809456"/>
              <a:gd name="connsiteX12647" fmla="*/ 9523943 w 10993169"/>
              <a:gd name="connsiteY12647" fmla="*/ 2728270 h 5809456"/>
              <a:gd name="connsiteX12648" fmla="*/ 9520689 w 10993169"/>
              <a:gd name="connsiteY12648" fmla="*/ 2728270 h 5809456"/>
              <a:gd name="connsiteX12649" fmla="*/ 9517434 w 10993169"/>
              <a:gd name="connsiteY12649" fmla="*/ 2727619 h 5809456"/>
              <a:gd name="connsiteX12650" fmla="*/ 9514179 w 10993169"/>
              <a:gd name="connsiteY12650" fmla="*/ 2726967 h 5809456"/>
              <a:gd name="connsiteX12651" fmla="*/ 9511575 w 10993169"/>
              <a:gd name="connsiteY12651" fmla="*/ 2727619 h 5809456"/>
              <a:gd name="connsiteX12652" fmla="*/ 9508972 w 10993169"/>
              <a:gd name="connsiteY12652" fmla="*/ 2728270 h 5809456"/>
              <a:gd name="connsiteX12653" fmla="*/ 9506368 w 10993169"/>
              <a:gd name="connsiteY12653" fmla="*/ 2728921 h 5809456"/>
              <a:gd name="connsiteX12654" fmla="*/ 9502462 w 10993169"/>
              <a:gd name="connsiteY12654" fmla="*/ 2732176 h 5809456"/>
              <a:gd name="connsiteX12655" fmla="*/ 9499208 w 10993169"/>
              <a:gd name="connsiteY12655" fmla="*/ 2735432 h 5809456"/>
              <a:gd name="connsiteX12656" fmla="*/ 9496604 w 10993169"/>
              <a:gd name="connsiteY12656" fmla="*/ 2738037 h 5809456"/>
              <a:gd name="connsiteX12657" fmla="*/ 9494651 w 10993169"/>
              <a:gd name="connsiteY12657" fmla="*/ 2745199 h 5809456"/>
              <a:gd name="connsiteX12658" fmla="*/ 9491396 w 10993169"/>
              <a:gd name="connsiteY12658" fmla="*/ 2756269 h 5809456"/>
              <a:gd name="connsiteX12659" fmla="*/ 9488793 w 10993169"/>
              <a:gd name="connsiteY12659" fmla="*/ 2760175 h 5809456"/>
              <a:gd name="connsiteX12660" fmla="*/ 9486189 w 10993169"/>
              <a:gd name="connsiteY12660" fmla="*/ 2764082 h 5809456"/>
              <a:gd name="connsiteX12661" fmla="*/ 9483585 w 10993169"/>
              <a:gd name="connsiteY12661" fmla="*/ 2767989 h 5809456"/>
              <a:gd name="connsiteX12662" fmla="*/ 9480330 w 10993169"/>
              <a:gd name="connsiteY12662" fmla="*/ 2771896 h 5809456"/>
              <a:gd name="connsiteX12663" fmla="*/ 9479029 w 10993169"/>
              <a:gd name="connsiteY12663" fmla="*/ 2773849 h 5809456"/>
              <a:gd name="connsiteX12664" fmla="*/ 9478377 w 10993169"/>
              <a:gd name="connsiteY12664" fmla="*/ 2775803 h 5809456"/>
              <a:gd name="connsiteX12665" fmla="*/ 9477727 w 10993169"/>
              <a:gd name="connsiteY12665" fmla="*/ 2777756 h 5809456"/>
              <a:gd name="connsiteX12666" fmla="*/ 9478377 w 10993169"/>
              <a:gd name="connsiteY12666" fmla="*/ 2779710 h 5809456"/>
              <a:gd name="connsiteX12667" fmla="*/ 9479029 w 10993169"/>
              <a:gd name="connsiteY12667" fmla="*/ 2781012 h 5809456"/>
              <a:gd name="connsiteX12668" fmla="*/ 9480330 w 10993169"/>
              <a:gd name="connsiteY12668" fmla="*/ 2782965 h 5809456"/>
              <a:gd name="connsiteX12669" fmla="*/ 9481632 w 10993169"/>
              <a:gd name="connsiteY12669" fmla="*/ 2784268 h 5809456"/>
              <a:gd name="connsiteX12670" fmla="*/ 9483585 w 10993169"/>
              <a:gd name="connsiteY12670" fmla="*/ 2784268 h 5809456"/>
              <a:gd name="connsiteX12671" fmla="*/ 9490095 w 10993169"/>
              <a:gd name="connsiteY12671" fmla="*/ 2785570 h 5809456"/>
              <a:gd name="connsiteX12672" fmla="*/ 9496604 w 10993169"/>
              <a:gd name="connsiteY12672" fmla="*/ 2786872 h 5809456"/>
              <a:gd name="connsiteX12673" fmla="*/ 9497255 w 10993169"/>
              <a:gd name="connsiteY12673" fmla="*/ 2787523 h 5809456"/>
              <a:gd name="connsiteX12674" fmla="*/ 9497255 w 10993169"/>
              <a:gd name="connsiteY12674" fmla="*/ 2788174 h 5809456"/>
              <a:gd name="connsiteX12675" fmla="*/ 9497255 w 10993169"/>
              <a:gd name="connsiteY12675" fmla="*/ 2788826 h 5809456"/>
              <a:gd name="connsiteX12676" fmla="*/ 9497255 w 10993169"/>
              <a:gd name="connsiteY12676" fmla="*/ 2790128 h 5809456"/>
              <a:gd name="connsiteX12677" fmla="*/ 9496604 w 10993169"/>
              <a:gd name="connsiteY12677" fmla="*/ 2792732 h 5809456"/>
              <a:gd name="connsiteX12678" fmla="*/ 9496604 w 10993169"/>
              <a:gd name="connsiteY12678" fmla="*/ 2794686 h 5809456"/>
              <a:gd name="connsiteX12679" fmla="*/ 9494000 w 10993169"/>
              <a:gd name="connsiteY12679" fmla="*/ 2797290 h 5809456"/>
              <a:gd name="connsiteX12680" fmla="*/ 9491396 w 10993169"/>
              <a:gd name="connsiteY12680" fmla="*/ 2799895 h 5809456"/>
              <a:gd name="connsiteX12681" fmla="*/ 9489443 w 10993169"/>
              <a:gd name="connsiteY12681" fmla="*/ 2802499 h 5809456"/>
              <a:gd name="connsiteX12682" fmla="*/ 9488793 w 10993169"/>
              <a:gd name="connsiteY12682" fmla="*/ 2805104 h 5809456"/>
              <a:gd name="connsiteX12683" fmla="*/ 9486840 w 10993169"/>
              <a:gd name="connsiteY12683" fmla="*/ 2805755 h 5809456"/>
              <a:gd name="connsiteX12684" fmla="*/ 9484887 w 10993169"/>
              <a:gd name="connsiteY12684" fmla="*/ 2807709 h 5809456"/>
              <a:gd name="connsiteX12685" fmla="*/ 9484236 w 10993169"/>
              <a:gd name="connsiteY12685" fmla="*/ 2810313 h 5809456"/>
              <a:gd name="connsiteX12686" fmla="*/ 9483585 w 10993169"/>
              <a:gd name="connsiteY12686" fmla="*/ 2812266 h 5809456"/>
              <a:gd name="connsiteX12687" fmla="*/ 9482934 w 10993169"/>
              <a:gd name="connsiteY12687" fmla="*/ 2813569 h 5809456"/>
              <a:gd name="connsiteX12688" fmla="*/ 9482283 w 10993169"/>
              <a:gd name="connsiteY12688" fmla="*/ 2814871 h 5809456"/>
              <a:gd name="connsiteX12689" fmla="*/ 9482283 w 10993169"/>
              <a:gd name="connsiteY12689" fmla="*/ 2816173 h 5809456"/>
              <a:gd name="connsiteX12690" fmla="*/ 9482934 w 10993169"/>
              <a:gd name="connsiteY12690" fmla="*/ 2817476 h 5809456"/>
              <a:gd name="connsiteX12691" fmla="*/ 9484236 w 10993169"/>
              <a:gd name="connsiteY12691" fmla="*/ 2819429 h 5809456"/>
              <a:gd name="connsiteX12692" fmla="*/ 9486189 w 10993169"/>
              <a:gd name="connsiteY12692" fmla="*/ 2820080 h 5809456"/>
              <a:gd name="connsiteX12693" fmla="*/ 9488142 w 10993169"/>
              <a:gd name="connsiteY12693" fmla="*/ 2820731 h 5809456"/>
              <a:gd name="connsiteX12694" fmla="*/ 9491396 w 10993169"/>
              <a:gd name="connsiteY12694" fmla="*/ 2820731 h 5809456"/>
              <a:gd name="connsiteX12695" fmla="*/ 9494000 w 10993169"/>
              <a:gd name="connsiteY12695" fmla="*/ 2820080 h 5809456"/>
              <a:gd name="connsiteX12696" fmla="*/ 9497906 w 10993169"/>
              <a:gd name="connsiteY12696" fmla="*/ 2818778 h 5809456"/>
              <a:gd name="connsiteX12697" fmla="*/ 9501161 w 10993169"/>
              <a:gd name="connsiteY12697" fmla="*/ 2818127 h 5809456"/>
              <a:gd name="connsiteX12698" fmla="*/ 9503764 w 10993169"/>
              <a:gd name="connsiteY12698" fmla="*/ 2817476 h 5809456"/>
              <a:gd name="connsiteX12699" fmla="*/ 9507019 w 10993169"/>
              <a:gd name="connsiteY12699" fmla="*/ 2816824 h 5809456"/>
              <a:gd name="connsiteX12700" fmla="*/ 9508972 w 10993169"/>
              <a:gd name="connsiteY12700" fmla="*/ 2817476 h 5809456"/>
              <a:gd name="connsiteX12701" fmla="*/ 9511575 w 10993169"/>
              <a:gd name="connsiteY12701" fmla="*/ 2818778 h 5809456"/>
              <a:gd name="connsiteX12702" fmla="*/ 9513528 w 10993169"/>
              <a:gd name="connsiteY12702" fmla="*/ 2820731 h 5809456"/>
              <a:gd name="connsiteX12703" fmla="*/ 9516132 w 10993169"/>
              <a:gd name="connsiteY12703" fmla="*/ 2822685 h 5809456"/>
              <a:gd name="connsiteX12704" fmla="*/ 9516783 w 10993169"/>
              <a:gd name="connsiteY12704" fmla="*/ 2825289 h 5809456"/>
              <a:gd name="connsiteX12705" fmla="*/ 9515481 w 10993169"/>
              <a:gd name="connsiteY12705" fmla="*/ 2829847 h 5809456"/>
              <a:gd name="connsiteX12706" fmla="*/ 9513528 w 10993169"/>
              <a:gd name="connsiteY12706" fmla="*/ 2835056 h 5809456"/>
              <a:gd name="connsiteX12707" fmla="*/ 9512227 w 10993169"/>
              <a:gd name="connsiteY12707" fmla="*/ 2837661 h 5809456"/>
              <a:gd name="connsiteX12708" fmla="*/ 9510274 w 10993169"/>
              <a:gd name="connsiteY12708" fmla="*/ 2839614 h 5809456"/>
              <a:gd name="connsiteX12709" fmla="*/ 9508321 w 10993169"/>
              <a:gd name="connsiteY12709" fmla="*/ 2841568 h 5809456"/>
              <a:gd name="connsiteX12710" fmla="*/ 9506368 w 10993169"/>
              <a:gd name="connsiteY12710" fmla="*/ 2842870 h 5809456"/>
              <a:gd name="connsiteX12711" fmla="*/ 9501811 w 10993169"/>
              <a:gd name="connsiteY12711" fmla="*/ 2845475 h 5809456"/>
              <a:gd name="connsiteX12712" fmla="*/ 9495953 w 10993169"/>
              <a:gd name="connsiteY12712" fmla="*/ 2848079 h 5809456"/>
              <a:gd name="connsiteX12713" fmla="*/ 9489443 w 10993169"/>
              <a:gd name="connsiteY12713" fmla="*/ 2850033 h 5809456"/>
              <a:gd name="connsiteX12714" fmla="*/ 9483585 w 10993169"/>
              <a:gd name="connsiteY12714" fmla="*/ 2850684 h 5809456"/>
              <a:gd name="connsiteX12715" fmla="*/ 9474472 w 10993169"/>
              <a:gd name="connsiteY12715" fmla="*/ 2846777 h 5809456"/>
              <a:gd name="connsiteX12716" fmla="*/ 9466010 w 10993169"/>
              <a:gd name="connsiteY12716" fmla="*/ 2842870 h 5809456"/>
              <a:gd name="connsiteX12717" fmla="*/ 9463406 w 10993169"/>
              <a:gd name="connsiteY12717" fmla="*/ 2843521 h 5809456"/>
              <a:gd name="connsiteX12718" fmla="*/ 9459500 w 10993169"/>
              <a:gd name="connsiteY12718" fmla="*/ 2844823 h 5809456"/>
              <a:gd name="connsiteX12719" fmla="*/ 9455595 w 10993169"/>
              <a:gd name="connsiteY12719" fmla="*/ 2846126 h 5809456"/>
              <a:gd name="connsiteX12720" fmla="*/ 9452991 w 10993169"/>
              <a:gd name="connsiteY12720" fmla="*/ 2848079 h 5809456"/>
              <a:gd name="connsiteX12721" fmla="*/ 9450387 w 10993169"/>
              <a:gd name="connsiteY12721" fmla="*/ 2856544 h 5809456"/>
              <a:gd name="connsiteX12722" fmla="*/ 9447783 w 10993169"/>
              <a:gd name="connsiteY12722" fmla="*/ 2864358 h 5809456"/>
              <a:gd name="connsiteX12723" fmla="*/ 9438019 w 10993169"/>
              <a:gd name="connsiteY12723" fmla="*/ 2867613 h 5809456"/>
              <a:gd name="connsiteX12724" fmla="*/ 9429557 w 10993169"/>
              <a:gd name="connsiteY12724" fmla="*/ 2871520 h 5809456"/>
              <a:gd name="connsiteX12725" fmla="*/ 9428255 w 10993169"/>
              <a:gd name="connsiteY12725" fmla="*/ 2873473 h 5809456"/>
              <a:gd name="connsiteX12726" fmla="*/ 9427604 w 10993169"/>
              <a:gd name="connsiteY12726" fmla="*/ 2875427 h 5809456"/>
              <a:gd name="connsiteX12727" fmla="*/ 9426953 w 10993169"/>
              <a:gd name="connsiteY12727" fmla="*/ 2877380 h 5809456"/>
              <a:gd name="connsiteX12728" fmla="*/ 9426953 w 10993169"/>
              <a:gd name="connsiteY12728" fmla="*/ 2879334 h 5809456"/>
              <a:gd name="connsiteX12729" fmla="*/ 9426953 w 10993169"/>
              <a:gd name="connsiteY12729" fmla="*/ 2885845 h 5809456"/>
              <a:gd name="connsiteX12730" fmla="*/ 9426953 w 10993169"/>
              <a:gd name="connsiteY12730" fmla="*/ 2891705 h 5809456"/>
              <a:gd name="connsiteX12731" fmla="*/ 9424349 w 10993169"/>
              <a:gd name="connsiteY12731" fmla="*/ 2894310 h 5809456"/>
              <a:gd name="connsiteX12732" fmla="*/ 9420444 w 10993169"/>
              <a:gd name="connsiteY12732" fmla="*/ 2896914 h 5809456"/>
              <a:gd name="connsiteX12733" fmla="*/ 9417189 w 10993169"/>
              <a:gd name="connsiteY12733" fmla="*/ 2898868 h 5809456"/>
              <a:gd name="connsiteX12734" fmla="*/ 9414585 w 10993169"/>
              <a:gd name="connsiteY12734" fmla="*/ 2899519 h 5809456"/>
              <a:gd name="connsiteX12735" fmla="*/ 9409378 w 10993169"/>
              <a:gd name="connsiteY12735" fmla="*/ 2896914 h 5809456"/>
              <a:gd name="connsiteX12736" fmla="*/ 9404170 w 10993169"/>
              <a:gd name="connsiteY12736" fmla="*/ 2894310 h 5809456"/>
              <a:gd name="connsiteX12737" fmla="*/ 9400265 w 10993169"/>
              <a:gd name="connsiteY12737" fmla="*/ 2894961 h 5809456"/>
              <a:gd name="connsiteX12738" fmla="*/ 9395057 w 10993169"/>
              <a:gd name="connsiteY12738" fmla="*/ 2896263 h 5809456"/>
              <a:gd name="connsiteX12739" fmla="*/ 9390501 w 10993169"/>
              <a:gd name="connsiteY12739" fmla="*/ 2897566 h 5809456"/>
              <a:gd name="connsiteX12740" fmla="*/ 9386595 w 10993169"/>
              <a:gd name="connsiteY12740" fmla="*/ 2899519 h 5809456"/>
              <a:gd name="connsiteX12741" fmla="*/ 9380736 w 10993169"/>
              <a:gd name="connsiteY12741" fmla="*/ 2902124 h 5809456"/>
              <a:gd name="connsiteX12742" fmla="*/ 9373576 w 10993169"/>
              <a:gd name="connsiteY12742" fmla="*/ 2905379 h 5809456"/>
              <a:gd name="connsiteX12743" fmla="*/ 9369670 w 10993169"/>
              <a:gd name="connsiteY12743" fmla="*/ 2907333 h 5809456"/>
              <a:gd name="connsiteX12744" fmla="*/ 9366415 w 10993169"/>
              <a:gd name="connsiteY12744" fmla="*/ 2909937 h 5809456"/>
              <a:gd name="connsiteX12745" fmla="*/ 9363161 w 10993169"/>
              <a:gd name="connsiteY12745" fmla="*/ 2911891 h 5809456"/>
              <a:gd name="connsiteX12746" fmla="*/ 9361208 w 10993169"/>
              <a:gd name="connsiteY12746" fmla="*/ 2915146 h 5809456"/>
              <a:gd name="connsiteX12747" fmla="*/ 9358604 w 10993169"/>
              <a:gd name="connsiteY12747" fmla="*/ 2917751 h 5809456"/>
              <a:gd name="connsiteX12748" fmla="*/ 9356001 w 10993169"/>
              <a:gd name="connsiteY12748" fmla="*/ 2922960 h 5809456"/>
              <a:gd name="connsiteX12749" fmla="*/ 9354048 w 10993169"/>
              <a:gd name="connsiteY12749" fmla="*/ 2928169 h 5809456"/>
              <a:gd name="connsiteX12750" fmla="*/ 9353397 w 10993169"/>
              <a:gd name="connsiteY12750" fmla="*/ 2932727 h 5809456"/>
              <a:gd name="connsiteX12751" fmla="*/ 9354048 w 10993169"/>
              <a:gd name="connsiteY12751" fmla="*/ 2934680 h 5809456"/>
              <a:gd name="connsiteX12752" fmla="*/ 9355349 w 10993169"/>
              <a:gd name="connsiteY12752" fmla="*/ 2936634 h 5809456"/>
              <a:gd name="connsiteX12753" fmla="*/ 9356651 w 10993169"/>
              <a:gd name="connsiteY12753" fmla="*/ 2939238 h 5809456"/>
              <a:gd name="connsiteX12754" fmla="*/ 9358604 w 10993169"/>
              <a:gd name="connsiteY12754" fmla="*/ 2941843 h 5809456"/>
              <a:gd name="connsiteX12755" fmla="*/ 9363161 w 10993169"/>
              <a:gd name="connsiteY12755" fmla="*/ 2946401 h 5809456"/>
              <a:gd name="connsiteX12756" fmla="*/ 9365765 w 10993169"/>
              <a:gd name="connsiteY12756" fmla="*/ 2950308 h 5809456"/>
              <a:gd name="connsiteX12757" fmla="*/ 9367717 w 10993169"/>
              <a:gd name="connsiteY12757" fmla="*/ 2952912 h 5809456"/>
              <a:gd name="connsiteX12758" fmla="*/ 9369670 w 10993169"/>
              <a:gd name="connsiteY12758" fmla="*/ 2956168 h 5809456"/>
              <a:gd name="connsiteX12759" fmla="*/ 9370972 w 10993169"/>
              <a:gd name="connsiteY12759" fmla="*/ 2960075 h 5809456"/>
              <a:gd name="connsiteX12760" fmla="*/ 9370972 w 10993169"/>
              <a:gd name="connsiteY12760" fmla="*/ 2963982 h 5809456"/>
              <a:gd name="connsiteX12761" fmla="*/ 9370321 w 10993169"/>
              <a:gd name="connsiteY12761" fmla="*/ 2967237 h 5809456"/>
              <a:gd name="connsiteX12762" fmla="*/ 9369019 w 10993169"/>
              <a:gd name="connsiteY12762" fmla="*/ 2971795 h 5809456"/>
              <a:gd name="connsiteX12763" fmla="*/ 9368369 w 10993169"/>
              <a:gd name="connsiteY12763" fmla="*/ 2973749 h 5809456"/>
              <a:gd name="connsiteX12764" fmla="*/ 9367067 w 10993169"/>
              <a:gd name="connsiteY12764" fmla="*/ 2976353 h 5809456"/>
              <a:gd name="connsiteX12765" fmla="*/ 9365114 w 10993169"/>
              <a:gd name="connsiteY12765" fmla="*/ 2977656 h 5809456"/>
              <a:gd name="connsiteX12766" fmla="*/ 9363812 w 10993169"/>
              <a:gd name="connsiteY12766" fmla="*/ 2978958 h 5809456"/>
              <a:gd name="connsiteX12767" fmla="*/ 9360557 w 10993169"/>
              <a:gd name="connsiteY12767" fmla="*/ 2980260 h 5809456"/>
              <a:gd name="connsiteX12768" fmla="*/ 9356001 w 10993169"/>
              <a:gd name="connsiteY12768" fmla="*/ 2980911 h 5809456"/>
              <a:gd name="connsiteX12769" fmla="*/ 9351444 w 10993169"/>
              <a:gd name="connsiteY12769" fmla="*/ 2980260 h 5809456"/>
              <a:gd name="connsiteX12770" fmla="*/ 9348189 w 10993169"/>
              <a:gd name="connsiteY12770" fmla="*/ 2978958 h 5809456"/>
              <a:gd name="connsiteX12771" fmla="*/ 9346237 w 10993169"/>
              <a:gd name="connsiteY12771" fmla="*/ 2978958 h 5809456"/>
              <a:gd name="connsiteX12772" fmla="*/ 9344283 w 10993169"/>
              <a:gd name="connsiteY12772" fmla="*/ 2977656 h 5809456"/>
              <a:gd name="connsiteX12773" fmla="*/ 9342331 w 10993169"/>
              <a:gd name="connsiteY12773" fmla="*/ 2976353 h 5809456"/>
              <a:gd name="connsiteX12774" fmla="*/ 9341029 w 10993169"/>
              <a:gd name="connsiteY12774" fmla="*/ 2975051 h 5809456"/>
              <a:gd name="connsiteX12775" fmla="*/ 9337774 w 10993169"/>
              <a:gd name="connsiteY12775" fmla="*/ 2971795 h 5809456"/>
              <a:gd name="connsiteX12776" fmla="*/ 9335821 w 10993169"/>
              <a:gd name="connsiteY12776" fmla="*/ 2969191 h 5809456"/>
              <a:gd name="connsiteX12777" fmla="*/ 9333869 w 10993169"/>
              <a:gd name="connsiteY12777" fmla="*/ 2964633 h 5809456"/>
              <a:gd name="connsiteX12778" fmla="*/ 9333217 w 10993169"/>
              <a:gd name="connsiteY12778" fmla="*/ 2958773 h 5809456"/>
              <a:gd name="connsiteX12779" fmla="*/ 9331916 w 10993169"/>
              <a:gd name="connsiteY12779" fmla="*/ 2952912 h 5809456"/>
              <a:gd name="connsiteX12780" fmla="*/ 9330614 w 10993169"/>
              <a:gd name="connsiteY12780" fmla="*/ 2947703 h 5809456"/>
              <a:gd name="connsiteX12781" fmla="*/ 9328010 w 10993169"/>
              <a:gd name="connsiteY12781" fmla="*/ 2946401 h 5809456"/>
              <a:gd name="connsiteX12782" fmla="*/ 9325406 w 10993169"/>
              <a:gd name="connsiteY12782" fmla="*/ 2945750 h 5809456"/>
              <a:gd name="connsiteX12783" fmla="*/ 9322803 w 10993169"/>
              <a:gd name="connsiteY12783" fmla="*/ 2945750 h 5809456"/>
              <a:gd name="connsiteX12784" fmla="*/ 9320199 w 10993169"/>
              <a:gd name="connsiteY12784" fmla="*/ 2945099 h 5809456"/>
              <a:gd name="connsiteX12785" fmla="*/ 9318246 w 10993169"/>
              <a:gd name="connsiteY12785" fmla="*/ 2945750 h 5809456"/>
              <a:gd name="connsiteX12786" fmla="*/ 9314991 w 10993169"/>
              <a:gd name="connsiteY12786" fmla="*/ 2947052 h 5809456"/>
              <a:gd name="connsiteX12787" fmla="*/ 9312387 w 10993169"/>
              <a:gd name="connsiteY12787" fmla="*/ 2948354 h 5809456"/>
              <a:gd name="connsiteX12788" fmla="*/ 9310435 w 10993169"/>
              <a:gd name="connsiteY12788" fmla="*/ 2950308 h 5809456"/>
              <a:gd name="connsiteX12789" fmla="*/ 9304576 w 10993169"/>
              <a:gd name="connsiteY12789" fmla="*/ 2957470 h 5809456"/>
              <a:gd name="connsiteX12790" fmla="*/ 9299369 w 10993169"/>
              <a:gd name="connsiteY12790" fmla="*/ 2963982 h 5809456"/>
              <a:gd name="connsiteX12791" fmla="*/ 9294161 w 10993169"/>
              <a:gd name="connsiteY12791" fmla="*/ 2970493 h 5809456"/>
              <a:gd name="connsiteX12792" fmla="*/ 9287652 w 10993169"/>
              <a:gd name="connsiteY12792" fmla="*/ 2977656 h 5809456"/>
              <a:gd name="connsiteX12793" fmla="*/ 9280491 w 10993169"/>
              <a:gd name="connsiteY12793" fmla="*/ 2985469 h 5809456"/>
              <a:gd name="connsiteX12794" fmla="*/ 9273982 w 10993169"/>
              <a:gd name="connsiteY12794" fmla="*/ 2991981 h 5809456"/>
              <a:gd name="connsiteX12795" fmla="*/ 9267473 w 10993169"/>
              <a:gd name="connsiteY12795" fmla="*/ 2996539 h 5809456"/>
              <a:gd name="connsiteX12796" fmla="*/ 9260963 w 10993169"/>
              <a:gd name="connsiteY12796" fmla="*/ 3001748 h 5809456"/>
              <a:gd name="connsiteX12797" fmla="*/ 9254454 w 10993169"/>
              <a:gd name="connsiteY12797" fmla="*/ 3007608 h 5809456"/>
              <a:gd name="connsiteX12798" fmla="*/ 9248595 w 10993169"/>
              <a:gd name="connsiteY12798" fmla="*/ 3012166 h 5809456"/>
              <a:gd name="connsiteX12799" fmla="*/ 9242086 w 10993169"/>
              <a:gd name="connsiteY12799" fmla="*/ 3016073 h 5809456"/>
              <a:gd name="connsiteX12800" fmla="*/ 9234925 w 10993169"/>
              <a:gd name="connsiteY12800" fmla="*/ 3019980 h 5809456"/>
              <a:gd name="connsiteX12801" fmla="*/ 9227765 w 10993169"/>
              <a:gd name="connsiteY12801" fmla="*/ 3023886 h 5809456"/>
              <a:gd name="connsiteX12802" fmla="*/ 9223209 w 10993169"/>
              <a:gd name="connsiteY12802" fmla="*/ 3027142 h 5809456"/>
              <a:gd name="connsiteX12803" fmla="*/ 9218652 w 10993169"/>
              <a:gd name="connsiteY12803" fmla="*/ 3030398 h 5809456"/>
              <a:gd name="connsiteX12804" fmla="*/ 9213445 w 10993169"/>
              <a:gd name="connsiteY12804" fmla="*/ 3034305 h 5809456"/>
              <a:gd name="connsiteX12805" fmla="*/ 9208237 w 10993169"/>
              <a:gd name="connsiteY12805" fmla="*/ 3038863 h 5809456"/>
              <a:gd name="connsiteX12806" fmla="*/ 9205633 w 10993169"/>
              <a:gd name="connsiteY12806" fmla="*/ 3042769 h 5809456"/>
              <a:gd name="connsiteX12807" fmla="*/ 9203680 w 10993169"/>
              <a:gd name="connsiteY12807" fmla="*/ 3047979 h 5809456"/>
              <a:gd name="connsiteX12808" fmla="*/ 9201727 w 10993169"/>
              <a:gd name="connsiteY12808" fmla="*/ 3053839 h 5809456"/>
              <a:gd name="connsiteX12809" fmla="*/ 9199775 w 10993169"/>
              <a:gd name="connsiteY12809" fmla="*/ 3061001 h 5809456"/>
              <a:gd name="connsiteX12810" fmla="*/ 9197822 w 10993169"/>
              <a:gd name="connsiteY12810" fmla="*/ 3066210 h 5809456"/>
              <a:gd name="connsiteX12811" fmla="*/ 9192614 w 10993169"/>
              <a:gd name="connsiteY12811" fmla="*/ 3070117 h 5809456"/>
              <a:gd name="connsiteX12812" fmla="*/ 9187407 w 10993169"/>
              <a:gd name="connsiteY12812" fmla="*/ 3074024 h 5809456"/>
              <a:gd name="connsiteX12813" fmla="*/ 9178293 w 10993169"/>
              <a:gd name="connsiteY12813" fmla="*/ 3079233 h 5809456"/>
              <a:gd name="connsiteX12814" fmla="*/ 9171784 w 10993169"/>
              <a:gd name="connsiteY12814" fmla="*/ 3083791 h 5809456"/>
              <a:gd name="connsiteX12815" fmla="*/ 9169831 w 10993169"/>
              <a:gd name="connsiteY12815" fmla="*/ 3089000 h 5809456"/>
              <a:gd name="connsiteX12816" fmla="*/ 9167879 w 10993169"/>
              <a:gd name="connsiteY12816" fmla="*/ 3095512 h 5809456"/>
              <a:gd name="connsiteX12817" fmla="*/ 9165926 w 10993169"/>
              <a:gd name="connsiteY12817" fmla="*/ 3102023 h 5809456"/>
              <a:gd name="connsiteX12818" fmla="*/ 9163973 w 10993169"/>
              <a:gd name="connsiteY12818" fmla="*/ 3107232 h 5809456"/>
              <a:gd name="connsiteX12819" fmla="*/ 9160718 w 10993169"/>
              <a:gd name="connsiteY12819" fmla="*/ 3113744 h 5809456"/>
              <a:gd name="connsiteX12820" fmla="*/ 9156161 w 10993169"/>
              <a:gd name="connsiteY12820" fmla="*/ 3122208 h 5809456"/>
              <a:gd name="connsiteX12821" fmla="*/ 9151605 w 10993169"/>
              <a:gd name="connsiteY12821" fmla="*/ 3130673 h 5809456"/>
              <a:gd name="connsiteX12822" fmla="*/ 9148350 w 10993169"/>
              <a:gd name="connsiteY12822" fmla="*/ 3137185 h 5809456"/>
              <a:gd name="connsiteX12823" fmla="*/ 9147049 w 10993169"/>
              <a:gd name="connsiteY12823" fmla="*/ 3144347 h 5809456"/>
              <a:gd name="connsiteX12824" fmla="*/ 9145095 w 10993169"/>
              <a:gd name="connsiteY12824" fmla="*/ 3152812 h 5809456"/>
              <a:gd name="connsiteX12825" fmla="*/ 9143143 w 10993169"/>
              <a:gd name="connsiteY12825" fmla="*/ 3161277 h 5809456"/>
              <a:gd name="connsiteX12826" fmla="*/ 9141190 w 10993169"/>
              <a:gd name="connsiteY12826" fmla="*/ 3168439 h 5809456"/>
              <a:gd name="connsiteX12827" fmla="*/ 9140539 w 10993169"/>
              <a:gd name="connsiteY12827" fmla="*/ 3174951 h 5809456"/>
              <a:gd name="connsiteX12828" fmla="*/ 9139888 w 10993169"/>
              <a:gd name="connsiteY12828" fmla="*/ 3182764 h 5809456"/>
              <a:gd name="connsiteX12829" fmla="*/ 9139888 w 10993169"/>
              <a:gd name="connsiteY12829" fmla="*/ 3189927 h 5809456"/>
              <a:gd name="connsiteX12830" fmla="*/ 9141190 w 10993169"/>
              <a:gd name="connsiteY12830" fmla="*/ 3196438 h 5809456"/>
              <a:gd name="connsiteX12831" fmla="*/ 9141841 w 10993169"/>
              <a:gd name="connsiteY12831" fmla="*/ 3200996 h 5809456"/>
              <a:gd name="connsiteX12832" fmla="*/ 9142492 w 10993169"/>
              <a:gd name="connsiteY12832" fmla="*/ 3205554 h 5809456"/>
              <a:gd name="connsiteX12833" fmla="*/ 9144445 w 10993169"/>
              <a:gd name="connsiteY12833" fmla="*/ 3210763 h 5809456"/>
              <a:gd name="connsiteX12834" fmla="*/ 9146397 w 10993169"/>
              <a:gd name="connsiteY12834" fmla="*/ 3215972 h 5809456"/>
              <a:gd name="connsiteX12835" fmla="*/ 9150954 w 10993169"/>
              <a:gd name="connsiteY12835" fmla="*/ 3225739 h 5809456"/>
              <a:gd name="connsiteX12836" fmla="*/ 9153558 w 10993169"/>
              <a:gd name="connsiteY12836" fmla="*/ 3234855 h 5809456"/>
              <a:gd name="connsiteX12837" fmla="*/ 9153558 w 10993169"/>
              <a:gd name="connsiteY12837" fmla="*/ 3240064 h 5809456"/>
              <a:gd name="connsiteX12838" fmla="*/ 9152256 w 10993169"/>
              <a:gd name="connsiteY12838" fmla="*/ 3246576 h 5809456"/>
              <a:gd name="connsiteX12839" fmla="*/ 9151605 w 10993169"/>
              <a:gd name="connsiteY12839" fmla="*/ 3253738 h 5809456"/>
              <a:gd name="connsiteX12840" fmla="*/ 9150954 w 10993169"/>
              <a:gd name="connsiteY12840" fmla="*/ 3260250 h 5809456"/>
              <a:gd name="connsiteX12841" fmla="*/ 9148350 w 10993169"/>
              <a:gd name="connsiteY12841" fmla="*/ 3264808 h 5809456"/>
              <a:gd name="connsiteX12842" fmla="*/ 9144445 w 10993169"/>
              <a:gd name="connsiteY12842" fmla="*/ 3271319 h 5809456"/>
              <a:gd name="connsiteX12843" fmla="*/ 9139888 w 10993169"/>
              <a:gd name="connsiteY12843" fmla="*/ 3276528 h 5809456"/>
              <a:gd name="connsiteX12844" fmla="*/ 9135983 w 10993169"/>
              <a:gd name="connsiteY12844" fmla="*/ 3281086 h 5809456"/>
              <a:gd name="connsiteX12845" fmla="*/ 9130775 w 10993169"/>
              <a:gd name="connsiteY12845" fmla="*/ 3287597 h 5809456"/>
              <a:gd name="connsiteX12846" fmla="*/ 9126218 w 10993169"/>
              <a:gd name="connsiteY12846" fmla="*/ 3296713 h 5809456"/>
              <a:gd name="connsiteX12847" fmla="*/ 9125567 w 10993169"/>
              <a:gd name="connsiteY12847" fmla="*/ 3301271 h 5809456"/>
              <a:gd name="connsiteX12848" fmla="*/ 9124917 w 10993169"/>
              <a:gd name="connsiteY12848" fmla="*/ 3307132 h 5809456"/>
              <a:gd name="connsiteX12849" fmla="*/ 9123615 w 10993169"/>
              <a:gd name="connsiteY12849" fmla="*/ 3312992 h 5809456"/>
              <a:gd name="connsiteX12850" fmla="*/ 9123615 w 10993169"/>
              <a:gd name="connsiteY12850" fmla="*/ 3319503 h 5809456"/>
              <a:gd name="connsiteX12851" fmla="*/ 9123615 w 10993169"/>
              <a:gd name="connsiteY12851" fmla="*/ 3322759 h 5809456"/>
              <a:gd name="connsiteX12852" fmla="*/ 9124917 w 10993169"/>
              <a:gd name="connsiteY12852" fmla="*/ 3327317 h 5809456"/>
              <a:gd name="connsiteX12853" fmla="*/ 9126869 w 10993169"/>
              <a:gd name="connsiteY12853" fmla="*/ 3332526 h 5809456"/>
              <a:gd name="connsiteX12854" fmla="*/ 9128171 w 10993169"/>
              <a:gd name="connsiteY12854" fmla="*/ 3337084 h 5809456"/>
              <a:gd name="connsiteX12855" fmla="*/ 9130775 w 10993169"/>
              <a:gd name="connsiteY12855" fmla="*/ 3342293 h 5809456"/>
              <a:gd name="connsiteX12856" fmla="*/ 9133379 w 10993169"/>
              <a:gd name="connsiteY12856" fmla="*/ 3348804 h 5809456"/>
              <a:gd name="connsiteX12857" fmla="*/ 9135983 w 10993169"/>
              <a:gd name="connsiteY12857" fmla="*/ 3355316 h 5809456"/>
              <a:gd name="connsiteX12858" fmla="*/ 9138586 w 10993169"/>
              <a:gd name="connsiteY12858" fmla="*/ 3359874 h 5809456"/>
              <a:gd name="connsiteX12859" fmla="*/ 9137935 w 10993169"/>
              <a:gd name="connsiteY12859" fmla="*/ 3366385 h 5809456"/>
              <a:gd name="connsiteX12860" fmla="*/ 9137284 w 10993169"/>
              <a:gd name="connsiteY12860" fmla="*/ 3374199 h 5809456"/>
              <a:gd name="connsiteX12861" fmla="*/ 9136633 w 10993169"/>
              <a:gd name="connsiteY12861" fmla="*/ 3381361 h 5809456"/>
              <a:gd name="connsiteX12862" fmla="*/ 9135983 w 10993169"/>
              <a:gd name="connsiteY12862" fmla="*/ 3385919 h 5809456"/>
              <a:gd name="connsiteX12863" fmla="*/ 9133379 w 10993169"/>
              <a:gd name="connsiteY12863" fmla="*/ 3392431 h 5809456"/>
              <a:gd name="connsiteX12864" fmla="*/ 9129473 w 10993169"/>
              <a:gd name="connsiteY12864" fmla="*/ 3398942 h 5809456"/>
              <a:gd name="connsiteX12865" fmla="*/ 9126218 w 10993169"/>
              <a:gd name="connsiteY12865" fmla="*/ 3405453 h 5809456"/>
              <a:gd name="connsiteX12866" fmla="*/ 9123615 w 10993169"/>
              <a:gd name="connsiteY12866" fmla="*/ 3411314 h 5809456"/>
              <a:gd name="connsiteX12867" fmla="*/ 9123615 w 10993169"/>
              <a:gd name="connsiteY12867" fmla="*/ 3418476 h 5809456"/>
              <a:gd name="connsiteX12868" fmla="*/ 9124917 w 10993169"/>
              <a:gd name="connsiteY12868" fmla="*/ 3426290 h 5809456"/>
              <a:gd name="connsiteX12869" fmla="*/ 9125567 w 10993169"/>
              <a:gd name="connsiteY12869" fmla="*/ 3434104 h 5809456"/>
              <a:gd name="connsiteX12870" fmla="*/ 9126218 w 10993169"/>
              <a:gd name="connsiteY12870" fmla="*/ 3439313 h 5809456"/>
              <a:gd name="connsiteX12871" fmla="*/ 9126218 w 10993169"/>
              <a:gd name="connsiteY12871" fmla="*/ 3443871 h 5809456"/>
              <a:gd name="connsiteX12872" fmla="*/ 9125567 w 10993169"/>
              <a:gd name="connsiteY12872" fmla="*/ 3449731 h 5809456"/>
              <a:gd name="connsiteX12873" fmla="*/ 9124917 w 10993169"/>
              <a:gd name="connsiteY12873" fmla="*/ 3454940 h 5809456"/>
              <a:gd name="connsiteX12874" fmla="*/ 9123615 w 10993169"/>
              <a:gd name="connsiteY12874" fmla="*/ 3460149 h 5809456"/>
              <a:gd name="connsiteX12875" fmla="*/ 9119058 w 10993169"/>
              <a:gd name="connsiteY12875" fmla="*/ 3463405 h 5809456"/>
              <a:gd name="connsiteX12876" fmla="*/ 9113199 w 10993169"/>
              <a:gd name="connsiteY12876" fmla="*/ 3467312 h 5809456"/>
              <a:gd name="connsiteX12877" fmla="*/ 9111897 w 10993169"/>
              <a:gd name="connsiteY12877" fmla="*/ 3472521 h 5809456"/>
              <a:gd name="connsiteX12878" fmla="*/ 9111897 w 10993169"/>
              <a:gd name="connsiteY12878" fmla="*/ 3479032 h 5809456"/>
              <a:gd name="connsiteX12879" fmla="*/ 9111897 w 10993169"/>
              <a:gd name="connsiteY12879" fmla="*/ 3484892 h 5809456"/>
              <a:gd name="connsiteX12880" fmla="*/ 9110596 w 10993169"/>
              <a:gd name="connsiteY12880" fmla="*/ 3488799 h 5809456"/>
              <a:gd name="connsiteX12881" fmla="*/ 9102785 w 10993169"/>
              <a:gd name="connsiteY12881" fmla="*/ 3497264 h 5809456"/>
              <a:gd name="connsiteX12882" fmla="*/ 9095624 w 10993169"/>
              <a:gd name="connsiteY12882" fmla="*/ 3506380 h 5809456"/>
              <a:gd name="connsiteX12883" fmla="*/ 9095624 w 10993169"/>
              <a:gd name="connsiteY12883" fmla="*/ 3511589 h 5809456"/>
              <a:gd name="connsiteX12884" fmla="*/ 9096926 w 10993169"/>
              <a:gd name="connsiteY12884" fmla="*/ 3518752 h 5809456"/>
              <a:gd name="connsiteX12885" fmla="*/ 9097577 w 10993169"/>
              <a:gd name="connsiteY12885" fmla="*/ 3526565 h 5809456"/>
              <a:gd name="connsiteX12886" fmla="*/ 9098228 w 10993169"/>
              <a:gd name="connsiteY12886" fmla="*/ 3531774 h 5809456"/>
              <a:gd name="connsiteX12887" fmla="*/ 9095624 w 10993169"/>
              <a:gd name="connsiteY12887" fmla="*/ 3540890 h 5809456"/>
              <a:gd name="connsiteX12888" fmla="*/ 9093020 w 10993169"/>
              <a:gd name="connsiteY12888" fmla="*/ 3549355 h 5809456"/>
              <a:gd name="connsiteX12889" fmla="*/ 9091719 w 10993169"/>
              <a:gd name="connsiteY12889" fmla="*/ 3553913 h 5809456"/>
              <a:gd name="connsiteX12890" fmla="*/ 9091067 w 10993169"/>
              <a:gd name="connsiteY12890" fmla="*/ 3558471 h 5809456"/>
              <a:gd name="connsiteX12891" fmla="*/ 9091719 w 10993169"/>
              <a:gd name="connsiteY12891" fmla="*/ 3563029 h 5809456"/>
              <a:gd name="connsiteX12892" fmla="*/ 9093020 w 10993169"/>
              <a:gd name="connsiteY12892" fmla="*/ 3567587 h 5809456"/>
              <a:gd name="connsiteX12893" fmla="*/ 9095624 w 10993169"/>
              <a:gd name="connsiteY12893" fmla="*/ 3570843 h 5809456"/>
              <a:gd name="connsiteX12894" fmla="*/ 9098228 w 10993169"/>
              <a:gd name="connsiteY12894" fmla="*/ 3574749 h 5809456"/>
              <a:gd name="connsiteX12895" fmla="*/ 9099530 w 10993169"/>
              <a:gd name="connsiteY12895" fmla="*/ 3579959 h 5809456"/>
              <a:gd name="connsiteX12896" fmla="*/ 9100181 w 10993169"/>
              <a:gd name="connsiteY12896" fmla="*/ 3583865 h 5809456"/>
              <a:gd name="connsiteX12897" fmla="*/ 9100181 w 10993169"/>
              <a:gd name="connsiteY12897" fmla="*/ 3588423 h 5809456"/>
              <a:gd name="connsiteX12898" fmla="*/ 9100181 w 10993169"/>
              <a:gd name="connsiteY12898" fmla="*/ 3591028 h 5809456"/>
              <a:gd name="connsiteX12899" fmla="*/ 9097577 w 10993169"/>
              <a:gd name="connsiteY12899" fmla="*/ 3596237 h 5809456"/>
              <a:gd name="connsiteX12900" fmla="*/ 9093020 w 10993169"/>
              <a:gd name="connsiteY12900" fmla="*/ 3602097 h 5809456"/>
              <a:gd name="connsiteX12901" fmla="*/ 9088464 w 10993169"/>
              <a:gd name="connsiteY12901" fmla="*/ 3606655 h 5809456"/>
              <a:gd name="connsiteX12902" fmla="*/ 9085209 w 10993169"/>
              <a:gd name="connsiteY12902" fmla="*/ 3611213 h 5809456"/>
              <a:gd name="connsiteX12903" fmla="*/ 9085209 w 10993169"/>
              <a:gd name="connsiteY12903" fmla="*/ 3616422 h 5809456"/>
              <a:gd name="connsiteX12904" fmla="*/ 9085209 w 10993169"/>
              <a:gd name="connsiteY12904" fmla="*/ 3622934 h 5809456"/>
              <a:gd name="connsiteX12905" fmla="*/ 9085209 w 10993169"/>
              <a:gd name="connsiteY12905" fmla="*/ 3628794 h 5809456"/>
              <a:gd name="connsiteX12906" fmla="*/ 9085209 w 10993169"/>
              <a:gd name="connsiteY12906" fmla="*/ 3634003 h 5809456"/>
              <a:gd name="connsiteX12907" fmla="*/ 9085860 w 10993169"/>
              <a:gd name="connsiteY12907" fmla="*/ 3647026 h 5809456"/>
              <a:gd name="connsiteX12908" fmla="*/ 9087813 w 10993169"/>
              <a:gd name="connsiteY12908" fmla="*/ 3662002 h 5809456"/>
              <a:gd name="connsiteX12909" fmla="*/ 9090417 w 10993169"/>
              <a:gd name="connsiteY12909" fmla="*/ 3676978 h 5809456"/>
              <a:gd name="connsiteX12910" fmla="*/ 9093020 w 10993169"/>
              <a:gd name="connsiteY12910" fmla="*/ 3690652 h 5809456"/>
              <a:gd name="connsiteX12911" fmla="*/ 9093020 w 10993169"/>
              <a:gd name="connsiteY12911" fmla="*/ 3697815 h 5809456"/>
              <a:gd name="connsiteX12912" fmla="*/ 9094322 w 10993169"/>
              <a:gd name="connsiteY12912" fmla="*/ 3706279 h 5809456"/>
              <a:gd name="connsiteX12913" fmla="*/ 9094973 w 10993169"/>
              <a:gd name="connsiteY12913" fmla="*/ 3714093 h 5809456"/>
              <a:gd name="connsiteX12914" fmla="*/ 9095624 w 10993169"/>
              <a:gd name="connsiteY12914" fmla="*/ 3721256 h 5809456"/>
              <a:gd name="connsiteX12915" fmla="*/ 9094973 w 10993169"/>
              <a:gd name="connsiteY12915" fmla="*/ 3726465 h 5809456"/>
              <a:gd name="connsiteX12916" fmla="*/ 9093671 w 10993169"/>
              <a:gd name="connsiteY12916" fmla="*/ 3732976 h 5809456"/>
              <a:gd name="connsiteX12917" fmla="*/ 9092369 w 10993169"/>
              <a:gd name="connsiteY12917" fmla="*/ 3738836 h 5809456"/>
              <a:gd name="connsiteX12918" fmla="*/ 9090417 w 10993169"/>
              <a:gd name="connsiteY12918" fmla="*/ 3744045 h 5809456"/>
              <a:gd name="connsiteX12919" fmla="*/ 9085860 w 10993169"/>
              <a:gd name="connsiteY12919" fmla="*/ 3748603 h 5809456"/>
              <a:gd name="connsiteX12920" fmla="*/ 9080653 w 10993169"/>
              <a:gd name="connsiteY12920" fmla="*/ 3753161 h 5809456"/>
              <a:gd name="connsiteX12921" fmla="*/ 9075445 w 10993169"/>
              <a:gd name="connsiteY12921" fmla="*/ 3757719 h 5809456"/>
              <a:gd name="connsiteX12922" fmla="*/ 9072190 w 10993169"/>
              <a:gd name="connsiteY12922" fmla="*/ 3761626 h 5809456"/>
              <a:gd name="connsiteX12923" fmla="*/ 9070888 w 10993169"/>
              <a:gd name="connsiteY12923" fmla="*/ 3767486 h 5809456"/>
              <a:gd name="connsiteX12924" fmla="*/ 9069587 w 10993169"/>
              <a:gd name="connsiteY12924" fmla="*/ 3774649 h 5809456"/>
              <a:gd name="connsiteX12925" fmla="*/ 9068935 w 10993169"/>
              <a:gd name="connsiteY12925" fmla="*/ 3781811 h 5809456"/>
              <a:gd name="connsiteX12926" fmla="*/ 9067633 w 10993169"/>
              <a:gd name="connsiteY12926" fmla="*/ 3787672 h 5809456"/>
              <a:gd name="connsiteX12927" fmla="*/ 9067633 w 10993169"/>
              <a:gd name="connsiteY12927" fmla="*/ 3792230 h 5809456"/>
              <a:gd name="connsiteX12928" fmla="*/ 9066983 w 10993169"/>
              <a:gd name="connsiteY12928" fmla="*/ 3796788 h 5809456"/>
              <a:gd name="connsiteX12929" fmla="*/ 9066332 w 10993169"/>
              <a:gd name="connsiteY12929" fmla="*/ 3801346 h 5809456"/>
              <a:gd name="connsiteX12930" fmla="*/ 9065030 w 10993169"/>
              <a:gd name="connsiteY12930" fmla="*/ 3805904 h 5809456"/>
              <a:gd name="connsiteX12931" fmla="*/ 9058521 w 10993169"/>
              <a:gd name="connsiteY12931" fmla="*/ 3812415 h 5809456"/>
              <a:gd name="connsiteX12932" fmla="*/ 9051360 w 10993169"/>
              <a:gd name="connsiteY12932" fmla="*/ 3820880 h 5809456"/>
              <a:gd name="connsiteX12933" fmla="*/ 9050709 w 10993169"/>
              <a:gd name="connsiteY12933" fmla="*/ 3823484 h 5809456"/>
              <a:gd name="connsiteX12934" fmla="*/ 9050709 w 10993169"/>
              <a:gd name="connsiteY12934" fmla="*/ 3826089 h 5809456"/>
              <a:gd name="connsiteX12935" fmla="*/ 9051360 w 10993169"/>
              <a:gd name="connsiteY12935" fmla="*/ 3829996 h 5809456"/>
              <a:gd name="connsiteX12936" fmla="*/ 9052011 w 10993169"/>
              <a:gd name="connsiteY12936" fmla="*/ 3833251 h 5809456"/>
              <a:gd name="connsiteX12937" fmla="*/ 9053313 w 10993169"/>
              <a:gd name="connsiteY12937" fmla="*/ 3839112 h 5809456"/>
              <a:gd name="connsiteX12938" fmla="*/ 9053964 w 10993169"/>
              <a:gd name="connsiteY12938" fmla="*/ 3841065 h 5809456"/>
              <a:gd name="connsiteX12939" fmla="*/ 9056567 w 10993169"/>
              <a:gd name="connsiteY12939" fmla="*/ 3849530 h 5809456"/>
              <a:gd name="connsiteX12940" fmla="*/ 9059171 w 10993169"/>
              <a:gd name="connsiteY12940" fmla="*/ 3859297 h 5809456"/>
              <a:gd name="connsiteX12941" fmla="*/ 9058521 w 10993169"/>
              <a:gd name="connsiteY12941" fmla="*/ 3867762 h 5809456"/>
              <a:gd name="connsiteX12942" fmla="*/ 9055917 w 10993169"/>
              <a:gd name="connsiteY12942" fmla="*/ 3878180 h 5809456"/>
              <a:gd name="connsiteX12943" fmla="*/ 9052662 w 10993169"/>
              <a:gd name="connsiteY12943" fmla="*/ 3888598 h 5809456"/>
              <a:gd name="connsiteX12944" fmla="*/ 9048756 w 10993169"/>
              <a:gd name="connsiteY12944" fmla="*/ 3897714 h 5809456"/>
              <a:gd name="connsiteX12945" fmla="*/ 9044200 w 10993169"/>
              <a:gd name="connsiteY12945" fmla="*/ 3901621 h 5809456"/>
              <a:gd name="connsiteX12946" fmla="*/ 9037690 w 10993169"/>
              <a:gd name="connsiteY12946" fmla="*/ 3906179 h 5809456"/>
              <a:gd name="connsiteX12947" fmla="*/ 9034435 w 10993169"/>
              <a:gd name="connsiteY12947" fmla="*/ 3908132 h 5809456"/>
              <a:gd name="connsiteX12948" fmla="*/ 9031181 w 10993169"/>
              <a:gd name="connsiteY12948" fmla="*/ 3910737 h 5809456"/>
              <a:gd name="connsiteX12949" fmla="*/ 9028577 w 10993169"/>
              <a:gd name="connsiteY12949" fmla="*/ 3913341 h 5809456"/>
              <a:gd name="connsiteX12950" fmla="*/ 9025973 w 10993169"/>
              <a:gd name="connsiteY12950" fmla="*/ 3915946 h 5809456"/>
              <a:gd name="connsiteX12951" fmla="*/ 9024021 w 10993169"/>
              <a:gd name="connsiteY12951" fmla="*/ 3917248 h 5809456"/>
              <a:gd name="connsiteX12952" fmla="*/ 9022068 w 10993169"/>
              <a:gd name="connsiteY12952" fmla="*/ 3919853 h 5809456"/>
              <a:gd name="connsiteX12953" fmla="*/ 9020115 w 10993169"/>
              <a:gd name="connsiteY12953" fmla="*/ 3922457 h 5809456"/>
              <a:gd name="connsiteX12954" fmla="*/ 9018162 w 10993169"/>
              <a:gd name="connsiteY12954" fmla="*/ 3925713 h 5809456"/>
              <a:gd name="connsiteX12955" fmla="*/ 9014907 w 10993169"/>
              <a:gd name="connsiteY12955" fmla="*/ 3932224 h 5809456"/>
              <a:gd name="connsiteX12956" fmla="*/ 9013605 w 10993169"/>
              <a:gd name="connsiteY12956" fmla="*/ 3936131 h 5809456"/>
              <a:gd name="connsiteX12957" fmla="*/ 9012955 w 10993169"/>
              <a:gd name="connsiteY12957" fmla="*/ 3940038 h 5809456"/>
              <a:gd name="connsiteX12958" fmla="*/ 9012303 w 10993169"/>
              <a:gd name="connsiteY12958" fmla="*/ 3949805 h 5809456"/>
              <a:gd name="connsiteX12959" fmla="*/ 9011653 w 10993169"/>
              <a:gd name="connsiteY12959" fmla="*/ 3962177 h 5809456"/>
              <a:gd name="connsiteX12960" fmla="*/ 9011002 w 10993169"/>
              <a:gd name="connsiteY12960" fmla="*/ 3971944 h 5809456"/>
              <a:gd name="connsiteX12961" fmla="*/ 9011653 w 10993169"/>
              <a:gd name="connsiteY12961" fmla="*/ 3976502 h 5809456"/>
              <a:gd name="connsiteX12962" fmla="*/ 9012955 w 10993169"/>
              <a:gd name="connsiteY12962" fmla="*/ 3983013 h 5809456"/>
              <a:gd name="connsiteX12963" fmla="*/ 9013605 w 10993169"/>
              <a:gd name="connsiteY12963" fmla="*/ 3985618 h 5809456"/>
              <a:gd name="connsiteX12964" fmla="*/ 9014907 w 10993169"/>
              <a:gd name="connsiteY12964" fmla="*/ 3988873 h 5809456"/>
              <a:gd name="connsiteX12965" fmla="*/ 9016860 w 10993169"/>
              <a:gd name="connsiteY12965" fmla="*/ 3990827 h 5809456"/>
              <a:gd name="connsiteX12966" fmla="*/ 9018813 w 10993169"/>
              <a:gd name="connsiteY12966" fmla="*/ 3992129 h 5809456"/>
              <a:gd name="connsiteX12967" fmla="*/ 9021417 w 10993169"/>
              <a:gd name="connsiteY12967" fmla="*/ 3993431 h 5809456"/>
              <a:gd name="connsiteX12968" fmla="*/ 9025973 w 10993169"/>
              <a:gd name="connsiteY12968" fmla="*/ 3994734 h 5809456"/>
              <a:gd name="connsiteX12969" fmla="*/ 9030530 w 10993169"/>
              <a:gd name="connsiteY12969" fmla="*/ 3995385 h 5809456"/>
              <a:gd name="connsiteX12970" fmla="*/ 9033785 w 10993169"/>
              <a:gd name="connsiteY12970" fmla="*/ 3995385 h 5809456"/>
              <a:gd name="connsiteX12971" fmla="*/ 9042898 w 10993169"/>
              <a:gd name="connsiteY12971" fmla="*/ 3986920 h 5809456"/>
              <a:gd name="connsiteX12972" fmla="*/ 9051360 w 10993169"/>
              <a:gd name="connsiteY12972" fmla="*/ 3979106 h 5809456"/>
              <a:gd name="connsiteX12973" fmla="*/ 9054615 w 10993169"/>
              <a:gd name="connsiteY12973" fmla="*/ 3980409 h 5809456"/>
              <a:gd name="connsiteX12974" fmla="*/ 9059171 w 10993169"/>
              <a:gd name="connsiteY12974" fmla="*/ 3981711 h 5809456"/>
              <a:gd name="connsiteX12975" fmla="*/ 9063728 w 10993169"/>
              <a:gd name="connsiteY12975" fmla="*/ 3984315 h 5809456"/>
              <a:gd name="connsiteX12976" fmla="*/ 9068935 w 10993169"/>
              <a:gd name="connsiteY12976" fmla="*/ 3988222 h 5809456"/>
              <a:gd name="connsiteX12977" fmla="*/ 9070888 w 10993169"/>
              <a:gd name="connsiteY12977" fmla="*/ 3989525 h 5809456"/>
              <a:gd name="connsiteX12978" fmla="*/ 9073492 w 10993169"/>
              <a:gd name="connsiteY12978" fmla="*/ 3990827 h 5809456"/>
              <a:gd name="connsiteX12979" fmla="*/ 9075445 w 10993169"/>
              <a:gd name="connsiteY12979" fmla="*/ 3991478 h 5809456"/>
              <a:gd name="connsiteX12980" fmla="*/ 9077398 w 10993169"/>
              <a:gd name="connsiteY12980" fmla="*/ 3992129 h 5809456"/>
              <a:gd name="connsiteX12981" fmla="*/ 9081954 w 10993169"/>
              <a:gd name="connsiteY12981" fmla="*/ 3990827 h 5809456"/>
              <a:gd name="connsiteX12982" fmla="*/ 9087813 w 10993169"/>
              <a:gd name="connsiteY12982" fmla="*/ 3988222 h 5809456"/>
              <a:gd name="connsiteX12983" fmla="*/ 9093020 w 10993169"/>
              <a:gd name="connsiteY12983" fmla="*/ 3984315 h 5809456"/>
              <a:gd name="connsiteX12984" fmla="*/ 9098228 w 10993169"/>
              <a:gd name="connsiteY12984" fmla="*/ 3981711 h 5809456"/>
              <a:gd name="connsiteX12985" fmla="*/ 9099530 w 10993169"/>
              <a:gd name="connsiteY12985" fmla="*/ 3979106 h 5809456"/>
              <a:gd name="connsiteX12986" fmla="*/ 9102133 w 10993169"/>
              <a:gd name="connsiteY12986" fmla="*/ 3974548 h 5809456"/>
              <a:gd name="connsiteX12987" fmla="*/ 9103435 w 10993169"/>
              <a:gd name="connsiteY12987" fmla="*/ 3972595 h 5809456"/>
              <a:gd name="connsiteX12988" fmla="*/ 9104737 w 10993169"/>
              <a:gd name="connsiteY12988" fmla="*/ 3970642 h 5809456"/>
              <a:gd name="connsiteX12989" fmla="*/ 9106039 w 10993169"/>
              <a:gd name="connsiteY12989" fmla="*/ 3969339 h 5809456"/>
              <a:gd name="connsiteX12990" fmla="*/ 9107992 w 10993169"/>
              <a:gd name="connsiteY12990" fmla="*/ 3969339 h 5809456"/>
              <a:gd name="connsiteX12991" fmla="*/ 9109945 w 10993169"/>
              <a:gd name="connsiteY12991" fmla="*/ 3967386 h 5809456"/>
              <a:gd name="connsiteX12992" fmla="*/ 9112549 w 10993169"/>
              <a:gd name="connsiteY12992" fmla="*/ 3966735 h 5809456"/>
              <a:gd name="connsiteX12993" fmla="*/ 9115152 w 10993169"/>
              <a:gd name="connsiteY12993" fmla="*/ 3966084 h 5809456"/>
              <a:gd name="connsiteX12994" fmla="*/ 9118407 w 10993169"/>
              <a:gd name="connsiteY12994" fmla="*/ 3965432 h 5809456"/>
              <a:gd name="connsiteX12995" fmla="*/ 9123615 w 10993169"/>
              <a:gd name="connsiteY12995" fmla="*/ 3965432 h 5809456"/>
              <a:gd name="connsiteX12996" fmla="*/ 9128171 w 10993169"/>
              <a:gd name="connsiteY12996" fmla="*/ 3964130 h 5809456"/>
              <a:gd name="connsiteX12997" fmla="*/ 9130124 w 10993169"/>
              <a:gd name="connsiteY12997" fmla="*/ 3960874 h 5809456"/>
              <a:gd name="connsiteX12998" fmla="*/ 9132728 w 10993169"/>
              <a:gd name="connsiteY12998" fmla="*/ 3955014 h 5809456"/>
              <a:gd name="connsiteX12999" fmla="*/ 9134029 w 10993169"/>
              <a:gd name="connsiteY12999" fmla="*/ 3952410 h 5809456"/>
              <a:gd name="connsiteX13000" fmla="*/ 9135331 w 10993169"/>
              <a:gd name="connsiteY13000" fmla="*/ 3949805 h 5809456"/>
              <a:gd name="connsiteX13001" fmla="*/ 9136633 w 10993169"/>
              <a:gd name="connsiteY13001" fmla="*/ 3947852 h 5809456"/>
              <a:gd name="connsiteX13002" fmla="*/ 9138586 w 10993169"/>
              <a:gd name="connsiteY13002" fmla="*/ 3946549 h 5809456"/>
              <a:gd name="connsiteX13003" fmla="*/ 9141190 w 10993169"/>
              <a:gd name="connsiteY13003" fmla="*/ 3944596 h 5809456"/>
              <a:gd name="connsiteX13004" fmla="*/ 9145095 w 10993169"/>
              <a:gd name="connsiteY13004" fmla="*/ 3944596 h 5809456"/>
              <a:gd name="connsiteX13005" fmla="*/ 9148350 w 10993169"/>
              <a:gd name="connsiteY13005" fmla="*/ 3944596 h 5809456"/>
              <a:gd name="connsiteX13006" fmla="*/ 9150954 w 10993169"/>
              <a:gd name="connsiteY13006" fmla="*/ 3946549 h 5809456"/>
              <a:gd name="connsiteX13007" fmla="*/ 9152907 w 10993169"/>
              <a:gd name="connsiteY13007" fmla="*/ 3946549 h 5809456"/>
              <a:gd name="connsiteX13008" fmla="*/ 9155511 w 10993169"/>
              <a:gd name="connsiteY13008" fmla="*/ 3947852 h 5809456"/>
              <a:gd name="connsiteX13009" fmla="*/ 9157463 w 10993169"/>
              <a:gd name="connsiteY13009" fmla="*/ 3949154 h 5809456"/>
              <a:gd name="connsiteX13010" fmla="*/ 9159416 w 10993169"/>
              <a:gd name="connsiteY13010" fmla="*/ 3950456 h 5809456"/>
              <a:gd name="connsiteX13011" fmla="*/ 9162671 w 10993169"/>
              <a:gd name="connsiteY13011" fmla="*/ 3953712 h 5809456"/>
              <a:gd name="connsiteX13012" fmla="*/ 9163973 w 10993169"/>
              <a:gd name="connsiteY13012" fmla="*/ 3956316 h 5809456"/>
              <a:gd name="connsiteX13013" fmla="*/ 9164624 w 10993169"/>
              <a:gd name="connsiteY13013" fmla="*/ 3958921 h 5809456"/>
              <a:gd name="connsiteX13014" fmla="*/ 9163973 w 10993169"/>
              <a:gd name="connsiteY13014" fmla="*/ 3960874 h 5809456"/>
              <a:gd name="connsiteX13015" fmla="*/ 9162671 w 10993169"/>
              <a:gd name="connsiteY13015" fmla="*/ 3964130 h 5809456"/>
              <a:gd name="connsiteX13016" fmla="*/ 9161369 w 10993169"/>
              <a:gd name="connsiteY13016" fmla="*/ 3966735 h 5809456"/>
              <a:gd name="connsiteX13017" fmla="*/ 9160067 w 10993169"/>
              <a:gd name="connsiteY13017" fmla="*/ 3969339 h 5809456"/>
              <a:gd name="connsiteX13018" fmla="*/ 9158765 w 10993169"/>
              <a:gd name="connsiteY13018" fmla="*/ 3971944 h 5809456"/>
              <a:gd name="connsiteX13019" fmla="*/ 9158765 w 10993169"/>
              <a:gd name="connsiteY13019" fmla="*/ 3974548 h 5809456"/>
              <a:gd name="connsiteX13020" fmla="*/ 9158765 w 10993169"/>
              <a:gd name="connsiteY13020" fmla="*/ 3977153 h 5809456"/>
              <a:gd name="connsiteX13021" fmla="*/ 9160718 w 10993169"/>
              <a:gd name="connsiteY13021" fmla="*/ 3979757 h 5809456"/>
              <a:gd name="connsiteX13022" fmla="*/ 9163322 w 10993169"/>
              <a:gd name="connsiteY13022" fmla="*/ 3981711 h 5809456"/>
              <a:gd name="connsiteX13023" fmla="*/ 9166577 w 10993169"/>
              <a:gd name="connsiteY13023" fmla="*/ 3983664 h 5809456"/>
              <a:gd name="connsiteX13024" fmla="*/ 9170482 w 10993169"/>
              <a:gd name="connsiteY13024" fmla="*/ 3985618 h 5809456"/>
              <a:gd name="connsiteX13025" fmla="*/ 9178293 w 10993169"/>
              <a:gd name="connsiteY13025" fmla="*/ 3988873 h 5809456"/>
              <a:gd name="connsiteX13026" fmla="*/ 9184152 w 10993169"/>
              <a:gd name="connsiteY13026" fmla="*/ 3992129 h 5809456"/>
              <a:gd name="connsiteX13027" fmla="*/ 9187407 w 10993169"/>
              <a:gd name="connsiteY13027" fmla="*/ 3995385 h 5809456"/>
              <a:gd name="connsiteX13028" fmla="*/ 9191313 w 10993169"/>
              <a:gd name="connsiteY13028" fmla="*/ 3999292 h 5809456"/>
              <a:gd name="connsiteX13029" fmla="*/ 9192614 w 10993169"/>
              <a:gd name="connsiteY13029" fmla="*/ 4001896 h 5809456"/>
              <a:gd name="connsiteX13030" fmla="*/ 9193916 w 10993169"/>
              <a:gd name="connsiteY13030" fmla="*/ 4003850 h 5809456"/>
              <a:gd name="connsiteX13031" fmla="*/ 9195218 w 10993169"/>
              <a:gd name="connsiteY13031" fmla="*/ 4005803 h 5809456"/>
              <a:gd name="connsiteX13032" fmla="*/ 9195218 w 10993169"/>
              <a:gd name="connsiteY13032" fmla="*/ 4007756 h 5809456"/>
              <a:gd name="connsiteX13033" fmla="*/ 9195869 w 10993169"/>
              <a:gd name="connsiteY13033" fmla="*/ 4009710 h 5809456"/>
              <a:gd name="connsiteX13034" fmla="*/ 9195869 w 10993169"/>
              <a:gd name="connsiteY13034" fmla="*/ 4012314 h 5809456"/>
              <a:gd name="connsiteX13035" fmla="*/ 9195218 w 10993169"/>
              <a:gd name="connsiteY13035" fmla="*/ 4014268 h 5809456"/>
              <a:gd name="connsiteX13036" fmla="*/ 9194567 w 10993169"/>
              <a:gd name="connsiteY13036" fmla="*/ 4016872 h 5809456"/>
              <a:gd name="connsiteX13037" fmla="*/ 9193265 w 10993169"/>
              <a:gd name="connsiteY13037" fmla="*/ 4021430 h 5809456"/>
              <a:gd name="connsiteX13038" fmla="*/ 9192614 w 10993169"/>
              <a:gd name="connsiteY13038" fmla="*/ 4025988 h 5809456"/>
              <a:gd name="connsiteX13039" fmla="*/ 9192614 w 10993169"/>
              <a:gd name="connsiteY13039" fmla="*/ 4027942 h 5809456"/>
              <a:gd name="connsiteX13040" fmla="*/ 9192614 w 10993169"/>
              <a:gd name="connsiteY13040" fmla="*/ 4030546 h 5809456"/>
              <a:gd name="connsiteX13041" fmla="*/ 9193265 w 10993169"/>
              <a:gd name="connsiteY13041" fmla="*/ 4031849 h 5809456"/>
              <a:gd name="connsiteX13042" fmla="*/ 9193916 w 10993169"/>
              <a:gd name="connsiteY13042" fmla="*/ 4032500 h 5809456"/>
              <a:gd name="connsiteX13043" fmla="*/ 9194567 w 10993169"/>
              <a:gd name="connsiteY13043" fmla="*/ 4033151 h 5809456"/>
              <a:gd name="connsiteX13044" fmla="*/ 9195218 w 10993169"/>
              <a:gd name="connsiteY13044" fmla="*/ 4033151 h 5809456"/>
              <a:gd name="connsiteX13045" fmla="*/ 9196520 w 10993169"/>
              <a:gd name="connsiteY13045" fmla="*/ 4034453 h 5809456"/>
              <a:gd name="connsiteX13046" fmla="*/ 9198473 w 10993169"/>
              <a:gd name="connsiteY13046" fmla="*/ 4035104 h 5809456"/>
              <a:gd name="connsiteX13047" fmla="*/ 9200425 w 10993169"/>
              <a:gd name="connsiteY13047" fmla="*/ 4035104 h 5809456"/>
              <a:gd name="connsiteX13048" fmla="*/ 9203029 w 10993169"/>
              <a:gd name="connsiteY13048" fmla="*/ 4035104 h 5809456"/>
              <a:gd name="connsiteX13049" fmla="*/ 9208237 w 10993169"/>
              <a:gd name="connsiteY13049" fmla="*/ 4035104 h 5809456"/>
              <a:gd name="connsiteX13050" fmla="*/ 9212793 w 10993169"/>
              <a:gd name="connsiteY13050" fmla="*/ 4033151 h 5809456"/>
              <a:gd name="connsiteX13051" fmla="*/ 9216048 w 10993169"/>
              <a:gd name="connsiteY13051" fmla="*/ 4032500 h 5809456"/>
              <a:gd name="connsiteX13052" fmla="*/ 9220605 w 10993169"/>
              <a:gd name="connsiteY13052" fmla="*/ 4030546 h 5809456"/>
              <a:gd name="connsiteX13053" fmla="*/ 9225161 w 10993169"/>
              <a:gd name="connsiteY13053" fmla="*/ 4027942 h 5809456"/>
              <a:gd name="connsiteX13054" fmla="*/ 9227765 w 10993169"/>
              <a:gd name="connsiteY13054" fmla="*/ 4025988 h 5809456"/>
              <a:gd name="connsiteX13055" fmla="*/ 9229067 w 10993169"/>
              <a:gd name="connsiteY13055" fmla="*/ 4023384 h 5809456"/>
              <a:gd name="connsiteX13056" fmla="*/ 9229067 w 10993169"/>
              <a:gd name="connsiteY13056" fmla="*/ 4021430 h 5809456"/>
              <a:gd name="connsiteX13057" fmla="*/ 9229067 w 10993169"/>
              <a:gd name="connsiteY13057" fmla="*/ 4018175 h 5809456"/>
              <a:gd name="connsiteX13058" fmla="*/ 9228416 w 10993169"/>
              <a:gd name="connsiteY13058" fmla="*/ 4015570 h 5809456"/>
              <a:gd name="connsiteX13059" fmla="*/ 9227114 w 10993169"/>
              <a:gd name="connsiteY13059" fmla="*/ 4010361 h 5809456"/>
              <a:gd name="connsiteX13060" fmla="*/ 9225812 w 10993169"/>
              <a:gd name="connsiteY13060" fmla="*/ 4005152 h 5809456"/>
              <a:gd name="connsiteX13061" fmla="*/ 9218001 w 10993169"/>
              <a:gd name="connsiteY13061" fmla="*/ 4000594 h 5809456"/>
              <a:gd name="connsiteX13062" fmla="*/ 9210190 w 10993169"/>
              <a:gd name="connsiteY13062" fmla="*/ 3995385 h 5809456"/>
              <a:gd name="connsiteX13063" fmla="*/ 9208237 w 10993169"/>
              <a:gd name="connsiteY13063" fmla="*/ 3990176 h 5809456"/>
              <a:gd name="connsiteX13064" fmla="*/ 9205633 w 10993169"/>
              <a:gd name="connsiteY13064" fmla="*/ 3985618 h 5809456"/>
              <a:gd name="connsiteX13065" fmla="*/ 9203680 w 10993169"/>
              <a:gd name="connsiteY13065" fmla="*/ 3981060 h 5809456"/>
              <a:gd name="connsiteX13066" fmla="*/ 9203029 w 10993169"/>
              <a:gd name="connsiteY13066" fmla="*/ 3977153 h 5809456"/>
              <a:gd name="connsiteX13067" fmla="*/ 9202379 w 10993169"/>
              <a:gd name="connsiteY13067" fmla="*/ 3974548 h 5809456"/>
              <a:gd name="connsiteX13068" fmla="*/ 9202379 w 10993169"/>
              <a:gd name="connsiteY13068" fmla="*/ 3971944 h 5809456"/>
              <a:gd name="connsiteX13069" fmla="*/ 9202379 w 10993169"/>
              <a:gd name="connsiteY13069" fmla="*/ 3968688 h 5809456"/>
              <a:gd name="connsiteX13070" fmla="*/ 9203680 w 10993169"/>
              <a:gd name="connsiteY13070" fmla="*/ 3965432 h 5809456"/>
              <a:gd name="connsiteX13071" fmla="*/ 9205633 w 10993169"/>
              <a:gd name="connsiteY13071" fmla="*/ 3960223 h 5809456"/>
              <a:gd name="connsiteX13072" fmla="*/ 9207586 w 10993169"/>
              <a:gd name="connsiteY13072" fmla="*/ 3956316 h 5809456"/>
              <a:gd name="connsiteX13073" fmla="*/ 9210190 w 10993169"/>
              <a:gd name="connsiteY13073" fmla="*/ 3952410 h 5809456"/>
              <a:gd name="connsiteX13074" fmla="*/ 9213445 w 10993169"/>
              <a:gd name="connsiteY13074" fmla="*/ 3949154 h 5809456"/>
              <a:gd name="connsiteX13075" fmla="*/ 9216699 w 10993169"/>
              <a:gd name="connsiteY13075" fmla="*/ 3945898 h 5809456"/>
              <a:gd name="connsiteX13076" fmla="*/ 9220605 w 10993169"/>
              <a:gd name="connsiteY13076" fmla="*/ 3943945 h 5809456"/>
              <a:gd name="connsiteX13077" fmla="*/ 9223859 w 10993169"/>
              <a:gd name="connsiteY13077" fmla="*/ 3941991 h 5809456"/>
              <a:gd name="connsiteX13078" fmla="*/ 9228416 w 10993169"/>
              <a:gd name="connsiteY13078" fmla="*/ 3940038 h 5809456"/>
              <a:gd name="connsiteX13079" fmla="*/ 9232973 w 10993169"/>
              <a:gd name="connsiteY13079" fmla="*/ 3939387 h 5809456"/>
              <a:gd name="connsiteX13080" fmla="*/ 9236227 w 10993169"/>
              <a:gd name="connsiteY13080" fmla="*/ 3938736 h 5809456"/>
              <a:gd name="connsiteX13081" fmla="*/ 9239482 w 10993169"/>
              <a:gd name="connsiteY13081" fmla="*/ 3940689 h 5809456"/>
              <a:gd name="connsiteX13082" fmla="*/ 9242737 w 10993169"/>
              <a:gd name="connsiteY13082" fmla="*/ 3943945 h 5809456"/>
              <a:gd name="connsiteX13083" fmla="*/ 9245341 w 10993169"/>
              <a:gd name="connsiteY13083" fmla="*/ 3946549 h 5809456"/>
              <a:gd name="connsiteX13084" fmla="*/ 9245991 w 10993169"/>
              <a:gd name="connsiteY13084" fmla="*/ 3949154 h 5809456"/>
              <a:gd name="connsiteX13085" fmla="*/ 9245341 w 10993169"/>
              <a:gd name="connsiteY13085" fmla="*/ 3951759 h 5809456"/>
              <a:gd name="connsiteX13086" fmla="*/ 9244689 w 10993169"/>
              <a:gd name="connsiteY13086" fmla="*/ 3956316 h 5809456"/>
              <a:gd name="connsiteX13087" fmla="*/ 9242737 w 10993169"/>
              <a:gd name="connsiteY13087" fmla="*/ 3960874 h 5809456"/>
              <a:gd name="connsiteX13088" fmla="*/ 9240784 w 10993169"/>
              <a:gd name="connsiteY13088" fmla="*/ 3964130 h 5809456"/>
              <a:gd name="connsiteX13089" fmla="*/ 9234925 w 10993169"/>
              <a:gd name="connsiteY13089" fmla="*/ 3966735 h 5809456"/>
              <a:gd name="connsiteX13090" fmla="*/ 9230369 w 10993169"/>
              <a:gd name="connsiteY13090" fmla="*/ 3969339 h 5809456"/>
              <a:gd name="connsiteX13091" fmla="*/ 9228416 w 10993169"/>
              <a:gd name="connsiteY13091" fmla="*/ 3971293 h 5809456"/>
              <a:gd name="connsiteX13092" fmla="*/ 9227114 w 10993169"/>
              <a:gd name="connsiteY13092" fmla="*/ 3974548 h 5809456"/>
              <a:gd name="connsiteX13093" fmla="*/ 9225812 w 10993169"/>
              <a:gd name="connsiteY13093" fmla="*/ 3977153 h 5809456"/>
              <a:gd name="connsiteX13094" fmla="*/ 9225812 w 10993169"/>
              <a:gd name="connsiteY13094" fmla="*/ 3979106 h 5809456"/>
              <a:gd name="connsiteX13095" fmla="*/ 9225812 w 10993169"/>
              <a:gd name="connsiteY13095" fmla="*/ 3981711 h 5809456"/>
              <a:gd name="connsiteX13096" fmla="*/ 9227114 w 10993169"/>
              <a:gd name="connsiteY13096" fmla="*/ 3984315 h 5809456"/>
              <a:gd name="connsiteX13097" fmla="*/ 9228416 w 10993169"/>
              <a:gd name="connsiteY13097" fmla="*/ 3986920 h 5809456"/>
              <a:gd name="connsiteX13098" fmla="*/ 9230369 w 10993169"/>
              <a:gd name="connsiteY13098" fmla="*/ 3989525 h 5809456"/>
              <a:gd name="connsiteX13099" fmla="*/ 9234925 w 10993169"/>
              <a:gd name="connsiteY13099" fmla="*/ 3988873 h 5809456"/>
              <a:gd name="connsiteX13100" fmla="*/ 9239482 w 10993169"/>
              <a:gd name="connsiteY13100" fmla="*/ 3988222 h 5809456"/>
              <a:gd name="connsiteX13101" fmla="*/ 9243388 w 10993169"/>
              <a:gd name="connsiteY13101" fmla="*/ 3986269 h 5809456"/>
              <a:gd name="connsiteX13102" fmla="*/ 9245991 w 10993169"/>
              <a:gd name="connsiteY13102" fmla="*/ 3984315 h 5809456"/>
              <a:gd name="connsiteX13103" fmla="*/ 9253152 w 10993169"/>
              <a:gd name="connsiteY13103" fmla="*/ 3979106 h 5809456"/>
              <a:gd name="connsiteX13104" fmla="*/ 9258359 w 10993169"/>
              <a:gd name="connsiteY13104" fmla="*/ 3974548 h 5809456"/>
              <a:gd name="connsiteX13105" fmla="*/ 9261614 w 10993169"/>
              <a:gd name="connsiteY13105" fmla="*/ 3974548 h 5809456"/>
              <a:gd name="connsiteX13106" fmla="*/ 9266171 w 10993169"/>
              <a:gd name="connsiteY13106" fmla="*/ 3974548 h 5809456"/>
              <a:gd name="connsiteX13107" fmla="*/ 9270727 w 10993169"/>
              <a:gd name="connsiteY13107" fmla="*/ 3975200 h 5809456"/>
              <a:gd name="connsiteX13108" fmla="*/ 9273982 w 10993169"/>
              <a:gd name="connsiteY13108" fmla="*/ 3977153 h 5809456"/>
              <a:gd name="connsiteX13109" fmla="*/ 9274633 w 10993169"/>
              <a:gd name="connsiteY13109" fmla="*/ 3977804 h 5809456"/>
              <a:gd name="connsiteX13110" fmla="*/ 9275284 w 10993169"/>
              <a:gd name="connsiteY13110" fmla="*/ 3979757 h 5809456"/>
              <a:gd name="connsiteX13111" fmla="*/ 9275284 w 10993169"/>
              <a:gd name="connsiteY13111" fmla="*/ 3981060 h 5809456"/>
              <a:gd name="connsiteX13112" fmla="*/ 9274633 w 10993169"/>
              <a:gd name="connsiteY13112" fmla="*/ 3983013 h 5809456"/>
              <a:gd name="connsiteX13113" fmla="*/ 9273331 w 10993169"/>
              <a:gd name="connsiteY13113" fmla="*/ 3986920 h 5809456"/>
              <a:gd name="connsiteX13114" fmla="*/ 9271378 w 10993169"/>
              <a:gd name="connsiteY13114" fmla="*/ 3989525 h 5809456"/>
              <a:gd name="connsiteX13115" fmla="*/ 9270076 w 10993169"/>
              <a:gd name="connsiteY13115" fmla="*/ 3995385 h 5809456"/>
              <a:gd name="connsiteX13116" fmla="*/ 9268775 w 10993169"/>
              <a:gd name="connsiteY13116" fmla="*/ 4000594 h 5809456"/>
              <a:gd name="connsiteX13117" fmla="*/ 9271378 w 10993169"/>
              <a:gd name="connsiteY13117" fmla="*/ 4009059 h 5809456"/>
              <a:gd name="connsiteX13118" fmla="*/ 9273982 w 10993169"/>
              <a:gd name="connsiteY13118" fmla="*/ 4018175 h 5809456"/>
              <a:gd name="connsiteX13119" fmla="*/ 9273331 w 10993169"/>
              <a:gd name="connsiteY13119" fmla="*/ 4020779 h 5809456"/>
              <a:gd name="connsiteX13120" fmla="*/ 9272680 w 10993169"/>
              <a:gd name="connsiteY13120" fmla="*/ 4023384 h 5809456"/>
              <a:gd name="connsiteX13121" fmla="*/ 9270727 w 10993169"/>
              <a:gd name="connsiteY13121" fmla="*/ 4025988 h 5809456"/>
              <a:gd name="connsiteX13122" fmla="*/ 9268775 w 10993169"/>
              <a:gd name="connsiteY13122" fmla="*/ 4028593 h 5809456"/>
              <a:gd name="connsiteX13123" fmla="*/ 9267473 w 10993169"/>
              <a:gd name="connsiteY13123" fmla="*/ 4030546 h 5809456"/>
              <a:gd name="connsiteX13124" fmla="*/ 9264869 w 10993169"/>
              <a:gd name="connsiteY13124" fmla="*/ 4033151 h 5809456"/>
              <a:gd name="connsiteX13125" fmla="*/ 9260963 w 10993169"/>
              <a:gd name="connsiteY13125" fmla="*/ 4036407 h 5809456"/>
              <a:gd name="connsiteX13126" fmla="*/ 9258359 w 10993169"/>
              <a:gd name="connsiteY13126" fmla="*/ 4038360 h 5809456"/>
              <a:gd name="connsiteX13127" fmla="*/ 9258359 w 10993169"/>
              <a:gd name="connsiteY13127" fmla="*/ 4040964 h 5809456"/>
              <a:gd name="connsiteX13128" fmla="*/ 9259010 w 10993169"/>
              <a:gd name="connsiteY13128" fmla="*/ 4043569 h 5809456"/>
              <a:gd name="connsiteX13129" fmla="*/ 9259661 w 10993169"/>
              <a:gd name="connsiteY13129" fmla="*/ 4046174 h 5809456"/>
              <a:gd name="connsiteX13130" fmla="*/ 9260963 w 10993169"/>
              <a:gd name="connsiteY13130" fmla="*/ 4048778 h 5809456"/>
              <a:gd name="connsiteX13131" fmla="*/ 9262265 w 10993169"/>
              <a:gd name="connsiteY13131" fmla="*/ 4049429 h 5809456"/>
              <a:gd name="connsiteX13132" fmla="*/ 9264218 w 10993169"/>
              <a:gd name="connsiteY13132" fmla="*/ 4049429 h 5809456"/>
              <a:gd name="connsiteX13133" fmla="*/ 9266171 w 10993169"/>
              <a:gd name="connsiteY13133" fmla="*/ 4049429 h 5809456"/>
              <a:gd name="connsiteX13134" fmla="*/ 9268775 w 10993169"/>
              <a:gd name="connsiteY13134" fmla="*/ 4049429 h 5809456"/>
              <a:gd name="connsiteX13135" fmla="*/ 9273331 w 10993169"/>
              <a:gd name="connsiteY13135" fmla="*/ 4048127 h 5809456"/>
              <a:gd name="connsiteX13136" fmla="*/ 9276586 w 10993169"/>
              <a:gd name="connsiteY13136" fmla="*/ 4046174 h 5809456"/>
              <a:gd name="connsiteX13137" fmla="*/ 9285048 w 10993169"/>
              <a:gd name="connsiteY13137" fmla="*/ 4039662 h 5809456"/>
              <a:gd name="connsiteX13138" fmla="*/ 9291557 w 10993169"/>
              <a:gd name="connsiteY13138" fmla="*/ 4033151 h 5809456"/>
              <a:gd name="connsiteX13139" fmla="*/ 9300019 w 10993169"/>
              <a:gd name="connsiteY13139" fmla="*/ 4031197 h 5809456"/>
              <a:gd name="connsiteX13140" fmla="*/ 9306529 w 10993169"/>
              <a:gd name="connsiteY13140" fmla="*/ 4028593 h 5809456"/>
              <a:gd name="connsiteX13141" fmla="*/ 9309133 w 10993169"/>
              <a:gd name="connsiteY13141" fmla="*/ 4025988 h 5809456"/>
              <a:gd name="connsiteX13142" fmla="*/ 9312387 w 10993169"/>
              <a:gd name="connsiteY13142" fmla="*/ 4023384 h 5809456"/>
              <a:gd name="connsiteX13143" fmla="*/ 9314340 w 10993169"/>
              <a:gd name="connsiteY13143" fmla="*/ 4020779 h 5809456"/>
              <a:gd name="connsiteX13144" fmla="*/ 9314991 w 10993169"/>
              <a:gd name="connsiteY13144" fmla="*/ 4018175 h 5809456"/>
              <a:gd name="connsiteX13145" fmla="*/ 9311085 w 10993169"/>
              <a:gd name="connsiteY13145" fmla="*/ 4011012 h 5809456"/>
              <a:gd name="connsiteX13146" fmla="*/ 9306529 w 10993169"/>
              <a:gd name="connsiteY13146" fmla="*/ 4005152 h 5809456"/>
              <a:gd name="connsiteX13147" fmla="*/ 9307180 w 10993169"/>
              <a:gd name="connsiteY13147" fmla="*/ 4003198 h 5809456"/>
              <a:gd name="connsiteX13148" fmla="*/ 9307831 w 10993169"/>
              <a:gd name="connsiteY13148" fmla="*/ 4001245 h 5809456"/>
              <a:gd name="connsiteX13149" fmla="*/ 9309133 w 10993169"/>
              <a:gd name="connsiteY13149" fmla="*/ 3998640 h 5809456"/>
              <a:gd name="connsiteX13150" fmla="*/ 9311737 w 10993169"/>
              <a:gd name="connsiteY13150" fmla="*/ 3996687 h 5809456"/>
              <a:gd name="connsiteX13151" fmla="*/ 9314991 w 10993169"/>
              <a:gd name="connsiteY13151" fmla="*/ 3991478 h 5809456"/>
              <a:gd name="connsiteX13152" fmla="*/ 9317595 w 10993169"/>
              <a:gd name="connsiteY13152" fmla="*/ 3986920 h 5809456"/>
              <a:gd name="connsiteX13153" fmla="*/ 9317595 w 10993169"/>
              <a:gd name="connsiteY13153" fmla="*/ 3980409 h 5809456"/>
              <a:gd name="connsiteX13154" fmla="*/ 9317595 w 10993169"/>
              <a:gd name="connsiteY13154" fmla="*/ 3971944 h 5809456"/>
              <a:gd name="connsiteX13155" fmla="*/ 9319548 w 10993169"/>
              <a:gd name="connsiteY13155" fmla="*/ 3968037 h 5809456"/>
              <a:gd name="connsiteX13156" fmla="*/ 9320850 w 10993169"/>
              <a:gd name="connsiteY13156" fmla="*/ 3962828 h 5809456"/>
              <a:gd name="connsiteX13157" fmla="*/ 9321501 w 10993169"/>
              <a:gd name="connsiteY13157" fmla="*/ 3960223 h 5809456"/>
              <a:gd name="connsiteX13158" fmla="*/ 9322151 w 10993169"/>
              <a:gd name="connsiteY13158" fmla="*/ 3957619 h 5809456"/>
              <a:gd name="connsiteX13159" fmla="*/ 9323453 w 10993169"/>
              <a:gd name="connsiteY13159" fmla="*/ 3955665 h 5809456"/>
              <a:gd name="connsiteX13160" fmla="*/ 9325406 w 10993169"/>
              <a:gd name="connsiteY13160" fmla="*/ 3953712 h 5809456"/>
              <a:gd name="connsiteX13161" fmla="*/ 9326057 w 10993169"/>
              <a:gd name="connsiteY13161" fmla="*/ 3952410 h 5809456"/>
              <a:gd name="connsiteX13162" fmla="*/ 9328010 w 10993169"/>
              <a:gd name="connsiteY13162" fmla="*/ 3950456 h 5809456"/>
              <a:gd name="connsiteX13163" fmla="*/ 9329312 w 10993169"/>
              <a:gd name="connsiteY13163" fmla="*/ 3950456 h 5809456"/>
              <a:gd name="connsiteX13164" fmla="*/ 9330614 w 10993169"/>
              <a:gd name="connsiteY13164" fmla="*/ 3950456 h 5809456"/>
              <a:gd name="connsiteX13165" fmla="*/ 9331916 w 10993169"/>
              <a:gd name="connsiteY13165" fmla="*/ 3950456 h 5809456"/>
              <a:gd name="connsiteX13166" fmla="*/ 9333217 w 10993169"/>
              <a:gd name="connsiteY13166" fmla="*/ 3951107 h 5809456"/>
              <a:gd name="connsiteX13167" fmla="*/ 9333869 w 10993169"/>
              <a:gd name="connsiteY13167" fmla="*/ 3951759 h 5809456"/>
              <a:gd name="connsiteX13168" fmla="*/ 9334519 w 10993169"/>
              <a:gd name="connsiteY13168" fmla="*/ 3952410 h 5809456"/>
              <a:gd name="connsiteX13169" fmla="*/ 9335171 w 10993169"/>
              <a:gd name="connsiteY13169" fmla="*/ 3953712 h 5809456"/>
              <a:gd name="connsiteX13170" fmla="*/ 9335171 w 10993169"/>
              <a:gd name="connsiteY13170" fmla="*/ 3955665 h 5809456"/>
              <a:gd name="connsiteX13171" fmla="*/ 9335171 w 10993169"/>
              <a:gd name="connsiteY13171" fmla="*/ 3958921 h 5809456"/>
              <a:gd name="connsiteX13172" fmla="*/ 9335821 w 10993169"/>
              <a:gd name="connsiteY13172" fmla="*/ 3961526 h 5809456"/>
              <a:gd name="connsiteX13173" fmla="*/ 9335821 w 10993169"/>
              <a:gd name="connsiteY13173" fmla="*/ 3966084 h 5809456"/>
              <a:gd name="connsiteX13174" fmla="*/ 9335821 w 10993169"/>
              <a:gd name="connsiteY13174" fmla="*/ 3971293 h 5809456"/>
              <a:gd name="connsiteX13175" fmla="*/ 9336472 w 10993169"/>
              <a:gd name="connsiteY13175" fmla="*/ 3976502 h 5809456"/>
              <a:gd name="connsiteX13176" fmla="*/ 9337774 w 10993169"/>
              <a:gd name="connsiteY13176" fmla="*/ 3979106 h 5809456"/>
              <a:gd name="connsiteX13177" fmla="*/ 9339076 w 10993169"/>
              <a:gd name="connsiteY13177" fmla="*/ 3982362 h 5809456"/>
              <a:gd name="connsiteX13178" fmla="*/ 9341029 w 10993169"/>
              <a:gd name="connsiteY13178" fmla="*/ 3985618 h 5809456"/>
              <a:gd name="connsiteX13179" fmla="*/ 9343633 w 10993169"/>
              <a:gd name="connsiteY13179" fmla="*/ 3988222 h 5809456"/>
              <a:gd name="connsiteX13180" fmla="*/ 9345585 w 10993169"/>
              <a:gd name="connsiteY13180" fmla="*/ 3989525 h 5809456"/>
              <a:gd name="connsiteX13181" fmla="*/ 9347538 w 10993169"/>
              <a:gd name="connsiteY13181" fmla="*/ 3988873 h 5809456"/>
              <a:gd name="connsiteX13182" fmla="*/ 9348189 w 10993169"/>
              <a:gd name="connsiteY13182" fmla="*/ 3986920 h 5809456"/>
              <a:gd name="connsiteX13183" fmla="*/ 9348189 w 10993169"/>
              <a:gd name="connsiteY13183" fmla="*/ 3984315 h 5809456"/>
              <a:gd name="connsiteX13184" fmla="*/ 9348189 w 10993169"/>
              <a:gd name="connsiteY13184" fmla="*/ 3981711 h 5809456"/>
              <a:gd name="connsiteX13185" fmla="*/ 9350142 w 10993169"/>
              <a:gd name="connsiteY13185" fmla="*/ 3977153 h 5809456"/>
              <a:gd name="connsiteX13186" fmla="*/ 9352095 w 10993169"/>
              <a:gd name="connsiteY13186" fmla="*/ 3969990 h 5809456"/>
              <a:gd name="connsiteX13187" fmla="*/ 9352746 w 10993169"/>
              <a:gd name="connsiteY13187" fmla="*/ 3962828 h 5809456"/>
              <a:gd name="connsiteX13188" fmla="*/ 9353397 w 10993169"/>
              <a:gd name="connsiteY13188" fmla="*/ 3956316 h 5809456"/>
              <a:gd name="connsiteX13189" fmla="*/ 9352746 w 10993169"/>
              <a:gd name="connsiteY13189" fmla="*/ 3951759 h 5809456"/>
              <a:gd name="connsiteX13190" fmla="*/ 9350142 w 10993169"/>
              <a:gd name="connsiteY13190" fmla="*/ 3945898 h 5809456"/>
              <a:gd name="connsiteX13191" fmla="*/ 9346887 w 10993169"/>
              <a:gd name="connsiteY13191" fmla="*/ 3939387 h 5809456"/>
              <a:gd name="connsiteX13192" fmla="*/ 9342982 w 10993169"/>
              <a:gd name="connsiteY13192" fmla="*/ 3933527 h 5809456"/>
              <a:gd name="connsiteX13193" fmla="*/ 9337774 w 10993169"/>
              <a:gd name="connsiteY13193" fmla="*/ 3928318 h 5809456"/>
              <a:gd name="connsiteX13194" fmla="*/ 9333217 w 10993169"/>
              <a:gd name="connsiteY13194" fmla="*/ 3921155 h 5809456"/>
              <a:gd name="connsiteX13195" fmla="*/ 9328661 w 10993169"/>
              <a:gd name="connsiteY13195" fmla="*/ 3919202 h 5809456"/>
              <a:gd name="connsiteX13196" fmla="*/ 9323453 w 10993169"/>
              <a:gd name="connsiteY13196" fmla="*/ 3916597 h 5809456"/>
              <a:gd name="connsiteX13197" fmla="*/ 9320850 w 10993169"/>
              <a:gd name="connsiteY13197" fmla="*/ 3915295 h 5809456"/>
              <a:gd name="connsiteX13198" fmla="*/ 9318246 w 10993169"/>
              <a:gd name="connsiteY13198" fmla="*/ 3913993 h 5809456"/>
              <a:gd name="connsiteX13199" fmla="*/ 9316293 w 10993169"/>
              <a:gd name="connsiteY13199" fmla="*/ 3912690 h 5809456"/>
              <a:gd name="connsiteX13200" fmla="*/ 9314991 w 10993169"/>
              <a:gd name="connsiteY13200" fmla="*/ 3910737 h 5809456"/>
              <a:gd name="connsiteX13201" fmla="*/ 9313689 w 10993169"/>
              <a:gd name="connsiteY13201" fmla="*/ 3908132 h 5809456"/>
              <a:gd name="connsiteX13202" fmla="*/ 9311737 w 10993169"/>
              <a:gd name="connsiteY13202" fmla="*/ 3904225 h 5809456"/>
              <a:gd name="connsiteX13203" fmla="*/ 9310435 w 10993169"/>
              <a:gd name="connsiteY13203" fmla="*/ 3900970 h 5809456"/>
              <a:gd name="connsiteX13204" fmla="*/ 9310435 w 10993169"/>
              <a:gd name="connsiteY13204" fmla="*/ 3897714 h 5809456"/>
              <a:gd name="connsiteX13205" fmla="*/ 9311737 w 10993169"/>
              <a:gd name="connsiteY13205" fmla="*/ 3893156 h 5809456"/>
              <a:gd name="connsiteX13206" fmla="*/ 9313039 w 10993169"/>
              <a:gd name="connsiteY13206" fmla="*/ 3887296 h 5809456"/>
              <a:gd name="connsiteX13207" fmla="*/ 9317595 w 10993169"/>
              <a:gd name="connsiteY13207" fmla="*/ 3885994 h 5809456"/>
              <a:gd name="connsiteX13208" fmla="*/ 9322803 w 10993169"/>
              <a:gd name="connsiteY13208" fmla="*/ 3885994 h 5809456"/>
              <a:gd name="connsiteX13209" fmla="*/ 9327359 w 10993169"/>
              <a:gd name="connsiteY13209" fmla="*/ 3886645 h 5809456"/>
              <a:gd name="connsiteX13210" fmla="*/ 9330614 w 10993169"/>
              <a:gd name="connsiteY13210" fmla="*/ 3887296 h 5809456"/>
              <a:gd name="connsiteX13211" fmla="*/ 9333217 w 10993169"/>
              <a:gd name="connsiteY13211" fmla="*/ 3887296 h 5809456"/>
              <a:gd name="connsiteX13212" fmla="*/ 9336472 w 10993169"/>
              <a:gd name="connsiteY13212" fmla="*/ 3887947 h 5809456"/>
              <a:gd name="connsiteX13213" fmla="*/ 9338425 w 10993169"/>
              <a:gd name="connsiteY13213" fmla="*/ 3888598 h 5809456"/>
              <a:gd name="connsiteX13214" fmla="*/ 9340378 w 10993169"/>
              <a:gd name="connsiteY13214" fmla="*/ 3887947 h 5809456"/>
              <a:gd name="connsiteX13215" fmla="*/ 9341680 w 10993169"/>
              <a:gd name="connsiteY13215" fmla="*/ 3887947 h 5809456"/>
              <a:gd name="connsiteX13216" fmla="*/ 9342982 w 10993169"/>
              <a:gd name="connsiteY13216" fmla="*/ 3887296 h 5809456"/>
              <a:gd name="connsiteX13217" fmla="*/ 9345585 w 10993169"/>
              <a:gd name="connsiteY13217" fmla="*/ 3885994 h 5809456"/>
              <a:gd name="connsiteX13218" fmla="*/ 9348189 w 10993169"/>
              <a:gd name="connsiteY13218" fmla="*/ 3883389 h 5809456"/>
              <a:gd name="connsiteX13219" fmla="*/ 9350793 w 10993169"/>
              <a:gd name="connsiteY13219" fmla="*/ 3880784 h 5809456"/>
              <a:gd name="connsiteX13220" fmla="*/ 9353397 w 10993169"/>
              <a:gd name="connsiteY13220" fmla="*/ 3878180 h 5809456"/>
              <a:gd name="connsiteX13221" fmla="*/ 9357303 w 10993169"/>
              <a:gd name="connsiteY13221" fmla="*/ 3872971 h 5809456"/>
              <a:gd name="connsiteX13222" fmla="*/ 9361208 w 10993169"/>
              <a:gd name="connsiteY13222" fmla="*/ 3869064 h 5809456"/>
              <a:gd name="connsiteX13223" fmla="*/ 9365765 w 10993169"/>
              <a:gd name="connsiteY13223" fmla="*/ 3865157 h 5809456"/>
              <a:gd name="connsiteX13224" fmla="*/ 9372274 w 10993169"/>
              <a:gd name="connsiteY13224" fmla="*/ 3861250 h 5809456"/>
              <a:gd name="connsiteX13225" fmla="*/ 9378783 w 10993169"/>
              <a:gd name="connsiteY13225" fmla="*/ 3857995 h 5809456"/>
              <a:gd name="connsiteX13226" fmla="*/ 9383991 w 10993169"/>
              <a:gd name="connsiteY13226" fmla="*/ 3856692 h 5809456"/>
              <a:gd name="connsiteX13227" fmla="*/ 9385944 w 10993169"/>
              <a:gd name="connsiteY13227" fmla="*/ 3856041 h 5809456"/>
              <a:gd name="connsiteX13228" fmla="*/ 9388548 w 10993169"/>
              <a:gd name="connsiteY13228" fmla="*/ 3856041 h 5809456"/>
              <a:gd name="connsiteX13229" fmla="*/ 9391151 w 10993169"/>
              <a:gd name="connsiteY13229" fmla="*/ 3856041 h 5809456"/>
              <a:gd name="connsiteX13230" fmla="*/ 9393755 w 10993169"/>
              <a:gd name="connsiteY13230" fmla="*/ 3856692 h 5809456"/>
              <a:gd name="connsiteX13231" fmla="*/ 9399614 w 10993169"/>
              <a:gd name="connsiteY13231" fmla="*/ 3858646 h 5809456"/>
              <a:gd name="connsiteX13232" fmla="*/ 9404170 w 10993169"/>
              <a:gd name="connsiteY13232" fmla="*/ 3859297 h 5809456"/>
              <a:gd name="connsiteX13233" fmla="*/ 9408727 w 10993169"/>
              <a:gd name="connsiteY13233" fmla="*/ 3857995 h 5809456"/>
              <a:gd name="connsiteX13234" fmla="*/ 9414585 w 10993169"/>
              <a:gd name="connsiteY13234" fmla="*/ 3855390 h 5809456"/>
              <a:gd name="connsiteX13235" fmla="*/ 9417189 w 10993169"/>
              <a:gd name="connsiteY13235" fmla="*/ 3854739 h 5809456"/>
              <a:gd name="connsiteX13236" fmla="*/ 9419793 w 10993169"/>
              <a:gd name="connsiteY13236" fmla="*/ 3854088 h 5809456"/>
              <a:gd name="connsiteX13237" fmla="*/ 9422397 w 10993169"/>
              <a:gd name="connsiteY13237" fmla="*/ 3853437 h 5809456"/>
              <a:gd name="connsiteX13238" fmla="*/ 9424349 w 10993169"/>
              <a:gd name="connsiteY13238" fmla="*/ 3854088 h 5809456"/>
              <a:gd name="connsiteX13239" fmla="*/ 9428906 w 10993169"/>
              <a:gd name="connsiteY13239" fmla="*/ 3855390 h 5809456"/>
              <a:gd name="connsiteX13240" fmla="*/ 9433463 w 10993169"/>
              <a:gd name="connsiteY13240" fmla="*/ 3857995 h 5809456"/>
              <a:gd name="connsiteX13241" fmla="*/ 9438670 w 10993169"/>
              <a:gd name="connsiteY13241" fmla="*/ 3861901 h 5809456"/>
              <a:gd name="connsiteX13242" fmla="*/ 9443227 w 10993169"/>
              <a:gd name="connsiteY13242" fmla="*/ 3864506 h 5809456"/>
              <a:gd name="connsiteX13243" fmla="*/ 9447783 w 10993169"/>
              <a:gd name="connsiteY13243" fmla="*/ 3866459 h 5809456"/>
              <a:gd name="connsiteX13244" fmla="*/ 9452991 w 10993169"/>
              <a:gd name="connsiteY13244" fmla="*/ 3868413 h 5809456"/>
              <a:gd name="connsiteX13245" fmla="*/ 9458849 w 10993169"/>
              <a:gd name="connsiteY13245" fmla="*/ 3869715 h 5809456"/>
              <a:gd name="connsiteX13246" fmla="*/ 9463406 w 10993169"/>
              <a:gd name="connsiteY13246" fmla="*/ 3871669 h 5809456"/>
              <a:gd name="connsiteX13247" fmla="*/ 9468613 w 10993169"/>
              <a:gd name="connsiteY13247" fmla="*/ 3870366 h 5809456"/>
              <a:gd name="connsiteX13248" fmla="*/ 9473821 w 10993169"/>
              <a:gd name="connsiteY13248" fmla="*/ 3869064 h 5809456"/>
              <a:gd name="connsiteX13249" fmla="*/ 9475123 w 10993169"/>
              <a:gd name="connsiteY13249" fmla="*/ 3871017 h 5809456"/>
              <a:gd name="connsiteX13250" fmla="*/ 9477076 w 10993169"/>
              <a:gd name="connsiteY13250" fmla="*/ 3872971 h 5809456"/>
              <a:gd name="connsiteX13251" fmla="*/ 9478377 w 10993169"/>
              <a:gd name="connsiteY13251" fmla="*/ 3876226 h 5809456"/>
              <a:gd name="connsiteX13252" fmla="*/ 9479679 w 10993169"/>
              <a:gd name="connsiteY13252" fmla="*/ 3879482 h 5809456"/>
              <a:gd name="connsiteX13253" fmla="*/ 9480981 w 10993169"/>
              <a:gd name="connsiteY13253" fmla="*/ 3882738 h 5809456"/>
              <a:gd name="connsiteX13254" fmla="*/ 9482934 w 10993169"/>
              <a:gd name="connsiteY13254" fmla="*/ 3885994 h 5809456"/>
              <a:gd name="connsiteX13255" fmla="*/ 9484236 w 10993169"/>
              <a:gd name="connsiteY13255" fmla="*/ 3887947 h 5809456"/>
              <a:gd name="connsiteX13256" fmla="*/ 9486189 w 10993169"/>
              <a:gd name="connsiteY13256" fmla="*/ 3889900 h 5809456"/>
              <a:gd name="connsiteX13257" fmla="*/ 9490745 w 10993169"/>
              <a:gd name="connsiteY13257" fmla="*/ 3891203 h 5809456"/>
              <a:gd name="connsiteX13258" fmla="*/ 9496604 w 10993169"/>
              <a:gd name="connsiteY13258" fmla="*/ 3891203 h 5809456"/>
              <a:gd name="connsiteX13259" fmla="*/ 9501811 w 10993169"/>
              <a:gd name="connsiteY13259" fmla="*/ 3889900 h 5809456"/>
              <a:gd name="connsiteX13260" fmla="*/ 9506368 w 10993169"/>
              <a:gd name="connsiteY13260" fmla="*/ 3889900 h 5809456"/>
              <a:gd name="connsiteX13261" fmla="*/ 9510925 w 10993169"/>
              <a:gd name="connsiteY13261" fmla="*/ 3889249 h 5809456"/>
              <a:gd name="connsiteX13262" fmla="*/ 9514830 w 10993169"/>
              <a:gd name="connsiteY13262" fmla="*/ 3887296 h 5809456"/>
              <a:gd name="connsiteX13263" fmla="*/ 9517434 w 10993169"/>
              <a:gd name="connsiteY13263" fmla="*/ 3886645 h 5809456"/>
              <a:gd name="connsiteX13264" fmla="*/ 9518736 w 10993169"/>
              <a:gd name="connsiteY13264" fmla="*/ 3886645 h 5809456"/>
              <a:gd name="connsiteX13265" fmla="*/ 9520689 w 10993169"/>
              <a:gd name="connsiteY13265" fmla="*/ 3886645 h 5809456"/>
              <a:gd name="connsiteX13266" fmla="*/ 9521991 w 10993169"/>
              <a:gd name="connsiteY13266" fmla="*/ 3887296 h 5809456"/>
              <a:gd name="connsiteX13267" fmla="*/ 9527198 w 10993169"/>
              <a:gd name="connsiteY13267" fmla="*/ 3891854 h 5809456"/>
              <a:gd name="connsiteX13268" fmla="*/ 9534359 w 10993169"/>
              <a:gd name="connsiteY13268" fmla="*/ 3895761 h 5809456"/>
              <a:gd name="connsiteX13269" fmla="*/ 9535660 w 10993169"/>
              <a:gd name="connsiteY13269" fmla="*/ 3895761 h 5809456"/>
              <a:gd name="connsiteX13270" fmla="*/ 9537613 w 10993169"/>
              <a:gd name="connsiteY13270" fmla="*/ 3896412 h 5809456"/>
              <a:gd name="connsiteX13271" fmla="*/ 9538915 w 10993169"/>
              <a:gd name="connsiteY13271" fmla="*/ 3895761 h 5809456"/>
              <a:gd name="connsiteX13272" fmla="*/ 9541519 w 10993169"/>
              <a:gd name="connsiteY13272" fmla="*/ 3895109 h 5809456"/>
              <a:gd name="connsiteX13273" fmla="*/ 9545425 w 10993169"/>
              <a:gd name="connsiteY13273" fmla="*/ 3893807 h 5809456"/>
              <a:gd name="connsiteX13274" fmla="*/ 9549981 w 10993169"/>
              <a:gd name="connsiteY13274" fmla="*/ 3893156 h 5809456"/>
              <a:gd name="connsiteX13275" fmla="*/ 9555839 w 10993169"/>
              <a:gd name="connsiteY13275" fmla="*/ 3893156 h 5809456"/>
              <a:gd name="connsiteX13276" fmla="*/ 9563000 w 10993169"/>
              <a:gd name="connsiteY13276" fmla="*/ 3894458 h 5809456"/>
              <a:gd name="connsiteX13277" fmla="*/ 9568858 w 10993169"/>
              <a:gd name="connsiteY13277" fmla="*/ 3896412 h 5809456"/>
              <a:gd name="connsiteX13278" fmla="*/ 9573415 w 10993169"/>
              <a:gd name="connsiteY13278" fmla="*/ 3897714 h 5809456"/>
              <a:gd name="connsiteX13279" fmla="*/ 9577321 w 10993169"/>
              <a:gd name="connsiteY13279" fmla="*/ 3902923 h 5809456"/>
              <a:gd name="connsiteX13280" fmla="*/ 9581877 w 10993169"/>
              <a:gd name="connsiteY13280" fmla="*/ 3908783 h 5809456"/>
              <a:gd name="connsiteX13281" fmla="*/ 9585783 w 10993169"/>
              <a:gd name="connsiteY13281" fmla="*/ 3914644 h 5809456"/>
              <a:gd name="connsiteX13282" fmla="*/ 9588387 w 10993169"/>
              <a:gd name="connsiteY13282" fmla="*/ 3921155 h 5809456"/>
              <a:gd name="connsiteX13283" fmla="*/ 9587085 w 10993169"/>
              <a:gd name="connsiteY13283" fmla="*/ 3923760 h 5809456"/>
              <a:gd name="connsiteX13284" fmla="*/ 9585132 w 10993169"/>
              <a:gd name="connsiteY13284" fmla="*/ 3928969 h 5809456"/>
              <a:gd name="connsiteX13285" fmla="*/ 9583830 w 10993169"/>
              <a:gd name="connsiteY13285" fmla="*/ 3931573 h 5809456"/>
              <a:gd name="connsiteX13286" fmla="*/ 9583179 w 10993169"/>
              <a:gd name="connsiteY13286" fmla="*/ 3934178 h 5809456"/>
              <a:gd name="connsiteX13287" fmla="*/ 9583179 w 10993169"/>
              <a:gd name="connsiteY13287" fmla="*/ 3936782 h 5809456"/>
              <a:gd name="connsiteX13288" fmla="*/ 9583179 w 10993169"/>
              <a:gd name="connsiteY13288" fmla="*/ 3938736 h 5809456"/>
              <a:gd name="connsiteX13289" fmla="*/ 9584481 w 10993169"/>
              <a:gd name="connsiteY13289" fmla="*/ 3940689 h 5809456"/>
              <a:gd name="connsiteX13290" fmla="*/ 9587736 w 10993169"/>
              <a:gd name="connsiteY13290" fmla="*/ 3941991 h 5809456"/>
              <a:gd name="connsiteX13291" fmla="*/ 9590990 w 10993169"/>
              <a:gd name="connsiteY13291" fmla="*/ 3943294 h 5809456"/>
              <a:gd name="connsiteX13292" fmla="*/ 9593594 w 10993169"/>
              <a:gd name="connsiteY13292" fmla="*/ 3943945 h 5809456"/>
              <a:gd name="connsiteX13293" fmla="*/ 9602707 w 10993169"/>
              <a:gd name="connsiteY13293" fmla="*/ 3949154 h 5809456"/>
              <a:gd name="connsiteX13294" fmla="*/ 9611169 w 10993169"/>
              <a:gd name="connsiteY13294" fmla="*/ 3953712 h 5809456"/>
              <a:gd name="connsiteX13295" fmla="*/ 9613122 w 10993169"/>
              <a:gd name="connsiteY13295" fmla="*/ 3958270 h 5809456"/>
              <a:gd name="connsiteX13296" fmla="*/ 9615075 w 10993169"/>
              <a:gd name="connsiteY13296" fmla="*/ 3964130 h 5809456"/>
              <a:gd name="connsiteX13297" fmla="*/ 9617028 w 10993169"/>
              <a:gd name="connsiteY13297" fmla="*/ 3969990 h 5809456"/>
              <a:gd name="connsiteX13298" fmla="*/ 9618981 w 10993169"/>
              <a:gd name="connsiteY13298" fmla="*/ 3974548 h 5809456"/>
              <a:gd name="connsiteX13299" fmla="*/ 9618981 w 10993169"/>
              <a:gd name="connsiteY13299" fmla="*/ 3979106 h 5809456"/>
              <a:gd name="connsiteX13300" fmla="*/ 9619632 w 10993169"/>
              <a:gd name="connsiteY13300" fmla="*/ 3985618 h 5809456"/>
              <a:gd name="connsiteX13301" fmla="*/ 9620283 w 10993169"/>
              <a:gd name="connsiteY13301" fmla="*/ 3988222 h 5809456"/>
              <a:gd name="connsiteX13302" fmla="*/ 9620934 w 10993169"/>
              <a:gd name="connsiteY13302" fmla="*/ 3990827 h 5809456"/>
              <a:gd name="connsiteX13303" fmla="*/ 9622235 w 10993169"/>
              <a:gd name="connsiteY13303" fmla="*/ 3993431 h 5809456"/>
              <a:gd name="connsiteX13304" fmla="*/ 9624188 w 10993169"/>
              <a:gd name="connsiteY13304" fmla="*/ 3995385 h 5809456"/>
              <a:gd name="connsiteX13305" fmla="*/ 9627443 w 10993169"/>
              <a:gd name="connsiteY13305" fmla="*/ 3999292 h 5809456"/>
              <a:gd name="connsiteX13306" fmla="*/ 9632000 w 10993169"/>
              <a:gd name="connsiteY13306" fmla="*/ 4003850 h 5809456"/>
              <a:gd name="connsiteX13307" fmla="*/ 9637207 w 10993169"/>
              <a:gd name="connsiteY13307" fmla="*/ 4007756 h 5809456"/>
              <a:gd name="connsiteX13308" fmla="*/ 9641764 w 10993169"/>
              <a:gd name="connsiteY13308" fmla="*/ 4010361 h 5809456"/>
              <a:gd name="connsiteX13309" fmla="*/ 9645019 w 10993169"/>
              <a:gd name="connsiteY13309" fmla="*/ 4010361 h 5809456"/>
              <a:gd name="connsiteX13310" fmla="*/ 9649575 w 10993169"/>
              <a:gd name="connsiteY13310" fmla="*/ 4009710 h 5809456"/>
              <a:gd name="connsiteX13311" fmla="*/ 9651528 w 10993169"/>
              <a:gd name="connsiteY13311" fmla="*/ 4009710 h 5809456"/>
              <a:gd name="connsiteX13312" fmla="*/ 9654132 w 10993169"/>
              <a:gd name="connsiteY13312" fmla="*/ 4009710 h 5809456"/>
              <a:gd name="connsiteX13313" fmla="*/ 9656085 w 10993169"/>
              <a:gd name="connsiteY13313" fmla="*/ 4009710 h 5809456"/>
              <a:gd name="connsiteX13314" fmla="*/ 9657386 w 10993169"/>
              <a:gd name="connsiteY13314" fmla="*/ 4010361 h 5809456"/>
              <a:gd name="connsiteX13315" fmla="*/ 9658688 w 10993169"/>
              <a:gd name="connsiteY13315" fmla="*/ 4011663 h 5809456"/>
              <a:gd name="connsiteX13316" fmla="*/ 9660641 w 10993169"/>
              <a:gd name="connsiteY13316" fmla="*/ 4013617 h 5809456"/>
              <a:gd name="connsiteX13317" fmla="*/ 9661943 w 10993169"/>
              <a:gd name="connsiteY13317" fmla="*/ 4016221 h 5809456"/>
              <a:gd name="connsiteX13318" fmla="*/ 9663245 w 10993169"/>
              <a:gd name="connsiteY13318" fmla="*/ 4018175 h 5809456"/>
              <a:gd name="connsiteX13319" fmla="*/ 9665198 w 10993169"/>
              <a:gd name="connsiteY13319" fmla="*/ 4024035 h 5809456"/>
              <a:gd name="connsiteX13320" fmla="*/ 9667151 w 10993169"/>
              <a:gd name="connsiteY13320" fmla="*/ 4028593 h 5809456"/>
              <a:gd name="connsiteX13321" fmla="*/ 9672358 w 10993169"/>
              <a:gd name="connsiteY13321" fmla="*/ 4031849 h 5809456"/>
              <a:gd name="connsiteX13322" fmla="*/ 9678867 w 10993169"/>
              <a:gd name="connsiteY13322" fmla="*/ 4034453 h 5809456"/>
              <a:gd name="connsiteX13323" fmla="*/ 9686028 w 10993169"/>
              <a:gd name="connsiteY13323" fmla="*/ 4037709 h 5809456"/>
              <a:gd name="connsiteX13324" fmla="*/ 9690584 w 10993169"/>
              <a:gd name="connsiteY13324" fmla="*/ 4040964 h 5809456"/>
              <a:gd name="connsiteX13325" fmla="*/ 9691886 w 10993169"/>
              <a:gd name="connsiteY13325" fmla="*/ 4042267 h 5809456"/>
              <a:gd name="connsiteX13326" fmla="*/ 9691886 w 10993169"/>
              <a:gd name="connsiteY13326" fmla="*/ 4044871 h 5809456"/>
              <a:gd name="connsiteX13327" fmla="*/ 9691886 w 10993169"/>
              <a:gd name="connsiteY13327" fmla="*/ 4047476 h 5809456"/>
              <a:gd name="connsiteX13328" fmla="*/ 9691886 w 10993169"/>
              <a:gd name="connsiteY13328" fmla="*/ 4050080 h 5809456"/>
              <a:gd name="connsiteX13329" fmla="*/ 9691235 w 10993169"/>
              <a:gd name="connsiteY13329" fmla="*/ 4056592 h 5809456"/>
              <a:gd name="connsiteX13330" fmla="*/ 9690584 w 10993169"/>
              <a:gd name="connsiteY13330" fmla="*/ 4061150 h 5809456"/>
              <a:gd name="connsiteX13331" fmla="*/ 9688631 w 10993169"/>
              <a:gd name="connsiteY13331" fmla="*/ 4064405 h 5809456"/>
              <a:gd name="connsiteX13332" fmla="*/ 9686028 w 10993169"/>
              <a:gd name="connsiteY13332" fmla="*/ 4067661 h 5809456"/>
              <a:gd name="connsiteX13333" fmla="*/ 9684075 w 10993169"/>
              <a:gd name="connsiteY13333" fmla="*/ 4071568 h 5809456"/>
              <a:gd name="connsiteX13334" fmla="*/ 9682122 w 10993169"/>
              <a:gd name="connsiteY13334" fmla="*/ 4074173 h 5809456"/>
              <a:gd name="connsiteX13335" fmla="*/ 9686679 w 10993169"/>
              <a:gd name="connsiteY13335" fmla="*/ 4081986 h 5809456"/>
              <a:gd name="connsiteX13336" fmla="*/ 9690584 w 10993169"/>
              <a:gd name="connsiteY13336" fmla="*/ 4089149 h 5809456"/>
              <a:gd name="connsiteX13337" fmla="*/ 9691886 w 10993169"/>
              <a:gd name="connsiteY13337" fmla="*/ 4091753 h 5809456"/>
              <a:gd name="connsiteX13338" fmla="*/ 9691886 w 10993169"/>
              <a:gd name="connsiteY13338" fmla="*/ 4093707 h 5809456"/>
              <a:gd name="connsiteX13339" fmla="*/ 9691886 w 10993169"/>
              <a:gd name="connsiteY13339" fmla="*/ 4096962 h 5809456"/>
              <a:gd name="connsiteX13340" fmla="*/ 9691235 w 10993169"/>
              <a:gd name="connsiteY13340" fmla="*/ 4100218 h 5809456"/>
              <a:gd name="connsiteX13341" fmla="*/ 9689933 w 10993169"/>
              <a:gd name="connsiteY13341" fmla="*/ 4106078 h 5809456"/>
              <a:gd name="connsiteX13342" fmla="*/ 9688631 w 10993169"/>
              <a:gd name="connsiteY13342" fmla="*/ 4110636 h 5809456"/>
              <a:gd name="connsiteX13343" fmla="*/ 9685377 w 10993169"/>
              <a:gd name="connsiteY13343" fmla="*/ 4113892 h 5809456"/>
              <a:gd name="connsiteX13344" fmla="*/ 9681471 w 10993169"/>
              <a:gd name="connsiteY13344" fmla="*/ 4117799 h 5809456"/>
              <a:gd name="connsiteX13345" fmla="*/ 9680169 w 10993169"/>
              <a:gd name="connsiteY13345" fmla="*/ 4119752 h 5809456"/>
              <a:gd name="connsiteX13346" fmla="*/ 9678867 w 10993169"/>
              <a:gd name="connsiteY13346" fmla="*/ 4121706 h 5809456"/>
              <a:gd name="connsiteX13347" fmla="*/ 9677565 w 10993169"/>
              <a:gd name="connsiteY13347" fmla="*/ 4123659 h 5809456"/>
              <a:gd name="connsiteX13348" fmla="*/ 9677565 w 10993169"/>
              <a:gd name="connsiteY13348" fmla="*/ 4125612 h 5809456"/>
              <a:gd name="connsiteX13349" fmla="*/ 9681471 w 10993169"/>
              <a:gd name="connsiteY13349" fmla="*/ 4129519 h 5809456"/>
              <a:gd name="connsiteX13350" fmla="*/ 9688631 w 10993169"/>
              <a:gd name="connsiteY13350" fmla="*/ 4133426 h 5809456"/>
              <a:gd name="connsiteX13351" fmla="*/ 9691235 w 10993169"/>
              <a:gd name="connsiteY13351" fmla="*/ 4136031 h 5809456"/>
              <a:gd name="connsiteX13352" fmla="*/ 9694490 w 10993169"/>
              <a:gd name="connsiteY13352" fmla="*/ 4139937 h 5809456"/>
              <a:gd name="connsiteX13353" fmla="*/ 9695792 w 10993169"/>
              <a:gd name="connsiteY13353" fmla="*/ 4141891 h 5809456"/>
              <a:gd name="connsiteX13354" fmla="*/ 9697094 w 10993169"/>
              <a:gd name="connsiteY13354" fmla="*/ 4144495 h 5809456"/>
              <a:gd name="connsiteX13355" fmla="*/ 9698396 w 10993169"/>
              <a:gd name="connsiteY13355" fmla="*/ 4146449 h 5809456"/>
              <a:gd name="connsiteX13356" fmla="*/ 9698396 w 10993169"/>
              <a:gd name="connsiteY13356" fmla="*/ 4148402 h 5809456"/>
              <a:gd name="connsiteX13357" fmla="*/ 9695792 w 10993169"/>
              <a:gd name="connsiteY13357" fmla="*/ 4154914 h 5809456"/>
              <a:gd name="connsiteX13358" fmla="*/ 9693188 w 10993169"/>
              <a:gd name="connsiteY13358" fmla="*/ 4164030 h 5809456"/>
              <a:gd name="connsiteX13359" fmla="*/ 9691886 w 10993169"/>
              <a:gd name="connsiteY13359" fmla="*/ 4168588 h 5809456"/>
              <a:gd name="connsiteX13360" fmla="*/ 9691235 w 10993169"/>
              <a:gd name="connsiteY13360" fmla="*/ 4173797 h 5809456"/>
              <a:gd name="connsiteX13361" fmla="*/ 9691235 w 10993169"/>
              <a:gd name="connsiteY13361" fmla="*/ 4179657 h 5809456"/>
              <a:gd name="connsiteX13362" fmla="*/ 9690584 w 10993169"/>
              <a:gd name="connsiteY13362" fmla="*/ 4184215 h 5809456"/>
              <a:gd name="connsiteX13363" fmla="*/ 9692537 w 10993169"/>
              <a:gd name="connsiteY13363" fmla="*/ 4189424 h 5809456"/>
              <a:gd name="connsiteX13364" fmla="*/ 9695141 w 10993169"/>
              <a:gd name="connsiteY13364" fmla="*/ 4195936 h 5809456"/>
              <a:gd name="connsiteX13365" fmla="*/ 9698396 w 10993169"/>
              <a:gd name="connsiteY13365" fmla="*/ 4203098 h 5809456"/>
              <a:gd name="connsiteX13366" fmla="*/ 9702301 w 10993169"/>
              <a:gd name="connsiteY13366" fmla="*/ 4210261 h 5809456"/>
              <a:gd name="connsiteX13367" fmla="*/ 9710113 w 10993169"/>
              <a:gd name="connsiteY13367" fmla="*/ 4223934 h 5809456"/>
              <a:gd name="connsiteX13368" fmla="*/ 9715971 w 10993169"/>
              <a:gd name="connsiteY13368" fmla="*/ 4235655 h 5809456"/>
              <a:gd name="connsiteX13369" fmla="*/ 9722481 w 10993169"/>
              <a:gd name="connsiteY13369" fmla="*/ 4247375 h 5809456"/>
              <a:gd name="connsiteX13370" fmla="*/ 9728990 w 10993169"/>
              <a:gd name="connsiteY13370" fmla="*/ 4261049 h 5809456"/>
              <a:gd name="connsiteX13371" fmla="*/ 9735499 w 10993169"/>
              <a:gd name="connsiteY13371" fmla="*/ 4274723 h 5809456"/>
              <a:gd name="connsiteX13372" fmla="*/ 9741358 w 10993169"/>
              <a:gd name="connsiteY13372" fmla="*/ 4286444 h 5809456"/>
              <a:gd name="connsiteX13373" fmla="*/ 9745915 w 10993169"/>
              <a:gd name="connsiteY13373" fmla="*/ 4289048 h 5809456"/>
              <a:gd name="connsiteX13374" fmla="*/ 9751773 w 10993169"/>
              <a:gd name="connsiteY13374" fmla="*/ 4292955 h 5809456"/>
              <a:gd name="connsiteX13375" fmla="*/ 9757631 w 10993169"/>
              <a:gd name="connsiteY13375" fmla="*/ 4296211 h 5809456"/>
              <a:gd name="connsiteX13376" fmla="*/ 9762188 w 10993169"/>
              <a:gd name="connsiteY13376" fmla="*/ 4299467 h 5809456"/>
              <a:gd name="connsiteX13377" fmla="*/ 9766745 w 10993169"/>
              <a:gd name="connsiteY13377" fmla="*/ 4301420 h 5809456"/>
              <a:gd name="connsiteX13378" fmla="*/ 9771952 w 10993169"/>
              <a:gd name="connsiteY13378" fmla="*/ 4304676 h 5809456"/>
              <a:gd name="connsiteX13379" fmla="*/ 9776509 w 10993169"/>
              <a:gd name="connsiteY13379" fmla="*/ 4308582 h 5809456"/>
              <a:gd name="connsiteX13380" fmla="*/ 9779763 w 10993169"/>
              <a:gd name="connsiteY13380" fmla="*/ 4312489 h 5809456"/>
              <a:gd name="connsiteX13381" fmla="*/ 9781065 w 10993169"/>
              <a:gd name="connsiteY13381" fmla="*/ 4315745 h 5809456"/>
              <a:gd name="connsiteX13382" fmla="*/ 9782367 w 10993169"/>
              <a:gd name="connsiteY13382" fmla="*/ 4319001 h 5809456"/>
              <a:gd name="connsiteX13383" fmla="*/ 9783018 w 10993169"/>
              <a:gd name="connsiteY13383" fmla="*/ 4322907 h 5809456"/>
              <a:gd name="connsiteX13384" fmla="*/ 9783018 w 10993169"/>
              <a:gd name="connsiteY13384" fmla="*/ 4326163 h 5809456"/>
              <a:gd name="connsiteX13385" fmla="*/ 9782367 w 10993169"/>
              <a:gd name="connsiteY13385" fmla="*/ 4332675 h 5809456"/>
              <a:gd name="connsiteX13386" fmla="*/ 9782367 w 10993169"/>
              <a:gd name="connsiteY13386" fmla="*/ 4337884 h 5809456"/>
              <a:gd name="connsiteX13387" fmla="*/ 9783669 w 10993169"/>
              <a:gd name="connsiteY13387" fmla="*/ 4342442 h 5809456"/>
              <a:gd name="connsiteX13388" fmla="*/ 9783669 w 10993169"/>
              <a:gd name="connsiteY13388" fmla="*/ 4348302 h 5809456"/>
              <a:gd name="connsiteX13389" fmla="*/ 9783669 w 10993169"/>
              <a:gd name="connsiteY13389" fmla="*/ 4353511 h 5809456"/>
              <a:gd name="connsiteX13390" fmla="*/ 9784971 w 10993169"/>
              <a:gd name="connsiteY13390" fmla="*/ 4358069 h 5809456"/>
              <a:gd name="connsiteX13391" fmla="*/ 9788225 w 10993169"/>
              <a:gd name="connsiteY13391" fmla="*/ 4361325 h 5809456"/>
              <a:gd name="connsiteX13392" fmla="*/ 9792782 w 10993169"/>
              <a:gd name="connsiteY13392" fmla="*/ 4363278 h 5809456"/>
              <a:gd name="connsiteX13393" fmla="*/ 9797990 w 10993169"/>
              <a:gd name="connsiteY13393" fmla="*/ 4365231 h 5809456"/>
              <a:gd name="connsiteX13394" fmla="*/ 9803848 w 10993169"/>
              <a:gd name="connsiteY13394" fmla="*/ 4367836 h 5809456"/>
              <a:gd name="connsiteX13395" fmla="*/ 9809707 w 10993169"/>
              <a:gd name="connsiteY13395" fmla="*/ 4369789 h 5809456"/>
              <a:gd name="connsiteX13396" fmla="*/ 9814263 w 10993169"/>
              <a:gd name="connsiteY13396" fmla="*/ 4372394 h 5809456"/>
              <a:gd name="connsiteX13397" fmla="*/ 9818169 w 10993169"/>
              <a:gd name="connsiteY13397" fmla="*/ 4374999 h 5809456"/>
              <a:gd name="connsiteX13398" fmla="*/ 9820773 w 10993169"/>
              <a:gd name="connsiteY13398" fmla="*/ 4378905 h 5809456"/>
              <a:gd name="connsiteX13399" fmla="*/ 9822725 w 10993169"/>
              <a:gd name="connsiteY13399" fmla="*/ 4380859 h 5809456"/>
              <a:gd name="connsiteX13400" fmla="*/ 9823377 w 10993169"/>
              <a:gd name="connsiteY13400" fmla="*/ 4384766 h 5809456"/>
              <a:gd name="connsiteX13401" fmla="*/ 9823377 w 10993169"/>
              <a:gd name="connsiteY13401" fmla="*/ 4388672 h 5809456"/>
              <a:gd name="connsiteX13402" fmla="*/ 9823377 w 10993169"/>
              <a:gd name="connsiteY13402" fmla="*/ 4392579 h 5809456"/>
              <a:gd name="connsiteX13403" fmla="*/ 9822725 w 10993169"/>
              <a:gd name="connsiteY13403" fmla="*/ 4401044 h 5809456"/>
              <a:gd name="connsiteX13404" fmla="*/ 9823377 w 10993169"/>
              <a:gd name="connsiteY13404" fmla="*/ 4406904 h 5809456"/>
              <a:gd name="connsiteX13405" fmla="*/ 9825980 w 10993169"/>
              <a:gd name="connsiteY13405" fmla="*/ 4414067 h 5809456"/>
              <a:gd name="connsiteX13406" fmla="*/ 9830537 w 10993169"/>
              <a:gd name="connsiteY13406" fmla="*/ 4421229 h 5809456"/>
              <a:gd name="connsiteX13407" fmla="*/ 9834443 w 10993169"/>
              <a:gd name="connsiteY13407" fmla="*/ 4429043 h 5809456"/>
              <a:gd name="connsiteX13408" fmla="*/ 9838999 w 10993169"/>
              <a:gd name="connsiteY13408" fmla="*/ 4435554 h 5809456"/>
              <a:gd name="connsiteX13409" fmla="*/ 9842905 w 10993169"/>
              <a:gd name="connsiteY13409" fmla="*/ 4440112 h 5809456"/>
              <a:gd name="connsiteX13410" fmla="*/ 9847461 w 10993169"/>
              <a:gd name="connsiteY13410" fmla="*/ 4447275 h 5809456"/>
              <a:gd name="connsiteX13411" fmla="*/ 9851367 w 10993169"/>
              <a:gd name="connsiteY13411" fmla="*/ 4454437 h 5809456"/>
              <a:gd name="connsiteX13412" fmla="*/ 9853971 w 10993169"/>
              <a:gd name="connsiteY13412" fmla="*/ 4460949 h 5809456"/>
              <a:gd name="connsiteX13413" fmla="*/ 9855923 w 10993169"/>
              <a:gd name="connsiteY13413" fmla="*/ 4464205 h 5809456"/>
              <a:gd name="connsiteX13414" fmla="*/ 9857225 w 10993169"/>
              <a:gd name="connsiteY13414" fmla="*/ 4468762 h 5809456"/>
              <a:gd name="connsiteX13415" fmla="*/ 9857876 w 10993169"/>
              <a:gd name="connsiteY13415" fmla="*/ 4473320 h 5809456"/>
              <a:gd name="connsiteX13416" fmla="*/ 9858527 w 10993169"/>
              <a:gd name="connsiteY13416" fmla="*/ 4478530 h 5809456"/>
              <a:gd name="connsiteX13417" fmla="*/ 9859829 w 10993169"/>
              <a:gd name="connsiteY13417" fmla="*/ 4488948 h 5809456"/>
              <a:gd name="connsiteX13418" fmla="*/ 9861782 w 10993169"/>
              <a:gd name="connsiteY13418" fmla="*/ 4496110 h 5809456"/>
              <a:gd name="connsiteX13419" fmla="*/ 9864386 w 10993169"/>
              <a:gd name="connsiteY13419" fmla="*/ 4502622 h 5809456"/>
              <a:gd name="connsiteX13420" fmla="*/ 9867641 w 10993169"/>
              <a:gd name="connsiteY13420" fmla="*/ 4509784 h 5809456"/>
              <a:gd name="connsiteX13421" fmla="*/ 9870244 w 10993169"/>
              <a:gd name="connsiteY13421" fmla="*/ 4517598 h 5809456"/>
              <a:gd name="connsiteX13422" fmla="*/ 9871546 w 10993169"/>
              <a:gd name="connsiteY13422" fmla="*/ 4522156 h 5809456"/>
              <a:gd name="connsiteX13423" fmla="*/ 9872848 w 10993169"/>
              <a:gd name="connsiteY13423" fmla="*/ 4526714 h 5809456"/>
              <a:gd name="connsiteX13424" fmla="*/ 9872848 w 10993169"/>
              <a:gd name="connsiteY13424" fmla="*/ 4531272 h 5809456"/>
              <a:gd name="connsiteX13425" fmla="*/ 9872848 w 10993169"/>
              <a:gd name="connsiteY13425" fmla="*/ 4536481 h 5809456"/>
              <a:gd name="connsiteX13426" fmla="*/ 9872848 w 10993169"/>
              <a:gd name="connsiteY13426" fmla="*/ 4541039 h 5809456"/>
              <a:gd name="connsiteX13427" fmla="*/ 9872197 w 10993169"/>
              <a:gd name="connsiteY13427" fmla="*/ 4550806 h 5809456"/>
              <a:gd name="connsiteX13428" fmla="*/ 9871546 w 10993169"/>
              <a:gd name="connsiteY13428" fmla="*/ 4557968 h 5809456"/>
              <a:gd name="connsiteX13429" fmla="*/ 9871546 w 10993169"/>
              <a:gd name="connsiteY13429" fmla="*/ 4565131 h 5809456"/>
              <a:gd name="connsiteX13430" fmla="*/ 9870244 w 10993169"/>
              <a:gd name="connsiteY13430" fmla="*/ 4573596 h 5809456"/>
              <a:gd name="connsiteX13431" fmla="*/ 9868942 w 10993169"/>
              <a:gd name="connsiteY13431" fmla="*/ 4582712 h 5809456"/>
              <a:gd name="connsiteX13432" fmla="*/ 9867641 w 10993169"/>
              <a:gd name="connsiteY13432" fmla="*/ 4591828 h 5809456"/>
              <a:gd name="connsiteX13433" fmla="*/ 9864386 w 10993169"/>
              <a:gd name="connsiteY13433" fmla="*/ 4610059 h 5809456"/>
              <a:gd name="connsiteX13434" fmla="*/ 9861782 w 10993169"/>
              <a:gd name="connsiteY13434" fmla="*/ 4625036 h 5809456"/>
              <a:gd name="connsiteX13435" fmla="*/ 9861131 w 10993169"/>
              <a:gd name="connsiteY13435" fmla="*/ 4635454 h 5809456"/>
              <a:gd name="connsiteX13436" fmla="*/ 9860480 w 10993169"/>
              <a:gd name="connsiteY13436" fmla="*/ 4647826 h 5809456"/>
              <a:gd name="connsiteX13437" fmla="*/ 9860480 w 10993169"/>
              <a:gd name="connsiteY13437" fmla="*/ 4660197 h 5809456"/>
              <a:gd name="connsiteX13438" fmla="*/ 9861782 w 10993169"/>
              <a:gd name="connsiteY13438" fmla="*/ 4670615 h 5809456"/>
              <a:gd name="connsiteX13439" fmla="*/ 9865037 w 10993169"/>
              <a:gd name="connsiteY13439" fmla="*/ 4677778 h 5809456"/>
              <a:gd name="connsiteX13440" fmla="*/ 9870895 w 10993169"/>
              <a:gd name="connsiteY13440" fmla="*/ 4686243 h 5809456"/>
              <a:gd name="connsiteX13441" fmla="*/ 9873499 w 10993169"/>
              <a:gd name="connsiteY13441" fmla="*/ 4690801 h 5809456"/>
              <a:gd name="connsiteX13442" fmla="*/ 9876103 w 10993169"/>
              <a:gd name="connsiteY13442" fmla="*/ 4695359 h 5809456"/>
              <a:gd name="connsiteX13443" fmla="*/ 9878055 w 10993169"/>
              <a:gd name="connsiteY13443" fmla="*/ 4699917 h 5809456"/>
              <a:gd name="connsiteX13444" fmla="*/ 9879357 w 10993169"/>
              <a:gd name="connsiteY13444" fmla="*/ 4703823 h 5809456"/>
              <a:gd name="connsiteX13445" fmla="*/ 9880008 w 10993169"/>
              <a:gd name="connsiteY13445" fmla="*/ 4709033 h 5809456"/>
              <a:gd name="connsiteX13446" fmla="*/ 9880659 w 10993169"/>
              <a:gd name="connsiteY13446" fmla="*/ 4714893 h 5809456"/>
              <a:gd name="connsiteX13447" fmla="*/ 9880659 w 10993169"/>
              <a:gd name="connsiteY13447" fmla="*/ 4722706 h 5809456"/>
              <a:gd name="connsiteX13448" fmla="*/ 9880008 w 10993169"/>
              <a:gd name="connsiteY13448" fmla="*/ 4729218 h 5809456"/>
              <a:gd name="connsiteX13449" fmla="*/ 9878707 w 10993169"/>
              <a:gd name="connsiteY13449" fmla="*/ 4742892 h 5809456"/>
              <a:gd name="connsiteX13450" fmla="*/ 9877405 w 10993169"/>
              <a:gd name="connsiteY13450" fmla="*/ 4752659 h 5809456"/>
              <a:gd name="connsiteX13451" fmla="*/ 9874150 w 10993169"/>
              <a:gd name="connsiteY13451" fmla="*/ 4761775 h 5809456"/>
              <a:gd name="connsiteX13452" fmla="*/ 9870895 w 10993169"/>
              <a:gd name="connsiteY13452" fmla="*/ 4773495 h 5809456"/>
              <a:gd name="connsiteX13453" fmla="*/ 9869593 w 10993169"/>
              <a:gd name="connsiteY13453" fmla="*/ 4779355 h 5809456"/>
              <a:gd name="connsiteX13454" fmla="*/ 9868291 w 10993169"/>
              <a:gd name="connsiteY13454" fmla="*/ 4785216 h 5809456"/>
              <a:gd name="connsiteX13455" fmla="*/ 9866989 w 10993169"/>
              <a:gd name="connsiteY13455" fmla="*/ 4791076 h 5809456"/>
              <a:gd name="connsiteX13456" fmla="*/ 9866989 w 10993169"/>
              <a:gd name="connsiteY13456" fmla="*/ 4795634 h 5809456"/>
              <a:gd name="connsiteX13457" fmla="*/ 9866989 w 10993169"/>
              <a:gd name="connsiteY13457" fmla="*/ 4800192 h 5809456"/>
              <a:gd name="connsiteX13458" fmla="*/ 9868291 w 10993169"/>
              <a:gd name="connsiteY13458" fmla="*/ 4804750 h 5809456"/>
              <a:gd name="connsiteX13459" fmla="*/ 9869593 w 10993169"/>
              <a:gd name="connsiteY13459" fmla="*/ 4809959 h 5809456"/>
              <a:gd name="connsiteX13460" fmla="*/ 9870895 w 10993169"/>
              <a:gd name="connsiteY13460" fmla="*/ 4815168 h 5809456"/>
              <a:gd name="connsiteX13461" fmla="*/ 9874150 w 10993169"/>
              <a:gd name="connsiteY13461" fmla="*/ 4825586 h 5809456"/>
              <a:gd name="connsiteX13462" fmla="*/ 9877405 w 10993169"/>
              <a:gd name="connsiteY13462" fmla="*/ 4834702 h 5809456"/>
              <a:gd name="connsiteX13463" fmla="*/ 9878707 w 10993169"/>
              <a:gd name="connsiteY13463" fmla="*/ 4852934 h 5809456"/>
              <a:gd name="connsiteX13464" fmla="*/ 9880659 w 10993169"/>
              <a:gd name="connsiteY13464" fmla="*/ 4875073 h 5809456"/>
              <a:gd name="connsiteX13465" fmla="*/ 9881961 w 10993169"/>
              <a:gd name="connsiteY13465" fmla="*/ 4897863 h 5809456"/>
              <a:gd name="connsiteX13466" fmla="*/ 9881961 w 10993169"/>
              <a:gd name="connsiteY13466" fmla="*/ 4916094 h 5809456"/>
              <a:gd name="connsiteX13467" fmla="*/ 9881961 w 10993169"/>
              <a:gd name="connsiteY13467" fmla="*/ 4934977 h 5809456"/>
              <a:gd name="connsiteX13468" fmla="*/ 9880659 w 10993169"/>
              <a:gd name="connsiteY13468" fmla="*/ 4955814 h 5809456"/>
              <a:gd name="connsiteX13469" fmla="*/ 9878707 w 10993169"/>
              <a:gd name="connsiteY13469" fmla="*/ 4976650 h 5809456"/>
              <a:gd name="connsiteX13470" fmla="*/ 9877405 w 10993169"/>
              <a:gd name="connsiteY13470" fmla="*/ 4992929 h 5809456"/>
              <a:gd name="connsiteX13471" fmla="*/ 9876753 w 10993169"/>
              <a:gd name="connsiteY13471" fmla="*/ 5000091 h 5809456"/>
              <a:gd name="connsiteX13472" fmla="*/ 9876103 w 10993169"/>
              <a:gd name="connsiteY13472" fmla="*/ 5008556 h 5809456"/>
              <a:gd name="connsiteX13473" fmla="*/ 9874150 w 10993169"/>
              <a:gd name="connsiteY13473" fmla="*/ 5017672 h 5809456"/>
              <a:gd name="connsiteX13474" fmla="*/ 9872848 w 10993169"/>
              <a:gd name="connsiteY13474" fmla="*/ 5026788 h 5809456"/>
              <a:gd name="connsiteX13475" fmla="*/ 9869593 w 10993169"/>
              <a:gd name="connsiteY13475" fmla="*/ 5045671 h 5809456"/>
              <a:gd name="connsiteX13476" fmla="*/ 9866989 w 10993169"/>
              <a:gd name="connsiteY13476" fmla="*/ 5059996 h 5809456"/>
              <a:gd name="connsiteX13477" fmla="*/ 9865037 w 10993169"/>
              <a:gd name="connsiteY13477" fmla="*/ 5076275 h 5809456"/>
              <a:gd name="connsiteX13478" fmla="*/ 9863084 w 10993169"/>
              <a:gd name="connsiteY13478" fmla="*/ 5096460 h 5809456"/>
              <a:gd name="connsiteX13479" fmla="*/ 9861131 w 10993169"/>
              <a:gd name="connsiteY13479" fmla="*/ 5117296 h 5809456"/>
              <a:gd name="connsiteX13480" fmla="*/ 9859178 w 10993169"/>
              <a:gd name="connsiteY13480" fmla="*/ 5133575 h 5809456"/>
              <a:gd name="connsiteX13481" fmla="*/ 9853971 w 10993169"/>
              <a:gd name="connsiteY13481" fmla="*/ 5145946 h 5809456"/>
              <a:gd name="connsiteX13482" fmla="*/ 9847461 w 10993169"/>
              <a:gd name="connsiteY13482" fmla="*/ 5159620 h 5809456"/>
              <a:gd name="connsiteX13483" fmla="*/ 9844207 w 10993169"/>
              <a:gd name="connsiteY13483" fmla="*/ 5167434 h 5809456"/>
              <a:gd name="connsiteX13484" fmla="*/ 9841603 w 10993169"/>
              <a:gd name="connsiteY13484" fmla="*/ 5174596 h 5809456"/>
              <a:gd name="connsiteX13485" fmla="*/ 9839650 w 10993169"/>
              <a:gd name="connsiteY13485" fmla="*/ 5181108 h 5809456"/>
              <a:gd name="connsiteX13486" fmla="*/ 9838999 w 10993169"/>
              <a:gd name="connsiteY13486" fmla="*/ 5187619 h 5809456"/>
              <a:gd name="connsiteX13487" fmla="*/ 9840301 w 10993169"/>
              <a:gd name="connsiteY13487" fmla="*/ 5192828 h 5809456"/>
              <a:gd name="connsiteX13488" fmla="*/ 9842905 w 10993169"/>
              <a:gd name="connsiteY13488" fmla="*/ 5199340 h 5809456"/>
              <a:gd name="connsiteX13489" fmla="*/ 9846159 w 10993169"/>
              <a:gd name="connsiteY13489" fmla="*/ 5206502 h 5809456"/>
              <a:gd name="connsiteX13490" fmla="*/ 9848763 w 10993169"/>
              <a:gd name="connsiteY13490" fmla="*/ 5213014 h 5809456"/>
              <a:gd name="connsiteX13491" fmla="*/ 9849414 w 10993169"/>
              <a:gd name="connsiteY13491" fmla="*/ 5220176 h 5809456"/>
              <a:gd name="connsiteX13492" fmla="*/ 9850065 w 10993169"/>
              <a:gd name="connsiteY13492" fmla="*/ 5229292 h 5809456"/>
              <a:gd name="connsiteX13493" fmla="*/ 9850065 w 10993169"/>
              <a:gd name="connsiteY13493" fmla="*/ 5239710 h 5809456"/>
              <a:gd name="connsiteX13494" fmla="*/ 9848763 w 10993169"/>
              <a:gd name="connsiteY13494" fmla="*/ 5246873 h 5809456"/>
              <a:gd name="connsiteX13495" fmla="*/ 9843555 w 10993169"/>
              <a:gd name="connsiteY13495" fmla="*/ 5252733 h 5809456"/>
              <a:gd name="connsiteX13496" fmla="*/ 9835093 w 10993169"/>
              <a:gd name="connsiteY13496" fmla="*/ 5259896 h 5809456"/>
              <a:gd name="connsiteX13497" fmla="*/ 9831188 w 10993169"/>
              <a:gd name="connsiteY13497" fmla="*/ 5263151 h 5809456"/>
              <a:gd name="connsiteX13498" fmla="*/ 9827933 w 10993169"/>
              <a:gd name="connsiteY13498" fmla="*/ 5267058 h 5809456"/>
              <a:gd name="connsiteX13499" fmla="*/ 9825329 w 10993169"/>
              <a:gd name="connsiteY13499" fmla="*/ 5270965 h 5809456"/>
              <a:gd name="connsiteX13500" fmla="*/ 9823377 w 10993169"/>
              <a:gd name="connsiteY13500" fmla="*/ 5274872 h 5809456"/>
              <a:gd name="connsiteX13501" fmla="*/ 9822075 w 10993169"/>
              <a:gd name="connsiteY13501" fmla="*/ 5280081 h 5809456"/>
              <a:gd name="connsiteX13502" fmla="*/ 9822075 w 10993169"/>
              <a:gd name="connsiteY13502" fmla="*/ 5286592 h 5809456"/>
              <a:gd name="connsiteX13503" fmla="*/ 9822075 w 10993169"/>
              <a:gd name="connsiteY13503" fmla="*/ 5293755 h 5809456"/>
              <a:gd name="connsiteX13504" fmla="*/ 9822725 w 10993169"/>
              <a:gd name="connsiteY13504" fmla="*/ 5301568 h 5809456"/>
              <a:gd name="connsiteX13505" fmla="*/ 9824678 w 10993169"/>
              <a:gd name="connsiteY13505" fmla="*/ 5315893 h 5809456"/>
              <a:gd name="connsiteX13506" fmla="*/ 9825980 w 10993169"/>
              <a:gd name="connsiteY13506" fmla="*/ 5328265 h 5809456"/>
              <a:gd name="connsiteX13507" fmla="*/ 9827933 w 10993169"/>
              <a:gd name="connsiteY13507" fmla="*/ 5340637 h 5809456"/>
              <a:gd name="connsiteX13508" fmla="*/ 9829235 w 10993169"/>
              <a:gd name="connsiteY13508" fmla="*/ 5356915 h 5809456"/>
              <a:gd name="connsiteX13509" fmla="*/ 9829886 w 10993169"/>
              <a:gd name="connsiteY13509" fmla="*/ 5364729 h 5809456"/>
              <a:gd name="connsiteX13510" fmla="*/ 9829886 w 10993169"/>
              <a:gd name="connsiteY13510" fmla="*/ 5372542 h 5809456"/>
              <a:gd name="connsiteX13511" fmla="*/ 9829235 w 10993169"/>
              <a:gd name="connsiteY13511" fmla="*/ 5379054 h 5809456"/>
              <a:gd name="connsiteX13512" fmla="*/ 9828584 w 10993169"/>
              <a:gd name="connsiteY13512" fmla="*/ 5384914 h 5809456"/>
              <a:gd name="connsiteX13513" fmla="*/ 9827282 w 10993169"/>
              <a:gd name="connsiteY13513" fmla="*/ 5390774 h 5809456"/>
              <a:gd name="connsiteX13514" fmla="*/ 9825329 w 10993169"/>
              <a:gd name="connsiteY13514" fmla="*/ 5397286 h 5809456"/>
              <a:gd name="connsiteX13515" fmla="*/ 9822725 w 10993169"/>
              <a:gd name="connsiteY13515" fmla="*/ 5404448 h 5809456"/>
              <a:gd name="connsiteX13516" fmla="*/ 9819471 w 10993169"/>
              <a:gd name="connsiteY13516" fmla="*/ 5410960 h 5809456"/>
              <a:gd name="connsiteX13517" fmla="*/ 9813612 w 10993169"/>
              <a:gd name="connsiteY13517" fmla="*/ 5424634 h 5809456"/>
              <a:gd name="connsiteX13518" fmla="*/ 9807754 w 10993169"/>
              <a:gd name="connsiteY13518" fmla="*/ 5435703 h 5809456"/>
              <a:gd name="connsiteX13519" fmla="*/ 9803848 w 10993169"/>
              <a:gd name="connsiteY13519" fmla="*/ 5445470 h 5809456"/>
              <a:gd name="connsiteX13520" fmla="*/ 9798641 w 10993169"/>
              <a:gd name="connsiteY13520" fmla="*/ 5459144 h 5809456"/>
              <a:gd name="connsiteX13521" fmla="*/ 9794084 w 10993169"/>
              <a:gd name="connsiteY13521" fmla="*/ 5472818 h 5809456"/>
              <a:gd name="connsiteX13522" fmla="*/ 9789527 w 10993169"/>
              <a:gd name="connsiteY13522" fmla="*/ 5484538 h 5809456"/>
              <a:gd name="connsiteX13523" fmla="*/ 9785622 w 10993169"/>
              <a:gd name="connsiteY13523" fmla="*/ 5495608 h 5809456"/>
              <a:gd name="connsiteX13524" fmla="*/ 9781065 w 10993169"/>
              <a:gd name="connsiteY13524" fmla="*/ 5508630 h 5809456"/>
              <a:gd name="connsiteX13525" fmla="*/ 9776509 w 10993169"/>
              <a:gd name="connsiteY13525" fmla="*/ 5520351 h 5809456"/>
              <a:gd name="connsiteX13526" fmla="*/ 9771952 w 10993169"/>
              <a:gd name="connsiteY13526" fmla="*/ 5530118 h 5809456"/>
              <a:gd name="connsiteX13527" fmla="*/ 9765443 w 10993169"/>
              <a:gd name="connsiteY13527" fmla="*/ 5539234 h 5809456"/>
              <a:gd name="connsiteX13528" fmla="*/ 9756981 w 10993169"/>
              <a:gd name="connsiteY13528" fmla="*/ 5550954 h 5809456"/>
              <a:gd name="connsiteX13529" fmla="*/ 9748518 w 10993169"/>
              <a:gd name="connsiteY13529" fmla="*/ 5561373 h 5809456"/>
              <a:gd name="connsiteX13530" fmla="*/ 9741358 w 10993169"/>
              <a:gd name="connsiteY13530" fmla="*/ 5569186 h 5809456"/>
              <a:gd name="connsiteX13531" fmla="*/ 9734197 w 10993169"/>
              <a:gd name="connsiteY13531" fmla="*/ 5573744 h 5809456"/>
              <a:gd name="connsiteX13532" fmla="*/ 9725084 w 10993169"/>
              <a:gd name="connsiteY13532" fmla="*/ 5579604 h 5809456"/>
              <a:gd name="connsiteX13533" fmla="*/ 9716622 w 10993169"/>
              <a:gd name="connsiteY13533" fmla="*/ 5584814 h 5809456"/>
              <a:gd name="connsiteX13534" fmla="*/ 9713367 w 10993169"/>
              <a:gd name="connsiteY13534" fmla="*/ 5586767 h 5809456"/>
              <a:gd name="connsiteX13535" fmla="*/ 9710763 w 10993169"/>
              <a:gd name="connsiteY13535" fmla="*/ 5590023 h 5809456"/>
              <a:gd name="connsiteX13536" fmla="*/ 9705556 w 10993169"/>
              <a:gd name="connsiteY13536" fmla="*/ 5596534 h 5809456"/>
              <a:gd name="connsiteX13537" fmla="*/ 9700349 w 10993169"/>
              <a:gd name="connsiteY13537" fmla="*/ 5604348 h 5809456"/>
              <a:gd name="connsiteX13538" fmla="*/ 9695792 w 10993169"/>
              <a:gd name="connsiteY13538" fmla="*/ 5609557 h 5809456"/>
              <a:gd name="connsiteX13539" fmla="*/ 9691235 w 10993169"/>
              <a:gd name="connsiteY13539" fmla="*/ 5612161 h 5809456"/>
              <a:gd name="connsiteX13540" fmla="*/ 9684726 w 10993169"/>
              <a:gd name="connsiteY13540" fmla="*/ 5614766 h 5809456"/>
              <a:gd name="connsiteX13541" fmla="*/ 9677565 w 10993169"/>
              <a:gd name="connsiteY13541" fmla="*/ 5617370 h 5809456"/>
              <a:gd name="connsiteX13542" fmla="*/ 9672358 w 10993169"/>
              <a:gd name="connsiteY13542" fmla="*/ 5619975 h 5809456"/>
              <a:gd name="connsiteX13543" fmla="*/ 9667151 w 10993169"/>
              <a:gd name="connsiteY13543" fmla="*/ 5619324 h 5809456"/>
              <a:gd name="connsiteX13544" fmla="*/ 9660641 w 10993169"/>
              <a:gd name="connsiteY13544" fmla="*/ 5618673 h 5809456"/>
              <a:gd name="connsiteX13545" fmla="*/ 9654783 w 10993169"/>
              <a:gd name="connsiteY13545" fmla="*/ 5618022 h 5809456"/>
              <a:gd name="connsiteX13546" fmla="*/ 9649575 w 10993169"/>
              <a:gd name="connsiteY13546" fmla="*/ 5617370 h 5809456"/>
              <a:gd name="connsiteX13547" fmla="*/ 9645019 w 10993169"/>
              <a:gd name="connsiteY13547" fmla="*/ 5618022 h 5809456"/>
              <a:gd name="connsiteX13548" fmla="*/ 9640462 w 10993169"/>
              <a:gd name="connsiteY13548" fmla="*/ 5619324 h 5809456"/>
              <a:gd name="connsiteX13549" fmla="*/ 9635905 w 10993169"/>
              <a:gd name="connsiteY13549" fmla="*/ 5620626 h 5809456"/>
              <a:gd name="connsiteX13550" fmla="*/ 9631349 w 10993169"/>
              <a:gd name="connsiteY13550" fmla="*/ 5622580 h 5809456"/>
              <a:gd name="connsiteX13551" fmla="*/ 9627443 w 10993169"/>
              <a:gd name="connsiteY13551" fmla="*/ 5625835 h 5809456"/>
              <a:gd name="connsiteX13552" fmla="*/ 9622235 w 10993169"/>
              <a:gd name="connsiteY13552" fmla="*/ 5631044 h 5809456"/>
              <a:gd name="connsiteX13553" fmla="*/ 9619632 w 10993169"/>
              <a:gd name="connsiteY13553" fmla="*/ 5633649 h 5809456"/>
              <a:gd name="connsiteX13554" fmla="*/ 9617028 w 10993169"/>
              <a:gd name="connsiteY13554" fmla="*/ 5635602 h 5809456"/>
              <a:gd name="connsiteX13555" fmla="*/ 9614424 w 10993169"/>
              <a:gd name="connsiteY13555" fmla="*/ 5636905 h 5809456"/>
              <a:gd name="connsiteX13556" fmla="*/ 9611169 w 10993169"/>
              <a:gd name="connsiteY13556" fmla="*/ 5637556 h 5809456"/>
              <a:gd name="connsiteX13557" fmla="*/ 9606613 w 10993169"/>
              <a:gd name="connsiteY13557" fmla="*/ 5636905 h 5809456"/>
              <a:gd name="connsiteX13558" fmla="*/ 9600103 w 10993169"/>
              <a:gd name="connsiteY13558" fmla="*/ 5634300 h 5809456"/>
              <a:gd name="connsiteX13559" fmla="*/ 9593594 w 10993169"/>
              <a:gd name="connsiteY13559" fmla="*/ 5631044 h 5809456"/>
              <a:gd name="connsiteX13560" fmla="*/ 9588387 w 10993169"/>
              <a:gd name="connsiteY13560" fmla="*/ 5627789 h 5809456"/>
              <a:gd name="connsiteX13561" fmla="*/ 9587085 w 10993169"/>
              <a:gd name="connsiteY13561" fmla="*/ 5624533 h 5809456"/>
              <a:gd name="connsiteX13562" fmla="*/ 9586434 w 10993169"/>
              <a:gd name="connsiteY13562" fmla="*/ 5620626 h 5809456"/>
              <a:gd name="connsiteX13563" fmla="*/ 9585783 w 10993169"/>
              <a:gd name="connsiteY13563" fmla="*/ 5616719 h 5809456"/>
              <a:gd name="connsiteX13564" fmla="*/ 9585783 w 10993169"/>
              <a:gd name="connsiteY13564" fmla="*/ 5612812 h 5809456"/>
              <a:gd name="connsiteX13565" fmla="*/ 9585783 w 10993169"/>
              <a:gd name="connsiteY13565" fmla="*/ 5608906 h 5809456"/>
              <a:gd name="connsiteX13566" fmla="*/ 9585783 w 10993169"/>
              <a:gd name="connsiteY13566" fmla="*/ 5604999 h 5809456"/>
              <a:gd name="connsiteX13567" fmla="*/ 9585132 w 10993169"/>
              <a:gd name="connsiteY13567" fmla="*/ 5601743 h 5809456"/>
              <a:gd name="connsiteX13568" fmla="*/ 9583179 w 10993169"/>
              <a:gd name="connsiteY13568" fmla="*/ 5599790 h 5809456"/>
              <a:gd name="connsiteX13569" fmla="*/ 9580575 w 10993169"/>
              <a:gd name="connsiteY13569" fmla="*/ 5597836 h 5809456"/>
              <a:gd name="connsiteX13570" fmla="*/ 9577321 w 10993169"/>
              <a:gd name="connsiteY13570" fmla="*/ 5595883 h 5809456"/>
              <a:gd name="connsiteX13571" fmla="*/ 9573415 w 10993169"/>
              <a:gd name="connsiteY13571" fmla="*/ 5595232 h 5809456"/>
              <a:gd name="connsiteX13572" fmla="*/ 9570811 w 10993169"/>
              <a:gd name="connsiteY13572" fmla="*/ 5594581 h 5809456"/>
              <a:gd name="connsiteX13573" fmla="*/ 9568858 w 10993169"/>
              <a:gd name="connsiteY13573" fmla="*/ 5595883 h 5809456"/>
              <a:gd name="connsiteX13574" fmla="*/ 9567557 w 10993169"/>
              <a:gd name="connsiteY13574" fmla="*/ 5597836 h 5809456"/>
              <a:gd name="connsiteX13575" fmla="*/ 9566255 w 10993169"/>
              <a:gd name="connsiteY13575" fmla="*/ 5599790 h 5809456"/>
              <a:gd name="connsiteX13576" fmla="*/ 9564953 w 10993169"/>
              <a:gd name="connsiteY13576" fmla="*/ 5602394 h 5809456"/>
              <a:gd name="connsiteX13577" fmla="*/ 9563651 w 10993169"/>
              <a:gd name="connsiteY13577" fmla="*/ 5607603 h 5809456"/>
              <a:gd name="connsiteX13578" fmla="*/ 9563000 w 10993169"/>
              <a:gd name="connsiteY13578" fmla="*/ 5612161 h 5809456"/>
              <a:gd name="connsiteX13579" fmla="*/ 9565604 w 10993169"/>
              <a:gd name="connsiteY13579" fmla="*/ 5617370 h 5809456"/>
              <a:gd name="connsiteX13580" fmla="*/ 9568207 w 10993169"/>
              <a:gd name="connsiteY13580" fmla="*/ 5622580 h 5809456"/>
              <a:gd name="connsiteX13581" fmla="*/ 9566905 w 10993169"/>
              <a:gd name="connsiteY13581" fmla="*/ 5624533 h 5809456"/>
              <a:gd name="connsiteX13582" fmla="*/ 9564953 w 10993169"/>
              <a:gd name="connsiteY13582" fmla="*/ 5626486 h 5809456"/>
              <a:gd name="connsiteX13583" fmla="*/ 9562349 w 10993169"/>
              <a:gd name="connsiteY13583" fmla="*/ 5628440 h 5809456"/>
              <a:gd name="connsiteX13584" fmla="*/ 9560396 w 10993169"/>
              <a:gd name="connsiteY13584" fmla="*/ 5630393 h 5809456"/>
              <a:gd name="connsiteX13585" fmla="*/ 9557141 w 10993169"/>
              <a:gd name="connsiteY13585" fmla="*/ 5631695 h 5809456"/>
              <a:gd name="connsiteX13586" fmla="*/ 9554538 w 10993169"/>
              <a:gd name="connsiteY13586" fmla="*/ 5632998 h 5809456"/>
              <a:gd name="connsiteX13587" fmla="*/ 9551934 w 10993169"/>
              <a:gd name="connsiteY13587" fmla="*/ 5632998 h 5809456"/>
              <a:gd name="connsiteX13588" fmla="*/ 9549981 w 10993169"/>
              <a:gd name="connsiteY13588" fmla="*/ 5632998 h 5809456"/>
              <a:gd name="connsiteX13589" fmla="*/ 9548028 w 10993169"/>
              <a:gd name="connsiteY13589" fmla="*/ 5631044 h 5809456"/>
              <a:gd name="connsiteX13590" fmla="*/ 9546075 w 10993169"/>
              <a:gd name="connsiteY13590" fmla="*/ 5627789 h 5809456"/>
              <a:gd name="connsiteX13591" fmla="*/ 9544773 w 10993169"/>
              <a:gd name="connsiteY13591" fmla="*/ 5623882 h 5809456"/>
              <a:gd name="connsiteX13592" fmla="*/ 9543472 w 10993169"/>
              <a:gd name="connsiteY13592" fmla="*/ 5619324 h 5809456"/>
              <a:gd name="connsiteX13593" fmla="*/ 9542821 w 10993169"/>
              <a:gd name="connsiteY13593" fmla="*/ 5615417 h 5809456"/>
              <a:gd name="connsiteX13594" fmla="*/ 9541519 w 10993169"/>
              <a:gd name="connsiteY13594" fmla="*/ 5612161 h 5809456"/>
              <a:gd name="connsiteX13595" fmla="*/ 9540868 w 10993169"/>
              <a:gd name="connsiteY13595" fmla="*/ 5610208 h 5809456"/>
              <a:gd name="connsiteX13596" fmla="*/ 9539566 w 10993169"/>
              <a:gd name="connsiteY13596" fmla="*/ 5609557 h 5809456"/>
              <a:gd name="connsiteX13597" fmla="*/ 9536311 w 10993169"/>
              <a:gd name="connsiteY13597" fmla="*/ 5609557 h 5809456"/>
              <a:gd name="connsiteX13598" fmla="*/ 9531755 w 10993169"/>
              <a:gd name="connsiteY13598" fmla="*/ 5610208 h 5809456"/>
              <a:gd name="connsiteX13599" fmla="*/ 9527198 w 10993169"/>
              <a:gd name="connsiteY13599" fmla="*/ 5610859 h 5809456"/>
              <a:gd name="connsiteX13600" fmla="*/ 9523943 w 10993169"/>
              <a:gd name="connsiteY13600" fmla="*/ 5612161 h 5809456"/>
              <a:gd name="connsiteX13601" fmla="*/ 9522641 w 10993169"/>
              <a:gd name="connsiteY13601" fmla="*/ 5614766 h 5809456"/>
              <a:gd name="connsiteX13602" fmla="*/ 9521991 w 10993169"/>
              <a:gd name="connsiteY13602" fmla="*/ 5618022 h 5809456"/>
              <a:gd name="connsiteX13603" fmla="*/ 9521340 w 10993169"/>
              <a:gd name="connsiteY13603" fmla="*/ 5621928 h 5809456"/>
              <a:gd name="connsiteX13604" fmla="*/ 9520689 w 10993169"/>
              <a:gd name="connsiteY13604" fmla="*/ 5626486 h 5809456"/>
              <a:gd name="connsiteX13605" fmla="*/ 9520038 w 10993169"/>
              <a:gd name="connsiteY13605" fmla="*/ 5634300 h 5809456"/>
              <a:gd name="connsiteX13606" fmla="*/ 9519387 w 10993169"/>
              <a:gd name="connsiteY13606" fmla="*/ 5640160 h 5809456"/>
              <a:gd name="connsiteX13607" fmla="*/ 9516783 w 10993169"/>
              <a:gd name="connsiteY13607" fmla="*/ 5649276 h 5809456"/>
              <a:gd name="connsiteX13608" fmla="*/ 9512877 w 10993169"/>
              <a:gd name="connsiteY13608" fmla="*/ 5660997 h 5809456"/>
              <a:gd name="connsiteX13609" fmla="*/ 9508972 w 10993169"/>
              <a:gd name="connsiteY13609" fmla="*/ 5672717 h 5809456"/>
              <a:gd name="connsiteX13610" fmla="*/ 9506368 w 10993169"/>
              <a:gd name="connsiteY13610" fmla="*/ 5681833 h 5809456"/>
              <a:gd name="connsiteX13611" fmla="*/ 9508321 w 10993169"/>
              <a:gd name="connsiteY13611" fmla="*/ 5692902 h 5809456"/>
              <a:gd name="connsiteX13612" fmla="*/ 9511575 w 10993169"/>
              <a:gd name="connsiteY13612" fmla="*/ 5705925 h 5809456"/>
              <a:gd name="connsiteX13613" fmla="*/ 9512877 w 10993169"/>
              <a:gd name="connsiteY13613" fmla="*/ 5712437 h 5809456"/>
              <a:gd name="connsiteX13614" fmla="*/ 9514179 w 10993169"/>
              <a:gd name="connsiteY13614" fmla="*/ 5718948 h 5809456"/>
              <a:gd name="connsiteX13615" fmla="*/ 9514830 w 10993169"/>
              <a:gd name="connsiteY13615" fmla="*/ 5724808 h 5809456"/>
              <a:gd name="connsiteX13616" fmla="*/ 9514179 w 10993169"/>
              <a:gd name="connsiteY13616" fmla="*/ 5730017 h 5809456"/>
              <a:gd name="connsiteX13617" fmla="*/ 9513528 w 10993169"/>
              <a:gd name="connsiteY13617" fmla="*/ 5734575 h 5809456"/>
              <a:gd name="connsiteX13618" fmla="*/ 9510925 w 10993169"/>
              <a:gd name="connsiteY13618" fmla="*/ 5739784 h 5809456"/>
              <a:gd name="connsiteX13619" fmla="*/ 9509623 w 10993169"/>
              <a:gd name="connsiteY13619" fmla="*/ 5742389 h 5809456"/>
              <a:gd name="connsiteX13620" fmla="*/ 9507670 w 10993169"/>
              <a:gd name="connsiteY13620" fmla="*/ 5744342 h 5809456"/>
              <a:gd name="connsiteX13621" fmla="*/ 9505717 w 10993169"/>
              <a:gd name="connsiteY13621" fmla="*/ 5746296 h 5809456"/>
              <a:gd name="connsiteX13622" fmla="*/ 9503764 w 10993169"/>
              <a:gd name="connsiteY13622" fmla="*/ 5747598 h 5809456"/>
              <a:gd name="connsiteX13623" fmla="*/ 9497906 w 10993169"/>
              <a:gd name="connsiteY13623" fmla="*/ 5748249 h 5809456"/>
              <a:gd name="connsiteX13624" fmla="*/ 9488793 w 10993169"/>
              <a:gd name="connsiteY13624" fmla="*/ 5748249 h 5809456"/>
              <a:gd name="connsiteX13625" fmla="*/ 9484236 w 10993169"/>
              <a:gd name="connsiteY13625" fmla="*/ 5748249 h 5809456"/>
              <a:gd name="connsiteX13626" fmla="*/ 9479679 w 10993169"/>
              <a:gd name="connsiteY13626" fmla="*/ 5748249 h 5809456"/>
              <a:gd name="connsiteX13627" fmla="*/ 9475774 w 10993169"/>
              <a:gd name="connsiteY13627" fmla="*/ 5748900 h 5809456"/>
              <a:gd name="connsiteX13628" fmla="*/ 9473821 w 10993169"/>
              <a:gd name="connsiteY13628" fmla="*/ 5750203 h 5809456"/>
              <a:gd name="connsiteX13629" fmla="*/ 9471217 w 10993169"/>
              <a:gd name="connsiteY13629" fmla="*/ 5752807 h 5809456"/>
              <a:gd name="connsiteX13630" fmla="*/ 9468613 w 10993169"/>
              <a:gd name="connsiteY13630" fmla="*/ 5756714 h 5809456"/>
              <a:gd name="connsiteX13631" fmla="*/ 9466661 w 10993169"/>
              <a:gd name="connsiteY13631" fmla="*/ 5761923 h 5809456"/>
              <a:gd name="connsiteX13632" fmla="*/ 9466010 w 10993169"/>
              <a:gd name="connsiteY13632" fmla="*/ 5766481 h 5809456"/>
              <a:gd name="connsiteX13633" fmla="*/ 9474472 w 10993169"/>
              <a:gd name="connsiteY13633" fmla="*/ 5772341 h 5809456"/>
              <a:gd name="connsiteX13634" fmla="*/ 9483585 w 10993169"/>
              <a:gd name="connsiteY13634" fmla="*/ 5778853 h 5809456"/>
              <a:gd name="connsiteX13635" fmla="*/ 9485538 w 10993169"/>
              <a:gd name="connsiteY13635" fmla="*/ 5782760 h 5809456"/>
              <a:gd name="connsiteX13636" fmla="*/ 9486840 w 10993169"/>
              <a:gd name="connsiteY13636" fmla="*/ 5787969 h 5809456"/>
              <a:gd name="connsiteX13637" fmla="*/ 9486840 w 10993169"/>
              <a:gd name="connsiteY13637" fmla="*/ 5791224 h 5809456"/>
              <a:gd name="connsiteX13638" fmla="*/ 9486840 w 10993169"/>
              <a:gd name="connsiteY13638" fmla="*/ 5794480 h 5809456"/>
              <a:gd name="connsiteX13639" fmla="*/ 9486840 w 10993169"/>
              <a:gd name="connsiteY13639" fmla="*/ 5797085 h 5809456"/>
              <a:gd name="connsiteX13640" fmla="*/ 9486189 w 10993169"/>
              <a:gd name="connsiteY13640" fmla="*/ 5799038 h 5809456"/>
              <a:gd name="connsiteX13641" fmla="*/ 9477727 w 10993169"/>
              <a:gd name="connsiteY13641" fmla="*/ 5805549 h 5809456"/>
              <a:gd name="connsiteX13642" fmla="*/ 9471217 w 10993169"/>
              <a:gd name="connsiteY13642" fmla="*/ 5809456 h 5809456"/>
              <a:gd name="connsiteX13643" fmla="*/ 9462755 w 10993169"/>
              <a:gd name="connsiteY13643" fmla="*/ 5806852 h 5809456"/>
              <a:gd name="connsiteX13644" fmla="*/ 9452991 w 10993169"/>
              <a:gd name="connsiteY13644" fmla="*/ 5801643 h 5809456"/>
              <a:gd name="connsiteX13645" fmla="*/ 9452340 w 10993169"/>
              <a:gd name="connsiteY13645" fmla="*/ 5799689 h 5809456"/>
              <a:gd name="connsiteX13646" fmla="*/ 9452991 w 10993169"/>
              <a:gd name="connsiteY13646" fmla="*/ 5797736 h 5809456"/>
              <a:gd name="connsiteX13647" fmla="*/ 9453642 w 10993169"/>
              <a:gd name="connsiteY13647" fmla="*/ 5795131 h 5809456"/>
              <a:gd name="connsiteX13648" fmla="*/ 9454944 w 10993169"/>
              <a:gd name="connsiteY13648" fmla="*/ 5793178 h 5809456"/>
              <a:gd name="connsiteX13649" fmla="*/ 9456897 w 10993169"/>
              <a:gd name="connsiteY13649" fmla="*/ 5787969 h 5809456"/>
              <a:gd name="connsiteX13650" fmla="*/ 9458198 w 10993169"/>
              <a:gd name="connsiteY13650" fmla="*/ 5784062 h 5809456"/>
              <a:gd name="connsiteX13651" fmla="*/ 9456897 w 10993169"/>
              <a:gd name="connsiteY13651" fmla="*/ 5777550 h 5809456"/>
              <a:gd name="connsiteX13652" fmla="*/ 9454944 w 10993169"/>
              <a:gd name="connsiteY13652" fmla="*/ 5770388 h 5809456"/>
              <a:gd name="connsiteX13653" fmla="*/ 9451689 w 10993169"/>
              <a:gd name="connsiteY13653" fmla="*/ 5763877 h 5809456"/>
              <a:gd name="connsiteX13654" fmla="*/ 9447783 w 10993169"/>
              <a:gd name="connsiteY13654" fmla="*/ 5758667 h 5809456"/>
              <a:gd name="connsiteX13655" fmla="*/ 9445831 w 10993169"/>
              <a:gd name="connsiteY13655" fmla="*/ 5756063 h 5809456"/>
              <a:gd name="connsiteX13656" fmla="*/ 9443227 w 10993169"/>
              <a:gd name="connsiteY13656" fmla="*/ 5754761 h 5809456"/>
              <a:gd name="connsiteX13657" fmla="*/ 9439972 w 10993169"/>
              <a:gd name="connsiteY13657" fmla="*/ 5754109 h 5809456"/>
              <a:gd name="connsiteX13658" fmla="*/ 9436717 w 10993169"/>
              <a:gd name="connsiteY13658" fmla="*/ 5752807 h 5809456"/>
              <a:gd name="connsiteX13659" fmla="*/ 9432812 w 10993169"/>
              <a:gd name="connsiteY13659" fmla="*/ 5752156 h 5809456"/>
              <a:gd name="connsiteX13660" fmla="*/ 9429557 w 10993169"/>
              <a:gd name="connsiteY13660" fmla="*/ 5750854 h 5809456"/>
              <a:gd name="connsiteX13661" fmla="*/ 9426953 w 10993169"/>
              <a:gd name="connsiteY13661" fmla="*/ 5749552 h 5809456"/>
              <a:gd name="connsiteX13662" fmla="*/ 9424349 w 10993169"/>
              <a:gd name="connsiteY13662" fmla="*/ 5747598 h 5809456"/>
              <a:gd name="connsiteX13663" fmla="*/ 9418491 w 10993169"/>
              <a:gd name="connsiteY13663" fmla="*/ 5741087 h 5809456"/>
              <a:gd name="connsiteX13664" fmla="*/ 9411981 w 10993169"/>
              <a:gd name="connsiteY13664" fmla="*/ 5732622 h 5809456"/>
              <a:gd name="connsiteX13665" fmla="*/ 9411981 w 10993169"/>
              <a:gd name="connsiteY13665" fmla="*/ 5728064 h 5809456"/>
              <a:gd name="connsiteX13666" fmla="*/ 9413934 w 10993169"/>
              <a:gd name="connsiteY13666" fmla="*/ 5722855 h 5809456"/>
              <a:gd name="connsiteX13667" fmla="*/ 9414585 w 10993169"/>
              <a:gd name="connsiteY13667" fmla="*/ 5720901 h 5809456"/>
              <a:gd name="connsiteX13668" fmla="*/ 9415887 w 10993169"/>
              <a:gd name="connsiteY13668" fmla="*/ 5718948 h 5809456"/>
              <a:gd name="connsiteX13669" fmla="*/ 9417840 w 10993169"/>
              <a:gd name="connsiteY13669" fmla="*/ 5717646 h 5809456"/>
              <a:gd name="connsiteX13670" fmla="*/ 9419142 w 10993169"/>
              <a:gd name="connsiteY13670" fmla="*/ 5716995 h 5809456"/>
              <a:gd name="connsiteX13671" fmla="*/ 9421746 w 10993169"/>
              <a:gd name="connsiteY13671" fmla="*/ 5715692 h 5809456"/>
              <a:gd name="connsiteX13672" fmla="*/ 9425000 w 10993169"/>
              <a:gd name="connsiteY13672" fmla="*/ 5715692 h 5809456"/>
              <a:gd name="connsiteX13673" fmla="*/ 9428255 w 10993169"/>
              <a:gd name="connsiteY13673" fmla="*/ 5715692 h 5809456"/>
              <a:gd name="connsiteX13674" fmla="*/ 9432161 w 10993169"/>
              <a:gd name="connsiteY13674" fmla="*/ 5716343 h 5809456"/>
              <a:gd name="connsiteX13675" fmla="*/ 9441274 w 10993169"/>
              <a:gd name="connsiteY13675" fmla="*/ 5718948 h 5809456"/>
              <a:gd name="connsiteX13676" fmla="*/ 9447783 w 10993169"/>
              <a:gd name="connsiteY13676" fmla="*/ 5719599 h 5809456"/>
              <a:gd name="connsiteX13677" fmla="*/ 9452340 w 10993169"/>
              <a:gd name="connsiteY13677" fmla="*/ 5719599 h 5809456"/>
              <a:gd name="connsiteX13678" fmla="*/ 9458198 w 10993169"/>
              <a:gd name="connsiteY13678" fmla="*/ 5718948 h 5809456"/>
              <a:gd name="connsiteX13679" fmla="*/ 9460151 w 10993169"/>
              <a:gd name="connsiteY13679" fmla="*/ 5718297 h 5809456"/>
              <a:gd name="connsiteX13680" fmla="*/ 9462755 w 10993169"/>
              <a:gd name="connsiteY13680" fmla="*/ 5717646 h 5809456"/>
              <a:gd name="connsiteX13681" fmla="*/ 9464708 w 10993169"/>
              <a:gd name="connsiteY13681" fmla="*/ 5716343 h 5809456"/>
              <a:gd name="connsiteX13682" fmla="*/ 9466010 w 10993169"/>
              <a:gd name="connsiteY13682" fmla="*/ 5714390 h 5809456"/>
              <a:gd name="connsiteX13683" fmla="*/ 9467311 w 10993169"/>
              <a:gd name="connsiteY13683" fmla="*/ 5712437 h 5809456"/>
              <a:gd name="connsiteX13684" fmla="*/ 9468613 w 10993169"/>
              <a:gd name="connsiteY13684" fmla="*/ 5709181 h 5809456"/>
              <a:gd name="connsiteX13685" fmla="*/ 9469915 w 10993169"/>
              <a:gd name="connsiteY13685" fmla="*/ 5705925 h 5809456"/>
              <a:gd name="connsiteX13686" fmla="*/ 9470566 w 10993169"/>
              <a:gd name="connsiteY13686" fmla="*/ 5701367 h 5809456"/>
              <a:gd name="connsiteX13687" fmla="*/ 9470566 w 10993169"/>
              <a:gd name="connsiteY13687" fmla="*/ 5693554 h 5809456"/>
              <a:gd name="connsiteX13688" fmla="*/ 9471217 w 10993169"/>
              <a:gd name="connsiteY13688" fmla="*/ 5687042 h 5809456"/>
              <a:gd name="connsiteX13689" fmla="*/ 9469915 w 10993169"/>
              <a:gd name="connsiteY13689" fmla="*/ 5677926 h 5809456"/>
              <a:gd name="connsiteX13690" fmla="*/ 9467963 w 10993169"/>
              <a:gd name="connsiteY13690" fmla="*/ 5666206 h 5809456"/>
              <a:gd name="connsiteX13691" fmla="*/ 9465359 w 10993169"/>
              <a:gd name="connsiteY13691" fmla="*/ 5653183 h 5809456"/>
              <a:gd name="connsiteX13692" fmla="*/ 9462104 w 10993169"/>
              <a:gd name="connsiteY13692" fmla="*/ 5640160 h 5809456"/>
              <a:gd name="connsiteX13693" fmla="*/ 9455595 w 10993169"/>
              <a:gd name="connsiteY13693" fmla="*/ 5618022 h 5809456"/>
              <a:gd name="connsiteX13694" fmla="*/ 9452991 w 10993169"/>
              <a:gd name="connsiteY13694" fmla="*/ 5606952 h 5809456"/>
              <a:gd name="connsiteX13695" fmla="*/ 9448434 w 10993169"/>
              <a:gd name="connsiteY13695" fmla="*/ 5596534 h 5809456"/>
              <a:gd name="connsiteX13696" fmla="*/ 9436717 w 10993169"/>
              <a:gd name="connsiteY13696" fmla="*/ 5573093 h 5809456"/>
              <a:gd name="connsiteX13697" fmla="*/ 9422397 w 10993169"/>
              <a:gd name="connsiteY13697" fmla="*/ 5546396 h 5809456"/>
              <a:gd name="connsiteX13698" fmla="*/ 9411981 w 10993169"/>
              <a:gd name="connsiteY13698" fmla="*/ 5524909 h 5809456"/>
              <a:gd name="connsiteX13699" fmla="*/ 9405472 w 10993169"/>
              <a:gd name="connsiteY13699" fmla="*/ 5513188 h 5809456"/>
              <a:gd name="connsiteX13700" fmla="*/ 9398963 w 10993169"/>
              <a:gd name="connsiteY13700" fmla="*/ 5498212 h 5809456"/>
              <a:gd name="connsiteX13701" fmla="*/ 9392453 w 10993169"/>
              <a:gd name="connsiteY13701" fmla="*/ 5483887 h 5809456"/>
              <a:gd name="connsiteX13702" fmla="*/ 9386595 w 10993169"/>
              <a:gd name="connsiteY13702" fmla="*/ 5471515 h 5809456"/>
              <a:gd name="connsiteX13703" fmla="*/ 9378133 w 10993169"/>
              <a:gd name="connsiteY13703" fmla="*/ 5465655 h 5809456"/>
              <a:gd name="connsiteX13704" fmla="*/ 9367717 w 10993169"/>
              <a:gd name="connsiteY13704" fmla="*/ 5458493 h 5809456"/>
              <a:gd name="connsiteX13705" fmla="*/ 9363161 w 10993169"/>
              <a:gd name="connsiteY13705" fmla="*/ 5454586 h 5809456"/>
              <a:gd name="connsiteX13706" fmla="*/ 9358604 w 10993169"/>
              <a:gd name="connsiteY13706" fmla="*/ 5450679 h 5809456"/>
              <a:gd name="connsiteX13707" fmla="*/ 9356651 w 10993169"/>
              <a:gd name="connsiteY13707" fmla="*/ 5448074 h 5809456"/>
              <a:gd name="connsiteX13708" fmla="*/ 9355349 w 10993169"/>
              <a:gd name="connsiteY13708" fmla="*/ 5445470 h 5809456"/>
              <a:gd name="connsiteX13709" fmla="*/ 9354048 w 10993169"/>
              <a:gd name="connsiteY13709" fmla="*/ 5442865 h 5809456"/>
              <a:gd name="connsiteX13710" fmla="*/ 9353397 w 10993169"/>
              <a:gd name="connsiteY13710" fmla="*/ 5440912 h 5809456"/>
              <a:gd name="connsiteX13711" fmla="*/ 9354048 w 10993169"/>
              <a:gd name="connsiteY13711" fmla="*/ 5435703 h 5809456"/>
              <a:gd name="connsiteX13712" fmla="*/ 9356001 w 10993169"/>
              <a:gd name="connsiteY13712" fmla="*/ 5429191 h 5809456"/>
              <a:gd name="connsiteX13713" fmla="*/ 9358604 w 10993169"/>
              <a:gd name="connsiteY13713" fmla="*/ 5422680 h 5809456"/>
              <a:gd name="connsiteX13714" fmla="*/ 9361208 w 10993169"/>
              <a:gd name="connsiteY13714" fmla="*/ 5417471 h 5809456"/>
              <a:gd name="connsiteX13715" fmla="*/ 9367067 w 10993169"/>
              <a:gd name="connsiteY13715" fmla="*/ 5414215 h 5809456"/>
              <a:gd name="connsiteX13716" fmla="*/ 9374878 w 10993169"/>
              <a:gd name="connsiteY13716" fmla="*/ 5410308 h 5809456"/>
              <a:gd name="connsiteX13717" fmla="*/ 9383340 w 10993169"/>
              <a:gd name="connsiteY13717" fmla="*/ 5406402 h 5809456"/>
              <a:gd name="connsiteX13718" fmla="*/ 9389199 w 10993169"/>
              <a:gd name="connsiteY13718" fmla="*/ 5402495 h 5809456"/>
              <a:gd name="connsiteX13719" fmla="*/ 9390501 w 10993169"/>
              <a:gd name="connsiteY13719" fmla="*/ 5399239 h 5809456"/>
              <a:gd name="connsiteX13720" fmla="*/ 9391802 w 10993169"/>
              <a:gd name="connsiteY13720" fmla="*/ 5395332 h 5809456"/>
              <a:gd name="connsiteX13721" fmla="*/ 9392453 w 10993169"/>
              <a:gd name="connsiteY13721" fmla="*/ 5390774 h 5809456"/>
              <a:gd name="connsiteX13722" fmla="*/ 9392453 w 10993169"/>
              <a:gd name="connsiteY13722" fmla="*/ 5386216 h 5809456"/>
              <a:gd name="connsiteX13723" fmla="*/ 9393104 w 10993169"/>
              <a:gd name="connsiteY13723" fmla="*/ 5376449 h 5809456"/>
              <a:gd name="connsiteX13724" fmla="*/ 9393755 w 10993169"/>
              <a:gd name="connsiteY13724" fmla="*/ 5369287 h 5809456"/>
              <a:gd name="connsiteX13725" fmla="*/ 9394406 w 10993169"/>
              <a:gd name="connsiteY13725" fmla="*/ 5366682 h 5809456"/>
              <a:gd name="connsiteX13726" fmla="*/ 9395057 w 10993169"/>
              <a:gd name="connsiteY13726" fmla="*/ 5362775 h 5809456"/>
              <a:gd name="connsiteX13727" fmla="*/ 9396359 w 10993169"/>
              <a:gd name="connsiteY13727" fmla="*/ 5359520 h 5809456"/>
              <a:gd name="connsiteX13728" fmla="*/ 9397661 w 10993169"/>
              <a:gd name="connsiteY13728" fmla="*/ 5356264 h 5809456"/>
              <a:gd name="connsiteX13729" fmla="*/ 9399614 w 10993169"/>
              <a:gd name="connsiteY13729" fmla="*/ 5353008 h 5809456"/>
              <a:gd name="connsiteX13730" fmla="*/ 9401567 w 10993169"/>
              <a:gd name="connsiteY13730" fmla="*/ 5350404 h 5809456"/>
              <a:gd name="connsiteX13731" fmla="*/ 9404170 w 10993169"/>
              <a:gd name="connsiteY13731" fmla="*/ 5347799 h 5809456"/>
              <a:gd name="connsiteX13732" fmla="*/ 9406774 w 10993169"/>
              <a:gd name="connsiteY13732" fmla="*/ 5346497 h 5809456"/>
              <a:gd name="connsiteX13733" fmla="*/ 9408727 w 10993169"/>
              <a:gd name="connsiteY13733" fmla="*/ 5345195 h 5809456"/>
              <a:gd name="connsiteX13734" fmla="*/ 9411981 w 10993169"/>
              <a:gd name="connsiteY13734" fmla="*/ 5343892 h 5809456"/>
              <a:gd name="connsiteX13735" fmla="*/ 9415887 w 10993169"/>
              <a:gd name="connsiteY13735" fmla="*/ 5343241 h 5809456"/>
              <a:gd name="connsiteX13736" fmla="*/ 9419793 w 10993169"/>
              <a:gd name="connsiteY13736" fmla="*/ 5343241 h 5809456"/>
              <a:gd name="connsiteX13737" fmla="*/ 9427604 w 10993169"/>
              <a:gd name="connsiteY13737" fmla="*/ 5341939 h 5809456"/>
              <a:gd name="connsiteX13738" fmla="*/ 9435415 w 10993169"/>
              <a:gd name="connsiteY13738" fmla="*/ 5340637 h 5809456"/>
              <a:gd name="connsiteX13739" fmla="*/ 9446481 w 10993169"/>
              <a:gd name="connsiteY13739" fmla="*/ 5341288 h 5809456"/>
              <a:gd name="connsiteX13740" fmla="*/ 9460151 w 10993169"/>
              <a:gd name="connsiteY13740" fmla="*/ 5341939 h 5809456"/>
              <a:gd name="connsiteX13741" fmla="*/ 9467311 w 10993169"/>
              <a:gd name="connsiteY13741" fmla="*/ 5341939 h 5809456"/>
              <a:gd name="connsiteX13742" fmla="*/ 9473821 w 10993169"/>
              <a:gd name="connsiteY13742" fmla="*/ 5341939 h 5809456"/>
              <a:gd name="connsiteX13743" fmla="*/ 9479029 w 10993169"/>
              <a:gd name="connsiteY13743" fmla="*/ 5341288 h 5809456"/>
              <a:gd name="connsiteX13744" fmla="*/ 9483585 w 10993169"/>
              <a:gd name="connsiteY13744" fmla="*/ 5340637 h 5809456"/>
              <a:gd name="connsiteX13745" fmla="*/ 9490095 w 10993169"/>
              <a:gd name="connsiteY13745" fmla="*/ 5339986 h 5809456"/>
              <a:gd name="connsiteX13746" fmla="*/ 9497255 w 10993169"/>
              <a:gd name="connsiteY13746" fmla="*/ 5337381 h 5809456"/>
              <a:gd name="connsiteX13747" fmla="*/ 9503764 w 10993169"/>
              <a:gd name="connsiteY13747" fmla="*/ 5334125 h 5809456"/>
              <a:gd name="connsiteX13748" fmla="*/ 9508972 w 10993169"/>
              <a:gd name="connsiteY13748" fmla="*/ 5330870 h 5809456"/>
              <a:gd name="connsiteX13749" fmla="*/ 9514179 w 10993169"/>
              <a:gd name="connsiteY13749" fmla="*/ 5325660 h 5809456"/>
              <a:gd name="connsiteX13750" fmla="*/ 9519387 w 10993169"/>
              <a:gd name="connsiteY13750" fmla="*/ 5320451 h 5809456"/>
              <a:gd name="connsiteX13751" fmla="*/ 9520689 w 10993169"/>
              <a:gd name="connsiteY13751" fmla="*/ 5308731 h 5809456"/>
              <a:gd name="connsiteX13752" fmla="*/ 9521340 w 10993169"/>
              <a:gd name="connsiteY13752" fmla="*/ 5293755 h 5809456"/>
              <a:gd name="connsiteX13753" fmla="*/ 9520689 w 10993169"/>
              <a:gd name="connsiteY13753" fmla="*/ 5278127 h 5809456"/>
              <a:gd name="connsiteX13754" fmla="*/ 9519387 w 10993169"/>
              <a:gd name="connsiteY13754" fmla="*/ 5264453 h 5809456"/>
              <a:gd name="connsiteX13755" fmla="*/ 9516783 w 10993169"/>
              <a:gd name="connsiteY13755" fmla="*/ 5257291 h 5809456"/>
              <a:gd name="connsiteX13756" fmla="*/ 9514179 w 10993169"/>
              <a:gd name="connsiteY13756" fmla="*/ 5247524 h 5809456"/>
              <a:gd name="connsiteX13757" fmla="*/ 9511575 w 10993169"/>
              <a:gd name="connsiteY13757" fmla="*/ 5237106 h 5809456"/>
              <a:gd name="connsiteX13758" fmla="*/ 9508972 w 10993169"/>
              <a:gd name="connsiteY13758" fmla="*/ 5227990 h 5809456"/>
              <a:gd name="connsiteX13759" fmla="*/ 9506368 w 10993169"/>
              <a:gd name="connsiteY13759" fmla="*/ 5218223 h 5809456"/>
              <a:gd name="connsiteX13760" fmla="*/ 9502462 w 10993169"/>
              <a:gd name="connsiteY13760" fmla="*/ 5205200 h 5809456"/>
              <a:gd name="connsiteX13761" fmla="*/ 9500509 w 10993169"/>
              <a:gd name="connsiteY13761" fmla="*/ 5198037 h 5809456"/>
              <a:gd name="connsiteX13762" fmla="*/ 9499208 w 10993169"/>
              <a:gd name="connsiteY13762" fmla="*/ 5191526 h 5809456"/>
              <a:gd name="connsiteX13763" fmla="*/ 9498557 w 10993169"/>
              <a:gd name="connsiteY13763" fmla="*/ 5185015 h 5809456"/>
              <a:gd name="connsiteX13764" fmla="*/ 9499208 w 10993169"/>
              <a:gd name="connsiteY13764" fmla="*/ 5179806 h 5809456"/>
              <a:gd name="connsiteX13765" fmla="*/ 9500509 w 10993169"/>
              <a:gd name="connsiteY13765" fmla="*/ 5177201 h 5809456"/>
              <a:gd name="connsiteX13766" fmla="*/ 9503113 w 10993169"/>
              <a:gd name="connsiteY13766" fmla="*/ 5173945 h 5809456"/>
              <a:gd name="connsiteX13767" fmla="*/ 9505717 w 10993169"/>
              <a:gd name="connsiteY13767" fmla="*/ 5170690 h 5809456"/>
              <a:gd name="connsiteX13768" fmla="*/ 9508972 w 10993169"/>
              <a:gd name="connsiteY13768" fmla="*/ 5166783 h 5809456"/>
              <a:gd name="connsiteX13769" fmla="*/ 9512227 w 10993169"/>
              <a:gd name="connsiteY13769" fmla="*/ 5163527 h 5809456"/>
              <a:gd name="connsiteX13770" fmla="*/ 9515481 w 10993169"/>
              <a:gd name="connsiteY13770" fmla="*/ 5159620 h 5809456"/>
              <a:gd name="connsiteX13771" fmla="*/ 9517434 w 10993169"/>
              <a:gd name="connsiteY13771" fmla="*/ 5155713 h 5809456"/>
              <a:gd name="connsiteX13772" fmla="*/ 9519387 w 10993169"/>
              <a:gd name="connsiteY13772" fmla="*/ 5151807 h 5809456"/>
              <a:gd name="connsiteX13773" fmla="*/ 9520689 w 10993169"/>
              <a:gd name="connsiteY13773" fmla="*/ 5145946 h 5809456"/>
              <a:gd name="connsiteX13774" fmla="*/ 9522641 w 10993169"/>
              <a:gd name="connsiteY13774" fmla="*/ 5138133 h 5809456"/>
              <a:gd name="connsiteX13775" fmla="*/ 9522641 w 10993169"/>
              <a:gd name="connsiteY13775" fmla="*/ 5132924 h 5809456"/>
              <a:gd name="connsiteX13776" fmla="*/ 9522641 w 10993169"/>
              <a:gd name="connsiteY13776" fmla="*/ 5129017 h 5809456"/>
              <a:gd name="connsiteX13777" fmla="*/ 9522641 w 10993169"/>
              <a:gd name="connsiteY13777" fmla="*/ 5125761 h 5809456"/>
              <a:gd name="connsiteX13778" fmla="*/ 9521991 w 10993169"/>
              <a:gd name="connsiteY13778" fmla="*/ 5123156 h 5809456"/>
              <a:gd name="connsiteX13779" fmla="*/ 9520038 w 10993169"/>
              <a:gd name="connsiteY13779" fmla="*/ 5119250 h 5809456"/>
              <a:gd name="connsiteX13780" fmla="*/ 9518085 w 10993169"/>
              <a:gd name="connsiteY13780" fmla="*/ 5115343 h 5809456"/>
              <a:gd name="connsiteX13781" fmla="*/ 9514830 w 10993169"/>
              <a:gd name="connsiteY13781" fmla="*/ 5111436 h 5809456"/>
              <a:gd name="connsiteX13782" fmla="*/ 9511575 w 10993169"/>
              <a:gd name="connsiteY13782" fmla="*/ 5106878 h 5809456"/>
              <a:gd name="connsiteX13783" fmla="*/ 9504415 w 10993169"/>
              <a:gd name="connsiteY13783" fmla="*/ 5099064 h 5809456"/>
              <a:gd name="connsiteX13784" fmla="*/ 9499208 w 10993169"/>
              <a:gd name="connsiteY13784" fmla="*/ 5092553 h 5809456"/>
              <a:gd name="connsiteX13785" fmla="*/ 9495953 w 10993169"/>
              <a:gd name="connsiteY13785" fmla="*/ 5086042 h 5809456"/>
              <a:gd name="connsiteX13786" fmla="*/ 9492698 w 10993169"/>
              <a:gd name="connsiteY13786" fmla="*/ 5078879 h 5809456"/>
              <a:gd name="connsiteX13787" fmla="*/ 9488793 w 10993169"/>
              <a:gd name="connsiteY13787" fmla="*/ 5071065 h 5809456"/>
              <a:gd name="connsiteX13788" fmla="*/ 9486189 w 10993169"/>
              <a:gd name="connsiteY13788" fmla="*/ 5064554 h 5809456"/>
              <a:gd name="connsiteX13789" fmla="*/ 9485538 w 10993169"/>
              <a:gd name="connsiteY13789" fmla="*/ 5059345 h 5809456"/>
              <a:gd name="connsiteX13790" fmla="*/ 9486189 w 10993169"/>
              <a:gd name="connsiteY13790" fmla="*/ 5052834 h 5809456"/>
              <a:gd name="connsiteX13791" fmla="*/ 9486840 w 10993169"/>
              <a:gd name="connsiteY13791" fmla="*/ 5045671 h 5809456"/>
              <a:gd name="connsiteX13792" fmla="*/ 9488142 w 10993169"/>
              <a:gd name="connsiteY13792" fmla="*/ 5038508 h 5809456"/>
              <a:gd name="connsiteX13793" fmla="*/ 9488793 w 10993169"/>
              <a:gd name="connsiteY13793" fmla="*/ 5030695 h 5809456"/>
              <a:gd name="connsiteX13794" fmla="*/ 9488793 w 10993169"/>
              <a:gd name="connsiteY13794" fmla="*/ 5023532 h 5809456"/>
              <a:gd name="connsiteX13795" fmla="*/ 9488793 w 10993169"/>
              <a:gd name="connsiteY13795" fmla="*/ 5020928 h 5809456"/>
              <a:gd name="connsiteX13796" fmla="*/ 9488142 w 10993169"/>
              <a:gd name="connsiteY13796" fmla="*/ 5017672 h 5809456"/>
              <a:gd name="connsiteX13797" fmla="*/ 9487491 w 10993169"/>
              <a:gd name="connsiteY13797" fmla="*/ 5015719 h 5809456"/>
              <a:gd name="connsiteX13798" fmla="*/ 9486189 w 10993169"/>
              <a:gd name="connsiteY13798" fmla="*/ 5013114 h 5809456"/>
              <a:gd name="connsiteX13799" fmla="*/ 9484887 w 10993169"/>
              <a:gd name="connsiteY13799" fmla="*/ 5011812 h 5809456"/>
              <a:gd name="connsiteX13800" fmla="*/ 9482283 w 10993169"/>
              <a:gd name="connsiteY13800" fmla="*/ 5009858 h 5809456"/>
              <a:gd name="connsiteX13801" fmla="*/ 9479029 w 10993169"/>
              <a:gd name="connsiteY13801" fmla="*/ 5008556 h 5809456"/>
              <a:gd name="connsiteX13802" fmla="*/ 9475774 w 10993169"/>
              <a:gd name="connsiteY13802" fmla="*/ 5007254 h 5809456"/>
              <a:gd name="connsiteX13803" fmla="*/ 9468613 w 10993169"/>
              <a:gd name="connsiteY13803" fmla="*/ 5005300 h 5809456"/>
              <a:gd name="connsiteX13804" fmla="*/ 9463406 w 10993169"/>
              <a:gd name="connsiteY13804" fmla="*/ 5003347 h 5809456"/>
              <a:gd name="connsiteX13805" fmla="*/ 9461453 w 10993169"/>
              <a:gd name="connsiteY13805" fmla="*/ 4995533 h 5809456"/>
              <a:gd name="connsiteX13806" fmla="*/ 9460151 w 10993169"/>
              <a:gd name="connsiteY13806" fmla="*/ 4986417 h 5809456"/>
              <a:gd name="connsiteX13807" fmla="*/ 9459500 w 10993169"/>
              <a:gd name="connsiteY13807" fmla="*/ 4981859 h 5809456"/>
              <a:gd name="connsiteX13808" fmla="*/ 9459500 w 10993169"/>
              <a:gd name="connsiteY13808" fmla="*/ 4977301 h 5809456"/>
              <a:gd name="connsiteX13809" fmla="*/ 9460151 w 10993169"/>
              <a:gd name="connsiteY13809" fmla="*/ 4973395 h 5809456"/>
              <a:gd name="connsiteX13810" fmla="*/ 9460802 w 10993169"/>
              <a:gd name="connsiteY13810" fmla="*/ 4970139 h 5809456"/>
              <a:gd name="connsiteX13811" fmla="*/ 9461453 w 10993169"/>
              <a:gd name="connsiteY13811" fmla="*/ 4968186 h 5809456"/>
              <a:gd name="connsiteX13812" fmla="*/ 9462755 w 10993169"/>
              <a:gd name="connsiteY13812" fmla="*/ 4965581 h 5809456"/>
              <a:gd name="connsiteX13813" fmla="*/ 9464057 w 10993169"/>
              <a:gd name="connsiteY13813" fmla="*/ 4962976 h 5809456"/>
              <a:gd name="connsiteX13814" fmla="*/ 9466661 w 10993169"/>
              <a:gd name="connsiteY13814" fmla="*/ 4959721 h 5809456"/>
              <a:gd name="connsiteX13815" fmla="*/ 9471217 w 10993169"/>
              <a:gd name="connsiteY13815" fmla="*/ 4954512 h 5809456"/>
              <a:gd name="connsiteX13816" fmla="*/ 9475774 w 10993169"/>
              <a:gd name="connsiteY13816" fmla="*/ 4949954 h 5809456"/>
              <a:gd name="connsiteX13817" fmla="*/ 9478377 w 10993169"/>
              <a:gd name="connsiteY13817" fmla="*/ 4945396 h 5809456"/>
              <a:gd name="connsiteX13818" fmla="*/ 9482283 w 10993169"/>
              <a:gd name="connsiteY13818" fmla="*/ 4939535 h 5809456"/>
              <a:gd name="connsiteX13819" fmla="*/ 9484887 w 10993169"/>
              <a:gd name="connsiteY13819" fmla="*/ 4934326 h 5809456"/>
              <a:gd name="connsiteX13820" fmla="*/ 9486189 w 10993169"/>
              <a:gd name="connsiteY13820" fmla="*/ 4929117 h 5809456"/>
              <a:gd name="connsiteX13821" fmla="*/ 9487491 w 10993169"/>
              <a:gd name="connsiteY13821" fmla="*/ 4923908 h 5809456"/>
              <a:gd name="connsiteX13822" fmla="*/ 9488142 w 10993169"/>
              <a:gd name="connsiteY13822" fmla="*/ 4917397 h 5809456"/>
              <a:gd name="connsiteX13823" fmla="*/ 9487491 w 10993169"/>
              <a:gd name="connsiteY13823" fmla="*/ 4910885 h 5809456"/>
              <a:gd name="connsiteX13824" fmla="*/ 9486189 w 10993169"/>
              <a:gd name="connsiteY13824" fmla="*/ 4905676 h 5809456"/>
              <a:gd name="connsiteX13825" fmla="*/ 9482934 w 10993169"/>
              <a:gd name="connsiteY13825" fmla="*/ 4901769 h 5809456"/>
              <a:gd name="connsiteX13826" fmla="*/ 9478377 w 10993169"/>
              <a:gd name="connsiteY13826" fmla="*/ 4898514 h 5809456"/>
              <a:gd name="connsiteX13827" fmla="*/ 9473170 w 10993169"/>
              <a:gd name="connsiteY13827" fmla="*/ 4895258 h 5809456"/>
              <a:gd name="connsiteX13828" fmla="*/ 9468613 w 10993169"/>
              <a:gd name="connsiteY13828" fmla="*/ 4893305 h 5809456"/>
              <a:gd name="connsiteX13829" fmla="*/ 9464057 w 10993169"/>
              <a:gd name="connsiteY13829" fmla="*/ 4886142 h 5809456"/>
              <a:gd name="connsiteX13830" fmla="*/ 9458198 w 10993169"/>
              <a:gd name="connsiteY13830" fmla="*/ 4877677 h 5809456"/>
              <a:gd name="connsiteX13831" fmla="*/ 9452340 w 10993169"/>
              <a:gd name="connsiteY13831" fmla="*/ 4868561 h 5809456"/>
              <a:gd name="connsiteX13832" fmla="*/ 9447783 w 10993169"/>
              <a:gd name="connsiteY13832" fmla="*/ 4860097 h 5809456"/>
              <a:gd name="connsiteX13833" fmla="*/ 9445831 w 10993169"/>
              <a:gd name="connsiteY13833" fmla="*/ 4852934 h 5809456"/>
              <a:gd name="connsiteX13834" fmla="*/ 9443227 w 10993169"/>
              <a:gd name="connsiteY13834" fmla="*/ 4843167 h 5809456"/>
              <a:gd name="connsiteX13835" fmla="*/ 9441274 w 10993169"/>
              <a:gd name="connsiteY13835" fmla="*/ 4833400 h 5809456"/>
              <a:gd name="connsiteX13836" fmla="*/ 9440623 w 10993169"/>
              <a:gd name="connsiteY13836" fmla="*/ 4824284 h 5809456"/>
              <a:gd name="connsiteX13837" fmla="*/ 9443878 w 10993169"/>
              <a:gd name="connsiteY13837" fmla="*/ 4817773 h 5809456"/>
              <a:gd name="connsiteX13838" fmla="*/ 9449085 w 10993169"/>
              <a:gd name="connsiteY13838" fmla="*/ 4811261 h 5809456"/>
              <a:gd name="connsiteX13839" fmla="*/ 9451689 w 10993169"/>
              <a:gd name="connsiteY13839" fmla="*/ 4808006 h 5809456"/>
              <a:gd name="connsiteX13840" fmla="*/ 9453642 w 10993169"/>
              <a:gd name="connsiteY13840" fmla="*/ 4804750 h 5809456"/>
              <a:gd name="connsiteX13841" fmla="*/ 9454944 w 10993169"/>
              <a:gd name="connsiteY13841" fmla="*/ 4801494 h 5809456"/>
              <a:gd name="connsiteX13842" fmla="*/ 9455595 w 10993169"/>
              <a:gd name="connsiteY13842" fmla="*/ 4798238 h 5809456"/>
              <a:gd name="connsiteX13843" fmla="*/ 9452991 w 10993169"/>
              <a:gd name="connsiteY13843" fmla="*/ 4795634 h 5809456"/>
              <a:gd name="connsiteX13844" fmla="*/ 9450387 w 10993169"/>
              <a:gd name="connsiteY13844" fmla="*/ 4792378 h 5809456"/>
              <a:gd name="connsiteX13845" fmla="*/ 9447783 w 10993169"/>
              <a:gd name="connsiteY13845" fmla="*/ 4789774 h 5809456"/>
              <a:gd name="connsiteX13846" fmla="*/ 9445179 w 10993169"/>
              <a:gd name="connsiteY13846" fmla="*/ 4788471 h 5809456"/>
              <a:gd name="connsiteX13847" fmla="*/ 9441274 w 10993169"/>
              <a:gd name="connsiteY13847" fmla="*/ 4786518 h 5809456"/>
              <a:gd name="connsiteX13848" fmla="*/ 9436717 w 10993169"/>
              <a:gd name="connsiteY13848" fmla="*/ 4786518 h 5809456"/>
              <a:gd name="connsiteX13849" fmla="*/ 9432161 w 10993169"/>
              <a:gd name="connsiteY13849" fmla="*/ 4786518 h 5809456"/>
              <a:gd name="connsiteX13850" fmla="*/ 9429557 w 10993169"/>
              <a:gd name="connsiteY13850" fmla="*/ 4788471 h 5809456"/>
              <a:gd name="connsiteX13851" fmla="*/ 9426953 w 10993169"/>
              <a:gd name="connsiteY13851" fmla="*/ 4789774 h 5809456"/>
              <a:gd name="connsiteX13852" fmla="*/ 9424349 w 10993169"/>
              <a:gd name="connsiteY13852" fmla="*/ 4792378 h 5809456"/>
              <a:gd name="connsiteX13853" fmla="*/ 9422397 w 10993169"/>
              <a:gd name="connsiteY13853" fmla="*/ 4794983 h 5809456"/>
              <a:gd name="connsiteX13854" fmla="*/ 9419793 w 10993169"/>
              <a:gd name="connsiteY13854" fmla="*/ 4798890 h 5809456"/>
              <a:gd name="connsiteX13855" fmla="*/ 9416538 w 10993169"/>
              <a:gd name="connsiteY13855" fmla="*/ 4806052 h 5809456"/>
              <a:gd name="connsiteX13856" fmla="*/ 9414585 w 10993169"/>
              <a:gd name="connsiteY13856" fmla="*/ 4811261 h 5809456"/>
              <a:gd name="connsiteX13857" fmla="*/ 9405472 w 10993169"/>
              <a:gd name="connsiteY13857" fmla="*/ 4819726 h 5809456"/>
              <a:gd name="connsiteX13858" fmla="*/ 9394406 w 10993169"/>
              <a:gd name="connsiteY13858" fmla="*/ 4829493 h 5809456"/>
              <a:gd name="connsiteX13859" fmla="*/ 9383991 w 10993169"/>
              <a:gd name="connsiteY13859" fmla="*/ 4839260 h 5809456"/>
              <a:gd name="connsiteX13860" fmla="*/ 9376180 w 10993169"/>
              <a:gd name="connsiteY13860" fmla="*/ 4847074 h 5809456"/>
              <a:gd name="connsiteX13861" fmla="*/ 9370972 w 10993169"/>
              <a:gd name="connsiteY13861" fmla="*/ 4852283 h 5809456"/>
              <a:gd name="connsiteX13862" fmla="*/ 9365114 w 10993169"/>
              <a:gd name="connsiteY13862" fmla="*/ 4859445 h 5809456"/>
              <a:gd name="connsiteX13863" fmla="*/ 9361859 w 10993169"/>
              <a:gd name="connsiteY13863" fmla="*/ 4862701 h 5809456"/>
              <a:gd name="connsiteX13864" fmla="*/ 9359255 w 10993169"/>
              <a:gd name="connsiteY13864" fmla="*/ 4866608 h 5809456"/>
              <a:gd name="connsiteX13865" fmla="*/ 9357303 w 10993169"/>
              <a:gd name="connsiteY13865" fmla="*/ 4869864 h 5809456"/>
              <a:gd name="connsiteX13866" fmla="*/ 9356001 w 10993169"/>
              <a:gd name="connsiteY13866" fmla="*/ 4873119 h 5809456"/>
              <a:gd name="connsiteX13867" fmla="*/ 9352095 w 10993169"/>
              <a:gd name="connsiteY13867" fmla="*/ 4878328 h 5809456"/>
              <a:gd name="connsiteX13868" fmla="*/ 9347538 w 10993169"/>
              <a:gd name="connsiteY13868" fmla="*/ 4886793 h 5809456"/>
              <a:gd name="connsiteX13869" fmla="*/ 9343633 w 10993169"/>
              <a:gd name="connsiteY13869" fmla="*/ 4895909 h 5809456"/>
              <a:gd name="connsiteX13870" fmla="*/ 9340378 w 10993169"/>
              <a:gd name="connsiteY13870" fmla="*/ 4903072 h 5809456"/>
              <a:gd name="connsiteX13871" fmla="*/ 9338425 w 10993169"/>
              <a:gd name="connsiteY13871" fmla="*/ 4907630 h 5809456"/>
              <a:gd name="connsiteX13872" fmla="*/ 9336472 w 10993169"/>
              <a:gd name="connsiteY13872" fmla="*/ 4913490 h 5809456"/>
              <a:gd name="connsiteX13873" fmla="*/ 9335171 w 10993169"/>
              <a:gd name="connsiteY13873" fmla="*/ 4919350 h 5809456"/>
              <a:gd name="connsiteX13874" fmla="*/ 9333217 w 10993169"/>
              <a:gd name="connsiteY13874" fmla="*/ 4923908 h 5809456"/>
              <a:gd name="connsiteX13875" fmla="*/ 9330614 w 10993169"/>
              <a:gd name="connsiteY13875" fmla="*/ 4925210 h 5809456"/>
              <a:gd name="connsiteX13876" fmla="*/ 9326708 w 10993169"/>
              <a:gd name="connsiteY13876" fmla="*/ 4927164 h 5809456"/>
              <a:gd name="connsiteX13877" fmla="*/ 9322151 w 10993169"/>
              <a:gd name="connsiteY13877" fmla="*/ 4929117 h 5809456"/>
              <a:gd name="connsiteX13878" fmla="*/ 9317595 w 10993169"/>
              <a:gd name="connsiteY13878" fmla="*/ 4931071 h 5809456"/>
              <a:gd name="connsiteX13879" fmla="*/ 9313039 w 10993169"/>
              <a:gd name="connsiteY13879" fmla="*/ 4933024 h 5809456"/>
              <a:gd name="connsiteX13880" fmla="*/ 9307831 w 10993169"/>
              <a:gd name="connsiteY13880" fmla="*/ 4934977 h 5809456"/>
              <a:gd name="connsiteX13881" fmla="*/ 9304576 w 10993169"/>
              <a:gd name="connsiteY13881" fmla="*/ 4936931 h 5809456"/>
              <a:gd name="connsiteX13882" fmla="*/ 9301973 w 10993169"/>
              <a:gd name="connsiteY13882" fmla="*/ 4939535 h 5809456"/>
              <a:gd name="connsiteX13883" fmla="*/ 9298718 w 10993169"/>
              <a:gd name="connsiteY13883" fmla="*/ 4942140 h 5809456"/>
              <a:gd name="connsiteX13884" fmla="*/ 9296114 w 10993169"/>
              <a:gd name="connsiteY13884" fmla="*/ 4944745 h 5809456"/>
              <a:gd name="connsiteX13885" fmla="*/ 9293510 w 10993169"/>
              <a:gd name="connsiteY13885" fmla="*/ 4948000 h 5809456"/>
              <a:gd name="connsiteX13886" fmla="*/ 9290907 w 10993169"/>
              <a:gd name="connsiteY13886" fmla="*/ 4951256 h 5809456"/>
              <a:gd name="connsiteX13887" fmla="*/ 9287001 w 10993169"/>
              <a:gd name="connsiteY13887" fmla="*/ 4958418 h 5809456"/>
              <a:gd name="connsiteX13888" fmla="*/ 9284397 w 10993169"/>
              <a:gd name="connsiteY13888" fmla="*/ 4964930 h 5809456"/>
              <a:gd name="connsiteX13889" fmla="*/ 9282444 w 10993169"/>
              <a:gd name="connsiteY13889" fmla="*/ 4968837 h 5809456"/>
              <a:gd name="connsiteX13890" fmla="*/ 9282444 w 10993169"/>
              <a:gd name="connsiteY13890" fmla="*/ 4973395 h 5809456"/>
              <a:gd name="connsiteX13891" fmla="*/ 9282444 w 10993169"/>
              <a:gd name="connsiteY13891" fmla="*/ 4978604 h 5809456"/>
              <a:gd name="connsiteX13892" fmla="*/ 9283095 w 10993169"/>
              <a:gd name="connsiteY13892" fmla="*/ 4983813 h 5809456"/>
              <a:gd name="connsiteX13893" fmla="*/ 9283095 w 10993169"/>
              <a:gd name="connsiteY13893" fmla="*/ 4989673 h 5809456"/>
              <a:gd name="connsiteX13894" fmla="*/ 9283095 w 10993169"/>
              <a:gd name="connsiteY13894" fmla="*/ 4994882 h 5809456"/>
              <a:gd name="connsiteX13895" fmla="*/ 9283095 w 10993169"/>
              <a:gd name="connsiteY13895" fmla="*/ 4999440 h 5809456"/>
              <a:gd name="connsiteX13896" fmla="*/ 9281793 w 10993169"/>
              <a:gd name="connsiteY13896" fmla="*/ 5003347 h 5809456"/>
              <a:gd name="connsiteX13897" fmla="*/ 9280491 w 10993169"/>
              <a:gd name="connsiteY13897" fmla="*/ 5005300 h 5809456"/>
              <a:gd name="connsiteX13898" fmla="*/ 9277887 w 10993169"/>
              <a:gd name="connsiteY13898" fmla="*/ 5007254 h 5809456"/>
              <a:gd name="connsiteX13899" fmla="*/ 9275284 w 10993169"/>
              <a:gd name="connsiteY13899" fmla="*/ 5008556 h 5809456"/>
              <a:gd name="connsiteX13900" fmla="*/ 9272029 w 10993169"/>
              <a:gd name="connsiteY13900" fmla="*/ 5010510 h 5809456"/>
              <a:gd name="connsiteX13901" fmla="*/ 9266171 w 10993169"/>
              <a:gd name="connsiteY13901" fmla="*/ 5013765 h 5809456"/>
              <a:gd name="connsiteX13902" fmla="*/ 9260963 w 10993169"/>
              <a:gd name="connsiteY13902" fmla="*/ 5015719 h 5809456"/>
              <a:gd name="connsiteX13903" fmla="*/ 9249897 w 10993169"/>
              <a:gd name="connsiteY13903" fmla="*/ 5019625 h 5809456"/>
              <a:gd name="connsiteX13904" fmla="*/ 9235577 w 10993169"/>
              <a:gd name="connsiteY13904" fmla="*/ 5023532 h 5809456"/>
              <a:gd name="connsiteX13905" fmla="*/ 9228416 w 10993169"/>
              <a:gd name="connsiteY13905" fmla="*/ 5026137 h 5809456"/>
              <a:gd name="connsiteX13906" fmla="*/ 9221907 w 10993169"/>
              <a:gd name="connsiteY13906" fmla="*/ 5028090 h 5809456"/>
              <a:gd name="connsiteX13907" fmla="*/ 9215397 w 10993169"/>
              <a:gd name="connsiteY13907" fmla="*/ 5030695 h 5809456"/>
              <a:gd name="connsiteX13908" fmla="*/ 9210190 w 10993169"/>
              <a:gd name="connsiteY13908" fmla="*/ 5034602 h 5809456"/>
              <a:gd name="connsiteX13909" fmla="*/ 9204331 w 10993169"/>
              <a:gd name="connsiteY13909" fmla="*/ 5041113 h 5809456"/>
              <a:gd name="connsiteX13910" fmla="*/ 9197822 w 10993169"/>
              <a:gd name="connsiteY13910" fmla="*/ 5049578 h 5809456"/>
              <a:gd name="connsiteX13911" fmla="*/ 9197171 w 10993169"/>
              <a:gd name="connsiteY13911" fmla="*/ 5051531 h 5809456"/>
              <a:gd name="connsiteX13912" fmla="*/ 9197171 w 10993169"/>
              <a:gd name="connsiteY13912" fmla="*/ 5054787 h 5809456"/>
              <a:gd name="connsiteX13913" fmla="*/ 9197822 w 10993169"/>
              <a:gd name="connsiteY13913" fmla="*/ 5057392 h 5809456"/>
              <a:gd name="connsiteX13914" fmla="*/ 9198473 w 10993169"/>
              <a:gd name="connsiteY13914" fmla="*/ 5060647 h 5809456"/>
              <a:gd name="connsiteX13915" fmla="*/ 9199124 w 10993169"/>
              <a:gd name="connsiteY13915" fmla="*/ 5063903 h 5809456"/>
              <a:gd name="connsiteX13916" fmla="*/ 9199775 w 10993169"/>
              <a:gd name="connsiteY13916" fmla="*/ 5066507 h 5809456"/>
              <a:gd name="connsiteX13917" fmla="*/ 9199124 w 10993169"/>
              <a:gd name="connsiteY13917" fmla="*/ 5068461 h 5809456"/>
              <a:gd name="connsiteX13918" fmla="*/ 9197822 w 10993169"/>
              <a:gd name="connsiteY13918" fmla="*/ 5069763 h 5809456"/>
              <a:gd name="connsiteX13919" fmla="*/ 9195218 w 10993169"/>
              <a:gd name="connsiteY13919" fmla="*/ 5071717 h 5809456"/>
              <a:gd name="connsiteX13920" fmla="*/ 9192614 w 10993169"/>
              <a:gd name="connsiteY13920" fmla="*/ 5072368 h 5809456"/>
              <a:gd name="connsiteX13921" fmla="*/ 9189359 w 10993169"/>
              <a:gd name="connsiteY13921" fmla="*/ 5072368 h 5809456"/>
              <a:gd name="connsiteX13922" fmla="*/ 9186105 w 10993169"/>
              <a:gd name="connsiteY13922" fmla="*/ 5071717 h 5809456"/>
              <a:gd name="connsiteX13923" fmla="*/ 9178945 w 10993169"/>
              <a:gd name="connsiteY13923" fmla="*/ 5069763 h 5809456"/>
              <a:gd name="connsiteX13924" fmla="*/ 9174388 w 10993169"/>
              <a:gd name="connsiteY13924" fmla="*/ 5067159 h 5809456"/>
              <a:gd name="connsiteX13925" fmla="*/ 9171784 w 10993169"/>
              <a:gd name="connsiteY13925" fmla="*/ 5065205 h 5809456"/>
              <a:gd name="connsiteX13926" fmla="*/ 9169181 w 10993169"/>
              <a:gd name="connsiteY13926" fmla="*/ 5061949 h 5809456"/>
              <a:gd name="connsiteX13927" fmla="*/ 9167227 w 10993169"/>
              <a:gd name="connsiteY13927" fmla="*/ 5058694 h 5809456"/>
              <a:gd name="connsiteX13928" fmla="*/ 9165275 w 10993169"/>
              <a:gd name="connsiteY13928" fmla="*/ 5054787 h 5809456"/>
              <a:gd name="connsiteX13929" fmla="*/ 9163322 w 10993169"/>
              <a:gd name="connsiteY13929" fmla="*/ 5051531 h 5809456"/>
              <a:gd name="connsiteX13930" fmla="*/ 9161369 w 10993169"/>
              <a:gd name="connsiteY13930" fmla="*/ 5048276 h 5809456"/>
              <a:gd name="connsiteX13931" fmla="*/ 9158765 w 10993169"/>
              <a:gd name="connsiteY13931" fmla="*/ 5046322 h 5809456"/>
              <a:gd name="connsiteX13932" fmla="*/ 9156161 w 10993169"/>
              <a:gd name="connsiteY13932" fmla="*/ 5044369 h 5809456"/>
              <a:gd name="connsiteX13933" fmla="*/ 9152907 w 10993169"/>
              <a:gd name="connsiteY13933" fmla="*/ 5044369 h 5809456"/>
              <a:gd name="connsiteX13934" fmla="*/ 9149652 w 10993169"/>
              <a:gd name="connsiteY13934" fmla="*/ 5045671 h 5809456"/>
              <a:gd name="connsiteX13935" fmla="*/ 9145095 w 10993169"/>
              <a:gd name="connsiteY13935" fmla="*/ 5046973 h 5809456"/>
              <a:gd name="connsiteX13936" fmla="*/ 9141190 w 10993169"/>
              <a:gd name="connsiteY13936" fmla="*/ 5049578 h 5809456"/>
              <a:gd name="connsiteX13937" fmla="*/ 9136633 w 10993169"/>
              <a:gd name="connsiteY13937" fmla="*/ 5052182 h 5809456"/>
              <a:gd name="connsiteX13938" fmla="*/ 9132728 w 10993169"/>
              <a:gd name="connsiteY13938" fmla="*/ 5053485 h 5809456"/>
              <a:gd name="connsiteX13939" fmla="*/ 9128822 w 10993169"/>
              <a:gd name="connsiteY13939" fmla="*/ 5054787 h 5809456"/>
              <a:gd name="connsiteX13940" fmla="*/ 9126218 w 10993169"/>
              <a:gd name="connsiteY13940" fmla="*/ 5054787 h 5809456"/>
              <a:gd name="connsiteX13941" fmla="*/ 9124265 w 10993169"/>
              <a:gd name="connsiteY13941" fmla="*/ 5052182 h 5809456"/>
              <a:gd name="connsiteX13942" fmla="*/ 9122313 w 10993169"/>
              <a:gd name="connsiteY13942" fmla="*/ 5048927 h 5809456"/>
              <a:gd name="connsiteX13943" fmla="*/ 9121011 w 10993169"/>
              <a:gd name="connsiteY13943" fmla="*/ 5045020 h 5809456"/>
              <a:gd name="connsiteX13944" fmla="*/ 9119709 w 10993169"/>
              <a:gd name="connsiteY13944" fmla="*/ 5040462 h 5809456"/>
              <a:gd name="connsiteX13945" fmla="*/ 9117756 w 10993169"/>
              <a:gd name="connsiteY13945" fmla="*/ 5030695 h 5809456"/>
              <a:gd name="connsiteX13946" fmla="*/ 9115803 w 10993169"/>
              <a:gd name="connsiteY13946" fmla="*/ 5023532 h 5809456"/>
              <a:gd name="connsiteX13947" fmla="*/ 9113851 w 10993169"/>
              <a:gd name="connsiteY13947" fmla="*/ 5016370 h 5809456"/>
              <a:gd name="connsiteX13948" fmla="*/ 9111897 w 10993169"/>
              <a:gd name="connsiteY13948" fmla="*/ 5008556 h 5809456"/>
              <a:gd name="connsiteX13949" fmla="*/ 9109945 w 10993169"/>
              <a:gd name="connsiteY13949" fmla="*/ 5000742 h 5809456"/>
              <a:gd name="connsiteX13950" fmla="*/ 9107992 w 10993169"/>
              <a:gd name="connsiteY13950" fmla="*/ 4995533 h 5809456"/>
              <a:gd name="connsiteX13951" fmla="*/ 9102133 w 10993169"/>
              <a:gd name="connsiteY13951" fmla="*/ 4992278 h 5809456"/>
              <a:gd name="connsiteX13952" fmla="*/ 9094322 w 10993169"/>
              <a:gd name="connsiteY13952" fmla="*/ 4989022 h 5809456"/>
              <a:gd name="connsiteX13953" fmla="*/ 9089765 w 10993169"/>
              <a:gd name="connsiteY13953" fmla="*/ 4987069 h 5809456"/>
              <a:gd name="connsiteX13954" fmla="*/ 9085860 w 10993169"/>
              <a:gd name="connsiteY13954" fmla="*/ 4985115 h 5809456"/>
              <a:gd name="connsiteX13955" fmla="*/ 9082605 w 10993169"/>
              <a:gd name="connsiteY13955" fmla="*/ 4983162 h 5809456"/>
              <a:gd name="connsiteX13956" fmla="*/ 9080001 w 10993169"/>
              <a:gd name="connsiteY13956" fmla="*/ 4980557 h 5809456"/>
              <a:gd name="connsiteX13957" fmla="*/ 9077398 w 10993169"/>
              <a:gd name="connsiteY13957" fmla="*/ 4977301 h 5809456"/>
              <a:gd name="connsiteX13958" fmla="*/ 9074794 w 10993169"/>
              <a:gd name="connsiteY13958" fmla="*/ 4973395 h 5809456"/>
              <a:gd name="connsiteX13959" fmla="*/ 9072841 w 10993169"/>
              <a:gd name="connsiteY13959" fmla="*/ 4968837 h 5809456"/>
              <a:gd name="connsiteX13960" fmla="*/ 9070888 w 10993169"/>
              <a:gd name="connsiteY13960" fmla="*/ 4963628 h 5809456"/>
              <a:gd name="connsiteX13961" fmla="*/ 9068935 w 10993169"/>
              <a:gd name="connsiteY13961" fmla="*/ 4958418 h 5809456"/>
              <a:gd name="connsiteX13962" fmla="*/ 9066983 w 10993169"/>
              <a:gd name="connsiteY13962" fmla="*/ 4953861 h 5809456"/>
              <a:gd name="connsiteX13963" fmla="*/ 9065030 w 10993169"/>
              <a:gd name="connsiteY13963" fmla="*/ 4949954 h 5809456"/>
              <a:gd name="connsiteX13964" fmla="*/ 9062426 w 10993169"/>
              <a:gd name="connsiteY13964" fmla="*/ 4947349 h 5809456"/>
              <a:gd name="connsiteX13965" fmla="*/ 9056567 w 10993169"/>
              <a:gd name="connsiteY13965" fmla="*/ 4943442 h 5809456"/>
              <a:gd name="connsiteX13966" fmla="*/ 9050058 w 10993169"/>
              <a:gd name="connsiteY13966" fmla="*/ 4940187 h 5809456"/>
              <a:gd name="connsiteX13967" fmla="*/ 9043549 w 10993169"/>
              <a:gd name="connsiteY13967" fmla="*/ 4936931 h 5809456"/>
              <a:gd name="connsiteX13968" fmla="*/ 9038992 w 10993169"/>
              <a:gd name="connsiteY13968" fmla="*/ 4934326 h 5809456"/>
              <a:gd name="connsiteX13969" fmla="*/ 9027926 w 10993169"/>
              <a:gd name="connsiteY13969" fmla="*/ 4934977 h 5809456"/>
              <a:gd name="connsiteX13970" fmla="*/ 9016209 w 10993169"/>
              <a:gd name="connsiteY13970" fmla="*/ 4936931 h 5809456"/>
              <a:gd name="connsiteX13971" fmla="*/ 9004492 w 10993169"/>
              <a:gd name="connsiteY13971" fmla="*/ 4938884 h 5809456"/>
              <a:gd name="connsiteX13972" fmla="*/ 8995379 w 10993169"/>
              <a:gd name="connsiteY13972" fmla="*/ 4939535 h 5809456"/>
              <a:gd name="connsiteX13973" fmla="*/ 8986917 w 10993169"/>
              <a:gd name="connsiteY13973" fmla="*/ 4939535 h 5809456"/>
              <a:gd name="connsiteX13974" fmla="*/ 8978455 w 10993169"/>
              <a:gd name="connsiteY13974" fmla="*/ 4938884 h 5809456"/>
              <a:gd name="connsiteX13975" fmla="*/ 8973898 w 10993169"/>
              <a:gd name="connsiteY13975" fmla="*/ 4938233 h 5809456"/>
              <a:gd name="connsiteX13976" fmla="*/ 8969341 w 10993169"/>
              <a:gd name="connsiteY13976" fmla="*/ 4937582 h 5809456"/>
              <a:gd name="connsiteX13977" fmla="*/ 8965436 w 10993169"/>
              <a:gd name="connsiteY13977" fmla="*/ 4936280 h 5809456"/>
              <a:gd name="connsiteX13978" fmla="*/ 8962181 w 10993169"/>
              <a:gd name="connsiteY13978" fmla="*/ 4934326 h 5809456"/>
              <a:gd name="connsiteX13979" fmla="*/ 8956973 w 10993169"/>
              <a:gd name="connsiteY13979" fmla="*/ 4931071 h 5809456"/>
              <a:gd name="connsiteX13980" fmla="*/ 8951115 w 10993169"/>
              <a:gd name="connsiteY13980" fmla="*/ 4926513 h 5809456"/>
              <a:gd name="connsiteX13981" fmla="*/ 8945257 w 10993169"/>
              <a:gd name="connsiteY13981" fmla="*/ 4921955 h 5809456"/>
              <a:gd name="connsiteX13982" fmla="*/ 8940049 w 10993169"/>
              <a:gd name="connsiteY13982" fmla="*/ 4918699 h 5809456"/>
              <a:gd name="connsiteX13983" fmla="*/ 8934191 w 10993169"/>
              <a:gd name="connsiteY13983" fmla="*/ 4917397 h 5809456"/>
              <a:gd name="connsiteX13984" fmla="*/ 8928983 w 10993169"/>
              <a:gd name="connsiteY13984" fmla="*/ 4917397 h 5809456"/>
              <a:gd name="connsiteX13985" fmla="*/ 8923125 w 10993169"/>
              <a:gd name="connsiteY13985" fmla="*/ 4918048 h 5809456"/>
              <a:gd name="connsiteX13986" fmla="*/ 8918568 w 10993169"/>
              <a:gd name="connsiteY13986" fmla="*/ 4918699 h 5809456"/>
              <a:gd name="connsiteX13987" fmla="*/ 8912709 w 10993169"/>
              <a:gd name="connsiteY13987" fmla="*/ 4921304 h 5809456"/>
              <a:gd name="connsiteX13988" fmla="*/ 8906200 w 10993169"/>
              <a:gd name="connsiteY13988" fmla="*/ 4924559 h 5809456"/>
              <a:gd name="connsiteX13989" fmla="*/ 8902945 w 10993169"/>
              <a:gd name="connsiteY13989" fmla="*/ 4926513 h 5809456"/>
              <a:gd name="connsiteX13990" fmla="*/ 8899691 w 10993169"/>
              <a:gd name="connsiteY13990" fmla="*/ 4928466 h 5809456"/>
              <a:gd name="connsiteX13991" fmla="*/ 8896436 w 10993169"/>
              <a:gd name="connsiteY13991" fmla="*/ 4929117 h 5809456"/>
              <a:gd name="connsiteX13992" fmla="*/ 8893181 w 10993169"/>
              <a:gd name="connsiteY13992" fmla="*/ 4929117 h 5809456"/>
              <a:gd name="connsiteX13993" fmla="*/ 8890577 w 10993169"/>
              <a:gd name="connsiteY13993" fmla="*/ 4929117 h 5809456"/>
              <a:gd name="connsiteX13994" fmla="*/ 8886672 w 10993169"/>
              <a:gd name="connsiteY13994" fmla="*/ 4927164 h 5809456"/>
              <a:gd name="connsiteX13995" fmla="*/ 8882766 w 10993169"/>
              <a:gd name="connsiteY13995" fmla="*/ 4925862 h 5809456"/>
              <a:gd name="connsiteX13996" fmla="*/ 8879511 w 10993169"/>
              <a:gd name="connsiteY13996" fmla="*/ 4923908 h 5809456"/>
              <a:gd name="connsiteX13997" fmla="*/ 8875606 w 10993169"/>
              <a:gd name="connsiteY13997" fmla="*/ 4921955 h 5809456"/>
              <a:gd name="connsiteX13998" fmla="*/ 8871700 w 10993169"/>
              <a:gd name="connsiteY13998" fmla="*/ 4920001 h 5809456"/>
              <a:gd name="connsiteX13999" fmla="*/ 8868445 w 10993169"/>
              <a:gd name="connsiteY13999" fmla="*/ 4918699 h 5809456"/>
              <a:gd name="connsiteX14000" fmla="*/ 8865191 w 10993169"/>
              <a:gd name="connsiteY14000" fmla="*/ 4918699 h 5809456"/>
              <a:gd name="connsiteX14001" fmla="*/ 8860634 w 10993169"/>
              <a:gd name="connsiteY14001" fmla="*/ 4918699 h 5809456"/>
              <a:gd name="connsiteX14002" fmla="*/ 8855427 w 10993169"/>
              <a:gd name="connsiteY14002" fmla="*/ 4920001 h 5809456"/>
              <a:gd name="connsiteX14003" fmla="*/ 8849568 w 10993169"/>
              <a:gd name="connsiteY14003" fmla="*/ 4921955 h 5809456"/>
              <a:gd name="connsiteX14004" fmla="*/ 8845012 w 10993169"/>
              <a:gd name="connsiteY14004" fmla="*/ 4923908 h 5809456"/>
              <a:gd name="connsiteX14005" fmla="*/ 8841757 w 10993169"/>
              <a:gd name="connsiteY14005" fmla="*/ 4925210 h 5809456"/>
              <a:gd name="connsiteX14006" fmla="*/ 8839153 w 10993169"/>
              <a:gd name="connsiteY14006" fmla="*/ 4928466 h 5809456"/>
              <a:gd name="connsiteX14007" fmla="*/ 8835899 w 10993169"/>
              <a:gd name="connsiteY14007" fmla="*/ 4931071 h 5809456"/>
              <a:gd name="connsiteX14008" fmla="*/ 8831993 w 10993169"/>
              <a:gd name="connsiteY14008" fmla="*/ 4934326 h 5809456"/>
              <a:gd name="connsiteX14009" fmla="*/ 8828738 w 10993169"/>
              <a:gd name="connsiteY14009" fmla="*/ 4937582 h 5809456"/>
              <a:gd name="connsiteX14010" fmla="*/ 8825483 w 10993169"/>
              <a:gd name="connsiteY14010" fmla="*/ 4940838 h 5809456"/>
              <a:gd name="connsiteX14011" fmla="*/ 8822880 w 10993169"/>
              <a:gd name="connsiteY14011" fmla="*/ 4943442 h 5809456"/>
              <a:gd name="connsiteX14012" fmla="*/ 8819625 w 10993169"/>
              <a:gd name="connsiteY14012" fmla="*/ 4944745 h 5809456"/>
              <a:gd name="connsiteX14013" fmla="*/ 8815068 w 10993169"/>
              <a:gd name="connsiteY14013" fmla="*/ 4945396 h 5809456"/>
              <a:gd name="connsiteX14014" fmla="*/ 8809210 w 10993169"/>
              <a:gd name="connsiteY14014" fmla="*/ 4945396 h 5809456"/>
              <a:gd name="connsiteX14015" fmla="*/ 8802701 w 10993169"/>
              <a:gd name="connsiteY14015" fmla="*/ 4944745 h 5809456"/>
              <a:gd name="connsiteX14016" fmla="*/ 8795540 w 10993169"/>
              <a:gd name="connsiteY14016" fmla="*/ 4943442 h 5809456"/>
              <a:gd name="connsiteX14017" fmla="*/ 8781870 w 10993169"/>
              <a:gd name="connsiteY14017" fmla="*/ 4940838 h 5809456"/>
              <a:gd name="connsiteX14018" fmla="*/ 8770804 w 10993169"/>
              <a:gd name="connsiteY14018" fmla="*/ 4936931 h 5809456"/>
              <a:gd name="connsiteX14019" fmla="*/ 8762993 w 10993169"/>
              <a:gd name="connsiteY14019" fmla="*/ 4934326 h 5809456"/>
              <a:gd name="connsiteX14020" fmla="*/ 8753880 w 10993169"/>
              <a:gd name="connsiteY14020" fmla="*/ 4931071 h 5809456"/>
              <a:gd name="connsiteX14021" fmla="*/ 8744116 w 10993169"/>
              <a:gd name="connsiteY14021" fmla="*/ 4926513 h 5809456"/>
              <a:gd name="connsiteX14022" fmla="*/ 8734352 w 10993169"/>
              <a:gd name="connsiteY14022" fmla="*/ 4921304 h 5809456"/>
              <a:gd name="connsiteX14023" fmla="*/ 8723937 w 10993169"/>
              <a:gd name="connsiteY14023" fmla="*/ 4916094 h 5809456"/>
              <a:gd name="connsiteX14024" fmla="*/ 8714173 w 10993169"/>
              <a:gd name="connsiteY14024" fmla="*/ 4910885 h 5809456"/>
              <a:gd name="connsiteX14025" fmla="*/ 8706361 w 10993169"/>
              <a:gd name="connsiteY14025" fmla="*/ 4905676 h 5809456"/>
              <a:gd name="connsiteX14026" fmla="*/ 8699201 w 10993169"/>
              <a:gd name="connsiteY14026" fmla="*/ 4900467 h 5809456"/>
              <a:gd name="connsiteX14027" fmla="*/ 8695295 w 10993169"/>
              <a:gd name="connsiteY14027" fmla="*/ 4897211 h 5809456"/>
              <a:gd name="connsiteX14028" fmla="*/ 8691389 w 10993169"/>
              <a:gd name="connsiteY14028" fmla="*/ 4893305 h 5809456"/>
              <a:gd name="connsiteX14029" fmla="*/ 8686182 w 10993169"/>
              <a:gd name="connsiteY14029" fmla="*/ 4888747 h 5809456"/>
              <a:gd name="connsiteX14030" fmla="*/ 8681625 w 10993169"/>
              <a:gd name="connsiteY14030" fmla="*/ 4883538 h 5809456"/>
              <a:gd name="connsiteX14031" fmla="*/ 8677720 w 10993169"/>
              <a:gd name="connsiteY14031" fmla="*/ 4878328 h 5809456"/>
              <a:gd name="connsiteX14032" fmla="*/ 8673814 w 10993169"/>
              <a:gd name="connsiteY14032" fmla="*/ 4873119 h 5809456"/>
              <a:gd name="connsiteX14033" fmla="*/ 8670559 w 10993169"/>
              <a:gd name="connsiteY14033" fmla="*/ 4867910 h 5809456"/>
              <a:gd name="connsiteX14034" fmla="*/ 8668607 w 10993169"/>
              <a:gd name="connsiteY14034" fmla="*/ 4862701 h 5809456"/>
              <a:gd name="connsiteX14035" fmla="*/ 8667305 w 10993169"/>
              <a:gd name="connsiteY14035" fmla="*/ 4854887 h 5809456"/>
              <a:gd name="connsiteX14036" fmla="*/ 8666654 w 10993169"/>
              <a:gd name="connsiteY14036" fmla="*/ 4845120 h 5809456"/>
              <a:gd name="connsiteX14037" fmla="*/ 8666654 w 10993169"/>
              <a:gd name="connsiteY14037" fmla="*/ 4839911 h 5809456"/>
              <a:gd name="connsiteX14038" fmla="*/ 8666003 w 10993169"/>
              <a:gd name="connsiteY14038" fmla="*/ 4834702 h 5809456"/>
              <a:gd name="connsiteX14039" fmla="*/ 8664701 w 10993169"/>
              <a:gd name="connsiteY14039" fmla="*/ 4830144 h 5809456"/>
              <a:gd name="connsiteX14040" fmla="*/ 8663399 w 10993169"/>
              <a:gd name="connsiteY14040" fmla="*/ 4826889 h 5809456"/>
              <a:gd name="connsiteX14041" fmla="*/ 8661446 w 10993169"/>
              <a:gd name="connsiteY14041" fmla="*/ 4824284 h 5809456"/>
              <a:gd name="connsiteX14042" fmla="*/ 8658843 w 10993169"/>
              <a:gd name="connsiteY14042" fmla="*/ 4821679 h 5809456"/>
              <a:gd name="connsiteX14043" fmla="*/ 8654937 w 10993169"/>
              <a:gd name="connsiteY14043" fmla="*/ 4819726 h 5809456"/>
              <a:gd name="connsiteX14044" fmla="*/ 8651031 w 10993169"/>
              <a:gd name="connsiteY14044" fmla="*/ 4817773 h 5809456"/>
              <a:gd name="connsiteX14045" fmla="*/ 8642569 w 10993169"/>
              <a:gd name="connsiteY14045" fmla="*/ 4814517 h 5809456"/>
              <a:gd name="connsiteX14046" fmla="*/ 8635409 w 10993169"/>
              <a:gd name="connsiteY14046" fmla="*/ 4811261 h 5809456"/>
              <a:gd name="connsiteX14047" fmla="*/ 8628899 w 10993169"/>
              <a:gd name="connsiteY14047" fmla="*/ 4803448 h 5809456"/>
              <a:gd name="connsiteX14048" fmla="*/ 8622390 w 10993169"/>
              <a:gd name="connsiteY14048" fmla="*/ 4793029 h 5809456"/>
              <a:gd name="connsiteX14049" fmla="*/ 8621088 w 10993169"/>
              <a:gd name="connsiteY14049" fmla="*/ 4788471 h 5809456"/>
              <a:gd name="connsiteX14050" fmla="*/ 8619786 w 10993169"/>
              <a:gd name="connsiteY14050" fmla="*/ 4781960 h 5809456"/>
              <a:gd name="connsiteX14051" fmla="*/ 8619135 w 10993169"/>
              <a:gd name="connsiteY14051" fmla="*/ 4778704 h 5809456"/>
              <a:gd name="connsiteX14052" fmla="*/ 8617833 w 10993169"/>
              <a:gd name="connsiteY14052" fmla="*/ 4775449 h 5809456"/>
              <a:gd name="connsiteX14053" fmla="*/ 8616531 w 10993169"/>
              <a:gd name="connsiteY14053" fmla="*/ 4772844 h 5809456"/>
              <a:gd name="connsiteX14054" fmla="*/ 8615229 w 10993169"/>
              <a:gd name="connsiteY14054" fmla="*/ 4770240 h 5809456"/>
              <a:gd name="connsiteX14055" fmla="*/ 8612626 w 10993169"/>
              <a:gd name="connsiteY14055" fmla="*/ 4768937 h 5809456"/>
              <a:gd name="connsiteX14056" fmla="*/ 8610022 w 10993169"/>
              <a:gd name="connsiteY14056" fmla="*/ 4767635 h 5809456"/>
              <a:gd name="connsiteX14057" fmla="*/ 8606767 w 10993169"/>
              <a:gd name="connsiteY14057" fmla="*/ 4766333 h 5809456"/>
              <a:gd name="connsiteX14058" fmla="*/ 8603513 w 10993169"/>
              <a:gd name="connsiteY14058" fmla="*/ 4765682 h 5809456"/>
              <a:gd name="connsiteX14059" fmla="*/ 8597003 w 10993169"/>
              <a:gd name="connsiteY14059" fmla="*/ 4764379 h 5809456"/>
              <a:gd name="connsiteX14060" fmla="*/ 8592447 w 10993169"/>
              <a:gd name="connsiteY14060" fmla="*/ 4763077 h 5809456"/>
              <a:gd name="connsiteX14061" fmla="*/ 8588541 w 10993169"/>
              <a:gd name="connsiteY14061" fmla="*/ 4757217 h 5809456"/>
              <a:gd name="connsiteX14062" fmla="*/ 8584635 w 10993169"/>
              <a:gd name="connsiteY14062" fmla="*/ 4750054 h 5809456"/>
              <a:gd name="connsiteX14063" fmla="*/ 8580729 w 10993169"/>
              <a:gd name="connsiteY14063" fmla="*/ 4742892 h 5809456"/>
              <a:gd name="connsiteX14064" fmla="*/ 8576824 w 10993169"/>
              <a:gd name="connsiteY14064" fmla="*/ 4737683 h 5809456"/>
              <a:gd name="connsiteX14065" fmla="*/ 8568362 w 10993169"/>
              <a:gd name="connsiteY14065" fmla="*/ 4727264 h 5809456"/>
              <a:gd name="connsiteX14066" fmla="*/ 8556645 w 10993169"/>
              <a:gd name="connsiteY14066" fmla="*/ 4714893 h 5809456"/>
              <a:gd name="connsiteX14067" fmla="*/ 8546881 w 10993169"/>
              <a:gd name="connsiteY14067" fmla="*/ 4705126 h 5809456"/>
              <a:gd name="connsiteX14068" fmla="*/ 8542975 w 10993169"/>
              <a:gd name="connsiteY14068" fmla="*/ 4701219 h 5809456"/>
              <a:gd name="connsiteX14069" fmla="*/ 8542324 w 10993169"/>
              <a:gd name="connsiteY14069" fmla="*/ 4696661 h 5809456"/>
              <a:gd name="connsiteX14070" fmla="*/ 8539720 w 10993169"/>
              <a:gd name="connsiteY14070" fmla="*/ 4688196 h 5809456"/>
              <a:gd name="connsiteX14071" fmla="*/ 8538418 w 10993169"/>
              <a:gd name="connsiteY14071" fmla="*/ 4683638 h 5809456"/>
              <a:gd name="connsiteX14072" fmla="*/ 8536465 w 10993169"/>
              <a:gd name="connsiteY14072" fmla="*/ 4679080 h 5809456"/>
              <a:gd name="connsiteX14073" fmla="*/ 8535164 w 10993169"/>
              <a:gd name="connsiteY14073" fmla="*/ 4675824 h 5809456"/>
              <a:gd name="connsiteX14074" fmla="*/ 8533211 w 10993169"/>
              <a:gd name="connsiteY14074" fmla="*/ 4673220 h 5809456"/>
              <a:gd name="connsiteX14075" fmla="*/ 8528654 w 10993169"/>
              <a:gd name="connsiteY14075" fmla="*/ 4670615 h 5809456"/>
              <a:gd name="connsiteX14076" fmla="*/ 8524098 w 10993169"/>
              <a:gd name="connsiteY14076" fmla="*/ 4667360 h 5809456"/>
              <a:gd name="connsiteX14077" fmla="*/ 8521494 w 10993169"/>
              <a:gd name="connsiteY14077" fmla="*/ 4665406 h 5809456"/>
              <a:gd name="connsiteX14078" fmla="*/ 8519541 w 10993169"/>
              <a:gd name="connsiteY14078" fmla="*/ 4664104 h 5809456"/>
              <a:gd name="connsiteX14079" fmla="*/ 8516937 w 10993169"/>
              <a:gd name="connsiteY14079" fmla="*/ 4663453 h 5809456"/>
              <a:gd name="connsiteX14080" fmla="*/ 8514985 w 10993169"/>
              <a:gd name="connsiteY14080" fmla="*/ 4662802 h 5809456"/>
              <a:gd name="connsiteX14081" fmla="*/ 8509777 w 10993169"/>
              <a:gd name="connsiteY14081" fmla="*/ 4660848 h 5809456"/>
              <a:gd name="connsiteX14082" fmla="*/ 8503919 w 10993169"/>
              <a:gd name="connsiteY14082" fmla="*/ 4658895 h 5809456"/>
              <a:gd name="connsiteX14083" fmla="*/ 8497409 w 10993169"/>
              <a:gd name="connsiteY14083" fmla="*/ 4656941 h 5809456"/>
              <a:gd name="connsiteX14084" fmla="*/ 8492201 w 10993169"/>
              <a:gd name="connsiteY14084" fmla="*/ 4655639 h 5809456"/>
              <a:gd name="connsiteX14085" fmla="*/ 8490900 w 10993169"/>
              <a:gd name="connsiteY14085" fmla="*/ 4653035 h 5809456"/>
              <a:gd name="connsiteX14086" fmla="*/ 8489598 w 10993169"/>
              <a:gd name="connsiteY14086" fmla="*/ 4649779 h 5809456"/>
              <a:gd name="connsiteX14087" fmla="*/ 8488296 w 10993169"/>
              <a:gd name="connsiteY14087" fmla="*/ 4645221 h 5809456"/>
              <a:gd name="connsiteX14088" fmla="*/ 8486994 w 10993169"/>
              <a:gd name="connsiteY14088" fmla="*/ 4641314 h 5809456"/>
              <a:gd name="connsiteX14089" fmla="*/ 8486343 w 10993169"/>
              <a:gd name="connsiteY14089" fmla="*/ 4636756 h 5809456"/>
              <a:gd name="connsiteX14090" fmla="*/ 8485041 w 10993169"/>
              <a:gd name="connsiteY14090" fmla="*/ 4632198 h 5809456"/>
              <a:gd name="connsiteX14091" fmla="*/ 8483739 w 10993169"/>
              <a:gd name="connsiteY14091" fmla="*/ 4628291 h 5809456"/>
              <a:gd name="connsiteX14092" fmla="*/ 8482437 w 10993169"/>
              <a:gd name="connsiteY14092" fmla="*/ 4625036 h 5809456"/>
              <a:gd name="connsiteX14093" fmla="*/ 8478532 w 10993169"/>
              <a:gd name="connsiteY14093" fmla="*/ 4621780 h 5809456"/>
              <a:gd name="connsiteX14094" fmla="*/ 8473975 w 10993169"/>
              <a:gd name="connsiteY14094" fmla="*/ 4619827 h 5809456"/>
              <a:gd name="connsiteX14095" fmla="*/ 8468768 w 10993169"/>
              <a:gd name="connsiteY14095" fmla="*/ 4617222 h 5809456"/>
              <a:gd name="connsiteX14096" fmla="*/ 8462909 w 10993169"/>
              <a:gd name="connsiteY14096" fmla="*/ 4614617 h 5809456"/>
              <a:gd name="connsiteX14097" fmla="*/ 8451843 w 10993169"/>
              <a:gd name="connsiteY14097" fmla="*/ 4610059 h 5809456"/>
              <a:gd name="connsiteX14098" fmla="*/ 8444032 w 10993169"/>
              <a:gd name="connsiteY14098" fmla="*/ 4606153 h 5809456"/>
              <a:gd name="connsiteX14099" fmla="*/ 8436871 w 10993169"/>
              <a:gd name="connsiteY14099" fmla="*/ 4600292 h 5809456"/>
              <a:gd name="connsiteX14100" fmla="*/ 8429060 w 10993169"/>
              <a:gd name="connsiteY14100" fmla="*/ 4592479 h 5809456"/>
              <a:gd name="connsiteX14101" fmla="*/ 8421900 w 10993169"/>
              <a:gd name="connsiteY14101" fmla="*/ 4584014 h 5809456"/>
              <a:gd name="connsiteX14102" fmla="*/ 8415390 w 10993169"/>
              <a:gd name="connsiteY14102" fmla="*/ 4578154 h 5809456"/>
              <a:gd name="connsiteX14103" fmla="*/ 8406277 w 10993169"/>
              <a:gd name="connsiteY14103" fmla="*/ 4577503 h 5809456"/>
              <a:gd name="connsiteX14104" fmla="*/ 8395211 w 10993169"/>
              <a:gd name="connsiteY14104" fmla="*/ 4576851 h 5809456"/>
              <a:gd name="connsiteX14105" fmla="*/ 8384796 w 10993169"/>
              <a:gd name="connsiteY14105" fmla="*/ 4576851 h 5809456"/>
              <a:gd name="connsiteX14106" fmla="*/ 8377636 w 10993169"/>
              <a:gd name="connsiteY14106" fmla="*/ 4575549 h 5809456"/>
              <a:gd name="connsiteX14107" fmla="*/ 8368523 w 10993169"/>
              <a:gd name="connsiteY14107" fmla="*/ 4572945 h 5809456"/>
              <a:gd name="connsiteX14108" fmla="*/ 8358759 w 10993169"/>
              <a:gd name="connsiteY14108" fmla="*/ 4569689 h 5809456"/>
              <a:gd name="connsiteX14109" fmla="*/ 8348994 w 10993169"/>
              <a:gd name="connsiteY14109" fmla="*/ 4567084 h 5809456"/>
              <a:gd name="connsiteX14110" fmla="*/ 8341834 w 10993169"/>
              <a:gd name="connsiteY14110" fmla="*/ 4565782 h 5809456"/>
              <a:gd name="connsiteX14111" fmla="*/ 8339230 w 10993169"/>
              <a:gd name="connsiteY14111" fmla="*/ 4566433 h 5809456"/>
              <a:gd name="connsiteX14112" fmla="*/ 8335325 w 10993169"/>
              <a:gd name="connsiteY14112" fmla="*/ 4567084 h 5809456"/>
              <a:gd name="connsiteX14113" fmla="*/ 8332070 w 10993169"/>
              <a:gd name="connsiteY14113" fmla="*/ 4569038 h 5809456"/>
              <a:gd name="connsiteX14114" fmla="*/ 8328815 w 10993169"/>
              <a:gd name="connsiteY14114" fmla="*/ 4570991 h 5809456"/>
              <a:gd name="connsiteX14115" fmla="*/ 8327513 w 10993169"/>
              <a:gd name="connsiteY14115" fmla="*/ 4572293 h 5809456"/>
              <a:gd name="connsiteX14116" fmla="*/ 8326211 w 10993169"/>
              <a:gd name="connsiteY14116" fmla="*/ 4573596 h 5809456"/>
              <a:gd name="connsiteX14117" fmla="*/ 8325561 w 10993169"/>
              <a:gd name="connsiteY14117" fmla="*/ 4576200 h 5809456"/>
              <a:gd name="connsiteX14118" fmla="*/ 8325561 w 10993169"/>
              <a:gd name="connsiteY14118" fmla="*/ 4578154 h 5809456"/>
              <a:gd name="connsiteX14119" fmla="*/ 8324910 w 10993169"/>
              <a:gd name="connsiteY14119" fmla="*/ 4582712 h 5809456"/>
              <a:gd name="connsiteX14120" fmla="*/ 8323608 w 10993169"/>
              <a:gd name="connsiteY14120" fmla="*/ 4585967 h 5809456"/>
              <a:gd name="connsiteX14121" fmla="*/ 8321655 w 10993169"/>
              <a:gd name="connsiteY14121" fmla="*/ 4587270 h 5809456"/>
              <a:gd name="connsiteX14122" fmla="*/ 8317749 w 10993169"/>
              <a:gd name="connsiteY14122" fmla="*/ 4588572 h 5809456"/>
              <a:gd name="connsiteX14123" fmla="*/ 8313844 w 10993169"/>
              <a:gd name="connsiteY14123" fmla="*/ 4589223 h 5809456"/>
              <a:gd name="connsiteX14124" fmla="*/ 8308636 w 10993169"/>
              <a:gd name="connsiteY14124" fmla="*/ 4589223 h 5809456"/>
              <a:gd name="connsiteX14125" fmla="*/ 8300174 w 10993169"/>
              <a:gd name="connsiteY14125" fmla="*/ 4588572 h 5809456"/>
              <a:gd name="connsiteX14126" fmla="*/ 8293013 w 10993169"/>
              <a:gd name="connsiteY14126" fmla="*/ 4588572 h 5809456"/>
              <a:gd name="connsiteX14127" fmla="*/ 8286504 w 10993169"/>
              <a:gd name="connsiteY14127" fmla="*/ 4587270 h 5809456"/>
              <a:gd name="connsiteX14128" fmla="*/ 8279344 w 10993169"/>
              <a:gd name="connsiteY14128" fmla="*/ 4584665 h 5809456"/>
              <a:gd name="connsiteX14129" fmla="*/ 8271532 w 10993169"/>
              <a:gd name="connsiteY14129" fmla="*/ 4581409 h 5809456"/>
              <a:gd name="connsiteX14130" fmla="*/ 8263721 w 10993169"/>
              <a:gd name="connsiteY14130" fmla="*/ 4578154 h 5809456"/>
              <a:gd name="connsiteX14131" fmla="*/ 8255259 w 10993169"/>
              <a:gd name="connsiteY14131" fmla="*/ 4574898 h 5809456"/>
              <a:gd name="connsiteX14132" fmla="*/ 8247448 w 10993169"/>
              <a:gd name="connsiteY14132" fmla="*/ 4572293 h 5809456"/>
              <a:gd name="connsiteX14133" fmla="*/ 8240287 w 10993169"/>
              <a:gd name="connsiteY14133" fmla="*/ 4569689 h 5809456"/>
              <a:gd name="connsiteX14134" fmla="*/ 8234429 w 10993169"/>
              <a:gd name="connsiteY14134" fmla="*/ 4568387 h 5809456"/>
              <a:gd name="connsiteX14135" fmla="*/ 8226617 w 10993169"/>
              <a:gd name="connsiteY14135" fmla="*/ 4567084 h 5809456"/>
              <a:gd name="connsiteX14136" fmla="*/ 8217504 w 10993169"/>
              <a:gd name="connsiteY14136" fmla="*/ 4566433 h 5809456"/>
              <a:gd name="connsiteX14137" fmla="*/ 8207740 w 10993169"/>
              <a:gd name="connsiteY14137" fmla="*/ 4567084 h 5809456"/>
              <a:gd name="connsiteX14138" fmla="*/ 8198627 w 10993169"/>
              <a:gd name="connsiteY14138" fmla="*/ 4568387 h 5809456"/>
              <a:gd name="connsiteX14139" fmla="*/ 8196023 w 10993169"/>
              <a:gd name="connsiteY14139" fmla="*/ 4569689 h 5809456"/>
              <a:gd name="connsiteX14140" fmla="*/ 8192769 w 10993169"/>
              <a:gd name="connsiteY14140" fmla="*/ 4572293 h 5809456"/>
              <a:gd name="connsiteX14141" fmla="*/ 8190165 w 10993169"/>
              <a:gd name="connsiteY14141" fmla="*/ 4575549 h 5809456"/>
              <a:gd name="connsiteX14142" fmla="*/ 8186910 w 10993169"/>
              <a:gd name="connsiteY14142" fmla="*/ 4578805 h 5809456"/>
              <a:gd name="connsiteX14143" fmla="*/ 8181052 w 10993169"/>
              <a:gd name="connsiteY14143" fmla="*/ 4585967 h 5809456"/>
              <a:gd name="connsiteX14144" fmla="*/ 8175193 w 10993169"/>
              <a:gd name="connsiteY14144" fmla="*/ 4591176 h 5809456"/>
              <a:gd name="connsiteX14145" fmla="*/ 8170637 w 10993169"/>
              <a:gd name="connsiteY14145" fmla="*/ 4595734 h 5809456"/>
              <a:gd name="connsiteX14146" fmla="*/ 8164778 w 10993169"/>
              <a:gd name="connsiteY14146" fmla="*/ 4600944 h 5809456"/>
              <a:gd name="connsiteX14147" fmla="*/ 8158269 w 10993169"/>
              <a:gd name="connsiteY14147" fmla="*/ 4605502 h 5809456"/>
              <a:gd name="connsiteX14148" fmla="*/ 8152410 w 10993169"/>
              <a:gd name="connsiteY14148" fmla="*/ 4608757 h 5809456"/>
              <a:gd name="connsiteX14149" fmla="*/ 8147854 w 10993169"/>
              <a:gd name="connsiteY14149" fmla="*/ 4610059 h 5809456"/>
              <a:gd name="connsiteX14150" fmla="*/ 8142646 w 10993169"/>
              <a:gd name="connsiteY14150" fmla="*/ 4611362 h 5809456"/>
              <a:gd name="connsiteX14151" fmla="*/ 8136788 w 10993169"/>
              <a:gd name="connsiteY14151" fmla="*/ 4611362 h 5809456"/>
              <a:gd name="connsiteX14152" fmla="*/ 8130929 w 10993169"/>
              <a:gd name="connsiteY14152" fmla="*/ 4610711 h 5809456"/>
              <a:gd name="connsiteX14153" fmla="*/ 8118561 w 10993169"/>
              <a:gd name="connsiteY14153" fmla="*/ 4609408 h 5809456"/>
              <a:gd name="connsiteX14154" fmla="*/ 8109448 w 10993169"/>
              <a:gd name="connsiteY14154" fmla="*/ 4608757 h 5809456"/>
              <a:gd name="connsiteX14155" fmla="*/ 8101637 w 10993169"/>
              <a:gd name="connsiteY14155" fmla="*/ 4611362 h 5809456"/>
              <a:gd name="connsiteX14156" fmla="*/ 8093825 w 10993169"/>
              <a:gd name="connsiteY14156" fmla="*/ 4613966 h 5809456"/>
              <a:gd name="connsiteX14157" fmla="*/ 8091873 w 10993169"/>
              <a:gd name="connsiteY14157" fmla="*/ 4614617 h 5809456"/>
              <a:gd name="connsiteX14158" fmla="*/ 8089920 w 10993169"/>
              <a:gd name="connsiteY14158" fmla="*/ 4615269 h 5809456"/>
              <a:gd name="connsiteX14159" fmla="*/ 8087967 w 10993169"/>
              <a:gd name="connsiteY14159" fmla="*/ 4617873 h 5809456"/>
              <a:gd name="connsiteX14160" fmla="*/ 8086014 w 10993169"/>
              <a:gd name="connsiteY14160" fmla="*/ 4619827 h 5809456"/>
              <a:gd name="connsiteX14161" fmla="*/ 8085206 w 10993169"/>
              <a:gd name="connsiteY14161" fmla="*/ 4618076 h 5809456"/>
              <a:gd name="connsiteX14162" fmla="*/ 8079137 w 10993169"/>
              <a:gd name="connsiteY14162" fmla="*/ 4623639 h 5809456"/>
              <a:gd name="connsiteX14163" fmla="*/ 8071975 w 10993169"/>
              <a:gd name="connsiteY14163" fmla="*/ 4630802 h 5809456"/>
              <a:gd name="connsiteX14164" fmla="*/ 8065463 w 10993169"/>
              <a:gd name="connsiteY14164" fmla="*/ 4637964 h 5809456"/>
              <a:gd name="connsiteX14165" fmla="*/ 8058301 w 10993169"/>
              <a:gd name="connsiteY14165" fmla="*/ 4642522 h 5809456"/>
              <a:gd name="connsiteX14166" fmla="*/ 8051139 w 10993169"/>
              <a:gd name="connsiteY14166" fmla="*/ 4647731 h 5809456"/>
              <a:gd name="connsiteX14167" fmla="*/ 8042023 w 10993169"/>
              <a:gd name="connsiteY14167" fmla="*/ 4654243 h 5809456"/>
              <a:gd name="connsiteX14168" fmla="*/ 8032907 w 10993169"/>
              <a:gd name="connsiteY14168" fmla="*/ 4660754 h 5809456"/>
              <a:gd name="connsiteX14169" fmla="*/ 8025093 w 10993169"/>
              <a:gd name="connsiteY14169" fmla="*/ 4665963 h 5809456"/>
              <a:gd name="connsiteX14170" fmla="*/ 8015977 w 10993169"/>
              <a:gd name="connsiteY14170" fmla="*/ 4674428 h 5809456"/>
              <a:gd name="connsiteX14171" fmla="*/ 8004907 w 10993169"/>
              <a:gd name="connsiteY14171" fmla="*/ 4682893 h 5809456"/>
              <a:gd name="connsiteX14172" fmla="*/ 7993838 w 10993169"/>
              <a:gd name="connsiteY14172" fmla="*/ 4692009 h 5809456"/>
              <a:gd name="connsiteX14173" fmla="*/ 7984722 w 10993169"/>
              <a:gd name="connsiteY14173" fmla="*/ 4698520 h 5809456"/>
              <a:gd name="connsiteX14174" fmla="*/ 7979513 w 10993169"/>
              <a:gd name="connsiteY14174" fmla="*/ 4704380 h 5809456"/>
              <a:gd name="connsiteX14175" fmla="*/ 7972351 w 10993169"/>
              <a:gd name="connsiteY14175" fmla="*/ 4710241 h 5809456"/>
              <a:gd name="connsiteX14176" fmla="*/ 7964537 w 10993169"/>
              <a:gd name="connsiteY14176" fmla="*/ 4716101 h 5809456"/>
              <a:gd name="connsiteX14177" fmla="*/ 7959328 w 10993169"/>
              <a:gd name="connsiteY14177" fmla="*/ 4722612 h 5809456"/>
              <a:gd name="connsiteX14178" fmla="*/ 7956723 w 10993169"/>
              <a:gd name="connsiteY14178" fmla="*/ 4727170 h 5809456"/>
              <a:gd name="connsiteX14179" fmla="*/ 7954770 w 10993169"/>
              <a:gd name="connsiteY14179" fmla="*/ 4732379 h 5809456"/>
              <a:gd name="connsiteX14180" fmla="*/ 7952165 w 10993169"/>
              <a:gd name="connsiteY14180" fmla="*/ 4738240 h 5809456"/>
              <a:gd name="connsiteX14181" fmla="*/ 7951514 w 10993169"/>
              <a:gd name="connsiteY14181" fmla="*/ 4742798 h 5809456"/>
              <a:gd name="connsiteX14182" fmla="*/ 7952165 w 10993169"/>
              <a:gd name="connsiteY14182" fmla="*/ 4746053 h 5809456"/>
              <a:gd name="connsiteX14183" fmla="*/ 7953467 w 10993169"/>
              <a:gd name="connsiteY14183" fmla="*/ 4749309 h 5809456"/>
              <a:gd name="connsiteX14184" fmla="*/ 7955421 w 10993169"/>
              <a:gd name="connsiteY14184" fmla="*/ 4753216 h 5809456"/>
              <a:gd name="connsiteX14185" fmla="*/ 7958025 w 10993169"/>
              <a:gd name="connsiteY14185" fmla="*/ 4757774 h 5809456"/>
              <a:gd name="connsiteX14186" fmla="*/ 7960630 w 10993169"/>
              <a:gd name="connsiteY14186" fmla="*/ 4761681 h 5809456"/>
              <a:gd name="connsiteX14187" fmla="*/ 7963235 w 10993169"/>
              <a:gd name="connsiteY14187" fmla="*/ 4764936 h 5809456"/>
              <a:gd name="connsiteX14188" fmla="*/ 7966491 w 10993169"/>
              <a:gd name="connsiteY14188" fmla="*/ 4768192 h 5809456"/>
              <a:gd name="connsiteX14189" fmla="*/ 7969746 w 10993169"/>
              <a:gd name="connsiteY14189" fmla="*/ 4770796 h 5809456"/>
              <a:gd name="connsiteX14190" fmla="*/ 7973002 w 10993169"/>
              <a:gd name="connsiteY14190" fmla="*/ 4773401 h 5809456"/>
              <a:gd name="connsiteX14191" fmla="*/ 7978211 w 10993169"/>
              <a:gd name="connsiteY14191" fmla="*/ 4775354 h 5809456"/>
              <a:gd name="connsiteX14192" fmla="*/ 7983420 w 10993169"/>
              <a:gd name="connsiteY14192" fmla="*/ 4776657 h 5809456"/>
              <a:gd name="connsiteX14193" fmla="*/ 7989931 w 10993169"/>
              <a:gd name="connsiteY14193" fmla="*/ 4777959 h 5809456"/>
              <a:gd name="connsiteX14194" fmla="*/ 7995791 w 10993169"/>
              <a:gd name="connsiteY14194" fmla="*/ 4779912 h 5809456"/>
              <a:gd name="connsiteX14195" fmla="*/ 8001652 w 10993169"/>
              <a:gd name="connsiteY14195" fmla="*/ 4781215 h 5809456"/>
              <a:gd name="connsiteX14196" fmla="*/ 8006861 w 10993169"/>
              <a:gd name="connsiteY14196" fmla="*/ 4783168 h 5809456"/>
              <a:gd name="connsiteX14197" fmla="*/ 8010117 w 10993169"/>
              <a:gd name="connsiteY14197" fmla="*/ 4785773 h 5809456"/>
              <a:gd name="connsiteX14198" fmla="*/ 8012070 w 10993169"/>
              <a:gd name="connsiteY14198" fmla="*/ 4790331 h 5809456"/>
              <a:gd name="connsiteX14199" fmla="*/ 8013372 w 10993169"/>
              <a:gd name="connsiteY14199" fmla="*/ 4795540 h 5809456"/>
              <a:gd name="connsiteX14200" fmla="*/ 8014023 w 10993169"/>
              <a:gd name="connsiteY14200" fmla="*/ 4801400 h 5809456"/>
              <a:gd name="connsiteX14201" fmla="*/ 8014675 w 10993169"/>
              <a:gd name="connsiteY14201" fmla="*/ 4807260 h 5809456"/>
              <a:gd name="connsiteX14202" fmla="*/ 8015977 w 10993169"/>
              <a:gd name="connsiteY14202" fmla="*/ 4819632 h 5809456"/>
              <a:gd name="connsiteX14203" fmla="*/ 8017930 w 10993169"/>
              <a:gd name="connsiteY14203" fmla="*/ 4830050 h 5809456"/>
              <a:gd name="connsiteX14204" fmla="*/ 8017930 w 10993169"/>
              <a:gd name="connsiteY14204" fmla="*/ 4841771 h 5809456"/>
              <a:gd name="connsiteX14205" fmla="*/ 8017279 w 10993169"/>
              <a:gd name="connsiteY14205" fmla="*/ 4856747 h 5809456"/>
              <a:gd name="connsiteX14206" fmla="*/ 8016628 w 10993169"/>
              <a:gd name="connsiteY14206" fmla="*/ 4871072 h 5809456"/>
              <a:gd name="connsiteX14207" fmla="*/ 8015326 w 10993169"/>
              <a:gd name="connsiteY14207" fmla="*/ 4882792 h 5809456"/>
              <a:gd name="connsiteX14208" fmla="*/ 8012721 w 10993169"/>
              <a:gd name="connsiteY14208" fmla="*/ 4893862 h 5809456"/>
              <a:gd name="connsiteX14209" fmla="*/ 8010117 w 10993169"/>
              <a:gd name="connsiteY14209" fmla="*/ 4906233 h 5809456"/>
              <a:gd name="connsiteX14210" fmla="*/ 8007512 w 10993169"/>
              <a:gd name="connsiteY14210" fmla="*/ 4917954 h 5809456"/>
              <a:gd name="connsiteX14211" fmla="*/ 8004907 w 10993169"/>
              <a:gd name="connsiteY14211" fmla="*/ 4929674 h 5809456"/>
              <a:gd name="connsiteX14212" fmla="*/ 8001652 w 10993169"/>
              <a:gd name="connsiteY14212" fmla="*/ 4943348 h 5809456"/>
              <a:gd name="connsiteX14213" fmla="*/ 7997745 w 10993169"/>
              <a:gd name="connsiteY14213" fmla="*/ 4960278 h 5809456"/>
              <a:gd name="connsiteX14214" fmla="*/ 7994489 w 10993169"/>
              <a:gd name="connsiteY14214" fmla="*/ 4976556 h 5809456"/>
              <a:gd name="connsiteX14215" fmla="*/ 7992536 w 10993169"/>
              <a:gd name="connsiteY14215" fmla="*/ 4990230 h 5809456"/>
              <a:gd name="connsiteX14216" fmla="*/ 7987327 w 10993169"/>
              <a:gd name="connsiteY14216" fmla="*/ 5003904 h 5809456"/>
              <a:gd name="connsiteX14217" fmla="*/ 7981467 w 10993169"/>
              <a:gd name="connsiteY14217" fmla="*/ 5019531 h 5809456"/>
              <a:gd name="connsiteX14218" fmla="*/ 7978862 w 10993169"/>
              <a:gd name="connsiteY14218" fmla="*/ 5027996 h 5809456"/>
              <a:gd name="connsiteX14219" fmla="*/ 7976909 w 10993169"/>
              <a:gd name="connsiteY14219" fmla="*/ 5036461 h 5809456"/>
              <a:gd name="connsiteX14220" fmla="*/ 7974955 w 10993169"/>
              <a:gd name="connsiteY14220" fmla="*/ 5043623 h 5809456"/>
              <a:gd name="connsiteX14221" fmla="*/ 7974304 w 10993169"/>
              <a:gd name="connsiteY14221" fmla="*/ 5049484 h 5809456"/>
              <a:gd name="connsiteX14222" fmla="*/ 7973653 w 10993169"/>
              <a:gd name="connsiteY14222" fmla="*/ 5055995 h 5809456"/>
              <a:gd name="connsiteX14223" fmla="*/ 7973002 w 10993169"/>
              <a:gd name="connsiteY14223" fmla="*/ 5063809 h 5809456"/>
              <a:gd name="connsiteX14224" fmla="*/ 7973002 w 10993169"/>
              <a:gd name="connsiteY14224" fmla="*/ 5072274 h 5809456"/>
              <a:gd name="connsiteX14225" fmla="*/ 7973002 w 10993169"/>
              <a:gd name="connsiteY14225" fmla="*/ 5081390 h 5809456"/>
              <a:gd name="connsiteX14226" fmla="*/ 7973653 w 10993169"/>
              <a:gd name="connsiteY14226" fmla="*/ 5090505 h 5809456"/>
              <a:gd name="connsiteX14227" fmla="*/ 7974304 w 10993169"/>
              <a:gd name="connsiteY14227" fmla="*/ 5098970 h 5809456"/>
              <a:gd name="connsiteX14228" fmla="*/ 7975606 w 10993169"/>
              <a:gd name="connsiteY14228" fmla="*/ 5106784 h 5809456"/>
              <a:gd name="connsiteX14229" fmla="*/ 7976909 w 10993169"/>
              <a:gd name="connsiteY14229" fmla="*/ 5113295 h 5809456"/>
              <a:gd name="connsiteX14230" fmla="*/ 7979513 w 10993169"/>
              <a:gd name="connsiteY14230" fmla="*/ 5117202 h 5809456"/>
              <a:gd name="connsiteX14231" fmla="*/ 7982769 w 10993169"/>
              <a:gd name="connsiteY14231" fmla="*/ 5121109 h 5809456"/>
              <a:gd name="connsiteX14232" fmla="*/ 7986676 w 10993169"/>
              <a:gd name="connsiteY14232" fmla="*/ 5124365 h 5809456"/>
              <a:gd name="connsiteX14233" fmla="*/ 7990583 w 10993169"/>
              <a:gd name="connsiteY14233" fmla="*/ 5128271 h 5809456"/>
              <a:gd name="connsiteX14234" fmla="*/ 7994489 w 10993169"/>
              <a:gd name="connsiteY14234" fmla="*/ 5132178 h 5809456"/>
              <a:gd name="connsiteX14235" fmla="*/ 7998396 w 10993169"/>
              <a:gd name="connsiteY14235" fmla="*/ 5136736 h 5809456"/>
              <a:gd name="connsiteX14236" fmla="*/ 8001001 w 10993169"/>
              <a:gd name="connsiteY14236" fmla="*/ 5140643 h 5809456"/>
              <a:gd name="connsiteX14237" fmla="*/ 8002303 w 10993169"/>
              <a:gd name="connsiteY14237" fmla="*/ 5144550 h 5809456"/>
              <a:gd name="connsiteX14238" fmla="*/ 8004257 w 10993169"/>
              <a:gd name="connsiteY14238" fmla="*/ 5151712 h 5809456"/>
              <a:gd name="connsiteX14239" fmla="*/ 8004907 w 10993169"/>
              <a:gd name="connsiteY14239" fmla="*/ 5160828 h 5809456"/>
              <a:gd name="connsiteX14240" fmla="*/ 8004907 w 10993169"/>
              <a:gd name="connsiteY14240" fmla="*/ 5169944 h 5809456"/>
              <a:gd name="connsiteX14241" fmla="*/ 8004907 w 10993169"/>
              <a:gd name="connsiteY14241" fmla="*/ 5177107 h 5809456"/>
              <a:gd name="connsiteX14242" fmla="*/ 8002954 w 10993169"/>
              <a:gd name="connsiteY14242" fmla="*/ 5183618 h 5809456"/>
              <a:gd name="connsiteX14243" fmla="*/ 8001001 w 10993169"/>
              <a:gd name="connsiteY14243" fmla="*/ 5190781 h 5809456"/>
              <a:gd name="connsiteX14244" fmla="*/ 7999699 w 10993169"/>
              <a:gd name="connsiteY14244" fmla="*/ 5194688 h 5809456"/>
              <a:gd name="connsiteX14245" fmla="*/ 7998396 w 10993169"/>
              <a:gd name="connsiteY14245" fmla="*/ 5197943 h 5809456"/>
              <a:gd name="connsiteX14246" fmla="*/ 7996443 w 10993169"/>
              <a:gd name="connsiteY14246" fmla="*/ 5200548 h 5809456"/>
              <a:gd name="connsiteX14247" fmla="*/ 7994489 w 10993169"/>
              <a:gd name="connsiteY14247" fmla="*/ 5202501 h 5809456"/>
              <a:gd name="connsiteX14248" fmla="*/ 7992536 w 10993169"/>
              <a:gd name="connsiteY14248" fmla="*/ 5204455 h 5809456"/>
              <a:gd name="connsiteX14249" fmla="*/ 7989280 w 10993169"/>
              <a:gd name="connsiteY14249" fmla="*/ 5206408 h 5809456"/>
              <a:gd name="connsiteX14250" fmla="*/ 7986025 w 10993169"/>
              <a:gd name="connsiteY14250" fmla="*/ 5207710 h 5809456"/>
              <a:gd name="connsiteX14251" fmla="*/ 7982118 w 10993169"/>
              <a:gd name="connsiteY14251" fmla="*/ 5209013 h 5809456"/>
              <a:gd name="connsiteX14252" fmla="*/ 7973653 w 10993169"/>
              <a:gd name="connsiteY14252" fmla="*/ 5210966 h 5809456"/>
              <a:gd name="connsiteX14253" fmla="*/ 7967141 w 10993169"/>
              <a:gd name="connsiteY14253" fmla="*/ 5212919 h 5809456"/>
              <a:gd name="connsiteX14254" fmla="*/ 7958025 w 10993169"/>
              <a:gd name="connsiteY14254" fmla="*/ 5217477 h 5809456"/>
              <a:gd name="connsiteX14255" fmla="*/ 7946956 w 10993169"/>
              <a:gd name="connsiteY14255" fmla="*/ 5222035 h 5809456"/>
              <a:gd name="connsiteX14256" fmla="*/ 7941747 w 10993169"/>
              <a:gd name="connsiteY14256" fmla="*/ 5224640 h 5809456"/>
              <a:gd name="connsiteX14257" fmla="*/ 7935887 w 10993169"/>
              <a:gd name="connsiteY14257" fmla="*/ 5227896 h 5809456"/>
              <a:gd name="connsiteX14258" fmla="*/ 7931329 w 10993169"/>
              <a:gd name="connsiteY14258" fmla="*/ 5230500 h 5809456"/>
              <a:gd name="connsiteX14259" fmla="*/ 7928073 w 10993169"/>
              <a:gd name="connsiteY14259" fmla="*/ 5233105 h 5809456"/>
              <a:gd name="connsiteX14260" fmla="*/ 7924167 w 10993169"/>
              <a:gd name="connsiteY14260" fmla="*/ 5238965 h 5809456"/>
              <a:gd name="connsiteX14261" fmla="*/ 7918957 w 10993169"/>
              <a:gd name="connsiteY14261" fmla="*/ 5248081 h 5809456"/>
              <a:gd name="connsiteX14262" fmla="*/ 7914399 w 10993169"/>
              <a:gd name="connsiteY14262" fmla="*/ 5257197 h 5809456"/>
              <a:gd name="connsiteX14263" fmla="*/ 7910493 w 10993169"/>
              <a:gd name="connsiteY14263" fmla="*/ 5264359 h 5809456"/>
              <a:gd name="connsiteX14264" fmla="*/ 7908539 w 10993169"/>
              <a:gd name="connsiteY14264" fmla="*/ 5269568 h 5809456"/>
              <a:gd name="connsiteX14265" fmla="*/ 7907237 w 10993169"/>
              <a:gd name="connsiteY14265" fmla="*/ 5277382 h 5809456"/>
              <a:gd name="connsiteX14266" fmla="*/ 7906586 w 10993169"/>
              <a:gd name="connsiteY14266" fmla="*/ 5281289 h 5809456"/>
              <a:gd name="connsiteX14267" fmla="*/ 7905935 w 10993169"/>
              <a:gd name="connsiteY14267" fmla="*/ 5284545 h 5809456"/>
              <a:gd name="connsiteX14268" fmla="*/ 7904632 w 10993169"/>
              <a:gd name="connsiteY14268" fmla="*/ 5287800 h 5809456"/>
              <a:gd name="connsiteX14269" fmla="*/ 7902679 w 10993169"/>
              <a:gd name="connsiteY14269" fmla="*/ 5289754 h 5809456"/>
              <a:gd name="connsiteX14270" fmla="*/ 7900074 w 10993169"/>
              <a:gd name="connsiteY14270" fmla="*/ 5291707 h 5809456"/>
              <a:gd name="connsiteX14271" fmla="*/ 7896819 w 10993169"/>
              <a:gd name="connsiteY14271" fmla="*/ 5293009 h 5809456"/>
              <a:gd name="connsiteX14272" fmla="*/ 7892912 w 10993169"/>
              <a:gd name="connsiteY14272" fmla="*/ 5293661 h 5809456"/>
              <a:gd name="connsiteX14273" fmla="*/ 7888354 w 10993169"/>
              <a:gd name="connsiteY14273" fmla="*/ 5294312 h 5809456"/>
              <a:gd name="connsiteX14274" fmla="*/ 7879238 w 10993169"/>
              <a:gd name="connsiteY14274" fmla="*/ 5294963 h 5809456"/>
              <a:gd name="connsiteX14275" fmla="*/ 7872075 w 10993169"/>
              <a:gd name="connsiteY14275" fmla="*/ 5294963 h 5809456"/>
              <a:gd name="connsiteX14276" fmla="*/ 7864913 w 10993169"/>
              <a:gd name="connsiteY14276" fmla="*/ 5292358 h 5809456"/>
              <a:gd name="connsiteX14277" fmla="*/ 7857099 w 10993169"/>
              <a:gd name="connsiteY14277" fmla="*/ 5289103 h 5809456"/>
              <a:gd name="connsiteX14278" fmla="*/ 7849285 w 10993169"/>
              <a:gd name="connsiteY14278" fmla="*/ 5285196 h 5809456"/>
              <a:gd name="connsiteX14279" fmla="*/ 7840821 w 10993169"/>
              <a:gd name="connsiteY14279" fmla="*/ 5280638 h 5809456"/>
              <a:gd name="connsiteX14280" fmla="*/ 7824542 w 10993169"/>
              <a:gd name="connsiteY14280" fmla="*/ 5271522 h 5809456"/>
              <a:gd name="connsiteX14281" fmla="*/ 7810868 w 10993169"/>
              <a:gd name="connsiteY14281" fmla="*/ 5264359 h 5809456"/>
              <a:gd name="connsiteX14282" fmla="*/ 7797195 w 10993169"/>
              <a:gd name="connsiteY14282" fmla="*/ 5259801 h 5809456"/>
              <a:gd name="connsiteX14283" fmla="*/ 7781567 w 10993169"/>
              <a:gd name="connsiteY14283" fmla="*/ 5253290 h 5809456"/>
              <a:gd name="connsiteX14284" fmla="*/ 7773102 w 10993169"/>
              <a:gd name="connsiteY14284" fmla="*/ 5250685 h 5809456"/>
              <a:gd name="connsiteX14285" fmla="*/ 7765289 w 10993169"/>
              <a:gd name="connsiteY14285" fmla="*/ 5247430 h 5809456"/>
              <a:gd name="connsiteX14286" fmla="*/ 7758126 w 10993169"/>
              <a:gd name="connsiteY14286" fmla="*/ 5245476 h 5809456"/>
              <a:gd name="connsiteX14287" fmla="*/ 7752266 w 10993169"/>
              <a:gd name="connsiteY14287" fmla="*/ 5244174 h 5809456"/>
              <a:gd name="connsiteX14288" fmla="*/ 7747057 w 10993169"/>
              <a:gd name="connsiteY14288" fmla="*/ 5243523 h 5809456"/>
              <a:gd name="connsiteX14289" fmla="*/ 7741197 w 10993169"/>
              <a:gd name="connsiteY14289" fmla="*/ 5243523 h 5809456"/>
              <a:gd name="connsiteX14290" fmla="*/ 7734685 w 10993169"/>
              <a:gd name="connsiteY14290" fmla="*/ 5244174 h 5809456"/>
              <a:gd name="connsiteX14291" fmla="*/ 7728174 w 10993169"/>
              <a:gd name="connsiteY14291" fmla="*/ 5244825 h 5809456"/>
              <a:gd name="connsiteX14292" fmla="*/ 7715151 w 10993169"/>
              <a:gd name="connsiteY14292" fmla="*/ 5248081 h 5809456"/>
              <a:gd name="connsiteX14293" fmla="*/ 7704081 w 10993169"/>
              <a:gd name="connsiteY14293" fmla="*/ 5251988 h 5809456"/>
              <a:gd name="connsiteX14294" fmla="*/ 7698873 w 10993169"/>
              <a:gd name="connsiteY14294" fmla="*/ 5254592 h 5809456"/>
              <a:gd name="connsiteX14295" fmla="*/ 7693012 w 10993169"/>
              <a:gd name="connsiteY14295" fmla="*/ 5258499 h 5809456"/>
              <a:gd name="connsiteX14296" fmla="*/ 7686501 w 10993169"/>
              <a:gd name="connsiteY14296" fmla="*/ 5263057 h 5809456"/>
              <a:gd name="connsiteX14297" fmla="*/ 7680641 w 10993169"/>
              <a:gd name="connsiteY14297" fmla="*/ 5267615 h 5809456"/>
              <a:gd name="connsiteX14298" fmla="*/ 7674129 w 10993169"/>
              <a:gd name="connsiteY14298" fmla="*/ 5272173 h 5809456"/>
              <a:gd name="connsiteX14299" fmla="*/ 7668269 w 10993169"/>
              <a:gd name="connsiteY14299" fmla="*/ 5276080 h 5809456"/>
              <a:gd name="connsiteX14300" fmla="*/ 7665013 w 10993169"/>
              <a:gd name="connsiteY14300" fmla="*/ 5277382 h 5809456"/>
              <a:gd name="connsiteX14301" fmla="*/ 7662409 w 10993169"/>
              <a:gd name="connsiteY14301" fmla="*/ 5278684 h 5809456"/>
              <a:gd name="connsiteX14302" fmla="*/ 7659804 w 10993169"/>
              <a:gd name="connsiteY14302" fmla="*/ 5279336 h 5809456"/>
              <a:gd name="connsiteX14303" fmla="*/ 7657200 w 10993169"/>
              <a:gd name="connsiteY14303" fmla="*/ 5279987 h 5809456"/>
              <a:gd name="connsiteX14304" fmla="*/ 7653293 w 10993169"/>
              <a:gd name="connsiteY14304" fmla="*/ 5279336 h 5809456"/>
              <a:gd name="connsiteX14305" fmla="*/ 7648084 w 10993169"/>
              <a:gd name="connsiteY14305" fmla="*/ 5277382 h 5809456"/>
              <a:gd name="connsiteX14306" fmla="*/ 7642875 w 10993169"/>
              <a:gd name="connsiteY14306" fmla="*/ 5274778 h 5809456"/>
              <a:gd name="connsiteX14307" fmla="*/ 7637014 w 10993169"/>
              <a:gd name="connsiteY14307" fmla="*/ 5271522 h 5809456"/>
              <a:gd name="connsiteX14308" fmla="*/ 7625945 w 10993169"/>
              <a:gd name="connsiteY14308" fmla="*/ 5265011 h 5809456"/>
              <a:gd name="connsiteX14309" fmla="*/ 7616829 w 10993169"/>
              <a:gd name="connsiteY14309" fmla="*/ 5259150 h 5809456"/>
              <a:gd name="connsiteX14310" fmla="*/ 7607713 w 10993169"/>
              <a:gd name="connsiteY14310" fmla="*/ 5251988 h 5809456"/>
              <a:gd name="connsiteX14311" fmla="*/ 7595993 w 10993169"/>
              <a:gd name="connsiteY14311" fmla="*/ 5243523 h 5809456"/>
              <a:gd name="connsiteX14312" fmla="*/ 7590133 w 10993169"/>
              <a:gd name="connsiteY14312" fmla="*/ 5240267 h 5809456"/>
              <a:gd name="connsiteX14313" fmla="*/ 7584272 w 10993169"/>
              <a:gd name="connsiteY14313" fmla="*/ 5236360 h 5809456"/>
              <a:gd name="connsiteX14314" fmla="*/ 7578412 w 10993169"/>
              <a:gd name="connsiteY14314" fmla="*/ 5234407 h 5809456"/>
              <a:gd name="connsiteX14315" fmla="*/ 7573854 w 10993169"/>
              <a:gd name="connsiteY14315" fmla="*/ 5233105 h 5809456"/>
              <a:gd name="connsiteX14316" fmla="*/ 7569296 w 10993169"/>
              <a:gd name="connsiteY14316" fmla="*/ 5233105 h 5809456"/>
              <a:gd name="connsiteX14317" fmla="*/ 7563436 w 10993169"/>
              <a:gd name="connsiteY14317" fmla="*/ 5233105 h 5809456"/>
              <a:gd name="connsiteX14318" fmla="*/ 7557575 w 10993169"/>
              <a:gd name="connsiteY14318" fmla="*/ 5234407 h 5809456"/>
              <a:gd name="connsiteX14319" fmla="*/ 7551715 w 10993169"/>
              <a:gd name="connsiteY14319" fmla="*/ 5235709 h 5809456"/>
              <a:gd name="connsiteX14320" fmla="*/ 7545855 w 10993169"/>
              <a:gd name="connsiteY14320" fmla="*/ 5238314 h 5809456"/>
              <a:gd name="connsiteX14321" fmla="*/ 7540646 w 10993169"/>
              <a:gd name="connsiteY14321" fmla="*/ 5240918 h 5809456"/>
              <a:gd name="connsiteX14322" fmla="*/ 7536088 w 10993169"/>
              <a:gd name="connsiteY14322" fmla="*/ 5243523 h 5809456"/>
              <a:gd name="connsiteX14323" fmla="*/ 7532181 w 10993169"/>
              <a:gd name="connsiteY14323" fmla="*/ 5246779 h 5809456"/>
              <a:gd name="connsiteX14324" fmla="*/ 7528274 w 10993169"/>
              <a:gd name="connsiteY14324" fmla="*/ 5250034 h 5809456"/>
              <a:gd name="connsiteX14325" fmla="*/ 7525019 w 10993169"/>
              <a:gd name="connsiteY14325" fmla="*/ 5254592 h 5809456"/>
              <a:gd name="connsiteX14326" fmla="*/ 7521112 w 10993169"/>
              <a:gd name="connsiteY14326" fmla="*/ 5259801 h 5809456"/>
              <a:gd name="connsiteX14327" fmla="*/ 7517205 w 10993169"/>
              <a:gd name="connsiteY14327" fmla="*/ 5265662 h 5809456"/>
              <a:gd name="connsiteX14328" fmla="*/ 7510693 w 10993169"/>
              <a:gd name="connsiteY14328" fmla="*/ 5276731 h 5809456"/>
              <a:gd name="connsiteX14329" fmla="*/ 7504182 w 10993169"/>
              <a:gd name="connsiteY14329" fmla="*/ 5284545 h 5809456"/>
              <a:gd name="connsiteX14330" fmla="*/ 7495066 w 10993169"/>
              <a:gd name="connsiteY14330" fmla="*/ 5288452 h 5809456"/>
              <a:gd name="connsiteX14331" fmla="*/ 7483346 w 10993169"/>
              <a:gd name="connsiteY14331" fmla="*/ 5293009 h 5809456"/>
              <a:gd name="connsiteX14332" fmla="*/ 7476834 w 10993169"/>
              <a:gd name="connsiteY14332" fmla="*/ 5294963 h 5809456"/>
              <a:gd name="connsiteX14333" fmla="*/ 7471625 w 10993169"/>
              <a:gd name="connsiteY14333" fmla="*/ 5297567 h 5809456"/>
              <a:gd name="connsiteX14334" fmla="*/ 7467067 w 10993169"/>
              <a:gd name="connsiteY14334" fmla="*/ 5300172 h 5809456"/>
              <a:gd name="connsiteX14335" fmla="*/ 7463811 w 10993169"/>
              <a:gd name="connsiteY14335" fmla="*/ 5302777 h 5809456"/>
              <a:gd name="connsiteX14336" fmla="*/ 7460556 w 10993169"/>
              <a:gd name="connsiteY14336" fmla="*/ 5304730 h 5809456"/>
              <a:gd name="connsiteX14337" fmla="*/ 7457951 w 10993169"/>
              <a:gd name="connsiteY14337" fmla="*/ 5307986 h 5809456"/>
              <a:gd name="connsiteX14338" fmla="*/ 7454695 w 10993169"/>
              <a:gd name="connsiteY14338" fmla="*/ 5311892 h 5809456"/>
              <a:gd name="connsiteX14339" fmla="*/ 7451440 w 10993169"/>
              <a:gd name="connsiteY14339" fmla="*/ 5315799 h 5809456"/>
              <a:gd name="connsiteX14340" fmla="*/ 7446882 w 10993169"/>
              <a:gd name="connsiteY14340" fmla="*/ 5323613 h 5809456"/>
              <a:gd name="connsiteX14341" fmla="*/ 7443626 w 10993169"/>
              <a:gd name="connsiteY14341" fmla="*/ 5330776 h 5809456"/>
              <a:gd name="connsiteX14342" fmla="*/ 7441673 w 10993169"/>
              <a:gd name="connsiteY14342" fmla="*/ 5334031 h 5809456"/>
              <a:gd name="connsiteX14343" fmla="*/ 7441022 w 10993169"/>
              <a:gd name="connsiteY14343" fmla="*/ 5338589 h 5809456"/>
              <a:gd name="connsiteX14344" fmla="*/ 7440371 w 10993169"/>
              <a:gd name="connsiteY14344" fmla="*/ 5343798 h 5809456"/>
              <a:gd name="connsiteX14345" fmla="*/ 7439068 w 10993169"/>
              <a:gd name="connsiteY14345" fmla="*/ 5349659 h 5809456"/>
              <a:gd name="connsiteX14346" fmla="*/ 7438417 w 10993169"/>
              <a:gd name="connsiteY14346" fmla="*/ 5354868 h 5809456"/>
              <a:gd name="connsiteX14347" fmla="*/ 7437766 w 10993169"/>
              <a:gd name="connsiteY14347" fmla="*/ 5360077 h 5809456"/>
              <a:gd name="connsiteX14348" fmla="*/ 7436464 w 10993169"/>
              <a:gd name="connsiteY14348" fmla="*/ 5365286 h 5809456"/>
              <a:gd name="connsiteX14349" fmla="*/ 7435161 w 10993169"/>
              <a:gd name="connsiteY14349" fmla="*/ 5369193 h 5809456"/>
              <a:gd name="connsiteX14350" fmla="*/ 7429952 w 10993169"/>
              <a:gd name="connsiteY14350" fmla="*/ 5375704 h 5809456"/>
              <a:gd name="connsiteX14351" fmla="*/ 7423441 w 10993169"/>
              <a:gd name="connsiteY14351" fmla="*/ 5381564 h 5809456"/>
              <a:gd name="connsiteX14352" fmla="*/ 7416279 w 10993169"/>
              <a:gd name="connsiteY14352" fmla="*/ 5386773 h 5809456"/>
              <a:gd name="connsiteX14353" fmla="*/ 7409767 w 10993169"/>
              <a:gd name="connsiteY14353" fmla="*/ 5389378 h 5809456"/>
              <a:gd name="connsiteX14354" fmla="*/ 7403256 w 10993169"/>
              <a:gd name="connsiteY14354" fmla="*/ 5393285 h 5809456"/>
              <a:gd name="connsiteX14355" fmla="*/ 7395442 w 10993169"/>
              <a:gd name="connsiteY14355" fmla="*/ 5396540 h 5809456"/>
              <a:gd name="connsiteX14356" fmla="*/ 7386977 w 10993169"/>
              <a:gd name="connsiteY14356" fmla="*/ 5399796 h 5809456"/>
              <a:gd name="connsiteX14357" fmla="*/ 7377861 w 10993169"/>
              <a:gd name="connsiteY14357" fmla="*/ 5403052 h 5809456"/>
              <a:gd name="connsiteX14358" fmla="*/ 7359629 w 10993169"/>
              <a:gd name="connsiteY14358" fmla="*/ 5408261 h 5809456"/>
              <a:gd name="connsiteX14359" fmla="*/ 7343351 w 10993169"/>
              <a:gd name="connsiteY14359" fmla="*/ 5412819 h 5809456"/>
              <a:gd name="connsiteX14360" fmla="*/ 7336839 w 10993169"/>
              <a:gd name="connsiteY14360" fmla="*/ 5412168 h 5809456"/>
              <a:gd name="connsiteX14361" fmla="*/ 7328375 w 10993169"/>
              <a:gd name="connsiteY14361" fmla="*/ 5412168 h 5809456"/>
              <a:gd name="connsiteX14362" fmla="*/ 7323817 w 10993169"/>
              <a:gd name="connsiteY14362" fmla="*/ 5412168 h 5809456"/>
              <a:gd name="connsiteX14363" fmla="*/ 7319910 w 10993169"/>
              <a:gd name="connsiteY14363" fmla="*/ 5412819 h 5809456"/>
              <a:gd name="connsiteX14364" fmla="*/ 7316003 w 10993169"/>
              <a:gd name="connsiteY14364" fmla="*/ 5413470 h 5809456"/>
              <a:gd name="connsiteX14365" fmla="*/ 7312096 w 10993169"/>
              <a:gd name="connsiteY14365" fmla="*/ 5415423 h 5809456"/>
              <a:gd name="connsiteX14366" fmla="*/ 7304934 w 10993169"/>
              <a:gd name="connsiteY14366" fmla="*/ 5423888 h 5809456"/>
              <a:gd name="connsiteX14367" fmla="*/ 7297120 w 10993169"/>
              <a:gd name="connsiteY14367" fmla="*/ 5433004 h 5809456"/>
              <a:gd name="connsiteX14368" fmla="*/ 7289307 w 10993169"/>
              <a:gd name="connsiteY14368" fmla="*/ 5442120 h 5809456"/>
              <a:gd name="connsiteX14369" fmla="*/ 7278888 w 10993169"/>
              <a:gd name="connsiteY14369" fmla="*/ 5453190 h 5809456"/>
              <a:gd name="connsiteX14370" fmla="*/ 7273028 w 10993169"/>
              <a:gd name="connsiteY14370" fmla="*/ 5458399 h 5809456"/>
              <a:gd name="connsiteX14371" fmla="*/ 7267168 w 10993169"/>
              <a:gd name="connsiteY14371" fmla="*/ 5462957 h 5809456"/>
              <a:gd name="connsiteX14372" fmla="*/ 7261307 w 10993169"/>
              <a:gd name="connsiteY14372" fmla="*/ 5466863 h 5809456"/>
              <a:gd name="connsiteX14373" fmla="*/ 7256749 w 10993169"/>
              <a:gd name="connsiteY14373" fmla="*/ 5468817 h 5809456"/>
              <a:gd name="connsiteX14374" fmla="*/ 7249587 w 10993169"/>
              <a:gd name="connsiteY14374" fmla="*/ 5470119 h 5809456"/>
              <a:gd name="connsiteX14375" fmla="*/ 7241773 w 10993169"/>
              <a:gd name="connsiteY14375" fmla="*/ 5470119 h 5809456"/>
              <a:gd name="connsiteX14376" fmla="*/ 7233960 w 10993169"/>
              <a:gd name="connsiteY14376" fmla="*/ 5469468 h 5809456"/>
              <a:gd name="connsiteX14377" fmla="*/ 7228751 w 10993169"/>
              <a:gd name="connsiteY14377" fmla="*/ 5468817 h 5809456"/>
              <a:gd name="connsiteX14378" fmla="*/ 7219635 w 10993169"/>
              <a:gd name="connsiteY14378" fmla="*/ 5466212 h 5809456"/>
              <a:gd name="connsiteX14379" fmla="*/ 7209217 w 10993169"/>
              <a:gd name="connsiteY14379" fmla="*/ 5461654 h 5809456"/>
              <a:gd name="connsiteX14380" fmla="*/ 7204007 w 10993169"/>
              <a:gd name="connsiteY14380" fmla="*/ 5459701 h 5809456"/>
              <a:gd name="connsiteX14381" fmla="*/ 7199449 w 10993169"/>
              <a:gd name="connsiteY14381" fmla="*/ 5457747 h 5809456"/>
              <a:gd name="connsiteX14382" fmla="*/ 7194240 w 10993169"/>
              <a:gd name="connsiteY14382" fmla="*/ 5457096 h 5809456"/>
              <a:gd name="connsiteX14383" fmla="*/ 7189682 w 10993169"/>
              <a:gd name="connsiteY14383" fmla="*/ 5456445 h 5809456"/>
              <a:gd name="connsiteX14384" fmla="*/ 7185775 w 10993169"/>
              <a:gd name="connsiteY14384" fmla="*/ 5459050 h 5809456"/>
              <a:gd name="connsiteX14385" fmla="*/ 7180566 w 10993169"/>
              <a:gd name="connsiteY14385" fmla="*/ 5462305 h 5809456"/>
              <a:gd name="connsiteX14386" fmla="*/ 7178613 w 10993169"/>
              <a:gd name="connsiteY14386" fmla="*/ 5464259 h 5809456"/>
              <a:gd name="connsiteX14387" fmla="*/ 7176008 w 10993169"/>
              <a:gd name="connsiteY14387" fmla="*/ 5465561 h 5809456"/>
              <a:gd name="connsiteX14388" fmla="*/ 7174055 w 10993169"/>
              <a:gd name="connsiteY14388" fmla="*/ 5466212 h 5809456"/>
              <a:gd name="connsiteX14389" fmla="*/ 7172101 w 10993169"/>
              <a:gd name="connsiteY14389" fmla="*/ 5466863 h 5809456"/>
              <a:gd name="connsiteX14390" fmla="*/ 7164939 w 10993169"/>
              <a:gd name="connsiteY14390" fmla="*/ 5468166 h 5809456"/>
              <a:gd name="connsiteX14391" fmla="*/ 7155823 w 10993169"/>
              <a:gd name="connsiteY14391" fmla="*/ 5468817 h 5809456"/>
              <a:gd name="connsiteX14392" fmla="*/ 7146056 w 10993169"/>
              <a:gd name="connsiteY14392" fmla="*/ 5468166 h 5809456"/>
              <a:gd name="connsiteX14393" fmla="*/ 7138893 w 10993169"/>
              <a:gd name="connsiteY14393" fmla="*/ 5466863 h 5809456"/>
              <a:gd name="connsiteX14394" fmla="*/ 7134987 w 10993169"/>
              <a:gd name="connsiteY14394" fmla="*/ 5466212 h 5809456"/>
              <a:gd name="connsiteX14395" fmla="*/ 7130429 w 10993169"/>
              <a:gd name="connsiteY14395" fmla="*/ 5464910 h 5809456"/>
              <a:gd name="connsiteX14396" fmla="*/ 7125871 w 10993169"/>
              <a:gd name="connsiteY14396" fmla="*/ 5462305 h 5809456"/>
              <a:gd name="connsiteX14397" fmla="*/ 7121313 w 10993169"/>
              <a:gd name="connsiteY14397" fmla="*/ 5460352 h 5809456"/>
              <a:gd name="connsiteX14398" fmla="*/ 7116103 w 10993169"/>
              <a:gd name="connsiteY14398" fmla="*/ 5457747 h 5809456"/>
              <a:gd name="connsiteX14399" fmla="*/ 7111546 w 10993169"/>
              <a:gd name="connsiteY14399" fmla="*/ 5455794 h 5809456"/>
              <a:gd name="connsiteX14400" fmla="*/ 7107639 w 10993169"/>
              <a:gd name="connsiteY14400" fmla="*/ 5454492 h 5809456"/>
              <a:gd name="connsiteX14401" fmla="*/ 7103081 w 10993169"/>
              <a:gd name="connsiteY14401" fmla="*/ 5453841 h 5809456"/>
              <a:gd name="connsiteX14402" fmla="*/ 7093965 w 10993169"/>
              <a:gd name="connsiteY14402" fmla="*/ 5454492 h 5809456"/>
              <a:gd name="connsiteX14403" fmla="*/ 7083547 w 10993169"/>
              <a:gd name="connsiteY14403" fmla="*/ 5456445 h 5809456"/>
              <a:gd name="connsiteX14404" fmla="*/ 7073129 w 10993169"/>
              <a:gd name="connsiteY14404" fmla="*/ 5459050 h 5809456"/>
              <a:gd name="connsiteX14405" fmla="*/ 7064664 w 10993169"/>
              <a:gd name="connsiteY14405" fmla="*/ 5461654 h 5809456"/>
              <a:gd name="connsiteX14406" fmla="*/ 7054245 w 10993169"/>
              <a:gd name="connsiteY14406" fmla="*/ 5461654 h 5809456"/>
              <a:gd name="connsiteX14407" fmla="*/ 7041874 w 10993169"/>
              <a:gd name="connsiteY14407" fmla="*/ 5461003 h 5809456"/>
              <a:gd name="connsiteX14408" fmla="*/ 7030805 w 10993169"/>
              <a:gd name="connsiteY14408" fmla="*/ 5460352 h 5809456"/>
              <a:gd name="connsiteX14409" fmla="*/ 7021689 w 10993169"/>
              <a:gd name="connsiteY14409" fmla="*/ 5459050 h 5809456"/>
              <a:gd name="connsiteX14410" fmla="*/ 7016479 w 10993169"/>
              <a:gd name="connsiteY14410" fmla="*/ 5456445 h 5809456"/>
              <a:gd name="connsiteX14411" fmla="*/ 7010619 w 10993169"/>
              <a:gd name="connsiteY14411" fmla="*/ 5452538 h 5809456"/>
              <a:gd name="connsiteX14412" fmla="*/ 7004759 w 10993169"/>
              <a:gd name="connsiteY14412" fmla="*/ 5447980 h 5809456"/>
              <a:gd name="connsiteX14413" fmla="*/ 6998247 w 10993169"/>
              <a:gd name="connsiteY14413" fmla="*/ 5442120 h 5809456"/>
              <a:gd name="connsiteX14414" fmla="*/ 6986527 w 10993169"/>
              <a:gd name="connsiteY14414" fmla="*/ 5431702 h 5809456"/>
              <a:gd name="connsiteX14415" fmla="*/ 6975458 w 10993169"/>
              <a:gd name="connsiteY14415" fmla="*/ 5422586 h 5809456"/>
              <a:gd name="connsiteX14416" fmla="*/ 6968946 w 10993169"/>
              <a:gd name="connsiteY14416" fmla="*/ 5417377 h 5809456"/>
              <a:gd name="connsiteX14417" fmla="*/ 6961784 w 10993169"/>
              <a:gd name="connsiteY14417" fmla="*/ 5410214 h 5809456"/>
              <a:gd name="connsiteX14418" fmla="*/ 6953970 w 10993169"/>
              <a:gd name="connsiteY14418" fmla="*/ 5402401 h 5809456"/>
              <a:gd name="connsiteX14419" fmla="*/ 6947459 w 10993169"/>
              <a:gd name="connsiteY14419" fmla="*/ 5397192 h 5809456"/>
              <a:gd name="connsiteX14420" fmla="*/ 6939645 w 10993169"/>
              <a:gd name="connsiteY14420" fmla="*/ 5395238 h 5809456"/>
              <a:gd name="connsiteX14421" fmla="*/ 6930529 w 10993169"/>
              <a:gd name="connsiteY14421" fmla="*/ 5393936 h 5809456"/>
              <a:gd name="connsiteX14422" fmla="*/ 6921413 w 10993169"/>
              <a:gd name="connsiteY14422" fmla="*/ 5392634 h 5809456"/>
              <a:gd name="connsiteX14423" fmla="*/ 6914251 w 10993169"/>
              <a:gd name="connsiteY14423" fmla="*/ 5391983 h 5809456"/>
              <a:gd name="connsiteX14424" fmla="*/ 6906437 w 10993169"/>
              <a:gd name="connsiteY14424" fmla="*/ 5395238 h 5809456"/>
              <a:gd name="connsiteX14425" fmla="*/ 6896019 w 10993169"/>
              <a:gd name="connsiteY14425" fmla="*/ 5399145 h 5809456"/>
              <a:gd name="connsiteX14426" fmla="*/ 6890810 w 10993169"/>
              <a:gd name="connsiteY14426" fmla="*/ 5401098 h 5809456"/>
              <a:gd name="connsiteX14427" fmla="*/ 6886252 w 10993169"/>
              <a:gd name="connsiteY14427" fmla="*/ 5402401 h 5809456"/>
              <a:gd name="connsiteX14428" fmla="*/ 6881694 w 10993169"/>
              <a:gd name="connsiteY14428" fmla="*/ 5403052 h 5809456"/>
              <a:gd name="connsiteX14429" fmla="*/ 6878438 w 10993169"/>
              <a:gd name="connsiteY14429" fmla="*/ 5402401 h 5809456"/>
              <a:gd name="connsiteX14430" fmla="*/ 6875833 w 10993169"/>
              <a:gd name="connsiteY14430" fmla="*/ 5401098 h 5809456"/>
              <a:gd name="connsiteX14431" fmla="*/ 6872578 w 10993169"/>
              <a:gd name="connsiteY14431" fmla="*/ 5398494 h 5809456"/>
              <a:gd name="connsiteX14432" fmla="*/ 6869973 w 10993169"/>
              <a:gd name="connsiteY14432" fmla="*/ 5395238 h 5809456"/>
              <a:gd name="connsiteX14433" fmla="*/ 6867369 w 10993169"/>
              <a:gd name="connsiteY14433" fmla="*/ 5391983 h 5809456"/>
              <a:gd name="connsiteX14434" fmla="*/ 6862160 w 10993169"/>
              <a:gd name="connsiteY14434" fmla="*/ 5384820 h 5809456"/>
              <a:gd name="connsiteX14435" fmla="*/ 6858253 w 10993169"/>
              <a:gd name="connsiteY14435" fmla="*/ 5379611 h 5809456"/>
              <a:gd name="connsiteX14436" fmla="*/ 6851741 w 10993169"/>
              <a:gd name="connsiteY14436" fmla="*/ 5372448 h 5809456"/>
              <a:gd name="connsiteX14437" fmla="*/ 6843928 w 10993169"/>
              <a:gd name="connsiteY14437" fmla="*/ 5364635 h 5809456"/>
              <a:gd name="connsiteX14438" fmla="*/ 6840021 w 10993169"/>
              <a:gd name="connsiteY14438" fmla="*/ 5360728 h 5809456"/>
              <a:gd name="connsiteX14439" fmla="*/ 6835463 w 10993169"/>
              <a:gd name="connsiteY14439" fmla="*/ 5356821 h 5809456"/>
              <a:gd name="connsiteX14440" fmla="*/ 6831556 w 10993169"/>
              <a:gd name="connsiteY14440" fmla="*/ 5354216 h 5809456"/>
              <a:gd name="connsiteX14441" fmla="*/ 6827649 w 10993169"/>
              <a:gd name="connsiteY14441" fmla="*/ 5351612 h 5809456"/>
              <a:gd name="connsiteX14442" fmla="*/ 6823091 w 10993169"/>
              <a:gd name="connsiteY14442" fmla="*/ 5349659 h 5809456"/>
              <a:gd name="connsiteX14443" fmla="*/ 6818533 w 10993169"/>
              <a:gd name="connsiteY14443" fmla="*/ 5348356 h 5809456"/>
              <a:gd name="connsiteX14444" fmla="*/ 6812022 w 10993169"/>
              <a:gd name="connsiteY14444" fmla="*/ 5347054 h 5809456"/>
              <a:gd name="connsiteX14445" fmla="*/ 6806813 w 10993169"/>
              <a:gd name="connsiteY14445" fmla="*/ 5345752 h 5809456"/>
              <a:gd name="connsiteX14446" fmla="*/ 6795743 w 10993169"/>
              <a:gd name="connsiteY14446" fmla="*/ 5344449 h 5809456"/>
              <a:gd name="connsiteX14447" fmla="*/ 6786627 w 10993169"/>
              <a:gd name="connsiteY14447" fmla="*/ 5343798 h 5809456"/>
              <a:gd name="connsiteX14448" fmla="*/ 6778814 w 10993169"/>
              <a:gd name="connsiteY14448" fmla="*/ 5344449 h 5809456"/>
              <a:gd name="connsiteX14449" fmla="*/ 6769698 w 10993169"/>
              <a:gd name="connsiteY14449" fmla="*/ 5345101 h 5809456"/>
              <a:gd name="connsiteX14450" fmla="*/ 6759280 w 10993169"/>
              <a:gd name="connsiteY14450" fmla="*/ 5346403 h 5809456"/>
              <a:gd name="connsiteX14451" fmla="*/ 6750815 w 10993169"/>
              <a:gd name="connsiteY14451" fmla="*/ 5346403 h 5809456"/>
              <a:gd name="connsiteX14452" fmla="*/ 6741048 w 10993169"/>
              <a:gd name="connsiteY14452" fmla="*/ 5345101 h 5809456"/>
              <a:gd name="connsiteX14453" fmla="*/ 6729327 w 10993169"/>
              <a:gd name="connsiteY14453" fmla="*/ 5342496 h 5809456"/>
              <a:gd name="connsiteX14454" fmla="*/ 6722816 w 10993169"/>
              <a:gd name="connsiteY14454" fmla="*/ 5341194 h 5809456"/>
              <a:gd name="connsiteX14455" fmla="*/ 6716956 w 10993169"/>
              <a:gd name="connsiteY14455" fmla="*/ 5340543 h 5809456"/>
              <a:gd name="connsiteX14456" fmla="*/ 6711747 w 10993169"/>
              <a:gd name="connsiteY14456" fmla="*/ 5340543 h 5809456"/>
              <a:gd name="connsiteX14457" fmla="*/ 6707840 w 10993169"/>
              <a:gd name="connsiteY14457" fmla="*/ 5340543 h 5809456"/>
              <a:gd name="connsiteX14458" fmla="*/ 6703282 w 10993169"/>
              <a:gd name="connsiteY14458" fmla="*/ 5341194 h 5809456"/>
              <a:gd name="connsiteX14459" fmla="*/ 6699375 w 10993169"/>
              <a:gd name="connsiteY14459" fmla="*/ 5341845 h 5809456"/>
              <a:gd name="connsiteX14460" fmla="*/ 6694817 w 10993169"/>
              <a:gd name="connsiteY14460" fmla="*/ 5343798 h 5809456"/>
              <a:gd name="connsiteX14461" fmla="*/ 6689608 w 10993169"/>
              <a:gd name="connsiteY14461" fmla="*/ 5345752 h 5809456"/>
              <a:gd name="connsiteX14462" fmla="*/ 6680492 w 10993169"/>
              <a:gd name="connsiteY14462" fmla="*/ 5349659 h 5809456"/>
              <a:gd name="connsiteX14463" fmla="*/ 6673981 w 10993169"/>
              <a:gd name="connsiteY14463" fmla="*/ 5354216 h 5809456"/>
              <a:gd name="connsiteX14464" fmla="*/ 6662260 w 10993169"/>
              <a:gd name="connsiteY14464" fmla="*/ 5358774 h 5809456"/>
              <a:gd name="connsiteX14465" fmla="*/ 6647284 w 10993169"/>
              <a:gd name="connsiteY14465" fmla="*/ 5365286 h 5809456"/>
              <a:gd name="connsiteX14466" fmla="*/ 6632308 w 10993169"/>
              <a:gd name="connsiteY14466" fmla="*/ 5371146 h 5809456"/>
              <a:gd name="connsiteX14467" fmla="*/ 6620587 w 10993169"/>
              <a:gd name="connsiteY14467" fmla="*/ 5374402 h 5809456"/>
              <a:gd name="connsiteX14468" fmla="*/ 6614076 w 10993169"/>
              <a:gd name="connsiteY14468" fmla="*/ 5375704 h 5809456"/>
              <a:gd name="connsiteX14469" fmla="*/ 6606913 w 10993169"/>
              <a:gd name="connsiteY14469" fmla="*/ 5377006 h 5809456"/>
              <a:gd name="connsiteX14470" fmla="*/ 6600402 w 10993169"/>
              <a:gd name="connsiteY14470" fmla="*/ 5378309 h 5809456"/>
              <a:gd name="connsiteX14471" fmla="*/ 6595193 w 10993169"/>
              <a:gd name="connsiteY14471" fmla="*/ 5379611 h 5809456"/>
              <a:gd name="connsiteX14472" fmla="*/ 6588030 w 10993169"/>
              <a:gd name="connsiteY14472" fmla="*/ 5384820 h 5809456"/>
              <a:gd name="connsiteX14473" fmla="*/ 6582170 w 10993169"/>
              <a:gd name="connsiteY14473" fmla="*/ 5389378 h 5809456"/>
              <a:gd name="connsiteX14474" fmla="*/ 6571101 w 10993169"/>
              <a:gd name="connsiteY14474" fmla="*/ 5391983 h 5809456"/>
              <a:gd name="connsiteX14475" fmla="*/ 6554822 w 10993169"/>
              <a:gd name="connsiteY14475" fmla="*/ 5394587 h 5809456"/>
              <a:gd name="connsiteX14476" fmla="*/ 6540497 w 10993169"/>
              <a:gd name="connsiteY14476" fmla="*/ 5396540 h 5809456"/>
              <a:gd name="connsiteX14477" fmla="*/ 6533335 w 10993169"/>
              <a:gd name="connsiteY14477" fmla="*/ 5397192 h 5809456"/>
              <a:gd name="connsiteX14478" fmla="*/ 6530730 w 10993169"/>
              <a:gd name="connsiteY14478" fmla="*/ 5393936 h 5809456"/>
              <a:gd name="connsiteX14479" fmla="*/ 6523568 w 10993169"/>
              <a:gd name="connsiteY14479" fmla="*/ 5388076 h 5809456"/>
              <a:gd name="connsiteX14480" fmla="*/ 6515103 w 10993169"/>
              <a:gd name="connsiteY14480" fmla="*/ 5382215 h 5809456"/>
              <a:gd name="connsiteX14481" fmla="*/ 6507940 w 10993169"/>
              <a:gd name="connsiteY14481" fmla="*/ 5377006 h 5809456"/>
              <a:gd name="connsiteX14482" fmla="*/ 6501429 w 10993169"/>
              <a:gd name="connsiteY14482" fmla="*/ 5373100 h 5809456"/>
              <a:gd name="connsiteX14483" fmla="*/ 6492964 w 10993169"/>
              <a:gd name="connsiteY14483" fmla="*/ 5369844 h 5809456"/>
              <a:gd name="connsiteX14484" fmla="*/ 6484499 w 10993169"/>
              <a:gd name="connsiteY14484" fmla="*/ 5366588 h 5809456"/>
              <a:gd name="connsiteX14485" fmla="*/ 6477337 w 10993169"/>
              <a:gd name="connsiteY14485" fmla="*/ 5363984 h 5809456"/>
              <a:gd name="connsiteX14486" fmla="*/ 6468872 w 10993169"/>
              <a:gd name="connsiteY14486" fmla="*/ 5356821 h 5809456"/>
              <a:gd name="connsiteX14487" fmla="*/ 6459756 w 10993169"/>
              <a:gd name="connsiteY14487" fmla="*/ 5349007 h 5809456"/>
              <a:gd name="connsiteX14488" fmla="*/ 6455849 w 10993169"/>
              <a:gd name="connsiteY14488" fmla="*/ 5338589 h 5809456"/>
              <a:gd name="connsiteX14489" fmla="*/ 6450640 w 10993169"/>
              <a:gd name="connsiteY14489" fmla="*/ 5326869 h 5809456"/>
              <a:gd name="connsiteX14490" fmla="*/ 6446082 w 10993169"/>
              <a:gd name="connsiteY14490" fmla="*/ 5314497 h 5809456"/>
              <a:gd name="connsiteX14491" fmla="*/ 6441524 w 10993169"/>
              <a:gd name="connsiteY14491" fmla="*/ 5305381 h 5809456"/>
              <a:gd name="connsiteX14492" fmla="*/ 6436966 w 10993169"/>
              <a:gd name="connsiteY14492" fmla="*/ 5302125 h 5809456"/>
              <a:gd name="connsiteX14493" fmla="*/ 6432408 w 10993169"/>
              <a:gd name="connsiteY14493" fmla="*/ 5298219 h 5809456"/>
              <a:gd name="connsiteX14494" fmla="*/ 6428501 w 10993169"/>
              <a:gd name="connsiteY14494" fmla="*/ 5294312 h 5809456"/>
              <a:gd name="connsiteX14495" fmla="*/ 6425897 w 10993169"/>
              <a:gd name="connsiteY14495" fmla="*/ 5289754 h 5809456"/>
              <a:gd name="connsiteX14496" fmla="*/ 6424595 w 10993169"/>
              <a:gd name="connsiteY14496" fmla="*/ 5284545 h 5809456"/>
              <a:gd name="connsiteX14497" fmla="*/ 6423943 w 10993169"/>
              <a:gd name="connsiteY14497" fmla="*/ 5278033 h 5809456"/>
              <a:gd name="connsiteX14498" fmla="*/ 6424595 w 10993169"/>
              <a:gd name="connsiteY14498" fmla="*/ 5270871 h 5809456"/>
              <a:gd name="connsiteX14499" fmla="*/ 6424595 w 10993169"/>
              <a:gd name="connsiteY14499" fmla="*/ 5263057 h 5809456"/>
              <a:gd name="connsiteX14500" fmla="*/ 6425246 w 10993169"/>
              <a:gd name="connsiteY14500" fmla="*/ 5255895 h 5809456"/>
              <a:gd name="connsiteX14501" fmla="*/ 6425246 w 10993169"/>
              <a:gd name="connsiteY14501" fmla="*/ 5248732 h 5809456"/>
              <a:gd name="connsiteX14502" fmla="*/ 6424595 w 10993169"/>
              <a:gd name="connsiteY14502" fmla="*/ 5242221 h 5809456"/>
              <a:gd name="connsiteX14503" fmla="*/ 6423292 w 10993169"/>
              <a:gd name="connsiteY14503" fmla="*/ 5235709 h 5809456"/>
              <a:gd name="connsiteX14504" fmla="*/ 6418734 w 10993169"/>
              <a:gd name="connsiteY14504" fmla="*/ 5231151 h 5809456"/>
              <a:gd name="connsiteX14505" fmla="*/ 6413525 w 10993169"/>
              <a:gd name="connsiteY14505" fmla="*/ 5224640 h 5809456"/>
              <a:gd name="connsiteX14506" fmla="*/ 6407665 w 10993169"/>
              <a:gd name="connsiteY14506" fmla="*/ 5218780 h 5809456"/>
              <a:gd name="connsiteX14507" fmla="*/ 6403107 w 10993169"/>
              <a:gd name="connsiteY14507" fmla="*/ 5215524 h 5809456"/>
              <a:gd name="connsiteX14508" fmla="*/ 6395293 w 10993169"/>
              <a:gd name="connsiteY14508" fmla="*/ 5211617 h 5809456"/>
              <a:gd name="connsiteX14509" fmla="*/ 6385526 w 10993169"/>
              <a:gd name="connsiteY14509" fmla="*/ 5208361 h 5809456"/>
              <a:gd name="connsiteX14510" fmla="*/ 6375108 w 10993169"/>
              <a:gd name="connsiteY14510" fmla="*/ 5205106 h 5809456"/>
              <a:gd name="connsiteX14511" fmla="*/ 6367295 w 10993169"/>
              <a:gd name="connsiteY14511" fmla="*/ 5202501 h 5809456"/>
              <a:gd name="connsiteX14512" fmla="*/ 6349714 w 10993169"/>
              <a:gd name="connsiteY14512" fmla="*/ 5196641 h 5809456"/>
              <a:gd name="connsiteX14513" fmla="*/ 6329529 w 10993169"/>
              <a:gd name="connsiteY14513" fmla="*/ 5190130 h 5809456"/>
              <a:gd name="connsiteX14514" fmla="*/ 6309343 w 10993169"/>
              <a:gd name="connsiteY14514" fmla="*/ 5183618 h 5809456"/>
              <a:gd name="connsiteX14515" fmla="*/ 6293065 w 10993169"/>
              <a:gd name="connsiteY14515" fmla="*/ 5177107 h 5809456"/>
              <a:gd name="connsiteX14516" fmla="*/ 6285902 w 10993169"/>
              <a:gd name="connsiteY14516" fmla="*/ 5174502 h 5809456"/>
              <a:gd name="connsiteX14517" fmla="*/ 6276786 w 10993169"/>
              <a:gd name="connsiteY14517" fmla="*/ 5169944 h 5809456"/>
              <a:gd name="connsiteX14518" fmla="*/ 6272228 w 10993169"/>
              <a:gd name="connsiteY14518" fmla="*/ 5167991 h 5809456"/>
              <a:gd name="connsiteX14519" fmla="*/ 6267670 w 10993169"/>
              <a:gd name="connsiteY14519" fmla="*/ 5166037 h 5809456"/>
              <a:gd name="connsiteX14520" fmla="*/ 6263763 w 10993169"/>
              <a:gd name="connsiteY14520" fmla="*/ 5165386 h 5809456"/>
              <a:gd name="connsiteX14521" fmla="*/ 6260508 w 10993169"/>
              <a:gd name="connsiteY14521" fmla="*/ 5164735 h 5809456"/>
              <a:gd name="connsiteX14522" fmla="*/ 6253996 w 10993169"/>
              <a:gd name="connsiteY14522" fmla="*/ 5163433 h 5809456"/>
              <a:gd name="connsiteX14523" fmla="*/ 6246834 w 10993169"/>
              <a:gd name="connsiteY14523" fmla="*/ 5163433 h 5809456"/>
              <a:gd name="connsiteX14524" fmla="*/ 6239671 w 10993169"/>
              <a:gd name="connsiteY14524" fmla="*/ 5164084 h 5809456"/>
              <a:gd name="connsiteX14525" fmla="*/ 6235113 w 10993169"/>
              <a:gd name="connsiteY14525" fmla="*/ 5164735 h 5809456"/>
              <a:gd name="connsiteX14526" fmla="*/ 6230555 w 10993169"/>
              <a:gd name="connsiteY14526" fmla="*/ 5163433 h 5809456"/>
              <a:gd name="connsiteX14527" fmla="*/ 6225997 w 10993169"/>
              <a:gd name="connsiteY14527" fmla="*/ 5160828 h 5809456"/>
              <a:gd name="connsiteX14528" fmla="*/ 6220788 w 10993169"/>
              <a:gd name="connsiteY14528" fmla="*/ 5158224 h 5809456"/>
              <a:gd name="connsiteX14529" fmla="*/ 6216230 w 10993169"/>
              <a:gd name="connsiteY14529" fmla="*/ 5155619 h 5809456"/>
              <a:gd name="connsiteX14530" fmla="*/ 6206463 w 10993169"/>
              <a:gd name="connsiteY14530" fmla="*/ 5149108 h 5809456"/>
              <a:gd name="connsiteX14531" fmla="*/ 6199301 w 10993169"/>
              <a:gd name="connsiteY14531" fmla="*/ 5144550 h 5809456"/>
              <a:gd name="connsiteX14532" fmla="*/ 6189534 w 10993169"/>
              <a:gd name="connsiteY14532" fmla="*/ 5138690 h 5809456"/>
              <a:gd name="connsiteX14533" fmla="*/ 6179767 w 10993169"/>
              <a:gd name="connsiteY14533" fmla="*/ 5130876 h 5809456"/>
              <a:gd name="connsiteX14534" fmla="*/ 6169348 w 10993169"/>
              <a:gd name="connsiteY14534" fmla="*/ 5123713 h 5809456"/>
              <a:gd name="connsiteX14535" fmla="*/ 6160233 w 10993169"/>
              <a:gd name="connsiteY14535" fmla="*/ 5118504 h 5809456"/>
              <a:gd name="connsiteX14536" fmla="*/ 6151117 w 10993169"/>
              <a:gd name="connsiteY14536" fmla="*/ 5115249 h 5809456"/>
              <a:gd name="connsiteX14537" fmla="*/ 6140698 w 10993169"/>
              <a:gd name="connsiteY14537" fmla="*/ 5111342 h 5809456"/>
              <a:gd name="connsiteX14538" fmla="*/ 6134838 w 10993169"/>
              <a:gd name="connsiteY14538" fmla="*/ 5109388 h 5809456"/>
              <a:gd name="connsiteX14539" fmla="*/ 6130280 w 10993169"/>
              <a:gd name="connsiteY14539" fmla="*/ 5108086 h 5809456"/>
              <a:gd name="connsiteX14540" fmla="*/ 6125722 w 10993169"/>
              <a:gd name="connsiteY14540" fmla="*/ 5107435 h 5809456"/>
              <a:gd name="connsiteX14541" fmla="*/ 6122467 w 10993169"/>
              <a:gd name="connsiteY14541" fmla="*/ 5108086 h 5809456"/>
              <a:gd name="connsiteX14542" fmla="*/ 6118559 w 10993169"/>
              <a:gd name="connsiteY14542" fmla="*/ 5108737 h 5809456"/>
              <a:gd name="connsiteX14543" fmla="*/ 6115304 w 10993169"/>
              <a:gd name="connsiteY14543" fmla="*/ 5110691 h 5809456"/>
              <a:gd name="connsiteX14544" fmla="*/ 6112048 w 10993169"/>
              <a:gd name="connsiteY14544" fmla="*/ 5113295 h 5809456"/>
              <a:gd name="connsiteX14545" fmla="*/ 6109443 w 10993169"/>
              <a:gd name="connsiteY14545" fmla="*/ 5115900 h 5809456"/>
              <a:gd name="connsiteX14546" fmla="*/ 6107490 w 10993169"/>
              <a:gd name="connsiteY14546" fmla="*/ 5120458 h 5809456"/>
              <a:gd name="connsiteX14547" fmla="*/ 6105537 w 10993169"/>
              <a:gd name="connsiteY14547" fmla="*/ 5126969 h 5809456"/>
              <a:gd name="connsiteX14548" fmla="*/ 6104235 w 10993169"/>
              <a:gd name="connsiteY14548" fmla="*/ 5133481 h 5809456"/>
              <a:gd name="connsiteX14549" fmla="*/ 6102281 w 10993169"/>
              <a:gd name="connsiteY14549" fmla="*/ 5139341 h 5809456"/>
              <a:gd name="connsiteX14550" fmla="*/ 6097072 w 10993169"/>
              <a:gd name="connsiteY14550" fmla="*/ 5147154 h 5809456"/>
              <a:gd name="connsiteX14551" fmla="*/ 6090561 w 10993169"/>
              <a:gd name="connsiteY14551" fmla="*/ 5155619 h 5809456"/>
              <a:gd name="connsiteX14552" fmla="*/ 6083398 w 10993169"/>
              <a:gd name="connsiteY14552" fmla="*/ 5163433 h 5809456"/>
              <a:gd name="connsiteX14553" fmla="*/ 6076887 w 10993169"/>
              <a:gd name="connsiteY14553" fmla="*/ 5169944 h 5809456"/>
              <a:gd name="connsiteX14554" fmla="*/ 6071027 w 10993169"/>
              <a:gd name="connsiteY14554" fmla="*/ 5173851 h 5809456"/>
              <a:gd name="connsiteX14555" fmla="*/ 6061911 w 10993169"/>
              <a:gd name="connsiteY14555" fmla="*/ 5178409 h 5809456"/>
              <a:gd name="connsiteX14556" fmla="*/ 6054097 w 10993169"/>
              <a:gd name="connsiteY14556" fmla="*/ 5183618 h 5809456"/>
              <a:gd name="connsiteX14557" fmla="*/ 6048237 w 10993169"/>
              <a:gd name="connsiteY14557" fmla="*/ 5187525 h 5809456"/>
              <a:gd name="connsiteX14558" fmla="*/ 6043679 w 10993169"/>
              <a:gd name="connsiteY14558" fmla="*/ 5192083 h 5809456"/>
              <a:gd name="connsiteX14559" fmla="*/ 6039121 w 10993169"/>
              <a:gd name="connsiteY14559" fmla="*/ 5197943 h 5809456"/>
              <a:gd name="connsiteX14560" fmla="*/ 6035214 w 10993169"/>
              <a:gd name="connsiteY14560" fmla="*/ 5203152 h 5809456"/>
              <a:gd name="connsiteX14561" fmla="*/ 6032609 w 10993169"/>
              <a:gd name="connsiteY14561" fmla="*/ 5207710 h 5809456"/>
              <a:gd name="connsiteX14562" fmla="*/ 6030656 w 10993169"/>
              <a:gd name="connsiteY14562" fmla="*/ 5212268 h 5809456"/>
              <a:gd name="connsiteX14563" fmla="*/ 6029353 w 10993169"/>
              <a:gd name="connsiteY14563" fmla="*/ 5217477 h 5809456"/>
              <a:gd name="connsiteX14564" fmla="*/ 6028051 w 10993169"/>
              <a:gd name="connsiteY14564" fmla="*/ 5223338 h 5809456"/>
              <a:gd name="connsiteX14565" fmla="*/ 6026749 w 10993169"/>
              <a:gd name="connsiteY14565" fmla="*/ 5229849 h 5809456"/>
              <a:gd name="connsiteX14566" fmla="*/ 6024795 w 10993169"/>
              <a:gd name="connsiteY14566" fmla="*/ 5243523 h 5809456"/>
              <a:gd name="connsiteX14567" fmla="*/ 6022842 w 10993169"/>
              <a:gd name="connsiteY14567" fmla="*/ 5254592 h 5809456"/>
              <a:gd name="connsiteX14568" fmla="*/ 6022191 w 10993169"/>
              <a:gd name="connsiteY14568" fmla="*/ 5264359 h 5809456"/>
              <a:gd name="connsiteX14569" fmla="*/ 6021540 w 10993169"/>
              <a:gd name="connsiteY14569" fmla="*/ 5277382 h 5809456"/>
              <a:gd name="connsiteX14570" fmla="*/ 6021540 w 10993169"/>
              <a:gd name="connsiteY14570" fmla="*/ 5283894 h 5809456"/>
              <a:gd name="connsiteX14571" fmla="*/ 6021540 w 10993169"/>
              <a:gd name="connsiteY14571" fmla="*/ 5289754 h 5809456"/>
              <a:gd name="connsiteX14572" fmla="*/ 6021540 w 10993169"/>
              <a:gd name="connsiteY14572" fmla="*/ 5295614 h 5809456"/>
              <a:gd name="connsiteX14573" fmla="*/ 6022842 w 10993169"/>
              <a:gd name="connsiteY14573" fmla="*/ 5300172 h 5809456"/>
              <a:gd name="connsiteX14574" fmla="*/ 6025447 w 10993169"/>
              <a:gd name="connsiteY14574" fmla="*/ 5308637 h 5809456"/>
              <a:gd name="connsiteX14575" fmla="*/ 6030656 w 10993169"/>
              <a:gd name="connsiteY14575" fmla="*/ 5317753 h 5809456"/>
              <a:gd name="connsiteX14576" fmla="*/ 6035865 w 10993169"/>
              <a:gd name="connsiteY14576" fmla="*/ 5327520 h 5809456"/>
              <a:gd name="connsiteX14577" fmla="*/ 6040423 w 10993169"/>
              <a:gd name="connsiteY14577" fmla="*/ 5335333 h 5809456"/>
              <a:gd name="connsiteX14578" fmla="*/ 6044981 w 10993169"/>
              <a:gd name="connsiteY14578" fmla="*/ 5343798 h 5809456"/>
              <a:gd name="connsiteX14579" fmla="*/ 6050841 w 10993169"/>
              <a:gd name="connsiteY14579" fmla="*/ 5352914 h 5809456"/>
              <a:gd name="connsiteX14580" fmla="*/ 6053446 w 10993169"/>
              <a:gd name="connsiteY14580" fmla="*/ 5358123 h 5809456"/>
              <a:gd name="connsiteX14581" fmla="*/ 6054748 w 10993169"/>
              <a:gd name="connsiteY14581" fmla="*/ 5363332 h 5809456"/>
              <a:gd name="connsiteX14582" fmla="*/ 6056050 w 10993169"/>
              <a:gd name="connsiteY14582" fmla="*/ 5367890 h 5809456"/>
              <a:gd name="connsiteX14583" fmla="*/ 6055399 w 10993169"/>
              <a:gd name="connsiteY14583" fmla="*/ 5371797 h 5809456"/>
              <a:gd name="connsiteX14584" fmla="*/ 6054748 w 10993169"/>
              <a:gd name="connsiteY14584" fmla="*/ 5375053 h 5809456"/>
              <a:gd name="connsiteX14585" fmla="*/ 6053446 w 10993169"/>
              <a:gd name="connsiteY14585" fmla="*/ 5377657 h 5809456"/>
              <a:gd name="connsiteX14586" fmla="*/ 6051492 w 10993169"/>
              <a:gd name="connsiteY14586" fmla="*/ 5380913 h 5809456"/>
              <a:gd name="connsiteX14587" fmla="*/ 6048888 w 10993169"/>
              <a:gd name="connsiteY14587" fmla="*/ 5384169 h 5809456"/>
              <a:gd name="connsiteX14588" fmla="*/ 6043027 w 10993169"/>
              <a:gd name="connsiteY14588" fmla="*/ 5390029 h 5809456"/>
              <a:gd name="connsiteX14589" fmla="*/ 6037819 w 10993169"/>
              <a:gd name="connsiteY14589" fmla="*/ 5394587 h 5809456"/>
              <a:gd name="connsiteX14590" fmla="*/ 6033261 w 10993169"/>
              <a:gd name="connsiteY14590" fmla="*/ 5399145 h 5809456"/>
              <a:gd name="connsiteX14591" fmla="*/ 6027400 w 10993169"/>
              <a:gd name="connsiteY14591" fmla="*/ 5405005 h 5809456"/>
              <a:gd name="connsiteX14592" fmla="*/ 6022191 w 10993169"/>
              <a:gd name="connsiteY14592" fmla="*/ 5410214 h 5809456"/>
              <a:gd name="connsiteX14593" fmla="*/ 6017633 w 10993169"/>
              <a:gd name="connsiteY14593" fmla="*/ 5415423 h 5809456"/>
              <a:gd name="connsiteX14594" fmla="*/ 6008517 w 10993169"/>
              <a:gd name="connsiteY14594" fmla="*/ 5419981 h 5809456"/>
              <a:gd name="connsiteX14595" fmla="*/ 5996797 w 10993169"/>
              <a:gd name="connsiteY14595" fmla="*/ 5426493 h 5809456"/>
              <a:gd name="connsiteX14596" fmla="*/ 5986379 w 10993169"/>
              <a:gd name="connsiteY14596" fmla="*/ 5431702 h 5809456"/>
              <a:gd name="connsiteX14597" fmla="*/ 5981821 w 10993169"/>
              <a:gd name="connsiteY14597" fmla="*/ 5435609 h 5809456"/>
              <a:gd name="connsiteX14598" fmla="*/ 5980518 w 10993169"/>
              <a:gd name="connsiteY14598" fmla="*/ 5438864 h 5809456"/>
              <a:gd name="connsiteX14599" fmla="*/ 5975960 w 10993169"/>
              <a:gd name="connsiteY14599" fmla="*/ 5444074 h 5809456"/>
              <a:gd name="connsiteX14600" fmla="*/ 5974007 w 10993169"/>
              <a:gd name="connsiteY14600" fmla="*/ 5447329 h 5809456"/>
              <a:gd name="connsiteX14601" fmla="*/ 5971402 w 10993169"/>
              <a:gd name="connsiteY14601" fmla="*/ 5449283 h 5809456"/>
              <a:gd name="connsiteX14602" fmla="*/ 5968798 w 10993169"/>
              <a:gd name="connsiteY14602" fmla="*/ 5450585 h 5809456"/>
              <a:gd name="connsiteX14603" fmla="*/ 5966844 w 10993169"/>
              <a:gd name="connsiteY14603" fmla="*/ 5451236 h 5809456"/>
              <a:gd name="connsiteX14604" fmla="*/ 5964240 w 10993169"/>
              <a:gd name="connsiteY14604" fmla="*/ 5453190 h 5809456"/>
              <a:gd name="connsiteX14605" fmla="*/ 5960984 w 10993169"/>
              <a:gd name="connsiteY14605" fmla="*/ 5454492 h 5809456"/>
              <a:gd name="connsiteX14606" fmla="*/ 5957728 w 10993169"/>
              <a:gd name="connsiteY14606" fmla="*/ 5455143 h 5809456"/>
              <a:gd name="connsiteX14607" fmla="*/ 5953821 w 10993169"/>
              <a:gd name="connsiteY14607" fmla="*/ 5455794 h 5809456"/>
              <a:gd name="connsiteX14608" fmla="*/ 5949263 w 10993169"/>
              <a:gd name="connsiteY14608" fmla="*/ 5455794 h 5809456"/>
              <a:gd name="connsiteX14609" fmla="*/ 5945357 w 10993169"/>
              <a:gd name="connsiteY14609" fmla="*/ 5455143 h 5809456"/>
              <a:gd name="connsiteX14610" fmla="*/ 5941450 w 10993169"/>
              <a:gd name="connsiteY14610" fmla="*/ 5454492 h 5809456"/>
              <a:gd name="connsiteX14611" fmla="*/ 5938194 w 10993169"/>
              <a:gd name="connsiteY14611" fmla="*/ 5453841 h 5809456"/>
              <a:gd name="connsiteX14612" fmla="*/ 5934939 w 10993169"/>
              <a:gd name="connsiteY14612" fmla="*/ 5453190 h 5809456"/>
              <a:gd name="connsiteX14613" fmla="*/ 5932334 w 10993169"/>
              <a:gd name="connsiteY14613" fmla="*/ 5451887 h 5809456"/>
              <a:gd name="connsiteX14614" fmla="*/ 5929729 w 10993169"/>
              <a:gd name="connsiteY14614" fmla="*/ 5449934 h 5809456"/>
              <a:gd name="connsiteX14615" fmla="*/ 5927125 w 10993169"/>
              <a:gd name="connsiteY14615" fmla="*/ 5447329 h 5809456"/>
              <a:gd name="connsiteX14616" fmla="*/ 5924520 w 10993169"/>
              <a:gd name="connsiteY14616" fmla="*/ 5444725 h 5809456"/>
              <a:gd name="connsiteX14617" fmla="*/ 5921916 w 10993169"/>
              <a:gd name="connsiteY14617" fmla="*/ 5442771 h 5809456"/>
              <a:gd name="connsiteX14618" fmla="*/ 5919962 w 10993169"/>
              <a:gd name="connsiteY14618" fmla="*/ 5440818 h 5809456"/>
              <a:gd name="connsiteX14619" fmla="*/ 5918009 w 10993169"/>
              <a:gd name="connsiteY14619" fmla="*/ 5440818 h 5809456"/>
              <a:gd name="connsiteX14620" fmla="*/ 5913451 w 10993169"/>
              <a:gd name="connsiteY14620" fmla="*/ 5440167 h 5809456"/>
              <a:gd name="connsiteX14621" fmla="*/ 5908242 w 10993169"/>
              <a:gd name="connsiteY14621" fmla="*/ 5439516 h 5809456"/>
              <a:gd name="connsiteX14622" fmla="*/ 5903033 w 10993169"/>
              <a:gd name="connsiteY14622" fmla="*/ 5440167 h 5809456"/>
              <a:gd name="connsiteX14623" fmla="*/ 5897824 w 10993169"/>
              <a:gd name="connsiteY14623" fmla="*/ 5440818 h 5809456"/>
              <a:gd name="connsiteX14624" fmla="*/ 5892615 w 10993169"/>
              <a:gd name="connsiteY14624" fmla="*/ 5440818 h 5809456"/>
              <a:gd name="connsiteX14625" fmla="*/ 5887405 w 10993169"/>
              <a:gd name="connsiteY14625" fmla="*/ 5441469 h 5809456"/>
              <a:gd name="connsiteX14626" fmla="*/ 5882847 w 10993169"/>
              <a:gd name="connsiteY14626" fmla="*/ 5441469 h 5809456"/>
              <a:gd name="connsiteX14627" fmla="*/ 5879592 w 10993169"/>
              <a:gd name="connsiteY14627" fmla="*/ 5440818 h 5809456"/>
              <a:gd name="connsiteX14628" fmla="*/ 5876336 w 10993169"/>
              <a:gd name="connsiteY14628" fmla="*/ 5440167 h 5809456"/>
              <a:gd name="connsiteX14629" fmla="*/ 5873080 w 10993169"/>
              <a:gd name="connsiteY14629" fmla="*/ 5439516 h 5809456"/>
              <a:gd name="connsiteX14630" fmla="*/ 5869173 w 10993169"/>
              <a:gd name="connsiteY14630" fmla="*/ 5437562 h 5809456"/>
              <a:gd name="connsiteX14631" fmla="*/ 5865918 w 10993169"/>
              <a:gd name="connsiteY14631" fmla="*/ 5436260 h 5809456"/>
              <a:gd name="connsiteX14632" fmla="*/ 5858104 w 10993169"/>
              <a:gd name="connsiteY14632" fmla="*/ 5431702 h 5809456"/>
              <a:gd name="connsiteX14633" fmla="*/ 5851593 w 10993169"/>
              <a:gd name="connsiteY14633" fmla="*/ 5427795 h 5809456"/>
              <a:gd name="connsiteX14634" fmla="*/ 5847035 w 10993169"/>
              <a:gd name="connsiteY14634" fmla="*/ 5424539 h 5809456"/>
              <a:gd name="connsiteX14635" fmla="*/ 5841826 w 10993169"/>
              <a:gd name="connsiteY14635" fmla="*/ 5420633 h 5809456"/>
              <a:gd name="connsiteX14636" fmla="*/ 5838570 w 10993169"/>
              <a:gd name="connsiteY14636" fmla="*/ 5418679 h 5809456"/>
              <a:gd name="connsiteX14637" fmla="*/ 5835965 w 10993169"/>
              <a:gd name="connsiteY14637" fmla="*/ 5416726 h 5809456"/>
              <a:gd name="connsiteX14638" fmla="*/ 5833361 w 10993169"/>
              <a:gd name="connsiteY14638" fmla="*/ 5415423 h 5809456"/>
              <a:gd name="connsiteX14639" fmla="*/ 5831407 w 10993169"/>
              <a:gd name="connsiteY14639" fmla="*/ 5415423 h 5809456"/>
              <a:gd name="connsiteX14640" fmla="*/ 5828152 w 10993169"/>
              <a:gd name="connsiteY14640" fmla="*/ 5413470 h 5809456"/>
              <a:gd name="connsiteX14641" fmla="*/ 5824245 w 10993169"/>
              <a:gd name="connsiteY14641" fmla="*/ 5412168 h 5809456"/>
              <a:gd name="connsiteX14642" fmla="*/ 5819687 w 10993169"/>
              <a:gd name="connsiteY14642" fmla="*/ 5411517 h 5809456"/>
              <a:gd name="connsiteX14643" fmla="*/ 5814478 w 10993169"/>
              <a:gd name="connsiteY14643" fmla="*/ 5410866 h 5809456"/>
              <a:gd name="connsiteX14644" fmla="*/ 5804711 w 10993169"/>
              <a:gd name="connsiteY14644" fmla="*/ 5410214 h 5809456"/>
              <a:gd name="connsiteX14645" fmla="*/ 5797548 w 10993169"/>
              <a:gd name="connsiteY14645" fmla="*/ 5410214 h 5809456"/>
              <a:gd name="connsiteX14646" fmla="*/ 5791688 w 10993169"/>
              <a:gd name="connsiteY14646" fmla="*/ 5412168 h 5809456"/>
              <a:gd name="connsiteX14647" fmla="*/ 5786479 w 10993169"/>
              <a:gd name="connsiteY14647" fmla="*/ 5414772 h 5809456"/>
              <a:gd name="connsiteX14648" fmla="*/ 5781270 w 10993169"/>
              <a:gd name="connsiteY14648" fmla="*/ 5416726 h 5809456"/>
              <a:gd name="connsiteX14649" fmla="*/ 5777363 w 10993169"/>
              <a:gd name="connsiteY14649" fmla="*/ 5417377 h 5809456"/>
              <a:gd name="connsiteX14650" fmla="*/ 5773456 w 10993169"/>
              <a:gd name="connsiteY14650" fmla="*/ 5417377 h 5809456"/>
              <a:gd name="connsiteX14651" fmla="*/ 5768898 w 10993169"/>
              <a:gd name="connsiteY14651" fmla="*/ 5416075 h 5809456"/>
              <a:gd name="connsiteX14652" fmla="*/ 5764340 w 10993169"/>
              <a:gd name="connsiteY14652" fmla="*/ 5414772 h 5809456"/>
              <a:gd name="connsiteX14653" fmla="*/ 5759782 w 10993169"/>
              <a:gd name="connsiteY14653" fmla="*/ 5413470 h 5809456"/>
              <a:gd name="connsiteX14654" fmla="*/ 5751317 w 10993169"/>
              <a:gd name="connsiteY14654" fmla="*/ 5408912 h 5809456"/>
              <a:gd name="connsiteX14655" fmla="*/ 5744155 w 10993169"/>
              <a:gd name="connsiteY14655" fmla="*/ 5405005 h 5809456"/>
              <a:gd name="connsiteX14656" fmla="*/ 5738946 w 10993169"/>
              <a:gd name="connsiteY14656" fmla="*/ 5400447 h 5809456"/>
              <a:gd name="connsiteX14657" fmla="*/ 5732435 w 10993169"/>
              <a:gd name="connsiteY14657" fmla="*/ 5394587 h 5809456"/>
              <a:gd name="connsiteX14658" fmla="*/ 5725272 w 10993169"/>
              <a:gd name="connsiteY14658" fmla="*/ 5388076 h 5809456"/>
              <a:gd name="connsiteX14659" fmla="*/ 5718761 w 10993169"/>
              <a:gd name="connsiteY14659" fmla="*/ 5382215 h 5809456"/>
              <a:gd name="connsiteX14660" fmla="*/ 5714203 w 10993169"/>
              <a:gd name="connsiteY14660" fmla="*/ 5378960 h 5809456"/>
              <a:gd name="connsiteX14661" fmla="*/ 5708993 w 10993169"/>
              <a:gd name="connsiteY14661" fmla="*/ 5374402 h 5809456"/>
              <a:gd name="connsiteX14662" fmla="*/ 5704435 w 10993169"/>
              <a:gd name="connsiteY14662" fmla="*/ 5368542 h 5809456"/>
              <a:gd name="connsiteX14663" fmla="*/ 5701180 w 10993169"/>
              <a:gd name="connsiteY14663" fmla="*/ 5363984 h 5809456"/>
              <a:gd name="connsiteX14664" fmla="*/ 5698575 w 10993169"/>
              <a:gd name="connsiteY14664" fmla="*/ 5359426 h 5809456"/>
              <a:gd name="connsiteX14665" fmla="*/ 5695971 w 10993169"/>
              <a:gd name="connsiteY14665" fmla="*/ 5354216 h 5809456"/>
              <a:gd name="connsiteX14666" fmla="*/ 5692715 w 10993169"/>
              <a:gd name="connsiteY14666" fmla="*/ 5347054 h 5809456"/>
              <a:gd name="connsiteX14667" fmla="*/ 5690111 w 10993169"/>
              <a:gd name="connsiteY14667" fmla="*/ 5339891 h 5809456"/>
              <a:gd name="connsiteX14668" fmla="*/ 5688157 w 10993169"/>
              <a:gd name="connsiteY14668" fmla="*/ 5332729 h 5809456"/>
              <a:gd name="connsiteX14669" fmla="*/ 5685553 w 10993169"/>
              <a:gd name="connsiteY14669" fmla="*/ 5326869 h 5809456"/>
              <a:gd name="connsiteX14670" fmla="*/ 5682948 w 10993169"/>
              <a:gd name="connsiteY14670" fmla="*/ 5321660 h 5809456"/>
              <a:gd name="connsiteX14671" fmla="*/ 5680343 w 10993169"/>
              <a:gd name="connsiteY14671" fmla="*/ 5317753 h 5809456"/>
              <a:gd name="connsiteX14672" fmla="*/ 5674483 w 10993169"/>
              <a:gd name="connsiteY14672" fmla="*/ 5313846 h 5809456"/>
              <a:gd name="connsiteX14673" fmla="*/ 5667321 w 10993169"/>
              <a:gd name="connsiteY14673" fmla="*/ 5310590 h 5809456"/>
              <a:gd name="connsiteX14674" fmla="*/ 5660158 w 10993169"/>
              <a:gd name="connsiteY14674" fmla="*/ 5307335 h 5809456"/>
              <a:gd name="connsiteX14675" fmla="*/ 5654949 w 10993169"/>
              <a:gd name="connsiteY14675" fmla="*/ 5305381 h 5809456"/>
              <a:gd name="connsiteX14676" fmla="*/ 5645833 w 10993169"/>
              <a:gd name="connsiteY14676" fmla="*/ 5303428 h 5809456"/>
              <a:gd name="connsiteX14677" fmla="*/ 5635415 w 10993169"/>
              <a:gd name="connsiteY14677" fmla="*/ 5301474 h 5809456"/>
              <a:gd name="connsiteX14678" fmla="*/ 5625648 w 10993169"/>
              <a:gd name="connsiteY14678" fmla="*/ 5300823 h 5809456"/>
              <a:gd name="connsiteX14679" fmla="*/ 5616532 w 10993169"/>
              <a:gd name="connsiteY14679" fmla="*/ 5300172 h 5809456"/>
              <a:gd name="connsiteX14680" fmla="*/ 5613276 w 10993169"/>
              <a:gd name="connsiteY14680" fmla="*/ 5299521 h 5809456"/>
              <a:gd name="connsiteX14681" fmla="*/ 5608718 w 10993169"/>
              <a:gd name="connsiteY14681" fmla="*/ 5298870 h 5809456"/>
              <a:gd name="connsiteX14682" fmla="*/ 5604160 w 10993169"/>
              <a:gd name="connsiteY14682" fmla="*/ 5298870 h 5809456"/>
              <a:gd name="connsiteX14683" fmla="*/ 5598951 w 10993169"/>
              <a:gd name="connsiteY14683" fmla="*/ 5299521 h 5809456"/>
              <a:gd name="connsiteX14684" fmla="*/ 5588533 w 10993169"/>
              <a:gd name="connsiteY14684" fmla="*/ 5300823 h 5809456"/>
              <a:gd name="connsiteX14685" fmla="*/ 5580719 w 10993169"/>
              <a:gd name="connsiteY14685" fmla="*/ 5302777 h 5809456"/>
              <a:gd name="connsiteX14686" fmla="*/ 5574208 w 10993169"/>
              <a:gd name="connsiteY14686" fmla="*/ 5302777 h 5809456"/>
              <a:gd name="connsiteX14687" fmla="*/ 5565743 w 10993169"/>
              <a:gd name="connsiteY14687" fmla="*/ 5304079 h 5809456"/>
              <a:gd name="connsiteX14688" fmla="*/ 5557929 w 10993169"/>
              <a:gd name="connsiteY14688" fmla="*/ 5306032 h 5809456"/>
              <a:gd name="connsiteX14689" fmla="*/ 5552069 w 10993169"/>
              <a:gd name="connsiteY14689" fmla="*/ 5307986 h 5809456"/>
              <a:gd name="connsiteX14690" fmla="*/ 5550767 w 10993169"/>
              <a:gd name="connsiteY14690" fmla="*/ 5309939 h 5809456"/>
              <a:gd name="connsiteX14691" fmla="*/ 5548813 w 10993169"/>
              <a:gd name="connsiteY14691" fmla="*/ 5312544 h 5809456"/>
              <a:gd name="connsiteX14692" fmla="*/ 5546860 w 10993169"/>
              <a:gd name="connsiteY14692" fmla="*/ 5314497 h 5809456"/>
              <a:gd name="connsiteX14693" fmla="*/ 5544907 w 10993169"/>
              <a:gd name="connsiteY14693" fmla="*/ 5315148 h 5809456"/>
              <a:gd name="connsiteX14694" fmla="*/ 5542302 w 10993169"/>
              <a:gd name="connsiteY14694" fmla="*/ 5315799 h 5809456"/>
              <a:gd name="connsiteX14695" fmla="*/ 5539697 w 10993169"/>
              <a:gd name="connsiteY14695" fmla="*/ 5315799 h 5809456"/>
              <a:gd name="connsiteX14696" fmla="*/ 5536442 w 10993169"/>
              <a:gd name="connsiteY14696" fmla="*/ 5315148 h 5809456"/>
              <a:gd name="connsiteX14697" fmla="*/ 5533186 w 10993169"/>
              <a:gd name="connsiteY14697" fmla="*/ 5313846 h 5809456"/>
              <a:gd name="connsiteX14698" fmla="*/ 5529930 w 10993169"/>
              <a:gd name="connsiteY14698" fmla="*/ 5312544 h 5809456"/>
              <a:gd name="connsiteX14699" fmla="*/ 5526675 w 10993169"/>
              <a:gd name="connsiteY14699" fmla="*/ 5310590 h 5809456"/>
              <a:gd name="connsiteX14700" fmla="*/ 5524070 w 10993169"/>
              <a:gd name="connsiteY14700" fmla="*/ 5307986 h 5809456"/>
              <a:gd name="connsiteX14701" fmla="*/ 5522117 w 10993169"/>
              <a:gd name="connsiteY14701" fmla="*/ 5305381 h 5809456"/>
              <a:gd name="connsiteX14702" fmla="*/ 5521466 w 10993169"/>
              <a:gd name="connsiteY14702" fmla="*/ 5302777 h 5809456"/>
              <a:gd name="connsiteX14703" fmla="*/ 5522117 w 10993169"/>
              <a:gd name="connsiteY14703" fmla="*/ 5299521 h 5809456"/>
              <a:gd name="connsiteX14704" fmla="*/ 5522768 w 10993169"/>
              <a:gd name="connsiteY14704" fmla="*/ 5295614 h 5809456"/>
              <a:gd name="connsiteX14705" fmla="*/ 5524070 w 10993169"/>
              <a:gd name="connsiteY14705" fmla="*/ 5291056 h 5809456"/>
              <a:gd name="connsiteX14706" fmla="*/ 5525373 w 10993169"/>
              <a:gd name="connsiteY14706" fmla="*/ 5287149 h 5809456"/>
              <a:gd name="connsiteX14707" fmla="*/ 5526024 w 10993169"/>
              <a:gd name="connsiteY14707" fmla="*/ 5283242 h 5809456"/>
              <a:gd name="connsiteX14708" fmla="*/ 5525373 w 10993169"/>
              <a:gd name="connsiteY14708" fmla="*/ 5279336 h 5809456"/>
              <a:gd name="connsiteX14709" fmla="*/ 5524721 w 10993169"/>
              <a:gd name="connsiteY14709" fmla="*/ 5277382 h 5809456"/>
              <a:gd name="connsiteX14710" fmla="*/ 5522768 w 10993169"/>
              <a:gd name="connsiteY14710" fmla="*/ 5275429 h 5809456"/>
              <a:gd name="connsiteX14711" fmla="*/ 5520815 w 10993169"/>
              <a:gd name="connsiteY14711" fmla="*/ 5274126 h 5809456"/>
              <a:gd name="connsiteX14712" fmla="*/ 5518210 w 10993169"/>
              <a:gd name="connsiteY14712" fmla="*/ 5272824 h 5809456"/>
              <a:gd name="connsiteX14713" fmla="*/ 5514954 w 10993169"/>
              <a:gd name="connsiteY14713" fmla="*/ 5272173 h 5809456"/>
              <a:gd name="connsiteX14714" fmla="*/ 5508443 w 10993169"/>
              <a:gd name="connsiteY14714" fmla="*/ 5271522 h 5809456"/>
              <a:gd name="connsiteX14715" fmla="*/ 5501280 w 10993169"/>
              <a:gd name="connsiteY14715" fmla="*/ 5270871 h 5809456"/>
              <a:gd name="connsiteX14716" fmla="*/ 5486955 w 10993169"/>
              <a:gd name="connsiteY14716" fmla="*/ 5272824 h 5809456"/>
              <a:gd name="connsiteX14717" fmla="*/ 5475886 w 10993169"/>
              <a:gd name="connsiteY14717" fmla="*/ 5274778 h 5809456"/>
              <a:gd name="connsiteX14718" fmla="*/ 5464817 w 10993169"/>
              <a:gd name="connsiteY14718" fmla="*/ 5275429 h 5809456"/>
              <a:gd name="connsiteX14719" fmla="*/ 5452445 w 10993169"/>
              <a:gd name="connsiteY14719" fmla="*/ 5276731 h 5809456"/>
              <a:gd name="connsiteX14720" fmla="*/ 5446585 w 10993169"/>
              <a:gd name="connsiteY14720" fmla="*/ 5277382 h 5809456"/>
              <a:gd name="connsiteX14721" fmla="*/ 5440725 w 10993169"/>
              <a:gd name="connsiteY14721" fmla="*/ 5278684 h 5809456"/>
              <a:gd name="connsiteX14722" fmla="*/ 5435515 w 10993169"/>
              <a:gd name="connsiteY14722" fmla="*/ 5280638 h 5809456"/>
              <a:gd name="connsiteX14723" fmla="*/ 5432260 w 10993169"/>
              <a:gd name="connsiteY14723" fmla="*/ 5282591 h 5809456"/>
              <a:gd name="connsiteX14724" fmla="*/ 5429004 w 10993169"/>
              <a:gd name="connsiteY14724" fmla="*/ 5283894 h 5809456"/>
              <a:gd name="connsiteX14725" fmla="*/ 5426399 w 10993169"/>
              <a:gd name="connsiteY14725" fmla="*/ 5286498 h 5809456"/>
              <a:gd name="connsiteX14726" fmla="*/ 5423144 w 10993169"/>
              <a:gd name="connsiteY14726" fmla="*/ 5289754 h 5809456"/>
              <a:gd name="connsiteX14727" fmla="*/ 5419888 w 10993169"/>
              <a:gd name="connsiteY14727" fmla="*/ 5293661 h 5809456"/>
              <a:gd name="connsiteX14728" fmla="*/ 5415981 w 10993169"/>
              <a:gd name="connsiteY14728" fmla="*/ 5297567 h 5809456"/>
              <a:gd name="connsiteX14729" fmla="*/ 5412725 w 10993169"/>
              <a:gd name="connsiteY14729" fmla="*/ 5300823 h 5809456"/>
              <a:gd name="connsiteX14730" fmla="*/ 5410121 w 10993169"/>
              <a:gd name="connsiteY14730" fmla="*/ 5303428 h 5809456"/>
              <a:gd name="connsiteX14731" fmla="*/ 5406865 w 10993169"/>
              <a:gd name="connsiteY14731" fmla="*/ 5305381 h 5809456"/>
              <a:gd name="connsiteX14732" fmla="*/ 5399703 w 10993169"/>
              <a:gd name="connsiteY14732" fmla="*/ 5306032 h 5809456"/>
              <a:gd name="connsiteX14733" fmla="*/ 5391889 w 10993169"/>
              <a:gd name="connsiteY14733" fmla="*/ 5306032 h 5809456"/>
              <a:gd name="connsiteX14734" fmla="*/ 5383424 w 10993169"/>
              <a:gd name="connsiteY14734" fmla="*/ 5305381 h 5809456"/>
              <a:gd name="connsiteX14735" fmla="*/ 5376262 w 10993169"/>
              <a:gd name="connsiteY14735" fmla="*/ 5305381 h 5809456"/>
              <a:gd name="connsiteX14736" fmla="*/ 5370401 w 10993169"/>
              <a:gd name="connsiteY14736" fmla="*/ 5307986 h 5809456"/>
              <a:gd name="connsiteX14737" fmla="*/ 5361937 w 10993169"/>
              <a:gd name="connsiteY14737" fmla="*/ 5312544 h 5809456"/>
              <a:gd name="connsiteX14738" fmla="*/ 5354123 w 10993169"/>
              <a:gd name="connsiteY14738" fmla="*/ 5316450 h 5809456"/>
              <a:gd name="connsiteX14739" fmla="*/ 5350867 w 10993169"/>
              <a:gd name="connsiteY14739" fmla="*/ 5317753 h 5809456"/>
              <a:gd name="connsiteX14740" fmla="*/ 5346309 w 10993169"/>
              <a:gd name="connsiteY14740" fmla="*/ 5319706 h 5809456"/>
              <a:gd name="connsiteX14741" fmla="*/ 5337845 w 10993169"/>
              <a:gd name="connsiteY14741" fmla="*/ 5322962 h 5809456"/>
              <a:gd name="connsiteX14742" fmla="*/ 5328077 w 10993169"/>
              <a:gd name="connsiteY14742" fmla="*/ 5327520 h 5809456"/>
              <a:gd name="connsiteX14743" fmla="*/ 5319613 w 10993169"/>
              <a:gd name="connsiteY14743" fmla="*/ 5330776 h 5809456"/>
              <a:gd name="connsiteX14744" fmla="*/ 5312450 w 10993169"/>
              <a:gd name="connsiteY14744" fmla="*/ 5335333 h 5809456"/>
              <a:gd name="connsiteX14745" fmla="*/ 5303334 w 10993169"/>
              <a:gd name="connsiteY14745" fmla="*/ 5339891 h 5809456"/>
              <a:gd name="connsiteX14746" fmla="*/ 5298776 w 10993169"/>
              <a:gd name="connsiteY14746" fmla="*/ 5342496 h 5809456"/>
              <a:gd name="connsiteX14747" fmla="*/ 5294218 w 10993169"/>
              <a:gd name="connsiteY14747" fmla="*/ 5345101 h 5809456"/>
              <a:gd name="connsiteX14748" fmla="*/ 5290311 w 10993169"/>
              <a:gd name="connsiteY14748" fmla="*/ 5345752 h 5809456"/>
              <a:gd name="connsiteX14749" fmla="*/ 5287056 w 10993169"/>
              <a:gd name="connsiteY14749" fmla="*/ 5346403 h 5809456"/>
              <a:gd name="connsiteX14750" fmla="*/ 5283149 w 10993169"/>
              <a:gd name="connsiteY14750" fmla="*/ 5345752 h 5809456"/>
              <a:gd name="connsiteX14751" fmla="*/ 5278591 w 10993169"/>
              <a:gd name="connsiteY14751" fmla="*/ 5345101 h 5809456"/>
              <a:gd name="connsiteX14752" fmla="*/ 5274684 w 10993169"/>
              <a:gd name="connsiteY14752" fmla="*/ 5342496 h 5809456"/>
              <a:gd name="connsiteX14753" fmla="*/ 5270126 w 10993169"/>
              <a:gd name="connsiteY14753" fmla="*/ 5340543 h 5809456"/>
              <a:gd name="connsiteX14754" fmla="*/ 5266219 w 10993169"/>
              <a:gd name="connsiteY14754" fmla="*/ 5338589 h 5809456"/>
              <a:gd name="connsiteX14755" fmla="*/ 5261661 w 10993169"/>
              <a:gd name="connsiteY14755" fmla="*/ 5337287 h 5809456"/>
              <a:gd name="connsiteX14756" fmla="*/ 5257755 w 10993169"/>
              <a:gd name="connsiteY14756" fmla="*/ 5335985 h 5809456"/>
              <a:gd name="connsiteX14757" fmla="*/ 5253848 w 10993169"/>
              <a:gd name="connsiteY14757" fmla="*/ 5335333 h 5809456"/>
              <a:gd name="connsiteX14758" fmla="*/ 5248639 w 10993169"/>
              <a:gd name="connsiteY14758" fmla="*/ 5335985 h 5809456"/>
              <a:gd name="connsiteX14759" fmla="*/ 5242778 w 10993169"/>
              <a:gd name="connsiteY14759" fmla="*/ 5335985 h 5809456"/>
              <a:gd name="connsiteX14760" fmla="*/ 5239523 w 10993169"/>
              <a:gd name="connsiteY14760" fmla="*/ 5336636 h 5809456"/>
              <a:gd name="connsiteX14761" fmla="*/ 5236918 w 10993169"/>
              <a:gd name="connsiteY14761" fmla="*/ 5337938 h 5809456"/>
              <a:gd name="connsiteX14762" fmla="*/ 5234965 w 10993169"/>
              <a:gd name="connsiteY14762" fmla="*/ 5339240 h 5809456"/>
              <a:gd name="connsiteX14763" fmla="*/ 5233662 w 10993169"/>
              <a:gd name="connsiteY14763" fmla="*/ 5340543 h 5809456"/>
              <a:gd name="connsiteX14764" fmla="*/ 5232360 w 10993169"/>
              <a:gd name="connsiteY14764" fmla="*/ 5350310 h 5809456"/>
              <a:gd name="connsiteX14765" fmla="*/ 5231058 w 10993169"/>
              <a:gd name="connsiteY14765" fmla="*/ 5359426 h 5809456"/>
              <a:gd name="connsiteX14766" fmla="*/ 5230407 w 10993169"/>
              <a:gd name="connsiteY14766" fmla="*/ 5362030 h 5809456"/>
              <a:gd name="connsiteX14767" fmla="*/ 5229756 w 10993169"/>
              <a:gd name="connsiteY14767" fmla="*/ 5365937 h 5809456"/>
              <a:gd name="connsiteX14768" fmla="*/ 5228453 w 10993169"/>
              <a:gd name="connsiteY14768" fmla="*/ 5369193 h 5809456"/>
              <a:gd name="connsiteX14769" fmla="*/ 5226500 w 10993169"/>
              <a:gd name="connsiteY14769" fmla="*/ 5373100 h 5809456"/>
              <a:gd name="connsiteX14770" fmla="*/ 5222593 w 10993169"/>
              <a:gd name="connsiteY14770" fmla="*/ 5379611 h 5809456"/>
              <a:gd name="connsiteX14771" fmla="*/ 5218035 w 10993169"/>
              <a:gd name="connsiteY14771" fmla="*/ 5384820 h 5809456"/>
              <a:gd name="connsiteX14772" fmla="*/ 5210873 w 10993169"/>
              <a:gd name="connsiteY14772" fmla="*/ 5388727 h 5809456"/>
              <a:gd name="connsiteX14773" fmla="*/ 5201105 w 10993169"/>
              <a:gd name="connsiteY14773" fmla="*/ 5393285 h 5809456"/>
              <a:gd name="connsiteX14774" fmla="*/ 5190687 w 10993169"/>
              <a:gd name="connsiteY14774" fmla="*/ 5397192 h 5809456"/>
              <a:gd name="connsiteX14775" fmla="*/ 5182223 w 10993169"/>
              <a:gd name="connsiteY14775" fmla="*/ 5399796 h 5809456"/>
              <a:gd name="connsiteX14776" fmla="*/ 5177665 w 10993169"/>
              <a:gd name="connsiteY14776" fmla="*/ 5401750 h 5809456"/>
              <a:gd name="connsiteX14777" fmla="*/ 5171804 w 10993169"/>
              <a:gd name="connsiteY14777" fmla="*/ 5403052 h 5809456"/>
              <a:gd name="connsiteX14778" fmla="*/ 5165293 w 10993169"/>
              <a:gd name="connsiteY14778" fmla="*/ 5404354 h 5809456"/>
              <a:gd name="connsiteX14779" fmla="*/ 5158781 w 10993169"/>
              <a:gd name="connsiteY14779" fmla="*/ 5405656 h 5809456"/>
              <a:gd name="connsiteX14780" fmla="*/ 5145108 w 10993169"/>
              <a:gd name="connsiteY14780" fmla="*/ 5408261 h 5809456"/>
              <a:gd name="connsiteX14781" fmla="*/ 5133387 w 10993169"/>
              <a:gd name="connsiteY14781" fmla="*/ 5410214 h 5809456"/>
              <a:gd name="connsiteX14782" fmla="*/ 5121667 w 10993169"/>
              <a:gd name="connsiteY14782" fmla="*/ 5411517 h 5809456"/>
              <a:gd name="connsiteX14783" fmla="*/ 5107342 w 10993169"/>
              <a:gd name="connsiteY14783" fmla="*/ 5412819 h 5809456"/>
              <a:gd name="connsiteX14784" fmla="*/ 5100179 w 10993169"/>
              <a:gd name="connsiteY14784" fmla="*/ 5413470 h 5809456"/>
              <a:gd name="connsiteX14785" fmla="*/ 5093017 w 10993169"/>
              <a:gd name="connsiteY14785" fmla="*/ 5414772 h 5809456"/>
              <a:gd name="connsiteX14786" fmla="*/ 5087156 w 10993169"/>
              <a:gd name="connsiteY14786" fmla="*/ 5416075 h 5809456"/>
              <a:gd name="connsiteX14787" fmla="*/ 5082598 w 10993169"/>
              <a:gd name="connsiteY14787" fmla="*/ 5417377 h 5809456"/>
              <a:gd name="connsiteX14788" fmla="*/ 5078040 w 10993169"/>
              <a:gd name="connsiteY14788" fmla="*/ 5418679 h 5809456"/>
              <a:gd name="connsiteX14789" fmla="*/ 5072831 w 10993169"/>
              <a:gd name="connsiteY14789" fmla="*/ 5421284 h 5809456"/>
              <a:gd name="connsiteX14790" fmla="*/ 5066320 w 10993169"/>
              <a:gd name="connsiteY14790" fmla="*/ 5423888 h 5809456"/>
              <a:gd name="connsiteX14791" fmla="*/ 5061762 w 10993169"/>
              <a:gd name="connsiteY14791" fmla="*/ 5425191 h 5809456"/>
              <a:gd name="connsiteX14792" fmla="*/ 5055251 w 10993169"/>
              <a:gd name="connsiteY14792" fmla="*/ 5427795 h 5809456"/>
              <a:gd name="connsiteX14793" fmla="*/ 5048088 w 10993169"/>
              <a:gd name="connsiteY14793" fmla="*/ 5429749 h 5809456"/>
              <a:gd name="connsiteX14794" fmla="*/ 5040274 w 10993169"/>
              <a:gd name="connsiteY14794" fmla="*/ 5432353 h 5809456"/>
              <a:gd name="connsiteX14795" fmla="*/ 5033763 w 10993169"/>
              <a:gd name="connsiteY14795" fmla="*/ 5433004 h 5809456"/>
              <a:gd name="connsiteX14796" fmla="*/ 5029205 w 10993169"/>
              <a:gd name="connsiteY14796" fmla="*/ 5434958 h 5809456"/>
              <a:gd name="connsiteX14797" fmla="*/ 5022694 w 10993169"/>
              <a:gd name="connsiteY14797" fmla="*/ 5436911 h 5809456"/>
              <a:gd name="connsiteX14798" fmla="*/ 5019438 w 10993169"/>
              <a:gd name="connsiteY14798" fmla="*/ 5437562 h 5809456"/>
              <a:gd name="connsiteX14799" fmla="*/ 5016182 w 10993169"/>
              <a:gd name="connsiteY14799" fmla="*/ 5437562 h 5809456"/>
              <a:gd name="connsiteX14800" fmla="*/ 5013578 w 10993169"/>
              <a:gd name="connsiteY14800" fmla="*/ 5436911 h 5809456"/>
              <a:gd name="connsiteX14801" fmla="*/ 5010973 w 10993169"/>
              <a:gd name="connsiteY14801" fmla="*/ 5435609 h 5809456"/>
              <a:gd name="connsiteX14802" fmla="*/ 5010322 w 10993169"/>
              <a:gd name="connsiteY14802" fmla="*/ 5433004 h 5809456"/>
              <a:gd name="connsiteX14803" fmla="*/ 5010973 w 10993169"/>
              <a:gd name="connsiteY14803" fmla="*/ 5431051 h 5809456"/>
              <a:gd name="connsiteX14804" fmla="*/ 5012275 w 10993169"/>
              <a:gd name="connsiteY14804" fmla="*/ 5428446 h 5809456"/>
              <a:gd name="connsiteX14805" fmla="*/ 5013578 w 10993169"/>
              <a:gd name="connsiteY14805" fmla="*/ 5425191 h 5809456"/>
              <a:gd name="connsiteX14806" fmla="*/ 5014880 w 10993169"/>
              <a:gd name="connsiteY14806" fmla="*/ 5422586 h 5809456"/>
              <a:gd name="connsiteX14807" fmla="*/ 5016182 w 10993169"/>
              <a:gd name="connsiteY14807" fmla="*/ 5419981 h 5809456"/>
              <a:gd name="connsiteX14808" fmla="*/ 5016182 w 10993169"/>
              <a:gd name="connsiteY14808" fmla="*/ 5417377 h 5809456"/>
              <a:gd name="connsiteX14809" fmla="*/ 5016182 w 10993169"/>
              <a:gd name="connsiteY14809" fmla="*/ 5415423 h 5809456"/>
              <a:gd name="connsiteX14810" fmla="*/ 5013578 w 10993169"/>
              <a:gd name="connsiteY14810" fmla="*/ 5413470 h 5809456"/>
              <a:gd name="connsiteX14811" fmla="*/ 5010973 w 10993169"/>
              <a:gd name="connsiteY14811" fmla="*/ 5412819 h 5809456"/>
              <a:gd name="connsiteX14812" fmla="*/ 5007066 w 10993169"/>
              <a:gd name="connsiteY14812" fmla="*/ 5412819 h 5809456"/>
              <a:gd name="connsiteX14813" fmla="*/ 5003159 w 10993169"/>
              <a:gd name="connsiteY14813" fmla="*/ 5412819 h 5809456"/>
              <a:gd name="connsiteX14814" fmla="*/ 4995997 w 10993169"/>
              <a:gd name="connsiteY14814" fmla="*/ 5413470 h 5809456"/>
              <a:gd name="connsiteX14815" fmla="*/ 4990788 w 10993169"/>
              <a:gd name="connsiteY14815" fmla="*/ 5412819 h 5809456"/>
              <a:gd name="connsiteX14816" fmla="*/ 4987532 w 10993169"/>
              <a:gd name="connsiteY14816" fmla="*/ 5410866 h 5809456"/>
              <a:gd name="connsiteX14817" fmla="*/ 4984927 w 10993169"/>
              <a:gd name="connsiteY14817" fmla="*/ 5408912 h 5809456"/>
              <a:gd name="connsiteX14818" fmla="*/ 4981672 w 10993169"/>
              <a:gd name="connsiteY14818" fmla="*/ 5405656 h 5809456"/>
              <a:gd name="connsiteX14819" fmla="*/ 4978416 w 10993169"/>
              <a:gd name="connsiteY14819" fmla="*/ 5401750 h 5809456"/>
              <a:gd name="connsiteX14820" fmla="*/ 4972556 w 10993169"/>
              <a:gd name="connsiteY14820" fmla="*/ 5393936 h 5809456"/>
              <a:gd name="connsiteX14821" fmla="*/ 4967998 w 10993169"/>
              <a:gd name="connsiteY14821" fmla="*/ 5387425 h 5809456"/>
              <a:gd name="connsiteX14822" fmla="*/ 4964091 w 10993169"/>
              <a:gd name="connsiteY14822" fmla="*/ 5379611 h 5809456"/>
              <a:gd name="connsiteX14823" fmla="*/ 4961487 w 10993169"/>
              <a:gd name="connsiteY14823" fmla="*/ 5369193 h 5809456"/>
              <a:gd name="connsiteX14824" fmla="*/ 4959533 w 10993169"/>
              <a:gd name="connsiteY14824" fmla="*/ 5363984 h 5809456"/>
              <a:gd name="connsiteX14825" fmla="*/ 4957580 w 10993169"/>
              <a:gd name="connsiteY14825" fmla="*/ 5359426 h 5809456"/>
              <a:gd name="connsiteX14826" fmla="*/ 4954975 w 10993169"/>
              <a:gd name="connsiteY14826" fmla="*/ 5354868 h 5809456"/>
              <a:gd name="connsiteX14827" fmla="*/ 4952371 w 10993169"/>
              <a:gd name="connsiteY14827" fmla="*/ 5351612 h 5809456"/>
              <a:gd name="connsiteX14828" fmla="*/ 4950417 w 10993169"/>
              <a:gd name="connsiteY14828" fmla="*/ 5349659 h 5809456"/>
              <a:gd name="connsiteX14829" fmla="*/ 4946510 w 10993169"/>
              <a:gd name="connsiteY14829" fmla="*/ 5348356 h 5809456"/>
              <a:gd name="connsiteX14830" fmla="*/ 4941952 w 10993169"/>
              <a:gd name="connsiteY14830" fmla="*/ 5347054 h 5809456"/>
              <a:gd name="connsiteX14831" fmla="*/ 4937395 w 10993169"/>
              <a:gd name="connsiteY14831" fmla="*/ 5345752 h 5809456"/>
              <a:gd name="connsiteX14832" fmla="*/ 4928930 w 10993169"/>
              <a:gd name="connsiteY14832" fmla="*/ 5344449 h 5809456"/>
              <a:gd name="connsiteX14833" fmla="*/ 4921116 w 10993169"/>
              <a:gd name="connsiteY14833" fmla="*/ 5343798 h 5809456"/>
              <a:gd name="connsiteX14834" fmla="*/ 4916558 w 10993169"/>
              <a:gd name="connsiteY14834" fmla="*/ 5346403 h 5809456"/>
              <a:gd name="connsiteX14835" fmla="*/ 4909395 w 10993169"/>
              <a:gd name="connsiteY14835" fmla="*/ 5349007 h 5809456"/>
              <a:gd name="connsiteX14836" fmla="*/ 4902233 w 10993169"/>
              <a:gd name="connsiteY14836" fmla="*/ 5351612 h 5809456"/>
              <a:gd name="connsiteX14837" fmla="*/ 4895722 w 10993169"/>
              <a:gd name="connsiteY14837" fmla="*/ 5354216 h 5809456"/>
              <a:gd name="connsiteX14838" fmla="*/ 4884652 w 10993169"/>
              <a:gd name="connsiteY14838" fmla="*/ 5354868 h 5809456"/>
              <a:gd name="connsiteX14839" fmla="*/ 4870978 w 10993169"/>
              <a:gd name="connsiteY14839" fmla="*/ 5356170 h 5809456"/>
              <a:gd name="connsiteX14840" fmla="*/ 4863816 w 10993169"/>
              <a:gd name="connsiteY14840" fmla="*/ 5356821 h 5809456"/>
              <a:gd name="connsiteX14841" fmla="*/ 4857956 w 10993169"/>
              <a:gd name="connsiteY14841" fmla="*/ 5357472 h 5809456"/>
              <a:gd name="connsiteX14842" fmla="*/ 4852095 w 10993169"/>
              <a:gd name="connsiteY14842" fmla="*/ 5357472 h 5809456"/>
              <a:gd name="connsiteX14843" fmla="*/ 4847537 w 10993169"/>
              <a:gd name="connsiteY14843" fmla="*/ 5356821 h 5809456"/>
              <a:gd name="connsiteX14844" fmla="*/ 4843631 w 10993169"/>
              <a:gd name="connsiteY14844" fmla="*/ 5354216 h 5809456"/>
              <a:gd name="connsiteX14845" fmla="*/ 4839073 w 10993169"/>
              <a:gd name="connsiteY14845" fmla="*/ 5350961 h 5809456"/>
              <a:gd name="connsiteX14846" fmla="*/ 4835166 w 10993169"/>
              <a:gd name="connsiteY14846" fmla="*/ 5347705 h 5809456"/>
              <a:gd name="connsiteX14847" fmla="*/ 4830608 w 10993169"/>
              <a:gd name="connsiteY14847" fmla="*/ 5343798 h 5809456"/>
              <a:gd name="connsiteX14848" fmla="*/ 4822794 w 10993169"/>
              <a:gd name="connsiteY14848" fmla="*/ 5334682 h 5809456"/>
              <a:gd name="connsiteX14849" fmla="*/ 4816283 w 10993169"/>
              <a:gd name="connsiteY14849" fmla="*/ 5328171 h 5809456"/>
              <a:gd name="connsiteX14850" fmla="*/ 4812376 w 10993169"/>
              <a:gd name="connsiteY14850" fmla="*/ 5321008 h 5809456"/>
              <a:gd name="connsiteX14851" fmla="*/ 4807818 w 10993169"/>
              <a:gd name="connsiteY14851" fmla="*/ 5312544 h 5809456"/>
              <a:gd name="connsiteX14852" fmla="*/ 4803911 w 10993169"/>
              <a:gd name="connsiteY14852" fmla="*/ 5304730 h 5809456"/>
              <a:gd name="connsiteX14853" fmla="*/ 4801307 w 10993169"/>
              <a:gd name="connsiteY14853" fmla="*/ 5297567 h 5809456"/>
              <a:gd name="connsiteX14854" fmla="*/ 4802609 w 10993169"/>
              <a:gd name="connsiteY14854" fmla="*/ 5288452 h 5809456"/>
              <a:gd name="connsiteX14855" fmla="*/ 4804562 w 10993169"/>
              <a:gd name="connsiteY14855" fmla="*/ 5277382 h 5809456"/>
              <a:gd name="connsiteX14856" fmla="*/ 4805865 w 10993169"/>
              <a:gd name="connsiteY14856" fmla="*/ 5271522 h 5809456"/>
              <a:gd name="connsiteX14857" fmla="*/ 4806516 w 10993169"/>
              <a:gd name="connsiteY14857" fmla="*/ 5266313 h 5809456"/>
              <a:gd name="connsiteX14858" fmla="*/ 4807167 w 10993169"/>
              <a:gd name="connsiteY14858" fmla="*/ 5261104 h 5809456"/>
              <a:gd name="connsiteX14859" fmla="*/ 4806516 w 10993169"/>
              <a:gd name="connsiteY14859" fmla="*/ 5256546 h 5809456"/>
              <a:gd name="connsiteX14860" fmla="*/ 4803911 w 10993169"/>
              <a:gd name="connsiteY14860" fmla="*/ 5250034 h 5809456"/>
              <a:gd name="connsiteX14861" fmla="*/ 4801307 w 10993169"/>
              <a:gd name="connsiteY14861" fmla="*/ 5242221 h 5809456"/>
              <a:gd name="connsiteX14862" fmla="*/ 4797400 w 10993169"/>
              <a:gd name="connsiteY14862" fmla="*/ 5233756 h 5809456"/>
              <a:gd name="connsiteX14863" fmla="*/ 4793493 w 10993169"/>
              <a:gd name="connsiteY14863" fmla="*/ 5228547 h 5809456"/>
              <a:gd name="connsiteX14864" fmla="*/ 4791539 w 10993169"/>
              <a:gd name="connsiteY14864" fmla="*/ 5226593 h 5809456"/>
              <a:gd name="connsiteX14865" fmla="*/ 4788935 w 10993169"/>
              <a:gd name="connsiteY14865" fmla="*/ 5225291 h 5809456"/>
              <a:gd name="connsiteX14866" fmla="*/ 4785679 w 10993169"/>
              <a:gd name="connsiteY14866" fmla="*/ 5223989 h 5809456"/>
              <a:gd name="connsiteX14867" fmla="*/ 4782423 w 10993169"/>
              <a:gd name="connsiteY14867" fmla="*/ 5223338 h 5809456"/>
              <a:gd name="connsiteX14868" fmla="*/ 4775912 w 10993169"/>
              <a:gd name="connsiteY14868" fmla="*/ 5222035 h 5809456"/>
              <a:gd name="connsiteX14869" fmla="*/ 4770703 w 10993169"/>
              <a:gd name="connsiteY14869" fmla="*/ 5220733 h 5809456"/>
              <a:gd name="connsiteX14870" fmla="*/ 4763541 w 10993169"/>
              <a:gd name="connsiteY14870" fmla="*/ 5217477 h 5809456"/>
              <a:gd name="connsiteX14871" fmla="*/ 4753773 w 10993169"/>
              <a:gd name="connsiteY14871" fmla="*/ 5213571 h 5809456"/>
              <a:gd name="connsiteX14872" fmla="*/ 4745960 w 10993169"/>
              <a:gd name="connsiteY14872" fmla="*/ 5209664 h 5809456"/>
              <a:gd name="connsiteX14873" fmla="*/ 4742704 w 10993169"/>
              <a:gd name="connsiteY14873" fmla="*/ 5207710 h 5809456"/>
              <a:gd name="connsiteX14874" fmla="*/ 4742704 w 10993169"/>
              <a:gd name="connsiteY14874" fmla="*/ 5203804 h 5809456"/>
              <a:gd name="connsiteX14875" fmla="*/ 4742704 w 10993169"/>
              <a:gd name="connsiteY14875" fmla="*/ 5195990 h 5809456"/>
              <a:gd name="connsiteX14876" fmla="*/ 4742704 w 10993169"/>
              <a:gd name="connsiteY14876" fmla="*/ 5186874 h 5809456"/>
              <a:gd name="connsiteX14877" fmla="*/ 4742704 w 10993169"/>
              <a:gd name="connsiteY14877" fmla="*/ 5179711 h 5809456"/>
              <a:gd name="connsiteX14878" fmla="*/ 4742053 w 10993169"/>
              <a:gd name="connsiteY14878" fmla="*/ 5170595 h 5809456"/>
              <a:gd name="connsiteX14879" fmla="*/ 4741402 w 10993169"/>
              <a:gd name="connsiteY14879" fmla="*/ 5158224 h 5809456"/>
              <a:gd name="connsiteX14880" fmla="*/ 4741402 w 10993169"/>
              <a:gd name="connsiteY14880" fmla="*/ 5146503 h 5809456"/>
              <a:gd name="connsiteX14881" fmla="*/ 4740099 w 10993169"/>
              <a:gd name="connsiteY14881" fmla="*/ 5136736 h 5809456"/>
              <a:gd name="connsiteX14882" fmla="*/ 4738797 w 10993169"/>
              <a:gd name="connsiteY14882" fmla="*/ 5132178 h 5809456"/>
              <a:gd name="connsiteX14883" fmla="*/ 4737495 w 10993169"/>
              <a:gd name="connsiteY14883" fmla="*/ 5128271 h 5809456"/>
              <a:gd name="connsiteX14884" fmla="*/ 4734890 w 10993169"/>
              <a:gd name="connsiteY14884" fmla="*/ 5123713 h 5809456"/>
              <a:gd name="connsiteX14885" fmla="*/ 4732286 w 10993169"/>
              <a:gd name="connsiteY14885" fmla="*/ 5119807 h 5809456"/>
              <a:gd name="connsiteX14886" fmla="*/ 4725774 w 10993169"/>
              <a:gd name="connsiteY14886" fmla="*/ 5111993 h 5809456"/>
              <a:gd name="connsiteX14887" fmla="*/ 4719914 w 10993169"/>
              <a:gd name="connsiteY14887" fmla="*/ 5105482 h 5809456"/>
              <a:gd name="connsiteX14888" fmla="*/ 4713403 w 10993169"/>
              <a:gd name="connsiteY14888" fmla="*/ 5099621 h 5809456"/>
              <a:gd name="connsiteX14889" fmla="*/ 4704938 w 10993169"/>
              <a:gd name="connsiteY14889" fmla="*/ 5093110 h 5809456"/>
              <a:gd name="connsiteX14890" fmla="*/ 4695822 w 10993169"/>
              <a:gd name="connsiteY14890" fmla="*/ 5087250 h 5809456"/>
              <a:gd name="connsiteX14891" fmla="*/ 4688660 w 10993169"/>
              <a:gd name="connsiteY14891" fmla="*/ 5082692 h 5809456"/>
              <a:gd name="connsiteX14892" fmla="*/ 4682148 w 10993169"/>
              <a:gd name="connsiteY14892" fmla="*/ 5080738 h 5809456"/>
              <a:gd name="connsiteX14893" fmla="*/ 4674986 w 10993169"/>
              <a:gd name="connsiteY14893" fmla="*/ 5078134 h 5809456"/>
              <a:gd name="connsiteX14894" fmla="*/ 4667172 w 10993169"/>
              <a:gd name="connsiteY14894" fmla="*/ 5076180 h 5809456"/>
              <a:gd name="connsiteX14895" fmla="*/ 4660661 w 10993169"/>
              <a:gd name="connsiteY14895" fmla="*/ 5074878 h 5809456"/>
              <a:gd name="connsiteX14896" fmla="*/ 4656103 w 10993169"/>
              <a:gd name="connsiteY14896" fmla="*/ 5076832 h 5809456"/>
              <a:gd name="connsiteX14897" fmla="*/ 4650894 w 10993169"/>
              <a:gd name="connsiteY14897" fmla="*/ 5080087 h 5809456"/>
              <a:gd name="connsiteX14898" fmla="*/ 4645033 w 10993169"/>
              <a:gd name="connsiteY14898" fmla="*/ 5083343 h 5809456"/>
              <a:gd name="connsiteX14899" fmla="*/ 4640475 w 10993169"/>
              <a:gd name="connsiteY14899" fmla="*/ 5085296 h 5809456"/>
              <a:gd name="connsiteX14900" fmla="*/ 4631359 w 10993169"/>
              <a:gd name="connsiteY14900" fmla="*/ 5078785 h 5809456"/>
              <a:gd name="connsiteX14901" fmla="*/ 4622895 w 10993169"/>
              <a:gd name="connsiteY14901" fmla="*/ 5072274 h 5809456"/>
              <a:gd name="connsiteX14902" fmla="*/ 4617685 w 10993169"/>
              <a:gd name="connsiteY14902" fmla="*/ 5076832 h 5809456"/>
              <a:gd name="connsiteX14903" fmla="*/ 4611825 w 10993169"/>
              <a:gd name="connsiteY14903" fmla="*/ 5083343 h 5809456"/>
              <a:gd name="connsiteX14904" fmla="*/ 4608570 w 10993169"/>
              <a:gd name="connsiteY14904" fmla="*/ 5086599 h 5809456"/>
              <a:gd name="connsiteX14905" fmla="*/ 4605965 w 10993169"/>
              <a:gd name="connsiteY14905" fmla="*/ 5089203 h 5809456"/>
              <a:gd name="connsiteX14906" fmla="*/ 4604012 w 10993169"/>
              <a:gd name="connsiteY14906" fmla="*/ 5090505 h 5809456"/>
              <a:gd name="connsiteX14907" fmla="*/ 4602709 w 10993169"/>
              <a:gd name="connsiteY14907" fmla="*/ 5090505 h 5809456"/>
              <a:gd name="connsiteX14908" fmla="*/ 4595547 w 10993169"/>
              <a:gd name="connsiteY14908" fmla="*/ 5090505 h 5809456"/>
              <a:gd name="connsiteX14909" fmla="*/ 4585129 w 10993169"/>
              <a:gd name="connsiteY14909" fmla="*/ 5091808 h 5809456"/>
              <a:gd name="connsiteX14910" fmla="*/ 4574059 w 10993169"/>
              <a:gd name="connsiteY14910" fmla="*/ 5092459 h 5809456"/>
              <a:gd name="connsiteX14911" fmla="*/ 4563641 w 10993169"/>
              <a:gd name="connsiteY14911" fmla="*/ 5093110 h 5809456"/>
              <a:gd name="connsiteX14912" fmla="*/ 4557130 w 10993169"/>
              <a:gd name="connsiteY14912" fmla="*/ 5095063 h 5809456"/>
              <a:gd name="connsiteX14913" fmla="*/ 4549967 w 10993169"/>
              <a:gd name="connsiteY14913" fmla="*/ 5097017 h 5809456"/>
              <a:gd name="connsiteX14914" fmla="*/ 4546060 w 10993169"/>
              <a:gd name="connsiteY14914" fmla="*/ 5098319 h 5809456"/>
              <a:gd name="connsiteX14915" fmla="*/ 4542153 w 10993169"/>
              <a:gd name="connsiteY14915" fmla="*/ 5098319 h 5809456"/>
              <a:gd name="connsiteX14916" fmla="*/ 4538898 w 10993169"/>
              <a:gd name="connsiteY14916" fmla="*/ 5098319 h 5809456"/>
              <a:gd name="connsiteX14917" fmla="*/ 4535642 w 10993169"/>
              <a:gd name="connsiteY14917" fmla="*/ 5097668 h 5809456"/>
              <a:gd name="connsiteX14918" fmla="*/ 4531735 w 10993169"/>
              <a:gd name="connsiteY14918" fmla="*/ 5096366 h 5809456"/>
              <a:gd name="connsiteX14919" fmla="*/ 4527828 w 10993169"/>
              <a:gd name="connsiteY14919" fmla="*/ 5093761 h 5809456"/>
              <a:gd name="connsiteX14920" fmla="*/ 4523922 w 10993169"/>
              <a:gd name="connsiteY14920" fmla="*/ 5090505 h 5809456"/>
              <a:gd name="connsiteX14921" fmla="*/ 4520015 w 10993169"/>
              <a:gd name="connsiteY14921" fmla="*/ 5086599 h 5809456"/>
              <a:gd name="connsiteX14922" fmla="*/ 4516108 w 10993169"/>
              <a:gd name="connsiteY14922" fmla="*/ 5082692 h 5809456"/>
              <a:gd name="connsiteX14923" fmla="*/ 4512852 w 10993169"/>
              <a:gd name="connsiteY14923" fmla="*/ 5078134 h 5809456"/>
              <a:gd name="connsiteX14924" fmla="*/ 4510248 w 10993169"/>
              <a:gd name="connsiteY14924" fmla="*/ 5074227 h 5809456"/>
              <a:gd name="connsiteX14925" fmla="*/ 4507643 w 10993169"/>
              <a:gd name="connsiteY14925" fmla="*/ 5070320 h 5809456"/>
              <a:gd name="connsiteX14926" fmla="*/ 4503736 w 10993169"/>
              <a:gd name="connsiteY14926" fmla="*/ 5062506 h 5809456"/>
              <a:gd name="connsiteX14927" fmla="*/ 4500481 w 10993169"/>
              <a:gd name="connsiteY14927" fmla="*/ 5053391 h 5809456"/>
              <a:gd name="connsiteX14928" fmla="*/ 4496574 w 10993169"/>
              <a:gd name="connsiteY14928" fmla="*/ 5044275 h 5809456"/>
              <a:gd name="connsiteX14929" fmla="*/ 4492667 w 10993169"/>
              <a:gd name="connsiteY14929" fmla="*/ 5037112 h 5809456"/>
              <a:gd name="connsiteX14930" fmla="*/ 4487458 w 10993169"/>
              <a:gd name="connsiteY14930" fmla="*/ 5029298 h 5809456"/>
              <a:gd name="connsiteX14931" fmla="*/ 4482249 w 10993169"/>
              <a:gd name="connsiteY14931" fmla="*/ 5023438 h 5809456"/>
              <a:gd name="connsiteX14932" fmla="*/ 4480946 w 10993169"/>
              <a:gd name="connsiteY14932" fmla="*/ 5016927 h 5809456"/>
              <a:gd name="connsiteX14933" fmla="*/ 4480295 w 10993169"/>
              <a:gd name="connsiteY14933" fmla="*/ 5009764 h 5809456"/>
              <a:gd name="connsiteX14934" fmla="*/ 4479644 w 10993169"/>
              <a:gd name="connsiteY14934" fmla="*/ 5001951 h 5809456"/>
              <a:gd name="connsiteX14935" fmla="*/ 4479644 w 10993169"/>
              <a:gd name="connsiteY14935" fmla="*/ 4995439 h 5809456"/>
              <a:gd name="connsiteX14936" fmla="*/ 4477691 w 10993169"/>
              <a:gd name="connsiteY14936" fmla="*/ 4990881 h 5809456"/>
              <a:gd name="connsiteX14937" fmla="*/ 4474435 w 10993169"/>
              <a:gd name="connsiteY14937" fmla="*/ 4984370 h 5809456"/>
              <a:gd name="connsiteX14938" fmla="*/ 4471179 w 10993169"/>
              <a:gd name="connsiteY14938" fmla="*/ 4977858 h 5809456"/>
              <a:gd name="connsiteX14939" fmla="*/ 4467273 w 10993169"/>
              <a:gd name="connsiteY14939" fmla="*/ 4972649 h 5809456"/>
              <a:gd name="connsiteX14940" fmla="*/ 4461412 w 10993169"/>
              <a:gd name="connsiteY14940" fmla="*/ 4971347 h 5809456"/>
              <a:gd name="connsiteX14941" fmla="*/ 4454250 w 10993169"/>
              <a:gd name="connsiteY14941" fmla="*/ 4970696 h 5809456"/>
              <a:gd name="connsiteX14942" fmla="*/ 4446436 w 10993169"/>
              <a:gd name="connsiteY14942" fmla="*/ 4971347 h 5809456"/>
              <a:gd name="connsiteX14943" fmla="*/ 4441227 w 10993169"/>
              <a:gd name="connsiteY14943" fmla="*/ 4972649 h 5809456"/>
              <a:gd name="connsiteX14944" fmla="*/ 4438622 w 10993169"/>
              <a:gd name="connsiteY14944" fmla="*/ 4973301 h 5809456"/>
              <a:gd name="connsiteX14945" fmla="*/ 4434716 w 10993169"/>
              <a:gd name="connsiteY14945" fmla="*/ 4974603 h 5809456"/>
              <a:gd name="connsiteX14946" fmla="*/ 4430809 w 10993169"/>
              <a:gd name="connsiteY14946" fmla="*/ 4975905 h 5809456"/>
              <a:gd name="connsiteX14947" fmla="*/ 4428204 w 10993169"/>
              <a:gd name="connsiteY14947" fmla="*/ 4977858 h 5809456"/>
              <a:gd name="connsiteX14948" fmla="*/ 4427553 w 10993169"/>
              <a:gd name="connsiteY14948" fmla="*/ 4979812 h 5809456"/>
              <a:gd name="connsiteX14949" fmla="*/ 4427553 w 10993169"/>
              <a:gd name="connsiteY14949" fmla="*/ 4983068 h 5809456"/>
              <a:gd name="connsiteX14950" fmla="*/ 4428204 w 10993169"/>
              <a:gd name="connsiteY14950" fmla="*/ 4986323 h 5809456"/>
              <a:gd name="connsiteX14951" fmla="*/ 4428204 w 10993169"/>
              <a:gd name="connsiteY14951" fmla="*/ 4989579 h 5809456"/>
              <a:gd name="connsiteX14952" fmla="*/ 4428855 w 10993169"/>
              <a:gd name="connsiteY14952" fmla="*/ 4993486 h 5809456"/>
              <a:gd name="connsiteX14953" fmla="*/ 4428855 w 10993169"/>
              <a:gd name="connsiteY14953" fmla="*/ 4996742 h 5809456"/>
              <a:gd name="connsiteX14954" fmla="*/ 4428855 w 10993169"/>
              <a:gd name="connsiteY14954" fmla="*/ 4999997 h 5809456"/>
              <a:gd name="connsiteX14955" fmla="*/ 4428204 w 10993169"/>
              <a:gd name="connsiteY14955" fmla="*/ 5003253 h 5809456"/>
              <a:gd name="connsiteX14956" fmla="*/ 4428204 w 10993169"/>
              <a:gd name="connsiteY14956" fmla="*/ 5007811 h 5809456"/>
              <a:gd name="connsiteX14957" fmla="*/ 4428204 w 10993169"/>
              <a:gd name="connsiteY14957" fmla="*/ 5013020 h 5809456"/>
              <a:gd name="connsiteX14958" fmla="*/ 4427553 w 10993169"/>
              <a:gd name="connsiteY14958" fmla="*/ 5017578 h 5809456"/>
              <a:gd name="connsiteX14959" fmla="*/ 4425600 w 10993169"/>
              <a:gd name="connsiteY14959" fmla="*/ 5020834 h 5809456"/>
              <a:gd name="connsiteX14960" fmla="*/ 4423646 w 10993169"/>
              <a:gd name="connsiteY14960" fmla="*/ 5023438 h 5809456"/>
              <a:gd name="connsiteX14961" fmla="*/ 4419739 w 10993169"/>
              <a:gd name="connsiteY14961" fmla="*/ 5026043 h 5809456"/>
              <a:gd name="connsiteX14962" fmla="*/ 4415833 w 10993169"/>
              <a:gd name="connsiteY14962" fmla="*/ 5027996 h 5809456"/>
              <a:gd name="connsiteX14963" fmla="*/ 4411926 w 10993169"/>
              <a:gd name="connsiteY14963" fmla="*/ 5029298 h 5809456"/>
              <a:gd name="connsiteX14964" fmla="*/ 4403461 w 10993169"/>
              <a:gd name="connsiteY14964" fmla="*/ 5033205 h 5809456"/>
              <a:gd name="connsiteX14965" fmla="*/ 4397601 w 10993169"/>
              <a:gd name="connsiteY14965" fmla="*/ 5037112 h 5809456"/>
              <a:gd name="connsiteX14966" fmla="*/ 4389136 w 10993169"/>
              <a:gd name="connsiteY14966" fmla="*/ 5045577 h 5809456"/>
              <a:gd name="connsiteX14967" fmla="*/ 4380020 w 10993169"/>
              <a:gd name="connsiteY14967" fmla="*/ 5054693 h 5809456"/>
              <a:gd name="connsiteX14968" fmla="*/ 4375462 w 10993169"/>
              <a:gd name="connsiteY14968" fmla="*/ 5054042 h 5809456"/>
              <a:gd name="connsiteX14969" fmla="*/ 4370253 w 10993169"/>
              <a:gd name="connsiteY14969" fmla="*/ 5052739 h 5809456"/>
              <a:gd name="connsiteX14970" fmla="*/ 4367648 w 10993169"/>
              <a:gd name="connsiteY14970" fmla="*/ 5051437 h 5809456"/>
              <a:gd name="connsiteX14971" fmla="*/ 4365695 w 10993169"/>
              <a:gd name="connsiteY14971" fmla="*/ 5050135 h 5809456"/>
              <a:gd name="connsiteX14972" fmla="*/ 4363741 w 10993169"/>
              <a:gd name="connsiteY14972" fmla="*/ 5048833 h 5809456"/>
              <a:gd name="connsiteX14973" fmla="*/ 4362439 w 10993169"/>
              <a:gd name="connsiteY14973" fmla="*/ 5046879 h 5809456"/>
              <a:gd name="connsiteX14974" fmla="*/ 4360486 w 10993169"/>
              <a:gd name="connsiteY14974" fmla="*/ 5043623 h 5809456"/>
              <a:gd name="connsiteX14975" fmla="*/ 4359835 w 10993169"/>
              <a:gd name="connsiteY14975" fmla="*/ 5039717 h 5809456"/>
              <a:gd name="connsiteX14976" fmla="*/ 4359835 w 10993169"/>
              <a:gd name="connsiteY14976" fmla="*/ 5035159 h 5809456"/>
              <a:gd name="connsiteX14977" fmla="*/ 4360486 w 10993169"/>
              <a:gd name="connsiteY14977" fmla="*/ 5029298 h 5809456"/>
              <a:gd name="connsiteX14978" fmla="*/ 4361788 w 10993169"/>
              <a:gd name="connsiteY14978" fmla="*/ 5019531 h 5809456"/>
              <a:gd name="connsiteX14979" fmla="*/ 4362439 w 10993169"/>
              <a:gd name="connsiteY14979" fmla="*/ 5011067 h 5809456"/>
              <a:gd name="connsiteX14980" fmla="*/ 4362439 w 10993169"/>
              <a:gd name="connsiteY14980" fmla="*/ 4999346 h 5809456"/>
              <a:gd name="connsiteX14981" fmla="*/ 4363741 w 10993169"/>
              <a:gd name="connsiteY14981" fmla="*/ 4985021 h 5809456"/>
              <a:gd name="connsiteX14982" fmla="*/ 4364393 w 10993169"/>
              <a:gd name="connsiteY14982" fmla="*/ 4970696 h 5809456"/>
              <a:gd name="connsiteX14983" fmla="*/ 4365044 w 10993169"/>
              <a:gd name="connsiteY14983" fmla="*/ 4957673 h 5809456"/>
              <a:gd name="connsiteX14984" fmla="*/ 4365044 w 10993169"/>
              <a:gd name="connsiteY14984" fmla="*/ 4936186 h 5809456"/>
              <a:gd name="connsiteX14985" fmla="*/ 4364393 w 10993169"/>
              <a:gd name="connsiteY14985" fmla="*/ 4909489 h 5809456"/>
              <a:gd name="connsiteX14986" fmla="*/ 4363741 w 10993169"/>
              <a:gd name="connsiteY14986" fmla="*/ 4882792 h 5809456"/>
              <a:gd name="connsiteX14987" fmla="*/ 4362439 w 10993169"/>
              <a:gd name="connsiteY14987" fmla="*/ 4860002 h 5809456"/>
              <a:gd name="connsiteX14988" fmla="*/ 4359835 w 10993169"/>
              <a:gd name="connsiteY14988" fmla="*/ 4843073 h 5809456"/>
              <a:gd name="connsiteX14989" fmla="*/ 4355928 w 10993169"/>
              <a:gd name="connsiteY14989" fmla="*/ 4822888 h 5809456"/>
              <a:gd name="connsiteX14990" fmla="*/ 4351370 w 10993169"/>
              <a:gd name="connsiteY14990" fmla="*/ 4800749 h 5809456"/>
              <a:gd name="connsiteX14991" fmla="*/ 4346161 w 10993169"/>
              <a:gd name="connsiteY14991" fmla="*/ 4777959 h 5809456"/>
              <a:gd name="connsiteX14992" fmla="*/ 4340952 w 10993169"/>
              <a:gd name="connsiteY14992" fmla="*/ 4755820 h 5809456"/>
              <a:gd name="connsiteX14993" fmla="*/ 4335743 w 10993169"/>
              <a:gd name="connsiteY14993" fmla="*/ 4733682 h 5809456"/>
              <a:gd name="connsiteX14994" fmla="*/ 4331185 w 10993169"/>
              <a:gd name="connsiteY14994" fmla="*/ 4713496 h 5809456"/>
              <a:gd name="connsiteX14995" fmla="*/ 4326627 w 10993169"/>
              <a:gd name="connsiteY14995" fmla="*/ 4695916 h 5809456"/>
              <a:gd name="connsiteX14996" fmla="*/ 4324673 w 10993169"/>
              <a:gd name="connsiteY14996" fmla="*/ 4684846 h 5809456"/>
              <a:gd name="connsiteX14997" fmla="*/ 4320766 w 10993169"/>
              <a:gd name="connsiteY14997" fmla="*/ 4671172 h 5809456"/>
              <a:gd name="connsiteX14998" fmla="*/ 4317511 w 10993169"/>
              <a:gd name="connsiteY14998" fmla="*/ 4656196 h 5809456"/>
              <a:gd name="connsiteX14999" fmla="*/ 4313604 w 10993169"/>
              <a:gd name="connsiteY14999" fmla="*/ 4640569 h 5809456"/>
              <a:gd name="connsiteX15000" fmla="*/ 4309697 w 10993169"/>
              <a:gd name="connsiteY15000" fmla="*/ 4625593 h 5809456"/>
              <a:gd name="connsiteX15001" fmla="*/ 4305139 w 10993169"/>
              <a:gd name="connsiteY15001" fmla="*/ 4609965 h 5809456"/>
              <a:gd name="connsiteX15002" fmla="*/ 4300581 w 10993169"/>
              <a:gd name="connsiteY15002" fmla="*/ 4596943 h 5809456"/>
              <a:gd name="connsiteX15003" fmla="*/ 4295372 w 10993169"/>
              <a:gd name="connsiteY15003" fmla="*/ 4586524 h 5809456"/>
              <a:gd name="connsiteX15004" fmla="*/ 4289512 w 10993169"/>
              <a:gd name="connsiteY15004" fmla="*/ 4575455 h 5809456"/>
              <a:gd name="connsiteX15005" fmla="*/ 4281047 w 10993169"/>
              <a:gd name="connsiteY15005" fmla="*/ 4562432 h 5809456"/>
              <a:gd name="connsiteX15006" fmla="*/ 4272582 w 10993169"/>
              <a:gd name="connsiteY15006" fmla="*/ 4549409 h 5809456"/>
              <a:gd name="connsiteX15007" fmla="*/ 4264768 w 10993169"/>
              <a:gd name="connsiteY15007" fmla="*/ 4537689 h 5809456"/>
              <a:gd name="connsiteX15008" fmla="*/ 4260211 w 10993169"/>
              <a:gd name="connsiteY15008" fmla="*/ 4533131 h 5809456"/>
              <a:gd name="connsiteX15009" fmla="*/ 4253699 w 10993169"/>
              <a:gd name="connsiteY15009" fmla="*/ 4525968 h 5809456"/>
              <a:gd name="connsiteX15010" fmla="*/ 4251095 w 10993169"/>
              <a:gd name="connsiteY15010" fmla="*/ 4522713 h 5809456"/>
              <a:gd name="connsiteX15011" fmla="*/ 4248490 w 10993169"/>
              <a:gd name="connsiteY15011" fmla="*/ 4518806 h 5809456"/>
              <a:gd name="connsiteX15012" fmla="*/ 4245885 w 10993169"/>
              <a:gd name="connsiteY15012" fmla="*/ 4515550 h 5809456"/>
              <a:gd name="connsiteX15013" fmla="*/ 4244583 w 10993169"/>
              <a:gd name="connsiteY15013" fmla="*/ 4511643 h 5809456"/>
              <a:gd name="connsiteX15014" fmla="*/ 4242630 w 10993169"/>
              <a:gd name="connsiteY15014" fmla="*/ 4507085 h 5809456"/>
              <a:gd name="connsiteX15015" fmla="*/ 4241327 w 10993169"/>
              <a:gd name="connsiteY15015" fmla="*/ 4501876 h 5809456"/>
              <a:gd name="connsiteX15016" fmla="*/ 4240025 w 10993169"/>
              <a:gd name="connsiteY15016" fmla="*/ 4496016 h 5809456"/>
              <a:gd name="connsiteX15017" fmla="*/ 4239374 w 10993169"/>
              <a:gd name="connsiteY15017" fmla="*/ 4491458 h 5809456"/>
              <a:gd name="connsiteX15018" fmla="*/ 4240025 w 10993169"/>
              <a:gd name="connsiteY15018" fmla="*/ 4484947 h 5809456"/>
              <a:gd name="connsiteX15019" fmla="*/ 4241979 w 10993169"/>
              <a:gd name="connsiteY15019" fmla="*/ 4477133 h 5809456"/>
              <a:gd name="connsiteX15020" fmla="*/ 4243281 w 10993169"/>
              <a:gd name="connsiteY15020" fmla="*/ 4473226 h 5809456"/>
              <a:gd name="connsiteX15021" fmla="*/ 4245234 w 10993169"/>
              <a:gd name="connsiteY15021" fmla="*/ 4469971 h 5809456"/>
              <a:gd name="connsiteX15022" fmla="*/ 4247188 w 10993169"/>
              <a:gd name="connsiteY15022" fmla="*/ 4467366 h 5809456"/>
              <a:gd name="connsiteX15023" fmla="*/ 4249792 w 10993169"/>
              <a:gd name="connsiteY15023" fmla="*/ 4466064 h 5809456"/>
              <a:gd name="connsiteX15024" fmla="*/ 4251746 w 10993169"/>
              <a:gd name="connsiteY15024" fmla="*/ 4466064 h 5809456"/>
              <a:gd name="connsiteX15025" fmla="*/ 4254350 w 10993169"/>
              <a:gd name="connsiteY15025" fmla="*/ 4467366 h 5809456"/>
              <a:gd name="connsiteX15026" fmla="*/ 4256955 w 10993169"/>
              <a:gd name="connsiteY15026" fmla="*/ 4469971 h 5809456"/>
              <a:gd name="connsiteX15027" fmla="*/ 4260211 w 10993169"/>
              <a:gd name="connsiteY15027" fmla="*/ 4472575 h 5809456"/>
              <a:gd name="connsiteX15028" fmla="*/ 4263466 w 10993169"/>
              <a:gd name="connsiteY15028" fmla="*/ 4475831 h 5809456"/>
              <a:gd name="connsiteX15029" fmla="*/ 4266722 w 10993169"/>
              <a:gd name="connsiteY15029" fmla="*/ 4478435 h 5809456"/>
              <a:gd name="connsiteX15030" fmla="*/ 4269978 w 10993169"/>
              <a:gd name="connsiteY15030" fmla="*/ 4480389 h 5809456"/>
              <a:gd name="connsiteX15031" fmla="*/ 4272582 w 10993169"/>
              <a:gd name="connsiteY15031" fmla="*/ 4481691 h 5809456"/>
              <a:gd name="connsiteX15032" fmla="*/ 4277791 w 10993169"/>
              <a:gd name="connsiteY15032" fmla="*/ 4480389 h 5809456"/>
              <a:gd name="connsiteX15033" fmla="*/ 4284303 w 10993169"/>
              <a:gd name="connsiteY15033" fmla="*/ 4477133 h 5809456"/>
              <a:gd name="connsiteX15034" fmla="*/ 4290814 w 10993169"/>
              <a:gd name="connsiteY15034" fmla="*/ 4472575 h 5809456"/>
              <a:gd name="connsiteX15035" fmla="*/ 4295372 w 10993169"/>
              <a:gd name="connsiteY15035" fmla="*/ 4468668 h 5809456"/>
              <a:gd name="connsiteX15036" fmla="*/ 4299930 w 10993169"/>
              <a:gd name="connsiteY15036" fmla="*/ 4465413 h 5809456"/>
              <a:gd name="connsiteX15037" fmla="*/ 4305139 w 10993169"/>
              <a:gd name="connsiteY15037" fmla="*/ 4460855 h 5809456"/>
              <a:gd name="connsiteX15038" fmla="*/ 4307092 w 10993169"/>
              <a:gd name="connsiteY15038" fmla="*/ 4458250 h 5809456"/>
              <a:gd name="connsiteX15039" fmla="*/ 4309046 w 10993169"/>
              <a:gd name="connsiteY15039" fmla="*/ 4455646 h 5809456"/>
              <a:gd name="connsiteX15040" fmla="*/ 4310348 w 10993169"/>
              <a:gd name="connsiteY15040" fmla="*/ 4453041 h 5809456"/>
              <a:gd name="connsiteX15041" fmla="*/ 4310999 w 10993169"/>
              <a:gd name="connsiteY15041" fmla="*/ 4451088 h 5809456"/>
              <a:gd name="connsiteX15042" fmla="*/ 4310348 w 10993169"/>
              <a:gd name="connsiteY15042" fmla="*/ 4445878 h 5809456"/>
              <a:gd name="connsiteX15043" fmla="*/ 4309046 w 10993169"/>
              <a:gd name="connsiteY15043" fmla="*/ 4440018 h 5809456"/>
              <a:gd name="connsiteX15044" fmla="*/ 4308395 w 10993169"/>
              <a:gd name="connsiteY15044" fmla="*/ 4437414 h 5809456"/>
              <a:gd name="connsiteX15045" fmla="*/ 4307744 w 10993169"/>
              <a:gd name="connsiteY15045" fmla="*/ 4435460 h 5809456"/>
              <a:gd name="connsiteX15046" fmla="*/ 4306441 w 10993169"/>
              <a:gd name="connsiteY15046" fmla="*/ 4433507 h 5809456"/>
              <a:gd name="connsiteX15047" fmla="*/ 4305790 w 10993169"/>
              <a:gd name="connsiteY15047" fmla="*/ 4432856 h 5809456"/>
              <a:gd name="connsiteX15048" fmla="*/ 4303837 w 10993169"/>
              <a:gd name="connsiteY15048" fmla="*/ 4432205 h 5809456"/>
              <a:gd name="connsiteX15049" fmla="*/ 4301883 w 10993169"/>
              <a:gd name="connsiteY15049" fmla="*/ 4432205 h 5809456"/>
              <a:gd name="connsiteX15050" fmla="*/ 4299930 w 10993169"/>
              <a:gd name="connsiteY15050" fmla="*/ 4432205 h 5809456"/>
              <a:gd name="connsiteX15051" fmla="*/ 4297977 w 10993169"/>
              <a:gd name="connsiteY15051" fmla="*/ 4432205 h 5809456"/>
              <a:gd name="connsiteX15052" fmla="*/ 4294070 w 10993169"/>
              <a:gd name="connsiteY15052" fmla="*/ 4434158 h 5809456"/>
              <a:gd name="connsiteX15053" fmla="*/ 4290163 w 10993169"/>
              <a:gd name="connsiteY15053" fmla="*/ 4435460 h 5809456"/>
              <a:gd name="connsiteX15054" fmla="*/ 4284954 w 10993169"/>
              <a:gd name="connsiteY15054" fmla="*/ 4440018 h 5809456"/>
              <a:gd name="connsiteX15055" fmla="*/ 4277791 w 10993169"/>
              <a:gd name="connsiteY15055" fmla="*/ 4445878 h 5809456"/>
              <a:gd name="connsiteX15056" fmla="*/ 4273233 w 10993169"/>
              <a:gd name="connsiteY15056" fmla="*/ 4447181 h 5809456"/>
              <a:gd name="connsiteX15057" fmla="*/ 4267373 w 10993169"/>
              <a:gd name="connsiteY15057" fmla="*/ 4447832 h 5809456"/>
              <a:gd name="connsiteX15058" fmla="*/ 4262164 w 10993169"/>
              <a:gd name="connsiteY15058" fmla="*/ 4447181 h 5809456"/>
              <a:gd name="connsiteX15059" fmla="*/ 4257606 w 10993169"/>
              <a:gd name="connsiteY15059" fmla="*/ 4445878 h 5809456"/>
              <a:gd name="connsiteX15060" fmla="*/ 4250443 w 10993169"/>
              <a:gd name="connsiteY15060" fmla="*/ 4443274 h 5809456"/>
              <a:gd name="connsiteX15061" fmla="*/ 4244583 w 10993169"/>
              <a:gd name="connsiteY15061" fmla="*/ 4440669 h 5809456"/>
              <a:gd name="connsiteX15062" fmla="*/ 4240676 w 10993169"/>
              <a:gd name="connsiteY15062" fmla="*/ 4440669 h 5809456"/>
              <a:gd name="connsiteX15063" fmla="*/ 4237421 w 10993169"/>
              <a:gd name="connsiteY15063" fmla="*/ 4441320 h 5809456"/>
              <a:gd name="connsiteX15064" fmla="*/ 4233514 w 10993169"/>
              <a:gd name="connsiteY15064" fmla="*/ 4441972 h 5809456"/>
              <a:gd name="connsiteX15065" fmla="*/ 4229607 w 10993169"/>
              <a:gd name="connsiteY15065" fmla="*/ 4443274 h 5809456"/>
              <a:gd name="connsiteX15066" fmla="*/ 4221793 w 10993169"/>
              <a:gd name="connsiteY15066" fmla="*/ 4445878 h 5809456"/>
              <a:gd name="connsiteX15067" fmla="*/ 4212026 w 10993169"/>
              <a:gd name="connsiteY15067" fmla="*/ 4448483 h 5809456"/>
              <a:gd name="connsiteX15068" fmla="*/ 4204213 w 10993169"/>
              <a:gd name="connsiteY15068" fmla="*/ 4445878 h 5809456"/>
              <a:gd name="connsiteX15069" fmla="*/ 4195748 w 10993169"/>
              <a:gd name="connsiteY15069" fmla="*/ 4443274 h 5809456"/>
              <a:gd name="connsiteX15070" fmla="*/ 4185981 w 10993169"/>
              <a:gd name="connsiteY15070" fmla="*/ 4445878 h 5809456"/>
              <a:gd name="connsiteX15071" fmla="*/ 4178167 w 10993169"/>
              <a:gd name="connsiteY15071" fmla="*/ 4448483 h 5809456"/>
              <a:gd name="connsiteX15072" fmla="*/ 4171656 w 10993169"/>
              <a:gd name="connsiteY15072" fmla="*/ 4453041 h 5809456"/>
              <a:gd name="connsiteX15073" fmla="*/ 4165144 w 10993169"/>
              <a:gd name="connsiteY15073" fmla="*/ 4459552 h 5809456"/>
              <a:gd name="connsiteX15074" fmla="*/ 4161889 w 10993169"/>
              <a:gd name="connsiteY15074" fmla="*/ 4462808 h 5809456"/>
              <a:gd name="connsiteX15075" fmla="*/ 4158633 w 10993169"/>
              <a:gd name="connsiteY15075" fmla="*/ 4465413 h 5809456"/>
              <a:gd name="connsiteX15076" fmla="*/ 4155377 w 10993169"/>
              <a:gd name="connsiteY15076" fmla="*/ 4467366 h 5809456"/>
              <a:gd name="connsiteX15077" fmla="*/ 4152773 w 10993169"/>
              <a:gd name="connsiteY15077" fmla="*/ 4468668 h 5809456"/>
              <a:gd name="connsiteX15078" fmla="*/ 4148215 w 10993169"/>
              <a:gd name="connsiteY15078" fmla="*/ 4471273 h 5809456"/>
              <a:gd name="connsiteX15079" fmla="*/ 4142354 w 10993169"/>
              <a:gd name="connsiteY15079" fmla="*/ 4473877 h 5809456"/>
              <a:gd name="connsiteX15080" fmla="*/ 4137145 w 10993169"/>
              <a:gd name="connsiteY15080" fmla="*/ 4476482 h 5809456"/>
              <a:gd name="connsiteX15081" fmla="*/ 4132587 w 10993169"/>
              <a:gd name="connsiteY15081" fmla="*/ 4479086 h 5809456"/>
              <a:gd name="connsiteX15082" fmla="*/ 4123471 w 10993169"/>
              <a:gd name="connsiteY15082" fmla="*/ 4478435 h 5809456"/>
              <a:gd name="connsiteX15083" fmla="*/ 4113053 w 10993169"/>
              <a:gd name="connsiteY15083" fmla="*/ 4477133 h 5809456"/>
              <a:gd name="connsiteX15084" fmla="*/ 4102635 w 10993169"/>
              <a:gd name="connsiteY15084" fmla="*/ 4475831 h 5809456"/>
              <a:gd name="connsiteX15085" fmla="*/ 4094170 w 10993169"/>
              <a:gd name="connsiteY15085" fmla="*/ 4473877 h 5809456"/>
              <a:gd name="connsiteX15086" fmla="*/ 4090915 w 10993169"/>
              <a:gd name="connsiteY15086" fmla="*/ 4473226 h 5809456"/>
              <a:gd name="connsiteX15087" fmla="*/ 4087659 w 10993169"/>
              <a:gd name="connsiteY15087" fmla="*/ 4471924 h 5809456"/>
              <a:gd name="connsiteX15088" fmla="*/ 4083752 w 10993169"/>
              <a:gd name="connsiteY15088" fmla="*/ 4469971 h 5809456"/>
              <a:gd name="connsiteX15089" fmla="*/ 4079845 w 10993169"/>
              <a:gd name="connsiteY15089" fmla="*/ 4467366 h 5809456"/>
              <a:gd name="connsiteX15090" fmla="*/ 4076589 w 10993169"/>
              <a:gd name="connsiteY15090" fmla="*/ 4465413 h 5809456"/>
              <a:gd name="connsiteX15091" fmla="*/ 4072031 w 10993169"/>
              <a:gd name="connsiteY15091" fmla="*/ 4462808 h 5809456"/>
              <a:gd name="connsiteX15092" fmla="*/ 4068776 w 10993169"/>
              <a:gd name="connsiteY15092" fmla="*/ 4461506 h 5809456"/>
              <a:gd name="connsiteX15093" fmla="*/ 4065520 w 10993169"/>
              <a:gd name="connsiteY15093" fmla="*/ 4460855 h 5809456"/>
              <a:gd name="connsiteX15094" fmla="*/ 4061613 w 10993169"/>
              <a:gd name="connsiteY15094" fmla="*/ 4460855 h 5809456"/>
              <a:gd name="connsiteX15095" fmla="*/ 4057055 w 10993169"/>
              <a:gd name="connsiteY15095" fmla="*/ 4461506 h 5809456"/>
              <a:gd name="connsiteX15096" fmla="*/ 4055753 w 10993169"/>
              <a:gd name="connsiteY15096" fmla="*/ 4461506 h 5809456"/>
              <a:gd name="connsiteX15097" fmla="*/ 4053800 w 10993169"/>
              <a:gd name="connsiteY15097" fmla="*/ 4462157 h 5809456"/>
              <a:gd name="connsiteX15098" fmla="*/ 4053148 w 10993169"/>
              <a:gd name="connsiteY15098" fmla="*/ 4462808 h 5809456"/>
              <a:gd name="connsiteX15099" fmla="*/ 4053148 w 10993169"/>
              <a:gd name="connsiteY15099" fmla="*/ 4463459 h 5809456"/>
              <a:gd name="connsiteX15100" fmla="*/ 4051195 w 10993169"/>
              <a:gd name="connsiteY15100" fmla="*/ 4464761 h 5809456"/>
              <a:gd name="connsiteX15101" fmla="*/ 4050544 w 10993169"/>
              <a:gd name="connsiteY15101" fmla="*/ 4467366 h 5809456"/>
              <a:gd name="connsiteX15102" fmla="*/ 4050544 w 10993169"/>
              <a:gd name="connsiteY15102" fmla="*/ 4469971 h 5809456"/>
              <a:gd name="connsiteX15103" fmla="*/ 4050544 w 10993169"/>
              <a:gd name="connsiteY15103" fmla="*/ 4472575 h 5809456"/>
              <a:gd name="connsiteX15104" fmla="*/ 4051195 w 10993169"/>
              <a:gd name="connsiteY15104" fmla="*/ 4477784 h 5809456"/>
              <a:gd name="connsiteX15105" fmla="*/ 4050544 w 10993169"/>
              <a:gd name="connsiteY15105" fmla="*/ 4481691 h 5809456"/>
              <a:gd name="connsiteX15106" fmla="*/ 4047288 w 10993169"/>
              <a:gd name="connsiteY15106" fmla="*/ 4482993 h 5809456"/>
              <a:gd name="connsiteX15107" fmla="*/ 4043381 w 10993169"/>
              <a:gd name="connsiteY15107" fmla="*/ 4483644 h 5809456"/>
              <a:gd name="connsiteX15108" fmla="*/ 4038172 w 10993169"/>
              <a:gd name="connsiteY15108" fmla="*/ 4484296 h 5809456"/>
              <a:gd name="connsiteX15109" fmla="*/ 4032963 w 10993169"/>
              <a:gd name="connsiteY15109" fmla="*/ 4484296 h 5809456"/>
              <a:gd name="connsiteX15110" fmla="*/ 4023847 w 10993169"/>
              <a:gd name="connsiteY15110" fmla="*/ 4484296 h 5809456"/>
              <a:gd name="connsiteX15111" fmla="*/ 4019940 w 10993169"/>
              <a:gd name="connsiteY15111" fmla="*/ 4483644 h 5809456"/>
              <a:gd name="connsiteX15112" fmla="*/ 4018638 w 10993169"/>
              <a:gd name="connsiteY15112" fmla="*/ 4479086 h 5809456"/>
              <a:gd name="connsiteX15113" fmla="*/ 4016685 w 10993169"/>
              <a:gd name="connsiteY15113" fmla="*/ 4470622 h 5809456"/>
              <a:gd name="connsiteX15114" fmla="*/ 4015382 w 10993169"/>
              <a:gd name="connsiteY15114" fmla="*/ 4466715 h 5809456"/>
              <a:gd name="connsiteX15115" fmla="*/ 4013429 w 10993169"/>
              <a:gd name="connsiteY15115" fmla="*/ 4462157 h 5809456"/>
              <a:gd name="connsiteX15116" fmla="*/ 4011476 w 10993169"/>
              <a:gd name="connsiteY15116" fmla="*/ 4458250 h 5809456"/>
              <a:gd name="connsiteX15117" fmla="*/ 4009522 w 10993169"/>
              <a:gd name="connsiteY15117" fmla="*/ 4456297 h 5809456"/>
              <a:gd name="connsiteX15118" fmla="*/ 4006918 w 10993169"/>
              <a:gd name="connsiteY15118" fmla="*/ 4454343 h 5809456"/>
              <a:gd name="connsiteX15119" fmla="*/ 4003011 w 10993169"/>
              <a:gd name="connsiteY15119" fmla="*/ 4452390 h 5809456"/>
              <a:gd name="connsiteX15120" fmla="*/ 3999755 w 10993169"/>
              <a:gd name="connsiteY15120" fmla="*/ 4451088 h 5809456"/>
              <a:gd name="connsiteX15121" fmla="*/ 3997151 w 10993169"/>
              <a:gd name="connsiteY15121" fmla="*/ 4451088 h 5809456"/>
              <a:gd name="connsiteX15122" fmla="*/ 3991941 w 10993169"/>
              <a:gd name="connsiteY15122" fmla="*/ 4453692 h 5809456"/>
              <a:gd name="connsiteX15123" fmla="*/ 3986732 w 10993169"/>
              <a:gd name="connsiteY15123" fmla="*/ 4456297 h 5809456"/>
              <a:gd name="connsiteX15124" fmla="*/ 3981523 w 10993169"/>
              <a:gd name="connsiteY15124" fmla="*/ 4458250 h 5809456"/>
              <a:gd name="connsiteX15125" fmla="*/ 3975663 w 10993169"/>
              <a:gd name="connsiteY15125" fmla="*/ 4460203 h 5809456"/>
              <a:gd name="connsiteX15126" fmla="*/ 3972407 w 10993169"/>
              <a:gd name="connsiteY15126" fmla="*/ 4460855 h 5809456"/>
              <a:gd name="connsiteX15127" fmla="*/ 3969803 w 10993169"/>
              <a:gd name="connsiteY15127" fmla="*/ 4460855 h 5809456"/>
              <a:gd name="connsiteX15128" fmla="*/ 3967849 w 10993169"/>
              <a:gd name="connsiteY15128" fmla="*/ 4460203 h 5809456"/>
              <a:gd name="connsiteX15129" fmla="*/ 3966547 w 10993169"/>
              <a:gd name="connsiteY15129" fmla="*/ 4458250 h 5809456"/>
              <a:gd name="connsiteX15130" fmla="*/ 3964594 w 10993169"/>
              <a:gd name="connsiteY15130" fmla="*/ 4456948 h 5809456"/>
              <a:gd name="connsiteX15131" fmla="*/ 3963291 w 10993169"/>
              <a:gd name="connsiteY15131" fmla="*/ 4454343 h 5809456"/>
              <a:gd name="connsiteX15132" fmla="*/ 3962640 w 10993169"/>
              <a:gd name="connsiteY15132" fmla="*/ 4451088 h 5809456"/>
              <a:gd name="connsiteX15133" fmla="*/ 3961989 w 10993169"/>
              <a:gd name="connsiteY15133" fmla="*/ 4447832 h 5809456"/>
              <a:gd name="connsiteX15134" fmla="*/ 3962640 w 10993169"/>
              <a:gd name="connsiteY15134" fmla="*/ 4440018 h 5809456"/>
              <a:gd name="connsiteX15135" fmla="*/ 3963943 w 10993169"/>
              <a:gd name="connsiteY15135" fmla="*/ 4432856 h 5809456"/>
              <a:gd name="connsiteX15136" fmla="*/ 3967198 w 10993169"/>
              <a:gd name="connsiteY15136" fmla="*/ 4428298 h 5809456"/>
              <a:gd name="connsiteX15137" fmla="*/ 3971756 w 10993169"/>
              <a:gd name="connsiteY15137" fmla="*/ 4423089 h 5809456"/>
              <a:gd name="connsiteX15138" fmla="*/ 3976965 w 10993169"/>
              <a:gd name="connsiteY15138" fmla="*/ 4418531 h 5809456"/>
              <a:gd name="connsiteX15139" fmla="*/ 3981523 w 10993169"/>
              <a:gd name="connsiteY15139" fmla="*/ 4415275 h 5809456"/>
              <a:gd name="connsiteX15140" fmla="*/ 3986732 w 10993169"/>
              <a:gd name="connsiteY15140" fmla="*/ 4415926 h 5809456"/>
              <a:gd name="connsiteX15141" fmla="*/ 3993244 w 10993169"/>
              <a:gd name="connsiteY15141" fmla="*/ 4417228 h 5809456"/>
              <a:gd name="connsiteX15142" fmla="*/ 3996499 w 10993169"/>
              <a:gd name="connsiteY15142" fmla="*/ 4417879 h 5809456"/>
              <a:gd name="connsiteX15143" fmla="*/ 3999755 w 10993169"/>
              <a:gd name="connsiteY15143" fmla="*/ 4418531 h 5809456"/>
              <a:gd name="connsiteX15144" fmla="*/ 4002360 w 10993169"/>
              <a:gd name="connsiteY15144" fmla="*/ 4418531 h 5809456"/>
              <a:gd name="connsiteX15145" fmla="*/ 4004313 w 10993169"/>
              <a:gd name="connsiteY15145" fmla="*/ 4417879 h 5809456"/>
              <a:gd name="connsiteX15146" fmla="*/ 4006918 w 10993169"/>
              <a:gd name="connsiteY15146" fmla="*/ 4415275 h 5809456"/>
              <a:gd name="connsiteX15147" fmla="*/ 4010824 w 10993169"/>
              <a:gd name="connsiteY15147" fmla="*/ 4412670 h 5809456"/>
              <a:gd name="connsiteX15148" fmla="*/ 4013429 w 10993169"/>
              <a:gd name="connsiteY15148" fmla="*/ 4410066 h 5809456"/>
              <a:gd name="connsiteX15149" fmla="*/ 4014731 w 10993169"/>
              <a:gd name="connsiteY15149" fmla="*/ 4406810 h 5809456"/>
              <a:gd name="connsiteX15150" fmla="*/ 4013429 w 10993169"/>
              <a:gd name="connsiteY15150" fmla="*/ 4400950 h 5809456"/>
              <a:gd name="connsiteX15151" fmla="*/ 4012127 w 10993169"/>
              <a:gd name="connsiteY15151" fmla="*/ 4394438 h 5809456"/>
              <a:gd name="connsiteX15152" fmla="*/ 4009522 w 10993169"/>
              <a:gd name="connsiteY15152" fmla="*/ 4391834 h 5809456"/>
              <a:gd name="connsiteX15153" fmla="*/ 4005615 w 10993169"/>
              <a:gd name="connsiteY15153" fmla="*/ 4389881 h 5809456"/>
              <a:gd name="connsiteX15154" fmla="*/ 4002360 w 10993169"/>
              <a:gd name="connsiteY15154" fmla="*/ 4387276 h 5809456"/>
              <a:gd name="connsiteX15155" fmla="*/ 3999755 w 10993169"/>
              <a:gd name="connsiteY15155" fmla="*/ 4386625 h 5809456"/>
              <a:gd name="connsiteX15156" fmla="*/ 3993244 w 10993169"/>
              <a:gd name="connsiteY15156" fmla="*/ 4387927 h 5809456"/>
              <a:gd name="connsiteX15157" fmla="*/ 3986732 w 10993169"/>
              <a:gd name="connsiteY15157" fmla="*/ 4389229 h 5809456"/>
              <a:gd name="connsiteX15158" fmla="*/ 3982174 w 10993169"/>
              <a:gd name="connsiteY15158" fmla="*/ 4389229 h 5809456"/>
              <a:gd name="connsiteX15159" fmla="*/ 3976314 w 10993169"/>
              <a:gd name="connsiteY15159" fmla="*/ 4388578 h 5809456"/>
              <a:gd name="connsiteX15160" fmla="*/ 3973710 w 10993169"/>
              <a:gd name="connsiteY15160" fmla="*/ 4387927 h 5809456"/>
              <a:gd name="connsiteX15161" fmla="*/ 3971105 w 10993169"/>
              <a:gd name="connsiteY15161" fmla="*/ 4387276 h 5809456"/>
              <a:gd name="connsiteX15162" fmla="*/ 3968500 w 10993169"/>
              <a:gd name="connsiteY15162" fmla="*/ 4385974 h 5809456"/>
              <a:gd name="connsiteX15163" fmla="*/ 3966547 w 10993169"/>
              <a:gd name="connsiteY15163" fmla="*/ 4384020 h 5809456"/>
              <a:gd name="connsiteX15164" fmla="*/ 3964594 w 10993169"/>
              <a:gd name="connsiteY15164" fmla="*/ 4380113 h 5809456"/>
              <a:gd name="connsiteX15165" fmla="*/ 3963291 w 10993169"/>
              <a:gd name="connsiteY15165" fmla="*/ 4373602 h 5809456"/>
              <a:gd name="connsiteX15166" fmla="*/ 3962640 w 10993169"/>
              <a:gd name="connsiteY15166" fmla="*/ 4370346 h 5809456"/>
              <a:gd name="connsiteX15167" fmla="*/ 3961989 w 10993169"/>
              <a:gd name="connsiteY15167" fmla="*/ 4366440 h 5809456"/>
              <a:gd name="connsiteX15168" fmla="*/ 3960687 w 10993169"/>
              <a:gd name="connsiteY15168" fmla="*/ 4363835 h 5809456"/>
              <a:gd name="connsiteX15169" fmla="*/ 3958733 w 10993169"/>
              <a:gd name="connsiteY15169" fmla="*/ 4361230 h 5809456"/>
              <a:gd name="connsiteX15170" fmla="*/ 3956780 w 10993169"/>
              <a:gd name="connsiteY15170" fmla="*/ 4359277 h 5809456"/>
              <a:gd name="connsiteX15171" fmla="*/ 3953524 w 10993169"/>
              <a:gd name="connsiteY15171" fmla="*/ 4356672 h 5809456"/>
              <a:gd name="connsiteX15172" fmla="*/ 3950920 w 10993169"/>
              <a:gd name="connsiteY15172" fmla="*/ 4354719 h 5809456"/>
              <a:gd name="connsiteX15173" fmla="*/ 3947664 w 10993169"/>
              <a:gd name="connsiteY15173" fmla="*/ 4353417 h 5809456"/>
              <a:gd name="connsiteX15174" fmla="*/ 3944408 w 10993169"/>
              <a:gd name="connsiteY15174" fmla="*/ 4358626 h 5809456"/>
              <a:gd name="connsiteX15175" fmla="*/ 3940502 w 10993169"/>
              <a:gd name="connsiteY15175" fmla="*/ 4363835 h 5809456"/>
              <a:gd name="connsiteX15176" fmla="*/ 3933990 w 10993169"/>
              <a:gd name="connsiteY15176" fmla="*/ 4361230 h 5809456"/>
              <a:gd name="connsiteX15177" fmla="*/ 3927479 w 10993169"/>
              <a:gd name="connsiteY15177" fmla="*/ 4358626 h 5809456"/>
              <a:gd name="connsiteX15178" fmla="*/ 3924874 w 10993169"/>
              <a:gd name="connsiteY15178" fmla="*/ 4359277 h 5809456"/>
              <a:gd name="connsiteX15179" fmla="*/ 3920316 w 10993169"/>
              <a:gd name="connsiteY15179" fmla="*/ 4359928 h 5809456"/>
              <a:gd name="connsiteX15180" fmla="*/ 3917712 w 10993169"/>
              <a:gd name="connsiteY15180" fmla="*/ 4359928 h 5809456"/>
              <a:gd name="connsiteX15181" fmla="*/ 3915758 w 10993169"/>
              <a:gd name="connsiteY15181" fmla="*/ 4359928 h 5809456"/>
              <a:gd name="connsiteX15182" fmla="*/ 3913805 w 10993169"/>
              <a:gd name="connsiteY15182" fmla="*/ 4359277 h 5809456"/>
              <a:gd name="connsiteX15183" fmla="*/ 3912503 w 10993169"/>
              <a:gd name="connsiteY15183" fmla="*/ 4358626 h 5809456"/>
              <a:gd name="connsiteX15184" fmla="*/ 3911200 w 10993169"/>
              <a:gd name="connsiteY15184" fmla="*/ 4356021 h 5809456"/>
              <a:gd name="connsiteX15185" fmla="*/ 3910549 w 10993169"/>
              <a:gd name="connsiteY15185" fmla="*/ 4352114 h 5809456"/>
              <a:gd name="connsiteX15186" fmla="*/ 3911200 w 10993169"/>
              <a:gd name="connsiteY15186" fmla="*/ 4347557 h 5809456"/>
              <a:gd name="connsiteX15187" fmla="*/ 3912503 w 10993169"/>
              <a:gd name="connsiteY15187" fmla="*/ 4343650 h 5809456"/>
              <a:gd name="connsiteX15188" fmla="*/ 3913154 w 10993169"/>
              <a:gd name="connsiteY15188" fmla="*/ 4341045 h 5809456"/>
              <a:gd name="connsiteX15189" fmla="*/ 3915107 w 10993169"/>
              <a:gd name="connsiteY15189" fmla="*/ 4337138 h 5809456"/>
              <a:gd name="connsiteX15190" fmla="*/ 3917712 w 10993169"/>
              <a:gd name="connsiteY15190" fmla="*/ 4333231 h 5809456"/>
              <a:gd name="connsiteX15191" fmla="*/ 3920316 w 10993169"/>
              <a:gd name="connsiteY15191" fmla="*/ 4330627 h 5809456"/>
              <a:gd name="connsiteX15192" fmla="*/ 3920967 w 10993169"/>
              <a:gd name="connsiteY15192" fmla="*/ 4326069 h 5809456"/>
              <a:gd name="connsiteX15193" fmla="*/ 3922270 w 10993169"/>
              <a:gd name="connsiteY15193" fmla="*/ 4319558 h 5809456"/>
              <a:gd name="connsiteX15194" fmla="*/ 3922921 w 10993169"/>
              <a:gd name="connsiteY15194" fmla="*/ 4316953 h 5809456"/>
              <a:gd name="connsiteX15195" fmla="*/ 3922921 w 10993169"/>
              <a:gd name="connsiteY15195" fmla="*/ 4313697 h 5809456"/>
              <a:gd name="connsiteX15196" fmla="*/ 3922921 w 10993169"/>
              <a:gd name="connsiteY15196" fmla="*/ 4311744 h 5809456"/>
              <a:gd name="connsiteX15197" fmla="*/ 3922270 w 10993169"/>
              <a:gd name="connsiteY15197" fmla="*/ 4310442 h 5809456"/>
              <a:gd name="connsiteX15198" fmla="*/ 3920316 w 10993169"/>
              <a:gd name="connsiteY15198" fmla="*/ 4307186 h 5809456"/>
              <a:gd name="connsiteX15199" fmla="*/ 3917061 w 10993169"/>
              <a:gd name="connsiteY15199" fmla="*/ 4303930 h 5809456"/>
              <a:gd name="connsiteX15200" fmla="*/ 3913805 w 10993169"/>
              <a:gd name="connsiteY15200" fmla="*/ 4300675 h 5809456"/>
              <a:gd name="connsiteX15201" fmla="*/ 3909898 w 10993169"/>
              <a:gd name="connsiteY15201" fmla="*/ 4298070 h 5809456"/>
              <a:gd name="connsiteX15202" fmla="*/ 3905991 w 10993169"/>
              <a:gd name="connsiteY15202" fmla="*/ 4296117 h 5809456"/>
              <a:gd name="connsiteX15203" fmla="*/ 3902735 w 10993169"/>
              <a:gd name="connsiteY15203" fmla="*/ 4294814 h 5809456"/>
              <a:gd name="connsiteX15204" fmla="*/ 3899480 w 10993169"/>
              <a:gd name="connsiteY15204" fmla="*/ 4294163 h 5809456"/>
              <a:gd name="connsiteX15205" fmla="*/ 3896875 w 10993169"/>
              <a:gd name="connsiteY15205" fmla="*/ 4294814 h 5809456"/>
              <a:gd name="connsiteX15206" fmla="*/ 3896224 w 10993169"/>
              <a:gd name="connsiteY15206" fmla="*/ 4295465 h 5809456"/>
              <a:gd name="connsiteX15207" fmla="*/ 3896224 w 10993169"/>
              <a:gd name="connsiteY15207" fmla="*/ 4296117 h 5809456"/>
              <a:gd name="connsiteX15208" fmla="*/ 3895573 w 10993169"/>
              <a:gd name="connsiteY15208" fmla="*/ 4297419 h 5809456"/>
              <a:gd name="connsiteX15209" fmla="*/ 3895573 w 10993169"/>
              <a:gd name="connsiteY15209" fmla="*/ 4298721 h 5809456"/>
              <a:gd name="connsiteX15210" fmla="*/ 3896224 w 10993169"/>
              <a:gd name="connsiteY15210" fmla="*/ 4301326 h 5809456"/>
              <a:gd name="connsiteX15211" fmla="*/ 3897526 w 10993169"/>
              <a:gd name="connsiteY15211" fmla="*/ 4304581 h 5809456"/>
              <a:gd name="connsiteX15212" fmla="*/ 3898829 w 10993169"/>
              <a:gd name="connsiteY15212" fmla="*/ 4308488 h 5809456"/>
              <a:gd name="connsiteX15213" fmla="*/ 3899480 w 10993169"/>
              <a:gd name="connsiteY15213" fmla="*/ 4311744 h 5809456"/>
              <a:gd name="connsiteX15214" fmla="*/ 3900131 w 10993169"/>
              <a:gd name="connsiteY15214" fmla="*/ 4314348 h 5809456"/>
              <a:gd name="connsiteX15215" fmla="*/ 3899480 w 10993169"/>
              <a:gd name="connsiteY15215" fmla="*/ 4315651 h 5809456"/>
              <a:gd name="connsiteX15216" fmla="*/ 3897526 w 10993169"/>
              <a:gd name="connsiteY15216" fmla="*/ 4316302 h 5809456"/>
              <a:gd name="connsiteX15217" fmla="*/ 3894922 w 10993169"/>
              <a:gd name="connsiteY15217" fmla="*/ 4315651 h 5809456"/>
              <a:gd name="connsiteX15218" fmla="*/ 3892317 w 10993169"/>
              <a:gd name="connsiteY15218" fmla="*/ 4315000 h 5809456"/>
              <a:gd name="connsiteX15219" fmla="*/ 3889713 w 10993169"/>
              <a:gd name="connsiteY15219" fmla="*/ 4313697 h 5809456"/>
              <a:gd name="connsiteX15220" fmla="*/ 3883852 w 10993169"/>
              <a:gd name="connsiteY15220" fmla="*/ 4311744 h 5809456"/>
              <a:gd name="connsiteX15221" fmla="*/ 3879295 w 10993169"/>
              <a:gd name="connsiteY15221" fmla="*/ 4310442 h 5809456"/>
              <a:gd name="connsiteX15222" fmla="*/ 3872783 w 10993169"/>
              <a:gd name="connsiteY15222" fmla="*/ 4311093 h 5809456"/>
              <a:gd name="connsiteX15223" fmla="*/ 3865621 w 10993169"/>
              <a:gd name="connsiteY15223" fmla="*/ 4313046 h 5809456"/>
              <a:gd name="connsiteX15224" fmla="*/ 3857807 w 10993169"/>
              <a:gd name="connsiteY15224" fmla="*/ 4315000 h 5809456"/>
              <a:gd name="connsiteX15225" fmla="*/ 3851296 w 10993169"/>
              <a:gd name="connsiteY15225" fmla="*/ 4315651 h 5809456"/>
              <a:gd name="connsiteX15226" fmla="*/ 3846738 w 10993169"/>
              <a:gd name="connsiteY15226" fmla="*/ 4313046 h 5809456"/>
              <a:gd name="connsiteX15227" fmla="*/ 3840226 w 10993169"/>
              <a:gd name="connsiteY15227" fmla="*/ 4310442 h 5809456"/>
              <a:gd name="connsiteX15228" fmla="*/ 3836971 w 10993169"/>
              <a:gd name="connsiteY15228" fmla="*/ 4308488 h 5809456"/>
              <a:gd name="connsiteX15229" fmla="*/ 3834366 w 10993169"/>
              <a:gd name="connsiteY15229" fmla="*/ 4306535 h 5809456"/>
              <a:gd name="connsiteX15230" fmla="*/ 3832413 w 10993169"/>
              <a:gd name="connsiteY15230" fmla="*/ 4303930 h 5809456"/>
              <a:gd name="connsiteX15231" fmla="*/ 3831110 w 10993169"/>
              <a:gd name="connsiteY15231" fmla="*/ 4301977 h 5809456"/>
              <a:gd name="connsiteX15232" fmla="*/ 3829808 w 10993169"/>
              <a:gd name="connsiteY15232" fmla="*/ 4295465 h 5809456"/>
              <a:gd name="connsiteX15233" fmla="*/ 3830459 w 10993169"/>
              <a:gd name="connsiteY15233" fmla="*/ 4288303 h 5809456"/>
              <a:gd name="connsiteX15234" fmla="*/ 3830459 w 10993169"/>
              <a:gd name="connsiteY15234" fmla="*/ 4280489 h 5809456"/>
              <a:gd name="connsiteX15235" fmla="*/ 3831110 w 10993169"/>
              <a:gd name="connsiteY15235" fmla="*/ 4273978 h 5809456"/>
              <a:gd name="connsiteX15236" fmla="*/ 3833715 w 10993169"/>
              <a:gd name="connsiteY15236" fmla="*/ 4267467 h 5809456"/>
              <a:gd name="connsiteX15237" fmla="*/ 3837622 w 10993169"/>
              <a:gd name="connsiteY15237" fmla="*/ 4259002 h 5809456"/>
              <a:gd name="connsiteX15238" fmla="*/ 3842180 w 10993169"/>
              <a:gd name="connsiteY15238" fmla="*/ 4251839 h 5809456"/>
              <a:gd name="connsiteX15239" fmla="*/ 3846086 w 10993169"/>
              <a:gd name="connsiteY15239" fmla="*/ 4245979 h 5809456"/>
              <a:gd name="connsiteX15240" fmla="*/ 3855202 w 10993169"/>
              <a:gd name="connsiteY15240" fmla="*/ 4240119 h 5809456"/>
              <a:gd name="connsiteX15241" fmla="*/ 3864318 w 10993169"/>
              <a:gd name="connsiteY15241" fmla="*/ 4233607 h 5809456"/>
              <a:gd name="connsiteX15242" fmla="*/ 3864969 w 10993169"/>
              <a:gd name="connsiteY15242" fmla="*/ 4230352 h 5809456"/>
              <a:gd name="connsiteX15243" fmla="*/ 3864969 w 10993169"/>
              <a:gd name="connsiteY15243" fmla="*/ 4226445 h 5809456"/>
              <a:gd name="connsiteX15244" fmla="*/ 3864969 w 10993169"/>
              <a:gd name="connsiteY15244" fmla="*/ 4222538 h 5809456"/>
              <a:gd name="connsiteX15245" fmla="*/ 3864969 w 10993169"/>
              <a:gd name="connsiteY15245" fmla="*/ 4217980 h 5809456"/>
              <a:gd name="connsiteX15246" fmla="*/ 3863667 w 10993169"/>
              <a:gd name="connsiteY15246" fmla="*/ 4210166 h 5809456"/>
              <a:gd name="connsiteX15247" fmla="*/ 3861714 w 10993169"/>
              <a:gd name="connsiteY15247" fmla="*/ 4203004 h 5809456"/>
              <a:gd name="connsiteX15248" fmla="*/ 3860412 w 10993169"/>
              <a:gd name="connsiteY15248" fmla="*/ 4197795 h 5809456"/>
              <a:gd name="connsiteX15249" fmla="*/ 3857807 w 10993169"/>
              <a:gd name="connsiteY15249" fmla="*/ 4191934 h 5809456"/>
              <a:gd name="connsiteX15250" fmla="*/ 3855202 w 10993169"/>
              <a:gd name="connsiteY15250" fmla="*/ 4186725 h 5809456"/>
              <a:gd name="connsiteX15251" fmla="*/ 3853900 w 10993169"/>
              <a:gd name="connsiteY15251" fmla="*/ 4182167 h 5809456"/>
              <a:gd name="connsiteX15252" fmla="*/ 3854551 w 10993169"/>
              <a:gd name="connsiteY15252" fmla="*/ 4178912 h 5809456"/>
              <a:gd name="connsiteX15253" fmla="*/ 3855854 w 10993169"/>
              <a:gd name="connsiteY15253" fmla="*/ 4175656 h 5809456"/>
              <a:gd name="connsiteX15254" fmla="*/ 3857156 w 10993169"/>
              <a:gd name="connsiteY15254" fmla="*/ 4172400 h 5809456"/>
              <a:gd name="connsiteX15255" fmla="*/ 3859109 w 10993169"/>
              <a:gd name="connsiteY15255" fmla="*/ 4169145 h 5809456"/>
              <a:gd name="connsiteX15256" fmla="*/ 3861063 w 10993169"/>
              <a:gd name="connsiteY15256" fmla="*/ 4165889 h 5809456"/>
              <a:gd name="connsiteX15257" fmla="*/ 3862365 w 10993169"/>
              <a:gd name="connsiteY15257" fmla="*/ 4162633 h 5809456"/>
              <a:gd name="connsiteX15258" fmla="*/ 3863667 w 10993169"/>
              <a:gd name="connsiteY15258" fmla="*/ 4159378 h 5809456"/>
              <a:gd name="connsiteX15259" fmla="*/ 3864318 w 10993169"/>
              <a:gd name="connsiteY15259" fmla="*/ 4156773 h 5809456"/>
              <a:gd name="connsiteX15260" fmla="*/ 3864318 w 10993169"/>
              <a:gd name="connsiteY15260" fmla="*/ 4151564 h 5809456"/>
              <a:gd name="connsiteX15261" fmla="*/ 3864969 w 10993169"/>
              <a:gd name="connsiteY15261" fmla="*/ 4145052 h 5809456"/>
              <a:gd name="connsiteX15262" fmla="*/ 3864969 w 10993169"/>
              <a:gd name="connsiteY15262" fmla="*/ 4138541 h 5809456"/>
              <a:gd name="connsiteX15263" fmla="*/ 3864318 w 10993169"/>
              <a:gd name="connsiteY15263" fmla="*/ 4133983 h 5809456"/>
              <a:gd name="connsiteX15264" fmla="*/ 3861063 w 10993169"/>
              <a:gd name="connsiteY15264" fmla="*/ 4129425 h 5809456"/>
              <a:gd name="connsiteX15265" fmla="*/ 3856505 w 10993169"/>
              <a:gd name="connsiteY15265" fmla="*/ 4124867 h 5809456"/>
              <a:gd name="connsiteX15266" fmla="*/ 3850644 w 10993169"/>
              <a:gd name="connsiteY15266" fmla="*/ 4120960 h 5809456"/>
              <a:gd name="connsiteX15267" fmla="*/ 3846086 w 10993169"/>
              <a:gd name="connsiteY15267" fmla="*/ 4118356 h 5809456"/>
              <a:gd name="connsiteX15268" fmla="*/ 3842831 w 10993169"/>
              <a:gd name="connsiteY15268" fmla="*/ 4118356 h 5809456"/>
              <a:gd name="connsiteX15269" fmla="*/ 3838924 w 10993169"/>
              <a:gd name="connsiteY15269" fmla="*/ 4118356 h 5809456"/>
              <a:gd name="connsiteX15270" fmla="*/ 3840877 w 10993169"/>
              <a:gd name="connsiteY15270" fmla="*/ 4114449 h 5809456"/>
              <a:gd name="connsiteX15271" fmla="*/ 3842782 w 10993169"/>
              <a:gd name="connsiteY15271" fmla="*/ 4111275 h 5809456"/>
              <a:gd name="connsiteX15272" fmla="*/ 3842745 w 10993169"/>
              <a:gd name="connsiteY15272" fmla="*/ 4111287 h 5809456"/>
              <a:gd name="connsiteX15273" fmla="*/ 3840792 w 10993169"/>
              <a:gd name="connsiteY15273" fmla="*/ 4113891 h 5809456"/>
              <a:gd name="connsiteX15274" fmla="*/ 3839490 w 10993169"/>
              <a:gd name="connsiteY15274" fmla="*/ 4117147 h 5809456"/>
              <a:gd name="connsiteX15275" fmla="*/ 3837537 w 10993169"/>
              <a:gd name="connsiteY15275" fmla="*/ 4120403 h 5809456"/>
              <a:gd name="connsiteX15276" fmla="*/ 3829074 w 10993169"/>
              <a:gd name="connsiteY15276" fmla="*/ 4121054 h 5809456"/>
              <a:gd name="connsiteX15277" fmla="*/ 3819310 w 10993169"/>
              <a:gd name="connsiteY15277" fmla="*/ 4121705 h 5809456"/>
              <a:gd name="connsiteX15278" fmla="*/ 3815404 w 10993169"/>
              <a:gd name="connsiteY15278" fmla="*/ 4121705 h 5809456"/>
              <a:gd name="connsiteX15279" fmla="*/ 3811498 w 10993169"/>
              <a:gd name="connsiteY15279" fmla="*/ 4121705 h 5809456"/>
              <a:gd name="connsiteX15280" fmla="*/ 3808243 w 10993169"/>
              <a:gd name="connsiteY15280" fmla="*/ 4121705 h 5809456"/>
              <a:gd name="connsiteX15281" fmla="*/ 3806290 w 10993169"/>
              <a:gd name="connsiteY15281" fmla="*/ 4120403 h 5809456"/>
              <a:gd name="connsiteX15282" fmla="*/ 3802384 w 10993169"/>
              <a:gd name="connsiteY15282" fmla="*/ 4119101 h 5809456"/>
              <a:gd name="connsiteX15283" fmla="*/ 3798479 w 10993169"/>
              <a:gd name="connsiteY15283" fmla="*/ 4117147 h 5809456"/>
              <a:gd name="connsiteX15284" fmla="*/ 3795224 w 10993169"/>
              <a:gd name="connsiteY15284" fmla="*/ 4114543 h 5809456"/>
              <a:gd name="connsiteX15285" fmla="*/ 3791318 w 10993169"/>
              <a:gd name="connsiteY15285" fmla="*/ 4111287 h 5809456"/>
              <a:gd name="connsiteX15286" fmla="*/ 3785459 w 10993169"/>
              <a:gd name="connsiteY15286" fmla="*/ 4104124 h 5809456"/>
              <a:gd name="connsiteX15287" fmla="*/ 3780902 w 10993169"/>
              <a:gd name="connsiteY15287" fmla="*/ 4096962 h 5809456"/>
              <a:gd name="connsiteX15288" fmla="*/ 3778298 w 10993169"/>
              <a:gd name="connsiteY15288" fmla="*/ 4094357 h 5809456"/>
              <a:gd name="connsiteX15289" fmla="*/ 3775695 w 10993169"/>
              <a:gd name="connsiteY15289" fmla="*/ 4091102 h 5809456"/>
              <a:gd name="connsiteX15290" fmla="*/ 3773091 w 10993169"/>
              <a:gd name="connsiteY15290" fmla="*/ 4087195 h 5809456"/>
              <a:gd name="connsiteX15291" fmla="*/ 3770487 w 10993169"/>
              <a:gd name="connsiteY15291" fmla="*/ 4083288 h 5809456"/>
              <a:gd name="connsiteX15292" fmla="*/ 3767883 w 10993169"/>
              <a:gd name="connsiteY15292" fmla="*/ 4079381 h 5809456"/>
              <a:gd name="connsiteX15293" fmla="*/ 3765930 w 10993169"/>
              <a:gd name="connsiteY15293" fmla="*/ 4076125 h 5809456"/>
              <a:gd name="connsiteX15294" fmla="*/ 3763326 w 10993169"/>
              <a:gd name="connsiteY15294" fmla="*/ 4073521 h 5809456"/>
              <a:gd name="connsiteX15295" fmla="*/ 3760722 w 10993169"/>
              <a:gd name="connsiteY15295" fmla="*/ 4071567 h 5809456"/>
              <a:gd name="connsiteX15296" fmla="*/ 3758118 w 10993169"/>
              <a:gd name="connsiteY15296" fmla="*/ 4070916 h 5809456"/>
              <a:gd name="connsiteX15297" fmla="*/ 3755514 w 10993169"/>
              <a:gd name="connsiteY15297" fmla="*/ 4070916 h 5809456"/>
              <a:gd name="connsiteX15298" fmla="*/ 3752910 w 10993169"/>
              <a:gd name="connsiteY15298" fmla="*/ 4070916 h 5809456"/>
              <a:gd name="connsiteX15299" fmla="*/ 3750307 w 10993169"/>
              <a:gd name="connsiteY15299" fmla="*/ 4071567 h 5809456"/>
              <a:gd name="connsiteX15300" fmla="*/ 3747052 w 10993169"/>
              <a:gd name="connsiteY15300" fmla="*/ 4072219 h 5809456"/>
              <a:gd name="connsiteX15301" fmla="*/ 3744448 w 10993169"/>
              <a:gd name="connsiteY15301" fmla="*/ 4072219 h 5809456"/>
              <a:gd name="connsiteX15302" fmla="*/ 3742495 w 10993169"/>
              <a:gd name="connsiteY15302" fmla="*/ 4072219 h 5809456"/>
              <a:gd name="connsiteX15303" fmla="*/ 3739891 w 10993169"/>
              <a:gd name="connsiteY15303" fmla="*/ 4071567 h 5809456"/>
              <a:gd name="connsiteX15304" fmla="*/ 3737938 w 10993169"/>
              <a:gd name="connsiteY15304" fmla="*/ 4070916 h 5809456"/>
              <a:gd name="connsiteX15305" fmla="*/ 3735985 w 10993169"/>
              <a:gd name="connsiteY15305" fmla="*/ 4070265 h 5809456"/>
              <a:gd name="connsiteX15306" fmla="*/ 3733381 w 10993169"/>
              <a:gd name="connsiteY15306" fmla="*/ 4068312 h 5809456"/>
              <a:gd name="connsiteX15307" fmla="*/ 3731428 w 10993169"/>
              <a:gd name="connsiteY15307" fmla="*/ 4066358 h 5809456"/>
              <a:gd name="connsiteX15308" fmla="*/ 3726221 w 10993169"/>
              <a:gd name="connsiteY15308" fmla="*/ 4061800 h 5809456"/>
              <a:gd name="connsiteX15309" fmla="*/ 3722315 w 10993169"/>
              <a:gd name="connsiteY15309" fmla="*/ 4059196 h 5809456"/>
              <a:gd name="connsiteX15310" fmla="*/ 3717758 w 10993169"/>
              <a:gd name="connsiteY15310" fmla="*/ 4059196 h 5809456"/>
              <a:gd name="connsiteX15311" fmla="*/ 3711899 w 10993169"/>
              <a:gd name="connsiteY15311" fmla="*/ 4060498 h 5809456"/>
              <a:gd name="connsiteX15312" fmla="*/ 3706691 w 10993169"/>
              <a:gd name="connsiteY15312" fmla="*/ 4061149 h 5809456"/>
              <a:gd name="connsiteX15313" fmla="*/ 3702135 w 10993169"/>
              <a:gd name="connsiteY15313" fmla="*/ 4061800 h 5809456"/>
              <a:gd name="connsiteX15314" fmla="*/ 3696927 w 10993169"/>
              <a:gd name="connsiteY15314" fmla="*/ 4063754 h 5809456"/>
              <a:gd name="connsiteX15315" fmla="*/ 3692370 w 10993169"/>
              <a:gd name="connsiteY15315" fmla="*/ 4066358 h 5809456"/>
              <a:gd name="connsiteX15316" fmla="*/ 3687813 w 10993169"/>
              <a:gd name="connsiteY15316" fmla="*/ 4068312 h 5809456"/>
              <a:gd name="connsiteX15317" fmla="*/ 3683256 w 10993169"/>
              <a:gd name="connsiteY15317" fmla="*/ 4068963 h 5809456"/>
              <a:gd name="connsiteX15318" fmla="*/ 3675445 w 10993169"/>
              <a:gd name="connsiteY15318" fmla="*/ 4066358 h 5809456"/>
              <a:gd name="connsiteX15319" fmla="*/ 3665680 w 10993169"/>
              <a:gd name="connsiteY15319" fmla="*/ 4063754 h 5809456"/>
              <a:gd name="connsiteX15320" fmla="*/ 3663076 w 10993169"/>
              <a:gd name="connsiteY15320" fmla="*/ 4067010 h 5809456"/>
              <a:gd name="connsiteX15321" fmla="*/ 3660472 w 10993169"/>
              <a:gd name="connsiteY15321" fmla="*/ 4070265 h 5809456"/>
              <a:gd name="connsiteX15322" fmla="*/ 3657869 w 10993169"/>
              <a:gd name="connsiteY15322" fmla="*/ 4072870 h 5809456"/>
              <a:gd name="connsiteX15323" fmla="*/ 3655265 w 10993169"/>
              <a:gd name="connsiteY15323" fmla="*/ 4074172 h 5809456"/>
              <a:gd name="connsiteX15324" fmla="*/ 3650057 w 10993169"/>
              <a:gd name="connsiteY15324" fmla="*/ 4075474 h 5809456"/>
              <a:gd name="connsiteX15325" fmla="*/ 3642245 w 10993169"/>
              <a:gd name="connsiteY15325" fmla="*/ 4076125 h 5809456"/>
              <a:gd name="connsiteX15326" fmla="*/ 3634433 w 10993169"/>
              <a:gd name="connsiteY15326" fmla="*/ 4076777 h 5809456"/>
              <a:gd name="connsiteX15327" fmla="*/ 3627273 w 10993169"/>
              <a:gd name="connsiteY15327" fmla="*/ 4076777 h 5809456"/>
              <a:gd name="connsiteX15328" fmla="*/ 3618159 w 10993169"/>
              <a:gd name="connsiteY15328" fmla="*/ 4074823 h 5809456"/>
              <a:gd name="connsiteX15329" fmla="*/ 3607093 w 10993169"/>
              <a:gd name="connsiteY15329" fmla="*/ 4072870 h 5809456"/>
              <a:gd name="connsiteX15330" fmla="*/ 3596026 w 10993169"/>
              <a:gd name="connsiteY15330" fmla="*/ 4070916 h 5809456"/>
              <a:gd name="connsiteX15331" fmla="*/ 3586913 w 10993169"/>
              <a:gd name="connsiteY15331" fmla="*/ 4068963 h 5809456"/>
              <a:gd name="connsiteX15332" fmla="*/ 3569987 w 10993169"/>
              <a:gd name="connsiteY15332" fmla="*/ 4065707 h 5809456"/>
              <a:gd name="connsiteX15333" fmla="*/ 3550458 w 10993169"/>
              <a:gd name="connsiteY15333" fmla="*/ 4059847 h 5809456"/>
              <a:gd name="connsiteX15334" fmla="*/ 3530929 w 10993169"/>
              <a:gd name="connsiteY15334" fmla="*/ 4053987 h 5809456"/>
              <a:gd name="connsiteX15335" fmla="*/ 3515305 w 10993169"/>
              <a:gd name="connsiteY15335" fmla="*/ 4048778 h 5809456"/>
              <a:gd name="connsiteX15336" fmla="*/ 3504239 w 10993169"/>
              <a:gd name="connsiteY15336" fmla="*/ 4043569 h 5809456"/>
              <a:gd name="connsiteX15337" fmla="*/ 3491219 w 10993169"/>
              <a:gd name="connsiteY15337" fmla="*/ 4037708 h 5809456"/>
              <a:gd name="connsiteX15338" fmla="*/ 3478851 w 10993169"/>
              <a:gd name="connsiteY15338" fmla="*/ 4031848 h 5809456"/>
              <a:gd name="connsiteX15339" fmla="*/ 3469086 w 10993169"/>
              <a:gd name="connsiteY15339" fmla="*/ 4028592 h 5809456"/>
              <a:gd name="connsiteX15340" fmla="*/ 3462577 w 10993169"/>
              <a:gd name="connsiteY15340" fmla="*/ 4026639 h 5809456"/>
              <a:gd name="connsiteX15341" fmla="*/ 3455416 w 10993169"/>
              <a:gd name="connsiteY15341" fmla="*/ 4024686 h 5809456"/>
              <a:gd name="connsiteX15342" fmla="*/ 3446953 w 10993169"/>
              <a:gd name="connsiteY15342" fmla="*/ 4024034 h 5809456"/>
              <a:gd name="connsiteX15343" fmla="*/ 3440444 w 10993169"/>
              <a:gd name="connsiteY15343" fmla="*/ 4023383 h 5809456"/>
              <a:gd name="connsiteX15344" fmla="*/ 3434585 w 10993169"/>
              <a:gd name="connsiteY15344" fmla="*/ 4025988 h 5809456"/>
              <a:gd name="connsiteX15345" fmla="*/ 3428075 w 10993169"/>
              <a:gd name="connsiteY15345" fmla="*/ 4029243 h 5809456"/>
              <a:gd name="connsiteX15346" fmla="*/ 3424820 w 10993169"/>
              <a:gd name="connsiteY15346" fmla="*/ 4031197 h 5809456"/>
              <a:gd name="connsiteX15347" fmla="*/ 3421565 w 10993169"/>
              <a:gd name="connsiteY15347" fmla="*/ 4032499 h 5809456"/>
              <a:gd name="connsiteX15348" fmla="*/ 3418311 w 10993169"/>
              <a:gd name="connsiteY15348" fmla="*/ 4033150 h 5809456"/>
              <a:gd name="connsiteX15349" fmla="*/ 3415056 w 10993169"/>
              <a:gd name="connsiteY15349" fmla="*/ 4033801 h 5809456"/>
              <a:gd name="connsiteX15350" fmla="*/ 3408546 w 10993169"/>
              <a:gd name="connsiteY15350" fmla="*/ 4035104 h 5809456"/>
              <a:gd name="connsiteX15351" fmla="*/ 3400083 w 10993169"/>
              <a:gd name="connsiteY15351" fmla="*/ 4036406 h 5809456"/>
              <a:gd name="connsiteX15352" fmla="*/ 3395527 w 10993169"/>
              <a:gd name="connsiteY15352" fmla="*/ 4037057 h 5809456"/>
              <a:gd name="connsiteX15353" fmla="*/ 3391621 w 10993169"/>
              <a:gd name="connsiteY15353" fmla="*/ 4037057 h 5809456"/>
              <a:gd name="connsiteX15354" fmla="*/ 3387715 w 10993169"/>
              <a:gd name="connsiteY15354" fmla="*/ 4037057 h 5809456"/>
              <a:gd name="connsiteX15355" fmla="*/ 3385111 w 10993169"/>
              <a:gd name="connsiteY15355" fmla="*/ 4035755 h 5809456"/>
              <a:gd name="connsiteX15356" fmla="*/ 3378601 w 10993169"/>
              <a:gd name="connsiteY15356" fmla="*/ 4032499 h 5809456"/>
              <a:gd name="connsiteX15357" fmla="*/ 3370790 w 10993169"/>
              <a:gd name="connsiteY15357" fmla="*/ 4027290 h 5809456"/>
              <a:gd name="connsiteX15358" fmla="*/ 3363629 w 10993169"/>
              <a:gd name="connsiteY15358" fmla="*/ 4021430 h 5809456"/>
              <a:gd name="connsiteX15359" fmla="*/ 3357119 w 10993169"/>
              <a:gd name="connsiteY15359" fmla="*/ 4018174 h 5809456"/>
              <a:gd name="connsiteX15360" fmla="*/ 3349307 w 10993169"/>
              <a:gd name="connsiteY15360" fmla="*/ 4016221 h 5809456"/>
              <a:gd name="connsiteX15361" fmla="*/ 3340194 w 10993169"/>
              <a:gd name="connsiteY15361" fmla="*/ 4014267 h 5809456"/>
              <a:gd name="connsiteX15362" fmla="*/ 3329778 w 10993169"/>
              <a:gd name="connsiteY15362" fmla="*/ 4012314 h 5809456"/>
              <a:gd name="connsiteX15363" fmla="*/ 3320665 w 10993169"/>
              <a:gd name="connsiteY15363" fmla="*/ 4010360 h 5809456"/>
              <a:gd name="connsiteX15364" fmla="*/ 3315457 w 10993169"/>
              <a:gd name="connsiteY15364" fmla="*/ 4010360 h 5809456"/>
              <a:gd name="connsiteX15365" fmla="*/ 3307645 w 10993169"/>
              <a:gd name="connsiteY15365" fmla="*/ 4010360 h 5809456"/>
              <a:gd name="connsiteX15366" fmla="*/ 3299834 w 10993169"/>
              <a:gd name="connsiteY15366" fmla="*/ 4009709 h 5809456"/>
              <a:gd name="connsiteX15367" fmla="*/ 3292673 w 10993169"/>
              <a:gd name="connsiteY15367" fmla="*/ 4007756 h 5809456"/>
              <a:gd name="connsiteX15368" fmla="*/ 3289418 w 10993169"/>
              <a:gd name="connsiteY15368" fmla="*/ 4007756 h 5809456"/>
              <a:gd name="connsiteX15369" fmla="*/ 3285512 w 10993169"/>
              <a:gd name="connsiteY15369" fmla="*/ 4006454 h 5809456"/>
              <a:gd name="connsiteX15370" fmla="*/ 3283559 w 10993169"/>
              <a:gd name="connsiteY15370" fmla="*/ 4005803 h 5809456"/>
              <a:gd name="connsiteX15371" fmla="*/ 3281606 w 10993169"/>
              <a:gd name="connsiteY15371" fmla="*/ 4005151 h 5809456"/>
              <a:gd name="connsiteX15372" fmla="*/ 3280304 w 10993169"/>
              <a:gd name="connsiteY15372" fmla="*/ 4003849 h 5809456"/>
              <a:gd name="connsiteX15373" fmla="*/ 3279653 w 10993169"/>
              <a:gd name="connsiteY15373" fmla="*/ 4003198 h 5809456"/>
              <a:gd name="connsiteX15374" fmla="*/ 3278352 w 10993169"/>
              <a:gd name="connsiteY15374" fmla="*/ 3996035 h 5809456"/>
              <a:gd name="connsiteX15375" fmla="*/ 3275097 w 10993169"/>
              <a:gd name="connsiteY15375" fmla="*/ 3986920 h 5809456"/>
              <a:gd name="connsiteX15376" fmla="*/ 3271842 w 10993169"/>
              <a:gd name="connsiteY15376" fmla="*/ 3985617 h 5809456"/>
              <a:gd name="connsiteX15377" fmla="*/ 3267285 w 10993169"/>
              <a:gd name="connsiteY15377" fmla="*/ 3984315 h 5809456"/>
              <a:gd name="connsiteX15378" fmla="*/ 3263379 w 10993169"/>
              <a:gd name="connsiteY15378" fmla="*/ 3983664 h 5809456"/>
              <a:gd name="connsiteX15379" fmla="*/ 3258171 w 10993169"/>
              <a:gd name="connsiteY15379" fmla="*/ 3983664 h 5809456"/>
              <a:gd name="connsiteX15380" fmla="*/ 3249058 w 10993169"/>
              <a:gd name="connsiteY15380" fmla="*/ 3983013 h 5809456"/>
              <a:gd name="connsiteX15381" fmla="*/ 3241897 w 10993169"/>
              <a:gd name="connsiteY15381" fmla="*/ 3981710 h 5809456"/>
              <a:gd name="connsiteX15382" fmla="*/ 3236689 w 10993169"/>
              <a:gd name="connsiteY15382" fmla="*/ 3979757 h 5809456"/>
              <a:gd name="connsiteX15383" fmla="*/ 3230180 w 10993169"/>
              <a:gd name="connsiteY15383" fmla="*/ 3978455 h 5809456"/>
              <a:gd name="connsiteX15384" fmla="*/ 3223019 w 10993169"/>
              <a:gd name="connsiteY15384" fmla="*/ 3976501 h 5809456"/>
              <a:gd name="connsiteX15385" fmla="*/ 3216509 w 10993169"/>
              <a:gd name="connsiteY15385" fmla="*/ 3974548 h 5809456"/>
              <a:gd name="connsiteX15386" fmla="*/ 3211952 w 10993169"/>
              <a:gd name="connsiteY15386" fmla="*/ 3971292 h 5809456"/>
              <a:gd name="connsiteX15387" fmla="*/ 3206094 w 10993169"/>
              <a:gd name="connsiteY15387" fmla="*/ 3968036 h 5809456"/>
              <a:gd name="connsiteX15388" fmla="*/ 3200235 w 10993169"/>
              <a:gd name="connsiteY15388" fmla="*/ 3964130 h 5809456"/>
              <a:gd name="connsiteX15389" fmla="*/ 3195678 w 10993169"/>
              <a:gd name="connsiteY15389" fmla="*/ 3961525 h 5809456"/>
              <a:gd name="connsiteX15390" fmla="*/ 3191121 w 10993169"/>
              <a:gd name="connsiteY15390" fmla="*/ 3960874 h 5809456"/>
              <a:gd name="connsiteX15391" fmla="*/ 3186564 w 10993169"/>
              <a:gd name="connsiteY15391" fmla="*/ 3961525 h 5809456"/>
              <a:gd name="connsiteX15392" fmla="*/ 3181357 w 10993169"/>
              <a:gd name="connsiteY15392" fmla="*/ 3962176 h 5809456"/>
              <a:gd name="connsiteX15393" fmla="*/ 3176149 w 10993169"/>
              <a:gd name="connsiteY15393" fmla="*/ 3962827 h 5809456"/>
              <a:gd name="connsiteX15394" fmla="*/ 3170941 w 10993169"/>
              <a:gd name="connsiteY15394" fmla="*/ 3963479 h 5809456"/>
              <a:gd name="connsiteX15395" fmla="*/ 3166384 w 10993169"/>
              <a:gd name="connsiteY15395" fmla="*/ 3964781 h 5809456"/>
              <a:gd name="connsiteX15396" fmla="*/ 3161176 w 10993169"/>
              <a:gd name="connsiteY15396" fmla="*/ 3964781 h 5809456"/>
              <a:gd name="connsiteX15397" fmla="*/ 3157271 w 10993169"/>
              <a:gd name="connsiteY15397" fmla="*/ 3964130 h 5809456"/>
              <a:gd name="connsiteX15398" fmla="*/ 3154016 w 10993169"/>
              <a:gd name="connsiteY15398" fmla="*/ 3963479 h 5809456"/>
              <a:gd name="connsiteX15399" fmla="*/ 3150110 w 10993169"/>
              <a:gd name="connsiteY15399" fmla="*/ 3962176 h 5809456"/>
              <a:gd name="connsiteX15400" fmla="*/ 3146204 w 10993169"/>
              <a:gd name="connsiteY15400" fmla="*/ 3960223 h 5809456"/>
              <a:gd name="connsiteX15401" fmla="*/ 3142298 w 10993169"/>
              <a:gd name="connsiteY15401" fmla="*/ 3957618 h 5809456"/>
              <a:gd name="connsiteX15402" fmla="*/ 3133836 w 10993169"/>
              <a:gd name="connsiteY15402" fmla="*/ 3952409 h 5809456"/>
              <a:gd name="connsiteX15403" fmla="*/ 3126675 w 10993169"/>
              <a:gd name="connsiteY15403" fmla="*/ 3949153 h 5809456"/>
              <a:gd name="connsiteX15404" fmla="*/ 3118863 w 10993169"/>
              <a:gd name="connsiteY15404" fmla="*/ 3943944 h 5809456"/>
              <a:gd name="connsiteX15405" fmla="*/ 3109099 w 10993169"/>
              <a:gd name="connsiteY15405" fmla="*/ 3938084 h 5809456"/>
              <a:gd name="connsiteX15406" fmla="*/ 3098683 w 10993169"/>
              <a:gd name="connsiteY15406" fmla="*/ 3932224 h 5809456"/>
              <a:gd name="connsiteX15407" fmla="*/ 3091522 w 10993169"/>
              <a:gd name="connsiteY15407" fmla="*/ 3925713 h 5809456"/>
              <a:gd name="connsiteX15408" fmla="*/ 3089569 w 10993169"/>
              <a:gd name="connsiteY15408" fmla="*/ 3921155 h 5809456"/>
              <a:gd name="connsiteX15409" fmla="*/ 3086966 w 10993169"/>
              <a:gd name="connsiteY15409" fmla="*/ 3914643 h 5809456"/>
              <a:gd name="connsiteX15410" fmla="*/ 3085664 w 10993169"/>
              <a:gd name="connsiteY15410" fmla="*/ 3912039 h 5809456"/>
              <a:gd name="connsiteX15411" fmla="*/ 3084362 w 10993169"/>
              <a:gd name="connsiteY15411" fmla="*/ 3909434 h 5809456"/>
              <a:gd name="connsiteX15412" fmla="*/ 3083060 w 10993169"/>
              <a:gd name="connsiteY15412" fmla="*/ 3906830 h 5809456"/>
              <a:gd name="connsiteX15413" fmla="*/ 3081107 w 10993169"/>
              <a:gd name="connsiteY15413" fmla="*/ 3905527 h 5809456"/>
              <a:gd name="connsiteX15414" fmla="*/ 3079154 w 10993169"/>
              <a:gd name="connsiteY15414" fmla="*/ 3904876 h 5809456"/>
              <a:gd name="connsiteX15415" fmla="*/ 3075899 w 10993169"/>
              <a:gd name="connsiteY15415" fmla="*/ 3904876 h 5809456"/>
              <a:gd name="connsiteX15416" fmla="*/ 3073295 w 10993169"/>
              <a:gd name="connsiteY15416" fmla="*/ 3905527 h 5809456"/>
              <a:gd name="connsiteX15417" fmla="*/ 3070040 w 10993169"/>
              <a:gd name="connsiteY15417" fmla="*/ 3906178 h 5809456"/>
              <a:gd name="connsiteX15418" fmla="*/ 3064833 w 10993169"/>
              <a:gd name="connsiteY15418" fmla="*/ 3908783 h 5809456"/>
              <a:gd name="connsiteX15419" fmla="*/ 3060276 w 10993169"/>
              <a:gd name="connsiteY15419" fmla="*/ 3910736 h 5809456"/>
              <a:gd name="connsiteX15420" fmla="*/ 3055719 w 10993169"/>
              <a:gd name="connsiteY15420" fmla="*/ 3913992 h 5809456"/>
              <a:gd name="connsiteX15421" fmla="*/ 3050511 w 10993169"/>
              <a:gd name="connsiteY15421" fmla="*/ 3920503 h 5809456"/>
              <a:gd name="connsiteX15422" fmla="*/ 3045303 w 10993169"/>
              <a:gd name="connsiteY15422" fmla="*/ 3927015 h 5809456"/>
              <a:gd name="connsiteX15423" fmla="*/ 3042049 w 10993169"/>
              <a:gd name="connsiteY15423" fmla="*/ 3933526 h 5809456"/>
              <a:gd name="connsiteX15424" fmla="*/ 3042049 w 10993169"/>
              <a:gd name="connsiteY15424" fmla="*/ 3936782 h 5809456"/>
              <a:gd name="connsiteX15425" fmla="*/ 3041398 w 10993169"/>
              <a:gd name="connsiteY15425" fmla="*/ 3941340 h 5809456"/>
              <a:gd name="connsiteX15426" fmla="*/ 3041398 w 10993169"/>
              <a:gd name="connsiteY15426" fmla="*/ 3943293 h 5809456"/>
              <a:gd name="connsiteX15427" fmla="*/ 3041398 w 10993169"/>
              <a:gd name="connsiteY15427" fmla="*/ 3945898 h 5809456"/>
              <a:gd name="connsiteX15428" fmla="*/ 3041398 w 10993169"/>
              <a:gd name="connsiteY15428" fmla="*/ 3947851 h 5809456"/>
              <a:gd name="connsiteX15429" fmla="*/ 3042049 w 10993169"/>
              <a:gd name="connsiteY15429" fmla="*/ 3949153 h 5809456"/>
              <a:gd name="connsiteX15430" fmla="*/ 3045954 w 10993169"/>
              <a:gd name="connsiteY15430" fmla="*/ 3956316 h 5809456"/>
              <a:gd name="connsiteX15431" fmla="*/ 3049860 w 10993169"/>
              <a:gd name="connsiteY15431" fmla="*/ 3961525 h 5809456"/>
              <a:gd name="connsiteX15432" fmla="*/ 3051813 w 10993169"/>
              <a:gd name="connsiteY15432" fmla="*/ 3966083 h 5809456"/>
              <a:gd name="connsiteX15433" fmla="*/ 3052464 w 10993169"/>
              <a:gd name="connsiteY15433" fmla="*/ 3969990 h 5809456"/>
              <a:gd name="connsiteX15434" fmla="*/ 3052464 w 10993169"/>
              <a:gd name="connsiteY15434" fmla="*/ 3971943 h 5809456"/>
              <a:gd name="connsiteX15435" fmla="*/ 3052464 w 10993169"/>
              <a:gd name="connsiteY15435" fmla="*/ 3973897 h 5809456"/>
              <a:gd name="connsiteX15436" fmla="*/ 3051162 w 10993169"/>
              <a:gd name="connsiteY15436" fmla="*/ 3975850 h 5809456"/>
              <a:gd name="connsiteX15437" fmla="*/ 3049860 w 10993169"/>
              <a:gd name="connsiteY15437" fmla="*/ 3977152 h 5809456"/>
              <a:gd name="connsiteX15438" fmla="*/ 3048558 w 10993169"/>
              <a:gd name="connsiteY15438" fmla="*/ 3978455 h 5809456"/>
              <a:gd name="connsiteX15439" fmla="*/ 3046605 w 10993169"/>
              <a:gd name="connsiteY15439" fmla="*/ 3978455 h 5809456"/>
              <a:gd name="connsiteX15440" fmla="*/ 3044652 w 10993169"/>
              <a:gd name="connsiteY15440" fmla="*/ 3978455 h 5809456"/>
              <a:gd name="connsiteX15441" fmla="*/ 3042049 w 10993169"/>
              <a:gd name="connsiteY15441" fmla="*/ 3977804 h 5809456"/>
              <a:gd name="connsiteX15442" fmla="*/ 3039445 w 10993169"/>
              <a:gd name="connsiteY15442" fmla="*/ 3977152 h 5809456"/>
              <a:gd name="connsiteX15443" fmla="*/ 3036841 w 10993169"/>
              <a:gd name="connsiteY15443" fmla="*/ 3976501 h 5809456"/>
              <a:gd name="connsiteX15444" fmla="*/ 3034237 w 10993169"/>
              <a:gd name="connsiteY15444" fmla="*/ 3976501 h 5809456"/>
              <a:gd name="connsiteX15445" fmla="*/ 3032284 w 10993169"/>
              <a:gd name="connsiteY15445" fmla="*/ 3977152 h 5809456"/>
              <a:gd name="connsiteX15446" fmla="*/ 3030331 w 10993169"/>
              <a:gd name="connsiteY15446" fmla="*/ 3977152 h 5809456"/>
              <a:gd name="connsiteX15447" fmla="*/ 3028378 w 10993169"/>
              <a:gd name="connsiteY15447" fmla="*/ 3978455 h 5809456"/>
              <a:gd name="connsiteX15448" fmla="*/ 3026425 w 10993169"/>
              <a:gd name="connsiteY15448" fmla="*/ 3980408 h 5809456"/>
              <a:gd name="connsiteX15449" fmla="*/ 3025123 w 10993169"/>
              <a:gd name="connsiteY15449" fmla="*/ 3982362 h 5809456"/>
              <a:gd name="connsiteX15450" fmla="*/ 3022519 w 10993169"/>
              <a:gd name="connsiteY15450" fmla="*/ 3986268 h 5809456"/>
              <a:gd name="connsiteX15451" fmla="*/ 3021868 w 10993169"/>
              <a:gd name="connsiteY15451" fmla="*/ 3989524 h 5809456"/>
              <a:gd name="connsiteX15452" fmla="*/ 3022519 w 10993169"/>
              <a:gd name="connsiteY15452" fmla="*/ 3994733 h 5809456"/>
              <a:gd name="connsiteX15453" fmla="*/ 3024472 w 10993169"/>
              <a:gd name="connsiteY15453" fmla="*/ 3999942 h 5809456"/>
              <a:gd name="connsiteX15454" fmla="*/ 3027076 w 10993169"/>
              <a:gd name="connsiteY15454" fmla="*/ 4005151 h 5809456"/>
              <a:gd name="connsiteX15455" fmla="*/ 3029680 w 10993169"/>
              <a:gd name="connsiteY15455" fmla="*/ 4007756 h 5809456"/>
              <a:gd name="connsiteX15456" fmla="*/ 3036190 w 10993169"/>
              <a:gd name="connsiteY15456" fmla="*/ 4014267 h 5809456"/>
              <a:gd name="connsiteX15457" fmla="*/ 3042049 w 10993169"/>
              <a:gd name="connsiteY15457" fmla="*/ 4020779 h 5809456"/>
              <a:gd name="connsiteX15458" fmla="*/ 3044652 w 10993169"/>
              <a:gd name="connsiteY15458" fmla="*/ 4024034 h 5809456"/>
              <a:gd name="connsiteX15459" fmla="*/ 3047256 w 10993169"/>
              <a:gd name="connsiteY15459" fmla="*/ 4029895 h 5809456"/>
              <a:gd name="connsiteX15460" fmla="*/ 3049860 w 10993169"/>
              <a:gd name="connsiteY15460" fmla="*/ 4036406 h 5809456"/>
              <a:gd name="connsiteX15461" fmla="*/ 3052464 w 10993169"/>
              <a:gd name="connsiteY15461" fmla="*/ 4040964 h 5809456"/>
              <a:gd name="connsiteX15462" fmla="*/ 3055719 w 10993169"/>
              <a:gd name="connsiteY15462" fmla="*/ 4045522 h 5809456"/>
              <a:gd name="connsiteX15463" fmla="*/ 3060927 w 10993169"/>
              <a:gd name="connsiteY15463" fmla="*/ 4050080 h 5809456"/>
              <a:gd name="connsiteX15464" fmla="*/ 3063531 w 10993169"/>
              <a:gd name="connsiteY15464" fmla="*/ 4052684 h 5809456"/>
              <a:gd name="connsiteX15465" fmla="*/ 3065484 w 10993169"/>
              <a:gd name="connsiteY15465" fmla="*/ 4054638 h 5809456"/>
              <a:gd name="connsiteX15466" fmla="*/ 3067436 w 10993169"/>
              <a:gd name="connsiteY15466" fmla="*/ 4057242 h 5809456"/>
              <a:gd name="connsiteX15467" fmla="*/ 3067436 w 10993169"/>
              <a:gd name="connsiteY15467" fmla="*/ 4059196 h 5809456"/>
              <a:gd name="connsiteX15468" fmla="*/ 3067436 w 10993169"/>
              <a:gd name="connsiteY15468" fmla="*/ 4061149 h 5809456"/>
              <a:gd name="connsiteX15469" fmla="*/ 3066135 w 10993169"/>
              <a:gd name="connsiteY15469" fmla="*/ 4063754 h 5809456"/>
              <a:gd name="connsiteX15470" fmla="*/ 3064833 w 10993169"/>
              <a:gd name="connsiteY15470" fmla="*/ 4065707 h 5809456"/>
              <a:gd name="connsiteX15471" fmla="*/ 3063531 w 10993169"/>
              <a:gd name="connsiteY15471" fmla="*/ 4068312 h 5809456"/>
              <a:gd name="connsiteX15472" fmla="*/ 3060927 w 10993169"/>
              <a:gd name="connsiteY15472" fmla="*/ 4070916 h 5809456"/>
              <a:gd name="connsiteX15473" fmla="*/ 3058974 w 10993169"/>
              <a:gd name="connsiteY15473" fmla="*/ 4072870 h 5809456"/>
              <a:gd name="connsiteX15474" fmla="*/ 3057021 w 10993169"/>
              <a:gd name="connsiteY15474" fmla="*/ 4073521 h 5809456"/>
              <a:gd name="connsiteX15475" fmla="*/ 3055068 w 10993169"/>
              <a:gd name="connsiteY15475" fmla="*/ 4074172 h 5809456"/>
              <a:gd name="connsiteX15476" fmla="*/ 3050511 w 10993169"/>
              <a:gd name="connsiteY15476" fmla="*/ 4076125 h 5809456"/>
              <a:gd name="connsiteX15477" fmla="*/ 3044652 w 10993169"/>
              <a:gd name="connsiteY15477" fmla="*/ 4077428 h 5809456"/>
              <a:gd name="connsiteX15478" fmla="*/ 3042049 w 10993169"/>
              <a:gd name="connsiteY15478" fmla="*/ 4077428 h 5809456"/>
              <a:gd name="connsiteX15479" fmla="*/ 3039445 w 10993169"/>
              <a:gd name="connsiteY15479" fmla="*/ 4078079 h 5809456"/>
              <a:gd name="connsiteX15480" fmla="*/ 3036841 w 10993169"/>
              <a:gd name="connsiteY15480" fmla="*/ 4077428 h 5809456"/>
              <a:gd name="connsiteX15481" fmla="*/ 3034888 w 10993169"/>
              <a:gd name="connsiteY15481" fmla="*/ 4076777 h 5809456"/>
              <a:gd name="connsiteX15482" fmla="*/ 3032284 w 10993169"/>
              <a:gd name="connsiteY15482" fmla="*/ 4074172 h 5809456"/>
              <a:gd name="connsiteX15483" fmla="*/ 3030331 w 10993169"/>
              <a:gd name="connsiteY15483" fmla="*/ 4070265 h 5809456"/>
              <a:gd name="connsiteX15484" fmla="*/ 3029029 w 10993169"/>
              <a:gd name="connsiteY15484" fmla="*/ 4065056 h 5809456"/>
              <a:gd name="connsiteX15485" fmla="*/ 3027727 w 10993169"/>
              <a:gd name="connsiteY15485" fmla="*/ 4059847 h 5809456"/>
              <a:gd name="connsiteX15486" fmla="*/ 3025774 w 10993169"/>
              <a:gd name="connsiteY15486" fmla="*/ 4049429 h 5809456"/>
              <a:gd name="connsiteX15487" fmla="*/ 3024472 w 10993169"/>
              <a:gd name="connsiteY15487" fmla="*/ 4040964 h 5809456"/>
              <a:gd name="connsiteX15488" fmla="*/ 3020566 w 10993169"/>
              <a:gd name="connsiteY15488" fmla="*/ 4036406 h 5809456"/>
              <a:gd name="connsiteX15489" fmla="*/ 3015359 w 10993169"/>
              <a:gd name="connsiteY15489" fmla="*/ 4031197 h 5809456"/>
              <a:gd name="connsiteX15490" fmla="*/ 3010802 w 10993169"/>
              <a:gd name="connsiteY15490" fmla="*/ 4026639 h 5809456"/>
              <a:gd name="connsiteX15491" fmla="*/ 3006896 w 10993169"/>
              <a:gd name="connsiteY15491" fmla="*/ 4023383 h 5809456"/>
              <a:gd name="connsiteX15492" fmla="*/ 3003641 w 10993169"/>
              <a:gd name="connsiteY15492" fmla="*/ 4022732 h 5809456"/>
              <a:gd name="connsiteX15493" fmla="*/ 3000386 w 10993169"/>
              <a:gd name="connsiteY15493" fmla="*/ 4022732 h 5809456"/>
              <a:gd name="connsiteX15494" fmla="*/ 2996480 w 10993169"/>
              <a:gd name="connsiteY15494" fmla="*/ 4022732 h 5809456"/>
              <a:gd name="connsiteX15495" fmla="*/ 2993226 w 10993169"/>
              <a:gd name="connsiteY15495" fmla="*/ 4023383 h 5809456"/>
              <a:gd name="connsiteX15496" fmla="*/ 2986065 w 10993169"/>
              <a:gd name="connsiteY15496" fmla="*/ 4025337 h 5809456"/>
              <a:gd name="connsiteX15497" fmla="*/ 2981508 w 10993169"/>
              <a:gd name="connsiteY15497" fmla="*/ 4025988 h 5809456"/>
              <a:gd name="connsiteX15498" fmla="*/ 2976300 w 10993169"/>
              <a:gd name="connsiteY15498" fmla="*/ 4025337 h 5809456"/>
              <a:gd name="connsiteX15499" fmla="*/ 2969791 w 10993169"/>
              <a:gd name="connsiteY15499" fmla="*/ 4023383 h 5809456"/>
              <a:gd name="connsiteX15500" fmla="*/ 2963281 w 10993169"/>
              <a:gd name="connsiteY15500" fmla="*/ 4021430 h 5809456"/>
              <a:gd name="connsiteX15501" fmla="*/ 2958073 w 10993169"/>
              <a:gd name="connsiteY15501" fmla="*/ 4020779 h 5809456"/>
              <a:gd name="connsiteX15502" fmla="*/ 2953516 w 10993169"/>
              <a:gd name="connsiteY15502" fmla="*/ 4021430 h 5809456"/>
              <a:gd name="connsiteX15503" fmla="*/ 2947658 w 10993169"/>
              <a:gd name="connsiteY15503" fmla="*/ 4023383 h 5809456"/>
              <a:gd name="connsiteX15504" fmla="*/ 2943101 w 10993169"/>
              <a:gd name="connsiteY15504" fmla="*/ 4025988 h 5809456"/>
              <a:gd name="connsiteX15505" fmla="*/ 2939846 w 10993169"/>
              <a:gd name="connsiteY15505" fmla="*/ 4028592 h 5809456"/>
              <a:gd name="connsiteX15506" fmla="*/ 2937893 w 10993169"/>
              <a:gd name="connsiteY15506" fmla="*/ 4030546 h 5809456"/>
              <a:gd name="connsiteX15507" fmla="*/ 2935940 w 10993169"/>
              <a:gd name="connsiteY15507" fmla="*/ 4033150 h 5809456"/>
              <a:gd name="connsiteX15508" fmla="*/ 2934638 w 10993169"/>
              <a:gd name="connsiteY15508" fmla="*/ 4036406 h 5809456"/>
              <a:gd name="connsiteX15509" fmla="*/ 2933336 w 10993169"/>
              <a:gd name="connsiteY15509" fmla="*/ 4039662 h 5809456"/>
              <a:gd name="connsiteX15510" fmla="*/ 2932034 w 10993169"/>
              <a:gd name="connsiteY15510" fmla="*/ 4042917 h 5809456"/>
              <a:gd name="connsiteX15511" fmla="*/ 2931383 w 10993169"/>
              <a:gd name="connsiteY15511" fmla="*/ 4046173 h 5809456"/>
              <a:gd name="connsiteX15512" fmla="*/ 2931383 w 10993169"/>
              <a:gd name="connsiteY15512" fmla="*/ 4048778 h 5809456"/>
              <a:gd name="connsiteX15513" fmla="*/ 2932034 w 10993169"/>
              <a:gd name="connsiteY15513" fmla="*/ 4051382 h 5809456"/>
              <a:gd name="connsiteX15514" fmla="*/ 2932685 w 10993169"/>
              <a:gd name="connsiteY15514" fmla="*/ 4053336 h 5809456"/>
              <a:gd name="connsiteX15515" fmla="*/ 2933336 w 10993169"/>
              <a:gd name="connsiteY15515" fmla="*/ 4055289 h 5809456"/>
              <a:gd name="connsiteX15516" fmla="*/ 2934638 w 10993169"/>
              <a:gd name="connsiteY15516" fmla="*/ 4057242 h 5809456"/>
              <a:gd name="connsiteX15517" fmla="*/ 2936591 w 10993169"/>
              <a:gd name="connsiteY15517" fmla="*/ 4059196 h 5809456"/>
              <a:gd name="connsiteX15518" fmla="*/ 2939846 w 10993169"/>
              <a:gd name="connsiteY15518" fmla="*/ 4062452 h 5809456"/>
              <a:gd name="connsiteX15519" fmla="*/ 2942450 w 10993169"/>
              <a:gd name="connsiteY15519" fmla="*/ 4066358 h 5809456"/>
              <a:gd name="connsiteX15520" fmla="*/ 2942450 w 10993169"/>
              <a:gd name="connsiteY15520" fmla="*/ 4073521 h 5809456"/>
              <a:gd name="connsiteX15521" fmla="*/ 2941799 w 10993169"/>
              <a:gd name="connsiteY15521" fmla="*/ 4081986 h 5809456"/>
              <a:gd name="connsiteX15522" fmla="*/ 2941148 w 10993169"/>
              <a:gd name="connsiteY15522" fmla="*/ 4085893 h 5809456"/>
              <a:gd name="connsiteX15523" fmla="*/ 2940497 w 10993169"/>
              <a:gd name="connsiteY15523" fmla="*/ 4090450 h 5809456"/>
              <a:gd name="connsiteX15524" fmla="*/ 2939195 w 10993169"/>
              <a:gd name="connsiteY15524" fmla="*/ 4093706 h 5809456"/>
              <a:gd name="connsiteX15525" fmla="*/ 2937242 w 10993169"/>
              <a:gd name="connsiteY15525" fmla="*/ 4096962 h 5809456"/>
              <a:gd name="connsiteX15526" fmla="*/ 2933336 w 10993169"/>
              <a:gd name="connsiteY15526" fmla="*/ 4101520 h 5809456"/>
              <a:gd name="connsiteX15527" fmla="*/ 2927477 w 10993169"/>
              <a:gd name="connsiteY15527" fmla="*/ 4105427 h 5809456"/>
              <a:gd name="connsiteX15528" fmla="*/ 2918364 w 10993169"/>
              <a:gd name="connsiteY15528" fmla="*/ 4107380 h 5809456"/>
              <a:gd name="connsiteX15529" fmla="*/ 2907948 w 10993169"/>
              <a:gd name="connsiteY15529" fmla="*/ 4109985 h 5809456"/>
              <a:gd name="connsiteX15530" fmla="*/ 2898184 w 10993169"/>
              <a:gd name="connsiteY15530" fmla="*/ 4111938 h 5809456"/>
              <a:gd name="connsiteX15531" fmla="*/ 2889070 w 10993169"/>
              <a:gd name="connsiteY15531" fmla="*/ 4113240 h 5809456"/>
              <a:gd name="connsiteX15532" fmla="*/ 2881909 w 10993169"/>
              <a:gd name="connsiteY15532" fmla="*/ 4110636 h 5809456"/>
              <a:gd name="connsiteX15533" fmla="*/ 2874098 w 10993169"/>
              <a:gd name="connsiteY15533" fmla="*/ 4106729 h 5809456"/>
              <a:gd name="connsiteX15534" fmla="*/ 2865635 w 10993169"/>
              <a:gd name="connsiteY15534" fmla="*/ 4102822 h 5809456"/>
              <a:gd name="connsiteX15535" fmla="*/ 2858474 w 10993169"/>
              <a:gd name="connsiteY15535" fmla="*/ 4100218 h 5809456"/>
              <a:gd name="connsiteX15536" fmla="*/ 2853917 w 10993169"/>
              <a:gd name="connsiteY15536" fmla="*/ 4096962 h 5809456"/>
              <a:gd name="connsiteX15537" fmla="*/ 2848059 w 10993169"/>
              <a:gd name="connsiteY15537" fmla="*/ 4093706 h 5809456"/>
              <a:gd name="connsiteX15538" fmla="*/ 2844804 w 10993169"/>
              <a:gd name="connsiteY15538" fmla="*/ 4091753 h 5809456"/>
              <a:gd name="connsiteX15539" fmla="*/ 2841549 w 10993169"/>
              <a:gd name="connsiteY15539" fmla="*/ 4090450 h 5809456"/>
              <a:gd name="connsiteX15540" fmla="*/ 2838945 w 10993169"/>
              <a:gd name="connsiteY15540" fmla="*/ 4089799 h 5809456"/>
              <a:gd name="connsiteX15541" fmla="*/ 2835690 w 10993169"/>
              <a:gd name="connsiteY15541" fmla="*/ 4089148 h 5809456"/>
              <a:gd name="connsiteX15542" fmla="*/ 2833086 w 10993169"/>
              <a:gd name="connsiteY15542" fmla="*/ 4085893 h 5809456"/>
              <a:gd name="connsiteX15543" fmla="*/ 2830482 w 10993169"/>
              <a:gd name="connsiteY15543" fmla="*/ 4081986 h 5809456"/>
              <a:gd name="connsiteX15544" fmla="*/ 2827879 w 10993169"/>
              <a:gd name="connsiteY15544" fmla="*/ 4079381 h 5809456"/>
              <a:gd name="connsiteX15545" fmla="*/ 2824624 w 10993169"/>
              <a:gd name="connsiteY15545" fmla="*/ 4076777 h 5809456"/>
              <a:gd name="connsiteX15546" fmla="*/ 2823973 w 10993169"/>
              <a:gd name="connsiteY15546" fmla="*/ 4074823 h 5809456"/>
              <a:gd name="connsiteX15547" fmla="*/ 2823973 w 10993169"/>
              <a:gd name="connsiteY15547" fmla="*/ 4072870 h 5809456"/>
              <a:gd name="connsiteX15548" fmla="*/ 2823973 w 10993169"/>
              <a:gd name="connsiteY15548" fmla="*/ 4070265 h 5809456"/>
              <a:gd name="connsiteX15549" fmla="*/ 2823973 w 10993169"/>
              <a:gd name="connsiteY15549" fmla="*/ 4068312 h 5809456"/>
              <a:gd name="connsiteX15550" fmla="*/ 2825926 w 10993169"/>
              <a:gd name="connsiteY15550" fmla="*/ 4064405 h 5809456"/>
              <a:gd name="connsiteX15551" fmla="*/ 2827879 w 10993169"/>
              <a:gd name="connsiteY15551" fmla="*/ 4061800 h 5809456"/>
              <a:gd name="connsiteX15552" fmla="*/ 2829181 w 10993169"/>
              <a:gd name="connsiteY15552" fmla="*/ 4059847 h 5809456"/>
              <a:gd name="connsiteX15553" fmla="*/ 2831784 w 10993169"/>
              <a:gd name="connsiteY15553" fmla="*/ 4057894 h 5809456"/>
              <a:gd name="connsiteX15554" fmla="*/ 2834388 w 10993169"/>
              <a:gd name="connsiteY15554" fmla="*/ 4056591 h 5809456"/>
              <a:gd name="connsiteX15555" fmla="*/ 2836992 w 10993169"/>
              <a:gd name="connsiteY15555" fmla="*/ 4055289 h 5809456"/>
              <a:gd name="connsiteX15556" fmla="*/ 2842200 w 10993169"/>
              <a:gd name="connsiteY15556" fmla="*/ 4053336 h 5809456"/>
              <a:gd name="connsiteX15557" fmla="*/ 2846106 w 10993169"/>
              <a:gd name="connsiteY15557" fmla="*/ 4051382 h 5809456"/>
              <a:gd name="connsiteX15558" fmla="*/ 2849361 w 10993169"/>
              <a:gd name="connsiteY15558" fmla="*/ 4046824 h 5809456"/>
              <a:gd name="connsiteX15559" fmla="*/ 2852616 w 10993169"/>
              <a:gd name="connsiteY15559" fmla="*/ 4042917 h 5809456"/>
              <a:gd name="connsiteX15560" fmla="*/ 2855219 w 10993169"/>
              <a:gd name="connsiteY15560" fmla="*/ 4039011 h 5809456"/>
              <a:gd name="connsiteX15561" fmla="*/ 2855870 w 10993169"/>
              <a:gd name="connsiteY15561" fmla="*/ 4035755 h 5809456"/>
              <a:gd name="connsiteX15562" fmla="*/ 2857172 w 10993169"/>
              <a:gd name="connsiteY15562" fmla="*/ 4032499 h 5809456"/>
              <a:gd name="connsiteX15563" fmla="*/ 2857823 w 10993169"/>
              <a:gd name="connsiteY15563" fmla="*/ 4028592 h 5809456"/>
              <a:gd name="connsiteX15564" fmla="*/ 2857172 w 10993169"/>
              <a:gd name="connsiteY15564" fmla="*/ 4025988 h 5809456"/>
              <a:gd name="connsiteX15565" fmla="*/ 2855870 w 10993169"/>
              <a:gd name="connsiteY15565" fmla="*/ 4023383 h 5809456"/>
              <a:gd name="connsiteX15566" fmla="*/ 2850012 w 10993169"/>
              <a:gd name="connsiteY15566" fmla="*/ 4020779 h 5809456"/>
              <a:gd name="connsiteX15567" fmla="*/ 2849679 w 10993169"/>
              <a:gd name="connsiteY15567" fmla="*/ 4020645 h 5809456"/>
              <a:gd name="connsiteX15568" fmla="*/ 2854176 w 10993169"/>
              <a:gd name="connsiteY15568" fmla="*/ 4022645 h 5809456"/>
              <a:gd name="connsiteX15569" fmla="*/ 2855477 w 10993169"/>
              <a:gd name="connsiteY15569" fmla="*/ 4024599 h 5809456"/>
              <a:gd name="connsiteX15570" fmla="*/ 2856129 w 10993169"/>
              <a:gd name="connsiteY15570" fmla="*/ 4027856 h 5809456"/>
              <a:gd name="connsiteX15571" fmla="*/ 2855477 w 10993169"/>
              <a:gd name="connsiteY15571" fmla="*/ 4031113 h 5809456"/>
              <a:gd name="connsiteX15572" fmla="*/ 2854176 w 10993169"/>
              <a:gd name="connsiteY15572" fmla="*/ 4035021 h 5809456"/>
              <a:gd name="connsiteX15573" fmla="*/ 2853525 w 10993169"/>
              <a:gd name="connsiteY15573" fmla="*/ 4037626 h 5809456"/>
              <a:gd name="connsiteX15574" fmla="*/ 2850921 w 10993169"/>
              <a:gd name="connsiteY15574" fmla="*/ 4041534 h 5809456"/>
              <a:gd name="connsiteX15575" fmla="*/ 2847667 w 10993169"/>
              <a:gd name="connsiteY15575" fmla="*/ 4046094 h 5809456"/>
              <a:gd name="connsiteX15576" fmla="*/ 2844412 w 10993169"/>
              <a:gd name="connsiteY15576" fmla="*/ 4050653 h 5809456"/>
              <a:gd name="connsiteX15577" fmla="*/ 2840506 w 10993169"/>
              <a:gd name="connsiteY15577" fmla="*/ 4052607 h 5809456"/>
              <a:gd name="connsiteX15578" fmla="*/ 2835299 w 10993169"/>
              <a:gd name="connsiteY15578" fmla="*/ 4054561 h 5809456"/>
              <a:gd name="connsiteX15579" fmla="*/ 2832695 w 10993169"/>
              <a:gd name="connsiteY15579" fmla="*/ 4055864 h 5809456"/>
              <a:gd name="connsiteX15580" fmla="*/ 2830091 w 10993169"/>
              <a:gd name="connsiteY15580" fmla="*/ 4057167 h 5809456"/>
              <a:gd name="connsiteX15581" fmla="*/ 2827488 w 10993169"/>
              <a:gd name="connsiteY15581" fmla="*/ 4058469 h 5809456"/>
              <a:gd name="connsiteX15582" fmla="*/ 2825535 w 10993169"/>
              <a:gd name="connsiteY15582" fmla="*/ 4060423 h 5809456"/>
              <a:gd name="connsiteX15583" fmla="*/ 2823582 w 10993169"/>
              <a:gd name="connsiteY15583" fmla="*/ 4063029 h 5809456"/>
              <a:gd name="connsiteX15584" fmla="*/ 2822280 w 10993169"/>
              <a:gd name="connsiteY15584" fmla="*/ 4066937 h 5809456"/>
              <a:gd name="connsiteX15585" fmla="*/ 2822280 w 10993169"/>
              <a:gd name="connsiteY15585" fmla="*/ 4069542 h 5809456"/>
              <a:gd name="connsiteX15586" fmla="*/ 2822280 w 10993169"/>
              <a:gd name="connsiteY15586" fmla="*/ 4071496 h 5809456"/>
              <a:gd name="connsiteX15587" fmla="*/ 2822280 w 10993169"/>
              <a:gd name="connsiteY15587" fmla="*/ 4074102 h 5809456"/>
              <a:gd name="connsiteX15588" fmla="*/ 2822931 w 10993169"/>
              <a:gd name="connsiteY15588" fmla="*/ 4076056 h 5809456"/>
              <a:gd name="connsiteX15589" fmla="*/ 2825535 w 10993169"/>
              <a:gd name="connsiteY15589" fmla="*/ 4078661 h 5809456"/>
              <a:gd name="connsiteX15590" fmla="*/ 2828790 w 10993169"/>
              <a:gd name="connsiteY15590" fmla="*/ 4081267 h 5809456"/>
              <a:gd name="connsiteX15591" fmla="*/ 2831393 w 10993169"/>
              <a:gd name="connsiteY15591" fmla="*/ 4084523 h 5809456"/>
              <a:gd name="connsiteX15592" fmla="*/ 2833997 w 10993169"/>
              <a:gd name="connsiteY15592" fmla="*/ 4088431 h 5809456"/>
              <a:gd name="connsiteX15593" fmla="*/ 2831393 w 10993169"/>
              <a:gd name="connsiteY15593" fmla="*/ 4088431 h 5809456"/>
              <a:gd name="connsiteX15594" fmla="*/ 2828790 w 10993169"/>
              <a:gd name="connsiteY15594" fmla="*/ 4088431 h 5809456"/>
              <a:gd name="connsiteX15595" fmla="*/ 2828139 w 10993169"/>
              <a:gd name="connsiteY15595" fmla="*/ 4090385 h 5809456"/>
              <a:gd name="connsiteX15596" fmla="*/ 2827488 w 10993169"/>
              <a:gd name="connsiteY15596" fmla="*/ 4094294 h 5809456"/>
              <a:gd name="connsiteX15597" fmla="*/ 2826837 w 10993169"/>
              <a:gd name="connsiteY15597" fmla="*/ 4099504 h 5809456"/>
              <a:gd name="connsiteX15598" fmla="*/ 2826837 w 10993169"/>
              <a:gd name="connsiteY15598" fmla="*/ 4105366 h 5809456"/>
              <a:gd name="connsiteX15599" fmla="*/ 2827488 w 10993169"/>
              <a:gd name="connsiteY15599" fmla="*/ 4117742 h 5809456"/>
              <a:gd name="connsiteX15600" fmla="*/ 2828790 w 10993169"/>
              <a:gd name="connsiteY15600" fmla="*/ 4127512 h 5809456"/>
              <a:gd name="connsiteX15601" fmla="*/ 2831393 w 10993169"/>
              <a:gd name="connsiteY15601" fmla="*/ 4133374 h 5809456"/>
              <a:gd name="connsiteX15602" fmla="*/ 2835299 w 10993169"/>
              <a:gd name="connsiteY15602" fmla="*/ 4139888 h 5809456"/>
              <a:gd name="connsiteX15603" fmla="*/ 2836601 w 10993169"/>
              <a:gd name="connsiteY15603" fmla="*/ 4143796 h 5809456"/>
              <a:gd name="connsiteX15604" fmla="*/ 2837903 w 10993169"/>
              <a:gd name="connsiteY15604" fmla="*/ 4147053 h 5809456"/>
              <a:gd name="connsiteX15605" fmla="*/ 2838553 w 10993169"/>
              <a:gd name="connsiteY15605" fmla="*/ 4149658 h 5809456"/>
              <a:gd name="connsiteX15606" fmla="*/ 2839204 w 10993169"/>
              <a:gd name="connsiteY15606" fmla="*/ 4152915 h 5809456"/>
              <a:gd name="connsiteX15607" fmla="*/ 2839855 w 10993169"/>
              <a:gd name="connsiteY15607" fmla="*/ 4156172 h 5809456"/>
              <a:gd name="connsiteX15608" fmla="*/ 2839855 w 10993169"/>
              <a:gd name="connsiteY15608" fmla="*/ 4160080 h 5809456"/>
              <a:gd name="connsiteX15609" fmla="*/ 2839855 w 10993169"/>
              <a:gd name="connsiteY15609" fmla="*/ 4164639 h 5809456"/>
              <a:gd name="connsiteX15610" fmla="*/ 2839204 w 10993169"/>
              <a:gd name="connsiteY15610" fmla="*/ 4169199 h 5809456"/>
              <a:gd name="connsiteX15611" fmla="*/ 2838553 w 10993169"/>
              <a:gd name="connsiteY15611" fmla="*/ 4174409 h 5809456"/>
              <a:gd name="connsiteX15612" fmla="*/ 2838553 w 10993169"/>
              <a:gd name="connsiteY15612" fmla="*/ 4178969 h 5809456"/>
              <a:gd name="connsiteX15613" fmla="*/ 2838553 w 10993169"/>
              <a:gd name="connsiteY15613" fmla="*/ 4182877 h 5809456"/>
              <a:gd name="connsiteX15614" fmla="*/ 2839204 w 10993169"/>
              <a:gd name="connsiteY15614" fmla="*/ 4186134 h 5809456"/>
              <a:gd name="connsiteX15615" fmla="*/ 2839855 w 10993169"/>
              <a:gd name="connsiteY15615" fmla="*/ 4194601 h 5809456"/>
              <a:gd name="connsiteX15616" fmla="*/ 2842459 w 10993169"/>
              <a:gd name="connsiteY15616" fmla="*/ 4204371 h 5809456"/>
              <a:gd name="connsiteX15617" fmla="*/ 2845714 w 10993169"/>
              <a:gd name="connsiteY15617" fmla="*/ 4212839 h 5809456"/>
              <a:gd name="connsiteX15618" fmla="*/ 2848968 w 10993169"/>
              <a:gd name="connsiteY15618" fmla="*/ 4220004 h 5809456"/>
              <a:gd name="connsiteX15619" fmla="*/ 2854176 w 10993169"/>
              <a:gd name="connsiteY15619" fmla="*/ 4225215 h 5809456"/>
              <a:gd name="connsiteX15620" fmla="*/ 2860685 w 10993169"/>
              <a:gd name="connsiteY15620" fmla="*/ 4231077 h 5809456"/>
              <a:gd name="connsiteX15621" fmla="*/ 2863289 w 10993169"/>
              <a:gd name="connsiteY15621" fmla="*/ 4234333 h 5809456"/>
              <a:gd name="connsiteX15622" fmla="*/ 2865892 w 10993169"/>
              <a:gd name="connsiteY15622" fmla="*/ 4236939 h 5809456"/>
              <a:gd name="connsiteX15623" fmla="*/ 2868496 w 10993169"/>
              <a:gd name="connsiteY15623" fmla="*/ 4239544 h 5809456"/>
              <a:gd name="connsiteX15624" fmla="*/ 2869798 w 10993169"/>
              <a:gd name="connsiteY15624" fmla="*/ 4242801 h 5809456"/>
              <a:gd name="connsiteX15625" fmla="*/ 2871751 w 10993169"/>
              <a:gd name="connsiteY15625" fmla="*/ 4247360 h 5809456"/>
              <a:gd name="connsiteX15626" fmla="*/ 2873053 w 10993169"/>
              <a:gd name="connsiteY15626" fmla="*/ 4252571 h 5809456"/>
              <a:gd name="connsiteX15627" fmla="*/ 2873053 w 10993169"/>
              <a:gd name="connsiteY15627" fmla="*/ 4255828 h 5809456"/>
              <a:gd name="connsiteX15628" fmla="*/ 2873053 w 10993169"/>
              <a:gd name="connsiteY15628" fmla="*/ 4258433 h 5809456"/>
              <a:gd name="connsiteX15629" fmla="*/ 2873053 w 10993169"/>
              <a:gd name="connsiteY15629" fmla="*/ 4261039 h 5809456"/>
              <a:gd name="connsiteX15630" fmla="*/ 2872402 w 10993169"/>
              <a:gd name="connsiteY15630" fmla="*/ 4262993 h 5809456"/>
              <a:gd name="connsiteX15631" fmla="*/ 2871100 w 10993169"/>
              <a:gd name="connsiteY15631" fmla="*/ 4265598 h 5809456"/>
              <a:gd name="connsiteX15632" fmla="*/ 2869147 w 10993169"/>
              <a:gd name="connsiteY15632" fmla="*/ 4268204 h 5809456"/>
              <a:gd name="connsiteX15633" fmla="*/ 2866543 w 10993169"/>
              <a:gd name="connsiteY15633" fmla="*/ 4270809 h 5809456"/>
              <a:gd name="connsiteX15634" fmla="*/ 2863940 w 10993169"/>
              <a:gd name="connsiteY15634" fmla="*/ 4272763 h 5809456"/>
              <a:gd name="connsiteX15635" fmla="*/ 2858732 w 10993169"/>
              <a:gd name="connsiteY15635" fmla="*/ 4276671 h 5809456"/>
              <a:gd name="connsiteX15636" fmla="*/ 2854176 w 10993169"/>
              <a:gd name="connsiteY15636" fmla="*/ 4280579 h 5809456"/>
              <a:gd name="connsiteX15637" fmla="*/ 2849619 w 10993169"/>
              <a:gd name="connsiteY15637" fmla="*/ 4283185 h 5809456"/>
              <a:gd name="connsiteX15638" fmla="*/ 2843110 w 10993169"/>
              <a:gd name="connsiteY15638" fmla="*/ 4287093 h 5809456"/>
              <a:gd name="connsiteX15639" fmla="*/ 2836601 w 10993169"/>
              <a:gd name="connsiteY15639" fmla="*/ 4289698 h 5809456"/>
              <a:gd name="connsiteX15640" fmla="*/ 2831393 w 10993169"/>
              <a:gd name="connsiteY15640" fmla="*/ 4291001 h 5809456"/>
              <a:gd name="connsiteX15641" fmla="*/ 2822280 w 10993169"/>
              <a:gd name="connsiteY15641" fmla="*/ 4292303 h 5809456"/>
              <a:gd name="connsiteX15642" fmla="*/ 2811865 w 10993169"/>
              <a:gd name="connsiteY15642" fmla="*/ 4292955 h 5809456"/>
              <a:gd name="connsiteX15643" fmla="*/ 2801451 w 10993169"/>
              <a:gd name="connsiteY15643" fmla="*/ 4293606 h 5809456"/>
              <a:gd name="connsiteX15644" fmla="*/ 2792989 w 10993169"/>
              <a:gd name="connsiteY15644" fmla="*/ 4293606 h 5809456"/>
              <a:gd name="connsiteX15645" fmla="*/ 2783876 w 10993169"/>
              <a:gd name="connsiteY15645" fmla="*/ 4291001 h 5809456"/>
              <a:gd name="connsiteX15646" fmla="*/ 2774112 w 10993169"/>
              <a:gd name="connsiteY15646" fmla="*/ 4287093 h 5809456"/>
              <a:gd name="connsiteX15647" fmla="*/ 2764348 w 10993169"/>
              <a:gd name="connsiteY15647" fmla="*/ 4282533 h 5809456"/>
              <a:gd name="connsiteX15648" fmla="*/ 2757188 w 10993169"/>
              <a:gd name="connsiteY15648" fmla="*/ 4277974 h 5809456"/>
              <a:gd name="connsiteX15649" fmla="*/ 2753933 w 10993169"/>
              <a:gd name="connsiteY15649" fmla="*/ 4276020 h 5809456"/>
              <a:gd name="connsiteX15650" fmla="*/ 2751329 w 10993169"/>
              <a:gd name="connsiteY15650" fmla="*/ 4272112 h 5809456"/>
              <a:gd name="connsiteX15651" fmla="*/ 2748075 w 10993169"/>
              <a:gd name="connsiteY15651" fmla="*/ 4268204 h 5809456"/>
              <a:gd name="connsiteX15652" fmla="*/ 2744820 w 10993169"/>
              <a:gd name="connsiteY15652" fmla="*/ 4263644 h 5809456"/>
              <a:gd name="connsiteX15653" fmla="*/ 2738962 w 10993169"/>
              <a:gd name="connsiteY15653" fmla="*/ 4255177 h 5809456"/>
              <a:gd name="connsiteX15654" fmla="*/ 2734405 w 10993169"/>
              <a:gd name="connsiteY15654" fmla="*/ 4248012 h 5809456"/>
              <a:gd name="connsiteX15655" fmla="*/ 2732453 w 10993169"/>
              <a:gd name="connsiteY15655" fmla="*/ 4242150 h 5809456"/>
              <a:gd name="connsiteX15656" fmla="*/ 2731151 w 10993169"/>
              <a:gd name="connsiteY15656" fmla="*/ 4234333 h 5809456"/>
              <a:gd name="connsiteX15657" fmla="*/ 2729849 w 10993169"/>
              <a:gd name="connsiteY15657" fmla="*/ 4230425 h 5809456"/>
              <a:gd name="connsiteX15658" fmla="*/ 2728547 w 10993169"/>
              <a:gd name="connsiteY15658" fmla="*/ 4226517 h 5809456"/>
              <a:gd name="connsiteX15659" fmla="*/ 2726594 w 10993169"/>
              <a:gd name="connsiteY15659" fmla="*/ 4223912 h 5809456"/>
              <a:gd name="connsiteX15660" fmla="*/ 2723991 w 10993169"/>
              <a:gd name="connsiteY15660" fmla="*/ 4221958 h 5809456"/>
              <a:gd name="connsiteX15661" fmla="*/ 2722038 w 10993169"/>
              <a:gd name="connsiteY15661" fmla="*/ 4221958 h 5809456"/>
              <a:gd name="connsiteX15662" fmla="*/ 2719434 w 10993169"/>
              <a:gd name="connsiteY15662" fmla="*/ 4222609 h 5809456"/>
              <a:gd name="connsiteX15663" fmla="*/ 2716831 w 10993169"/>
              <a:gd name="connsiteY15663" fmla="*/ 4224563 h 5809456"/>
              <a:gd name="connsiteX15664" fmla="*/ 2713576 w 10993169"/>
              <a:gd name="connsiteY15664" fmla="*/ 4226517 h 5809456"/>
              <a:gd name="connsiteX15665" fmla="*/ 2710321 w 10993169"/>
              <a:gd name="connsiteY15665" fmla="*/ 4228471 h 5809456"/>
              <a:gd name="connsiteX15666" fmla="*/ 2707067 w 10993169"/>
              <a:gd name="connsiteY15666" fmla="*/ 4230425 h 5809456"/>
              <a:gd name="connsiteX15667" fmla="*/ 2703812 w 10993169"/>
              <a:gd name="connsiteY15667" fmla="*/ 4231728 h 5809456"/>
              <a:gd name="connsiteX15668" fmla="*/ 2700557 w 10993169"/>
              <a:gd name="connsiteY15668" fmla="*/ 4232379 h 5809456"/>
              <a:gd name="connsiteX15669" fmla="*/ 2694699 w 10993169"/>
              <a:gd name="connsiteY15669" fmla="*/ 4234333 h 5809456"/>
              <a:gd name="connsiteX15670" fmla="*/ 2686237 w 10993169"/>
              <a:gd name="connsiteY15670" fmla="*/ 4236288 h 5809456"/>
              <a:gd name="connsiteX15671" fmla="*/ 2682331 w 10993169"/>
              <a:gd name="connsiteY15671" fmla="*/ 4236939 h 5809456"/>
              <a:gd name="connsiteX15672" fmla="*/ 2678426 w 10993169"/>
              <a:gd name="connsiteY15672" fmla="*/ 4236939 h 5809456"/>
              <a:gd name="connsiteX15673" fmla="*/ 2675171 w 10993169"/>
              <a:gd name="connsiteY15673" fmla="*/ 4236288 h 5809456"/>
              <a:gd name="connsiteX15674" fmla="*/ 2672567 w 10993169"/>
              <a:gd name="connsiteY15674" fmla="*/ 4234985 h 5809456"/>
              <a:gd name="connsiteX15675" fmla="*/ 2670615 w 10993169"/>
              <a:gd name="connsiteY15675" fmla="*/ 4232379 h 5809456"/>
              <a:gd name="connsiteX15676" fmla="*/ 2669313 w 10993169"/>
              <a:gd name="connsiteY15676" fmla="*/ 4228471 h 5809456"/>
              <a:gd name="connsiteX15677" fmla="*/ 2668011 w 10993169"/>
              <a:gd name="connsiteY15677" fmla="*/ 4225215 h 5809456"/>
              <a:gd name="connsiteX15678" fmla="*/ 2667360 w 10993169"/>
              <a:gd name="connsiteY15678" fmla="*/ 4221958 h 5809456"/>
              <a:gd name="connsiteX15679" fmla="*/ 2664756 w 10993169"/>
              <a:gd name="connsiteY15679" fmla="*/ 4220004 h 5809456"/>
              <a:gd name="connsiteX15680" fmla="*/ 2660851 w 10993169"/>
              <a:gd name="connsiteY15680" fmla="*/ 4216747 h 5809456"/>
              <a:gd name="connsiteX15681" fmla="*/ 2657596 w 10993169"/>
              <a:gd name="connsiteY15681" fmla="*/ 4213490 h 5809456"/>
              <a:gd name="connsiteX15682" fmla="*/ 2654993 w 10993169"/>
              <a:gd name="connsiteY15682" fmla="*/ 4209582 h 5809456"/>
              <a:gd name="connsiteX15683" fmla="*/ 2649134 w 10993169"/>
              <a:gd name="connsiteY15683" fmla="*/ 4204371 h 5809456"/>
              <a:gd name="connsiteX15684" fmla="*/ 2642625 w 10993169"/>
              <a:gd name="connsiteY15684" fmla="*/ 4197207 h 5809456"/>
              <a:gd name="connsiteX15685" fmla="*/ 2638719 w 10993169"/>
              <a:gd name="connsiteY15685" fmla="*/ 4193298 h 5809456"/>
              <a:gd name="connsiteX15686" fmla="*/ 2635465 w 10993169"/>
              <a:gd name="connsiteY15686" fmla="*/ 4190042 h 5809456"/>
              <a:gd name="connsiteX15687" fmla="*/ 2633512 w 10993169"/>
              <a:gd name="connsiteY15687" fmla="*/ 4186785 h 5809456"/>
              <a:gd name="connsiteX15688" fmla="*/ 2631559 w 10993169"/>
              <a:gd name="connsiteY15688" fmla="*/ 4183528 h 5809456"/>
              <a:gd name="connsiteX15689" fmla="*/ 2630908 w 10993169"/>
              <a:gd name="connsiteY15689" fmla="*/ 4180923 h 5809456"/>
              <a:gd name="connsiteX15690" fmla="*/ 2630908 w 10993169"/>
              <a:gd name="connsiteY15690" fmla="*/ 4178317 h 5809456"/>
              <a:gd name="connsiteX15691" fmla="*/ 2630908 w 10993169"/>
              <a:gd name="connsiteY15691" fmla="*/ 4175061 h 5809456"/>
              <a:gd name="connsiteX15692" fmla="*/ 2630908 w 10993169"/>
              <a:gd name="connsiteY15692" fmla="*/ 4171804 h 5809456"/>
              <a:gd name="connsiteX15693" fmla="*/ 2631559 w 10993169"/>
              <a:gd name="connsiteY15693" fmla="*/ 4164639 h 5809456"/>
              <a:gd name="connsiteX15694" fmla="*/ 2631559 w 10993169"/>
              <a:gd name="connsiteY15694" fmla="*/ 4158126 h 5809456"/>
              <a:gd name="connsiteX15695" fmla="*/ 2631559 w 10993169"/>
              <a:gd name="connsiteY15695" fmla="*/ 4148355 h 5809456"/>
              <a:gd name="connsiteX15696" fmla="*/ 2630257 w 10993169"/>
              <a:gd name="connsiteY15696" fmla="*/ 4136631 h 5809456"/>
              <a:gd name="connsiteX15697" fmla="*/ 2628955 w 10993169"/>
              <a:gd name="connsiteY15697" fmla="*/ 4130118 h 5809456"/>
              <a:gd name="connsiteX15698" fmla="*/ 2627654 w 10993169"/>
              <a:gd name="connsiteY15698" fmla="*/ 4124256 h 5809456"/>
              <a:gd name="connsiteX15699" fmla="*/ 2625701 w 10993169"/>
              <a:gd name="connsiteY15699" fmla="*/ 4119045 h 5809456"/>
              <a:gd name="connsiteX15700" fmla="*/ 2624399 w 10993169"/>
              <a:gd name="connsiteY15700" fmla="*/ 4114485 h 5809456"/>
              <a:gd name="connsiteX15701" fmla="*/ 2621795 w 10993169"/>
              <a:gd name="connsiteY15701" fmla="*/ 4109926 h 5809456"/>
              <a:gd name="connsiteX15702" fmla="*/ 2617239 w 10993169"/>
              <a:gd name="connsiteY15702" fmla="*/ 4103412 h 5809456"/>
              <a:gd name="connsiteX15703" fmla="*/ 2613333 w 10993169"/>
              <a:gd name="connsiteY15703" fmla="*/ 4096899 h 5809456"/>
              <a:gd name="connsiteX15704" fmla="*/ 2608777 w 10993169"/>
              <a:gd name="connsiteY15704" fmla="*/ 4093642 h 5809456"/>
              <a:gd name="connsiteX15705" fmla="*/ 2604220 w 10993169"/>
              <a:gd name="connsiteY15705" fmla="*/ 4089734 h 5809456"/>
              <a:gd name="connsiteX15706" fmla="*/ 2597711 w 10993169"/>
              <a:gd name="connsiteY15706" fmla="*/ 4086477 h 5809456"/>
              <a:gd name="connsiteX15707" fmla="*/ 2591202 w 10993169"/>
              <a:gd name="connsiteY15707" fmla="*/ 4084523 h 5809456"/>
              <a:gd name="connsiteX15708" fmla="*/ 2585994 w 10993169"/>
              <a:gd name="connsiteY15708" fmla="*/ 4083221 h 5809456"/>
              <a:gd name="connsiteX15709" fmla="*/ 2580136 w 10993169"/>
              <a:gd name="connsiteY15709" fmla="*/ 4084523 h 5809456"/>
              <a:gd name="connsiteX15710" fmla="*/ 2572976 w 10993169"/>
              <a:gd name="connsiteY15710" fmla="*/ 4087129 h 5809456"/>
              <a:gd name="connsiteX15711" fmla="*/ 2565816 w 10993169"/>
              <a:gd name="connsiteY15711" fmla="*/ 4089734 h 5809456"/>
              <a:gd name="connsiteX15712" fmla="*/ 2559957 w 10993169"/>
              <a:gd name="connsiteY15712" fmla="*/ 4091037 h 5809456"/>
              <a:gd name="connsiteX15713" fmla="*/ 2554750 w 10993169"/>
              <a:gd name="connsiteY15713" fmla="*/ 4090385 h 5809456"/>
              <a:gd name="connsiteX15714" fmla="*/ 2548241 w 10993169"/>
              <a:gd name="connsiteY15714" fmla="*/ 4088431 h 5809456"/>
              <a:gd name="connsiteX15715" fmla="*/ 2544986 w 10993169"/>
              <a:gd name="connsiteY15715" fmla="*/ 4087129 h 5809456"/>
              <a:gd name="connsiteX15716" fmla="*/ 2542382 w 10993169"/>
              <a:gd name="connsiteY15716" fmla="*/ 4085826 h 5809456"/>
              <a:gd name="connsiteX15717" fmla="*/ 2540430 w 10993169"/>
              <a:gd name="connsiteY15717" fmla="*/ 4084523 h 5809456"/>
              <a:gd name="connsiteX15718" fmla="*/ 2539779 w 10993169"/>
              <a:gd name="connsiteY15718" fmla="*/ 4083221 h 5809456"/>
              <a:gd name="connsiteX15719" fmla="*/ 2538477 w 10993169"/>
              <a:gd name="connsiteY15719" fmla="*/ 4079964 h 5809456"/>
              <a:gd name="connsiteX15720" fmla="*/ 2535222 w 10993169"/>
              <a:gd name="connsiteY15720" fmla="*/ 4070845 h 5809456"/>
              <a:gd name="connsiteX15721" fmla="*/ 2531317 w 10993169"/>
              <a:gd name="connsiteY15721" fmla="*/ 4061075 h 5809456"/>
              <a:gd name="connsiteX15722" fmla="*/ 2526760 w 10993169"/>
              <a:gd name="connsiteY15722" fmla="*/ 4052607 h 5809456"/>
              <a:gd name="connsiteX15723" fmla="*/ 2524807 w 10993169"/>
              <a:gd name="connsiteY15723" fmla="*/ 4048048 h 5809456"/>
              <a:gd name="connsiteX15724" fmla="*/ 2521553 w 10993169"/>
              <a:gd name="connsiteY15724" fmla="*/ 4042837 h 5809456"/>
              <a:gd name="connsiteX15725" fmla="*/ 2518298 w 10993169"/>
              <a:gd name="connsiteY15725" fmla="*/ 4038278 h 5809456"/>
              <a:gd name="connsiteX15726" fmla="*/ 2514393 w 10993169"/>
              <a:gd name="connsiteY15726" fmla="*/ 4035021 h 5809456"/>
              <a:gd name="connsiteX15727" fmla="*/ 2509836 w 10993169"/>
              <a:gd name="connsiteY15727" fmla="*/ 4031113 h 5809456"/>
              <a:gd name="connsiteX15728" fmla="*/ 2503978 w 10993169"/>
              <a:gd name="connsiteY15728" fmla="*/ 4027856 h 5809456"/>
              <a:gd name="connsiteX15729" fmla="*/ 2500723 w 10993169"/>
              <a:gd name="connsiteY15729" fmla="*/ 4026553 h 5809456"/>
              <a:gd name="connsiteX15730" fmla="*/ 2497469 w 10993169"/>
              <a:gd name="connsiteY15730" fmla="*/ 4025902 h 5809456"/>
              <a:gd name="connsiteX15731" fmla="*/ 2494214 w 10993169"/>
              <a:gd name="connsiteY15731" fmla="*/ 4025251 h 5809456"/>
              <a:gd name="connsiteX15732" fmla="*/ 2491610 w 10993169"/>
              <a:gd name="connsiteY15732" fmla="*/ 4024599 h 5809456"/>
              <a:gd name="connsiteX15733" fmla="*/ 2483799 w 10993169"/>
              <a:gd name="connsiteY15733" fmla="*/ 4025251 h 5809456"/>
              <a:gd name="connsiteX15734" fmla="*/ 2474686 w 10993169"/>
              <a:gd name="connsiteY15734" fmla="*/ 4026553 h 5809456"/>
              <a:gd name="connsiteX15735" fmla="*/ 2465573 w 10993169"/>
              <a:gd name="connsiteY15735" fmla="*/ 4027856 h 5809456"/>
              <a:gd name="connsiteX15736" fmla="*/ 2458413 w 10993169"/>
              <a:gd name="connsiteY15736" fmla="*/ 4029810 h 5809456"/>
              <a:gd name="connsiteX15737" fmla="*/ 2446045 w 10993169"/>
              <a:gd name="connsiteY15737" fmla="*/ 4030461 h 5809456"/>
              <a:gd name="connsiteX15738" fmla="*/ 2432376 w 10993169"/>
              <a:gd name="connsiteY15738" fmla="*/ 4032415 h 5809456"/>
              <a:gd name="connsiteX15739" fmla="*/ 2425867 w 10993169"/>
              <a:gd name="connsiteY15739" fmla="*/ 4033067 h 5809456"/>
              <a:gd name="connsiteX15740" fmla="*/ 2419358 w 10993169"/>
              <a:gd name="connsiteY15740" fmla="*/ 4033067 h 5809456"/>
              <a:gd name="connsiteX15741" fmla="*/ 2413499 w 10993169"/>
              <a:gd name="connsiteY15741" fmla="*/ 4033067 h 5809456"/>
              <a:gd name="connsiteX15742" fmla="*/ 2409594 w 10993169"/>
              <a:gd name="connsiteY15742" fmla="*/ 4032415 h 5809456"/>
              <a:gd name="connsiteX15743" fmla="*/ 2400481 w 10993169"/>
              <a:gd name="connsiteY15743" fmla="*/ 4029159 h 5809456"/>
              <a:gd name="connsiteX15744" fmla="*/ 2390717 w 10993169"/>
              <a:gd name="connsiteY15744" fmla="*/ 4024599 h 5809456"/>
              <a:gd name="connsiteX15745" fmla="*/ 2380953 w 10993169"/>
              <a:gd name="connsiteY15745" fmla="*/ 4018086 h 5809456"/>
              <a:gd name="connsiteX15746" fmla="*/ 2373793 w 10993169"/>
              <a:gd name="connsiteY15746" fmla="*/ 4012224 h 5809456"/>
              <a:gd name="connsiteX15747" fmla="*/ 2368585 w 10993169"/>
              <a:gd name="connsiteY15747" fmla="*/ 4005059 h 5809456"/>
              <a:gd name="connsiteX15748" fmla="*/ 2362727 w 10993169"/>
              <a:gd name="connsiteY15748" fmla="*/ 3995289 h 5809456"/>
              <a:gd name="connsiteX15749" fmla="*/ 2360123 w 10993169"/>
              <a:gd name="connsiteY15749" fmla="*/ 3989426 h 5809456"/>
              <a:gd name="connsiteX15750" fmla="*/ 2358171 w 10993169"/>
              <a:gd name="connsiteY15750" fmla="*/ 3984867 h 5809456"/>
              <a:gd name="connsiteX15751" fmla="*/ 2356218 w 10993169"/>
              <a:gd name="connsiteY15751" fmla="*/ 3980307 h 5809456"/>
              <a:gd name="connsiteX15752" fmla="*/ 2356218 w 10993169"/>
              <a:gd name="connsiteY15752" fmla="*/ 3975748 h 5809456"/>
              <a:gd name="connsiteX15753" fmla="*/ 2355567 w 10993169"/>
              <a:gd name="connsiteY15753" fmla="*/ 3972491 h 5809456"/>
              <a:gd name="connsiteX15754" fmla="*/ 2355567 w 10993169"/>
              <a:gd name="connsiteY15754" fmla="*/ 3968583 h 5809456"/>
              <a:gd name="connsiteX15755" fmla="*/ 2356218 w 10993169"/>
              <a:gd name="connsiteY15755" fmla="*/ 3964024 h 5809456"/>
              <a:gd name="connsiteX15756" fmla="*/ 2357520 w 10993169"/>
              <a:gd name="connsiteY15756" fmla="*/ 3959464 h 5809456"/>
              <a:gd name="connsiteX15757" fmla="*/ 2360123 w 10993169"/>
              <a:gd name="connsiteY15757" fmla="*/ 3950345 h 5809456"/>
              <a:gd name="connsiteX15758" fmla="*/ 2360774 w 10993169"/>
              <a:gd name="connsiteY15758" fmla="*/ 3942529 h 5809456"/>
              <a:gd name="connsiteX15759" fmla="*/ 2360774 w 10993169"/>
              <a:gd name="connsiteY15759" fmla="*/ 3936016 h 5809456"/>
              <a:gd name="connsiteX15760" fmla="*/ 2360774 w 10993169"/>
              <a:gd name="connsiteY15760" fmla="*/ 3928851 h 5809456"/>
              <a:gd name="connsiteX15761" fmla="*/ 2360123 w 10993169"/>
              <a:gd name="connsiteY15761" fmla="*/ 3921035 h 5809456"/>
              <a:gd name="connsiteX15762" fmla="*/ 2358821 w 10993169"/>
              <a:gd name="connsiteY15762" fmla="*/ 3914521 h 5809456"/>
              <a:gd name="connsiteX15763" fmla="*/ 2356218 w 10993169"/>
              <a:gd name="connsiteY15763" fmla="*/ 3911916 h 5809456"/>
              <a:gd name="connsiteX15764" fmla="*/ 2352963 w 10993169"/>
              <a:gd name="connsiteY15764" fmla="*/ 3908659 h 5809456"/>
              <a:gd name="connsiteX15765" fmla="*/ 2351661 w 10993169"/>
              <a:gd name="connsiteY15765" fmla="*/ 3907356 h 5809456"/>
              <a:gd name="connsiteX15766" fmla="*/ 2349709 w 10993169"/>
              <a:gd name="connsiteY15766" fmla="*/ 3906054 h 5809456"/>
              <a:gd name="connsiteX15767" fmla="*/ 2347756 w 10993169"/>
              <a:gd name="connsiteY15767" fmla="*/ 3904751 h 5809456"/>
              <a:gd name="connsiteX15768" fmla="*/ 2345803 w 10993169"/>
              <a:gd name="connsiteY15768" fmla="*/ 3904751 h 5809456"/>
              <a:gd name="connsiteX15769" fmla="*/ 2344501 w 10993169"/>
              <a:gd name="connsiteY15769" fmla="*/ 3904100 h 5809456"/>
              <a:gd name="connsiteX15770" fmla="*/ 2342548 w 10993169"/>
              <a:gd name="connsiteY15770" fmla="*/ 3904100 h 5809456"/>
              <a:gd name="connsiteX15771" fmla="*/ 2340596 w 10993169"/>
              <a:gd name="connsiteY15771" fmla="*/ 3905402 h 5809456"/>
              <a:gd name="connsiteX15772" fmla="*/ 2338643 w 10993169"/>
              <a:gd name="connsiteY15772" fmla="*/ 3906705 h 5809456"/>
              <a:gd name="connsiteX15773" fmla="*/ 2334737 w 10993169"/>
              <a:gd name="connsiteY15773" fmla="*/ 3909310 h 5809456"/>
              <a:gd name="connsiteX15774" fmla="*/ 2332785 w 10993169"/>
              <a:gd name="connsiteY15774" fmla="*/ 3912567 h 5809456"/>
              <a:gd name="connsiteX15775" fmla="*/ 2331483 w 10993169"/>
              <a:gd name="connsiteY15775" fmla="*/ 3915173 h 5809456"/>
              <a:gd name="connsiteX15776" fmla="*/ 2331483 w 10993169"/>
              <a:gd name="connsiteY15776" fmla="*/ 3919081 h 5809456"/>
              <a:gd name="connsiteX15777" fmla="*/ 2331483 w 10993169"/>
              <a:gd name="connsiteY15777" fmla="*/ 3922989 h 5809456"/>
              <a:gd name="connsiteX15778" fmla="*/ 2332134 w 10993169"/>
              <a:gd name="connsiteY15778" fmla="*/ 3926897 h 5809456"/>
              <a:gd name="connsiteX15779" fmla="*/ 2332785 w 10993169"/>
              <a:gd name="connsiteY15779" fmla="*/ 3931456 h 5809456"/>
              <a:gd name="connsiteX15780" fmla="*/ 2333435 w 10993169"/>
              <a:gd name="connsiteY15780" fmla="*/ 3934713 h 5809456"/>
              <a:gd name="connsiteX15781" fmla="*/ 2333435 w 10993169"/>
              <a:gd name="connsiteY15781" fmla="*/ 3937970 h 5809456"/>
              <a:gd name="connsiteX15782" fmla="*/ 2332785 w 10993169"/>
              <a:gd name="connsiteY15782" fmla="*/ 3939924 h 5809456"/>
              <a:gd name="connsiteX15783" fmla="*/ 2330832 w 10993169"/>
              <a:gd name="connsiteY15783" fmla="*/ 3946437 h 5809456"/>
              <a:gd name="connsiteX15784" fmla="*/ 2326926 w 10993169"/>
              <a:gd name="connsiteY15784" fmla="*/ 3953602 h 5809456"/>
              <a:gd name="connsiteX15785" fmla="*/ 2324973 w 10993169"/>
              <a:gd name="connsiteY15785" fmla="*/ 3956208 h 5809456"/>
              <a:gd name="connsiteX15786" fmla="*/ 2323671 w 10993169"/>
              <a:gd name="connsiteY15786" fmla="*/ 3958813 h 5809456"/>
              <a:gd name="connsiteX15787" fmla="*/ 2321719 w 10993169"/>
              <a:gd name="connsiteY15787" fmla="*/ 3960116 h 5809456"/>
              <a:gd name="connsiteX15788" fmla="*/ 2319766 w 10993169"/>
              <a:gd name="connsiteY15788" fmla="*/ 3960767 h 5809456"/>
              <a:gd name="connsiteX15789" fmla="*/ 2316511 w 10993169"/>
              <a:gd name="connsiteY15789" fmla="*/ 3961418 h 5809456"/>
              <a:gd name="connsiteX15790" fmla="*/ 2313257 w 10993169"/>
              <a:gd name="connsiteY15790" fmla="*/ 3960767 h 5809456"/>
              <a:gd name="connsiteX15791" fmla="*/ 2310002 w 10993169"/>
              <a:gd name="connsiteY15791" fmla="*/ 3960116 h 5809456"/>
              <a:gd name="connsiteX15792" fmla="*/ 2306097 w 10993169"/>
              <a:gd name="connsiteY15792" fmla="*/ 3958162 h 5809456"/>
              <a:gd name="connsiteX15793" fmla="*/ 2302842 w 10993169"/>
              <a:gd name="connsiteY15793" fmla="*/ 3956859 h 5809456"/>
              <a:gd name="connsiteX15794" fmla="*/ 2300238 w 10993169"/>
              <a:gd name="connsiteY15794" fmla="*/ 3954254 h 5809456"/>
              <a:gd name="connsiteX15795" fmla="*/ 2298285 w 10993169"/>
              <a:gd name="connsiteY15795" fmla="*/ 3952300 h 5809456"/>
              <a:gd name="connsiteX15796" fmla="*/ 2296984 w 10993169"/>
              <a:gd name="connsiteY15796" fmla="*/ 3950345 h 5809456"/>
              <a:gd name="connsiteX15797" fmla="*/ 2295031 w 10993169"/>
              <a:gd name="connsiteY15797" fmla="*/ 3947089 h 5809456"/>
              <a:gd name="connsiteX15798" fmla="*/ 2293729 w 10993169"/>
              <a:gd name="connsiteY15798" fmla="*/ 3943181 h 5809456"/>
              <a:gd name="connsiteX15799" fmla="*/ 2292427 w 10993169"/>
              <a:gd name="connsiteY15799" fmla="*/ 3938621 h 5809456"/>
              <a:gd name="connsiteX15800" fmla="*/ 2291125 w 10993169"/>
              <a:gd name="connsiteY15800" fmla="*/ 3934062 h 5809456"/>
              <a:gd name="connsiteX15801" fmla="*/ 2291125 w 10993169"/>
              <a:gd name="connsiteY15801" fmla="*/ 3928851 h 5809456"/>
              <a:gd name="connsiteX15802" fmla="*/ 2290474 w 10993169"/>
              <a:gd name="connsiteY15802" fmla="*/ 3924943 h 5809456"/>
              <a:gd name="connsiteX15803" fmla="*/ 2291125 w 10993169"/>
              <a:gd name="connsiteY15803" fmla="*/ 3920383 h 5809456"/>
              <a:gd name="connsiteX15804" fmla="*/ 2291776 w 10993169"/>
              <a:gd name="connsiteY15804" fmla="*/ 3917127 h 5809456"/>
              <a:gd name="connsiteX15805" fmla="*/ 2293078 w 10993169"/>
              <a:gd name="connsiteY15805" fmla="*/ 3914521 h 5809456"/>
              <a:gd name="connsiteX15806" fmla="*/ 2295682 w 10993169"/>
              <a:gd name="connsiteY15806" fmla="*/ 3911916 h 5809456"/>
              <a:gd name="connsiteX15807" fmla="*/ 2298285 w 10993169"/>
              <a:gd name="connsiteY15807" fmla="*/ 3908659 h 5809456"/>
              <a:gd name="connsiteX15808" fmla="*/ 2302191 w 10993169"/>
              <a:gd name="connsiteY15808" fmla="*/ 3906054 h 5809456"/>
              <a:gd name="connsiteX15809" fmla="*/ 2305446 w 10993169"/>
              <a:gd name="connsiteY15809" fmla="*/ 3902797 h 5809456"/>
              <a:gd name="connsiteX15810" fmla="*/ 2308049 w 10993169"/>
              <a:gd name="connsiteY15810" fmla="*/ 3900192 h 5809456"/>
              <a:gd name="connsiteX15811" fmla="*/ 2310653 w 10993169"/>
              <a:gd name="connsiteY15811" fmla="*/ 3897586 h 5809456"/>
              <a:gd name="connsiteX15812" fmla="*/ 2311955 w 10993169"/>
              <a:gd name="connsiteY15812" fmla="*/ 3894329 h 5809456"/>
              <a:gd name="connsiteX15813" fmla="*/ 2312606 w 10993169"/>
              <a:gd name="connsiteY15813" fmla="*/ 3893027 h 5809456"/>
              <a:gd name="connsiteX15814" fmla="*/ 2313257 w 10993169"/>
              <a:gd name="connsiteY15814" fmla="*/ 3891073 h 5809456"/>
              <a:gd name="connsiteX15815" fmla="*/ 2313257 w 10993169"/>
              <a:gd name="connsiteY15815" fmla="*/ 3888467 h 5809456"/>
              <a:gd name="connsiteX15816" fmla="*/ 2313257 w 10993169"/>
              <a:gd name="connsiteY15816" fmla="*/ 3885862 h 5809456"/>
              <a:gd name="connsiteX15817" fmla="*/ 2312606 w 10993169"/>
              <a:gd name="connsiteY15817" fmla="*/ 3881303 h 5809456"/>
              <a:gd name="connsiteX15818" fmla="*/ 2311955 w 10993169"/>
              <a:gd name="connsiteY15818" fmla="*/ 3878697 h 5809456"/>
              <a:gd name="connsiteX15819" fmla="*/ 2309351 w 10993169"/>
              <a:gd name="connsiteY15819" fmla="*/ 3869578 h 5809456"/>
              <a:gd name="connsiteX15820" fmla="*/ 2306097 w 10993169"/>
              <a:gd name="connsiteY15820" fmla="*/ 3857854 h 5809456"/>
              <a:gd name="connsiteX15821" fmla="*/ 2302842 w 10993169"/>
              <a:gd name="connsiteY15821" fmla="*/ 3846781 h 5809456"/>
              <a:gd name="connsiteX15822" fmla="*/ 2302191 w 10993169"/>
              <a:gd name="connsiteY15822" fmla="*/ 3837662 h 5809456"/>
              <a:gd name="connsiteX15823" fmla="*/ 2302842 w 10993169"/>
              <a:gd name="connsiteY15823" fmla="*/ 3827241 h 5809456"/>
              <a:gd name="connsiteX15824" fmla="*/ 2304144 w 10993169"/>
              <a:gd name="connsiteY15824" fmla="*/ 3814865 h 5809456"/>
              <a:gd name="connsiteX15825" fmla="*/ 2304795 w 10993169"/>
              <a:gd name="connsiteY15825" fmla="*/ 3809003 h 5809456"/>
              <a:gd name="connsiteX15826" fmla="*/ 2304795 w 10993169"/>
              <a:gd name="connsiteY15826" fmla="*/ 3803792 h 5809456"/>
              <a:gd name="connsiteX15827" fmla="*/ 2304795 w 10993169"/>
              <a:gd name="connsiteY15827" fmla="*/ 3798581 h 5809456"/>
              <a:gd name="connsiteX15828" fmla="*/ 2304144 w 10993169"/>
              <a:gd name="connsiteY15828" fmla="*/ 3794673 h 5809456"/>
              <a:gd name="connsiteX15829" fmla="*/ 2301540 w 10993169"/>
              <a:gd name="connsiteY15829" fmla="*/ 3788160 h 5809456"/>
              <a:gd name="connsiteX15830" fmla="*/ 2296333 w 10993169"/>
              <a:gd name="connsiteY15830" fmla="*/ 3780343 h 5809456"/>
              <a:gd name="connsiteX15831" fmla="*/ 2289823 w 10993169"/>
              <a:gd name="connsiteY15831" fmla="*/ 3773179 h 5809456"/>
              <a:gd name="connsiteX15832" fmla="*/ 2283965 w 10993169"/>
              <a:gd name="connsiteY15832" fmla="*/ 3768619 h 5809456"/>
              <a:gd name="connsiteX15833" fmla="*/ 2279409 w 10993169"/>
              <a:gd name="connsiteY15833" fmla="*/ 3765362 h 5809456"/>
              <a:gd name="connsiteX15834" fmla="*/ 2274201 w 10993169"/>
              <a:gd name="connsiteY15834" fmla="*/ 3763408 h 5809456"/>
              <a:gd name="connsiteX15835" fmla="*/ 2268343 w 10993169"/>
              <a:gd name="connsiteY15835" fmla="*/ 3761454 h 5809456"/>
              <a:gd name="connsiteX15836" fmla="*/ 2263786 w 10993169"/>
              <a:gd name="connsiteY15836" fmla="*/ 3758198 h 5809456"/>
              <a:gd name="connsiteX15837" fmla="*/ 2259230 w 10993169"/>
              <a:gd name="connsiteY15837" fmla="*/ 3753638 h 5809456"/>
              <a:gd name="connsiteX15838" fmla="*/ 2254023 w 10993169"/>
              <a:gd name="connsiteY15838" fmla="*/ 3747776 h 5809456"/>
              <a:gd name="connsiteX15839" fmla="*/ 2248815 w 10993169"/>
              <a:gd name="connsiteY15839" fmla="*/ 3741263 h 5809456"/>
              <a:gd name="connsiteX15840" fmla="*/ 2246211 w 10993169"/>
              <a:gd name="connsiteY15840" fmla="*/ 3735400 h 5809456"/>
              <a:gd name="connsiteX15841" fmla="*/ 2246862 w 10993169"/>
              <a:gd name="connsiteY15841" fmla="*/ 3728236 h 5809456"/>
              <a:gd name="connsiteX15842" fmla="*/ 2249466 w 10993169"/>
              <a:gd name="connsiteY15842" fmla="*/ 3719768 h 5809456"/>
              <a:gd name="connsiteX15843" fmla="*/ 2252070 w 10993169"/>
              <a:gd name="connsiteY15843" fmla="*/ 3711952 h 5809456"/>
              <a:gd name="connsiteX15844" fmla="*/ 2253372 w 10993169"/>
              <a:gd name="connsiteY15844" fmla="*/ 3704787 h 5809456"/>
              <a:gd name="connsiteX15845" fmla="*/ 2253372 w 10993169"/>
              <a:gd name="connsiteY15845" fmla="*/ 3700228 h 5809456"/>
              <a:gd name="connsiteX15846" fmla="*/ 2252721 w 10993169"/>
              <a:gd name="connsiteY15846" fmla="*/ 3694365 h 5809456"/>
              <a:gd name="connsiteX15847" fmla="*/ 2252070 w 10993169"/>
              <a:gd name="connsiteY15847" fmla="*/ 3691760 h 5809456"/>
              <a:gd name="connsiteX15848" fmla="*/ 2251419 w 10993169"/>
              <a:gd name="connsiteY15848" fmla="*/ 3689155 h 5809456"/>
              <a:gd name="connsiteX15849" fmla="*/ 2250117 w 10993169"/>
              <a:gd name="connsiteY15849" fmla="*/ 3686549 h 5809456"/>
              <a:gd name="connsiteX15850" fmla="*/ 2248815 w 10993169"/>
              <a:gd name="connsiteY15850" fmla="*/ 3684595 h 5809456"/>
              <a:gd name="connsiteX15851" fmla="*/ 2246862 w 10993169"/>
              <a:gd name="connsiteY15851" fmla="*/ 3681990 h 5809456"/>
              <a:gd name="connsiteX15852" fmla="*/ 2244910 w 10993169"/>
              <a:gd name="connsiteY15852" fmla="*/ 3680036 h 5809456"/>
              <a:gd name="connsiteX15853" fmla="*/ 2242306 w 10993169"/>
              <a:gd name="connsiteY15853" fmla="*/ 3678082 h 5809456"/>
              <a:gd name="connsiteX15854" fmla="*/ 2239051 w 10993169"/>
              <a:gd name="connsiteY15854" fmla="*/ 3676128 h 5809456"/>
              <a:gd name="connsiteX15855" fmla="*/ 2231891 w 10993169"/>
              <a:gd name="connsiteY15855" fmla="*/ 3673522 h 5809456"/>
              <a:gd name="connsiteX15856" fmla="*/ 2225382 w 10993169"/>
              <a:gd name="connsiteY15856" fmla="*/ 3670917 h 5809456"/>
              <a:gd name="connsiteX15857" fmla="*/ 2220825 w 10993169"/>
              <a:gd name="connsiteY15857" fmla="*/ 3670917 h 5809456"/>
              <a:gd name="connsiteX15858" fmla="*/ 2215618 w 10993169"/>
              <a:gd name="connsiteY15858" fmla="*/ 3670917 h 5809456"/>
              <a:gd name="connsiteX15859" fmla="*/ 2209760 w 10993169"/>
              <a:gd name="connsiteY15859" fmla="*/ 3670917 h 5809456"/>
              <a:gd name="connsiteX15860" fmla="*/ 2205203 w 10993169"/>
              <a:gd name="connsiteY15860" fmla="*/ 3670917 h 5809456"/>
              <a:gd name="connsiteX15861" fmla="*/ 2197392 w 10993169"/>
              <a:gd name="connsiteY15861" fmla="*/ 3676779 h 5809456"/>
              <a:gd name="connsiteX15862" fmla="*/ 2192185 w 10993169"/>
              <a:gd name="connsiteY15862" fmla="*/ 3681338 h 5809456"/>
              <a:gd name="connsiteX15863" fmla="*/ 2188930 w 10993169"/>
              <a:gd name="connsiteY15863" fmla="*/ 3681990 h 5809456"/>
              <a:gd name="connsiteX15864" fmla="*/ 2185675 w 10993169"/>
              <a:gd name="connsiteY15864" fmla="*/ 3681990 h 5809456"/>
              <a:gd name="connsiteX15865" fmla="*/ 2182421 w 10993169"/>
              <a:gd name="connsiteY15865" fmla="*/ 3681338 h 5809456"/>
              <a:gd name="connsiteX15866" fmla="*/ 2179817 w 10993169"/>
              <a:gd name="connsiteY15866" fmla="*/ 3680687 h 5809456"/>
              <a:gd name="connsiteX15867" fmla="*/ 2173959 w 10993169"/>
              <a:gd name="connsiteY15867" fmla="*/ 3678082 h 5809456"/>
              <a:gd name="connsiteX15868" fmla="*/ 2168751 w 10993169"/>
              <a:gd name="connsiteY15868" fmla="*/ 3676128 h 5809456"/>
              <a:gd name="connsiteX15869" fmla="*/ 2166799 w 10993169"/>
              <a:gd name="connsiteY15869" fmla="*/ 3674825 h 5809456"/>
              <a:gd name="connsiteX15870" fmla="*/ 2164846 w 10993169"/>
              <a:gd name="connsiteY15870" fmla="*/ 3672220 h 5809456"/>
              <a:gd name="connsiteX15871" fmla="*/ 2162893 w 10993169"/>
              <a:gd name="connsiteY15871" fmla="*/ 3668963 h 5809456"/>
              <a:gd name="connsiteX15872" fmla="*/ 2160940 w 10993169"/>
              <a:gd name="connsiteY15872" fmla="*/ 3665706 h 5809456"/>
              <a:gd name="connsiteX15873" fmla="*/ 2157686 w 10993169"/>
              <a:gd name="connsiteY15873" fmla="*/ 3659844 h 5809456"/>
              <a:gd name="connsiteX15874" fmla="*/ 2156384 w 10993169"/>
              <a:gd name="connsiteY15874" fmla="*/ 3655936 h 5809456"/>
              <a:gd name="connsiteX15875" fmla="*/ 2156384 w 10993169"/>
              <a:gd name="connsiteY15875" fmla="*/ 3649422 h 5809456"/>
              <a:gd name="connsiteX15876" fmla="*/ 2156384 w 10993169"/>
              <a:gd name="connsiteY15876" fmla="*/ 3635744 h 5809456"/>
              <a:gd name="connsiteX15877" fmla="*/ 2155733 w 10993169"/>
              <a:gd name="connsiteY15877" fmla="*/ 3627928 h 5809456"/>
              <a:gd name="connsiteX15878" fmla="*/ 2154431 w 10993169"/>
              <a:gd name="connsiteY15878" fmla="*/ 3620112 h 5809456"/>
              <a:gd name="connsiteX15879" fmla="*/ 2153129 w 10993169"/>
              <a:gd name="connsiteY15879" fmla="*/ 3616855 h 5809456"/>
              <a:gd name="connsiteX15880" fmla="*/ 2151827 w 10993169"/>
              <a:gd name="connsiteY15880" fmla="*/ 3614250 h 5809456"/>
              <a:gd name="connsiteX15881" fmla="*/ 2150525 w 10993169"/>
              <a:gd name="connsiteY15881" fmla="*/ 3611644 h 5809456"/>
              <a:gd name="connsiteX15882" fmla="*/ 2148573 w 10993169"/>
              <a:gd name="connsiteY15882" fmla="*/ 3609690 h 5809456"/>
              <a:gd name="connsiteX15883" fmla="*/ 2146620 w 10993169"/>
              <a:gd name="connsiteY15883" fmla="*/ 3609690 h 5809456"/>
              <a:gd name="connsiteX15884" fmla="*/ 2143365 w 10993169"/>
              <a:gd name="connsiteY15884" fmla="*/ 3609690 h 5809456"/>
              <a:gd name="connsiteX15885" fmla="*/ 2139460 w 10993169"/>
              <a:gd name="connsiteY15885" fmla="*/ 3610993 h 5809456"/>
              <a:gd name="connsiteX15886" fmla="*/ 2136205 w 10993169"/>
              <a:gd name="connsiteY15886" fmla="*/ 3612296 h 5809456"/>
              <a:gd name="connsiteX15887" fmla="*/ 2132299 w 10993169"/>
              <a:gd name="connsiteY15887" fmla="*/ 3613598 h 5809456"/>
              <a:gd name="connsiteX15888" fmla="*/ 2128394 w 10993169"/>
              <a:gd name="connsiteY15888" fmla="*/ 3614901 h 5809456"/>
              <a:gd name="connsiteX15889" fmla="*/ 2125790 w 10993169"/>
              <a:gd name="connsiteY15889" fmla="*/ 3615552 h 5809456"/>
              <a:gd name="connsiteX15890" fmla="*/ 2123187 w 10993169"/>
              <a:gd name="connsiteY15890" fmla="*/ 3614901 h 5809456"/>
              <a:gd name="connsiteX15891" fmla="*/ 2115375 w 10993169"/>
              <a:gd name="connsiteY15891" fmla="*/ 3607085 h 5809456"/>
              <a:gd name="connsiteX15892" fmla="*/ 2108215 w 10993169"/>
              <a:gd name="connsiteY15892" fmla="*/ 3597315 h 5809456"/>
              <a:gd name="connsiteX15893" fmla="*/ 2103659 w 10993169"/>
              <a:gd name="connsiteY15893" fmla="*/ 3597315 h 5809456"/>
              <a:gd name="connsiteX15894" fmla="*/ 2097800 w 10993169"/>
              <a:gd name="connsiteY15894" fmla="*/ 3597315 h 5809456"/>
              <a:gd name="connsiteX15895" fmla="*/ 2092593 w 10993169"/>
              <a:gd name="connsiteY15895" fmla="*/ 3597966 h 5809456"/>
              <a:gd name="connsiteX15896" fmla="*/ 2087386 w 10993169"/>
              <a:gd name="connsiteY15896" fmla="*/ 3599920 h 5809456"/>
              <a:gd name="connsiteX15897" fmla="*/ 2085433 w 10993169"/>
              <a:gd name="connsiteY15897" fmla="*/ 3599920 h 5809456"/>
              <a:gd name="connsiteX15898" fmla="*/ 2083480 w 10993169"/>
              <a:gd name="connsiteY15898" fmla="*/ 3601223 h 5809456"/>
              <a:gd name="connsiteX15899" fmla="*/ 2080876 w 10993169"/>
              <a:gd name="connsiteY15899" fmla="*/ 3602525 h 5809456"/>
              <a:gd name="connsiteX15900" fmla="*/ 2078924 w 10993169"/>
              <a:gd name="connsiteY15900" fmla="*/ 3603828 h 5809456"/>
              <a:gd name="connsiteX15901" fmla="*/ 2073716 w 10993169"/>
              <a:gd name="connsiteY15901" fmla="*/ 3607085 h 5809456"/>
              <a:gd name="connsiteX15902" fmla="*/ 2069160 w 10993169"/>
              <a:gd name="connsiteY15902" fmla="*/ 3609690 h 5809456"/>
              <a:gd name="connsiteX15903" fmla="*/ 2066556 w 10993169"/>
              <a:gd name="connsiteY15903" fmla="*/ 3610341 h 5809456"/>
              <a:gd name="connsiteX15904" fmla="*/ 2063301 w 10993169"/>
              <a:gd name="connsiteY15904" fmla="*/ 3610993 h 5809456"/>
              <a:gd name="connsiteX15905" fmla="*/ 2060047 w 10993169"/>
              <a:gd name="connsiteY15905" fmla="*/ 3610993 h 5809456"/>
              <a:gd name="connsiteX15906" fmla="*/ 2056141 w 10993169"/>
              <a:gd name="connsiteY15906" fmla="*/ 3610993 h 5809456"/>
              <a:gd name="connsiteX15907" fmla="*/ 2048981 w 10993169"/>
              <a:gd name="connsiteY15907" fmla="*/ 3610341 h 5809456"/>
              <a:gd name="connsiteX15908" fmla="*/ 2046377 w 10993169"/>
              <a:gd name="connsiteY15908" fmla="*/ 3609690 h 5809456"/>
              <a:gd name="connsiteX15909" fmla="*/ 2041821 w 10993169"/>
              <a:gd name="connsiteY15909" fmla="*/ 3607736 h 5809456"/>
              <a:gd name="connsiteX15910" fmla="*/ 2033359 w 10993169"/>
              <a:gd name="connsiteY15910" fmla="*/ 3604479 h 5809456"/>
              <a:gd name="connsiteX15911" fmla="*/ 2028802 w 10993169"/>
              <a:gd name="connsiteY15911" fmla="*/ 3602525 h 5809456"/>
              <a:gd name="connsiteX15912" fmla="*/ 2024246 w 10993169"/>
              <a:gd name="connsiteY15912" fmla="*/ 3601223 h 5809456"/>
              <a:gd name="connsiteX15913" fmla="*/ 2020991 w 10993169"/>
              <a:gd name="connsiteY15913" fmla="*/ 3599269 h 5809456"/>
              <a:gd name="connsiteX15914" fmla="*/ 2018388 w 10993169"/>
              <a:gd name="connsiteY15914" fmla="*/ 3597315 h 5809456"/>
              <a:gd name="connsiteX15915" fmla="*/ 2014482 w 10993169"/>
              <a:gd name="connsiteY15915" fmla="*/ 3593406 h 5809456"/>
              <a:gd name="connsiteX15916" fmla="*/ 2010576 w 10993169"/>
              <a:gd name="connsiteY15916" fmla="*/ 3586893 h 5809456"/>
              <a:gd name="connsiteX15917" fmla="*/ 2007973 w 10993169"/>
              <a:gd name="connsiteY15917" fmla="*/ 3583636 h 5809456"/>
              <a:gd name="connsiteX15918" fmla="*/ 2006020 w 10993169"/>
              <a:gd name="connsiteY15918" fmla="*/ 3580379 h 5809456"/>
              <a:gd name="connsiteX15919" fmla="*/ 2003416 w 10993169"/>
              <a:gd name="connsiteY15919" fmla="*/ 3577774 h 5809456"/>
              <a:gd name="connsiteX15920" fmla="*/ 2000813 w 10993169"/>
              <a:gd name="connsiteY15920" fmla="*/ 3575820 h 5809456"/>
              <a:gd name="connsiteX15921" fmla="*/ 1998209 w 10993169"/>
              <a:gd name="connsiteY15921" fmla="*/ 3575820 h 5809456"/>
              <a:gd name="connsiteX15922" fmla="*/ 1994954 w 10993169"/>
              <a:gd name="connsiteY15922" fmla="*/ 3575820 h 5809456"/>
              <a:gd name="connsiteX15923" fmla="*/ 1991700 w 10993169"/>
              <a:gd name="connsiteY15923" fmla="*/ 3577123 h 5809456"/>
              <a:gd name="connsiteX15924" fmla="*/ 1987794 w 10993169"/>
              <a:gd name="connsiteY15924" fmla="*/ 3578425 h 5809456"/>
              <a:gd name="connsiteX15925" fmla="*/ 1980634 w 10993169"/>
              <a:gd name="connsiteY15925" fmla="*/ 3582985 h 5809456"/>
              <a:gd name="connsiteX15926" fmla="*/ 1975426 w 10993169"/>
              <a:gd name="connsiteY15926" fmla="*/ 3586893 h 5809456"/>
              <a:gd name="connsiteX15927" fmla="*/ 1973474 w 10993169"/>
              <a:gd name="connsiteY15927" fmla="*/ 3588196 h 5809456"/>
              <a:gd name="connsiteX15928" fmla="*/ 1971521 w 10993169"/>
              <a:gd name="connsiteY15928" fmla="*/ 3590801 h 5809456"/>
              <a:gd name="connsiteX15929" fmla="*/ 1970219 w 10993169"/>
              <a:gd name="connsiteY15929" fmla="*/ 3593406 h 5809456"/>
              <a:gd name="connsiteX15930" fmla="*/ 1968917 w 10993169"/>
              <a:gd name="connsiteY15930" fmla="*/ 3596012 h 5809456"/>
              <a:gd name="connsiteX15931" fmla="*/ 1965663 w 10993169"/>
              <a:gd name="connsiteY15931" fmla="*/ 3602525 h 5809456"/>
              <a:gd name="connsiteX15932" fmla="*/ 1962408 w 10993169"/>
              <a:gd name="connsiteY15932" fmla="*/ 3607085 h 5809456"/>
              <a:gd name="connsiteX15933" fmla="*/ 1957851 w 10993169"/>
              <a:gd name="connsiteY15933" fmla="*/ 3609039 h 5809456"/>
              <a:gd name="connsiteX15934" fmla="*/ 1951342 w 10993169"/>
              <a:gd name="connsiteY15934" fmla="*/ 3609039 h 5809456"/>
              <a:gd name="connsiteX15935" fmla="*/ 1946135 w 10993169"/>
              <a:gd name="connsiteY15935" fmla="*/ 3609039 h 5809456"/>
              <a:gd name="connsiteX15936" fmla="*/ 1941578 w 10993169"/>
              <a:gd name="connsiteY15936" fmla="*/ 3607085 h 5809456"/>
              <a:gd name="connsiteX15937" fmla="*/ 1937022 w 10993169"/>
              <a:gd name="connsiteY15937" fmla="*/ 3604479 h 5809456"/>
              <a:gd name="connsiteX15938" fmla="*/ 1931164 w 10993169"/>
              <a:gd name="connsiteY15938" fmla="*/ 3599920 h 5809456"/>
              <a:gd name="connsiteX15939" fmla="*/ 1925956 w 10993169"/>
              <a:gd name="connsiteY15939" fmla="*/ 3595360 h 5809456"/>
              <a:gd name="connsiteX15940" fmla="*/ 1921400 w 10993169"/>
              <a:gd name="connsiteY15940" fmla="*/ 3592104 h 5809456"/>
              <a:gd name="connsiteX15941" fmla="*/ 1914890 w 10993169"/>
              <a:gd name="connsiteY15941" fmla="*/ 3589498 h 5809456"/>
              <a:gd name="connsiteX15942" fmla="*/ 1907730 w 10993169"/>
              <a:gd name="connsiteY15942" fmla="*/ 3587544 h 5809456"/>
              <a:gd name="connsiteX15943" fmla="*/ 1903825 w 10993169"/>
              <a:gd name="connsiteY15943" fmla="*/ 3586893 h 5809456"/>
              <a:gd name="connsiteX15944" fmla="*/ 1900570 w 10993169"/>
              <a:gd name="connsiteY15944" fmla="*/ 3586242 h 5809456"/>
              <a:gd name="connsiteX15945" fmla="*/ 1897966 w 10993169"/>
              <a:gd name="connsiteY15945" fmla="*/ 3586242 h 5809456"/>
              <a:gd name="connsiteX15946" fmla="*/ 1895363 w 10993169"/>
              <a:gd name="connsiteY15946" fmla="*/ 3586893 h 5809456"/>
              <a:gd name="connsiteX15947" fmla="*/ 1892759 w 10993169"/>
              <a:gd name="connsiteY15947" fmla="*/ 3587544 h 5809456"/>
              <a:gd name="connsiteX15948" fmla="*/ 1888853 w 10993169"/>
              <a:gd name="connsiteY15948" fmla="*/ 3588196 h 5809456"/>
              <a:gd name="connsiteX15949" fmla="*/ 1884948 w 10993169"/>
              <a:gd name="connsiteY15949" fmla="*/ 3589498 h 5809456"/>
              <a:gd name="connsiteX15950" fmla="*/ 1881042 w 10993169"/>
              <a:gd name="connsiteY15950" fmla="*/ 3591452 h 5809456"/>
              <a:gd name="connsiteX15951" fmla="*/ 1873231 w 10993169"/>
              <a:gd name="connsiteY15951" fmla="*/ 3595360 h 5809456"/>
              <a:gd name="connsiteX15952" fmla="*/ 1868024 w 10993169"/>
              <a:gd name="connsiteY15952" fmla="*/ 3599920 h 5809456"/>
              <a:gd name="connsiteX15953" fmla="*/ 1866071 w 10993169"/>
              <a:gd name="connsiteY15953" fmla="*/ 3605131 h 5809456"/>
              <a:gd name="connsiteX15954" fmla="*/ 1864118 w 10993169"/>
              <a:gd name="connsiteY15954" fmla="*/ 3612947 h 5809456"/>
              <a:gd name="connsiteX15955" fmla="*/ 1862165 w 10993169"/>
              <a:gd name="connsiteY15955" fmla="*/ 3620763 h 5809456"/>
              <a:gd name="connsiteX15956" fmla="*/ 1860213 w 10993169"/>
              <a:gd name="connsiteY15956" fmla="*/ 3627928 h 5809456"/>
              <a:gd name="connsiteX15957" fmla="*/ 1858911 w 10993169"/>
              <a:gd name="connsiteY15957" fmla="*/ 3634441 h 5809456"/>
              <a:gd name="connsiteX15958" fmla="*/ 1858911 w 10993169"/>
              <a:gd name="connsiteY15958" fmla="*/ 3642909 h 5809456"/>
              <a:gd name="connsiteX15959" fmla="*/ 1858911 w 10993169"/>
              <a:gd name="connsiteY15959" fmla="*/ 3650074 h 5809456"/>
              <a:gd name="connsiteX15960" fmla="*/ 1857609 w 10993169"/>
              <a:gd name="connsiteY15960" fmla="*/ 3655936 h 5809456"/>
              <a:gd name="connsiteX15961" fmla="*/ 1854354 w 10993169"/>
              <a:gd name="connsiteY15961" fmla="*/ 3660495 h 5809456"/>
              <a:gd name="connsiteX15962" fmla="*/ 1849798 w 10993169"/>
              <a:gd name="connsiteY15962" fmla="*/ 3665706 h 5809456"/>
              <a:gd name="connsiteX15963" fmla="*/ 1844590 w 10993169"/>
              <a:gd name="connsiteY15963" fmla="*/ 3670266 h 5809456"/>
              <a:gd name="connsiteX15964" fmla="*/ 1840034 w 10993169"/>
              <a:gd name="connsiteY15964" fmla="*/ 3673522 h 5809456"/>
              <a:gd name="connsiteX15965" fmla="*/ 1832223 w 10993169"/>
              <a:gd name="connsiteY15965" fmla="*/ 3675476 h 5809456"/>
              <a:gd name="connsiteX15966" fmla="*/ 1823110 w 10993169"/>
              <a:gd name="connsiteY15966" fmla="*/ 3676779 h 5809456"/>
              <a:gd name="connsiteX15967" fmla="*/ 1818553 w 10993169"/>
              <a:gd name="connsiteY15967" fmla="*/ 3676779 h 5809456"/>
              <a:gd name="connsiteX15968" fmla="*/ 1814648 w 10993169"/>
              <a:gd name="connsiteY15968" fmla="*/ 3676779 h 5809456"/>
              <a:gd name="connsiteX15969" fmla="*/ 1810742 w 10993169"/>
              <a:gd name="connsiteY15969" fmla="*/ 3676779 h 5809456"/>
              <a:gd name="connsiteX15970" fmla="*/ 1808790 w 10993169"/>
              <a:gd name="connsiteY15970" fmla="*/ 3676128 h 5809456"/>
              <a:gd name="connsiteX15971" fmla="*/ 1804884 w 10993169"/>
              <a:gd name="connsiteY15971" fmla="*/ 3673522 h 5809456"/>
              <a:gd name="connsiteX15972" fmla="*/ 1801629 w 10993169"/>
              <a:gd name="connsiteY15972" fmla="*/ 3670266 h 5809456"/>
              <a:gd name="connsiteX15973" fmla="*/ 1798375 w 10993169"/>
              <a:gd name="connsiteY15973" fmla="*/ 3666357 h 5809456"/>
              <a:gd name="connsiteX15974" fmla="*/ 1795771 w 10993169"/>
              <a:gd name="connsiteY15974" fmla="*/ 3661798 h 5809456"/>
              <a:gd name="connsiteX15975" fmla="*/ 1793818 w 10993169"/>
              <a:gd name="connsiteY15975" fmla="*/ 3657239 h 5809456"/>
              <a:gd name="connsiteX15976" fmla="*/ 1791865 w 10993169"/>
              <a:gd name="connsiteY15976" fmla="*/ 3652679 h 5809456"/>
              <a:gd name="connsiteX15977" fmla="*/ 1791215 w 10993169"/>
              <a:gd name="connsiteY15977" fmla="*/ 3648771 h 5809456"/>
              <a:gd name="connsiteX15978" fmla="*/ 1790564 w 10993169"/>
              <a:gd name="connsiteY15978" fmla="*/ 3645514 h 5809456"/>
              <a:gd name="connsiteX15979" fmla="*/ 1789913 w 10993169"/>
              <a:gd name="connsiteY15979" fmla="*/ 3640955 h 5809456"/>
              <a:gd name="connsiteX15980" fmla="*/ 1789913 w 10993169"/>
              <a:gd name="connsiteY15980" fmla="*/ 3634441 h 5809456"/>
              <a:gd name="connsiteX15981" fmla="*/ 1790564 w 10993169"/>
              <a:gd name="connsiteY15981" fmla="*/ 3627277 h 5809456"/>
              <a:gd name="connsiteX15982" fmla="*/ 1791215 w 10993169"/>
              <a:gd name="connsiteY15982" fmla="*/ 3620112 h 5809456"/>
              <a:gd name="connsiteX15983" fmla="*/ 1792516 w 10993169"/>
              <a:gd name="connsiteY15983" fmla="*/ 3607736 h 5809456"/>
              <a:gd name="connsiteX15984" fmla="*/ 1793167 w 10993169"/>
              <a:gd name="connsiteY15984" fmla="*/ 3602525 h 5809456"/>
              <a:gd name="connsiteX15985" fmla="*/ 1795771 w 10993169"/>
              <a:gd name="connsiteY15985" fmla="*/ 3597966 h 5809456"/>
              <a:gd name="connsiteX15986" fmla="*/ 1800978 w 10993169"/>
              <a:gd name="connsiteY15986" fmla="*/ 3590150 h 5809456"/>
              <a:gd name="connsiteX15987" fmla="*/ 1803582 w 10993169"/>
              <a:gd name="connsiteY15987" fmla="*/ 3585590 h 5809456"/>
              <a:gd name="connsiteX15988" fmla="*/ 1806186 w 10993169"/>
              <a:gd name="connsiteY15988" fmla="*/ 3581682 h 5809456"/>
              <a:gd name="connsiteX15989" fmla="*/ 1808139 w 10993169"/>
              <a:gd name="connsiteY15989" fmla="*/ 3577123 h 5809456"/>
              <a:gd name="connsiteX15990" fmla="*/ 1808790 w 10993169"/>
              <a:gd name="connsiteY15990" fmla="*/ 3573866 h 5809456"/>
              <a:gd name="connsiteX15991" fmla="*/ 1808790 w 10993169"/>
              <a:gd name="connsiteY15991" fmla="*/ 3570609 h 5809456"/>
              <a:gd name="connsiteX15992" fmla="*/ 1808790 w 10993169"/>
              <a:gd name="connsiteY15992" fmla="*/ 3567352 h 5809456"/>
              <a:gd name="connsiteX15993" fmla="*/ 1808139 w 10993169"/>
              <a:gd name="connsiteY15993" fmla="*/ 3563444 h 5809456"/>
              <a:gd name="connsiteX15994" fmla="*/ 1806837 w 10993169"/>
              <a:gd name="connsiteY15994" fmla="*/ 3559536 h 5809456"/>
              <a:gd name="connsiteX15995" fmla="*/ 1803582 w 10993169"/>
              <a:gd name="connsiteY15995" fmla="*/ 3552371 h 5809456"/>
              <a:gd name="connsiteX15996" fmla="*/ 1800978 w 10993169"/>
              <a:gd name="connsiteY15996" fmla="*/ 3545858 h 5809456"/>
              <a:gd name="connsiteX15997" fmla="*/ 1791865 w 10993169"/>
              <a:gd name="connsiteY15997" fmla="*/ 3540647 h 5809456"/>
              <a:gd name="connsiteX15998" fmla="*/ 1783403 w 10993169"/>
              <a:gd name="connsiteY15998" fmla="*/ 3535436 h 5809456"/>
              <a:gd name="connsiteX15999" fmla="*/ 1782033 w 10993169"/>
              <a:gd name="connsiteY15999" fmla="*/ 3535436 h 5809456"/>
              <a:gd name="connsiteX16000" fmla="*/ 1782166 w 10993169"/>
              <a:gd name="connsiteY16000" fmla="*/ 3535681 h 5809456"/>
              <a:gd name="connsiteX16001" fmla="*/ 1773697 w 10993169"/>
              <a:gd name="connsiteY16001" fmla="*/ 3536332 h 5809456"/>
              <a:gd name="connsiteX16002" fmla="*/ 1764576 w 10993169"/>
              <a:gd name="connsiteY16002" fmla="*/ 3538286 h 5809456"/>
              <a:gd name="connsiteX16003" fmla="*/ 1756759 w 10993169"/>
              <a:gd name="connsiteY16003" fmla="*/ 3540890 h 5809456"/>
              <a:gd name="connsiteX16004" fmla="*/ 1751547 w 10993169"/>
              <a:gd name="connsiteY16004" fmla="*/ 3543495 h 5809456"/>
              <a:gd name="connsiteX16005" fmla="*/ 1743729 w 10993169"/>
              <a:gd name="connsiteY16005" fmla="*/ 3550657 h 5809456"/>
              <a:gd name="connsiteX16006" fmla="*/ 1735911 w 10993169"/>
              <a:gd name="connsiteY16006" fmla="*/ 3558471 h 5809456"/>
              <a:gd name="connsiteX16007" fmla="*/ 1732002 w 10993169"/>
              <a:gd name="connsiteY16007" fmla="*/ 3560425 h 5809456"/>
              <a:gd name="connsiteX16008" fmla="*/ 1727442 w 10993169"/>
              <a:gd name="connsiteY16008" fmla="*/ 3561076 h 5809456"/>
              <a:gd name="connsiteX16009" fmla="*/ 1722230 w 10993169"/>
              <a:gd name="connsiteY16009" fmla="*/ 3561727 h 5809456"/>
              <a:gd name="connsiteX16010" fmla="*/ 1717019 w 10993169"/>
              <a:gd name="connsiteY16010" fmla="*/ 3561727 h 5809456"/>
              <a:gd name="connsiteX16011" fmla="*/ 1707246 w 10993169"/>
              <a:gd name="connsiteY16011" fmla="*/ 3561727 h 5809456"/>
              <a:gd name="connsiteX16012" fmla="*/ 1697474 w 10993169"/>
              <a:gd name="connsiteY16012" fmla="*/ 3561076 h 5809456"/>
              <a:gd name="connsiteX16013" fmla="*/ 1693565 w 10993169"/>
              <a:gd name="connsiteY16013" fmla="*/ 3559122 h 5809456"/>
              <a:gd name="connsiteX16014" fmla="*/ 1688353 w 10993169"/>
              <a:gd name="connsiteY16014" fmla="*/ 3557820 h 5809456"/>
              <a:gd name="connsiteX16015" fmla="*/ 1683793 w 10993169"/>
              <a:gd name="connsiteY16015" fmla="*/ 3556518 h 5809456"/>
              <a:gd name="connsiteX16016" fmla="*/ 1679884 w 10993169"/>
              <a:gd name="connsiteY16016" fmla="*/ 3555867 h 5809456"/>
              <a:gd name="connsiteX16017" fmla="*/ 1674672 w 10993169"/>
              <a:gd name="connsiteY16017" fmla="*/ 3557169 h 5809456"/>
              <a:gd name="connsiteX16018" fmla="*/ 1668158 w 10993169"/>
              <a:gd name="connsiteY16018" fmla="*/ 3559122 h 5809456"/>
              <a:gd name="connsiteX16019" fmla="*/ 1661643 w 10993169"/>
              <a:gd name="connsiteY16019" fmla="*/ 3562378 h 5809456"/>
              <a:gd name="connsiteX16020" fmla="*/ 1657083 w 10993169"/>
              <a:gd name="connsiteY16020" fmla="*/ 3566285 h 5809456"/>
              <a:gd name="connsiteX16021" fmla="*/ 1652522 w 10993169"/>
              <a:gd name="connsiteY16021" fmla="*/ 3568889 h 5809456"/>
              <a:gd name="connsiteX16022" fmla="*/ 1647310 w 10993169"/>
              <a:gd name="connsiteY16022" fmla="*/ 3571494 h 5809456"/>
              <a:gd name="connsiteX16023" fmla="*/ 1645356 w 10993169"/>
              <a:gd name="connsiteY16023" fmla="*/ 3573447 h 5809456"/>
              <a:gd name="connsiteX16024" fmla="*/ 1643402 w 10993169"/>
              <a:gd name="connsiteY16024" fmla="*/ 3575401 h 5809456"/>
              <a:gd name="connsiteX16025" fmla="*/ 1642099 w 10993169"/>
              <a:gd name="connsiteY16025" fmla="*/ 3577354 h 5809456"/>
              <a:gd name="connsiteX16026" fmla="*/ 1641447 w 10993169"/>
              <a:gd name="connsiteY16026" fmla="*/ 3579308 h 5809456"/>
              <a:gd name="connsiteX16027" fmla="*/ 1641447 w 10993169"/>
              <a:gd name="connsiteY16027" fmla="*/ 3582563 h 5809456"/>
              <a:gd name="connsiteX16028" fmla="*/ 1642099 w 10993169"/>
              <a:gd name="connsiteY16028" fmla="*/ 3585168 h 5809456"/>
              <a:gd name="connsiteX16029" fmla="*/ 1643402 w 10993169"/>
              <a:gd name="connsiteY16029" fmla="*/ 3588423 h 5809456"/>
              <a:gd name="connsiteX16030" fmla="*/ 1646008 w 10993169"/>
              <a:gd name="connsiteY16030" fmla="*/ 3591028 h 5809456"/>
              <a:gd name="connsiteX16031" fmla="*/ 1647962 w 10993169"/>
              <a:gd name="connsiteY16031" fmla="*/ 3593633 h 5809456"/>
              <a:gd name="connsiteX16032" fmla="*/ 1649916 w 10993169"/>
              <a:gd name="connsiteY16032" fmla="*/ 3596888 h 5809456"/>
              <a:gd name="connsiteX16033" fmla="*/ 1651219 w 10993169"/>
              <a:gd name="connsiteY16033" fmla="*/ 3599493 h 5809456"/>
              <a:gd name="connsiteX16034" fmla="*/ 1651871 w 10993169"/>
              <a:gd name="connsiteY16034" fmla="*/ 3602748 h 5809456"/>
              <a:gd name="connsiteX16035" fmla="*/ 1649265 w 10993169"/>
              <a:gd name="connsiteY16035" fmla="*/ 3607306 h 5809456"/>
              <a:gd name="connsiteX16036" fmla="*/ 1645356 w 10993169"/>
              <a:gd name="connsiteY16036" fmla="*/ 3613818 h 5809456"/>
              <a:gd name="connsiteX16037" fmla="*/ 1640796 w 10993169"/>
              <a:gd name="connsiteY16037" fmla="*/ 3620329 h 5809456"/>
              <a:gd name="connsiteX16038" fmla="*/ 1636235 w 10993169"/>
              <a:gd name="connsiteY16038" fmla="*/ 3625538 h 5809456"/>
              <a:gd name="connsiteX16039" fmla="*/ 1629069 w 10993169"/>
              <a:gd name="connsiteY16039" fmla="*/ 3632050 h 5809456"/>
              <a:gd name="connsiteX16040" fmla="*/ 1619949 w 10993169"/>
              <a:gd name="connsiteY16040" fmla="*/ 3639212 h 5809456"/>
              <a:gd name="connsiteX16041" fmla="*/ 1609525 w 10993169"/>
              <a:gd name="connsiteY16041" fmla="*/ 3645724 h 5809456"/>
              <a:gd name="connsiteX16042" fmla="*/ 1601056 w 10993169"/>
              <a:gd name="connsiteY16042" fmla="*/ 3650933 h 5809456"/>
              <a:gd name="connsiteX16043" fmla="*/ 1593890 w 10993169"/>
              <a:gd name="connsiteY16043" fmla="*/ 3654840 h 5809456"/>
              <a:gd name="connsiteX16044" fmla="*/ 1585420 w 10993169"/>
              <a:gd name="connsiteY16044" fmla="*/ 3659397 h 5809456"/>
              <a:gd name="connsiteX16045" fmla="*/ 1581512 w 10993169"/>
              <a:gd name="connsiteY16045" fmla="*/ 3660700 h 5809456"/>
              <a:gd name="connsiteX16046" fmla="*/ 1576951 w 10993169"/>
              <a:gd name="connsiteY16046" fmla="*/ 3662653 h 5809456"/>
              <a:gd name="connsiteX16047" fmla="*/ 1573042 w 10993169"/>
              <a:gd name="connsiteY16047" fmla="*/ 3663304 h 5809456"/>
              <a:gd name="connsiteX16048" fmla="*/ 1569785 w 10993169"/>
              <a:gd name="connsiteY16048" fmla="*/ 3663955 h 5809456"/>
              <a:gd name="connsiteX16049" fmla="*/ 1565225 w 10993169"/>
              <a:gd name="connsiteY16049" fmla="*/ 3662653 h 5809456"/>
              <a:gd name="connsiteX16050" fmla="*/ 1559361 w 10993169"/>
              <a:gd name="connsiteY16050" fmla="*/ 3660049 h 5809456"/>
              <a:gd name="connsiteX16051" fmla="*/ 1554150 w 10993169"/>
              <a:gd name="connsiteY16051" fmla="*/ 3657444 h 5809456"/>
              <a:gd name="connsiteX16052" fmla="*/ 1549589 w 10993169"/>
              <a:gd name="connsiteY16052" fmla="*/ 3656142 h 5809456"/>
              <a:gd name="connsiteX16053" fmla="*/ 1542423 w 10993169"/>
              <a:gd name="connsiteY16053" fmla="*/ 3658095 h 5809456"/>
              <a:gd name="connsiteX16054" fmla="*/ 1533302 w 10993169"/>
              <a:gd name="connsiteY16054" fmla="*/ 3662002 h 5809456"/>
              <a:gd name="connsiteX16055" fmla="*/ 1528742 w 10993169"/>
              <a:gd name="connsiteY16055" fmla="*/ 3663955 h 5809456"/>
              <a:gd name="connsiteX16056" fmla="*/ 1524833 w 10993169"/>
              <a:gd name="connsiteY16056" fmla="*/ 3665909 h 5809456"/>
              <a:gd name="connsiteX16057" fmla="*/ 1521576 w 10993169"/>
              <a:gd name="connsiteY16057" fmla="*/ 3668513 h 5809456"/>
              <a:gd name="connsiteX16058" fmla="*/ 1518970 w 10993169"/>
              <a:gd name="connsiteY16058" fmla="*/ 3671118 h 5809456"/>
              <a:gd name="connsiteX16059" fmla="*/ 1518318 w 10993169"/>
              <a:gd name="connsiteY16059" fmla="*/ 3673723 h 5809456"/>
              <a:gd name="connsiteX16060" fmla="*/ 1517667 w 10993169"/>
              <a:gd name="connsiteY16060" fmla="*/ 3676978 h 5809456"/>
              <a:gd name="connsiteX16061" fmla="*/ 1517667 w 10993169"/>
              <a:gd name="connsiteY16061" fmla="*/ 3680234 h 5809456"/>
              <a:gd name="connsiteX16062" fmla="*/ 1518318 w 10993169"/>
              <a:gd name="connsiteY16062" fmla="*/ 3684792 h 5809456"/>
              <a:gd name="connsiteX16063" fmla="*/ 1519621 w 10993169"/>
              <a:gd name="connsiteY16063" fmla="*/ 3693257 h 5809456"/>
              <a:gd name="connsiteX16064" fmla="*/ 1521576 w 10993169"/>
              <a:gd name="connsiteY16064" fmla="*/ 3699768 h 5809456"/>
              <a:gd name="connsiteX16065" fmla="*/ 1524833 w 10993169"/>
              <a:gd name="connsiteY16065" fmla="*/ 3704326 h 5809456"/>
              <a:gd name="connsiteX16066" fmla="*/ 1529393 w 10993169"/>
              <a:gd name="connsiteY16066" fmla="*/ 3710186 h 5809456"/>
              <a:gd name="connsiteX16067" fmla="*/ 1533954 w 10993169"/>
              <a:gd name="connsiteY16067" fmla="*/ 3716047 h 5809456"/>
              <a:gd name="connsiteX16068" fmla="*/ 1536560 w 10993169"/>
              <a:gd name="connsiteY16068" fmla="*/ 3720604 h 5809456"/>
              <a:gd name="connsiteX16069" fmla="*/ 1537863 w 10993169"/>
              <a:gd name="connsiteY16069" fmla="*/ 3723860 h 5809456"/>
              <a:gd name="connsiteX16070" fmla="*/ 1537863 w 10993169"/>
              <a:gd name="connsiteY16070" fmla="*/ 3727767 h 5809456"/>
              <a:gd name="connsiteX16071" fmla="*/ 1538514 w 10993169"/>
              <a:gd name="connsiteY16071" fmla="*/ 3732325 h 5809456"/>
              <a:gd name="connsiteX16072" fmla="*/ 1538514 w 10993169"/>
              <a:gd name="connsiteY16072" fmla="*/ 3736883 h 5809456"/>
              <a:gd name="connsiteX16073" fmla="*/ 1537863 w 10993169"/>
              <a:gd name="connsiteY16073" fmla="*/ 3740790 h 5809456"/>
              <a:gd name="connsiteX16074" fmla="*/ 1537211 w 10993169"/>
              <a:gd name="connsiteY16074" fmla="*/ 3745348 h 5809456"/>
              <a:gd name="connsiteX16075" fmla="*/ 1535908 w 10993169"/>
              <a:gd name="connsiteY16075" fmla="*/ 3748603 h 5809456"/>
              <a:gd name="connsiteX16076" fmla="*/ 1533954 w 10993169"/>
              <a:gd name="connsiteY16076" fmla="*/ 3751208 h 5809456"/>
              <a:gd name="connsiteX16077" fmla="*/ 1532651 w 10993169"/>
              <a:gd name="connsiteY16077" fmla="*/ 3752510 h 5809456"/>
              <a:gd name="connsiteX16078" fmla="*/ 1530045 w 10993169"/>
              <a:gd name="connsiteY16078" fmla="*/ 3754464 h 5809456"/>
              <a:gd name="connsiteX16079" fmla="*/ 1526136 w 10993169"/>
              <a:gd name="connsiteY16079" fmla="*/ 3755766 h 5809456"/>
              <a:gd name="connsiteX16080" fmla="*/ 1522227 w 10993169"/>
              <a:gd name="connsiteY16080" fmla="*/ 3757068 h 5809456"/>
              <a:gd name="connsiteX16081" fmla="*/ 1518318 w 10993169"/>
              <a:gd name="connsiteY16081" fmla="*/ 3759022 h 5809456"/>
              <a:gd name="connsiteX16082" fmla="*/ 1514410 w 10993169"/>
              <a:gd name="connsiteY16082" fmla="*/ 3760324 h 5809456"/>
              <a:gd name="connsiteX16083" fmla="*/ 1511152 w 10993169"/>
              <a:gd name="connsiteY16083" fmla="*/ 3761626 h 5809456"/>
              <a:gd name="connsiteX16084" fmla="*/ 1508546 w 10993169"/>
              <a:gd name="connsiteY16084" fmla="*/ 3763580 h 5809456"/>
              <a:gd name="connsiteX16085" fmla="*/ 1505940 w 10993169"/>
              <a:gd name="connsiteY16085" fmla="*/ 3764882 h 5809456"/>
              <a:gd name="connsiteX16086" fmla="*/ 1502683 w 10993169"/>
              <a:gd name="connsiteY16086" fmla="*/ 3767486 h 5809456"/>
              <a:gd name="connsiteX16087" fmla="*/ 1500077 w 10993169"/>
              <a:gd name="connsiteY16087" fmla="*/ 3770091 h 5809456"/>
              <a:gd name="connsiteX16088" fmla="*/ 1496820 w 10993169"/>
              <a:gd name="connsiteY16088" fmla="*/ 3772696 h 5809456"/>
              <a:gd name="connsiteX16089" fmla="*/ 1494865 w 10993169"/>
              <a:gd name="connsiteY16089" fmla="*/ 3775951 h 5809456"/>
              <a:gd name="connsiteX16090" fmla="*/ 1492911 w 10993169"/>
              <a:gd name="connsiteY16090" fmla="*/ 3779207 h 5809456"/>
              <a:gd name="connsiteX16091" fmla="*/ 1491608 w 10993169"/>
              <a:gd name="connsiteY16091" fmla="*/ 3781811 h 5809456"/>
              <a:gd name="connsiteX16092" fmla="*/ 1490956 w 10993169"/>
              <a:gd name="connsiteY16092" fmla="*/ 3783765 h 5809456"/>
              <a:gd name="connsiteX16093" fmla="*/ 1490305 w 10993169"/>
              <a:gd name="connsiteY16093" fmla="*/ 3787021 h 5809456"/>
              <a:gd name="connsiteX16094" fmla="*/ 1490305 w 10993169"/>
              <a:gd name="connsiteY16094" fmla="*/ 3788974 h 5809456"/>
              <a:gd name="connsiteX16095" fmla="*/ 1490956 w 10993169"/>
              <a:gd name="connsiteY16095" fmla="*/ 3791579 h 5809456"/>
              <a:gd name="connsiteX16096" fmla="*/ 1491608 w 10993169"/>
              <a:gd name="connsiteY16096" fmla="*/ 3794834 h 5809456"/>
              <a:gd name="connsiteX16097" fmla="*/ 1493562 w 10993169"/>
              <a:gd name="connsiteY16097" fmla="*/ 3799392 h 5809456"/>
              <a:gd name="connsiteX16098" fmla="*/ 1496168 w 10993169"/>
              <a:gd name="connsiteY16098" fmla="*/ 3802648 h 5809456"/>
              <a:gd name="connsiteX16099" fmla="*/ 1501380 w 10993169"/>
              <a:gd name="connsiteY16099" fmla="*/ 3803299 h 5809456"/>
              <a:gd name="connsiteX16100" fmla="*/ 1507243 w 10993169"/>
              <a:gd name="connsiteY16100" fmla="*/ 3803950 h 5809456"/>
              <a:gd name="connsiteX16101" fmla="*/ 1513758 w 10993169"/>
              <a:gd name="connsiteY16101" fmla="*/ 3803950 h 5809456"/>
              <a:gd name="connsiteX16102" fmla="*/ 1518970 w 10993169"/>
              <a:gd name="connsiteY16102" fmla="*/ 3805252 h 5809456"/>
              <a:gd name="connsiteX16103" fmla="*/ 1522227 w 10993169"/>
              <a:gd name="connsiteY16103" fmla="*/ 3810462 h 5809456"/>
              <a:gd name="connsiteX16104" fmla="*/ 1525485 w 10993169"/>
              <a:gd name="connsiteY16104" fmla="*/ 3817624 h 5809456"/>
              <a:gd name="connsiteX16105" fmla="*/ 1528091 w 10993169"/>
              <a:gd name="connsiteY16105" fmla="*/ 3824787 h 5809456"/>
              <a:gd name="connsiteX16106" fmla="*/ 1531348 w 10993169"/>
              <a:gd name="connsiteY16106" fmla="*/ 3830647 h 5809456"/>
              <a:gd name="connsiteX16107" fmla="*/ 1533954 w 10993169"/>
              <a:gd name="connsiteY16107" fmla="*/ 3833251 h 5809456"/>
              <a:gd name="connsiteX16108" fmla="*/ 1537211 w 10993169"/>
              <a:gd name="connsiteY16108" fmla="*/ 3835856 h 5809456"/>
              <a:gd name="connsiteX16109" fmla="*/ 1541120 w 10993169"/>
              <a:gd name="connsiteY16109" fmla="*/ 3838460 h 5809456"/>
              <a:gd name="connsiteX16110" fmla="*/ 1545680 w 10993169"/>
              <a:gd name="connsiteY16110" fmla="*/ 3840414 h 5809456"/>
              <a:gd name="connsiteX16111" fmla="*/ 1549589 w 10993169"/>
              <a:gd name="connsiteY16111" fmla="*/ 3843018 h 5809456"/>
              <a:gd name="connsiteX16112" fmla="*/ 1553498 w 10993169"/>
              <a:gd name="connsiteY16112" fmla="*/ 3845623 h 5809456"/>
              <a:gd name="connsiteX16113" fmla="*/ 1557407 w 10993169"/>
              <a:gd name="connsiteY16113" fmla="*/ 3848228 h 5809456"/>
              <a:gd name="connsiteX16114" fmla="*/ 1559361 w 10993169"/>
              <a:gd name="connsiteY16114" fmla="*/ 3850832 h 5809456"/>
              <a:gd name="connsiteX16115" fmla="*/ 1561316 w 10993169"/>
              <a:gd name="connsiteY16115" fmla="*/ 3853437 h 5809456"/>
              <a:gd name="connsiteX16116" fmla="*/ 1562619 w 10993169"/>
              <a:gd name="connsiteY16116" fmla="*/ 3856041 h 5809456"/>
              <a:gd name="connsiteX16117" fmla="*/ 1563922 w 10993169"/>
              <a:gd name="connsiteY16117" fmla="*/ 3859948 h 5809456"/>
              <a:gd name="connsiteX16118" fmla="*/ 1565225 w 10993169"/>
              <a:gd name="connsiteY16118" fmla="*/ 3863855 h 5809456"/>
              <a:gd name="connsiteX16119" fmla="*/ 1565225 w 10993169"/>
              <a:gd name="connsiteY16119" fmla="*/ 3867762 h 5809456"/>
              <a:gd name="connsiteX16120" fmla="*/ 1565876 w 10993169"/>
              <a:gd name="connsiteY16120" fmla="*/ 3871669 h 5809456"/>
              <a:gd name="connsiteX16121" fmla="*/ 1565225 w 10993169"/>
              <a:gd name="connsiteY16121" fmla="*/ 3875575 h 5809456"/>
              <a:gd name="connsiteX16122" fmla="*/ 1564573 w 10993169"/>
              <a:gd name="connsiteY16122" fmla="*/ 3878831 h 5809456"/>
              <a:gd name="connsiteX16123" fmla="*/ 1563922 w 10993169"/>
              <a:gd name="connsiteY16123" fmla="*/ 3882087 h 5809456"/>
              <a:gd name="connsiteX16124" fmla="*/ 1562619 w 10993169"/>
              <a:gd name="connsiteY16124" fmla="*/ 3885342 h 5809456"/>
              <a:gd name="connsiteX16125" fmla="*/ 1560664 w 10993169"/>
              <a:gd name="connsiteY16125" fmla="*/ 3889249 h 5809456"/>
              <a:gd name="connsiteX16126" fmla="*/ 1557407 w 10993169"/>
              <a:gd name="connsiteY16126" fmla="*/ 3893807 h 5809456"/>
              <a:gd name="connsiteX16127" fmla="*/ 1551544 w 10993169"/>
              <a:gd name="connsiteY16127" fmla="*/ 3900970 h 5809456"/>
              <a:gd name="connsiteX16128" fmla="*/ 1546983 w 10993169"/>
              <a:gd name="connsiteY16128" fmla="*/ 3907481 h 5809456"/>
              <a:gd name="connsiteX16129" fmla="*/ 1545029 w 10993169"/>
              <a:gd name="connsiteY16129" fmla="*/ 3914644 h 5809456"/>
              <a:gd name="connsiteX16130" fmla="*/ 1543726 w 10993169"/>
              <a:gd name="connsiteY16130" fmla="*/ 3924411 h 5809456"/>
              <a:gd name="connsiteX16131" fmla="*/ 1542423 w 10993169"/>
              <a:gd name="connsiteY16131" fmla="*/ 3934178 h 5809456"/>
              <a:gd name="connsiteX16132" fmla="*/ 1541772 w 10993169"/>
              <a:gd name="connsiteY16132" fmla="*/ 3943294 h 5809456"/>
              <a:gd name="connsiteX16133" fmla="*/ 1543074 w 10993169"/>
              <a:gd name="connsiteY16133" fmla="*/ 3951107 h 5809456"/>
              <a:gd name="connsiteX16134" fmla="*/ 1545029 w 10993169"/>
              <a:gd name="connsiteY16134" fmla="*/ 3960874 h 5809456"/>
              <a:gd name="connsiteX16135" fmla="*/ 1546332 w 10993169"/>
              <a:gd name="connsiteY16135" fmla="*/ 3966084 h 5809456"/>
              <a:gd name="connsiteX16136" fmla="*/ 1546983 w 10993169"/>
              <a:gd name="connsiteY16136" fmla="*/ 3971293 h 5809456"/>
              <a:gd name="connsiteX16137" fmla="*/ 1547635 w 10993169"/>
              <a:gd name="connsiteY16137" fmla="*/ 3975199 h 5809456"/>
              <a:gd name="connsiteX16138" fmla="*/ 1546983 w 10993169"/>
              <a:gd name="connsiteY16138" fmla="*/ 3979106 h 5809456"/>
              <a:gd name="connsiteX16139" fmla="*/ 1546332 w 10993169"/>
              <a:gd name="connsiteY16139" fmla="*/ 3983664 h 5809456"/>
              <a:gd name="connsiteX16140" fmla="*/ 1543726 w 10993169"/>
              <a:gd name="connsiteY16140" fmla="*/ 3988873 h 5809456"/>
              <a:gd name="connsiteX16141" fmla="*/ 1542423 w 10993169"/>
              <a:gd name="connsiteY16141" fmla="*/ 3991478 h 5809456"/>
              <a:gd name="connsiteX16142" fmla="*/ 1540469 w 10993169"/>
              <a:gd name="connsiteY16142" fmla="*/ 3994082 h 5809456"/>
              <a:gd name="connsiteX16143" fmla="*/ 1538514 w 10993169"/>
              <a:gd name="connsiteY16143" fmla="*/ 3996036 h 5809456"/>
              <a:gd name="connsiteX16144" fmla="*/ 1536560 w 10993169"/>
              <a:gd name="connsiteY16144" fmla="*/ 3997338 h 5809456"/>
              <a:gd name="connsiteX16145" fmla="*/ 1530696 w 10993169"/>
              <a:gd name="connsiteY16145" fmla="*/ 3997338 h 5809456"/>
              <a:gd name="connsiteX16146" fmla="*/ 1524182 w 10993169"/>
              <a:gd name="connsiteY16146" fmla="*/ 3997338 h 5809456"/>
              <a:gd name="connsiteX16147" fmla="*/ 1521576 w 10993169"/>
              <a:gd name="connsiteY16147" fmla="*/ 3994734 h 5809456"/>
              <a:gd name="connsiteX16148" fmla="*/ 1518318 w 10993169"/>
              <a:gd name="connsiteY16148" fmla="*/ 3990176 h 5809456"/>
              <a:gd name="connsiteX16149" fmla="*/ 1515061 w 10993169"/>
              <a:gd name="connsiteY16149" fmla="*/ 3986920 h 5809456"/>
              <a:gd name="connsiteX16150" fmla="*/ 1511152 w 10993169"/>
              <a:gd name="connsiteY16150" fmla="*/ 3983664 h 5809456"/>
              <a:gd name="connsiteX16151" fmla="*/ 1507895 w 10993169"/>
              <a:gd name="connsiteY16151" fmla="*/ 3983664 h 5809456"/>
              <a:gd name="connsiteX16152" fmla="*/ 1502032 w 10993169"/>
              <a:gd name="connsiteY16152" fmla="*/ 3984315 h 5809456"/>
              <a:gd name="connsiteX16153" fmla="*/ 1496168 w 10993169"/>
              <a:gd name="connsiteY16153" fmla="*/ 3984967 h 5809456"/>
              <a:gd name="connsiteX16154" fmla="*/ 1490956 w 10993169"/>
              <a:gd name="connsiteY16154" fmla="*/ 3986269 h 5809456"/>
              <a:gd name="connsiteX16155" fmla="*/ 1489002 w 10993169"/>
              <a:gd name="connsiteY16155" fmla="*/ 3988873 h 5809456"/>
              <a:gd name="connsiteX16156" fmla="*/ 1487699 w 10993169"/>
              <a:gd name="connsiteY16156" fmla="*/ 3992129 h 5809456"/>
              <a:gd name="connsiteX16157" fmla="*/ 1486396 w 10993169"/>
              <a:gd name="connsiteY16157" fmla="*/ 3996036 h 5809456"/>
              <a:gd name="connsiteX16158" fmla="*/ 1485093 w 10993169"/>
              <a:gd name="connsiteY16158" fmla="*/ 3999943 h 5809456"/>
              <a:gd name="connsiteX16159" fmla="*/ 1483790 w 10993169"/>
              <a:gd name="connsiteY16159" fmla="*/ 4008408 h 5809456"/>
              <a:gd name="connsiteX16160" fmla="*/ 1483139 w 10993169"/>
              <a:gd name="connsiteY16160" fmla="*/ 4014919 h 5809456"/>
              <a:gd name="connsiteX16161" fmla="*/ 1485093 w 10993169"/>
              <a:gd name="connsiteY16161" fmla="*/ 4020128 h 5809456"/>
              <a:gd name="connsiteX16162" fmla="*/ 1487048 w 10993169"/>
              <a:gd name="connsiteY16162" fmla="*/ 4025337 h 5809456"/>
              <a:gd name="connsiteX16163" fmla="*/ 1490305 w 10993169"/>
              <a:gd name="connsiteY16163" fmla="*/ 4029895 h 5809456"/>
              <a:gd name="connsiteX16164" fmla="*/ 1493562 w 10993169"/>
              <a:gd name="connsiteY16164" fmla="*/ 4035104 h 5809456"/>
              <a:gd name="connsiteX16165" fmla="*/ 1500729 w 10993169"/>
              <a:gd name="connsiteY16165" fmla="*/ 4044871 h 5809456"/>
              <a:gd name="connsiteX16166" fmla="*/ 1505940 w 10993169"/>
              <a:gd name="connsiteY16166" fmla="*/ 4053336 h 5809456"/>
              <a:gd name="connsiteX16167" fmla="*/ 1514410 w 10993169"/>
              <a:gd name="connsiteY16167" fmla="*/ 4059847 h 5809456"/>
              <a:gd name="connsiteX16168" fmla="*/ 1526136 w 10993169"/>
              <a:gd name="connsiteY16168" fmla="*/ 4067010 h 5809456"/>
              <a:gd name="connsiteX16169" fmla="*/ 1531348 w 10993169"/>
              <a:gd name="connsiteY16169" fmla="*/ 4070917 h 5809456"/>
              <a:gd name="connsiteX16170" fmla="*/ 1536560 w 10993169"/>
              <a:gd name="connsiteY16170" fmla="*/ 4074824 h 5809456"/>
              <a:gd name="connsiteX16171" fmla="*/ 1538514 w 10993169"/>
              <a:gd name="connsiteY16171" fmla="*/ 4076777 h 5809456"/>
              <a:gd name="connsiteX16172" fmla="*/ 1539817 w 10993169"/>
              <a:gd name="connsiteY16172" fmla="*/ 4079382 h 5809456"/>
              <a:gd name="connsiteX16173" fmla="*/ 1541120 w 10993169"/>
              <a:gd name="connsiteY16173" fmla="*/ 4081335 h 5809456"/>
              <a:gd name="connsiteX16174" fmla="*/ 1541772 w 10993169"/>
              <a:gd name="connsiteY16174" fmla="*/ 4083940 h 5809456"/>
              <a:gd name="connsiteX16175" fmla="*/ 1541120 w 10993169"/>
              <a:gd name="connsiteY16175" fmla="*/ 4085893 h 5809456"/>
              <a:gd name="connsiteX16176" fmla="*/ 1540469 w 10993169"/>
              <a:gd name="connsiteY16176" fmla="*/ 4088498 h 5809456"/>
              <a:gd name="connsiteX16177" fmla="*/ 1538514 w 10993169"/>
              <a:gd name="connsiteY16177" fmla="*/ 4090451 h 5809456"/>
              <a:gd name="connsiteX16178" fmla="*/ 1536560 w 10993169"/>
              <a:gd name="connsiteY16178" fmla="*/ 4091753 h 5809456"/>
              <a:gd name="connsiteX16179" fmla="*/ 1532651 w 10993169"/>
              <a:gd name="connsiteY16179" fmla="*/ 4093707 h 5809456"/>
              <a:gd name="connsiteX16180" fmla="*/ 1528091 w 10993169"/>
              <a:gd name="connsiteY16180" fmla="*/ 4095009 h 5809456"/>
              <a:gd name="connsiteX16181" fmla="*/ 1522879 w 10993169"/>
              <a:gd name="connsiteY16181" fmla="*/ 4096311 h 5809456"/>
              <a:gd name="connsiteX16182" fmla="*/ 1518970 w 10993169"/>
              <a:gd name="connsiteY16182" fmla="*/ 4097613 h 5809456"/>
              <a:gd name="connsiteX16183" fmla="*/ 1516364 w 10993169"/>
              <a:gd name="connsiteY16183" fmla="*/ 4099567 h 5809456"/>
              <a:gd name="connsiteX16184" fmla="*/ 1512455 w 10993169"/>
              <a:gd name="connsiteY16184" fmla="*/ 4102171 h 5809456"/>
              <a:gd name="connsiteX16185" fmla="*/ 1507895 w 10993169"/>
              <a:gd name="connsiteY16185" fmla="*/ 4104125 h 5809456"/>
              <a:gd name="connsiteX16186" fmla="*/ 1503986 w 10993169"/>
              <a:gd name="connsiteY16186" fmla="*/ 4104776 h 5809456"/>
              <a:gd name="connsiteX16187" fmla="*/ 1501380 w 10993169"/>
              <a:gd name="connsiteY16187" fmla="*/ 4104776 h 5809456"/>
              <a:gd name="connsiteX16188" fmla="*/ 1498774 w 10993169"/>
              <a:gd name="connsiteY16188" fmla="*/ 4103474 h 5809456"/>
              <a:gd name="connsiteX16189" fmla="*/ 1496168 w 10993169"/>
              <a:gd name="connsiteY16189" fmla="*/ 4101520 h 5809456"/>
              <a:gd name="connsiteX16190" fmla="*/ 1493562 w 10993169"/>
              <a:gd name="connsiteY16190" fmla="*/ 4099567 h 5809456"/>
              <a:gd name="connsiteX16191" fmla="*/ 1490956 w 10993169"/>
              <a:gd name="connsiteY16191" fmla="*/ 4098916 h 5809456"/>
              <a:gd name="connsiteX16192" fmla="*/ 1488351 w 10993169"/>
              <a:gd name="connsiteY16192" fmla="*/ 4096311 h 5809456"/>
              <a:gd name="connsiteX16193" fmla="*/ 1485745 w 10993169"/>
              <a:gd name="connsiteY16193" fmla="*/ 4093707 h 5809456"/>
              <a:gd name="connsiteX16194" fmla="*/ 1483139 w 10993169"/>
              <a:gd name="connsiteY16194" fmla="*/ 4091753 h 5809456"/>
              <a:gd name="connsiteX16195" fmla="*/ 1479230 w 10993169"/>
              <a:gd name="connsiteY16195" fmla="*/ 4091753 h 5809456"/>
              <a:gd name="connsiteX16196" fmla="*/ 1474670 w 10993169"/>
              <a:gd name="connsiteY16196" fmla="*/ 4091753 h 5809456"/>
              <a:gd name="connsiteX16197" fmla="*/ 1470761 w 10993169"/>
              <a:gd name="connsiteY16197" fmla="*/ 4092404 h 5809456"/>
              <a:gd name="connsiteX16198" fmla="*/ 1468155 w 10993169"/>
              <a:gd name="connsiteY16198" fmla="*/ 4094358 h 5809456"/>
              <a:gd name="connsiteX16199" fmla="*/ 1465549 w 10993169"/>
              <a:gd name="connsiteY16199" fmla="*/ 4098265 h 5809456"/>
              <a:gd name="connsiteX16200" fmla="*/ 1462943 w 10993169"/>
              <a:gd name="connsiteY16200" fmla="*/ 4102171 h 5809456"/>
              <a:gd name="connsiteX16201" fmla="*/ 1455125 w 10993169"/>
              <a:gd name="connsiteY16201" fmla="*/ 4097613 h 5809456"/>
              <a:gd name="connsiteX16202" fmla="*/ 1449914 w 10993169"/>
              <a:gd name="connsiteY16202" fmla="*/ 4091753 h 5809456"/>
              <a:gd name="connsiteX16203" fmla="*/ 1447959 w 10993169"/>
              <a:gd name="connsiteY16203" fmla="*/ 4091753 h 5809456"/>
              <a:gd name="connsiteX16204" fmla="*/ 1442747 w 10993169"/>
              <a:gd name="connsiteY16204" fmla="*/ 4092404 h 5809456"/>
              <a:gd name="connsiteX16205" fmla="*/ 1436884 w 10993169"/>
              <a:gd name="connsiteY16205" fmla="*/ 4092404 h 5809456"/>
              <a:gd name="connsiteX16206" fmla="*/ 1431672 w 10993169"/>
              <a:gd name="connsiteY16206" fmla="*/ 4091753 h 5809456"/>
              <a:gd name="connsiteX16207" fmla="*/ 1427763 w 10993169"/>
              <a:gd name="connsiteY16207" fmla="*/ 4088498 h 5809456"/>
              <a:gd name="connsiteX16208" fmla="*/ 1421900 w 10993169"/>
              <a:gd name="connsiteY16208" fmla="*/ 4083940 h 5809456"/>
              <a:gd name="connsiteX16209" fmla="*/ 1419294 w 10993169"/>
              <a:gd name="connsiteY16209" fmla="*/ 4082637 h 5809456"/>
              <a:gd name="connsiteX16210" fmla="*/ 1416037 w 10993169"/>
              <a:gd name="connsiteY16210" fmla="*/ 4079382 h 5809456"/>
              <a:gd name="connsiteX16211" fmla="*/ 1412779 w 10993169"/>
              <a:gd name="connsiteY16211" fmla="*/ 4075475 h 5809456"/>
              <a:gd name="connsiteX16212" fmla="*/ 1408871 w 10993169"/>
              <a:gd name="connsiteY16212" fmla="*/ 4070917 h 5809456"/>
              <a:gd name="connsiteX16213" fmla="*/ 1406265 w 10993169"/>
              <a:gd name="connsiteY16213" fmla="*/ 4069615 h 5809456"/>
              <a:gd name="connsiteX16214" fmla="*/ 1401704 w 10993169"/>
              <a:gd name="connsiteY16214" fmla="*/ 4068312 h 5809456"/>
              <a:gd name="connsiteX16215" fmla="*/ 1397144 w 10993169"/>
              <a:gd name="connsiteY16215" fmla="*/ 4067010 h 5809456"/>
              <a:gd name="connsiteX16216" fmla="*/ 1391281 w 10993169"/>
              <a:gd name="connsiteY16216" fmla="*/ 4066359 h 5809456"/>
              <a:gd name="connsiteX16217" fmla="*/ 1385418 w 10993169"/>
              <a:gd name="connsiteY16217" fmla="*/ 4066359 h 5809456"/>
              <a:gd name="connsiteX16218" fmla="*/ 1380857 w 10993169"/>
              <a:gd name="connsiteY16218" fmla="*/ 4066359 h 5809456"/>
              <a:gd name="connsiteX16219" fmla="*/ 1376297 w 10993169"/>
              <a:gd name="connsiteY16219" fmla="*/ 4065708 h 5809456"/>
              <a:gd name="connsiteX16220" fmla="*/ 1369782 w 10993169"/>
              <a:gd name="connsiteY16220" fmla="*/ 4065057 h 5809456"/>
              <a:gd name="connsiteX16221" fmla="*/ 1363267 w 10993169"/>
              <a:gd name="connsiteY16221" fmla="*/ 4063754 h 5809456"/>
              <a:gd name="connsiteX16222" fmla="*/ 1358056 w 10993169"/>
              <a:gd name="connsiteY16222" fmla="*/ 4063754 h 5809456"/>
              <a:gd name="connsiteX16223" fmla="*/ 1356101 w 10993169"/>
              <a:gd name="connsiteY16223" fmla="*/ 4063103 h 5809456"/>
              <a:gd name="connsiteX16224" fmla="*/ 1352844 w 10993169"/>
              <a:gd name="connsiteY16224" fmla="*/ 4061801 h 5809456"/>
              <a:gd name="connsiteX16225" fmla="*/ 1350238 w 10993169"/>
              <a:gd name="connsiteY16225" fmla="*/ 4060499 h 5809456"/>
              <a:gd name="connsiteX16226" fmla="*/ 1348283 w 10993169"/>
              <a:gd name="connsiteY16226" fmla="*/ 4058545 h 5809456"/>
              <a:gd name="connsiteX16227" fmla="*/ 1338511 w 10993169"/>
              <a:gd name="connsiteY16227" fmla="*/ 4059847 h 5809456"/>
              <a:gd name="connsiteX16228" fmla="*/ 1329391 w 10993169"/>
              <a:gd name="connsiteY16228" fmla="*/ 4061150 h 5809456"/>
              <a:gd name="connsiteX16229" fmla="*/ 1320922 w 10993169"/>
              <a:gd name="connsiteY16229" fmla="*/ 4054638 h 5809456"/>
              <a:gd name="connsiteX16230" fmla="*/ 1314407 w 10993169"/>
              <a:gd name="connsiteY16230" fmla="*/ 4048127 h 5809456"/>
              <a:gd name="connsiteX16231" fmla="*/ 1307892 w 10993169"/>
              <a:gd name="connsiteY16231" fmla="*/ 4046825 h 5809456"/>
              <a:gd name="connsiteX16232" fmla="*/ 1301377 w 10993169"/>
              <a:gd name="connsiteY16232" fmla="*/ 4045522 h 5809456"/>
              <a:gd name="connsiteX16233" fmla="*/ 1295514 w 10993169"/>
              <a:gd name="connsiteY16233" fmla="*/ 4046174 h 5809456"/>
              <a:gd name="connsiteX16234" fmla="*/ 1287696 w 10993169"/>
              <a:gd name="connsiteY16234" fmla="*/ 4046825 h 5809456"/>
              <a:gd name="connsiteX16235" fmla="*/ 1281182 w 10993169"/>
              <a:gd name="connsiteY16235" fmla="*/ 4048127 h 5809456"/>
              <a:gd name="connsiteX16236" fmla="*/ 1275970 w 10993169"/>
              <a:gd name="connsiteY16236" fmla="*/ 4048127 h 5809456"/>
              <a:gd name="connsiteX16237" fmla="*/ 1267501 w 10993169"/>
              <a:gd name="connsiteY16237" fmla="*/ 4053336 h 5809456"/>
              <a:gd name="connsiteX16238" fmla="*/ 1260986 w 10993169"/>
              <a:gd name="connsiteY16238" fmla="*/ 4058545 h 5809456"/>
              <a:gd name="connsiteX16239" fmla="*/ 1257077 w 10993169"/>
              <a:gd name="connsiteY16239" fmla="*/ 4061150 h 5809456"/>
              <a:gd name="connsiteX16240" fmla="*/ 1251865 w 10993169"/>
              <a:gd name="connsiteY16240" fmla="*/ 4064405 h 5809456"/>
              <a:gd name="connsiteX16241" fmla="*/ 1249259 w 10993169"/>
              <a:gd name="connsiteY16241" fmla="*/ 4066359 h 5809456"/>
              <a:gd name="connsiteX16242" fmla="*/ 1246653 w 10993169"/>
              <a:gd name="connsiteY16242" fmla="*/ 4067661 h 5809456"/>
              <a:gd name="connsiteX16243" fmla="*/ 1243396 w 10993169"/>
              <a:gd name="connsiteY16243" fmla="*/ 4068312 h 5809456"/>
              <a:gd name="connsiteX16244" fmla="*/ 1240790 w 10993169"/>
              <a:gd name="connsiteY16244" fmla="*/ 4068312 h 5809456"/>
              <a:gd name="connsiteX16245" fmla="*/ 1236881 w 10993169"/>
              <a:gd name="connsiteY16245" fmla="*/ 4070266 h 5809456"/>
              <a:gd name="connsiteX16246" fmla="*/ 1231669 w 10993169"/>
              <a:gd name="connsiteY16246" fmla="*/ 4070917 h 5809456"/>
              <a:gd name="connsiteX16247" fmla="*/ 1225155 w 10993169"/>
              <a:gd name="connsiteY16247" fmla="*/ 4070917 h 5809456"/>
              <a:gd name="connsiteX16248" fmla="*/ 1220594 w 10993169"/>
              <a:gd name="connsiteY16248" fmla="*/ 4070917 h 5809456"/>
              <a:gd name="connsiteX16249" fmla="*/ 1214080 w 10993169"/>
              <a:gd name="connsiteY16249" fmla="*/ 4074824 h 5809456"/>
              <a:gd name="connsiteX16250" fmla="*/ 1207565 w 10993169"/>
              <a:gd name="connsiteY16250" fmla="*/ 4080033 h 5809456"/>
              <a:gd name="connsiteX16251" fmla="*/ 1203005 w 10993169"/>
              <a:gd name="connsiteY16251" fmla="*/ 4081986 h 5809456"/>
              <a:gd name="connsiteX16252" fmla="*/ 1199096 w 10993169"/>
              <a:gd name="connsiteY16252" fmla="*/ 4084591 h 5809456"/>
              <a:gd name="connsiteX16253" fmla="*/ 1195838 w 10993169"/>
              <a:gd name="connsiteY16253" fmla="*/ 4085893 h 5809456"/>
              <a:gd name="connsiteX16254" fmla="*/ 1191929 w 10993169"/>
              <a:gd name="connsiteY16254" fmla="*/ 4086544 h 5809456"/>
              <a:gd name="connsiteX16255" fmla="*/ 1189324 w 10993169"/>
              <a:gd name="connsiteY16255" fmla="*/ 4087195 h 5809456"/>
              <a:gd name="connsiteX16256" fmla="*/ 1186066 w 10993169"/>
              <a:gd name="connsiteY16256" fmla="*/ 4086544 h 5809456"/>
              <a:gd name="connsiteX16257" fmla="*/ 1182809 w 10993169"/>
              <a:gd name="connsiteY16257" fmla="*/ 4085893 h 5809456"/>
              <a:gd name="connsiteX16258" fmla="*/ 1178900 w 10993169"/>
              <a:gd name="connsiteY16258" fmla="*/ 4084591 h 5809456"/>
              <a:gd name="connsiteX16259" fmla="*/ 1171734 w 10993169"/>
              <a:gd name="connsiteY16259" fmla="*/ 4082637 h 5809456"/>
              <a:gd name="connsiteX16260" fmla="*/ 1166522 w 10993169"/>
              <a:gd name="connsiteY16260" fmla="*/ 4081335 h 5809456"/>
              <a:gd name="connsiteX16261" fmla="*/ 1161962 w 10993169"/>
              <a:gd name="connsiteY16261" fmla="*/ 4080684 h 5809456"/>
              <a:gd name="connsiteX16262" fmla="*/ 1157401 w 10993169"/>
              <a:gd name="connsiteY16262" fmla="*/ 4080033 h 5809456"/>
              <a:gd name="connsiteX16263" fmla="*/ 1152189 w 10993169"/>
              <a:gd name="connsiteY16263" fmla="*/ 4080033 h 5809456"/>
              <a:gd name="connsiteX16264" fmla="*/ 1146978 w 10993169"/>
              <a:gd name="connsiteY16264" fmla="*/ 4080033 h 5809456"/>
              <a:gd name="connsiteX16265" fmla="*/ 1141766 w 10993169"/>
              <a:gd name="connsiteY16265" fmla="*/ 4080684 h 5809456"/>
              <a:gd name="connsiteX16266" fmla="*/ 1137206 w 10993169"/>
              <a:gd name="connsiteY16266" fmla="*/ 4081986 h 5809456"/>
              <a:gd name="connsiteX16267" fmla="*/ 1133297 w 10993169"/>
              <a:gd name="connsiteY16267" fmla="*/ 4083940 h 5809456"/>
              <a:gd name="connsiteX16268" fmla="*/ 1130691 w 10993169"/>
              <a:gd name="connsiteY16268" fmla="*/ 4086544 h 5809456"/>
              <a:gd name="connsiteX16269" fmla="*/ 1128736 w 10993169"/>
              <a:gd name="connsiteY16269" fmla="*/ 4087846 h 5809456"/>
              <a:gd name="connsiteX16270" fmla="*/ 1127433 w 10993169"/>
              <a:gd name="connsiteY16270" fmla="*/ 4089800 h 5809456"/>
              <a:gd name="connsiteX16271" fmla="*/ 1126130 w 10993169"/>
              <a:gd name="connsiteY16271" fmla="*/ 4092404 h 5809456"/>
              <a:gd name="connsiteX16272" fmla="*/ 1125479 w 10993169"/>
              <a:gd name="connsiteY16272" fmla="*/ 4095660 h 5809456"/>
              <a:gd name="connsiteX16273" fmla="*/ 1124828 w 10993169"/>
              <a:gd name="connsiteY16273" fmla="*/ 4099567 h 5809456"/>
              <a:gd name="connsiteX16274" fmla="*/ 1124828 w 10993169"/>
              <a:gd name="connsiteY16274" fmla="*/ 4102823 h 5809456"/>
              <a:gd name="connsiteX16275" fmla="*/ 1124828 w 10993169"/>
              <a:gd name="connsiteY16275" fmla="*/ 4105427 h 5809456"/>
              <a:gd name="connsiteX16276" fmla="*/ 1125479 w 10993169"/>
              <a:gd name="connsiteY16276" fmla="*/ 4107381 h 5809456"/>
              <a:gd name="connsiteX16277" fmla="*/ 1126130 w 10993169"/>
              <a:gd name="connsiteY16277" fmla="*/ 4109334 h 5809456"/>
              <a:gd name="connsiteX16278" fmla="*/ 1126782 w 10993169"/>
              <a:gd name="connsiteY16278" fmla="*/ 4111938 h 5809456"/>
              <a:gd name="connsiteX16279" fmla="*/ 1128085 w 10993169"/>
              <a:gd name="connsiteY16279" fmla="*/ 4113892 h 5809456"/>
              <a:gd name="connsiteX16280" fmla="*/ 1130039 w 10993169"/>
              <a:gd name="connsiteY16280" fmla="*/ 4116496 h 5809456"/>
              <a:gd name="connsiteX16281" fmla="*/ 1133297 w 10993169"/>
              <a:gd name="connsiteY16281" fmla="*/ 4121054 h 5809456"/>
              <a:gd name="connsiteX16282" fmla="*/ 1135903 w 10993169"/>
              <a:gd name="connsiteY16282" fmla="*/ 4125612 h 5809456"/>
              <a:gd name="connsiteX16283" fmla="*/ 1137857 w 10993169"/>
              <a:gd name="connsiteY16283" fmla="*/ 4132124 h 5809456"/>
              <a:gd name="connsiteX16284" fmla="*/ 1139160 w 10993169"/>
              <a:gd name="connsiteY16284" fmla="*/ 4140589 h 5809456"/>
              <a:gd name="connsiteX16285" fmla="*/ 1140463 w 10993169"/>
              <a:gd name="connsiteY16285" fmla="*/ 4149053 h 5809456"/>
              <a:gd name="connsiteX16286" fmla="*/ 1141114 w 10993169"/>
              <a:gd name="connsiteY16286" fmla="*/ 4155565 h 5809456"/>
              <a:gd name="connsiteX16287" fmla="*/ 1141114 w 10993169"/>
              <a:gd name="connsiteY16287" fmla="*/ 4162076 h 5809456"/>
              <a:gd name="connsiteX16288" fmla="*/ 1141766 w 10993169"/>
              <a:gd name="connsiteY16288" fmla="*/ 4169890 h 5809456"/>
              <a:gd name="connsiteX16289" fmla="*/ 1141766 w 10993169"/>
              <a:gd name="connsiteY16289" fmla="*/ 4177052 h 5809456"/>
              <a:gd name="connsiteX16290" fmla="*/ 1141114 w 10993169"/>
              <a:gd name="connsiteY16290" fmla="*/ 4183564 h 5809456"/>
              <a:gd name="connsiteX16291" fmla="*/ 1139811 w 10993169"/>
              <a:gd name="connsiteY16291" fmla="*/ 4186819 h 5809456"/>
              <a:gd name="connsiteX16292" fmla="*/ 1136554 w 10993169"/>
              <a:gd name="connsiteY16292" fmla="*/ 4190075 h 5809456"/>
              <a:gd name="connsiteX16293" fmla="*/ 1133297 w 10993169"/>
              <a:gd name="connsiteY16293" fmla="*/ 4193982 h 5809456"/>
              <a:gd name="connsiteX16294" fmla="*/ 1130691 w 10993169"/>
              <a:gd name="connsiteY16294" fmla="*/ 4196586 h 5809456"/>
              <a:gd name="connsiteX16295" fmla="*/ 1127433 w 10993169"/>
              <a:gd name="connsiteY16295" fmla="*/ 4204400 h 5809456"/>
              <a:gd name="connsiteX16296" fmla="*/ 1124176 w 10993169"/>
              <a:gd name="connsiteY16296" fmla="*/ 4213516 h 5809456"/>
              <a:gd name="connsiteX16297" fmla="*/ 1122222 w 10993169"/>
              <a:gd name="connsiteY16297" fmla="*/ 4218074 h 5809456"/>
              <a:gd name="connsiteX16298" fmla="*/ 1120267 w 10993169"/>
              <a:gd name="connsiteY16298" fmla="*/ 4221981 h 5809456"/>
              <a:gd name="connsiteX16299" fmla="*/ 1118313 w 10993169"/>
              <a:gd name="connsiteY16299" fmla="*/ 4225237 h 5809456"/>
              <a:gd name="connsiteX16300" fmla="*/ 1115707 w 10993169"/>
              <a:gd name="connsiteY16300" fmla="*/ 4227841 h 5809456"/>
              <a:gd name="connsiteX16301" fmla="*/ 1107889 w 10993169"/>
              <a:gd name="connsiteY16301" fmla="*/ 4225237 h 5809456"/>
              <a:gd name="connsiteX16302" fmla="*/ 1100071 w 10993169"/>
              <a:gd name="connsiteY16302" fmla="*/ 4222632 h 5809456"/>
              <a:gd name="connsiteX16303" fmla="*/ 1095511 w 10993169"/>
              <a:gd name="connsiteY16303" fmla="*/ 4223934 h 5809456"/>
              <a:gd name="connsiteX16304" fmla="*/ 1090299 w 10993169"/>
              <a:gd name="connsiteY16304" fmla="*/ 4225237 h 5809456"/>
              <a:gd name="connsiteX16305" fmla="*/ 1089648 w 10993169"/>
              <a:gd name="connsiteY16305" fmla="*/ 4227841 h 5809456"/>
              <a:gd name="connsiteX16306" fmla="*/ 1088996 w 10993169"/>
              <a:gd name="connsiteY16306" fmla="*/ 4230446 h 5809456"/>
              <a:gd name="connsiteX16307" fmla="*/ 1088996 w 10993169"/>
              <a:gd name="connsiteY16307" fmla="*/ 4233050 h 5809456"/>
              <a:gd name="connsiteX16308" fmla="*/ 1090299 w 10993169"/>
              <a:gd name="connsiteY16308" fmla="*/ 4235655 h 5809456"/>
              <a:gd name="connsiteX16309" fmla="*/ 1090299 w 10993169"/>
              <a:gd name="connsiteY16309" fmla="*/ 4236306 h 5809456"/>
              <a:gd name="connsiteX16310" fmla="*/ 1091602 w 10993169"/>
              <a:gd name="connsiteY16310" fmla="*/ 4237608 h 5809456"/>
              <a:gd name="connsiteX16311" fmla="*/ 1093557 w 10993169"/>
              <a:gd name="connsiteY16311" fmla="*/ 4238259 h 5809456"/>
              <a:gd name="connsiteX16312" fmla="*/ 1095511 w 10993169"/>
              <a:gd name="connsiteY16312" fmla="*/ 4238910 h 5809456"/>
              <a:gd name="connsiteX16313" fmla="*/ 1100071 w 10993169"/>
              <a:gd name="connsiteY16313" fmla="*/ 4240213 h 5809456"/>
              <a:gd name="connsiteX16314" fmla="*/ 1102677 w 10993169"/>
              <a:gd name="connsiteY16314" fmla="*/ 4240864 h 5809456"/>
              <a:gd name="connsiteX16315" fmla="*/ 1107238 w 10993169"/>
              <a:gd name="connsiteY16315" fmla="*/ 4239562 h 5809456"/>
              <a:gd name="connsiteX16316" fmla="*/ 1111798 w 10993169"/>
              <a:gd name="connsiteY16316" fmla="*/ 4237608 h 5809456"/>
              <a:gd name="connsiteX16317" fmla="*/ 1116358 w 10993169"/>
              <a:gd name="connsiteY16317" fmla="*/ 4235004 h 5809456"/>
              <a:gd name="connsiteX16318" fmla="*/ 1120919 w 10993169"/>
              <a:gd name="connsiteY16318" fmla="*/ 4233050 h 5809456"/>
              <a:gd name="connsiteX16319" fmla="*/ 1123525 w 10993169"/>
              <a:gd name="connsiteY16319" fmla="*/ 4233050 h 5809456"/>
              <a:gd name="connsiteX16320" fmla="*/ 1128085 w 10993169"/>
              <a:gd name="connsiteY16320" fmla="*/ 4233050 h 5809456"/>
              <a:gd name="connsiteX16321" fmla="*/ 1132645 w 10993169"/>
              <a:gd name="connsiteY16321" fmla="*/ 4233701 h 5809456"/>
              <a:gd name="connsiteX16322" fmla="*/ 1135903 w 10993169"/>
              <a:gd name="connsiteY16322" fmla="*/ 4235655 h 5809456"/>
              <a:gd name="connsiteX16323" fmla="*/ 1137206 w 10993169"/>
              <a:gd name="connsiteY16323" fmla="*/ 4237608 h 5809456"/>
              <a:gd name="connsiteX16324" fmla="*/ 1137857 w 10993169"/>
              <a:gd name="connsiteY16324" fmla="*/ 4240864 h 5809456"/>
              <a:gd name="connsiteX16325" fmla="*/ 1138509 w 10993169"/>
              <a:gd name="connsiteY16325" fmla="*/ 4243468 h 5809456"/>
              <a:gd name="connsiteX16326" fmla="*/ 1138509 w 10993169"/>
              <a:gd name="connsiteY16326" fmla="*/ 4245422 h 5809456"/>
              <a:gd name="connsiteX16327" fmla="*/ 1135903 w 10993169"/>
              <a:gd name="connsiteY16327" fmla="*/ 4247375 h 5809456"/>
              <a:gd name="connsiteX16328" fmla="*/ 1133297 w 10993169"/>
              <a:gd name="connsiteY16328" fmla="*/ 4248026 h 5809456"/>
              <a:gd name="connsiteX16329" fmla="*/ 1130039 w 10993169"/>
              <a:gd name="connsiteY16329" fmla="*/ 4248677 h 5809456"/>
              <a:gd name="connsiteX16330" fmla="*/ 1126782 w 10993169"/>
              <a:gd name="connsiteY16330" fmla="*/ 4248677 h 5809456"/>
              <a:gd name="connsiteX16331" fmla="*/ 1120267 w 10993169"/>
              <a:gd name="connsiteY16331" fmla="*/ 4248677 h 5809456"/>
              <a:gd name="connsiteX16332" fmla="*/ 1115707 w 10993169"/>
              <a:gd name="connsiteY16332" fmla="*/ 4248026 h 5809456"/>
              <a:gd name="connsiteX16333" fmla="*/ 1109192 w 10993169"/>
              <a:gd name="connsiteY16333" fmla="*/ 4250631 h 5809456"/>
              <a:gd name="connsiteX16334" fmla="*/ 1102026 w 10993169"/>
              <a:gd name="connsiteY16334" fmla="*/ 4253887 h 5809456"/>
              <a:gd name="connsiteX16335" fmla="*/ 1094860 w 10993169"/>
              <a:gd name="connsiteY16335" fmla="*/ 4257142 h 5809456"/>
              <a:gd name="connsiteX16336" fmla="*/ 1090299 w 10993169"/>
              <a:gd name="connsiteY16336" fmla="*/ 4261049 h 5809456"/>
              <a:gd name="connsiteX16337" fmla="*/ 1088345 w 10993169"/>
              <a:gd name="connsiteY16337" fmla="*/ 4265607 h 5809456"/>
              <a:gd name="connsiteX16338" fmla="*/ 1086391 w 10993169"/>
              <a:gd name="connsiteY16338" fmla="*/ 4270816 h 5809456"/>
              <a:gd name="connsiteX16339" fmla="*/ 1084436 w 10993169"/>
              <a:gd name="connsiteY16339" fmla="*/ 4276676 h 5809456"/>
              <a:gd name="connsiteX16340" fmla="*/ 1082482 w 10993169"/>
              <a:gd name="connsiteY16340" fmla="*/ 4281234 h 5809456"/>
              <a:gd name="connsiteX16341" fmla="*/ 1080527 w 10993169"/>
              <a:gd name="connsiteY16341" fmla="*/ 4286443 h 5809456"/>
              <a:gd name="connsiteX16342" fmla="*/ 1079224 w 10993169"/>
              <a:gd name="connsiteY16342" fmla="*/ 4293606 h 5809456"/>
              <a:gd name="connsiteX16343" fmla="*/ 1077921 w 10993169"/>
              <a:gd name="connsiteY16343" fmla="*/ 4297513 h 5809456"/>
              <a:gd name="connsiteX16344" fmla="*/ 1077270 w 10993169"/>
              <a:gd name="connsiteY16344" fmla="*/ 4300117 h 5809456"/>
              <a:gd name="connsiteX16345" fmla="*/ 1075967 w 10993169"/>
              <a:gd name="connsiteY16345" fmla="*/ 4302722 h 5809456"/>
              <a:gd name="connsiteX16346" fmla="*/ 1074012 w 10993169"/>
              <a:gd name="connsiteY16346" fmla="*/ 4304024 h 5809456"/>
              <a:gd name="connsiteX16347" fmla="*/ 1072710 w 10993169"/>
              <a:gd name="connsiteY16347" fmla="*/ 4305326 h 5809456"/>
              <a:gd name="connsiteX16348" fmla="*/ 1071407 w 10993169"/>
              <a:gd name="connsiteY16348" fmla="*/ 4305326 h 5809456"/>
              <a:gd name="connsiteX16349" fmla="*/ 1068801 w 10993169"/>
              <a:gd name="connsiteY16349" fmla="*/ 4304024 h 5809456"/>
              <a:gd name="connsiteX16350" fmla="*/ 1066195 w 10993169"/>
              <a:gd name="connsiteY16350" fmla="*/ 4302722 h 5809456"/>
              <a:gd name="connsiteX16351" fmla="*/ 1060983 w 10993169"/>
              <a:gd name="connsiteY16351" fmla="*/ 4300117 h 5809456"/>
              <a:gd name="connsiteX16352" fmla="*/ 1056423 w 10993169"/>
              <a:gd name="connsiteY16352" fmla="*/ 4298815 h 5809456"/>
              <a:gd name="connsiteX16353" fmla="*/ 1052514 w 10993169"/>
              <a:gd name="connsiteY16353" fmla="*/ 4300117 h 5809456"/>
              <a:gd name="connsiteX16354" fmla="*/ 1047953 w 10993169"/>
              <a:gd name="connsiteY16354" fmla="*/ 4302071 h 5809456"/>
              <a:gd name="connsiteX16355" fmla="*/ 1044045 w 10993169"/>
              <a:gd name="connsiteY16355" fmla="*/ 4305326 h 5809456"/>
              <a:gd name="connsiteX16356" fmla="*/ 1041439 w 10993169"/>
              <a:gd name="connsiteY16356" fmla="*/ 4307280 h 5809456"/>
              <a:gd name="connsiteX16357" fmla="*/ 1038833 w 10993169"/>
              <a:gd name="connsiteY16357" fmla="*/ 4311838 h 5809456"/>
              <a:gd name="connsiteX16358" fmla="*/ 1036227 w 10993169"/>
              <a:gd name="connsiteY16358" fmla="*/ 4317698 h 5809456"/>
              <a:gd name="connsiteX16359" fmla="*/ 1034273 w 10993169"/>
              <a:gd name="connsiteY16359" fmla="*/ 4322907 h 5809456"/>
              <a:gd name="connsiteX16360" fmla="*/ 1033621 w 10993169"/>
              <a:gd name="connsiteY16360" fmla="*/ 4327465 h 5809456"/>
              <a:gd name="connsiteX16361" fmla="*/ 1033621 w 10993169"/>
              <a:gd name="connsiteY16361" fmla="*/ 4332674 h 5809456"/>
              <a:gd name="connsiteX16362" fmla="*/ 1034273 w 10993169"/>
              <a:gd name="connsiteY16362" fmla="*/ 4337883 h 5809456"/>
              <a:gd name="connsiteX16363" fmla="*/ 1034924 w 10993169"/>
              <a:gd name="connsiteY16363" fmla="*/ 4343744 h 5809456"/>
              <a:gd name="connsiteX16364" fmla="*/ 1033621 w 10993169"/>
              <a:gd name="connsiteY16364" fmla="*/ 4348302 h 5809456"/>
              <a:gd name="connsiteX16365" fmla="*/ 1032970 w 10993169"/>
              <a:gd name="connsiteY16365" fmla="*/ 4350255 h 5809456"/>
              <a:gd name="connsiteX16366" fmla="*/ 1031015 w 10993169"/>
              <a:gd name="connsiteY16366" fmla="*/ 4353511 h 5809456"/>
              <a:gd name="connsiteX16367" fmla="*/ 1028409 w 10993169"/>
              <a:gd name="connsiteY16367" fmla="*/ 4356115 h 5809456"/>
              <a:gd name="connsiteX16368" fmla="*/ 1025803 w 10993169"/>
              <a:gd name="connsiteY16368" fmla="*/ 4358069 h 5809456"/>
              <a:gd name="connsiteX16369" fmla="*/ 1025803 w 10993169"/>
              <a:gd name="connsiteY16369" fmla="*/ 4364580 h 5809456"/>
              <a:gd name="connsiteX16370" fmla="*/ 1025803 w 10993169"/>
              <a:gd name="connsiteY16370" fmla="*/ 4371091 h 5809456"/>
              <a:gd name="connsiteX16371" fmla="*/ 1023197 w 10993169"/>
              <a:gd name="connsiteY16371" fmla="*/ 4377603 h 5809456"/>
              <a:gd name="connsiteX16372" fmla="*/ 1020592 w 10993169"/>
              <a:gd name="connsiteY16372" fmla="*/ 4386068 h 5809456"/>
              <a:gd name="connsiteX16373" fmla="*/ 1020592 w 10993169"/>
              <a:gd name="connsiteY16373" fmla="*/ 4393230 h 5809456"/>
              <a:gd name="connsiteX16374" fmla="*/ 1019289 w 10993169"/>
              <a:gd name="connsiteY16374" fmla="*/ 4401695 h 5809456"/>
              <a:gd name="connsiteX16375" fmla="*/ 1018637 w 10993169"/>
              <a:gd name="connsiteY16375" fmla="*/ 4410811 h 5809456"/>
              <a:gd name="connsiteX16376" fmla="*/ 1018637 w 10993169"/>
              <a:gd name="connsiteY16376" fmla="*/ 4417322 h 5809456"/>
              <a:gd name="connsiteX16377" fmla="*/ 1018637 w 10993169"/>
              <a:gd name="connsiteY16377" fmla="*/ 4425136 h 5809456"/>
              <a:gd name="connsiteX16378" fmla="*/ 1019289 w 10993169"/>
              <a:gd name="connsiteY16378" fmla="*/ 4434252 h 5809456"/>
              <a:gd name="connsiteX16379" fmla="*/ 1019289 w 10993169"/>
              <a:gd name="connsiteY16379" fmla="*/ 4444670 h 5809456"/>
              <a:gd name="connsiteX16380" fmla="*/ 1018637 w 10993169"/>
              <a:gd name="connsiteY16380" fmla="*/ 4453135 h 5809456"/>
              <a:gd name="connsiteX16381" fmla="*/ 1017334 w 10993169"/>
              <a:gd name="connsiteY16381" fmla="*/ 4460297 h 5809456"/>
              <a:gd name="connsiteX16382" fmla="*/ 1014728 w 10993169"/>
              <a:gd name="connsiteY16382" fmla="*/ 4470064 h 5809456"/>
              <a:gd name="connsiteX16383" fmla="*/ 1012122 w 10993169"/>
              <a:gd name="connsiteY16383" fmla="*/ 4479180 h 5809456"/>
              <a:gd name="connsiteX16384" fmla="*/ 1010819 w 10993169"/>
              <a:gd name="connsiteY16384" fmla="*/ 4486343 h 5809456"/>
              <a:gd name="connsiteX16385" fmla="*/ 1009516 w 10993169"/>
              <a:gd name="connsiteY16385" fmla="*/ 4496761 h 5809456"/>
              <a:gd name="connsiteX16386" fmla="*/ 1008214 w 10993169"/>
              <a:gd name="connsiteY16386" fmla="*/ 4509133 h 5809456"/>
              <a:gd name="connsiteX16387" fmla="*/ 1008214 w 10993169"/>
              <a:gd name="connsiteY16387" fmla="*/ 4520853 h 5809456"/>
              <a:gd name="connsiteX16388" fmla="*/ 1008214 w 10993169"/>
              <a:gd name="connsiteY16388" fmla="*/ 4525411 h 5809456"/>
              <a:gd name="connsiteX16389" fmla="*/ 999744 w 10993169"/>
              <a:gd name="connsiteY16389" fmla="*/ 4525411 h 5809456"/>
              <a:gd name="connsiteX16390" fmla="*/ 980852 w 10993169"/>
              <a:gd name="connsiteY16390" fmla="*/ 4525411 h 5809456"/>
              <a:gd name="connsiteX16391" fmla="*/ 958050 w 10993169"/>
              <a:gd name="connsiteY16391" fmla="*/ 4525411 h 5809456"/>
              <a:gd name="connsiteX16392" fmla="*/ 939157 w 10993169"/>
              <a:gd name="connsiteY16392" fmla="*/ 4525411 h 5809456"/>
              <a:gd name="connsiteX16393" fmla="*/ 924825 w 10993169"/>
              <a:gd name="connsiteY16393" fmla="*/ 4523458 h 5809456"/>
              <a:gd name="connsiteX16394" fmla="*/ 907235 w 10993169"/>
              <a:gd name="connsiteY16394" fmla="*/ 4522155 h 5809456"/>
              <a:gd name="connsiteX16395" fmla="*/ 898114 w 10993169"/>
              <a:gd name="connsiteY16395" fmla="*/ 4520853 h 5809456"/>
              <a:gd name="connsiteX16396" fmla="*/ 889645 w 10993169"/>
              <a:gd name="connsiteY16396" fmla="*/ 4519551 h 5809456"/>
              <a:gd name="connsiteX16397" fmla="*/ 881827 w 10993169"/>
              <a:gd name="connsiteY16397" fmla="*/ 4517598 h 5809456"/>
              <a:gd name="connsiteX16398" fmla="*/ 875313 w 10993169"/>
              <a:gd name="connsiteY16398" fmla="*/ 4514993 h 5809456"/>
              <a:gd name="connsiteX16399" fmla="*/ 871404 w 10993169"/>
              <a:gd name="connsiteY16399" fmla="*/ 4512388 h 5809456"/>
              <a:gd name="connsiteX16400" fmla="*/ 867495 w 10993169"/>
              <a:gd name="connsiteY16400" fmla="*/ 4507830 h 5809456"/>
              <a:gd name="connsiteX16401" fmla="*/ 863586 w 10993169"/>
              <a:gd name="connsiteY16401" fmla="*/ 4503272 h 5809456"/>
              <a:gd name="connsiteX16402" fmla="*/ 859677 w 10993169"/>
              <a:gd name="connsiteY16402" fmla="*/ 4498715 h 5809456"/>
              <a:gd name="connsiteX16403" fmla="*/ 856420 w 10993169"/>
              <a:gd name="connsiteY16403" fmla="*/ 4492854 h 5809456"/>
              <a:gd name="connsiteX16404" fmla="*/ 853814 w 10993169"/>
              <a:gd name="connsiteY16404" fmla="*/ 4487645 h 5809456"/>
              <a:gd name="connsiteX16405" fmla="*/ 851208 w 10993169"/>
              <a:gd name="connsiteY16405" fmla="*/ 4483087 h 5809456"/>
              <a:gd name="connsiteX16406" fmla="*/ 849905 w 10993169"/>
              <a:gd name="connsiteY16406" fmla="*/ 4478529 h 5809456"/>
              <a:gd name="connsiteX16407" fmla="*/ 848602 w 10993169"/>
              <a:gd name="connsiteY16407" fmla="*/ 4471367 h 5809456"/>
              <a:gd name="connsiteX16408" fmla="*/ 848602 w 10993169"/>
              <a:gd name="connsiteY16408" fmla="*/ 4462902 h 5809456"/>
              <a:gd name="connsiteX16409" fmla="*/ 849254 w 10993169"/>
              <a:gd name="connsiteY16409" fmla="*/ 4453786 h 5809456"/>
              <a:gd name="connsiteX16410" fmla="*/ 850557 w 10993169"/>
              <a:gd name="connsiteY16410" fmla="*/ 4444019 h 5809456"/>
              <a:gd name="connsiteX16411" fmla="*/ 853814 w 10993169"/>
              <a:gd name="connsiteY16411" fmla="*/ 4425787 h 5809456"/>
              <a:gd name="connsiteX16412" fmla="*/ 855117 w 10993169"/>
              <a:gd name="connsiteY16412" fmla="*/ 4410160 h 5809456"/>
              <a:gd name="connsiteX16413" fmla="*/ 853162 w 10993169"/>
              <a:gd name="connsiteY16413" fmla="*/ 4393230 h 5809456"/>
              <a:gd name="connsiteX16414" fmla="*/ 851860 w 10993169"/>
              <a:gd name="connsiteY16414" fmla="*/ 4373696 h 5809456"/>
              <a:gd name="connsiteX16415" fmla="*/ 850557 w 10993169"/>
              <a:gd name="connsiteY16415" fmla="*/ 4364580 h 5809456"/>
              <a:gd name="connsiteX16416" fmla="*/ 849254 w 10993169"/>
              <a:gd name="connsiteY16416" fmla="*/ 4355464 h 5809456"/>
              <a:gd name="connsiteX16417" fmla="*/ 847299 w 10993169"/>
              <a:gd name="connsiteY16417" fmla="*/ 4346999 h 5809456"/>
              <a:gd name="connsiteX16418" fmla="*/ 844693 w 10993169"/>
              <a:gd name="connsiteY16418" fmla="*/ 4340488 h 5809456"/>
              <a:gd name="connsiteX16419" fmla="*/ 843390 w 10993169"/>
              <a:gd name="connsiteY16419" fmla="*/ 4335279 h 5809456"/>
              <a:gd name="connsiteX16420" fmla="*/ 841436 w 10993169"/>
              <a:gd name="connsiteY16420" fmla="*/ 4330070 h 5809456"/>
              <a:gd name="connsiteX16421" fmla="*/ 838830 w 10993169"/>
              <a:gd name="connsiteY16421" fmla="*/ 4324861 h 5809456"/>
              <a:gd name="connsiteX16422" fmla="*/ 835573 w 10993169"/>
              <a:gd name="connsiteY16422" fmla="*/ 4319000 h 5809456"/>
              <a:gd name="connsiteX16423" fmla="*/ 829058 w 10993169"/>
              <a:gd name="connsiteY16423" fmla="*/ 4308582 h 5809456"/>
              <a:gd name="connsiteX16424" fmla="*/ 823846 w 10993169"/>
              <a:gd name="connsiteY16424" fmla="*/ 4298815 h 5809456"/>
              <a:gd name="connsiteX16425" fmla="*/ 819937 w 10993169"/>
              <a:gd name="connsiteY16425" fmla="*/ 4292304 h 5809456"/>
              <a:gd name="connsiteX16426" fmla="*/ 815377 w 10993169"/>
              <a:gd name="connsiteY16426" fmla="*/ 4283839 h 5809456"/>
              <a:gd name="connsiteX16427" fmla="*/ 814074 w 10993169"/>
              <a:gd name="connsiteY16427" fmla="*/ 4279281 h 5809456"/>
              <a:gd name="connsiteX16428" fmla="*/ 812771 w 10993169"/>
              <a:gd name="connsiteY16428" fmla="*/ 4274723 h 5809456"/>
              <a:gd name="connsiteX16429" fmla="*/ 811468 w 10993169"/>
              <a:gd name="connsiteY16429" fmla="*/ 4270165 h 5809456"/>
              <a:gd name="connsiteX16430" fmla="*/ 811468 w 10993169"/>
              <a:gd name="connsiteY16430" fmla="*/ 4266258 h 5809456"/>
              <a:gd name="connsiteX16431" fmla="*/ 811468 w 10993169"/>
              <a:gd name="connsiteY16431" fmla="*/ 4263003 h 5809456"/>
              <a:gd name="connsiteX16432" fmla="*/ 812771 w 10993169"/>
              <a:gd name="connsiteY16432" fmla="*/ 4259747 h 5809456"/>
              <a:gd name="connsiteX16433" fmla="*/ 814074 w 10993169"/>
              <a:gd name="connsiteY16433" fmla="*/ 4255840 h 5809456"/>
              <a:gd name="connsiteX16434" fmla="*/ 815377 w 10993169"/>
              <a:gd name="connsiteY16434" fmla="*/ 4251933 h 5809456"/>
              <a:gd name="connsiteX16435" fmla="*/ 818634 w 10993169"/>
              <a:gd name="connsiteY16435" fmla="*/ 4244771 h 5809456"/>
              <a:gd name="connsiteX16436" fmla="*/ 821240 w 10993169"/>
              <a:gd name="connsiteY16436" fmla="*/ 4238259 h 5809456"/>
              <a:gd name="connsiteX16437" fmla="*/ 824498 w 10993169"/>
              <a:gd name="connsiteY16437" fmla="*/ 4231748 h 5809456"/>
              <a:gd name="connsiteX16438" fmla="*/ 828406 w 10993169"/>
              <a:gd name="connsiteY16438" fmla="*/ 4223934 h 5809456"/>
              <a:gd name="connsiteX16439" fmla="*/ 831012 w 10993169"/>
              <a:gd name="connsiteY16439" fmla="*/ 4220027 h 5809456"/>
              <a:gd name="connsiteX16440" fmla="*/ 832967 w 10993169"/>
              <a:gd name="connsiteY16440" fmla="*/ 4216772 h 5809456"/>
              <a:gd name="connsiteX16441" fmla="*/ 834270 w 10993169"/>
              <a:gd name="connsiteY16441" fmla="*/ 4212865 h 5809456"/>
              <a:gd name="connsiteX16442" fmla="*/ 834921 w 10993169"/>
              <a:gd name="connsiteY16442" fmla="*/ 4210260 h 5809456"/>
              <a:gd name="connsiteX16443" fmla="*/ 834270 w 10993169"/>
              <a:gd name="connsiteY16443" fmla="*/ 4203749 h 5809456"/>
              <a:gd name="connsiteX16444" fmla="*/ 831012 w 10993169"/>
              <a:gd name="connsiteY16444" fmla="*/ 4196586 h 5809456"/>
              <a:gd name="connsiteX16445" fmla="*/ 828406 w 10993169"/>
              <a:gd name="connsiteY16445" fmla="*/ 4188773 h 5809456"/>
              <a:gd name="connsiteX16446" fmla="*/ 824498 w 10993169"/>
              <a:gd name="connsiteY16446" fmla="*/ 4181610 h 5809456"/>
              <a:gd name="connsiteX16447" fmla="*/ 816680 w 10993169"/>
              <a:gd name="connsiteY16447" fmla="*/ 4167285 h 5809456"/>
              <a:gd name="connsiteX16448" fmla="*/ 811468 w 10993169"/>
              <a:gd name="connsiteY16448" fmla="*/ 4155565 h 5809456"/>
              <a:gd name="connsiteX16449" fmla="*/ 809514 w 10993169"/>
              <a:gd name="connsiteY16449" fmla="*/ 4146449 h 5809456"/>
              <a:gd name="connsiteX16450" fmla="*/ 806908 w 10993169"/>
              <a:gd name="connsiteY16450" fmla="*/ 4135379 h 5809456"/>
              <a:gd name="connsiteX16451" fmla="*/ 804302 w 10993169"/>
              <a:gd name="connsiteY16451" fmla="*/ 4124310 h 5809456"/>
              <a:gd name="connsiteX16452" fmla="*/ 801044 w 10993169"/>
              <a:gd name="connsiteY16452" fmla="*/ 4115194 h 5809456"/>
              <a:gd name="connsiteX16453" fmla="*/ 794530 w 10993169"/>
              <a:gd name="connsiteY16453" fmla="*/ 4106729 h 5809456"/>
              <a:gd name="connsiteX16454" fmla="*/ 788666 w 10993169"/>
              <a:gd name="connsiteY16454" fmla="*/ 4099567 h 5809456"/>
              <a:gd name="connsiteX16455" fmla="*/ 784758 w 10993169"/>
              <a:gd name="connsiteY16455" fmla="*/ 4098265 h 5809456"/>
              <a:gd name="connsiteX16456" fmla="*/ 780849 w 10993169"/>
              <a:gd name="connsiteY16456" fmla="*/ 4096311 h 5809456"/>
              <a:gd name="connsiteX16457" fmla="*/ 776288 w 10993169"/>
              <a:gd name="connsiteY16457" fmla="*/ 4095009 h 5809456"/>
              <a:gd name="connsiteX16458" fmla="*/ 771728 w 10993169"/>
              <a:gd name="connsiteY16458" fmla="*/ 4094358 h 5809456"/>
              <a:gd name="connsiteX16459" fmla="*/ 762607 w 10993169"/>
              <a:gd name="connsiteY16459" fmla="*/ 4093055 h 5809456"/>
              <a:gd name="connsiteX16460" fmla="*/ 755441 w 10993169"/>
              <a:gd name="connsiteY16460" fmla="*/ 4091753 h 5809456"/>
              <a:gd name="connsiteX16461" fmla="*/ 746321 w 10993169"/>
              <a:gd name="connsiteY16461" fmla="*/ 4087195 h 5809456"/>
              <a:gd name="connsiteX16462" fmla="*/ 737200 w 10993169"/>
              <a:gd name="connsiteY16462" fmla="*/ 4081335 h 5809456"/>
              <a:gd name="connsiteX16463" fmla="*/ 731988 w 10993169"/>
              <a:gd name="connsiteY16463" fmla="*/ 4078079 h 5809456"/>
              <a:gd name="connsiteX16464" fmla="*/ 728079 w 10993169"/>
              <a:gd name="connsiteY16464" fmla="*/ 4074824 h 5809456"/>
              <a:gd name="connsiteX16465" fmla="*/ 724822 w 10993169"/>
              <a:gd name="connsiteY16465" fmla="*/ 4071568 h 5809456"/>
              <a:gd name="connsiteX16466" fmla="*/ 722216 w 10993169"/>
              <a:gd name="connsiteY16466" fmla="*/ 4068312 h 5809456"/>
              <a:gd name="connsiteX16467" fmla="*/ 718959 w 10993169"/>
              <a:gd name="connsiteY16467" fmla="*/ 4061801 h 5809456"/>
              <a:gd name="connsiteX16468" fmla="*/ 716353 w 10993169"/>
              <a:gd name="connsiteY16468" fmla="*/ 4053336 h 5809456"/>
              <a:gd name="connsiteX16469" fmla="*/ 713747 w 10993169"/>
              <a:gd name="connsiteY16469" fmla="*/ 4044871 h 5809456"/>
              <a:gd name="connsiteX16470" fmla="*/ 712444 w 10993169"/>
              <a:gd name="connsiteY16470" fmla="*/ 4038360 h 5809456"/>
              <a:gd name="connsiteX16471" fmla="*/ 710489 w 10993169"/>
              <a:gd name="connsiteY16471" fmla="*/ 4021430 h 5809456"/>
              <a:gd name="connsiteX16472" fmla="*/ 709838 w 10993169"/>
              <a:gd name="connsiteY16472" fmla="*/ 4001245 h 5809456"/>
              <a:gd name="connsiteX16473" fmla="*/ 708535 w 10993169"/>
              <a:gd name="connsiteY16473" fmla="*/ 3980409 h 5809456"/>
              <a:gd name="connsiteX16474" fmla="*/ 706581 w 10993169"/>
              <a:gd name="connsiteY16474" fmla="*/ 3963479 h 5809456"/>
              <a:gd name="connsiteX16475" fmla="*/ 704626 w 10993169"/>
              <a:gd name="connsiteY16475" fmla="*/ 3949154 h 5809456"/>
              <a:gd name="connsiteX16476" fmla="*/ 702020 w 10993169"/>
              <a:gd name="connsiteY16476" fmla="*/ 3932224 h 5809456"/>
              <a:gd name="connsiteX16477" fmla="*/ 700066 w 10993169"/>
              <a:gd name="connsiteY16477" fmla="*/ 3923108 h 5809456"/>
              <a:gd name="connsiteX16478" fmla="*/ 698763 w 10993169"/>
              <a:gd name="connsiteY16478" fmla="*/ 3915295 h 5809456"/>
              <a:gd name="connsiteX16479" fmla="*/ 696157 w 10993169"/>
              <a:gd name="connsiteY16479" fmla="*/ 3908132 h 5809456"/>
              <a:gd name="connsiteX16480" fmla="*/ 693551 w 10993169"/>
              <a:gd name="connsiteY16480" fmla="*/ 3902272 h 5809456"/>
              <a:gd name="connsiteX16481" fmla="*/ 688339 w 10993169"/>
              <a:gd name="connsiteY16481" fmla="*/ 3893807 h 5809456"/>
              <a:gd name="connsiteX16482" fmla="*/ 681173 w 10993169"/>
              <a:gd name="connsiteY16482" fmla="*/ 3884040 h 5809456"/>
              <a:gd name="connsiteX16483" fmla="*/ 673355 w 10993169"/>
              <a:gd name="connsiteY16483" fmla="*/ 3875575 h 5809456"/>
              <a:gd name="connsiteX16484" fmla="*/ 668144 w 10993169"/>
              <a:gd name="connsiteY16484" fmla="*/ 3868413 h 5809456"/>
              <a:gd name="connsiteX16485" fmla="*/ 661629 w 10993169"/>
              <a:gd name="connsiteY16485" fmla="*/ 3859948 h 5809456"/>
              <a:gd name="connsiteX16486" fmla="*/ 653160 w 10993169"/>
              <a:gd name="connsiteY16486" fmla="*/ 3850181 h 5809456"/>
              <a:gd name="connsiteX16487" fmla="*/ 645993 w 10993169"/>
              <a:gd name="connsiteY16487" fmla="*/ 3840414 h 5809456"/>
              <a:gd name="connsiteX16488" fmla="*/ 640130 w 10993169"/>
              <a:gd name="connsiteY16488" fmla="*/ 3833251 h 5809456"/>
              <a:gd name="connsiteX16489" fmla="*/ 633615 w 10993169"/>
              <a:gd name="connsiteY16489" fmla="*/ 3824135 h 5809456"/>
              <a:gd name="connsiteX16490" fmla="*/ 626449 w 10993169"/>
              <a:gd name="connsiteY16490" fmla="*/ 3813717 h 5809456"/>
              <a:gd name="connsiteX16491" fmla="*/ 619934 w 10993169"/>
              <a:gd name="connsiteY16491" fmla="*/ 3803950 h 5809456"/>
              <a:gd name="connsiteX16492" fmla="*/ 614723 w 10993169"/>
              <a:gd name="connsiteY16492" fmla="*/ 3794834 h 5809456"/>
              <a:gd name="connsiteX16493" fmla="*/ 611465 w 10993169"/>
              <a:gd name="connsiteY16493" fmla="*/ 3782463 h 5809456"/>
              <a:gd name="connsiteX16494" fmla="*/ 608859 w 10993169"/>
              <a:gd name="connsiteY16494" fmla="*/ 3767486 h 5809456"/>
              <a:gd name="connsiteX16495" fmla="*/ 605602 w 10993169"/>
              <a:gd name="connsiteY16495" fmla="*/ 3752510 h 5809456"/>
              <a:gd name="connsiteX16496" fmla="*/ 602345 w 10993169"/>
              <a:gd name="connsiteY16496" fmla="*/ 3740790 h 5809456"/>
              <a:gd name="connsiteX16497" fmla="*/ 599739 w 10993169"/>
              <a:gd name="connsiteY16497" fmla="*/ 3731674 h 5809456"/>
              <a:gd name="connsiteX16498" fmla="*/ 595830 w 10993169"/>
              <a:gd name="connsiteY16498" fmla="*/ 3721907 h 5809456"/>
              <a:gd name="connsiteX16499" fmla="*/ 591270 w 10993169"/>
              <a:gd name="connsiteY16499" fmla="*/ 3711489 h 5809456"/>
              <a:gd name="connsiteX16500" fmla="*/ 586709 w 10993169"/>
              <a:gd name="connsiteY16500" fmla="*/ 3702373 h 5809456"/>
              <a:gd name="connsiteX16501" fmla="*/ 580846 w 10993169"/>
              <a:gd name="connsiteY16501" fmla="*/ 3692606 h 5809456"/>
              <a:gd name="connsiteX16502" fmla="*/ 573028 w 10993169"/>
              <a:gd name="connsiteY16502" fmla="*/ 3679583 h 5809456"/>
              <a:gd name="connsiteX16503" fmla="*/ 565211 w 10993169"/>
              <a:gd name="connsiteY16503" fmla="*/ 3667211 h 5809456"/>
              <a:gd name="connsiteX16504" fmla="*/ 558696 w 10993169"/>
              <a:gd name="connsiteY16504" fmla="*/ 3656142 h 5809456"/>
              <a:gd name="connsiteX16505" fmla="*/ 554135 w 10993169"/>
              <a:gd name="connsiteY16505" fmla="*/ 3651584 h 5809456"/>
              <a:gd name="connsiteX16506" fmla="*/ 549575 w 10993169"/>
              <a:gd name="connsiteY16506" fmla="*/ 3645724 h 5809456"/>
              <a:gd name="connsiteX16507" fmla="*/ 545666 w 10993169"/>
              <a:gd name="connsiteY16507" fmla="*/ 3640514 h 5809456"/>
              <a:gd name="connsiteX16508" fmla="*/ 543060 w 10993169"/>
              <a:gd name="connsiteY16508" fmla="*/ 3635957 h 5809456"/>
              <a:gd name="connsiteX16509" fmla="*/ 541106 w 10993169"/>
              <a:gd name="connsiteY16509" fmla="*/ 3624236 h 5809456"/>
              <a:gd name="connsiteX16510" fmla="*/ 539803 w 10993169"/>
              <a:gd name="connsiteY16510" fmla="*/ 3611864 h 5809456"/>
              <a:gd name="connsiteX16511" fmla="*/ 538500 w 10993169"/>
              <a:gd name="connsiteY16511" fmla="*/ 3599493 h 5809456"/>
              <a:gd name="connsiteX16512" fmla="*/ 537849 w 10993169"/>
              <a:gd name="connsiteY16512" fmla="*/ 3589726 h 5809456"/>
              <a:gd name="connsiteX16513" fmla="*/ 538500 w 10993169"/>
              <a:gd name="connsiteY16513" fmla="*/ 3583214 h 5809456"/>
              <a:gd name="connsiteX16514" fmla="*/ 539152 w 10993169"/>
              <a:gd name="connsiteY16514" fmla="*/ 3575401 h 5809456"/>
              <a:gd name="connsiteX16515" fmla="*/ 540454 w 10993169"/>
              <a:gd name="connsiteY16515" fmla="*/ 3568889 h 5809456"/>
              <a:gd name="connsiteX16516" fmla="*/ 540454 w 10993169"/>
              <a:gd name="connsiteY16516" fmla="*/ 3563680 h 5809456"/>
              <a:gd name="connsiteX16517" fmla="*/ 540454 w 10993169"/>
              <a:gd name="connsiteY16517" fmla="*/ 3558471 h 5809456"/>
              <a:gd name="connsiteX16518" fmla="*/ 540454 w 10993169"/>
              <a:gd name="connsiteY16518" fmla="*/ 3551960 h 5809456"/>
              <a:gd name="connsiteX16519" fmla="*/ 540454 w 10993169"/>
              <a:gd name="connsiteY16519" fmla="*/ 3546099 h 5809456"/>
              <a:gd name="connsiteX16520" fmla="*/ 540454 w 10993169"/>
              <a:gd name="connsiteY16520" fmla="*/ 3540890 h 5809456"/>
              <a:gd name="connsiteX16521" fmla="*/ 539803 w 10993169"/>
              <a:gd name="connsiteY16521" fmla="*/ 3527216 h 5809456"/>
              <a:gd name="connsiteX16522" fmla="*/ 537849 w 10993169"/>
              <a:gd name="connsiteY16522" fmla="*/ 3511589 h 5809456"/>
              <a:gd name="connsiteX16523" fmla="*/ 536546 w 10993169"/>
              <a:gd name="connsiteY16523" fmla="*/ 3495962 h 5809456"/>
              <a:gd name="connsiteX16524" fmla="*/ 535243 w 10993169"/>
              <a:gd name="connsiteY16524" fmla="*/ 3482288 h 5809456"/>
              <a:gd name="connsiteX16525" fmla="*/ 534591 w 10993169"/>
              <a:gd name="connsiteY16525" fmla="*/ 3468614 h 5809456"/>
              <a:gd name="connsiteX16526" fmla="*/ 532637 w 10993169"/>
              <a:gd name="connsiteY16526" fmla="*/ 3454289 h 5809456"/>
              <a:gd name="connsiteX16527" fmla="*/ 531334 w 10993169"/>
              <a:gd name="connsiteY16527" fmla="*/ 3438011 h 5809456"/>
              <a:gd name="connsiteX16528" fmla="*/ 529379 w 10993169"/>
              <a:gd name="connsiteY16528" fmla="*/ 3421732 h 5809456"/>
              <a:gd name="connsiteX16529" fmla="*/ 527425 w 10993169"/>
              <a:gd name="connsiteY16529" fmla="*/ 3404802 h 5809456"/>
              <a:gd name="connsiteX16530" fmla="*/ 525471 w 10993169"/>
              <a:gd name="connsiteY16530" fmla="*/ 3389175 h 5809456"/>
              <a:gd name="connsiteX16531" fmla="*/ 524168 w 10993169"/>
              <a:gd name="connsiteY16531" fmla="*/ 3374199 h 5809456"/>
              <a:gd name="connsiteX16532" fmla="*/ 522865 w 10993169"/>
              <a:gd name="connsiteY16532" fmla="*/ 3361176 h 5809456"/>
              <a:gd name="connsiteX16533" fmla="*/ 523516 w 10993169"/>
              <a:gd name="connsiteY16533" fmla="*/ 3342944 h 5809456"/>
              <a:gd name="connsiteX16534" fmla="*/ 524168 w 10993169"/>
              <a:gd name="connsiteY16534" fmla="*/ 3322108 h 5809456"/>
              <a:gd name="connsiteX16535" fmla="*/ 524819 w 10993169"/>
              <a:gd name="connsiteY16535" fmla="*/ 3301272 h 5809456"/>
              <a:gd name="connsiteX16536" fmla="*/ 525471 w 10993169"/>
              <a:gd name="connsiteY16536" fmla="*/ 3284993 h 5809456"/>
              <a:gd name="connsiteX16537" fmla="*/ 525471 w 10993169"/>
              <a:gd name="connsiteY16537" fmla="*/ 3270668 h 5809456"/>
              <a:gd name="connsiteX16538" fmla="*/ 524819 w 10993169"/>
              <a:gd name="connsiteY16538" fmla="*/ 3252436 h 5809456"/>
              <a:gd name="connsiteX16539" fmla="*/ 524168 w 10993169"/>
              <a:gd name="connsiteY16539" fmla="*/ 3234855 h 5809456"/>
              <a:gd name="connsiteX16540" fmla="*/ 522865 w 10993169"/>
              <a:gd name="connsiteY16540" fmla="*/ 3220530 h 5809456"/>
              <a:gd name="connsiteX16541" fmla="*/ 521562 w 10993169"/>
              <a:gd name="connsiteY16541" fmla="*/ 3215321 h 5809456"/>
              <a:gd name="connsiteX16542" fmla="*/ 520259 w 10993169"/>
              <a:gd name="connsiteY16542" fmla="*/ 3210112 h 5809456"/>
              <a:gd name="connsiteX16543" fmla="*/ 524168 w 10993169"/>
              <a:gd name="connsiteY16543" fmla="*/ 3206205 h 5809456"/>
              <a:gd name="connsiteX16544" fmla="*/ 528076 w 10993169"/>
              <a:gd name="connsiteY16544" fmla="*/ 3202950 h 5809456"/>
              <a:gd name="connsiteX16545" fmla="*/ 531985 w 10993169"/>
              <a:gd name="connsiteY16545" fmla="*/ 3202950 h 5809456"/>
              <a:gd name="connsiteX16546" fmla="*/ 535243 w 10993169"/>
              <a:gd name="connsiteY16546" fmla="*/ 3204252 h 5809456"/>
              <a:gd name="connsiteX16547" fmla="*/ 539152 w 10993169"/>
              <a:gd name="connsiteY16547" fmla="*/ 3205554 h 5809456"/>
              <a:gd name="connsiteX16548" fmla="*/ 543060 w 10993169"/>
              <a:gd name="connsiteY16548" fmla="*/ 3207508 h 5809456"/>
              <a:gd name="connsiteX16549" fmla="*/ 547621 w 10993169"/>
              <a:gd name="connsiteY16549" fmla="*/ 3206856 h 5809456"/>
              <a:gd name="connsiteX16550" fmla="*/ 553484 w 10993169"/>
              <a:gd name="connsiteY16550" fmla="*/ 3205554 h 5809456"/>
              <a:gd name="connsiteX16551" fmla="*/ 556090 w 10993169"/>
              <a:gd name="connsiteY16551" fmla="*/ 3204903 h 5809456"/>
              <a:gd name="connsiteX16552" fmla="*/ 558696 w 10993169"/>
              <a:gd name="connsiteY16552" fmla="*/ 3204252 h 5809456"/>
              <a:gd name="connsiteX16553" fmla="*/ 561302 w 10993169"/>
              <a:gd name="connsiteY16553" fmla="*/ 3204252 h 5809456"/>
              <a:gd name="connsiteX16554" fmla="*/ 563256 w 10993169"/>
              <a:gd name="connsiteY16554" fmla="*/ 3204903 h 5809456"/>
              <a:gd name="connsiteX16555" fmla="*/ 565211 w 10993169"/>
              <a:gd name="connsiteY16555" fmla="*/ 3207508 h 5809456"/>
              <a:gd name="connsiteX16556" fmla="*/ 565862 w 10993169"/>
              <a:gd name="connsiteY16556" fmla="*/ 3210112 h 5809456"/>
              <a:gd name="connsiteX16557" fmla="*/ 565862 w 10993169"/>
              <a:gd name="connsiteY16557" fmla="*/ 3213368 h 5809456"/>
              <a:gd name="connsiteX16558" fmla="*/ 565862 w 10993169"/>
              <a:gd name="connsiteY16558" fmla="*/ 3215321 h 5809456"/>
              <a:gd name="connsiteX16559" fmla="*/ 564559 w 10993169"/>
              <a:gd name="connsiteY16559" fmla="*/ 3224437 h 5809456"/>
              <a:gd name="connsiteX16560" fmla="*/ 563256 w 10993169"/>
              <a:gd name="connsiteY16560" fmla="*/ 3232902 h 5809456"/>
              <a:gd name="connsiteX16561" fmla="*/ 561953 w 10993169"/>
              <a:gd name="connsiteY16561" fmla="*/ 3236809 h 5809456"/>
              <a:gd name="connsiteX16562" fmla="*/ 560650 w 10993169"/>
              <a:gd name="connsiteY16562" fmla="*/ 3240716 h 5809456"/>
              <a:gd name="connsiteX16563" fmla="*/ 560650 w 10993169"/>
              <a:gd name="connsiteY16563" fmla="*/ 3243320 h 5809456"/>
              <a:gd name="connsiteX16564" fmla="*/ 561302 w 10993169"/>
              <a:gd name="connsiteY16564" fmla="*/ 3245925 h 5809456"/>
              <a:gd name="connsiteX16565" fmla="*/ 561302 w 10993169"/>
              <a:gd name="connsiteY16565" fmla="*/ 3246576 h 5809456"/>
              <a:gd name="connsiteX16566" fmla="*/ 561953 w 10993169"/>
              <a:gd name="connsiteY16566" fmla="*/ 3247878 h 5809456"/>
              <a:gd name="connsiteX16567" fmla="*/ 562605 w 10993169"/>
              <a:gd name="connsiteY16567" fmla="*/ 3248529 h 5809456"/>
              <a:gd name="connsiteX16568" fmla="*/ 563256 w 10993169"/>
              <a:gd name="connsiteY16568" fmla="*/ 3248529 h 5809456"/>
              <a:gd name="connsiteX16569" fmla="*/ 564559 w 10993169"/>
              <a:gd name="connsiteY16569" fmla="*/ 3250483 h 5809456"/>
              <a:gd name="connsiteX16570" fmla="*/ 567816 w 10993169"/>
              <a:gd name="connsiteY16570" fmla="*/ 3251785 h 5809456"/>
              <a:gd name="connsiteX16571" fmla="*/ 571074 w 10993169"/>
              <a:gd name="connsiteY16571" fmla="*/ 3253087 h 5809456"/>
              <a:gd name="connsiteX16572" fmla="*/ 573680 w 10993169"/>
              <a:gd name="connsiteY16572" fmla="*/ 3253738 h 5809456"/>
              <a:gd name="connsiteX16573" fmla="*/ 577589 w 10993169"/>
              <a:gd name="connsiteY16573" fmla="*/ 3256343 h 5809456"/>
              <a:gd name="connsiteX16574" fmla="*/ 580846 w 10993169"/>
              <a:gd name="connsiteY16574" fmla="*/ 3260250 h 5809456"/>
              <a:gd name="connsiteX16575" fmla="*/ 584755 w 10993169"/>
              <a:gd name="connsiteY16575" fmla="*/ 3263506 h 5809456"/>
              <a:gd name="connsiteX16576" fmla="*/ 586709 w 10993169"/>
              <a:gd name="connsiteY16576" fmla="*/ 3266110 h 5809456"/>
              <a:gd name="connsiteX16577" fmla="*/ 589315 w 10993169"/>
              <a:gd name="connsiteY16577" fmla="*/ 3266110 h 5809456"/>
              <a:gd name="connsiteX16578" fmla="*/ 591921 w 10993169"/>
              <a:gd name="connsiteY16578" fmla="*/ 3266761 h 5809456"/>
              <a:gd name="connsiteX16579" fmla="*/ 594527 w 10993169"/>
              <a:gd name="connsiteY16579" fmla="*/ 3268063 h 5809456"/>
              <a:gd name="connsiteX16580" fmla="*/ 597133 w 10993169"/>
              <a:gd name="connsiteY16580" fmla="*/ 3269366 h 5809456"/>
              <a:gd name="connsiteX16581" fmla="*/ 599739 w 10993169"/>
              <a:gd name="connsiteY16581" fmla="*/ 3277179 h 5809456"/>
              <a:gd name="connsiteX16582" fmla="*/ 604950 w 10993169"/>
              <a:gd name="connsiteY16582" fmla="*/ 3287598 h 5809456"/>
              <a:gd name="connsiteX16583" fmla="*/ 608208 w 10993169"/>
              <a:gd name="connsiteY16583" fmla="*/ 3288900 h 5809456"/>
              <a:gd name="connsiteX16584" fmla="*/ 612768 w 10993169"/>
              <a:gd name="connsiteY16584" fmla="*/ 3290202 h 5809456"/>
              <a:gd name="connsiteX16585" fmla="*/ 615374 w 10993169"/>
              <a:gd name="connsiteY16585" fmla="*/ 3290853 h 5809456"/>
              <a:gd name="connsiteX16586" fmla="*/ 617980 w 10993169"/>
              <a:gd name="connsiteY16586" fmla="*/ 3290853 h 5809456"/>
              <a:gd name="connsiteX16587" fmla="*/ 620586 w 10993169"/>
              <a:gd name="connsiteY16587" fmla="*/ 3290853 h 5809456"/>
              <a:gd name="connsiteX16588" fmla="*/ 622540 w 10993169"/>
              <a:gd name="connsiteY16588" fmla="*/ 3290202 h 5809456"/>
              <a:gd name="connsiteX16589" fmla="*/ 624495 w 10993169"/>
              <a:gd name="connsiteY16589" fmla="*/ 3289551 h 5809456"/>
              <a:gd name="connsiteX16590" fmla="*/ 625798 w 10993169"/>
              <a:gd name="connsiteY16590" fmla="*/ 3288249 h 5809456"/>
              <a:gd name="connsiteX16591" fmla="*/ 627752 w 10993169"/>
              <a:gd name="connsiteY16591" fmla="*/ 3286295 h 5809456"/>
              <a:gd name="connsiteX16592" fmla="*/ 629055 w 10993169"/>
              <a:gd name="connsiteY16592" fmla="*/ 3284342 h 5809456"/>
              <a:gd name="connsiteX16593" fmla="*/ 631661 w 10993169"/>
              <a:gd name="connsiteY16593" fmla="*/ 3279133 h 5809456"/>
              <a:gd name="connsiteX16594" fmla="*/ 635570 w 10993169"/>
              <a:gd name="connsiteY16594" fmla="*/ 3274575 h 5809456"/>
              <a:gd name="connsiteX16595" fmla="*/ 642736 w 10993169"/>
              <a:gd name="connsiteY16595" fmla="*/ 3270668 h 5809456"/>
              <a:gd name="connsiteX16596" fmla="*/ 650554 w 10993169"/>
              <a:gd name="connsiteY16596" fmla="*/ 3266110 h 5809456"/>
              <a:gd name="connsiteX16597" fmla="*/ 657068 w 10993169"/>
              <a:gd name="connsiteY16597" fmla="*/ 3264157 h 5809456"/>
              <a:gd name="connsiteX16598" fmla="*/ 664235 w 10993169"/>
              <a:gd name="connsiteY16598" fmla="*/ 3261552 h 5809456"/>
              <a:gd name="connsiteX16599" fmla="*/ 672052 w 10993169"/>
              <a:gd name="connsiteY16599" fmla="*/ 3258296 h 5809456"/>
              <a:gd name="connsiteX16600" fmla="*/ 678567 w 10993169"/>
              <a:gd name="connsiteY16600" fmla="*/ 3256343 h 5809456"/>
              <a:gd name="connsiteX16601" fmla="*/ 685082 w 10993169"/>
              <a:gd name="connsiteY16601" fmla="*/ 3255692 h 5809456"/>
              <a:gd name="connsiteX16602" fmla="*/ 692248 w 10993169"/>
              <a:gd name="connsiteY16602" fmla="*/ 3255041 h 5809456"/>
              <a:gd name="connsiteX16603" fmla="*/ 700066 w 10993169"/>
              <a:gd name="connsiteY16603" fmla="*/ 3255041 h 5809456"/>
              <a:gd name="connsiteX16604" fmla="*/ 706581 w 10993169"/>
              <a:gd name="connsiteY16604" fmla="*/ 3256343 h 5809456"/>
              <a:gd name="connsiteX16605" fmla="*/ 709186 w 10993169"/>
              <a:gd name="connsiteY16605" fmla="*/ 3256994 h 5809456"/>
              <a:gd name="connsiteX16606" fmla="*/ 712444 w 10993169"/>
              <a:gd name="connsiteY16606" fmla="*/ 3258948 h 5809456"/>
              <a:gd name="connsiteX16607" fmla="*/ 715050 w 10993169"/>
              <a:gd name="connsiteY16607" fmla="*/ 3261552 h 5809456"/>
              <a:gd name="connsiteX16608" fmla="*/ 717004 w 10993169"/>
              <a:gd name="connsiteY16608" fmla="*/ 3263506 h 5809456"/>
              <a:gd name="connsiteX16609" fmla="*/ 722216 w 10993169"/>
              <a:gd name="connsiteY16609" fmla="*/ 3263506 h 5809456"/>
              <a:gd name="connsiteX16610" fmla="*/ 727428 w 10993169"/>
              <a:gd name="connsiteY16610" fmla="*/ 3263506 h 5809456"/>
              <a:gd name="connsiteX16611" fmla="*/ 732640 w 10993169"/>
              <a:gd name="connsiteY16611" fmla="*/ 3264808 h 5809456"/>
              <a:gd name="connsiteX16612" fmla="*/ 737851 w 10993169"/>
              <a:gd name="connsiteY16612" fmla="*/ 3266110 h 5809456"/>
              <a:gd name="connsiteX16613" fmla="*/ 739806 w 10993169"/>
              <a:gd name="connsiteY16613" fmla="*/ 3276528 h 5809456"/>
              <a:gd name="connsiteX16614" fmla="*/ 742412 w 10993169"/>
              <a:gd name="connsiteY16614" fmla="*/ 3284993 h 5809456"/>
              <a:gd name="connsiteX16615" fmla="*/ 743715 w 10993169"/>
              <a:gd name="connsiteY16615" fmla="*/ 3286946 h 5809456"/>
              <a:gd name="connsiteX16616" fmla="*/ 745669 w 10993169"/>
              <a:gd name="connsiteY16616" fmla="*/ 3289551 h 5809456"/>
              <a:gd name="connsiteX16617" fmla="*/ 748275 w 10993169"/>
              <a:gd name="connsiteY16617" fmla="*/ 3291504 h 5809456"/>
              <a:gd name="connsiteX16618" fmla="*/ 750229 w 10993169"/>
              <a:gd name="connsiteY16618" fmla="*/ 3292156 h 5809456"/>
              <a:gd name="connsiteX16619" fmla="*/ 751532 w 10993169"/>
              <a:gd name="connsiteY16619" fmla="*/ 3290853 h 5809456"/>
              <a:gd name="connsiteX16620" fmla="*/ 752835 w 10993169"/>
              <a:gd name="connsiteY16620" fmla="*/ 3288900 h 5809456"/>
              <a:gd name="connsiteX16621" fmla="*/ 753487 w 10993169"/>
              <a:gd name="connsiteY16621" fmla="*/ 3286295 h 5809456"/>
              <a:gd name="connsiteX16622" fmla="*/ 753487 w 10993169"/>
              <a:gd name="connsiteY16622" fmla="*/ 3283040 h 5809456"/>
              <a:gd name="connsiteX16623" fmla="*/ 752835 w 10993169"/>
              <a:gd name="connsiteY16623" fmla="*/ 3277179 h 5809456"/>
              <a:gd name="connsiteX16624" fmla="*/ 752835 w 10993169"/>
              <a:gd name="connsiteY16624" fmla="*/ 3271970 h 5809456"/>
              <a:gd name="connsiteX16625" fmla="*/ 753487 w 10993169"/>
              <a:gd name="connsiteY16625" fmla="*/ 3270017 h 5809456"/>
              <a:gd name="connsiteX16626" fmla="*/ 753487 w 10993169"/>
              <a:gd name="connsiteY16626" fmla="*/ 3266110 h 5809456"/>
              <a:gd name="connsiteX16627" fmla="*/ 753487 w 10993169"/>
              <a:gd name="connsiteY16627" fmla="*/ 3263506 h 5809456"/>
              <a:gd name="connsiteX16628" fmla="*/ 752835 w 10993169"/>
              <a:gd name="connsiteY16628" fmla="*/ 3260250 h 5809456"/>
              <a:gd name="connsiteX16629" fmla="*/ 752184 w 10993169"/>
              <a:gd name="connsiteY16629" fmla="*/ 3256343 h 5809456"/>
              <a:gd name="connsiteX16630" fmla="*/ 752184 w 10993169"/>
              <a:gd name="connsiteY16630" fmla="*/ 3253738 h 5809456"/>
              <a:gd name="connsiteX16631" fmla="*/ 752184 w 10993169"/>
              <a:gd name="connsiteY16631" fmla="*/ 3250483 h 5809456"/>
              <a:gd name="connsiteX16632" fmla="*/ 752835 w 10993169"/>
              <a:gd name="connsiteY16632" fmla="*/ 3248529 h 5809456"/>
              <a:gd name="connsiteX16633" fmla="*/ 755441 w 10993169"/>
              <a:gd name="connsiteY16633" fmla="*/ 3241367 h 5809456"/>
              <a:gd name="connsiteX16634" fmla="*/ 758047 w 10993169"/>
              <a:gd name="connsiteY16634" fmla="*/ 3235507 h 5809456"/>
              <a:gd name="connsiteX16635" fmla="*/ 757396 w 10993169"/>
              <a:gd name="connsiteY16635" fmla="*/ 3233553 h 5809456"/>
              <a:gd name="connsiteX16636" fmla="*/ 756093 w 10993169"/>
              <a:gd name="connsiteY16636" fmla="*/ 3232251 h 5809456"/>
              <a:gd name="connsiteX16637" fmla="*/ 754790 w 10993169"/>
              <a:gd name="connsiteY16637" fmla="*/ 3230297 h 5809456"/>
              <a:gd name="connsiteX16638" fmla="*/ 752835 w 10993169"/>
              <a:gd name="connsiteY16638" fmla="*/ 3228344 h 5809456"/>
              <a:gd name="connsiteX16639" fmla="*/ 747624 w 10993169"/>
              <a:gd name="connsiteY16639" fmla="*/ 3230949 h 5809456"/>
              <a:gd name="connsiteX16640" fmla="*/ 746321 w 10993169"/>
              <a:gd name="connsiteY16640" fmla="*/ 3229646 h 5809456"/>
              <a:gd name="connsiteX16641" fmla="*/ 745018 w 10993169"/>
              <a:gd name="connsiteY16641" fmla="*/ 3227693 h 5809456"/>
              <a:gd name="connsiteX16642" fmla="*/ 743715 w 10993169"/>
              <a:gd name="connsiteY16642" fmla="*/ 3226391 h 5809456"/>
              <a:gd name="connsiteX16643" fmla="*/ 743715 w 10993169"/>
              <a:gd name="connsiteY16643" fmla="*/ 3223786 h 5809456"/>
              <a:gd name="connsiteX16644" fmla="*/ 743715 w 10993169"/>
              <a:gd name="connsiteY16644" fmla="*/ 3219879 h 5809456"/>
              <a:gd name="connsiteX16645" fmla="*/ 745018 w 10993169"/>
              <a:gd name="connsiteY16645" fmla="*/ 3215321 h 5809456"/>
              <a:gd name="connsiteX16646" fmla="*/ 747624 w 10993169"/>
              <a:gd name="connsiteY16646" fmla="*/ 3213368 h 5809456"/>
              <a:gd name="connsiteX16647" fmla="*/ 751532 w 10993169"/>
              <a:gd name="connsiteY16647" fmla="*/ 3211414 h 5809456"/>
              <a:gd name="connsiteX16648" fmla="*/ 755441 w 10993169"/>
              <a:gd name="connsiteY16648" fmla="*/ 3208810 h 5809456"/>
              <a:gd name="connsiteX16649" fmla="*/ 758047 w 10993169"/>
              <a:gd name="connsiteY16649" fmla="*/ 3204903 h 5809456"/>
              <a:gd name="connsiteX16650" fmla="*/ 760002 w 10993169"/>
              <a:gd name="connsiteY16650" fmla="*/ 3203601 h 5809456"/>
              <a:gd name="connsiteX16651" fmla="*/ 761304 w 10993169"/>
              <a:gd name="connsiteY16651" fmla="*/ 3202299 h 5809456"/>
              <a:gd name="connsiteX16652" fmla="*/ 763259 w 10993169"/>
              <a:gd name="connsiteY16652" fmla="*/ 3199694 h 5809456"/>
              <a:gd name="connsiteX16653" fmla="*/ 764562 w 10993169"/>
              <a:gd name="connsiteY16653" fmla="*/ 3197089 h 5809456"/>
              <a:gd name="connsiteX16654" fmla="*/ 767168 w 10993169"/>
              <a:gd name="connsiteY16654" fmla="*/ 3191880 h 5809456"/>
              <a:gd name="connsiteX16655" fmla="*/ 767819 w 10993169"/>
              <a:gd name="connsiteY16655" fmla="*/ 3187322 h 5809456"/>
              <a:gd name="connsiteX16656" fmla="*/ 765213 w 10993169"/>
              <a:gd name="connsiteY16656" fmla="*/ 3183416 h 5809456"/>
              <a:gd name="connsiteX16657" fmla="*/ 763259 w 10993169"/>
              <a:gd name="connsiteY16657" fmla="*/ 3179509 h 5809456"/>
              <a:gd name="connsiteX16658" fmla="*/ 765865 w 10993169"/>
              <a:gd name="connsiteY16658" fmla="*/ 3178206 h 5809456"/>
              <a:gd name="connsiteX16659" fmla="*/ 769122 w 10993169"/>
              <a:gd name="connsiteY16659" fmla="*/ 3177555 h 5809456"/>
              <a:gd name="connsiteX16660" fmla="*/ 773031 w 10993169"/>
              <a:gd name="connsiteY16660" fmla="*/ 3176904 h 5809456"/>
              <a:gd name="connsiteX16661" fmla="*/ 775637 w 10993169"/>
              <a:gd name="connsiteY16661" fmla="*/ 3176904 h 5809456"/>
              <a:gd name="connsiteX16662" fmla="*/ 778243 w 10993169"/>
              <a:gd name="connsiteY16662" fmla="*/ 3178858 h 5809456"/>
              <a:gd name="connsiteX16663" fmla="*/ 780849 w 10993169"/>
              <a:gd name="connsiteY16663" fmla="*/ 3180811 h 5809456"/>
              <a:gd name="connsiteX16664" fmla="*/ 783455 w 10993169"/>
              <a:gd name="connsiteY16664" fmla="*/ 3184067 h 5809456"/>
              <a:gd name="connsiteX16665" fmla="*/ 785409 w 10993169"/>
              <a:gd name="connsiteY16665" fmla="*/ 3187973 h 5809456"/>
              <a:gd name="connsiteX16666" fmla="*/ 789318 w 10993169"/>
              <a:gd name="connsiteY16666" fmla="*/ 3194485 h 5809456"/>
              <a:gd name="connsiteX16667" fmla="*/ 793227 w 10993169"/>
              <a:gd name="connsiteY16667" fmla="*/ 3200345 h 5809456"/>
              <a:gd name="connsiteX16668" fmla="*/ 802347 w 10993169"/>
              <a:gd name="connsiteY16668" fmla="*/ 3207508 h 5809456"/>
              <a:gd name="connsiteX16669" fmla="*/ 811468 w 10993169"/>
              <a:gd name="connsiteY16669" fmla="*/ 3215321 h 5809456"/>
              <a:gd name="connsiteX16670" fmla="*/ 811468 w 10993169"/>
              <a:gd name="connsiteY16670" fmla="*/ 3223135 h 5809456"/>
              <a:gd name="connsiteX16671" fmla="*/ 811468 w 10993169"/>
              <a:gd name="connsiteY16671" fmla="*/ 3230949 h 5809456"/>
              <a:gd name="connsiteX16672" fmla="*/ 814074 w 10993169"/>
              <a:gd name="connsiteY16672" fmla="*/ 3232251 h 5809456"/>
              <a:gd name="connsiteX16673" fmla="*/ 817331 w 10993169"/>
              <a:gd name="connsiteY16673" fmla="*/ 3232902 h 5809456"/>
              <a:gd name="connsiteX16674" fmla="*/ 821240 w 10993169"/>
              <a:gd name="connsiteY16674" fmla="*/ 3232902 h 5809456"/>
              <a:gd name="connsiteX16675" fmla="*/ 823846 w 10993169"/>
              <a:gd name="connsiteY16675" fmla="*/ 3232902 h 5809456"/>
              <a:gd name="connsiteX16676" fmla="*/ 829709 w 10993169"/>
              <a:gd name="connsiteY16676" fmla="*/ 3227042 h 5809456"/>
              <a:gd name="connsiteX16677" fmla="*/ 834921 w 10993169"/>
              <a:gd name="connsiteY16677" fmla="*/ 3223135 h 5809456"/>
              <a:gd name="connsiteX16678" fmla="*/ 836876 w 10993169"/>
              <a:gd name="connsiteY16678" fmla="*/ 3223786 h 5809456"/>
              <a:gd name="connsiteX16679" fmla="*/ 838830 w 10993169"/>
              <a:gd name="connsiteY16679" fmla="*/ 3224437 h 5809456"/>
              <a:gd name="connsiteX16680" fmla="*/ 841436 w 10993169"/>
              <a:gd name="connsiteY16680" fmla="*/ 3226391 h 5809456"/>
              <a:gd name="connsiteX16681" fmla="*/ 843390 w 10993169"/>
              <a:gd name="connsiteY16681" fmla="*/ 3228344 h 5809456"/>
              <a:gd name="connsiteX16682" fmla="*/ 847299 w 10993169"/>
              <a:gd name="connsiteY16682" fmla="*/ 3232902 h 5809456"/>
              <a:gd name="connsiteX16683" fmla="*/ 849905 w 10993169"/>
              <a:gd name="connsiteY16683" fmla="*/ 3235507 h 5809456"/>
              <a:gd name="connsiteX16684" fmla="*/ 858374 w 10993169"/>
              <a:gd name="connsiteY16684" fmla="*/ 3239413 h 5809456"/>
              <a:gd name="connsiteX16685" fmla="*/ 865540 w 10993169"/>
              <a:gd name="connsiteY16685" fmla="*/ 3240716 h 5809456"/>
              <a:gd name="connsiteX16686" fmla="*/ 872707 w 10993169"/>
              <a:gd name="connsiteY16686" fmla="*/ 3247227 h 5809456"/>
              <a:gd name="connsiteX16687" fmla="*/ 880524 w 10993169"/>
              <a:gd name="connsiteY16687" fmla="*/ 3253738 h 5809456"/>
              <a:gd name="connsiteX16688" fmla="*/ 885085 w 10993169"/>
              <a:gd name="connsiteY16688" fmla="*/ 3258296 h 5809456"/>
              <a:gd name="connsiteX16689" fmla="*/ 890948 w 10993169"/>
              <a:gd name="connsiteY16689" fmla="*/ 3262854 h 5809456"/>
              <a:gd name="connsiteX16690" fmla="*/ 894205 w 10993169"/>
              <a:gd name="connsiteY16690" fmla="*/ 3265459 h 5809456"/>
              <a:gd name="connsiteX16691" fmla="*/ 897463 w 10993169"/>
              <a:gd name="connsiteY16691" fmla="*/ 3268063 h 5809456"/>
              <a:gd name="connsiteX16692" fmla="*/ 900069 w 10993169"/>
              <a:gd name="connsiteY16692" fmla="*/ 3269366 h 5809456"/>
              <a:gd name="connsiteX16693" fmla="*/ 903326 w 10993169"/>
              <a:gd name="connsiteY16693" fmla="*/ 3269366 h 5809456"/>
              <a:gd name="connsiteX16694" fmla="*/ 907235 w 10993169"/>
              <a:gd name="connsiteY16694" fmla="*/ 3264808 h 5809456"/>
              <a:gd name="connsiteX16695" fmla="*/ 911144 w 10993169"/>
              <a:gd name="connsiteY16695" fmla="*/ 3258948 h 5809456"/>
              <a:gd name="connsiteX16696" fmla="*/ 913098 w 10993169"/>
              <a:gd name="connsiteY16696" fmla="*/ 3255692 h 5809456"/>
              <a:gd name="connsiteX16697" fmla="*/ 915704 w 10993169"/>
              <a:gd name="connsiteY16697" fmla="*/ 3252436 h 5809456"/>
              <a:gd name="connsiteX16698" fmla="*/ 917658 w 10993169"/>
              <a:gd name="connsiteY16698" fmla="*/ 3248529 h 5809456"/>
              <a:gd name="connsiteX16699" fmla="*/ 918310 w 10993169"/>
              <a:gd name="connsiteY16699" fmla="*/ 3245925 h 5809456"/>
              <a:gd name="connsiteX16700" fmla="*/ 917658 w 10993169"/>
              <a:gd name="connsiteY16700" fmla="*/ 3241367 h 5809456"/>
              <a:gd name="connsiteX16701" fmla="*/ 915704 w 10993169"/>
              <a:gd name="connsiteY16701" fmla="*/ 3236158 h 5809456"/>
              <a:gd name="connsiteX16702" fmla="*/ 913750 w 10993169"/>
              <a:gd name="connsiteY16702" fmla="*/ 3233553 h 5809456"/>
              <a:gd name="connsiteX16703" fmla="*/ 912447 w 10993169"/>
              <a:gd name="connsiteY16703" fmla="*/ 3230949 h 5809456"/>
              <a:gd name="connsiteX16704" fmla="*/ 910492 w 10993169"/>
              <a:gd name="connsiteY16704" fmla="*/ 3229646 h 5809456"/>
              <a:gd name="connsiteX16705" fmla="*/ 908538 w 10993169"/>
              <a:gd name="connsiteY16705" fmla="*/ 3228344 h 5809456"/>
              <a:gd name="connsiteX16706" fmla="*/ 902023 w 10993169"/>
              <a:gd name="connsiteY16706" fmla="*/ 3224437 h 5809456"/>
              <a:gd name="connsiteX16707" fmla="*/ 892902 w 10993169"/>
              <a:gd name="connsiteY16707" fmla="*/ 3220530 h 5809456"/>
              <a:gd name="connsiteX16708" fmla="*/ 888994 w 10993169"/>
              <a:gd name="connsiteY16708" fmla="*/ 3219879 h 5809456"/>
              <a:gd name="connsiteX16709" fmla="*/ 884433 w 10993169"/>
              <a:gd name="connsiteY16709" fmla="*/ 3217926 h 5809456"/>
              <a:gd name="connsiteX16710" fmla="*/ 879873 w 10993169"/>
              <a:gd name="connsiteY16710" fmla="*/ 3215321 h 5809456"/>
              <a:gd name="connsiteX16711" fmla="*/ 875313 w 10993169"/>
              <a:gd name="connsiteY16711" fmla="*/ 3212717 h 5809456"/>
              <a:gd name="connsiteX16712" fmla="*/ 871404 w 10993169"/>
              <a:gd name="connsiteY16712" fmla="*/ 3207508 h 5809456"/>
              <a:gd name="connsiteX16713" fmla="*/ 867495 w 10993169"/>
              <a:gd name="connsiteY16713" fmla="*/ 3200345 h 5809456"/>
              <a:gd name="connsiteX16714" fmla="*/ 864238 w 10993169"/>
              <a:gd name="connsiteY16714" fmla="*/ 3192531 h 5809456"/>
              <a:gd name="connsiteX16715" fmla="*/ 860329 w 10993169"/>
              <a:gd name="connsiteY16715" fmla="*/ 3187322 h 5809456"/>
              <a:gd name="connsiteX16716" fmla="*/ 855117 w 10993169"/>
              <a:gd name="connsiteY16716" fmla="*/ 3184718 h 5809456"/>
              <a:gd name="connsiteX16717" fmla="*/ 852511 w 10993169"/>
              <a:gd name="connsiteY16717" fmla="*/ 3182113 h 5809456"/>
              <a:gd name="connsiteX16718" fmla="*/ 856420 w 10993169"/>
              <a:gd name="connsiteY16718" fmla="*/ 3178206 h 5809456"/>
              <a:gd name="connsiteX16719" fmla="*/ 866843 w 10993169"/>
              <a:gd name="connsiteY16719" fmla="*/ 3168439 h 5809456"/>
              <a:gd name="connsiteX16720" fmla="*/ 872707 w 10993169"/>
              <a:gd name="connsiteY16720" fmla="*/ 3162579 h 5809456"/>
              <a:gd name="connsiteX16721" fmla="*/ 879221 w 10993169"/>
              <a:gd name="connsiteY16721" fmla="*/ 3158021 h 5809456"/>
              <a:gd name="connsiteX16722" fmla="*/ 882479 w 10993169"/>
              <a:gd name="connsiteY16722" fmla="*/ 3156068 h 5809456"/>
              <a:gd name="connsiteX16723" fmla="*/ 885085 w 10993169"/>
              <a:gd name="connsiteY16723" fmla="*/ 3154765 h 5809456"/>
              <a:gd name="connsiteX16724" fmla="*/ 888342 w 10993169"/>
              <a:gd name="connsiteY16724" fmla="*/ 3154114 h 5809456"/>
              <a:gd name="connsiteX16725" fmla="*/ 890948 w 10993169"/>
              <a:gd name="connsiteY16725" fmla="*/ 3153463 h 5809456"/>
              <a:gd name="connsiteX16726" fmla="*/ 894857 w 10993169"/>
              <a:gd name="connsiteY16726" fmla="*/ 3154765 h 5809456"/>
              <a:gd name="connsiteX16727" fmla="*/ 899417 w 10993169"/>
              <a:gd name="connsiteY16727" fmla="*/ 3156719 h 5809456"/>
              <a:gd name="connsiteX16728" fmla="*/ 904629 w 10993169"/>
              <a:gd name="connsiteY16728" fmla="*/ 3159975 h 5809456"/>
              <a:gd name="connsiteX16729" fmla="*/ 909841 w 10993169"/>
              <a:gd name="connsiteY16729" fmla="*/ 3164533 h 5809456"/>
              <a:gd name="connsiteX16730" fmla="*/ 915704 w 10993169"/>
              <a:gd name="connsiteY16730" fmla="*/ 3169090 h 5809456"/>
              <a:gd name="connsiteX16731" fmla="*/ 920916 w 10993169"/>
              <a:gd name="connsiteY16731" fmla="*/ 3172346 h 5809456"/>
              <a:gd name="connsiteX16732" fmla="*/ 926128 w 10993169"/>
              <a:gd name="connsiteY16732" fmla="*/ 3175602 h 5809456"/>
              <a:gd name="connsiteX16733" fmla="*/ 931339 w 10993169"/>
              <a:gd name="connsiteY16733" fmla="*/ 3176904 h 5809456"/>
              <a:gd name="connsiteX16734" fmla="*/ 934597 w 10993169"/>
              <a:gd name="connsiteY16734" fmla="*/ 3177555 h 5809456"/>
              <a:gd name="connsiteX16735" fmla="*/ 938506 w 10993169"/>
              <a:gd name="connsiteY16735" fmla="*/ 3176904 h 5809456"/>
              <a:gd name="connsiteX16736" fmla="*/ 943066 w 10993169"/>
              <a:gd name="connsiteY16736" fmla="*/ 3176253 h 5809456"/>
              <a:gd name="connsiteX16737" fmla="*/ 948278 w 10993169"/>
              <a:gd name="connsiteY16737" fmla="*/ 3174951 h 5809456"/>
              <a:gd name="connsiteX16738" fmla="*/ 952838 w 10993169"/>
              <a:gd name="connsiteY16738" fmla="*/ 3172997 h 5809456"/>
              <a:gd name="connsiteX16739" fmla="*/ 958701 w 10993169"/>
              <a:gd name="connsiteY16739" fmla="*/ 3172346 h 5809456"/>
              <a:gd name="connsiteX16740" fmla="*/ 963262 w 10993169"/>
              <a:gd name="connsiteY16740" fmla="*/ 3171695 h 5809456"/>
              <a:gd name="connsiteX16741" fmla="*/ 967822 w 10993169"/>
              <a:gd name="connsiteY16741" fmla="*/ 3172346 h 5809456"/>
              <a:gd name="connsiteX16742" fmla="*/ 970428 w 10993169"/>
              <a:gd name="connsiteY16742" fmla="*/ 3173648 h 5809456"/>
              <a:gd name="connsiteX16743" fmla="*/ 973685 w 10993169"/>
              <a:gd name="connsiteY16743" fmla="*/ 3176253 h 5809456"/>
              <a:gd name="connsiteX16744" fmla="*/ 976943 w 10993169"/>
              <a:gd name="connsiteY16744" fmla="*/ 3179509 h 5809456"/>
              <a:gd name="connsiteX16745" fmla="*/ 980200 w 10993169"/>
              <a:gd name="connsiteY16745" fmla="*/ 3182764 h 5809456"/>
              <a:gd name="connsiteX16746" fmla="*/ 985412 w 10993169"/>
              <a:gd name="connsiteY16746" fmla="*/ 3190578 h 5809456"/>
              <a:gd name="connsiteX16747" fmla="*/ 990624 w 10993169"/>
              <a:gd name="connsiteY16747" fmla="*/ 3197741 h 5809456"/>
              <a:gd name="connsiteX16748" fmla="*/ 995835 w 10993169"/>
              <a:gd name="connsiteY16748" fmla="*/ 3202299 h 5809456"/>
              <a:gd name="connsiteX16749" fmla="*/ 1001699 w 10993169"/>
              <a:gd name="connsiteY16749" fmla="*/ 3208810 h 5809456"/>
              <a:gd name="connsiteX16750" fmla="*/ 1004956 w 10993169"/>
              <a:gd name="connsiteY16750" fmla="*/ 3211414 h 5809456"/>
              <a:gd name="connsiteX16751" fmla="*/ 1007562 w 10993169"/>
              <a:gd name="connsiteY16751" fmla="*/ 3214670 h 5809456"/>
              <a:gd name="connsiteX16752" fmla="*/ 1010168 w 10993169"/>
              <a:gd name="connsiteY16752" fmla="*/ 3216624 h 5809456"/>
              <a:gd name="connsiteX16753" fmla="*/ 1013425 w 10993169"/>
              <a:gd name="connsiteY16753" fmla="*/ 3217926 h 5809456"/>
              <a:gd name="connsiteX16754" fmla="*/ 1016031 w 10993169"/>
              <a:gd name="connsiteY16754" fmla="*/ 3217275 h 5809456"/>
              <a:gd name="connsiteX16755" fmla="*/ 1019940 w 10993169"/>
              <a:gd name="connsiteY16755" fmla="*/ 3215321 h 5809456"/>
              <a:gd name="connsiteX16756" fmla="*/ 1023197 w 10993169"/>
              <a:gd name="connsiteY16756" fmla="*/ 3212717 h 5809456"/>
              <a:gd name="connsiteX16757" fmla="*/ 1027106 w 10993169"/>
              <a:gd name="connsiteY16757" fmla="*/ 3210112 h 5809456"/>
              <a:gd name="connsiteX16758" fmla="*/ 1034924 w 10993169"/>
              <a:gd name="connsiteY16758" fmla="*/ 3204252 h 5809456"/>
              <a:gd name="connsiteX16759" fmla="*/ 1041439 w 10993169"/>
              <a:gd name="connsiteY16759" fmla="*/ 3200345 h 5809456"/>
              <a:gd name="connsiteX16760" fmla="*/ 1045348 w 10993169"/>
              <a:gd name="connsiteY16760" fmla="*/ 3200996 h 5809456"/>
              <a:gd name="connsiteX16761" fmla="*/ 1049256 w 10993169"/>
              <a:gd name="connsiteY16761" fmla="*/ 3202299 h 5809456"/>
              <a:gd name="connsiteX16762" fmla="*/ 1053817 w 10993169"/>
              <a:gd name="connsiteY16762" fmla="*/ 3204903 h 5809456"/>
              <a:gd name="connsiteX16763" fmla="*/ 1058377 w 10993169"/>
              <a:gd name="connsiteY16763" fmla="*/ 3207508 h 5809456"/>
              <a:gd name="connsiteX16764" fmla="*/ 1062937 w 10993169"/>
              <a:gd name="connsiteY16764" fmla="*/ 3210112 h 5809456"/>
              <a:gd name="connsiteX16765" fmla="*/ 1067498 w 10993169"/>
              <a:gd name="connsiteY16765" fmla="*/ 3212066 h 5809456"/>
              <a:gd name="connsiteX16766" fmla="*/ 1070755 w 10993169"/>
              <a:gd name="connsiteY16766" fmla="*/ 3212717 h 5809456"/>
              <a:gd name="connsiteX16767" fmla="*/ 1074012 w 10993169"/>
              <a:gd name="connsiteY16767" fmla="*/ 3212717 h 5809456"/>
              <a:gd name="connsiteX16768" fmla="*/ 1075967 w 10993169"/>
              <a:gd name="connsiteY16768" fmla="*/ 3210112 h 5809456"/>
              <a:gd name="connsiteX16769" fmla="*/ 1077921 w 10993169"/>
              <a:gd name="connsiteY16769" fmla="*/ 3206205 h 5809456"/>
              <a:gd name="connsiteX16770" fmla="*/ 1078573 w 10993169"/>
              <a:gd name="connsiteY16770" fmla="*/ 3201647 h 5809456"/>
              <a:gd name="connsiteX16771" fmla="*/ 1079224 w 10993169"/>
              <a:gd name="connsiteY16771" fmla="*/ 3197741 h 5809456"/>
              <a:gd name="connsiteX16772" fmla="*/ 1080527 w 10993169"/>
              <a:gd name="connsiteY16772" fmla="*/ 3189927 h 5809456"/>
              <a:gd name="connsiteX16773" fmla="*/ 1081179 w 10993169"/>
              <a:gd name="connsiteY16773" fmla="*/ 3179509 h 5809456"/>
              <a:gd name="connsiteX16774" fmla="*/ 1081179 w 10993169"/>
              <a:gd name="connsiteY16774" fmla="*/ 3174300 h 5809456"/>
              <a:gd name="connsiteX16775" fmla="*/ 1082482 w 10993169"/>
              <a:gd name="connsiteY16775" fmla="*/ 3169742 h 5809456"/>
              <a:gd name="connsiteX16776" fmla="*/ 1083785 w 10993169"/>
              <a:gd name="connsiteY16776" fmla="*/ 3165184 h 5809456"/>
              <a:gd name="connsiteX16777" fmla="*/ 1085088 w 10993169"/>
              <a:gd name="connsiteY16777" fmla="*/ 3161277 h 5809456"/>
              <a:gd name="connsiteX16778" fmla="*/ 1086391 w 10993169"/>
              <a:gd name="connsiteY16778" fmla="*/ 3159323 h 5809456"/>
              <a:gd name="connsiteX16779" fmla="*/ 1088996 w 10993169"/>
              <a:gd name="connsiteY16779" fmla="*/ 3156719 h 5809456"/>
              <a:gd name="connsiteX16780" fmla="*/ 1092254 w 10993169"/>
              <a:gd name="connsiteY16780" fmla="*/ 3154114 h 5809456"/>
              <a:gd name="connsiteX16781" fmla="*/ 1096163 w 10993169"/>
              <a:gd name="connsiteY16781" fmla="*/ 3151510 h 5809456"/>
              <a:gd name="connsiteX16782" fmla="*/ 1099420 w 10993169"/>
              <a:gd name="connsiteY16782" fmla="*/ 3149556 h 5809456"/>
              <a:gd name="connsiteX16783" fmla="*/ 1103329 w 10993169"/>
              <a:gd name="connsiteY16783" fmla="*/ 3147603 h 5809456"/>
              <a:gd name="connsiteX16784" fmla="*/ 1107238 w 10993169"/>
              <a:gd name="connsiteY16784" fmla="*/ 3146301 h 5809456"/>
              <a:gd name="connsiteX16785" fmla="*/ 1110495 w 10993169"/>
              <a:gd name="connsiteY16785" fmla="*/ 3145650 h 5809456"/>
              <a:gd name="connsiteX16786" fmla="*/ 1118313 w 10993169"/>
              <a:gd name="connsiteY16786" fmla="*/ 3152161 h 5809456"/>
              <a:gd name="connsiteX16787" fmla="*/ 1128085 w 10993169"/>
              <a:gd name="connsiteY16787" fmla="*/ 3158672 h 5809456"/>
              <a:gd name="connsiteX16788" fmla="*/ 1131342 w 10993169"/>
              <a:gd name="connsiteY16788" fmla="*/ 3158021 h 5809456"/>
              <a:gd name="connsiteX16789" fmla="*/ 1135903 w 10993169"/>
              <a:gd name="connsiteY16789" fmla="*/ 3155417 h 5809456"/>
              <a:gd name="connsiteX16790" fmla="*/ 1138509 w 10993169"/>
              <a:gd name="connsiteY16790" fmla="*/ 3154114 h 5809456"/>
              <a:gd name="connsiteX16791" fmla="*/ 1140463 w 10993169"/>
              <a:gd name="connsiteY16791" fmla="*/ 3152161 h 5809456"/>
              <a:gd name="connsiteX16792" fmla="*/ 1142417 w 10993169"/>
              <a:gd name="connsiteY16792" fmla="*/ 3150207 h 5809456"/>
              <a:gd name="connsiteX16793" fmla="*/ 1143720 w 10993169"/>
              <a:gd name="connsiteY16793" fmla="*/ 3148254 h 5809456"/>
              <a:gd name="connsiteX16794" fmla="*/ 1145023 w 10993169"/>
              <a:gd name="connsiteY16794" fmla="*/ 3146952 h 5809456"/>
              <a:gd name="connsiteX16795" fmla="*/ 1146326 w 10993169"/>
              <a:gd name="connsiteY16795" fmla="*/ 3145650 h 5809456"/>
              <a:gd name="connsiteX16796" fmla="*/ 1146978 w 10993169"/>
              <a:gd name="connsiteY16796" fmla="*/ 3143045 h 5809456"/>
              <a:gd name="connsiteX16797" fmla="*/ 1146978 w 10993169"/>
              <a:gd name="connsiteY16797" fmla="*/ 3141092 h 5809456"/>
              <a:gd name="connsiteX16798" fmla="*/ 1147629 w 10993169"/>
              <a:gd name="connsiteY16798" fmla="*/ 3136534 h 5809456"/>
              <a:gd name="connsiteX16799" fmla="*/ 1148281 w 10993169"/>
              <a:gd name="connsiteY16799" fmla="*/ 3133278 h 5809456"/>
              <a:gd name="connsiteX16800" fmla="*/ 1150887 w 10993169"/>
              <a:gd name="connsiteY16800" fmla="*/ 3131324 h 5809456"/>
              <a:gd name="connsiteX16801" fmla="*/ 1153492 w 10993169"/>
              <a:gd name="connsiteY16801" fmla="*/ 3130022 h 5809456"/>
              <a:gd name="connsiteX16802" fmla="*/ 1156098 w 10993169"/>
              <a:gd name="connsiteY16802" fmla="*/ 3129371 h 5809456"/>
              <a:gd name="connsiteX16803" fmla="*/ 1158704 w 10993169"/>
              <a:gd name="connsiteY16803" fmla="*/ 3128720 h 5809456"/>
              <a:gd name="connsiteX16804" fmla="*/ 1164568 w 10993169"/>
              <a:gd name="connsiteY16804" fmla="*/ 3127418 h 5809456"/>
              <a:gd name="connsiteX16805" fmla="*/ 1169128 w 10993169"/>
              <a:gd name="connsiteY16805" fmla="*/ 3125464 h 5809456"/>
              <a:gd name="connsiteX16806" fmla="*/ 1176946 w 10993169"/>
              <a:gd name="connsiteY16806" fmla="*/ 3122209 h 5809456"/>
              <a:gd name="connsiteX16807" fmla="*/ 1186066 w 10993169"/>
              <a:gd name="connsiteY16807" fmla="*/ 3117651 h 5809456"/>
              <a:gd name="connsiteX16808" fmla="*/ 1195187 w 10993169"/>
              <a:gd name="connsiteY16808" fmla="*/ 3112441 h 5809456"/>
              <a:gd name="connsiteX16809" fmla="*/ 1201702 w 10993169"/>
              <a:gd name="connsiteY16809" fmla="*/ 3107884 h 5809456"/>
              <a:gd name="connsiteX16810" fmla="*/ 1207565 w 10993169"/>
              <a:gd name="connsiteY16810" fmla="*/ 3102674 h 5809456"/>
              <a:gd name="connsiteX16811" fmla="*/ 1212234 w 10993169"/>
              <a:gd name="connsiteY16811" fmla="*/ 3095674 h 5809456"/>
              <a:gd name="connsiteX16812" fmla="*/ 1211116 w 10993169"/>
              <a:gd name="connsiteY16812" fmla="*/ 3094861 h 5809456"/>
              <a:gd name="connsiteX16813" fmla="*/ 1211116 w 10993169"/>
              <a:gd name="connsiteY16813" fmla="*/ 3092908 h 5809456"/>
              <a:gd name="connsiteX16814" fmla="*/ 1212418 w 10993169"/>
              <a:gd name="connsiteY16814" fmla="*/ 3087048 h 5809456"/>
              <a:gd name="connsiteX16815" fmla="*/ 1213721 w 10993169"/>
              <a:gd name="connsiteY16815" fmla="*/ 3081187 h 5809456"/>
              <a:gd name="connsiteX16816" fmla="*/ 1214372 w 10993169"/>
              <a:gd name="connsiteY16816" fmla="*/ 3074025 h 5809456"/>
              <a:gd name="connsiteX16817" fmla="*/ 1215023 w 10993169"/>
              <a:gd name="connsiteY16817" fmla="*/ 3066862 h 5809456"/>
              <a:gd name="connsiteX16818" fmla="*/ 1215023 w 10993169"/>
              <a:gd name="connsiteY16818" fmla="*/ 3059700 h 5809456"/>
              <a:gd name="connsiteX16819" fmla="*/ 1215023 w 10993169"/>
              <a:gd name="connsiteY16819" fmla="*/ 3052537 h 5809456"/>
              <a:gd name="connsiteX16820" fmla="*/ 1214372 w 10993169"/>
              <a:gd name="connsiteY16820" fmla="*/ 3046677 h 5809456"/>
              <a:gd name="connsiteX16821" fmla="*/ 1213721 w 10993169"/>
              <a:gd name="connsiteY16821" fmla="*/ 3040817 h 5809456"/>
              <a:gd name="connsiteX16822" fmla="*/ 1212418 w 10993169"/>
              <a:gd name="connsiteY16822" fmla="*/ 3033654 h 5809456"/>
              <a:gd name="connsiteX16823" fmla="*/ 1209163 w 10993169"/>
              <a:gd name="connsiteY16823" fmla="*/ 3024538 h 5809456"/>
              <a:gd name="connsiteX16824" fmla="*/ 1205256 w 10993169"/>
              <a:gd name="connsiteY16824" fmla="*/ 3015422 h 5809456"/>
              <a:gd name="connsiteX16825" fmla="*/ 1202651 w 10993169"/>
              <a:gd name="connsiteY16825" fmla="*/ 3008260 h 5809456"/>
              <a:gd name="connsiteX16826" fmla="*/ 1200047 w 10993169"/>
              <a:gd name="connsiteY16826" fmla="*/ 3003051 h 5809456"/>
              <a:gd name="connsiteX16827" fmla="*/ 1196791 w 10993169"/>
              <a:gd name="connsiteY16827" fmla="*/ 2996539 h 5809456"/>
              <a:gd name="connsiteX16828" fmla="*/ 1193535 w 10993169"/>
              <a:gd name="connsiteY16828" fmla="*/ 2990028 h 5809456"/>
              <a:gd name="connsiteX16829" fmla="*/ 1192233 w 10993169"/>
              <a:gd name="connsiteY16829" fmla="*/ 2985470 h 5809456"/>
              <a:gd name="connsiteX16830" fmla="*/ 1192233 w 10993169"/>
              <a:gd name="connsiteY16830" fmla="*/ 2980912 h 5809456"/>
              <a:gd name="connsiteX16831" fmla="*/ 1192233 w 10993169"/>
              <a:gd name="connsiteY16831" fmla="*/ 2975703 h 5809456"/>
              <a:gd name="connsiteX16832" fmla="*/ 1192884 w 10993169"/>
              <a:gd name="connsiteY16832" fmla="*/ 2969843 h 5809456"/>
              <a:gd name="connsiteX16833" fmla="*/ 1193535 w 10993169"/>
              <a:gd name="connsiteY16833" fmla="*/ 2963331 h 5809456"/>
              <a:gd name="connsiteX16834" fmla="*/ 1194186 w 10993169"/>
              <a:gd name="connsiteY16834" fmla="*/ 2957471 h 5809456"/>
              <a:gd name="connsiteX16835" fmla="*/ 1194186 w 10993169"/>
              <a:gd name="connsiteY16835" fmla="*/ 2950960 h 5809456"/>
              <a:gd name="connsiteX16836" fmla="*/ 1193535 w 10993169"/>
              <a:gd name="connsiteY16836" fmla="*/ 2945751 h 5809456"/>
              <a:gd name="connsiteX16837" fmla="*/ 1192233 w 10993169"/>
              <a:gd name="connsiteY16837" fmla="*/ 2941193 h 5809456"/>
              <a:gd name="connsiteX16838" fmla="*/ 1190931 w 10993169"/>
              <a:gd name="connsiteY16838" fmla="*/ 2938588 h 5809456"/>
              <a:gd name="connsiteX16839" fmla="*/ 1187675 w 10993169"/>
              <a:gd name="connsiteY16839" fmla="*/ 2935984 h 5809456"/>
              <a:gd name="connsiteX16840" fmla="*/ 1183768 w 10993169"/>
              <a:gd name="connsiteY16840" fmla="*/ 2933379 h 5809456"/>
              <a:gd name="connsiteX16841" fmla="*/ 1179210 w 10993169"/>
              <a:gd name="connsiteY16841" fmla="*/ 2931426 h 5809456"/>
              <a:gd name="connsiteX16842" fmla="*/ 1170746 w 10993169"/>
              <a:gd name="connsiteY16842" fmla="*/ 2927519 h 5809456"/>
              <a:gd name="connsiteX16843" fmla="*/ 1164234 w 10993169"/>
              <a:gd name="connsiteY16843" fmla="*/ 2923612 h 5809456"/>
              <a:gd name="connsiteX16844" fmla="*/ 1161630 w 10993169"/>
              <a:gd name="connsiteY16844" fmla="*/ 2918403 h 5809456"/>
              <a:gd name="connsiteX16845" fmla="*/ 1158374 w 10993169"/>
              <a:gd name="connsiteY16845" fmla="*/ 2911891 h 5809456"/>
              <a:gd name="connsiteX16846" fmla="*/ 1157072 w 10993169"/>
              <a:gd name="connsiteY16846" fmla="*/ 2907985 h 5809456"/>
              <a:gd name="connsiteX16847" fmla="*/ 1155769 w 10993169"/>
              <a:gd name="connsiteY16847" fmla="*/ 2904729 h 5809456"/>
              <a:gd name="connsiteX16848" fmla="*/ 1154467 w 10993169"/>
              <a:gd name="connsiteY16848" fmla="*/ 2901473 h 5809456"/>
              <a:gd name="connsiteX16849" fmla="*/ 1154467 w 10993169"/>
              <a:gd name="connsiteY16849" fmla="*/ 2898218 h 5809456"/>
              <a:gd name="connsiteX16850" fmla="*/ 1155769 w 10993169"/>
              <a:gd name="connsiteY16850" fmla="*/ 2891055 h 5809456"/>
              <a:gd name="connsiteX16851" fmla="*/ 1158374 w 10993169"/>
              <a:gd name="connsiteY16851" fmla="*/ 2883241 h 5809456"/>
              <a:gd name="connsiteX16852" fmla="*/ 1161630 w 10993169"/>
              <a:gd name="connsiteY16852" fmla="*/ 2875428 h 5809456"/>
              <a:gd name="connsiteX16853" fmla="*/ 1164234 w 10993169"/>
              <a:gd name="connsiteY16853" fmla="*/ 2870219 h 5809456"/>
              <a:gd name="connsiteX16854" fmla="*/ 1170094 w 10993169"/>
              <a:gd name="connsiteY16854" fmla="*/ 2863707 h 5809456"/>
              <a:gd name="connsiteX16855" fmla="*/ 1176606 w 10993169"/>
              <a:gd name="connsiteY16855" fmla="*/ 2857196 h 5809456"/>
              <a:gd name="connsiteX16856" fmla="*/ 1180513 w 10993169"/>
              <a:gd name="connsiteY16856" fmla="*/ 2853940 h 5809456"/>
              <a:gd name="connsiteX16857" fmla="*/ 1183768 w 10993169"/>
              <a:gd name="connsiteY16857" fmla="*/ 2850033 h 5809456"/>
              <a:gd name="connsiteX16858" fmla="*/ 1185722 w 10993169"/>
              <a:gd name="connsiteY16858" fmla="*/ 2846778 h 5809456"/>
              <a:gd name="connsiteX16859" fmla="*/ 1187675 w 10993169"/>
              <a:gd name="connsiteY16859" fmla="*/ 2844173 h 5809456"/>
              <a:gd name="connsiteX16860" fmla="*/ 1188326 w 10993169"/>
              <a:gd name="connsiteY16860" fmla="*/ 2842220 h 5809456"/>
              <a:gd name="connsiteX16861" fmla="*/ 1188326 w 10993169"/>
              <a:gd name="connsiteY16861" fmla="*/ 2839615 h 5809456"/>
              <a:gd name="connsiteX16862" fmla="*/ 1187675 w 10993169"/>
              <a:gd name="connsiteY16862" fmla="*/ 2837011 h 5809456"/>
              <a:gd name="connsiteX16863" fmla="*/ 1187024 w 10993169"/>
              <a:gd name="connsiteY16863" fmla="*/ 2833755 h 5809456"/>
              <a:gd name="connsiteX16864" fmla="*/ 1184419 w 10993169"/>
              <a:gd name="connsiteY16864" fmla="*/ 2828546 h 5809456"/>
              <a:gd name="connsiteX16865" fmla="*/ 1182466 w 10993169"/>
              <a:gd name="connsiteY16865" fmla="*/ 2823988 h 5809456"/>
              <a:gd name="connsiteX16866" fmla="*/ 1179210 w 10993169"/>
              <a:gd name="connsiteY16866" fmla="*/ 2820732 h 5809456"/>
              <a:gd name="connsiteX16867" fmla="*/ 1175303 w 10993169"/>
              <a:gd name="connsiteY16867" fmla="*/ 2818128 h 5809456"/>
              <a:gd name="connsiteX16868" fmla="*/ 1170746 w 10993169"/>
              <a:gd name="connsiteY16868" fmla="*/ 2816174 h 5809456"/>
              <a:gd name="connsiteX16869" fmla="*/ 1165536 w 10993169"/>
              <a:gd name="connsiteY16869" fmla="*/ 2813570 h 5809456"/>
              <a:gd name="connsiteX16870" fmla="*/ 1156420 w 10993169"/>
              <a:gd name="connsiteY16870" fmla="*/ 2809663 h 5809456"/>
              <a:gd name="connsiteX16871" fmla="*/ 1149258 w 10993169"/>
              <a:gd name="connsiteY16871" fmla="*/ 2805756 h 5809456"/>
              <a:gd name="connsiteX16872" fmla="*/ 1142095 w 10993169"/>
              <a:gd name="connsiteY16872" fmla="*/ 2801198 h 5809456"/>
              <a:gd name="connsiteX16873" fmla="*/ 1132979 w 10993169"/>
              <a:gd name="connsiteY16873" fmla="*/ 2795338 h 5809456"/>
              <a:gd name="connsiteX16874" fmla="*/ 1123212 w 10993169"/>
              <a:gd name="connsiteY16874" fmla="*/ 2788826 h 5809456"/>
              <a:gd name="connsiteX16875" fmla="*/ 1116050 w 10993169"/>
              <a:gd name="connsiteY16875" fmla="*/ 2782966 h 5809456"/>
              <a:gd name="connsiteX16876" fmla="*/ 1111492 w 10993169"/>
              <a:gd name="connsiteY16876" fmla="*/ 2776455 h 5809456"/>
              <a:gd name="connsiteX16877" fmla="*/ 1104981 w 10993169"/>
              <a:gd name="connsiteY16877" fmla="*/ 2769292 h 5809456"/>
              <a:gd name="connsiteX16878" fmla="*/ 1099120 w 10993169"/>
              <a:gd name="connsiteY16878" fmla="*/ 2761478 h 5809456"/>
              <a:gd name="connsiteX16879" fmla="*/ 1095865 w 10993169"/>
              <a:gd name="connsiteY16879" fmla="*/ 2754967 h 5809456"/>
              <a:gd name="connsiteX16880" fmla="*/ 1094562 w 10993169"/>
              <a:gd name="connsiteY16880" fmla="*/ 2746502 h 5809456"/>
              <a:gd name="connsiteX16881" fmla="*/ 1094562 w 10993169"/>
              <a:gd name="connsiteY16881" fmla="*/ 2736735 h 5809456"/>
              <a:gd name="connsiteX16882" fmla="*/ 1094562 w 10993169"/>
              <a:gd name="connsiteY16882" fmla="*/ 2726317 h 5809456"/>
              <a:gd name="connsiteX16883" fmla="*/ 1093260 w 10993169"/>
              <a:gd name="connsiteY16883" fmla="*/ 2718503 h 5809456"/>
              <a:gd name="connsiteX16884" fmla="*/ 1090004 w 10993169"/>
              <a:gd name="connsiteY16884" fmla="*/ 2711992 h 5809456"/>
              <a:gd name="connsiteX16885" fmla="*/ 1084795 w 10993169"/>
              <a:gd name="connsiteY16885" fmla="*/ 2704829 h 5809456"/>
              <a:gd name="connsiteX16886" fmla="*/ 1082191 w 10993169"/>
              <a:gd name="connsiteY16886" fmla="*/ 2700923 h 5809456"/>
              <a:gd name="connsiteX16887" fmla="*/ 1079586 w 10993169"/>
              <a:gd name="connsiteY16887" fmla="*/ 2697667 h 5809456"/>
              <a:gd name="connsiteX16888" fmla="*/ 1077633 w 10993169"/>
              <a:gd name="connsiteY16888" fmla="*/ 2693760 h 5809456"/>
              <a:gd name="connsiteX16889" fmla="*/ 1077633 w 10993169"/>
              <a:gd name="connsiteY16889" fmla="*/ 2691156 h 5809456"/>
              <a:gd name="connsiteX16890" fmla="*/ 1077633 w 10993169"/>
              <a:gd name="connsiteY16890" fmla="*/ 2687900 h 5809456"/>
              <a:gd name="connsiteX16891" fmla="*/ 1078935 w 10993169"/>
              <a:gd name="connsiteY16891" fmla="*/ 2684644 h 5809456"/>
              <a:gd name="connsiteX16892" fmla="*/ 1080237 w 10993169"/>
              <a:gd name="connsiteY16892" fmla="*/ 2680737 h 5809456"/>
              <a:gd name="connsiteX16893" fmla="*/ 1082191 w 10993169"/>
              <a:gd name="connsiteY16893" fmla="*/ 2677482 h 5809456"/>
              <a:gd name="connsiteX16894" fmla="*/ 1086749 w 10993169"/>
              <a:gd name="connsiteY16894" fmla="*/ 2670319 h 5809456"/>
              <a:gd name="connsiteX16895" fmla="*/ 1090656 w 10993169"/>
              <a:gd name="connsiteY16895" fmla="*/ 2665110 h 5809456"/>
              <a:gd name="connsiteX16896" fmla="*/ 1093260 w 10993169"/>
              <a:gd name="connsiteY16896" fmla="*/ 2663808 h 5809456"/>
              <a:gd name="connsiteX16897" fmla="*/ 1097167 w 10993169"/>
              <a:gd name="connsiteY16897" fmla="*/ 2661854 h 5809456"/>
              <a:gd name="connsiteX16898" fmla="*/ 1101074 w 10993169"/>
              <a:gd name="connsiteY16898" fmla="*/ 2660552 h 5809456"/>
              <a:gd name="connsiteX16899" fmla="*/ 1106283 w 10993169"/>
              <a:gd name="connsiteY16899" fmla="*/ 2658599 h 5809456"/>
              <a:gd name="connsiteX16900" fmla="*/ 1110841 w 10993169"/>
              <a:gd name="connsiteY16900" fmla="*/ 2657296 h 5809456"/>
              <a:gd name="connsiteX16901" fmla="*/ 1115399 w 10993169"/>
              <a:gd name="connsiteY16901" fmla="*/ 2655343 h 5809456"/>
              <a:gd name="connsiteX16902" fmla="*/ 1118654 w 10993169"/>
              <a:gd name="connsiteY16902" fmla="*/ 2652738 h 5809456"/>
              <a:gd name="connsiteX16903" fmla="*/ 1121259 w 10993169"/>
              <a:gd name="connsiteY16903" fmla="*/ 2650134 h 5809456"/>
              <a:gd name="connsiteX16904" fmla="*/ 1123212 w 10993169"/>
              <a:gd name="connsiteY16904" fmla="*/ 2648832 h 5809456"/>
              <a:gd name="connsiteX16905" fmla="*/ 1125166 w 10993169"/>
              <a:gd name="connsiteY16905" fmla="*/ 2646227 h 5809456"/>
              <a:gd name="connsiteX16906" fmla="*/ 1127119 w 10993169"/>
              <a:gd name="connsiteY16906" fmla="*/ 2642320 h 5809456"/>
              <a:gd name="connsiteX16907" fmla="*/ 1128422 w 10993169"/>
              <a:gd name="connsiteY16907" fmla="*/ 2639064 h 5809456"/>
              <a:gd name="connsiteX16908" fmla="*/ 1131677 w 10993169"/>
              <a:gd name="connsiteY16908" fmla="*/ 2631902 h 5809456"/>
              <a:gd name="connsiteX16909" fmla="*/ 1134282 w 10993169"/>
              <a:gd name="connsiteY16909" fmla="*/ 2626693 h 5809456"/>
              <a:gd name="connsiteX16910" fmla="*/ 1138840 w 10993169"/>
              <a:gd name="connsiteY16910" fmla="*/ 2618228 h 5809456"/>
              <a:gd name="connsiteX16911" fmla="*/ 1143398 w 10993169"/>
              <a:gd name="connsiteY16911" fmla="*/ 2609112 h 5809456"/>
              <a:gd name="connsiteX16912" fmla="*/ 1146002 w 10993169"/>
              <a:gd name="connsiteY16912" fmla="*/ 2603903 h 5809456"/>
              <a:gd name="connsiteX16913" fmla="*/ 1147305 w 10993169"/>
              <a:gd name="connsiteY16913" fmla="*/ 2599345 h 5809456"/>
              <a:gd name="connsiteX16914" fmla="*/ 1148607 w 10993169"/>
              <a:gd name="connsiteY16914" fmla="*/ 2594787 h 5809456"/>
              <a:gd name="connsiteX16915" fmla="*/ 1149258 w 10993169"/>
              <a:gd name="connsiteY16915" fmla="*/ 2590880 h 5809456"/>
              <a:gd name="connsiteX16916" fmla="*/ 1148607 w 10993169"/>
              <a:gd name="connsiteY16916" fmla="*/ 2586973 h 5809456"/>
              <a:gd name="connsiteX16917" fmla="*/ 1147305 w 10993169"/>
              <a:gd name="connsiteY16917" fmla="*/ 2582415 h 5809456"/>
              <a:gd name="connsiteX16918" fmla="*/ 1146002 w 10993169"/>
              <a:gd name="connsiteY16918" fmla="*/ 2577206 h 5809456"/>
              <a:gd name="connsiteX16919" fmla="*/ 1143398 w 10993169"/>
              <a:gd name="connsiteY16919" fmla="*/ 2571997 h 5809456"/>
              <a:gd name="connsiteX16920" fmla="*/ 1138840 w 10993169"/>
              <a:gd name="connsiteY16920" fmla="*/ 2562881 h 5809456"/>
              <a:gd name="connsiteX16921" fmla="*/ 1134282 w 10993169"/>
              <a:gd name="connsiteY16921" fmla="*/ 2555719 h 5809456"/>
              <a:gd name="connsiteX16922" fmla="*/ 1128422 w 10993169"/>
              <a:gd name="connsiteY16922" fmla="*/ 2548556 h 5809456"/>
              <a:gd name="connsiteX16923" fmla="*/ 1120608 w 10993169"/>
              <a:gd name="connsiteY16923" fmla="*/ 2539440 h 5809456"/>
              <a:gd name="connsiteX16924" fmla="*/ 1116701 w 10993169"/>
              <a:gd name="connsiteY16924" fmla="*/ 2534882 h 5809456"/>
              <a:gd name="connsiteX16925" fmla="*/ 1112794 w 10993169"/>
              <a:gd name="connsiteY16925" fmla="*/ 2530324 h 5809456"/>
              <a:gd name="connsiteX16926" fmla="*/ 1110190 w 10993169"/>
              <a:gd name="connsiteY16926" fmla="*/ 2525766 h 5809456"/>
              <a:gd name="connsiteX16927" fmla="*/ 1108887 w 10993169"/>
              <a:gd name="connsiteY16927" fmla="*/ 2521860 h 5809456"/>
              <a:gd name="connsiteX16928" fmla="*/ 1107585 w 10993169"/>
              <a:gd name="connsiteY16928" fmla="*/ 2519255 h 5809456"/>
              <a:gd name="connsiteX16929" fmla="*/ 1106934 w 10993169"/>
              <a:gd name="connsiteY16929" fmla="*/ 2516650 h 5809456"/>
              <a:gd name="connsiteX16930" fmla="*/ 1106934 w 10993169"/>
              <a:gd name="connsiteY16930" fmla="*/ 2513395 h 5809456"/>
              <a:gd name="connsiteX16931" fmla="*/ 1106934 w 10993169"/>
              <a:gd name="connsiteY16931" fmla="*/ 2510139 h 5809456"/>
              <a:gd name="connsiteX16932" fmla="*/ 1107585 w 10993169"/>
              <a:gd name="connsiteY16932" fmla="*/ 2506883 h 5809456"/>
              <a:gd name="connsiteX16933" fmla="*/ 1108236 w 10993169"/>
              <a:gd name="connsiteY16933" fmla="*/ 2503628 h 5809456"/>
              <a:gd name="connsiteX16934" fmla="*/ 1109539 w 10993169"/>
              <a:gd name="connsiteY16934" fmla="*/ 2501023 h 5809456"/>
              <a:gd name="connsiteX16935" fmla="*/ 1110841 w 10993169"/>
              <a:gd name="connsiteY16935" fmla="*/ 2499070 h 5809456"/>
              <a:gd name="connsiteX16936" fmla="*/ 1113445 w 10993169"/>
              <a:gd name="connsiteY16936" fmla="*/ 2497116 h 5809456"/>
              <a:gd name="connsiteX16937" fmla="*/ 1116701 w 10993169"/>
              <a:gd name="connsiteY16937" fmla="*/ 2495814 h 5809456"/>
              <a:gd name="connsiteX16938" fmla="*/ 1121259 w 10993169"/>
              <a:gd name="connsiteY16938" fmla="*/ 2495163 h 5809456"/>
              <a:gd name="connsiteX16939" fmla="*/ 1125166 w 10993169"/>
              <a:gd name="connsiteY16939" fmla="*/ 2494512 h 5809456"/>
              <a:gd name="connsiteX16940" fmla="*/ 1134282 w 10993169"/>
              <a:gd name="connsiteY16940" fmla="*/ 2493861 h 5809456"/>
              <a:gd name="connsiteX16941" fmla="*/ 1141444 w 10993169"/>
              <a:gd name="connsiteY16941" fmla="*/ 2493861 h 5809456"/>
              <a:gd name="connsiteX16942" fmla="*/ 1146653 w 10993169"/>
              <a:gd name="connsiteY16942" fmla="*/ 2495163 h 5809456"/>
              <a:gd name="connsiteX16943" fmla="*/ 1153165 w 10993169"/>
              <a:gd name="connsiteY16943" fmla="*/ 2497767 h 5809456"/>
              <a:gd name="connsiteX16944" fmla="*/ 1159676 w 10993169"/>
              <a:gd name="connsiteY16944" fmla="*/ 2500372 h 5809456"/>
              <a:gd name="connsiteX16945" fmla="*/ 1164234 w 10993169"/>
              <a:gd name="connsiteY16945" fmla="*/ 2501674 h 5809456"/>
              <a:gd name="connsiteX16946" fmla="*/ 1171397 w 10993169"/>
              <a:gd name="connsiteY16946" fmla="*/ 2501674 h 5809456"/>
              <a:gd name="connsiteX16947" fmla="*/ 1179210 w 10993169"/>
              <a:gd name="connsiteY16947" fmla="*/ 2501674 h 5809456"/>
              <a:gd name="connsiteX16948" fmla="*/ 1182466 w 10993169"/>
              <a:gd name="connsiteY16948" fmla="*/ 2501023 h 5809456"/>
              <a:gd name="connsiteX16949" fmla="*/ 1185722 w 10993169"/>
              <a:gd name="connsiteY16949" fmla="*/ 2500372 h 5809456"/>
              <a:gd name="connsiteX16950" fmla="*/ 1188326 w 10993169"/>
              <a:gd name="connsiteY16950" fmla="*/ 2499070 h 5809456"/>
              <a:gd name="connsiteX16951" fmla="*/ 1189629 w 10993169"/>
              <a:gd name="connsiteY16951" fmla="*/ 2496465 h 5809456"/>
              <a:gd name="connsiteX16952" fmla="*/ 1190931 w 10993169"/>
              <a:gd name="connsiteY16952" fmla="*/ 2495163 h 5809456"/>
              <a:gd name="connsiteX16953" fmla="*/ 1190931 w 10993169"/>
              <a:gd name="connsiteY16953" fmla="*/ 2493861 h 5809456"/>
              <a:gd name="connsiteX16954" fmla="*/ 1190931 w 10993169"/>
              <a:gd name="connsiteY16954" fmla="*/ 2492558 h 5809456"/>
              <a:gd name="connsiteX16955" fmla="*/ 1190280 w 10993169"/>
              <a:gd name="connsiteY16955" fmla="*/ 2490605 h 5809456"/>
              <a:gd name="connsiteX16956" fmla="*/ 1188977 w 10993169"/>
              <a:gd name="connsiteY16956" fmla="*/ 2487349 h 5809456"/>
              <a:gd name="connsiteX16957" fmla="*/ 1187024 w 10993169"/>
              <a:gd name="connsiteY16957" fmla="*/ 2483442 h 5809456"/>
              <a:gd name="connsiteX16958" fmla="*/ 1184419 w 10993169"/>
              <a:gd name="connsiteY16958" fmla="*/ 2479536 h 5809456"/>
              <a:gd name="connsiteX16959" fmla="*/ 1181815 w 10993169"/>
              <a:gd name="connsiteY16959" fmla="*/ 2474978 h 5809456"/>
              <a:gd name="connsiteX16960" fmla="*/ 1180513 w 10993169"/>
              <a:gd name="connsiteY16960" fmla="*/ 2471722 h 5809456"/>
              <a:gd name="connsiteX16961" fmla="*/ 1179861 w 10993169"/>
              <a:gd name="connsiteY16961" fmla="*/ 2468466 h 5809456"/>
              <a:gd name="connsiteX16962" fmla="*/ 1180513 w 10993169"/>
              <a:gd name="connsiteY16962" fmla="*/ 2463908 h 5809456"/>
              <a:gd name="connsiteX16963" fmla="*/ 1182466 w 10993169"/>
              <a:gd name="connsiteY16963" fmla="*/ 2458048 h 5809456"/>
              <a:gd name="connsiteX16964" fmla="*/ 1185071 w 10993169"/>
              <a:gd name="connsiteY16964" fmla="*/ 2452839 h 5809456"/>
              <a:gd name="connsiteX16965" fmla="*/ 1187675 w 10993169"/>
              <a:gd name="connsiteY16965" fmla="*/ 2448281 h 5809456"/>
              <a:gd name="connsiteX16966" fmla="*/ 1192884 w 10993169"/>
              <a:gd name="connsiteY16966" fmla="*/ 2444374 h 5809456"/>
              <a:gd name="connsiteX16967" fmla="*/ 1200047 w 10993169"/>
              <a:gd name="connsiteY16967" fmla="*/ 2441769 h 5809456"/>
              <a:gd name="connsiteX16968" fmla="*/ 1207860 w 10993169"/>
              <a:gd name="connsiteY16968" fmla="*/ 2438514 h 5809456"/>
              <a:gd name="connsiteX16969" fmla="*/ 1213721 w 10993169"/>
              <a:gd name="connsiteY16969" fmla="*/ 2434607 h 5809456"/>
              <a:gd name="connsiteX16970" fmla="*/ 1215674 w 10993169"/>
              <a:gd name="connsiteY16970" fmla="*/ 2427444 h 5809456"/>
              <a:gd name="connsiteX16971" fmla="*/ 1216976 w 10993169"/>
              <a:gd name="connsiteY16971" fmla="*/ 2418328 h 5809456"/>
              <a:gd name="connsiteX16972" fmla="*/ 1218279 w 10993169"/>
              <a:gd name="connsiteY16972" fmla="*/ 2409213 h 5809456"/>
              <a:gd name="connsiteX16973" fmla="*/ 1218279 w 10993169"/>
              <a:gd name="connsiteY16973" fmla="*/ 2401399 h 5809456"/>
              <a:gd name="connsiteX16974" fmla="*/ 1215674 w 10993169"/>
              <a:gd name="connsiteY16974" fmla="*/ 2394887 h 5809456"/>
              <a:gd name="connsiteX16975" fmla="*/ 1211767 w 10993169"/>
              <a:gd name="connsiteY16975" fmla="*/ 2386423 h 5809456"/>
              <a:gd name="connsiteX16976" fmla="*/ 1207209 w 10993169"/>
              <a:gd name="connsiteY16976" fmla="*/ 2379260 h 5809456"/>
              <a:gd name="connsiteX16977" fmla="*/ 1202651 w 10993169"/>
              <a:gd name="connsiteY16977" fmla="*/ 2373400 h 5809456"/>
              <a:gd name="connsiteX16978" fmla="*/ 1197442 w 10993169"/>
              <a:gd name="connsiteY16978" fmla="*/ 2366889 h 5809456"/>
              <a:gd name="connsiteX16979" fmla="*/ 1190931 w 10993169"/>
              <a:gd name="connsiteY16979" fmla="*/ 2359726 h 5809456"/>
              <a:gd name="connsiteX16980" fmla="*/ 1185071 w 10993169"/>
              <a:gd name="connsiteY16980" fmla="*/ 2351912 h 5809456"/>
              <a:gd name="connsiteX16981" fmla="*/ 1179861 w 10993169"/>
              <a:gd name="connsiteY16981" fmla="*/ 2345401 h 5809456"/>
              <a:gd name="connsiteX16982" fmla="*/ 1175303 w 10993169"/>
              <a:gd name="connsiteY16982" fmla="*/ 2338238 h 5809456"/>
              <a:gd name="connsiteX16983" fmla="*/ 1170746 w 10993169"/>
              <a:gd name="connsiteY16983" fmla="*/ 2327820 h 5809456"/>
              <a:gd name="connsiteX16984" fmla="*/ 1168141 w 10993169"/>
              <a:gd name="connsiteY16984" fmla="*/ 2322611 h 5809456"/>
              <a:gd name="connsiteX16985" fmla="*/ 1164885 w 10993169"/>
              <a:gd name="connsiteY16985" fmla="*/ 2318053 h 5809456"/>
              <a:gd name="connsiteX16986" fmla="*/ 1162281 w 10993169"/>
              <a:gd name="connsiteY16986" fmla="*/ 2314797 h 5809456"/>
              <a:gd name="connsiteX16987" fmla="*/ 1159676 w 10993169"/>
              <a:gd name="connsiteY16987" fmla="*/ 2312193 h 5809456"/>
              <a:gd name="connsiteX16988" fmla="*/ 1154467 w 10993169"/>
              <a:gd name="connsiteY16988" fmla="*/ 2308286 h 5809456"/>
              <a:gd name="connsiteX16989" fmla="*/ 1147956 w 10993169"/>
              <a:gd name="connsiteY16989" fmla="*/ 2304379 h 5809456"/>
              <a:gd name="connsiteX16990" fmla="*/ 1140793 w 10993169"/>
              <a:gd name="connsiteY16990" fmla="*/ 2301775 h 5809456"/>
              <a:gd name="connsiteX16991" fmla="*/ 1134282 w 10993169"/>
              <a:gd name="connsiteY16991" fmla="*/ 2299170 h 5809456"/>
              <a:gd name="connsiteX16992" fmla="*/ 1128422 w 10993169"/>
              <a:gd name="connsiteY16992" fmla="*/ 2295914 h 5809456"/>
              <a:gd name="connsiteX16993" fmla="*/ 1121259 w 10993169"/>
              <a:gd name="connsiteY16993" fmla="*/ 2292659 h 5809456"/>
              <a:gd name="connsiteX16994" fmla="*/ 1114096 w 10993169"/>
              <a:gd name="connsiteY16994" fmla="*/ 2290054 h 5809456"/>
              <a:gd name="connsiteX16995" fmla="*/ 1108887 w 10993169"/>
              <a:gd name="connsiteY16995" fmla="*/ 2286799 h 5809456"/>
              <a:gd name="connsiteX16996" fmla="*/ 1105632 w 10993169"/>
              <a:gd name="connsiteY16996" fmla="*/ 2282892 h 5809456"/>
              <a:gd name="connsiteX16997" fmla="*/ 1103027 w 10993169"/>
              <a:gd name="connsiteY16997" fmla="*/ 2278334 h 5809456"/>
              <a:gd name="connsiteX16998" fmla="*/ 1100423 w 10993169"/>
              <a:gd name="connsiteY16998" fmla="*/ 2272473 h 5809456"/>
              <a:gd name="connsiteX16999" fmla="*/ 1098469 w 10993169"/>
              <a:gd name="connsiteY16999" fmla="*/ 2265962 h 5809456"/>
              <a:gd name="connsiteX17000" fmla="*/ 1096516 w 10993169"/>
              <a:gd name="connsiteY17000" fmla="*/ 2259451 h 5809456"/>
              <a:gd name="connsiteX17001" fmla="*/ 1095865 w 10993169"/>
              <a:gd name="connsiteY17001" fmla="*/ 2253590 h 5809456"/>
              <a:gd name="connsiteX17002" fmla="*/ 1095213 w 10993169"/>
              <a:gd name="connsiteY17002" fmla="*/ 2247730 h 5809456"/>
              <a:gd name="connsiteX17003" fmla="*/ 1095865 w 10993169"/>
              <a:gd name="connsiteY17003" fmla="*/ 2243172 h 5809456"/>
              <a:gd name="connsiteX17004" fmla="*/ 1097818 w 10993169"/>
              <a:gd name="connsiteY17004" fmla="*/ 2238614 h 5809456"/>
              <a:gd name="connsiteX17005" fmla="*/ 1100423 w 10993169"/>
              <a:gd name="connsiteY17005" fmla="*/ 2234056 h 5809456"/>
              <a:gd name="connsiteX17006" fmla="*/ 1104981 w 10993169"/>
              <a:gd name="connsiteY17006" fmla="*/ 2228847 h 5809456"/>
              <a:gd name="connsiteX17007" fmla="*/ 1109539 w 10993169"/>
              <a:gd name="connsiteY17007" fmla="*/ 2224289 h 5809456"/>
              <a:gd name="connsiteX17008" fmla="*/ 1119957 w 10993169"/>
              <a:gd name="connsiteY17008" fmla="*/ 2216476 h 5809456"/>
              <a:gd name="connsiteX17009" fmla="*/ 1129073 w 10993169"/>
              <a:gd name="connsiteY17009" fmla="*/ 2209964 h 5809456"/>
              <a:gd name="connsiteX17010" fmla="*/ 1136886 w 10993169"/>
              <a:gd name="connsiteY17010" fmla="*/ 2204104 h 5809456"/>
              <a:gd name="connsiteX17011" fmla="*/ 1146653 w 10993169"/>
              <a:gd name="connsiteY17011" fmla="*/ 2198244 h 5809456"/>
              <a:gd name="connsiteX17012" fmla="*/ 1157072 w 10993169"/>
              <a:gd name="connsiteY17012" fmla="*/ 2192383 h 5809456"/>
              <a:gd name="connsiteX17013" fmla="*/ 1164234 w 10993169"/>
              <a:gd name="connsiteY17013" fmla="*/ 2186523 h 5809456"/>
              <a:gd name="connsiteX17014" fmla="*/ 1167490 w 10993169"/>
              <a:gd name="connsiteY17014" fmla="*/ 2184570 h 5809456"/>
              <a:gd name="connsiteX17015" fmla="*/ 1170094 w 10993169"/>
              <a:gd name="connsiteY17015" fmla="*/ 2180663 h 5809456"/>
              <a:gd name="connsiteX17016" fmla="*/ 1172048 w 10993169"/>
              <a:gd name="connsiteY17016" fmla="*/ 2176756 h 5809456"/>
              <a:gd name="connsiteX17017" fmla="*/ 1174652 w 10993169"/>
              <a:gd name="connsiteY17017" fmla="*/ 2172198 h 5809456"/>
              <a:gd name="connsiteX17018" fmla="*/ 1177257 w 10993169"/>
              <a:gd name="connsiteY17018" fmla="*/ 2167640 h 5809456"/>
              <a:gd name="connsiteX17019" fmla="*/ 1179210 w 10993169"/>
              <a:gd name="connsiteY17019" fmla="*/ 2163733 h 5809456"/>
              <a:gd name="connsiteX17020" fmla="*/ 1181815 w 10993169"/>
              <a:gd name="connsiteY17020" fmla="*/ 2159827 h 5809456"/>
              <a:gd name="connsiteX17021" fmla="*/ 1185071 w 10993169"/>
              <a:gd name="connsiteY17021" fmla="*/ 2156571 h 5809456"/>
              <a:gd name="connsiteX17022" fmla="*/ 1187675 w 10993169"/>
              <a:gd name="connsiteY17022" fmla="*/ 2153315 h 5809456"/>
              <a:gd name="connsiteX17023" fmla="*/ 1192884 w 10993169"/>
              <a:gd name="connsiteY17023" fmla="*/ 2150059 h 5809456"/>
              <a:gd name="connsiteX17024" fmla="*/ 1198093 w 10993169"/>
              <a:gd name="connsiteY17024" fmla="*/ 2147455 h 5809456"/>
              <a:gd name="connsiteX17025" fmla="*/ 1202651 w 10993169"/>
              <a:gd name="connsiteY17025" fmla="*/ 2146153 h 5809456"/>
              <a:gd name="connsiteX17026" fmla="*/ 1207209 w 10993169"/>
              <a:gd name="connsiteY17026" fmla="*/ 2146804 h 5809456"/>
              <a:gd name="connsiteX17027" fmla="*/ 1211116 w 10993169"/>
              <a:gd name="connsiteY17027" fmla="*/ 2148757 h 5809456"/>
              <a:gd name="connsiteX17028" fmla="*/ 1215023 w 10993169"/>
              <a:gd name="connsiteY17028" fmla="*/ 2151362 h 5809456"/>
              <a:gd name="connsiteX17029" fmla="*/ 1218930 w 10993169"/>
              <a:gd name="connsiteY17029" fmla="*/ 2154617 h 5809456"/>
              <a:gd name="connsiteX17030" fmla="*/ 1226092 w 10993169"/>
              <a:gd name="connsiteY17030" fmla="*/ 2162431 h 5809456"/>
              <a:gd name="connsiteX17031" fmla="*/ 1231301 w 10993169"/>
              <a:gd name="connsiteY17031" fmla="*/ 2168942 h 5809456"/>
              <a:gd name="connsiteX17032" fmla="*/ 1232604 w 10993169"/>
              <a:gd name="connsiteY17032" fmla="*/ 2172198 h 5809456"/>
              <a:gd name="connsiteX17033" fmla="*/ 1233255 w 10993169"/>
              <a:gd name="connsiteY17033" fmla="*/ 2176105 h 5809456"/>
              <a:gd name="connsiteX17034" fmla="*/ 1233906 w 10993169"/>
              <a:gd name="connsiteY17034" fmla="*/ 2180012 h 5809456"/>
              <a:gd name="connsiteX17035" fmla="*/ 1233906 w 10993169"/>
              <a:gd name="connsiteY17035" fmla="*/ 2183919 h 5809456"/>
              <a:gd name="connsiteX17036" fmla="*/ 1233906 w 10993169"/>
              <a:gd name="connsiteY17036" fmla="*/ 2188477 h 5809456"/>
              <a:gd name="connsiteX17037" fmla="*/ 1233906 w 10993169"/>
              <a:gd name="connsiteY17037" fmla="*/ 2192383 h 5809456"/>
              <a:gd name="connsiteX17038" fmla="*/ 1235208 w 10993169"/>
              <a:gd name="connsiteY17038" fmla="*/ 2196290 h 5809456"/>
              <a:gd name="connsiteX17039" fmla="*/ 1236510 w 10993169"/>
              <a:gd name="connsiteY17039" fmla="*/ 2199546 h 5809456"/>
              <a:gd name="connsiteX17040" fmla="*/ 1239115 w 10993169"/>
              <a:gd name="connsiteY17040" fmla="*/ 2206057 h 5809456"/>
              <a:gd name="connsiteX17041" fmla="*/ 1243673 w 10993169"/>
              <a:gd name="connsiteY17041" fmla="*/ 2213871 h 5809456"/>
              <a:gd name="connsiteX17042" fmla="*/ 1245626 w 10993169"/>
              <a:gd name="connsiteY17042" fmla="*/ 2217778 h 5809456"/>
              <a:gd name="connsiteX17043" fmla="*/ 1248231 w 10993169"/>
              <a:gd name="connsiteY17043" fmla="*/ 2221034 h 5809456"/>
              <a:gd name="connsiteX17044" fmla="*/ 1251487 w 10993169"/>
              <a:gd name="connsiteY17044" fmla="*/ 2223638 h 5809456"/>
              <a:gd name="connsiteX17045" fmla="*/ 1254091 w 10993169"/>
              <a:gd name="connsiteY17045" fmla="*/ 2224940 h 5809456"/>
              <a:gd name="connsiteX17046" fmla="*/ 1257347 w 10993169"/>
              <a:gd name="connsiteY17046" fmla="*/ 2226243 h 5809456"/>
              <a:gd name="connsiteX17047" fmla="*/ 1261254 w 10993169"/>
              <a:gd name="connsiteY17047" fmla="*/ 2227545 h 5809456"/>
              <a:gd name="connsiteX17048" fmla="*/ 1265812 w 10993169"/>
              <a:gd name="connsiteY17048" fmla="*/ 2228196 h 5809456"/>
              <a:gd name="connsiteX17049" fmla="*/ 1271021 w 10993169"/>
              <a:gd name="connsiteY17049" fmla="*/ 2228196 h 5809456"/>
              <a:gd name="connsiteX17050" fmla="*/ 1280137 w 10993169"/>
              <a:gd name="connsiteY17050" fmla="*/ 2227545 h 5809456"/>
              <a:gd name="connsiteX17051" fmla="*/ 1287299 w 10993169"/>
              <a:gd name="connsiteY17051" fmla="*/ 2227545 h 5809456"/>
              <a:gd name="connsiteX17052" fmla="*/ 1292508 w 10993169"/>
              <a:gd name="connsiteY17052" fmla="*/ 2227545 h 5809456"/>
              <a:gd name="connsiteX17053" fmla="*/ 1298369 w 10993169"/>
              <a:gd name="connsiteY17053" fmla="*/ 2226894 h 5809456"/>
              <a:gd name="connsiteX17054" fmla="*/ 1302275 w 10993169"/>
              <a:gd name="connsiteY17054" fmla="*/ 2226243 h 5809456"/>
              <a:gd name="connsiteX17055" fmla="*/ 1304880 w 10993169"/>
              <a:gd name="connsiteY17055" fmla="*/ 2225592 h 5809456"/>
              <a:gd name="connsiteX17056" fmla="*/ 1308136 w 10993169"/>
              <a:gd name="connsiteY17056" fmla="*/ 2224289 h 5809456"/>
              <a:gd name="connsiteX17057" fmla="*/ 1310089 w 10993169"/>
              <a:gd name="connsiteY17057" fmla="*/ 2222336 h 5809456"/>
              <a:gd name="connsiteX17058" fmla="*/ 1314647 w 10993169"/>
              <a:gd name="connsiteY17058" fmla="*/ 2219080 h 5809456"/>
              <a:gd name="connsiteX17059" fmla="*/ 1319856 w 10993169"/>
              <a:gd name="connsiteY17059" fmla="*/ 2213220 h 5809456"/>
              <a:gd name="connsiteX17060" fmla="*/ 1325065 w 10993169"/>
              <a:gd name="connsiteY17060" fmla="*/ 2206708 h 5809456"/>
              <a:gd name="connsiteX17061" fmla="*/ 1327670 w 10993169"/>
              <a:gd name="connsiteY17061" fmla="*/ 2202151 h 5809456"/>
              <a:gd name="connsiteX17062" fmla="*/ 1328972 w 10993169"/>
              <a:gd name="connsiteY17062" fmla="*/ 2193035 h 5809456"/>
              <a:gd name="connsiteX17063" fmla="*/ 1328972 w 10993169"/>
              <a:gd name="connsiteY17063" fmla="*/ 2183268 h 5809456"/>
              <a:gd name="connsiteX17064" fmla="*/ 1328321 w 10993169"/>
              <a:gd name="connsiteY17064" fmla="*/ 2173500 h 5809456"/>
              <a:gd name="connsiteX17065" fmla="*/ 1327670 w 10993169"/>
              <a:gd name="connsiteY17065" fmla="*/ 2166338 h 5809456"/>
              <a:gd name="connsiteX17066" fmla="*/ 1326368 w 10993169"/>
              <a:gd name="connsiteY17066" fmla="*/ 2161129 h 5809456"/>
              <a:gd name="connsiteX17067" fmla="*/ 1324414 w 10993169"/>
              <a:gd name="connsiteY17067" fmla="*/ 2155269 h 5809456"/>
              <a:gd name="connsiteX17068" fmla="*/ 1324414 w 10993169"/>
              <a:gd name="connsiteY17068" fmla="*/ 2152013 h 5809456"/>
              <a:gd name="connsiteX17069" fmla="*/ 1324414 w 10993169"/>
              <a:gd name="connsiteY17069" fmla="*/ 2148757 h 5809456"/>
              <a:gd name="connsiteX17070" fmla="*/ 1324414 w 10993169"/>
              <a:gd name="connsiteY17070" fmla="*/ 2145501 h 5809456"/>
              <a:gd name="connsiteX17071" fmla="*/ 1325065 w 10993169"/>
              <a:gd name="connsiteY17071" fmla="*/ 2143548 h 5809456"/>
              <a:gd name="connsiteX17072" fmla="*/ 1328972 w 10993169"/>
              <a:gd name="connsiteY17072" fmla="*/ 2138990 h 5809456"/>
              <a:gd name="connsiteX17073" fmla="*/ 1334832 w 10993169"/>
              <a:gd name="connsiteY17073" fmla="*/ 2133130 h 5809456"/>
              <a:gd name="connsiteX17074" fmla="*/ 1337437 w 10993169"/>
              <a:gd name="connsiteY17074" fmla="*/ 2129874 h 5809456"/>
              <a:gd name="connsiteX17075" fmla="*/ 1340041 w 10993169"/>
              <a:gd name="connsiteY17075" fmla="*/ 2125967 h 5809456"/>
              <a:gd name="connsiteX17076" fmla="*/ 1342646 w 10993169"/>
              <a:gd name="connsiteY17076" fmla="*/ 2122711 h 5809456"/>
              <a:gd name="connsiteX17077" fmla="*/ 1343948 w 10993169"/>
              <a:gd name="connsiteY17077" fmla="*/ 2120107 h 5809456"/>
              <a:gd name="connsiteX17078" fmla="*/ 1344599 w 10993169"/>
              <a:gd name="connsiteY17078" fmla="*/ 2110991 h 5809456"/>
              <a:gd name="connsiteX17079" fmla="*/ 1344599 w 10993169"/>
              <a:gd name="connsiteY17079" fmla="*/ 2101224 h 5809456"/>
              <a:gd name="connsiteX17080" fmla="*/ 1343948 w 10993169"/>
              <a:gd name="connsiteY17080" fmla="*/ 2090805 h 5809456"/>
              <a:gd name="connsiteX17081" fmla="*/ 1343948 w 10993169"/>
              <a:gd name="connsiteY17081" fmla="*/ 2081689 h 5809456"/>
              <a:gd name="connsiteX17082" fmla="*/ 1341344 w 10993169"/>
              <a:gd name="connsiteY17082" fmla="*/ 2075178 h 5809456"/>
              <a:gd name="connsiteX17083" fmla="*/ 1339390 w 10993169"/>
              <a:gd name="connsiteY17083" fmla="*/ 2068016 h 5809456"/>
              <a:gd name="connsiteX17084" fmla="*/ 1338739 w 10993169"/>
              <a:gd name="connsiteY17084" fmla="*/ 2064109 h 5809456"/>
              <a:gd name="connsiteX17085" fmla="*/ 1338088 w 10993169"/>
              <a:gd name="connsiteY17085" fmla="*/ 2060202 h 5809456"/>
              <a:gd name="connsiteX17086" fmla="*/ 1338088 w 10993169"/>
              <a:gd name="connsiteY17086" fmla="*/ 2056946 h 5809456"/>
              <a:gd name="connsiteX17087" fmla="*/ 1338739 w 10993169"/>
              <a:gd name="connsiteY17087" fmla="*/ 2053690 h 5809456"/>
              <a:gd name="connsiteX17088" fmla="*/ 1341344 w 10993169"/>
              <a:gd name="connsiteY17088" fmla="*/ 2050435 h 5809456"/>
              <a:gd name="connsiteX17089" fmla="*/ 1344599 w 10993169"/>
              <a:gd name="connsiteY17089" fmla="*/ 2046528 h 5809456"/>
              <a:gd name="connsiteX17090" fmla="*/ 1348506 w 10993169"/>
              <a:gd name="connsiteY17090" fmla="*/ 2042621 h 5809456"/>
              <a:gd name="connsiteX17091" fmla="*/ 1353064 w 10993169"/>
              <a:gd name="connsiteY17091" fmla="*/ 2038714 h 5809456"/>
              <a:gd name="connsiteX17092" fmla="*/ 1362180 w 10993169"/>
              <a:gd name="connsiteY17092" fmla="*/ 2032203 h 5809456"/>
              <a:gd name="connsiteX17093" fmla="*/ 1369343 w 10993169"/>
              <a:gd name="connsiteY17093" fmla="*/ 2025692 h 5809456"/>
              <a:gd name="connsiteX17094" fmla="*/ 1375203 w 10993169"/>
              <a:gd name="connsiteY17094" fmla="*/ 2015273 h 5809456"/>
              <a:gd name="connsiteX17095" fmla="*/ 1381063 w 10993169"/>
              <a:gd name="connsiteY17095" fmla="*/ 2002902 h 5809456"/>
              <a:gd name="connsiteX17096" fmla="*/ 1384319 w 10993169"/>
              <a:gd name="connsiteY17096" fmla="*/ 1997041 h 5809456"/>
              <a:gd name="connsiteX17097" fmla="*/ 1387575 w 10993169"/>
              <a:gd name="connsiteY17097" fmla="*/ 1991832 h 5809456"/>
              <a:gd name="connsiteX17098" fmla="*/ 1390830 w 10993169"/>
              <a:gd name="connsiteY17098" fmla="*/ 1987274 h 5809456"/>
              <a:gd name="connsiteX17099" fmla="*/ 1394737 w 10993169"/>
              <a:gd name="connsiteY17099" fmla="*/ 1984670 h 5809456"/>
              <a:gd name="connsiteX17100" fmla="*/ 1397993 w 10993169"/>
              <a:gd name="connsiteY17100" fmla="*/ 1983368 h 5809456"/>
              <a:gd name="connsiteX17101" fmla="*/ 1401900 w 10993169"/>
              <a:gd name="connsiteY17101" fmla="*/ 1982716 h 5809456"/>
              <a:gd name="connsiteX17102" fmla="*/ 1406458 w 10993169"/>
              <a:gd name="connsiteY17102" fmla="*/ 1982716 h 5809456"/>
              <a:gd name="connsiteX17103" fmla="*/ 1411015 w 10993169"/>
              <a:gd name="connsiteY17103" fmla="*/ 1983368 h 5809456"/>
              <a:gd name="connsiteX17104" fmla="*/ 1416225 w 10993169"/>
              <a:gd name="connsiteY17104" fmla="*/ 1984019 h 5809456"/>
              <a:gd name="connsiteX17105" fmla="*/ 1420131 w 10993169"/>
              <a:gd name="connsiteY17105" fmla="*/ 1984019 h 5809456"/>
              <a:gd name="connsiteX17106" fmla="*/ 1424689 w 10993169"/>
              <a:gd name="connsiteY17106" fmla="*/ 1983368 h 5809456"/>
              <a:gd name="connsiteX17107" fmla="*/ 1427945 w 10993169"/>
              <a:gd name="connsiteY17107" fmla="*/ 1982065 h 5809456"/>
              <a:gd name="connsiteX17108" fmla="*/ 1431201 w 10993169"/>
              <a:gd name="connsiteY17108" fmla="*/ 1979461 h 5809456"/>
              <a:gd name="connsiteX17109" fmla="*/ 1435108 w 10993169"/>
              <a:gd name="connsiteY17109" fmla="*/ 1975554 h 5809456"/>
              <a:gd name="connsiteX17110" fmla="*/ 1438363 w 10993169"/>
              <a:gd name="connsiteY17110" fmla="*/ 1970345 h 5809456"/>
              <a:gd name="connsiteX17111" fmla="*/ 1441619 w 10993169"/>
              <a:gd name="connsiteY17111" fmla="*/ 1965136 h 5809456"/>
              <a:gd name="connsiteX17112" fmla="*/ 1447479 w 10993169"/>
              <a:gd name="connsiteY17112" fmla="*/ 1954717 h 5809456"/>
              <a:gd name="connsiteX17113" fmla="*/ 1453339 w 10993169"/>
              <a:gd name="connsiteY17113" fmla="*/ 1946253 h 5809456"/>
              <a:gd name="connsiteX17114" fmla="*/ 1461804 w 10993169"/>
              <a:gd name="connsiteY17114" fmla="*/ 1942997 h 5809456"/>
              <a:gd name="connsiteX17115" fmla="*/ 1471571 w 10993169"/>
              <a:gd name="connsiteY17115" fmla="*/ 1939090 h 5809456"/>
              <a:gd name="connsiteX17116" fmla="*/ 1478734 w 10993169"/>
              <a:gd name="connsiteY17116" fmla="*/ 1942346 h 5809456"/>
              <a:gd name="connsiteX17117" fmla="*/ 1484594 w 10993169"/>
              <a:gd name="connsiteY17117" fmla="*/ 1944299 h 5809456"/>
              <a:gd name="connsiteX17118" fmla="*/ 1485896 w 10993169"/>
              <a:gd name="connsiteY17118" fmla="*/ 1944950 h 5809456"/>
              <a:gd name="connsiteX17119" fmla="*/ 1487199 w 10993169"/>
              <a:gd name="connsiteY17119" fmla="*/ 1944950 h 5809456"/>
              <a:gd name="connsiteX17120" fmla="*/ 1489803 w 10993169"/>
              <a:gd name="connsiteY17120" fmla="*/ 1944950 h 5809456"/>
              <a:gd name="connsiteX17121" fmla="*/ 1491106 w 10993169"/>
              <a:gd name="connsiteY17121" fmla="*/ 1944950 h 5809456"/>
              <a:gd name="connsiteX17122" fmla="*/ 1489153 w 10993169"/>
              <a:gd name="connsiteY17122" fmla="*/ 1944299 h 5809456"/>
              <a:gd name="connsiteX17123" fmla="*/ 1487851 w 10993169"/>
              <a:gd name="connsiteY17123" fmla="*/ 1943648 h 5809456"/>
              <a:gd name="connsiteX17124" fmla="*/ 1482641 w 10993169"/>
              <a:gd name="connsiteY17124" fmla="*/ 1941695 h 5809456"/>
              <a:gd name="connsiteX17125" fmla="*/ 1474828 w 10993169"/>
              <a:gd name="connsiteY17125" fmla="*/ 1938439 h 5809456"/>
              <a:gd name="connsiteX17126" fmla="*/ 1477432 w 10993169"/>
              <a:gd name="connsiteY17126" fmla="*/ 1938439 h 5809456"/>
              <a:gd name="connsiteX17127" fmla="*/ 1480688 w 10993169"/>
              <a:gd name="connsiteY17127" fmla="*/ 1935834 h 5809456"/>
              <a:gd name="connsiteX17128" fmla="*/ 1485246 w 10993169"/>
              <a:gd name="connsiteY17128" fmla="*/ 1931927 h 5809456"/>
              <a:gd name="connsiteX17129" fmla="*/ 1488502 w 10993169"/>
              <a:gd name="connsiteY17129" fmla="*/ 1928672 h 5809456"/>
              <a:gd name="connsiteX17130" fmla="*/ 1490455 w 10993169"/>
              <a:gd name="connsiteY17130" fmla="*/ 1926067 h 5809456"/>
              <a:gd name="connsiteX17131" fmla="*/ 1491757 w 10993169"/>
              <a:gd name="connsiteY17131" fmla="*/ 1921509 h 5809456"/>
              <a:gd name="connsiteX17132" fmla="*/ 1493060 w 10993169"/>
              <a:gd name="connsiteY17132" fmla="*/ 1916300 h 5809456"/>
              <a:gd name="connsiteX17133" fmla="*/ 1493711 w 10993169"/>
              <a:gd name="connsiteY17133" fmla="*/ 1911091 h 5809456"/>
              <a:gd name="connsiteX17134" fmla="*/ 1493711 w 10993169"/>
              <a:gd name="connsiteY17134" fmla="*/ 1905882 h 5809456"/>
              <a:gd name="connsiteX17135" fmla="*/ 1493060 w 10993169"/>
              <a:gd name="connsiteY17135" fmla="*/ 1896115 h 5809456"/>
              <a:gd name="connsiteX17136" fmla="*/ 1493060 w 10993169"/>
              <a:gd name="connsiteY17136" fmla="*/ 1886999 h 5809456"/>
              <a:gd name="connsiteX17137" fmla="*/ 1489804 w 10993169"/>
              <a:gd name="connsiteY17137" fmla="*/ 1877883 h 5809456"/>
              <a:gd name="connsiteX17138" fmla="*/ 1485246 w 10993169"/>
              <a:gd name="connsiteY17138" fmla="*/ 1866814 h 5809456"/>
              <a:gd name="connsiteX17139" fmla="*/ 1480688 w 10993169"/>
              <a:gd name="connsiteY17139" fmla="*/ 1855744 h 5809456"/>
              <a:gd name="connsiteX17140" fmla="*/ 1477432 w 10993169"/>
              <a:gd name="connsiteY17140" fmla="*/ 1846628 h 5809456"/>
              <a:gd name="connsiteX17141" fmla="*/ 1474828 w 10993169"/>
              <a:gd name="connsiteY17141" fmla="*/ 1843373 h 5809456"/>
              <a:gd name="connsiteX17142" fmla="*/ 1470270 w 10993169"/>
              <a:gd name="connsiteY17142" fmla="*/ 1838164 h 5809456"/>
              <a:gd name="connsiteX17143" fmla="*/ 1468316 w 10993169"/>
              <a:gd name="connsiteY17143" fmla="*/ 1835559 h 5809456"/>
              <a:gd name="connsiteX17144" fmla="*/ 1466363 w 10993169"/>
              <a:gd name="connsiteY17144" fmla="*/ 1832954 h 5809456"/>
              <a:gd name="connsiteX17145" fmla="*/ 1465712 w 10993169"/>
              <a:gd name="connsiteY17145" fmla="*/ 1830350 h 5809456"/>
              <a:gd name="connsiteX17146" fmla="*/ 1465061 w 10993169"/>
              <a:gd name="connsiteY17146" fmla="*/ 1828396 h 5809456"/>
              <a:gd name="connsiteX17147" fmla="*/ 1465712 w 10993169"/>
              <a:gd name="connsiteY17147" fmla="*/ 1825141 h 5809456"/>
              <a:gd name="connsiteX17148" fmla="*/ 1467014 w 10993169"/>
              <a:gd name="connsiteY17148" fmla="*/ 1821885 h 5809456"/>
              <a:gd name="connsiteX17149" fmla="*/ 1468967 w 10993169"/>
              <a:gd name="connsiteY17149" fmla="*/ 1818629 h 5809456"/>
              <a:gd name="connsiteX17150" fmla="*/ 1471572 w 10993169"/>
              <a:gd name="connsiteY17150" fmla="*/ 1814071 h 5809456"/>
              <a:gd name="connsiteX17151" fmla="*/ 1473525 w 10993169"/>
              <a:gd name="connsiteY17151" fmla="*/ 1810165 h 5809456"/>
              <a:gd name="connsiteX17152" fmla="*/ 1475479 w 10993169"/>
              <a:gd name="connsiteY17152" fmla="*/ 1806258 h 5809456"/>
              <a:gd name="connsiteX17153" fmla="*/ 1477432 w 10993169"/>
              <a:gd name="connsiteY17153" fmla="*/ 1803002 h 5809456"/>
              <a:gd name="connsiteX17154" fmla="*/ 1477432 w 10993169"/>
              <a:gd name="connsiteY17154" fmla="*/ 1799746 h 5809456"/>
              <a:gd name="connsiteX17155" fmla="*/ 1474828 w 10993169"/>
              <a:gd name="connsiteY17155" fmla="*/ 1793886 h 5809456"/>
              <a:gd name="connsiteX17156" fmla="*/ 1471572 w 10993169"/>
              <a:gd name="connsiteY17156" fmla="*/ 1787375 h 5809456"/>
              <a:gd name="connsiteX17157" fmla="*/ 1467665 w 10993169"/>
              <a:gd name="connsiteY17157" fmla="*/ 1780863 h 5809456"/>
              <a:gd name="connsiteX17158" fmla="*/ 1465061 w 10993169"/>
              <a:gd name="connsiteY17158" fmla="*/ 1774352 h 5809456"/>
              <a:gd name="connsiteX17159" fmla="*/ 1461805 w 10993169"/>
              <a:gd name="connsiteY17159" fmla="*/ 1770445 h 5809456"/>
              <a:gd name="connsiteX17160" fmla="*/ 1457898 w 10993169"/>
              <a:gd name="connsiteY17160" fmla="*/ 1765236 h 5809456"/>
              <a:gd name="connsiteX17161" fmla="*/ 1454642 w 10993169"/>
              <a:gd name="connsiteY17161" fmla="*/ 1762631 h 5809456"/>
              <a:gd name="connsiteX17162" fmla="*/ 1453340 w 10993169"/>
              <a:gd name="connsiteY17162" fmla="*/ 1760027 h 5809456"/>
              <a:gd name="connsiteX17163" fmla="*/ 1452038 w 10993169"/>
              <a:gd name="connsiteY17163" fmla="*/ 1756771 h 5809456"/>
              <a:gd name="connsiteX17164" fmla="*/ 1451387 w 10993169"/>
              <a:gd name="connsiteY17164" fmla="*/ 1754167 h 5809456"/>
              <a:gd name="connsiteX17165" fmla="*/ 1452689 w 10993169"/>
              <a:gd name="connsiteY17165" fmla="*/ 1748958 h 5809456"/>
              <a:gd name="connsiteX17166" fmla="*/ 1455945 w 10993169"/>
              <a:gd name="connsiteY17166" fmla="*/ 1741144 h 5809456"/>
              <a:gd name="connsiteX17167" fmla="*/ 1458549 w 10993169"/>
              <a:gd name="connsiteY17167" fmla="*/ 1733981 h 5809456"/>
              <a:gd name="connsiteX17168" fmla="*/ 1459852 w 10993169"/>
              <a:gd name="connsiteY17168" fmla="*/ 1728772 h 5809456"/>
              <a:gd name="connsiteX17169" fmla="*/ 1458549 w 10993169"/>
              <a:gd name="connsiteY17169" fmla="*/ 1721610 h 5809456"/>
              <a:gd name="connsiteX17170" fmla="*/ 1454642 w 10993169"/>
              <a:gd name="connsiteY17170" fmla="*/ 1712494 h 5809456"/>
              <a:gd name="connsiteX17171" fmla="*/ 1452689 w 10993169"/>
              <a:gd name="connsiteY17171" fmla="*/ 1706634 h 5809456"/>
              <a:gd name="connsiteX17172" fmla="*/ 1452038 w 10993169"/>
              <a:gd name="connsiteY17172" fmla="*/ 1702076 h 5809456"/>
              <a:gd name="connsiteX17173" fmla="*/ 1451387 w 10993169"/>
              <a:gd name="connsiteY17173" fmla="*/ 1698169 h 5809456"/>
              <a:gd name="connsiteX17174" fmla="*/ 1451387 w 10993169"/>
              <a:gd name="connsiteY17174" fmla="*/ 1694913 h 5809456"/>
              <a:gd name="connsiteX17175" fmla="*/ 1452689 w 10993169"/>
              <a:gd name="connsiteY17175" fmla="*/ 1693611 h 5809456"/>
              <a:gd name="connsiteX17176" fmla="*/ 1453991 w 10993169"/>
              <a:gd name="connsiteY17176" fmla="*/ 1692309 h 5809456"/>
              <a:gd name="connsiteX17177" fmla="*/ 1456596 w 10993169"/>
              <a:gd name="connsiteY17177" fmla="*/ 1691657 h 5809456"/>
              <a:gd name="connsiteX17178" fmla="*/ 1459200 w 10993169"/>
              <a:gd name="connsiteY17178" fmla="*/ 1691006 h 5809456"/>
              <a:gd name="connsiteX17179" fmla="*/ 1463758 w 10993169"/>
              <a:gd name="connsiteY17179" fmla="*/ 1689704 h 5809456"/>
              <a:gd name="connsiteX17180" fmla="*/ 1468967 w 10993169"/>
              <a:gd name="connsiteY17180" fmla="*/ 1689053 h 5809456"/>
              <a:gd name="connsiteX17181" fmla="*/ 1474828 w 10993169"/>
              <a:gd name="connsiteY17181" fmla="*/ 1688402 h 5809456"/>
              <a:gd name="connsiteX17182" fmla="*/ 1480037 w 10993169"/>
              <a:gd name="connsiteY17182" fmla="*/ 1687751 h 5809456"/>
              <a:gd name="connsiteX17183" fmla="*/ 1484595 w 10993169"/>
              <a:gd name="connsiteY17183" fmla="*/ 1686449 h 5809456"/>
              <a:gd name="connsiteX17184" fmla="*/ 1487851 w 10993169"/>
              <a:gd name="connsiteY17184" fmla="*/ 1685146 h 5809456"/>
              <a:gd name="connsiteX17185" fmla="*/ 1491757 w 10993169"/>
              <a:gd name="connsiteY17185" fmla="*/ 1682542 h 5809456"/>
              <a:gd name="connsiteX17186" fmla="*/ 1495664 w 10993169"/>
              <a:gd name="connsiteY17186" fmla="*/ 1679286 h 5809456"/>
              <a:gd name="connsiteX17187" fmla="*/ 1499571 w 10993169"/>
              <a:gd name="connsiteY17187" fmla="*/ 1674728 h 5809456"/>
              <a:gd name="connsiteX17188" fmla="*/ 1503478 w 10993169"/>
              <a:gd name="connsiteY17188" fmla="*/ 1670170 h 5809456"/>
              <a:gd name="connsiteX17189" fmla="*/ 1510640 w 10993169"/>
              <a:gd name="connsiteY17189" fmla="*/ 1660403 h 5809456"/>
              <a:gd name="connsiteX17190" fmla="*/ 1515849 w 10993169"/>
              <a:gd name="connsiteY17190" fmla="*/ 1651938 h 5809456"/>
              <a:gd name="connsiteX17191" fmla="*/ 1517152 w 10993169"/>
              <a:gd name="connsiteY17191" fmla="*/ 1648031 h 5809456"/>
              <a:gd name="connsiteX17192" fmla="*/ 1518454 w 10993169"/>
              <a:gd name="connsiteY17192" fmla="*/ 1643473 h 5809456"/>
              <a:gd name="connsiteX17193" fmla="*/ 1519105 w 10993169"/>
              <a:gd name="connsiteY17193" fmla="*/ 1638264 h 5809456"/>
              <a:gd name="connsiteX17194" fmla="*/ 1519756 w 10993169"/>
              <a:gd name="connsiteY17194" fmla="*/ 1632404 h 5809456"/>
              <a:gd name="connsiteX17195" fmla="*/ 1520407 w 10993169"/>
              <a:gd name="connsiteY17195" fmla="*/ 1627195 h 5809456"/>
              <a:gd name="connsiteX17196" fmla="*/ 1521710 w 10993169"/>
              <a:gd name="connsiteY17196" fmla="*/ 1621986 h 5809456"/>
              <a:gd name="connsiteX17197" fmla="*/ 1523663 w 10993169"/>
              <a:gd name="connsiteY17197" fmla="*/ 1617428 h 5809456"/>
              <a:gd name="connsiteX17198" fmla="*/ 1526268 w 10993169"/>
              <a:gd name="connsiteY17198" fmla="*/ 1613521 h 5809456"/>
              <a:gd name="connsiteX17199" fmla="*/ 1528221 w 10993169"/>
              <a:gd name="connsiteY17199" fmla="*/ 1612219 h 5809456"/>
              <a:gd name="connsiteX17200" fmla="*/ 1531477 w 10993169"/>
              <a:gd name="connsiteY17200" fmla="*/ 1611567 h 5809456"/>
              <a:gd name="connsiteX17201" fmla="*/ 1536035 w 10993169"/>
              <a:gd name="connsiteY17201" fmla="*/ 1611567 h 5809456"/>
              <a:gd name="connsiteX17202" fmla="*/ 1539942 w 10993169"/>
              <a:gd name="connsiteY17202" fmla="*/ 1611567 h 5809456"/>
              <a:gd name="connsiteX17203" fmla="*/ 1549058 w 10993169"/>
              <a:gd name="connsiteY17203" fmla="*/ 1611567 h 5809456"/>
              <a:gd name="connsiteX17204" fmla="*/ 1556220 w 10993169"/>
              <a:gd name="connsiteY17204" fmla="*/ 1610917 h 5809456"/>
              <a:gd name="connsiteX17205" fmla="*/ 1560778 w 10993169"/>
              <a:gd name="connsiteY17205" fmla="*/ 1608312 h 5809456"/>
              <a:gd name="connsiteX17206" fmla="*/ 1565987 w 10993169"/>
              <a:gd name="connsiteY17206" fmla="*/ 1603754 h 5809456"/>
              <a:gd name="connsiteX17207" fmla="*/ 1571196 w 10993169"/>
              <a:gd name="connsiteY17207" fmla="*/ 1599196 h 5809456"/>
              <a:gd name="connsiteX17208" fmla="*/ 1574452 w 10993169"/>
              <a:gd name="connsiteY17208" fmla="*/ 1595289 h 5809456"/>
              <a:gd name="connsiteX17209" fmla="*/ 1580963 w 10993169"/>
              <a:gd name="connsiteY17209" fmla="*/ 1587475 h 5809456"/>
              <a:gd name="connsiteX17210" fmla="*/ 1587475 w 10993169"/>
              <a:gd name="connsiteY17210" fmla="*/ 1577708 h 5809456"/>
              <a:gd name="connsiteX17211" fmla="*/ 1593986 w 10993169"/>
              <a:gd name="connsiteY17211" fmla="*/ 1567290 h 5809456"/>
              <a:gd name="connsiteX17212" fmla="*/ 1600497 w 10993169"/>
              <a:gd name="connsiteY17212" fmla="*/ 1559476 h 5809456"/>
              <a:gd name="connsiteX17213" fmla="*/ 1603102 w 10993169"/>
              <a:gd name="connsiteY17213" fmla="*/ 1555570 h 5809456"/>
              <a:gd name="connsiteX17214" fmla="*/ 1606358 w 10993169"/>
              <a:gd name="connsiteY17214" fmla="*/ 1552314 h 5809456"/>
              <a:gd name="connsiteX17215" fmla="*/ 1610265 w 10993169"/>
              <a:gd name="connsiteY17215" fmla="*/ 1550360 h 5809456"/>
              <a:gd name="connsiteX17216" fmla="*/ 1612869 w 10993169"/>
              <a:gd name="connsiteY17216" fmla="*/ 1549709 h 5809456"/>
              <a:gd name="connsiteX17217" fmla="*/ 1620032 w 10993169"/>
              <a:gd name="connsiteY17217" fmla="*/ 1547756 h 5809456"/>
              <a:gd name="connsiteX17218" fmla="*/ 1628496 w 10993169"/>
              <a:gd name="connsiteY17218" fmla="*/ 1547105 h 5809456"/>
              <a:gd name="connsiteX17219" fmla="*/ 1636310 w 10993169"/>
              <a:gd name="connsiteY17219" fmla="*/ 1545803 h 5809456"/>
              <a:gd name="connsiteX17220" fmla="*/ 1643473 w 10993169"/>
              <a:gd name="connsiteY17220" fmla="*/ 1544500 h 5809456"/>
              <a:gd name="connsiteX17221" fmla="*/ 1649984 w 10993169"/>
              <a:gd name="connsiteY17221" fmla="*/ 1542547 h 5809456"/>
              <a:gd name="connsiteX17222" fmla="*/ 1657146 w 10993169"/>
              <a:gd name="connsiteY17222" fmla="*/ 1540593 h 5809456"/>
              <a:gd name="connsiteX17223" fmla="*/ 1663658 w 10993169"/>
              <a:gd name="connsiteY17223" fmla="*/ 1538640 h 5809456"/>
              <a:gd name="connsiteX17224" fmla="*/ 1668867 w 10993169"/>
              <a:gd name="connsiteY17224" fmla="*/ 1536687 h 5809456"/>
              <a:gd name="connsiteX17225" fmla="*/ 1677332 w 10993169"/>
              <a:gd name="connsiteY17225" fmla="*/ 1535384 h 5809456"/>
              <a:gd name="connsiteX17226" fmla="*/ 1681890 w 10993169"/>
              <a:gd name="connsiteY17226" fmla="*/ 1534082 h 5809456"/>
              <a:gd name="connsiteX17227" fmla="*/ 1679936 w 10993169"/>
              <a:gd name="connsiteY17227" fmla="*/ 1541245 h 5809456"/>
              <a:gd name="connsiteX17228" fmla="*/ 1676681 w 10993169"/>
              <a:gd name="connsiteY17228" fmla="*/ 1552314 h 5809456"/>
              <a:gd name="connsiteX17229" fmla="*/ 1671472 w 10993169"/>
              <a:gd name="connsiteY17229" fmla="*/ 1555570 h 5809456"/>
              <a:gd name="connsiteX17230" fmla="*/ 1666262 w 10993169"/>
              <a:gd name="connsiteY17230" fmla="*/ 1559476 h 5809456"/>
              <a:gd name="connsiteX17231" fmla="*/ 1662356 w 10993169"/>
              <a:gd name="connsiteY17231" fmla="*/ 1567290 h 5809456"/>
              <a:gd name="connsiteX17232" fmla="*/ 1658449 w 10993169"/>
              <a:gd name="connsiteY17232" fmla="*/ 1575104 h 5809456"/>
              <a:gd name="connsiteX17233" fmla="*/ 1656495 w 10993169"/>
              <a:gd name="connsiteY17233" fmla="*/ 1580964 h 5809456"/>
              <a:gd name="connsiteX17234" fmla="*/ 1653891 w 10993169"/>
              <a:gd name="connsiteY17234" fmla="*/ 1587475 h 5809456"/>
              <a:gd name="connsiteX17235" fmla="*/ 1653891 w 10993169"/>
              <a:gd name="connsiteY17235" fmla="*/ 1590080 h 5809456"/>
              <a:gd name="connsiteX17236" fmla="*/ 1653891 w 10993169"/>
              <a:gd name="connsiteY17236" fmla="*/ 1593987 h 5809456"/>
              <a:gd name="connsiteX17237" fmla="*/ 1654542 w 10993169"/>
              <a:gd name="connsiteY17237" fmla="*/ 1597894 h 5809456"/>
              <a:gd name="connsiteX17238" fmla="*/ 1656495 w 10993169"/>
              <a:gd name="connsiteY17238" fmla="*/ 1600498 h 5809456"/>
              <a:gd name="connsiteX17239" fmla="*/ 1657146 w 10993169"/>
              <a:gd name="connsiteY17239" fmla="*/ 1601149 h 5809456"/>
              <a:gd name="connsiteX17240" fmla="*/ 1659100 w 10993169"/>
              <a:gd name="connsiteY17240" fmla="*/ 1601149 h 5809456"/>
              <a:gd name="connsiteX17241" fmla="*/ 1661704 w 10993169"/>
              <a:gd name="connsiteY17241" fmla="*/ 1601149 h 5809456"/>
              <a:gd name="connsiteX17242" fmla="*/ 1663658 w 10993169"/>
              <a:gd name="connsiteY17242" fmla="*/ 1601149 h 5809456"/>
              <a:gd name="connsiteX17243" fmla="*/ 1668216 w 10993169"/>
              <a:gd name="connsiteY17243" fmla="*/ 1599847 h 5809456"/>
              <a:gd name="connsiteX17244" fmla="*/ 1671472 w 10993169"/>
              <a:gd name="connsiteY17244" fmla="*/ 1597894 h 5809456"/>
              <a:gd name="connsiteX17245" fmla="*/ 1674727 w 10993169"/>
              <a:gd name="connsiteY17245" fmla="*/ 1595940 h 5809456"/>
              <a:gd name="connsiteX17246" fmla="*/ 1677983 w 10993169"/>
              <a:gd name="connsiteY17246" fmla="*/ 1593987 h 5809456"/>
              <a:gd name="connsiteX17247" fmla="*/ 1681239 w 10993169"/>
              <a:gd name="connsiteY17247" fmla="*/ 1590731 h 5809456"/>
              <a:gd name="connsiteX17248" fmla="*/ 1684494 w 10993169"/>
              <a:gd name="connsiteY17248" fmla="*/ 1586824 h 5809456"/>
              <a:gd name="connsiteX17249" fmla="*/ 1687750 w 10993169"/>
              <a:gd name="connsiteY17249" fmla="*/ 1582917 h 5809456"/>
              <a:gd name="connsiteX17250" fmla="*/ 1691006 w 10993169"/>
              <a:gd name="connsiteY17250" fmla="*/ 1579011 h 5809456"/>
              <a:gd name="connsiteX17251" fmla="*/ 1692959 w 10993169"/>
              <a:gd name="connsiteY17251" fmla="*/ 1575755 h 5809456"/>
              <a:gd name="connsiteX17252" fmla="*/ 1694261 w 10993169"/>
              <a:gd name="connsiteY17252" fmla="*/ 1572499 h 5809456"/>
              <a:gd name="connsiteX17253" fmla="*/ 1696215 w 10993169"/>
              <a:gd name="connsiteY17253" fmla="*/ 1569895 h 5809456"/>
              <a:gd name="connsiteX17254" fmla="*/ 1697517 w 10993169"/>
              <a:gd name="connsiteY17254" fmla="*/ 1566639 h 5809456"/>
              <a:gd name="connsiteX17255" fmla="*/ 1699470 w 10993169"/>
              <a:gd name="connsiteY17255" fmla="*/ 1563383 h 5809456"/>
              <a:gd name="connsiteX17256" fmla="*/ 1700773 w 10993169"/>
              <a:gd name="connsiteY17256" fmla="*/ 1559476 h 5809456"/>
              <a:gd name="connsiteX17257" fmla="*/ 1703377 w 10993169"/>
              <a:gd name="connsiteY17257" fmla="*/ 1551012 h 5809456"/>
              <a:gd name="connsiteX17258" fmla="*/ 1707935 w 10993169"/>
              <a:gd name="connsiteY17258" fmla="*/ 1544500 h 5809456"/>
              <a:gd name="connsiteX17259" fmla="*/ 1708586 w 10993169"/>
              <a:gd name="connsiteY17259" fmla="*/ 1539291 h 5809456"/>
              <a:gd name="connsiteX17260" fmla="*/ 1710540 w 10993169"/>
              <a:gd name="connsiteY17260" fmla="*/ 1533431 h 5809456"/>
              <a:gd name="connsiteX17261" fmla="*/ 1713145 w 10993169"/>
              <a:gd name="connsiteY17261" fmla="*/ 1527571 h 5809456"/>
              <a:gd name="connsiteX17262" fmla="*/ 1715098 w 10993169"/>
              <a:gd name="connsiteY17262" fmla="*/ 1524315 h 5809456"/>
              <a:gd name="connsiteX17263" fmla="*/ 1720958 w 10993169"/>
              <a:gd name="connsiteY17263" fmla="*/ 1523013 h 5809456"/>
              <a:gd name="connsiteX17264" fmla="*/ 1728121 w 10993169"/>
              <a:gd name="connsiteY17264" fmla="*/ 1523013 h 5809456"/>
              <a:gd name="connsiteX17265" fmla="*/ 1735283 w 10993169"/>
              <a:gd name="connsiteY17265" fmla="*/ 1522362 h 5809456"/>
              <a:gd name="connsiteX17266" fmla="*/ 1740492 w 10993169"/>
              <a:gd name="connsiteY17266" fmla="*/ 1521710 h 5809456"/>
              <a:gd name="connsiteX17267" fmla="*/ 1745050 w 10993169"/>
              <a:gd name="connsiteY17267" fmla="*/ 1520408 h 5809456"/>
              <a:gd name="connsiteX17268" fmla="*/ 1749608 w 10993169"/>
              <a:gd name="connsiteY17268" fmla="*/ 1518455 h 5809456"/>
              <a:gd name="connsiteX17269" fmla="*/ 1754166 w 10993169"/>
              <a:gd name="connsiteY17269" fmla="*/ 1515850 h 5809456"/>
              <a:gd name="connsiteX17270" fmla="*/ 1758724 w 10993169"/>
              <a:gd name="connsiteY17270" fmla="*/ 1513897 h 5809456"/>
              <a:gd name="connsiteX17271" fmla="*/ 1765887 w 10993169"/>
              <a:gd name="connsiteY17271" fmla="*/ 1506083 h 5809456"/>
              <a:gd name="connsiteX17272" fmla="*/ 1773701 w 10993169"/>
              <a:gd name="connsiteY17272" fmla="*/ 1498269 h 5809456"/>
              <a:gd name="connsiteX17273" fmla="*/ 1782816 w 10993169"/>
              <a:gd name="connsiteY17273" fmla="*/ 1493060 h 5809456"/>
              <a:gd name="connsiteX17274" fmla="*/ 1791281 w 10993169"/>
              <a:gd name="connsiteY17274" fmla="*/ 1487851 h 5809456"/>
              <a:gd name="connsiteX17275" fmla="*/ 1795188 w 10993169"/>
              <a:gd name="connsiteY17275" fmla="*/ 1481340 h 5809456"/>
              <a:gd name="connsiteX17276" fmla="*/ 1799095 w 10993169"/>
              <a:gd name="connsiteY17276" fmla="*/ 1474828 h 5809456"/>
              <a:gd name="connsiteX17277" fmla="*/ 1802351 w 10993169"/>
              <a:gd name="connsiteY17277" fmla="*/ 1474177 h 5809456"/>
              <a:gd name="connsiteX17278" fmla="*/ 1805606 w 10993169"/>
              <a:gd name="connsiteY17278" fmla="*/ 1474177 h 5809456"/>
              <a:gd name="connsiteX17279" fmla="*/ 1809513 w 10993169"/>
              <a:gd name="connsiteY17279" fmla="*/ 1474177 h 5809456"/>
              <a:gd name="connsiteX17280" fmla="*/ 1813420 w 10993169"/>
              <a:gd name="connsiteY17280" fmla="*/ 1474177 h 5809456"/>
              <a:gd name="connsiteX17281" fmla="*/ 1820583 w 10993169"/>
              <a:gd name="connsiteY17281" fmla="*/ 1475480 h 5809456"/>
              <a:gd name="connsiteX17282" fmla="*/ 1827094 w 10993169"/>
              <a:gd name="connsiteY17282" fmla="*/ 1477433 h 5809456"/>
              <a:gd name="connsiteX17283" fmla="*/ 1830350 w 10993169"/>
              <a:gd name="connsiteY17283" fmla="*/ 1478735 h 5809456"/>
              <a:gd name="connsiteX17284" fmla="*/ 1834256 w 10993169"/>
              <a:gd name="connsiteY17284" fmla="*/ 1480689 h 5809456"/>
              <a:gd name="connsiteX17285" fmla="*/ 1837512 w 10993169"/>
              <a:gd name="connsiteY17285" fmla="*/ 1483293 h 5809456"/>
              <a:gd name="connsiteX17286" fmla="*/ 1840768 w 10993169"/>
              <a:gd name="connsiteY17286" fmla="*/ 1485247 h 5809456"/>
              <a:gd name="connsiteX17287" fmla="*/ 1845326 w 10993169"/>
              <a:gd name="connsiteY17287" fmla="*/ 1493060 h 5809456"/>
              <a:gd name="connsiteX17288" fmla="*/ 1850535 w 10993169"/>
              <a:gd name="connsiteY17288" fmla="*/ 1500223 h 5809456"/>
              <a:gd name="connsiteX17289" fmla="*/ 1854442 w 10993169"/>
              <a:gd name="connsiteY17289" fmla="*/ 1500223 h 5809456"/>
              <a:gd name="connsiteX17290" fmla="*/ 1859000 w 10993169"/>
              <a:gd name="connsiteY17290" fmla="*/ 1500223 h 5809456"/>
              <a:gd name="connsiteX17291" fmla="*/ 1862906 w 10993169"/>
              <a:gd name="connsiteY17291" fmla="*/ 1499572 h 5809456"/>
              <a:gd name="connsiteX17292" fmla="*/ 1866162 w 10993169"/>
              <a:gd name="connsiteY17292" fmla="*/ 1498269 h 5809456"/>
              <a:gd name="connsiteX17293" fmla="*/ 1866813 w 10993169"/>
              <a:gd name="connsiteY17293" fmla="*/ 1495665 h 5809456"/>
              <a:gd name="connsiteX17294" fmla="*/ 1867464 w 10993169"/>
              <a:gd name="connsiteY17294" fmla="*/ 1493060 h 5809456"/>
              <a:gd name="connsiteX17295" fmla="*/ 1866162 w 10993169"/>
              <a:gd name="connsiteY17295" fmla="*/ 1489805 h 5809456"/>
              <a:gd name="connsiteX17296" fmla="*/ 1865511 w 10993169"/>
              <a:gd name="connsiteY17296" fmla="*/ 1485898 h 5809456"/>
              <a:gd name="connsiteX17297" fmla="*/ 1862255 w 10993169"/>
              <a:gd name="connsiteY17297" fmla="*/ 1478735 h 5809456"/>
              <a:gd name="connsiteX17298" fmla="*/ 1860953 w 10993169"/>
              <a:gd name="connsiteY17298" fmla="*/ 1472224 h 5809456"/>
              <a:gd name="connsiteX17299" fmla="*/ 1860953 w 10993169"/>
              <a:gd name="connsiteY17299" fmla="*/ 1467666 h 5809456"/>
              <a:gd name="connsiteX17300" fmla="*/ 1862906 w 10993169"/>
              <a:gd name="connsiteY17300" fmla="*/ 1462457 h 5809456"/>
              <a:gd name="connsiteX17301" fmla="*/ 1864860 w 10993169"/>
              <a:gd name="connsiteY17301" fmla="*/ 1456597 h 5809456"/>
              <a:gd name="connsiteX17302" fmla="*/ 1868116 w 10993169"/>
              <a:gd name="connsiteY17302" fmla="*/ 1452039 h 5809456"/>
              <a:gd name="connsiteX17303" fmla="*/ 1871371 w 10993169"/>
              <a:gd name="connsiteY17303" fmla="*/ 1450085 h 5809456"/>
              <a:gd name="connsiteX17304" fmla="*/ 1875278 w 10993169"/>
              <a:gd name="connsiteY17304" fmla="*/ 1447481 h 5809456"/>
              <a:gd name="connsiteX17305" fmla="*/ 1879185 w 10993169"/>
              <a:gd name="connsiteY17305" fmla="*/ 1445527 h 5809456"/>
              <a:gd name="connsiteX17306" fmla="*/ 1883743 w 10993169"/>
              <a:gd name="connsiteY17306" fmla="*/ 1444876 h 5809456"/>
              <a:gd name="connsiteX17307" fmla="*/ 1893510 w 10993169"/>
              <a:gd name="connsiteY17307" fmla="*/ 1444876 h 5809456"/>
              <a:gd name="connsiteX17308" fmla="*/ 1901324 w 10993169"/>
              <a:gd name="connsiteY17308" fmla="*/ 1444876 h 5809456"/>
              <a:gd name="connsiteX17309" fmla="*/ 1903928 w 10993169"/>
              <a:gd name="connsiteY17309" fmla="*/ 1444225 h 5809456"/>
              <a:gd name="connsiteX17310" fmla="*/ 1906533 w 10993169"/>
              <a:gd name="connsiteY17310" fmla="*/ 1443574 h 5809456"/>
              <a:gd name="connsiteX17311" fmla="*/ 1909137 w 10993169"/>
              <a:gd name="connsiteY17311" fmla="*/ 1443574 h 5809456"/>
              <a:gd name="connsiteX17312" fmla="*/ 1911742 w 10993169"/>
              <a:gd name="connsiteY17312" fmla="*/ 1444876 h 5809456"/>
              <a:gd name="connsiteX17313" fmla="*/ 1912393 w 10993169"/>
              <a:gd name="connsiteY17313" fmla="*/ 1445527 h 5809456"/>
              <a:gd name="connsiteX17314" fmla="*/ 1912393 w 10993169"/>
              <a:gd name="connsiteY17314" fmla="*/ 1446830 h 5809456"/>
              <a:gd name="connsiteX17315" fmla="*/ 1911742 w 10993169"/>
              <a:gd name="connsiteY17315" fmla="*/ 1448132 h 5809456"/>
              <a:gd name="connsiteX17316" fmla="*/ 1911091 w 10993169"/>
              <a:gd name="connsiteY17316" fmla="*/ 1449434 h 5809456"/>
              <a:gd name="connsiteX17317" fmla="*/ 1909788 w 10993169"/>
              <a:gd name="connsiteY17317" fmla="*/ 1452690 h 5809456"/>
              <a:gd name="connsiteX17318" fmla="*/ 1909137 w 10993169"/>
              <a:gd name="connsiteY17318" fmla="*/ 1454643 h 5809456"/>
              <a:gd name="connsiteX17319" fmla="*/ 1913044 w 10993169"/>
              <a:gd name="connsiteY17319" fmla="*/ 1458550 h 5809456"/>
              <a:gd name="connsiteX17320" fmla="*/ 1916951 w 10993169"/>
              <a:gd name="connsiteY17320" fmla="*/ 1462457 h 5809456"/>
              <a:gd name="connsiteX17321" fmla="*/ 1925416 w 10993169"/>
              <a:gd name="connsiteY17321" fmla="*/ 1463759 h 5809456"/>
              <a:gd name="connsiteX17322" fmla="*/ 1931927 w 10993169"/>
              <a:gd name="connsiteY17322" fmla="*/ 1465061 h 5809456"/>
              <a:gd name="connsiteX17323" fmla="*/ 1933229 w 10993169"/>
              <a:gd name="connsiteY17323" fmla="*/ 1471573 h 5809456"/>
              <a:gd name="connsiteX17324" fmla="*/ 1934532 w 10993169"/>
              <a:gd name="connsiteY17324" fmla="*/ 1477433 h 5809456"/>
              <a:gd name="connsiteX17325" fmla="*/ 1938439 w 10993169"/>
              <a:gd name="connsiteY17325" fmla="*/ 1481340 h 5809456"/>
              <a:gd name="connsiteX17326" fmla="*/ 1944299 w 10993169"/>
              <a:gd name="connsiteY17326" fmla="*/ 1485247 h 5809456"/>
              <a:gd name="connsiteX17327" fmla="*/ 1947554 w 10993169"/>
              <a:gd name="connsiteY17327" fmla="*/ 1485898 h 5809456"/>
              <a:gd name="connsiteX17328" fmla="*/ 1952764 w 10993169"/>
              <a:gd name="connsiteY17328" fmla="*/ 1486549 h 5809456"/>
              <a:gd name="connsiteX17329" fmla="*/ 1958624 w 10993169"/>
              <a:gd name="connsiteY17329" fmla="*/ 1488503 h 5809456"/>
              <a:gd name="connsiteX17330" fmla="*/ 1963182 w 10993169"/>
              <a:gd name="connsiteY17330" fmla="*/ 1490456 h 5809456"/>
              <a:gd name="connsiteX17331" fmla="*/ 1968391 w 10993169"/>
              <a:gd name="connsiteY17331" fmla="*/ 1495665 h 5809456"/>
              <a:gd name="connsiteX17332" fmla="*/ 1975553 w 10993169"/>
              <a:gd name="connsiteY17332" fmla="*/ 1500223 h 5809456"/>
              <a:gd name="connsiteX17333" fmla="*/ 1978809 w 10993169"/>
              <a:gd name="connsiteY17333" fmla="*/ 1504781 h 5809456"/>
              <a:gd name="connsiteX17334" fmla="*/ 1983367 w 10993169"/>
              <a:gd name="connsiteY17334" fmla="*/ 1508688 h 5809456"/>
              <a:gd name="connsiteX17335" fmla="*/ 1985321 w 10993169"/>
              <a:gd name="connsiteY17335" fmla="*/ 1510641 h 5809456"/>
              <a:gd name="connsiteX17336" fmla="*/ 1986623 w 10993169"/>
              <a:gd name="connsiteY17336" fmla="*/ 1512594 h 5809456"/>
              <a:gd name="connsiteX17337" fmla="*/ 1987925 w 10993169"/>
              <a:gd name="connsiteY17337" fmla="*/ 1514548 h 5809456"/>
              <a:gd name="connsiteX17338" fmla="*/ 1988576 w 10993169"/>
              <a:gd name="connsiteY17338" fmla="*/ 1516501 h 5809456"/>
              <a:gd name="connsiteX17339" fmla="*/ 1985972 w 10993169"/>
              <a:gd name="connsiteY17339" fmla="*/ 1518455 h 5809456"/>
              <a:gd name="connsiteX17340" fmla="*/ 1983367 w 10993169"/>
              <a:gd name="connsiteY17340" fmla="*/ 1519757 h 5809456"/>
              <a:gd name="connsiteX17341" fmla="*/ 1979460 w 10993169"/>
              <a:gd name="connsiteY17341" fmla="*/ 1521059 h 5809456"/>
              <a:gd name="connsiteX17342" fmla="*/ 1975553 w 10993169"/>
              <a:gd name="connsiteY17342" fmla="*/ 1521710 h 5809456"/>
              <a:gd name="connsiteX17343" fmla="*/ 1970995 w 10993169"/>
              <a:gd name="connsiteY17343" fmla="*/ 1523013 h 5809456"/>
              <a:gd name="connsiteX17344" fmla="*/ 1965786 w 10993169"/>
              <a:gd name="connsiteY17344" fmla="*/ 1524315 h 5809456"/>
              <a:gd name="connsiteX17345" fmla="*/ 1965786 w 10993169"/>
              <a:gd name="connsiteY17345" fmla="*/ 1526920 h 5809456"/>
              <a:gd name="connsiteX17346" fmla="*/ 1967089 w 10993169"/>
              <a:gd name="connsiteY17346" fmla="*/ 1530175 h 5809456"/>
              <a:gd name="connsiteX17347" fmla="*/ 1969042 w 10993169"/>
              <a:gd name="connsiteY17347" fmla="*/ 1534082 h 5809456"/>
              <a:gd name="connsiteX17348" fmla="*/ 1970995 w 10993169"/>
              <a:gd name="connsiteY17348" fmla="*/ 1536687 h 5809456"/>
              <a:gd name="connsiteX17349" fmla="*/ 1973600 w 10993169"/>
              <a:gd name="connsiteY17349" fmla="*/ 1539291 h 5809456"/>
              <a:gd name="connsiteX17350" fmla="*/ 1978158 w 10993169"/>
              <a:gd name="connsiteY17350" fmla="*/ 1541896 h 5809456"/>
              <a:gd name="connsiteX17351" fmla="*/ 1976856 w 10993169"/>
              <a:gd name="connsiteY17351" fmla="*/ 1547105 h 5809456"/>
              <a:gd name="connsiteX17352" fmla="*/ 1975553 w 10993169"/>
              <a:gd name="connsiteY17352" fmla="*/ 1552314 h 5809456"/>
              <a:gd name="connsiteX17353" fmla="*/ 1980763 w 10993169"/>
              <a:gd name="connsiteY17353" fmla="*/ 1559476 h 5809456"/>
              <a:gd name="connsiteX17354" fmla="*/ 1985972 w 10993169"/>
              <a:gd name="connsiteY17354" fmla="*/ 1564686 h 5809456"/>
              <a:gd name="connsiteX17355" fmla="*/ 1990530 w 10993169"/>
              <a:gd name="connsiteY17355" fmla="*/ 1564686 h 5809456"/>
              <a:gd name="connsiteX17356" fmla="*/ 1996390 w 10993169"/>
              <a:gd name="connsiteY17356" fmla="*/ 1564686 h 5809456"/>
              <a:gd name="connsiteX17357" fmla="*/ 2001599 w 10993169"/>
              <a:gd name="connsiteY17357" fmla="*/ 1563383 h 5809456"/>
              <a:gd name="connsiteX17358" fmla="*/ 2006157 w 10993169"/>
              <a:gd name="connsiteY17358" fmla="*/ 1562081 h 5809456"/>
              <a:gd name="connsiteX17359" fmla="*/ 2010715 w 10993169"/>
              <a:gd name="connsiteY17359" fmla="*/ 1561430 h 5809456"/>
              <a:gd name="connsiteX17360" fmla="*/ 2014622 w 10993169"/>
              <a:gd name="connsiteY17360" fmla="*/ 1560779 h 5809456"/>
              <a:gd name="connsiteX17361" fmla="*/ 2018529 w 10993169"/>
              <a:gd name="connsiteY17361" fmla="*/ 1558825 h 5809456"/>
              <a:gd name="connsiteX17362" fmla="*/ 2021784 w 10993169"/>
              <a:gd name="connsiteY17362" fmla="*/ 1556872 h 5809456"/>
              <a:gd name="connsiteX17363" fmla="*/ 2023087 w 10993169"/>
              <a:gd name="connsiteY17363" fmla="*/ 1554918 h 5809456"/>
              <a:gd name="connsiteX17364" fmla="*/ 2024389 w 10993169"/>
              <a:gd name="connsiteY17364" fmla="*/ 1551012 h 5809456"/>
              <a:gd name="connsiteX17365" fmla="*/ 2025040 w 10993169"/>
              <a:gd name="connsiteY17365" fmla="*/ 1547105 h 5809456"/>
              <a:gd name="connsiteX17366" fmla="*/ 2025691 w 10993169"/>
              <a:gd name="connsiteY17366" fmla="*/ 1542547 h 5809456"/>
              <a:gd name="connsiteX17367" fmla="*/ 2026342 w 10993169"/>
              <a:gd name="connsiteY17367" fmla="*/ 1534082 h 5809456"/>
              <a:gd name="connsiteX17368" fmla="*/ 2026342 w 10993169"/>
              <a:gd name="connsiteY17368" fmla="*/ 1526269 h 5809456"/>
              <a:gd name="connsiteX17369" fmla="*/ 2026342 w 10993169"/>
              <a:gd name="connsiteY17369" fmla="*/ 1520408 h 5809456"/>
              <a:gd name="connsiteX17370" fmla="*/ 2026342 w 10993169"/>
              <a:gd name="connsiteY17370" fmla="*/ 1512594 h 5809456"/>
              <a:gd name="connsiteX17371" fmla="*/ 2025691 w 10993169"/>
              <a:gd name="connsiteY17371" fmla="*/ 1506083 h 5809456"/>
              <a:gd name="connsiteX17372" fmla="*/ 2023738 w 10993169"/>
              <a:gd name="connsiteY17372" fmla="*/ 1500223 h 5809456"/>
              <a:gd name="connsiteX17373" fmla="*/ 2015273 w 10993169"/>
              <a:gd name="connsiteY17373" fmla="*/ 1491758 h 5809456"/>
              <a:gd name="connsiteX17374" fmla="*/ 2006157 w 10993169"/>
              <a:gd name="connsiteY17374" fmla="*/ 1482642 h 5809456"/>
              <a:gd name="connsiteX17375" fmla="*/ 2004203 w 10993169"/>
              <a:gd name="connsiteY17375" fmla="*/ 1478735 h 5809456"/>
              <a:gd name="connsiteX17376" fmla="*/ 2001599 w 10993169"/>
              <a:gd name="connsiteY17376" fmla="*/ 1473526 h 5809456"/>
              <a:gd name="connsiteX17377" fmla="*/ 1999646 w 10993169"/>
              <a:gd name="connsiteY17377" fmla="*/ 1468968 h 5809456"/>
              <a:gd name="connsiteX17378" fmla="*/ 1998343 w 10993169"/>
              <a:gd name="connsiteY17378" fmla="*/ 1465061 h 5809456"/>
              <a:gd name="connsiteX17379" fmla="*/ 2001599 w 10993169"/>
              <a:gd name="connsiteY17379" fmla="*/ 1460503 h 5809456"/>
              <a:gd name="connsiteX17380" fmla="*/ 2004855 w 10993169"/>
              <a:gd name="connsiteY17380" fmla="*/ 1455945 h 5809456"/>
              <a:gd name="connsiteX17381" fmla="*/ 2006157 w 10993169"/>
              <a:gd name="connsiteY17381" fmla="*/ 1453341 h 5809456"/>
              <a:gd name="connsiteX17382" fmla="*/ 2007459 w 10993169"/>
              <a:gd name="connsiteY17382" fmla="*/ 1451387 h 5809456"/>
              <a:gd name="connsiteX17383" fmla="*/ 2008761 w 10993169"/>
              <a:gd name="connsiteY17383" fmla="*/ 1449434 h 5809456"/>
              <a:gd name="connsiteX17384" fmla="*/ 2008761 w 10993169"/>
              <a:gd name="connsiteY17384" fmla="*/ 1446830 h 5809456"/>
              <a:gd name="connsiteX17385" fmla="*/ 2006157 w 10993169"/>
              <a:gd name="connsiteY17385" fmla="*/ 1442923 h 5809456"/>
              <a:gd name="connsiteX17386" fmla="*/ 2003552 w 10993169"/>
              <a:gd name="connsiteY17386" fmla="*/ 1437062 h 5809456"/>
              <a:gd name="connsiteX17387" fmla="*/ 2003552 w 10993169"/>
              <a:gd name="connsiteY17387" fmla="*/ 1433807 h 5809456"/>
              <a:gd name="connsiteX17388" fmla="*/ 2004203 w 10993169"/>
              <a:gd name="connsiteY17388" fmla="*/ 1429249 h 5809456"/>
              <a:gd name="connsiteX17389" fmla="*/ 2004855 w 10993169"/>
              <a:gd name="connsiteY17389" fmla="*/ 1424691 h 5809456"/>
              <a:gd name="connsiteX17390" fmla="*/ 2006157 w 10993169"/>
              <a:gd name="connsiteY17390" fmla="*/ 1421435 h 5809456"/>
              <a:gd name="connsiteX17391" fmla="*/ 2008761 w 10993169"/>
              <a:gd name="connsiteY17391" fmla="*/ 1420133 h 5809456"/>
              <a:gd name="connsiteX17392" fmla="*/ 2012668 w 10993169"/>
              <a:gd name="connsiteY17392" fmla="*/ 1420133 h 5809456"/>
              <a:gd name="connsiteX17393" fmla="*/ 2016575 w 10993169"/>
              <a:gd name="connsiteY17393" fmla="*/ 1420133 h 5809456"/>
              <a:gd name="connsiteX17394" fmla="*/ 2021784 w 10993169"/>
              <a:gd name="connsiteY17394" fmla="*/ 1420133 h 5809456"/>
              <a:gd name="connsiteX17395" fmla="*/ 2026342 w 10993169"/>
              <a:gd name="connsiteY17395" fmla="*/ 1420784 h 5809456"/>
              <a:gd name="connsiteX17396" fmla="*/ 2030249 w 10993169"/>
              <a:gd name="connsiteY17396" fmla="*/ 1420784 h 5809456"/>
              <a:gd name="connsiteX17397" fmla="*/ 2034156 w 10993169"/>
              <a:gd name="connsiteY17397" fmla="*/ 1420784 h 5809456"/>
              <a:gd name="connsiteX17398" fmla="*/ 2036760 w 10993169"/>
              <a:gd name="connsiteY17398" fmla="*/ 1418831 h 5809456"/>
              <a:gd name="connsiteX17399" fmla="*/ 2038063 w 10993169"/>
              <a:gd name="connsiteY17399" fmla="*/ 1416226 h 5809456"/>
              <a:gd name="connsiteX17400" fmla="*/ 2038714 w 10993169"/>
              <a:gd name="connsiteY17400" fmla="*/ 1412970 h 5809456"/>
              <a:gd name="connsiteX17401" fmla="*/ 2039365 w 10993169"/>
              <a:gd name="connsiteY17401" fmla="*/ 1409064 h 5809456"/>
              <a:gd name="connsiteX17402" fmla="*/ 2039365 w 10993169"/>
              <a:gd name="connsiteY17402" fmla="*/ 1406459 h 5809456"/>
              <a:gd name="connsiteX17403" fmla="*/ 2036109 w 10993169"/>
              <a:gd name="connsiteY17403" fmla="*/ 1404506 h 5809456"/>
              <a:gd name="connsiteX17404" fmla="*/ 2031551 w 10993169"/>
              <a:gd name="connsiteY17404" fmla="*/ 1403203 h 5809456"/>
              <a:gd name="connsiteX17405" fmla="*/ 2026993 w 10993169"/>
              <a:gd name="connsiteY17405" fmla="*/ 1401901 h 5809456"/>
              <a:gd name="connsiteX17406" fmla="*/ 2023738 w 10993169"/>
              <a:gd name="connsiteY17406" fmla="*/ 1401250 h 5809456"/>
              <a:gd name="connsiteX17407" fmla="*/ 2018529 w 10993169"/>
              <a:gd name="connsiteY17407" fmla="*/ 1398645 h 5809456"/>
              <a:gd name="connsiteX17408" fmla="*/ 2011366 w 10993169"/>
              <a:gd name="connsiteY17408" fmla="*/ 1396692 h 5809456"/>
              <a:gd name="connsiteX17409" fmla="*/ 2004203 w 10993169"/>
              <a:gd name="connsiteY17409" fmla="*/ 1394738 h 5809456"/>
              <a:gd name="connsiteX17410" fmla="*/ 1998343 w 10993169"/>
              <a:gd name="connsiteY17410" fmla="*/ 1392785 h 5809456"/>
              <a:gd name="connsiteX17411" fmla="*/ 1997692 w 10993169"/>
              <a:gd name="connsiteY17411" fmla="*/ 1391483 h 5809456"/>
              <a:gd name="connsiteX17412" fmla="*/ 1997692 w 10993169"/>
              <a:gd name="connsiteY17412" fmla="*/ 1390181 h 5809456"/>
              <a:gd name="connsiteX17413" fmla="*/ 1997692 w 10993169"/>
              <a:gd name="connsiteY17413" fmla="*/ 1388227 h 5809456"/>
              <a:gd name="connsiteX17414" fmla="*/ 1997692 w 10993169"/>
              <a:gd name="connsiteY17414" fmla="*/ 1385623 h 5809456"/>
              <a:gd name="connsiteX17415" fmla="*/ 1998343 w 10993169"/>
              <a:gd name="connsiteY17415" fmla="*/ 1381716 h 5809456"/>
              <a:gd name="connsiteX17416" fmla="*/ 1998343 w 10993169"/>
              <a:gd name="connsiteY17416" fmla="*/ 1380413 h 5809456"/>
              <a:gd name="connsiteX17417" fmla="*/ 2004855 w 10993169"/>
              <a:gd name="connsiteY17417" fmla="*/ 1381065 h 5809456"/>
              <a:gd name="connsiteX17418" fmla="*/ 2019831 w 10993169"/>
              <a:gd name="connsiteY17418" fmla="*/ 1383018 h 5809456"/>
              <a:gd name="connsiteX17419" fmla="*/ 2037412 w 10993169"/>
              <a:gd name="connsiteY17419" fmla="*/ 1385623 h 5809456"/>
              <a:gd name="connsiteX17420" fmla="*/ 2051737 w 10993169"/>
              <a:gd name="connsiteY17420" fmla="*/ 1388227 h 5809456"/>
              <a:gd name="connsiteX17421" fmla="*/ 2070620 w 10993169"/>
              <a:gd name="connsiteY17421" fmla="*/ 1390832 h 5809456"/>
              <a:gd name="connsiteX17422" fmla="*/ 2094712 w 10993169"/>
              <a:gd name="connsiteY17422" fmla="*/ 1394087 h 5809456"/>
              <a:gd name="connsiteX17423" fmla="*/ 2118804 w 10993169"/>
              <a:gd name="connsiteY17423" fmla="*/ 1397994 h 5809456"/>
              <a:gd name="connsiteX17424" fmla="*/ 2138989 w 10993169"/>
              <a:gd name="connsiteY17424" fmla="*/ 1401250 h 5809456"/>
              <a:gd name="connsiteX17425" fmla="*/ 2152012 w 10993169"/>
              <a:gd name="connsiteY17425" fmla="*/ 1403203 h 5809456"/>
              <a:gd name="connsiteX17426" fmla="*/ 2166988 w 10993169"/>
              <a:gd name="connsiteY17426" fmla="*/ 1405808 h 5809456"/>
              <a:gd name="connsiteX17427" fmla="*/ 2183918 w 10993169"/>
              <a:gd name="connsiteY17427" fmla="*/ 1408412 h 5809456"/>
              <a:gd name="connsiteX17428" fmla="*/ 2201498 w 10993169"/>
              <a:gd name="connsiteY17428" fmla="*/ 1411017 h 5809456"/>
              <a:gd name="connsiteX17429" fmla="*/ 2219730 w 10993169"/>
              <a:gd name="connsiteY17429" fmla="*/ 1413621 h 5809456"/>
              <a:gd name="connsiteX17430" fmla="*/ 2236009 w 10993169"/>
              <a:gd name="connsiteY17430" fmla="*/ 1416226 h 5809456"/>
              <a:gd name="connsiteX17431" fmla="*/ 2251636 w 10993169"/>
              <a:gd name="connsiteY17431" fmla="*/ 1418179 h 5809456"/>
              <a:gd name="connsiteX17432" fmla="*/ 2264008 w 10993169"/>
              <a:gd name="connsiteY17432" fmla="*/ 1418831 h 5809456"/>
              <a:gd name="connsiteX17433" fmla="*/ 2284844 w 10993169"/>
              <a:gd name="connsiteY17433" fmla="*/ 1423389 h 5809456"/>
              <a:gd name="connsiteX17434" fmla="*/ 2308936 w 10993169"/>
              <a:gd name="connsiteY17434" fmla="*/ 1428598 h 5809456"/>
              <a:gd name="connsiteX17435" fmla="*/ 2320657 w 10993169"/>
              <a:gd name="connsiteY17435" fmla="*/ 1431202 h 5809456"/>
              <a:gd name="connsiteX17436" fmla="*/ 2333680 w 10993169"/>
              <a:gd name="connsiteY17436" fmla="*/ 1432504 h 5809456"/>
              <a:gd name="connsiteX17437" fmla="*/ 2344098 w 10993169"/>
              <a:gd name="connsiteY17437" fmla="*/ 1433807 h 5809456"/>
              <a:gd name="connsiteX17438" fmla="*/ 2353865 w 10993169"/>
              <a:gd name="connsiteY17438" fmla="*/ 1434458 h 5809456"/>
              <a:gd name="connsiteX17439" fmla="*/ 2361027 w 10993169"/>
              <a:gd name="connsiteY17439" fmla="*/ 1434458 h 5809456"/>
              <a:gd name="connsiteX17440" fmla="*/ 2370143 w 10993169"/>
              <a:gd name="connsiteY17440" fmla="*/ 1433156 h 5809456"/>
              <a:gd name="connsiteX17441" fmla="*/ 2379259 w 10993169"/>
              <a:gd name="connsiteY17441" fmla="*/ 1432504 h 5809456"/>
              <a:gd name="connsiteX17442" fmla="*/ 2389026 w 10993169"/>
              <a:gd name="connsiteY17442" fmla="*/ 1430551 h 5809456"/>
              <a:gd name="connsiteX17443" fmla="*/ 2398793 w 10993169"/>
              <a:gd name="connsiteY17443" fmla="*/ 1428598 h 5809456"/>
              <a:gd name="connsiteX17444" fmla="*/ 2407909 w 10993169"/>
              <a:gd name="connsiteY17444" fmla="*/ 1425993 h 5809456"/>
              <a:gd name="connsiteX17445" fmla="*/ 2415723 w 10993169"/>
              <a:gd name="connsiteY17445" fmla="*/ 1422737 h 5809456"/>
              <a:gd name="connsiteX17446" fmla="*/ 2422234 w 10993169"/>
              <a:gd name="connsiteY17446" fmla="*/ 1418831 h 5809456"/>
              <a:gd name="connsiteX17447" fmla="*/ 2426141 w 10993169"/>
              <a:gd name="connsiteY17447" fmla="*/ 1416877 h 5809456"/>
              <a:gd name="connsiteX17448" fmla="*/ 2430048 w 10993169"/>
              <a:gd name="connsiteY17448" fmla="*/ 1413621 h 5809456"/>
              <a:gd name="connsiteX17449" fmla="*/ 2434606 w 10993169"/>
              <a:gd name="connsiteY17449" fmla="*/ 1409715 h 5809456"/>
              <a:gd name="connsiteX17450" fmla="*/ 2438513 w 10993169"/>
              <a:gd name="connsiteY17450" fmla="*/ 1405808 h 5809456"/>
              <a:gd name="connsiteX17451" fmla="*/ 2445024 w 10993169"/>
              <a:gd name="connsiteY17451" fmla="*/ 1396041 h 5809456"/>
              <a:gd name="connsiteX17452" fmla="*/ 2450233 w 10993169"/>
              <a:gd name="connsiteY17452" fmla="*/ 1388227 h 5809456"/>
              <a:gd name="connsiteX17453" fmla="*/ 2452187 w 10993169"/>
              <a:gd name="connsiteY17453" fmla="*/ 1382367 h 5809456"/>
              <a:gd name="connsiteX17454" fmla="*/ 2454140 w 10993169"/>
              <a:gd name="connsiteY17454" fmla="*/ 1375855 h 5809456"/>
              <a:gd name="connsiteX17455" fmla="*/ 2454791 w 10993169"/>
              <a:gd name="connsiteY17455" fmla="*/ 1368042 h 5809456"/>
              <a:gd name="connsiteX17456" fmla="*/ 2456094 w 10993169"/>
              <a:gd name="connsiteY17456" fmla="*/ 1360228 h 5809456"/>
              <a:gd name="connsiteX17457" fmla="*/ 2457396 w 10993169"/>
              <a:gd name="connsiteY17457" fmla="*/ 1344601 h 5809456"/>
              <a:gd name="connsiteX17458" fmla="*/ 2458698 w 10993169"/>
              <a:gd name="connsiteY17458" fmla="*/ 1332229 h 5809456"/>
              <a:gd name="connsiteX17459" fmla="*/ 2458698 w 10993169"/>
              <a:gd name="connsiteY17459" fmla="*/ 1319858 h 5809456"/>
              <a:gd name="connsiteX17460" fmla="*/ 2458698 w 10993169"/>
              <a:gd name="connsiteY17460" fmla="*/ 1304230 h 5809456"/>
              <a:gd name="connsiteX17461" fmla="*/ 2459349 w 10993169"/>
              <a:gd name="connsiteY17461" fmla="*/ 1295765 h 5809456"/>
              <a:gd name="connsiteX17462" fmla="*/ 2460652 w 10993169"/>
              <a:gd name="connsiteY17462" fmla="*/ 1288603 h 5809456"/>
              <a:gd name="connsiteX17463" fmla="*/ 2461954 w 10993169"/>
              <a:gd name="connsiteY17463" fmla="*/ 1285347 h 5809456"/>
              <a:gd name="connsiteX17464" fmla="*/ 2463256 w 10993169"/>
              <a:gd name="connsiteY17464" fmla="*/ 1282743 h 5809456"/>
              <a:gd name="connsiteX17465" fmla="*/ 2464558 w 10993169"/>
              <a:gd name="connsiteY17465" fmla="*/ 1280138 h 5809456"/>
              <a:gd name="connsiteX17466" fmla="*/ 2466512 w 10993169"/>
              <a:gd name="connsiteY17466" fmla="*/ 1278185 h 5809456"/>
              <a:gd name="connsiteX17467" fmla="*/ 2469116 w 10993169"/>
              <a:gd name="connsiteY17467" fmla="*/ 1276231 h 5809456"/>
              <a:gd name="connsiteX17468" fmla="*/ 2473023 w 10993169"/>
              <a:gd name="connsiteY17468" fmla="*/ 1274278 h 5809456"/>
              <a:gd name="connsiteX17469" fmla="*/ 2477581 w 10993169"/>
              <a:gd name="connsiteY17469" fmla="*/ 1272325 h 5809456"/>
              <a:gd name="connsiteX17470" fmla="*/ 2482790 w 10993169"/>
              <a:gd name="connsiteY17470" fmla="*/ 1271022 h 5809456"/>
              <a:gd name="connsiteX17471" fmla="*/ 2493860 w 10993169"/>
              <a:gd name="connsiteY17471" fmla="*/ 1268418 h 5809456"/>
              <a:gd name="connsiteX17472" fmla="*/ 2501673 w 10993169"/>
              <a:gd name="connsiteY17472" fmla="*/ 1267767 h 5809456"/>
              <a:gd name="connsiteX17473" fmla="*/ 2508185 w 10993169"/>
              <a:gd name="connsiteY17473" fmla="*/ 1268418 h 5809456"/>
              <a:gd name="connsiteX17474" fmla="*/ 2514696 w 10993169"/>
              <a:gd name="connsiteY17474" fmla="*/ 1270371 h 5809456"/>
              <a:gd name="connsiteX17475" fmla="*/ 2521207 w 10993169"/>
              <a:gd name="connsiteY17475" fmla="*/ 1272325 h 5809456"/>
              <a:gd name="connsiteX17476" fmla="*/ 2527068 w 10993169"/>
              <a:gd name="connsiteY17476" fmla="*/ 1272976 h 5809456"/>
              <a:gd name="connsiteX17477" fmla="*/ 2531626 w 10993169"/>
              <a:gd name="connsiteY17477" fmla="*/ 1272325 h 5809456"/>
              <a:gd name="connsiteX17478" fmla="*/ 2536835 w 10993169"/>
              <a:gd name="connsiteY17478" fmla="*/ 1269720 h 5809456"/>
              <a:gd name="connsiteX17479" fmla="*/ 2539439 w 10993169"/>
              <a:gd name="connsiteY17479" fmla="*/ 1268418 h 5809456"/>
              <a:gd name="connsiteX17480" fmla="*/ 2542044 w 10993169"/>
              <a:gd name="connsiteY17480" fmla="*/ 1266464 h 5809456"/>
              <a:gd name="connsiteX17481" fmla="*/ 2543997 w 10993169"/>
              <a:gd name="connsiteY17481" fmla="*/ 1264511 h 5809456"/>
              <a:gd name="connsiteX17482" fmla="*/ 2545299 w 10993169"/>
              <a:gd name="connsiteY17482" fmla="*/ 1262557 h 5809456"/>
              <a:gd name="connsiteX17483" fmla="*/ 2545951 w 10993169"/>
              <a:gd name="connsiteY17483" fmla="*/ 1259302 h 5809456"/>
              <a:gd name="connsiteX17484" fmla="*/ 2545951 w 10993169"/>
              <a:gd name="connsiteY17484" fmla="*/ 1256046 h 5809456"/>
              <a:gd name="connsiteX17485" fmla="*/ 2545299 w 10993169"/>
              <a:gd name="connsiteY17485" fmla="*/ 1252139 h 5809456"/>
              <a:gd name="connsiteX17486" fmla="*/ 2545299 w 10993169"/>
              <a:gd name="connsiteY17486" fmla="*/ 1247581 h 5809456"/>
              <a:gd name="connsiteX17487" fmla="*/ 2544648 w 10993169"/>
              <a:gd name="connsiteY17487" fmla="*/ 1243674 h 5809456"/>
              <a:gd name="connsiteX17488" fmla="*/ 2543997 w 10993169"/>
              <a:gd name="connsiteY17488" fmla="*/ 1240419 h 5809456"/>
              <a:gd name="connsiteX17489" fmla="*/ 2544648 w 10993169"/>
              <a:gd name="connsiteY17489" fmla="*/ 1237163 h 5809456"/>
              <a:gd name="connsiteX17490" fmla="*/ 2545299 w 10993169"/>
              <a:gd name="connsiteY17490" fmla="*/ 1234558 h 5809456"/>
              <a:gd name="connsiteX17491" fmla="*/ 2547904 w 10993169"/>
              <a:gd name="connsiteY17491" fmla="*/ 1230652 h 5809456"/>
              <a:gd name="connsiteX17492" fmla="*/ 2551811 w 10993169"/>
              <a:gd name="connsiteY17492" fmla="*/ 1226745 h 5809456"/>
              <a:gd name="connsiteX17493" fmla="*/ 2553764 w 10993169"/>
              <a:gd name="connsiteY17493" fmla="*/ 1224792 h 5809456"/>
              <a:gd name="connsiteX17494" fmla="*/ 2556369 w 10993169"/>
              <a:gd name="connsiteY17494" fmla="*/ 1223489 h 5809456"/>
              <a:gd name="connsiteX17495" fmla="*/ 2558322 w 10993169"/>
              <a:gd name="connsiteY17495" fmla="*/ 1222187 h 5809456"/>
              <a:gd name="connsiteX17496" fmla="*/ 2560276 w 10993169"/>
              <a:gd name="connsiteY17496" fmla="*/ 1222187 h 5809456"/>
              <a:gd name="connsiteX17497" fmla="*/ 2563531 w 10993169"/>
              <a:gd name="connsiteY17497" fmla="*/ 1220885 h 5809456"/>
              <a:gd name="connsiteX17498" fmla="*/ 2568089 w 10993169"/>
              <a:gd name="connsiteY17498" fmla="*/ 1219582 h 5809456"/>
              <a:gd name="connsiteX17499" fmla="*/ 2572647 w 10993169"/>
              <a:gd name="connsiteY17499" fmla="*/ 1219582 h 5809456"/>
              <a:gd name="connsiteX17500" fmla="*/ 2578508 w 10993169"/>
              <a:gd name="connsiteY17500" fmla="*/ 1219582 h 5809456"/>
              <a:gd name="connsiteX17501" fmla="*/ 2587623 w 10993169"/>
              <a:gd name="connsiteY17501" fmla="*/ 1220233 h 5809456"/>
              <a:gd name="connsiteX17502" fmla="*/ 2594135 w 10993169"/>
              <a:gd name="connsiteY17502" fmla="*/ 1219582 h 5809456"/>
              <a:gd name="connsiteX17503" fmla="*/ 2596739 w 10993169"/>
              <a:gd name="connsiteY17503" fmla="*/ 1216978 h 5809456"/>
              <a:gd name="connsiteX17504" fmla="*/ 2599344 w 10993169"/>
              <a:gd name="connsiteY17504" fmla="*/ 1213722 h 5809456"/>
              <a:gd name="connsiteX17505" fmla="*/ 2601949 w 10993169"/>
              <a:gd name="connsiteY17505" fmla="*/ 1209815 h 5809456"/>
              <a:gd name="connsiteX17506" fmla="*/ 2604553 w 10993169"/>
              <a:gd name="connsiteY17506" fmla="*/ 1205257 h 5809456"/>
              <a:gd name="connsiteX17507" fmla="*/ 2609111 w 10993169"/>
              <a:gd name="connsiteY17507" fmla="*/ 1196141 h 5809456"/>
              <a:gd name="connsiteX17508" fmla="*/ 2611716 w 10993169"/>
              <a:gd name="connsiteY17508" fmla="*/ 1188328 h 5809456"/>
              <a:gd name="connsiteX17509" fmla="*/ 2610413 w 10993169"/>
              <a:gd name="connsiteY17509" fmla="*/ 1181165 h 5809456"/>
              <a:gd name="connsiteX17510" fmla="*/ 2607158 w 10993169"/>
              <a:gd name="connsiteY17510" fmla="*/ 1172049 h 5809456"/>
              <a:gd name="connsiteX17511" fmla="*/ 2605855 w 10993169"/>
              <a:gd name="connsiteY17511" fmla="*/ 1166840 h 5809456"/>
              <a:gd name="connsiteX17512" fmla="*/ 2605204 w 10993169"/>
              <a:gd name="connsiteY17512" fmla="*/ 1162933 h 5809456"/>
              <a:gd name="connsiteX17513" fmla="*/ 2605204 w 10993169"/>
              <a:gd name="connsiteY17513" fmla="*/ 1158375 h 5809456"/>
              <a:gd name="connsiteX17514" fmla="*/ 2606507 w 10993169"/>
              <a:gd name="connsiteY17514" fmla="*/ 1155120 h 5809456"/>
              <a:gd name="connsiteX17515" fmla="*/ 2608460 w 10993169"/>
              <a:gd name="connsiteY17515" fmla="*/ 1153817 h 5809456"/>
              <a:gd name="connsiteX17516" fmla="*/ 2610413 w 10993169"/>
              <a:gd name="connsiteY17516" fmla="*/ 1153166 h 5809456"/>
              <a:gd name="connsiteX17517" fmla="*/ 2612367 w 10993169"/>
              <a:gd name="connsiteY17517" fmla="*/ 1152515 h 5809456"/>
              <a:gd name="connsiteX17518" fmla="*/ 2614971 w 10993169"/>
              <a:gd name="connsiteY17518" fmla="*/ 1152515 h 5809456"/>
              <a:gd name="connsiteX17519" fmla="*/ 2620181 w 10993169"/>
              <a:gd name="connsiteY17519" fmla="*/ 1152515 h 5809456"/>
              <a:gd name="connsiteX17520" fmla="*/ 2626041 w 10993169"/>
              <a:gd name="connsiteY17520" fmla="*/ 1153166 h 5809456"/>
              <a:gd name="connsiteX17521" fmla="*/ 2631901 w 10993169"/>
              <a:gd name="connsiteY17521" fmla="*/ 1153817 h 5809456"/>
              <a:gd name="connsiteX17522" fmla="*/ 2637761 w 10993169"/>
              <a:gd name="connsiteY17522" fmla="*/ 1154469 h 5809456"/>
              <a:gd name="connsiteX17523" fmla="*/ 2642970 w 10993169"/>
              <a:gd name="connsiteY17523" fmla="*/ 1153817 h 5809456"/>
              <a:gd name="connsiteX17524" fmla="*/ 2647528 w 10993169"/>
              <a:gd name="connsiteY17524" fmla="*/ 1152515 h 5809456"/>
              <a:gd name="connsiteX17525" fmla="*/ 2654040 w 10993169"/>
              <a:gd name="connsiteY17525" fmla="*/ 1149260 h 5809456"/>
              <a:gd name="connsiteX17526" fmla="*/ 2662505 w 10993169"/>
              <a:gd name="connsiteY17526" fmla="*/ 1143399 h 5809456"/>
              <a:gd name="connsiteX17527" fmla="*/ 2670969 w 10993169"/>
              <a:gd name="connsiteY17527" fmla="*/ 1137539 h 5809456"/>
              <a:gd name="connsiteX17528" fmla="*/ 2677481 w 10993169"/>
              <a:gd name="connsiteY17528" fmla="*/ 1132330 h 5809456"/>
              <a:gd name="connsiteX17529" fmla="*/ 2683992 w 10993169"/>
              <a:gd name="connsiteY17529" fmla="*/ 1129074 h 5809456"/>
              <a:gd name="connsiteX17530" fmla="*/ 2691806 w 10993169"/>
              <a:gd name="connsiteY17530" fmla="*/ 1123865 h 5809456"/>
              <a:gd name="connsiteX17531" fmla="*/ 2698968 w 10993169"/>
              <a:gd name="connsiteY17531" fmla="*/ 1118005 h 5809456"/>
              <a:gd name="connsiteX17532" fmla="*/ 2706131 w 10993169"/>
              <a:gd name="connsiteY17532" fmla="*/ 1114749 h 5809456"/>
              <a:gd name="connsiteX17533" fmla="*/ 2716549 w 10993169"/>
              <a:gd name="connsiteY17533" fmla="*/ 1114098 h 5809456"/>
              <a:gd name="connsiteX17534" fmla="*/ 2728921 w 10993169"/>
              <a:gd name="connsiteY17534" fmla="*/ 1114098 h 5809456"/>
              <a:gd name="connsiteX17535" fmla="*/ 2735432 w 10993169"/>
              <a:gd name="connsiteY17535" fmla="*/ 1114749 h 5809456"/>
              <a:gd name="connsiteX17536" fmla="*/ 2741292 w 10993169"/>
              <a:gd name="connsiteY17536" fmla="*/ 1114098 h 5809456"/>
              <a:gd name="connsiteX17537" fmla="*/ 2745850 w 10993169"/>
              <a:gd name="connsiteY17537" fmla="*/ 1113447 h 5809456"/>
              <a:gd name="connsiteX17538" fmla="*/ 2749757 w 10993169"/>
              <a:gd name="connsiteY17538" fmla="*/ 1112145 h 5809456"/>
              <a:gd name="connsiteX17539" fmla="*/ 2752362 w 10993169"/>
              <a:gd name="connsiteY17539" fmla="*/ 1109540 h 5809456"/>
              <a:gd name="connsiteX17540" fmla="*/ 2755617 w 10993169"/>
              <a:gd name="connsiteY17540" fmla="*/ 1105633 h 5809456"/>
              <a:gd name="connsiteX17541" fmla="*/ 2758873 w 10993169"/>
              <a:gd name="connsiteY17541" fmla="*/ 1101726 h 5809456"/>
              <a:gd name="connsiteX17542" fmla="*/ 2762129 w 10993169"/>
              <a:gd name="connsiteY17542" fmla="*/ 1096517 h 5809456"/>
              <a:gd name="connsiteX17543" fmla="*/ 2767989 w 10993169"/>
              <a:gd name="connsiteY17543" fmla="*/ 1086099 h 5809456"/>
              <a:gd name="connsiteX17544" fmla="*/ 2772547 w 10993169"/>
              <a:gd name="connsiteY17544" fmla="*/ 1078285 h 5809456"/>
              <a:gd name="connsiteX17545" fmla="*/ 2775151 w 10993169"/>
              <a:gd name="connsiteY17545" fmla="*/ 1071774 h 5809456"/>
              <a:gd name="connsiteX17546" fmla="*/ 2779058 w 10993169"/>
              <a:gd name="connsiteY17546" fmla="*/ 1063309 h 5809456"/>
              <a:gd name="connsiteX17547" fmla="*/ 2783616 w 10993169"/>
              <a:gd name="connsiteY17547" fmla="*/ 1054844 h 5809456"/>
              <a:gd name="connsiteX17548" fmla="*/ 2787523 w 10993169"/>
              <a:gd name="connsiteY17548" fmla="*/ 1047682 h 5809456"/>
              <a:gd name="connsiteX17549" fmla="*/ 2792732 w 10993169"/>
              <a:gd name="connsiteY17549" fmla="*/ 1041170 h 5809456"/>
              <a:gd name="connsiteX17550" fmla="*/ 2799243 w 10993169"/>
              <a:gd name="connsiteY17550" fmla="*/ 1032706 h 5809456"/>
              <a:gd name="connsiteX17551" fmla="*/ 2806406 w 10993169"/>
              <a:gd name="connsiteY17551" fmla="*/ 1024241 h 5809456"/>
              <a:gd name="connsiteX17552" fmla="*/ 2812917 w 10993169"/>
              <a:gd name="connsiteY17552" fmla="*/ 1017078 h 5809456"/>
              <a:gd name="connsiteX17553" fmla="*/ 2817475 w 10993169"/>
              <a:gd name="connsiteY17553" fmla="*/ 1011869 h 5809456"/>
              <a:gd name="connsiteX17554" fmla="*/ 2822033 w 10993169"/>
              <a:gd name="connsiteY17554" fmla="*/ 1004707 h 5809456"/>
              <a:gd name="connsiteX17555" fmla="*/ 2827243 w 10993169"/>
              <a:gd name="connsiteY17555" fmla="*/ 997544 h 5809456"/>
              <a:gd name="connsiteX17556" fmla="*/ 2831801 w 10993169"/>
              <a:gd name="connsiteY17556" fmla="*/ 991684 h 5809456"/>
              <a:gd name="connsiteX17557" fmla="*/ 2837009 w 10993169"/>
              <a:gd name="connsiteY17557" fmla="*/ 989080 h 5809456"/>
              <a:gd name="connsiteX17558" fmla="*/ 2842870 w 10993169"/>
              <a:gd name="connsiteY17558" fmla="*/ 986475 h 5809456"/>
              <a:gd name="connsiteX17559" fmla="*/ 2850032 w 10993169"/>
              <a:gd name="connsiteY17559" fmla="*/ 983219 h 5809456"/>
              <a:gd name="connsiteX17560" fmla="*/ 2857195 w 10993169"/>
              <a:gd name="connsiteY17560" fmla="*/ 980615 h 5809456"/>
              <a:gd name="connsiteX17561" fmla="*/ 2872171 w 10993169"/>
              <a:gd name="connsiteY17561" fmla="*/ 976057 h 5809456"/>
              <a:gd name="connsiteX17562" fmla="*/ 2885194 w 10993169"/>
              <a:gd name="connsiteY17562" fmla="*/ 973452 h 5809456"/>
              <a:gd name="connsiteX17563" fmla="*/ 2896263 w 10993169"/>
              <a:gd name="connsiteY17563" fmla="*/ 975406 h 5809456"/>
              <a:gd name="connsiteX17564" fmla="*/ 2909937 w 10993169"/>
              <a:gd name="connsiteY17564" fmla="*/ 978010 h 5809456"/>
              <a:gd name="connsiteX17565" fmla="*/ 2917100 w 10993169"/>
              <a:gd name="connsiteY17565" fmla="*/ 979963 h 5809456"/>
              <a:gd name="connsiteX17566" fmla="*/ 2922960 w 10993169"/>
              <a:gd name="connsiteY17566" fmla="*/ 981266 h 5809456"/>
              <a:gd name="connsiteX17567" fmla="*/ 2928820 w 10993169"/>
              <a:gd name="connsiteY17567" fmla="*/ 981266 h 5809456"/>
              <a:gd name="connsiteX17568" fmla="*/ 2933378 w 10993169"/>
              <a:gd name="connsiteY17568" fmla="*/ 981266 h 5809456"/>
              <a:gd name="connsiteX17569" fmla="*/ 2940541 w 10993169"/>
              <a:gd name="connsiteY17569" fmla="*/ 978661 h 5809456"/>
              <a:gd name="connsiteX17570" fmla="*/ 2949005 w 10993169"/>
              <a:gd name="connsiteY17570" fmla="*/ 975406 h 5809456"/>
              <a:gd name="connsiteX17571" fmla="*/ 2958121 w 10993169"/>
              <a:gd name="connsiteY17571" fmla="*/ 970848 h 5809456"/>
              <a:gd name="connsiteX17572" fmla="*/ 2966586 w 10993169"/>
              <a:gd name="connsiteY17572" fmla="*/ 965638 h 5809456"/>
              <a:gd name="connsiteX17573" fmla="*/ 2975051 w 10993169"/>
              <a:gd name="connsiteY17573" fmla="*/ 960429 h 5809456"/>
              <a:gd name="connsiteX17574" fmla="*/ 2982213 w 10993169"/>
              <a:gd name="connsiteY17574" fmla="*/ 954569 h 5809456"/>
              <a:gd name="connsiteX17575" fmla="*/ 2985469 w 10993169"/>
              <a:gd name="connsiteY17575" fmla="*/ 951965 h 5809456"/>
              <a:gd name="connsiteX17576" fmla="*/ 2988074 w 10993169"/>
              <a:gd name="connsiteY17576" fmla="*/ 948709 h 5809456"/>
              <a:gd name="connsiteX17577" fmla="*/ 2990678 w 10993169"/>
              <a:gd name="connsiteY17577" fmla="*/ 946104 h 5809456"/>
              <a:gd name="connsiteX17578" fmla="*/ 2992632 w 10993169"/>
              <a:gd name="connsiteY17578" fmla="*/ 942849 h 5809456"/>
              <a:gd name="connsiteX17579" fmla="*/ 2994585 w 10993169"/>
              <a:gd name="connsiteY17579" fmla="*/ 937640 h 5809456"/>
              <a:gd name="connsiteX17580" fmla="*/ 2995887 w 10993169"/>
              <a:gd name="connsiteY17580" fmla="*/ 930477 h 5809456"/>
              <a:gd name="connsiteX17581" fmla="*/ 2996539 w 10993169"/>
              <a:gd name="connsiteY17581" fmla="*/ 922012 h 5809456"/>
              <a:gd name="connsiteX17582" fmla="*/ 2997190 w 10993169"/>
              <a:gd name="connsiteY17582" fmla="*/ 913548 h 5809456"/>
              <a:gd name="connsiteX17583" fmla="*/ 2997190 w 10993169"/>
              <a:gd name="connsiteY17583" fmla="*/ 904431 h 5809456"/>
              <a:gd name="connsiteX17584" fmla="*/ 2997841 w 10993169"/>
              <a:gd name="connsiteY17584" fmla="*/ 895967 h 5809456"/>
              <a:gd name="connsiteX17585" fmla="*/ 2998492 w 10993169"/>
              <a:gd name="connsiteY17585" fmla="*/ 888804 h 5809456"/>
              <a:gd name="connsiteX17586" fmla="*/ 2999794 w 10993169"/>
              <a:gd name="connsiteY17586" fmla="*/ 882293 h 5809456"/>
              <a:gd name="connsiteX17587" fmla="*/ 3002399 w 10993169"/>
              <a:gd name="connsiteY17587" fmla="*/ 873828 h 5809456"/>
              <a:gd name="connsiteX17588" fmla="*/ 3006957 w 10993169"/>
              <a:gd name="connsiteY17588" fmla="*/ 863410 h 5809456"/>
              <a:gd name="connsiteX17589" fmla="*/ 3009561 w 10993169"/>
              <a:gd name="connsiteY17589" fmla="*/ 858201 h 5809456"/>
              <a:gd name="connsiteX17590" fmla="*/ 3012166 w 10993169"/>
              <a:gd name="connsiteY17590" fmla="*/ 853643 h 5809456"/>
              <a:gd name="connsiteX17591" fmla="*/ 3014770 w 10993169"/>
              <a:gd name="connsiteY17591" fmla="*/ 849085 h 5809456"/>
              <a:gd name="connsiteX17592" fmla="*/ 3018026 w 10993169"/>
              <a:gd name="connsiteY17592" fmla="*/ 845829 h 5809456"/>
              <a:gd name="connsiteX17593" fmla="*/ 3019979 w 10993169"/>
              <a:gd name="connsiteY17593" fmla="*/ 843876 h 5809456"/>
              <a:gd name="connsiteX17594" fmla="*/ 3023235 w 10993169"/>
              <a:gd name="connsiteY17594" fmla="*/ 842573 h 5809456"/>
              <a:gd name="connsiteX17595" fmla="*/ 3027793 w 10993169"/>
              <a:gd name="connsiteY17595" fmla="*/ 841271 h 5809456"/>
              <a:gd name="connsiteX17596" fmla="*/ 3031700 w 10993169"/>
              <a:gd name="connsiteY17596" fmla="*/ 839969 h 5809456"/>
              <a:gd name="connsiteX17597" fmla="*/ 3040816 w 10993169"/>
              <a:gd name="connsiteY17597" fmla="*/ 837364 h 5809456"/>
              <a:gd name="connsiteX17598" fmla="*/ 3047978 w 10993169"/>
              <a:gd name="connsiteY17598" fmla="*/ 835411 h 5809456"/>
              <a:gd name="connsiteX17599" fmla="*/ 3054490 w 10993169"/>
              <a:gd name="connsiteY17599" fmla="*/ 835411 h 5809456"/>
              <a:gd name="connsiteX17600" fmla="*/ 3062303 w 10993169"/>
              <a:gd name="connsiteY17600" fmla="*/ 835411 h 5809456"/>
              <a:gd name="connsiteX17601" fmla="*/ 3069466 w 10993169"/>
              <a:gd name="connsiteY17601" fmla="*/ 834760 h 5809456"/>
              <a:gd name="connsiteX17602" fmla="*/ 3076629 w 10993169"/>
              <a:gd name="connsiteY17602" fmla="*/ 832806 h 5809456"/>
              <a:gd name="connsiteX17603" fmla="*/ 3081187 w 10993169"/>
              <a:gd name="connsiteY17603" fmla="*/ 828900 h 5809456"/>
              <a:gd name="connsiteX17604" fmla="*/ 3085745 w 10993169"/>
              <a:gd name="connsiteY17604" fmla="*/ 823039 h 5809456"/>
              <a:gd name="connsiteX17605" fmla="*/ 3090302 w 10993169"/>
              <a:gd name="connsiteY17605" fmla="*/ 816528 h 5809456"/>
              <a:gd name="connsiteX17606" fmla="*/ 3094860 w 10993169"/>
              <a:gd name="connsiteY17606" fmla="*/ 812621 h 5809456"/>
              <a:gd name="connsiteX17607" fmla="*/ 3100069 w 10993169"/>
              <a:gd name="connsiteY17607" fmla="*/ 810668 h 5809456"/>
              <a:gd name="connsiteX17608" fmla="*/ 3107883 w 10993169"/>
              <a:gd name="connsiteY17608" fmla="*/ 809365 h 5809456"/>
              <a:gd name="connsiteX17609" fmla="*/ 3115697 w 10993169"/>
              <a:gd name="connsiteY17609" fmla="*/ 808063 h 5809456"/>
              <a:gd name="connsiteX17610" fmla="*/ 3122859 w 10993169"/>
              <a:gd name="connsiteY17610" fmla="*/ 807412 h 5809456"/>
              <a:gd name="connsiteX17611" fmla="*/ 3129371 w 10993169"/>
              <a:gd name="connsiteY17611" fmla="*/ 807412 h 5809456"/>
              <a:gd name="connsiteX17612" fmla="*/ 3137184 w 10993169"/>
              <a:gd name="connsiteY17612" fmla="*/ 808063 h 5809456"/>
              <a:gd name="connsiteX17613" fmla="*/ 3144998 w 10993169"/>
              <a:gd name="connsiteY17613" fmla="*/ 808714 h 5809456"/>
              <a:gd name="connsiteX17614" fmla="*/ 3150207 w 10993169"/>
              <a:gd name="connsiteY17614" fmla="*/ 810017 h 5809456"/>
              <a:gd name="connsiteX17615" fmla="*/ 3153463 w 10993169"/>
              <a:gd name="connsiteY17615" fmla="*/ 811970 h 5809456"/>
              <a:gd name="connsiteX17616" fmla="*/ 3156067 w 10993169"/>
              <a:gd name="connsiteY17616" fmla="*/ 814574 h 5809456"/>
              <a:gd name="connsiteX17617" fmla="*/ 3159323 w 10993169"/>
              <a:gd name="connsiteY17617" fmla="*/ 817830 h 5809456"/>
              <a:gd name="connsiteX17618" fmla="*/ 3161928 w 10993169"/>
              <a:gd name="connsiteY17618" fmla="*/ 821737 h 5809456"/>
              <a:gd name="connsiteX17619" fmla="*/ 3164532 w 10993169"/>
              <a:gd name="connsiteY17619" fmla="*/ 826295 h 5809456"/>
              <a:gd name="connsiteX17620" fmla="*/ 3167788 w 10993169"/>
              <a:gd name="connsiteY17620" fmla="*/ 829551 h 5809456"/>
              <a:gd name="connsiteX17621" fmla="*/ 3170392 w 10993169"/>
              <a:gd name="connsiteY17621" fmla="*/ 833457 h 5809456"/>
              <a:gd name="connsiteX17622" fmla="*/ 3173648 w 10993169"/>
              <a:gd name="connsiteY17622" fmla="*/ 835411 h 5809456"/>
              <a:gd name="connsiteX17623" fmla="*/ 3180811 w 10993169"/>
              <a:gd name="connsiteY17623" fmla="*/ 842573 h 5809456"/>
              <a:gd name="connsiteX17624" fmla="*/ 3189927 w 10993169"/>
              <a:gd name="connsiteY17624" fmla="*/ 850387 h 5809456"/>
              <a:gd name="connsiteX17625" fmla="*/ 3200345 w 10993169"/>
              <a:gd name="connsiteY17625" fmla="*/ 858201 h 5809456"/>
              <a:gd name="connsiteX17626" fmla="*/ 3209461 w 10993169"/>
              <a:gd name="connsiteY17626" fmla="*/ 863410 h 5809456"/>
              <a:gd name="connsiteX17627" fmla="*/ 3212716 w 10993169"/>
              <a:gd name="connsiteY17627" fmla="*/ 864061 h 5809456"/>
              <a:gd name="connsiteX17628" fmla="*/ 3216623 w 10993169"/>
              <a:gd name="connsiteY17628" fmla="*/ 864712 h 5809456"/>
              <a:gd name="connsiteX17629" fmla="*/ 3221181 w 10993169"/>
              <a:gd name="connsiteY17629" fmla="*/ 864712 h 5809456"/>
              <a:gd name="connsiteX17630" fmla="*/ 3226390 w 10993169"/>
              <a:gd name="connsiteY17630" fmla="*/ 864712 h 5809456"/>
              <a:gd name="connsiteX17631" fmla="*/ 3235506 w 10993169"/>
              <a:gd name="connsiteY17631" fmla="*/ 864061 h 5809456"/>
              <a:gd name="connsiteX17632" fmla="*/ 3242669 w 10993169"/>
              <a:gd name="connsiteY17632" fmla="*/ 863410 h 5809456"/>
              <a:gd name="connsiteX17633" fmla="*/ 3247878 w 10993169"/>
              <a:gd name="connsiteY17633" fmla="*/ 863410 h 5809456"/>
              <a:gd name="connsiteX17634" fmla="*/ 3254389 w 10993169"/>
              <a:gd name="connsiteY17634" fmla="*/ 863410 h 5809456"/>
              <a:gd name="connsiteX17635" fmla="*/ 3260249 w 10993169"/>
              <a:gd name="connsiteY17635" fmla="*/ 863410 h 5809456"/>
              <a:gd name="connsiteX17636" fmla="*/ 3262854 w 10993169"/>
              <a:gd name="connsiteY17636" fmla="*/ 863410 h 5809456"/>
              <a:gd name="connsiteX17637" fmla="*/ 3261552 w 10993169"/>
              <a:gd name="connsiteY17637" fmla="*/ 869270 h 5809456"/>
              <a:gd name="connsiteX17638" fmla="*/ 3260249 w 10993169"/>
              <a:gd name="connsiteY17638" fmla="*/ 876433 h 5809456"/>
              <a:gd name="connsiteX17639" fmla="*/ 3260901 w 10993169"/>
              <a:gd name="connsiteY17639" fmla="*/ 881642 h 5809456"/>
              <a:gd name="connsiteX17640" fmla="*/ 3262203 w 10993169"/>
              <a:gd name="connsiteY17640" fmla="*/ 886851 h 5809456"/>
              <a:gd name="connsiteX17641" fmla="*/ 3263505 w 10993169"/>
              <a:gd name="connsiteY17641" fmla="*/ 890106 h 5809456"/>
              <a:gd name="connsiteX17642" fmla="*/ 3264807 w 10993169"/>
              <a:gd name="connsiteY17642" fmla="*/ 892711 h 5809456"/>
              <a:gd name="connsiteX17643" fmla="*/ 3266110 w 10993169"/>
              <a:gd name="connsiteY17643" fmla="*/ 895316 h 5809456"/>
              <a:gd name="connsiteX17644" fmla="*/ 3268063 w 10993169"/>
              <a:gd name="connsiteY17644" fmla="*/ 897269 h 5809456"/>
              <a:gd name="connsiteX17645" fmla="*/ 3270017 w 10993169"/>
              <a:gd name="connsiteY17645" fmla="*/ 897920 h 5809456"/>
              <a:gd name="connsiteX17646" fmla="*/ 3273272 w 10993169"/>
              <a:gd name="connsiteY17646" fmla="*/ 897920 h 5809456"/>
              <a:gd name="connsiteX17647" fmla="*/ 3275877 w 10993169"/>
              <a:gd name="connsiteY17647" fmla="*/ 897920 h 5809456"/>
              <a:gd name="connsiteX17648" fmla="*/ 3279784 w 10993169"/>
              <a:gd name="connsiteY17648" fmla="*/ 897269 h 5809456"/>
              <a:gd name="connsiteX17649" fmla="*/ 3283039 w 10993169"/>
              <a:gd name="connsiteY17649" fmla="*/ 896618 h 5809456"/>
              <a:gd name="connsiteX17650" fmla="*/ 3285644 w 10993169"/>
              <a:gd name="connsiteY17650" fmla="*/ 896618 h 5809456"/>
              <a:gd name="connsiteX17651" fmla="*/ 3288900 w 10993169"/>
              <a:gd name="connsiteY17651" fmla="*/ 896618 h 5809456"/>
              <a:gd name="connsiteX17652" fmla="*/ 3290853 w 10993169"/>
              <a:gd name="connsiteY17652" fmla="*/ 897269 h 5809456"/>
              <a:gd name="connsiteX17653" fmla="*/ 3293458 w 10993169"/>
              <a:gd name="connsiteY17653" fmla="*/ 898571 h 5809456"/>
              <a:gd name="connsiteX17654" fmla="*/ 3296713 w 10993169"/>
              <a:gd name="connsiteY17654" fmla="*/ 900525 h 5809456"/>
              <a:gd name="connsiteX17655" fmla="*/ 3299318 w 10993169"/>
              <a:gd name="connsiteY17655" fmla="*/ 902478 h 5809456"/>
              <a:gd name="connsiteX17656" fmla="*/ 3301922 w 10993169"/>
              <a:gd name="connsiteY17656" fmla="*/ 905083 h 5809456"/>
              <a:gd name="connsiteX17657" fmla="*/ 3305829 w 10993169"/>
              <a:gd name="connsiteY17657" fmla="*/ 910292 h 5809456"/>
              <a:gd name="connsiteX17658" fmla="*/ 3308434 w 10993169"/>
              <a:gd name="connsiteY17658" fmla="*/ 914850 h 5809456"/>
              <a:gd name="connsiteX17659" fmla="*/ 3310387 w 10993169"/>
              <a:gd name="connsiteY17659" fmla="*/ 920059 h 5809456"/>
              <a:gd name="connsiteX17660" fmla="*/ 3312341 w 10993169"/>
              <a:gd name="connsiteY17660" fmla="*/ 926570 h 5809456"/>
              <a:gd name="connsiteX17661" fmla="*/ 3313643 w 10993169"/>
              <a:gd name="connsiteY17661" fmla="*/ 933082 h 5809456"/>
              <a:gd name="connsiteX17662" fmla="*/ 3313643 w 10993169"/>
              <a:gd name="connsiteY17662" fmla="*/ 937640 h 5809456"/>
              <a:gd name="connsiteX17663" fmla="*/ 3311689 w 10993169"/>
              <a:gd name="connsiteY17663" fmla="*/ 944151 h 5809456"/>
              <a:gd name="connsiteX17664" fmla="*/ 3309736 w 10993169"/>
              <a:gd name="connsiteY17664" fmla="*/ 951314 h 5809456"/>
              <a:gd name="connsiteX17665" fmla="*/ 3308434 w 10993169"/>
              <a:gd name="connsiteY17665" fmla="*/ 955220 h 5809456"/>
              <a:gd name="connsiteX17666" fmla="*/ 3307131 w 10993169"/>
              <a:gd name="connsiteY17666" fmla="*/ 958476 h 5809456"/>
              <a:gd name="connsiteX17667" fmla="*/ 3305178 w 10993169"/>
              <a:gd name="connsiteY17667" fmla="*/ 961080 h 5809456"/>
              <a:gd name="connsiteX17668" fmla="*/ 3303876 w 10993169"/>
              <a:gd name="connsiteY17668" fmla="*/ 963685 h 5809456"/>
              <a:gd name="connsiteX17669" fmla="*/ 3300620 w 10993169"/>
              <a:gd name="connsiteY17669" fmla="*/ 964987 h 5809456"/>
              <a:gd name="connsiteX17670" fmla="*/ 3296713 w 10993169"/>
              <a:gd name="connsiteY17670" fmla="*/ 966941 h 5809456"/>
              <a:gd name="connsiteX17671" fmla="*/ 3292807 w 10993169"/>
              <a:gd name="connsiteY17671" fmla="*/ 968243 h 5809456"/>
              <a:gd name="connsiteX17672" fmla="*/ 3288249 w 10993169"/>
              <a:gd name="connsiteY17672" fmla="*/ 968243 h 5809456"/>
              <a:gd name="connsiteX17673" fmla="*/ 3285644 w 10993169"/>
              <a:gd name="connsiteY17673" fmla="*/ 965638 h 5809456"/>
              <a:gd name="connsiteX17674" fmla="*/ 3282388 w 10993169"/>
              <a:gd name="connsiteY17674" fmla="*/ 961732 h 5809456"/>
              <a:gd name="connsiteX17675" fmla="*/ 3280435 w 10993169"/>
              <a:gd name="connsiteY17675" fmla="*/ 959778 h 5809456"/>
              <a:gd name="connsiteX17676" fmla="*/ 3279133 w 10993169"/>
              <a:gd name="connsiteY17676" fmla="*/ 957174 h 5809456"/>
              <a:gd name="connsiteX17677" fmla="*/ 3278481 w 10993169"/>
              <a:gd name="connsiteY17677" fmla="*/ 955220 h 5809456"/>
              <a:gd name="connsiteX17678" fmla="*/ 3278481 w 10993169"/>
              <a:gd name="connsiteY17678" fmla="*/ 953267 h 5809456"/>
              <a:gd name="connsiteX17679" fmla="*/ 3277830 w 10993169"/>
              <a:gd name="connsiteY17679" fmla="*/ 951314 h 5809456"/>
              <a:gd name="connsiteX17680" fmla="*/ 3277179 w 10993169"/>
              <a:gd name="connsiteY17680" fmla="*/ 948709 h 5809456"/>
              <a:gd name="connsiteX17681" fmla="*/ 3277830 w 10993169"/>
              <a:gd name="connsiteY17681" fmla="*/ 946104 h 5809456"/>
              <a:gd name="connsiteX17682" fmla="*/ 3278481 w 10993169"/>
              <a:gd name="connsiteY17682" fmla="*/ 942849 h 5809456"/>
              <a:gd name="connsiteX17683" fmla="*/ 3278481 w 10993169"/>
              <a:gd name="connsiteY17683" fmla="*/ 940244 h 5809456"/>
              <a:gd name="connsiteX17684" fmla="*/ 3279133 w 10993169"/>
              <a:gd name="connsiteY17684" fmla="*/ 937640 h 5809456"/>
              <a:gd name="connsiteX17685" fmla="*/ 3279133 w 10993169"/>
              <a:gd name="connsiteY17685" fmla="*/ 935035 h 5809456"/>
              <a:gd name="connsiteX17686" fmla="*/ 3278481 w 10993169"/>
              <a:gd name="connsiteY17686" fmla="*/ 933082 h 5809456"/>
              <a:gd name="connsiteX17687" fmla="*/ 3275877 w 10993169"/>
              <a:gd name="connsiteY17687" fmla="*/ 933082 h 5809456"/>
              <a:gd name="connsiteX17688" fmla="*/ 3273272 w 10993169"/>
              <a:gd name="connsiteY17688" fmla="*/ 933082 h 5809456"/>
              <a:gd name="connsiteX17689" fmla="*/ 3271319 w 10993169"/>
              <a:gd name="connsiteY17689" fmla="*/ 933733 h 5809456"/>
              <a:gd name="connsiteX17690" fmla="*/ 3270668 w 10993169"/>
              <a:gd name="connsiteY17690" fmla="*/ 935686 h 5809456"/>
              <a:gd name="connsiteX17691" fmla="*/ 3268714 w 10993169"/>
              <a:gd name="connsiteY17691" fmla="*/ 935686 h 5809456"/>
              <a:gd name="connsiteX17692" fmla="*/ 3267412 w 10993169"/>
              <a:gd name="connsiteY17692" fmla="*/ 936988 h 5809456"/>
              <a:gd name="connsiteX17693" fmla="*/ 3266110 w 10993169"/>
              <a:gd name="connsiteY17693" fmla="*/ 938942 h 5809456"/>
              <a:gd name="connsiteX17694" fmla="*/ 3264807 w 10993169"/>
              <a:gd name="connsiteY17694" fmla="*/ 940895 h 5809456"/>
              <a:gd name="connsiteX17695" fmla="*/ 3262203 w 10993169"/>
              <a:gd name="connsiteY17695" fmla="*/ 946104 h 5809456"/>
              <a:gd name="connsiteX17696" fmla="*/ 3260249 w 10993169"/>
              <a:gd name="connsiteY17696" fmla="*/ 950662 h 5809456"/>
              <a:gd name="connsiteX17697" fmla="*/ 3260249 w 10993169"/>
              <a:gd name="connsiteY17697" fmla="*/ 955220 h 5809456"/>
              <a:gd name="connsiteX17698" fmla="*/ 3259598 w 10993169"/>
              <a:gd name="connsiteY17698" fmla="*/ 961080 h 5809456"/>
              <a:gd name="connsiteX17699" fmla="*/ 3259598 w 10993169"/>
              <a:gd name="connsiteY17699" fmla="*/ 966290 h 5809456"/>
              <a:gd name="connsiteX17700" fmla="*/ 3260249 w 10993169"/>
              <a:gd name="connsiteY17700" fmla="*/ 970848 h 5809456"/>
              <a:gd name="connsiteX17701" fmla="*/ 3263505 w 10993169"/>
              <a:gd name="connsiteY17701" fmla="*/ 975406 h 5809456"/>
              <a:gd name="connsiteX17702" fmla="*/ 3268063 w 10993169"/>
              <a:gd name="connsiteY17702" fmla="*/ 979963 h 5809456"/>
              <a:gd name="connsiteX17703" fmla="*/ 3273923 w 10993169"/>
              <a:gd name="connsiteY17703" fmla="*/ 984521 h 5809456"/>
              <a:gd name="connsiteX17704" fmla="*/ 3278481 w 10993169"/>
              <a:gd name="connsiteY17704" fmla="*/ 989731 h 5809456"/>
              <a:gd name="connsiteX17705" fmla="*/ 3281086 w 10993169"/>
              <a:gd name="connsiteY17705" fmla="*/ 991684 h 5809456"/>
              <a:gd name="connsiteX17706" fmla="*/ 3284342 w 10993169"/>
              <a:gd name="connsiteY17706" fmla="*/ 993637 h 5809456"/>
              <a:gd name="connsiteX17707" fmla="*/ 3285644 w 10993169"/>
              <a:gd name="connsiteY17707" fmla="*/ 994940 h 5809456"/>
              <a:gd name="connsiteX17708" fmla="*/ 3286946 w 10993169"/>
              <a:gd name="connsiteY17708" fmla="*/ 996242 h 5809456"/>
              <a:gd name="connsiteX17709" fmla="*/ 3288249 w 10993169"/>
              <a:gd name="connsiteY17709" fmla="*/ 997544 h 5809456"/>
              <a:gd name="connsiteX17710" fmla="*/ 3288249 w 10993169"/>
              <a:gd name="connsiteY17710" fmla="*/ 999498 h 5809456"/>
              <a:gd name="connsiteX17711" fmla="*/ 3288900 w 10993169"/>
              <a:gd name="connsiteY17711" fmla="*/ 1000800 h 5809456"/>
              <a:gd name="connsiteX17712" fmla="*/ 3288900 w 10993169"/>
              <a:gd name="connsiteY17712" fmla="*/ 1002102 h 5809456"/>
              <a:gd name="connsiteX17713" fmla="*/ 3287597 w 10993169"/>
              <a:gd name="connsiteY17713" fmla="*/ 1004056 h 5809456"/>
              <a:gd name="connsiteX17714" fmla="*/ 3286295 w 10993169"/>
              <a:gd name="connsiteY17714" fmla="*/ 1006009 h 5809456"/>
              <a:gd name="connsiteX17715" fmla="*/ 3283039 w 10993169"/>
              <a:gd name="connsiteY17715" fmla="*/ 1009916 h 5809456"/>
              <a:gd name="connsiteX17716" fmla="*/ 3280435 w 10993169"/>
              <a:gd name="connsiteY17716" fmla="*/ 1012520 h 5809456"/>
              <a:gd name="connsiteX17717" fmla="*/ 3276528 w 10993169"/>
              <a:gd name="connsiteY17717" fmla="*/ 1012520 h 5809456"/>
              <a:gd name="connsiteX17718" fmla="*/ 3271970 w 10993169"/>
              <a:gd name="connsiteY17718" fmla="*/ 1012520 h 5809456"/>
              <a:gd name="connsiteX17719" fmla="*/ 3268063 w 10993169"/>
              <a:gd name="connsiteY17719" fmla="*/ 1013172 h 5809456"/>
              <a:gd name="connsiteX17720" fmla="*/ 3265459 w 10993169"/>
              <a:gd name="connsiteY17720" fmla="*/ 1015125 h 5809456"/>
              <a:gd name="connsiteX17721" fmla="*/ 3255692 w 10993169"/>
              <a:gd name="connsiteY17721" fmla="*/ 1018381 h 5809456"/>
              <a:gd name="connsiteX17722" fmla="*/ 3247878 w 10993169"/>
              <a:gd name="connsiteY17722" fmla="*/ 1022287 h 5809456"/>
              <a:gd name="connsiteX17723" fmla="*/ 3243320 w 10993169"/>
              <a:gd name="connsiteY17723" fmla="*/ 1021636 h 5809456"/>
              <a:gd name="connsiteX17724" fmla="*/ 3238762 w 10993169"/>
              <a:gd name="connsiteY17724" fmla="*/ 1019032 h 5809456"/>
              <a:gd name="connsiteX17725" fmla="*/ 3236157 w 10993169"/>
              <a:gd name="connsiteY17725" fmla="*/ 1017729 h 5809456"/>
              <a:gd name="connsiteX17726" fmla="*/ 3234204 w 10993169"/>
              <a:gd name="connsiteY17726" fmla="*/ 1017078 h 5809456"/>
              <a:gd name="connsiteX17727" fmla="*/ 3231599 w 10993169"/>
              <a:gd name="connsiteY17727" fmla="*/ 1017078 h 5809456"/>
              <a:gd name="connsiteX17728" fmla="*/ 3229646 w 10993169"/>
              <a:gd name="connsiteY17728" fmla="*/ 1017078 h 5809456"/>
              <a:gd name="connsiteX17729" fmla="*/ 3229646 w 10993169"/>
              <a:gd name="connsiteY17729" fmla="*/ 1019683 h 5809456"/>
              <a:gd name="connsiteX17730" fmla="*/ 3228995 w 10993169"/>
              <a:gd name="connsiteY17730" fmla="*/ 1022287 h 5809456"/>
              <a:gd name="connsiteX17731" fmla="*/ 3228995 w 10993169"/>
              <a:gd name="connsiteY17731" fmla="*/ 1025543 h 5809456"/>
              <a:gd name="connsiteX17732" fmla="*/ 3229646 w 10993169"/>
              <a:gd name="connsiteY17732" fmla="*/ 1027497 h 5809456"/>
              <a:gd name="connsiteX17733" fmla="*/ 3230297 w 10993169"/>
              <a:gd name="connsiteY17733" fmla="*/ 1028148 h 5809456"/>
              <a:gd name="connsiteX17734" fmla="*/ 3231599 w 10993169"/>
              <a:gd name="connsiteY17734" fmla="*/ 1028799 h 5809456"/>
              <a:gd name="connsiteX17735" fmla="*/ 3233553 w 10993169"/>
              <a:gd name="connsiteY17735" fmla="*/ 1029450 h 5809456"/>
              <a:gd name="connsiteX17736" fmla="*/ 3235506 w 10993169"/>
              <a:gd name="connsiteY17736" fmla="*/ 1030101 h 5809456"/>
              <a:gd name="connsiteX17737" fmla="*/ 3240715 w 10993169"/>
              <a:gd name="connsiteY17737" fmla="*/ 1030101 h 5809456"/>
              <a:gd name="connsiteX17738" fmla="*/ 3245273 w 10993169"/>
              <a:gd name="connsiteY17738" fmla="*/ 1030101 h 5809456"/>
              <a:gd name="connsiteX17739" fmla="*/ 3247878 w 10993169"/>
              <a:gd name="connsiteY17739" fmla="*/ 1030752 h 5809456"/>
              <a:gd name="connsiteX17740" fmla="*/ 3251134 w 10993169"/>
              <a:gd name="connsiteY17740" fmla="*/ 1030752 h 5809456"/>
              <a:gd name="connsiteX17741" fmla="*/ 3254389 w 10993169"/>
              <a:gd name="connsiteY17741" fmla="*/ 1030752 h 5809456"/>
              <a:gd name="connsiteX17742" fmla="*/ 3257645 w 10993169"/>
              <a:gd name="connsiteY17742" fmla="*/ 1030101 h 5809456"/>
              <a:gd name="connsiteX17743" fmla="*/ 3260901 w 10993169"/>
              <a:gd name="connsiteY17743" fmla="*/ 1029450 h 5809456"/>
              <a:gd name="connsiteX17744" fmla="*/ 3264156 w 10993169"/>
              <a:gd name="connsiteY17744" fmla="*/ 1029450 h 5809456"/>
              <a:gd name="connsiteX17745" fmla="*/ 3267412 w 10993169"/>
              <a:gd name="connsiteY17745" fmla="*/ 1029450 h 5809456"/>
              <a:gd name="connsiteX17746" fmla="*/ 3270668 w 10993169"/>
              <a:gd name="connsiteY17746" fmla="*/ 1030101 h 5809456"/>
              <a:gd name="connsiteX17747" fmla="*/ 3277179 w 10993169"/>
              <a:gd name="connsiteY17747" fmla="*/ 1034008 h 5809456"/>
              <a:gd name="connsiteX17748" fmla="*/ 3283039 w 10993169"/>
              <a:gd name="connsiteY17748" fmla="*/ 1037915 h 5809456"/>
              <a:gd name="connsiteX17749" fmla="*/ 3286946 w 10993169"/>
              <a:gd name="connsiteY17749" fmla="*/ 1046380 h 5809456"/>
              <a:gd name="connsiteX17750" fmla="*/ 3290853 w 10993169"/>
              <a:gd name="connsiteY17750" fmla="*/ 1055496 h 5809456"/>
              <a:gd name="connsiteX17751" fmla="*/ 3294760 w 10993169"/>
              <a:gd name="connsiteY17751" fmla="*/ 1062658 h 5809456"/>
              <a:gd name="connsiteX17752" fmla="*/ 3299318 w 10993169"/>
              <a:gd name="connsiteY17752" fmla="*/ 1070472 h 5809456"/>
              <a:gd name="connsiteX17753" fmla="*/ 3303225 w 10993169"/>
              <a:gd name="connsiteY17753" fmla="*/ 1078936 h 5809456"/>
              <a:gd name="connsiteX17754" fmla="*/ 3306480 w 10993169"/>
              <a:gd name="connsiteY17754" fmla="*/ 1086099 h 5809456"/>
              <a:gd name="connsiteX17755" fmla="*/ 3311038 w 10993169"/>
              <a:gd name="connsiteY17755" fmla="*/ 1093262 h 5809456"/>
              <a:gd name="connsiteX17756" fmla="*/ 3317550 w 10993169"/>
              <a:gd name="connsiteY17756" fmla="*/ 1101075 h 5809456"/>
              <a:gd name="connsiteX17757" fmla="*/ 3324061 w 10993169"/>
              <a:gd name="connsiteY17757" fmla="*/ 1109540 h 5809456"/>
              <a:gd name="connsiteX17758" fmla="*/ 3329921 w 10993169"/>
              <a:gd name="connsiteY17758" fmla="*/ 1117354 h 5809456"/>
              <a:gd name="connsiteX17759" fmla="*/ 3331224 w 10993169"/>
              <a:gd name="connsiteY17759" fmla="*/ 1121912 h 5809456"/>
              <a:gd name="connsiteX17760" fmla="*/ 3333177 w 10993169"/>
              <a:gd name="connsiteY17760" fmla="*/ 1127772 h 5809456"/>
              <a:gd name="connsiteX17761" fmla="*/ 3334479 w 10993169"/>
              <a:gd name="connsiteY17761" fmla="*/ 1134283 h 5809456"/>
              <a:gd name="connsiteX17762" fmla="*/ 3334479 w 10993169"/>
              <a:gd name="connsiteY17762" fmla="*/ 1140143 h 5809456"/>
              <a:gd name="connsiteX17763" fmla="*/ 3333828 w 10993169"/>
              <a:gd name="connsiteY17763" fmla="*/ 1147306 h 5809456"/>
              <a:gd name="connsiteX17764" fmla="*/ 3330573 w 10993169"/>
              <a:gd name="connsiteY17764" fmla="*/ 1157073 h 5809456"/>
              <a:gd name="connsiteX17765" fmla="*/ 3327317 w 10993169"/>
              <a:gd name="connsiteY17765" fmla="*/ 1166840 h 5809456"/>
              <a:gd name="connsiteX17766" fmla="*/ 3324061 w 10993169"/>
              <a:gd name="connsiteY17766" fmla="*/ 1175956 h 5809456"/>
              <a:gd name="connsiteX17767" fmla="*/ 3323410 w 10993169"/>
              <a:gd name="connsiteY17767" fmla="*/ 1182467 h 5809456"/>
              <a:gd name="connsiteX17768" fmla="*/ 3322759 w 10993169"/>
              <a:gd name="connsiteY17768" fmla="*/ 1190932 h 5809456"/>
              <a:gd name="connsiteX17769" fmla="*/ 3322108 w 10993169"/>
              <a:gd name="connsiteY17769" fmla="*/ 1200048 h 5809456"/>
              <a:gd name="connsiteX17770" fmla="*/ 3321457 w 10993169"/>
              <a:gd name="connsiteY17770" fmla="*/ 1206560 h 5809456"/>
              <a:gd name="connsiteX17771" fmla="*/ 3322108 w 10993169"/>
              <a:gd name="connsiteY17771" fmla="*/ 1221536 h 5809456"/>
              <a:gd name="connsiteX17772" fmla="*/ 3322759 w 10993169"/>
              <a:gd name="connsiteY17772" fmla="*/ 1240419 h 5809456"/>
              <a:gd name="connsiteX17773" fmla="*/ 3323410 w 10993169"/>
              <a:gd name="connsiteY17773" fmla="*/ 1259302 h 5809456"/>
              <a:gd name="connsiteX17774" fmla="*/ 3324061 w 10993169"/>
              <a:gd name="connsiteY17774" fmla="*/ 1275580 h 5809456"/>
              <a:gd name="connsiteX17775" fmla="*/ 3324061 w 10993169"/>
              <a:gd name="connsiteY17775" fmla="*/ 1285347 h 5809456"/>
              <a:gd name="connsiteX17776" fmla="*/ 3323410 w 10993169"/>
              <a:gd name="connsiteY17776" fmla="*/ 1297719 h 5809456"/>
              <a:gd name="connsiteX17777" fmla="*/ 3322759 w 10993169"/>
              <a:gd name="connsiteY17777" fmla="*/ 1309440 h 5809456"/>
              <a:gd name="connsiteX17778" fmla="*/ 3321457 w 10993169"/>
              <a:gd name="connsiteY17778" fmla="*/ 1319206 h 5809456"/>
              <a:gd name="connsiteX17779" fmla="*/ 3320805 w 10993169"/>
              <a:gd name="connsiteY17779" fmla="*/ 1325718 h 5809456"/>
              <a:gd name="connsiteX17780" fmla="*/ 3318852 w 10993169"/>
              <a:gd name="connsiteY17780" fmla="*/ 1333531 h 5809456"/>
              <a:gd name="connsiteX17781" fmla="*/ 3316899 w 10993169"/>
              <a:gd name="connsiteY17781" fmla="*/ 1340694 h 5809456"/>
              <a:gd name="connsiteX17782" fmla="*/ 3316247 w 10993169"/>
              <a:gd name="connsiteY17782" fmla="*/ 1347206 h 5809456"/>
              <a:gd name="connsiteX17783" fmla="*/ 3314945 w 10993169"/>
              <a:gd name="connsiteY17783" fmla="*/ 1351763 h 5809456"/>
              <a:gd name="connsiteX17784" fmla="*/ 3315596 w 10993169"/>
              <a:gd name="connsiteY17784" fmla="*/ 1357624 h 5809456"/>
              <a:gd name="connsiteX17785" fmla="*/ 3316247 w 10993169"/>
              <a:gd name="connsiteY17785" fmla="*/ 1364135 h 5809456"/>
              <a:gd name="connsiteX17786" fmla="*/ 3316247 w 10993169"/>
              <a:gd name="connsiteY17786" fmla="*/ 1369995 h 5809456"/>
              <a:gd name="connsiteX17787" fmla="*/ 3316899 w 10993169"/>
              <a:gd name="connsiteY17787" fmla="*/ 1377158 h 5809456"/>
              <a:gd name="connsiteX17788" fmla="*/ 3318852 w 10993169"/>
              <a:gd name="connsiteY17788" fmla="*/ 1385623 h 5809456"/>
              <a:gd name="connsiteX17789" fmla="*/ 3321457 w 10993169"/>
              <a:gd name="connsiteY17789" fmla="*/ 1394738 h 5809456"/>
              <a:gd name="connsiteX17790" fmla="*/ 3324061 w 10993169"/>
              <a:gd name="connsiteY17790" fmla="*/ 1403854 h 5809456"/>
              <a:gd name="connsiteX17791" fmla="*/ 3323410 w 10993169"/>
              <a:gd name="connsiteY17791" fmla="*/ 1409064 h 5809456"/>
              <a:gd name="connsiteX17792" fmla="*/ 3322759 w 10993169"/>
              <a:gd name="connsiteY17792" fmla="*/ 1415575 h 5809456"/>
              <a:gd name="connsiteX17793" fmla="*/ 3322108 w 10993169"/>
              <a:gd name="connsiteY17793" fmla="*/ 1422737 h 5809456"/>
              <a:gd name="connsiteX17794" fmla="*/ 3321457 w 10993169"/>
              <a:gd name="connsiteY17794" fmla="*/ 1429249 h 5809456"/>
              <a:gd name="connsiteX17795" fmla="*/ 3320154 w 10993169"/>
              <a:gd name="connsiteY17795" fmla="*/ 1440969 h 5809456"/>
              <a:gd name="connsiteX17796" fmla="*/ 3320154 w 10993169"/>
              <a:gd name="connsiteY17796" fmla="*/ 1455945 h 5809456"/>
              <a:gd name="connsiteX17797" fmla="*/ 3320154 w 10993169"/>
              <a:gd name="connsiteY17797" fmla="*/ 1470922 h 5809456"/>
              <a:gd name="connsiteX17798" fmla="*/ 3318852 w 10993169"/>
              <a:gd name="connsiteY17798" fmla="*/ 1482642 h 5809456"/>
              <a:gd name="connsiteX17799" fmla="*/ 3314945 w 10993169"/>
              <a:gd name="connsiteY17799" fmla="*/ 1492409 h 5809456"/>
              <a:gd name="connsiteX17800" fmla="*/ 3311038 w 10993169"/>
              <a:gd name="connsiteY17800" fmla="*/ 1500223 h 5809456"/>
              <a:gd name="connsiteX17801" fmla="*/ 3303876 w 10993169"/>
              <a:gd name="connsiteY17801" fmla="*/ 1508688 h 5809456"/>
              <a:gd name="connsiteX17802" fmla="*/ 3296062 w 10993169"/>
              <a:gd name="connsiteY17802" fmla="*/ 1516501 h 5809456"/>
              <a:gd name="connsiteX17803" fmla="*/ 3293458 w 10993169"/>
              <a:gd name="connsiteY17803" fmla="*/ 1521710 h 5809456"/>
              <a:gd name="connsiteX17804" fmla="*/ 3290853 w 10993169"/>
              <a:gd name="connsiteY17804" fmla="*/ 1528222 h 5809456"/>
              <a:gd name="connsiteX17805" fmla="*/ 3288249 w 10993169"/>
              <a:gd name="connsiteY17805" fmla="*/ 1535384 h 5809456"/>
              <a:gd name="connsiteX17806" fmla="*/ 3285644 w 10993169"/>
              <a:gd name="connsiteY17806" fmla="*/ 1541896 h 5809456"/>
              <a:gd name="connsiteX17807" fmla="*/ 3283691 w 10993169"/>
              <a:gd name="connsiteY17807" fmla="*/ 1545803 h 5809456"/>
              <a:gd name="connsiteX17808" fmla="*/ 3280435 w 10993169"/>
              <a:gd name="connsiteY17808" fmla="*/ 1550360 h 5809456"/>
              <a:gd name="connsiteX17809" fmla="*/ 3277179 w 10993169"/>
              <a:gd name="connsiteY17809" fmla="*/ 1554267 h 5809456"/>
              <a:gd name="connsiteX17810" fmla="*/ 3273272 w 10993169"/>
              <a:gd name="connsiteY17810" fmla="*/ 1556872 h 5809456"/>
              <a:gd name="connsiteX17811" fmla="*/ 3265459 w 10993169"/>
              <a:gd name="connsiteY17811" fmla="*/ 1560779 h 5809456"/>
              <a:gd name="connsiteX17812" fmla="*/ 3255040 w 10993169"/>
              <a:gd name="connsiteY17812" fmla="*/ 1564686 h 5809456"/>
              <a:gd name="connsiteX17813" fmla="*/ 3245925 w 10993169"/>
              <a:gd name="connsiteY17813" fmla="*/ 1567290 h 5809456"/>
              <a:gd name="connsiteX17814" fmla="*/ 3234855 w 10993169"/>
              <a:gd name="connsiteY17814" fmla="*/ 1571197 h 5809456"/>
              <a:gd name="connsiteX17815" fmla="*/ 3223786 w 10993169"/>
              <a:gd name="connsiteY17815" fmla="*/ 1574453 h 5809456"/>
              <a:gd name="connsiteX17816" fmla="*/ 3214670 w 10993169"/>
              <a:gd name="connsiteY17816" fmla="*/ 1577708 h 5809456"/>
              <a:gd name="connsiteX17817" fmla="*/ 3204903 w 10993169"/>
              <a:gd name="connsiteY17817" fmla="*/ 1576406 h 5809456"/>
              <a:gd name="connsiteX17818" fmla="*/ 3191880 w 10993169"/>
              <a:gd name="connsiteY17818" fmla="*/ 1575104 h 5809456"/>
              <a:gd name="connsiteX17819" fmla="*/ 3179508 w 10993169"/>
              <a:gd name="connsiteY17819" fmla="*/ 1573150 h 5809456"/>
              <a:gd name="connsiteX17820" fmla="*/ 3168439 w 10993169"/>
              <a:gd name="connsiteY17820" fmla="*/ 1572499 h 5809456"/>
              <a:gd name="connsiteX17821" fmla="*/ 3162579 w 10993169"/>
              <a:gd name="connsiteY17821" fmla="*/ 1573150 h 5809456"/>
              <a:gd name="connsiteX17822" fmla="*/ 3155416 w 10993169"/>
              <a:gd name="connsiteY17822" fmla="*/ 1574453 h 5809456"/>
              <a:gd name="connsiteX17823" fmla="*/ 3150858 w 10993169"/>
              <a:gd name="connsiteY17823" fmla="*/ 1575104 h 5809456"/>
              <a:gd name="connsiteX17824" fmla="*/ 3146951 w 10993169"/>
              <a:gd name="connsiteY17824" fmla="*/ 1575755 h 5809456"/>
              <a:gd name="connsiteX17825" fmla="*/ 3143696 w 10993169"/>
              <a:gd name="connsiteY17825" fmla="*/ 1575755 h 5809456"/>
              <a:gd name="connsiteX17826" fmla="*/ 3140440 w 10993169"/>
              <a:gd name="connsiteY17826" fmla="*/ 1575104 h 5809456"/>
              <a:gd name="connsiteX17827" fmla="*/ 3135882 w 10993169"/>
              <a:gd name="connsiteY17827" fmla="*/ 1574453 h 5809456"/>
              <a:gd name="connsiteX17828" fmla="*/ 3131324 w 10993169"/>
              <a:gd name="connsiteY17828" fmla="*/ 1573150 h 5809456"/>
              <a:gd name="connsiteX17829" fmla="*/ 3126115 w 10993169"/>
              <a:gd name="connsiteY17829" fmla="*/ 1571197 h 5809456"/>
              <a:gd name="connsiteX17830" fmla="*/ 3120255 w 10993169"/>
              <a:gd name="connsiteY17830" fmla="*/ 1569244 h 5809456"/>
              <a:gd name="connsiteX17831" fmla="*/ 3109837 w 10993169"/>
              <a:gd name="connsiteY17831" fmla="*/ 1564035 h 5809456"/>
              <a:gd name="connsiteX17832" fmla="*/ 3102023 w 10993169"/>
              <a:gd name="connsiteY17832" fmla="*/ 1559476 h 5809456"/>
              <a:gd name="connsiteX17833" fmla="*/ 3095511 w 10993169"/>
              <a:gd name="connsiteY17833" fmla="*/ 1554267 h 5809456"/>
              <a:gd name="connsiteX17834" fmla="*/ 3087047 w 10993169"/>
              <a:gd name="connsiteY17834" fmla="*/ 1547756 h 5809456"/>
              <a:gd name="connsiteX17835" fmla="*/ 3078582 w 10993169"/>
              <a:gd name="connsiteY17835" fmla="*/ 1540593 h 5809456"/>
              <a:gd name="connsiteX17836" fmla="*/ 3070768 w 10993169"/>
              <a:gd name="connsiteY17836" fmla="*/ 1534082 h 5809456"/>
              <a:gd name="connsiteX17837" fmla="*/ 3064257 w 10993169"/>
              <a:gd name="connsiteY17837" fmla="*/ 1526269 h 5809456"/>
              <a:gd name="connsiteX17838" fmla="*/ 3056443 w 10993169"/>
              <a:gd name="connsiteY17838" fmla="*/ 1515850 h 5809456"/>
              <a:gd name="connsiteX17839" fmla="*/ 3051885 w 10993169"/>
              <a:gd name="connsiteY17839" fmla="*/ 1509990 h 5809456"/>
              <a:gd name="connsiteX17840" fmla="*/ 3048629 w 10993169"/>
              <a:gd name="connsiteY17840" fmla="*/ 1504130 h 5809456"/>
              <a:gd name="connsiteX17841" fmla="*/ 3045374 w 10993169"/>
              <a:gd name="connsiteY17841" fmla="*/ 1498269 h 5809456"/>
              <a:gd name="connsiteX17842" fmla="*/ 3043421 w 10993169"/>
              <a:gd name="connsiteY17842" fmla="*/ 1493060 h 5809456"/>
              <a:gd name="connsiteX17843" fmla="*/ 3038863 w 10993169"/>
              <a:gd name="connsiteY17843" fmla="*/ 1485898 h 5809456"/>
              <a:gd name="connsiteX17844" fmla="*/ 3034305 w 10993169"/>
              <a:gd name="connsiteY17844" fmla="*/ 1477433 h 5809456"/>
              <a:gd name="connsiteX17845" fmla="*/ 3030398 w 10993169"/>
              <a:gd name="connsiteY17845" fmla="*/ 1468968 h 5809456"/>
              <a:gd name="connsiteX17846" fmla="*/ 3027793 w 10993169"/>
              <a:gd name="connsiteY17846" fmla="*/ 1462457 h 5809456"/>
              <a:gd name="connsiteX17847" fmla="*/ 3025840 w 10993169"/>
              <a:gd name="connsiteY17847" fmla="*/ 1455294 h 5809456"/>
              <a:gd name="connsiteX17848" fmla="*/ 3023886 w 10993169"/>
              <a:gd name="connsiteY17848" fmla="*/ 1446830 h 5809456"/>
              <a:gd name="connsiteX17849" fmla="*/ 3021933 w 10993169"/>
              <a:gd name="connsiteY17849" fmla="*/ 1437714 h 5809456"/>
              <a:gd name="connsiteX17850" fmla="*/ 3019979 w 10993169"/>
              <a:gd name="connsiteY17850" fmla="*/ 1429249 h 5809456"/>
              <a:gd name="connsiteX17851" fmla="*/ 3018026 w 10993169"/>
              <a:gd name="connsiteY17851" fmla="*/ 1421435 h 5809456"/>
              <a:gd name="connsiteX17852" fmla="*/ 3016724 w 10993169"/>
              <a:gd name="connsiteY17852" fmla="*/ 1411668 h 5809456"/>
              <a:gd name="connsiteX17853" fmla="*/ 3014770 w 10993169"/>
              <a:gd name="connsiteY17853" fmla="*/ 1401250 h 5809456"/>
              <a:gd name="connsiteX17854" fmla="*/ 3012817 w 10993169"/>
              <a:gd name="connsiteY17854" fmla="*/ 1392785 h 5809456"/>
              <a:gd name="connsiteX17855" fmla="*/ 3009561 w 10993169"/>
              <a:gd name="connsiteY17855" fmla="*/ 1388227 h 5809456"/>
              <a:gd name="connsiteX17856" fmla="*/ 3005003 w 10993169"/>
              <a:gd name="connsiteY17856" fmla="*/ 1383018 h 5809456"/>
              <a:gd name="connsiteX17857" fmla="*/ 3000445 w 10993169"/>
              <a:gd name="connsiteY17857" fmla="*/ 1377158 h 5809456"/>
              <a:gd name="connsiteX17858" fmla="*/ 2997190 w 10993169"/>
              <a:gd name="connsiteY17858" fmla="*/ 1372600 h 5809456"/>
              <a:gd name="connsiteX17859" fmla="*/ 2994585 w 10993169"/>
              <a:gd name="connsiteY17859" fmla="*/ 1366089 h 5809456"/>
              <a:gd name="connsiteX17860" fmla="*/ 2991329 w 10993169"/>
              <a:gd name="connsiteY17860" fmla="*/ 1358926 h 5809456"/>
              <a:gd name="connsiteX17861" fmla="*/ 2988725 w 10993169"/>
              <a:gd name="connsiteY17861" fmla="*/ 1352414 h 5809456"/>
              <a:gd name="connsiteX17862" fmla="*/ 2987423 w 10993169"/>
              <a:gd name="connsiteY17862" fmla="*/ 1347206 h 5809456"/>
              <a:gd name="connsiteX17863" fmla="*/ 2986120 w 10993169"/>
              <a:gd name="connsiteY17863" fmla="*/ 1340694 h 5809456"/>
              <a:gd name="connsiteX17864" fmla="*/ 2986120 w 10993169"/>
              <a:gd name="connsiteY17864" fmla="*/ 1333531 h 5809456"/>
              <a:gd name="connsiteX17865" fmla="*/ 2986771 w 10993169"/>
              <a:gd name="connsiteY17865" fmla="*/ 1325718 h 5809456"/>
              <a:gd name="connsiteX17866" fmla="*/ 2987423 w 10993169"/>
              <a:gd name="connsiteY17866" fmla="*/ 1319206 h 5809456"/>
              <a:gd name="connsiteX17867" fmla="*/ 2988725 w 10993169"/>
              <a:gd name="connsiteY17867" fmla="*/ 1311393 h 5809456"/>
              <a:gd name="connsiteX17868" fmla="*/ 2990027 w 10993169"/>
              <a:gd name="connsiteY17868" fmla="*/ 1304230 h 5809456"/>
              <a:gd name="connsiteX17869" fmla="*/ 2983516 w 10993169"/>
              <a:gd name="connsiteY17869" fmla="*/ 1298370 h 5809456"/>
              <a:gd name="connsiteX17870" fmla="*/ 2979609 w 10993169"/>
              <a:gd name="connsiteY17870" fmla="*/ 1293161 h 5809456"/>
              <a:gd name="connsiteX17871" fmla="*/ 2980911 w 10993169"/>
              <a:gd name="connsiteY17871" fmla="*/ 1284696 h 5809456"/>
              <a:gd name="connsiteX17872" fmla="*/ 2982213 w 10993169"/>
              <a:gd name="connsiteY17872" fmla="*/ 1278185 h 5809456"/>
              <a:gd name="connsiteX17873" fmla="*/ 2984167 w 10993169"/>
              <a:gd name="connsiteY17873" fmla="*/ 1275580 h 5809456"/>
              <a:gd name="connsiteX17874" fmla="*/ 2986771 w 10993169"/>
              <a:gd name="connsiteY17874" fmla="*/ 1272976 h 5809456"/>
              <a:gd name="connsiteX17875" fmla="*/ 2988725 w 10993169"/>
              <a:gd name="connsiteY17875" fmla="*/ 1270371 h 5809456"/>
              <a:gd name="connsiteX17876" fmla="*/ 2990027 w 10993169"/>
              <a:gd name="connsiteY17876" fmla="*/ 1267767 h 5809456"/>
              <a:gd name="connsiteX17877" fmla="*/ 2990027 w 10993169"/>
              <a:gd name="connsiteY17877" fmla="*/ 1262557 h 5809456"/>
              <a:gd name="connsiteX17878" fmla="*/ 2990027 w 10993169"/>
              <a:gd name="connsiteY17878" fmla="*/ 1257999 h 5809456"/>
              <a:gd name="connsiteX17879" fmla="*/ 2984818 w 10993169"/>
              <a:gd name="connsiteY17879" fmla="*/ 1254093 h 5809456"/>
              <a:gd name="connsiteX17880" fmla="*/ 2979609 w 10993169"/>
              <a:gd name="connsiteY17880" fmla="*/ 1250186 h 5809456"/>
              <a:gd name="connsiteX17881" fmla="*/ 2977655 w 10993169"/>
              <a:gd name="connsiteY17881" fmla="*/ 1245628 h 5809456"/>
              <a:gd name="connsiteX17882" fmla="*/ 2976353 w 10993169"/>
              <a:gd name="connsiteY17882" fmla="*/ 1239768 h 5809456"/>
              <a:gd name="connsiteX17883" fmla="*/ 2975051 w 10993169"/>
              <a:gd name="connsiteY17883" fmla="*/ 1233256 h 5809456"/>
              <a:gd name="connsiteX17884" fmla="*/ 2974400 w 10993169"/>
              <a:gd name="connsiteY17884" fmla="*/ 1227396 h 5809456"/>
              <a:gd name="connsiteX17885" fmla="*/ 2973749 w 10993169"/>
              <a:gd name="connsiteY17885" fmla="*/ 1224792 h 5809456"/>
              <a:gd name="connsiteX17886" fmla="*/ 2973749 w 10993169"/>
              <a:gd name="connsiteY17886" fmla="*/ 1222187 h 5809456"/>
              <a:gd name="connsiteX17887" fmla="*/ 2973097 w 10993169"/>
              <a:gd name="connsiteY17887" fmla="*/ 1218931 h 5809456"/>
              <a:gd name="connsiteX17888" fmla="*/ 2973749 w 10993169"/>
              <a:gd name="connsiteY17888" fmla="*/ 1215675 h 5809456"/>
              <a:gd name="connsiteX17889" fmla="*/ 2974400 w 10993169"/>
              <a:gd name="connsiteY17889" fmla="*/ 1209164 h 5809456"/>
              <a:gd name="connsiteX17890" fmla="*/ 2974400 w 10993169"/>
              <a:gd name="connsiteY17890" fmla="*/ 1204606 h 5809456"/>
              <a:gd name="connsiteX17891" fmla="*/ 2975051 w 10993169"/>
              <a:gd name="connsiteY17891" fmla="*/ 1198095 h 5809456"/>
              <a:gd name="connsiteX17892" fmla="*/ 2975702 w 10993169"/>
              <a:gd name="connsiteY17892" fmla="*/ 1189630 h 5809456"/>
              <a:gd name="connsiteX17893" fmla="*/ 2976353 w 10993169"/>
              <a:gd name="connsiteY17893" fmla="*/ 1182467 h 5809456"/>
              <a:gd name="connsiteX17894" fmla="*/ 2977004 w 10993169"/>
              <a:gd name="connsiteY17894" fmla="*/ 1175956 h 5809456"/>
              <a:gd name="connsiteX17895" fmla="*/ 2977004 w 10993169"/>
              <a:gd name="connsiteY17895" fmla="*/ 1172700 h 5809456"/>
              <a:gd name="connsiteX17896" fmla="*/ 2977655 w 10993169"/>
              <a:gd name="connsiteY17896" fmla="*/ 1167491 h 5809456"/>
              <a:gd name="connsiteX17897" fmla="*/ 2978307 w 10993169"/>
              <a:gd name="connsiteY17897" fmla="*/ 1162282 h 5809456"/>
              <a:gd name="connsiteX17898" fmla="*/ 2979609 w 10993169"/>
              <a:gd name="connsiteY17898" fmla="*/ 1157724 h 5809456"/>
              <a:gd name="connsiteX17899" fmla="*/ 2980911 w 10993169"/>
              <a:gd name="connsiteY17899" fmla="*/ 1149260 h 5809456"/>
              <a:gd name="connsiteX17900" fmla="*/ 2982213 w 10993169"/>
              <a:gd name="connsiteY17900" fmla="*/ 1140143 h 5809456"/>
              <a:gd name="connsiteX17901" fmla="*/ 2982213 w 10993169"/>
              <a:gd name="connsiteY17901" fmla="*/ 1137539 h 5809456"/>
              <a:gd name="connsiteX17902" fmla="*/ 2982865 w 10993169"/>
              <a:gd name="connsiteY17902" fmla="*/ 1134934 h 5809456"/>
              <a:gd name="connsiteX17903" fmla="*/ 2983516 w 10993169"/>
              <a:gd name="connsiteY17903" fmla="*/ 1132330 h 5809456"/>
              <a:gd name="connsiteX17904" fmla="*/ 2982213 w 10993169"/>
              <a:gd name="connsiteY17904" fmla="*/ 1129725 h 5809456"/>
              <a:gd name="connsiteX17905" fmla="*/ 2979609 w 10993169"/>
              <a:gd name="connsiteY17905" fmla="*/ 1130377 h 5809456"/>
              <a:gd name="connsiteX17906" fmla="*/ 2977004 w 10993169"/>
              <a:gd name="connsiteY17906" fmla="*/ 1131679 h 5809456"/>
              <a:gd name="connsiteX17907" fmla="*/ 2974400 w 10993169"/>
              <a:gd name="connsiteY17907" fmla="*/ 1132981 h 5809456"/>
              <a:gd name="connsiteX17908" fmla="*/ 2971795 w 10993169"/>
              <a:gd name="connsiteY17908" fmla="*/ 1134934 h 5809456"/>
              <a:gd name="connsiteX17909" fmla="*/ 2967888 w 10993169"/>
              <a:gd name="connsiteY17909" fmla="*/ 1141446 h 5809456"/>
              <a:gd name="connsiteX17910" fmla="*/ 2964633 w 10993169"/>
              <a:gd name="connsiteY17910" fmla="*/ 1147957 h 5809456"/>
              <a:gd name="connsiteX17911" fmla="*/ 2963981 w 10993169"/>
              <a:gd name="connsiteY17911" fmla="*/ 1149911 h 5809456"/>
              <a:gd name="connsiteX17912" fmla="*/ 2962679 w 10993169"/>
              <a:gd name="connsiteY17912" fmla="*/ 1152515 h 5809456"/>
              <a:gd name="connsiteX17913" fmla="*/ 2961377 w 10993169"/>
              <a:gd name="connsiteY17913" fmla="*/ 1155771 h 5809456"/>
              <a:gd name="connsiteX17914" fmla="*/ 2959424 w 10993169"/>
              <a:gd name="connsiteY17914" fmla="*/ 1157724 h 5809456"/>
              <a:gd name="connsiteX17915" fmla="*/ 2954215 w 10993169"/>
              <a:gd name="connsiteY17915" fmla="*/ 1157724 h 5809456"/>
              <a:gd name="connsiteX17916" fmla="*/ 2950959 w 10993169"/>
              <a:gd name="connsiteY17916" fmla="*/ 1157724 h 5809456"/>
              <a:gd name="connsiteX17917" fmla="*/ 2949005 w 10993169"/>
              <a:gd name="connsiteY17917" fmla="*/ 1159026 h 5809456"/>
              <a:gd name="connsiteX17918" fmla="*/ 2946401 w 10993169"/>
              <a:gd name="connsiteY17918" fmla="*/ 1160980 h 5809456"/>
              <a:gd name="connsiteX17919" fmla="*/ 2944447 w 10993169"/>
              <a:gd name="connsiteY17919" fmla="*/ 1162933 h 5809456"/>
              <a:gd name="connsiteX17920" fmla="*/ 2943145 w 10993169"/>
              <a:gd name="connsiteY17920" fmla="*/ 1165538 h 5809456"/>
              <a:gd name="connsiteX17921" fmla="*/ 2941843 w 10993169"/>
              <a:gd name="connsiteY17921" fmla="*/ 1166189 h 5809456"/>
              <a:gd name="connsiteX17922" fmla="*/ 2941192 w 10993169"/>
              <a:gd name="connsiteY17922" fmla="*/ 1168143 h 5809456"/>
              <a:gd name="connsiteX17923" fmla="*/ 2941192 w 10993169"/>
              <a:gd name="connsiteY17923" fmla="*/ 1170747 h 5809456"/>
              <a:gd name="connsiteX17924" fmla="*/ 2940541 w 10993169"/>
              <a:gd name="connsiteY17924" fmla="*/ 1173352 h 5809456"/>
              <a:gd name="connsiteX17925" fmla="*/ 2943145 w 10993169"/>
              <a:gd name="connsiteY17925" fmla="*/ 1177258 h 5809456"/>
              <a:gd name="connsiteX17926" fmla="*/ 2945750 w 10993169"/>
              <a:gd name="connsiteY17926" fmla="*/ 1180514 h 5809456"/>
              <a:gd name="connsiteX17927" fmla="*/ 2947703 w 10993169"/>
              <a:gd name="connsiteY17927" fmla="*/ 1185072 h 5809456"/>
              <a:gd name="connsiteX17928" fmla="*/ 2948354 w 10993169"/>
              <a:gd name="connsiteY17928" fmla="*/ 1189630 h 5809456"/>
              <a:gd name="connsiteX17929" fmla="*/ 2948354 w 10993169"/>
              <a:gd name="connsiteY17929" fmla="*/ 1194839 h 5809456"/>
              <a:gd name="connsiteX17930" fmla="*/ 2948354 w 10993169"/>
              <a:gd name="connsiteY17930" fmla="*/ 1199397 h 5809456"/>
              <a:gd name="connsiteX17931" fmla="*/ 2946401 w 10993169"/>
              <a:gd name="connsiteY17931" fmla="*/ 1202002 h 5809456"/>
              <a:gd name="connsiteX17932" fmla="*/ 2944447 w 10993169"/>
              <a:gd name="connsiteY17932" fmla="*/ 1205257 h 5809456"/>
              <a:gd name="connsiteX17933" fmla="*/ 2941843 w 10993169"/>
              <a:gd name="connsiteY17933" fmla="*/ 1209164 h 5809456"/>
              <a:gd name="connsiteX17934" fmla="*/ 2938587 w 10993169"/>
              <a:gd name="connsiteY17934" fmla="*/ 1211769 h 5809456"/>
              <a:gd name="connsiteX17935" fmla="*/ 2933378 w 10993169"/>
              <a:gd name="connsiteY17935" fmla="*/ 1214373 h 5809456"/>
              <a:gd name="connsiteX17936" fmla="*/ 2928169 w 10993169"/>
              <a:gd name="connsiteY17936" fmla="*/ 1216978 h 5809456"/>
              <a:gd name="connsiteX17937" fmla="*/ 2926867 w 10993169"/>
              <a:gd name="connsiteY17937" fmla="*/ 1220233 h 5809456"/>
              <a:gd name="connsiteX17938" fmla="*/ 2926215 w 10993169"/>
              <a:gd name="connsiteY17938" fmla="*/ 1224792 h 5809456"/>
              <a:gd name="connsiteX17939" fmla="*/ 2925564 w 10993169"/>
              <a:gd name="connsiteY17939" fmla="*/ 1230001 h 5809456"/>
              <a:gd name="connsiteX17940" fmla="*/ 2925564 w 10993169"/>
              <a:gd name="connsiteY17940" fmla="*/ 1234558 h 5809456"/>
              <a:gd name="connsiteX17941" fmla="*/ 2924262 w 10993169"/>
              <a:gd name="connsiteY17941" fmla="*/ 1242372 h 5809456"/>
              <a:gd name="connsiteX17942" fmla="*/ 2922960 w 10993169"/>
              <a:gd name="connsiteY17942" fmla="*/ 1247581 h 5809456"/>
              <a:gd name="connsiteX17943" fmla="*/ 2917751 w 10993169"/>
              <a:gd name="connsiteY17943" fmla="*/ 1251488 h 5809456"/>
              <a:gd name="connsiteX17944" fmla="*/ 2913193 w 10993169"/>
              <a:gd name="connsiteY17944" fmla="*/ 1255395 h 5809456"/>
              <a:gd name="connsiteX17945" fmla="*/ 2911239 w 10993169"/>
              <a:gd name="connsiteY17945" fmla="*/ 1261906 h 5809456"/>
              <a:gd name="connsiteX17946" fmla="*/ 2907984 w 10993169"/>
              <a:gd name="connsiteY17946" fmla="*/ 1270371 h 5809456"/>
              <a:gd name="connsiteX17947" fmla="*/ 2909286 w 10993169"/>
              <a:gd name="connsiteY17947" fmla="*/ 1279487 h 5809456"/>
              <a:gd name="connsiteX17948" fmla="*/ 2911891 w 10993169"/>
              <a:gd name="connsiteY17948" fmla="*/ 1291208 h 5809456"/>
              <a:gd name="connsiteX17949" fmla="*/ 2914495 w 10993169"/>
              <a:gd name="connsiteY17949" fmla="*/ 1303579 h 5809456"/>
              <a:gd name="connsiteX17950" fmla="*/ 2915146 w 10993169"/>
              <a:gd name="connsiteY17950" fmla="*/ 1313997 h 5809456"/>
              <a:gd name="connsiteX17951" fmla="*/ 2915146 w 10993169"/>
              <a:gd name="connsiteY17951" fmla="*/ 1321160 h 5809456"/>
              <a:gd name="connsiteX17952" fmla="*/ 2913844 w 10993169"/>
              <a:gd name="connsiteY17952" fmla="*/ 1328974 h 5809456"/>
              <a:gd name="connsiteX17953" fmla="*/ 2911891 w 10993169"/>
              <a:gd name="connsiteY17953" fmla="*/ 1336787 h 5809456"/>
              <a:gd name="connsiteX17954" fmla="*/ 2910588 w 10993169"/>
              <a:gd name="connsiteY17954" fmla="*/ 1341996 h 5809456"/>
              <a:gd name="connsiteX17955" fmla="*/ 2909286 w 10993169"/>
              <a:gd name="connsiteY17955" fmla="*/ 1346554 h 5809456"/>
              <a:gd name="connsiteX17956" fmla="*/ 2906030 w 10993169"/>
              <a:gd name="connsiteY17956" fmla="*/ 1352414 h 5809456"/>
              <a:gd name="connsiteX17957" fmla="*/ 2902775 w 10993169"/>
              <a:gd name="connsiteY17957" fmla="*/ 1358275 h 5809456"/>
              <a:gd name="connsiteX17958" fmla="*/ 2900170 w 10993169"/>
              <a:gd name="connsiteY17958" fmla="*/ 1362833 h 5809456"/>
              <a:gd name="connsiteX17959" fmla="*/ 2897565 w 10993169"/>
              <a:gd name="connsiteY17959" fmla="*/ 1364786 h 5809456"/>
              <a:gd name="connsiteX17960" fmla="*/ 2894961 w 10993169"/>
              <a:gd name="connsiteY17960" fmla="*/ 1367391 h 5809456"/>
              <a:gd name="connsiteX17961" fmla="*/ 2892356 w 10993169"/>
              <a:gd name="connsiteY17961" fmla="*/ 1369344 h 5809456"/>
              <a:gd name="connsiteX17962" fmla="*/ 2889752 w 10993169"/>
              <a:gd name="connsiteY17962" fmla="*/ 1369995 h 5809456"/>
              <a:gd name="connsiteX17963" fmla="*/ 2885194 w 10993169"/>
              <a:gd name="connsiteY17963" fmla="*/ 1369995 h 5809456"/>
              <a:gd name="connsiteX17964" fmla="*/ 2879985 w 10993169"/>
              <a:gd name="connsiteY17964" fmla="*/ 1369995 h 5809456"/>
              <a:gd name="connsiteX17965" fmla="*/ 2873473 w 10993169"/>
              <a:gd name="connsiteY17965" fmla="*/ 1373902 h 5809456"/>
              <a:gd name="connsiteX17966" fmla="*/ 2866962 w 10993169"/>
              <a:gd name="connsiteY17966" fmla="*/ 1377809 h 5809456"/>
              <a:gd name="connsiteX17967" fmla="*/ 2865009 w 10993169"/>
              <a:gd name="connsiteY17967" fmla="*/ 1379762 h 5809456"/>
              <a:gd name="connsiteX17968" fmla="*/ 2861753 w 10993169"/>
              <a:gd name="connsiteY17968" fmla="*/ 1382367 h 5809456"/>
              <a:gd name="connsiteX17969" fmla="*/ 2859148 w 10993169"/>
              <a:gd name="connsiteY17969" fmla="*/ 1384320 h 5809456"/>
              <a:gd name="connsiteX17970" fmla="*/ 2857195 w 10993169"/>
              <a:gd name="connsiteY17970" fmla="*/ 1385623 h 5809456"/>
              <a:gd name="connsiteX17971" fmla="*/ 2851986 w 10993169"/>
              <a:gd name="connsiteY17971" fmla="*/ 1384320 h 5809456"/>
              <a:gd name="connsiteX17972" fmla="*/ 2846777 w 10993169"/>
              <a:gd name="connsiteY17972" fmla="*/ 1383018 h 5809456"/>
              <a:gd name="connsiteX17973" fmla="*/ 2842219 w 10993169"/>
              <a:gd name="connsiteY17973" fmla="*/ 1383018 h 5809456"/>
              <a:gd name="connsiteX17974" fmla="*/ 2836358 w 10993169"/>
              <a:gd name="connsiteY17974" fmla="*/ 1383018 h 5809456"/>
              <a:gd name="connsiteX17975" fmla="*/ 2831149 w 10993169"/>
              <a:gd name="connsiteY17975" fmla="*/ 1383018 h 5809456"/>
              <a:gd name="connsiteX17976" fmla="*/ 2825940 w 10993169"/>
              <a:gd name="connsiteY17976" fmla="*/ 1383018 h 5809456"/>
              <a:gd name="connsiteX17977" fmla="*/ 2823336 w 10993169"/>
              <a:gd name="connsiteY17977" fmla="*/ 1383018 h 5809456"/>
              <a:gd name="connsiteX17978" fmla="*/ 2820731 w 10993169"/>
              <a:gd name="connsiteY17978" fmla="*/ 1383018 h 5809456"/>
              <a:gd name="connsiteX17979" fmla="*/ 2818127 w 10993169"/>
              <a:gd name="connsiteY17979" fmla="*/ 1383669 h 5809456"/>
              <a:gd name="connsiteX17980" fmla="*/ 2815522 w 10993169"/>
              <a:gd name="connsiteY17980" fmla="*/ 1385623 h 5809456"/>
              <a:gd name="connsiteX17981" fmla="*/ 2814871 w 10993169"/>
              <a:gd name="connsiteY17981" fmla="*/ 1386274 h 5809456"/>
              <a:gd name="connsiteX17982" fmla="*/ 2814871 w 10993169"/>
              <a:gd name="connsiteY17982" fmla="*/ 1387576 h 5809456"/>
              <a:gd name="connsiteX17983" fmla="*/ 2814220 w 10993169"/>
              <a:gd name="connsiteY17983" fmla="*/ 1389529 h 5809456"/>
              <a:gd name="connsiteX17984" fmla="*/ 2814871 w 10993169"/>
              <a:gd name="connsiteY17984" fmla="*/ 1390832 h 5809456"/>
              <a:gd name="connsiteX17985" fmla="*/ 2815522 w 10993169"/>
              <a:gd name="connsiteY17985" fmla="*/ 1394087 h 5809456"/>
              <a:gd name="connsiteX17986" fmla="*/ 2815522 w 10993169"/>
              <a:gd name="connsiteY17986" fmla="*/ 1397994 h 5809456"/>
              <a:gd name="connsiteX17987" fmla="*/ 2814220 w 10993169"/>
              <a:gd name="connsiteY17987" fmla="*/ 1405157 h 5809456"/>
              <a:gd name="connsiteX17988" fmla="*/ 2812917 w 10993169"/>
              <a:gd name="connsiteY17988" fmla="*/ 1414273 h 5809456"/>
              <a:gd name="connsiteX17989" fmla="*/ 2810313 w 10993169"/>
              <a:gd name="connsiteY17989" fmla="*/ 1418179 h 5809456"/>
              <a:gd name="connsiteX17990" fmla="*/ 2805104 w 10993169"/>
              <a:gd name="connsiteY17990" fmla="*/ 1422737 h 5809456"/>
              <a:gd name="connsiteX17991" fmla="*/ 2799895 w 10993169"/>
              <a:gd name="connsiteY17991" fmla="*/ 1426644 h 5809456"/>
              <a:gd name="connsiteX17992" fmla="*/ 2795337 w 10993169"/>
              <a:gd name="connsiteY17992" fmla="*/ 1429249 h 5809456"/>
              <a:gd name="connsiteX17993" fmla="*/ 2790128 w 10993169"/>
              <a:gd name="connsiteY17993" fmla="*/ 1433807 h 5809456"/>
              <a:gd name="connsiteX17994" fmla="*/ 2782965 w 10993169"/>
              <a:gd name="connsiteY17994" fmla="*/ 1438365 h 5809456"/>
              <a:gd name="connsiteX17995" fmla="*/ 2775151 w 10993169"/>
              <a:gd name="connsiteY17995" fmla="*/ 1442923 h 5809456"/>
              <a:gd name="connsiteX17996" fmla="*/ 2769942 w 10993169"/>
              <a:gd name="connsiteY17996" fmla="*/ 1446830 h 5809456"/>
              <a:gd name="connsiteX17997" fmla="*/ 2761477 w 10993169"/>
              <a:gd name="connsiteY17997" fmla="*/ 1452039 h 5809456"/>
              <a:gd name="connsiteX17998" fmla="*/ 2754966 w 10993169"/>
              <a:gd name="connsiteY17998" fmla="*/ 1457248 h 5809456"/>
              <a:gd name="connsiteX17999" fmla="*/ 2750408 w 10993169"/>
              <a:gd name="connsiteY17999" fmla="*/ 1459852 h 5809456"/>
              <a:gd name="connsiteX18000" fmla="*/ 2745199 w 10993169"/>
              <a:gd name="connsiteY18000" fmla="*/ 1462457 h 5809456"/>
              <a:gd name="connsiteX18001" fmla="*/ 2741292 w 10993169"/>
              <a:gd name="connsiteY18001" fmla="*/ 1465061 h 5809456"/>
              <a:gd name="connsiteX18002" fmla="*/ 2739339 w 10993169"/>
              <a:gd name="connsiteY18002" fmla="*/ 1467666 h 5809456"/>
              <a:gd name="connsiteX18003" fmla="*/ 2738688 w 10993169"/>
              <a:gd name="connsiteY18003" fmla="*/ 1469620 h 5809456"/>
              <a:gd name="connsiteX18004" fmla="*/ 2739339 w 10993169"/>
              <a:gd name="connsiteY18004" fmla="*/ 1472224 h 5809456"/>
              <a:gd name="connsiteX18005" fmla="*/ 2739990 w 10993169"/>
              <a:gd name="connsiteY18005" fmla="*/ 1474828 h 5809456"/>
              <a:gd name="connsiteX18006" fmla="*/ 2741292 w 10993169"/>
              <a:gd name="connsiteY18006" fmla="*/ 1477433 h 5809456"/>
              <a:gd name="connsiteX18007" fmla="*/ 2743246 w 10993169"/>
              <a:gd name="connsiteY18007" fmla="*/ 1483293 h 5809456"/>
              <a:gd name="connsiteX18008" fmla="*/ 2744548 w 10993169"/>
              <a:gd name="connsiteY18008" fmla="*/ 1487851 h 5809456"/>
              <a:gd name="connsiteX18009" fmla="*/ 2744548 w 10993169"/>
              <a:gd name="connsiteY18009" fmla="*/ 1495665 h 5809456"/>
              <a:gd name="connsiteX18010" fmla="*/ 2744548 w 10993169"/>
              <a:gd name="connsiteY18010" fmla="*/ 1502827 h 5809456"/>
              <a:gd name="connsiteX18011" fmla="*/ 2743246 w 10993169"/>
              <a:gd name="connsiteY18011" fmla="*/ 1508037 h 5809456"/>
              <a:gd name="connsiteX18012" fmla="*/ 2742595 w 10993169"/>
              <a:gd name="connsiteY18012" fmla="*/ 1513897 h 5809456"/>
              <a:gd name="connsiteX18013" fmla="*/ 2743246 w 10993169"/>
              <a:gd name="connsiteY18013" fmla="*/ 1519106 h 5809456"/>
              <a:gd name="connsiteX18014" fmla="*/ 2744548 w 10993169"/>
              <a:gd name="connsiteY18014" fmla="*/ 1524315 h 5809456"/>
              <a:gd name="connsiteX18015" fmla="*/ 2748455 w 10993169"/>
              <a:gd name="connsiteY18015" fmla="*/ 1530826 h 5809456"/>
              <a:gd name="connsiteX18016" fmla="*/ 2752362 w 10993169"/>
              <a:gd name="connsiteY18016" fmla="*/ 1539291 h 5809456"/>
              <a:gd name="connsiteX18017" fmla="*/ 2753013 w 10993169"/>
              <a:gd name="connsiteY18017" fmla="*/ 1541245 h 5809456"/>
              <a:gd name="connsiteX18018" fmla="*/ 2753013 w 10993169"/>
              <a:gd name="connsiteY18018" fmla="*/ 1543198 h 5809456"/>
              <a:gd name="connsiteX18019" fmla="*/ 2752362 w 10993169"/>
              <a:gd name="connsiteY18019" fmla="*/ 1545803 h 5809456"/>
              <a:gd name="connsiteX18020" fmla="*/ 2751710 w 10993169"/>
              <a:gd name="connsiteY18020" fmla="*/ 1548407 h 5809456"/>
              <a:gd name="connsiteX18021" fmla="*/ 2749106 w 10993169"/>
              <a:gd name="connsiteY18021" fmla="*/ 1552965 h 5809456"/>
              <a:gd name="connsiteX18022" fmla="*/ 2747153 w 10993169"/>
              <a:gd name="connsiteY18022" fmla="*/ 1556872 h 5809456"/>
              <a:gd name="connsiteX18023" fmla="*/ 2741943 w 10993169"/>
              <a:gd name="connsiteY18023" fmla="*/ 1564686 h 5809456"/>
              <a:gd name="connsiteX18024" fmla="*/ 2736734 w 10993169"/>
              <a:gd name="connsiteY18024" fmla="*/ 1569895 h 5809456"/>
              <a:gd name="connsiteX18025" fmla="*/ 2731525 w 10993169"/>
              <a:gd name="connsiteY18025" fmla="*/ 1578359 h 5809456"/>
              <a:gd name="connsiteX18026" fmla="*/ 2726967 w 10993169"/>
              <a:gd name="connsiteY18026" fmla="*/ 1587475 h 5809456"/>
              <a:gd name="connsiteX18027" fmla="*/ 2726316 w 10993169"/>
              <a:gd name="connsiteY18027" fmla="*/ 1592033 h 5809456"/>
              <a:gd name="connsiteX18028" fmla="*/ 2725665 w 10993169"/>
              <a:gd name="connsiteY18028" fmla="*/ 1595940 h 5809456"/>
              <a:gd name="connsiteX18029" fmla="*/ 2725665 w 10993169"/>
              <a:gd name="connsiteY18029" fmla="*/ 1598545 h 5809456"/>
              <a:gd name="connsiteX18030" fmla="*/ 2725665 w 10993169"/>
              <a:gd name="connsiteY18030" fmla="*/ 1599847 h 5809456"/>
              <a:gd name="connsiteX18031" fmla="*/ 2726316 w 10993169"/>
              <a:gd name="connsiteY18031" fmla="*/ 1601800 h 5809456"/>
              <a:gd name="connsiteX18032" fmla="*/ 2726967 w 10993169"/>
              <a:gd name="connsiteY18032" fmla="*/ 1603103 h 5809456"/>
              <a:gd name="connsiteX18033" fmla="*/ 2728269 w 10993169"/>
              <a:gd name="connsiteY18033" fmla="*/ 1605707 h 5809456"/>
              <a:gd name="connsiteX18034" fmla="*/ 2730874 w 10993169"/>
              <a:gd name="connsiteY18034" fmla="*/ 1608312 h 5809456"/>
              <a:gd name="connsiteX18035" fmla="*/ 2733479 w 10993169"/>
              <a:gd name="connsiteY18035" fmla="*/ 1610265 h 5809456"/>
              <a:gd name="connsiteX18036" fmla="*/ 2736734 w 10993169"/>
              <a:gd name="connsiteY18036" fmla="*/ 1612219 h 5809456"/>
              <a:gd name="connsiteX18037" fmla="*/ 2739990 w 10993169"/>
              <a:gd name="connsiteY18037" fmla="*/ 1613521 h 5809456"/>
              <a:gd name="connsiteX18038" fmla="*/ 2743246 w 10993169"/>
              <a:gd name="connsiteY18038" fmla="*/ 1615474 h 5809456"/>
              <a:gd name="connsiteX18039" fmla="*/ 2745850 w 10993169"/>
              <a:gd name="connsiteY18039" fmla="*/ 1616777 h 5809456"/>
              <a:gd name="connsiteX18040" fmla="*/ 2747153 w 10993169"/>
              <a:gd name="connsiteY18040" fmla="*/ 1618730 h 5809456"/>
              <a:gd name="connsiteX18041" fmla="*/ 2747804 w 10993169"/>
              <a:gd name="connsiteY18041" fmla="*/ 1623288 h 5809456"/>
              <a:gd name="connsiteX18042" fmla="*/ 2747804 w 10993169"/>
              <a:gd name="connsiteY18042" fmla="*/ 1628497 h 5809456"/>
              <a:gd name="connsiteX18043" fmla="*/ 2747153 w 10993169"/>
              <a:gd name="connsiteY18043" fmla="*/ 1633706 h 5809456"/>
              <a:gd name="connsiteX18044" fmla="*/ 2747153 w 10993169"/>
              <a:gd name="connsiteY18044" fmla="*/ 1636311 h 5809456"/>
              <a:gd name="connsiteX18045" fmla="*/ 2747804 w 10993169"/>
              <a:gd name="connsiteY18045" fmla="*/ 1640869 h 5809456"/>
              <a:gd name="connsiteX18046" fmla="*/ 2749757 w 10993169"/>
              <a:gd name="connsiteY18046" fmla="*/ 1646729 h 5809456"/>
              <a:gd name="connsiteX18047" fmla="*/ 2752362 w 10993169"/>
              <a:gd name="connsiteY18047" fmla="*/ 1652589 h 5809456"/>
              <a:gd name="connsiteX18048" fmla="*/ 2754966 w 10993169"/>
              <a:gd name="connsiteY18048" fmla="*/ 1657147 h 5809456"/>
              <a:gd name="connsiteX18049" fmla="*/ 2756919 w 10993169"/>
              <a:gd name="connsiteY18049" fmla="*/ 1661705 h 5809456"/>
              <a:gd name="connsiteX18050" fmla="*/ 2760175 w 10993169"/>
              <a:gd name="connsiteY18050" fmla="*/ 1666914 h 5809456"/>
              <a:gd name="connsiteX18051" fmla="*/ 2762129 w 10993169"/>
              <a:gd name="connsiteY18051" fmla="*/ 1669519 h 5809456"/>
              <a:gd name="connsiteX18052" fmla="*/ 2763431 w 10993169"/>
              <a:gd name="connsiteY18052" fmla="*/ 1671472 h 5809456"/>
              <a:gd name="connsiteX18053" fmla="*/ 2765384 w 10993169"/>
              <a:gd name="connsiteY18053" fmla="*/ 1673426 h 5809456"/>
              <a:gd name="connsiteX18054" fmla="*/ 2767338 w 10993169"/>
              <a:gd name="connsiteY18054" fmla="*/ 1674728 h 5809456"/>
              <a:gd name="connsiteX18055" fmla="*/ 2770593 w 10993169"/>
              <a:gd name="connsiteY18055" fmla="*/ 1676030 h 5809456"/>
              <a:gd name="connsiteX18056" fmla="*/ 2775151 w 10993169"/>
              <a:gd name="connsiteY18056" fmla="*/ 1676681 h 5809456"/>
              <a:gd name="connsiteX18057" fmla="*/ 2780361 w 10993169"/>
              <a:gd name="connsiteY18057" fmla="*/ 1677332 h 5809456"/>
              <a:gd name="connsiteX18058" fmla="*/ 2784919 w 10993169"/>
              <a:gd name="connsiteY18058" fmla="*/ 1677332 h 5809456"/>
              <a:gd name="connsiteX18059" fmla="*/ 2790128 w 10993169"/>
              <a:gd name="connsiteY18059" fmla="*/ 1675379 h 5809456"/>
              <a:gd name="connsiteX18060" fmla="*/ 2796639 w 10993169"/>
              <a:gd name="connsiteY18060" fmla="*/ 1673426 h 5809456"/>
              <a:gd name="connsiteX18061" fmla="*/ 2803150 w 10993169"/>
              <a:gd name="connsiteY18061" fmla="*/ 1671472 h 5809456"/>
              <a:gd name="connsiteX18062" fmla="*/ 2808359 w 10993169"/>
              <a:gd name="connsiteY18062" fmla="*/ 1669519 h 5809456"/>
              <a:gd name="connsiteX18063" fmla="*/ 2812266 w 10993169"/>
              <a:gd name="connsiteY18063" fmla="*/ 1666263 h 5809456"/>
              <a:gd name="connsiteX18064" fmla="*/ 2816824 w 10993169"/>
              <a:gd name="connsiteY18064" fmla="*/ 1661705 h 5809456"/>
              <a:gd name="connsiteX18065" fmla="*/ 2820731 w 10993169"/>
              <a:gd name="connsiteY18065" fmla="*/ 1656496 h 5809456"/>
              <a:gd name="connsiteX18066" fmla="*/ 2823336 w 10993169"/>
              <a:gd name="connsiteY18066" fmla="*/ 1651938 h 5809456"/>
              <a:gd name="connsiteX18067" fmla="*/ 2827894 w 10993169"/>
              <a:gd name="connsiteY18067" fmla="*/ 1646729 h 5809456"/>
              <a:gd name="connsiteX18068" fmla="*/ 2831801 w 10993169"/>
              <a:gd name="connsiteY18068" fmla="*/ 1641520 h 5809456"/>
              <a:gd name="connsiteX18069" fmla="*/ 2833103 w 10993169"/>
              <a:gd name="connsiteY18069" fmla="*/ 1637613 h 5809456"/>
              <a:gd name="connsiteX18070" fmla="*/ 2835056 w 10993169"/>
              <a:gd name="connsiteY18070" fmla="*/ 1632404 h 5809456"/>
              <a:gd name="connsiteX18071" fmla="*/ 2835056 w 10993169"/>
              <a:gd name="connsiteY18071" fmla="*/ 1630450 h 5809456"/>
              <a:gd name="connsiteX18072" fmla="*/ 2835056 w 10993169"/>
              <a:gd name="connsiteY18072" fmla="*/ 1627846 h 5809456"/>
              <a:gd name="connsiteX18073" fmla="*/ 2835056 w 10993169"/>
              <a:gd name="connsiteY18073" fmla="*/ 1625893 h 5809456"/>
              <a:gd name="connsiteX18074" fmla="*/ 2834405 w 10993169"/>
              <a:gd name="connsiteY18074" fmla="*/ 1623939 h 5809456"/>
              <a:gd name="connsiteX18075" fmla="*/ 2824638 w 10993169"/>
              <a:gd name="connsiteY18075" fmla="*/ 1620032 h 5809456"/>
              <a:gd name="connsiteX18076" fmla="*/ 2815522 w 10993169"/>
              <a:gd name="connsiteY18076" fmla="*/ 1616125 h 5809456"/>
              <a:gd name="connsiteX18077" fmla="*/ 2813569 w 10993169"/>
              <a:gd name="connsiteY18077" fmla="*/ 1614172 h 5809456"/>
              <a:gd name="connsiteX18078" fmla="*/ 2810964 w 10993169"/>
              <a:gd name="connsiteY18078" fmla="*/ 1610917 h 5809456"/>
              <a:gd name="connsiteX18079" fmla="*/ 2809011 w 10993169"/>
              <a:gd name="connsiteY18079" fmla="*/ 1608312 h 5809456"/>
              <a:gd name="connsiteX18080" fmla="*/ 2808359 w 10993169"/>
              <a:gd name="connsiteY18080" fmla="*/ 1605056 h 5809456"/>
              <a:gd name="connsiteX18081" fmla="*/ 2808359 w 10993169"/>
              <a:gd name="connsiteY18081" fmla="*/ 1602452 h 5809456"/>
              <a:gd name="connsiteX18082" fmla="*/ 2809011 w 10993169"/>
              <a:gd name="connsiteY18082" fmla="*/ 1599196 h 5809456"/>
              <a:gd name="connsiteX18083" fmla="*/ 2810313 w 10993169"/>
              <a:gd name="connsiteY18083" fmla="*/ 1595940 h 5809456"/>
              <a:gd name="connsiteX18084" fmla="*/ 2812266 w 10993169"/>
              <a:gd name="connsiteY18084" fmla="*/ 1592684 h 5809456"/>
              <a:gd name="connsiteX18085" fmla="*/ 2815522 w 10993169"/>
              <a:gd name="connsiteY18085" fmla="*/ 1586824 h 5809456"/>
              <a:gd name="connsiteX18086" fmla="*/ 2818127 w 10993169"/>
              <a:gd name="connsiteY18086" fmla="*/ 1582266 h 5809456"/>
              <a:gd name="connsiteX18087" fmla="*/ 2823336 w 10993169"/>
              <a:gd name="connsiteY18087" fmla="*/ 1575755 h 5809456"/>
              <a:gd name="connsiteX18088" fmla="*/ 2829196 w 10993169"/>
              <a:gd name="connsiteY18088" fmla="*/ 1567290 h 5809456"/>
              <a:gd name="connsiteX18089" fmla="*/ 2828545 w 10993169"/>
              <a:gd name="connsiteY18089" fmla="*/ 1562081 h 5809456"/>
              <a:gd name="connsiteX18090" fmla="*/ 2827894 w 10993169"/>
              <a:gd name="connsiteY18090" fmla="*/ 1555570 h 5809456"/>
              <a:gd name="connsiteX18091" fmla="*/ 2827894 w 10993169"/>
              <a:gd name="connsiteY18091" fmla="*/ 1552314 h 5809456"/>
              <a:gd name="connsiteX18092" fmla="*/ 2827894 w 10993169"/>
              <a:gd name="connsiteY18092" fmla="*/ 1549058 h 5809456"/>
              <a:gd name="connsiteX18093" fmla="*/ 2828545 w 10993169"/>
              <a:gd name="connsiteY18093" fmla="*/ 1546454 h 5809456"/>
              <a:gd name="connsiteX18094" fmla="*/ 2829196 w 10993169"/>
              <a:gd name="connsiteY18094" fmla="*/ 1544500 h 5809456"/>
              <a:gd name="connsiteX18095" fmla="*/ 2833103 w 10993169"/>
              <a:gd name="connsiteY18095" fmla="*/ 1534733 h 5809456"/>
              <a:gd name="connsiteX18096" fmla="*/ 2836358 w 10993169"/>
              <a:gd name="connsiteY18096" fmla="*/ 1526269 h 5809456"/>
              <a:gd name="connsiteX18097" fmla="*/ 2837661 w 10993169"/>
              <a:gd name="connsiteY18097" fmla="*/ 1525617 h 5809456"/>
              <a:gd name="connsiteX18098" fmla="*/ 2839614 w 10993169"/>
              <a:gd name="connsiteY18098" fmla="*/ 1525617 h 5809456"/>
              <a:gd name="connsiteX18099" fmla="*/ 2842219 w 10993169"/>
              <a:gd name="connsiteY18099" fmla="*/ 1525617 h 5809456"/>
              <a:gd name="connsiteX18100" fmla="*/ 2844172 w 10993169"/>
              <a:gd name="connsiteY18100" fmla="*/ 1525617 h 5809456"/>
              <a:gd name="connsiteX18101" fmla="*/ 2848730 w 10993169"/>
              <a:gd name="connsiteY18101" fmla="*/ 1526269 h 5809456"/>
              <a:gd name="connsiteX18102" fmla="*/ 2851986 w 10993169"/>
              <a:gd name="connsiteY18102" fmla="*/ 1526269 h 5809456"/>
              <a:gd name="connsiteX18103" fmla="*/ 2855893 w 10993169"/>
              <a:gd name="connsiteY18103" fmla="*/ 1532780 h 5809456"/>
              <a:gd name="connsiteX18104" fmla="*/ 2859799 w 10993169"/>
              <a:gd name="connsiteY18104" fmla="*/ 1536687 h 5809456"/>
              <a:gd name="connsiteX18105" fmla="*/ 2862404 w 10993169"/>
              <a:gd name="connsiteY18105" fmla="*/ 1538640 h 5809456"/>
              <a:gd name="connsiteX18106" fmla="*/ 2865660 w 10993169"/>
              <a:gd name="connsiteY18106" fmla="*/ 1539942 h 5809456"/>
              <a:gd name="connsiteX18107" fmla="*/ 2867613 w 10993169"/>
              <a:gd name="connsiteY18107" fmla="*/ 1539942 h 5809456"/>
              <a:gd name="connsiteX18108" fmla="*/ 2869567 w 10993169"/>
              <a:gd name="connsiteY18108" fmla="*/ 1540593 h 5809456"/>
              <a:gd name="connsiteX18109" fmla="*/ 2870869 w 10993169"/>
              <a:gd name="connsiteY18109" fmla="*/ 1539942 h 5809456"/>
              <a:gd name="connsiteX18110" fmla="*/ 2872171 w 10993169"/>
              <a:gd name="connsiteY18110" fmla="*/ 1539291 h 5809456"/>
              <a:gd name="connsiteX18111" fmla="*/ 2877380 w 10993169"/>
              <a:gd name="connsiteY18111" fmla="*/ 1532780 h 5809456"/>
              <a:gd name="connsiteX18112" fmla="*/ 2882589 w 10993169"/>
              <a:gd name="connsiteY18112" fmla="*/ 1526269 h 5809456"/>
              <a:gd name="connsiteX18113" fmla="*/ 2883891 w 10993169"/>
              <a:gd name="connsiteY18113" fmla="*/ 1525617 h 5809456"/>
              <a:gd name="connsiteX18114" fmla="*/ 2885845 w 10993169"/>
              <a:gd name="connsiteY18114" fmla="*/ 1525617 h 5809456"/>
              <a:gd name="connsiteX18115" fmla="*/ 2887798 w 10993169"/>
              <a:gd name="connsiteY18115" fmla="*/ 1525617 h 5809456"/>
              <a:gd name="connsiteX18116" fmla="*/ 2890403 w 10993169"/>
              <a:gd name="connsiteY18116" fmla="*/ 1525617 h 5809456"/>
              <a:gd name="connsiteX18117" fmla="*/ 2895612 w 10993169"/>
              <a:gd name="connsiteY18117" fmla="*/ 1527571 h 5809456"/>
              <a:gd name="connsiteX18118" fmla="*/ 2900170 w 10993169"/>
              <a:gd name="connsiteY18118" fmla="*/ 1528873 h 5809456"/>
              <a:gd name="connsiteX18119" fmla="*/ 2902123 w 10993169"/>
              <a:gd name="connsiteY18119" fmla="*/ 1534082 h 5809456"/>
              <a:gd name="connsiteX18120" fmla="*/ 2904728 w 10993169"/>
              <a:gd name="connsiteY18120" fmla="*/ 1540593 h 5809456"/>
              <a:gd name="connsiteX18121" fmla="*/ 2906681 w 10993169"/>
              <a:gd name="connsiteY18121" fmla="*/ 1547756 h 5809456"/>
              <a:gd name="connsiteX18122" fmla="*/ 2907984 w 10993169"/>
              <a:gd name="connsiteY18122" fmla="*/ 1554267 h 5809456"/>
              <a:gd name="connsiteX18123" fmla="*/ 2904077 w 10993169"/>
              <a:gd name="connsiteY18123" fmla="*/ 1561430 h 5809456"/>
              <a:gd name="connsiteX18124" fmla="*/ 2900170 w 10993169"/>
              <a:gd name="connsiteY18124" fmla="*/ 1569895 h 5809456"/>
              <a:gd name="connsiteX18125" fmla="*/ 2898868 w 10993169"/>
              <a:gd name="connsiteY18125" fmla="*/ 1573150 h 5809456"/>
              <a:gd name="connsiteX18126" fmla="*/ 2898217 w 10993169"/>
              <a:gd name="connsiteY18126" fmla="*/ 1577708 h 5809456"/>
              <a:gd name="connsiteX18127" fmla="*/ 2897565 w 10993169"/>
              <a:gd name="connsiteY18127" fmla="*/ 1582917 h 5809456"/>
              <a:gd name="connsiteX18128" fmla="*/ 2897565 w 10993169"/>
              <a:gd name="connsiteY18128" fmla="*/ 1587475 h 5809456"/>
              <a:gd name="connsiteX18129" fmla="*/ 2901472 w 10993169"/>
              <a:gd name="connsiteY18129" fmla="*/ 1595289 h 5809456"/>
              <a:gd name="connsiteX18130" fmla="*/ 2905379 w 10993169"/>
              <a:gd name="connsiteY18130" fmla="*/ 1603103 h 5809456"/>
              <a:gd name="connsiteX18131" fmla="*/ 2905379 w 10993169"/>
              <a:gd name="connsiteY18131" fmla="*/ 1605707 h 5809456"/>
              <a:gd name="connsiteX18132" fmla="*/ 2904728 w 10993169"/>
              <a:gd name="connsiteY18132" fmla="*/ 1609614 h 5809456"/>
              <a:gd name="connsiteX18133" fmla="*/ 2904077 w 10993169"/>
              <a:gd name="connsiteY18133" fmla="*/ 1613521 h 5809456"/>
              <a:gd name="connsiteX18134" fmla="*/ 2902775 w 10993169"/>
              <a:gd name="connsiteY18134" fmla="*/ 1616125 h 5809456"/>
              <a:gd name="connsiteX18135" fmla="*/ 2893659 w 10993169"/>
              <a:gd name="connsiteY18135" fmla="*/ 1614823 h 5809456"/>
              <a:gd name="connsiteX18136" fmla="*/ 2885194 w 10993169"/>
              <a:gd name="connsiteY18136" fmla="*/ 1613521 h 5809456"/>
              <a:gd name="connsiteX18137" fmla="*/ 2881938 w 10993169"/>
              <a:gd name="connsiteY18137" fmla="*/ 1613521 h 5809456"/>
              <a:gd name="connsiteX18138" fmla="*/ 2877380 w 10993169"/>
              <a:gd name="connsiteY18138" fmla="*/ 1614172 h 5809456"/>
              <a:gd name="connsiteX18139" fmla="*/ 2875427 w 10993169"/>
              <a:gd name="connsiteY18139" fmla="*/ 1614172 h 5809456"/>
              <a:gd name="connsiteX18140" fmla="*/ 2874125 w 10993169"/>
              <a:gd name="connsiteY18140" fmla="*/ 1614823 h 5809456"/>
              <a:gd name="connsiteX18141" fmla="*/ 2872822 w 10993169"/>
              <a:gd name="connsiteY18141" fmla="*/ 1615474 h 5809456"/>
              <a:gd name="connsiteX18142" fmla="*/ 2872171 w 10993169"/>
              <a:gd name="connsiteY18142" fmla="*/ 1616125 h 5809456"/>
              <a:gd name="connsiteX18143" fmla="*/ 2871520 w 10993169"/>
              <a:gd name="connsiteY18143" fmla="*/ 1617428 h 5809456"/>
              <a:gd name="connsiteX18144" fmla="*/ 2871520 w 10993169"/>
              <a:gd name="connsiteY18144" fmla="*/ 1618730 h 5809456"/>
              <a:gd name="connsiteX18145" fmla="*/ 2871520 w 10993169"/>
              <a:gd name="connsiteY18145" fmla="*/ 1620683 h 5809456"/>
              <a:gd name="connsiteX18146" fmla="*/ 2871520 w 10993169"/>
              <a:gd name="connsiteY18146" fmla="*/ 1622637 h 5809456"/>
              <a:gd name="connsiteX18147" fmla="*/ 2872822 w 10993169"/>
              <a:gd name="connsiteY18147" fmla="*/ 1625893 h 5809456"/>
              <a:gd name="connsiteX18148" fmla="*/ 2874776 w 10993169"/>
              <a:gd name="connsiteY18148" fmla="*/ 1629148 h 5809456"/>
              <a:gd name="connsiteX18149" fmla="*/ 2876078 w 10993169"/>
              <a:gd name="connsiteY18149" fmla="*/ 1629800 h 5809456"/>
              <a:gd name="connsiteX18150" fmla="*/ 2878031 w 10993169"/>
              <a:gd name="connsiteY18150" fmla="*/ 1629800 h 5809456"/>
              <a:gd name="connsiteX18151" fmla="*/ 2879985 w 10993169"/>
              <a:gd name="connsiteY18151" fmla="*/ 1629800 h 5809456"/>
              <a:gd name="connsiteX18152" fmla="*/ 2882589 w 10993169"/>
              <a:gd name="connsiteY18152" fmla="*/ 1629800 h 5809456"/>
              <a:gd name="connsiteX18153" fmla="*/ 2887798 w 10993169"/>
              <a:gd name="connsiteY18153" fmla="*/ 1629148 h 5809456"/>
              <a:gd name="connsiteX18154" fmla="*/ 2892356 w 10993169"/>
              <a:gd name="connsiteY18154" fmla="*/ 1629148 h 5809456"/>
              <a:gd name="connsiteX18155" fmla="*/ 2900170 w 10993169"/>
              <a:gd name="connsiteY18155" fmla="*/ 1633706 h 5809456"/>
              <a:gd name="connsiteX18156" fmla="*/ 2905379 w 10993169"/>
              <a:gd name="connsiteY18156" fmla="*/ 1638915 h 5809456"/>
              <a:gd name="connsiteX18157" fmla="*/ 2909286 w 10993169"/>
              <a:gd name="connsiteY18157" fmla="*/ 1646729 h 5809456"/>
              <a:gd name="connsiteX18158" fmla="*/ 2913193 w 10993169"/>
              <a:gd name="connsiteY18158" fmla="*/ 1654543 h 5809456"/>
              <a:gd name="connsiteX18159" fmla="*/ 2913193 w 10993169"/>
              <a:gd name="connsiteY18159" fmla="*/ 1661054 h 5809456"/>
              <a:gd name="connsiteX18160" fmla="*/ 2913193 w 10993169"/>
              <a:gd name="connsiteY18160" fmla="*/ 1669519 h 5809456"/>
              <a:gd name="connsiteX18161" fmla="*/ 2913193 w 10993169"/>
              <a:gd name="connsiteY18161" fmla="*/ 1676681 h 5809456"/>
              <a:gd name="connsiteX18162" fmla="*/ 2913193 w 10993169"/>
              <a:gd name="connsiteY18162" fmla="*/ 1682542 h 5809456"/>
              <a:gd name="connsiteX18163" fmla="*/ 2914495 w 10993169"/>
              <a:gd name="connsiteY18163" fmla="*/ 1689704 h 5809456"/>
              <a:gd name="connsiteX18164" fmla="*/ 2915797 w 10993169"/>
              <a:gd name="connsiteY18164" fmla="*/ 1698820 h 5809456"/>
              <a:gd name="connsiteX18165" fmla="*/ 2916449 w 10993169"/>
              <a:gd name="connsiteY18165" fmla="*/ 1702727 h 5809456"/>
              <a:gd name="connsiteX18166" fmla="*/ 2917751 w 10993169"/>
              <a:gd name="connsiteY18166" fmla="*/ 1707285 h 5809456"/>
              <a:gd name="connsiteX18167" fmla="*/ 2919053 w 10993169"/>
              <a:gd name="connsiteY18167" fmla="*/ 1710540 h 5809456"/>
              <a:gd name="connsiteX18168" fmla="*/ 2920355 w 10993169"/>
              <a:gd name="connsiteY18168" fmla="*/ 1713145 h 5809456"/>
              <a:gd name="connsiteX18169" fmla="*/ 2928169 w 10993169"/>
              <a:gd name="connsiteY18169" fmla="*/ 1714447 h 5809456"/>
              <a:gd name="connsiteX18170" fmla="*/ 2935983 w 10993169"/>
              <a:gd name="connsiteY18170" fmla="*/ 1715750 h 5809456"/>
              <a:gd name="connsiteX18171" fmla="*/ 2937285 w 10993169"/>
              <a:gd name="connsiteY18171" fmla="*/ 1720959 h 5809456"/>
              <a:gd name="connsiteX18172" fmla="*/ 2938587 w 10993169"/>
              <a:gd name="connsiteY18172" fmla="*/ 1723563 h 5809456"/>
              <a:gd name="connsiteX18173" fmla="*/ 2937285 w 10993169"/>
              <a:gd name="connsiteY18173" fmla="*/ 1728121 h 5809456"/>
              <a:gd name="connsiteX18174" fmla="*/ 2935983 w 10993169"/>
              <a:gd name="connsiteY18174" fmla="*/ 1733981 h 5809456"/>
              <a:gd name="connsiteX18175" fmla="*/ 2934029 w 10993169"/>
              <a:gd name="connsiteY18175" fmla="*/ 1739191 h 5809456"/>
              <a:gd name="connsiteX18176" fmla="*/ 2933378 w 10993169"/>
              <a:gd name="connsiteY18176" fmla="*/ 1743748 h 5809456"/>
              <a:gd name="connsiteX18177" fmla="*/ 2932727 w 10993169"/>
              <a:gd name="connsiteY18177" fmla="*/ 1747004 h 5809456"/>
              <a:gd name="connsiteX18178" fmla="*/ 2932727 w 10993169"/>
              <a:gd name="connsiteY18178" fmla="*/ 1751562 h 5809456"/>
              <a:gd name="connsiteX18179" fmla="*/ 2932727 w 10993169"/>
              <a:gd name="connsiteY18179" fmla="*/ 1754167 h 5809456"/>
              <a:gd name="connsiteX18180" fmla="*/ 2933378 w 10993169"/>
              <a:gd name="connsiteY18180" fmla="*/ 1756120 h 5809456"/>
              <a:gd name="connsiteX18181" fmla="*/ 2934029 w 10993169"/>
              <a:gd name="connsiteY18181" fmla="*/ 1758074 h 5809456"/>
              <a:gd name="connsiteX18182" fmla="*/ 2935983 w 10993169"/>
              <a:gd name="connsiteY18182" fmla="*/ 1759376 h 5809456"/>
              <a:gd name="connsiteX18183" fmla="*/ 2940541 w 10993169"/>
              <a:gd name="connsiteY18183" fmla="*/ 1756771 h 5809456"/>
              <a:gd name="connsiteX18184" fmla="*/ 2945750 w 10993169"/>
              <a:gd name="connsiteY18184" fmla="*/ 1754167 h 5809456"/>
              <a:gd name="connsiteX18185" fmla="*/ 2949657 w 10993169"/>
              <a:gd name="connsiteY18185" fmla="*/ 1748958 h 5809456"/>
              <a:gd name="connsiteX18186" fmla="*/ 2954215 w 10993169"/>
              <a:gd name="connsiteY18186" fmla="*/ 1741144 h 5809456"/>
              <a:gd name="connsiteX18187" fmla="*/ 2958121 w 10993169"/>
              <a:gd name="connsiteY18187" fmla="*/ 1733981 h 5809456"/>
              <a:gd name="connsiteX18188" fmla="*/ 2962028 w 10993169"/>
              <a:gd name="connsiteY18188" fmla="*/ 1728772 h 5809456"/>
              <a:gd name="connsiteX18189" fmla="*/ 2966586 w 10993169"/>
              <a:gd name="connsiteY18189" fmla="*/ 1726168 h 5809456"/>
              <a:gd name="connsiteX18190" fmla="*/ 2973097 w 10993169"/>
              <a:gd name="connsiteY18190" fmla="*/ 1723563 h 5809456"/>
              <a:gd name="connsiteX18191" fmla="*/ 2979609 w 10993169"/>
              <a:gd name="connsiteY18191" fmla="*/ 1719656 h 5809456"/>
              <a:gd name="connsiteX18192" fmla="*/ 2984818 w 10993169"/>
              <a:gd name="connsiteY18192" fmla="*/ 1715750 h 5809456"/>
              <a:gd name="connsiteX18193" fmla="*/ 2990678 w 10993169"/>
              <a:gd name="connsiteY18193" fmla="*/ 1707936 h 5809456"/>
              <a:gd name="connsiteX18194" fmla="*/ 2996539 w 10993169"/>
              <a:gd name="connsiteY18194" fmla="*/ 1698820 h 5809456"/>
              <a:gd name="connsiteX18195" fmla="*/ 3001748 w 10993169"/>
              <a:gd name="connsiteY18195" fmla="*/ 1688402 h 5809456"/>
              <a:gd name="connsiteX18196" fmla="*/ 3005003 w 10993169"/>
              <a:gd name="connsiteY18196" fmla="*/ 1679937 h 5809456"/>
              <a:gd name="connsiteX18197" fmla="*/ 3006957 w 10993169"/>
              <a:gd name="connsiteY18197" fmla="*/ 1672123 h 5809456"/>
              <a:gd name="connsiteX18198" fmla="*/ 3008910 w 10993169"/>
              <a:gd name="connsiteY18198" fmla="*/ 1663007 h 5809456"/>
              <a:gd name="connsiteX18199" fmla="*/ 3010863 w 10993169"/>
              <a:gd name="connsiteY18199" fmla="*/ 1653891 h 5809456"/>
              <a:gd name="connsiteX18200" fmla="*/ 3012817 w 10993169"/>
              <a:gd name="connsiteY18200" fmla="*/ 1646729 h 5809456"/>
              <a:gd name="connsiteX18201" fmla="*/ 3015421 w 10993169"/>
              <a:gd name="connsiteY18201" fmla="*/ 1642171 h 5809456"/>
              <a:gd name="connsiteX18202" fmla="*/ 3019328 w 10993169"/>
              <a:gd name="connsiteY18202" fmla="*/ 1636962 h 5809456"/>
              <a:gd name="connsiteX18203" fmla="*/ 3023886 w 10993169"/>
              <a:gd name="connsiteY18203" fmla="*/ 1631753 h 5809456"/>
              <a:gd name="connsiteX18204" fmla="*/ 3027793 w 10993169"/>
              <a:gd name="connsiteY18204" fmla="*/ 1629148 h 5809456"/>
              <a:gd name="connsiteX18205" fmla="*/ 3032351 w 10993169"/>
              <a:gd name="connsiteY18205" fmla="*/ 1627846 h 5809456"/>
              <a:gd name="connsiteX18206" fmla="*/ 3038211 w 10993169"/>
              <a:gd name="connsiteY18206" fmla="*/ 1627846 h 5809456"/>
              <a:gd name="connsiteX18207" fmla="*/ 3043421 w 10993169"/>
              <a:gd name="connsiteY18207" fmla="*/ 1628497 h 5809456"/>
              <a:gd name="connsiteX18208" fmla="*/ 3047978 w 10993169"/>
              <a:gd name="connsiteY18208" fmla="*/ 1629148 h 5809456"/>
              <a:gd name="connsiteX18209" fmla="*/ 3057745 w 10993169"/>
              <a:gd name="connsiteY18209" fmla="*/ 1629148 h 5809456"/>
              <a:gd name="connsiteX18210" fmla="*/ 3070117 w 10993169"/>
              <a:gd name="connsiteY18210" fmla="*/ 1629148 h 5809456"/>
              <a:gd name="connsiteX18211" fmla="*/ 3083791 w 10993169"/>
              <a:gd name="connsiteY18211" fmla="*/ 1629148 h 5809456"/>
              <a:gd name="connsiteX18212" fmla="*/ 3094860 w 10993169"/>
              <a:gd name="connsiteY18212" fmla="*/ 1629148 h 5809456"/>
              <a:gd name="connsiteX18213" fmla="*/ 3099418 w 10993169"/>
              <a:gd name="connsiteY18213" fmla="*/ 1629148 h 5809456"/>
              <a:gd name="connsiteX18214" fmla="*/ 3104627 w 10993169"/>
              <a:gd name="connsiteY18214" fmla="*/ 1629148 h 5809456"/>
              <a:gd name="connsiteX18215" fmla="*/ 3110488 w 10993169"/>
              <a:gd name="connsiteY18215" fmla="*/ 1629148 h 5809456"/>
              <a:gd name="connsiteX18216" fmla="*/ 3115046 w 10993169"/>
              <a:gd name="connsiteY18216" fmla="*/ 1629148 h 5809456"/>
              <a:gd name="connsiteX18217" fmla="*/ 3124813 w 10993169"/>
              <a:gd name="connsiteY18217" fmla="*/ 1633706 h 5809456"/>
              <a:gd name="connsiteX18218" fmla="*/ 3132626 w 10993169"/>
              <a:gd name="connsiteY18218" fmla="*/ 1638915 h 5809456"/>
              <a:gd name="connsiteX18219" fmla="*/ 3137184 w 10993169"/>
              <a:gd name="connsiteY18219" fmla="*/ 1642171 h 5809456"/>
              <a:gd name="connsiteX18220" fmla="*/ 3143045 w 10993169"/>
              <a:gd name="connsiteY18220" fmla="*/ 1646078 h 5809456"/>
              <a:gd name="connsiteX18221" fmla="*/ 3145649 w 10993169"/>
              <a:gd name="connsiteY18221" fmla="*/ 1648683 h 5809456"/>
              <a:gd name="connsiteX18222" fmla="*/ 3148254 w 10993169"/>
              <a:gd name="connsiteY18222" fmla="*/ 1649985 h 5809456"/>
              <a:gd name="connsiteX18223" fmla="*/ 3150858 w 10993169"/>
              <a:gd name="connsiteY18223" fmla="*/ 1651287 h 5809456"/>
              <a:gd name="connsiteX18224" fmla="*/ 3152812 w 10993169"/>
              <a:gd name="connsiteY18224" fmla="*/ 1651938 h 5809456"/>
              <a:gd name="connsiteX18225" fmla="*/ 3156067 w 10993169"/>
              <a:gd name="connsiteY18225" fmla="*/ 1652589 h 5809456"/>
              <a:gd name="connsiteX18226" fmla="*/ 3160625 w 10993169"/>
              <a:gd name="connsiteY18226" fmla="*/ 1652589 h 5809456"/>
              <a:gd name="connsiteX18227" fmla="*/ 3164532 w 10993169"/>
              <a:gd name="connsiteY18227" fmla="*/ 1652589 h 5809456"/>
              <a:gd name="connsiteX18228" fmla="*/ 3169741 w 10993169"/>
              <a:gd name="connsiteY18228" fmla="*/ 1652589 h 5809456"/>
              <a:gd name="connsiteX18229" fmla="*/ 3178857 w 10993169"/>
              <a:gd name="connsiteY18229" fmla="*/ 1651287 h 5809456"/>
              <a:gd name="connsiteX18230" fmla="*/ 3186020 w 10993169"/>
              <a:gd name="connsiteY18230" fmla="*/ 1649333 h 5809456"/>
              <a:gd name="connsiteX18231" fmla="*/ 3193182 w 10993169"/>
              <a:gd name="connsiteY18231" fmla="*/ 1648031 h 5809456"/>
              <a:gd name="connsiteX18232" fmla="*/ 3202298 w 10993169"/>
              <a:gd name="connsiteY18232" fmla="*/ 1645427 h 5809456"/>
              <a:gd name="connsiteX18233" fmla="*/ 3210112 w 10993169"/>
              <a:gd name="connsiteY18233" fmla="*/ 1642822 h 5809456"/>
              <a:gd name="connsiteX18234" fmla="*/ 3217274 w 10993169"/>
              <a:gd name="connsiteY18234" fmla="*/ 1641520 h 5809456"/>
              <a:gd name="connsiteX18235" fmla="*/ 3220530 w 10993169"/>
              <a:gd name="connsiteY18235" fmla="*/ 1640869 h 5809456"/>
              <a:gd name="connsiteX18236" fmla="*/ 3223786 w 10993169"/>
              <a:gd name="connsiteY18236" fmla="*/ 1640869 h 5809456"/>
              <a:gd name="connsiteX18237" fmla="*/ 3227041 w 10993169"/>
              <a:gd name="connsiteY18237" fmla="*/ 1640869 h 5809456"/>
              <a:gd name="connsiteX18238" fmla="*/ 3230948 w 10993169"/>
              <a:gd name="connsiteY18238" fmla="*/ 1641520 h 5809456"/>
              <a:gd name="connsiteX18239" fmla="*/ 3234204 w 10993169"/>
              <a:gd name="connsiteY18239" fmla="*/ 1642171 h 5809456"/>
              <a:gd name="connsiteX18240" fmla="*/ 3237460 w 10993169"/>
              <a:gd name="connsiteY18240" fmla="*/ 1643473 h 5809456"/>
              <a:gd name="connsiteX18241" fmla="*/ 3240064 w 10993169"/>
              <a:gd name="connsiteY18241" fmla="*/ 1644776 h 5809456"/>
              <a:gd name="connsiteX18242" fmla="*/ 3242669 w 10993169"/>
              <a:gd name="connsiteY18242" fmla="*/ 1646729 h 5809456"/>
              <a:gd name="connsiteX18243" fmla="*/ 3243320 w 10993169"/>
              <a:gd name="connsiteY18243" fmla="*/ 1649333 h 5809456"/>
              <a:gd name="connsiteX18244" fmla="*/ 3242669 w 10993169"/>
              <a:gd name="connsiteY18244" fmla="*/ 1651938 h 5809456"/>
              <a:gd name="connsiteX18245" fmla="*/ 3242018 w 10993169"/>
              <a:gd name="connsiteY18245" fmla="*/ 1655845 h 5809456"/>
              <a:gd name="connsiteX18246" fmla="*/ 3241367 w 10993169"/>
              <a:gd name="connsiteY18246" fmla="*/ 1659101 h 5809456"/>
              <a:gd name="connsiteX18247" fmla="*/ 3240715 w 10993169"/>
              <a:gd name="connsiteY18247" fmla="*/ 1663007 h 5809456"/>
              <a:gd name="connsiteX18248" fmla="*/ 3240064 w 10993169"/>
              <a:gd name="connsiteY18248" fmla="*/ 1666914 h 5809456"/>
              <a:gd name="connsiteX18249" fmla="*/ 3239413 w 10993169"/>
              <a:gd name="connsiteY18249" fmla="*/ 1669519 h 5809456"/>
              <a:gd name="connsiteX18250" fmla="*/ 3240064 w 10993169"/>
              <a:gd name="connsiteY18250" fmla="*/ 1672123 h 5809456"/>
              <a:gd name="connsiteX18251" fmla="*/ 3241367 w 10993169"/>
              <a:gd name="connsiteY18251" fmla="*/ 1674077 h 5809456"/>
              <a:gd name="connsiteX18252" fmla="*/ 3243971 w 10993169"/>
              <a:gd name="connsiteY18252" fmla="*/ 1676030 h 5809456"/>
              <a:gd name="connsiteX18253" fmla="*/ 3247227 w 10993169"/>
              <a:gd name="connsiteY18253" fmla="*/ 1678635 h 5809456"/>
              <a:gd name="connsiteX18254" fmla="*/ 3250483 w 10993169"/>
              <a:gd name="connsiteY18254" fmla="*/ 1681239 h 5809456"/>
              <a:gd name="connsiteX18255" fmla="*/ 3257645 w 10993169"/>
              <a:gd name="connsiteY18255" fmla="*/ 1685797 h 5809456"/>
              <a:gd name="connsiteX18256" fmla="*/ 3262854 w 10993169"/>
              <a:gd name="connsiteY18256" fmla="*/ 1689704 h 5809456"/>
              <a:gd name="connsiteX18257" fmla="*/ 3265459 w 10993169"/>
              <a:gd name="connsiteY18257" fmla="*/ 1695564 h 5809456"/>
              <a:gd name="connsiteX18258" fmla="*/ 3267412 w 10993169"/>
              <a:gd name="connsiteY18258" fmla="*/ 1702727 h 5809456"/>
              <a:gd name="connsiteX18259" fmla="*/ 3268063 w 10993169"/>
              <a:gd name="connsiteY18259" fmla="*/ 1707285 h 5809456"/>
              <a:gd name="connsiteX18260" fmla="*/ 3268714 w 10993169"/>
              <a:gd name="connsiteY18260" fmla="*/ 1711843 h 5809456"/>
              <a:gd name="connsiteX18261" fmla="*/ 3268714 w 10993169"/>
              <a:gd name="connsiteY18261" fmla="*/ 1715098 h 5809456"/>
              <a:gd name="connsiteX18262" fmla="*/ 3268063 w 10993169"/>
              <a:gd name="connsiteY18262" fmla="*/ 1718354 h 5809456"/>
              <a:gd name="connsiteX18263" fmla="*/ 3266761 w 10993169"/>
              <a:gd name="connsiteY18263" fmla="*/ 1720307 h 5809456"/>
              <a:gd name="connsiteX18264" fmla="*/ 3264807 w 10993169"/>
              <a:gd name="connsiteY18264" fmla="*/ 1721610 h 5809456"/>
              <a:gd name="connsiteX18265" fmla="*/ 3261552 w 10993169"/>
              <a:gd name="connsiteY18265" fmla="*/ 1722261 h 5809456"/>
              <a:gd name="connsiteX18266" fmla="*/ 3258947 w 10993169"/>
              <a:gd name="connsiteY18266" fmla="*/ 1723563 h 5809456"/>
              <a:gd name="connsiteX18267" fmla="*/ 3252436 w 10993169"/>
              <a:gd name="connsiteY18267" fmla="*/ 1724865 h 5809456"/>
              <a:gd name="connsiteX18268" fmla="*/ 3247878 w 10993169"/>
              <a:gd name="connsiteY18268" fmla="*/ 1726168 h 5809456"/>
              <a:gd name="connsiteX18269" fmla="*/ 3246576 w 10993169"/>
              <a:gd name="connsiteY18269" fmla="*/ 1731377 h 5809456"/>
              <a:gd name="connsiteX18270" fmla="*/ 3245273 w 10993169"/>
              <a:gd name="connsiteY18270" fmla="*/ 1736586 h 5809456"/>
              <a:gd name="connsiteX18271" fmla="*/ 3250483 w 10993169"/>
              <a:gd name="connsiteY18271" fmla="*/ 1739842 h 5809456"/>
              <a:gd name="connsiteX18272" fmla="*/ 3257645 w 10993169"/>
              <a:gd name="connsiteY18272" fmla="*/ 1743748 h 5809456"/>
              <a:gd name="connsiteX18273" fmla="*/ 3256343 w 10993169"/>
              <a:gd name="connsiteY18273" fmla="*/ 1750260 h 5809456"/>
              <a:gd name="connsiteX18274" fmla="*/ 3255040 w 10993169"/>
              <a:gd name="connsiteY18274" fmla="*/ 1756771 h 5809456"/>
              <a:gd name="connsiteX18275" fmla="*/ 3254389 w 10993169"/>
              <a:gd name="connsiteY18275" fmla="*/ 1758725 h 5809456"/>
              <a:gd name="connsiteX18276" fmla="*/ 3253087 w 10993169"/>
              <a:gd name="connsiteY18276" fmla="*/ 1760678 h 5809456"/>
              <a:gd name="connsiteX18277" fmla="*/ 3252436 w 10993169"/>
              <a:gd name="connsiteY18277" fmla="*/ 1761329 h 5809456"/>
              <a:gd name="connsiteX18278" fmla="*/ 3251785 w 10993169"/>
              <a:gd name="connsiteY18278" fmla="*/ 1762631 h 5809456"/>
              <a:gd name="connsiteX18279" fmla="*/ 3252436 w 10993169"/>
              <a:gd name="connsiteY18279" fmla="*/ 1763283 h 5809456"/>
              <a:gd name="connsiteX18280" fmla="*/ 3253087 w 10993169"/>
              <a:gd name="connsiteY18280" fmla="*/ 1764585 h 5809456"/>
              <a:gd name="connsiteX18281" fmla="*/ 3253738 w 10993169"/>
              <a:gd name="connsiteY18281" fmla="*/ 1765887 h 5809456"/>
              <a:gd name="connsiteX18282" fmla="*/ 3256994 w 10993169"/>
              <a:gd name="connsiteY18282" fmla="*/ 1767841 h 5809456"/>
              <a:gd name="connsiteX18283" fmla="*/ 3260249 w 10993169"/>
              <a:gd name="connsiteY18283" fmla="*/ 1769143 h 5809456"/>
              <a:gd name="connsiteX18284" fmla="*/ 3262854 w 10993169"/>
              <a:gd name="connsiteY18284" fmla="*/ 1769143 h 5809456"/>
              <a:gd name="connsiteX18285" fmla="*/ 3267412 w 10993169"/>
              <a:gd name="connsiteY18285" fmla="*/ 1768492 h 5809456"/>
              <a:gd name="connsiteX18286" fmla="*/ 3273272 w 10993169"/>
              <a:gd name="connsiteY18286" fmla="*/ 1766538 h 5809456"/>
              <a:gd name="connsiteX18287" fmla="*/ 3278481 w 10993169"/>
              <a:gd name="connsiteY18287" fmla="*/ 1763934 h 5809456"/>
              <a:gd name="connsiteX18288" fmla="*/ 3283039 w 10993169"/>
              <a:gd name="connsiteY18288" fmla="*/ 1761980 h 5809456"/>
              <a:gd name="connsiteX18289" fmla="*/ 3284993 w 10993169"/>
              <a:gd name="connsiteY18289" fmla="*/ 1757422 h 5809456"/>
              <a:gd name="connsiteX18290" fmla="*/ 3287597 w 10993169"/>
              <a:gd name="connsiteY18290" fmla="*/ 1752213 h 5809456"/>
              <a:gd name="connsiteX18291" fmla="*/ 3288900 w 10993169"/>
              <a:gd name="connsiteY18291" fmla="*/ 1749609 h 5809456"/>
              <a:gd name="connsiteX18292" fmla="*/ 3290202 w 10993169"/>
              <a:gd name="connsiteY18292" fmla="*/ 1747004 h 5809456"/>
              <a:gd name="connsiteX18293" fmla="*/ 3291504 w 10993169"/>
              <a:gd name="connsiteY18293" fmla="*/ 1745051 h 5809456"/>
              <a:gd name="connsiteX18294" fmla="*/ 3293458 w 10993169"/>
              <a:gd name="connsiteY18294" fmla="*/ 1743748 h 5809456"/>
              <a:gd name="connsiteX18295" fmla="*/ 3294760 w 10993169"/>
              <a:gd name="connsiteY18295" fmla="*/ 1743097 h 5809456"/>
              <a:gd name="connsiteX18296" fmla="*/ 3296713 w 10993169"/>
              <a:gd name="connsiteY18296" fmla="*/ 1743097 h 5809456"/>
              <a:gd name="connsiteX18297" fmla="*/ 3299969 w 10993169"/>
              <a:gd name="connsiteY18297" fmla="*/ 1743097 h 5809456"/>
              <a:gd name="connsiteX18298" fmla="*/ 3302573 w 10993169"/>
              <a:gd name="connsiteY18298" fmla="*/ 1743097 h 5809456"/>
              <a:gd name="connsiteX18299" fmla="*/ 3309085 w 10993169"/>
              <a:gd name="connsiteY18299" fmla="*/ 1743748 h 5809456"/>
              <a:gd name="connsiteX18300" fmla="*/ 3313643 w 10993169"/>
              <a:gd name="connsiteY18300" fmla="*/ 1743748 h 5809456"/>
              <a:gd name="connsiteX18301" fmla="*/ 3320154 w 10993169"/>
              <a:gd name="connsiteY18301" fmla="*/ 1739191 h 5809456"/>
              <a:gd name="connsiteX18302" fmla="*/ 3327317 w 10993169"/>
              <a:gd name="connsiteY18302" fmla="*/ 1733981 h 5809456"/>
              <a:gd name="connsiteX18303" fmla="*/ 3327968 w 10993169"/>
              <a:gd name="connsiteY18303" fmla="*/ 1730726 h 5809456"/>
              <a:gd name="connsiteX18304" fmla="*/ 3327317 w 10993169"/>
              <a:gd name="connsiteY18304" fmla="*/ 1726168 h 5809456"/>
              <a:gd name="connsiteX18305" fmla="*/ 3327317 w 10993169"/>
              <a:gd name="connsiteY18305" fmla="*/ 1722912 h 5809456"/>
              <a:gd name="connsiteX18306" fmla="*/ 3327317 w 10993169"/>
              <a:gd name="connsiteY18306" fmla="*/ 1720307 h 5809456"/>
              <a:gd name="connsiteX18307" fmla="*/ 3327968 w 10993169"/>
              <a:gd name="connsiteY18307" fmla="*/ 1718354 h 5809456"/>
              <a:gd name="connsiteX18308" fmla="*/ 3329921 w 10993169"/>
              <a:gd name="connsiteY18308" fmla="*/ 1715750 h 5809456"/>
              <a:gd name="connsiteX18309" fmla="*/ 3337735 w 10993169"/>
              <a:gd name="connsiteY18309" fmla="*/ 1713145 h 5809456"/>
              <a:gd name="connsiteX18310" fmla="*/ 3347502 w 10993169"/>
              <a:gd name="connsiteY18310" fmla="*/ 1710540 h 5809456"/>
              <a:gd name="connsiteX18311" fmla="*/ 3352711 w 10993169"/>
              <a:gd name="connsiteY18311" fmla="*/ 1707936 h 5809456"/>
              <a:gd name="connsiteX18312" fmla="*/ 3358571 w 10993169"/>
              <a:gd name="connsiteY18312" fmla="*/ 1704680 h 5809456"/>
              <a:gd name="connsiteX18313" fmla="*/ 3361827 w 10993169"/>
              <a:gd name="connsiteY18313" fmla="*/ 1703378 h 5809456"/>
              <a:gd name="connsiteX18314" fmla="*/ 3364432 w 10993169"/>
              <a:gd name="connsiteY18314" fmla="*/ 1701425 h 5809456"/>
              <a:gd name="connsiteX18315" fmla="*/ 3366385 w 10993169"/>
              <a:gd name="connsiteY18315" fmla="*/ 1699471 h 5809456"/>
              <a:gd name="connsiteX18316" fmla="*/ 3367687 w 10993169"/>
              <a:gd name="connsiteY18316" fmla="*/ 1697518 h 5809456"/>
              <a:gd name="connsiteX18317" fmla="*/ 3368990 w 10993169"/>
              <a:gd name="connsiteY18317" fmla="*/ 1692960 h 5809456"/>
              <a:gd name="connsiteX18318" fmla="*/ 3368990 w 10993169"/>
              <a:gd name="connsiteY18318" fmla="*/ 1687100 h 5809456"/>
              <a:gd name="connsiteX18319" fmla="*/ 3368339 w 10993169"/>
              <a:gd name="connsiteY18319" fmla="*/ 1681890 h 5809456"/>
              <a:gd name="connsiteX18320" fmla="*/ 3367687 w 10993169"/>
              <a:gd name="connsiteY18320" fmla="*/ 1677332 h 5809456"/>
              <a:gd name="connsiteX18321" fmla="*/ 3367036 w 10993169"/>
              <a:gd name="connsiteY18321" fmla="*/ 1672774 h 5809456"/>
              <a:gd name="connsiteX18322" fmla="*/ 3365734 w 10993169"/>
              <a:gd name="connsiteY18322" fmla="*/ 1666914 h 5809456"/>
              <a:gd name="connsiteX18323" fmla="*/ 3365083 w 10993169"/>
              <a:gd name="connsiteY18323" fmla="*/ 1664310 h 5809456"/>
              <a:gd name="connsiteX18324" fmla="*/ 3364432 w 10993169"/>
              <a:gd name="connsiteY18324" fmla="*/ 1661705 h 5809456"/>
              <a:gd name="connsiteX18325" fmla="*/ 3364432 w 10993169"/>
              <a:gd name="connsiteY18325" fmla="*/ 1659101 h 5809456"/>
              <a:gd name="connsiteX18326" fmla="*/ 3365083 w 10993169"/>
              <a:gd name="connsiteY18326" fmla="*/ 1657147 h 5809456"/>
              <a:gd name="connsiteX18327" fmla="*/ 3366385 w 10993169"/>
              <a:gd name="connsiteY18327" fmla="*/ 1652589 h 5809456"/>
              <a:gd name="connsiteX18328" fmla="*/ 3368339 w 10993169"/>
              <a:gd name="connsiteY18328" fmla="*/ 1646729 h 5809456"/>
              <a:gd name="connsiteX18329" fmla="*/ 3371594 w 10993169"/>
              <a:gd name="connsiteY18329" fmla="*/ 1640869 h 5809456"/>
              <a:gd name="connsiteX18330" fmla="*/ 3375501 w 10993169"/>
              <a:gd name="connsiteY18330" fmla="*/ 1636311 h 5809456"/>
              <a:gd name="connsiteX18331" fmla="*/ 3377455 w 10993169"/>
              <a:gd name="connsiteY18331" fmla="*/ 1634357 h 5809456"/>
              <a:gd name="connsiteX18332" fmla="*/ 3380710 w 10993169"/>
              <a:gd name="connsiteY18332" fmla="*/ 1633055 h 5809456"/>
              <a:gd name="connsiteX18333" fmla="*/ 3384617 w 10993169"/>
              <a:gd name="connsiteY18333" fmla="*/ 1631753 h 5809456"/>
              <a:gd name="connsiteX18334" fmla="*/ 3387873 w 10993169"/>
              <a:gd name="connsiteY18334" fmla="*/ 1631753 h 5809456"/>
              <a:gd name="connsiteX18335" fmla="*/ 3391128 w 10993169"/>
              <a:gd name="connsiteY18335" fmla="*/ 1631102 h 5809456"/>
              <a:gd name="connsiteX18336" fmla="*/ 3394384 w 10993169"/>
              <a:gd name="connsiteY18336" fmla="*/ 1631102 h 5809456"/>
              <a:gd name="connsiteX18337" fmla="*/ 3398291 w 10993169"/>
              <a:gd name="connsiteY18337" fmla="*/ 1630450 h 5809456"/>
              <a:gd name="connsiteX18338" fmla="*/ 3400895 w 10993169"/>
              <a:gd name="connsiteY18338" fmla="*/ 1629148 h 5809456"/>
              <a:gd name="connsiteX18339" fmla="*/ 3408709 w 10993169"/>
              <a:gd name="connsiteY18339" fmla="*/ 1621335 h 5809456"/>
              <a:gd name="connsiteX18340" fmla="*/ 3415872 w 10993169"/>
              <a:gd name="connsiteY18340" fmla="*/ 1613521 h 5809456"/>
              <a:gd name="connsiteX18341" fmla="*/ 3424987 w 10993169"/>
              <a:gd name="connsiteY18341" fmla="*/ 1617428 h 5809456"/>
              <a:gd name="connsiteX18342" fmla="*/ 3434103 w 10993169"/>
              <a:gd name="connsiteY18342" fmla="*/ 1621335 h 5809456"/>
              <a:gd name="connsiteX18343" fmla="*/ 3438661 w 10993169"/>
              <a:gd name="connsiteY18343" fmla="*/ 1620683 h 5809456"/>
              <a:gd name="connsiteX18344" fmla="*/ 3443871 w 10993169"/>
              <a:gd name="connsiteY18344" fmla="*/ 1618730 h 5809456"/>
              <a:gd name="connsiteX18345" fmla="*/ 3449731 w 10993169"/>
              <a:gd name="connsiteY18345" fmla="*/ 1616125 h 5809456"/>
              <a:gd name="connsiteX18346" fmla="*/ 3454940 w 10993169"/>
              <a:gd name="connsiteY18346" fmla="*/ 1613521 h 5809456"/>
              <a:gd name="connsiteX18347" fmla="*/ 3457545 w 10993169"/>
              <a:gd name="connsiteY18347" fmla="*/ 1610265 h 5809456"/>
              <a:gd name="connsiteX18348" fmla="*/ 3460149 w 10993169"/>
              <a:gd name="connsiteY18348" fmla="*/ 1605056 h 5809456"/>
              <a:gd name="connsiteX18349" fmla="*/ 3462754 w 10993169"/>
              <a:gd name="connsiteY18349" fmla="*/ 1599847 h 5809456"/>
              <a:gd name="connsiteX18350" fmla="*/ 3464707 w 10993169"/>
              <a:gd name="connsiteY18350" fmla="*/ 1593987 h 5809456"/>
              <a:gd name="connsiteX18351" fmla="*/ 3467311 w 10993169"/>
              <a:gd name="connsiteY18351" fmla="*/ 1588778 h 5809456"/>
              <a:gd name="connsiteX18352" fmla="*/ 3469916 w 10993169"/>
              <a:gd name="connsiteY18352" fmla="*/ 1584220 h 5809456"/>
              <a:gd name="connsiteX18353" fmla="*/ 3472521 w 10993169"/>
              <a:gd name="connsiteY18353" fmla="*/ 1580313 h 5809456"/>
              <a:gd name="connsiteX18354" fmla="*/ 3475125 w 10993169"/>
              <a:gd name="connsiteY18354" fmla="*/ 1577708 h 5809456"/>
              <a:gd name="connsiteX18355" fmla="*/ 3477079 w 10993169"/>
              <a:gd name="connsiteY18355" fmla="*/ 1575755 h 5809456"/>
              <a:gd name="connsiteX18356" fmla="*/ 3480334 w 10993169"/>
              <a:gd name="connsiteY18356" fmla="*/ 1574453 h 5809456"/>
              <a:gd name="connsiteX18357" fmla="*/ 3483590 w 10993169"/>
              <a:gd name="connsiteY18357" fmla="*/ 1573150 h 5809456"/>
              <a:gd name="connsiteX18358" fmla="*/ 3486846 w 10993169"/>
              <a:gd name="connsiteY18358" fmla="*/ 1572499 h 5809456"/>
              <a:gd name="connsiteX18359" fmla="*/ 3492706 w 10993169"/>
              <a:gd name="connsiteY18359" fmla="*/ 1571197 h 5809456"/>
              <a:gd name="connsiteX18360" fmla="*/ 3497915 w 10993169"/>
              <a:gd name="connsiteY18360" fmla="*/ 1569895 h 5809456"/>
              <a:gd name="connsiteX18361" fmla="*/ 3499869 w 10993169"/>
              <a:gd name="connsiteY18361" fmla="*/ 1566639 h 5809456"/>
              <a:gd name="connsiteX18362" fmla="*/ 3501171 w 10993169"/>
              <a:gd name="connsiteY18362" fmla="*/ 1562081 h 5809456"/>
              <a:gd name="connsiteX18363" fmla="*/ 3503124 w 10993169"/>
              <a:gd name="connsiteY18363" fmla="*/ 1556872 h 5809456"/>
              <a:gd name="connsiteX18364" fmla="*/ 3503775 w 10993169"/>
              <a:gd name="connsiteY18364" fmla="*/ 1551663 h 5809456"/>
              <a:gd name="connsiteX18365" fmla="*/ 3506380 w 10993169"/>
              <a:gd name="connsiteY18365" fmla="*/ 1541896 h 5809456"/>
              <a:gd name="connsiteX18366" fmla="*/ 3508333 w 10993169"/>
              <a:gd name="connsiteY18366" fmla="*/ 1534082 h 5809456"/>
              <a:gd name="connsiteX18367" fmla="*/ 3507682 w 10993169"/>
              <a:gd name="connsiteY18367" fmla="*/ 1527571 h 5809456"/>
              <a:gd name="connsiteX18368" fmla="*/ 3507031 w 10993169"/>
              <a:gd name="connsiteY18368" fmla="*/ 1520408 h 5809456"/>
              <a:gd name="connsiteX18369" fmla="*/ 3507031 w 10993169"/>
              <a:gd name="connsiteY18369" fmla="*/ 1517152 h 5809456"/>
              <a:gd name="connsiteX18370" fmla="*/ 3507031 w 10993169"/>
              <a:gd name="connsiteY18370" fmla="*/ 1513897 h 5809456"/>
              <a:gd name="connsiteX18371" fmla="*/ 3507682 w 10993169"/>
              <a:gd name="connsiteY18371" fmla="*/ 1511292 h 5809456"/>
              <a:gd name="connsiteX18372" fmla="*/ 3508333 w 10993169"/>
              <a:gd name="connsiteY18372" fmla="*/ 1508688 h 5809456"/>
              <a:gd name="connsiteX18373" fmla="*/ 3510287 w 10993169"/>
              <a:gd name="connsiteY18373" fmla="*/ 1505432 h 5809456"/>
              <a:gd name="connsiteX18374" fmla="*/ 3513542 w 10993169"/>
              <a:gd name="connsiteY18374" fmla="*/ 1500874 h 5809456"/>
              <a:gd name="connsiteX18375" fmla="*/ 3515496 w 10993169"/>
              <a:gd name="connsiteY18375" fmla="*/ 1498921 h 5809456"/>
              <a:gd name="connsiteX18376" fmla="*/ 3517449 w 10993169"/>
              <a:gd name="connsiteY18376" fmla="*/ 1496967 h 5809456"/>
              <a:gd name="connsiteX18377" fmla="*/ 3518751 w 10993169"/>
              <a:gd name="connsiteY18377" fmla="*/ 1495665 h 5809456"/>
              <a:gd name="connsiteX18378" fmla="*/ 3520705 w 10993169"/>
              <a:gd name="connsiteY18378" fmla="*/ 1495665 h 5809456"/>
              <a:gd name="connsiteX18379" fmla="*/ 3522658 w 10993169"/>
              <a:gd name="connsiteY18379" fmla="*/ 1496316 h 5809456"/>
              <a:gd name="connsiteX18380" fmla="*/ 3523961 w 10993169"/>
              <a:gd name="connsiteY18380" fmla="*/ 1497618 h 5809456"/>
              <a:gd name="connsiteX18381" fmla="*/ 3525914 w 10993169"/>
              <a:gd name="connsiteY18381" fmla="*/ 1500223 h 5809456"/>
              <a:gd name="connsiteX18382" fmla="*/ 3527216 w 10993169"/>
              <a:gd name="connsiteY18382" fmla="*/ 1504130 h 5809456"/>
              <a:gd name="connsiteX18383" fmla="*/ 3529170 w 10993169"/>
              <a:gd name="connsiteY18383" fmla="*/ 1511292 h 5809456"/>
              <a:gd name="connsiteX18384" fmla="*/ 3531123 w 10993169"/>
              <a:gd name="connsiteY18384" fmla="*/ 1516501 h 5809456"/>
              <a:gd name="connsiteX18385" fmla="*/ 3531123 w 10993169"/>
              <a:gd name="connsiteY18385" fmla="*/ 1521059 h 5809456"/>
              <a:gd name="connsiteX18386" fmla="*/ 3531123 w 10993169"/>
              <a:gd name="connsiteY18386" fmla="*/ 1526269 h 5809456"/>
              <a:gd name="connsiteX18387" fmla="*/ 3532425 w 10993169"/>
              <a:gd name="connsiteY18387" fmla="*/ 1530826 h 5809456"/>
              <a:gd name="connsiteX18388" fmla="*/ 3533728 w 10993169"/>
              <a:gd name="connsiteY18388" fmla="*/ 1534082 h 5809456"/>
              <a:gd name="connsiteX18389" fmla="*/ 3535030 w 10993169"/>
              <a:gd name="connsiteY18389" fmla="*/ 1537989 h 5809456"/>
              <a:gd name="connsiteX18390" fmla="*/ 3538286 w 10993169"/>
              <a:gd name="connsiteY18390" fmla="*/ 1541245 h 5809456"/>
              <a:gd name="connsiteX18391" fmla="*/ 3541541 w 10993169"/>
              <a:gd name="connsiteY18391" fmla="*/ 1544500 h 5809456"/>
              <a:gd name="connsiteX18392" fmla="*/ 3545448 w 10993169"/>
              <a:gd name="connsiteY18392" fmla="*/ 1547756 h 5809456"/>
              <a:gd name="connsiteX18393" fmla="*/ 3554564 w 10993169"/>
              <a:gd name="connsiteY18393" fmla="*/ 1552965 h 5809456"/>
              <a:gd name="connsiteX18394" fmla="*/ 3561727 w 10993169"/>
              <a:gd name="connsiteY18394" fmla="*/ 1556872 h 5809456"/>
              <a:gd name="connsiteX18395" fmla="*/ 3568238 w 10993169"/>
              <a:gd name="connsiteY18395" fmla="*/ 1562081 h 5809456"/>
              <a:gd name="connsiteX18396" fmla="*/ 3576703 w 10993169"/>
              <a:gd name="connsiteY18396" fmla="*/ 1569244 h 5809456"/>
              <a:gd name="connsiteX18397" fmla="*/ 3580610 w 10993169"/>
              <a:gd name="connsiteY18397" fmla="*/ 1573150 h 5809456"/>
              <a:gd name="connsiteX18398" fmla="*/ 3583865 w 10993169"/>
              <a:gd name="connsiteY18398" fmla="*/ 1577057 h 5809456"/>
              <a:gd name="connsiteX18399" fmla="*/ 3585819 w 10993169"/>
              <a:gd name="connsiteY18399" fmla="*/ 1580964 h 5809456"/>
              <a:gd name="connsiteX18400" fmla="*/ 3587772 w 10993169"/>
              <a:gd name="connsiteY18400" fmla="*/ 1584871 h 5809456"/>
              <a:gd name="connsiteX18401" fmla="*/ 3587772 w 10993169"/>
              <a:gd name="connsiteY18401" fmla="*/ 1589429 h 5809456"/>
              <a:gd name="connsiteX18402" fmla="*/ 3587121 w 10993169"/>
              <a:gd name="connsiteY18402" fmla="*/ 1593987 h 5809456"/>
              <a:gd name="connsiteX18403" fmla="*/ 3586470 w 10993169"/>
              <a:gd name="connsiteY18403" fmla="*/ 1598545 h 5809456"/>
              <a:gd name="connsiteX18404" fmla="*/ 3585167 w 10993169"/>
              <a:gd name="connsiteY18404" fmla="*/ 1603103 h 5809456"/>
              <a:gd name="connsiteX18405" fmla="*/ 3581912 w 10993169"/>
              <a:gd name="connsiteY18405" fmla="*/ 1606358 h 5809456"/>
              <a:gd name="connsiteX18406" fmla="*/ 3578005 w 10993169"/>
              <a:gd name="connsiteY18406" fmla="*/ 1610917 h 5809456"/>
              <a:gd name="connsiteX18407" fmla="*/ 3575401 w 10993169"/>
              <a:gd name="connsiteY18407" fmla="*/ 1612870 h 5809456"/>
              <a:gd name="connsiteX18408" fmla="*/ 3573447 w 10993169"/>
              <a:gd name="connsiteY18408" fmla="*/ 1614823 h 5809456"/>
              <a:gd name="connsiteX18409" fmla="*/ 3572145 w 10993169"/>
              <a:gd name="connsiteY18409" fmla="*/ 1616777 h 5809456"/>
              <a:gd name="connsiteX18410" fmla="*/ 3571494 w 10993169"/>
              <a:gd name="connsiteY18410" fmla="*/ 1618730 h 5809456"/>
              <a:gd name="connsiteX18411" fmla="*/ 3571494 w 10993169"/>
              <a:gd name="connsiteY18411" fmla="*/ 1621986 h 5809456"/>
              <a:gd name="connsiteX18412" fmla="*/ 3571494 w 10993169"/>
              <a:gd name="connsiteY18412" fmla="*/ 1625893 h 5809456"/>
              <a:gd name="connsiteX18413" fmla="*/ 3572145 w 10993169"/>
              <a:gd name="connsiteY18413" fmla="*/ 1629800 h 5809456"/>
              <a:gd name="connsiteX18414" fmla="*/ 3573447 w 10993169"/>
              <a:gd name="connsiteY18414" fmla="*/ 1634357 h 5809456"/>
              <a:gd name="connsiteX18415" fmla="*/ 3576052 w 10993169"/>
              <a:gd name="connsiteY18415" fmla="*/ 1643473 h 5809456"/>
              <a:gd name="connsiteX18416" fmla="*/ 3577354 w 10993169"/>
              <a:gd name="connsiteY18416" fmla="*/ 1651938 h 5809456"/>
              <a:gd name="connsiteX18417" fmla="*/ 3576052 w 10993169"/>
              <a:gd name="connsiteY18417" fmla="*/ 1658449 h 5809456"/>
              <a:gd name="connsiteX18418" fmla="*/ 3571494 w 10993169"/>
              <a:gd name="connsiteY18418" fmla="*/ 1666914 h 5809456"/>
              <a:gd name="connsiteX18419" fmla="*/ 3569540 w 10993169"/>
              <a:gd name="connsiteY18419" fmla="*/ 1668868 h 5809456"/>
              <a:gd name="connsiteX18420" fmla="*/ 3566936 w 10993169"/>
              <a:gd name="connsiteY18420" fmla="*/ 1670821 h 5809456"/>
              <a:gd name="connsiteX18421" fmla="*/ 3564982 w 10993169"/>
              <a:gd name="connsiteY18421" fmla="*/ 1672774 h 5809456"/>
              <a:gd name="connsiteX18422" fmla="*/ 3564331 w 10993169"/>
              <a:gd name="connsiteY18422" fmla="*/ 1674728 h 5809456"/>
              <a:gd name="connsiteX18423" fmla="*/ 3561727 w 10993169"/>
              <a:gd name="connsiteY18423" fmla="*/ 1682542 h 5809456"/>
              <a:gd name="connsiteX18424" fmla="*/ 3559122 w 10993169"/>
              <a:gd name="connsiteY18424" fmla="*/ 1689704 h 5809456"/>
              <a:gd name="connsiteX18425" fmla="*/ 3559122 w 10993169"/>
              <a:gd name="connsiteY18425" fmla="*/ 1693611 h 5809456"/>
              <a:gd name="connsiteX18426" fmla="*/ 3558471 w 10993169"/>
              <a:gd name="connsiteY18426" fmla="*/ 1697518 h 5809456"/>
              <a:gd name="connsiteX18427" fmla="*/ 3557820 w 10993169"/>
              <a:gd name="connsiteY18427" fmla="*/ 1700122 h 5809456"/>
              <a:gd name="connsiteX18428" fmla="*/ 3556517 w 10993169"/>
              <a:gd name="connsiteY18428" fmla="*/ 1702727 h 5809456"/>
              <a:gd name="connsiteX18429" fmla="*/ 3553913 w 10993169"/>
              <a:gd name="connsiteY18429" fmla="*/ 1704029 h 5809456"/>
              <a:gd name="connsiteX18430" fmla="*/ 3551309 w 10993169"/>
              <a:gd name="connsiteY18430" fmla="*/ 1704680 h 5809456"/>
              <a:gd name="connsiteX18431" fmla="*/ 3548704 w 10993169"/>
              <a:gd name="connsiteY18431" fmla="*/ 1705332 h 5809456"/>
              <a:gd name="connsiteX18432" fmla="*/ 3546099 w 10993169"/>
              <a:gd name="connsiteY18432" fmla="*/ 1705332 h 5809456"/>
              <a:gd name="connsiteX18433" fmla="*/ 3541541 w 10993169"/>
              <a:gd name="connsiteY18433" fmla="*/ 1704029 h 5809456"/>
              <a:gd name="connsiteX18434" fmla="*/ 3536332 w 10993169"/>
              <a:gd name="connsiteY18434" fmla="*/ 1700773 h 5809456"/>
              <a:gd name="connsiteX18435" fmla="*/ 3531774 w 10993169"/>
              <a:gd name="connsiteY18435" fmla="*/ 1697518 h 5809456"/>
              <a:gd name="connsiteX18436" fmla="*/ 3528519 w 10993169"/>
              <a:gd name="connsiteY18436" fmla="*/ 1694913 h 5809456"/>
              <a:gd name="connsiteX18437" fmla="*/ 3524612 w 10993169"/>
              <a:gd name="connsiteY18437" fmla="*/ 1689704 h 5809456"/>
              <a:gd name="connsiteX18438" fmla="*/ 3519403 w 10993169"/>
              <a:gd name="connsiteY18438" fmla="*/ 1682542 h 5809456"/>
              <a:gd name="connsiteX18439" fmla="*/ 3514845 w 10993169"/>
              <a:gd name="connsiteY18439" fmla="*/ 1674728 h 5809456"/>
              <a:gd name="connsiteX18440" fmla="*/ 3510938 w 10993169"/>
              <a:gd name="connsiteY18440" fmla="*/ 1669519 h 5809456"/>
              <a:gd name="connsiteX18441" fmla="*/ 3506380 w 10993169"/>
              <a:gd name="connsiteY18441" fmla="*/ 1667566 h 5809456"/>
              <a:gd name="connsiteX18442" fmla="*/ 3501822 w 10993169"/>
              <a:gd name="connsiteY18442" fmla="*/ 1666263 h 5809456"/>
              <a:gd name="connsiteX18443" fmla="*/ 3497264 w 10993169"/>
              <a:gd name="connsiteY18443" fmla="*/ 1664961 h 5809456"/>
              <a:gd name="connsiteX18444" fmla="*/ 3492706 w 10993169"/>
              <a:gd name="connsiteY18444" fmla="*/ 1664310 h 5809456"/>
              <a:gd name="connsiteX18445" fmla="*/ 3490101 w 10993169"/>
              <a:gd name="connsiteY18445" fmla="*/ 1664310 h 5809456"/>
              <a:gd name="connsiteX18446" fmla="*/ 3485543 w 10993169"/>
              <a:gd name="connsiteY18446" fmla="*/ 1664961 h 5809456"/>
              <a:gd name="connsiteX18447" fmla="*/ 3480985 w 10993169"/>
              <a:gd name="connsiteY18447" fmla="*/ 1665612 h 5809456"/>
              <a:gd name="connsiteX18448" fmla="*/ 3477730 w 10993169"/>
              <a:gd name="connsiteY18448" fmla="*/ 1666914 h 5809456"/>
              <a:gd name="connsiteX18449" fmla="*/ 3470567 w 10993169"/>
              <a:gd name="connsiteY18449" fmla="*/ 1669519 h 5809456"/>
              <a:gd name="connsiteX18450" fmla="*/ 3464707 w 10993169"/>
              <a:gd name="connsiteY18450" fmla="*/ 1672123 h 5809456"/>
              <a:gd name="connsiteX18451" fmla="*/ 3460149 w 10993169"/>
              <a:gd name="connsiteY18451" fmla="*/ 1673426 h 5809456"/>
              <a:gd name="connsiteX18452" fmla="*/ 3453638 w 10993169"/>
              <a:gd name="connsiteY18452" fmla="*/ 1673426 h 5809456"/>
              <a:gd name="connsiteX18453" fmla="*/ 3446475 w 10993169"/>
              <a:gd name="connsiteY18453" fmla="*/ 1673426 h 5809456"/>
              <a:gd name="connsiteX18454" fmla="*/ 3441266 w 10993169"/>
              <a:gd name="connsiteY18454" fmla="*/ 1674728 h 5809456"/>
              <a:gd name="connsiteX18455" fmla="*/ 3437359 w 10993169"/>
              <a:gd name="connsiteY18455" fmla="*/ 1677332 h 5809456"/>
              <a:gd name="connsiteX18456" fmla="*/ 3432801 w 10993169"/>
              <a:gd name="connsiteY18456" fmla="*/ 1679937 h 5809456"/>
              <a:gd name="connsiteX18457" fmla="*/ 3428894 w 10993169"/>
              <a:gd name="connsiteY18457" fmla="*/ 1683844 h 5809456"/>
              <a:gd name="connsiteX18458" fmla="*/ 3426290 w 10993169"/>
              <a:gd name="connsiteY18458" fmla="*/ 1687100 h 5809456"/>
              <a:gd name="connsiteX18459" fmla="*/ 3424336 w 10993169"/>
              <a:gd name="connsiteY18459" fmla="*/ 1690355 h 5809456"/>
              <a:gd name="connsiteX18460" fmla="*/ 3423034 w 10993169"/>
              <a:gd name="connsiteY18460" fmla="*/ 1694262 h 5809456"/>
              <a:gd name="connsiteX18461" fmla="*/ 3421732 w 10993169"/>
              <a:gd name="connsiteY18461" fmla="*/ 1698169 h 5809456"/>
              <a:gd name="connsiteX18462" fmla="*/ 3421081 w 10993169"/>
              <a:gd name="connsiteY18462" fmla="*/ 1702727 h 5809456"/>
              <a:gd name="connsiteX18463" fmla="*/ 3423034 w 10993169"/>
              <a:gd name="connsiteY18463" fmla="*/ 1707936 h 5809456"/>
              <a:gd name="connsiteX18464" fmla="*/ 3426290 w 10993169"/>
              <a:gd name="connsiteY18464" fmla="*/ 1714447 h 5809456"/>
              <a:gd name="connsiteX18465" fmla="*/ 3429545 w 10993169"/>
              <a:gd name="connsiteY18465" fmla="*/ 1720959 h 5809456"/>
              <a:gd name="connsiteX18466" fmla="*/ 3431499 w 10993169"/>
              <a:gd name="connsiteY18466" fmla="*/ 1726168 h 5809456"/>
              <a:gd name="connsiteX18467" fmla="*/ 3430197 w 10993169"/>
              <a:gd name="connsiteY18467" fmla="*/ 1730075 h 5809456"/>
              <a:gd name="connsiteX18468" fmla="*/ 3428243 w 10993169"/>
              <a:gd name="connsiteY18468" fmla="*/ 1735284 h 5809456"/>
              <a:gd name="connsiteX18469" fmla="*/ 3425639 w 10993169"/>
              <a:gd name="connsiteY18469" fmla="*/ 1739842 h 5809456"/>
              <a:gd name="connsiteX18470" fmla="*/ 3423685 w 10993169"/>
              <a:gd name="connsiteY18470" fmla="*/ 1743748 h 5809456"/>
              <a:gd name="connsiteX18471" fmla="*/ 3417174 w 10993169"/>
              <a:gd name="connsiteY18471" fmla="*/ 1752864 h 5809456"/>
              <a:gd name="connsiteX18472" fmla="*/ 3411314 w 10993169"/>
              <a:gd name="connsiteY18472" fmla="*/ 1761980 h 5809456"/>
              <a:gd name="connsiteX18473" fmla="*/ 3411314 w 10993169"/>
              <a:gd name="connsiteY18473" fmla="*/ 1766538 h 5809456"/>
              <a:gd name="connsiteX18474" fmla="*/ 3411314 w 10993169"/>
              <a:gd name="connsiteY18474" fmla="*/ 1771747 h 5809456"/>
              <a:gd name="connsiteX18475" fmla="*/ 3411965 w 10993169"/>
              <a:gd name="connsiteY18475" fmla="*/ 1777608 h 5809456"/>
              <a:gd name="connsiteX18476" fmla="*/ 3413267 w 10993169"/>
              <a:gd name="connsiteY18476" fmla="*/ 1782166 h 5809456"/>
              <a:gd name="connsiteX18477" fmla="*/ 3415221 w 10993169"/>
              <a:gd name="connsiteY18477" fmla="*/ 1784119 h 5809456"/>
              <a:gd name="connsiteX18478" fmla="*/ 3417174 w 10993169"/>
              <a:gd name="connsiteY18478" fmla="*/ 1786072 h 5809456"/>
              <a:gd name="connsiteX18479" fmla="*/ 3420430 w 10993169"/>
              <a:gd name="connsiteY18479" fmla="*/ 1788677 h 5809456"/>
              <a:gd name="connsiteX18480" fmla="*/ 3424336 w 10993169"/>
              <a:gd name="connsiteY18480" fmla="*/ 1791282 h 5809456"/>
              <a:gd name="connsiteX18481" fmla="*/ 3430848 w 10993169"/>
              <a:gd name="connsiteY18481" fmla="*/ 1795840 h 5809456"/>
              <a:gd name="connsiteX18482" fmla="*/ 3436708 w 10993169"/>
              <a:gd name="connsiteY18482" fmla="*/ 1799746 h 5809456"/>
              <a:gd name="connsiteX18483" fmla="*/ 3443219 w 10993169"/>
              <a:gd name="connsiteY18483" fmla="*/ 1805607 h 5809456"/>
              <a:gd name="connsiteX18484" fmla="*/ 3452335 w 10993169"/>
              <a:gd name="connsiteY18484" fmla="*/ 1813420 h 5809456"/>
              <a:gd name="connsiteX18485" fmla="*/ 3456893 w 10993169"/>
              <a:gd name="connsiteY18485" fmla="*/ 1817978 h 5809456"/>
              <a:gd name="connsiteX18486" fmla="*/ 3461451 w 10993169"/>
              <a:gd name="connsiteY18486" fmla="*/ 1821885 h 5809456"/>
              <a:gd name="connsiteX18487" fmla="*/ 3466009 w 10993169"/>
              <a:gd name="connsiteY18487" fmla="*/ 1824490 h 5809456"/>
              <a:gd name="connsiteX18488" fmla="*/ 3469916 w 10993169"/>
              <a:gd name="connsiteY18488" fmla="*/ 1825792 h 5809456"/>
              <a:gd name="connsiteX18489" fmla="*/ 3477730 w 10993169"/>
              <a:gd name="connsiteY18489" fmla="*/ 1827094 h 5809456"/>
              <a:gd name="connsiteX18490" fmla="*/ 3486846 w 10993169"/>
              <a:gd name="connsiteY18490" fmla="*/ 1827745 h 5809456"/>
              <a:gd name="connsiteX18491" fmla="*/ 3496613 w 10993169"/>
              <a:gd name="connsiteY18491" fmla="*/ 1827094 h 5809456"/>
              <a:gd name="connsiteX18492" fmla="*/ 3505729 w 10993169"/>
              <a:gd name="connsiteY18492" fmla="*/ 1825792 h 5809456"/>
              <a:gd name="connsiteX18493" fmla="*/ 3512891 w 10993169"/>
              <a:gd name="connsiteY18493" fmla="*/ 1822536 h 5809456"/>
              <a:gd name="connsiteX18494" fmla="*/ 3522007 w 10993169"/>
              <a:gd name="connsiteY18494" fmla="*/ 1817978 h 5809456"/>
              <a:gd name="connsiteX18495" fmla="*/ 3531123 w 10993169"/>
              <a:gd name="connsiteY18495" fmla="*/ 1812118 h 5809456"/>
              <a:gd name="connsiteX18496" fmla="*/ 3538937 w 10993169"/>
              <a:gd name="connsiteY18496" fmla="*/ 1807560 h 5809456"/>
              <a:gd name="connsiteX18497" fmla="*/ 3544797 w 10993169"/>
              <a:gd name="connsiteY18497" fmla="*/ 1801700 h 5809456"/>
              <a:gd name="connsiteX18498" fmla="*/ 3551959 w 10993169"/>
              <a:gd name="connsiteY18498" fmla="*/ 1793886 h 5809456"/>
              <a:gd name="connsiteX18499" fmla="*/ 3555215 w 10993169"/>
              <a:gd name="connsiteY18499" fmla="*/ 1789979 h 5809456"/>
              <a:gd name="connsiteX18500" fmla="*/ 3559122 w 10993169"/>
              <a:gd name="connsiteY18500" fmla="*/ 1786724 h 5809456"/>
              <a:gd name="connsiteX18501" fmla="*/ 3563029 w 10993169"/>
              <a:gd name="connsiteY18501" fmla="*/ 1783468 h 5809456"/>
              <a:gd name="connsiteX18502" fmla="*/ 3566936 w 10993169"/>
              <a:gd name="connsiteY18502" fmla="*/ 1782166 h 5809456"/>
              <a:gd name="connsiteX18503" fmla="*/ 3568238 w 10993169"/>
              <a:gd name="connsiteY18503" fmla="*/ 1781514 h 5809456"/>
              <a:gd name="connsiteX18504" fmla="*/ 3569540 w 10993169"/>
              <a:gd name="connsiteY18504" fmla="*/ 1780863 h 5809456"/>
              <a:gd name="connsiteX18505" fmla="*/ 3572145 w 10993169"/>
              <a:gd name="connsiteY18505" fmla="*/ 1780863 h 5809456"/>
              <a:gd name="connsiteX18506" fmla="*/ 3574098 w 10993169"/>
              <a:gd name="connsiteY18506" fmla="*/ 1781514 h 5809456"/>
              <a:gd name="connsiteX18507" fmla="*/ 3579307 w 10993169"/>
              <a:gd name="connsiteY18507" fmla="*/ 1782817 h 5809456"/>
              <a:gd name="connsiteX18508" fmla="*/ 3582563 w 10993169"/>
              <a:gd name="connsiteY18508" fmla="*/ 1784770 h 5809456"/>
              <a:gd name="connsiteX18509" fmla="*/ 3590377 w 10993169"/>
              <a:gd name="connsiteY18509" fmla="*/ 1792584 h 5809456"/>
              <a:gd name="connsiteX18510" fmla="*/ 3597539 w 10993169"/>
              <a:gd name="connsiteY18510" fmla="*/ 1799746 h 5809456"/>
              <a:gd name="connsiteX18511" fmla="*/ 3602748 w 10993169"/>
              <a:gd name="connsiteY18511" fmla="*/ 1801049 h 5809456"/>
              <a:gd name="connsiteX18512" fmla="*/ 3609260 w 10993169"/>
              <a:gd name="connsiteY18512" fmla="*/ 1801700 h 5809456"/>
              <a:gd name="connsiteX18513" fmla="*/ 3615771 w 10993169"/>
              <a:gd name="connsiteY18513" fmla="*/ 1801049 h 5809456"/>
              <a:gd name="connsiteX18514" fmla="*/ 3620980 w 10993169"/>
              <a:gd name="connsiteY18514" fmla="*/ 1799746 h 5809456"/>
              <a:gd name="connsiteX18515" fmla="*/ 3622283 w 10993169"/>
              <a:gd name="connsiteY18515" fmla="*/ 1798444 h 5809456"/>
              <a:gd name="connsiteX18516" fmla="*/ 3624236 w 10993169"/>
              <a:gd name="connsiteY18516" fmla="*/ 1795840 h 5809456"/>
              <a:gd name="connsiteX18517" fmla="*/ 3625538 w 10993169"/>
              <a:gd name="connsiteY18517" fmla="*/ 1793235 h 5809456"/>
              <a:gd name="connsiteX18518" fmla="*/ 3626841 w 10993169"/>
              <a:gd name="connsiteY18518" fmla="*/ 1789979 h 5809456"/>
              <a:gd name="connsiteX18519" fmla="*/ 3628794 w 10993169"/>
              <a:gd name="connsiteY18519" fmla="*/ 1783468 h 5809456"/>
              <a:gd name="connsiteX18520" fmla="*/ 3630747 w 10993169"/>
              <a:gd name="connsiteY18520" fmla="*/ 1779561 h 5809456"/>
              <a:gd name="connsiteX18521" fmla="*/ 3633352 w 10993169"/>
              <a:gd name="connsiteY18521" fmla="*/ 1778259 h 5809456"/>
              <a:gd name="connsiteX18522" fmla="*/ 3637259 w 10993169"/>
              <a:gd name="connsiteY18522" fmla="*/ 1777608 h 5809456"/>
              <a:gd name="connsiteX18523" fmla="*/ 3640514 w 10993169"/>
              <a:gd name="connsiteY18523" fmla="*/ 1776957 h 5809456"/>
              <a:gd name="connsiteX18524" fmla="*/ 3643770 w 10993169"/>
              <a:gd name="connsiteY18524" fmla="*/ 1776957 h 5809456"/>
              <a:gd name="connsiteX18525" fmla="*/ 3645072 w 10993169"/>
              <a:gd name="connsiteY18525" fmla="*/ 1778259 h 5809456"/>
              <a:gd name="connsiteX18526" fmla="*/ 3646375 w 10993169"/>
              <a:gd name="connsiteY18526" fmla="*/ 1780863 h 5809456"/>
              <a:gd name="connsiteX18527" fmla="*/ 3647677 w 10993169"/>
              <a:gd name="connsiteY18527" fmla="*/ 1784119 h 5809456"/>
              <a:gd name="connsiteX18528" fmla="*/ 3648328 w 10993169"/>
              <a:gd name="connsiteY18528" fmla="*/ 1787375 h 5809456"/>
              <a:gd name="connsiteX18529" fmla="*/ 3649630 w 10993169"/>
              <a:gd name="connsiteY18529" fmla="*/ 1790630 h 5809456"/>
              <a:gd name="connsiteX18530" fmla="*/ 3650933 w 10993169"/>
              <a:gd name="connsiteY18530" fmla="*/ 1793235 h 5809456"/>
              <a:gd name="connsiteX18531" fmla="*/ 3652235 w 10993169"/>
              <a:gd name="connsiteY18531" fmla="*/ 1795840 h 5809456"/>
              <a:gd name="connsiteX18532" fmla="*/ 3653537 w 10993169"/>
              <a:gd name="connsiteY18532" fmla="*/ 1797142 h 5809456"/>
              <a:gd name="connsiteX18533" fmla="*/ 3654839 w 10993169"/>
              <a:gd name="connsiteY18533" fmla="*/ 1799095 h 5809456"/>
              <a:gd name="connsiteX18534" fmla="*/ 3656142 w 10993169"/>
              <a:gd name="connsiteY18534" fmla="*/ 1801049 h 5809456"/>
              <a:gd name="connsiteX18535" fmla="*/ 3658095 w 10993169"/>
              <a:gd name="connsiteY18535" fmla="*/ 1802351 h 5809456"/>
              <a:gd name="connsiteX18536" fmla="*/ 3660049 w 10993169"/>
              <a:gd name="connsiteY18536" fmla="*/ 1803653 h 5809456"/>
              <a:gd name="connsiteX18537" fmla="*/ 3664607 w 10993169"/>
              <a:gd name="connsiteY18537" fmla="*/ 1805607 h 5809456"/>
              <a:gd name="connsiteX18538" fmla="*/ 3669165 w 10993169"/>
              <a:gd name="connsiteY18538" fmla="*/ 1807560 h 5809456"/>
              <a:gd name="connsiteX18539" fmla="*/ 3680234 w 10993169"/>
              <a:gd name="connsiteY18539" fmla="*/ 1808862 h 5809456"/>
              <a:gd name="connsiteX18540" fmla="*/ 3692605 w 10993169"/>
              <a:gd name="connsiteY18540" fmla="*/ 1809513 h 5809456"/>
              <a:gd name="connsiteX18541" fmla="*/ 3705628 w 10993169"/>
              <a:gd name="connsiteY18541" fmla="*/ 1810165 h 5809456"/>
              <a:gd name="connsiteX18542" fmla="*/ 3715395 w 10993169"/>
              <a:gd name="connsiteY18542" fmla="*/ 1810165 h 5809456"/>
              <a:gd name="connsiteX18543" fmla="*/ 3720605 w 10993169"/>
              <a:gd name="connsiteY18543" fmla="*/ 1810816 h 5809456"/>
              <a:gd name="connsiteX18544" fmla="*/ 3727116 w 10993169"/>
              <a:gd name="connsiteY18544" fmla="*/ 1810165 h 5809456"/>
              <a:gd name="connsiteX18545" fmla="*/ 3733627 w 10993169"/>
              <a:gd name="connsiteY18545" fmla="*/ 1809513 h 5809456"/>
              <a:gd name="connsiteX18546" fmla="*/ 3740139 w 10993169"/>
              <a:gd name="connsiteY18546" fmla="*/ 1808862 h 5809456"/>
              <a:gd name="connsiteX18547" fmla="*/ 3747301 w 10993169"/>
              <a:gd name="connsiteY18547" fmla="*/ 1808211 h 5809456"/>
              <a:gd name="connsiteX18548" fmla="*/ 3753813 w 10993169"/>
              <a:gd name="connsiteY18548" fmla="*/ 1808211 h 5809456"/>
              <a:gd name="connsiteX18549" fmla="*/ 3759021 w 10993169"/>
              <a:gd name="connsiteY18549" fmla="*/ 1808862 h 5809456"/>
              <a:gd name="connsiteX18550" fmla="*/ 3763579 w 10993169"/>
              <a:gd name="connsiteY18550" fmla="*/ 1810165 h 5809456"/>
              <a:gd name="connsiteX18551" fmla="*/ 3767486 w 10993169"/>
              <a:gd name="connsiteY18551" fmla="*/ 1813420 h 5809456"/>
              <a:gd name="connsiteX18552" fmla="*/ 3771393 w 10993169"/>
              <a:gd name="connsiteY18552" fmla="*/ 1819932 h 5809456"/>
              <a:gd name="connsiteX18553" fmla="*/ 3773998 w 10993169"/>
              <a:gd name="connsiteY18553" fmla="*/ 1823187 h 5809456"/>
              <a:gd name="connsiteX18554" fmla="*/ 3775951 w 10993169"/>
              <a:gd name="connsiteY18554" fmla="*/ 1825792 h 5809456"/>
              <a:gd name="connsiteX18555" fmla="*/ 3778556 w 10993169"/>
              <a:gd name="connsiteY18555" fmla="*/ 1829048 h 5809456"/>
              <a:gd name="connsiteX18556" fmla="*/ 3781160 w 10993169"/>
              <a:gd name="connsiteY18556" fmla="*/ 1831001 h 5809456"/>
              <a:gd name="connsiteX18557" fmla="*/ 3783765 w 10993169"/>
              <a:gd name="connsiteY18557" fmla="*/ 1831652 h 5809456"/>
              <a:gd name="connsiteX18558" fmla="*/ 3787021 w 10993169"/>
              <a:gd name="connsiteY18558" fmla="*/ 1832303 h 5809456"/>
              <a:gd name="connsiteX18559" fmla="*/ 3790276 w 10993169"/>
              <a:gd name="connsiteY18559" fmla="*/ 1832303 h 5809456"/>
              <a:gd name="connsiteX18560" fmla="*/ 3794183 w 10993169"/>
              <a:gd name="connsiteY18560" fmla="*/ 1832303 h 5809456"/>
              <a:gd name="connsiteX18561" fmla="*/ 3801345 w 10993169"/>
              <a:gd name="connsiteY18561" fmla="*/ 1831652 h 5809456"/>
              <a:gd name="connsiteX18562" fmla="*/ 3806555 w 10993169"/>
              <a:gd name="connsiteY18562" fmla="*/ 1831001 h 5809456"/>
              <a:gd name="connsiteX18563" fmla="*/ 3813066 w 10993169"/>
              <a:gd name="connsiteY18563" fmla="*/ 1830350 h 5809456"/>
              <a:gd name="connsiteX18564" fmla="*/ 3820880 w 10993169"/>
              <a:gd name="connsiteY18564" fmla="*/ 1829699 h 5809456"/>
              <a:gd name="connsiteX18565" fmla="*/ 3828693 w 10993169"/>
              <a:gd name="connsiteY18565" fmla="*/ 1829048 h 5809456"/>
              <a:gd name="connsiteX18566" fmla="*/ 3835205 w 10993169"/>
              <a:gd name="connsiteY18566" fmla="*/ 1828396 h 5809456"/>
              <a:gd name="connsiteX18567" fmla="*/ 3843019 w 10993169"/>
              <a:gd name="connsiteY18567" fmla="*/ 1832303 h 5809456"/>
              <a:gd name="connsiteX18568" fmla="*/ 3853437 w 10993169"/>
              <a:gd name="connsiteY18568" fmla="*/ 1836210 h 5809456"/>
              <a:gd name="connsiteX18569" fmla="*/ 3854088 w 10993169"/>
              <a:gd name="connsiteY18569" fmla="*/ 1836861 h 5809456"/>
              <a:gd name="connsiteX18570" fmla="*/ 3856041 w 10993169"/>
              <a:gd name="connsiteY18570" fmla="*/ 1836861 h 5809456"/>
              <a:gd name="connsiteX18571" fmla="*/ 3857995 w 10993169"/>
              <a:gd name="connsiteY18571" fmla="*/ 1836210 h 5809456"/>
              <a:gd name="connsiteX18572" fmla="*/ 3859948 w 10993169"/>
              <a:gd name="connsiteY18572" fmla="*/ 1835559 h 5809456"/>
              <a:gd name="connsiteX18573" fmla="*/ 3864506 w 10993169"/>
              <a:gd name="connsiteY18573" fmla="*/ 1834257 h 5809456"/>
              <a:gd name="connsiteX18574" fmla="*/ 3868413 w 10993169"/>
              <a:gd name="connsiteY18574" fmla="*/ 1833606 h 5809456"/>
              <a:gd name="connsiteX18575" fmla="*/ 3872971 w 10993169"/>
              <a:gd name="connsiteY18575" fmla="*/ 1834257 h 5809456"/>
              <a:gd name="connsiteX18576" fmla="*/ 3878831 w 10993169"/>
              <a:gd name="connsiteY18576" fmla="*/ 1834908 h 5809456"/>
              <a:gd name="connsiteX18577" fmla="*/ 3884040 w 10993169"/>
              <a:gd name="connsiteY18577" fmla="*/ 1836861 h 5809456"/>
              <a:gd name="connsiteX18578" fmla="*/ 3888598 w 10993169"/>
              <a:gd name="connsiteY18578" fmla="*/ 1838815 h 5809456"/>
              <a:gd name="connsiteX18579" fmla="*/ 3893807 w 10993169"/>
              <a:gd name="connsiteY18579" fmla="*/ 1840768 h 5809456"/>
              <a:gd name="connsiteX18580" fmla="*/ 3900319 w 10993169"/>
              <a:gd name="connsiteY18580" fmla="*/ 1842721 h 5809456"/>
              <a:gd name="connsiteX18581" fmla="*/ 3906830 w 10993169"/>
              <a:gd name="connsiteY18581" fmla="*/ 1844675 h 5809456"/>
              <a:gd name="connsiteX18582" fmla="*/ 3911388 w 10993169"/>
              <a:gd name="connsiteY18582" fmla="*/ 1846628 h 5809456"/>
              <a:gd name="connsiteX18583" fmla="*/ 3917899 w 10993169"/>
              <a:gd name="connsiteY18583" fmla="*/ 1846628 h 5809456"/>
              <a:gd name="connsiteX18584" fmla="*/ 3925713 w 10993169"/>
              <a:gd name="connsiteY18584" fmla="*/ 1847279 h 5809456"/>
              <a:gd name="connsiteX18585" fmla="*/ 3932875 w 10993169"/>
              <a:gd name="connsiteY18585" fmla="*/ 1848582 h 5809456"/>
              <a:gd name="connsiteX18586" fmla="*/ 3939387 w 10993169"/>
              <a:gd name="connsiteY18586" fmla="*/ 1848582 h 5809456"/>
              <a:gd name="connsiteX18587" fmla="*/ 3946549 w 10993169"/>
              <a:gd name="connsiteY18587" fmla="*/ 1848582 h 5809456"/>
              <a:gd name="connsiteX18588" fmla="*/ 3955014 w 10993169"/>
              <a:gd name="connsiteY18588" fmla="*/ 1847931 h 5809456"/>
              <a:gd name="connsiteX18589" fmla="*/ 3958921 w 10993169"/>
              <a:gd name="connsiteY18589" fmla="*/ 1847931 h 5809456"/>
              <a:gd name="connsiteX18590" fmla="*/ 3962828 w 10993169"/>
              <a:gd name="connsiteY18590" fmla="*/ 1847931 h 5809456"/>
              <a:gd name="connsiteX18591" fmla="*/ 3966083 w 10993169"/>
              <a:gd name="connsiteY18591" fmla="*/ 1847931 h 5809456"/>
              <a:gd name="connsiteX18592" fmla="*/ 3968037 w 10993169"/>
              <a:gd name="connsiteY18592" fmla="*/ 1848582 h 5809456"/>
              <a:gd name="connsiteX18593" fmla="*/ 3969991 w 10993169"/>
              <a:gd name="connsiteY18593" fmla="*/ 1849884 h 5809456"/>
              <a:gd name="connsiteX18594" fmla="*/ 3971293 w 10993169"/>
              <a:gd name="connsiteY18594" fmla="*/ 1851837 h 5809456"/>
              <a:gd name="connsiteX18595" fmla="*/ 3972595 w 10993169"/>
              <a:gd name="connsiteY18595" fmla="*/ 1853140 h 5809456"/>
              <a:gd name="connsiteX18596" fmla="*/ 3973897 w 10993169"/>
              <a:gd name="connsiteY18596" fmla="*/ 1855744 h 5809456"/>
              <a:gd name="connsiteX18597" fmla="*/ 3975199 w 10993169"/>
              <a:gd name="connsiteY18597" fmla="*/ 1859651 h 5809456"/>
              <a:gd name="connsiteX18598" fmla="*/ 3975851 w 10993169"/>
              <a:gd name="connsiteY18598" fmla="*/ 1864209 h 5809456"/>
              <a:gd name="connsiteX18599" fmla="*/ 3977153 w 10993169"/>
              <a:gd name="connsiteY18599" fmla="*/ 1866162 h 5809456"/>
              <a:gd name="connsiteX18600" fmla="*/ 3977804 w 10993169"/>
              <a:gd name="connsiteY18600" fmla="*/ 1868767 h 5809456"/>
              <a:gd name="connsiteX18601" fmla="*/ 3977804 w 10993169"/>
              <a:gd name="connsiteY18601" fmla="*/ 1870069 h 5809456"/>
              <a:gd name="connsiteX18602" fmla="*/ 3977153 w 10993169"/>
              <a:gd name="connsiteY18602" fmla="*/ 1870720 h 5809456"/>
              <a:gd name="connsiteX18603" fmla="*/ 3976502 w 10993169"/>
              <a:gd name="connsiteY18603" fmla="*/ 1871372 h 5809456"/>
              <a:gd name="connsiteX18604" fmla="*/ 3975851 w 10993169"/>
              <a:gd name="connsiteY18604" fmla="*/ 1872023 h 5809456"/>
              <a:gd name="connsiteX18605" fmla="*/ 3974549 w 10993169"/>
              <a:gd name="connsiteY18605" fmla="*/ 1872674 h 5809456"/>
              <a:gd name="connsiteX18606" fmla="*/ 3972595 w 10993169"/>
              <a:gd name="connsiteY18606" fmla="*/ 1873325 h 5809456"/>
              <a:gd name="connsiteX18607" fmla="*/ 3969339 w 10993169"/>
              <a:gd name="connsiteY18607" fmla="*/ 1873325 h 5809456"/>
              <a:gd name="connsiteX18608" fmla="*/ 3966735 w 10993169"/>
              <a:gd name="connsiteY18608" fmla="*/ 1873325 h 5809456"/>
              <a:gd name="connsiteX18609" fmla="*/ 3960223 w 10993169"/>
              <a:gd name="connsiteY18609" fmla="*/ 1873325 h 5809456"/>
              <a:gd name="connsiteX18610" fmla="*/ 3955665 w 10993169"/>
              <a:gd name="connsiteY18610" fmla="*/ 1872023 h 5809456"/>
              <a:gd name="connsiteX18611" fmla="*/ 3953712 w 10993169"/>
              <a:gd name="connsiteY18611" fmla="*/ 1868767 h 5809456"/>
              <a:gd name="connsiteX18612" fmla="*/ 3953061 w 10993169"/>
              <a:gd name="connsiteY18612" fmla="*/ 1865511 h 5809456"/>
              <a:gd name="connsiteX18613" fmla="*/ 3953061 w 10993169"/>
              <a:gd name="connsiteY18613" fmla="*/ 1862907 h 5809456"/>
              <a:gd name="connsiteX18614" fmla="*/ 3953061 w 10993169"/>
              <a:gd name="connsiteY18614" fmla="*/ 1861605 h 5809456"/>
              <a:gd name="connsiteX18615" fmla="*/ 3950456 w 10993169"/>
              <a:gd name="connsiteY18615" fmla="*/ 1860302 h 5809456"/>
              <a:gd name="connsiteX18616" fmla="*/ 3945898 w 10993169"/>
              <a:gd name="connsiteY18616" fmla="*/ 1859651 h 5809456"/>
              <a:gd name="connsiteX18617" fmla="*/ 3941991 w 10993169"/>
              <a:gd name="connsiteY18617" fmla="*/ 1860302 h 5809456"/>
              <a:gd name="connsiteX18618" fmla="*/ 3939387 w 10993169"/>
              <a:gd name="connsiteY18618" fmla="*/ 1861605 h 5809456"/>
              <a:gd name="connsiteX18619" fmla="*/ 3936782 w 10993169"/>
              <a:gd name="connsiteY18619" fmla="*/ 1868116 h 5809456"/>
              <a:gd name="connsiteX18620" fmla="*/ 3934829 w 10993169"/>
              <a:gd name="connsiteY18620" fmla="*/ 1873976 h 5809456"/>
              <a:gd name="connsiteX18621" fmla="*/ 3927015 w 10993169"/>
              <a:gd name="connsiteY18621" fmla="*/ 1873976 h 5809456"/>
              <a:gd name="connsiteX18622" fmla="*/ 3919201 w 10993169"/>
              <a:gd name="connsiteY18622" fmla="*/ 1873976 h 5809456"/>
              <a:gd name="connsiteX18623" fmla="*/ 3915295 w 10993169"/>
              <a:gd name="connsiteY18623" fmla="*/ 1876581 h 5809456"/>
              <a:gd name="connsiteX18624" fmla="*/ 3910737 w 10993169"/>
              <a:gd name="connsiteY18624" fmla="*/ 1879185 h 5809456"/>
              <a:gd name="connsiteX18625" fmla="*/ 3908132 w 10993169"/>
              <a:gd name="connsiteY18625" fmla="*/ 1882441 h 5809456"/>
              <a:gd name="connsiteX18626" fmla="*/ 3906830 w 10993169"/>
              <a:gd name="connsiteY18626" fmla="*/ 1884394 h 5809456"/>
              <a:gd name="connsiteX18627" fmla="*/ 3906830 w 10993169"/>
              <a:gd name="connsiteY18627" fmla="*/ 1892859 h 5809456"/>
              <a:gd name="connsiteX18628" fmla="*/ 3906830 w 10993169"/>
              <a:gd name="connsiteY18628" fmla="*/ 1899371 h 5809456"/>
              <a:gd name="connsiteX18629" fmla="*/ 3905528 w 10993169"/>
              <a:gd name="connsiteY18629" fmla="*/ 1901324 h 5809456"/>
              <a:gd name="connsiteX18630" fmla="*/ 3903574 w 10993169"/>
              <a:gd name="connsiteY18630" fmla="*/ 1902626 h 5809456"/>
              <a:gd name="connsiteX18631" fmla="*/ 3900970 w 10993169"/>
              <a:gd name="connsiteY18631" fmla="*/ 1903928 h 5809456"/>
              <a:gd name="connsiteX18632" fmla="*/ 3898365 w 10993169"/>
              <a:gd name="connsiteY18632" fmla="*/ 1904580 h 5809456"/>
              <a:gd name="connsiteX18633" fmla="*/ 3893156 w 10993169"/>
              <a:gd name="connsiteY18633" fmla="*/ 1905882 h 5809456"/>
              <a:gd name="connsiteX18634" fmla="*/ 3888598 w 10993169"/>
              <a:gd name="connsiteY18634" fmla="*/ 1907184 h 5809456"/>
              <a:gd name="connsiteX18635" fmla="*/ 3886645 w 10993169"/>
              <a:gd name="connsiteY18635" fmla="*/ 1907184 h 5809456"/>
              <a:gd name="connsiteX18636" fmla="*/ 3883389 w 10993169"/>
              <a:gd name="connsiteY18636" fmla="*/ 1906533 h 5809456"/>
              <a:gd name="connsiteX18637" fmla="*/ 3880785 w 10993169"/>
              <a:gd name="connsiteY18637" fmla="*/ 1906533 h 5809456"/>
              <a:gd name="connsiteX18638" fmla="*/ 3878831 w 10993169"/>
              <a:gd name="connsiteY18638" fmla="*/ 1907184 h 5809456"/>
              <a:gd name="connsiteX18639" fmla="*/ 3877529 w 10993169"/>
              <a:gd name="connsiteY18639" fmla="*/ 1908486 h 5809456"/>
              <a:gd name="connsiteX18640" fmla="*/ 3876877 w 10993169"/>
              <a:gd name="connsiteY18640" fmla="*/ 1911091 h 5809456"/>
              <a:gd name="connsiteX18641" fmla="*/ 3876877 w 10993169"/>
              <a:gd name="connsiteY18641" fmla="*/ 1913696 h 5809456"/>
              <a:gd name="connsiteX18642" fmla="*/ 3876877 w 10993169"/>
              <a:gd name="connsiteY18642" fmla="*/ 1916300 h 5809456"/>
              <a:gd name="connsiteX18643" fmla="*/ 3876877 w 10993169"/>
              <a:gd name="connsiteY18643" fmla="*/ 1923463 h 5809456"/>
              <a:gd name="connsiteX18644" fmla="*/ 3878831 w 10993169"/>
              <a:gd name="connsiteY18644" fmla="*/ 1928021 h 5809456"/>
              <a:gd name="connsiteX18645" fmla="*/ 3880133 w 10993169"/>
              <a:gd name="connsiteY18645" fmla="*/ 1930625 h 5809456"/>
              <a:gd name="connsiteX18646" fmla="*/ 3882738 w 10993169"/>
              <a:gd name="connsiteY18646" fmla="*/ 1933230 h 5809456"/>
              <a:gd name="connsiteX18647" fmla="*/ 3887296 w 10993169"/>
              <a:gd name="connsiteY18647" fmla="*/ 1936485 h 5809456"/>
              <a:gd name="connsiteX18648" fmla="*/ 3891203 w 10993169"/>
              <a:gd name="connsiteY18648" fmla="*/ 1938439 h 5809456"/>
              <a:gd name="connsiteX18649" fmla="*/ 3896412 w 10993169"/>
              <a:gd name="connsiteY18649" fmla="*/ 1939741 h 5809456"/>
              <a:gd name="connsiteX18650" fmla="*/ 3902272 w 10993169"/>
              <a:gd name="connsiteY18650" fmla="*/ 1940392 h 5809456"/>
              <a:gd name="connsiteX18651" fmla="*/ 3905528 w 10993169"/>
              <a:gd name="connsiteY18651" fmla="*/ 1940392 h 5809456"/>
              <a:gd name="connsiteX18652" fmla="*/ 3908132 w 10993169"/>
              <a:gd name="connsiteY18652" fmla="*/ 1941043 h 5809456"/>
              <a:gd name="connsiteX18653" fmla="*/ 3910086 w 10993169"/>
              <a:gd name="connsiteY18653" fmla="*/ 1941695 h 5809456"/>
              <a:gd name="connsiteX18654" fmla="*/ 3911388 w 10993169"/>
              <a:gd name="connsiteY18654" fmla="*/ 1943648 h 5809456"/>
              <a:gd name="connsiteX18655" fmla="*/ 3912039 w 10993169"/>
              <a:gd name="connsiteY18655" fmla="*/ 1944950 h 5809456"/>
              <a:gd name="connsiteX18656" fmla="*/ 3912039 w 10993169"/>
              <a:gd name="connsiteY18656" fmla="*/ 1946904 h 5809456"/>
              <a:gd name="connsiteX18657" fmla="*/ 3912039 w 10993169"/>
              <a:gd name="connsiteY18657" fmla="*/ 1948857 h 5809456"/>
              <a:gd name="connsiteX18658" fmla="*/ 3911388 w 10993169"/>
              <a:gd name="connsiteY18658" fmla="*/ 1951462 h 5809456"/>
              <a:gd name="connsiteX18659" fmla="*/ 3910086 w 10993169"/>
              <a:gd name="connsiteY18659" fmla="*/ 1956671 h 5809456"/>
              <a:gd name="connsiteX18660" fmla="*/ 3909435 w 10993169"/>
              <a:gd name="connsiteY18660" fmla="*/ 1961229 h 5809456"/>
              <a:gd name="connsiteX18661" fmla="*/ 3912039 w 10993169"/>
              <a:gd name="connsiteY18661" fmla="*/ 1965135 h 5809456"/>
              <a:gd name="connsiteX18662" fmla="*/ 3915946 w 10993169"/>
              <a:gd name="connsiteY18662" fmla="*/ 1968391 h 5809456"/>
              <a:gd name="connsiteX18663" fmla="*/ 3919853 w 10993169"/>
              <a:gd name="connsiteY18663" fmla="*/ 1970345 h 5809456"/>
              <a:gd name="connsiteX18664" fmla="*/ 3924411 w 10993169"/>
              <a:gd name="connsiteY18664" fmla="*/ 1971647 h 5809456"/>
              <a:gd name="connsiteX18665" fmla="*/ 3928317 w 10993169"/>
              <a:gd name="connsiteY18665" fmla="*/ 1970996 h 5809456"/>
              <a:gd name="connsiteX18666" fmla="*/ 3933527 w 10993169"/>
              <a:gd name="connsiteY18666" fmla="*/ 1968391 h 5809456"/>
              <a:gd name="connsiteX18667" fmla="*/ 3938085 w 10993169"/>
              <a:gd name="connsiteY18667" fmla="*/ 1966438 h 5809456"/>
              <a:gd name="connsiteX18668" fmla="*/ 3941991 w 10993169"/>
              <a:gd name="connsiteY18668" fmla="*/ 1963833 h 5809456"/>
              <a:gd name="connsiteX18669" fmla="*/ 3944596 w 10993169"/>
              <a:gd name="connsiteY18669" fmla="*/ 1960578 h 5809456"/>
              <a:gd name="connsiteX18670" fmla="*/ 3948503 w 10993169"/>
              <a:gd name="connsiteY18670" fmla="*/ 1956020 h 5809456"/>
              <a:gd name="connsiteX18671" fmla="*/ 3953712 w 10993169"/>
              <a:gd name="connsiteY18671" fmla="*/ 1951462 h 5809456"/>
              <a:gd name="connsiteX18672" fmla="*/ 3958270 w 10993169"/>
              <a:gd name="connsiteY18672" fmla="*/ 1948857 h 5809456"/>
              <a:gd name="connsiteX18673" fmla="*/ 3964781 w 10993169"/>
              <a:gd name="connsiteY18673" fmla="*/ 1946904 h 5809456"/>
              <a:gd name="connsiteX18674" fmla="*/ 3973246 w 10993169"/>
              <a:gd name="connsiteY18674" fmla="*/ 1946904 h 5809456"/>
              <a:gd name="connsiteX18675" fmla="*/ 3981711 w 10993169"/>
              <a:gd name="connsiteY18675" fmla="*/ 1946904 h 5809456"/>
              <a:gd name="connsiteX18676" fmla="*/ 3988222 w 10993169"/>
              <a:gd name="connsiteY18676" fmla="*/ 1948857 h 5809456"/>
              <a:gd name="connsiteX18677" fmla="*/ 3991478 w 10993169"/>
              <a:gd name="connsiteY18677" fmla="*/ 1950159 h 5809456"/>
              <a:gd name="connsiteX18678" fmla="*/ 3994734 w 10993169"/>
              <a:gd name="connsiteY18678" fmla="*/ 1952113 h 5809456"/>
              <a:gd name="connsiteX18679" fmla="*/ 3998641 w 10993169"/>
              <a:gd name="connsiteY18679" fmla="*/ 1954717 h 5809456"/>
              <a:gd name="connsiteX18680" fmla="*/ 4001896 w 10993169"/>
              <a:gd name="connsiteY18680" fmla="*/ 1957973 h 5809456"/>
              <a:gd name="connsiteX18681" fmla="*/ 4009059 w 10993169"/>
              <a:gd name="connsiteY18681" fmla="*/ 1963833 h 5809456"/>
              <a:gd name="connsiteX18682" fmla="*/ 4013617 w 10993169"/>
              <a:gd name="connsiteY18682" fmla="*/ 1969042 h 5809456"/>
              <a:gd name="connsiteX18683" fmla="*/ 4018175 w 10993169"/>
              <a:gd name="connsiteY18683" fmla="*/ 1973600 h 5809456"/>
              <a:gd name="connsiteX18684" fmla="*/ 4022733 w 10993169"/>
              <a:gd name="connsiteY18684" fmla="*/ 1978809 h 5809456"/>
              <a:gd name="connsiteX18685" fmla="*/ 4027291 w 10993169"/>
              <a:gd name="connsiteY18685" fmla="*/ 1983367 h 5809456"/>
              <a:gd name="connsiteX18686" fmla="*/ 4031849 w 10993169"/>
              <a:gd name="connsiteY18686" fmla="*/ 1986623 h 5809456"/>
              <a:gd name="connsiteX18687" fmla="*/ 4036407 w 10993169"/>
              <a:gd name="connsiteY18687" fmla="*/ 1993786 h 5809456"/>
              <a:gd name="connsiteX18688" fmla="*/ 4042267 w 10993169"/>
              <a:gd name="connsiteY18688" fmla="*/ 2000948 h 5809456"/>
              <a:gd name="connsiteX18689" fmla="*/ 4045523 w 10993169"/>
              <a:gd name="connsiteY18689" fmla="*/ 2004204 h 5809456"/>
              <a:gd name="connsiteX18690" fmla="*/ 4048778 w 10993169"/>
              <a:gd name="connsiteY18690" fmla="*/ 2007459 h 5809456"/>
              <a:gd name="connsiteX18691" fmla="*/ 4051383 w 10993169"/>
              <a:gd name="connsiteY18691" fmla="*/ 2008762 h 5809456"/>
              <a:gd name="connsiteX18692" fmla="*/ 4054639 w 10993169"/>
              <a:gd name="connsiteY18692" fmla="*/ 2009413 h 5809456"/>
              <a:gd name="connsiteX18693" fmla="*/ 4058545 w 10993169"/>
              <a:gd name="connsiteY18693" fmla="*/ 2010064 h 5809456"/>
              <a:gd name="connsiteX18694" fmla="*/ 4063754 w 10993169"/>
              <a:gd name="connsiteY18694" fmla="*/ 2009413 h 5809456"/>
              <a:gd name="connsiteX18695" fmla="*/ 4068963 w 10993169"/>
              <a:gd name="connsiteY18695" fmla="*/ 2007459 h 5809456"/>
              <a:gd name="connsiteX18696" fmla="*/ 4075475 w 10993169"/>
              <a:gd name="connsiteY18696" fmla="*/ 2005506 h 5809456"/>
              <a:gd name="connsiteX18697" fmla="*/ 4081335 w 10993169"/>
              <a:gd name="connsiteY18697" fmla="*/ 2003553 h 5809456"/>
              <a:gd name="connsiteX18698" fmla="*/ 4086544 w 10993169"/>
              <a:gd name="connsiteY18698" fmla="*/ 2001599 h 5809456"/>
              <a:gd name="connsiteX18699" fmla="*/ 4091753 w 10993169"/>
              <a:gd name="connsiteY18699" fmla="*/ 2000297 h 5809456"/>
              <a:gd name="connsiteX18700" fmla="*/ 4095660 w 10993169"/>
              <a:gd name="connsiteY18700" fmla="*/ 1999646 h 5809456"/>
              <a:gd name="connsiteX18701" fmla="*/ 4100218 w 10993169"/>
              <a:gd name="connsiteY18701" fmla="*/ 2002901 h 5809456"/>
              <a:gd name="connsiteX18702" fmla="*/ 4104776 w 10993169"/>
              <a:gd name="connsiteY18702" fmla="*/ 2008111 h 5809456"/>
              <a:gd name="connsiteX18703" fmla="*/ 4107381 w 10993169"/>
              <a:gd name="connsiteY18703" fmla="*/ 2010715 h 5809456"/>
              <a:gd name="connsiteX18704" fmla="*/ 4109334 w 10993169"/>
              <a:gd name="connsiteY18704" fmla="*/ 2012669 h 5809456"/>
              <a:gd name="connsiteX18705" fmla="*/ 4111939 w 10993169"/>
              <a:gd name="connsiteY18705" fmla="*/ 2013971 h 5809456"/>
              <a:gd name="connsiteX18706" fmla="*/ 4113892 w 10993169"/>
              <a:gd name="connsiteY18706" fmla="*/ 2014622 h 5809456"/>
              <a:gd name="connsiteX18707" fmla="*/ 4116497 w 10993169"/>
              <a:gd name="connsiteY18707" fmla="*/ 2013971 h 5809456"/>
              <a:gd name="connsiteX18708" fmla="*/ 4120403 w 10993169"/>
              <a:gd name="connsiteY18708" fmla="*/ 2012669 h 5809456"/>
              <a:gd name="connsiteX18709" fmla="*/ 4123659 w 10993169"/>
              <a:gd name="connsiteY18709" fmla="*/ 2010064 h 5809456"/>
              <a:gd name="connsiteX18710" fmla="*/ 4127566 w 10993169"/>
              <a:gd name="connsiteY18710" fmla="*/ 2006808 h 5809456"/>
              <a:gd name="connsiteX18711" fmla="*/ 4131473 w 10993169"/>
              <a:gd name="connsiteY18711" fmla="*/ 2004204 h 5809456"/>
              <a:gd name="connsiteX18712" fmla="*/ 4135379 w 10993169"/>
              <a:gd name="connsiteY18712" fmla="*/ 2001599 h 5809456"/>
              <a:gd name="connsiteX18713" fmla="*/ 4138635 w 10993169"/>
              <a:gd name="connsiteY18713" fmla="*/ 2000297 h 5809456"/>
              <a:gd name="connsiteX18714" fmla="*/ 4141891 w 10993169"/>
              <a:gd name="connsiteY18714" fmla="*/ 1999646 h 5809456"/>
              <a:gd name="connsiteX18715" fmla="*/ 4143844 w 10993169"/>
              <a:gd name="connsiteY18715" fmla="*/ 1998995 h 5809456"/>
              <a:gd name="connsiteX18716" fmla="*/ 4146449 w 10993169"/>
              <a:gd name="connsiteY18716" fmla="*/ 1998344 h 5809456"/>
              <a:gd name="connsiteX18717" fmla="*/ 4149705 w 10993169"/>
              <a:gd name="connsiteY18717" fmla="*/ 1998344 h 5809456"/>
              <a:gd name="connsiteX18718" fmla="*/ 4153611 w 10993169"/>
              <a:gd name="connsiteY18718" fmla="*/ 1998995 h 5809456"/>
              <a:gd name="connsiteX18719" fmla="*/ 4160774 w 10993169"/>
              <a:gd name="connsiteY18719" fmla="*/ 2000297 h 5809456"/>
              <a:gd name="connsiteX18720" fmla="*/ 4167285 w 10993169"/>
              <a:gd name="connsiteY18720" fmla="*/ 2002250 h 5809456"/>
              <a:gd name="connsiteX18721" fmla="*/ 4170541 w 10993169"/>
              <a:gd name="connsiteY18721" fmla="*/ 2002901 h 5809456"/>
              <a:gd name="connsiteX18722" fmla="*/ 4175750 w 10993169"/>
              <a:gd name="connsiteY18722" fmla="*/ 2005506 h 5809456"/>
              <a:gd name="connsiteX18723" fmla="*/ 4178355 w 10993169"/>
              <a:gd name="connsiteY18723" fmla="*/ 2006808 h 5809456"/>
              <a:gd name="connsiteX18724" fmla="*/ 4180308 w 10993169"/>
              <a:gd name="connsiteY18724" fmla="*/ 2008762 h 5809456"/>
              <a:gd name="connsiteX18725" fmla="*/ 4181611 w 10993169"/>
              <a:gd name="connsiteY18725" fmla="*/ 2010064 h 5809456"/>
              <a:gd name="connsiteX18726" fmla="*/ 4182261 w 10993169"/>
              <a:gd name="connsiteY18726" fmla="*/ 2012017 h 5809456"/>
              <a:gd name="connsiteX18727" fmla="*/ 4174448 w 10993169"/>
              <a:gd name="connsiteY18727" fmla="*/ 2017227 h 5809456"/>
              <a:gd name="connsiteX18728" fmla="*/ 4167285 w 10993169"/>
              <a:gd name="connsiteY18728" fmla="*/ 2023087 h 5809456"/>
              <a:gd name="connsiteX18729" fmla="*/ 4166634 w 10993169"/>
              <a:gd name="connsiteY18729" fmla="*/ 2025040 h 5809456"/>
              <a:gd name="connsiteX18730" fmla="*/ 4166634 w 10993169"/>
              <a:gd name="connsiteY18730" fmla="*/ 2026994 h 5809456"/>
              <a:gd name="connsiteX18731" fmla="*/ 4166634 w 10993169"/>
              <a:gd name="connsiteY18731" fmla="*/ 2029598 h 5809456"/>
              <a:gd name="connsiteX18732" fmla="*/ 4167285 w 10993169"/>
              <a:gd name="connsiteY18732" fmla="*/ 2031552 h 5809456"/>
              <a:gd name="connsiteX18733" fmla="*/ 4168588 w 10993169"/>
              <a:gd name="connsiteY18733" fmla="*/ 2035458 h 5809456"/>
              <a:gd name="connsiteX18734" fmla="*/ 4169890 w 10993169"/>
              <a:gd name="connsiteY18734" fmla="*/ 2038063 h 5809456"/>
              <a:gd name="connsiteX18735" fmla="*/ 4168588 w 10993169"/>
              <a:gd name="connsiteY18735" fmla="*/ 2040016 h 5809456"/>
              <a:gd name="connsiteX18736" fmla="*/ 4166634 w 10993169"/>
              <a:gd name="connsiteY18736" fmla="*/ 2041970 h 5809456"/>
              <a:gd name="connsiteX18737" fmla="*/ 4164681 w 10993169"/>
              <a:gd name="connsiteY18737" fmla="*/ 2043272 h 5809456"/>
              <a:gd name="connsiteX18738" fmla="*/ 4162727 w 10993169"/>
              <a:gd name="connsiteY18738" fmla="*/ 2044574 h 5809456"/>
              <a:gd name="connsiteX18739" fmla="*/ 4158821 w 10993169"/>
              <a:gd name="connsiteY18739" fmla="*/ 2046528 h 5809456"/>
              <a:gd name="connsiteX18740" fmla="*/ 4154263 w 10993169"/>
              <a:gd name="connsiteY18740" fmla="*/ 2048481 h 5809456"/>
              <a:gd name="connsiteX18741" fmla="*/ 4149053 w 10993169"/>
              <a:gd name="connsiteY18741" fmla="*/ 2051086 h 5809456"/>
              <a:gd name="connsiteX18742" fmla="*/ 4143193 w 10993169"/>
              <a:gd name="connsiteY18742" fmla="*/ 2053690 h 5809456"/>
              <a:gd name="connsiteX18743" fmla="*/ 4139937 w 10993169"/>
              <a:gd name="connsiteY18743" fmla="*/ 2055644 h 5809456"/>
              <a:gd name="connsiteX18744" fmla="*/ 4137333 w 10993169"/>
              <a:gd name="connsiteY18744" fmla="*/ 2057597 h 5809456"/>
              <a:gd name="connsiteX18745" fmla="*/ 4135379 w 10993169"/>
              <a:gd name="connsiteY18745" fmla="*/ 2059551 h 5809456"/>
              <a:gd name="connsiteX18746" fmla="*/ 4134077 w 10993169"/>
              <a:gd name="connsiteY18746" fmla="*/ 2060853 h 5809456"/>
              <a:gd name="connsiteX18747" fmla="*/ 4132124 w 10993169"/>
              <a:gd name="connsiteY18747" fmla="*/ 2066713 h 5809456"/>
              <a:gd name="connsiteX18748" fmla="*/ 4131473 w 10993169"/>
              <a:gd name="connsiteY18748" fmla="*/ 2075178 h 5809456"/>
              <a:gd name="connsiteX18749" fmla="*/ 4130821 w 10993169"/>
              <a:gd name="connsiteY18749" fmla="*/ 2079085 h 5809456"/>
              <a:gd name="connsiteX18750" fmla="*/ 4131473 w 10993169"/>
              <a:gd name="connsiteY18750" fmla="*/ 2083643 h 5809456"/>
              <a:gd name="connsiteX18751" fmla="*/ 4132124 w 10993169"/>
              <a:gd name="connsiteY18751" fmla="*/ 2086898 h 5809456"/>
              <a:gd name="connsiteX18752" fmla="*/ 4134077 w 10993169"/>
              <a:gd name="connsiteY18752" fmla="*/ 2088852 h 5809456"/>
              <a:gd name="connsiteX18753" fmla="*/ 4137333 w 10993169"/>
              <a:gd name="connsiteY18753" fmla="*/ 2093410 h 5809456"/>
              <a:gd name="connsiteX18754" fmla="*/ 4141891 w 10993169"/>
              <a:gd name="connsiteY18754" fmla="*/ 2097317 h 5809456"/>
              <a:gd name="connsiteX18755" fmla="*/ 4144495 w 10993169"/>
              <a:gd name="connsiteY18755" fmla="*/ 2099270 h 5809456"/>
              <a:gd name="connsiteX18756" fmla="*/ 4147100 w 10993169"/>
              <a:gd name="connsiteY18756" fmla="*/ 2100572 h 5809456"/>
              <a:gd name="connsiteX18757" fmla="*/ 4149705 w 10993169"/>
              <a:gd name="connsiteY18757" fmla="*/ 2101223 h 5809456"/>
              <a:gd name="connsiteX18758" fmla="*/ 4151658 w 10993169"/>
              <a:gd name="connsiteY18758" fmla="*/ 2101874 h 5809456"/>
              <a:gd name="connsiteX18759" fmla="*/ 4155565 w 10993169"/>
              <a:gd name="connsiteY18759" fmla="*/ 2099270 h 5809456"/>
              <a:gd name="connsiteX18760" fmla="*/ 4158821 w 10993169"/>
              <a:gd name="connsiteY18760" fmla="*/ 2096665 h 5809456"/>
              <a:gd name="connsiteX18761" fmla="*/ 4162076 w 10993169"/>
              <a:gd name="connsiteY18761" fmla="*/ 2092759 h 5809456"/>
              <a:gd name="connsiteX18762" fmla="*/ 4164681 w 10993169"/>
              <a:gd name="connsiteY18762" fmla="*/ 2088852 h 5809456"/>
              <a:gd name="connsiteX18763" fmla="*/ 4164681 w 10993169"/>
              <a:gd name="connsiteY18763" fmla="*/ 2080387 h 5809456"/>
              <a:gd name="connsiteX18764" fmla="*/ 4164681 w 10993169"/>
              <a:gd name="connsiteY18764" fmla="*/ 2071271 h 5809456"/>
              <a:gd name="connsiteX18765" fmla="*/ 4165983 w 10993169"/>
              <a:gd name="connsiteY18765" fmla="*/ 2069318 h 5809456"/>
              <a:gd name="connsiteX18766" fmla="*/ 4167937 w 10993169"/>
              <a:gd name="connsiteY18766" fmla="*/ 2067364 h 5809456"/>
              <a:gd name="connsiteX18767" fmla="*/ 4169890 w 10993169"/>
              <a:gd name="connsiteY18767" fmla="*/ 2066062 h 5809456"/>
              <a:gd name="connsiteX18768" fmla="*/ 4172495 w 10993169"/>
              <a:gd name="connsiteY18768" fmla="*/ 2064108 h 5809456"/>
              <a:gd name="connsiteX18769" fmla="*/ 4177703 w 10993169"/>
              <a:gd name="connsiteY18769" fmla="*/ 2060853 h 5809456"/>
              <a:gd name="connsiteX18770" fmla="*/ 4182261 w 10993169"/>
              <a:gd name="connsiteY18770" fmla="*/ 2058899 h 5809456"/>
              <a:gd name="connsiteX18771" fmla="*/ 4186819 w 10993169"/>
              <a:gd name="connsiteY18771" fmla="*/ 2058899 h 5809456"/>
              <a:gd name="connsiteX18772" fmla="*/ 4192029 w 10993169"/>
              <a:gd name="connsiteY18772" fmla="*/ 2060202 h 5809456"/>
              <a:gd name="connsiteX18773" fmla="*/ 4194633 w 10993169"/>
              <a:gd name="connsiteY18773" fmla="*/ 2061504 h 5809456"/>
              <a:gd name="connsiteX18774" fmla="*/ 4197238 w 10993169"/>
              <a:gd name="connsiteY18774" fmla="*/ 2062806 h 5809456"/>
              <a:gd name="connsiteX18775" fmla="*/ 4199191 w 10993169"/>
              <a:gd name="connsiteY18775" fmla="*/ 2064760 h 5809456"/>
              <a:gd name="connsiteX18776" fmla="*/ 4200493 w 10993169"/>
              <a:gd name="connsiteY18776" fmla="*/ 2066062 h 5809456"/>
              <a:gd name="connsiteX18777" fmla="*/ 4201796 w 10993169"/>
              <a:gd name="connsiteY18777" fmla="*/ 2072573 h 5809456"/>
              <a:gd name="connsiteX18778" fmla="*/ 4203098 w 10993169"/>
              <a:gd name="connsiteY18778" fmla="*/ 2076480 h 5809456"/>
              <a:gd name="connsiteX18779" fmla="*/ 4205703 w 10993169"/>
              <a:gd name="connsiteY18779" fmla="*/ 2077782 h 5809456"/>
              <a:gd name="connsiteX18780" fmla="*/ 4208958 w 10993169"/>
              <a:gd name="connsiteY18780" fmla="*/ 2079085 h 5809456"/>
              <a:gd name="connsiteX18781" fmla="*/ 4212214 w 10993169"/>
              <a:gd name="connsiteY18781" fmla="*/ 2080387 h 5809456"/>
              <a:gd name="connsiteX18782" fmla="*/ 4216121 w 10993169"/>
              <a:gd name="connsiteY18782" fmla="*/ 2081038 h 5809456"/>
              <a:gd name="connsiteX18783" fmla="*/ 4223283 w 10993169"/>
              <a:gd name="connsiteY18783" fmla="*/ 2081689 h 5809456"/>
              <a:gd name="connsiteX18784" fmla="*/ 4228492 w 10993169"/>
              <a:gd name="connsiteY18784" fmla="*/ 2081689 h 5809456"/>
              <a:gd name="connsiteX18785" fmla="*/ 4235004 w 10993169"/>
              <a:gd name="connsiteY18785" fmla="*/ 2078434 h 5809456"/>
              <a:gd name="connsiteX18786" fmla="*/ 4240864 w 10993169"/>
              <a:gd name="connsiteY18786" fmla="*/ 2073876 h 5809456"/>
              <a:gd name="connsiteX18787" fmla="*/ 4246724 w 10993169"/>
              <a:gd name="connsiteY18787" fmla="*/ 2068015 h 5809456"/>
              <a:gd name="connsiteX18788" fmla="*/ 4251282 w 10993169"/>
              <a:gd name="connsiteY18788" fmla="*/ 2063457 h 5809456"/>
              <a:gd name="connsiteX18789" fmla="*/ 4255840 w 10993169"/>
              <a:gd name="connsiteY18789" fmla="*/ 2060853 h 5809456"/>
              <a:gd name="connsiteX18790" fmla="*/ 4261049 w 10993169"/>
              <a:gd name="connsiteY18790" fmla="*/ 2056946 h 5809456"/>
              <a:gd name="connsiteX18791" fmla="*/ 4263003 w 10993169"/>
              <a:gd name="connsiteY18791" fmla="*/ 2054993 h 5809456"/>
              <a:gd name="connsiteX18792" fmla="*/ 4264956 w 10993169"/>
              <a:gd name="connsiteY18792" fmla="*/ 2052388 h 5809456"/>
              <a:gd name="connsiteX18793" fmla="*/ 4266259 w 10993169"/>
              <a:gd name="connsiteY18793" fmla="*/ 2050435 h 5809456"/>
              <a:gd name="connsiteX18794" fmla="*/ 4266909 w 10993169"/>
              <a:gd name="connsiteY18794" fmla="*/ 2048481 h 5809456"/>
              <a:gd name="connsiteX18795" fmla="*/ 4267561 w 10993169"/>
              <a:gd name="connsiteY18795" fmla="*/ 2047179 h 5809456"/>
              <a:gd name="connsiteX18796" fmla="*/ 4267561 w 10993169"/>
              <a:gd name="connsiteY18796" fmla="*/ 2045877 h 5809456"/>
              <a:gd name="connsiteX18797" fmla="*/ 4266909 w 10993169"/>
              <a:gd name="connsiteY18797" fmla="*/ 2043923 h 5809456"/>
              <a:gd name="connsiteX18798" fmla="*/ 4266259 w 10993169"/>
              <a:gd name="connsiteY18798" fmla="*/ 2041970 h 5809456"/>
              <a:gd name="connsiteX18799" fmla="*/ 4263654 w 10993169"/>
              <a:gd name="connsiteY18799" fmla="*/ 2038714 h 5809456"/>
              <a:gd name="connsiteX18800" fmla="*/ 4261701 w 10993169"/>
              <a:gd name="connsiteY18800" fmla="*/ 2035458 h 5809456"/>
              <a:gd name="connsiteX18801" fmla="*/ 4259096 w 10993169"/>
              <a:gd name="connsiteY18801" fmla="*/ 2034156 h 5809456"/>
              <a:gd name="connsiteX18802" fmla="*/ 4255189 w 10993169"/>
              <a:gd name="connsiteY18802" fmla="*/ 2032854 h 5809456"/>
              <a:gd name="connsiteX18803" fmla="*/ 4253236 w 10993169"/>
              <a:gd name="connsiteY18803" fmla="*/ 2032203 h 5809456"/>
              <a:gd name="connsiteX18804" fmla="*/ 4251933 w 10993169"/>
              <a:gd name="connsiteY18804" fmla="*/ 2030900 h 5809456"/>
              <a:gd name="connsiteX18805" fmla="*/ 4249980 w 10993169"/>
              <a:gd name="connsiteY18805" fmla="*/ 2029598 h 5809456"/>
              <a:gd name="connsiteX18806" fmla="*/ 4249329 w 10993169"/>
              <a:gd name="connsiteY18806" fmla="*/ 2028296 h 5809456"/>
              <a:gd name="connsiteX18807" fmla="*/ 4249980 w 10993169"/>
              <a:gd name="connsiteY18807" fmla="*/ 2025691 h 5809456"/>
              <a:gd name="connsiteX18808" fmla="*/ 4251933 w 10993169"/>
              <a:gd name="connsiteY18808" fmla="*/ 2021133 h 5809456"/>
              <a:gd name="connsiteX18809" fmla="*/ 4254538 w 10993169"/>
              <a:gd name="connsiteY18809" fmla="*/ 2017227 h 5809456"/>
              <a:gd name="connsiteX18810" fmla="*/ 4256491 w 10993169"/>
              <a:gd name="connsiteY18810" fmla="*/ 2014622 h 5809456"/>
              <a:gd name="connsiteX18811" fmla="*/ 4261701 w 10993169"/>
              <a:gd name="connsiteY18811" fmla="*/ 2007459 h 5809456"/>
              <a:gd name="connsiteX18812" fmla="*/ 4266909 w 10993169"/>
              <a:gd name="connsiteY18812" fmla="*/ 2002250 h 5809456"/>
              <a:gd name="connsiteX18813" fmla="*/ 4266259 w 10993169"/>
              <a:gd name="connsiteY18813" fmla="*/ 1996390 h 5809456"/>
              <a:gd name="connsiteX18814" fmla="*/ 4264305 w 10993169"/>
              <a:gd name="connsiteY18814" fmla="*/ 1989228 h 5809456"/>
              <a:gd name="connsiteX18815" fmla="*/ 4263654 w 10993169"/>
              <a:gd name="connsiteY18815" fmla="*/ 1985321 h 5809456"/>
              <a:gd name="connsiteX18816" fmla="*/ 4263654 w 10993169"/>
              <a:gd name="connsiteY18816" fmla="*/ 1982065 h 5809456"/>
              <a:gd name="connsiteX18817" fmla="*/ 4263654 w 10993169"/>
              <a:gd name="connsiteY18817" fmla="*/ 1978809 h 5809456"/>
              <a:gd name="connsiteX18818" fmla="*/ 4264305 w 10993169"/>
              <a:gd name="connsiteY18818" fmla="*/ 1976856 h 5809456"/>
              <a:gd name="connsiteX18819" fmla="*/ 4266909 w 10993169"/>
              <a:gd name="connsiteY18819" fmla="*/ 1974903 h 5809456"/>
              <a:gd name="connsiteX18820" fmla="*/ 4269514 w 10993169"/>
              <a:gd name="connsiteY18820" fmla="*/ 1974251 h 5809456"/>
              <a:gd name="connsiteX18821" fmla="*/ 4273421 w 10993169"/>
              <a:gd name="connsiteY18821" fmla="*/ 1974251 h 5809456"/>
              <a:gd name="connsiteX18822" fmla="*/ 4276677 w 10993169"/>
              <a:gd name="connsiteY18822" fmla="*/ 1974251 h 5809456"/>
              <a:gd name="connsiteX18823" fmla="*/ 4284490 w 10993169"/>
              <a:gd name="connsiteY18823" fmla="*/ 1974903 h 5809456"/>
              <a:gd name="connsiteX18824" fmla="*/ 4289699 w 10993169"/>
              <a:gd name="connsiteY18824" fmla="*/ 1974251 h 5809456"/>
              <a:gd name="connsiteX18825" fmla="*/ 4291653 w 10993169"/>
              <a:gd name="connsiteY18825" fmla="*/ 1973600 h 5809456"/>
              <a:gd name="connsiteX18826" fmla="*/ 4293606 w 10993169"/>
              <a:gd name="connsiteY18826" fmla="*/ 1972298 h 5809456"/>
              <a:gd name="connsiteX18827" fmla="*/ 4296211 w 10993169"/>
              <a:gd name="connsiteY18827" fmla="*/ 1970345 h 5809456"/>
              <a:gd name="connsiteX18828" fmla="*/ 4298815 w 10993169"/>
              <a:gd name="connsiteY18828" fmla="*/ 1967740 h 5809456"/>
              <a:gd name="connsiteX18829" fmla="*/ 4301420 w 10993169"/>
              <a:gd name="connsiteY18829" fmla="*/ 1965135 h 5809456"/>
              <a:gd name="connsiteX18830" fmla="*/ 4304025 w 10993169"/>
              <a:gd name="connsiteY18830" fmla="*/ 1963182 h 5809456"/>
              <a:gd name="connsiteX18831" fmla="*/ 4307280 w 10993169"/>
              <a:gd name="connsiteY18831" fmla="*/ 1961880 h 5809456"/>
              <a:gd name="connsiteX18832" fmla="*/ 4309885 w 10993169"/>
              <a:gd name="connsiteY18832" fmla="*/ 1961229 h 5809456"/>
              <a:gd name="connsiteX18833" fmla="*/ 4314443 w 10993169"/>
              <a:gd name="connsiteY18833" fmla="*/ 1961880 h 5809456"/>
              <a:gd name="connsiteX18834" fmla="*/ 4319001 w 10993169"/>
              <a:gd name="connsiteY18834" fmla="*/ 1963182 h 5809456"/>
              <a:gd name="connsiteX18835" fmla="*/ 4324210 w 10993169"/>
              <a:gd name="connsiteY18835" fmla="*/ 1964484 h 5809456"/>
              <a:gd name="connsiteX18836" fmla="*/ 4328117 w 10993169"/>
              <a:gd name="connsiteY18836" fmla="*/ 1966438 h 5809456"/>
              <a:gd name="connsiteX18837" fmla="*/ 4332675 w 10993169"/>
              <a:gd name="connsiteY18837" fmla="*/ 1972949 h 5809456"/>
              <a:gd name="connsiteX18838" fmla="*/ 4337233 w 10993169"/>
              <a:gd name="connsiteY18838" fmla="*/ 1982065 h 5809456"/>
              <a:gd name="connsiteX18839" fmla="*/ 4341791 w 10993169"/>
              <a:gd name="connsiteY18839" fmla="*/ 1991832 h 5809456"/>
              <a:gd name="connsiteX18840" fmla="*/ 4346349 w 10993169"/>
              <a:gd name="connsiteY18840" fmla="*/ 1999646 h 5809456"/>
              <a:gd name="connsiteX18841" fmla="*/ 4356115 w 10993169"/>
              <a:gd name="connsiteY18841" fmla="*/ 2008762 h 5809456"/>
              <a:gd name="connsiteX18842" fmla="*/ 4367836 w 10993169"/>
              <a:gd name="connsiteY18842" fmla="*/ 2019831 h 5809456"/>
              <a:gd name="connsiteX18843" fmla="*/ 4379557 w 10993169"/>
              <a:gd name="connsiteY18843" fmla="*/ 2030249 h 5809456"/>
              <a:gd name="connsiteX18844" fmla="*/ 4389323 w 10993169"/>
              <a:gd name="connsiteY18844" fmla="*/ 2038063 h 5809456"/>
              <a:gd name="connsiteX18845" fmla="*/ 4396486 w 10993169"/>
              <a:gd name="connsiteY18845" fmla="*/ 2044574 h 5809456"/>
              <a:gd name="connsiteX18846" fmla="*/ 4406253 w 10993169"/>
              <a:gd name="connsiteY18846" fmla="*/ 2051086 h 5809456"/>
              <a:gd name="connsiteX18847" fmla="*/ 4415369 w 10993169"/>
              <a:gd name="connsiteY18847" fmla="*/ 2057597 h 5809456"/>
              <a:gd name="connsiteX18848" fmla="*/ 4422531 w 10993169"/>
              <a:gd name="connsiteY18848" fmla="*/ 2063457 h 5809456"/>
              <a:gd name="connsiteX18849" fmla="*/ 4425787 w 10993169"/>
              <a:gd name="connsiteY18849" fmla="*/ 2071271 h 5809456"/>
              <a:gd name="connsiteX18850" fmla="*/ 4429043 w 10993169"/>
              <a:gd name="connsiteY18850" fmla="*/ 2081689 h 5809456"/>
              <a:gd name="connsiteX18851" fmla="*/ 4431647 w 10993169"/>
              <a:gd name="connsiteY18851" fmla="*/ 2091456 h 5809456"/>
              <a:gd name="connsiteX18852" fmla="*/ 4434903 w 10993169"/>
              <a:gd name="connsiteY18852" fmla="*/ 2099270 h 5809456"/>
              <a:gd name="connsiteX18853" fmla="*/ 4440763 w 10993169"/>
              <a:gd name="connsiteY18853" fmla="*/ 2109688 h 5809456"/>
              <a:gd name="connsiteX18854" fmla="*/ 4448577 w 10993169"/>
              <a:gd name="connsiteY18854" fmla="*/ 2122060 h 5809456"/>
              <a:gd name="connsiteX18855" fmla="*/ 4455740 w 10993169"/>
              <a:gd name="connsiteY18855" fmla="*/ 2135083 h 5809456"/>
              <a:gd name="connsiteX18856" fmla="*/ 4460949 w 10993169"/>
              <a:gd name="connsiteY18856" fmla="*/ 2145501 h 5809456"/>
              <a:gd name="connsiteX18857" fmla="*/ 4463553 w 10993169"/>
              <a:gd name="connsiteY18857" fmla="*/ 2153315 h 5809456"/>
              <a:gd name="connsiteX18858" fmla="*/ 4466158 w 10993169"/>
              <a:gd name="connsiteY18858" fmla="*/ 2163733 h 5809456"/>
              <a:gd name="connsiteX18859" fmla="*/ 4468763 w 10993169"/>
              <a:gd name="connsiteY18859" fmla="*/ 2174802 h 5809456"/>
              <a:gd name="connsiteX18860" fmla="*/ 4471367 w 10993169"/>
              <a:gd name="connsiteY18860" fmla="*/ 2183918 h 5809456"/>
              <a:gd name="connsiteX18861" fmla="*/ 4471367 w 10993169"/>
              <a:gd name="connsiteY18861" fmla="*/ 2187825 h 5809456"/>
              <a:gd name="connsiteX18862" fmla="*/ 4471367 w 10993169"/>
              <a:gd name="connsiteY18862" fmla="*/ 2191732 h 5809456"/>
              <a:gd name="connsiteX18863" fmla="*/ 4468111 w 10993169"/>
              <a:gd name="connsiteY18863" fmla="*/ 2191732 h 5809456"/>
              <a:gd name="connsiteX18864" fmla="*/ 4466158 w 10993169"/>
              <a:gd name="connsiteY18864" fmla="*/ 2191732 h 5809456"/>
              <a:gd name="connsiteX18865" fmla="*/ 4464205 w 10993169"/>
              <a:gd name="connsiteY18865" fmla="*/ 2190430 h 5809456"/>
              <a:gd name="connsiteX18866" fmla="*/ 4460949 w 10993169"/>
              <a:gd name="connsiteY18866" fmla="*/ 2189127 h 5809456"/>
              <a:gd name="connsiteX18867" fmla="*/ 4459647 w 10993169"/>
              <a:gd name="connsiteY18867" fmla="*/ 2188476 h 5809456"/>
              <a:gd name="connsiteX18868" fmla="*/ 4458344 w 10993169"/>
              <a:gd name="connsiteY18868" fmla="*/ 2188476 h 5809456"/>
              <a:gd name="connsiteX18869" fmla="*/ 4457042 w 10993169"/>
              <a:gd name="connsiteY18869" fmla="*/ 2188476 h 5809456"/>
              <a:gd name="connsiteX18870" fmla="*/ 4456391 w 10993169"/>
              <a:gd name="connsiteY18870" fmla="*/ 2189127 h 5809456"/>
              <a:gd name="connsiteX18871" fmla="*/ 4454437 w 10993169"/>
              <a:gd name="connsiteY18871" fmla="*/ 2189127 h 5809456"/>
              <a:gd name="connsiteX18872" fmla="*/ 4452484 w 10993169"/>
              <a:gd name="connsiteY18872" fmla="*/ 2190430 h 5809456"/>
              <a:gd name="connsiteX18873" fmla="*/ 4450531 w 10993169"/>
              <a:gd name="connsiteY18873" fmla="*/ 2191732 h 5809456"/>
              <a:gd name="connsiteX18874" fmla="*/ 4448577 w 10993169"/>
              <a:gd name="connsiteY18874" fmla="*/ 2193034 h 5809456"/>
              <a:gd name="connsiteX18875" fmla="*/ 4445321 w 10993169"/>
              <a:gd name="connsiteY18875" fmla="*/ 2197592 h 5809456"/>
              <a:gd name="connsiteX18876" fmla="*/ 4442717 w 10993169"/>
              <a:gd name="connsiteY18876" fmla="*/ 2201499 h 5809456"/>
              <a:gd name="connsiteX18877" fmla="*/ 4442717 w 10993169"/>
              <a:gd name="connsiteY18877" fmla="*/ 2201509 h 5809456"/>
              <a:gd name="connsiteX18878" fmla="*/ 4444894 w 10993169"/>
              <a:gd name="connsiteY18878" fmla="*/ 2198243 h 5809456"/>
              <a:gd name="connsiteX18879" fmla="*/ 4448149 w 10993169"/>
              <a:gd name="connsiteY18879" fmla="*/ 2194336 h 5809456"/>
              <a:gd name="connsiteX18880" fmla="*/ 4450102 w 10993169"/>
              <a:gd name="connsiteY18880" fmla="*/ 2192383 h 5809456"/>
              <a:gd name="connsiteX18881" fmla="*/ 4452055 w 10993169"/>
              <a:gd name="connsiteY18881" fmla="*/ 2191080 h 5809456"/>
              <a:gd name="connsiteX18882" fmla="*/ 4454008 w 10993169"/>
              <a:gd name="connsiteY18882" fmla="*/ 2189778 h 5809456"/>
              <a:gd name="connsiteX18883" fmla="*/ 4455961 w 10993169"/>
              <a:gd name="connsiteY18883" fmla="*/ 2189778 h 5809456"/>
              <a:gd name="connsiteX18884" fmla="*/ 4456612 w 10993169"/>
              <a:gd name="connsiteY18884" fmla="*/ 2189127 h 5809456"/>
              <a:gd name="connsiteX18885" fmla="*/ 4457914 w 10993169"/>
              <a:gd name="connsiteY18885" fmla="*/ 2189127 h 5809456"/>
              <a:gd name="connsiteX18886" fmla="*/ 4459216 w 10993169"/>
              <a:gd name="connsiteY18886" fmla="*/ 2189127 h 5809456"/>
              <a:gd name="connsiteX18887" fmla="*/ 4460517 w 10993169"/>
              <a:gd name="connsiteY18887" fmla="*/ 2189778 h 5809456"/>
              <a:gd name="connsiteX18888" fmla="*/ 4463772 w 10993169"/>
              <a:gd name="connsiteY18888" fmla="*/ 2191731 h 5809456"/>
              <a:gd name="connsiteX18889" fmla="*/ 4465725 w 10993169"/>
              <a:gd name="connsiteY18889" fmla="*/ 2192383 h 5809456"/>
              <a:gd name="connsiteX18890" fmla="*/ 4467678 w 10993169"/>
              <a:gd name="connsiteY18890" fmla="*/ 2192383 h 5809456"/>
              <a:gd name="connsiteX18891" fmla="*/ 4470933 w 10993169"/>
              <a:gd name="connsiteY18891" fmla="*/ 2192383 h 5809456"/>
              <a:gd name="connsiteX18892" fmla="*/ 4470282 w 10993169"/>
              <a:gd name="connsiteY18892" fmla="*/ 2195638 h 5809456"/>
              <a:gd name="connsiteX18893" fmla="*/ 4469631 w 10993169"/>
              <a:gd name="connsiteY18893" fmla="*/ 2199545 h 5809456"/>
              <a:gd name="connsiteX18894" fmla="*/ 4469631 w 10993169"/>
              <a:gd name="connsiteY18894" fmla="*/ 2200847 h 5809456"/>
              <a:gd name="connsiteX18895" fmla="*/ 4469631 w 10993169"/>
              <a:gd name="connsiteY18895" fmla="*/ 2202801 h 5809456"/>
              <a:gd name="connsiteX18896" fmla="*/ 4470282 w 10993169"/>
              <a:gd name="connsiteY18896" fmla="*/ 2204103 h 5809456"/>
              <a:gd name="connsiteX18897" fmla="*/ 4470933 w 10993169"/>
              <a:gd name="connsiteY18897" fmla="*/ 2204754 h 5809456"/>
              <a:gd name="connsiteX18898" fmla="*/ 4472235 w 10993169"/>
              <a:gd name="connsiteY18898" fmla="*/ 2208010 h 5809456"/>
              <a:gd name="connsiteX18899" fmla="*/ 4474839 w 10993169"/>
              <a:gd name="connsiteY18899" fmla="*/ 2210614 h 5809456"/>
              <a:gd name="connsiteX18900" fmla="*/ 4478094 w 10993169"/>
              <a:gd name="connsiteY18900" fmla="*/ 2213219 h 5809456"/>
              <a:gd name="connsiteX18901" fmla="*/ 4481349 w 10993169"/>
              <a:gd name="connsiteY18901" fmla="*/ 2215824 h 5809456"/>
              <a:gd name="connsiteX18902" fmla="*/ 4487207 w 10993169"/>
              <a:gd name="connsiteY18902" fmla="*/ 2221033 h 5809456"/>
              <a:gd name="connsiteX18903" fmla="*/ 4491113 w 10993169"/>
              <a:gd name="connsiteY18903" fmla="*/ 2224939 h 5809456"/>
              <a:gd name="connsiteX18904" fmla="*/ 4495019 w 10993169"/>
              <a:gd name="connsiteY18904" fmla="*/ 2230800 h 5809456"/>
              <a:gd name="connsiteX18905" fmla="*/ 4498274 w 10993169"/>
              <a:gd name="connsiteY18905" fmla="*/ 2236009 h 5809456"/>
              <a:gd name="connsiteX18906" fmla="*/ 4501529 w 10993169"/>
              <a:gd name="connsiteY18906" fmla="*/ 2241869 h 5809456"/>
              <a:gd name="connsiteX18907" fmla="*/ 4504133 w 10993169"/>
              <a:gd name="connsiteY18907" fmla="*/ 2246427 h 5809456"/>
              <a:gd name="connsiteX18908" fmla="*/ 4506737 w 10993169"/>
              <a:gd name="connsiteY18908" fmla="*/ 2252938 h 5809456"/>
              <a:gd name="connsiteX18909" fmla="*/ 4509991 w 10993169"/>
              <a:gd name="connsiteY18909" fmla="*/ 2260101 h 5809456"/>
              <a:gd name="connsiteX18910" fmla="*/ 4513897 w 10993169"/>
              <a:gd name="connsiteY18910" fmla="*/ 2267915 h 5809456"/>
              <a:gd name="connsiteX18911" fmla="*/ 4516501 w 10993169"/>
              <a:gd name="connsiteY18911" fmla="*/ 2274426 h 5809456"/>
              <a:gd name="connsiteX18912" fmla="*/ 4519105 w 10993169"/>
              <a:gd name="connsiteY18912" fmla="*/ 2277682 h 5809456"/>
              <a:gd name="connsiteX18913" fmla="*/ 4523011 w 10993169"/>
              <a:gd name="connsiteY18913" fmla="*/ 2282240 h 5809456"/>
              <a:gd name="connsiteX18914" fmla="*/ 4525615 w 10993169"/>
              <a:gd name="connsiteY18914" fmla="*/ 2287449 h 5809456"/>
              <a:gd name="connsiteX18915" fmla="*/ 4526917 w 10993169"/>
              <a:gd name="connsiteY18915" fmla="*/ 2292007 h 5809456"/>
              <a:gd name="connsiteX18916" fmla="*/ 4526266 w 10993169"/>
              <a:gd name="connsiteY18916" fmla="*/ 2296565 h 5809456"/>
              <a:gd name="connsiteX18917" fmla="*/ 4523662 w 10993169"/>
              <a:gd name="connsiteY18917" fmla="*/ 2301123 h 5809456"/>
              <a:gd name="connsiteX18918" fmla="*/ 4521709 w 10993169"/>
              <a:gd name="connsiteY18918" fmla="*/ 2305681 h 5809456"/>
              <a:gd name="connsiteX18919" fmla="*/ 4519105 w 10993169"/>
              <a:gd name="connsiteY18919" fmla="*/ 2309587 h 5809456"/>
              <a:gd name="connsiteX18920" fmla="*/ 4519105 w 10993169"/>
              <a:gd name="connsiteY18920" fmla="*/ 2312843 h 5809456"/>
              <a:gd name="connsiteX18921" fmla="*/ 4519756 w 10993169"/>
              <a:gd name="connsiteY18921" fmla="*/ 2316099 h 5809456"/>
              <a:gd name="connsiteX18922" fmla="*/ 4519756 w 10993169"/>
              <a:gd name="connsiteY18922" fmla="*/ 2317401 h 5809456"/>
              <a:gd name="connsiteX18923" fmla="*/ 4520407 w 10993169"/>
              <a:gd name="connsiteY18923" fmla="*/ 2318703 h 5809456"/>
              <a:gd name="connsiteX18924" fmla="*/ 4521058 w 10993169"/>
              <a:gd name="connsiteY18924" fmla="*/ 2320006 h 5809456"/>
              <a:gd name="connsiteX18925" fmla="*/ 4521709 w 10993169"/>
              <a:gd name="connsiteY18925" fmla="*/ 2320006 h 5809456"/>
              <a:gd name="connsiteX18926" fmla="*/ 4522360 w 10993169"/>
              <a:gd name="connsiteY18926" fmla="*/ 2321959 h 5809456"/>
              <a:gd name="connsiteX18927" fmla="*/ 4523662 w 10993169"/>
              <a:gd name="connsiteY18927" fmla="*/ 2323261 h 5809456"/>
              <a:gd name="connsiteX18928" fmla="*/ 4524964 w 10993169"/>
              <a:gd name="connsiteY18928" fmla="*/ 2323912 h 5809456"/>
              <a:gd name="connsiteX18929" fmla="*/ 4526917 w 10993169"/>
              <a:gd name="connsiteY18929" fmla="*/ 2324564 h 5809456"/>
              <a:gd name="connsiteX18930" fmla="*/ 4531473 w 10993169"/>
              <a:gd name="connsiteY18930" fmla="*/ 2325866 h 5809456"/>
              <a:gd name="connsiteX18931" fmla="*/ 4534728 w 10993169"/>
              <a:gd name="connsiteY18931" fmla="*/ 2327819 h 5809456"/>
              <a:gd name="connsiteX18932" fmla="*/ 4535379 w 10993169"/>
              <a:gd name="connsiteY18932" fmla="*/ 2331726 h 5809456"/>
              <a:gd name="connsiteX18933" fmla="*/ 4535379 w 10993169"/>
              <a:gd name="connsiteY18933" fmla="*/ 2336935 h 5809456"/>
              <a:gd name="connsiteX18934" fmla="*/ 4534728 w 10993169"/>
              <a:gd name="connsiteY18934" fmla="*/ 2340842 h 5809456"/>
              <a:gd name="connsiteX18935" fmla="*/ 4534728 w 10993169"/>
              <a:gd name="connsiteY18935" fmla="*/ 2343447 h 5809456"/>
              <a:gd name="connsiteX18936" fmla="*/ 4533427 w 10993169"/>
              <a:gd name="connsiteY18936" fmla="*/ 2347353 h 5809456"/>
              <a:gd name="connsiteX18937" fmla="*/ 4532125 w 10993169"/>
              <a:gd name="connsiteY18937" fmla="*/ 2351260 h 5809456"/>
              <a:gd name="connsiteX18938" fmla="*/ 4534077 w 10993169"/>
              <a:gd name="connsiteY18938" fmla="*/ 2353214 h 5809456"/>
              <a:gd name="connsiteX18939" fmla="*/ 4536681 w 10993169"/>
              <a:gd name="connsiteY18939" fmla="*/ 2354516 h 5809456"/>
              <a:gd name="connsiteX18940" fmla="*/ 4539936 w 10993169"/>
              <a:gd name="connsiteY18940" fmla="*/ 2355818 h 5809456"/>
              <a:gd name="connsiteX18941" fmla="*/ 4541889 w 10993169"/>
              <a:gd name="connsiteY18941" fmla="*/ 2356469 h 5809456"/>
              <a:gd name="connsiteX18942" fmla="*/ 4546446 w 10993169"/>
              <a:gd name="connsiteY18942" fmla="*/ 2355167 h 5809456"/>
              <a:gd name="connsiteX18943" fmla="*/ 4551654 w 10993169"/>
              <a:gd name="connsiteY18943" fmla="*/ 2353214 h 5809456"/>
              <a:gd name="connsiteX18944" fmla="*/ 4556861 w 10993169"/>
              <a:gd name="connsiteY18944" fmla="*/ 2351260 h 5809456"/>
              <a:gd name="connsiteX18945" fmla="*/ 4560116 w 10993169"/>
              <a:gd name="connsiteY18945" fmla="*/ 2348656 h 5809456"/>
              <a:gd name="connsiteX18946" fmla="*/ 4562720 w 10993169"/>
              <a:gd name="connsiteY18946" fmla="*/ 2347353 h 5809456"/>
              <a:gd name="connsiteX18947" fmla="*/ 4565324 w 10993169"/>
              <a:gd name="connsiteY18947" fmla="*/ 2345400 h 5809456"/>
              <a:gd name="connsiteX18948" fmla="*/ 4568579 w 10993169"/>
              <a:gd name="connsiteY18948" fmla="*/ 2342796 h 5809456"/>
              <a:gd name="connsiteX18949" fmla="*/ 4571183 w 10993169"/>
              <a:gd name="connsiteY18949" fmla="*/ 2339540 h 5809456"/>
              <a:gd name="connsiteX18950" fmla="*/ 4576391 w 10993169"/>
              <a:gd name="connsiteY18950" fmla="*/ 2333680 h 5809456"/>
              <a:gd name="connsiteX18951" fmla="*/ 4580947 w 10993169"/>
              <a:gd name="connsiteY18951" fmla="*/ 2330424 h 5809456"/>
              <a:gd name="connsiteX18952" fmla="*/ 4590712 w 10993169"/>
              <a:gd name="connsiteY18952" fmla="*/ 2329122 h 5809456"/>
              <a:gd name="connsiteX18953" fmla="*/ 4598524 w 10993169"/>
              <a:gd name="connsiteY18953" fmla="*/ 2327819 h 5809456"/>
              <a:gd name="connsiteX18954" fmla="*/ 4600477 w 10993169"/>
              <a:gd name="connsiteY18954" fmla="*/ 2325215 h 5809456"/>
              <a:gd name="connsiteX18955" fmla="*/ 4602429 w 10993169"/>
              <a:gd name="connsiteY18955" fmla="*/ 2321959 h 5809456"/>
              <a:gd name="connsiteX18956" fmla="*/ 4604383 w 10993169"/>
              <a:gd name="connsiteY18956" fmla="*/ 2318703 h 5809456"/>
              <a:gd name="connsiteX18957" fmla="*/ 4605684 w 10993169"/>
              <a:gd name="connsiteY18957" fmla="*/ 2314797 h 5809456"/>
              <a:gd name="connsiteX18958" fmla="*/ 4607637 w 10993169"/>
              <a:gd name="connsiteY18958" fmla="*/ 2306332 h 5809456"/>
              <a:gd name="connsiteX18959" fmla="*/ 4608939 w 10993169"/>
              <a:gd name="connsiteY18959" fmla="*/ 2299820 h 5809456"/>
              <a:gd name="connsiteX18960" fmla="*/ 4606335 w 10993169"/>
              <a:gd name="connsiteY18960" fmla="*/ 2294611 h 5809456"/>
              <a:gd name="connsiteX18961" fmla="*/ 4603731 w 10993169"/>
              <a:gd name="connsiteY18961" fmla="*/ 2288100 h 5809456"/>
              <a:gd name="connsiteX18962" fmla="*/ 4601128 w 10993169"/>
              <a:gd name="connsiteY18962" fmla="*/ 2281589 h 5809456"/>
              <a:gd name="connsiteX18963" fmla="*/ 4598524 w 10993169"/>
              <a:gd name="connsiteY18963" fmla="*/ 2277031 h 5809456"/>
              <a:gd name="connsiteX18964" fmla="*/ 4593967 w 10993169"/>
              <a:gd name="connsiteY18964" fmla="*/ 2273124 h 5809456"/>
              <a:gd name="connsiteX18965" fmla="*/ 4588759 w 10993169"/>
              <a:gd name="connsiteY18965" fmla="*/ 2268566 h 5809456"/>
              <a:gd name="connsiteX18966" fmla="*/ 4586155 w 10993169"/>
              <a:gd name="connsiteY18966" fmla="*/ 2266612 h 5809456"/>
              <a:gd name="connsiteX18967" fmla="*/ 4584202 w 10993169"/>
              <a:gd name="connsiteY18967" fmla="*/ 2264008 h 5809456"/>
              <a:gd name="connsiteX18968" fmla="*/ 4582249 w 10993169"/>
              <a:gd name="connsiteY18968" fmla="*/ 2262054 h 5809456"/>
              <a:gd name="connsiteX18969" fmla="*/ 4580947 w 10993169"/>
              <a:gd name="connsiteY18969" fmla="*/ 2258799 h 5809456"/>
              <a:gd name="connsiteX18970" fmla="*/ 4581598 w 10993169"/>
              <a:gd name="connsiteY18970" fmla="*/ 2254241 h 5809456"/>
              <a:gd name="connsiteX18971" fmla="*/ 4582900 w 10993169"/>
              <a:gd name="connsiteY18971" fmla="*/ 2247078 h 5809456"/>
              <a:gd name="connsiteX18972" fmla="*/ 4584853 w 10993169"/>
              <a:gd name="connsiteY18972" fmla="*/ 2239916 h 5809456"/>
              <a:gd name="connsiteX18973" fmla="*/ 4588759 w 10993169"/>
              <a:gd name="connsiteY18973" fmla="*/ 2233404 h 5809456"/>
              <a:gd name="connsiteX18974" fmla="*/ 4590061 w 10993169"/>
              <a:gd name="connsiteY18974" fmla="*/ 2230800 h 5809456"/>
              <a:gd name="connsiteX18975" fmla="*/ 4592665 w 10993169"/>
              <a:gd name="connsiteY18975" fmla="*/ 2226893 h 5809456"/>
              <a:gd name="connsiteX18976" fmla="*/ 4595269 w 10993169"/>
              <a:gd name="connsiteY18976" fmla="*/ 2223637 h 5809456"/>
              <a:gd name="connsiteX18977" fmla="*/ 4599175 w 10993169"/>
              <a:gd name="connsiteY18977" fmla="*/ 2220382 h 5809456"/>
              <a:gd name="connsiteX18978" fmla="*/ 4605684 w 10993169"/>
              <a:gd name="connsiteY18978" fmla="*/ 2213870 h 5809456"/>
              <a:gd name="connsiteX18979" fmla="*/ 4611543 w 10993169"/>
              <a:gd name="connsiteY18979" fmla="*/ 2207359 h 5809456"/>
              <a:gd name="connsiteX18980" fmla="*/ 4611543 w 10993169"/>
              <a:gd name="connsiteY18980" fmla="*/ 2203452 h 5809456"/>
              <a:gd name="connsiteX18981" fmla="*/ 4612194 w 10993169"/>
              <a:gd name="connsiteY18981" fmla="*/ 2198894 h 5809456"/>
              <a:gd name="connsiteX18982" fmla="*/ 4612194 w 10993169"/>
              <a:gd name="connsiteY18982" fmla="*/ 2196941 h 5809456"/>
              <a:gd name="connsiteX18983" fmla="*/ 4612194 w 10993169"/>
              <a:gd name="connsiteY18983" fmla="*/ 2194987 h 5809456"/>
              <a:gd name="connsiteX18984" fmla="*/ 4612194 w 10993169"/>
              <a:gd name="connsiteY18984" fmla="*/ 2193685 h 5809456"/>
              <a:gd name="connsiteX18985" fmla="*/ 4611543 w 10993169"/>
              <a:gd name="connsiteY18985" fmla="*/ 2192383 h 5809456"/>
              <a:gd name="connsiteX18986" fmla="*/ 4610892 w 10993169"/>
              <a:gd name="connsiteY18986" fmla="*/ 2190429 h 5809456"/>
              <a:gd name="connsiteX18987" fmla="*/ 4609590 w 10993169"/>
              <a:gd name="connsiteY18987" fmla="*/ 2189127 h 5809456"/>
              <a:gd name="connsiteX18988" fmla="*/ 4608288 w 10993169"/>
              <a:gd name="connsiteY18988" fmla="*/ 2188476 h 5809456"/>
              <a:gd name="connsiteX18989" fmla="*/ 4605684 w 10993169"/>
              <a:gd name="connsiteY18989" fmla="*/ 2187173 h 5809456"/>
              <a:gd name="connsiteX18990" fmla="*/ 4601779 w 10993169"/>
              <a:gd name="connsiteY18990" fmla="*/ 2185871 h 5809456"/>
              <a:gd name="connsiteX18991" fmla="*/ 4598524 w 10993169"/>
              <a:gd name="connsiteY18991" fmla="*/ 2184569 h 5809456"/>
              <a:gd name="connsiteX18992" fmla="*/ 4597222 w 10993169"/>
              <a:gd name="connsiteY18992" fmla="*/ 2182616 h 5809456"/>
              <a:gd name="connsiteX18993" fmla="*/ 4595920 w 10993169"/>
              <a:gd name="connsiteY18993" fmla="*/ 2179360 h 5809456"/>
              <a:gd name="connsiteX18994" fmla="*/ 4594618 w 10993169"/>
              <a:gd name="connsiteY18994" fmla="*/ 2176104 h 5809456"/>
              <a:gd name="connsiteX18995" fmla="*/ 4593967 w 10993169"/>
              <a:gd name="connsiteY18995" fmla="*/ 2172848 h 5809456"/>
              <a:gd name="connsiteX18996" fmla="*/ 4592665 w 10993169"/>
              <a:gd name="connsiteY18996" fmla="*/ 2165686 h 5809456"/>
              <a:gd name="connsiteX18997" fmla="*/ 4590712 w 10993169"/>
              <a:gd name="connsiteY18997" fmla="*/ 2159175 h 5809456"/>
              <a:gd name="connsiteX18998" fmla="*/ 4587457 w 10993169"/>
              <a:gd name="connsiteY18998" fmla="*/ 2153965 h 5809456"/>
              <a:gd name="connsiteX18999" fmla="*/ 4583551 w 10993169"/>
              <a:gd name="connsiteY18999" fmla="*/ 2148756 h 5809456"/>
              <a:gd name="connsiteX19000" fmla="*/ 4581598 w 10993169"/>
              <a:gd name="connsiteY19000" fmla="*/ 2146152 h 5809456"/>
              <a:gd name="connsiteX19001" fmla="*/ 4579645 w 10993169"/>
              <a:gd name="connsiteY19001" fmla="*/ 2142896 h 5809456"/>
              <a:gd name="connsiteX19002" fmla="*/ 4577042 w 10993169"/>
              <a:gd name="connsiteY19002" fmla="*/ 2140292 h 5809456"/>
              <a:gd name="connsiteX19003" fmla="*/ 4573787 w 10993169"/>
              <a:gd name="connsiteY19003" fmla="*/ 2137687 h 5809456"/>
              <a:gd name="connsiteX19004" fmla="*/ 4570532 w 10993169"/>
              <a:gd name="connsiteY19004" fmla="*/ 2134431 h 5809456"/>
              <a:gd name="connsiteX19005" fmla="*/ 4568579 w 10993169"/>
              <a:gd name="connsiteY19005" fmla="*/ 2131827 h 5809456"/>
              <a:gd name="connsiteX19006" fmla="*/ 4567928 w 10993169"/>
              <a:gd name="connsiteY19006" fmla="*/ 2130524 h 5809456"/>
              <a:gd name="connsiteX19007" fmla="*/ 4567277 w 10993169"/>
              <a:gd name="connsiteY19007" fmla="*/ 2128571 h 5809456"/>
              <a:gd name="connsiteX19008" fmla="*/ 4567277 w 10993169"/>
              <a:gd name="connsiteY19008" fmla="*/ 2127268 h 5809456"/>
              <a:gd name="connsiteX19009" fmla="*/ 4567277 w 10993169"/>
              <a:gd name="connsiteY19009" fmla="*/ 2125315 h 5809456"/>
              <a:gd name="connsiteX19010" fmla="*/ 4567928 w 10993169"/>
              <a:gd name="connsiteY19010" fmla="*/ 2123361 h 5809456"/>
              <a:gd name="connsiteX19011" fmla="*/ 4569230 w 10993169"/>
              <a:gd name="connsiteY19011" fmla="*/ 2120757 h 5809456"/>
              <a:gd name="connsiteX19012" fmla="*/ 4571183 w 10993169"/>
              <a:gd name="connsiteY19012" fmla="*/ 2118152 h 5809456"/>
              <a:gd name="connsiteX19013" fmla="*/ 4573787 w 10993169"/>
              <a:gd name="connsiteY19013" fmla="*/ 2115548 h 5809456"/>
              <a:gd name="connsiteX19014" fmla="*/ 4578995 w 10993169"/>
              <a:gd name="connsiteY19014" fmla="*/ 2110990 h 5809456"/>
              <a:gd name="connsiteX19015" fmla="*/ 4583551 w 10993169"/>
              <a:gd name="connsiteY19015" fmla="*/ 2107734 h 5809456"/>
              <a:gd name="connsiteX19016" fmla="*/ 4587457 w 10993169"/>
              <a:gd name="connsiteY19016" fmla="*/ 2105130 h 5809456"/>
              <a:gd name="connsiteX19017" fmla="*/ 4592665 w 10993169"/>
              <a:gd name="connsiteY19017" fmla="*/ 2102525 h 5809456"/>
              <a:gd name="connsiteX19018" fmla="*/ 4597873 w 10993169"/>
              <a:gd name="connsiteY19018" fmla="*/ 2100572 h 5809456"/>
              <a:gd name="connsiteX19019" fmla="*/ 4603731 w 10993169"/>
              <a:gd name="connsiteY19019" fmla="*/ 2098618 h 5809456"/>
              <a:gd name="connsiteX19020" fmla="*/ 4608939 w 10993169"/>
              <a:gd name="connsiteY19020" fmla="*/ 2096665 h 5809456"/>
              <a:gd name="connsiteX19021" fmla="*/ 4613496 w 10993169"/>
              <a:gd name="connsiteY19021" fmla="*/ 2094711 h 5809456"/>
              <a:gd name="connsiteX19022" fmla="*/ 4618053 w 10993169"/>
              <a:gd name="connsiteY19022" fmla="*/ 2092107 h 5809456"/>
              <a:gd name="connsiteX19023" fmla="*/ 4621308 w 10993169"/>
              <a:gd name="connsiteY19023" fmla="*/ 2089502 h 5809456"/>
              <a:gd name="connsiteX19024" fmla="*/ 4623261 w 10993169"/>
              <a:gd name="connsiteY19024" fmla="*/ 2086247 h 5809456"/>
              <a:gd name="connsiteX19025" fmla="*/ 4625214 w 10993169"/>
              <a:gd name="connsiteY19025" fmla="*/ 2082340 h 5809456"/>
              <a:gd name="connsiteX19026" fmla="*/ 4626515 w 10993169"/>
              <a:gd name="connsiteY19026" fmla="*/ 2077782 h 5809456"/>
              <a:gd name="connsiteX19027" fmla="*/ 4627817 w 10993169"/>
              <a:gd name="connsiteY19027" fmla="*/ 2073224 h 5809456"/>
              <a:gd name="connsiteX19028" fmla="*/ 4629770 w 10993169"/>
              <a:gd name="connsiteY19028" fmla="*/ 2064108 h 5809456"/>
              <a:gd name="connsiteX19029" fmla="*/ 4631723 w 10993169"/>
              <a:gd name="connsiteY19029" fmla="*/ 2056945 h 5809456"/>
              <a:gd name="connsiteX19030" fmla="*/ 4634327 w 10993169"/>
              <a:gd name="connsiteY19030" fmla="*/ 2049783 h 5809456"/>
              <a:gd name="connsiteX19031" fmla="*/ 4639535 w 10993169"/>
              <a:gd name="connsiteY19031" fmla="*/ 2041318 h 5809456"/>
              <a:gd name="connsiteX19032" fmla="*/ 4642790 w 10993169"/>
              <a:gd name="connsiteY19032" fmla="*/ 2038713 h 5809456"/>
              <a:gd name="connsiteX19033" fmla="*/ 4647998 w 10993169"/>
              <a:gd name="connsiteY19033" fmla="*/ 2034807 h 5809456"/>
              <a:gd name="connsiteX19034" fmla="*/ 4653856 w 10993169"/>
              <a:gd name="connsiteY19034" fmla="*/ 2030249 h 5809456"/>
              <a:gd name="connsiteX19035" fmla="*/ 4657111 w 10993169"/>
              <a:gd name="connsiteY19035" fmla="*/ 2026342 h 5809456"/>
              <a:gd name="connsiteX19036" fmla="*/ 4657762 w 10993169"/>
              <a:gd name="connsiteY19036" fmla="*/ 2023737 h 5809456"/>
              <a:gd name="connsiteX19037" fmla="*/ 4657762 w 10993169"/>
              <a:gd name="connsiteY19037" fmla="*/ 2021133 h 5809456"/>
              <a:gd name="connsiteX19038" fmla="*/ 4657111 w 10993169"/>
              <a:gd name="connsiteY19038" fmla="*/ 2017877 h 5809456"/>
              <a:gd name="connsiteX19039" fmla="*/ 4656460 w 10993169"/>
              <a:gd name="connsiteY19039" fmla="*/ 2015272 h 5809456"/>
              <a:gd name="connsiteX19040" fmla="*/ 4654507 w 10993169"/>
              <a:gd name="connsiteY19040" fmla="*/ 2009412 h 5809456"/>
              <a:gd name="connsiteX19041" fmla="*/ 4651903 w 10993169"/>
              <a:gd name="connsiteY19041" fmla="*/ 2004854 h 5809456"/>
              <a:gd name="connsiteX19042" fmla="*/ 4649951 w 10993169"/>
              <a:gd name="connsiteY19042" fmla="*/ 2002901 h 5809456"/>
              <a:gd name="connsiteX19043" fmla="*/ 4646696 w 10993169"/>
              <a:gd name="connsiteY19043" fmla="*/ 2000947 h 5809456"/>
              <a:gd name="connsiteX19044" fmla="*/ 4644092 w 10993169"/>
              <a:gd name="connsiteY19044" fmla="*/ 1998343 h 5809456"/>
              <a:gd name="connsiteX19045" fmla="*/ 4642139 w 10993169"/>
              <a:gd name="connsiteY19045" fmla="*/ 1995087 h 5809456"/>
              <a:gd name="connsiteX19046" fmla="*/ 4642139 w 10993169"/>
              <a:gd name="connsiteY19046" fmla="*/ 1993134 h 5809456"/>
              <a:gd name="connsiteX19047" fmla="*/ 4642139 w 10993169"/>
              <a:gd name="connsiteY19047" fmla="*/ 1991180 h 5809456"/>
              <a:gd name="connsiteX19048" fmla="*/ 4642790 w 10993169"/>
              <a:gd name="connsiteY19048" fmla="*/ 1989227 h 5809456"/>
              <a:gd name="connsiteX19049" fmla="*/ 4644092 w 10993169"/>
              <a:gd name="connsiteY19049" fmla="*/ 1987274 h 5809456"/>
              <a:gd name="connsiteX19050" fmla="*/ 4647347 w 10993169"/>
              <a:gd name="connsiteY19050" fmla="*/ 1984669 h 5809456"/>
              <a:gd name="connsiteX19051" fmla="*/ 4651903 w 10993169"/>
              <a:gd name="connsiteY19051" fmla="*/ 1982064 h 5809456"/>
              <a:gd name="connsiteX19052" fmla="*/ 4654507 w 10993169"/>
              <a:gd name="connsiteY19052" fmla="*/ 1980111 h 5809456"/>
              <a:gd name="connsiteX19053" fmla="*/ 4657111 w 10993169"/>
              <a:gd name="connsiteY19053" fmla="*/ 1978158 h 5809456"/>
              <a:gd name="connsiteX19054" fmla="*/ 4657762 w 10993169"/>
              <a:gd name="connsiteY19054" fmla="*/ 1976855 h 5809456"/>
              <a:gd name="connsiteX19055" fmla="*/ 4659064 w 10993169"/>
              <a:gd name="connsiteY19055" fmla="*/ 1975553 h 5809456"/>
              <a:gd name="connsiteX19056" fmla="*/ 4659715 w 10993169"/>
              <a:gd name="connsiteY19056" fmla="*/ 1973600 h 5809456"/>
              <a:gd name="connsiteX19057" fmla="*/ 4659715 w 10993169"/>
              <a:gd name="connsiteY19057" fmla="*/ 1972297 h 5809456"/>
              <a:gd name="connsiteX19058" fmla="*/ 4655809 w 10993169"/>
              <a:gd name="connsiteY19058" fmla="*/ 1968391 h 5809456"/>
              <a:gd name="connsiteX19059" fmla="*/ 4649299 w 10993169"/>
              <a:gd name="connsiteY19059" fmla="*/ 1964484 h 5809456"/>
              <a:gd name="connsiteX19060" fmla="*/ 4649299 w 10993169"/>
              <a:gd name="connsiteY19060" fmla="*/ 1961879 h 5809456"/>
              <a:gd name="connsiteX19061" fmla="*/ 4649951 w 10993169"/>
              <a:gd name="connsiteY19061" fmla="*/ 1957972 h 5809456"/>
              <a:gd name="connsiteX19062" fmla="*/ 4650601 w 10993169"/>
              <a:gd name="connsiteY19062" fmla="*/ 1954717 h 5809456"/>
              <a:gd name="connsiteX19063" fmla="*/ 4651903 w 10993169"/>
              <a:gd name="connsiteY19063" fmla="*/ 1951461 h 5809456"/>
              <a:gd name="connsiteX19064" fmla="*/ 4655809 w 10993169"/>
              <a:gd name="connsiteY19064" fmla="*/ 1948856 h 5809456"/>
              <a:gd name="connsiteX19065" fmla="*/ 4660366 w 10993169"/>
              <a:gd name="connsiteY19065" fmla="*/ 1947554 h 5809456"/>
              <a:gd name="connsiteX19066" fmla="*/ 4665574 w 10993169"/>
              <a:gd name="connsiteY19066" fmla="*/ 1945601 h 5809456"/>
              <a:gd name="connsiteX19067" fmla="*/ 4671433 w 10993169"/>
              <a:gd name="connsiteY19067" fmla="*/ 1944950 h 5809456"/>
              <a:gd name="connsiteX19068" fmla="*/ 4683150 w 10993169"/>
              <a:gd name="connsiteY19068" fmla="*/ 1944298 h 5809456"/>
              <a:gd name="connsiteX19069" fmla="*/ 4692915 w 10993169"/>
              <a:gd name="connsiteY19069" fmla="*/ 1944298 h 5809456"/>
              <a:gd name="connsiteX19070" fmla="*/ 4698773 w 10993169"/>
              <a:gd name="connsiteY19070" fmla="*/ 1942345 h 5809456"/>
              <a:gd name="connsiteX19071" fmla="*/ 4706585 w 10993169"/>
              <a:gd name="connsiteY19071" fmla="*/ 1941694 h 5809456"/>
              <a:gd name="connsiteX19072" fmla="*/ 4714397 w 10993169"/>
              <a:gd name="connsiteY19072" fmla="*/ 1940392 h 5809456"/>
              <a:gd name="connsiteX19073" fmla="*/ 4721557 w 10993169"/>
              <a:gd name="connsiteY19073" fmla="*/ 1939089 h 5809456"/>
              <a:gd name="connsiteX19074" fmla="*/ 4731973 w 10993169"/>
              <a:gd name="connsiteY19074" fmla="*/ 1933880 h 5809456"/>
              <a:gd name="connsiteX19075" fmla="*/ 4743691 w 10993169"/>
              <a:gd name="connsiteY19075" fmla="*/ 1927369 h 5809456"/>
              <a:gd name="connsiteX19076" fmla="*/ 4755408 w 10993169"/>
              <a:gd name="connsiteY19076" fmla="*/ 1920206 h 5809456"/>
              <a:gd name="connsiteX19077" fmla="*/ 4764522 w 10993169"/>
              <a:gd name="connsiteY19077" fmla="*/ 1913044 h 5809456"/>
              <a:gd name="connsiteX19078" fmla="*/ 4770380 w 10993169"/>
              <a:gd name="connsiteY19078" fmla="*/ 1905881 h 5809456"/>
              <a:gd name="connsiteX19079" fmla="*/ 4776890 w 10993169"/>
              <a:gd name="connsiteY19079" fmla="*/ 1897416 h 5809456"/>
              <a:gd name="connsiteX19080" fmla="*/ 4782749 w 10993169"/>
              <a:gd name="connsiteY19080" fmla="*/ 1888952 h 5809456"/>
              <a:gd name="connsiteX19081" fmla="*/ 4787306 w 10993169"/>
              <a:gd name="connsiteY19081" fmla="*/ 1882440 h 5809456"/>
              <a:gd name="connsiteX19082" fmla="*/ 4794466 w 10993169"/>
              <a:gd name="connsiteY19082" fmla="*/ 1875929 h 5809456"/>
              <a:gd name="connsiteX19083" fmla="*/ 4804231 w 10993169"/>
              <a:gd name="connsiteY19083" fmla="*/ 1869418 h 5809456"/>
              <a:gd name="connsiteX19084" fmla="*/ 4813345 w 10993169"/>
              <a:gd name="connsiteY19084" fmla="*/ 1862906 h 5809456"/>
              <a:gd name="connsiteX19085" fmla="*/ 4820505 w 10993169"/>
              <a:gd name="connsiteY19085" fmla="*/ 1857046 h 5809456"/>
              <a:gd name="connsiteX19086" fmla="*/ 4824411 w 10993169"/>
              <a:gd name="connsiteY19086" fmla="*/ 1854441 h 5809456"/>
              <a:gd name="connsiteX19087" fmla="*/ 4828968 w 10993169"/>
              <a:gd name="connsiteY19087" fmla="*/ 1849883 h 5809456"/>
              <a:gd name="connsiteX19088" fmla="*/ 4833525 w 10993169"/>
              <a:gd name="connsiteY19088" fmla="*/ 1845977 h 5809456"/>
              <a:gd name="connsiteX19089" fmla="*/ 4836129 w 10993169"/>
              <a:gd name="connsiteY19089" fmla="*/ 1841419 h 5809456"/>
              <a:gd name="connsiteX19090" fmla="*/ 4838082 w 10993169"/>
              <a:gd name="connsiteY19090" fmla="*/ 1839465 h 5809456"/>
              <a:gd name="connsiteX19091" fmla="*/ 4840035 w 10993169"/>
              <a:gd name="connsiteY19091" fmla="*/ 1836209 h 5809456"/>
              <a:gd name="connsiteX19092" fmla="*/ 4841336 w 10993169"/>
              <a:gd name="connsiteY19092" fmla="*/ 1832303 h 5809456"/>
              <a:gd name="connsiteX19093" fmla="*/ 4842638 w 10993169"/>
              <a:gd name="connsiteY19093" fmla="*/ 1828396 h 5809456"/>
              <a:gd name="connsiteX19094" fmla="*/ 4845893 w 10993169"/>
              <a:gd name="connsiteY19094" fmla="*/ 1820582 h 5809456"/>
              <a:gd name="connsiteX19095" fmla="*/ 4849148 w 10993169"/>
              <a:gd name="connsiteY19095" fmla="*/ 1812768 h 5809456"/>
              <a:gd name="connsiteX19096" fmla="*/ 4854356 w 10993169"/>
              <a:gd name="connsiteY19096" fmla="*/ 1809513 h 5809456"/>
              <a:gd name="connsiteX19097" fmla="*/ 4860215 w 10993169"/>
              <a:gd name="connsiteY19097" fmla="*/ 1805606 h 5809456"/>
              <a:gd name="connsiteX19098" fmla="*/ 4866724 w 10993169"/>
              <a:gd name="connsiteY19098" fmla="*/ 1802350 h 5809456"/>
              <a:gd name="connsiteX19099" fmla="*/ 4871932 w 10993169"/>
              <a:gd name="connsiteY19099" fmla="*/ 1800397 h 5809456"/>
              <a:gd name="connsiteX19100" fmla="*/ 4877791 w 10993169"/>
              <a:gd name="connsiteY19100" fmla="*/ 1795188 h 5809456"/>
              <a:gd name="connsiteX19101" fmla="*/ 4882999 w 10993169"/>
              <a:gd name="connsiteY19101" fmla="*/ 1789328 h 5809456"/>
              <a:gd name="connsiteX19102" fmla="*/ 4888207 w 10993169"/>
              <a:gd name="connsiteY19102" fmla="*/ 1783467 h 5809456"/>
              <a:gd name="connsiteX19103" fmla="*/ 4892112 w 10993169"/>
              <a:gd name="connsiteY19103" fmla="*/ 1780212 h 5809456"/>
              <a:gd name="connsiteX19104" fmla="*/ 4896669 w 10993169"/>
              <a:gd name="connsiteY19104" fmla="*/ 1778258 h 5809456"/>
              <a:gd name="connsiteX19105" fmla="*/ 4902528 w 10993169"/>
              <a:gd name="connsiteY19105" fmla="*/ 1776956 h 5809456"/>
              <a:gd name="connsiteX19106" fmla="*/ 4905132 w 10993169"/>
              <a:gd name="connsiteY19106" fmla="*/ 1776305 h 5809456"/>
              <a:gd name="connsiteX19107" fmla="*/ 4907735 w 10993169"/>
              <a:gd name="connsiteY19107" fmla="*/ 1776305 h 5809456"/>
              <a:gd name="connsiteX19108" fmla="*/ 4910339 w 10993169"/>
              <a:gd name="connsiteY19108" fmla="*/ 1776305 h 5809456"/>
              <a:gd name="connsiteX19109" fmla="*/ 4912293 w 10993169"/>
              <a:gd name="connsiteY19109" fmla="*/ 1777607 h 5809456"/>
              <a:gd name="connsiteX19110" fmla="*/ 4913594 w 10993169"/>
              <a:gd name="connsiteY19110" fmla="*/ 1785421 h 5809456"/>
              <a:gd name="connsiteX19111" fmla="*/ 4914896 w 10993169"/>
              <a:gd name="connsiteY19111" fmla="*/ 1795188 h 5809456"/>
              <a:gd name="connsiteX19112" fmla="*/ 4919453 w 10993169"/>
              <a:gd name="connsiteY19112" fmla="*/ 1799095 h 5809456"/>
              <a:gd name="connsiteX19113" fmla="*/ 4925312 w 10993169"/>
              <a:gd name="connsiteY19113" fmla="*/ 1802350 h 5809456"/>
              <a:gd name="connsiteX19114" fmla="*/ 4931821 w 10993169"/>
              <a:gd name="connsiteY19114" fmla="*/ 1805606 h 5809456"/>
              <a:gd name="connsiteX19115" fmla="*/ 4937680 w 10993169"/>
              <a:gd name="connsiteY19115" fmla="*/ 1807559 h 5809456"/>
              <a:gd name="connsiteX19116" fmla="*/ 4941586 w 10993169"/>
              <a:gd name="connsiteY19116" fmla="*/ 1808211 h 5809456"/>
              <a:gd name="connsiteX19117" fmla="*/ 4945492 w 10993169"/>
              <a:gd name="connsiteY19117" fmla="*/ 1808862 h 5809456"/>
              <a:gd name="connsiteX19118" fmla="*/ 4950700 w 10993169"/>
              <a:gd name="connsiteY19118" fmla="*/ 1808211 h 5809456"/>
              <a:gd name="connsiteX19119" fmla="*/ 4955257 w 10993169"/>
              <a:gd name="connsiteY19119" fmla="*/ 1807559 h 5809456"/>
              <a:gd name="connsiteX19120" fmla="*/ 4959813 w 10993169"/>
              <a:gd name="connsiteY19120" fmla="*/ 1807559 h 5809456"/>
              <a:gd name="connsiteX19121" fmla="*/ 4964370 w 10993169"/>
              <a:gd name="connsiteY19121" fmla="*/ 1806908 h 5809456"/>
              <a:gd name="connsiteX19122" fmla="*/ 4968276 w 10993169"/>
              <a:gd name="connsiteY19122" fmla="*/ 1807559 h 5809456"/>
              <a:gd name="connsiteX19123" fmla="*/ 4971531 w 10993169"/>
              <a:gd name="connsiteY19123" fmla="*/ 1807559 h 5809456"/>
              <a:gd name="connsiteX19124" fmla="*/ 4974786 w 10993169"/>
              <a:gd name="connsiteY19124" fmla="*/ 1809513 h 5809456"/>
              <a:gd name="connsiteX19125" fmla="*/ 4978041 w 10993169"/>
              <a:gd name="connsiteY19125" fmla="*/ 1811466 h 5809456"/>
              <a:gd name="connsiteX19126" fmla="*/ 4980645 w 10993169"/>
              <a:gd name="connsiteY19126" fmla="*/ 1814071 h 5809456"/>
              <a:gd name="connsiteX19127" fmla="*/ 4983899 w 10993169"/>
              <a:gd name="connsiteY19127" fmla="*/ 1817978 h 5809456"/>
              <a:gd name="connsiteX19128" fmla="*/ 4989758 w 10993169"/>
              <a:gd name="connsiteY19128" fmla="*/ 1823838 h 5809456"/>
              <a:gd name="connsiteX19129" fmla="*/ 4994315 w 10993169"/>
              <a:gd name="connsiteY19129" fmla="*/ 1829047 h 5809456"/>
              <a:gd name="connsiteX19130" fmla="*/ 4996268 w 10993169"/>
              <a:gd name="connsiteY19130" fmla="*/ 1835558 h 5809456"/>
              <a:gd name="connsiteX19131" fmla="*/ 4998221 w 10993169"/>
              <a:gd name="connsiteY19131" fmla="*/ 1844023 h 5809456"/>
              <a:gd name="connsiteX19132" fmla="*/ 4999523 w 10993169"/>
              <a:gd name="connsiteY19132" fmla="*/ 1852488 h 5809456"/>
              <a:gd name="connsiteX19133" fmla="*/ 4999523 w 10993169"/>
              <a:gd name="connsiteY19133" fmla="*/ 1859650 h 5809456"/>
              <a:gd name="connsiteX19134" fmla="*/ 5000174 w 10993169"/>
              <a:gd name="connsiteY19134" fmla="*/ 1864860 h 5809456"/>
              <a:gd name="connsiteX19135" fmla="*/ 5000825 w 10993169"/>
              <a:gd name="connsiteY19135" fmla="*/ 1870720 h 5809456"/>
              <a:gd name="connsiteX19136" fmla="*/ 5000825 w 10993169"/>
              <a:gd name="connsiteY19136" fmla="*/ 1876580 h 5809456"/>
              <a:gd name="connsiteX19137" fmla="*/ 5000174 w 10993169"/>
              <a:gd name="connsiteY19137" fmla="*/ 1883091 h 5809456"/>
              <a:gd name="connsiteX19138" fmla="*/ 4998872 w 10993169"/>
              <a:gd name="connsiteY19138" fmla="*/ 1895463 h 5809456"/>
              <a:gd name="connsiteX19139" fmla="*/ 4996919 w 10993169"/>
              <a:gd name="connsiteY19139" fmla="*/ 1905230 h 5809456"/>
              <a:gd name="connsiteX19140" fmla="*/ 4994315 w 10993169"/>
              <a:gd name="connsiteY19140" fmla="*/ 1912393 h 5809456"/>
              <a:gd name="connsiteX19141" fmla="*/ 4991060 w 10993169"/>
              <a:gd name="connsiteY19141" fmla="*/ 1920857 h 5809456"/>
              <a:gd name="connsiteX19142" fmla="*/ 4987154 w 10993169"/>
              <a:gd name="connsiteY19142" fmla="*/ 1929322 h 5809456"/>
              <a:gd name="connsiteX19143" fmla="*/ 4984550 w 10993169"/>
              <a:gd name="connsiteY19143" fmla="*/ 1936485 h 5809456"/>
              <a:gd name="connsiteX19144" fmla="*/ 4978691 w 10993169"/>
              <a:gd name="connsiteY19144" fmla="*/ 1943647 h 5809456"/>
              <a:gd name="connsiteX19145" fmla="*/ 4971531 w 10993169"/>
              <a:gd name="connsiteY19145" fmla="*/ 1951461 h 5809456"/>
              <a:gd name="connsiteX19146" fmla="*/ 4963068 w 10993169"/>
              <a:gd name="connsiteY19146" fmla="*/ 1959926 h 5809456"/>
              <a:gd name="connsiteX19147" fmla="*/ 4956559 w 10993169"/>
              <a:gd name="connsiteY19147" fmla="*/ 1967088 h 5809456"/>
              <a:gd name="connsiteX19148" fmla="*/ 4951351 w 10993169"/>
              <a:gd name="connsiteY19148" fmla="*/ 1973600 h 5809456"/>
              <a:gd name="connsiteX19149" fmla="*/ 4945492 w 10993169"/>
              <a:gd name="connsiteY19149" fmla="*/ 1979460 h 5809456"/>
              <a:gd name="connsiteX19150" fmla="*/ 4942888 w 10993169"/>
              <a:gd name="connsiteY19150" fmla="*/ 1988576 h 5809456"/>
              <a:gd name="connsiteX19151" fmla="*/ 4940284 w 10993169"/>
              <a:gd name="connsiteY19151" fmla="*/ 1997692 h 5809456"/>
              <a:gd name="connsiteX19152" fmla="*/ 4932473 w 10993169"/>
              <a:gd name="connsiteY19152" fmla="*/ 2002250 h 5809456"/>
              <a:gd name="connsiteX19153" fmla="*/ 4922708 w 10993169"/>
              <a:gd name="connsiteY19153" fmla="*/ 2007459 h 5809456"/>
              <a:gd name="connsiteX19154" fmla="*/ 4914896 w 10993169"/>
              <a:gd name="connsiteY19154" fmla="*/ 2010063 h 5809456"/>
              <a:gd name="connsiteX19155" fmla="*/ 4907735 w 10993169"/>
              <a:gd name="connsiteY19155" fmla="*/ 2012668 h 5809456"/>
              <a:gd name="connsiteX19156" fmla="*/ 4904481 w 10993169"/>
              <a:gd name="connsiteY19156" fmla="*/ 2014621 h 5809456"/>
              <a:gd name="connsiteX19157" fmla="*/ 4901226 w 10993169"/>
              <a:gd name="connsiteY19157" fmla="*/ 2016575 h 5809456"/>
              <a:gd name="connsiteX19158" fmla="*/ 4897320 w 10993169"/>
              <a:gd name="connsiteY19158" fmla="*/ 2019830 h 5809456"/>
              <a:gd name="connsiteX19159" fmla="*/ 4894716 w 10993169"/>
              <a:gd name="connsiteY19159" fmla="*/ 2023737 h 5809456"/>
              <a:gd name="connsiteX19160" fmla="*/ 4893414 w 10993169"/>
              <a:gd name="connsiteY19160" fmla="*/ 2028946 h 5809456"/>
              <a:gd name="connsiteX19161" fmla="*/ 4892763 w 10993169"/>
              <a:gd name="connsiteY19161" fmla="*/ 2036760 h 5809456"/>
              <a:gd name="connsiteX19162" fmla="*/ 4893414 w 10993169"/>
              <a:gd name="connsiteY19162" fmla="*/ 2044574 h 5809456"/>
              <a:gd name="connsiteX19163" fmla="*/ 4894716 w 10993169"/>
              <a:gd name="connsiteY19163" fmla="*/ 2051736 h 5809456"/>
              <a:gd name="connsiteX19164" fmla="*/ 4897971 w 10993169"/>
              <a:gd name="connsiteY19164" fmla="*/ 2056294 h 5809456"/>
              <a:gd name="connsiteX19165" fmla="*/ 4902528 w 10993169"/>
              <a:gd name="connsiteY19165" fmla="*/ 2061503 h 5809456"/>
              <a:gd name="connsiteX19166" fmla="*/ 4907085 w 10993169"/>
              <a:gd name="connsiteY19166" fmla="*/ 2067364 h 5809456"/>
              <a:gd name="connsiteX19167" fmla="*/ 4910339 w 10993169"/>
              <a:gd name="connsiteY19167" fmla="*/ 2071922 h 5809456"/>
              <a:gd name="connsiteX19168" fmla="*/ 4911641 w 10993169"/>
              <a:gd name="connsiteY19168" fmla="*/ 2079084 h 5809456"/>
              <a:gd name="connsiteX19169" fmla="*/ 4912943 w 10993169"/>
              <a:gd name="connsiteY19169" fmla="*/ 2088200 h 5809456"/>
              <a:gd name="connsiteX19170" fmla="*/ 4913594 w 10993169"/>
              <a:gd name="connsiteY19170" fmla="*/ 2093409 h 5809456"/>
              <a:gd name="connsiteX19171" fmla="*/ 4913594 w 10993169"/>
              <a:gd name="connsiteY19171" fmla="*/ 2097967 h 5809456"/>
              <a:gd name="connsiteX19172" fmla="*/ 4913594 w 10993169"/>
              <a:gd name="connsiteY19172" fmla="*/ 2101874 h 5809456"/>
              <a:gd name="connsiteX19173" fmla="*/ 4912293 w 10993169"/>
              <a:gd name="connsiteY19173" fmla="*/ 2105130 h 5809456"/>
              <a:gd name="connsiteX19174" fmla="*/ 4911641 w 10993169"/>
              <a:gd name="connsiteY19174" fmla="*/ 2114897 h 5809456"/>
              <a:gd name="connsiteX19175" fmla="*/ 4909037 w 10993169"/>
              <a:gd name="connsiteY19175" fmla="*/ 2127268 h 5809456"/>
              <a:gd name="connsiteX19176" fmla="*/ 4907085 w 10993169"/>
              <a:gd name="connsiteY19176" fmla="*/ 2133129 h 5809456"/>
              <a:gd name="connsiteX19177" fmla="*/ 4905132 w 10993169"/>
              <a:gd name="connsiteY19177" fmla="*/ 2138989 h 5809456"/>
              <a:gd name="connsiteX19178" fmla="*/ 4902528 w 10993169"/>
              <a:gd name="connsiteY19178" fmla="*/ 2144849 h 5809456"/>
              <a:gd name="connsiteX19179" fmla="*/ 4899924 w 10993169"/>
              <a:gd name="connsiteY19179" fmla="*/ 2148756 h 5809456"/>
              <a:gd name="connsiteX19180" fmla="*/ 4897320 w 10993169"/>
              <a:gd name="connsiteY19180" fmla="*/ 2151361 h 5809456"/>
              <a:gd name="connsiteX19181" fmla="*/ 4893414 w 10993169"/>
              <a:gd name="connsiteY19181" fmla="*/ 2153965 h 5809456"/>
              <a:gd name="connsiteX19182" fmla="*/ 4889509 w 10993169"/>
              <a:gd name="connsiteY19182" fmla="*/ 2156570 h 5809456"/>
              <a:gd name="connsiteX19183" fmla="*/ 4884951 w 10993169"/>
              <a:gd name="connsiteY19183" fmla="*/ 2159175 h 5809456"/>
              <a:gd name="connsiteX19184" fmla="*/ 4879744 w 10993169"/>
              <a:gd name="connsiteY19184" fmla="*/ 2161779 h 5809456"/>
              <a:gd name="connsiteX19185" fmla="*/ 4875838 w 10993169"/>
              <a:gd name="connsiteY19185" fmla="*/ 2163732 h 5809456"/>
              <a:gd name="connsiteX19186" fmla="*/ 4871932 w 10993169"/>
              <a:gd name="connsiteY19186" fmla="*/ 2166337 h 5809456"/>
              <a:gd name="connsiteX19187" fmla="*/ 4869328 w 10993169"/>
              <a:gd name="connsiteY19187" fmla="*/ 2169593 h 5809456"/>
              <a:gd name="connsiteX19188" fmla="*/ 4867375 w 10993169"/>
              <a:gd name="connsiteY19188" fmla="*/ 2171546 h 5809456"/>
              <a:gd name="connsiteX19189" fmla="*/ 4866073 w 10993169"/>
              <a:gd name="connsiteY19189" fmla="*/ 2174802 h 5809456"/>
              <a:gd name="connsiteX19190" fmla="*/ 4864771 w 10993169"/>
              <a:gd name="connsiteY19190" fmla="*/ 2178058 h 5809456"/>
              <a:gd name="connsiteX19191" fmla="*/ 4863469 w 10993169"/>
              <a:gd name="connsiteY19191" fmla="*/ 2181964 h 5809456"/>
              <a:gd name="connsiteX19192" fmla="*/ 4860866 w 10993169"/>
              <a:gd name="connsiteY19192" fmla="*/ 2189127 h 5809456"/>
              <a:gd name="connsiteX19193" fmla="*/ 4858913 w 10993169"/>
              <a:gd name="connsiteY19193" fmla="*/ 2194987 h 5809456"/>
              <a:gd name="connsiteX19194" fmla="*/ 4857611 w 10993169"/>
              <a:gd name="connsiteY19194" fmla="*/ 2201499 h 5809456"/>
              <a:gd name="connsiteX19195" fmla="*/ 4856960 w 10993169"/>
              <a:gd name="connsiteY19195" fmla="*/ 2209963 h 5809456"/>
              <a:gd name="connsiteX19196" fmla="*/ 4855658 w 10993169"/>
              <a:gd name="connsiteY19196" fmla="*/ 2218428 h 5809456"/>
              <a:gd name="connsiteX19197" fmla="*/ 4854356 w 10993169"/>
              <a:gd name="connsiteY19197" fmla="*/ 2224939 h 5809456"/>
              <a:gd name="connsiteX19198" fmla="*/ 4853705 w 10993169"/>
              <a:gd name="connsiteY19198" fmla="*/ 2226893 h 5809456"/>
              <a:gd name="connsiteX19199" fmla="*/ 4853054 w 10993169"/>
              <a:gd name="connsiteY19199" fmla="*/ 2228846 h 5809456"/>
              <a:gd name="connsiteX19200" fmla="*/ 4851752 w 10993169"/>
              <a:gd name="connsiteY19200" fmla="*/ 2231451 h 5809456"/>
              <a:gd name="connsiteX19201" fmla="*/ 4849799 w 10993169"/>
              <a:gd name="connsiteY19201" fmla="*/ 2233404 h 5809456"/>
              <a:gd name="connsiteX19202" fmla="*/ 4846544 w 10993169"/>
              <a:gd name="connsiteY19202" fmla="*/ 2236009 h 5809456"/>
              <a:gd name="connsiteX19203" fmla="*/ 4843940 w 10993169"/>
              <a:gd name="connsiteY19203" fmla="*/ 2238613 h 5809456"/>
              <a:gd name="connsiteX19204" fmla="*/ 4840685 w 10993169"/>
              <a:gd name="connsiteY19204" fmla="*/ 2243171 h 5809456"/>
              <a:gd name="connsiteX19205" fmla="*/ 4836129 w 10993169"/>
              <a:gd name="connsiteY19205" fmla="*/ 2249032 h 5809456"/>
              <a:gd name="connsiteX19206" fmla="*/ 4831572 w 10993169"/>
              <a:gd name="connsiteY19206" fmla="*/ 2255543 h 5809456"/>
              <a:gd name="connsiteX19207" fmla="*/ 4828968 w 10993169"/>
              <a:gd name="connsiteY19207" fmla="*/ 2261403 h 5809456"/>
              <a:gd name="connsiteX19208" fmla="*/ 4825062 w 10993169"/>
              <a:gd name="connsiteY19208" fmla="*/ 2268566 h 5809456"/>
              <a:gd name="connsiteX19209" fmla="*/ 4821156 w 10993169"/>
              <a:gd name="connsiteY19209" fmla="*/ 2277031 h 5809456"/>
              <a:gd name="connsiteX19210" fmla="*/ 4818552 w 10993169"/>
              <a:gd name="connsiteY19210" fmla="*/ 2286146 h 5809456"/>
              <a:gd name="connsiteX19211" fmla="*/ 4817901 w 10993169"/>
              <a:gd name="connsiteY19211" fmla="*/ 2294611 h 5809456"/>
              <a:gd name="connsiteX19212" fmla="*/ 4816599 w 10993169"/>
              <a:gd name="connsiteY19212" fmla="*/ 2302425 h 5809456"/>
              <a:gd name="connsiteX19213" fmla="*/ 4815297 w 10993169"/>
              <a:gd name="connsiteY19213" fmla="*/ 2312192 h 5809456"/>
              <a:gd name="connsiteX19214" fmla="*/ 4812043 w 10993169"/>
              <a:gd name="connsiteY19214" fmla="*/ 2316099 h 5809456"/>
              <a:gd name="connsiteX19215" fmla="*/ 4806184 w 10993169"/>
              <a:gd name="connsiteY19215" fmla="*/ 2320657 h 5809456"/>
              <a:gd name="connsiteX19216" fmla="*/ 4803580 w 10993169"/>
              <a:gd name="connsiteY19216" fmla="*/ 2322610 h 5809456"/>
              <a:gd name="connsiteX19217" fmla="*/ 4800976 w 10993169"/>
              <a:gd name="connsiteY19217" fmla="*/ 2325215 h 5809456"/>
              <a:gd name="connsiteX19218" fmla="*/ 4799023 w 10993169"/>
              <a:gd name="connsiteY19218" fmla="*/ 2327819 h 5809456"/>
              <a:gd name="connsiteX19219" fmla="*/ 4797721 w 10993169"/>
              <a:gd name="connsiteY19219" fmla="*/ 2330424 h 5809456"/>
              <a:gd name="connsiteX19220" fmla="*/ 4795117 w 10993169"/>
              <a:gd name="connsiteY19220" fmla="*/ 2338238 h 5809456"/>
              <a:gd name="connsiteX19221" fmla="*/ 4793165 w 10993169"/>
              <a:gd name="connsiteY19221" fmla="*/ 2347353 h 5809456"/>
              <a:gd name="connsiteX19222" fmla="*/ 4792513 w 10993169"/>
              <a:gd name="connsiteY19222" fmla="*/ 2351911 h 5809456"/>
              <a:gd name="connsiteX19223" fmla="*/ 4791863 w 10993169"/>
              <a:gd name="connsiteY19223" fmla="*/ 2356469 h 5809456"/>
              <a:gd name="connsiteX19224" fmla="*/ 4791863 w 10993169"/>
              <a:gd name="connsiteY19224" fmla="*/ 2360376 h 5809456"/>
              <a:gd name="connsiteX19225" fmla="*/ 4792513 w 10993169"/>
              <a:gd name="connsiteY19225" fmla="*/ 2364283 h 5809456"/>
              <a:gd name="connsiteX19226" fmla="*/ 4793165 w 10993169"/>
              <a:gd name="connsiteY19226" fmla="*/ 2372748 h 5809456"/>
              <a:gd name="connsiteX19227" fmla="*/ 4795117 w 10993169"/>
              <a:gd name="connsiteY19227" fmla="*/ 2382515 h 5809456"/>
              <a:gd name="connsiteX19228" fmla="*/ 4797721 w 10993169"/>
              <a:gd name="connsiteY19228" fmla="*/ 2392282 h 5809456"/>
              <a:gd name="connsiteX19229" fmla="*/ 4800325 w 10993169"/>
              <a:gd name="connsiteY19229" fmla="*/ 2399445 h 5809456"/>
              <a:gd name="connsiteX19230" fmla="*/ 4803580 w 10993169"/>
              <a:gd name="connsiteY19230" fmla="*/ 2405956 h 5809456"/>
              <a:gd name="connsiteX19231" fmla="*/ 4808788 w 10993169"/>
              <a:gd name="connsiteY19231" fmla="*/ 2413770 h 5809456"/>
              <a:gd name="connsiteX19232" fmla="*/ 4811392 w 10993169"/>
              <a:gd name="connsiteY19232" fmla="*/ 2417676 h 5809456"/>
              <a:gd name="connsiteX19233" fmla="*/ 4813345 w 10993169"/>
              <a:gd name="connsiteY19233" fmla="*/ 2420932 h 5809456"/>
              <a:gd name="connsiteX19234" fmla="*/ 4814647 w 10993169"/>
              <a:gd name="connsiteY19234" fmla="*/ 2424188 h 5809456"/>
              <a:gd name="connsiteX19235" fmla="*/ 4815297 w 10993169"/>
              <a:gd name="connsiteY19235" fmla="*/ 2427443 h 5809456"/>
              <a:gd name="connsiteX19236" fmla="*/ 4815297 w 10993169"/>
              <a:gd name="connsiteY19236" fmla="*/ 2432001 h 5809456"/>
              <a:gd name="connsiteX19237" fmla="*/ 4815297 w 10993169"/>
              <a:gd name="connsiteY19237" fmla="*/ 2436559 h 5809456"/>
              <a:gd name="connsiteX19238" fmla="*/ 4813996 w 10993169"/>
              <a:gd name="connsiteY19238" fmla="*/ 2441769 h 5809456"/>
              <a:gd name="connsiteX19239" fmla="*/ 4812694 w 10993169"/>
              <a:gd name="connsiteY19239" fmla="*/ 2446326 h 5809456"/>
              <a:gd name="connsiteX19240" fmla="*/ 4807486 w 10993169"/>
              <a:gd name="connsiteY19240" fmla="*/ 2450233 h 5809456"/>
              <a:gd name="connsiteX19241" fmla="*/ 4799674 w 10993169"/>
              <a:gd name="connsiteY19241" fmla="*/ 2454791 h 5809456"/>
              <a:gd name="connsiteX19242" fmla="*/ 4791863 w 10993169"/>
              <a:gd name="connsiteY19242" fmla="*/ 2459349 h 5809456"/>
              <a:gd name="connsiteX19243" fmla="*/ 4784702 w 10993169"/>
              <a:gd name="connsiteY19243" fmla="*/ 2463907 h 5809456"/>
              <a:gd name="connsiteX19244" fmla="*/ 4777541 w 10993169"/>
              <a:gd name="connsiteY19244" fmla="*/ 2467814 h 5809456"/>
              <a:gd name="connsiteX19245" fmla="*/ 4769729 w 10993169"/>
              <a:gd name="connsiteY19245" fmla="*/ 2471721 h 5809456"/>
              <a:gd name="connsiteX19246" fmla="*/ 4765824 w 10993169"/>
              <a:gd name="connsiteY19246" fmla="*/ 2476279 h 5809456"/>
              <a:gd name="connsiteX19247" fmla="*/ 4762569 w 10993169"/>
              <a:gd name="connsiteY19247" fmla="*/ 2481488 h 5809456"/>
              <a:gd name="connsiteX19248" fmla="*/ 4759314 w 10993169"/>
              <a:gd name="connsiteY19248" fmla="*/ 2487348 h 5809456"/>
              <a:gd name="connsiteX19249" fmla="*/ 4756710 w 10993169"/>
              <a:gd name="connsiteY19249" fmla="*/ 2491906 h 5809456"/>
              <a:gd name="connsiteX19250" fmla="*/ 4757361 w 10993169"/>
              <a:gd name="connsiteY19250" fmla="*/ 2498418 h 5809456"/>
              <a:gd name="connsiteX19251" fmla="*/ 4759314 w 10993169"/>
              <a:gd name="connsiteY19251" fmla="*/ 2506882 h 5809456"/>
              <a:gd name="connsiteX19252" fmla="*/ 4761267 w 10993169"/>
              <a:gd name="connsiteY19252" fmla="*/ 2514696 h 5809456"/>
              <a:gd name="connsiteX19253" fmla="*/ 4761918 w 10993169"/>
              <a:gd name="connsiteY19253" fmla="*/ 2519905 h 5809456"/>
              <a:gd name="connsiteX19254" fmla="*/ 4759314 w 10993169"/>
              <a:gd name="connsiteY19254" fmla="*/ 2525765 h 5809456"/>
              <a:gd name="connsiteX19255" fmla="*/ 4756710 w 10993169"/>
              <a:gd name="connsiteY19255" fmla="*/ 2532277 h 5809456"/>
              <a:gd name="connsiteX19256" fmla="*/ 4752804 w 10993169"/>
              <a:gd name="connsiteY19256" fmla="*/ 2538137 h 5809456"/>
              <a:gd name="connsiteX19257" fmla="*/ 4749549 w 10993169"/>
              <a:gd name="connsiteY19257" fmla="*/ 2543346 h 5809456"/>
              <a:gd name="connsiteX19258" fmla="*/ 4740436 w 10993169"/>
              <a:gd name="connsiteY19258" fmla="*/ 2543346 h 5809456"/>
              <a:gd name="connsiteX19259" fmla="*/ 4731322 w 10993169"/>
              <a:gd name="connsiteY19259" fmla="*/ 2543346 h 5809456"/>
              <a:gd name="connsiteX19260" fmla="*/ 4726114 w 10993169"/>
              <a:gd name="connsiteY19260" fmla="*/ 2540090 h 5809456"/>
              <a:gd name="connsiteX19261" fmla="*/ 4721557 w 10993169"/>
              <a:gd name="connsiteY19261" fmla="*/ 2537486 h 5809456"/>
              <a:gd name="connsiteX19262" fmla="*/ 4717001 w 10993169"/>
              <a:gd name="connsiteY19262" fmla="*/ 2538788 h 5809456"/>
              <a:gd name="connsiteX19263" fmla="*/ 4711142 w 10993169"/>
              <a:gd name="connsiteY19263" fmla="*/ 2540742 h 5809456"/>
              <a:gd name="connsiteX19264" fmla="*/ 4706585 w 10993169"/>
              <a:gd name="connsiteY19264" fmla="*/ 2543997 h 5809456"/>
              <a:gd name="connsiteX19265" fmla="*/ 4703330 w 10993169"/>
              <a:gd name="connsiteY19265" fmla="*/ 2545951 h 5809456"/>
              <a:gd name="connsiteX19266" fmla="*/ 4699424 w 10993169"/>
              <a:gd name="connsiteY19266" fmla="*/ 2550509 h 5809456"/>
              <a:gd name="connsiteX19267" fmla="*/ 4695519 w 10993169"/>
              <a:gd name="connsiteY19267" fmla="*/ 2556369 h 5809456"/>
              <a:gd name="connsiteX19268" fmla="*/ 4692264 w 10993169"/>
              <a:gd name="connsiteY19268" fmla="*/ 2561578 h 5809456"/>
              <a:gd name="connsiteX19269" fmla="*/ 4690311 w 10993169"/>
              <a:gd name="connsiteY19269" fmla="*/ 2566136 h 5809456"/>
              <a:gd name="connsiteX19270" fmla="*/ 4685754 w 10993169"/>
              <a:gd name="connsiteY19270" fmla="*/ 2573298 h 5809456"/>
              <a:gd name="connsiteX19271" fmla="*/ 4681197 w 10993169"/>
              <a:gd name="connsiteY19271" fmla="*/ 2582414 h 5809456"/>
              <a:gd name="connsiteX19272" fmla="*/ 4677942 w 10993169"/>
              <a:gd name="connsiteY19272" fmla="*/ 2586972 h 5809456"/>
              <a:gd name="connsiteX19273" fmla="*/ 4675339 w 10993169"/>
              <a:gd name="connsiteY19273" fmla="*/ 2590879 h 5809456"/>
              <a:gd name="connsiteX19274" fmla="*/ 4672735 w 10993169"/>
              <a:gd name="connsiteY19274" fmla="*/ 2594135 h 5809456"/>
              <a:gd name="connsiteX19275" fmla="*/ 4670131 w 10993169"/>
              <a:gd name="connsiteY19275" fmla="*/ 2596739 h 5809456"/>
              <a:gd name="connsiteX19276" fmla="*/ 4666225 w 10993169"/>
              <a:gd name="connsiteY19276" fmla="*/ 2601297 h 5809456"/>
              <a:gd name="connsiteX19277" fmla="*/ 4660366 w 10993169"/>
              <a:gd name="connsiteY19277" fmla="*/ 2605204 h 5809456"/>
              <a:gd name="connsiteX19278" fmla="*/ 4654507 w 10993169"/>
              <a:gd name="connsiteY19278" fmla="*/ 2609111 h 5809456"/>
              <a:gd name="connsiteX19279" fmla="*/ 4649299 w 10993169"/>
              <a:gd name="connsiteY19279" fmla="*/ 2612367 h 5809456"/>
              <a:gd name="connsiteX19280" fmla="*/ 4643441 w 10993169"/>
              <a:gd name="connsiteY19280" fmla="*/ 2612367 h 5809456"/>
              <a:gd name="connsiteX19281" fmla="*/ 4636931 w 10993169"/>
              <a:gd name="connsiteY19281" fmla="*/ 2612367 h 5809456"/>
              <a:gd name="connsiteX19282" fmla="*/ 4630421 w 10993169"/>
              <a:gd name="connsiteY19282" fmla="*/ 2612367 h 5809456"/>
              <a:gd name="connsiteX19283" fmla="*/ 4623912 w 10993169"/>
              <a:gd name="connsiteY19283" fmla="*/ 2612367 h 5809456"/>
              <a:gd name="connsiteX19284" fmla="*/ 4620657 w 10993169"/>
              <a:gd name="connsiteY19284" fmla="*/ 2611064 h 5809456"/>
              <a:gd name="connsiteX19285" fmla="*/ 4616751 w 10993169"/>
              <a:gd name="connsiteY19285" fmla="*/ 2609762 h 5809456"/>
              <a:gd name="connsiteX19286" fmla="*/ 4614147 w 10993169"/>
              <a:gd name="connsiteY19286" fmla="*/ 2609111 h 5809456"/>
              <a:gd name="connsiteX19287" fmla="*/ 4612194 w 10993169"/>
              <a:gd name="connsiteY19287" fmla="*/ 2609111 h 5809456"/>
              <a:gd name="connsiteX19288" fmla="*/ 4610241 w 10993169"/>
              <a:gd name="connsiteY19288" fmla="*/ 2609111 h 5809456"/>
              <a:gd name="connsiteX19289" fmla="*/ 4608939 w 10993169"/>
              <a:gd name="connsiteY19289" fmla="*/ 2609762 h 5809456"/>
              <a:gd name="connsiteX19290" fmla="*/ 4608288 w 10993169"/>
              <a:gd name="connsiteY19290" fmla="*/ 2610413 h 5809456"/>
              <a:gd name="connsiteX19291" fmla="*/ 4607637 w 10993169"/>
              <a:gd name="connsiteY19291" fmla="*/ 2612367 h 5809456"/>
              <a:gd name="connsiteX19292" fmla="*/ 4607637 w 10993169"/>
              <a:gd name="connsiteY19292" fmla="*/ 2614320 h 5809456"/>
              <a:gd name="connsiteX19293" fmla="*/ 4607637 w 10993169"/>
              <a:gd name="connsiteY19293" fmla="*/ 2615622 h 5809456"/>
              <a:gd name="connsiteX19294" fmla="*/ 4608288 w 10993169"/>
              <a:gd name="connsiteY19294" fmla="*/ 2619529 h 5809456"/>
              <a:gd name="connsiteX19295" fmla="*/ 4608939 w 10993169"/>
              <a:gd name="connsiteY19295" fmla="*/ 2622134 h 5809456"/>
              <a:gd name="connsiteX19296" fmla="*/ 4605033 w 10993169"/>
              <a:gd name="connsiteY19296" fmla="*/ 2631901 h 5809456"/>
              <a:gd name="connsiteX19297" fmla="*/ 4601128 w 10993169"/>
              <a:gd name="connsiteY19297" fmla="*/ 2640366 h 5809456"/>
              <a:gd name="connsiteX19298" fmla="*/ 4597222 w 10993169"/>
              <a:gd name="connsiteY19298" fmla="*/ 2641668 h 5809456"/>
              <a:gd name="connsiteX19299" fmla="*/ 4592014 w 10993169"/>
              <a:gd name="connsiteY19299" fmla="*/ 2643621 h 5809456"/>
              <a:gd name="connsiteX19300" fmla="*/ 4587457 w 10993169"/>
              <a:gd name="connsiteY19300" fmla="*/ 2644924 h 5809456"/>
              <a:gd name="connsiteX19301" fmla="*/ 4583551 w 10993169"/>
              <a:gd name="connsiteY19301" fmla="*/ 2644924 h 5809456"/>
              <a:gd name="connsiteX19302" fmla="*/ 4577042 w 10993169"/>
              <a:gd name="connsiteY19302" fmla="*/ 2644924 h 5809456"/>
              <a:gd name="connsiteX19303" fmla="*/ 4567277 w 10993169"/>
              <a:gd name="connsiteY19303" fmla="*/ 2644924 h 5809456"/>
              <a:gd name="connsiteX19304" fmla="*/ 4564673 w 10993169"/>
              <a:gd name="connsiteY19304" fmla="*/ 2646226 h 5809456"/>
              <a:gd name="connsiteX19305" fmla="*/ 4561418 w 10993169"/>
              <a:gd name="connsiteY19305" fmla="*/ 2646877 h 5809456"/>
              <a:gd name="connsiteX19306" fmla="*/ 4559465 w 10993169"/>
              <a:gd name="connsiteY19306" fmla="*/ 2646877 h 5809456"/>
              <a:gd name="connsiteX19307" fmla="*/ 4557512 w 10993169"/>
              <a:gd name="connsiteY19307" fmla="*/ 2646877 h 5809456"/>
              <a:gd name="connsiteX19308" fmla="*/ 4556211 w 10993169"/>
              <a:gd name="connsiteY19308" fmla="*/ 2646877 h 5809456"/>
              <a:gd name="connsiteX19309" fmla="*/ 4554909 w 10993169"/>
              <a:gd name="connsiteY19309" fmla="*/ 2644924 h 5809456"/>
              <a:gd name="connsiteX19310" fmla="*/ 4550352 w 10993169"/>
              <a:gd name="connsiteY19310" fmla="*/ 2644273 h 5809456"/>
              <a:gd name="connsiteX19311" fmla="*/ 4546446 w 10993169"/>
              <a:gd name="connsiteY19311" fmla="*/ 2642319 h 5809456"/>
              <a:gd name="connsiteX19312" fmla="*/ 4542540 w 10993169"/>
              <a:gd name="connsiteY19312" fmla="*/ 2639063 h 5809456"/>
              <a:gd name="connsiteX19313" fmla="*/ 4539285 w 10993169"/>
              <a:gd name="connsiteY19313" fmla="*/ 2635157 h 5809456"/>
              <a:gd name="connsiteX19314" fmla="*/ 4537983 w 10993169"/>
              <a:gd name="connsiteY19314" fmla="*/ 2630599 h 5809456"/>
              <a:gd name="connsiteX19315" fmla="*/ 4537332 w 10993169"/>
              <a:gd name="connsiteY19315" fmla="*/ 2626041 h 5809456"/>
              <a:gd name="connsiteX19316" fmla="*/ 4537332 w 10993169"/>
              <a:gd name="connsiteY19316" fmla="*/ 2621483 h 5809456"/>
              <a:gd name="connsiteX19317" fmla="*/ 4537332 w 10993169"/>
              <a:gd name="connsiteY19317" fmla="*/ 2616925 h 5809456"/>
              <a:gd name="connsiteX19318" fmla="*/ 4534728 w 10993169"/>
              <a:gd name="connsiteY19318" fmla="*/ 2612367 h 5809456"/>
              <a:gd name="connsiteX19319" fmla="*/ 4532125 w 10993169"/>
              <a:gd name="connsiteY19319" fmla="*/ 2605855 h 5809456"/>
              <a:gd name="connsiteX19320" fmla="*/ 4528870 w 10993169"/>
              <a:gd name="connsiteY19320" fmla="*/ 2599344 h 5809456"/>
              <a:gd name="connsiteX19321" fmla="*/ 4526917 w 10993169"/>
              <a:gd name="connsiteY19321" fmla="*/ 2594135 h 5809456"/>
              <a:gd name="connsiteX19322" fmla="*/ 4524313 w 10993169"/>
              <a:gd name="connsiteY19322" fmla="*/ 2590228 h 5809456"/>
              <a:gd name="connsiteX19323" fmla="*/ 4520407 w 10993169"/>
              <a:gd name="connsiteY19323" fmla="*/ 2586972 h 5809456"/>
              <a:gd name="connsiteX19324" fmla="*/ 4516501 w 10993169"/>
              <a:gd name="connsiteY19324" fmla="*/ 2583717 h 5809456"/>
              <a:gd name="connsiteX19325" fmla="*/ 4513897 w 10993169"/>
              <a:gd name="connsiteY19325" fmla="*/ 2581763 h 5809456"/>
              <a:gd name="connsiteX19326" fmla="*/ 4506737 w 10993169"/>
              <a:gd name="connsiteY19326" fmla="*/ 2576554 h 5809456"/>
              <a:gd name="connsiteX19327" fmla="*/ 4498925 w 10993169"/>
              <a:gd name="connsiteY19327" fmla="*/ 2571345 h 5809456"/>
              <a:gd name="connsiteX19328" fmla="*/ 4491113 w 10993169"/>
              <a:gd name="connsiteY19328" fmla="*/ 2572647 h 5809456"/>
              <a:gd name="connsiteX19329" fmla="*/ 4483953 w 10993169"/>
              <a:gd name="connsiteY19329" fmla="*/ 2573950 h 5809456"/>
              <a:gd name="connsiteX19330" fmla="*/ 4481349 w 10993169"/>
              <a:gd name="connsiteY19330" fmla="*/ 2573298 h 5809456"/>
              <a:gd name="connsiteX19331" fmla="*/ 4478745 w 10993169"/>
              <a:gd name="connsiteY19331" fmla="*/ 2571345 h 5809456"/>
              <a:gd name="connsiteX19332" fmla="*/ 4475490 w 10993169"/>
              <a:gd name="connsiteY19332" fmla="*/ 2568740 h 5809456"/>
              <a:gd name="connsiteX19333" fmla="*/ 4473537 w 10993169"/>
              <a:gd name="connsiteY19333" fmla="*/ 2566136 h 5809456"/>
              <a:gd name="connsiteX19334" fmla="*/ 4470933 w 10993169"/>
              <a:gd name="connsiteY19334" fmla="*/ 2567438 h 5809456"/>
              <a:gd name="connsiteX19335" fmla="*/ 4468980 w 10993169"/>
              <a:gd name="connsiteY19335" fmla="*/ 2569392 h 5809456"/>
              <a:gd name="connsiteX19336" fmla="*/ 4466376 w 10993169"/>
              <a:gd name="connsiteY19336" fmla="*/ 2571996 h 5809456"/>
              <a:gd name="connsiteX19337" fmla="*/ 4465725 w 10993169"/>
              <a:gd name="connsiteY19337" fmla="*/ 2573950 h 5809456"/>
              <a:gd name="connsiteX19338" fmla="*/ 4465074 w 10993169"/>
              <a:gd name="connsiteY19338" fmla="*/ 2575252 h 5809456"/>
              <a:gd name="connsiteX19339" fmla="*/ 4465074 w 10993169"/>
              <a:gd name="connsiteY19339" fmla="*/ 2576554 h 5809456"/>
              <a:gd name="connsiteX19340" fmla="*/ 4464423 w 10993169"/>
              <a:gd name="connsiteY19340" fmla="*/ 2578508 h 5809456"/>
              <a:gd name="connsiteX19341" fmla="*/ 4465074 w 10993169"/>
              <a:gd name="connsiteY19341" fmla="*/ 2580461 h 5809456"/>
              <a:gd name="connsiteX19342" fmla="*/ 4465725 w 10993169"/>
              <a:gd name="connsiteY19342" fmla="*/ 2583717 h 5809456"/>
              <a:gd name="connsiteX19343" fmla="*/ 4465725 w 10993169"/>
              <a:gd name="connsiteY19343" fmla="*/ 2586972 h 5809456"/>
              <a:gd name="connsiteX19344" fmla="*/ 4468980 w 10993169"/>
              <a:gd name="connsiteY19344" fmla="*/ 2593484 h 5809456"/>
              <a:gd name="connsiteX19345" fmla="*/ 4473537 w 10993169"/>
              <a:gd name="connsiteY19345" fmla="*/ 2600646 h 5809456"/>
              <a:gd name="connsiteX19346" fmla="*/ 4478745 w 10993169"/>
              <a:gd name="connsiteY19346" fmla="*/ 2607809 h 5809456"/>
              <a:gd name="connsiteX19347" fmla="*/ 4483953 w 10993169"/>
              <a:gd name="connsiteY19347" fmla="*/ 2614971 h 5809456"/>
              <a:gd name="connsiteX19348" fmla="*/ 4486556 w 10993169"/>
              <a:gd name="connsiteY19348" fmla="*/ 2622134 h 5809456"/>
              <a:gd name="connsiteX19349" fmla="*/ 4490462 w 10993169"/>
              <a:gd name="connsiteY19349" fmla="*/ 2631250 h 5809456"/>
              <a:gd name="connsiteX19350" fmla="*/ 4495019 w 10993169"/>
              <a:gd name="connsiteY19350" fmla="*/ 2640366 h 5809456"/>
              <a:gd name="connsiteX19351" fmla="*/ 4498925 w 10993169"/>
              <a:gd name="connsiteY19351" fmla="*/ 2648179 h 5809456"/>
              <a:gd name="connsiteX19352" fmla="*/ 4503482 w 10993169"/>
              <a:gd name="connsiteY19352" fmla="*/ 2652737 h 5809456"/>
              <a:gd name="connsiteX19353" fmla="*/ 4509341 w 10993169"/>
              <a:gd name="connsiteY19353" fmla="*/ 2657946 h 5809456"/>
              <a:gd name="connsiteX19354" fmla="*/ 4514548 w 10993169"/>
              <a:gd name="connsiteY19354" fmla="*/ 2663156 h 5809456"/>
              <a:gd name="connsiteX19355" fmla="*/ 4519105 w 10993169"/>
              <a:gd name="connsiteY19355" fmla="*/ 2666411 h 5809456"/>
              <a:gd name="connsiteX19356" fmla="*/ 4522360 w 10993169"/>
              <a:gd name="connsiteY19356" fmla="*/ 2667713 h 5809456"/>
              <a:gd name="connsiteX19357" fmla="*/ 4526266 w 10993169"/>
              <a:gd name="connsiteY19357" fmla="*/ 2669016 h 5809456"/>
              <a:gd name="connsiteX19358" fmla="*/ 4530172 w 10993169"/>
              <a:gd name="connsiteY19358" fmla="*/ 2669667 h 5809456"/>
              <a:gd name="connsiteX19359" fmla="*/ 4534728 w 10993169"/>
              <a:gd name="connsiteY19359" fmla="*/ 2669667 h 5809456"/>
              <a:gd name="connsiteX19360" fmla="*/ 4542540 w 10993169"/>
              <a:gd name="connsiteY19360" fmla="*/ 2670318 h 5809456"/>
              <a:gd name="connsiteX19361" fmla="*/ 4549701 w 10993169"/>
              <a:gd name="connsiteY19361" fmla="*/ 2670969 h 5809456"/>
              <a:gd name="connsiteX19362" fmla="*/ 4554258 w 10993169"/>
              <a:gd name="connsiteY19362" fmla="*/ 2674225 h 5809456"/>
              <a:gd name="connsiteX19363" fmla="*/ 4560116 w 10993169"/>
              <a:gd name="connsiteY19363" fmla="*/ 2678132 h 5809456"/>
              <a:gd name="connsiteX19364" fmla="*/ 4565324 w 10993169"/>
              <a:gd name="connsiteY19364" fmla="*/ 2682690 h 5809456"/>
              <a:gd name="connsiteX19365" fmla="*/ 4569881 w 10993169"/>
              <a:gd name="connsiteY19365" fmla="*/ 2686597 h 5809456"/>
              <a:gd name="connsiteX19366" fmla="*/ 4575089 w 10993169"/>
              <a:gd name="connsiteY19366" fmla="*/ 2691154 h 5809456"/>
              <a:gd name="connsiteX19367" fmla="*/ 4580947 w 10993169"/>
              <a:gd name="connsiteY19367" fmla="*/ 2696364 h 5809456"/>
              <a:gd name="connsiteX19368" fmla="*/ 4587457 w 10993169"/>
              <a:gd name="connsiteY19368" fmla="*/ 2700922 h 5809456"/>
              <a:gd name="connsiteX19369" fmla="*/ 4593316 w 10993169"/>
              <a:gd name="connsiteY19369" fmla="*/ 2704177 h 5809456"/>
              <a:gd name="connsiteX19370" fmla="*/ 4594618 w 10993169"/>
              <a:gd name="connsiteY19370" fmla="*/ 2705480 h 5809456"/>
              <a:gd name="connsiteX19371" fmla="*/ 4596571 w 10993169"/>
              <a:gd name="connsiteY19371" fmla="*/ 2705480 h 5809456"/>
              <a:gd name="connsiteX19372" fmla="*/ 4599175 w 10993169"/>
              <a:gd name="connsiteY19372" fmla="*/ 2706131 h 5809456"/>
              <a:gd name="connsiteX19373" fmla="*/ 4601779 w 10993169"/>
              <a:gd name="connsiteY19373" fmla="*/ 2706131 h 5809456"/>
              <a:gd name="connsiteX19374" fmla="*/ 4606986 w 10993169"/>
              <a:gd name="connsiteY19374" fmla="*/ 2705480 h 5809456"/>
              <a:gd name="connsiteX19375" fmla="*/ 4611543 w 10993169"/>
              <a:gd name="connsiteY19375" fmla="*/ 2704177 h 5809456"/>
              <a:gd name="connsiteX19376" fmla="*/ 4618053 w 10993169"/>
              <a:gd name="connsiteY19376" fmla="*/ 2700922 h 5809456"/>
              <a:gd name="connsiteX19377" fmla="*/ 4625214 w 10993169"/>
              <a:gd name="connsiteY19377" fmla="*/ 2696364 h 5809456"/>
              <a:gd name="connsiteX19378" fmla="*/ 4631723 w 10993169"/>
              <a:gd name="connsiteY19378" fmla="*/ 2691154 h 5809456"/>
              <a:gd name="connsiteX19379" fmla="*/ 4636931 w 10993169"/>
              <a:gd name="connsiteY19379" fmla="*/ 2686597 h 5809456"/>
              <a:gd name="connsiteX19380" fmla="*/ 4645394 w 10993169"/>
              <a:gd name="connsiteY19380" fmla="*/ 2682039 h 5809456"/>
              <a:gd name="connsiteX19381" fmla="*/ 4655809 w 10993169"/>
              <a:gd name="connsiteY19381" fmla="*/ 2676829 h 5809456"/>
              <a:gd name="connsiteX19382" fmla="*/ 4666225 w 10993169"/>
              <a:gd name="connsiteY19382" fmla="*/ 2671620 h 5809456"/>
              <a:gd name="connsiteX19383" fmla="*/ 4674687 w 10993169"/>
              <a:gd name="connsiteY19383" fmla="*/ 2669016 h 5809456"/>
              <a:gd name="connsiteX19384" fmla="*/ 4682499 w 10993169"/>
              <a:gd name="connsiteY19384" fmla="*/ 2667713 h 5809456"/>
              <a:gd name="connsiteX19385" fmla="*/ 4691613 w 10993169"/>
              <a:gd name="connsiteY19385" fmla="*/ 2667062 h 5809456"/>
              <a:gd name="connsiteX19386" fmla="*/ 4697471 w 10993169"/>
              <a:gd name="connsiteY19386" fmla="*/ 2667062 h 5809456"/>
              <a:gd name="connsiteX19387" fmla="*/ 4702679 w 10993169"/>
              <a:gd name="connsiteY19387" fmla="*/ 2666411 h 5809456"/>
              <a:gd name="connsiteX19388" fmla="*/ 4707236 w 10993169"/>
              <a:gd name="connsiteY19388" fmla="*/ 2665109 h 5809456"/>
              <a:gd name="connsiteX19389" fmla="*/ 4711142 w 10993169"/>
              <a:gd name="connsiteY19389" fmla="*/ 2663807 h 5809456"/>
              <a:gd name="connsiteX19390" fmla="*/ 4718303 w 10993169"/>
              <a:gd name="connsiteY19390" fmla="*/ 2660551 h 5809456"/>
              <a:gd name="connsiteX19391" fmla="*/ 4727416 w 10993169"/>
              <a:gd name="connsiteY19391" fmla="*/ 2655993 h 5809456"/>
              <a:gd name="connsiteX19392" fmla="*/ 4737181 w 10993169"/>
              <a:gd name="connsiteY19392" fmla="*/ 2650133 h 5809456"/>
              <a:gd name="connsiteX19393" fmla="*/ 4744341 w 10993169"/>
              <a:gd name="connsiteY19393" fmla="*/ 2644924 h 5809456"/>
              <a:gd name="connsiteX19394" fmla="*/ 4749549 w 10993169"/>
              <a:gd name="connsiteY19394" fmla="*/ 2638412 h 5809456"/>
              <a:gd name="connsiteX19395" fmla="*/ 4756059 w 10993169"/>
              <a:gd name="connsiteY19395" fmla="*/ 2631250 h 5809456"/>
              <a:gd name="connsiteX19396" fmla="*/ 4763220 w 10993169"/>
              <a:gd name="connsiteY19396" fmla="*/ 2623436 h 5809456"/>
              <a:gd name="connsiteX19397" fmla="*/ 4769729 w 10993169"/>
              <a:gd name="connsiteY19397" fmla="*/ 2616925 h 5809456"/>
              <a:gd name="connsiteX19398" fmla="*/ 4776890 w 10993169"/>
              <a:gd name="connsiteY19398" fmla="*/ 2609762 h 5809456"/>
              <a:gd name="connsiteX19399" fmla="*/ 4786655 w 10993169"/>
              <a:gd name="connsiteY19399" fmla="*/ 2600646 h 5809456"/>
              <a:gd name="connsiteX19400" fmla="*/ 4796419 w 10993169"/>
              <a:gd name="connsiteY19400" fmla="*/ 2591530 h 5809456"/>
              <a:gd name="connsiteX19401" fmla="*/ 4804882 w 10993169"/>
              <a:gd name="connsiteY19401" fmla="*/ 2584368 h 5809456"/>
              <a:gd name="connsiteX19402" fmla="*/ 4813996 w 10993169"/>
              <a:gd name="connsiteY19402" fmla="*/ 2579159 h 5809456"/>
              <a:gd name="connsiteX19403" fmla="*/ 4824411 w 10993169"/>
              <a:gd name="connsiteY19403" fmla="*/ 2573298 h 5809456"/>
              <a:gd name="connsiteX19404" fmla="*/ 4834176 w 10993169"/>
              <a:gd name="connsiteY19404" fmla="*/ 2567438 h 5809456"/>
              <a:gd name="connsiteX19405" fmla="*/ 4841336 w 10993169"/>
              <a:gd name="connsiteY19405" fmla="*/ 2560927 h 5809456"/>
              <a:gd name="connsiteX19406" fmla="*/ 4845893 w 10993169"/>
              <a:gd name="connsiteY19406" fmla="*/ 2556369 h 5809456"/>
              <a:gd name="connsiteX19407" fmla="*/ 4849799 w 10993169"/>
              <a:gd name="connsiteY19407" fmla="*/ 2549206 h 5809456"/>
              <a:gd name="connsiteX19408" fmla="*/ 4853705 w 10993169"/>
              <a:gd name="connsiteY19408" fmla="*/ 2542044 h 5809456"/>
              <a:gd name="connsiteX19409" fmla="*/ 4856960 w 10993169"/>
              <a:gd name="connsiteY19409" fmla="*/ 2534881 h 5809456"/>
              <a:gd name="connsiteX19410" fmla="*/ 4856960 w 10993169"/>
              <a:gd name="connsiteY19410" fmla="*/ 2528370 h 5809456"/>
              <a:gd name="connsiteX19411" fmla="*/ 4856960 w 10993169"/>
              <a:gd name="connsiteY19411" fmla="*/ 2519905 h 5809456"/>
              <a:gd name="connsiteX19412" fmla="*/ 4856960 w 10993169"/>
              <a:gd name="connsiteY19412" fmla="*/ 2511440 h 5809456"/>
              <a:gd name="connsiteX19413" fmla="*/ 4856960 w 10993169"/>
              <a:gd name="connsiteY19413" fmla="*/ 2504278 h 5809456"/>
              <a:gd name="connsiteX19414" fmla="*/ 4855658 w 10993169"/>
              <a:gd name="connsiteY19414" fmla="*/ 2499720 h 5809456"/>
              <a:gd name="connsiteX19415" fmla="*/ 4853054 w 10993169"/>
              <a:gd name="connsiteY19415" fmla="*/ 2492557 h 5809456"/>
              <a:gd name="connsiteX19416" fmla="*/ 4850450 w 10993169"/>
              <a:gd name="connsiteY19416" fmla="*/ 2485395 h 5809456"/>
              <a:gd name="connsiteX19417" fmla="*/ 4849148 w 10993169"/>
              <a:gd name="connsiteY19417" fmla="*/ 2478883 h 5809456"/>
              <a:gd name="connsiteX19418" fmla="*/ 4849799 w 10993169"/>
              <a:gd name="connsiteY19418" fmla="*/ 2474977 h 5809456"/>
              <a:gd name="connsiteX19419" fmla="*/ 4851752 w 10993169"/>
              <a:gd name="connsiteY19419" fmla="*/ 2470419 h 5809456"/>
              <a:gd name="connsiteX19420" fmla="*/ 4854356 w 10993169"/>
              <a:gd name="connsiteY19420" fmla="*/ 2465861 h 5809456"/>
              <a:gd name="connsiteX19421" fmla="*/ 4856960 w 10993169"/>
              <a:gd name="connsiteY19421" fmla="*/ 2461303 h 5809456"/>
              <a:gd name="connsiteX19422" fmla="*/ 4857611 w 10993169"/>
              <a:gd name="connsiteY19422" fmla="*/ 2458698 h 5809456"/>
              <a:gd name="connsiteX19423" fmla="*/ 4860866 w 10993169"/>
              <a:gd name="connsiteY19423" fmla="*/ 2456094 h 5809456"/>
              <a:gd name="connsiteX19424" fmla="*/ 4864121 w 10993169"/>
              <a:gd name="connsiteY19424" fmla="*/ 2453489 h 5809456"/>
              <a:gd name="connsiteX19425" fmla="*/ 4866724 w 10993169"/>
              <a:gd name="connsiteY19425" fmla="*/ 2450884 h 5809456"/>
              <a:gd name="connsiteX19426" fmla="*/ 4868677 w 10993169"/>
              <a:gd name="connsiteY19426" fmla="*/ 2448931 h 5809456"/>
              <a:gd name="connsiteX19427" fmla="*/ 4869979 w 10993169"/>
              <a:gd name="connsiteY19427" fmla="*/ 2446326 h 5809456"/>
              <a:gd name="connsiteX19428" fmla="*/ 4870630 w 10993169"/>
              <a:gd name="connsiteY19428" fmla="*/ 2443071 h 5809456"/>
              <a:gd name="connsiteX19429" fmla="*/ 4871932 w 10993169"/>
              <a:gd name="connsiteY19429" fmla="*/ 2439815 h 5809456"/>
              <a:gd name="connsiteX19430" fmla="*/ 4872583 w 10993169"/>
              <a:gd name="connsiteY19430" fmla="*/ 2436559 h 5809456"/>
              <a:gd name="connsiteX19431" fmla="*/ 4873885 w 10993169"/>
              <a:gd name="connsiteY19431" fmla="*/ 2433955 h 5809456"/>
              <a:gd name="connsiteX19432" fmla="*/ 4875187 w 10993169"/>
              <a:gd name="connsiteY19432" fmla="*/ 2431350 h 5809456"/>
              <a:gd name="connsiteX19433" fmla="*/ 4877140 w 10993169"/>
              <a:gd name="connsiteY19433" fmla="*/ 2430048 h 5809456"/>
              <a:gd name="connsiteX19434" fmla="*/ 4878442 w 10993169"/>
              <a:gd name="connsiteY19434" fmla="*/ 2428095 h 5809456"/>
              <a:gd name="connsiteX19435" fmla="*/ 4880395 w 10993169"/>
              <a:gd name="connsiteY19435" fmla="*/ 2426792 h 5809456"/>
              <a:gd name="connsiteX19436" fmla="*/ 4882348 w 10993169"/>
              <a:gd name="connsiteY19436" fmla="*/ 2425490 h 5809456"/>
              <a:gd name="connsiteX19437" fmla="*/ 4884951 w 10993169"/>
              <a:gd name="connsiteY19437" fmla="*/ 2424188 h 5809456"/>
              <a:gd name="connsiteX19438" fmla="*/ 4890159 w 10993169"/>
              <a:gd name="connsiteY19438" fmla="*/ 2422886 h 5809456"/>
              <a:gd name="connsiteX19439" fmla="*/ 4894716 w 10993169"/>
              <a:gd name="connsiteY19439" fmla="*/ 2422234 h 5809456"/>
              <a:gd name="connsiteX19440" fmla="*/ 4901226 w 10993169"/>
              <a:gd name="connsiteY19440" fmla="*/ 2423537 h 5809456"/>
              <a:gd name="connsiteX19441" fmla="*/ 4909037 w 10993169"/>
              <a:gd name="connsiteY19441" fmla="*/ 2426141 h 5809456"/>
              <a:gd name="connsiteX19442" fmla="*/ 4916198 w 10993169"/>
              <a:gd name="connsiteY19442" fmla="*/ 2428746 h 5809456"/>
              <a:gd name="connsiteX19443" fmla="*/ 4922708 w 10993169"/>
              <a:gd name="connsiteY19443" fmla="*/ 2430048 h 5809456"/>
              <a:gd name="connsiteX19444" fmla="*/ 4926614 w 10993169"/>
              <a:gd name="connsiteY19444" fmla="*/ 2430699 h 5809456"/>
              <a:gd name="connsiteX19445" fmla="*/ 4931821 w 10993169"/>
              <a:gd name="connsiteY19445" fmla="*/ 2430699 h 5809456"/>
              <a:gd name="connsiteX19446" fmla="*/ 4936379 w 10993169"/>
              <a:gd name="connsiteY19446" fmla="*/ 2430699 h 5809456"/>
              <a:gd name="connsiteX19447" fmla="*/ 4941586 w 10993169"/>
              <a:gd name="connsiteY19447" fmla="*/ 2430048 h 5809456"/>
              <a:gd name="connsiteX19448" fmla="*/ 4946794 w 10993169"/>
              <a:gd name="connsiteY19448" fmla="*/ 2429397 h 5809456"/>
              <a:gd name="connsiteX19449" fmla="*/ 4951351 w 10993169"/>
              <a:gd name="connsiteY19449" fmla="*/ 2429397 h 5809456"/>
              <a:gd name="connsiteX19450" fmla="*/ 4955907 w 10993169"/>
              <a:gd name="connsiteY19450" fmla="*/ 2429397 h 5809456"/>
              <a:gd name="connsiteX19451" fmla="*/ 4959163 w 10993169"/>
              <a:gd name="connsiteY19451" fmla="*/ 2430048 h 5809456"/>
              <a:gd name="connsiteX19452" fmla="*/ 4963719 w 10993169"/>
              <a:gd name="connsiteY19452" fmla="*/ 2430699 h 5809456"/>
              <a:gd name="connsiteX19453" fmla="*/ 4970229 w 10993169"/>
              <a:gd name="connsiteY19453" fmla="*/ 2432001 h 5809456"/>
              <a:gd name="connsiteX19454" fmla="*/ 4972833 w 10993169"/>
              <a:gd name="connsiteY19454" fmla="*/ 2433304 h 5809456"/>
              <a:gd name="connsiteX19455" fmla="*/ 4976088 w 10993169"/>
              <a:gd name="connsiteY19455" fmla="*/ 2434606 h 5809456"/>
              <a:gd name="connsiteX19456" fmla="*/ 4978041 w 10993169"/>
              <a:gd name="connsiteY19456" fmla="*/ 2435908 h 5809456"/>
              <a:gd name="connsiteX19457" fmla="*/ 4979343 w 10993169"/>
              <a:gd name="connsiteY19457" fmla="*/ 2438513 h 5809456"/>
              <a:gd name="connsiteX19458" fmla="*/ 4980645 w 10993169"/>
              <a:gd name="connsiteY19458" fmla="*/ 2441769 h 5809456"/>
              <a:gd name="connsiteX19459" fmla="*/ 4981295 w 10993169"/>
              <a:gd name="connsiteY19459" fmla="*/ 2446326 h 5809456"/>
              <a:gd name="connsiteX19460" fmla="*/ 4981947 w 10993169"/>
              <a:gd name="connsiteY19460" fmla="*/ 2450884 h 5809456"/>
              <a:gd name="connsiteX19461" fmla="*/ 4981947 w 10993169"/>
              <a:gd name="connsiteY19461" fmla="*/ 2453489 h 5809456"/>
              <a:gd name="connsiteX19462" fmla="*/ 4981295 w 10993169"/>
              <a:gd name="connsiteY19462" fmla="*/ 2460652 h 5809456"/>
              <a:gd name="connsiteX19463" fmla="*/ 4980645 w 10993169"/>
              <a:gd name="connsiteY19463" fmla="*/ 2469116 h 5809456"/>
              <a:gd name="connsiteX19464" fmla="*/ 4980645 w 10993169"/>
              <a:gd name="connsiteY19464" fmla="*/ 2477581 h 5809456"/>
              <a:gd name="connsiteX19465" fmla="*/ 4981947 w 10993169"/>
              <a:gd name="connsiteY19465" fmla="*/ 2484093 h 5809456"/>
              <a:gd name="connsiteX19466" fmla="*/ 4984550 w 10993169"/>
              <a:gd name="connsiteY19466" fmla="*/ 2493208 h 5809456"/>
              <a:gd name="connsiteX19467" fmla="*/ 4987154 w 10993169"/>
              <a:gd name="connsiteY19467" fmla="*/ 2502324 h 5809456"/>
              <a:gd name="connsiteX19468" fmla="*/ 4989107 w 10993169"/>
              <a:gd name="connsiteY19468" fmla="*/ 2506882 h 5809456"/>
              <a:gd name="connsiteX19469" fmla="*/ 4990409 w 10993169"/>
              <a:gd name="connsiteY19469" fmla="*/ 2514045 h 5809456"/>
              <a:gd name="connsiteX19470" fmla="*/ 4991711 w 10993169"/>
              <a:gd name="connsiteY19470" fmla="*/ 2521207 h 5809456"/>
              <a:gd name="connsiteX19471" fmla="*/ 4992362 w 10993169"/>
              <a:gd name="connsiteY19471" fmla="*/ 2527719 h 5809456"/>
              <a:gd name="connsiteX19472" fmla="*/ 4991711 w 10993169"/>
              <a:gd name="connsiteY19472" fmla="*/ 2532277 h 5809456"/>
              <a:gd name="connsiteX19473" fmla="*/ 4991060 w 10993169"/>
              <a:gd name="connsiteY19473" fmla="*/ 2538788 h 5809456"/>
              <a:gd name="connsiteX19474" fmla="*/ 4989758 w 10993169"/>
              <a:gd name="connsiteY19474" fmla="*/ 2545951 h 5809456"/>
              <a:gd name="connsiteX19475" fmla="*/ 4989758 w 10993169"/>
              <a:gd name="connsiteY19475" fmla="*/ 2551160 h 5809456"/>
              <a:gd name="connsiteX19476" fmla="*/ 4985201 w 10993169"/>
              <a:gd name="connsiteY19476" fmla="*/ 2557020 h 5809456"/>
              <a:gd name="connsiteX19477" fmla="*/ 4980645 w 10993169"/>
              <a:gd name="connsiteY19477" fmla="*/ 2563531 h 5809456"/>
              <a:gd name="connsiteX19478" fmla="*/ 4976088 w 10993169"/>
              <a:gd name="connsiteY19478" fmla="*/ 2569392 h 5809456"/>
              <a:gd name="connsiteX19479" fmla="*/ 4971531 w 10993169"/>
              <a:gd name="connsiteY19479" fmla="*/ 2573950 h 5809456"/>
              <a:gd name="connsiteX19480" fmla="*/ 4964370 w 10993169"/>
              <a:gd name="connsiteY19480" fmla="*/ 2581763 h 5809456"/>
              <a:gd name="connsiteX19481" fmla="*/ 4956559 w 10993169"/>
              <a:gd name="connsiteY19481" fmla="*/ 2591530 h 5809456"/>
              <a:gd name="connsiteX19482" fmla="*/ 4955257 w 10993169"/>
              <a:gd name="connsiteY19482" fmla="*/ 2596739 h 5809456"/>
              <a:gd name="connsiteX19483" fmla="*/ 4953955 w 10993169"/>
              <a:gd name="connsiteY19483" fmla="*/ 2603251 h 5809456"/>
              <a:gd name="connsiteX19484" fmla="*/ 4953955 w 10993169"/>
              <a:gd name="connsiteY19484" fmla="*/ 2609762 h 5809456"/>
              <a:gd name="connsiteX19485" fmla="*/ 4953955 w 10993169"/>
              <a:gd name="connsiteY19485" fmla="*/ 2614971 h 5809456"/>
              <a:gd name="connsiteX19486" fmla="*/ 4954606 w 10993169"/>
              <a:gd name="connsiteY19486" fmla="*/ 2620832 h 5809456"/>
              <a:gd name="connsiteX19487" fmla="*/ 4955257 w 10993169"/>
              <a:gd name="connsiteY19487" fmla="*/ 2627343 h 5809456"/>
              <a:gd name="connsiteX19488" fmla="*/ 4957209 w 10993169"/>
              <a:gd name="connsiteY19488" fmla="*/ 2633203 h 5809456"/>
              <a:gd name="connsiteX19489" fmla="*/ 4959163 w 10993169"/>
              <a:gd name="connsiteY19489" fmla="*/ 2637761 h 5809456"/>
              <a:gd name="connsiteX19490" fmla="*/ 4960465 w 10993169"/>
              <a:gd name="connsiteY19490" fmla="*/ 2640366 h 5809456"/>
              <a:gd name="connsiteX19491" fmla="*/ 4962417 w 10993169"/>
              <a:gd name="connsiteY19491" fmla="*/ 2643621 h 5809456"/>
              <a:gd name="connsiteX19492" fmla="*/ 4965021 w 10993169"/>
              <a:gd name="connsiteY19492" fmla="*/ 2647528 h 5809456"/>
              <a:gd name="connsiteX19493" fmla="*/ 4968276 w 10993169"/>
              <a:gd name="connsiteY19493" fmla="*/ 2650784 h 5809456"/>
              <a:gd name="connsiteX19494" fmla="*/ 4975437 w 10993169"/>
              <a:gd name="connsiteY19494" fmla="*/ 2656644 h 5809456"/>
              <a:gd name="connsiteX19495" fmla="*/ 4981947 w 10993169"/>
              <a:gd name="connsiteY19495" fmla="*/ 2661202 h 5809456"/>
              <a:gd name="connsiteX19496" fmla="*/ 4987154 w 10993169"/>
              <a:gd name="connsiteY19496" fmla="*/ 2662504 h 5809456"/>
              <a:gd name="connsiteX19497" fmla="*/ 4993013 w 10993169"/>
              <a:gd name="connsiteY19497" fmla="*/ 2663807 h 5809456"/>
              <a:gd name="connsiteX19498" fmla="*/ 4999523 w 10993169"/>
              <a:gd name="connsiteY19498" fmla="*/ 2664458 h 5809456"/>
              <a:gd name="connsiteX19499" fmla="*/ 5004731 w 10993169"/>
              <a:gd name="connsiteY19499" fmla="*/ 2666411 h 5809456"/>
              <a:gd name="connsiteX19500" fmla="*/ 5009938 w 10993169"/>
              <a:gd name="connsiteY19500" fmla="*/ 2669667 h 5809456"/>
              <a:gd name="connsiteX19501" fmla="*/ 5016448 w 10993169"/>
              <a:gd name="connsiteY19501" fmla="*/ 2674225 h 5809456"/>
              <a:gd name="connsiteX19502" fmla="*/ 5022307 w 10993169"/>
              <a:gd name="connsiteY19502" fmla="*/ 2680736 h 5809456"/>
              <a:gd name="connsiteX19503" fmla="*/ 5027515 w 10993169"/>
              <a:gd name="connsiteY19503" fmla="*/ 2686597 h 5809456"/>
              <a:gd name="connsiteX19504" fmla="*/ 5032722 w 10993169"/>
              <a:gd name="connsiteY19504" fmla="*/ 2693108 h 5809456"/>
              <a:gd name="connsiteX19505" fmla="*/ 5037930 w 10993169"/>
              <a:gd name="connsiteY19505" fmla="*/ 2701573 h 5809456"/>
              <a:gd name="connsiteX19506" fmla="*/ 5038581 w 10993169"/>
              <a:gd name="connsiteY19506" fmla="*/ 2706782 h 5809456"/>
              <a:gd name="connsiteX19507" fmla="*/ 5039883 w 10993169"/>
              <a:gd name="connsiteY19507" fmla="*/ 2713293 h 5809456"/>
              <a:gd name="connsiteX19508" fmla="*/ 5040534 w 10993169"/>
              <a:gd name="connsiteY19508" fmla="*/ 2716549 h 5809456"/>
              <a:gd name="connsiteX19509" fmla="*/ 5041836 w 10993169"/>
              <a:gd name="connsiteY19509" fmla="*/ 2719805 h 5809456"/>
              <a:gd name="connsiteX19510" fmla="*/ 5043789 w 10993169"/>
              <a:gd name="connsiteY19510" fmla="*/ 2722409 h 5809456"/>
              <a:gd name="connsiteX19511" fmla="*/ 5045091 w 10993169"/>
              <a:gd name="connsiteY19511" fmla="*/ 2725014 h 5809456"/>
              <a:gd name="connsiteX19512" fmla="*/ 5046393 w 10993169"/>
              <a:gd name="connsiteY19512" fmla="*/ 2727618 h 5809456"/>
              <a:gd name="connsiteX19513" fmla="*/ 5048346 w 10993169"/>
              <a:gd name="connsiteY19513" fmla="*/ 2730874 h 5809456"/>
              <a:gd name="connsiteX19514" fmla="*/ 5050949 w 10993169"/>
              <a:gd name="connsiteY19514" fmla="*/ 2734781 h 5809456"/>
              <a:gd name="connsiteX19515" fmla="*/ 5052903 w 10993169"/>
              <a:gd name="connsiteY19515" fmla="*/ 2737385 h 5809456"/>
              <a:gd name="connsiteX19516" fmla="*/ 5055506 w 10993169"/>
              <a:gd name="connsiteY19516" fmla="*/ 2738036 h 5809456"/>
              <a:gd name="connsiteX19517" fmla="*/ 5059412 w 10993169"/>
              <a:gd name="connsiteY19517" fmla="*/ 2738688 h 5809456"/>
              <a:gd name="connsiteX19518" fmla="*/ 5061365 w 10993169"/>
              <a:gd name="connsiteY19518" fmla="*/ 2738688 h 5809456"/>
              <a:gd name="connsiteX19519" fmla="*/ 5063318 w 10993169"/>
              <a:gd name="connsiteY19519" fmla="*/ 2738688 h 5809456"/>
              <a:gd name="connsiteX19520" fmla="*/ 5064620 w 10993169"/>
              <a:gd name="connsiteY19520" fmla="*/ 2738036 h 5809456"/>
              <a:gd name="connsiteX19521" fmla="*/ 5065922 w 10993169"/>
              <a:gd name="connsiteY19521" fmla="*/ 2737385 h 5809456"/>
              <a:gd name="connsiteX19522" fmla="*/ 5067224 w 10993169"/>
              <a:gd name="connsiteY19522" fmla="*/ 2736083 h 5809456"/>
              <a:gd name="connsiteX19523" fmla="*/ 5068526 w 10993169"/>
              <a:gd name="connsiteY19523" fmla="*/ 2733478 h 5809456"/>
              <a:gd name="connsiteX19524" fmla="*/ 5068526 w 10993169"/>
              <a:gd name="connsiteY19524" fmla="*/ 2730223 h 5809456"/>
              <a:gd name="connsiteX19525" fmla="*/ 5068526 w 10993169"/>
              <a:gd name="connsiteY19525" fmla="*/ 2726316 h 5809456"/>
              <a:gd name="connsiteX19526" fmla="*/ 5067224 w 10993169"/>
              <a:gd name="connsiteY19526" fmla="*/ 2719153 h 5809456"/>
              <a:gd name="connsiteX19527" fmla="*/ 5065922 w 10993169"/>
              <a:gd name="connsiteY19527" fmla="*/ 2711991 h 5809456"/>
              <a:gd name="connsiteX19528" fmla="*/ 5058110 w 10993169"/>
              <a:gd name="connsiteY19528" fmla="*/ 2705480 h 5809456"/>
              <a:gd name="connsiteX19529" fmla="*/ 5050299 w 10993169"/>
              <a:gd name="connsiteY19529" fmla="*/ 2698968 h 5809456"/>
              <a:gd name="connsiteX19530" fmla="*/ 5048346 w 10993169"/>
              <a:gd name="connsiteY19530" fmla="*/ 2694410 h 5809456"/>
              <a:gd name="connsiteX19531" fmla="*/ 5045091 w 10993169"/>
              <a:gd name="connsiteY19531" fmla="*/ 2687899 h 5809456"/>
              <a:gd name="connsiteX19532" fmla="*/ 5042487 w 10993169"/>
              <a:gd name="connsiteY19532" fmla="*/ 2681387 h 5809456"/>
              <a:gd name="connsiteX19533" fmla="*/ 5040534 w 10993169"/>
              <a:gd name="connsiteY19533" fmla="*/ 2676178 h 5809456"/>
              <a:gd name="connsiteX19534" fmla="*/ 5040534 w 10993169"/>
              <a:gd name="connsiteY19534" fmla="*/ 2671620 h 5809456"/>
              <a:gd name="connsiteX19535" fmla="*/ 5041185 w 10993169"/>
              <a:gd name="connsiteY19535" fmla="*/ 2666411 h 5809456"/>
              <a:gd name="connsiteX19536" fmla="*/ 5041185 w 10993169"/>
              <a:gd name="connsiteY19536" fmla="*/ 2663807 h 5809456"/>
              <a:gd name="connsiteX19537" fmla="*/ 5041185 w 10993169"/>
              <a:gd name="connsiteY19537" fmla="*/ 2661853 h 5809456"/>
              <a:gd name="connsiteX19538" fmla="*/ 5041185 w 10993169"/>
              <a:gd name="connsiteY19538" fmla="*/ 2659900 h 5809456"/>
              <a:gd name="connsiteX19539" fmla="*/ 5040534 w 10993169"/>
              <a:gd name="connsiteY19539" fmla="*/ 2658598 h 5809456"/>
              <a:gd name="connsiteX19540" fmla="*/ 5037930 w 10993169"/>
              <a:gd name="connsiteY19540" fmla="*/ 2655342 h 5809456"/>
              <a:gd name="connsiteX19541" fmla="*/ 5034675 w 10993169"/>
              <a:gd name="connsiteY19541" fmla="*/ 2652737 h 5809456"/>
              <a:gd name="connsiteX19542" fmla="*/ 5031421 w 10993169"/>
              <a:gd name="connsiteY19542" fmla="*/ 2651435 h 5809456"/>
              <a:gd name="connsiteX19543" fmla="*/ 5027515 w 10993169"/>
              <a:gd name="connsiteY19543" fmla="*/ 2650784 h 5809456"/>
              <a:gd name="connsiteX19544" fmla="*/ 5024260 w 10993169"/>
              <a:gd name="connsiteY19544" fmla="*/ 2649482 h 5809456"/>
              <a:gd name="connsiteX19545" fmla="*/ 5019703 w 10993169"/>
              <a:gd name="connsiteY19545" fmla="*/ 2648830 h 5809456"/>
              <a:gd name="connsiteX19546" fmla="*/ 5014495 w 10993169"/>
              <a:gd name="connsiteY19546" fmla="*/ 2648179 h 5809456"/>
              <a:gd name="connsiteX19547" fmla="*/ 5009938 w 10993169"/>
              <a:gd name="connsiteY19547" fmla="*/ 2648179 h 5809456"/>
              <a:gd name="connsiteX19548" fmla="*/ 5005381 w 10993169"/>
              <a:gd name="connsiteY19548" fmla="*/ 2646226 h 5809456"/>
              <a:gd name="connsiteX19549" fmla="*/ 5000174 w 10993169"/>
              <a:gd name="connsiteY19549" fmla="*/ 2643621 h 5809456"/>
              <a:gd name="connsiteX19550" fmla="*/ 4997570 w 10993169"/>
              <a:gd name="connsiteY19550" fmla="*/ 2642319 h 5809456"/>
              <a:gd name="connsiteX19551" fmla="*/ 4994966 w 10993169"/>
              <a:gd name="connsiteY19551" fmla="*/ 2641017 h 5809456"/>
              <a:gd name="connsiteX19552" fmla="*/ 4993013 w 10993169"/>
              <a:gd name="connsiteY19552" fmla="*/ 2639063 h 5809456"/>
              <a:gd name="connsiteX19553" fmla="*/ 4992362 w 10993169"/>
              <a:gd name="connsiteY19553" fmla="*/ 2637761 h 5809456"/>
              <a:gd name="connsiteX19554" fmla="*/ 4989758 w 10993169"/>
              <a:gd name="connsiteY19554" fmla="*/ 2634505 h 5809456"/>
              <a:gd name="connsiteX19555" fmla="*/ 4987154 w 10993169"/>
              <a:gd name="connsiteY19555" fmla="*/ 2630599 h 5809456"/>
              <a:gd name="connsiteX19556" fmla="*/ 4985201 w 10993169"/>
              <a:gd name="connsiteY19556" fmla="*/ 2626692 h 5809456"/>
              <a:gd name="connsiteX19557" fmla="*/ 4984550 w 10993169"/>
              <a:gd name="connsiteY19557" fmla="*/ 2622134 h 5809456"/>
              <a:gd name="connsiteX19558" fmla="*/ 4987154 w 10993169"/>
              <a:gd name="connsiteY19558" fmla="*/ 2618227 h 5809456"/>
              <a:gd name="connsiteX19559" fmla="*/ 4991060 w 10993169"/>
              <a:gd name="connsiteY19559" fmla="*/ 2613018 h 5809456"/>
              <a:gd name="connsiteX19560" fmla="*/ 4994315 w 10993169"/>
              <a:gd name="connsiteY19560" fmla="*/ 2607809 h 5809456"/>
              <a:gd name="connsiteX19561" fmla="*/ 4996919 w 10993169"/>
              <a:gd name="connsiteY19561" fmla="*/ 2601949 h 5809456"/>
              <a:gd name="connsiteX19562" fmla="*/ 4998872 w 10993169"/>
              <a:gd name="connsiteY19562" fmla="*/ 2598693 h 5809456"/>
              <a:gd name="connsiteX19563" fmla="*/ 4999523 w 10993169"/>
              <a:gd name="connsiteY19563" fmla="*/ 2594135 h 5809456"/>
              <a:gd name="connsiteX19564" fmla="*/ 4999523 w 10993169"/>
              <a:gd name="connsiteY19564" fmla="*/ 2589577 h 5809456"/>
              <a:gd name="connsiteX19565" fmla="*/ 4999523 w 10993169"/>
              <a:gd name="connsiteY19565" fmla="*/ 2586972 h 5809456"/>
              <a:gd name="connsiteX19566" fmla="*/ 5000825 w 10993169"/>
              <a:gd name="connsiteY19566" fmla="*/ 2581763 h 5809456"/>
              <a:gd name="connsiteX19567" fmla="*/ 5000825 w 10993169"/>
              <a:gd name="connsiteY19567" fmla="*/ 2575252 h 5809456"/>
              <a:gd name="connsiteX19568" fmla="*/ 5000825 w 10993169"/>
              <a:gd name="connsiteY19568" fmla="*/ 2570043 h 5809456"/>
              <a:gd name="connsiteX19569" fmla="*/ 5002127 w 10993169"/>
              <a:gd name="connsiteY19569" fmla="*/ 2566136 h 5809456"/>
              <a:gd name="connsiteX19570" fmla="*/ 5011240 w 10993169"/>
              <a:gd name="connsiteY19570" fmla="*/ 2566136 h 5809456"/>
              <a:gd name="connsiteX19571" fmla="*/ 5019703 w 10993169"/>
              <a:gd name="connsiteY19571" fmla="*/ 2566136 h 5809456"/>
              <a:gd name="connsiteX19572" fmla="*/ 5021005 w 10993169"/>
              <a:gd name="connsiteY19572" fmla="*/ 2557671 h 5809456"/>
              <a:gd name="connsiteX19573" fmla="*/ 5022307 w 10993169"/>
              <a:gd name="connsiteY19573" fmla="*/ 2548555 h 5809456"/>
              <a:gd name="connsiteX19574" fmla="*/ 5028817 w 10993169"/>
              <a:gd name="connsiteY19574" fmla="*/ 2544648 h 5809456"/>
              <a:gd name="connsiteX19575" fmla="*/ 5035326 w 10993169"/>
              <a:gd name="connsiteY19575" fmla="*/ 2540090 h 5809456"/>
              <a:gd name="connsiteX19576" fmla="*/ 5035977 w 10993169"/>
              <a:gd name="connsiteY19576" fmla="*/ 2538788 h 5809456"/>
              <a:gd name="connsiteX19577" fmla="*/ 5036628 w 10993169"/>
              <a:gd name="connsiteY19577" fmla="*/ 2536835 h 5809456"/>
              <a:gd name="connsiteX19578" fmla="*/ 5036628 w 10993169"/>
              <a:gd name="connsiteY19578" fmla="*/ 2534230 h 5809456"/>
              <a:gd name="connsiteX19579" fmla="*/ 5035977 w 10993169"/>
              <a:gd name="connsiteY19579" fmla="*/ 2530974 h 5809456"/>
              <a:gd name="connsiteX19580" fmla="*/ 5035326 w 10993169"/>
              <a:gd name="connsiteY19580" fmla="*/ 2525114 h 5809456"/>
              <a:gd name="connsiteX19581" fmla="*/ 5035326 w 10993169"/>
              <a:gd name="connsiteY19581" fmla="*/ 2519905 h 5809456"/>
              <a:gd name="connsiteX19582" fmla="*/ 5034675 w 10993169"/>
              <a:gd name="connsiteY19582" fmla="*/ 2515347 h 5809456"/>
              <a:gd name="connsiteX19583" fmla="*/ 5034024 w 10993169"/>
              <a:gd name="connsiteY19583" fmla="*/ 2509487 h 5809456"/>
              <a:gd name="connsiteX19584" fmla="*/ 5033373 w 10993169"/>
              <a:gd name="connsiteY19584" fmla="*/ 2504278 h 5809456"/>
              <a:gd name="connsiteX19585" fmla="*/ 5032722 w 10993169"/>
              <a:gd name="connsiteY19585" fmla="*/ 2499720 h 5809456"/>
              <a:gd name="connsiteX19586" fmla="*/ 5035326 w 10993169"/>
              <a:gd name="connsiteY19586" fmla="*/ 2491906 h 5809456"/>
              <a:gd name="connsiteX19587" fmla="*/ 5037930 w 10993169"/>
              <a:gd name="connsiteY19587" fmla="*/ 2484093 h 5809456"/>
              <a:gd name="connsiteX19588" fmla="*/ 5037930 w 10993169"/>
              <a:gd name="connsiteY19588" fmla="*/ 2479535 h 5809456"/>
              <a:gd name="connsiteX19589" fmla="*/ 5037279 w 10993169"/>
              <a:gd name="connsiteY19589" fmla="*/ 2473023 h 5809456"/>
              <a:gd name="connsiteX19590" fmla="*/ 5036628 w 10993169"/>
              <a:gd name="connsiteY19590" fmla="*/ 2469767 h 5809456"/>
              <a:gd name="connsiteX19591" fmla="*/ 5035326 w 10993169"/>
              <a:gd name="connsiteY19591" fmla="*/ 2466512 h 5809456"/>
              <a:gd name="connsiteX19592" fmla="*/ 5034675 w 10993169"/>
              <a:gd name="connsiteY19592" fmla="*/ 2463256 h 5809456"/>
              <a:gd name="connsiteX19593" fmla="*/ 5032722 w 10993169"/>
              <a:gd name="connsiteY19593" fmla="*/ 2461303 h 5809456"/>
              <a:gd name="connsiteX19594" fmla="*/ 5031421 w 10993169"/>
              <a:gd name="connsiteY19594" fmla="*/ 2459349 h 5809456"/>
              <a:gd name="connsiteX19595" fmla="*/ 5029467 w 10993169"/>
              <a:gd name="connsiteY19595" fmla="*/ 2458047 h 5809456"/>
              <a:gd name="connsiteX19596" fmla="*/ 5026213 w 10993169"/>
              <a:gd name="connsiteY19596" fmla="*/ 2456745 h 5809456"/>
              <a:gd name="connsiteX19597" fmla="*/ 5023609 w 10993169"/>
              <a:gd name="connsiteY19597" fmla="*/ 2455442 h 5809456"/>
              <a:gd name="connsiteX19598" fmla="*/ 5017099 w 10993169"/>
              <a:gd name="connsiteY19598" fmla="*/ 2452838 h 5809456"/>
              <a:gd name="connsiteX19599" fmla="*/ 5012542 w 10993169"/>
              <a:gd name="connsiteY19599" fmla="*/ 2450884 h 5809456"/>
              <a:gd name="connsiteX19600" fmla="*/ 5009938 w 10993169"/>
              <a:gd name="connsiteY19600" fmla="*/ 2448931 h 5809456"/>
              <a:gd name="connsiteX19601" fmla="*/ 5006033 w 10993169"/>
              <a:gd name="connsiteY19601" fmla="*/ 2446326 h 5809456"/>
              <a:gd name="connsiteX19602" fmla="*/ 5003429 w 10993169"/>
              <a:gd name="connsiteY19602" fmla="*/ 2443071 h 5809456"/>
              <a:gd name="connsiteX19603" fmla="*/ 5002127 w 10993169"/>
              <a:gd name="connsiteY19603" fmla="*/ 2441117 h 5809456"/>
              <a:gd name="connsiteX19604" fmla="*/ 5000825 w 10993169"/>
              <a:gd name="connsiteY19604" fmla="*/ 2435257 h 5809456"/>
              <a:gd name="connsiteX19605" fmla="*/ 4999523 w 10993169"/>
              <a:gd name="connsiteY19605" fmla="*/ 2428746 h 5809456"/>
              <a:gd name="connsiteX19606" fmla="*/ 4998872 w 10993169"/>
              <a:gd name="connsiteY19606" fmla="*/ 2422234 h 5809456"/>
              <a:gd name="connsiteX19607" fmla="*/ 4996919 w 10993169"/>
              <a:gd name="connsiteY19607" fmla="*/ 2417676 h 5809456"/>
              <a:gd name="connsiteX19608" fmla="*/ 4996919 w 10993169"/>
              <a:gd name="connsiteY19608" fmla="*/ 2415072 h 5809456"/>
              <a:gd name="connsiteX19609" fmla="*/ 4995617 w 10993169"/>
              <a:gd name="connsiteY19609" fmla="*/ 2412467 h 5809456"/>
              <a:gd name="connsiteX19610" fmla="*/ 4993664 w 10993169"/>
              <a:gd name="connsiteY19610" fmla="*/ 2409863 h 5809456"/>
              <a:gd name="connsiteX19611" fmla="*/ 4992362 w 10993169"/>
              <a:gd name="connsiteY19611" fmla="*/ 2407258 h 5809456"/>
              <a:gd name="connsiteX19612" fmla="*/ 4987805 w 10993169"/>
              <a:gd name="connsiteY19612" fmla="*/ 2407258 h 5809456"/>
              <a:gd name="connsiteX19613" fmla="*/ 4983249 w 10993169"/>
              <a:gd name="connsiteY19613" fmla="*/ 2406607 h 5809456"/>
              <a:gd name="connsiteX19614" fmla="*/ 4979343 w 10993169"/>
              <a:gd name="connsiteY19614" fmla="*/ 2405956 h 5809456"/>
              <a:gd name="connsiteX19615" fmla="*/ 4976739 w 10993169"/>
              <a:gd name="connsiteY19615" fmla="*/ 2404654 h 5809456"/>
              <a:gd name="connsiteX19616" fmla="*/ 4974786 w 10993169"/>
              <a:gd name="connsiteY19616" fmla="*/ 2403351 h 5809456"/>
              <a:gd name="connsiteX19617" fmla="*/ 4973484 w 10993169"/>
              <a:gd name="connsiteY19617" fmla="*/ 2401398 h 5809456"/>
              <a:gd name="connsiteX19618" fmla="*/ 4972833 w 10993169"/>
              <a:gd name="connsiteY19618" fmla="*/ 2399445 h 5809456"/>
              <a:gd name="connsiteX19619" fmla="*/ 4972182 w 10993169"/>
              <a:gd name="connsiteY19619" fmla="*/ 2396840 h 5809456"/>
              <a:gd name="connsiteX19620" fmla="*/ 4970880 w 10993169"/>
              <a:gd name="connsiteY19620" fmla="*/ 2392282 h 5809456"/>
              <a:gd name="connsiteX19621" fmla="*/ 4968927 w 10993169"/>
              <a:gd name="connsiteY19621" fmla="*/ 2389677 h 5809456"/>
              <a:gd name="connsiteX19622" fmla="*/ 4964370 w 10993169"/>
              <a:gd name="connsiteY19622" fmla="*/ 2385771 h 5809456"/>
              <a:gd name="connsiteX19623" fmla="*/ 4957861 w 10993169"/>
              <a:gd name="connsiteY19623" fmla="*/ 2381864 h 5809456"/>
              <a:gd name="connsiteX19624" fmla="*/ 4951351 w 10993169"/>
              <a:gd name="connsiteY19624" fmla="*/ 2379259 h 5809456"/>
              <a:gd name="connsiteX19625" fmla="*/ 4945492 w 10993169"/>
              <a:gd name="connsiteY19625" fmla="*/ 2376655 h 5809456"/>
              <a:gd name="connsiteX19626" fmla="*/ 4940935 w 10993169"/>
              <a:gd name="connsiteY19626" fmla="*/ 2375352 h 5809456"/>
              <a:gd name="connsiteX19627" fmla="*/ 4935727 w 10993169"/>
              <a:gd name="connsiteY19627" fmla="*/ 2376004 h 5809456"/>
              <a:gd name="connsiteX19628" fmla="*/ 4929869 w 10993169"/>
              <a:gd name="connsiteY19628" fmla="*/ 2376655 h 5809456"/>
              <a:gd name="connsiteX19629" fmla="*/ 4925312 w 10993169"/>
              <a:gd name="connsiteY19629" fmla="*/ 2376655 h 5809456"/>
              <a:gd name="connsiteX19630" fmla="*/ 4917500 w 10993169"/>
              <a:gd name="connsiteY19630" fmla="*/ 2384468 h 5809456"/>
              <a:gd name="connsiteX19631" fmla="*/ 4910339 w 10993169"/>
              <a:gd name="connsiteY19631" fmla="*/ 2392282 h 5809456"/>
              <a:gd name="connsiteX19632" fmla="*/ 4907735 w 10993169"/>
              <a:gd name="connsiteY19632" fmla="*/ 2391631 h 5809456"/>
              <a:gd name="connsiteX19633" fmla="*/ 4905783 w 10993169"/>
              <a:gd name="connsiteY19633" fmla="*/ 2390980 h 5809456"/>
              <a:gd name="connsiteX19634" fmla="*/ 4903830 w 10993169"/>
              <a:gd name="connsiteY19634" fmla="*/ 2389677 h 5809456"/>
              <a:gd name="connsiteX19635" fmla="*/ 4901226 w 10993169"/>
              <a:gd name="connsiteY19635" fmla="*/ 2387724 h 5809456"/>
              <a:gd name="connsiteX19636" fmla="*/ 4896669 w 10993169"/>
              <a:gd name="connsiteY19636" fmla="*/ 2384468 h 5809456"/>
              <a:gd name="connsiteX19637" fmla="*/ 4892112 w 10993169"/>
              <a:gd name="connsiteY19637" fmla="*/ 2381864 h 5809456"/>
              <a:gd name="connsiteX19638" fmla="*/ 4888207 w 10993169"/>
              <a:gd name="connsiteY19638" fmla="*/ 2374050 h 5809456"/>
              <a:gd name="connsiteX19639" fmla="*/ 4884951 w 10993169"/>
              <a:gd name="connsiteY19639" fmla="*/ 2366236 h 5809456"/>
              <a:gd name="connsiteX19640" fmla="*/ 4877140 w 10993169"/>
              <a:gd name="connsiteY19640" fmla="*/ 2368841 h 5809456"/>
              <a:gd name="connsiteX19641" fmla="*/ 4869328 w 10993169"/>
              <a:gd name="connsiteY19641" fmla="*/ 2371446 h 5809456"/>
              <a:gd name="connsiteX19642" fmla="*/ 4866073 w 10993169"/>
              <a:gd name="connsiteY19642" fmla="*/ 2371446 h 5809456"/>
              <a:gd name="connsiteX19643" fmla="*/ 4861517 w 10993169"/>
              <a:gd name="connsiteY19643" fmla="*/ 2370143 h 5809456"/>
              <a:gd name="connsiteX19644" fmla="*/ 4856960 w 10993169"/>
              <a:gd name="connsiteY19644" fmla="*/ 2368190 h 5809456"/>
              <a:gd name="connsiteX19645" fmla="*/ 4854356 w 10993169"/>
              <a:gd name="connsiteY19645" fmla="*/ 2366236 h 5809456"/>
              <a:gd name="connsiteX19646" fmla="*/ 4854356 w 10993169"/>
              <a:gd name="connsiteY19646" fmla="*/ 2363632 h 5809456"/>
              <a:gd name="connsiteX19647" fmla="*/ 4854356 w 10993169"/>
              <a:gd name="connsiteY19647" fmla="*/ 2359074 h 5809456"/>
              <a:gd name="connsiteX19648" fmla="*/ 4855007 w 10993169"/>
              <a:gd name="connsiteY19648" fmla="*/ 2354516 h 5809456"/>
              <a:gd name="connsiteX19649" fmla="*/ 4856960 w 10993169"/>
              <a:gd name="connsiteY19649" fmla="*/ 2351260 h 5809456"/>
              <a:gd name="connsiteX19650" fmla="*/ 4859564 w 10993169"/>
              <a:gd name="connsiteY19650" fmla="*/ 2349307 h 5809456"/>
              <a:gd name="connsiteX19651" fmla="*/ 4862819 w 10993169"/>
              <a:gd name="connsiteY19651" fmla="*/ 2347353 h 5809456"/>
              <a:gd name="connsiteX19652" fmla="*/ 4866724 w 10993169"/>
              <a:gd name="connsiteY19652" fmla="*/ 2344749 h 5809456"/>
              <a:gd name="connsiteX19653" fmla="*/ 4869328 w 10993169"/>
              <a:gd name="connsiteY19653" fmla="*/ 2340842 h 5809456"/>
              <a:gd name="connsiteX19654" fmla="*/ 4869328 w 10993169"/>
              <a:gd name="connsiteY19654" fmla="*/ 2334982 h 5809456"/>
              <a:gd name="connsiteX19655" fmla="*/ 4869328 w 10993169"/>
              <a:gd name="connsiteY19655" fmla="*/ 2327819 h 5809456"/>
              <a:gd name="connsiteX19656" fmla="*/ 4870630 w 10993169"/>
              <a:gd name="connsiteY19656" fmla="*/ 2318703 h 5809456"/>
              <a:gd name="connsiteX19657" fmla="*/ 4871932 w 10993169"/>
              <a:gd name="connsiteY19657" fmla="*/ 2308936 h 5809456"/>
              <a:gd name="connsiteX19658" fmla="*/ 4873234 w 10993169"/>
              <a:gd name="connsiteY19658" fmla="*/ 2303727 h 5809456"/>
              <a:gd name="connsiteX19659" fmla="*/ 4873885 w 10993169"/>
              <a:gd name="connsiteY19659" fmla="*/ 2299169 h 5809456"/>
              <a:gd name="connsiteX19660" fmla="*/ 4875187 w 10993169"/>
              <a:gd name="connsiteY19660" fmla="*/ 2295262 h 5809456"/>
              <a:gd name="connsiteX19661" fmla="*/ 4877140 w 10993169"/>
              <a:gd name="connsiteY19661" fmla="*/ 2292007 h 5809456"/>
              <a:gd name="connsiteX19662" fmla="*/ 4878442 w 10993169"/>
              <a:gd name="connsiteY19662" fmla="*/ 2288751 h 5809456"/>
              <a:gd name="connsiteX19663" fmla="*/ 4881046 w 10993169"/>
              <a:gd name="connsiteY19663" fmla="*/ 2285495 h 5809456"/>
              <a:gd name="connsiteX19664" fmla="*/ 4883650 w 10993169"/>
              <a:gd name="connsiteY19664" fmla="*/ 2281589 h 5809456"/>
              <a:gd name="connsiteX19665" fmla="*/ 4886905 w 10993169"/>
              <a:gd name="connsiteY19665" fmla="*/ 2277682 h 5809456"/>
              <a:gd name="connsiteX19666" fmla="*/ 4892112 w 10993169"/>
              <a:gd name="connsiteY19666" fmla="*/ 2271821 h 5809456"/>
              <a:gd name="connsiteX19667" fmla="*/ 4894716 w 10993169"/>
              <a:gd name="connsiteY19667" fmla="*/ 2269217 h 5809456"/>
              <a:gd name="connsiteX19668" fmla="*/ 4896669 w 10993169"/>
              <a:gd name="connsiteY19668" fmla="*/ 2264008 h 5809456"/>
              <a:gd name="connsiteX19669" fmla="*/ 4897971 w 10993169"/>
              <a:gd name="connsiteY19669" fmla="*/ 2254241 h 5809456"/>
              <a:gd name="connsiteX19670" fmla="*/ 4898622 w 10993169"/>
              <a:gd name="connsiteY19670" fmla="*/ 2249032 h 5809456"/>
              <a:gd name="connsiteX19671" fmla="*/ 4899273 w 10993169"/>
              <a:gd name="connsiteY19671" fmla="*/ 2243823 h 5809456"/>
              <a:gd name="connsiteX19672" fmla="*/ 4900575 w 10993169"/>
              <a:gd name="connsiteY19672" fmla="*/ 2239916 h 5809456"/>
              <a:gd name="connsiteX19673" fmla="*/ 4902528 w 10993169"/>
              <a:gd name="connsiteY19673" fmla="*/ 2236009 h 5809456"/>
              <a:gd name="connsiteX19674" fmla="*/ 4909037 w 10993169"/>
              <a:gd name="connsiteY19674" fmla="*/ 2228846 h 5809456"/>
              <a:gd name="connsiteX19675" fmla="*/ 4914896 w 10993169"/>
              <a:gd name="connsiteY19675" fmla="*/ 2222986 h 5809456"/>
              <a:gd name="connsiteX19676" fmla="*/ 4920104 w 10993169"/>
              <a:gd name="connsiteY19676" fmla="*/ 2221033 h 5809456"/>
              <a:gd name="connsiteX19677" fmla="*/ 4926614 w 10993169"/>
              <a:gd name="connsiteY19677" fmla="*/ 2219079 h 5809456"/>
              <a:gd name="connsiteX19678" fmla="*/ 4933123 w 10993169"/>
              <a:gd name="connsiteY19678" fmla="*/ 2217126 h 5809456"/>
              <a:gd name="connsiteX19679" fmla="*/ 4937680 w 10993169"/>
              <a:gd name="connsiteY19679" fmla="*/ 2215172 h 5809456"/>
              <a:gd name="connsiteX19680" fmla="*/ 4942888 w 10993169"/>
              <a:gd name="connsiteY19680" fmla="*/ 2210614 h 5809456"/>
              <a:gd name="connsiteX19681" fmla="*/ 4948747 w 10993169"/>
              <a:gd name="connsiteY19681" fmla="*/ 2204754 h 5809456"/>
              <a:gd name="connsiteX19682" fmla="*/ 4954606 w 10993169"/>
              <a:gd name="connsiteY19682" fmla="*/ 2199545 h 5809456"/>
              <a:gd name="connsiteX19683" fmla="*/ 4959163 w 10993169"/>
              <a:gd name="connsiteY19683" fmla="*/ 2194987 h 5809456"/>
              <a:gd name="connsiteX19684" fmla="*/ 4962417 w 10993169"/>
              <a:gd name="connsiteY19684" fmla="*/ 2187825 h 5809456"/>
              <a:gd name="connsiteX19685" fmla="*/ 4965672 w 10993169"/>
              <a:gd name="connsiteY19685" fmla="*/ 2179360 h 5809456"/>
              <a:gd name="connsiteX19686" fmla="*/ 4968276 w 10993169"/>
              <a:gd name="connsiteY19686" fmla="*/ 2170895 h 5809456"/>
              <a:gd name="connsiteX19687" fmla="*/ 4968927 w 10993169"/>
              <a:gd name="connsiteY19687" fmla="*/ 2164384 h 5809456"/>
              <a:gd name="connsiteX19688" fmla="*/ 4968276 w 10993169"/>
              <a:gd name="connsiteY19688" fmla="*/ 2155268 h 5809456"/>
              <a:gd name="connsiteX19689" fmla="*/ 4965672 w 10993169"/>
              <a:gd name="connsiteY19689" fmla="*/ 2144849 h 5809456"/>
              <a:gd name="connsiteX19690" fmla="*/ 4962417 w 10993169"/>
              <a:gd name="connsiteY19690" fmla="*/ 2135082 h 5809456"/>
              <a:gd name="connsiteX19691" fmla="*/ 4961766 w 10993169"/>
              <a:gd name="connsiteY19691" fmla="*/ 2125315 h 5809456"/>
              <a:gd name="connsiteX19692" fmla="*/ 4962417 w 10993169"/>
              <a:gd name="connsiteY19692" fmla="*/ 2118152 h 5809456"/>
              <a:gd name="connsiteX19693" fmla="*/ 4964370 w 10993169"/>
              <a:gd name="connsiteY19693" fmla="*/ 2108385 h 5809456"/>
              <a:gd name="connsiteX19694" fmla="*/ 4965672 w 10993169"/>
              <a:gd name="connsiteY19694" fmla="*/ 2098618 h 5809456"/>
              <a:gd name="connsiteX19695" fmla="*/ 4966323 w 10993169"/>
              <a:gd name="connsiteY19695" fmla="*/ 2089502 h 5809456"/>
              <a:gd name="connsiteX19696" fmla="*/ 4965672 w 10993169"/>
              <a:gd name="connsiteY19696" fmla="*/ 2083642 h 5809456"/>
              <a:gd name="connsiteX19697" fmla="*/ 4963719 w 10993169"/>
              <a:gd name="connsiteY19697" fmla="*/ 2077131 h 5809456"/>
              <a:gd name="connsiteX19698" fmla="*/ 4961115 w 10993169"/>
              <a:gd name="connsiteY19698" fmla="*/ 2070619 h 5809456"/>
              <a:gd name="connsiteX19699" fmla="*/ 4959163 w 10993169"/>
              <a:gd name="connsiteY19699" fmla="*/ 2064108 h 5809456"/>
              <a:gd name="connsiteX19700" fmla="*/ 4956559 w 10993169"/>
              <a:gd name="connsiteY19700" fmla="*/ 2059550 h 5809456"/>
              <a:gd name="connsiteX19701" fmla="*/ 4953304 w 10993169"/>
              <a:gd name="connsiteY19701" fmla="*/ 2054341 h 5809456"/>
              <a:gd name="connsiteX19702" fmla="*/ 4952002 w 10993169"/>
              <a:gd name="connsiteY19702" fmla="*/ 2051085 h 5809456"/>
              <a:gd name="connsiteX19703" fmla="*/ 4951351 w 10993169"/>
              <a:gd name="connsiteY19703" fmla="*/ 2048481 h 5809456"/>
              <a:gd name="connsiteX19704" fmla="*/ 4950700 w 10993169"/>
              <a:gd name="connsiteY19704" fmla="*/ 2045876 h 5809456"/>
              <a:gd name="connsiteX19705" fmla="*/ 4951351 w 10993169"/>
              <a:gd name="connsiteY19705" fmla="*/ 2043923 h 5809456"/>
              <a:gd name="connsiteX19706" fmla="*/ 4952002 w 10993169"/>
              <a:gd name="connsiteY19706" fmla="*/ 2041969 h 5809456"/>
              <a:gd name="connsiteX19707" fmla="*/ 4952653 w 10993169"/>
              <a:gd name="connsiteY19707" fmla="*/ 2040016 h 5809456"/>
              <a:gd name="connsiteX19708" fmla="*/ 4953955 w 10993169"/>
              <a:gd name="connsiteY19708" fmla="*/ 2038062 h 5809456"/>
              <a:gd name="connsiteX19709" fmla="*/ 4955907 w 10993169"/>
              <a:gd name="connsiteY19709" fmla="*/ 2036109 h 5809456"/>
              <a:gd name="connsiteX19710" fmla="*/ 4959813 w 10993169"/>
              <a:gd name="connsiteY19710" fmla="*/ 2032202 h 5809456"/>
              <a:gd name="connsiteX19711" fmla="*/ 4964370 w 10993169"/>
              <a:gd name="connsiteY19711" fmla="*/ 2028946 h 5809456"/>
              <a:gd name="connsiteX19712" fmla="*/ 4969578 w 10993169"/>
              <a:gd name="connsiteY19712" fmla="*/ 2026993 h 5809456"/>
              <a:gd name="connsiteX19713" fmla="*/ 4976739 w 10993169"/>
              <a:gd name="connsiteY19713" fmla="*/ 2024388 h 5809456"/>
              <a:gd name="connsiteX19714" fmla="*/ 4980645 w 10993169"/>
              <a:gd name="connsiteY19714" fmla="*/ 2022435 h 5809456"/>
              <a:gd name="connsiteX19715" fmla="*/ 4983899 w 10993169"/>
              <a:gd name="connsiteY19715" fmla="*/ 2021133 h 5809456"/>
              <a:gd name="connsiteX19716" fmla="*/ 4987154 w 10993169"/>
              <a:gd name="connsiteY19716" fmla="*/ 2019830 h 5809456"/>
              <a:gd name="connsiteX19717" fmla="*/ 4989758 w 10993169"/>
              <a:gd name="connsiteY19717" fmla="*/ 2017877 h 5809456"/>
              <a:gd name="connsiteX19718" fmla="*/ 4993013 w 10993169"/>
              <a:gd name="connsiteY19718" fmla="*/ 2008761 h 5809456"/>
              <a:gd name="connsiteX19719" fmla="*/ 4996919 w 10993169"/>
              <a:gd name="connsiteY19719" fmla="*/ 2000296 h 5809456"/>
              <a:gd name="connsiteX19720" fmla="*/ 5000174 w 10993169"/>
              <a:gd name="connsiteY19720" fmla="*/ 1998343 h 5809456"/>
              <a:gd name="connsiteX19721" fmla="*/ 5004079 w 10993169"/>
              <a:gd name="connsiteY19721" fmla="*/ 1997692 h 5809456"/>
              <a:gd name="connsiteX19722" fmla="*/ 5007985 w 10993169"/>
              <a:gd name="connsiteY19722" fmla="*/ 1997692 h 5809456"/>
              <a:gd name="connsiteX19723" fmla="*/ 5012542 w 10993169"/>
              <a:gd name="connsiteY19723" fmla="*/ 1998343 h 5809456"/>
              <a:gd name="connsiteX19724" fmla="*/ 5021005 w 10993169"/>
              <a:gd name="connsiteY19724" fmla="*/ 1998994 h 5809456"/>
              <a:gd name="connsiteX19725" fmla="*/ 5027515 w 10993169"/>
              <a:gd name="connsiteY19725" fmla="*/ 2000296 h 5809456"/>
              <a:gd name="connsiteX19726" fmla="*/ 5032722 w 10993169"/>
              <a:gd name="connsiteY19726" fmla="*/ 1999645 h 5809456"/>
              <a:gd name="connsiteX19727" fmla="*/ 5039232 w 10993169"/>
              <a:gd name="connsiteY19727" fmla="*/ 1998343 h 5809456"/>
              <a:gd name="connsiteX19728" fmla="*/ 5042487 w 10993169"/>
              <a:gd name="connsiteY19728" fmla="*/ 1997041 h 5809456"/>
              <a:gd name="connsiteX19729" fmla="*/ 5045742 w 10993169"/>
              <a:gd name="connsiteY19729" fmla="*/ 1995738 h 5809456"/>
              <a:gd name="connsiteX19730" fmla="*/ 5048346 w 10993169"/>
              <a:gd name="connsiteY19730" fmla="*/ 1994436 h 5809456"/>
              <a:gd name="connsiteX19731" fmla="*/ 5050299 w 10993169"/>
              <a:gd name="connsiteY19731" fmla="*/ 1992483 h 5809456"/>
              <a:gd name="connsiteX19732" fmla="*/ 5053553 w 10993169"/>
              <a:gd name="connsiteY19732" fmla="*/ 1991180 h 5809456"/>
              <a:gd name="connsiteX19733" fmla="*/ 5056157 w 10993169"/>
              <a:gd name="connsiteY19733" fmla="*/ 1988576 h 5809456"/>
              <a:gd name="connsiteX19734" fmla="*/ 5058761 w 10993169"/>
              <a:gd name="connsiteY19734" fmla="*/ 1985971 h 5809456"/>
              <a:gd name="connsiteX19735" fmla="*/ 5061365 w 10993169"/>
              <a:gd name="connsiteY19735" fmla="*/ 1982716 h 5809456"/>
              <a:gd name="connsiteX19736" fmla="*/ 5066573 w 10993169"/>
              <a:gd name="connsiteY19736" fmla="*/ 1976204 h 5809456"/>
              <a:gd name="connsiteX19737" fmla="*/ 5071781 w 10993169"/>
              <a:gd name="connsiteY19737" fmla="*/ 1969693 h 5809456"/>
              <a:gd name="connsiteX19738" fmla="*/ 5076989 w 10993169"/>
              <a:gd name="connsiteY19738" fmla="*/ 1964484 h 5809456"/>
              <a:gd name="connsiteX19739" fmla="*/ 5084149 w 10993169"/>
              <a:gd name="connsiteY19739" fmla="*/ 1958623 h 5809456"/>
              <a:gd name="connsiteX19740" fmla="*/ 5088055 w 10993169"/>
              <a:gd name="connsiteY19740" fmla="*/ 1955368 h 5809456"/>
              <a:gd name="connsiteX19741" fmla="*/ 5091310 w 10993169"/>
              <a:gd name="connsiteY19741" fmla="*/ 1951461 h 5809456"/>
              <a:gd name="connsiteX19742" fmla="*/ 5094565 w 10993169"/>
              <a:gd name="connsiteY19742" fmla="*/ 1947554 h 5809456"/>
              <a:gd name="connsiteX19743" fmla="*/ 5097169 w 10993169"/>
              <a:gd name="connsiteY19743" fmla="*/ 1944298 h 5809456"/>
              <a:gd name="connsiteX19744" fmla="*/ 5097819 w 10993169"/>
              <a:gd name="connsiteY19744" fmla="*/ 1941694 h 5809456"/>
              <a:gd name="connsiteX19745" fmla="*/ 5097819 w 10993169"/>
              <a:gd name="connsiteY19745" fmla="*/ 1938438 h 5809456"/>
              <a:gd name="connsiteX19746" fmla="*/ 5097169 w 10993169"/>
              <a:gd name="connsiteY19746" fmla="*/ 1933880 h 5809456"/>
              <a:gd name="connsiteX19747" fmla="*/ 5097169 w 10993169"/>
              <a:gd name="connsiteY19747" fmla="*/ 1929973 h 5809456"/>
              <a:gd name="connsiteX19748" fmla="*/ 5096518 w 10993169"/>
              <a:gd name="connsiteY19748" fmla="*/ 1925415 h 5809456"/>
              <a:gd name="connsiteX19749" fmla="*/ 5095867 w 10993169"/>
              <a:gd name="connsiteY19749" fmla="*/ 1920857 h 5809456"/>
              <a:gd name="connsiteX19750" fmla="*/ 5096518 w 10993169"/>
              <a:gd name="connsiteY19750" fmla="*/ 1916299 h 5809456"/>
              <a:gd name="connsiteX19751" fmla="*/ 5097169 w 10993169"/>
              <a:gd name="connsiteY19751" fmla="*/ 1913044 h 5809456"/>
              <a:gd name="connsiteX19752" fmla="*/ 5099121 w 10993169"/>
              <a:gd name="connsiteY19752" fmla="*/ 1905881 h 5809456"/>
              <a:gd name="connsiteX19753" fmla="*/ 5102377 w 10993169"/>
              <a:gd name="connsiteY19753" fmla="*/ 1898068 h 5809456"/>
              <a:gd name="connsiteX19754" fmla="*/ 5104329 w 10993169"/>
              <a:gd name="connsiteY19754" fmla="*/ 1894812 h 5809456"/>
              <a:gd name="connsiteX19755" fmla="*/ 5106933 w 10993169"/>
              <a:gd name="connsiteY19755" fmla="*/ 1891556 h 5809456"/>
              <a:gd name="connsiteX19756" fmla="*/ 5109537 w 10993169"/>
              <a:gd name="connsiteY19756" fmla="*/ 1888952 h 5809456"/>
              <a:gd name="connsiteX19757" fmla="*/ 5112141 w 10993169"/>
              <a:gd name="connsiteY19757" fmla="*/ 1887649 h 5809456"/>
              <a:gd name="connsiteX19758" fmla="*/ 5113443 w 10993169"/>
              <a:gd name="connsiteY19758" fmla="*/ 1886998 h 5809456"/>
              <a:gd name="connsiteX19759" fmla="*/ 5114745 w 10993169"/>
              <a:gd name="connsiteY19759" fmla="*/ 1886998 h 5809456"/>
              <a:gd name="connsiteX19760" fmla="*/ 5116047 w 10993169"/>
              <a:gd name="connsiteY19760" fmla="*/ 1886998 h 5809456"/>
              <a:gd name="connsiteX19761" fmla="*/ 5117349 w 10993169"/>
              <a:gd name="connsiteY19761" fmla="*/ 1887649 h 5809456"/>
              <a:gd name="connsiteX19762" fmla="*/ 5119953 w 10993169"/>
              <a:gd name="connsiteY19762" fmla="*/ 1888952 h 5809456"/>
              <a:gd name="connsiteX19763" fmla="*/ 5122557 w 10993169"/>
              <a:gd name="connsiteY19763" fmla="*/ 1890254 h 5809456"/>
              <a:gd name="connsiteX19764" fmla="*/ 5123859 w 10993169"/>
              <a:gd name="connsiteY19764" fmla="*/ 1892859 h 5809456"/>
              <a:gd name="connsiteX19765" fmla="*/ 5125161 w 10993169"/>
              <a:gd name="connsiteY19765" fmla="*/ 1896765 h 5809456"/>
              <a:gd name="connsiteX19766" fmla="*/ 5126462 w 10993169"/>
              <a:gd name="connsiteY19766" fmla="*/ 1900672 h 5809456"/>
              <a:gd name="connsiteX19767" fmla="*/ 5126462 w 10993169"/>
              <a:gd name="connsiteY19767" fmla="*/ 1905230 h 5809456"/>
              <a:gd name="connsiteX19768" fmla="*/ 5127113 w 10993169"/>
              <a:gd name="connsiteY19768" fmla="*/ 1913695 h 5809456"/>
              <a:gd name="connsiteX19769" fmla="*/ 5127113 w 10993169"/>
              <a:gd name="connsiteY19769" fmla="*/ 1920857 h 5809456"/>
              <a:gd name="connsiteX19770" fmla="*/ 5126462 w 10993169"/>
              <a:gd name="connsiteY19770" fmla="*/ 1926067 h 5809456"/>
              <a:gd name="connsiteX19771" fmla="*/ 5125161 w 10993169"/>
              <a:gd name="connsiteY19771" fmla="*/ 1931276 h 5809456"/>
              <a:gd name="connsiteX19772" fmla="*/ 5123207 w 10993169"/>
              <a:gd name="connsiteY19772" fmla="*/ 1937136 h 5809456"/>
              <a:gd name="connsiteX19773" fmla="*/ 5122557 w 10993169"/>
              <a:gd name="connsiteY19773" fmla="*/ 1941694 h 5809456"/>
              <a:gd name="connsiteX19774" fmla="*/ 5120603 w 10993169"/>
              <a:gd name="connsiteY19774" fmla="*/ 1944298 h 5809456"/>
              <a:gd name="connsiteX19775" fmla="*/ 5118651 w 10993169"/>
              <a:gd name="connsiteY19775" fmla="*/ 1947554 h 5809456"/>
              <a:gd name="connsiteX19776" fmla="*/ 5117349 w 10993169"/>
              <a:gd name="connsiteY19776" fmla="*/ 1951461 h 5809456"/>
              <a:gd name="connsiteX19777" fmla="*/ 5117349 w 10993169"/>
              <a:gd name="connsiteY19777" fmla="*/ 1954066 h 5809456"/>
              <a:gd name="connsiteX19778" fmla="*/ 5118651 w 10993169"/>
              <a:gd name="connsiteY19778" fmla="*/ 1958623 h 5809456"/>
              <a:gd name="connsiteX19779" fmla="*/ 5120603 w 10993169"/>
              <a:gd name="connsiteY19779" fmla="*/ 1964484 h 5809456"/>
              <a:gd name="connsiteX19780" fmla="*/ 5121905 w 10993169"/>
              <a:gd name="connsiteY19780" fmla="*/ 1967088 h 5809456"/>
              <a:gd name="connsiteX19781" fmla="*/ 5122557 w 10993169"/>
              <a:gd name="connsiteY19781" fmla="*/ 1969693 h 5809456"/>
              <a:gd name="connsiteX19782" fmla="*/ 5122557 w 10993169"/>
              <a:gd name="connsiteY19782" fmla="*/ 1972297 h 5809456"/>
              <a:gd name="connsiteX19783" fmla="*/ 5122557 w 10993169"/>
              <a:gd name="connsiteY19783" fmla="*/ 1974902 h 5809456"/>
              <a:gd name="connsiteX19784" fmla="*/ 5120603 w 10993169"/>
              <a:gd name="connsiteY19784" fmla="*/ 1976204 h 5809456"/>
              <a:gd name="connsiteX19785" fmla="*/ 5118651 w 10993169"/>
              <a:gd name="connsiteY19785" fmla="*/ 1977506 h 5809456"/>
              <a:gd name="connsiteX19786" fmla="*/ 5115396 w 10993169"/>
              <a:gd name="connsiteY19786" fmla="*/ 1978809 h 5809456"/>
              <a:gd name="connsiteX19787" fmla="*/ 5112141 w 10993169"/>
              <a:gd name="connsiteY19787" fmla="*/ 1979460 h 5809456"/>
              <a:gd name="connsiteX19788" fmla="*/ 5108235 w 10993169"/>
              <a:gd name="connsiteY19788" fmla="*/ 1980762 h 5809456"/>
              <a:gd name="connsiteX19789" fmla="*/ 5104980 w 10993169"/>
              <a:gd name="connsiteY19789" fmla="*/ 1981413 h 5809456"/>
              <a:gd name="connsiteX19790" fmla="*/ 5101725 w 10993169"/>
              <a:gd name="connsiteY19790" fmla="*/ 1983367 h 5809456"/>
              <a:gd name="connsiteX19791" fmla="*/ 5099121 w 10993169"/>
              <a:gd name="connsiteY19791" fmla="*/ 1984669 h 5809456"/>
              <a:gd name="connsiteX19792" fmla="*/ 5095216 w 10993169"/>
              <a:gd name="connsiteY19792" fmla="*/ 1987925 h 5809456"/>
              <a:gd name="connsiteX19793" fmla="*/ 5090659 w 10993169"/>
              <a:gd name="connsiteY19793" fmla="*/ 1992483 h 5809456"/>
              <a:gd name="connsiteX19794" fmla="*/ 5086753 w 10993169"/>
              <a:gd name="connsiteY19794" fmla="*/ 1997692 h 5809456"/>
              <a:gd name="connsiteX19795" fmla="*/ 5084149 w 10993169"/>
              <a:gd name="connsiteY19795" fmla="*/ 2002250 h 5809456"/>
              <a:gd name="connsiteX19796" fmla="*/ 5082196 w 10993169"/>
              <a:gd name="connsiteY19796" fmla="*/ 2004854 h 5809456"/>
              <a:gd name="connsiteX19797" fmla="*/ 5080243 w 10993169"/>
              <a:gd name="connsiteY19797" fmla="*/ 2008110 h 5809456"/>
              <a:gd name="connsiteX19798" fmla="*/ 5078941 w 10993169"/>
              <a:gd name="connsiteY19798" fmla="*/ 2011366 h 5809456"/>
              <a:gd name="connsiteX19799" fmla="*/ 5076989 w 10993169"/>
              <a:gd name="connsiteY19799" fmla="*/ 2015272 h 5809456"/>
              <a:gd name="connsiteX19800" fmla="*/ 5075035 w 10993169"/>
              <a:gd name="connsiteY19800" fmla="*/ 2022435 h 5809456"/>
              <a:gd name="connsiteX19801" fmla="*/ 5073733 w 10993169"/>
              <a:gd name="connsiteY19801" fmla="*/ 2028946 h 5809456"/>
              <a:gd name="connsiteX19802" fmla="*/ 5074385 w 10993169"/>
              <a:gd name="connsiteY19802" fmla="*/ 2034807 h 5809456"/>
              <a:gd name="connsiteX19803" fmla="*/ 5075035 w 10993169"/>
              <a:gd name="connsiteY19803" fmla="*/ 2041318 h 5809456"/>
              <a:gd name="connsiteX19804" fmla="*/ 5076337 w 10993169"/>
              <a:gd name="connsiteY19804" fmla="*/ 2047829 h 5809456"/>
              <a:gd name="connsiteX19805" fmla="*/ 5076337 w 10993169"/>
              <a:gd name="connsiteY19805" fmla="*/ 2054341 h 5809456"/>
              <a:gd name="connsiteX19806" fmla="*/ 5076337 w 10993169"/>
              <a:gd name="connsiteY19806" fmla="*/ 2056945 h 5809456"/>
              <a:gd name="connsiteX19807" fmla="*/ 5075035 w 10993169"/>
              <a:gd name="connsiteY19807" fmla="*/ 2061503 h 5809456"/>
              <a:gd name="connsiteX19808" fmla="*/ 5073083 w 10993169"/>
              <a:gd name="connsiteY19808" fmla="*/ 2066061 h 5809456"/>
              <a:gd name="connsiteX19809" fmla="*/ 5071781 w 10993169"/>
              <a:gd name="connsiteY19809" fmla="*/ 2069317 h 5809456"/>
              <a:gd name="connsiteX19810" fmla="*/ 5067875 w 10993169"/>
              <a:gd name="connsiteY19810" fmla="*/ 2073224 h 5809456"/>
              <a:gd name="connsiteX19811" fmla="*/ 5064620 w 10993169"/>
              <a:gd name="connsiteY19811" fmla="*/ 2077131 h 5809456"/>
              <a:gd name="connsiteX19812" fmla="*/ 5063318 w 10993169"/>
              <a:gd name="connsiteY19812" fmla="*/ 2079084 h 5809456"/>
              <a:gd name="connsiteX19813" fmla="*/ 5062016 w 10993169"/>
              <a:gd name="connsiteY19813" fmla="*/ 2081037 h 5809456"/>
              <a:gd name="connsiteX19814" fmla="*/ 5060714 w 10993169"/>
              <a:gd name="connsiteY19814" fmla="*/ 2082991 h 5809456"/>
              <a:gd name="connsiteX19815" fmla="*/ 5060714 w 10993169"/>
              <a:gd name="connsiteY19815" fmla="*/ 2084944 h 5809456"/>
              <a:gd name="connsiteX19816" fmla="*/ 5060063 w 10993169"/>
              <a:gd name="connsiteY19816" fmla="*/ 2086898 h 5809456"/>
              <a:gd name="connsiteX19817" fmla="*/ 5059412 w 10993169"/>
              <a:gd name="connsiteY19817" fmla="*/ 2089502 h 5809456"/>
              <a:gd name="connsiteX19818" fmla="*/ 5059412 w 10993169"/>
              <a:gd name="connsiteY19818" fmla="*/ 2092107 h 5809456"/>
              <a:gd name="connsiteX19819" fmla="*/ 5060063 w 10993169"/>
              <a:gd name="connsiteY19819" fmla="*/ 2094711 h 5809456"/>
              <a:gd name="connsiteX19820" fmla="*/ 5061365 w 10993169"/>
              <a:gd name="connsiteY19820" fmla="*/ 2100572 h 5809456"/>
              <a:gd name="connsiteX19821" fmla="*/ 5063318 w 10993169"/>
              <a:gd name="connsiteY19821" fmla="*/ 2105130 h 5809456"/>
              <a:gd name="connsiteX19822" fmla="*/ 5064620 w 10993169"/>
              <a:gd name="connsiteY19822" fmla="*/ 2107734 h 5809456"/>
              <a:gd name="connsiteX19823" fmla="*/ 5067224 w 10993169"/>
              <a:gd name="connsiteY19823" fmla="*/ 2110990 h 5809456"/>
              <a:gd name="connsiteX19824" fmla="*/ 5070479 w 10993169"/>
              <a:gd name="connsiteY19824" fmla="*/ 2113594 h 5809456"/>
              <a:gd name="connsiteX19825" fmla="*/ 5074385 w 10993169"/>
              <a:gd name="connsiteY19825" fmla="*/ 2116199 h 5809456"/>
              <a:gd name="connsiteX19826" fmla="*/ 5081545 w 10993169"/>
              <a:gd name="connsiteY19826" fmla="*/ 2121408 h 5809456"/>
              <a:gd name="connsiteX19827" fmla="*/ 5086753 w 10993169"/>
              <a:gd name="connsiteY19827" fmla="*/ 2125315 h 5809456"/>
              <a:gd name="connsiteX19828" fmla="*/ 5090008 w 10993169"/>
              <a:gd name="connsiteY19828" fmla="*/ 2131176 h 5809456"/>
              <a:gd name="connsiteX19829" fmla="*/ 5093263 w 10993169"/>
              <a:gd name="connsiteY19829" fmla="*/ 2138338 h 5809456"/>
              <a:gd name="connsiteX19830" fmla="*/ 5094565 w 10993169"/>
              <a:gd name="connsiteY19830" fmla="*/ 2141594 h 5809456"/>
              <a:gd name="connsiteX19831" fmla="*/ 5095867 w 10993169"/>
              <a:gd name="connsiteY19831" fmla="*/ 2144849 h 5809456"/>
              <a:gd name="connsiteX19832" fmla="*/ 5097819 w 10993169"/>
              <a:gd name="connsiteY19832" fmla="*/ 2147454 h 5809456"/>
              <a:gd name="connsiteX19833" fmla="*/ 5099121 w 10993169"/>
              <a:gd name="connsiteY19833" fmla="*/ 2148756 h 5809456"/>
              <a:gd name="connsiteX19834" fmla="*/ 5103027 w 10993169"/>
              <a:gd name="connsiteY19834" fmla="*/ 2149407 h 5809456"/>
              <a:gd name="connsiteX19835" fmla="*/ 5106933 w 10993169"/>
              <a:gd name="connsiteY19835" fmla="*/ 2149407 h 5809456"/>
              <a:gd name="connsiteX19836" fmla="*/ 5111490 w 10993169"/>
              <a:gd name="connsiteY19836" fmla="*/ 2148756 h 5809456"/>
              <a:gd name="connsiteX19837" fmla="*/ 5116047 w 10993169"/>
              <a:gd name="connsiteY19837" fmla="*/ 2148105 h 5809456"/>
              <a:gd name="connsiteX19838" fmla="*/ 5120603 w 10993169"/>
              <a:gd name="connsiteY19838" fmla="*/ 2147454 h 5809456"/>
              <a:gd name="connsiteX19839" fmla="*/ 5125161 w 10993169"/>
              <a:gd name="connsiteY19839" fmla="*/ 2147454 h 5809456"/>
              <a:gd name="connsiteX19840" fmla="*/ 5129066 w 10993169"/>
              <a:gd name="connsiteY19840" fmla="*/ 2147454 h 5809456"/>
              <a:gd name="connsiteX19841" fmla="*/ 5132321 w 10993169"/>
              <a:gd name="connsiteY19841" fmla="*/ 2148756 h 5809456"/>
              <a:gd name="connsiteX19842" fmla="*/ 5136227 w 10993169"/>
              <a:gd name="connsiteY19842" fmla="*/ 2152012 h 5809456"/>
              <a:gd name="connsiteX19843" fmla="*/ 5139482 w 10993169"/>
              <a:gd name="connsiteY19843" fmla="*/ 2156570 h 5809456"/>
              <a:gd name="connsiteX19844" fmla="*/ 5142737 w 10993169"/>
              <a:gd name="connsiteY19844" fmla="*/ 2162430 h 5809456"/>
              <a:gd name="connsiteX19845" fmla="*/ 5145341 w 10993169"/>
              <a:gd name="connsiteY19845" fmla="*/ 2166988 h 5809456"/>
              <a:gd name="connsiteX19846" fmla="*/ 5147293 w 10993169"/>
              <a:gd name="connsiteY19846" fmla="*/ 2171546 h 5809456"/>
              <a:gd name="connsiteX19847" fmla="*/ 5149247 w 10993169"/>
              <a:gd name="connsiteY19847" fmla="*/ 2178058 h 5809456"/>
              <a:gd name="connsiteX19848" fmla="*/ 5150548 w 10993169"/>
              <a:gd name="connsiteY19848" fmla="*/ 2181313 h 5809456"/>
              <a:gd name="connsiteX19849" fmla="*/ 5151850 w 10993169"/>
              <a:gd name="connsiteY19849" fmla="*/ 2184569 h 5809456"/>
              <a:gd name="connsiteX19850" fmla="*/ 5153803 w 10993169"/>
              <a:gd name="connsiteY19850" fmla="*/ 2187173 h 5809456"/>
              <a:gd name="connsiteX19851" fmla="*/ 5155105 w 10993169"/>
              <a:gd name="connsiteY19851" fmla="*/ 2189778 h 5809456"/>
              <a:gd name="connsiteX19852" fmla="*/ 5158360 w 10993169"/>
              <a:gd name="connsiteY19852" fmla="*/ 2193685 h 5809456"/>
              <a:gd name="connsiteX19853" fmla="*/ 5163568 w 10993169"/>
              <a:gd name="connsiteY19853" fmla="*/ 2198243 h 5809456"/>
              <a:gd name="connsiteX19854" fmla="*/ 5168775 w 10993169"/>
              <a:gd name="connsiteY19854" fmla="*/ 2202150 h 5809456"/>
              <a:gd name="connsiteX19855" fmla="*/ 5173333 w 10993169"/>
              <a:gd name="connsiteY19855" fmla="*/ 2204754 h 5809456"/>
              <a:gd name="connsiteX19856" fmla="*/ 5177889 w 10993169"/>
              <a:gd name="connsiteY19856" fmla="*/ 2207359 h 5809456"/>
              <a:gd name="connsiteX19857" fmla="*/ 5183097 w 10993169"/>
              <a:gd name="connsiteY19857" fmla="*/ 2209963 h 5809456"/>
              <a:gd name="connsiteX19858" fmla="*/ 5188956 w 10993169"/>
              <a:gd name="connsiteY19858" fmla="*/ 2211917 h 5809456"/>
              <a:gd name="connsiteX19859" fmla="*/ 5193513 w 10993169"/>
              <a:gd name="connsiteY19859" fmla="*/ 2212568 h 5809456"/>
              <a:gd name="connsiteX19860" fmla="*/ 5198720 w 10993169"/>
              <a:gd name="connsiteY19860" fmla="*/ 2211917 h 5809456"/>
              <a:gd name="connsiteX19861" fmla="*/ 5203928 w 10993169"/>
              <a:gd name="connsiteY19861" fmla="*/ 2211266 h 5809456"/>
              <a:gd name="connsiteX19862" fmla="*/ 5205881 w 10993169"/>
              <a:gd name="connsiteY19862" fmla="*/ 2209963 h 5809456"/>
              <a:gd name="connsiteX19863" fmla="*/ 5207834 w 10993169"/>
              <a:gd name="connsiteY19863" fmla="*/ 2209312 h 5809456"/>
              <a:gd name="connsiteX19864" fmla="*/ 5209136 w 10993169"/>
              <a:gd name="connsiteY19864" fmla="*/ 2208661 h 5809456"/>
              <a:gd name="connsiteX19865" fmla="*/ 5209136 w 10993169"/>
              <a:gd name="connsiteY19865" fmla="*/ 2207359 h 5809456"/>
              <a:gd name="connsiteX19866" fmla="*/ 5209787 w 10993169"/>
              <a:gd name="connsiteY19866" fmla="*/ 2205405 h 5809456"/>
              <a:gd name="connsiteX19867" fmla="*/ 5209787 w 10993169"/>
              <a:gd name="connsiteY19867" fmla="*/ 2202801 h 5809456"/>
              <a:gd name="connsiteX19868" fmla="*/ 5209787 w 10993169"/>
              <a:gd name="connsiteY19868" fmla="*/ 2200196 h 5809456"/>
              <a:gd name="connsiteX19869" fmla="*/ 5208485 w 10993169"/>
              <a:gd name="connsiteY19869" fmla="*/ 2197592 h 5809456"/>
              <a:gd name="connsiteX19870" fmla="*/ 5207834 w 10993169"/>
              <a:gd name="connsiteY19870" fmla="*/ 2195638 h 5809456"/>
              <a:gd name="connsiteX19871" fmla="*/ 5206532 w 10993169"/>
              <a:gd name="connsiteY19871" fmla="*/ 2193685 h 5809456"/>
              <a:gd name="connsiteX19872" fmla="*/ 5205230 w 10993169"/>
              <a:gd name="connsiteY19872" fmla="*/ 2192383 h 5809456"/>
              <a:gd name="connsiteX19873" fmla="*/ 5204579 w 10993169"/>
              <a:gd name="connsiteY19873" fmla="*/ 2192383 h 5809456"/>
              <a:gd name="connsiteX19874" fmla="*/ 5200022 w 10993169"/>
              <a:gd name="connsiteY19874" fmla="*/ 2191080 h 5809456"/>
              <a:gd name="connsiteX19875" fmla="*/ 5194815 w 10993169"/>
              <a:gd name="connsiteY19875" fmla="*/ 2191080 h 5809456"/>
              <a:gd name="connsiteX19876" fmla="*/ 5190258 w 10993169"/>
              <a:gd name="connsiteY19876" fmla="*/ 2191731 h 5809456"/>
              <a:gd name="connsiteX19877" fmla="*/ 5185701 w 10993169"/>
              <a:gd name="connsiteY19877" fmla="*/ 2192383 h 5809456"/>
              <a:gd name="connsiteX19878" fmla="*/ 5180493 w 10993169"/>
              <a:gd name="connsiteY19878" fmla="*/ 2187173 h 5809456"/>
              <a:gd name="connsiteX19879" fmla="*/ 5175936 w 10993169"/>
              <a:gd name="connsiteY19879" fmla="*/ 2181964 h 5809456"/>
              <a:gd name="connsiteX19880" fmla="*/ 5174634 w 10993169"/>
              <a:gd name="connsiteY19880" fmla="*/ 2176755 h 5809456"/>
              <a:gd name="connsiteX19881" fmla="*/ 5175285 w 10993169"/>
              <a:gd name="connsiteY19881" fmla="*/ 2169593 h 5809456"/>
              <a:gd name="connsiteX19882" fmla="*/ 5175285 w 10993169"/>
              <a:gd name="connsiteY19882" fmla="*/ 2165686 h 5809456"/>
              <a:gd name="connsiteX19883" fmla="*/ 5175285 w 10993169"/>
              <a:gd name="connsiteY19883" fmla="*/ 2161779 h 5809456"/>
              <a:gd name="connsiteX19884" fmla="*/ 5174634 w 10993169"/>
              <a:gd name="connsiteY19884" fmla="*/ 2159175 h 5809456"/>
              <a:gd name="connsiteX19885" fmla="*/ 5173333 w 10993169"/>
              <a:gd name="connsiteY19885" fmla="*/ 2156570 h 5809456"/>
              <a:gd name="connsiteX19886" fmla="*/ 5171379 w 10993169"/>
              <a:gd name="connsiteY19886" fmla="*/ 2154617 h 5809456"/>
              <a:gd name="connsiteX19887" fmla="*/ 5169427 w 10993169"/>
              <a:gd name="connsiteY19887" fmla="*/ 2152663 h 5809456"/>
              <a:gd name="connsiteX19888" fmla="*/ 5166172 w 10993169"/>
              <a:gd name="connsiteY19888" fmla="*/ 2150710 h 5809456"/>
              <a:gd name="connsiteX19889" fmla="*/ 5162917 w 10993169"/>
              <a:gd name="connsiteY19889" fmla="*/ 2148756 h 5809456"/>
              <a:gd name="connsiteX19890" fmla="*/ 5155756 w 10993169"/>
              <a:gd name="connsiteY19890" fmla="*/ 2144849 h 5809456"/>
              <a:gd name="connsiteX19891" fmla="*/ 5150548 w 10993169"/>
              <a:gd name="connsiteY19891" fmla="*/ 2141594 h 5809456"/>
              <a:gd name="connsiteX19892" fmla="*/ 5144039 w 10993169"/>
              <a:gd name="connsiteY19892" fmla="*/ 2138338 h 5809456"/>
              <a:gd name="connsiteX19893" fmla="*/ 5138180 w 10993169"/>
              <a:gd name="connsiteY19893" fmla="*/ 2133129 h 5809456"/>
              <a:gd name="connsiteX19894" fmla="*/ 5132321 w 10993169"/>
              <a:gd name="connsiteY19894" fmla="*/ 2127919 h 5809456"/>
              <a:gd name="connsiteX19895" fmla="*/ 5127113 w 10993169"/>
              <a:gd name="connsiteY19895" fmla="*/ 2122710 h 5809456"/>
              <a:gd name="connsiteX19896" fmla="*/ 5122557 w 10993169"/>
              <a:gd name="connsiteY19896" fmla="*/ 2116199 h 5809456"/>
              <a:gd name="connsiteX19897" fmla="*/ 5117349 w 10993169"/>
              <a:gd name="connsiteY19897" fmla="*/ 2107734 h 5809456"/>
              <a:gd name="connsiteX19898" fmla="*/ 5112792 w 10993169"/>
              <a:gd name="connsiteY19898" fmla="*/ 2099269 h 5809456"/>
              <a:gd name="connsiteX19899" fmla="*/ 5109537 w 10993169"/>
              <a:gd name="connsiteY19899" fmla="*/ 2092107 h 5809456"/>
              <a:gd name="connsiteX19900" fmla="*/ 5108235 w 10993169"/>
              <a:gd name="connsiteY19900" fmla="*/ 2084944 h 5809456"/>
              <a:gd name="connsiteX19901" fmla="*/ 5107584 w 10993169"/>
              <a:gd name="connsiteY19901" fmla="*/ 2075828 h 5809456"/>
              <a:gd name="connsiteX19902" fmla="*/ 5106933 w 10993169"/>
              <a:gd name="connsiteY19902" fmla="*/ 2066712 h 5809456"/>
              <a:gd name="connsiteX19903" fmla="*/ 5106933 w 10993169"/>
              <a:gd name="connsiteY19903" fmla="*/ 2058899 h 5809456"/>
              <a:gd name="connsiteX19904" fmla="*/ 5106933 w 10993169"/>
              <a:gd name="connsiteY19904" fmla="*/ 2052387 h 5809456"/>
              <a:gd name="connsiteX19905" fmla="*/ 5106282 w 10993169"/>
              <a:gd name="connsiteY19905" fmla="*/ 2044574 h 5809456"/>
              <a:gd name="connsiteX19906" fmla="*/ 5106282 w 10993169"/>
              <a:gd name="connsiteY19906" fmla="*/ 2040016 h 5809456"/>
              <a:gd name="connsiteX19907" fmla="*/ 5106933 w 10993169"/>
              <a:gd name="connsiteY19907" fmla="*/ 2036760 h 5809456"/>
              <a:gd name="connsiteX19908" fmla="*/ 5108235 w 10993169"/>
              <a:gd name="connsiteY19908" fmla="*/ 2033504 h 5809456"/>
              <a:gd name="connsiteX19909" fmla="*/ 5109537 w 10993169"/>
              <a:gd name="connsiteY19909" fmla="*/ 2030900 h 5809456"/>
              <a:gd name="connsiteX19910" fmla="*/ 5112141 w 10993169"/>
              <a:gd name="connsiteY19910" fmla="*/ 2029598 h 5809456"/>
              <a:gd name="connsiteX19911" fmla="*/ 5114745 w 10993169"/>
              <a:gd name="connsiteY19911" fmla="*/ 2029598 h 5809456"/>
              <a:gd name="connsiteX19912" fmla="*/ 5118651 w 10993169"/>
              <a:gd name="connsiteY19912" fmla="*/ 2029598 h 5809456"/>
              <a:gd name="connsiteX19913" fmla="*/ 5122557 w 10993169"/>
              <a:gd name="connsiteY19913" fmla="*/ 2030249 h 5809456"/>
              <a:gd name="connsiteX19914" fmla="*/ 5129717 w 10993169"/>
              <a:gd name="connsiteY19914" fmla="*/ 2032853 h 5809456"/>
              <a:gd name="connsiteX19915" fmla="*/ 5134925 w 10993169"/>
              <a:gd name="connsiteY19915" fmla="*/ 2033504 h 5809456"/>
              <a:gd name="connsiteX19916" fmla="*/ 5138831 w 10993169"/>
              <a:gd name="connsiteY19916" fmla="*/ 2030249 h 5809456"/>
              <a:gd name="connsiteX19917" fmla="*/ 5142737 w 10993169"/>
              <a:gd name="connsiteY19917" fmla="*/ 2025040 h 5809456"/>
              <a:gd name="connsiteX19918" fmla="*/ 5144689 w 10993169"/>
              <a:gd name="connsiteY19918" fmla="*/ 2021784 h 5809456"/>
              <a:gd name="connsiteX19919" fmla="*/ 5146643 w 10993169"/>
              <a:gd name="connsiteY19919" fmla="*/ 2019830 h 5809456"/>
              <a:gd name="connsiteX19920" fmla="*/ 5148595 w 10993169"/>
              <a:gd name="connsiteY19920" fmla="*/ 2018528 h 5809456"/>
              <a:gd name="connsiteX19921" fmla="*/ 5150548 w 10993169"/>
              <a:gd name="connsiteY19921" fmla="*/ 2017877 h 5809456"/>
              <a:gd name="connsiteX19922" fmla="*/ 5151850 w 10993169"/>
              <a:gd name="connsiteY19922" fmla="*/ 2017877 h 5809456"/>
              <a:gd name="connsiteX19923" fmla="*/ 5153803 w 10993169"/>
              <a:gd name="connsiteY19923" fmla="*/ 2019179 h 5809456"/>
              <a:gd name="connsiteX19924" fmla="*/ 5155105 w 10993169"/>
              <a:gd name="connsiteY19924" fmla="*/ 2020482 h 5809456"/>
              <a:gd name="connsiteX19925" fmla="*/ 5156407 w 10993169"/>
              <a:gd name="connsiteY19925" fmla="*/ 2021784 h 5809456"/>
              <a:gd name="connsiteX19926" fmla="*/ 5158360 w 10993169"/>
              <a:gd name="connsiteY19926" fmla="*/ 2025691 h 5809456"/>
              <a:gd name="connsiteX19927" fmla="*/ 5160313 w 10993169"/>
              <a:gd name="connsiteY19927" fmla="*/ 2028946 h 5809456"/>
              <a:gd name="connsiteX19928" fmla="*/ 5160964 w 10993169"/>
              <a:gd name="connsiteY19928" fmla="*/ 2030900 h 5809456"/>
              <a:gd name="connsiteX19929" fmla="*/ 5160964 w 10993169"/>
              <a:gd name="connsiteY19929" fmla="*/ 2033504 h 5809456"/>
              <a:gd name="connsiteX19930" fmla="*/ 5160964 w 10993169"/>
              <a:gd name="connsiteY19930" fmla="*/ 2036109 h 5809456"/>
              <a:gd name="connsiteX19931" fmla="*/ 5160313 w 10993169"/>
              <a:gd name="connsiteY19931" fmla="*/ 2038713 h 5809456"/>
              <a:gd name="connsiteX19932" fmla="*/ 5160313 w 10993169"/>
              <a:gd name="connsiteY19932" fmla="*/ 2041969 h 5809456"/>
              <a:gd name="connsiteX19933" fmla="*/ 5159662 w 10993169"/>
              <a:gd name="connsiteY19933" fmla="*/ 2044574 h 5809456"/>
              <a:gd name="connsiteX19934" fmla="*/ 5159662 w 10993169"/>
              <a:gd name="connsiteY19934" fmla="*/ 2047178 h 5809456"/>
              <a:gd name="connsiteX19935" fmla="*/ 5160313 w 10993169"/>
              <a:gd name="connsiteY19935" fmla="*/ 2049132 h 5809456"/>
              <a:gd name="connsiteX19936" fmla="*/ 5161615 w 10993169"/>
              <a:gd name="connsiteY19936" fmla="*/ 2051736 h 5809456"/>
              <a:gd name="connsiteX19937" fmla="*/ 5163568 w 10993169"/>
              <a:gd name="connsiteY19937" fmla="*/ 2054992 h 5809456"/>
              <a:gd name="connsiteX19938" fmla="*/ 5166172 w 10993169"/>
              <a:gd name="connsiteY19938" fmla="*/ 2058248 h 5809456"/>
              <a:gd name="connsiteX19939" fmla="*/ 5168775 w 10993169"/>
              <a:gd name="connsiteY19939" fmla="*/ 2061503 h 5809456"/>
              <a:gd name="connsiteX19940" fmla="*/ 5174634 w 10993169"/>
              <a:gd name="connsiteY19940" fmla="*/ 2067364 h 5809456"/>
              <a:gd name="connsiteX19941" fmla="*/ 5180493 w 10993169"/>
              <a:gd name="connsiteY19941" fmla="*/ 2071922 h 5809456"/>
              <a:gd name="connsiteX19942" fmla="*/ 5185050 w 10993169"/>
              <a:gd name="connsiteY19942" fmla="*/ 2072573 h 5809456"/>
              <a:gd name="connsiteX19943" fmla="*/ 5189607 w 10993169"/>
              <a:gd name="connsiteY19943" fmla="*/ 2072573 h 5809456"/>
              <a:gd name="connsiteX19944" fmla="*/ 5194163 w 10993169"/>
              <a:gd name="connsiteY19944" fmla="*/ 2073224 h 5809456"/>
              <a:gd name="connsiteX19945" fmla="*/ 5199371 w 10993169"/>
              <a:gd name="connsiteY19945" fmla="*/ 2071922 h 5809456"/>
              <a:gd name="connsiteX19946" fmla="*/ 5201975 w 10993169"/>
              <a:gd name="connsiteY19946" fmla="*/ 2071270 h 5809456"/>
              <a:gd name="connsiteX19947" fmla="*/ 5205230 w 10993169"/>
              <a:gd name="connsiteY19947" fmla="*/ 2068666 h 5809456"/>
              <a:gd name="connsiteX19948" fmla="*/ 5206532 w 10993169"/>
              <a:gd name="connsiteY19948" fmla="*/ 2067364 h 5809456"/>
              <a:gd name="connsiteX19949" fmla="*/ 5208485 w 10993169"/>
              <a:gd name="connsiteY19949" fmla="*/ 2065410 h 5809456"/>
              <a:gd name="connsiteX19950" fmla="*/ 5209136 w 10993169"/>
              <a:gd name="connsiteY19950" fmla="*/ 2063457 h 5809456"/>
              <a:gd name="connsiteX19951" fmla="*/ 5209136 w 10993169"/>
              <a:gd name="connsiteY19951" fmla="*/ 2061503 h 5809456"/>
              <a:gd name="connsiteX19952" fmla="*/ 5211089 w 10993169"/>
              <a:gd name="connsiteY19952" fmla="*/ 2058899 h 5809456"/>
              <a:gd name="connsiteX19953" fmla="*/ 5212391 w 10993169"/>
              <a:gd name="connsiteY19953" fmla="*/ 2053690 h 5809456"/>
              <a:gd name="connsiteX19954" fmla="*/ 5213042 w 10993169"/>
              <a:gd name="connsiteY19954" fmla="*/ 2051085 h 5809456"/>
              <a:gd name="connsiteX19955" fmla="*/ 5213042 w 10993169"/>
              <a:gd name="connsiteY19955" fmla="*/ 2048481 h 5809456"/>
              <a:gd name="connsiteX19956" fmla="*/ 5212391 w 10993169"/>
              <a:gd name="connsiteY19956" fmla="*/ 2045876 h 5809456"/>
              <a:gd name="connsiteX19957" fmla="*/ 5211740 w 10993169"/>
              <a:gd name="connsiteY19957" fmla="*/ 2043923 h 5809456"/>
              <a:gd name="connsiteX19958" fmla="*/ 5204579 w 10993169"/>
              <a:gd name="connsiteY19958" fmla="*/ 2036109 h 5809456"/>
              <a:gd name="connsiteX19959" fmla="*/ 5196767 w 10993169"/>
              <a:gd name="connsiteY19959" fmla="*/ 2028946 h 5809456"/>
              <a:gd name="connsiteX19960" fmla="*/ 5193513 w 10993169"/>
              <a:gd name="connsiteY19960" fmla="*/ 2025691 h 5809456"/>
              <a:gd name="connsiteX19961" fmla="*/ 5191559 w 10993169"/>
              <a:gd name="connsiteY19961" fmla="*/ 2021133 h 5809456"/>
              <a:gd name="connsiteX19962" fmla="*/ 5188956 w 10993169"/>
              <a:gd name="connsiteY19962" fmla="*/ 2017226 h 5809456"/>
              <a:gd name="connsiteX19963" fmla="*/ 5188305 w 10993169"/>
              <a:gd name="connsiteY19963" fmla="*/ 2012668 h 5809456"/>
              <a:gd name="connsiteX19964" fmla="*/ 5188956 w 10993169"/>
              <a:gd name="connsiteY19964" fmla="*/ 2010063 h 5809456"/>
              <a:gd name="connsiteX19965" fmla="*/ 5191559 w 10993169"/>
              <a:gd name="connsiteY19965" fmla="*/ 2006808 h 5809456"/>
              <a:gd name="connsiteX19966" fmla="*/ 5193513 w 10993169"/>
              <a:gd name="connsiteY19966" fmla="*/ 2003552 h 5809456"/>
              <a:gd name="connsiteX19967" fmla="*/ 5196767 w 10993169"/>
              <a:gd name="connsiteY19967" fmla="*/ 2002250 h 5809456"/>
              <a:gd name="connsiteX19968" fmla="*/ 5201324 w 10993169"/>
              <a:gd name="connsiteY19968" fmla="*/ 2001599 h 5809456"/>
              <a:gd name="connsiteX19969" fmla="*/ 5206532 w 10993169"/>
              <a:gd name="connsiteY19969" fmla="*/ 2001599 h 5809456"/>
              <a:gd name="connsiteX19970" fmla="*/ 5211089 w 10993169"/>
              <a:gd name="connsiteY19970" fmla="*/ 2002250 h 5809456"/>
              <a:gd name="connsiteX19971" fmla="*/ 5214344 w 10993169"/>
              <a:gd name="connsiteY19971" fmla="*/ 2002250 h 5809456"/>
              <a:gd name="connsiteX19972" fmla="*/ 5218249 w 10993169"/>
              <a:gd name="connsiteY19972" fmla="*/ 2002250 h 5809456"/>
              <a:gd name="connsiteX19973" fmla="*/ 5222155 w 10993169"/>
              <a:gd name="connsiteY19973" fmla="*/ 2002250 h 5809456"/>
              <a:gd name="connsiteX19974" fmla="*/ 5226712 w 10993169"/>
              <a:gd name="connsiteY19974" fmla="*/ 2001599 h 5809456"/>
              <a:gd name="connsiteX19975" fmla="*/ 5232571 w 10993169"/>
              <a:gd name="connsiteY19975" fmla="*/ 2000296 h 5809456"/>
              <a:gd name="connsiteX19976" fmla="*/ 5232571 w 10993169"/>
              <a:gd name="connsiteY19976" fmla="*/ 2008761 h 5809456"/>
              <a:gd name="connsiteX19977" fmla="*/ 5232571 w 10993169"/>
              <a:gd name="connsiteY19977" fmla="*/ 2015272 h 5809456"/>
              <a:gd name="connsiteX19978" fmla="*/ 5235175 w 10993169"/>
              <a:gd name="connsiteY19978" fmla="*/ 2019830 h 5809456"/>
              <a:gd name="connsiteX19979" fmla="*/ 5239081 w 10993169"/>
              <a:gd name="connsiteY19979" fmla="*/ 2026342 h 5809456"/>
              <a:gd name="connsiteX19980" fmla="*/ 5244289 w 10993169"/>
              <a:gd name="connsiteY19980" fmla="*/ 2031551 h 5809456"/>
              <a:gd name="connsiteX19981" fmla="*/ 5250147 w 10993169"/>
              <a:gd name="connsiteY19981" fmla="*/ 2036109 h 5809456"/>
              <a:gd name="connsiteX19982" fmla="*/ 5253402 w 10993169"/>
              <a:gd name="connsiteY19982" fmla="*/ 2036109 h 5809456"/>
              <a:gd name="connsiteX19983" fmla="*/ 5254248 w 10993169"/>
              <a:gd name="connsiteY19983" fmla="*/ 2036015 h 5809456"/>
              <a:gd name="connsiteX19984" fmla="*/ 5251243 w 10993169"/>
              <a:gd name="connsiteY19984" fmla="*/ 2036015 h 5809456"/>
              <a:gd name="connsiteX19985" fmla="*/ 5245383 w 10993169"/>
              <a:gd name="connsiteY19985" fmla="*/ 2031457 h 5809456"/>
              <a:gd name="connsiteX19986" fmla="*/ 5240174 w 10993169"/>
              <a:gd name="connsiteY19986" fmla="*/ 2026248 h 5809456"/>
              <a:gd name="connsiteX19987" fmla="*/ 5236267 w 10993169"/>
              <a:gd name="connsiteY19987" fmla="*/ 2019736 h 5809456"/>
              <a:gd name="connsiteX19988" fmla="*/ 5233662 w 10993169"/>
              <a:gd name="connsiteY19988" fmla="*/ 2015178 h 5809456"/>
              <a:gd name="connsiteX19989" fmla="*/ 5233662 w 10993169"/>
              <a:gd name="connsiteY19989" fmla="*/ 2008667 h 5809456"/>
              <a:gd name="connsiteX19990" fmla="*/ 5233662 w 10993169"/>
              <a:gd name="connsiteY19990" fmla="*/ 2000202 h 5809456"/>
              <a:gd name="connsiteX19991" fmla="*/ 5240825 w 10993169"/>
              <a:gd name="connsiteY19991" fmla="*/ 1998900 h 5809456"/>
              <a:gd name="connsiteX19992" fmla="*/ 5246034 w 10993169"/>
              <a:gd name="connsiteY19992" fmla="*/ 1997598 h 5809456"/>
              <a:gd name="connsiteX19993" fmla="*/ 5251243 w 10993169"/>
              <a:gd name="connsiteY19993" fmla="*/ 1997598 h 5809456"/>
              <a:gd name="connsiteX19994" fmla="*/ 5257755 w 10993169"/>
              <a:gd name="connsiteY19994" fmla="*/ 1998900 h 5809456"/>
              <a:gd name="connsiteX19995" fmla="*/ 5264266 w 10993169"/>
              <a:gd name="connsiteY19995" fmla="*/ 2000853 h 5809456"/>
              <a:gd name="connsiteX19996" fmla="*/ 5268824 w 10993169"/>
              <a:gd name="connsiteY19996" fmla="*/ 2002807 h 5809456"/>
              <a:gd name="connsiteX19997" fmla="*/ 5275335 w 10993169"/>
              <a:gd name="connsiteY19997" fmla="*/ 2008667 h 5809456"/>
              <a:gd name="connsiteX19998" fmla="*/ 5283149 w 10993169"/>
              <a:gd name="connsiteY19998" fmla="*/ 2017132 h 5809456"/>
              <a:gd name="connsiteX19999" fmla="*/ 5290311 w 10993169"/>
              <a:gd name="connsiteY19999" fmla="*/ 2026248 h 5809456"/>
              <a:gd name="connsiteX20000" fmla="*/ 5296823 w 10993169"/>
              <a:gd name="connsiteY20000" fmla="*/ 2033410 h 5809456"/>
              <a:gd name="connsiteX20001" fmla="*/ 5302032 w 10993169"/>
              <a:gd name="connsiteY20001" fmla="*/ 2041224 h 5809456"/>
              <a:gd name="connsiteX20002" fmla="*/ 5308543 w 10993169"/>
              <a:gd name="connsiteY20002" fmla="*/ 2050340 h 5809456"/>
              <a:gd name="connsiteX20003" fmla="*/ 5315055 w 10993169"/>
              <a:gd name="connsiteY20003" fmla="*/ 2059456 h 5809456"/>
              <a:gd name="connsiteX20004" fmla="*/ 5319613 w 10993169"/>
              <a:gd name="connsiteY20004" fmla="*/ 2066618 h 5809456"/>
              <a:gd name="connsiteX20005" fmla="*/ 5324171 w 10993169"/>
              <a:gd name="connsiteY20005" fmla="*/ 2076385 h 5809456"/>
              <a:gd name="connsiteX20006" fmla="*/ 5326775 w 10993169"/>
              <a:gd name="connsiteY20006" fmla="*/ 2088106 h 5809456"/>
              <a:gd name="connsiteX20007" fmla="*/ 5330031 w 10993169"/>
              <a:gd name="connsiteY20007" fmla="*/ 2100478 h 5809456"/>
              <a:gd name="connsiteX20008" fmla="*/ 5333287 w 10993169"/>
              <a:gd name="connsiteY20008" fmla="*/ 2110245 h 5809456"/>
              <a:gd name="connsiteX20009" fmla="*/ 5335240 w 10993169"/>
              <a:gd name="connsiteY20009" fmla="*/ 2114803 h 5809456"/>
              <a:gd name="connsiteX20010" fmla="*/ 5337193 w 10993169"/>
              <a:gd name="connsiteY20010" fmla="*/ 2121314 h 5809456"/>
              <a:gd name="connsiteX20011" fmla="*/ 5339147 w 10993169"/>
              <a:gd name="connsiteY20011" fmla="*/ 2126523 h 5809456"/>
              <a:gd name="connsiteX20012" fmla="*/ 5341100 w 10993169"/>
              <a:gd name="connsiteY20012" fmla="*/ 2131082 h 5809456"/>
              <a:gd name="connsiteX20013" fmla="*/ 5343054 w 10993169"/>
              <a:gd name="connsiteY20013" fmla="*/ 2133035 h 5809456"/>
              <a:gd name="connsiteX20014" fmla="*/ 5345658 w 10993169"/>
              <a:gd name="connsiteY20014" fmla="*/ 2134337 h 5809456"/>
              <a:gd name="connsiteX20015" fmla="*/ 5348914 w 10993169"/>
              <a:gd name="connsiteY20015" fmla="*/ 2135639 h 5809456"/>
              <a:gd name="connsiteX20016" fmla="*/ 5352170 w 10993169"/>
              <a:gd name="connsiteY20016" fmla="*/ 2136942 h 5809456"/>
              <a:gd name="connsiteX20017" fmla="*/ 5358681 w 10993169"/>
              <a:gd name="connsiteY20017" fmla="*/ 2138244 h 5809456"/>
              <a:gd name="connsiteX20018" fmla="*/ 5363890 w 10993169"/>
              <a:gd name="connsiteY20018" fmla="*/ 2138895 h 5809456"/>
              <a:gd name="connsiteX20019" fmla="*/ 5372355 w 10993169"/>
              <a:gd name="connsiteY20019" fmla="*/ 2139546 h 5809456"/>
              <a:gd name="connsiteX20020" fmla="*/ 5382122 w 10993169"/>
              <a:gd name="connsiteY20020" fmla="*/ 2139546 h 5809456"/>
              <a:gd name="connsiteX20021" fmla="*/ 5391889 w 10993169"/>
              <a:gd name="connsiteY20021" fmla="*/ 2140197 h 5809456"/>
              <a:gd name="connsiteX20022" fmla="*/ 5399052 w 10993169"/>
              <a:gd name="connsiteY20022" fmla="*/ 2140849 h 5809456"/>
              <a:gd name="connsiteX20023" fmla="*/ 5401656 w 10993169"/>
              <a:gd name="connsiteY20023" fmla="*/ 2141500 h 5809456"/>
              <a:gd name="connsiteX20024" fmla="*/ 5404261 w 10993169"/>
              <a:gd name="connsiteY20024" fmla="*/ 2142802 h 5809456"/>
              <a:gd name="connsiteX20025" fmla="*/ 5406865 w 10993169"/>
              <a:gd name="connsiteY20025" fmla="*/ 2144104 h 5809456"/>
              <a:gd name="connsiteX20026" fmla="*/ 5409470 w 10993169"/>
              <a:gd name="connsiteY20026" fmla="*/ 2146058 h 5809456"/>
              <a:gd name="connsiteX20027" fmla="*/ 5410121 w 10993169"/>
              <a:gd name="connsiteY20027" fmla="*/ 2148662 h 5809456"/>
              <a:gd name="connsiteX20028" fmla="*/ 5410121 w 10993169"/>
              <a:gd name="connsiteY20028" fmla="*/ 2150616 h 5809456"/>
              <a:gd name="connsiteX20029" fmla="*/ 5409470 w 10993169"/>
              <a:gd name="connsiteY20029" fmla="*/ 2153220 h 5809456"/>
              <a:gd name="connsiteX20030" fmla="*/ 5408819 w 10993169"/>
              <a:gd name="connsiteY20030" fmla="*/ 2155825 h 5809456"/>
              <a:gd name="connsiteX20031" fmla="*/ 5406865 w 10993169"/>
              <a:gd name="connsiteY20031" fmla="*/ 2161034 h 5809456"/>
              <a:gd name="connsiteX20032" fmla="*/ 5404261 w 10993169"/>
              <a:gd name="connsiteY20032" fmla="*/ 2164290 h 5809456"/>
              <a:gd name="connsiteX20033" fmla="*/ 5401656 w 10993169"/>
              <a:gd name="connsiteY20033" fmla="*/ 2168848 h 5809456"/>
              <a:gd name="connsiteX20034" fmla="*/ 5399052 w 10993169"/>
              <a:gd name="connsiteY20034" fmla="*/ 2174057 h 5809456"/>
              <a:gd name="connsiteX20035" fmla="*/ 5396447 w 10993169"/>
              <a:gd name="connsiteY20035" fmla="*/ 2180568 h 5809456"/>
              <a:gd name="connsiteX20036" fmla="*/ 5394494 w 10993169"/>
              <a:gd name="connsiteY20036" fmla="*/ 2189684 h 5809456"/>
              <a:gd name="connsiteX20037" fmla="*/ 5391238 w 10993169"/>
              <a:gd name="connsiteY20037" fmla="*/ 2190986 h 5809456"/>
              <a:gd name="connsiteX20038" fmla="*/ 5387331 w 10993169"/>
              <a:gd name="connsiteY20038" fmla="*/ 2192940 h 5809456"/>
              <a:gd name="connsiteX20039" fmla="*/ 5382773 w 10993169"/>
              <a:gd name="connsiteY20039" fmla="*/ 2194242 h 5809456"/>
              <a:gd name="connsiteX20040" fmla="*/ 5378866 w 10993169"/>
              <a:gd name="connsiteY20040" fmla="*/ 2194242 h 5809456"/>
              <a:gd name="connsiteX20041" fmla="*/ 5374308 w 10993169"/>
              <a:gd name="connsiteY20041" fmla="*/ 2193591 h 5809456"/>
              <a:gd name="connsiteX20042" fmla="*/ 5368448 w 10993169"/>
              <a:gd name="connsiteY20042" fmla="*/ 2192289 h 5809456"/>
              <a:gd name="connsiteX20043" fmla="*/ 5363239 w 10993169"/>
              <a:gd name="connsiteY20043" fmla="*/ 2190335 h 5809456"/>
              <a:gd name="connsiteX20044" fmla="*/ 5358681 w 10993169"/>
              <a:gd name="connsiteY20044" fmla="*/ 2189684 h 5809456"/>
              <a:gd name="connsiteX20045" fmla="*/ 5356077 w 10993169"/>
              <a:gd name="connsiteY20045" fmla="*/ 2192289 h 5809456"/>
              <a:gd name="connsiteX20046" fmla="*/ 5352821 w 10993169"/>
              <a:gd name="connsiteY20046" fmla="*/ 2195544 h 5809456"/>
              <a:gd name="connsiteX20047" fmla="*/ 5349565 w 10993169"/>
              <a:gd name="connsiteY20047" fmla="*/ 2199451 h 5809456"/>
              <a:gd name="connsiteX20048" fmla="*/ 5348263 w 10993169"/>
              <a:gd name="connsiteY20048" fmla="*/ 2202056 h 5809456"/>
              <a:gd name="connsiteX20049" fmla="*/ 5347612 w 10993169"/>
              <a:gd name="connsiteY20049" fmla="*/ 2205311 h 5809456"/>
              <a:gd name="connsiteX20050" fmla="*/ 5348263 w 10993169"/>
              <a:gd name="connsiteY20050" fmla="*/ 2208567 h 5809456"/>
              <a:gd name="connsiteX20051" fmla="*/ 5348914 w 10993169"/>
              <a:gd name="connsiteY20051" fmla="*/ 2212474 h 5809456"/>
              <a:gd name="connsiteX20052" fmla="*/ 5349565 w 10993169"/>
              <a:gd name="connsiteY20052" fmla="*/ 2216381 h 5809456"/>
              <a:gd name="connsiteX20053" fmla="*/ 5350867 w 10993169"/>
              <a:gd name="connsiteY20053" fmla="*/ 2219636 h 5809456"/>
              <a:gd name="connsiteX20054" fmla="*/ 5351519 w 10993169"/>
              <a:gd name="connsiteY20054" fmla="*/ 2223543 h 5809456"/>
              <a:gd name="connsiteX20055" fmla="*/ 5351519 w 10993169"/>
              <a:gd name="connsiteY20055" fmla="*/ 2226799 h 5809456"/>
              <a:gd name="connsiteX20056" fmla="*/ 5350867 w 10993169"/>
              <a:gd name="connsiteY20056" fmla="*/ 2230055 h 5809456"/>
              <a:gd name="connsiteX20057" fmla="*/ 5343054 w 10993169"/>
              <a:gd name="connsiteY20057" fmla="*/ 2239822 h 5809456"/>
              <a:gd name="connsiteX20058" fmla="*/ 5335891 w 10993169"/>
              <a:gd name="connsiteY20058" fmla="*/ 2248286 h 5809456"/>
              <a:gd name="connsiteX20059" fmla="*/ 5335240 w 10993169"/>
              <a:gd name="connsiteY20059" fmla="*/ 2252844 h 5809456"/>
              <a:gd name="connsiteX20060" fmla="*/ 5334589 w 10993169"/>
              <a:gd name="connsiteY20060" fmla="*/ 2258705 h 5809456"/>
              <a:gd name="connsiteX20061" fmla="*/ 5333287 w 10993169"/>
              <a:gd name="connsiteY20061" fmla="*/ 2264565 h 5809456"/>
              <a:gd name="connsiteX20062" fmla="*/ 5333287 w 10993169"/>
              <a:gd name="connsiteY20062" fmla="*/ 2269123 h 5809456"/>
              <a:gd name="connsiteX20063" fmla="*/ 5331984 w 10993169"/>
              <a:gd name="connsiteY20063" fmla="*/ 2271727 h 5809456"/>
              <a:gd name="connsiteX20064" fmla="*/ 5331333 w 10993169"/>
              <a:gd name="connsiteY20064" fmla="*/ 2276285 h 5809456"/>
              <a:gd name="connsiteX20065" fmla="*/ 5331984 w 10993169"/>
              <a:gd name="connsiteY20065" fmla="*/ 2280843 h 5809456"/>
              <a:gd name="connsiteX20066" fmla="*/ 5333287 w 10993169"/>
              <a:gd name="connsiteY20066" fmla="*/ 2284099 h 5809456"/>
              <a:gd name="connsiteX20067" fmla="*/ 5336542 w 10993169"/>
              <a:gd name="connsiteY20067" fmla="*/ 2285401 h 5809456"/>
              <a:gd name="connsiteX20068" fmla="*/ 5341100 w 10993169"/>
              <a:gd name="connsiteY20068" fmla="*/ 2286052 h 5809456"/>
              <a:gd name="connsiteX20069" fmla="*/ 5345658 w 10993169"/>
              <a:gd name="connsiteY20069" fmla="*/ 2285401 h 5809456"/>
              <a:gd name="connsiteX20070" fmla="*/ 5348263 w 10993169"/>
              <a:gd name="connsiteY20070" fmla="*/ 2284099 h 5809456"/>
              <a:gd name="connsiteX20071" fmla="*/ 5350216 w 10993169"/>
              <a:gd name="connsiteY20071" fmla="*/ 2282797 h 5809456"/>
              <a:gd name="connsiteX20072" fmla="*/ 5352170 w 10993169"/>
              <a:gd name="connsiteY20072" fmla="*/ 2280843 h 5809456"/>
              <a:gd name="connsiteX20073" fmla="*/ 5353472 w 10993169"/>
              <a:gd name="connsiteY20073" fmla="*/ 2278239 h 5809456"/>
              <a:gd name="connsiteX20074" fmla="*/ 5354774 w 10993169"/>
              <a:gd name="connsiteY20074" fmla="*/ 2274983 h 5809456"/>
              <a:gd name="connsiteX20075" fmla="*/ 5358030 w 10993169"/>
              <a:gd name="connsiteY20075" fmla="*/ 2268472 h 5809456"/>
              <a:gd name="connsiteX20076" fmla="*/ 5361286 w 10993169"/>
              <a:gd name="connsiteY20076" fmla="*/ 2263914 h 5809456"/>
              <a:gd name="connsiteX20077" fmla="*/ 5363890 w 10993169"/>
              <a:gd name="connsiteY20077" fmla="*/ 2260658 h 5809456"/>
              <a:gd name="connsiteX20078" fmla="*/ 5367797 w 10993169"/>
              <a:gd name="connsiteY20078" fmla="*/ 2256751 h 5809456"/>
              <a:gd name="connsiteX20079" fmla="*/ 5369099 w 10993169"/>
              <a:gd name="connsiteY20079" fmla="*/ 2254798 h 5809456"/>
              <a:gd name="connsiteX20080" fmla="*/ 5371053 w 10993169"/>
              <a:gd name="connsiteY20080" fmla="*/ 2253496 h 5809456"/>
              <a:gd name="connsiteX20081" fmla="*/ 5372355 w 10993169"/>
              <a:gd name="connsiteY20081" fmla="*/ 2253496 h 5809456"/>
              <a:gd name="connsiteX20082" fmla="*/ 5373657 w 10993169"/>
              <a:gd name="connsiteY20082" fmla="*/ 2253496 h 5809456"/>
              <a:gd name="connsiteX20083" fmla="*/ 5375611 w 10993169"/>
              <a:gd name="connsiteY20083" fmla="*/ 2254147 h 5809456"/>
              <a:gd name="connsiteX20084" fmla="*/ 5376913 w 10993169"/>
              <a:gd name="connsiteY20084" fmla="*/ 2255449 h 5809456"/>
              <a:gd name="connsiteX20085" fmla="*/ 5378866 w 10993169"/>
              <a:gd name="connsiteY20085" fmla="*/ 2256751 h 5809456"/>
              <a:gd name="connsiteX20086" fmla="*/ 5380169 w 10993169"/>
              <a:gd name="connsiteY20086" fmla="*/ 2258705 h 5809456"/>
              <a:gd name="connsiteX20087" fmla="*/ 5382122 w 10993169"/>
              <a:gd name="connsiteY20087" fmla="*/ 2263263 h 5809456"/>
              <a:gd name="connsiteX20088" fmla="*/ 5384075 w 10993169"/>
              <a:gd name="connsiteY20088" fmla="*/ 2266518 h 5809456"/>
              <a:gd name="connsiteX20089" fmla="*/ 5383424 w 10993169"/>
              <a:gd name="connsiteY20089" fmla="*/ 2270425 h 5809456"/>
              <a:gd name="connsiteX20090" fmla="*/ 5381471 w 10993169"/>
              <a:gd name="connsiteY20090" fmla="*/ 2274983 h 5809456"/>
              <a:gd name="connsiteX20091" fmla="*/ 5378866 w 10993169"/>
              <a:gd name="connsiteY20091" fmla="*/ 2280192 h 5809456"/>
              <a:gd name="connsiteX20092" fmla="*/ 5376262 w 10993169"/>
              <a:gd name="connsiteY20092" fmla="*/ 2284099 h 5809456"/>
              <a:gd name="connsiteX20093" fmla="*/ 5369750 w 10993169"/>
              <a:gd name="connsiteY20093" fmla="*/ 2290610 h 5809456"/>
              <a:gd name="connsiteX20094" fmla="*/ 5363890 w 10993169"/>
              <a:gd name="connsiteY20094" fmla="*/ 2297122 h 5809456"/>
              <a:gd name="connsiteX20095" fmla="*/ 5361937 w 10993169"/>
              <a:gd name="connsiteY20095" fmla="*/ 2301680 h 5809456"/>
              <a:gd name="connsiteX20096" fmla="*/ 5359983 w 10993169"/>
              <a:gd name="connsiteY20096" fmla="*/ 2306889 h 5809456"/>
              <a:gd name="connsiteX20097" fmla="*/ 5358030 w 10993169"/>
              <a:gd name="connsiteY20097" fmla="*/ 2312749 h 5809456"/>
              <a:gd name="connsiteX20098" fmla="*/ 5356077 w 10993169"/>
              <a:gd name="connsiteY20098" fmla="*/ 2317307 h 5809456"/>
              <a:gd name="connsiteX20099" fmla="*/ 5354774 w 10993169"/>
              <a:gd name="connsiteY20099" fmla="*/ 2325772 h 5809456"/>
              <a:gd name="connsiteX20100" fmla="*/ 5353472 w 10993169"/>
              <a:gd name="connsiteY20100" fmla="*/ 2335539 h 5809456"/>
              <a:gd name="connsiteX20101" fmla="*/ 5348263 w 10993169"/>
              <a:gd name="connsiteY20101" fmla="*/ 2339446 h 5809456"/>
              <a:gd name="connsiteX20102" fmla="*/ 5343054 w 10993169"/>
              <a:gd name="connsiteY20102" fmla="*/ 2343353 h 5809456"/>
              <a:gd name="connsiteX20103" fmla="*/ 5337193 w 10993169"/>
              <a:gd name="connsiteY20103" fmla="*/ 2345957 h 5809456"/>
              <a:gd name="connsiteX20104" fmla="*/ 5333287 w 10993169"/>
              <a:gd name="connsiteY20104" fmla="*/ 2348562 h 5809456"/>
              <a:gd name="connsiteX20105" fmla="*/ 5331333 w 10993169"/>
              <a:gd name="connsiteY20105" fmla="*/ 2351166 h 5809456"/>
              <a:gd name="connsiteX20106" fmla="*/ 5329380 w 10993169"/>
              <a:gd name="connsiteY20106" fmla="*/ 2355073 h 5809456"/>
              <a:gd name="connsiteX20107" fmla="*/ 5328729 w 10993169"/>
              <a:gd name="connsiteY20107" fmla="*/ 2359631 h 5809456"/>
              <a:gd name="connsiteX20108" fmla="*/ 5328077 w 10993169"/>
              <a:gd name="connsiteY20108" fmla="*/ 2363538 h 5809456"/>
              <a:gd name="connsiteX20109" fmla="*/ 5331984 w 10993169"/>
              <a:gd name="connsiteY20109" fmla="*/ 2368096 h 5809456"/>
              <a:gd name="connsiteX20110" fmla="*/ 5338496 w 10993169"/>
              <a:gd name="connsiteY20110" fmla="*/ 2372654 h 5809456"/>
              <a:gd name="connsiteX20111" fmla="*/ 5344356 w 10993169"/>
              <a:gd name="connsiteY20111" fmla="*/ 2377212 h 5809456"/>
              <a:gd name="connsiteX20112" fmla="*/ 5348263 w 10993169"/>
              <a:gd name="connsiteY20112" fmla="*/ 2381119 h 5809456"/>
              <a:gd name="connsiteX20113" fmla="*/ 5349565 w 10993169"/>
              <a:gd name="connsiteY20113" fmla="*/ 2385677 h 5809456"/>
              <a:gd name="connsiteX20114" fmla="*/ 5349565 w 10993169"/>
              <a:gd name="connsiteY20114" fmla="*/ 2390235 h 5809456"/>
              <a:gd name="connsiteX20115" fmla="*/ 5348914 w 10993169"/>
              <a:gd name="connsiteY20115" fmla="*/ 2394793 h 5809456"/>
              <a:gd name="connsiteX20116" fmla="*/ 5348263 w 10993169"/>
              <a:gd name="connsiteY20116" fmla="*/ 2399351 h 5809456"/>
              <a:gd name="connsiteX20117" fmla="*/ 5348914 w 10993169"/>
              <a:gd name="connsiteY20117" fmla="*/ 2405862 h 5809456"/>
              <a:gd name="connsiteX20118" fmla="*/ 5350216 w 10993169"/>
              <a:gd name="connsiteY20118" fmla="*/ 2414327 h 5809456"/>
              <a:gd name="connsiteX20119" fmla="*/ 5351519 w 10993169"/>
              <a:gd name="connsiteY20119" fmla="*/ 2422791 h 5809456"/>
              <a:gd name="connsiteX20120" fmla="*/ 5353472 w 10993169"/>
              <a:gd name="connsiteY20120" fmla="*/ 2429954 h 5809456"/>
              <a:gd name="connsiteX20121" fmla="*/ 5355425 w 10993169"/>
              <a:gd name="connsiteY20121" fmla="*/ 2437117 h 5809456"/>
              <a:gd name="connsiteX20122" fmla="*/ 5358030 w 10993169"/>
              <a:gd name="connsiteY20122" fmla="*/ 2447535 h 5809456"/>
              <a:gd name="connsiteX20123" fmla="*/ 5359332 w 10993169"/>
              <a:gd name="connsiteY20123" fmla="*/ 2452744 h 5809456"/>
              <a:gd name="connsiteX20124" fmla="*/ 5361286 w 10993169"/>
              <a:gd name="connsiteY20124" fmla="*/ 2457302 h 5809456"/>
              <a:gd name="connsiteX20125" fmla="*/ 5363890 w 10993169"/>
              <a:gd name="connsiteY20125" fmla="*/ 2460558 h 5809456"/>
              <a:gd name="connsiteX20126" fmla="*/ 5366495 w 10993169"/>
              <a:gd name="connsiteY20126" fmla="*/ 2463162 h 5809456"/>
              <a:gd name="connsiteX20127" fmla="*/ 5371053 w 10993169"/>
              <a:gd name="connsiteY20127" fmla="*/ 2467069 h 5809456"/>
              <a:gd name="connsiteX20128" fmla="*/ 5376913 w 10993169"/>
              <a:gd name="connsiteY20128" fmla="*/ 2470325 h 5809456"/>
              <a:gd name="connsiteX20129" fmla="*/ 5379517 w 10993169"/>
              <a:gd name="connsiteY20129" fmla="*/ 2471627 h 5809456"/>
              <a:gd name="connsiteX20130" fmla="*/ 5382773 w 10993169"/>
              <a:gd name="connsiteY20130" fmla="*/ 2472929 h 5809456"/>
              <a:gd name="connsiteX20131" fmla="*/ 5386029 w 10993169"/>
              <a:gd name="connsiteY20131" fmla="*/ 2473580 h 5809456"/>
              <a:gd name="connsiteX20132" fmla="*/ 5389285 w 10993169"/>
              <a:gd name="connsiteY20132" fmla="*/ 2473580 h 5809456"/>
              <a:gd name="connsiteX20133" fmla="*/ 5394494 w 10993169"/>
              <a:gd name="connsiteY20133" fmla="*/ 2472929 h 5809456"/>
              <a:gd name="connsiteX20134" fmla="*/ 5401656 w 10993169"/>
              <a:gd name="connsiteY20134" fmla="*/ 2471627 h 5809456"/>
              <a:gd name="connsiteX20135" fmla="*/ 5404912 w 10993169"/>
              <a:gd name="connsiteY20135" fmla="*/ 2470325 h 5809456"/>
              <a:gd name="connsiteX20136" fmla="*/ 5408167 w 10993169"/>
              <a:gd name="connsiteY20136" fmla="*/ 2469022 h 5809456"/>
              <a:gd name="connsiteX20137" fmla="*/ 5410121 w 10993169"/>
              <a:gd name="connsiteY20137" fmla="*/ 2467720 h 5809456"/>
              <a:gd name="connsiteX20138" fmla="*/ 5412074 w 10993169"/>
              <a:gd name="connsiteY20138" fmla="*/ 2465767 h 5809456"/>
              <a:gd name="connsiteX20139" fmla="*/ 5412725 w 10993169"/>
              <a:gd name="connsiteY20139" fmla="*/ 2463813 h 5809456"/>
              <a:gd name="connsiteX20140" fmla="*/ 5412725 w 10993169"/>
              <a:gd name="connsiteY20140" fmla="*/ 2460558 h 5809456"/>
              <a:gd name="connsiteX20141" fmla="*/ 5412725 w 10993169"/>
              <a:gd name="connsiteY20141" fmla="*/ 2457302 h 5809456"/>
              <a:gd name="connsiteX20142" fmla="*/ 5412074 w 10993169"/>
              <a:gd name="connsiteY20142" fmla="*/ 2453395 h 5809456"/>
              <a:gd name="connsiteX20143" fmla="*/ 5411423 w 10993169"/>
              <a:gd name="connsiteY20143" fmla="*/ 2449488 h 5809456"/>
              <a:gd name="connsiteX20144" fmla="*/ 5410121 w 10993169"/>
              <a:gd name="connsiteY20144" fmla="*/ 2446232 h 5809456"/>
              <a:gd name="connsiteX20145" fmla="*/ 5408819 w 10993169"/>
              <a:gd name="connsiteY20145" fmla="*/ 2442977 h 5809456"/>
              <a:gd name="connsiteX20146" fmla="*/ 5406865 w 10993169"/>
              <a:gd name="connsiteY20146" fmla="*/ 2440372 h 5809456"/>
              <a:gd name="connsiteX20147" fmla="*/ 5397749 w 10993169"/>
              <a:gd name="connsiteY20147" fmla="*/ 2431907 h 5809456"/>
              <a:gd name="connsiteX20148" fmla="*/ 5389285 w 10993169"/>
              <a:gd name="connsiteY20148" fmla="*/ 2424745 h 5809456"/>
              <a:gd name="connsiteX20149" fmla="*/ 5385378 w 10993169"/>
              <a:gd name="connsiteY20149" fmla="*/ 2420187 h 5809456"/>
              <a:gd name="connsiteX20150" fmla="*/ 5381471 w 10993169"/>
              <a:gd name="connsiteY20150" fmla="*/ 2415629 h 5809456"/>
              <a:gd name="connsiteX20151" fmla="*/ 5378866 w 10993169"/>
              <a:gd name="connsiteY20151" fmla="*/ 2411071 h 5809456"/>
              <a:gd name="connsiteX20152" fmla="*/ 5376262 w 10993169"/>
              <a:gd name="connsiteY20152" fmla="*/ 2406513 h 5809456"/>
              <a:gd name="connsiteX20153" fmla="*/ 5375611 w 10993169"/>
              <a:gd name="connsiteY20153" fmla="*/ 2400653 h 5809456"/>
              <a:gd name="connsiteX20154" fmla="*/ 5375611 w 10993169"/>
              <a:gd name="connsiteY20154" fmla="*/ 2394141 h 5809456"/>
              <a:gd name="connsiteX20155" fmla="*/ 5376262 w 10993169"/>
              <a:gd name="connsiteY20155" fmla="*/ 2388281 h 5809456"/>
              <a:gd name="connsiteX20156" fmla="*/ 5376262 w 10993169"/>
              <a:gd name="connsiteY20156" fmla="*/ 2383723 h 5809456"/>
              <a:gd name="connsiteX20157" fmla="*/ 5376262 w 10993169"/>
              <a:gd name="connsiteY20157" fmla="*/ 2379165 h 5809456"/>
              <a:gd name="connsiteX20158" fmla="*/ 5375611 w 10993169"/>
              <a:gd name="connsiteY20158" fmla="*/ 2373956 h 5809456"/>
              <a:gd name="connsiteX20159" fmla="*/ 5374959 w 10993169"/>
              <a:gd name="connsiteY20159" fmla="*/ 2371352 h 5809456"/>
              <a:gd name="connsiteX20160" fmla="*/ 5375611 w 10993169"/>
              <a:gd name="connsiteY20160" fmla="*/ 2369398 h 5809456"/>
              <a:gd name="connsiteX20161" fmla="*/ 5375611 w 10993169"/>
              <a:gd name="connsiteY20161" fmla="*/ 2367445 h 5809456"/>
              <a:gd name="connsiteX20162" fmla="*/ 5376262 w 10993169"/>
              <a:gd name="connsiteY20162" fmla="*/ 2366142 h 5809456"/>
              <a:gd name="connsiteX20163" fmla="*/ 5378215 w 10993169"/>
              <a:gd name="connsiteY20163" fmla="*/ 2362236 h 5809456"/>
              <a:gd name="connsiteX20164" fmla="*/ 5380820 w 10993169"/>
              <a:gd name="connsiteY20164" fmla="*/ 2358329 h 5809456"/>
              <a:gd name="connsiteX20165" fmla="*/ 5384075 w 10993169"/>
              <a:gd name="connsiteY20165" fmla="*/ 2353771 h 5809456"/>
              <a:gd name="connsiteX20166" fmla="*/ 5387982 w 10993169"/>
              <a:gd name="connsiteY20166" fmla="*/ 2349864 h 5809456"/>
              <a:gd name="connsiteX20167" fmla="*/ 5391889 w 10993169"/>
              <a:gd name="connsiteY20167" fmla="*/ 2345306 h 5809456"/>
              <a:gd name="connsiteX20168" fmla="*/ 5395796 w 10993169"/>
              <a:gd name="connsiteY20168" fmla="*/ 2341399 h 5809456"/>
              <a:gd name="connsiteX20169" fmla="*/ 5399052 w 10993169"/>
              <a:gd name="connsiteY20169" fmla="*/ 2336841 h 5809456"/>
              <a:gd name="connsiteX20170" fmla="*/ 5401656 w 10993169"/>
              <a:gd name="connsiteY20170" fmla="*/ 2332283 h 5809456"/>
              <a:gd name="connsiteX20171" fmla="*/ 5404261 w 10993169"/>
              <a:gd name="connsiteY20171" fmla="*/ 2325121 h 5809456"/>
              <a:gd name="connsiteX20172" fmla="*/ 5407516 w 10993169"/>
              <a:gd name="connsiteY20172" fmla="*/ 2315354 h 5809456"/>
              <a:gd name="connsiteX20173" fmla="*/ 5409470 w 10993169"/>
              <a:gd name="connsiteY20173" fmla="*/ 2310796 h 5809456"/>
              <a:gd name="connsiteX20174" fmla="*/ 5410772 w 10993169"/>
              <a:gd name="connsiteY20174" fmla="*/ 2305587 h 5809456"/>
              <a:gd name="connsiteX20175" fmla="*/ 5411423 w 10993169"/>
              <a:gd name="connsiteY20175" fmla="*/ 2301029 h 5809456"/>
              <a:gd name="connsiteX20176" fmla="*/ 5412074 w 10993169"/>
              <a:gd name="connsiteY20176" fmla="*/ 2297122 h 5809456"/>
              <a:gd name="connsiteX20177" fmla="*/ 5411423 w 10993169"/>
              <a:gd name="connsiteY20177" fmla="*/ 2289308 h 5809456"/>
              <a:gd name="connsiteX20178" fmla="*/ 5409470 w 10993169"/>
              <a:gd name="connsiteY20178" fmla="*/ 2280192 h 5809456"/>
              <a:gd name="connsiteX20179" fmla="*/ 5407516 w 10993169"/>
              <a:gd name="connsiteY20179" fmla="*/ 2271076 h 5809456"/>
              <a:gd name="connsiteX20180" fmla="*/ 5406865 w 10993169"/>
              <a:gd name="connsiteY20180" fmla="*/ 2263914 h 5809456"/>
              <a:gd name="connsiteX20181" fmla="*/ 5406214 w 10993169"/>
              <a:gd name="connsiteY20181" fmla="*/ 2254798 h 5809456"/>
              <a:gd name="connsiteX20182" fmla="*/ 5405563 w 10993169"/>
              <a:gd name="connsiteY20182" fmla="*/ 2245031 h 5809456"/>
              <a:gd name="connsiteX20183" fmla="*/ 5404912 w 10993169"/>
              <a:gd name="connsiteY20183" fmla="*/ 2234613 h 5809456"/>
              <a:gd name="connsiteX20184" fmla="*/ 5404261 w 10993169"/>
              <a:gd name="connsiteY20184" fmla="*/ 2224845 h 5809456"/>
              <a:gd name="connsiteX20185" fmla="*/ 5406214 w 10993169"/>
              <a:gd name="connsiteY20185" fmla="*/ 2216381 h 5809456"/>
              <a:gd name="connsiteX20186" fmla="*/ 5408167 w 10993169"/>
              <a:gd name="connsiteY20186" fmla="*/ 2207265 h 5809456"/>
              <a:gd name="connsiteX20187" fmla="*/ 5411423 w 10993169"/>
              <a:gd name="connsiteY20187" fmla="*/ 2198800 h 5809456"/>
              <a:gd name="connsiteX20188" fmla="*/ 5414679 w 10993169"/>
              <a:gd name="connsiteY20188" fmla="*/ 2191637 h 5809456"/>
              <a:gd name="connsiteX20189" fmla="*/ 5417283 w 10993169"/>
              <a:gd name="connsiteY20189" fmla="*/ 2187079 h 5809456"/>
              <a:gd name="connsiteX20190" fmla="*/ 5420539 w 10993169"/>
              <a:gd name="connsiteY20190" fmla="*/ 2181870 h 5809456"/>
              <a:gd name="connsiteX20191" fmla="*/ 5424446 w 10993169"/>
              <a:gd name="connsiteY20191" fmla="*/ 2176010 h 5809456"/>
              <a:gd name="connsiteX20192" fmla="*/ 5427051 w 10993169"/>
              <a:gd name="connsiteY20192" fmla="*/ 2171452 h 5809456"/>
              <a:gd name="connsiteX20193" fmla="*/ 5428353 w 10993169"/>
              <a:gd name="connsiteY20193" fmla="*/ 2166894 h 5809456"/>
              <a:gd name="connsiteX20194" fmla="*/ 5429655 w 10993169"/>
              <a:gd name="connsiteY20194" fmla="*/ 2159732 h 5809456"/>
              <a:gd name="connsiteX20195" fmla="*/ 5429655 w 10993169"/>
              <a:gd name="connsiteY20195" fmla="*/ 2152569 h 5809456"/>
              <a:gd name="connsiteX20196" fmla="*/ 5429655 w 10993169"/>
              <a:gd name="connsiteY20196" fmla="*/ 2146058 h 5809456"/>
              <a:gd name="connsiteX20197" fmla="*/ 5428353 w 10993169"/>
              <a:gd name="connsiteY20197" fmla="*/ 2139546 h 5809456"/>
              <a:gd name="connsiteX20198" fmla="*/ 5427051 w 10993169"/>
              <a:gd name="connsiteY20198" fmla="*/ 2132384 h 5809456"/>
              <a:gd name="connsiteX20199" fmla="*/ 5426399 w 10993169"/>
              <a:gd name="connsiteY20199" fmla="*/ 2129128 h 5809456"/>
              <a:gd name="connsiteX20200" fmla="*/ 5425097 w 10993169"/>
              <a:gd name="connsiteY20200" fmla="*/ 2125221 h 5809456"/>
              <a:gd name="connsiteX20201" fmla="*/ 5423795 w 10993169"/>
              <a:gd name="connsiteY20201" fmla="*/ 2122616 h 5809456"/>
              <a:gd name="connsiteX20202" fmla="*/ 5421841 w 10993169"/>
              <a:gd name="connsiteY20202" fmla="*/ 2120012 h 5809456"/>
              <a:gd name="connsiteX20203" fmla="*/ 5420539 w 10993169"/>
              <a:gd name="connsiteY20203" fmla="*/ 2118709 h 5809456"/>
              <a:gd name="connsiteX20204" fmla="*/ 5418586 w 10993169"/>
              <a:gd name="connsiteY20204" fmla="*/ 2117407 h 5809456"/>
              <a:gd name="connsiteX20205" fmla="*/ 5415981 w 10993169"/>
              <a:gd name="connsiteY20205" fmla="*/ 2116105 h 5809456"/>
              <a:gd name="connsiteX20206" fmla="*/ 5412725 w 10993169"/>
              <a:gd name="connsiteY20206" fmla="*/ 2114803 h 5809456"/>
              <a:gd name="connsiteX20207" fmla="*/ 5409470 w 10993169"/>
              <a:gd name="connsiteY20207" fmla="*/ 2114151 h 5809456"/>
              <a:gd name="connsiteX20208" fmla="*/ 5406865 w 10993169"/>
              <a:gd name="connsiteY20208" fmla="*/ 2112849 h 5809456"/>
              <a:gd name="connsiteX20209" fmla="*/ 5404261 w 10993169"/>
              <a:gd name="connsiteY20209" fmla="*/ 2111547 h 5809456"/>
              <a:gd name="connsiteX20210" fmla="*/ 5401656 w 10993169"/>
              <a:gd name="connsiteY20210" fmla="*/ 2110245 h 5809456"/>
              <a:gd name="connsiteX20211" fmla="*/ 5400354 w 10993169"/>
              <a:gd name="connsiteY20211" fmla="*/ 2105687 h 5809456"/>
              <a:gd name="connsiteX20212" fmla="*/ 5399703 w 10993169"/>
              <a:gd name="connsiteY20212" fmla="*/ 2099826 h 5809456"/>
              <a:gd name="connsiteX20213" fmla="*/ 5399052 w 10993169"/>
              <a:gd name="connsiteY20213" fmla="*/ 2093966 h 5809456"/>
              <a:gd name="connsiteX20214" fmla="*/ 5399052 w 10993169"/>
              <a:gd name="connsiteY20214" fmla="*/ 2089408 h 5809456"/>
              <a:gd name="connsiteX20215" fmla="*/ 5402958 w 10993169"/>
              <a:gd name="connsiteY20215" fmla="*/ 2080943 h 5809456"/>
              <a:gd name="connsiteX20216" fmla="*/ 5406865 w 10993169"/>
              <a:gd name="connsiteY20216" fmla="*/ 2074432 h 5809456"/>
              <a:gd name="connsiteX20217" fmla="*/ 5406214 w 10993169"/>
              <a:gd name="connsiteY20217" fmla="*/ 2071176 h 5809456"/>
              <a:gd name="connsiteX20218" fmla="*/ 5405563 w 10993169"/>
              <a:gd name="connsiteY20218" fmla="*/ 2068572 h 5809456"/>
              <a:gd name="connsiteX20219" fmla="*/ 5403610 w 10993169"/>
              <a:gd name="connsiteY20219" fmla="*/ 2065316 h 5809456"/>
              <a:gd name="connsiteX20220" fmla="*/ 5401656 w 10993169"/>
              <a:gd name="connsiteY20220" fmla="*/ 2062060 h 5809456"/>
              <a:gd name="connsiteX20221" fmla="*/ 5397098 w 10993169"/>
              <a:gd name="connsiteY20221" fmla="*/ 2057502 h 5809456"/>
              <a:gd name="connsiteX20222" fmla="*/ 5394494 w 10993169"/>
              <a:gd name="connsiteY20222" fmla="*/ 2054247 h 5809456"/>
              <a:gd name="connsiteX20223" fmla="*/ 5388633 w 10993169"/>
              <a:gd name="connsiteY20223" fmla="*/ 2050340 h 5809456"/>
              <a:gd name="connsiteX20224" fmla="*/ 5381471 w 10993169"/>
              <a:gd name="connsiteY20224" fmla="*/ 2046433 h 5809456"/>
              <a:gd name="connsiteX20225" fmla="*/ 5374308 w 10993169"/>
              <a:gd name="connsiteY20225" fmla="*/ 2043829 h 5809456"/>
              <a:gd name="connsiteX20226" fmla="*/ 5368448 w 10993169"/>
              <a:gd name="connsiteY20226" fmla="*/ 2041224 h 5809456"/>
              <a:gd name="connsiteX20227" fmla="*/ 5363890 w 10993169"/>
              <a:gd name="connsiteY20227" fmla="*/ 2039271 h 5809456"/>
              <a:gd name="connsiteX20228" fmla="*/ 5357379 w 10993169"/>
              <a:gd name="connsiteY20228" fmla="*/ 2036015 h 5809456"/>
              <a:gd name="connsiteX20229" fmla="*/ 5350867 w 10993169"/>
              <a:gd name="connsiteY20229" fmla="*/ 2032108 h 5809456"/>
              <a:gd name="connsiteX20230" fmla="*/ 5345658 w 10993169"/>
              <a:gd name="connsiteY20230" fmla="*/ 2028852 h 5809456"/>
              <a:gd name="connsiteX20231" fmla="*/ 5344356 w 10993169"/>
              <a:gd name="connsiteY20231" fmla="*/ 2022992 h 5809456"/>
              <a:gd name="connsiteX20232" fmla="*/ 5342403 w 10993169"/>
              <a:gd name="connsiteY20232" fmla="*/ 2016481 h 5809456"/>
              <a:gd name="connsiteX20233" fmla="*/ 5342403 w 10993169"/>
              <a:gd name="connsiteY20233" fmla="*/ 2013225 h 5809456"/>
              <a:gd name="connsiteX20234" fmla="*/ 5342403 w 10993169"/>
              <a:gd name="connsiteY20234" fmla="*/ 2009969 h 5809456"/>
              <a:gd name="connsiteX20235" fmla="*/ 5342403 w 10993169"/>
              <a:gd name="connsiteY20235" fmla="*/ 2007365 h 5809456"/>
              <a:gd name="connsiteX20236" fmla="*/ 5343054 w 10993169"/>
              <a:gd name="connsiteY20236" fmla="*/ 2005411 h 5809456"/>
              <a:gd name="connsiteX20237" fmla="*/ 5343705 w 10993169"/>
              <a:gd name="connsiteY20237" fmla="*/ 2001505 h 5809456"/>
              <a:gd name="connsiteX20238" fmla="*/ 5345658 w 10993169"/>
              <a:gd name="connsiteY20238" fmla="*/ 1996947 h 5809456"/>
              <a:gd name="connsiteX20239" fmla="*/ 5347612 w 10993169"/>
              <a:gd name="connsiteY20239" fmla="*/ 1993040 h 5809456"/>
              <a:gd name="connsiteX20240" fmla="*/ 5350216 w 10993169"/>
              <a:gd name="connsiteY20240" fmla="*/ 1989133 h 5809456"/>
              <a:gd name="connsiteX20241" fmla="*/ 5355425 w 10993169"/>
              <a:gd name="connsiteY20241" fmla="*/ 1981319 h 5809456"/>
              <a:gd name="connsiteX20242" fmla="*/ 5358681 w 10993169"/>
              <a:gd name="connsiteY20242" fmla="*/ 1974808 h 5809456"/>
              <a:gd name="connsiteX20243" fmla="*/ 5359332 w 10993169"/>
              <a:gd name="connsiteY20243" fmla="*/ 1970250 h 5809456"/>
              <a:gd name="connsiteX20244" fmla="*/ 5359332 w 10993169"/>
              <a:gd name="connsiteY20244" fmla="*/ 1964390 h 5809456"/>
              <a:gd name="connsiteX20245" fmla="*/ 5358681 w 10993169"/>
              <a:gd name="connsiteY20245" fmla="*/ 1958529 h 5809456"/>
              <a:gd name="connsiteX20246" fmla="*/ 5358030 w 10993169"/>
              <a:gd name="connsiteY20246" fmla="*/ 1952018 h 5809456"/>
              <a:gd name="connsiteX20247" fmla="*/ 5356728 w 10993169"/>
              <a:gd name="connsiteY20247" fmla="*/ 1938995 h 5809456"/>
              <a:gd name="connsiteX20248" fmla="*/ 5356077 w 10993169"/>
              <a:gd name="connsiteY20248" fmla="*/ 1928577 h 5809456"/>
              <a:gd name="connsiteX20249" fmla="*/ 5358030 w 10993169"/>
              <a:gd name="connsiteY20249" fmla="*/ 1922066 h 5809456"/>
              <a:gd name="connsiteX20250" fmla="*/ 5359983 w 10993169"/>
              <a:gd name="connsiteY20250" fmla="*/ 1912950 h 5809456"/>
              <a:gd name="connsiteX20251" fmla="*/ 5361937 w 10993169"/>
              <a:gd name="connsiteY20251" fmla="*/ 1904485 h 5809456"/>
              <a:gd name="connsiteX20252" fmla="*/ 5363890 w 10993169"/>
              <a:gd name="connsiteY20252" fmla="*/ 1897974 h 5809456"/>
              <a:gd name="connsiteX20253" fmla="*/ 5366495 w 10993169"/>
              <a:gd name="connsiteY20253" fmla="*/ 1890811 h 5809456"/>
              <a:gd name="connsiteX20254" fmla="*/ 5370401 w 10993169"/>
              <a:gd name="connsiteY20254" fmla="*/ 1882997 h 5809456"/>
              <a:gd name="connsiteX20255" fmla="*/ 5373006 w 10993169"/>
              <a:gd name="connsiteY20255" fmla="*/ 1879742 h 5809456"/>
              <a:gd name="connsiteX20256" fmla="*/ 5375611 w 10993169"/>
              <a:gd name="connsiteY20256" fmla="*/ 1876486 h 5809456"/>
              <a:gd name="connsiteX20257" fmla="*/ 5378866 w 10993169"/>
              <a:gd name="connsiteY20257" fmla="*/ 1873881 h 5809456"/>
              <a:gd name="connsiteX20258" fmla="*/ 5381471 w 10993169"/>
              <a:gd name="connsiteY20258" fmla="*/ 1872579 h 5809456"/>
              <a:gd name="connsiteX20259" fmla="*/ 5384075 w 10993169"/>
              <a:gd name="connsiteY20259" fmla="*/ 1870626 h 5809456"/>
              <a:gd name="connsiteX20260" fmla="*/ 5386680 w 10993169"/>
              <a:gd name="connsiteY20260" fmla="*/ 1868672 h 5809456"/>
              <a:gd name="connsiteX20261" fmla="*/ 5390587 w 10993169"/>
              <a:gd name="connsiteY20261" fmla="*/ 1867370 h 5809456"/>
              <a:gd name="connsiteX20262" fmla="*/ 5394494 w 10993169"/>
              <a:gd name="connsiteY20262" fmla="*/ 1866719 h 5809456"/>
              <a:gd name="connsiteX20263" fmla="*/ 5402307 w 10993169"/>
              <a:gd name="connsiteY20263" fmla="*/ 1865417 h 5809456"/>
              <a:gd name="connsiteX20264" fmla="*/ 5409470 w 10993169"/>
              <a:gd name="connsiteY20264" fmla="*/ 1864765 h 5809456"/>
              <a:gd name="connsiteX20265" fmla="*/ 5414679 w 10993169"/>
              <a:gd name="connsiteY20265" fmla="*/ 1865417 h 5809456"/>
              <a:gd name="connsiteX20266" fmla="*/ 5420539 w 10993169"/>
              <a:gd name="connsiteY20266" fmla="*/ 1867370 h 5809456"/>
              <a:gd name="connsiteX20267" fmla="*/ 5427051 w 10993169"/>
              <a:gd name="connsiteY20267" fmla="*/ 1869975 h 5809456"/>
              <a:gd name="connsiteX20268" fmla="*/ 5432260 w 10993169"/>
              <a:gd name="connsiteY20268" fmla="*/ 1872579 h 5809456"/>
              <a:gd name="connsiteX20269" fmla="*/ 5439422 w 10993169"/>
              <a:gd name="connsiteY20269" fmla="*/ 1875184 h 5809456"/>
              <a:gd name="connsiteX20270" fmla="*/ 5449840 w 10993169"/>
              <a:gd name="connsiteY20270" fmla="*/ 1878439 h 5809456"/>
              <a:gd name="connsiteX20271" fmla="*/ 5455049 w 10993169"/>
              <a:gd name="connsiteY20271" fmla="*/ 1879742 h 5809456"/>
              <a:gd name="connsiteX20272" fmla="*/ 5459607 w 10993169"/>
              <a:gd name="connsiteY20272" fmla="*/ 1881044 h 5809456"/>
              <a:gd name="connsiteX20273" fmla="*/ 5464165 w 10993169"/>
              <a:gd name="connsiteY20273" fmla="*/ 1882346 h 5809456"/>
              <a:gd name="connsiteX20274" fmla="*/ 5468723 w 10993169"/>
              <a:gd name="connsiteY20274" fmla="*/ 1882346 h 5809456"/>
              <a:gd name="connsiteX20275" fmla="*/ 5473933 w 10993169"/>
              <a:gd name="connsiteY20275" fmla="*/ 1882997 h 5809456"/>
              <a:gd name="connsiteX20276" fmla="*/ 5481095 w 10993169"/>
              <a:gd name="connsiteY20276" fmla="*/ 1883648 h 5809456"/>
              <a:gd name="connsiteX20277" fmla="*/ 5488257 w 10993169"/>
              <a:gd name="connsiteY20277" fmla="*/ 1883648 h 5809456"/>
              <a:gd name="connsiteX20278" fmla="*/ 5496722 w 10993169"/>
              <a:gd name="connsiteY20278" fmla="*/ 1883648 h 5809456"/>
              <a:gd name="connsiteX20279" fmla="*/ 5513001 w 10993169"/>
              <a:gd name="connsiteY20279" fmla="*/ 1882997 h 5809456"/>
              <a:gd name="connsiteX20280" fmla="*/ 5526675 w 10993169"/>
              <a:gd name="connsiteY20280" fmla="*/ 1882346 h 5809456"/>
              <a:gd name="connsiteX20281" fmla="*/ 5536442 w 10993169"/>
              <a:gd name="connsiteY20281" fmla="*/ 1882997 h 5809456"/>
              <a:gd name="connsiteX20282" fmla="*/ 5547511 w 10993169"/>
              <a:gd name="connsiteY20282" fmla="*/ 1884951 h 5809456"/>
              <a:gd name="connsiteX20283" fmla="*/ 5558581 w 10993169"/>
              <a:gd name="connsiteY20283" fmla="*/ 1886904 h 5809456"/>
              <a:gd name="connsiteX20284" fmla="*/ 5567697 w 10993169"/>
              <a:gd name="connsiteY20284" fmla="*/ 1887555 h 5809456"/>
              <a:gd name="connsiteX20285" fmla="*/ 5573557 w 10993169"/>
              <a:gd name="connsiteY20285" fmla="*/ 1888206 h 5809456"/>
              <a:gd name="connsiteX20286" fmla="*/ 5579417 w 10993169"/>
              <a:gd name="connsiteY20286" fmla="*/ 1888858 h 5809456"/>
              <a:gd name="connsiteX20287" fmla="*/ 5585928 w 10993169"/>
              <a:gd name="connsiteY20287" fmla="*/ 1889509 h 5809456"/>
              <a:gd name="connsiteX20288" fmla="*/ 5591137 w 10993169"/>
              <a:gd name="connsiteY20288" fmla="*/ 1890160 h 5809456"/>
              <a:gd name="connsiteX20289" fmla="*/ 5595044 w 10993169"/>
              <a:gd name="connsiteY20289" fmla="*/ 1887555 h 5809456"/>
              <a:gd name="connsiteX20290" fmla="*/ 5600253 w 10993169"/>
              <a:gd name="connsiteY20290" fmla="*/ 1884300 h 5809456"/>
              <a:gd name="connsiteX20291" fmla="*/ 5602207 w 10993169"/>
              <a:gd name="connsiteY20291" fmla="*/ 1882346 h 5809456"/>
              <a:gd name="connsiteX20292" fmla="*/ 5604811 w 10993169"/>
              <a:gd name="connsiteY20292" fmla="*/ 1881044 h 5809456"/>
              <a:gd name="connsiteX20293" fmla="*/ 5606765 w 10993169"/>
              <a:gd name="connsiteY20293" fmla="*/ 1880393 h 5809456"/>
              <a:gd name="connsiteX20294" fmla="*/ 5608718 w 10993169"/>
              <a:gd name="connsiteY20294" fmla="*/ 1879742 h 5809456"/>
              <a:gd name="connsiteX20295" fmla="*/ 5613927 w 10993169"/>
              <a:gd name="connsiteY20295" fmla="*/ 1879742 h 5809456"/>
              <a:gd name="connsiteX20296" fmla="*/ 5620439 w 10993169"/>
              <a:gd name="connsiteY20296" fmla="*/ 1879091 h 5809456"/>
              <a:gd name="connsiteX20297" fmla="*/ 5623694 w 10993169"/>
              <a:gd name="connsiteY20297" fmla="*/ 1879091 h 5809456"/>
              <a:gd name="connsiteX20298" fmla="*/ 5626950 w 10993169"/>
              <a:gd name="connsiteY20298" fmla="*/ 1879742 h 5809456"/>
              <a:gd name="connsiteX20299" fmla="*/ 5629555 w 10993169"/>
              <a:gd name="connsiteY20299" fmla="*/ 1881044 h 5809456"/>
              <a:gd name="connsiteX20300" fmla="*/ 5631508 w 10993169"/>
              <a:gd name="connsiteY20300" fmla="*/ 1882346 h 5809456"/>
              <a:gd name="connsiteX20301" fmla="*/ 5633461 w 10993169"/>
              <a:gd name="connsiteY20301" fmla="*/ 1884951 h 5809456"/>
              <a:gd name="connsiteX20302" fmla="*/ 5634113 w 10993169"/>
              <a:gd name="connsiteY20302" fmla="*/ 1888858 h 5809456"/>
              <a:gd name="connsiteX20303" fmla="*/ 5634113 w 10993169"/>
              <a:gd name="connsiteY20303" fmla="*/ 1893416 h 5809456"/>
              <a:gd name="connsiteX20304" fmla="*/ 5634113 w 10993169"/>
              <a:gd name="connsiteY20304" fmla="*/ 1897974 h 5809456"/>
              <a:gd name="connsiteX20305" fmla="*/ 5631508 w 10993169"/>
              <a:gd name="connsiteY20305" fmla="*/ 1902532 h 5809456"/>
              <a:gd name="connsiteX20306" fmla="*/ 5625648 w 10993169"/>
              <a:gd name="connsiteY20306" fmla="*/ 1905136 h 5809456"/>
              <a:gd name="connsiteX20307" fmla="*/ 5621741 w 10993169"/>
              <a:gd name="connsiteY20307" fmla="*/ 1907741 h 5809456"/>
              <a:gd name="connsiteX20308" fmla="*/ 5621090 w 10993169"/>
              <a:gd name="connsiteY20308" fmla="*/ 1909694 h 5809456"/>
              <a:gd name="connsiteX20309" fmla="*/ 5621090 w 10993169"/>
              <a:gd name="connsiteY20309" fmla="*/ 1912299 h 5809456"/>
              <a:gd name="connsiteX20310" fmla="*/ 5622392 w 10993169"/>
              <a:gd name="connsiteY20310" fmla="*/ 1914252 h 5809456"/>
              <a:gd name="connsiteX20311" fmla="*/ 5623694 w 10993169"/>
              <a:gd name="connsiteY20311" fmla="*/ 1916205 h 5809456"/>
              <a:gd name="connsiteX20312" fmla="*/ 5626950 w 10993169"/>
              <a:gd name="connsiteY20312" fmla="*/ 1920763 h 5809456"/>
              <a:gd name="connsiteX20313" fmla="*/ 5629555 w 10993169"/>
              <a:gd name="connsiteY20313" fmla="*/ 1924019 h 5809456"/>
              <a:gd name="connsiteX20314" fmla="*/ 5636717 w 10993169"/>
              <a:gd name="connsiteY20314" fmla="*/ 1925321 h 5809456"/>
              <a:gd name="connsiteX20315" fmla="*/ 5645833 w 10993169"/>
              <a:gd name="connsiteY20315" fmla="*/ 1925972 h 5809456"/>
              <a:gd name="connsiteX20316" fmla="*/ 5654949 w 10993169"/>
              <a:gd name="connsiteY20316" fmla="*/ 1925321 h 5809456"/>
              <a:gd name="connsiteX20317" fmla="*/ 5662111 w 10993169"/>
              <a:gd name="connsiteY20317" fmla="*/ 1924019 h 5809456"/>
              <a:gd name="connsiteX20318" fmla="*/ 5666669 w 10993169"/>
              <a:gd name="connsiteY20318" fmla="*/ 1922066 h 5809456"/>
              <a:gd name="connsiteX20319" fmla="*/ 5671227 w 10993169"/>
              <a:gd name="connsiteY20319" fmla="*/ 1920112 h 5809456"/>
              <a:gd name="connsiteX20320" fmla="*/ 5676437 w 10993169"/>
              <a:gd name="connsiteY20320" fmla="*/ 1916857 h 5809456"/>
              <a:gd name="connsiteX20321" fmla="*/ 5682297 w 10993169"/>
              <a:gd name="connsiteY20321" fmla="*/ 1913601 h 5809456"/>
              <a:gd name="connsiteX20322" fmla="*/ 5686855 w 10993169"/>
              <a:gd name="connsiteY20322" fmla="*/ 1910345 h 5809456"/>
              <a:gd name="connsiteX20323" fmla="*/ 5691413 w 10993169"/>
              <a:gd name="connsiteY20323" fmla="*/ 1906438 h 5809456"/>
              <a:gd name="connsiteX20324" fmla="*/ 5695971 w 10993169"/>
              <a:gd name="connsiteY20324" fmla="*/ 1903183 h 5809456"/>
              <a:gd name="connsiteX20325" fmla="*/ 5698575 w 10993169"/>
              <a:gd name="connsiteY20325" fmla="*/ 1899927 h 5809456"/>
              <a:gd name="connsiteX20326" fmla="*/ 5700529 w 10993169"/>
              <a:gd name="connsiteY20326" fmla="*/ 1897322 h 5809456"/>
              <a:gd name="connsiteX20327" fmla="*/ 5701831 w 10993169"/>
              <a:gd name="connsiteY20327" fmla="*/ 1892764 h 5809456"/>
              <a:gd name="connsiteX20328" fmla="*/ 5701831 w 10993169"/>
              <a:gd name="connsiteY20328" fmla="*/ 1890160 h 5809456"/>
              <a:gd name="connsiteX20329" fmla="*/ 5701831 w 10993169"/>
              <a:gd name="connsiteY20329" fmla="*/ 1888206 h 5809456"/>
              <a:gd name="connsiteX20330" fmla="*/ 5701831 w 10993169"/>
              <a:gd name="connsiteY20330" fmla="*/ 1886253 h 5809456"/>
              <a:gd name="connsiteX20331" fmla="*/ 5701180 w 10993169"/>
              <a:gd name="connsiteY20331" fmla="*/ 1884951 h 5809456"/>
              <a:gd name="connsiteX20332" fmla="*/ 5697924 w 10993169"/>
              <a:gd name="connsiteY20332" fmla="*/ 1881044 h 5809456"/>
              <a:gd name="connsiteX20333" fmla="*/ 5692064 w 10993169"/>
              <a:gd name="connsiteY20333" fmla="*/ 1877137 h 5809456"/>
              <a:gd name="connsiteX20334" fmla="*/ 5689459 w 10993169"/>
              <a:gd name="connsiteY20334" fmla="*/ 1875184 h 5809456"/>
              <a:gd name="connsiteX20335" fmla="*/ 5687506 w 10993169"/>
              <a:gd name="connsiteY20335" fmla="*/ 1873230 h 5809456"/>
              <a:gd name="connsiteX20336" fmla="*/ 5685553 w 10993169"/>
              <a:gd name="connsiteY20336" fmla="*/ 1871928 h 5809456"/>
              <a:gd name="connsiteX20337" fmla="*/ 5684901 w 10993169"/>
              <a:gd name="connsiteY20337" fmla="*/ 1869975 h 5809456"/>
              <a:gd name="connsiteX20338" fmla="*/ 5684250 w 10993169"/>
              <a:gd name="connsiteY20338" fmla="*/ 1867370 h 5809456"/>
              <a:gd name="connsiteX20339" fmla="*/ 5684250 w 10993169"/>
              <a:gd name="connsiteY20339" fmla="*/ 1864765 h 5809456"/>
              <a:gd name="connsiteX20340" fmla="*/ 5684901 w 10993169"/>
              <a:gd name="connsiteY20340" fmla="*/ 1862161 h 5809456"/>
              <a:gd name="connsiteX20341" fmla="*/ 5684901 w 10993169"/>
              <a:gd name="connsiteY20341" fmla="*/ 1859556 h 5809456"/>
              <a:gd name="connsiteX20342" fmla="*/ 5691413 w 10993169"/>
              <a:gd name="connsiteY20342" fmla="*/ 1855650 h 5809456"/>
              <a:gd name="connsiteX20343" fmla="*/ 5695971 w 10993169"/>
              <a:gd name="connsiteY20343" fmla="*/ 1851743 h 5809456"/>
              <a:gd name="connsiteX20344" fmla="*/ 5695320 w 10993169"/>
              <a:gd name="connsiteY20344" fmla="*/ 1849789 h 5809456"/>
              <a:gd name="connsiteX20345" fmla="*/ 5692715 w 10993169"/>
              <a:gd name="connsiteY20345" fmla="*/ 1846534 h 5809456"/>
              <a:gd name="connsiteX20346" fmla="*/ 5690111 w 10993169"/>
              <a:gd name="connsiteY20346" fmla="*/ 1843929 h 5809456"/>
              <a:gd name="connsiteX20347" fmla="*/ 5687506 w 10993169"/>
              <a:gd name="connsiteY20347" fmla="*/ 1841976 h 5809456"/>
              <a:gd name="connsiteX20348" fmla="*/ 5685553 w 10993169"/>
              <a:gd name="connsiteY20348" fmla="*/ 1839371 h 5809456"/>
              <a:gd name="connsiteX20349" fmla="*/ 5682948 w 10993169"/>
              <a:gd name="connsiteY20349" fmla="*/ 1836767 h 5809456"/>
              <a:gd name="connsiteX20350" fmla="*/ 5680995 w 10993169"/>
              <a:gd name="connsiteY20350" fmla="*/ 1834162 h 5809456"/>
              <a:gd name="connsiteX20351" fmla="*/ 5680343 w 10993169"/>
              <a:gd name="connsiteY20351" fmla="*/ 1831557 h 5809456"/>
              <a:gd name="connsiteX20352" fmla="*/ 5680343 w 10993169"/>
              <a:gd name="connsiteY20352" fmla="*/ 1829604 h 5809456"/>
              <a:gd name="connsiteX20353" fmla="*/ 5681646 w 10993169"/>
              <a:gd name="connsiteY20353" fmla="*/ 1827651 h 5809456"/>
              <a:gd name="connsiteX20354" fmla="*/ 5683599 w 10993169"/>
              <a:gd name="connsiteY20354" fmla="*/ 1825046 h 5809456"/>
              <a:gd name="connsiteX20355" fmla="*/ 5685553 w 10993169"/>
              <a:gd name="connsiteY20355" fmla="*/ 1822441 h 5809456"/>
              <a:gd name="connsiteX20356" fmla="*/ 5689459 w 10993169"/>
              <a:gd name="connsiteY20356" fmla="*/ 1817884 h 5809456"/>
              <a:gd name="connsiteX20357" fmla="*/ 5692715 w 10993169"/>
              <a:gd name="connsiteY20357" fmla="*/ 1813326 h 5809456"/>
              <a:gd name="connsiteX20358" fmla="*/ 5692064 w 10993169"/>
              <a:gd name="connsiteY20358" fmla="*/ 1808768 h 5809456"/>
              <a:gd name="connsiteX20359" fmla="*/ 5691413 w 10993169"/>
              <a:gd name="connsiteY20359" fmla="*/ 1802907 h 5809456"/>
              <a:gd name="connsiteX20360" fmla="*/ 5689459 w 10993169"/>
              <a:gd name="connsiteY20360" fmla="*/ 1797698 h 5809456"/>
              <a:gd name="connsiteX20361" fmla="*/ 5687506 w 10993169"/>
              <a:gd name="connsiteY20361" fmla="*/ 1793140 h 5809456"/>
              <a:gd name="connsiteX20362" fmla="*/ 5684901 w 10993169"/>
              <a:gd name="connsiteY20362" fmla="*/ 1787931 h 5809456"/>
              <a:gd name="connsiteX20363" fmla="*/ 5679692 w 10993169"/>
              <a:gd name="connsiteY20363" fmla="*/ 1780769 h 5809456"/>
              <a:gd name="connsiteX20364" fmla="*/ 5674483 w 10993169"/>
              <a:gd name="connsiteY20364" fmla="*/ 1773606 h 5809456"/>
              <a:gd name="connsiteX20365" fmla="*/ 5669925 w 10993169"/>
              <a:gd name="connsiteY20365" fmla="*/ 1767095 h 5809456"/>
              <a:gd name="connsiteX20366" fmla="*/ 5667972 w 10993169"/>
              <a:gd name="connsiteY20366" fmla="*/ 1764490 h 5809456"/>
              <a:gd name="connsiteX20367" fmla="*/ 5665367 w 10993169"/>
              <a:gd name="connsiteY20367" fmla="*/ 1759281 h 5809456"/>
              <a:gd name="connsiteX20368" fmla="*/ 5664716 w 10993169"/>
              <a:gd name="connsiteY20368" fmla="*/ 1756676 h 5809456"/>
              <a:gd name="connsiteX20369" fmla="*/ 5664065 w 10993169"/>
              <a:gd name="connsiteY20369" fmla="*/ 1754072 h 5809456"/>
              <a:gd name="connsiteX20370" fmla="*/ 5664065 w 10993169"/>
              <a:gd name="connsiteY20370" fmla="*/ 1751467 h 5809456"/>
              <a:gd name="connsiteX20371" fmla="*/ 5664716 w 10993169"/>
              <a:gd name="connsiteY20371" fmla="*/ 1749514 h 5809456"/>
              <a:gd name="connsiteX20372" fmla="*/ 5665367 w 10993169"/>
              <a:gd name="connsiteY20372" fmla="*/ 1747561 h 5809456"/>
              <a:gd name="connsiteX20373" fmla="*/ 5666018 w 10993169"/>
              <a:gd name="connsiteY20373" fmla="*/ 1745607 h 5809456"/>
              <a:gd name="connsiteX20374" fmla="*/ 5667321 w 10993169"/>
              <a:gd name="connsiteY20374" fmla="*/ 1743654 h 5809456"/>
              <a:gd name="connsiteX20375" fmla="*/ 5669274 w 10993169"/>
              <a:gd name="connsiteY20375" fmla="*/ 1741049 h 5809456"/>
              <a:gd name="connsiteX20376" fmla="*/ 5672530 w 10993169"/>
              <a:gd name="connsiteY20376" fmla="*/ 1738445 h 5809456"/>
              <a:gd name="connsiteX20377" fmla="*/ 5675134 w 10993169"/>
              <a:gd name="connsiteY20377" fmla="*/ 1737142 h 5809456"/>
              <a:gd name="connsiteX20378" fmla="*/ 5677088 w 10993169"/>
              <a:gd name="connsiteY20378" fmla="*/ 1737793 h 5809456"/>
              <a:gd name="connsiteX20379" fmla="*/ 5678390 w 10993169"/>
              <a:gd name="connsiteY20379" fmla="*/ 1739747 h 5809456"/>
              <a:gd name="connsiteX20380" fmla="*/ 5679692 w 10993169"/>
              <a:gd name="connsiteY20380" fmla="*/ 1742351 h 5809456"/>
              <a:gd name="connsiteX20381" fmla="*/ 5680995 w 10993169"/>
              <a:gd name="connsiteY20381" fmla="*/ 1746258 h 5809456"/>
              <a:gd name="connsiteX20382" fmla="*/ 5682948 w 10993169"/>
              <a:gd name="connsiteY20382" fmla="*/ 1752770 h 5809456"/>
              <a:gd name="connsiteX20383" fmla="*/ 5684901 w 10993169"/>
              <a:gd name="connsiteY20383" fmla="*/ 1757328 h 5809456"/>
              <a:gd name="connsiteX20384" fmla="*/ 5690111 w 10993169"/>
              <a:gd name="connsiteY20384" fmla="*/ 1758630 h 5809456"/>
              <a:gd name="connsiteX20385" fmla="*/ 5695971 w 10993169"/>
              <a:gd name="connsiteY20385" fmla="*/ 1759281 h 5809456"/>
              <a:gd name="connsiteX20386" fmla="*/ 5701831 w 10993169"/>
              <a:gd name="connsiteY20386" fmla="*/ 1759932 h 5809456"/>
              <a:gd name="connsiteX20387" fmla="*/ 5706389 w 10993169"/>
              <a:gd name="connsiteY20387" fmla="*/ 1759932 h 5809456"/>
              <a:gd name="connsiteX20388" fmla="*/ 5712900 w 10993169"/>
              <a:gd name="connsiteY20388" fmla="*/ 1756676 h 5809456"/>
              <a:gd name="connsiteX20389" fmla="*/ 5721365 w 10993169"/>
              <a:gd name="connsiteY20389" fmla="*/ 1752770 h 5809456"/>
              <a:gd name="connsiteX20390" fmla="*/ 5725272 w 10993169"/>
              <a:gd name="connsiteY20390" fmla="*/ 1750165 h 5809456"/>
              <a:gd name="connsiteX20391" fmla="*/ 5728528 w 10993169"/>
              <a:gd name="connsiteY20391" fmla="*/ 1747561 h 5809456"/>
              <a:gd name="connsiteX20392" fmla="*/ 5731783 w 10993169"/>
              <a:gd name="connsiteY20392" fmla="*/ 1744956 h 5809456"/>
              <a:gd name="connsiteX20393" fmla="*/ 5734388 w 10993169"/>
              <a:gd name="connsiteY20393" fmla="*/ 1741700 h 5809456"/>
              <a:gd name="connsiteX20394" fmla="*/ 5735690 w 10993169"/>
              <a:gd name="connsiteY20394" fmla="*/ 1739096 h 5809456"/>
              <a:gd name="connsiteX20395" fmla="*/ 5736341 w 10993169"/>
              <a:gd name="connsiteY20395" fmla="*/ 1735189 h 5809456"/>
              <a:gd name="connsiteX20396" fmla="*/ 5735690 w 10993169"/>
              <a:gd name="connsiteY20396" fmla="*/ 1730631 h 5809456"/>
              <a:gd name="connsiteX20397" fmla="*/ 5734388 w 10993169"/>
              <a:gd name="connsiteY20397" fmla="*/ 1726724 h 5809456"/>
              <a:gd name="connsiteX20398" fmla="*/ 5726574 w 10993169"/>
              <a:gd name="connsiteY20398" fmla="*/ 1722817 h 5809456"/>
              <a:gd name="connsiteX20399" fmla="*/ 5718761 w 10993169"/>
              <a:gd name="connsiteY20399" fmla="*/ 1718910 h 5809456"/>
              <a:gd name="connsiteX20400" fmla="*/ 5718761 w 10993169"/>
              <a:gd name="connsiteY20400" fmla="*/ 1716306 h 5809456"/>
              <a:gd name="connsiteX20401" fmla="*/ 5718109 w 10993169"/>
              <a:gd name="connsiteY20401" fmla="*/ 1713050 h 5809456"/>
              <a:gd name="connsiteX20402" fmla="*/ 5717458 w 10993169"/>
              <a:gd name="connsiteY20402" fmla="*/ 1710446 h 5809456"/>
              <a:gd name="connsiteX20403" fmla="*/ 5718109 w 10993169"/>
              <a:gd name="connsiteY20403" fmla="*/ 1708492 h 5809456"/>
              <a:gd name="connsiteX20404" fmla="*/ 5718109 w 10993169"/>
              <a:gd name="connsiteY20404" fmla="*/ 1707190 h 5809456"/>
              <a:gd name="connsiteX20405" fmla="*/ 5718761 w 10993169"/>
              <a:gd name="connsiteY20405" fmla="*/ 1705888 h 5809456"/>
              <a:gd name="connsiteX20406" fmla="*/ 5722667 w 10993169"/>
              <a:gd name="connsiteY20406" fmla="*/ 1703934 h 5809456"/>
              <a:gd name="connsiteX20407" fmla="*/ 5727877 w 10993169"/>
              <a:gd name="connsiteY20407" fmla="*/ 1703283 h 5809456"/>
              <a:gd name="connsiteX20408" fmla="*/ 5734388 w 10993169"/>
              <a:gd name="connsiteY20408" fmla="*/ 1703283 h 5809456"/>
              <a:gd name="connsiteX20409" fmla="*/ 5738946 w 10993169"/>
              <a:gd name="connsiteY20409" fmla="*/ 1703283 h 5809456"/>
              <a:gd name="connsiteX20410" fmla="*/ 5746759 w 10993169"/>
              <a:gd name="connsiteY20410" fmla="*/ 1704586 h 5809456"/>
              <a:gd name="connsiteX20411" fmla="*/ 5754573 w 10993169"/>
              <a:gd name="connsiteY20411" fmla="*/ 1705888 h 5809456"/>
              <a:gd name="connsiteX20412" fmla="*/ 5757178 w 10993169"/>
              <a:gd name="connsiteY20412" fmla="*/ 1704586 h 5809456"/>
              <a:gd name="connsiteX20413" fmla="*/ 5759131 w 10993169"/>
              <a:gd name="connsiteY20413" fmla="*/ 1701981 h 5809456"/>
              <a:gd name="connsiteX20414" fmla="*/ 5761085 w 10993169"/>
              <a:gd name="connsiteY20414" fmla="*/ 1699376 h 5809456"/>
              <a:gd name="connsiteX20415" fmla="*/ 5763038 w 10993169"/>
              <a:gd name="connsiteY20415" fmla="*/ 1696772 h 5809456"/>
              <a:gd name="connsiteX20416" fmla="*/ 5766294 w 10993169"/>
              <a:gd name="connsiteY20416" fmla="*/ 1690260 h 5809456"/>
              <a:gd name="connsiteX20417" fmla="*/ 5769549 w 10993169"/>
              <a:gd name="connsiteY20417" fmla="*/ 1685703 h 5809456"/>
              <a:gd name="connsiteX20418" fmla="*/ 5777363 w 10993169"/>
              <a:gd name="connsiteY20418" fmla="*/ 1677889 h 5809456"/>
              <a:gd name="connsiteX20419" fmla="*/ 5787781 w 10993169"/>
              <a:gd name="connsiteY20419" fmla="*/ 1670075 h 5809456"/>
              <a:gd name="connsiteX20420" fmla="*/ 5795595 w 10993169"/>
              <a:gd name="connsiteY20420" fmla="*/ 1667471 h 5809456"/>
              <a:gd name="connsiteX20421" fmla="*/ 5805362 w 10993169"/>
              <a:gd name="connsiteY20421" fmla="*/ 1664866 h 5809456"/>
              <a:gd name="connsiteX20422" fmla="*/ 5812525 w 10993169"/>
              <a:gd name="connsiteY20422" fmla="*/ 1665517 h 5809456"/>
              <a:gd name="connsiteX20423" fmla="*/ 5822292 w 10993169"/>
              <a:gd name="connsiteY20423" fmla="*/ 1667471 h 5809456"/>
              <a:gd name="connsiteX20424" fmla="*/ 5826849 w 10993169"/>
              <a:gd name="connsiteY20424" fmla="*/ 1668122 h 5809456"/>
              <a:gd name="connsiteX20425" fmla="*/ 5831407 w 10993169"/>
              <a:gd name="connsiteY20425" fmla="*/ 1668122 h 5809456"/>
              <a:gd name="connsiteX20426" fmla="*/ 5835965 w 10993169"/>
              <a:gd name="connsiteY20426" fmla="*/ 1668122 h 5809456"/>
              <a:gd name="connsiteX20427" fmla="*/ 5839221 w 10993169"/>
              <a:gd name="connsiteY20427" fmla="*/ 1667471 h 5809456"/>
              <a:gd name="connsiteX20428" fmla="*/ 5845081 w 10993169"/>
              <a:gd name="connsiteY20428" fmla="*/ 1663564 h 5809456"/>
              <a:gd name="connsiteX20429" fmla="*/ 5852244 w 10993169"/>
              <a:gd name="connsiteY20429" fmla="*/ 1657704 h 5809456"/>
              <a:gd name="connsiteX20430" fmla="*/ 5855500 w 10993169"/>
              <a:gd name="connsiteY20430" fmla="*/ 1655099 h 5809456"/>
              <a:gd name="connsiteX20431" fmla="*/ 5859407 w 10993169"/>
              <a:gd name="connsiteY20431" fmla="*/ 1652494 h 5809456"/>
              <a:gd name="connsiteX20432" fmla="*/ 5863313 w 10993169"/>
              <a:gd name="connsiteY20432" fmla="*/ 1650541 h 5809456"/>
              <a:gd name="connsiteX20433" fmla="*/ 5867220 w 10993169"/>
              <a:gd name="connsiteY20433" fmla="*/ 1649890 h 5809456"/>
              <a:gd name="connsiteX20434" fmla="*/ 5869173 w 10993169"/>
              <a:gd name="connsiteY20434" fmla="*/ 1649239 h 5809456"/>
              <a:gd name="connsiteX20435" fmla="*/ 5871778 w 10993169"/>
              <a:gd name="connsiteY20435" fmla="*/ 1650541 h 5809456"/>
              <a:gd name="connsiteX20436" fmla="*/ 5874383 w 10993169"/>
              <a:gd name="connsiteY20436" fmla="*/ 1651843 h 5809456"/>
              <a:gd name="connsiteX20437" fmla="*/ 5876987 w 10993169"/>
              <a:gd name="connsiteY20437" fmla="*/ 1653797 h 5809456"/>
              <a:gd name="connsiteX20438" fmla="*/ 5880243 w 10993169"/>
              <a:gd name="connsiteY20438" fmla="*/ 1656401 h 5809456"/>
              <a:gd name="connsiteX20439" fmla="*/ 5882847 w 10993169"/>
              <a:gd name="connsiteY20439" fmla="*/ 1658355 h 5809456"/>
              <a:gd name="connsiteX20440" fmla="*/ 5884801 w 10993169"/>
              <a:gd name="connsiteY20440" fmla="*/ 1659657 h 5809456"/>
              <a:gd name="connsiteX20441" fmla="*/ 5887405 w 10993169"/>
              <a:gd name="connsiteY20441" fmla="*/ 1659657 h 5809456"/>
              <a:gd name="connsiteX20442" fmla="*/ 5890010 w 10993169"/>
              <a:gd name="connsiteY20442" fmla="*/ 1659657 h 5809456"/>
              <a:gd name="connsiteX20443" fmla="*/ 5893917 w 10993169"/>
              <a:gd name="connsiteY20443" fmla="*/ 1657704 h 5809456"/>
              <a:gd name="connsiteX20444" fmla="*/ 5897173 w 10993169"/>
              <a:gd name="connsiteY20444" fmla="*/ 1655750 h 5809456"/>
              <a:gd name="connsiteX20445" fmla="*/ 5901079 w 10993169"/>
              <a:gd name="connsiteY20445" fmla="*/ 1653797 h 5809456"/>
              <a:gd name="connsiteX20446" fmla="*/ 5904986 w 10993169"/>
              <a:gd name="connsiteY20446" fmla="*/ 1651192 h 5809456"/>
              <a:gd name="connsiteX20447" fmla="*/ 5908893 w 10993169"/>
              <a:gd name="connsiteY20447" fmla="*/ 1649239 h 5809456"/>
              <a:gd name="connsiteX20448" fmla="*/ 5912149 w 10993169"/>
              <a:gd name="connsiteY20448" fmla="*/ 1647936 h 5809456"/>
              <a:gd name="connsiteX20449" fmla="*/ 5915404 w 10993169"/>
              <a:gd name="connsiteY20449" fmla="*/ 1647285 h 5809456"/>
              <a:gd name="connsiteX20450" fmla="*/ 5919962 w 10993169"/>
              <a:gd name="connsiteY20450" fmla="*/ 1648588 h 5809456"/>
              <a:gd name="connsiteX20451" fmla="*/ 5925171 w 10993169"/>
              <a:gd name="connsiteY20451" fmla="*/ 1651843 h 5809456"/>
              <a:gd name="connsiteX20452" fmla="*/ 5928427 w 10993169"/>
              <a:gd name="connsiteY20452" fmla="*/ 1653797 h 5809456"/>
              <a:gd name="connsiteX20453" fmla="*/ 5931032 w 10993169"/>
              <a:gd name="connsiteY20453" fmla="*/ 1655099 h 5809456"/>
              <a:gd name="connsiteX20454" fmla="*/ 5933636 w 10993169"/>
              <a:gd name="connsiteY20454" fmla="*/ 1655099 h 5809456"/>
              <a:gd name="connsiteX20455" fmla="*/ 5935590 w 10993169"/>
              <a:gd name="connsiteY20455" fmla="*/ 1655099 h 5809456"/>
              <a:gd name="connsiteX20456" fmla="*/ 5937543 w 10993169"/>
              <a:gd name="connsiteY20456" fmla="*/ 1654448 h 5809456"/>
              <a:gd name="connsiteX20457" fmla="*/ 5939497 w 10993169"/>
              <a:gd name="connsiteY20457" fmla="*/ 1653146 h 5809456"/>
              <a:gd name="connsiteX20458" fmla="*/ 5941450 w 10993169"/>
              <a:gd name="connsiteY20458" fmla="*/ 1651843 h 5809456"/>
              <a:gd name="connsiteX20459" fmla="*/ 5944055 w 10993169"/>
              <a:gd name="connsiteY20459" fmla="*/ 1649239 h 5809456"/>
              <a:gd name="connsiteX20460" fmla="*/ 5947310 w 10993169"/>
              <a:gd name="connsiteY20460" fmla="*/ 1645332 h 5809456"/>
              <a:gd name="connsiteX20461" fmla="*/ 5951217 w 10993169"/>
              <a:gd name="connsiteY20461" fmla="*/ 1642076 h 5809456"/>
              <a:gd name="connsiteX20462" fmla="*/ 5958379 w 10993169"/>
              <a:gd name="connsiteY20462" fmla="*/ 1641425 h 5809456"/>
              <a:gd name="connsiteX20463" fmla="*/ 5966193 w 10993169"/>
              <a:gd name="connsiteY20463" fmla="*/ 1642076 h 5809456"/>
              <a:gd name="connsiteX20464" fmla="*/ 5970100 w 10993169"/>
              <a:gd name="connsiteY20464" fmla="*/ 1642076 h 5809456"/>
              <a:gd name="connsiteX20465" fmla="*/ 5974007 w 10993169"/>
              <a:gd name="connsiteY20465" fmla="*/ 1642076 h 5809456"/>
              <a:gd name="connsiteX20466" fmla="*/ 5977263 w 10993169"/>
              <a:gd name="connsiteY20466" fmla="*/ 1641425 h 5809456"/>
              <a:gd name="connsiteX20467" fmla="*/ 5979216 w 10993169"/>
              <a:gd name="connsiteY20467" fmla="*/ 1639472 h 5809456"/>
              <a:gd name="connsiteX20468" fmla="*/ 5981821 w 10993169"/>
              <a:gd name="connsiteY20468" fmla="*/ 1636867 h 5809456"/>
              <a:gd name="connsiteX20469" fmla="*/ 5983774 w 10993169"/>
              <a:gd name="connsiteY20469" fmla="*/ 1632960 h 5809456"/>
              <a:gd name="connsiteX20470" fmla="*/ 5984425 w 10993169"/>
              <a:gd name="connsiteY20470" fmla="*/ 1631658 h 5809456"/>
              <a:gd name="connsiteX20471" fmla="*/ 5985076 w 10993169"/>
              <a:gd name="connsiteY20471" fmla="*/ 1629705 h 5809456"/>
              <a:gd name="connsiteX20472" fmla="*/ 5985076 w 10993169"/>
              <a:gd name="connsiteY20472" fmla="*/ 1628402 h 5809456"/>
              <a:gd name="connsiteX20473" fmla="*/ 5984425 w 10993169"/>
              <a:gd name="connsiteY20473" fmla="*/ 1627100 h 5809456"/>
              <a:gd name="connsiteX20474" fmla="*/ 5984425 w 10993169"/>
              <a:gd name="connsiteY20474" fmla="*/ 1625798 h 5809456"/>
              <a:gd name="connsiteX20475" fmla="*/ 5983123 w 10993169"/>
              <a:gd name="connsiteY20475" fmla="*/ 1625147 h 5809456"/>
              <a:gd name="connsiteX20476" fmla="*/ 5981821 w 10993169"/>
              <a:gd name="connsiteY20476" fmla="*/ 1624496 h 5809456"/>
              <a:gd name="connsiteX20477" fmla="*/ 5979867 w 10993169"/>
              <a:gd name="connsiteY20477" fmla="*/ 1623193 h 5809456"/>
              <a:gd name="connsiteX20478" fmla="*/ 5975960 w 10993169"/>
              <a:gd name="connsiteY20478" fmla="*/ 1622542 h 5809456"/>
              <a:gd name="connsiteX20479" fmla="*/ 5972053 w 10993169"/>
              <a:gd name="connsiteY20479" fmla="*/ 1621891 h 5809456"/>
              <a:gd name="connsiteX20480" fmla="*/ 5965542 w 10993169"/>
              <a:gd name="connsiteY20480" fmla="*/ 1617984 h 5809456"/>
              <a:gd name="connsiteX20481" fmla="*/ 5959031 w 10993169"/>
              <a:gd name="connsiteY20481" fmla="*/ 1614077 h 5809456"/>
              <a:gd name="connsiteX20482" fmla="*/ 5959682 w 10993169"/>
              <a:gd name="connsiteY20482" fmla="*/ 1612124 h 5809456"/>
              <a:gd name="connsiteX20483" fmla="*/ 5961635 w 10993169"/>
              <a:gd name="connsiteY20483" fmla="*/ 1608868 h 5809456"/>
              <a:gd name="connsiteX20484" fmla="*/ 5964240 w 10993169"/>
              <a:gd name="connsiteY20484" fmla="*/ 1605612 h 5809456"/>
              <a:gd name="connsiteX20485" fmla="*/ 5966844 w 10993169"/>
              <a:gd name="connsiteY20485" fmla="*/ 1603659 h 5809456"/>
              <a:gd name="connsiteX20486" fmla="*/ 5969449 w 10993169"/>
              <a:gd name="connsiteY20486" fmla="*/ 1601706 h 5809456"/>
              <a:gd name="connsiteX20487" fmla="*/ 5973356 w 10993169"/>
              <a:gd name="connsiteY20487" fmla="*/ 1601706 h 5809456"/>
              <a:gd name="connsiteX20488" fmla="*/ 5976611 w 10993169"/>
              <a:gd name="connsiteY20488" fmla="*/ 1601706 h 5809456"/>
              <a:gd name="connsiteX20489" fmla="*/ 5979216 w 10993169"/>
              <a:gd name="connsiteY20489" fmla="*/ 1603659 h 5809456"/>
              <a:gd name="connsiteX20490" fmla="*/ 5981169 w 10993169"/>
              <a:gd name="connsiteY20490" fmla="*/ 1604310 h 5809456"/>
              <a:gd name="connsiteX20491" fmla="*/ 5983123 w 10993169"/>
              <a:gd name="connsiteY20491" fmla="*/ 1606264 h 5809456"/>
              <a:gd name="connsiteX20492" fmla="*/ 5983774 w 10993169"/>
              <a:gd name="connsiteY20492" fmla="*/ 1607566 h 5809456"/>
              <a:gd name="connsiteX20493" fmla="*/ 5984425 w 10993169"/>
              <a:gd name="connsiteY20493" fmla="*/ 1608868 h 5809456"/>
              <a:gd name="connsiteX20494" fmla="*/ 5986379 w 10993169"/>
              <a:gd name="connsiteY20494" fmla="*/ 1608868 h 5809456"/>
              <a:gd name="connsiteX20495" fmla="*/ 5987681 w 10993169"/>
              <a:gd name="connsiteY20495" fmla="*/ 1607566 h 5809456"/>
              <a:gd name="connsiteX20496" fmla="*/ 5988983 w 10993169"/>
              <a:gd name="connsiteY20496" fmla="*/ 1606915 h 5809456"/>
              <a:gd name="connsiteX20497" fmla="*/ 5990285 w 10993169"/>
              <a:gd name="connsiteY20497" fmla="*/ 1605612 h 5809456"/>
              <a:gd name="connsiteX20498" fmla="*/ 5992890 w 10993169"/>
              <a:gd name="connsiteY20498" fmla="*/ 1603008 h 5809456"/>
              <a:gd name="connsiteX20499" fmla="*/ 5994843 w 10993169"/>
              <a:gd name="connsiteY20499" fmla="*/ 1601055 h 5809456"/>
              <a:gd name="connsiteX20500" fmla="*/ 5997448 w 10993169"/>
              <a:gd name="connsiteY20500" fmla="*/ 1598450 h 5809456"/>
              <a:gd name="connsiteX20501" fmla="*/ 6000703 w 10993169"/>
              <a:gd name="connsiteY20501" fmla="*/ 1595845 h 5809456"/>
              <a:gd name="connsiteX20502" fmla="*/ 6004610 w 10993169"/>
              <a:gd name="connsiteY20502" fmla="*/ 1593892 h 5809456"/>
              <a:gd name="connsiteX20503" fmla="*/ 6007215 w 10993169"/>
              <a:gd name="connsiteY20503" fmla="*/ 1593241 h 5809456"/>
              <a:gd name="connsiteX20504" fmla="*/ 6011773 w 10993169"/>
              <a:gd name="connsiteY20504" fmla="*/ 1594543 h 5809456"/>
              <a:gd name="connsiteX20505" fmla="*/ 6017633 w 10993169"/>
              <a:gd name="connsiteY20505" fmla="*/ 1597148 h 5809456"/>
              <a:gd name="connsiteX20506" fmla="*/ 6024145 w 10993169"/>
              <a:gd name="connsiteY20506" fmla="*/ 1599752 h 5809456"/>
              <a:gd name="connsiteX20507" fmla="*/ 6030005 w 10993169"/>
              <a:gd name="connsiteY20507" fmla="*/ 1601055 h 5809456"/>
              <a:gd name="connsiteX20508" fmla="*/ 6035214 w 10993169"/>
              <a:gd name="connsiteY20508" fmla="*/ 1602357 h 5809456"/>
              <a:gd name="connsiteX20509" fmla="*/ 6041725 w 10993169"/>
              <a:gd name="connsiteY20509" fmla="*/ 1603008 h 5809456"/>
              <a:gd name="connsiteX20510" fmla="*/ 6048888 w 10993169"/>
              <a:gd name="connsiteY20510" fmla="*/ 1603659 h 5809456"/>
              <a:gd name="connsiteX20511" fmla="*/ 6055399 w 10993169"/>
              <a:gd name="connsiteY20511" fmla="*/ 1603659 h 5809456"/>
              <a:gd name="connsiteX20512" fmla="*/ 6059306 w 10993169"/>
              <a:gd name="connsiteY20512" fmla="*/ 1605612 h 5809456"/>
              <a:gd name="connsiteX20513" fmla="*/ 6063213 w 10993169"/>
              <a:gd name="connsiteY20513" fmla="*/ 1608868 h 5809456"/>
              <a:gd name="connsiteX20514" fmla="*/ 6064515 w 10993169"/>
              <a:gd name="connsiteY20514" fmla="*/ 1612124 h 5809456"/>
              <a:gd name="connsiteX20515" fmla="*/ 6065166 w 10993169"/>
              <a:gd name="connsiteY20515" fmla="*/ 1616031 h 5809456"/>
              <a:gd name="connsiteX20516" fmla="*/ 6065817 w 10993169"/>
              <a:gd name="connsiteY20516" fmla="*/ 1619938 h 5809456"/>
              <a:gd name="connsiteX20517" fmla="*/ 6065817 w 10993169"/>
              <a:gd name="connsiteY20517" fmla="*/ 1624496 h 5809456"/>
              <a:gd name="connsiteX20518" fmla="*/ 6065166 w 10993169"/>
              <a:gd name="connsiteY20518" fmla="*/ 1625147 h 5809456"/>
              <a:gd name="connsiteX20519" fmla="*/ 6063864 w 10993169"/>
              <a:gd name="connsiteY20519" fmla="*/ 1627100 h 5809456"/>
              <a:gd name="connsiteX20520" fmla="*/ 6063213 w 10993169"/>
              <a:gd name="connsiteY20520" fmla="*/ 1628402 h 5809456"/>
              <a:gd name="connsiteX20521" fmla="*/ 6062562 w 10993169"/>
              <a:gd name="connsiteY20521" fmla="*/ 1629705 h 5809456"/>
              <a:gd name="connsiteX20522" fmla="*/ 6062562 w 10993169"/>
              <a:gd name="connsiteY20522" fmla="*/ 1631007 h 5809456"/>
              <a:gd name="connsiteX20523" fmla="*/ 6063213 w 10993169"/>
              <a:gd name="connsiteY20523" fmla="*/ 1632309 h 5809456"/>
              <a:gd name="connsiteX20524" fmla="*/ 6064515 w 10993169"/>
              <a:gd name="connsiteY20524" fmla="*/ 1633611 h 5809456"/>
              <a:gd name="connsiteX20525" fmla="*/ 6067119 w 10993169"/>
              <a:gd name="connsiteY20525" fmla="*/ 1633611 h 5809456"/>
              <a:gd name="connsiteX20526" fmla="*/ 6070375 w 10993169"/>
              <a:gd name="connsiteY20526" fmla="*/ 1633611 h 5809456"/>
              <a:gd name="connsiteX20527" fmla="*/ 6073631 w 10993169"/>
              <a:gd name="connsiteY20527" fmla="*/ 1632960 h 5809456"/>
              <a:gd name="connsiteX20528" fmla="*/ 6076887 w 10993169"/>
              <a:gd name="connsiteY20528" fmla="*/ 1632309 h 5809456"/>
              <a:gd name="connsiteX20529" fmla="*/ 6080143 w 10993169"/>
              <a:gd name="connsiteY20529" fmla="*/ 1631658 h 5809456"/>
              <a:gd name="connsiteX20530" fmla="*/ 6083398 w 10993169"/>
              <a:gd name="connsiteY20530" fmla="*/ 1631658 h 5809456"/>
              <a:gd name="connsiteX20531" fmla="*/ 6086654 w 10993169"/>
              <a:gd name="connsiteY20531" fmla="*/ 1632309 h 5809456"/>
              <a:gd name="connsiteX20532" fmla="*/ 6089258 w 10993169"/>
              <a:gd name="connsiteY20532" fmla="*/ 1632960 h 5809456"/>
              <a:gd name="connsiteX20533" fmla="*/ 6093165 w 10993169"/>
              <a:gd name="connsiteY20533" fmla="*/ 1634263 h 5809456"/>
              <a:gd name="connsiteX20534" fmla="*/ 6095119 w 10993169"/>
              <a:gd name="connsiteY20534" fmla="*/ 1634914 h 5809456"/>
              <a:gd name="connsiteX20535" fmla="*/ 6097072 w 10993169"/>
              <a:gd name="connsiteY20535" fmla="*/ 1634914 h 5809456"/>
              <a:gd name="connsiteX20536" fmla="*/ 6098374 w 10993169"/>
              <a:gd name="connsiteY20536" fmla="*/ 1634914 h 5809456"/>
              <a:gd name="connsiteX20537" fmla="*/ 6099677 w 10993169"/>
              <a:gd name="connsiteY20537" fmla="*/ 1634263 h 5809456"/>
              <a:gd name="connsiteX20538" fmla="*/ 6101630 w 10993169"/>
              <a:gd name="connsiteY20538" fmla="*/ 1634263 h 5809456"/>
              <a:gd name="connsiteX20539" fmla="*/ 6102932 w 10993169"/>
              <a:gd name="connsiteY20539" fmla="*/ 1633611 h 5809456"/>
              <a:gd name="connsiteX20540" fmla="*/ 6104886 w 10993169"/>
              <a:gd name="connsiteY20540" fmla="*/ 1632309 h 5809456"/>
              <a:gd name="connsiteX20541" fmla="*/ 6106839 w 10993169"/>
              <a:gd name="connsiteY20541" fmla="*/ 1630356 h 5809456"/>
              <a:gd name="connsiteX20542" fmla="*/ 6110095 w 10993169"/>
              <a:gd name="connsiteY20542" fmla="*/ 1627100 h 5809456"/>
              <a:gd name="connsiteX20543" fmla="*/ 6112048 w 10993169"/>
              <a:gd name="connsiteY20543" fmla="*/ 1624496 h 5809456"/>
              <a:gd name="connsiteX20544" fmla="*/ 6116606 w 10993169"/>
              <a:gd name="connsiteY20544" fmla="*/ 1623193 h 5809456"/>
              <a:gd name="connsiteX20545" fmla="*/ 6121164 w 10993169"/>
              <a:gd name="connsiteY20545" fmla="*/ 1623193 h 5809456"/>
              <a:gd name="connsiteX20546" fmla="*/ 6125722 w 10993169"/>
              <a:gd name="connsiteY20546" fmla="*/ 1623844 h 5809456"/>
              <a:gd name="connsiteX20547" fmla="*/ 6130280 w 10993169"/>
              <a:gd name="connsiteY20547" fmla="*/ 1624496 h 5809456"/>
              <a:gd name="connsiteX20548" fmla="*/ 6134187 w 10993169"/>
              <a:gd name="connsiteY20548" fmla="*/ 1620589 h 5809456"/>
              <a:gd name="connsiteX20549" fmla="*/ 6138745 w 10993169"/>
              <a:gd name="connsiteY20549" fmla="*/ 1615380 h 5809456"/>
              <a:gd name="connsiteX20550" fmla="*/ 6142652 w 10993169"/>
              <a:gd name="connsiteY20550" fmla="*/ 1608868 h 5809456"/>
              <a:gd name="connsiteX20551" fmla="*/ 6145256 w 10993169"/>
              <a:gd name="connsiteY20551" fmla="*/ 1603659 h 5809456"/>
              <a:gd name="connsiteX20552" fmla="*/ 6147861 w 10993169"/>
              <a:gd name="connsiteY20552" fmla="*/ 1598450 h 5809456"/>
              <a:gd name="connsiteX20553" fmla="*/ 6150465 w 10993169"/>
              <a:gd name="connsiteY20553" fmla="*/ 1593241 h 5809456"/>
              <a:gd name="connsiteX20554" fmla="*/ 6151767 w 10993169"/>
              <a:gd name="connsiteY20554" fmla="*/ 1592590 h 5809456"/>
              <a:gd name="connsiteX20555" fmla="*/ 6153721 w 10993169"/>
              <a:gd name="connsiteY20555" fmla="*/ 1591939 h 5809456"/>
              <a:gd name="connsiteX20556" fmla="*/ 6156325 w 10993169"/>
              <a:gd name="connsiteY20556" fmla="*/ 1591939 h 5809456"/>
              <a:gd name="connsiteX20557" fmla="*/ 6159581 w 10993169"/>
              <a:gd name="connsiteY20557" fmla="*/ 1592590 h 5809456"/>
              <a:gd name="connsiteX20558" fmla="*/ 6165441 w 10993169"/>
              <a:gd name="connsiteY20558" fmla="*/ 1592590 h 5809456"/>
              <a:gd name="connsiteX20559" fmla="*/ 6170651 w 10993169"/>
              <a:gd name="connsiteY20559" fmla="*/ 1593241 h 5809456"/>
              <a:gd name="connsiteX20560" fmla="*/ 6175860 w 10993169"/>
              <a:gd name="connsiteY20560" fmla="*/ 1593892 h 5809456"/>
              <a:gd name="connsiteX20561" fmla="*/ 6182371 w 10993169"/>
              <a:gd name="connsiteY20561" fmla="*/ 1594543 h 5809456"/>
              <a:gd name="connsiteX20562" fmla="*/ 6188231 w 10993169"/>
              <a:gd name="connsiteY20562" fmla="*/ 1596497 h 5809456"/>
              <a:gd name="connsiteX20563" fmla="*/ 6194091 w 10993169"/>
              <a:gd name="connsiteY20563" fmla="*/ 1598450 h 5809456"/>
              <a:gd name="connsiteX20564" fmla="*/ 6197999 w 10993169"/>
              <a:gd name="connsiteY20564" fmla="*/ 1602357 h 5809456"/>
              <a:gd name="connsiteX20565" fmla="*/ 6201905 w 10993169"/>
              <a:gd name="connsiteY20565" fmla="*/ 1607566 h 5809456"/>
              <a:gd name="connsiteX20566" fmla="*/ 6204510 w 10993169"/>
              <a:gd name="connsiteY20566" fmla="*/ 1611473 h 5809456"/>
              <a:gd name="connsiteX20567" fmla="*/ 6206463 w 10993169"/>
              <a:gd name="connsiteY20567" fmla="*/ 1613426 h 5809456"/>
              <a:gd name="connsiteX20568" fmla="*/ 6207765 w 10993169"/>
              <a:gd name="connsiteY20568" fmla="*/ 1614077 h 5809456"/>
              <a:gd name="connsiteX20569" fmla="*/ 6209068 w 10993169"/>
              <a:gd name="connsiteY20569" fmla="*/ 1614077 h 5809456"/>
              <a:gd name="connsiteX20570" fmla="*/ 6210370 w 10993169"/>
              <a:gd name="connsiteY20570" fmla="*/ 1614728 h 5809456"/>
              <a:gd name="connsiteX20571" fmla="*/ 6211672 w 10993169"/>
              <a:gd name="connsiteY20571" fmla="*/ 1614077 h 5809456"/>
              <a:gd name="connsiteX20572" fmla="*/ 6212975 w 10993169"/>
              <a:gd name="connsiteY20572" fmla="*/ 1613426 h 5809456"/>
              <a:gd name="connsiteX20573" fmla="*/ 6213626 w 10993169"/>
              <a:gd name="connsiteY20573" fmla="*/ 1612124 h 5809456"/>
              <a:gd name="connsiteX20574" fmla="*/ 6213626 w 10993169"/>
              <a:gd name="connsiteY20574" fmla="*/ 1610170 h 5809456"/>
              <a:gd name="connsiteX20575" fmla="*/ 6214277 w 10993169"/>
              <a:gd name="connsiteY20575" fmla="*/ 1606915 h 5809456"/>
              <a:gd name="connsiteX20576" fmla="*/ 6214277 w 10993169"/>
              <a:gd name="connsiteY20576" fmla="*/ 1601706 h 5809456"/>
              <a:gd name="connsiteX20577" fmla="*/ 6214277 w 10993169"/>
              <a:gd name="connsiteY20577" fmla="*/ 1598450 h 5809456"/>
              <a:gd name="connsiteX20578" fmla="*/ 6212975 w 10993169"/>
              <a:gd name="connsiteY20578" fmla="*/ 1595194 h 5809456"/>
              <a:gd name="connsiteX20579" fmla="*/ 6210370 w 10993169"/>
              <a:gd name="connsiteY20579" fmla="*/ 1592590 h 5809456"/>
              <a:gd name="connsiteX20580" fmla="*/ 6207765 w 10993169"/>
              <a:gd name="connsiteY20580" fmla="*/ 1589985 h 5809456"/>
              <a:gd name="connsiteX20581" fmla="*/ 6203859 w 10993169"/>
              <a:gd name="connsiteY20581" fmla="*/ 1587381 h 5809456"/>
              <a:gd name="connsiteX20582" fmla="*/ 6196696 w 10993169"/>
              <a:gd name="connsiteY20582" fmla="*/ 1582172 h 5809456"/>
              <a:gd name="connsiteX20583" fmla="*/ 6190836 w 10993169"/>
              <a:gd name="connsiteY20583" fmla="*/ 1578265 h 5809456"/>
              <a:gd name="connsiteX20584" fmla="*/ 6187580 w 10993169"/>
              <a:gd name="connsiteY20584" fmla="*/ 1575009 h 5809456"/>
              <a:gd name="connsiteX20585" fmla="*/ 6183673 w 10993169"/>
              <a:gd name="connsiteY20585" fmla="*/ 1571753 h 5809456"/>
              <a:gd name="connsiteX20586" fmla="*/ 6179767 w 10993169"/>
              <a:gd name="connsiteY20586" fmla="*/ 1567846 h 5809456"/>
              <a:gd name="connsiteX20587" fmla="*/ 6178464 w 10993169"/>
              <a:gd name="connsiteY20587" fmla="*/ 1565242 h 5809456"/>
              <a:gd name="connsiteX20588" fmla="*/ 6178464 w 10993169"/>
              <a:gd name="connsiteY20588" fmla="*/ 1561335 h 5809456"/>
              <a:gd name="connsiteX20589" fmla="*/ 6179767 w 10993169"/>
              <a:gd name="connsiteY20589" fmla="*/ 1558079 h 5809456"/>
              <a:gd name="connsiteX20590" fmla="*/ 6181720 w 10993169"/>
              <a:gd name="connsiteY20590" fmla="*/ 1554824 h 5809456"/>
              <a:gd name="connsiteX20591" fmla="*/ 6183673 w 10993169"/>
              <a:gd name="connsiteY20591" fmla="*/ 1552870 h 5809456"/>
              <a:gd name="connsiteX20592" fmla="*/ 6187580 w 10993169"/>
              <a:gd name="connsiteY20592" fmla="*/ 1550917 h 5809456"/>
              <a:gd name="connsiteX20593" fmla="*/ 6193441 w 10993169"/>
              <a:gd name="connsiteY20593" fmla="*/ 1549615 h 5809456"/>
              <a:gd name="connsiteX20594" fmla="*/ 6199301 w 10993169"/>
              <a:gd name="connsiteY20594" fmla="*/ 1548963 h 5809456"/>
              <a:gd name="connsiteX20595" fmla="*/ 6205812 w 10993169"/>
              <a:gd name="connsiteY20595" fmla="*/ 1548312 h 5809456"/>
              <a:gd name="connsiteX20596" fmla="*/ 6211672 w 10993169"/>
              <a:gd name="connsiteY20596" fmla="*/ 1548312 h 5809456"/>
              <a:gd name="connsiteX20597" fmla="*/ 6217533 w 10993169"/>
              <a:gd name="connsiteY20597" fmla="*/ 1548312 h 5809456"/>
              <a:gd name="connsiteX20598" fmla="*/ 6222742 w 10993169"/>
              <a:gd name="connsiteY20598" fmla="*/ 1548963 h 5809456"/>
              <a:gd name="connsiteX20599" fmla="*/ 6227300 w 10993169"/>
              <a:gd name="connsiteY20599" fmla="*/ 1550266 h 5809456"/>
              <a:gd name="connsiteX20600" fmla="*/ 6231858 w 10993169"/>
              <a:gd name="connsiteY20600" fmla="*/ 1550917 h 5809456"/>
              <a:gd name="connsiteX20601" fmla="*/ 6237067 w 10993169"/>
              <a:gd name="connsiteY20601" fmla="*/ 1552870 h 5809456"/>
              <a:gd name="connsiteX20602" fmla="*/ 6242927 w 10993169"/>
              <a:gd name="connsiteY20602" fmla="*/ 1555475 h 5809456"/>
              <a:gd name="connsiteX20603" fmla="*/ 6247485 w 10993169"/>
              <a:gd name="connsiteY20603" fmla="*/ 1557428 h 5809456"/>
              <a:gd name="connsiteX20604" fmla="*/ 6253996 w 10993169"/>
              <a:gd name="connsiteY20604" fmla="*/ 1560033 h 5809456"/>
              <a:gd name="connsiteX20605" fmla="*/ 6261810 w 10993169"/>
              <a:gd name="connsiteY20605" fmla="*/ 1563288 h 5809456"/>
              <a:gd name="connsiteX20606" fmla="*/ 6268973 w 10993169"/>
              <a:gd name="connsiteY20606" fmla="*/ 1566544 h 5809456"/>
              <a:gd name="connsiteX20607" fmla="*/ 6275484 w 10993169"/>
              <a:gd name="connsiteY20607" fmla="*/ 1570451 h 5809456"/>
              <a:gd name="connsiteX20608" fmla="*/ 6279391 w 10993169"/>
              <a:gd name="connsiteY20608" fmla="*/ 1571753 h 5809456"/>
              <a:gd name="connsiteX20609" fmla="*/ 6284600 w 10993169"/>
              <a:gd name="connsiteY20609" fmla="*/ 1575009 h 5809456"/>
              <a:gd name="connsiteX20610" fmla="*/ 6286553 w 10993169"/>
              <a:gd name="connsiteY20610" fmla="*/ 1576962 h 5809456"/>
              <a:gd name="connsiteX20611" fmla="*/ 6289158 w 10993169"/>
              <a:gd name="connsiteY20611" fmla="*/ 1577614 h 5809456"/>
              <a:gd name="connsiteX20612" fmla="*/ 6291111 w 10993169"/>
              <a:gd name="connsiteY20612" fmla="*/ 1578265 h 5809456"/>
              <a:gd name="connsiteX20613" fmla="*/ 6293065 w 10993169"/>
              <a:gd name="connsiteY20613" fmla="*/ 1578265 h 5809456"/>
              <a:gd name="connsiteX20614" fmla="*/ 6294367 w 10993169"/>
              <a:gd name="connsiteY20614" fmla="*/ 1577614 h 5809456"/>
              <a:gd name="connsiteX20615" fmla="*/ 6295018 w 10993169"/>
              <a:gd name="connsiteY20615" fmla="*/ 1576962 h 5809456"/>
              <a:gd name="connsiteX20616" fmla="*/ 6295018 w 10993169"/>
              <a:gd name="connsiteY20616" fmla="*/ 1575660 h 5809456"/>
              <a:gd name="connsiteX20617" fmla="*/ 6295669 w 10993169"/>
              <a:gd name="connsiteY20617" fmla="*/ 1573707 h 5809456"/>
              <a:gd name="connsiteX20618" fmla="*/ 6295669 w 10993169"/>
              <a:gd name="connsiteY20618" fmla="*/ 1570451 h 5809456"/>
              <a:gd name="connsiteX20619" fmla="*/ 6295669 w 10993169"/>
              <a:gd name="connsiteY20619" fmla="*/ 1567846 h 5809456"/>
              <a:gd name="connsiteX20620" fmla="*/ 6295669 w 10993169"/>
              <a:gd name="connsiteY20620" fmla="*/ 1565242 h 5809456"/>
              <a:gd name="connsiteX20621" fmla="*/ 6294367 w 10993169"/>
              <a:gd name="connsiteY20621" fmla="*/ 1562637 h 5809456"/>
              <a:gd name="connsiteX20622" fmla="*/ 6292413 w 10993169"/>
              <a:gd name="connsiteY20622" fmla="*/ 1560033 h 5809456"/>
              <a:gd name="connsiteX20623" fmla="*/ 6290460 w 10993169"/>
              <a:gd name="connsiteY20623" fmla="*/ 1557428 h 5809456"/>
              <a:gd name="connsiteX20624" fmla="*/ 6285902 w 10993169"/>
              <a:gd name="connsiteY20624" fmla="*/ 1554173 h 5809456"/>
              <a:gd name="connsiteX20625" fmla="*/ 6280693 w 10993169"/>
              <a:gd name="connsiteY20625" fmla="*/ 1551568 h 5809456"/>
              <a:gd name="connsiteX20626" fmla="*/ 6274833 w 10993169"/>
              <a:gd name="connsiteY20626" fmla="*/ 1549615 h 5809456"/>
              <a:gd name="connsiteX20627" fmla="*/ 6270275 w 10993169"/>
              <a:gd name="connsiteY20627" fmla="*/ 1547661 h 5809456"/>
              <a:gd name="connsiteX20628" fmla="*/ 6267670 w 10993169"/>
              <a:gd name="connsiteY20628" fmla="*/ 1545708 h 5809456"/>
              <a:gd name="connsiteX20629" fmla="*/ 6264415 w 10993169"/>
              <a:gd name="connsiteY20629" fmla="*/ 1543103 h 5809456"/>
              <a:gd name="connsiteX20630" fmla="*/ 6262461 w 10993169"/>
              <a:gd name="connsiteY20630" fmla="*/ 1541801 h 5809456"/>
              <a:gd name="connsiteX20631" fmla="*/ 6261159 w 10993169"/>
              <a:gd name="connsiteY20631" fmla="*/ 1540499 h 5809456"/>
              <a:gd name="connsiteX20632" fmla="*/ 6260508 w 10993169"/>
              <a:gd name="connsiteY20632" fmla="*/ 1539196 h 5809456"/>
              <a:gd name="connsiteX20633" fmla="*/ 6260508 w 10993169"/>
              <a:gd name="connsiteY20633" fmla="*/ 1537243 h 5809456"/>
              <a:gd name="connsiteX20634" fmla="*/ 6259857 w 10993169"/>
              <a:gd name="connsiteY20634" fmla="*/ 1535941 h 5809456"/>
              <a:gd name="connsiteX20635" fmla="*/ 6259857 w 10993169"/>
              <a:gd name="connsiteY20635" fmla="*/ 1533987 h 5809456"/>
              <a:gd name="connsiteX20636" fmla="*/ 6259857 w 10993169"/>
              <a:gd name="connsiteY20636" fmla="*/ 1532034 h 5809456"/>
              <a:gd name="connsiteX20637" fmla="*/ 6260508 w 10993169"/>
              <a:gd name="connsiteY20637" fmla="*/ 1529429 h 5809456"/>
              <a:gd name="connsiteX20638" fmla="*/ 6261810 w 10993169"/>
              <a:gd name="connsiteY20638" fmla="*/ 1524220 h 5809456"/>
              <a:gd name="connsiteX20639" fmla="*/ 6262461 w 10993169"/>
              <a:gd name="connsiteY20639" fmla="*/ 1519662 h 5809456"/>
              <a:gd name="connsiteX20640" fmla="*/ 6259205 w 10993169"/>
              <a:gd name="connsiteY20640" fmla="*/ 1515755 h 5809456"/>
              <a:gd name="connsiteX20641" fmla="*/ 6254647 w 10993169"/>
              <a:gd name="connsiteY20641" fmla="*/ 1511849 h 5809456"/>
              <a:gd name="connsiteX20642" fmla="*/ 6252043 w 10993169"/>
              <a:gd name="connsiteY20642" fmla="*/ 1509895 h 5809456"/>
              <a:gd name="connsiteX20643" fmla="*/ 6250741 w 10993169"/>
              <a:gd name="connsiteY20643" fmla="*/ 1507942 h 5809456"/>
              <a:gd name="connsiteX20644" fmla="*/ 6250089 w 10993169"/>
              <a:gd name="connsiteY20644" fmla="*/ 1505988 h 5809456"/>
              <a:gd name="connsiteX20645" fmla="*/ 6250089 w 10993169"/>
              <a:gd name="connsiteY20645" fmla="*/ 1503384 h 5809456"/>
              <a:gd name="connsiteX20646" fmla="*/ 6251392 w 10993169"/>
              <a:gd name="connsiteY20646" fmla="*/ 1501430 h 5809456"/>
              <a:gd name="connsiteX20647" fmla="*/ 6253996 w 10993169"/>
              <a:gd name="connsiteY20647" fmla="*/ 1498826 h 5809456"/>
              <a:gd name="connsiteX20648" fmla="*/ 6256601 w 10993169"/>
              <a:gd name="connsiteY20648" fmla="*/ 1496872 h 5809456"/>
              <a:gd name="connsiteX20649" fmla="*/ 6257903 w 10993169"/>
              <a:gd name="connsiteY20649" fmla="*/ 1496221 h 5809456"/>
              <a:gd name="connsiteX20650" fmla="*/ 6261159 w 10993169"/>
              <a:gd name="connsiteY20650" fmla="*/ 1491663 h 5809456"/>
              <a:gd name="connsiteX20651" fmla="*/ 6265066 w 10993169"/>
              <a:gd name="connsiteY20651" fmla="*/ 1487105 h 5809456"/>
              <a:gd name="connsiteX20652" fmla="*/ 6268321 w 10993169"/>
              <a:gd name="connsiteY20652" fmla="*/ 1482547 h 5809456"/>
              <a:gd name="connsiteX20653" fmla="*/ 6270275 w 10993169"/>
              <a:gd name="connsiteY20653" fmla="*/ 1477989 h 5809456"/>
              <a:gd name="connsiteX20654" fmla="*/ 6270275 w 10993169"/>
              <a:gd name="connsiteY20654" fmla="*/ 1472129 h 5809456"/>
              <a:gd name="connsiteX20655" fmla="*/ 6270275 w 10993169"/>
              <a:gd name="connsiteY20655" fmla="*/ 1465618 h 5809456"/>
              <a:gd name="connsiteX20656" fmla="*/ 6276786 w 10993169"/>
              <a:gd name="connsiteY20656" fmla="*/ 1456502 h 5809456"/>
              <a:gd name="connsiteX20657" fmla="*/ 6283297 w 10993169"/>
              <a:gd name="connsiteY20657" fmla="*/ 1447386 h 5809456"/>
              <a:gd name="connsiteX20658" fmla="*/ 6283949 w 10993169"/>
              <a:gd name="connsiteY20658" fmla="*/ 1440874 h 5809456"/>
              <a:gd name="connsiteX20659" fmla="*/ 6284600 w 10993169"/>
              <a:gd name="connsiteY20659" fmla="*/ 1433061 h 5809456"/>
              <a:gd name="connsiteX20660" fmla="*/ 6285251 w 10993169"/>
              <a:gd name="connsiteY20660" fmla="*/ 1428503 h 5809456"/>
              <a:gd name="connsiteX20661" fmla="*/ 6285902 w 10993169"/>
              <a:gd name="connsiteY20661" fmla="*/ 1425247 h 5809456"/>
              <a:gd name="connsiteX20662" fmla="*/ 6286553 w 10993169"/>
              <a:gd name="connsiteY20662" fmla="*/ 1421991 h 5809456"/>
              <a:gd name="connsiteX20663" fmla="*/ 6288507 w 10993169"/>
              <a:gd name="connsiteY20663" fmla="*/ 1419387 h 5809456"/>
              <a:gd name="connsiteX20664" fmla="*/ 6289158 w 10993169"/>
              <a:gd name="connsiteY20664" fmla="*/ 1418736 h 5809456"/>
              <a:gd name="connsiteX20665" fmla="*/ 6290460 w 10993169"/>
              <a:gd name="connsiteY20665" fmla="*/ 1418736 h 5809456"/>
              <a:gd name="connsiteX20666" fmla="*/ 6292413 w 10993169"/>
              <a:gd name="connsiteY20666" fmla="*/ 1418736 h 5809456"/>
              <a:gd name="connsiteX20667" fmla="*/ 6293716 w 10993169"/>
              <a:gd name="connsiteY20667" fmla="*/ 1418736 h 5809456"/>
              <a:gd name="connsiteX20668" fmla="*/ 6298274 w 10993169"/>
              <a:gd name="connsiteY20668" fmla="*/ 1419387 h 5809456"/>
              <a:gd name="connsiteX20669" fmla="*/ 6302181 w 10993169"/>
              <a:gd name="connsiteY20669" fmla="*/ 1420689 h 5809456"/>
              <a:gd name="connsiteX20670" fmla="*/ 6306739 w 10993169"/>
              <a:gd name="connsiteY20670" fmla="*/ 1422643 h 5809456"/>
              <a:gd name="connsiteX20671" fmla="*/ 6311297 w 10993169"/>
              <a:gd name="connsiteY20671" fmla="*/ 1423294 h 5809456"/>
              <a:gd name="connsiteX20672" fmla="*/ 6313250 w 10993169"/>
              <a:gd name="connsiteY20672" fmla="*/ 1423294 h 5809456"/>
              <a:gd name="connsiteX20673" fmla="*/ 6315203 w 10993169"/>
              <a:gd name="connsiteY20673" fmla="*/ 1423294 h 5809456"/>
              <a:gd name="connsiteX20674" fmla="*/ 6317157 w 10993169"/>
              <a:gd name="connsiteY20674" fmla="*/ 1423294 h 5809456"/>
              <a:gd name="connsiteX20675" fmla="*/ 6319110 w 10993169"/>
              <a:gd name="connsiteY20675" fmla="*/ 1421991 h 5809456"/>
              <a:gd name="connsiteX20676" fmla="*/ 6321063 w 10993169"/>
              <a:gd name="connsiteY20676" fmla="*/ 1418736 h 5809456"/>
              <a:gd name="connsiteX20677" fmla="*/ 6323017 w 10993169"/>
              <a:gd name="connsiteY20677" fmla="*/ 1413527 h 5809456"/>
              <a:gd name="connsiteX20678" fmla="*/ 6323668 w 10993169"/>
              <a:gd name="connsiteY20678" fmla="*/ 1407666 h 5809456"/>
              <a:gd name="connsiteX20679" fmla="*/ 6324319 w 10993169"/>
              <a:gd name="connsiteY20679" fmla="*/ 1404411 h 5809456"/>
              <a:gd name="connsiteX20680" fmla="*/ 6321715 w 10993169"/>
              <a:gd name="connsiteY20680" fmla="*/ 1398551 h 5809456"/>
              <a:gd name="connsiteX20681" fmla="*/ 6319110 w 10993169"/>
              <a:gd name="connsiteY20681" fmla="*/ 1391388 h 5809456"/>
              <a:gd name="connsiteX20682" fmla="*/ 6321715 w 10993169"/>
              <a:gd name="connsiteY20682" fmla="*/ 1389435 h 5809456"/>
              <a:gd name="connsiteX20683" fmla="*/ 6324319 w 10993169"/>
              <a:gd name="connsiteY20683" fmla="*/ 1389435 h 5809456"/>
              <a:gd name="connsiteX20684" fmla="*/ 6327575 w 10993169"/>
              <a:gd name="connsiteY20684" fmla="*/ 1389435 h 5809456"/>
              <a:gd name="connsiteX20685" fmla="*/ 6330179 w 10993169"/>
              <a:gd name="connsiteY20685" fmla="*/ 1390086 h 5809456"/>
              <a:gd name="connsiteX20686" fmla="*/ 6333435 w 10993169"/>
              <a:gd name="connsiteY20686" fmla="*/ 1390737 h 5809456"/>
              <a:gd name="connsiteX20687" fmla="*/ 6336040 w 10993169"/>
              <a:gd name="connsiteY20687" fmla="*/ 1391388 h 5809456"/>
              <a:gd name="connsiteX20688" fmla="*/ 6337993 w 10993169"/>
              <a:gd name="connsiteY20688" fmla="*/ 1391388 h 5809456"/>
              <a:gd name="connsiteX20689" fmla="*/ 6339947 w 10993169"/>
              <a:gd name="connsiteY20689" fmla="*/ 1391388 h 5809456"/>
              <a:gd name="connsiteX20690" fmla="*/ 6343202 w 10993169"/>
              <a:gd name="connsiteY20690" fmla="*/ 1388132 h 5809456"/>
              <a:gd name="connsiteX20691" fmla="*/ 6345807 w 10993169"/>
              <a:gd name="connsiteY20691" fmla="*/ 1384877 h 5809456"/>
              <a:gd name="connsiteX20692" fmla="*/ 6347760 w 10993169"/>
              <a:gd name="connsiteY20692" fmla="*/ 1380970 h 5809456"/>
              <a:gd name="connsiteX20693" fmla="*/ 6349714 w 10993169"/>
              <a:gd name="connsiteY20693" fmla="*/ 1378365 h 5809456"/>
              <a:gd name="connsiteX20694" fmla="*/ 6349714 w 10993169"/>
              <a:gd name="connsiteY20694" fmla="*/ 1375761 h 5809456"/>
              <a:gd name="connsiteX20695" fmla="*/ 6349063 w 10993169"/>
              <a:gd name="connsiteY20695" fmla="*/ 1371854 h 5809456"/>
              <a:gd name="connsiteX20696" fmla="*/ 6348411 w 10993169"/>
              <a:gd name="connsiteY20696" fmla="*/ 1369900 h 5809456"/>
              <a:gd name="connsiteX20697" fmla="*/ 6349063 w 10993169"/>
              <a:gd name="connsiteY20697" fmla="*/ 1368598 h 5809456"/>
              <a:gd name="connsiteX20698" fmla="*/ 6349063 w 10993169"/>
              <a:gd name="connsiteY20698" fmla="*/ 1366645 h 5809456"/>
              <a:gd name="connsiteX20699" fmla="*/ 6349714 w 10993169"/>
              <a:gd name="connsiteY20699" fmla="*/ 1365994 h 5809456"/>
              <a:gd name="connsiteX20700" fmla="*/ 6352318 w 10993169"/>
              <a:gd name="connsiteY20700" fmla="*/ 1364040 h 5809456"/>
              <a:gd name="connsiteX20701" fmla="*/ 6354923 w 10993169"/>
              <a:gd name="connsiteY20701" fmla="*/ 1363389 h 5809456"/>
              <a:gd name="connsiteX20702" fmla="*/ 6358179 w 10993169"/>
              <a:gd name="connsiteY20702" fmla="*/ 1362738 h 5809456"/>
              <a:gd name="connsiteX20703" fmla="*/ 6361434 w 10993169"/>
              <a:gd name="connsiteY20703" fmla="*/ 1362738 h 5809456"/>
              <a:gd name="connsiteX20704" fmla="*/ 6367945 w 10993169"/>
              <a:gd name="connsiteY20704" fmla="*/ 1364040 h 5809456"/>
              <a:gd name="connsiteX20705" fmla="*/ 6372503 w 10993169"/>
              <a:gd name="connsiteY20705" fmla="*/ 1365994 h 5809456"/>
              <a:gd name="connsiteX20706" fmla="*/ 6377061 w 10993169"/>
              <a:gd name="connsiteY20706" fmla="*/ 1368598 h 5809456"/>
              <a:gd name="connsiteX20707" fmla="*/ 6380968 w 10993169"/>
              <a:gd name="connsiteY20707" fmla="*/ 1372505 h 5809456"/>
              <a:gd name="connsiteX20708" fmla="*/ 6385526 w 10993169"/>
              <a:gd name="connsiteY20708" fmla="*/ 1377063 h 5809456"/>
              <a:gd name="connsiteX20709" fmla="*/ 6388131 w 10993169"/>
              <a:gd name="connsiteY20709" fmla="*/ 1380970 h 5809456"/>
              <a:gd name="connsiteX20710" fmla="*/ 6389433 w 10993169"/>
              <a:gd name="connsiteY20710" fmla="*/ 1383574 h 5809456"/>
              <a:gd name="connsiteX20711" fmla="*/ 6390735 w 10993169"/>
              <a:gd name="connsiteY20711" fmla="*/ 1387481 h 5809456"/>
              <a:gd name="connsiteX20712" fmla="*/ 6391387 w 10993169"/>
              <a:gd name="connsiteY20712" fmla="*/ 1389435 h 5809456"/>
              <a:gd name="connsiteX20713" fmla="*/ 6392689 w 10993169"/>
              <a:gd name="connsiteY20713" fmla="*/ 1390737 h 5809456"/>
              <a:gd name="connsiteX20714" fmla="*/ 6393991 w 10993169"/>
              <a:gd name="connsiteY20714" fmla="*/ 1392690 h 5809456"/>
              <a:gd name="connsiteX20715" fmla="*/ 6395293 w 10993169"/>
              <a:gd name="connsiteY20715" fmla="*/ 1393341 h 5809456"/>
              <a:gd name="connsiteX20716" fmla="*/ 6396596 w 10993169"/>
              <a:gd name="connsiteY20716" fmla="*/ 1393993 h 5809456"/>
              <a:gd name="connsiteX20717" fmla="*/ 6398549 w 10993169"/>
              <a:gd name="connsiteY20717" fmla="*/ 1394644 h 5809456"/>
              <a:gd name="connsiteX20718" fmla="*/ 6399851 w 10993169"/>
              <a:gd name="connsiteY20718" fmla="*/ 1393993 h 5809456"/>
              <a:gd name="connsiteX20719" fmla="*/ 6402456 w 10993169"/>
              <a:gd name="connsiteY20719" fmla="*/ 1393341 h 5809456"/>
              <a:gd name="connsiteX20720" fmla="*/ 6406363 w 10993169"/>
              <a:gd name="connsiteY20720" fmla="*/ 1392039 h 5809456"/>
              <a:gd name="connsiteX20721" fmla="*/ 6410921 w 10993169"/>
              <a:gd name="connsiteY20721" fmla="*/ 1391388 h 5809456"/>
              <a:gd name="connsiteX20722" fmla="*/ 6416130 w 10993169"/>
              <a:gd name="connsiteY20722" fmla="*/ 1395946 h 5809456"/>
              <a:gd name="connsiteX20723" fmla="*/ 6420688 w 10993169"/>
              <a:gd name="connsiteY20723" fmla="*/ 1401806 h 5809456"/>
              <a:gd name="connsiteX20724" fmla="*/ 6425897 w 10993169"/>
              <a:gd name="connsiteY20724" fmla="*/ 1404411 h 5809456"/>
              <a:gd name="connsiteX20725" fmla="*/ 6431106 w 10993169"/>
              <a:gd name="connsiteY20725" fmla="*/ 1407015 h 5809456"/>
              <a:gd name="connsiteX20726" fmla="*/ 6430455 w 10993169"/>
              <a:gd name="connsiteY20726" fmla="*/ 1410271 h 5809456"/>
              <a:gd name="connsiteX20727" fmla="*/ 6427850 w 10993169"/>
              <a:gd name="connsiteY20727" fmla="*/ 1414829 h 5809456"/>
              <a:gd name="connsiteX20728" fmla="*/ 6426548 w 10993169"/>
              <a:gd name="connsiteY20728" fmla="*/ 1416782 h 5809456"/>
              <a:gd name="connsiteX20729" fmla="*/ 6424595 w 10993169"/>
              <a:gd name="connsiteY20729" fmla="*/ 1419387 h 5809456"/>
              <a:gd name="connsiteX20730" fmla="*/ 6422641 w 10993169"/>
              <a:gd name="connsiteY20730" fmla="*/ 1420689 h 5809456"/>
              <a:gd name="connsiteX20731" fmla="*/ 6420688 w 10993169"/>
              <a:gd name="connsiteY20731" fmla="*/ 1421991 h 5809456"/>
              <a:gd name="connsiteX20732" fmla="*/ 6419385 w 10993169"/>
              <a:gd name="connsiteY20732" fmla="*/ 1423945 h 5809456"/>
              <a:gd name="connsiteX20733" fmla="*/ 6417432 w 10993169"/>
              <a:gd name="connsiteY20733" fmla="*/ 1425247 h 5809456"/>
              <a:gd name="connsiteX20734" fmla="*/ 6414827 w 10993169"/>
              <a:gd name="connsiteY20734" fmla="*/ 1426549 h 5809456"/>
              <a:gd name="connsiteX20735" fmla="*/ 6411572 w 10993169"/>
              <a:gd name="connsiteY20735" fmla="*/ 1427201 h 5809456"/>
              <a:gd name="connsiteX20736" fmla="*/ 6405711 w 10993169"/>
              <a:gd name="connsiteY20736" fmla="*/ 1428503 h 5809456"/>
              <a:gd name="connsiteX20737" fmla="*/ 6400503 w 10993169"/>
              <a:gd name="connsiteY20737" fmla="*/ 1429805 h 5809456"/>
              <a:gd name="connsiteX20738" fmla="*/ 6397247 w 10993169"/>
              <a:gd name="connsiteY20738" fmla="*/ 1430456 h 5809456"/>
              <a:gd name="connsiteX20739" fmla="*/ 6393340 w 10993169"/>
              <a:gd name="connsiteY20739" fmla="*/ 1431759 h 5809456"/>
              <a:gd name="connsiteX20740" fmla="*/ 6390735 w 10993169"/>
              <a:gd name="connsiteY20740" fmla="*/ 1433061 h 5809456"/>
              <a:gd name="connsiteX20741" fmla="*/ 6388782 w 10993169"/>
              <a:gd name="connsiteY20741" fmla="*/ 1434363 h 5809456"/>
              <a:gd name="connsiteX20742" fmla="*/ 6386829 w 10993169"/>
              <a:gd name="connsiteY20742" fmla="*/ 1435665 h 5809456"/>
              <a:gd name="connsiteX20743" fmla="*/ 6385526 w 10993169"/>
              <a:gd name="connsiteY20743" fmla="*/ 1437619 h 5809456"/>
              <a:gd name="connsiteX20744" fmla="*/ 6384224 w 10993169"/>
              <a:gd name="connsiteY20744" fmla="*/ 1440874 h 5809456"/>
              <a:gd name="connsiteX20745" fmla="*/ 6382922 w 10993169"/>
              <a:gd name="connsiteY20745" fmla="*/ 1445433 h 5809456"/>
              <a:gd name="connsiteX20746" fmla="*/ 6382922 w 10993169"/>
              <a:gd name="connsiteY20746" fmla="*/ 1449990 h 5809456"/>
              <a:gd name="connsiteX20747" fmla="*/ 6382922 w 10993169"/>
              <a:gd name="connsiteY20747" fmla="*/ 1452595 h 5809456"/>
              <a:gd name="connsiteX20748" fmla="*/ 6385526 w 10993169"/>
              <a:gd name="connsiteY20748" fmla="*/ 1455200 h 5809456"/>
              <a:gd name="connsiteX20749" fmla="*/ 6389433 w 10993169"/>
              <a:gd name="connsiteY20749" fmla="*/ 1457804 h 5809456"/>
              <a:gd name="connsiteX20750" fmla="*/ 6392689 w 10993169"/>
              <a:gd name="connsiteY20750" fmla="*/ 1459757 h 5809456"/>
              <a:gd name="connsiteX20751" fmla="*/ 6395293 w 10993169"/>
              <a:gd name="connsiteY20751" fmla="*/ 1460409 h 5809456"/>
              <a:gd name="connsiteX20752" fmla="*/ 6401154 w 10993169"/>
              <a:gd name="connsiteY20752" fmla="*/ 1457804 h 5809456"/>
              <a:gd name="connsiteX20753" fmla="*/ 6408316 w 10993169"/>
              <a:gd name="connsiteY20753" fmla="*/ 1455200 h 5809456"/>
              <a:gd name="connsiteX20754" fmla="*/ 6412223 w 10993169"/>
              <a:gd name="connsiteY20754" fmla="*/ 1459106 h 5809456"/>
              <a:gd name="connsiteX20755" fmla="*/ 6416130 w 10993169"/>
              <a:gd name="connsiteY20755" fmla="*/ 1465618 h 5809456"/>
              <a:gd name="connsiteX20756" fmla="*/ 6418734 w 10993169"/>
              <a:gd name="connsiteY20756" fmla="*/ 1466920 h 5809456"/>
              <a:gd name="connsiteX20757" fmla="*/ 6422641 w 10993169"/>
              <a:gd name="connsiteY20757" fmla="*/ 1467571 h 5809456"/>
              <a:gd name="connsiteX20758" fmla="*/ 6427199 w 10993169"/>
              <a:gd name="connsiteY20758" fmla="*/ 1468222 h 5809456"/>
              <a:gd name="connsiteX20759" fmla="*/ 6431106 w 10993169"/>
              <a:gd name="connsiteY20759" fmla="*/ 1468222 h 5809456"/>
              <a:gd name="connsiteX20760" fmla="*/ 6436315 w 10993169"/>
              <a:gd name="connsiteY20760" fmla="*/ 1466920 h 5809456"/>
              <a:gd name="connsiteX20761" fmla="*/ 6443477 w 10993169"/>
              <a:gd name="connsiteY20761" fmla="*/ 1465618 h 5809456"/>
              <a:gd name="connsiteX20762" fmla="*/ 6449989 w 10993169"/>
              <a:gd name="connsiteY20762" fmla="*/ 1463664 h 5809456"/>
              <a:gd name="connsiteX20763" fmla="*/ 6454547 w 10993169"/>
              <a:gd name="connsiteY20763" fmla="*/ 1463013 h 5809456"/>
              <a:gd name="connsiteX20764" fmla="*/ 6459756 w 10993169"/>
              <a:gd name="connsiteY20764" fmla="*/ 1461060 h 5809456"/>
              <a:gd name="connsiteX20765" fmla="*/ 6466919 w 10993169"/>
              <a:gd name="connsiteY20765" fmla="*/ 1459757 h 5809456"/>
              <a:gd name="connsiteX20766" fmla="*/ 6470825 w 10993169"/>
              <a:gd name="connsiteY20766" fmla="*/ 1459757 h 5809456"/>
              <a:gd name="connsiteX20767" fmla="*/ 6473430 w 10993169"/>
              <a:gd name="connsiteY20767" fmla="*/ 1460409 h 5809456"/>
              <a:gd name="connsiteX20768" fmla="*/ 6476035 w 10993169"/>
              <a:gd name="connsiteY20768" fmla="*/ 1461060 h 5809456"/>
              <a:gd name="connsiteX20769" fmla="*/ 6477337 w 10993169"/>
              <a:gd name="connsiteY20769" fmla="*/ 1463013 h 5809456"/>
              <a:gd name="connsiteX20770" fmla="*/ 6479290 w 10993169"/>
              <a:gd name="connsiteY20770" fmla="*/ 1464316 h 5809456"/>
              <a:gd name="connsiteX20771" fmla="*/ 6481244 w 10993169"/>
              <a:gd name="connsiteY20771" fmla="*/ 1466269 h 5809456"/>
              <a:gd name="connsiteX20772" fmla="*/ 6482546 w 10993169"/>
              <a:gd name="connsiteY20772" fmla="*/ 1469525 h 5809456"/>
              <a:gd name="connsiteX20773" fmla="*/ 6484499 w 10993169"/>
              <a:gd name="connsiteY20773" fmla="*/ 1472780 h 5809456"/>
              <a:gd name="connsiteX20774" fmla="*/ 6485151 w 10993169"/>
              <a:gd name="connsiteY20774" fmla="*/ 1476036 h 5809456"/>
              <a:gd name="connsiteX20775" fmla="*/ 6485801 w 10993169"/>
              <a:gd name="connsiteY20775" fmla="*/ 1479292 h 5809456"/>
              <a:gd name="connsiteX20776" fmla="*/ 6485801 w 10993169"/>
              <a:gd name="connsiteY20776" fmla="*/ 1482547 h 5809456"/>
              <a:gd name="connsiteX20777" fmla="*/ 6485151 w 10993169"/>
              <a:gd name="connsiteY20777" fmla="*/ 1485803 h 5809456"/>
              <a:gd name="connsiteX20778" fmla="*/ 6483848 w 10993169"/>
              <a:gd name="connsiteY20778" fmla="*/ 1488408 h 5809456"/>
              <a:gd name="connsiteX20779" fmla="*/ 6481244 w 10993169"/>
              <a:gd name="connsiteY20779" fmla="*/ 1492314 h 5809456"/>
              <a:gd name="connsiteX20780" fmla="*/ 6477988 w 10993169"/>
              <a:gd name="connsiteY20780" fmla="*/ 1495570 h 5809456"/>
              <a:gd name="connsiteX20781" fmla="*/ 6474732 w 10993169"/>
              <a:gd name="connsiteY20781" fmla="*/ 1498826 h 5809456"/>
              <a:gd name="connsiteX20782" fmla="*/ 6472128 w 10993169"/>
              <a:gd name="connsiteY20782" fmla="*/ 1501430 h 5809456"/>
              <a:gd name="connsiteX20783" fmla="*/ 6467570 w 10993169"/>
              <a:gd name="connsiteY20783" fmla="*/ 1505337 h 5809456"/>
              <a:gd name="connsiteX20784" fmla="*/ 6463663 w 10993169"/>
              <a:gd name="connsiteY20784" fmla="*/ 1509244 h 5809456"/>
              <a:gd name="connsiteX20785" fmla="*/ 6462361 w 10993169"/>
              <a:gd name="connsiteY20785" fmla="*/ 1511849 h 5809456"/>
              <a:gd name="connsiteX20786" fmla="*/ 6461058 w 10993169"/>
              <a:gd name="connsiteY20786" fmla="*/ 1516407 h 5809456"/>
              <a:gd name="connsiteX20787" fmla="*/ 6460407 w 10993169"/>
              <a:gd name="connsiteY20787" fmla="*/ 1522267 h 5809456"/>
              <a:gd name="connsiteX20788" fmla="*/ 6461058 w 10993169"/>
              <a:gd name="connsiteY20788" fmla="*/ 1527476 h 5809456"/>
              <a:gd name="connsiteX20789" fmla="*/ 6462361 w 10993169"/>
              <a:gd name="connsiteY20789" fmla="*/ 1532034 h 5809456"/>
              <a:gd name="connsiteX20790" fmla="*/ 6465616 w 10993169"/>
              <a:gd name="connsiteY20790" fmla="*/ 1534638 h 5809456"/>
              <a:gd name="connsiteX20791" fmla="*/ 6471477 w 10993169"/>
              <a:gd name="connsiteY20791" fmla="*/ 1537243 h 5809456"/>
              <a:gd name="connsiteX20792" fmla="*/ 6477988 w 10993169"/>
              <a:gd name="connsiteY20792" fmla="*/ 1539196 h 5809456"/>
              <a:gd name="connsiteX20793" fmla="*/ 6482546 w 10993169"/>
              <a:gd name="connsiteY20793" fmla="*/ 1539848 h 5809456"/>
              <a:gd name="connsiteX20794" fmla="*/ 6487104 w 10993169"/>
              <a:gd name="connsiteY20794" fmla="*/ 1539196 h 5809456"/>
              <a:gd name="connsiteX20795" fmla="*/ 6492964 w 10993169"/>
              <a:gd name="connsiteY20795" fmla="*/ 1538545 h 5809456"/>
              <a:gd name="connsiteX20796" fmla="*/ 6498173 w 10993169"/>
              <a:gd name="connsiteY20796" fmla="*/ 1536592 h 5809456"/>
              <a:gd name="connsiteX20797" fmla="*/ 6502731 w 10993169"/>
              <a:gd name="connsiteY20797" fmla="*/ 1534638 h 5809456"/>
              <a:gd name="connsiteX20798" fmla="*/ 6505987 w 10993169"/>
              <a:gd name="connsiteY20798" fmla="*/ 1532685 h 5809456"/>
              <a:gd name="connsiteX20799" fmla="*/ 6510545 w 10993169"/>
              <a:gd name="connsiteY20799" fmla="*/ 1529429 h 5809456"/>
              <a:gd name="connsiteX20800" fmla="*/ 6512498 w 10993169"/>
              <a:gd name="connsiteY20800" fmla="*/ 1527476 h 5809456"/>
              <a:gd name="connsiteX20801" fmla="*/ 6513801 w 10993169"/>
              <a:gd name="connsiteY20801" fmla="*/ 1525522 h 5809456"/>
              <a:gd name="connsiteX20802" fmla="*/ 6515103 w 10993169"/>
              <a:gd name="connsiteY20802" fmla="*/ 1524220 h 5809456"/>
              <a:gd name="connsiteX20803" fmla="*/ 6515754 w 10993169"/>
              <a:gd name="connsiteY20803" fmla="*/ 1522267 h 5809456"/>
              <a:gd name="connsiteX20804" fmla="*/ 6514452 w 10993169"/>
              <a:gd name="connsiteY20804" fmla="*/ 1517058 h 5809456"/>
              <a:gd name="connsiteX20805" fmla="*/ 6513149 w 10993169"/>
              <a:gd name="connsiteY20805" fmla="*/ 1511849 h 5809456"/>
              <a:gd name="connsiteX20806" fmla="*/ 6505987 w 10993169"/>
              <a:gd name="connsiteY20806" fmla="*/ 1507942 h 5809456"/>
              <a:gd name="connsiteX20807" fmla="*/ 6500127 w 10993169"/>
              <a:gd name="connsiteY20807" fmla="*/ 1503384 h 5809456"/>
              <a:gd name="connsiteX20808" fmla="*/ 6499475 w 10993169"/>
              <a:gd name="connsiteY20808" fmla="*/ 1501430 h 5809456"/>
              <a:gd name="connsiteX20809" fmla="*/ 6500127 w 10993169"/>
              <a:gd name="connsiteY20809" fmla="*/ 1498826 h 5809456"/>
              <a:gd name="connsiteX20810" fmla="*/ 6500127 w 10993169"/>
              <a:gd name="connsiteY20810" fmla="*/ 1496221 h 5809456"/>
              <a:gd name="connsiteX20811" fmla="*/ 6501429 w 10993169"/>
              <a:gd name="connsiteY20811" fmla="*/ 1493617 h 5809456"/>
              <a:gd name="connsiteX20812" fmla="*/ 6502731 w 10993169"/>
              <a:gd name="connsiteY20812" fmla="*/ 1491012 h 5809456"/>
              <a:gd name="connsiteX20813" fmla="*/ 6504033 w 10993169"/>
              <a:gd name="connsiteY20813" fmla="*/ 1489059 h 5809456"/>
              <a:gd name="connsiteX20814" fmla="*/ 6505987 w 10993169"/>
              <a:gd name="connsiteY20814" fmla="*/ 1487105 h 5809456"/>
              <a:gd name="connsiteX20815" fmla="*/ 6507940 w 10993169"/>
              <a:gd name="connsiteY20815" fmla="*/ 1485803 h 5809456"/>
              <a:gd name="connsiteX20816" fmla="*/ 6513149 w 10993169"/>
              <a:gd name="connsiteY20816" fmla="*/ 1485803 h 5809456"/>
              <a:gd name="connsiteX20817" fmla="*/ 6520963 w 10993169"/>
              <a:gd name="connsiteY20817" fmla="*/ 1485803 h 5809456"/>
              <a:gd name="connsiteX20818" fmla="*/ 6524870 w 10993169"/>
              <a:gd name="connsiteY20818" fmla="*/ 1489059 h 5809456"/>
              <a:gd name="connsiteX20819" fmla="*/ 6529428 w 10993169"/>
              <a:gd name="connsiteY20819" fmla="*/ 1492966 h 5809456"/>
              <a:gd name="connsiteX20820" fmla="*/ 6532033 w 10993169"/>
              <a:gd name="connsiteY20820" fmla="*/ 1494919 h 5809456"/>
              <a:gd name="connsiteX20821" fmla="*/ 6534637 w 10993169"/>
              <a:gd name="connsiteY20821" fmla="*/ 1496872 h 5809456"/>
              <a:gd name="connsiteX20822" fmla="*/ 6536591 w 10993169"/>
              <a:gd name="connsiteY20822" fmla="*/ 1498175 h 5809456"/>
              <a:gd name="connsiteX20823" fmla="*/ 6538544 w 10993169"/>
              <a:gd name="connsiteY20823" fmla="*/ 1498826 h 5809456"/>
              <a:gd name="connsiteX20824" fmla="*/ 6541149 w 10993169"/>
              <a:gd name="connsiteY20824" fmla="*/ 1499477 h 5809456"/>
              <a:gd name="connsiteX20825" fmla="*/ 6544404 w 10993169"/>
              <a:gd name="connsiteY20825" fmla="*/ 1499477 h 5809456"/>
              <a:gd name="connsiteX20826" fmla="*/ 6548962 w 10993169"/>
              <a:gd name="connsiteY20826" fmla="*/ 1499477 h 5809456"/>
              <a:gd name="connsiteX20827" fmla="*/ 6553520 w 10993169"/>
              <a:gd name="connsiteY20827" fmla="*/ 1499477 h 5809456"/>
              <a:gd name="connsiteX20828" fmla="*/ 6561985 w 10993169"/>
              <a:gd name="connsiteY20828" fmla="*/ 1498826 h 5809456"/>
              <a:gd name="connsiteX20829" fmla="*/ 6566543 w 10993169"/>
              <a:gd name="connsiteY20829" fmla="*/ 1498826 h 5809456"/>
              <a:gd name="connsiteX20830" fmla="*/ 6571101 w 10993169"/>
              <a:gd name="connsiteY20830" fmla="*/ 1496872 h 5809456"/>
              <a:gd name="connsiteX20831" fmla="*/ 6579565 w 10993169"/>
              <a:gd name="connsiteY20831" fmla="*/ 1492966 h 5809456"/>
              <a:gd name="connsiteX20832" fmla="*/ 6589984 w 10993169"/>
              <a:gd name="connsiteY20832" fmla="*/ 1489059 h 5809456"/>
              <a:gd name="connsiteX20833" fmla="*/ 6597797 w 10993169"/>
              <a:gd name="connsiteY20833" fmla="*/ 1485803 h 5809456"/>
              <a:gd name="connsiteX20834" fmla="*/ 6601704 w 10993169"/>
              <a:gd name="connsiteY20834" fmla="*/ 1483850 h 5809456"/>
              <a:gd name="connsiteX20835" fmla="*/ 6606913 w 10993169"/>
              <a:gd name="connsiteY20835" fmla="*/ 1481245 h 5809456"/>
              <a:gd name="connsiteX20836" fmla="*/ 6612123 w 10993169"/>
              <a:gd name="connsiteY20836" fmla="*/ 1479292 h 5809456"/>
              <a:gd name="connsiteX20837" fmla="*/ 6617983 w 10993169"/>
              <a:gd name="connsiteY20837" fmla="*/ 1477989 h 5809456"/>
              <a:gd name="connsiteX20838" fmla="*/ 6622541 w 10993169"/>
              <a:gd name="connsiteY20838" fmla="*/ 1479292 h 5809456"/>
              <a:gd name="connsiteX20839" fmla="*/ 6625797 w 10993169"/>
              <a:gd name="connsiteY20839" fmla="*/ 1480594 h 5809456"/>
              <a:gd name="connsiteX20840" fmla="*/ 6627099 w 10993169"/>
              <a:gd name="connsiteY20840" fmla="*/ 1483199 h 5809456"/>
              <a:gd name="connsiteX20841" fmla="*/ 6627750 w 10993169"/>
              <a:gd name="connsiteY20841" fmla="*/ 1487105 h 5809456"/>
              <a:gd name="connsiteX20842" fmla="*/ 6628401 w 10993169"/>
              <a:gd name="connsiteY20842" fmla="*/ 1491012 h 5809456"/>
              <a:gd name="connsiteX20843" fmla="*/ 6628401 w 10993169"/>
              <a:gd name="connsiteY20843" fmla="*/ 1493617 h 5809456"/>
              <a:gd name="connsiteX20844" fmla="*/ 6634261 w 10993169"/>
              <a:gd name="connsiteY20844" fmla="*/ 1498826 h 5809456"/>
              <a:gd name="connsiteX20845" fmla="*/ 6640773 w 10993169"/>
              <a:gd name="connsiteY20845" fmla="*/ 1503384 h 5809456"/>
              <a:gd name="connsiteX20846" fmla="*/ 6643377 w 10993169"/>
              <a:gd name="connsiteY20846" fmla="*/ 1508593 h 5809456"/>
              <a:gd name="connsiteX20847" fmla="*/ 6645331 w 10993169"/>
              <a:gd name="connsiteY20847" fmla="*/ 1513151 h 5809456"/>
              <a:gd name="connsiteX20848" fmla="*/ 6647935 w 10993169"/>
              <a:gd name="connsiteY20848" fmla="*/ 1517709 h 5809456"/>
              <a:gd name="connsiteX20849" fmla="*/ 6648586 w 10993169"/>
              <a:gd name="connsiteY20849" fmla="*/ 1522267 h 5809456"/>
              <a:gd name="connsiteX20850" fmla="*/ 6647935 w 10993169"/>
              <a:gd name="connsiteY20850" fmla="*/ 1524220 h 5809456"/>
              <a:gd name="connsiteX20851" fmla="*/ 6645982 w 10993169"/>
              <a:gd name="connsiteY20851" fmla="*/ 1526174 h 5809456"/>
              <a:gd name="connsiteX20852" fmla="*/ 6645331 w 10993169"/>
              <a:gd name="connsiteY20852" fmla="*/ 1526825 h 5809456"/>
              <a:gd name="connsiteX20853" fmla="*/ 6645331 w 10993169"/>
              <a:gd name="connsiteY20853" fmla="*/ 1527476 h 5809456"/>
              <a:gd name="connsiteX20854" fmla="*/ 6645331 w 10993169"/>
              <a:gd name="connsiteY20854" fmla="*/ 1528778 h 5809456"/>
              <a:gd name="connsiteX20855" fmla="*/ 6645982 w 10993169"/>
              <a:gd name="connsiteY20855" fmla="*/ 1529429 h 5809456"/>
              <a:gd name="connsiteX20856" fmla="*/ 6646633 w 10993169"/>
              <a:gd name="connsiteY20856" fmla="*/ 1531383 h 5809456"/>
              <a:gd name="connsiteX20857" fmla="*/ 6647935 w 10993169"/>
              <a:gd name="connsiteY20857" fmla="*/ 1532034 h 5809456"/>
              <a:gd name="connsiteX20858" fmla="*/ 6649889 w 10993169"/>
              <a:gd name="connsiteY20858" fmla="*/ 1532685 h 5809456"/>
              <a:gd name="connsiteX20859" fmla="*/ 6653144 w 10993169"/>
              <a:gd name="connsiteY20859" fmla="*/ 1532685 h 5809456"/>
              <a:gd name="connsiteX20860" fmla="*/ 6659005 w 10993169"/>
              <a:gd name="connsiteY20860" fmla="*/ 1532685 h 5809456"/>
              <a:gd name="connsiteX20861" fmla="*/ 6663563 w 10993169"/>
              <a:gd name="connsiteY20861" fmla="*/ 1532034 h 5809456"/>
              <a:gd name="connsiteX20862" fmla="*/ 6670074 w 10993169"/>
              <a:gd name="connsiteY20862" fmla="*/ 1528127 h 5809456"/>
              <a:gd name="connsiteX20863" fmla="*/ 6676585 w 10993169"/>
              <a:gd name="connsiteY20863" fmla="*/ 1524871 h 5809456"/>
              <a:gd name="connsiteX20864" fmla="*/ 6679841 w 10993169"/>
              <a:gd name="connsiteY20864" fmla="*/ 1525522 h 5809456"/>
              <a:gd name="connsiteX20865" fmla="*/ 6683097 w 10993169"/>
              <a:gd name="connsiteY20865" fmla="*/ 1527476 h 5809456"/>
              <a:gd name="connsiteX20866" fmla="*/ 6685701 w 10993169"/>
              <a:gd name="connsiteY20866" fmla="*/ 1530080 h 5809456"/>
              <a:gd name="connsiteX20867" fmla="*/ 6686352 w 10993169"/>
              <a:gd name="connsiteY20867" fmla="*/ 1532034 h 5809456"/>
              <a:gd name="connsiteX20868" fmla="*/ 6687003 w 10993169"/>
              <a:gd name="connsiteY20868" fmla="*/ 1533336 h 5809456"/>
              <a:gd name="connsiteX20869" fmla="*/ 6687003 w 10993169"/>
              <a:gd name="connsiteY20869" fmla="*/ 1534638 h 5809456"/>
              <a:gd name="connsiteX20870" fmla="*/ 6686352 w 10993169"/>
              <a:gd name="connsiteY20870" fmla="*/ 1536592 h 5809456"/>
              <a:gd name="connsiteX20871" fmla="*/ 6685050 w 10993169"/>
              <a:gd name="connsiteY20871" fmla="*/ 1538545 h 5809456"/>
              <a:gd name="connsiteX20872" fmla="*/ 6682445 w 10993169"/>
              <a:gd name="connsiteY20872" fmla="*/ 1542452 h 5809456"/>
              <a:gd name="connsiteX20873" fmla="*/ 6681794 w 10993169"/>
              <a:gd name="connsiteY20873" fmla="*/ 1545057 h 5809456"/>
              <a:gd name="connsiteX20874" fmla="*/ 6682445 w 10993169"/>
              <a:gd name="connsiteY20874" fmla="*/ 1549615 h 5809456"/>
              <a:gd name="connsiteX20875" fmla="*/ 6684399 w 10993169"/>
              <a:gd name="connsiteY20875" fmla="*/ 1554824 h 5809456"/>
              <a:gd name="connsiteX20876" fmla="*/ 6687655 w 10993169"/>
              <a:gd name="connsiteY20876" fmla="*/ 1560684 h 5809456"/>
              <a:gd name="connsiteX20877" fmla="*/ 6692213 w 10993169"/>
              <a:gd name="connsiteY20877" fmla="*/ 1565242 h 5809456"/>
              <a:gd name="connsiteX20878" fmla="*/ 6694817 w 10993169"/>
              <a:gd name="connsiteY20878" fmla="*/ 1567195 h 5809456"/>
              <a:gd name="connsiteX20879" fmla="*/ 6697421 w 10993169"/>
              <a:gd name="connsiteY20879" fmla="*/ 1568498 h 5809456"/>
              <a:gd name="connsiteX20880" fmla="*/ 6698724 w 10993169"/>
              <a:gd name="connsiteY20880" fmla="*/ 1568498 h 5809456"/>
              <a:gd name="connsiteX20881" fmla="*/ 6700026 w 10993169"/>
              <a:gd name="connsiteY20881" fmla="*/ 1569149 h 5809456"/>
              <a:gd name="connsiteX20882" fmla="*/ 6701329 w 10993169"/>
              <a:gd name="connsiteY20882" fmla="*/ 1568498 h 5809456"/>
              <a:gd name="connsiteX20883" fmla="*/ 6702631 w 10993169"/>
              <a:gd name="connsiteY20883" fmla="*/ 1567846 h 5809456"/>
              <a:gd name="connsiteX20884" fmla="*/ 6703282 w 10993169"/>
              <a:gd name="connsiteY20884" fmla="*/ 1567195 h 5809456"/>
              <a:gd name="connsiteX20885" fmla="*/ 6703282 w 10993169"/>
              <a:gd name="connsiteY20885" fmla="*/ 1566544 h 5809456"/>
              <a:gd name="connsiteX20886" fmla="*/ 6703282 w 10993169"/>
              <a:gd name="connsiteY20886" fmla="*/ 1565242 h 5809456"/>
              <a:gd name="connsiteX20887" fmla="*/ 6703282 w 10993169"/>
              <a:gd name="connsiteY20887" fmla="*/ 1563940 h 5809456"/>
              <a:gd name="connsiteX20888" fmla="*/ 6702631 w 10993169"/>
              <a:gd name="connsiteY20888" fmla="*/ 1560033 h 5809456"/>
              <a:gd name="connsiteX20889" fmla="*/ 6702631 w 10993169"/>
              <a:gd name="connsiteY20889" fmla="*/ 1557428 h 5809456"/>
              <a:gd name="connsiteX20890" fmla="*/ 6701979 w 10993169"/>
              <a:gd name="connsiteY20890" fmla="*/ 1554824 h 5809456"/>
              <a:gd name="connsiteX20891" fmla="*/ 6701329 w 10993169"/>
              <a:gd name="connsiteY20891" fmla="*/ 1551568 h 5809456"/>
              <a:gd name="connsiteX20892" fmla="*/ 6701329 w 10993169"/>
              <a:gd name="connsiteY20892" fmla="*/ 1549615 h 5809456"/>
              <a:gd name="connsiteX20893" fmla="*/ 6701329 w 10993169"/>
              <a:gd name="connsiteY20893" fmla="*/ 1547661 h 5809456"/>
              <a:gd name="connsiteX20894" fmla="*/ 6701979 w 10993169"/>
              <a:gd name="connsiteY20894" fmla="*/ 1546359 h 5809456"/>
              <a:gd name="connsiteX20895" fmla="*/ 6702631 w 10993169"/>
              <a:gd name="connsiteY20895" fmla="*/ 1545057 h 5809456"/>
              <a:gd name="connsiteX20896" fmla="*/ 6702631 w 10993169"/>
              <a:gd name="connsiteY20896" fmla="*/ 1543754 h 5809456"/>
              <a:gd name="connsiteX20897" fmla="*/ 6703933 w 10993169"/>
              <a:gd name="connsiteY20897" fmla="*/ 1542452 h 5809456"/>
              <a:gd name="connsiteX20898" fmla="*/ 6705887 w 10993169"/>
              <a:gd name="connsiteY20898" fmla="*/ 1541801 h 5809456"/>
              <a:gd name="connsiteX20899" fmla="*/ 6707840 w 10993169"/>
              <a:gd name="connsiteY20899" fmla="*/ 1540499 h 5809456"/>
              <a:gd name="connsiteX20900" fmla="*/ 6709793 w 10993169"/>
              <a:gd name="connsiteY20900" fmla="*/ 1539848 h 5809456"/>
              <a:gd name="connsiteX20901" fmla="*/ 6712398 w 10993169"/>
              <a:gd name="connsiteY20901" fmla="*/ 1539196 h 5809456"/>
              <a:gd name="connsiteX20902" fmla="*/ 6713700 w 10993169"/>
              <a:gd name="connsiteY20902" fmla="*/ 1539196 h 5809456"/>
              <a:gd name="connsiteX20903" fmla="*/ 6715002 w 10993169"/>
              <a:gd name="connsiteY20903" fmla="*/ 1539848 h 5809456"/>
              <a:gd name="connsiteX20904" fmla="*/ 6716956 w 10993169"/>
              <a:gd name="connsiteY20904" fmla="*/ 1540499 h 5809456"/>
              <a:gd name="connsiteX20905" fmla="*/ 6718909 w 10993169"/>
              <a:gd name="connsiteY20905" fmla="*/ 1541801 h 5809456"/>
              <a:gd name="connsiteX20906" fmla="*/ 6720863 w 10993169"/>
              <a:gd name="connsiteY20906" fmla="*/ 1543103 h 5809456"/>
              <a:gd name="connsiteX20907" fmla="*/ 6722165 w 10993169"/>
              <a:gd name="connsiteY20907" fmla="*/ 1545708 h 5809456"/>
              <a:gd name="connsiteX20908" fmla="*/ 6724769 w 10993169"/>
              <a:gd name="connsiteY20908" fmla="*/ 1550266 h 5809456"/>
              <a:gd name="connsiteX20909" fmla="*/ 6725421 w 10993169"/>
              <a:gd name="connsiteY20909" fmla="*/ 1554824 h 5809456"/>
              <a:gd name="connsiteX20910" fmla="*/ 6726072 w 10993169"/>
              <a:gd name="connsiteY20910" fmla="*/ 1557428 h 5809456"/>
              <a:gd name="connsiteX20911" fmla="*/ 6726072 w 10993169"/>
              <a:gd name="connsiteY20911" fmla="*/ 1560033 h 5809456"/>
              <a:gd name="connsiteX20912" fmla="*/ 6725421 w 10993169"/>
              <a:gd name="connsiteY20912" fmla="*/ 1562637 h 5809456"/>
              <a:gd name="connsiteX20913" fmla="*/ 6724769 w 10993169"/>
              <a:gd name="connsiteY20913" fmla="*/ 1565242 h 5809456"/>
              <a:gd name="connsiteX20914" fmla="*/ 6723467 w 10993169"/>
              <a:gd name="connsiteY20914" fmla="*/ 1571102 h 5809456"/>
              <a:gd name="connsiteX20915" fmla="*/ 6722816 w 10993169"/>
              <a:gd name="connsiteY20915" fmla="*/ 1575660 h 5809456"/>
              <a:gd name="connsiteX20916" fmla="*/ 6729327 w 10993169"/>
              <a:gd name="connsiteY20916" fmla="*/ 1580218 h 5809456"/>
              <a:gd name="connsiteX20917" fmla="*/ 6735839 w 10993169"/>
              <a:gd name="connsiteY20917" fmla="*/ 1585427 h 5809456"/>
              <a:gd name="connsiteX20918" fmla="*/ 6737141 w 10993169"/>
              <a:gd name="connsiteY20918" fmla="*/ 1589985 h 5809456"/>
              <a:gd name="connsiteX20919" fmla="*/ 6739095 w 10993169"/>
              <a:gd name="connsiteY20919" fmla="*/ 1594543 h 5809456"/>
              <a:gd name="connsiteX20920" fmla="*/ 6740397 w 10993169"/>
              <a:gd name="connsiteY20920" fmla="*/ 1599101 h 5809456"/>
              <a:gd name="connsiteX20921" fmla="*/ 6740397 w 10993169"/>
              <a:gd name="connsiteY20921" fmla="*/ 1603659 h 5809456"/>
              <a:gd name="connsiteX20922" fmla="*/ 6741048 w 10993169"/>
              <a:gd name="connsiteY20922" fmla="*/ 1604961 h 5809456"/>
              <a:gd name="connsiteX20923" fmla="*/ 6741699 w 10993169"/>
              <a:gd name="connsiteY20923" fmla="*/ 1606264 h 5809456"/>
              <a:gd name="connsiteX20924" fmla="*/ 6741699 w 10993169"/>
              <a:gd name="connsiteY20924" fmla="*/ 1609519 h 5809456"/>
              <a:gd name="connsiteX20925" fmla="*/ 6741048 w 10993169"/>
              <a:gd name="connsiteY20925" fmla="*/ 1612124 h 5809456"/>
              <a:gd name="connsiteX20926" fmla="*/ 6739745 w 10993169"/>
              <a:gd name="connsiteY20926" fmla="*/ 1617333 h 5809456"/>
              <a:gd name="connsiteX20927" fmla="*/ 6737792 w 10993169"/>
              <a:gd name="connsiteY20927" fmla="*/ 1621891 h 5809456"/>
              <a:gd name="connsiteX20928" fmla="*/ 6737141 w 10993169"/>
              <a:gd name="connsiteY20928" fmla="*/ 1624496 h 5809456"/>
              <a:gd name="connsiteX20929" fmla="*/ 6735188 w 10993169"/>
              <a:gd name="connsiteY20929" fmla="*/ 1627751 h 5809456"/>
              <a:gd name="connsiteX20930" fmla="*/ 6732583 w 10993169"/>
              <a:gd name="connsiteY20930" fmla="*/ 1631007 h 5809456"/>
              <a:gd name="connsiteX20931" fmla="*/ 6730630 w 10993169"/>
              <a:gd name="connsiteY20931" fmla="*/ 1632309 h 5809456"/>
              <a:gd name="connsiteX20932" fmla="*/ 6725421 w 10993169"/>
              <a:gd name="connsiteY20932" fmla="*/ 1623844 h 5809456"/>
              <a:gd name="connsiteX20933" fmla="*/ 6720211 w 10993169"/>
              <a:gd name="connsiteY20933" fmla="*/ 1614077 h 5809456"/>
              <a:gd name="connsiteX20934" fmla="*/ 6715002 w 10993169"/>
              <a:gd name="connsiteY20934" fmla="*/ 1615380 h 5809456"/>
              <a:gd name="connsiteX20935" fmla="*/ 6710445 w 10993169"/>
              <a:gd name="connsiteY20935" fmla="*/ 1616682 h 5809456"/>
              <a:gd name="connsiteX20936" fmla="*/ 6708491 w 10993169"/>
              <a:gd name="connsiteY20936" fmla="*/ 1614728 h 5809456"/>
              <a:gd name="connsiteX20937" fmla="*/ 6706537 w 10993169"/>
              <a:gd name="connsiteY20937" fmla="*/ 1612124 h 5809456"/>
              <a:gd name="connsiteX20938" fmla="*/ 6704584 w 10993169"/>
              <a:gd name="connsiteY20938" fmla="*/ 1610170 h 5809456"/>
              <a:gd name="connsiteX20939" fmla="*/ 6702631 w 10993169"/>
              <a:gd name="connsiteY20939" fmla="*/ 1608868 h 5809456"/>
              <a:gd name="connsiteX20940" fmla="*/ 6701329 w 10993169"/>
              <a:gd name="connsiteY20940" fmla="*/ 1607566 h 5809456"/>
              <a:gd name="connsiteX20941" fmla="*/ 6700677 w 10993169"/>
              <a:gd name="connsiteY20941" fmla="*/ 1607566 h 5809456"/>
              <a:gd name="connsiteX20942" fmla="*/ 6699375 w 10993169"/>
              <a:gd name="connsiteY20942" fmla="*/ 1608868 h 5809456"/>
              <a:gd name="connsiteX20943" fmla="*/ 6698724 w 10993169"/>
              <a:gd name="connsiteY20943" fmla="*/ 1609519 h 5809456"/>
              <a:gd name="connsiteX20944" fmla="*/ 6696771 w 10993169"/>
              <a:gd name="connsiteY20944" fmla="*/ 1610822 h 5809456"/>
              <a:gd name="connsiteX20945" fmla="*/ 6694817 w 10993169"/>
              <a:gd name="connsiteY20945" fmla="*/ 1611473 h 5809456"/>
              <a:gd name="connsiteX20946" fmla="*/ 6694817 w 10993169"/>
              <a:gd name="connsiteY20946" fmla="*/ 1614728 h 5809456"/>
              <a:gd name="connsiteX20947" fmla="*/ 6695468 w 10993169"/>
              <a:gd name="connsiteY20947" fmla="*/ 1618635 h 5809456"/>
              <a:gd name="connsiteX20948" fmla="*/ 6696119 w 10993169"/>
              <a:gd name="connsiteY20948" fmla="*/ 1622542 h 5809456"/>
              <a:gd name="connsiteX20949" fmla="*/ 6697421 w 10993169"/>
              <a:gd name="connsiteY20949" fmla="*/ 1627100 h 5809456"/>
              <a:gd name="connsiteX20950" fmla="*/ 6700026 w 10993169"/>
              <a:gd name="connsiteY20950" fmla="*/ 1629705 h 5809456"/>
              <a:gd name="connsiteX20951" fmla="*/ 6702631 w 10993169"/>
              <a:gd name="connsiteY20951" fmla="*/ 1634263 h 5809456"/>
              <a:gd name="connsiteX20952" fmla="*/ 6706537 w 10993169"/>
              <a:gd name="connsiteY20952" fmla="*/ 1638821 h 5809456"/>
              <a:gd name="connsiteX20953" fmla="*/ 6710445 w 10993169"/>
              <a:gd name="connsiteY20953" fmla="*/ 1642076 h 5809456"/>
              <a:gd name="connsiteX20954" fmla="*/ 6712398 w 10993169"/>
              <a:gd name="connsiteY20954" fmla="*/ 1644030 h 5809456"/>
              <a:gd name="connsiteX20955" fmla="*/ 6715653 w 10993169"/>
              <a:gd name="connsiteY20955" fmla="*/ 1645332 h 5809456"/>
              <a:gd name="connsiteX20956" fmla="*/ 6718909 w 10993169"/>
              <a:gd name="connsiteY20956" fmla="*/ 1647285 h 5809456"/>
              <a:gd name="connsiteX20957" fmla="*/ 6722816 w 10993169"/>
              <a:gd name="connsiteY20957" fmla="*/ 1647936 h 5809456"/>
              <a:gd name="connsiteX20958" fmla="*/ 6729979 w 10993169"/>
              <a:gd name="connsiteY20958" fmla="*/ 1650541 h 5809456"/>
              <a:gd name="connsiteX20959" fmla="*/ 6735839 w 10993169"/>
              <a:gd name="connsiteY20959" fmla="*/ 1652494 h 5809456"/>
              <a:gd name="connsiteX20960" fmla="*/ 6744303 w 10993169"/>
              <a:gd name="connsiteY20960" fmla="*/ 1655099 h 5809456"/>
              <a:gd name="connsiteX20961" fmla="*/ 6750815 w 10993169"/>
              <a:gd name="connsiteY20961" fmla="*/ 1657704 h 5809456"/>
              <a:gd name="connsiteX20962" fmla="*/ 6752117 w 10993169"/>
              <a:gd name="connsiteY20962" fmla="*/ 1662913 h 5809456"/>
              <a:gd name="connsiteX20963" fmla="*/ 6752768 w 10993169"/>
              <a:gd name="connsiteY20963" fmla="*/ 1670075 h 5809456"/>
              <a:gd name="connsiteX20964" fmla="*/ 6753419 w 10993169"/>
              <a:gd name="connsiteY20964" fmla="*/ 1677238 h 5809456"/>
              <a:gd name="connsiteX20965" fmla="*/ 6753419 w 10993169"/>
              <a:gd name="connsiteY20965" fmla="*/ 1683098 h 5809456"/>
              <a:gd name="connsiteX20966" fmla="*/ 6752117 w 10993169"/>
              <a:gd name="connsiteY20966" fmla="*/ 1692214 h 5809456"/>
              <a:gd name="connsiteX20967" fmla="*/ 6750164 w 10993169"/>
              <a:gd name="connsiteY20967" fmla="*/ 1703934 h 5809456"/>
              <a:gd name="connsiteX20968" fmla="*/ 6748861 w 10993169"/>
              <a:gd name="connsiteY20968" fmla="*/ 1709795 h 5809456"/>
              <a:gd name="connsiteX20969" fmla="*/ 6746908 w 10993169"/>
              <a:gd name="connsiteY20969" fmla="*/ 1716306 h 5809456"/>
              <a:gd name="connsiteX20970" fmla="*/ 6744955 w 10993169"/>
              <a:gd name="connsiteY20970" fmla="*/ 1720864 h 5809456"/>
              <a:gd name="connsiteX20971" fmla="*/ 6743001 w 10993169"/>
              <a:gd name="connsiteY20971" fmla="*/ 1724120 h 5809456"/>
              <a:gd name="connsiteX20972" fmla="*/ 6741048 w 10993169"/>
              <a:gd name="connsiteY20972" fmla="*/ 1726724 h 5809456"/>
              <a:gd name="connsiteX20973" fmla="*/ 6737792 w 10993169"/>
              <a:gd name="connsiteY20973" fmla="*/ 1729980 h 5809456"/>
              <a:gd name="connsiteX20974" fmla="*/ 6735188 w 10993169"/>
              <a:gd name="connsiteY20974" fmla="*/ 1733236 h 5809456"/>
              <a:gd name="connsiteX20975" fmla="*/ 6733234 w 10993169"/>
              <a:gd name="connsiteY20975" fmla="*/ 1734538 h 5809456"/>
              <a:gd name="connsiteX20976" fmla="*/ 6729979 w 10993169"/>
              <a:gd name="connsiteY20976" fmla="*/ 1735840 h 5809456"/>
              <a:gd name="connsiteX20977" fmla="*/ 6726723 w 10993169"/>
              <a:gd name="connsiteY20977" fmla="*/ 1736491 h 5809456"/>
              <a:gd name="connsiteX20978" fmla="*/ 6722816 w 10993169"/>
              <a:gd name="connsiteY20978" fmla="*/ 1737142 h 5809456"/>
              <a:gd name="connsiteX20979" fmla="*/ 6720211 w 10993169"/>
              <a:gd name="connsiteY20979" fmla="*/ 1737142 h 5809456"/>
              <a:gd name="connsiteX20980" fmla="*/ 6718258 w 10993169"/>
              <a:gd name="connsiteY20980" fmla="*/ 1739096 h 5809456"/>
              <a:gd name="connsiteX20981" fmla="*/ 6716956 w 10993169"/>
              <a:gd name="connsiteY20981" fmla="*/ 1741700 h 5809456"/>
              <a:gd name="connsiteX20982" fmla="*/ 6715653 w 10993169"/>
              <a:gd name="connsiteY20982" fmla="*/ 1744956 h 5809456"/>
              <a:gd name="connsiteX20983" fmla="*/ 6715002 w 10993169"/>
              <a:gd name="connsiteY20983" fmla="*/ 1746909 h 5809456"/>
              <a:gd name="connsiteX20984" fmla="*/ 6712398 w 10993169"/>
              <a:gd name="connsiteY20984" fmla="*/ 1756025 h 5809456"/>
              <a:gd name="connsiteX20985" fmla="*/ 6710445 w 10993169"/>
              <a:gd name="connsiteY20985" fmla="*/ 1765141 h 5809456"/>
              <a:gd name="connsiteX20986" fmla="*/ 6709793 w 10993169"/>
              <a:gd name="connsiteY20986" fmla="*/ 1767095 h 5809456"/>
              <a:gd name="connsiteX20987" fmla="*/ 6708491 w 10993169"/>
              <a:gd name="connsiteY20987" fmla="*/ 1769699 h 5809456"/>
              <a:gd name="connsiteX20988" fmla="*/ 6707189 w 10993169"/>
              <a:gd name="connsiteY20988" fmla="*/ 1771653 h 5809456"/>
              <a:gd name="connsiteX20989" fmla="*/ 6705235 w 10993169"/>
              <a:gd name="connsiteY20989" fmla="*/ 1772304 h 5809456"/>
              <a:gd name="connsiteX20990" fmla="*/ 6697421 w 10993169"/>
              <a:gd name="connsiteY20990" fmla="*/ 1773606 h 5809456"/>
              <a:gd name="connsiteX20991" fmla="*/ 6688957 w 10993169"/>
              <a:gd name="connsiteY20991" fmla="*/ 1774908 h 5809456"/>
              <a:gd name="connsiteX20992" fmla="*/ 6685701 w 10993169"/>
              <a:gd name="connsiteY20992" fmla="*/ 1777513 h 5809456"/>
              <a:gd name="connsiteX20993" fmla="*/ 6682445 w 10993169"/>
              <a:gd name="connsiteY20993" fmla="*/ 1781420 h 5809456"/>
              <a:gd name="connsiteX20994" fmla="*/ 6679841 w 10993169"/>
              <a:gd name="connsiteY20994" fmla="*/ 1785978 h 5809456"/>
              <a:gd name="connsiteX20995" fmla="*/ 6679190 w 10993169"/>
              <a:gd name="connsiteY20995" fmla="*/ 1790536 h 5809456"/>
              <a:gd name="connsiteX20996" fmla="*/ 6677236 w 10993169"/>
              <a:gd name="connsiteY20996" fmla="*/ 1795094 h 5809456"/>
              <a:gd name="connsiteX20997" fmla="*/ 6676585 w 10993169"/>
              <a:gd name="connsiteY20997" fmla="*/ 1800303 h 5809456"/>
              <a:gd name="connsiteX20998" fmla="*/ 6675283 w 10993169"/>
              <a:gd name="connsiteY20998" fmla="*/ 1806163 h 5809456"/>
              <a:gd name="connsiteX20999" fmla="*/ 6673981 w 10993169"/>
              <a:gd name="connsiteY20999" fmla="*/ 1810721 h 5809456"/>
              <a:gd name="connsiteX21000" fmla="*/ 6666167 w 10993169"/>
              <a:gd name="connsiteY21000" fmla="*/ 1810721 h 5809456"/>
              <a:gd name="connsiteX21001" fmla="*/ 6658353 w 10993169"/>
              <a:gd name="connsiteY21001" fmla="*/ 1810721 h 5809456"/>
              <a:gd name="connsiteX21002" fmla="*/ 6656400 w 10993169"/>
              <a:gd name="connsiteY21002" fmla="*/ 1811372 h 5809456"/>
              <a:gd name="connsiteX21003" fmla="*/ 6655097 w 10993169"/>
              <a:gd name="connsiteY21003" fmla="*/ 1812023 h 5809456"/>
              <a:gd name="connsiteX21004" fmla="*/ 6653144 w 10993169"/>
              <a:gd name="connsiteY21004" fmla="*/ 1813977 h 5809456"/>
              <a:gd name="connsiteX21005" fmla="*/ 6651191 w 10993169"/>
              <a:gd name="connsiteY21005" fmla="*/ 1816581 h 5809456"/>
              <a:gd name="connsiteX21006" fmla="*/ 6647935 w 10993169"/>
              <a:gd name="connsiteY21006" fmla="*/ 1821139 h 5809456"/>
              <a:gd name="connsiteX21007" fmla="*/ 6645982 w 10993169"/>
              <a:gd name="connsiteY21007" fmla="*/ 1823744 h 5809456"/>
              <a:gd name="connsiteX21008" fmla="*/ 6644028 w 10993169"/>
              <a:gd name="connsiteY21008" fmla="*/ 1826348 h 5809456"/>
              <a:gd name="connsiteX21009" fmla="*/ 6642075 w 10993169"/>
              <a:gd name="connsiteY21009" fmla="*/ 1830255 h 5809456"/>
              <a:gd name="connsiteX21010" fmla="*/ 6640773 w 10993169"/>
              <a:gd name="connsiteY21010" fmla="*/ 1831557 h 5809456"/>
              <a:gd name="connsiteX21011" fmla="*/ 6638819 w 10993169"/>
              <a:gd name="connsiteY21011" fmla="*/ 1832860 h 5809456"/>
              <a:gd name="connsiteX21012" fmla="*/ 6637517 w 10993169"/>
              <a:gd name="connsiteY21012" fmla="*/ 1833511 h 5809456"/>
              <a:gd name="connsiteX21013" fmla="*/ 6635563 w 10993169"/>
              <a:gd name="connsiteY21013" fmla="*/ 1834162 h 5809456"/>
              <a:gd name="connsiteX21014" fmla="*/ 6635563 w 10993169"/>
              <a:gd name="connsiteY21014" fmla="*/ 1834813 h 5809456"/>
              <a:gd name="connsiteX21015" fmla="*/ 6634261 w 10993169"/>
              <a:gd name="connsiteY21015" fmla="*/ 1835464 h 5809456"/>
              <a:gd name="connsiteX21016" fmla="*/ 6632959 w 10993169"/>
              <a:gd name="connsiteY21016" fmla="*/ 1835464 h 5809456"/>
              <a:gd name="connsiteX21017" fmla="*/ 6631657 w 10993169"/>
              <a:gd name="connsiteY21017" fmla="*/ 1834813 h 5809456"/>
              <a:gd name="connsiteX21018" fmla="*/ 6628401 w 10993169"/>
              <a:gd name="connsiteY21018" fmla="*/ 1834813 h 5809456"/>
              <a:gd name="connsiteX21019" fmla="*/ 6625797 w 10993169"/>
              <a:gd name="connsiteY21019" fmla="*/ 1834162 h 5809456"/>
              <a:gd name="connsiteX21020" fmla="*/ 6623192 w 10993169"/>
              <a:gd name="connsiteY21020" fmla="*/ 1836767 h 5809456"/>
              <a:gd name="connsiteX21021" fmla="*/ 6620587 w 10993169"/>
              <a:gd name="connsiteY21021" fmla="*/ 1840673 h 5809456"/>
              <a:gd name="connsiteX21022" fmla="*/ 6618634 w 10993169"/>
              <a:gd name="connsiteY21022" fmla="*/ 1845231 h 5809456"/>
              <a:gd name="connsiteX21023" fmla="*/ 6617983 w 10993169"/>
              <a:gd name="connsiteY21023" fmla="*/ 1849138 h 5809456"/>
              <a:gd name="connsiteX21024" fmla="*/ 6618634 w 10993169"/>
              <a:gd name="connsiteY21024" fmla="*/ 1851092 h 5809456"/>
              <a:gd name="connsiteX21025" fmla="*/ 6619285 w 10993169"/>
              <a:gd name="connsiteY21025" fmla="*/ 1853045 h 5809456"/>
              <a:gd name="connsiteX21026" fmla="*/ 6621239 w 10993169"/>
              <a:gd name="connsiteY21026" fmla="*/ 1854998 h 5809456"/>
              <a:gd name="connsiteX21027" fmla="*/ 6623192 w 10993169"/>
              <a:gd name="connsiteY21027" fmla="*/ 1856952 h 5809456"/>
              <a:gd name="connsiteX21028" fmla="*/ 6627750 w 10993169"/>
              <a:gd name="connsiteY21028" fmla="*/ 1860859 h 5809456"/>
              <a:gd name="connsiteX21029" fmla="*/ 6630354 w 10993169"/>
              <a:gd name="connsiteY21029" fmla="*/ 1864765 h 5809456"/>
              <a:gd name="connsiteX21030" fmla="*/ 6630354 w 10993169"/>
              <a:gd name="connsiteY21030" fmla="*/ 1869323 h 5809456"/>
              <a:gd name="connsiteX21031" fmla="*/ 6630354 w 10993169"/>
              <a:gd name="connsiteY21031" fmla="*/ 1874533 h 5809456"/>
              <a:gd name="connsiteX21032" fmla="*/ 6629703 w 10993169"/>
              <a:gd name="connsiteY21032" fmla="*/ 1880393 h 5809456"/>
              <a:gd name="connsiteX21033" fmla="*/ 6628401 w 10993169"/>
              <a:gd name="connsiteY21033" fmla="*/ 1884951 h 5809456"/>
              <a:gd name="connsiteX21034" fmla="*/ 6627099 w 10993169"/>
              <a:gd name="connsiteY21034" fmla="*/ 1886904 h 5809456"/>
              <a:gd name="connsiteX21035" fmla="*/ 6625145 w 10993169"/>
              <a:gd name="connsiteY21035" fmla="*/ 1888206 h 5809456"/>
              <a:gd name="connsiteX21036" fmla="*/ 6622541 w 10993169"/>
              <a:gd name="connsiteY21036" fmla="*/ 1889509 h 5809456"/>
              <a:gd name="connsiteX21037" fmla="*/ 6620587 w 10993169"/>
              <a:gd name="connsiteY21037" fmla="*/ 1890811 h 5809456"/>
              <a:gd name="connsiteX21038" fmla="*/ 6616029 w 10993169"/>
              <a:gd name="connsiteY21038" fmla="*/ 1893416 h 5809456"/>
              <a:gd name="connsiteX21039" fmla="*/ 6612773 w 10993169"/>
              <a:gd name="connsiteY21039" fmla="*/ 1895369 h 5809456"/>
              <a:gd name="connsiteX21040" fmla="*/ 6606913 w 10993169"/>
              <a:gd name="connsiteY21040" fmla="*/ 1897322 h 5809456"/>
              <a:gd name="connsiteX21041" fmla="*/ 6600402 w 10993169"/>
              <a:gd name="connsiteY21041" fmla="*/ 1900578 h 5809456"/>
              <a:gd name="connsiteX21042" fmla="*/ 6594542 w 10993169"/>
              <a:gd name="connsiteY21042" fmla="*/ 1903834 h 5809456"/>
              <a:gd name="connsiteX21043" fmla="*/ 6589984 w 10993169"/>
              <a:gd name="connsiteY21043" fmla="*/ 1907741 h 5809456"/>
              <a:gd name="connsiteX21044" fmla="*/ 6588030 w 10993169"/>
              <a:gd name="connsiteY21044" fmla="*/ 1912299 h 5809456"/>
              <a:gd name="connsiteX21045" fmla="*/ 6584775 w 10993169"/>
              <a:gd name="connsiteY21045" fmla="*/ 1918159 h 5809456"/>
              <a:gd name="connsiteX21046" fmla="*/ 6582170 w 10993169"/>
              <a:gd name="connsiteY21046" fmla="*/ 1924019 h 5809456"/>
              <a:gd name="connsiteX21047" fmla="*/ 6579565 w 10993169"/>
              <a:gd name="connsiteY21047" fmla="*/ 1928577 h 5809456"/>
              <a:gd name="connsiteX21048" fmla="*/ 6579565 w 10993169"/>
              <a:gd name="connsiteY21048" fmla="*/ 1933135 h 5809456"/>
              <a:gd name="connsiteX21049" fmla="*/ 6578263 w 10993169"/>
              <a:gd name="connsiteY21049" fmla="*/ 1937693 h 5809456"/>
              <a:gd name="connsiteX21050" fmla="*/ 6576310 w 10993169"/>
              <a:gd name="connsiteY21050" fmla="*/ 1942251 h 5809456"/>
              <a:gd name="connsiteX21051" fmla="*/ 6575007 w 10993169"/>
              <a:gd name="connsiteY21051" fmla="*/ 1946809 h 5809456"/>
              <a:gd name="connsiteX21052" fmla="*/ 6571752 w 10993169"/>
              <a:gd name="connsiteY21052" fmla="*/ 1948762 h 5809456"/>
              <a:gd name="connsiteX21053" fmla="*/ 6567845 w 10993169"/>
              <a:gd name="connsiteY21053" fmla="*/ 1950065 h 5809456"/>
              <a:gd name="connsiteX21054" fmla="*/ 6563287 w 10993169"/>
              <a:gd name="connsiteY21054" fmla="*/ 1951367 h 5809456"/>
              <a:gd name="connsiteX21055" fmla="*/ 6558729 w 10993169"/>
              <a:gd name="connsiteY21055" fmla="*/ 1952018 h 5809456"/>
              <a:gd name="connsiteX21056" fmla="*/ 6552218 w 10993169"/>
              <a:gd name="connsiteY21056" fmla="*/ 1952669 h 5809456"/>
              <a:gd name="connsiteX21057" fmla="*/ 6543753 w 10993169"/>
              <a:gd name="connsiteY21057" fmla="*/ 1953971 h 5809456"/>
              <a:gd name="connsiteX21058" fmla="*/ 6539195 w 10993169"/>
              <a:gd name="connsiteY21058" fmla="*/ 1955925 h 5809456"/>
              <a:gd name="connsiteX21059" fmla="*/ 6535288 w 10993169"/>
              <a:gd name="connsiteY21059" fmla="*/ 1958529 h 5809456"/>
              <a:gd name="connsiteX21060" fmla="*/ 6532683 w 10993169"/>
              <a:gd name="connsiteY21060" fmla="*/ 1959832 h 5809456"/>
              <a:gd name="connsiteX21061" fmla="*/ 6531381 w 10993169"/>
              <a:gd name="connsiteY21061" fmla="*/ 1961134 h 5809456"/>
              <a:gd name="connsiteX21062" fmla="*/ 6529428 w 10993169"/>
              <a:gd name="connsiteY21062" fmla="*/ 1962436 h 5809456"/>
              <a:gd name="connsiteX21063" fmla="*/ 6528125 w 10993169"/>
              <a:gd name="connsiteY21063" fmla="*/ 1964390 h 5809456"/>
              <a:gd name="connsiteX21064" fmla="*/ 6528125 w 10993169"/>
              <a:gd name="connsiteY21064" fmla="*/ 1966994 h 5809456"/>
              <a:gd name="connsiteX21065" fmla="*/ 6528125 w 10993169"/>
              <a:gd name="connsiteY21065" fmla="*/ 1969599 h 5809456"/>
              <a:gd name="connsiteX21066" fmla="*/ 6528777 w 10993169"/>
              <a:gd name="connsiteY21066" fmla="*/ 1973506 h 5809456"/>
              <a:gd name="connsiteX21067" fmla="*/ 6529428 w 10993169"/>
              <a:gd name="connsiteY21067" fmla="*/ 1977412 h 5809456"/>
              <a:gd name="connsiteX21068" fmla="*/ 6530079 w 10993169"/>
              <a:gd name="connsiteY21068" fmla="*/ 1980668 h 5809456"/>
              <a:gd name="connsiteX21069" fmla="*/ 6530079 w 10993169"/>
              <a:gd name="connsiteY21069" fmla="*/ 1984575 h 5809456"/>
              <a:gd name="connsiteX21070" fmla="*/ 6529428 w 10993169"/>
              <a:gd name="connsiteY21070" fmla="*/ 1987831 h 5809456"/>
              <a:gd name="connsiteX21071" fmla="*/ 6528125 w 10993169"/>
              <a:gd name="connsiteY21071" fmla="*/ 1989784 h 5809456"/>
              <a:gd name="connsiteX21072" fmla="*/ 6520312 w 10993169"/>
              <a:gd name="connsiteY21072" fmla="*/ 1993691 h 5809456"/>
              <a:gd name="connsiteX21073" fmla="*/ 6510545 w 10993169"/>
              <a:gd name="connsiteY21073" fmla="*/ 1997598 h 5809456"/>
              <a:gd name="connsiteX21074" fmla="*/ 6505987 w 10993169"/>
              <a:gd name="connsiteY21074" fmla="*/ 1999551 h 5809456"/>
              <a:gd name="connsiteX21075" fmla="*/ 6500127 w 10993169"/>
              <a:gd name="connsiteY21075" fmla="*/ 2002807 h 5809456"/>
              <a:gd name="connsiteX21076" fmla="*/ 6494917 w 10993169"/>
              <a:gd name="connsiteY21076" fmla="*/ 2006714 h 5809456"/>
              <a:gd name="connsiteX21077" fmla="*/ 6490359 w 10993169"/>
              <a:gd name="connsiteY21077" fmla="*/ 2009969 h 5809456"/>
              <a:gd name="connsiteX21078" fmla="*/ 6487755 w 10993169"/>
              <a:gd name="connsiteY21078" fmla="*/ 2012574 h 5809456"/>
              <a:gd name="connsiteX21079" fmla="*/ 6485801 w 10993169"/>
              <a:gd name="connsiteY21079" fmla="*/ 2016481 h 5809456"/>
              <a:gd name="connsiteX21080" fmla="*/ 6483197 w 10993169"/>
              <a:gd name="connsiteY21080" fmla="*/ 2020388 h 5809456"/>
              <a:gd name="connsiteX21081" fmla="*/ 6482546 w 10993169"/>
              <a:gd name="connsiteY21081" fmla="*/ 2022992 h 5809456"/>
              <a:gd name="connsiteX21082" fmla="*/ 6481895 w 10993169"/>
              <a:gd name="connsiteY21082" fmla="*/ 2025597 h 5809456"/>
              <a:gd name="connsiteX21083" fmla="*/ 6481895 w 10993169"/>
              <a:gd name="connsiteY21083" fmla="*/ 2028201 h 5809456"/>
              <a:gd name="connsiteX21084" fmla="*/ 6481895 w 10993169"/>
              <a:gd name="connsiteY21084" fmla="*/ 2030806 h 5809456"/>
              <a:gd name="connsiteX21085" fmla="*/ 6482546 w 10993169"/>
              <a:gd name="connsiteY21085" fmla="*/ 2033410 h 5809456"/>
              <a:gd name="connsiteX21086" fmla="*/ 6483197 w 10993169"/>
              <a:gd name="connsiteY21086" fmla="*/ 2036666 h 5809456"/>
              <a:gd name="connsiteX21087" fmla="*/ 6483197 w 10993169"/>
              <a:gd name="connsiteY21087" fmla="*/ 2039271 h 5809456"/>
              <a:gd name="connsiteX21088" fmla="*/ 6483197 w 10993169"/>
              <a:gd name="connsiteY21088" fmla="*/ 2041875 h 5809456"/>
              <a:gd name="connsiteX21089" fmla="*/ 6482546 w 10993169"/>
              <a:gd name="connsiteY21089" fmla="*/ 2043829 h 5809456"/>
              <a:gd name="connsiteX21090" fmla="*/ 6481895 w 10993169"/>
              <a:gd name="connsiteY21090" fmla="*/ 2047735 h 5809456"/>
              <a:gd name="connsiteX21091" fmla="*/ 6479941 w 10993169"/>
              <a:gd name="connsiteY21091" fmla="*/ 2050991 h 5809456"/>
              <a:gd name="connsiteX21092" fmla="*/ 6477337 w 10993169"/>
              <a:gd name="connsiteY21092" fmla="*/ 2054247 h 5809456"/>
              <a:gd name="connsiteX21093" fmla="*/ 6474732 w 10993169"/>
              <a:gd name="connsiteY21093" fmla="*/ 2056851 h 5809456"/>
              <a:gd name="connsiteX21094" fmla="*/ 6468872 w 10993169"/>
              <a:gd name="connsiteY21094" fmla="*/ 2060107 h 5809456"/>
              <a:gd name="connsiteX21095" fmla="*/ 6462361 w 10993169"/>
              <a:gd name="connsiteY21095" fmla="*/ 2064014 h 5809456"/>
              <a:gd name="connsiteX21096" fmla="*/ 6459756 w 10993169"/>
              <a:gd name="connsiteY21096" fmla="*/ 2065316 h 5809456"/>
              <a:gd name="connsiteX21097" fmla="*/ 6457803 w 10993169"/>
              <a:gd name="connsiteY21097" fmla="*/ 2067270 h 5809456"/>
              <a:gd name="connsiteX21098" fmla="*/ 6455198 w 10993169"/>
              <a:gd name="connsiteY21098" fmla="*/ 2069874 h 5809456"/>
              <a:gd name="connsiteX21099" fmla="*/ 6454547 w 10993169"/>
              <a:gd name="connsiteY21099" fmla="*/ 2071827 h 5809456"/>
              <a:gd name="connsiteX21100" fmla="*/ 6453896 w 10993169"/>
              <a:gd name="connsiteY21100" fmla="*/ 2073781 h 5809456"/>
              <a:gd name="connsiteX21101" fmla="*/ 6453896 w 10993169"/>
              <a:gd name="connsiteY21101" fmla="*/ 2075734 h 5809456"/>
              <a:gd name="connsiteX21102" fmla="*/ 6453896 w 10993169"/>
              <a:gd name="connsiteY21102" fmla="*/ 2078339 h 5809456"/>
              <a:gd name="connsiteX21103" fmla="*/ 6453896 w 10993169"/>
              <a:gd name="connsiteY21103" fmla="*/ 2080292 h 5809456"/>
              <a:gd name="connsiteX21104" fmla="*/ 6455198 w 10993169"/>
              <a:gd name="connsiteY21104" fmla="*/ 2084199 h 5809456"/>
              <a:gd name="connsiteX21105" fmla="*/ 6457151 w 10993169"/>
              <a:gd name="connsiteY21105" fmla="*/ 2086804 h 5809456"/>
              <a:gd name="connsiteX21106" fmla="*/ 6459756 w 10993169"/>
              <a:gd name="connsiteY21106" fmla="*/ 2088106 h 5809456"/>
              <a:gd name="connsiteX21107" fmla="*/ 6462361 w 10993169"/>
              <a:gd name="connsiteY21107" fmla="*/ 2088106 h 5809456"/>
              <a:gd name="connsiteX21108" fmla="*/ 6465616 w 10993169"/>
              <a:gd name="connsiteY21108" fmla="*/ 2088106 h 5809456"/>
              <a:gd name="connsiteX21109" fmla="*/ 6468872 w 10993169"/>
              <a:gd name="connsiteY21109" fmla="*/ 2087455 h 5809456"/>
              <a:gd name="connsiteX21110" fmla="*/ 6475383 w 10993169"/>
              <a:gd name="connsiteY21110" fmla="*/ 2086153 h 5809456"/>
              <a:gd name="connsiteX21111" fmla="*/ 6479941 w 10993169"/>
              <a:gd name="connsiteY21111" fmla="*/ 2084850 h 5809456"/>
              <a:gd name="connsiteX21112" fmla="*/ 6484499 w 10993169"/>
              <a:gd name="connsiteY21112" fmla="*/ 2082246 h 5809456"/>
              <a:gd name="connsiteX21113" fmla="*/ 6488406 w 10993169"/>
              <a:gd name="connsiteY21113" fmla="*/ 2078990 h 5809456"/>
              <a:gd name="connsiteX21114" fmla="*/ 6492313 w 10993169"/>
              <a:gd name="connsiteY21114" fmla="*/ 2075734 h 5809456"/>
              <a:gd name="connsiteX21115" fmla="*/ 6495569 w 10993169"/>
              <a:gd name="connsiteY21115" fmla="*/ 2071827 h 5809456"/>
              <a:gd name="connsiteX21116" fmla="*/ 6496871 w 10993169"/>
              <a:gd name="connsiteY21116" fmla="*/ 2066618 h 5809456"/>
              <a:gd name="connsiteX21117" fmla="*/ 6498173 w 10993169"/>
              <a:gd name="connsiteY21117" fmla="*/ 2060107 h 5809456"/>
              <a:gd name="connsiteX21118" fmla="*/ 6498825 w 10993169"/>
              <a:gd name="connsiteY21118" fmla="*/ 2052944 h 5809456"/>
              <a:gd name="connsiteX21119" fmla="*/ 6500127 w 10993169"/>
              <a:gd name="connsiteY21119" fmla="*/ 2046433 h 5809456"/>
              <a:gd name="connsiteX21120" fmla="*/ 6502080 w 10993169"/>
              <a:gd name="connsiteY21120" fmla="*/ 2041224 h 5809456"/>
              <a:gd name="connsiteX21121" fmla="*/ 6504685 w 10993169"/>
              <a:gd name="connsiteY21121" fmla="*/ 2034713 h 5809456"/>
              <a:gd name="connsiteX21122" fmla="*/ 6505987 w 10993169"/>
              <a:gd name="connsiteY21122" fmla="*/ 2031457 h 5809456"/>
              <a:gd name="connsiteX21123" fmla="*/ 6507289 w 10993169"/>
              <a:gd name="connsiteY21123" fmla="*/ 2028852 h 5809456"/>
              <a:gd name="connsiteX21124" fmla="*/ 6508591 w 10993169"/>
              <a:gd name="connsiteY21124" fmla="*/ 2025597 h 5809456"/>
              <a:gd name="connsiteX21125" fmla="*/ 6510545 w 10993169"/>
              <a:gd name="connsiteY21125" fmla="*/ 2022992 h 5809456"/>
              <a:gd name="connsiteX21126" fmla="*/ 6515754 w 10993169"/>
              <a:gd name="connsiteY21126" fmla="*/ 2021690 h 5809456"/>
              <a:gd name="connsiteX21127" fmla="*/ 6522265 w 10993169"/>
              <a:gd name="connsiteY21127" fmla="*/ 2020388 h 5809456"/>
              <a:gd name="connsiteX21128" fmla="*/ 6528125 w 10993169"/>
              <a:gd name="connsiteY21128" fmla="*/ 2020388 h 5809456"/>
              <a:gd name="connsiteX21129" fmla="*/ 6533335 w 10993169"/>
              <a:gd name="connsiteY21129" fmla="*/ 2020388 h 5809456"/>
              <a:gd name="connsiteX21130" fmla="*/ 6538544 w 10993169"/>
              <a:gd name="connsiteY21130" fmla="*/ 2021690 h 5809456"/>
              <a:gd name="connsiteX21131" fmla="*/ 6545055 w 10993169"/>
              <a:gd name="connsiteY21131" fmla="*/ 2025597 h 5809456"/>
              <a:gd name="connsiteX21132" fmla="*/ 6548311 w 10993169"/>
              <a:gd name="connsiteY21132" fmla="*/ 2027550 h 5809456"/>
              <a:gd name="connsiteX21133" fmla="*/ 6551567 w 10993169"/>
              <a:gd name="connsiteY21133" fmla="*/ 2028201 h 5809456"/>
              <a:gd name="connsiteX21134" fmla="*/ 6554171 w 10993169"/>
              <a:gd name="connsiteY21134" fmla="*/ 2028852 h 5809456"/>
              <a:gd name="connsiteX21135" fmla="*/ 6556125 w 10993169"/>
              <a:gd name="connsiteY21135" fmla="*/ 2028852 h 5809456"/>
              <a:gd name="connsiteX21136" fmla="*/ 6561334 w 10993169"/>
              <a:gd name="connsiteY21136" fmla="*/ 2027550 h 5809456"/>
              <a:gd name="connsiteX21137" fmla="*/ 6568496 w 10993169"/>
              <a:gd name="connsiteY21137" fmla="*/ 2025597 h 5809456"/>
              <a:gd name="connsiteX21138" fmla="*/ 6575007 w 10993169"/>
              <a:gd name="connsiteY21138" fmla="*/ 2022341 h 5809456"/>
              <a:gd name="connsiteX21139" fmla="*/ 6579565 w 10993169"/>
              <a:gd name="connsiteY21139" fmla="*/ 2020388 h 5809456"/>
              <a:gd name="connsiteX21140" fmla="*/ 6580868 w 10993169"/>
              <a:gd name="connsiteY21140" fmla="*/ 2015178 h 5809456"/>
              <a:gd name="connsiteX21141" fmla="*/ 6580868 w 10993169"/>
              <a:gd name="connsiteY21141" fmla="*/ 2008016 h 5809456"/>
              <a:gd name="connsiteX21142" fmla="*/ 6581519 w 10993169"/>
              <a:gd name="connsiteY21142" fmla="*/ 2001505 h 5809456"/>
              <a:gd name="connsiteX21143" fmla="*/ 6582170 w 10993169"/>
              <a:gd name="connsiteY21143" fmla="*/ 1997598 h 5809456"/>
              <a:gd name="connsiteX21144" fmla="*/ 6584775 w 10993169"/>
              <a:gd name="connsiteY21144" fmla="*/ 1996295 h 5809456"/>
              <a:gd name="connsiteX21145" fmla="*/ 6588681 w 10993169"/>
              <a:gd name="connsiteY21145" fmla="*/ 1994993 h 5809456"/>
              <a:gd name="connsiteX21146" fmla="*/ 6592588 w 10993169"/>
              <a:gd name="connsiteY21146" fmla="*/ 1994993 h 5809456"/>
              <a:gd name="connsiteX21147" fmla="*/ 6595193 w 10993169"/>
              <a:gd name="connsiteY21147" fmla="*/ 1994993 h 5809456"/>
              <a:gd name="connsiteX21148" fmla="*/ 6599100 w 10993169"/>
              <a:gd name="connsiteY21148" fmla="*/ 1994993 h 5809456"/>
              <a:gd name="connsiteX21149" fmla="*/ 6603658 w 10993169"/>
              <a:gd name="connsiteY21149" fmla="*/ 1995644 h 5809456"/>
              <a:gd name="connsiteX21150" fmla="*/ 6605611 w 10993169"/>
              <a:gd name="connsiteY21150" fmla="*/ 1996295 h 5809456"/>
              <a:gd name="connsiteX21151" fmla="*/ 6607565 w 10993169"/>
              <a:gd name="connsiteY21151" fmla="*/ 1996295 h 5809456"/>
              <a:gd name="connsiteX21152" fmla="*/ 6608867 w 10993169"/>
              <a:gd name="connsiteY21152" fmla="*/ 1995644 h 5809456"/>
              <a:gd name="connsiteX21153" fmla="*/ 6610169 w 10993169"/>
              <a:gd name="connsiteY21153" fmla="*/ 1994993 h 5809456"/>
              <a:gd name="connsiteX21154" fmla="*/ 6612123 w 10993169"/>
              <a:gd name="connsiteY21154" fmla="*/ 1992389 h 5809456"/>
              <a:gd name="connsiteX21155" fmla="*/ 6613425 w 10993169"/>
              <a:gd name="connsiteY21155" fmla="*/ 1989784 h 5809456"/>
              <a:gd name="connsiteX21156" fmla="*/ 6614076 w 10993169"/>
              <a:gd name="connsiteY21156" fmla="*/ 1986528 h 5809456"/>
              <a:gd name="connsiteX21157" fmla="*/ 6614727 w 10993169"/>
              <a:gd name="connsiteY21157" fmla="*/ 1983273 h 5809456"/>
              <a:gd name="connsiteX21158" fmla="*/ 6614727 w 10993169"/>
              <a:gd name="connsiteY21158" fmla="*/ 1980017 h 5809456"/>
              <a:gd name="connsiteX21159" fmla="*/ 6614076 w 10993169"/>
              <a:gd name="connsiteY21159" fmla="*/ 1976761 h 5809456"/>
              <a:gd name="connsiteX21160" fmla="*/ 6613425 w 10993169"/>
              <a:gd name="connsiteY21160" fmla="*/ 1974157 h 5809456"/>
              <a:gd name="connsiteX21161" fmla="*/ 6612773 w 10993169"/>
              <a:gd name="connsiteY21161" fmla="*/ 1972203 h 5809456"/>
              <a:gd name="connsiteX21162" fmla="*/ 6610169 w 10993169"/>
              <a:gd name="connsiteY21162" fmla="*/ 1968296 h 5809456"/>
              <a:gd name="connsiteX21163" fmla="*/ 6607565 w 10993169"/>
              <a:gd name="connsiteY21163" fmla="*/ 1964390 h 5809456"/>
              <a:gd name="connsiteX21164" fmla="*/ 6606913 w 10993169"/>
              <a:gd name="connsiteY21164" fmla="*/ 1963087 h 5809456"/>
              <a:gd name="connsiteX21165" fmla="*/ 6606913 w 10993169"/>
              <a:gd name="connsiteY21165" fmla="*/ 1961785 h 5809456"/>
              <a:gd name="connsiteX21166" fmla="*/ 6606913 w 10993169"/>
              <a:gd name="connsiteY21166" fmla="*/ 1959832 h 5809456"/>
              <a:gd name="connsiteX21167" fmla="*/ 6606913 w 10993169"/>
              <a:gd name="connsiteY21167" fmla="*/ 1957878 h 5809456"/>
              <a:gd name="connsiteX21168" fmla="*/ 6608216 w 10993169"/>
              <a:gd name="connsiteY21168" fmla="*/ 1954623 h 5809456"/>
              <a:gd name="connsiteX21169" fmla="*/ 6610169 w 10993169"/>
              <a:gd name="connsiteY21169" fmla="*/ 1952018 h 5809456"/>
              <a:gd name="connsiteX21170" fmla="*/ 6612773 w 10993169"/>
              <a:gd name="connsiteY21170" fmla="*/ 1951367 h 5809456"/>
              <a:gd name="connsiteX21171" fmla="*/ 6616681 w 10993169"/>
              <a:gd name="connsiteY21171" fmla="*/ 1950716 h 5809456"/>
              <a:gd name="connsiteX21172" fmla="*/ 6620587 w 10993169"/>
              <a:gd name="connsiteY21172" fmla="*/ 1950716 h 5809456"/>
              <a:gd name="connsiteX21173" fmla="*/ 6623192 w 10993169"/>
              <a:gd name="connsiteY21173" fmla="*/ 1952018 h 5809456"/>
              <a:gd name="connsiteX21174" fmla="*/ 6630354 w 10993169"/>
              <a:gd name="connsiteY21174" fmla="*/ 1959181 h 5809456"/>
              <a:gd name="connsiteX21175" fmla="*/ 6638168 w 10993169"/>
              <a:gd name="connsiteY21175" fmla="*/ 1966994 h 5809456"/>
              <a:gd name="connsiteX21176" fmla="*/ 6640773 w 10993169"/>
              <a:gd name="connsiteY21176" fmla="*/ 1968296 h 5809456"/>
              <a:gd name="connsiteX21177" fmla="*/ 6643377 w 10993169"/>
              <a:gd name="connsiteY21177" fmla="*/ 1968948 h 5809456"/>
              <a:gd name="connsiteX21178" fmla="*/ 6647284 w 10993169"/>
              <a:gd name="connsiteY21178" fmla="*/ 1969599 h 5809456"/>
              <a:gd name="connsiteX21179" fmla="*/ 6651191 w 10993169"/>
              <a:gd name="connsiteY21179" fmla="*/ 1969599 h 5809456"/>
              <a:gd name="connsiteX21180" fmla="*/ 6653795 w 10993169"/>
              <a:gd name="connsiteY21180" fmla="*/ 1960483 h 5809456"/>
              <a:gd name="connsiteX21181" fmla="*/ 6656400 w 10993169"/>
              <a:gd name="connsiteY21181" fmla="*/ 1952018 h 5809456"/>
              <a:gd name="connsiteX21182" fmla="*/ 6662260 w 10993169"/>
              <a:gd name="connsiteY21182" fmla="*/ 1946809 h 5809456"/>
              <a:gd name="connsiteX21183" fmla="*/ 6668771 w 10993169"/>
              <a:gd name="connsiteY21183" fmla="*/ 1941600 h 5809456"/>
              <a:gd name="connsiteX21184" fmla="*/ 6672678 w 10993169"/>
              <a:gd name="connsiteY21184" fmla="*/ 1938995 h 5809456"/>
              <a:gd name="connsiteX21185" fmla="*/ 6676585 w 10993169"/>
              <a:gd name="connsiteY21185" fmla="*/ 1936391 h 5809456"/>
              <a:gd name="connsiteX21186" fmla="*/ 6676586 w 10993169"/>
              <a:gd name="connsiteY21186" fmla="*/ 1936393 h 5809456"/>
              <a:gd name="connsiteX21187" fmla="*/ 6678679 w 10993169"/>
              <a:gd name="connsiteY21187" fmla="*/ 1933881 h 5809456"/>
              <a:gd name="connsiteX21188" fmla="*/ 6681283 w 10993169"/>
              <a:gd name="connsiteY21188" fmla="*/ 1931276 h 5809456"/>
              <a:gd name="connsiteX21189" fmla="*/ 6682585 w 10993169"/>
              <a:gd name="connsiteY21189" fmla="*/ 1929323 h 5809456"/>
              <a:gd name="connsiteX21190" fmla="*/ 6683236 w 10993169"/>
              <a:gd name="connsiteY21190" fmla="*/ 1927369 h 5809456"/>
              <a:gd name="connsiteX21191" fmla="*/ 6683236 w 10993169"/>
              <a:gd name="connsiteY21191" fmla="*/ 1924765 h 5809456"/>
              <a:gd name="connsiteX21192" fmla="*/ 6686490 w 10993169"/>
              <a:gd name="connsiteY21192" fmla="*/ 1922811 h 5809456"/>
              <a:gd name="connsiteX21193" fmla="*/ 6688443 w 10993169"/>
              <a:gd name="connsiteY21193" fmla="*/ 1922160 h 5809456"/>
              <a:gd name="connsiteX21194" fmla="*/ 6691698 w 10993169"/>
              <a:gd name="connsiteY21194" fmla="*/ 1914998 h 5809456"/>
              <a:gd name="connsiteX21195" fmla="*/ 6696255 w 10993169"/>
              <a:gd name="connsiteY21195" fmla="*/ 1906533 h 5809456"/>
              <a:gd name="connsiteX21196" fmla="*/ 6698858 w 10993169"/>
              <a:gd name="connsiteY21196" fmla="*/ 1905882 h 5809456"/>
              <a:gd name="connsiteX21197" fmla="*/ 6702764 w 10993169"/>
              <a:gd name="connsiteY21197" fmla="*/ 1904579 h 5809456"/>
              <a:gd name="connsiteX21198" fmla="*/ 6706670 w 10993169"/>
              <a:gd name="connsiteY21198" fmla="*/ 1903277 h 5809456"/>
              <a:gd name="connsiteX21199" fmla="*/ 6709273 w 10993169"/>
              <a:gd name="connsiteY21199" fmla="*/ 1901324 h 5809456"/>
              <a:gd name="connsiteX21200" fmla="*/ 6717736 w 10993169"/>
              <a:gd name="connsiteY21200" fmla="*/ 1909137 h 5809456"/>
              <a:gd name="connsiteX21201" fmla="*/ 6726849 w 10993169"/>
              <a:gd name="connsiteY21201" fmla="*/ 1916300 h 5809456"/>
              <a:gd name="connsiteX21202" fmla="*/ 6730754 w 10993169"/>
              <a:gd name="connsiteY21202" fmla="*/ 1918253 h 5809456"/>
              <a:gd name="connsiteX21203" fmla="*/ 6735962 w 10993169"/>
              <a:gd name="connsiteY21203" fmla="*/ 1920207 h 5809456"/>
              <a:gd name="connsiteX21204" fmla="*/ 6739217 w 10993169"/>
              <a:gd name="connsiteY21204" fmla="*/ 1920858 h 5809456"/>
              <a:gd name="connsiteX21205" fmla="*/ 6742471 w 10993169"/>
              <a:gd name="connsiteY21205" fmla="*/ 1920858 h 5809456"/>
              <a:gd name="connsiteX21206" fmla="*/ 6745075 w 10993169"/>
              <a:gd name="connsiteY21206" fmla="*/ 1920207 h 5809456"/>
              <a:gd name="connsiteX21207" fmla="*/ 6747028 w 10993169"/>
              <a:gd name="connsiteY21207" fmla="*/ 1919556 h 5809456"/>
              <a:gd name="connsiteX21208" fmla="*/ 6750283 w 10993169"/>
              <a:gd name="connsiteY21208" fmla="*/ 1919556 h 5809456"/>
              <a:gd name="connsiteX21209" fmla="*/ 6754839 w 10993169"/>
              <a:gd name="connsiteY21209" fmla="*/ 1916951 h 5809456"/>
              <a:gd name="connsiteX21210" fmla="*/ 6757443 w 10993169"/>
              <a:gd name="connsiteY21210" fmla="*/ 1916300 h 5809456"/>
              <a:gd name="connsiteX21211" fmla="*/ 6759396 w 10993169"/>
              <a:gd name="connsiteY21211" fmla="*/ 1914998 h 5809456"/>
              <a:gd name="connsiteX21212" fmla="*/ 6761349 w 10993169"/>
              <a:gd name="connsiteY21212" fmla="*/ 1913044 h 5809456"/>
              <a:gd name="connsiteX21213" fmla="*/ 6762651 w 10993169"/>
              <a:gd name="connsiteY21213" fmla="*/ 1911742 h 5809456"/>
              <a:gd name="connsiteX21214" fmla="*/ 6763952 w 10993169"/>
              <a:gd name="connsiteY21214" fmla="*/ 1905882 h 5809456"/>
              <a:gd name="connsiteX21215" fmla="*/ 6765254 w 10993169"/>
              <a:gd name="connsiteY21215" fmla="*/ 1898719 h 5809456"/>
              <a:gd name="connsiteX21216" fmla="*/ 6759396 w 10993169"/>
              <a:gd name="connsiteY21216" fmla="*/ 1894812 h 5809456"/>
              <a:gd name="connsiteX21217" fmla="*/ 6752235 w 10993169"/>
              <a:gd name="connsiteY21217" fmla="*/ 1888301 h 5809456"/>
              <a:gd name="connsiteX21218" fmla="*/ 6752235 w 10993169"/>
              <a:gd name="connsiteY21218" fmla="*/ 1883743 h 5809456"/>
              <a:gd name="connsiteX21219" fmla="*/ 6752886 w 10993169"/>
              <a:gd name="connsiteY21219" fmla="*/ 1878534 h 5809456"/>
              <a:gd name="connsiteX21220" fmla="*/ 6753537 w 10993169"/>
              <a:gd name="connsiteY21220" fmla="*/ 1873976 h 5809456"/>
              <a:gd name="connsiteX21221" fmla="*/ 6754839 w 10993169"/>
              <a:gd name="connsiteY21221" fmla="*/ 1870720 h 5809456"/>
              <a:gd name="connsiteX21222" fmla="*/ 6757443 w 10993169"/>
              <a:gd name="connsiteY21222" fmla="*/ 1868767 h 5809456"/>
              <a:gd name="connsiteX21223" fmla="*/ 6761349 w 10993169"/>
              <a:gd name="connsiteY21223" fmla="*/ 1867464 h 5809456"/>
              <a:gd name="connsiteX21224" fmla="*/ 6763301 w 10993169"/>
              <a:gd name="connsiteY21224" fmla="*/ 1867464 h 5809456"/>
              <a:gd name="connsiteX21225" fmla="*/ 6764603 w 10993169"/>
              <a:gd name="connsiteY21225" fmla="*/ 1867464 h 5809456"/>
              <a:gd name="connsiteX21226" fmla="*/ 6766556 w 10993169"/>
              <a:gd name="connsiteY21226" fmla="*/ 1867464 h 5809456"/>
              <a:gd name="connsiteX21227" fmla="*/ 6767858 w 10993169"/>
              <a:gd name="connsiteY21227" fmla="*/ 1868116 h 5809456"/>
              <a:gd name="connsiteX21228" fmla="*/ 6769811 w 10993169"/>
              <a:gd name="connsiteY21228" fmla="*/ 1868767 h 5809456"/>
              <a:gd name="connsiteX21229" fmla="*/ 6772415 w 10993169"/>
              <a:gd name="connsiteY21229" fmla="*/ 1871371 h 5809456"/>
              <a:gd name="connsiteX21230" fmla="*/ 6774367 w 10993169"/>
              <a:gd name="connsiteY21230" fmla="*/ 1873325 h 5809456"/>
              <a:gd name="connsiteX21231" fmla="*/ 6775018 w 10993169"/>
              <a:gd name="connsiteY21231" fmla="*/ 1875929 h 5809456"/>
              <a:gd name="connsiteX21232" fmla="*/ 6775018 w 10993169"/>
              <a:gd name="connsiteY21232" fmla="*/ 1883092 h 5809456"/>
              <a:gd name="connsiteX21233" fmla="*/ 6775018 w 10993169"/>
              <a:gd name="connsiteY21233" fmla="*/ 1888301 h 5809456"/>
              <a:gd name="connsiteX21234" fmla="*/ 6781528 w 10993169"/>
              <a:gd name="connsiteY21234" fmla="*/ 1897417 h 5809456"/>
              <a:gd name="connsiteX21235" fmla="*/ 6788037 w 10993169"/>
              <a:gd name="connsiteY21235" fmla="*/ 1906533 h 5809456"/>
              <a:gd name="connsiteX21236" fmla="*/ 6788037 w 10993169"/>
              <a:gd name="connsiteY21236" fmla="*/ 1910440 h 5809456"/>
              <a:gd name="connsiteX21237" fmla="*/ 6787386 w 10993169"/>
              <a:gd name="connsiteY21237" fmla="*/ 1914998 h 5809456"/>
              <a:gd name="connsiteX21238" fmla="*/ 6786735 w 10993169"/>
              <a:gd name="connsiteY21238" fmla="*/ 1919556 h 5809456"/>
              <a:gd name="connsiteX21239" fmla="*/ 6785433 w 10993169"/>
              <a:gd name="connsiteY21239" fmla="*/ 1922160 h 5809456"/>
              <a:gd name="connsiteX21240" fmla="*/ 6782830 w 10993169"/>
              <a:gd name="connsiteY21240" fmla="*/ 1926067 h 5809456"/>
              <a:gd name="connsiteX21241" fmla="*/ 6780226 w 10993169"/>
              <a:gd name="connsiteY21241" fmla="*/ 1929974 h 5809456"/>
              <a:gd name="connsiteX21242" fmla="*/ 6780226 w 10993169"/>
              <a:gd name="connsiteY21242" fmla="*/ 1933881 h 5809456"/>
              <a:gd name="connsiteX21243" fmla="*/ 6780877 w 10993169"/>
              <a:gd name="connsiteY21243" fmla="*/ 1939090 h 5809456"/>
              <a:gd name="connsiteX21244" fmla="*/ 6781528 w 10993169"/>
              <a:gd name="connsiteY21244" fmla="*/ 1943648 h 5809456"/>
              <a:gd name="connsiteX21245" fmla="*/ 6782830 w 10993169"/>
              <a:gd name="connsiteY21245" fmla="*/ 1947554 h 5809456"/>
              <a:gd name="connsiteX21246" fmla="*/ 6786084 w 10993169"/>
              <a:gd name="connsiteY21246" fmla="*/ 1952112 h 5809456"/>
              <a:gd name="connsiteX21247" fmla="*/ 6790641 w 10993169"/>
              <a:gd name="connsiteY21247" fmla="*/ 1956019 h 5809456"/>
              <a:gd name="connsiteX21248" fmla="*/ 6795849 w 10993169"/>
              <a:gd name="connsiteY21248" fmla="*/ 1960577 h 5809456"/>
              <a:gd name="connsiteX21249" fmla="*/ 6800405 w 10993169"/>
              <a:gd name="connsiteY21249" fmla="*/ 1963182 h 5809456"/>
              <a:gd name="connsiteX21250" fmla="*/ 6804962 w 10993169"/>
              <a:gd name="connsiteY21250" fmla="*/ 1965786 h 5809456"/>
              <a:gd name="connsiteX21251" fmla="*/ 6809518 w 10993169"/>
              <a:gd name="connsiteY21251" fmla="*/ 1968391 h 5809456"/>
              <a:gd name="connsiteX21252" fmla="*/ 6812122 w 10993169"/>
              <a:gd name="connsiteY21252" fmla="*/ 1969693 h 5809456"/>
              <a:gd name="connsiteX21253" fmla="*/ 6814075 w 10993169"/>
              <a:gd name="connsiteY21253" fmla="*/ 1970995 h 5809456"/>
              <a:gd name="connsiteX21254" fmla="*/ 6816679 w 10993169"/>
              <a:gd name="connsiteY21254" fmla="*/ 1970995 h 5809456"/>
              <a:gd name="connsiteX21255" fmla="*/ 6819282 w 10993169"/>
              <a:gd name="connsiteY21255" fmla="*/ 1970344 h 5809456"/>
              <a:gd name="connsiteX21256" fmla="*/ 6821235 w 10993169"/>
              <a:gd name="connsiteY21256" fmla="*/ 1969693 h 5809456"/>
              <a:gd name="connsiteX21257" fmla="*/ 6823839 w 10993169"/>
              <a:gd name="connsiteY21257" fmla="*/ 1967740 h 5809456"/>
              <a:gd name="connsiteX21258" fmla="*/ 6825792 w 10993169"/>
              <a:gd name="connsiteY21258" fmla="*/ 1965135 h 5809456"/>
              <a:gd name="connsiteX21259" fmla="*/ 6826443 w 10993169"/>
              <a:gd name="connsiteY21259" fmla="*/ 1963182 h 5809456"/>
              <a:gd name="connsiteX21260" fmla="*/ 6826443 w 10993169"/>
              <a:gd name="connsiteY21260" fmla="*/ 1960577 h 5809456"/>
              <a:gd name="connsiteX21261" fmla="*/ 6825141 w 10993169"/>
              <a:gd name="connsiteY21261" fmla="*/ 1956670 h 5809456"/>
              <a:gd name="connsiteX21262" fmla="*/ 6823188 w 10993169"/>
              <a:gd name="connsiteY21262" fmla="*/ 1952764 h 5809456"/>
              <a:gd name="connsiteX21263" fmla="*/ 6821886 w 10993169"/>
              <a:gd name="connsiteY21263" fmla="*/ 1950159 h 5809456"/>
              <a:gd name="connsiteX21264" fmla="*/ 6813424 w 10993169"/>
              <a:gd name="connsiteY21264" fmla="*/ 1947554 h 5809456"/>
              <a:gd name="connsiteX21265" fmla="*/ 6805613 w 10993169"/>
              <a:gd name="connsiteY21265" fmla="*/ 1944950 h 5809456"/>
              <a:gd name="connsiteX21266" fmla="*/ 6803660 w 10993169"/>
              <a:gd name="connsiteY21266" fmla="*/ 1942345 h 5809456"/>
              <a:gd name="connsiteX21267" fmla="*/ 6802358 w 10993169"/>
              <a:gd name="connsiteY21267" fmla="*/ 1937787 h 5809456"/>
              <a:gd name="connsiteX21268" fmla="*/ 6802358 w 10993169"/>
              <a:gd name="connsiteY21268" fmla="*/ 1935183 h 5809456"/>
              <a:gd name="connsiteX21269" fmla="*/ 6802358 w 10993169"/>
              <a:gd name="connsiteY21269" fmla="*/ 1933229 h 5809456"/>
              <a:gd name="connsiteX21270" fmla="*/ 6802358 w 10993169"/>
              <a:gd name="connsiteY21270" fmla="*/ 1931276 h 5809456"/>
              <a:gd name="connsiteX21271" fmla="*/ 6803009 w 10993169"/>
              <a:gd name="connsiteY21271" fmla="*/ 1929974 h 5809456"/>
              <a:gd name="connsiteX21272" fmla="*/ 6803660 w 10993169"/>
              <a:gd name="connsiteY21272" fmla="*/ 1928020 h 5809456"/>
              <a:gd name="connsiteX21273" fmla="*/ 6804962 w 10993169"/>
              <a:gd name="connsiteY21273" fmla="*/ 1926718 h 5809456"/>
              <a:gd name="connsiteX21274" fmla="*/ 6806264 w 10993169"/>
              <a:gd name="connsiteY21274" fmla="*/ 1926067 h 5809456"/>
              <a:gd name="connsiteX21275" fmla="*/ 6808867 w 10993169"/>
              <a:gd name="connsiteY21275" fmla="*/ 1925416 h 5809456"/>
              <a:gd name="connsiteX21276" fmla="*/ 6812773 w 10993169"/>
              <a:gd name="connsiteY21276" fmla="*/ 1924114 h 5809456"/>
              <a:gd name="connsiteX21277" fmla="*/ 6816028 w 10993169"/>
              <a:gd name="connsiteY21277" fmla="*/ 1922160 h 5809456"/>
              <a:gd name="connsiteX21278" fmla="*/ 6823188 w 10993169"/>
              <a:gd name="connsiteY21278" fmla="*/ 1922811 h 5809456"/>
              <a:gd name="connsiteX21279" fmla="*/ 6830348 w 10993169"/>
              <a:gd name="connsiteY21279" fmla="*/ 1923462 h 5809456"/>
              <a:gd name="connsiteX21280" fmla="*/ 6833603 w 10993169"/>
              <a:gd name="connsiteY21280" fmla="*/ 1923462 h 5809456"/>
              <a:gd name="connsiteX21281" fmla="*/ 6836858 w 10993169"/>
              <a:gd name="connsiteY21281" fmla="*/ 1923462 h 5809456"/>
              <a:gd name="connsiteX21282" fmla="*/ 6839462 w 10993169"/>
              <a:gd name="connsiteY21282" fmla="*/ 1922811 h 5809456"/>
              <a:gd name="connsiteX21283" fmla="*/ 6842065 w 10993169"/>
              <a:gd name="connsiteY21283" fmla="*/ 1922160 h 5809456"/>
              <a:gd name="connsiteX21284" fmla="*/ 6844669 w 10993169"/>
              <a:gd name="connsiteY21284" fmla="*/ 1919556 h 5809456"/>
              <a:gd name="connsiteX21285" fmla="*/ 6847924 w 10993169"/>
              <a:gd name="connsiteY21285" fmla="*/ 1915649 h 5809456"/>
              <a:gd name="connsiteX21286" fmla="*/ 6850528 w 10993169"/>
              <a:gd name="connsiteY21286" fmla="*/ 1911742 h 5809456"/>
              <a:gd name="connsiteX21287" fmla="*/ 6853131 w 10993169"/>
              <a:gd name="connsiteY21287" fmla="*/ 1907835 h 5809456"/>
              <a:gd name="connsiteX21288" fmla="*/ 6856386 w 10993169"/>
              <a:gd name="connsiteY21288" fmla="*/ 1903277 h 5809456"/>
              <a:gd name="connsiteX21289" fmla="*/ 6858990 w 10993169"/>
              <a:gd name="connsiteY21289" fmla="*/ 1899370 h 5809456"/>
              <a:gd name="connsiteX21290" fmla="*/ 6862245 w 10993169"/>
              <a:gd name="connsiteY21290" fmla="*/ 1896115 h 5809456"/>
              <a:gd name="connsiteX21291" fmla="*/ 6864848 w 10993169"/>
              <a:gd name="connsiteY21291" fmla="*/ 1893510 h 5809456"/>
              <a:gd name="connsiteX21292" fmla="*/ 6870056 w 10993169"/>
              <a:gd name="connsiteY21292" fmla="*/ 1889603 h 5809456"/>
              <a:gd name="connsiteX21293" fmla="*/ 6877867 w 10993169"/>
              <a:gd name="connsiteY21293" fmla="*/ 1885045 h 5809456"/>
              <a:gd name="connsiteX21294" fmla="*/ 6885678 w 10993169"/>
              <a:gd name="connsiteY21294" fmla="*/ 1881138 h 5809456"/>
              <a:gd name="connsiteX21295" fmla="*/ 6892839 w 10993169"/>
              <a:gd name="connsiteY21295" fmla="*/ 1878534 h 5809456"/>
              <a:gd name="connsiteX21296" fmla="*/ 6896094 w 10993169"/>
              <a:gd name="connsiteY21296" fmla="*/ 1877883 h 5809456"/>
              <a:gd name="connsiteX21297" fmla="*/ 6899999 w 10993169"/>
              <a:gd name="connsiteY21297" fmla="*/ 1877883 h 5809456"/>
              <a:gd name="connsiteX21298" fmla="*/ 6904556 w 10993169"/>
              <a:gd name="connsiteY21298" fmla="*/ 1877883 h 5809456"/>
              <a:gd name="connsiteX21299" fmla="*/ 6909763 w 10993169"/>
              <a:gd name="connsiteY21299" fmla="*/ 1878534 h 5809456"/>
              <a:gd name="connsiteX21300" fmla="*/ 6919527 w 10993169"/>
              <a:gd name="connsiteY21300" fmla="*/ 1880487 h 5809456"/>
              <a:gd name="connsiteX21301" fmla="*/ 6928641 w 10993169"/>
              <a:gd name="connsiteY21301" fmla="*/ 1881138 h 5809456"/>
              <a:gd name="connsiteX21302" fmla="*/ 6935150 w 10993169"/>
              <a:gd name="connsiteY21302" fmla="*/ 1882441 h 5809456"/>
              <a:gd name="connsiteX21303" fmla="*/ 6942961 w 10993169"/>
              <a:gd name="connsiteY21303" fmla="*/ 1883092 h 5809456"/>
              <a:gd name="connsiteX21304" fmla="*/ 6950773 w 10993169"/>
              <a:gd name="connsiteY21304" fmla="*/ 1883743 h 5809456"/>
              <a:gd name="connsiteX21305" fmla="*/ 6957282 w 10993169"/>
              <a:gd name="connsiteY21305" fmla="*/ 1883743 h 5809456"/>
              <a:gd name="connsiteX21306" fmla="*/ 6965744 w 10993169"/>
              <a:gd name="connsiteY21306" fmla="*/ 1878534 h 5809456"/>
              <a:gd name="connsiteX21307" fmla="*/ 6974857 w 10993169"/>
              <a:gd name="connsiteY21307" fmla="*/ 1873325 h 5809456"/>
              <a:gd name="connsiteX21308" fmla="*/ 6981367 w 10993169"/>
              <a:gd name="connsiteY21308" fmla="*/ 1872022 h 5809456"/>
              <a:gd name="connsiteX21309" fmla="*/ 6988527 w 10993169"/>
              <a:gd name="connsiteY21309" fmla="*/ 1871371 h 5809456"/>
              <a:gd name="connsiteX21310" fmla="*/ 6996338 w 10993169"/>
              <a:gd name="connsiteY21310" fmla="*/ 1870720 h 5809456"/>
              <a:gd name="connsiteX21311" fmla="*/ 7002848 w 10993169"/>
              <a:gd name="connsiteY21311" fmla="*/ 1870720 h 5809456"/>
              <a:gd name="connsiteX21312" fmla="*/ 7007404 w 10993169"/>
              <a:gd name="connsiteY21312" fmla="*/ 1872022 h 5809456"/>
              <a:gd name="connsiteX21313" fmla="*/ 7013263 w 10993169"/>
              <a:gd name="connsiteY21313" fmla="*/ 1873325 h 5809456"/>
              <a:gd name="connsiteX21314" fmla="*/ 7015867 w 10993169"/>
              <a:gd name="connsiteY21314" fmla="*/ 1874627 h 5809456"/>
              <a:gd name="connsiteX21315" fmla="*/ 7018470 w 10993169"/>
              <a:gd name="connsiteY21315" fmla="*/ 1875278 h 5809456"/>
              <a:gd name="connsiteX21316" fmla="*/ 7021074 w 10993169"/>
              <a:gd name="connsiteY21316" fmla="*/ 1876580 h 5809456"/>
              <a:gd name="connsiteX21317" fmla="*/ 7023027 w 10993169"/>
              <a:gd name="connsiteY21317" fmla="*/ 1878534 h 5809456"/>
              <a:gd name="connsiteX21318" fmla="*/ 7023027 w 10993169"/>
              <a:gd name="connsiteY21318" fmla="*/ 1883743 h 5809456"/>
              <a:gd name="connsiteX21319" fmla="*/ 7023027 w 10993169"/>
              <a:gd name="connsiteY21319" fmla="*/ 1888301 h 5809456"/>
              <a:gd name="connsiteX21320" fmla="*/ 7020423 w 10993169"/>
              <a:gd name="connsiteY21320" fmla="*/ 1890254 h 5809456"/>
              <a:gd name="connsiteX21321" fmla="*/ 7017169 w 10993169"/>
              <a:gd name="connsiteY21321" fmla="*/ 1891557 h 5809456"/>
              <a:gd name="connsiteX21322" fmla="*/ 7015216 w 10993169"/>
              <a:gd name="connsiteY21322" fmla="*/ 1892208 h 5809456"/>
              <a:gd name="connsiteX21323" fmla="*/ 7013914 w 10993169"/>
              <a:gd name="connsiteY21323" fmla="*/ 1893510 h 5809456"/>
              <a:gd name="connsiteX21324" fmla="*/ 7013263 w 10993169"/>
              <a:gd name="connsiteY21324" fmla="*/ 1894812 h 5809456"/>
              <a:gd name="connsiteX21325" fmla="*/ 7013263 w 10993169"/>
              <a:gd name="connsiteY21325" fmla="*/ 1896115 h 5809456"/>
              <a:gd name="connsiteX21326" fmla="*/ 7011310 w 10993169"/>
              <a:gd name="connsiteY21326" fmla="*/ 1898719 h 5809456"/>
              <a:gd name="connsiteX21327" fmla="*/ 7010659 w 10993169"/>
              <a:gd name="connsiteY21327" fmla="*/ 1902626 h 5809456"/>
              <a:gd name="connsiteX21328" fmla="*/ 7010659 w 10993169"/>
              <a:gd name="connsiteY21328" fmla="*/ 1906533 h 5809456"/>
              <a:gd name="connsiteX21329" fmla="*/ 7010659 w 10993169"/>
              <a:gd name="connsiteY21329" fmla="*/ 1909137 h 5809456"/>
              <a:gd name="connsiteX21330" fmla="*/ 7010659 w 10993169"/>
              <a:gd name="connsiteY21330" fmla="*/ 1911091 h 5809456"/>
              <a:gd name="connsiteX21331" fmla="*/ 7011961 w 10993169"/>
              <a:gd name="connsiteY21331" fmla="*/ 1913695 h 5809456"/>
              <a:gd name="connsiteX21332" fmla="*/ 7013263 w 10993169"/>
              <a:gd name="connsiteY21332" fmla="*/ 1916300 h 5809456"/>
              <a:gd name="connsiteX21333" fmla="*/ 7014565 w 10993169"/>
              <a:gd name="connsiteY21333" fmla="*/ 1919556 h 5809456"/>
              <a:gd name="connsiteX21334" fmla="*/ 7019121 w 10993169"/>
              <a:gd name="connsiteY21334" fmla="*/ 1924114 h 5809456"/>
              <a:gd name="connsiteX21335" fmla="*/ 7023027 w 10993169"/>
              <a:gd name="connsiteY21335" fmla="*/ 1927369 h 5809456"/>
              <a:gd name="connsiteX21336" fmla="*/ 7028235 w 10993169"/>
              <a:gd name="connsiteY21336" fmla="*/ 1929974 h 5809456"/>
              <a:gd name="connsiteX21337" fmla="*/ 7034744 w 10993169"/>
              <a:gd name="connsiteY21337" fmla="*/ 1931927 h 5809456"/>
              <a:gd name="connsiteX21338" fmla="*/ 7041904 w 10993169"/>
              <a:gd name="connsiteY21338" fmla="*/ 1933881 h 5809456"/>
              <a:gd name="connsiteX21339" fmla="*/ 7048414 w 10993169"/>
              <a:gd name="connsiteY21339" fmla="*/ 1935183 h 5809456"/>
              <a:gd name="connsiteX21340" fmla="*/ 7057527 w 10993169"/>
              <a:gd name="connsiteY21340" fmla="*/ 1934532 h 5809456"/>
              <a:gd name="connsiteX21341" fmla="*/ 7069244 w 10993169"/>
              <a:gd name="connsiteY21341" fmla="*/ 1933881 h 5809456"/>
              <a:gd name="connsiteX21342" fmla="*/ 7080310 w 10993169"/>
              <a:gd name="connsiteY21342" fmla="*/ 1932578 h 5809456"/>
              <a:gd name="connsiteX21343" fmla="*/ 7090074 w 10993169"/>
              <a:gd name="connsiteY21343" fmla="*/ 1932578 h 5809456"/>
              <a:gd name="connsiteX21344" fmla="*/ 7093980 w 10993169"/>
              <a:gd name="connsiteY21344" fmla="*/ 1934532 h 5809456"/>
              <a:gd name="connsiteX21345" fmla="*/ 7098536 w 10993169"/>
              <a:gd name="connsiteY21345" fmla="*/ 1937136 h 5809456"/>
              <a:gd name="connsiteX21346" fmla="*/ 7103093 w 10993169"/>
              <a:gd name="connsiteY21346" fmla="*/ 1939090 h 5809456"/>
              <a:gd name="connsiteX21347" fmla="*/ 7107649 w 10993169"/>
              <a:gd name="connsiteY21347" fmla="*/ 1940392 h 5809456"/>
              <a:gd name="connsiteX21348" fmla="*/ 7114159 w 10993169"/>
              <a:gd name="connsiteY21348" fmla="*/ 1940392 h 5809456"/>
              <a:gd name="connsiteX21349" fmla="*/ 7122621 w 10993169"/>
              <a:gd name="connsiteY21349" fmla="*/ 1941043 h 5809456"/>
              <a:gd name="connsiteX21350" fmla="*/ 7126527 w 10993169"/>
              <a:gd name="connsiteY21350" fmla="*/ 1941043 h 5809456"/>
              <a:gd name="connsiteX21351" fmla="*/ 7130432 w 10993169"/>
              <a:gd name="connsiteY21351" fmla="*/ 1941043 h 5809456"/>
              <a:gd name="connsiteX21352" fmla="*/ 7133036 w 10993169"/>
              <a:gd name="connsiteY21352" fmla="*/ 1941043 h 5809456"/>
              <a:gd name="connsiteX21353" fmla="*/ 7135640 w 10993169"/>
              <a:gd name="connsiteY21353" fmla="*/ 1940392 h 5809456"/>
              <a:gd name="connsiteX21354" fmla="*/ 7140847 w 10993169"/>
              <a:gd name="connsiteY21354" fmla="*/ 1938439 h 5809456"/>
              <a:gd name="connsiteX21355" fmla="*/ 7146055 w 10993169"/>
              <a:gd name="connsiteY21355" fmla="*/ 1935834 h 5809456"/>
              <a:gd name="connsiteX21356" fmla="*/ 7151263 w 10993169"/>
              <a:gd name="connsiteY21356" fmla="*/ 1932578 h 5809456"/>
              <a:gd name="connsiteX21357" fmla="*/ 7157121 w 10993169"/>
              <a:gd name="connsiteY21357" fmla="*/ 1928020 h 5809456"/>
              <a:gd name="connsiteX21358" fmla="*/ 7167536 w 10993169"/>
              <a:gd name="connsiteY21358" fmla="*/ 1920207 h 5809456"/>
              <a:gd name="connsiteX21359" fmla="*/ 7175998 w 10993169"/>
              <a:gd name="connsiteY21359" fmla="*/ 1913695 h 5809456"/>
              <a:gd name="connsiteX21360" fmla="*/ 7185111 w 10993169"/>
              <a:gd name="connsiteY21360" fmla="*/ 1910440 h 5809456"/>
              <a:gd name="connsiteX21361" fmla="*/ 7196828 w 10993169"/>
              <a:gd name="connsiteY21361" fmla="*/ 1906533 h 5809456"/>
              <a:gd name="connsiteX21362" fmla="*/ 7207243 w 10993169"/>
              <a:gd name="connsiteY21362" fmla="*/ 1902626 h 5809456"/>
              <a:gd name="connsiteX21363" fmla="*/ 7215055 w 10993169"/>
              <a:gd name="connsiteY21363" fmla="*/ 1898719 h 5809456"/>
              <a:gd name="connsiteX21364" fmla="*/ 7219611 w 10993169"/>
              <a:gd name="connsiteY21364" fmla="*/ 1898068 h 5809456"/>
              <a:gd name="connsiteX21365" fmla="*/ 7226121 w 10993169"/>
              <a:gd name="connsiteY21365" fmla="*/ 1896766 h 5809456"/>
              <a:gd name="connsiteX21366" fmla="*/ 7229375 w 10993169"/>
              <a:gd name="connsiteY21366" fmla="*/ 1895463 h 5809456"/>
              <a:gd name="connsiteX21367" fmla="*/ 7231979 w 10993169"/>
              <a:gd name="connsiteY21367" fmla="*/ 1894161 h 5809456"/>
              <a:gd name="connsiteX21368" fmla="*/ 7233932 w 10993169"/>
              <a:gd name="connsiteY21368" fmla="*/ 1892859 h 5809456"/>
              <a:gd name="connsiteX21369" fmla="*/ 7235234 w 10993169"/>
              <a:gd name="connsiteY21369" fmla="*/ 1890905 h 5809456"/>
              <a:gd name="connsiteX21370" fmla="*/ 7237187 w 10993169"/>
              <a:gd name="connsiteY21370" fmla="*/ 1889603 h 5809456"/>
              <a:gd name="connsiteX21371" fmla="*/ 7237838 w 10993169"/>
              <a:gd name="connsiteY21371" fmla="*/ 1887650 h 5809456"/>
              <a:gd name="connsiteX21372" fmla="*/ 7238489 w 10993169"/>
              <a:gd name="connsiteY21372" fmla="*/ 1885045 h 5809456"/>
              <a:gd name="connsiteX21373" fmla="*/ 7238489 w 10993169"/>
              <a:gd name="connsiteY21373" fmla="*/ 1881790 h 5809456"/>
              <a:gd name="connsiteX21374" fmla="*/ 7238489 w 10993169"/>
              <a:gd name="connsiteY21374" fmla="*/ 1875929 h 5809456"/>
              <a:gd name="connsiteX21375" fmla="*/ 7237838 w 10993169"/>
              <a:gd name="connsiteY21375" fmla="*/ 1870720 h 5809456"/>
              <a:gd name="connsiteX21376" fmla="*/ 7233932 w 10993169"/>
              <a:gd name="connsiteY21376" fmla="*/ 1865511 h 5809456"/>
              <a:gd name="connsiteX21377" fmla="*/ 7230026 w 10993169"/>
              <a:gd name="connsiteY21377" fmla="*/ 1860302 h 5809456"/>
              <a:gd name="connsiteX21378" fmla="*/ 7226772 w 10993169"/>
              <a:gd name="connsiteY21378" fmla="*/ 1859000 h 5809456"/>
              <a:gd name="connsiteX21379" fmla="*/ 7221564 w 10993169"/>
              <a:gd name="connsiteY21379" fmla="*/ 1857697 h 5809456"/>
              <a:gd name="connsiteX21380" fmla="*/ 7218309 w 10993169"/>
              <a:gd name="connsiteY21380" fmla="*/ 1857046 h 5809456"/>
              <a:gd name="connsiteX21381" fmla="*/ 7215706 w 10993169"/>
              <a:gd name="connsiteY21381" fmla="*/ 1855744 h 5809456"/>
              <a:gd name="connsiteX21382" fmla="*/ 7213753 w 10993169"/>
              <a:gd name="connsiteY21382" fmla="*/ 1854442 h 5809456"/>
              <a:gd name="connsiteX21383" fmla="*/ 7212451 w 10993169"/>
              <a:gd name="connsiteY21383" fmla="*/ 1853139 h 5809456"/>
              <a:gd name="connsiteX21384" fmla="*/ 7213753 w 10993169"/>
              <a:gd name="connsiteY21384" fmla="*/ 1846628 h 5809456"/>
              <a:gd name="connsiteX21385" fmla="*/ 7215055 w 10993169"/>
              <a:gd name="connsiteY21385" fmla="*/ 1837512 h 5809456"/>
              <a:gd name="connsiteX21386" fmla="*/ 7213753 w 10993169"/>
              <a:gd name="connsiteY21386" fmla="*/ 1831652 h 5809456"/>
              <a:gd name="connsiteX21387" fmla="*/ 7212451 w 10993169"/>
              <a:gd name="connsiteY21387" fmla="*/ 1825140 h 5809456"/>
              <a:gd name="connsiteX21388" fmla="*/ 7205942 w 10993169"/>
              <a:gd name="connsiteY21388" fmla="*/ 1822536 h 5809456"/>
              <a:gd name="connsiteX21389" fmla="*/ 7200083 w 10993169"/>
              <a:gd name="connsiteY21389" fmla="*/ 1819931 h 5809456"/>
              <a:gd name="connsiteX21390" fmla="*/ 7198130 w 10993169"/>
              <a:gd name="connsiteY21390" fmla="*/ 1816676 h 5809456"/>
              <a:gd name="connsiteX21391" fmla="*/ 7196177 w 10993169"/>
              <a:gd name="connsiteY21391" fmla="*/ 1811467 h 5809456"/>
              <a:gd name="connsiteX21392" fmla="*/ 7194876 w 10993169"/>
              <a:gd name="connsiteY21392" fmla="*/ 1806257 h 5809456"/>
              <a:gd name="connsiteX21393" fmla="*/ 7194225 w 10993169"/>
              <a:gd name="connsiteY21393" fmla="*/ 1801700 h 5809456"/>
              <a:gd name="connsiteX21394" fmla="*/ 7195527 w 10993169"/>
              <a:gd name="connsiteY21394" fmla="*/ 1798444 h 5809456"/>
              <a:gd name="connsiteX21395" fmla="*/ 7197479 w 10993169"/>
              <a:gd name="connsiteY21395" fmla="*/ 1795188 h 5809456"/>
              <a:gd name="connsiteX21396" fmla="*/ 7200083 w 10993169"/>
              <a:gd name="connsiteY21396" fmla="*/ 1791281 h 5809456"/>
              <a:gd name="connsiteX21397" fmla="*/ 7202687 w 10993169"/>
              <a:gd name="connsiteY21397" fmla="*/ 1788677 h 5809456"/>
              <a:gd name="connsiteX21398" fmla="*/ 7212451 w 10993169"/>
              <a:gd name="connsiteY21398" fmla="*/ 1788677 h 5809456"/>
              <a:gd name="connsiteX21399" fmla="*/ 7220262 w 10993169"/>
              <a:gd name="connsiteY21399" fmla="*/ 1788677 h 5809456"/>
              <a:gd name="connsiteX21400" fmla="*/ 7223517 w 10993169"/>
              <a:gd name="connsiteY21400" fmla="*/ 1783468 h 5809456"/>
              <a:gd name="connsiteX21401" fmla="*/ 7226121 w 10993169"/>
              <a:gd name="connsiteY21401" fmla="*/ 1777607 h 5809456"/>
              <a:gd name="connsiteX21402" fmla="*/ 7228074 w 10993169"/>
              <a:gd name="connsiteY21402" fmla="*/ 1774352 h 5809456"/>
              <a:gd name="connsiteX21403" fmla="*/ 7229375 w 10993169"/>
              <a:gd name="connsiteY21403" fmla="*/ 1771747 h 5809456"/>
              <a:gd name="connsiteX21404" fmla="*/ 7230677 w 10993169"/>
              <a:gd name="connsiteY21404" fmla="*/ 1769794 h 5809456"/>
              <a:gd name="connsiteX21405" fmla="*/ 7232630 w 10993169"/>
              <a:gd name="connsiteY21405" fmla="*/ 1768491 h 5809456"/>
              <a:gd name="connsiteX21406" fmla="*/ 7237838 w 10993169"/>
              <a:gd name="connsiteY21406" fmla="*/ 1766538 h 5809456"/>
              <a:gd name="connsiteX21407" fmla="*/ 7244347 w 10993169"/>
              <a:gd name="connsiteY21407" fmla="*/ 1765236 h 5809456"/>
              <a:gd name="connsiteX21408" fmla="*/ 7247602 w 10993169"/>
              <a:gd name="connsiteY21408" fmla="*/ 1764585 h 5809456"/>
              <a:gd name="connsiteX21409" fmla="*/ 7250857 w 10993169"/>
              <a:gd name="connsiteY21409" fmla="*/ 1764585 h 5809456"/>
              <a:gd name="connsiteX21410" fmla="*/ 7253460 w 10993169"/>
              <a:gd name="connsiteY21410" fmla="*/ 1765236 h 5809456"/>
              <a:gd name="connsiteX21411" fmla="*/ 7255413 w 10993169"/>
              <a:gd name="connsiteY21411" fmla="*/ 1765887 h 5809456"/>
              <a:gd name="connsiteX21412" fmla="*/ 7258017 w 10993169"/>
              <a:gd name="connsiteY21412" fmla="*/ 1767189 h 5809456"/>
              <a:gd name="connsiteX21413" fmla="*/ 7260621 w 10993169"/>
              <a:gd name="connsiteY21413" fmla="*/ 1769794 h 5809456"/>
              <a:gd name="connsiteX21414" fmla="*/ 7263224 w 10993169"/>
              <a:gd name="connsiteY21414" fmla="*/ 1773701 h 5809456"/>
              <a:gd name="connsiteX21415" fmla="*/ 7265828 w 10993169"/>
              <a:gd name="connsiteY21415" fmla="*/ 1776305 h 5809456"/>
              <a:gd name="connsiteX21416" fmla="*/ 7267781 w 10993169"/>
              <a:gd name="connsiteY21416" fmla="*/ 1778910 h 5809456"/>
              <a:gd name="connsiteX21417" fmla="*/ 7271036 w 10993169"/>
              <a:gd name="connsiteY21417" fmla="*/ 1782165 h 5809456"/>
              <a:gd name="connsiteX21418" fmla="*/ 7272989 w 10993169"/>
              <a:gd name="connsiteY21418" fmla="*/ 1783468 h 5809456"/>
              <a:gd name="connsiteX21419" fmla="*/ 7274941 w 10993169"/>
              <a:gd name="connsiteY21419" fmla="*/ 1784770 h 5809456"/>
              <a:gd name="connsiteX21420" fmla="*/ 7276894 w 10993169"/>
              <a:gd name="connsiteY21420" fmla="*/ 1786072 h 5809456"/>
              <a:gd name="connsiteX21421" fmla="*/ 7278847 w 10993169"/>
              <a:gd name="connsiteY21421" fmla="*/ 1786072 h 5809456"/>
              <a:gd name="connsiteX21422" fmla="*/ 7280149 w 10993169"/>
              <a:gd name="connsiteY21422" fmla="*/ 1786723 h 5809456"/>
              <a:gd name="connsiteX21423" fmla="*/ 7281451 w 10993169"/>
              <a:gd name="connsiteY21423" fmla="*/ 1786723 h 5809456"/>
              <a:gd name="connsiteX21424" fmla="*/ 7284055 w 10993169"/>
              <a:gd name="connsiteY21424" fmla="*/ 1785421 h 5809456"/>
              <a:gd name="connsiteX21425" fmla="*/ 7286007 w 10993169"/>
              <a:gd name="connsiteY21425" fmla="*/ 1784770 h 5809456"/>
              <a:gd name="connsiteX21426" fmla="*/ 7290564 w 10993169"/>
              <a:gd name="connsiteY21426" fmla="*/ 1782165 h 5809456"/>
              <a:gd name="connsiteX21427" fmla="*/ 7293819 w 10993169"/>
              <a:gd name="connsiteY21427" fmla="*/ 1780863 h 5809456"/>
              <a:gd name="connsiteX21428" fmla="*/ 7303583 w 10993169"/>
              <a:gd name="connsiteY21428" fmla="*/ 1784770 h 5809456"/>
              <a:gd name="connsiteX21429" fmla="*/ 7311394 w 10993169"/>
              <a:gd name="connsiteY21429" fmla="*/ 1788677 h 5809456"/>
              <a:gd name="connsiteX21430" fmla="*/ 7315951 w 10993169"/>
              <a:gd name="connsiteY21430" fmla="*/ 1786072 h 5809456"/>
              <a:gd name="connsiteX21431" fmla="*/ 7318554 w 10993169"/>
              <a:gd name="connsiteY21431" fmla="*/ 1782817 h 5809456"/>
              <a:gd name="connsiteX21432" fmla="*/ 7319856 w 10993169"/>
              <a:gd name="connsiteY21432" fmla="*/ 1780863 h 5809456"/>
              <a:gd name="connsiteX21433" fmla="*/ 7321809 w 10993169"/>
              <a:gd name="connsiteY21433" fmla="*/ 1779561 h 5809456"/>
              <a:gd name="connsiteX21434" fmla="*/ 7323111 w 10993169"/>
              <a:gd name="connsiteY21434" fmla="*/ 1778910 h 5809456"/>
              <a:gd name="connsiteX21435" fmla="*/ 7325064 w 10993169"/>
              <a:gd name="connsiteY21435" fmla="*/ 1778259 h 5809456"/>
              <a:gd name="connsiteX21436" fmla="*/ 7326366 w 10993169"/>
              <a:gd name="connsiteY21436" fmla="*/ 1778259 h 5809456"/>
              <a:gd name="connsiteX21437" fmla="*/ 7327668 w 10993169"/>
              <a:gd name="connsiteY21437" fmla="*/ 1777607 h 5809456"/>
              <a:gd name="connsiteX21438" fmla="*/ 7329620 w 10993169"/>
              <a:gd name="connsiteY21438" fmla="*/ 1778259 h 5809456"/>
              <a:gd name="connsiteX21439" fmla="*/ 7331573 w 10993169"/>
              <a:gd name="connsiteY21439" fmla="*/ 1778910 h 5809456"/>
              <a:gd name="connsiteX21440" fmla="*/ 7334828 w 10993169"/>
              <a:gd name="connsiteY21440" fmla="*/ 1780212 h 5809456"/>
              <a:gd name="connsiteX21441" fmla="*/ 7337432 w 10993169"/>
              <a:gd name="connsiteY21441" fmla="*/ 1780863 h 5809456"/>
              <a:gd name="connsiteX21442" fmla="*/ 7340035 w 10993169"/>
              <a:gd name="connsiteY21442" fmla="*/ 1780212 h 5809456"/>
              <a:gd name="connsiteX21443" fmla="*/ 7342639 w 10993169"/>
              <a:gd name="connsiteY21443" fmla="*/ 1778259 h 5809456"/>
              <a:gd name="connsiteX21444" fmla="*/ 7345243 w 10993169"/>
              <a:gd name="connsiteY21444" fmla="*/ 1775654 h 5809456"/>
              <a:gd name="connsiteX21445" fmla="*/ 7347847 w 10993169"/>
              <a:gd name="connsiteY21445" fmla="*/ 1773701 h 5809456"/>
              <a:gd name="connsiteX21446" fmla="*/ 7350451 w 10993169"/>
              <a:gd name="connsiteY21446" fmla="*/ 1764585 h 5809456"/>
              <a:gd name="connsiteX21447" fmla="*/ 7353054 w 10993169"/>
              <a:gd name="connsiteY21447" fmla="*/ 1755469 h 5809456"/>
              <a:gd name="connsiteX21448" fmla="*/ 7355007 w 10993169"/>
              <a:gd name="connsiteY21448" fmla="*/ 1750911 h 5809456"/>
              <a:gd name="connsiteX21449" fmla="*/ 7356960 w 10993169"/>
              <a:gd name="connsiteY21449" fmla="*/ 1746353 h 5809456"/>
              <a:gd name="connsiteX21450" fmla="*/ 7358262 w 10993169"/>
              <a:gd name="connsiteY21450" fmla="*/ 1743748 h 5809456"/>
              <a:gd name="connsiteX21451" fmla="*/ 7359564 w 10993169"/>
              <a:gd name="connsiteY21451" fmla="*/ 1741795 h 5809456"/>
              <a:gd name="connsiteX21452" fmla="*/ 7361517 w 10993169"/>
              <a:gd name="connsiteY21452" fmla="*/ 1741144 h 5809456"/>
              <a:gd name="connsiteX21453" fmla="*/ 7362818 w 10993169"/>
              <a:gd name="connsiteY21453" fmla="*/ 1740493 h 5809456"/>
              <a:gd name="connsiteX21454" fmla="*/ 7365422 w 10993169"/>
              <a:gd name="connsiteY21454" fmla="*/ 1739841 h 5809456"/>
              <a:gd name="connsiteX21455" fmla="*/ 7368026 w 10993169"/>
              <a:gd name="connsiteY21455" fmla="*/ 1739190 h 5809456"/>
              <a:gd name="connsiteX21456" fmla="*/ 7371281 w 10993169"/>
              <a:gd name="connsiteY21456" fmla="*/ 1739190 h 5809456"/>
              <a:gd name="connsiteX21457" fmla="*/ 7374535 w 10993169"/>
              <a:gd name="connsiteY21457" fmla="*/ 1739841 h 5809456"/>
              <a:gd name="connsiteX21458" fmla="*/ 7381696 w 10993169"/>
              <a:gd name="connsiteY21458" fmla="*/ 1741144 h 5809456"/>
              <a:gd name="connsiteX21459" fmla="*/ 7388856 w 10993169"/>
              <a:gd name="connsiteY21459" fmla="*/ 1743097 h 5809456"/>
              <a:gd name="connsiteX21460" fmla="*/ 7394715 w 10993169"/>
              <a:gd name="connsiteY21460" fmla="*/ 1748957 h 5809456"/>
              <a:gd name="connsiteX21461" fmla="*/ 7402526 w 10993169"/>
              <a:gd name="connsiteY21461" fmla="*/ 1756771 h 5809456"/>
              <a:gd name="connsiteX21462" fmla="*/ 7409686 w 10993169"/>
              <a:gd name="connsiteY21462" fmla="*/ 1765236 h 5809456"/>
              <a:gd name="connsiteX21463" fmla="*/ 7416196 w 10993169"/>
              <a:gd name="connsiteY21463" fmla="*/ 1771096 h 5809456"/>
              <a:gd name="connsiteX21464" fmla="*/ 7424007 w 10993169"/>
              <a:gd name="connsiteY21464" fmla="*/ 1774352 h 5809456"/>
              <a:gd name="connsiteX21465" fmla="*/ 7434422 w 10993169"/>
              <a:gd name="connsiteY21465" fmla="*/ 1777607 h 5809456"/>
              <a:gd name="connsiteX21466" fmla="*/ 7444837 w 10993169"/>
              <a:gd name="connsiteY21466" fmla="*/ 1780212 h 5809456"/>
              <a:gd name="connsiteX21467" fmla="*/ 7452648 w 10993169"/>
              <a:gd name="connsiteY21467" fmla="*/ 1783468 h 5809456"/>
              <a:gd name="connsiteX21468" fmla="*/ 7456554 w 10993169"/>
              <a:gd name="connsiteY21468" fmla="*/ 1788677 h 5809456"/>
              <a:gd name="connsiteX21469" fmla="*/ 7461761 w 10993169"/>
              <a:gd name="connsiteY21469" fmla="*/ 1795188 h 5809456"/>
              <a:gd name="connsiteX21470" fmla="*/ 7466318 w 10993169"/>
              <a:gd name="connsiteY21470" fmla="*/ 1801700 h 5809456"/>
              <a:gd name="connsiteX21471" fmla="*/ 7470224 w 10993169"/>
              <a:gd name="connsiteY21471" fmla="*/ 1806257 h 5809456"/>
              <a:gd name="connsiteX21472" fmla="*/ 7473478 w 10993169"/>
              <a:gd name="connsiteY21472" fmla="*/ 1811467 h 5809456"/>
              <a:gd name="connsiteX21473" fmla="*/ 7478035 w 10993169"/>
              <a:gd name="connsiteY21473" fmla="*/ 1817327 h 5809456"/>
              <a:gd name="connsiteX21474" fmla="*/ 7482592 w 10993169"/>
              <a:gd name="connsiteY21474" fmla="*/ 1823187 h 5809456"/>
              <a:gd name="connsiteX21475" fmla="*/ 7485846 w 10993169"/>
              <a:gd name="connsiteY21475" fmla="*/ 1827745 h 5809456"/>
              <a:gd name="connsiteX21476" fmla="*/ 7487148 w 10993169"/>
              <a:gd name="connsiteY21476" fmla="*/ 1830350 h 5809456"/>
              <a:gd name="connsiteX21477" fmla="*/ 7489101 w 10993169"/>
              <a:gd name="connsiteY21477" fmla="*/ 1834256 h 5809456"/>
              <a:gd name="connsiteX21478" fmla="*/ 7489101 w 10993169"/>
              <a:gd name="connsiteY21478" fmla="*/ 1836210 h 5809456"/>
              <a:gd name="connsiteX21479" fmla="*/ 7489101 w 10993169"/>
              <a:gd name="connsiteY21479" fmla="*/ 1838814 h 5809456"/>
              <a:gd name="connsiteX21480" fmla="*/ 7489101 w 10993169"/>
              <a:gd name="connsiteY21480" fmla="*/ 1840768 h 5809456"/>
              <a:gd name="connsiteX21481" fmla="*/ 7488450 w 10993169"/>
              <a:gd name="connsiteY21481" fmla="*/ 1842721 h 5809456"/>
              <a:gd name="connsiteX21482" fmla="*/ 7485846 w 10993169"/>
              <a:gd name="connsiteY21482" fmla="*/ 1847279 h 5809456"/>
              <a:gd name="connsiteX21483" fmla="*/ 7483243 w 10993169"/>
              <a:gd name="connsiteY21483" fmla="*/ 1850535 h 5809456"/>
              <a:gd name="connsiteX21484" fmla="*/ 7473478 w 10993169"/>
              <a:gd name="connsiteY21484" fmla="*/ 1851837 h 5809456"/>
              <a:gd name="connsiteX21485" fmla="*/ 7465667 w 10993169"/>
              <a:gd name="connsiteY21485" fmla="*/ 1853139 h 5809456"/>
              <a:gd name="connsiteX21486" fmla="*/ 7465667 w 10993169"/>
              <a:gd name="connsiteY21486" fmla="*/ 1855744 h 5809456"/>
              <a:gd name="connsiteX21487" fmla="*/ 7465667 w 10993169"/>
              <a:gd name="connsiteY21487" fmla="*/ 1859000 h 5809456"/>
              <a:gd name="connsiteX21488" fmla="*/ 7466318 w 10993169"/>
              <a:gd name="connsiteY21488" fmla="*/ 1860302 h 5809456"/>
              <a:gd name="connsiteX21489" fmla="*/ 7466318 w 10993169"/>
              <a:gd name="connsiteY21489" fmla="*/ 1861604 h 5809456"/>
              <a:gd name="connsiteX21490" fmla="*/ 7466969 w 10993169"/>
              <a:gd name="connsiteY21490" fmla="*/ 1862907 h 5809456"/>
              <a:gd name="connsiteX21491" fmla="*/ 7468271 w 10993169"/>
              <a:gd name="connsiteY21491" fmla="*/ 1862907 h 5809456"/>
              <a:gd name="connsiteX21492" fmla="*/ 7468922 w 10993169"/>
              <a:gd name="connsiteY21492" fmla="*/ 1864860 h 5809456"/>
              <a:gd name="connsiteX21493" fmla="*/ 7470875 w 10993169"/>
              <a:gd name="connsiteY21493" fmla="*/ 1865511 h 5809456"/>
              <a:gd name="connsiteX21494" fmla="*/ 7472827 w 10993169"/>
              <a:gd name="connsiteY21494" fmla="*/ 1866162 h 5809456"/>
              <a:gd name="connsiteX21495" fmla="*/ 7474780 w 10993169"/>
              <a:gd name="connsiteY21495" fmla="*/ 1866162 h 5809456"/>
              <a:gd name="connsiteX21496" fmla="*/ 7478686 w 10993169"/>
              <a:gd name="connsiteY21496" fmla="*/ 1866162 h 5809456"/>
              <a:gd name="connsiteX21497" fmla="*/ 7483243 w 10993169"/>
              <a:gd name="connsiteY21497" fmla="*/ 1865511 h 5809456"/>
              <a:gd name="connsiteX21498" fmla="*/ 7485846 w 10993169"/>
              <a:gd name="connsiteY21498" fmla="*/ 1865511 h 5809456"/>
              <a:gd name="connsiteX21499" fmla="*/ 7489752 w 10993169"/>
              <a:gd name="connsiteY21499" fmla="*/ 1864860 h 5809456"/>
              <a:gd name="connsiteX21500" fmla="*/ 7494309 w 10993169"/>
              <a:gd name="connsiteY21500" fmla="*/ 1864860 h 5809456"/>
              <a:gd name="connsiteX21501" fmla="*/ 7498214 w 10993169"/>
              <a:gd name="connsiteY21501" fmla="*/ 1865511 h 5809456"/>
              <a:gd name="connsiteX21502" fmla="*/ 7501469 w 10993169"/>
              <a:gd name="connsiteY21502" fmla="*/ 1866813 h 5809456"/>
              <a:gd name="connsiteX21503" fmla="*/ 7505375 w 10993169"/>
              <a:gd name="connsiteY21503" fmla="*/ 1868767 h 5809456"/>
              <a:gd name="connsiteX21504" fmla="*/ 7509280 w 10993169"/>
              <a:gd name="connsiteY21504" fmla="*/ 1872022 h 5809456"/>
              <a:gd name="connsiteX21505" fmla="*/ 7513837 w 10993169"/>
              <a:gd name="connsiteY21505" fmla="*/ 1875929 h 5809456"/>
              <a:gd name="connsiteX21506" fmla="*/ 7516441 w 10993169"/>
              <a:gd name="connsiteY21506" fmla="*/ 1878534 h 5809456"/>
              <a:gd name="connsiteX21507" fmla="*/ 7519695 w 10993169"/>
              <a:gd name="connsiteY21507" fmla="*/ 1882441 h 5809456"/>
              <a:gd name="connsiteX21508" fmla="*/ 7520997 w 10993169"/>
              <a:gd name="connsiteY21508" fmla="*/ 1885045 h 5809456"/>
              <a:gd name="connsiteX21509" fmla="*/ 7522299 w 10993169"/>
              <a:gd name="connsiteY21509" fmla="*/ 1886999 h 5809456"/>
              <a:gd name="connsiteX21510" fmla="*/ 7523601 w 10993169"/>
              <a:gd name="connsiteY21510" fmla="*/ 1888952 h 5809456"/>
              <a:gd name="connsiteX21511" fmla="*/ 7523601 w 10993169"/>
              <a:gd name="connsiteY21511" fmla="*/ 1890905 h 5809456"/>
              <a:gd name="connsiteX21512" fmla="*/ 7523601 w 10993169"/>
              <a:gd name="connsiteY21512" fmla="*/ 1894812 h 5809456"/>
              <a:gd name="connsiteX21513" fmla="*/ 7522950 w 10993169"/>
              <a:gd name="connsiteY21513" fmla="*/ 1900021 h 5809456"/>
              <a:gd name="connsiteX21514" fmla="*/ 7522299 w 10993169"/>
              <a:gd name="connsiteY21514" fmla="*/ 1902626 h 5809456"/>
              <a:gd name="connsiteX21515" fmla="*/ 7521648 w 10993169"/>
              <a:gd name="connsiteY21515" fmla="*/ 1905231 h 5809456"/>
              <a:gd name="connsiteX21516" fmla="*/ 7520346 w 10993169"/>
              <a:gd name="connsiteY21516" fmla="*/ 1907835 h 5809456"/>
              <a:gd name="connsiteX21517" fmla="*/ 7519044 w 10993169"/>
              <a:gd name="connsiteY21517" fmla="*/ 1909137 h 5809456"/>
              <a:gd name="connsiteX21518" fmla="*/ 7517742 w 10993169"/>
              <a:gd name="connsiteY21518" fmla="*/ 1909788 h 5809456"/>
              <a:gd name="connsiteX21519" fmla="*/ 7515790 w 10993169"/>
              <a:gd name="connsiteY21519" fmla="*/ 1909788 h 5809456"/>
              <a:gd name="connsiteX21520" fmla="*/ 7514488 w 10993169"/>
              <a:gd name="connsiteY21520" fmla="*/ 1909788 h 5809456"/>
              <a:gd name="connsiteX21521" fmla="*/ 7512535 w 10993169"/>
              <a:gd name="connsiteY21521" fmla="*/ 1909788 h 5809456"/>
              <a:gd name="connsiteX21522" fmla="*/ 7508629 w 10993169"/>
              <a:gd name="connsiteY21522" fmla="*/ 1909137 h 5809456"/>
              <a:gd name="connsiteX21523" fmla="*/ 7506025 w 10993169"/>
              <a:gd name="connsiteY21523" fmla="*/ 1909137 h 5809456"/>
              <a:gd name="connsiteX21524" fmla="*/ 7498865 w 10993169"/>
              <a:gd name="connsiteY21524" fmla="*/ 1909137 h 5809456"/>
              <a:gd name="connsiteX21525" fmla="*/ 7493007 w 10993169"/>
              <a:gd name="connsiteY21525" fmla="*/ 1909137 h 5809456"/>
              <a:gd name="connsiteX21526" fmla="*/ 7491054 w 10993169"/>
              <a:gd name="connsiteY21526" fmla="*/ 1909788 h 5809456"/>
              <a:gd name="connsiteX21527" fmla="*/ 7488450 w 10993169"/>
              <a:gd name="connsiteY21527" fmla="*/ 1911742 h 5809456"/>
              <a:gd name="connsiteX21528" fmla="*/ 7486497 w 10993169"/>
              <a:gd name="connsiteY21528" fmla="*/ 1914346 h 5809456"/>
              <a:gd name="connsiteX21529" fmla="*/ 7485846 w 10993169"/>
              <a:gd name="connsiteY21529" fmla="*/ 1916300 h 5809456"/>
              <a:gd name="connsiteX21530" fmla="*/ 7481941 w 10993169"/>
              <a:gd name="connsiteY21530" fmla="*/ 1926067 h 5809456"/>
              <a:gd name="connsiteX21531" fmla="*/ 7480639 w 10993169"/>
              <a:gd name="connsiteY21531" fmla="*/ 1932578 h 5809456"/>
              <a:gd name="connsiteX21532" fmla="*/ 7481290 w 10993169"/>
              <a:gd name="connsiteY21532" fmla="*/ 1936485 h 5809456"/>
              <a:gd name="connsiteX21533" fmla="*/ 7481941 w 10993169"/>
              <a:gd name="connsiteY21533" fmla="*/ 1940392 h 5809456"/>
              <a:gd name="connsiteX21534" fmla="*/ 7483893 w 10993169"/>
              <a:gd name="connsiteY21534" fmla="*/ 1943648 h 5809456"/>
              <a:gd name="connsiteX21535" fmla="*/ 7485846 w 10993169"/>
              <a:gd name="connsiteY21535" fmla="*/ 1947554 h 5809456"/>
              <a:gd name="connsiteX21536" fmla="*/ 7493658 w 10993169"/>
              <a:gd name="connsiteY21536" fmla="*/ 1952764 h 5809456"/>
              <a:gd name="connsiteX21537" fmla="*/ 7500818 w 10993169"/>
              <a:gd name="connsiteY21537" fmla="*/ 1957973 h 5809456"/>
              <a:gd name="connsiteX21538" fmla="*/ 7505375 w 10993169"/>
              <a:gd name="connsiteY21538" fmla="*/ 1958624 h 5809456"/>
              <a:gd name="connsiteX21539" fmla="*/ 7509280 w 10993169"/>
              <a:gd name="connsiteY21539" fmla="*/ 1959926 h 5809456"/>
              <a:gd name="connsiteX21540" fmla="*/ 7511884 w 10993169"/>
              <a:gd name="connsiteY21540" fmla="*/ 1960577 h 5809456"/>
              <a:gd name="connsiteX21541" fmla="*/ 7513186 w 10993169"/>
              <a:gd name="connsiteY21541" fmla="*/ 1961228 h 5809456"/>
              <a:gd name="connsiteX21542" fmla="*/ 7515139 w 10993169"/>
              <a:gd name="connsiteY21542" fmla="*/ 1961228 h 5809456"/>
              <a:gd name="connsiteX21543" fmla="*/ 7516441 w 10993169"/>
              <a:gd name="connsiteY21543" fmla="*/ 1960577 h 5809456"/>
              <a:gd name="connsiteX21544" fmla="*/ 7517742 w 10993169"/>
              <a:gd name="connsiteY21544" fmla="*/ 1959926 h 5809456"/>
              <a:gd name="connsiteX21545" fmla="*/ 7519695 w 10993169"/>
              <a:gd name="connsiteY21545" fmla="*/ 1958624 h 5809456"/>
              <a:gd name="connsiteX21546" fmla="*/ 7520997 w 10993169"/>
              <a:gd name="connsiteY21546" fmla="*/ 1957322 h 5809456"/>
              <a:gd name="connsiteX21547" fmla="*/ 7520997 w 10993169"/>
              <a:gd name="connsiteY21547" fmla="*/ 1955368 h 5809456"/>
              <a:gd name="connsiteX21548" fmla="*/ 7520997 w 10993169"/>
              <a:gd name="connsiteY21548" fmla="*/ 1951461 h 5809456"/>
              <a:gd name="connsiteX21549" fmla="*/ 7520997 w 10993169"/>
              <a:gd name="connsiteY21549" fmla="*/ 1948206 h 5809456"/>
              <a:gd name="connsiteX21550" fmla="*/ 7520346 w 10993169"/>
              <a:gd name="connsiteY21550" fmla="*/ 1944950 h 5809456"/>
              <a:gd name="connsiteX21551" fmla="*/ 7519044 w 10993169"/>
              <a:gd name="connsiteY21551" fmla="*/ 1942345 h 5809456"/>
              <a:gd name="connsiteX21552" fmla="*/ 7512535 w 10993169"/>
              <a:gd name="connsiteY21552" fmla="*/ 1940392 h 5809456"/>
              <a:gd name="connsiteX21553" fmla="*/ 7508629 w 10993169"/>
              <a:gd name="connsiteY21553" fmla="*/ 1937787 h 5809456"/>
              <a:gd name="connsiteX21554" fmla="*/ 7507327 w 10993169"/>
              <a:gd name="connsiteY21554" fmla="*/ 1935183 h 5809456"/>
              <a:gd name="connsiteX21555" fmla="*/ 7506676 w 10993169"/>
              <a:gd name="connsiteY21555" fmla="*/ 1932578 h 5809456"/>
              <a:gd name="connsiteX21556" fmla="*/ 7506025 w 10993169"/>
              <a:gd name="connsiteY21556" fmla="*/ 1929974 h 5809456"/>
              <a:gd name="connsiteX21557" fmla="*/ 7506025 w 10993169"/>
              <a:gd name="connsiteY21557" fmla="*/ 1927369 h 5809456"/>
              <a:gd name="connsiteX21558" fmla="*/ 7507327 w 10993169"/>
              <a:gd name="connsiteY21558" fmla="*/ 1926718 h 5809456"/>
              <a:gd name="connsiteX21559" fmla="*/ 7509280 w 10993169"/>
              <a:gd name="connsiteY21559" fmla="*/ 1926067 h 5809456"/>
              <a:gd name="connsiteX21560" fmla="*/ 7511233 w 10993169"/>
              <a:gd name="connsiteY21560" fmla="*/ 1926067 h 5809456"/>
              <a:gd name="connsiteX21561" fmla="*/ 7513837 w 10993169"/>
              <a:gd name="connsiteY21561" fmla="*/ 1926718 h 5809456"/>
              <a:gd name="connsiteX21562" fmla="*/ 7518393 w 10993169"/>
              <a:gd name="connsiteY21562" fmla="*/ 1926718 h 5809456"/>
              <a:gd name="connsiteX21563" fmla="*/ 7520997 w 10993169"/>
              <a:gd name="connsiteY21563" fmla="*/ 1927369 h 5809456"/>
              <a:gd name="connsiteX21564" fmla="*/ 7525554 w 10993169"/>
              <a:gd name="connsiteY21564" fmla="*/ 1927369 h 5809456"/>
              <a:gd name="connsiteX21565" fmla="*/ 7529459 w 10993169"/>
              <a:gd name="connsiteY21565" fmla="*/ 1928020 h 5809456"/>
              <a:gd name="connsiteX21566" fmla="*/ 7534016 w 10993169"/>
              <a:gd name="connsiteY21566" fmla="*/ 1929323 h 5809456"/>
              <a:gd name="connsiteX21567" fmla="*/ 7538573 w 10993169"/>
              <a:gd name="connsiteY21567" fmla="*/ 1930625 h 5809456"/>
              <a:gd name="connsiteX21568" fmla="*/ 7542478 w 10993169"/>
              <a:gd name="connsiteY21568" fmla="*/ 1931927 h 5809456"/>
              <a:gd name="connsiteX21569" fmla="*/ 7546384 w 10993169"/>
              <a:gd name="connsiteY21569" fmla="*/ 1933881 h 5809456"/>
              <a:gd name="connsiteX21570" fmla="*/ 7549639 w 10993169"/>
              <a:gd name="connsiteY21570" fmla="*/ 1935834 h 5809456"/>
              <a:gd name="connsiteX21571" fmla="*/ 7551591 w 10993169"/>
              <a:gd name="connsiteY21571" fmla="*/ 1937787 h 5809456"/>
              <a:gd name="connsiteX21572" fmla="*/ 7553544 w 10993169"/>
              <a:gd name="connsiteY21572" fmla="*/ 1939090 h 5809456"/>
              <a:gd name="connsiteX21573" fmla="*/ 7554846 w 10993169"/>
              <a:gd name="connsiteY21573" fmla="*/ 1940392 h 5809456"/>
              <a:gd name="connsiteX21574" fmla="*/ 7556148 w 10993169"/>
              <a:gd name="connsiteY21574" fmla="*/ 1942997 h 5809456"/>
              <a:gd name="connsiteX21575" fmla="*/ 7557450 w 10993169"/>
              <a:gd name="connsiteY21575" fmla="*/ 1945601 h 5809456"/>
              <a:gd name="connsiteX21576" fmla="*/ 7558752 w 10993169"/>
              <a:gd name="connsiteY21576" fmla="*/ 1950810 h 5809456"/>
              <a:gd name="connsiteX21577" fmla="*/ 7559403 w 10993169"/>
              <a:gd name="connsiteY21577" fmla="*/ 1955368 h 5809456"/>
              <a:gd name="connsiteX21578" fmla="*/ 7556799 w 10993169"/>
              <a:gd name="connsiteY21578" fmla="*/ 1962531 h 5809456"/>
              <a:gd name="connsiteX21579" fmla="*/ 7554195 w 10993169"/>
              <a:gd name="connsiteY21579" fmla="*/ 1968391 h 5809456"/>
              <a:gd name="connsiteX21580" fmla="*/ 7552893 w 10993169"/>
              <a:gd name="connsiteY21580" fmla="*/ 1972298 h 5809456"/>
              <a:gd name="connsiteX21581" fmla="*/ 7552242 w 10993169"/>
              <a:gd name="connsiteY21581" fmla="*/ 1976856 h 5809456"/>
              <a:gd name="connsiteX21582" fmla="*/ 7551591 w 10993169"/>
              <a:gd name="connsiteY21582" fmla="*/ 1980763 h 5809456"/>
              <a:gd name="connsiteX21583" fmla="*/ 7551591 w 10993169"/>
              <a:gd name="connsiteY21583" fmla="*/ 1983367 h 5809456"/>
              <a:gd name="connsiteX21584" fmla="*/ 7552242 w 10993169"/>
              <a:gd name="connsiteY21584" fmla="*/ 1987925 h 5809456"/>
              <a:gd name="connsiteX21585" fmla="*/ 7553544 w 10993169"/>
              <a:gd name="connsiteY21585" fmla="*/ 1993134 h 5809456"/>
              <a:gd name="connsiteX21586" fmla="*/ 7554846 w 10993169"/>
              <a:gd name="connsiteY21586" fmla="*/ 1997692 h 5809456"/>
              <a:gd name="connsiteX21587" fmla="*/ 7556799 w 10993169"/>
              <a:gd name="connsiteY21587" fmla="*/ 2000948 h 5809456"/>
              <a:gd name="connsiteX21588" fmla="*/ 7560054 w 10993169"/>
              <a:gd name="connsiteY21588" fmla="*/ 2004204 h 5809456"/>
              <a:gd name="connsiteX21589" fmla="*/ 7565261 w 10993169"/>
              <a:gd name="connsiteY21589" fmla="*/ 2007459 h 5809456"/>
              <a:gd name="connsiteX21590" fmla="*/ 7570469 w 10993169"/>
              <a:gd name="connsiteY21590" fmla="*/ 2010715 h 5809456"/>
              <a:gd name="connsiteX21591" fmla="*/ 7575676 w 10993169"/>
              <a:gd name="connsiteY21591" fmla="*/ 2013319 h 5809456"/>
              <a:gd name="connsiteX21592" fmla="*/ 7586742 w 10993169"/>
              <a:gd name="connsiteY21592" fmla="*/ 2019180 h 5809456"/>
              <a:gd name="connsiteX21593" fmla="*/ 7595855 w 10993169"/>
              <a:gd name="connsiteY21593" fmla="*/ 2024389 h 5809456"/>
              <a:gd name="connsiteX21594" fmla="*/ 7602365 w 10993169"/>
              <a:gd name="connsiteY21594" fmla="*/ 2026342 h 5809456"/>
              <a:gd name="connsiteX21595" fmla="*/ 7609525 w 10993169"/>
              <a:gd name="connsiteY21595" fmla="*/ 2028947 h 5809456"/>
              <a:gd name="connsiteX21596" fmla="*/ 7612780 w 10993169"/>
              <a:gd name="connsiteY21596" fmla="*/ 2030249 h 5809456"/>
              <a:gd name="connsiteX21597" fmla="*/ 7616035 w 10993169"/>
              <a:gd name="connsiteY21597" fmla="*/ 2031551 h 5809456"/>
              <a:gd name="connsiteX21598" fmla="*/ 7618638 w 10993169"/>
              <a:gd name="connsiteY21598" fmla="*/ 2032854 h 5809456"/>
              <a:gd name="connsiteX21599" fmla="*/ 7621242 w 10993169"/>
              <a:gd name="connsiteY21599" fmla="*/ 2034807 h 5809456"/>
              <a:gd name="connsiteX21600" fmla="*/ 7625799 w 10993169"/>
              <a:gd name="connsiteY21600" fmla="*/ 2038063 h 5809456"/>
              <a:gd name="connsiteX21601" fmla="*/ 7631006 w 10993169"/>
              <a:gd name="connsiteY21601" fmla="*/ 2042621 h 5809456"/>
              <a:gd name="connsiteX21602" fmla="*/ 7636865 w 10993169"/>
              <a:gd name="connsiteY21602" fmla="*/ 2047179 h 5809456"/>
              <a:gd name="connsiteX21603" fmla="*/ 7641421 w 10993169"/>
              <a:gd name="connsiteY21603" fmla="*/ 2050434 h 5809456"/>
              <a:gd name="connsiteX21604" fmla="*/ 7645978 w 10993169"/>
              <a:gd name="connsiteY21604" fmla="*/ 2050434 h 5809456"/>
              <a:gd name="connsiteX21605" fmla="*/ 7651185 w 10993169"/>
              <a:gd name="connsiteY21605" fmla="*/ 2051085 h 5809456"/>
              <a:gd name="connsiteX21606" fmla="*/ 7653789 w 10993169"/>
              <a:gd name="connsiteY21606" fmla="*/ 2051085 h 5809456"/>
              <a:gd name="connsiteX21607" fmla="*/ 7656393 w 10993169"/>
              <a:gd name="connsiteY21607" fmla="*/ 2051085 h 5809456"/>
              <a:gd name="connsiteX21608" fmla="*/ 7657695 w 10993169"/>
              <a:gd name="connsiteY21608" fmla="*/ 2051085 h 5809456"/>
              <a:gd name="connsiteX21609" fmla="*/ 7658997 w 10993169"/>
              <a:gd name="connsiteY21609" fmla="*/ 2050434 h 5809456"/>
              <a:gd name="connsiteX21610" fmla="*/ 7658997 w 10993169"/>
              <a:gd name="connsiteY21610" fmla="*/ 2043923 h 5809456"/>
              <a:gd name="connsiteX21611" fmla="*/ 7658997 w 10993169"/>
              <a:gd name="connsiteY21611" fmla="*/ 2037412 h 5809456"/>
              <a:gd name="connsiteX21612" fmla="*/ 7661601 w 10993169"/>
              <a:gd name="connsiteY21612" fmla="*/ 2036109 h 5809456"/>
              <a:gd name="connsiteX21613" fmla="*/ 7665506 w 10993169"/>
              <a:gd name="connsiteY21613" fmla="*/ 2035458 h 5809456"/>
              <a:gd name="connsiteX21614" fmla="*/ 7669412 w 10993169"/>
              <a:gd name="connsiteY21614" fmla="*/ 2034807 h 5809456"/>
              <a:gd name="connsiteX21615" fmla="*/ 7672015 w 10993169"/>
              <a:gd name="connsiteY21615" fmla="*/ 2034807 h 5809456"/>
              <a:gd name="connsiteX21616" fmla="*/ 7674619 w 10993169"/>
              <a:gd name="connsiteY21616" fmla="*/ 2042621 h 5809456"/>
              <a:gd name="connsiteX21617" fmla="*/ 7677223 w 10993169"/>
              <a:gd name="connsiteY21617" fmla="*/ 2050434 h 5809456"/>
              <a:gd name="connsiteX21618" fmla="*/ 7679827 w 10993169"/>
              <a:gd name="connsiteY21618" fmla="*/ 2051737 h 5809456"/>
              <a:gd name="connsiteX21619" fmla="*/ 7683733 w 10993169"/>
              <a:gd name="connsiteY21619" fmla="*/ 2053690 h 5809456"/>
              <a:gd name="connsiteX21620" fmla="*/ 7688289 w 10993169"/>
              <a:gd name="connsiteY21620" fmla="*/ 2054992 h 5809456"/>
              <a:gd name="connsiteX21621" fmla="*/ 7692846 w 10993169"/>
              <a:gd name="connsiteY21621" fmla="*/ 2054992 h 5809456"/>
              <a:gd name="connsiteX21622" fmla="*/ 7697402 w 10993169"/>
              <a:gd name="connsiteY21622" fmla="*/ 2054341 h 5809456"/>
              <a:gd name="connsiteX21623" fmla="*/ 7701308 w 10993169"/>
              <a:gd name="connsiteY21623" fmla="*/ 2052388 h 5809456"/>
              <a:gd name="connsiteX21624" fmla="*/ 7705213 w 10993169"/>
              <a:gd name="connsiteY21624" fmla="*/ 2049783 h 5809456"/>
              <a:gd name="connsiteX21625" fmla="*/ 7707817 w 10993169"/>
              <a:gd name="connsiteY21625" fmla="*/ 2047830 h 5809456"/>
              <a:gd name="connsiteX21626" fmla="*/ 7708468 w 10993169"/>
              <a:gd name="connsiteY21626" fmla="*/ 2044574 h 5809456"/>
              <a:gd name="connsiteX21627" fmla="*/ 7708468 w 10993169"/>
              <a:gd name="connsiteY21627" fmla="*/ 2041318 h 5809456"/>
              <a:gd name="connsiteX21628" fmla="*/ 7707817 w 10993169"/>
              <a:gd name="connsiteY21628" fmla="*/ 2037412 h 5809456"/>
              <a:gd name="connsiteX21629" fmla="*/ 7707166 w 10993169"/>
              <a:gd name="connsiteY21629" fmla="*/ 2034156 h 5809456"/>
              <a:gd name="connsiteX21630" fmla="*/ 7705865 w 10993169"/>
              <a:gd name="connsiteY21630" fmla="*/ 2030249 h 5809456"/>
              <a:gd name="connsiteX21631" fmla="*/ 7703912 w 10993169"/>
              <a:gd name="connsiteY21631" fmla="*/ 2026993 h 5809456"/>
              <a:gd name="connsiteX21632" fmla="*/ 7702610 w 10993169"/>
              <a:gd name="connsiteY21632" fmla="*/ 2024389 h 5809456"/>
              <a:gd name="connsiteX21633" fmla="*/ 7700657 w 10993169"/>
              <a:gd name="connsiteY21633" fmla="*/ 2021784 h 5809456"/>
              <a:gd name="connsiteX21634" fmla="*/ 7700006 w 10993169"/>
              <a:gd name="connsiteY21634" fmla="*/ 2018529 h 5809456"/>
              <a:gd name="connsiteX21635" fmla="*/ 7698704 w 10993169"/>
              <a:gd name="connsiteY21635" fmla="*/ 2015924 h 5809456"/>
              <a:gd name="connsiteX21636" fmla="*/ 7697402 w 10993169"/>
              <a:gd name="connsiteY21636" fmla="*/ 2013319 h 5809456"/>
              <a:gd name="connsiteX21637" fmla="*/ 7695449 w 10993169"/>
              <a:gd name="connsiteY21637" fmla="*/ 2010064 h 5809456"/>
              <a:gd name="connsiteX21638" fmla="*/ 7693497 w 10993169"/>
              <a:gd name="connsiteY21638" fmla="*/ 2008110 h 5809456"/>
              <a:gd name="connsiteX21639" fmla="*/ 7692195 w 10993169"/>
              <a:gd name="connsiteY21639" fmla="*/ 2005506 h 5809456"/>
              <a:gd name="connsiteX21640" fmla="*/ 7690893 w 10993169"/>
              <a:gd name="connsiteY21640" fmla="*/ 2002901 h 5809456"/>
              <a:gd name="connsiteX21641" fmla="*/ 7690242 w 10993169"/>
              <a:gd name="connsiteY21641" fmla="*/ 2000948 h 5809456"/>
              <a:gd name="connsiteX21642" fmla="*/ 7687638 w 10993169"/>
              <a:gd name="connsiteY21642" fmla="*/ 1994436 h 5809456"/>
              <a:gd name="connsiteX21643" fmla="*/ 7685034 w 10993169"/>
              <a:gd name="connsiteY21643" fmla="*/ 1987274 h 5809456"/>
              <a:gd name="connsiteX21644" fmla="*/ 7684383 w 10993169"/>
              <a:gd name="connsiteY21644" fmla="*/ 1983367 h 5809456"/>
              <a:gd name="connsiteX21645" fmla="*/ 7683733 w 10993169"/>
              <a:gd name="connsiteY21645" fmla="*/ 1979460 h 5809456"/>
              <a:gd name="connsiteX21646" fmla="*/ 7683733 w 10993169"/>
              <a:gd name="connsiteY21646" fmla="*/ 1976205 h 5809456"/>
              <a:gd name="connsiteX21647" fmla="*/ 7684383 w 10993169"/>
              <a:gd name="connsiteY21647" fmla="*/ 1972949 h 5809456"/>
              <a:gd name="connsiteX21648" fmla="*/ 7690242 w 10993169"/>
              <a:gd name="connsiteY21648" fmla="*/ 1970344 h 5809456"/>
              <a:gd name="connsiteX21649" fmla="*/ 7695449 w 10993169"/>
              <a:gd name="connsiteY21649" fmla="*/ 1968391 h 5809456"/>
              <a:gd name="connsiteX21650" fmla="*/ 7696100 w 10993169"/>
              <a:gd name="connsiteY21650" fmla="*/ 1965786 h 5809456"/>
              <a:gd name="connsiteX21651" fmla="*/ 7696751 w 10993169"/>
              <a:gd name="connsiteY21651" fmla="*/ 1963182 h 5809456"/>
              <a:gd name="connsiteX21652" fmla="*/ 7696751 w 10993169"/>
              <a:gd name="connsiteY21652" fmla="*/ 1960577 h 5809456"/>
              <a:gd name="connsiteX21653" fmla="*/ 7696100 w 10993169"/>
              <a:gd name="connsiteY21653" fmla="*/ 1957973 h 5809456"/>
              <a:gd name="connsiteX21654" fmla="*/ 7694799 w 10993169"/>
              <a:gd name="connsiteY21654" fmla="*/ 1952112 h 5809456"/>
              <a:gd name="connsiteX21655" fmla="*/ 7692846 w 10993169"/>
              <a:gd name="connsiteY21655" fmla="*/ 1947554 h 5809456"/>
              <a:gd name="connsiteX21656" fmla="*/ 7692846 w 10993169"/>
              <a:gd name="connsiteY21656" fmla="*/ 1944950 h 5809456"/>
              <a:gd name="connsiteX21657" fmla="*/ 7691544 w 10993169"/>
              <a:gd name="connsiteY21657" fmla="*/ 1941694 h 5809456"/>
              <a:gd name="connsiteX21658" fmla="*/ 7690242 w 10993169"/>
              <a:gd name="connsiteY21658" fmla="*/ 1938439 h 5809456"/>
              <a:gd name="connsiteX21659" fmla="*/ 7688289 w 10993169"/>
              <a:gd name="connsiteY21659" fmla="*/ 1935183 h 5809456"/>
              <a:gd name="connsiteX21660" fmla="*/ 7684383 w 10993169"/>
              <a:gd name="connsiteY21660" fmla="*/ 1928671 h 5809456"/>
              <a:gd name="connsiteX21661" fmla="*/ 7681780 w 10993169"/>
              <a:gd name="connsiteY21661" fmla="*/ 1922160 h 5809456"/>
              <a:gd name="connsiteX21662" fmla="*/ 7679827 w 10993169"/>
              <a:gd name="connsiteY21662" fmla="*/ 1916951 h 5809456"/>
              <a:gd name="connsiteX21663" fmla="*/ 7677223 w 10993169"/>
              <a:gd name="connsiteY21663" fmla="*/ 1910440 h 5809456"/>
              <a:gd name="connsiteX21664" fmla="*/ 7673968 w 10993169"/>
              <a:gd name="connsiteY21664" fmla="*/ 1903928 h 5809456"/>
              <a:gd name="connsiteX21665" fmla="*/ 7672015 w 10993169"/>
              <a:gd name="connsiteY21665" fmla="*/ 1898719 h 5809456"/>
              <a:gd name="connsiteX21666" fmla="*/ 7671365 w 10993169"/>
              <a:gd name="connsiteY21666" fmla="*/ 1892859 h 5809456"/>
              <a:gd name="connsiteX21667" fmla="*/ 7670714 w 10993169"/>
              <a:gd name="connsiteY21667" fmla="*/ 1886347 h 5809456"/>
              <a:gd name="connsiteX21668" fmla="*/ 7670714 w 10993169"/>
              <a:gd name="connsiteY21668" fmla="*/ 1879185 h 5809456"/>
              <a:gd name="connsiteX21669" fmla="*/ 7672015 w 10993169"/>
              <a:gd name="connsiteY21669" fmla="*/ 1873325 h 5809456"/>
              <a:gd name="connsiteX21670" fmla="*/ 7672667 w 10993169"/>
              <a:gd name="connsiteY21670" fmla="*/ 1870720 h 5809456"/>
              <a:gd name="connsiteX21671" fmla="*/ 7674619 w 10993169"/>
              <a:gd name="connsiteY21671" fmla="*/ 1867464 h 5809456"/>
              <a:gd name="connsiteX21672" fmla="*/ 7677223 w 10993169"/>
              <a:gd name="connsiteY21672" fmla="*/ 1864209 h 5809456"/>
              <a:gd name="connsiteX21673" fmla="*/ 7679176 w 10993169"/>
              <a:gd name="connsiteY21673" fmla="*/ 1862907 h 5809456"/>
              <a:gd name="connsiteX21674" fmla="*/ 7683733 w 10993169"/>
              <a:gd name="connsiteY21674" fmla="*/ 1864209 h 5809456"/>
              <a:gd name="connsiteX21675" fmla="*/ 7688289 w 10993169"/>
              <a:gd name="connsiteY21675" fmla="*/ 1866162 h 5809456"/>
              <a:gd name="connsiteX21676" fmla="*/ 7692846 w 10993169"/>
              <a:gd name="connsiteY21676" fmla="*/ 1868767 h 5809456"/>
              <a:gd name="connsiteX21677" fmla="*/ 7695449 w 10993169"/>
              <a:gd name="connsiteY21677" fmla="*/ 1870720 h 5809456"/>
              <a:gd name="connsiteX21678" fmla="*/ 7699355 w 10993169"/>
              <a:gd name="connsiteY21678" fmla="*/ 1875929 h 5809456"/>
              <a:gd name="connsiteX21679" fmla="*/ 7703261 w 10993169"/>
              <a:gd name="connsiteY21679" fmla="*/ 1883092 h 5809456"/>
              <a:gd name="connsiteX21680" fmla="*/ 7705213 w 10993169"/>
              <a:gd name="connsiteY21680" fmla="*/ 1886347 h 5809456"/>
              <a:gd name="connsiteX21681" fmla="*/ 7706515 w 10993169"/>
              <a:gd name="connsiteY21681" fmla="*/ 1889603 h 5809456"/>
              <a:gd name="connsiteX21682" fmla="*/ 7708468 w 10993169"/>
              <a:gd name="connsiteY21682" fmla="*/ 1892208 h 5809456"/>
              <a:gd name="connsiteX21683" fmla="*/ 7710421 w 10993169"/>
              <a:gd name="connsiteY21683" fmla="*/ 1893510 h 5809456"/>
              <a:gd name="connsiteX21684" fmla="*/ 7714978 w 10993169"/>
              <a:gd name="connsiteY21684" fmla="*/ 1896766 h 5809456"/>
              <a:gd name="connsiteX21685" fmla="*/ 7720836 w 10993169"/>
              <a:gd name="connsiteY21685" fmla="*/ 1900021 h 5809456"/>
              <a:gd name="connsiteX21686" fmla="*/ 7726695 w 10993169"/>
              <a:gd name="connsiteY21686" fmla="*/ 1901975 h 5809456"/>
              <a:gd name="connsiteX21687" fmla="*/ 7731251 w 10993169"/>
              <a:gd name="connsiteY21687" fmla="*/ 1903928 h 5809456"/>
              <a:gd name="connsiteX21688" fmla="*/ 7737761 w 10993169"/>
              <a:gd name="connsiteY21688" fmla="*/ 1903928 h 5809456"/>
              <a:gd name="connsiteX21689" fmla="*/ 7744921 w 10993169"/>
              <a:gd name="connsiteY21689" fmla="*/ 1903928 h 5809456"/>
              <a:gd name="connsiteX21690" fmla="*/ 7752081 w 10993169"/>
              <a:gd name="connsiteY21690" fmla="*/ 1903928 h 5809456"/>
              <a:gd name="connsiteX21691" fmla="*/ 7758591 w 10993169"/>
              <a:gd name="connsiteY21691" fmla="*/ 1903928 h 5809456"/>
              <a:gd name="connsiteX21692" fmla="*/ 7763798 w 10993169"/>
              <a:gd name="connsiteY21692" fmla="*/ 1902626 h 5809456"/>
              <a:gd name="connsiteX21693" fmla="*/ 7770959 w 10993169"/>
              <a:gd name="connsiteY21693" fmla="*/ 1901324 h 5809456"/>
              <a:gd name="connsiteX21694" fmla="*/ 7778119 w 10993169"/>
              <a:gd name="connsiteY21694" fmla="*/ 1900021 h 5809456"/>
              <a:gd name="connsiteX21695" fmla="*/ 7784628 w 10993169"/>
              <a:gd name="connsiteY21695" fmla="*/ 1898719 h 5809456"/>
              <a:gd name="connsiteX21696" fmla="*/ 7789185 w 10993169"/>
              <a:gd name="connsiteY21696" fmla="*/ 1893510 h 5809456"/>
              <a:gd name="connsiteX21697" fmla="*/ 7794393 w 10993169"/>
              <a:gd name="connsiteY21697" fmla="*/ 1886347 h 5809456"/>
              <a:gd name="connsiteX21698" fmla="*/ 7795694 w 10993169"/>
              <a:gd name="connsiteY21698" fmla="*/ 1878534 h 5809456"/>
              <a:gd name="connsiteX21699" fmla="*/ 7795694 w 10993169"/>
              <a:gd name="connsiteY21699" fmla="*/ 1869418 h 5809456"/>
              <a:gd name="connsiteX21700" fmla="*/ 7795694 w 10993169"/>
              <a:gd name="connsiteY21700" fmla="*/ 1860302 h 5809456"/>
              <a:gd name="connsiteX21701" fmla="*/ 7796996 w 10993169"/>
              <a:gd name="connsiteY21701" fmla="*/ 1853139 h 5809456"/>
              <a:gd name="connsiteX21702" fmla="*/ 7800251 w 10993169"/>
              <a:gd name="connsiteY21702" fmla="*/ 1846628 h 5809456"/>
              <a:gd name="connsiteX21703" fmla="*/ 7804807 w 10993169"/>
              <a:gd name="connsiteY21703" fmla="*/ 1839466 h 5809456"/>
              <a:gd name="connsiteX21704" fmla="*/ 7810015 w 10993169"/>
              <a:gd name="connsiteY21704" fmla="*/ 1832303 h 5809456"/>
              <a:gd name="connsiteX21705" fmla="*/ 7815223 w 10993169"/>
              <a:gd name="connsiteY21705" fmla="*/ 1827745 h 5809456"/>
              <a:gd name="connsiteX21706" fmla="*/ 7817175 w 10993169"/>
              <a:gd name="connsiteY21706" fmla="*/ 1825792 h 5809456"/>
              <a:gd name="connsiteX21707" fmla="*/ 7819128 w 10993169"/>
              <a:gd name="connsiteY21707" fmla="*/ 1823187 h 5809456"/>
              <a:gd name="connsiteX21708" fmla="*/ 7821732 w 10993169"/>
              <a:gd name="connsiteY21708" fmla="*/ 1821234 h 5809456"/>
              <a:gd name="connsiteX21709" fmla="*/ 7824987 w 10993169"/>
              <a:gd name="connsiteY21709" fmla="*/ 1819280 h 5809456"/>
              <a:gd name="connsiteX21710" fmla="*/ 7827591 w 10993169"/>
              <a:gd name="connsiteY21710" fmla="*/ 1817327 h 5809456"/>
              <a:gd name="connsiteX21711" fmla="*/ 7830845 w 10993169"/>
              <a:gd name="connsiteY21711" fmla="*/ 1816025 h 5809456"/>
              <a:gd name="connsiteX21712" fmla="*/ 7833449 w 10993169"/>
              <a:gd name="connsiteY21712" fmla="*/ 1814722 h 5809456"/>
              <a:gd name="connsiteX21713" fmla="*/ 7836053 w 10993169"/>
              <a:gd name="connsiteY21713" fmla="*/ 1814071 h 5809456"/>
              <a:gd name="connsiteX21714" fmla="*/ 7838005 w 10993169"/>
              <a:gd name="connsiteY21714" fmla="*/ 1813420 h 5809456"/>
              <a:gd name="connsiteX21715" fmla="*/ 7839958 w 10993169"/>
              <a:gd name="connsiteY21715" fmla="*/ 1813420 h 5809456"/>
              <a:gd name="connsiteX21716" fmla="*/ 7842562 w 10993169"/>
              <a:gd name="connsiteY21716" fmla="*/ 1813420 h 5809456"/>
              <a:gd name="connsiteX21717" fmla="*/ 7844515 w 10993169"/>
              <a:gd name="connsiteY21717" fmla="*/ 1813420 h 5809456"/>
              <a:gd name="connsiteX21718" fmla="*/ 7848421 w 10993169"/>
              <a:gd name="connsiteY21718" fmla="*/ 1814722 h 5809456"/>
              <a:gd name="connsiteX21719" fmla="*/ 7851024 w 10993169"/>
              <a:gd name="connsiteY21719" fmla="*/ 1817327 h 5809456"/>
              <a:gd name="connsiteX21720" fmla="*/ 7854930 w 10993169"/>
              <a:gd name="connsiteY21720" fmla="*/ 1819931 h 5809456"/>
              <a:gd name="connsiteX21721" fmla="*/ 7858836 w 10993169"/>
              <a:gd name="connsiteY21721" fmla="*/ 1821885 h 5809456"/>
              <a:gd name="connsiteX21722" fmla="*/ 7862741 w 10993169"/>
              <a:gd name="connsiteY21722" fmla="*/ 1824489 h 5809456"/>
              <a:gd name="connsiteX21723" fmla="*/ 7865996 w 10993169"/>
              <a:gd name="connsiteY21723" fmla="*/ 1825140 h 5809456"/>
              <a:gd name="connsiteX21724" fmla="*/ 7871855 w 10993169"/>
              <a:gd name="connsiteY21724" fmla="*/ 1826443 h 5809456"/>
              <a:gd name="connsiteX21725" fmla="*/ 7879015 w 10993169"/>
              <a:gd name="connsiteY21725" fmla="*/ 1827094 h 5809456"/>
              <a:gd name="connsiteX21726" fmla="*/ 7887477 w 10993169"/>
              <a:gd name="connsiteY21726" fmla="*/ 1827745 h 5809456"/>
              <a:gd name="connsiteX21727" fmla="*/ 7893987 w 10993169"/>
              <a:gd name="connsiteY21727" fmla="*/ 1827745 h 5809456"/>
              <a:gd name="connsiteX21728" fmla="*/ 7899194 w 10993169"/>
              <a:gd name="connsiteY21728" fmla="*/ 1830350 h 5809456"/>
              <a:gd name="connsiteX21729" fmla="*/ 7905703 w 10993169"/>
              <a:gd name="connsiteY21729" fmla="*/ 1834908 h 5809456"/>
              <a:gd name="connsiteX21730" fmla="*/ 7912213 w 10993169"/>
              <a:gd name="connsiteY21730" fmla="*/ 1839466 h 5809456"/>
              <a:gd name="connsiteX21731" fmla="*/ 7917420 w 10993169"/>
              <a:gd name="connsiteY21731" fmla="*/ 1842721 h 5809456"/>
              <a:gd name="connsiteX21732" fmla="*/ 7921326 w 10993169"/>
              <a:gd name="connsiteY21732" fmla="*/ 1843372 h 5809456"/>
              <a:gd name="connsiteX21733" fmla="*/ 7925883 w 10993169"/>
              <a:gd name="connsiteY21733" fmla="*/ 1844024 h 5809456"/>
              <a:gd name="connsiteX21734" fmla="*/ 7930439 w 10993169"/>
              <a:gd name="connsiteY21734" fmla="*/ 1844024 h 5809456"/>
              <a:gd name="connsiteX21735" fmla="*/ 7934996 w 10993169"/>
              <a:gd name="connsiteY21735" fmla="*/ 1842721 h 5809456"/>
              <a:gd name="connsiteX21736" fmla="*/ 7940203 w 10993169"/>
              <a:gd name="connsiteY21736" fmla="*/ 1842070 h 5809456"/>
              <a:gd name="connsiteX21737" fmla="*/ 7945411 w 10993169"/>
              <a:gd name="connsiteY21737" fmla="*/ 1841419 h 5809456"/>
              <a:gd name="connsiteX21738" fmla="*/ 7950618 w 10993169"/>
              <a:gd name="connsiteY21738" fmla="*/ 1839466 h 5809456"/>
              <a:gd name="connsiteX21739" fmla="*/ 7953222 w 10993169"/>
              <a:gd name="connsiteY21739" fmla="*/ 1837512 h 5809456"/>
              <a:gd name="connsiteX21740" fmla="*/ 7957128 w 10993169"/>
              <a:gd name="connsiteY21740" fmla="*/ 1832954 h 5809456"/>
              <a:gd name="connsiteX21741" fmla="*/ 7960383 w 10993169"/>
              <a:gd name="connsiteY21741" fmla="*/ 1827745 h 5809456"/>
              <a:gd name="connsiteX21742" fmla="*/ 7962986 w 10993169"/>
              <a:gd name="connsiteY21742" fmla="*/ 1821885 h 5809456"/>
              <a:gd name="connsiteX21743" fmla="*/ 7963637 w 10993169"/>
              <a:gd name="connsiteY21743" fmla="*/ 1817327 h 5809456"/>
              <a:gd name="connsiteX21744" fmla="*/ 7962335 w 10993169"/>
              <a:gd name="connsiteY21744" fmla="*/ 1814071 h 5809456"/>
              <a:gd name="connsiteX21745" fmla="*/ 7958430 w 10993169"/>
              <a:gd name="connsiteY21745" fmla="*/ 1808862 h 5809456"/>
              <a:gd name="connsiteX21746" fmla="*/ 7958430 w 10993169"/>
              <a:gd name="connsiteY21746" fmla="*/ 1808211 h 5809456"/>
              <a:gd name="connsiteX21747" fmla="*/ 7957128 w 10993169"/>
              <a:gd name="connsiteY21747" fmla="*/ 1807560 h 5809456"/>
              <a:gd name="connsiteX21748" fmla="*/ 7955826 w 10993169"/>
              <a:gd name="connsiteY21748" fmla="*/ 1807560 h 5809456"/>
              <a:gd name="connsiteX21749" fmla="*/ 7954524 w 10993169"/>
              <a:gd name="connsiteY21749" fmla="*/ 1806909 h 5809456"/>
              <a:gd name="connsiteX21750" fmla="*/ 7951269 w 10993169"/>
              <a:gd name="connsiteY21750" fmla="*/ 1807560 h 5809456"/>
              <a:gd name="connsiteX21751" fmla="*/ 7948015 w 10993169"/>
              <a:gd name="connsiteY21751" fmla="*/ 1808862 h 5809456"/>
              <a:gd name="connsiteX21752" fmla="*/ 7949317 w 10993169"/>
              <a:gd name="connsiteY21752" fmla="*/ 1814071 h 5809456"/>
              <a:gd name="connsiteX21753" fmla="*/ 7951269 w 10993169"/>
              <a:gd name="connsiteY21753" fmla="*/ 1819931 h 5809456"/>
              <a:gd name="connsiteX21754" fmla="*/ 7948015 w 10993169"/>
              <a:gd name="connsiteY21754" fmla="*/ 1821234 h 5809456"/>
              <a:gd name="connsiteX21755" fmla="*/ 7943458 w 10993169"/>
              <a:gd name="connsiteY21755" fmla="*/ 1821885 h 5809456"/>
              <a:gd name="connsiteX21756" fmla="*/ 7938251 w 10993169"/>
              <a:gd name="connsiteY21756" fmla="*/ 1821234 h 5809456"/>
              <a:gd name="connsiteX21757" fmla="*/ 7934996 w 10993169"/>
              <a:gd name="connsiteY21757" fmla="*/ 1819931 h 5809456"/>
              <a:gd name="connsiteX21758" fmla="*/ 7933043 w 10993169"/>
              <a:gd name="connsiteY21758" fmla="*/ 1818629 h 5809456"/>
              <a:gd name="connsiteX21759" fmla="*/ 7931741 w 10993169"/>
              <a:gd name="connsiteY21759" fmla="*/ 1817327 h 5809456"/>
              <a:gd name="connsiteX21760" fmla="*/ 7930439 w 10993169"/>
              <a:gd name="connsiteY21760" fmla="*/ 1814722 h 5809456"/>
              <a:gd name="connsiteX21761" fmla="*/ 7929137 w 10993169"/>
              <a:gd name="connsiteY21761" fmla="*/ 1812769 h 5809456"/>
              <a:gd name="connsiteX21762" fmla="*/ 7927835 w 10993169"/>
              <a:gd name="connsiteY21762" fmla="*/ 1808211 h 5809456"/>
              <a:gd name="connsiteX21763" fmla="*/ 7927185 w 10993169"/>
              <a:gd name="connsiteY21763" fmla="*/ 1804304 h 5809456"/>
              <a:gd name="connsiteX21764" fmla="*/ 7925232 w 10993169"/>
              <a:gd name="connsiteY21764" fmla="*/ 1801048 h 5809456"/>
              <a:gd name="connsiteX21765" fmla="*/ 7923930 w 10993169"/>
              <a:gd name="connsiteY21765" fmla="*/ 1795839 h 5809456"/>
              <a:gd name="connsiteX21766" fmla="*/ 7922628 w 10993169"/>
              <a:gd name="connsiteY21766" fmla="*/ 1789979 h 5809456"/>
              <a:gd name="connsiteX21767" fmla="*/ 7922628 w 10993169"/>
              <a:gd name="connsiteY21767" fmla="*/ 1783468 h 5809456"/>
              <a:gd name="connsiteX21768" fmla="*/ 7922628 w 10993169"/>
              <a:gd name="connsiteY21768" fmla="*/ 1778910 h 5809456"/>
              <a:gd name="connsiteX21769" fmla="*/ 7923930 w 10993169"/>
              <a:gd name="connsiteY21769" fmla="*/ 1773701 h 5809456"/>
              <a:gd name="connsiteX21770" fmla="*/ 7926533 w 10993169"/>
              <a:gd name="connsiteY21770" fmla="*/ 1767840 h 5809456"/>
              <a:gd name="connsiteX21771" fmla="*/ 7929788 w 10993169"/>
              <a:gd name="connsiteY21771" fmla="*/ 1763282 h 5809456"/>
              <a:gd name="connsiteX21772" fmla="*/ 7932392 w 10993169"/>
              <a:gd name="connsiteY21772" fmla="*/ 1763933 h 5809456"/>
              <a:gd name="connsiteX21773" fmla="*/ 7936298 w 10993169"/>
              <a:gd name="connsiteY21773" fmla="*/ 1764585 h 5809456"/>
              <a:gd name="connsiteX21774" fmla="*/ 7941505 w 10993169"/>
              <a:gd name="connsiteY21774" fmla="*/ 1764585 h 5809456"/>
              <a:gd name="connsiteX21775" fmla="*/ 7945411 w 10993169"/>
              <a:gd name="connsiteY21775" fmla="*/ 1763282 h 5809456"/>
              <a:gd name="connsiteX21776" fmla="*/ 7951269 w 10993169"/>
              <a:gd name="connsiteY21776" fmla="*/ 1759376 h 5809456"/>
              <a:gd name="connsiteX21777" fmla="*/ 7958430 w 10993169"/>
              <a:gd name="connsiteY21777" fmla="*/ 1755469 h 5809456"/>
              <a:gd name="connsiteX21778" fmla="*/ 7963637 w 10993169"/>
              <a:gd name="connsiteY21778" fmla="*/ 1758073 h 5809456"/>
              <a:gd name="connsiteX21779" fmla="*/ 7968845 w 10993169"/>
              <a:gd name="connsiteY21779" fmla="*/ 1760678 h 5809456"/>
              <a:gd name="connsiteX21780" fmla="*/ 7972750 w 10993169"/>
              <a:gd name="connsiteY21780" fmla="*/ 1767189 h 5809456"/>
              <a:gd name="connsiteX21781" fmla="*/ 7976005 w 10993169"/>
              <a:gd name="connsiteY21781" fmla="*/ 1773701 h 5809456"/>
              <a:gd name="connsiteX21782" fmla="*/ 7982515 w 10993169"/>
              <a:gd name="connsiteY21782" fmla="*/ 1772398 h 5809456"/>
              <a:gd name="connsiteX21783" fmla="*/ 7989024 w 10993169"/>
              <a:gd name="connsiteY21783" fmla="*/ 1771096 h 5809456"/>
              <a:gd name="connsiteX21784" fmla="*/ 7990977 w 10993169"/>
              <a:gd name="connsiteY21784" fmla="*/ 1768491 h 5809456"/>
              <a:gd name="connsiteX21785" fmla="*/ 7992279 w 10993169"/>
              <a:gd name="connsiteY21785" fmla="*/ 1764585 h 5809456"/>
              <a:gd name="connsiteX21786" fmla="*/ 7992929 w 10993169"/>
              <a:gd name="connsiteY21786" fmla="*/ 1762631 h 5809456"/>
              <a:gd name="connsiteX21787" fmla="*/ 7992929 w 10993169"/>
              <a:gd name="connsiteY21787" fmla="*/ 1760678 h 5809456"/>
              <a:gd name="connsiteX21788" fmla="*/ 7992279 w 10993169"/>
              <a:gd name="connsiteY21788" fmla="*/ 1759376 h 5809456"/>
              <a:gd name="connsiteX21789" fmla="*/ 7991628 w 10993169"/>
              <a:gd name="connsiteY21789" fmla="*/ 1758073 h 5809456"/>
              <a:gd name="connsiteX21790" fmla="*/ 7989024 w 10993169"/>
              <a:gd name="connsiteY21790" fmla="*/ 1749608 h 5809456"/>
              <a:gd name="connsiteX21791" fmla="*/ 7986420 w 10993169"/>
              <a:gd name="connsiteY21791" fmla="*/ 1743097 h 5809456"/>
              <a:gd name="connsiteX21792" fmla="*/ 7981863 w 10993169"/>
              <a:gd name="connsiteY21792" fmla="*/ 1736586 h 5809456"/>
              <a:gd name="connsiteX21793" fmla="*/ 7977307 w 10993169"/>
              <a:gd name="connsiteY21793" fmla="*/ 1730725 h 5809456"/>
              <a:gd name="connsiteX21794" fmla="*/ 7972750 w 10993169"/>
              <a:gd name="connsiteY21794" fmla="*/ 1724865 h 5809456"/>
              <a:gd name="connsiteX21795" fmla="*/ 7968845 w 10993169"/>
              <a:gd name="connsiteY21795" fmla="*/ 1720307 h 5809456"/>
              <a:gd name="connsiteX21796" fmla="*/ 7963637 w 10993169"/>
              <a:gd name="connsiteY21796" fmla="*/ 1715098 h 5809456"/>
              <a:gd name="connsiteX21797" fmla="*/ 7958430 w 10993169"/>
              <a:gd name="connsiteY21797" fmla="*/ 1709238 h 5809456"/>
              <a:gd name="connsiteX21798" fmla="*/ 7955826 w 10993169"/>
              <a:gd name="connsiteY21798" fmla="*/ 1708587 h 5809456"/>
              <a:gd name="connsiteX21799" fmla="*/ 7952571 w 10993169"/>
              <a:gd name="connsiteY21799" fmla="*/ 1707936 h 5809456"/>
              <a:gd name="connsiteX21800" fmla="*/ 7949317 w 10993169"/>
              <a:gd name="connsiteY21800" fmla="*/ 1705982 h 5809456"/>
              <a:gd name="connsiteX21801" fmla="*/ 7948015 w 10993169"/>
              <a:gd name="connsiteY21801" fmla="*/ 1704029 h 5809456"/>
              <a:gd name="connsiteX21802" fmla="*/ 7947364 w 10993169"/>
              <a:gd name="connsiteY21802" fmla="*/ 1702075 h 5809456"/>
              <a:gd name="connsiteX21803" fmla="*/ 7947364 w 10993169"/>
              <a:gd name="connsiteY21803" fmla="*/ 1698820 h 5809456"/>
              <a:gd name="connsiteX21804" fmla="*/ 7948015 w 10993169"/>
              <a:gd name="connsiteY21804" fmla="*/ 1696215 h 5809456"/>
              <a:gd name="connsiteX21805" fmla="*/ 7948015 w 10993169"/>
              <a:gd name="connsiteY21805" fmla="*/ 1694262 h 5809456"/>
              <a:gd name="connsiteX21806" fmla="*/ 7951920 w 10993169"/>
              <a:gd name="connsiteY21806" fmla="*/ 1688401 h 5809456"/>
              <a:gd name="connsiteX21807" fmla="*/ 7955826 w 10993169"/>
              <a:gd name="connsiteY21807" fmla="*/ 1681239 h 5809456"/>
              <a:gd name="connsiteX21808" fmla="*/ 7957779 w 10993169"/>
              <a:gd name="connsiteY21808" fmla="*/ 1677983 h 5809456"/>
              <a:gd name="connsiteX21809" fmla="*/ 7959731 w 10993169"/>
              <a:gd name="connsiteY21809" fmla="*/ 1672123 h 5809456"/>
              <a:gd name="connsiteX21810" fmla="*/ 7960383 w 10993169"/>
              <a:gd name="connsiteY21810" fmla="*/ 1666914 h 5809456"/>
              <a:gd name="connsiteX21811" fmla="*/ 7961033 w 10993169"/>
              <a:gd name="connsiteY21811" fmla="*/ 1663658 h 5809456"/>
              <a:gd name="connsiteX21812" fmla="*/ 7959081 w 10993169"/>
              <a:gd name="connsiteY21812" fmla="*/ 1659751 h 5809456"/>
              <a:gd name="connsiteX21813" fmla="*/ 7955826 w 10993169"/>
              <a:gd name="connsiteY21813" fmla="*/ 1656496 h 5809456"/>
              <a:gd name="connsiteX21814" fmla="*/ 7953222 w 10993169"/>
              <a:gd name="connsiteY21814" fmla="*/ 1653891 h 5809456"/>
              <a:gd name="connsiteX21815" fmla="*/ 7951269 w 10993169"/>
              <a:gd name="connsiteY21815" fmla="*/ 1653240 h 5809456"/>
              <a:gd name="connsiteX21816" fmla="*/ 7948665 w 10993169"/>
              <a:gd name="connsiteY21816" fmla="*/ 1653240 h 5809456"/>
              <a:gd name="connsiteX21817" fmla="*/ 7945411 w 10993169"/>
              <a:gd name="connsiteY21817" fmla="*/ 1652589 h 5809456"/>
              <a:gd name="connsiteX21818" fmla="*/ 7942807 w 10993169"/>
              <a:gd name="connsiteY21818" fmla="*/ 1651938 h 5809456"/>
              <a:gd name="connsiteX21819" fmla="*/ 7940854 w 10993169"/>
              <a:gd name="connsiteY21819" fmla="*/ 1653240 h 5809456"/>
              <a:gd name="connsiteX21820" fmla="*/ 7934996 w 10993169"/>
              <a:gd name="connsiteY21820" fmla="*/ 1655845 h 5809456"/>
              <a:gd name="connsiteX21821" fmla="*/ 7933694 w 10993169"/>
              <a:gd name="connsiteY21821" fmla="*/ 1664309 h 5809456"/>
              <a:gd name="connsiteX21822" fmla="*/ 7932392 w 10993169"/>
              <a:gd name="connsiteY21822" fmla="*/ 1670821 h 5809456"/>
              <a:gd name="connsiteX21823" fmla="*/ 7931741 w 10993169"/>
              <a:gd name="connsiteY21823" fmla="*/ 1674728 h 5809456"/>
              <a:gd name="connsiteX21824" fmla="*/ 7929788 w 10993169"/>
              <a:gd name="connsiteY21824" fmla="*/ 1678634 h 5809456"/>
              <a:gd name="connsiteX21825" fmla="*/ 7927185 w 10993169"/>
              <a:gd name="connsiteY21825" fmla="*/ 1681239 h 5809456"/>
              <a:gd name="connsiteX21826" fmla="*/ 7924581 w 10993169"/>
              <a:gd name="connsiteY21826" fmla="*/ 1683843 h 5809456"/>
              <a:gd name="connsiteX21827" fmla="*/ 7921326 w 10993169"/>
              <a:gd name="connsiteY21827" fmla="*/ 1683843 h 5809456"/>
              <a:gd name="connsiteX21828" fmla="*/ 7917420 w 10993169"/>
              <a:gd name="connsiteY21828" fmla="*/ 1683192 h 5809456"/>
              <a:gd name="connsiteX21829" fmla="*/ 7914817 w 10993169"/>
              <a:gd name="connsiteY21829" fmla="*/ 1682541 h 5809456"/>
              <a:gd name="connsiteX21830" fmla="*/ 7912213 w 10993169"/>
              <a:gd name="connsiteY21830" fmla="*/ 1681239 h 5809456"/>
              <a:gd name="connsiteX21831" fmla="*/ 7909609 w 10993169"/>
              <a:gd name="connsiteY21831" fmla="*/ 1680588 h 5809456"/>
              <a:gd name="connsiteX21832" fmla="*/ 7905703 w 10993169"/>
              <a:gd name="connsiteY21832" fmla="*/ 1677983 h 5809456"/>
              <a:gd name="connsiteX21833" fmla="*/ 7904401 w 10993169"/>
              <a:gd name="connsiteY21833" fmla="*/ 1676681 h 5809456"/>
              <a:gd name="connsiteX21834" fmla="*/ 7903100 w 10993169"/>
              <a:gd name="connsiteY21834" fmla="*/ 1674728 h 5809456"/>
              <a:gd name="connsiteX21835" fmla="*/ 7902449 w 10993169"/>
              <a:gd name="connsiteY21835" fmla="*/ 1672774 h 5809456"/>
              <a:gd name="connsiteX21836" fmla="*/ 7901798 w 10993169"/>
              <a:gd name="connsiteY21836" fmla="*/ 1670821 h 5809456"/>
              <a:gd name="connsiteX21837" fmla="*/ 7901798 w 10993169"/>
              <a:gd name="connsiteY21837" fmla="*/ 1668867 h 5809456"/>
              <a:gd name="connsiteX21838" fmla="*/ 7902449 w 10993169"/>
              <a:gd name="connsiteY21838" fmla="*/ 1666263 h 5809456"/>
              <a:gd name="connsiteX21839" fmla="*/ 7903100 w 10993169"/>
              <a:gd name="connsiteY21839" fmla="*/ 1663007 h 5809456"/>
              <a:gd name="connsiteX21840" fmla="*/ 7904401 w 10993169"/>
              <a:gd name="connsiteY21840" fmla="*/ 1661054 h 5809456"/>
              <a:gd name="connsiteX21841" fmla="*/ 7909609 w 10993169"/>
              <a:gd name="connsiteY21841" fmla="*/ 1657147 h 5809456"/>
              <a:gd name="connsiteX21842" fmla="*/ 7914817 w 10993169"/>
              <a:gd name="connsiteY21842" fmla="*/ 1653240 h 5809456"/>
              <a:gd name="connsiteX21843" fmla="*/ 7914817 w 10993169"/>
              <a:gd name="connsiteY21843" fmla="*/ 1651938 h 5809456"/>
              <a:gd name="connsiteX21844" fmla="*/ 7915467 w 10993169"/>
              <a:gd name="connsiteY21844" fmla="*/ 1649333 h 5809456"/>
              <a:gd name="connsiteX21845" fmla="*/ 7916119 w 10993169"/>
              <a:gd name="connsiteY21845" fmla="*/ 1646077 h 5809456"/>
              <a:gd name="connsiteX21846" fmla="*/ 7914817 w 10993169"/>
              <a:gd name="connsiteY21846" fmla="*/ 1643473 h 5809456"/>
              <a:gd name="connsiteX21847" fmla="*/ 7914166 w 10993169"/>
              <a:gd name="connsiteY21847" fmla="*/ 1641519 h 5809456"/>
              <a:gd name="connsiteX21848" fmla="*/ 7912864 w 10993169"/>
              <a:gd name="connsiteY21848" fmla="*/ 1639566 h 5809456"/>
              <a:gd name="connsiteX21849" fmla="*/ 7911562 w 10993169"/>
              <a:gd name="connsiteY21849" fmla="*/ 1637613 h 5809456"/>
              <a:gd name="connsiteX21850" fmla="*/ 7909609 w 10993169"/>
              <a:gd name="connsiteY21850" fmla="*/ 1635659 h 5809456"/>
              <a:gd name="connsiteX21851" fmla="*/ 7910260 w 10993169"/>
              <a:gd name="connsiteY21851" fmla="*/ 1632404 h 5809456"/>
              <a:gd name="connsiteX21852" fmla="*/ 7912213 w 10993169"/>
              <a:gd name="connsiteY21852" fmla="*/ 1627846 h 5809456"/>
              <a:gd name="connsiteX21853" fmla="*/ 7914817 w 10993169"/>
              <a:gd name="connsiteY21853" fmla="*/ 1623288 h 5809456"/>
              <a:gd name="connsiteX21854" fmla="*/ 7917420 w 10993169"/>
              <a:gd name="connsiteY21854" fmla="*/ 1620032 h 5809456"/>
              <a:gd name="connsiteX21855" fmla="*/ 7919373 w 10993169"/>
              <a:gd name="connsiteY21855" fmla="*/ 1616125 h 5809456"/>
              <a:gd name="connsiteX21856" fmla="*/ 7922628 w 10993169"/>
              <a:gd name="connsiteY21856" fmla="*/ 1611567 h 5809456"/>
              <a:gd name="connsiteX21857" fmla="*/ 7925883 w 10993169"/>
              <a:gd name="connsiteY21857" fmla="*/ 1607009 h 5809456"/>
              <a:gd name="connsiteX21858" fmla="*/ 7929788 w 10993169"/>
              <a:gd name="connsiteY21858" fmla="*/ 1604405 h 5809456"/>
              <a:gd name="connsiteX21859" fmla="*/ 7936298 w 10993169"/>
              <a:gd name="connsiteY21859" fmla="*/ 1600498 h 5809456"/>
              <a:gd name="connsiteX21860" fmla="*/ 7943458 w 10993169"/>
              <a:gd name="connsiteY21860" fmla="*/ 1596591 h 5809456"/>
              <a:gd name="connsiteX21861" fmla="*/ 7945411 w 10993169"/>
              <a:gd name="connsiteY21861" fmla="*/ 1593986 h 5809456"/>
              <a:gd name="connsiteX21862" fmla="*/ 7947364 w 10993169"/>
              <a:gd name="connsiteY21862" fmla="*/ 1590080 h 5809456"/>
              <a:gd name="connsiteX21863" fmla="*/ 7948665 w 10993169"/>
              <a:gd name="connsiteY21863" fmla="*/ 1588126 h 5809456"/>
              <a:gd name="connsiteX21864" fmla="*/ 7948665 w 10993169"/>
              <a:gd name="connsiteY21864" fmla="*/ 1585522 h 5809456"/>
              <a:gd name="connsiteX21865" fmla="*/ 7948665 w 10993169"/>
              <a:gd name="connsiteY21865" fmla="*/ 1583568 h 5809456"/>
              <a:gd name="connsiteX21866" fmla="*/ 7948015 w 10993169"/>
              <a:gd name="connsiteY21866" fmla="*/ 1581615 h 5809456"/>
              <a:gd name="connsiteX21867" fmla="*/ 7946713 w 10993169"/>
              <a:gd name="connsiteY21867" fmla="*/ 1579010 h 5809456"/>
              <a:gd name="connsiteX21868" fmla="*/ 7944109 w 10993169"/>
              <a:gd name="connsiteY21868" fmla="*/ 1576406 h 5809456"/>
              <a:gd name="connsiteX21869" fmla="*/ 7940854 w 10993169"/>
              <a:gd name="connsiteY21869" fmla="*/ 1573801 h 5809456"/>
              <a:gd name="connsiteX21870" fmla="*/ 7937599 w 10993169"/>
              <a:gd name="connsiteY21870" fmla="*/ 1571197 h 5809456"/>
              <a:gd name="connsiteX21871" fmla="*/ 7932392 w 10993169"/>
              <a:gd name="connsiteY21871" fmla="*/ 1567290 h 5809456"/>
              <a:gd name="connsiteX21872" fmla="*/ 7925232 w 10993169"/>
              <a:gd name="connsiteY21872" fmla="*/ 1563383 h 5809456"/>
              <a:gd name="connsiteX21873" fmla="*/ 7921977 w 10993169"/>
              <a:gd name="connsiteY21873" fmla="*/ 1561429 h 5809456"/>
              <a:gd name="connsiteX21874" fmla="*/ 7918722 w 10993169"/>
              <a:gd name="connsiteY21874" fmla="*/ 1558825 h 5809456"/>
              <a:gd name="connsiteX21875" fmla="*/ 7916119 w 10993169"/>
              <a:gd name="connsiteY21875" fmla="*/ 1556220 h 5809456"/>
              <a:gd name="connsiteX21876" fmla="*/ 7914817 w 10993169"/>
              <a:gd name="connsiteY21876" fmla="*/ 1553616 h 5809456"/>
              <a:gd name="connsiteX21877" fmla="*/ 7912864 w 10993169"/>
              <a:gd name="connsiteY21877" fmla="*/ 1551011 h 5809456"/>
              <a:gd name="connsiteX21878" fmla="*/ 7911562 w 10993169"/>
              <a:gd name="connsiteY21878" fmla="*/ 1547104 h 5809456"/>
              <a:gd name="connsiteX21879" fmla="*/ 7910911 w 10993169"/>
              <a:gd name="connsiteY21879" fmla="*/ 1545151 h 5809456"/>
              <a:gd name="connsiteX21880" fmla="*/ 7910911 w 10993169"/>
              <a:gd name="connsiteY21880" fmla="*/ 1543198 h 5809456"/>
              <a:gd name="connsiteX21881" fmla="*/ 7911562 w 10993169"/>
              <a:gd name="connsiteY21881" fmla="*/ 1541895 h 5809456"/>
              <a:gd name="connsiteX21882" fmla="*/ 7912213 w 10993169"/>
              <a:gd name="connsiteY21882" fmla="*/ 1540593 h 5809456"/>
              <a:gd name="connsiteX21883" fmla="*/ 7914166 w 10993169"/>
              <a:gd name="connsiteY21883" fmla="*/ 1539291 h 5809456"/>
              <a:gd name="connsiteX21884" fmla="*/ 7917420 w 10993169"/>
              <a:gd name="connsiteY21884" fmla="*/ 1537989 h 5809456"/>
              <a:gd name="connsiteX21885" fmla="*/ 7920024 w 10993169"/>
              <a:gd name="connsiteY21885" fmla="*/ 1537989 h 5809456"/>
              <a:gd name="connsiteX21886" fmla="*/ 7923279 w 10993169"/>
              <a:gd name="connsiteY21886" fmla="*/ 1537337 h 5809456"/>
              <a:gd name="connsiteX21887" fmla="*/ 7929788 w 10993169"/>
              <a:gd name="connsiteY21887" fmla="*/ 1537989 h 5809456"/>
              <a:gd name="connsiteX21888" fmla="*/ 7934996 w 10993169"/>
              <a:gd name="connsiteY21888" fmla="*/ 1537989 h 5809456"/>
              <a:gd name="connsiteX21889" fmla="*/ 7940854 w 10993169"/>
              <a:gd name="connsiteY21889" fmla="*/ 1539291 h 5809456"/>
              <a:gd name="connsiteX21890" fmla="*/ 7947364 w 10993169"/>
              <a:gd name="connsiteY21890" fmla="*/ 1540593 h 5809456"/>
              <a:gd name="connsiteX21891" fmla="*/ 7953873 w 10993169"/>
              <a:gd name="connsiteY21891" fmla="*/ 1542546 h 5809456"/>
              <a:gd name="connsiteX21892" fmla="*/ 7958430 w 10993169"/>
              <a:gd name="connsiteY21892" fmla="*/ 1543198 h 5809456"/>
              <a:gd name="connsiteX21893" fmla="*/ 7964939 w 10993169"/>
              <a:gd name="connsiteY21893" fmla="*/ 1542546 h 5809456"/>
              <a:gd name="connsiteX21894" fmla="*/ 7972099 w 10993169"/>
              <a:gd name="connsiteY21894" fmla="*/ 1540593 h 5809456"/>
              <a:gd name="connsiteX21895" fmla="*/ 7978609 w 10993169"/>
              <a:gd name="connsiteY21895" fmla="*/ 1537989 h 5809456"/>
              <a:gd name="connsiteX21896" fmla="*/ 7983816 w 10993169"/>
              <a:gd name="connsiteY21896" fmla="*/ 1535384 h 5809456"/>
              <a:gd name="connsiteX21897" fmla="*/ 7990326 w 10993169"/>
              <a:gd name="connsiteY21897" fmla="*/ 1533431 h 5809456"/>
              <a:gd name="connsiteX21898" fmla="*/ 7998137 w 10993169"/>
              <a:gd name="connsiteY21898" fmla="*/ 1530175 h 5809456"/>
              <a:gd name="connsiteX21899" fmla="*/ 8005297 w 10993169"/>
              <a:gd name="connsiteY21899" fmla="*/ 1526919 h 5809456"/>
              <a:gd name="connsiteX21900" fmla="*/ 8011807 w 10993169"/>
              <a:gd name="connsiteY21900" fmla="*/ 1523012 h 5809456"/>
              <a:gd name="connsiteX21901" fmla="*/ 8018967 w 10993169"/>
              <a:gd name="connsiteY21901" fmla="*/ 1517803 h 5809456"/>
              <a:gd name="connsiteX21902" fmla="*/ 8028080 w 10993169"/>
              <a:gd name="connsiteY21902" fmla="*/ 1509990 h 5809456"/>
              <a:gd name="connsiteX21903" fmla="*/ 8037845 w 10993169"/>
              <a:gd name="connsiteY21903" fmla="*/ 1502176 h 5809456"/>
              <a:gd name="connsiteX21904" fmla="*/ 8045005 w 10993169"/>
              <a:gd name="connsiteY21904" fmla="*/ 1496967 h 5809456"/>
              <a:gd name="connsiteX21905" fmla="*/ 8055420 w 10993169"/>
              <a:gd name="connsiteY21905" fmla="*/ 1491107 h 5809456"/>
              <a:gd name="connsiteX21906" fmla="*/ 8068439 w 10993169"/>
              <a:gd name="connsiteY21906" fmla="*/ 1485897 h 5809456"/>
              <a:gd name="connsiteX21907" fmla="*/ 8080807 w 10993169"/>
              <a:gd name="connsiteY21907" fmla="*/ 1480688 h 5809456"/>
              <a:gd name="connsiteX21908" fmla="*/ 8091222 w 10993169"/>
              <a:gd name="connsiteY21908" fmla="*/ 1476782 h 5809456"/>
              <a:gd name="connsiteX21909" fmla="*/ 8098382 w 10993169"/>
              <a:gd name="connsiteY21909" fmla="*/ 1472875 h 5809456"/>
              <a:gd name="connsiteX21910" fmla="*/ 8107495 w 10993169"/>
              <a:gd name="connsiteY21910" fmla="*/ 1468968 h 5809456"/>
              <a:gd name="connsiteX21911" fmla="*/ 8117259 w 10993169"/>
              <a:gd name="connsiteY21911" fmla="*/ 1466363 h 5809456"/>
              <a:gd name="connsiteX21912" fmla="*/ 8124420 w 10993169"/>
              <a:gd name="connsiteY21912" fmla="*/ 1463759 h 5809456"/>
              <a:gd name="connsiteX21913" fmla="*/ 8130278 w 10993169"/>
              <a:gd name="connsiteY21913" fmla="*/ 1459852 h 5809456"/>
              <a:gd name="connsiteX21914" fmla="*/ 8136788 w 10993169"/>
              <a:gd name="connsiteY21914" fmla="*/ 1455294 h 5809456"/>
              <a:gd name="connsiteX21915" fmla="*/ 8142646 w 10993169"/>
              <a:gd name="connsiteY21915" fmla="*/ 1451387 h 5809456"/>
              <a:gd name="connsiteX21916" fmla="*/ 8147203 w 10993169"/>
              <a:gd name="connsiteY21916" fmla="*/ 1448783 h 5809456"/>
              <a:gd name="connsiteX21917" fmla="*/ 8151759 w 10993169"/>
              <a:gd name="connsiteY21917" fmla="*/ 1448783 h 5809456"/>
              <a:gd name="connsiteX21918" fmla="*/ 8156967 w 10993169"/>
              <a:gd name="connsiteY21918" fmla="*/ 1449434 h 5809456"/>
              <a:gd name="connsiteX21919" fmla="*/ 8159571 w 10993169"/>
              <a:gd name="connsiteY21919" fmla="*/ 1450085 h 5809456"/>
              <a:gd name="connsiteX21920" fmla="*/ 8161523 w 10993169"/>
              <a:gd name="connsiteY21920" fmla="*/ 1450736 h 5809456"/>
              <a:gd name="connsiteX21921" fmla="*/ 8163476 w 10993169"/>
              <a:gd name="connsiteY21921" fmla="*/ 1452038 h 5809456"/>
              <a:gd name="connsiteX21922" fmla="*/ 8164778 w 10993169"/>
              <a:gd name="connsiteY21922" fmla="*/ 1453341 h 5809456"/>
              <a:gd name="connsiteX21923" fmla="*/ 8165429 w 10993169"/>
              <a:gd name="connsiteY21923" fmla="*/ 1454643 h 5809456"/>
              <a:gd name="connsiteX21924" fmla="*/ 8165429 w 10993169"/>
              <a:gd name="connsiteY21924" fmla="*/ 1456596 h 5809456"/>
              <a:gd name="connsiteX21925" fmla="*/ 8165429 w 10993169"/>
              <a:gd name="connsiteY21925" fmla="*/ 1457899 h 5809456"/>
              <a:gd name="connsiteX21926" fmla="*/ 8164127 w 10993169"/>
              <a:gd name="connsiteY21926" fmla="*/ 1459852 h 5809456"/>
              <a:gd name="connsiteX21927" fmla="*/ 8162174 w 10993169"/>
              <a:gd name="connsiteY21927" fmla="*/ 1463759 h 5809456"/>
              <a:gd name="connsiteX21928" fmla="*/ 8160221 w 10993169"/>
              <a:gd name="connsiteY21928" fmla="*/ 1466363 h 5809456"/>
              <a:gd name="connsiteX21929" fmla="*/ 8157618 w 10993169"/>
              <a:gd name="connsiteY21929" fmla="*/ 1468317 h 5809456"/>
              <a:gd name="connsiteX21930" fmla="*/ 8154363 w 10993169"/>
              <a:gd name="connsiteY21930" fmla="*/ 1470921 h 5809456"/>
              <a:gd name="connsiteX21931" fmla="*/ 8151108 w 10993169"/>
              <a:gd name="connsiteY21931" fmla="*/ 1472875 h 5809456"/>
              <a:gd name="connsiteX21932" fmla="*/ 8147203 w 10993169"/>
              <a:gd name="connsiteY21932" fmla="*/ 1474177 h 5809456"/>
              <a:gd name="connsiteX21933" fmla="*/ 8141995 w 10993169"/>
              <a:gd name="connsiteY21933" fmla="*/ 1478084 h 5809456"/>
              <a:gd name="connsiteX21934" fmla="*/ 8134835 w 10993169"/>
              <a:gd name="connsiteY21934" fmla="*/ 1481339 h 5809456"/>
              <a:gd name="connsiteX21935" fmla="*/ 8127023 w 10993169"/>
              <a:gd name="connsiteY21935" fmla="*/ 1484595 h 5809456"/>
              <a:gd name="connsiteX21936" fmla="*/ 8121816 w 10993169"/>
              <a:gd name="connsiteY21936" fmla="*/ 1486549 h 5809456"/>
              <a:gd name="connsiteX21937" fmla="*/ 8117910 w 10993169"/>
              <a:gd name="connsiteY21937" fmla="*/ 1488502 h 5809456"/>
              <a:gd name="connsiteX21938" fmla="*/ 8113354 w 10993169"/>
              <a:gd name="connsiteY21938" fmla="*/ 1491107 h 5809456"/>
              <a:gd name="connsiteX21939" fmla="*/ 8111401 w 10993169"/>
              <a:gd name="connsiteY21939" fmla="*/ 1492409 h 5809456"/>
              <a:gd name="connsiteX21940" fmla="*/ 8109448 w 10993169"/>
              <a:gd name="connsiteY21940" fmla="*/ 1493711 h 5809456"/>
              <a:gd name="connsiteX21941" fmla="*/ 8107495 w 10993169"/>
              <a:gd name="connsiteY21941" fmla="*/ 1495013 h 5809456"/>
              <a:gd name="connsiteX21942" fmla="*/ 8106844 w 10993169"/>
              <a:gd name="connsiteY21942" fmla="*/ 1496967 h 5809456"/>
              <a:gd name="connsiteX21943" fmla="*/ 8106193 w 10993169"/>
              <a:gd name="connsiteY21943" fmla="*/ 1498269 h 5809456"/>
              <a:gd name="connsiteX21944" fmla="*/ 8105542 w 10993169"/>
              <a:gd name="connsiteY21944" fmla="*/ 1499571 h 5809456"/>
              <a:gd name="connsiteX21945" fmla="*/ 8105542 w 10993169"/>
              <a:gd name="connsiteY21945" fmla="*/ 1501525 h 5809456"/>
              <a:gd name="connsiteX21946" fmla="*/ 8105542 w 10993169"/>
              <a:gd name="connsiteY21946" fmla="*/ 1503478 h 5809456"/>
              <a:gd name="connsiteX21947" fmla="*/ 8106193 w 10993169"/>
              <a:gd name="connsiteY21947" fmla="*/ 1507385 h 5809456"/>
              <a:gd name="connsiteX21948" fmla="*/ 8106844 w 10993169"/>
              <a:gd name="connsiteY21948" fmla="*/ 1509990 h 5809456"/>
              <a:gd name="connsiteX21949" fmla="*/ 8104891 w 10993169"/>
              <a:gd name="connsiteY21949" fmla="*/ 1513245 h 5809456"/>
              <a:gd name="connsiteX21950" fmla="*/ 8102939 w 10993169"/>
              <a:gd name="connsiteY21950" fmla="*/ 1516501 h 5809456"/>
              <a:gd name="connsiteX21951" fmla="*/ 8102288 w 10993169"/>
              <a:gd name="connsiteY21951" fmla="*/ 1520408 h 5809456"/>
              <a:gd name="connsiteX21952" fmla="*/ 8101637 w 10993169"/>
              <a:gd name="connsiteY21952" fmla="*/ 1523012 h 5809456"/>
              <a:gd name="connsiteX21953" fmla="*/ 8100335 w 10993169"/>
              <a:gd name="connsiteY21953" fmla="*/ 1528221 h 5809456"/>
              <a:gd name="connsiteX21954" fmla="*/ 8099033 w 10993169"/>
              <a:gd name="connsiteY21954" fmla="*/ 1533431 h 5809456"/>
              <a:gd name="connsiteX21955" fmla="*/ 8101637 w 10993169"/>
              <a:gd name="connsiteY21955" fmla="*/ 1534733 h 5809456"/>
              <a:gd name="connsiteX21956" fmla="*/ 8105542 w 10993169"/>
              <a:gd name="connsiteY21956" fmla="*/ 1535384 h 5809456"/>
              <a:gd name="connsiteX21957" fmla="*/ 8108797 w 10993169"/>
              <a:gd name="connsiteY21957" fmla="*/ 1535384 h 5809456"/>
              <a:gd name="connsiteX21958" fmla="*/ 8111401 w 10993169"/>
              <a:gd name="connsiteY21958" fmla="*/ 1535384 h 5809456"/>
              <a:gd name="connsiteX21959" fmla="*/ 8115957 w 10993169"/>
              <a:gd name="connsiteY21959" fmla="*/ 1535384 h 5809456"/>
              <a:gd name="connsiteX21960" fmla="*/ 8121165 w 10993169"/>
              <a:gd name="connsiteY21960" fmla="*/ 1535384 h 5809456"/>
              <a:gd name="connsiteX21961" fmla="*/ 8126373 w 10993169"/>
              <a:gd name="connsiteY21961" fmla="*/ 1534733 h 5809456"/>
              <a:gd name="connsiteX21962" fmla="*/ 8129627 w 10993169"/>
              <a:gd name="connsiteY21962" fmla="*/ 1533431 h 5809456"/>
              <a:gd name="connsiteX21963" fmla="*/ 8130929 w 10993169"/>
              <a:gd name="connsiteY21963" fmla="*/ 1530826 h 5809456"/>
              <a:gd name="connsiteX21964" fmla="*/ 8132231 w 10993169"/>
              <a:gd name="connsiteY21964" fmla="*/ 1528221 h 5809456"/>
              <a:gd name="connsiteX21965" fmla="*/ 8133533 w 10993169"/>
              <a:gd name="connsiteY21965" fmla="*/ 1524966 h 5809456"/>
              <a:gd name="connsiteX21966" fmla="*/ 8134184 w 10993169"/>
              <a:gd name="connsiteY21966" fmla="*/ 1521710 h 5809456"/>
              <a:gd name="connsiteX21967" fmla="*/ 8135486 w 10993169"/>
              <a:gd name="connsiteY21967" fmla="*/ 1515199 h 5809456"/>
              <a:gd name="connsiteX21968" fmla="*/ 8136788 w 10993169"/>
              <a:gd name="connsiteY21968" fmla="*/ 1509990 h 5809456"/>
              <a:gd name="connsiteX21969" fmla="*/ 8143297 w 10993169"/>
              <a:gd name="connsiteY21969" fmla="*/ 1500874 h 5809456"/>
              <a:gd name="connsiteX21970" fmla="*/ 8149806 w 10993169"/>
              <a:gd name="connsiteY21970" fmla="*/ 1491758 h 5809456"/>
              <a:gd name="connsiteX21971" fmla="*/ 8155014 w 10993169"/>
              <a:gd name="connsiteY21971" fmla="*/ 1487851 h 5809456"/>
              <a:gd name="connsiteX21972" fmla="*/ 8160872 w 10993169"/>
              <a:gd name="connsiteY21972" fmla="*/ 1483293 h 5809456"/>
              <a:gd name="connsiteX21973" fmla="*/ 8166731 w 10993169"/>
              <a:gd name="connsiteY21973" fmla="*/ 1479386 h 5809456"/>
              <a:gd name="connsiteX21974" fmla="*/ 8169986 w 10993169"/>
              <a:gd name="connsiteY21974" fmla="*/ 1476782 h 5809456"/>
              <a:gd name="connsiteX21975" fmla="*/ 8171938 w 10993169"/>
              <a:gd name="connsiteY21975" fmla="*/ 1474177 h 5809456"/>
              <a:gd name="connsiteX21976" fmla="*/ 8173891 w 10993169"/>
              <a:gd name="connsiteY21976" fmla="*/ 1471572 h 5809456"/>
              <a:gd name="connsiteX21977" fmla="*/ 8175844 w 10993169"/>
              <a:gd name="connsiteY21977" fmla="*/ 1469619 h 5809456"/>
              <a:gd name="connsiteX21978" fmla="*/ 8177797 w 10993169"/>
              <a:gd name="connsiteY21978" fmla="*/ 1468968 h 5809456"/>
              <a:gd name="connsiteX21979" fmla="*/ 8179750 w 10993169"/>
              <a:gd name="connsiteY21979" fmla="*/ 1469619 h 5809456"/>
              <a:gd name="connsiteX21980" fmla="*/ 8181703 w 10993169"/>
              <a:gd name="connsiteY21980" fmla="*/ 1470270 h 5809456"/>
              <a:gd name="connsiteX21981" fmla="*/ 8183004 w 10993169"/>
              <a:gd name="connsiteY21981" fmla="*/ 1472224 h 5809456"/>
              <a:gd name="connsiteX21982" fmla="*/ 8184957 w 10993169"/>
              <a:gd name="connsiteY21982" fmla="*/ 1474828 h 5809456"/>
              <a:gd name="connsiteX21983" fmla="*/ 8186910 w 10993169"/>
              <a:gd name="connsiteY21983" fmla="*/ 1479386 h 5809456"/>
              <a:gd name="connsiteX21984" fmla="*/ 8188863 w 10993169"/>
              <a:gd name="connsiteY21984" fmla="*/ 1483944 h 5809456"/>
              <a:gd name="connsiteX21985" fmla="*/ 8190165 w 10993169"/>
              <a:gd name="connsiteY21985" fmla="*/ 1488502 h 5809456"/>
              <a:gd name="connsiteX21986" fmla="*/ 8190816 w 10993169"/>
              <a:gd name="connsiteY21986" fmla="*/ 1493060 h 5809456"/>
              <a:gd name="connsiteX21987" fmla="*/ 8190816 w 10993169"/>
              <a:gd name="connsiteY21987" fmla="*/ 1497618 h 5809456"/>
              <a:gd name="connsiteX21988" fmla="*/ 8190816 w 10993169"/>
              <a:gd name="connsiteY21988" fmla="*/ 1502176 h 5809456"/>
              <a:gd name="connsiteX21989" fmla="*/ 8188863 w 10993169"/>
              <a:gd name="connsiteY21989" fmla="*/ 1509338 h 5809456"/>
              <a:gd name="connsiteX21990" fmla="*/ 8185608 w 10993169"/>
              <a:gd name="connsiteY21990" fmla="*/ 1517803 h 5809456"/>
              <a:gd name="connsiteX21991" fmla="*/ 8183655 w 10993169"/>
              <a:gd name="connsiteY21991" fmla="*/ 1518454 h 5809456"/>
              <a:gd name="connsiteX21992" fmla="*/ 8183004 w 10993169"/>
              <a:gd name="connsiteY21992" fmla="*/ 1520408 h 5809456"/>
              <a:gd name="connsiteX21993" fmla="*/ 8183004 w 10993169"/>
              <a:gd name="connsiteY21993" fmla="*/ 1522361 h 5809456"/>
              <a:gd name="connsiteX21994" fmla="*/ 8183004 w 10993169"/>
              <a:gd name="connsiteY21994" fmla="*/ 1523012 h 5809456"/>
              <a:gd name="connsiteX21995" fmla="*/ 8181052 w 10993169"/>
              <a:gd name="connsiteY21995" fmla="*/ 1522361 h 5809456"/>
              <a:gd name="connsiteX21996" fmla="*/ 8179750 w 10993169"/>
              <a:gd name="connsiteY21996" fmla="*/ 1521710 h 5809456"/>
              <a:gd name="connsiteX21997" fmla="*/ 8177797 w 10993169"/>
              <a:gd name="connsiteY21997" fmla="*/ 1520408 h 5809456"/>
              <a:gd name="connsiteX21998" fmla="*/ 8176495 w 10993169"/>
              <a:gd name="connsiteY21998" fmla="*/ 1519105 h 5809456"/>
              <a:gd name="connsiteX21999" fmla="*/ 8174542 w 10993169"/>
              <a:gd name="connsiteY21999" fmla="*/ 1515199 h 5809456"/>
              <a:gd name="connsiteX22000" fmla="*/ 8172589 w 10993169"/>
              <a:gd name="connsiteY22000" fmla="*/ 1512594 h 5809456"/>
              <a:gd name="connsiteX22001" fmla="*/ 8173891 w 10993169"/>
              <a:gd name="connsiteY22001" fmla="*/ 1506734 h 5809456"/>
              <a:gd name="connsiteX22002" fmla="*/ 8175193 w 10993169"/>
              <a:gd name="connsiteY22002" fmla="*/ 1502176 h 5809456"/>
              <a:gd name="connsiteX22003" fmla="*/ 8172589 w 10993169"/>
              <a:gd name="connsiteY22003" fmla="*/ 1500222 h 5809456"/>
              <a:gd name="connsiteX22004" fmla="*/ 8169986 w 10993169"/>
              <a:gd name="connsiteY22004" fmla="*/ 1499571 h 5809456"/>
              <a:gd name="connsiteX22005" fmla="*/ 8167382 w 10993169"/>
              <a:gd name="connsiteY22005" fmla="*/ 1499571 h 5809456"/>
              <a:gd name="connsiteX22006" fmla="*/ 8164778 w 10993169"/>
              <a:gd name="connsiteY22006" fmla="*/ 1499571 h 5809456"/>
              <a:gd name="connsiteX22007" fmla="*/ 8162825 w 10993169"/>
              <a:gd name="connsiteY22007" fmla="*/ 1501525 h 5809456"/>
              <a:gd name="connsiteX22008" fmla="*/ 8161523 w 10993169"/>
              <a:gd name="connsiteY22008" fmla="*/ 1505432 h 5809456"/>
              <a:gd name="connsiteX22009" fmla="*/ 8160221 w 10993169"/>
              <a:gd name="connsiteY22009" fmla="*/ 1508036 h 5809456"/>
              <a:gd name="connsiteX22010" fmla="*/ 8160221 w 10993169"/>
              <a:gd name="connsiteY22010" fmla="*/ 1509990 h 5809456"/>
              <a:gd name="connsiteX22011" fmla="*/ 8160221 w 10993169"/>
              <a:gd name="connsiteY22011" fmla="*/ 1512594 h 5809456"/>
              <a:gd name="connsiteX22012" fmla="*/ 8160221 w 10993169"/>
              <a:gd name="connsiteY22012" fmla="*/ 1515199 h 5809456"/>
              <a:gd name="connsiteX22013" fmla="*/ 8160221 w 10993169"/>
              <a:gd name="connsiteY22013" fmla="*/ 1515850 h 5809456"/>
              <a:gd name="connsiteX22014" fmla="*/ 8160872 w 10993169"/>
              <a:gd name="connsiteY22014" fmla="*/ 1517152 h 5809456"/>
              <a:gd name="connsiteX22015" fmla="*/ 8161523 w 10993169"/>
              <a:gd name="connsiteY22015" fmla="*/ 1517803 h 5809456"/>
              <a:gd name="connsiteX22016" fmla="*/ 8162174 w 10993169"/>
              <a:gd name="connsiteY22016" fmla="*/ 1517803 h 5809456"/>
              <a:gd name="connsiteX22017" fmla="*/ 8164778 w 10993169"/>
              <a:gd name="connsiteY22017" fmla="*/ 1520408 h 5809456"/>
              <a:gd name="connsiteX22018" fmla="*/ 8167382 w 10993169"/>
              <a:gd name="connsiteY22018" fmla="*/ 1523012 h 5809456"/>
              <a:gd name="connsiteX22019" fmla="*/ 8168684 w 10993169"/>
              <a:gd name="connsiteY22019" fmla="*/ 1525617 h 5809456"/>
              <a:gd name="connsiteX22020" fmla="*/ 8169335 w 10993169"/>
              <a:gd name="connsiteY22020" fmla="*/ 1529524 h 5809456"/>
              <a:gd name="connsiteX22021" fmla="*/ 8168684 w 10993169"/>
              <a:gd name="connsiteY22021" fmla="*/ 1532779 h 5809456"/>
              <a:gd name="connsiteX22022" fmla="*/ 8167382 w 10993169"/>
              <a:gd name="connsiteY22022" fmla="*/ 1535384 h 5809456"/>
              <a:gd name="connsiteX22023" fmla="*/ 8163476 w 10993169"/>
              <a:gd name="connsiteY22023" fmla="*/ 1539291 h 5809456"/>
              <a:gd name="connsiteX22024" fmla="*/ 8157618 w 10993169"/>
              <a:gd name="connsiteY22024" fmla="*/ 1543198 h 5809456"/>
              <a:gd name="connsiteX22025" fmla="*/ 8155014 w 10993169"/>
              <a:gd name="connsiteY22025" fmla="*/ 1545802 h 5809456"/>
              <a:gd name="connsiteX22026" fmla="*/ 8152410 w 10993169"/>
              <a:gd name="connsiteY22026" fmla="*/ 1549709 h 5809456"/>
              <a:gd name="connsiteX22027" fmla="*/ 8150457 w 10993169"/>
              <a:gd name="connsiteY22027" fmla="*/ 1553616 h 5809456"/>
              <a:gd name="connsiteX22028" fmla="*/ 8149806 w 10993169"/>
              <a:gd name="connsiteY22028" fmla="*/ 1556220 h 5809456"/>
              <a:gd name="connsiteX22029" fmla="*/ 8152410 w 10993169"/>
              <a:gd name="connsiteY22029" fmla="*/ 1559476 h 5809456"/>
              <a:gd name="connsiteX22030" fmla="*/ 8155014 w 10993169"/>
              <a:gd name="connsiteY22030" fmla="*/ 1562081 h 5809456"/>
              <a:gd name="connsiteX22031" fmla="*/ 8157618 w 10993169"/>
              <a:gd name="connsiteY22031" fmla="*/ 1564034 h 5809456"/>
              <a:gd name="connsiteX22032" fmla="*/ 8160221 w 10993169"/>
              <a:gd name="connsiteY22032" fmla="*/ 1565987 h 5809456"/>
              <a:gd name="connsiteX22033" fmla="*/ 8164778 w 10993169"/>
              <a:gd name="connsiteY22033" fmla="*/ 1565987 h 5809456"/>
              <a:gd name="connsiteX22034" fmla="*/ 8167382 w 10993169"/>
              <a:gd name="connsiteY22034" fmla="*/ 1565987 h 5809456"/>
              <a:gd name="connsiteX22035" fmla="*/ 8168684 w 10993169"/>
              <a:gd name="connsiteY22035" fmla="*/ 1568592 h 5809456"/>
              <a:gd name="connsiteX22036" fmla="*/ 8168684 w 10993169"/>
              <a:gd name="connsiteY22036" fmla="*/ 1571197 h 5809456"/>
              <a:gd name="connsiteX22037" fmla="*/ 8168033 w 10993169"/>
              <a:gd name="connsiteY22037" fmla="*/ 1573801 h 5809456"/>
              <a:gd name="connsiteX22038" fmla="*/ 8167382 w 10993169"/>
              <a:gd name="connsiteY22038" fmla="*/ 1576406 h 5809456"/>
              <a:gd name="connsiteX22039" fmla="*/ 8168033 w 10993169"/>
              <a:gd name="connsiteY22039" fmla="*/ 1578359 h 5809456"/>
              <a:gd name="connsiteX22040" fmla="*/ 8169335 w 10993169"/>
              <a:gd name="connsiteY22040" fmla="*/ 1580312 h 5809456"/>
              <a:gd name="connsiteX22041" fmla="*/ 8170637 w 10993169"/>
              <a:gd name="connsiteY22041" fmla="*/ 1582266 h 5809456"/>
              <a:gd name="connsiteX22042" fmla="*/ 8172589 w 10993169"/>
              <a:gd name="connsiteY22042" fmla="*/ 1584219 h 5809456"/>
              <a:gd name="connsiteX22043" fmla="*/ 8175844 w 10993169"/>
              <a:gd name="connsiteY22043" fmla="*/ 1584219 h 5809456"/>
              <a:gd name="connsiteX22044" fmla="*/ 8180401 w 10993169"/>
              <a:gd name="connsiteY22044" fmla="*/ 1583568 h 5809456"/>
              <a:gd name="connsiteX22045" fmla="*/ 8184957 w 10993169"/>
              <a:gd name="connsiteY22045" fmla="*/ 1582917 h 5809456"/>
              <a:gd name="connsiteX22046" fmla="*/ 8188863 w 10993169"/>
              <a:gd name="connsiteY22046" fmla="*/ 1581615 h 5809456"/>
              <a:gd name="connsiteX22047" fmla="*/ 8190816 w 10993169"/>
              <a:gd name="connsiteY22047" fmla="*/ 1573801 h 5809456"/>
              <a:gd name="connsiteX22048" fmla="*/ 8193419 w 10993169"/>
              <a:gd name="connsiteY22048" fmla="*/ 1563383 h 5809456"/>
              <a:gd name="connsiteX22049" fmla="*/ 8197325 w 10993169"/>
              <a:gd name="connsiteY22049" fmla="*/ 1560127 h 5809456"/>
              <a:gd name="connsiteX22050" fmla="*/ 8201231 w 10993169"/>
              <a:gd name="connsiteY22050" fmla="*/ 1556220 h 5809456"/>
              <a:gd name="connsiteX22051" fmla="*/ 8203184 w 10993169"/>
              <a:gd name="connsiteY22051" fmla="*/ 1552965 h 5809456"/>
              <a:gd name="connsiteX22052" fmla="*/ 8204485 w 10993169"/>
              <a:gd name="connsiteY22052" fmla="*/ 1549058 h 5809456"/>
              <a:gd name="connsiteX22053" fmla="*/ 8205787 w 10993169"/>
              <a:gd name="connsiteY22053" fmla="*/ 1545151 h 5809456"/>
              <a:gd name="connsiteX22054" fmla="*/ 8207089 w 10993169"/>
              <a:gd name="connsiteY22054" fmla="*/ 1540593 h 5809456"/>
              <a:gd name="connsiteX22055" fmla="*/ 8208391 w 10993169"/>
              <a:gd name="connsiteY22055" fmla="*/ 1532128 h 5809456"/>
              <a:gd name="connsiteX22056" fmla="*/ 8209042 w 10993169"/>
              <a:gd name="connsiteY22056" fmla="*/ 1525617 h 5809456"/>
              <a:gd name="connsiteX22057" fmla="*/ 8210344 w 10993169"/>
              <a:gd name="connsiteY22057" fmla="*/ 1517803 h 5809456"/>
              <a:gd name="connsiteX22058" fmla="*/ 8210995 w 10993169"/>
              <a:gd name="connsiteY22058" fmla="*/ 1507385 h 5809456"/>
              <a:gd name="connsiteX22059" fmla="*/ 8210344 w 10993169"/>
              <a:gd name="connsiteY22059" fmla="*/ 1495665 h 5809456"/>
              <a:gd name="connsiteX22060" fmla="*/ 8209042 w 10993169"/>
              <a:gd name="connsiteY22060" fmla="*/ 1486549 h 5809456"/>
              <a:gd name="connsiteX22061" fmla="*/ 8202533 w 10993169"/>
              <a:gd name="connsiteY22061" fmla="*/ 1478084 h 5809456"/>
              <a:gd name="connsiteX22062" fmla="*/ 8196023 w 10993169"/>
              <a:gd name="connsiteY22062" fmla="*/ 1468968 h 5809456"/>
              <a:gd name="connsiteX22063" fmla="*/ 8196023 w 10993169"/>
              <a:gd name="connsiteY22063" fmla="*/ 1463759 h 5809456"/>
              <a:gd name="connsiteX22064" fmla="*/ 8194721 w 10993169"/>
              <a:gd name="connsiteY22064" fmla="*/ 1457247 h 5809456"/>
              <a:gd name="connsiteX22065" fmla="*/ 8194070 w 10993169"/>
              <a:gd name="connsiteY22065" fmla="*/ 1450736 h 5809456"/>
              <a:gd name="connsiteX22066" fmla="*/ 8193419 w 10993169"/>
              <a:gd name="connsiteY22066" fmla="*/ 1446178 h 5809456"/>
              <a:gd name="connsiteX22067" fmla="*/ 8195372 w 10993169"/>
              <a:gd name="connsiteY22067" fmla="*/ 1440969 h 5809456"/>
              <a:gd name="connsiteX22068" fmla="*/ 8197976 w 10993169"/>
              <a:gd name="connsiteY22068" fmla="*/ 1435109 h 5809456"/>
              <a:gd name="connsiteX22069" fmla="*/ 8199278 w 10993169"/>
              <a:gd name="connsiteY22069" fmla="*/ 1431853 h 5809456"/>
              <a:gd name="connsiteX22070" fmla="*/ 8200580 w 10993169"/>
              <a:gd name="connsiteY22070" fmla="*/ 1429248 h 5809456"/>
              <a:gd name="connsiteX22071" fmla="*/ 8201882 w 10993169"/>
              <a:gd name="connsiteY22071" fmla="*/ 1427295 h 5809456"/>
              <a:gd name="connsiteX22072" fmla="*/ 8203835 w 10993169"/>
              <a:gd name="connsiteY22072" fmla="*/ 1425993 h 5809456"/>
              <a:gd name="connsiteX22073" fmla="*/ 8207089 w 10993169"/>
              <a:gd name="connsiteY22073" fmla="*/ 1424039 h 5809456"/>
              <a:gd name="connsiteX22074" fmla="*/ 8212948 w 10993169"/>
              <a:gd name="connsiteY22074" fmla="*/ 1422086 h 5809456"/>
              <a:gd name="connsiteX22075" fmla="*/ 8219457 w 10993169"/>
              <a:gd name="connsiteY22075" fmla="*/ 1420132 h 5809456"/>
              <a:gd name="connsiteX22076" fmla="*/ 8224014 w 10993169"/>
              <a:gd name="connsiteY22076" fmla="*/ 1418179 h 5809456"/>
              <a:gd name="connsiteX22077" fmla="*/ 8230523 w 10993169"/>
              <a:gd name="connsiteY22077" fmla="*/ 1413621 h 5809456"/>
              <a:gd name="connsiteX22078" fmla="*/ 8238334 w 10993169"/>
              <a:gd name="connsiteY22078" fmla="*/ 1408412 h 5809456"/>
              <a:gd name="connsiteX22079" fmla="*/ 8245495 w 10993169"/>
              <a:gd name="connsiteY22079" fmla="*/ 1403203 h 5809456"/>
              <a:gd name="connsiteX22080" fmla="*/ 8252004 w 10993169"/>
              <a:gd name="connsiteY22080" fmla="*/ 1399296 h 5809456"/>
              <a:gd name="connsiteX22081" fmla="*/ 8259165 w 10993169"/>
              <a:gd name="connsiteY22081" fmla="*/ 1397343 h 5809456"/>
              <a:gd name="connsiteX22082" fmla="*/ 8267627 w 10993169"/>
              <a:gd name="connsiteY22082" fmla="*/ 1394738 h 5809456"/>
              <a:gd name="connsiteX22083" fmla="*/ 8275438 w 10993169"/>
              <a:gd name="connsiteY22083" fmla="*/ 1391482 h 5809456"/>
              <a:gd name="connsiteX22084" fmla="*/ 8282598 w 10993169"/>
              <a:gd name="connsiteY22084" fmla="*/ 1389529 h 5809456"/>
              <a:gd name="connsiteX22085" fmla="*/ 8287806 w 10993169"/>
              <a:gd name="connsiteY22085" fmla="*/ 1387576 h 5809456"/>
              <a:gd name="connsiteX22086" fmla="*/ 8294315 w 10993169"/>
              <a:gd name="connsiteY22086" fmla="*/ 1385622 h 5809456"/>
              <a:gd name="connsiteX22087" fmla="*/ 8301476 w 10993169"/>
              <a:gd name="connsiteY22087" fmla="*/ 1384971 h 5809456"/>
              <a:gd name="connsiteX22088" fmla="*/ 8307985 w 10993169"/>
              <a:gd name="connsiteY22088" fmla="*/ 1384320 h 5809456"/>
              <a:gd name="connsiteX22089" fmla="*/ 8315796 w 10993169"/>
              <a:gd name="connsiteY22089" fmla="*/ 1384320 h 5809456"/>
              <a:gd name="connsiteX22090" fmla="*/ 8323608 w 10993169"/>
              <a:gd name="connsiteY22090" fmla="*/ 1384971 h 5809456"/>
              <a:gd name="connsiteX22091" fmla="*/ 8330117 w 10993169"/>
              <a:gd name="connsiteY22091" fmla="*/ 1385622 h 5809456"/>
              <a:gd name="connsiteX22092" fmla="*/ 8334023 w 10993169"/>
              <a:gd name="connsiteY22092" fmla="*/ 1386924 h 5809456"/>
              <a:gd name="connsiteX22093" fmla="*/ 8335976 w 10993169"/>
              <a:gd name="connsiteY22093" fmla="*/ 1388878 h 5809456"/>
              <a:gd name="connsiteX22094" fmla="*/ 8337277 w 10993169"/>
              <a:gd name="connsiteY22094" fmla="*/ 1391482 h 5809456"/>
              <a:gd name="connsiteX22095" fmla="*/ 8338579 w 10993169"/>
              <a:gd name="connsiteY22095" fmla="*/ 1394087 h 5809456"/>
              <a:gd name="connsiteX22096" fmla="*/ 8339230 w 10993169"/>
              <a:gd name="connsiteY22096" fmla="*/ 1397343 h 5809456"/>
              <a:gd name="connsiteX22097" fmla="*/ 8339881 w 10993169"/>
              <a:gd name="connsiteY22097" fmla="*/ 1399947 h 5809456"/>
              <a:gd name="connsiteX22098" fmla="*/ 8339881 w 10993169"/>
              <a:gd name="connsiteY22098" fmla="*/ 1403203 h 5809456"/>
              <a:gd name="connsiteX22099" fmla="*/ 8339881 w 10993169"/>
              <a:gd name="connsiteY22099" fmla="*/ 1405807 h 5809456"/>
              <a:gd name="connsiteX22100" fmla="*/ 8339230 w 10993169"/>
              <a:gd name="connsiteY22100" fmla="*/ 1407761 h 5809456"/>
              <a:gd name="connsiteX22101" fmla="*/ 8338579 w 10993169"/>
              <a:gd name="connsiteY22101" fmla="*/ 1410365 h 5809456"/>
              <a:gd name="connsiteX22102" fmla="*/ 8336627 w 10993169"/>
              <a:gd name="connsiteY22102" fmla="*/ 1412970 h 5809456"/>
              <a:gd name="connsiteX22103" fmla="*/ 8334023 w 10993169"/>
              <a:gd name="connsiteY22103" fmla="*/ 1415574 h 5809456"/>
              <a:gd name="connsiteX22104" fmla="*/ 8331419 w 10993169"/>
              <a:gd name="connsiteY22104" fmla="*/ 1418179 h 5809456"/>
              <a:gd name="connsiteX22105" fmla="*/ 8322306 w 10993169"/>
              <a:gd name="connsiteY22105" fmla="*/ 1420784 h 5809456"/>
              <a:gd name="connsiteX22106" fmla="*/ 8313844 w 10993169"/>
              <a:gd name="connsiteY22106" fmla="*/ 1423388 h 5809456"/>
              <a:gd name="connsiteX22107" fmla="*/ 8306683 w 10993169"/>
              <a:gd name="connsiteY22107" fmla="*/ 1426644 h 5809456"/>
              <a:gd name="connsiteX22108" fmla="*/ 8300174 w 10993169"/>
              <a:gd name="connsiteY22108" fmla="*/ 1430551 h 5809456"/>
              <a:gd name="connsiteX22109" fmla="*/ 8300174 w 10993169"/>
              <a:gd name="connsiteY22109" fmla="*/ 1433155 h 5809456"/>
              <a:gd name="connsiteX22110" fmla="*/ 8300825 w 10993169"/>
              <a:gd name="connsiteY22110" fmla="*/ 1437062 h 5809456"/>
              <a:gd name="connsiteX22111" fmla="*/ 8301476 w 10993169"/>
              <a:gd name="connsiteY22111" fmla="*/ 1440969 h 5809456"/>
              <a:gd name="connsiteX22112" fmla="*/ 8302778 w 10993169"/>
              <a:gd name="connsiteY22112" fmla="*/ 1443573 h 5809456"/>
              <a:gd name="connsiteX22113" fmla="*/ 8304079 w 10993169"/>
              <a:gd name="connsiteY22113" fmla="*/ 1445527 h 5809456"/>
              <a:gd name="connsiteX22114" fmla="*/ 8306032 w 10993169"/>
              <a:gd name="connsiteY22114" fmla="*/ 1447480 h 5809456"/>
              <a:gd name="connsiteX22115" fmla="*/ 8307985 w 10993169"/>
              <a:gd name="connsiteY22115" fmla="*/ 1449434 h 5809456"/>
              <a:gd name="connsiteX22116" fmla="*/ 8310589 w 10993169"/>
              <a:gd name="connsiteY22116" fmla="*/ 1451387 h 5809456"/>
              <a:gd name="connsiteX22117" fmla="*/ 8320353 w 10993169"/>
              <a:gd name="connsiteY22117" fmla="*/ 1451387 h 5809456"/>
              <a:gd name="connsiteX22118" fmla="*/ 8328815 w 10993169"/>
              <a:gd name="connsiteY22118" fmla="*/ 1451387 h 5809456"/>
              <a:gd name="connsiteX22119" fmla="*/ 8334023 w 10993169"/>
              <a:gd name="connsiteY22119" fmla="*/ 1443573 h 5809456"/>
              <a:gd name="connsiteX22120" fmla="*/ 8339230 w 10993169"/>
              <a:gd name="connsiteY22120" fmla="*/ 1435760 h 5809456"/>
              <a:gd name="connsiteX22121" fmla="*/ 8341183 w 10993169"/>
              <a:gd name="connsiteY22121" fmla="*/ 1435109 h 5809456"/>
              <a:gd name="connsiteX22122" fmla="*/ 8343787 w 10993169"/>
              <a:gd name="connsiteY22122" fmla="*/ 1435109 h 5809456"/>
              <a:gd name="connsiteX22123" fmla="*/ 8346391 w 10993169"/>
              <a:gd name="connsiteY22123" fmla="*/ 1435109 h 5809456"/>
              <a:gd name="connsiteX22124" fmla="*/ 8348994 w 10993169"/>
              <a:gd name="connsiteY22124" fmla="*/ 1435760 h 5809456"/>
              <a:gd name="connsiteX22125" fmla="*/ 8352249 w 10993169"/>
              <a:gd name="connsiteY22125" fmla="*/ 1436411 h 5809456"/>
              <a:gd name="connsiteX22126" fmla="*/ 8354853 w 10993169"/>
              <a:gd name="connsiteY22126" fmla="*/ 1436411 h 5809456"/>
              <a:gd name="connsiteX22127" fmla="*/ 8357457 w 10993169"/>
              <a:gd name="connsiteY22127" fmla="*/ 1436411 h 5809456"/>
              <a:gd name="connsiteX22128" fmla="*/ 8359409 w 10993169"/>
              <a:gd name="connsiteY22128" fmla="*/ 1435760 h 5809456"/>
              <a:gd name="connsiteX22129" fmla="*/ 8363966 w 10993169"/>
              <a:gd name="connsiteY22129" fmla="*/ 1434458 h 5809456"/>
              <a:gd name="connsiteX22130" fmla="*/ 8369825 w 10993169"/>
              <a:gd name="connsiteY22130" fmla="*/ 1430551 h 5809456"/>
              <a:gd name="connsiteX22131" fmla="*/ 8375032 w 10993169"/>
              <a:gd name="connsiteY22131" fmla="*/ 1427295 h 5809456"/>
              <a:gd name="connsiteX22132" fmla="*/ 8379589 w 10993169"/>
              <a:gd name="connsiteY22132" fmla="*/ 1425993 h 5809456"/>
              <a:gd name="connsiteX22133" fmla="*/ 8384796 w 10993169"/>
              <a:gd name="connsiteY22133" fmla="*/ 1425993 h 5809456"/>
              <a:gd name="connsiteX22134" fmla="*/ 8386098 w 10993169"/>
              <a:gd name="connsiteY22134" fmla="*/ 1430551 h 5809456"/>
              <a:gd name="connsiteX22135" fmla="*/ 8387400 w 10993169"/>
              <a:gd name="connsiteY22135" fmla="*/ 1435760 h 5809456"/>
              <a:gd name="connsiteX22136" fmla="*/ 8388702 w 10993169"/>
              <a:gd name="connsiteY22136" fmla="*/ 1436411 h 5809456"/>
              <a:gd name="connsiteX22137" fmla="*/ 8390004 w 10993169"/>
              <a:gd name="connsiteY22137" fmla="*/ 1437062 h 5809456"/>
              <a:gd name="connsiteX22138" fmla="*/ 8391306 w 10993169"/>
              <a:gd name="connsiteY22138" fmla="*/ 1437062 h 5809456"/>
              <a:gd name="connsiteX22139" fmla="*/ 8392607 w 10993169"/>
              <a:gd name="connsiteY22139" fmla="*/ 1436411 h 5809456"/>
              <a:gd name="connsiteX22140" fmla="*/ 8395211 w 10993169"/>
              <a:gd name="connsiteY22140" fmla="*/ 1435109 h 5809456"/>
              <a:gd name="connsiteX22141" fmla="*/ 8397815 w 10993169"/>
              <a:gd name="connsiteY22141" fmla="*/ 1433155 h 5809456"/>
              <a:gd name="connsiteX22142" fmla="*/ 8401721 w 10993169"/>
              <a:gd name="connsiteY22142" fmla="*/ 1429900 h 5809456"/>
              <a:gd name="connsiteX22143" fmla="*/ 8406928 w 10993169"/>
              <a:gd name="connsiteY22143" fmla="*/ 1424690 h 5809456"/>
              <a:gd name="connsiteX22144" fmla="*/ 8409532 w 10993169"/>
              <a:gd name="connsiteY22144" fmla="*/ 1421435 h 5809456"/>
              <a:gd name="connsiteX22145" fmla="*/ 8412136 w 10993169"/>
              <a:gd name="connsiteY22145" fmla="*/ 1418830 h 5809456"/>
              <a:gd name="connsiteX22146" fmla="*/ 8415390 w 10993169"/>
              <a:gd name="connsiteY22146" fmla="*/ 1416877 h 5809456"/>
              <a:gd name="connsiteX22147" fmla="*/ 8417994 w 10993169"/>
              <a:gd name="connsiteY22147" fmla="*/ 1415574 h 5809456"/>
              <a:gd name="connsiteX22148" fmla="*/ 8419947 w 10993169"/>
              <a:gd name="connsiteY22148" fmla="*/ 1414272 h 5809456"/>
              <a:gd name="connsiteX22149" fmla="*/ 8423202 w 10993169"/>
              <a:gd name="connsiteY22149" fmla="*/ 1413621 h 5809456"/>
              <a:gd name="connsiteX22150" fmla="*/ 8425805 w 10993169"/>
              <a:gd name="connsiteY22150" fmla="*/ 1414272 h 5809456"/>
              <a:gd name="connsiteX22151" fmla="*/ 8427758 w 10993169"/>
              <a:gd name="connsiteY22151" fmla="*/ 1415574 h 5809456"/>
              <a:gd name="connsiteX22152" fmla="*/ 8432966 w 10993169"/>
              <a:gd name="connsiteY22152" fmla="*/ 1416877 h 5809456"/>
              <a:gd name="connsiteX22153" fmla="*/ 8435570 w 10993169"/>
              <a:gd name="connsiteY22153" fmla="*/ 1418179 h 5809456"/>
              <a:gd name="connsiteX22154" fmla="*/ 8442730 w 10993169"/>
              <a:gd name="connsiteY22154" fmla="*/ 1415574 h 5809456"/>
              <a:gd name="connsiteX22155" fmla="*/ 8449239 w 10993169"/>
              <a:gd name="connsiteY22155" fmla="*/ 1412970 h 5809456"/>
              <a:gd name="connsiteX22156" fmla="*/ 8452494 w 10993169"/>
              <a:gd name="connsiteY22156" fmla="*/ 1412970 h 5809456"/>
              <a:gd name="connsiteX22157" fmla="*/ 8456400 w 10993169"/>
              <a:gd name="connsiteY22157" fmla="*/ 1412970 h 5809456"/>
              <a:gd name="connsiteX22158" fmla="*/ 8460956 w 10993169"/>
              <a:gd name="connsiteY22158" fmla="*/ 1414272 h 5809456"/>
              <a:gd name="connsiteX22159" fmla="*/ 8464211 w 10993169"/>
              <a:gd name="connsiteY22159" fmla="*/ 1415574 h 5809456"/>
              <a:gd name="connsiteX22160" fmla="*/ 8466815 w 10993169"/>
              <a:gd name="connsiteY22160" fmla="*/ 1420784 h 5809456"/>
              <a:gd name="connsiteX22161" fmla="*/ 8469419 w 10993169"/>
              <a:gd name="connsiteY22161" fmla="*/ 1425993 h 5809456"/>
              <a:gd name="connsiteX22162" fmla="*/ 8477230 w 10993169"/>
              <a:gd name="connsiteY22162" fmla="*/ 1425993 h 5809456"/>
              <a:gd name="connsiteX22163" fmla="*/ 8486994 w 10993169"/>
              <a:gd name="connsiteY22163" fmla="*/ 1425993 h 5809456"/>
              <a:gd name="connsiteX22164" fmla="*/ 8488296 w 10993169"/>
              <a:gd name="connsiteY22164" fmla="*/ 1427295 h 5809456"/>
              <a:gd name="connsiteX22165" fmla="*/ 8489598 w 10993169"/>
              <a:gd name="connsiteY22165" fmla="*/ 1430551 h 5809456"/>
              <a:gd name="connsiteX22166" fmla="*/ 8485692 w 10993169"/>
              <a:gd name="connsiteY22166" fmla="*/ 1433155 h 5809456"/>
              <a:gd name="connsiteX22167" fmla="*/ 8482437 w 10993169"/>
              <a:gd name="connsiteY22167" fmla="*/ 1435760 h 5809456"/>
              <a:gd name="connsiteX22168" fmla="*/ 8480485 w 10993169"/>
              <a:gd name="connsiteY22168" fmla="*/ 1438364 h 5809456"/>
              <a:gd name="connsiteX22169" fmla="*/ 8480485 w 10993169"/>
              <a:gd name="connsiteY22169" fmla="*/ 1442271 h 5809456"/>
              <a:gd name="connsiteX22170" fmla="*/ 8480485 w 10993169"/>
              <a:gd name="connsiteY22170" fmla="*/ 1446178 h 5809456"/>
              <a:gd name="connsiteX22171" fmla="*/ 8482437 w 10993169"/>
              <a:gd name="connsiteY22171" fmla="*/ 1448783 h 5809456"/>
              <a:gd name="connsiteX22172" fmla="*/ 8483739 w 10993169"/>
              <a:gd name="connsiteY22172" fmla="*/ 1448783 h 5809456"/>
              <a:gd name="connsiteX22173" fmla="*/ 8485041 w 10993169"/>
              <a:gd name="connsiteY22173" fmla="*/ 1448783 h 5809456"/>
              <a:gd name="connsiteX22174" fmla="*/ 8487645 w 10993169"/>
              <a:gd name="connsiteY22174" fmla="*/ 1448131 h 5809456"/>
              <a:gd name="connsiteX22175" fmla="*/ 8490249 w 10993169"/>
              <a:gd name="connsiteY22175" fmla="*/ 1446829 h 5809456"/>
              <a:gd name="connsiteX22176" fmla="*/ 8495456 w 10993169"/>
              <a:gd name="connsiteY22176" fmla="*/ 1443573 h 5809456"/>
              <a:gd name="connsiteX22177" fmla="*/ 8500013 w 10993169"/>
              <a:gd name="connsiteY22177" fmla="*/ 1440969 h 5809456"/>
              <a:gd name="connsiteX22178" fmla="*/ 8506522 w 10993169"/>
              <a:gd name="connsiteY22178" fmla="*/ 1437713 h 5809456"/>
              <a:gd name="connsiteX22179" fmla="*/ 8514985 w 10993169"/>
              <a:gd name="connsiteY22179" fmla="*/ 1432504 h 5809456"/>
              <a:gd name="connsiteX22180" fmla="*/ 8518890 w 10993169"/>
              <a:gd name="connsiteY22180" fmla="*/ 1429900 h 5809456"/>
              <a:gd name="connsiteX22181" fmla="*/ 8522145 w 10993169"/>
              <a:gd name="connsiteY22181" fmla="*/ 1426644 h 5809456"/>
              <a:gd name="connsiteX22182" fmla="*/ 8525399 w 10993169"/>
              <a:gd name="connsiteY22182" fmla="*/ 1423388 h 5809456"/>
              <a:gd name="connsiteX22183" fmla="*/ 8528003 w 10993169"/>
              <a:gd name="connsiteY22183" fmla="*/ 1420784 h 5809456"/>
              <a:gd name="connsiteX22184" fmla="*/ 8531909 w 10993169"/>
              <a:gd name="connsiteY22184" fmla="*/ 1414923 h 5809456"/>
              <a:gd name="connsiteX22185" fmla="*/ 8535815 w 10993169"/>
              <a:gd name="connsiteY22185" fmla="*/ 1406459 h 5809456"/>
              <a:gd name="connsiteX22186" fmla="*/ 8539069 w 10993169"/>
              <a:gd name="connsiteY22186" fmla="*/ 1396691 h 5809456"/>
              <a:gd name="connsiteX22187" fmla="*/ 8542975 w 10993169"/>
              <a:gd name="connsiteY22187" fmla="*/ 1389529 h 5809456"/>
              <a:gd name="connsiteX22188" fmla="*/ 8549484 w 10993169"/>
              <a:gd name="connsiteY22188" fmla="*/ 1385622 h 5809456"/>
              <a:gd name="connsiteX22189" fmla="*/ 8555994 w 10993169"/>
              <a:gd name="connsiteY22189" fmla="*/ 1381715 h 5809456"/>
              <a:gd name="connsiteX22190" fmla="*/ 8563154 w 10993169"/>
              <a:gd name="connsiteY22190" fmla="*/ 1373902 h 5809456"/>
              <a:gd name="connsiteX22191" fmla="*/ 8569013 w 10993169"/>
              <a:gd name="connsiteY22191" fmla="*/ 1364135 h 5809456"/>
              <a:gd name="connsiteX22192" fmla="*/ 8573569 w 10993169"/>
              <a:gd name="connsiteY22192" fmla="*/ 1355670 h 5809456"/>
              <a:gd name="connsiteX22193" fmla="*/ 8576824 w 10993169"/>
              <a:gd name="connsiteY22193" fmla="*/ 1343949 h 5809456"/>
              <a:gd name="connsiteX22194" fmla="*/ 8578777 w 10993169"/>
              <a:gd name="connsiteY22194" fmla="*/ 1338740 h 5809456"/>
              <a:gd name="connsiteX22195" fmla="*/ 8579428 w 10993169"/>
              <a:gd name="connsiteY22195" fmla="*/ 1334182 h 5809456"/>
              <a:gd name="connsiteX22196" fmla="*/ 8580079 w 10993169"/>
              <a:gd name="connsiteY22196" fmla="*/ 1330275 h 5809456"/>
              <a:gd name="connsiteX22197" fmla="*/ 8579428 w 10993169"/>
              <a:gd name="connsiteY22197" fmla="*/ 1328322 h 5809456"/>
              <a:gd name="connsiteX22198" fmla="*/ 8582031 w 10993169"/>
              <a:gd name="connsiteY22198" fmla="*/ 1323764 h 5809456"/>
              <a:gd name="connsiteX22199" fmla="*/ 8587890 w 10993169"/>
              <a:gd name="connsiteY22199" fmla="*/ 1312044 h 5809456"/>
              <a:gd name="connsiteX22200" fmla="*/ 8595701 w 10993169"/>
              <a:gd name="connsiteY22200" fmla="*/ 1298370 h 5809456"/>
              <a:gd name="connsiteX22201" fmla="*/ 8602211 w 10993169"/>
              <a:gd name="connsiteY22201" fmla="*/ 1287300 h 5809456"/>
              <a:gd name="connsiteX22202" fmla="*/ 8604814 w 10993169"/>
              <a:gd name="connsiteY22202" fmla="*/ 1283393 h 5809456"/>
              <a:gd name="connsiteX22203" fmla="*/ 8607418 w 10993169"/>
              <a:gd name="connsiteY22203" fmla="*/ 1278836 h 5809456"/>
              <a:gd name="connsiteX22204" fmla="*/ 8611324 w 10993169"/>
              <a:gd name="connsiteY22204" fmla="*/ 1274929 h 5809456"/>
              <a:gd name="connsiteX22205" fmla="*/ 8615229 w 10993169"/>
              <a:gd name="connsiteY22205" fmla="*/ 1271022 h 5809456"/>
              <a:gd name="connsiteX22206" fmla="*/ 8623041 w 10993169"/>
              <a:gd name="connsiteY22206" fmla="*/ 1263208 h 5809456"/>
              <a:gd name="connsiteX22207" fmla="*/ 8630201 w 10993169"/>
              <a:gd name="connsiteY22207" fmla="*/ 1256697 h 5809456"/>
              <a:gd name="connsiteX22208" fmla="*/ 8636711 w 10993169"/>
              <a:gd name="connsiteY22208" fmla="*/ 1252790 h 5809456"/>
              <a:gd name="connsiteX22209" fmla="*/ 8643220 w 10993169"/>
              <a:gd name="connsiteY22209" fmla="*/ 1248883 h 5809456"/>
              <a:gd name="connsiteX22210" fmla="*/ 8644522 w 10993169"/>
              <a:gd name="connsiteY22210" fmla="*/ 1247581 h 5809456"/>
              <a:gd name="connsiteX22211" fmla="*/ 8646475 w 10993169"/>
              <a:gd name="connsiteY22211" fmla="*/ 1245627 h 5809456"/>
              <a:gd name="connsiteX22212" fmla="*/ 8647777 w 10993169"/>
              <a:gd name="connsiteY22212" fmla="*/ 1243023 h 5809456"/>
              <a:gd name="connsiteX22213" fmla="*/ 8649078 w 10993169"/>
              <a:gd name="connsiteY22213" fmla="*/ 1239767 h 5809456"/>
              <a:gd name="connsiteX22214" fmla="*/ 8651031 w 10993169"/>
              <a:gd name="connsiteY22214" fmla="*/ 1234558 h 5809456"/>
              <a:gd name="connsiteX22215" fmla="*/ 8652984 w 10993169"/>
              <a:gd name="connsiteY22215" fmla="*/ 1231302 h 5809456"/>
              <a:gd name="connsiteX22216" fmla="*/ 8656890 w 10993169"/>
              <a:gd name="connsiteY22216" fmla="*/ 1226744 h 5809456"/>
              <a:gd name="connsiteX22217" fmla="*/ 8662097 w 10993169"/>
              <a:gd name="connsiteY22217" fmla="*/ 1222186 h 5809456"/>
              <a:gd name="connsiteX22218" fmla="*/ 8668607 w 10993169"/>
              <a:gd name="connsiteY22218" fmla="*/ 1218280 h 5809456"/>
              <a:gd name="connsiteX22219" fmla="*/ 8673163 w 10993169"/>
              <a:gd name="connsiteY22219" fmla="*/ 1215675 h 5809456"/>
              <a:gd name="connsiteX22220" fmla="*/ 8680323 w 10993169"/>
              <a:gd name="connsiteY22220" fmla="*/ 1213722 h 5809456"/>
              <a:gd name="connsiteX22221" fmla="*/ 8689437 w 10993169"/>
              <a:gd name="connsiteY22221" fmla="*/ 1210466 h 5809456"/>
              <a:gd name="connsiteX22222" fmla="*/ 8698550 w 10993169"/>
              <a:gd name="connsiteY22222" fmla="*/ 1207861 h 5809456"/>
              <a:gd name="connsiteX22223" fmla="*/ 8707012 w 10993169"/>
              <a:gd name="connsiteY22223" fmla="*/ 1205908 h 5809456"/>
              <a:gd name="connsiteX22224" fmla="*/ 8711569 w 10993169"/>
              <a:gd name="connsiteY22224" fmla="*/ 1205908 h 5809456"/>
              <a:gd name="connsiteX22225" fmla="*/ 8717427 w 10993169"/>
              <a:gd name="connsiteY22225" fmla="*/ 1205257 h 5809456"/>
              <a:gd name="connsiteX22226" fmla="*/ 8722635 w 10993169"/>
              <a:gd name="connsiteY22226" fmla="*/ 1204606 h 5809456"/>
              <a:gd name="connsiteX22227" fmla="*/ 8727191 w 10993169"/>
              <a:gd name="connsiteY22227" fmla="*/ 1203303 h 5809456"/>
              <a:gd name="connsiteX22228" fmla="*/ 8731748 w 10993169"/>
              <a:gd name="connsiteY22228" fmla="*/ 1202001 h 5809456"/>
              <a:gd name="connsiteX22229" fmla="*/ 8737606 w 10993169"/>
              <a:gd name="connsiteY22229" fmla="*/ 1199397 h 5809456"/>
              <a:gd name="connsiteX22230" fmla="*/ 8743465 w 10993169"/>
              <a:gd name="connsiteY22230" fmla="*/ 1196792 h 5809456"/>
              <a:gd name="connsiteX22231" fmla="*/ 8748021 w 10993169"/>
              <a:gd name="connsiteY22231" fmla="*/ 1195490 h 5809456"/>
              <a:gd name="connsiteX22232" fmla="*/ 8754531 w 10993169"/>
              <a:gd name="connsiteY22232" fmla="*/ 1194188 h 5809456"/>
              <a:gd name="connsiteX22233" fmla="*/ 8761691 w 10993169"/>
              <a:gd name="connsiteY22233" fmla="*/ 1194839 h 5809456"/>
              <a:gd name="connsiteX22234" fmla="*/ 8768851 w 10993169"/>
              <a:gd name="connsiteY22234" fmla="*/ 1194839 h 5809456"/>
              <a:gd name="connsiteX22235" fmla="*/ 8775361 w 10993169"/>
              <a:gd name="connsiteY22235" fmla="*/ 1195490 h 5809456"/>
              <a:gd name="connsiteX22236" fmla="*/ 8785125 w 10993169"/>
              <a:gd name="connsiteY22236" fmla="*/ 1195490 h 5809456"/>
              <a:gd name="connsiteX22237" fmla="*/ 8797493 w 10993169"/>
              <a:gd name="connsiteY22237" fmla="*/ 1196141 h 5809456"/>
              <a:gd name="connsiteX22238" fmla="*/ 8803351 w 10993169"/>
              <a:gd name="connsiteY22238" fmla="*/ 1196792 h 5809456"/>
              <a:gd name="connsiteX22239" fmla="*/ 8809210 w 10993169"/>
              <a:gd name="connsiteY22239" fmla="*/ 1197443 h 5809456"/>
              <a:gd name="connsiteX22240" fmla="*/ 8815068 w 10993169"/>
              <a:gd name="connsiteY22240" fmla="*/ 1198745 h 5809456"/>
              <a:gd name="connsiteX22241" fmla="*/ 8819625 w 10993169"/>
              <a:gd name="connsiteY22241" fmla="*/ 1200699 h 5809456"/>
              <a:gd name="connsiteX22242" fmla="*/ 8821578 w 10993169"/>
              <a:gd name="connsiteY22242" fmla="*/ 1202001 h 5809456"/>
              <a:gd name="connsiteX22243" fmla="*/ 8822880 w 10993169"/>
              <a:gd name="connsiteY22243" fmla="*/ 1203955 h 5809456"/>
              <a:gd name="connsiteX22244" fmla="*/ 8824181 w 10993169"/>
              <a:gd name="connsiteY22244" fmla="*/ 1205908 h 5809456"/>
              <a:gd name="connsiteX22245" fmla="*/ 8825483 w 10993169"/>
              <a:gd name="connsiteY22245" fmla="*/ 1208513 h 5809456"/>
              <a:gd name="connsiteX22246" fmla="*/ 8828087 w 10993169"/>
              <a:gd name="connsiteY22246" fmla="*/ 1213722 h 5809456"/>
              <a:gd name="connsiteX22247" fmla="*/ 8830040 w 10993169"/>
              <a:gd name="connsiteY22247" fmla="*/ 1218280 h 5809456"/>
              <a:gd name="connsiteX22248" fmla="*/ 8831993 w 10993169"/>
              <a:gd name="connsiteY22248" fmla="*/ 1222838 h 5809456"/>
              <a:gd name="connsiteX22249" fmla="*/ 8833295 w 10993169"/>
              <a:gd name="connsiteY22249" fmla="*/ 1228698 h 5809456"/>
              <a:gd name="connsiteX22250" fmla="*/ 8835247 w 10993169"/>
              <a:gd name="connsiteY22250" fmla="*/ 1233907 h 5809456"/>
              <a:gd name="connsiteX22251" fmla="*/ 8837201 w 10993169"/>
              <a:gd name="connsiteY22251" fmla="*/ 1238465 h 5809456"/>
              <a:gd name="connsiteX22252" fmla="*/ 8840455 w 10993169"/>
              <a:gd name="connsiteY22252" fmla="*/ 1244976 h 5809456"/>
              <a:gd name="connsiteX22253" fmla="*/ 8845012 w 10993169"/>
              <a:gd name="connsiteY22253" fmla="*/ 1252139 h 5809456"/>
              <a:gd name="connsiteX22254" fmla="*/ 8850870 w 10993169"/>
              <a:gd name="connsiteY22254" fmla="*/ 1259301 h 5809456"/>
              <a:gd name="connsiteX22255" fmla="*/ 8855427 w 10993169"/>
              <a:gd name="connsiteY22255" fmla="*/ 1263859 h 5809456"/>
              <a:gd name="connsiteX22256" fmla="*/ 8859983 w 10993169"/>
              <a:gd name="connsiteY22256" fmla="*/ 1265813 h 5809456"/>
              <a:gd name="connsiteX22257" fmla="*/ 8865842 w 10993169"/>
              <a:gd name="connsiteY22257" fmla="*/ 1266464 h 5809456"/>
              <a:gd name="connsiteX22258" fmla="*/ 8871700 w 10993169"/>
              <a:gd name="connsiteY22258" fmla="*/ 1266464 h 5809456"/>
              <a:gd name="connsiteX22259" fmla="*/ 8878210 w 10993169"/>
              <a:gd name="connsiteY22259" fmla="*/ 1266464 h 5809456"/>
              <a:gd name="connsiteX22260" fmla="*/ 8882766 w 10993169"/>
              <a:gd name="connsiteY22260" fmla="*/ 1266464 h 5809456"/>
              <a:gd name="connsiteX22261" fmla="*/ 8887974 w 10993169"/>
              <a:gd name="connsiteY22261" fmla="*/ 1266464 h 5809456"/>
              <a:gd name="connsiteX22262" fmla="*/ 8893832 w 10993169"/>
              <a:gd name="connsiteY22262" fmla="*/ 1265813 h 5809456"/>
              <a:gd name="connsiteX22263" fmla="*/ 8898389 w 10993169"/>
              <a:gd name="connsiteY22263" fmla="*/ 1263859 h 5809456"/>
              <a:gd name="connsiteX22264" fmla="*/ 8906851 w 10993169"/>
              <a:gd name="connsiteY22264" fmla="*/ 1257999 h 5809456"/>
              <a:gd name="connsiteX22265" fmla="*/ 8913361 w 10993169"/>
              <a:gd name="connsiteY22265" fmla="*/ 1251488 h 5809456"/>
              <a:gd name="connsiteX22266" fmla="*/ 8917917 w 10993169"/>
              <a:gd name="connsiteY22266" fmla="*/ 1250185 h 5809456"/>
              <a:gd name="connsiteX22267" fmla="*/ 8921823 w 10993169"/>
              <a:gd name="connsiteY22267" fmla="*/ 1248883 h 5809456"/>
              <a:gd name="connsiteX22268" fmla="*/ 8925729 w 10993169"/>
              <a:gd name="connsiteY22268" fmla="*/ 1248883 h 5809456"/>
              <a:gd name="connsiteX22269" fmla="*/ 8928983 w 10993169"/>
              <a:gd name="connsiteY22269" fmla="*/ 1248883 h 5809456"/>
              <a:gd name="connsiteX22270" fmla="*/ 8938096 w 10993169"/>
              <a:gd name="connsiteY22270" fmla="*/ 1252790 h 5809456"/>
              <a:gd name="connsiteX22271" fmla="*/ 8944606 w 10993169"/>
              <a:gd name="connsiteY22271" fmla="*/ 1256697 h 5809456"/>
              <a:gd name="connsiteX22272" fmla="*/ 8947209 w 10993169"/>
              <a:gd name="connsiteY22272" fmla="*/ 1256046 h 5809456"/>
              <a:gd name="connsiteX22273" fmla="*/ 8950464 w 10993169"/>
              <a:gd name="connsiteY22273" fmla="*/ 1254743 h 5809456"/>
              <a:gd name="connsiteX22274" fmla="*/ 8953719 w 10993169"/>
              <a:gd name="connsiteY22274" fmla="*/ 1253441 h 5809456"/>
              <a:gd name="connsiteX22275" fmla="*/ 8955021 w 10993169"/>
              <a:gd name="connsiteY22275" fmla="*/ 1251488 h 5809456"/>
              <a:gd name="connsiteX22276" fmla="*/ 8953068 w 10993169"/>
              <a:gd name="connsiteY22276" fmla="*/ 1246279 h 5809456"/>
              <a:gd name="connsiteX22277" fmla="*/ 8949813 w 10993169"/>
              <a:gd name="connsiteY22277" fmla="*/ 1238465 h 5809456"/>
              <a:gd name="connsiteX22278" fmla="*/ 8950464 w 10993169"/>
              <a:gd name="connsiteY22278" fmla="*/ 1236511 h 5809456"/>
              <a:gd name="connsiteX22279" fmla="*/ 8951115 w 10993169"/>
              <a:gd name="connsiteY22279" fmla="*/ 1233907 h 5809456"/>
              <a:gd name="connsiteX22280" fmla="*/ 8953068 w 10993169"/>
              <a:gd name="connsiteY22280" fmla="*/ 1230651 h 5809456"/>
              <a:gd name="connsiteX22281" fmla="*/ 8955021 w 10993169"/>
              <a:gd name="connsiteY22281" fmla="*/ 1228698 h 5809456"/>
              <a:gd name="connsiteX22282" fmla="*/ 8960228 w 10993169"/>
              <a:gd name="connsiteY22282" fmla="*/ 1230000 h 5809456"/>
              <a:gd name="connsiteX22283" fmla="*/ 8967389 w 10993169"/>
              <a:gd name="connsiteY22283" fmla="*/ 1231302 h 5809456"/>
              <a:gd name="connsiteX22284" fmla="*/ 8970643 w 10993169"/>
              <a:gd name="connsiteY22284" fmla="*/ 1231954 h 5809456"/>
              <a:gd name="connsiteX22285" fmla="*/ 8973898 w 10993169"/>
              <a:gd name="connsiteY22285" fmla="*/ 1233256 h 5809456"/>
              <a:gd name="connsiteX22286" fmla="*/ 8975851 w 10993169"/>
              <a:gd name="connsiteY22286" fmla="*/ 1233907 h 5809456"/>
              <a:gd name="connsiteX22287" fmla="*/ 8977804 w 10993169"/>
              <a:gd name="connsiteY22287" fmla="*/ 1234558 h 5809456"/>
              <a:gd name="connsiteX22288" fmla="*/ 8979105 w 10993169"/>
              <a:gd name="connsiteY22288" fmla="*/ 1234558 h 5809456"/>
              <a:gd name="connsiteX22289" fmla="*/ 8980407 w 10993169"/>
              <a:gd name="connsiteY22289" fmla="*/ 1233907 h 5809456"/>
              <a:gd name="connsiteX22290" fmla="*/ 8980407 w 10993169"/>
              <a:gd name="connsiteY22290" fmla="*/ 1230000 h 5809456"/>
              <a:gd name="connsiteX22291" fmla="*/ 8980407 w 10993169"/>
              <a:gd name="connsiteY22291" fmla="*/ 1226093 h 5809456"/>
              <a:gd name="connsiteX22292" fmla="*/ 8977804 w 10993169"/>
              <a:gd name="connsiteY22292" fmla="*/ 1220884 h 5809456"/>
              <a:gd name="connsiteX22293" fmla="*/ 8972596 w 10993169"/>
              <a:gd name="connsiteY22293" fmla="*/ 1213071 h 5809456"/>
              <a:gd name="connsiteX22294" fmla="*/ 8972596 w 10993169"/>
              <a:gd name="connsiteY22294" fmla="*/ 1206559 h 5809456"/>
              <a:gd name="connsiteX22295" fmla="*/ 8971945 w 10993169"/>
              <a:gd name="connsiteY22295" fmla="*/ 1198094 h 5809456"/>
              <a:gd name="connsiteX22296" fmla="*/ 8971945 w 10993169"/>
              <a:gd name="connsiteY22296" fmla="*/ 1188978 h 5809456"/>
              <a:gd name="connsiteX22297" fmla="*/ 8972596 w 10993169"/>
              <a:gd name="connsiteY22297" fmla="*/ 1181816 h 5809456"/>
              <a:gd name="connsiteX22298" fmla="*/ 8972596 w 10993169"/>
              <a:gd name="connsiteY22298" fmla="*/ 1177258 h 5809456"/>
              <a:gd name="connsiteX22299" fmla="*/ 8973247 w 10993169"/>
              <a:gd name="connsiteY22299" fmla="*/ 1170746 h 5809456"/>
              <a:gd name="connsiteX22300" fmla="*/ 8973898 w 10993169"/>
              <a:gd name="connsiteY22300" fmla="*/ 1164235 h 5809456"/>
              <a:gd name="connsiteX22301" fmla="*/ 8975200 w 10993169"/>
              <a:gd name="connsiteY22301" fmla="*/ 1159026 h 5809456"/>
              <a:gd name="connsiteX22302" fmla="*/ 8978455 w 10993169"/>
              <a:gd name="connsiteY22302" fmla="*/ 1154468 h 5809456"/>
              <a:gd name="connsiteX22303" fmla="*/ 8983011 w 10993169"/>
              <a:gd name="connsiteY22303" fmla="*/ 1149259 h 5809456"/>
              <a:gd name="connsiteX22304" fmla="*/ 8988219 w 10993169"/>
              <a:gd name="connsiteY22304" fmla="*/ 1143399 h 5809456"/>
              <a:gd name="connsiteX22305" fmla="*/ 8992775 w 10993169"/>
              <a:gd name="connsiteY22305" fmla="*/ 1138841 h 5809456"/>
              <a:gd name="connsiteX22306" fmla="*/ 8995379 w 10993169"/>
              <a:gd name="connsiteY22306" fmla="*/ 1134283 h 5809456"/>
              <a:gd name="connsiteX22307" fmla="*/ 8997983 w 10993169"/>
              <a:gd name="connsiteY22307" fmla="*/ 1128423 h 5809456"/>
              <a:gd name="connsiteX22308" fmla="*/ 8999936 w 10993169"/>
              <a:gd name="connsiteY22308" fmla="*/ 1123213 h 5809456"/>
              <a:gd name="connsiteX22309" fmla="*/ 9000587 w 10993169"/>
              <a:gd name="connsiteY22309" fmla="*/ 1118656 h 5809456"/>
              <a:gd name="connsiteX22310" fmla="*/ 9001889 w 10993169"/>
              <a:gd name="connsiteY22310" fmla="*/ 1113446 h 5809456"/>
              <a:gd name="connsiteX22311" fmla="*/ 9003191 w 10993169"/>
              <a:gd name="connsiteY22311" fmla="*/ 1105633 h 5809456"/>
              <a:gd name="connsiteX22312" fmla="*/ 9003841 w 10993169"/>
              <a:gd name="connsiteY22312" fmla="*/ 1098470 h 5809456"/>
              <a:gd name="connsiteX22313" fmla="*/ 9005794 w 10993169"/>
              <a:gd name="connsiteY22313" fmla="*/ 1093261 h 5809456"/>
              <a:gd name="connsiteX22314" fmla="*/ 9008398 w 10993169"/>
              <a:gd name="connsiteY22314" fmla="*/ 1088052 h 5809456"/>
              <a:gd name="connsiteX22315" fmla="*/ 9011002 w 10993169"/>
              <a:gd name="connsiteY22315" fmla="*/ 1084145 h 5809456"/>
              <a:gd name="connsiteX22316" fmla="*/ 9014907 w 10993169"/>
              <a:gd name="connsiteY22316" fmla="*/ 1080238 h 5809456"/>
              <a:gd name="connsiteX22317" fmla="*/ 9018813 w 10993169"/>
              <a:gd name="connsiteY22317" fmla="*/ 1076983 h 5809456"/>
              <a:gd name="connsiteX22318" fmla="*/ 9022068 w 10993169"/>
              <a:gd name="connsiteY22318" fmla="*/ 1076331 h 5809456"/>
              <a:gd name="connsiteX22319" fmla="*/ 9025973 w 10993169"/>
              <a:gd name="connsiteY22319" fmla="*/ 1076331 h 5809456"/>
              <a:gd name="connsiteX22320" fmla="*/ 9030530 w 10993169"/>
              <a:gd name="connsiteY22320" fmla="*/ 1076983 h 5809456"/>
              <a:gd name="connsiteX22321" fmla="*/ 9035087 w 10993169"/>
              <a:gd name="connsiteY22321" fmla="*/ 1076983 h 5809456"/>
              <a:gd name="connsiteX22322" fmla="*/ 9039643 w 10993169"/>
              <a:gd name="connsiteY22322" fmla="*/ 1077634 h 5809456"/>
              <a:gd name="connsiteX22323" fmla="*/ 9044200 w 10993169"/>
              <a:gd name="connsiteY22323" fmla="*/ 1077634 h 5809456"/>
              <a:gd name="connsiteX22324" fmla="*/ 9048105 w 10993169"/>
              <a:gd name="connsiteY22324" fmla="*/ 1077634 h 5809456"/>
              <a:gd name="connsiteX22325" fmla="*/ 9051360 w 10993169"/>
              <a:gd name="connsiteY22325" fmla="*/ 1076983 h 5809456"/>
              <a:gd name="connsiteX22326" fmla="*/ 9053313 w 10993169"/>
              <a:gd name="connsiteY22326" fmla="*/ 1075680 h 5809456"/>
              <a:gd name="connsiteX22327" fmla="*/ 9055266 w 10993169"/>
              <a:gd name="connsiteY22327" fmla="*/ 1073727 h 5809456"/>
              <a:gd name="connsiteX22328" fmla="*/ 9057219 w 10993169"/>
              <a:gd name="connsiteY22328" fmla="*/ 1071122 h 5809456"/>
              <a:gd name="connsiteX22329" fmla="*/ 9059171 w 10993169"/>
              <a:gd name="connsiteY22329" fmla="*/ 1067867 h 5809456"/>
              <a:gd name="connsiteX22330" fmla="*/ 9063728 w 10993169"/>
              <a:gd name="connsiteY22330" fmla="*/ 1062006 h 5809456"/>
              <a:gd name="connsiteX22331" fmla="*/ 9067633 w 10993169"/>
              <a:gd name="connsiteY22331" fmla="*/ 1056797 h 5809456"/>
              <a:gd name="connsiteX22332" fmla="*/ 9074794 w 10993169"/>
              <a:gd name="connsiteY22332" fmla="*/ 1047681 h 5809456"/>
              <a:gd name="connsiteX22333" fmla="*/ 9083907 w 10993169"/>
              <a:gd name="connsiteY22333" fmla="*/ 1036612 h 5809456"/>
              <a:gd name="connsiteX22334" fmla="*/ 9093020 w 10993169"/>
              <a:gd name="connsiteY22334" fmla="*/ 1025543 h 5809456"/>
              <a:gd name="connsiteX22335" fmla="*/ 9100181 w 10993169"/>
              <a:gd name="connsiteY22335" fmla="*/ 1016427 h 5809456"/>
              <a:gd name="connsiteX22336" fmla="*/ 9103435 w 10993169"/>
              <a:gd name="connsiteY22336" fmla="*/ 1009264 h 5809456"/>
              <a:gd name="connsiteX22337" fmla="*/ 9106690 w 10993169"/>
              <a:gd name="connsiteY22337" fmla="*/ 1000799 h 5809456"/>
              <a:gd name="connsiteX22338" fmla="*/ 9110596 w 10993169"/>
              <a:gd name="connsiteY22338" fmla="*/ 991683 h 5809456"/>
              <a:gd name="connsiteX22339" fmla="*/ 9113199 w 10993169"/>
              <a:gd name="connsiteY22339" fmla="*/ 982568 h 5809456"/>
              <a:gd name="connsiteX22340" fmla="*/ 9112549 w 10993169"/>
              <a:gd name="connsiteY22340" fmla="*/ 976056 h 5809456"/>
              <a:gd name="connsiteX22341" fmla="*/ 9110596 w 10993169"/>
              <a:gd name="connsiteY22341" fmla="*/ 968243 h 5809456"/>
              <a:gd name="connsiteX22342" fmla="*/ 9109945 w 10993169"/>
              <a:gd name="connsiteY22342" fmla="*/ 964987 h 5809456"/>
              <a:gd name="connsiteX22343" fmla="*/ 9109945 w 10993169"/>
              <a:gd name="connsiteY22343" fmla="*/ 961080 h 5809456"/>
              <a:gd name="connsiteX22344" fmla="*/ 9109945 w 10993169"/>
              <a:gd name="connsiteY22344" fmla="*/ 957824 h 5809456"/>
              <a:gd name="connsiteX22345" fmla="*/ 9110596 w 10993169"/>
              <a:gd name="connsiteY22345" fmla="*/ 954569 h 5809456"/>
              <a:gd name="connsiteX22346" fmla="*/ 9112549 w 10993169"/>
              <a:gd name="connsiteY22346" fmla="*/ 950011 h 5809456"/>
              <a:gd name="connsiteX22347" fmla="*/ 9115803 w 10993169"/>
              <a:gd name="connsiteY22347" fmla="*/ 944802 h 5809456"/>
              <a:gd name="connsiteX22348" fmla="*/ 9117756 w 10993169"/>
              <a:gd name="connsiteY22348" fmla="*/ 942848 h 5809456"/>
              <a:gd name="connsiteX22349" fmla="*/ 9119709 w 10993169"/>
              <a:gd name="connsiteY22349" fmla="*/ 940895 h 5809456"/>
              <a:gd name="connsiteX22350" fmla="*/ 9121662 w 10993169"/>
              <a:gd name="connsiteY22350" fmla="*/ 939593 h 5809456"/>
              <a:gd name="connsiteX22351" fmla="*/ 9123615 w 10993169"/>
              <a:gd name="connsiteY22351" fmla="*/ 938941 h 5809456"/>
              <a:gd name="connsiteX22352" fmla="*/ 9124265 w 10993169"/>
              <a:gd name="connsiteY22352" fmla="*/ 938290 h 5809456"/>
              <a:gd name="connsiteX22353" fmla="*/ 9125567 w 10993169"/>
              <a:gd name="connsiteY22353" fmla="*/ 938290 h 5809456"/>
              <a:gd name="connsiteX22354" fmla="*/ 9126869 w 10993169"/>
              <a:gd name="connsiteY22354" fmla="*/ 938290 h 5809456"/>
              <a:gd name="connsiteX22355" fmla="*/ 9128171 w 10993169"/>
              <a:gd name="connsiteY22355" fmla="*/ 938290 h 5809456"/>
              <a:gd name="connsiteX22356" fmla="*/ 9130124 w 10993169"/>
              <a:gd name="connsiteY22356" fmla="*/ 940244 h 5809456"/>
              <a:gd name="connsiteX22357" fmla="*/ 9130775 w 10993169"/>
              <a:gd name="connsiteY22357" fmla="*/ 941546 h 5809456"/>
              <a:gd name="connsiteX22358" fmla="*/ 9133379 w 10993169"/>
              <a:gd name="connsiteY22358" fmla="*/ 942197 h 5809456"/>
              <a:gd name="connsiteX22359" fmla="*/ 9135983 w 10993169"/>
              <a:gd name="connsiteY22359" fmla="*/ 943499 h 5809456"/>
              <a:gd name="connsiteX22360" fmla="*/ 9137935 w 10993169"/>
              <a:gd name="connsiteY22360" fmla="*/ 944802 h 5809456"/>
              <a:gd name="connsiteX22361" fmla="*/ 9138586 w 10993169"/>
              <a:gd name="connsiteY22361" fmla="*/ 946755 h 5809456"/>
              <a:gd name="connsiteX22362" fmla="*/ 9145747 w 10993169"/>
              <a:gd name="connsiteY22362" fmla="*/ 944150 h 5809456"/>
              <a:gd name="connsiteX22363" fmla="*/ 9150954 w 10993169"/>
              <a:gd name="connsiteY22363" fmla="*/ 941546 h 5809456"/>
              <a:gd name="connsiteX22364" fmla="*/ 9154860 w 10993169"/>
              <a:gd name="connsiteY22364" fmla="*/ 941546 h 5809456"/>
              <a:gd name="connsiteX22365" fmla="*/ 9158765 w 10993169"/>
              <a:gd name="connsiteY22365" fmla="*/ 942197 h 5809456"/>
              <a:gd name="connsiteX22366" fmla="*/ 9161369 w 10993169"/>
              <a:gd name="connsiteY22366" fmla="*/ 942848 h 5809456"/>
              <a:gd name="connsiteX22367" fmla="*/ 9163973 w 10993169"/>
              <a:gd name="connsiteY22367" fmla="*/ 944150 h 5809456"/>
              <a:gd name="connsiteX22368" fmla="*/ 9165926 w 10993169"/>
              <a:gd name="connsiteY22368" fmla="*/ 944802 h 5809456"/>
              <a:gd name="connsiteX22369" fmla="*/ 9167227 w 10993169"/>
              <a:gd name="connsiteY22369" fmla="*/ 946104 h 5809456"/>
              <a:gd name="connsiteX22370" fmla="*/ 9167879 w 10993169"/>
              <a:gd name="connsiteY22370" fmla="*/ 947406 h 5809456"/>
              <a:gd name="connsiteX22371" fmla="*/ 9168529 w 10993169"/>
              <a:gd name="connsiteY22371" fmla="*/ 950011 h 5809456"/>
              <a:gd name="connsiteX22372" fmla="*/ 9169831 w 10993169"/>
              <a:gd name="connsiteY22372" fmla="*/ 953917 h 5809456"/>
              <a:gd name="connsiteX22373" fmla="*/ 9171784 w 10993169"/>
              <a:gd name="connsiteY22373" fmla="*/ 957173 h 5809456"/>
              <a:gd name="connsiteX22374" fmla="*/ 9175690 w 10993169"/>
              <a:gd name="connsiteY22374" fmla="*/ 958476 h 5809456"/>
              <a:gd name="connsiteX22375" fmla="*/ 9180247 w 10993169"/>
              <a:gd name="connsiteY22375" fmla="*/ 959127 h 5809456"/>
              <a:gd name="connsiteX22376" fmla="*/ 9184152 w 10993169"/>
              <a:gd name="connsiteY22376" fmla="*/ 959778 h 5809456"/>
              <a:gd name="connsiteX22377" fmla="*/ 9187407 w 10993169"/>
              <a:gd name="connsiteY22377" fmla="*/ 959778 h 5809456"/>
              <a:gd name="connsiteX22378" fmla="*/ 9191963 w 10993169"/>
              <a:gd name="connsiteY22378" fmla="*/ 955871 h 5809456"/>
              <a:gd name="connsiteX22379" fmla="*/ 9197822 w 10993169"/>
              <a:gd name="connsiteY22379" fmla="*/ 949359 h 5809456"/>
              <a:gd name="connsiteX22380" fmla="*/ 9203029 w 10993169"/>
              <a:gd name="connsiteY22380" fmla="*/ 942848 h 5809456"/>
              <a:gd name="connsiteX22381" fmla="*/ 9207586 w 10993169"/>
              <a:gd name="connsiteY22381" fmla="*/ 938941 h 5809456"/>
              <a:gd name="connsiteX22382" fmla="*/ 9212793 w 10993169"/>
              <a:gd name="connsiteY22382" fmla="*/ 938290 h 5809456"/>
              <a:gd name="connsiteX22383" fmla="*/ 9219303 w 10993169"/>
              <a:gd name="connsiteY22383" fmla="*/ 937639 h 5809456"/>
              <a:gd name="connsiteX22384" fmla="*/ 9225812 w 10993169"/>
              <a:gd name="connsiteY22384" fmla="*/ 937639 h 5809456"/>
              <a:gd name="connsiteX22385" fmla="*/ 9230369 w 10993169"/>
              <a:gd name="connsiteY22385" fmla="*/ 936337 h 5809456"/>
              <a:gd name="connsiteX22386" fmla="*/ 9236878 w 10993169"/>
              <a:gd name="connsiteY22386" fmla="*/ 927872 h 5809456"/>
              <a:gd name="connsiteX22387" fmla="*/ 9243388 w 10993169"/>
              <a:gd name="connsiteY22387" fmla="*/ 918756 h 5809456"/>
              <a:gd name="connsiteX22388" fmla="*/ 9244689 w 10993169"/>
              <a:gd name="connsiteY22388" fmla="*/ 918105 h 5809456"/>
              <a:gd name="connsiteX22389" fmla="*/ 9245991 w 10993169"/>
              <a:gd name="connsiteY22389" fmla="*/ 918105 h 5809456"/>
              <a:gd name="connsiteX22390" fmla="*/ 9247944 w 10993169"/>
              <a:gd name="connsiteY22390" fmla="*/ 918105 h 5809456"/>
              <a:gd name="connsiteX22391" fmla="*/ 9249897 w 10993169"/>
              <a:gd name="connsiteY22391" fmla="*/ 918105 h 5809456"/>
              <a:gd name="connsiteX22392" fmla="*/ 9253152 w 10993169"/>
              <a:gd name="connsiteY22392" fmla="*/ 919407 h 5809456"/>
              <a:gd name="connsiteX22393" fmla="*/ 9256407 w 10993169"/>
              <a:gd name="connsiteY22393" fmla="*/ 921361 h 5809456"/>
              <a:gd name="connsiteX22394" fmla="*/ 9257709 w 10993169"/>
              <a:gd name="connsiteY22394" fmla="*/ 924616 h 5809456"/>
              <a:gd name="connsiteX22395" fmla="*/ 9259010 w 10993169"/>
              <a:gd name="connsiteY22395" fmla="*/ 930476 h 5809456"/>
              <a:gd name="connsiteX22396" fmla="*/ 9259661 w 10993169"/>
              <a:gd name="connsiteY22396" fmla="*/ 933081 h 5809456"/>
              <a:gd name="connsiteX22397" fmla="*/ 9260963 w 10993169"/>
              <a:gd name="connsiteY22397" fmla="*/ 935686 h 5809456"/>
              <a:gd name="connsiteX22398" fmla="*/ 9262265 w 10993169"/>
              <a:gd name="connsiteY22398" fmla="*/ 937639 h 5809456"/>
              <a:gd name="connsiteX22399" fmla="*/ 9263567 w 10993169"/>
              <a:gd name="connsiteY22399" fmla="*/ 938941 h 5809456"/>
              <a:gd name="connsiteX22400" fmla="*/ 9268775 w 10993169"/>
              <a:gd name="connsiteY22400" fmla="*/ 940244 h 5809456"/>
              <a:gd name="connsiteX22401" fmla="*/ 9273982 w 10993169"/>
              <a:gd name="connsiteY22401" fmla="*/ 941546 h 5809456"/>
              <a:gd name="connsiteX22402" fmla="*/ 9277887 w 10993169"/>
              <a:gd name="connsiteY22402" fmla="*/ 939593 h 5809456"/>
              <a:gd name="connsiteX22403" fmla="*/ 9281142 w 10993169"/>
              <a:gd name="connsiteY22403" fmla="*/ 936337 h 5809456"/>
              <a:gd name="connsiteX22404" fmla="*/ 9282444 w 10993169"/>
              <a:gd name="connsiteY22404" fmla="*/ 934383 h 5809456"/>
              <a:gd name="connsiteX22405" fmla="*/ 9283095 w 10993169"/>
              <a:gd name="connsiteY22405" fmla="*/ 933081 h 5809456"/>
              <a:gd name="connsiteX22406" fmla="*/ 9283746 w 10993169"/>
              <a:gd name="connsiteY22406" fmla="*/ 931128 h 5809456"/>
              <a:gd name="connsiteX22407" fmla="*/ 9284397 w 10993169"/>
              <a:gd name="connsiteY22407" fmla="*/ 929174 h 5809456"/>
              <a:gd name="connsiteX22408" fmla="*/ 9286350 w 10993169"/>
              <a:gd name="connsiteY22408" fmla="*/ 921361 h 5809456"/>
              <a:gd name="connsiteX22409" fmla="*/ 9288953 w 10993169"/>
              <a:gd name="connsiteY22409" fmla="*/ 913547 h 5809456"/>
              <a:gd name="connsiteX22410" fmla="*/ 9291557 w 10993169"/>
              <a:gd name="connsiteY22410" fmla="*/ 910291 h 5809456"/>
              <a:gd name="connsiteX22411" fmla="*/ 9294161 w 10993169"/>
              <a:gd name="connsiteY22411" fmla="*/ 907687 h 5809456"/>
              <a:gd name="connsiteX22412" fmla="*/ 9296765 w 10993169"/>
              <a:gd name="connsiteY22412" fmla="*/ 905733 h 5809456"/>
              <a:gd name="connsiteX22413" fmla="*/ 9299369 w 10993169"/>
              <a:gd name="connsiteY22413" fmla="*/ 903780 h 5809456"/>
              <a:gd name="connsiteX22414" fmla="*/ 9303274 w 10993169"/>
              <a:gd name="connsiteY22414" fmla="*/ 903129 h 5809456"/>
              <a:gd name="connsiteX22415" fmla="*/ 9307831 w 10993169"/>
              <a:gd name="connsiteY22415" fmla="*/ 901826 h 5809456"/>
              <a:gd name="connsiteX22416" fmla="*/ 9312387 w 10993169"/>
              <a:gd name="connsiteY22416" fmla="*/ 900524 h 5809456"/>
              <a:gd name="connsiteX22417" fmla="*/ 9314991 w 10993169"/>
              <a:gd name="connsiteY22417" fmla="*/ 898571 h 5809456"/>
              <a:gd name="connsiteX22418" fmla="*/ 9317595 w 10993169"/>
              <a:gd name="connsiteY22418" fmla="*/ 894013 h 5809456"/>
              <a:gd name="connsiteX22419" fmla="*/ 9320850 w 10993169"/>
              <a:gd name="connsiteY22419" fmla="*/ 888804 h 5809456"/>
              <a:gd name="connsiteX22420" fmla="*/ 9322151 w 10993169"/>
              <a:gd name="connsiteY22420" fmla="*/ 886199 h 5809456"/>
              <a:gd name="connsiteX22421" fmla="*/ 9322803 w 10993169"/>
              <a:gd name="connsiteY22421" fmla="*/ 883595 h 5809456"/>
              <a:gd name="connsiteX22422" fmla="*/ 9323453 w 10993169"/>
              <a:gd name="connsiteY22422" fmla="*/ 882292 h 5809456"/>
              <a:gd name="connsiteX22423" fmla="*/ 9322803 w 10993169"/>
              <a:gd name="connsiteY22423" fmla="*/ 880339 h 5809456"/>
              <a:gd name="connsiteX22424" fmla="*/ 9321501 w 10993169"/>
              <a:gd name="connsiteY22424" fmla="*/ 878385 h 5809456"/>
              <a:gd name="connsiteX22425" fmla="*/ 9319548 w 10993169"/>
              <a:gd name="connsiteY22425" fmla="*/ 877734 h 5809456"/>
              <a:gd name="connsiteX22426" fmla="*/ 9317595 w 10993169"/>
              <a:gd name="connsiteY22426" fmla="*/ 877734 h 5809456"/>
              <a:gd name="connsiteX22427" fmla="*/ 9314991 w 10993169"/>
              <a:gd name="connsiteY22427" fmla="*/ 878385 h 5809456"/>
              <a:gd name="connsiteX22428" fmla="*/ 9309133 w 10993169"/>
              <a:gd name="connsiteY22428" fmla="*/ 879688 h 5809456"/>
              <a:gd name="connsiteX22429" fmla="*/ 9304576 w 10993169"/>
              <a:gd name="connsiteY22429" fmla="*/ 880339 h 5809456"/>
              <a:gd name="connsiteX22430" fmla="*/ 9299369 w 10993169"/>
              <a:gd name="connsiteY22430" fmla="*/ 877734 h 5809456"/>
              <a:gd name="connsiteX22431" fmla="*/ 9292859 w 10993169"/>
              <a:gd name="connsiteY22431" fmla="*/ 874479 h 5809456"/>
              <a:gd name="connsiteX22432" fmla="*/ 9286350 w 10993169"/>
              <a:gd name="connsiteY22432" fmla="*/ 871223 h 5809456"/>
              <a:gd name="connsiteX22433" fmla="*/ 9281793 w 10993169"/>
              <a:gd name="connsiteY22433" fmla="*/ 867316 h 5809456"/>
              <a:gd name="connsiteX22434" fmla="*/ 9280491 w 10993169"/>
              <a:gd name="connsiteY22434" fmla="*/ 862107 h 5809456"/>
              <a:gd name="connsiteX22435" fmla="*/ 9279841 w 10993169"/>
              <a:gd name="connsiteY22435" fmla="*/ 855596 h 5809456"/>
              <a:gd name="connsiteX22436" fmla="*/ 9279841 w 10993169"/>
              <a:gd name="connsiteY22436" fmla="*/ 852340 h 5809456"/>
              <a:gd name="connsiteX22437" fmla="*/ 9279189 w 10993169"/>
              <a:gd name="connsiteY22437" fmla="*/ 849735 h 5809456"/>
              <a:gd name="connsiteX22438" fmla="*/ 9277887 w 10993169"/>
              <a:gd name="connsiteY22438" fmla="*/ 846480 h 5809456"/>
              <a:gd name="connsiteX22439" fmla="*/ 9276586 w 10993169"/>
              <a:gd name="connsiteY22439" fmla="*/ 844526 h 5809456"/>
              <a:gd name="connsiteX22440" fmla="*/ 9270727 w 10993169"/>
              <a:gd name="connsiteY22440" fmla="*/ 844526 h 5809456"/>
              <a:gd name="connsiteX22441" fmla="*/ 9263567 w 10993169"/>
              <a:gd name="connsiteY22441" fmla="*/ 844526 h 5809456"/>
              <a:gd name="connsiteX22442" fmla="*/ 9258359 w 10993169"/>
              <a:gd name="connsiteY22442" fmla="*/ 847131 h 5809456"/>
              <a:gd name="connsiteX22443" fmla="*/ 9253803 w 10993169"/>
              <a:gd name="connsiteY22443" fmla="*/ 849735 h 5809456"/>
              <a:gd name="connsiteX22444" fmla="*/ 9247293 w 10993169"/>
              <a:gd name="connsiteY22444" fmla="*/ 847131 h 5809456"/>
              <a:gd name="connsiteX22445" fmla="*/ 9240784 w 10993169"/>
              <a:gd name="connsiteY22445" fmla="*/ 844526 h 5809456"/>
              <a:gd name="connsiteX22446" fmla="*/ 9238180 w 10993169"/>
              <a:gd name="connsiteY22446" fmla="*/ 842573 h 5809456"/>
              <a:gd name="connsiteX22447" fmla="*/ 9234275 w 10993169"/>
              <a:gd name="connsiteY22447" fmla="*/ 841271 h 5809456"/>
              <a:gd name="connsiteX22448" fmla="*/ 9231020 w 10993169"/>
              <a:gd name="connsiteY22448" fmla="*/ 839968 h 5809456"/>
              <a:gd name="connsiteX22449" fmla="*/ 9227765 w 10993169"/>
              <a:gd name="connsiteY22449" fmla="*/ 839317 h 5809456"/>
              <a:gd name="connsiteX22450" fmla="*/ 9227114 w 10993169"/>
              <a:gd name="connsiteY22450" fmla="*/ 838666 h 5809456"/>
              <a:gd name="connsiteX22451" fmla="*/ 9225161 w 10993169"/>
              <a:gd name="connsiteY22451" fmla="*/ 838666 h 5809456"/>
              <a:gd name="connsiteX22452" fmla="*/ 9223209 w 10993169"/>
              <a:gd name="connsiteY22452" fmla="*/ 838666 h 5809456"/>
              <a:gd name="connsiteX22453" fmla="*/ 9221256 w 10993169"/>
              <a:gd name="connsiteY22453" fmla="*/ 838666 h 5809456"/>
              <a:gd name="connsiteX22454" fmla="*/ 9217350 w 10993169"/>
              <a:gd name="connsiteY22454" fmla="*/ 839968 h 5809456"/>
              <a:gd name="connsiteX22455" fmla="*/ 9212793 w 10993169"/>
              <a:gd name="connsiteY22455" fmla="*/ 841922 h 5809456"/>
              <a:gd name="connsiteX22456" fmla="*/ 9208888 w 10993169"/>
              <a:gd name="connsiteY22456" fmla="*/ 847782 h 5809456"/>
              <a:gd name="connsiteX22457" fmla="*/ 9205633 w 10993169"/>
              <a:gd name="connsiteY22457" fmla="*/ 852340 h 5809456"/>
              <a:gd name="connsiteX22458" fmla="*/ 9200425 w 10993169"/>
              <a:gd name="connsiteY22458" fmla="*/ 853642 h 5809456"/>
              <a:gd name="connsiteX22459" fmla="*/ 9195218 w 10993169"/>
              <a:gd name="connsiteY22459" fmla="*/ 854293 h 5809456"/>
              <a:gd name="connsiteX22460" fmla="*/ 9189359 w 10993169"/>
              <a:gd name="connsiteY22460" fmla="*/ 853642 h 5809456"/>
              <a:gd name="connsiteX22461" fmla="*/ 9184152 w 10993169"/>
              <a:gd name="connsiteY22461" fmla="*/ 852340 h 5809456"/>
              <a:gd name="connsiteX22462" fmla="*/ 9182199 w 10993169"/>
              <a:gd name="connsiteY22462" fmla="*/ 851689 h 5809456"/>
              <a:gd name="connsiteX22463" fmla="*/ 9179595 w 10993169"/>
              <a:gd name="connsiteY22463" fmla="*/ 850386 h 5809456"/>
              <a:gd name="connsiteX22464" fmla="*/ 9177643 w 10993169"/>
              <a:gd name="connsiteY22464" fmla="*/ 849084 h 5809456"/>
              <a:gd name="connsiteX22465" fmla="*/ 9176992 w 10993169"/>
              <a:gd name="connsiteY22465" fmla="*/ 847131 h 5809456"/>
              <a:gd name="connsiteX22466" fmla="*/ 9176341 w 10993169"/>
              <a:gd name="connsiteY22466" fmla="*/ 845829 h 5809456"/>
              <a:gd name="connsiteX22467" fmla="*/ 9175690 w 10993169"/>
              <a:gd name="connsiteY22467" fmla="*/ 844526 h 5809456"/>
              <a:gd name="connsiteX22468" fmla="*/ 9176341 w 10993169"/>
              <a:gd name="connsiteY22468" fmla="*/ 842573 h 5809456"/>
              <a:gd name="connsiteX22469" fmla="*/ 9176992 w 10993169"/>
              <a:gd name="connsiteY22469" fmla="*/ 840619 h 5809456"/>
              <a:gd name="connsiteX22470" fmla="*/ 9178293 w 10993169"/>
              <a:gd name="connsiteY22470" fmla="*/ 836713 h 5809456"/>
              <a:gd name="connsiteX22471" fmla="*/ 9178945 w 10993169"/>
              <a:gd name="connsiteY22471" fmla="*/ 834108 h 5809456"/>
              <a:gd name="connsiteX22472" fmla="*/ 9178945 w 10993169"/>
              <a:gd name="connsiteY22472" fmla="*/ 831503 h 5809456"/>
              <a:gd name="connsiteX22473" fmla="*/ 9177643 w 10993169"/>
              <a:gd name="connsiteY22473" fmla="*/ 828248 h 5809456"/>
              <a:gd name="connsiteX22474" fmla="*/ 9175690 w 10993169"/>
              <a:gd name="connsiteY22474" fmla="*/ 824341 h 5809456"/>
              <a:gd name="connsiteX22475" fmla="*/ 9174388 w 10993169"/>
              <a:gd name="connsiteY22475" fmla="*/ 821736 h 5809456"/>
              <a:gd name="connsiteX22476" fmla="*/ 9167879 w 10993169"/>
              <a:gd name="connsiteY22476" fmla="*/ 819132 h 5809456"/>
              <a:gd name="connsiteX22477" fmla="*/ 9161369 w 10993169"/>
              <a:gd name="connsiteY22477" fmla="*/ 816527 h 5809456"/>
              <a:gd name="connsiteX22478" fmla="*/ 9155511 w 10993169"/>
              <a:gd name="connsiteY22478" fmla="*/ 813923 h 5809456"/>
              <a:gd name="connsiteX22479" fmla="*/ 9149001 w 10993169"/>
              <a:gd name="connsiteY22479" fmla="*/ 811318 h 5809456"/>
              <a:gd name="connsiteX22480" fmla="*/ 9143143 w 10993169"/>
              <a:gd name="connsiteY22480" fmla="*/ 808714 h 5809456"/>
              <a:gd name="connsiteX22481" fmla="*/ 9138586 w 10993169"/>
              <a:gd name="connsiteY22481" fmla="*/ 806109 h 5809456"/>
              <a:gd name="connsiteX22482" fmla="*/ 9136633 w 10993169"/>
              <a:gd name="connsiteY22482" fmla="*/ 803505 h 5809456"/>
              <a:gd name="connsiteX22483" fmla="*/ 9134029 w 10993169"/>
              <a:gd name="connsiteY22483" fmla="*/ 798947 h 5809456"/>
              <a:gd name="connsiteX22484" fmla="*/ 9133379 w 10993169"/>
              <a:gd name="connsiteY22484" fmla="*/ 796342 h 5809456"/>
              <a:gd name="connsiteX22485" fmla="*/ 9132728 w 10993169"/>
              <a:gd name="connsiteY22485" fmla="*/ 794389 h 5809456"/>
              <a:gd name="connsiteX22486" fmla="*/ 9132728 w 10993169"/>
              <a:gd name="connsiteY22486" fmla="*/ 792435 h 5809456"/>
              <a:gd name="connsiteX22487" fmla="*/ 9133379 w 10993169"/>
              <a:gd name="connsiteY22487" fmla="*/ 791133 h 5809456"/>
              <a:gd name="connsiteX22488" fmla="*/ 9134029 w 10993169"/>
              <a:gd name="connsiteY22488" fmla="*/ 789179 h 5809456"/>
              <a:gd name="connsiteX22489" fmla="*/ 9135331 w 10993169"/>
              <a:gd name="connsiteY22489" fmla="*/ 786575 h 5809456"/>
              <a:gd name="connsiteX22490" fmla="*/ 9137935 w 10993169"/>
              <a:gd name="connsiteY22490" fmla="*/ 784622 h 5809456"/>
              <a:gd name="connsiteX22491" fmla="*/ 9140539 w 10993169"/>
              <a:gd name="connsiteY22491" fmla="*/ 782668 h 5809456"/>
              <a:gd name="connsiteX22492" fmla="*/ 9146397 w 10993169"/>
              <a:gd name="connsiteY22492" fmla="*/ 778761 h 5809456"/>
              <a:gd name="connsiteX22493" fmla="*/ 9150954 w 10993169"/>
              <a:gd name="connsiteY22493" fmla="*/ 774854 h 5809456"/>
              <a:gd name="connsiteX22494" fmla="*/ 9155511 w 10993169"/>
              <a:gd name="connsiteY22494" fmla="*/ 773552 h 5809456"/>
              <a:gd name="connsiteX22495" fmla="*/ 9161369 w 10993169"/>
              <a:gd name="connsiteY22495" fmla="*/ 772901 h 5809456"/>
              <a:gd name="connsiteX22496" fmla="*/ 9167227 w 10993169"/>
              <a:gd name="connsiteY22496" fmla="*/ 771599 h 5809456"/>
              <a:gd name="connsiteX22497" fmla="*/ 9171784 w 10993169"/>
              <a:gd name="connsiteY22497" fmla="*/ 770296 h 5809456"/>
              <a:gd name="connsiteX22498" fmla="*/ 9177643 w 10993169"/>
              <a:gd name="connsiteY22498" fmla="*/ 763785 h 5809456"/>
              <a:gd name="connsiteX22499" fmla="*/ 9184152 w 10993169"/>
              <a:gd name="connsiteY22499" fmla="*/ 757274 h 5809456"/>
              <a:gd name="connsiteX22500" fmla="*/ 9188709 w 10993169"/>
              <a:gd name="connsiteY22500" fmla="*/ 750111 h 5809456"/>
              <a:gd name="connsiteX22501" fmla="*/ 9192614 w 10993169"/>
              <a:gd name="connsiteY22501" fmla="*/ 740995 h 5809456"/>
              <a:gd name="connsiteX22502" fmla="*/ 9196520 w 10993169"/>
              <a:gd name="connsiteY22502" fmla="*/ 731879 h 5809456"/>
              <a:gd name="connsiteX22503" fmla="*/ 9200425 w 10993169"/>
              <a:gd name="connsiteY22503" fmla="*/ 724066 h 5809456"/>
              <a:gd name="connsiteX22504" fmla="*/ 9204982 w 10993169"/>
              <a:gd name="connsiteY22504" fmla="*/ 720159 h 5809456"/>
              <a:gd name="connsiteX22505" fmla="*/ 9210841 w 10993169"/>
              <a:gd name="connsiteY22505" fmla="*/ 715601 h 5809456"/>
              <a:gd name="connsiteX22506" fmla="*/ 9216699 w 10993169"/>
              <a:gd name="connsiteY22506" fmla="*/ 711694 h 5809456"/>
              <a:gd name="connsiteX22507" fmla="*/ 9223209 w 10993169"/>
              <a:gd name="connsiteY22507" fmla="*/ 709089 h 5809456"/>
              <a:gd name="connsiteX22508" fmla="*/ 9231020 w 10993169"/>
              <a:gd name="connsiteY22508" fmla="*/ 709089 h 5809456"/>
              <a:gd name="connsiteX22509" fmla="*/ 9240784 w 10993169"/>
              <a:gd name="connsiteY22509" fmla="*/ 709089 h 5809456"/>
              <a:gd name="connsiteX22510" fmla="*/ 9247293 w 10993169"/>
              <a:gd name="connsiteY22510" fmla="*/ 703880 h 5809456"/>
              <a:gd name="connsiteX22511" fmla="*/ 9253803 w 10993169"/>
              <a:gd name="connsiteY22511" fmla="*/ 698671 h 5809456"/>
              <a:gd name="connsiteX22512" fmla="*/ 9253803 w 10993169"/>
              <a:gd name="connsiteY22512" fmla="*/ 693462 h 5809456"/>
              <a:gd name="connsiteX22513" fmla="*/ 9253803 w 10993169"/>
              <a:gd name="connsiteY22513" fmla="*/ 688904 h 5809456"/>
              <a:gd name="connsiteX22514" fmla="*/ 9245991 w 10993169"/>
              <a:gd name="connsiteY22514" fmla="*/ 686300 h 5809456"/>
              <a:gd name="connsiteX22515" fmla="*/ 9238180 w 10993169"/>
              <a:gd name="connsiteY22515" fmla="*/ 683695 h 5809456"/>
              <a:gd name="connsiteX22516" fmla="*/ 9236227 w 10993169"/>
              <a:gd name="connsiteY22516" fmla="*/ 681091 h 5809456"/>
              <a:gd name="connsiteX22517" fmla="*/ 9233623 w 10993169"/>
              <a:gd name="connsiteY22517" fmla="*/ 678486 h 5809456"/>
              <a:gd name="connsiteX22518" fmla="*/ 9231671 w 10993169"/>
              <a:gd name="connsiteY22518" fmla="*/ 673928 h 5809456"/>
              <a:gd name="connsiteX22519" fmla="*/ 9230369 w 10993169"/>
              <a:gd name="connsiteY22519" fmla="*/ 670021 h 5809456"/>
              <a:gd name="connsiteX22520" fmla="*/ 9236878 w 10993169"/>
              <a:gd name="connsiteY22520" fmla="*/ 666114 h 5809456"/>
              <a:gd name="connsiteX22521" fmla="*/ 9243388 w 10993169"/>
              <a:gd name="connsiteY22521" fmla="*/ 662859 h 5809456"/>
              <a:gd name="connsiteX22522" fmla="*/ 9247944 w 10993169"/>
              <a:gd name="connsiteY22522" fmla="*/ 660254 h 5809456"/>
              <a:gd name="connsiteX22523" fmla="*/ 9251199 w 10993169"/>
              <a:gd name="connsiteY22523" fmla="*/ 657650 h 5809456"/>
              <a:gd name="connsiteX22524" fmla="*/ 9253803 w 10993169"/>
              <a:gd name="connsiteY22524" fmla="*/ 649836 h 5809456"/>
              <a:gd name="connsiteX22525" fmla="*/ 9256407 w 10993169"/>
              <a:gd name="connsiteY22525" fmla="*/ 642022 h 5809456"/>
              <a:gd name="connsiteX22526" fmla="*/ 9256407 w 10993169"/>
              <a:gd name="connsiteY22526" fmla="*/ 637464 h 5809456"/>
              <a:gd name="connsiteX22527" fmla="*/ 9256407 w 10993169"/>
              <a:gd name="connsiteY22527" fmla="*/ 630953 h 5809456"/>
              <a:gd name="connsiteX22528" fmla="*/ 9257057 w 10993169"/>
              <a:gd name="connsiteY22528" fmla="*/ 625744 h 5809456"/>
              <a:gd name="connsiteX22529" fmla="*/ 9258359 w 10993169"/>
              <a:gd name="connsiteY22529" fmla="*/ 621837 h 5809456"/>
              <a:gd name="connsiteX22530" fmla="*/ 9259661 w 10993169"/>
              <a:gd name="connsiteY22530" fmla="*/ 620535 h 5809456"/>
              <a:gd name="connsiteX22531" fmla="*/ 9261614 w 10993169"/>
              <a:gd name="connsiteY22531" fmla="*/ 619233 h 5809456"/>
              <a:gd name="connsiteX22532" fmla="*/ 9262916 w 10993169"/>
              <a:gd name="connsiteY22532" fmla="*/ 617930 h 5809456"/>
              <a:gd name="connsiteX22533" fmla="*/ 9265520 w 10993169"/>
              <a:gd name="connsiteY22533" fmla="*/ 617279 h 5809456"/>
              <a:gd name="connsiteX22534" fmla="*/ 9269425 w 10993169"/>
              <a:gd name="connsiteY22534" fmla="*/ 615977 h 5809456"/>
              <a:gd name="connsiteX22535" fmla="*/ 9273982 w 10993169"/>
              <a:gd name="connsiteY22535" fmla="*/ 614023 h 5809456"/>
              <a:gd name="connsiteX22536" fmla="*/ 9276586 w 10993169"/>
              <a:gd name="connsiteY22536" fmla="*/ 614023 h 5809456"/>
              <a:gd name="connsiteX22537" fmla="*/ 9279189 w 10993169"/>
              <a:gd name="connsiteY22537" fmla="*/ 612721 h 5809456"/>
              <a:gd name="connsiteX22538" fmla="*/ 9281793 w 10993169"/>
              <a:gd name="connsiteY22538" fmla="*/ 610768 h 5809456"/>
              <a:gd name="connsiteX22539" fmla="*/ 9284397 w 10993169"/>
              <a:gd name="connsiteY22539" fmla="*/ 609465 h 5809456"/>
              <a:gd name="connsiteX22540" fmla="*/ 9285048 w 10993169"/>
              <a:gd name="connsiteY22540" fmla="*/ 604256 h 5809456"/>
              <a:gd name="connsiteX22541" fmla="*/ 9285048 w 10993169"/>
              <a:gd name="connsiteY22541" fmla="*/ 597745 h 5809456"/>
              <a:gd name="connsiteX22542" fmla="*/ 9284397 w 10993169"/>
              <a:gd name="connsiteY22542" fmla="*/ 591233 h 5809456"/>
              <a:gd name="connsiteX22543" fmla="*/ 9284397 w 10993169"/>
              <a:gd name="connsiteY22543" fmla="*/ 586024 h 5809456"/>
              <a:gd name="connsiteX22544" fmla="*/ 9284397 w 10993169"/>
              <a:gd name="connsiteY22544" fmla="*/ 581466 h 5809456"/>
              <a:gd name="connsiteX22545" fmla="*/ 9284397 w 10993169"/>
              <a:gd name="connsiteY22545" fmla="*/ 576257 h 5809456"/>
              <a:gd name="connsiteX22546" fmla="*/ 9285048 w 10993169"/>
              <a:gd name="connsiteY22546" fmla="*/ 571699 h 5809456"/>
              <a:gd name="connsiteX22547" fmla="*/ 9286350 w 10993169"/>
              <a:gd name="connsiteY22547" fmla="*/ 567792 h 5809456"/>
              <a:gd name="connsiteX22548" fmla="*/ 9288303 w 10993169"/>
              <a:gd name="connsiteY22548" fmla="*/ 565839 h 5809456"/>
              <a:gd name="connsiteX22549" fmla="*/ 9290255 w 10993169"/>
              <a:gd name="connsiteY22549" fmla="*/ 564537 h 5809456"/>
              <a:gd name="connsiteX22550" fmla="*/ 9292859 w 10993169"/>
              <a:gd name="connsiteY22550" fmla="*/ 563234 h 5809456"/>
              <a:gd name="connsiteX22551" fmla="*/ 9296114 w 10993169"/>
              <a:gd name="connsiteY22551" fmla="*/ 561281 h 5809456"/>
              <a:gd name="connsiteX22552" fmla="*/ 9301973 w 10993169"/>
              <a:gd name="connsiteY22552" fmla="*/ 558677 h 5809456"/>
              <a:gd name="connsiteX22553" fmla="*/ 9306529 w 10993169"/>
              <a:gd name="connsiteY22553" fmla="*/ 555421 h 5809456"/>
              <a:gd name="connsiteX22554" fmla="*/ 9313689 w 10993169"/>
              <a:gd name="connsiteY22554" fmla="*/ 553468 h 5809456"/>
              <a:gd name="connsiteX22555" fmla="*/ 9320199 w 10993169"/>
              <a:gd name="connsiteY22555" fmla="*/ 550863 h 5809456"/>
              <a:gd name="connsiteX22556" fmla="*/ 9326057 w 10993169"/>
              <a:gd name="connsiteY22556" fmla="*/ 548258 h 5809456"/>
              <a:gd name="connsiteX22557" fmla="*/ 9330614 w 10993169"/>
              <a:gd name="connsiteY22557" fmla="*/ 545003 h 5809456"/>
              <a:gd name="connsiteX22558" fmla="*/ 9334519 w 10993169"/>
              <a:gd name="connsiteY22558" fmla="*/ 537189 h 5809456"/>
              <a:gd name="connsiteX22559" fmla="*/ 9340378 w 10993169"/>
              <a:gd name="connsiteY22559" fmla="*/ 527422 h 5809456"/>
              <a:gd name="connsiteX22560" fmla="*/ 9344283 w 10993169"/>
              <a:gd name="connsiteY22560" fmla="*/ 522864 h 5809456"/>
              <a:gd name="connsiteX22561" fmla="*/ 9350142 w 10993169"/>
              <a:gd name="connsiteY22561" fmla="*/ 517004 h 5809456"/>
              <a:gd name="connsiteX22562" fmla="*/ 9356001 w 10993169"/>
              <a:gd name="connsiteY22562" fmla="*/ 512446 h 5809456"/>
              <a:gd name="connsiteX22563" fmla="*/ 9361208 w 10993169"/>
              <a:gd name="connsiteY22563" fmla="*/ 509190 h 5809456"/>
              <a:gd name="connsiteX22564" fmla="*/ 9365765 w 10993169"/>
              <a:gd name="connsiteY22564" fmla="*/ 509190 h 5809456"/>
              <a:gd name="connsiteX22565" fmla="*/ 9370972 w 10993169"/>
              <a:gd name="connsiteY22565" fmla="*/ 509190 h 5809456"/>
              <a:gd name="connsiteX22566" fmla="*/ 9375529 w 10993169"/>
              <a:gd name="connsiteY22566" fmla="*/ 508539 h 5809456"/>
              <a:gd name="connsiteX22567" fmla="*/ 9378783 w 10993169"/>
              <a:gd name="connsiteY22567" fmla="*/ 506585 h 5809456"/>
              <a:gd name="connsiteX22568" fmla="*/ 9380736 w 10993169"/>
              <a:gd name="connsiteY22568" fmla="*/ 505283 h 5809456"/>
              <a:gd name="connsiteX22569" fmla="*/ 9382038 w 10993169"/>
              <a:gd name="connsiteY22569" fmla="*/ 502679 h 5809456"/>
              <a:gd name="connsiteX22570" fmla="*/ 9383340 w 10993169"/>
              <a:gd name="connsiteY22570" fmla="*/ 500074 h 5809456"/>
              <a:gd name="connsiteX22571" fmla="*/ 9384642 w 10993169"/>
              <a:gd name="connsiteY22571" fmla="*/ 496167 h 5809456"/>
              <a:gd name="connsiteX22572" fmla="*/ 9387246 w 10993169"/>
              <a:gd name="connsiteY22572" fmla="*/ 489005 h 5809456"/>
              <a:gd name="connsiteX22573" fmla="*/ 9389199 w 10993169"/>
              <a:gd name="connsiteY22573" fmla="*/ 483796 h 5809456"/>
              <a:gd name="connsiteX22574" fmla="*/ 9393755 w 10993169"/>
              <a:gd name="connsiteY22574" fmla="*/ 477284 h 5809456"/>
              <a:gd name="connsiteX22575" fmla="*/ 9398963 w 10993169"/>
              <a:gd name="connsiteY22575" fmla="*/ 468819 h 5809456"/>
              <a:gd name="connsiteX22576" fmla="*/ 9403519 w 10993169"/>
              <a:gd name="connsiteY22576" fmla="*/ 463610 h 5809456"/>
              <a:gd name="connsiteX22577" fmla="*/ 9408076 w 10993169"/>
              <a:gd name="connsiteY22577" fmla="*/ 457750 h 5809456"/>
              <a:gd name="connsiteX22578" fmla="*/ 9412633 w 10993169"/>
              <a:gd name="connsiteY22578" fmla="*/ 452541 h 5809456"/>
              <a:gd name="connsiteX22579" fmla="*/ 9416538 w 10993169"/>
              <a:gd name="connsiteY22579" fmla="*/ 447332 h 5809456"/>
              <a:gd name="connsiteX22580" fmla="*/ 9419793 w 10993169"/>
              <a:gd name="connsiteY22580" fmla="*/ 446030 h 5809456"/>
              <a:gd name="connsiteX22581" fmla="*/ 9424349 w 10993169"/>
              <a:gd name="connsiteY22581" fmla="*/ 444727 h 5809456"/>
              <a:gd name="connsiteX22582" fmla="*/ 9426953 w 10993169"/>
              <a:gd name="connsiteY22582" fmla="*/ 444076 h 5809456"/>
              <a:gd name="connsiteX22583" fmla="*/ 9428906 w 10993169"/>
              <a:gd name="connsiteY22583" fmla="*/ 444076 h 5809456"/>
              <a:gd name="connsiteX22584" fmla="*/ 9430859 w 10993169"/>
              <a:gd name="connsiteY22584" fmla="*/ 444727 h 5809456"/>
              <a:gd name="connsiteX22585" fmla="*/ 9432161 w 10993169"/>
              <a:gd name="connsiteY22585" fmla="*/ 445378 h 5809456"/>
              <a:gd name="connsiteX22586" fmla="*/ 9433463 w 10993169"/>
              <a:gd name="connsiteY22586" fmla="*/ 446030 h 5809456"/>
              <a:gd name="connsiteX22587" fmla="*/ 9434113 w 10993169"/>
              <a:gd name="connsiteY22587" fmla="*/ 447983 h 5809456"/>
              <a:gd name="connsiteX22588" fmla="*/ 9435415 w 10993169"/>
              <a:gd name="connsiteY22588" fmla="*/ 449285 h 5809456"/>
              <a:gd name="connsiteX22589" fmla="*/ 9435415 w 10993169"/>
              <a:gd name="connsiteY22589" fmla="*/ 449936 h 5809456"/>
              <a:gd name="connsiteX22590" fmla="*/ 9432161 w 10993169"/>
              <a:gd name="connsiteY22590" fmla="*/ 452541 h 5809456"/>
              <a:gd name="connsiteX22591" fmla="*/ 9426953 w 10993169"/>
              <a:gd name="connsiteY22591" fmla="*/ 455146 h 5809456"/>
              <a:gd name="connsiteX22592" fmla="*/ 9426953 w 10993169"/>
              <a:gd name="connsiteY22592" fmla="*/ 456448 h 5809456"/>
              <a:gd name="connsiteX22593" fmla="*/ 9426302 w 10993169"/>
              <a:gd name="connsiteY22593" fmla="*/ 459053 h 5809456"/>
              <a:gd name="connsiteX22594" fmla="*/ 9426302 w 10993169"/>
              <a:gd name="connsiteY22594" fmla="*/ 460355 h 5809456"/>
              <a:gd name="connsiteX22595" fmla="*/ 9426302 w 10993169"/>
              <a:gd name="connsiteY22595" fmla="*/ 461657 h 5809456"/>
              <a:gd name="connsiteX22596" fmla="*/ 9426302 w 10993169"/>
              <a:gd name="connsiteY22596" fmla="*/ 462308 h 5809456"/>
              <a:gd name="connsiteX22597" fmla="*/ 9426953 w 10993169"/>
              <a:gd name="connsiteY22597" fmla="*/ 462959 h 5809456"/>
              <a:gd name="connsiteX22598" fmla="*/ 9429557 w 10993169"/>
              <a:gd name="connsiteY22598" fmla="*/ 464261 h 5809456"/>
              <a:gd name="connsiteX22599" fmla="*/ 9433463 w 10993169"/>
              <a:gd name="connsiteY22599" fmla="*/ 464913 h 5809456"/>
              <a:gd name="connsiteX22600" fmla="*/ 9438019 w 10993169"/>
              <a:gd name="connsiteY22600" fmla="*/ 464261 h 5809456"/>
              <a:gd name="connsiteX22601" fmla="*/ 9440623 w 10993169"/>
              <a:gd name="connsiteY22601" fmla="*/ 462959 h 5809456"/>
              <a:gd name="connsiteX22602" fmla="*/ 9443227 w 10993169"/>
              <a:gd name="connsiteY22602" fmla="*/ 460355 h 5809456"/>
              <a:gd name="connsiteX22603" fmla="*/ 9445179 w 10993169"/>
              <a:gd name="connsiteY22603" fmla="*/ 455146 h 5809456"/>
              <a:gd name="connsiteX22604" fmla="*/ 9454293 w 10993169"/>
              <a:gd name="connsiteY22604" fmla="*/ 449936 h 5809456"/>
              <a:gd name="connsiteX22605" fmla="*/ 9460802 w 10993169"/>
              <a:gd name="connsiteY22605" fmla="*/ 445378 h 5809456"/>
              <a:gd name="connsiteX22606" fmla="*/ 9466010 w 10993169"/>
              <a:gd name="connsiteY22606" fmla="*/ 445378 h 5809456"/>
              <a:gd name="connsiteX22607" fmla="*/ 9471868 w 10993169"/>
              <a:gd name="connsiteY22607" fmla="*/ 444727 h 5809456"/>
              <a:gd name="connsiteX22608" fmla="*/ 9477727 w 10993169"/>
              <a:gd name="connsiteY22608" fmla="*/ 444076 h 5809456"/>
              <a:gd name="connsiteX22609" fmla="*/ 9480981 w 10993169"/>
              <a:gd name="connsiteY22609" fmla="*/ 442774 h 5809456"/>
              <a:gd name="connsiteX22610" fmla="*/ 9484887 w 10993169"/>
              <a:gd name="connsiteY22610" fmla="*/ 440170 h 5809456"/>
              <a:gd name="connsiteX22611" fmla="*/ 9488142 w 10993169"/>
              <a:gd name="connsiteY22611" fmla="*/ 436263 h 5809456"/>
              <a:gd name="connsiteX22612" fmla="*/ 9491396 w 10993169"/>
              <a:gd name="connsiteY22612" fmla="*/ 432356 h 5809456"/>
              <a:gd name="connsiteX22613" fmla="*/ 9494000 w 10993169"/>
              <a:gd name="connsiteY22613" fmla="*/ 429751 h 5809456"/>
              <a:gd name="connsiteX22614" fmla="*/ 9499859 w 10993169"/>
              <a:gd name="connsiteY22614" fmla="*/ 425193 h 5809456"/>
              <a:gd name="connsiteX22615" fmla="*/ 9506368 w 10993169"/>
              <a:gd name="connsiteY22615" fmla="*/ 419984 h 5809456"/>
              <a:gd name="connsiteX22616" fmla="*/ 9512877 w 10993169"/>
              <a:gd name="connsiteY22616" fmla="*/ 414124 h 5809456"/>
              <a:gd name="connsiteX22617" fmla="*/ 9519387 w 10993169"/>
              <a:gd name="connsiteY22617" fmla="*/ 409566 h 5809456"/>
              <a:gd name="connsiteX22618" fmla="*/ 9526547 w 10993169"/>
              <a:gd name="connsiteY22618" fmla="*/ 405659 h 5809456"/>
              <a:gd name="connsiteX22619" fmla="*/ 9536311 w 10993169"/>
              <a:gd name="connsiteY22619" fmla="*/ 401101 h 5809456"/>
              <a:gd name="connsiteX22620" fmla="*/ 9546075 w 10993169"/>
              <a:gd name="connsiteY22620" fmla="*/ 397194 h 5809456"/>
              <a:gd name="connsiteX22621" fmla="*/ 9554538 w 10993169"/>
              <a:gd name="connsiteY22621" fmla="*/ 393939 h 5809456"/>
              <a:gd name="connsiteX22622" fmla="*/ 9562349 w 10993169"/>
              <a:gd name="connsiteY22622" fmla="*/ 393287 h 5809456"/>
              <a:gd name="connsiteX22623" fmla="*/ 9570160 w 10993169"/>
              <a:gd name="connsiteY22623" fmla="*/ 393287 h 5809456"/>
              <a:gd name="connsiteX22624" fmla="*/ 9577971 w 10993169"/>
              <a:gd name="connsiteY22624" fmla="*/ 392636 h 5809456"/>
              <a:gd name="connsiteX22625" fmla="*/ 9583179 w 10993169"/>
              <a:gd name="connsiteY22625" fmla="*/ 391985 h 5809456"/>
              <a:gd name="connsiteX22626" fmla="*/ 9589689 w 10993169"/>
              <a:gd name="connsiteY22626" fmla="*/ 388729 h 5809456"/>
              <a:gd name="connsiteX22627" fmla="*/ 9595547 w 10993169"/>
              <a:gd name="connsiteY22627" fmla="*/ 383520 h 5809456"/>
              <a:gd name="connsiteX22628" fmla="*/ 9601405 w 10993169"/>
              <a:gd name="connsiteY22628" fmla="*/ 378311 h 5809456"/>
              <a:gd name="connsiteX22629" fmla="*/ 9605962 w 10993169"/>
              <a:gd name="connsiteY22629" fmla="*/ 373753 h 5809456"/>
              <a:gd name="connsiteX22630" fmla="*/ 9612471 w 10993169"/>
              <a:gd name="connsiteY22630" fmla="*/ 366591 h 5809456"/>
              <a:gd name="connsiteX22631" fmla="*/ 9620283 w 10993169"/>
              <a:gd name="connsiteY22631" fmla="*/ 356824 h 5809456"/>
              <a:gd name="connsiteX22632" fmla="*/ 9627443 w 10993169"/>
              <a:gd name="connsiteY22632" fmla="*/ 347708 h 5809456"/>
              <a:gd name="connsiteX22633" fmla="*/ 9633953 w 10993169"/>
              <a:gd name="connsiteY22633" fmla="*/ 339894 h 5809456"/>
              <a:gd name="connsiteX22634" fmla="*/ 9644367 w 10993169"/>
              <a:gd name="connsiteY22634" fmla="*/ 337941 h 5809456"/>
              <a:gd name="connsiteX22635" fmla="*/ 9652179 w 10993169"/>
              <a:gd name="connsiteY22635" fmla="*/ 335336 h 5809456"/>
              <a:gd name="connsiteX22636" fmla="*/ 9654132 w 10993169"/>
              <a:gd name="connsiteY22636" fmla="*/ 334034 h 5809456"/>
              <a:gd name="connsiteX22637" fmla="*/ 9655433 w 10993169"/>
              <a:gd name="connsiteY22637" fmla="*/ 331429 h 5809456"/>
              <a:gd name="connsiteX22638" fmla="*/ 9656735 w 10993169"/>
              <a:gd name="connsiteY22638" fmla="*/ 328825 h 5809456"/>
              <a:gd name="connsiteX22639" fmla="*/ 9658037 w 10993169"/>
              <a:gd name="connsiteY22639" fmla="*/ 326220 h 5809456"/>
              <a:gd name="connsiteX22640" fmla="*/ 9659990 w 10993169"/>
              <a:gd name="connsiteY22640" fmla="*/ 319709 h 5809456"/>
              <a:gd name="connsiteX22641" fmla="*/ 9661943 w 10993169"/>
              <a:gd name="connsiteY22641" fmla="*/ 314500 h 5809456"/>
              <a:gd name="connsiteX22642" fmla="*/ 9664547 w 10993169"/>
              <a:gd name="connsiteY22642" fmla="*/ 311895 h 5809456"/>
              <a:gd name="connsiteX22643" fmla="*/ 9667801 w 10993169"/>
              <a:gd name="connsiteY22643" fmla="*/ 308639 h 5809456"/>
              <a:gd name="connsiteX22644" fmla="*/ 9669103 w 10993169"/>
              <a:gd name="connsiteY22644" fmla="*/ 307337 h 5809456"/>
              <a:gd name="connsiteX22645" fmla="*/ 9671056 w 10993169"/>
              <a:gd name="connsiteY22645" fmla="*/ 306035 h 5809456"/>
              <a:gd name="connsiteX22646" fmla="*/ 9673009 w 10993169"/>
              <a:gd name="connsiteY22646" fmla="*/ 304733 h 5809456"/>
              <a:gd name="connsiteX22647" fmla="*/ 9674962 w 10993169"/>
              <a:gd name="connsiteY22647" fmla="*/ 304733 h 5809456"/>
              <a:gd name="connsiteX22648" fmla="*/ 9680169 w 10993169"/>
              <a:gd name="connsiteY22648" fmla="*/ 308639 h 5809456"/>
              <a:gd name="connsiteX22649" fmla="*/ 9686028 w 10993169"/>
              <a:gd name="connsiteY22649" fmla="*/ 314500 h 5809456"/>
              <a:gd name="connsiteX22650" fmla="*/ 9686028 w 10993169"/>
              <a:gd name="connsiteY22650" fmla="*/ 317104 h 5809456"/>
              <a:gd name="connsiteX22651" fmla="*/ 9685377 w 10993169"/>
              <a:gd name="connsiteY22651" fmla="*/ 319709 h 5809456"/>
              <a:gd name="connsiteX22652" fmla="*/ 9684726 w 10993169"/>
              <a:gd name="connsiteY22652" fmla="*/ 322964 h 5809456"/>
              <a:gd name="connsiteX22653" fmla="*/ 9682122 w 10993169"/>
              <a:gd name="connsiteY22653" fmla="*/ 324918 h 5809456"/>
              <a:gd name="connsiteX22654" fmla="*/ 9681471 w 10993169"/>
              <a:gd name="connsiteY22654" fmla="*/ 326220 h 5809456"/>
              <a:gd name="connsiteX22655" fmla="*/ 9680169 w 10993169"/>
              <a:gd name="connsiteY22655" fmla="*/ 326871 h 5809456"/>
              <a:gd name="connsiteX22656" fmla="*/ 9678217 w 10993169"/>
              <a:gd name="connsiteY22656" fmla="*/ 327522 h 5809456"/>
              <a:gd name="connsiteX22657" fmla="*/ 9677565 w 10993169"/>
              <a:gd name="connsiteY22657" fmla="*/ 327522 h 5809456"/>
              <a:gd name="connsiteX22658" fmla="*/ 9676264 w 10993169"/>
              <a:gd name="connsiteY22658" fmla="*/ 330127 h 5809456"/>
              <a:gd name="connsiteX22659" fmla="*/ 9675613 w 10993169"/>
              <a:gd name="connsiteY22659" fmla="*/ 334034 h 5809456"/>
              <a:gd name="connsiteX22660" fmla="*/ 9676264 w 10993169"/>
              <a:gd name="connsiteY22660" fmla="*/ 337290 h 5809456"/>
              <a:gd name="connsiteX22661" fmla="*/ 9677565 w 10993169"/>
              <a:gd name="connsiteY22661" fmla="*/ 339894 h 5809456"/>
              <a:gd name="connsiteX22662" fmla="*/ 9678867 w 10993169"/>
              <a:gd name="connsiteY22662" fmla="*/ 340545 h 5809456"/>
              <a:gd name="connsiteX22663" fmla="*/ 9681471 w 10993169"/>
              <a:gd name="connsiteY22663" fmla="*/ 341196 h 5809456"/>
              <a:gd name="connsiteX22664" fmla="*/ 9684075 w 10993169"/>
              <a:gd name="connsiteY22664" fmla="*/ 341196 h 5809456"/>
              <a:gd name="connsiteX22665" fmla="*/ 9685377 w 10993169"/>
              <a:gd name="connsiteY22665" fmla="*/ 341196 h 5809456"/>
              <a:gd name="connsiteX22666" fmla="*/ 9687330 w 10993169"/>
              <a:gd name="connsiteY22666" fmla="*/ 341196 h 5809456"/>
              <a:gd name="connsiteX22667" fmla="*/ 9688631 w 10993169"/>
              <a:gd name="connsiteY22667" fmla="*/ 339894 h 5809456"/>
              <a:gd name="connsiteX22668" fmla="*/ 9690584 w 10993169"/>
              <a:gd name="connsiteY22668" fmla="*/ 339243 h 5809456"/>
              <a:gd name="connsiteX22669" fmla="*/ 9693188 w 10993169"/>
              <a:gd name="connsiteY22669" fmla="*/ 335987 h 5809456"/>
              <a:gd name="connsiteX22670" fmla="*/ 9696443 w 10993169"/>
              <a:gd name="connsiteY22670" fmla="*/ 331429 h 5809456"/>
              <a:gd name="connsiteX22671" fmla="*/ 9698396 w 10993169"/>
              <a:gd name="connsiteY22671" fmla="*/ 327522 h 5809456"/>
              <a:gd name="connsiteX22672" fmla="*/ 9698396 w 10993169"/>
              <a:gd name="connsiteY22672" fmla="*/ 322964 h 5809456"/>
              <a:gd name="connsiteX22673" fmla="*/ 9698396 w 10993169"/>
              <a:gd name="connsiteY22673" fmla="*/ 317104 h 5809456"/>
              <a:gd name="connsiteX22674" fmla="*/ 9698396 w 10993169"/>
              <a:gd name="connsiteY22674" fmla="*/ 311895 h 5809456"/>
              <a:gd name="connsiteX22675" fmla="*/ 9698396 w 10993169"/>
              <a:gd name="connsiteY22675" fmla="*/ 307337 h 5809456"/>
              <a:gd name="connsiteX22676" fmla="*/ 9700349 w 10993169"/>
              <a:gd name="connsiteY22676" fmla="*/ 302779 h 5809456"/>
              <a:gd name="connsiteX22677" fmla="*/ 9702301 w 10993169"/>
              <a:gd name="connsiteY22677" fmla="*/ 297570 h 5809456"/>
              <a:gd name="connsiteX22678" fmla="*/ 9703603 w 10993169"/>
              <a:gd name="connsiteY22678" fmla="*/ 294966 h 5809456"/>
              <a:gd name="connsiteX22679" fmla="*/ 9704905 w 10993169"/>
              <a:gd name="connsiteY22679" fmla="*/ 292361 h 5809456"/>
              <a:gd name="connsiteX22680" fmla="*/ 9706858 w 10993169"/>
              <a:gd name="connsiteY22680" fmla="*/ 290408 h 5809456"/>
              <a:gd name="connsiteX22681" fmla="*/ 9708811 w 10993169"/>
              <a:gd name="connsiteY22681" fmla="*/ 289105 h 5809456"/>
              <a:gd name="connsiteX22682" fmla="*/ 9711415 w 10993169"/>
              <a:gd name="connsiteY22682" fmla="*/ 287152 h 5809456"/>
              <a:gd name="connsiteX22683" fmla="*/ 9715971 w 10993169"/>
              <a:gd name="connsiteY22683" fmla="*/ 285198 h 5809456"/>
              <a:gd name="connsiteX22684" fmla="*/ 9718575 w 10993169"/>
              <a:gd name="connsiteY22684" fmla="*/ 283896 h 5809456"/>
              <a:gd name="connsiteX22685" fmla="*/ 9720528 w 10993169"/>
              <a:gd name="connsiteY22685" fmla="*/ 283896 h 5809456"/>
              <a:gd name="connsiteX22686" fmla="*/ 9722481 w 10993169"/>
              <a:gd name="connsiteY22686" fmla="*/ 283896 h 5809456"/>
              <a:gd name="connsiteX22687" fmla="*/ 9723783 w 10993169"/>
              <a:gd name="connsiteY22687" fmla="*/ 284547 h 5809456"/>
              <a:gd name="connsiteX22688" fmla="*/ 9727688 w 10993169"/>
              <a:gd name="connsiteY22688" fmla="*/ 290408 h 5809456"/>
              <a:gd name="connsiteX22689" fmla="*/ 9731594 w 10993169"/>
              <a:gd name="connsiteY22689" fmla="*/ 296919 h 5809456"/>
              <a:gd name="connsiteX22690" fmla="*/ 9734849 w 10993169"/>
              <a:gd name="connsiteY22690" fmla="*/ 299523 h 5809456"/>
              <a:gd name="connsiteX22691" fmla="*/ 9739405 w 10993169"/>
              <a:gd name="connsiteY22691" fmla="*/ 301477 h 5809456"/>
              <a:gd name="connsiteX22692" fmla="*/ 9744613 w 10993169"/>
              <a:gd name="connsiteY22692" fmla="*/ 304081 h 5809456"/>
              <a:gd name="connsiteX22693" fmla="*/ 9749169 w 10993169"/>
              <a:gd name="connsiteY22693" fmla="*/ 304733 h 5809456"/>
              <a:gd name="connsiteX22694" fmla="*/ 9751773 w 10993169"/>
              <a:gd name="connsiteY22694" fmla="*/ 304081 h 5809456"/>
              <a:gd name="connsiteX22695" fmla="*/ 9754377 w 10993169"/>
              <a:gd name="connsiteY22695" fmla="*/ 302779 h 5809456"/>
              <a:gd name="connsiteX22696" fmla="*/ 9756981 w 10993169"/>
              <a:gd name="connsiteY22696" fmla="*/ 301477 h 5809456"/>
              <a:gd name="connsiteX22697" fmla="*/ 9759584 w 10993169"/>
              <a:gd name="connsiteY22697" fmla="*/ 299523 h 5809456"/>
              <a:gd name="connsiteX22698" fmla="*/ 9760886 w 10993169"/>
              <a:gd name="connsiteY22698" fmla="*/ 293012 h 5809456"/>
              <a:gd name="connsiteX22699" fmla="*/ 9762188 w 10993169"/>
              <a:gd name="connsiteY22699" fmla="*/ 286501 h 5809456"/>
              <a:gd name="connsiteX22700" fmla="*/ 9761537 w 10993169"/>
              <a:gd name="connsiteY22700" fmla="*/ 285198 h 5809456"/>
              <a:gd name="connsiteX22701" fmla="*/ 9760235 w 10993169"/>
              <a:gd name="connsiteY22701" fmla="*/ 283245 h 5809456"/>
              <a:gd name="connsiteX22702" fmla="*/ 9758933 w 10993169"/>
              <a:gd name="connsiteY22702" fmla="*/ 281292 h 5809456"/>
              <a:gd name="connsiteX22703" fmla="*/ 9756981 w 10993169"/>
              <a:gd name="connsiteY22703" fmla="*/ 279338 h 5809456"/>
              <a:gd name="connsiteX22704" fmla="*/ 9751773 w 10993169"/>
              <a:gd name="connsiteY22704" fmla="*/ 281943 h 5809456"/>
              <a:gd name="connsiteX22705" fmla="*/ 9746565 w 10993169"/>
              <a:gd name="connsiteY22705" fmla="*/ 284547 h 5809456"/>
              <a:gd name="connsiteX22706" fmla="*/ 9740707 w 10993169"/>
              <a:gd name="connsiteY22706" fmla="*/ 280640 h 5809456"/>
              <a:gd name="connsiteX22707" fmla="*/ 9736801 w 10993169"/>
              <a:gd name="connsiteY22707" fmla="*/ 276734 h 5809456"/>
              <a:gd name="connsiteX22708" fmla="*/ 9734849 w 10993169"/>
              <a:gd name="connsiteY22708" fmla="*/ 272176 h 5809456"/>
              <a:gd name="connsiteX22709" fmla="*/ 9734849 w 10993169"/>
              <a:gd name="connsiteY22709" fmla="*/ 267618 h 5809456"/>
              <a:gd name="connsiteX22710" fmla="*/ 9734849 w 10993169"/>
              <a:gd name="connsiteY22710" fmla="*/ 263060 h 5809456"/>
              <a:gd name="connsiteX22711" fmla="*/ 9736801 w 10993169"/>
              <a:gd name="connsiteY22711" fmla="*/ 257851 h 5809456"/>
              <a:gd name="connsiteX22712" fmla="*/ 9737452 w 10993169"/>
              <a:gd name="connsiteY22712" fmla="*/ 256548 h 5809456"/>
              <a:gd name="connsiteX22713" fmla="*/ 9739405 w 10993169"/>
              <a:gd name="connsiteY22713" fmla="*/ 254595 h 5809456"/>
              <a:gd name="connsiteX22714" fmla="*/ 9742009 w 10993169"/>
              <a:gd name="connsiteY22714" fmla="*/ 252642 h 5809456"/>
              <a:gd name="connsiteX22715" fmla="*/ 9743961 w 10993169"/>
              <a:gd name="connsiteY22715" fmla="*/ 250688 h 5809456"/>
              <a:gd name="connsiteX22716" fmla="*/ 9748518 w 10993169"/>
              <a:gd name="connsiteY22716" fmla="*/ 248735 h 5809456"/>
              <a:gd name="connsiteX22717" fmla="*/ 9753726 w 10993169"/>
              <a:gd name="connsiteY22717" fmla="*/ 248084 h 5809456"/>
              <a:gd name="connsiteX22718" fmla="*/ 9758933 w 10993169"/>
              <a:gd name="connsiteY22718" fmla="*/ 248084 h 5809456"/>
              <a:gd name="connsiteX22719" fmla="*/ 9762188 w 10993169"/>
              <a:gd name="connsiteY22719" fmla="*/ 248084 h 5809456"/>
              <a:gd name="connsiteX22720" fmla="*/ 9766093 w 10993169"/>
              <a:gd name="connsiteY22720" fmla="*/ 248735 h 5809456"/>
              <a:gd name="connsiteX22721" fmla="*/ 9769348 w 10993169"/>
              <a:gd name="connsiteY22721" fmla="*/ 249386 h 5809456"/>
              <a:gd name="connsiteX22722" fmla="*/ 9772603 w 10993169"/>
              <a:gd name="connsiteY22722" fmla="*/ 251339 h 5809456"/>
              <a:gd name="connsiteX22723" fmla="*/ 9774556 w 10993169"/>
              <a:gd name="connsiteY22723" fmla="*/ 253293 h 5809456"/>
              <a:gd name="connsiteX22724" fmla="*/ 9779763 w 10993169"/>
              <a:gd name="connsiteY22724" fmla="*/ 259804 h 5809456"/>
              <a:gd name="connsiteX22725" fmla="*/ 9784971 w 10993169"/>
              <a:gd name="connsiteY22725" fmla="*/ 266315 h 5809456"/>
              <a:gd name="connsiteX22726" fmla="*/ 9787575 w 10993169"/>
              <a:gd name="connsiteY22726" fmla="*/ 266967 h 5809456"/>
              <a:gd name="connsiteX22727" fmla="*/ 9792131 w 10993169"/>
              <a:gd name="connsiteY22727" fmla="*/ 267618 h 5809456"/>
              <a:gd name="connsiteX22728" fmla="*/ 9794735 w 10993169"/>
              <a:gd name="connsiteY22728" fmla="*/ 267618 h 5809456"/>
              <a:gd name="connsiteX22729" fmla="*/ 9796688 w 10993169"/>
              <a:gd name="connsiteY22729" fmla="*/ 267618 h 5809456"/>
              <a:gd name="connsiteX22730" fmla="*/ 9798641 w 10993169"/>
              <a:gd name="connsiteY22730" fmla="*/ 266967 h 5809456"/>
              <a:gd name="connsiteX22731" fmla="*/ 9799943 w 10993169"/>
              <a:gd name="connsiteY22731" fmla="*/ 266315 h 5809456"/>
              <a:gd name="connsiteX22732" fmla="*/ 9800593 w 10993169"/>
              <a:gd name="connsiteY22732" fmla="*/ 265013 h 5809456"/>
              <a:gd name="connsiteX22733" fmla="*/ 9800593 w 10993169"/>
              <a:gd name="connsiteY22733" fmla="*/ 263060 h 5809456"/>
              <a:gd name="connsiteX22734" fmla="*/ 9800593 w 10993169"/>
              <a:gd name="connsiteY22734" fmla="*/ 261107 h 5809456"/>
              <a:gd name="connsiteX22735" fmla="*/ 9799943 w 10993169"/>
              <a:gd name="connsiteY22735" fmla="*/ 257851 h 5809456"/>
              <a:gd name="connsiteX22736" fmla="*/ 9797990 w 10993169"/>
              <a:gd name="connsiteY22736" fmla="*/ 252642 h 5809456"/>
              <a:gd name="connsiteX22737" fmla="*/ 9797339 w 10993169"/>
              <a:gd name="connsiteY22737" fmla="*/ 248084 h 5809456"/>
              <a:gd name="connsiteX22738" fmla="*/ 9799943 w 10993169"/>
              <a:gd name="connsiteY22738" fmla="*/ 246130 h 5809456"/>
              <a:gd name="connsiteX22739" fmla="*/ 9803848 w 10993169"/>
              <a:gd name="connsiteY22739" fmla="*/ 244177 h 5809456"/>
              <a:gd name="connsiteX22740" fmla="*/ 9807754 w 10993169"/>
              <a:gd name="connsiteY22740" fmla="*/ 243526 h 5809456"/>
              <a:gd name="connsiteX22741" fmla="*/ 9811009 w 10993169"/>
              <a:gd name="connsiteY22741" fmla="*/ 242874 h 5809456"/>
              <a:gd name="connsiteX22742" fmla="*/ 9812961 w 10993169"/>
              <a:gd name="connsiteY22742" fmla="*/ 243526 h 5809456"/>
              <a:gd name="connsiteX22743" fmla="*/ 9814263 w 10993169"/>
              <a:gd name="connsiteY22743" fmla="*/ 244828 h 5809456"/>
              <a:gd name="connsiteX22744" fmla="*/ 9815565 w 10993169"/>
              <a:gd name="connsiteY22744" fmla="*/ 246130 h 5809456"/>
              <a:gd name="connsiteX22745" fmla="*/ 9816867 w 10993169"/>
              <a:gd name="connsiteY22745" fmla="*/ 248084 h 5809456"/>
              <a:gd name="connsiteX22746" fmla="*/ 9818820 w 10993169"/>
              <a:gd name="connsiteY22746" fmla="*/ 252642 h 5809456"/>
              <a:gd name="connsiteX22747" fmla="*/ 9820773 w 10993169"/>
              <a:gd name="connsiteY22747" fmla="*/ 255897 h 5809456"/>
              <a:gd name="connsiteX22748" fmla="*/ 9829886 w 10993169"/>
              <a:gd name="connsiteY22748" fmla="*/ 262409 h 5809456"/>
              <a:gd name="connsiteX22749" fmla="*/ 9838999 w 10993169"/>
              <a:gd name="connsiteY22749" fmla="*/ 268920 h 5809456"/>
              <a:gd name="connsiteX22750" fmla="*/ 9842254 w 10993169"/>
              <a:gd name="connsiteY22750" fmla="*/ 270222 h 5809456"/>
              <a:gd name="connsiteX22751" fmla="*/ 9846810 w 10993169"/>
              <a:gd name="connsiteY22751" fmla="*/ 270873 h 5809456"/>
              <a:gd name="connsiteX22752" fmla="*/ 9850716 w 10993169"/>
              <a:gd name="connsiteY22752" fmla="*/ 270222 h 5809456"/>
              <a:gd name="connsiteX22753" fmla="*/ 9853971 w 10993169"/>
              <a:gd name="connsiteY22753" fmla="*/ 268920 h 5809456"/>
              <a:gd name="connsiteX22754" fmla="*/ 9861131 w 10993169"/>
              <a:gd name="connsiteY22754" fmla="*/ 265013 h 5809456"/>
              <a:gd name="connsiteX22755" fmla="*/ 9866989 w 10993169"/>
              <a:gd name="connsiteY22755" fmla="*/ 261107 h 5809456"/>
              <a:gd name="connsiteX22756" fmla="*/ 9869593 w 10993169"/>
              <a:gd name="connsiteY22756" fmla="*/ 259804 h 5809456"/>
              <a:gd name="connsiteX22757" fmla="*/ 9874150 w 10993169"/>
              <a:gd name="connsiteY22757" fmla="*/ 258502 h 5809456"/>
              <a:gd name="connsiteX22758" fmla="*/ 9878707 w 10993169"/>
              <a:gd name="connsiteY22758" fmla="*/ 259804 h 5809456"/>
              <a:gd name="connsiteX22759" fmla="*/ 9881961 w 10993169"/>
              <a:gd name="connsiteY22759" fmla="*/ 261107 h 5809456"/>
              <a:gd name="connsiteX22760" fmla="*/ 9889121 w 10993169"/>
              <a:gd name="connsiteY22760" fmla="*/ 265013 h 5809456"/>
              <a:gd name="connsiteX22761" fmla="*/ 9894980 w 10993169"/>
              <a:gd name="connsiteY22761" fmla="*/ 268920 h 5809456"/>
              <a:gd name="connsiteX22762" fmla="*/ 9897584 w 10993169"/>
              <a:gd name="connsiteY22762" fmla="*/ 270873 h 5809456"/>
              <a:gd name="connsiteX22763" fmla="*/ 9900839 w 10993169"/>
              <a:gd name="connsiteY22763" fmla="*/ 272176 h 5809456"/>
              <a:gd name="connsiteX22764" fmla="*/ 9904744 w 10993169"/>
              <a:gd name="connsiteY22764" fmla="*/ 273478 h 5809456"/>
              <a:gd name="connsiteX22765" fmla="*/ 9907348 w 10993169"/>
              <a:gd name="connsiteY22765" fmla="*/ 274129 h 5809456"/>
              <a:gd name="connsiteX22766" fmla="*/ 9916461 w 10993169"/>
              <a:gd name="connsiteY22766" fmla="*/ 271525 h 5809456"/>
              <a:gd name="connsiteX22767" fmla="*/ 9925574 w 10993169"/>
              <a:gd name="connsiteY22767" fmla="*/ 268920 h 5809456"/>
              <a:gd name="connsiteX22768" fmla="*/ 9930131 w 10993169"/>
              <a:gd name="connsiteY22768" fmla="*/ 270222 h 5809456"/>
              <a:gd name="connsiteX22769" fmla="*/ 9935989 w 10993169"/>
              <a:gd name="connsiteY22769" fmla="*/ 272176 h 5809456"/>
              <a:gd name="connsiteX22770" fmla="*/ 9938593 w 10993169"/>
              <a:gd name="connsiteY22770" fmla="*/ 273478 h 5809456"/>
              <a:gd name="connsiteX22771" fmla="*/ 9941848 w 10993169"/>
              <a:gd name="connsiteY22771" fmla="*/ 274129 h 5809456"/>
              <a:gd name="connsiteX22772" fmla="*/ 9943801 w 10993169"/>
              <a:gd name="connsiteY22772" fmla="*/ 274780 h 5809456"/>
              <a:gd name="connsiteX22773" fmla="*/ 9946404 w 10993169"/>
              <a:gd name="connsiteY22773" fmla="*/ 274129 h 5809456"/>
              <a:gd name="connsiteX22774" fmla="*/ 9947055 w 10993169"/>
              <a:gd name="connsiteY22774" fmla="*/ 273478 h 5809456"/>
              <a:gd name="connsiteX22775" fmla="*/ 9948357 w 10993169"/>
              <a:gd name="connsiteY22775" fmla="*/ 272176 h 5809456"/>
              <a:gd name="connsiteX22776" fmla="*/ 9949659 w 10993169"/>
              <a:gd name="connsiteY22776" fmla="*/ 270873 h 5809456"/>
              <a:gd name="connsiteX22777" fmla="*/ 9950961 w 10993169"/>
              <a:gd name="connsiteY22777" fmla="*/ 268269 h 5809456"/>
              <a:gd name="connsiteX22778" fmla="*/ 9952914 w 10993169"/>
              <a:gd name="connsiteY22778" fmla="*/ 263060 h 5809456"/>
              <a:gd name="connsiteX22779" fmla="*/ 9954215 w 10993169"/>
              <a:gd name="connsiteY22779" fmla="*/ 257851 h 5809456"/>
              <a:gd name="connsiteX22780" fmla="*/ 9949008 w 10993169"/>
              <a:gd name="connsiteY22780" fmla="*/ 250688 h 5809456"/>
              <a:gd name="connsiteX22781" fmla="*/ 9943801 w 10993169"/>
              <a:gd name="connsiteY22781" fmla="*/ 245479 h 5809456"/>
              <a:gd name="connsiteX22782" fmla="*/ 9951612 w 10993169"/>
              <a:gd name="connsiteY22782" fmla="*/ 241572 h 5809456"/>
              <a:gd name="connsiteX22783" fmla="*/ 9958772 w 10993169"/>
              <a:gd name="connsiteY22783" fmla="*/ 237665 h 5809456"/>
              <a:gd name="connsiteX22784" fmla="*/ 9960074 w 10993169"/>
              <a:gd name="connsiteY22784" fmla="*/ 237665 h 5809456"/>
              <a:gd name="connsiteX22785" fmla="*/ 9960725 w 10993169"/>
              <a:gd name="connsiteY22785" fmla="*/ 236363 h 5809456"/>
              <a:gd name="connsiteX22786" fmla="*/ 9961376 w 10993169"/>
              <a:gd name="connsiteY22786" fmla="*/ 235061 h 5809456"/>
              <a:gd name="connsiteX22787" fmla="*/ 9962027 w 10993169"/>
              <a:gd name="connsiteY22787" fmla="*/ 233759 h 5809456"/>
              <a:gd name="connsiteX22788" fmla="*/ 9962678 w 10993169"/>
              <a:gd name="connsiteY22788" fmla="*/ 231805 h 5809456"/>
              <a:gd name="connsiteX22789" fmla="*/ 9962678 w 10993169"/>
              <a:gd name="connsiteY22789" fmla="*/ 230503 h 5809456"/>
              <a:gd name="connsiteX22790" fmla="*/ 9962027 w 10993169"/>
              <a:gd name="connsiteY22790" fmla="*/ 228549 h 5809456"/>
              <a:gd name="connsiteX22791" fmla="*/ 9961376 w 10993169"/>
              <a:gd name="connsiteY22791" fmla="*/ 227898 h 5809456"/>
              <a:gd name="connsiteX22792" fmla="*/ 9960074 w 10993169"/>
              <a:gd name="connsiteY22792" fmla="*/ 225945 h 5809456"/>
              <a:gd name="connsiteX22793" fmla="*/ 9957470 w 10993169"/>
              <a:gd name="connsiteY22793" fmla="*/ 223991 h 5809456"/>
              <a:gd name="connsiteX22794" fmla="*/ 9954215 w 10993169"/>
              <a:gd name="connsiteY22794" fmla="*/ 222689 h 5809456"/>
              <a:gd name="connsiteX22795" fmla="*/ 9951612 w 10993169"/>
              <a:gd name="connsiteY22795" fmla="*/ 222689 h 5809456"/>
              <a:gd name="connsiteX22796" fmla="*/ 9948357 w 10993169"/>
              <a:gd name="connsiteY22796" fmla="*/ 222689 h 5809456"/>
              <a:gd name="connsiteX22797" fmla="*/ 9945103 w 10993169"/>
              <a:gd name="connsiteY22797" fmla="*/ 222689 h 5809456"/>
              <a:gd name="connsiteX22798" fmla="*/ 9941197 w 10993169"/>
              <a:gd name="connsiteY22798" fmla="*/ 223340 h 5809456"/>
              <a:gd name="connsiteX22799" fmla="*/ 9938593 w 10993169"/>
              <a:gd name="connsiteY22799" fmla="*/ 225294 h 5809456"/>
              <a:gd name="connsiteX22800" fmla="*/ 9935989 w 10993169"/>
              <a:gd name="connsiteY22800" fmla="*/ 229201 h 5809456"/>
              <a:gd name="connsiteX22801" fmla="*/ 9933385 w 10993169"/>
              <a:gd name="connsiteY22801" fmla="*/ 235061 h 5809456"/>
              <a:gd name="connsiteX22802" fmla="*/ 9927527 w 10993169"/>
              <a:gd name="connsiteY22802" fmla="*/ 240270 h 5809456"/>
              <a:gd name="connsiteX22803" fmla="*/ 9922971 w 10993169"/>
              <a:gd name="connsiteY22803" fmla="*/ 245479 h 5809456"/>
              <a:gd name="connsiteX22804" fmla="*/ 9920367 w 10993169"/>
              <a:gd name="connsiteY22804" fmla="*/ 244828 h 5809456"/>
              <a:gd name="connsiteX22805" fmla="*/ 9916461 w 10993169"/>
              <a:gd name="connsiteY22805" fmla="*/ 242874 h 5809456"/>
              <a:gd name="connsiteX22806" fmla="*/ 9912555 w 10993169"/>
              <a:gd name="connsiteY22806" fmla="*/ 240270 h 5809456"/>
              <a:gd name="connsiteX22807" fmla="*/ 9909951 w 10993169"/>
              <a:gd name="connsiteY22807" fmla="*/ 237665 h 5809456"/>
              <a:gd name="connsiteX22808" fmla="*/ 9907348 w 10993169"/>
              <a:gd name="connsiteY22808" fmla="*/ 235061 h 5809456"/>
              <a:gd name="connsiteX22809" fmla="*/ 9904744 w 10993169"/>
              <a:gd name="connsiteY22809" fmla="*/ 231154 h 5809456"/>
              <a:gd name="connsiteX22810" fmla="*/ 9900839 w 10993169"/>
              <a:gd name="connsiteY22810" fmla="*/ 227898 h 5809456"/>
              <a:gd name="connsiteX22811" fmla="*/ 9897584 w 10993169"/>
              <a:gd name="connsiteY22811" fmla="*/ 225294 h 5809456"/>
              <a:gd name="connsiteX22812" fmla="*/ 9894980 w 10993169"/>
              <a:gd name="connsiteY22812" fmla="*/ 224643 h 5809456"/>
              <a:gd name="connsiteX22813" fmla="*/ 9892376 w 10993169"/>
              <a:gd name="connsiteY22813" fmla="*/ 223991 h 5809456"/>
              <a:gd name="connsiteX22814" fmla="*/ 9889773 w 10993169"/>
              <a:gd name="connsiteY22814" fmla="*/ 223991 h 5809456"/>
              <a:gd name="connsiteX22815" fmla="*/ 9887169 w 10993169"/>
              <a:gd name="connsiteY22815" fmla="*/ 225294 h 5809456"/>
              <a:gd name="connsiteX22816" fmla="*/ 9881961 w 10993169"/>
              <a:gd name="connsiteY22816" fmla="*/ 227898 h 5809456"/>
              <a:gd name="connsiteX22817" fmla="*/ 9877405 w 10993169"/>
              <a:gd name="connsiteY22817" fmla="*/ 230503 h 5809456"/>
              <a:gd name="connsiteX22818" fmla="*/ 9874801 w 10993169"/>
              <a:gd name="connsiteY22818" fmla="*/ 233107 h 5809456"/>
              <a:gd name="connsiteX22819" fmla="*/ 9872197 w 10993169"/>
              <a:gd name="connsiteY22819" fmla="*/ 236363 h 5809456"/>
              <a:gd name="connsiteX22820" fmla="*/ 9868942 w 10993169"/>
              <a:gd name="connsiteY22820" fmla="*/ 238968 h 5809456"/>
              <a:gd name="connsiteX22821" fmla="*/ 9866989 w 10993169"/>
              <a:gd name="connsiteY22821" fmla="*/ 240270 h 5809456"/>
              <a:gd name="connsiteX22822" fmla="*/ 9863735 w 10993169"/>
              <a:gd name="connsiteY22822" fmla="*/ 241572 h 5809456"/>
              <a:gd name="connsiteX22823" fmla="*/ 9860480 w 10993169"/>
              <a:gd name="connsiteY22823" fmla="*/ 242224 h 5809456"/>
              <a:gd name="connsiteX22824" fmla="*/ 9856575 w 10993169"/>
              <a:gd name="connsiteY22824" fmla="*/ 241572 h 5809456"/>
              <a:gd name="connsiteX22825" fmla="*/ 9853971 w 10993169"/>
              <a:gd name="connsiteY22825" fmla="*/ 240270 h 5809456"/>
              <a:gd name="connsiteX22826" fmla="*/ 9852018 w 10993169"/>
              <a:gd name="connsiteY22826" fmla="*/ 237014 h 5809456"/>
              <a:gd name="connsiteX22827" fmla="*/ 9850716 w 10993169"/>
              <a:gd name="connsiteY22827" fmla="*/ 232456 h 5809456"/>
              <a:gd name="connsiteX22828" fmla="*/ 9850716 w 10993169"/>
              <a:gd name="connsiteY22828" fmla="*/ 230503 h 5809456"/>
              <a:gd name="connsiteX22829" fmla="*/ 9850716 w 10993169"/>
              <a:gd name="connsiteY22829" fmla="*/ 227898 h 5809456"/>
              <a:gd name="connsiteX22830" fmla="*/ 9850716 w 10993169"/>
              <a:gd name="connsiteY22830" fmla="*/ 226596 h 5809456"/>
              <a:gd name="connsiteX22831" fmla="*/ 9851367 w 10993169"/>
              <a:gd name="connsiteY22831" fmla="*/ 225294 h 5809456"/>
              <a:gd name="connsiteX22832" fmla="*/ 9855273 w 10993169"/>
              <a:gd name="connsiteY22832" fmla="*/ 218782 h 5809456"/>
              <a:gd name="connsiteX22833" fmla="*/ 9859178 w 10993169"/>
              <a:gd name="connsiteY22833" fmla="*/ 214876 h 5809456"/>
              <a:gd name="connsiteX22834" fmla="*/ 9859829 w 10993169"/>
              <a:gd name="connsiteY22834" fmla="*/ 211620 h 5809456"/>
              <a:gd name="connsiteX22835" fmla="*/ 9859829 w 10993169"/>
              <a:gd name="connsiteY22835" fmla="*/ 208364 h 5809456"/>
              <a:gd name="connsiteX22836" fmla="*/ 9859829 w 10993169"/>
              <a:gd name="connsiteY22836" fmla="*/ 204457 h 5809456"/>
              <a:gd name="connsiteX22837" fmla="*/ 9859178 w 10993169"/>
              <a:gd name="connsiteY22837" fmla="*/ 201202 h 5809456"/>
              <a:gd name="connsiteX22838" fmla="*/ 9858527 w 10993169"/>
              <a:gd name="connsiteY22838" fmla="*/ 197295 h 5809456"/>
              <a:gd name="connsiteX22839" fmla="*/ 9858527 w 10993169"/>
              <a:gd name="connsiteY22839" fmla="*/ 193388 h 5809456"/>
              <a:gd name="connsiteX22840" fmla="*/ 9858527 w 10993169"/>
              <a:gd name="connsiteY22840" fmla="*/ 190132 h 5809456"/>
              <a:gd name="connsiteX22841" fmla="*/ 9859178 w 10993169"/>
              <a:gd name="connsiteY22841" fmla="*/ 186877 h 5809456"/>
              <a:gd name="connsiteX22842" fmla="*/ 9861131 w 10993169"/>
              <a:gd name="connsiteY22842" fmla="*/ 184272 h 5809456"/>
              <a:gd name="connsiteX22843" fmla="*/ 9863084 w 10993169"/>
              <a:gd name="connsiteY22843" fmla="*/ 181016 h 5809456"/>
              <a:gd name="connsiteX22844" fmla="*/ 9864386 w 10993169"/>
              <a:gd name="connsiteY22844" fmla="*/ 179063 h 5809456"/>
              <a:gd name="connsiteX22845" fmla="*/ 9865687 w 10993169"/>
              <a:gd name="connsiteY22845" fmla="*/ 177761 h 5809456"/>
              <a:gd name="connsiteX22846" fmla="*/ 9867641 w 10993169"/>
              <a:gd name="connsiteY22846" fmla="*/ 177109 h 5809456"/>
              <a:gd name="connsiteX22847" fmla="*/ 9868942 w 10993169"/>
              <a:gd name="connsiteY22847" fmla="*/ 177109 h 5809456"/>
              <a:gd name="connsiteX22848" fmla="*/ 9871546 w 10993169"/>
              <a:gd name="connsiteY22848" fmla="*/ 176459 h 5809456"/>
              <a:gd name="connsiteX22849" fmla="*/ 9873499 w 10993169"/>
              <a:gd name="connsiteY22849" fmla="*/ 177109 h 5809456"/>
              <a:gd name="connsiteX22850" fmla="*/ 9876103 w 10993169"/>
              <a:gd name="connsiteY22850" fmla="*/ 178412 h 5809456"/>
              <a:gd name="connsiteX22851" fmla="*/ 9878055 w 10993169"/>
              <a:gd name="connsiteY22851" fmla="*/ 179714 h 5809456"/>
              <a:gd name="connsiteX22852" fmla="*/ 9883263 w 10993169"/>
              <a:gd name="connsiteY22852" fmla="*/ 182970 h 5809456"/>
              <a:gd name="connsiteX22853" fmla="*/ 9887169 w 10993169"/>
              <a:gd name="connsiteY22853" fmla="*/ 184272 h 5809456"/>
              <a:gd name="connsiteX22854" fmla="*/ 9890423 w 10993169"/>
              <a:gd name="connsiteY22854" fmla="*/ 184923 h 5809456"/>
              <a:gd name="connsiteX22855" fmla="*/ 9894980 w 10993169"/>
              <a:gd name="connsiteY22855" fmla="*/ 184923 h 5809456"/>
              <a:gd name="connsiteX22856" fmla="*/ 9896933 w 10993169"/>
              <a:gd name="connsiteY22856" fmla="*/ 184923 h 5809456"/>
              <a:gd name="connsiteX22857" fmla="*/ 9899537 w 10993169"/>
              <a:gd name="connsiteY22857" fmla="*/ 184272 h 5809456"/>
              <a:gd name="connsiteX22858" fmla="*/ 9900839 w 10993169"/>
              <a:gd name="connsiteY22858" fmla="*/ 183621 h 5809456"/>
              <a:gd name="connsiteX22859" fmla="*/ 9902140 w 10993169"/>
              <a:gd name="connsiteY22859" fmla="*/ 181667 h 5809456"/>
              <a:gd name="connsiteX22860" fmla="*/ 9903442 w 10993169"/>
              <a:gd name="connsiteY22860" fmla="*/ 179063 h 5809456"/>
              <a:gd name="connsiteX22861" fmla="*/ 9904093 w 10993169"/>
              <a:gd name="connsiteY22861" fmla="*/ 175156 h 5809456"/>
              <a:gd name="connsiteX22862" fmla="*/ 9903442 w 10993169"/>
              <a:gd name="connsiteY22862" fmla="*/ 170598 h 5809456"/>
              <a:gd name="connsiteX22863" fmla="*/ 9902140 w 10993169"/>
              <a:gd name="connsiteY22863" fmla="*/ 166691 h 5809456"/>
              <a:gd name="connsiteX22864" fmla="*/ 9900839 w 10993169"/>
              <a:gd name="connsiteY22864" fmla="*/ 162784 h 5809456"/>
              <a:gd name="connsiteX22865" fmla="*/ 9899537 w 10993169"/>
              <a:gd name="connsiteY22865" fmla="*/ 158878 h 5809456"/>
              <a:gd name="connsiteX22866" fmla="*/ 9902140 w 10993169"/>
              <a:gd name="connsiteY22866" fmla="*/ 154320 h 5809456"/>
              <a:gd name="connsiteX22867" fmla="*/ 9906046 w 10993169"/>
              <a:gd name="connsiteY22867" fmla="*/ 150413 h 5809456"/>
              <a:gd name="connsiteX22868" fmla="*/ 9907348 w 10993169"/>
              <a:gd name="connsiteY22868" fmla="*/ 149111 h 5809456"/>
              <a:gd name="connsiteX22869" fmla="*/ 9908650 w 10993169"/>
              <a:gd name="connsiteY22869" fmla="*/ 147157 h 5809456"/>
              <a:gd name="connsiteX22870" fmla="*/ 9909301 w 10993169"/>
              <a:gd name="connsiteY22870" fmla="*/ 145204 h 5809456"/>
              <a:gd name="connsiteX22871" fmla="*/ 9909951 w 10993169"/>
              <a:gd name="connsiteY22871" fmla="*/ 143250 h 5809456"/>
              <a:gd name="connsiteX22872" fmla="*/ 9911253 w 10993169"/>
              <a:gd name="connsiteY22872" fmla="*/ 140646 h 5809456"/>
              <a:gd name="connsiteX22873" fmla="*/ 9911905 w 10993169"/>
              <a:gd name="connsiteY22873" fmla="*/ 136739 h 5809456"/>
              <a:gd name="connsiteX22874" fmla="*/ 9911253 w 10993169"/>
              <a:gd name="connsiteY22874" fmla="*/ 132832 h 5809456"/>
              <a:gd name="connsiteX22875" fmla="*/ 9909951 w 10993169"/>
              <a:gd name="connsiteY22875" fmla="*/ 130228 h 5809456"/>
              <a:gd name="connsiteX22876" fmla="*/ 9907348 w 10993169"/>
              <a:gd name="connsiteY22876" fmla="*/ 130228 h 5809456"/>
              <a:gd name="connsiteX22877" fmla="*/ 9902140 w 10993169"/>
              <a:gd name="connsiteY22877" fmla="*/ 130228 h 5809456"/>
              <a:gd name="connsiteX22878" fmla="*/ 9899537 w 10993169"/>
              <a:gd name="connsiteY22878" fmla="*/ 135437 h 5809456"/>
              <a:gd name="connsiteX22879" fmla="*/ 9897584 w 10993169"/>
              <a:gd name="connsiteY22879" fmla="*/ 140646 h 5809456"/>
              <a:gd name="connsiteX22880" fmla="*/ 9895631 w 10993169"/>
              <a:gd name="connsiteY22880" fmla="*/ 142599 h 5809456"/>
              <a:gd name="connsiteX22881" fmla="*/ 9893678 w 10993169"/>
              <a:gd name="connsiteY22881" fmla="*/ 143901 h 5809456"/>
              <a:gd name="connsiteX22882" fmla="*/ 9892376 w 10993169"/>
              <a:gd name="connsiteY22882" fmla="*/ 143901 h 5809456"/>
              <a:gd name="connsiteX22883" fmla="*/ 9891725 w 10993169"/>
              <a:gd name="connsiteY22883" fmla="*/ 143901 h 5809456"/>
              <a:gd name="connsiteX22884" fmla="*/ 9890423 w 10993169"/>
              <a:gd name="connsiteY22884" fmla="*/ 143901 h 5809456"/>
              <a:gd name="connsiteX22885" fmla="*/ 9889773 w 10993169"/>
              <a:gd name="connsiteY22885" fmla="*/ 143250 h 5809456"/>
              <a:gd name="connsiteX22886" fmla="*/ 9887819 w 10993169"/>
              <a:gd name="connsiteY22886" fmla="*/ 141948 h 5809456"/>
              <a:gd name="connsiteX22887" fmla="*/ 9886518 w 10993169"/>
              <a:gd name="connsiteY22887" fmla="*/ 139995 h 5809456"/>
              <a:gd name="connsiteX22888" fmla="*/ 9885216 w 10993169"/>
              <a:gd name="connsiteY22888" fmla="*/ 137390 h 5809456"/>
              <a:gd name="connsiteX22889" fmla="*/ 9884565 w 10993169"/>
              <a:gd name="connsiteY22889" fmla="*/ 135437 h 5809456"/>
              <a:gd name="connsiteX22890" fmla="*/ 9884565 w 10993169"/>
              <a:gd name="connsiteY22890" fmla="*/ 133483 h 5809456"/>
              <a:gd name="connsiteX22891" fmla="*/ 9885216 w 10993169"/>
              <a:gd name="connsiteY22891" fmla="*/ 132181 h 5809456"/>
              <a:gd name="connsiteX22892" fmla="*/ 9886518 w 10993169"/>
              <a:gd name="connsiteY22892" fmla="*/ 130879 h 5809456"/>
              <a:gd name="connsiteX22893" fmla="*/ 9887819 w 10993169"/>
              <a:gd name="connsiteY22893" fmla="*/ 129576 h 5809456"/>
              <a:gd name="connsiteX22894" fmla="*/ 9889773 w 10993169"/>
              <a:gd name="connsiteY22894" fmla="*/ 126972 h 5809456"/>
              <a:gd name="connsiteX22895" fmla="*/ 9892376 w 10993169"/>
              <a:gd name="connsiteY22895" fmla="*/ 125018 h 5809456"/>
              <a:gd name="connsiteX22896" fmla="*/ 9896282 w 10993169"/>
              <a:gd name="connsiteY22896" fmla="*/ 120460 h 5809456"/>
              <a:gd name="connsiteX22897" fmla="*/ 9899537 w 10993169"/>
              <a:gd name="connsiteY22897" fmla="*/ 115251 h 5809456"/>
              <a:gd name="connsiteX22898" fmla="*/ 9902140 w 10993169"/>
              <a:gd name="connsiteY22898" fmla="*/ 105484 h 5809456"/>
              <a:gd name="connsiteX22899" fmla="*/ 9904744 w 10993169"/>
              <a:gd name="connsiteY22899" fmla="*/ 97019 h 5809456"/>
              <a:gd name="connsiteX22900" fmla="*/ 9907348 w 10993169"/>
              <a:gd name="connsiteY22900" fmla="*/ 93764 h 5809456"/>
              <a:gd name="connsiteX22901" fmla="*/ 9910603 w 10993169"/>
              <a:gd name="connsiteY22901" fmla="*/ 89857 h 5809456"/>
              <a:gd name="connsiteX22902" fmla="*/ 9913857 w 10993169"/>
              <a:gd name="connsiteY22902" fmla="*/ 86601 h 5809456"/>
              <a:gd name="connsiteX22903" fmla="*/ 9917763 w 10993169"/>
              <a:gd name="connsiteY22903" fmla="*/ 84648 h 5809456"/>
              <a:gd name="connsiteX22904" fmla="*/ 9920367 w 10993169"/>
              <a:gd name="connsiteY22904" fmla="*/ 83997 h 5809456"/>
              <a:gd name="connsiteX22905" fmla="*/ 9922971 w 10993169"/>
              <a:gd name="connsiteY22905" fmla="*/ 83997 h 5809456"/>
              <a:gd name="connsiteX22906" fmla="*/ 9926876 w 10993169"/>
              <a:gd name="connsiteY22906" fmla="*/ 83997 h 5809456"/>
              <a:gd name="connsiteX22907" fmla="*/ 9930131 w 10993169"/>
              <a:gd name="connsiteY22907" fmla="*/ 84648 h 5809456"/>
              <a:gd name="connsiteX22908" fmla="*/ 9937942 w 10993169"/>
              <a:gd name="connsiteY22908" fmla="*/ 86601 h 5809456"/>
              <a:gd name="connsiteX22909" fmla="*/ 9943801 w 10993169"/>
              <a:gd name="connsiteY22909" fmla="*/ 87252 h 5809456"/>
              <a:gd name="connsiteX22910" fmla="*/ 9946404 w 10993169"/>
              <a:gd name="connsiteY22910" fmla="*/ 85950 h 5809456"/>
              <a:gd name="connsiteX22911" fmla="*/ 9949659 w 10993169"/>
              <a:gd name="connsiteY22911" fmla="*/ 83346 h 5809456"/>
              <a:gd name="connsiteX22912" fmla="*/ 9952914 w 10993169"/>
              <a:gd name="connsiteY22912" fmla="*/ 80741 h 5809456"/>
              <a:gd name="connsiteX22913" fmla="*/ 9956169 w 10993169"/>
              <a:gd name="connsiteY22913" fmla="*/ 78136 h 5809456"/>
              <a:gd name="connsiteX22914" fmla="*/ 9963329 w 10993169"/>
              <a:gd name="connsiteY22914" fmla="*/ 72927 h 5809456"/>
              <a:gd name="connsiteX22915" fmla="*/ 9969187 w 10993169"/>
              <a:gd name="connsiteY22915" fmla="*/ 69021 h 5809456"/>
              <a:gd name="connsiteX22916" fmla="*/ 9976347 w 10993169"/>
              <a:gd name="connsiteY22916" fmla="*/ 65114 h 5809456"/>
              <a:gd name="connsiteX22917" fmla="*/ 9984159 w 10993169"/>
              <a:gd name="connsiteY22917" fmla="*/ 60556 h 5809456"/>
              <a:gd name="connsiteX22918" fmla="*/ 9992621 w 10993169"/>
              <a:gd name="connsiteY22918" fmla="*/ 55998 h 5809456"/>
              <a:gd name="connsiteX22919" fmla="*/ 9999781 w 10993169"/>
              <a:gd name="connsiteY22919" fmla="*/ 50789 h 5809456"/>
              <a:gd name="connsiteX22920" fmla="*/ 10006291 w 10993169"/>
              <a:gd name="connsiteY22920" fmla="*/ 49486 h 5809456"/>
              <a:gd name="connsiteX22921" fmla="*/ 10014753 w 10993169"/>
              <a:gd name="connsiteY22921" fmla="*/ 48184 h 5809456"/>
              <a:gd name="connsiteX22922" fmla="*/ 10018659 w 10993169"/>
              <a:gd name="connsiteY22922" fmla="*/ 47533 h 5809456"/>
              <a:gd name="connsiteX22923" fmla="*/ 10021913 w 10993169"/>
              <a:gd name="connsiteY22923" fmla="*/ 46231 h 5809456"/>
              <a:gd name="connsiteX22924" fmla="*/ 10025168 w 10993169"/>
              <a:gd name="connsiteY22924" fmla="*/ 44928 h 5809456"/>
              <a:gd name="connsiteX22925" fmla="*/ 10027772 w 10993169"/>
              <a:gd name="connsiteY22925" fmla="*/ 42975 h 5809456"/>
              <a:gd name="connsiteX22926" fmla="*/ 10031677 w 10993169"/>
              <a:gd name="connsiteY22926" fmla="*/ 40370 h 5809456"/>
              <a:gd name="connsiteX22927" fmla="*/ 10036234 w 10993169"/>
              <a:gd name="connsiteY22927" fmla="*/ 35162 h 5809456"/>
              <a:gd name="connsiteX22928" fmla="*/ 10040140 w 10993169"/>
              <a:gd name="connsiteY22928" fmla="*/ 29952 h 5809456"/>
              <a:gd name="connsiteX22929" fmla="*/ 10042743 w 10993169"/>
              <a:gd name="connsiteY22929" fmla="*/ 25394 h 5809456"/>
              <a:gd name="connsiteX22930" fmla="*/ 10045347 w 10993169"/>
              <a:gd name="connsiteY22930" fmla="*/ 17581 h 5809456"/>
              <a:gd name="connsiteX22931" fmla="*/ 10047951 w 10993169"/>
              <a:gd name="connsiteY22931" fmla="*/ 7814 h 5809456"/>
              <a:gd name="connsiteX22932" fmla="*/ 10051857 w 10993169"/>
              <a:gd name="connsiteY22932" fmla="*/ 5209 h 5809456"/>
              <a:gd name="connsiteX22933" fmla="*/ 10057064 w 10993169"/>
              <a:gd name="connsiteY22933" fmla="*/ 2604 h 5809456"/>
              <a:gd name="connsiteX22934" fmla="*/ 10062272 w 10993169"/>
              <a:gd name="connsiteY22934" fmla="*/ 651 h 58094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</a:cxnLst>
            <a:rect l="l" t="t" r="r" b="b"/>
            <a:pathLst>
              <a:path w="10993169" h="5809456">
                <a:moveTo>
                  <a:pt x="10744273" y="4620478"/>
                </a:moveTo>
                <a:lnTo>
                  <a:pt x="10758759" y="4630896"/>
                </a:lnTo>
                <a:lnTo>
                  <a:pt x="10752833" y="4647175"/>
                </a:lnTo>
                <a:lnTo>
                  <a:pt x="10739005" y="4665407"/>
                </a:lnTo>
                <a:lnTo>
                  <a:pt x="10733737" y="4699917"/>
                </a:lnTo>
                <a:lnTo>
                  <a:pt x="10727811" y="4735078"/>
                </a:lnTo>
                <a:lnTo>
                  <a:pt x="10722543" y="4761775"/>
                </a:lnTo>
                <a:lnTo>
                  <a:pt x="10716617" y="4772844"/>
                </a:lnTo>
                <a:lnTo>
                  <a:pt x="10705423" y="4766984"/>
                </a:lnTo>
                <a:lnTo>
                  <a:pt x="10705423" y="4738334"/>
                </a:lnTo>
                <a:lnTo>
                  <a:pt x="10713983" y="4702521"/>
                </a:lnTo>
                <a:lnTo>
                  <a:pt x="10711349" y="4679081"/>
                </a:lnTo>
                <a:lnTo>
                  <a:pt x="10700157" y="4652384"/>
                </a:lnTo>
                <a:lnTo>
                  <a:pt x="10702789" y="4638710"/>
                </a:lnTo>
                <a:lnTo>
                  <a:pt x="10725177" y="4625687"/>
                </a:lnTo>
                <a:close/>
                <a:moveTo>
                  <a:pt x="8039797" y="4476754"/>
                </a:moveTo>
                <a:lnTo>
                  <a:pt x="8038767" y="4477784"/>
                </a:lnTo>
                <a:lnTo>
                  <a:pt x="8038115" y="4478435"/>
                </a:lnTo>
                <a:lnTo>
                  <a:pt x="8034860" y="4481040"/>
                </a:lnTo>
                <a:lnTo>
                  <a:pt x="8030953" y="4482993"/>
                </a:lnTo>
                <a:lnTo>
                  <a:pt x="8027047" y="4484296"/>
                </a:lnTo>
                <a:lnTo>
                  <a:pt x="8023791" y="4486900"/>
                </a:lnTo>
                <a:lnTo>
                  <a:pt x="8019884" y="4488854"/>
                </a:lnTo>
                <a:lnTo>
                  <a:pt x="8017930" y="4491458"/>
                </a:lnTo>
                <a:lnTo>
                  <a:pt x="8015977" y="4494063"/>
                </a:lnTo>
                <a:lnTo>
                  <a:pt x="8014023" y="4497318"/>
                </a:lnTo>
                <a:lnTo>
                  <a:pt x="8012070" y="4500574"/>
                </a:lnTo>
                <a:lnTo>
                  <a:pt x="8011677" y="4501752"/>
                </a:lnTo>
                <a:lnTo>
                  <a:pt x="8013109" y="4499366"/>
                </a:lnTo>
                <a:lnTo>
                  <a:pt x="8015061" y="4496110"/>
                </a:lnTo>
                <a:lnTo>
                  <a:pt x="8017014" y="4493506"/>
                </a:lnTo>
                <a:lnTo>
                  <a:pt x="8019618" y="4490901"/>
                </a:lnTo>
                <a:lnTo>
                  <a:pt x="8022873" y="4488948"/>
                </a:lnTo>
                <a:lnTo>
                  <a:pt x="8026127" y="4486994"/>
                </a:lnTo>
                <a:lnTo>
                  <a:pt x="8030033" y="4485041"/>
                </a:lnTo>
                <a:lnTo>
                  <a:pt x="8033939" y="4483088"/>
                </a:lnTo>
                <a:lnTo>
                  <a:pt x="8037193" y="4481134"/>
                </a:lnTo>
                <a:lnTo>
                  <a:pt x="8037845" y="4479832"/>
                </a:lnTo>
                <a:lnTo>
                  <a:pt x="8039146" y="4478530"/>
                </a:lnTo>
                <a:lnTo>
                  <a:pt x="8039797" y="4477227"/>
                </a:lnTo>
                <a:close/>
                <a:moveTo>
                  <a:pt x="7976597" y="4418269"/>
                </a:moveTo>
                <a:lnTo>
                  <a:pt x="7974304" y="4421135"/>
                </a:lnTo>
                <a:lnTo>
                  <a:pt x="7971699" y="4426995"/>
                </a:lnTo>
                <a:lnTo>
                  <a:pt x="7970397" y="4429600"/>
                </a:lnTo>
                <a:lnTo>
                  <a:pt x="7969095" y="4432205"/>
                </a:lnTo>
                <a:lnTo>
                  <a:pt x="7969095" y="4432450"/>
                </a:lnTo>
                <a:lnTo>
                  <a:pt x="7969496" y="4431648"/>
                </a:lnTo>
                <a:lnTo>
                  <a:pt x="7970797" y="4429043"/>
                </a:lnTo>
                <a:lnTo>
                  <a:pt x="7973401" y="4423834"/>
                </a:lnTo>
                <a:lnTo>
                  <a:pt x="7976005" y="4419927"/>
                </a:lnTo>
                <a:close/>
                <a:moveTo>
                  <a:pt x="7982755" y="4401819"/>
                </a:moveTo>
                <a:lnTo>
                  <a:pt x="7980164" y="4408112"/>
                </a:lnTo>
                <a:lnTo>
                  <a:pt x="7979292" y="4410729"/>
                </a:lnTo>
                <a:close/>
                <a:moveTo>
                  <a:pt x="10826603" y="4336581"/>
                </a:moveTo>
                <a:lnTo>
                  <a:pt x="10830481" y="4337232"/>
                </a:lnTo>
                <a:lnTo>
                  <a:pt x="10835005" y="4338535"/>
                </a:lnTo>
                <a:lnTo>
                  <a:pt x="10836943" y="4339837"/>
                </a:lnTo>
                <a:lnTo>
                  <a:pt x="10838883" y="4341139"/>
                </a:lnTo>
                <a:lnTo>
                  <a:pt x="10840175" y="4342442"/>
                </a:lnTo>
                <a:lnTo>
                  <a:pt x="10841469" y="4344395"/>
                </a:lnTo>
                <a:lnTo>
                  <a:pt x="10842761" y="4349604"/>
                </a:lnTo>
                <a:lnTo>
                  <a:pt x="10843407" y="4356767"/>
                </a:lnTo>
                <a:lnTo>
                  <a:pt x="10842761" y="4364580"/>
                </a:lnTo>
                <a:lnTo>
                  <a:pt x="10841469" y="4369789"/>
                </a:lnTo>
                <a:lnTo>
                  <a:pt x="10840175" y="4373696"/>
                </a:lnTo>
                <a:lnTo>
                  <a:pt x="10837591" y="4377603"/>
                </a:lnTo>
                <a:lnTo>
                  <a:pt x="10835005" y="4380859"/>
                </a:lnTo>
                <a:lnTo>
                  <a:pt x="10831773" y="4384766"/>
                </a:lnTo>
                <a:lnTo>
                  <a:pt x="10828541" y="4388672"/>
                </a:lnTo>
                <a:lnTo>
                  <a:pt x="10825311" y="4392579"/>
                </a:lnTo>
                <a:lnTo>
                  <a:pt x="10822725" y="4396486"/>
                </a:lnTo>
                <a:lnTo>
                  <a:pt x="10821433" y="4400393"/>
                </a:lnTo>
                <a:lnTo>
                  <a:pt x="10819493" y="4405602"/>
                </a:lnTo>
                <a:lnTo>
                  <a:pt x="10818201" y="4414067"/>
                </a:lnTo>
                <a:lnTo>
                  <a:pt x="10816907" y="4421880"/>
                </a:lnTo>
                <a:lnTo>
                  <a:pt x="10816261" y="4429043"/>
                </a:lnTo>
                <a:lnTo>
                  <a:pt x="10814323" y="4435554"/>
                </a:lnTo>
                <a:lnTo>
                  <a:pt x="10811737" y="4444019"/>
                </a:lnTo>
                <a:lnTo>
                  <a:pt x="10809153" y="4452484"/>
                </a:lnTo>
                <a:lnTo>
                  <a:pt x="10805921" y="4458995"/>
                </a:lnTo>
                <a:lnTo>
                  <a:pt x="10798811" y="4468111"/>
                </a:lnTo>
                <a:lnTo>
                  <a:pt x="10791055" y="4477227"/>
                </a:lnTo>
                <a:lnTo>
                  <a:pt x="10789763" y="4484390"/>
                </a:lnTo>
                <a:lnTo>
                  <a:pt x="10789117" y="4494157"/>
                </a:lnTo>
                <a:lnTo>
                  <a:pt x="10789763" y="4503924"/>
                </a:lnTo>
                <a:lnTo>
                  <a:pt x="10791055" y="4513040"/>
                </a:lnTo>
                <a:lnTo>
                  <a:pt x="10791701" y="4518249"/>
                </a:lnTo>
                <a:lnTo>
                  <a:pt x="10793641" y="4524760"/>
                </a:lnTo>
                <a:lnTo>
                  <a:pt x="10794933" y="4531923"/>
                </a:lnTo>
                <a:lnTo>
                  <a:pt x="10796225" y="4538434"/>
                </a:lnTo>
                <a:lnTo>
                  <a:pt x="10796225" y="4544946"/>
                </a:lnTo>
                <a:lnTo>
                  <a:pt x="10796225" y="4551457"/>
                </a:lnTo>
                <a:lnTo>
                  <a:pt x="10795579" y="4556015"/>
                </a:lnTo>
                <a:lnTo>
                  <a:pt x="10794933" y="4561224"/>
                </a:lnTo>
                <a:lnTo>
                  <a:pt x="10793641" y="4567085"/>
                </a:lnTo>
                <a:lnTo>
                  <a:pt x="10793641" y="4571642"/>
                </a:lnTo>
                <a:lnTo>
                  <a:pt x="10791055" y="4576200"/>
                </a:lnTo>
                <a:lnTo>
                  <a:pt x="10787177" y="4581410"/>
                </a:lnTo>
                <a:lnTo>
                  <a:pt x="10782653" y="4586619"/>
                </a:lnTo>
                <a:lnTo>
                  <a:pt x="10778129" y="4589223"/>
                </a:lnTo>
                <a:lnTo>
                  <a:pt x="10775543" y="4588572"/>
                </a:lnTo>
                <a:lnTo>
                  <a:pt x="10772311" y="4586619"/>
                </a:lnTo>
                <a:lnTo>
                  <a:pt x="10771019" y="4584665"/>
                </a:lnTo>
                <a:lnTo>
                  <a:pt x="10769727" y="4583363"/>
                </a:lnTo>
                <a:lnTo>
                  <a:pt x="10768435" y="4581410"/>
                </a:lnTo>
                <a:lnTo>
                  <a:pt x="10768435" y="4579456"/>
                </a:lnTo>
                <a:lnTo>
                  <a:pt x="10767141" y="4574898"/>
                </a:lnTo>
                <a:lnTo>
                  <a:pt x="10766495" y="4569038"/>
                </a:lnTo>
                <a:lnTo>
                  <a:pt x="10765849" y="4562527"/>
                </a:lnTo>
                <a:lnTo>
                  <a:pt x="10765849" y="4556666"/>
                </a:lnTo>
                <a:lnTo>
                  <a:pt x="10765849" y="4550806"/>
                </a:lnTo>
                <a:lnTo>
                  <a:pt x="10765849" y="4543643"/>
                </a:lnTo>
                <a:lnTo>
                  <a:pt x="10765849" y="4535179"/>
                </a:lnTo>
                <a:lnTo>
                  <a:pt x="10765849" y="4528667"/>
                </a:lnTo>
                <a:lnTo>
                  <a:pt x="10765849" y="4523458"/>
                </a:lnTo>
                <a:lnTo>
                  <a:pt x="10765849" y="4516947"/>
                </a:lnTo>
                <a:lnTo>
                  <a:pt x="10765203" y="4509133"/>
                </a:lnTo>
                <a:lnTo>
                  <a:pt x="10763909" y="4502622"/>
                </a:lnTo>
                <a:lnTo>
                  <a:pt x="10762617" y="4498064"/>
                </a:lnTo>
                <a:lnTo>
                  <a:pt x="10760031" y="4492204"/>
                </a:lnTo>
                <a:lnTo>
                  <a:pt x="10757447" y="4486994"/>
                </a:lnTo>
                <a:lnTo>
                  <a:pt x="10756153" y="4482436"/>
                </a:lnTo>
                <a:lnTo>
                  <a:pt x="10756801" y="4477878"/>
                </a:lnTo>
                <a:lnTo>
                  <a:pt x="10757447" y="4473320"/>
                </a:lnTo>
                <a:lnTo>
                  <a:pt x="10759385" y="4468762"/>
                </a:lnTo>
                <a:lnTo>
                  <a:pt x="10761325" y="4464205"/>
                </a:lnTo>
                <a:lnTo>
                  <a:pt x="10763909" y="4459647"/>
                </a:lnTo>
                <a:lnTo>
                  <a:pt x="10767141" y="4454437"/>
                </a:lnTo>
                <a:lnTo>
                  <a:pt x="10771019" y="4448577"/>
                </a:lnTo>
                <a:lnTo>
                  <a:pt x="10773605" y="4444019"/>
                </a:lnTo>
                <a:lnTo>
                  <a:pt x="10772959" y="4439461"/>
                </a:lnTo>
                <a:lnTo>
                  <a:pt x="10771665" y="4433601"/>
                </a:lnTo>
                <a:lnTo>
                  <a:pt x="10770373" y="4428392"/>
                </a:lnTo>
                <a:lnTo>
                  <a:pt x="10768435" y="4423834"/>
                </a:lnTo>
                <a:lnTo>
                  <a:pt x="10767787" y="4421880"/>
                </a:lnTo>
                <a:lnTo>
                  <a:pt x="10765849" y="4419927"/>
                </a:lnTo>
                <a:lnTo>
                  <a:pt x="10763263" y="4417974"/>
                </a:lnTo>
                <a:lnTo>
                  <a:pt x="10761325" y="4416020"/>
                </a:lnTo>
                <a:lnTo>
                  <a:pt x="10761325" y="4412113"/>
                </a:lnTo>
                <a:lnTo>
                  <a:pt x="10762617" y="4408207"/>
                </a:lnTo>
                <a:lnTo>
                  <a:pt x="10763909" y="4404951"/>
                </a:lnTo>
                <a:lnTo>
                  <a:pt x="10765849" y="4402997"/>
                </a:lnTo>
                <a:lnTo>
                  <a:pt x="10768435" y="4401044"/>
                </a:lnTo>
                <a:lnTo>
                  <a:pt x="10771019" y="4399742"/>
                </a:lnTo>
                <a:lnTo>
                  <a:pt x="10774251" y="4398439"/>
                </a:lnTo>
                <a:lnTo>
                  <a:pt x="10777483" y="4397788"/>
                </a:lnTo>
                <a:lnTo>
                  <a:pt x="10784593" y="4396486"/>
                </a:lnTo>
                <a:lnTo>
                  <a:pt x="10791055" y="4395184"/>
                </a:lnTo>
                <a:lnTo>
                  <a:pt x="10798811" y="4389975"/>
                </a:lnTo>
                <a:lnTo>
                  <a:pt x="10805921" y="4384766"/>
                </a:lnTo>
                <a:lnTo>
                  <a:pt x="10808505" y="4382161"/>
                </a:lnTo>
                <a:lnTo>
                  <a:pt x="10809799" y="4378254"/>
                </a:lnTo>
                <a:lnTo>
                  <a:pt x="10811091" y="4374998"/>
                </a:lnTo>
                <a:lnTo>
                  <a:pt x="10811737" y="4371092"/>
                </a:lnTo>
                <a:lnTo>
                  <a:pt x="10812383" y="4367185"/>
                </a:lnTo>
                <a:lnTo>
                  <a:pt x="10812383" y="4363278"/>
                </a:lnTo>
                <a:lnTo>
                  <a:pt x="10812383" y="4360022"/>
                </a:lnTo>
                <a:lnTo>
                  <a:pt x="10811737" y="4356767"/>
                </a:lnTo>
                <a:lnTo>
                  <a:pt x="10811091" y="4352860"/>
                </a:lnTo>
                <a:lnTo>
                  <a:pt x="10810445" y="4348302"/>
                </a:lnTo>
                <a:lnTo>
                  <a:pt x="10810445" y="4344395"/>
                </a:lnTo>
                <a:lnTo>
                  <a:pt x="10811737" y="4341790"/>
                </a:lnTo>
                <a:lnTo>
                  <a:pt x="10814323" y="4339837"/>
                </a:lnTo>
                <a:lnTo>
                  <a:pt x="10818847" y="4338535"/>
                </a:lnTo>
                <a:lnTo>
                  <a:pt x="10823371" y="4337232"/>
                </a:lnTo>
                <a:close/>
                <a:moveTo>
                  <a:pt x="7948097" y="4322757"/>
                </a:moveTo>
                <a:lnTo>
                  <a:pt x="7948015" y="4322907"/>
                </a:lnTo>
                <a:lnTo>
                  <a:pt x="7946062" y="4327465"/>
                </a:lnTo>
                <a:lnTo>
                  <a:pt x="7944885" y="4330212"/>
                </a:lnTo>
                <a:lnTo>
                  <a:pt x="7945003" y="4329976"/>
                </a:lnTo>
                <a:lnTo>
                  <a:pt x="7946956" y="4325418"/>
                </a:lnTo>
                <a:close/>
                <a:moveTo>
                  <a:pt x="7852934" y="4282501"/>
                </a:moveTo>
                <a:lnTo>
                  <a:pt x="7852326" y="4283839"/>
                </a:lnTo>
                <a:lnTo>
                  <a:pt x="7850322" y="4289353"/>
                </a:lnTo>
                <a:lnTo>
                  <a:pt x="7850588" y="4288954"/>
                </a:lnTo>
                <a:close/>
                <a:moveTo>
                  <a:pt x="7823841" y="4261636"/>
                </a:moveTo>
                <a:lnTo>
                  <a:pt x="7817380" y="4265513"/>
                </a:lnTo>
                <a:lnTo>
                  <a:pt x="7810868" y="4269420"/>
                </a:lnTo>
                <a:lnTo>
                  <a:pt x="7808915" y="4273327"/>
                </a:lnTo>
                <a:lnTo>
                  <a:pt x="7808847" y="4273804"/>
                </a:lnTo>
                <a:lnTo>
                  <a:pt x="7810015" y="4271468"/>
                </a:lnTo>
                <a:lnTo>
                  <a:pt x="7816525" y="4267561"/>
                </a:lnTo>
                <a:lnTo>
                  <a:pt x="7823034" y="4263654"/>
                </a:lnTo>
                <a:close/>
                <a:moveTo>
                  <a:pt x="7825638" y="4255240"/>
                </a:moveTo>
                <a:lnTo>
                  <a:pt x="7825466" y="4256443"/>
                </a:lnTo>
                <a:lnTo>
                  <a:pt x="7825638" y="4255840"/>
                </a:lnTo>
                <a:close/>
                <a:moveTo>
                  <a:pt x="10877693" y="4154263"/>
                </a:moveTo>
                <a:lnTo>
                  <a:pt x="10879679" y="4154263"/>
                </a:lnTo>
                <a:lnTo>
                  <a:pt x="10881001" y="4154914"/>
                </a:lnTo>
                <a:lnTo>
                  <a:pt x="10882325" y="4156217"/>
                </a:lnTo>
                <a:lnTo>
                  <a:pt x="10883649" y="4156868"/>
                </a:lnTo>
                <a:lnTo>
                  <a:pt x="10886297" y="4159472"/>
                </a:lnTo>
                <a:lnTo>
                  <a:pt x="10888281" y="4162077"/>
                </a:lnTo>
                <a:lnTo>
                  <a:pt x="10889605" y="4167937"/>
                </a:lnTo>
                <a:lnTo>
                  <a:pt x="10890929" y="4174448"/>
                </a:lnTo>
                <a:lnTo>
                  <a:pt x="10891591" y="4177704"/>
                </a:lnTo>
                <a:lnTo>
                  <a:pt x="10891591" y="4181611"/>
                </a:lnTo>
                <a:lnTo>
                  <a:pt x="10891591" y="4185518"/>
                </a:lnTo>
                <a:lnTo>
                  <a:pt x="10890929" y="4190076"/>
                </a:lnTo>
                <a:lnTo>
                  <a:pt x="10889605" y="4197889"/>
                </a:lnTo>
                <a:lnTo>
                  <a:pt x="10888281" y="4205703"/>
                </a:lnTo>
                <a:lnTo>
                  <a:pt x="10886959" y="4212214"/>
                </a:lnTo>
                <a:lnTo>
                  <a:pt x="10884311" y="4220028"/>
                </a:lnTo>
                <a:lnTo>
                  <a:pt x="10881663" y="4227190"/>
                </a:lnTo>
                <a:lnTo>
                  <a:pt x="10880341" y="4233702"/>
                </a:lnTo>
                <a:lnTo>
                  <a:pt x="10879017" y="4240864"/>
                </a:lnTo>
                <a:lnTo>
                  <a:pt x="10877693" y="4249980"/>
                </a:lnTo>
                <a:lnTo>
                  <a:pt x="10877031" y="4258445"/>
                </a:lnTo>
                <a:lnTo>
                  <a:pt x="10875707" y="4264305"/>
                </a:lnTo>
                <a:lnTo>
                  <a:pt x="10874383" y="4268863"/>
                </a:lnTo>
                <a:lnTo>
                  <a:pt x="10872399" y="4274072"/>
                </a:lnTo>
                <a:lnTo>
                  <a:pt x="10870413" y="4276025"/>
                </a:lnTo>
                <a:lnTo>
                  <a:pt x="10869089" y="4277979"/>
                </a:lnTo>
                <a:lnTo>
                  <a:pt x="10867103" y="4279281"/>
                </a:lnTo>
                <a:lnTo>
                  <a:pt x="10865119" y="4279281"/>
                </a:lnTo>
                <a:lnTo>
                  <a:pt x="10863795" y="4280583"/>
                </a:lnTo>
                <a:lnTo>
                  <a:pt x="10862471" y="4280583"/>
                </a:lnTo>
                <a:lnTo>
                  <a:pt x="10860485" y="4280583"/>
                </a:lnTo>
                <a:lnTo>
                  <a:pt x="10858501" y="4279932"/>
                </a:lnTo>
                <a:lnTo>
                  <a:pt x="10855191" y="4278630"/>
                </a:lnTo>
                <a:lnTo>
                  <a:pt x="10852543" y="4277328"/>
                </a:lnTo>
                <a:lnTo>
                  <a:pt x="10851221" y="4272119"/>
                </a:lnTo>
                <a:lnTo>
                  <a:pt x="10851881" y="4266909"/>
                </a:lnTo>
                <a:lnTo>
                  <a:pt x="10852543" y="4261049"/>
                </a:lnTo>
                <a:lnTo>
                  <a:pt x="10852543" y="4256491"/>
                </a:lnTo>
                <a:lnTo>
                  <a:pt x="10853205" y="4249980"/>
                </a:lnTo>
                <a:lnTo>
                  <a:pt x="10855191" y="4242817"/>
                </a:lnTo>
                <a:lnTo>
                  <a:pt x="10857839" y="4236306"/>
                </a:lnTo>
                <a:lnTo>
                  <a:pt x="10859823" y="4231097"/>
                </a:lnTo>
                <a:lnTo>
                  <a:pt x="10861147" y="4224586"/>
                </a:lnTo>
                <a:lnTo>
                  <a:pt x="10862471" y="4216121"/>
                </a:lnTo>
                <a:lnTo>
                  <a:pt x="10864457" y="4208307"/>
                </a:lnTo>
                <a:lnTo>
                  <a:pt x="10865119" y="4203098"/>
                </a:lnTo>
                <a:lnTo>
                  <a:pt x="10866441" y="4195285"/>
                </a:lnTo>
                <a:lnTo>
                  <a:pt x="10866441" y="4186169"/>
                </a:lnTo>
                <a:lnTo>
                  <a:pt x="10866441" y="4177053"/>
                </a:lnTo>
                <a:lnTo>
                  <a:pt x="10867765" y="4169239"/>
                </a:lnTo>
                <a:lnTo>
                  <a:pt x="10870413" y="4164681"/>
                </a:lnTo>
                <a:lnTo>
                  <a:pt x="10873061" y="4160123"/>
                </a:lnTo>
                <a:lnTo>
                  <a:pt x="10875707" y="4155566"/>
                </a:lnTo>
                <a:close/>
                <a:moveTo>
                  <a:pt x="3876690" y="4070636"/>
                </a:moveTo>
                <a:lnTo>
                  <a:pt x="3875293" y="4071567"/>
                </a:lnTo>
                <a:lnTo>
                  <a:pt x="3875293" y="4074172"/>
                </a:lnTo>
                <a:lnTo>
                  <a:pt x="3875293" y="4078079"/>
                </a:lnTo>
                <a:lnTo>
                  <a:pt x="3874642" y="4082637"/>
                </a:lnTo>
                <a:lnTo>
                  <a:pt x="3872689" y="4087195"/>
                </a:lnTo>
                <a:lnTo>
                  <a:pt x="3872689" y="4088497"/>
                </a:lnTo>
                <a:lnTo>
                  <a:pt x="3872783" y="4088403"/>
                </a:lnTo>
                <a:lnTo>
                  <a:pt x="3874085" y="4086450"/>
                </a:lnTo>
                <a:lnTo>
                  <a:pt x="3874085" y="4084497"/>
                </a:lnTo>
                <a:lnTo>
                  <a:pt x="3876039" y="4080590"/>
                </a:lnTo>
                <a:lnTo>
                  <a:pt x="3876690" y="4076032"/>
                </a:lnTo>
                <a:lnTo>
                  <a:pt x="3876690" y="4072125"/>
                </a:lnTo>
                <a:close/>
                <a:moveTo>
                  <a:pt x="3883641" y="4038038"/>
                </a:moveTo>
                <a:lnTo>
                  <a:pt x="3883105" y="4038359"/>
                </a:lnTo>
                <a:lnTo>
                  <a:pt x="3881803" y="4040964"/>
                </a:lnTo>
                <a:lnTo>
                  <a:pt x="3881803" y="4044220"/>
                </a:lnTo>
                <a:lnTo>
                  <a:pt x="3882454" y="4047475"/>
                </a:lnTo>
                <a:lnTo>
                  <a:pt x="3883105" y="4051382"/>
                </a:lnTo>
                <a:lnTo>
                  <a:pt x="3884407" y="4055289"/>
                </a:lnTo>
                <a:lnTo>
                  <a:pt x="3885709" y="4058545"/>
                </a:lnTo>
                <a:lnTo>
                  <a:pt x="3885709" y="4061800"/>
                </a:lnTo>
                <a:lnTo>
                  <a:pt x="3885709" y="4062906"/>
                </a:lnTo>
                <a:lnTo>
                  <a:pt x="3887108" y="4061707"/>
                </a:lnTo>
                <a:lnTo>
                  <a:pt x="3887108" y="4059753"/>
                </a:lnTo>
                <a:lnTo>
                  <a:pt x="3887108" y="4056498"/>
                </a:lnTo>
                <a:lnTo>
                  <a:pt x="3885806" y="4053242"/>
                </a:lnTo>
                <a:lnTo>
                  <a:pt x="3884504" y="4049335"/>
                </a:lnTo>
                <a:lnTo>
                  <a:pt x="3883852" y="4045428"/>
                </a:lnTo>
                <a:lnTo>
                  <a:pt x="3883201" y="4042173"/>
                </a:lnTo>
                <a:lnTo>
                  <a:pt x="3883201" y="4038917"/>
                </a:lnTo>
                <a:close/>
                <a:moveTo>
                  <a:pt x="7158801" y="4015382"/>
                </a:moveTo>
                <a:lnTo>
                  <a:pt x="7158423" y="4015570"/>
                </a:lnTo>
                <a:lnTo>
                  <a:pt x="7157772" y="4016872"/>
                </a:lnTo>
                <a:lnTo>
                  <a:pt x="7157772" y="4018175"/>
                </a:lnTo>
                <a:lnTo>
                  <a:pt x="7158423" y="4020128"/>
                </a:lnTo>
                <a:lnTo>
                  <a:pt x="7159074" y="4022081"/>
                </a:lnTo>
                <a:lnTo>
                  <a:pt x="7160376" y="4026639"/>
                </a:lnTo>
                <a:lnTo>
                  <a:pt x="7161027" y="4031197"/>
                </a:lnTo>
                <a:lnTo>
                  <a:pt x="7161027" y="4033802"/>
                </a:lnTo>
                <a:lnTo>
                  <a:pt x="7161027" y="4037058"/>
                </a:lnTo>
                <a:lnTo>
                  <a:pt x="7160376" y="4038360"/>
                </a:lnTo>
                <a:lnTo>
                  <a:pt x="7160098" y="4038917"/>
                </a:lnTo>
                <a:lnTo>
                  <a:pt x="7160381" y="4038917"/>
                </a:lnTo>
                <a:lnTo>
                  <a:pt x="7161032" y="4037615"/>
                </a:lnTo>
                <a:lnTo>
                  <a:pt x="7161032" y="4036312"/>
                </a:lnTo>
                <a:lnTo>
                  <a:pt x="7161683" y="4035010"/>
                </a:lnTo>
                <a:lnTo>
                  <a:pt x="7161683" y="4031754"/>
                </a:lnTo>
                <a:lnTo>
                  <a:pt x="7161683" y="4029150"/>
                </a:lnTo>
                <a:lnTo>
                  <a:pt x="7161032" y="4024592"/>
                </a:lnTo>
                <a:lnTo>
                  <a:pt x="7159730" y="4020034"/>
                </a:lnTo>
                <a:lnTo>
                  <a:pt x="7159079" y="4018081"/>
                </a:lnTo>
                <a:lnTo>
                  <a:pt x="7158427" y="4016127"/>
                </a:lnTo>
                <a:close/>
                <a:moveTo>
                  <a:pt x="3917607" y="4014050"/>
                </a:moveTo>
                <a:lnTo>
                  <a:pt x="3916955" y="4014267"/>
                </a:lnTo>
                <a:lnTo>
                  <a:pt x="3916305" y="4015570"/>
                </a:lnTo>
                <a:lnTo>
                  <a:pt x="3915003" y="4022081"/>
                </a:lnTo>
                <a:lnTo>
                  <a:pt x="3914000" y="4027099"/>
                </a:lnTo>
                <a:lnTo>
                  <a:pt x="3915107" y="4026545"/>
                </a:lnTo>
                <a:lnTo>
                  <a:pt x="3916409" y="4020034"/>
                </a:lnTo>
                <a:close/>
                <a:moveTo>
                  <a:pt x="2826816" y="4002986"/>
                </a:moveTo>
                <a:lnTo>
                  <a:pt x="2833997" y="4009618"/>
                </a:lnTo>
                <a:lnTo>
                  <a:pt x="2841808" y="4017434"/>
                </a:lnTo>
                <a:lnTo>
                  <a:pt x="2843399" y="4018071"/>
                </a:lnTo>
                <a:lnTo>
                  <a:pt x="2835690" y="4010360"/>
                </a:lnTo>
                <a:lnTo>
                  <a:pt x="2827879" y="4003198"/>
                </a:lnTo>
                <a:close/>
                <a:moveTo>
                  <a:pt x="3940048" y="3980202"/>
                </a:moveTo>
                <a:lnTo>
                  <a:pt x="3939739" y="3980408"/>
                </a:lnTo>
                <a:lnTo>
                  <a:pt x="3937787" y="3983664"/>
                </a:lnTo>
                <a:lnTo>
                  <a:pt x="3937136" y="3986920"/>
                </a:lnTo>
                <a:lnTo>
                  <a:pt x="3936485" y="3989524"/>
                </a:lnTo>
                <a:lnTo>
                  <a:pt x="3937787" y="3996687"/>
                </a:lnTo>
                <a:lnTo>
                  <a:pt x="3939089" y="4003198"/>
                </a:lnTo>
                <a:lnTo>
                  <a:pt x="3939089" y="4007105"/>
                </a:lnTo>
                <a:lnTo>
                  <a:pt x="3939739" y="4011663"/>
                </a:lnTo>
                <a:lnTo>
                  <a:pt x="3940391" y="4013616"/>
                </a:lnTo>
                <a:lnTo>
                  <a:pt x="3939739" y="4015570"/>
                </a:lnTo>
                <a:lnTo>
                  <a:pt x="3939739" y="4016508"/>
                </a:lnTo>
                <a:lnTo>
                  <a:pt x="3940502" y="4016127"/>
                </a:lnTo>
                <a:lnTo>
                  <a:pt x="3941153" y="4014825"/>
                </a:lnTo>
                <a:lnTo>
                  <a:pt x="3941153" y="4013523"/>
                </a:lnTo>
                <a:lnTo>
                  <a:pt x="3941153" y="4011569"/>
                </a:lnTo>
                <a:lnTo>
                  <a:pt x="3941153" y="4009616"/>
                </a:lnTo>
                <a:lnTo>
                  <a:pt x="3940502" y="4005058"/>
                </a:lnTo>
                <a:lnTo>
                  <a:pt x="3940502" y="4001151"/>
                </a:lnTo>
                <a:lnTo>
                  <a:pt x="3939199" y="3993988"/>
                </a:lnTo>
                <a:lnTo>
                  <a:pt x="3937897" y="3987477"/>
                </a:lnTo>
                <a:lnTo>
                  <a:pt x="3938548" y="3984872"/>
                </a:lnTo>
                <a:lnTo>
                  <a:pt x="3939199" y="3981617"/>
                </a:lnTo>
                <a:close/>
                <a:moveTo>
                  <a:pt x="7095802" y="3970187"/>
                </a:moveTo>
                <a:lnTo>
                  <a:pt x="7094631" y="3971944"/>
                </a:lnTo>
                <a:lnTo>
                  <a:pt x="7093980" y="3975200"/>
                </a:lnTo>
                <a:lnTo>
                  <a:pt x="7093980" y="3981060"/>
                </a:lnTo>
                <a:lnTo>
                  <a:pt x="7093329" y="3986920"/>
                </a:lnTo>
                <a:lnTo>
                  <a:pt x="7092846" y="3990783"/>
                </a:lnTo>
                <a:lnTo>
                  <a:pt x="7093314" y="3990082"/>
                </a:lnTo>
                <a:lnTo>
                  <a:pt x="7094616" y="3984872"/>
                </a:lnTo>
                <a:lnTo>
                  <a:pt x="7094616" y="3979012"/>
                </a:lnTo>
                <a:lnTo>
                  <a:pt x="7094616" y="3973152"/>
                </a:lnTo>
                <a:close/>
                <a:moveTo>
                  <a:pt x="7189252" y="3963661"/>
                </a:moveTo>
                <a:lnTo>
                  <a:pt x="7189017" y="3964130"/>
                </a:lnTo>
                <a:lnTo>
                  <a:pt x="7187064" y="3971293"/>
                </a:lnTo>
                <a:lnTo>
                  <a:pt x="7185111" y="3979106"/>
                </a:lnTo>
                <a:lnTo>
                  <a:pt x="7183159" y="3987571"/>
                </a:lnTo>
                <a:lnTo>
                  <a:pt x="7182008" y="3992176"/>
                </a:lnTo>
                <a:lnTo>
                  <a:pt x="7183822" y="3985524"/>
                </a:lnTo>
                <a:lnTo>
                  <a:pt x="7185775" y="3977059"/>
                </a:lnTo>
                <a:lnTo>
                  <a:pt x="7187729" y="3969245"/>
                </a:lnTo>
                <a:close/>
                <a:moveTo>
                  <a:pt x="3956129" y="3955607"/>
                </a:moveTo>
                <a:lnTo>
                  <a:pt x="3954712" y="3956316"/>
                </a:lnTo>
                <a:lnTo>
                  <a:pt x="3954712" y="3962827"/>
                </a:lnTo>
                <a:lnTo>
                  <a:pt x="3954712" y="3969339"/>
                </a:lnTo>
                <a:lnTo>
                  <a:pt x="3956665" y="3971943"/>
                </a:lnTo>
                <a:lnTo>
                  <a:pt x="3957967" y="3975850"/>
                </a:lnTo>
                <a:lnTo>
                  <a:pt x="3958618" y="3977804"/>
                </a:lnTo>
                <a:lnTo>
                  <a:pt x="3958618" y="3979106"/>
                </a:lnTo>
                <a:lnTo>
                  <a:pt x="3958451" y="3979607"/>
                </a:lnTo>
                <a:lnTo>
                  <a:pt x="3958733" y="3979663"/>
                </a:lnTo>
                <a:lnTo>
                  <a:pt x="3959385" y="3979012"/>
                </a:lnTo>
                <a:lnTo>
                  <a:pt x="3960036" y="3977059"/>
                </a:lnTo>
                <a:lnTo>
                  <a:pt x="3960036" y="3975757"/>
                </a:lnTo>
                <a:lnTo>
                  <a:pt x="3959385" y="3973803"/>
                </a:lnTo>
                <a:lnTo>
                  <a:pt x="3958082" y="3969896"/>
                </a:lnTo>
                <a:lnTo>
                  <a:pt x="3956129" y="3967292"/>
                </a:lnTo>
                <a:lnTo>
                  <a:pt x="3956129" y="3960780"/>
                </a:lnTo>
                <a:close/>
                <a:moveTo>
                  <a:pt x="7195792" y="3945843"/>
                </a:moveTo>
                <a:lnTo>
                  <a:pt x="7195527" y="3946549"/>
                </a:lnTo>
                <a:lnTo>
                  <a:pt x="7193574" y="3952410"/>
                </a:lnTo>
                <a:lnTo>
                  <a:pt x="7192158" y="3957132"/>
                </a:lnTo>
                <a:lnTo>
                  <a:pt x="7192287" y="3956873"/>
                </a:lnTo>
                <a:lnTo>
                  <a:pt x="7194240" y="3951013"/>
                </a:lnTo>
                <a:close/>
                <a:moveTo>
                  <a:pt x="10917157" y="3931573"/>
                </a:moveTo>
                <a:lnTo>
                  <a:pt x="10919623" y="3931573"/>
                </a:lnTo>
                <a:lnTo>
                  <a:pt x="10922091" y="3932224"/>
                </a:lnTo>
                <a:lnTo>
                  <a:pt x="10924559" y="3932876"/>
                </a:lnTo>
                <a:lnTo>
                  <a:pt x="10925793" y="3936131"/>
                </a:lnTo>
                <a:lnTo>
                  <a:pt x="10927643" y="3940689"/>
                </a:lnTo>
                <a:lnTo>
                  <a:pt x="10928259" y="3945898"/>
                </a:lnTo>
                <a:lnTo>
                  <a:pt x="10928877" y="3950456"/>
                </a:lnTo>
                <a:lnTo>
                  <a:pt x="10930727" y="3957619"/>
                </a:lnTo>
                <a:lnTo>
                  <a:pt x="10931345" y="3966735"/>
                </a:lnTo>
                <a:lnTo>
                  <a:pt x="10931961" y="3975851"/>
                </a:lnTo>
                <a:lnTo>
                  <a:pt x="10931961" y="3983013"/>
                </a:lnTo>
                <a:lnTo>
                  <a:pt x="10926409" y="3992780"/>
                </a:lnTo>
                <a:lnTo>
                  <a:pt x="10922091" y="4001245"/>
                </a:lnTo>
                <a:lnTo>
                  <a:pt x="10918389" y="4002547"/>
                </a:lnTo>
                <a:lnTo>
                  <a:pt x="10914071" y="4003198"/>
                </a:lnTo>
                <a:lnTo>
                  <a:pt x="10910987" y="4002547"/>
                </a:lnTo>
                <a:lnTo>
                  <a:pt x="10908521" y="4001245"/>
                </a:lnTo>
                <a:lnTo>
                  <a:pt x="10908521" y="3997338"/>
                </a:lnTo>
                <a:lnTo>
                  <a:pt x="10908521" y="3990827"/>
                </a:lnTo>
                <a:lnTo>
                  <a:pt x="10909137" y="3986269"/>
                </a:lnTo>
                <a:lnTo>
                  <a:pt x="10910371" y="3980408"/>
                </a:lnTo>
                <a:lnTo>
                  <a:pt x="10912221" y="3975199"/>
                </a:lnTo>
                <a:lnTo>
                  <a:pt x="10912839" y="3970641"/>
                </a:lnTo>
                <a:lnTo>
                  <a:pt x="10912221" y="3964130"/>
                </a:lnTo>
                <a:lnTo>
                  <a:pt x="10910987" y="3956968"/>
                </a:lnTo>
                <a:lnTo>
                  <a:pt x="10910371" y="3953061"/>
                </a:lnTo>
                <a:lnTo>
                  <a:pt x="10909753" y="3949154"/>
                </a:lnTo>
                <a:lnTo>
                  <a:pt x="10909753" y="3945898"/>
                </a:lnTo>
                <a:lnTo>
                  <a:pt x="10910371" y="3942643"/>
                </a:lnTo>
                <a:lnTo>
                  <a:pt x="10910987" y="3940038"/>
                </a:lnTo>
                <a:lnTo>
                  <a:pt x="10912221" y="3936782"/>
                </a:lnTo>
                <a:lnTo>
                  <a:pt x="10913455" y="3934178"/>
                </a:lnTo>
                <a:lnTo>
                  <a:pt x="10915305" y="3932876"/>
                </a:lnTo>
                <a:close/>
                <a:moveTo>
                  <a:pt x="6912309" y="3908011"/>
                </a:moveTo>
                <a:lnTo>
                  <a:pt x="6912297" y="3908038"/>
                </a:lnTo>
                <a:lnTo>
                  <a:pt x="6912293" y="3908065"/>
                </a:lnTo>
                <a:close/>
                <a:moveTo>
                  <a:pt x="7569491" y="3887691"/>
                </a:moveTo>
                <a:lnTo>
                  <a:pt x="7568579" y="3889971"/>
                </a:lnTo>
                <a:lnTo>
                  <a:pt x="7569167" y="3888598"/>
                </a:lnTo>
                <a:close/>
                <a:moveTo>
                  <a:pt x="9132357" y="3866459"/>
                </a:moveTo>
                <a:lnTo>
                  <a:pt x="9137058" y="3867110"/>
                </a:lnTo>
                <a:lnTo>
                  <a:pt x="9141087" y="3868413"/>
                </a:lnTo>
                <a:lnTo>
                  <a:pt x="9145116" y="3869715"/>
                </a:lnTo>
                <a:lnTo>
                  <a:pt x="9148473" y="3871668"/>
                </a:lnTo>
                <a:lnTo>
                  <a:pt x="9149145" y="3874273"/>
                </a:lnTo>
                <a:lnTo>
                  <a:pt x="9149145" y="3877529"/>
                </a:lnTo>
                <a:lnTo>
                  <a:pt x="9148473" y="3881435"/>
                </a:lnTo>
                <a:lnTo>
                  <a:pt x="9148473" y="3884040"/>
                </a:lnTo>
                <a:lnTo>
                  <a:pt x="9147802" y="3886645"/>
                </a:lnTo>
                <a:lnTo>
                  <a:pt x="9147802" y="3889900"/>
                </a:lnTo>
                <a:lnTo>
                  <a:pt x="9147131" y="3894458"/>
                </a:lnTo>
                <a:lnTo>
                  <a:pt x="9145787" y="3897063"/>
                </a:lnTo>
                <a:lnTo>
                  <a:pt x="9138401" y="3897063"/>
                </a:lnTo>
                <a:lnTo>
                  <a:pt x="9129671" y="3897063"/>
                </a:lnTo>
                <a:lnTo>
                  <a:pt x="9128329" y="3898365"/>
                </a:lnTo>
                <a:lnTo>
                  <a:pt x="9124971" y="3901621"/>
                </a:lnTo>
                <a:lnTo>
                  <a:pt x="9123628" y="3908783"/>
                </a:lnTo>
                <a:lnTo>
                  <a:pt x="9122285" y="3916597"/>
                </a:lnTo>
                <a:lnTo>
                  <a:pt x="9116913" y="3917899"/>
                </a:lnTo>
                <a:lnTo>
                  <a:pt x="9111541" y="3918550"/>
                </a:lnTo>
                <a:lnTo>
                  <a:pt x="9109527" y="3915946"/>
                </a:lnTo>
                <a:lnTo>
                  <a:pt x="9106841" y="3912690"/>
                </a:lnTo>
                <a:lnTo>
                  <a:pt x="9106169" y="3910085"/>
                </a:lnTo>
                <a:lnTo>
                  <a:pt x="9106169" y="3908132"/>
                </a:lnTo>
                <a:lnTo>
                  <a:pt x="9106169" y="3906179"/>
                </a:lnTo>
                <a:lnTo>
                  <a:pt x="9106169" y="3904225"/>
                </a:lnTo>
                <a:lnTo>
                  <a:pt x="9107512" y="3900318"/>
                </a:lnTo>
                <a:lnTo>
                  <a:pt x="9109527" y="3895760"/>
                </a:lnTo>
                <a:lnTo>
                  <a:pt x="9112213" y="3891202"/>
                </a:lnTo>
                <a:lnTo>
                  <a:pt x="9114227" y="3885993"/>
                </a:lnTo>
                <a:lnTo>
                  <a:pt x="9116913" y="3878831"/>
                </a:lnTo>
                <a:lnTo>
                  <a:pt x="9119599" y="3871668"/>
                </a:lnTo>
                <a:lnTo>
                  <a:pt x="9122285" y="3869715"/>
                </a:lnTo>
                <a:lnTo>
                  <a:pt x="9126314" y="3868413"/>
                </a:lnTo>
                <a:lnTo>
                  <a:pt x="9129671" y="3867110"/>
                </a:lnTo>
                <a:close/>
                <a:moveTo>
                  <a:pt x="6925319" y="3864414"/>
                </a:moveTo>
                <a:lnTo>
                  <a:pt x="6922715" y="3870272"/>
                </a:lnTo>
                <a:lnTo>
                  <a:pt x="6920111" y="3875481"/>
                </a:lnTo>
                <a:lnTo>
                  <a:pt x="6918809" y="3880039"/>
                </a:lnTo>
                <a:lnTo>
                  <a:pt x="6918798" y="3880082"/>
                </a:lnTo>
                <a:lnTo>
                  <a:pt x="6919527" y="3877529"/>
                </a:lnTo>
                <a:lnTo>
                  <a:pt x="6922131" y="3871669"/>
                </a:lnTo>
                <a:lnTo>
                  <a:pt x="6924735" y="3866459"/>
                </a:lnTo>
                <a:close/>
                <a:moveTo>
                  <a:pt x="7495677" y="3861868"/>
                </a:moveTo>
                <a:lnTo>
                  <a:pt x="7495610" y="3861901"/>
                </a:lnTo>
                <a:lnTo>
                  <a:pt x="7490403" y="3869064"/>
                </a:lnTo>
                <a:lnTo>
                  <a:pt x="7488816" y="3871785"/>
                </a:lnTo>
                <a:lnTo>
                  <a:pt x="7491811" y="3867668"/>
                </a:lnTo>
                <a:close/>
                <a:moveTo>
                  <a:pt x="7528696" y="3846518"/>
                </a:moveTo>
                <a:lnTo>
                  <a:pt x="7524903" y="3854739"/>
                </a:lnTo>
                <a:lnTo>
                  <a:pt x="7521816" y="3862458"/>
                </a:lnTo>
                <a:lnTo>
                  <a:pt x="7522414" y="3862458"/>
                </a:lnTo>
                <a:lnTo>
                  <a:pt x="7526321" y="3852691"/>
                </a:lnTo>
                <a:close/>
                <a:moveTo>
                  <a:pt x="9218292" y="3823484"/>
                </a:moveTo>
                <a:lnTo>
                  <a:pt x="9220207" y="3825453"/>
                </a:lnTo>
                <a:lnTo>
                  <a:pt x="9221484" y="3827422"/>
                </a:lnTo>
                <a:lnTo>
                  <a:pt x="9222761" y="3829391"/>
                </a:lnTo>
                <a:lnTo>
                  <a:pt x="9223399" y="3831359"/>
                </a:lnTo>
                <a:lnTo>
                  <a:pt x="9224676" y="3833985"/>
                </a:lnTo>
                <a:lnTo>
                  <a:pt x="9224038" y="3836610"/>
                </a:lnTo>
                <a:lnTo>
                  <a:pt x="9223399" y="3839235"/>
                </a:lnTo>
                <a:lnTo>
                  <a:pt x="9223399" y="3841860"/>
                </a:lnTo>
                <a:lnTo>
                  <a:pt x="9220207" y="3843172"/>
                </a:lnTo>
                <a:lnTo>
                  <a:pt x="9215739" y="3844485"/>
                </a:lnTo>
                <a:lnTo>
                  <a:pt x="9213185" y="3845141"/>
                </a:lnTo>
                <a:lnTo>
                  <a:pt x="9211270" y="3846454"/>
                </a:lnTo>
                <a:lnTo>
                  <a:pt x="9209355" y="3847766"/>
                </a:lnTo>
                <a:lnTo>
                  <a:pt x="9208078" y="3849079"/>
                </a:lnTo>
                <a:lnTo>
                  <a:pt x="9206802" y="3854985"/>
                </a:lnTo>
                <a:lnTo>
                  <a:pt x="9205525" y="3862204"/>
                </a:lnTo>
                <a:lnTo>
                  <a:pt x="9211909" y="3867454"/>
                </a:lnTo>
                <a:lnTo>
                  <a:pt x="9218292" y="3872704"/>
                </a:lnTo>
                <a:lnTo>
                  <a:pt x="9219569" y="3881236"/>
                </a:lnTo>
                <a:lnTo>
                  <a:pt x="9220846" y="3887798"/>
                </a:lnTo>
                <a:lnTo>
                  <a:pt x="9218292" y="3898299"/>
                </a:lnTo>
                <a:lnTo>
                  <a:pt x="9215739" y="3904205"/>
                </a:lnTo>
                <a:lnTo>
                  <a:pt x="9213185" y="3905518"/>
                </a:lnTo>
                <a:lnTo>
                  <a:pt x="9208717" y="3906174"/>
                </a:lnTo>
                <a:lnTo>
                  <a:pt x="9204886" y="3906830"/>
                </a:lnTo>
                <a:lnTo>
                  <a:pt x="9200418" y="3906830"/>
                </a:lnTo>
                <a:lnTo>
                  <a:pt x="9195311" y="3902893"/>
                </a:lnTo>
                <a:lnTo>
                  <a:pt x="9190842" y="3898955"/>
                </a:lnTo>
                <a:lnTo>
                  <a:pt x="9189566" y="3892392"/>
                </a:lnTo>
                <a:lnTo>
                  <a:pt x="9187650" y="3885173"/>
                </a:lnTo>
                <a:lnTo>
                  <a:pt x="9186374" y="3885173"/>
                </a:lnTo>
                <a:lnTo>
                  <a:pt x="9182543" y="3885173"/>
                </a:lnTo>
                <a:lnTo>
                  <a:pt x="9180628" y="3884517"/>
                </a:lnTo>
                <a:lnTo>
                  <a:pt x="9178713" y="3884517"/>
                </a:lnTo>
                <a:lnTo>
                  <a:pt x="9176798" y="3885173"/>
                </a:lnTo>
                <a:lnTo>
                  <a:pt x="9174883" y="3885173"/>
                </a:lnTo>
                <a:lnTo>
                  <a:pt x="9174883" y="3888455"/>
                </a:lnTo>
                <a:lnTo>
                  <a:pt x="9174883" y="3892392"/>
                </a:lnTo>
                <a:lnTo>
                  <a:pt x="9174245" y="3893705"/>
                </a:lnTo>
                <a:lnTo>
                  <a:pt x="9173606" y="3895017"/>
                </a:lnTo>
                <a:lnTo>
                  <a:pt x="9172968" y="3896330"/>
                </a:lnTo>
                <a:lnTo>
                  <a:pt x="9172329" y="3896330"/>
                </a:lnTo>
                <a:lnTo>
                  <a:pt x="9171053" y="3896986"/>
                </a:lnTo>
                <a:lnTo>
                  <a:pt x="9169776" y="3897642"/>
                </a:lnTo>
                <a:lnTo>
                  <a:pt x="9167861" y="3897642"/>
                </a:lnTo>
                <a:lnTo>
                  <a:pt x="9166584" y="3896986"/>
                </a:lnTo>
                <a:lnTo>
                  <a:pt x="9164669" y="3896330"/>
                </a:lnTo>
                <a:lnTo>
                  <a:pt x="9163392" y="3895674"/>
                </a:lnTo>
                <a:lnTo>
                  <a:pt x="9162754" y="3895017"/>
                </a:lnTo>
                <a:lnTo>
                  <a:pt x="9162115" y="3893705"/>
                </a:lnTo>
                <a:lnTo>
                  <a:pt x="9160839" y="3891080"/>
                </a:lnTo>
                <a:lnTo>
                  <a:pt x="9160200" y="3886486"/>
                </a:lnTo>
                <a:lnTo>
                  <a:pt x="9159562" y="3881892"/>
                </a:lnTo>
                <a:lnTo>
                  <a:pt x="9159562" y="3877954"/>
                </a:lnTo>
                <a:lnTo>
                  <a:pt x="9162115" y="3872704"/>
                </a:lnTo>
                <a:lnTo>
                  <a:pt x="9164669" y="3867454"/>
                </a:lnTo>
                <a:lnTo>
                  <a:pt x="9164669" y="3862860"/>
                </a:lnTo>
                <a:lnTo>
                  <a:pt x="9163392" y="3856954"/>
                </a:lnTo>
                <a:lnTo>
                  <a:pt x="9162754" y="3850391"/>
                </a:lnTo>
                <a:lnTo>
                  <a:pt x="9162115" y="3844485"/>
                </a:lnTo>
                <a:lnTo>
                  <a:pt x="9163392" y="3841203"/>
                </a:lnTo>
                <a:lnTo>
                  <a:pt x="9165307" y="3836610"/>
                </a:lnTo>
                <a:lnTo>
                  <a:pt x="9167222" y="3833328"/>
                </a:lnTo>
                <a:lnTo>
                  <a:pt x="9169776" y="3831359"/>
                </a:lnTo>
                <a:lnTo>
                  <a:pt x="9172329" y="3830047"/>
                </a:lnTo>
                <a:lnTo>
                  <a:pt x="9174883" y="3830703"/>
                </a:lnTo>
                <a:lnTo>
                  <a:pt x="9177436" y="3830703"/>
                </a:lnTo>
                <a:lnTo>
                  <a:pt x="9179990" y="3831359"/>
                </a:lnTo>
                <a:lnTo>
                  <a:pt x="9179990" y="3833328"/>
                </a:lnTo>
                <a:lnTo>
                  <a:pt x="9181267" y="3835953"/>
                </a:lnTo>
                <a:lnTo>
                  <a:pt x="9183182" y="3838578"/>
                </a:lnTo>
                <a:lnTo>
                  <a:pt x="9185097" y="3839235"/>
                </a:lnTo>
                <a:lnTo>
                  <a:pt x="9186374" y="3839891"/>
                </a:lnTo>
                <a:lnTo>
                  <a:pt x="9188289" y="3839891"/>
                </a:lnTo>
                <a:lnTo>
                  <a:pt x="9189566" y="3839891"/>
                </a:lnTo>
                <a:lnTo>
                  <a:pt x="9191481" y="3839891"/>
                </a:lnTo>
                <a:lnTo>
                  <a:pt x="9192757" y="3839235"/>
                </a:lnTo>
                <a:lnTo>
                  <a:pt x="9194034" y="3838578"/>
                </a:lnTo>
                <a:lnTo>
                  <a:pt x="9195311" y="3837266"/>
                </a:lnTo>
                <a:lnTo>
                  <a:pt x="9195311" y="3836610"/>
                </a:lnTo>
                <a:lnTo>
                  <a:pt x="9197864" y="3833328"/>
                </a:lnTo>
                <a:lnTo>
                  <a:pt x="9200418" y="3828734"/>
                </a:lnTo>
                <a:lnTo>
                  <a:pt x="9204886" y="3826766"/>
                </a:lnTo>
                <a:lnTo>
                  <a:pt x="9209355" y="3825453"/>
                </a:lnTo>
                <a:lnTo>
                  <a:pt x="9213824" y="3824141"/>
                </a:lnTo>
                <a:close/>
                <a:moveTo>
                  <a:pt x="7256089" y="3822977"/>
                </a:moveTo>
                <a:lnTo>
                  <a:pt x="7255413" y="3823484"/>
                </a:lnTo>
                <a:lnTo>
                  <a:pt x="7253460" y="3828042"/>
                </a:lnTo>
                <a:lnTo>
                  <a:pt x="7252158" y="3832600"/>
                </a:lnTo>
                <a:lnTo>
                  <a:pt x="7250857" y="3837158"/>
                </a:lnTo>
                <a:lnTo>
                  <a:pt x="7250857" y="3841065"/>
                </a:lnTo>
                <a:lnTo>
                  <a:pt x="7252809" y="3850181"/>
                </a:lnTo>
                <a:lnTo>
                  <a:pt x="7255413" y="3859297"/>
                </a:lnTo>
                <a:lnTo>
                  <a:pt x="7255413" y="3865808"/>
                </a:lnTo>
                <a:lnTo>
                  <a:pt x="7255413" y="3872971"/>
                </a:lnTo>
                <a:lnTo>
                  <a:pt x="7254762" y="3880784"/>
                </a:lnTo>
                <a:lnTo>
                  <a:pt x="7253018" y="3886601"/>
                </a:lnTo>
                <a:lnTo>
                  <a:pt x="7254145" y="3885248"/>
                </a:lnTo>
                <a:lnTo>
                  <a:pt x="7255447" y="3878737"/>
                </a:lnTo>
                <a:lnTo>
                  <a:pt x="7256098" y="3870923"/>
                </a:lnTo>
                <a:lnTo>
                  <a:pt x="7256749" y="3863761"/>
                </a:lnTo>
                <a:lnTo>
                  <a:pt x="7256749" y="3857249"/>
                </a:lnTo>
                <a:lnTo>
                  <a:pt x="7254145" y="3848133"/>
                </a:lnTo>
                <a:lnTo>
                  <a:pt x="7251541" y="3839669"/>
                </a:lnTo>
                <a:lnTo>
                  <a:pt x="7252191" y="3835111"/>
                </a:lnTo>
                <a:lnTo>
                  <a:pt x="7252843" y="3830553"/>
                </a:lnTo>
                <a:lnTo>
                  <a:pt x="7254796" y="3825995"/>
                </a:lnTo>
                <a:close/>
                <a:moveTo>
                  <a:pt x="6944481" y="3817766"/>
                </a:moveTo>
                <a:lnTo>
                  <a:pt x="6935738" y="3825344"/>
                </a:lnTo>
                <a:lnTo>
                  <a:pt x="6926622" y="3834459"/>
                </a:lnTo>
                <a:lnTo>
                  <a:pt x="6925971" y="3836413"/>
                </a:lnTo>
                <a:lnTo>
                  <a:pt x="6925971" y="3836705"/>
                </a:lnTo>
                <a:lnTo>
                  <a:pt x="6926037" y="3836507"/>
                </a:lnTo>
                <a:lnTo>
                  <a:pt x="6934499" y="3827391"/>
                </a:lnTo>
                <a:lnTo>
                  <a:pt x="6944263" y="3818275"/>
                </a:lnTo>
                <a:close/>
                <a:moveTo>
                  <a:pt x="10901357" y="3811764"/>
                </a:moveTo>
                <a:lnTo>
                  <a:pt x="10906567" y="3811764"/>
                </a:lnTo>
                <a:lnTo>
                  <a:pt x="10911775" y="3811764"/>
                </a:lnTo>
                <a:lnTo>
                  <a:pt x="10914381" y="3813104"/>
                </a:lnTo>
                <a:lnTo>
                  <a:pt x="10916985" y="3815783"/>
                </a:lnTo>
                <a:lnTo>
                  <a:pt x="10918287" y="3816452"/>
                </a:lnTo>
                <a:lnTo>
                  <a:pt x="10918939" y="3818462"/>
                </a:lnTo>
                <a:lnTo>
                  <a:pt x="10919589" y="3819801"/>
                </a:lnTo>
                <a:lnTo>
                  <a:pt x="10920241" y="3821141"/>
                </a:lnTo>
                <a:lnTo>
                  <a:pt x="10920891" y="3822480"/>
                </a:lnTo>
                <a:lnTo>
                  <a:pt x="10921543" y="3824489"/>
                </a:lnTo>
                <a:lnTo>
                  <a:pt x="10921543" y="3826499"/>
                </a:lnTo>
                <a:lnTo>
                  <a:pt x="10921543" y="3828508"/>
                </a:lnTo>
                <a:lnTo>
                  <a:pt x="10921543" y="3830517"/>
                </a:lnTo>
                <a:lnTo>
                  <a:pt x="10920241" y="3832526"/>
                </a:lnTo>
                <a:lnTo>
                  <a:pt x="10918939" y="3833196"/>
                </a:lnTo>
                <a:lnTo>
                  <a:pt x="10916985" y="3833866"/>
                </a:lnTo>
                <a:lnTo>
                  <a:pt x="10916985" y="3834536"/>
                </a:lnTo>
                <a:lnTo>
                  <a:pt x="10915683" y="3835205"/>
                </a:lnTo>
                <a:lnTo>
                  <a:pt x="10914381" y="3835205"/>
                </a:lnTo>
                <a:lnTo>
                  <a:pt x="10913079" y="3834536"/>
                </a:lnTo>
                <a:lnTo>
                  <a:pt x="10909171" y="3834536"/>
                </a:lnTo>
                <a:lnTo>
                  <a:pt x="10906567" y="3833866"/>
                </a:lnTo>
                <a:lnTo>
                  <a:pt x="10904613" y="3831187"/>
                </a:lnTo>
                <a:lnTo>
                  <a:pt x="10902659" y="3827838"/>
                </a:lnTo>
                <a:lnTo>
                  <a:pt x="10901357" y="3823820"/>
                </a:lnTo>
                <a:lnTo>
                  <a:pt x="10901357" y="3821141"/>
                </a:lnTo>
                <a:lnTo>
                  <a:pt x="10899405" y="3819131"/>
                </a:lnTo>
                <a:lnTo>
                  <a:pt x="10899405" y="3816452"/>
                </a:lnTo>
                <a:lnTo>
                  <a:pt x="10899405" y="3813773"/>
                </a:lnTo>
                <a:close/>
                <a:moveTo>
                  <a:pt x="6954148" y="3792095"/>
                </a:moveTo>
                <a:lnTo>
                  <a:pt x="6952668" y="3796042"/>
                </a:lnTo>
                <a:lnTo>
                  <a:pt x="6952561" y="3796791"/>
                </a:lnTo>
                <a:lnTo>
                  <a:pt x="6954027" y="3792881"/>
                </a:lnTo>
                <a:close/>
                <a:moveTo>
                  <a:pt x="4425896" y="3774214"/>
                </a:moveTo>
                <a:lnTo>
                  <a:pt x="4422761" y="3779858"/>
                </a:lnTo>
                <a:lnTo>
                  <a:pt x="4419506" y="3785067"/>
                </a:lnTo>
                <a:lnTo>
                  <a:pt x="4417418" y="3789244"/>
                </a:lnTo>
                <a:lnTo>
                  <a:pt x="4418437" y="3788880"/>
                </a:lnTo>
                <a:lnTo>
                  <a:pt x="4421042" y="3783671"/>
                </a:lnTo>
                <a:lnTo>
                  <a:pt x="4424297" y="3777810"/>
                </a:lnTo>
                <a:close/>
                <a:moveTo>
                  <a:pt x="2913410" y="3769922"/>
                </a:moveTo>
                <a:lnTo>
                  <a:pt x="2910155" y="3770573"/>
                </a:lnTo>
                <a:lnTo>
                  <a:pt x="2906901" y="3771225"/>
                </a:lnTo>
                <a:lnTo>
                  <a:pt x="2902344" y="3772527"/>
                </a:lnTo>
                <a:lnTo>
                  <a:pt x="2898439" y="3773830"/>
                </a:lnTo>
                <a:lnTo>
                  <a:pt x="2895184" y="3775784"/>
                </a:lnTo>
                <a:lnTo>
                  <a:pt x="2894533" y="3778389"/>
                </a:lnTo>
                <a:lnTo>
                  <a:pt x="2894533" y="3780995"/>
                </a:lnTo>
                <a:lnTo>
                  <a:pt x="2894533" y="3784252"/>
                </a:lnTo>
                <a:lnTo>
                  <a:pt x="2895184" y="3788160"/>
                </a:lnTo>
                <a:lnTo>
                  <a:pt x="2895184" y="3791416"/>
                </a:lnTo>
                <a:lnTo>
                  <a:pt x="2895835" y="3794673"/>
                </a:lnTo>
                <a:lnTo>
                  <a:pt x="2895835" y="3797279"/>
                </a:lnTo>
                <a:lnTo>
                  <a:pt x="2895184" y="3799884"/>
                </a:lnTo>
                <a:lnTo>
                  <a:pt x="2893882" y="3804443"/>
                </a:lnTo>
                <a:lnTo>
                  <a:pt x="2890627" y="3810957"/>
                </a:lnTo>
                <a:lnTo>
                  <a:pt x="2886722" y="3817470"/>
                </a:lnTo>
                <a:lnTo>
                  <a:pt x="2882165" y="3822681"/>
                </a:lnTo>
                <a:lnTo>
                  <a:pt x="2877609" y="3826589"/>
                </a:lnTo>
                <a:lnTo>
                  <a:pt x="2871100" y="3831149"/>
                </a:lnTo>
                <a:lnTo>
                  <a:pt x="2864591" y="3836359"/>
                </a:lnTo>
                <a:lnTo>
                  <a:pt x="2859383" y="3840268"/>
                </a:lnTo>
                <a:lnTo>
                  <a:pt x="2855477" y="3842873"/>
                </a:lnTo>
                <a:lnTo>
                  <a:pt x="2850921" y="3846781"/>
                </a:lnTo>
                <a:lnTo>
                  <a:pt x="2847015" y="3851340"/>
                </a:lnTo>
                <a:lnTo>
                  <a:pt x="2844412" y="3855249"/>
                </a:lnTo>
                <a:lnTo>
                  <a:pt x="2842459" y="3863065"/>
                </a:lnTo>
                <a:lnTo>
                  <a:pt x="2841808" y="3872184"/>
                </a:lnTo>
                <a:lnTo>
                  <a:pt x="2840506" y="3881303"/>
                </a:lnTo>
                <a:lnTo>
                  <a:pt x="2839204" y="3888467"/>
                </a:lnTo>
                <a:lnTo>
                  <a:pt x="2834648" y="3894329"/>
                </a:lnTo>
                <a:lnTo>
                  <a:pt x="2828790" y="3900192"/>
                </a:lnTo>
                <a:lnTo>
                  <a:pt x="2824884" y="3903448"/>
                </a:lnTo>
                <a:lnTo>
                  <a:pt x="2821629" y="3906054"/>
                </a:lnTo>
                <a:lnTo>
                  <a:pt x="2818375" y="3908008"/>
                </a:lnTo>
                <a:lnTo>
                  <a:pt x="2815771" y="3909962"/>
                </a:lnTo>
                <a:lnTo>
                  <a:pt x="2813167" y="3911265"/>
                </a:lnTo>
                <a:lnTo>
                  <a:pt x="2809262" y="3913219"/>
                </a:lnTo>
                <a:lnTo>
                  <a:pt x="2805356" y="3914521"/>
                </a:lnTo>
                <a:lnTo>
                  <a:pt x="2802753" y="3914521"/>
                </a:lnTo>
                <a:lnTo>
                  <a:pt x="2798847" y="3919732"/>
                </a:lnTo>
                <a:lnTo>
                  <a:pt x="2793640" y="3926246"/>
                </a:lnTo>
                <a:lnTo>
                  <a:pt x="2789083" y="3932759"/>
                </a:lnTo>
                <a:lnTo>
                  <a:pt x="2785178" y="3937970"/>
                </a:lnTo>
                <a:lnTo>
                  <a:pt x="2779970" y="3946437"/>
                </a:lnTo>
                <a:lnTo>
                  <a:pt x="2774763" y="3955556"/>
                </a:lnTo>
                <a:lnTo>
                  <a:pt x="2772810" y="3960767"/>
                </a:lnTo>
                <a:lnTo>
                  <a:pt x="2770206" y="3967281"/>
                </a:lnTo>
                <a:lnTo>
                  <a:pt x="2769555" y="3970537"/>
                </a:lnTo>
                <a:lnTo>
                  <a:pt x="2768905" y="3973143"/>
                </a:lnTo>
                <a:lnTo>
                  <a:pt x="2768905" y="3976399"/>
                </a:lnTo>
                <a:lnTo>
                  <a:pt x="2769555" y="3978353"/>
                </a:lnTo>
                <a:lnTo>
                  <a:pt x="2773461" y="3980959"/>
                </a:lnTo>
                <a:lnTo>
                  <a:pt x="2777367" y="3983564"/>
                </a:lnTo>
                <a:lnTo>
                  <a:pt x="2778017" y="3985518"/>
                </a:lnTo>
                <a:lnTo>
                  <a:pt x="2778017" y="3988775"/>
                </a:lnTo>
                <a:lnTo>
                  <a:pt x="2778017" y="3991380"/>
                </a:lnTo>
                <a:lnTo>
                  <a:pt x="2777367" y="3995289"/>
                </a:lnTo>
                <a:lnTo>
                  <a:pt x="2776716" y="3998545"/>
                </a:lnTo>
                <a:lnTo>
                  <a:pt x="2776716" y="4001151"/>
                </a:lnTo>
                <a:lnTo>
                  <a:pt x="2776716" y="4003105"/>
                </a:lnTo>
                <a:lnTo>
                  <a:pt x="2777367" y="4004407"/>
                </a:lnTo>
                <a:lnTo>
                  <a:pt x="2778668" y="4005059"/>
                </a:lnTo>
                <a:lnTo>
                  <a:pt x="2778821" y="4005097"/>
                </a:lnTo>
                <a:lnTo>
                  <a:pt x="2778405" y="4003849"/>
                </a:lnTo>
                <a:lnTo>
                  <a:pt x="2778405" y="4001896"/>
                </a:lnTo>
                <a:lnTo>
                  <a:pt x="2778405" y="3999291"/>
                </a:lnTo>
                <a:lnTo>
                  <a:pt x="2779056" y="3996035"/>
                </a:lnTo>
                <a:lnTo>
                  <a:pt x="2779707" y="3992780"/>
                </a:lnTo>
                <a:lnTo>
                  <a:pt x="2779707" y="3989524"/>
                </a:lnTo>
                <a:lnTo>
                  <a:pt x="2779707" y="3986920"/>
                </a:lnTo>
                <a:lnTo>
                  <a:pt x="2779056" y="3984315"/>
                </a:lnTo>
                <a:lnTo>
                  <a:pt x="2775150" y="3981710"/>
                </a:lnTo>
                <a:lnTo>
                  <a:pt x="2771244" y="3979106"/>
                </a:lnTo>
                <a:lnTo>
                  <a:pt x="2770593" y="3977152"/>
                </a:lnTo>
                <a:lnTo>
                  <a:pt x="2770593" y="3974548"/>
                </a:lnTo>
                <a:lnTo>
                  <a:pt x="2771244" y="3971292"/>
                </a:lnTo>
                <a:lnTo>
                  <a:pt x="2771895" y="3968036"/>
                </a:lnTo>
                <a:lnTo>
                  <a:pt x="2774499" y="3961525"/>
                </a:lnTo>
                <a:lnTo>
                  <a:pt x="2776452" y="3956316"/>
                </a:lnTo>
                <a:lnTo>
                  <a:pt x="2781660" y="3947851"/>
                </a:lnTo>
                <a:lnTo>
                  <a:pt x="2786867" y="3938735"/>
                </a:lnTo>
                <a:lnTo>
                  <a:pt x="2790773" y="3933526"/>
                </a:lnTo>
                <a:lnTo>
                  <a:pt x="2795981" y="3927015"/>
                </a:lnTo>
                <a:lnTo>
                  <a:pt x="2800538" y="3920503"/>
                </a:lnTo>
                <a:lnTo>
                  <a:pt x="2804444" y="3915945"/>
                </a:lnTo>
                <a:lnTo>
                  <a:pt x="2807047" y="3915294"/>
                </a:lnTo>
                <a:lnTo>
                  <a:pt x="2810953" y="3913992"/>
                </a:lnTo>
                <a:lnTo>
                  <a:pt x="2814859" y="3912690"/>
                </a:lnTo>
                <a:lnTo>
                  <a:pt x="2817463" y="3910736"/>
                </a:lnTo>
                <a:lnTo>
                  <a:pt x="2820067" y="3909434"/>
                </a:lnTo>
                <a:lnTo>
                  <a:pt x="2823322" y="3907481"/>
                </a:lnTo>
                <a:lnTo>
                  <a:pt x="2826577" y="3904225"/>
                </a:lnTo>
                <a:lnTo>
                  <a:pt x="2830482" y="3901620"/>
                </a:lnTo>
                <a:lnTo>
                  <a:pt x="2836341" y="3895109"/>
                </a:lnTo>
                <a:lnTo>
                  <a:pt x="2840898" y="3889900"/>
                </a:lnTo>
                <a:lnTo>
                  <a:pt x="2842200" y="3882086"/>
                </a:lnTo>
                <a:lnTo>
                  <a:pt x="2843502" y="3872970"/>
                </a:lnTo>
                <a:lnTo>
                  <a:pt x="2844153" y="3863854"/>
                </a:lnTo>
                <a:lnTo>
                  <a:pt x="2846106" y="3856692"/>
                </a:lnTo>
                <a:lnTo>
                  <a:pt x="2848710" y="3852134"/>
                </a:lnTo>
                <a:lnTo>
                  <a:pt x="2852616" y="3848227"/>
                </a:lnTo>
                <a:lnTo>
                  <a:pt x="2857172" y="3844320"/>
                </a:lnTo>
                <a:lnTo>
                  <a:pt x="2861078" y="3841065"/>
                </a:lnTo>
                <a:lnTo>
                  <a:pt x="2866286" y="3837158"/>
                </a:lnTo>
                <a:lnTo>
                  <a:pt x="2872796" y="3832600"/>
                </a:lnTo>
                <a:lnTo>
                  <a:pt x="2879305" y="3828042"/>
                </a:lnTo>
                <a:lnTo>
                  <a:pt x="2883862" y="3823484"/>
                </a:lnTo>
                <a:lnTo>
                  <a:pt x="2888419" y="3818275"/>
                </a:lnTo>
                <a:lnTo>
                  <a:pt x="2892325" y="3812415"/>
                </a:lnTo>
                <a:lnTo>
                  <a:pt x="2895580" y="3805903"/>
                </a:lnTo>
                <a:lnTo>
                  <a:pt x="2896882" y="3800694"/>
                </a:lnTo>
                <a:lnTo>
                  <a:pt x="2897533" y="3798089"/>
                </a:lnTo>
                <a:lnTo>
                  <a:pt x="2897533" y="3795485"/>
                </a:lnTo>
                <a:lnTo>
                  <a:pt x="2896882" y="3792229"/>
                </a:lnTo>
                <a:lnTo>
                  <a:pt x="2896882" y="3788974"/>
                </a:lnTo>
                <a:lnTo>
                  <a:pt x="2896231" y="3785067"/>
                </a:lnTo>
                <a:lnTo>
                  <a:pt x="2896231" y="3781811"/>
                </a:lnTo>
                <a:lnTo>
                  <a:pt x="2896231" y="3779206"/>
                </a:lnTo>
                <a:lnTo>
                  <a:pt x="2896882" y="3777253"/>
                </a:lnTo>
                <a:lnTo>
                  <a:pt x="2900137" y="3775300"/>
                </a:lnTo>
                <a:lnTo>
                  <a:pt x="2904042" y="3773346"/>
                </a:lnTo>
                <a:lnTo>
                  <a:pt x="2908599" y="3772695"/>
                </a:lnTo>
                <a:lnTo>
                  <a:pt x="2911854" y="3772044"/>
                </a:lnTo>
                <a:lnTo>
                  <a:pt x="2915109" y="3771393"/>
                </a:lnTo>
                <a:lnTo>
                  <a:pt x="2919015" y="3770742"/>
                </a:lnTo>
                <a:lnTo>
                  <a:pt x="2922921" y="3770742"/>
                </a:lnTo>
                <a:lnTo>
                  <a:pt x="2927477" y="3771393"/>
                </a:lnTo>
                <a:lnTo>
                  <a:pt x="2935289" y="3772695"/>
                </a:lnTo>
                <a:lnTo>
                  <a:pt x="2942450" y="3774648"/>
                </a:lnTo>
                <a:lnTo>
                  <a:pt x="2947658" y="3774648"/>
                </a:lnTo>
                <a:lnTo>
                  <a:pt x="2954818" y="3775951"/>
                </a:lnTo>
                <a:lnTo>
                  <a:pt x="2960677" y="3777904"/>
                </a:lnTo>
                <a:lnTo>
                  <a:pt x="2965885" y="3779858"/>
                </a:lnTo>
                <a:lnTo>
                  <a:pt x="2969082" y="3781989"/>
                </a:lnTo>
                <a:lnTo>
                  <a:pt x="2968088" y="3780995"/>
                </a:lnTo>
                <a:lnTo>
                  <a:pt x="2964182" y="3778389"/>
                </a:lnTo>
                <a:lnTo>
                  <a:pt x="2959626" y="3776435"/>
                </a:lnTo>
                <a:lnTo>
                  <a:pt x="2953116" y="3775133"/>
                </a:lnTo>
                <a:lnTo>
                  <a:pt x="2945956" y="3773830"/>
                </a:lnTo>
                <a:lnTo>
                  <a:pt x="2940749" y="3773179"/>
                </a:lnTo>
                <a:lnTo>
                  <a:pt x="2933589" y="3771876"/>
                </a:lnTo>
                <a:lnTo>
                  <a:pt x="2925777" y="3770573"/>
                </a:lnTo>
                <a:lnTo>
                  <a:pt x="2921221" y="3769922"/>
                </a:lnTo>
                <a:lnTo>
                  <a:pt x="2917315" y="3769922"/>
                </a:lnTo>
                <a:close/>
                <a:moveTo>
                  <a:pt x="7276671" y="3769240"/>
                </a:moveTo>
                <a:lnTo>
                  <a:pt x="7276243" y="3769440"/>
                </a:lnTo>
                <a:lnTo>
                  <a:pt x="7274941" y="3778556"/>
                </a:lnTo>
                <a:lnTo>
                  <a:pt x="7273639" y="3787672"/>
                </a:lnTo>
                <a:lnTo>
                  <a:pt x="7272989" y="3792881"/>
                </a:lnTo>
                <a:lnTo>
                  <a:pt x="7271687" y="3799392"/>
                </a:lnTo>
                <a:lnTo>
                  <a:pt x="7270474" y="3805458"/>
                </a:lnTo>
                <a:lnTo>
                  <a:pt x="7271075" y="3803856"/>
                </a:lnTo>
                <a:lnTo>
                  <a:pt x="7273028" y="3797345"/>
                </a:lnTo>
                <a:lnTo>
                  <a:pt x="7273679" y="3790833"/>
                </a:lnTo>
                <a:lnTo>
                  <a:pt x="7274330" y="3785624"/>
                </a:lnTo>
                <a:lnTo>
                  <a:pt x="7275633" y="3776508"/>
                </a:lnTo>
                <a:close/>
                <a:moveTo>
                  <a:pt x="3992470" y="3767701"/>
                </a:moveTo>
                <a:lnTo>
                  <a:pt x="3991166" y="3769439"/>
                </a:lnTo>
                <a:lnTo>
                  <a:pt x="3989864" y="3772044"/>
                </a:lnTo>
                <a:lnTo>
                  <a:pt x="3989213" y="3775951"/>
                </a:lnTo>
                <a:lnTo>
                  <a:pt x="3988563" y="3779858"/>
                </a:lnTo>
                <a:lnTo>
                  <a:pt x="3987911" y="3787671"/>
                </a:lnTo>
                <a:lnTo>
                  <a:pt x="3987911" y="3792880"/>
                </a:lnTo>
                <a:lnTo>
                  <a:pt x="3988563" y="3798089"/>
                </a:lnTo>
                <a:lnTo>
                  <a:pt x="3989213" y="3803950"/>
                </a:lnTo>
                <a:lnTo>
                  <a:pt x="3990515" y="3809810"/>
                </a:lnTo>
                <a:lnTo>
                  <a:pt x="3991817" y="3815670"/>
                </a:lnTo>
                <a:lnTo>
                  <a:pt x="3995723" y="3826740"/>
                </a:lnTo>
                <a:lnTo>
                  <a:pt x="3998327" y="3836507"/>
                </a:lnTo>
                <a:lnTo>
                  <a:pt x="4000931" y="3844971"/>
                </a:lnTo>
                <a:lnTo>
                  <a:pt x="4004186" y="3855390"/>
                </a:lnTo>
                <a:lnTo>
                  <a:pt x="4008092" y="3865808"/>
                </a:lnTo>
                <a:lnTo>
                  <a:pt x="4010695" y="3874273"/>
                </a:lnTo>
                <a:lnTo>
                  <a:pt x="4013299" y="3885342"/>
                </a:lnTo>
                <a:lnTo>
                  <a:pt x="4015252" y="3899016"/>
                </a:lnTo>
                <a:lnTo>
                  <a:pt x="4017856" y="3912039"/>
                </a:lnTo>
                <a:lnTo>
                  <a:pt x="4018507" y="3923108"/>
                </a:lnTo>
                <a:lnTo>
                  <a:pt x="4018507" y="3929619"/>
                </a:lnTo>
                <a:lnTo>
                  <a:pt x="4017856" y="3936782"/>
                </a:lnTo>
                <a:lnTo>
                  <a:pt x="4017205" y="3943944"/>
                </a:lnTo>
                <a:lnTo>
                  <a:pt x="4015903" y="3949153"/>
                </a:lnTo>
                <a:lnTo>
                  <a:pt x="4014427" y="3951369"/>
                </a:lnTo>
                <a:lnTo>
                  <a:pt x="4014731" y="3951013"/>
                </a:lnTo>
                <a:lnTo>
                  <a:pt x="4017336" y="3947106"/>
                </a:lnTo>
                <a:lnTo>
                  <a:pt x="4018638" y="3941897"/>
                </a:lnTo>
                <a:lnTo>
                  <a:pt x="4019289" y="3935386"/>
                </a:lnTo>
                <a:lnTo>
                  <a:pt x="4019940" y="3928223"/>
                </a:lnTo>
                <a:lnTo>
                  <a:pt x="4019940" y="3921712"/>
                </a:lnTo>
                <a:lnTo>
                  <a:pt x="4018638" y="3910643"/>
                </a:lnTo>
                <a:lnTo>
                  <a:pt x="4016685" y="3897620"/>
                </a:lnTo>
                <a:lnTo>
                  <a:pt x="4014731" y="3883946"/>
                </a:lnTo>
                <a:lnTo>
                  <a:pt x="4012127" y="3872226"/>
                </a:lnTo>
                <a:lnTo>
                  <a:pt x="4009522" y="3863761"/>
                </a:lnTo>
                <a:lnTo>
                  <a:pt x="4005615" y="3853342"/>
                </a:lnTo>
                <a:lnTo>
                  <a:pt x="4002360" y="3842924"/>
                </a:lnTo>
                <a:lnTo>
                  <a:pt x="3999755" y="3834459"/>
                </a:lnTo>
                <a:lnTo>
                  <a:pt x="3996499" y="3825344"/>
                </a:lnTo>
                <a:lnTo>
                  <a:pt x="3993244" y="3813623"/>
                </a:lnTo>
                <a:lnTo>
                  <a:pt x="3991941" y="3807763"/>
                </a:lnTo>
                <a:lnTo>
                  <a:pt x="3990639" y="3801903"/>
                </a:lnTo>
                <a:lnTo>
                  <a:pt x="3989337" y="3796042"/>
                </a:lnTo>
                <a:lnTo>
                  <a:pt x="3989337" y="3790833"/>
                </a:lnTo>
                <a:lnTo>
                  <a:pt x="3989337" y="3784973"/>
                </a:lnTo>
                <a:lnTo>
                  <a:pt x="3989988" y="3777810"/>
                </a:lnTo>
                <a:lnTo>
                  <a:pt x="3990639" y="3773904"/>
                </a:lnTo>
                <a:lnTo>
                  <a:pt x="3991290" y="3770648"/>
                </a:lnTo>
                <a:close/>
                <a:moveTo>
                  <a:pt x="10883777" y="3755766"/>
                </a:moveTo>
                <a:lnTo>
                  <a:pt x="10885731" y="3755766"/>
                </a:lnTo>
                <a:lnTo>
                  <a:pt x="10887033" y="3755766"/>
                </a:lnTo>
                <a:lnTo>
                  <a:pt x="10888335" y="3755766"/>
                </a:lnTo>
                <a:lnTo>
                  <a:pt x="10889637" y="3756432"/>
                </a:lnTo>
                <a:lnTo>
                  <a:pt x="10891591" y="3757097"/>
                </a:lnTo>
                <a:lnTo>
                  <a:pt x="10893545" y="3758429"/>
                </a:lnTo>
                <a:lnTo>
                  <a:pt x="10894847" y="3760425"/>
                </a:lnTo>
                <a:lnTo>
                  <a:pt x="10896801" y="3762422"/>
                </a:lnTo>
                <a:lnTo>
                  <a:pt x="10898103" y="3766416"/>
                </a:lnTo>
                <a:lnTo>
                  <a:pt x="10899405" y="3771075"/>
                </a:lnTo>
                <a:lnTo>
                  <a:pt x="10899405" y="3774403"/>
                </a:lnTo>
                <a:lnTo>
                  <a:pt x="10898753" y="3779062"/>
                </a:lnTo>
                <a:lnTo>
                  <a:pt x="10898753" y="3781059"/>
                </a:lnTo>
                <a:lnTo>
                  <a:pt x="10898103" y="3783056"/>
                </a:lnTo>
                <a:lnTo>
                  <a:pt x="10897451" y="3784387"/>
                </a:lnTo>
                <a:lnTo>
                  <a:pt x="10896801" y="3785053"/>
                </a:lnTo>
                <a:lnTo>
                  <a:pt x="10894847" y="3785718"/>
                </a:lnTo>
                <a:lnTo>
                  <a:pt x="10893545" y="3785718"/>
                </a:lnTo>
                <a:lnTo>
                  <a:pt x="10891591" y="3785053"/>
                </a:lnTo>
                <a:lnTo>
                  <a:pt x="10890289" y="3784387"/>
                </a:lnTo>
                <a:lnTo>
                  <a:pt x="10887033" y="3781725"/>
                </a:lnTo>
                <a:lnTo>
                  <a:pt x="10885079" y="3779728"/>
                </a:lnTo>
                <a:lnTo>
                  <a:pt x="10883125" y="3775734"/>
                </a:lnTo>
                <a:lnTo>
                  <a:pt x="10881173" y="3770409"/>
                </a:lnTo>
                <a:lnTo>
                  <a:pt x="10879869" y="3767747"/>
                </a:lnTo>
                <a:lnTo>
                  <a:pt x="10879869" y="3764419"/>
                </a:lnTo>
                <a:lnTo>
                  <a:pt x="10879869" y="3761757"/>
                </a:lnTo>
                <a:lnTo>
                  <a:pt x="10880521" y="3759760"/>
                </a:lnTo>
                <a:lnTo>
                  <a:pt x="10880521" y="3758429"/>
                </a:lnTo>
                <a:lnTo>
                  <a:pt x="10881173" y="3757763"/>
                </a:lnTo>
                <a:lnTo>
                  <a:pt x="10882475" y="3756432"/>
                </a:lnTo>
                <a:close/>
                <a:moveTo>
                  <a:pt x="4000504" y="3753338"/>
                </a:moveTo>
                <a:lnTo>
                  <a:pt x="3999629" y="3754463"/>
                </a:lnTo>
                <a:lnTo>
                  <a:pt x="3995723" y="3760975"/>
                </a:lnTo>
                <a:lnTo>
                  <a:pt x="3993276" y="3766481"/>
                </a:lnTo>
                <a:lnTo>
                  <a:pt x="3994546" y="3764788"/>
                </a:lnTo>
                <a:lnTo>
                  <a:pt x="3997151" y="3758927"/>
                </a:lnTo>
                <a:close/>
                <a:moveTo>
                  <a:pt x="4013661" y="3737858"/>
                </a:moveTo>
                <a:lnTo>
                  <a:pt x="4013299" y="3738185"/>
                </a:lnTo>
                <a:lnTo>
                  <a:pt x="4013010" y="3738510"/>
                </a:lnTo>
                <a:close/>
                <a:moveTo>
                  <a:pt x="4077838" y="3735954"/>
                </a:moveTo>
                <a:lnTo>
                  <a:pt x="4075938" y="3738091"/>
                </a:lnTo>
                <a:lnTo>
                  <a:pt x="4070078" y="3744602"/>
                </a:lnTo>
                <a:lnTo>
                  <a:pt x="4065520" y="3749811"/>
                </a:lnTo>
                <a:lnTo>
                  <a:pt x="4056404" y="3756323"/>
                </a:lnTo>
                <a:lnTo>
                  <a:pt x="4047939" y="3762834"/>
                </a:lnTo>
                <a:lnTo>
                  <a:pt x="4047939" y="3763122"/>
                </a:lnTo>
                <a:lnTo>
                  <a:pt x="4054962" y="3757719"/>
                </a:lnTo>
                <a:lnTo>
                  <a:pt x="4064075" y="3751859"/>
                </a:lnTo>
                <a:lnTo>
                  <a:pt x="4068632" y="3746650"/>
                </a:lnTo>
                <a:lnTo>
                  <a:pt x="4074491" y="3740138"/>
                </a:lnTo>
                <a:close/>
                <a:moveTo>
                  <a:pt x="4439658" y="3727822"/>
                </a:moveTo>
                <a:lnTo>
                  <a:pt x="4439035" y="3729069"/>
                </a:lnTo>
                <a:lnTo>
                  <a:pt x="4436431" y="3734278"/>
                </a:lnTo>
                <a:lnTo>
                  <a:pt x="4434479" y="3738836"/>
                </a:lnTo>
                <a:lnTo>
                  <a:pt x="4433177" y="3745998"/>
                </a:lnTo>
                <a:lnTo>
                  <a:pt x="4431875" y="3754463"/>
                </a:lnTo>
                <a:lnTo>
                  <a:pt x="4431224" y="3758370"/>
                </a:lnTo>
                <a:lnTo>
                  <a:pt x="4429922" y="3762277"/>
                </a:lnTo>
                <a:lnTo>
                  <a:pt x="4428620" y="3766184"/>
                </a:lnTo>
                <a:lnTo>
                  <a:pt x="4427318" y="3769439"/>
                </a:lnTo>
                <a:lnTo>
                  <a:pt x="4426059" y="3773846"/>
                </a:lnTo>
                <a:lnTo>
                  <a:pt x="4426902" y="3771950"/>
                </a:lnTo>
                <a:lnTo>
                  <a:pt x="4428204" y="3767392"/>
                </a:lnTo>
                <a:lnTo>
                  <a:pt x="4430158" y="3764137"/>
                </a:lnTo>
                <a:lnTo>
                  <a:pt x="4431460" y="3760881"/>
                </a:lnTo>
                <a:lnTo>
                  <a:pt x="4432111" y="3756323"/>
                </a:lnTo>
                <a:lnTo>
                  <a:pt x="4433413" y="3752416"/>
                </a:lnTo>
                <a:lnTo>
                  <a:pt x="4434716" y="3743951"/>
                </a:lnTo>
                <a:lnTo>
                  <a:pt x="4436018" y="3737440"/>
                </a:lnTo>
                <a:lnTo>
                  <a:pt x="4437971" y="3732882"/>
                </a:lnTo>
                <a:close/>
                <a:moveTo>
                  <a:pt x="3038887" y="3720767"/>
                </a:moveTo>
                <a:lnTo>
                  <a:pt x="3040340" y="3723676"/>
                </a:lnTo>
                <a:lnTo>
                  <a:pt x="3042944" y="3729538"/>
                </a:lnTo>
                <a:lnTo>
                  <a:pt x="3044897" y="3735400"/>
                </a:lnTo>
                <a:lnTo>
                  <a:pt x="3045548" y="3740611"/>
                </a:lnTo>
                <a:lnTo>
                  <a:pt x="3044246" y="3742565"/>
                </a:lnTo>
                <a:lnTo>
                  <a:pt x="3042293" y="3744519"/>
                </a:lnTo>
                <a:lnTo>
                  <a:pt x="3039689" y="3746473"/>
                </a:lnTo>
                <a:lnTo>
                  <a:pt x="3036435" y="3748427"/>
                </a:lnTo>
                <a:lnTo>
                  <a:pt x="3033180" y="3750381"/>
                </a:lnTo>
                <a:lnTo>
                  <a:pt x="3030577" y="3751684"/>
                </a:lnTo>
                <a:lnTo>
                  <a:pt x="3027322" y="3752987"/>
                </a:lnTo>
                <a:lnTo>
                  <a:pt x="3025369" y="3752987"/>
                </a:lnTo>
                <a:lnTo>
                  <a:pt x="3020813" y="3754290"/>
                </a:lnTo>
                <a:lnTo>
                  <a:pt x="3014954" y="3755592"/>
                </a:lnTo>
                <a:lnTo>
                  <a:pt x="3009747" y="3756895"/>
                </a:lnTo>
                <a:lnTo>
                  <a:pt x="3005190" y="3758198"/>
                </a:lnTo>
                <a:lnTo>
                  <a:pt x="3001285" y="3760803"/>
                </a:lnTo>
                <a:lnTo>
                  <a:pt x="2998030" y="3763408"/>
                </a:lnTo>
                <a:lnTo>
                  <a:pt x="2994776" y="3767316"/>
                </a:lnTo>
                <a:lnTo>
                  <a:pt x="2992172" y="3770573"/>
                </a:lnTo>
                <a:lnTo>
                  <a:pt x="2992823" y="3774481"/>
                </a:lnTo>
                <a:lnTo>
                  <a:pt x="2994776" y="3779692"/>
                </a:lnTo>
                <a:lnTo>
                  <a:pt x="2995427" y="3782949"/>
                </a:lnTo>
                <a:lnTo>
                  <a:pt x="2995427" y="3785554"/>
                </a:lnTo>
                <a:lnTo>
                  <a:pt x="2995427" y="3788160"/>
                </a:lnTo>
                <a:lnTo>
                  <a:pt x="2994776" y="3789462"/>
                </a:lnTo>
                <a:lnTo>
                  <a:pt x="2992172" y="3790765"/>
                </a:lnTo>
                <a:lnTo>
                  <a:pt x="2988266" y="3791416"/>
                </a:lnTo>
                <a:lnTo>
                  <a:pt x="2983710" y="3790765"/>
                </a:lnTo>
                <a:lnTo>
                  <a:pt x="2979804" y="3789462"/>
                </a:lnTo>
                <a:lnTo>
                  <a:pt x="2977851" y="3788811"/>
                </a:lnTo>
                <a:lnTo>
                  <a:pt x="2976865" y="3788482"/>
                </a:lnTo>
                <a:lnTo>
                  <a:pt x="2977602" y="3788974"/>
                </a:lnTo>
                <a:lnTo>
                  <a:pt x="2979555" y="3790276"/>
                </a:lnTo>
                <a:lnTo>
                  <a:pt x="2981508" y="3790276"/>
                </a:lnTo>
                <a:lnTo>
                  <a:pt x="2985414" y="3791578"/>
                </a:lnTo>
                <a:lnTo>
                  <a:pt x="2989971" y="3792229"/>
                </a:lnTo>
                <a:lnTo>
                  <a:pt x="2993877" y="3791578"/>
                </a:lnTo>
                <a:lnTo>
                  <a:pt x="2996480" y="3790276"/>
                </a:lnTo>
                <a:lnTo>
                  <a:pt x="2997131" y="3788974"/>
                </a:lnTo>
                <a:lnTo>
                  <a:pt x="2997131" y="3787020"/>
                </a:lnTo>
                <a:lnTo>
                  <a:pt x="2996480" y="3783764"/>
                </a:lnTo>
                <a:lnTo>
                  <a:pt x="2996480" y="3781160"/>
                </a:lnTo>
                <a:lnTo>
                  <a:pt x="2994528" y="3775300"/>
                </a:lnTo>
                <a:lnTo>
                  <a:pt x="2993877" y="3772044"/>
                </a:lnTo>
                <a:lnTo>
                  <a:pt x="2996480" y="3768137"/>
                </a:lnTo>
                <a:lnTo>
                  <a:pt x="2999084" y="3764881"/>
                </a:lnTo>
                <a:lnTo>
                  <a:pt x="3002990" y="3761626"/>
                </a:lnTo>
                <a:lnTo>
                  <a:pt x="3006896" y="3759021"/>
                </a:lnTo>
                <a:lnTo>
                  <a:pt x="3011453" y="3757719"/>
                </a:lnTo>
                <a:lnTo>
                  <a:pt x="3016661" y="3756417"/>
                </a:lnTo>
                <a:lnTo>
                  <a:pt x="3022519" y="3755765"/>
                </a:lnTo>
                <a:lnTo>
                  <a:pt x="3027076" y="3754463"/>
                </a:lnTo>
                <a:lnTo>
                  <a:pt x="3029029" y="3753812"/>
                </a:lnTo>
                <a:lnTo>
                  <a:pt x="3032284" y="3753161"/>
                </a:lnTo>
                <a:lnTo>
                  <a:pt x="3034888" y="3751208"/>
                </a:lnTo>
                <a:lnTo>
                  <a:pt x="3038143" y="3749905"/>
                </a:lnTo>
                <a:lnTo>
                  <a:pt x="3041398" y="3747952"/>
                </a:lnTo>
                <a:lnTo>
                  <a:pt x="3044001" y="3745347"/>
                </a:lnTo>
                <a:lnTo>
                  <a:pt x="3045954" y="3743394"/>
                </a:lnTo>
                <a:lnTo>
                  <a:pt x="3047256" y="3741440"/>
                </a:lnTo>
                <a:lnTo>
                  <a:pt x="3046605" y="3736231"/>
                </a:lnTo>
                <a:lnTo>
                  <a:pt x="3044652" y="3730371"/>
                </a:lnTo>
                <a:lnTo>
                  <a:pt x="3042049" y="3724511"/>
                </a:lnTo>
                <a:lnTo>
                  <a:pt x="3039445" y="3721255"/>
                </a:lnTo>
                <a:close/>
                <a:moveTo>
                  <a:pt x="4517087" y="3712856"/>
                </a:moveTo>
                <a:lnTo>
                  <a:pt x="4516501" y="3713442"/>
                </a:lnTo>
                <a:lnTo>
                  <a:pt x="4516369" y="3713641"/>
                </a:lnTo>
                <a:lnTo>
                  <a:pt x="4516759" y="3713348"/>
                </a:lnTo>
                <a:close/>
                <a:moveTo>
                  <a:pt x="3025281" y="3710590"/>
                </a:moveTo>
                <a:lnTo>
                  <a:pt x="3025369" y="3710649"/>
                </a:lnTo>
                <a:lnTo>
                  <a:pt x="3029813" y="3713479"/>
                </a:lnTo>
                <a:lnTo>
                  <a:pt x="3027076" y="3711488"/>
                </a:lnTo>
                <a:close/>
                <a:moveTo>
                  <a:pt x="2948797" y="3705262"/>
                </a:moveTo>
                <a:lnTo>
                  <a:pt x="2951815" y="3711301"/>
                </a:lnTo>
                <a:lnTo>
                  <a:pt x="2954418" y="3717163"/>
                </a:lnTo>
                <a:lnTo>
                  <a:pt x="2955720" y="3717651"/>
                </a:lnTo>
                <a:lnTo>
                  <a:pt x="2953516" y="3712139"/>
                </a:lnTo>
                <a:lnTo>
                  <a:pt x="2950261" y="3705628"/>
                </a:lnTo>
                <a:close/>
                <a:moveTo>
                  <a:pt x="4966435" y="3698372"/>
                </a:moveTo>
                <a:lnTo>
                  <a:pt x="4966323" y="3698465"/>
                </a:lnTo>
                <a:lnTo>
                  <a:pt x="4963719" y="3701070"/>
                </a:lnTo>
                <a:lnTo>
                  <a:pt x="4963593" y="3701217"/>
                </a:lnTo>
                <a:lnTo>
                  <a:pt x="4965393" y="3699674"/>
                </a:lnTo>
                <a:close/>
                <a:moveTo>
                  <a:pt x="2914282" y="3697542"/>
                </a:moveTo>
                <a:lnTo>
                  <a:pt x="2918617" y="3700879"/>
                </a:lnTo>
                <a:lnTo>
                  <a:pt x="2925777" y="3704787"/>
                </a:lnTo>
                <a:lnTo>
                  <a:pt x="2926072" y="3704861"/>
                </a:lnTo>
                <a:lnTo>
                  <a:pt x="2920317" y="3701721"/>
                </a:lnTo>
                <a:close/>
                <a:moveTo>
                  <a:pt x="4971907" y="3693811"/>
                </a:moveTo>
                <a:lnTo>
                  <a:pt x="4971900" y="3693817"/>
                </a:lnTo>
                <a:lnTo>
                  <a:pt x="4971905" y="3693814"/>
                </a:lnTo>
                <a:close/>
                <a:moveTo>
                  <a:pt x="9576292" y="3691954"/>
                </a:moveTo>
                <a:lnTo>
                  <a:pt x="9577594" y="3691954"/>
                </a:lnTo>
                <a:lnTo>
                  <a:pt x="9579548" y="3691954"/>
                </a:lnTo>
                <a:lnTo>
                  <a:pt x="9581501" y="3691954"/>
                </a:lnTo>
                <a:lnTo>
                  <a:pt x="9586059" y="3692605"/>
                </a:lnTo>
                <a:lnTo>
                  <a:pt x="9590617" y="3692605"/>
                </a:lnTo>
                <a:lnTo>
                  <a:pt x="9595175" y="3692605"/>
                </a:lnTo>
                <a:lnTo>
                  <a:pt x="9600384" y="3693257"/>
                </a:lnTo>
                <a:lnTo>
                  <a:pt x="9606244" y="3693908"/>
                </a:lnTo>
                <a:lnTo>
                  <a:pt x="9610802" y="3695210"/>
                </a:lnTo>
                <a:lnTo>
                  <a:pt x="9614709" y="3697814"/>
                </a:lnTo>
                <a:lnTo>
                  <a:pt x="9617965" y="3701721"/>
                </a:lnTo>
                <a:lnTo>
                  <a:pt x="9619918" y="3706279"/>
                </a:lnTo>
                <a:lnTo>
                  <a:pt x="9620569" y="3710837"/>
                </a:lnTo>
                <a:lnTo>
                  <a:pt x="9621872" y="3719302"/>
                </a:lnTo>
                <a:lnTo>
                  <a:pt x="9623174" y="3728418"/>
                </a:lnTo>
                <a:lnTo>
                  <a:pt x="9623825" y="3732976"/>
                </a:lnTo>
                <a:lnTo>
                  <a:pt x="9625127" y="3738185"/>
                </a:lnTo>
                <a:lnTo>
                  <a:pt x="9626430" y="3742743"/>
                </a:lnTo>
                <a:lnTo>
                  <a:pt x="9628383" y="3745999"/>
                </a:lnTo>
                <a:lnTo>
                  <a:pt x="9637499" y="3748603"/>
                </a:lnTo>
                <a:lnTo>
                  <a:pt x="9646615" y="3751208"/>
                </a:lnTo>
                <a:lnTo>
                  <a:pt x="9651173" y="3753812"/>
                </a:lnTo>
                <a:lnTo>
                  <a:pt x="9656382" y="3757719"/>
                </a:lnTo>
                <a:lnTo>
                  <a:pt x="9662242" y="3762277"/>
                </a:lnTo>
                <a:lnTo>
                  <a:pt x="9666800" y="3766835"/>
                </a:lnTo>
                <a:lnTo>
                  <a:pt x="9675265" y="3772695"/>
                </a:lnTo>
                <a:lnTo>
                  <a:pt x="9685032" y="3779207"/>
                </a:lnTo>
                <a:lnTo>
                  <a:pt x="9694148" y="3783114"/>
                </a:lnTo>
                <a:lnTo>
                  <a:pt x="9702613" y="3787672"/>
                </a:lnTo>
                <a:lnTo>
                  <a:pt x="9707171" y="3789625"/>
                </a:lnTo>
                <a:lnTo>
                  <a:pt x="9711078" y="3792881"/>
                </a:lnTo>
                <a:lnTo>
                  <a:pt x="9713031" y="3794834"/>
                </a:lnTo>
                <a:lnTo>
                  <a:pt x="9714333" y="3796136"/>
                </a:lnTo>
                <a:lnTo>
                  <a:pt x="9715636" y="3798090"/>
                </a:lnTo>
                <a:lnTo>
                  <a:pt x="9715636" y="3800043"/>
                </a:lnTo>
                <a:lnTo>
                  <a:pt x="9713031" y="3802648"/>
                </a:lnTo>
                <a:lnTo>
                  <a:pt x="9707822" y="3805252"/>
                </a:lnTo>
                <a:lnTo>
                  <a:pt x="9705217" y="3805252"/>
                </a:lnTo>
                <a:lnTo>
                  <a:pt x="9700659" y="3804601"/>
                </a:lnTo>
                <a:lnTo>
                  <a:pt x="9698055" y="3803950"/>
                </a:lnTo>
                <a:lnTo>
                  <a:pt x="9696101" y="3803950"/>
                </a:lnTo>
                <a:lnTo>
                  <a:pt x="9694148" y="3804601"/>
                </a:lnTo>
                <a:lnTo>
                  <a:pt x="9692846" y="3805252"/>
                </a:lnTo>
                <a:lnTo>
                  <a:pt x="9692195" y="3806555"/>
                </a:lnTo>
                <a:lnTo>
                  <a:pt x="9691543" y="3807857"/>
                </a:lnTo>
                <a:lnTo>
                  <a:pt x="9691543" y="3809810"/>
                </a:lnTo>
                <a:lnTo>
                  <a:pt x="9692195" y="3811764"/>
                </a:lnTo>
                <a:lnTo>
                  <a:pt x="9693497" y="3815019"/>
                </a:lnTo>
                <a:lnTo>
                  <a:pt x="9695450" y="3818275"/>
                </a:lnTo>
                <a:lnTo>
                  <a:pt x="9696753" y="3820229"/>
                </a:lnTo>
                <a:lnTo>
                  <a:pt x="9698706" y="3821531"/>
                </a:lnTo>
                <a:lnTo>
                  <a:pt x="9700659" y="3823484"/>
                </a:lnTo>
                <a:lnTo>
                  <a:pt x="9703264" y="3825438"/>
                </a:lnTo>
                <a:lnTo>
                  <a:pt x="9708473" y="3828693"/>
                </a:lnTo>
                <a:lnTo>
                  <a:pt x="9713031" y="3830647"/>
                </a:lnTo>
                <a:lnTo>
                  <a:pt x="9717589" y="3833251"/>
                </a:lnTo>
                <a:lnTo>
                  <a:pt x="9723449" y="3835205"/>
                </a:lnTo>
                <a:lnTo>
                  <a:pt x="9729961" y="3837809"/>
                </a:lnTo>
                <a:lnTo>
                  <a:pt x="9735821" y="3838460"/>
                </a:lnTo>
                <a:lnTo>
                  <a:pt x="9738425" y="3839112"/>
                </a:lnTo>
                <a:lnTo>
                  <a:pt x="9741030" y="3839112"/>
                </a:lnTo>
                <a:lnTo>
                  <a:pt x="9744286" y="3839112"/>
                </a:lnTo>
                <a:lnTo>
                  <a:pt x="9747541" y="3838460"/>
                </a:lnTo>
                <a:lnTo>
                  <a:pt x="9750797" y="3837809"/>
                </a:lnTo>
                <a:lnTo>
                  <a:pt x="9754053" y="3837809"/>
                </a:lnTo>
                <a:lnTo>
                  <a:pt x="9756657" y="3837809"/>
                </a:lnTo>
                <a:lnTo>
                  <a:pt x="9758611" y="3838460"/>
                </a:lnTo>
                <a:lnTo>
                  <a:pt x="9765122" y="3843669"/>
                </a:lnTo>
                <a:lnTo>
                  <a:pt x="9771634" y="3848227"/>
                </a:lnTo>
                <a:lnTo>
                  <a:pt x="9775540" y="3857343"/>
                </a:lnTo>
                <a:lnTo>
                  <a:pt x="9779447" y="3866459"/>
                </a:lnTo>
                <a:lnTo>
                  <a:pt x="9783354" y="3871668"/>
                </a:lnTo>
                <a:lnTo>
                  <a:pt x="9786610" y="3878831"/>
                </a:lnTo>
                <a:lnTo>
                  <a:pt x="9788563" y="3881436"/>
                </a:lnTo>
                <a:lnTo>
                  <a:pt x="9788563" y="3885342"/>
                </a:lnTo>
                <a:lnTo>
                  <a:pt x="9788563" y="3889249"/>
                </a:lnTo>
                <a:lnTo>
                  <a:pt x="9786610" y="3892505"/>
                </a:lnTo>
                <a:lnTo>
                  <a:pt x="9784656" y="3893156"/>
                </a:lnTo>
                <a:lnTo>
                  <a:pt x="9782052" y="3893156"/>
                </a:lnTo>
                <a:lnTo>
                  <a:pt x="9778796" y="3892505"/>
                </a:lnTo>
                <a:lnTo>
                  <a:pt x="9776843" y="3892505"/>
                </a:lnTo>
                <a:lnTo>
                  <a:pt x="9774238" y="3892505"/>
                </a:lnTo>
                <a:lnTo>
                  <a:pt x="9770331" y="3892505"/>
                </a:lnTo>
                <a:lnTo>
                  <a:pt x="9766424" y="3893156"/>
                </a:lnTo>
                <a:lnTo>
                  <a:pt x="9763820" y="3895109"/>
                </a:lnTo>
                <a:lnTo>
                  <a:pt x="9764471" y="3897714"/>
                </a:lnTo>
                <a:lnTo>
                  <a:pt x="9765773" y="3902272"/>
                </a:lnTo>
                <a:lnTo>
                  <a:pt x="9767076" y="3904877"/>
                </a:lnTo>
                <a:lnTo>
                  <a:pt x="9768378" y="3906830"/>
                </a:lnTo>
                <a:lnTo>
                  <a:pt x="9769680" y="3908783"/>
                </a:lnTo>
                <a:lnTo>
                  <a:pt x="9771634" y="3910086"/>
                </a:lnTo>
                <a:lnTo>
                  <a:pt x="9778145" y="3912690"/>
                </a:lnTo>
                <a:lnTo>
                  <a:pt x="9786610" y="3915295"/>
                </a:lnTo>
                <a:lnTo>
                  <a:pt x="9789865" y="3917899"/>
                </a:lnTo>
                <a:lnTo>
                  <a:pt x="9793121" y="3921806"/>
                </a:lnTo>
                <a:lnTo>
                  <a:pt x="9794423" y="3924411"/>
                </a:lnTo>
                <a:lnTo>
                  <a:pt x="9795726" y="3926364"/>
                </a:lnTo>
                <a:lnTo>
                  <a:pt x="9796377" y="3928317"/>
                </a:lnTo>
                <a:lnTo>
                  <a:pt x="9797028" y="3930271"/>
                </a:lnTo>
                <a:lnTo>
                  <a:pt x="9796377" y="3932875"/>
                </a:lnTo>
                <a:lnTo>
                  <a:pt x="9795075" y="3936782"/>
                </a:lnTo>
                <a:lnTo>
                  <a:pt x="9794423" y="3938736"/>
                </a:lnTo>
                <a:lnTo>
                  <a:pt x="9793772" y="3940689"/>
                </a:lnTo>
                <a:lnTo>
                  <a:pt x="9793772" y="3941991"/>
                </a:lnTo>
                <a:lnTo>
                  <a:pt x="9794423" y="3943294"/>
                </a:lnTo>
                <a:lnTo>
                  <a:pt x="9795075" y="3945247"/>
                </a:lnTo>
                <a:lnTo>
                  <a:pt x="9795726" y="3947200"/>
                </a:lnTo>
                <a:lnTo>
                  <a:pt x="9797028" y="3949805"/>
                </a:lnTo>
                <a:lnTo>
                  <a:pt x="9798330" y="3951758"/>
                </a:lnTo>
                <a:lnTo>
                  <a:pt x="9802237" y="3955665"/>
                </a:lnTo>
                <a:lnTo>
                  <a:pt x="9804842" y="3958270"/>
                </a:lnTo>
                <a:lnTo>
                  <a:pt x="9810702" y="3962177"/>
                </a:lnTo>
                <a:lnTo>
                  <a:pt x="9817864" y="3965432"/>
                </a:lnTo>
                <a:lnTo>
                  <a:pt x="9825678" y="3968688"/>
                </a:lnTo>
                <a:lnTo>
                  <a:pt x="9830887" y="3971293"/>
                </a:lnTo>
                <a:lnTo>
                  <a:pt x="9840654" y="3973246"/>
                </a:lnTo>
                <a:lnTo>
                  <a:pt x="9852375" y="3976502"/>
                </a:lnTo>
                <a:lnTo>
                  <a:pt x="9863444" y="3979757"/>
                </a:lnTo>
                <a:lnTo>
                  <a:pt x="9871909" y="3983664"/>
                </a:lnTo>
                <a:lnTo>
                  <a:pt x="9875165" y="3988222"/>
                </a:lnTo>
                <a:lnTo>
                  <a:pt x="9879071" y="3994734"/>
                </a:lnTo>
                <a:lnTo>
                  <a:pt x="9881676" y="3999943"/>
                </a:lnTo>
                <a:lnTo>
                  <a:pt x="9884281" y="4004501"/>
                </a:lnTo>
                <a:lnTo>
                  <a:pt x="9885583" y="4009710"/>
                </a:lnTo>
                <a:lnTo>
                  <a:pt x="9885583" y="4014919"/>
                </a:lnTo>
                <a:lnTo>
                  <a:pt x="9886234" y="4017523"/>
                </a:lnTo>
                <a:lnTo>
                  <a:pt x="9886885" y="4019477"/>
                </a:lnTo>
                <a:lnTo>
                  <a:pt x="9887536" y="4021430"/>
                </a:lnTo>
                <a:lnTo>
                  <a:pt x="9889490" y="4022733"/>
                </a:lnTo>
                <a:lnTo>
                  <a:pt x="9890792" y="4023384"/>
                </a:lnTo>
                <a:lnTo>
                  <a:pt x="9892094" y="4023384"/>
                </a:lnTo>
                <a:lnTo>
                  <a:pt x="9894048" y="4024035"/>
                </a:lnTo>
                <a:lnTo>
                  <a:pt x="9895350" y="4023384"/>
                </a:lnTo>
                <a:lnTo>
                  <a:pt x="9899257" y="4022733"/>
                </a:lnTo>
                <a:lnTo>
                  <a:pt x="9902512" y="4022733"/>
                </a:lnTo>
                <a:lnTo>
                  <a:pt x="9905768" y="4016872"/>
                </a:lnTo>
                <a:lnTo>
                  <a:pt x="9909675" y="4012314"/>
                </a:lnTo>
                <a:lnTo>
                  <a:pt x="9916186" y="4020128"/>
                </a:lnTo>
                <a:lnTo>
                  <a:pt x="9922698" y="4030546"/>
                </a:lnTo>
                <a:lnTo>
                  <a:pt x="9934418" y="4043569"/>
                </a:lnTo>
                <a:lnTo>
                  <a:pt x="9948743" y="4059196"/>
                </a:lnTo>
                <a:lnTo>
                  <a:pt x="9963719" y="4074172"/>
                </a:lnTo>
                <a:lnTo>
                  <a:pt x="9976742" y="4085893"/>
                </a:lnTo>
                <a:lnTo>
                  <a:pt x="9988463" y="4094358"/>
                </a:lnTo>
                <a:lnTo>
                  <a:pt x="10003439" y="4104776"/>
                </a:lnTo>
                <a:lnTo>
                  <a:pt x="10017764" y="4113892"/>
                </a:lnTo>
                <a:lnTo>
                  <a:pt x="10030136" y="4122357"/>
                </a:lnTo>
                <a:lnTo>
                  <a:pt x="10036647" y="4128868"/>
                </a:lnTo>
                <a:lnTo>
                  <a:pt x="10045112" y="4136031"/>
                </a:lnTo>
                <a:lnTo>
                  <a:pt x="10053577" y="4142542"/>
                </a:lnTo>
                <a:lnTo>
                  <a:pt x="10061390" y="4147751"/>
                </a:lnTo>
                <a:lnTo>
                  <a:pt x="10065297" y="4152309"/>
                </a:lnTo>
                <a:lnTo>
                  <a:pt x="10069855" y="4158169"/>
                </a:lnTo>
                <a:lnTo>
                  <a:pt x="10073762" y="4163378"/>
                </a:lnTo>
                <a:lnTo>
                  <a:pt x="10076367" y="4167936"/>
                </a:lnTo>
                <a:lnTo>
                  <a:pt x="10078320" y="4171192"/>
                </a:lnTo>
                <a:lnTo>
                  <a:pt x="10079622" y="4175750"/>
                </a:lnTo>
                <a:lnTo>
                  <a:pt x="10080273" y="4178355"/>
                </a:lnTo>
                <a:lnTo>
                  <a:pt x="10080925" y="4180308"/>
                </a:lnTo>
                <a:lnTo>
                  <a:pt x="10082227" y="4182261"/>
                </a:lnTo>
                <a:lnTo>
                  <a:pt x="10084180" y="4183564"/>
                </a:lnTo>
                <a:lnTo>
                  <a:pt x="10090692" y="4183564"/>
                </a:lnTo>
                <a:lnTo>
                  <a:pt x="10096552" y="4183564"/>
                </a:lnTo>
                <a:lnTo>
                  <a:pt x="10104365" y="4184866"/>
                </a:lnTo>
                <a:lnTo>
                  <a:pt x="10109575" y="4186168"/>
                </a:lnTo>
                <a:lnTo>
                  <a:pt x="10116085" y="4193331"/>
                </a:lnTo>
                <a:lnTo>
                  <a:pt x="10121947" y="4201144"/>
                </a:lnTo>
                <a:lnTo>
                  <a:pt x="10127155" y="4205702"/>
                </a:lnTo>
                <a:lnTo>
                  <a:pt x="10133015" y="4208958"/>
                </a:lnTo>
                <a:lnTo>
                  <a:pt x="10138875" y="4212214"/>
                </a:lnTo>
                <a:lnTo>
                  <a:pt x="10145387" y="4214818"/>
                </a:lnTo>
                <a:lnTo>
                  <a:pt x="10147341" y="4215470"/>
                </a:lnTo>
                <a:lnTo>
                  <a:pt x="10149945" y="4215470"/>
                </a:lnTo>
                <a:lnTo>
                  <a:pt x="10153201" y="4215470"/>
                </a:lnTo>
                <a:lnTo>
                  <a:pt x="10156457" y="4215470"/>
                </a:lnTo>
                <a:lnTo>
                  <a:pt x="10162969" y="4214818"/>
                </a:lnTo>
                <a:lnTo>
                  <a:pt x="10168177" y="4214818"/>
                </a:lnTo>
                <a:lnTo>
                  <a:pt x="10172083" y="4214818"/>
                </a:lnTo>
                <a:lnTo>
                  <a:pt x="10177293" y="4214818"/>
                </a:lnTo>
                <a:lnTo>
                  <a:pt x="10181851" y="4215470"/>
                </a:lnTo>
                <a:lnTo>
                  <a:pt x="10186409" y="4216772"/>
                </a:lnTo>
                <a:lnTo>
                  <a:pt x="10190967" y="4220027"/>
                </a:lnTo>
                <a:lnTo>
                  <a:pt x="10194873" y="4225237"/>
                </a:lnTo>
                <a:lnTo>
                  <a:pt x="10199431" y="4230446"/>
                </a:lnTo>
                <a:lnTo>
                  <a:pt x="10202037" y="4235004"/>
                </a:lnTo>
                <a:lnTo>
                  <a:pt x="10203989" y="4238910"/>
                </a:lnTo>
                <a:lnTo>
                  <a:pt x="10205293" y="4243468"/>
                </a:lnTo>
                <a:lnTo>
                  <a:pt x="10205293" y="4246073"/>
                </a:lnTo>
                <a:lnTo>
                  <a:pt x="10205293" y="4248678"/>
                </a:lnTo>
                <a:lnTo>
                  <a:pt x="10205293" y="4250631"/>
                </a:lnTo>
                <a:lnTo>
                  <a:pt x="10204641" y="4252584"/>
                </a:lnTo>
                <a:lnTo>
                  <a:pt x="10201385" y="4254538"/>
                </a:lnTo>
                <a:lnTo>
                  <a:pt x="10197479" y="4255840"/>
                </a:lnTo>
                <a:lnTo>
                  <a:pt x="10192921" y="4257142"/>
                </a:lnTo>
                <a:lnTo>
                  <a:pt x="10189013" y="4257793"/>
                </a:lnTo>
                <a:lnTo>
                  <a:pt x="10185107" y="4255189"/>
                </a:lnTo>
                <a:lnTo>
                  <a:pt x="10179247" y="4251933"/>
                </a:lnTo>
                <a:lnTo>
                  <a:pt x="10174689" y="4248678"/>
                </a:lnTo>
                <a:lnTo>
                  <a:pt x="10170781" y="4247375"/>
                </a:lnTo>
                <a:lnTo>
                  <a:pt x="10163619" y="4244120"/>
                </a:lnTo>
                <a:lnTo>
                  <a:pt x="10155155" y="4241515"/>
                </a:lnTo>
                <a:lnTo>
                  <a:pt x="10147341" y="4239562"/>
                </a:lnTo>
                <a:lnTo>
                  <a:pt x="10140179" y="4237608"/>
                </a:lnTo>
                <a:lnTo>
                  <a:pt x="10133015" y="4237608"/>
                </a:lnTo>
                <a:lnTo>
                  <a:pt x="10123249" y="4237608"/>
                </a:lnTo>
                <a:lnTo>
                  <a:pt x="10113481" y="4237608"/>
                </a:lnTo>
                <a:lnTo>
                  <a:pt x="10104365" y="4237608"/>
                </a:lnTo>
                <a:lnTo>
                  <a:pt x="10099157" y="4237608"/>
                </a:lnTo>
                <a:lnTo>
                  <a:pt x="10092645" y="4238910"/>
                </a:lnTo>
                <a:lnTo>
                  <a:pt x="10085483" y="4240864"/>
                </a:lnTo>
                <a:lnTo>
                  <a:pt x="10078971" y="4242166"/>
                </a:lnTo>
                <a:lnTo>
                  <a:pt x="10073762" y="4244771"/>
                </a:lnTo>
                <a:lnTo>
                  <a:pt x="10067251" y="4248026"/>
                </a:lnTo>
                <a:lnTo>
                  <a:pt x="10063995" y="4249980"/>
                </a:lnTo>
                <a:lnTo>
                  <a:pt x="10060739" y="4252584"/>
                </a:lnTo>
                <a:lnTo>
                  <a:pt x="10057483" y="4255189"/>
                </a:lnTo>
                <a:lnTo>
                  <a:pt x="10055530" y="4257793"/>
                </a:lnTo>
                <a:lnTo>
                  <a:pt x="10052926" y="4261049"/>
                </a:lnTo>
                <a:lnTo>
                  <a:pt x="10050321" y="4265607"/>
                </a:lnTo>
                <a:lnTo>
                  <a:pt x="10048368" y="4270165"/>
                </a:lnTo>
                <a:lnTo>
                  <a:pt x="10047716" y="4272770"/>
                </a:lnTo>
                <a:lnTo>
                  <a:pt x="10047716" y="4279281"/>
                </a:lnTo>
                <a:lnTo>
                  <a:pt x="10048368" y="4285792"/>
                </a:lnTo>
                <a:lnTo>
                  <a:pt x="10049019" y="4292304"/>
                </a:lnTo>
                <a:lnTo>
                  <a:pt x="10050321" y="4298164"/>
                </a:lnTo>
                <a:lnTo>
                  <a:pt x="10052926" y="4302722"/>
                </a:lnTo>
                <a:lnTo>
                  <a:pt x="10056832" y="4307931"/>
                </a:lnTo>
                <a:lnTo>
                  <a:pt x="10062041" y="4312489"/>
                </a:lnTo>
                <a:lnTo>
                  <a:pt x="10066599" y="4317047"/>
                </a:lnTo>
                <a:lnTo>
                  <a:pt x="10071157" y="4324861"/>
                </a:lnTo>
                <a:lnTo>
                  <a:pt x="10076367" y="4334628"/>
                </a:lnTo>
                <a:lnTo>
                  <a:pt x="10077669" y="4339837"/>
                </a:lnTo>
                <a:lnTo>
                  <a:pt x="10078971" y="4347651"/>
                </a:lnTo>
                <a:lnTo>
                  <a:pt x="10078971" y="4355464"/>
                </a:lnTo>
                <a:lnTo>
                  <a:pt x="10078971" y="4362627"/>
                </a:lnTo>
                <a:lnTo>
                  <a:pt x="10078320" y="4368487"/>
                </a:lnTo>
                <a:lnTo>
                  <a:pt x="10077669" y="4374998"/>
                </a:lnTo>
                <a:lnTo>
                  <a:pt x="10077018" y="4380859"/>
                </a:lnTo>
                <a:lnTo>
                  <a:pt x="10076367" y="4385417"/>
                </a:lnTo>
                <a:lnTo>
                  <a:pt x="10079622" y="4389975"/>
                </a:lnTo>
                <a:lnTo>
                  <a:pt x="10085483" y="4395835"/>
                </a:lnTo>
                <a:lnTo>
                  <a:pt x="10090692" y="4401044"/>
                </a:lnTo>
                <a:lnTo>
                  <a:pt x="10093947" y="4405602"/>
                </a:lnTo>
                <a:lnTo>
                  <a:pt x="10099157" y="4412764"/>
                </a:lnTo>
                <a:lnTo>
                  <a:pt x="10104365" y="4420578"/>
                </a:lnTo>
                <a:lnTo>
                  <a:pt x="10108923" y="4427741"/>
                </a:lnTo>
                <a:lnTo>
                  <a:pt x="10112179" y="4434252"/>
                </a:lnTo>
                <a:lnTo>
                  <a:pt x="10113481" y="4440763"/>
                </a:lnTo>
                <a:lnTo>
                  <a:pt x="10114783" y="4448577"/>
                </a:lnTo>
                <a:lnTo>
                  <a:pt x="10115435" y="4455740"/>
                </a:lnTo>
                <a:lnTo>
                  <a:pt x="10117389" y="4462251"/>
                </a:lnTo>
                <a:lnTo>
                  <a:pt x="10119341" y="4467460"/>
                </a:lnTo>
                <a:lnTo>
                  <a:pt x="10121295" y="4473971"/>
                </a:lnTo>
                <a:lnTo>
                  <a:pt x="10122597" y="4477227"/>
                </a:lnTo>
                <a:lnTo>
                  <a:pt x="10123899" y="4480483"/>
                </a:lnTo>
                <a:lnTo>
                  <a:pt x="10125201" y="4483087"/>
                </a:lnTo>
                <a:lnTo>
                  <a:pt x="10127155" y="4485041"/>
                </a:lnTo>
                <a:lnTo>
                  <a:pt x="10129759" y="4486994"/>
                </a:lnTo>
                <a:lnTo>
                  <a:pt x="10132365" y="4488296"/>
                </a:lnTo>
                <a:lnTo>
                  <a:pt x="10135621" y="4490250"/>
                </a:lnTo>
                <a:lnTo>
                  <a:pt x="10138875" y="4491552"/>
                </a:lnTo>
                <a:lnTo>
                  <a:pt x="10146039" y="4493506"/>
                </a:lnTo>
                <a:lnTo>
                  <a:pt x="10152549" y="4495459"/>
                </a:lnTo>
                <a:lnTo>
                  <a:pt x="10157107" y="4498064"/>
                </a:lnTo>
                <a:lnTo>
                  <a:pt x="10162969" y="4501970"/>
                </a:lnTo>
                <a:lnTo>
                  <a:pt x="10168829" y="4505226"/>
                </a:lnTo>
                <a:lnTo>
                  <a:pt x="10173387" y="4507831"/>
                </a:lnTo>
                <a:lnTo>
                  <a:pt x="10177945" y="4509784"/>
                </a:lnTo>
                <a:lnTo>
                  <a:pt x="10185107" y="4511737"/>
                </a:lnTo>
                <a:lnTo>
                  <a:pt x="10191619" y="4513691"/>
                </a:lnTo>
                <a:lnTo>
                  <a:pt x="10196827" y="4513691"/>
                </a:lnTo>
                <a:lnTo>
                  <a:pt x="10201385" y="4515644"/>
                </a:lnTo>
                <a:lnTo>
                  <a:pt x="10207245" y="4517598"/>
                </a:lnTo>
                <a:lnTo>
                  <a:pt x="10212455" y="4519551"/>
                </a:lnTo>
                <a:lnTo>
                  <a:pt x="10217013" y="4521505"/>
                </a:lnTo>
                <a:lnTo>
                  <a:pt x="10220269" y="4524109"/>
                </a:lnTo>
                <a:lnTo>
                  <a:pt x="10222873" y="4527365"/>
                </a:lnTo>
                <a:lnTo>
                  <a:pt x="10226129" y="4531272"/>
                </a:lnTo>
                <a:lnTo>
                  <a:pt x="10229385" y="4535178"/>
                </a:lnTo>
                <a:lnTo>
                  <a:pt x="10235245" y="4543643"/>
                </a:lnTo>
                <a:lnTo>
                  <a:pt x="10239803" y="4549503"/>
                </a:lnTo>
                <a:lnTo>
                  <a:pt x="10245011" y="4556015"/>
                </a:lnTo>
                <a:lnTo>
                  <a:pt x="10250221" y="4561875"/>
                </a:lnTo>
                <a:lnTo>
                  <a:pt x="10254127" y="4562526"/>
                </a:lnTo>
                <a:lnTo>
                  <a:pt x="10258685" y="4563177"/>
                </a:lnTo>
                <a:lnTo>
                  <a:pt x="10260639" y="4563177"/>
                </a:lnTo>
                <a:lnTo>
                  <a:pt x="10262593" y="4563177"/>
                </a:lnTo>
                <a:lnTo>
                  <a:pt x="10264545" y="4563177"/>
                </a:lnTo>
                <a:lnTo>
                  <a:pt x="10265197" y="4561875"/>
                </a:lnTo>
                <a:lnTo>
                  <a:pt x="10267151" y="4559922"/>
                </a:lnTo>
                <a:lnTo>
                  <a:pt x="10267801" y="4556666"/>
                </a:lnTo>
                <a:lnTo>
                  <a:pt x="10267801" y="4553410"/>
                </a:lnTo>
                <a:lnTo>
                  <a:pt x="10267801" y="4549503"/>
                </a:lnTo>
                <a:lnTo>
                  <a:pt x="10267151" y="4546899"/>
                </a:lnTo>
                <a:lnTo>
                  <a:pt x="10265847" y="4542992"/>
                </a:lnTo>
                <a:lnTo>
                  <a:pt x="10265197" y="4540388"/>
                </a:lnTo>
                <a:lnTo>
                  <a:pt x="10264545" y="4538434"/>
                </a:lnTo>
                <a:lnTo>
                  <a:pt x="10265197" y="4536481"/>
                </a:lnTo>
                <a:lnTo>
                  <a:pt x="10265197" y="4533876"/>
                </a:lnTo>
                <a:lnTo>
                  <a:pt x="10267801" y="4532574"/>
                </a:lnTo>
                <a:lnTo>
                  <a:pt x="10270405" y="4531923"/>
                </a:lnTo>
                <a:lnTo>
                  <a:pt x="10273011" y="4531923"/>
                </a:lnTo>
                <a:lnTo>
                  <a:pt x="10275615" y="4531923"/>
                </a:lnTo>
                <a:lnTo>
                  <a:pt x="10279521" y="4532574"/>
                </a:lnTo>
                <a:lnTo>
                  <a:pt x="10284731" y="4534527"/>
                </a:lnTo>
                <a:lnTo>
                  <a:pt x="10289289" y="4537132"/>
                </a:lnTo>
                <a:lnTo>
                  <a:pt x="10293847" y="4539085"/>
                </a:lnTo>
                <a:lnTo>
                  <a:pt x="10297753" y="4544946"/>
                </a:lnTo>
                <a:lnTo>
                  <a:pt x="10303613" y="4552759"/>
                </a:lnTo>
                <a:lnTo>
                  <a:pt x="10308823" y="4559271"/>
                </a:lnTo>
                <a:lnTo>
                  <a:pt x="10312079" y="4561875"/>
                </a:lnTo>
                <a:lnTo>
                  <a:pt x="10315335" y="4565131"/>
                </a:lnTo>
                <a:lnTo>
                  <a:pt x="10320543" y="4571642"/>
                </a:lnTo>
                <a:lnTo>
                  <a:pt x="10326403" y="4580107"/>
                </a:lnTo>
                <a:lnTo>
                  <a:pt x="10329659" y="4587270"/>
                </a:lnTo>
                <a:lnTo>
                  <a:pt x="10330961" y="4592479"/>
                </a:lnTo>
                <a:lnTo>
                  <a:pt x="10331613" y="4598990"/>
                </a:lnTo>
                <a:lnTo>
                  <a:pt x="10330961" y="4605501"/>
                </a:lnTo>
                <a:lnTo>
                  <a:pt x="10329659" y="4610711"/>
                </a:lnTo>
                <a:lnTo>
                  <a:pt x="10329659" y="4615268"/>
                </a:lnTo>
                <a:lnTo>
                  <a:pt x="10329659" y="4621129"/>
                </a:lnTo>
                <a:lnTo>
                  <a:pt x="10329009" y="4625687"/>
                </a:lnTo>
                <a:lnTo>
                  <a:pt x="10327055" y="4628942"/>
                </a:lnTo>
                <a:lnTo>
                  <a:pt x="10324451" y="4628291"/>
                </a:lnTo>
                <a:lnTo>
                  <a:pt x="10320543" y="4625687"/>
                </a:lnTo>
                <a:lnTo>
                  <a:pt x="10317287" y="4623733"/>
                </a:lnTo>
                <a:lnTo>
                  <a:pt x="10314683" y="4621129"/>
                </a:lnTo>
                <a:lnTo>
                  <a:pt x="10312729" y="4615920"/>
                </a:lnTo>
                <a:lnTo>
                  <a:pt x="10310777" y="4609408"/>
                </a:lnTo>
                <a:lnTo>
                  <a:pt x="10308823" y="4603548"/>
                </a:lnTo>
                <a:lnTo>
                  <a:pt x="10306219" y="4600292"/>
                </a:lnTo>
                <a:lnTo>
                  <a:pt x="10304917" y="4598339"/>
                </a:lnTo>
                <a:lnTo>
                  <a:pt x="10303613" y="4597037"/>
                </a:lnTo>
                <a:lnTo>
                  <a:pt x="10301661" y="4595734"/>
                </a:lnTo>
                <a:lnTo>
                  <a:pt x="10299707" y="4594432"/>
                </a:lnTo>
                <a:lnTo>
                  <a:pt x="10295149" y="4593130"/>
                </a:lnTo>
                <a:lnTo>
                  <a:pt x="10290591" y="4592479"/>
                </a:lnTo>
                <a:lnTo>
                  <a:pt x="10282777" y="4592479"/>
                </a:lnTo>
                <a:lnTo>
                  <a:pt x="10273011" y="4592479"/>
                </a:lnTo>
                <a:lnTo>
                  <a:pt x="10267801" y="4598990"/>
                </a:lnTo>
                <a:lnTo>
                  <a:pt x="10263243" y="4605501"/>
                </a:lnTo>
                <a:lnTo>
                  <a:pt x="10256081" y="4605501"/>
                </a:lnTo>
                <a:lnTo>
                  <a:pt x="10247617" y="4605501"/>
                </a:lnTo>
                <a:lnTo>
                  <a:pt x="10243059" y="4606153"/>
                </a:lnTo>
                <a:lnTo>
                  <a:pt x="10237197" y="4606804"/>
                </a:lnTo>
                <a:lnTo>
                  <a:pt x="10231989" y="4606804"/>
                </a:lnTo>
                <a:lnTo>
                  <a:pt x="10227431" y="4608106"/>
                </a:lnTo>
                <a:lnTo>
                  <a:pt x="10223523" y="4610059"/>
                </a:lnTo>
                <a:lnTo>
                  <a:pt x="10219617" y="4613315"/>
                </a:lnTo>
                <a:lnTo>
                  <a:pt x="10217013" y="4617222"/>
                </a:lnTo>
                <a:lnTo>
                  <a:pt x="10214409" y="4621129"/>
                </a:lnTo>
                <a:lnTo>
                  <a:pt x="10214409" y="4625687"/>
                </a:lnTo>
                <a:lnTo>
                  <a:pt x="10215059" y="4631547"/>
                </a:lnTo>
                <a:lnTo>
                  <a:pt x="10215711" y="4636756"/>
                </a:lnTo>
                <a:lnTo>
                  <a:pt x="10217013" y="4641314"/>
                </a:lnTo>
                <a:lnTo>
                  <a:pt x="10223523" y="4646523"/>
                </a:lnTo>
                <a:lnTo>
                  <a:pt x="10230035" y="4651732"/>
                </a:lnTo>
                <a:lnTo>
                  <a:pt x="10231989" y="4654988"/>
                </a:lnTo>
                <a:lnTo>
                  <a:pt x="10235245" y="4660848"/>
                </a:lnTo>
                <a:lnTo>
                  <a:pt x="10237849" y="4667360"/>
                </a:lnTo>
                <a:lnTo>
                  <a:pt x="10239803" y="4671918"/>
                </a:lnTo>
                <a:lnTo>
                  <a:pt x="10241755" y="4678429"/>
                </a:lnTo>
                <a:lnTo>
                  <a:pt x="10242407" y="4686243"/>
                </a:lnTo>
                <a:lnTo>
                  <a:pt x="10243709" y="4693405"/>
                </a:lnTo>
                <a:lnTo>
                  <a:pt x="10245011" y="4699916"/>
                </a:lnTo>
                <a:lnTo>
                  <a:pt x="10245011" y="4703823"/>
                </a:lnTo>
                <a:lnTo>
                  <a:pt x="10244361" y="4707730"/>
                </a:lnTo>
                <a:lnTo>
                  <a:pt x="10243709" y="4711637"/>
                </a:lnTo>
                <a:lnTo>
                  <a:pt x="10245011" y="4715544"/>
                </a:lnTo>
                <a:lnTo>
                  <a:pt x="10246313" y="4719451"/>
                </a:lnTo>
                <a:lnTo>
                  <a:pt x="10249569" y="4724660"/>
                </a:lnTo>
                <a:lnTo>
                  <a:pt x="10251523" y="4727264"/>
                </a:lnTo>
                <a:lnTo>
                  <a:pt x="10252825" y="4729218"/>
                </a:lnTo>
                <a:lnTo>
                  <a:pt x="10252825" y="4731822"/>
                </a:lnTo>
                <a:lnTo>
                  <a:pt x="10252825" y="4733776"/>
                </a:lnTo>
                <a:lnTo>
                  <a:pt x="10252175" y="4734427"/>
                </a:lnTo>
                <a:lnTo>
                  <a:pt x="10250871" y="4735078"/>
                </a:lnTo>
                <a:lnTo>
                  <a:pt x="10249569" y="4735729"/>
                </a:lnTo>
                <a:lnTo>
                  <a:pt x="10246965" y="4735729"/>
                </a:lnTo>
                <a:lnTo>
                  <a:pt x="10243059" y="4736380"/>
                </a:lnTo>
                <a:lnTo>
                  <a:pt x="10239803" y="4736380"/>
                </a:lnTo>
                <a:lnTo>
                  <a:pt x="10235895" y="4734427"/>
                </a:lnTo>
                <a:lnTo>
                  <a:pt x="10231989" y="4732473"/>
                </a:lnTo>
                <a:lnTo>
                  <a:pt x="10228081" y="4729218"/>
                </a:lnTo>
                <a:lnTo>
                  <a:pt x="10223523" y="4725962"/>
                </a:lnTo>
                <a:lnTo>
                  <a:pt x="10215711" y="4718148"/>
                </a:lnTo>
                <a:lnTo>
                  <a:pt x="10209199" y="4712939"/>
                </a:lnTo>
                <a:lnTo>
                  <a:pt x="10202687" y="4706428"/>
                </a:lnTo>
                <a:lnTo>
                  <a:pt x="10195525" y="4698614"/>
                </a:lnTo>
                <a:lnTo>
                  <a:pt x="10189013" y="4691452"/>
                </a:lnTo>
                <a:lnTo>
                  <a:pt x="10183805" y="4684940"/>
                </a:lnTo>
                <a:lnTo>
                  <a:pt x="10174689" y="4679731"/>
                </a:lnTo>
                <a:lnTo>
                  <a:pt x="10168177" y="4674522"/>
                </a:lnTo>
                <a:lnTo>
                  <a:pt x="10165573" y="4669964"/>
                </a:lnTo>
                <a:lnTo>
                  <a:pt x="10164271" y="4664755"/>
                </a:lnTo>
                <a:lnTo>
                  <a:pt x="10162969" y="4658895"/>
                </a:lnTo>
                <a:lnTo>
                  <a:pt x="10162317" y="4653035"/>
                </a:lnTo>
                <a:lnTo>
                  <a:pt x="10161665" y="4641314"/>
                </a:lnTo>
                <a:lnTo>
                  <a:pt x="10160363" y="4631547"/>
                </a:lnTo>
                <a:lnTo>
                  <a:pt x="10157759" y="4625036"/>
                </a:lnTo>
                <a:lnTo>
                  <a:pt x="10155155" y="4617873"/>
                </a:lnTo>
                <a:lnTo>
                  <a:pt x="10152549" y="4610059"/>
                </a:lnTo>
                <a:lnTo>
                  <a:pt x="10149945" y="4605501"/>
                </a:lnTo>
                <a:lnTo>
                  <a:pt x="10147341" y="4598339"/>
                </a:lnTo>
                <a:lnTo>
                  <a:pt x="10143433" y="4588572"/>
                </a:lnTo>
                <a:lnTo>
                  <a:pt x="10139527" y="4579456"/>
                </a:lnTo>
                <a:lnTo>
                  <a:pt x="10134969" y="4572293"/>
                </a:lnTo>
                <a:lnTo>
                  <a:pt x="10132365" y="4568387"/>
                </a:lnTo>
                <a:lnTo>
                  <a:pt x="10128457" y="4565131"/>
                </a:lnTo>
                <a:lnTo>
                  <a:pt x="10123899" y="4561875"/>
                </a:lnTo>
                <a:lnTo>
                  <a:pt x="10119341" y="4559271"/>
                </a:lnTo>
                <a:lnTo>
                  <a:pt x="10115435" y="4554713"/>
                </a:lnTo>
                <a:lnTo>
                  <a:pt x="10110877" y="4549503"/>
                </a:lnTo>
                <a:lnTo>
                  <a:pt x="10106319" y="4543643"/>
                </a:lnTo>
                <a:lnTo>
                  <a:pt x="10101761" y="4539085"/>
                </a:lnTo>
                <a:lnTo>
                  <a:pt x="10097203" y="4532574"/>
                </a:lnTo>
                <a:lnTo>
                  <a:pt x="10091994" y="4523458"/>
                </a:lnTo>
                <a:lnTo>
                  <a:pt x="10087436" y="4514342"/>
                </a:lnTo>
                <a:lnTo>
                  <a:pt x="10084180" y="4505877"/>
                </a:lnTo>
                <a:lnTo>
                  <a:pt x="10082227" y="4501970"/>
                </a:lnTo>
                <a:lnTo>
                  <a:pt x="10081576" y="4498064"/>
                </a:lnTo>
                <a:lnTo>
                  <a:pt x="10080925" y="4492854"/>
                </a:lnTo>
                <a:lnTo>
                  <a:pt x="10080273" y="4487645"/>
                </a:lnTo>
                <a:lnTo>
                  <a:pt x="10079622" y="4482436"/>
                </a:lnTo>
                <a:lnTo>
                  <a:pt x="10078971" y="4477878"/>
                </a:lnTo>
                <a:lnTo>
                  <a:pt x="10078320" y="4473320"/>
                </a:lnTo>
                <a:lnTo>
                  <a:pt x="10076367" y="4470065"/>
                </a:lnTo>
                <a:lnTo>
                  <a:pt x="10073111" y="4464204"/>
                </a:lnTo>
                <a:lnTo>
                  <a:pt x="10068553" y="4457693"/>
                </a:lnTo>
                <a:lnTo>
                  <a:pt x="10063344" y="4451833"/>
                </a:lnTo>
                <a:lnTo>
                  <a:pt x="10058786" y="4447275"/>
                </a:lnTo>
                <a:lnTo>
                  <a:pt x="10052926" y="4444670"/>
                </a:lnTo>
                <a:lnTo>
                  <a:pt x="10046414" y="4440763"/>
                </a:lnTo>
                <a:lnTo>
                  <a:pt x="10039252" y="4436205"/>
                </a:lnTo>
                <a:lnTo>
                  <a:pt x="10032740" y="4431647"/>
                </a:lnTo>
                <a:lnTo>
                  <a:pt x="10028182" y="4429694"/>
                </a:lnTo>
                <a:lnTo>
                  <a:pt x="10022322" y="4427089"/>
                </a:lnTo>
                <a:lnTo>
                  <a:pt x="10016462" y="4423834"/>
                </a:lnTo>
                <a:lnTo>
                  <a:pt x="10011904" y="4421880"/>
                </a:lnTo>
                <a:lnTo>
                  <a:pt x="10005392" y="4414718"/>
                </a:lnTo>
                <a:lnTo>
                  <a:pt x="9996928" y="4405602"/>
                </a:lnTo>
                <a:lnTo>
                  <a:pt x="9989765" y="4397137"/>
                </a:lnTo>
                <a:lnTo>
                  <a:pt x="9983905" y="4390626"/>
                </a:lnTo>
                <a:lnTo>
                  <a:pt x="9979998" y="4384114"/>
                </a:lnTo>
                <a:lnTo>
                  <a:pt x="9975440" y="4376301"/>
                </a:lnTo>
                <a:lnTo>
                  <a:pt x="9971533" y="4369138"/>
                </a:lnTo>
                <a:lnTo>
                  <a:pt x="9968929" y="4362627"/>
                </a:lnTo>
                <a:lnTo>
                  <a:pt x="9965022" y="4351557"/>
                </a:lnTo>
                <a:lnTo>
                  <a:pt x="9961115" y="4338535"/>
                </a:lnTo>
                <a:lnTo>
                  <a:pt x="9957208" y="4326163"/>
                </a:lnTo>
                <a:lnTo>
                  <a:pt x="9953301" y="4317047"/>
                </a:lnTo>
                <a:lnTo>
                  <a:pt x="9950046" y="4310536"/>
                </a:lnTo>
                <a:lnTo>
                  <a:pt x="9946139" y="4303373"/>
                </a:lnTo>
                <a:lnTo>
                  <a:pt x="9940930" y="4296862"/>
                </a:lnTo>
                <a:lnTo>
                  <a:pt x="9935721" y="4289699"/>
                </a:lnTo>
                <a:lnTo>
                  <a:pt x="9925302" y="4276677"/>
                </a:lnTo>
                <a:lnTo>
                  <a:pt x="9917489" y="4265607"/>
                </a:lnTo>
                <a:lnTo>
                  <a:pt x="9910326" y="4255840"/>
                </a:lnTo>
                <a:lnTo>
                  <a:pt x="9900559" y="4244771"/>
                </a:lnTo>
                <a:lnTo>
                  <a:pt x="9891443" y="4233701"/>
                </a:lnTo>
                <a:lnTo>
                  <a:pt x="9884281" y="4224585"/>
                </a:lnTo>
                <a:lnTo>
                  <a:pt x="9877118" y="4217423"/>
                </a:lnTo>
                <a:lnTo>
                  <a:pt x="9869304" y="4207656"/>
                </a:lnTo>
                <a:lnTo>
                  <a:pt x="9860840" y="4197238"/>
                </a:lnTo>
                <a:lnTo>
                  <a:pt x="9853677" y="4188773"/>
                </a:lnTo>
                <a:lnTo>
                  <a:pt x="9847817" y="4178355"/>
                </a:lnTo>
                <a:lnTo>
                  <a:pt x="9841305" y="4165332"/>
                </a:lnTo>
                <a:lnTo>
                  <a:pt x="9835445" y="4151658"/>
                </a:lnTo>
                <a:lnTo>
                  <a:pt x="9830887" y="4139937"/>
                </a:lnTo>
                <a:lnTo>
                  <a:pt x="9826980" y="4132775"/>
                </a:lnTo>
                <a:lnTo>
                  <a:pt x="9823073" y="4123659"/>
                </a:lnTo>
                <a:lnTo>
                  <a:pt x="9819167" y="4113241"/>
                </a:lnTo>
                <a:lnTo>
                  <a:pt x="9815260" y="4104776"/>
                </a:lnTo>
                <a:lnTo>
                  <a:pt x="9813306" y="4099567"/>
                </a:lnTo>
                <a:lnTo>
                  <a:pt x="9810051" y="4093055"/>
                </a:lnTo>
                <a:lnTo>
                  <a:pt x="9807446" y="4089800"/>
                </a:lnTo>
                <a:lnTo>
                  <a:pt x="9804842" y="4087195"/>
                </a:lnTo>
                <a:lnTo>
                  <a:pt x="9802237" y="4085242"/>
                </a:lnTo>
                <a:lnTo>
                  <a:pt x="9799632" y="4083288"/>
                </a:lnTo>
                <a:lnTo>
                  <a:pt x="9794423" y="4081986"/>
                </a:lnTo>
                <a:lnTo>
                  <a:pt x="9787912" y="4081335"/>
                </a:lnTo>
                <a:lnTo>
                  <a:pt x="9780749" y="4081335"/>
                </a:lnTo>
                <a:lnTo>
                  <a:pt x="9774238" y="4081335"/>
                </a:lnTo>
                <a:lnTo>
                  <a:pt x="9767076" y="4081335"/>
                </a:lnTo>
                <a:lnTo>
                  <a:pt x="9757960" y="4081986"/>
                </a:lnTo>
                <a:lnTo>
                  <a:pt x="9752750" y="4081986"/>
                </a:lnTo>
                <a:lnTo>
                  <a:pt x="9748193" y="4081986"/>
                </a:lnTo>
                <a:lnTo>
                  <a:pt x="9744286" y="4081986"/>
                </a:lnTo>
                <a:lnTo>
                  <a:pt x="9741030" y="4081335"/>
                </a:lnTo>
                <a:lnTo>
                  <a:pt x="9739077" y="4080033"/>
                </a:lnTo>
                <a:lnTo>
                  <a:pt x="9737123" y="4078079"/>
                </a:lnTo>
                <a:lnTo>
                  <a:pt x="9735821" y="4076126"/>
                </a:lnTo>
                <a:lnTo>
                  <a:pt x="9733867" y="4073521"/>
                </a:lnTo>
                <a:lnTo>
                  <a:pt x="9731914" y="4068963"/>
                </a:lnTo>
                <a:lnTo>
                  <a:pt x="9730612" y="4065708"/>
                </a:lnTo>
                <a:lnTo>
                  <a:pt x="9731263" y="4064405"/>
                </a:lnTo>
                <a:lnTo>
                  <a:pt x="9731914" y="4060499"/>
                </a:lnTo>
                <a:lnTo>
                  <a:pt x="9731914" y="4058545"/>
                </a:lnTo>
                <a:lnTo>
                  <a:pt x="9731914" y="4055941"/>
                </a:lnTo>
                <a:lnTo>
                  <a:pt x="9731263" y="4054638"/>
                </a:lnTo>
                <a:lnTo>
                  <a:pt x="9730612" y="4053336"/>
                </a:lnTo>
                <a:lnTo>
                  <a:pt x="9726054" y="4050731"/>
                </a:lnTo>
                <a:lnTo>
                  <a:pt x="9720845" y="4048127"/>
                </a:lnTo>
                <a:lnTo>
                  <a:pt x="9716287" y="4047476"/>
                </a:lnTo>
                <a:lnTo>
                  <a:pt x="9711078" y="4046174"/>
                </a:lnTo>
                <a:lnTo>
                  <a:pt x="9705868" y="4044871"/>
                </a:lnTo>
                <a:lnTo>
                  <a:pt x="9702613" y="4042918"/>
                </a:lnTo>
                <a:lnTo>
                  <a:pt x="9701311" y="4041616"/>
                </a:lnTo>
                <a:lnTo>
                  <a:pt x="9700008" y="4039662"/>
                </a:lnTo>
                <a:lnTo>
                  <a:pt x="9699357" y="4037058"/>
                </a:lnTo>
                <a:lnTo>
                  <a:pt x="9699357" y="4033802"/>
                </a:lnTo>
                <a:lnTo>
                  <a:pt x="9698706" y="4027291"/>
                </a:lnTo>
                <a:lnTo>
                  <a:pt x="9698055" y="4022733"/>
                </a:lnTo>
                <a:lnTo>
                  <a:pt x="9691543" y="4013617"/>
                </a:lnTo>
                <a:lnTo>
                  <a:pt x="9685032" y="4004501"/>
                </a:lnTo>
                <a:lnTo>
                  <a:pt x="9679823" y="3996036"/>
                </a:lnTo>
                <a:lnTo>
                  <a:pt x="9673963" y="3985618"/>
                </a:lnTo>
                <a:lnTo>
                  <a:pt x="9668754" y="3975851"/>
                </a:lnTo>
                <a:lnTo>
                  <a:pt x="9664196" y="3968688"/>
                </a:lnTo>
                <a:lnTo>
                  <a:pt x="9661591" y="3959572"/>
                </a:lnTo>
                <a:lnTo>
                  <a:pt x="9657684" y="3949805"/>
                </a:lnTo>
                <a:lnTo>
                  <a:pt x="9653777" y="3939387"/>
                </a:lnTo>
                <a:lnTo>
                  <a:pt x="9651173" y="3930271"/>
                </a:lnTo>
                <a:lnTo>
                  <a:pt x="9649871" y="3924411"/>
                </a:lnTo>
                <a:lnTo>
                  <a:pt x="9648568" y="3916597"/>
                </a:lnTo>
                <a:lnTo>
                  <a:pt x="9647917" y="3912039"/>
                </a:lnTo>
                <a:lnTo>
                  <a:pt x="9646615" y="3908132"/>
                </a:lnTo>
                <a:lnTo>
                  <a:pt x="9645313" y="3904877"/>
                </a:lnTo>
                <a:lnTo>
                  <a:pt x="9644010" y="3902272"/>
                </a:lnTo>
                <a:lnTo>
                  <a:pt x="9642057" y="3900319"/>
                </a:lnTo>
                <a:lnTo>
                  <a:pt x="9640103" y="3898365"/>
                </a:lnTo>
                <a:lnTo>
                  <a:pt x="9636848" y="3896412"/>
                </a:lnTo>
                <a:lnTo>
                  <a:pt x="9633592" y="3893807"/>
                </a:lnTo>
                <a:lnTo>
                  <a:pt x="9626430" y="3889249"/>
                </a:lnTo>
                <a:lnTo>
                  <a:pt x="9620569" y="3886645"/>
                </a:lnTo>
                <a:lnTo>
                  <a:pt x="9614709" y="3881436"/>
                </a:lnTo>
                <a:lnTo>
                  <a:pt x="9608198" y="3876226"/>
                </a:lnTo>
                <a:lnTo>
                  <a:pt x="9604291" y="3872320"/>
                </a:lnTo>
                <a:lnTo>
                  <a:pt x="9599733" y="3867762"/>
                </a:lnTo>
                <a:lnTo>
                  <a:pt x="9597779" y="3865157"/>
                </a:lnTo>
                <a:lnTo>
                  <a:pt x="9596477" y="3863204"/>
                </a:lnTo>
                <a:lnTo>
                  <a:pt x="9595826" y="3860599"/>
                </a:lnTo>
                <a:lnTo>
                  <a:pt x="9595175" y="3858646"/>
                </a:lnTo>
                <a:lnTo>
                  <a:pt x="9593873" y="3852134"/>
                </a:lnTo>
                <a:lnTo>
                  <a:pt x="9593221" y="3844972"/>
                </a:lnTo>
                <a:lnTo>
                  <a:pt x="9593873" y="3838460"/>
                </a:lnTo>
                <a:lnTo>
                  <a:pt x="9595175" y="3833251"/>
                </a:lnTo>
                <a:lnTo>
                  <a:pt x="9595826" y="3830647"/>
                </a:lnTo>
                <a:lnTo>
                  <a:pt x="9597128" y="3827391"/>
                </a:lnTo>
                <a:lnTo>
                  <a:pt x="9598431" y="3824135"/>
                </a:lnTo>
                <a:lnTo>
                  <a:pt x="9600384" y="3822833"/>
                </a:lnTo>
                <a:lnTo>
                  <a:pt x="9602337" y="3823484"/>
                </a:lnTo>
                <a:lnTo>
                  <a:pt x="9604291" y="3824135"/>
                </a:lnTo>
                <a:lnTo>
                  <a:pt x="9606244" y="3825438"/>
                </a:lnTo>
                <a:lnTo>
                  <a:pt x="9608198" y="3827391"/>
                </a:lnTo>
                <a:lnTo>
                  <a:pt x="9612104" y="3830647"/>
                </a:lnTo>
                <a:lnTo>
                  <a:pt x="9616011" y="3833251"/>
                </a:lnTo>
                <a:lnTo>
                  <a:pt x="9618616" y="3833902"/>
                </a:lnTo>
                <a:lnTo>
                  <a:pt x="9621872" y="3833902"/>
                </a:lnTo>
                <a:lnTo>
                  <a:pt x="9623825" y="3834554"/>
                </a:lnTo>
                <a:lnTo>
                  <a:pt x="9625778" y="3834554"/>
                </a:lnTo>
                <a:lnTo>
                  <a:pt x="9627081" y="3833902"/>
                </a:lnTo>
                <a:lnTo>
                  <a:pt x="9628383" y="3833251"/>
                </a:lnTo>
                <a:lnTo>
                  <a:pt x="9630336" y="3831949"/>
                </a:lnTo>
                <a:lnTo>
                  <a:pt x="9631639" y="3830647"/>
                </a:lnTo>
                <a:lnTo>
                  <a:pt x="9632941" y="3828693"/>
                </a:lnTo>
                <a:lnTo>
                  <a:pt x="9634243" y="3826740"/>
                </a:lnTo>
                <a:lnTo>
                  <a:pt x="9635545" y="3823484"/>
                </a:lnTo>
                <a:lnTo>
                  <a:pt x="9636197" y="3820880"/>
                </a:lnTo>
                <a:lnTo>
                  <a:pt x="9636197" y="3816973"/>
                </a:lnTo>
                <a:lnTo>
                  <a:pt x="9635545" y="3813066"/>
                </a:lnTo>
                <a:lnTo>
                  <a:pt x="9634894" y="3810461"/>
                </a:lnTo>
                <a:lnTo>
                  <a:pt x="9633592" y="3807857"/>
                </a:lnTo>
                <a:lnTo>
                  <a:pt x="9630336" y="3803950"/>
                </a:lnTo>
                <a:lnTo>
                  <a:pt x="9625778" y="3800694"/>
                </a:lnTo>
                <a:lnTo>
                  <a:pt x="9621220" y="3797439"/>
                </a:lnTo>
                <a:lnTo>
                  <a:pt x="9618616" y="3794834"/>
                </a:lnTo>
                <a:lnTo>
                  <a:pt x="9617965" y="3792230"/>
                </a:lnTo>
                <a:lnTo>
                  <a:pt x="9617965" y="3788974"/>
                </a:lnTo>
                <a:lnTo>
                  <a:pt x="9618616" y="3785067"/>
                </a:lnTo>
                <a:lnTo>
                  <a:pt x="9619267" y="3781811"/>
                </a:lnTo>
                <a:lnTo>
                  <a:pt x="9620569" y="3779207"/>
                </a:lnTo>
                <a:lnTo>
                  <a:pt x="9621220" y="3775951"/>
                </a:lnTo>
                <a:lnTo>
                  <a:pt x="9621220" y="3773998"/>
                </a:lnTo>
                <a:lnTo>
                  <a:pt x="9620569" y="3771393"/>
                </a:lnTo>
                <a:lnTo>
                  <a:pt x="9620569" y="3768789"/>
                </a:lnTo>
                <a:lnTo>
                  <a:pt x="9619267" y="3764882"/>
                </a:lnTo>
                <a:lnTo>
                  <a:pt x="9617314" y="3761626"/>
                </a:lnTo>
                <a:lnTo>
                  <a:pt x="9615360" y="3757719"/>
                </a:lnTo>
                <a:lnTo>
                  <a:pt x="9610151" y="3751208"/>
                </a:lnTo>
                <a:lnTo>
                  <a:pt x="9605593" y="3745999"/>
                </a:lnTo>
                <a:lnTo>
                  <a:pt x="9602337" y="3746650"/>
                </a:lnTo>
                <a:lnTo>
                  <a:pt x="9597779" y="3747301"/>
                </a:lnTo>
                <a:lnTo>
                  <a:pt x="9595826" y="3747301"/>
                </a:lnTo>
                <a:lnTo>
                  <a:pt x="9593221" y="3747301"/>
                </a:lnTo>
                <a:lnTo>
                  <a:pt x="9591268" y="3746650"/>
                </a:lnTo>
                <a:lnTo>
                  <a:pt x="9590617" y="3745999"/>
                </a:lnTo>
                <a:lnTo>
                  <a:pt x="9585408" y="3744696"/>
                </a:lnTo>
                <a:lnTo>
                  <a:pt x="9580199" y="3743394"/>
                </a:lnTo>
                <a:lnTo>
                  <a:pt x="9577594" y="3740790"/>
                </a:lnTo>
                <a:lnTo>
                  <a:pt x="9574990" y="3737534"/>
                </a:lnTo>
                <a:lnTo>
                  <a:pt x="9573036" y="3736232"/>
                </a:lnTo>
                <a:lnTo>
                  <a:pt x="9571083" y="3734929"/>
                </a:lnTo>
                <a:lnTo>
                  <a:pt x="9569129" y="3733627"/>
                </a:lnTo>
                <a:lnTo>
                  <a:pt x="9567176" y="3733627"/>
                </a:lnTo>
                <a:lnTo>
                  <a:pt x="9565222" y="3732325"/>
                </a:lnTo>
                <a:lnTo>
                  <a:pt x="9561967" y="3732325"/>
                </a:lnTo>
                <a:lnTo>
                  <a:pt x="9558711" y="3732976"/>
                </a:lnTo>
                <a:lnTo>
                  <a:pt x="9556758" y="3733627"/>
                </a:lnTo>
                <a:lnTo>
                  <a:pt x="9552851" y="3728418"/>
                </a:lnTo>
                <a:lnTo>
                  <a:pt x="9548944" y="3723209"/>
                </a:lnTo>
                <a:lnTo>
                  <a:pt x="9549595" y="3720604"/>
                </a:lnTo>
                <a:lnTo>
                  <a:pt x="9550246" y="3717349"/>
                </a:lnTo>
                <a:lnTo>
                  <a:pt x="9552200" y="3714093"/>
                </a:lnTo>
                <a:lnTo>
                  <a:pt x="9554153" y="3713442"/>
                </a:lnTo>
                <a:lnTo>
                  <a:pt x="9561316" y="3713442"/>
                </a:lnTo>
                <a:lnTo>
                  <a:pt x="9567176" y="3713442"/>
                </a:lnTo>
                <a:lnTo>
                  <a:pt x="9569780" y="3712791"/>
                </a:lnTo>
                <a:lnTo>
                  <a:pt x="9572385" y="3711488"/>
                </a:lnTo>
                <a:lnTo>
                  <a:pt x="9575641" y="3710186"/>
                </a:lnTo>
                <a:lnTo>
                  <a:pt x="9577594" y="3708233"/>
                </a:lnTo>
                <a:lnTo>
                  <a:pt x="9576943" y="3704977"/>
                </a:lnTo>
                <a:lnTo>
                  <a:pt x="9575641" y="3700419"/>
                </a:lnTo>
                <a:lnTo>
                  <a:pt x="9574990" y="3697814"/>
                </a:lnTo>
                <a:lnTo>
                  <a:pt x="9574338" y="3695861"/>
                </a:lnTo>
                <a:lnTo>
                  <a:pt x="9574338" y="3693908"/>
                </a:lnTo>
                <a:lnTo>
                  <a:pt x="9574990" y="3692605"/>
                </a:lnTo>
                <a:close/>
                <a:moveTo>
                  <a:pt x="4979262" y="3685524"/>
                </a:moveTo>
                <a:lnTo>
                  <a:pt x="4976739" y="3688047"/>
                </a:lnTo>
                <a:lnTo>
                  <a:pt x="4976176" y="3688892"/>
                </a:lnTo>
                <a:lnTo>
                  <a:pt x="4978416" y="3686651"/>
                </a:lnTo>
                <a:close/>
                <a:moveTo>
                  <a:pt x="2902736" y="3676978"/>
                </a:moveTo>
                <a:lnTo>
                  <a:pt x="2906250" y="3684595"/>
                </a:lnTo>
                <a:lnTo>
                  <a:pt x="2910155" y="3694365"/>
                </a:lnTo>
                <a:lnTo>
                  <a:pt x="2911746" y="3695590"/>
                </a:lnTo>
                <a:lnTo>
                  <a:pt x="2907948" y="3686094"/>
                </a:lnTo>
                <a:lnTo>
                  <a:pt x="2904042" y="3676978"/>
                </a:lnTo>
                <a:close/>
                <a:moveTo>
                  <a:pt x="4533376" y="3668789"/>
                </a:moveTo>
                <a:lnTo>
                  <a:pt x="4530823" y="3671769"/>
                </a:lnTo>
                <a:lnTo>
                  <a:pt x="4528219" y="3678280"/>
                </a:lnTo>
                <a:lnTo>
                  <a:pt x="4526266" y="3685443"/>
                </a:lnTo>
                <a:lnTo>
                  <a:pt x="4524313" y="3690652"/>
                </a:lnTo>
                <a:lnTo>
                  <a:pt x="4523011" y="3695861"/>
                </a:lnTo>
                <a:lnTo>
                  <a:pt x="4521709" y="3701721"/>
                </a:lnTo>
                <a:lnTo>
                  <a:pt x="4520407" y="3705628"/>
                </a:lnTo>
                <a:lnTo>
                  <a:pt x="4519756" y="3708232"/>
                </a:lnTo>
                <a:lnTo>
                  <a:pt x="4519136" y="3709783"/>
                </a:lnTo>
                <a:lnTo>
                  <a:pt x="4519364" y="3709441"/>
                </a:lnTo>
                <a:lnTo>
                  <a:pt x="4520666" y="3706836"/>
                </a:lnTo>
                <a:lnTo>
                  <a:pt x="4521968" y="3703581"/>
                </a:lnTo>
                <a:lnTo>
                  <a:pt x="4522619" y="3700325"/>
                </a:lnTo>
                <a:lnTo>
                  <a:pt x="4523922" y="3693814"/>
                </a:lnTo>
                <a:lnTo>
                  <a:pt x="4525875" y="3688604"/>
                </a:lnTo>
                <a:lnTo>
                  <a:pt x="4527828" y="3684047"/>
                </a:lnTo>
                <a:lnTo>
                  <a:pt x="4529782" y="3676884"/>
                </a:lnTo>
                <a:lnTo>
                  <a:pt x="4532386" y="3670373"/>
                </a:lnTo>
                <a:close/>
                <a:moveTo>
                  <a:pt x="4561577" y="3647043"/>
                </a:moveTo>
                <a:lnTo>
                  <a:pt x="4560652" y="3647891"/>
                </a:lnTo>
                <a:lnTo>
                  <a:pt x="4561036" y="3647583"/>
                </a:lnTo>
                <a:close/>
                <a:moveTo>
                  <a:pt x="3054929" y="3633191"/>
                </a:moveTo>
                <a:lnTo>
                  <a:pt x="3059586" y="3636579"/>
                </a:lnTo>
                <a:lnTo>
                  <a:pt x="3057915" y="3635093"/>
                </a:lnTo>
                <a:close/>
                <a:moveTo>
                  <a:pt x="3040340" y="3630533"/>
                </a:moveTo>
                <a:lnTo>
                  <a:pt x="3035133" y="3631185"/>
                </a:lnTo>
                <a:lnTo>
                  <a:pt x="3030577" y="3632487"/>
                </a:lnTo>
                <a:lnTo>
                  <a:pt x="3027973" y="3633790"/>
                </a:lnTo>
                <a:lnTo>
                  <a:pt x="3025369" y="3637047"/>
                </a:lnTo>
                <a:lnTo>
                  <a:pt x="3022765" y="3640304"/>
                </a:lnTo>
                <a:lnTo>
                  <a:pt x="3020162" y="3642909"/>
                </a:lnTo>
                <a:lnTo>
                  <a:pt x="3018209" y="3644863"/>
                </a:lnTo>
                <a:lnTo>
                  <a:pt x="3014954" y="3646166"/>
                </a:lnTo>
                <a:lnTo>
                  <a:pt x="3013001" y="3646817"/>
                </a:lnTo>
                <a:lnTo>
                  <a:pt x="3011049" y="3646817"/>
                </a:lnTo>
                <a:lnTo>
                  <a:pt x="3009747" y="3646166"/>
                </a:lnTo>
                <a:lnTo>
                  <a:pt x="3007794" y="3645514"/>
                </a:lnTo>
                <a:lnTo>
                  <a:pt x="3006029" y="3645073"/>
                </a:lnTo>
                <a:lnTo>
                  <a:pt x="3006896" y="3645723"/>
                </a:lnTo>
                <a:lnTo>
                  <a:pt x="3009500" y="3646374"/>
                </a:lnTo>
                <a:lnTo>
                  <a:pt x="3010802" y="3647677"/>
                </a:lnTo>
                <a:lnTo>
                  <a:pt x="3012755" y="3647677"/>
                </a:lnTo>
                <a:lnTo>
                  <a:pt x="3014708" y="3647677"/>
                </a:lnTo>
                <a:lnTo>
                  <a:pt x="3016661" y="3647025"/>
                </a:lnTo>
                <a:lnTo>
                  <a:pt x="3019264" y="3645723"/>
                </a:lnTo>
                <a:lnTo>
                  <a:pt x="3021868" y="3643770"/>
                </a:lnTo>
                <a:lnTo>
                  <a:pt x="3024472" y="3641165"/>
                </a:lnTo>
                <a:lnTo>
                  <a:pt x="3027076" y="3637909"/>
                </a:lnTo>
                <a:lnTo>
                  <a:pt x="3029680" y="3635305"/>
                </a:lnTo>
                <a:lnTo>
                  <a:pt x="3032284" y="3634003"/>
                </a:lnTo>
                <a:lnTo>
                  <a:pt x="3036841" y="3632700"/>
                </a:lnTo>
                <a:lnTo>
                  <a:pt x="3042049" y="3631398"/>
                </a:lnTo>
                <a:lnTo>
                  <a:pt x="3047907" y="3631398"/>
                </a:lnTo>
                <a:lnTo>
                  <a:pt x="3052113" y="3631398"/>
                </a:lnTo>
                <a:lnTo>
                  <a:pt x="3050755" y="3630533"/>
                </a:lnTo>
                <a:lnTo>
                  <a:pt x="3046199" y="3630533"/>
                </a:lnTo>
                <a:close/>
                <a:moveTo>
                  <a:pt x="2980455" y="3622717"/>
                </a:moveTo>
                <a:lnTo>
                  <a:pt x="2975899" y="3624020"/>
                </a:lnTo>
                <a:lnTo>
                  <a:pt x="2971993" y="3625974"/>
                </a:lnTo>
                <a:lnTo>
                  <a:pt x="2969389" y="3627928"/>
                </a:lnTo>
                <a:lnTo>
                  <a:pt x="2966135" y="3630533"/>
                </a:lnTo>
                <a:lnTo>
                  <a:pt x="2962880" y="3633790"/>
                </a:lnTo>
                <a:lnTo>
                  <a:pt x="2961578" y="3635093"/>
                </a:lnTo>
                <a:lnTo>
                  <a:pt x="2960277" y="3636395"/>
                </a:lnTo>
                <a:lnTo>
                  <a:pt x="2958324" y="3637698"/>
                </a:lnTo>
                <a:lnTo>
                  <a:pt x="2957022" y="3637698"/>
                </a:lnTo>
                <a:lnTo>
                  <a:pt x="2956771" y="3637698"/>
                </a:lnTo>
                <a:lnTo>
                  <a:pt x="2956771" y="3637909"/>
                </a:lnTo>
                <a:lnTo>
                  <a:pt x="2957422" y="3638561"/>
                </a:lnTo>
                <a:lnTo>
                  <a:pt x="2958073" y="3639212"/>
                </a:lnTo>
                <a:lnTo>
                  <a:pt x="2960026" y="3638561"/>
                </a:lnTo>
                <a:lnTo>
                  <a:pt x="2961979" y="3637909"/>
                </a:lnTo>
                <a:lnTo>
                  <a:pt x="2963281" y="3636607"/>
                </a:lnTo>
                <a:lnTo>
                  <a:pt x="2964583" y="3634654"/>
                </a:lnTo>
                <a:lnTo>
                  <a:pt x="2967838" y="3631398"/>
                </a:lnTo>
                <a:lnTo>
                  <a:pt x="2971093" y="3628794"/>
                </a:lnTo>
                <a:lnTo>
                  <a:pt x="2973696" y="3626840"/>
                </a:lnTo>
                <a:lnTo>
                  <a:pt x="2977602" y="3625538"/>
                </a:lnTo>
                <a:lnTo>
                  <a:pt x="2982159" y="3624236"/>
                </a:lnTo>
                <a:lnTo>
                  <a:pt x="2986065" y="3623584"/>
                </a:lnTo>
                <a:lnTo>
                  <a:pt x="2989320" y="3623584"/>
                </a:lnTo>
                <a:lnTo>
                  <a:pt x="2992575" y="3624236"/>
                </a:lnTo>
                <a:lnTo>
                  <a:pt x="2996480" y="3624887"/>
                </a:lnTo>
                <a:lnTo>
                  <a:pt x="2997376" y="3625335"/>
                </a:lnTo>
                <a:lnTo>
                  <a:pt x="2997379" y="3625322"/>
                </a:lnTo>
                <a:lnTo>
                  <a:pt x="2994776" y="3623368"/>
                </a:lnTo>
                <a:lnTo>
                  <a:pt x="2990870" y="3622717"/>
                </a:lnTo>
                <a:lnTo>
                  <a:pt x="2987615" y="3622717"/>
                </a:lnTo>
                <a:lnTo>
                  <a:pt x="2984361" y="3622717"/>
                </a:lnTo>
                <a:close/>
                <a:moveTo>
                  <a:pt x="10875965" y="3619027"/>
                </a:moveTo>
                <a:lnTo>
                  <a:pt x="10881173" y="3623074"/>
                </a:lnTo>
                <a:lnTo>
                  <a:pt x="10886383" y="3629143"/>
                </a:lnTo>
                <a:lnTo>
                  <a:pt x="10886383" y="3637236"/>
                </a:lnTo>
                <a:lnTo>
                  <a:pt x="10886383" y="3646677"/>
                </a:lnTo>
                <a:lnTo>
                  <a:pt x="10882477" y="3652747"/>
                </a:lnTo>
                <a:lnTo>
                  <a:pt x="10878569" y="3656793"/>
                </a:lnTo>
                <a:lnTo>
                  <a:pt x="10876615" y="3656793"/>
                </a:lnTo>
                <a:lnTo>
                  <a:pt x="10874661" y="3655444"/>
                </a:lnTo>
                <a:lnTo>
                  <a:pt x="10873359" y="3654096"/>
                </a:lnTo>
                <a:lnTo>
                  <a:pt x="10872709" y="3652747"/>
                </a:lnTo>
                <a:lnTo>
                  <a:pt x="10870755" y="3648701"/>
                </a:lnTo>
                <a:lnTo>
                  <a:pt x="10870755" y="3644654"/>
                </a:lnTo>
                <a:lnTo>
                  <a:pt x="10868801" y="3641957"/>
                </a:lnTo>
                <a:lnTo>
                  <a:pt x="10866849" y="3637910"/>
                </a:lnTo>
                <a:lnTo>
                  <a:pt x="10866849" y="3635887"/>
                </a:lnTo>
                <a:lnTo>
                  <a:pt x="10866849" y="3633189"/>
                </a:lnTo>
                <a:lnTo>
                  <a:pt x="10866849" y="3631166"/>
                </a:lnTo>
                <a:lnTo>
                  <a:pt x="10867499" y="3629143"/>
                </a:lnTo>
                <a:lnTo>
                  <a:pt x="10868801" y="3626446"/>
                </a:lnTo>
                <a:lnTo>
                  <a:pt x="10870755" y="3623074"/>
                </a:lnTo>
                <a:lnTo>
                  <a:pt x="10873359" y="3620376"/>
                </a:lnTo>
                <a:close/>
                <a:moveTo>
                  <a:pt x="6880671" y="3616886"/>
                </a:moveTo>
                <a:lnTo>
                  <a:pt x="6877136" y="3622188"/>
                </a:lnTo>
                <a:lnTo>
                  <a:pt x="6873880" y="3627397"/>
                </a:lnTo>
                <a:lnTo>
                  <a:pt x="6870625" y="3631955"/>
                </a:lnTo>
                <a:lnTo>
                  <a:pt x="6870344" y="3633499"/>
                </a:lnTo>
                <a:lnTo>
                  <a:pt x="6872660" y="3629445"/>
                </a:lnTo>
                <a:lnTo>
                  <a:pt x="6876565" y="3624236"/>
                </a:lnTo>
                <a:lnTo>
                  <a:pt x="6879820" y="3618376"/>
                </a:lnTo>
                <a:close/>
                <a:moveTo>
                  <a:pt x="2944654" y="3613598"/>
                </a:moveTo>
                <a:lnTo>
                  <a:pt x="2942701" y="3614250"/>
                </a:lnTo>
                <a:lnTo>
                  <a:pt x="2940749" y="3614901"/>
                </a:lnTo>
                <a:lnTo>
                  <a:pt x="2933589" y="3618809"/>
                </a:lnTo>
                <a:lnTo>
                  <a:pt x="2928381" y="3622717"/>
                </a:lnTo>
                <a:lnTo>
                  <a:pt x="2923825" y="3622066"/>
                </a:lnTo>
                <a:lnTo>
                  <a:pt x="2919919" y="3620763"/>
                </a:lnTo>
                <a:lnTo>
                  <a:pt x="2918238" y="3620202"/>
                </a:lnTo>
                <a:lnTo>
                  <a:pt x="2918364" y="3620329"/>
                </a:lnTo>
                <a:lnTo>
                  <a:pt x="2919666" y="3621631"/>
                </a:lnTo>
                <a:lnTo>
                  <a:pt x="2921619" y="3622282"/>
                </a:lnTo>
                <a:lnTo>
                  <a:pt x="2925524" y="3623584"/>
                </a:lnTo>
                <a:lnTo>
                  <a:pt x="2930081" y="3623584"/>
                </a:lnTo>
                <a:lnTo>
                  <a:pt x="2935289" y="3619678"/>
                </a:lnTo>
                <a:lnTo>
                  <a:pt x="2942450" y="3616422"/>
                </a:lnTo>
                <a:lnTo>
                  <a:pt x="2944403" y="3615120"/>
                </a:lnTo>
                <a:lnTo>
                  <a:pt x="2946356" y="3615120"/>
                </a:lnTo>
                <a:lnTo>
                  <a:pt x="2948959" y="3615120"/>
                </a:lnTo>
                <a:lnTo>
                  <a:pt x="2950912" y="3615771"/>
                </a:lnTo>
                <a:lnTo>
                  <a:pt x="2955469" y="3617073"/>
                </a:lnTo>
                <a:lnTo>
                  <a:pt x="2957022" y="3617850"/>
                </a:lnTo>
                <a:lnTo>
                  <a:pt x="2957022" y="3617506"/>
                </a:lnTo>
                <a:lnTo>
                  <a:pt x="2953767" y="3615552"/>
                </a:lnTo>
                <a:lnTo>
                  <a:pt x="2949211" y="3614250"/>
                </a:lnTo>
                <a:lnTo>
                  <a:pt x="2947258" y="3614250"/>
                </a:lnTo>
                <a:close/>
                <a:moveTo>
                  <a:pt x="3082270" y="3613241"/>
                </a:moveTo>
                <a:lnTo>
                  <a:pt x="3083301" y="3616855"/>
                </a:lnTo>
                <a:lnTo>
                  <a:pt x="3084603" y="3620112"/>
                </a:lnTo>
                <a:lnTo>
                  <a:pt x="3083301" y="3624020"/>
                </a:lnTo>
                <a:lnTo>
                  <a:pt x="3081349" y="3628579"/>
                </a:lnTo>
                <a:lnTo>
                  <a:pt x="3078094" y="3632487"/>
                </a:lnTo>
                <a:lnTo>
                  <a:pt x="3073537" y="3635093"/>
                </a:lnTo>
                <a:lnTo>
                  <a:pt x="3068330" y="3637698"/>
                </a:lnTo>
                <a:lnTo>
                  <a:pt x="3063774" y="3640304"/>
                </a:lnTo>
                <a:lnTo>
                  <a:pt x="3059683" y="3636665"/>
                </a:lnTo>
                <a:lnTo>
                  <a:pt x="3064833" y="3641816"/>
                </a:lnTo>
                <a:lnTo>
                  <a:pt x="3070040" y="3639212"/>
                </a:lnTo>
                <a:lnTo>
                  <a:pt x="3075248" y="3636607"/>
                </a:lnTo>
                <a:lnTo>
                  <a:pt x="3079805" y="3634003"/>
                </a:lnTo>
                <a:lnTo>
                  <a:pt x="3083060" y="3630096"/>
                </a:lnTo>
                <a:lnTo>
                  <a:pt x="3085013" y="3625538"/>
                </a:lnTo>
                <a:lnTo>
                  <a:pt x="3086315" y="3620980"/>
                </a:lnTo>
                <a:lnTo>
                  <a:pt x="3085013" y="3618375"/>
                </a:lnTo>
                <a:lnTo>
                  <a:pt x="3083711" y="3613817"/>
                </a:lnTo>
                <a:close/>
                <a:moveTo>
                  <a:pt x="4571132" y="3602648"/>
                </a:moveTo>
                <a:lnTo>
                  <a:pt x="4569881" y="3603399"/>
                </a:lnTo>
                <a:lnTo>
                  <a:pt x="4568579" y="3606655"/>
                </a:lnTo>
                <a:lnTo>
                  <a:pt x="4567928" y="3611213"/>
                </a:lnTo>
                <a:lnTo>
                  <a:pt x="4567277" y="3616422"/>
                </a:lnTo>
                <a:lnTo>
                  <a:pt x="4567277" y="3620980"/>
                </a:lnTo>
                <a:lnTo>
                  <a:pt x="4567928" y="3625538"/>
                </a:lnTo>
                <a:lnTo>
                  <a:pt x="4568579" y="3631398"/>
                </a:lnTo>
                <a:lnTo>
                  <a:pt x="4568579" y="3637258"/>
                </a:lnTo>
                <a:lnTo>
                  <a:pt x="4567467" y="3641153"/>
                </a:lnTo>
                <a:lnTo>
                  <a:pt x="4568850" y="3639769"/>
                </a:lnTo>
                <a:lnTo>
                  <a:pt x="4570152" y="3635211"/>
                </a:lnTo>
                <a:lnTo>
                  <a:pt x="4569501" y="3630002"/>
                </a:lnTo>
                <a:lnTo>
                  <a:pt x="4568850" y="3624142"/>
                </a:lnTo>
                <a:lnTo>
                  <a:pt x="4568850" y="3619584"/>
                </a:lnTo>
                <a:lnTo>
                  <a:pt x="4568850" y="3615026"/>
                </a:lnTo>
                <a:lnTo>
                  <a:pt x="4568850" y="3609817"/>
                </a:lnTo>
                <a:lnTo>
                  <a:pt x="4570152" y="3604608"/>
                </a:lnTo>
                <a:close/>
                <a:moveTo>
                  <a:pt x="4617569" y="3563746"/>
                </a:moveTo>
                <a:lnTo>
                  <a:pt x="4616751" y="3564331"/>
                </a:lnTo>
                <a:lnTo>
                  <a:pt x="4615449" y="3573447"/>
                </a:lnTo>
                <a:lnTo>
                  <a:pt x="4614341" y="3581759"/>
                </a:lnTo>
                <a:lnTo>
                  <a:pt x="4615081" y="3581167"/>
                </a:lnTo>
                <a:lnTo>
                  <a:pt x="4616383" y="3572051"/>
                </a:lnTo>
                <a:close/>
                <a:moveTo>
                  <a:pt x="2900391" y="3543253"/>
                </a:moveTo>
                <a:lnTo>
                  <a:pt x="2897137" y="3544555"/>
                </a:lnTo>
                <a:lnTo>
                  <a:pt x="2893882" y="3546509"/>
                </a:lnTo>
                <a:lnTo>
                  <a:pt x="2889977" y="3549115"/>
                </a:lnTo>
                <a:lnTo>
                  <a:pt x="2886722" y="3552371"/>
                </a:lnTo>
                <a:lnTo>
                  <a:pt x="2879562" y="3558234"/>
                </a:lnTo>
                <a:lnTo>
                  <a:pt x="2875005" y="3563444"/>
                </a:lnTo>
                <a:lnTo>
                  <a:pt x="2871100" y="3570609"/>
                </a:lnTo>
                <a:lnTo>
                  <a:pt x="2867194" y="3578425"/>
                </a:lnTo>
                <a:lnTo>
                  <a:pt x="2864591" y="3587544"/>
                </a:lnTo>
                <a:lnTo>
                  <a:pt x="2861987" y="3594709"/>
                </a:lnTo>
                <a:lnTo>
                  <a:pt x="2857430" y="3601223"/>
                </a:lnTo>
                <a:lnTo>
                  <a:pt x="2852223" y="3608387"/>
                </a:lnTo>
                <a:lnTo>
                  <a:pt x="2847015" y="3616204"/>
                </a:lnTo>
                <a:lnTo>
                  <a:pt x="2844412" y="3622717"/>
                </a:lnTo>
                <a:lnTo>
                  <a:pt x="2843761" y="3625974"/>
                </a:lnTo>
                <a:lnTo>
                  <a:pt x="2843761" y="3629882"/>
                </a:lnTo>
                <a:lnTo>
                  <a:pt x="2843761" y="3634441"/>
                </a:lnTo>
                <a:lnTo>
                  <a:pt x="2845063" y="3639001"/>
                </a:lnTo>
                <a:lnTo>
                  <a:pt x="2847015" y="3648120"/>
                </a:lnTo>
                <a:lnTo>
                  <a:pt x="2848968" y="3655936"/>
                </a:lnTo>
                <a:lnTo>
                  <a:pt x="2850270" y="3661798"/>
                </a:lnTo>
                <a:lnTo>
                  <a:pt x="2852223" y="3668312"/>
                </a:lnTo>
                <a:lnTo>
                  <a:pt x="2854827" y="3674174"/>
                </a:lnTo>
                <a:lnTo>
                  <a:pt x="2856779" y="3678733"/>
                </a:lnTo>
                <a:lnTo>
                  <a:pt x="2858296" y="3679167"/>
                </a:lnTo>
                <a:lnTo>
                  <a:pt x="2856521" y="3675024"/>
                </a:lnTo>
                <a:lnTo>
                  <a:pt x="2853917" y="3669164"/>
                </a:lnTo>
                <a:lnTo>
                  <a:pt x="2851965" y="3662653"/>
                </a:lnTo>
                <a:lnTo>
                  <a:pt x="2850663" y="3656792"/>
                </a:lnTo>
                <a:lnTo>
                  <a:pt x="2848710" y="3649630"/>
                </a:lnTo>
                <a:lnTo>
                  <a:pt x="2846757" y="3640514"/>
                </a:lnTo>
                <a:lnTo>
                  <a:pt x="2845455" y="3635305"/>
                </a:lnTo>
                <a:lnTo>
                  <a:pt x="2845455" y="3631398"/>
                </a:lnTo>
                <a:lnTo>
                  <a:pt x="2845455" y="3626840"/>
                </a:lnTo>
                <a:lnTo>
                  <a:pt x="2846106" y="3623584"/>
                </a:lnTo>
                <a:lnTo>
                  <a:pt x="2848710" y="3617073"/>
                </a:lnTo>
                <a:lnTo>
                  <a:pt x="2853917" y="3609911"/>
                </a:lnTo>
                <a:lnTo>
                  <a:pt x="2859125" y="3602097"/>
                </a:lnTo>
                <a:lnTo>
                  <a:pt x="2863682" y="3595585"/>
                </a:lnTo>
                <a:lnTo>
                  <a:pt x="2866286" y="3589074"/>
                </a:lnTo>
                <a:lnTo>
                  <a:pt x="2868890" y="3580609"/>
                </a:lnTo>
                <a:lnTo>
                  <a:pt x="2872796" y="3571493"/>
                </a:lnTo>
                <a:lnTo>
                  <a:pt x="2876702" y="3564331"/>
                </a:lnTo>
                <a:lnTo>
                  <a:pt x="2881258" y="3559773"/>
                </a:lnTo>
                <a:lnTo>
                  <a:pt x="2888419" y="3553261"/>
                </a:lnTo>
                <a:lnTo>
                  <a:pt x="2891674" y="3550657"/>
                </a:lnTo>
                <a:lnTo>
                  <a:pt x="2895580" y="3548052"/>
                </a:lnTo>
                <a:lnTo>
                  <a:pt x="2898835" y="3545448"/>
                </a:lnTo>
                <a:lnTo>
                  <a:pt x="2902089" y="3544146"/>
                </a:lnTo>
                <a:lnTo>
                  <a:pt x="2906646" y="3544797"/>
                </a:lnTo>
                <a:lnTo>
                  <a:pt x="2911854" y="3547401"/>
                </a:lnTo>
                <a:lnTo>
                  <a:pt x="2917713" y="3549355"/>
                </a:lnTo>
                <a:lnTo>
                  <a:pt x="2922270" y="3551959"/>
                </a:lnTo>
                <a:lnTo>
                  <a:pt x="2924555" y="3553266"/>
                </a:lnTo>
                <a:lnTo>
                  <a:pt x="2920570" y="3550417"/>
                </a:lnTo>
                <a:lnTo>
                  <a:pt x="2916014" y="3548463"/>
                </a:lnTo>
                <a:lnTo>
                  <a:pt x="2910155" y="3545858"/>
                </a:lnTo>
                <a:lnTo>
                  <a:pt x="2904948" y="3543904"/>
                </a:lnTo>
                <a:close/>
                <a:moveTo>
                  <a:pt x="6846321" y="3509235"/>
                </a:moveTo>
                <a:lnTo>
                  <a:pt x="6845230" y="3512146"/>
                </a:lnTo>
                <a:lnTo>
                  <a:pt x="6845230" y="3512510"/>
                </a:lnTo>
                <a:close/>
                <a:moveTo>
                  <a:pt x="3057237" y="3507898"/>
                </a:moveTo>
                <a:lnTo>
                  <a:pt x="3062472" y="3513942"/>
                </a:lnTo>
                <a:lnTo>
                  <a:pt x="3070934" y="3523061"/>
                </a:lnTo>
                <a:lnTo>
                  <a:pt x="3079396" y="3530226"/>
                </a:lnTo>
                <a:lnTo>
                  <a:pt x="3082651" y="3534134"/>
                </a:lnTo>
                <a:lnTo>
                  <a:pt x="3087858" y="3539996"/>
                </a:lnTo>
                <a:lnTo>
                  <a:pt x="3090462" y="3543253"/>
                </a:lnTo>
                <a:lnTo>
                  <a:pt x="3092414" y="3546509"/>
                </a:lnTo>
                <a:lnTo>
                  <a:pt x="3094367" y="3550417"/>
                </a:lnTo>
                <a:lnTo>
                  <a:pt x="3094367" y="3553023"/>
                </a:lnTo>
                <a:lnTo>
                  <a:pt x="3096320" y="3555628"/>
                </a:lnTo>
                <a:lnTo>
                  <a:pt x="3096971" y="3559536"/>
                </a:lnTo>
                <a:lnTo>
                  <a:pt x="3096971" y="3563444"/>
                </a:lnTo>
                <a:lnTo>
                  <a:pt x="3096971" y="3566050"/>
                </a:lnTo>
                <a:lnTo>
                  <a:pt x="3096971" y="3568655"/>
                </a:lnTo>
                <a:lnTo>
                  <a:pt x="3096971" y="3572563"/>
                </a:lnTo>
                <a:lnTo>
                  <a:pt x="3096320" y="3575820"/>
                </a:lnTo>
                <a:lnTo>
                  <a:pt x="3094367" y="3578425"/>
                </a:lnTo>
                <a:lnTo>
                  <a:pt x="3087858" y="3580379"/>
                </a:lnTo>
                <a:lnTo>
                  <a:pt x="3079396" y="3581682"/>
                </a:lnTo>
                <a:lnTo>
                  <a:pt x="3076792" y="3582985"/>
                </a:lnTo>
                <a:lnTo>
                  <a:pt x="3073537" y="3584939"/>
                </a:lnTo>
                <a:lnTo>
                  <a:pt x="3070934" y="3587544"/>
                </a:lnTo>
                <a:lnTo>
                  <a:pt x="3068330" y="3589498"/>
                </a:lnTo>
                <a:lnTo>
                  <a:pt x="3067679" y="3590801"/>
                </a:lnTo>
                <a:lnTo>
                  <a:pt x="3067028" y="3592755"/>
                </a:lnTo>
                <a:lnTo>
                  <a:pt x="3067028" y="3594709"/>
                </a:lnTo>
                <a:lnTo>
                  <a:pt x="3066377" y="3597315"/>
                </a:lnTo>
                <a:lnTo>
                  <a:pt x="3067028" y="3602525"/>
                </a:lnTo>
                <a:lnTo>
                  <a:pt x="3068330" y="3607085"/>
                </a:lnTo>
                <a:lnTo>
                  <a:pt x="3069769" y="3607661"/>
                </a:lnTo>
                <a:lnTo>
                  <a:pt x="3068738" y="3604050"/>
                </a:lnTo>
                <a:lnTo>
                  <a:pt x="3068087" y="3598841"/>
                </a:lnTo>
                <a:lnTo>
                  <a:pt x="3068738" y="3596237"/>
                </a:lnTo>
                <a:lnTo>
                  <a:pt x="3068738" y="3593632"/>
                </a:lnTo>
                <a:lnTo>
                  <a:pt x="3069389" y="3591679"/>
                </a:lnTo>
                <a:lnTo>
                  <a:pt x="3070040" y="3590376"/>
                </a:lnTo>
                <a:lnTo>
                  <a:pt x="3072644" y="3588423"/>
                </a:lnTo>
                <a:lnTo>
                  <a:pt x="3075248" y="3585818"/>
                </a:lnTo>
                <a:lnTo>
                  <a:pt x="3078503" y="3583865"/>
                </a:lnTo>
                <a:lnTo>
                  <a:pt x="3081107" y="3583214"/>
                </a:lnTo>
                <a:lnTo>
                  <a:pt x="3089569" y="3581912"/>
                </a:lnTo>
                <a:lnTo>
                  <a:pt x="3096079" y="3580609"/>
                </a:lnTo>
                <a:lnTo>
                  <a:pt x="3098032" y="3577354"/>
                </a:lnTo>
                <a:lnTo>
                  <a:pt x="3098683" y="3573447"/>
                </a:lnTo>
                <a:lnTo>
                  <a:pt x="3098683" y="3569540"/>
                </a:lnTo>
                <a:lnTo>
                  <a:pt x="3098683" y="3566935"/>
                </a:lnTo>
                <a:lnTo>
                  <a:pt x="3098683" y="3564331"/>
                </a:lnTo>
                <a:lnTo>
                  <a:pt x="3098683" y="3561075"/>
                </a:lnTo>
                <a:lnTo>
                  <a:pt x="3098032" y="3557168"/>
                </a:lnTo>
                <a:lnTo>
                  <a:pt x="3096079" y="3554564"/>
                </a:lnTo>
                <a:lnTo>
                  <a:pt x="3095428" y="3551308"/>
                </a:lnTo>
                <a:lnTo>
                  <a:pt x="3094126" y="3548052"/>
                </a:lnTo>
                <a:lnTo>
                  <a:pt x="3092173" y="3544797"/>
                </a:lnTo>
                <a:lnTo>
                  <a:pt x="3089569" y="3540890"/>
                </a:lnTo>
                <a:lnTo>
                  <a:pt x="3084362" y="3535030"/>
                </a:lnTo>
                <a:lnTo>
                  <a:pt x="3081107" y="3531774"/>
                </a:lnTo>
                <a:lnTo>
                  <a:pt x="3072644" y="3523960"/>
                </a:lnTo>
                <a:lnTo>
                  <a:pt x="3064182" y="3514844"/>
                </a:lnTo>
                <a:close/>
                <a:moveTo>
                  <a:pt x="10843601" y="3501822"/>
                </a:moveTo>
                <a:lnTo>
                  <a:pt x="10846261" y="3501822"/>
                </a:lnTo>
                <a:lnTo>
                  <a:pt x="10849585" y="3502495"/>
                </a:lnTo>
                <a:lnTo>
                  <a:pt x="10855569" y="3503841"/>
                </a:lnTo>
                <a:lnTo>
                  <a:pt x="10859561" y="3505859"/>
                </a:lnTo>
                <a:lnTo>
                  <a:pt x="10861555" y="3509223"/>
                </a:lnTo>
                <a:lnTo>
                  <a:pt x="10863549" y="3514606"/>
                </a:lnTo>
                <a:lnTo>
                  <a:pt x="10864881" y="3519989"/>
                </a:lnTo>
                <a:lnTo>
                  <a:pt x="10865545" y="3525371"/>
                </a:lnTo>
                <a:lnTo>
                  <a:pt x="10863549" y="3530754"/>
                </a:lnTo>
                <a:lnTo>
                  <a:pt x="10862221" y="3536137"/>
                </a:lnTo>
                <a:lnTo>
                  <a:pt x="10858229" y="3538828"/>
                </a:lnTo>
                <a:lnTo>
                  <a:pt x="10853575" y="3541519"/>
                </a:lnTo>
                <a:lnTo>
                  <a:pt x="10852245" y="3542192"/>
                </a:lnTo>
                <a:lnTo>
                  <a:pt x="10850915" y="3542192"/>
                </a:lnTo>
                <a:lnTo>
                  <a:pt x="10848921" y="3541519"/>
                </a:lnTo>
                <a:lnTo>
                  <a:pt x="10846925" y="3540847"/>
                </a:lnTo>
                <a:lnTo>
                  <a:pt x="10842935" y="3538155"/>
                </a:lnTo>
                <a:lnTo>
                  <a:pt x="10840275" y="3536137"/>
                </a:lnTo>
                <a:lnTo>
                  <a:pt x="10837615" y="3532773"/>
                </a:lnTo>
                <a:lnTo>
                  <a:pt x="10836285" y="3527390"/>
                </a:lnTo>
                <a:lnTo>
                  <a:pt x="10834955" y="3522007"/>
                </a:lnTo>
                <a:lnTo>
                  <a:pt x="10834289" y="3516625"/>
                </a:lnTo>
                <a:lnTo>
                  <a:pt x="10834955" y="3513260"/>
                </a:lnTo>
                <a:lnTo>
                  <a:pt x="10836285" y="3509223"/>
                </a:lnTo>
                <a:lnTo>
                  <a:pt x="10836949" y="3506532"/>
                </a:lnTo>
                <a:lnTo>
                  <a:pt x="10837615" y="3505186"/>
                </a:lnTo>
                <a:lnTo>
                  <a:pt x="10838945" y="3503841"/>
                </a:lnTo>
                <a:lnTo>
                  <a:pt x="10840275" y="3503168"/>
                </a:lnTo>
                <a:lnTo>
                  <a:pt x="10841605" y="3502495"/>
                </a:lnTo>
                <a:close/>
                <a:moveTo>
                  <a:pt x="3042992" y="3493938"/>
                </a:moveTo>
                <a:lnTo>
                  <a:pt x="3045548" y="3497007"/>
                </a:lnTo>
                <a:lnTo>
                  <a:pt x="3046936" y="3498182"/>
                </a:lnTo>
                <a:lnTo>
                  <a:pt x="3044001" y="3494659"/>
                </a:lnTo>
                <a:close/>
                <a:moveTo>
                  <a:pt x="5163484" y="3493144"/>
                </a:moveTo>
                <a:lnTo>
                  <a:pt x="5162917" y="3493357"/>
                </a:lnTo>
                <a:lnTo>
                  <a:pt x="5160964" y="3497915"/>
                </a:lnTo>
                <a:lnTo>
                  <a:pt x="5159011" y="3503775"/>
                </a:lnTo>
                <a:lnTo>
                  <a:pt x="5157058" y="3508984"/>
                </a:lnTo>
                <a:lnTo>
                  <a:pt x="5155105" y="3513542"/>
                </a:lnTo>
                <a:lnTo>
                  <a:pt x="5151850" y="3522658"/>
                </a:lnTo>
                <a:lnTo>
                  <a:pt x="5146643" y="3533076"/>
                </a:lnTo>
                <a:lnTo>
                  <a:pt x="5144039" y="3538285"/>
                </a:lnTo>
                <a:lnTo>
                  <a:pt x="5142086" y="3542843"/>
                </a:lnTo>
                <a:lnTo>
                  <a:pt x="5140784" y="3547401"/>
                </a:lnTo>
                <a:lnTo>
                  <a:pt x="5140133" y="3551959"/>
                </a:lnTo>
                <a:lnTo>
                  <a:pt x="5140784" y="3558471"/>
                </a:lnTo>
                <a:lnTo>
                  <a:pt x="5143388" y="3566935"/>
                </a:lnTo>
                <a:lnTo>
                  <a:pt x="5144689" y="3570842"/>
                </a:lnTo>
                <a:lnTo>
                  <a:pt x="5146643" y="3574098"/>
                </a:lnTo>
                <a:lnTo>
                  <a:pt x="5148595" y="3577354"/>
                </a:lnTo>
                <a:lnTo>
                  <a:pt x="5150548" y="3580609"/>
                </a:lnTo>
                <a:lnTo>
                  <a:pt x="5155105" y="3584516"/>
                </a:lnTo>
                <a:lnTo>
                  <a:pt x="5162266" y="3588423"/>
                </a:lnTo>
                <a:lnTo>
                  <a:pt x="5169427" y="3591679"/>
                </a:lnTo>
                <a:lnTo>
                  <a:pt x="5175936" y="3595585"/>
                </a:lnTo>
                <a:lnTo>
                  <a:pt x="5181144" y="3597539"/>
                </a:lnTo>
                <a:lnTo>
                  <a:pt x="5188305" y="3600143"/>
                </a:lnTo>
                <a:lnTo>
                  <a:pt x="5192211" y="3601446"/>
                </a:lnTo>
                <a:lnTo>
                  <a:pt x="5196117" y="3602748"/>
                </a:lnTo>
                <a:lnTo>
                  <a:pt x="5199371" y="3604050"/>
                </a:lnTo>
                <a:lnTo>
                  <a:pt x="5201975" y="3606004"/>
                </a:lnTo>
                <a:lnTo>
                  <a:pt x="5205230" y="3611213"/>
                </a:lnTo>
                <a:lnTo>
                  <a:pt x="5208485" y="3617073"/>
                </a:lnTo>
                <a:lnTo>
                  <a:pt x="5211089" y="3623584"/>
                </a:lnTo>
                <a:lnTo>
                  <a:pt x="5211740" y="3628794"/>
                </a:lnTo>
                <a:lnTo>
                  <a:pt x="5212391" y="3632049"/>
                </a:lnTo>
                <a:lnTo>
                  <a:pt x="5212391" y="3635305"/>
                </a:lnTo>
                <a:lnTo>
                  <a:pt x="5211089" y="3639212"/>
                </a:lnTo>
                <a:lnTo>
                  <a:pt x="5209787" y="3643119"/>
                </a:lnTo>
                <a:lnTo>
                  <a:pt x="5207183" y="3650281"/>
                </a:lnTo>
                <a:lnTo>
                  <a:pt x="5204579" y="3656792"/>
                </a:lnTo>
                <a:lnTo>
                  <a:pt x="5202626" y="3661350"/>
                </a:lnTo>
                <a:lnTo>
                  <a:pt x="5201324" y="3666560"/>
                </a:lnTo>
                <a:lnTo>
                  <a:pt x="5200673" y="3669164"/>
                </a:lnTo>
                <a:lnTo>
                  <a:pt x="5199371" y="3671769"/>
                </a:lnTo>
                <a:lnTo>
                  <a:pt x="5198788" y="3672352"/>
                </a:lnTo>
                <a:lnTo>
                  <a:pt x="5199803" y="3671675"/>
                </a:lnTo>
                <a:lnTo>
                  <a:pt x="5201105" y="3669721"/>
                </a:lnTo>
                <a:lnTo>
                  <a:pt x="5201757" y="3667768"/>
                </a:lnTo>
                <a:lnTo>
                  <a:pt x="5202408" y="3665163"/>
                </a:lnTo>
                <a:lnTo>
                  <a:pt x="5203710" y="3659954"/>
                </a:lnTo>
                <a:lnTo>
                  <a:pt x="5205663" y="3655396"/>
                </a:lnTo>
                <a:lnTo>
                  <a:pt x="5208268" y="3648885"/>
                </a:lnTo>
                <a:lnTo>
                  <a:pt x="5210873" y="3641071"/>
                </a:lnTo>
                <a:lnTo>
                  <a:pt x="5212175" y="3637165"/>
                </a:lnTo>
                <a:lnTo>
                  <a:pt x="5213477" y="3633909"/>
                </a:lnTo>
                <a:lnTo>
                  <a:pt x="5213477" y="3630002"/>
                </a:lnTo>
                <a:lnTo>
                  <a:pt x="5212826" y="3627397"/>
                </a:lnTo>
                <a:lnTo>
                  <a:pt x="5212175" y="3622188"/>
                </a:lnTo>
                <a:lnTo>
                  <a:pt x="5210221" y="3615677"/>
                </a:lnTo>
                <a:lnTo>
                  <a:pt x="5206966" y="3609166"/>
                </a:lnTo>
                <a:lnTo>
                  <a:pt x="5203059" y="3604608"/>
                </a:lnTo>
                <a:lnTo>
                  <a:pt x="5200454" y="3602654"/>
                </a:lnTo>
                <a:lnTo>
                  <a:pt x="5197199" y="3600701"/>
                </a:lnTo>
                <a:lnTo>
                  <a:pt x="5193292" y="3599399"/>
                </a:lnTo>
                <a:lnTo>
                  <a:pt x="5189385" y="3598096"/>
                </a:lnTo>
                <a:lnTo>
                  <a:pt x="5182223" y="3596143"/>
                </a:lnTo>
                <a:lnTo>
                  <a:pt x="5177013" y="3594189"/>
                </a:lnTo>
                <a:lnTo>
                  <a:pt x="5170502" y="3590283"/>
                </a:lnTo>
                <a:lnTo>
                  <a:pt x="5163339" y="3586376"/>
                </a:lnTo>
                <a:lnTo>
                  <a:pt x="5156177" y="3582469"/>
                </a:lnTo>
                <a:lnTo>
                  <a:pt x="5151619" y="3577911"/>
                </a:lnTo>
                <a:lnTo>
                  <a:pt x="5149666" y="3575958"/>
                </a:lnTo>
                <a:lnTo>
                  <a:pt x="5147712" y="3572702"/>
                </a:lnTo>
                <a:lnTo>
                  <a:pt x="5145759" y="3569446"/>
                </a:lnTo>
                <a:lnTo>
                  <a:pt x="5144457" y="3564888"/>
                </a:lnTo>
                <a:lnTo>
                  <a:pt x="5141852" y="3557075"/>
                </a:lnTo>
                <a:lnTo>
                  <a:pt x="5141201" y="3550563"/>
                </a:lnTo>
                <a:lnTo>
                  <a:pt x="5141852" y="3546005"/>
                </a:lnTo>
                <a:lnTo>
                  <a:pt x="5143154" y="3541447"/>
                </a:lnTo>
                <a:lnTo>
                  <a:pt x="5145759" y="3536238"/>
                </a:lnTo>
                <a:lnTo>
                  <a:pt x="5147712" y="3531029"/>
                </a:lnTo>
                <a:lnTo>
                  <a:pt x="5152921" y="3521262"/>
                </a:lnTo>
                <a:lnTo>
                  <a:pt x="5156828" y="3512146"/>
                </a:lnTo>
                <a:lnTo>
                  <a:pt x="5158130" y="3507588"/>
                </a:lnTo>
                <a:lnTo>
                  <a:pt x="5160084" y="3501728"/>
                </a:lnTo>
                <a:lnTo>
                  <a:pt x="5162037" y="3496519"/>
                </a:lnTo>
                <a:close/>
                <a:moveTo>
                  <a:pt x="5206892" y="3460440"/>
                </a:moveTo>
                <a:lnTo>
                  <a:pt x="5206532" y="3460800"/>
                </a:lnTo>
                <a:lnTo>
                  <a:pt x="5201975" y="3467311"/>
                </a:lnTo>
                <a:lnTo>
                  <a:pt x="5195968" y="3474959"/>
                </a:lnTo>
                <a:lnTo>
                  <a:pt x="5196547" y="3474380"/>
                </a:lnTo>
                <a:lnTo>
                  <a:pt x="5203059" y="3465915"/>
                </a:lnTo>
                <a:close/>
                <a:moveTo>
                  <a:pt x="1731566" y="3450258"/>
                </a:moveTo>
                <a:lnTo>
                  <a:pt x="1732002" y="3450382"/>
                </a:lnTo>
                <a:lnTo>
                  <a:pt x="1734737" y="3450838"/>
                </a:lnTo>
                <a:lnTo>
                  <a:pt x="1734584" y="3450761"/>
                </a:lnTo>
                <a:close/>
                <a:moveTo>
                  <a:pt x="1750206" y="3448156"/>
                </a:moveTo>
                <a:lnTo>
                  <a:pt x="1746952" y="3448807"/>
                </a:lnTo>
                <a:lnTo>
                  <a:pt x="1742395" y="3450110"/>
                </a:lnTo>
                <a:lnTo>
                  <a:pt x="1740442" y="3450761"/>
                </a:lnTo>
                <a:lnTo>
                  <a:pt x="1737839" y="3451412"/>
                </a:lnTo>
                <a:lnTo>
                  <a:pt x="1736670" y="3451412"/>
                </a:lnTo>
                <a:lnTo>
                  <a:pt x="1737214" y="3451684"/>
                </a:lnTo>
                <a:lnTo>
                  <a:pt x="1739169" y="3451684"/>
                </a:lnTo>
                <a:lnTo>
                  <a:pt x="1741775" y="3451033"/>
                </a:lnTo>
                <a:lnTo>
                  <a:pt x="1743729" y="3450382"/>
                </a:lnTo>
                <a:lnTo>
                  <a:pt x="1748289" y="3449080"/>
                </a:lnTo>
                <a:lnTo>
                  <a:pt x="1750830" y="3448572"/>
                </a:lnTo>
                <a:close/>
                <a:moveTo>
                  <a:pt x="5222834" y="3418720"/>
                </a:moveTo>
                <a:lnTo>
                  <a:pt x="5222155" y="3419127"/>
                </a:lnTo>
                <a:lnTo>
                  <a:pt x="5221504" y="3421080"/>
                </a:lnTo>
                <a:lnTo>
                  <a:pt x="5221504" y="3423685"/>
                </a:lnTo>
                <a:lnTo>
                  <a:pt x="5221504" y="3426941"/>
                </a:lnTo>
                <a:lnTo>
                  <a:pt x="5222155" y="3430196"/>
                </a:lnTo>
                <a:lnTo>
                  <a:pt x="5222806" y="3433452"/>
                </a:lnTo>
                <a:lnTo>
                  <a:pt x="5222806" y="3436708"/>
                </a:lnTo>
                <a:lnTo>
                  <a:pt x="5222806" y="3439312"/>
                </a:lnTo>
                <a:lnTo>
                  <a:pt x="5222155" y="3441917"/>
                </a:lnTo>
                <a:lnTo>
                  <a:pt x="5220853" y="3444521"/>
                </a:lnTo>
                <a:lnTo>
                  <a:pt x="5218249" y="3447777"/>
                </a:lnTo>
                <a:lnTo>
                  <a:pt x="5216876" y="3449494"/>
                </a:lnTo>
                <a:lnTo>
                  <a:pt x="5219989" y="3446381"/>
                </a:lnTo>
                <a:lnTo>
                  <a:pt x="5221942" y="3443125"/>
                </a:lnTo>
                <a:lnTo>
                  <a:pt x="5223244" y="3440521"/>
                </a:lnTo>
                <a:lnTo>
                  <a:pt x="5223895" y="3437916"/>
                </a:lnTo>
                <a:lnTo>
                  <a:pt x="5223895" y="3435312"/>
                </a:lnTo>
                <a:lnTo>
                  <a:pt x="5223895" y="3432056"/>
                </a:lnTo>
                <a:lnTo>
                  <a:pt x="5223244" y="3428800"/>
                </a:lnTo>
                <a:lnTo>
                  <a:pt x="5222593" y="3425545"/>
                </a:lnTo>
                <a:lnTo>
                  <a:pt x="5222593" y="3422289"/>
                </a:lnTo>
                <a:lnTo>
                  <a:pt x="5222593" y="3419684"/>
                </a:lnTo>
                <a:close/>
                <a:moveTo>
                  <a:pt x="3054513" y="3364250"/>
                </a:moveTo>
                <a:lnTo>
                  <a:pt x="3055068" y="3365083"/>
                </a:lnTo>
                <a:lnTo>
                  <a:pt x="3056370" y="3366385"/>
                </a:lnTo>
                <a:lnTo>
                  <a:pt x="3056395" y="3366410"/>
                </a:lnTo>
                <a:lnTo>
                  <a:pt x="3055312" y="3364783"/>
                </a:lnTo>
                <a:close/>
                <a:moveTo>
                  <a:pt x="3038388" y="3355664"/>
                </a:moveTo>
                <a:lnTo>
                  <a:pt x="3035784" y="3356316"/>
                </a:lnTo>
                <a:lnTo>
                  <a:pt x="3033180" y="3357618"/>
                </a:lnTo>
                <a:lnTo>
                  <a:pt x="3029925" y="3358921"/>
                </a:lnTo>
                <a:lnTo>
                  <a:pt x="3027973" y="3360875"/>
                </a:lnTo>
                <a:lnTo>
                  <a:pt x="3026020" y="3365434"/>
                </a:lnTo>
                <a:lnTo>
                  <a:pt x="3024067" y="3371948"/>
                </a:lnTo>
                <a:lnTo>
                  <a:pt x="3022114" y="3377159"/>
                </a:lnTo>
                <a:lnTo>
                  <a:pt x="3020162" y="3381718"/>
                </a:lnTo>
                <a:lnTo>
                  <a:pt x="3018209" y="3386929"/>
                </a:lnTo>
                <a:lnTo>
                  <a:pt x="3016256" y="3393442"/>
                </a:lnTo>
                <a:lnTo>
                  <a:pt x="3014303" y="3399956"/>
                </a:lnTo>
                <a:lnTo>
                  <a:pt x="3012351" y="3405167"/>
                </a:lnTo>
                <a:lnTo>
                  <a:pt x="3007794" y="3411029"/>
                </a:lnTo>
                <a:lnTo>
                  <a:pt x="3002587" y="3417542"/>
                </a:lnTo>
                <a:lnTo>
                  <a:pt x="2996077" y="3421450"/>
                </a:lnTo>
                <a:lnTo>
                  <a:pt x="2989568" y="3425358"/>
                </a:lnTo>
                <a:lnTo>
                  <a:pt x="2989568" y="3429267"/>
                </a:lnTo>
                <a:lnTo>
                  <a:pt x="2989568" y="3433175"/>
                </a:lnTo>
                <a:lnTo>
                  <a:pt x="2992172" y="3441642"/>
                </a:lnTo>
                <a:lnTo>
                  <a:pt x="2994776" y="3450761"/>
                </a:lnTo>
                <a:lnTo>
                  <a:pt x="2998681" y="3458577"/>
                </a:lnTo>
                <a:lnTo>
                  <a:pt x="3002587" y="3465742"/>
                </a:lnTo>
                <a:lnTo>
                  <a:pt x="3003238" y="3470302"/>
                </a:lnTo>
                <a:lnTo>
                  <a:pt x="3005190" y="3474210"/>
                </a:lnTo>
                <a:lnTo>
                  <a:pt x="3007794" y="3478118"/>
                </a:lnTo>
                <a:lnTo>
                  <a:pt x="3009379" y="3478910"/>
                </a:lnTo>
                <a:lnTo>
                  <a:pt x="3006896" y="3476427"/>
                </a:lnTo>
                <a:lnTo>
                  <a:pt x="3004943" y="3471218"/>
                </a:lnTo>
                <a:lnTo>
                  <a:pt x="3004292" y="3467311"/>
                </a:lnTo>
                <a:lnTo>
                  <a:pt x="3000386" y="3459498"/>
                </a:lnTo>
                <a:lnTo>
                  <a:pt x="2996480" y="3451684"/>
                </a:lnTo>
                <a:lnTo>
                  <a:pt x="2993877" y="3443219"/>
                </a:lnTo>
                <a:lnTo>
                  <a:pt x="2991273" y="3434103"/>
                </a:lnTo>
                <a:lnTo>
                  <a:pt x="2991273" y="3430196"/>
                </a:lnTo>
                <a:lnTo>
                  <a:pt x="2991273" y="3426290"/>
                </a:lnTo>
                <a:lnTo>
                  <a:pt x="2997782" y="3422383"/>
                </a:lnTo>
                <a:lnTo>
                  <a:pt x="3004292" y="3419127"/>
                </a:lnTo>
                <a:lnTo>
                  <a:pt x="3009500" y="3412616"/>
                </a:lnTo>
                <a:lnTo>
                  <a:pt x="3014057" y="3406104"/>
                </a:lnTo>
                <a:lnTo>
                  <a:pt x="3016010" y="3400895"/>
                </a:lnTo>
                <a:lnTo>
                  <a:pt x="3017963" y="3394384"/>
                </a:lnTo>
                <a:lnTo>
                  <a:pt x="3019915" y="3388524"/>
                </a:lnTo>
                <a:lnTo>
                  <a:pt x="3021868" y="3383314"/>
                </a:lnTo>
                <a:lnTo>
                  <a:pt x="3023821" y="3378756"/>
                </a:lnTo>
                <a:lnTo>
                  <a:pt x="3025774" y="3372896"/>
                </a:lnTo>
                <a:lnTo>
                  <a:pt x="3027727" y="3367036"/>
                </a:lnTo>
                <a:lnTo>
                  <a:pt x="3029680" y="3362478"/>
                </a:lnTo>
                <a:lnTo>
                  <a:pt x="3031633" y="3360525"/>
                </a:lnTo>
                <a:lnTo>
                  <a:pt x="3034888" y="3358571"/>
                </a:lnTo>
                <a:lnTo>
                  <a:pt x="3037492" y="3357920"/>
                </a:lnTo>
                <a:lnTo>
                  <a:pt x="3039445" y="3357269"/>
                </a:lnTo>
                <a:lnTo>
                  <a:pt x="3044001" y="3357920"/>
                </a:lnTo>
                <a:lnTo>
                  <a:pt x="3048558" y="3359222"/>
                </a:lnTo>
                <a:lnTo>
                  <a:pt x="3049948" y="3359686"/>
                </a:lnTo>
                <a:lnTo>
                  <a:pt x="3048802" y="3358921"/>
                </a:lnTo>
                <a:lnTo>
                  <a:pt x="3046850" y="3357618"/>
                </a:lnTo>
                <a:lnTo>
                  <a:pt x="3042293" y="3356316"/>
                </a:lnTo>
                <a:close/>
                <a:moveTo>
                  <a:pt x="6782933" y="3352299"/>
                </a:moveTo>
                <a:lnTo>
                  <a:pt x="6782721" y="3352617"/>
                </a:lnTo>
                <a:lnTo>
                  <a:pt x="6780767" y="3355222"/>
                </a:lnTo>
                <a:lnTo>
                  <a:pt x="6778163" y="3357175"/>
                </a:lnTo>
                <a:lnTo>
                  <a:pt x="6776209" y="3358477"/>
                </a:lnTo>
                <a:lnTo>
                  <a:pt x="6774907" y="3359129"/>
                </a:lnTo>
                <a:lnTo>
                  <a:pt x="6773605" y="3359129"/>
                </a:lnTo>
                <a:lnTo>
                  <a:pt x="6771651" y="3359129"/>
                </a:lnTo>
                <a:lnTo>
                  <a:pt x="6769698" y="3359129"/>
                </a:lnTo>
                <a:lnTo>
                  <a:pt x="6766442" y="3357826"/>
                </a:lnTo>
                <a:lnTo>
                  <a:pt x="6763187" y="3355873"/>
                </a:lnTo>
                <a:lnTo>
                  <a:pt x="6759280" y="3355222"/>
                </a:lnTo>
                <a:lnTo>
                  <a:pt x="6754722" y="3353268"/>
                </a:lnTo>
                <a:lnTo>
                  <a:pt x="6752768" y="3352617"/>
                </a:lnTo>
                <a:lnTo>
                  <a:pt x="6750815" y="3352617"/>
                </a:lnTo>
                <a:lnTo>
                  <a:pt x="6749513" y="3352617"/>
                </a:lnTo>
                <a:lnTo>
                  <a:pt x="6748211" y="3353268"/>
                </a:lnTo>
                <a:lnTo>
                  <a:pt x="6747559" y="3353268"/>
                </a:lnTo>
                <a:lnTo>
                  <a:pt x="6747559" y="3354399"/>
                </a:lnTo>
                <a:lnTo>
                  <a:pt x="6748330" y="3354014"/>
                </a:lnTo>
                <a:lnTo>
                  <a:pt x="6750283" y="3354014"/>
                </a:lnTo>
                <a:lnTo>
                  <a:pt x="6751585" y="3354665"/>
                </a:lnTo>
                <a:lnTo>
                  <a:pt x="6754188" y="3355316"/>
                </a:lnTo>
                <a:lnTo>
                  <a:pt x="6758094" y="3356618"/>
                </a:lnTo>
                <a:lnTo>
                  <a:pt x="6762651" y="3357269"/>
                </a:lnTo>
                <a:lnTo>
                  <a:pt x="6765254" y="3359223"/>
                </a:lnTo>
                <a:lnTo>
                  <a:pt x="6769160" y="3360525"/>
                </a:lnTo>
                <a:lnTo>
                  <a:pt x="6770462" y="3361176"/>
                </a:lnTo>
                <a:lnTo>
                  <a:pt x="6772415" y="3361176"/>
                </a:lnTo>
                <a:lnTo>
                  <a:pt x="6774367" y="3360525"/>
                </a:lnTo>
                <a:lnTo>
                  <a:pt x="6775018" y="3359874"/>
                </a:lnTo>
                <a:lnTo>
                  <a:pt x="6777622" y="3359223"/>
                </a:lnTo>
                <a:lnTo>
                  <a:pt x="6780226" y="3357269"/>
                </a:lnTo>
                <a:lnTo>
                  <a:pt x="6782179" y="3354665"/>
                </a:lnTo>
                <a:lnTo>
                  <a:pt x="6782830" y="3352711"/>
                </a:lnTo>
                <a:close/>
                <a:moveTo>
                  <a:pt x="5238018" y="3313181"/>
                </a:moveTo>
                <a:lnTo>
                  <a:pt x="5237128" y="3314294"/>
                </a:lnTo>
                <a:lnTo>
                  <a:pt x="5233873" y="3318852"/>
                </a:lnTo>
                <a:lnTo>
                  <a:pt x="5230618" y="3323410"/>
                </a:lnTo>
                <a:lnTo>
                  <a:pt x="5229967" y="3326665"/>
                </a:lnTo>
                <a:lnTo>
                  <a:pt x="5232571" y="3333177"/>
                </a:lnTo>
                <a:lnTo>
                  <a:pt x="5236477" y="3340339"/>
                </a:lnTo>
                <a:lnTo>
                  <a:pt x="5241033" y="3346851"/>
                </a:lnTo>
                <a:lnTo>
                  <a:pt x="5244939" y="3352060"/>
                </a:lnTo>
                <a:lnTo>
                  <a:pt x="5248194" y="3354664"/>
                </a:lnTo>
                <a:lnTo>
                  <a:pt x="5252751" y="3358571"/>
                </a:lnTo>
                <a:lnTo>
                  <a:pt x="5257308" y="3363129"/>
                </a:lnTo>
                <a:lnTo>
                  <a:pt x="5259912" y="3367036"/>
                </a:lnTo>
                <a:lnTo>
                  <a:pt x="5260563" y="3370292"/>
                </a:lnTo>
                <a:lnTo>
                  <a:pt x="5260563" y="3374198"/>
                </a:lnTo>
                <a:lnTo>
                  <a:pt x="5259261" y="3378105"/>
                </a:lnTo>
                <a:lnTo>
                  <a:pt x="5257959" y="3382012"/>
                </a:lnTo>
                <a:lnTo>
                  <a:pt x="5254053" y="3389175"/>
                </a:lnTo>
                <a:lnTo>
                  <a:pt x="5250147" y="3395686"/>
                </a:lnTo>
                <a:lnTo>
                  <a:pt x="5247744" y="3399892"/>
                </a:lnTo>
                <a:lnTo>
                  <a:pt x="5248639" y="3398848"/>
                </a:lnTo>
                <a:lnTo>
                  <a:pt x="5251243" y="3394290"/>
                </a:lnTo>
                <a:lnTo>
                  <a:pt x="5255150" y="3387779"/>
                </a:lnTo>
                <a:lnTo>
                  <a:pt x="5259057" y="3380616"/>
                </a:lnTo>
                <a:lnTo>
                  <a:pt x="5260359" y="3376709"/>
                </a:lnTo>
                <a:lnTo>
                  <a:pt x="5261661" y="3372802"/>
                </a:lnTo>
                <a:lnTo>
                  <a:pt x="5261661" y="3368896"/>
                </a:lnTo>
                <a:lnTo>
                  <a:pt x="5261661" y="3365640"/>
                </a:lnTo>
                <a:lnTo>
                  <a:pt x="5258406" y="3361733"/>
                </a:lnTo>
                <a:lnTo>
                  <a:pt x="5253848" y="3357175"/>
                </a:lnTo>
                <a:lnTo>
                  <a:pt x="5249290" y="3353268"/>
                </a:lnTo>
                <a:lnTo>
                  <a:pt x="5246034" y="3350664"/>
                </a:lnTo>
                <a:lnTo>
                  <a:pt x="5242127" y="3345455"/>
                </a:lnTo>
                <a:lnTo>
                  <a:pt x="5237569" y="3338943"/>
                </a:lnTo>
                <a:lnTo>
                  <a:pt x="5233662" y="3331781"/>
                </a:lnTo>
                <a:lnTo>
                  <a:pt x="5231058" y="3325269"/>
                </a:lnTo>
                <a:lnTo>
                  <a:pt x="5232360" y="3322014"/>
                </a:lnTo>
                <a:lnTo>
                  <a:pt x="5234965" y="3317456"/>
                </a:lnTo>
                <a:close/>
                <a:moveTo>
                  <a:pt x="3154252" y="3301602"/>
                </a:moveTo>
                <a:lnTo>
                  <a:pt x="3150347" y="3302254"/>
                </a:lnTo>
                <a:lnTo>
                  <a:pt x="3147092" y="3302905"/>
                </a:lnTo>
                <a:lnTo>
                  <a:pt x="3143187" y="3304208"/>
                </a:lnTo>
                <a:lnTo>
                  <a:pt x="3139932" y="3305510"/>
                </a:lnTo>
                <a:lnTo>
                  <a:pt x="3137979" y="3307464"/>
                </a:lnTo>
                <a:lnTo>
                  <a:pt x="3136026" y="3308767"/>
                </a:lnTo>
                <a:lnTo>
                  <a:pt x="3134074" y="3310721"/>
                </a:lnTo>
                <a:lnTo>
                  <a:pt x="3132121" y="3313978"/>
                </a:lnTo>
                <a:lnTo>
                  <a:pt x="3130819" y="3316583"/>
                </a:lnTo>
                <a:lnTo>
                  <a:pt x="3127564" y="3323097"/>
                </a:lnTo>
                <a:lnTo>
                  <a:pt x="3124961" y="3327656"/>
                </a:lnTo>
                <a:lnTo>
                  <a:pt x="3123659" y="3332216"/>
                </a:lnTo>
                <a:lnTo>
                  <a:pt x="3122357" y="3336775"/>
                </a:lnTo>
                <a:lnTo>
                  <a:pt x="3121055" y="3342637"/>
                </a:lnTo>
                <a:lnTo>
                  <a:pt x="3120404" y="3348499"/>
                </a:lnTo>
                <a:lnTo>
                  <a:pt x="3119102" y="3353710"/>
                </a:lnTo>
                <a:lnTo>
                  <a:pt x="3117801" y="3359572"/>
                </a:lnTo>
                <a:lnTo>
                  <a:pt x="3116499" y="3364132"/>
                </a:lnTo>
                <a:lnTo>
                  <a:pt x="3115197" y="3368691"/>
                </a:lnTo>
                <a:lnTo>
                  <a:pt x="3113895" y="3373251"/>
                </a:lnTo>
                <a:lnTo>
                  <a:pt x="3111942" y="3377810"/>
                </a:lnTo>
                <a:lnTo>
                  <a:pt x="3109338" y="3381718"/>
                </a:lnTo>
                <a:lnTo>
                  <a:pt x="3107386" y="3384324"/>
                </a:lnTo>
                <a:lnTo>
                  <a:pt x="3104782" y="3386278"/>
                </a:lnTo>
                <a:lnTo>
                  <a:pt x="3102178" y="3387580"/>
                </a:lnTo>
                <a:lnTo>
                  <a:pt x="3098273" y="3388232"/>
                </a:lnTo>
                <a:lnTo>
                  <a:pt x="3094367" y="3388883"/>
                </a:lnTo>
                <a:lnTo>
                  <a:pt x="3086556" y="3389534"/>
                </a:lnTo>
                <a:lnTo>
                  <a:pt x="3079396" y="3389534"/>
                </a:lnTo>
                <a:lnTo>
                  <a:pt x="3069632" y="3384324"/>
                </a:lnTo>
                <a:lnTo>
                  <a:pt x="3062363" y="3379847"/>
                </a:lnTo>
                <a:lnTo>
                  <a:pt x="3062880" y="3380710"/>
                </a:lnTo>
                <a:lnTo>
                  <a:pt x="3071342" y="3385919"/>
                </a:lnTo>
                <a:lnTo>
                  <a:pt x="3081107" y="3391128"/>
                </a:lnTo>
                <a:lnTo>
                  <a:pt x="3087617" y="3391128"/>
                </a:lnTo>
                <a:lnTo>
                  <a:pt x="3096079" y="3390477"/>
                </a:lnTo>
                <a:lnTo>
                  <a:pt x="3099985" y="3389826"/>
                </a:lnTo>
                <a:lnTo>
                  <a:pt x="3103240" y="3388524"/>
                </a:lnTo>
                <a:lnTo>
                  <a:pt x="3106495" y="3387221"/>
                </a:lnTo>
                <a:lnTo>
                  <a:pt x="3109099" y="3385919"/>
                </a:lnTo>
                <a:lnTo>
                  <a:pt x="3111052" y="3383314"/>
                </a:lnTo>
                <a:lnTo>
                  <a:pt x="3113655" y="3379408"/>
                </a:lnTo>
                <a:lnTo>
                  <a:pt x="3115608" y="3374850"/>
                </a:lnTo>
                <a:lnTo>
                  <a:pt x="3116910" y="3369641"/>
                </a:lnTo>
                <a:lnTo>
                  <a:pt x="3118212" y="3365734"/>
                </a:lnTo>
                <a:lnTo>
                  <a:pt x="3119514" y="3360525"/>
                </a:lnTo>
                <a:lnTo>
                  <a:pt x="3120816" y="3355315"/>
                </a:lnTo>
                <a:lnTo>
                  <a:pt x="3121467" y="3349455"/>
                </a:lnTo>
                <a:lnTo>
                  <a:pt x="3122769" y="3343595"/>
                </a:lnTo>
                <a:lnTo>
                  <a:pt x="3124071" y="3338386"/>
                </a:lnTo>
                <a:lnTo>
                  <a:pt x="3125373" y="3333177"/>
                </a:lnTo>
                <a:lnTo>
                  <a:pt x="3126675" y="3329270"/>
                </a:lnTo>
                <a:lnTo>
                  <a:pt x="3129279" y="3324061"/>
                </a:lnTo>
                <a:lnTo>
                  <a:pt x="3131883" y="3318201"/>
                </a:lnTo>
                <a:lnTo>
                  <a:pt x="3133836" y="3314945"/>
                </a:lnTo>
                <a:lnTo>
                  <a:pt x="3135789" y="3312340"/>
                </a:lnTo>
                <a:lnTo>
                  <a:pt x="3137741" y="3310387"/>
                </a:lnTo>
                <a:lnTo>
                  <a:pt x="3139694" y="3309085"/>
                </a:lnTo>
                <a:lnTo>
                  <a:pt x="3141647" y="3307131"/>
                </a:lnTo>
                <a:lnTo>
                  <a:pt x="3144902" y="3305829"/>
                </a:lnTo>
                <a:lnTo>
                  <a:pt x="3148157" y="3304527"/>
                </a:lnTo>
                <a:lnTo>
                  <a:pt x="3152063" y="3303224"/>
                </a:lnTo>
                <a:lnTo>
                  <a:pt x="3155969" y="3302573"/>
                </a:lnTo>
                <a:lnTo>
                  <a:pt x="3159224" y="3302573"/>
                </a:lnTo>
                <a:lnTo>
                  <a:pt x="3162478" y="3303224"/>
                </a:lnTo>
                <a:lnTo>
                  <a:pt x="3165082" y="3303876"/>
                </a:lnTo>
                <a:lnTo>
                  <a:pt x="3168162" y="3305930"/>
                </a:lnTo>
                <a:lnTo>
                  <a:pt x="3167271" y="3304859"/>
                </a:lnTo>
                <a:lnTo>
                  <a:pt x="3163365" y="3302254"/>
                </a:lnTo>
                <a:lnTo>
                  <a:pt x="3160761" y="3301602"/>
                </a:lnTo>
                <a:lnTo>
                  <a:pt x="3158158" y="3301602"/>
                </a:lnTo>
                <a:close/>
                <a:moveTo>
                  <a:pt x="5250904" y="3294033"/>
                </a:moveTo>
                <a:lnTo>
                  <a:pt x="5250798" y="3294108"/>
                </a:lnTo>
                <a:lnTo>
                  <a:pt x="5246241" y="3299318"/>
                </a:lnTo>
                <a:lnTo>
                  <a:pt x="5242335" y="3305178"/>
                </a:lnTo>
                <a:lnTo>
                  <a:pt x="5239731" y="3311038"/>
                </a:lnTo>
                <a:lnTo>
                  <a:pt x="5238341" y="3312777"/>
                </a:lnTo>
                <a:lnTo>
                  <a:pt x="5240825" y="3310293"/>
                </a:lnTo>
                <a:lnTo>
                  <a:pt x="5244081" y="3303782"/>
                </a:lnTo>
                <a:lnTo>
                  <a:pt x="5247987" y="3297921"/>
                </a:lnTo>
                <a:close/>
                <a:moveTo>
                  <a:pt x="10795735" y="3293457"/>
                </a:moveTo>
                <a:lnTo>
                  <a:pt x="10799597" y="3294112"/>
                </a:lnTo>
                <a:lnTo>
                  <a:pt x="10803461" y="3295420"/>
                </a:lnTo>
                <a:lnTo>
                  <a:pt x="10807323" y="3298692"/>
                </a:lnTo>
                <a:lnTo>
                  <a:pt x="10811187" y="3303272"/>
                </a:lnTo>
                <a:lnTo>
                  <a:pt x="10813761" y="3308506"/>
                </a:lnTo>
                <a:lnTo>
                  <a:pt x="10816337" y="3313087"/>
                </a:lnTo>
                <a:lnTo>
                  <a:pt x="10820199" y="3317667"/>
                </a:lnTo>
                <a:lnTo>
                  <a:pt x="10824707" y="3323556"/>
                </a:lnTo>
                <a:lnTo>
                  <a:pt x="10829213" y="3328790"/>
                </a:lnTo>
                <a:lnTo>
                  <a:pt x="10833719" y="3333370"/>
                </a:lnTo>
                <a:lnTo>
                  <a:pt x="10838227" y="3343185"/>
                </a:lnTo>
                <a:lnTo>
                  <a:pt x="10840801" y="3351037"/>
                </a:lnTo>
                <a:lnTo>
                  <a:pt x="10838227" y="3360851"/>
                </a:lnTo>
                <a:lnTo>
                  <a:pt x="10836295" y="3368703"/>
                </a:lnTo>
                <a:lnTo>
                  <a:pt x="10833719" y="3373938"/>
                </a:lnTo>
                <a:lnTo>
                  <a:pt x="10831145" y="3378518"/>
                </a:lnTo>
                <a:lnTo>
                  <a:pt x="10829213" y="3383098"/>
                </a:lnTo>
                <a:lnTo>
                  <a:pt x="10828569" y="3387024"/>
                </a:lnTo>
                <a:lnTo>
                  <a:pt x="10828569" y="3392258"/>
                </a:lnTo>
                <a:lnTo>
                  <a:pt x="10827925" y="3398802"/>
                </a:lnTo>
                <a:lnTo>
                  <a:pt x="10827281" y="3405345"/>
                </a:lnTo>
                <a:lnTo>
                  <a:pt x="10825995" y="3409925"/>
                </a:lnTo>
                <a:lnTo>
                  <a:pt x="10825995" y="3413196"/>
                </a:lnTo>
                <a:lnTo>
                  <a:pt x="10825351" y="3417777"/>
                </a:lnTo>
                <a:lnTo>
                  <a:pt x="10824707" y="3419739"/>
                </a:lnTo>
                <a:lnTo>
                  <a:pt x="10824063" y="3422357"/>
                </a:lnTo>
                <a:lnTo>
                  <a:pt x="10822775" y="3423665"/>
                </a:lnTo>
                <a:lnTo>
                  <a:pt x="10820843" y="3424974"/>
                </a:lnTo>
                <a:lnTo>
                  <a:pt x="10818269" y="3426937"/>
                </a:lnTo>
                <a:lnTo>
                  <a:pt x="10815049" y="3427591"/>
                </a:lnTo>
                <a:lnTo>
                  <a:pt x="10811187" y="3427591"/>
                </a:lnTo>
                <a:lnTo>
                  <a:pt x="10808611" y="3427591"/>
                </a:lnTo>
                <a:lnTo>
                  <a:pt x="10804749" y="3424974"/>
                </a:lnTo>
                <a:lnTo>
                  <a:pt x="10801529" y="3421048"/>
                </a:lnTo>
                <a:lnTo>
                  <a:pt x="10798953" y="3416468"/>
                </a:lnTo>
                <a:lnTo>
                  <a:pt x="10798309" y="3412542"/>
                </a:lnTo>
                <a:lnTo>
                  <a:pt x="10797667" y="3410579"/>
                </a:lnTo>
                <a:lnTo>
                  <a:pt x="10797023" y="3407962"/>
                </a:lnTo>
                <a:lnTo>
                  <a:pt x="10797023" y="3405345"/>
                </a:lnTo>
                <a:lnTo>
                  <a:pt x="10797667" y="3402727"/>
                </a:lnTo>
                <a:lnTo>
                  <a:pt x="10798953" y="3396839"/>
                </a:lnTo>
                <a:lnTo>
                  <a:pt x="10800885" y="3392258"/>
                </a:lnTo>
                <a:lnTo>
                  <a:pt x="10800885" y="3390295"/>
                </a:lnTo>
                <a:lnTo>
                  <a:pt x="10802173" y="3388987"/>
                </a:lnTo>
                <a:lnTo>
                  <a:pt x="10803461" y="3387678"/>
                </a:lnTo>
                <a:lnTo>
                  <a:pt x="10804749" y="3385715"/>
                </a:lnTo>
                <a:lnTo>
                  <a:pt x="10808611" y="3383098"/>
                </a:lnTo>
                <a:lnTo>
                  <a:pt x="10811187" y="3379826"/>
                </a:lnTo>
                <a:lnTo>
                  <a:pt x="10809899" y="3370012"/>
                </a:lnTo>
                <a:lnTo>
                  <a:pt x="10808611" y="3361506"/>
                </a:lnTo>
                <a:lnTo>
                  <a:pt x="10806035" y="3356926"/>
                </a:lnTo>
                <a:lnTo>
                  <a:pt x="10804105" y="3351037"/>
                </a:lnTo>
                <a:lnTo>
                  <a:pt x="10802817" y="3345802"/>
                </a:lnTo>
                <a:lnTo>
                  <a:pt x="10800885" y="3341222"/>
                </a:lnTo>
                <a:lnTo>
                  <a:pt x="10794447" y="3334025"/>
                </a:lnTo>
                <a:lnTo>
                  <a:pt x="10788653" y="3328136"/>
                </a:lnTo>
                <a:lnTo>
                  <a:pt x="10786721" y="3324210"/>
                </a:lnTo>
                <a:lnTo>
                  <a:pt x="10784789" y="3319630"/>
                </a:lnTo>
                <a:lnTo>
                  <a:pt x="10784145" y="3315050"/>
                </a:lnTo>
                <a:lnTo>
                  <a:pt x="10783501" y="3310469"/>
                </a:lnTo>
                <a:lnTo>
                  <a:pt x="10784145" y="3306543"/>
                </a:lnTo>
                <a:lnTo>
                  <a:pt x="10784789" y="3301963"/>
                </a:lnTo>
                <a:lnTo>
                  <a:pt x="10786721" y="3298037"/>
                </a:lnTo>
                <a:lnTo>
                  <a:pt x="10788653" y="3295420"/>
                </a:lnTo>
                <a:lnTo>
                  <a:pt x="10791871" y="3294112"/>
                </a:lnTo>
                <a:close/>
                <a:moveTo>
                  <a:pt x="6619064" y="3288167"/>
                </a:moveTo>
                <a:lnTo>
                  <a:pt x="6618142" y="3289551"/>
                </a:lnTo>
                <a:lnTo>
                  <a:pt x="6617944" y="3290147"/>
                </a:lnTo>
                <a:lnTo>
                  <a:pt x="6618634" y="3289457"/>
                </a:lnTo>
                <a:close/>
                <a:moveTo>
                  <a:pt x="5258665" y="3287244"/>
                </a:moveTo>
                <a:lnTo>
                  <a:pt x="5257959" y="3287597"/>
                </a:lnTo>
                <a:lnTo>
                  <a:pt x="5256657" y="3288899"/>
                </a:lnTo>
                <a:lnTo>
                  <a:pt x="5256134" y="3289684"/>
                </a:lnTo>
                <a:lnTo>
                  <a:pt x="5256452" y="3289457"/>
                </a:lnTo>
                <a:lnTo>
                  <a:pt x="5257755" y="3288154"/>
                </a:lnTo>
                <a:close/>
                <a:moveTo>
                  <a:pt x="6622178" y="3281043"/>
                </a:moveTo>
                <a:lnTo>
                  <a:pt x="6622047" y="3281086"/>
                </a:lnTo>
                <a:lnTo>
                  <a:pt x="6621851" y="3281478"/>
                </a:lnTo>
                <a:close/>
                <a:moveTo>
                  <a:pt x="6585876" y="3248337"/>
                </a:moveTo>
                <a:lnTo>
                  <a:pt x="6585426" y="3249086"/>
                </a:lnTo>
                <a:lnTo>
                  <a:pt x="6585025" y="3250892"/>
                </a:lnTo>
                <a:close/>
                <a:moveTo>
                  <a:pt x="6605637" y="3233433"/>
                </a:moveTo>
                <a:lnTo>
                  <a:pt x="6604309" y="3234761"/>
                </a:lnTo>
                <a:lnTo>
                  <a:pt x="6603007" y="3235412"/>
                </a:lnTo>
                <a:lnTo>
                  <a:pt x="6595193" y="3240621"/>
                </a:lnTo>
                <a:lnTo>
                  <a:pt x="6587379" y="3245830"/>
                </a:lnTo>
                <a:lnTo>
                  <a:pt x="6586700" y="3246962"/>
                </a:lnTo>
                <a:lnTo>
                  <a:pt x="6594057" y="3242669"/>
                </a:lnTo>
                <a:lnTo>
                  <a:pt x="6601868" y="3237460"/>
                </a:lnTo>
                <a:lnTo>
                  <a:pt x="6603821" y="3236158"/>
                </a:lnTo>
                <a:lnTo>
                  <a:pt x="6605123" y="3234204"/>
                </a:lnTo>
                <a:close/>
                <a:moveTo>
                  <a:pt x="1673397" y="3225394"/>
                </a:moveTo>
                <a:lnTo>
                  <a:pt x="1668189" y="3228000"/>
                </a:lnTo>
                <a:lnTo>
                  <a:pt x="1663006" y="3230594"/>
                </a:lnTo>
                <a:lnTo>
                  <a:pt x="1664249" y="3230949"/>
                </a:lnTo>
                <a:lnTo>
                  <a:pt x="1669461" y="3228344"/>
                </a:lnTo>
                <a:lnTo>
                  <a:pt x="1674672" y="3225740"/>
                </a:lnTo>
                <a:lnTo>
                  <a:pt x="1677930" y="3225740"/>
                </a:lnTo>
                <a:lnTo>
                  <a:pt x="1682490" y="3225740"/>
                </a:lnTo>
                <a:lnTo>
                  <a:pt x="1682687" y="3225764"/>
                </a:lnTo>
                <a:lnTo>
                  <a:pt x="1681208" y="3225394"/>
                </a:lnTo>
                <a:lnTo>
                  <a:pt x="1676001" y="3225394"/>
                </a:lnTo>
                <a:close/>
                <a:moveTo>
                  <a:pt x="5304494" y="3215656"/>
                </a:moveTo>
                <a:lnTo>
                  <a:pt x="5303527" y="3216623"/>
                </a:lnTo>
                <a:lnTo>
                  <a:pt x="5302876" y="3218576"/>
                </a:lnTo>
                <a:lnTo>
                  <a:pt x="5302225" y="3221181"/>
                </a:lnTo>
                <a:lnTo>
                  <a:pt x="5302225" y="3223786"/>
                </a:lnTo>
                <a:lnTo>
                  <a:pt x="5302225" y="3227041"/>
                </a:lnTo>
                <a:lnTo>
                  <a:pt x="5302876" y="3233553"/>
                </a:lnTo>
                <a:lnTo>
                  <a:pt x="5303527" y="3239413"/>
                </a:lnTo>
                <a:lnTo>
                  <a:pt x="5303527" y="3244622"/>
                </a:lnTo>
                <a:lnTo>
                  <a:pt x="5304829" y="3252436"/>
                </a:lnTo>
                <a:lnTo>
                  <a:pt x="5305480" y="3259598"/>
                </a:lnTo>
                <a:lnTo>
                  <a:pt x="5306131" y="3264807"/>
                </a:lnTo>
                <a:lnTo>
                  <a:pt x="5304178" y="3270016"/>
                </a:lnTo>
                <a:lnTo>
                  <a:pt x="5301574" y="3275225"/>
                </a:lnTo>
                <a:lnTo>
                  <a:pt x="5300272" y="3277830"/>
                </a:lnTo>
                <a:lnTo>
                  <a:pt x="5298970" y="3280435"/>
                </a:lnTo>
                <a:lnTo>
                  <a:pt x="5298457" y="3281205"/>
                </a:lnTo>
                <a:lnTo>
                  <a:pt x="5298776" y="3280992"/>
                </a:lnTo>
                <a:lnTo>
                  <a:pt x="5300079" y="3279038"/>
                </a:lnTo>
                <a:lnTo>
                  <a:pt x="5302032" y="3276434"/>
                </a:lnTo>
                <a:lnTo>
                  <a:pt x="5302683" y="3273829"/>
                </a:lnTo>
                <a:lnTo>
                  <a:pt x="5305288" y="3267969"/>
                </a:lnTo>
                <a:lnTo>
                  <a:pt x="5307241" y="3263411"/>
                </a:lnTo>
                <a:lnTo>
                  <a:pt x="5306590" y="3258202"/>
                </a:lnTo>
                <a:lnTo>
                  <a:pt x="5305939" y="3251040"/>
                </a:lnTo>
                <a:lnTo>
                  <a:pt x="5305288" y="3243877"/>
                </a:lnTo>
                <a:lnTo>
                  <a:pt x="5304637" y="3238017"/>
                </a:lnTo>
                <a:lnTo>
                  <a:pt x="5303985" y="3232157"/>
                </a:lnTo>
                <a:lnTo>
                  <a:pt x="5303334" y="3225645"/>
                </a:lnTo>
                <a:lnTo>
                  <a:pt x="5303334" y="3223041"/>
                </a:lnTo>
                <a:lnTo>
                  <a:pt x="5303334" y="3219785"/>
                </a:lnTo>
                <a:lnTo>
                  <a:pt x="5303985" y="3217180"/>
                </a:lnTo>
                <a:close/>
                <a:moveTo>
                  <a:pt x="1632389" y="3194781"/>
                </a:moveTo>
                <a:lnTo>
                  <a:pt x="1627181" y="3198689"/>
                </a:lnTo>
                <a:lnTo>
                  <a:pt x="1622625" y="3202597"/>
                </a:lnTo>
                <a:lnTo>
                  <a:pt x="1621323" y="3203249"/>
                </a:lnTo>
                <a:lnTo>
                  <a:pt x="1619370" y="3203249"/>
                </a:lnTo>
                <a:lnTo>
                  <a:pt x="1618240" y="3203249"/>
                </a:lnTo>
                <a:lnTo>
                  <a:pt x="1619297" y="3203601"/>
                </a:lnTo>
                <a:lnTo>
                  <a:pt x="1621251" y="3203601"/>
                </a:lnTo>
                <a:lnTo>
                  <a:pt x="1622554" y="3203601"/>
                </a:lnTo>
                <a:lnTo>
                  <a:pt x="1623857" y="3202950"/>
                </a:lnTo>
                <a:lnTo>
                  <a:pt x="1629069" y="3199043"/>
                </a:lnTo>
                <a:lnTo>
                  <a:pt x="1633630" y="3195136"/>
                </a:lnTo>
                <a:lnTo>
                  <a:pt x="1636635" y="3195637"/>
                </a:lnTo>
                <a:lnTo>
                  <a:pt x="1636294" y="3195432"/>
                </a:lnTo>
                <a:close/>
                <a:moveTo>
                  <a:pt x="6612083" y="3190178"/>
                </a:moveTo>
                <a:lnTo>
                  <a:pt x="6604960" y="3193739"/>
                </a:lnTo>
                <a:lnTo>
                  <a:pt x="6597797" y="3197646"/>
                </a:lnTo>
                <a:lnTo>
                  <a:pt x="6597521" y="3198613"/>
                </a:lnTo>
                <a:lnTo>
                  <a:pt x="6604472" y="3195136"/>
                </a:lnTo>
                <a:lnTo>
                  <a:pt x="6611632" y="3191229"/>
                </a:lnTo>
                <a:close/>
                <a:moveTo>
                  <a:pt x="6613599" y="3186530"/>
                </a:moveTo>
                <a:lnTo>
                  <a:pt x="6613534" y="3186790"/>
                </a:lnTo>
                <a:lnTo>
                  <a:pt x="6613585" y="3186671"/>
                </a:lnTo>
                <a:close/>
                <a:moveTo>
                  <a:pt x="6636075" y="3147685"/>
                </a:moveTo>
                <a:lnTo>
                  <a:pt x="6635563" y="3148811"/>
                </a:lnTo>
                <a:lnTo>
                  <a:pt x="6632959" y="3153369"/>
                </a:lnTo>
                <a:lnTo>
                  <a:pt x="6625797" y="3161182"/>
                </a:lnTo>
                <a:lnTo>
                  <a:pt x="6617983" y="3169647"/>
                </a:lnTo>
                <a:lnTo>
                  <a:pt x="6617872" y="3169926"/>
                </a:lnTo>
                <a:lnTo>
                  <a:pt x="6624651" y="3162579"/>
                </a:lnTo>
                <a:lnTo>
                  <a:pt x="6632462" y="3155416"/>
                </a:lnTo>
                <a:lnTo>
                  <a:pt x="6635066" y="3150207"/>
                </a:lnTo>
                <a:close/>
                <a:moveTo>
                  <a:pt x="1278183" y="3133930"/>
                </a:moveTo>
                <a:lnTo>
                  <a:pt x="1274812" y="3134411"/>
                </a:lnTo>
                <a:lnTo>
                  <a:pt x="1275318" y="3134580"/>
                </a:lnTo>
                <a:lnTo>
                  <a:pt x="1279875" y="3133930"/>
                </a:lnTo>
                <a:close/>
                <a:moveTo>
                  <a:pt x="1287299" y="3133279"/>
                </a:moveTo>
                <a:lnTo>
                  <a:pt x="1282745" y="3133929"/>
                </a:lnTo>
                <a:lnTo>
                  <a:pt x="1284439" y="3133929"/>
                </a:lnTo>
                <a:lnTo>
                  <a:pt x="1287766" y="3133454"/>
                </a:lnTo>
                <a:close/>
                <a:moveTo>
                  <a:pt x="1380648" y="3118455"/>
                </a:moveTo>
                <a:lnTo>
                  <a:pt x="1377156" y="3118953"/>
                </a:lnTo>
                <a:lnTo>
                  <a:pt x="1371947" y="3120256"/>
                </a:lnTo>
                <a:lnTo>
                  <a:pt x="1366087" y="3122209"/>
                </a:lnTo>
                <a:lnTo>
                  <a:pt x="1361529" y="3122860"/>
                </a:lnTo>
                <a:lnTo>
                  <a:pt x="1356320" y="3125465"/>
                </a:lnTo>
                <a:lnTo>
                  <a:pt x="1350460" y="3128069"/>
                </a:lnTo>
                <a:lnTo>
                  <a:pt x="1343948" y="3130674"/>
                </a:lnTo>
                <a:lnTo>
                  <a:pt x="1338739" y="3133279"/>
                </a:lnTo>
                <a:lnTo>
                  <a:pt x="1333530" y="3135232"/>
                </a:lnTo>
                <a:lnTo>
                  <a:pt x="1325065" y="3137836"/>
                </a:lnTo>
                <a:lnTo>
                  <a:pt x="1317252" y="3139790"/>
                </a:lnTo>
                <a:lnTo>
                  <a:pt x="1311081" y="3140912"/>
                </a:lnTo>
                <a:lnTo>
                  <a:pt x="1311801" y="3141092"/>
                </a:lnTo>
                <a:lnTo>
                  <a:pt x="1318967" y="3139789"/>
                </a:lnTo>
                <a:lnTo>
                  <a:pt x="1326785" y="3137836"/>
                </a:lnTo>
                <a:lnTo>
                  <a:pt x="1335254" y="3135231"/>
                </a:lnTo>
                <a:lnTo>
                  <a:pt x="1340466" y="3133278"/>
                </a:lnTo>
                <a:lnTo>
                  <a:pt x="1345678" y="3130673"/>
                </a:lnTo>
                <a:lnTo>
                  <a:pt x="1351541" y="3128069"/>
                </a:lnTo>
                <a:lnTo>
                  <a:pt x="1358056" y="3125464"/>
                </a:lnTo>
                <a:lnTo>
                  <a:pt x="1363267" y="3122860"/>
                </a:lnTo>
                <a:lnTo>
                  <a:pt x="1367828" y="3122209"/>
                </a:lnTo>
                <a:lnTo>
                  <a:pt x="1373691" y="3120255"/>
                </a:lnTo>
                <a:lnTo>
                  <a:pt x="1378903" y="3118953"/>
                </a:lnTo>
                <a:close/>
                <a:moveTo>
                  <a:pt x="1608706" y="3118297"/>
                </a:moveTo>
                <a:lnTo>
                  <a:pt x="1607659" y="3119605"/>
                </a:lnTo>
                <a:lnTo>
                  <a:pt x="1605055" y="3122860"/>
                </a:lnTo>
                <a:lnTo>
                  <a:pt x="1603984" y="3124200"/>
                </a:lnTo>
                <a:lnTo>
                  <a:pt x="1605050" y="3123133"/>
                </a:lnTo>
                <a:lnTo>
                  <a:pt x="1607653" y="3119876"/>
                </a:lnTo>
                <a:close/>
                <a:moveTo>
                  <a:pt x="1395388" y="3115698"/>
                </a:moveTo>
                <a:lnTo>
                  <a:pt x="1388226" y="3116349"/>
                </a:lnTo>
                <a:lnTo>
                  <a:pt x="1384733" y="3117397"/>
                </a:lnTo>
                <a:lnTo>
                  <a:pt x="1389978" y="3116348"/>
                </a:lnTo>
                <a:lnTo>
                  <a:pt x="1397139" y="3115698"/>
                </a:lnTo>
                <a:close/>
                <a:moveTo>
                  <a:pt x="1617426" y="3088719"/>
                </a:moveTo>
                <a:lnTo>
                  <a:pt x="1617426" y="3089001"/>
                </a:lnTo>
                <a:lnTo>
                  <a:pt x="1618055" y="3096547"/>
                </a:lnTo>
                <a:lnTo>
                  <a:pt x="1618068" y="3096427"/>
                </a:lnTo>
                <a:close/>
                <a:moveTo>
                  <a:pt x="5245131" y="3075785"/>
                </a:moveTo>
                <a:lnTo>
                  <a:pt x="5244939" y="3075977"/>
                </a:lnTo>
                <a:lnTo>
                  <a:pt x="5241033" y="3081186"/>
                </a:lnTo>
                <a:lnTo>
                  <a:pt x="5236477" y="3087698"/>
                </a:lnTo>
                <a:lnTo>
                  <a:pt x="5233222" y="3093558"/>
                </a:lnTo>
                <a:lnTo>
                  <a:pt x="5232571" y="3098767"/>
                </a:lnTo>
                <a:lnTo>
                  <a:pt x="5231269" y="3102674"/>
                </a:lnTo>
                <a:lnTo>
                  <a:pt x="5231269" y="3107883"/>
                </a:lnTo>
                <a:lnTo>
                  <a:pt x="5231269" y="3112441"/>
                </a:lnTo>
                <a:lnTo>
                  <a:pt x="5231920" y="3117650"/>
                </a:lnTo>
                <a:lnTo>
                  <a:pt x="5232571" y="3122208"/>
                </a:lnTo>
                <a:lnTo>
                  <a:pt x="5233873" y="3127417"/>
                </a:lnTo>
                <a:lnTo>
                  <a:pt x="5235826" y="3131324"/>
                </a:lnTo>
                <a:lnTo>
                  <a:pt x="5237128" y="3134580"/>
                </a:lnTo>
                <a:lnTo>
                  <a:pt x="5240383" y="3139789"/>
                </a:lnTo>
                <a:lnTo>
                  <a:pt x="5244289" y="3146951"/>
                </a:lnTo>
                <a:lnTo>
                  <a:pt x="5246892" y="3150207"/>
                </a:lnTo>
                <a:lnTo>
                  <a:pt x="5249496" y="3153463"/>
                </a:lnTo>
                <a:lnTo>
                  <a:pt x="5252100" y="3156067"/>
                </a:lnTo>
                <a:lnTo>
                  <a:pt x="5255355" y="3157369"/>
                </a:lnTo>
                <a:lnTo>
                  <a:pt x="5257308" y="3158672"/>
                </a:lnTo>
                <a:lnTo>
                  <a:pt x="5261214" y="3159323"/>
                </a:lnTo>
                <a:lnTo>
                  <a:pt x="5265119" y="3159323"/>
                </a:lnTo>
                <a:lnTo>
                  <a:pt x="5269676" y="3159323"/>
                </a:lnTo>
                <a:lnTo>
                  <a:pt x="5278139" y="3158021"/>
                </a:lnTo>
                <a:lnTo>
                  <a:pt x="5285951" y="3157369"/>
                </a:lnTo>
                <a:lnTo>
                  <a:pt x="5292460" y="3157369"/>
                </a:lnTo>
                <a:lnTo>
                  <a:pt x="5300272" y="3158021"/>
                </a:lnTo>
                <a:lnTo>
                  <a:pt x="5304829" y="3158672"/>
                </a:lnTo>
                <a:lnTo>
                  <a:pt x="5308084" y="3159323"/>
                </a:lnTo>
                <a:lnTo>
                  <a:pt x="5311339" y="3160625"/>
                </a:lnTo>
                <a:lnTo>
                  <a:pt x="5313291" y="3162579"/>
                </a:lnTo>
                <a:lnTo>
                  <a:pt x="5317197" y="3165834"/>
                </a:lnTo>
                <a:lnTo>
                  <a:pt x="5321103" y="3169741"/>
                </a:lnTo>
                <a:lnTo>
                  <a:pt x="5323707" y="3174299"/>
                </a:lnTo>
                <a:lnTo>
                  <a:pt x="5324358" y="3178206"/>
                </a:lnTo>
                <a:lnTo>
                  <a:pt x="5323707" y="3184066"/>
                </a:lnTo>
                <a:lnTo>
                  <a:pt x="5322405" y="3191229"/>
                </a:lnTo>
                <a:lnTo>
                  <a:pt x="5321103" y="3195135"/>
                </a:lnTo>
                <a:lnTo>
                  <a:pt x="5319150" y="3198391"/>
                </a:lnTo>
                <a:lnTo>
                  <a:pt x="5317848" y="3201647"/>
                </a:lnTo>
                <a:lnTo>
                  <a:pt x="5315895" y="3203600"/>
                </a:lnTo>
                <a:lnTo>
                  <a:pt x="5315895" y="3205554"/>
                </a:lnTo>
                <a:lnTo>
                  <a:pt x="5315378" y="3206330"/>
                </a:lnTo>
                <a:lnTo>
                  <a:pt x="5315706" y="3206111"/>
                </a:lnTo>
                <a:lnTo>
                  <a:pt x="5317008" y="3204158"/>
                </a:lnTo>
                <a:lnTo>
                  <a:pt x="5317008" y="3202855"/>
                </a:lnTo>
                <a:lnTo>
                  <a:pt x="5318962" y="3200251"/>
                </a:lnTo>
                <a:lnTo>
                  <a:pt x="5321566" y="3196995"/>
                </a:lnTo>
                <a:lnTo>
                  <a:pt x="5322868" y="3193739"/>
                </a:lnTo>
                <a:lnTo>
                  <a:pt x="5323519" y="3189833"/>
                </a:lnTo>
                <a:lnTo>
                  <a:pt x="5324822" y="3182670"/>
                </a:lnTo>
                <a:lnTo>
                  <a:pt x="5325473" y="3177461"/>
                </a:lnTo>
                <a:lnTo>
                  <a:pt x="5324822" y="3172903"/>
                </a:lnTo>
                <a:lnTo>
                  <a:pt x="5322217" y="3168345"/>
                </a:lnTo>
                <a:lnTo>
                  <a:pt x="5318310" y="3163787"/>
                </a:lnTo>
                <a:lnTo>
                  <a:pt x="5315055" y="3161182"/>
                </a:lnTo>
                <a:lnTo>
                  <a:pt x="5312450" y="3159880"/>
                </a:lnTo>
                <a:lnTo>
                  <a:pt x="5309195" y="3158578"/>
                </a:lnTo>
                <a:lnTo>
                  <a:pt x="5305939" y="3157276"/>
                </a:lnTo>
                <a:lnTo>
                  <a:pt x="5302032" y="3156624"/>
                </a:lnTo>
                <a:lnTo>
                  <a:pt x="5293567" y="3155973"/>
                </a:lnTo>
                <a:lnTo>
                  <a:pt x="5287056" y="3155973"/>
                </a:lnTo>
                <a:lnTo>
                  <a:pt x="5279242" y="3156624"/>
                </a:lnTo>
                <a:lnTo>
                  <a:pt x="5270777" y="3157927"/>
                </a:lnTo>
                <a:lnTo>
                  <a:pt x="5266219" y="3158578"/>
                </a:lnTo>
                <a:lnTo>
                  <a:pt x="5262313" y="3158578"/>
                </a:lnTo>
                <a:lnTo>
                  <a:pt x="5259057" y="3157927"/>
                </a:lnTo>
                <a:lnTo>
                  <a:pt x="5256452" y="3155973"/>
                </a:lnTo>
                <a:lnTo>
                  <a:pt x="5253197" y="3154671"/>
                </a:lnTo>
                <a:lnTo>
                  <a:pt x="5250592" y="3152066"/>
                </a:lnTo>
                <a:lnTo>
                  <a:pt x="5247987" y="3149462"/>
                </a:lnTo>
                <a:lnTo>
                  <a:pt x="5245383" y="3145555"/>
                </a:lnTo>
                <a:lnTo>
                  <a:pt x="5241476" y="3138393"/>
                </a:lnTo>
                <a:lnTo>
                  <a:pt x="5238220" y="3133183"/>
                </a:lnTo>
                <a:lnTo>
                  <a:pt x="5236918" y="3129928"/>
                </a:lnTo>
                <a:lnTo>
                  <a:pt x="5234965" y="3126021"/>
                </a:lnTo>
                <a:lnTo>
                  <a:pt x="5233662" y="3121463"/>
                </a:lnTo>
                <a:lnTo>
                  <a:pt x="5233011" y="3116254"/>
                </a:lnTo>
                <a:lnTo>
                  <a:pt x="5232360" y="3111696"/>
                </a:lnTo>
                <a:lnTo>
                  <a:pt x="5232360" y="3106487"/>
                </a:lnTo>
                <a:lnTo>
                  <a:pt x="5233011" y="3101929"/>
                </a:lnTo>
                <a:lnTo>
                  <a:pt x="5233662" y="3098022"/>
                </a:lnTo>
                <a:lnTo>
                  <a:pt x="5234965" y="3092813"/>
                </a:lnTo>
                <a:lnTo>
                  <a:pt x="5237569" y="3086302"/>
                </a:lnTo>
                <a:lnTo>
                  <a:pt x="5242127" y="3079790"/>
                </a:lnTo>
                <a:close/>
                <a:moveTo>
                  <a:pt x="5248468" y="3072756"/>
                </a:moveTo>
                <a:lnTo>
                  <a:pt x="5247543" y="3073373"/>
                </a:lnTo>
                <a:lnTo>
                  <a:pt x="5247236" y="3073680"/>
                </a:lnTo>
                <a:close/>
                <a:moveTo>
                  <a:pt x="1640020" y="3065177"/>
                </a:moveTo>
                <a:lnTo>
                  <a:pt x="1637612" y="3066862"/>
                </a:lnTo>
                <a:lnTo>
                  <a:pt x="1633864" y="3068362"/>
                </a:lnTo>
                <a:lnTo>
                  <a:pt x="1637596" y="3067117"/>
                </a:lnTo>
                <a:close/>
                <a:moveTo>
                  <a:pt x="1458549" y="3064909"/>
                </a:moveTo>
                <a:lnTo>
                  <a:pt x="1453339" y="3066211"/>
                </a:lnTo>
                <a:lnTo>
                  <a:pt x="1448781" y="3068165"/>
                </a:lnTo>
                <a:lnTo>
                  <a:pt x="1445526" y="3069467"/>
                </a:lnTo>
                <a:lnTo>
                  <a:pt x="1443572" y="3072723"/>
                </a:lnTo>
                <a:lnTo>
                  <a:pt x="1442270" y="3075978"/>
                </a:lnTo>
                <a:lnTo>
                  <a:pt x="1440968" y="3079885"/>
                </a:lnTo>
                <a:lnTo>
                  <a:pt x="1440317" y="3082490"/>
                </a:lnTo>
                <a:lnTo>
                  <a:pt x="1437712" y="3091606"/>
                </a:lnTo>
                <a:lnTo>
                  <a:pt x="1435108" y="3100070"/>
                </a:lnTo>
                <a:lnTo>
                  <a:pt x="1431852" y="3105280"/>
                </a:lnTo>
                <a:lnTo>
                  <a:pt x="1427945" y="3110489"/>
                </a:lnTo>
                <a:lnTo>
                  <a:pt x="1423387" y="3112442"/>
                </a:lnTo>
                <a:lnTo>
                  <a:pt x="1417527" y="3113744"/>
                </a:lnTo>
                <a:lnTo>
                  <a:pt x="1412318" y="3115047"/>
                </a:lnTo>
                <a:lnTo>
                  <a:pt x="1407113" y="3115697"/>
                </a:lnTo>
                <a:lnTo>
                  <a:pt x="1408871" y="3115697"/>
                </a:lnTo>
                <a:lnTo>
                  <a:pt x="1413431" y="3115046"/>
                </a:lnTo>
                <a:lnTo>
                  <a:pt x="1419294" y="3113744"/>
                </a:lnTo>
                <a:lnTo>
                  <a:pt x="1424506" y="3112441"/>
                </a:lnTo>
                <a:lnTo>
                  <a:pt x="1429066" y="3110488"/>
                </a:lnTo>
                <a:lnTo>
                  <a:pt x="1432975" y="3105279"/>
                </a:lnTo>
                <a:lnTo>
                  <a:pt x="1436884" y="3100070"/>
                </a:lnTo>
                <a:lnTo>
                  <a:pt x="1439490" y="3090954"/>
                </a:lnTo>
                <a:lnTo>
                  <a:pt x="1442096" y="3082489"/>
                </a:lnTo>
                <a:lnTo>
                  <a:pt x="1442747" y="3079885"/>
                </a:lnTo>
                <a:lnTo>
                  <a:pt x="1443399" y="3075978"/>
                </a:lnTo>
                <a:lnTo>
                  <a:pt x="1445353" y="3072071"/>
                </a:lnTo>
                <a:lnTo>
                  <a:pt x="1447308" y="3069466"/>
                </a:lnTo>
                <a:lnTo>
                  <a:pt x="1450565" y="3067513"/>
                </a:lnTo>
                <a:lnTo>
                  <a:pt x="1454474" y="3066211"/>
                </a:lnTo>
                <a:lnTo>
                  <a:pt x="1459682" y="3064909"/>
                </a:lnTo>
                <a:close/>
                <a:moveTo>
                  <a:pt x="1772989" y="2998441"/>
                </a:moveTo>
                <a:lnTo>
                  <a:pt x="1772397" y="3004353"/>
                </a:lnTo>
                <a:lnTo>
                  <a:pt x="1771888" y="3009444"/>
                </a:lnTo>
                <a:lnTo>
                  <a:pt x="1772989" y="3003936"/>
                </a:lnTo>
                <a:close/>
                <a:moveTo>
                  <a:pt x="6574201" y="2997086"/>
                </a:moveTo>
                <a:lnTo>
                  <a:pt x="6573705" y="2997747"/>
                </a:lnTo>
                <a:lnTo>
                  <a:pt x="6571101" y="3001002"/>
                </a:lnTo>
                <a:lnTo>
                  <a:pt x="6570297" y="3002074"/>
                </a:lnTo>
                <a:lnTo>
                  <a:pt x="6572576" y="2999794"/>
                </a:lnTo>
                <a:close/>
                <a:moveTo>
                  <a:pt x="6578267" y="2991665"/>
                </a:moveTo>
                <a:lnTo>
                  <a:pt x="6577612" y="2992538"/>
                </a:lnTo>
                <a:lnTo>
                  <a:pt x="6575659" y="2995142"/>
                </a:lnTo>
                <a:lnTo>
                  <a:pt x="6574859" y="2996209"/>
                </a:lnTo>
                <a:lnTo>
                  <a:pt x="6577132" y="2993934"/>
                </a:lnTo>
                <a:close/>
                <a:moveTo>
                  <a:pt x="1771853" y="2982629"/>
                </a:moveTo>
                <a:lnTo>
                  <a:pt x="1772397" y="2988075"/>
                </a:lnTo>
                <a:lnTo>
                  <a:pt x="1772989" y="2992213"/>
                </a:lnTo>
                <a:lnTo>
                  <a:pt x="1772989" y="2992212"/>
                </a:lnTo>
                <a:lnTo>
                  <a:pt x="1772338" y="2987001"/>
                </a:lnTo>
                <a:close/>
                <a:moveTo>
                  <a:pt x="1769123" y="2963100"/>
                </a:moveTo>
                <a:lnTo>
                  <a:pt x="1769142" y="2963331"/>
                </a:lnTo>
                <a:lnTo>
                  <a:pt x="1770430" y="2969770"/>
                </a:lnTo>
                <a:lnTo>
                  <a:pt x="1770385" y="2969414"/>
                </a:lnTo>
                <a:close/>
                <a:moveTo>
                  <a:pt x="5205652" y="2936569"/>
                </a:moveTo>
                <a:lnTo>
                  <a:pt x="5204579" y="2937285"/>
                </a:lnTo>
                <a:lnTo>
                  <a:pt x="5202626" y="2942494"/>
                </a:lnTo>
                <a:lnTo>
                  <a:pt x="5201324" y="2950307"/>
                </a:lnTo>
                <a:lnTo>
                  <a:pt x="5200673" y="2954214"/>
                </a:lnTo>
                <a:lnTo>
                  <a:pt x="5200673" y="2958772"/>
                </a:lnTo>
                <a:lnTo>
                  <a:pt x="5201324" y="2962679"/>
                </a:lnTo>
                <a:lnTo>
                  <a:pt x="5201975" y="2965935"/>
                </a:lnTo>
                <a:lnTo>
                  <a:pt x="5203277" y="2969190"/>
                </a:lnTo>
                <a:lnTo>
                  <a:pt x="5205230" y="2972446"/>
                </a:lnTo>
                <a:lnTo>
                  <a:pt x="5207834" y="2976353"/>
                </a:lnTo>
                <a:lnTo>
                  <a:pt x="5211089" y="2979609"/>
                </a:lnTo>
                <a:lnTo>
                  <a:pt x="5218249" y="2987422"/>
                </a:lnTo>
                <a:lnTo>
                  <a:pt x="5224759" y="2993934"/>
                </a:lnTo>
                <a:lnTo>
                  <a:pt x="5228665" y="2995887"/>
                </a:lnTo>
                <a:lnTo>
                  <a:pt x="5234524" y="2997841"/>
                </a:lnTo>
                <a:lnTo>
                  <a:pt x="5241033" y="2999794"/>
                </a:lnTo>
                <a:lnTo>
                  <a:pt x="5244939" y="3001747"/>
                </a:lnTo>
                <a:lnTo>
                  <a:pt x="5246241" y="3006305"/>
                </a:lnTo>
                <a:lnTo>
                  <a:pt x="5246241" y="3011514"/>
                </a:lnTo>
                <a:lnTo>
                  <a:pt x="5245590" y="3017375"/>
                </a:lnTo>
                <a:lnTo>
                  <a:pt x="5244939" y="3021933"/>
                </a:lnTo>
                <a:lnTo>
                  <a:pt x="5248194" y="3026491"/>
                </a:lnTo>
                <a:lnTo>
                  <a:pt x="5252751" y="3032351"/>
                </a:lnTo>
                <a:lnTo>
                  <a:pt x="5257308" y="3037560"/>
                </a:lnTo>
                <a:lnTo>
                  <a:pt x="5259912" y="3042118"/>
                </a:lnTo>
                <a:lnTo>
                  <a:pt x="5259912" y="3046676"/>
                </a:lnTo>
                <a:lnTo>
                  <a:pt x="5259912" y="3052536"/>
                </a:lnTo>
                <a:lnTo>
                  <a:pt x="5259261" y="3057745"/>
                </a:lnTo>
                <a:lnTo>
                  <a:pt x="5257959" y="3062954"/>
                </a:lnTo>
                <a:lnTo>
                  <a:pt x="5254704" y="3066861"/>
                </a:lnTo>
                <a:lnTo>
                  <a:pt x="5252765" y="3069189"/>
                </a:lnTo>
                <a:lnTo>
                  <a:pt x="5256452" y="3066116"/>
                </a:lnTo>
                <a:lnTo>
                  <a:pt x="5259057" y="3062209"/>
                </a:lnTo>
                <a:lnTo>
                  <a:pt x="5260359" y="3057000"/>
                </a:lnTo>
                <a:lnTo>
                  <a:pt x="5261010" y="3051140"/>
                </a:lnTo>
                <a:lnTo>
                  <a:pt x="5261010" y="3045931"/>
                </a:lnTo>
                <a:lnTo>
                  <a:pt x="5261661" y="3041373"/>
                </a:lnTo>
                <a:lnTo>
                  <a:pt x="5258406" y="3036815"/>
                </a:lnTo>
                <a:lnTo>
                  <a:pt x="5253848" y="3030955"/>
                </a:lnTo>
                <a:lnTo>
                  <a:pt x="5249290" y="3025095"/>
                </a:lnTo>
                <a:lnTo>
                  <a:pt x="5246034" y="3020537"/>
                </a:lnTo>
                <a:lnTo>
                  <a:pt x="5246685" y="3015979"/>
                </a:lnTo>
                <a:lnTo>
                  <a:pt x="5247336" y="3010769"/>
                </a:lnTo>
                <a:lnTo>
                  <a:pt x="5247336" y="3004909"/>
                </a:lnTo>
                <a:lnTo>
                  <a:pt x="5246034" y="3000351"/>
                </a:lnTo>
                <a:lnTo>
                  <a:pt x="5242127" y="2998398"/>
                </a:lnTo>
                <a:lnTo>
                  <a:pt x="5236267" y="2996444"/>
                </a:lnTo>
                <a:lnTo>
                  <a:pt x="5229756" y="2994491"/>
                </a:lnTo>
                <a:lnTo>
                  <a:pt x="5225849" y="2992538"/>
                </a:lnTo>
                <a:lnTo>
                  <a:pt x="5219337" y="2986026"/>
                </a:lnTo>
                <a:lnTo>
                  <a:pt x="5212175" y="2978864"/>
                </a:lnTo>
                <a:lnTo>
                  <a:pt x="5209570" y="2974957"/>
                </a:lnTo>
                <a:lnTo>
                  <a:pt x="5206315" y="2971701"/>
                </a:lnTo>
                <a:lnTo>
                  <a:pt x="5204361" y="2967794"/>
                </a:lnTo>
                <a:lnTo>
                  <a:pt x="5203059" y="2965190"/>
                </a:lnTo>
                <a:lnTo>
                  <a:pt x="5202408" y="2961934"/>
                </a:lnTo>
                <a:lnTo>
                  <a:pt x="5201757" y="2958027"/>
                </a:lnTo>
                <a:lnTo>
                  <a:pt x="5201757" y="2953469"/>
                </a:lnTo>
                <a:lnTo>
                  <a:pt x="5202408" y="2949562"/>
                </a:lnTo>
                <a:lnTo>
                  <a:pt x="5203710" y="2941749"/>
                </a:lnTo>
                <a:close/>
                <a:moveTo>
                  <a:pt x="1803180" y="2896097"/>
                </a:moveTo>
                <a:lnTo>
                  <a:pt x="1803560" y="2899899"/>
                </a:lnTo>
                <a:lnTo>
                  <a:pt x="1803582" y="2899720"/>
                </a:lnTo>
                <a:close/>
                <a:moveTo>
                  <a:pt x="6597005" y="2893508"/>
                </a:moveTo>
                <a:lnTo>
                  <a:pt x="6592588" y="2896820"/>
                </a:lnTo>
                <a:lnTo>
                  <a:pt x="6586077" y="2900076"/>
                </a:lnTo>
                <a:lnTo>
                  <a:pt x="6579565" y="2902029"/>
                </a:lnTo>
                <a:lnTo>
                  <a:pt x="6575007" y="2903332"/>
                </a:lnTo>
                <a:lnTo>
                  <a:pt x="6572403" y="2903983"/>
                </a:lnTo>
                <a:lnTo>
                  <a:pt x="6569799" y="2903332"/>
                </a:lnTo>
                <a:lnTo>
                  <a:pt x="6565892" y="2902680"/>
                </a:lnTo>
                <a:lnTo>
                  <a:pt x="6562636" y="2902029"/>
                </a:lnTo>
                <a:lnTo>
                  <a:pt x="6559380" y="2900727"/>
                </a:lnTo>
                <a:lnTo>
                  <a:pt x="6556125" y="2900076"/>
                </a:lnTo>
                <a:lnTo>
                  <a:pt x="6553520" y="2900076"/>
                </a:lnTo>
                <a:lnTo>
                  <a:pt x="6551567" y="2900727"/>
                </a:lnTo>
                <a:lnTo>
                  <a:pt x="6548311" y="2903983"/>
                </a:lnTo>
                <a:lnTo>
                  <a:pt x="6545055" y="2908541"/>
                </a:lnTo>
                <a:lnTo>
                  <a:pt x="6544949" y="2908753"/>
                </a:lnTo>
                <a:lnTo>
                  <a:pt x="6547840" y="2905379"/>
                </a:lnTo>
                <a:lnTo>
                  <a:pt x="6550444" y="2902124"/>
                </a:lnTo>
                <a:lnTo>
                  <a:pt x="6552397" y="2901472"/>
                </a:lnTo>
                <a:lnTo>
                  <a:pt x="6555000" y="2902124"/>
                </a:lnTo>
                <a:lnTo>
                  <a:pt x="6558255" y="2902775"/>
                </a:lnTo>
                <a:lnTo>
                  <a:pt x="6561510" y="2903426"/>
                </a:lnTo>
                <a:lnTo>
                  <a:pt x="6564764" y="2904077"/>
                </a:lnTo>
                <a:lnTo>
                  <a:pt x="6568670" y="2905379"/>
                </a:lnTo>
                <a:lnTo>
                  <a:pt x="6571274" y="2905379"/>
                </a:lnTo>
                <a:lnTo>
                  <a:pt x="6573878" y="2904728"/>
                </a:lnTo>
                <a:lnTo>
                  <a:pt x="6579085" y="2904077"/>
                </a:lnTo>
                <a:lnTo>
                  <a:pt x="6584944" y="2901472"/>
                </a:lnTo>
                <a:lnTo>
                  <a:pt x="6591453" y="2898217"/>
                </a:lnTo>
                <a:lnTo>
                  <a:pt x="6596661" y="2894310"/>
                </a:lnTo>
                <a:close/>
                <a:moveTo>
                  <a:pt x="1799054" y="2880923"/>
                </a:moveTo>
                <a:lnTo>
                  <a:pt x="1799094" y="2881288"/>
                </a:lnTo>
                <a:lnTo>
                  <a:pt x="1801047" y="2887799"/>
                </a:lnTo>
                <a:lnTo>
                  <a:pt x="1802970" y="2894206"/>
                </a:lnTo>
                <a:lnTo>
                  <a:pt x="1802931" y="2893858"/>
                </a:lnTo>
                <a:lnTo>
                  <a:pt x="1800978" y="2887345"/>
                </a:lnTo>
                <a:close/>
                <a:moveTo>
                  <a:pt x="3553479" y="2871028"/>
                </a:moveTo>
                <a:lnTo>
                  <a:pt x="3552994" y="2871061"/>
                </a:lnTo>
                <a:lnTo>
                  <a:pt x="3553269" y="2871061"/>
                </a:lnTo>
                <a:close/>
                <a:moveTo>
                  <a:pt x="1797792" y="2870817"/>
                </a:moveTo>
                <a:lnTo>
                  <a:pt x="1797792" y="2870870"/>
                </a:lnTo>
                <a:lnTo>
                  <a:pt x="1798443" y="2875428"/>
                </a:lnTo>
                <a:lnTo>
                  <a:pt x="1798872" y="2879287"/>
                </a:lnTo>
                <a:lnTo>
                  <a:pt x="1798375" y="2874318"/>
                </a:lnTo>
                <a:close/>
                <a:moveTo>
                  <a:pt x="3564331" y="2869567"/>
                </a:moveTo>
                <a:lnTo>
                  <a:pt x="3563087" y="2869758"/>
                </a:lnTo>
                <a:lnTo>
                  <a:pt x="3567590" y="2869758"/>
                </a:lnTo>
                <a:lnTo>
                  <a:pt x="3575401" y="2869758"/>
                </a:lnTo>
                <a:lnTo>
                  <a:pt x="3572146" y="2871712"/>
                </a:lnTo>
                <a:lnTo>
                  <a:pt x="3570845" y="2876272"/>
                </a:lnTo>
                <a:lnTo>
                  <a:pt x="3570845" y="2882134"/>
                </a:lnTo>
                <a:lnTo>
                  <a:pt x="3571495" y="2886693"/>
                </a:lnTo>
                <a:lnTo>
                  <a:pt x="3572146" y="2889950"/>
                </a:lnTo>
                <a:lnTo>
                  <a:pt x="3569543" y="2894509"/>
                </a:lnTo>
                <a:lnTo>
                  <a:pt x="3565637" y="2899720"/>
                </a:lnTo>
                <a:lnTo>
                  <a:pt x="3561081" y="2905582"/>
                </a:lnTo>
                <a:lnTo>
                  <a:pt x="3556524" y="2910142"/>
                </a:lnTo>
                <a:lnTo>
                  <a:pt x="3550666" y="2915353"/>
                </a:lnTo>
                <a:lnTo>
                  <a:pt x="3544157" y="2920563"/>
                </a:lnTo>
                <a:lnTo>
                  <a:pt x="3537647" y="2927077"/>
                </a:lnTo>
                <a:lnTo>
                  <a:pt x="3531138" y="2932939"/>
                </a:lnTo>
                <a:lnTo>
                  <a:pt x="3529185" y="2937498"/>
                </a:lnTo>
                <a:lnTo>
                  <a:pt x="3527883" y="2943361"/>
                </a:lnTo>
                <a:lnTo>
                  <a:pt x="3525931" y="2948571"/>
                </a:lnTo>
                <a:lnTo>
                  <a:pt x="3523978" y="2953782"/>
                </a:lnTo>
                <a:lnTo>
                  <a:pt x="3521374" y="2958993"/>
                </a:lnTo>
                <a:lnTo>
                  <a:pt x="3517469" y="2964204"/>
                </a:lnTo>
                <a:lnTo>
                  <a:pt x="3513563" y="2970066"/>
                </a:lnTo>
                <a:lnTo>
                  <a:pt x="3510959" y="2974625"/>
                </a:lnTo>
                <a:lnTo>
                  <a:pt x="3510959" y="2977882"/>
                </a:lnTo>
                <a:lnTo>
                  <a:pt x="3510959" y="2983744"/>
                </a:lnTo>
                <a:lnTo>
                  <a:pt x="3509657" y="2988955"/>
                </a:lnTo>
                <a:lnTo>
                  <a:pt x="3508356" y="2992212"/>
                </a:lnTo>
                <a:lnTo>
                  <a:pt x="3503148" y="2998725"/>
                </a:lnTo>
                <a:lnTo>
                  <a:pt x="3495988" y="3004587"/>
                </a:lnTo>
                <a:lnTo>
                  <a:pt x="3488177" y="3010449"/>
                </a:lnTo>
                <a:lnTo>
                  <a:pt x="3482970" y="3015009"/>
                </a:lnTo>
                <a:lnTo>
                  <a:pt x="3477762" y="3020220"/>
                </a:lnTo>
                <a:lnTo>
                  <a:pt x="3471253" y="3026733"/>
                </a:lnTo>
                <a:lnTo>
                  <a:pt x="3464093" y="3033247"/>
                </a:lnTo>
                <a:lnTo>
                  <a:pt x="3457583" y="3038457"/>
                </a:lnTo>
                <a:lnTo>
                  <a:pt x="3450423" y="3042366"/>
                </a:lnTo>
                <a:lnTo>
                  <a:pt x="3440659" y="3046925"/>
                </a:lnTo>
                <a:lnTo>
                  <a:pt x="3431547" y="3051484"/>
                </a:lnTo>
                <a:lnTo>
                  <a:pt x="3423735" y="3056044"/>
                </a:lnTo>
                <a:lnTo>
                  <a:pt x="3419830" y="3061255"/>
                </a:lnTo>
                <a:lnTo>
                  <a:pt x="3416575" y="3067117"/>
                </a:lnTo>
                <a:lnTo>
                  <a:pt x="3412670" y="3072328"/>
                </a:lnTo>
                <a:lnTo>
                  <a:pt x="3408764" y="3076887"/>
                </a:lnTo>
                <a:lnTo>
                  <a:pt x="3402255" y="3082098"/>
                </a:lnTo>
                <a:lnTo>
                  <a:pt x="3393142" y="3087309"/>
                </a:lnTo>
                <a:lnTo>
                  <a:pt x="3388585" y="3088611"/>
                </a:lnTo>
                <a:lnTo>
                  <a:pt x="3383378" y="3089914"/>
                </a:lnTo>
                <a:lnTo>
                  <a:pt x="3377520" y="3090565"/>
                </a:lnTo>
                <a:lnTo>
                  <a:pt x="3372963" y="3092519"/>
                </a:lnTo>
                <a:lnTo>
                  <a:pt x="3366454" y="3096427"/>
                </a:lnTo>
                <a:lnTo>
                  <a:pt x="3359294" y="3100336"/>
                </a:lnTo>
                <a:lnTo>
                  <a:pt x="3356039" y="3102290"/>
                </a:lnTo>
                <a:lnTo>
                  <a:pt x="3352785" y="3104895"/>
                </a:lnTo>
                <a:lnTo>
                  <a:pt x="3350181" y="3107500"/>
                </a:lnTo>
                <a:lnTo>
                  <a:pt x="3347577" y="3110106"/>
                </a:lnTo>
                <a:lnTo>
                  <a:pt x="3343021" y="3115317"/>
                </a:lnTo>
                <a:lnTo>
                  <a:pt x="3338464" y="3122481"/>
                </a:lnTo>
                <a:lnTo>
                  <a:pt x="3335861" y="3126389"/>
                </a:lnTo>
                <a:lnTo>
                  <a:pt x="3333908" y="3130298"/>
                </a:lnTo>
                <a:lnTo>
                  <a:pt x="3332606" y="3134206"/>
                </a:lnTo>
                <a:lnTo>
                  <a:pt x="3332606" y="3138114"/>
                </a:lnTo>
                <a:lnTo>
                  <a:pt x="3333908" y="3144627"/>
                </a:lnTo>
                <a:lnTo>
                  <a:pt x="3335209" y="3153095"/>
                </a:lnTo>
                <a:lnTo>
                  <a:pt x="3341068" y="3162214"/>
                </a:lnTo>
                <a:lnTo>
                  <a:pt x="3347577" y="3171984"/>
                </a:lnTo>
                <a:lnTo>
                  <a:pt x="3346275" y="3179800"/>
                </a:lnTo>
                <a:lnTo>
                  <a:pt x="3344973" y="3189570"/>
                </a:lnTo>
                <a:lnTo>
                  <a:pt x="3340417" y="3193478"/>
                </a:lnTo>
                <a:lnTo>
                  <a:pt x="3333908" y="3197386"/>
                </a:lnTo>
                <a:lnTo>
                  <a:pt x="3331304" y="3199341"/>
                </a:lnTo>
                <a:lnTo>
                  <a:pt x="3328049" y="3201295"/>
                </a:lnTo>
                <a:lnTo>
                  <a:pt x="3326097" y="3203249"/>
                </a:lnTo>
                <a:lnTo>
                  <a:pt x="3324144" y="3205203"/>
                </a:lnTo>
                <a:lnTo>
                  <a:pt x="3323493" y="3208459"/>
                </a:lnTo>
                <a:lnTo>
                  <a:pt x="3323493" y="3211716"/>
                </a:lnTo>
                <a:lnTo>
                  <a:pt x="3323493" y="3216276"/>
                </a:lnTo>
                <a:lnTo>
                  <a:pt x="3324144" y="3220184"/>
                </a:lnTo>
                <a:lnTo>
                  <a:pt x="3325446" y="3224743"/>
                </a:lnTo>
                <a:lnTo>
                  <a:pt x="3325446" y="3228651"/>
                </a:lnTo>
                <a:lnTo>
                  <a:pt x="3325446" y="3232559"/>
                </a:lnTo>
                <a:lnTo>
                  <a:pt x="3324144" y="3235816"/>
                </a:lnTo>
                <a:lnTo>
                  <a:pt x="3324144" y="3242330"/>
                </a:lnTo>
                <a:lnTo>
                  <a:pt x="3323493" y="3250797"/>
                </a:lnTo>
                <a:lnTo>
                  <a:pt x="3322842" y="3254705"/>
                </a:lnTo>
                <a:lnTo>
                  <a:pt x="3322191" y="3257962"/>
                </a:lnTo>
                <a:lnTo>
                  <a:pt x="3320889" y="3261219"/>
                </a:lnTo>
                <a:lnTo>
                  <a:pt x="3318936" y="3263824"/>
                </a:lnTo>
                <a:lnTo>
                  <a:pt x="3315682" y="3265127"/>
                </a:lnTo>
                <a:lnTo>
                  <a:pt x="3311776" y="3266429"/>
                </a:lnTo>
                <a:lnTo>
                  <a:pt x="3307871" y="3267081"/>
                </a:lnTo>
                <a:lnTo>
                  <a:pt x="3303314" y="3268383"/>
                </a:lnTo>
                <a:lnTo>
                  <a:pt x="3294201" y="3269035"/>
                </a:lnTo>
                <a:lnTo>
                  <a:pt x="3285739" y="3269035"/>
                </a:lnTo>
                <a:lnTo>
                  <a:pt x="3280532" y="3268383"/>
                </a:lnTo>
                <a:lnTo>
                  <a:pt x="3272721" y="3265778"/>
                </a:lnTo>
                <a:lnTo>
                  <a:pt x="3264910" y="3264475"/>
                </a:lnTo>
                <a:lnTo>
                  <a:pt x="3257749" y="3263824"/>
                </a:lnTo>
                <a:lnTo>
                  <a:pt x="3253193" y="3265778"/>
                </a:lnTo>
                <a:lnTo>
                  <a:pt x="3247985" y="3268383"/>
                </a:lnTo>
                <a:lnTo>
                  <a:pt x="3245382" y="3269686"/>
                </a:lnTo>
                <a:lnTo>
                  <a:pt x="3243429" y="3270989"/>
                </a:lnTo>
                <a:lnTo>
                  <a:pt x="3241476" y="3272292"/>
                </a:lnTo>
                <a:lnTo>
                  <a:pt x="3240174" y="3274246"/>
                </a:lnTo>
                <a:lnTo>
                  <a:pt x="3238222" y="3275548"/>
                </a:lnTo>
                <a:lnTo>
                  <a:pt x="3236269" y="3277502"/>
                </a:lnTo>
                <a:lnTo>
                  <a:pt x="3234967" y="3279456"/>
                </a:lnTo>
                <a:lnTo>
                  <a:pt x="3233014" y="3282062"/>
                </a:lnTo>
                <a:lnTo>
                  <a:pt x="3231061" y="3287924"/>
                </a:lnTo>
                <a:lnTo>
                  <a:pt x="3229760" y="3292483"/>
                </a:lnTo>
                <a:lnTo>
                  <a:pt x="3229760" y="3294437"/>
                </a:lnTo>
                <a:lnTo>
                  <a:pt x="3229760" y="3297043"/>
                </a:lnTo>
                <a:lnTo>
                  <a:pt x="3230411" y="3300300"/>
                </a:lnTo>
                <a:lnTo>
                  <a:pt x="3231061" y="3303556"/>
                </a:lnTo>
                <a:lnTo>
                  <a:pt x="3232363" y="3306813"/>
                </a:lnTo>
                <a:lnTo>
                  <a:pt x="3233014" y="3310070"/>
                </a:lnTo>
                <a:lnTo>
                  <a:pt x="3233014" y="3312675"/>
                </a:lnTo>
                <a:lnTo>
                  <a:pt x="3232363" y="3315281"/>
                </a:lnTo>
                <a:lnTo>
                  <a:pt x="3229760" y="3319189"/>
                </a:lnTo>
                <a:lnTo>
                  <a:pt x="3226505" y="3322445"/>
                </a:lnTo>
                <a:lnTo>
                  <a:pt x="3222599" y="3325702"/>
                </a:lnTo>
                <a:lnTo>
                  <a:pt x="3219996" y="3327656"/>
                </a:lnTo>
                <a:lnTo>
                  <a:pt x="3215439" y="3330262"/>
                </a:lnTo>
                <a:lnTo>
                  <a:pt x="3210883" y="3332867"/>
                </a:lnTo>
                <a:lnTo>
                  <a:pt x="3206326" y="3334821"/>
                </a:lnTo>
                <a:lnTo>
                  <a:pt x="3201770" y="3335472"/>
                </a:lnTo>
                <a:lnTo>
                  <a:pt x="3198515" y="3335472"/>
                </a:lnTo>
                <a:lnTo>
                  <a:pt x="3193959" y="3334821"/>
                </a:lnTo>
                <a:lnTo>
                  <a:pt x="3189402" y="3334170"/>
                </a:lnTo>
                <a:lnTo>
                  <a:pt x="3186148" y="3332867"/>
                </a:lnTo>
                <a:lnTo>
                  <a:pt x="3185354" y="3332337"/>
                </a:lnTo>
                <a:lnTo>
                  <a:pt x="3185913" y="3333177"/>
                </a:lnTo>
                <a:lnTo>
                  <a:pt x="3187866" y="3334479"/>
                </a:lnTo>
                <a:lnTo>
                  <a:pt x="3191121" y="3335781"/>
                </a:lnTo>
                <a:lnTo>
                  <a:pt x="3195678" y="3336432"/>
                </a:lnTo>
                <a:lnTo>
                  <a:pt x="3200235" y="3337084"/>
                </a:lnTo>
                <a:lnTo>
                  <a:pt x="3203490" y="3337084"/>
                </a:lnTo>
                <a:lnTo>
                  <a:pt x="3208047" y="3335781"/>
                </a:lnTo>
                <a:lnTo>
                  <a:pt x="3212603" y="3333828"/>
                </a:lnTo>
                <a:lnTo>
                  <a:pt x="3217160" y="3331223"/>
                </a:lnTo>
                <a:lnTo>
                  <a:pt x="3221717" y="3329270"/>
                </a:lnTo>
                <a:lnTo>
                  <a:pt x="3224321" y="3326665"/>
                </a:lnTo>
                <a:lnTo>
                  <a:pt x="3227576" y="3324061"/>
                </a:lnTo>
                <a:lnTo>
                  <a:pt x="3231481" y="3320154"/>
                </a:lnTo>
                <a:lnTo>
                  <a:pt x="3234085" y="3316247"/>
                </a:lnTo>
                <a:lnTo>
                  <a:pt x="3234736" y="3314294"/>
                </a:lnTo>
                <a:lnTo>
                  <a:pt x="3234736" y="3311689"/>
                </a:lnTo>
                <a:lnTo>
                  <a:pt x="3234085" y="3308434"/>
                </a:lnTo>
                <a:lnTo>
                  <a:pt x="3232783" y="3305178"/>
                </a:lnTo>
                <a:lnTo>
                  <a:pt x="3232132" y="3301922"/>
                </a:lnTo>
                <a:lnTo>
                  <a:pt x="3231481" y="3298666"/>
                </a:lnTo>
                <a:lnTo>
                  <a:pt x="3230831" y="3296062"/>
                </a:lnTo>
                <a:lnTo>
                  <a:pt x="3231481" y="3293457"/>
                </a:lnTo>
                <a:lnTo>
                  <a:pt x="3232783" y="3288899"/>
                </a:lnTo>
                <a:lnTo>
                  <a:pt x="3234736" y="3283690"/>
                </a:lnTo>
                <a:lnTo>
                  <a:pt x="3236038" y="3281086"/>
                </a:lnTo>
                <a:lnTo>
                  <a:pt x="3237991" y="3279132"/>
                </a:lnTo>
                <a:lnTo>
                  <a:pt x="3239944" y="3277179"/>
                </a:lnTo>
                <a:lnTo>
                  <a:pt x="3241897" y="3275877"/>
                </a:lnTo>
                <a:lnTo>
                  <a:pt x="3243199" y="3273923"/>
                </a:lnTo>
                <a:lnTo>
                  <a:pt x="3245152" y="3272621"/>
                </a:lnTo>
                <a:lnTo>
                  <a:pt x="3247105" y="3270667"/>
                </a:lnTo>
                <a:lnTo>
                  <a:pt x="3249709" y="3269365"/>
                </a:lnTo>
                <a:lnTo>
                  <a:pt x="3254917" y="3266761"/>
                </a:lnTo>
                <a:lnTo>
                  <a:pt x="3259473" y="3264807"/>
                </a:lnTo>
                <a:lnTo>
                  <a:pt x="3266634" y="3265458"/>
                </a:lnTo>
                <a:lnTo>
                  <a:pt x="3274446" y="3267412"/>
                </a:lnTo>
                <a:lnTo>
                  <a:pt x="3282257" y="3270016"/>
                </a:lnTo>
                <a:lnTo>
                  <a:pt x="3287465" y="3270667"/>
                </a:lnTo>
                <a:lnTo>
                  <a:pt x="3295928" y="3270667"/>
                </a:lnTo>
                <a:lnTo>
                  <a:pt x="3305041" y="3270016"/>
                </a:lnTo>
                <a:lnTo>
                  <a:pt x="3309598" y="3269365"/>
                </a:lnTo>
                <a:lnTo>
                  <a:pt x="3313504" y="3268714"/>
                </a:lnTo>
                <a:lnTo>
                  <a:pt x="3317410" y="3266761"/>
                </a:lnTo>
                <a:lnTo>
                  <a:pt x="3320665" y="3264807"/>
                </a:lnTo>
                <a:lnTo>
                  <a:pt x="3321967" y="3262854"/>
                </a:lnTo>
                <a:lnTo>
                  <a:pt x="3323269" y="3259598"/>
                </a:lnTo>
                <a:lnTo>
                  <a:pt x="3324571" y="3255691"/>
                </a:lnTo>
                <a:lnTo>
                  <a:pt x="3325222" y="3251784"/>
                </a:lnTo>
                <a:lnTo>
                  <a:pt x="3326523" y="3243971"/>
                </a:lnTo>
                <a:lnTo>
                  <a:pt x="3326523" y="3236808"/>
                </a:lnTo>
                <a:lnTo>
                  <a:pt x="3327174" y="3233553"/>
                </a:lnTo>
                <a:lnTo>
                  <a:pt x="3327174" y="3230297"/>
                </a:lnTo>
                <a:lnTo>
                  <a:pt x="3326523" y="3225739"/>
                </a:lnTo>
                <a:lnTo>
                  <a:pt x="3326523" y="3221832"/>
                </a:lnTo>
                <a:lnTo>
                  <a:pt x="3325222" y="3217274"/>
                </a:lnTo>
                <a:lnTo>
                  <a:pt x="3325222" y="3213367"/>
                </a:lnTo>
                <a:lnTo>
                  <a:pt x="3325222" y="3209460"/>
                </a:lnTo>
                <a:lnTo>
                  <a:pt x="3326523" y="3206205"/>
                </a:lnTo>
                <a:lnTo>
                  <a:pt x="3327825" y="3204251"/>
                </a:lnTo>
                <a:lnTo>
                  <a:pt x="3329778" y="3202298"/>
                </a:lnTo>
                <a:lnTo>
                  <a:pt x="3332382" y="3200345"/>
                </a:lnTo>
                <a:lnTo>
                  <a:pt x="3335637" y="3199042"/>
                </a:lnTo>
                <a:lnTo>
                  <a:pt x="3341496" y="3195135"/>
                </a:lnTo>
                <a:lnTo>
                  <a:pt x="3346704" y="3191229"/>
                </a:lnTo>
                <a:lnTo>
                  <a:pt x="3348006" y="3181462"/>
                </a:lnTo>
                <a:lnTo>
                  <a:pt x="3349307" y="3172997"/>
                </a:lnTo>
                <a:lnTo>
                  <a:pt x="3342798" y="3164532"/>
                </a:lnTo>
                <a:lnTo>
                  <a:pt x="3336288" y="3154765"/>
                </a:lnTo>
                <a:lnTo>
                  <a:pt x="3334986" y="3146300"/>
                </a:lnTo>
                <a:lnTo>
                  <a:pt x="3333684" y="3139789"/>
                </a:lnTo>
                <a:lnTo>
                  <a:pt x="3334335" y="3135882"/>
                </a:lnTo>
                <a:lnTo>
                  <a:pt x="3335637" y="3131324"/>
                </a:lnTo>
                <a:lnTo>
                  <a:pt x="3337590" y="3127417"/>
                </a:lnTo>
                <a:lnTo>
                  <a:pt x="3339543" y="3123510"/>
                </a:lnTo>
                <a:lnTo>
                  <a:pt x="3344751" y="3116348"/>
                </a:lnTo>
                <a:lnTo>
                  <a:pt x="3349307" y="3111790"/>
                </a:lnTo>
                <a:lnTo>
                  <a:pt x="3351260" y="3108534"/>
                </a:lnTo>
                <a:lnTo>
                  <a:pt x="3354515" y="3106581"/>
                </a:lnTo>
                <a:lnTo>
                  <a:pt x="3357770" y="3103976"/>
                </a:lnTo>
                <a:lnTo>
                  <a:pt x="3361025" y="3102023"/>
                </a:lnTo>
                <a:lnTo>
                  <a:pt x="3368186" y="3097465"/>
                </a:lnTo>
                <a:lnTo>
                  <a:pt x="3374695" y="3093558"/>
                </a:lnTo>
                <a:lnTo>
                  <a:pt x="3379252" y="3092256"/>
                </a:lnTo>
                <a:lnTo>
                  <a:pt x="3385111" y="3090953"/>
                </a:lnTo>
                <a:lnTo>
                  <a:pt x="3390319" y="3090302"/>
                </a:lnTo>
                <a:lnTo>
                  <a:pt x="3394876" y="3088349"/>
                </a:lnTo>
                <a:lnTo>
                  <a:pt x="3403338" y="3083791"/>
                </a:lnTo>
                <a:lnTo>
                  <a:pt x="3410499" y="3078582"/>
                </a:lnTo>
                <a:lnTo>
                  <a:pt x="3413754" y="3074024"/>
                </a:lnTo>
                <a:lnTo>
                  <a:pt x="3417660" y="3068163"/>
                </a:lnTo>
                <a:lnTo>
                  <a:pt x="3421565" y="3062954"/>
                </a:lnTo>
                <a:lnTo>
                  <a:pt x="3425471" y="3057745"/>
                </a:lnTo>
                <a:lnTo>
                  <a:pt x="3432632" y="3053187"/>
                </a:lnTo>
                <a:lnTo>
                  <a:pt x="3441746" y="3048629"/>
                </a:lnTo>
                <a:lnTo>
                  <a:pt x="3452161" y="3044071"/>
                </a:lnTo>
                <a:lnTo>
                  <a:pt x="3459322" y="3039513"/>
                </a:lnTo>
                <a:lnTo>
                  <a:pt x="3465832" y="3034955"/>
                </a:lnTo>
                <a:lnTo>
                  <a:pt x="3472992" y="3028444"/>
                </a:lnTo>
                <a:lnTo>
                  <a:pt x="3479502" y="3021933"/>
                </a:lnTo>
                <a:lnTo>
                  <a:pt x="3484710" y="3016724"/>
                </a:lnTo>
                <a:lnTo>
                  <a:pt x="3489918" y="3012166"/>
                </a:lnTo>
                <a:lnTo>
                  <a:pt x="3497078" y="3006305"/>
                </a:lnTo>
                <a:lnTo>
                  <a:pt x="3504890" y="2999794"/>
                </a:lnTo>
                <a:lnTo>
                  <a:pt x="3510098" y="2993934"/>
                </a:lnTo>
                <a:lnTo>
                  <a:pt x="3511400" y="2990678"/>
                </a:lnTo>
                <a:lnTo>
                  <a:pt x="3512051" y="2984818"/>
                </a:lnTo>
                <a:lnTo>
                  <a:pt x="3512702" y="2979609"/>
                </a:lnTo>
                <a:lnTo>
                  <a:pt x="3512702" y="2976353"/>
                </a:lnTo>
                <a:lnTo>
                  <a:pt x="3515305" y="2971144"/>
                </a:lnTo>
                <a:lnTo>
                  <a:pt x="3519211" y="2965935"/>
                </a:lnTo>
                <a:lnTo>
                  <a:pt x="3522466" y="2960075"/>
                </a:lnTo>
                <a:lnTo>
                  <a:pt x="3525070" y="2954865"/>
                </a:lnTo>
                <a:lnTo>
                  <a:pt x="3527023" y="2950307"/>
                </a:lnTo>
                <a:lnTo>
                  <a:pt x="3528976" y="2945098"/>
                </a:lnTo>
                <a:lnTo>
                  <a:pt x="3530929" y="2939238"/>
                </a:lnTo>
                <a:lnTo>
                  <a:pt x="3532882" y="2934680"/>
                </a:lnTo>
                <a:lnTo>
                  <a:pt x="3539391" y="2928169"/>
                </a:lnTo>
                <a:lnTo>
                  <a:pt x="3545901" y="2921657"/>
                </a:lnTo>
                <a:lnTo>
                  <a:pt x="3551760" y="2917099"/>
                </a:lnTo>
                <a:lnTo>
                  <a:pt x="3558270" y="2911890"/>
                </a:lnTo>
                <a:lnTo>
                  <a:pt x="3562175" y="2907332"/>
                </a:lnTo>
                <a:lnTo>
                  <a:pt x="3566732" y="2901472"/>
                </a:lnTo>
                <a:lnTo>
                  <a:pt x="3570638" y="2896263"/>
                </a:lnTo>
                <a:lnTo>
                  <a:pt x="3573242" y="2891705"/>
                </a:lnTo>
                <a:lnTo>
                  <a:pt x="3573242" y="2888449"/>
                </a:lnTo>
                <a:lnTo>
                  <a:pt x="3572591" y="2883240"/>
                </a:lnTo>
                <a:lnTo>
                  <a:pt x="3572591" y="2878031"/>
                </a:lnTo>
                <a:lnTo>
                  <a:pt x="3573242" y="2873473"/>
                </a:lnTo>
                <a:lnTo>
                  <a:pt x="3573893" y="2873473"/>
                </a:lnTo>
                <a:lnTo>
                  <a:pt x="3576497" y="2870869"/>
                </a:lnTo>
                <a:lnTo>
                  <a:pt x="3576497" y="2869567"/>
                </a:lnTo>
                <a:lnTo>
                  <a:pt x="3569540" y="2869567"/>
                </a:lnTo>
                <a:close/>
                <a:moveTo>
                  <a:pt x="5215714" y="2862027"/>
                </a:moveTo>
                <a:lnTo>
                  <a:pt x="5214344" y="2863055"/>
                </a:lnTo>
                <a:lnTo>
                  <a:pt x="5210438" y="2866311"/>
                </a:lnTo>
                <a:lnTo>
                  <a:pt x="5207183" y="2869566"/>
                </a:lnTo>
                <a:lnTo>
                  <a:pt x="5204579" y="2873473"/>
                </a:lnTo>
                <a:lnTo>
                  <a:pt x="5205230" y="2880636"/>
                </a:lnTo>
                <a:lnTo>
                  <a:pt x="5208485" y="2889100"/>
                </a:lnTo>
                <a:lnTo>
                  <a:pt x="5211740" y="2896914"/>
                </a:lnTo>
                <a:lnTo>
                  <a:pt x="5214344" y="2904077"/>
                </a:lnTo>
                <a:lnTo>
                  <a:pt x="5214995" y="2909286"/>
                </a:lnTo>
                <a:lnTo>
                  <a:pt x="5215645" y="2915797"/>
                </a:lnTo>
                <a:lnTo>
                  <a:pt x="5215645" y="2922960"/>
                </a:lnTo>
                <a:lnTo>
                  <a:pt x="5214344" y="2929471"/>
                </a:lnTo>
                <a:lnTo>
                  <a:pt x="5210501" y="2933314"/>
                </a:lnTo>
                <a:lnTo>
                  <a:pt x="5211524" y="2932633"/>
                </a:lnTo>
                <a:lnTo>
                  <a:pt x="5215431" y="2928726"/>
                </a:lnTo>
                <a:lnTo>
                  <a:pt x="5216733" y="2922215"/>
                </a:lnTo>
                <a:lnTo>
                  <a:pt x="5216733" y="2915052"/>
                </a:lnTo>
                <a:lnTo>
                  <a:pt x="5216082" y="2908541"/>
                </a:lnTo>
                <a:lnTo>
                  <a:pt x="5215431" y="2903332"/>
                </a:lnTo>
                <a:lnTo>
                  <a:pt x="5212826" y="2896169"/>
                </a:lnTo>
                <a:lnTo>
                  <a:pt x="5209570" y="2887704"/>
                </a:lnTo>
                <a:lnTo>
                  <a:pt x="5206966" y="2879891"/>
                </a:lnTo>
                <a:lnTo>
                  <a:pt x="5205663" y="2872728"/>
                </a:lnTo>
                <a:lnTo>
                  <a:pt x="5208268" y="2868821"/>
                </a:lnTo>
                <a:lnTo>
                  <a:pt x="5211524" y="2865566"/>
                </a:lnTo>
                <a:lnTo>
                  <a:pt x="5215431" y="2862310"/>
                </a:lnTo>
                <a:close/>
                <a:moveTo>
                  <a:pt x="1809626" y="2842216"/>
                </a:moveTo>
                <a:lnTo>
                  <a:pt x="1808861" y="2842871"/>
                </a:lnTo>
                <a:lnTo>
                  <a:pt x="1808721" y="2843031"/>
                </a:lnTo>
                <a:lnTo>
                  <a:pt x="1809440" y="2842401"/>
                </a:lnTo>
                <a:close/>
                <a:moveTo>
                  <a:pt x="3657361" y="2820191"/>
                </a:moveTo>
                <a:lnTo>
                  <a:pt x="3655491" y="2822685"/>
                </a:lnTo>
                <a:lnTo>
                  <a:pt x="3653537" y="2825289"/>
                </a:lnTo>
                <a:lnTo>
                  <a:pt x="3648979" y="2830498"/>
                </a:lnTo>
                <a:lnTo>
                  <a:pt x="3646375" y="2833754"/>
                </a:lnTo>
                <a:lnTo>
                  <a:pt x="3639863" y="2838312"/>
                </a:lnTo>
                <a:lnTo>
                  <a:pt x="3633352" y="2843521"/>
                </a:lnTo>
                <a:lnTo>
                  <a:pt x="3626841" y="2849381"/>
                </a:lnTo>
                <a:lnTo>
                  <a:pt x="3620980" y="2854591"/>
                </a:lnTo>
                <a:lnTo>
                  <a:pt x="3613167" y="2857195"/>
                </a:lnTo>
                <a:lnTo>
                  <a:pt x="3605353" y="2859800"/>
                </a:lnTo>
                <a:lnTo>
                  <a:pt x="3601446" y="2861102"/>
                </a:lnTo>
                <a:lnTo>
                  <a:pt x="3596888" y="2861753"/>
                </a:lnTo>
                <a:lnTo>
                  <a:pt x="3592981" y="2861753"/>
                </a:lnTo>
                <a:lnTo>
                  <a:pt x="3590377" y="2861753"/>
                </a:lnTo>
                <a:lnTo>
                  <a:pt x="3583865" y="2864358"/>
                </a:lnTo>
                <a:lnTo>
                  <a:pt x="3577354" y="2866962"/>
                </a:lnTo>
                <a:lnTo>
                  <a:pt x="3577354" y="2867921"/>
                </a:lnTo>
                <a:lnTo>
                  <a:pt x="3583007" y="2865659"/>
                </a:lnTo>
                <a:lnTo>
                  <a:pt x="3589516" y="2863706"/>
                </a:lnTo>
                <a:lnTo>
                  <a:pt x="3592120" y="2863706"/>
                </a:lnTo>
                <a:lnTo>
                  <a:pt x="3596026" y="2863055"/>
                </a:lnTo>
                <a:lnTo>
                  <a:pt x="3600583" y="2862404"/>
                </a:lnTo>
                <a:lnTo>
                  <a:pt x="3604489" y="2861102"/>
                </a:lnTo>
                <a:lnTo>
                  <a:pt x="3612300" y="2858497"/>
                </a:lnTo>
                <a:lnTo>
                  <a:pt x="3620112" y="2855892"/>
                </a:lnTo>
                <a:lnTo>
                  <a:pt x="3625971" y="2850683"/>
                </a:lnTo>
                <a:lnTo>
                  <a:pt x="3632481" y="2844823"/>
                </a:lnTo>
                <a:lnTo>
                  <a:pt x="3638990" y="2839614"/>
                </a:lnTo>
                <a:lnTo>
                  <a:pt x="3645500" y="2835056"/>
                </a:lnTo>
                <a:lnTo>
                  <a:pt x="3648104" y="2831800"/>
                </a:lnTo>
                <a:lnTo>
                  <a:pt x="3652661" y="2826591"/>
                </a:lnTo>
                <a:lnTo>
                  <a:pt x="3654614" y="2823987"/>
                </a:lnTo>
                <a:lnTo>
                  <a:pt x="3656567" y="2821382"/>
                </a:lnTo>
                <a:close/>
                <a:moveTo>
                  <a:pt x="3367724" y="2819433"/>
                </a:moveTo>
                <a:lnTo>
                  <a:pt x="3371010" y="2820256"/>
                </a:lnTo>
                <a:lnTo>
                  <a:pt x="3374777" y="2820256"/>
                </a:lnTo>
                <a:lnTo>
                  <a:pt x="3373548" y="2820080"/>
                </a:lnTo>
                <a:close/>
                <a:moveTo>
                  <a:pt x="3657869" y="2818805"/>
                </a:moveTo>
                <a:lnTo>
                  <a:pt x="3657453" y="2820053"/>
                </a:lnTo>
                <a:lnTo>
                  <a:pt x="3657869" y="2819429"/>
                </a:lnTo>
                <a:close/>
                <a:moveTo>
                  <a:pt x="3321688" y="2808381"/>
                </a:moveTo>
                <a:lnTo>
                  <a:pt x="3326097" y="2809183"/>
                </a:lnTo>
                <a:lnTo>
                  <a:pt x="3332606" y="2810485"/>
                </a:lnTo>
                <a:lnTo>
                  <a:pt x="3333420" y="2810078"/>
                </a:lnTo>
                <a:lnTo>
                  <a:pt x="3328619" y="2809011"/>
                </a:lnTo>
                <a:close/>
                <a:moveTo>
                  <a:pt x="3423685" y="2805755"/>
                </a:moveTo>
                <a:lnTo>
                  <a:pt x="3422768" y="2805870"/>
                </a:lnTo>
                <a:lnTo>
                  <a:pt x="3428292" y="2807880"/>
                </a:lnTo>
                <a:lnTo>
                  <a:pt x="3436103" y="2811788"/>
                </a:lnTo>
                <a:lnTo>
                  <a:pt x="3443914" y="2816348"/>
                </a:lnTo>
                <a:lnTo>
                  <a:pt x="3449121" y="2820256"/>
                </a:lnTo>
                <a:lnTo>
                  <a:pt x="3460838" y="2826118"/>
                </a:lnTo>
                <a:lnTo>
                  <a:pt x="3472555" y="2833283"/>
                </a:lnTo>
                <a:lnTo>
                  <a:pt x="3484271" y="2841750"/>
                </a:lnTo>
                <a:lnTo>
                  <a:pt x="3493384" y="2848264"/>
                </a:lnTo>
                <a:lnTo>
                  <a:pt x="3500545" y="2854126"/>
                </a:lnTo>
                <a:lnTo>
                  <a:pt x="3509657" y="2859988"/>
                </a:lnTo>
                <a:lnTo>
                  <a:pt x="3518771" y="2865850"/>
                </a:lnTo>
                <a:lnTo>
                  <a:pt x="3526582" y="2869758"/>
                </a:lnTo>
                <a:lnTo>
                  <a:pt x="3535044" y="2871061"/>
                </a:lnTo>
                <a:lnTo>
                  <a:pt x="3539665" y="2871061"/>
                </a:lnTo>
                <a:lnTo>
                  <a:pt x="3536983" y="2870869"/>
                </a:lnTo>
                <a:lnTo>
                  <a:pt x="3528519" y="2869567"/>
                </a:lnTo>
                <a:lnTo>
                  <a:pt x="3521356" y="2866311"/>
                </a:lnTo>
                <a:lnTo>
                  <a:pt x="3512240" y="2860451"/>
                </a:lnTo>
                <a:lnTo>
                  <a:pt x="3502473" y="2854591"/>
                </a:lnTo>
                <a:lnTo>
                  <a:pt x="3495311" y="2848730"/>
                </a:lnTo>
                <a:lnTo>
                  <a:pt x="3486195" y="2841568"/>
                </a:lnTo>
                <a:lnTo>
                  <a:pt x="3475125" y="2833754"/>
                </a:lnTo>
                <a:lnTo>
                  <a:pt x="3462754" y="2825941"/>
                </a:lnTo>
                <a:lnTo>
                  <a:pt x="3452335" y="2820731"/>
                </a:lnTo>
                <a:lnTo>
                  <a:pt x="3446475" y="2816825"/>
                </a:lnTo>
                <a:lnTo>
                  <a:pt x="3438661" y="2812267"/>
                </a:lnTo>
                <a:lnTo>
                  <a:pt x="3430848" y="2808360"/>
                </a:lnTo>
                <a:close/>
                <a:moveTo>
                  <a:pt x="3347502" y="2805755"/>
                </a:moveTo>
                <a:lnTo>
                  <a:pt x="3346000" y="2806302"/>
                </a:lnTo>
                <a:lnTo>
                  <a:pt x="3350181" y="2810485"/>
                </a:lnTo>
                <a:lnTo>
                  <a:pt x="3355388" y="2815045"/>
                </a:lnTo>
                <a:lnTo>
                  <a:pt x="3359945" y="2816999"/>
                </a:lnTo>
                <a:lnTo>
                  <a:pt x="3365803" y="2818953"/>
                </a:lnTo>
                <a:lnTo>
                  <a:pt x="3367646" y="2819414"/>
                </a:lnTo>
                <a:lnTo>
                  <a:pt x="3362478" y="2817476"/>
                </a:lnTo>
                <a:lnTo>
                  <a:pt x="3357920" y="2815522"/>
                </a:lnTo>
                <a:lnTo>
                  <a:pt x="3352711" y="2810313"/>
                </a:lnTo>
                <a:close/>
                <a:moveTo>
                  <a:pt x="3296062" y="2784919"/>
                </a:moveTo>
                <a:lnTo>
                  <a:pt x="3293955" y="2785340"/>
                </a:lnTo>
                <a:lnTo>
                  <a:pt x="3300711" y="2789642"/>
                </a:lnTo>
                <a:lnTo>
                  <a:pt x="3306569" y="2794853"/>
                </a:lnTo>
                <a:lnTo>
                  <a:pt x="3308522" y="2797458"/>
                </a:lnTo>
                <a:lnTo>
                  <a:pt x="3311776" y="2801367"/>
                </a:lnTo>
                <a:lnTo>
                  <a:pt x="3315031" y="2805275"/>
                </a:lnTo>
                <a:lnTo>
                  <a:pt x="3318936" y="2807880"/>
                </a:lnTo>
                <a:lnTo>
                  <a:pt x="3321425" y="2808333"/>
                </a:lnTo>
                <a:lnTo>
                  <a:pt x="3317550" y="2805104"/>
                </a:lnTo>
                <a:lnTo>
                  <a:pt x="3314294" y="2801848"/>
                </a:lnTo>
                <a:lnTo>
                  <a:pt x="3311038" y="2797942"/>
                </a:lnTo>
                <a:lnTo>
                  <a:pt x="3308434" y="2795337"/>
                </a:lnTo>
                <a:lnTo>
                  <a:pt x="3303225" y="2790128"/>
                </a:lnTo>
                <a:close/>
                <a:moveTo>
                  <a:pt x="1949389" y="2775743"/>
                </a:moveTo>
                <a:lnTo>
                  <a:pt x="1948856" y="2778408"/>
                </a:lnTo>
                <a:lnTo>
                  <a:pt x="1948856" y="2780361"/>
                </a:lnTo>
                <a:lnTo>
                  <a:pt x="1947554" y="2788175"/>
                </a:lnTo>
                <a:lnTo>
                  <a:pt x="1946371" y="2795268"/>
                </a:lnTo>
                <a:lnTo>
                  <a:pt x="1946786" y="2794853"/>
                </a:lnTo>
                <a:lnTo>
                  <a:pt x="1948088" y="2787037"/>
                </a:lnTo>
                <a:lnTo>
                  <a:pt x="1949389" y="2779872"/>
                </a:lnTo>
                <a:lnTo>
                  <a:pt x="1949389" y="2777267"/>
                </a:lnTo>
                <a:close/>
                <a:moveTo>
                  <a:pt x="3679031" y="2757472"/>
                </a:moveTo>
                <a:lnTo>
                  <a:pt x="3676978" y="2759524"/>
                </a:lnTo>
                <a:lnTo>
                  <a:pt x="3670467" y="2764734"/>
                </a:lnTo>
                <a:lnTo>
                  <a:pt x="3664607" y="2770594"/>
                </a:lnTo>
                <a:lnTo>
                  <a:pt x="3661351" y="2775152"/>
                </a:lnTo>
                <a:lnTo>
                  <a:pt x="3661254" y="2775542"/>
                </a:lnTo>
                <a:lnTo>
                  <a:pt x="3664378" y="2771896"/>
                </a:lnTo>
                <a:lnTo>
                  <a:pt x="3669586" y="2766035"/>
                </a:lnTo>
                <a:lnTo>
                  <a:pt x="3676096" y="2760826"/>
                </a:lnTo>
                <a:close/>
                <a:moveTo>
                  <a:pt x="3222483" y="2733479"/>
                </a:moveTo>
                <a:lnTo>
                  <a:pt x="3221661" y="2733808"/>
                </a:lnTo>
                <a:lnTo>
                  <a:pt x="3222599" y="2734278"/>
                </a:lnTo>
                <a:lnTo>
                  <a:pt x="3226505" y="2737534"/>
                </a:lnTo>
                <a:lnTo>
                  <a:pt x="3229760" y="2740791"/>
                </a:lnTo>
                <a:lnTo>
                  <a:pt x="3232363" y="2743397"/>
                </a:lnTo>
                <a:lnTo>
                  <a:pt x="3237571" y="2751864"/>
                </a:lnTo>
                <a:lnTo>
                  <a:pt x="3242778" y="2761634"/>
                </a:lnTo>
                <a:lnTo>
                  <a:pt x="3244080" y="2767496"/>
                </a:lnTo>
                <a:lnTo>
                  <a:pt x="3244080" y="2775964"/>
                </a:lnTo>
                <a:lnTo>
                  <a:pt x="3244731" y="2779872"/>
                </a:lnTo>
                <a:lnTo>
                  <a:pt x="3245382" y="2783780"/>
                </a:lnTo>
                <a:lnTo>
                  <a:pt x="3246033" y="2787688"/>
                </a:lnTo>
                <a:lnTo>
                  <a:pt x="3247985" y="2789642"/>
                </a:lnTo>
                <a:lnTo>
                  <a:pt x="3252542" y="2792248"/>
                </a:lnTo>
                <a:lnTo>
                  <a:pt x="3259051" y="2794202"/>
                </a:lnTo>
                <a:lnTo>
                  <a:pt x="3262306" y="2794853"/>
                </a:lnTo>
                <a:lnTo>
                  <a:pt x="3265561" y="2795504"/>
                </a:lnTo>
                <a:lnTo>
                  <a:pt x="3265642" y="2795504"/>
                </a:lnTo>
                <a:lnTo>
                  <a:pt x="3264807" y="2795337"/>
                </a:lnTo>
                <a:lnTo>
                  <a:pt x="3261552" y="2794686"/>
                </a:lnTo>
                <a:lnTo>
                  <a:pt x="3255040" y="2792732"/>
                </a:lnTo>
                <a:lnTo>
                  <a:pt x="3250483" y="2790128"/>
                </a:lnTo>
                <a:lnTo>
                  <a:pt x="3248529" y="2787523"/>
                </a:lnTo>
                <a:lnTo>
                  <a:pt x="3247878" y="2784268"/>
                </a:lnTo>
                <a:lnTo>
                  <a:pt x="3247227" y="2780361"/>
                </a:lnTo>
                <a:lnTo>
                  <a:pt x="3246576" y="2776454"/>
                </a:lnTo>
                <a:lnTo>
                  <a:pt x="3246576" y="2767989"/>
                </a:lnTo>
                <a:lnTo>
                  <a:pt x="3245273" y="2762129"/>
                </a:lnTo>
                <a:lnTo>
                  <a:pt x="3240064" y="2752362"/>
                </a:lnTo>
                <a:lnTo>
                  <a:pt x="3234855" y="2743897"/>
                </a:lnTo>
                <a:lnTo>
                  <a:pt x="3232251" y="2741293"/>
                </a:lnTo>
                <a:lnTo>
                  <a:pt x="3228344" y="2738037"/>
                </a:lnTo>
                <a:lnTo>
                  <a:pt x="3225088" y="2734781"/>
                </a:lnTo>
                <a:close/>
                <a:moveTo>
                  <a:pt x="3043454" y="2713294"/>
                </a:moveTo>
                <a:lnTo>
                  <a:pt x="3045548" y="2715389"/>
                </a:lnTo>
                <a:lnTo>
                  <a:pt x="3049453" y="2717994"/>
                </a:lnTo>
                <a:lnTo>
                  <a:pt x="3053359" y="2721902"/>
                </a:lnTo>
                <a:lnTo>
                  <a:pt x="3055963" y="2725810"/>
                </a:lnTo>
                <a:lnTo>
                  <a:pt x="3057915" y="2730370"/>
                </a:lnTo>
                <a:lnTo>
                  <a:pt x="3059868" y="2735580"/>
                </a:lnTo>
                <a:lnTo>
                  <a:pt x="3061821" y="2741442"/>
                </a:lnTo>
                <a:lnTo>
                  <a:pt x="3063774" y="2746002"/>
                </a:lnTo>
                <a:lnTo>
                  <a:pt x="3063774" y="2749259"/>
                </a:lnTo>
                <a:lnTo>
                  <a:pt x="3065075" y="2752515"/>
                </a:lnTo>
                <a:lnTo>
                  <a:pt x="3065726" y="2753818"/>
                </a:lnTo>
                <a:lnTo>
                  <a:pt x="3067028" y="2754469"/>
                </a:lnTo>
                <a:lnTo>
                  <a:pt x="3067679" y="2754469"/>
                </a:lnTo>
                <a:lnTo>
                  <a:pt x="3068330" y="2754469"/>
                </a:lnTo>
                <a:lnTo>
                  <a:pt x="3068415" y="2754441"/>
                </a:lnTo>
                <a:lnTo>
                  <a:pt x="3068164" y="2754315"/>
                </a:lnTo>
                <a:lnTo>
                  <a:pt x="3067513" y="2753013"/>
                </a:lnTo>
                <a:lnTo>
                  <a:pt x="3066210" y="2749757"/>
                </a:lnTo>
                <a:lnTo>
                  <a:pt x="3066210" y="2746502"/>
                </a:lnTo>
                <a:lnTo>
                  <a:pt x="3064257" y="2741944"/>
                </a:lnTo>
                <a:lnTo>
                  <a:pt x="3062303" y="2736083"/>
                </a:lnTo>
                <a:lnTo>
                  <a:pt x="3060350" y="2730874"/>
                </a:lnTo>
                <a:lnTo>
                  <a:pt x="3058397" y="2726316"/>
                </a:lnTo>
                <a:lnTo>
                  <a:pt x="3055792" y="2722410"/>
                </a:lnTo>
                <a:lnTo>
                  <a:pt x="3051885" y="2718503"/>
                </a:lnTo>
                <a:lnTo>
                  <a:pt x="3048629" y="2715898"/>
                </a:lnTo>
                <a:lnTo>
                  <a:pt x="3045374" y="2713294"/>
                </a:lnTo>
                <a:close/>
                <a:moveTo>
                  <a:pt x="2969111" y="2707433"/>
                </a:moveTo>
                <a:lnTo>
                  <a:pt x="2969389" y="2707572"/>
                </a:lnTo>
                <a:lnTo>
                  <a:pt x="2971342" y="2710178"/>
                </a:lnTo>
                <a:lnTo>
                  <a:pt x="2972644" y="2713434"/>
                </a:lnTo>
                <a:lnTo>
                  <a:pt x="2973946" y="2716691"/>
                </a:lnTo>
                <a:lnTo>
                  <a:pt x="2974597" y="2720599"/>
                </a:lnTo>
                <a:lnTo>
                  <a:pt x="2973946" y="2723856"/>
                </a:lnTo>
                <a:lnTo>
                  <a:pt x="2971993" y="2728415"/>
                </a:lnTo>
                <a:lnTo>
                  <a:pt x="2971342" y="2730370"/>
                </a:lnTo>
                <a:lnTo>
                  <a:pt x="2971342" y="2732975"/>
                </a:lnTo>
                <a:lnTo>
                  <a:pt x="2971342" y="2734278"/>
                </a:lnTo>
                <a:lnTo>
                  <a:pt x="2971993" y="2735580"/>
                </a:lnTo>
                <a:lnTo>
                  <a:pt x="2974597" y="2738186"/>
                </a:lnTo>
                <a:lnTo>
                  <a:pt x="2979804" y="2740791"/>
                </a:lnTo>
                <a:lnTo>
                  <a:pt x="2988266" y="2745351"/>
                </a:lnTo>
                <a:lnTo>
                  <a:pt x="2994776" y="2749259"/>
                </a:lnTo>
                <a:lnTo>
                  <a:pt x="2995639" y="2748827"/>
                </a:lnTo>
                <a:lnTo>
                  <a:pt x="2990678" y="2745851"/>
                </a:lnTo>
                <a:lnTo>
                  <a:pt x="2982213" y="2741293"/>
                </a:lnTo>
                <a:lnTo>
                  <a:pt x="2977655" y="2738688"/>
                </a:lnTo>
                <a:lnTo>
                  <a:pt x="2974400" y="2736083"/>
                </a:lnTo>
                <a:lnTo>
                  <a:pt x="2973749" y="2734781"/>
                </a:lnTo>
                <a:lnTo>
                  <a:pt x="2973749" y="2732828"/>
                </a:lnTo>
                <a:lnTo>
                  <a:pt x="2974400" y="2730874"/>
                </a:lnTo>
                <a:lnTo>
                  <a:pt x="2975051" y="2728270"/>
                </a:lnTo>
                <a:lnTo>
                  <a:pt x="2976353" y="2724363"/>
                </a:lnTo>
                <a:lnTo>
                  <a:pt x="2977004" y="2721107"/>
                </a:lnTo>
                <a:lnTo>
                  <a:pt x="2976353" y="2717200"/>
                </a:lnTo>
                <a:lnTo>
                  <a:pt x="2975702" y="2713945"/>
                </a:lnTo>
                <a:lnTo>
                  <a:pt x="2973749" y="2710689"/>
                </a:lnTo>
                <a:lnTo>
                  <a:pt x="2971795" y="2708085"/>
                </a:lnTo>
                <a:lnTo>
                  <a:pt x="2970493" y="2707433"/>
                </a:lnTo>
                <a:lnTo>
                  <a:pt x="2969191" y="2707433"/>
                </a:lnTo>
                <a:close/>
                <a:moveTo>
                  <a:pt x="1963832" y="2705984"/>
                </a:moveTo>
                <a:lnTo>
                  <a:pt x="1963832" y="2706132"/>
                </a:lnTo>
                <a:lnTo>
                  <a:pt x="1964483" y="2708736"/>
                </a:lnTo>
                <a:lnTo>
                  <a:pt x="1965785" y="2713294"/>
                </a:lnTo>
                <a:lnTo>
                  <a:pt x="1967739" y="2716550"/>
                </a:lnTo>
                <a:lnTo>
                  <a:pt x="1969041" y="2719806"/>
                </a:lnTo>
                <a:lnTo>
                  <a:pt x="1970343" y="2723712"/>
                </a:lnTo>
                <a:lnTo>
                  <a:pt x="1974901" y="2726317"/>
                </a:lnTo>
                <a:lnTo>
                  <a:pt x="1977506" y="2728922"/>
                </a:lnTo>
                <a:lnTo>
                  <a:pt x="1979332" y="2731357"/>
                </a:lnTo>
                <a:lnTo>
                  <a:pt x="1979332" y="2730370"/>
                </a:lnTo>
                <a:lnTo>
                  <a:pt x="1977379" y="2728415"/>
                </a:lnTo>
                <a:lnTo>
                  <a:pt x="1974776" y="2725810"/>
                </a:lnTo>
                <a:lnTo>
                  <a:pt x="1970219" y="2723205"/>
                </a:lnTo>
                <a:lnTo>
                  <a:pt x="1968917" y="2719297"/>
                </a:lnTo>
                <a:lnTo>
                  <a:pt x="1967615" y="2715389"/>
                </a:lnTo>
                <a:lnTo>
                  <a:pt x="1965663" y="2712132"/>
                </a:lnTo>
                <a:lnTo>
                  <a:pt x="1964361" y="2707572"/>
                </a:lnTo>
                <a:close/>
                <a:moveTo>
                  <a:pt x="1965344" y="2699410"/>
                </a:moveTo>
                <a:lnTo>
                  <a:pt x="1965134" y="2699620"/>
                </a:lnTo>
                <a:lnTo>
                  <a:pt x="1965134" y="2700041"/>
                </a:lnTo>
                <a:close/>
                <a:moveTo>
                  <a:pt x="2930849" y="2698317"/>
                </a:moveTo>
                <a:lnTo>
                  <a:pt x="2932287" y="2699756"/>
                </a:lnTo>
                <a:lnTo>
                  <a:pt x="2934891" y="2702362"/>
                </a:lnTo>
                <a:lnTo>
                  <a:pt x="2936192" y="2703664"/>
                </a:lnTo>
                <a:lnTo>
                  <a:pt x="2937494" y="2704316"/>
                </a:lnTo>
                <a:lnTo>
                  <a:pt x="2938796" y="2704967"/>
                </a:lnTo>
                <a:lnTo>
                  <a:pt x="2940303" y="2704967"/>
                </a:lnTo>
                <a:lnTo>
                  <a:pt x="2939889" y="2704829"/>
                </a:lnTo>
                <a:lnTo>
                  <a:pt x="2938587" y="2704178"/>
                </a:lnTo>
                <a:lnTo>
                  <a:pt x="2937285" y="2702875"/>
                </a:lnTo>
                <a:lnTo>
                  <a:pt x="2935331" y="2700271"/>
                </a:lnTo>
                <a:lnTo>
                  <a:pt x="2933378" y="2698317"/>
                </a:lnTo>
                <a:close/>
                <a:moveTo>
                  <a:pt x="2874515" y="2689375"/>
                </a:moveTo>
                <a:lnTo>
                  <a:pt x="2876958" y="2689986"/>
                </a:lnTo>
                <a:lnTo>
                  <a:pt x="2877594" y="2689906"/>
                </a:lnTo>
                <a:lnTo>
                  <a:pt x="2877380" y="2689853"/>
                </a:lnTo>
                <a:close/>
                <a:moveTo>
                  <a:pt x="2899369" y="2688200"/>
                </a:moveTo>
                <a:lnTo>
                  <a:pt x="2902344" y="2689986"/>
                </a:lnTo>
                <a:lnTo>
                  <a:pt x="2905599" y="2692591"/>
                </a:lnTo>
                <a:lnTo>
                  <a:pt x="2907552" y="2695197"/>
                </a:lnTo>
                <a:lnTo>
                  <a:pt x="2910576" y="2695701"/>
                </a:lnTo>
                <a:lnTo>
                  <a:pt x="2907984" y="2693108"/>
                </a:lnTo>
                <a:lnTo>
                  <a:pt x="2904728" y="2690504"/>
                </a:lnTo>
                <a:lnTo>
                  <a:pt x="2901472" y="2688550"/>
                </a:lnTo>
                <a:close/>
                <a:moveTo>
                  <a:pt x="3160896" y="2672923"/>
                </a:moveTo>
                <a:lnTo>
                  <a:pt x="3162063" y="2673702"/>
                </a:lnTo>
                <a:lnTo>
                  <a:pt x="3164667" y="2675005"/>
                </a:lnTo>
                <a:lnTo>
                  <a:pt x="3166620" y="2676308"/>
                </a:lnTo>
                <a:lnTo>
                  <a:pt x="3170525" y="2680867"/>
                </a:lnTo>
                <a:lnTo>
                  <a:pt x="3173780" y="2684775"/>
                </a:lnTo>
                <a:lnTo>
                  <a:pt x="3176384" y="2687381"/>
                </a:lnTo>
                <a:lnTo>
                  <a:pt x="3179638" y="2689986"/>
                </a:lnTo>
                <a:lnTo>
                  <a:pt x="3180940" y="2691940"/>
                </a:lnTo>
                <a:lnTo>
                  <a:pt x="3182242" y="2693894"/>
                </a:lnTo>
                <a:lnTo>
                  <a:pt x="3183544" y="2695848"/>
                </a:lnTo>
                <a:lnTo>
                  <a:pt x="3183544" y="2697802"/>
                </a:lnTo>
                <a:lnTo>
                  <a:pt x="3186148" y="2702362"/>
                </a:lnTo>
                <a:lnTo>
                  <a:pt x="3188100" y="2707572"/>
                </a:lnTo>
                <a:lnTo>
                  <a:pt x="3190704" y="2713434"/>
                </a:lnTo>
                <a:lnTo>
                  <a:pt x="3191355" y="2717994"/>
                </a:lnTo>
                <a:lnTo>
                  <a:pt x="3190704" y="2720599"/>
                </a:lnTo>
                <a:lnTo>
                  <a:pt x="3188751" y="2724507"/>
                </a:lnTo>
                <a:lnTo>
                  <a:pt x="3188100" y="2727113"/>
                </a:lnTo>
                <a:lnTo>
                  <a:pt x="3188100" y="2729067"/>
                </a:lnTo>
                <a:lnTo>
                  <a:pt x="3188100" y="2731021"/>
                </a:lnTo>
                <a:lnTo>
                  <a:pt x="3188751" y="2732975"/>
                </a:lnTo>
                <a:lnTo>
                  <a:pt x="3190053" y="2734929"/>
                </a:lnTo>
                <a:lnTo>
                  <a:pt x="3193308" y="2736883"/>
                </a:lnTo>
                <a:lnTo>
                  <a:pt x="3197213" y="2738837"/>
                </a:lnTo>
                <a:lnTo>
                  <a:pt x="3201770" y="2740791"/>
                </a:lnTo>
                <a:lnTo>
                  <a:pt x="3202402" y="2740500"/>
                </a:lnTo>
                <a:lnTo>
                  <a:pt x="3199694" y="2739339"/>
                </a:lnTo>
                <a:lnTo>
                  <a:pt x="3195787" y="2737386"/>
                </a:lnTo>
                <a:lnTo>
                  <a:pt x="3192531" y="2735432"/>
                </a:lnTo>
                <a:lnTo>
                  <a:pt x="3191229" y="2733479"/>
                </a:lnTo>
                <a:lnTo>
                  <a:pt x="3190578" y="2731525"/>
                </a:lnTo>
                <a:lnTo>
                  <a:pt x="3190578" y="2729572"/>
                </a:lnTo>
                <a:lnTo>
                  <a:pt x="3190578" y="2727619"/>
                </a:lnTo>
                <a:lnTo>
                  <a:pt x="3191229" y="2725014"/>
                </a:lnTo>
                <a:lnTo>
                  <a:pt x="3193182" y="2721107"/>
                </a:lnTo>
                <a:lnTo>
                  <a:pt x="3193833" y="2718503"/>
                </a:lnTo>
                <a:lnTo>
                  <a:pt x="3193182" y="2713945"/>
                </a:lnTo>
                <a:lnTo>
                  <a:pt x="3190578" y="2708085"/>
                </a:lnTo>
                <a:lnTo>
                  <a:pt x="3188624" y="2702875"/>
                </a:lnTo>
                <a:lnTo>
                  <a:pt x="3186020" y="2698317"/>
                </a:lnTo>
                <a:lnTo>
                  <a:pt x="3186020" y="2696364"/>
                </a:lnTo>
                <a:lnTo>
                  <a:pt x="3184717" y="2694411"/>
                </a:lnTo>
                <a:lnTo>
                  <a:pt x="3183415" y="2692457"/>
                </a:lnTo>
                <a:lnTo>
                  <a:pt x="3182113" y="2690504"/>
                </a:lnTo>
                <a:lnTo>
                  <a:pt x="3178857" y="2687899"/>
                </a:lnTo>
                <a:lnTo>
                  <a:pt x="3175601" y="2685295"/>
                </a:lnTo>
                <a:lnTo>
                  <a:pt x="3172997" y="2681388"/>
                </a:lnTo>
                <a:lnTo>
                  <a:pt x="3169090" y="2676830"/>
                </a:lnTo>
                <a:lnTo>
                  <a:pt x="3167137" y="2675528"/>
                </a:lnTo>
                <a:lnTo>
                  <a:pt x="3164532" y="2674225"/>
                </a:lnTo>
                <a:lnTo>
                  <a:pt x="3162579" y="2672923"/>
                </a:lnTo>
                <a:close/>
                <a:moveTo>
                  <a:pt x="3130022" y="2662505"/>
                </a:moveTo>
                <a:lnTo>
                  <a:pt x="3128563" y="2663477"/>
                </a:lnTo>
                <a:lnTo>
                  <a:pt x="3132772" y="2669794"/>
                </a:lnTo>
                <a:lnTo>
                  <a:pt x="3137979" y="2676959"/>
                </a:lnTo>
                <a:lnTo>
                  <a:pt x="3140583" y="2677610"/>
                </a:lnTo>
                <a:lnTo>
                  <a:pt x="3141706" y="2677798"/>
                </a:lnTo>
                <a:lnTo>
                  <a:pt x="3140440" y="2677481"/>
                </a:lnTo>
                <a:lnTo>
                  <a:pt x="3135231" y="2670318"/>
                </a:lnTo>
                <a:close/>
                <a:moveTo>
                  <a:pt x="3101811" y="2656645"/>
                </a:moveTo>
                <a:lnTo>
                  <a:pt x="3102178" y="2656767"/>
                </a:lnTo>
                <a:lnTo>
                  <a:pt x="3103480" y="2657418"/>
                </a:lnTo>
                <a:lnTo>
                  <a:pt x="3104782" y="2658721"/>
                </a:lnTo>
                <a:lnTo>
                  <a:pt x="3106084" y="2660024"/>
                </a:lnTo>
                <a:lnTo>
                  <a:pt x="3107386" y="2661978"/>
                </a:lnTo>
                <a:lnTo>
                  <a:pt x="3109989" y="2663932"/>
                </a:lnTo>
                <a:lnTo>
                  <a:pt x="3112593" y="2666537"/>
                </a:lnTo>
                <a:lnTo>
                  <a:pt x="3115197" y="2668491"/>
                </a:lnTo>
                <a:lnTo>
                  <a:pt x="3117801" y="2669794"/>
                </a:lnTo>
                <a:lnTo>
                  <a:pt x="3118269" y="2669326"/>
                </a:lnTo>
                <a:lnTo>
                  <a:pt x="3117650" y="2669016"/>
                </a:lnTo>
                <a:lnTo>
                  <a:pt x="3115046" y="2667063"/>
                </a:lnTo>
                <a:lnTo>
                  <a:pt x="3112441" y="2664458"/>
                </a:lnTo>
                <a:lnTo>
                  <a:pt x="3109837" y="2662505"/>
                </a:lnTo>
                <a:lnTo>
                  <a:pt x="3108534" y="2660551"/>
                </a:lnTo>
                <a:lnTo>
                  <a:pt x="3107232" y="2659249"/>
                </a:lnTo>
                <a:lnTo>
                  <a:pt x="3106581" y="2657947"/>
                </a:lnTo>
                <a:lnTo>
                  <a:pt x="3104627" y="2657296"/>
                </a:lnTo>
                <a:lnTo>
                  <a:pt x="3102674" y="2656645"/>
                </a:lnTo>
                <a:close/>
                <a:moveTo>
                  <a:pt x="5191864" y="2650545"/>
                </a:moveTo>
                <a:lnTo>
                  <a:pt x="5190909" y="2650784"/>
                </a:lnTo>
                <a:lnTo>
                  <a:pt x="5189607" y="2655993"/>
                </a:lnTo>
                <a:lnTo>
                  <a:pt x="5188956" y="2662504"/>
                </a:lnTo>
                <a:lnTo>
                  <a:pt x="5189607" y="2669016"/>
                </a:lnTo>
                <a:lnTo>
                  <a:pt x="5190909" y="2673574"/>
                </a:lnTo>
                <a:lnTo>
                  <a:pt x="5194163" y="2678783"/>
                </a:lnTo>
                <a:lnTo>
                  <a:pt x="5200673" y="2684643"/>
                </a:lnTo>
                <a:lnTo>
                  <a:pt x="5203277" y="2687248"/>
                </a:lnTo>
                <a:lnTo>
                  <a:pt x="5205881" y="2690503"/>
                </a:lnTo>
                <a:lnTo>
                  <a:pt x="5207834" y="2693759"/>
                </a:lnTo>
                <a:lnTo>
                  <a:pt x="5209136" y="2697015"/>
                </a:lnTo>
                <a:lnTo>
                  <a:pt x="5209787" y="2701573"/>
                </a:lnTo>
                <a:lnTo>
                  <a:pt x="5210438" y="2708735"/>
                </a:lnTo>
                <a:lnTo>
                  <a:pt x="5211740" y="2715898"/>
                </a:lnTo>
                <a:lnTo>
                  <a:pt x="5211740" y="2722409"/>
                </a:lnTo>
                <a:lnTo>
                  <a:pt x="5209787" y="2725014"/>
                </a:lnTo>
                <a:lnTo>
                  <a:pt x="5207183" y="2728269"/>
                </a:lnTo>
                <a:lnTo>
                  <a:pt x="5205230" y="2732176"/>
                </a:lnTo>
                <a:lnTo>
                  <a:pt x="5204579" y="2734781"/>
                </a:lnTo>
                <a:lnTo>
                  <a:pt x="5200022" y="2741292"/>
                </a:lnTo>
                <a:lnTo>
                  <a:pt x="5194163" y="2747803"/>
                </a:lnTo>
                <a:lnTo>
                  <a:pt x="5191559" y="2751710"/>
                </a:lnTo>
                <a:lnTo>
                  <a:pt x="5190258" y="2754966"/>
                </a:lnTo>
                <a:lnTo>
                  <a:pt x="5188956" y="2758222"/>
                </a:lnTo>
                <a:lnTo>
                  <a:pt x="5188305" y="2760826"/>
                </a:lnTo>
                <a:lnTo>
                  <a:pt x="5187654" y="2763431"/>
                </a:lnTo>
                <a:lnTo>
                  <a:pt x="5187654" y="2766035"/>
                </a:lnTo>
                <a:lnTo>
                  <a:pt x="5187654" y="2769291"/>
                </a:lnTo>
                <a:lnTo>
                  <a:pt x="5187654" y="2772547"/>
                </a:lnTo>
                <a:lnTo>
                  <a:pt x="5188956" y="2779058"/>
                </a:lnTo>
                <a:lnTo>
                  <a:pt x="5190909" y="2783616"/>
                </a:lnTo>
                <a:lnTo>
                  <a:pt x="5193513" y="2786872"/>
                </a:lnTo>
                <a:lnTo>
                  <a:pt x="5198069" y="2790127"/>
                </a:lnTo>
                <a:lnTo>
                  <a:pt x="5202626" y="2793383"/>
                </a:lnTo>
                <a:lnTo>
                  <a:pt x="5207834" y="2796639"/>
                </a:lnTo>
                <a:lnTo>
                  <a:pt x="5213042" y="2799895"/>
                </a:lnTo>
                <a:lnTo>
                  <a:pt x="5218249" y="2803150"/>
                </a:lnTo>
                <a:lnTo>
                  <a:pt x="5222155" y="2806406"/>
                </a:lnTo>
                <a:lnTo>
                  <a:pt x="5224759" y="2809662"/>
                </a:lnTo>
                <a:lnTo>
                  <a:pt x="5226712" y="2816173"/>
                </a:lnTo>
                <a:lnTo>
                  <a:pt x="5228014" y="2824638"/>
                </a:lnTo>
                <a:lnTo>
                  <a:pt x="5228014" y="2828545"/>
                </a:lnTo>
                <a:lnTo>
                  <a:pt x="5228014" y="2833103"/>
                </a:lnTo>
                <a:lnTo>
                  <a:pt x="5228014" y="2837009"/>
                </a:lnTo>
                <a:lnTo>
                  <a:pt x="5227363" y="2839614"/>
                </a:lnTo>
                <a:lnTo>
                  <a:pt x="5226061" y="2844172"/>
                </a:lnTo>
                <a:lnTo>
                  <a:pt x="5222806" y="2850032"/>
                </a:lnTo>
                <a:lnTo>
                  <a:pt x="5219551" y="2856544"/>
                </a:lnTo>
                <a:lnTo>
                  <a:pt x="5217358" y="2860383"/>
                </a:lnTo>
                <a:lnTo>
                  <a:pt x="5218035" y="2859705"/>
                </a:lnTo>
                <a:lnTo>
                  <a:pt x="5220640" y="2855147"/>
                </a:lnTo>
                <a:lnTo>
                  <a:pt x="5223895" y="2849287"/>
                </a:lnTo>
                <a:lnTo>
                  <a:pt x="5227151" y="2843427"/>
                </a:lnTo>
                <a:lnTo>
                  <a:pt x="5228453" y="2838869"/>
                </a:lnTo>
                <a:lnTo>
                  <a:pt x="5229105" y="2835613"/>
                </a:lnTo>
                <a:lnTo>
                  <a:pt x="5229105" y="2832358"/>
                </a:lnTo>
                <a:lnTo>
                  <a:pt x="5229105" y="2827800"/>
                </a:lnTo>
                <a:lnTo>
                  <a:pt x="5229105" y="2823893"/>
                </a:lnTo>
                <a:lnTo>
                  <a:pt x="5227802" y="2815428"/>
                </a:lnTo>
                <a:lnTo>
                  <a:pt x="5225849" y="2808265"/>
                </a:lnTo>
                <a:lnTo>
                  <a:pt x="5223244" y="2805661"/>
                </a:lnTo>
                <a:lnTo>
                  <a:pt x="5219337" y="2802405"/>
                </a:lnTo>
                <a:lnTo>
                  <a:pt x="5214128" y="2799149"/>
                </a:lnTo>
                <a:lnTo>
                  <a:pt x="5209570" y="2795894"/>
                </a:lnTo>
                <a:lnTo>
                  <a:pt x="5204361" y="2792638"/>
                </a:lnTo>
                <a:lnTo>
                  <a:pt x="5199152" y="2789382"/>
                </a:lnTo>
                <a:lnTo>
                  <a:pt x="5194594" y="2786127"/>
                </a:lnTo>
                <a:lnTo>
                  <a:pt x="5191990" y="2782871"/>
                </a:lnTo>
                <a:lnTo>
                  <a:pt x="5190036" y="2778313"/>
                </a:lnTo>
                <a:lnTo>
                  <a:pt x="5188734" y="2771802"/>
                </a:lnTo>
                <a:lnTo>
                  <a:pt x="5188734" y="2768546"/>
                </a:lnTo>
                <a:lnTo>
                  <a:pt x="5188734" y="2765290"/>
                </a:lnTo>
                <a:lnTo>
                  <a:pt x="5188734" y="2762686"/>
                </a:lnTo>
                <a:lnTo>
                  <a:pt x="5189385" y="2760081"/>
                </a:lnTo>
                <a:lnTo>
                  <a:pt x="5190036" y="2757477"/>
                </a:lnTo>
                <a:lnTo>
                  <a:pt x="5191339" y="2754221"/>
                </a:lnTo>
                <a:lnTo>
                  <a:pt x="5193292" y="2750965"/>
                </a:lnTo>
                <a:lnTo>
                  <a:pt x="5195896" y="2747058"/>
                </a:lnTo>
                <a:lnTo>
                  <a:pt x="5201105" y="2740547"/>
                </a:lnTo>
                <a:lnTo>
                  <a:pt x="5205663" y="2734036"/>
                </a:lnTo>
                <a:lnTo>
                  <a:pt x="5206315" y="2731431"/>
                </a:lnTo>
                <a:lnTo>
                  <a:pt x="5208268" y="2727524"/>
                </a:lnTo>
                <a:lnTo>
                  <a:pt x="5210873" y="2724269"/>
                </a:lnTo>
                <a:lnTo>
                  <a:pt x="5212826" y="2721664"/>
                </a:lnTo>
                <a:lnTo>
                  <a:pt x="5212826" y="2715153"/>
                </a:lnTo>
                <a:lnTo>
                  <a:pt x="5211524" y="2707990"/>
                </a:lnTo>
                <a:lnTo>
                  <a:pt x="5210873" y="2700828"/>
                </a:lnTo>
                <a:lnTo>
                  <a:pt x="5210221" y="2696270"/>
                </a:lnTo>
                <a:lnTo>
                  <a:pt x="5208919" y="2693014"/>
                </a:lnTo>
                <a:lnTo>
                  <a:pt x="5206966" y="2689758"/>
                </a:lnTo>
                <a:lnTo>
                  <a:pt x="5204361" y="2686503"/>
                </a:lnTo>
                <a:lnTo>
                  <a:pt x="5201757" y="2683898"/>
                </a:lnTo>
                <a:lnTo>
                  <a:pt x="5196547" y="2678038"/>
                </a:lnTo>
                <a:lnTo>
                  <a:pt x="5191990" y="2672829"/>
                </a:lnTo>
                <a:lnTo>
                  <a:pt x="5190687" y="2668271"/>
                </a:lnTo>
                <a:lnTo>
                  <a:pt x="5190036" y="2661759"/>
                </a:lnTo>
                <a:lnTo>
                  <a:pt x="5190687" y="2655248"/>
                </a:lnTo>
                <a:close/>
                <a:moveTo>
                  <a:pt x="2149531" y="2635102"/>
                </a:moveTo>
                <a:lnTo>
                  <a:pt x="2148755" y="2636460"/>
                </a:lnTo>
                <a:lnTo>
                  <a:pt x="2147951" y="2638470"/>
                </a:lnTo>
                <a:lnTo>
                  <a:pt x="2149223" y="2635924"/>
                </a:lnTo>
                <a:close/>
                <a:moveTo>
                  <a:pt x="3789626" y="2629513"/>
                </a:moveTo>
                <a:lnTo>
                  <a:pt x="3786369" y="2633855"/>
                </a:lnTo>
                <a:lnTo>
                  <a:pt x="3780509" y="2641017"/>
                </a:lnTo>
                <a:lnTo>
                  <a:pt x="3772044" y="2649482"/>
                </a:lnTo>
                <a:lnTo>
                  <a:pt x="3762929" y="2657947"/>
                </a:lnTo>
                <a:lnTo>
                  <a:pt x="3755766" y="2665109"/>
                </a:lnTo>
                <a:lnTo>
                  <a:pt x="3749255" y="2671621"/>
                </a:lnTo>
                <a:lnTo>
                  <a:pt x="3741441" y="2680086"/>
                </a:lnTo>
                <a:lnTo>
                  <a:pt x="3737534" y="2683992"/>
                </a:lnTo>
                <a:lnTo>
                  <a:pt x="3733627" y="2687248"/>
                </a:lnTo>
                <a:lnTo>
                  <a:pt x="3729069" y="2690504"/>
                </a:lnTo>
                <a:lnTo>
                  <a:pt x="3725162" y="2693108"/>
                </a:lnTo>
                <a:lnTo>
                  <a:pt x="3720605" y="2697015"/>
                </a:lnTo>
                <a:lnTo>
                  <a:pt x="3714093" y="2700922"/>
                </a:lnTo>
                <a:lnTo>
                  <a:pt x="3707582" y="2704178"/>
                </a:lnTo>
                <a:lnTo>
                  <a:pt x="3702373" y="2708085"/>
                </a:lnTo>
                <a:lnTo>
                  <a:pt x="3698466" y="2713294"/>
                </a:lnTo>
                <a:lnTo>
                  <a:pt x="3698255" y="2713822"/>
                </a:lnTo>
                <a:lnTo>
                  <a:pt x="3702135" y="2709386"/>
                </a:lnTo>
                <a:lnTo>
                  <a:pt x="3706691" y="2705480"/>
                </a:lnTo>
                <a:lnTo>
                  <a:pt x="3713201" y="2701573"/>
                </a:lnTo>
                <a:lnTo>
                  <a:pt x="3719711" y="2698317"/>
                </a:lnTo>
                <a:lnTo>
                  <a:pt x="3724919" y="2694410"/>
                </a:lnTo>
                <a:lnTo>
                  <a:pt x="3728825" y="2691806"/>
                </a:lnTo>
                <a:lnTo>
                  <a:pt x="3732730" y="2688550"/>
                </a:lnTo>
                <a:lnTo>
                  <a:pt x="3736636" y="2685294"/>
                </a:lnTo>
                <a:lnTo>
                  <a:pt x="3741193" y="2681387"/>
                </a:lnTo>
                <a:lnTo>
                  <a:pt x="3749005" y="2672923"/>
                </a:lnTo>
                <a:lnTo>
                  <a:pt x="3755514" y="2666411"/>
                </a:lnTo>
                <a:lnTo>
                  <a:pt x="3762675" y="2659249"/>
                </a:lnTo>
                <a:lnTo>
                  <a:pt x="3771789" y="2650784"/>
                </a:lnTo>
                <a:lnTo>
                  <a:pt x="3780251" y="2641668"/>
                </a:lnTo>
                <a:lnTo>
                  <a:pt x="3786110" y="2635157"/>
                </a:lnTo>
                <a:lnTo>
                  <a:pt x="3789365" y="2629947"/>
                </a:lnTo>
                <a:close/>
                <a:moveTo>
                  <a:pt x="5250236" y="2624726"/>
                </a:moveTo>
                <a:lnTo>
                  <a:pt x="5250147" y="2624738"/>
                </a:lnTo>
                <a:lnTo>
                  <a:pt x="5242987" y="2629947"/>
                </a:lnTo>
                <a:lnTo>
                  <a:pt x="5237128" y="2635157"/>
                </a:lnTo>
                <a:lnTo>
                  <a:pt x="5236477" y="2637110"/>
                </a:lnTo>
                <a:lnTo>
                  <a:pt x="5236477" y="2639715"/>
                </a:lnTo>
                <a:lnTo>
                  <a:pt x="5237128" y="2642319"/>
                </a:lnTo>
                <a:lnTo>
                  <a:pt x="5237779" y="2644924"/>
                </a:lnTo>
                <a:lnTo>
                  <a:pt x="5239081" y="2651435"/>
                </a:lnTo>
                <a:lnTo>
                  <a:pt x="5239731" y="2655993"/>
                </a:lnTo>
                <a:lnTo>
                  <a:pt x="5239731" y="2659900"/>
                </a:lnTo>
                <a:lnTo>
                  <a:pt x="5238430" y="2663156"/>
                </a:lnTo>
                <a:lnTo>
                  <a:pt x="5236477" y="2665109"/>
                </a:lnTo>
                <a:lnTo>
                  <a:pt x="5235266" y="2665916"/>
                </a:lnTo>
                <a:lnTo>
                  <a:pt x="5236267" y="2665666"/>
                </a:lnTo>
                <a:lnTo>
                  <a:pt x="5237569" y="2664364"/>
                </a:lnTo>
                <a:lnTo>
                  <a:pt x="5239523" y="2662410"/>
                </a:lnTo>
                <a:lnTo>
                  <a:pt x="5240825" y="2659155"/>
                </a:lnTo>
                <a:lnTo>
                  <a:pt x="5240825" y="2655248"/>
                </a:lnTo>
                <a:lnTo>
                  <a:pt x="5240174" y="2650690"/>
                </a:lnTo>
                <a:lnTo>
                  <a:pt x="5238871" y="2644830"/>
                </a:lnTo>
                <a:lnTo>
                  <a:pt x="5238220" y="2641574"/>
                </a:lnTo>
                <a:lnTo>
                  <a:pt x="5237569" y="2638969"/>
                </a:lnTo>
                <a:lnTo>
                  <a:pt x="5237569" y="2636365"/>
                </a:lnTo>
                <a:lnTo>
                  <a:pt x="5238220" y="2634411"/>
                </a:lnTo>
                <a:lnTo>
                  <a:pt x="5244081" y="2629202"/>
                </a:lnTo>
                <a:close/>
                <a:moveTo>
                  <a:pt x="3794594" y="2619797"/>
                </a:moveTo>
                <a:lnTo>
                  <a:pt x="3793532" y="2622134"/>
                </a:lnTo>
                <a:lnTo>
                  <a:pt x="3790928" y="2627343"/>
                </a:lnTo>
                <a:lnTo>
                  <a:pt x="3793271" y="2623436"/>
                </a:lnTo>
                <a:close/>
                <a:moveTo>
                  <a:pt x="3846725" y="2541243"/>
                </a:moveTo>
                <a:lnTo>
                  <a:pt x="3844972" y="2543347"/>
                </a:lnTo>
                <a:lnTo>
                  <a:pt x="3840414" y="2547253"/>
                </a:lnTo>
                <a:lnTo>
                  <a:pt x="3834553" y="2549858"/>
                </a:lnTo>
                <a:lnTo>
                  <a:pt x="3830647" y="2552462"/>
                </a:lnTo>
                <a:lnTo>
                  <a:pt x="3820880" y="2551160"/>
                </a:lnTo>
                <a:lnTo>
                  <a:pt x="3814368" y="2549858"/>
                </a:lnTo>
                <a:lnTo>
                  <a:pt x="3807206" y="2555067"/>
                </a:lnTo>
                <a:lnTo>
                  <a:pt x="3803201" y="2559072"/>
                </a:lnTo>
                <a:lnTo>
                  <a:pt x="3806290" y="2556369"/>
                </a:lnTo>
                <a:lnTo>
                  <a:pt x="3813451" y="2551160"/>
                </a:lnTo>
                <a:lnTo>
                  <a:pt x="3820612" y="2552462"/>
                </a:lnTo>
                <a:lnTo>
                  <a:pt x="3829725" y="2553764"/>
                </a:lnTo>
                <a:lnTo>
                  <a:pt x="3834282" y="2551160"/>
                </a:lnTo>
                <a:lnTo>
                  <a:pt x="3839490" y="2547904"/>
                </a:lnTo>
                <a:lnTo>
                  <a:pt x="3842094" y="2546602"/>
                </a:lnTo>
                <a:lnTo>
                  <a:pt x="3844047" y="2544648"/>
                </a:lnTo>
                <a:lnTo>
                  <a:pt x="3845999" y="2542695"/>
                </a:lnTo>
                <a:close/>
                <a:moveTo>
                  <a:pt x="6588184" y="2538242"/>
                </a:moveTo>
                <a:lnTo>
                  <a:pt x="6585426" y="2539345"/>
                </a:lnTo>
                <a:lnTo>
                  <a:pt x="6582821" y="2540648"/>
                </a:lnTo>
                <a:lnTo>
                  <a:pt x="6580217" y="2542601"/>
                </a:lnTo>
                <a:lnTo>
                  <a:pt x="6577612" y="2542601"/>
                </a:lnTo>
                <a:lnTo>
                  <a:pt x="6572403" y="2544554"/>
                </a:lnTo>
                <a:lnTo>
                  <a:pt x="6565241" y="2545206"/>
                </a:lnTo>
                <a:lnTo>
                  <a:pt x="6558729" y="2545206"/>
                </a:lnTo>
                <a:lnTo>
                  <a:pt x="6553520" y="2545206"/>
                </a:lnTo>
                <a:lnTo>
                  <a:pt x="6547009" y="2544554"/>
                </a:lnTo>
                <a:lnTo>
                  <a:pt x="6539846" y="2541299"/>
                </a:lnTo>
                <a:lnTo>
                  <a:pt x="6536591" y="2540648"/>
                </a:lnTo>
                <a:lnTo>
                  <a:pt x="6533335" y="2540648"/>
                </a:lnTo>
                <a:lnTo>
                  <a:pt x="6530730" y="2540648"/>
                </a:lnTo>
                <a:lnTo>
                  <a:pt x="6528125" y="2542601"/>
                </a:lnTo>
                <a:lnTo>
                  <a:pt x="6527657" y="2544006"/>
                </a:lnTo>
                <a:lnTo>
                  <a:pt x="6527661" y="2543998"/>
                </a:lnTo>
                <a:lnTo>
                  <a:pt x="6529614" y="2542695"/>
                </a:lnTo>
                <a:lnTo>
                  <a:pt x="6532217" y="2542695"/>
                </a:lnTo>
                <a:lnTo>
                  <a:pt x="6535472" y="2542695"/>
                </a:lnTo>
                <a:lnTo>
                  <a:pt x="6539378" y="2543346"/>
                </a:lnTo>
                <a:lnTo>
                  <a:pt x="6546538" y="2545300"/>
                </a:lnTo>
                <a:lnTo>
                  <a:pt x="6553047" y="2546602"/>
                </a:lnTo>
                <a:lnTo>
                  <a:pt x="6557604" y="2546602"/>
                </a:lnTo>
                <a:lnTo>
                  <a:pt x="6564113" y="2546602"/>
                </a:lnTo>
                <a:lnTo>
                  <a:pt x="6571274" y="2545951"/>
                </a:lnTo>
                <a:lnTo>
                  <a:pt x="6576481" y="2543998"/>
                </a:lnTo>
                <a:lnTo>
                  <a:pt x="6579085" y="2543998"/>
                </a:lnTo>
                <a:lnTo>
                  <a:pt x="6582340" y="2542695"/>
                </a:lnTo>
                <a:lnTo>
                  <a:pt x="6584944" y="2540742"/>
                </a:lnTo>
                <a:lnTo>
                  <a:pt x="6587547" y="2538788"/>
                </a:lnTo>
                <a:close/>
                <a:moveTo>
                  <a:pt x="2617679" y="2536856"/>
                </a:moveTo>
                <a:lnTo>
                  <a:pt x="2617890" y="2536919"/>
                </a:lnTo>
                <a:lnTo>
                  <a:pt x="2624399" y="2538222"/>
                </a:lnTo>
                <a:lnTo>
                  <a:pt x="2624509" y="2538222"/>
                </a:lnTo>
                <a:lnTo>
                  <a:pt x="2620832" y="2537486"/>
                </a:lnTo>
                <a:close/>
                <a:moveTo>
                  <a:pt x="2274562" y="2529854"/>
                </a:moveTo>
                <a:lnTo>
                  <a:pt x="2273774" y="2531627"/>
                </a:lnTo>
                <a:lnTo>
                  <a:pt x="2275076" y="2533580"/>
                </a:lnTo>
                <a:lnTo>
                  <a:pt x="2277029" y="2534882"/>
                </a:lnTo>
                <a:lnTo>
                  <a:pt x="2278332" y="2536185"/>
                </a:lnTo>
                <a:lnTo>
                  <a:pt x="2280285" y="2536836"/>
                </a:lnTo>
                <a:lnTo>
                  <a:pt x="2284192" y="2538138"/>
                </a:lnTo>
                <a:lnTo>
                  <a:pt x="2286797" y="2539440"/>
                </a:lnTo>
                <a:lnTo>
                  <a:pt x="2291355" y="2540091"/>
                </a:lnTo>
                <a:lnTo>
                  <a:pt x="2297215" y="2542045"/>
                </a:lnTo>
                <a:lnTo>
                  <a:pt x="2302424" y="2543347"/>
                </a:lnTo>
                <a:lnTo>
                  <a:pt x="2306982" y="2545300"/>
                </a:lnTo>
                <a:lnTo>
                  <a:pt x="2312191" y="2550510"/>
                </a:lnTo>
                <a:lnTo>
                  <a:pt x="2317162" y="2555481"/>
                </a:lnTo>
                <a:lnTo>
                  <a:pt x="2317162" y="2554505"/>
                </a:lnTo>
                <a:lnTo>
                  <a:pt x="2311955" y="2549295"/>
                </a:lnTo>
                <a:lnTo>
                  <a:pt x="2306747" y="2544084"/>
                </a:lnTo>
                <a:lnTo>
                  <a:pt x="2302191" y="2542130"/>
                </a:lnTo>
                <a:lnTo>
                  <a:pt x="2296984" y="2540176"/>
                </a:lnTo>
                <a:lnTo>
                  <a:pt x="2291125" y="2538873"/>
                </a:lnTo>
                <a:lnTo>
                  <a:pt x="2286569" y="2538222"/>
                </a:lnTo>
                <a:lnTo>
                  <a:pt x="2283965" y="2536919"/>
                </a:lnTo>
                <a:lnTo>
                  <a:pt x="2280059" y="2535616"/>
                </a:lnTo>
                <a:lnTo>
                  <a:pt x="2278107" y="2534965"/>
                </a:lnTo>
                <a:lnTo>
                  <a:pt x="2276805" y="2533662"/>
                </a:lnTo>
                <a:lnTo>
                  <a:pt x="2274852" y="2532360"/>
                </a:lnTo>
                <a:lnTo>
                  <a:pt x="2274201" y="2531057"/>
                </a:lnTo>
                <a:close/>
                <a:moveTo>
                  <a:pt x="6605621" y="2519473"/>
                </a:moveTo>
                <a:lnTo>
                  <a:pt x="6601704" y="2524369"/>
                </a:lnTo>
                <a:lnTo>
                  <a:pt x="6597797" y="2529578"/>
                </a:lnTo>
                <a:lnTo>
                  <a:pt x="6593239" y="2533485"/>
                </a:lnTo>
                <a:lnTo>
                  <a:pt x="6590272" y="2536452"/>
                </a:lnTo>
                <a:lnTo>
                  <a:pt x="6592104" y="2534882"/>
                </a:lnTo>
                <a:lnTo>
                  <a:pt x="6596661" y="2530975"/>
                </a:lnTo>
                <a:lnTo>
                  <a:pt x="6601217" y="2525766"/>
                </a:lnTo>
                <a:close/>
                <a:moveTo>
                  <a:pt x="3978658" y="2517441"/>
                </a:moveTo>
                <a:lnTo>
                  <a:pt x="3974549" y="2521208"/>
                </a:lnTo>
                <a:lnTo>
                  <a:pt x="3968037" y="2526417"/>
                </a:lnTo>
                <a:lnTo>
                  <a:pt x="3960875" y="2530975"/>
                </a:lnTo>
                <a:lnTo>
                  <a:pt x="3951107" y="2535533"/>
                </a:lnTo>
                <a:lnTo>
                  <a:pt x="3940689" y="2540091"/>
                </a:lnTo>
                <a:lnTo>
                  <a:pt x="3932225" y="2544649"/>
                </a:lnTo>
                <a:lnTo>
                  <a:pt x="3927015" y="2547905"/>
                </a:lnTo>
                <a:lnTo>
                  <a:pt x="3920504" y="2551811"/>
                </a:lnTo>
                <a:lnTo>
                  <a:pt x="3916597" y="2553765"/>
                </a:lnTo>
                <a:lnTo>
                  <a:pt x="3913341" y="2555067"/>
                </a:lnTo>
                <a:lnTo>
                  <a:pt x="3909435" y="2555718"/>
                </a:lnTo>
                <a:lnTo>
                  <a:pt x="3906830" y="2555067"/>
                </a:lnTo>
                <a:lnTo>
                  <a:pt x="3903574" y="2554416"/>
                </a:lnTo>
                <a:lnTo>
                  <a:pt x="3900319" y="2551811"/>
                </a:lnTo>
                <a:lnTo>
                  <a:pt x="3899016" y="2550509"/>
                </a:lnTo>
                <a:lnTo>
                  <a:pt x="3897714" y="2548556"/>
                </a:lnTo>
                <a:lnTo>
                  <a:pt x="3896412" y="2546602"/>
                </a:lnTo>
                <a:lnTo>
                  <a:pt x="3896412" y="2544649"/>
                </a:lnTo>
                <a:lnTo>
                  <a:pt x="3895761" y="2543347"/>
                </a:lnTo>
                <a:lnTo>
                  <a:pt x="3895761" y="2542044"/>
                </a:lnTo>
                <a:lnTo>
                  <a:pt x="3895761" y="2538938"/>
                </a:lnTo>
                <a:lnTo>
                  <a:pt x="3895473" y="2540090"/>
                </a:lnTo>
                <a:lnTo>
                  <a:pt x="3894823" y="2542695"/>
                </a:lnTo>
                <a:lnTo>
                  <a:pt x="3894823" y="2544648"/>
                </a:lnTo>
                <a:lnTo>
                  <a:pt x="3895473" y="2545951"/>
                </a:lnTo>
                <a:lnTo>
                  <a:pt x="3896124" y="2547904"/>
                </a:lnTo>
                <a:lnTo>
                  <a:pt x="3896775" y="2549857"/>
                </a:lnTo>
                <a:lnTo>
                  <a:pt x="3898077" y="2551160"/>
                </a:lnTo>
                <a:lnTo>
                  <a:pt x="3900030" y="2553113"/>
                </a:lnTo>
                <a:lnTo>
                  <a:pt x="3903285" y="2555067"/>
                </a:lnTo>
                <a:lnTo>
                  <a:pt x="3905889" y="2556369"/>
                </a:lnTo>
                <a:lnTo>
                  <a:pt x="3909144" y="2556369"/>
                </a:lnTo>
                <a:lnTo>
                  <a:pt x="3912399" y="2555718"/>
                </a:lnTo>
                <a:lnTo>
                  <a:pt x="3915654" y="2554415"/>
                </a:lnTo>
                <a:lnTo>
                  <a:pt x="3919559" y="2553113"/>
                </a:lnTo>
                <a:lnTo>
                  <a:pt x="3926069" y="2549206"/>
                </a:lnTo>
                <a:lnTo>
                  <a:pt x="3931277" y="2545951"/>
                </a:lnTo>
                <a:lnTo>
                  <a:pt x="3940391" y="2542044"/>
                </a:lnTo>
                <a:lnTo>
                  <a:pt x="3950806" y="2536184"/>
                </a:lnTo>
                <a:lnTo>
                  <a:pt x="3959920" y="2531626"/>
                </a:lnTo>
                <a:lnTo>
                  <a:pt x="3967731" y="2527719"/>
                </a:lnTo>
                <a:lnTo>
                  <a:pt x="3974241" y="2521859"/>
                </a:lnTo>
                <a:close/>
                <a:moveTo>
                  <a:pt x="3856080" y="2513796"/>
                </a:moveTo>
                <a:lnTo>
                  <a:pt x="3853437" y="2515999"/>
                </a:lnTo>
                <a:lnTo>
                  <a:pt x="3850181" y="2519906"/>
                </a:lnTo>
                <a:lnTo>
                  <a:pt x="3848402" y="2523462"/>
                </a:lnTo>
                <a:lnTo>
                  <a:pt x="3849905" y="2521207"/>
                </a:lnTo>
                <a:lnTo>
                  <a:pt x="3853160" y="2517301"/>
                </a:lnTo>
                <a:close/>
                <a:moveTo>
                  <a:pt x="6617656" y="2507043"/>
                </a:moveTo>
                <a:lnTo>
                  <a:pt x="6612123" y="2511346"/>
                </a:lnTo>
                <a:lnTo>
                  <a:pt x="6606913" y="2517858"/>
                </a:lnTo>
                <a:lnTo>
                  <a:pt x="6605971" y="2519035"/>
                </a:lnTo>
                <a:lnTo>
                  <a:pt x="6611632" y="2512743"/>
                </a:lnTo>
                <a:lnTo>
                  <a:pt x="6616840" y="2508185"/>
                </a:lnTo>
                <a:close/>
                <a:moveTo>
                  <a:pt x="3866468" y="2504568"/>
                </a:moveTo>
                <a:lnTo>
                  <a:pt x="3860599" y="2508836"/>
                </a:lnTo>
                <a:lnTo>
                  <a:pt x="3858734" y="2511074"/>
                </a:lnTo>
                <a:lnTo>
                  <a:pt x="3860321" y="2509487"/>
                </a:lnTo>
                <a:close/>
                <a:moveTo>
                  <a:pt x="2678271" y="2503627"/>
                </a:moveTo>
                <a:lnTo>
                  <a:pt x="2681681" y="2507608"/>
                </a:lnTo>
                <a:lnTo>
                  <a:pt x="2684935" y="2512819"/>
                </a:lnTo>
                <a:lnTo>
                  <a:pt x="2688841" y="2519333"/>
                </a:lnTo>
                <a:lnTo>
                  <a:pt x="2692746" y="2528451"/>
                </a:lnTo>
                <a:lnTo>
                  <a:pt x="2695350" y="2533011"/>
                </a:lnTo>
                <a:lnTo>
                  <a:pt x="2697954" y="2538222"/>
                </a:lnTo>
                <a:lnTo>
                  <a:pt x="2702510" y="2544735"/>
                </a:lnTo>
                <a:lnTo>
                  <a:pt x="2706416" y="2549295"/>
                </a:lnTo>
                <a:lnTo>
                  <a:pt x="2706416" y="2551249"/>
                </a:lnTo>
                <a:lnTo>
                  <a:pt x="2707717" y="2553854"/>
                </a:lnTo>
                <a:lnTo>
                  <a:pt x="2709670" y="2555808"/>
                </a:lnTo>
                <a:lnTo>
                  <a:pt x="2711623" y="2557111"/>
                </a:lnTo>
                <a:lnTo>
                  <a:pt x="2712274" y="2557762"/>
                </a:lnTo>
                <a:lnTo>
                  <a:pt x="2712925" y="2557762"/>
                </a:lnTo>
                <a:lnTo>
                  <a:pt x="2713441" y="2557504"/>
                </a:lnTo>
                <a:lnTo>
                  <a:pt x="2711991" y="2557020"/>
                </a:lnTo>
                <a:lnTo>
                  <a:pt x="2710689" y="2555067"/>
                </a:lnTo>
                <a:lnTo>
                  <a:pt x="2709386" y="2552462"/>
                </a:lnTo>
                <a:lnTo>
                  <a:pt x="2708735" y="2549858"/>
                </a:lnTo>
                <a:lnTo>
                  <a:pt x="2705480" y="2545300"/>
                </a:lnTo>
                <a:lnTo>
                  <a:pt x="2700922" y="2539440"/>
                </a:lnTo>
                <a:lnTo>
                  <a:pt x="2697666" y="2533579"/>
                </a:lnTo>
                <a:lnTo>
                  <a:pt x="2695713" y="2529022"/>
                </a:lnTo>
                <a:lnTo>
                  <a:pt x="2691806" y="2520557"/>
                </a:lnTo>
                <a:lnTo>
                  <a:pt x="2687899" y="2514045"/>
                </a:lnTo>
                <a:lnTo>
                  <a:pt x="2683992" y="2508836"/>
                </a:lnTo>
                <a:lnTo>
                  <a:pt x="2680085" y="2503627"/>
                </a:lnTo>
                <a:close/>
                <a:moveTo>
                  <a:pt x="6622997" y="2500724"/>
                </a:moveTo>
                <a:lnTo>
                  <a:pt x="6621239" y="2502230"/>
                </a:lnTo>
                <a:lnTo>
                  <a:pt x="6620609" y="2503112"/>
                </a:lnTo>
                <a:close/>
                <a:moveTo>
                  <a:pt x="3887947" y="2497116"/>
                </a:moveTo>
                <a:lnTo>
                  <a:pt x="3884691" y="2497767"/>
                </a:lnTo>
                <a:lnTo>
                  <a:pt x="3879482" y="2498418"/>
                </a:lnTo>
                <a:lnTo>
                  <a:pt x="3876227" y="2498418"/>
                </a:lnTo>
                <a:lnTo>
                  <a:pt x="3867762" y="2503627"/>
                </a:lnTo>
                <a:lnTo>
                  <a:pt x="3866972" y="2504202"/>
                </a:lnTo>
                <a:lnTo>
                  <a:pt x="3875293" y="2499720"/>
                </a:lnTo>
                <a:lnTo>
                  <a:pt x="3879199" y="2499069"/>
                </a:lnTo>
                <a:lnTo>
                  <a:pt x="3884407" y="2498418"/>
                </a:lnTo>
                <a:lnTo>
                  <a:pt x="3887011" y="2498418"/>
                </a:lnTo>
                <a:lnTo>
                  <a:pt x="3889615" y="2498418"/>
                </a:lnTo>
                <a:lnTo>
                  <a:pt x="3891568" y="2499069"/>
                </a:lnTo>
                <a:lnTo>
                  <a:pt x="3893521" y="2499720"/>
                </a:lnTo>
                <a:lnTo>
                  <a:pt x="3894171" y="2499720"/>
                </a:lnTo>
                <a:lnTo>
                  <a:pt x="3894823" y="2501022"/>
                </a:lnTo>
                <a:lnTo>
                  <a:pt x="3894823" y="2502324"/>
                </a:lnTo>
                <a:lnTo>
                  <a:pt x="3895473" y="2503627"/>
                </a:lnTo>
                <a:lnTo>
                  <a:pt x="3895473" y="2508185"/>
                </a:lnTo>
                <a:lnTo>
                  <a:pt x="3895473" y="2512091"/>
                </a:lnTo>
                <a:lnTo>
                  <a:pt x="3897426" y="2515347"/>
                </a:lnTo>
                <a:lnTo>
                  <a:pt x="3898077" y="2519905"/>
                </a:lnTo>
                <a:lnTo>
                  <a:pt x="3898077" y="2525765"/>
                </a:lnTo>
                <a:lnTo>
                  <a:pt x="3898077" y="2530323"/>
                </a:lnTo>
                <a:lnTo>
                  <a:pt x="3897426" y="2532928"/>
                </a:lnTo>
                <a:lnTo>
                  <a:pt x="3896124" y="2537486"/>
                </a:lnTo>
                <a:lnTo>
                  <a:pt x="3895910" y="2538341"/>
                </a:lnTo>
                <a:lnTo>
                  <a:pt x="3896412" y="2536835"/>
                </a:lnTo>
                <a:lnTo>
                  <a:pt x="3898365" y="2532277"/>
                </a:lnTo>
                <a:lnTo>
                  <a:pt x="3899016" y="2529022"/>
                </a:lnTo>
                <a:lnTo>
                  <a:pt x="3899016" y="2524464"/>
                </a:lnTo>
                <a:lnTo>
                  <a:pt x="3898365" y="2519254"/>
                </a:lnTo>
                <a:lnTo>
                  <a:pt x="3897714" y="2514045"/>
                </a:lnTo>
                <a:lnTo>
                  <a:pt x="3896412" y="2511441"/>
                </a:lnTo>
                <a:lnTo>
                  <a:pt x="3896412" y="2506883"/>
                </a:lnTo>
                <a:lnTo>
                  <a:pt x="3895761" y="2502976"/>
                </a:lnTo>
                <a:lnTo>
                  <a:pt x="3895761" y="2501023"/>
                </a:lnTo>
                <a:lnTo>
                  <a:pt x="3895109" y="2499720"/>
                </a:lnTo>
                <a:lnTo>
                  <a:pt x="3894458" y="2499069"/>
                </a:lnTo>
                <a:lnTo>
                  <a:pt x="3893807" y="2498418"/>
                </a:lnTo>
                <a:lnTo>
                  <a:pt x="3892505" y="2497767"/>
                </a:lnTo>
                <a:lnTo>
                  <a:pt x="3890551" y="2497116"/>
                </a:lnTo>
                <a:close/>
                <a:moveTo>
                  <a:pt x="6635563" y="2491161"/>
                </a:moveTo>
                <a:lnTo>
                  <a:pt x="6631005" y="2493766"/>
                </a:lnTo>
                <a:lnTo>
                  <a:pt x="6625888" y="2498245"/>
                </a:lnTo>
                <a:lnTo>
                  <a:pt x="6630509" y="2495162"/>
                </a:lnTo>
                <a:lnTo>
                  <a:pt x="6635066" y="2492558"/>
                </a:lnTo>
                <a:lnTo>
                  <a:pt x="6642226" y="2493209"/>
                </a:lnTo>
                <a:lnTo>
                  <a:pt x="6651340" y="2495813"/>
                </a:lnTo>
                <a:lnTo>
                  <a:pt x="6661755" y="2497767"/>
                </a:lnTo>
                <a:lnTo>
                  <a:pt x="6670217" y="2500371"/>
                </a:lnTo>
                <a:lnTo>
                  <a:pt x="6673472" y="2501022"/>
                </a:lnTo>
                <a:lnTo>
                  <a:pt x="6678028" y="2502325"/>
                </a:lnTo>
                <a:lnTo>
                  <a:pt x="6680632" y="2502976"/>
                </a:lnTo>
                <a:lnTo>
                  <a:pt x="6682585" y="2503627"/>
                </a:lnTo>
                <a:lnTo>
                  <a:pt x="6684538" y="2503627"/>
                </a:lnTo>
                <a:lnTo>
                  <a:pt x="6685839" y="2502976"/>
                </a:lnTo>
                <a:lnTo>
                  <a:pt x="6687792" y="2502325"/>
                </a:lnTo>
                <a:lnTo>
                  <a:pt x="6689094" y="2501022"/>
                </a:lnTo>
                <a:lnTo>
                  <a:pt x="6690722" y="2499394"/>
                </a:lnTo>
                <a:lnTo>
                  <a:pt x="6690259" y="2499626"/>
                </a:lnTo>
                <a:lnTo>
                  <a:pt x="6688306" y="2500928"/>
                </a:lnTo>
                <a:lnTo>
                  <a:pt x="6686352" y="2501579"/>
                </a:lnTo>
                <a:lnTo>
                  <a:pt x="6685050" y="2502230"/>
                </a:lnTo>
                <a:lnTo>
                  <a:pt x="6683748" y="2502230"/>
                </a:lnTo>
                <a:lnTo>
                  <a:pt x="6681143" y="2501579"/>
                </a:lnTo>
                <a:lnTo>
                  <a:pt x="6679190" y="2500928"/>
                </a:lnTo>
                <a:lnTo>
                  <a:pt x="6674632" y="2499626"/>
                </a:lnTo>
                <a:lnTo>
                  <a:pt x="6671376" y="2498975"/>
                </a:lnTo>
                <a:lnTo>
                  <a:pt x="6662260" y="2497021"/>
                </a:lnTo>
                <a:lnTo>
                  <a:pt x="6652493" y="2494417"/>
                </a:lnTo>
                <a:lnTo>
                  <a:pt x="6643377" y="2492463"/>
                </a:lnTo>
                <a:close/>
                <a:moveTo>
                  <a:pt x="6697749" y="2489936"/>
                </a:moveTo>
                <a:lnTo>
                  <a:pt x="6697421" y="2490510"/>
                </a:lnTo>
                <a:lnTo>
                  <a:pt x="6695994" y="2493365"/>
                </a:lnTo>
                <a:lnTo>
                  <a:pt x="6696905" y="2491906"/>
                </a:lnTo>
                <a:close/>
                <a:moveTo>
                  <a:pt x="2241217" y="2480186"/>
                </a:moveTo>
                <a:lnTo>
                  <a:pt x="2241217" y="2480838"/>
                </a:lnTo>
                <a:lnTo>
                  <a:pt x="2243821" y="2488000"/>
                </a:lnTo>
                <a:lnTo>
                  <a:pt x="2245775" y="2496465"/>
                </a:lnTo>
                <a:lnTo>
                  <a:pt x="2252937" y="2501674"/>
                </a:lnTo>
                <a:lnTo>
                  <a:pt x="2261402" y="2506232"/>
                </a:lnTo>
                <a:lnTo>
                  <a:pt x="2264658" y="2506232"/>
                </a:lnTo>
                <a:lnTo>
                  <a:pt x="2269216" y="2505581"/>
                </a:lnTo>
                <a:lnTo>
                  <a:pt x="2274425" y="2505581"/>
                </a:lnTo>
                <a:lnTo>
                  <a:pt x="2278758" y="2506200"/>
                </a:lnTo>
                <a:lnTo>
                  <a:pt x="2278758" y="2505003"/>
                </a:lnTo>
                <a:lnTo>
                  <a:pt x="2274201" y="2504352"/>
                </a:lnTo>
                <a:lnTo>
                  <a:pt x="2268994" y="2504352"/>
                </a:lnTo>
                <a:lnTo>
                  <a:pt x="2264437" y="2505003"/>
                </a:lnTo>
                <a:lnTo>
                  <a:pt x="2261183" y="2505003"/>
                </a:lnTo>
                <a:lnTo>
                  <a:pt x="2252721" y="2500443"/>
                </a:lnTo>
                <a:lnTo>
                  <a:pt x="2246211" y="2495233"/>
                </a:lnTo>
                <a:lnTo>
                  <a:pt x="2243608" y="2486765"/>
                </a:lnTo>
                <a:close/>
                <a:moveTo>
                  <a:pt x="2900391" y="2475195"/>
                </a:moveTo>
                <a:lnTo>
                  <a:pt x="2900391" y="2481554"/>
                </a:lnTo>
                <a:lnTo>
                  <a:pt x="2900391" y="2490022"/>
                </a:lnTo>
                <a:lnTo>
                  <a:pt x="2897788" y="2494581"/>
                </a:lnTo>
                <a:lnTo>
                  <a:pt x="2894533" y="2499141"/>
                </a:lnTo>
                <a:lnTo>
                  <a:pt x="2891279" y="2503700"/>
                </a:lnTo>
                <a:lnTo>
                  <a:pt x="2887373" y="2507608"/>
                </a:lnTo>
                <a:lnTo>
                  <a:pt x="2880864" y="2515424"/>
                </a:lnTo>
                <a:lnTo>
                  <a:pt x="2875005" y="2523241"/>
                </a:lnTo>
                <a:lnTo>
                  <a:pt x="2875005" y="2527800"/>
                </a:lnTo>
                <a:lnTo>
                  <a:pt x="2875656" y="2533011"/>
                </a:lnTo>
                <a:lnTo>
                  <a:pt x="2875656" y="2538873"/>
                </a:lnTo>
                <a:lnTo>
                  <a:pt x="2875005" y="2544084"/>
                </a:lnTo>
                <a:lnTo>
                  <a:pt x="2874354" y="2546689"/>
                </a:lnTo>
                <a:lnTo>
                  <a:pt x="2873053" y="2550597"/>
                </a:lnTo>
                <a:lnTo>
                  <a:pt x="2871751" y="2554505"/>
                </a:lnTo>
                <a:lnTo>
                  <a:pt x="2869798" y="2557111"/>
                </a:lnTo>
                <a:lnTo>
                  <a:pt x="2865241" y="2559065"/>
                </a:lnTo>
                <a:lnTo>
                  <a:pt x="2860034" y="2560368"/>
                </a:lnTo>
                <a:lnTo>
                  <a:pt x="2854827" y="2561670"/>
                </a:lnTo>
                <a:lnTo>
                  <a:pt x="2851572" y="2562322"/>
                </a:lnTo>
                <a:lnTo>
                  <a:pt x="2849619" y="2562322"/>
                </a:lnTo>
                <a:lnTo>
                  <a:pt x="2847015" y="2562973"/>
                </a:lnTo>
                <a:lnTo>
                  <a:pt x="2843761" y="2562322"/>
                </a:lnTo>
                <a:lnTo>
                  <a:pt x="2840506" y="2561670"/>
                </a:lnTo>
                <a:lnTo>
                  <a:pt x="2837903" y="2561670"/>
                </a:lnTo>
                <a:lnTo>
                  <a:pt x="2835299" y="2561019"/>
                </a:lnTo>
                <a:lnTo>
                  <a:pt x="2832695" y="2561670"/>
                </a:lnTo>
                <a:lnTo>
                  <a:pt x="2831393" y="2562322"/>
                </a:lnTo>
                <a:lnTo>
                  <a:pt x="2830091" y="2564276"/>
                </a:lnTo>
                <a:lnTo>
                  <a:pt x="2828790" y="2566881"/>
                </a:lnTo>
                <a:lnTo>
                  <a:pt x="2827488" y="2569486"/>
                </a:lnTo>
                <a:lnTo>
                  <a:pt x="2826837" y="2572092"/>
                </a:lnTo>
                <a:lnTo>
                  <a:pt x="2824884" y="2577954"/>
                </a:lnTo>
                <a:lnTo>
                  <a:pt x="2822931" y="2582513"/>
                </a:lnTo>
                <a:lnTo>
                  <a:pt x="2819677" y="2586421"/>
                </a:lnTo>
                <a:lnTo>
                  <a:pt x="2813818" y="2590981"/>
                </a:lnTo>
                <a:lnTo>
                  <a:pt x="2807960" y="2594889"/>
                </a:lnTo>
                <a:lnTo>
                  <a:pt x="2802753" y="2597494"/>
                </a:lnTo>
                <a:lnTo>
                  <a:pt x="2797545" y="2604008"/>
                </a:lnTo>
                <a:lnTo>
                  <a:pt x="2792989" y="2610521"/>
                </a:lnTo>
                <a:lnTo>
                  <a:pt x="2790385" y="2613778"/>
                </a:lnTo>
                <a:lnTo>
                  <a:pt x="2788432" y="2618338"/>
                </a:lnTo>
                <a:lnTo>
                  <a:pt x="2787130" y="2620943"/>
                </a:lnTo>
                <a:lnTo>
                  <a:pt x="2787130" y="2623548"/>
                </a:lnTo>
                <a:lnTo>
                  <a:pt x="2787130" y="2626154"/>
                </a:lnTo>
                <a:lnTo>
                  <a:pt x="2787781" y="2628108"/>
                </a:lnTo>
                <a:lnTo>
                  <a:pt x="2788432" y="2630713"/>
                </a:lnTo>
                <a:lnTo>
                  <a:pt x="2790385" y="2634621"/>
                </a:lnTo>
                <a:lnTo>
                  <a:pt x="2792989" y="2638529"/>
                </a:lnTo>
                <a:lnTo>
                  <a:pt x="2794941" y="2641135"/>
                </a:lnTo>
                <a:lnTo>
                  <a:pt x="2802753" y="2646346"/>
                </a:lnTo>
                <a:lnTo>
                  <a:pt x="2810564" y="2651556"/>
                </a:lnTo>
                <a:lnTo>
                  <a:pt x="2812517" y="2654162"/>
                </a:lnTo>
                <a:lnTo>
                  <a:pt x="2813818" y="2658070"/>
                </a:lnTo>
                <a:lnTo>
                  <a:pt x="2815120" y="2661978"/>
                </a:lnTo>
                <a:lnTo>
                  <a:pt x="2815771" y="2664583"/>
                </a:lnTo>
                <a:lnTo>
                  <a:pt x="2815771" y="2667189"/>
                </a:lnTo>
                <a:lnTo>
                  <a:pt x="2815120" y="2671097"/>
                </a:lnTo>
                <a:lnTo>
                  <a:pt x="2814469" y="2674354"/>
                </a:lnTo>
                <a:lnTo>
                  <a:pt x="2813167" y="2676959"/>
                </a:lnTo>
                <a:lnTo>
                  <a:pt x="2809262" y="2679564"/>
                </a:lnTo>
                <a:lnTo>
                  <a:pt x="2804055" y="2682821"/>
                </a:lnTo>
                <a:lnTo>
                  <a:pt x="2801451" y="2684124"/>
                </a:lnTo>
                <a:lnTo>
                  <a:pt x="2798847" y="2686078"/>
                </a:lnTo>
                <a:lnTo>
                  <a:pt x="2796894" y="2688032"/>
                </a:lnTo>
                <a:lnTo>
                  <a:pt x="2794941" y="2689986"/>
                </a:lnTo>
                <a:lnTo>
                  <a:pt x="2795592" y="2695197"/>
                </a:lnTo>
                <a:lnTo>
                  <a:pt x="2796894" y="2701710"/>
                </a:lnTo>
                <a:lnTo>
                  <a:pt x="2798196" y="2707572"/>
                </a:lnTo>
                <a:lnTo>
                  <a:pt x="2800149" y="2712783"/>
                </a:lnTo>
                <a:lnTo>
                  <a:pt x="2801451" y="2714737"/>
                </a:lnTo>
                <a:lnTo>
                  <a:pt x="2803403" y="2716691"/>
                </a:lnTo>
                <a:lnTo>
                  <a:pt x="2806007" y="2718645"/>
                </a:lnTo>
                <a:lnTo>
                  <a:pt x="2807960" y="2719948"/>
                </a:lnTo>
                <a:lnTo>
                  <a:pt x="2813818" y="2721902"/>
                </a:lnTo>
                <a:lnTo>
                  <a:pt x="2818375" y="2723205"/>
                </a:lnTo>
                <a:lnTo>
                  <a:pt x="2822931" y="2724507"/>
                </a:lnTo>
                <a:lnTo>
                  <a:pt x="2823887" y="2724614"/>
                </a:lnTo>
                <a:lnTo>
                  <a:pt x="2820731" y="2723712"/>
                </a:lnTo>
                <a:lnTo>
                  <a:pt x="2816173" y="2722410"/>
                </a:lnTo>
                <a:lnTo>
                  <a:pt x="2810964" y="2720456"/>
                </a:lnTo>
                <a:lnTo>
                  <a:pt x="2808359" y="2718503"/>
                </a:lnTo>
                <a:lnTo>
                  <a:pt x="2806406" y="2717200"/>
                </a:lnTo>
                <a:lnTo>
                  <a:pt x="2804453" y="2715247"/>
                </a:lnTo>
                <a:lnTo>
                  <a:pt x="2803150" y="2713294"/>
                </a:lnTo>
                <a:lnTo>
                  <a:pt x="2801197" y="2708085"/>
                </a:lnTo>
                <a:lnTo>
                  <a:pt x="2799243" y="2702224"/>
                </a:lnTo>
                <a:lnTo>
                  <a:pt x="2798592" y="2695713"/>
                </a:lnTo>
                <a:lnTo>
                  <a:pt x="2797941" y="2690504"/>
                </a:lnTo>
                <a:lnTo>
                  <a:pt x="2799243" y="2688550"/>
                </a:lnTo>
                <a:lnTo>
                  <a:pt x="2801197" y="2686597"/>
                </a:lnTo>
                <a:lnTo>
                  <a:pt x="2803801" y="2684644"/>
                </a:lnTo>
                <a:lnTo>
                  <a:pt x="2807057" y="2683341"/>
                </a:lnTo>
                <a:lnTo>
                  <a:pt x="2812266" y="2680086"/>
                </a:lnTo>
                <a:lnTo>
                  <a:pt x="2815522" y="2677481"/>
                </a:lnTo>
                <a:lnTo>
                  <a:pt x="2816824" y="2674876"/>
                </a:lnTo>
                <a:lnTo>
                  <a:pt x="2818127" y="2671621"/>
                </a:lnTo>
                <a:lnTo>
                  <a:pt x="2818127" y="2667714"/>
                </a:lnTo>
                <a:lnTo>
                  <a:pt x="2818127" y="2665109"/>
                </a:lnTo>
                <a:lnTo>
                  <a:pt x="2817475" y="2662505"/>
                </a:lnTo>
                <a:lnTo>
                  <a:pt x="2816824" y="2658598"/>
                </a:lnTo>
                <a:lnTo>
                  <a:pt x="2814871" y="2655342"/>
                </a:lnTo>
                <a:lnTo>
                  <a:pt x="2812917" y="2652087"/>
                </a:lnTo>
                <a:lnTo>
                  <a:pt x="2805755" y="2647529"/>
                </a:lnTo>
                <a:lnTo>
                  <a:pt x="2797941" y="2641668"/>
                </a:lnTo>
                <a:lnTo>
                  <a:pt x="2795337" y="2639064"/>
                </a:lnTo>
                <a:lnTo>
                  <a:pt x="2793383" y="2635157"/>
                </a:lnTo>
                <a:lnTo>
                  <a:pt x="2790779" y="2631250"/>
                </a:lnTo>
                <a:lnTo>
                  <a:pt x="2790128" y="2628646"/>
                </a:lnTo>
                <a:lnTo>
                  <a:pt x="2789477" y="2626692"/>
                </a:lnTo>
                <a:lnTo>
                  <a:pt x="2789477" y="2624088"/>
                </a:lnTo>
                <a:lnTo>
                  <a:pt x="2790128" y="2621483"/>
                </a:lnTo>
                <a:lnTo>
                  <a:pt x="2790779" y="2618879"/>
                </a:lnTo>
                <a:lnTo>
                  <a:pt x="2793383" y="2614321"/>
                </a:lnTo>
                <a:lnTo>
                  <a:pt x="2795337" y="2611065"/>
                </a:lnTo>
                <a:lnTo>
                  <a:pt x="2800546" y="2604554"/>
                </a:lnTo>
                <a:lnTo>
                  <a:pt x="2805755" y="2598042"/>
                </a:lnTo>
                <a:lnTo>
                  <a:pt x="2810313" y="2595438"/>
                </a:lnTo>
                <a:lnTo>
                  <a:pt x="2816824" y="2591531"/>
                </a:lnTo>
                <a:lnTo>
                  <a:pt x="2819429" y="2589577"/>
                </a:lnTo>
                <a:lnTo>
                  <a:pt x="2822033" y="2586973"/>
                </a:lnTo>
                <a:lnTo>
                  <a:pt x="2824638" y="2585019"/>
                </a:lnTo>
                <a:lnTo>
                  <a:pt x="2825940" y="2583066"/>
                </a:lnTo>
                <a:lnTo>
                  <a:pt x="2827894" y="2578508"/>
                </a:lnTo>
                <a:lnTo>
                  <a:pt x="2829196" y="2572648"/>
                </a:lnTo>
                <a:lnTo>
                  <a:pt x="2829847" y="2570043"/>
                </a:lnTo>
                <a:lnTo>
                  <a:pt x="2831149" y="2567439"/>
                </a:lnTo>
                <a:lnTo>
                  <a:pt x="2832452" y="2564834"/>
                </a:lnTo>
                <a:lnTo>
                  <a:pt x="2834405" y="2562881"/>
                </a:lnTo>
                <a:lnTo>
                  <a:pt x="2835707" y="2562230"/>
                </a:lnTo>
                <a:lnTo>
                  <a:pt x="2837661" y="2562230"/>
                </a:lnTo>
                <a:lnTo>
                  <a:pt x="2840265" y="2562230"/>
                </a:lnTo>
                <a:lnTo>
                  <a:pt x="2843521" y="2562881"/>
                </a:lnTo>
                <a:lnTo>
                  <a:pt x="2846125" y="2562881"/>
                </a:lnTo>
                <a:lnTo>
                  <a:pt x="2849381" y="2563532"/>
                </a:lnTo>
                <a:lnTo>
                  <a:pt x="2851986" y="2563532"/>
                </a:lnTo>
                <a:lnTo>
                  <a:pt x="2854590" y="2562881"/>
                </a:lnTo>
                <a:lnTo>
                  <a:pt x="2862404" y="2560927"/>
                </a:lnTo>
                <a:lnTo>
                  <a:pt x="2872171" y="2557672"/>
                </a:lnTo>
                <a:lnTo>
                  <a:pt x="2874125" y="2555067"/>
                </a:lnTo>
                <a:lnTo>
                  <a:pt x="2875427" y="2551160"/>
                </a:lnTo>
                <a:lnTo>
                  <a:pt x="2876729" y="2547905"/>
                </a:lnTo>
                <a:lnTo>
                  <a:pt x="2877380" y="2544649"/>
                </a:lnTo>
                <a:lnTo>
                  <a:pt x="2878682" y="2539440"/>
                </a:lnTo>
                <a:lnTo>
                  <a:pt x="2878031" y="2534231"/>
                </a:lnTo>
                <a:lnTo>
                  <a:pt x="2877380" y="2528370"/>
                </a:lnTo>
                <a:lnTo>
                  <a:pt x="2877380" y="2523812"/>
                </a:lnTo>
                <a:lnTo>
                  <a:pt x="2883891" y="2515999"/>
                </a:lnTo>
                <a:lnTo>
                  <a:pt x="2889752" y="2508836"/>
                </a:lnTo>
                <a:lnTo>
                  <a:pt x="2893659" y="2504278"/>
                </a:lnTo>
                <a:lnTo>
                  <a:pt x="2897565" y="2499720"/>
                </a:lnTo>
                <a:lnTo>
                  <a:pt x="2900170" y="2495162"/>
                </a:lnTo>
                <a:lnTo>
                  <a:pt x="2902775" y="2490604"/>
                </a:lnTo>
                <a:lnTo>
                  <a:pt x="2902775" y="2482140"/>
                </a:lnTo>
                <a:lnTo>
                  <a:pt x="2902775" y="2475628"/>
                </a:lnTo>
                <a:close/>
                <a:moveTo>
                  <a:pt x="2241868" y="2465910"/>
                </a:moveTo>
                <a:lnTo>
                  <a:pt x="2241868" y="2466513"/>
                </a:lnTo>
                <a:lnTo>
                  <a:pt x="2241868" y="2468466"/>
                </a:lnTo>
                <a:lnTo>
                  <a:pt x="2241868" y="2468978"/>
                </a:lnTo>
                <a:lnTo>
                  <a:pt x="2242306" y="2467225"/>
                </a:lnTo>
                <a:close/>
                <a:moveTo>
                  <a:pt x="112368" y="2460650"/>
                </a:moveTo>
                <a:lnTo>
                  <a:pt x="121530" y="2462092"/>
                </a:lnTo>
                <a:lnTo>
                  <a:pt x="151296" y="2472138"/>
                </a:lnTo>
                <a:lnTo>
                  <a:pt x="154552" y="2474882"/>
                </a:lnTo>
                <a:lnTo>
                  <a:pt x="157668" y="2478696"/>
                </a:lnTo>
                <a:lnTo>
                  <a:pt x="160877" y="2481301"/>
                </a:lnTo>
                <a:lnTo>
                  <a:pt x="164273" y="2482975"/>
                </a:lnTo>
                <a:lnTo>
                  <a:pt x="167947" y="2484138"/>
                </a:lnTo>
                <a:lnTo>
                  <a:pt x="170924" y="2484463"/>
                </a:lnTo>
                <a:lnTo>
                  <a:pt x="173296" y="2484370"/>
                </a:lnTo>
                <a:lnTo>
                  <a:pt x="175481" y="2484928"/>
                </a:lnTo>
                <a:lnTo>
                  <a:pt x="177760" y="2487207"/>
                </a:lnTo>
                <a:lnTo>
                  <a:pt x="178644" y="2489207"/>
                </a:lnTo>
                <a:lnTo>
                  <a:pt x="179621" y="2493440"/>
                </a:lnTo>
                <a:lnTo>
                  <a:pt x="180737" y="2495672"/>
                </a:lnTo>
                <a:lnTo>
                  <a:pt x="183202" y="2497533"/>
                </a:lnTo>
                <a:lnTo>
                  <a:pt x="185388" y="2496556"/>
                </a:lnTo>
                <a:lnTo>
                  <a:pt x="187248" y="2494463"/>
                </a:lnTo>
                <a:lnTo>
                  <a:pt x="188923" y="2492882"/>
                </a:lnTo>
                <a:lnTo>
                  <a:pt x="191341" y="2491812"/>
                </a:lnTo>
                <a:lnTo>
                  <a:pt x="193109" y="2491533"/>
                </a:lnTo>
                <a:lnTo>
                  <a:pt x="195760" y="2491579"/>
                </a:lnTo>
                <a:lnTo>
                  <a:pt x="204783" y="2493161"/>
                </a:lnTo>
                <a:lnTo>
                  <a:pt x="221015" y="2499719"/>
                </a:lnTo>
                <a:lnTo>
                  <a:pt x="266129" y="2526973"/>
                </a:lnTo>
                <a:lnTo>
                  <a:pt x="269338" y="2528043"/>
                </a:lnTo>
                <a:lnTo>
                  <a:pt x="272920" y="2526880"/>
                </a:lnTo>
                <a:lnTo>
                  <a:pt x="273338" y="2525392"/>
                </a:lnTo>
                <a:lnTo>
                  <a:pt x="273106" y="2523113"/>
                </a:lnTo>
                <a:lnTo>
                  <a:pt x="273664" y="2520741"/>
                </a:lnTo>
                <a:lnTo>
                  <a:pt x="276408" y="2519253"/>
                </a:lnTo>
                <a:lnTo>
                  <a:pt x="278826" y="2519811"/>
                </a:lnTo>
                <a:lnTo>
                  <a:pt x="278873" y="2522136"/>
                </a:lnTo>
                <a:lnTo>
                  <a:pt x="277059" y="2527578"/>
                </a:lnTo>
                <a:lnTo>
                  <a:pt x="277710" y="2536182"/>
                </a:lnTo>
                <a:lnTo>
                  <a:pt x="282594" y="2541857"/>
                </a:lnTo>
                <a:lnTo>
                  <a:pt x="299105" y="2549205"/>
                </a:lnTo>
                <a:lnTo>
                  <a:pt x="306081" y="2553670"/>
                </a:lnTo>
                <a:lnTo>
                  <a:pt x="308360" y="2553531"/>
                </a:lnTo>
                <a:lnTo>
                  <a:pt x="317802" y="2554833"/>
                </a:lnTo>
                <a:lnTo>
                  <a:pt x="320685" y="2556740"/>
                </a:lnTo>
                <a:lnTo>
                  <a:pt x="330406" y="2560833"/>
                </a:lnTo>
                <a:lnTo>
                  <a:pt x="333336" y="2562786"/>
                </a:lnTo>
                <a:lnTo>
                  <a:pt x="333662" y="2564414"/>
                </a:lnTo>
                <a:lnTo>
                  <a:pt x="333476" y="2569204"/>
                </a:lnTo>
                <a:lnTo>
                  <a:pt x="334359" y="2571669"/>
                </a:lnTo>
                <a:lnTo>
                  <a:pt x="335848" y="2573344"/>
                </a:lnTo>
                <a:lnTo>
                  <a:pt x="339987" y="2576646"/>
                </a:lnTo>
                <a:lnTo>
                  <a:pt x="348126" y="2577297"/>
                </a:lnTo>
                <a:lnTo>
                  <a:pt x="352824" y="2579251"/>
                </a:lnTo>
                <a:lnTo>
                  <a:pt x="355010" y="2580739"/>
                </a:lnTo>
                <a:lnTo>
                  <a:pt x="356405" y="2582227"/>
                </a:lnTo>
                <a:lnTo>
                  <a:pt x="357196" y="2584413"/>
                </a:lnTo>
                <a:lnTo>
                  <a:pt x="357521" y="2587064"/>
                </a:lnTo>
                <a:lnTo>
                  <a:pt x="357242" y="2589529"/>
                </a:lnTo>
                <a:lnTo>
                  <a:pt x="356126" y="2591204"/>
                </a:lnTo>
                <a:lnTo>
                  <a:pt x="355428" y="2592924"/>
                </a:lnTo>
                <a:lnTo>
                  <a:pt x="356498" y="2595017"/>
                </a:lnTo>
                <a:lnTo>
                  <a:pt x="359614" y="2598413"/>
                </a:lnTo>
                <a:lnTo>
                  <a:pt x="362730" y="2596645"/>
                </a:lnTo>
                <a:lnTo>
                  <a:pt x="368451" y="2592273"/>
                </a:lnTo>
                <a:lnTo>
                  <a:pt x="373288" y="2589576"/>
                </a:lnTo>
                <a:lnTo>
                  <a:pt x="373893" y="2593064"/>
                </a:lnTo>
                <a:lnTo>
                  <a:pt x="377427" y="2594924"/>
                </a:lnTo>
                <a:lnTo>
                  <a:pt x="383009" y="2599854"/>
                </a:lnTo>
                <a:lnTo>
                  <a:pt x="386915" y="2601668"/>
                </a:lnTo>
                <a:lnTo>
                  <a:pt x="387566" y="2596506"/>
                </a:lnTo>
                <a:lnTo>
                  <a:pt x="387055" y="2591994"/>
                </a:lnTo>
                <a:lnTo>
                  <a:pt x="382962" y="2580227"/>
                </a:lnTo>
                <a:lnTo>
                  <a:pt x="379613" y="2575995"/>
                </a:lnTo>
                <a:lnTo>
                  <a:pt x="377427" y="2574600"/>
                </a:lnTo>
                <a:lnTo>
                  <a:pt x="375055" y="2574460"/>
                </a:lnTo>
                <a:lnTo>
                  <a:pt x="373521" y="2573762"/>
                </a:lnTo>
                <a:lnTo>
                  <a:pt x="373660" y="2570553"/>
                </a:lnTo>
                <a:lnTo>
                  <a:pt x="380218" y="2570832"/>
                </a:lnTo>
                <a:lnTo>
                  <a:pt x="384125" y="2570321"/>
                </a:lnTo>
                <a:lnTo>
                  <a:pt x="385008" y="2568832"/>
                </a:lnTo>
                <a:lnTo>
                  <a:pt x="384497" y="2566274"/>
                </a:lnTo>
                <a:lnTo>
                  <a:pt x="386450" y="2564693"/>
                </a:lnTo>
                <a:lnTo>
                  <a:pt x="389566" y="2563995"/>
                </a:lnTo>
                <a:lnTo>
                  <a:pt x="392543" y="2563763"/>
                </a:lnTo>
                <a:lnTo>
                  <a:pt x="394217" y="2562321"/>
                </a:lnTo>
                <a:lnTo>
                  <a:pt x="401287" y="2554182"/>
                </a:lnTo>
                <a:lnTo>
                  <a:pt x="403938" y="2552042"/>
                </a:lnTo>
                <a:lnTo>
                  <a:pt x="407845" y="2552135"/>
                </a:lnTo>
                <a:lnTo>
                  <a:pt x="411938" y="2551856"/>
                </a:lnTo>
                <a:lnTo>
                  <a:pt x="415054" y="2548461"/>
                </a:lnTo>
                <a:lnTo>
                  <a:pt x="421658" y="2536229"/>
                </a:lnTo>
                <a:lnTo>
                  <a:pt x="421705" y="2535624"/>
                </a:lnTo>
                <a:lnTo>
                  <a:pt x="422542" y="2535717"/>
                </a:lnTo>
                <a:lnTo>
                  <a:pt x="423333" y="2535810"/>
                </a:lnTo>
                <a:lnTo>
                  <a:pt x="424170" y="2535810"/>
                </a:lnTo>
                <a:lnTo>
                  <a:pt x="425007" y="2535810"/>
                </a:lnTo>
                <a:lnTo>
                  <a:pt x="425751" y="2535764"/>
                </a:lnTo>
                <a:lnTo>
                  <a:pt x="426495" y="2535671"/>
                </a:lnTo>
                <a:lnTo>
                  <a:pt x="427239" y="2535531"/>
                </a:lnTo>
                <a:lnTo>
                  <a:pt x="427891" y="2535299"/>
                </a:lnTo>
                <a:lnTo>
                  <a:pt x="428356" y="2535113"/>
                </a:lnTo>
                <a:lnTo>
                  <a:pt x="428914" y="2534834"/>
                </a:lnTo>
                <a:lnTo>
                  <a:pt x="429472" y="2534462"/>
                </a:lnTo>
                <a:lnTo>
                  <a:pt x="430030" y="2534043"/>
                </a:lnTo>
                <a:lnTo>
                  <a:pt x="431239" y="2533020"/>
                </a:lnTo>
                <a:lnTo>
                  <a:pt x="432542" y="2531810"/>
                </a:lnTo>
                <a:lnTo>
                  <a:pt x="433890" y="2530508"/>
                </a:lnTo>
                <a:lnTo>
                  <a:pt x="435332" y="2529020"/>
                </a:lnTo>
                <a:lnTo>
                  <a:pt x="436774" y="2527578"/>
                </a:lnTo>
                <a:lnTo>
                  <a:pt x="438169" y="2526043"/>
                </a:lnTo>
                <a:lnTo>
                  <a:pt x="439565" y="2524601"/>
                </a:lnTo>
                <a:lnTo>
                  <a:pt x="440867" y="2523253"/>
                </a:lnTo>
                <a:lnTo>
                  <a:pt x="442076" y="2521997"/>
                </a:lnTo>
                <a:lnTo>
                  <a:pt x="443192" y="2520974"/>
                </a:lnTo>
                <a:lnTo>
                  <a:pt x="443704" y="2520555"/>
                </a:lnTo>
                <a:lnTo>
                  <a:pt x="444216" y="2520183"/>
                </a:lnTo>
                <a:lnTo>
                  <a:pt x="444634" y="2519857"/>
                </a:lnTo>
                <a:lnTo>
                  <a:pt x="445053" y="2519625"/>
                </a:lnTo>
                <a:lnTo>
                  <a:pt x="445378" y="2519485"/>
                </a:lnTo>
                <a:lnTo>
                  <a:pt x="445657" y="2519439"/>
                </a:lnTo>
                <a:lnTo>
                  <a:pt x="445890" y="2519439"/>
                </a:lnTo>
                <a:lnTo>
                  <a:pt x="446076" y="2519578"/>
                </a:lnTo>
                <a:lnTo>
                  <a:pt x="446401" y="2519904"/>
                </a:lnTo>
                <a:lnTo>
                  <a:pt x="446727" y="2520136"/>
                </a:lnTo>
                <a:lnTo>
                  <a:pt x="447099" y="2520369"/>
                </a:lnTo>
                <a:lnTo>
                  <a:pt x="447425" y="2520555"/>
                </a:lnTo>
                <a:lnTo>
                  <a:pt x="448076" y="2520834"/>
                </a:lnTo>
                <a:lnTo>
                  <a:pt x="448680" y="2521020"/>
                </a:lnTo>
                <a:lnTo>
                  <a:pt x="448960" y="2521160"/>
                </a:lnTo>
                <a:lnTo>
                  <a:pt x="449239" y="2521299"/>
                </a:lnTo>
                <a:lnTo>
                  <a:pt x="449425" y="2521439"/>
                </a:lnTo>
                <a:lnTo>
                  <a:pt x="449564" y="2521625"/>
                </a:lnTo>
                <a:lnTo>
                  <a:pt x="449657" y="2521811"/>
                </a:lnTo>
                <a:lnTo>
                  <a:pt x="449704" y="2522090"/>
                </a:lnTo>
                <a:lnTo>
                  <a:pt x="449704" y="2522415"/>
                </a:lnTo>
                <a:lnTo>
                  <a:pt x="449611" y="2522788"/>
                </a:lnTo>
                <a:lnTo>
                  <a:pt x="449425" y="2523811"/>
                </a:lnTo>
                <a:lnTo>
                  <a:pt x="449285" y="2524973"/>
                </a:lnTo>
                <a:lnTo>
                  <a:pt x="449146" y="2526183"/>
                </a:lnTo>
                <a:lnTo>
                  <a:pt x="449099" y="2527485"/>
                </a:lnTo>
                <a:lnTo>
                  <a:pt x="449146" y="2528741"/>
                </a:lnTo>
                <a:lnTo>
                  <a:pt x="449332" y="2529811"/>
                </a:lnTo>
                <a:lnTo>
                  <a:pt x="449425" y="2530322"/>
                </a:lnTo>
                <a:lnTo>
                  <a:pt x="449518" y="2530787"/>
                </a:lnTo>
                <a:lnTo>
                  <a:pt x="449657" y="2531113"/>
                </a:lnTo>
                <a:lnTo>
                  <a:pt x="449797" y="2531392"/>
                </a:lnTo>
                <a:lnTo>
                  <a:pt x="449983" y="2531717"/>
                </a:lnTo>
                <a:lnTo>
                  <a:pt x="450029" y="2532043"/>
                </a:lnTo>
                <a:lnTo>
                  <a:pt x="450076" y="2532415"/>
                </a:lnTo>
                <a:lnTo>
                  <a:pt x="450029" y="2532834"/>
                </a:lnTo>
                <a:lnTo>
                  <a:pt x="449797" y="2533764"/>
                </a:lnTo>
                <a:lnTo>
                  <a:pt x="449518" y="2534834"/>
                </a:lnTo>
                <a:lnTo>
                  <a:pt x="447797" y="2532322"/>
                </a:lnTo>
                <a:lnTo>
                  <a:pt x="446262" y="2533392"/>
                </a:lnTo>
                <a:lnTo>
                  <a:pt x="445843" y="2536740"/>
                </a:lnTo>
                <a:lnTo>
                  <a:pt x="444913" y="2539438"/>
                </a:lnTo>
                <a:lnTo>
                  <a:pt x="435751" y="2557019"/>
                </a:lnTo>
                <a:lnTo>
                  <a:pt x="435425" y="2559763"/>
                </a:lnTo>
                <a:lnTo>
                  <a:pt x="436169" y="2570739"/>
                </a:lnTo>
                <a:lnTo>
                  <a:pt x="439332" y="2571855"/>
                </a:lnTo>
                <a:lnTo>
                  <a:pt x="443750" y="2570042"/>
                </a:lnTo>
                <a:lnTo>
                  <a:pt x="452122" y="2564321"/>
                </a:lnTo>
                <a:lnTo>
                  <a:pt x="454029" y="2573623"/>
                </a:lnTo>
                <a:lnTo>
                  <a:pt x="453378" y="2575623"/>
                </a:lnTo>
                <a:lnTo>
                  <a:pt x="446681" y="2580320"/>
                </a:lnTo>
                <a:lnTo>
                  <a:pt x="443657" y="2581437"/>
                </a:lnTo>
                <a:lnTo>
                  <a:pt x="440727" y="2580832"/>
                </a:lnTo>
                <a:lnTo>
                  <a:pt x="436774" y="2593204"/>
                </a:lnTo>
                <a:lnTo>
                  <a:pt x="433704" y="2597622"/>
                </a:lnTo>
                <a:lnTo>
                  <a:pt x="430030" y="2595017"/>
                </a:lnTo>
                <a:lnTo>
                  <a:pt x="428914" y="2595901"/>
                </a:lnTo>
                <a:lnTo>
                  <a:pt x="428402" y="2596599"/>
                </a:lnTo>
                <a:lnTo>
                  <a:pt x="427518" y="2598692"/>
                </a:lnTo>
                <a:lnTo>
                  <a:pt x="424728" y="2598645"/>
                </a:lnTo>
                <a:lnTo>
                  <a:pt x="426914" y="2601575"/>
                </a:lnTo>
                <a:lnTo>
                  <a:pt x="430170" y="2602413"/>
                </a:lnTo>
                <a:lnTo>
                  <a:pt x="433472" y="2602459"/>
                </a:lnTo>
                <a:lnTo>
                  <a:pt x="435704" y="2603436"/>
                </a:lnTo>
                <a:lnTo>
                  <a:pt x="436169" y="2606412"/>
                </a:lnTo>
                <a:lnTo>
                  <a:pt x="434588" y="2609110"/>
                </a:lnTo>
                <a:lnTo>
                  <a:pt x="432728" y="2611435"/>
                </a:lnTo>
                <a:lnTo>
                  <a:pt x="432588" y="2613528"/>
                </a:lnTo>
                <a:lnTo>
                  <a:pt x="431983" y="2615156"/>
                </a:lnTo>
                <a:lnTo>
                  <a:pt x="431844" y="2619296"/>
                </a:lnTo>
                <a:lnTo>
                  <a:pt x="433100" y="2622598"/>
                </a:lnTo>
                <a:lnTo>
                  <a:pt x="436867" y="2621947"/>
                </a:lnTo>
                <a:lnTo>
                  <a:pt x="439425" y="2618970"/>
                </a:lnTo>
                <a:lnTo>
                  <a:pt x="441146" y="2615668"/>
                </a:lnTo>
                <a:lnTo>
                  <a:pt x="443332" y="2614319"/>
                </a:lnTo>
                <a:lnTo>
                  <a:pt x="447192" y="2616691"/>
                </a:lnTo>
                <a:lnTo>
                  <a:pt x="449146" y="2614133"/>
                </a:lnTo>
                <a:lnTo>
                  <a:pt x="448587" y="2612552"/>
                </a:lnTo>
                <a:lnTo>
                  <a:pt x="447192" y="2610924"/>
                </a:lnTo>
                <a:lnTo>
                  <a:pt x="446588" y="2608412"/>
                </a:lnTo>
                <a:lnTo>
                  <a:pt x="447332" y="2603110"/>
                </a:lnTo>
                <a:lnTo>
                  <a:pt x="448494" y="2601389"/>
                </a:lnTo>
                <a:lnTo>
                  <a:pt x="450727" y="2602971"/>
                </a:lnTo>
                <a:lnTo>
                  <a:pt x="456076" y="2611389"/>
                </a:lnTo>
                <a:lnTo>
                  <a:pt x="457331" y="2615714"/>
                </a:lnTo>
                <a:lnTo>
                  <a:pt x="457192" y="2620458"/>
                </a:lnTo>
                <a:lnTo>
                  <a:pt x="451611" y="2634876"/>
                </a:lnTo>
                <a:lnTo>
                  <a:pt x="452541" y="2642737"/>
                </a:lnTo>
                <a:lnTo>
                  <a:pt x="450215" y="2658457"/>
                </a:lnTo>
                <a:lnTo>
                  <a:pt x="448541" y="2659527"/>
                </a:lnTo>
                <a:lnTo>
                  <a:pt x="445332" y="2659155"/>
                </a:lnTo>
                <a:lnTo>
                  <a:pt x="442681" y="2657713"/>
                </a:lnTo>
                <a:lnTo>
                  <a:pt x="441006" y="2655015"/>
                </a:lnTo>
                <a:lnTo>
                  <a:pt x="440448" y="2651155"/>
                </a:lnTo>
                <a:lnTo>
                  <a:pt x="436820" y="2654736"/>
                </a:lnTo>
                <a:lnTo>
                  <a:pt x="434728" y="2658922"/>
                </a:lnTo>
                <a:lnTo>
                  <a:pt x="433193" y="2666503"/>
                </a:lnTo>
                <a:lnTo>
                  <a:pt x="436588" y="2667294"/>
                </a:lnTo>
                <a:lnTo>
                  <a:pt x="438774" y="2669898"/>
                </a:lnTo>
                <a:lnTo>
                  <a:pt x="441564" y="2671619"/>
                </a:lnTo>
                <a:lnTo>
                  <a:pt x="446634" y="2669712"/>
                </a:lnTo>
                <a:lnTo>
                  <a:pt x="451797" y="2665899"/>
                </a:lnTo>
                <a:lnTo>
                  <a:pt x="454076" y="2662922"/>
                </a:lnTo>
                <a:lnTo>
                  <a:pt x="454913" y="2659666"/>
                </a:lnTo>
                <a:lnTo>
                  <a:pt x="456634" y="2643713"/>
                </a:lnTo>
                <a:lnTo>
                  <a:pt x="456215" y="2641248"/>
                </a:lnTo>
                <a:lnTo>
                  <a:pt x="456401" y="2640411"/>
                </a:lnTo>
                <a:lnTo>
                  <a:pt x="457424" y="2639341"/>
                </a:lnTo>
                <a:lnTo>
                  <a:pt x="458773" y="2638737"/>
                </a:lnTo>
                <a:lnTo>
                  <a:pt x="459657" y="2638923"/>
                </a:lnTo>
                <a:lnTo>
                  <a:pt x="460075" y="2639993"/>
                </a:lnTo>
                <a:lnTo>
                  <a:pt x="459843" y="2642225"/>
                </a:lnTo>
                <a:lnTo>
                  <a:pt x="459982" y="2643109"/>
                </a:lnTo>
                <a:lnTo>
                  <a:pt x="460587" y="2644969"/>
                </a:lnTo>
                <a:lnTo>
                  <a:pt x="460634" y="2646923"/>
                </a:lnTo>
                <a:lnTo>
                  <a:pt x="460261" y="2648783"/>
                </a:lnTo>
                <a:lnTo>
                  <a:pt x="459657" y="2650411"/>
                </a:lnTo>
                <a:lnTo>
                  <a:pt x="462261" y="2650178"/>
                </a:lnTo>
                <a:lnTo>
                  <a:pt x="465098" y="2659759"/>
                </a:lnTo>
                <a:lnTo>
                  <a:pt x="465238" y="2663806"/>
                </a:lnTo>
                <a:lnTo>
                  <a:pt x="461006" y="2663480"/>
                </a:lnTo>
                <a:lnTo>
                  <a:pt x="458820" y="2667712"/>
                </a:lnTo>
                <a:lnTo>
                  <a:pt x="461099" y="2669526"/>
                </a:lnTo>
                <a:lnTo>
                  <a:pt x="475191" y="2669526"/>
                </a:lnTo>
                <a:lnTo>
                  <a:pt x="473889" y="2670922"/>
                </a:lnTo>
                <a:lnTo>
                  <a:pt x="469377" y="2673340"/>
                </a:lnTo>
                <a:lnTo>
                  <a:pt x="466261" y="2676503"/>
                </a:lnTo>
                <a:lnTo>
                  <a:pt x="465796" y="2678642"/>
                </a:lnTo>
                <a:lnTo>
                  <a:pt x="465889" y="2681061"/>
                </a:lnTo>
                <a:lnTo>
                  <a:pt x="466540" y="2683340"/>
                </a:lnTo>
                <a:lnTo>
                  <a:pt x="468029" y="2684875"/>
                </a:lnTo>
                <a:lnTo>
                  <a:pt x="469889" y="2684875"/>
                </a:lnTo>
                <a:lnTo>
                  <a:pt x="474679" y="2682689"/>
                </a:lnTo>
                <a:lnTo>
                  <a:pt x="476354" y="2682549"/>
                </a:lnTo>
                <a:lnTo>
                  <a:pt x="478772" y="2685619"/>
                </a:lnTo>
                <a:lnTo>
                  <a:pt x="478028" y="2689526"/>
                </a:lnTo>
                <a:lnTo>
                  <a:pt x="474447" y="2697990"/>
                </a:lnTo>
                <a:lnTo>
                  <a:pt x="470680" y="2695525"/>
                </a:lnTo>
                <a:lnTo>
                  <a:pt x="469563" y="2694316"/>
                </a:lnTo>
                <a:lnTo>
                  <a:pt x="468912" y="2698967"/>
                </a:lnTo>
                <a:lnTo>
                  <a:pt x="469517" y="2703944"/>
                </a:lnTo>
                <a:lnTo>
                  <a:pt x="468494" y="2708223"/>
                </a:lnTo>
                <a:lnTo>
                  <a:pt x="463099" y="2710874"/>
                </a:lnTo>
                <a:lnTo>
                  <a:pt x="461285" y="2710409"/>
                </a:lnTo>
                <a:lnTo>
                  <a:pt x="456727" y="2707758"/>
                </a:lnTo>
                <a:lnTo>
                  <a:pt x="454913" y="2707758"/>
                </a:lnTo>
                <a:lnTo>
                  <a:pt x="451704" y="2709432"/>
                </a:lnTo>
                <a:lnTo>
                  <a:pt x="446634" y="2710641"/>
                </a:lnTo>
                <a:lnTo>
                  <a:pt x="443750" y="2711850"/>
                </a:lnTo>
                <a:lnTo>
                  <a:pt x="452169" y="2713106"/>
                </a:lnTo>
                <a:lnTo>
                  <a:pt x="450215" y="2714641"/>
                </a:lnTo>
                <a:lnTo>
                  <a:pt x="448680" y="2715339"/>
                </a:lnTo>
                <a:lnTo>
                  <a:pt x="447471" y="2715432"/>
                </a:lnTo>
                <a:lnTo>
                  <a:pt x="446169" y="2715385"/>
                </a:lnTo>
                <a:lnTo>
                  <a:pt x="447564" y="2716641"/>
                </a:lnTo>
                <a:lnTo>
                  <a:pt x="448680" y="2717339"/>
                </a:lnTo>
                <a:lnTo>
                  <a:pt x="450169" y="2717432"/>
                </a:lnTo>
                <a:lnTo>
                  <a:pt x="452122" y="2716780"/>
                </a:lnTo>
                <a:lnTo>
                  <a:pt x="452866" y="2717850"/>
                </a:lnTo>
                <a:lnTo>
                  <a:pt x="446774" y="2721990"/>
                </a:lnTo>
                <a:lnTo>
                  <a:pt x="445704" y="2723896"/>
                </a:lnTo>
                <a:lnTo>
                  <a:pt x="448773" y="2723385"/>
                </a:lnTo>
                <a:lnTo>
                  <a:pt x="455285" y="2719664"/>
                </a:lnTo>
                <a:lnTo>
                  <a:pt x="461238" y="2717478"/>
                </a:lnTo>
                <a:lnTo>
                  <a:pt x="466587" y="2718222"/>
                </a:lnTo>
                <a:lnTo>
                  <a:pt x="469982" y="2721199"/>
                </a:lnTo>
                <a:lnTo>
                  <a:pt x="470354" y="2725245"/>
                </a:lnTo>
                <a:lnTo>
                  <a:pt x="468354" y="2724734"/>
                </a:lnTo>
                <a:lnTo>
                  <a:pt x="462866" y="2725013"/>
                </a:lnTo>
                <a:lnTo>
                  <a:pt x="458587" y="2731896"/>
                </a:lnTo>
                <a:lnTo>
                  <a:pt x="457471" y="2735477"/>
                </a:lnTo>
                <a:lnTo>
                  <a:pt x="459610" y="2737059"/>
                </a:lnTo>
                <a:lnTo>
                  <a:pt x="466959" y="2736826"/>
                </a:lnTo>
                <a:lnTo>
                  <a:pt x="470912" y="2736268"/>
                </a:lnTo>
                <a:lnTo>
                  <a:pt x="473517" y="2735384"/>
                </a:lnTo>
                <a:lnTo>
                  <a:pt x="475145" y="2736036"/>
                </a:lnTo>
                <a:lnTo>
                  <a:pt x="475982" y="2739338"/>
                </a:lnTo>
                <a:lnTo>
                  <a:pt x="477703" y="2742407"/>
                </a:lnTo>
                <a:lnTo>
                  <a:pt x="481749" y="2742175"/>
                </a:lnTo>
                <a:lnTo>
                  <a:pt x="483656" y="2739942"/>
                </a:lnTo>
                <a:lnTo>
                  <a:pt x="485005" y="2736268"/>
                </a:lnTo>
                <a:lnTo>
                  <a:pt x="486307" y="2730175"/>
                </a:lnTo>
                <a:lnTo>
                  <a:pt x="487842" y="2729106"/>
                </a:lnTo>
                <a:lnTo>
                  <a:pt x="491842" y="2744686"/>
                </a:lnTo>
                <a:lnTo>
                  <a:pt x="491842" y="2747570"/>
                </a:lnTo>
                <a:lnTo>
                  <a:pt x="489563" y="2749523"/>
                </a:lnTo>
                <a:lnTo>
                  <a:pt x="488679" y="2751058"/>
                </a:lnTo>
                <a:lnTo>
                  <a:pt x="486912" y="2752407"/>
                </a:lnTo>
                <a:lnTo>
                  <a:pt x="482400" y="2753942"/>
                </a:lnTo>
                <a:lnTo>
                  <a:pt x="480447" y="2754267"/>
                </a:lnTo>
                <a:lnTo>
                  <a:pt x="474773" y="2754314"/>
                </a:lnTo>
                <a:lnTo>
                  <a:pt x="472214" y="2754035"/>
                </a:lnTo>
                <a:lnTo>
                  <a:pt x="470075" y="2753337"/>
                </a:lnTo>
                <a:lnTo>
                  <a:pt x="467703" y="2752221"/>
                </a:lnTo>
                <a:lnTo>
                  <a:pt x="465378" y="2750547"/>
                </a:lnTo>
                <a:lnTo>
                  <a:pt x="463471" y="2748407"/>
                </a:lnTo>
                <a:lnTo>
                  <a:pt x="461145" y="2747803"/>
                </a:lnTo>
                <a:lnTo>
                  <a:pt x="454727" y="2750965"/>
                </a:lnTo>
                <a:lnTo>
                  <a:pt x="452494" y="2750547"/>
                </a:lnTo>
                <a:lnTo>
                  <a:pt x="449890" y="2749012"/>
                </a:lnTo>
                <a:lnTo>
                  <a:pt x="446401" y="2749384"/>
                </a:lnTo>
                <a:lnTo>
                  <a:pt x="442913" y="2750454"/>
                </a:lnTo>
                <a:lnTo>
                  <a:pt x="440355" y="2750965"/>
                </a:lnTo>
                <a:lnTo>
                  <a:pt x="437239" y="2750268"/>
                </a:lnTo>
                <a:lnTo>
                  <a:pt x="430170" y="2747291"/>
                </a:lnTo>
                <a:lnTo>
                  <a:pt x="428449" y="2748407"/>
                </a:lnTo>
                <a:lnTo>
                  <a:pt x="435193" y="2755244"/>
                </a:lnTo>
                <a:lnTo>
                  <a:pt x="443611" y="2759802"/>
                </a:lnTo>
                <a:lnTo>
                  <a:pt x="472121" y="2766314"/>
                </a:lnTo>
                <a:lnTo>
                  <a:pt x="475842" y="2768127"/>
                </a:lnTo>
                <a:lnTo>
                  <a:pt x="482307" y="2774546"/>
                </a:lnTo>
                <a:lnTo>
                  <a:pt x="486260" y="2775895"/>
                </a:lnTo>
                <a:lnTo>
                  <a:pt x="495144" y="2776825"/>
                </a:lnTo>
                <a:lnTo>
                  <a:pt x="492539" y="2779987"/>
                </a:lnTo>
                <a:lnTo>
                  <a:pt x="489749" y="2782220"/>
                </a:lnTo>
                <a:lnTo>
                  <a:pt x="486819" y="2783615"/>
                </a:lnTo>
                <a:lnTo>
                  <a:pt x="483749" y="2783848"/>
                </a:lnTo>
                <a:lnTo>
                  <a:pt x="483330" y="2782266"/>
                </a:lnTo>
                <a:lnTo>
                  <a:pt x="478633" y="2777522"/>
                </a:lnTo>
                <a:lnTo>
                  <a:pt x="477935" y="2777243"/>
                </a:lnTo>
                <a:lnTo>
                  <a:pt x="475982" y="2775150"/>
                </a:lnTo>
                <a:lnTo>
                  <a:pt x="473331" y="2773802"/>
                </a:lnTo>
                <a:lnTo>
                  <a:pt x="470447" y="2773616"/>
                </a:lnTo>
                <a:lnTo>
                  <a:pt x="467424" y="2774732"/>
                </a:lnTo>
                <a:lnTo>
                  <a:pt x="463564" y="2776685"/>
                </a:lnTo>
                <a:lnTo>
                  <a:pt x="457564" y="2777383"/>
                </a:lnTo>
                <a:lnTo>
                  <a:pt x="453750" y="2778592"/>
                </a:lnTo>
                <a:lnTo>
                  <a:pt x="458727" y="2781848"/>
                </a:lnTo>
                <a:lnTo>
                  <a:pt x="464866" y="2784266"/>
                </a:lnTo>
                <a:lnTo>
                  <a:pt x="469796" y="2787476"/>
                </a:lnTo>
                <a:lnTo>
                  <a:pt x="471098" y="2793150"/>
                </a:lnTo>
                <a:lnTo>
                  <a:pt x="467238" y="2799568"/>
                </a:lnTo>
                <a:lnTo>
                  <a:pt x="460447" y="2801242"/>
                </a:lnTo>
                <a:lnTo>
                  <a:pt x="452866" y="2800777"/>
                </a:lnTo>
                <a:lnTo>
                  <a:pt x="446634" y="2801103"/>
                </a:lnTo>
                <a:lnTo>
                  <a:pt x="450169" y="2804080"/>
                </a:lnTo>
                <a:lnTo>
                  <a:pt x="451750" y="2807707"/>
                </a:lnTo>
                <a:lnTo>
                  <a:pt x="453797" y="2815521"/>
                </a:lnTo>
                <a:lnTo>
                  <a:pt x="457052" y="2819056"/>
                </a:lnTo>
                <a:lnTo>
                  <a:pt x="465284" y="2822963"/>
                </a:lnTo>
                <a:lnTo>
                  <a:pt x="468308" y="2826265"/>
                </a:lnTo>
                <a:lnTo>
                  <a:pt x="466912" y="2827242"/>
                </a:lnTo>
                <a:lnTo>
                  <a:pt x="464354" y="2827055"/>
                </a:lnTo>
                <a:lnTo>
                  <a:pt x="459378" y="2825986"/>
                </a:lnTo>
                <a:lnTo>
                  <a:pt x="456076" y="2826125"/>
                </a:lnTo>
                <a:lnTo>
                  <a:pt x="458168" y="2831381"/>
                </a:lnTo>
                <a:lnTo>
                  <a:pt x="458261" y="2833102"/>
                </a:lnTo>
                <a:lnTo>
                  <a:pt x="457564" y="2835613"/>
                </a:lnTo>
                <a:lnTo>
                  <a:pt x="455145" y="2840311"/>
                </a:lnTo>
                <a:lnTo>
                  <a:pt x="454634" y="2842729"/>
                </a:lnTo>
                <a:lnTo>
                  <a:pt x="455517" y="2845892"/>
                </a:lnTo>
                <a:lnTo>
                  <a:pt x="462354" y="2854217"/>
                </a:lnTo>
                <a:lnTo>
                  <a:pt x="462215" y="2857101"/>
                </a:lnTo>
                <a:lnTo>
                  <a:pt x="455099" y="2868775"/>
                </a:lnTo>
                <a:lnTo>
                  <a:pt x="454866" y="2871752"/>
                </a:lnTo>
                <a:lnTo>
                  <a:pt x="455192" y="2874403"/>
                </a:lnTo>
                <a:lnTo>
                  <a:pt x="454494" y="2877007"/>
                </a:lnTo>
                <a:lnTo>
                  <a:pt x="451332" y="2880123"/>
                </a:lnTo>
                <a:lnTo>
                  <a:pt x="448773" y="2883193"/>
                </a:lnTo>
                <a:lnTo>
                  <a:pt x="447611" y="2890123"/>
                </a:lnTo>
                <a:lnTo>
                  <a:pt x="445146" y="2893146"/>
                </a:lnTo>
                <a:lnTo>
                  <a:pt x="430170" y="2907704"/>
                </a:lnTo>
                <a:lnTo>
                  <a:pt x="429937" y="2908959"/>
                </a:lnTo>
                <a:lnTo>
                  <a:pt x="429379" y="2909843"/>
                </a:lnTo>
                <a:lnTo>
                  <a:pt x="426263" y="2911099"/>
                </a:lnTo>
                <a:lnTo>
                  <a:pt x="424356" y="2911285"/>
                </a:lnTo>
                <a:lnTo>
                  <a:pt x="421054" y="2910169"/>
                </a:lnTo>
                <a:lnTo>
                  <a:pt x="419379" y="2909843"/>
                </a:lnTo>
                <a:lnTo>
                  <a:pt x="416077" y="2908773"/>
                </a:lnTo>
                <a:lnTo>
                  <a:pt x="410728" y="2903843"/>
                </a:lnTo>
                <a:lnTo>
                  <a:pt x="408217" y="2902402"/>
                </a:lnTo>
                <a:lnTo>
                  <a:pt x="406450" y="2903657"/>
                </a:lnTo>
                <a:lnTo>
                  <a:pt x="405659" y="2907704"/>
                </a:lnTo>
                <a:lnTo>
                  <a:pt x="399520" y="2918959"/>
                </a:lnTo>
                <a:lnTo>
                  <a:pt x="398543" y="2922959"/>
                </a:lnTo>
                <a:lnTo>
                  <a:pt x="397427" y="2938493"/>
                </a:lnTo>
                <a:lnTo>
                  <a:pt x="398636" y="2940447"/>
                </a:lnTo>
                <a:lnTo>
                  <a:pt x="400915" y="2941609"/>
                </a:lnTo>
                <a:lnTo>
                  <a:pt x="403984" y="2943981"/>
                </a:lnTo>
                <a:lnTo>
                  <a:pt x="405519" y="2946446"/>
                </a:lnTo>
                <a:lnTo>
                  <a:pt x="406775" y="2950214"/>
                </a:lnTo>
                <a:lnTo>
                  <a:pt x="407194" y="2953981"/>
                </a:lnTo>
                <a:lnTo>
                  <a:pt x="406217" y="2956446"/>
                </a:lnTo>
                <a:lnTo>
                  <a:pt x="406217" y="2961190"/>
                </a:lnTo>
                <a:lnTo>
                  <a:pt x="412589" y="2986212"/>
                </a:lnTo>
                <a:lnTo>
                  <a:pt x="412356" y="2988724"/>
                </a:lnTo>
                <a:lnTo>
                  <a:pt x="410914" y="2992863"/>
                </a:lnTo>
                <a:lnTo>
                  <a:pt x="409798" y="2997514"/>
                </a:lnTo>
                <a:lnTo>
                  <a:pt x="410635" y="3001561"/>
                </a:lnTo>
                <a:lnTo>
                  <a:pt x="413147" y="3003793"/>
                </a:lnTo>
                <a:lnTo>
                  <a:pt x="416542" y="3004956"/>
                </a:lnTo>
                <a:lnTo>
                  <a:pt x="423519" y="3005747"/>
                </a:lnTo>
                <a:lnTo>
                  <a:pt x="425053" y="3001049"/>
                </a:lnTo>
                <a:lnTo>
                  <a:pt x="424449" y="2997282"/>
                </a:lnTo>
                <a:lnTo>
                  <a:pt x="422914" y="2993701"/>
                </a:lnTo>
                <a:lnTo>
                  <a:pt x="422309" y="2989329"/>
                </a:lnTo>
                <a:lnTo>
                  <a:pt x="423100" y="2986585"/>
                </a:lnTo>
                <a:lnTo>
                  <a:pt x="424635" y="2984026"/>
                </a:lnTo>
                <a:lnTo>
                  <a:pt x="425751" y="2981608"/>
                </a:lnTo>
                <a:lnTo>
                  <a:pt x="425426" y="2979282"/>
                </a:lnTo>
                <a:lnTo>
                  <a:pt x="424449" y="2977003"/>
                </a:lnTo>
                <a:lnTo>
                  <a:pt x="424774" y="2975004"/>
                </a:lnTo>
                <a:lnTo>
                  <a:pt x="452587" y="2902076"/>
                </a:lnTo>
                <a:lnTo>
                  <a:pt x="456076" y="2888867"/>
                </a:lnTo>
                <a:lnTo>
                  <a:pt x="457796" y="2886123"/>
                </a:lnTo>
                <a:lnTo>
                  <a:pt x="460820" y="2877240"/>
                </a:lnTo>
                <a:lnTo>
                  <a:pt x="465982" y="2868821"/>
                </a:lnTo>
                <a:lnTo>
                  <a:pt x="467703" y="2865473"/>
                </a:lnTo>
                <a:lnTo>
                  <a:pt x="467843" y="2863380"/>
                </a:lnTo>
                <a:lnTo>
                  <a:pt x="467424" y="2861426"/>
                </a:lnTo>
                <a:lnTo>
                  <a:pt x="467843" y="2859194"/>
                </a:lnTo>
                <a:lnTo>
                  <a:pt x="470494" y="2856543"/>
                </a:lnTo>
                <a:lnTo>
                  <a:pt x="473424" y="2850683"/>
                </a:lnTo>
                <a:lnTo>
                  <a:pt x="474121" y="2849613"/>
                </a:lnTo>
                <a:lnTo>
                  <a:pt x="475889" y="2847938"/>
                </a:lnTo>
                <a:lnTo>
                  <a:pt x="480679" y="2837706"/>
                </a:lnTo>
                <a:lnTo>
                  <a:pt x="486167" y="2842218"/>
                </a:lnTo>
                <a:lnTo>
                  <a:pt x="471935" y="2867798"/>
                </a:lnTo>
                <a:lnTo>
                  <a:pt x="431751" y="2968678"/>
                </a:lnTo>
                <a:lnTo>
                  <a:pt x="431146" y="3007095"/>
                </a:lnTo>
                <a:lnTo>
                  <a:pt x="434960" y="3013979"/>
                </a:lnTo>
                <a:lnTo>
                  <a:pt x="464540" y="3039141"/>
                </a:lnTo>
                <a:lnTo>
                  <a:pt x="469563" y="3041094"/>
                </a:lnTo>
                <a:lnTo>
                  <a:pt x="477842" y="3042489"/>
                </a:lnTo>
                <a:lnTo>
                  <a:pt x="480726" y="3041513"/>
                </a:lnTo>
                <a:lnTo>
                  <a:pt x="483051" y="3040210"/>
                </a:lnTo>
                <a:lnTo>
                  <a:pt x="485284" y="3039885"/>
                </a:lnTo>
                <a:lnTo>
                  <a:pt x="487563" y="3041978"/>
                </a:lnTo>
                <a:lnTo>
                  <a:pt x="489005" y="3042350"/>
                </a:lnTo>
                <a:lnTo>
                  <a:pt x="494632" y="3042536"/>
                </a:lnTo>
                <a:lnTo>
                  <a:pt x="496260" y="3042350"/>
                </a:lnTo>
                <a:lnTo>
                  <a:pt x="501190" y="3039792"/>
                </a:lnTo>
                <a:lnTo>
                  <a:pt x="506818" y="3038211"/>
                </a:lnTo>
                <a:lnTo>
                  <a:pt x="512073" y="3038025"/>
                </a:lnTo>
                <a:lnTo>
                  <a:pt x="515701" y="3039745"/>
                </a:lnTo>
                <a:lnTo>
                  <a:pt x="518213" y="3044210"/>
                </a:lnTo>
                <a:lnTo>
                  <a:pt x="516027" y="3046350"/>
                </a:lnTo>
                <a:lnTo>
                  <a:pt x="511329" y="3047559"/>
                </a:lnTo>
                <a:lnTo>
                  <a:pt x="506260" y="3049652"/>
                </a:lnTo>
                <a:lnTo>
                  <a:pt x="504027" y="3052954"/>
                </a:lnTo>
                <a:lnTo>
                  <a:pt x="503562" y="3057605"/>
                </a:lnTo>
                <a:lnTo>
                  <a:pt x="504585" y="3076209"/>
                </a:lnTo>
                <a:lnTo>
                  <a:pt x="506911" y="3084674"/>
                </a:lnTo>
                <a:lnTo>
                  <a:pt x="512539" y="3090162"/>
                </a:lnTo>
                <a:lnTo>
                  <a:pt x="522724" y="3090767"/>
                </a:lnTo>
                <a:lnTo>
                  <a:pt x="531840" y="3088023"/>
                </a:lnTo>
                <a:lnTo>
                  <a:pt x="533375" y="3087883"/>
                </a:lnTo>
                <a:lnTo>
                  <a:pt x="539561" y="3090674"/>
                </a:lnTo>
                <a:lnTo>
                  <a:pt x="545933" y="3091930"/>
                </a:lnTo>
                <a:lnTo>
                  <a:pt x="549421" y="3094488"/>
                </a:lnTo>
                <a:lnTo>
                  <a:pt x="562909" y="3114766"/>
                </a:lnTo>
                <a:lnTo>
                  <a:pt x="566164" y="3116487"/>
                </a:lnTo>
                <a:lnTo>
                  <a:pt x="570350" y="3117743"/>
                </a:lnTo>
                <a:lnTo>
                  <a:pt x="571467" y="3121091"/>
                </a:lnTo>
                <a:lnTo>
                  <a:pt x="569234" y="3124486"/>
                </a:lnTo>
                <a:lnTo>
                  <a:pt x="563792" y="3125975"/>
                </a:lnTo>
                <a:lnTo>
                  <a:pt x="565420" y="3128207"/>
                </a:lnTo>
                <a:lnTo>
                  <a:pt x="567746" y="3128998"/>
                </a:lnTo>
                <a:lnTo>
                  <a:pt x="570211" y="3129510"/>
                </a:lnTo>
                <a:lnTo>
                  <a:pt x="572257" y="3130905"/>
                </a:lnTo>
                <a:lnTo>
                  <a:pt x="573839" y="3134719"/>
                </a:lnTo>
                <a:lnTo>
                  <a:pt x="573885" y="3142811"/>
                </a:lnTo>
                <a:lnTo>
                  <a:pt x="575466" y="3146951"/>
                </a:lnTo>
                <a:lnTo>
                  <a:pt x="584768" y="3155602"/>
                </a:lnTo>
                <a:lnTo>
                  <a:pt x="586489" y="3159601"/>
                </a:lnTo>
                <a:lnTo>
                  <a:pt x="583699" y="3167973"/>
                </a:lnTo>
                <a:lnTo>
                  <a:pt x="583001" y="3172764"/>
                </a:lnTo>
                <a:lnTo>
                  <a:pt x="585699" y="3174950"/>
                </a:lnTo>
                <a:lnTo>
                  <a:pt x="591001" y="3175926"/>
                </a:lnTo>
                <a:lnTo>
                  <a:pt x="593512" y="3178484"/>
                </a:lnTo>
                <a:lnTo>
                  <a:pt x="593838" y="3182252"/>
                </a:lnTo>
                <a:lnTo>
                  <a:pt x="592536" y="3186903"/>
                </a:lnTo>
                <a:lnTo>
                  <a:pt x="586117" y="3195740"/>
                </a:lnTo>
                <a:lnTo>
                  <a:pt x="581187" y="3200949"/>
                </a:lnTo>
                <a:lnTo>
                  <a:pt x="577652" y="3201460"/>
                </a:lnTo>
                <a:lnTo>
                  <a:pt x="572257" y="3196809"/>
                </a:lnTo>
                <a:lnTo>
                  <a:pt x="570676" y="3194763"/>
                </a:lnTo>
                <a:lnTo>
                  <a:pt x="569932" y="3192391"/>
                </a:lnTo>
                <a:lnTo>
                  <a:pt x="569234" y="3185275"/>
                </a:lnTo>
                <a:lnTo>
                  <a:pt x="567095" y="3180763"/>
                </a:lnTo>
                <a:lnTo>
                  <a:pt x="564025" y="3177880"/>
                </a:lnTo>
                <a:lnTo>
                  <a:pt x="559839" y="3177368"/>
                </a:lnTo>
                <a:lnTo>
                  <a:pt x="554351" y="3179833"/>
                </a:lnTo>
                <a:lnTo>
                  <a:pt x="553049" y="3181694"/>
                </a:lnTo>
                <a:lnTo>
                  <a:pt x="552770" y="3183461"/>
                </a:lnTo>
                <a:lnTo>
                  <a:pt x="552025" y="3184763"/>
                </a:lnTo>
                <a:lnTo>
                  <a:pt x="549095" y="3184996"/>
                </a:lnTo>
                <a:lnTo>
                  <a:pt x="547281" y="3184066"/>
                </a:lnTo>
                <a:lnTo>
                  <a:pt x="544305" y="3180252"/>
                </a:lnTo>
                <a:lnTo>
                  <a:pt x="542677" y="3179089"/>
                </a:lnTo>
                <a:lnTo>
                  <a:pt x="537840" y="3179043"/>
                </a:lnTo>
                <a:lnTo>
                  <a:pt x="531422" y="3180484"/>
                </a:lnTo>
                <a:lnTo>
                  <a:pt x="525143" y="3182717"/>
                </a:lnTo>
                <a:lnTo>
                  <a:pt x="509608" y="3191089"/>
                </a:lnTo>
                <a:lnTo>
                  <a:pt x="504167" y="3194623"/>
                </a:lnTo>
                <a:lnTo>
                  <a:pt x="499655" y="3199228"/>
                </a:lnTo>
                <a:lnTo>
                  <a:pt x="497516" y="3207693"/>
                </a:lnTo>
                <a:lnTo>
                  <a:pt x="495469" y="3212483"/>
                </a:lnTo>
                <a:lnTo>
                  <a:pt x="491470" y="3214669"/>
                </a:lnTo>
                <a:lnTo>
                  <a:pt x="487656" y="3213879"/>
                </a:lnTo>
                <a:lnTo>
                  <a:pt x="474493" y="3204344"/>
                </a:lnTo>
                <a:lnTo>
                  <a:pt x="463238" y="3189135"/>
                </a:lnTo>
                <a:lnTo>
                  <a:pt x="461471" y="3187600"/>
                </a:lnTo>
                <a:lnTo>
                  <a:pt x="459099" y="3186670"/>
                </a:lnTo>
                <a:lnTo>
                  <a:pt x="457238" y="3186949"/>
                </a:lnTo>
                <a:lnTo>
                  <a:pt x="452355" y="3188856"/>
                </a:lnTo>
                <a:lnTo>
                  <a:pt x="450634" y="3188996"/>
                </a:lnTo>
                <a:lnTo>
                  <a:pt x="447425" y="3186112"/>
                </a:lnTo>
                <a:lnTo>
                  <a:pt x="440402" y="3168252"/>
                </a:lnTo>
                <a:lnTo>
                  <a:pt x="439844" y="3154113"/>
                </a:lnTo>
                <a:lnTo>
                  <a:pt x="437983" y="3155323"/>
                </a:lnTo>
                <a:lnTo>
                  <a:pt x="436727" y="3148207"/>
                </a:lnTo>
                <a:lnTo>
                  <a:pt x="430170" y="3146951"/>
                </a:lnTo>
                <a:lnTo>
                  <a:pt x="422449" y="3147834"/>
                </a:lnTo>
                <a:lnTo>
                  <a:pt x="417751" y="3147183"/>
                </a:lnTo>
                <a:lnTo>
                  <a:pt x="409566" y="3133184"/>
                </a:lnTo>
                <a:lnTo>
                  <a:pt x="399240" y="3122626"/>
                </a:lnTo>
                <a:lnTo>
                  <a:pt x="398543" y="3117975"/>
                </a:lnTo>
                <a:lnTo>
                  <a:pt x="402961" y="3112673"/>
                </a:lnTo>
                <a:lnTo>
                  <a:pt x="404729" y="3109975"/>
                </a:lnTo>
                <a:lnTo>
                  <a:pt x="407566" y="3100394"/>
                </a:lnTo>
                <a:lnTo>
                  <a:pt x="408124" y="3096906"/>
                </a:lnTo>
                <a:lnTo>
                  <a:pt x="407659" y="3080674"/>
                </a:lnTo>
                <a:lnTo>
                  <a:pt x="404078" y="3064675"/>
                </a:lnTo>
                <a:lnTo>
                  <a:pt x="400217" y="3056163"/>
                </a:lnTo>
                <a:lnTo>
                  <a:pt x="395055" y="3048629"/>
                </a:lnTo>
                <a:lnTo>
                  <a:pt x="388683" y="3042489"/>
                </a:lnTo>
                <a:lnTo>
                  <a:pt x="381241" y="3038118"/>
                </a:lnTo>
                <a:lnTo>
                  <a:pt x="367521" y="3033932"/>
                </a:lnTo>
                <a:lnTo>
                  <a:pt x="364498" y="3033792"/>
                </a:lnTo>
                <a:lnTo>
                  <a:pt x="361335" y="3035327"/>
                </a:lnTo>
                <a:lnTo>
                  <a:pt x="358730" y="3035746"/>
                </a:lnTo>
                <a:lnTo>
                  <a:pt x="356451" y="3036536"/>
                </a:lnTo>
                <a:lnTo>
                  <a:pt x="354312" y="3038862"/>
                </a:lnTo>
                <a:lnTo>
                  <a:pt x="353847" y="3040629"/>
                </a:lnTo>
                <a:lnTo>
                  <a:pt x="355010" y="3047233"/>
                </a:lnTo>
                <a:lnTo>
                  <a:pt x="353521" y="3048257"/>
                </a:lnTo>
                <a:lnTo>
                  <a:pt x="350824" y="3046675"/>
                </a:lnTo>
                <a:lnTo>
                  <a:pt x="347335" y="3040676"/>
                </a:lnTo>
                <a:lnTo>
                  <a:pt x="344591" y="3038676"/>
                </a:lnTo>
                <a:lnTo>
                  <a:pt x="340359" y="3038443"/>
                </a:lnTo>
                <a:lnTo>
                  <a:pt x="336964" y="3040350"/>
                </a:lnTo>
                <a:lnTo>
                  <a:pt x="330313" y="3046582"/>
                </a:lnTo>
                <a:lnTo>
                  <a:pt x="331243" y="3033699"/>
                </a:lnTo>
                <a:lnTo>
                  <a:pt x="329755" y="3033699"/>
                </a:lnTo>
                <a:lnTo>
                  <a:pt x="327290" y="3032769"/>
                </a:lnTo>
                <a:lnTo>
                  <a:pt x="325383" y="3032350"/>
                </a:lnTo>
                <a:lnTo>
                  <a:pt x="325011" y="3026164"/>
                </a:lnTo>
                <a:lnTo>
                  <a:pt x="320964" y="3024537"/>
                </a:lnTo>
                <a:lnTo>
                  <a:pt x="310128" y="3026025"/>
                </a:lnTo>
                <a:lnTo>
                  <a:pt x="305244" y="3024769"/>
                </a:lnTo>
                <a:lnTo>
                  <a:pt x="298361" y="3018397"/>
                </a:lnTo>
                <a:lnTo>
                  <a:pt x="294779" y="3016351"/>
                </a:lnTo>
                <a:lnTo>
                  <a:pt x="283896" y="3017467"/>
                </a:lnTo>
                <a:lnTo>
                  <a:pt x="270641" y="3021002"/>
                </a:lnTo>
                <a:lnTo>
                  <a:pt x="259757" y="3021374"/>
                </a:lnTo>
                <a:lnTo>
                  <a:pt x="255851" y="3012909"/>
                </a:lnTo>
                <a:lnTo>
                  <a:pt x="257246" y="3009328"/>
                </a:lnTo>
                <a:lnTo>
                  <a:pt x="259525" y="3005421"/>
                </a:lnTo>
                <a:lnTo>
                  <a:pt x="261013" y="3001282"/>
                </a:lnTo>
                <a:lnTo>
                  <a:pt x="259943" y="2997003"/>
                </a:lnTo>
                <a:lnTo>
                  <a:pt x="256269" y="2990910"/>
                </a:lnTo>
                <a:lnTo>
                  <a:pt x="254734" y="2989282"/>
                </a:lnTo>
                <a:lnTo>
                  <a:pt x="252362" y="2987887"/>
                </a:lnTo>
                <a:lnTo>
                  <a:pt x="250176" y="2987422"/>
                </a:lnTo>
                <a:lnTo>
                  <a:pt x="248037" y="2987189"/>
                </a:lnTo>
                <a:lnTo>
                  <a:pt x="245851" y="2986585"/>
                </a:lnTo>
                <a:lnTo>
                  <a:pt x="243200" y="2983840"/>
                </a:lnTo>
                <a:lnTo>
                  <a:pt x="240642" y="2977143"/>
                </a:lnTo>
                <a:lnTo>
                  <a:pt x="237247" y="2975794"/>
                </a:lnTo>
                <a:lnTo>
                  <a:pt x="234130" y="2973748"/>
                </a:lnTo>
                <a:lnTo>
                  <a:pt x="228038" y="2960120"/>
                </a:lnTo>
                <a:lnTo>
                  <a:pt x="221480" y="2955423"/>
                </a:lnTo>
                <a:lnTo>
                  <a:pt x="204876" y="2948679"/>
                </a:lnTo>
                <a:lnTo>
                  <a:pt x="197481" y="2944121"/>
                </a:lnTo>
                <a:lnTo>
                  <a:pt x="185016" y="2932214"/>
                </a:lnTo>
                <a:lnTo>
                  <a:pt x="178551" y="2928075"/>
                </a:lnTo>
                <a:lnTo>
                  <a:pt x="171017" y="2926912"/>
                </a:lnTo>
                <a:lnTo>
                  <a:pt x="171575" y="2926308"/>
                </a:lnTo>
                <a:lnTo>
                  <a:pt x="172179" y="2925889"/>
                </a:lnTo>
                <a:lnTo>
                  <a:pt x="172412" y="2925470"/>
                </a:lnTo>
                <a:lnTo>
                  <a:pt x="171807" y="2924773"/>
                </a:lnTo>
                <a:lnTo>
                  <a:pt x="157250" y="2924494"/>
                </a:lnTo>
                <a:lnTo>
                  <a:pt x="154971" y="2924726"/>
                </a:lnTo>
                <a:lnTo>
                  <a:pt x="151622" y="2924494"/>
                </a:lnTo>
                <a:lnTo>
                  <a:pt x="137204" y="2925610"/>
                </a:lnTo>
                <a:lnTo>
                  <a:pt x="114786" y="2930819"/>
                </a:lnTo>
                <a:lnTo>
                  <a:pt x="110461" y="2931284"/>
                </a:lnTo>
                <a:lnTo>
                  <a:pt x="108926" y="2930121"/>
                </a:lnTo>
                <a:lnTo>
                  <a:pt x="106786" y="2925843"/>
                </a:lnTo>
                <a:lnTo>
                  <a:pt x="105112" y="2923378"/>
                </a:lnTo>
                <a:lnTo>
                  <a:pt x="104089" y="2921378"/>
                </a:lnTo>
                <a:lnTo>
                  <a:pt x="103298" y="2920680"/>
                </a:lnTo>
                <a:lnTo>
                  <a:pt x="101856" y="2920447"/>
                </a:lnTo>
                <a:lnTo>
                  <a:pt x="101112" y="2920866"/>
                </a:lnTo>
                <a:lnTo>
                  <a:pt x="100415" y="2921471"/>
                </a:lnTo>
                <a:lnTo>
                  <a:pt x="99112" y="2921657"/>
                </a:lnTo>
                <a:lnTo>
                  <a:pt x="90741" y="2922122"/>
                </a:lnTo>
                <a:lnTo>
                  <a:pt x="87299" y="2921052"/>
                </a:lnTo>
                <a:lnTo>
                  <a:pt x="79997" y="2913936"/>
                </a:lnTo>
                <a:lnTo>
                  <a:pt x="75811" y="2913610"/>
                </a:lnTo>
                <a:lnTo>
                  <a:pt x="71020" y="2914541"/>
                </a:lnTo>
                <a:lnTo>
                  <a:pt x="65393" y="2914913"/>
                </a:lnTo>
                <a:lnTo>
                  <a:pt x="62137" y="2914308"/>
                </a:lnTo>
                <a:lnTo>
                  <a:pt x="54044" y="2911145"/>
                </a:lnTo>
                <a:lnTo>
                  <a:pt x="51672" y="2909239"/>
                </a:lnTo>
                <a:lnTo>
                  <a:pt x="48370" y="2905611"/>
                </a:lnTo>
                <a:lnTo>
                  <a:pt x="26696" y="2892727"/>
                </a:lnTo>
                <a:lnTo>
                  <a:pt x="23859" y="2889565"/>
                </a:lnTo>
                <a:lnTo>
                  <a:pt x="23766" y="2889332"/>
                </a:lnTo>
                <a:lnTo>
                  <a:pt x="21766" y="2885100"/>
                </a:lnTo>
                <a:lnTo>
                  <a:pt x="18697" y="2871147"/>
                </a:lnTo>
                <a:lnTo>
                  <a:pt x="17115" y="2869007"/>
                </a:lnTo>
                <a:lnTo>
                  <a:pt x="13395" y="2866217"/>
                </a:lnTo>
                <a:lnTo>
                  <a:pt x="11767" y="2864542"/>
                </a:lnTo>
                <a:lnTo>
                  <a:pt x="4232" y="2852636"/>
                </a:lnTo>
                <a:lnTo>
                  <a:pt x="2790" y="2848497"/>
                </a:lnTo>
                <a:lnTo>
                  <a:pt x="0" y="2831009"/>
                </a:lnTo>
                <a:lnTo>
                  <a:pt x="651" y="2827102"/>
                </a:lnTo>
                <a:lnTo>
                  <a:pt x="4558" y="2823056"/>
                </a:lnTo>
                <a:lnTo>
                  <a:pt x="6046" y="2820451"/>
                </a:lnTo>
                <a:lnTo>
                  <a:pt x="9302" y="2810544"/>
                </a:lnTo>
                <a:lnTo>
                  <a:pt x="9674" y="2807335"/>
                </a:lnTo>
                <a:lnTo>
                  <a:pt x="7302" y="2804359"/>
                </a:lnTo>
                <a:lnTo>
                  <a:pt x="3674" y="2801382"/>
                </a:lnTo>
                <a:lnTo>
                  <a:pt x="837" y="2797801"/>
                </a:lnTo>
                <a:lnTo>
                  <a:pt x="1209" y="2792871"/>
                </a:lnTo>
                <a:lnTo>
                  <a:pt x="2093" y="2789150"/>
                </a:lnTo>
                <a:lnTo>
                  <a:pt x="2651" y="2761337"/>
                </a:lnTo>
                <a:lnTo>
                  <a:pt x="4651" y="2758081"/>
                </a:lnTo>
                <a:lnTo>
                  <a:pt x="7348" y="2755988"/>
                </a:lnTo>
                <a:lnTo>
                  <a:pt x="7441" y="2755895"/>
                </a:lnTo>
                <a:lnTo>
                  <a:pt x="7162" y="2757058"/>
                </a:lnTo>
                <a:lnTo>
                  <a:pt x="11953" y="2761616"/>
                </a:lnTo>
                <a:lnTo>
                  <a:pt x="13720" y="2762546"/>
                </a:lnTo>
                <a:lnTo>
                  <a:pt x="19208" y="2764407"/>
                </a:lnTo>
                <a:lnTo>
                  <a:pt x="20697" y="2765755"/>
                </a:lnTo>
                <a:lnTo>
                  <a:pt x="22976" y="2769709"/>
                </a:lnTo>
                <a:lnTo>
                  <a:pt x="24464" y="2771476"/>
                </a:lnTo>
                <a:lnTo>
                  <a:pt x="26324" y="2772313"/>
                </a:lnTo>
                <a:lnTo>
                  <a:pt x="28929" y="2774220"/>
                </a:lnTo>
                <a:lnTo>
                  <a:pt x="35115" y="2783104"/>
                </a:lnTo>
                <a:lnTo>
                  <a:pt x="38975" y="2785662"/>
                </a:lnTo>
                <a:lnTo>
                  <a:pt x="38277" y="2782638"/>
                </a:lnTo>
                <a:lnTo>
                  <a:pt x="35533" y="2776174"/>
                </a:lnTo>
                <a:lnTo>
                  <a:pt x="35812" y="2773709"/>
                </a:lnTo>
                <a:lnTo>
                  <a:pt x="39301" y="2770964"/>
                </a:lnTo>
                <a:lnTo>
                  <a:pt x="43347" y="2770453"/>
                </a:lnTo>
                <a:lnTo>
                  <a:pt x="47347" y="2770778"/>
                </a:lnTo>
                <a:lnTo>
                  <a:pt x="50975" y="2770546"/>
                </a:lnTo>
                <a:lnTo>
                  <a:pt x="55346" y="2768639"/>
                </a:lnTo>
                <a:lnTo>
                  <a:pt x="57812" y="2766546"/>
                </a:lnTo>
                <a:lnTo>
                  <a:pt x="61579" y="2761430"/>
                </a:lnTo>
                <a:lnTo>
                  <a:pt x="67579" y="2755709"/>
                </a:lnTo>
                <a:lnTo>
                  <a:pt x="70695" y="2752268"/>
                </a:lnTo>
                <a:lnTo>
                  <a:pt x="72695" y="2748593"/>
                </a:lnTo>
                <a:lnTo>
                  <a:pt x="74788" y="2749244"/>
                </a:lnTo>
                <a:lnTo>
                  <a:pt x="76043" y="2749244"/>
                </a:lnTo>
                <a:lnTo>
                  <a:pt x="77764" y="2748826"/>
                </a:lnTo>
                <a:lnTo>
                  <a:pt x="83485" y="2746640"/>
                </a:lnTo>
                <a:lnTo>
                  <a:pt x="88973" y="2745198"/>
                </a:lnTo>
                <a:lnTo>
                  <a:pt x="93671" y="2745431"/>
                </a:lnTo>
                <a:lnTo>
                  <a:pt x="97112" y="2747942"/>
                </a:lnTo>
                <a:lnTo>
                  <a:pt x="100647" y="2750640"/>
                </a:lnTo>
                <a:lnTo>
                  <a:pt x="104973" y="2750407"/>
                </a:lnTo>
                <a:lnTo>
                  <a:pt x="110042" y="2748733"/>
                </a:lnTo>
                <a:lnTo>
                  <a:pt x="115298" y="2746128"/>
                </a:lnTo>
                <a:lnTo>
                  <a:pt x="120879" y="2742314"/>
                </a:lnTo>
                <a:lnTo>
                  <a:pt x="129158" y="2733850"/>
                </a:lnTo>
                <a:lnTo>
                  <a:pt x="132971" y="2730501"/>
                </a:lnTo>
                <a:lnTo>
                  <a:pt x="134088" y="2728966"/>
                </a:lnTo>
                <a:lnTo>
                  <a:pt x="138181" y="2721710"/>
                </a:lnTo>
                <a:lnTo>
                  <a:pt x="140041" y="2719618"/>
                </a:lnTo>
                <a:lnTo>
                  <a:pt x="145948" y="2714687"/>
                </a:lnTo>
                <a:lnTo>
                  <a:pt x="154087" y="2705106"/>
                </a:lnTo>
                <a:lnTo>
                  <a:pt x="156924" y="2696781"/>
                </a:lnTo>
                <a:lnTo>
                  <a:pt x="156598" y="2679572"/>
                </a:lnTo>
                <a:lnTo>
                  <a:pt x="158784" y="2663806"/>
                </a:lnTo>
                <a:lnTo>
                  <a:pt x="158087" y="2659945"/>
                </a:lnTo>
                <a:lnTo>
                  <a:pt x="152227" y="2653387"/>
                </a:lnTo>
                <a:lnTo>
                  <a:pt x="145297" y="2648550"/>
                </a:lnTo>
                <a:lnTo>
                  <a:pt x="137436" y="2644923"/>
                </a:lnTo>
                <a:lnTo>
                  <a:pt x="133576" y="2641620"/>
                </a:lnTo>
                <a:lnTo>
                  <a:pt x="134785" y="2638225"/>
                </a:lnTo>
                <a:lnTo>
                  <a:pt x="137111" y="2634272"/>
                </a:lnTo>
                <a:lnTo>
                  <a:pt x="136506" y="2629109"/>
                </a:lnTo>
                <a:lnTo>
                  <a:pt x="133437" y="2619761"/>
                </a:lnTo>
                <a:lnTo>
                  <a:pt x="134134" y="2615342"/>
                </a:lnTo>
                <a:lnTo>
                  <a:pt x="137669" y="2603994"/>
                </a:lnTo>
                <a:lnTo>
                  <a:pt x="137297" y="2597948"/>
                </a:lnTo>
                <a:lnTo>
                  <a:pt x="138413" y="2595017"/>
                </a:lnTo>
                <a:lnTo>
                  <a:pt x="140785" y="2590506"/>
                </a:lnTo>
                <a:lnTo>
                  <a:pt x="140925" y="2588041"/>
                </a:lnTo>
                <a:lnTo>
                  <a:pt x="140087" y="2584134"/>
                </a:lnTo>
                <a:lnTo>
                  <a:pt x="139994" y="2581995"/>
                </a:lnTo>
                <a:lnTo>
                  <a:pt x="142087" y="2563530"/>
                </a:lnTo>
                <a:lnTo>
                  <a:pt x="141994" y="2554368"/>
                </a:lnTo>
                <a:lnTo>
                  <a:pt x="140041" y="2545205"/>
                </a:lnTo>
                <a:lnTo>
                  <a:pt x="124646" y="2517532"/>
                </a:lnTo>
                <a:lnTo>
                  <a:pt x="121530" y="2514090"/>
                </a:lnTo>
                <a:lnTo>
                  <a:pt x="117670" y="2512648"/>
                </a:lnTo>
                <a:lnTo>
                  <a:pt x="106786" y="2511021"/>
                </a:lnTo>
                <a:lnTo>
                  <a:pt x="103624" y="2509532"/>
                </a:lnTo>
                <a:lnTo>
                  <a:pt x="95205" y="2496975"/>
                </a:lnTo>
                <a:lnTo>
                  <a:pt x="93950" y="2492370"/>
                </a:lnTo>
                <a:lnTo>
                  <a:pt x="92973" y="2484138"/>
                </a:lnTo>
                <a:lnTo>
                  <a:pt x="90973" y="2479719"/>
                </a:lnTo>
                <a:lnTo>
                  <a:pt x="101205" y="2465859"/>
                </a:lnTo>
                <a:lnTo>
                  <a:pt x="104182" y="2462790"/>
                </a:lnTo>
                <a:close/>
                <a:moveTo>
                  <a:pt x="5244732" y="2457302"/>
                </a:moveTo>
                <a:lnTo>
                  <a:pt x="5238220" y="2457953"/>
                </a:lnTo>
                <a:lnTo>
                  <a:pt x="5233662" y="2458604"/>
                </a:lnTo>
                <a:lnTo>
                  <a:pt x="5233404" y="2458698"/>
                </a:lnTo>
                <a:lnTo>
                  <a:pt x="5237128" y="2458698"/>
                </a:lnTo>
                <a:lnTo>
                  <a:pt x="5243637" y="2458047"/>
                </a:lnTo>
                <a:lnTo>
                  <a:pt x="5250147" y="2457396"/>
                </a:lnTo>
                <a:lnTo>
                  <a:pt x="5255355" y="2458698"/>
                </a:lnTo>
                <a:lnTo>
                  <a:pt x="5257308" y="2460000"/>
                </a:lnTo>
                <a:lnTo>
                  <a:pt x="5258610" y="2462605"/>
                </a:lnTo>
                <a:lnTo>
                  <a:pt x="5260563" y="2465861"/>
                </a:lnTo>
                <a:lnTo>
                  <a:pt x="5262515" y="2469116"/>
                </a:lnTo>
                <a:lnTo>
                  <a:pt x="5265771" y="2476279"/>
                </a:lnTo>
                <a:lnTo>
                  <a:pt x="5267723" y="2481488"/>
                </a:lnTo>
                <a:lnTo>
                  <a:pt x="5272280" y="2488650"/>
                </a:lnTo>
                <a:lnTo>
                  <a:pt x="5276186" y="2497115"/>
                </a:lnTo>
                <a:lnTo>
                  <a:pt x="5278139" y="2501022"/>
                </a:lnTo>
                <a:lnTo>
                  <a:pt x="5279441" y="2505580"/>
                </a:lnTo>
                <a:lnTo>
                  <a:pt x="5280092" y="2508836"/>
                </a:lnTo>
                <a:lnTo>
                  <a:pt x="5280743" y="2512091"/>
                </a:lnTo>
                <a:lnTo>
                  <a:pt x="5279441" y="2519254"/>
                </a:lnTo>
                <a:lnTo>
                  <a:pt x="5276837" y="2527719"/>
                </a:lnTo>
                <a:lnTo>
                  <a:pt x="5276186" y="2531626"/>
                </a:lnTo>
                <a:lnTo>
                  <a:pt x="5274884" y="2535532"/>
                </a:lnTo>
                <a:lnTo>
                  <a:pt x="5274884" y="2539439"/>
                </a:lnTo>
                <a:lnTo>
                  <a:pt x="5275535" y="2543346"/>
                </a:lnTo>
                <a:lnTo>
                  <a:pt x="5280743" y="2552462"/>
                </a:lnTo>
                <a:lnTo>
                  <a:pt x="5285951" y="2560927"/>
                </a:lnTo>
                <a:lnTo>
                  <a:pt x="5287253" y="2566787"/>
                </a:lnTo>
                <a:lnTo>
                  <a:pt x="5287253" y="2573950"/>
                </a:lnTo>
                <a:lnTo>
                  <a:pt x="5287253" y="2581112"/>
                </a:lnTo>
                <a:lnTo>
                  <a:pt x="5285951" y="2586972"/>
                </a:lnTo>
                <a:lnTo>
                  <a:pt x="5284649" y="2591530"/>
                </a:lnTo>
                <a:lnTo>
                  <a:pt x="5281394" y="2596739"/>
                </a:lnTo>
                <a:lnTo>
                  <a:pt x="5278139" y="2601297"/>
                </a:lnTo>
                <a:lnTo>
                  <a:pt x="5275535" y="2604553"/>
                </a:lnTo>
                <a:lnTo>
                  <a:pt x="5274233" y="2609111"/>
                </a:lnTo>
                <a:lnTo>
                  <a:pt x="5272931" y="2614320"/>
                </a:lnTo>
                <a:lnTo>
                  <a:pt x="5271629" y="2616925"/>
                </a:lnTo>
                <a:lnTo>
                  <a:pt x="5270978" y="2618878"/>
                </a:lnTo>
                <a:lnTo>
                  <a:pt x="5269690" y="2620812"/>
                </a:lnTo>
                <a:lnTo>
                  <a:pt x="5270777" y="2620086"/>
                </a:lnTo>
                <a:lnTo>
                  <a:pt x="5272080" y="2618784"/>
                </a:lnTo>
                <a:lnTo>
                  <a:pt x="5272731" y="2616180"/>
                </a:lnTo>
                <a:lnTo>
                  <a:pt x="5274033" y="2613575"/>
                </a:lnTo>
                <a:lnTo>
                  <a:pt x="5275335" y="2608366"/>
                </a:lnTo>
                <a:lnTo>
                  <a:pt x="5276638" y="2603808"/>
                </a:lnTo>
                <a:lnTo>
                  <a:pt x="5279242" y="2600552"/>
                </a:lnTo>
                <a:lnTo>
                  <a:pt x="5282498" y="2595994"/>
                </a:lnTo>
                <a:lnTo>
                  <a:pt x="5285753" y="2590785"/>
                </a:lnTo>
                <a:lnTo>
                  <a:pt x="5287056" y="2586227"/>
                </a:lnTo>
                <a:lnTo>
                  <a:pt x="5288358" y="2580367"/>
                </a:lnTo>
                <a:lnTo>
                  <a:pt x="5289009" y="2573204"/>
                </a:lnTo>
                <a:lnTo>
                  <a:pt x="5288358" y="2566042"/>
                </a:lnTo>
                <a:lnTo>
                  <a:pt x="5287056" y="2560833"/>
                </a:lnTo>
                <a:lnTo>
                  <a:pt x="5281847" y="2551717"/>
                </a:lnTo>
                <a:lnTo>
                  <a:pt x="5276638" y="2542601"/>
                </a:lnTo>
                <a:lnTo>
                  <a:pt x="5275986" y="2538694"/>
                </a:lnTo>
                <a:lnTo>
                  <a:pt x="5276638" y="2535438"/>
                </a:lnTo>
                <a:lnTo>
                  <a:pt x="5277289" y="2530880"/>
                </a:lnTo>
                <a:lnTo>
                  <a:pt x="5277940" y="2526974"/>
                </a:lnTo>
                <a:lnTo>
                  <a:pt x="5280544" y="2518509"/>
                </a:lnTo>
                <a:lnTo>
                  <a:pt x="5281847" y="2511997"/>
                </a:lnTo>
                <a:lnTo>
                  <a:pt x="5281195" y="2508742"/>
                </a:lnTo>
                <a:lnTo>
                  <a:pt x="5280544" y="2504835"/>
                </a:lnTo>
                <a:lnTo>
                  <a:pt x="5279242" y="2500928"/>
                </a:lnTo>
                <a:lnTo>
                  <a:pt x="5277289" y="2496370"/>
                </a:lnTo>
                <a:lnTo>
                  <a:pt x="5273382" y="2487905"/>
                </a:lnTo>
                <a:lnTo>
                  <a:pt x="5268824" y="2481394"/>
                </a:lnTo>
                <a:lnTo>
                  <a:pt x="5266871" y="2475534"/>
                </a:lnTo>
                <a:lnTo>
                  <a:pt x="5263615" y="2469022"/>
                </a:lnTo>
                <a:lnTo>
                  <a:pt x="5261661" y="2465115"/>
                </a:lnTo>
                <a:lnTo>
                  <a:pt x="5260359" y="2462511"/>
                </a:lnTo>
                <a:lnTo>
                  <a:pt x="5258406" y="2459906"/>
                </a:lnTo>
                <a:lnTo>
                  <a:pt x="5256452" y="2458604"/>
                </a:lnTo>
                <a:lnTo>
                  <a:pt x="5251243" y="2457302"/>
                </a:lnTo>
                <a:close/>
                <a:moveTo>
                  <a:pt x="2735946" y="2451238"/>
                </a:moveTo>
                <a:lnTo>
                  <a:pt x="2738962" y="2452244"/>
                </a:lnTo>
                <a:lnTo>
                  <a:pt x="2741566" y="2454198"/>
                </a:lnTo>
                <a:lnTo>
                  <a:pt x="2743549" y="2454694"/>
                </a:lnTo>
                <a:lnTo>
                  <a:pt x="2741943" y="2453489"/>
                </a:lnTo>
                <a:lnTo>
                  <a:pt x="2738037" y="2451536"/>
                </a:lnTo>
                <a:close/>
                <a:moveTo>
                  <a:pt x="4173797" y="2425491"/>
                </a:moveTo>
                <a:lnTo>
                  <a:pt x="4169890" y="2426793"/>
                </a:lnTo>
                <a:lnTo>
                  <a:pt x="4162727" y="2429397"/>
                </a:lnTo>
                <a:lnTo>
                  <a:pt x="4154263" y="2433304"/>
                </a:lnTo>
                <a:lnTo>
                  <a:pt x="4145798" y="2438513"/>
                </a:lnTo>
                <a:lnTo>
                  <a:pt x="4139287" y="2442420"/>
                </a:lnTo>
                <a:lnTo>
                  <a:pt x="4134077" y="2448280"/>
                </a:lnTo>
                <a:lnTo>
                  <a:pt x="4127566" y="2455443"/>
                </a:lnTo>
                <a:lnTo>
                  <a:pt x="4121055" y="2462605"/>
                </a:lnTo>
                <a:lnTo>
                  <a:pt x="4116497" y="2467815"/>
                </a:lnTo>
                <a:lnTo>
                  <a:pt x="4111287" y="2473024"/>
                </a:lnTo>
                <a:lnTo>
                  <a:pt x="4104776" y="2478884"/>
                </a:lnTo>
                <a:lnTo>
                  <a:pt x="4098265" y="2484744"/>
                </a:lnTo>
                <a:lnTo>
                  <a:pt x="4093055" y="2488651"/>
                </a:lnTo>
                <a:lnTo>
                  <a:pt x="4088497" y="2489953"/>
                </a:lnTo>
                <a:lnTo>
                  <a:pt x="4083289" y="2490604"/>
                </a:lnTo>
                <a:lnTo>
                  <a:pt x="4077428" y="2490604"/>
                </a:lnTo>
                <a:lnTo>
                  <a:pt x="4072219" y="2490604"/>
                </a:lnTo>
                <a:lnTo>
                  <a:pt x="4065708" y="2490604"/>
                </a:lnTo>
                <a:lnTo>
                  <a:pt x="4058545" y="2489302"/>
                </a:lnTo>
                <a:lnTo>
                  <a:pt x="4052034" y="2488651"/>
                </a:lnTo>
                <a:lnTo>
                  <a:pt x="4046825" y="2488651"/>
                </a:lnTo>
                <a:lnTo>
                  <a:pt x="4040313" y="2488651"/>
                </a:lnTo>
                <a:lnTo>
                  <a:pt x="4031849" y="2488651"/>
                </a:lnTo>
                <a:lnTo>
                  <a:pt x="4023384" y="2489302"/>
                </a:lnTo>
                <a:lnTo>
                  <a:pt x="4016221" y="2490604"/>
                </a:lnTo>
                <a:lnTo>
                  <a:pt x="4011663" y="2491907"/>
                </a:lnTo>
                <a:lnTo>
                  <a:pt x="4006454" y="2493860"/>
                </a:lnTo>
                <a:lnTo>
                  <a:pt x="4000594" y="2497116"/>
                </a:lnTo>
                <a:lnTo>
                  <a:pt x="3996036" y="2501023"/>
                </a:lnTo>
                <a:lnTo>
                  <a:pt x="3989525" y="2506232"/>
                </a:lnTo>
                <a:lnTo>
                  <a:pt x="3983682" y="2512606"/>
                </a:lnTo>
                <a:lnTo>
                  <a:pt x="3989213" y="2507533"/>
                </a:lnTo>
                <a:lnTo>
                  <a:pt x="3995723" y="2502324"/>
                </a:lnTo>
                <a:lnTo>
                  <a:pt x="4000280" y="2498418"/>
                </a:lnTo>
                <a:lnTo>
                  <a:pt x="4005488" y="2495162"/>
                </a:lnTo>
                <a:lnTo>
                  <a:pt x="4011347" y="2492557"/>
                </a:lnTo>
                <a:lnTo>
                  <a:pt x="4015903" y="2491906"/>
                </a:lnTo>
                <a:lnTo>
                  <a:pt x="4023064" y="2490604"/>
                </a:lnTo>
                <a:lnTo>
                  <a:pt x="4030876" y="2489302"/>
                </a:lnTo>
                <a:lnTo>
                  <a:pt x="4039338" y="2489302"/>
                </a:lnTo>
                <a:lnTo>
                  <a:pt x="4046499" y="2489302"/>
                </a:lnTo>
                <a:lnTo>
                  <a:pt x="4051707" y="2489953"/>
                </a:lnTo>
                <a:lnTo>
                  <a:pt x="4058217" y="2490604"/>
                </a:lnTo>
                <a:lnTo>
                  <a:pt x="4065377" y="2491255"/>
                </a:lnTo>
                <a:lnTo>
                  <a:pt x="4071887" y="2491906"/>
                </a:lnTo>
                <a:lnTo>
                  <a:pt x="4077095" y="2491906"/>
                </a:lnTo>
                <a:lnTo>
                  <a:pt x="4082303" y="2491255"/>
                </a:lnTo>
                <a:lnTo>
                  <a:pt x="4088161" y="2490604"/>
                </a:lnTo>
                <a:lnTo>
                  <a:pt x="4092718" y="2489302"/>
                </a:lnTo>
                <a:lnTo>
                  <a:pt x="4097926" y="2486046"/>
                </a:lnTo>
                <a:lnTo>
                  <a:pt x="4104436" y="2480186"/>
                </a:lnTo>
                <a:lnTo>
                  <a:pt x="4110945" y="2473674"/>
                </a:lnTo>
                <a:lnTo>
                  <a:pt x="4115502" y="2469116"/>
                </a:lnTo>
                <a:lnTo>
                  <a:pt x="4120710" y="2463256"/>
                </a:lnTo>
                <a:lnTo>
                  <a:pt x="4127220" y="2456094"/>
                </a:lnTo>
                <a:lnTo>
                  <a:pt x="4133729" y="2448931"/>
                </a:lnTo>
                <a:lnTo>
                  <a:pt x="4138286" y="2443722"/>
                </a:lnTo>
                <a:lnTo>
                  <a:pt x="4145447" y="2439164"/>
                </a:lnTo>
                <a:lnTo>
                  <a:pt x="4153909" y="2433955"/>
                </a:lnTo>
                <a:lnTo>
                  <a:pt x="4162372" y="2430048"/>
                </a:lnTo>
                <a:lnTo>
                  <a:pt x="4168882" y="2427443"/>
                </a:lnTo>
                <a:lnTo>
                  <a:pt x="4173439" y="2426792"/>
                </a:lnTo>
                <a:lnTo>
                  <a:pt x="4177995" y="2426792"/>
                </a:lnTo>
                <a:lnTo>
                  <a:pt x="4182552" y="2427443"/>
                </a:lnTo>
                <a:lnTo>
                  <a:pt x="4187109" y="2427443"/>
                </a:lnTo>
                <a:lnTo>
                  <a:pt x="4193619" y="2428095"/>
                </a:lnTo>
                <a:lnTo>
                  <a:pt x="4201431" y="2428746"/>
                </a:lnTo>
                <a:lnTo>
                  <a:pt x="4207940" y="2430048"/>
                </a:lnTo>
                <a:lnTo>
                  <a:pt x="4213148" y="2430048"/>
                </a:lnTo>
                <a:lnTo>
                  <a:pt x="4219658" y="2430699"/>
                </a:lnTo>
                <a:lnTo>
                  <a:pt x="4226818" y="2432653"/>
                </a:lnTo>
                <a:lnTo>
                  <a:pt x="4234630" y="2434606"/>
                </a:lnTo>
                <a:lnTo>
                  <a:pt x="4241140" y="2435257"/>
                </a:lnTo>
                <a:lnTo>
                  <a:pt x="4243744" y="2437211"/>
                </a:lnTo>
                <a:lnTo>
                  <a:pt x="4247649" y="2440466"/>
                </a:lnTo>
                <a:lnTo>
                  <a:pt x="4252206" y="2442420"/>
                </a:lnTo>
                <a:lnTo>
                  <a:pt x="4256112" y="2443722"/>
                </a:lnTo>
                <a:lnTo>
                  <a:pt x="4260018" y="2442420"/>
                </a:lnTo>
                <a:lnTo>
                  <a:pt x="4265226" y="2440466"/>
                </a:lnTo>
                <a:lnTo>
                  <a:pt x="4269783" y="2437211"/>
                </a:lnTo>
                <a:lnTo>
                  <a:pt x="4273688" y="2435257"/>
                </a:lnTo>
                <a:lnTo>
                  <a:pt x="4274246" y="2434811"/>
                </a:lnTo>
                <a:lnTo>
                  <a:pt x="4270165" y="2436560"/>
                </a:lnTo>
                <a:lnTo>
                  <a:pt x="4265607" y="2439816"/>
                </a:lnTo>
                <a:lnTo>
                  <a:pt x="4261049" y="2441769"/>
                </a:lnTo>
                <a:lnTo>
                  <a:pt x="4256491" y="2442420"/>
                </a:lnTo>
                <a:lnTo>
                  <a:pt x="4252585" y="2441769"/>
                </a:lnTo>
                <a:lnTo>
                  <a:pt x="4248027" y="2439816"/>
                </a:lnTo>
                <a:lnTo>
                  <a:pt x="4244120" y="2436560"/>
                </a:lnTo>
                <a:lnTo>
                  <a:pt x="4241515" y="2434606"/>
                </a:lnTo>
                <a:lnTo>
                  <a:pt x="4235004" y="2433304"/>
                </a:lnTo>
                <a:lnTo>
                  <a:pt x="4227190" y="2432002"/>
                </a:lnTo>
                <a:lnTo>
                  <a:pt x="4220027" y="2430049"/>
                </a:lnTo>
                <a:lnTo>
                  <a:pt x="4213516" y="2429397"/>
                </a:lnTo>
                <a:lnTo>
                  <a:pt x="4208307" y="2428746"/>
                </a:lnTo>
                <a:lnTo>
                  <a:pt x="4201796" y="2428095"/>
                </a:lnTo>
                <a:lnTo>
                  <a:pt x="4193982" y="2426793"/>
                </a:lnTo>
                <a:lnTo>
                  <a:pt x="4187471" y="2426793"/>
                </a:lnTo>
                <a:lnTo>
                  <a:pt x="4182913" y="2426142"/>
                </a:lnTo>
                <a:lnTo>
                  <a:pt x="4178355" y="2425491"/>
                </a:lnTo>
                <a:close/>
                <a:moveTo>
                  <a:pt x="6697405" y="2419882"/>
                </a:moveTo>
                <a:lnTo>
                  <a:pt x="6696119" y="2421489"/>
                </a:lnTo>
                <a:lnTo>
                  <a:pt x="6695473" y="2423104"/>
                </a:lnTo>
                <a:lnTo>
                  <a:pt x="6695604" y="2422886"/>
                </a:lnTo>
                <a:close/>
                <a:moveTo>
                  <a:pt x="2141199" y="2406223"/>
                </a:moveTo>
                <a:lnTo>
                  <a:pt x="2140942" y="2406608"/>
                </a:lnTo>
                <a:lnTo>
                  <a:pt x="2142244" y="2409213"/>
                </a:lnTo>
                <a:lnTo>
                  <a:pt x="2144197" y="2411817"/>
                </a:lnTo>
                <a:lnTo>
                  <a:pt x="2146802" y="2414422"/>
                </a:lnTo>
                <a:lnTo>
                  <a:pt x="2148755" y="2417026"/>
                </a:lnTo>
                <a:lnTo>
                  <a:pt x="2153964" y="2422235"/>
                </a:lnTo>
                <a:lnTo>
                  <a:pt x="2159173" y="2426793"/>
                </a:lnTo>
                <a:lnTo>
                  <a:pt x="2162429" y="2431351"/>
                </a:lnTo>
                <a:lnTo>
                  <a:pt x="2165034" y="2437212"/>
                </a:lnTo>
                <a:lnTo>
                  <a:pt x="2166987" y="2443723"/>
                </a:lnTo>
                <a:lnTo>
                  <a:pt x="2168941" y="2448281"/>
                </a:lnTo>
                <a:lnTo>
                  <a:pt x="2173499" y="2452188"/>
                </a:lnTo>
                <a:lnTo>
                  <a:pt x="2178057" y="2456746"/>
                </a:lnTo>
                <a:lnTo>
                  <a:pt x="2182614" y="2460652"/>
                </a:lnTo>
                <a:lnTo>
                  <a:pt x="2187172" y="2463257"/>
                </a:lnTo>
                <a:lnTo>
                  <a:pt x="2191730" y="2463257"/>
                </a:lnTo>
                <a:lnTo>
                  <a:pt x="2196939" y="2463257"/>
                </a:lnTo>
                <a:lnTo>
                  <a:pt x="2202800" y="2463257"/>
                </a:lnTo>
                <a:lnTo>
                  <a:pt x="2208009" y="2463257"/>
                </a:lnTo>
                <a:lnTo>
                  <a:pt x="2211916" y="2461955"/>
                </a:lnTo>
                <a:lnTo>
                  <a:pt x="2215823" y="2460652"/>
                </a:lnTo>
                <a:lnTo>
                  <a:pt x="2224287" y="2458048"/>
                </a:lnTo>
                <a:lnTo>
                  <a:pt x="2230799" y="2455443"/>
                </a:lnTo>
                <a:lnTo>
                  <a:pt x="2234705" y="2456746"/>
                </a:lnTo>
                <a:lnTo>
                  <a:pt x="2237961" y="2458699"/>
                </a:lnTo>
                <a:lnTo>
                  <a:pt x="2239915" y="2461304"/>
                </a:lnTo>
                <a:lnTo>
                  <a:pt x="2241217" y="2463257"/>
                </a:lnTo>
                <a:lnTo>
                  <a:pt x="2241655" y="2464134"/>
                </a:lnTo>
                <a:lnTo>
                  <a:pt x="2241655" y="2463317"/>
                </a:lnTo>
                <a:lnTo>
                  <a:pt x="2241004" y="2462014"/>
                </a:lnTo>
                <a:lnTo>
                  <a:pt x="2239702" y="2460060"/>
                </a:lnTo>
                <a:lnTo>
                  <a:pt x="2237749" y="2457454"/>
                </a:lnTo>
                <a:lnTo>
                  <a:pt x="2234495" y="2455500"/>
                </a:lnTo>
                <a:lnTo>
                  <a:pt x="2230589" y="2454198"/>
                </a:lnTo>
                <a:lnTo>
                  <a:pt x="2224080" y="2456803"/>
                </a:lnTo>
                <a:lnTo>
                  <a:pt x="2215618" y="2459409"/>
                </a:lnTo>
                <a:lnTo>
                  <a:pt x="2211712" y="2460711"/>
                </a:lnTo>
                <a:lnTo>
                  <a:pt x="2207807" y="2462014"/>
                </a:lnTo>
                <a:lnTo>
                  <a:pt x="2202599" y="2462014"/>
                </a:lnTo>
                <a:lnTo>
                  <a:pt x="2196741" y="2462014"/>
                </a:lnTo>
                <a:lnTo>
                  <a:pt x="2191534" y="2462014"/>
                </a:lnTo>
                <a:lnTo>
                  <a:pt x="2186977" y="2462014"/>
                </a:lnTo>
                <a:lnTo>
                  <a:pt x="2182421" y="2459409"/>
                </a:lnTo>
                <a:lnTo>
                  <a:pt x="2177864" y="2455500"/>
                </a:lnTo>
                <a:lnTo>
                  <a:pt x="2173308" y="2450941"/>
                </a:lnTo>
                <a:lnTo>
                  <a:pt x="2168751" y="2447033"/>
                </a:lnTo>
                <a:lnTo>
                  <a:pt x="2166799" y="2442473"/>
                </a:lnTo>
                <a:lnTo>
                  <a:pt x="2164846" y="2435960"/>
                </a:lnTo>
                <a:lnTo>
                  <a:pt x="2162242" y="2430098"/>
                </a:lnTo>
                <a:lnTo>
                  <a:pt x="2158987" y="2425538"/>
                </a:lnTo>
                <a:lnTo>
                  <a:pt x="2153780" y="2420328"/>
                </a:lnTo>
                <a:lnTo>
                  <a:pt x="2148573" y="2415768"/>
                </a:lnTo>
                <a:lnTo>
                  <a:pt x="2146620" y="2413163"/>
                </a:lnTo>
                <a:lnTo>
                  <a:pt x="2144016" y="2410557"/>
                </a:lnTo>
                <a:lnTo>
                  <a:pt x="2142063" y="2407952"/>
                </a:lnTo>
                <a:close/>
                <a:moveTo>
                  <a:pt x="2874776" y="2404003"/>
                </a:moveTo>
                <a:lnTo>
                  <a:pt x="2874011" y="2404121"/>
                </a:lnTo>
                <a:lnTo>
                  <a:pt x="2876958" y="2406649"/>
                </a:lnTo>
                <a:lnTo>
                  <a:pt x="2882165" y="2410557"/>
                </a:lnTo>
                <a:lnTo>
                  <a:pt x="2884118" y="2413163"/>
                </a:lnTo>
                <a:lnTo>
                  <a:pt x="2886071" y="2417071"/>
                </a:lnTo>
                <a:lnTo>
                  <a:pt x="2886722" y="2420328"/>
                </a:lnTo>
                <a:lnTo>
                  <a:pt x="2887373" y="2422933"/>
                </a:lnTo>
                <a:lnTo>
                  <a:pt x="2889977" y="2425538"/>
                </a:lnTo>
                <a:lnTo>
                  <a:pt x="2891929" y="2428144"/>
                </a:lnTo>
                <a:lnTo>
                  <a:pt x="2893882" y="2430749"/>
                </a:lnTo>
                <a:lnTo>
                  <a:pt x="2895184" y="2433355"/>
                </a:lnTo>
                <a:lnTo>
                  <a:pt x="2895184" y="2442473"/>
                </a:lnTo>
                <a:lnTo>
                  <a:pt x="2895184" y="2448987"/>
                </a:lnTo>
                <a:lnTo>
                  <a:pt x="2892580" y="2451592"/>
                </a:lnTo>
                <a:lnTo>
                  <a:pt x="2889977" y="2454198"/>
                </a:lnTo>
                <a:lnTo>
                  <a:pt x="2888024" y="2457454"/>
                </a:lnTo>
                <a:lnTo>
                  <a:pt x="2887373" y="2459409"/>
                </a:lnTo>
                <a:lnTo>
                  <a:pt x="2886071" y="2462014"/>
                </a:lnTo>
                <a:lnTo>
                  <a:pt x="2885420" y="2465922"/>
                </a:lnTo>
                <a:lnTo>
                  <a:pt x="2886071" y="2469830"/>
                </a:lnTo>
                <a:lnTo>
                  <a:pt x="2887373" y="2472435"/>
                </a:lnTo>
                <a:lnTo>
                  <a:pt x="2892580" y="2473738"/>
                </a:lnTo>
                <a:lnTo>
                  <a:pt x="2894128" y="2473997"/>
                </a:lnTo>
                <a:lnTo>
                  <a:pt x="2889752" y="2473024"/>
                </a:lnTo>
                <a:lnTo>
                  <a:pt x="2888449" y="2470419"/>
                </a:lnTo>
                <a:lnTo>
                  <a:pt x="2887798" y="2466512"/>
                </a:lnTo>
                <a:lnTo>
                  <a:pt x="2888449" y="2463257"/>
                </a:lnTo>
                <a:lnTo>
                  <a:pt x="2889752" y="2460652"/>
                </a:lnTo>
                <a:lnTo>
                  <a:pt x="2891054" y="2458047"/>
                </a:lnTo>
                <a:lnTo>
                  <a:pt x="2893007" y="2455443"/>
                </a:lnTo>
                <a:lnTo>
                  <a:pt x="2895612" y="2452187"/>
                </a:lnTo>
                <a:lnTo>
                  <a:pt x="2897565" y="2450234"/>
                </a:lnTo>
                <a:lnTo>
                  <a:pt x="2897565" y="2443722"/>
                </a:lnTo>
                <a:lnTo>
                  <a:pt x="2897565" y="2434606"/>
                </a:lnTo>
                <a:lnTo>
                  <a:pt x="2896914" y="2432002"/>
                </a:lnTo>
                <a:lnTo>
                  <a:pt x="2894961" y="2429397"/>
                </a:lnTo>
                <a:lnTo>
                  <a:pt x="2892356" y="2426142"/>
                </a:lnTo>
                <a:lnTo>
                  <a:pt x="2889752" y="2424188"/>
                </a:lnTo>
                <a:lnTo>
                  <a:pt x="2889752" y="2421584"/>
                </a:lnTo>
                <a:lnTo>
                  <a:pt x="2888449" y="2417677"/>
                </a:lnTo>
                <a:lnTo>
                  <a:pt x="2886496" y="2414421"/>
                </a:lnTo>
                <a:lnTo>
                  <a:pt x="2885194" y="2411166"/>
                </a:lnTo>
                <a:lnTo>
                  <a:pt x="2879985" y="2407910"/>
                </a:lnTo>
                <a:close/>
                <a:moveTo>
                  <a:pt x="4381239" y="2394777"/>
                </a:moveTo>
                <a:lnTo>
                  <a:pt x="4380207" y="2396840"/>
                </a:lnTo>
                <a:lnTo>
                  <a:pt x="4378905" y="2399445"/>
                </a:lnTo>
                <a:lnTo>
                  <a:pt x="4377603" y="2400747"/>
                </a:lnTo>
                <a:lnTo>
                  <a:pt x="4375650" y="2402701"/>
                </a:lnTo>
                <a:lnTo>
                  <a:pt x="4374347" y="2404003"/>
                </a:lnTo>
                <a:lnTo>
                  <a:pt x="4371743" y="2405305"/>
                </a:lnTo>
                <a:lnTo>
                  <a:pt x="4368487" y="2405956"/>
                </a:lnTo>
                <a:lnTo>
                  <a:pt x="4364580" y="2405956"/>
                </a:lnTo>
                <a:lnTo>
                  <a:pt x="4360022" y="2405956"/>
                </a:lnTo>
                <a:lnTo>
                  <a:pt x="4350907" y="2404654"/>
                </a:lnTo>
                <a:lnTo>
                  <a:pt x="4343744" y="2404003"/>
                </a:lnTo>
                <a:lnTo>
                  <a:pt x="4338535" y="2403352"/>
                </a:lnTo>
                <a:lnTo>
                  <a:pt x="4332023" y="2402701"/>
                </a:lnTo>
                <a:lnTo>
                  <a:pt x="4325512" y="2401398"/>
                </a:lnTo>
                <a:lnTo>
                  <a:pt x="4320303" y="2401398"/>
                </a:lnTo>
                <a:lnTo>
                  <a:pt x="4315745" y="2403352"/>
                </a:lnTo>
                <a:lnTo>
                  <a:pt x="4309885" y="2406608"/>
                </a:lnTo>
                <a:lnTo>
                  <a:pt x="4304675" y="2409863"/>
                </a:lnTo>
                <a:lnTo>
                  <a:pt x="4300117" y="2413770"/>
                </a:lnTo>
                <a:lnTo>
                  <a:pt x="4296862" y="2415072"/>
                </a:lnTo>
                <a:lnTo>
                  <a:pt x="4293606" y="2417677"/>
                </a:lnTo>
                <a:lnTo>
                  <a:pt x="4290351" y="2420281"/>
                </a:lnTo>
                <a:lnTo>
                  <a:pt x="4287095" y="2422886"/>
                </a:lnTo>
                <a:lnTo>
                  <a:pt x="4280583" y="2429397"/>
                </a:lnTo>
                <a:lnTo>
                  <a:pt x="4276720" y="2432832"/>
                </a:lnTo>
                <a:lnTo>
                  <a:pt x="4280198" y="2430048"/>
                </a:lnTo>
                <a:lnTo>
                  <a:pt x="4286708" y="2424188"/>
                </a:lnTo>
                <a:lnTo>
                  <a:pt x="4289963" y="2420932"/>
                </a:lnTo>
                <a:lnTo>
                  <a:pt x="4293218" y="2418328"/>
                </a:lnTo>
                <a:lnTo>
                  <a:pt x="4296473" y="2416374"/>
                </a:lnTo>
                <a:lnTo>
                  <a:pt x="4299076" y="2415072"/>
                </a:lnTo>
                <a:lnTo>
                  <a:pt x="4303633" y="2411165"/>
                </a:lnTo>
                <a:lnTo>
                  <a:pt x="4309492" y="2407258"/>
                </a:lnTo>
                <a:lnTo>
                  <a:pt x="4315351" y="2404654"/>
                </a:lnTo>
                <a:lnTo>
                  <a:pt x="4319907" y="2402049"/>
                </a:lnTo>
                <a:lnTo>
                  <a:pt x="4325115" y="2402700"/>
                </a:lnTo>
                <a:lnTo>
                  <a:pt x="4331625" y="2403351"/>
                </a:lnTo>
                <a:lnTo>
                  <a:pt x="4338135" y="2404002"/>
                </a:lnTo>
                <a:lnTo>
                  <a:pt x="4343343" y="2404654"/>
                </a:lnTo>
                <a:lnTo>
                  <a:pt x="4350503" y="2405305"/>
                </a:lnTo>
                <a:lnTo>
                  <a:pt x="4359617" y="2406607"/>
                </a:lnTo>
                <a:lnTo>
                  <a:pt x="4363523" y="2406607"/>
                </a:lnTo>
                <a:lnTo>
                  <a:pt x="4368079" y="2406607"/>
                </a:lnTo>
                <a:lnTo>
                  <a:pt x="4371334" y="2405956"/>
                </a:lnTo>
                <a:lnTo>
                  <a:pt x="4373938" y="2404654"/>
                </a:lnTo>
                <a:lnTo>
                  <a:pt x="4375240" y="2403351"/>
                </a:lnTo>
                <a:lnTo>
                  <a:pt x="4377193" y="2402049"/>
                </a:lnTo>
                <a:lnTo>
                  <a:pt x="4378495" y="2400096"/>
                </a:lnTo>
                <a:lnTo>
                  <a:pt x="4379797" y="2398142"/>
                </a:lnTo>
                <a:close/>
                <a:moveTo>
                  <a:pt x="6743752" y="2394009"/>
                </a:moveTo>
                <a:lnTo>
                  <a:pt x="6741699" y="2396746"/>
                </a:lnTo>
                <a:lnTo>
                  <a:pt x="6737792" y="2401955"/>
                </a:lnTo>
                <a:lnTo>
                  <a:pt x="6735839" y="2402606"/>
                </a:lnTo>
                <a:lnTo>
                  <a:pt x="6733234" y="2402606"/>
                </a:lnTo>
                <a:lnTo>
                  <a:pt x="6729979" y="2401955"/>
                </a:lnTo>
                <a:lnTo>
                  <a:pt x="6726723" y="2401304"/>
                </a:lnTo>
                <a:lnTo>
                  <a:pt x="6721514" y="2400002"/>
                </a:lnTo>
                <a:lnTo>
                  <a:pt x="6717607" y="2399351"/>
                </a:lnTo>
                <a:lnTo>
                  <a:pt x="6711095" y="2403909"/>
                </a:lnTo>
                <a:lnTo>
                  <a:pt x="6704584" y="2411071"/>
                </a:lnTo>
                <a:lnTo>
                  <a:pt x="6701329" y="2414327"/>
                </a:lnTo>
                <a:lnTo>
                  <a:pt x="6700874" y="2415009"/>
                </a:lnTo>
                <a:lnTo>
                  <a:pt x="6703415" y="2412468"/>
                </a:lnTo>
                <a:lnTo>
                  <a:pt x="6710575" y="2405305"/>
                </a:lnTo>
                <a:lnTo>
                  <a:pt x="6717085" y="2400747"/>
                </a:lnTo>
                <a:lnTo>
                  <a:pt x="6720339" y="2401398"/>
                </a:lnTo>
                <a:lnTo>
                  <a:pt x="6726198" y="2402700"/>
                </a:lnTo>
                <a:lnTo>
                  <a:pt x="6728802" y="2403352"/>
                </a:lnTo>
                <a:lnTo>
                  <a:pt x="6732056" y="2404003"/>
                </a:lnTo>
                <a:lnTo>
                  <a:pt x="6734660" y="2403352"/>
                </a:lnTo>
                <a:lnTo>
                  <a:pt x="6737264" y="2402700"/>
                </a:lnTo>
                <a:lnTo>
                  <a:pt x="6741169" y="2398143"/>
                </a:lnTo>
                <a:close/>
                <a:moveTo>
                  <a:pt x="4383703" y="2389337"/>
                </a:moveTo>
                <a:lnTo>
                  <a:pt x="4382678" y="2391728"/>
                </a:lnTo>
                <a:lnTo>
                  <a:pt x="4383703" y="2389677"/>
                </a:lnTo>
                <a:close/>
                <a:moveTo>
                  <a:pt x="4403588" y="2373481"/>
                </a:moveTo>
                <a:lnTo>
                  <a:pt x="4399742" y="2378609"/>
                </a:lnTo>
                <a:lnTo>
                  <a:pt x="4395184" y="2377957"/>
                </a:lnTo>
                <a:lnTo>
                  <a:pt x="4391277" y="2377306"/>
                </a:lnTo>
                <a:lnTo>
                  <a:pt x="4388673" y="2377306"/>
                </a:lnTo>
                <a:lnTo>
                  <a:pt x="4387370" y="2377306"/>
                </a:lnTo>
                <a:lnTo>
                  <a:pt x="4385417" y="2377306"/>
                </a:lnTo>
                <a:lnTo>
                  <a:pt x="4384115" y="2378609"/>
                </a:lnTo>
                <a:lnTo>
                  <a:pt x="4383937" y="2379142"/>
                </a:lnTo>
                <a:lnTo>
                  <a:pt x="4385005" y="2378608"/>
                </a:lnTo>
                <a:lnTo>
                  <a:pt x="4386307" y="2377957"/>
                </a:lnTo>
                <a:lnTo>
                  <a:pt x="4388260" y="2377957"/>
                </a:lnTo>
                <a:lnTo>
                  <a:pt x="4390213" y="2378608"/>
                </a:lnTo>
                <a:lnTo>
                  <a:pt x="4394769" y="2378608"/>
                </a:lnTo>
                <a:lnTo>
                  <a:pt x="4399326" y="2379259"/>
                </a:lnTo>
                <a:lnTo>
                  <a:pt x="4403232" y="2374050"/>
                </a:lnTo>
                <a:close/>
                <a:moveTo>
                  <a:pt x="4408580" y="2365956"/>
                </a:moveTo>
                <a:lnTo>
                  <a:pt x="4406904" y="2368190"/>
                </a:lnTo>
                <a:lnTo>
                  <a:pt x="4406549" y="2368759"/>
                </a:lnTo>
                <a:lnTo>
                  <a:pt x="4408440" y="2366236"/>
                </a:lnTo>
                <a:close/>
                <a:moveTo>
                  <a:pt x="6758727" y="2351068"/>
                </a:moveTo>
                <a:lnTo>
                  <a:pt x="6756675" y="2353120"/>
                </a:lnTo>
                <a:lnTo>
                  <a:pt x="6752117" y="2359631"/>
                </a:lnTo>
                <a:lnTo>
                  <a:pt x="6748211" y="2366142"/>
                </a:lnTo>
                <a:lnTo>
                  <a:pt x="6746845" y="2368874"/>
                </a:lnTo>
                <a:lnTo>
                  <a:pt x="6747679" y="2367539"/>
                </a:lnTo>
                <a:lnTo>
                  <a:pt x="6751585" y="2361028"/>
                </a:lnTo>
                <a:lnTo>
                  <a:pt x="6756141" y="2354516"/>
                </a:lnTo>
                <a:close/>
                <a:moveTo>
                  <a:pt x="5148012" y="2342522"/>
                </a:moveTo>
                <a:lnTo>
                  <a:pt x="5142737" y="2345400"/>
                </a:lnTo>
                <a:lnTo>
                  <a:pt x="5139482" y="2347353"/>
                </a:lnTo>
                <a:lnTo>
                  <a:pt x="5136227" y="2349307"/>
                </a:lnTo>
                <a:lnTo>
                  <a:pt x="5134274" y="2351911"/>
                </a:lnTo>
                <a:lnTo>
                  <a:pt x="5132321" y="2353865"/>
                </a:lnTo>
                <a:lnTo>
                  <a:pt x="5130368" y="2359074"/>
                </a:lnTo>
                <a:lnTo>
                  <a:pt x="5129066" y="2364934"/>
                </a:lnTo>
                <a:lnTo>
                  <a:pt x="5127764" y="2371446"/>
                </a:lnTo>
                <a:lnTo>
                  <a:pt x="5127113" y="2376655"/>
                </a:lnTo>
                <a:lnTo>
                  <a:pt x="5129066" y="2379910"/>
                </a:lnTo>
                <a:lnTo>
                  <a:pt x="5131019" y="2382515"/>
                </a:lnTo>
                <a:lnTo>
                  <a:pt x="5134274" y="2385771"/>
                </a:lnTo>
                <a:lnTo>
                  <a:pt x="5137529" y="2389677"/>
                </a:lnTo>
                <a:lnTo>
                  <a:pt x="5140784" y="2392933"/>
                </a:lnTo>
                <a:lnTo>
                  <a:pt x="5144039" y="2396189"/>
                </a:lnTo>
                <a:lnTo>
                  <a:pt x="5145991" y="2399445"/>
                </a:lnTo>
                <a:lnTo>
                  <a:pt x="5147945" y="2402049"/>
                </a:lnTo>
                <a:lnTo>
                  <a:pt x="5149247" y="2405305"/>
                </a:lnTo>
                <a:lnTo>
                  <a:pt x="5150548" y="2409212"/>
                </a:lnTo>
                <a:lnTo>
                  <a:pt x="5151850" y="2413770"/>
                </a:lnTo>
                <a:lnTo>
                  <a:pt x="5152501" y="2418979"/>
                </a:lnTo>
                <a:lnTo>
                  <a:pt x="5153803" y="2428095"/>
                </a:lnTo>
                <a:lnTo>
                  <a:pt x="5155105" y="2435257"/>
                </a:lnTo>
                <a:lnTo>
                  <a:pt x="5158360" y="2443722"/>
                </a:lnTo>
                <a:lnTo>
                  <a:pt x="5162917" y="2454791"/>
                </a:lnTo>
                <a:lnTo>
                  <a:pt x="5165521" y="2460000"/>
                </a:lnTo>
                <a:lnTo>
                  <a:pt x="5168775" y="2464558"/>
                </a:lnTo>
                <a:lnTo>
                  <a:pt x="5172031" y="2469116"/>
                </a:lnTo>
                <a:lnTo>
                  <a:pt x="5175936" y="2471721"/>
                </a:lnTo>
                <a:lnTo>
                  <a:pt x="5177889" y="2473023"/>
                </a:lnTo>
                <a:lnTo>
                  <a:pt x="5180493" y="2474325"/>
                </a:lnTo>
                <a:lnTo>
                  <a:pt x="5183748" y="2474325"/>
                </a:lnTo>
                <a:lnTo>
                  <a:pt x="5187003" y="2474977"/>
                </a:lnTo>
                <a:lnTo>
                  <a:pt x="5193513" y="2474325"/>
                </a:lnTo>
                <a:lnTo>
                  <a:pt x="5199371" y="2474325"/>
                </a:lnTo>
                <a:lnTo>
                  <a:pt x="5207834" y="2471070"/>
                </a:lnTo>
                <a:lnTo>
                  <a:pt x="5216947" y="2466512"/>
                </a:lnTo>
                <a:lnTo>
                  <a:pt x="5225410" y="2461954"/>
                </a:lnTo>
                <a:lnTo>
                  <a:pt x="5229243" y="2460211"/>
                </a:lnTo>
                <a:lnTo>
                  <a:pt x="5226500" y="2461209"/>
                </a:lnTo>
                <a:lnTo>
                  <a:pt x="5218035" y="2465767"/>
                </a:lnTo>
                <a:lnTo>
                  <a:pt x="5208919" y="2470325"/>
                </a:lnTo>
                <a:lnTo>
                  <a:pt x="5200454" y="2473580"/>
                </a:lnTo>
                <a:lnTo>
                  <a:pt x="5194594" y="2473580"/>
                </a:lnTo>
                <a:lnTo>
                  <a:pt x="5188083" y="2474231"/>
                </a:lnTo>
                <a:lnTo>
                  <a:pt x="5184827" y="2474231"/>
                </a:lnTo>
                <a:lnTo>
                  <a:pt x="5181571" y="2473580"/>
                </a:lnTo>
                <a:lnTo>
                  <a:pt x="5178967" y="2472278"/>
                </a:lnTo>
                <a:lnTo>
                  <a:pt x="5177013" y="2470976"/>
                </a:lnTo>
                <a:lnTo>
                  <a:pt x="5173107" y="2468371"/>
                </a:lnTo>
                <a:lnTo>
                  <a:pt x="5169851" y="2464464"/>
                </a:lnTo>
                <a:lnTo>
                  <a:pt x="5166595" y="2459255"/>
                </a:lnTo>
                <a:lnTo>
                  <a:pt x="5163991" y="2454046"/>
                </a:lnTo>
                <a:lnTo>
                  <a:pt x="5159433" y="2443628"/>
                </a:lnTo>
                <a:lnTo>
                  <a:pt x="5156828" y="2434512"/>
                </a:lnTo>
                <a:lnTo>
                  <a:pt x="5154875" y="2427349"/>
                </a:lnTo>
                <a:lnTo>
                  <a:pt x="5153572" y="2418234"/>
                </a:lnTo>
                <a:lnTo>
                  <a:pt x="5152921" y="2413676"/>
                </a:lnTo>
                <a:lnTo>
                  <a:pt x="5151619" y="2409118"/>
                </a:lnTo>
                <a:lnTo>
                  <a:pt x="5150317" y="2405211"/>
                </a:lnTo>
                <a:lnTo>
                  <a:pt x="5149015" y="2401955"/>
                </a:lnTo>
                <a:lnTo>
                  <a:pt x="5147712" y="2398699"/>
                </a:lnTo>
                <a:lnTo>
                  <a:pt x="5145108" y="2395444"/>
                </a:lnTo>
                <a:lnTo>
                  <a:pt x="5141852" y="2392188"/>
                </a:lnTo>
                <a:lnTo>
                  <a:pt x="5138596" y="2388932"/>
                </a:lnTo>
                <a:lnTo>
                  <a:pt x="5135341" y="2385677"/>
                </a:lnTo>
                <a:lnTo>
                  <a:pt x="5132736" y="2382421"/>
                </a:lnTo>
                <a:lnTo>
                  <a:pt x="5130131" y="2379165"/>
                </a:lnTo>
                <a:lnTo>
                  <a:pt x="5128829" y="2376561"/>
                </a:lnTo>
                <a:lnTo>
                  <a:pt x="5128829" y="2371352"/>
                </a:lnTo>
                <a:lnTo>
                  <a:pt x="5130131" y="2364840"/>
                </a:lnTo>
                <a:lnTo>
                  <a:pt x="5132085" y="2358329"/>
                </a:lnTo>
                <a:lnTo>
                  <a:pt x="5133387" y="2353120"/>
                </a:lnTo>
                <a:lnTo>
                  <a:pt x="5135341" y="2351166"/>
                </a:lnTo>
                <a:lnTo>
                  <a:pt x="5137294" y="2349213"/>
                </a:lnTo>
                <a:lnTo>
                  <a:pt x="5140550" y="2347259"/>
                </a:lnTo>
                <a:lnTo>
                  <a:pt x="5144457" y="2344655"/>
                </a:lnTo>
                <a:close/>
                <a:moveTo>
                  <a:pt x="5159281" y="2336672"/>
                </a:moveTo>
                <a:lnTo>
                  <a:pt x="5158360" y="2336935"/>
                </a:lnTo>
                <a:lnTo>
                  <a:pt x="5155105" y="2338238"/>
                </a:lnTo>
                <a:lnTo>
                  <a:pt x="5151386" y="2340562"/>
                </a:lnTo>
                <a:lnTo>
                  <a:pt x="5156828" y="2338144"/>
                </a:lnTo>
                <a:close/>
                <a:moveTo>
                  <a:pt x="5169308" y="2333369"/>
                </a:moveTo>
                <a:lnTo>
                  <a:pt x="5166823" y="2333680"/>
                </a:lnTo>
                <a:lnTo>
                  <a:pt x="5166396" y="2333893"/>
                </a:lnTo>
                <a:lnTo>
                  <a:pt x="5168549" y="2333586"/>
                </a:lnTo>
                <a:close/>
                <a:moveTo>
                  <a:pt x="5187820" y="2328014"/>
                </a:moveTo>
                <a:lnTo>
                  <a:pt x="5185050" y="2329122"/>
                </a:lnTo>
                <a:lnTo>
                  <a:pt x="5181144" y="2330424"/>
                </a:lnTo>
                <a:lnTo>
                  <a:pt x="5176587" y="2331726"/>
                </a:lnTo>
                <a:lnTo>
                  <a:pt x="5176168" y="2331846"/>
                </a:lnTo>
                <a:lnTo>
                  <a:pt x="5177665" y="2331632"/>
                </a:lnTo>
                <a:lnTo>
                  <a:pt x="5182223" y="2330330"/>
                </a:lnTo>
                <a:lnTo>
                  <a:pt x="5186129" y="2329028"/>
                </a:lnTo>
                <a:close/>
                <a:moveTo>
                  <a:pt x="6780359" y="2327686"/>
                </a:moveTo>
                <a:lnTo>
                  <a:pt x="6777512" y="2330330"/>
                </a:lnTo>
                <a:lnTo>
                  <a:pt x="6768396" y="2340097"/>
                </a:lnTo>
                <a:lnTo>
                  <a:pt x="6767289" y="2341405"/>
                </a:lnTo>
                <a:lnTo>
                  <a:pt x="6776320" y="2331726"/>
                </a:lnTo>
                <a:close/>
                <a:moveTo>
                  <a:pt x="6815305" y="2297747"/>
                </a:moveTo>
                <a:lnTo>
                  <a:pt x="6815278" y="2297773"/>
                </a:lnTo>
                <a:lnTo>
                  <a:pt x="6812022" y="2300378"/>
                </a:lnTo>
                <a:lnTo>
                  <a:pt x="6808766" y="2302982"/>
                </a:lnTo>
                <a:lnTo>
                  <a:pt x="6800953" y="2308842"/>
                </a:lnTo>
                <a:lnTo>
                  <a:pt x="6793790" y="2314703"/>
                </a:lnTo>
                <a:lnTo>
                  <a:pt x="6788130" y="2320363"/>
                </a:lnTo>
                <a:lnTo>
                  <a:pt x="6793245" y="2316099"/>
                </a:lnTo>
                <a:lnTo>
                  <a:pt x="6799754" y="2310239"/>
                </a:lnTo>
                <a:lnTo>
                  <a:pt x="6807565" y="2304379"/>
                </a:lnTo>
                <a:lnTo>
                  <a:pt x="6811471" y="2301774"/>
                </a:lnTo>
                <a:lnTo>
                  <a:pt x="6814726" y="2298518"/>
                </a:lnTo>
                <a:close/>
                <a:moveTo>
                  <a:pt x="5215833" y="2296751"/>
                </a:moveTo>
                <a:lnTo>
                  <a:pt x="5213042" y="2297867"/>
                </a:lnTo>
                <a:lnTo>
                  <a:pt x="5209787" y="2300472"/>
                </a:lnTo>
                <a:lnTo>
                  <a:pt x="5203928" y="2305029"/>
                </a:lnTo>
                <a:lnTo>
                  <a:pt x="5199371" y="2309587"/>
                </a:lnTo>
                <a:lnTo>
                  <a:pt x="5197418" y="2313494"/>
                </a:lnTo>
                <a:lnTo>
                  <a:pt x="5194163" y="2318703"/>
                </a:lnTo>
                <a:lnTo>
                  <a:pt x="5192861" y="2321308"/>
                </a:lnTo>
                <a:lnTo>
                  <a:pt x="5191559" y="2323912"/>
                </a:lnTo>
                <a:lnTo>
                  <a:pt x="5190277" y="2326480"/>
                </a:lnTo>
                <a:lnTo>
                  <a:pt x="5191339" y="2325772"/>
                </a:lnTo>
                <a:lnTo>
                  <a:pt x="5192641" y="2323818"/>
                </a:lnTo>
                <a:lnTo>
                  <a:pt x="5194594" y="2321214"/>
                </a:lnTo>
                <a:lnTo>
                  <a:pt x="5196547" y="2318609"/>
                </a:lnTo>
                <a:lnTo>
                  <a:pt x="5198501" y="2312749"/>
                </a:lnTo>
                <a:lnTo>
                  <a:pt x="5200454" y="2309493"/>
                </a:lnTo>
                <a:lnTo>
                  <a:pt x="5205012" y="2304935"/>
                </a:lnTo>
                <a:lnTo>
                  <a:pt x="5210873" y="2299726"/>
                </a:lnTo>
                <a:lnTo>
                  <a:pt x="5214128" y="2297773"/>
                </a:lnTo>
                <a:close/>
                <a:moveTo>
                  <a:pt x="2433672" y="2296565"/>
                </a:moveTo>
                <a:lnTo>
                  <a:pt x="2434329" y="2297223"/>
                </a:lnTo>
                <a:lnTo>
                  <a:pt x="2435631" y="2297874"/>
                </a:lnTo>
                <a:lnTo>
                  <a:pt x="2437583" y="2300479"/>
                </a:lnTo>
                <a:lnTo>
                  <a:pt x="2439536" y="2303085"/>
                </a:lnTo>
                <a:lnTo>
                  <a:pt x="2438885" y="2307644"/>
                </a:lnTo>
                <a:lnTo>
                  <a:pt x="2436282" y="2312855"/>
                </a:lnTo>
                <a:lnTo>
                  <a:pt x="2433678" y="2318717"/>
                </a:lnTo>
                <a:lnTo>
                  <a:pt x="2432376" y="2323277"/>
                </a:lnTo>
                <a:lnTo>
                  <a:pt x="2433678" y="2325231"/>
                </a:lnTo>
                <a:lnTo>
                  <a:pt x="2436282" y="2327185"/>
                </a:lnTo>
                <a:lnTo>
                  <a:pt x="2440187" y="2329139"/>
                </a:lnTo>
                <a:lnTo>
                  <a:pt x="2444093" y="2331093"/>
                </a:lnTo>
                <a:lnTo>
                  <a:pt x="2453857" y="2335652"/>
                </a:lnTo>
                <a:lnTo>
                  <a:pt x="2461017" y="2338909"/>
                </a:lnTo>
                <a:lnTo>
                  <a:pt x="2465573" y="2342166"/>
                </a:lnTo>
                <a:lnTo>
                  <a:pt x="2470781" y="2346074"/>
                </a:lnTo>
                <a:lnTo>
                  <a:pt x="2475337" y="2349982"/>
                </a:lnTo>
                <a:lnTo>
                  <a:pt x="2478592" y="2354541"/>
                </a:lnTo>
                <a:lnTo>
                  <a:pt x="2481195" y="2357147"/>
                </a:lnTo>
                <a:lnTo>
                  <a:pt x="2484450" y="2360404"/>
                </a:lnTo>
                <a:lnTo>
                  <a:pt x="2487054" y="2364312"/>
                </a:lnTo>
                <a:lnTo>
                  <a:pt x="2489657" y="2368871"/>
                </a:lnTo>
                <a:lnTo>
                  <a:pt x="2494865" y="2377990"/>
                </a:lnTo>
                <a:lnTo>
                  <a:pt x="2498770" y="2385155"/>
                </a:lnTo>
                <a:lnTo>
                  <a:pt x="2500723" y="2391668"/>
                </a:lnTo>
                <a:lnTo>
                  <a:pt x="2502676" y="2398833"/>
                </a:lnTo>
                <a:lnTo>
                  <a:pt x="2503327" y="2405347"/>
                </a:lnTo>
                <a:lnTo>
                  <a:pt x="2503978" y="2410557"/>
                </a:lnTo>
                <a:lnTo>
                  <a:pt x="2506582" y="2417722"/>
                </a:lnTo>
                <a:lnTo>
                  <a:pt x="2509185" y="2426841"/>
                </a:lnTo>
                <a:lnTo>
                  <a:pt x="2511789" y="2435309"/>
                </a:lnTo>
                <a:lnTo>
                  <a:pt x="2514393" y="2441822"/>
                </a:lnTo>
                <a:lnTo>
                  <a:pt x="2516345" y="2447684"/>
                </a:lnTo>
                <a:lnTo>
                  <a:pt x="2519600" y="2454198"/>
                </a:lnTo>
                <a:lnTo>
                  <a:pt x="2522855" y="2460060"/>
                </a:lnTo>
                <a:lnTo>
                  <a:pt x="2526760" y="2464619"/>
                </a:lnTo>
                <a:lnTo>
                  <a:pt x="2534571" y="2468527"/>
                </a:lnTo>
                <a:lnTo>
                  <a:pt x="2544986" y="2472435"/>
                </a:lnTo>
                <a:lnTo>
                  <a:pt x="2551495" y="2476344"/>
                </a:lnTo>
                <a:lnTo>
                  <a:pt x="2559957" y="2480252"/>
                </a:lnTo>
                <a:lnTo>
                  <a:pt x="2563863" y="2482206"/>
                </a:lnTo>
                <a:lnTo>
                  <a:pt x="2567118" y="2484811"/>
                </a:lnTo>
                <a:lnTo>
                  <a:pt x="2570372" y="2487417"/>
                </a:lnTo>
                <a:lnTo>
                  <a:pt x="2572976" y="2490022"/>
                </a:lnTo>
                <a:lnTo>
                  <a:pt x="2574929" y="2491325"/>
                </a:lnTo>
                <a:lnTo>
                  <a:pt x="2577532" y="2493930"/>
                </a:lnTo>
                <a:lnTo>
                  <a:pt x="2580136" y="2497187"/>
                </a:lnTo>
                <a:lnTo>
                  <a:pt x="2582089" y="2500443"/>
                </a:lnTo>
                <a:lnTo>
                  <a:pt x="2586645" y="2507608"/>
                </a:lnTo>
                <a:lnTo>
                  <a:pt x="2591202" y="2512819"/>
                </a:lnTo>
                <a:lnTo>
                  <a:pt x="2595107" y="2518030"/>
                </a:lnTo>
                <a:lnTo>
                  <a:pt x="2599013" y="2523892"/>
                </a:lnTo>
                <a:lnTo>
                  <a:pt x="2600966" y="2527149"/>
                </a:lnTo>
                <a:lnTo>
                  <a:pt x="2602919" y="2529754"/>
                </a:lnTo>
                <a:lnTo>
                  <a:pt x="2604220" y="2531708"/>
                </a:lnTo>
                <a:lnTo>
                  <a:pt x="2606173" y="2533011"/>
                </a:lnTo>
                <a:lnTo>
                  <a:pt x="2608708" y="2533962"/>
                </a:lnTo>
                <a:lnTo>
                  <a:pt x="2607158" y="2532928"/>
                </a:lnTo>
                <a:lnTo>
                  <a:pt x="2605204" y="2530324"/>
                </a:lnTo>
                <a:lnTo>
                  <a:pt x="2603251" y="2527719"/>
                </a:lnTo>
                <a:lnTo>
                  <a:pt x="2601297" y="2525115"/>
                </a:lnTo>
                <a:lnTo>
                  <a:pt x="2598042" y="2518603"/>
                </a:lnTo>
                <a:lnTo>
                  <a:pt x="2594135" y="2514045"/>
                </a:lnTo>
                <a:lnTo>
                  <a:pt x="2589577" y="2508185"/>
                </a:lnTo>
                <a:lnTo>
                  <a:pt x="2585019" y="2501023"/>
                </a:lnTo>
                <a:lnTo>
                  <a:pt x="2582415" y="2497767"/>
                </a:lnTo>
                <a:lnTo>
                  <a:pt x="2580461" y="2494511"/>
                </a:lnTo>
                <a:lnTo>
                  <a:pt x="2577857" y="2492558"/>
                </a:lnTo>
                <a:lnTo>
                  <a:pt x="2575252" y="2490604"/>
                </a:lnTo>
                <a:lnTo>
                  <a:pt x="2573299" y="2488000"/>
                </a:lnTo>
                <a:lnTo>
                  <a:pt x="2570043" y="2485395"/>
                </a:lnTo>
                <a:lnTo>
                  <a:pt x="2566136" y="2483442"/>
                </a:lnTo>
                <a:lnTo>
                  <a:pt x="2562229" y="2480837"/>
                </a:lnTo>
                <a:lnTo>
                  <a:pt x="2554415" y="2476930"/>
                </a:lnTo>
                <a:lnTo>
                  <a:pt x="2547253" y="2473024"/>
                </a:lnTo>
                <a:lnTo>
                  <a:pt x="2537486" y="2469117"/>
                </a:lnTo>
                <a:lnTo>
                  <a:pt x="2529672" y="2465210"/>
                </a:lnTo>
                <a:lnTo>
                  <a:pt x="2525765" y="2460652"/>
                </a:lnTo>
                <a:lnTo>
                  <a:pt x="2522510" y="2454792"/>
                </a:lnTo>
                <a:lnTo>
                  <a:pt x="2519254" y="2448932"/>
                </a:lnTo>
                <a:lnTo>
                  <a:pt x="2517301" y="2442420"/>
                </a:lnTo>
                <a:lnTo>
                  <a:pt x="2514696" y="2435909"/>
                </a:lnTo>
                <a:lnTo>
                  <a:pt x="2512091" y="2427444"/>
                </a:lnTo>
                <a:lnTo>
                  <a:pt x="2509487" y="2418979"/>
                </a:lnTo>
                <a:lnTo>
                  <a:pt x="2506882" y="2411166"/>
                </a:lnTo>
                <a:lnTo>
                  <a:pt x="2506231" y="2406608"/>
                </a:lnTo>
                <a:lnTo>
                  <a:pt x="2505580" y="2399445"/>
                </a:lnTo>
                <a:lnTo>
                  <a:pt x="2503627" y="2392282"/>
                </a:lnTo>
                <a:lnTo>
                  <a:pt x="2501673" y="2385771"/>
                </a:lnTo>
                <a:lnTo>
                  <a:pt x="2497766" y="2378609"/>
                </a:lnTo>
                <a:lnTo>
                  <a:pt x="2492557" y="2369493"/>
                </a:lnTo>
                <a:lnTo>
                  <a:pt x="2489953" y="2365586"/>
                </a:lnTo>
                <a:lnTo>
                  <a:pt x="2487348" y="2361028"/>
                </a:lnTo>
                <a:lnTo>
                  <a:pt x="2484093" y="2357772"/>
                </a:lnTo>
                <a:lnTo>
                  <a:pt x="2481488" y="2355168"/>
                </a:lnTo>
                <a:lnTo>
                  <a:pt x="2478232" y="2351261"/>
                </a:lnTo>
                <a:lnTo>
                  <a:pt x="2473674" y="2346703"/>
                </a:lnTo>
                <a:lnTo>
                  <a:pt x="2468465" y="2342796"/>
                </a:lnTo>
                <a:lnTo>
                  <a:pt x="2463907" y="2340191"/>
                </a:lnTo>
                <a:lnTo>
                  <a:pt x="2456745" y="2336285"/>
                </a:lnTo>
                <a:lnTo>
                  <a:pt x="2446978" y="2331727"/>
                </a:lnTo>
                <a:lnTo>
                  <a:pt x="2443071" y="2329773"/>
                </a:lnTo>
                <a:lnTo>
                  <a:pt x="2439164" y="2327820"/>
                </a:lnTo>
                <a:lnTo>
                  <a:pt x="2436559" y="2326518"/>
                </a:lnTo>
                <a:lnTo>
                  <a:pt x="2435257" y="2324564"/>
                </a:lnTo>
                <a:lnTo>
                  <a:pt x="2436559" y="2320006"/>
                </a:lnTo>
                <a:lnTo>
                  <a:pt x="2439164" y="2314146"/>
                </a:lnTo>
                <a:lnTo>
                  <a:pt x="2441769" y="2308286"/>
                </a:lnTo>
                <a:lnTo>
                  <a:pt x="2442420" y="2303728"/>
                </a:lnTo>
                <a:lnTo>
                  <a:pt x="2440466" y="2301774"/>
                </a:lnTo>
                <a:lnTo>
                  <a:pt x="2438513" y="2299170"/>
                </a:lnTo>
                <a:lnTo>
                  <a:pt x="2437211" y="2297867"/>
                </a:lnTo>
                <a:lnTo>
                  <a:pt x="2435908" y="2297216"/>
                </a:lnTo>
                <a:lnTo>
                  <a:pt x="2434606" y="2296565"/>
                </a:lnTo>
                <a:close/>
                <a:moveTo>
                  <a:pt x="2429761" y="2295263"/>
                </a:moveTo>
                <a:lnTo>
                  <a:pt x="2429772" y="2295269"/>
                </a:lnTo>
                <a:lnTo>
                  <a:pt x="2430059" y="2295269"/>
                </a:lnTo>
                <a:lnTo>
                  <a:pt x="2430048" y="2295263"/>
                </a:lnTo>
                <a:close/>
                <a:moveTo>
                  <a:pt x="5226712" y="2293309"/>
                </a:moveTo>
                <a:lnTo>
                  <a:pt x="5222484" y="2294517"/>
                </a:lnTo>
                <a:lnTo>
                  <a:pt x="5223244" y="2294517"/>
                </a:lnTo>
                <a:lnTo>
                  <a:pt x="5227473" y="2293309"/>
                </a:lnTo>
                <a:close/>
                <a:moveTo>
                  <a:pt x="5244053" y="2291663"/>
                </a:moveTo>
                <a:lnTo>
                  <a:pt x="5242335" y="2292007"/>
                </a:lnTo>
                <a:lnTo>
                  <a:pt x="5241900" y="2292131"/>
                </a:lnTo>
                <a:lnTo>
                  <a:pt x="5243429" y="2291913"/>
                </a:lnTo>
                <a:close/>
                <a:moveTo>
                  <a:pt x="6820546" y="2291203"/>
                </a:moveTo>
                <a:lnTo>
                  <a:pt x="6819836" y="2291913"/>
                </a:lnTo>
                <a:lnTo>
                  <a:pt x="6818992" y="2293599"/>
                </a:lnTo>
                <a:lnTo>
                  <a:pt x="6819282" y="2293309"/>
                </a:lnTo>
                <a:close/>
                <a:moveTo>
                  <a:pt x="2374624" y="2283517"/>
                </a:moveTo>
                <a:lnTo>
                  <a:pt x="2376397" y="2284847"/>
                </a:lnTo>
                <a:lnTo>
                  <a:pt x="2380302" y="2289407"/>
                </a:lnTo>
                <a:lnTo>
                  <a:pt x="2383557" y="2295269"/>
                </a:lnTo>
                <a:lnTo>
                  <a:pt x="2386811" y="2301131"/>
                </a:lnTo>
                <a:lnTo>
                  <a:pt x="2388764" y="2305690"/>
                </a:lnTo>
                <a:lnTo>
                  <a:pt x="2392019" y="2307644"/>
                </a:lnTo>
                <a:lnTo>
                  <a:pt x="2395924" y="2310250"/>
                </a:lnTo>
                <a:lnTo>
                  <a:pt x="2399830" y="2312204"/>
                </a:lnTo>
                <a:lnTo>
                  <a:pt x="2400234" y="2312262"/>
                </a:lnTo>
                <a:lnTo>
                  <a:pt x="2398793" y="2311541"/>
                </a:lnTo>
                <a:lnTo>
                  <a:pt x="2394887" y="2308937"/>
                </a:lnTo>
                <a:lnTo>
                  <a:pt x="2391631" y="2306332"/>
                </a:lnTo>
                <a:lnTo>
                  <a:pt x="2389677" y="2301774"/>
                </a:lnTo>
                <a:lnTo>
                  <a:pt x="2386422" y="2296565"/>
                </a:lnTo>
                <a:lnTo>
                  <a:pt x="2383166" y="2290705"/>
                </a:lnTo>
                <a:lnTo>
                  <a:pt x="2379259" y="2286147"/>
                </a:lnTo>
                <a:lnTo>
                  <a:pt x="2376655" y="2284194"/>
                </a:lnTo>
                <a:close/>
                <a:moveTo>
                  <a:pt x="4440018" y="2221826"/>
                </a:moveTo>
                <a:lnTo>
                  <a:pt x="4433601" y="2231451"/>
                </a:lnTo>
                <a:lnTo>
                  <a:pt x="4427741" y="2237963"/>
                </a:lnTo>
                <a:lnTo>
                  <a:pt x="4418625" y="2247079"/>
                </a:lnTo>
                <a:lnTo>
                  <a:pt x="4409509" y="2255543"/>
                </a:lnTo>
                <a:lnTo>
                  <a:pt x="4401695" y="2262055"/>
                </a:lnTo>
                <a:lnTo>
                  <a:pt x="4391928" y="2271171"/>
                </a:lnTo>
                <a:lnTo>
                  <a:pt x="4391729" y="2271636"/>
                </a:lnTo>
                <a:lnTo>
                  <a:pt x="4401279" y="2263357"/>
                </a:lnTo>
                <a:lnTo>
                  <a:pt x="4409091" y="2256194"/>
                </a:lnTo>
                <a:lnTo>
                  <a:pt x="4418204" y="2247729"/>
                </a:lnTo>
                <a:lnTo>
                  <a:pt x="4427318" y="2238613"/>
                </a:lnTo>
                <a:lnTo>
                  <a:pt x="4433177" y="2232102"/>
                </a:lnTo>
                <a:lnTo>
                  <a:pt x="4439686" y="2222986"/>
                </a:lnTo>
                <a:close/>
                <a:moveTo>
                  <a:pt x="10812081" y="2186522"/>
                </a:moveTo>
                <a:lnTo>
                  <a:pt x="10816607" y="2186522"/>
                </a:lnTo>
                <a:lnTo>
                  <a:pt x="10821781" y="2186522"/>
                </a:lnTo>
                <a:lnTo>
                  <a:pt x="10826953" y="2194336"/>
                </a:lnTo>
                <a:lnTo>
                  <a:pt x="10831479" y="2202150"/>
                </a:lnTo>
                <a:lnTo>
                  <a:pt x="10837947" y="2203452"/>
                </a:lnTo>
                <a:lnTo>
                  <a:pt x="10845059" y="2204103"/>
                </a:lnTo>
                <a:lnTo>
                  <a:pt x="10852173" y="2203452"/>
                </a:lnTo>
                <a:lnTo>
                  <a:pt x="10858639" y="2202150"/>
                </a:lnTo>
                <a:lnTo>
                  <a:pt x="10865105" y="2198243"/>
                </a:lnTo>
                <a:lnTo>
                  <a:pt x="10870925" y="2194336"/>
                </a:lnTo>
                <a:lnTo>
                  <a:pt x="10875451" y="2194336"/>
                </a:lnTo>
                <a:lnTo>
                  <a:pt x="10880625" y="2194987"/>
                </a:lnTo>
                <a:lnTo>
                  <a:pt x="10883211" y="2195638"/>
                </a:lnTo>
                <a:lnTo>
                  <a:pt x="10885799" y="2196289"/>
                </a:lnTo>
                <a:lnTo>
                  <a:pt x="10888385" y="2197592"/>
                </a:lnTo>
                <a:lnTo>
                  <a:pt x="10890325" y="2199545"/>
                </a:lnTo>
                <a:lnTo>
                  <a:pt x="10892265" y="2200847"/>
                </a:lnTo>
                <a:lnTo>
                  <a:pt x="10894205" y="2203452"/>
                </a:lnTo>
                <a:lnTo>
                  <a:pt x="10894851" y="2207359"/>
                </a:lnTo>
                <a:lnTo>
                  <a:pt x="10895497" y="2209963"/>
                </a:lnTo>
                <a:lnTo>
                  <a:pt x="10894851" y="2212568"/>
                </a:lnTo>
                <a:lnTo>
                  <a:pt x="10894205" y="2215173"/>
                </a:lnTo>
                <a:lnTo>
                  <a:pt x="10892265" y="2217777"/>
                </a:lnTo>
                <a:lnTo>
                  <a:pt x="10890325" y="2220382"/>
                </a:lnTo>
                <a:lnTo>
                  <a:pt x="10889031" y="2221033"/>
                </a:lnTo>
                <a:lnTo>
                  <a:pt x="10887091" y="2221684"/>
                </a:lnTo>
                <a:lnTo>
                  <a:pt x="10884505" y="2221684"/>
                </a:lnTo>
                <a:lnTo>
                  <a:pt x="10881271" y="2221033"/>
                </a:lnTo>
                <a:lnTo>
                  <a:pt x="10875451" y="2220382"/>
                </a:lnTo>
                <a:lnTo>
                  <a:pt x="10870925" y="2220382"/>
                </a:lnTo>
                <a:lnTo>
                  <a:pt x="10867045" y="2219079"/>
                </a:lnTo>
                <a:lnTo>
                  <a:pt x="10862519" y="2217777"/>
                </a:lnTo>
                <a:lnTo>
                  <a:pt x="10857993" y="2217777"/>
                </a:lnTo>
                <a:lnTo>
                  <a:pt x="10853465" y="2217777"/>
                </a:lnTo>
                <a:lnTo>
                  <a:pt x="10847647" y="2218428"/>
                </a:lnTo>
                <a:lnTo>
                  <a:pt x="10840533" y="2220382"/>
                </a:lnTo>
                <a:lnTo>
                  <a:pt x="10832773" y="2222335"/>
                </a:lnTo>
                <a:lnTo>
                  <a:pt x="10826953" y="2222986"/>
                </a:lnTo>
                <a:lnTo>
                  <a:pt x="10821781" y="2222335"/>
                </a:lnTo>
                <a:lnTo>
                  <a:pt x="10815961" y="2219731"/>
                </a:lnTo>
                <a:lnTo>
                  <a:pt x="10809493" y="2217126"/>
                </a:lnTo>
                <a:lnTo>
                  <a:pt x="10804321" y="2215173"/>
                </a:lnTo>
                <a:lnTo>
                  <a:pt x="10802381" y="2210615"/>
                </a:lnTo>
                <a:lnTo>
                  <a:pt x="10801733" y="2204754"/>
                </a:lnTo>
                <a:lnTo>
                  <a:pt x="10801733" y="2198894"/>
                </a:lnTo>
                <a:lnTo>
                  <a:pt x="10801733" y="2194336"/>
                </a:lnTo>
                <a:lnTo>
                  <a:pt x="10806261" y="2190429"/>
                </a:lnTo>
                <a:close/>
                <a:moveTo>
                  <a:pt x="2256845" y="2170896"/>
                </a:moveTo>
                <a:lnTo>
                  <a:pt x="2254591" y="2171798"/>
                </a:lnTo>
                <a:lnTo>
                  <a:pt x="2256193" y="2172198"/>
                </a:lnTo>
                <a:lnTo>
                  <a:pt x="2260100" y="2172849"/>
                </a:lnTo>
                <a:lnTo>
                  <a:pt x="2263355" y="2174803"/>
                </a:lnTo>
                <a:lnTo>
                  <a:pt x="2266611" y="2176756"/>
                </a:lnTo>
                <a:lnTo>
                  <a:pt x="2268565" y="2179361"/>
                </a:lnTo>
                <a:lnTo>
                  <a:pt x="2269867" y="2183268"/>
                </a:lnTo>
                <a:lnTo>
                  <a:pt x="2271169" y="2186523"/>
                </a:lnTo>
                <a:lnTo>
                  <a:pt x="2271169" y="2189128"/>
                </a:lnTo>
                <a:lnTo>
                  <a:pt x="2271820" y="2191732"/>
                </a:lnTo>
                <a:lnTo>
                  <a:pt x="2272471" y="2194337"/>
                </a:lnTo>
                <a:lnTo>
                  <a:pt x="2271820" y="2197593"/>
                </a:lnTo>
                <a:lnTo>
                  <a:pt x="2271169" y="2200848"/>
                </a:lnTo>
                <a:lnTo>
                  <a:pt x="2271169" y="2204755"/>
                </a:lnTo>
                <a:lnTo>
                  <a:pt x="2270518" y="2208011"/>
                </a:lnTo>
                <a:lnTo>
                  <a:pt x="2271169" y="2211918"/>
                </a:lnTo>
                <a:lnTo>
                  <a:pt x="2271169" y="2214522"/>
                </a:lnTo>
                <a:lnTo>
                  <a:pt x="2273774" y="2221034"/>
                </a:lnTo>
                <a:lnTo>
                  <a:pt x="2276378" y="2227545"/>
                </a:lnTo>
                <a:lnTo>
                  <a:pt x="2277029" y="2235359"/>
                </a:lnTo>
                <a:lnTo>
                  <a:pt x="2277681" y="2244475"/>
                </a:lnTo>
                <a:lnTo>
                  <a:pt x="2277681" y="2253590"/>
                </a:lnTo>
                <a:lnTo>
                  <a:pt x="2276378" y="2261404"/>
                </a:lnTo>
                <a:lnTo>
                  <a:pt x="2276378" y="2265962"/>
                </a:lnTo>
                <a:lnTo>
                  <a:pt x="2275076" y="2271171"/>
                </a:lnTo>
                <a:lnTo>
                  <a:pt x="2274425" y="2277031"/>
                </a:lnTo>
                <a:lnTo>
                  <a:pt x="2273774" y="2281589"/>
                </a:lnTo>
                <a:lnTo>
                  <a:pt x="2275076" y="2285496"/>
                </a:lnTo>
                <a:lnTo>
                  <a:pt x="2277029" y="2290705"/>
                </a:lnTo>
                <a:lnTo>
                  <a:pt x="2279634" y="2295263"/>
                </a:lnTo>
                <a:lnTo>
                  <a:pt x="2281587" y="2299170"/>
                </a:lnTo>
                <a:lnTo>
                  <a:pt x="2284192" y="2303728"/>
                </a:lnTo>
                <a:lnTo>
                  <a:pt x="2286797" y="2307635"/>
                </a:lnTo>
                <a:lnTo>
                  <a:pt x="2288750" y="2309588"/>
                </a:lnTo>
                <a:lnTo>
                  <a:pt x="2290703" y="2310891"/>
                </a:lnTo>
                <a:lnTo>
                  <a:pt x="2292657" y="2311542"/>
                </a:lnTo>
                <a:lnTo>
                  <a:pt x="2293540" y="2311836"/>
                </a:lnTo>
                <a:lnTo>
                  <a:pt x="2293729" y="2311552"/>
                </a:lnTo>
                <a:lnTo>
                  <a:pt x="2294116" y="2310778"/>
                </a:lnTo>
                <a:lnTo>
                  <a:pt x="2293309" y="2310239"/>
                </a:lnTo>
                <a:lnTo>
                  <a:pt x="2291356" y="2308937"/>
                </a:lnTo>
                <a:lnTo>
                  <a:pt x="2290053" y="2306983"/>
                </a:lnTo>
                <a:lnTo>
                  <a:pt x="2286798" y="2303077"/>
                </a:lnTo>
                <a:lnTo>
                  <a:pt x="2284844" y="2299170"/>
                </a:lnTo>
                <a:lnTo>
                  <a:pt x="2282240" y="2294612"/>
                </a:lnTo>
                <a:lnTo>
                  <a:pt x="2279635" y="2290054"/>
                </a:lnTo>
                <a:lnTo>
                  <a:pt x="2277682" y="2285496"/>
                </a:lnTo>
                <a:lnTo>
                  <a:pt x="2277031" y="2280938"/>
                </a:lnTo>
                <a:lnTo>
                  <a:pt x="2277031" y="2276380"/>
                </a:lnTo>
                <a:lnTo>
                  <a:pt x="2278333" y="2271171"/>
                </a:lnTo>
                <a:lnTo>
                  <a:pt x="2278984" y="2265311"/>
                </a:lnTo>
                <a:lnTo>
                  <a:pt x="2279635" y="2260753"/>
                </a:lnTo>
                <a:lnTo>
                  <a:pt x="2280286" y="2253590"/>
                </a:lnTo>
                <a:lnTo>
                  <a:pt x="2280286" y="2244474"/>
                </a:lnTo>
                <a:lnTo>
                  <a:pt x="2279635" y="2234707"/>
                </a:lnTo>
                <a:lnTo>
                  <a:pt x="2279635" y="2226893"/>
                </a:lnTo>
                <a:lnTo>
                  <a:pt x="2277031" y="2220382"/>
                </a:lnTo>
                <a:lnTo>
                  <a:pt x="2274426" y="2214522"/>
                </a:lnTo>
                <a:lnTo>
                  <a:pt x="2273775" y="2211266"/>
                </a:lnTo>
                <a:lnTo>
                  <a:pt x="2273775" y="2208010"/>
                </a:lnTo>
                <a:lnTo>
                  <a:pt x="2273775" y="2204104"/>
                </a:lnTo>
                <a:lnTo>
                  <a:pt x="2274426" y="2200848"/>
                </a:lnTo>
                <a:lnTo>
                  <a:pt x="2275077" y="2196941"/>
                </a:lnTo>
                <a:lnTo>
                  <a:pt x="2275077" y="2193685"/>
                </a:lnTo>
                <a:lnTo>
                  <a:pt x="2275077" y="2191081"/>
                </a:lnTo>
                <a:lnTo>
                  <a:pt x="2274426" y="2189127"/>
                </a:lnTo>
                <a:lnTo>
                  <a:pt x="2273775" y="2186523"/>
                </a:lnTo>
                <a:lnTo>
                  <a:pt x="2272473" y="2182616"/>
                </a:lnTo>
                <a:lnTo>
                  <a:pt x="2271170" y="2178709"/>
                </a:lnTo>
                <a:lnTo>
                  <a:pt x="2269217" y="2176105"/>
                </a:lnTo>
                <a:lnTo>
                  <a:pt x="2266612" y="2174151"/>
                </a:lnTo>
                <a:lnTo>
                  <a:pt x="2262705" y="2172849"/>
                </a:lnTo>
                <a:lnTo>
                  <a:pt x="2259450" y="2171547"/>
                </a:lnTo>
                <a:close/>
                <a:moveTo>
                  <a:pt x="10962901" y="2129222"/>
                </a:moveTo>
                <a:lnTo>
                  <a:pt x="10970139" y="2129222"/>
                </a:lnTo>
                <a:lnTo>
                  <a:pt x="10976719" y="2129222"/>
                </a:lnTo>
                <a:lnTo>
                  <a:pt x="10984615" y="2129861"/>
                </a:lnTo>
                <a:lnTo>
                  <a:pt x="10987905" y="2129861"/>
                </a:lnTo>
                <a:lnTo>
                  <a:pt x="10990537" y="2131137"/>
                </a:lnTo>
                <a:lnTo>
                  <a:pt x="10992511" y="2132414"/>
                </a:lnTo>
                <a:lnTo>
                  <a:pt x="10993169" y="2133691"/>
                </a:lnTo>
                <a:lnTo>
                  <a:pt x="10990537" y="2137521"/>
                </a:lnTo>
                <a:lnTo>
                  <a:pt x="10987905" y="2141351"/>
                </a:lnTo>
                <a:lnTo>
                  <a:pt x="10985273" y="2142628"/>
                </a:lnTo>
                <a:lnTo>
                  <a:pt x="10982641" y="2144543"/>
                </a:lnTo>
                <a:lnTo>
                  <a:pt x="10980009" y="2147097"/>
                </a:lnTo>
                <a:lnTo>
                  <a:pt x="10977377" y="2149012"/>
                </a:lnTo>
                <a:lnTo>
                  <a:pt x="10972771" y="2152842"/>
                </a:lnTo>
                <a:lnTo>
                  <a:pt x="10966191" y="2157311"/>
                </a:lnTo>
                <a:lnTo>
                  <a:pt x="10959611" y="2160503"/>
                </a:lnTo>
                <a:lnTo>
                  <a:pt x="10954347" y="2161779"/>
                </a:lnTo>
                <a:lnTo>
                  <a:pt x="10951057" y="2161141"/>
                </a:lnTo>
                <a:lnTo>
                  <a:pt x="10947767" y="2160503"/>
                </a:lnTo>
                <a:lnTo>
                  <a:pt x="10943819" y="2158587"/>
                </a:lnTo>
                <a:lnTo>
                  <a:pt x="10939871" y="2156672"/>
                </a:lnTo>
                <a:lnTo>
                  <a:pt x="10936581" y="2154757"/>
                </a:lnTo>
                <a:lnTo>
                  <a:pt x="10933949" y="2152204"/>
                </a:lnTo>
                <a:lnTo>
                  <a:pt x="10931975" y="2149650"/>
                </a:lnTo>
                <a:lnTo>
                  <a:pt x="10931317" y="2146458"/>
                </a:lnTo>
                <a:lnTo>
                  <a:pt x="10930659" y="2145182"/>
                </a:lnTo>
                <a:lnTo>
                  <a:pt x="10931317" y="2143905"/>
                </a:lnTo>
                <a:lnTo>
                  <a:pt x="10931975" y="2141990"/>
                </a:lnTo>
                <a:lnTo>
                  <a:pt x="10933291" y="2140075"/>
                </a:lnTo>
                <a:lnTo>
                  <a:pt x="10936581" y="2136883"/>
                </a:lnTo>
                <a:lnTo>
                  <a:pt x="10939213" y="2133691"/>
                </a:lnTo>
                <a:lnTo>
                  <a:pt x="10942503" y="2132414"/>
                </a:lnTo>
                <a:lnTo>
                  <a:pt x="10945793" y="2131137"/>
                </a:lnTo>
                <a:lnTo>
                  <a:pt x="10950399" y="2129861"/>
                </a:lnTo>
                <a:lnTo>
                  <a:pt x="10954347" y="2129861"/>
                </a:lnTo>
                <a:close/>
                <a:moveTo>
                  <a:pt x="2200196" y="2094061"/>
                </a:moveTo>
                <a:lnTo>
                  <a:pt x="2198676" y="2094712"/>
                </a:lnTo>
                <a:lnTo>
                  <a:pt x="2202149" y="2094712"/>
                </a:lnTo>
                <a:lnTo>
                  <a:pt x="2208009" y="2094712"/>
                </a:lnTo>
                <a:lnTo>
                  <a:pt x="2212567" y="2096014"/>
                </a:lnTo>
                <a:lnTo>
                  <a:pt x="2215823" y="2097317"/>
                </a:lnTo>
                <a:lnTo>
                  <a:pt x="2217776" y="2099270"/>
                </a:lnTo>
                <a:lnTo>
                  <a:pt x="2220380" y="2101224"/>
                </a:lnTo>
                <a:lnTo>
                  <a:pt x="2222334" y="2103177"/>
                </a:lnTo>
                <a:lnTo>
                  <a:pt x="2222985" y="2104479"/>
                </a:lnTo>
                <a:lnTo>
                  <a:pt x="2220380" y="2112293"/>
                </a:lnTo>
                <a:lnTo>
                  <a:pt x="2217776" y="2117502"/>
                </a:lnTo>
                <a:lnTo>
                  <a:pt x="2213218" y="2121409"/>
                </a:lnTo>
                <a:lnTo>
                  <a:pt x="2208009" y="2125316"/>
                </a:lnTo>
                <a:lnTo>
                  <a:pt x="2204102" y="2133130"/>
                </a:lnTo>
                <a:lnTo>
                  <a:pt x="2199544" y="2140943"/>
                </a:lnTo>
                <a:lnTo>
                  <a:pt x="2198242" y="2147455"/>
                </a:lnTo>
                <a:lnTo>
                  <a:pt x="2196939" y="2153966"/>
                </a:lnTo>
                <a:lnTo>
                  <a:pt x="2205404" y="2161129"/>
                </a:lnTo>
                <a:lnTo>
                  <a:pt x="2215823" y="2168942"/>
                </a:lnTo>
                <a:lnTo>
                  <a:pt x="2219078" y="2174152"/>
                </a:lnTo>
                <a:lnTo>
                  <a:pt x="2222985" y="2179361"/>
                </a:lnTo>
                <a:lnTo>
                  <a:pt x="2227543" y="2179361"/>
                </a:lnTo>
                <a:lnTo>
                  <a:pt x="2232101" y="2178710"/>
                </a:lnTo>
                <a:lnTo>
                  <a:pt x="2232105" y="2178709"/>
                </a:lnTo>
                <a:lnTo>
                  <a:pt x="2230149" y="2178709"/>
                </a:lnTo>
                <a:lnTo>
                  <a:pt x="2226242" y="2178709"/>
                </a:lnTo>
                <a:lnTo>
                  <a:pt x="2222335" y="2173500"/>
                </a:lnTo>
                <a:lnTo>
                  <a:pt x="2218428" y="2168291"/>
                </a:lnTo>
                <a:lnTo>
                  <a:pt x="2208661" y="2161128"/>
                </a:lnTo>
                <a:lnTo>
                  <a:pt x="2200196" y="2153315"/>
                </a:lnTo>
                <a:lnTo>
                  <a:pt x="2201498" y="2146803"/>
                </a:lnTo>
                <a:lnTo>
                  <a:pt x="2202801" y="2140943"/>
                </a:lnTo>
                <a:lnTo>
                  <a:pt x="2206708" y="2133130"/>
                </a:lnTo>
                <a:lnTo>
                  <a:pt x="2210614" y="2124664"/>
                </a:lnTo>
                <a:lnTo>
                  <a:pt x="2215823" y="2120758"/>
                </a:lnTo>
                <a:lnTo>
                  <a:pt x="2221033" y="2116851"/>
                </a:lnTo>
                <a:lnTo>
                  <a:pt x="2223637" y="2111642"/>
                </a:lnTo>
                <a:lnTo>
                  <a:pt x="2226242" y="2104479"/>
                </a:lnTo>
                <a:lnTo>
                  <a:pt x="2224939" y="2102526"/>
                </a:lnTo>
                <a:lnTo>
                  <a:pt x="2222986" y="2100572"/>
                </a:lnTo>
                <a:lnTo>
                  <a:pt x="2221033" y="2098619"/>
                </a:lnTo>
                <a:lnTo>
                  <a:pt x="2218428" y="2096665"/>
                </a:lnTo>
                <a:lnTo>
                  <a:pt x="2215823" y="2095363"/>
                </a:lnTo>
                <a:lnTo>
                  <a:pt x="2210614" y="2094061"/>
                </a:lnTo>
                <a:lnTo>
                  <a:pt x="2206056" y="2094061"/>
                </a:lnTo>
                <a:close/>
                <a:moveTo>
                  <a:pt x="2146803" y="2070620"/>
                </a:moveTo>
                <a:lnTo>
                  <a:pt x="2144849" y="2071271"/>
                </a:lnTo>
                <a:lnTo>
                  <a:pt x="2144848" y="2071271"/>
                </a:lnTo>
                <a:lnTo>
                  <a:pt x="2146151" y="2071922"/>
                </a:lnTo>
                <a:lnTo>
                  <a:pt x="2148104" y="2073876"/>
                </a:lnTo>
                <a:lnTo>
                  <a:pt x="2149406" y="2077131"/>
                </a:lnTo>
                <a:lnTo>
                  <a:pt x="2150709" y="2080387"/>
                </a:lnTo>
                <a:lnTo>
                  <a:pt x="2151360" y="2084294"/>
                </a:lnTo>
                <a:lnTo>
                  <a:pt x="2148755" y="2086247"/>
                </a:lnTo>
                <a:lnTo>
                  <a:pt x="2146802" y="2088201"/>
                </a:lnTo>
                <a:lnTo>
                  <a:pt x="2144197" y="2090154"/>
                </a:lnTo>
                <a:lnTo>
                  <a:pt x="2143546" y="2092108"/>
                </a:lnTo>
                <a:lnTo>
                  <a:pt x="2142244" y="2096014"/>
                </a:lnTo>
                <a:lnTo>
                  <a:pt x="2141593" y="2101224"/>
                </a:lnTo>
                <a:lnTo>
                  <a:pt x="2140942" y="2105782"/>
                </a:lnTo>
                <a:lnTo>
                  <a:pt x="2140942" y="2109688"/>
                </a:lnTo>
                <a:lnTo>
                  <a:pt x="2141593" y="2112293"/>
                </a:lnTo>
                <a:lnTo>
                  <a:pt x="2142895" y="2116200"/>
                </a:lnTo>
                <a:lnTo>
                  <a:pt x="2144197" y="2120107"/>
                </a:lnTo>
                <a:lnTo>
                  <a:pt x="2146151" y="2122711"/>
                </a:lnTo>
                <a:lnTo>
                  <a:pt x="2146802" y="2123362"/>
                </a:lnTo>
                <a:lnTo>
                  <a:pt x="2147453" y="2124013"/>
                </a:lnTo>
                <a:lnTo>
                  <a:pt x="2148755" y="2124665"/>
                </a:lnTo>
                <a:lnTo>
                  <a:pt x="2150709" y="2124665"/>
                </a:lnTo>
                <a:lnTo>
                  <a:pt x="2154615" y="2125316"/>
                </a:lnTo>
                <a:lnTo>
                  <a:pt x="2159173" y="2125316"/>
                </a:lnTo>
                <a:lnTo>
                  <a:pt x="2165034" y="2129874"/>
                </a:lnTo>
                <a:lnTo>
                  <a:pt x="2171545" y="2133130"/>
                </a:lnTo>
                <a:lnTo>
                  <a:pt x="2178057" y="2135734"/>
                </a:lnTo>
                <a:lnTo>
                  <a:pt x="2184568" y="2138339"/>
                </a:lnTo>
                <a:lnTo>
                  <a:pt x="2185989" y="2137865"/>
                </a:lnTo>
                <a:lnTo>
                  <a:pt x="2180662" y="2135734"/>
                </a:lnTo>
                <a:lnTo>
                  <a:pt x="2174802" y="2133130"/>
                </a:lnTo>
                <a:lnTo>
                  <a:pt x="2168290" y="2129223"/>
                </a:lnTo>
                <a:lnTo>
                  <a:pt x="2161779" y="2124664"/>
                </a:lnTo>
                <a:lnTo>
                  <a:pt x="2157872" y="2124664"/>
                </a:lnTo>
                <a:lnTo>
                  <a:pt x="2153965" y="2124664"/>
                </a:lnTo>
                <a:lnTo>
                  <a:pt x="2152012" y="2124013"/>
                </a:lnTo>
                <a:lnTo>
                  <a:pt x="2150710" y="2123362"/>
                </a:lnTo>
                <a:lnTo>
                  <a:pt x="2149407" y="2122711"/>
                </a:lnTo>
                <a:lnTo>
                  <a:pt x="2149407" y="2122060"/>
                </a:lnTo>
                <a:lnTo>
                  <a:pt x="2147454" y="2119455"/>
                </a:lnTo>
                <a:lnTo>
                  <a:pt x="2145501" y="2115548"/>
                </a:lnTo>
                <a:lnTo>
                  <a:pt x="2144849" y="2112293"/>
                </a:lnTo>
                <a:lnTo>
                  <a:pt x="2144198" y="2109688"/>
                </a:lnTo>
                <a:lnTo>
                  <a:pt x="2144198" y="2105130"/>
                </a:lnTo>
                <a:lnTo>
                  <a:pt x="2144198" y="2100572"/>
                </a:lnTo>
                <a:lnTo>
                  <a:pt x="2145501" y="2096014"/>
                </a:lnTo>
                <a:lnTo>
                  <a:pt x="2146803" y="2091456"/>
                </a:lnTo>
                <a:lnTo>
                  <a:pt x="2147454" y="2089503"/>
                </a:lnTo>
                <a:lnTo>
                  <a:pt x="2149407" y="2087549"/>
                </a:lnTo>
                <a:lnTo>
                  <a:pt x="2152012" y="2086247"/>
                </a:lnTo>
                <a:lnTo>
                  <a:pt x="2154617" y="2084294"/>
                </a:lnTo>
                <a:lnTo>
                  <a:pt x="2153965" y="2080387"/>
                </a:lnTo>
                <a:lnTo>
                  <a:pt x="2152663" y="2076480"/>
                </a:lnTo>
                <a:lnTo>
                  <a:pt x="2151361" y="2073876"/>
                </a:lnTo>
                <a:lnTo>
                  <a:pt x="2149407" y="2071271"/>
                </a:lnTo>
                <a:lnTo>
                  <a:pt x="2148105" y="2070620"/>
                </a:lnTo>
                <a:close/>
                <a:moveTo>
                  <a:pt x="2112943" y="2051086"/>
                </a:moveTo>
                <a:lnTo>
                  <a:pt x="2116849" y="2054342"/>
                </a:lnTo>
                <a:lnTo>
                  <a:pt x="2120756" y="2058248"/>
                </a:lnTo>
                <a:lnTo>
                  <a:pt x="2124663" y="2062155"/>
                </a:lnTo>
                <a:lnTo>
                  <a:pt x="2128570" y="2066713"/>
                </a:lnTo>
                <a:lnTo>
                  <a:pt x="2129872" y="2069318"/>
                </a:lnTo>
                <a:lnTo>
                  <a:pt x="2133779" y="2074527"/>
                </a:lnTo>
                <a:lnTo>
                  <a:pt x="2136042" y="2073396"/>
                </a:lnTo>
                <a:lnTo>
                  <a:pt x="2133129" y="2069318"/>
                </a:lnTo>
                <a:lnTo>
                  <a:pt x="2131175" y="2066062"/>
                </a:lnTo>
                <a:lnTo>
                  <a:pt x="2127269" y="2062155"/>
                </a:lnTo>
                <a:lnTo>
                  <a:pt x="2124013" y="2057597"/>
                </a:lnTo>
                <a:lnTo>
                  <a:pt x="2120106" y="2053690"/>
                </a:lnTo>
                <a:lnTo>
                  <a:pt x="2116199" y="2051086"/>
                </a:lnTo>
                <a:close/>
                <a:moveTo>
                  <a:pt x="5260359" y="2035364"/>
                </a:moveTo>
                <a:lnTo>
                  <a:pt x="5259339" y="2035477"/>
                </a:lnTo>
                <a:lnTo>
                  <a:pt x="5261865" y="2036109"/>
                </a:lnTo>
                <a:lnTo>
                  <a:pt x="5264469" y="2036109"/>
                </a:lnTo>
                <a:lnTo>
                  <a:pt x="5266421" y="2037411"/>
                </a:lnTo>
                <a:lnTo>
                  <a:pt x="5267723" y="2038713"/>
                </a:lnTo>
                <a:lnTo>
                  <a:pt x="5271629" y="2041318"/>
                </a:lnTo>
                <a:lnTo>
                  <a:pt x="5274884" y="2045225"/>
                </a:lnTo>
                <a:lnTo>
                  <a:pt x="5276837" y="2049783"/>
                </a:lnTo>
                <a:lnTo>
                  <a:pt x="5278139" y="2054341"/>
                </a:lnTo>
                <a:lnTo>
                  <a:pt x="5278790" y="2057596"/>
                </a:lnTo>
                <a:lnTo>
                  <a:pt x="5278790" y="2061503"/>
                </a:lnTo>
                <a:lnTo>
                  <a:pt x="5278139" y="2066061"/>
                </a:lnTo>
                <a:lnTo>
                  <a:pt x="5276837" y="2070619"/>
                </a:lnTo>
                <a:lnTo>
                  <a:pt x="5275535" y="2075177"/>
                </a:lnTo>
                <a:lnTo>
                  <a:pt x="5274233" y="2079735"/>
                </a:lnTo>
                <a:lnTo>
                  <a:pt x="5272280" y="2083642"/>
                </a:lnTo>
                <a:lnTo>
                  <a:pt x="5270327" y="2086898"/>
                </a:lnTo>
                <a:lnTo>
                  <a:pt x="5269025" y="2089502"/>
                </a:lnTo>
                <a:lnTo>
                  <a:pt x="5266421" y="2092107"/>
                </a:lnTo>
                <a:lnTo>
                  <a:pt x="5263167" y="2095363"/>
                </a:lnTo>
                <a:lnTo>
                  <a:pt x="5259912" y="2097316"/>
                </a:lnTo>
                <a:lnTo>
                  <a:pt x="5255355" y="2098618"/>
                </a:lnTo>
                <a:lnTo>
                  <a:pt x="5248845" y="2099920"/>
                </a:lnTo>
                <a:lnTo>
                  <a:pt x="5242335" y="2101223"/>
                </a:lnTo>
                <a:lnTo>
                  <a:pt x="5237128" y="2102525"/>
                </a:lnTo>
                <a:lnTo>
                  <a:pt x="5232571" y="2103176"/>
                </a:lnTo>
                <a:lnTo>
                  <a:pt x="5227363" y="2105781"/>
                </a:lnTo>
                <a:lnTo>
                  <a:pt x="5224759" y="2107083"/>
                </a:lnTo>
                <a:lnTo>
                  <a:pt x="5222806" y="2109036"/>
                </a:lnTo>
                <a:lnTo>
                  <a:pt x="5220853" y="2110990"/>
                </a:lnTo>
                <a:lnTo>
                  <a:pt x="5219551" y="2112943"/>
                </a:lnTo>
                <a:lnTo>
                  <a:pt x="5218249" y="2119455"/>
                </a:lnTo>
                <a:lnTo>
                  <a:pt x="5218901" y="2127268"/>
                </a:lnTo>
                <a:lnTo>
                  <a:pt x="5218901" y="2135082"/>
                </a:lnTo>
                <a:lnTo>
                  <a:pt x="5219551" y="2141594"/>
                </a:lnTo>
                <a:lnTo>
                  <a:pt x="5224759" y="2148105"/>
                </a:lnTo>
                <a:lnTo>
                  <a:pt x="5232571" y="2155268"/>
                </a:lnTo>
                <a:lnTo>
                  <a:pt x="5235826" y="2159826"/>
                </a:lnTo>
                <a:lnTo>
                  <a:pt x="5239731" y="2163732"/>
                </a:lnTo>
                <a:lnTo>
                  <a:pt x="5242335" y="2167639"/>
                </a:lnTo>
                <a:lnTo>
                  <a:pt x="5244939" y="2171546"/>
                </a:lnTo>
                <a:lnTo>
                  <a:pt x="5247543" y="2176755"/>
                </a:lnTo>
                <a:lnTo>
                  <a:pt x="5250798" y="2183267"/>
                </a:lnTo>
                <a:lnTo>
                  <a:pt x="5252751" y="2187173"/>
                </a:lnTo>
                <a:lnTo>
                  <a:pt x="5254053" y="2191080"/>
                </a:lnTo>
                <a:lnTo>
                  <a:pt x="5254704" y="2194336"/>
                </a:lnTo>
                <a:lnTo>
                  <a:pt x="5255355" y="2196941"/>
                </a:lnTo>
                <a:lnTo>
                  <a:pt x="5254053" y="2202801"/>
                </a:lnTo>
                <a:lnTo>
                  <a:pt x="5252751" y="2210614"/>
                </a:lnTo>
                <a:lnTo>
                  <a:pt x="5250798" y="2218428"/>
                </a:lnTo>
                <a:lnTo>
                  <a:pt x="5250147" y="2224939"/>
                </a:lnTo>
                <a:lnTo>
                  <a:pt x="5250798" y="2232753"/>
                </a:lnTo>
                <a:lnTo>
                  <a:pt x="5252751" y="2241218"/>
                </a:lnTo>
                <a:lnTo>
                  <a:pt x="5254053" y="2250334"/>
                </a:lnTo>
                <a:lnTo>
                  <a:pt x="5255355" y="2258799"/>
                </a:lnTo>
                <a:lnTo>
                  <a:pt x="5256657" y="2264659"/>
                </a:lnTo>
                <a:lnTo>
                  <a:pt x="5258610" y="2271821"/>
                </a:lnTo>
                <a:lnTo>
                  <a:pt x="5258610" y="2275728"/>
                </a:lnTo>
                <a:lnTo>
                  <a:pt x="5258610" y="2278984"/>
                </a:lnTo>
                <a:lnTo>
                  <a:pt x="5258610" y="2282240"/>
                </a:lnTo>
                <a:lnTo>
                  <a:pt x="5257959" y="2284193"/>
                </a:lnTo>
                <a:lnTo>
                  <a:pt x="5254704" y="2286798"/>
                </a:lnTo>
                <a:lnTo>
                  <a:pt x="5252073" y="2288302"/>
                </a:lnTo>
                <a:lnTo>
                  <a:pt x="5255801" y="2286704"/>
                </a:lnTo>
                <a:lnTo>
                  <a:pt x="5259057" y="2284099"/>
                </a:lnTo>
                <a:lnTo>
                  <a:pt x="5259708" y="2281494"/>
                </a:lnTo>
                <a:lnTo>
                  <a:pt x="5259708" y="2278890"/>
                </a:lnTo>
                <a:lnTo>
                  <a:pt x="5259708" y="2274983"/>
                </a:lnTo>
                <a:lnTo>
                  <a:pt x="5259708" y="2271727"/>
                </a:lnTo>
                <a:lnTo>
                  <a:pt x="5258406" y="2263914"/>
                </a:lnTo>
                <a:lnTo>
                  <a:pt x="5256452" y="2258705"/>
                </a:lnTo>
                <a:lnTo>
                  <a:pt x="5255801" y="2250240"/>
                </a:lnTo>
                <a:lnTo>
                  <a:pt x="5253848" y="2241124"/>
                </a:lnTo>
                <a:lnTo>
                  <a:pt x="5251894" y="2232659"/>
                </a:lnTo>
                <a:lnTo>
                  <a:pt x="5251243" y="2224845"/>
                </a:lnTo>
                <a:lnTo>
                  <a:pt x="5251894" y="2218334"/>
                </a:lnTo>
                <a:lnTo>
                  <a:pt x="5253848" y="2209869"/>
                </a:lnTo>
                <a:lnTo>
                  <a:pt x="5255801" y="2202707"/>
                </a:lnTo>
                <a:lnTo>
                  <a:pt x="5256452" y="2196847"/>
                </a:lnTo>
                <a:lnTo>
                  <a:pt x="5255801" y="2194242"/>
                </a:lnTo>
                <a:lnTo>
                  <a:pt x="5255150" y="2190335"/>
                </a:lnTo>
                <a:lnTo>
                  <a:pt x="5253848" y="2187079"/>
                </a:lnTo>
                <a:lnTo>
                  <a:pt x="5251894" y="2183173"/>
                </a:lnTo>
                <a:lnTo>
                  <a:pt x="5248639" y="2176661"/>
                </a:lnTo>
                <a:lnTo>
                  <a:pt x="5246034" y="2171452"/>
                </a:lnTo>
                <a:lnTo>
                  <a:pt x="5244081" y="2167545"/>
                </a:lnTo>
                <a:lnTo>
                  <a:pt x="5240825" y="2163638"/>
                </a:lnTo>
                <a:lnTo>
                  <a:pt x="5236918" y="2159732"/>
                </a:lnTo>
                <a:lnTo>
                  <a:pt x="5233662" y="2155174"/>
                </a:lnTo>
                <a:lnTo>
                  <a:pt x="5225849" y="2148011"/>
                </a:lnTo>
                <a:lnTo>
                  <a:pt x="5220640" y="2140849"/>
                </a:lnTo>
                <a:lnTo>
                  <a:pt x="5220640" y="2134337"/>
                </a:lnTo>
                <a:lnTo>
                  <a:pt x="5219989" y="2126523"/>
                </a:lnTo>
                <a:lnTo>
                  <a:pt x="5219337" y="2119361"/>
                </a:lnTo>
                <a:lnTo>
                  <a:pt x="5220640" y="2112198"/>
                </a:lnTo>
                <a:lnTo>
                  <a:pt x="5221942" y="2110896"/>
                </a:lnTo>
                <a:lnTo>
                  <a:pt x="5223895" y="2108942"/>
                </a:lnTo>
                <a:lnTo>
                  <a:pt x="5225849" y="2106989"/>
                </a:lnTo>
                <a:lnTo>
                  <a:pt x="5228453" y="2105687"/>
                </a:lnTo>
                <a:lnTo>
                  <a:pt x="5233662" y="2103082"/>
                </a:lnTo>
                <a:lnTo>
                  <a:pt x="5238220" y="2102431"/>
                </a:lnTo>
                <a:lnTo>
                  <a:pt x="5243429" y="2101129"/>
                </a:lnTo>
                <a:lnTo>
                  <a:pt x="5249941" y="2099826"/>
                </a:lnTo>
                <a:lnTo>
                  <a:pt x="5256452" y="2098524"/>
                </a:lnTo>
                <a:lnTo>
                  <a:pt x="5261661" y="2097222"/>
                </a:lnTo>
                <a:lnTo>
                  <a:pt x="5264266" y="2095268"/>
                </a:lnTo>
                <a:lnTo>
                  <a:pt x="5267522" y="2092013"/>
                </a:lnTo>
                <a:lnTo>
                  <a:pt x="5270126" y="2089408"/>
                </a:lnTo>
                <a:lnTo>
                  <a:pt x="5271429" y="2086804"/>
                </a:lnTo>
                <a:lnTo>
                  <a:pt x="5273382" y="2083548"/>
                </a:lnTo>
                <a:lnTo>
                  <a:pt x="5275335" y="2079641"/>
                </a:lnTo>
                <a:lnTo>
                  <a:pt x="5276638" y="2075083"/>
                </a:lnTo>
                <a:lnTo>
                  <a:pt x="5277940" y="2070525"/>
                </a:lnTo>
                <a:lnTo>
                  <a:pt x="5279242" y="2065967"/>
                </a:lnTo>
                <a:lnTo>
                  <a:pt x="5279893" y="2061409"/>
                </a:lnTo>
                <a:lnTo>
                  <a:pt x="5279893" y="2057502"/>
                </a:lnTo>
                <a:lnTo>
                  <a:pt x="5279242" y="2054247"/>
                </a:lnTo>
                <a:lnTo>
                  <a:pt x="5278591" y="2049689"/>
                </a:lnTo>
                <a:lnTo>
                  <a:pt x="5275986" y="2045782"/>
                </a:lnTo>
                <a:lnTo>
                  <a:pt x="5272731" y="2041224"/>
                </a:lnTo>
                <a:lnTo>
                  <a:pt x="5268824" y="2038619"/>
                </a:lnTo>
                <a:lnTo>
                  <a:pt x="5267522" y="2037317"/>
                </a:lnTo>
                <a:lnTo>
                  <a:pt x="5265568" y="2036015"/>
                </a:lnTo>
                <a:lnTo>
                  <a:pt x="5262964" y="2036015"/>
                </a:lnTo>
                <a:close/>
                <a:moveTo>
                  <a:pt x="6693019" y="2013114"/>
                </a:moveTo>
                <a:lnTo>
                  <a:pt x="6690259" y="2019736"/>
                </a:lnTo>
                <a:lnTo>
                  <a:pt x="6690067" y="2020360"/>
                </a:lnTo>
                <a:lnTo>
                  <a:pt x="6693000" y="2013319"/>
                </a:lnTo>
                <a:close/>
                <a:moveTo>
                  <a:pt x="2021133" y="1993134"/>
                </a:moveTo>
                <a:lnTo>
                  <a:pt x="2015924" y="1993786"/>
                </a:lnTo>
                <a:lnTo>
                  <a:pt x="2011366" y="1994437"/>
                </a:lnTo>
                <a:lnTo>
                  <a:pt x="2006808" y="1995088"/>
                </a:lnTo>
                <a:lnTo>
                  <a:pt x="2008109" y="1995088"/>
                </a:lnTo>
                <a:lnTo>
                  <a:pt x="2012667" y="1994437"/>
                </a:lnTo>
                <a:lnTo>
                  <a:pt x="2017876" y="1993786"/>
                </a:lnTo>
                <a:lnTo>
                  <a:pt x="2020481" y="1993786"/>
                </a:lnTo>
                <a:lnTo>
                  <a:pt x="2023086" y="1993786"/>
                </a:lnTo>
                <a:lnTo>
                  <a:pt x="2025039" y="1993786"/>
                </a:lnTo>
                <a:lnTo>
                  <a:pt x="2026341" y="1995088"/>
                </a:lnTo>
                <a:lnTo>
                  <a:pt x="2027644" y="1996390"/>
                </a:lnTo>
                <a:lnTo>
                  <a:pt x="2029597" y="1998995"/>
                </a:lnTo>
                <a:lnTo>
                  <a:pt x="2031550" y="2001599"/>
                </a:lnTo>
                <a:lnTo>
                  <a:pt x="2033504" y="2005506"/>
                </a:lnTo>
                <a:lnTo>
                  <a:pt x="2037411" y="2012018"/>
                </a:lnTo>
                <a:lnTo>
                  <a:pt x="2041317" y="2017878"/>
                </a:lnTo>
                <a:lnTo>
                  <a:pt x="2043922" y="2022436"/>
                </a:lnTo>
                <a:lnTo>
                  <a:pt x="2047829" y="2029598"/>
                </a:lnTo>
                <a:lnTo>
                  <a:pt x="2051085" y="2036110"/>
                </a:lnTo>
                <a:lnTo>
                  <a:pt x="2054340" y="2041319"/>
                </a:lnTo>
                <a:lnTo>
                  <a:pt x="2062805" y="2046528"/>
                </a:lnTo>
                <a:lnTo>
                  <a:pt x="2071921" y="2051086"/>
                </a:lnTo>
                <a:lnTo>
                  <a:pt x="2075178" y="2051086"/>
                </a:lnTo>
                <a:lnTo>
                  <a:pt x="2066062" y="2045877"/>
                </a:lnTo>
                <a:lnTo>
                  <a:pt x="2056946" y="2040668"/>
                </a:lnTo>
                <a:lnTo>
                  <a:pt x="2054341" y="2036110"/>
                </a:lnTo>
                <a:lnTo>
                  <a:pt x="2050434" y="2029598"/>
                </a:lnTo>
                <a:lnTo>
                  <a:pt x="2047179" y="2023087"/>
                </a:lnTo>
                <a:lnTo>
                  <a:pt x="2044574" y="2017227"/>
                </a:lnTo>
                <a:lnTo>
                  <a:pt x="2040667" y="2012017"/>
                </a:lnTo>
                <a:lnTo>
                  <a:pt x="2036760" y="2004855"/>
                </a:lnTo>
                <a:lnTo>
                  <a:pt x="2034807" y="2001599"/>
                </a:lnTo>
                <a:lnTo>
                  <a:pt x="2032854" y="1998344"/>
                </a:lnTo>
                <a:lnTo>
                  <a:pt x="2030900" y="1995739"/>
                </a:lnTo>
                <a:lnTo>
                  <a:pt x="2028947" y="1994437"/>
                </a:lnTo>
                <a:lnTo>
                  <a:pt x="2027645" y="1993786"/>
                </a:lnTo>
                <a:lnTo>
                  <a:pt x="2025691" y="1993134"/>
                </a:lnTo>
                <a:lnTo>
                  <a:pt x="2023738" y="1993134"/>
                </a:lnTo>
                <a:close/>
                <a:moveTo>
                  <a:pt x="1968391" y="1979461"/>
                </a:moveTo>
                <a:lnTo>
                  <a:pt x="1968019" y="1979554"/>
                </a:lnTo>
                <a:lnTo>
                  <a:pt x="1969692" y="1980112"/>
                </a:lnTo>
                <a:lnTo>
                  <a:pt x="1972948" y="1982716"/>
                </a:lnTo>
                <a:lnTo>
                  <a:pt x="1975553" y="1984670"/>
                </a:lnTo>
                <a:lnTo>
                  <a:pt x="1977506" y="1987274"/>
                </a:lnTo>
                <a:lnTo>
                  <a:pt x="1979459" y="1989228"/>
                </a:lnTo>
                <a:lnTo>
                  <a:pt x="1982064" y="1992483"/>
                </a:lnTo>
                <a:lnTo>
                  <a:pt x="1984668" y="1995088"/>
                </a:lnTo>
                <a:lnTo>
                  <a:pt x="1987924" y="1997041"/>
                </a:lnTo>
                <a:lnTo>
                  <a:pt x="1991181" y="1997041"/>
                </a:lnTo>
                <a:lnTo>
                  <a:pt x="1992482" y="1997041"/>
                </a:lnTo>
                <a:lnTo>
                  <a:pt x="1998342" y="1996390"/>
                </a:lnTo>
                <a:lnTo>
                  <a:pt x="2000947" y="1995739"/>
                </a:lnTo>
                <a:lnTo>
                  <a:pt x="1995739" y="1996390"/>
                </a:lnTo>
                <a:lnTo>
                  <a:pt x="1991181" y="1997041"/>
                </a:lnTo>
                <a:lnTo>
                  <a:pt x="1987925" y="1994437"/>
                </a:lnTo>
                <a:lnTo>
                  <a:pt x="1984669" y="1991832"/>
                </a:lnTo>
                <a:lnTo>
                  <a:pt x="1982716" y="1989228"/>
                </a:lnTo>
                <a:lnTo>
                  <a:pt x="1980763" y="1986623"/>
                </a:lnTo>
                <a:lnTo>
                  <a:pt x="1978809" y="1984670"/>
                </a:lnTo>
                <a:lnTo>
                  <a:pt x="1975553" y="1982065"/>
                </a:lnTo>
                <a:lnTo>
                  <a:pt x="1972949" y="1980112"/>
                </a:lnTo>
                <a:lnTo>
                  <a:pt x="1970995" y="1979461"/>
                </a:lnTo>
                <a:close/>
                <a:moveTo>
                  <a:pt x="10277567" y="1976856"/>
                </a:moveTo>
                <a:lnTo>
                  <a:pt x="10280173" y="1976856"/>
                </a:lnTo>
                <a:lnTo>
                  <a:pt x="10282777" y="1976856"/>
                </a:lnTo>
                <a:lnTo>
                  <a:pt x="10287985" y="1982065"/>
                </a:lnTo>
                <a:lnTo>
                  <a:pt x="10295799" y="1986623"/>
                </a:lnTo>
                <a:lnTo>
                  <a:pt x="10302963" y="1991832"/>
                </a:lnTo>
                <a:lnTo>
                  <a:pt x="10311427" y="1997041"/>
                </a:lnTo>
                <a:lnTo>
                  <a:pt x="10312077" y="1998994"/>
                </a:lnTo>
                <a:lnTo>
                  <a:pt x="10312077" y="2001599"/>
                </a:lnTo>
                <a:lnTo>
                  <a:pt x="10312077" y="2004855"/>
                </a:lnTo>
                <a:lnTo>
                  <a:pt x="10311427" y="2008110"/>
                </a:lnTo>
                <a:lnTo>
                  <a:pt x="10310125" y="2014622"/>
                </a:lnTo>
                <a:lnTo>
                  <a:pt x="10308823" y="2019831"/>
                </a:lnTo>
                <a:lnTo>
                  <a:pt x="10306217" y="2030900"/>
                </a:lnTo>
                <a:lnTo>
                  <a:pt x="10304915" y="2042620"/>
                </a:lnTo>
                <a:lnTo>
                  <a:pt x="10303613" y="2053690"/>
                </a:lnTo>
                <a:lnTo>
                  <a:pt x="10302963" y="2062806"/>
                </a:lnTo>
                <a:lnTo>
                  <a:pt x="10303613" y="2067364"/>
                </a:lnTo>
                <a:lnTo>
                  <a:pt x="10304915" y="2071922"/>
                </a:lnTo>
                <a:lnTo>
                  <a:pt x="10306217" y="2076480"/>
                </a:lnTo>
                <a:lnTo>
                  <a:pt x="10308823" y="2081689"/>
                </a:lnTo>
                <a:lnTo>
                  <a:pt x="10310125" y="2086898"/>
                </a:lnTo>
                <a:lnTo>
                  <a:pt x="10311427" y="2092107"/>
                </a:lnTo>
                <a:lnTo>
                  <a:pt x="10312077" y="2096665"/>
                </a:lnTo>
                <a:lnTo>
                  <a:pt x="10311427" y="2100572"/>
                </a:lnTo>
                <a:lnTo>
                  <a:pt x="10310775" y="2103176"/>
                </a:lnTo>
                <a:lnTo>
                  <a:pt x="10308823" y="2105781"/>
                </a:lnTo>
                <a:lnTo>
                  <a:pt x="10305567" y="2108385"/>
                </a:lnTo>
                <a:lnTo>
                  <a:pt x="10302963" y="2110990"/>
                </a:lnTo>
                <a:lnTo>
                  <a:pt x="10300357" y="2110339"/>
                </a:lnTo>
                <a:lnTo>
                  <a:pt x="10297101" y="2109036"/>
                </a:lnTo>
                <a:lnTo>
                  <a:pt x="10293195" y="2107734"/>
                </a:lnTo>
                <a:lnTo>
                  <a:pt x="10290591" y="2105781"/>
                </a:lnTo>
                <a:lnTo>
                  <a:pt x="10288637" y="2101874"/>
                </a:lnTo>
                <a:lnTo>
                  <a:pt x="10287335" y="2096665"/>
                </a:lnTo>
                <a:lnTo>
                  <a:pt x="10286033" y="2092107"/>
                </a:lnTo>
                <a:lnTo>
                  <a:pt x="10285381" y="2088200"/>
                </a:lnTo>
                <a:lnTo>
                  <a:pt x="10284731" y="2086247"/>
                </a:lnTo>
                <a:lnTo>
                  <a:pt x="10284731" y="2083642"/>
                </a:lnTo>
                <a:lnTo>
                  <a:pt x="10284731" y="2081038"/>
                </a:lnTo>
                <a:lnTo>
                  <a:pt x="10285381" y="2077782"/>
                </a:lnTo>
                <a:lnTo>
                  <a:pt x="10286033" y="2075177"/>
                </a:lnTo>
                <a:lnTo>
                  <a:pt x="10286033" y="2072573"/>
                </a:lnTo>
                <a:lnTo>
                  <a:pt x="10286033" y="2069968"/>
                </a:lnTo>
                <a:lnTo>
                  <a:pt x="10285381" y="2068015"/>
                </a:lnTo>
                <a:lnTo>
                  <a:pt x="10280173" y="2062806"/>
                </a:lnTo>
                <a:lnTo>
                  <a:pt x="10272359" y="2055643"/>
                </a:lnTo>
                <a:lnTo>
                  <a:pt x="10270405" y="2051736"/>
                </a:lnTo>
                <a:lnTo>
                  <a:pt x="10267801" y="2046527"/>
                </a:lnTo>
                <a:lnTo>
                  <a:pt x="10265847" y="2040016"/>
                </a:lnTo>
                <a:lnTo>
                  <a:pt x="10265197" y="2035458"/>
                </a:lnTo>
                <a:lnTo>
                  <a:pt x="10265197" y="2033505"/>
                </a:lnTo>
                <a:lnTo>
                  <a:pt x="10266499" y="2031551"/>
                </a:lnTo>
                <a:lnTo>
                  <a:pt x="10268451" y="2029598"/>
                </a:lnTo>
                <a:lnTo>
                  <a:pt x="10270405" y="2027644"/>
                </a:lnTo>
                <a:lnTo>
                  <a:pt x="10274311" y="2023086"/>
                </a:lnTo>
                <a:lnTo>
                  <a:pt x="10277567" y="2019831"/>
                </a:lnTo>
                <a:lnTo>
                  <a:pt x="10278219" y="2015273"/>
                </a:lnTo>
                <a:lnTo>
                  <a:pt x="10278869" y="2010715"/>
                </a:lnTo>
                <a:lnTo>
                  <a:pt x="10278869" y="2006157"/>
                </a:lnTo>
                <a:lnTo>
                  <a:pt x="10277567" y="2001599"/>
                </a:lnTo>
                <a:lnTo>
                  <a:pt x="10271057" y="1999646"/>
                </a:lnTo>
                <a:lnTo>
                  <a:pt x="10265197" y="1997041"/>
                </a:lnTo>
                <a:lnTo>
                  <a:pt x="10265847" y="1992483"/>
                </a:lnTo>
                <a:lnTo>
                  <a:pt x="10267801" y="1987274"/>
                </a:lnTo>
                <a:lnTo>
                  <a:pt x="10270405" y="1982065"/>
                </a:lnTo>
                <a:lnTo>
                  <a:pt x="10272359" y="1979460"/>
                </a:lnTo>
                <a:lnTo>
                  <a:pt x="10274963" y="1977507"/>
                </a:lnTo>
                <a:close/>
                <a:moveTo>
                  <a:pt x="4180959" y="1961229"/>
                </a:moveTo>
                <a:lnTo>
                  <a:pt x="4184866" y="1961229"/>
                </a:lnTo>
                <a:lnTo>
                  <a:pt x="4188121" y="1962555"/>
                </a:lnTo>
                <a:lnTo>
                  <a:pt x="4191377" y="1964544"/>
                </a:lnTo>
                <a:lnTo>
                  <a:pt x="4193981" y="1966533"/>
                </a:lnTo>
                <a:lnTo>
                  <a:pt x="4195284" y="1969185"/>
                </a:lnTo>
                <a:lnTo>
                  <a:pt x="4196586" y="1973162"/>
                </a:lnTo>
                <a:lnTo>
                  <a:pt x="4196586" y="1976477"/>
                </a:lnTo>
                <a:lnTo>
                  <a:pt x="4196586" y="1979129"/>
                </a:lnTo>
                <a:lnTo>
                  <a:pt x="4195935" y="1981118"/>
                </a:lnTo>
                <a:lnTo>
                  <a:pt x="4195284" y="1983107"/>
                </a:lnTo>
                <a:lnTo>
                  <a:pt x="4193330" y="1985096"/>
                </a:lnTo>
                <a:lnTo>
                  <a:pt x="4191377" y="1987085"/>
                </a:lnTo>
                <a:lnTo>
                  <a:pt x="4192028" y="1989737"/>
                </a:lnTo>
                <a:lnTo>
                  <a:pt x="4192679" y="1992389"/>
                </a:lnTo>
                <a:lnTo>
                  <a:pt x="4192679" y="1993715"/>
                </a:lnTo>
                <a:lnTo>
                  <a:pt x="4192679" y="1994378"/>
                </a:lnTo>
                <a:lnTo>
                  <a:pt x="4192028" y="1995041"/>
                </a:lnTo>
                <a:lnTo>
                  <a:pt x="4191377" y="1995041"/>
                </a:lnTo>
                <a:lnTo>
                  <a:pt x="4190726" y="1997030"/>
                </a:lnTo>
                <a:lnTo>
                  <a:pt x="4189424" y="1997693"/>
                </a:lnTo>
                <a:lnTo>
                  <a:pt x="4188121" y="1997693"/>
                </a:lnTo>
                <a:lnTo>
                  <a:pt x="4186168" y="1997693"/>
                </a:lnTo>
                <a:lnTo>
                  <a:pt x="4183563" y="1997693"/>
                </a:lnTo>
                <a:lnTo>
                  <a:pt x="4180959" y="1996367"/>
                </a:lnTo>
                <a:lnTo>
                  <a:pt x="4179006" y="1994378"/>
                </a:lnTo>
                <a:lnTo>
                  <a:pt x="4178355" y="1992389"/>
                </a:lnTo>
                <a:lnTo>
                  <a:pt x="4176401" y="1988411"/>
                </a:lnTo>
                <a:lnTo>
                  <a:pt x="4175750" y="1983107"/>
                </a:lnTo>
                <a:lnTo>
                  <a:pt x="4175750" y="1978466"/>
                </a:lnTo>
                <a:lnTo>
                  <a:pt x="4175750" y="1974488"/>
                </a:lnTo>
                <a:lnTo>
                  <a:pt x="4175750" y="1971173"/>
                </a:lnTo>
                <a:lnTo>
                  <a:pt x="4177052" y="1967859"/>
                </a:lnTo>
                <a:lnTo>
                  <a:pt x="4179006" y="1963881"/>
                </a:lnTo>
                <a:close/>
                <a:moveTo>
                  <a:pt x="5198365" y="1952112"/>
                </a:moveTo>
                <a:lnTo>
                  <a:pt x="5202884" y="1952112"/>
                </a:lnTo>
                <a:lnTo>
                  <a:pt x="5207402" y="1952112"/>
                </a:lnTo>
                <a:lnTo>
                  <a:pt x="5211920" y="1952763"/>
                </a:lnTo>
                <a:lnTo>
                  <a:pt x="5217730" y="1954716"/>
                </a:lnTo>
                <a:lnTo>
                  <a:pt x="5222248" y="1957321"/>
                </a:lnTo>
                <a:lnTo>
                  <a:pt x="5225475" y="1959274"/>
                </a:lnTo>
                <a:lnTo>
                  <a:pt x="5228703" y="1961228"/>
                </a:lnTo>
                <a:lnTo>
                  <a:pt x="5231930" y="1964483"/>
                </a:lnTo>
                <a:lnTo>
                  <a:pt x="5233867" y="1967739"/>
                </a:lnTo>
                <a:lnTo>
                  <a:pt x="5235803" y="1971646"/>
                </a:lnTo>
                <a:lnTo>
                  <a:pt x="5235803" y="1974250"/>
                </a:lnTo>
                <a:lnTo>
                  <a:pt x="5235803" y="1977506"/>
                </a:lnTo>
                <a:lnTo>
                  <a:pt x="5234512" y="1981413"/>
                </a:lnTo>
                <a:lnTo>
                  <a:pt x="5233221" y="1984017"/>
                </a:lnTo>
                <a:lnTo>
                  <a:pt x="5231930" y="1985320"/>
                </a:lnTo>
                <a:lnTo>
                  <a:pt x="5230639" y="1986622"/>
                </a:lnTo>
                <a:lnTo>
                  <a:pt x="5228703" y="1987924"/>
                </a:lnTo>
                <a:lnTo>
                  <a:pt x="5226766" y="1987924"/>
                </a:lnTo>
                <a:lnTo>
                  <a:pt x="5222248" y="1988575"/>
                </a:lnTo>
                <a:lnTo>
                  <a:pt x="5217730" y="1988575"/>
                </a:lnTo>
                <a:lnTo>
                  <a:pt x="5208693" y="1987273"/>
                </a:lnTo>
                <a:lnTo>
                  <a:pt x="5199656" y="1986622"/>
                </a:lnTo>
                <a:lnTo>
                  <a:pt x="5193847" y="1987273"/>
                </a:lnTo>
                <a:lnTo>
                  <a:pt x="5187392" y="1988575"/>
                </a:lnTo>
                <a:lnTo>
                  <a:pt x="5181583" y="1990529"/>
                </a:lnTo>
                <a:lnTo>
                  <a:pt x="5178355" y="1991180"/>
                </a:lnTo>
                <a:lnTo>
                  <a:pt x="5174483" y="1991180"/>
                </a:lnTo>
                <a:lnTo>
                  <a:pt x="5169319" y="1991180"/>
                </a:lnTo>
                <a:lnTo>
                  <a:pt x="5166737" y="1990529"/>
                </a:lnTo>
                <a:lnTo>
                  <a:pt x="5164800" y="1990529"/>
                </a:lnTo>
                <a:lnTo>
                  <a:pt x="5163509" y="1989877"/>
                </a:lnTo>
                <a:lnTo>
                  <a:pt x="5162864" y="1988575"/>
                </a:lnTo>
                <a:lnTo>
                  <a:pt x="5162218" y="1986622"/>
                </a:lnTo>
                <a:lnTo>
                  <a:pt x="5161573" y="1984668"/>
                </a:lnTo>
                <a:lnTo>
                  <a:pt x="5161573" y="1982715"/>
                </a:lnTo>
                <a:lnTo>
                  <a:pt x="5162218" y="1980762"/>
                </a:lnTo>
                <a:lnTo>
                  <a:pt x="5163509" y="1976855"/>
                </a:lnTo>
                <a:lnTo>
                  <a:pt x="5165446" y="1974250"/>
                </a:lnTo>
                <a:lnTo>
                  <a:pt x="5170610" y="1969041"/>
                </a:lnTo>
                <a:lnTo>
                  <a:pt x="5178355" y="1964483"/>
                </a:lnTo>
                <a:lnTo>
                  <a:pt x="5183519" y="1959274"/>
                </a:lnTo>
                <a:lnTo>
                  <a:pt x="5188683" y="1954065"/>
                </a:lnTo>
                <a:lnTo>
                  <a:pt x="5193201" y="1952763"/>
                </a:lnTo>
                <a:close/>
                <a:moveTo>
                  <a:pt x="1500873" y="1943648"/>
                </a:moveTo>
                <a:lnTo>
                  <a:pt x="1495664" y="1944299"/>
                </a:lnTo>
                <a:lnTo>
                  <a:pt x="1493711" y="1944788"/>
                </a:lnTo>
                <a:lnTo>
                  <a:pt x="1497617" y="1944299"/>
                </a:lnTo>
                <a:lnTo>
                  <a:pt x="1502175" y="1944299"/>
                </a:lnTo>
                <a:lnTo>
                  <a:pt x="1506733" y="1945601"/>
                </a:lnTo>
                <a:lnTo>
                  <a:pt x="1512593" y="1947555"/>
                </a:lnTo>
                <a:lnTo>
                  <a:pt x="1517802" y="1949508"/>
                </a:lnTo>
                <a:lnTo>
                  <a:pt x="1522360" y="1951462"/>
                </a:lnTo>
                <a:lnTo>
                  <a:pt x="1524314" y="1954066"/>
                </a:lnTo>
                <a:lnTo>
                  <a:pt x="1526918" y="1957973"/>
                </a:lnTo>
                <a:lnTo>
                  <a:pt x="1529523" y="1961880"/>
                </a:lnTo>
                <a:lnTo>
                  <a:pt x="1532778" y="1964484"/>
                </a:lnTo>
                <a:lnTo>
                  <a:pt x="1535383" y="1963833"/>
                </a:lnTo>
                <a:lnTo>
                  <a:pt x="1535843" y="1963680"/>
                </a:lnTo>
                <a:lnTo>
                  <a:pt x="1532779" y="1961229"/>
                </a:lnTo>
                <a:lnTo>
                  <a:pt x="1530175" y="1957322"/>
                </a:lnTo>
                <a:lnTo>
                  <a:pt x="1527570" y="1954066"/>
                </a:lnTo>
                <a:lnTo>
                  <a:pt x="1526268" y="1951462"/>
                </a:lnTo>
                <a:lnTo>
                  <a:pt x="1521059" y="1949508"/>
                </a:lnTo>
                <a:lnTo>
                  <a:pt x="1515849" y="1947555"/>
                </a:lnTo>
                <a:lnTo>
                  <a:pt x="1509989" y="1945601"/>
                </a:lnTo>
                <a:lnTo>
                  <a:pt x="1505431" y="1943648"/>
                </a:lnTo>
                <a:close/>
                <a:moveTo>
                  <a:pt x="5296359" y="1911742"/>
                </a:moveTo>
                <a:lnTo>
                  <a:pt x="5301568" y="1916951"/>
                </a:lnTo>
                <a:lnTo>
                  <a:pt x="5306777" y="1922811"/>
                </a:lnTo>
                <a:lnTo>
                  <a:pt x="5306126" y="1925416"/>
                </a:lnTo>
                <a:lnTo>
                  <a:pt x="5304823" y="1928671"/>
                </a:lnTo>
                <a:lnTo>
                  <a:pt x="5303521" y="1932578"/>
                </a:lnTo>
                <a:lnTo>
                  <a:pt x="5301568" y="1935183"/>
                </a:lnTo>
                <a:lnTo>
                  <a:pt x="5302870" y="1940392"/>
                </a:lnTo>
                <a:lnTo>
                  <a:pt x="5304823" y="1946903"/>
                </a:lnTo>
                <a:lnTo>
                  <a:pt x="5306126" y="1950159"/>
                </a:lnTo>
                <a:lnTo>
                  <a:pt x="5306777" y="1954066"/>
                </a:lnTo>
                <a:lnTo>
                  <a:pt x="5307428" y="1957321"/>
                </a:lnTo>
                <a:lnTo>
                  <a:pt x="5306777" y="1960577"/>
                </a:lnTo>
                <a:lnTo>
                  <a:pt x="5304172" y="1964484"/>
                </a:lnTo>
                <a:lnTo>
                  <a:pt x="5300265" y="1968391"/>
                </a:lnTo>
                <a:lnTo>
                  <a:pt x="5297661" y="1970344"/>
                </a:lnTo>
                <a:lnTo>
                  <a:pt x="5295707" y="1971646"/>
                </a:lnTo>
                <a:lnTo>
                  <a:pt x="5293103" y="1972949"/>
                </a:lnTo>
                <a:lnTo>
                  <a:pt x="5291150" y="1972949"/>
                </a:lnTo>
                <a:lnTo>
                  <a:pt x="5289196" y="1972949"/>
                </a:lnTo>
                <a:lnTo>
                  <a:pt x="5287894" y="1971646"/>
                </a:lnTo>
                <a:lnTo>
                  <a:pt x="5285940" y="1970344"/>
                </a:lnTo>
                <a:lnTo>
                  <a:pt x="5283987" y="1969042"/>
                </a:lnTo>
                <a:lnTo>
                  <a:pt x="5280731" y="1965786"/>
                </a:lnTo>
                <a:lnTo>
                  <a:pt x="5278778" y="1963182"/>
                </a:lnTo>
                <a:lnTo>
                  <a:pt x="5274871" y="1961228"/>
                </a:lnTo>
                <a:lnTo>
                  <a:pt x="5269662" y="1959926"/>
                </a:lnTo>
                <a:lnTo>
                  <a:pt x="5267057" y="1959275"/>
                </a:lnTo>
                <a:lnTo>
                  <a:pt x="5264453" y="1958624"/>
                </a:lnTo>
                <a:lnTo>
                  <a:pt x="5261848" y="1957321"/>
                </a:lnTo>
                <a:lnTo>
                  <a:pt x="5260546" y="1955368"/>
                </a:lnTo>
                <a:lnTo>
                  <a:pt x="5261197" y="1952112"/>
                </a:lnTo>
                <a:lnTo>
                  <a:pt x="5262499" y="1947554"/>
                </a:lnTo>
                <a:lnTo>
                  <a:pt x="5263802" y="1943648"/>
                </a:lnTo>
                <a:lnTo>
                  <a:pt x="5265755" y="1940392"/>
                </a:lnTo>
                <a:lnTo>
                  <a:pt x="5266406" y="1937787"/>
                </a:lnTo>
                <a:lnTo>
                  <a:pt x="5269011" y="1935183"/>
                </a:lnTo>
                <a:lnTo>
                  <a:pt x="5270964" y="1932578"/>
                </a:lnTo>
                <a:lnTo>
                  <a:pt x="5273569" y="1929974"/>
                </a:lnTo>
                <a:lnTo>
                  <a:pt x="5277476" y="1924113"/>
                </a:lnTo>
                <a:lnTo>
                  <a:pt x="5281382" y="1920207"/>
                </a:lnTo>
                <a:lnTo>
                  <a:pt x="5283987" y="1916951"/>
                </a:lnTo>
                <a:lnTo>
                  <a:pt x="5287894" y="1914346"/>
                </a:lnTo>
                <a:lnTo>
                  <a:pt x="5292452" y="1912393"/>
                </a:lnTo>
                <a:close/>
                <a:moveTo>
                  <a:pt x="1893510" y="1889603"/>
                </a:moveTo>
                <a:lnTo>
                  <a:pt x="1893510" y="1889604"/>
                </a:lnTo>
                <a:lnTo>
                  <a:pt x="1895463" y="1889604"/>
                </a:lnTo>
                <a:lnTo>
                  <a:pt x="1900672" y="1889604"/>
                </a:lnTo>
                <a:lnTo>
                  <a:pt x="1909787" y="1897417"/>
                </a:lnTo>
                <a:lnTo>
                  <a:pt x="1918903" y="1905231"/>
                </a:lnTo>
                <a:lnTo>
                  <a:pt x="1923461" y="1913696"/>
                </a:lnTo>
                <a:lnTo>
                  <a:pt x="1928671" y="1920858"/>
                </a:lnTo>
                <a:lnTo>
                  <a:pt x="1937135" y="1920858"/>
                </a:lnTo>
                <a:lnTo>
                  <a:pt x="1944298" y="1920858"/>
                </a:lnTo>
                <a:lnTo>
                  <a:pt x="1947554" y="1927370"/>
                </a:lnTo>
                <a:lnTo>
                  <a:pt x="1951460" y="1933881"/>
                </a:lnTo>
                <a:lnTo>
                  <a:pt x="1951460" y="1938439"/>
                </a:lnTo>
                <a:lnTo>
                  <a:pt x="1951460" y="1943648"/>
                </a:lnTo>
                <a:lnTo>
                  <a:pt x="1951460" y="1949508"/>
                </a:lnTo>
                <a:lnTo>
                  <a:pt x="1951460" y="1954066"/>
                </a:lnTo>
                <a:lnTo>
                  <a:pt x="1950809" y="1959275"/>
                </a:lnTo>
                <a:lnTo>
                  <a:pt x="1949507" y="1965787"/>
                </a:lnTo>
                <a:lnTo>
                  <a:pt x="1948856" y="1969042"/>
                </a:lnTo>
                <a:lnTo>
                  <a:pt x="1948205" y="1972298"/>
                </a:lnTo>
                <a:lnTo>
                  <a:pt x="1948205" y="1974903"/>
                </a:lnTo>
                <a:lnTo>
                  <a:pt x="1948856" y="1976856"/>
                </a:lnTo>
                <a:lnTo>
                  <a:pt x="1949507" y="1978158"/>
                </a:lnTo>
                <a:lnTo>
                  <a:pt x="1950158" y="1978810"/>
                </a:lnTo>
                <a:lnTo>
                  <a:pt x="1951460" y="1978810"/>
                </a:lnTo>
                <a:lnTo>
                  <a:pt x="1953414" y="1979461"/>
                </a:lnTo>
                <a:lnTo>
                  <a:pt x="1957321" y="1979461"/>
                </a:lnTo>
                <a:lnTo>
                  <a:pt x="1959925" y="1979461"/>
                </a:lnTo>
                <a:lnTo>
                  <a:pt x="1959925" y="1980112"/>
                </a:lnTo>
                <a:lnTo>
                  <a:pt x="1960576" y="1980763"/>
                </a:lnTo>
                <a:lnTo>
                  <a:pt x="1961879" y="1980763"/>
                </a:lnTo>
                <a:lnTo>
                  <a:pt x="1962530" y="1980763"/>
                </a:lnTo>
                <a:lnTo>
                  <a:pt x="1965134" y="1980112"/>
                </a:lnTo>
                <a:lnTo>
                  <a:pt x="1964484" y="1980112"/>
                </a:lnTo>
                <a:lnTo>
                  <a:pt x="1963833" y="1980112"/>
                </a:lnTo>
                <a:lnTo>
                  <a:pt x="1963182" y="1980112"/>
                </a:lnTo>
                <a:lnTo>
                  <a:pt x="1963182" y="1979461"/>
                </a:lnTo>
                <a:lnTo>
                  <a:pt x="1960577" y="1978809"/>
                </a:lnTo>
                <a:lnTo>
                  <a:pt x="1957322" y="1978809"/>
                </a:lnTo>
                <a:lnTo>
                  <a:pt x="1955368" y="1978809"/>
                </a:lnTo>
                <a:lnTo>
                  <a:pt x="1953415" y="1978158"/>
                </a:lnTo>
                <a:lnTo>
                  <a:pt x="1952764" y="1977507"/>
                </a:lnTo>
                <a:lnTo>
                  <a:pt x="1952112" y="1976856"/>
                </a:lnTo>
                <a:lnTo>
                  <a:pt x="1951461" y="1974251"/>
                </a:lnTo>
                <a:lnTo>
                  <a:pt x="1951461" y="1971647"/>
                </a:lnTo>
                <a:lnTo>
                  <a:pt x="1952112" y="1968391"/>
                </a:lnTo>
                <a:lnTo>
                  <a:pt x="1952764" y="1965135"/>
                </a:lnTo>
                <a:lnTo>
                  <a:pt x="1954717" y="1958624"/>
                </a:lnTo>
                <a:lnTo>
                  <a:pt x="1955368" y="1953415"/>
                </a:lnTo>
                <a:lnTo>
                  <a:pt x="1955368" y="1948857"/>
                </a:lnTo>
                <a:lnTo>
                  <a:pt x="1955368" y="1943648"/>
                </a:lnTo>
                <a:lnTo>
                  <a:pt x="1955368" y="1937788"/>
                </a:lnTo>
                <a:lnTo>
                  <a:pt x="1955368" y="1933230"/>
                </a:lnTo>
                <a:lnTo>
                  <a:pt x="1950810" y="1926718"/>
                </a:lnTo>
                <a:lnTo>
                  <a:pt x="1946903" y="1920858"/>
                </a:lnTo>
                <a:lnTo>
                  <a:pt x="1940392" y="1920858"/>
                </a:lnTo>
                <a:lnTo>
                  <a:pt x="1931927" y="1920858"/>
                </a:lnTo>
                <a:lnTo>
                  <a:pt x="1926718" y="1913044"/>
                </a:lnTo>
                <a:lnTo>
                  <a:pt x="1921509" y="1904580"/>
                </a:lnTo>
                <a:lnTo>
                  <a:pt x="1913044" y="1897417"/>
                </a:lnTo>
                <a:lnTo>
                  <a:pt x="1903928" y="1889603"/>
                </a:lnTo>
                <a:lnTo>
                  <a:pt x="1898719" y="1889603"/>
                </a:lnTo>
                <a:close/>
                <a:moveTo>
                  <a:pt x="1702075" y="1875930"/>
                </a:moveTo>
                <a:lnTo>
                  <a:pt x="1696215" y="1876581"/>
                </a:lnTo>
                <a:lnTo>
                  <a:pt x="1698819" y="1876581"/>
                </a:lnTo>
                <a:lnTo>
                  <a:pt x="1704028" y="1875930"/>
                </a:lnTo>
                <a:lnTo>
                  <a:pt x="1709237" y="1877232"/>
                </a:lnTo>
                <a:lnTo>
                  <a:pt x="1717702" y="1883743"/>
                </a:lnTo>
                <a:lnTo>
                  <a:pt x="1724864" y="1889604"/>
                </a:lnTo>
                <a:lnTo>
                  <a:pt x="1731376" y="1893510"/>
                </a:lnTo>
                <a:lnTo>
                  <a:pt x="1738538" y="1897417"/>
                </a:lnTo>
                <a:lnTo>
                  <a:pt x="1746352" y="1900022"/>
                </a:lnTo>
                <a:lnTo>
                  <a:pt x="1752863" y="1902626"/>
                </a:lnTo>
                <a:lnTo>
                  <a:pt x="1761979" y="1903277"/>
                </a:lnTo>
                <a:lnTo>
                  <a:pt x="1765236" y="1903277"/>
                </a:lnTo>
                <a:lnTo>
                  <a:pt x="1772397" y="1903277"/>
                </a:lnTo>
                <a:lnTo>
                  <a:pt x="1778258" y="1902626"/>
                </a:lnTo>
                <a:lnTo>
                  <a:pt x="1782816" y="1903277"/>
                </a:lnTo>
                <a:lnTo>
                  <a:pt x="1787374" y="1903929"/>
                </a:lnTo>
                <a:lnTo>
                  <a:pt x="1790629" y="1905231"/>
                </a:lnTo>
                <a:lnTo>
                  <a:pt x="1792583" y="1905882"/>
                </a:lnTo>
                <a:lnTo>
                  <a:pt x="1795187" y="1906533"/>
                </a:lnTo>
                <a:lnTo>
                  <a:pt x="1797141" y="1908487"/>
                </a:lnTo>
                <a:lnTo>
                  <a:pt x="1799745" y="1910440"/>
                </a:lnTo>
                <a:lnTo>
                  <a:pt x="1804303" y="1914998"/>
                </a:lnTo>
                <a:lnTo>
                  <a:pt x="1808861" y="1917603"/>
                </a:lnTo>
                <a:lnTo>
                  <a:pt x="1811466" y="1921509"/>
                </a:lnTo>
                <a:lnTo>
                  <a:pt x="1815373" y="1924765"/>
                </a:lnTo>
                <a:lnTo>
                  <a:pt x="1817326" y="1926067"/>
                </a:lnTo>
                <a:lnTo>
                  <a:pt x="1819930" y="1927370"/>
                </a:lnTo>
                <a:lnTo>
                  <a:pt x="1821884" y="1928672"/>
                </a:lnTo>
                <a:lnTo>
                  <a:pt x="1823837" y="1928672"/>
                </a:lnTo>
                <a:lnTo>
                  <a:pt x="1825791" y="1929323"/>
                </a:lnTo>
                <a:lnTo>
                  <a:pt x="1829698" y="1929974"/>
                </a:lnTo>
                <a:lnTo>
                  <a:pt x="1832953" y="1929974"/>
                </a:lnTo>
                <a:lnTo>
                  <a:pt x="1836209" y="1929974"/>
                </a:lnTo>
                <a:lnTo>
                  <a:pt x="1843371" y="1929323"/>
                </a:lnTo>
                <a:lnTo>
                  <a:pt x="1849883" y="1928672"/>
                </a:lnTo>
                <a:lnTo>
                  <a:pt x="1851767" y="1928158"/>
                </a:lnTo>
                <a:lnTo>
                  <a:pt x="1846628" y="1928672"/>
                </a:lnTo>
                <a:lnTo>
                  <a:pt x="1839465" y="1929323"/>
                </a:lnTo>
                <a:lnTo>
                  <a:pt x="1836210" y="1929323"/>
                </a:lnTo>
                <a:lnTo>
                  <a:pt x="1832954" y="1929323"/>
                </a:lnTo>
                <a:lnTo>
                  <a:pt x="1829698" y="1929323"/>
                </a:lnTo>
                <a:lnTo>
                  <a:pt x="1827094" y="1928021"/>
                </a:lnTo>
                <a:lnTo>
                  <a:pt x="1825140" y="1928021"/>
                </a:lnTo>
                <a:lnTo>
                  <a:pt x="1823187" y="1927369"/>
                </a:lnTo>
                <a:lnTo>
                  <a:pt x="1820583" y="1926067"/>
                </a:lnTo>
                <a:lnTo>
                  <a:pt x="1818629" y="1924114"/>
                </a:lnTo>
                <a:lnTo>
                  <a:pt x="1814722" y="1920858"/>
                </a:lnTo>
                <a:lnTo>
                  <a:pt x="1812118" y="1917602"/>
                </a:lnTo>
                <a:lnTo>
                  <a:pt x="1807560" y="1914347"/>
                </a:lnTo>
                <a:lnTo>
                  <a:pt x="1803002" y="1910440"/>
                </a:lnTo>
                <a:lnTo>
                  <a:pt x="1800397" y="1907835"/>
                </a:lnTo>
                <a:lnTo>
                  <a:pt x="1798444" y="1906533"/>
                </a:lnTo>
                <a:lnTo>
                  <a:pt x="1795839" y="1905231"/>
                </a:lnTo>
                <a:lnTo>
                  <a:pt x="1793886" y="1904580"/>
                </a:lnTo>
                <a:lnTo>
                  <a:pt x="1790630" y="1903277"/>
                </a:lnTo>
                <a:lnTo>
                  <a:pt x="1786072" y="1902626"/>
                </a:lnTo>
                <a:lnTo>
                  <a:pt x="1781514" y="1902626"/>
                </a:lnTo>
                <a:lnTo>
                  <a:pt x="1778258" y="1902626"/>
                </a:lnTo>
                <a:lnTo>
                  <a:pt x="1775654" y="1902626"/>
                </a:lnTo>
                <a:lnTo>
                  <a:pt x="1765236" y="1903277"/>
                </a:lnTo>
                <a:lnTo>
                  <a:pt x="1756120" y="1901975"/>
                </a:lnTo>
                <a:lnTo>
                  <a:pt x="1749608" y="1900022"/>
                </a:lnTo>
                <a:lnTo>
                  <a:pt x="1741795" y="1896766"/>
                </a:lnTo>
                <a:lnTo>
                  <a:pt x="1734632" y="1893510"/>
                </a:lnTo>
                <a:lnTo>
                  <a:pt x="1728121" y="1889603"/>
                </a:lnTo>
                <a:lnTo>
                  <a:pt x="1721609" y="1883092"/>
                </a:lnTo>
                <a:lnTo>
                  <a:pt x="1712493" y="1876581"/>
                </a:lnTo>
                <a:lnTo>
                  <a:pt x="1707935" y="1875930"/>
                </a:lnTo>
                <a:lnTo>
                  <a:pt x="1704028" y="1875930"/>
                </a:lnTo>
                <a:close/>
                <a:moveTo>
                  <a:pt x="6683752" y="1868767"/>
                </a:moveTo>
                <a:lnTo>
                  <a:pt x="6685065" y="1868767"/>
                </a:lnTo>
                <a:lnTo>
                  <a:pt x="6687033" y="1868767"/>
                </a:lnTo>
                <a:lnTo>
                  <a:pt x="6689658" y="1868767"/>
                </a:lnTo>
                <a:lnTo>
                  <a:pt x="6694251" y="1870042"/>
                </a:lnTo>
                <a:lnTo>
                  <a:pt x="6697532" y="1871955"/>
                </a:lnTo>
                <a:lnTo>
                  <a:pt x="6698188" y="1873230"/>
                </a:lnTo>
                <a:lnTo>
                  <a:pt x="6698188" y="1874505"/>
                </a:lnTo>
                <a:lnTo>
                  <a:pt x="6697532" y="1876418"/>
                </a:lnTo>
                <a:lnTo>
                  <a:pt x="6697532" y="1878330"/>
                </a:lnTo>
                <a:lnTo>
                  <a:pt x="6695564" y="1882156"/>
                </a:lnTo>
                <a:lnTo>
                  <a:pt x="6694907" y="1884706"/>
                </a:lnTo>
                <a:lnTo>
                  <a:pt x="6694907" y="1889169"/>
                </a:lnTo>
                <a:lnTo>
                  <a:pt x="6694907" y="1894270"/>
                </a:lnTo>
                <a:lnTo>
                  <a:pt x="6697532" y="1896182"/>
                </a:lnTo>
                <a:lnTo>
                  <a:pt x="6701469" y="1896820"/>
                </a:lnTo>
                <a:lnTo>
                  <a:pt x="6704750" y="1896820"/>
                </a:lnTo>
                <a:lnTo>
                  <a:pt x="6707375" y="1896820"/>
                </a:lnTo>
                <a:lnTo>
                  <a:pt x="6707375" y="1899370"/>
                </a:lnTo>
                <a:lnTo>
                  <a:pt x="6704750" y="1901283"/>
                </a:lnTo>
                <a:lnTo>
                  <a:pt x="6701469" y="1902558"/>
                </a:lnTo>
                <a:lnTo>
                  <a:pt x="6697532" y="1903833"/>
                </a:lnTo>
                <a:lnTo>
                  <a:pt x="6694907" y="1904471"/>
                </a:lnTo>
                <a:lnTo>
                  <a:pt x="6690970" y="1912759"/>
                </a:lnTo>
                <a:lnTo>
                  <a:pt x="6687033" y="1919773"/>
                </a:lnTo>
                <a:lnTo>
                  <a:pt x="6685721" y="1920410"/>
                </a:lnTo>
                <a:lnTo>
                  <a:pt x="6682440" y="1922323"/>
                </a:lnTo>
                <a:lnTo>
                  <a:pt x="6682440" y="1920410"/>
                </a:lnTo>
                <a:lnTo>
                  <a:pt x="6681784" y="1917860"/>
                </a:lnTo>
                <a:lnTo>
                  <a:pt x="6681128" y="1915947"/>
                </a:lnTo>
                <a:lnTo>
                  <a:pt x="6679815" y="1914672"/>
                </a:lnTo>
                <a:lnTo>
                  <a:pt x="6679159" y="1912122"/>
                </a:lnTo>
                <a:lnTo>
                  <a:pt x="6678503" y="1909571"/>
                </a:lnTo>
                <a:lnTo>
                  <a:pt x="6676534" y="1907659"/>
                </a:lnTo>
                <a:lnTo>
                  <a:pt x="6675222" y="1907021"/>
                </a:lnTo>
                <a:lnTo>
                  <a:pt x="6672597" y="1906384"/>
                </a:lnTo>
                <a:lnTo>
                  <a:pt x="6670629" y="1906384"/>
                </a:lnTo>
                <a:lnTo>
                  <a:pt x="6668004" y="1907021"/>
                </a:lnTo>
                <a:lnTo>
                  <a:pt x="6665379" y="1907659"/>
                </a:lnTo>
                <a:lnTo>
                  <a:pt x="6660786" y="1909571"/>
                </a:lnTo>
                <a:lnTo>
                  <a:pt x="6657505" y="1912122"/>
                </a:lnTo>
                <a:lnTo>
                  <a:pt x="6655536" y="1914034"/>
                </a:lnTo>
                <a:lnTo>
                  <a:pt x="6652912" y="1916585"/>
                </a:lnTo>
                <a:lnTo>
                  <a:pt x="6650287" y="1919135"/>
                </a:lnTo>
                <a:lnTo>
                  <a:pt x="6648318" y="1919773"/>
                </a:lnTo>
                <a:lnTo>
                  <a:pt x="6645694" y="1922323"/>
                </a:lnTo>
                <a:lnTo>
                  <a:pt x="6641756" y="1926148"/>
                </a:lnTo>
                <a:lnTo>
                  <a:pt x="6638475" y="1928699"/>
                </a:lnTo>
                <a:lnTo>
                  <a:pt x="6635851" y="1929974"/>
                </a:lnTo>
                <a:lnTo>
                  <a:pt x="6633882" y="1929336"/>
                </a:lnTo>
                <a:lnTo>
                  <a:pt x="6631257" y="1928699"/>
                </a:lnTo>
                <a:lnTo>
                  <a:pt x="6627976" y="1926786"/>
                </a:lnTo>
                <a:lnTo>
                  <a:pt x="6626008" y="1924873"/>
                </a:lnTo>
                <a:lnTo>
                  <a:pt x="6624039" y="1921685"/>
                </a:lnTo>
                <a:lnTo>
                  <a:pt x="6622727" y="1916585"/>
                </a:lnTo>
                <a:lnTo>
                  <a:pt x="6622727" y="1914034"/>
                </a:lnTo>
                <a:lnTo>
                  <a:pt x="6622727" y="1911484"/>
                </a:lnTo>
                <a:lnTo>
                  <a:pt x="6622727" y="1908934"/>
                </a:lnTo>
                <a:lnTo>
                  <a:pt x="6623383" y="1907021"/>
                </a:lnTo>
                <a:lnTo>
                  <a:pt x="6626008" y="1905108"/>
                </a:lnTo>
                <a:lnTo>
                  <a:pt x="6629945" y="1902558"/>
                </a:lnTo>
                <a:lnTo>
                  <a:pt x="6633226" y="1900008"/>
                </a:lnTo>
                <a:lnTo>
                  <a:pt x="6635851" y="1896820"/>
                </a:lnTo>
                <a:lnTo>
                  <a:pt x="6639788" y="1889169"/>
                </a:lnTo>
                <a:lnTo>
                  <a:pt x="6643069" y="1882156"/>
                </a:lnTo>
                <a:lnTo>
                  <a:pt x="6649631" y="1882156"/>
                </a:lnTo>
                <a:lnTo>
                  <a:pt x="6657505" y="1882156"/>
                </a:lnTo>
                <a:lnTo>
                  <a:pt x="6659473" y="1884706"/>
                </a:lnTo>
                <a:lnTo>
                  <a:pt x="6662098" y="1887894"/>
                </a:lnTo>
                <a:lnTo>
                  <a:pt x="6662754" y="1889169"/>
                </a:lnTo>
                <a:lnTo>
                  <a:pt x="6664067" y="1891082"/>
                </a:lnTo>
                <a:lnTo>
                  <a:pt x="6666035" y="1891719"/>
                </a:lnTo>
                <a:lnTo>
                  <a:pt x="6667348" y="1891719"/>
                </a:lnTo>
                <a:lnTo>
                  <a:pt x="6669972" y="1891082"/>
                </a:lnTo>
                <a:lnTo>
                  <a:pt x="6672597" y="1889169"/>
                </a:lnTo>
                <a:lnTo>
                  <a:pt x="6675222" y="1886619"/>
                </a:lnTo>
                <a:lnTo>
                  <a:pt x="6677190" y="1884706"/>
                </a:lnTo>
                <a:lnTo>
                  <a:pt x="6679815" y="1877055"/>
                </a:lnTo>
                <a:lnTo>
                  <a:pt x="6682440" y="1869404"/>
                </a:lnTo>
                <a:close/>
                <a:moveTo>
                  <a:pt x="5199371" y="1854442"/>
                </a:moveTo>
                <a:lnTo>
                  <a:pt x="5200007" y="1854442"/>
                </a:lnTo>
                <a:lnTo>
                  <a:pt x="5200642" y="1855110"/>
                </a:lnTo>
                <a:lnTo>
                  <a:pt x="5200642" y="1856448"/>
                </a:lnTo>
                <a:lnTo>
                  <a:pt x="5200007" y="1857785"/>
                </a:lnTo>
                <a:lnTo>
                  <a:pt x="5199371" y="1861129"/>
                </a:lnTo>
                <a:lnTo>
                  <a:pt x="5199371" y="1863135"/>
                </a:lnTo>
                <a:lnTo>
                  <a:pt x="5199371" y="1865141"/>
                </a:lnTo>
                <a:lnTo>
                  <a:pt x="5200007" y="1867816"/>
                </a:lnTo>
                <a:lnTo>
                  <a:pt x="5200642" y="1869154"/>
                </a:lnTo>
                <a:lnTo>
                  <a:pt x="5200642" y="1870491"/>
                </a:lnTo>
                <a:lnTo>
                  <a:pt x="5200007" y="1871160"/>
                </a:lnTo>
                <a:lnTo>
                  <a:pt x="5199371" y="1872497"/>
                </a:lnTo>
                <a:lnTo>
                  <a:pt x="5197466" y="1874504"/>
                </a:lnTo>
                <a:lnTo>
                  <a:pt x="5192384" y="1876510"/>
                </a:lnTo>
                <a:lnTo>
                  <a:pt x="5187301" y="1878516"/>
                </a:lnTo>
                <a:lnTo>
                  <a:pt x="5182854" y="1879185"/>
                </a:lnTo>
                <a:lnTo>
                  <a:pt x="5180313" y="1877179"/>
                </a:lnTo>
                <a:lnTo>
                  <a:pt x="5177772" y="1875172"/>
                </a:lnTo>
                <a:lnTo>
                  <a:pt x="5176502" y="1874504"/>
                </a:lnTo>
                <a:lnTo>
                  <a:pt x="5175231" y="1873166"/>
                </a:lnTo>
                <a:lnTo>
                  <a:pt x="5174596" y="1871829"/>
                </a:lnTo>
                <a:lnTo>
                  <a:pt x="5174596" y="1869823"/>
                </a:lnTo>
                <a:lnTo>
                  <a:pt x="5175231" y="1867816"/>
                </a:lnTo>
                <a:lnTo>
                  <a:pt x="5176502" y="1865810"/>
                </a:lnTo>
                <a:lnTo>
                  <a:pt x="5177772" y="1863135"/>
                </a:lnTo>
                <a:lnTo>
                  <a:pt x="5179678" y="1861129"/>
                </a:lnTo>
                <a:lnTo>
                  <a:pt x="5182219" y="1861129"/>
                </a:lnTo>
                <a:lnTo>
                  <a:pt x="5185396" y="1860460"/>
                </a:lnTo>
                <a:lnTo>
                  <a:pt x="5187937" y="1859792"/>
                </a:lnTo>
                <a:lnTo>
                  <a:pt x="5190478" y="1858454"/>
                </a:lnTo>
                <a:lnTo>
                  <a:pt x="5194289" y="1856448"/>
                </a:lnTo>
                <a:close/>
                <a:moveTo>
                  <a:pt x="1603102" y="1838815"/>
                </a:moveTo>
                <a:lnTo>
                  <a:pt x="1601706" y="1839652"/>
                </a:lnTo>
                <a:lnTo>
                  <a:pt x="1607008" y="1841419"/>
                </a:lnTo>
                <a:lnTo>
                  <a:pt x="1614822" y="1844024"/>
                </a:lnTo>
                <a:lnTo>
                  <a:pt x="1618078" y="1844024"/>
                </a:lnTo>
                <a:lnTo>
                  <a:pt x="1619380" y="1844024"/>
                </a:lnTo>
                <a:lnTo>
                  <a:pt x="1624589" y="1843373"/>
                </a:lnTo>
                <a:lnTo>
                  <a:pt x="1630449" y="1843373"/>
                </a:lnTo>
                <a:lnTo>
                  <a:pt x="1635007" y="1844024"/>
                </a:lnTo>
                <a:lnTo>
                  <a:pt x="1641518" y="1845977"/>
                </a:lnTo>
                <a:lnTo>
                  <a:pt x="1649983" y="1849233"/>
                </a:lnTo>
                <a:lnTo>
                  <a:pt x="1654541" y="1854442"/>
                </a:lnTo>
                <a:lnTo>
                  <a:pt x="1659099" y="1860302"/>
                </a:lnTo>
                <a:lnTo>
                  <a:pt x="1663657" y="1866163"/>
                </a:lnTo>
                <a:lnTo>
                  <a:pt x="1668215" y="1869418"/>
                </a:lnTo>
                <a:lnTo>
                  <a:pt x="1672773" y="1872023"/>
                </a:lnTo>
                <a:lnTo>
                  <a:pt x="1677982" y="1874627"/>
                </a:lnTo>
                <a:lnTo>
                  <a:pt x="1683842" y="1876581"/>
                </a:lnTo>
                <a:lnTo>
                  <a:pt x="1688400" y="1877232"/>
                </a:lnTo>
                <a:lnTo>
                  <a:pt x="1692958" y="1876581"/>
                </a:lnTo>
                <a:lnTo>
                  <a:pt x="1691657" y="1876581"/>
                </a:lnTo>
                <a:lnTo>
                  <a:pt x="1687099" y="1875930"/>
                </a:lnTo>
                <a:lnTo>
                  <a:pt x="1681890" y="1873976"/>
                </a:lnTo>
                <a:lnTo>
                  <a:pt x="1676030" y="1871372"/>
                </a:lnTo>
                <a:lnTo>
                  <a:pt x="1671472" y="1869418"/>
                </a:lnTo>
                <a:lnTo>
                  <a:pt x="1666914" y="1865511"/>
                </a:lnTo>
                <a:lnTo>
                  <a:pt x="1662356" y="1859651"/>
                </a:lnTo>
                <a:lnTo>
                  <a:pt x="1657798" y="1853791"/>
                </a:lnTo>
                <a:lnTo>
                  <a:pt x="1653891" y="1848582"/>
                </a:lnTo>
                <a:lnTo>
                  <a:pt x="1644775" y="1845326"/>
                </a:lnTo>
                <a:lnTo>
                  <a:pt x="1638263" y="1844024"/>
                </a:lnTo>
                <a:lnTo>
                  <a:pt x="1633706" y="1842721"/>
                </a:lnTo>
                <a:lnTo>
                  <a:pt x="1628496" y="1842721"/>
                </a:lnTo>
                <a:lnTo>
                  <a:pt x="1622636" y="1843373"/>
                </a:lnTo>
                <a:lnTo>
                  <a:pt x="1618078" y="1844024"/>
                </a:lnTo>
                <a:lnTo>
                  <a:pt x="1610265" y="1841419"/>
                </a:lnTo>
                <a:close/>
                <a:moveTo>
                  <a:pt x="5104559" y="1832303"/>
                </a:moveTo>
                <a:lnTo>
                  <a:pt x="5110519" y="1832303"/>
                </a:lnTo>
                <a:lnTo>
                  <a:pt x="5117803" y="1832303"/>
                </a:lnTo>
                <a:lnTo>
                  <a:pt x="5120451" y="1832968"/>
                </a:lnTo>
                <a:lnTo>
                  <a:pt x="5123100" y="1833633"/>
                </a:lnTo>
                <a:lnTo>
                  <a:pt x="5125087" y="1835628"/>
                </a:lnTo>
                <a:lnTo>
                  <a:pt x="5126411" y="1836958"/>
                </a:lnTo>
                <a:lnTo>
                  <a:pt x="5123762" y="1841613"/>
                </a:lnTo>
                <a:lnTo>
                  <a:pt x="5121114" y="1846933"/>
                </a:lnTo>
                <a:lnTo>
                  <a:pt x="5118465" y="1846933"/>
                </a:lnTo>
                <a:lnTo>
                  <a:pt x="5115816" y="1848263"/>
                </a:lnTo>
                <a:lnTo>
                  <a:pt x="5113830" y="1849593"/>
                </a:lnTo>
                <a:lnTo>
                  <a:pt x="5112505" y="1851588"/>
                </a:lnTo>
                <a:lnTo>
                  <a:pt x="5110519" y="1855578"/>
                </a:lnTo>
                <a:lnTo>
                  <a:pt x="5109857" y="1858903"/>
                </a:lnTo>
                <a:lnTo>
                  <a:pt x="5107208" y="1860233"/>
                </a:lnTo>
                <a:lnTo>
                  <a:pt x="5103235" y="1861563"/>
                </a:lnTo>
                <a:lnTo>
                  <a:pt x="5098600" y="1862893"/>
                </a:lnTo>
                <a:lnTo>
                  <a:pt x="5093965" y="1863558"/>
                </a:lnTo>
                <a:lnTo>
                  <a:pt x="5091978" y="1861563"/>
                </a:lnTo>
                <a:lnTo>
                  <a:pt x="5090654" y="1859568"/>
                </a:lnTo>
                <a:lnTo>
                  <a:pt x="5089330" y="1858238"/>
                </a:lnTo>
                <a:lnTo>
                  <a:pt x="5088667" y="1856243"/>
                </a:lnTo>
                <a:lnTo>
                  <a:pt x="5088005" y="1854913"/>
                </a:lnTo>
                <a:lnTo>
                  <a:pt x="5087343" y="1853583"/>
                </a:lnTo>
                <a:lnTo>
                  <a:pt x="5088005" y="1852253"/>
                </a:lnTo>
                <a:lnTo>
                  <a:pt x="5088005" y="1850258"/>
                </a:lnTo>
                <a:lnTo>
                  <a:pt x="5089330" y="1846933"/>
                </a:lnTo>
                <a:lnTo>
                  <a:pt x="5091316" y="1844273"/>
                </a:lnTo>
                <a:lnTo>
                  <a:pt x="5093303" y="1844273"/>
                </a:lnTo>
                <a:lnTo>
                  <a:pt x="5096613" y="1841613"/>
                </a:lnTo>
                <a:lnTo>
                  <a:pt x="5098600" y="1839618"/>
                </a:lnTo>
                <a:lnTo>
                  <a:pt x="5099924" y="1836958"/>
                </a:lnTo>
                <a:lnTo>
                  <a:pt x="5101911" y="1834298"/>
                </a:lnTo>
                <a:close/>
                <a:moveTo>
                  <a:pt x="4272403" y="1832303"/>
                </a:moveTo>
                <a:lnTo>
                  <a:pt x="4274375" y="1832303"/>
                </a:lnTo>
                <a:lnTo>
                  <a:pt x="4277662" y="1832957"/>
                </a:lnTo>
                <a:lnTo>
                  <a:pt x="4280291" y="1833612"/>
                </a:lnTo>
                <a:lnTo>
                  <a:pt x="4282263" y="1834920"/>
                </a:lnTo>
                <a:lnTo>
                  <a:pt x="4287522" y="1841464"/>
                </a:lnTo>
                <a:lnTo>
                  <a:pt x="4292123" y="1850625"/>
                </a:lnTo>
                <a:lnTo>
                  <a:pt x="4292780" y="1854552"/>
                </a:lnTo>
                <a:lnTo>
                  <a:pt x="4294095" y="1859132"/>
                </a:lnTo>
                <a:lnTo>
                  <a:pt x="4295410" y="1864367"/>
                </a:lnTo>
                <a:lnTo>
                  <a:pt x="4297382" y="1868294"/>
                </a:lnTo>
                <a:lnTo>
                  <a:pt x="4300011" y="1872874"/>
                </a:lnTo>
                <a:lnTo>
                  <a:pt x="4303955" y="1878764"/>
                </a:lnTo>
                <a:lnTo>
                  <a:pt x="4307242" y="1883999"/>
                </a:lnTo>
                <a:lnTo>
                  <a:pt x="4309871" y="1888579"/>
                </a:lnTo>
                <a:lnTo>
                  <a:pt x="4311186" y="1893160"/>
                </a:lnTo>
                <a:lnTo>
                  <a:pt x="4311186" y="1899049"/>
                </a:lnTo>
                <a:lnTo>
                  <a:pt x="4310529" y="1903630"/>
                </a:lnTo>
                <a:lnTo>
                  <a:pt x="4309871" y="1906902"/>
                </a:lnTo>
                <a:lnTo>
                  <a:pt x="4309214" y="1914100"/>
                </a:lnTo>
                <a:lnTo>
                  <a:pt x="4307242" y="1922607"/>
                </a:lnTo>
                <a:lnTo>
                  <a:pt x="4304613" y="1931114"/>
                </a:lnTo>
                <a:lnTo>
                  <a:pt x="4302641" y="1938312"/>
                </a:lnTo>
                <a:lnTo>
                  <a:pt x="4298696" y="1944856"/>
                </a:lnTo>
                <a:lnTo>
                  <a:pt x="4294752" y="1954017"/>
                </a:lnTo>
                <a:lnTo>
                  <a:pt x="4288836" y="1957289"/>
                </a:lnTo>
                <a:lnTo>
                  <a:pt x="4282263" y="1961215"/>
                </a:lnTo>
                <a:lnTo>
                  <a:pt x="4279634" y="1963178"/>
                </a:lnTo>
                <a:lnTo>
                  <a:pt x="4276347" y="1963833"/>
                </a:lnTo>
                <a:lnTo>
                  <a:pt x="4272403" y="1963833"/>
                </a:lnTo>
                <a:lnTo>
                  <a:pt x="4269773" y="1963833"/>
                </a:lnTo>
                <a:lnTo>
                  <a:pt x="4264515" y="1963833"/>
                </a:lnTo>
                <a:lnTo>
                  <a:pt x="4259913" y="1963833"/>
                </a:lnTo>
                <a:lnTo>
                  <a:pt x="4257941" y="1961215"/>
                </a:lnTo>
                <a:lnTo>
                  <a:pt x="4255969" y="1957289"/>
                </a:lnTo>
                <a:lnTo>
                  <a:pt x="4255312" y="1952708"/>
                </a:lnTo>
                <a:lnTo>
                  <a:pt x="4254655" y="1948782"/>
                </a:lnTo>
                <a:lnTo>
                  <a:pt x="4253997" y="1945510"/>
                </a:lnTo>
                <a:lnTo>
                  <a:pt x="4253997" y="1941584"/>
                </a:lnTo>
                <a:lnTo>
                  <a:pt x="4253997" y="1937658"/>
                </a:lnTo>
                <a:lnTo>
                  <a:pt x="4254655" y="1933077"/>
                </a:lnTo>
                <a:lnTo>
                  <a:pt x="4255312" y="1929151"/>
                </a:lnTo>
                <a:lnTo>
                  <a:pt x="4255312" y="1924570"/>
                </a:lnTo>
                <a:lnTo>
                  <a:pt x="4255312" y="1921298"/>
                </a:lnTo>
                <a:lnTo>
                  <a:pt x="4254655" y="1917372"/>
                </a:lnTo>
                <a:lnTo>
                  <a:pt x="4253997" y="1912137"/>
                </a:lnTo>
                <a:lnTo>
                  <a:pt x="4252025" y="1905593"/>
                </a:lnTo>
                <a:lnTo>
                  <a:pt x="4249396" y="1899049"/>
                </a:lnTo>
                <a:lnTo>
                  <a:pt x="4247424" y="1893814"/>
                </a:lnTo>
                <a:lnTo>
                  <a:pt x="4245452" y="1889888"/>
                </a:lnTo>
                <a:lnTo>
                  <a:pt x="4243480" y="1885307"/>
                </a:lnTo>
                <a:lnTo>
                  <a:pt x="4242822" y="1880072"/>
                </a:lnTo>
                <a:lnTo>
                  <a:pt x="4242165" y="1876146"/>
                </a:lnTo>
                <a:lnTo>
                  <a:pt x="4242165" y="1870911"/>
                </a:lnTo>
                <a:lnTo>
                  <a:pt x="4242165" y="1864367"/>
                </a:lnTo>
                <a:lnTo>
                  <a:pt x="4243480" y="1857823"/>
                </a:lnTo>
                <a:lnTo>
                  <a:pt x="4244794" y="1853243"/>
                </a:lnTo>
                <a:lnTo>
                  <a:pt x="4253340" y="1849317"/>
                </a:lnTo>
                <a:lnTo>
                  <a:pt x="4262543" y="1845390"/>
                </a:lnTo>
                <a:lnTo>
                  <a:pt x="4265829" y="1842773"/>
                </a:lnTo>
                <a:lnTo>
                  <a:pt x="4268459" y="1838847"/>
                </a:lnTo>
                <a:lnTo>
                  <a:pt x="4270431" y="1834920"/>
                </a:lnTo>
                <a:close/>
                <a:moveTo>
                  <a:pt x="6701665" y="1790630"/>
                </a:moveTo>
                <a:lnTo>
                  <a:pt x="6704971" y="1790630"/>
                </a:lnTo>
                <a:lnTo>
                  <a:pt x="6709599" y="1790630"/>
                </a:lnTo>
                <a:lnTo>
                  <a:pt x="6714227" y="1791919"/>
                </a:lnTo>
                <a:lnTo>
                  <a:pt x="6717533" y="1793208"/>
                </a:lnTo>
                <a:lnTo>
                  <a:pt x="6719516" y="1795142"/>
                </a:lnTo>
                <a:lnTo>
                  <a:pt x="6721500" y="1797720"/>
                </a:lnTo>
                <a:lnTo>
                  <a:pt x="6723483" y="1799654"/>
                </a:lnTo>
                <a:lnTo>
                  <a:pt x="6725467" y="1800943"/>
                </a:lnTo>
                <a:lnTo>
                  <a:pt x="6726789" y="1800943"/>
                </a:lnTo>
                <a:lnTo>
                  <a:pt x="6728111" y="1800943"/>
                </a:lnTo>
                <a:lnTo>
                  <a:pt x="6730095" y="1800298"/>
                </a:lnTo>
                <a:lnTo>
                  <a:pt x="6732078" y="1799009"/>
                </a:lnTo>
                <a:lnTo>
                  <a:pt x="6736706" y="1795786"/>
                </a:lnTo>
                <a:lnTo>
                  <a:pt x="6741335" y="1793208"/>
                </a:lnTo>
                <a:lnTo>
                  <a:pt x="6745963" y="1792563"/>
                </a:lnTo>
                <a:lnTo>
                  <a:pt x="6751252" y="1791919"/>
                </a:lnTo>
                <a:lnTo>
                  <a:pt x="6757202" y="1791919"/>
                </a:lnTo>
                <a:lnTo>
                  <a:pt x="6761830" y="1793208"/>
                </a:lnTo>
                <a:lnTo>
                  <a:pt x="6766458" y="1796431"/>
                </a:lnTo>
                <a:lnTo>
                  <a:pt x="6771086" y="1800943"/>
                </a:lnTo>
                <a:lnTo>
                  <a:pt x="6775053" y="1806099"/>
                </a:lnTo>
                <a:lnTo>
                  <a:pt x="6777698" y="1810611"/>
                </a:lnTo>
                <a:lnTo>
                  <a:pt x="6776376" y="1815123"/>
                </a:lnTo>
                <a:lnTo>
                  <a:pt x="6773731" y="1821568"/>
                </a:lnTo>
                <a:lnTo>
                  <a:pt x="6769764" y="1826725"/>
                </a:lnTo>
                <a:lnTo>
                  <a:pt x="6767120" y="1831237"/>
                </a:lnTo>
                <a:lnTo>
                  <a:pt x="6764475" y="1837682"/>
                </a:lnTo>
                <a:lnTo>
                  <a:pt x="6761830" y="1844128"/>
                </a:lnTo>
                <a:lnTo>
                  <a:pt x="6756541" y="1849284"/>
                </a:lnTo>
                <a:lnTo>
                  <a:pt x="6749268" y="1854441"/>
                </a:lnTo>
                <a:lnTo>
                  <a:pt x="6745963" y="1854441"/>
                </a:lnTo>
                <a:lnTo>
                  <a:pt x="6741335" y="1853796"/>
                </a:lnTo>
                <a:lnTo>
                  <a:pt x="6736706" y="1853152"/>
                </a:lnTo>
                <a:lnTo>
                  <a:pt x="6733401" y="1851863"/>
                </a:lnTo>
                <a:lnTo>
                  <a:pt x="6724806" y="1847995"/>
                </a:lnTo>
                <a:lnTo>
                  <a:pt x="6717533" y="1844128"/>
                </a:lnTo>
                <a:lnTo>
                  <a:pt x="6712905" y="1844772"/>
                </a:lnTo>
                <a:lnTo>
                  <a:pt x="6706955" y="1845417"/>
                </a:lnTo>
                <a:lnTo>
                  <a:pt x="6701665" y="1845417"/>
                </a:lnTo>
                <a:lnTo>
                  <a:pt x="6697037" y="1844128"/>
                </a:lnTo>
                <a:lnTo>
                  <a:pt x="6695715" y="1843483"/>
                </a:lnTo>
                <a:lnTo>
                  <a:pt x="6695054" y="1842839"/>
                </a:lnTo>
                <a:lnTo>
                  <a:pt x="6693731" y="1840905"/>
                </a:lnTo>
                <a:lnTo>
                  <a:pt x="6693070" y="1838971"/>
                </a:lnTo>
                <a:lnTo>
                  <a:pt x="6691748" y="1834460"/>
                </a:lnTo>
                <a:lnTo>
                  <a:pt x="6691748" y="1831237"/>
                </a:lnTo>
                <a:lnTo>
                  <a:pt x="6692409" y="1829948"/>
                </a:lnTo>
                <a:lnTo>
                  <a:pt x="6693731" y="1828014"/>
                </a:lnTo>
                <a:lnTo>
                  <a:pt x="6695715" y="1826725"/>
                </a:lnTo>
                <a:lnTo>
                  <a:pt x="6698360" y="1825436"/>
                </a:lnTo>
                <a:lnTo>
                  <a:pt x="6702326" y="1823502"/>
                </a:lnTo>
                <a:lnTo>
                  <a:pt x="6704310" y="1821568"/>
                </a:lnTo>
                <a:lnTo>
                  <a:pt x="6700343" y="1813189"/>
                </a:lnTo>
                <a:lnTo>
                  <a:pt x="6697037" y="1805455"/>
                </a:lnTo>
                <a:lnTo>
                  <a:pt x="6697037" y="1802876"/>
                </a:lnTo>
                <a:lnTo>
                  <a:pt x="6698360" y="1798364"/>
                </a:lnTo>
                <a:lnTo>
                  <a:pt x="6700343" y="1793853"/>
                </a:lnTo>
                <a:close/>
                <a:moveTo>
                  <a:pt x="5179660" y="1790630"/>
                </a:moveTo>
                <a:lnTo>
                  <a:pt x="5181645" y="1791281"/>
                </a:lnTo>
                <a:lnTo>
                  <a:pt x="5183629" y="1793234"/>
                </a:lnTo>
                <a:lnTo>
                  <a:pt x="5185614" y="1795839"/>
                </a:lnTo>
                <a:lnTo>
                  <a:pt x="5187598" y="1797792"/>
                </a:lnTo>
                <a:lnTo>
                  <a:pt x="5188260" y="1799745"/>
                </a:lnTo>
                <a:lnTo>
                  <a:pt x="5188921" y="1801699"/>
                </a:lnTo>
                <a:lnTo>
                  <a:pt x="5188921" y="1803001"/>
                </a:lnTo>
                <a:lnTo>
                  <a:pt x="5187598" y="1804954"/>
                </a:lnTo>
                <a:lnTo>
                  <a:pt x="5187598" y="1807559"/>
                </a:lnTo>
                <a:lnTo>
                  <a:pt x="5187598" y="1809512"/>
                </a:lnTo>
                <a:lnTo>
                  <a:pt x="5186937" y="1810814"/>
                </a:lnTo>
                <a:lnTo>
                  <a:pt x="5186937" y="1811466"/>
                </a:lnTo>
                <a:lnTo>
                  <a:pt x="5186275" y="1812117"/>
                </a:lnTo>
                <a:lnTo>
                  <a:pt x="5184952" y="1812117"/>
                </a:lnTo>
                <a:lnTo>
                  <a:pt x="5183629" y="1812768"/>
                </a:lnTo>
                <a:lnTo>
                  <a:pt x="5182306" y="1812768"/>
                </a:lnTo>
                <a:lnTo>
                  <a:pt x="5180983" y="1812117"/>
                </a:lnTo>
                <a:lnTo>
                  <a:pt x="5179660" y="1810814"/>
                </a:lnTo>
                <a:lnTo>
                  <a:pt x="5177014" y="1808861"/>
                </a:lnTo>
                <a:lnTo>
                  <a:pt x="5174369" y="1807559"/>
                </a:lnTo>
                <a:lnTo>
                  <a:pt x="5166431" y="1810163"/>
                </a:lnTo>
                <a:lnTo>
                  <a:pt x="5161139" y="1812117"/>
                </a:lnTo>
                <a:lnTo>
                  <a:pt x="5157832" y="1812117"/>
                </a:lnTo>
                <a:lnTo>
                  <a:pt x="5153863" y="1810814"/>
                </a:lnTo>
                <a:lnTo>
                  <a:pt x="5149894" y="1809512"/>
                </a:lnTo>
                <a:lnTo>
                  <a:pt x="5147248" y="1807559"/>
                </a:lnTo>
                <a:lnTo>
                  <a:pt x="5148571" y="1805605"/>
                </a:lnTo>
                <a:lnTo>
                  <a:pt x="5151878" y="1803001"/>
                </a:lnTo>
                <a:lnTo>
                  <a:pt x="5156509" y="1799745"/>
                </a:lnTo>
                <a:lnTo>
                  <a:pt x="5161139" y="1797792"/>
                </a:lnTo>
                <a:lnTo>
                  <a:pt x="5164446" y="1795839"/>
                </a:lnTo>
                <a:lnTo>
                  <a:pt x="5169077" y="1793234"/>
                </a:lnTo>
                <a:lnTo>
                  <a:pt x="5175030" y="1791281"/>
                </a:lnTo>
                <a:close/>
                <a:moveTo>
                  <a:pt x="4212864" y="1754166"/>
                </a:moveTo>
                <a:lnTo>
                  <a:pt x="4216771" y="1754817"/>
                </a:lnTo>
                <a:lnTo>
                  <a:pt x="4219376" y="1756119"/>
                </a:lnTo>
                <a:lnTo>
                  <a:pt x="4221329" y="1759375"/>
                </a:lnTo>
                <a:lnTo>
                  <a:pt x="4223283" y="1763282"/>
                </a:lnTo>
                <a:lnTo>
                  <a:pt x="4224585" y="1767188"/>
                </a:lnTo>
                <a:lnTo>
                  <a:pt x="4225236" y="1769793"/>
                </a:lnTo>
                <a:lnTo>
                  <a:pt x="4227841" y="1775653"/>
                </a:lnTo>
                <a:lnTo>
                  <a:pt x="4225888" y="1778258"/>
                </a:lnTo>
                <a:lnTo>
                  <a:pt x="4223934" y="1780862"/>
                </a:lnTo>
                <a:lnTo>
                  <a:pt x="4221329" y="1782815"/>
                </a:lnTo>
                <a:lnTo>
                  <a:pt x="4219376" y="1784118"/>
                </a:lnTo>
                <a:lnTo>
                  <a:pt x="4217422" y="1782815"/>
                </a:lnTo>
                <a:lnTo>
                  <a:pt x="4214167" y="1780862"/>
                </a:lnTo>
                <a:lnTo>
                  <a:pt x="4211562" y="1778258"/>
                </a:lnTo>
                <a:lnTo>
                  <a:pt x="4208957" y="1775653"/>
                </a:lnTo>
                <a:lnTo>
                  <a:pt x="4206353" y="1772397"/>
                </a:lnTo>
                <a:lnTo>
                  <a:pt x="4203097" y="1767188"/>
                </a:lnTo>
                <a:lnTo>
                  <a:pt x="4203748" y="1764584"/>
                </a:lnTo>
                <a:lnTo>
                  <a:pt x="4203748" y="1761979"/>
                </a:lnTo>
                <a:lnTo>
                  <a:pt x="4204399" y="1758724"/>
                </a:lnTo>
                <a:lnTo>
                  <a:pt x="4206353" y="1756119"/>
                </a:lnTo>
                <a:lnTo>
                  <a:pt x="4208957" y="1754817"/>
                </a:lnTo>
                <a:close/>
                <a:moveTo>
                  <a:pt x="4971053" y="1722912"/>
                </a:moveTo>
                <a:lnTo>
                  <a:pt x="4974282" y="1722912"/>
                </a:lnTo>
                <a:lnTo>
                  <a:pt x="4977510" y="1723569"/>
                </a:lnTo>
                <a:lnTo>
                  <a:pt x="4980739" y="1724227"/>
                </a:lnTo>
                <a:lnTo>
                  <a:pt x="4983968" y="1725543"/>
                </a:lnTo>
                <a:lnTo>
                  <a:pt x="4989780" y="1729489"/>
                </a:lnTo>
                <a:lnTo>
                  <a:pt x="4994300" y="1732778"/>
                </a:lnTo>
                <a:lnTo>
                  <a:pt x="4996237" y="1736066"/>
                </a:lnTo>
                <a:lnTo>
                  <a:pt x="4998820" y="1741328"/>
                </a:lnTo>
                <a:lnTo>
                  <a:pt x="5000758" y="1746590"/>
                </a:lnTo>
                <a:lnTo>
                  <a:pt x="5002049" y="1751194"/>
                </a:lnTo>
                <a:lnTo>
                  <a:pt x="5002695" y="1753824"/>
                </a:lnTo>
                <a:lnTo>
                  <a:pt x="5002695" y="1756455"/>
                </a:lnTo>
                <a:lnTo>
                  <a:pt x="5002695" y="1760402"/>
                </a:lnTo>
                <a:lnTo>
                  <a:pt x="5002049" y="1764348"/>
                </a:lnTo>
                <a:lnTo>
                  <a:pt x="5000758" y="1771583"/>
                </a:lnTo>
                <a:lnTo>
                  <a:pt x="4999466" y="1776845"/>
                </a:lnTo>
                <a:lnTo>
                  <a:pt x="4996237" y="1779475"/>
                </a:lnTo>
                <a:lnTo>
                  <a:pt x="4991071" y="1783422"/>
                </a:lnTo>
                <a:lnTo>
                  <a:pt x="4985905" y="1786053"/>
                </a:lnTo>
                <a:lnTo>
                  <a:pt x="4981385" y="1787368"/>
                </a:lnTo>
                <a:lnTo>
                  <a:pt x="4980093" y="1788026"/>
                </a:lnTo>
                <a:lnTo>
                  <a:pt x="4978156" y="1788026"/>
                </a:lnTo>
                <a:lnTo>
                  <a:pt x="4976219" y="1787368"/>
                </a:lnTo>
                <a:lnTo>
                  <a:pt x="4973636" y="1786710"/>
                </a:lnTo>
                <a:lnTo>
                  <a:pt x="4968470" y="1784737"/>
                </a:lnTo>
                <a:lnTo>
                  <a:pt x="4963949" y="1782106"/>
                </a:lnTo>
                <a:lnTo>
                  <a:pt x="4960075" y="1776845"/>
                </a:lnTo>
                <a:lnTo>
                  <a:pt x="4956200" y="1771583"/>
                </a:lnTo>
                <a:lnTo>
                  <a:pt x="4947160" y="1775529"/>
                </a:lnTo>
                <a:lnTo>
                  <a:pt x="4937473" y="1779475"/>
                </a:lnTo>
                <a:lnTo>
                  <a:pt x="4935536" y="1777502"/>
                </a:lnTo>
                <a:lnTo>
                  <a:pt x="4932953" y="1775529"/>
                </a:lnTo>
                <a:lnTo>
                  <a:pt x="4931016" y="1773556"/>
                </a:lnTo>
                <a:lnTo>
                  <a:pt x="4930370" y="1771583"/>
                </a:lnTo>
                <a:lnTo>
                  <a:pt x="4927787" y="1768952"/>
                </a:lnTo>
                <a:lnTo>
                  <a:pt x="4925850" y="1765663"/>
                </a:lnTo>
                <a:lnTo>
                  <a:pt x="4924558" y="1763690"/>
                </a:lnTo>
                <a:lnTo>
                  <a:pt x="4924558" y="1761717"/>
                </a:lnTo>
                <a:lnTo>
                  <a:pt x="4924558" y="1760402"/>
                </a:lnTo>
                <a:lnTo>
                  <a:pt x="4925204" y="1759086"/>
                </a:lnTo>
                <a:lnTo>
                  <a:pt x="4925204" y="1757771"/>
                </a:lnTo>
                <a:lnTo>
                  <a:pt x="4925850" y="1756455"/>
                </a:lnTo>
                <a:lnTo>
                  <a:pt x="4926495" y="1755140"/>
                </a:lnTo>
                <a:lnTo>
                  <a:pt x="4927787" y="1753824"/>
                </a:lnTo>
                <a:lnTo>
                  <a:pt x="4931016" y="1751851"/>
                </a:lnTo>
                <a:lnTo>
                  <a:pt x="4934244" y="1750536"/>
                </a:lnTo>
                <a:lnTo>
                  <a:pt x="4941348" y="1747905"/>
                </a:lnTo>
                <a:lnTo>
                  <a:pt x="4945222" y="1745932"/>
                </a:lnTo>
                <a:lnTo>
                  <a:pt x="4950388" y="1736066"/>
                </a:lnTo>
                <a:lnTo>
                  <a:pt x="4953617" y="1727516"/>
                </a:lnTo>
                <a:lnTo>
                  <a:pt x="4963304" y="1724227"/>
                </a:lnTo>
                <a:close/>
                <a:moveTo>
                  <a:pt x="3787403" y="1610916"/>
                </a:moveTo>
                <a:lnTo>
                  <a:pt x="3793947" y="1611567"/>
                </a:lnTo>
                <a:lnTo>
                  <a:pt x="3799183" y="1612869"/>
                </a:lnTo>
                <a:lnTo>
                  <a:pt x="3803109" y="1613520"/>
                </a:lnTo>
                <a:lnTo>
                  <a:pt x="3808344" y="1614823"/>
                </a:lnTo>
                <a:lnTo>
                  <a:pt x="3812925" y="1616125"/>
                </a:lnTo>
                <a:lnTo>
                  <a:pt x="3816852" y="1618078"/>
                </a:lnTo>
                <a:lnTo>
                  <a:pt x="3822087" y="1625892"/>
                </a:lnTo>
                <a:lnTo>
                  <a:pt x="3827977" y="1636310"/>
                </a:lnTo>
                <a:lnTo>
                  <a:pt x="3826668" y="1646077"/>
                </a:lnTo>
                <a:lnTo>
                  <a:pt x="3825359" y="1653891"/>
                </a:lnTo>
                <a:lnTo>
                  <a:pt x="3826014" y="1657798"/>
                </a:lnTo>
                <a:lnTo>
                  <a:pt x="3828631" y="1663007"/>
                </a:lnTo>
                <a:lnTo>
                  <a:pt x="3830594" y="1667565"/>
                </a:lnTo>
                <a:lnTo>
                  <a:pt x="3833212" y="1671471"/>
                </a:lnTo>
                <a:lnTo>
                  <a:pt x="3835175" y="1676029"/>
                </a:lnTo>
                <a:lnTo>
                  <a:pt x="3837793" y="1680587"/>
                </a:lnTo>
                <a:lnTo>
                  <a:pt x="3839756" y="1685145"/>
                </a:lnTo>
                <a:lnTo>
                  <a:pt x="3841065" y="1689703"/>
                </a:lnTo>
                <a:lnTo>
                  <a:pt x="3839756" y="1691657"/>
                </a:lnTo>
                <a:lnTo>
                  <a:pt x="3837793" y="1694912"/>
                </a:lnTo>
                <a:lnTo>
                  <a:pt x="3835175" y="1697517"/>
                </a:lnTo>
                <a:lnTo>
                  <a:pt x="3833212" y="1700121"/>
                </a:lnTo>
                <a:lnTo>
                  <a:pt x="3828631" y="1701424"/>
                </a:lnTo>
                <a:lnTo>
                  <a:pt x="3822087" y="1702075"/>
                </a:lnTo>
                <a:lnTo>
                  <a:pt x="3815543" y="1702075"/>
                </a:lnTo>
                <a:lnTo>
                  <a:pt x="3809653" y="1702075"/>
                </a:lnTo>
                <a:lnTo>
                  <a:pt x="3804418" y="1703377"/>
                </a:lnTo>
                <a:lnTo>
                  <a:pt x="3797219" y="1704679"/>
                </a:lnTo>
                <a:lnTo>
                  <a:pt x="3790021" y="1706633"/>
                </a:lnTo>
                <a:lnTo>
                  <a:pt x="3783477" y="1707284"/>
                </a:lnTo>
                <a:lnTo>
                  <a:pt x="3776278" y="1705982"/>
                </a:lnTo>
                <a:lnTo>
                  <a:pt x="3768425" y="1704679"/>
                </a:lnTo>
                <a:lnTo>
                  <a:pt x="3763190" y="1705330"/>
                </a:lnTo>
                <a:lnTo>
                  <a:pt x="3756646" y="1705982"/>
                </a:lnTo>
                <a:lnTo>
                  <a:pt x="3749447" y="1705982"/>
                </a:lnTo>
                <a:lnTo>
                  <a:pt x="3742903" y="1704679"/>
                </a:lnTo>
                <a:lnTo>
                  <a:pt x="3740286" y="1704028"/>
                </a:lnTo>
                <a:lnTo>
                  <a:pt x="3737668" y="1702075"/>
                </a:lnTo>
                <a:lnTo>
                  <a:pt x="3734396" y="1699470"/>
                </a:lnTo>
                <a:lnTo>
                  <a:pt x="3732433" y="1697517"/>
                </a:lnTo>
                <a:lnTo>
                  <a:pt x="3727197" y="1691005"/>
                </a:lnTo>
                <a:lnTo>
                  <a:pt x="3721962" y="1684494"/>
                </a:lnTo>
                <a:lnTo>
                  <a:pt x="3716727" y="1681890"/>
                </a:lnTo>
                <a:lnTo>
                  <a:pt x="3711491" y="1679285"/>
                </a:lnTo>
                <a:lnTo>
                  <a:pt x="3710837" y="1677332"/>
                </a:lnTo>
                <a:lnTo>
                  <a:pt x="3710837" y="1674727"/>
                </a:lnTo>
                <a:lnTo>
                  <a:pt x="3710837" y="1672123"/>
                </a:lnTo>
                <a:lnTo>
                  <a:pt x="3710837" y="1669518"/>
                </a:lnTo>
                <a:lnTo>
                  <a:pt x="3712800" y="1664960"/>
                </a:lnTo>
                <a:lnTo>
                  <a:pt x="3714109" y="1661704"/>
                </a:lnTo>
                <a:lnTo>
                  <a:pt x="3715418" y="1659751"/>
                </a:lnTo>
                <a:lnTo>
                  <a:pt x="3717381" y="1658449"/>
                </a:lnTo>
                <a:lnTo>
                  <a:pt x="3719999" y="1656495"/>
                </a:lnTo>
                <a:lnTo>
                  <a:pt x="3722616" y="1655193"/>
                </a:lnTo>
                <a:lnTo>
                  <a:pt x="3727852" y="1653240"/>
                </a:lnTo>
                <a:lnTo>
                  <a:pt x="3732433" y="1651286"/>
                </a:lnTo>
                <a:lnTo>
                  <a:pt x="3737668" y="1647379"/>
                </a:lnTo>
                <a:lnTo>
                  <a:pt x="3744212" y="1642170"/>
                </a:lnTo>
                <a:lnTo>
                  <a:pt x="3751411" y="1637612"/>
                </a:lnTo>
                <a:lnTo>
                  <a:pt x="3757955" y="1633706"/>
                </a:lnTo>
                <a:lnTo>
                  <a:pt x="3760572" y="1628497"/>
                </a:lnTo>
                <a:lnTo>
                  <a:pt x="3764499" y="1621985"/>
                </a:lnTo>
                <a:lnTo>
                  <a:pt x="3769080" y="1616776"/>
                </a:lnTo>
                <a:lnTo>
                  <a:pt x="3773661" y="1612869"/>
                </a:lnTo>
                <a:lnTo>
                  <a:pt x="3780205" y="1611567"/>
                </a:lnTo>
                <a:close/>
                <a:moveTo>
                  <a:pt x="5514490" y="1603102"/>
                </a:moveTo>
                <a:lnTo>
                  <a:pt x="5516444" y="1603102"/>
                </a:lnTo>
                <a:lnTo>
                  <a:pt x="5518397" y="1603102"/>
                </a:lnTo>
                <a:lnTo>
                  <a:pt x="5520351" y="1603743"/>
                </a:lnTo>
                <a:lnTo>
                  <a:pt x="5522955" y="1604384"/>
                </a:lnTo>
                <a:lnTo>
                  <a:pt x="5526862" y="1606947"/>
                </a:lnTo>
                <a:lnTo>
                  <a:pt x="5530118" y="1610151"/>
                </a:lnTo>
                <a:lnTo>
                  <a:pt x="5531420" y="1612714"/>
                </a:lnTo>
                <a:lnTo>
                  <a:pt x="5530118" y="1615277"/>
                </a:lnTo>
                <a:lnTo>
                  <a:pt x="5526862" y="1617840"/>
                </a:lnTo>
                <a:lnTo>
                  <a:pt x="5522955" y="1621044"/>
                </a:lnTo>
                <a:lnTo>
                  <a:pt x="5520351" y="1623607"/>
                </a:lnTo>
                <a:lnTo>
                  <a:pt x="5520351" y="1627452"/>
                </a:lnTo>
                <a:lnTo>
                  <a:pt x="5519699" y="1633219"/>
                </a:lnTo>
                <a:lnTo>
                  <a:pt x="5519048" y="1639627"/>
                </a:lnTo>
                <a:lnTo>
                  <a:pt x="5517746" y="1643472"/>
                </a:lnTo>
                <a:lnTo>
                  <a:pt x="5510583" y="1641550"/>
                </a:lnTo>
                <a:lnTo>
                  <a:pt x="5504072" y="1640268"/>
                </a:lnTo>
                <a:lnTo>
                  <a:pt x="5498212" y="1640268"/>
                </a:lnTo>
                <a:lnTo>
                  <a:pt x="5493002" y="1640268"/>
                </a:lnTo>
                <a:lnTo>
                  <a:pt x="5488444" y="1639627"/>
                </a:lnTo>
                <a:lnTo>
                  <a:pt x="5483886" y="1638346"/>
                </a:lnTo>
                <a:lnTo>
                  <a:pt x="5481933" y="1637705"/>
                </a:lnTo>
                <a:lnTo>
                  <a:pt x="5480631" y="1637064"/>
                </a:lnTo>
                <a:lnTo>
                  <a:pt x="5479979" y="1635782"/>
                </a:lnTo>
                <a:lnTo>
                  <a:pt x="5479328" y="1635142"/>
                </a:lnTo>
                <a:lnTo>
                  <a:pt x="5478677" y="1633860"/>
                </a:lnTo>
                <a:lnTo>
                  <a:pt x="5478026" y="1632578"/>
                </a:lnTo>
                <a:lnTo>
                  <a:pt x="5478026" y="1630656"/>
                </a:lnTo>
                <a:lnTo>
                  <a:pt x="5478026" y="1629374"/>
                </a:lnTo>
                <a:lnTo>
                  <a:pt x="5478677" y="1626171"/>
                </a:lnTo>
                <a:lnTo>
                  <a:pt x="5479328" y="1623607"/>
                </a:lnTo>
                <a:lnTo>
                  <a:pt x="5487793" y="1621044"/>
                </a:lnTo>
                <a:lnTo>
                  <a:pt x="5498212" y="1617840"/>
                </a:lnTo>
                <a:lnTo>
                  <a:pt x="5502770" y="1612714"/>
                </a:lnTo>
                <a:lnTo>
                  <a:pt x="5506676" y="1606306"/>
                </a:lnTo>
                <a:lnTo>
                  <a:pt x="5509281" y="1605665"/>
                </a:lnTo>
                <a:lnTo>
                  <a:pt x="5512537" y="1603743"/>
                </a:lnTo>
                <a:close/>
                <a:moveTo>
                  <a:pt x="5554643" y="1527570"/>
                </a:moveTo>
                <a:lnTo>
                  <a:pt x="5556515" y="1527570"/>
                </a:lnTo>
                <a:lnTo>
                  <a:pt x="5557763" y="1528898"/>
                </a:lnTo>
                <a:lnTo>
                  <a:pt x="5559635" y="1530225"/>
                </a:lnTo>
                <a:lnTo>
                  <a:pt x="5560259" y="1531553"/>
                </a:lnTo>
                <a:lnTo>
                  <a:pt x="5562755" y="1534873"/>
                </a:lnTo>
                <a:lnTo>
                  <a:pt x="5564627" y="1537528"/>
                </a:lnTo>
                <a:lnTo>
                  <a:pt x="5566500" y="1537528"/>
                </a:lnTo>
                <a:lnTo>
                  <a:pt x="5568996" y="1538193"/>
                </a:lnTo>
                <a:lnTo>
                  <a:pt x="5572740" y="1538856"/>
                </a:lnTo>
                <a:lnTo>
                  <a:pt x="5574612" y="1540184"/>
                </a:lnTo>
                <a:lnTo>
                  <a:pt x="5576484" y="1543504"/>
                </a:lnTo>
                <a:lnTo>
                  <a:pt x="5578356" y="1547487"/>
                </a:lnTo>
                <a:lnTo>
                  <a:pt x="5578980" y="1552134"/>
                </a:lnTo>
                <a:lnTo>
                  <a:pt x="5579604" y="1556118"/>
                </a:lnTo>
                <a:lnTo>
                  <a:pt x="5578980" y="1556782"/>
                </a:lnTo>
                <a:lnTo>
                  <a:pt x="5578356" y="1558773"/>
                </a:lnTo>
                <a:lnTo>
                  <a:pt x="5576484" y="1560765"/>
                </a:lnTo>
                <a:lnTo>
                  <a:pt x="5574612" y="1561429"/>
                </a:lnTo>
                <a:lnTo>
                  <a:pt x="5572116" y="1561429"/>
                </a:lnTo>
                <a:lnTo>
                  <a:pt x="5568372" y="1560765"/>
                </a:lnTo>
                <a:lnTo>
                  <a:pt x="5564627" y="1560101"/>
                </a:lnTo>
                <a:lnTo>
                  <a:pt x="5562131" y="1558773"/>
                </a:lnTo>
                <a:lnTo>
                  <a:pt x="5560259" y="1558109"/>
                </a:lnTo>
                <a:lnTo>
                  <a:pt x="5558387" y="1557445"/>
                </a:lnTo>
                <a:lnTo>
                  <a:pt x="5556515" y="1556118"/>
                </a:lnTo>
                <a:lnTo>
                  <a:pt x="5555267" y="1554790"/>
                </a:lnTo>
                <a:lnTo>
                  <a:pt x="5552147" y="1550806"/>
                </a:lnTo>
                <a:lnTo>
                  <a:pt x="5549651" y="1548151"/>
                </a:lnTo>
                <a:lnTo>
                  <a:pt x="5549651" y="1540184"/>
                </a:lnTo>
                <a:lnTo>
                  <a:pt x="5549651" y="1532881"/>
                </a:lnTo>
                <a:lnTo>
                  <a:pt x="5550275" y="1531553"/>
                </a:lnTo>
                <a:lnTo>
                  <a:pt x="5551523" y="1530225"/>
                </a:lnTo>
                <a:lnTo>
                  <a:pt x="5552771" y="1528234"/>
                </a:lnTo>
                <a:close/>
                <a:moveTo>
                  <a:pt x="4104291" y="1527570"/>
                </a:moveTo>
                <a:lnTo>
                  <a:pt x="4107631" y="1527570"/>
                </a:lnTo>
                <a:lnTo>
                  <a:pt x="4110302" y="1527570"/>
                </a:lnTo>
                <a:lnTo>
                  <a:pt x="4111638" y="1527570"/>
                </a:lnTo>
                <a:lnTo>
                  <a:pt x="4113641" y="1528228"/>
                </a:lnTo>
                <a:lnTo>
                  <a:pt x="4115645" y="1529544"/>
                </a:lnTo>
                <a:lnTo>
                  <a:pt x="4117648" y="1530861"/>
                </a:lnTo>
                <a:lnTo>
                  <a:pt x="4118984" y="1532177"/>
                </a:lnTo>
                <a:lnTo>
                  <a:pt x="4120320" y="1534151"/>
                </a:lnTo>
                <a:lnTo>
                  <a:pt x="4121655" y="1536126"/>
                </a:lnTo>
                <a:lnTo>
                  <a:pt x="4121655" y="1538100"/>
                </a:lnTo>
                <a:lnTo>
                  <a:pt x="4122991" y="1543365"/>
                </a:lnTo>
                <a:lnTo>
                  <a:pt x="4123659" y="1549947"/>
                </a:lnTo>
                <a:lnTo>
                  <a:pt x="4123659" y="1556528"/>
                </a:lnTo>
                <a:lnTo>
                  <a:pt x="4123659" y="1561793"/>
                </a:lnTo>
                <a:lnTo>
                  <a:pt x="4122991" y="1568375"/>
                </a:lnTo>
                <a:lnTo>
                  <a:pt x="4121655" y="1575614"/>
                </a:lnTo>
                <a:lnTo>
                  <a:pt x="4118984" y="1579563"/>
                </a:lnTo>
                <a:lnTo>
                  <a:pt x="4115645" y="1582854"/>
                </a:lnTo>
                <a:lnTo>
                  <a:pt x="4112306" y="1586144"/>
                </a:lnTo>
                <a:lnTo>
                  <a:pt x="4110302" y="1588777"/>
                </a:lnTo>
                <a:lnTo>
                  <a:pt x="4107631" y="1588777"/>
                </a:lnTo>
                <a:lnTo>
                  <a:pt x="4105627" y="1588119"/>
                </a:lnTo>
                <a:lnTo>
                  <a:pt x="4102956" y="1587461"/>
                </a:lnTo>
                <a:lnTo>
                  <a:pt x="4100952" y="1586144"/>
                </a:lnTo>
                <a:lnTo>
                  <a:pt x="4099617" y="1585486"/>
                </a:lnTo>
                <a:lnTo>
                  <a:pt x="4099617" y="1584828"/>
                </a:lnTo>
                <a:lnTo>
                  <a:pt x="4098949" y="1583512"/>
                </a:lnTo>
                <a:lnTo>
                  <a:pt x="4098949" y="1581537"/>
                </a:lnTo>
                <a:lnTo>
                  <a:pt x="4098281" y="1578247"/>
                </a:lnTo>
                <a:lnTo>
                  <a:pt x="4098281" y="1575614"/>
                </a:lnTo>
                <a:lnTo>
                  <a:pt x="4101620" y="1571007"/>
                </a:lnTo>
                <a:lnTo>
                  <a:pt x="4105627" y="1567058"/>
                </a:lnTo>
                <a:lnTo>
                  <a:pt x="4106963" y="1563768"/>
                </a:lnTo>
                <a:lnTo>
                  <a:pt x="4106963" y="1559161"/>
                </a:lnTo>
                <a:lnTo>
                  <a:pt x="4106963" y="1554554"/>
                </a:lnTo>
                <a:lnTo>
                  <a:pt x="4105627" y="1551263"/>
                </a:lnTo>
                <a:lnTo>
                  <a:pt x="4101620" y="1547314"/>
                </a:lnTo>
                <a:lnTo>
                  <a:pt x="4098281" y="1543365"/>
                </a:lnTo>
                <a:lnTo>
                  <a:pt x="4097613" y="1540733"/>
                </a:lnTo>
                <a:lnTo>
                  <a:pt x="4097613" y="1536784"/>
                </a:lnTo>
                <a:lnTo>
                  <a:pt x="4098281" y="1532835"/>
                </a:lnTo>
                <a:lnTo>
                  <a:pt x="4098281" y="1530202"/>
                </a:lnTo>
                <a:lnTo>
                  <a:pt x="4100952" y="1528228"/>
                </a:lnTo>
                <a:close/>
                <a:moveTo>
                  <a:pt x="6010964" y="1524966"/>
                </a:moveTo>
                <a:lnTo>
                  <a:pt x="6013619" y="1525617"/>
                </a:lnTo>
                <a:lnTo>
                  <a:pt x="6017603" y="1526268"/>
                </a:lnTo>
                <a:lnTo>
                  <a:pt x="6022250" y="1527570"/>
                </a:lnTo>
                <a:lnTo>
                  <a:pt x="6024906" y="1529524"/>
                </a:lnTo>
                <a:lnTo>
                  <a:pt x="6026897" y="1531477"/>
                </a:lnTo>
                <a:lnTo>
                  <a:pt x="6028889" y="1534082"/>
                </a:lnTo>
                <a:lnTo>
                  <a:pt x="6028889" y="1535384"/>
                </a:lnTo>
                <a:lnTo>
                  <a:pt x="6028889" y="1536686"/>
                </a:lnTo>
                <a:lnTo>
                  <a:pt x="6028889" y="1537989"/>
                </a:lnTo>
                <a:lnTo>
                  <a:pt x="6027561" y="1538640"/>
                </a:lnTo>
                <a:lnTo>
                  <a:pt x="6024906" y="1540593"/>
                </a:lnTo>
                <a:lnTo>
                  <a:pt x="6020922" y="1541896"/>
                </a:lnTo>
                <a:lnTo>
                  <a:pt x="6016939" y="1542547"/>
                </a:lnTo>
                <a:lnTo>
                  <a:pt x="6013619" y="1543198"/>
                </a:lnTo>
                <a:lnTo>
                  <a:pt x="6009636" y="1542547"/>
                </a:lnTo>
                <a:lnTo>
                  <a:pt x="6005652" y="1541896"/>
                </a:lnTo>
                <a:lnTo>
                  <a:pt x="6001669" y="1540593"/>
                </a:lnTo>
                <a:lnTo>
                  <a:pt x="5999677" y="1538640"/>
                </a:lnTo>
                <a:lnTo>
                  <a:pt x="5997022" y="1536686"/>
                </a:lnTo>
                <a:lnTo>
                  <a:pt x="5995694" y="1534082"/>
                </a:lnTo>
                <a:lnTo>
                  <a:pt x="5995694" y="1532780"/>
                </a:lnTo>
                <a:lnTo>
                  <a:pt x="5995030" y="1531477"/>
                </a:lnTo>
                <a:lnTo>
                  <a:pt x="5995694" y="1530175"/>
                </a:lnTo>
                <a:lnTo>
                  <a:pt x="5996358" y="1529524"/>
                </a:lnTo>
                <a:lnTo>
                  <a:pt x="5997686" y="1527570"/>
                </a:lnTo>
                <a:lnTo>
                  <a:pt x="6001669" y="1526268"/>
                </a:lnTo>
                <a:lnTo>
                  <a:pt x="6006316" y="1525617"/>
                </a:lnTo>
                <a:close/>
                <a:moveTo>
                  <a:pt x="6069609" y="1515850"/>
                </a:moveTo>
                <a:lnTo>
                  <a:pt x="6073376" y="1516501"/>
                </a:lnTo>
                <a:lnTo>
                  <a:pt x="6077143" y="1518454"/>
                </a:lnTo>
                <a:lnTo>
                  <a:pt x="6080283" y="1520408"/>
                </a:lnTo>
                <a:lnTo>
                  <a:pt x="6082166" y="1523012"/>
                </a:lnTo>
                <a:lnTo>
                  <a:pt x="6084678" y="1523012"/>
                </a:lnTo>
                <a:lnTo>
                  <a:pt x="6088445" y="1523012"/>
                </a:lnTo>
                <a:lnTo>
                  <a:pt x="6092213" y="1523663"/>
                </a:lnTo>
                <a:lnTo>
                  <a:pt x="6094724" y="1524966"/>
                </a:lnTo>
                <a:lnTo>
                  <a:pt x="6095980" y="1526919"/>
                </a:lnTo>
                <a:lnTo>
                  <a:pt x="6096608" y="1529523"/>
                </a:lnTo>
                <a:lnTo>
                  <a:pt x="6095980" y="1532128"/>
                </a:lnTo>
                <a:lnTo>
                  <a:pt x="6094724" y="1534081"/>
                </a:lnTo>
                <a:lnTo>
                  <a:pt x="6094096" y="1536686"/>
                </a:lnTo>
                <a:lnTo>
                  <a:pt x="6091585" y="1539290"/>
                </a:lnTo>
                <a:lnTo>
                  <a:pt x="6090329" y="1540593"/>
                </a:lnTo>
                <a:lnTo>
                  <a:pt x="6088445" y="1541895"/>
                </a:lnTo>
                <a:lnTo>
                  <a:pt x="6086562" y="1543197"/>
                </a:lnTo>
                <a:lnTo>
                  <a:pt x="6084678" y="1543197"/>
                </a:lnTo>
                <a:lnTo>
                  <a:pt x="6081539" y="1542546"/>
                </a:lnTo>
                <a:lnTo>
                  <a:pt x="6075888" y="1541244"/>
                </a:lnTo>
                <a:lnTo>
                  <a:pt x="6073376" y="1540593"/>
                </a:lnTo>
                <a:lnTo>
                  <a:pt x="6070864" y="1539290"/>
                </a:lnTo>
                <a:lnTo>
                  <a:pt x="6067725" y="1537988"/>
                </a:lnTo>
                <a:lnTo>
                  <a:pt x="6066469" y="1536035"/>
                </a:lnTo>
                <a:lnTo>
                  <a:pt x="6064585" y="1534081"/>
                </a:lnTo>
                <a:lnTo>
                  <a:pt x="6063330" y="1530174"/>
                </a:lnTo>
                <a:lnTo>
                  <a:pt x="6062074" y="1526268"/>
                </a:lnTo>
                <a:lnTo>
                  <a:pt x="6061446" y="1523012"/>
                </a:lnTo>
                <a:lnTo>
                  <a:pt x="6065213" y="1518454"/>
                </a:lnTo>
                <a:close/>
                <a:moveTo>
                  <a:pt x="7618326" y="1505432"/>
                </a:moveTo>
                <a:lnTo>
                  <a:pt x="7620303" y="1505432"/>
                </a:lnTo>
                <a:lnTo>
                  <a:pt x="7622939" y="1505432"/>
                </a:lnTo>
                <a:lnTo>
                  <a:pt x="7624916" y="1505432"/>
                </a:lnTo>
                <a:lnTo>
                  <a:pt x="7629529" y="1506083"/>
                </a:lnTo>
                <a:lnTo>
                  <a:pt x="7632824" y="1506083"/>
                </a:lnTo>
                <a:lnTo>
                  <a:pt x="7638096" y="1507386"/>
                </a:lnTo>
                <a:lnTo>
                  <a:pt x="7643368" y="1510641"/>
                </a:lnTo>
                <a:lnTo>
                  <a:pt x="7649298" y="1513897"/>
                </a:lnTo>
                <a:lnTo>
                  <a:pt x="7653911" y="1516501"/>
                </a:lnTo>
                <a:lnTo>
                  <a:pt x="7657206" y="1516501"/>
                </a:lnTo>
                <a:lnTo>
                  <a:pt x="7660501" y="1516501"/>
                </a:lnTo>
                <a:lnTo>
                  <a:pt x="7664455" y="1517152"/>
                </a:lnTo>
                <a:lnTo>
                  <a:pt x="7667091" y="1519106"/>
                </a:lnTo>
                <a:lnTo>
                  <a:pt x="7669068" y="1521710"/>
                </a:lnTo>
                <a:lnTo>
                  <a:pt x="7671045" y="1524966"/>
                </a:lnTo>
                <a:lnTo>
                  <a:pt x="7672363" y="1528873"/>
                </a:lnTo>
                <a:lnTo>
                  <a:pt x="7672363" y="1531477"/>
                </a:lnTo>
                <a:lnTo>
                  <a:pt x="7669727" y="1532780"/>
                </a:lnTo>
                <a:lnTo>
                  <a:pt x="7665773" y="1534082"/>
                </a:lnTo>
                <a:lnTo>
                  <a:pt x="7661819" y="1534082"/>
                </a:lnTo>
                <a:lnTo>
                  <a:pt x="7659183" y="1534082"/>
                </a:lnTo>
                <a:lnTo>
                  <a:pt x="7654570" y="1534082"/>
                </a:lnTo>
                <a:lnTo>
                  <a:pt x="7648639" y="1534082"/>
                </a:lnTo>
                <a:lnTo>
                  <a:pt x="7643368" y="1534082"/>
                </a:lnTo>
                <a:lnTo>
                  <a:pt x="7638096" y="1534082"/>
                </a:lnTo>
                <a:lnTo>
                  <a:pt x="7633483" y="1530826"/>
                </a:lnTo>
                <a:lnTo>
                  <a:pt x="7628211" y="1526268"/>
                </a:lnTo>
                <a:lnTo>
                  <a:pt x="7622939" y="1521059"/>
                </a:lnTo>
                <a:lnTo>
                  <a:pt x="7619644" y="1516501"/>
                </a:lnTo>
                <a:lnTo>
                  <a:pt x="7618326" y="1511292"/>
                </a:lnTo>
                <a:lnTo>
                  <a:pt x="7617667" y="1506083"/>
                </a:lnTo>
                <a:close/>
                <a:moveTo>
                  <a:pt x="6095074" y="1480688"/>
                </a:moveTo>
                <a:lnTo>
                  <a:pt x="6096981" y="1480688"/>
                </a:lnTo>
                <a:lnTo>
                  <a:pt x="6098887" y="1480688"/>
                </a:lnTo>
                <a:lnTo>
                  <a:pt x="6100794" y="1480688"/>
                </a:lnTo>
                <a:lnTo>
                  <a:pt x="6102066" y="1481339"/>
                </a:lnTo>
                <a:lnTo>
                  <a:pt x="6104608" y="1481990"/>
                </a:lnTo>
                <a:lnTo>
                  <a:pt x="6108422" y="1483292"/>
                </a:lnTo>
                <a:lnTo>
                  <a:pt x="6109693" y="1483944"/>
                </a:lnTo>
                <a:lnTo>
                  <a:pt x="6110965" y="1485246"/>
                </a:lnTo>
                <a:lnTo>
                  <a:pt x="6112236" y="1485897"/>
                </a:lnTo>
                <a:lnTo>
                  <a:pt x="6112236" y="1487199"/>
                </a:lnTo>
                <a:lnTo>
                  <a:pt x="6111600" y="1489804"/>
                </a:lnTo>
                <a:lnTo>
                  <a:pt x="6109693" y="1492409"/>
                </a:lnTo>
                <a:lnTo>
                  <a:pt x="6107151" y="1495665"/>
                </a:lnTo>
                <a:lnTo>
                  <a:pt x="6104608" y="1498269"/>
                </a:lnTo>
                <a:lnTo>
                  <a:pt x="6103337" y="1498920"/>
                </a:lnTo>
                <a:lnTo>
                  <a:pt x="6101430" y="1498920"/>
                </a:lnTo>
                <a:lnTo>
                  <a:pt x="6099523" y="1498269"/>
                </a:lnTo>
                <a:lnTo>
                  <a:pt x="6097616" y="1497618"/>
                </a:lnTo>
                <a:lnTo>
                  <a:pt x="6093167" y="1496315"/>
                </a:lnTo>
                <a:lnTo>
                  <a:pt x="6088717" y="1495013"/>
                </a:lnTo>
                <a:lnTo>
                  <a:pt x="6079818" y="1501525"/>
                </a:lnTo>
                <a:lnTo>
                  <a:pt x="6072826" y="1506734"/>
                </a:lnTo>
                <a:lnTo>
                  <a:pt x="6067741" y="1506083"/>
                </a:lnTo>
                <a:lnTo>
                  <a:pt x="6063291" y="1502827"/>
                </a:lnTo>
                <a:lnTo>
                  <a:pt x="6061385" y="1501525"/>
                </a:lnTo>
                <a:lnTo>
                  <a:pt x="6060113" y="1500222"/>
                </a:lnTo>
                <a:lnTo>
                  <a:pt x="6058842" y="1498920"/>
                </a:lnTo>
                <a:lnTo>
                  <a:pt x="6058842" y="1498269"/>
                </a:lnTo>
                <a:lnTo>
                  <a:pt x="6058842" y="1496315"/>
                </a:lnTo>
                <a:lnTo>
                  <a:pt x="6060113" y="1494362"/>
                </a:lnTo>
                <a:lnTo>
                  <a:pt x="6061385" y="1493060"/>
                </a:lnTo>
                <a:lnTo>
                  <a:pt x="6062656" y="1491757"/>
                </a:lnTo>
                <a:lnTo>
                  <a:pt x="6066470" y="1489153"/>
                </a:lnTo>
                <a:lnTo>
                  <a:pt x="6069648" y="1487199"/>
                </a:lnTo>
                <a:lnTo>
                  <a:pt x="6073462" y="1485246"/>
                </a:lnTo>
                <a:lnTo>
                  <a:pt x="6077911" y="1484595"/>
                </a:lnTo>
                <a:lnTo>
                  <a:pt x="6082361" y="1484595"/>
                </a:lnTo>
                <a:lnTo>
                  <a:pt x="6086175" y="1484595"/>
                </a:lnTo>
                <a:lnTo>
                  <a:pt x="6089989" y="1482641"/>
                </a:lnTo>
                <a:close/>
                <a:moveTo>
                  <a:pt x="6079679" y="1448132"/>
                </a:moveTo>
                <a:lnTo>
                  <a:pt x="6086190" y="1448132"/>
                </a:lnTo>
                <a:lnTo>
                  <a:pt x="6092702" y="1448132"/>
                </a:lnTo>
                <a:lnTo>
                  <a:pt x="6094655" y="1452201"/>
                </a:lnTo>
                <a:lnTo>
                  <a:pt x="6096609" y="1457628"/>
                </a:lnTo>
                <a:lnTo>
                  <a:pt x="6097260" y="1462376"/>
                </a:lnTo>
                <a:lnTo>
                  <a:pt x="6097911" y="1465089"/>
                </a:lnTo>
                <a:lnTo>
                  <a:pt x="6094655" y="1469158"/>
                </a:lnTo>
                <a:lnTo>
                  <a:pt x="6089446" y="1473906"/>
                </a:lnTo>
                <a:lnTo>
                  <a:pt x="6084237" y="1477298"/>
                </a:lnTo>
                <a:lnTo>
                  <a:pt x="6079679" y="1480011"/>
                </a:lnTo>
                <a:lnTo>
                  <a:pt x="6074470" y="1480689"/>
                </a:lnTo>
                <a:lnTo>
                  <a:pt x="6067307" y="1480689"/>
                </a:lnTo>
                <a:lnTo>
                  <a:pt x="6064051" y="1480689"/>
                </a:lnTo>
                <a:lnTo>
                  <a:pt x="6061447" y="1480011"/>
                </a:lnTo>
                <a:lnTo>
                  <a:pt x="6058842" y="1479332"/>
                </a:lnTo>
                <a:lnTo>
                  <a:pt x="6057540" y="1477976"/>
                </a:lnTo>
                <a:lnTo>
                  <a:pt x="6056237" y="1475263"/>
                </a:lnTo>
                <a:lnTo>
                  <a:pt x="6055586" y="1471193"/>
                </a:lnTo>
                <a:lnTo>
                  <a:pt x="6054935" y="1467802"/>
                </a:lnTo>
                <a:lnTo>
                  <a:pt x="6054935" y="1465089"/>
                </a:lnTo>
                <a:lnTo>
                  <a:pt x="6058842" y="1463732"/>
                </a:lnTo>
                <a:lnTo>
                  <a:pt x="6064051" y="1462376"/>
                </a:lnTo>
                <a:lnTo>
                  <a:pt x="6067307" y="1461697"/>
                </a:lnTo>
                <a:lnTo>
                  <a:pt x="6070563" y="1461019"/>
                </a:lnTo>
                <a:lnTo>
                  <a:pt x="6072516" y="1459662"/>
                </a:lnTo>
                <a:lnTo>
                  <a:pt x="6074470" y="1457628"/>
                </a:lnTo>
                <a:lnTo>
                  <a:pt x="6077074" y="1453558"/>
                </a:lnTo>
                <a:close/>
                <a:moveTo>
                  <a:pt x="5849176" y="1403854"/>
                </a:moveTo>
                <a:lnTo>
                  <a:pt x="5852431" y="1404484"/>
                </a:lnTo>
                <a:lnTo>
                  <a:pt x="5855036" y="1405744"/>
                </a:lnTo>
                <a:lnTo>
                  <a:pt x="5856338" y="1407005"/>
                </a:lnTo>
                <a:lnTo>
                  <a:pt x="5858292" y="1410155"/>
                </a:lnTo>
                <a:lnTo>
                  <a:pt x="5859594" y="1413306"/>
                </a:lnTo>
                <a:lnTo>
                  <a:pt x="5859594" y="1415826"/>
                </a:lnTo>
                <a:lnTo>
                  <a:pt x="5858292" y="1417717"/>
                </a:lnTo>
                <a:lnTo>
                  <a:pt x="5856989" y="1419607"/>
                </a:lnTo>
                <a:lnTo>
                  <a:pt x="5855036" y="1420867"/>
                </a:lnTo>
                <a:lnTo>
                  <a:pt x="5853083" y="1421498"/>
                </a:lnTo>
                <a:lnTo>
                  <a:pt x="5849176" y="1423388"/>
                </a:lnTo>
                <a:lnTo>
                  <a:pt x="5844618" y="1423388"/>
                </a:lnTo>
                <a:lnTo>
                  <a:pt x="5842013" y="1423388"/>
                </a:lnTo>
                <a:lnTo>
                  <a:pt x="5837455" y="1422128"/>
                </a:lnTo>
                <a:lnTo>
                  <a:pt x="5835502" y="1421498"/>
                </a:lnTo>
                <a:lnTo>
                  <a:pt x="5834199" y="1420237"/>
                </a:lnTo>
                <a:lnTo>
                  <a:pt x="5832897" y="1419607"/>
                </a:lnTo>
                <a:lnTo>
                  <a:pt x="5832246" y="1418347"/>
                </a:lnTo>
                <a:lnTo>
                  <a:pt x="5832897" y="1416456"/>
                </a:lnTo>
                <a:lnTo>
                  <a:pt x="5833548" y="1414566"/>
                </a:lnTo>
                <a:lnTo>
                  <a:pt x="5834851" y="1412046"/>
                </a:lnTo>
                <a:lnTo>
                  <a:pt x="5836153" y="1410155"/>
                </a:lnTo>
                <a:lnTo>
                  <a:pt x="5840060" y="1407005"/>
                </a:lnTo>
                <a:lnTo>
                  <a:pt x="5842664" y="1405744"/>
                </a:lnTo>
                <a:lnTo>
                  <a:pt x="5845920" y="1404484"/>
                </a:lnTo>
                <a:close/>
                <a:moveTo>
                  <a:pt x="7912970" y="1396041"/>
                </a:moveTo>
                <a:lnTo>
                  <a:pt x="7914915" y="1396041"/>
                </a:lnTo>
                <a:lnTo>
                  <a:pt x="7917509" y="1396689"/>
                </a:lnTo>
                <a:lnTo>
                  <a:pt x="7918806" y="1397336"/>
                </a:lnTo>
                <a:lnTo>
                  <a:pt x="7921399" y="1398631"/>
                </a:lnTo>
                <a:lnTo>
                  <a:pt x="7923344" y="1400574"/>
                </a:lnTo>
                <a:lnTo>
                  <a:pt x="7925937" y="1403813"/>
                </a:lnTo>
                <a:lnTo>
                  <a:pt x="7930476" y="1408994"/>
                </a:lnTo>
                <a:lnTo>
                  <a:pt x="7934366" y="1412880"/>
                </a:lnTo>
                <a:lnTo>
                  <a:pt x="7940201" y="1414175"/>
                </a:lnTo>
                <a:lnTo>
                  <a:pt x="7947333" y="1414175"/>
                </a:lnTo>
                <a:lnTo>
                  <a:pt x="7951223" y="1414823"/>
                </a:lnTo>
                <a:lnTo>
                  <a:pt x="7954464" y="1415470"/>
                </a:lnTo>
                <a:lnTo>
                  <a:pt x="7957706" y="1416118"/>
                </a:lnTo>
                <a:lnTo>
                  <a:pt x="7959651" y="1418061"/>
                </a:lnTo>
                <a:lnTo>
                  <a:pt x="7961596" y="1419356"/>
                </a:lnTo>
                <a:lnTo>
                  <a:pt x="7962893" y="1421947"/>
                </a:lnTo>
                <a:lnTo>
                  <a:pt x="7964190" y="1424538"/>
                </a:lnTo>
                <a:lnTo>
                  <a:pt x="7964838" y="1428423"/>
                </a:lnTo>
                <a:lnTo>
                  <a:pt x="7965486" y="1431662"/>
                </a:lnTo>
                <a:lnTo>
                  <a:pt x="7966783" y="1434252"/>
                </a:lnTo>
                <a:lnTo>
                  <a:pt x="7968080" y="1436843"/>
                </a:lnTo>
                <a:lnTo>
                  <a:pt x="7969376" y="1438786"/>
                </a:lnTo>
                <a:lnTo>
                  <a:pt x="7971321" y="1440081"/>
                </a:lnTo>
                <a:lnTo>
                  <a:pt x="7973266" y="1441377"/>
                </a:lnTo>
                <a:lnTo>
                  <a:pt x="7976508" y="1442024"/>
                </a:lnTo>
                <a:lnTo>
                  <a:pt x="7979750" y="1442024"/>
                </a:lnTo>
                <a:lnTo>
                  <a:pt x="7982992" y="1442672"/>
                </a:lnTo>
                <a:lnTo>
                  <a:pt x="7985585" y="1443319"/>
                </a:lnTo>
                <a:lnTo>
                  <a:pt x="7988178" y="1444615"/>
                </a:lnTo>
                <a:lnTo>
                  <a:pt x="7989475" y="1445910"/>
                </a:lnTo>
                <a:lnTo>
                  <a:pt x="7990772" y="1449148"/>
                </a:lnTo>
                <a:lnTo>
                  <a:pt x="7991420" y="1452387"/>
                </a:lnTo>
                <a:lnTo>
                  <a:pt x="7990772" y="1456273"/>
                </a:lnTo>
                <a:lnTo>
                  <a:pt x="7989475" y="1458863"/>
                </a:lnTo>
                <a:lnTo>
                  <a:pt x="7986882" y="1463397"/>
                </a:lnTo>
                <a:lnTo>
                  <a:pt x="7982992" y="1467283"/>
                </a:lnTo>
                <a:lnTo>
                  <a:pt x="7981047" y="1469226"/>
                </a:lnTo>
                <a:lnTo>
                  <a:pt x="7978453" y="1470521"/>
                </a:lnTo>
                <a:lnTo>
                  <a:pt x="7976508" y="1471816"/>
                </a:lnTo>
                <a:lnTo>
                  <a:pt x="7974563" y="1471816"/>
                </a:lnTo>
                <a:lnTo>
                  <a:pt x="7968080" y="1473112"/>
                </a:lnTo>
                <a:lnTo>
                  <a:pt x="7960948" y="1473112"/>
                </a:lnTo>
                <a:lnTo>
                  <a:pt x="7953816" y="1473112"/>
                </a:lnTo>
                <a:lnTo>
                  <a:pt x="7947333" y="1474407"/>
                </a:lnTo>
                <a:lnTo>
                  <a:pt x="7943443" y="1477645"/>
                </a:lnTo>
                <a:lnTo>
                  <a:pt x="7938904" y="1482826"/>
                </a:lnTo>
                <a:lnTo>
                  <a:pt x="7933717" y="1488008"/>
                </a:lnTo>
                <a:lnTo>
                  <a:pt x="7929827" y="1492541"/>
                </a:lnTo>
                <a:lnTo>
                  <a:pt x="7925937" y="1495779"/>
                </a:lnTo>
                <a:lnTo>
                  <a:pt x="7924641" y="1497722"/>
                </a:lnTo>
                <a:lnTo>
                  <a:pt x="7920102" y="1499665"/>
                </a:lnTo>
                <a:lnTo>
                  <a:pt x="7914267" y="1500961"/>
                </a:lnTo>
                <a:lnTo>
                  <a:pt x="7911674" y="1500961"/>
                </a:lnTo>
                <a:lnTo>
                  <a:pt x="7909080" y="1501608"/>
                </a:lnTo>
                <a:lnTo>
                  <a:pt x="7906487" y="1500961"/>
                </a:lnTo>
                <a:lnTo>
                  <a:pt x="7904542" y="1500313"/>
                </a:lnTo>
                <a:lnTo>
                  <a:pt x="7901949" y="1499665"/>
                </a:lnTo>
                <a:lnTo>
                  <a:pt x="7898707" y="1499018"/>
                </a:lnTo>
                <a:lnTo>
                  <a:pt x="7895465" y="1497075"/>
                </a:lnTo>
                <a:lnTo>
                  <a:pt x="7892872" y="1495132"/>
                </a:lnTo>
                <a:lnTo>
                  <a:pt x="7889630" y="1493836"/>
                </a:lnTo>
                <a:lnTo>
                  <a:pt x="7887037" y="1492541"/>
                </a:lnTo>
                <a:lnTo>
                  <a:pt x="7884443" y="1491893"/>
                </a:lnTo>
                <a:lnTo>
                  <a:pt x="7882498" y="1492541"/>
                </a:lnTo>
                <a:lnTo>
                  <a:pt x="7880553" y="1493189"/>
                </a:lnTo>
                <a:lnTo>
                  <a:pt x="7878608" y="1494484"/>
                </a:lnTo>
                <a:lnTo>
                  <a:pt x="7876015" y="1495779"/>
                </a:lnTo>
                <a:lnTo>
                  <a:pt x="7874070" y="1497722"/>
                </a:lnTo>
                <a:lnTo>
                  <a:pt x="7870180" y="1502256"/>
                </a:lnTo>
                <a:lnTo>
                  <a:pt x="7867586" y="1506142"/>
                </a:lnTo>
                <a:lnTo>
                  <a:pt x="7863696" y="1511971"/>
                </a:lnTo>
                <a:lnTo>
                  <a:pt x="7860455" y="1516504"/>
                </a:lnTo>
                <a:lnTo>
                  <a:pt x="7857861" y="1517152"/>
                </a:lnTo>
                <a:lnTo>
                  <a:pt x="7855268" y="1517152"/>
                </a:lnTo>
                <a:lnTo>
                  <a:pt x="7852675" y="1516504"/>
                </a:lnTo>
                <a:lnTo>
                  <a:pt x="7849433" y="1515209"/>
                </a:lnTo>
                <a:lnTo>
                  <a:pt x="7846839" y="1513914"/>
                </a:lnTo>
                <a:lnTo>
                  <a:pt x="7844246" y="1512618"/>
                </a:lnTo>
                <a:lnTo>
                  <a:pt x="7841653" y="1510675"/>
                </a:lnTo>
                <a:lnTo>
                  <a:pt x="7840356" y="1508732"/>
                </a:lnTo>
                <a:lnTo>
                  <a:pt x="7840356" y="1506142"/>
                </a:lnTo>
                <a:lnTo>
                  <a:pt x="7841004" y="1501608"/>
                </a:lnTo>
                <a:lnTo>
                  <a:pt x="7841653" y="1497722"/>
                </a:lnTo>
                <a:lnTo>
                  <a:pt x="7842949" y="1495132"/>
                </a:lnTo>
                <a:lnTo>
                  <a:pt x="7848784" y="1488655"/>
                </a:lnTo>
                <a:lnTo>
                  <a:pt x="7855268" y="1479588"/>
                </a:lnTo>
                <a:lnTo>
                  <a:pt x="7855268" y="1475054"/>
                </a:lnTo>
                <a:lnTo>
                  <a:pt x="7853971" y="1469226"/>
                </a:lnTo>
                <a:lnTo>
                  <a:pt x="7853323" y="1462749"/>
                </a:lnTo>
                <a:lnTo>
                  <a:pt x="7852675" y="1456273"/>
                </a:lnTo>
                <a:lnTo>
                  <a:pt x="7852026" y="1449148"/>
                </a:lnTo>
                <a:lnTo>
                  <a:pt x="7850729" y="1439434"/>
                </a:lnTo>
                <a:lnTo>
                  <a:pt x="7850081" y="1434900"/>
                </a:lnTo>
                <a:lnTo>
                  <a:pt x="7849433" y="1430366"/>
                </a:lnTo>
                <a:lnTo>
                  <a:pt x="7849433" y="1426481"/>
                </a:lnTo>
                <a:lnTo>
                  <a:pt x="7850081" y="1423242"/>
                </a:lnTo>
                <a:lnTo>
                  <a:pt x="7853323" y="1416766"/>
                </a:lnTo>
                <a:lnTo>
                  <a:pt x="7856565" y="1409642"/>
                </a:lnTo>
                <a:lnTo>
                  <a:pt x="7859158" y="1406403"/>
                </a:lnTo>
                <a:lnTo>
                  <a:pt x="7861103" y="1403165"/>
                </a:lnTo>
                <a:lnTo>
                  <a:pt x="7863048" y="1400574"/>
                </a:lnTo>
                <a:lnTo>
                  <a:pt x="7864993" y="1399279"/>
                </a:lnTo>
                <a:lnTo>
                  <a:pt x="7868235" y="1398631"/>
                </a:lnTo>
                <a:lnTo>
                  <a:pt x="7872125" y="1398631"/>
                </a:lnTo>
                <a:lnTo>
                  <a:pt x="7876663" y="1398631"/>
                </a:lnTo>
                <a:lnTo>
                  <a:pt x="7881202" y="1399279"/>
                </a:lnTo>
                <a:lnTo>
                  <a:pt x="7890278" y="1401870"/>
                </a:lnTo>
                <a:lnTo>
                  <a:pt x="7897410" y="1402517"/>
                </a:lnTo>
                <a:lnTo>
                  <a:pt x="7901949" y="1400574"/>
                </a:lnTo>
                <a:lnTo>
                  <a:pt x="7907135" y="1397984"/>
                </a:lnTo>
                <a:lnTo>
                  <a:pt x="7909729" y="1397336"/>
                </a:lnTo>
                <a:close/>
                <a:moveTo>
                  <a:pt x="7808181" y="1385622"/>
                </a:moveTo>
                <a:lnTo>
                  <a:pt x="7812036" y="1385622"/>
                </a:lnTo>
                <a:lnTo>
                  <a:pt x="7816534" y="1386258"/>
                </a:lnTo>
                <a:lnTo>
                  <a:pt x="7819103" y="1386895"/>
                </a:lnTo>
                <a:lnTo>
                  <a:pt x="7821673" y="1387531"/>
                </a:lnTo>
                <a:lnTo>
                  <a:pt x="7825528" y="1390713"/>
                </a:lnTo>
                <a:lnTo>
                  <a:pt x="7828740" y="1395167"/>
                </a:lnTo>
                <a:lnTo>
                  <a:pt x="7831953" y="1400257"/>
                </a:lnTo>
                <a:lnTo>
                  <a:pt x="7834523" y="1405348"/>
                </a:lnTo>
                <a:lnTo>
                  <a:pt x="7835808" y="1409802"/>
                </a:lnTo>
                <a:lnTo>
                  <a:pt x="7836450" y="1416166"/>
                </a:lnTo>
                <a:lnTo>
                  <a:pt x="7835808" y="1423165"/>
                </a:lnTo>
                <a:lnTo>
                  <a:pt x="7834523" y="1429529"/>
                </a:lnTo>
                <a:lnTo>
                  <a:pt x="7827455" y="1435892"/>
                </a:lnTo>
                <a:lnTo>
                  <a:pt x="7819103" y="1441619"/>
                </a:lnTo>
                <a:lnTo>
                  <a:pt x="7813964" y="1440983"/>
                </a:lnTo>
                <a:lnTo>
                  <a:pt x="7807539" y="1439074"/>
                </a:lnTo>
                <a:lnTo>
                  <a:pt x="7801757" y="1436528"/>
                </a:lnTo>
                <a:lnTo>
                  <a:pt x="7798544" y="1434619"/>
                </a:lnTo>
                <a:lnTo>
                  <a:pt x="7794690" y="1429529"/>
                </a:lnTo>
                <a:lnTo>
                  <a:pt x="7791477" y="1423802"/>
                </a:lnTo>
                <a:lnTo>
                  <a:pt x="7788907" y="1417438"/>
                </a:lnTo>
                <a:lnTo>
                  <a:pt x="7788265" y="1412348"/>
                </a:lnTo>
                <a:lnTo>
                  <a:pt x="7788907" y="1407257"/>
                </a:lnTo>
                <a:lnTo>
                  <a:pt x="7790192" y="1400257"/>
                </a:lnTo>
                <a:lnTo>
                  <a:pt x="7791477" y="1396439"/>
                </a:lnTo>
                <a:lnTo>
                  <a:pt x="7792762" y="1393894"/>
                </a:lnTo>
                <a:lnTo>
                  <a:pt x="7794047" y="1391349"/>
                </a:lnTo>
                <a:lnTo>
                  <a:pt x="7795975" y="1390076"/>
                </a:lnTo>
                <a:lnTo>
                  <a:pt x="7797902" y="1388167"/>
                </a:lnTo>
                <a:lnTo>
                  <a:pt x="7801114" y="1386895"/>
                </a:lnTo>
                <a:lnTo>
                  <a:pt x="7804969" y="1386258"/>
                </a:lnTo>
                <a:close/>
                <a:moveTo>
                  <a:pt x="4331679" y="1351763"/>
                </a:moveTo>
                <a:lnTo>
                  <a:pt x="4338217" y="1351763"/>
                </a:lnTo>
                <a:lnTo>
                  <a:pt x="4341486" y="1351763"/>
                </a:lnTo>
                <a:lnTo>
                  <a:pt x="4344755" y="1353063"/>
                </a:lnTo>
                <a:lnTo>
                  <a:pt x="4348024" y="1355013"/>
                </a:lnTo>
                <a:lnTo>
                  <a:pt x="4351294" y="1356964"/>
                </a:lnTo>
                <a:lnTo>
                  <a:pt x="4357832" y="1361514"/>
                </a:lnTo>
                <a:lnTo>
                  <a:pt x="4363716" y="1364115"/>
                </a:lnTo>
                <a:lnTo>
                  <a:pt x="4370255" y="1369966"/>
                </a:lnTo>
                <a:lnTo>
                  <a:pt x="4377447" y="1377767"/>
                </a:lnTo>
                <a:lnTo>
                  <a:pt x="4385293" y="1385568"/>
                </a:lnTo>
                <a:lnTo>
                  <a:pt x="4391831" y="1392719"/>
                </a:lnTo>
                <a:lnTo>
                  <a:pt x="4397716" y="1398570"/>
                </a:lnTo>
                <a:lnTo>
                  <a:pt x="4404908" y="1405722"/>
                </a:lnTo>
                <a:lnTo>
                  <a:pt x="4408177" y="1408972"/>
                </a:lnTo>
                <a:lnTo>
                  <a:pt x="4410792" y="1412222"/>
                </a:lnTo>
                <a:lnTo>
                  <a:pt x="4412754" y="1415473"/>
                </a:lnTo>
                <a:lnTo>
                  <a:pt x="4414061" y="1418724"/>
                </a:lnTo>
                <a:lnTo>
                  <a:pt x="4415369" y="1422624"/>
                </a:lnTo>
                <a:lnTo>
                  <a:pt x="4415369" y="1427175"/>
                </a:lnTo>
                <a:lnTo>
                  <a:pt x="4414715" y="1431075"/>
                </a:lnTo>
                <a:lnTo>
                  <a:pt x="4414061" y="1433676"/>
                </a:lnTo>
                <a:lnTo>
                  <a:pt x="4413407" y="1437577"/>
                </a:lnTo>
                <a:lnTo>
                  <a:pt x="4411446" y="1441477"/>
                </a:lnTo>
                <a:lnTo>
                  <a:pt x="4408831" y="1444078"/>
                </a:lnTo>
                <a:lnTo>
                  <a:pt x="4406869" y="1446678"/>
                </a:lnTo>
                <a:lnTo>
                  <a:pt x="4401639" y="1446678"/>
                </a:lnTo>
                <a:lnTo>
                  <a:pt x="4396408" y="1446678"/>
                </a:lnTo>
                <a:lnTo>
                  <a:pt x="4394446" y="1446678"/>
                </a:lnTo>
                <a:lnTo>
                  <a:pt x="4391831" y="1447328"/>
                </a:lnTo>
                <a:lnTo>
                  <a:pt x="4388562" y="1447978"/>
                </a:lnTo>
                <a:lnTo>
                  <a:pt x="4386600" y="1449278"/>
                </a:lnTo>
                <a:lnTo>
                  <a:pt x="4386600" y="1452529"/>
                </a:lnTo>
                <a:lnTo>
                  <a:pt x="4387254" y="1457080"/>
                </a:lnTo>
                <a:lnTo>
                  <a:pt x="4387254" y="1459030"/>
                </a:lnTo>
                <a:lnTo>
                  <a:pt x="4387254" y="1461630"/>
                </a:lnTo>
                <a:lnTo>
                  <a:pt x="4387254" y="1463581"/>
                </a:lnTo>
                <a:lnTo>
                  <a:pt x="4386600" y="1464881"/>
                </a:lnTo>
                <a:lnTo>
                  <a:pt x="4386600" y="1468131"/>
                </a:lnTo>
                <a:lnTo>
                  <a:pt x="4385947" y="1472032"/>
                </a:lnTo>
                <a:lnTo>
                  <a:pt x="4385293" y="1475283"/>
                </a:lnTo>
                <a:lnTo>
                  <a:pt x="4383985" y="1477233"/>
                </a:lnTo>
                <a:lnTo>
                  <a:pt x="4382677" y="1477883"/>
                </a:lnTo>
                <a:lnTo>
                  <a:pt x="4380716" y="1477233"/>
                </a:lnTo>
                <a:lnTo>
                  <a:pt x="4378755" y="1475933"/>
                </a:lnTo>
                <a:lnTo>
                  <a:pt x="4376139" y="1474632"/>
                </a:lnTo>
                <a:lnTo>
                  <a:pt x="4371562" y="1471382"/>
                </a:lnTo>
                <a:lnTo>
                  <a:pt x="4368947" y="1469432"/>
                </a:lnTo>
                <a:lnTo>
                  <a:pt x="4366986" y="1470732"/>
                </a:lnTo>
                <a:lnTo>
                  <a:pt x="4365678" y="1472682"/>
                </a:lnTo>
                <a:lnTo>
                  <a:pt x="4363716" y="1475283"/>
                </a:lnTo>
                <a:lnTo>
                  <a:pt x="4362409" y="1477233"/>
                </a:lnTo>
                <a:lnTo>
                  <a:pt x="4360447" y="1481784"/>
                </a:lnTo>
                <a:lnTo>
                  <a:pt x="4358486" y="1485034"/>
                </a:lnTo>
                <a:lnTo>
                  <a:pt x="4355870" y="1485034"/>
                </a:lnTo>
                <a:lnTo>
                  <a:pt x="4351947" y="1485034"/>
                </a:lnTo>
                <a:lnTo>
                  <a:pt x="4347371" y="1486335"/>
                </a:lnTo>
                <a:lnTo>
                  <a:pt x="4343448" y="1487634"/>
                </a:lnTo>
                <a:lnTo>
                  <a:pt x="4340832" y="1493485"/>
                </a:lnTo>
                <a:lnTo>
                  <a:pt x="4338217" y="1498036"/>
                </a:lnTo>
                <a:lnTo>
                  <a:pt x="4336255" y="1498036"/>
                </a:lnTo>
                <a:lnTo>
                  <a:pt x="4334294" y="1498036"/>
                </a:lnTo>
                <a:lnTo>
                  <a:pt x="4332986" y="1497386"/>
                </a:lnTo>
                <a:lnTo>
                  <a:pt x="4331025" y="1496086"/>
                </a:lnTo>
                <a:lnTo>
                  <a:pt x="4327756" y="1494135"/>
                </a:lnTo>
                <a:lnTo>
                  <a:pt x="4325794" y="1492835"/>
                </a:lnTo>
                <a:lnTo>
                  <a:pt x="4321871" y="1494786"/>
                </a:lnTo>
                <a:lnTo>
                  <a:pt x="4319256" y="1496736"/>
                </a:lnTo>
                <a:lnTo>
                  <a:pt x="4316641" y="1499336"/>
                </a:lnTo>
                <a:lnTo>
                  <a:pt x="4314679" y="1502587"/>
                </a:lnTo>
                <a:lnTo>
                  <a:pt x="4315987" y="1506487"/>
                </a:lnTo>
                <a:lnTo>
                  <a:pt x="4317294" y="1511688"/>
                </a:lnTo>
                <a:lnTo>
                  <a:pt x="4317948" y="1514289"/>
                </a:lnTo>
                <a:lnTo>
                  <a:pt x="4317948" y="1516889"/>
                </a:lnTo>
                <a:lnTo>
                  <a:pt x="4317948" y="1519490"/>
                </a:lnTo>
                <a:lnTo>
                  <a:pt x="4317294" y="1521440"/>
                </a:lnTo>
                <a:lnTo>
                  <a:pt x="4312718" y="1527941"/>
                </a:lnTo>
                <a:lnTo>
                  <a:pt x="4307487" y="1534442"/>
                </a:lnTo>
                <a:lnTo>
                  <a:pt x="4302910" y="1536392"/>
                </a:lnTo>
                <a:lnTo>
                  <a:pt x="4297026" y="1538993"/>
                </a:lnTo>
                <a:lnTo>
                  <a:pt x="4291795" y="1542243"/>
                </a:lnTo>
                <a:lnTo>
                  <a:pt x="4287218" y="1544193"/>
                </a:lnTo>
                <a:lnTo>
                  <a:pt x="4280680" y="1548094"/>
                </a:lnTo>
                <a:lnTo>
                  <a:pt x="4272180" y="1551995"/>
                </a:lnTo>
                <a:lnTo>
                  <a:pt x="4269565" y="1554595"/>
                </a:lnTo>
                <a:lnTo>
                  <a:pt x="4266949" y="1558496"/>
                </a:lnTo>
                <a:lnTo>
                  <a:pt x="4264988" y="1562396"/>
                </a:lnTo>
                <a:lnTo>
                  <a:pt x="4264334" y="1564997"/>
                </a:lnTo>
                <a:lnTo>
                  <a:pt x="4263680" y="1566947"/>
                </a:lnTo>
                <a:lnTo>
                  <a:pt x="4264334" y="1569547"/>
                </a:lnTo>
                <a:lnTo>
                  <a:pt x="4265642" y="1572148"/>
                </a:lnTo>
                <a:lnTo>
                  <a:pt x="4266949" y="1575398"/>
                </a:lnTo>
                <a:lnTo>
                  <a:pt x="4268257" y="1578649"/>
                </a:lnTo>
                <a:lnTo>
                  <a:pt x="4269565" y="1581899"/>
                </a:lnTo>
                <a:lnTo>
                  <a:pt x="4269565" y="1584500"/>
                </a:lnTo>
                <a:lnTo>
                  <a:pt x="4269565" y="1587750"/>
                </a:lnTo>
                <a:lnTo>
                  <a:pt x="4268257" y="1592951"/>
                </a:lnTo>
                <a:lnTo>
                  <a:pt x="4264988" y="1599452"/>
                </a:lnTo>
                <a:lnTo>
                  <a:pt x="4261719" y="1605953"/>
                </a:lnTo>
                <a:lnTo>
                  <a:pt x="4259103" y="1611154"/>
                </a:lnTo>
                <a:lnTo>
                  <a:pt x="4257142" y="1617655"/>
                </a:lnTo>
                <a:lnTo>
                  <a:pt x="4253873" y="1625456"/>
                </a:lnTo>
                <a:lnTo>
                  <a:pt x="4251258" y="1633258"/>
                </a:lnTo>
                <a:lnTo>
                  <a:pt x="4249296" y="1639759"/>
                </a:lnTo>
                <a:lnTo>
                  <a:pt x="4248642" y="1648860"/>
                </a:lnTo>
                <a:lnTo>
                  <a:pt x="4247988" y="1661212"/>
                </a:lnTo>
                <a:lnTo>
                  <a:pt x="4246681" y="1672914"/>
                </a:lnTo>
                <a:lnTo>
                  <a:pt x="4246681" y="1682665"/>
                </a:lnTo>
                <a:lnTo>
                  <a:pt x="4247335" y="1691767"/>
                </a:lnTo>
                <a:lnTo>
                  <a:pt x="4249296" y="1702169"/>
                </a:lnTo>
                <a:lnTo>
                  <a:pt x="4250604" y="1713220"/>
                </a:lnTo>
                <a:lnTo>
                  <a:pt x="4251911" y="1721672"/>
                </a:lnTo>
                <a:lnTo>
                  <a:pt x="4251911" y="1729473"/>
                </a:lnTo>
                <a:lnTo>
                  <a:pt x="4251258" y="1738574"/>
                </a:lnTo>
                <a:lnTo>
                  <a:pt x="4250604" y="1747676"/>
                </a:lnTo>
                <a:lnTo>
                  <a:pt x="4249296" y="1754827"/>
                </a:lnTo>
                <a:lnTo>
                  <a:pt x="4247335" y="1756777"/>
                </a:lnTo>
                <a:lnTo>
                  <a:pt x="4244719" y="1758727"/>
                </a:lnTo>
                <a:lnTo>
                  <a:pt x="4242104" y="1759378"/>
                </a:lnTo>
                <a:lnTo>
                  <a:pt x="4238835" y="1760028"/>
                </a:lnTo>
                <a:lnTo>
                  <a:pt x="4236873" y="1760678"/>
                </a:lnTo>
                <a:lnTo>
                  <a:pt x="4234258" y="1760028"/>
                </a:lnTo>
                <a:lnTo>
                  <a:pt x="4231643" y="1759378"/>
                </a:lnTo>
                <a:lnTo>
                  <a:pt x="4229027" y="1758077"/>
                </a:lnTo>
                <a:lnTo>
                  <a:pt x="4226412" y="1756127"/>
                </a:lnTo>
                <a:lnTo>
                  <a:pt x="4224450" y="1754177"/>
                </a:lnTo>
                <a:lnTo>
                  <a:pt x="4222489" y="1752226"/>
                </a:lnTo>
                <a:lnTo>
                  <a:pt x="4221181" y="1749626"/>
                </a:lnTo>
                <a:lnTo>
                  <a:pt x="4219220" y="1748326"/>
                </a:lnTo>
                <a:lnTo>
                  <a:pt x="4217258" y="1745725"/>
                </a:lnTo>
                <a:lnTo>
                  <a:pt x="4215297" y="1743125"/>
                </a:lnTo>
                <a:lnTo>
                  <a:pt x="4213335" y="1739874"/>
                </a:lnTo>
                <a:lnTo>
                  <a:pt x="4212028" y="1736624"/>
                </a:lnTo>
                <a:lnTo>
                  <a:pt x="4210066" y="1733373"/>
                </a:lnTo>
                <a:lnTo>
                  <a:pt x="4208105" y="1730773"/>
                </a:lnTo>
                <a:lnTo>
                  <a:pt x="4206143" y="1729473"/>
                </a:lnTo>
                <a:lnTo>
                  <a:pt x="4200913" y="1726872"/>
                </a:lnTo>
                <a:lnTo>
                  <a:pt x="4195028" y="1724272"/>
                </a:lnTo>
                <a:lnTo>
                  <a:pt x="4187836" y="1725572"/>
                </a:lnTo>
                <a:lnTo>
                  <a:pt x="4179990" y="1726872"/>
                </a:lnTo>
                <a:lnTo>
                  <a:pt x="4176067" y="1721672"/>
                </a:lnTo>
                <a:lnTo>
                  <a:pt x="4172798" y="1713870"/>
                </a:lnTo>
                <a:lnTo>
                  <a:pt x="4171490" y="1708669"/>
                </a:lnTo>
                <a:lnTo>
                  <a:pt x="4170183" y="1703469"/>
                </a:lnTo>
                <a:lnTo>
                  <a:pt x="4167567" y="1701518"/>
                </a:lnTo>
                <a:lnTo>
                  <a:pt x="4164952" y="1700868"/>
                </a:lnTo>
                <a:lnTo>
                  <a:pt x="4162337" y="1700868"/>
                </a:lnTo>
                <a:lnTo>
                  <a:pt x="4159721" y="1700868"/>
                </a:lnTo>
                <a:lnTo>
                  <a:pt x="4159721" y="1701518"/>
                </a:lnTo>
                <a:lnTo>
                  <a:pt x="4158414" y="1703469"/>
                </a:lnTo>
                <a:lnTo>
                  <a:pt x="4156452" y="1704769"/>
                </a:lnTo>
                <a:lnTo>
                  <a:pt x="4154491" y="1706069"/>
                </a:lnTo>
                <a:lnTo>
                  <a:pt x="4149914" y="1704769"/>
                </a:lnTo>
                <a:lnTo>
                  <a:pt x="4144683" y="1702819"/>
                </a:lnTo>
                <a:lnTo>
                  <a:pt x="4140106" y="1700218"/>
                </a:lnTo>
                <a:lnTo>
                  <a:pt x="4136837" y="1698268"/>
                </a:lnTo>
                <a:lnTo>
                  <a:pt x="4135530" y="1695668"/>
                </a:lnTo>
                <a:lnTo>
                  <a:pt x="4134876" y="1691767"/>
                </a:lnTo>
                <a:lnTo>
                  <a:pt x="4134876" y="1687216"/>
                </a:lnTo>
                <a:lnTo>
                  <a:pt x="4134222" y="1682665"/>
                </a:lnTo>
                <a:lnTo>
                  <a:pt x="4135530" y="1676164"/>
                </a:lnTo>
                <a:lnTo>
                  <a:pt x="4136837" y="1667713"/>
                </a:lnTo>
                <a:lnTo>
                  <a:pt x="4136837" y="1665113"/>
                </a:lnTo>
                <a:lnTo>
                  <a:pt x="4135530" y="1661212"/>
                </a:lnTo>
                <a:lnTo>
                  <a:pt x="4133568" y="1657311"/>
                </a:lnTo>
                <a:lnTo>
                  <a:pt x="4132260" y="1654711"/>
                </a:lnTo>
                <a:lnTo>
                  <a:pt x="4128991" y="1652761"/>
                </a:lnTo>
                <a:lnTo>
                  <a:pt x="4125722" y="1650810"/>
                </a:lnTo>
                <a:lnTo>
                  <a:pt x="4121799" y="1648210"/>
                </a:lnTo>
                <a:lnTo>
                  <a:pt x="4119184" y="1644309"/>
                </a:lnTo>
                <a:lnTo>
                  <a:pt x="4118530" y="1639759"/>
                </a:lnTo>
                <a:lnTo>
                  <a:pt x="4118530" y="1634558"/>
                </a:lnTo>
                <a:lnTo>
                  <a:pt x="4119184" y="1628707"/>
                </a:lnTo>
                <a:lnTo>
                  <a:pt x="4119184" y="1624156"/>
                </a:lnTo>
                <a:lnTo>
                  <a:pt x="4119184" y="1619605"/>
                </a:lnTo>
                <a:lnTo>
                  <a:pt x="4119838" y="1613755"/>
                </a:lnTo>
                <a:lnTo>
                  <a:pt x="4120491" y="1611154"/>
                </a:lnTo>
                <a:lnTo>
                  <a:pt x="4121799" y="1608554"/>
                </a:lnTo>
                <a:lnTo>
                  <a:pt x="4122453" y="1605303"/>
                </a:lnTo>
                <a:lnTo>
                  <a:pt x="4124414" y="1603353"/>
                </a:lnTo>
                <a:lnTo>
                  <a:pt x="4127030" y="1601403"/>
                </a:lnTo>
                <a:lnTo>
                  <a:pt x="4129645" y="1600102"/>
                </a:lnTo>
                <a:lnTo>
                  <a:pt x="4131607" y="1599452"/>
                </a:lnTo>
                <a:lnTo>
                  <a:pt x="4133568" y="1599452"/>
                </a:lnTo>
                <a:lnTo>
                  <a:pt x="4134876" y="1600102"/>
                </a:lnTo>
                <a:lnTo>
                  <a:pt x="4136837" y="1600752"/>
                </a:lnTo>
                <a:lnTo>
                  <a:pt x="4139452" y="1600752"/>
                </a:lnTo>
                <a:lnTo>
                  <a:pt x="4142068" y="1600752"/>
                </a:lnTo>
                <a:lnTo>
                  <a:pt x="4144029" y="1601403"/>
                </a:lnTo>
                <a:lnTo>
                  <a:pt x="4144683" y="1603353"/>
                </a:lnTo>
                <a:lnTo>
                  <a:pt x="4147298" y="1609854"/>
                </a:lnTo>
                <a:lnTo>
                  <a:pt x="4149914" y="1613755"/>
                </a:lnTo>
                <a:lnTo>
                  <a:pt x="4151875" y="1615705"/>
                </a:lnTo>
                <a:lnTo>
                  <a:pt x="4154491" y="1615705"/>
                </a:lnTo>
                <a:lnTo>
                  <a:pt x="4157760" y="1615705"/>
                </a:lnTo>
                <a:lnTo>
                  <a:pt x="4159721" y="1613755"/>
                </a:lnTo>
                <a:lnTo>
                  <a:pt x="4161683" y="1611154"/>
                </a:lnTo>
                <a:lnTo>
                  <a:pt x="4162990" y="1606603"/>
                </a:lnTo>
                <a:lnTo>
                  <a:pt x="4163644" y="1605303"/>
                </a:lnTo>
                <a:lnTo>
                  <a:pt x="4163644" y="1603353"/>
                </a:lnTo>
                <a:lnTo>
                  <a:pt x="4162990" y="1601403"/>
                </a:lnTo>
                <a:lnTo>
                  <a:pt x="4162337" y="1600752"/>
                </a:lnTo>
                <a:lnTo>
                  <a:pt x="4157106" y="1598152"/>
                </a:lnTo>
                <a:lnTo>
                  <a:pt x="4152529" y="1595552"/>
                </a:lnTo>
                <a:lnTo>
                  <a:pt x="4149914" y="1592951"/>
                </a:lnTo>
                <a:lnTo>
                  <a:pt x="4147952" y="1590351"/>
                </a:lnTo>
                <a:lnTo>
                  <a:pt x="4147298" y="1589051"/>
                </a:lnTo>
                <a:lnTo>
                  <a:pt x="4146645" y="1587750"/>
                </a:lnTo>
                <a:lnTo>
                  <a:pt x="4146645" y="1586450"/>
                </a:lnTo>
                <a:lnTo>
                  <a:pt x="4147298" y="1585150"/>
                </a:lnTo>
                <a:lnTo>
                  <a:pt x="4147952" y="1583200"/>
                </a:lnTo>
                <a:lnTo>
                  <a:pt x="4149914" y="1581899"/>
                </a:lnTo>
                <a:lnTo>
                  <a:pt x="4151221" y="1580599"/>
                </a:lnTo>
                <a:lnTo>
                  <a:pt x="4152529" y="1579949"/>
                </a:lnTo>
                <a:lnTo>
                  <a:pt x="4157106" y="1580599"/>
                </a:lnTo>
                <a:lnTo>
                  <a:pt x="4162337" y="1582550"/>
                </a:lnTo>
                <a:lnTo>
                  <a:pt x="4164298" y="1583200"/>
                </a:lnTo>
                <a:lnTo>
                  <a:pt x="4166913" y="1583200"/>
                </a:lnTo>
                <a:lnTo>
                  <a:pt x="4168875" y="1583200"/>
                </a:lnTo>
                <a:lnTo>
                  <a:pt x="4170183" y="1582550"/>
                </a:lnTo>
                <a:lnTo>
                  <a:pt x="4171490" y="1581899"/>
                </a:lnTo>
                <a:lnTo>
                  <a:pt x="4172144" y="1579949"/>
                </a:lnTo>
                <a:lnTo>
                  <a:pt x="4172144" y="1578649"/>
                </a:lnTo>
                <a:lnTo>
                  <a:pt x="4172798" y="1577349"/>
                </a:lnTo>
                <a:lnTo>
                  <a:pt x="4172144" y="1575398"/>
                </a:lnTo>
                <a:lnTo>
                  <a:pt x="4170836" y="1573448"/>
                </a:lnTo>
                <a:lnTo>
                  <a:pt x="4169529" y="1571498"/>
                </a:lnTo>
                <a:lnTo>
                  <a:pt x="4167567" y="1570198"/>
                </a:lnTo>
                <a:lnTo>
                  <a:pt x="4164952" y="1570198"/>
                </a:lnTo>
                <a:lnTo>
                  <a:pt x="4162337" y="1570848"/>
                </a:lnTo>
                <a:lnTo>
                  <a:pt x="4159721" y="1570848"/>
                </a:lnTo>
                <a:lnTo>
                  <a:pt x="4157106" y="1570198"/>
                </a:lnTo>
                <a:lnTo>
                  <a:pt x="4155144" y="1568897"/>
                </a:lnTo>
                <a:lnTo>
                  <a:pt x="4153837" y="1566947"/>
                </a:lnTo>
                <a:lnTo>
                  <a:pt x="4152529" y="1564347"/>
                </a:lnTo>
                <a:lnTo>
                  <a:pt x="4152529" y="1562396"/>
                </a:lnTo>
                <a:lnTo>
                  <a:pt x="4155798" y="1555895"/>
                </a:lnTo>
                <a:lnTo>
                  <a:pt x="4159721" y="1549394"/>
                </a:lnTo>
                <a:lnTo>
                  <a:pt x="4151875" y="1544193"/>
                </a:lnTo>
                <a:lnTo>
                  <a:pt x="4142068" y="1538993"/>
                </a:lnTo>
                <a:lnTo>
                  <a:pt x="4140106" y="1537042"/>
                </a:lnTo>
                <a:lnTo>
                  <a:pt x="4138799" y="1533792"/>
                </a:lnTo>
                <a:lnTo>
                  <a:pt x="4137491" y="1530541"/>
                </a:lnTo>
                <a:lnTo>
                  <a:pt x="4136837" y="1526641"/>
                </a:lnTo>
                <a:lnTo>
                  <a:pt x="4135530" y="1520140"/>
                </a:lnTo>
                <a:lnTo>
                  <a:pt x="4134222" y="1513639"/>
                </a:lnTo>
                <a:lnTo>
                  <a:pt x="4133568" y="1512338"/>
                </a:lnTo>
                <a:lnTo>
                  <a:pt x="4131607" y="1511688"/>
                </a:lnTo>
                <a:lnTo>
                  <a:pt x="4128991" y="1511038"/>
                </a:lnTo>
                <a:lnTo>
                  <a:pt x="4127030" y="1511038"/>
                </a:lnTo>
                <a:lnTo>
                  <a:pt x="4125068" y="1511688"/>
                </a:lnTo>
                <a:lnTo>
                  <a:pt x="4123761" y="1512988"/>
                </a:lnTo>
                <a:lnTo>
                  <a:pt x="4122453" y="1514289"/>
                </a:lnTo>
                <a:lnTo>
                  <a:pt x="4121799" y="1516239"/>
                </a:lnTo>
                <a:lnTo>
                  <a:pt x="4117876" y="1516239"/>
                </a:lnTo>
                <a:lnTo>
                  <a:pt x="4113299" y="1516239"/>
                </a:lnTo>
                <a:lnTo>
                  <a:pt x="4109376" y="1514939"/>
                </a:lnTo>
                <a:lnTo>
                  <a:pt x="4106761" y="1513639"/>
                </a:lnTo>
                <a:lnTo>
                  <a:pt x="4104799" y="1512338"/>
                </a:lnTo>
                <a:lnTo>
                  <a:pt x="4103492" y="1511038"/>
                </a:lnTo>
                <a:lnTo>
                  <a:pt x="4102184" y="1509088"/>
                </a:lnTo>
                <a:lnTo>
                  <a:pt x="4100876" y="1507138"/>
                </a:lnTo>
                <a:lnTo>
                  <a:pt x="4099569" y="1503237"/>
                </a:lnTo>
                <a:lnTo>
                  <a:pt x="4098915" y="1500637"/>
                </a:lnTo>
                <a:lnTo>
                  <a:pt x="4099569" y="1496086"/>
                </a:lnTo>
                <a:lnTo>
                  <a:pt x="4100223" y="1492185"/>
                </a:lnTo>
                <a:lnTo>
                  <a:pt x="4101530" y="1487634"/>
                </a:lnTo>
                <a:lnTo>
                  <a:pt x="4103492" y="1483084"/>
                </a:lnTo>
                <a:lnTo>
                  <a:pt x="4107415" y="1473982"/>
                </a:lnTo>
                <a:lnTo>
                  <a:pt x="4111992" y="1466831"/>
                </a:lnTo>
                <a:lnTo>
                  <a:pt x="4116568" y="1460330"/>
                </a:lnTo>
                <a:lnTo>
                  <a:pt x="4123107" y="1453179"/>
                </a:lnTo>
                <a:lnTo>
                  <a:pt x="4129645" y="1446678"/>
                </a:lnTo>
                <a:lnTo>
                  <a:pt x="4134222" y="1441477"/>
                </a:lnTo>
                <a:lnTo>
                  <a:pt x="4138799" y="1437577"/>
                </a:lnTo>
                <a:lnTo>
                  <a:pt x="4144029" y="1433026"/>
                </a:lnTo>
                <a:lnTo>
                  <a:pt x="4149260" y="1429125"/>
                </a:lnTo>
                <a:lnTo>
                  <a:pt x="4154491" y="1426525"/>
                </a:lnTo>
                <a:lnTo>
                  <a:pt x="4157760" y="1426525"/>
                </a:lnTo>
                <a:lnTo>
                  <a:pt x="4161029" y="1426525"/>
                </a:lnTo>
                <a:lnTo>
                  <a:pt x="4164952" y="1427175"/>
                </a:lnTo>
                <a:lnTo>
                  <a:pt x="4167567" y="1429125"/>
                </a:lnTo>
                <a:lnTo>
                  <a:pt x="4168875" y="1436276"/>
                </a:lnTo>
                <a:lnTo>
                  <a:pt x="4170183" y="1444078"/>
                </a:lnTo>
                <a:lnTo>
                  <a:pt x="4176067" y="1449278"/>
                </a:lnTo>
                <a:lnTo>
                  <a:pt x="4182605" y="1454479"/>
                </a:lnTo>
                <a:lnTo>
                  <a:pt x="4186528" y="1454479"/>
                </a:lnTo>
                <a:lnTo>
                  <a:pt x="4191105" y="1453829"/>
                </a:lnTo>
                <a:lnTo>
                  <a:pt x="4195028" y="1453179"/>
                </a:lnTo>
                <a:lnTo>
                  <a:pt x="4197643" y="1451879"/>
                </a:lnTo>
                <a:lnTo>
                  <a:pt x="4200913" y="1450579"/>
                </a:lnTo>
                <a:lnTo>
                  <a:pt x="4203528" y="1447978"/>
                </a:lnTo>
                <a:lnTo>
                  <a:pt x="4206143" y="1444728"/>
                </a:lnTo>
                <a:lnTo>
                  <a:pt x="4208759" y="1441477"/>
                </a:lnTo>
                <a:lnTo>
                  <a:pt x="4210720" y="1438227"/>
                </a:lnTo>
                <a:lnTo>
                  <a:pt x="4213335" y="1435626"/>
                </a:lnTo>
                <a:lnTo>
                  <a:pt x="4215951" y="1433026"/>
                </a:lnTo>
                <a:lnTo>
                  <a:pt x="4218566" y="1431726"/>
                </a:lnTo>
                <a:lnTo>
                  <a:pt x="4226412" y="1427825"/>
                </a:lnTo>
                <a:lnTo>
                  <a:pt x="4236219" y="1423924"/>
                </a:lnTo>
                <a:lnTo>
                  <a:pt x="4242758" y="1417423"/>
                </a:lnTo>
                <a:lnTo>
                  <a:pt x="4251911" y="1410922"/>
                </a:lnTo>
                <a:lnTo>
                  <a:pt x="4252565" y="1408972"/>
                </a:lnTo>
                <a:lnTo>
                  <a:pt x="4254527" y="1405722"/>
                </a:lnTo>
                <a:lnTo>
                  <a:pt x="4257142" y="1403121"/>
                </a:lnTo>
                <a:lnTo>
                  <a:pt x="4259103" y="1399871"/>
                </a:lnTo>
                <a:lnTo>
                  <a:pt x="4259103" y="1397920"/>
                </a:lnTo>
                <a:lnTo>
                  <a:pt x="4257796" y="1395320"/>
                </a:lnTo>
                <a:lnTo>
                  <a:pt x="4255834" y="1392069"/>
                </a:lnTo>
                <a:lnTo>
                  <a:pt x="4253873" y="1390119"/>
                </a:lnTo>
                <a:lnTo>
                  <a:pt x="4251258" y="1388169"/>
                </a:lnTo>
                <a:lnTo>
                  <a:pt x="4247988" y="1385568"/>
                </a:lnTo>
                <a:lnTo>
                  <a:pt x="4246681" y="1384268"/>
                </a:lnTo>
                <a:lnTo>
                  <a:pt x="4245373" y="1382968"/>
                </a:lnTo>
                <a:lnTo>
                  <a:pt x="4244065" y="1381668"/>
                </a:lnTo>
                <a:lnTo>
                  <a:pt x="4244065" y="1379717"/>
                </a:lnTo>
                <a:lnTo>
                  <a:pt x="4243412" y="1378417"/>
                </a:lnTo>
                <a:lnTo>
                  <a:pt x="4242758" y="1377117"/>
                </a:lnTo>
                <a:lnTo>
                  <a:pt x="4242758" y="1375167"/>
                </a:lnTo>
                <a:lnTo>
                  <a:pt x="4243412" y="1373216"/>
                </a:lnTo>
                <a:lnTo>
                  <a:pt x="4244719" y="1369966"/>
                </a:lnTo>
                <a:lnTo>
                  <a:pt x="4246681" y="1366715"/>
                </a:lnTo>
                <a:lnTo>
                  <a:pt x="4250604" y="1365415"/>
                </a:lnTo>
                <a:lnTo>
                  <a:pt x="4255181" y="1364765"/>
                </a:lnTo>
                <a:lnTo>
                  <a:pt x="4259103" y="1364115"/>
                </a:lnTo>
                <a:lnTo>
                  <a:pt x="4261719" y="1364115"/>
                </a:lnTo>
                <a:lnTo>
                  <a:pt x="4265642" y="1365415"/>
                </a:lnTo>
                <a:lnTo>
                  <a:pt x="4269565" y="1367365"/>
                </a:lnTo>
                <a:lnTo>
                  <a:pt x="4272834" y="1369966"/>
                </a:lnTo>
                <a:lnTo>
                  <a:pt x="4276757" y="1371916"/>
                </a:lnTo>
                <a:lnTo>
                  <a:pt x="4278065" y="1374516"/>
                </a:lnTo>
                <a:lnTo>
                  <a:pt x="4280026" y="1377117"/>
                </a:lnTo>
                <a:lnTo>
                  <a:pt x="4281988" y="1379067"/>
                </a:lnTo>
                <a:lnTo>
                  <a:pt x="4284603" y="1379717"/>
                </a:lnTo>
                <a:lnTo>
                  <a:pt x="4285911" y="1380367"/>
                </a:lnTo>
                <a:lnTo>
                  <a:pt x="4287218" y="1379717"/>
                </a:lnTo>
                <a:lnTo>
                  <a:pt x="4289180" y="1379067"/>
                </a:lnTo>
                <a:lnTo>
                  <a:pt x="4291141" y="1377767"/>
                </a:lnTo>
                <a:lnTo>
                  <a:pt x="4294410" y="1374516"/>
                </a:lnTo>
                <a:lnTo>
                  <a:pt x="4297026" y="1371916"/>
                </a:lnTo>
                <a:lnTo>
                  <a:pt x="4300949" y="1368015"/>
                </a:lnTo>
                <a:lnTo>
                  <a:pt x="4304872" y="1363465"/>
                </a:lnTo>
                <a:lnTo>
                  <a:pt x="4308795" y="1359564"/>
                </a:lnTo>
                <a:lnTo>
                  <a:pt x="4312718" y="1356964"/>
                </a:lnTo>
                <a:lnTo>
                  <a:pt x="4314679" y="1355013"/>
                </a:lnTo>
                <a:lnTo>
                  <a:pt x="4317294" y="1353713"/>
                </a:lnTo>
                <a:lnTo>
                  <a:pt x="4320564" y="1353063"/>
                </a:lnTo>
                <a:lnTo>
                  <a:pt x="4324487" y="1352413"/>
                </a:lnTo>
                <a:close/>
                <a:moveTo>
                  <a:pt x="7500530" y="1295765"/>
                </a:moveTo>
                <a:lnTo>
                  <a:pt x="7502509" y="1295765"/>
                </a:lnTo>
                <a:lnTo>
                  <a:pt x="7505147" y="1295765"/>
                </a:lnTo>
                <a:lnTo>
                  <a:pt x="7507126" y="1297736"/>
                </a:lnTo>
                <a:lnTo>
                  <a:pt x="7507785" y="1299050"/>
                </a:lnTo>
                <a:lnTo>
                  <a:pt x="7509764" y="1300365"/>
                </a:lnTo>
                <a:lnTo>
                  <a:pt x="7511083" y="1301679"/>
                </a:lnTo>
                <a:lnTo>
                  <a:pt x="7511743" y="1303650"/>
                </a:lnTo>
                <a:lnTo>
                  <a:pt x="7512403" y="1305622"/>
                </a:lnTo>
                <a:lnTo>
                  <a:pt x="7513722" y="1309564"/>
                </a:lnTo>
                <a:lnTo>
                  <a:pt x="7515041" y="1312193"/>
                </a:lnTo>
                <a:lnTo>
                  <a:pt x="7521637" y="1316135"/>
                </a:lnTo>
                <a:lnTo>
                  <a:pt x="7527573" y="1320078"/>
                </a:lnTo>
                <a:lnTo>
                  <a:pt x="7528892" y="1329935"/>
                </a:lnTo>
                <a:lnTo>
                  <a:pt x="7530212" y="1338477"/>
                </a:lnTo>
                <a:lnTo>
                  <a:pt x="7532190" y="1341763"/>
                </a:lnTo>
                <a:lnTo>
                  <a:pt x="7535488" y="1344391"/>
                </a:lnTo>
                <a:lnTo>
                  <a:pt x="7538127" y="1347019"/>
                </a:lnTo>
                <a:lnTo>
                  <a:pt x="7540106" y="1348991"/>
                </a:lnTo>
                <a:lnTo>
                  <a:pt x="7542084" y="1349648"/>
                </a:lnTo>
                <a:lnTo>
                  <a:pt x="7544723" y="1351619"/>
                </a:lnTo>
                <a:lnTo>
                  <a:pt x="7545382" y="1352933"/>
                </a:lnTo>
                <a:lnTo>
                  <a:pt x="7546042" y="1354248"/>
                </a:lnTo>
                <a:lnTo>
                  <a:pt x="7546042" y="1355562"/>
                </a:lnTo>
                <a:lnTo>
                  <a:pt x="7545382" y="1356876"/>
                </a:lnTo>
                <a:lnTo>
                  <a:pt x="7544723" y="1358847"/>
                </a:lnTo>
                <a:lnTo>
                  <a:pt x="7544063" y="1360819"/>
                </a:lnTo>
                <a:lnTo>
                  <a:pt x="7543404" y="1362133"/>
                </a:lnTo>
                <a:lnTo>
                  <a:pt x="7542084" y="1364104"/>
                </a:lnTo>
                <a:lnTo>
                  <a:pt x="7540765" y="1365419"/>
                </a:lnTo>
                <a:lnTo>
                  <a:pt x="7538786" y="1366076"/>
                </a:lnTo>
                <a:lnTo>
                  <a:pt x="7536808" y="1366733"/>
                </a:lnTo>
                <a:lnTo>
                  <a:pt x="7534829" y="1367390"/>
                </a:lnTo>
                <a:lnTo>
                  <a:pt x="7534169" y="1367390"/>
                </a:lnTo>
                <a:lnTo>
                  <a:pt x="7532190" y="1367390"/>
                </a:lnTo>
                <a:lnTo>
                  <a:pt x="7530871" y="1366733"/>
                </a:lnTo>
                <a:lnTo>
                  <a:pt x="7528892" y="1364761"/>
                </a:lnTo>
                <a:lnTo>
                  <a:pt x="7524275" y="1360819"/>
                </a:lnTo>
                <a:lnTo>
                  <a:pt x="7520318" y="1356876"/>
                </a:lnTo>
                <a:lnTo>
                  <a:pt x="7516360" y="1350962"/>
                </a:lnTo>
                <a:lnTo>
                  <a:pt x="7511743" y="1343077"/>
                </a:lnTo>
                <a:lnTo>
                  <a:pt x="7507785" y="1335191"/>
                </a:lnTo>
                <a:lnTo>
                  <a:pt x="7505807" y="1327963"/>
                </a:lnTo>
                <a:lnTo>
                  <a:pt x="7503168" y="1324678"/>
                </a:lnTo>
                <a:lnTo>
                  <a:pt x="7499870" y="1320078"/>
                </a:lnTo>
                <a:lnTo>
                  <a:pt x="7496572" y="1315478"/>
                </a:lnTo>
                <a:lnTo>
                  <a:pt x="7495253" y="1312193"/>
                </a:lnTo>
                <a:lnTo>
                  <a:pt x="7495913" y="1307593"/>
                </a:lnTo>
                <a:lnTo>
                  <a:pt x="7497232" y="1302993"/>
                </a:lnTo>
                <a:lnTo>
                  <a:pt x="7498551" y="1299050"/>
                </a:lnTo>
                <a:close/>
                <a:moveTo>
                  <a:pt x="4729869" y="1177258"/>
                </a:moveTo>
                <a:lnTo>
                  <a:pt x="4737031" y="1177908"/>
                </a:lnTo>
                <a:lnTo>
                  <a:pt x="4744194" y="1179206"/>
                </a:lnTo>
                <a:lnTo>
                  <a:pt x="4748752" y="1181155"/>
                </a:lnTo>
                <a:lnTo>
                  <a:pt x="4754612" y="1184403"/>
                </a:lnTo>
                <a:lnTo>
                  <a:pt x="4757868" y="1186351"/>
                </a:lnTo>
                <a:lnTo>
                  <a:pt x="4760472" y="1187650"/>
                </a:lnTo>
                <a:lnTo>
                  <a:pt x="4763728" y="1188949"/>
                </a:lnTo>
                <a:lnTo>
                  <a:pt x="4766983" y="1189599"/>
                </a:lnTo>
                <a:lnTo>
                  <a:pt x="4771541" y="1190898"/>
                </a:lnTo>
                <a:lnTo>
                  <a:pt x="4777402" y="1191547"/>
                </a:lnTo>
                <a:lnTo>
                  <a:pt x="4782611" y="1192197"/>
                </a:lnTo>
                <a:lnTo>
                  <a:pt x="4787169" y="1192197"/>
                </a:lnTo>
                <a:lnTo>
                  <a:pt x="4793680" y="1196744"/>
                </a:lnTo>
                <a:lnTo>
                  <a:pt x="4802796" y="1199991"/>
                </a:lnTo>
                <a:lnTo>
                  <a:pt x="4805401" y="1200641"/>
                </a:lnTo>
                <a:lnTo>
                  <a:pt x="4809307" y="1201290"/>
                </a:lnTo>
                <a:lnTo>
                  <a:pt x="4813865" y="1201290"/>
                </a:lnTo>
                <a:lnTo>
                  <a:pt x="4817772" y="1199991"/>
                </a:lnTo>
                <a:lnTo>
                  <a:pt x="4819726" y="1199991"/>
                </a:lnTo>
                <a:lnTo>
                  <a:pt x="4822330" y="1198692"/>
                </a:lnTo>
                <a:lnTo>
                  <a:pt x="4824284" y="1196744"/>
                </a:lnTo>
                <a:lnTo>
                  <a:pt x="4826237" y="1194795"/>
                </a:lnTo>
                <a:lnTo>
                  <a:pt x="4828842" y="1190249"/>
                </a:lnTo>
                <a:lnTo>
                  <a:pt x="4831446" y="1187001"/>
                </a:lnTo>
                <a:lnTo>
                  <a:pt x="4835353" y="1185052"/>
                </a:lnTo>
                <a:lnTo>
                  <a:pt x="4839260" y="1182454"/>
                </a:lnTo>
                <a:lnTo>
                  <a:pt x="4843167" y="1180505"/>
                </a:lnTo>
                <a:lnTo>
                  <a:pt x="4846422" y="1179206"/>
                </a:lnTo>
                <a:lnTo>
                  <a:pt x="4847725" y="1178557"/>
                </a:lnTo>
                <a:lnTo>
                  <a:pt x="4849678" y="1178557"/>
                </a:lnTo>
                <a:lnTo>
                  <a:pt x="4850980" y="1178557"/>
                </a:lnTo>
                <a:lnTo>
                  <a:pt x="4852934" y="1178557"/>
                </a:lnTo>
                <a:lnTo>
                  <a:pt x="4856841" y="1179856"/>
                </a:lnTo>
                <a:lnTo>
                  <a:pt x="4859445" y="1181805"/>
                </a:lnTo>
                <a:lnTo>
                  <a:pt x="4864003" y="1185052"/>
                </a:lnTo>
                <a:lnTo>
                  <a:pt x="4868561" y="1189599"/>
                </a:lnTo>
                <a:lnTo>
                  <a:pt x="4873119" y="1195444"/>
                </a:lnTo>
                <a:lnTo>
                  <a:pt x="4877026" y="1199991"/>
                </a:lnTo>
                <a:lnTo>
                  <a:pt x="4880282" y="1203239"/>
                </a:lnTo>
                <a:lnTo>
                  <a:pt x="4884188" y="1207785"/>
                </a:lnTo>
                <a:lnTo>
                  <a:pt x="4888746" y="1212332"/>
                </a:lnTo>
                <a:lnTo>
                  <a:pt x="4892653" y="1215580"/>
                </a:lnTo>
                <a:lnTo>
                  <a:pt x="4897862" y="1216879"/>
                </a:lnTo>
                <a:lnTo>
                  <a:pt x="4904374" y="1217528"/>
                </a:lnTo>
                <a:lnTo>
                  <a:pt x="4910885" y="1218178"/>
                </a:lnTo>
                <a:lnTo>
                  <a:pt x="4915443" y="1218178"/>
                </a:lnTo>
                <a:lnTo>
                  <a:pt x="4920652" y="1216879"/>
                </a:lnTo>
                <a:lnTo>
                  <a:pt x="4927164" y="1215580"/>
                </a:lnTo>
                <a:lnTo>
                  <a:pt x="4930419" y="1214930"/>
                </a:lnTo>
                <a:lnTo>
                  <a:pt x="4933675" y="1214930"/>
                </a:lnTo>
                <a:lnTo>
                  <a:pt x="4936279" y="1214930"/>
                </a:lnTo>
                <a:lnTo>
                  <a:pt x="4938884" y="1215580"/>
                </a:lnTo>
                <a:lnTo>
                  <a:pt x="4941489" y="1216229"/>
                </a:lnTo>
                <a:lnTo>
                  <a:pt x="4944744" y="1217528"/>
                </a:lnTo>
                <a:lnTo>
                  <a:pt x="4948651" y="1219477"/>
                </a:lnTo>
                <a:lnTo>
                  <a:pt x="4951907" y="1222075"/>
                </a:lnTo>
                <a:lnTo>
                  <a:pt x="4957767" y="1227271"/>
                </a:lnTo>
                <a:lnTo>
                  <a:pt x="4962325" y="1230519"/>
                </a:lnTo>
                <a:lnTo>
                  <a:pt x="4969488" y="1229220"/>
                </a:lnTo>
                <a:lnTo>
                  <a:pt x="4977952" y="1226621"/>
                </a:lnTo>
                <a:lnTo>
                  <a:pt x="4985766" y="1224023"/>
                </a:lnTo>
                <a:lnTo>
                  <a:pt x="4990324" y="1222724"/>
                </a:lnTo>
                <a:lnTo>
                  <a:pt x="4994231" y="1225322"/>
                </a:lnTo>
                <a:lnTo>
                  <a:pt x="4999440" y="1227921"/>
                </a:lnTo>
                <a:lnTo>
                  <a:pt x="5004649" y="1229869"/>
                </a:lnTo>
                <a:lnTo>
                  <a:pt x="5008556" y="1230519"/>
                </a:lnTo>
                <a:lnTo>
                  <a:pt x="5013765" y="1227921"/>
                </a:lnTo>
                <a:lnTo>
                  <a:pt x="5018974" y="1224023"/>
                </a:lnTo>
                <a:lnTo>
                  <a:pt x="5023532" y="1220776"/>
                </a:lnTo>
                <a:lnTo>
                  <a:pt x="5026137" y="1218178"/>
                </a:lnTo>
                <a:lnTo>
                  <a:pt x="5031997" y="1215580"/>
                </a:lnTo>
                <a:lnTo>
                  <a:pt x="5039159" y="1211682"/>
                </a:lnTo>
                <a:lnTo>
                  <a:pt x="5045671" y="1207785"/>
                </a:lnTo>
                <a:lnTo>
                  <a:pt x="5051531" y="1205187"/>
                </a:lnTo>
                <a:lnTo>
                  <a:pt x="5056740" y="1204538"/>
                </a:lnTo>
                <a:lnTo>
                  <a:pt x="5062600" y="1204538"/>
                </a:lnTo>
                <a:lnTo>
                  <a:pt x="5069112" y="1205187"/>
                </a:lnTo>
                <a:lnTo>
                  <a:pt x="5076925" y="1206486"/>
                </a:lnTo>
                <a:lnTo>
                  <a:pt x="5089948" y="1209084"/>
                </a:lnTo>
                <a:lnTo>
                  <a:pt x="5101017" y="1212982"/>
                </a:lnTo>
                <a:lnTo>
                  <a:pt x="5102971" y="1212982"/>
                </a:lnTo>
                <a:lnTo>
                  <a:pt x="5106227" y="1214281"/>
                </a:lnTo>
                <a:lnTo>
                  <a:pt x="5108831" y="1215580"/>
                </a:lnTo>
                <a:lnTo>
                  <a:pt x="5112087" y="1217528"/>
                </a:lnTo>
                <a:lnTo>
                  <a:pt x="5115994" y="1220126"/>
                </a:lnTo>
                <a:lnTo>
                  <a:pt x="5118598" y="1222724"/>
                </a:lnTo>
                <a:lnTo>
                  <a:pt x="5121854" y="1225322"/>
                </a:lnTo>
                <a:lnTo>
                  <a:pt x="5123807" y="1227921"/>
                </a:lnTo>
                <a:lnTo>
                  <a:pt x="5126412" y="1233117"/>
                </a:lnTo>
                <a:lnTo>
                  <a:pt x="5128365" y="1239612"/>
                </a:lnTo>
                <a:lnTo>
                  <a:pt x="5130970" y="1246107"/>
                </a:lnTo>
                <a:lnTo>
                  <a:pt x="5131621" y="1250654"/>
                </a:lnTo>
                <a:lnTo>
                  <a:pt x="5130970" y="1253901"/>
                </a:lnTo>
                <a:lnTo>
                  <a:pt x="5129668" y="1256499"/>
                </a:lnTo>
                <a:lnTo>
                  <a:pt x="5128365" y="1259747"/>
                </a:lnTo>
                <a:lnTo>
                  <a:pt x="5125761" y="1262995"/>
                </a:lnTo>
                <a:lnTo>
                  <a:pt x="5120552" y="1267541"/>
                </a:lnTo>
                <a:lnTo>
                  <a:pt x="5115994" y="1270789"/>
                </a:lnTo>
                <a:lnTo>
                  <a:pt x="5111436" y="1275336"/>
                </a:lnTo>
                <a:lnTo>
                  <a:pt x="5106227" y="1279882"/>
                </a:lnTo>
                <a:lnTo>
                  <a:pt x="5101669" y="1284429"/>
                </a:lnTo>
                <a:lnTo>
                  <a:pt x="5098413" y="1288326"/>
                </a:lnTo>
                <a:lnTo>
                  <a:pt x="5090599" y="1299368"/>
                </a:lnTo>
                <a:lnTo>
                  <a:pt x="5082786" y="1307162"/>
                </a:lnTo>
                <a:lnTo>
                  <a:pt x="5078228" y="1308461"/>
                </a:lnTo>
                <a:lnTo>
                  <a:pt x="5071716" y="1309111"/>
                </a:lnTo>
                <a:lnTo>
                  <a:pt x="5064554" y="1309111"/>
                </a:lnTo>
                <a:lnTo>
                  <a:pt x="5059345" y="1309760"/>
                </a:lnTo>
                <a:lnTo>
                  <a:pt x="5049578" y="1305863"/>
                </a:lnTo>
                <a:lnTo>
                  <a:pt x="5041764" y="1304564"/>
                </a:lnTo>
                <a:lnTo>
                  <a:pt x="5036555" y="1303914"/>
                </a:lnTo>
                <a:lnTo>
                  <a:pt x="5031346" y="1303265"/>
                </a:lnTo>
                <a:lnTo>
                  <a:pt x="5025485" y="1303265"/>
                </a:lnTo>
                <a:lnTo>
                  <a:pt x="5020927" y="1304564"/>
                </a:lnTo>
                <a:lnTo>
                  <a:pt x="5015718" y="1305863"/>
                </a:lnTo>
                <a:lnTo>
                  <a:pt x="5009207" y="1309760"/>
                </a:lnTo>
                <a:lnTo>
                  <a:pt x="5002044" y="1314307"/>
                </a:lnTo>
                <a:lnTo>
                  <a:pt x="4995533" y="1316905"/>
                </a:lnTo>
                <a:lnTo>
                  <a:pt x="4990975" y="1317554"/>
                </a:lnTo>
                <a:lnTo>
                  <a:pt x="4986417" y="1318204"/>
                </a:lnTo>
                <a:lnTo>
                  <a:pt x="4981859" y="1318204"/>
                </a:lnTo>
                <a:lnTo>
                  <a:pt x="4977301" y="1316905"/>
                </a:lnTo>
                <a:lnTo>
                  <a:pt x="4975999" y="1316905"/>
                </a:lnTo>
                <a:lnTo>
                  <a:pt x="4974045" y="1315606"/>
                </a:lnTo>
                <a:lnTo>
                  <a:pt x="4972092" y="1314307"/>
                </a:lnTo>
                <a:lnTo>
                  <a:pt x="4970139" y="1313008"/>
                </a:lnTo>
                <a:lnTo>
                  <a:pt x="4967534" y="1309760"/>
                </a:lnTo>
                <a:lnTo>
                  <a:pt x="4964930" y="1307162"/>
                </a:lnTo>
                <a:lnTo>
                  <a:pt x="4961023" y="1307162"/>
                </a:lnTo>
                <a:lnTo>
                  <a:pt x="4957767" y="1307162"/>
                </a:lnTo>
                <a:lnTo>
                  <a:pt x="4954511" y="1307812"/>
                </a:lnTo>
                <a:lnTo>
                  <a:pt x="4951907" y="1309760"/>
                </a:lnTo>
                <a:lnTo>
                  <a:pt x="4942791" y="1315606"/>
                </a:lnTo>
                <a:lnTo>
                  <a:pt x="4933675" y="1322101"/>
                </a:lnTo>
                <a:lnTo>
                  <a:pt x="4928466" y="1322101"/>
                </a:lnTo>
                <a:lnTo>
                  <a:pt x="4921954" y="1322101"/>
                </a:lnTo>
                <a:lnTo>
                  <a:pt x="4915443" y="1322101"/>
                </a:lnTo>
                <a:lnTo>
                  <a:pt x="4910234" y="1322101"/>
                </a:lnTo>
                <a:lnTo>
                  <a:pt x="4900467" y="1318204"/>
                </a:lnTo>
                <a:lnTo>
                  <a:pt x="4892653" y="1314307"/>
                </a:lnTo>
                <a:lnTo>
                  <a:pt x="4883537" y="1307162"/>
                </a:lnTo>
                <a:lnTo>
                  <a:pt x="4875072" y="1299368"/>
                </a:lnTo>
                <a:lnTo>
                  <a:pt x="4871817" y="1300667"/>
                </a:lnTo>
                <a:lnTo>
                  <a:pt x="4867259" y="1301966"/>
                </a:lnTo>
                <a:lnTo>
                  <a:pt x="4858794" y="1304564"/>
                </a:lnTo>
                <a:lnTo>
                  <a:pt x="4851631" y="1307162"/>
                </a:lnTo>
                <a:lnTo>
                  <a:pt x="4847073" y="1309111"/>
                </a:lnTo>
                <a:lnTo>
                  <a:pt x="4840562" y="1310410"/>
                </a:lnTo>
                <a:lnTo>
                  <a:pt x="4834051" y="1311709"/>
                </a:lnTo>
                <a:lnTo>
                  <a:pt x="4828842" y="1311709"/>
                </a:lnTo>
                <a:lnTo>
                  <a:pt x="4819726" y="1309760"/>
                </a:lnTo>
                <a:lnTo>
                  <a:pt x="4812563" y="1307162"/>
                </a:lnTo>
                <a:lnTo>
                  <a:pt x="4810610" y="1306513"/>
                </a:lnTo>
                <a:lnTo>
                  <a:pt x="4808656" y="1306513"/>
                </a:lnTo>
                <a:lnTo>
                  <a:pt x="4806703" y="1306513"/>
                </a:lnTo>
                <a:lnTo>
                  <a:pt x="4804098" y="1307162"/>
                </a:lnTo>
                <a:lnTo>
                  <a:pt x="4800192" y="1308461"/>
                </a:lnTo>
                <a:lnTo>
                  <a:pt x="4797587" y="1309760"/>
                </a:lnTo>
                <a:lnTo>
                  <a:pt x="4791076" y="1315606"/>
                </a:lnTo>
                <a:lnTo>
                  <a:pt x="4781960" y="1322101"/>
                </a:lnTo>
                <a:lnTo>
                  <a:pt x="4779355" y="1321452"/>
                </a:lnTo>
                <a:lnTo>
                  <a:pt x="4774797" y="1320802"/>
                </a:lnTo>
                <a:lnTo>
                  <a:pt x="4770239" y="1318853"/>
                </a:lnTo>
                <a:lnTo>
                  <a:pt x="4766983" y="1316905"/>
                </a:lnTo>
                <a:lnTo>
                  <a:pt x="4764379" y="1313008"/>
                </a:lnTo>
                <a:lnTo>
                  <a:pt x="4761774" y="1307162"/>
                </a:lnTo>
                <a:lnTo>
                  <a:pt x="4760472" y="1306513"/>
                </a:lnTo>
                <a:lnTo>
                  <a:pt x="4759170" y="1305863"/>
                </a:lnTo>
                <a:lnTo>
                  <a:pt x="4757868" y="1305863"/>
                </a:lnTo>
                <a:lnTo>
                  <a:pt x="4756565" y="1306513"/>
                </a:lnTo>
                <a:lnTo>
                  <a:pt x="4753961" y="1307812"/>
                </a:lnTo>
                <a:lnTo>
                  <a:pt x="4751356" y="1309760"/>
                </a:lnTo>
                <a:lnTo>
                  <a:pt x="4750054" y="1309760"/>
                </a:lnTo>
                <a:lnTo>
                  <a:pt x="4748752" y="1310410"/>
                </a:lnTo>
                <a:lnTo>
                  <a:pt x="4747449" y="1311709"/>
                </a:lnTo>
                <a:lnTo>
                  <a:pt x="4746798" y="1313657"/>
                </a:lnTo>
                <a:lnTo>
                  <a:pt x="4745496" y="1316905"/>
                </a:lnTo>
                <a:lnTo>
                  <a:pt x="4744194" y="1319503"/>
                </a:lnTo>
                <a:lnTo>
                  <a:pt x="4736380" y="1320802"/>
                </a:lnTo>
                <a:lnTo>
                  <a:pt x="4728566" y="1322101"/>
                </a:lnTo>
                <a:lnTo>
                  <a:pt x="4726613" y="1322101"/>
                </a:lnTo>
                <a:lnTo>
                  <a:pt x="4724659" y="1321452"/>
                </a:lnTo>
                <a:lnTo>
                  <a:pt x="4722706" y="1320802"/>
                </a:lnTo>
                <a:lnTo>
                  <a:pt x="4720753" y="1319503"/>
                </a:lnTo>
                <a:lnTo>
                  <a:pt x="4716846" y="1316905"/>
                </a:lnTo>
                <a:lnTo>
                  <a:pt x="4712939" y="1314307"/>
                </a:lnTo>
                <a:lnTo>
                  <a:pt x="4710986" y="1313008"/>
                </a:lnTo>
                <a:lnTo>
                  <a:pt x="4708381" y="1312358"/>
                </a:lnTo>
                <a:lnTo>
                  <a:pt x="4705125" y="1313008"/>
                </a:lnTo>
                <a:lnTo>
                  <a:pt x="4703172" y="1314307"/>
                </a:lnTo>
                <a:lnTo>
                  <a:pt x="4701870" y="1318204"/>
                </a:lnTo>
                <a:lnTo>
                  <a:pt x="4700567" y="1322101"/>
                </a:lnTo>
                <a:lnTo>
                  <a:pt x="4703172" y="1327297"/>
                </a:lnTo>
                <a:lnTo>
                  <a:pt x="4705776" y="1332494"/>
                </a:lnTo>
                <a:lnTo>
                  <a:pt x="4704474" y="1334442"/>
                </a:lnTo>
                <a:lnTo>
                  <a:pt x="4702521" y="1337040"/>
                </a:lnTo>
                <a:lnTo>
                  <a:pt x="4699916" y="1340288"/>
                </a:lnTo>
                <a:lnTo>
                  <a:pt x="4697963" y="1342236"/>
                </a:lnTo>
                <a:lnTo>
                  <a:pt x="4692103" y="1344185"/>
                </a:lnTo>
                <a:lnTo>
                  <a:pt x="4685591" y="1345484"/>
                </a:lnTo>
                <a:lnTo>
                  <a:pt x="4679080" y="1346783"/>
                </a:lnTo>
                <a:lnTo>
                  <a:pt x="4674522" y="1347432"/>
                </a:lnTo>
                <a:lnTo>
                  <a:pt x="4669313" y="1349381"/>
                </a:lnTo>
                <a:lnTo>
                  <a:pt x="4662801" y="1350680"/>
                </a:lnTo>
                <a:lnTo>
                  <a:pt x="4659546" y="1350680"/>
                </a:lnTo>
                <a:lnTo>
                  <a:pt x="4656290" y="1350680"/>
                </a:lnTo>
                <a:lnTo>
                  <a:pt x="4653685" y="1350680"/>
                </a:lnTo>
                <a:lnTo>
                  <a:pt x="4651081" y="1350030"/>
                </a:lnTo>
                <a:lnTo>
                  <a:pt x="4651081" y="1343535"/>
                </a:lnTo>
                <a:lnTo>
                  <a:pt x="4651081" y="1337040"/>
                </a:lnTo>
                <a:lnTo>
                  <a:pt x="4649779" y="1335091"/>
                </a:lnTo>
                <a:lnTo>
                  <a:pt x="4647174" y="1333792"/>
                </a:lnTo>
                <a:lnTo>
                  <a:pt x="4643918" y="1332494"/>
                </a:lnTo>
                <a:lnTo>
                  <a:pt x="4641314" y="1332494"/>
                </a:lnTo>
                <a:lnTo>
                  <a:pt x="4638709" y="1336391"/>
                </a:lnTo>
                <a:lnTo>
                  <a:pt x="4636105" y="1342236"/>
                </a:lnTo>
                <a:lnTo>
                  <a:pt x="4633500" y="1344835"/>
                </a:lnTo>
                <a:lnTo>
                  <a:pt x="4629593" y="1346783"/>
                </a:lnTo>
                <a:lnTo>
                  <a:pt x="4625686" y="1348731"/>
                </a:lnTo>
                <a:lnTo>
                  <a:pt x="4623082" y="1350030"/>
                </a:lnTo>
                <a:lnTo>
                  <a:pt x="4619175" y="1349381"/>
                </a:lnTo>
                <a:lnTo>
                  <a:pt x="4614617" y="1348082"/>
                </a:lnTo>
                <a:lnTo>
                  <a:pt x="4613315" y="1347432"/>
                </a:lnTo>
                <a:lnTo>
                  <a:pt x="4611361" y="1346783"/>
                </a:lnTo>
                <a:lnTo>
                  <a:pt x="4610710" y="1345484"/>
                </a:lnTo>
                <a:lnTo>
                  <a:pt x="4610710" y="1344835"/>
                </a:lnTo>
                <a:lnTo>
                  <a:pt x="4612664" y="1335091"/>
                </a:lnTo>
                <a:lnTo>
                  <a:pt x="4615268" y="1327297"/>
                </a:lnTo>
                <a:lnTo>
                  <a:pt x="4613315" y="1325998"/>
                </a:lnTo>
                <a:lnTo>
                  <a:pt x="4610710" y="1325349"/>
                </a:lnTo>
                <a:lnTo>
                  <a:pt x="4607455" y="1325998"/>
                </a:lnTo>
                <a:lnTo>
                  <a:pt x="4605501" y="1327297"/>
                </a:lnTo>
                <a:lnTo>
                  <a:pt x="4603548" y="1327947"/>
                </a:lnTo>
                <a:lnTo>
                  <a:pt x="4601594" y="1329895"/>
                </a:lnTo>
                <a:lnTo>
                  <a:pt x="4599641" y="1332494"/>
                </a:lnTo>
                <a:lnTo>
                  <a:pt x="4597687" y="1334442"/>
                </a:lnTo>
                <a:lnTo>
                  <a:pt x="4598990" y="1341587"/>
                </a:lnTo>
                <a:lnTo>
                  <a:pt x="4600292" y="1350030"/>
                </a:lnTo>
                <a:lnTo>
                  <a:pt x="4598339" y="1354577"/>
                </a:lnTo>
                <a:lnTo>
                  <a:pt x="4596385" y="1359773"/>
                </a:lnTo>
                <a:lnTo>
                  <a:pt x="4594432" y="1365619"/>
                </a:lnTo>
                <a:lnTo>
                  <a:pt x="4592478" y="1370166"/>
                </a:lnTo>
                <a:lnTo>
                  <a:pt x="4587269" y="1375362"/>
                </a:lnTo>
                <a:lnTo>
                  <a:pt x="4579456" y="1379908"/>
                </a:lnTo>
                <a:lnTo>
                  <a:pt x="4576851" y="1381857"/>
                </a:lnTo>
                <a:lnTo>
                  <a:pt x="4572944" y="1383156"/>
                </a:lnTo>
                <a:lnTo>
                  <a:pt x="4570340" y="1383806"/>
                </a:lnTo>
                <a:lnTo>
                  <a:pt x="4567735" y="1383806"/>
                </a:lnTo>
                <a:lnTo>
                  <a:pt x="4565782" y="1383156"/>
                </a:lnTo>
                <a:lnTo>
                  <a:pt x="4563828" y="1382507"/>
                </a:lnTo>
                <a:lnTo>
                  <a:pt x="4561224" y="1381207"/>
                </a:lnTo>
                <a:lnTo>
                  <a:pt x="4558619" y="1377960"/>
                </a:lnTo>
                <a:lnTo>
                  <a:pt x="4556015" y="1374063"/>
                </a:lnTo>
                <a:lnTo>
                  <a:pt x="4553410" y="1370166"/>
                </a:lnTo>
                <a:lnTo>
                  <a:pt x="4553410" y="1366269"/>
                </a:lnTo>
                <a:lnTo>
                  <a:pt x="4553410" y="1361072"/>
                </a:lnTo>
                <a:lnTo>
                  <a:pt x="4552759" y="1355876"/>
                </a:lnTo>
                <a:lnTo>
                  <a:pt x="4550806" y="1352629"/>
                </a:lnTo>
                <a:lnTo>
                  <a:pt x="4548852" y="1352629"/>
                </a:lnTo>
                <a:lnTo>
                  <a:pt x="4546248" y="1353928"/>
                </a:lnTo>
                <a:lnTo>
                  <a:pt x="4544294" y="1355876"/>
                </a:lnTo>
                <a:lnTo>
                  <a:pt x="4543643" y="1357175"/>
                </a:lnTo>
                <a:lnTo>
                  <a:pt x="4541690" y="1358474"/>
                </a:lnTo>
                <a:lnTo>
                  <a:pt x="4540387" y="1360423"/>
                </a:lnTo>
                <a:lnTo>
                  <a:pt x="4539085" y="1361722"/>
                </a:lnTo>
                <a:lnTo>
                  <a:pt x="4538434" y="1364320"/>
                </a:lnTo>
                <a:lnTo>
                  <a:pt x="4537132" y="1368217"/>
                </a:lnTo>
                <a:lnTo>
                  <a:pt x="4535829" y="1372764"/>
                </a:lnTo>
                <a:lnTo>
                  <a:pt x="4534527" y="1379259"/>
                </a:lnTo>
                <a:lnTo>
                  <a:pt x="4533225" y="1387703"/>
                </a:lnTo>
                <a:lnTo>
                  <a:pt x="4529318" y="1392899"/>
                </a:lnTo>
                <a:lnTo>
                  <a:pt x="4525411" y="1398095"/>
                </a:lnTo>
                <a:lnTo>
                  <a:pt x="4522807" y="1397446"/>
                </a:lnTo>
                <a:lnTo>
                  <a:pt x="4518900" y="1397446"/>
                </a:lnTo>
                <a:lnTo>
                  <a:pt x="4515644" y="1396796"/>
                </a:lnTo>
                <a:lnTo>
                  <a:pt x="4512388" y="1395497"/>
                </a:lnTo>
                <a:lnTo>
                  <a:pt x="4511086" y="1388352"/>
                </a:lnTo>
                <a:lnTo>
                  <a:pt x="4509784" y="1379908"/>
                </a:lnTo>
                <a:lnTo>
                  <a:pt x="4509784" y="1377960"/>
                </a:lnTo>
                <a:lnTo>
                  <a:pt x="4508482" y="1376661"/>
                </a:lnTo>
                <a:lnTo>
                  <a:pt x="4507179" y="1374712"/>
                </a:lnTo>
                <a:lnTo>
                  <a:pt x="4505226" y="1372764"/>
                </a:lnTo>
                <a:lnTo>
                  <a:pt x="4502621" y="1372764"/>
                </a:lnTo>
                <a:lnTo>
                  <a:pt x="4500017" y="1374063"/>
                </a:lnTo>
                <a:lnTo>
                  <a:pt x="4498063" y="1376011"/>
                </a:lnTo>
                <a:lnTo>
                  <a:pt x="4497412" y="1377310"/>
                </a:lnTo>
                <a:lnTo>
                  <a:pt x="4496761" y="1378609"/>
                </a:lnTo>
                <a:lnTo>
                  <a:pt x="4496761" y="1380558"/>
                </a:lnTo>
                <a:lnTo>
                  <a:pt x="4496761" y="1383156"/>
                </a:lnTo>
                <a:lnTo>
                  <a:pt x="4497412" y="1385105"/>
                </a:lnTo>
                <a:lnTo>
                  <a:pt x="4499366" y="1389651"/>
                </a:lnTo>
                <a:lnTo>
                  <a:pt x="4500017" y="1392899"/>
                </a:lnTo>
                <a:lnTo>
                  <a:pt x="4499366" y="1396796"/>
                </a:lnTo>
                <a:lnTo>
                  <a:pt x="4498063" y="1400693"/>
                </a:lnTo>
                <a:lnTo>
                  <a:pt x="4496761" y="1403941"/>
                </a:lnTo>
                <a:lnTo>
                  <a:pt x="4494808" y="1405889"/>
                </a:lnTo>
                <a:lnTo>
                  <a:pt x="4494157" y="1408487"/>
                </a:lnTo>
                <a:lnTo>
                  <a:pt x="4492203" y="1410436"/>
                </a:lnTo>
                <a:lnTo>
                  <a:pt x="4489599" y="1413034"/>
                </a:lnTo>
                <a:lnTo>
                  <a:pt x="4486994" y="1413684"/>
                </a:lnTo>
                <a:lnTo>
                  <a:pt x="4483738" y="1411085"/>
                </a:lnTo>
                <a:lnTo>
                  <a:pt x="4481134" y="1408487"/>
                </a:lnTo>
                <a:lnTo>
                  <a:pt x="4479831" y="1405889"/>
                </a:lnTo>
                <a:lnTo>
                  <a:pt x="4479180" y="1403291"/>
                </a:lnTo>
                <a:lnTo>
                  <a:pt x="4480483" y="1394198"/>
                </a:lnTo>
                <a:lnTo>
                  <a:pt x="4481785" y="1387703"/>
                </a:lnTo>
                <a:lnTo>
                  <a:pt x="4481134" y="1385754"/>
                </a:lnTo>
                <a:lnTo>
                  <a:pt x="4479180" y="1384455"/>
                </a:lnTo>
                <a:lnTo>
                  <a:pt x="4476576" y="1383156"/>
                </a:lnTo>
                <a:lnTo>
                  <a:pt x="4474622" y="1382507"/>
                </a:lnTo>
                <a:lnTo>
                  <a:pt x="4472018" y="1383806"/>
                </a:lnTo>
                <a:lnTo>
                  <a:pt x="4469413" y="1385754"/>
                </a:lnTo>
                <a:lnTo>
                  <a:pt x="4467460" y="1387703"/>
                </a:lnTo>
                <a:lnTo>
                  <a:pt x="4466809" y="1390301"/>
                </a:lnTo>
                <a:lnTo>
                  <a:pt x="4466158" y="1391600"/>
                </a:lnTo>
                <a:lnTo>
                  <a:pt x="4466158" y="1392899"/>
                </a:lnTo>
                <a:lnTo>
                  <a:pt x="4466158" y="1394847"/>
                </a:lnTo>
                <a:lnTo>
                  <a:pt x="4466809" y="1396796"/>
                </a:lnTo>
                <a:lnTo>
                  <a:pt x="4468762" y="1400693"/>
                </a:lnTo>
                <a:lnTo>
                  <a:pt x="4469413" y="1403291"/>
                </a:lnTo>
                <a:lnTo>
                  <a:pt x="4468111" y="1412385"/>
                </a:lnTo>
                <a:lnTo>
                  <a:pt x="4466809" y="1421478"/>
                </a:lnTo>
                <a:lnTo>
                  <a:pt x="4466158" y="1424076"/>
                </a:lnTo>
                <a:lnTo>
                  <a:pt x="4464855" y="1428623"/>
                </a:lnTo>
                <a:lnTo>
                  <a:pt x="4463553" y="1433169"/>
                </a:lnTo>
                <a:lnTo>
                  <a:pt x="4461600" y="1436417"/>
                </a:lnTo>
                <a:lnTo>
                  <a:pt x="4458344" y="1437716"/>
                </a:lnTo>
                <a:lnTo>
                  <a:pt x="4453786" y="1438365"/>
                </a:lnTo>
                <a:lnTo>
                  <a:pt x="4449228" y="1439015"/>
                </a:lnTo>
                <a:lnTo>
                  <a:pt x="4445321" y="1439015"/>
                </a:lnTo>
                <a:lnTo>
                  <a:pt x="4442717" y="1438365"/>
                </a:lnTo>
                <a:lnTo>
                  <a:pt x="4439461" y="1437066"/>
                </a:lnTo>
                <a:lnTo>
                  <a:pt x="4435554" y="1435767"/>
                </a:lnTo>
                <a:lnTo>
                  <a:pt x="4432949" y="1433819"/>
                </a:lnTo>
                <a:lnTo>
                  <a:pt x="4430996" y="1428623"/>
                </a:lnTo>
                <a:lnTo>
                  <a:pt x="4429694" y="1422127"/>
                </a:lnTo>
                <a:lnTo>
                  <a:pt x="4429043" y="1418880"/>
                </a:lnTo>
                <a:lnTo>
                  <a:pt x="4428392" y="1416282"/>
                </a:lnTo>
                <a:lnTo>
                  <a:pt x="4427089" y="1413034"/>
                </a:lnTo>
                <a:lnTo>
                  <a:pt x="4425136" y="1411085"/>
                </a:lnTo>
                <a:lnTo>
                  <a:pt x="4423834" y="1409137"/>
                </a:lnTo>
                <a:lnTo>
                  <a:pt x="4421880" y="1407188"/>
                </a:lnTo>
                <a:lnTo>
                  <a:pt x="4418624" y="1405240"/>
                </a:lnTo>
                <a:lnTo>
                  <a:pt x="4416020" y="1403291"/>
                </a:lnTo>
                <a:lnTo>
                  <a:pt x="4409509" y="1399394"/>
                </a:lnTo>
                <a:lnTo>
                  <a:pt x="4404951" y="1395497"/>
                </a:lnTo>
                <a:lnTo>
                  <a:pt x="4402346" y="1390301"/>
                </a:lnTo>
                <a:lnTo>
                  <a:pt x="4399090" y="1383806"/>
                </a:lnTo>
                <a:lnTo>
                  <a:pt x="4395835" y="1377310"/>
                </a:lnTo>
                <a:lnTo>
                  <a:pt x="4391928" y="1372764"/>
                </a:lnTo>
                <a:lnTo>
                  <a:pt x="4389323" y="1370815"/>
                </a:lnTo>
                <a:lnTo>
                  <a:pt x="4385416" y="1368217"/>
                </a:lnTo>
                <a:lnTo>
                  <a:pt x="4382161" y="1365619"/>
                </a:lnTo>
                <a:lnTo>
                  <a:pt x="4378905" y="1362371"/>
                </a:lnTo>
                <a:lnTo>
                  <a:pt x="4378905" y="1359773"/>
                </a:lnTo>
                <a:lnTo>
                  <a:pt x="4379556" y="1355876"/>
                </a:lnTo>
                <a:lnTo>
                  <a:pt x="4380207" y="1352629"/>
                </a:lnTo>
                <a:lnTo>
                  <a:pt x="4381510" y="1350030"/>
                </a:lnTo>
                <a:lnTo>
                  <a:pt x="4382812" y="1348082"/>
                </a:lnTo>
                <a:lnTo>
                  <a:pt x="4384765" y="1347432"/>
                </a:lnTo>
                <a:lnTo>
                  <a:pt x="4386719" y="1346783"/>
                </a:lnTo>
                <a:lnTo>
                  <a:pt x="4389323" y="1346783"/>
                </a:lnTo>
                <a:lnTo>
                  <a:pt x="4393881" y="1346783"/>
                </a:lnTo>
                <a:lnTo>
                  <a:pt x="4397137" y="1347432"/>
                </a:lnTo>
                <a:lnTo>
                  <a:pt x="4402346" y="1348731"/>
                </a:lnTo>
                <a:lnTo>
                  <a:pt x="4408206" y="1350680"/>
                </a:lnTo>
                <a:lnTo>
                  <a:pt x="4411462" y="1351979"/>
                </a:lnTo>
                <a:lnTo>
                  <a:pt x="4414066" y="1352629"/>
                </a:lnTo>
                <a:lnTo>
                  <a:pt x="4416020" y="1352629"/>
                </a:lnTo>
                <a:lnTo>
                  <a:pt x="4417322" y="1352629"/>
                </a:lnTo>
                <a:lnTo>
                  <a:pt x="4417973" y="1351330"/>
                </a:lnTo>
                <a:lnTo>
                  <a:pt x="4417973" y="1349381"/>
                </a:lnTo>
                <a:lnTo>
                  <a:pt x="4417973" y="1348082"/>
                </a:lnTo>
                <a:lnTo>
                  <a:pt x="4416671" y="1346133"/>
                </a:lnTo>
                <a:lnTo>
                  <a:pt x="4414718" y="1342236"/>
                </a:lnTo>
                <a:lnTo>
                  <a:pt x="4412113" y="1339638"/>
                </a:lnTo>
                <a:lnTo>
                  <a:pt x="4410811" y="1338339"/>
                </a:lnTo>
                <a:lnTo>
                  <a:pt x="4409509" y="1337040"/>
                </a:lnTo>
                <a:lnTo>
                  <a:pt x="4406904" y="1335741"/>
                </a:lnTo>
                <a:lnTo>
                  <a:pt x="4404299" y="1335091"/>
                </a:lnTo>
                <a:lnTo>
                  <a:pt x="4399090" y="1333792"/>
                </a:lnTo>
                <a:lnTo>
                  <a:pt x="4394532" y="1332494"/>
                </a:lnTo>
                <a:lnTo>
                  <a:pt x="4391277" y="1329895"/>
                </a:lnTo>
                <a:lnTo>
                  <a:pt x="4386719" y="1326648"/>
                </a:lnTo>
                <a:lnTo>
                  <a:pt x="4382161" y="1323400"/>
                </a:lnTo>
                <a:lnTo>
                  <a:pt x="4378905" y="1319503"/>
                </a:lnTo>
                <a:lnTo>
                  <a:pt x="4378905" y="1311709"/>
                </a:lnTo>
                <a:lnTo>
                  <a:pt x="4378905" y="1304564"/>
                </a:lnTo>
                <a:lnTo>
                  <a:pt x="4382161" y="1302615"/>
                </a:lnTo>
                <a:lnTo>
                  <a:pt x="4385416" y="1300667"/>
                </a:lnTo>
                <a:lnTo>
                  <a:pt x="4389323" y="1300017"/>
                </a:lnTo>
                <a:lnTo>
                  <a:pt x="4391928" y="1299368"/>
                </a:lnTo>
                <a:lnTo>
                  <a:pt x="4396486" y="1299368"/>
                </a:lnTo>
                <a:lnTo>
                  <a:pt x="4402346" y="1299368"/>
                </a:lnTo>
                <a:lnTo>
                  <a:pt x="4407555" y="1300667"/>
                </a:lnTo>
                <a:lnTo>
                  <a:pt x="4412113" y="1301966"/>
                </a:lnTo>
                <a:lnTo>
                  <a:pt x="4412764" y="1303914"/>
                </a:lnTo>
                <a:lnTo>
                  <a:pt x="4414066" y="1306513"/>
                </a:lnTo>
                <a:lnTo>
                  <a:pt x="4415369" y="1308461"/>
                </a:lnTo>
                <a:lnTo>
                  <a:pt x="4417322" y="1309760"/>
                </a:lnTo>
                <a:lnTo>
                  <a:pt x="4419927" y="1311059"/>
                </a:lnTo>
                <a:lnTo>
                  <a:pt x="4422531" y="1311709"/>
                </a:lnTo>
                <a:lnTo>
                  <a:pt x="4425136" y="1311709"/>
                </a:lnTo>
                <a:lnTo>
                  <a:pt x="4427740" y="1311709"/>
                </a:lnTo>
                <a:lnTo>
                  <a:pt x="4432298" y="1304564"/>
                </a:lnTo>
                <a:lnTo>
                  <a:pt x="4435554" y="1299368"/>
                </a:lnTo>
                <a:lnTo>
                  <a:pt x="4438159" y="1297419"/>
                </a:lnTo>
                <a:lnTo>
                  <a:pt x="4442065" y="1295471"/>
                </a:lnTo>
                <a:lnTo>
                  <a:pt x="4445321" y="1294172"/>
                </a:lnTo>
                <a:lnTo>
                  <a:pt x="4448577" y="1293522"/>
                </a:lnTo>
                <a:lnTo>
                  <a:pt x="4455739" y="1295471"/>
                </a:lnTo>
                <a:lnTo>
                  <a:pt x="4464204" y="1299368"/>
                </a:lnTo>
                <a:lnTo>
                  <a:pt x="4464204" y="1300667"/>
                </a:lnTo>
                <a:lnTo>
                  <a:pt x="4464204" y="1303265"/>
                </a:lnTo>
                <a:lnTo>
                  <a:pt x="4464855" y="1304564"/>
                </a:lnTo>
                <a:lnTo>
                  <a:pt x="4465506" y="1305863"/>
                </a:lnTo>
                <a:lnTo>
                  <a:pt x="4466158" y="1306513"/>
                </a:lnTo>
                <a:lnTo>
                  <a:pt x="4466809" y="1307162"/>
                </a:lnTo>
                <a:lnTo>
                  <a:pt x="4469413" y="1308461"/>
                </a:lnTo>
                <a:lnTo>
                  <a:pt x="4473320" y="1309111"/>
                </a:lnTo>
                <a:lnTo>
                  <a:pt x="4476576" y="1309111"/>
                </a:lnTo>
                <a:lnTo>
                  <a:pt x="4479180" y="1309760"/>
                </a:lnTo>
                <a:lnTo>
                  <a:pt x="4481134" y="1307162"/>
                </a:lnTo>
                <a:lnTo>
                  <a:pt x="4481785" y="1304564"/>
                </a:lnTo>
                <a:lnTo>
                  <a:pt x="4481785" y="1301966"/>
                </a:lnTo>
                <a:lnTo>
                  <a:pt x="4481785" y="1299368"/>
                </a:lnTo>
                <a:lnTo>
                  <a:pt x="4481134" y="1298718"/>
                </a:lnTo>
                <a:lnTo>
                  <a:pt x="4479180" y="1298069"/>
                </a:lnTo>
                <a:lnTo>
                  <a:pt x="4477878" y="1295471"/>
                </a:lnTo>
                <a:lnTo>
                  <a:pt x="4476576" y="1293522"/>
                </a:lnTo>
                <a:lnTo>
                  <a:pt x="4477878" y="1290275"/>
                </a:lnTo>
                <a:lnTo>
                  <a:pt x="4479180" y="1288326"/>
                </a:lnTo>
                <a:lnTo>
                  <a:pt x="4485692" y="1283779"/>
                </a:lnTo>
                <a:lnTo>
                  <a:pt x="4492203" y="1278583"/>
                </a:lnTo>
                <a:lnTo>
                  <a:pt x="4494808" y="1275985"/>
                </a:lnTo>
                <a:lnTo>
                  <a:pt x="4497412" y="1274037"/>
                </a:lnTo>
                <a:lnTo>
                  <a:pt x="4501319" y="1272088"/>
                </a:lnTo>
                <a:lnTo>
                  <a:pt x="4505226" y="1270789"/>
                </a:lnTo>
                <a:lnTo>
                  <a:pt x="4507830" y="1274037"/>
                </a:lnTo>
                <a:lnTo>
                  <a:pt x="4509784" y="1278583"/>
                </a:lnTo>
                <a:lnTo>
                  <a:pt x="4511086" y="1278583"/>
                </a:lnTo>
                <a:lnTo>
                  <a:pt x="4514342" y="1279233"/>
                </a:lnTo>
                <a:lnTo>
                  <a:pt x="4517597" y="1279882"/>
                </a:lnTo>
                <a:lnTo>
                  <a:pt x="4520202" y="1278583"/>
                </a:lnTo>
                <a:lnTo>
                  <a:pt x="4520202" y="1273387"/>
                </a:lnTo>
                <a:lnTo>
                  <a:pt x="4520202" y="1268191"/>
                </a:lnTo>
                <a:lnTo>
                  <a:pt x="4518900" y="1263644"/>
                </a:lnTo>
                <a:lnTo>
                  <a:pt x="4517597" y="1261046"/>
                </a:lnTo>
                <a:lnTo>
                  <a:pt x="4518249" y="1258448"/>
                </a:lnTo>
                <a:lnTo>
                  <a:pt x="4519551" y="1255850"/>
                </a:lnTo>
                <a:lnTo>
                  <a:pt x="4520853" y="1253901"/>
                </a:lnTo>
                <a:lnTo>
                  <a:pt x="4522807" y="1253252"/>
                </a:lnTo>
                <a:lnTo>
                  <a:pt x="4524109" y="1252602"/>
                </a:lnTo>
                <a:lnTo>
                  <a:pt x="4525411" y="1251953"/>
                </a:lnTo>
                <a:lnTo>
                  <a:pt x="4527365" y="1251953"/>
                </a:lnTo>
                <a:lnTo>
                  <a:pt x="4529318" y="1252602"/>
                </a:lnTo>
                <a:lnTo>
                  <a:pt x="4533225" y="1253252"/>
                </a:lnTo>
                <a:lnTo>
                  <a:pt x="4535829" y="1253252"/>
                </a:lnTo>
                <a:lnTo>
                  <a:pt x="4539736" y="1259747"/>
                </a:lnTo>
                <a:lnTo>
                  <a:pt x="4543643" y="1265593"/>
                </a:lnTo>
                <a:lnTo>
                  <a:pt x="4548201" y="1266892"/>
                </a:lnTo>
                <a:lnTo>
                  <a:pt x="4553410" y="1268191"/>
                </a:lnTo>
                <a:lnTo>
                  <a:pt x="4555364" y="1266242"/>
                </a:lnTo>
                <a:lnTo>
                  <a:pt x="4557317" y="1263644"/>
                </a:lnTo>
                <a:lnTo>
                  <a:pt x="4557968" y="1260397"/>
                </a:lnTo>
                <a:lnTo>
                  <a:pt x="4558619" y="1258448"/>
                </a:lnTo>
                <a:lnTo>
                  <a:pt x="4556015" y="1255850"/>
                </a:lnTo>
                <a:lnTo>
                  <a:pt x="4550806" y="1253252"/>
                </a:lnTo>
                <a:lnTo>
                  <a:pt x="4549503" y="1248705"/>
                </a:lnTo>
                <a:lnTo>
                  <a:pt x="4548852" y="1243509"/>
                </a:lnTo>
                <a:lnTo>
                  <a:pt x="4549503" y="1240911"/>
                </a:lnTo>
                <a:lnTo>
                  <a:pt x="4549503" y="1238962"/>
                </a:lnTo>
                <a:lnTo>
                  <a:pt x="4550154" y="1237014"/>
                </a:lnTo>
                <a:lnTo>
                  <a:pt x="4550806" y="1235715"/>
                </a:lnTo>
                <a:lnTo>
                  <a:pt x="4553410" y="1234416"/>
                </a:lnTo>
                <a:lnTo>
                  <a:pt x="4556015" y="1234416"/>
                </a:lnTo>
                <a:lnTo>
                  <a:pt x="4558619" y="1235065"/>
                </a:lnTo>
                <a:lnTo>
                  <a:pt x="4561224" y="1235715"/>
                </a:lnTo>
                <a:lnTo>
                  <a:pt x="4563828" y="1236364"/>
                </a:lnTo>
                <a:lnTo>
                  <a:pt x="4566433" y="1237664"/>
                </a:lnTo>
                <a:lnTo>
                  <a:pt x="4567735" y="1238313"/>
                </a:lnTo>
                <a:lnTo>
                  <a:pt x="4569037" y="1238962"/>
                </a:lnTo>
                <a:lnTo>
                  <a:pt x="4570340" y="1238962"/>
                </a:lnTo>
                <a:lnTo>
                  <a:pt x="4572293" y="1238313"/>
                </a:lnTo>
                <a:lnTo>
                  <a:pt x="4574247" y="1237014"/>
                </a:lnTo>
                <a:lnTo>
                  <a:pt x="4575549" y="1235065"/>
                </a:lnTo>
                <a:lnTo>
                  <a:pt x="4576851" y="1233117"/>
                </a:lnTo>
                <a:lnTo>
                  <a:pt x="4576851" y="1230519"/>
                </a:lnTo>
                <a:lnTo>
                  <a:pt x="4572944" y="1226621"/>
                </a:lnTo>
                <a:lnTo>
                  <a:pt x="4566433" y="1222724"/>
                </a:lnTo>
                <a:lnTo>
                  <a:pt x="4565131" y="1220776"/>
                </a:lnTo>
                <a:lnTo>
                  <a:pt x="4563828" y="1218178"/>
                </a:lnTo>
                <a:lnTo>
                  <a:pt x="4563828" y="1214930"/>
                </a:lnTo>
                <a:lnTo>
                  <a:pt x="4563828" y="1212982"/>
                </a:lnTo>
                <a:lnTo>
                  <a:pt x="4564479" y="1209084"/>
                </a:lnTo>
                <a:lnTo>
                  <a:pt x="4565131" y="1204538"/>
                </a:lnTo>
                <a:lnTo>
                  <a:pt x="4567084" y="1200641"/>
                </a:lnTo>
                <a:lnTo>
                  <a:pt x="4569037" y="1198043"/>
                </a:lnTo>
                <a:lnTo>
                  <a:pt x="4572944" y="1196094"/>
                </a:lnTo>
                <a:lnTo>
                  <a:pt x="4576851" y="1195444"/>
                </a:lnTo>
                <a:lnTo>
                  <a:pt x="4581409" y="1195444"/>
                </a:lnTo>
                <a:lnTo>
                  <a:pt x="4584665" y="1195444"/>
                </a:lnTo>
                <a:lnTo>
                  <a:pt x="4588572" y="1199342"/>
                </a:lnTo>
                <a:lnTo>
                  <a:pt x="4592478" y="1202589"/>
                </a:lnTo>
                <a:lnTo>
                  <a:pt x="4596385" y="1209084"/>
                </a:lnTo>
                <a:lnTo>
                  <a:pt x="4600292" y="1212982"/>
                </a:lnTo>
                <a:lnTo>
                  <a:pt x="4602245" y="1214930"/>
                </a:lnTo>
                <a:lnTo>
                  <a:pt x="4605501" y="1216229"/>
                </a:lnTo>
                <a:lnTo>
                  <a:pt x="4606803" y="1216229"/>
                </a:lnTo>
                <a:lnTo>
                  <a:pt x="4608106" y="1216229"/>
                </a:lnTo>
                <a:lnTo>
                  <a:pt x="4609408" y="1216229"/>
                </a:lnTo>
                <a:lnTo>
                  <a:pt x="4610710" y="1215580"/>
                </a:lnTo>
                <a:lnTo>
                  <a:pt x="4612664" y="1213631"/>
                </a:lnTo>
                <a:lnTo>
                  <a:pt x="4614617" y="1210383"/>
                </a:lnTo>
                <a:lnTo>
                  <a:pt x="4615919" y="1208435"/>
                </a:lnTo>
                <a:lnTo>
                  <a:pt x="4617222" y="1207136"/>
                </a:lnTo>
                <a:lnTo>
                  <a:pt x="4618524" y="1205837"/>
                </a:lnTo>
                <a:lnTo>
                  <a:pt x="4620477" y="1205187"/>
                </a:lnTo>
                <a:lnTo>
                  <a:pt x="4623082" y="1203888"/>
                </a:lnTo>
                <a:lnTo>
                  <a:pt x="4625686" y="1203239"/>
                </a:lnTo>
                <a:lnTo>
                  <a:pt x="4628291" y="1203888"/>
                </a:lnTo>
                <a:lnTo>
                  <a:pt x="4630896" y="1205187"/>
                </a:lnTo>
                <a:lnTo>
                  <a:pt x="4636105" y="1207785"/>
                </a:lnTo>
                <a:lnTo>
                  <a:pt x="4641314" y="1210383"/>
                </a:lnTo>
                <a:lnTo>
                  <a:pt x="4649779" y="1210383"/>
                </a:lnTo>
                <a:lnTo>
                  <a:pt x="4656290" y="1210383"/>
                </a:lnTo>
                <a:lnTo>
                  <a:pt x="4665406" y="1201290"/>
                </a:lnTo>
                <a:lnTo>
                  <a:pt x="4674522" y="1192197"/>
                </a:lnTo>
                <a:lnTo>
                  <a:pt x="4676475" y="1191547"/>
                </a:lnTo>
                <a:lnTo>
                  <a:pt x="4679080" y="1191547"/>
                </a:lnTo>
                <a:lnTo>
                  <a:pt x="4682335" y="1191547"/>
                </a:lnTo>
                <a:lnTo>
                  <a:pt x="4685591" y="1192197"/>
                </a:lnTo>
                <a:lnTo>
                  <a:pt x="4688847" y="1192197"/>
                </a:lnTo>
                <a:lnTo>
                  <a:pt x="4692103" y="1193496"/>
                </a:lnTo>
                <a:lnTo>
                  <a:pt x="4694707" y="1193496"/>
                </a:lnTo>
                <a:lnTo>
                  <a:pt x="4697963" y="1192197"/>
                </a:lnTo>
                <a:lnTo>
                  <a:pt x="4699916" y="1191547"/>
                </a:lnTo>
                <a:lnTo>
                  <a:pt x="4702521" y="1190249"/>
                </a:lnTo>
                <a:lnTo>
                  <a:pt x="4705125" y="1188300"/>
                </a:lnTo>
                <a:lnTo>
                  <a:pt x="4708381" y="1185702"/>
                </a:lnTo>
                <a:lnTo>
                  <a:pt x="4710986" y="1183753"/>
                </a:lnTo>
                <a:lnTo>
                  <a:pt x="4713590" y="1181155"/>
                </a:lnTo>
                <a:lnTo>
                  <a:pt x="4716195" y="1179856"/>
                </a:lnTo>
                <a:lnTo>
                  <a:pt x="4718148" y="1179206"/>
                </a:lnTo>
                <a:lnTo>
                  <a:pt x="4723357" y="1177908"/>
                </a:lnTo>
                <a:close/>
                <a:moveTo>
                  <a:pt x="7835798" y="1125167"/>
                </a:moveTo>
                <a:lnTo>
                  <a:pt x="7837100" y="1127125"/>
                </a:lnTo>
                <a:lnTo>
                  <a:pt x="7838403" y="1129083"/>
                </a:lnTo>
                <a:lnTo>
                  <a:pt x="7839705" y="1131694"/>
                </a:lnTo>
                <a:lnTo>
                  <a:pt x="7840356" y="1134958"/>
                </a:lnTo>
                <a:lnTo>
                  <a:pt x="7841007" y="1142138"/>
                </a:lnTo>
                <a:lnTo>
                  <a:pt x="7841007" y="1148665"/>
                </a:lnTo>
                <a:lnTo>
                  <a:pt x="7838403" y="1152582"/>
                </a:lnTo>
                <a:lnTo>
                  <a:pt x="7835798" y="1156498"/>
                </a:lnTo>
                <a:lnTo>
                  <a:pt x="7835798" y="1159109"/>
                </a:lnTo>
                <a:lnTo>
                  <a:pt x="7837100" y="1161720"/>
                </a:lnTo>
                <a:lnTo>
                  <a:pt x="7839054" y="1164984"/>
                </a:lnTo>
                <a:lnTo>
                  <a:pt x="7841007" y="1167595"/>
                </a:lnTo>
                <a:lnTo>
                  <a:pt x="7845565" y="1172164"/>
                </a:lnTo>
                <a:lnTo>
                  <a:pt x="7848170" y="1176733"/>
                </a:lnTo>
                <a:lnTo>
                  <a:pt x="7850123" y="1181302"/>
                </a:lnTo>
                <a:lnTo>
                  <a:pt x="7850774" y="1187177"/>
                </a:lnTo>
                <a:lnTo>
                  <a:pt x="7850774" y="1192399"/>
                </a:lnTo>
                <a:lnTo>
                  <a:pt x="7850774" y="1197621"/>
                </a:lnTo>
                <a:lnTo>
                  <a:pt x="7853379" y="1202843"/>
                </a:lnTo>
                <a:lnTo>
                  <a:pt x="7855983" y="1208064"/>
                </a:lnTo>
                <a:lnTo>
                  <a:pt x="7857937" y="1213939"/>
                </a:lnTo>
                <a:lnTo>
                  <a:pt x="7858588" y="1218508"/>
                </a:lnTo>
                <a:lnTo>
                  <a:pt x="7857937" y="1221772"/>
                </a:lnTo>
                <a:lnTo>
                  <a:pt x="7856635" y="1226341"/>
                </a:lnTo>
                <a:lnTo>
                  <a:pt x="7855983" y="1228299"/>
                </a:lnTo>
                <a:lnTo>
                  <a:pt x="7854030" y="1230910"/>
                </a:lnTo>
                <a:lnTo>
                  <a:pt x="7852728" y="1232216"/>
                </a:lnTo>
                <a:lnTo>
                  <a:pt x="7850774" y="1233521"/>
                </a:lnTo>
                <a:lnTo>
                  <a:pt x="7845565" y="1235479"/>
                </a:lnTo>
                <a:lnTo>
                  <a:pt x="7839705" y="1236132"/>
                </a:lnTo>
                <a:lnTo>
                  <a:pt x="7833194" y="1236132"/>
                </a:lnTo>
                <a:lnTo>
                  <a:pt x="7827985" y="1236132"/>
                </a:lnTo>
                <a:lnTo>
                  <a:pt x="7819520" y="1236132"/>
                </a:lnTo>
                <a:lnTo>
                  <a:pt x="7809753" y="1236132"/>
                </a:lnTo>
                <a:lnTo>
                  <a:pt x="7800637" y="1235479"/>
                </a:lnTo>
                <a:lnTo>
                  <a:pt x="7794125" y="1233521"/>
                </a:lnTo>
                <a:lnTo>
                  <a:pt x="7786312" y="1230910"/>
                </a:lnTo>
                <a:lnTo>
                  <a:pt x="7777196" y="1226994"/>
                </a:lnTo>
                <a:lnTo>
                  <a:pt x="7773289" y="1224383"/>
                </a:lnTo>
                <a:lnTo>
                  <a:pt x="7768731" y="1221772"/>
                </a:lnTo>
                <a:lnTo>
                  <a:pt x="7765475" y="1218508"/>
                </a:lnTo>
                <a:lnTo>
                  <a:pt x="7762871" y="1215897"/>
                </a:lnTo>
                <a:lnTo>
                  <a:pt x="7761568" y="1214592"/>
                </a:lnTo>
                <a:lnTo>
                  <a:pt x="7760266" y="1211981"/>
                </a:lnTo>
                <a:lnTo>
                  <a:pt x="7758964" y="1209370"/>
                </a:lnTo>
                <a:lnTo>
                  <a:pt x="7758964" y="1206106"/>
                </a:lnTo>
                <a:lnTo>
                  <a:pt x="7758313" y="1199579"/>
                </a:lnTo>
                <a:lnTo>
                  <a:pt x="7758313" y="1192399"/>
                </a:lnTo>
                <a:lnTo>
                  <a:pt x="7757010" y="1187177"/>
                </a:lnTo>
                <a:lnTo>
                  <a:pt x="7757010" y="1181955"/>
                </a:lnTo>
                <a:lnTo>
                  <a:pt x="7756359" y="1176080"/>
                </a:lnTo>
                <a:lnTo>
                  <a:pt x="7755708" y="1171511"/>
                </a:lnTo>
                <a:lnTo>
                  <a:pt x="7754406" y="1170858"/>
                </a:lnTo>
                <a:lnTo>
                  <a:pt x="7752453" y="1170858"/>
                </a:lnTo>
                <a:lnTo>
                  <a:pt x="7751150" y="1170858"/>
                </a:lnTo>
                <a:lnTo>
                  <a:pt x="7749197" y="1170858"/>
                </a:lnTo>
                <a:lnTo>
                  <a:pt x="7745290" y="1172164"/>
                </a:lnTo>
                <a:lnTo>
                  <a:pt x="7742685" y="1174122"/>
                </a:lnTo>
                <a:lnTo>
                  <a:pt x="7739430" y="1176733"/>
                </a:lnTo>
                <a:lnTo>
                  <a:pt x="7736825" y="1180650"/>
                </a:lnTo>
                <a:lnTo>
                  <a:pt x="7734221" y="1185219"/>
                </a:lnTo>
                <a:lnTo>
                  <a:pt x="7732267" y="1189788"/>
                </a:lnTo>
                <a:lnTo>
                  <a:pt x="7732918" y="1195010"/>
                </a:lnTo>
                <a:lnTo>
                  <a:pt x="7735523" y="1202190"/>
                </a:lnTo>
                <a:lnTo>
                  <a:pt x="7738127" y="1209370"/>
                </a:lnTo>
                <a:lnTo>
                  <a:pt x="7740081" y="1215897"/>
                </a:lnTo>
                <a:lnTo>
                  <a:pt x="7745290" y="1223077"/>
                </a:lnTo>
                <a:lnTo>
                  <a:pt x="7751801" y="1230910"/>
                </a:lnTo>
                <a:lnTo>
                  <a:pt x="7758964" y="1238743"/>
                </a:lnTo>
                <a:lnTo>
                  <a:pt x="7765475" y="1243965"/>
                </a:lnTo>
                <a:lnTo>
                  <a:pt x="7772638" y="1245923"/>
                </a:lnTo>
                <a:lnTo>
                  <a:pt x="7781103" y="1247881"/>
                </a:lnTo>
                <a:lnTo>
                  <a:pt x="7789567" y="1248534"/>
                </a:lnTo>
                <a:lnTo>
                  <a:pt x="7796730" y="1249187"/>
                </a:lnTo>
                <a:lnTo>
                  <a:pt x="7801939" y="1248534"/>
                </a:lnTo>
                <a:lnTo>
                  <a:pt x="7809753" y="1247229"/>
                </a:lnTo>
                <a:lnTo>
                  <a:pt x="7814311" y="1246576"/>
                </a:lnTo>
                <a:lnTo>
                  <a:pt x="7818217" y="1245923"/>
                </a:lnTo>
                <a:lnTo>
                  <a:pt x="7822124" y="1245923"/>
                </a:lnTo>
                <a:lnTo>
                  <a:pt x="7825380" y="1246576"/>
                </a:lnTo>
                <a:lnTo>
                  <a:pt x="7828636" y="1247229"/>
                </a:lnTo>
                <a:lnTo>
                  <a:pt x="7832542" y="1248534"/>
                </a:lnTo>
                <a:lnTo>
                  <a:pt x="7834496" y="1249840"/>
                </a:lnTo>
                <a:lnTo>
                  <a:pt x="7836449" y="1251145"/>
                </a:lnTo>
                <a:lnTo>
                  <a:pt x="7837752" y="1252451"/>
                </a:lnTo>
                <a:lnTo>
                  <a:pt x="7837752" y="1254409"/>
                </a:lnTo>
                <a:lnTo>
                  <a:pt x="7838403" y="1255714"/>
                </a:lnTo>
                <a:lnTo>
                  <a:pt x="7838403" y="1257672"/>
                </a:lnTo>
                <a:lnTo>
                  <a:pt x="7837752" y="1259631"/>
                </a:lnTo>
                <a:lnTo>
                  <a:pt x="7836449" y="1262242"/>
                </a:lnTo>
                <a:lnTo>
                  <a:pt x="7833194" y="1266811"/>
                </a:lnTo>
                <a:lnTo>
                  <a:pt x="7830589" y="1269422"/>
                </a:lnTo>
                <a:lnTo>
                  <a:pt x="7827333" y="1275296"/>
                </a:lnTo>
                <a:lnTo>
                  <a:pt x="7822124" y="1281824"/>
                </a:lnTo>
                <a:lnTo>
                  <a:pt x="7818869" y="1285087"/>
                </a:lnTo>
                <a:lnTo>
                  <a:pt x="7816264" y="1287698"/>
                </a:lnTo>
                <a:lnTo>
                  <a:pt x="7812357" y="1289657"/>
                </a:lnTo>
                <a:lnTo>
                  <a:pt x="7809102" y="1290309"/>
                </a:lnTo>
                <a:lnTo>
                  <a:pt x="7805195" y="1289657"/>
                </a:lnTo>
                <a:lnTo>
                  <a:pt x="7800637" y="1287698"/>
                </a:lnTo>
                <a:lnTo>
                  <a:pt x="7796730" y="1285087"/>
                </a:lnTo>
                <a:lnTo>
                  <a:pt x="7794125" y="1282477"/>
                </a:lnTo>
                <a:lnTo>
                  <a:pt x="7790219" y="1280518"/>
                </a:lnTo>
                <a:lnTo>
                  <a:pt x="7786312" y="1277907"/>
                </a:lnTo>
                <a:lnTo>
                  <a:pt x="7784358" y="1277255"/>
                </a:lnTo>
                <a:lnTo>
                  <a:pt x="7782405" y="1276602"/>
                </a:lnTo>
                <a:lnTo>
                  <a:pt x="7780451" y="1276602"/>
                </a:lnTo>
                <a:lnTo>
                  <a:pt x="7778498" y="1277255"/>
                </a:lnTo>
                <a:lnTo>
                  <a:pt x="7775893" y="1284435"/>
                </a:lnTo>
                <a:lnTo>
                  <a:pt x="7773289" y="1292920"/>
                </a:lnTo>
                <a:lnTo>
                  <a:pt x="7766778" y="1301406"/>
                </a:lnTo>
                <a:lnTo>
                  <a:pt x="7758313" y="1308586"/>
                </a:lnTo>
                <a:lnTo>
                  <a:pt x="7751801" y="1313808"/>
                </a:lnTo>
                <a:lnTo>
                  <a:pt x="7745290" y="1319030"/>
                </a:lnTo>
                <a:lnTo>
                  <a:pt x="7743337" y="1323599"/>
                </a:lnTo>
                <a:lnTo>
                  <a:pt x="7742034" y="1328168"/>
                </a:lnTo>
                <a:lnTo>
                  <a:pt x="7740732" y="1332737"/>
                </a:lnTo>
                <a:lnTo>
                  <a:pt x="7740081" y="1337306"/>
                </a:lnTo>
                <a:lnTo>
                  <a:pt x="7736174" y="1344487"/>
                </a:lnTo>
                <a:lnTo>
                  <a:pt x="7732267" y="1349708"/>
                </a:lnTo>
                <a:lnTo>
                  <a:pt x="7727058" y="1347097"/>
                </a:lnTo>
                <a:lnTo>
                  <a:pt x="7722500" y="1345139"/>
                </a:lnTo>
                <a:lnTo>
                  <a:pt x="7721198" y="1339917"/>
                </a:lnTo>
                <a:lnTo>
                  <a:pt x="7720547" y="1334695"/>
                </a:lnTo>
                <a:lnTo>
                  <a:pt x="7720547" y="1328821"/>
                </a:lnTo>
                <a:lnTo>
                  <a:pt x="7719244" y="1324252"/>
                </a:lnTo>
                <a:lnTo>
                  <a:pt x="7718593" y="1321641"/>
                </a:lnTo>
                <a:lnTo>
                  <a:pt x="7716640" y="1318377"/>
                </a:lnTo>
                <a:lnTo>
                  <a:pt x="7714035" y="1315113"/>
                </a:lnTo>
                <a:lnTo>
                  <a:pt x="7712082" y="1313808"/>
                </a:lnTo>
                <a:lnTo>
                  <a:pt x="7709477" y="1314461"/>
                </a:lnTo>
                <a:lnTo>
                  <a:pt x="7706873" y="1315766"/>
                </a:lnTo>
                <a:lnTo>
                  <a:pt x="7703617" y="1318377"/>
                </a:lnTo>
                <a:lnTo>
                  <a:pt x="7701664" y="1321641"/>
                </a:lnTo>
                <a:lnTo>
                  <a:pt x="7701664" y="1324252"/>
                </a:lnTo>
                <a:lnTo>
                  <a:pt x="7701664" y="1328168"/>
                </a:lnTo>
                <a:lnTo>
                  <a:pt x="7702315" y="1332737"/>
                </a:lnTo>
                <a:lnTo>
                  <a:pt x="7704268" y="1337306"/>
                </a:lnTo>
                <a:lnTo>
                  <a:pt x="7704268" y="1339265"/>
                </a:lnTo>
                <a:lnTo>
                  <a:pt x="7705571" y="1341223"/>
                </a:lnTo>
                <a:lnTo>
                  <a:pt x="7706873" y="1343181"/>
                </a:lnTo>
                <a:lnTo>
                  <a:pt x="7708175" y="1344487"/>
                </a:lnTo>
                <a:lnTo>
                  <a:pt x="7711431" y="1348403"/>
                </a:lnTo>
                <a:lnTo>
                  <a:pt x="7714687" y="1352319"/>
                </a:lnTo>
                <a:lnTo>
                  <a:pt x="7715989" y="1356889"/>
                </a:lnTo>
                <a:lnTo>
                  <a:pt x="7717942" y="1362763"/>
                </a:lnTo>
                <a:lnTo>
                  <a:pt x="7719244" y="1368638"/>
                </a:lnTo>
                <a:lnTo>
                  <a:pt x="7719244" y="1373207"/>
                </a:lnTo>
                <a:lnTo>
                  <a:pt x="7719244" y="1377123"/>
                </a:lnTo>
                <a:lnTo>
                  <a:pt x="7717291" y="1381693"/>
                </a:lnTo>
                <a:lnTo>
                  <a:pt x="7716640" y="1383651"/>
                </a:lnTo>
                <a:lnTo>
                  <a:pt x="7715338" y="1385609"/>
                </a:lnTo>
                <a:lnTo>
                  <a:pt x="7713384" y="1387567"/>
                </a:lnTo>
                <a:lnTo>
                  <a:pt x="7712082" y="1388220"/>
                </a:lnTo>
                <a:lnTo>
                  <a:pt x="7704919" y="1384303"/>
                </a:lnTo>
                <a:lnTo>
                  <a:pt x="7696455" y="1381040"/>
                </a:lnTo>
                <a:lnTo>
                  <a:pt x="7687990" y="1385609"/>
                </a:lnTo>
                <a:lnTo>
                  <a:pt x="7680176" y="1390831"/>
                </a:lnTo>
                <a:lnTo>
                  <a:pt x="7678223" y="1390831"/>
                </a:lnTo>
                <a:lnTo>
                  <a:pt x="7676921" y="1389525"/>
                </a:lnTo>
                <a:lnTo>
                  <a:pt x="7674967" y="1388220"/>
                </a:lnTo>
                <a:lnTo>
                  <a:pt x="7673014" y="1386914"/>
                </a:lnTo>
                <a:lnTo>
                  <a:pt x="7669758" y="1383651"/>
                </a:lnTo>
                <a:lnTo>
                  <a:pt x="7667805" y="1381040"/>
                </a:lnTo>
                <a:lnTo>
                  <a:pt x="7661293" y="1377776"/>
                </a:lnTo>
                <a:lnTo>
                  <a:pt x="7654782" y="1373207"/>
                </a:lnTo>
                <a:lnTo>
                  <a:pt x="7648922" y="1368638"/>
                </a:lnTo>
                <a:lnTo>
                  <a:pt x="7644364" y="1365374"/>
                </a:lnTo>
                <a:lnTo>
                  <a:pt x="7639806" y="1364721"/>
                </a:lnTo>
                <a:lnTo>
                  <a:pt x="7633945" y="1364069"/>
                </a:lnTo>
                <a:lnTo>
                  <a:pt x="7627434" y="1363416"/>
                </a:lnTo>
                <a:lnTo>
                  <a:pt x="7621574" y="1362763"/>
                </a:lnTo>
                <a:lnTo>
                  <a:pt x="7615714" y="1362763"/>
                </a:lnTo>
                <a:lnTo>
                  <a:pt x="7607249" y="1362763"/>
                </a:lnTo>
                <a:lnTo>
                  <a:pt x="7598784" y="1361458"/>
                </a:lnTo>
                <a:lnTo>
                  <a:pt x="7593575" y="1360152"/>
                </a:lnTo>
                <a:lnTo>
                  <a:pt x="7589668" y="1356889"/>
                </a:lnTo>
                <a:lnTo>
                  <a:pt x="7585761" y="1352319"/>
                </a:lnTo>
                <a:lnTo>
                  <a:pt x="7582506" y="1347097"/>
                </a:lnTo>
                <a:lnTo>
                  <a:pt x="7580552" y="1342528"/>
                </a:lnTo>
                <a:lnTo>
                  <a:pt x="7584459" y="1335348"/>
                </a:lnTo>
                <a:lnTo>
                  <a:pt x="7588366" y="1326863"/>
                </a:lnTo>
                <a:lnTo>
                  <a:pt x="7588366" y="1324252"/>
                </a:lnTo>
                <a:lnTo>
                  <a:pt x="7587715" y="1320335"/>
                </a:lnTo>
                <a:lnTo>
                  <a:pt x="7587063" y="1317072"/>
                </a:lnTo>
                <a:lnTo>
                  <a:pt x="7585761" y="1313808"/>
                </a:lnTo>
                <a:lnTo>
                  <a:pt x="7584459" y="1312502"/>
                </a:lnTo>
                <a:lnTo>
                  <a:pt x="7582506" y="1311197"/>
                </a:lnTo>
                <a:lnTo>
                  <a:pt x="7579901" y="1309891"/>
                </a:lnTo>
                <a:lnTo>
                  <a:pt x="7577948" y="1309239"/>
                </a:lnTo>
                <a:lnTo>
                  <a:pt x="7573390" y="1307933"/>
                </a:lnTo>
                <a:lnTo>
                  <a:pt x="7570134" y="1306628"/>
                </a:lnTo>
                <a:lnTo>
                  <a:pt x="7567529" y="1302059"/>
                </a:lnTo>
                <a:lnTo>
                  <a:pt x="7565576" y="1296837"/>
                </a:lnTo>
                <a:lnTo>
                  <a:pt x="7564925" y="1294879"/>
                </a:lnTo>
                <a:lnTo>
                  <a:pt x="7563623" y="1292920"/>
                </a:lnTo>
                <a:lnTo>
                  <a:pt x="7563623" y="1291615"/>
                </a:lnTo>
                <a:lnTo>
                  <a:pt x="7564925" y="1290309"/>
                </a:lnTo>
                <a:lnTo>
                  <a:pt x="7566227" y="1288351"/>
                </a:lnTo>
                <a:lnTo>
                  <a:pt x="7568180" y="1287046"/>
                </a:lnTo>
                <a:lnTo>
                  <a:pt x="7570134" y="1285740"/>
                </a:lnTo>
                <a:lnTo>
                  <a:pt x="7572738" y="1284435"/>
                </a:lnTo>
                <a:lnTo>
                  <a:pt x="7577296" y="1281824"/>
                </a:lnTo>
                <a:lnTo>
                  <a:pt x="7580552" y="1279866"/>
                </a:lnTo>
                <a:lnTo>
                  <a:pt x="7580552" y="1277255"/>
                </a:lnTo>
                <a:lnTo>
                  <a:pt x="7579901" y="1273991"/>
                </a:lnTo>
                <a:lnTo>
                  <a:pt x="7579901" y="1272033"/>
                </a:lnTo>
                <a:lnTo>
                  <a:pt x="7579250" y="1270727"/>
                </a:lnTo>
                <a:lnTo>
                  <a:pt x="7578599" y="1270075"/>
                </a:lnTo>
                <a:lnTo>
                  <a:pt x="7577948" y="1269422"/>
                </a:lnTo>
                <a:lnTo>
                  <a:pt x="7571436" y="1267464"/>
                </a:lnTo>
                <a:lnTo>
                  <a:pt x="7564925" y="1264853"/>
                </a:lnTo>
                <a:lnTo>
                  <a:pt x="7560367" y="1260283"/>
                </a:lnTo>
                <a:lnTo>
                  <a:pt x="7556460" y="1254409"/>
                </a:lnTo>
                <a:lnTo>
                  <a:pt x="7561669" y="1246576"/>
                </a:lnTo>
                <a:lnTo>
                  <a:pt x="7567529" y="1238743"/>
                </a:lnTo>
                <a:lnTo>
                  <a:pt x="7568180" y="1236785"/>
                </a:lnTo>
                <a:lnTo>
                  <a:pt x="7568180" y="1234174"/>
                </a:lnTo>
                <a:lnTo>
                  <a:pt x="7568180" y="1230910"/>
                </a:lnTo>
                <a:lnTo>
                  <a:pt x="7567529" y="1227647"/>
                </a:lnTo>
                <a:lnTo>
                  <a:pt x="7566878" y="1224383"/>
                </a:lnTo>
                <a:lnTo>
                  <a:pt x="7566878" y="1221119"/>
                </a:lnTo>
                <a:lnTo>
                  <a:pt x="7566878" y="1217856"/>
                </a:lnTo>
                <a:lnTo>
                  <a:pt x="7567529" y="1215897"/>
                </a:lnTo>
                <a:lnTo>
                  <a:pt x="7568832" y="1213286"/>
                </a:lnTo>
                <a:lnTo>
                  <a:pt x="7571436" y="1210675"/>
                </a:lnTo>
                <a:lnTo>
                  <a:pt x="7575343" y="1208064"/>
                </a:lnTo>
                <a:lnTo>
                  <a:pt x="7577948" y="1205454"/>
                </a:lnTo>
                <a:lnTo>
                  <a:pt x="7579250" y="1197621"/>
                </a:lnTo>
                <a:lnTo>
                  <a:pt x="7580552" y="1189788"/>
                </a:lnTo>
                <a:lnTo>
                  <a:pt x="7583157" y="1187830"/>
                </a:lnTo>
                <a:lnTo>
                  <a:pt x="7587063" y="1187177"/>
                </a:lnTo>
                <a:lnTo>
                  <a:pt x="7590319" y="1187177"/>
                </a:lnTo>
                <a:lnTo>
                  <a:pt x="7593575" y="1187177"/>
                </a:lnTo>
                <a:lnTo>
                  <a:pt x="7599435" y="1196315"/>
                </a:lnTo>
                <a:lnTo>
                  <a:pt x="7605946" y="1205454"/>
                </a:lnTo>
                <a:lnTo>
                  <a:pt x="7613109" y="1202843"/>
                </a:lnTo>
                <a:lnTo>
                  <a:pt x="7621574" y="1200232"/>
                </a:lnTo>
                <a:lnTo>
                  <a:pt x="7626132" y="1200232"/>
                </a:lnTo>
                <a:lnTo>
                  <a:pt x="7631341" y="1200884"/>
                </a:lnTo>
                <a:lnTo>
                  <a:pt x="7635899" y="1201537"/>
                </a:lnTo>
                <a:lnTo>
                  <a:pt x="7639806" y="1202843"/>
                </a:lnTo>
                <a:lnTo>
                  <a:pt x="7645666" y="1206106"/>
                </a:lnTo>
                <a:lnTo>
                  <a:pt x="7652177" y="1211328"/>
                </a:lnTo>
                <a:lnTo>
                  <a:pt x="7658038" y="1216550"/>
                </a:lnTo>
                <a:lnTo>
                  <a:pt x="7662595" y="1221119"/>
                </a:lnTo>
                <a:lnTo>
                  <a:pt x="7671060" y="1225036"/>
                </a:lnTo>
                <a:lnTo>
                  <a:pt x="7677572" y="1228952"/>
                </a:lnTo>
                <a:lnTo>
                  <a:pt x="7682130" y="1228952"/>
                </a:lnTo>
                <a:lnTo>
                  <a:pt x="7687990" y="1229605"/>
                </a:lnTo>
                <a:lnTo>
                  <a:pt x="7691246" y="1228952"/>
                </a:lnTo>
                <a:lnTo>
                  <a:pt x="7693199" y="1228952"/>
                </a:lnTo>
                <a:lnTo>
                  <a:pt x="7695152" y="1227647"/>
                </a:lnTo>
                <a:lnTo>
                  <a:pt x="7696455" y="1226341"/>
                </a:lnTo>
                <a:lnTo>
                  <a:pt x="7698408" y="1225036"/>
                </a:lnTo>
                <a:lnTo>
                  <a:pt x="7699059" y="1222425"/>
                </a:lnTo>
                <a:lnTo>
                  <a:pt x="7700361" y="1219814"/>
                </a:lnTo>
                <a:lnTo>
                  <a:pt x="7700361" y="1217203"/>
                </a:lnTo>
                <a:lnTo>
                  <a:pt x="7700361" y="1214592"/>
                </a:lnTo>
                <a:lnTo>
                  <a:pt x="7700361" y="1211981"/>
                </a:lnTo>
                <a:lnTo>
                  <a:pt x="7699710" y="1209370"/>
                </a:lnTo>
                <a:lnTo>
                  <a:pt x="7699059" y="1208064"/>
                </a:lnTo>
                <a:lnTo>
                  <a:pt x="7698408" y="1206106"/>
                </a:lnTo>
                <a:lnTo>
                  <a:pt x="7697757" y="1204148"/>
                </a:lnTo>
                <a:lnTo>
                  <a:pt x="7696455" y="1202843"/>
                </a:lnTo>
                <a:lnTo>
                  <a:pt x="7695152" y="1200884"/>
                </a:lnTo>
                <a:lnTo>
                  <a:pt x="7691246" y="1198926"/>
                </a:lnTo>
                <a:lnTo>
                  <a:pt x="7687990" y="1197621"/>
                </a:lnTo>
                <a:lnTo>
                  <a:pt x="7684083" y="1196315"/>
                </a:lnTo>
                <a:lnTo>
                  <a:pt x="7679525" y="1195010"/>
                </a:lnTo>
                <a:lnTo>
                  <a:pt x="7677572" y="1194357"/>
                </a:lnTo>
                <a:lnTo>
                  <a:pt x="7675618" y="1192399"/>
                </a:lnTo>
                <a:lnTo>
                  <a:pt x="7673665" y="1191093"/>
                </a:lnTo>
                <a:lnTo>
                  <a:pt x="7673014" y="1189788"/>
                </a:lnTo>
                <a:lnTo>
                  <a:pt x="7669758" y="1181955"/>
                </a:lnTo>
                <a:lnTo>
                  <a:pt x="7667805" y="1174122"/>
                </a:lnTo>
                <a:lnTo>
                  <a:pt x="7668456" y="1168900"/>
                </a:lnTo>
                <a:lnTo>
                  <a:pt x="7669758" y="1163678"/>
                </a:lnTo>
                <a:lnTo>
                  <a:pt x="7668456" y="1156498"/>
                </a:lnTo>
                <a:lnTo>
                  <a:pt x="7667805" y="1151276"/>
                </a:lnTo>
                <a:lnTo>
                  <a:pt x="7668456" y="1149318"/>
                </a:lnTo>
                <a:lnTo>
                  <a:pt x="7670409" y="1147360"/>
                </a:lnTo>
                <a:lnTo>
                  <a:pt x="7673014" y="1146054"/>
                </a:lnTo>
                <a:lnTo>
                  <a:pt x="7675618" y="1146054"/>
                </a:lnTo>
                <a:lnTo>
                  <a:pt x="7678223" y="1145402"/>
                </a:lnTo>
                <a:lnTo>
                  <a:pt x="7682130" y="1145402"/>
                </a:lnTo>
                <a:lnTo>
                  <a:pt x="7685385" y="1146054"/>
                </a:lnTo>
                <a:lnTo>
                  <a:pt x="7689943" y="1146707"/>
                </a:lnTo>
                <a:lnTo>
                  <a:pt x="7697757" y="1148665"/>
                </a:lnTo>
                <a:lnTo>
                  <a:pt x="7704268" y="1151276"/>
                </a:lnTo>
                <a:lnTo>
                  <a:pt x="7706873" y="1153887"/>
                </a:lnTo>
                <a:lnTo>
                  <a:pt x="7710780" y="1157151"/>
                </a:lnTo>
                <a:lnTo>
                  <a:pt x="7712733" y="1158456"/>
                </a:lnTo>
                <a:lnTo>
                  <a:pt x="7715338" y="1159762"/>
                </a:lnTo>
                <a:lnTo>
                  <a:pt x="7717291" y="1161068"/>
                </a:lnTo>
                <a:lnTo>
                  <a:pt x="7719244" y="1161068"/>
                </a:lnTo>
                <a:lnTo>
                  <a:pt x="7727058" y="1159762"/>
                </a:lnTo>
                <a:lnTo>
                  <a:pt x="7732267" y="1158456"/>
                </a:lnTo>
                <a:lnTo>
                  <a:pt x="7736174" y="1156498"/>
                </a:lnTo>
                <a:lnTo>
                  <a:pt x="7740081" y="1153235"/>
                </a:lnTo>
                <a:lnTo>
                  <a:pt x="7743988" y="1149971"/>
                </a:lnTo>
                <a:lnTo>
                  <a:pt x="7747895" y="1146054"/>
                </a:lnTo>
                <a:lnTo>
                  <a:pt x="7751801" y="1142138"/>
                </a:lnTo>
                <a:lnTo>
                  <a:pt x="7755057" y="1138875"/>
                </a:lnTo>
                <a:lnTo>
                  <a:pt x="7758964" y="1135611"/>
                </a:lnTo>
                <a:lnTo>
                  <a:pt x="7762871" y="1133000"/>
                </a:lnTo>
                <a:lnTo>
                  <a:pt x="7767429" y="1131042"/>
                </a:lnTo>
                <a:lnTo>
                  <a:pt x="7773289" y="1129736"/>
                </a:lnTo>
                <a:lnTo>
                  <a:pt x="7779149" y="1128431"/>
                </a:lnTo>
                <a:lnTo>
                  <a:pt x="7783707" y="1127778"/>
                </a:lnTo>
                <a:lnTo>
                  <a:pt x="7786312" y="1128431"/>
                </a:lnTo>
                <a:lnTo>
                  <a:pt x="7789567" y="1129083"/>
                </a:lnTo>
                <a:lnTo>
                  <a:pt x="7792172" y="1130389"/>
                </a:lnTo>
                <a:lnTo>
                  <a:pt x="7794776" y="1131694"/>
                </a:lnTo>
                <a:lnTo>
                  <a:pt x="7799986" y="1134305"/>
                </a:lnTo>
                <a:lnTo>
                  <a:pt x="7803892" y="1135611"/>
                </a:lnTo>
                <a:lnTo>
                  <a:pt x="7810404" y="1134958"/>
                </a:lnTo>
                <a:lnTo>
                  <a:pt x="7817566" y="1133000"/>
                </a:lnTo>
                <a:lnTo>
                  <a:pt x="7823427" y="1130389"/>
                </a:lnTo>
                <a:lnTo>
                  <a:pt x="7827985" y="1127778"/>
                </a:lnTo>
                <a:lnTo>
                  <a:pt x="7832542" y="1126472"/>
                </a:lnTo>
                <a:close/>
                <a:moveTo>
                  <a:pt x="6296807" y="1125167"/>
                </a:moveTo>
                <a:lnTo>
                  <a:pt x="6302033" y="1126465"/>
                </a:lnTo>
                <a:lnTo>
                  <a:pt x="6307911" y="1128412"/>
                </a:lnTo>
                <a:lnTo>
                  <a:pt x="6313790" y="1131009"/>
                </a:lnTo>
                <a:lnTo>
                  <a:pt x="6318362" y="1132956"/>
                </a:lnTo>
                <a:lnTo>
                  <a:pt x="6319669" y="1137500"/>
                </a:lnTo>
                <a:lnTo>
                  <a:pt x="6320322" y="1142693"/>
                </a:lnTo>
                <a:lnTo>
                  <a:pt x="6320975" y="1147886"/>
                </a:lnTo>
                <a:lnTo>
                  <a:pt x="6320975" y="1151131"/>
                </a:lnTo>
                <a:lnTo>
                  <a:pt x="6315096" y="1155675"/>
                </a:lnTo>
                <a:lnTo>
                  <a:pt x="6309871" y="1160868"/>
                </a:lnTo>
                <a:lnTo>
                  <a:pt x="6309871" y="1163464"/>
                </a:lnTo>
                <a:lnTo>
                  <a:pt x="6309871" y="1167359"/>
                </a:lnTo>
                <a:lnTo>
                  <a:pt x="6311177" y="1171254"/>
                </a:lnTo>
                <a:lnTo>
                  <a:pt x="6312484" y="1173850"/>
                </a:lnTo>
                <a:lnTo>
                  <a:pt x="6314443" y="1175797"/>
                </a:lnTo>
                <a:lnTo>
                  <a:pt x="6318362" y="1178394"/>
                </a:lnTo>
                <a:lnTo>
                  <a:pt x="6320975" y="1180341"/>
                </a:lnTo>
                <a:lnTo>
                  <a:pt x="6323588" y="1181639"/>
                </a:lnTo>
                <a:lnTo>
                  <a:pt x="6324894" y="1180341"/>
                </a:lnTo>
                <a:lnTo>
                  <a:pt x="6326200" y="1178394"/>
                </a:lnTo>
                <a:lnTo>
                  <a:pt x="6327507" y="1175797"/>
                </a:lnTo>
                <a:lnTo>
                  <a:pt x="6328160" y="1173850"/>
                </a:lnTo>
                <a:lnTo>
                  <a:pt x="6329466" y="1169306"/>
                </a:lnTo>
                <a:lnTo>
                  <a:pt x="6331426" y="1166061"/>
                </a:lnTo>
                <a:lnTo>
                  <a:pt x="6332079" y="1165412"/>
                </a:lnTo>
                <a:lnTo>
                  <a:pt x="6334038" y="1164763"/>
                </a:lnTo>
                <a:lnTo>
                  <a:pt x="6335998" y="1164763"/>
                </a:lnTo>
                <a:lnTo>
                  <a:pt x="6337958" y="1165412"/>
                </a:lnTo>
                <a:lnTo>
                  <a:pt x="6342530" y="1165412"/>
                </a:lnTo>
                <a:lnTo>
                  <a:pt x="6346449" y="1166061"/>
                </a:lnTo>
                <a:lnTo>
                  <a:pt x="6349715" y="1166710"/>
                </a:lnTo>
                <a:lnTo>
                  <a:pt x="6352981" y="1169306"/>
                </a:lnTo>
                <a:lnTo>
                  <a:pt x="6356900" y="1172552"/>
                </a:lnTo>
                <a:lnTo>
                  <a:pt x="6359512" y="1176447"/>
                </a:lnTo>
                <a:lnTo>
                  <a:pt x="6363431" y="1179043"/>
                </a:lnTo>
                <a:lnTo>
                  <a:pt x="6366697" y="1182938"/>
                </a:lnTo>
                <a:lnTo>
                  <a:pt x="6369310" y="1187481"/>
                </a:lnTo>
                <a:lnTo>
                  <a:pt x="6369963" y="1191376"/>
                </a:lnTo>
                <a:lnTo>
                  <a:pt x="6367351" y="1195920"/>
                </a:lnTo>
                <a:lnTo>
                  <a:pt x="6364738" y="1199814"/>
                </a:lnTo>
                <a:lnTo>
                  <a:pt x="6365391" y="1201762"/>
                </a:lnTo>
                <a:lnTo>
                  <a:pt x="6366697" y="1205008"/>
                </a:lnTo>
                <a:lnTo>
                  <a:pt x="6368004" y="1207604"/>
                </a:lnTo>
                <a:lnTo>
                  <a:pt x="6369963" y="1210200"/>
                </a:lnTo>
                <a:lnTo>
                  <a:pt x="6372576" y="1210849"/>
                </a:lnTo>
                <a:lnTo>
                  <a:pt x="6375189" y="1210849"/>
                </a:lnTo>
                <a:lnTo>
                  <a:pt x="6378455" y="1210200"/>
                </a:lnTo>
                <a:lnTo>
                  <a:pt x="6381721" y="1210200"/>
                </a:lnTo>
                <a:lnTo>
                  <a:pt x="6384986" y="1209551"/>
                </a:lnTo>
                <a:lnTo>
                  <a:pt x="6388252" y="1208902"/>
                </a:lnTo>
                <a:lnTo>
                  <a:pt x="6390865" y="1209551"/>
                </a:lnTo>
                <a:lnTo>
                  <a:pt x="6393478" y="1210200"/>
                </a:lnTo>
                <a:lnTo>
                  <a:pt x="6396744" y="1210849"/>
                </a:lnTo>
                <a:lnTo>
                  <a:pt x="6400663" y="1212797"/>
                </a:lnTo>
                <a:lnTo>
                  <a:pt x="6404582" y="1215393"/>
                </a:lnTo>
                <a:lnTo>
                  <a:pt x="6406541" y="1217340"/>
                </a:lnTo>
                <a:lnTo>
                  <a:pt x="6407848" y="1219937"/>
                </a:lnTo>
                <a:lnTo>
                  <a:pt x="6408501" y="1223182"/>
                </a:lnTo>
                <a:lnTo>
                  <a:pt x="6409154" y="1226428"/>
                </a:lnTo>
                <a:lnTo>
                  <a:pt x="6409154" y="1230323"/>
                </a:lnTo>
                <a:lnTo>
                  <a:pt x="6407848" y="1238761"/>
                </a:lnTo>
                <a:lnTo>
                  <a:pt x="6406541" y="1245252"/>
                </a:lnTo>
                <a:lnTo>
                  <a:pt x="6405235" y="1249796"/>
                </a:lnTo>
                <a:lnTo>
                  <a:pt x="6403275" y="1253690"/>
                </a:lnTo>
                <a:lnTo>
                  <a:pt x="6400663" y="1258234"/>
                </a:lnTo>
                <a:lnTo>
                  <a:pt x="6398050" y="1262778"/>
                </a:lnTo>
                <a:lnTo>
                  <a:pt x="6391518" y="1271866"/>
                </a:lnTo>
                <a:lnTo>
                  <a:pt x="6385640" y="1278357"/>
                </a:lnTo>
                <a:lnTo>
                  <a:pt x="6379108" y="1282251"/>
                </a:lnTo>
                <a:lnTo>
                  <a:pt x="6371270" y="1286146"/>
                </a:lnTo>
                <a:lnTo>
                  <a:pt x="6363431" y="1288742"/>
                </a:lnTo>
                <a:lnTo>
                  <a:pt x="6356900" y="1291339"/>
                </a:lnTo>
                <a:lnTo>
                  <a:pt x="6349715" y="1290690"/>
                </a:lnTo>
                <a:lnTo>
                  <a:pt x="6341223" y="1290041"/>
                </a:lnTo>
                <a:lnTo>
                  <a:pt x="6332732" y="1289391"/>
                </a:lnTo>
                <a:lnTo>
                  <a:pt x="6326200" y="1288742"/>
                </a:lnTo>
                <a:lnTo>
                  <a:pt x="6320975" y="1291339"/>
                </a:lnTo>
                <a:lnTo>
                  <a:pt x="6315096" y="1295233"/>
                </a:lnTo>
                <a:lnTo>
                  <a:pt x="6309218" y="1299128"/>
                </a:lnTo>
                <a:lnTo>
                  <a:pt x="6304645" y="1302374"/>
                </a:lnTo>
                <a:lnTo>
                  <a:pt x="6294848" y="1303672"/>
                </a:lnTo>
                <a:lnTo>
                  <a:pt x="6286356" y="1304321"/>
                </a:lnTo>
                <a:lnTo>
                  <a:pt x="6282437" y="1304970"/>
                </a:lnTo>
                <a:lnTo>
                  <a:pt x="6277212" y="1306268"/>
                </a:lnTo>
                <a:lnTo>
                  <a:pt x="6272640" y="1307567"/>
                </a:lnTo>
                <a:lnTo>
                  <a:pt x="6268067" y="1309514"/>
                </a:lnTo>
                <a:lnTo>
                  <a:pt x="6263495" y="1316005"/>
                </a:lnTo>
                <a:lnTo>
                  <a:pt x="6258270" y="1322496"/>
                </a:lnTo>
                <a:lnTo>
                  <a:pt x="6253044" y="1324443"/>
                </a:lnTo>
                <a:lnTo>
                  <a:pt x="6247819" y="1327689"/>
                </a:lnTo>
                <a:lnTo>
                  <a:pt x="6241940" y="1330285"/>
                </a:lnTo>
                <a:lnTo>
                  <a:pt x="6237368" y="1332882"/>
                </a:lnTo>
                <a:lnTo>
                  <a:pt x="6230836" y="1332882"/>
                </a:lnTo>
                <a:lnTo>
                  <a:pt x="6223651" y="1333531"/>
                </a:lnTo>
                <a:lnTo>
                  <a:pt x="6219732" y="1332882"/>
                </a:lnTo>
                <a:lnTo>
                  <a:pt x="6216466" y="1332882"/>
                </a:lnTo>
                <a:lnTo>
                  <a:pt x="6213854" y="1331584"/>
                </a:lnTo>
                <a:lnTo>
                  <a:pt x="6211241" y="1330285"/>
                </a:lnTo>
                <a:lnTo>
                  <a:pt x="6209281" y="1328987"/>
                </a:lnTo>
                <a:lnTo>
                  <a:pt x="6207322" y="1326391"/>
                </a:lnTo>
                <a:lnTo>
                  <a:pt x="6206015" y="1323794"/>
                </a:lnTo>
                <a:lnTo>
                  <a:pt x="6204056" y="1320549"/>
                </a:lnTo>
                <a:lnTo>
                  <a:pt x="6202096" y="1314707"/>
                </a:lnTo>
                <a:lnTo>
                  <a:pt x="6200790" y="1309514"/>
                </a:lnTo>
                <a:lnTo>
                  <a:pt x="6208628" y="1303672"/>
                </a:lnTo>
                <a:lnTo>
                  <a:pt x="6216466" y="1297181"/>
                </a:lnTo>
                <a:lnTo>
                  <a:pt x="6218426" y="1291988"/>
                </a:lnTo>
                <a:lnTo>
                  <a:pt x="6220385" y="1286146"/>
                </a:lnTo>
                <a:lnTo>
                  <a:pt x="6222345" y="1280953"/>
                </a:lnTo>
                <a:lnTo>
                  <a:pt x="6224304" y="1275760"/>
                </a:lnTo>
                <a:lnTo>
                  <a:pt x="6224304" y="1270567"/>
                </a:lnTo>
                <a:lnTo>
                  <a:pt x="6223651" y="1263427"/>
                </a:lnTo>
                <a:lnTo>
                  <a:pt x="6222998" y="1259532"/>
                </a:lnTo>
                <a:lnTo>
                  <a:pt x="6222998" y="1256287"/>
                </a:lnTo>
                <a:lnTo>
                  <a:pt x="6223651" y="1253041"/>
                </a:lnTo>
                <a:lnTo>
                  <a:pt x="6224304" y="1250445"/>
                </a:lnTo>
                <a:lnTo>
                  <a:pt x="6228224" y="1246550"/>
                </a:lnTo>
                <a:lnTo>
                  <a:pt x="6233449" y="1242006"/>
                </a:lnTo>
                <a:lnTo>
                  <a:pt x="6239981" y="1238112"/>
                </a:lnTo>
                <a:lnTo>
                  <a:pt x="6245206" y="1235515"/>
                </a:lnTo>
                <a:lnTo>
                  <a:pt x="6251738" y="1231621"/>
                </a:lnTo>
                <a:lnTo>
                  <a:pt x="6258270" y="1227726"/>
                </a:lnTo>
                <a:lnTo>
                  <a:pt x="6258270" y="1224481"/>
                </a:lnTo>
                <a:lnTo>
                  <a:pt x="6258270" y="1220586"/>
                </a:lnTo>
                <a:lnTo>
                  <a:pt x="6257617" y="1216691"/>
                </a:lnTo>
                <a:lnTo>
                  <a:pt x="6256310" y="1212797"/>
                </a:lnTo>
                <a:lnTo>
                  <a:pt x="6253697" y="1204358"/>
                </a:lnTo>
                <a:lnTo>
                  <a:pt x="6253044" y="1197218"/>
                </a:lnTo>
                <a:lnTo>
                  <a:pt x="6254351" y="1192025"/>
                </a:lnTo>
                <a:lnTo>
                  <a:pt x="6256963" y="1186183"/>
                </a:lnTo>
                <a:lnTo>
                  <a:pt x="6259576" y="1180990"/>
                </a:lnTo>
                <a:lnTo>
                  <a:pt x="6260882" y="1176447"/>
                </a:lnTo>
                <a:lnTo>
                  <a:pt x="6260882" y="1173201"/>
                </a:lnTo>
                <a:lnTo>
                  <a:pt x="6260882" y="1169306"/>
                </a:lnTo>
                <a:lnTo>
                  <a:pt x="6260229" y="1165412"/>
                </a:lnTo>
                <a:lnTo>
                  <a:pt x="6259576" y="1160868"/>
                </a:lnTo>
                <a:lnTo>
                  <a:pt x="6258270" y="1156973"/>
                </a:lnTo>
                <a:lnTo>
                  <a:pt x="6257617" y="1152429"/>
                </a:lnTo>
                <a:lnTo>
                  <a:pt x="6257617" y="1149184"/>
                </a:lnTo>
                <a:lnTo>
                  <a:pt x="6258270" y="1145938"/>
                </a:lnTo>
                <a:lnTo>
                  <a:pt x="6258270" y="1143342"/>
                </a:lnTo>
                <a:lnTo>
                  <a:pt x="6259576" y="1141395"/>
                </a:lnTo>
                <a:lnTo>
                  <a:pt x="6260882" y="1138798"/>
                </a:lnTo>
                <a:lnTo>
                  <a:pt x="6262842" y="1136202"/>
                </a:lnTo>
                <a:lnTo>
                  <a:pt x="6264802" y="1134254"/>
                </a:lnTo>
                <a:lnTo>
                  <a:pt x="6266761" y="1132307"/>
                </a:lnTo>
                <a:lnTo>
                  <a:pt x="6268721" y="1131009"/>
                </a:lnTo>
                <a:lnTo>
                  <a:pt x="6270680" y="1130360"/>
                </a:lnTo>
                <a:lnTo>
                  <a:pt x="6274599" y="1138149"/>
                </a:lnTo>
                <a:lnTo>
                  <a:pt x="6278518" y="1145938"/>
                </a:lnTo>
                <a:lnTo>
                  <a:pt x="6281131" y="1147886"/>
                </a:lnTo>
                <a:lnTo>
                  <a:pt x="6283744" y="1149184"/>
                </a:lnTo>
                <a:lnTo>
                  <a:pt x="6287010" y="1150482"/>
                </a:lnTo>
                <a:lnTo>
                  <a:pt x="6288969" y="1151131"/>
                </a:lnTo>
                <a:lnTo>
                  <a:pt x="6290275" y="1149184"/>
                </a:lnTo>
                <a:lnTo>
                  <a:pt x="6291582" y="1147237"/>
                </a:lnTo>
                <a:lnTo>
                  <a:pt x="6291582" y="1144640"/>
                </a:lnTo>
                <a:lnTo>
                  <a:pt x="6291582" y="1142044"/>
                </a:lnTo>
                <a:lnTo>
                  <a:pt x="6290929" y="1136851"/>
                </a:lnTo>
                <a:lnTo>
                  <a:pt x="6291582" y="1132956"/>
                </a:lnTo>
                <a:lnTo>
                  <a:pt x="6292235" y="1131009"/>
                </a:lnTo>
                <a:lnTo>
                  <a:pt x="6293541" y="1128412"/>
                </a:lnTo>
                <a:lnTo>
                  <a:pt x="6294848" y="1126465"/>
                </a:lnTo>
                <a:close/>
                <a:moveTo>
                  <a:pt x="8034344" y="1040519"/>
                </a:moveTo>
                <a:lnTo>
                  <a:pt x="8036958" y="1041174"/>
                </a:lnTo>
                <a:lnTo>
                  <a:pt x="8039572" y="1041174"/>
                </a:lnTo>
                <a:lnTo>
                  <a:pt x="8042186" y="1041829"/>
                </a:lnTo>
                <a:lnTo>
                  <a:pt x="8044146" y="1043139"/>
                </a:lnTo>
                <a:lnTo>
                  <a:pt x="8046106" y="1045104"/>
                </a:lnTo>
                <a:lnTo>
                  <a:pt x="8047413" y="1047070"/>
                </a:lnTo>
                <a:lnTo>
                  <a:pt x="8048067" y="1050345"/>
                </a:lnTo>
                <a:lnTo>
                  <a:pt x="8048720" y="1054276"/>
                </a:lnTo>
                <a:lnTo>
                  <a:pt x="8048720" y="1058206"/>
                </a:lnTo>
                <a:lnTo>
                  <a:pt x="8047413" y="1066067"/>
                </a:lnTo>
                <a:lnTo>
                  <a:pt x="8046106" y="1073273"/>
                </a:lnTo>
                <a:lnTo>
                  <a:pt x="8042839" y="1079824"/>
                </a:lnTo>
                <a:lnTo>
                  <a:pt x="8038918" y="1088340"/>
                </a:lnTo>
                <a:lnTo>
                  <a:pt x="8034998" y="1096201"/>
                </a:lnTo>
                <a:lnTo>
                  <a:pt x="8030424" y="1102097"/>
                </a:lnTo>
                <a:lnTo>
                  <a:pt x="8029117" y="1104717"/>
                </a:lnTo>
                <a:lnTo>
                  <a:pt x="8026503" y="1107338"/>
                </a:lnTo>
                <a:lnTo>
                  <a:pt x="8023889" y="1110613"/>
                </a:lnTo>
                <a:lnTo>
                  <a:pt x="8020622" y="1113233"/>
                </a:lnTo>
                <a:lnTo>
                  <a:pt x="8013434" y="1117819"/>
                </a:lnTo>
                <a:lnTo>
                  <a:pt x="8008207" y="1122404"/>
                </a:lnTo>
                <a:lnTo>
                  <a:pt x="8006247" y="1126335"/>
                </a:lnTo>
                <a:lnTo>
                  <a:pt x="8004286" y="1130921"/>
                </a:lnTo>
                <a:lnTo>
                  <a:pt x="8002979" y="1132886"/>
                </a:lnTo>
                <a:lnTo>
                  <a:pt x="8001019" y="1134851"/>
                </a:lnTo>
                <a:lnTo>
                  <a:pt x="7999712" y="1136161"/>
                </a:lnTo>
                <a:lnTo>
                  <a:pt x="7997752" y="1137472"/>
                </a:lnTo>
                <a:lnTo>
                  <a:pt x="7995138" y="1140092"/>
                </a:lnTo>
                <a:lnTo>
                  <a:pt x="7991871" y="1142057"/>
                </a:lnTo>
                <a:lnTo>
                  <a:pt x="7987950" y="1144677"/>
                </a:lnTo>
                <a:lnTo>
                  <a:pt x="7985337" y="1145332"/>
                </a:lnTo>
                <a:lnTo>
                  <a:pt x="7983376" y="1144677"/>
                </a:lnTo>
                <a:lnTo>
                  <a:pt x="7981416" y="1143367"/>
                </a:lnTo>
                <a:lnTo>
                  <a:pt x="7978802" y="1142057"/>
                </a:lnTo>
                <a:lnTo>
                  <a:pt x="7976842" y="1140092"/>
                </a:lnTo>
                <a:lnTo>
                  <a:pt x="7972268" y="1135506"/>
                </a:lnTo>
                <a:lnTo>
                  <a:pt x="7967694" y="1132231"/>
                </a:lnTo>
                <a:lnTo>
                  <a:pt x="7963120" y="1132886"/>
                </a:lnTo>
                <a:lnTo>
                  <a:pt x="7957892" y="1134196"/>
                </a:lnTo>
                <a:lnTo>
                  <a:pt x="7952665" y="1135506"/>
                </a:lnTo>
                <a:lnTo>
                  <a:pt x="7948091" y="1137472"/>
                </a:lnTo>
                <a:lnTo>
                  <a:pt x="7945477" y="1138127"/>
                </a:lnTo>
                <a:lnTo>
                  <a:pt x="7943516" y="1138782"/>
                </a:lnTo>
                <a:lnTo>
                  <a:pt x="7941556" y="1140092"/>
                </a:lnTo>
                <a:lnTo>
                  <a:pt x="7938289" y="1141402"/>
                </a:lnTo>
                <a:lnTo>
                  <a:pt x="7933715" y="1145332"/>
                </a:lnTo>
                <a:lnTo>
                  <a:pt x="7929794" y="1147953"/>
                </a:lnTo>
                <a:lnTo>
                  <a:pt x="7919993" y="1147953"/>
                </a:lnTo>
                <a:lnTo>
                  <a:pt x="7908231" y="1148608"/>
                </a:lnTo>
                <a:lnTo>
                  <a:pt x="7903003" y="1147953"/>
                </a:lnTo>
                <a:lnTo>
                  <a:pt x="7897122" y="1147953"/>
                </a:lnTo>
                <a:lnTo>
                  <a:pt x="7892548" y="1146643"/>
                </a:lnTo>
                <a:lnTo>
                  <a:pt x="7889281" y="1145332"/>
                </a:lnTo>
                <a:lnTo>
                  <a:pt x="7886667" y="1144022"/>
                </a:lnTo>
                <a:lnTo>
                  <a:pt x="7883400" y="1142057"/>
                </a:lnTo>
                <a:lnTo>
                  <a:pt x="7880786" y="1139437"/>
                </a:lnTo>
                <a:lnTo>
                  <a:pt x="7878826" y="1136816"/>
                </a:lnTo>
                <a:lnTo>
                  <a:pt x="7874252" y="1130921"/>
                </a:lnTo>
                <a:lnTo>
                  <a:pt x="7871638" y="1125025"/>
                </a:lnTo>
                <a:lnTo>
                  <a:pt x="7869025" y="1121749"/>
                </a:lnTo>
                <a:lnTo>
                  <a:pt x="7865757" y="1116509"/>
                </a:lnTo>
                <a:lnTo>
                  <a:pt x="7865104" y="1113888"/>
                </a:lnTo>
                <a:lnTo>
                  <a:pt x="7863797" y="1111268"/>
                </a:lnTo>
                <a:lnTo>
                  <a:pt x="7863797" y="1109303"/>
                </a:lnTo>
                <a:lnTo>
                  <a:pt x="7864450" y="1106682"/>
                </a:lnTo>
                <a:lnTo>
                  <a:pt x="7867064" y="1105372"/>
                </a:lnTo>
                <a:lnTo>
                  <a:pt x="7872292" y="1104717"/>
                </a:lnTo>
                <a:lnTo>
                  <a:pt x="7877519" y="1104717"/>
                </a:lnTo>
                <a:lnTo>
                  <a:pt x="7881440" y="1104062"/>
                </a:lnTo>
                <a:lnTo>
                  <a:pt x="7884054" y="1107338"/>
                </a:lnTo>
                <a:lnTo>
                  <a:pt x="7886667" y="1110613"/>
                </a:lnTo>
                <a:lnTo>
                  <a:pt x="7889281" y="1113233"/>
                </a:lnTo>
                <a:lnTo>
                  <a:pt x="7891895" y="1114543"/>
                </a:lnTo>
                <a:lnTo>
                  <a:pt x="7893855" y="1113888"/>
                </a:lnTo>
                <a:lnTo>
                  <a:pt x="7895162" y="1113233"/>
                </a:lnTo>
                <a:lnTo>
                  <a:pt x="7896469" y="1111268"/>
                </a:lnTo>
                <a:lnTo>
                  <a:pt x="7897776" y="1108648"/>
                </a:lnTo>
                <a:lnTo>
                  <a:pt x="7899083" y="1104062"/>
                </a:lnTo>
                <a:lnTo>
                  <a:pt x="7899736" y="1099477"/>
                </a:lnTo>
                <a:lnTo>
                  <a:pt x="7901043" y="1094236"/>
                </a:lnTo>
                <a:lnTo>
                  <a:pt x="7903003" y="1087685"/>
                </a:lnTo>
                <a:lnTo>
                  <a:pt x="7904964" y="1081789"/>
                </a:lnTo>
                <a:lnTo>
                  <a:pt x="7906924" y="1077859"/>
                </a:lnTo>
                <a:lnTo>
                  <a:pt x="7908884" y="1076549"/>
                </a:lnTo>
                <a:lnTo>
                  <a:pt x="7911498" y="1074583"/>
                </a:lnTo>
                <a:lnTo>
                  <a:pt x="7914112" y="1073273"/>
                </a:lnTo>
                <a:lnTo>
                  <a:pt x="7917379" y="1072618"/>
                </a:lnTo>
                <a:lnTo>
                  <a:pt x="7923913" y="1071308"/>
                </a:lnTo>
                <a:lnTo>
                  <a:pt x="7929794" y="1070653"/>
                </a:lnTo>
                <a:lnTo>
                  <a:pt x="7934368" y="1071963"/>
                </a:lnTo>
                <a:lnTo>
                  <a:pt x="7940249" y="1074583"/>
                </a:lnTo>
                <a:lnTo>
                  <a:pt x="7945477" y="1077859"/>
                </a:lnTo>
                <a:lnTo>
                  <a:pt x="7950051" y="1080479"/>
                </a:lnTo>
                <a:lnTo>
                  <a:pt x="7954625" y="1080479"/>
                </a:lnTo>
                <a:lnTo>
                  <a:pt x="7959852" y="1080479"/>
                </a:lnTo>
                <a:lnTo>
                  <a:pt x="7964426" y="1079824"/>
                </a:lnTo>
                <a:lnTo>
                  <a:pt x="7967694" y="1077859"/>
                </a:lnTo>
                <a:lnTo>
                  <a:pt x="7970307" y="1076549"/>
                </a:lnTo>
                <a:lnTo>
                  <a:pt x="7972921" y="1074583"/>
                </a:lnTo>
                <a:lnTo>
                  <a:pt x="7975535" y="1071308"/>
                </a:lnTo>
                <a:lnTo>
                  <a:pt x="7977495" y="1068032"/>
                </a:lnTo>
                <a:lnTo>
                  <a:pt x="7981416" y="1061482"/>
                </a:lnTo>
                <a:lnTo>
                  <a:pt x="7985337" y="1057551"/>
                </a:lnTo>
                <a:lnTo>
                  <a:pt x="7989911" y="1056241"/>
                </a:lnTo>
                <a:lnTo>
                  <a:pt x="7995138" y="1055586"/>
                </a:lnTo>
                <a:lnTo>
                  <a:pt x="7999712" y="1054931"/>
                </a:lnTo>
                <a:lnTo>
                  <a:pt x="8002979" y="1054931"/>
                </a:lnTo>
                <a:lnTo>
                  <a:pt x="8008860" y="1056896"/>
                </a:lnTo>
                <a:lnTo>
                  <a:pt x="8015395" y="1058206"/>
                </a:lnTo>
                <a:lnTo>
                  <a:pt x="8018662" y="1058862"/>
                </a:lnTo>
                <a:lnTo>
                  <a:pt x="8021276" y="1058862"/>
                </a:lnTo>
                <a:lnTo>
                  <a:pt x="8023889" y="1058206"/>
                </a:lnTo>
                <a:lnTo>
                  <a:pt x="8025850" y="1057551"/>
                </a:lnTo>
                <a:lnTo>
                  <a:pt x="8027157" y="1050345"/>
                </a:lnTo>
                <a:lnTo>
                  <a:pt x="8027810" y="1042484"/>
                </a:lnTo>
                <a:lnTo>
                  <a:pt x="8029770" y="1041829"/>
                </a:lnTo>
                <a:lnTo>
                  <a:pt x="8031731" y="1041174"/>
                </a:lnTo>
                <a:close/>
                <a:moveTo>
                  <a:pt x="6119084" y="1015776"/>
                </a:moveTo>
                <a:lnTo>
                  <a:pt x="6126223" y="1015776"/>
                </a:lnTo>
                <a:lnTo>
                  <a:pt x="6135959" y="1016425"/>
                </a:lnTo>
                <a:lnTo>
                  <a:pt x="6140502" y="1017074"/>
                </a:lnTo>
                <a:lnTo>
                  <a:pt x="6144396" y="1017723"/>
                </a:lnTo>
                <a:lnTo>
                  <a:pt x="6147641" y="1019021"/>
                </a:lnTo>
                <a:lnTo>
                  <a:pt x="6148939" y="1020969"/>
                </a:lnTo>
                <a:lnTo>
                  <a:pt x="6149588" y="1022916"/>
                </a:lnTo>
                <a:lnTo>
                  <a:pt x="6150237" y="1024864"/>
                </a:lnTo>
                <a:lnTo>
                  <a:pt x="6150237" y="1027460"/>
                </a:lnTo>
                <a:lnTo>
                  <a:pt x="6149588" y="1029407"/>
                </a:lnTo>
                <a:lnTo>
                  <a:pt x="6148290" y="1033302"/>
                </a:lnTo>
                <a:lnTo>
                  <a:pt x="6146343" y="1035899"/>
                </a:lnTo>
                <a:lnTo>
                  <a:pt x="6145694" y="1040442"/>
                </a:lnTo>
                <a:lnTo>
                  <a:pt x="6143747" y="1044337"/>
                </a:lnTo>
                <a:lnTo>
                  <a:pt x="6141151" y="1048232"/>
                </a:lnTo>
                <a:lnTo>
                  <a:pt x="6139204" y="1051478"/>
                </a:lnTo>
                <a:lnTo>
                  <a:pt x="6139204" y="1061214"/>
                </a:lnTo>
                <a:lnTo>
                  <a:pt x="6139204" y="1069004"/>
                </a:lnTo>
                <a:lnTo>
                  <a:pt x="6138555" y="1073548"/>
                </a:lnTo>
                <a:lnTo>
                  <a:pt x="6137906" y="1077442"/>
                </a:lnTo>
                <a:lnTo>
                  <a:pt x="6137906" y="1079390"/>
                </a:lnTo>
                <a:lnTo>
                  <a:pt x="6137906" y="1081337"/>
                </a:lnTo>
                <a:lnTo>
                  <a:pt x="6138555" y="1083284"/>
                </a:lnTo>
                <a:lnTo>
                  <a:pt x="6139204" y="1084583"/>
                </a:lnTo>
                <a:lnTo>
                  <a:pt x="6139853" y="1085232"/>
                </a:lnTo>
                <a:lnTo>
                  <a:pt x="6141800" y="1085232"/>
                </a:lnTo>
                <a:lnTo>
                  <a:pt x="6143098" y="1085232"/>
                </a:lnTo>
                <a:lnTo>
                  <a:pt x="6145045" y="1085232"/>
                </a:lnTo>
                <a:lnTo>
                  <a:pt x="6146343" y="1084583"/>
                </a:lnTo>
                <a:lnTo>
                  <a:pt x="6147641" y="1083284"/>
                </a:lnTo>
                <a:lnTo>
                  <a:pt x="6148939" y="1082635"/>
                </a:lnTo>
                <a:lnTo>
                  <a:pt x="6148939" y="1081986"/>
                </a:lnTo>
                <a:lnTo>
                  <a:pt x="6150886" y="1079390"/>
                </a:lnTo>
                <a:lnTo>
                  <a:pt x="6152184" y="1076793"/>
                </a:lnTo>
                <a:lnTo>
                  <a:pt x="6152834" y="1073548"/>
                </a:lnTo>
                <a:lnTo>
                  <a:pt x="6154132" y="1070302"/>
                </a:lnTo>
                <a:lnTo>
                  <a:pt x="6155430" y="1063811"/>
                </a:lnTo>
                <a:lnTo>
                  <a:pt x="6156728" y="1058618"/>
                </a:lnTo>
                <a:lnTo>
                  <a:pt x="6159324" y="1055372"/>
                </a:lnTo>
                <a:lnTo>
                  <a:pt x="6163218" y="1052776"/>
                </a:lnTo>
                <a:lnTo>
                  <a:pt x="6166463" y="1050828"/>
                </a:lnTo>
                <a:lnTo>
                  <a:pt x="6169059" y="1048881"/>
                </a:lnTo>
                <a:lnTo>
                  <a:pt x="6174252" y="1046285"/>
                </a:lnTo>
                <a:lnTo>
                  <a:pt x="6180742" y="1043039"/>
                </a:lnTo>
                <a:lnTo>
                  <a:pt x="6183987" y="1041741"/>
                </a:lnTo>
                <a:lnTo>
                  <a:pt x="6187232" y="1041092"/>
                </a:lnTo>
                <a:lnTo>
                  <a:pt x="6189828" y="1040442"/>
                </a:lnTo>
                <a:lnTo>
                  <a:pt x="6191775" y="1041092"/>
                </a:lnTo>
                <a:lnTo>
                  <a:pt x="6195670" y="1041741"/>
                </a:lnTo>
                <a:lnTo>
                  <a:pt x="6198915" y="1043688"/>
                </a:lnTo>
                <a:lnTo>
                  <a:pt x="6201511" y="1046285"/>
                </a:lnTo>
                <a:lnTo>
                  <a:pt x="6204756" y="1049530"/>
                </a:lnTo>
                <a:lnTo>
                  <a:pt x="6210597" y="1056021"/>
                </a:lnTo>
                <a:lnTo>
                  <a:pt x="6215141" y="1061214"/>
                </a:lnTo>
                <a:lnTo>
                  <a:pt x="6217737" y="1066407"/>
                </a:lnTo>
                <a:lnTo>
                  <a:pt x="6220333" y="1072898"/>
                </a:lnTo>
                <a:lnTo>
                  <a:pt x="6222280" y="1079390"/>
                </a:lnTo>
                <a:lnTo>
                  <a:pt x="6222929" y="1084583"/>
                </a:lnTo>
                <a:lnTo>
                  <a:pt x="6222280" y="1087179"/>
                </a:lnTo>
                <a:lnTo>
                  <a:pt x="6220333" y="1092372"/>
                </a:lnTo>
                <a:lnTo>
                  <a:pt x="6217737" y="1096916"/>
                </a:lnTo>
                <a:lnTo>
                  <a:pt x="6215141" y="1100162"/>
                </a:lnTo>
                <a:lnTo>
                  <a:pt x="6216439" y="1106653"/>
                </a:lnTo>
                <a:lnTo>
                  <a:pt x="6219035" y="1113793"/>
                </a:lnTo>
                <a:lnTo>
                  <a:pt x="6219684" y="1117039"/>
                </a:lnTo>
                <a:lnTo>
                  <a:pt x="6220333" y="1120284"/>
                </a:lnTo>
                <a:lnTo>
                  <a:pt x="6220982" y="1123530"/>
                </a:lnTo>
                <a:lnTo>
                  <a:pt x="6220333" y="1125477"/>
                </a:lnTo>
                <a:lnTo>
                  <a:pt x="6219035" y="1127425"/>
                </a:lnTo>
                <a:lnTo>
                  <a:pt x="6217737" y="1128723"/>
                </a:lnTo>
                <a:lnTo>
                  <a:pt x="6215790" y="1129372"/>
                </a:lnTo>
                <a:lnTo>
                  <a:pt x="6213843" y="1130670"/>
                </a:lnTo>
                <a:lnTo>
                  <a:pt x="6210597" y="1131968"/>
                </a:lnTo>
                <a:lnTo>
                  <a:pt x="6208001" y="1133267"/>
                </a:lnTo>
                <a:lnTo>
                  <a:pt x="6203458" y="1132618"/>
                </a:lnTo>
                <a:lnTo>
                  <a:pt x="6199564" y="1131968"/>
                </a:lnTo>
                <a:lnTo>
                  <a:pt x="6196968" y="1131968"/>
                </a:lnTo>
                <a:lnTo>
                  <a:pt x="6195021" y="1131968"/>
                </a:lnTo>
                <a:lnTo>
                  <a:pt x="6193723" y="1132618"/>
                </a:lnTo>
                <a:lnTo>
                  <a:pt x="6191775" y="1133267"/>
                </a:lnTo>
                <a:lnTo>
                  <a:pt x="6190477" y="1136513"/>
                </a:lnTo>
                <a:lnTo>
                  <a:pt x="6189828" y="1141056"/>
                </a:lnTo>
                <a:lnTo>
                  <a:pt x="6189179" y="1145600"/>
                </a:lnTo>
                <a:lnTo>
                  <a:pt x="6189179" y="1148196"/>
                </a:lnTo>
                <a:lnTo>
                  <a:pt x="6198266" y="1153389"/>
                </a:lnTo>
                <a:lnTo>
                  <a:pt x="6208001" y="1158582"/>
                </a:lnTo>
                <a:lnTo>
                  <a:pt x="6210597" y="1161179"/>
                </a:lnTo>
                <a:lnTo>
                  <a:pt x="6215141" y="1163775"/>
                </a:lnTo>
                <a:lnTo>
                  <a:pt x="6217088" y="1165723"/>
                </a:lnTo>
                <a:lnTo>
                  <a:pt x="6219035" y="1167670"/>
                </a:lnTo>
                <a:lnTo>
                  <a:pt x="6219684" y="1169617"/>
                </a:lnTo>
                <a:lnTo>
                  <a:pt x="6220333" y="1171565"/>
                </a:lnTo>
                <a:lnTo>
                  <a:pt x="6216439" y="1176758"/>
                </a:lnTo>
                <a:lnTo>
                  <a:pt x="6212544" y="1181302"/>
                </a:lnTo>
                <a:lnTo>
                  <a:pt x="6210597" y="1185846"/>
                </a:lnTo>
                <a:lnTo>
                  <a:pt x="6208001" y="1191688"/>
                </a:lnTo>
                <a:lnTo>
                  <a:pt x="6204756" y="1198179"/>
                </a:lnTo>
                <a:lnTo>
                  <a:pt x="6202809" y="1202723"/>
                </a:lnTo>
                <a:lnTo>
                  <a:pt x="6197617" y="1209863"/>
                </a:lnTo>
                <a:lnTo>
                  <a:pt x="6191775" y="1217652"/>
                </a:lnTo>
                <a:lnTo>
                  <a:pt x="6187881" y="1218951"/>
                </a:lnTo>
                <a:lnTo>
                  <a:pt x="6183338" y="1218951"/>
                </a:lnTo>
                <a:lnTo>
                  <a:pt x="6179444" y="1218302"/>
                </a:lnTo>
                <a:lnTo>
                  <a:pt x="6176848" y="1217652"/>
                </a:lnTo>
                <a:lnTo>
                  <a:pt x="6172304" y="1220249"/>
                </a:lnTo>
                <a:lnTo>
                  <a:pt x="6166463" y="1222845"/>
                </a:lnTo>
                <a:lnTo>
                  <a:pt x="6161271" y="1224793"/>
                </a:lnTo>
                <a:lnTo>
                  <a:pt x="6156728" y="1225442"/>
                </a:lnTo>
                <a:lnTo>
                  <a:pt x="6151535" y="1224793"/>
                </a:lnTo>
                <a:lnTo>
                  <a:pt x="6145694" y="1223495"/>
                </a:lnTo>
                <a:lnTo>
                  <a:pt x="6142449" y="1222196"/>
                </a:lnTo>
                <a:lnTo>
                  <a:pt x="6139853" y="1220898"/>
                </a:lnTo>
                <a:lnTo>
                  <a:pt x="6137906" y="1219600"/>
                </a:lnTo>
                <a:lnTo>
                  <a:pt x="6136608" y="1217652"/>
                </a:lnTo>
                <a:lnTo>
                  <a:pt x="6134661" y="1215056"/>
                </a:lnTo>
                <a:lnTo>
                  <a:pt x="6133363" y="1211810"/>
                </a:lnTo>
                <a:lnTo>
                  <a:pt x="6131415" y="1207916"/>
                </a:lnTo>
                <a:lnTo>
                  <a:pt x="6130117" y="1204021"/>
                </a:lnTo>
                <a:lnTo>
                  <a:pt x="6128819" y="1199477"/>
                </a:lnTo>
                <a:lnTo>
                  <a:pt x="6127521" y="1195582"/>
                </a:lnTo>
                <a:lnTo>
                  <a:pt x="6125574" y="1191688"/>
                </a:lnTo>
                <a:lnTo>
                  <a:pt x="6123627" y="1189091"/>
                </a:lnTo>
                <a:lnTo>
                  <a:pt x="6121680" y="1188442"/>
                </a:lnTo>
                <a:lnTo>
                  <a:pt x="6118435" y="1188442"/>
                </a:lnTo>
                <a:lnTo>
                  <a:pt x="6114541" y="1188442"/>
                </a:lnTo>
                <a:lnTo>
                  <a:pt x="6110646" y="1189091"/>
                </a:lnTo>
                <a:lnTo>
                  <a:pt x="6106752" y="1189740"/>
                </a:lnTo>
                <a:lnTo>
                  <a:pt x="6102858" y="1189740"/>
                </a:lnTo>
                <a:lnTo>
                  <a:pt x="6098964" y="1189740"/>
                </a:lnTo>
                <a:lnTo>
                  <a:pt x="6096368" y="1189091"/>
                </a:lnTo>
                <a:lnTo>
                  <a:pt x="6090526" y="1185197"/>
                </a:lnTo>
                <a:lnTo>
                  <a:pt x="6083387" y="1178705"/>
                </a:lnTo>
                <a:lnTo>
                  <a:pt x="6075599" y="1176758"/>
                </a:lnTo>
                <a:lnTo>
                  <a:pt x="6067810" y="1174161"/>
                </a:lnTo>
                <a:lnTo>
                  <a:pt x="6063267" y="1168968"/>
                </a:lnTo>
                <a:lnTo>
                  <a:pt x="6059373" y="1162477"/>
                </a:lnTo>
                <a:lnTo>
                  <a:pt x="6055479" y="1155986"/>
                </a:lnTo>
                <a:lnTo>
                  <a:pt x="6052233" y="1150793"/>
                </a:lnTo>
                <a:lnTo>
                  <a:pt x="6051584" y="1141705"/>
                </a:lnTo>
                <a:lnTo>
                  <a:pt x="6052233" y="1131319"/>
                </a:lnTo>
                <a:lnTo>
                  <a:pt x="6051584" y="1125477"/>
                </a:lnTo>
                <a:lnTo>
                  <a:pt x="6050935" y="1120933"/>
                </a:lnTo>
                <a:lnTo>
                  <a:pt x="6049637" y="1116390"/>
                </a:lnTo>
                <a:lnTo>
                  <a:pt x="6047690" y="1113144"/>
                </a:lnTo>
                <a:lnTo>
                  <a:pt x="6046392" y="1111197"/>
                </a:lnTo>
                <a:lnTo>
                  <a:pt x="6044445" y="1109898"/>
                </a:lnTo>
                <a:lnTo>
                  <a:pt x="6042498" y="1108600"/>
                </a:lnTo>
                <a:lnTo>
                  <a:pt x="6039902" y="1107951"/>
                </a:lnTo>
                <a:lnTo>
                  <a:pt x="6035359" y="1106653"/>
                </a:lnTo>
                <a:lnTo>
                  <a:pt x="6032113" y="1105355"/>
                </a:lnTo>
                <a:lnTo>
                  <a:pt x="6028868" y="1102758"/>
                </a:lnTo>
                <a:lnTo>
                  <a:pt x="6025623" y="1098863"/>
                </a:lnTo>
                <a:lnTo>
                  <a:pt x="6023027" y="1094969"/>
                </a:lnTo>
                <a:lnTo>
                  <a:pt x="6022378" y="1092372"/>
                </a:lnTo>
                <a:lnTo>
                  <a:pt x="6023027" y="1091074"/>
                </a:lnTo>
                <a:lnTo>
                  <a:pt x="6024325" y="1088477"/>
                </a:lnTo>
                <a:lnTo>
                  <a:pt x="6026272" y="1087179"/>
                </a:lnTo>
                <a:lnTo>
                  <a:pt x="6029517" y="1085881"/>
                </a:lnTo>
                <a:lnTo>
                  <a:pt x="6034710" y="1082635"/>
                </a:lnTo>
                <a:lnTo>
                  <a:pt x="6039902" y="1079390"/>
                </a:lnTo>
                <a:lnTo>
                  <a:pt x="6039902" y="1074197"/>
                </a:lnTo>
                <a:lnTo>
                  <a:pt x="6039902" y="1069004"/>
                </a:lnTo>
                <a:lnTo>
                  <a:pt x="6045094" y="1068355"/>
                </a:lnTo>
                <a:lnTo>
                  <a:pt x="6052233" y="1069004"/>
                </a:lnTo>
                <a:lnTo>
                  <a:pt x="6055479" y="1069004"/>
                </a:lnTo>
                <a:lnTo>
                  <a:pt x="6058724" y="1069004"/>
                </a:lnTo>
                <a:lnTo>
                  <a:pt x="6061320" y="1067706"/>
                </a:lnTo>
                <a:lnTo>
                  <a:pt x="6062618" y="1066407"/>
                </a:lnTo>
                <a:lnTo>
                  <a:pt x="6064565" y="1065109"/>
                </a:lnTo>
                <a:lnTo>
                  <a:pt x="6065863" y="1062513"/>
                </a:lnTo>
                <a:lnTo>
                  <a:pt x="6067161" y="1059267"/>
                </a:lnTo>
                <a:lnTo>
                  <a:pt x="6068459" y="1056021"/>
                </a:lnTo>
                <a:lnTo>
                  <a:pt x="6070406" y="1048881"/>
                </a:lnTo>
                <a:lnTo>
                  <a:pt x="6071055" y="1043688"/>
                </a:lnTo>
                <a:lnTo>
                  <a:pt x="6072353" y="1040442"/>
                </a:lnTo>
                <a:lnTo>
                  <a:pt x="6073652" y="1036548"/>
                </a:lnTo>
                <a:lnTo>
                  <a:pt x="6074301" y="1033951"/>
                </a:lnTo>
                <a:lnTo>
                  <a:pt x="6075599" y="1032653"/>
                </a:lnTo>
                <a:lnTo>
                  <a:pt x="6076897" y="1031355"/>
                </a:lnTo>
                <a:lnTo>
                  <a:pt x="6078195" y="1030706"/>
                </a:lnTo>
                <a:lnTo>
                  <a:pt x="6080791" y="1030706"/>
                </a:lnTo>
                <a:lnTo>
                  <a:pt x="6082738" y="1030706"/>
                </a:lnTo>
                <a:lnTo>
                  <a:pt x="6085983" y="1031355"/>
                </a:lnTo>
                <a:lnTo>
                  <a:pt x="6088579" y="1032004"/>
                </a:lnTo>
                <a:lnTo>
                  <a:pt x="6091175" y="1033302"/>
                </a:lnTo>
                <a:lnTo>
                  <a:pt x="6093772" y="1033951"/>
                </a:lnTo>
                <a:lnTo>
                  <a:pt x="6096368" y="1033951"/>
                </a:lnTo>
                <a:lnTo>
                  <a:pt x="6098315" y="1033302"/>
                </a:lnTo>
                <a:lnTo>
                  <a:pt x="6102858" y="1030057"/>
                </a:lnTo>
                <a:lnTo>
                  <a:pt x="6108050" y="1024864"/>
                </a:lnTo>
                <a:lnTo>
                  <a:pt x="6110646" y="1021618"/>
                </a:lnTo>
                <a:lnTo>
                  <a:pt x="6113243" y="1019021"/>
                </a:lnTo>
                <a:lnTo>
                  <a:pt x="6115839" y="1017074"/>
                </a:lnTo>
                <a:close/>
                <a:moveTo>
                  <a:pt x="5966479" y="1010567"/>
                </a:moveTo>
                <a:lnTo>
                  <a:pt x="5968449" y="1010567"/>
                </a:lnTo>
                <a:lnTo>
                  <a:pt x="5971732" y="1010567"/>
                </a:lnTo>
                <a:lnTo>
                  <a:pt x="5974358" y="1010567"/>
                </a:lnTo>
                <a:lnTo>
                  <a:pt x="5980925" y="1011231"/>
                </a:lnTo>
                <a:lnTo>
                  <a:pt x="5985521" y="1011231"/>
                </a:lnTo>
                <a:lnTo>
                  <a:pt x="5990117" y="1013888"/>
                </a:lnTo>
                <a:lnTo>
                  <a:pt x="5994057" y="1017873"/>
                </a:lnTo>
                <a:lnTo>
                  <a:pt x="5997996" y="1021858"/>
                </a:lnTo>
                <a:lnTo>
                  <a:pt x="6001280" y="1025843"/>
                </a:lnTo>
                <a:lnTo>
                  <a:pt x="6003249" y="1027835"/>
                </a:lnTo>
                <a:lnTo>
                  <a:pt x="6004563" y="1030492"/>
                </a:lnTo>
                <a:lnTo>
                  <a:pt x="6005876" y="1033148"/>
                </a:lnTo>
                <a:lnTo>
                  <a:pt x="6006532" y="1035805"/>
                </a:lnTo>
                <a:lnTo>
                  <a:pt x="6015068" y="1037133"/>
                </a:lnTo>
                <a:lnTo>
                  <a:pt x="6024261" y="1037797"/>
                </a:lnTo>
                <a:lnTo>
                  <a:pt x="6026231" y="1040454"/>
                </a:lnTo>
                <a:lnTo>
                  <a:pt x="6028857" y="1043111"/>
                </a:lnTo>
                <a:lnTo>
                  <a:pt x="6030827" y="1046432"/>
                </a:lnTo>
                <a:lnTo>
                  <a:pt x="6032140" y="1050416"/>
                </a:lnTo>
                <a:lnTo>
                  <a:pt x="6032797" y="1051081"/>
                </a:lnTo>
                <a:lnTo>
                  <a:pt x="6032797" y="1053073"/>
                </a:lnTo>
                <a:lnTo>
                  <a:pt x="6032797" y="1054401"/>
                </a:lnTo>
                <a:lnTo>
                  <a:pt x="6032797" y="1056394"/>
                </a:lnTo>
                <a:lnTo>
                  <a:pt x="6030827" y="1061043"/>
                </a:lnTo>
                <a:lnTo>
                  <a:pt x="6029514" y="1065028"/>
                </a:lnTo>
                <a:lnTo>
                  <a:pt x="6024261" y="1069677"/>
                </a:lnTo>
                <a:lnTo>
                  <a:pt x="6019008" y="1074326"/>
                </a:lnTo>
                <a:lnTo>
                  <a:pt x="6014412" y="1076319"/>
                </a:lnTo>
                <a:lnTo>
                  <a:pt x="6011129" y="1076983"/>
                </a:lnTo>
                <a:lnTo>
                  <a:pt x="6004563" y="1076319"/>
                </a:lnTo>
                <a:lnTo>
                  <a:pt x="5997340" y="1073662"/>
                </a:lnTo>
                <a:lnTo>
                  <a:pt x="5990774" y="1071005"/>
                </a:lnTo>
                <a:lnTo>
                  <a:pt x="5985521" y="1067021"/>
                </a:lnTo>
                <a:lnTo>
                  <a:pt x="5980925" y="1062371"/>
                </a:lnTo>
                <a:lnTo>
                  <a:pt x="5975672" y="1055730"/>
                </a:lnTo>
                <a:lnTo>
                  <a:pt x="5969762" y="1049088"/>
                </a:lnTo>
                <a:lnTo>
                  <a:pt x="5965166" y="1043111"/>
                </a:lnTo>
                <a:lnTo>
                  <a:pt x="5959913" y="1037797"/>
                </a:lnTo>
                <a:lnTo>
                  <a:pt x="5954660" y="1030492"/>
                </a:lnTo>
                <a:lnTo>
                  <a:pt x="5955973" y="1025843"/>
                </a:lnTo>
                <a:lnTo>
                  <a:pt x="5957943" y="1019865"/>
                </a:lnTo>
                <a:lnTo>
                  <a:pt x="5959913" y="1017208"/>
                </a:lnTo>
                <a:lnTo>
                  <a:pt x="5961226" y="1014552"/>
                </a:lnTo>
                <a:lnTo>
                  <a:pt x="5963196" y="1012560"/>
                </a:lnTo>
                <a:lnTo>
                  <a:pt x="5965166" y="1011231"/>
                </a:lnTo>
                <a:close/>
                <a:moveTo>
                  <a:pt x="7831560" y="886850"/>
                </a:moveTo>
                <a:lnTo>
                  <a:pt x="7835398" y="887518"/>
                </a:lnTo>
                <a:lnTo>
                  <a:pt x="7839236" y="888853"/>
                </a:lnTo>
                <a:lnTo>
                  <a:pt x="7841795" y="890857"/>
                </a:lnTo>
                <a:lnTo>
                  <a:pt x="7844354" y="892860"/>
                </a:lnTo>
                <a:lnTo>
                  <a:pt x="7846273" y="896200"/>
                </a:lnTo>
                <a:lnTo>
                  <a:pt x="7848193" y="901542"/>
                </a:lnTo>
                <a:lnTo>
                  <a:pt x="7848832" y="906885"/>
                </a:lnTo>
                <a:lnTo>
                  <a:pt x="7849472" y="912228"/>
                </a:lnTo>
                <a:lnTo>
                  <a:pt x="7847553" y="914231"/>
                </a:lnTo>
                <a:lnTo>
                  <a:pt x="7844994" y="916235"/>
                </a:lnTo>
                <a:lnTo>
                  <a:pt x="7842435" y="918238"/>
                </a:lnTo>
                <a:lnTo>
                  <a:pt x="7841795" y="920242"/>
                </a:lnTo>
                <a:lnTo>
                  <a:pt x="7839876" y="924916"/>
                </a:lnTo>
                <a:lnTo>
                  <a:pt x="7837957" y="929591"/>
                </a:lnTo>
                <a:lnTo>
                  <a:pt x="7836678" y="932263"/>
                </a:lnTo>
                <a:lnTo>
                  <a:pt x="7835398" y="934266"/>
                </a:lnTo>
                <a:lnTo>
                  <a:pt x="7833479" y="935602"/>
                </a:lnTo>
                <a:lnTo>
                  <a:pt x="7831560" y="936937"/>
                </a:lnTo>
                <a:lnTo>
                  <a:pt x="7829001" y="938941"/>
                </a:lnTo>
                <a:lnTo>
                  <a:pt x="7825163" y="938941"/>
                </a:lnTo>
                <a:lnTo>
                  <a:pt x="7821324" y="938941"/>
                </a:lnTo>
                <a:lnTo>
                  <a:pt x="7818765" y="936937"/>
                </a:lnTo>
                <a:lnTo>
                  <a:pt x="7816846" y="934266"/>
                </a:lnTo>
                <a:lnTo>
                  <a:pt x="7815567" y="930259"/>
                </a:lnTo>
                <a:lnTo>
                  <a:pt x="7813648" y="926252"/>
                </a:lnTo>
                <a:lnTo>
                  <a:pt x="7813008" y="922913"/>
                </a:lnTo>
                <a:lnTo>
                  <a:pt x="7817486" y="914899"/>
                </a:lnTo>
                <a:lnTo>
                  <a:pt x="7821324" y="906885"/>
                </a:lnTo>
                <a:lnTo>
                  <a:pt x="7821324" y="903546"/>
                </a:lnTo>
                <a:lnTo>
                  <a:pt x="7820685" y="899539"/>
                </a:lnTo>
                <a:lnTo>
                  <a:pt x="7820685" y="896867"/>
                </a:lnTo>
                <a:lnTo>
                  <a:pt x="7820685" y="894196"/>
                </a:lnTo>
                <a:lnTo>
                  <a:pt x="7820685" y="892193"/>
                </a:lnTo>
                <a:lnTo>
                  <a:pt x="7821324" y="890189"/>
                </a:lnTo>
                <a:lnTo>
                  <a:pt x="7826442" y="888186"/>
                </a:lnTo>
                <a:close/>
                <a:moveTo>
                  <a:pt x="9133925" y="863409"/>
                </a:moveTo>
                <a:lnTo>
                  <a:pt x="9137861" y="863409"/>
                </a:lnTo>
                <a:lnTo>
                  <a:pt x="9141142" y="864053"/>
                </a:lnTo>
                <a:lnTo>
                  <a:pt x="9143766" y="864698"/>
                </a:lnTo>
                <a:lnTo>
                  <a:pt x="9146391" y="865987"/>
                </a:lnTo>
                <a:lnTo>
                  <a:pt x="9149671" y="872431"/>
                </a:lnTo>
                <a:lnTo>
                  <a:pt x="9153608" y="878875"/>
                </a:lnTo>
                <a:lnTo>
                  <a:pt x="9158201" y="885319"/>
                </a:lnTo>
                <a:lnTo>
                  <a:pt x="9163450" y="891763"/>
                </a:lnTo>
                <a:lnTo>
                  <a:pt x="9164762" y="894341"/>
                </a:lnTo>
                <a:lnTo>
                  <a:pt x="9165418" y="896919"/>
                </a:lnTo>
                <a:lnTo>
                  <a:pt x="9166074" y="899497"/>
                </a:lnTo>
                <a:lnTo>
                  <a:pt x="9166074" y="902074"/>
                </a:lnTo>
                <a:lnTo>
                  <a:pt x="9166074" y="905941"/>
                </a:lnTo>
                <a:lnTo>
                  <a:pt x="9165418" y="910452"/>
                </a:lnTo>
                <a:lnTo>
                  <a:pt x="9164762" y="914318"/>
                </a:lnTo>
                <a:lnTo>
                  <a:pt x="9163450" y="916896"/>
                </a:lnTo>
                <a:lnTo>
                  <a:pt x="9153608" y="920762"/>
                </a:lnTo>
                <a:lnTo>
                  <a:pt x="9143766" y="924629"/>
                </a:lnTo>
                <a:lnTo>
                  <a:pt x="9139174" y="923985"/>
                </a:lnTo>
                <a:lnTo>
                  <a:pt x="9132613" y="923340"/>
                </a:lnTo>
                <a:lnTo>
                  <a:pt x="9126708" y="922696"/>
                </a:lnTo>
                <a:lnTo>
                  <a:pt x="9122115" y="922051"/>
                </a:lnTo>
                <a:lnTo>
                  <a:pt x="9116866" y="923985"/>
                </a:lnTo>
                <a:lnTo>
                  <a:pt x="9110305" y="925273"/>
                </a:lnTo>
                <a:lnTo>
                  <a:pt x="9107024" y="925273"/>
                </a:lnTo>
                <a:lnTo>
                  <a:pt x="9103744" y="925918"/>
                </a:lnTo>
                <a:lnTo>
                  <a:pt x="9100463" y="925273"/>
                </a:lnTo>
                <a:lnTo>
                  <a:pt x="9097183" y="924629"/>
                </a:lnTo>
                <a:lnTo>
                  <a:pt x="9092590" y="922051"/>
                </a:lnTo>
                <a:lnTo>
                  <a:pt x="9087341" y="918185"/>
                </a:lnTo>
                <a:lnTo>
                  <a:pt x="9084717" y="915607"/>
                </a:lnTo>
                <a:lnTo>
                  <a:pt x="9082092" y="913674"/>
                </a:lnTo>
                <a:lnTo>
                  <a:pt x="9080780" y="911741"/>
                </a:lnTo>
                <a:lnTo>
                  <a:pt x="9080124" y="909163"/>
                </a:lnTo>
                <a:lnTo>
                  <a:pt x="9080780" y="907230"/>
                </a:lnTo>
                <a:lnTo>
                  <a:pt x="9082092" y="904652"/>
                </a:lnTo>
                <a:lnTo>
                  <a:pt x="9083405" y="901430"/>
                </a:lnTo>
                <a:lnTo>
                  <a:pt x="9085373" y="899497"/>
                </a:lnTo>
                <a:lnTo>
                  <a:pt x="9087997" y="899497"/>
                </a:lnTo>
                <a:lnTo>
                  <a:pt x="9091934" y="900141"/>
                </a:lnTo>
                <a:lnTo>
                  <a:pt x="9095871" y="900141"/>
                </a:lnTo>
                <a:lnTo>
                  <a:pt x="9099807" y="899497"/>
                </a:lnTo>
                <a:lnTo>
                  <a:pt x="9106368" y="894986"/>
                </a:lnTo>
                <a:lnTo>
                  <a:pt x="9114242" y="889186"/>
                </a:lnTo>
                <a:lnTo>
                  <a:pt x="9118178" y="880808"/>
                </a:lnTo>
                <a:lnTo>
                  <a:pt x="9122115" y="871142"/>
                </a:lnTo>
                <a:lnTo>
                  <a:pt x="9128020" y="867275"/>
                </a:lnTo>
                <a:close/>
                <a:moveTo>
                  <a:pt x="6105510" y="845177"/>
                </a:moveTo>
                <a:lnTo>
                  <a:pt x="6108779" y="845826"/>
                </a:lnTo>
                <a:lnTo>
                  <a:pt x="6113355" y="848421"/>
                </a:lnTo>
                <a:lnTo>
                  <a:pt x="6117930" y="850367"/>
                </a:lnTo>
                <a:lnTo>
                  <a:pt x="6121199" y="852963"/>
                </a:lnTo>
                <a:lnTo>
                  <a:pt x="6123160" y="857504"/>
                </a:lnTo>
                <a:lnTo>
                  <a:pt x="6124467" y="862695"/>
                </a:lnTo>
                <a:lnTo>
                  <a:pt x="6125774" y="867237"/>
                </a:lnTo>
                <a:lnTo>
                  <a:pt x="6125774" y="870481"/>
                </a:lnTo>
                <a:lnTo>
                  <a:pt x="6125774" y="875672"/>
                </a:lnTo>
                <a:lnTo>
                  <a:pt x="6126428" y="881511"/>
                </a:lnTo>
                <a:lnTo>
                  <a:pt x="6127082" y="888648"/>
                </a:lnTo>
                <a:lnTo>
                  <a:pt x="6128389" y="893839"/>
                </a:lnTo>
                <a:lnTo>
                  <a:pt x="6129696" y="896434"/>
                </a:lnTo>
                <a:lnTo>
                  <a:pt x="6132965" y="900327"/>
                </a:lnTo>
                <a:lnTo>
                  <a:pt x="6136233" y="903571"/>
                </a:lnTo>
                <a:lnTo>
                  <a:pt x="6138848" y="906166"/>
                </a:lnTo>
                <a:lnTo>
                  <a:pt x="6143423" y="912006"/>
                </a:lnTo>
                <a:lnTo>
                  <a:pt x="6149960" y="917845"/>
                </a:lnTo>
                <a:lnTo>
                  <a:pt x="6152575" y="920440"/>
                </a:lnTo>
                <a:lnTo>
                  <a:pt x="6155843" y="923036"/>
                </a:lnTo>
                <a:lnTo>
                  <a:pt x="6157804" y="926280"/>
                </a:lnTo>
                <a:lnTo>
                  <a:pt x="6159112" y="928875"/>
                </a:lnTo>
                <a:lnTo>
                  <a:pt x="6159765" y="930821"/>
                </a:lnTo>
                <a:lnTo>
                  <a:pt x="6160419" y="933417"/>
                </a:lnTo>
                <a:lnTo>
                  <a:pt x="6159765" y="936012"/>
                </a:lnTo>
                <a:lnTo>
                  <a:pt x="6159765" y="938607"/>
                </a:lnTo>
                <a:lnTo>
                  <a:pt x="6158458" y="943798"/>
                </a:lnTo>
                <a:lnTo>
                  <a:pt x="6156497" y="946393"/>
                </a:lnTo>
                <a:lnTo>
                  <a:pt x="6148653" y="952882"/>
                </a:lnTo>
                <a:lnTo>
                  <a:pt x="6141462" y="959370"/>
                </a:lnTo>
                <a:lnTo>
                  <a:pt x="6140809" y="961316"/>
                </a:lnTo>
                <a:lnTo>
                  <a:pt x="6140809" y="963911"/>
                </a:lnTo>
                <a:lnTo>
                  <a:pt x="6140809" y="966507"/>
                </a:lnTo>
                <a:lnTo>
                  <a:pt x="6141462" y="969102"/>
                </a:lnTo>
                <a:lnTo>
                  <a:pt x="6143423" y="974941"/>
                </a:lnTo>
                <a:lnTo>
                  <a:pt x="6144077" y="979483"/>
                </a:lnTo>
                <a:lnTo>
                  <a:pt x="6144077" y="984025"/>
                </a:lnTo>
                <a:lnTo>
                  <a:pt x="6143423" y="991162"/>
                </a:lnTo>
                <a:lnTo>
                  <a:pt x="6142770" y="997650"/>
                </a:lnTo>
                <a:lnTo>
                  <a:pt x="6141462" y="1002841"/>
                </a:lnTo>
                <a:lnTo>
                  <a:pt x="6138848" y="1004138"/>
                </a:lnTo>
                <a:lnTo>
                  <a:pt x="6134926" y="1004787"/>
                </a:lnTo>
                <a:lnTo>
                  <a:pt x="6131004" y="1004787"/>
                </a:lnTo>
                <a:lnTo>
                  <a:pt x="6128389" y="1005436"/>
                </a:lnTo>
                <a:lnTo>
                  <a:pt x="6123813" y="1004138"/>
                </a:lnTo>
                <a:lnTo>
                  <a:pt x="6117930" y="1002841"/>
                </a:lnTo>
                <a:lnTo>
                  <a:pt x="6112047" y="1000894"/>
                </a:lnTo>
                <a:lnTo>
                  <a:pt x="6105510" y="1000245"/>
                </a:lnTo>
                <a:lnTo>
                  <a:pt x="6100935" y="1000894"/>
                </a:lnTo>
                <a:lnTo>
                  <a:pt x="6094398" y="1002841"/>
                </a:lnTo>
                <a:lnTo>
                  <a:pt x="6087861" y="1005436"/>
                </a:lnTo>
                <a:lnTo>
                  <a:pt x="6082632" y="1007382"/>
                </a:lnTo>
                <a:lnTo>
                  <a:pt x="6076749" y="1012573"/>
                </a:lnTo>
                <a:lnTo>
                  <a:pt x="6070212" y="1017764"/>
                </a:lnTo>
                <a:lnTo>
                  <a:pt x="6066944" y="1019710"/>
                </a:lnTo>
                <a:lnTo>
                  <a:pt x="6064329" y="1021008"/>
                </a:lnTo>
                <a:lnTo>
                  <a:pt x="6061714" y="1022305"/>
                </a:lnTo>
                <a:lnTo>
                  <a:pt x="6059100" y="1022954"/>
                </a:lnTo>
                <a:lnTo>
                  <a:pt x="6054524" y="1024901"/>
                </a:lnTo>
                <a:lnTo>
                  <a:pt x="6047987" y="1026198"/>
                </a:lnTo>
                <a:lnTo>
                  <a:pt x="6041450" y="1027496"/>
                </a:lnTo>
                <a:lnTo>
                  <a:pt x="6036221" y="1027496"/>
                </a:lnTo>
                <a:lnTo>
                  <a:pt x="6031645" y="1027496"/>
                </a:lnTo>
                <a:lnTo>
                  <a:pt x="6026416" y="1026198"/>
                </a:lnTo>
                <a:lnTo>
                  <a:pt x="6020533" y="1024901"/>
                </a:lnTo>
                <a:lnTo>
                  <a:pt x="6015957" y="1022954"/>
                </a:lnTo>
                <a:lnTo>
                  <a:pt x="6013996" y="1020359"/>
                </a:lnTo>
                <a:lnTo>
                  <a:pt x="6012689" y="1016466"/>
                </a:lnTo>
                <a:lnTo>
                  <a:pt x="6011382" y="1012573"/>
                </a:lnTo>
                <a:lnTo>
                  <a:pt x="6010728" y="1009978"/>
                </a:lnTo>
                <a:lnTo>
                  <a:pt x="6012035" y="1007382"/>
                </a:lnTo>
                <a:lnTo>
                  <a:pt x="6013996" y="1004138"/>
                </a:lnTo>
                <a:lnTo>
                  <a:pt x="6016611" y="1000245"/>
                </a:lnTo>
                <a:lnTo>
                  <a:pt x="6018572" y="997650"/>
                </a:lnTo>
                <a:lnTo>
                  <a:pt x="6019879" y="995055"/>
                </a:lnTo>
                <a:lnTo>
                  <a:pt x="6021840" y="991162"/>
                </a:lnTo>
                <a:lnTo>
                  <a:pt x="6023148" y="988567"/>
                </a:lnTo>
                <a:lnTo>
                  <a:pt x="6023801" y="986620"/>
                </a:lnTo>
                <a:lnTo>
                  <a:pt x="6024455" y="984025"/>
                </a:lnTo>
                <a:lnTo>
                  <a:pt x="6023801" y="982078"/>
                </a:lnTo>
                <a:lnTo>
                  <a:pt x="6021187" y="980132"/>
                </a:lnTo>
                <a:lnTo>
                  <a:pt x="6017265" y="979483"/>
                </a:lnTo>
                <a:lnTo>
                  <a:pt x="6013996" y="979483"/>
                </a:lnTo>
                <a:lnTo>
                  <a:pt x="6010728" y="979483"/>
                </a:lnTo>
                <a:lnTo>
                  <a:pt x="6007459" y="985322"/>
                </a:lnTo>
                <a:lnTo>
                  <a:pt x="6003537" y="989864"/>
                </a:lnTo>
                <a:lnTo>
                  <a:pt x="6000923" y="989215"/>
                </a:lnTo>
                <a:lnTo>
                  <a:pt x="5998308" y="986620"/>
                </a:lnTo>
                <a:lnTo>
                  <a:pt x="5995693" y="982727"/>
                </a:lnTo>
                <a:lnTo>
                  <a:pt x="5993079" y="979483"/>
                </a:lnTo>
                <a:lnTo>
                  <a:pt x="5992425" y="976888"/>
                </a:lnTo>
                <a:lnTo>
                  <a:pt x="5992425" y="974292"/>
                </a:lnTo>
                <a:lnTo>
                  <a:pt x="5992425" y="971049"/>
                </a:lnTo>
                <a:lnTo>
                  <a:pt x="5992425" y="967804"/>
                </a:lnTo>
                <a:lnTo>
                  <a:pt x="5993732" y="961316"/>
                </a:lnTo>
                <a:lnTo>
                  <a:pt x="5995693" y="956774"/>
                </a:lnTo>
                <a:lnTo>
                  <a:pt x="5998308" y="952882"/>
                </a:lnTo>
                <a:lnTo>
                  <a:pt x="6002230" y="949637"/>
                </a:lnTo>
                <a:lnTo>
                  <a:pt x="6006806" y="946393"/>
                </a:lnTo>
                <a:lnTo>
                  <a:pt x="6010728" y="943798"/>
                </a:lnTo>
                <a:lnTo>
                  <a:pt x="6018572" y="941851"/>
                </a:lnTo>
                <a:lnTo>
                  <a:pt x="6023801" y="939256"/>
                </a:lnTo>
                <a:lnTo>
                  <a:pt x="6024455" y="937310"/>
                </a:lnTo>
                <a:lnTo>
                  <a:pt x="6024455" y="935363"/>
                </a:lnTo>
                <a:lnTo>
                  <a:pt x="6024455" y="933417"/>
                </a:lnTo>
                <a:lnTo>
                  <a:pt x="6024455" y="931470"/>
                </a:lnTo>
                <a:lnTo>
                  <a:pt x="6023148" y="927577"/>
                </a:lnTo>
                <a:lnTo>
                  <a:pt x="6021187" y="923684"/>
                </a:lnTo>
                <a:lnTo>
                  <a:pt x="6017265" y="920440"/>
                </a:lnTo>
                <a:lnTo>
                  <a:pt x="6013343" y="916547"/>
                </a:lnTo>
                <a:lnTo>
                  <a:pt x="6012689" y="914601"/>
                </a:lnTo>
                <a:lnTo>
                  <a:pt x="6012689" y="912654"/>
                </a:lnTo>
                <a:lnTo>
                  <a:pt x="6013343" y="910708"/>
                </a:lnTo>
                <a:lnTo>
                  <a:pt x="6013996" y="909410"/>
                </a:lnTo>
                <a:lnTo>
                  <a:pt x="6016611" y="906166"/>
                </a:lnTo>
                <a:lnTo>
                  <a:pt x="6018572" y="903571"/>
                </a:lnTo>
                <a:lnTo>
                  <a:pt x="6025109" y="903571"/>
                </a:lnTo>
                <a:lnTo>
                  <a:pt x="6031645" y="903571"/>
                </a:lnTo>
                <a:lnTo>
                  <a:pt x="6034260" y="903571"/>
                </a:lnTo>
                <a:lnTo>
                  <a:pt x="6037528" y="901624"/>
                </a:lnTo>
                <a:lnTo>
                  <a:pt x="6040797" y="899678"/>
                </a:lnTo>
                <a:lnTo>
                  <a:pt x="6043412" y="897083"/>
                </a:lnTo>
                <a:lnTo>
                  <a:pt x="6049295" y="891243"/>
                </a:lnTo>
                <a:lnTo>
                  <a:pt x="6054524" y="886053"/>
                </a:lnTo>
                <a:lnTo>
                  <a:pt x="6064329" y="884755"/>
                </a:lnTo>
                <a:lnTo>
                  <a:pt x="6072827" y="883457"/>
                </a:lnTo>
                <a:lnTo>
                  <a:pt x="6082632" y="884755"/>
                </a:lnTo>
                <a:lnTo>
                  <a:pt x="6090476" y="886053"/>
                </a:lnTo>
                <a:lnTo>
                  <a:pt x="6092437" y="884755"/>
                </a:lnTo>
                <a:lnTo>
                  <a:pt x="6094398" y="882809"/>
                </a:lnTo>
                <a:lnTo>
                  <a:pt x="6095705" y="879564"/>
                </a:lnTo>
                <a:lnTo>
                  <a:pt x="6097666" y="876320"/>
                </a:lnTo>
                <a:lnTo>
                  <a:pt x="6099627" y="870481"/>
                </a:lnTo>
                <a:lnTo>
                  <a:pt x="6100935" y="865290"/>
                </a:lnTo>
                <a:lnTo>
                  <a:pt x="6099627" y="862695"/>
                </a:lnTo>
                <a:lnTo>
                  <a:pt x="6097013" y="859451"/>
                </a:lnTo>
                <a:lnTo>
                  <a:pt x="6095705" y="857504"/>
                </a:lnTo>
                <a:lnTo>
                  <a:pt x="6095052" y="855558"/>
                </a:lnTo>
                <a:lnTo>
                  <a:pt x="6095052" y="854260"/>
                </a:lnTo>
                <a:lnTo>
                  <a:pt x="6095705" y="852963"/>
                </a:lnTo>
                <a:lnTo>
                  <a:pt x="6096359" y="851016"/>
                </a:lnTo>
                <a:lnTo>
                  <a:pt x="6098974" y="849070"/>
                </a:lnTo>
                <a:lnTo>
                  <a:pt x="6102242" y="847123"/>
                </a:lnTo>
                <a:close/>
                <a:moveTo>
                  <a:pt x="5961822" y="845177"/>
                </a:moveTo>
                <a:lnTo>
                  <a:pt x="5969635" y="845177"/>
                </a:lnTo>
                <a:lnTo>
                  <a:pt x="5977449" y="845177"/>
                </a:lnTo>
                <a:lnTo>
                  <a:pt x="5979403" y="847071"/>
                </a:lnTo>
                <a:lnTo>
                  <a:pt x="5982007" y="848965"/>
                </a:lnTo>
                <a:lnTo>
                  <a:pt x="5983961" y="850859"/>
                </a:lnTo>
                <a:lnTo>
                  <a:pt x="5985263" y="852754"/>
                </a:lnTo>
                <a:lnTo>
                  <a:pt x="5985914" y="854016"/>
                </a:lnTo>
                <a:lnTo>
                  <a:pt x="5985914" y="855279"/>
                </a:lnTo>
                <a:lnTo>
                  <a:pt x="5985263" y="856542"/>
                </a:lnTo>
                <a:lnTo>
                  <a:pt x="5984612" y="857805"/>
                </a:lnTo>
                <a:lnTo>
                  <a:pt x="5983309" y="859699"/>
                </a:lnTo>
                <a:lnTo>
                  <a:pt x="5982658" y="860962"/>
                </a:lnTo>
                <a:lnTo>
                  <a:pt x="5980054" y="862856"/>
                </a:lnTo>
                <a:lnTo>
                  <a:pt x="5977449" y="864119"/>
                </a:lnTo>
                <a:lnTo>
                  <a:pt x="5974193" y="865381"/>
                </a:lnTo>
                <a:lnTo>
                  <a:pt x="5972240" y="866013"/>
                </a:lnTo>
                <a:lnTo>
                  <a:pt x="5964426" y="864750"/>
                </a:lnTo>
                <a:lnTo>
                  <a:pt x="5959217" y="863487"/>
                </a:lnTo>
                <a:lnTo>
                  <a:pt x="5956613" y="860962"/>
                </a:lnTo>
                <a:lnTo>
                  <a:pt x="5954659" y="858436"/>
                </a:lnTo>
                <a:lnTo>
                  <a:pt x="5953357" y="856542"/>
                </a:lnTo>
                <a:lnTo>
                  <a:pt x="5953357" y="855279"/>
                </a:lnTo>
                <a:lnTo>
                  <a:pt x="5953357" y="854016"/>
                </a:lnTo>
                <a:lnTo>
                  <a:pt x="5954008" y="852754"/>
                </a:lnTo>
                <a:lnTo>
                  <a:pt x="5954659" y="850859"/>
                </a:lnTo>
                <a:lnTo>
                  <a:pt x="5956613" y="848334"/>
                </a:lnTo>
                <a:lnTo>
                  <a:pt x="5959217" y="846440"/>
                </a:lnTo>
                <a:close/>
                <a:moveTo>
                  <a:pt x="5098572" y="683695"/>
                </a:moveTo>
                <a:lnTo>
                  <a:pt x="5100578" y="683695"/>
                </a:lnTo>
                <a:lnTo>
                  <a:pt x="5104591" y="684330"/>
                </a:lnTo>
                <a:lnTo>
                  <a:pt x="5108603" y="685601"/>
                </a:lnTo>
                <a:lnTo>
                  <a:pt x="5111278" y="688142"/>
                </a:lnTo>
                <a:lnTo>
                  <a:pt x="5113953" y="690683"/>
                </a:lnTo>
                <a:lnTo>
                  <a:pt x="5115959" y="694494"/>
                </a:lnTo>
                <a:lnTo>
                  <a:pt x="5117297" y="697671"/>
                </a:lnTo>
                <a:lnTo>
                  <a:pt x="5116628" y="699577"/>
                </a:lnTo>
                <a:lnTo>
                  <a:pt x="5115959" y="702118"/>
                </a:lnTo>
                <a:lnTo>
                  <a:pt x="5113953" y="704023"/>
                </a:lnTo>
                <a:lnTo>
                  <a:pt x="5111947" y="705929"/>
                </a:lnTo>
                <a:lnTo>
                  <a:pt x="5109941" y="707200"/>
                </a:lnTo>
                <a:lnTo>
                  <a:pt x="5107934" y="708470"/>
                </a:lnTo>
                <a:lnTo>
                  <a:pt x="5105259" y="709741"/>
                </a:lnTo>
                <a:lnTo>
                  <a:pt x="5103253" y="709741"/>
                </a:lnTo>
                <a:lnTo>
                  <a:pt x="5100578" y="705929"/>
                </a:lnTo>
                <a:lnTo>
                  <a:pt x="5097903" y="700212"/>
                </a:lnTo>
                <a:lnTo>
                  <a:pt x="5095228" y="697671"/>
                </a:lnTo>
                <a:lnTo>
                  <a:pt x="5093222" y="695765"/>
                </a:lnTo>
                <a:lnTo>
                  <a:pt x="5092553" y="693224"/>
                </a:lnTo>
                <a:lnTo>
                  <a:pt x="5093222" y="690683"/>
                </a:lnTo>
                <a:lnTo>
                  <a:pt x="5095228" y="688142"/>
                </a:lnTo>
                <a:lnTo>
                  <a:pt x="5095228" y="686236"/>
                </a:lnTo>
                <a:lnTo>
                  <a:pt x="5096566" y="684965"/>
                </a:lnTo>
                <a:close/>
                <a:moveTo>
                  <a:pt x="5066905" y="683695"/>
                </a:moveTo>
                <a:lnTo>
                  <a:pt x="5069365" y="683695"/>
                </a:lnTo>
                <a:lnTo>
                  <a:pt x="5072440" y="683695"/>
                </a:lnTo>
                <a:lnTo>
                  <a:pt x="5075514" y="683695"/>
                </a:lnTo>
                <a:lnTo>
                  <a:pt x="5078589" y="683695"/>
                </a:lnTo>
                <a:lnTo>
                  <a:pt x="5081664" y="684322"/>
                </a:lnTo>
                <a:lnTo>
                  <a:pt x="5083509" y="686203"/>
                </a:lnTo>
                <a:lnTo>
                  <a:pt x="5084124" y="688711"/>
                </a:lnTo>
                <a:lnTo>
                  <a:pt x="5084739" y="691846"/>
                </a:lnTo>
                <a:lnTo>
                  <a:pt x="5084739" y="695608"/>
                </a:lnTo>
                <a:lnTo>
                  <a:pt x="5083509" y="698116"/>
                </a:lnTo>
                <a:lnTo>
                  <a:pt x="5083509" y="699370"/>
                </a:lnTo>
                <a:lnTo>
                  <a:pt x="5082894" y="699997"/>
                </a:lnTo>
                <a:lnTo>
                  <a:pt x="5081664" y="699997"/>
                </a:lnTo>
                <a:lnTo>
                  <a:pt x="5079819" y="700624"/>
                </a:lnTo>
                <a:lnTo>
                  <a:pt x="5076744" y="700624"/>
                </a:lnTo>
                <a:lnTo>
                  <a:pt x="5074284" y="700624"/>
                </a:lnTo>
                <a:lnTo>
                  <a:pt x="5072440" y="700624"/>
                </a:lnTo>
                <a:lnTo>
                  <a:pt x="5068750" y="699370"/>
                </a:lnTo>
                <a:lnTo>
                  <a:pt x="5065675" y="697489"/>
                </a:lnTo>
                <a:lnTo>
                  <a:pt x="5065060" y="695608"/>
                </a:lnTo>
                <a:lnTo>
                  <a:pt x="5063215" y="693727"/>
                </a:lnTo>
                <a:lnTo>
                  <a:pt x="5062600" y="690592"/>
                </a:lnTo>
                <a:lnTo>
                  <a:pt x="5062600" y="688084"/>
                </a:lnTo>
                <a:lnTo>
                  <a:pt x="5062600" y="686203"/>
                </a:lnTo>
                <a:lnTo>
                  <a:pt x="5064445" y="684322"/>
                </a:lnTo>
                <a:close/>
                <a:moveTo>
                  <a:pt x="5310685" y="626395"/>
                </a:moveTo>
                <a:lnTo>
                  <a:pt x="5313289" y="627684"/>
                </a:lnTo>
                <a:lnTo>
                  <a:pt x="5315894" y="628973"/>
                </a:lnTo>
                <a:lnTo>
                  <a:pt x="5320452" y="632195"/>
                </a:lnTo>
                <a:lnTo>
                  <a:pt x="5324358" y="636061"/>
                </a:lnTo>
                <a:lnTo>
                  <a:pt x="5326963" y="640572"/>
                </a:lnTo>
                <a:lnTo>
                  <a:pt x="5326963" y="645083"/>
                </a:lnTo>
                <a:lnTo>
                  <a:pt x="5326312" y="650239"/>
                </a:lnTo>
                <a:lnTo>
                  <a:pt x="5325661" y="656038"/>
                </a:lnTo>
                <a:lnTo>
                  <a:pt x="5324358" y="660549"/>
                </a:lnTo>
                <a:lnTo>
                  <a:pt x="5323056" y="663127"/>
                </a:lnTo>
                <a:lnTo>
                  <a:pt x="5321103" y="666994"/>
                </a:lnTo>
                <a:lnTo>
                  <a:pt x="5317847" y="670216"/>
                </a:lnTo>
                <a:lnTo>
                  <a:pt x="5315894" y="672793"/>
                </a:lnTo>
                <a:lnTo>
                  <a:pt x="5311336" y="675371"/>
                </a:lnTo>
                <a:lnTo>
                  <a:pt x="5305475" y="676015"/>
                </a:lnTo>
                <a:lnTo>
                  <a:pt x="5300917" y="676015"/>
                </a:lnTo>
                <a:lnTo>
                  <a:pt x="5297662" y="676015"/>
                </a:lnTo>
                <a:lnTo>
                  <a:pt x="5290499" y="682460"/>
                </a:lnTo>
                <a:lnTo>
                  <a:pt x="5284639" y="686326"/>
                </a:lnTo>
                <a:lnTo>
                  <a:pt x="5280081" y="687615"/>
                </a:lnTo>
                <a:lnTo>
                  <a:pt x="5274221" y="688259"/>
                </a:lnTo>
                <a:lnTo>
                  <a:pt x="5269012" y="688904"/>
                </a:lnTo>
                <a:lnTo>
                  <a:pt x="5263802" y="688904"/>
                </a:lnTo>
                <a:lnTo>
                  <a:pt x="5254035" y="683748"/>
                </a:lnTo>
                <a:lnTo>
                  <a:pt x="5246222" y="678593"/>
                </a:lnTo>
                <a:lnTo>
                  <a:pt x="5242315" y="674727"/>
                </a:lnTo>
                <a:lnTo>
                  <a:pt x="5240361" y="669571"/>
                </a:lnTo>
                <a:lnTo>
                  <a:pt x="5239059" y="664416"/>
                </a:lnTo>
                <a:lnTo>
                  <a:pt x="5238408" y="660549"/>
                </a:lnTo>
                <a:lnTo>
                  <a:pt x="5238408" y="657972"/>
                </a:lnTo>
                <a:lnTo>
                  <a:pt x="5238408" y="654105"/>
                </a:lnTo>
                <a:lnTo>
                  <a:pt x="5239059" y="650239"/>
                </a:lnTo>
                <a:lnTo>
                  <a:pt x="5241013" y="647661"/>
                </a:lnTo>
                <a:lnTo>
                  <a:pt x="5242315" y="645728"/>
                </a:lnTo>
                <a:lnTo>
                  <a:pt x="5244919" y="642505"/>
                </a:lnTo>
                <a:lnTo>
                  <a:pt x="5248175" y="639928"/>
                </a:lnTo>
                <a:lnTo>
                  <a:pt x="5251431" y="637994"/>
                </a:lnTo>
                <a:lnTo>
                  <a:pt x="5260547" y="639283"/>
                </a:lnTo>
                <a:lnTo>
                  <a:pt x="5269012" y="640572"/>
                </a:lnTo>
                <a:lnTo>
                  <a:pt x="5274221" y="639928"/>
                </a:lnTo>
                <a:lnTo>
                  <a:pt x="5279430" y="639928"/>
                </a:lnTo>
                <a:lnTo>
                  <a:pt x="5285290" y="639283"/>
                </a:lnTo>
                <a:lnTo>
                  <a:pt x="5289848" y="637994"/>
                </a:lnTo>
                <a:lnTo>
                  <a:pt x="5295708" y="632839"/>
                </a:lnTo>
                <a:lnTo>
                  <a:pt x="5302871" y="627684"/>
                </a:lnTo>
                <a:lnTo>
                  <a:pt x="5305475" y="627039"/>
                </a:lnTo>
                <a:lnTo>
                  <a:pt x="5308080" y="627039"/>
                </a:lnTo>
                <a:close/>
                <a:moveTo>
                  <a:pt x="5161573" y="617279"/>
                </a:moveTo>
                <a:lnTo>
                  <a:pt x="5164178" y="617930"/>
                </a:lnTo>
                <a:lnTo>
                  <a:pt x="5166131" y="617930"/>
                </a:lnTo>
                <a:lnTo>
                  <a:pt x="5170689" y="619233"/>
                </a:lnTo>
                <a:lnTo>
                  <a:pt x="5175247" y="621186"/>
                </a:lnTo>
                <a:lnTo>
                  <a:pt x="5177201" y="622488"/>
                </a:lnTo>
                <a:lnTo>
                  <a:pt x="5180456" y="625093"/>
                </a:lnTo>
                <a:lnTo>
                  <a:pt x="5183061" y="628348"/>
                </a:lnTo>
                <a:lnTo>
                  <a:pt x="5185014" y="630953"/>
                </a:lnTo>
                <a:lnTo>
                  <a:pt x="5194130" y="629651"/>
                </a:lnTo>
                <a:lnTo>
                  <a:pt x="5203246" y="628999"/>
                </a:lnTo>
                <a:lnTo>
                  <a:pt x="5207804" y="628999"/>
                </a:lnTo>
                <a:lnTo>
                  <a:pt x="5212362" y="630302"/>
                </a:lnTo>
                <a:lnTo>
                  <a:pt x="5216269" y="631604"/>
                </a:lnTo>
                <a:lnTo>
                  <a:pt x="5218874" y="633557"/>
                </a:lnTo>
                <a:lnTo>
                  <a:pt x="5220827" y="636162"/>
                </a:lnTo>
                <a:lnTo>
                  <a:pt x="5222130" y="639418"/>
                </a:lnTo>
                <a:lnTo>
                  <a:pt x="5223432" y="642673"/>
                </a:lnTo>
                <a:lnTo>
                  <a:pt x="5224083" y="646580"/>
                </a:lnTo>
                <a:lnTo>
                  <a:pt x="5223432" y="649185"/>
                </a:lnTo>
                <a:lnTo>
                  <a:pt x="5222130" y="652441"/>
                </a:lnTo>
                <a:lnTo>
                  <a:pt x="5220827" y="656347"/>
                </a:lnTo>
                <a:lnTo>
                  <a:pt x="5218874" y="658952"/>
                </a:lnTo>
                <a:lnTo>
                  <a:pt x="5213665" y="662208"/>
                </a:lnTo>
                <a:lnTo>
                  <a:pt x="5207153" y="664812"/>
                </a:lnTo>
                <a:lnTo>
                  <a:pt x="5200642" y="667417"/>
                </a:lnTo>
                <a:lnTo>
                  <a:pt x="5196084" y="669370"/>
                </a:lnTo>
                <a:lnTo>
                  <a:pt x="5189572" y="671324"/>
                </a:lnTo>
                <a:lnTo>
                  <a:pt x="5182410" y="673928"/>
                </a:lnTo>
                <a:lnTo>
                  <a:pt x="5175898" y="676533"/>
                </a:lnTo>
                <a:lnTo>
                  <a:pt x="5170038" y="677184"/>
                </a:lnTo>
                <a:lnTo>
                  <a:pt x="5164829" y="676533"/>
                </a:lnTo>
                <a:lnTo>
                  <a:pt x="5157666" y="673277"/>
                </a:lnTo>
                <a:lnTo>
                  <a:pt x="5153759" y="671975"/>
                </a:lnTo>
                <a:lnTo>
                  <a:pt x="5150504" y="670021"/>
                </a:lnTo>
                <a:lnTo>
                  <a:pt x="5147248" y="668719"/>
                </a:lnTo>
                <a:lnTo>
                  <a:pt x="5144643" y="666766"/>
                </a:lnTo>
                <a:lnTo>
                  <a:pt x="5142690" y="665463"/>
                </a:lnTo>
                <a:lnTo>
                  <a:pt x="5141388" y="663510"/>
                </a:lnTo>
                <a:lnTo>
                  <a:pt x="5139434" y="660905"/>
                </a:lnTo>
                <a:lnTo>
                  <a:pt x="5138132" y="658952"/>
                </a:lnTo>
                <a:lnTo>
                  <a:pt x="5135527" y="653743"/>
                </a:lnTo>
                <a:lnTo>
                  <a:pt x="5134876" y="649185"/>
                </a:lnTo>
                <a:lnTo>
                  <a:pt x="5134225" y="646580"/>
                </a:lnTo>
                <a:lnTo>
                  <a:pt x="5134225" y="644627"/>
                </a:lnTo>
                <a:lnTo>
                  <a:pt x="5134225" y="642673"/>
                </a:lnTo>
                <a:lnTo>
                  <a:pt x="5135527" y="640069"/>
                </a:lnTo>
                <a:lnTo>
                  <a:pt x="5137481" y="636162"/>
                </a:lnTo>
                <a:lnTo>
                  <a:pt x="5140085" y="633557"/>
                </a:lnTo>
                <a:lnTo>
                  <a:pt x="5142690" y="628999"/>
                </a:lnTo>
                <a:lnTo>
                  <a:pt x="5147899" y="624441"/>
                </a:lnTo>
                <a:lnTo>
                  <a:pt x="5150504" y="621837"/>
                </a:lnTo>
                <a:lnTo>
                  <a:pt x="5153108" y="620535"/>
                </a:lnTo>
                <a:lnTo>
                  <a:pt x="5155062" y="619233"/>
                </a:lnTo>
                <a:lnTo>
                  <a:pt x="5157666" y="618581"/>
                </a:lnTo>
                <a:lnTo>
                  <a:pt x="5159620" y="617930"/>
                </a:lnTo>
                <a:close/>
                <a:moveTo>
                  <a:pt x="5086274" y="606861"/>
                </a:moveTo>
                <a:lnTo>
                  <a:pt x="5088817" y="606861"/>
                </a:lnTo>
                <a:lnTo>
                  <a:pt x="5093266" y="606861"/>
                </a:lnTo>
                <a:lnTo>
                  <a:pt x="5095809" y="607519"/>
                </a:lnTo>
                <a:lnTo>
                  <a:pt x="5098352" y="608836"/>
                </a:lnTo>
                <a:lnTo>
                  <a:pt x="5100894" y="610153"/>
                </a:lnTo>
                <a:lnTo>
                  <a:pt x="5102801" y="612129"/>
                </a:lnTo>
                <a:lnTo>
                  <a:pt x="5106615" y="616738"/>
                </a:lnTo>
                <a:lnTo>
                  <a:pt x="5109793" y="622005"/>
                </a:lnTo>
                <a:lnTo>
                  <a:pt x="5112971" y="627931"/>
                </a:lnTo>
                <a:lnTo>
                  <a:pt x="5115514" y="632540"/>
                </a:lnTo>
                <a:lnTo>
                  <a:pt x="5117421" y="637150"/>
                </a:lnTo>
                <a:lnTo>
                  <a:pt x="5119963" y="643734"/>
                </a:lnTo>
                <a:lnTo>
                  <a:pt x="5121870" y="650319"/>
                </a:lnTo>
                <a:lnTo>
                  <a:pt x="5122506" y="654928"/>
                </a:lnTo>
                <a:lnTo>
                  <a:pt x="5118692" y="660195"/>
                </a:lnTo>
                <a:lnTo>
                  <a:pt x="5115514" y="665463"/>
                </a:lnTo>
                <a:lnTo>
                  <a:pt x="5113607" y="664146"/>
                </a:lnTo>
                <a:lnTo>
                  <a:pt x="5111700" y="662171"/>
                </a:lnTo>
                <a:lnTo>
                  <a:pt x="5109793" y="659537"/>
                </a:lnTo>
                <a:lnTo>
                  <a:pt x="5107886" y="657561"/>
                </a:lnTo>
                <a:lnTo>
                  <a:pt x="5104072" y="656903"/>
                </a:lnTo>
                <a:lnTo>
                  <a:pt x="5100894" y="655586"/>
                </a:lnTo>
                <a:lnTo>
                  <a:pt x="5099623" y="654928"/>
                </a:lnTo>
                <a:lnTo>
                  <a:pt x="5098352" y="654269"/>
                </a:lnTo>
                <a:lnTo>
                  <a:pt x="5097080" y="654269"/>
                </a:lnTo>
                <a:lnTo>
                  <a:pt x="5095809" y="654928"/>
                </a:lnTo>
                <a:lnTo>
                  <a:pt x="5088817" y="658878"/>
                </a:lnTo>
                <a:lnTo>
                  <a:pt x="5081189" y="662829"/>
                </a:lnTo>
                <a:lnTo>
                  <a:pt x="5079282" y="661512"/>
                </a:lnTo>
                <a:lnTo>
                  <a:pt x="5076740" y="659537"/>
                </a:lnTo>
                <a:lnTo>
                  <a:pt x="5073561" y="657561"/>
                </a:lnTo>
                <a:lnTo>
                  <a:pt x="5071019" y="654928"/>
                </a:lnTo>
                <a:lnTo>
                  <a:pt x="5069748" y="650977"/>
                </a:lnTo>
                <a:lnTo>
                  <a:pt x="5069112" y="646368"/>
                </a:lnTo>
                <a:lnTo>
                  <a:pt x="5069748" y="641759"/>
                </a:lnTo>
                <a:lnTo>
                  <a:pt x="5071019" y="637150"/>
                </a:lnTo>
                <a:lnTo>
                  <a:pt x="5072290" y="635174"/>
                </a:lnTo>
                <a:lnTo>
                  <a:pt x="5074197" y="632540"/>
                </a:lnTo>
                <a:lnTo>
                  <a:pt x="5076740" y="629248"/>
                </a:lnTo>
                <a:lnTo>
                  <a:pt x="5078647" y="627273"/>
                </a:lnTo>
                <a:lnTo>
                  <a:pt x="5080554" y="622664"/>
                </a:lnTo>
                <a:lnTo>
                  <a:pt x="5081825" y="617396"/>
                </a:lnTo>
                <a:lnTo>
                  <a:pt x="5082461" y="614104"/>
                </a:lnTo>
                <a:lnTo>
                  <a:pt x="5083096" y="611470"/>
                </a:lnTo>
                <a:lnTo>
                  <a:pt x="5084367" y="608836"/>
                </a:lnTo>
                <a:close/>
                <a:moveTo>
                  <a:pt x="5058043" y="606861"/>
                </a:moveTo>
                <a:lnTo>
                  <a:pt x="5059996" y="607525"/>
                </a:lnTo>
                <a:lnTo>
                  <a:pt x="5063252" y="609516"/>
                </a:lnTo>
                <a:lnTo>
                  <a:pt x="5065857" y="612172"/>
                </a:lnTo>
                <a:lnTo>
                  <a:pt x="5067810" y="614164"/>
                </a:lnTo>
                <a:lnTo>
                  <a:pt x="5067810" y="616819"/>
                </a:lnTo>
                <a:lnTo>
                  <a:pt x="5067810" y="620139"/>
                </a:lnTo>
                <a:lnTo>
                  <a:pt x="5067159" y="624122"/>
                </a:lnTo>
                <a:lnTo>
                  <a:pt x="5065205" y="626114"/>
                </a:lnTo>
                <a:lnTo>
                  <a:pt x="5059345" y="631425"/>
                </a:lnTo>
                <a:lnTo>
                  <a:pt x="5052834" y="636073"/>
                </a:lnTo>
                <a:lnTo>
                  <a:pt x="5046973" y="638728"/>
                </a:lnTo>
                <a:lnTo>
                  <a:pt x="5040462" y="640720"/>
                </a:lnTo>
                <a:lnTo>
                  <a:pt x="5036555" y="640056"/>
                </a:lnTo>
                <a:lnTo>
                  <a:pt x="5032648" y="638064"/>
                </a:lnTo>
                <a:lnTo>
                  <a:pt x="5030695" y="636736"/>
                </a:lnTo>
                <a:lnTo>
                  <a:pt x="5029392" y="634745"/>
                </a:lnTo>
                <a:lnTo>
                  <a:pt x="5028090" y="632753"/>
                </a:lnTo>
                <a:lnTo>
                  <a:pt x="5028090" y="631425"/>
                </a:lnTo>
                <a:lnTo>
                  <a:pt x="5027439" y="630097"/>
                </a:lnTo>
                <a:lnTo>
                  <a:pt x="5027439" y="628770"/>
                </a:lnTo>
                <a:lnTo>
                  <a:pt x="5028090" y="627442"/>
                </a:lnTo>
                <a:lnTo>
                  <a:pt x="5028741" y="626114"/>
                </a:lnTo>
                <a:lnTo>
                  <a:pt x="5030695" y="623458"/>
                </a:lnTo>
                <a:lnTo>
                  <a:pt x="5033299" y="621467"/>
                </a:lnTo>
                <a:lnTo>
                  <a:pt x="5039811" y="618811"/>
                </a:lnTo>
                <a:lnTo>
                  <a:pt x="5048276" y="616819"/>
                </a:lnTo>
                <a:lnTo>
                  <a:pt x="5049578" y="615492"/>
                </a:lnTo>
                <a:lnTo>
                  <a:pt x="5052183" y="611508"/>
                </a:lnTo>
                <a:lnTo>
                  <a:pt x="5053485" y="610180"/>
                </a:lnTo>
                <a:lnTo>
                  <a:pt x="5054787" y="608189"/>
                </a:lnTo>
                <a:lnTo>
                  <a:pt x="5056089" y="607525"/>
                </a:lnTo>
                <a:close/>
                <a:moveTo>
                  <a:pt x="5127975" y="605558"/>
                </a:moveTo>
                <a:lnTo>
                  <a:pt x="5129329" y="605558"/>
                </a:lnTo>
                <a:lnTo>
                  <a:pt x="5130007" y="606181"/>
                </a:lnTo>
                <a:lnTo>
                  <a:pt x="5132038" y="606804"/>
                </a:lnTo>
                <a:lnTo>
                  <a:pt x="5134070" y="607426"/>
                </a:lnTo>
                <a:lnTo>
                  <a:pt x="5136101" y="608672"/>
                </a:lnTo>
                <a:lnTo>
                  <a:pt x="5138133" y="610540"/>
                </a:lnTo>
                <a:lnTo>
                  <a:pt x="5138133" y="613032"/>
                </a:lnTo>
                <a:lnTo>
                  <a:pt x="5138133" y="615523"/>
                </a:lnTo>
                <a:lnTo>
                  <a:pt x="5137456" y="616769"/>
                </a:lnTo>
                <a:lnTo>
                  <a:pt x="5137456" y="618014"/>
                </a:lnTo>
                <a:lnTo>
                  <a:pt x="5136779" y="619260"/>
                </a:lnTo>
                <a:lnTo>
                  <a:pt x="5135424" y="619260"/>
                </a:lnTo>
                <a:lnTo>
                  <a:pt x="5134070" y="619883"/>
                </a:lnTo>
                <a:lnTo>
                  <a:pt x="5132715" y="619883"/>
                </a:lnTo>
                <a:lnTo>
                  <a:pt x="5130684" y="619883"/>
                </a:lnTo>
                <a:lnTo>
                  <a:pt x="5128652" y="619883"/>
                </a:lnTo>
                <a:lnTo>
                  <a:pt x="5125266" y="618637"/>
                </a:lnTo>
                <a:lnTo>
                  <a:pt x="5121880" y="616769"/>
                </a:lnTo>
                <a:lnTo>
                  <a:pt x="5121880" y="616146"/>
                </a:lnTo>
                <a:lnTo>
                  <a:pt x="5121203" y="613655"/>
                </a:lnTo>
                <a:lnTo>
                  <a:pt x="5121203" y="611786"/>
                </a:lnTo>
                <a:lnTo>
                  <a:pt x="5121203" y="610540"/>
                </a:lnTo>
                <a:lnTo>
                  <a:pt x="5121203" y="609295"/>
                </a:lnTo>
                <a:lnTo>
                  <a:pt x="5121880" y="608049"/>
                </a:lnTo>
                <a:lnTo>
                  <a:pt x="5123235" y="607426"/>
                </a:lnTo>
                <a:lnTo>
                  <a:pt x="5125266" y="606181"/>
                </a:lnTo>
                <a:lnTo>
                  <a:pt x="5126621" y="606181"/>
                </a:lnTo>
                <a:close/>
                <a:moveTo>
                  <a:pt x="5201651" y="591234"/>
                </a:moveTo>
                <a:lnTo>
                  <a:pt x="5205460" y="591234"/>
                </a:lnTo>
                <a:lnTo>
                  <a:pt x="5211808" y="592536"/>
                </a:lnTo>
                <a:lnTo>
                  <a:pt x="5220062" y="593187"/>
                </a:lnTo>
                <a:lnTo>
                  <a:pt x="5223871" y="593187"/>
                </a:lnTo>
                <a:lnTo>
                  <a:pt x="5229584" y="592536"/>
                </a:lnTo>
                <a:lnTo>
                  <a:pt x="5234663" y="592536"/>
                </a:lnTo>
                <a:lnTo>
                  <a:pt x="5239107" y="593187"/>
                </a:lnTo>
                <a:lnTo>
                  <a:pt x="5240377" y="595792"/>
                </a:lnTo>
                <a:lnTo>
                  <a:pt x="5241012" y="597745"/>
                </a:lnTo>
                <a:lnTo>
                  <a:pt x="5241012" y="600350"/>
                </a:lnTo>
                <a:lnTo>
                  <a:pt x="5241012" y="602303"/>
                </a:lnTo>
                <a:lnTo>
                  <a:pt x="5241012" y="604907"/>
                </a:lnTo>
                <a:lnTo>
                  <a:pt x="5239742" y="608163"/>
                </a:lnTo>
                <a:lnTo>
                  <a:pt x="5238473" y="611419"/>
                </a:lnTo>
                <a:lnTo>
                  <a:pt x="5236568" y="614023"/>
                </a:lnTo>
                <a:lnTo>
                  <a:pt x="5230219" y="615325"/>
                </a:lnTo>
                <a:lnTo>
                  <a:pt x="5224506" y="615976"/>
                </a:lnTo>
                <a:lnTo>
                  <a:pt x="5220696" y="617279"/>
                </a:lnTo>
                <a:lnTo>
                  <a:pt x="5217522" y="618581"/>
                </a:lnTo>
                <a:lnTo>
                  <a:pt x="5209269" y="615976"/>
                </a:lnTo>
                <a:lnTo>
                  <a:pt x="5200381" y="614023"/>
                </a:lnTo>
                <a:lnTo>
                  <a:pt x="5195302" y="608163"/>
                </a:lnTo>
                <a:lnTo>
                  <a:pt x="5190223" y="602303"/>
                </a:lnTo>
                <a:lnTo>
                  <a:pt x="5190223" y="595792"/>
                </a:lnTo>
                <a:lnTo>
                  <a:pt x="5191493" y="594489"/>
                </a:lnTo>
                <a:lnTo>
                  <a:pt x="5192762" y="593187"/>
                </a:lnTo>
                <a:lnTo>
                  <a:pt x="5194667" y="592536"/>
                </a:lnTo>
                <a:lnTo>
                  <a:pt x="5197206" y="591885"/>
                </a:lnTo>
                <a:close/>
                <a:moveTo>
                  <a:pt x="5112399" y="588629"/>
                </a:moveTo>
                <a:lnTo>
                  <a:pt x="5115108" y="588629"/>
                </a:lnTo>
                <a:lnTo>
                  <a:pt x="5117140" y="589931"/>
                </a:lnTo>
                <a:lnTo>
                  <a:pt x="5118494" y="591884"/>
                </a:lnTo>
                <a:lnTo>
                  <a:pt x="5119849" y="593838"/>
                </a:lnTo>
                <a:lnTo>
                  <a:pt x="5120526" y="596442"/>
                </a:lnTo>
                <a:lnTo>
                  <a:pt x="5121203" y="597093"/>
                </a:lnTo>
                <a:lnTo>
                  <a:pt x="5121203" y="598396"/>
                </a:lnTo>
                <a:lnTo>
                  <a:pt x="5120526" y="599698"/>
                </a:lnTo>
                <a:lnTo>
                  <a:pt x="5119849" y="601000"/>
                </a:lnTo>
                <a:lnTo>
                  <a:pt x="5117140" y="602954"/>
                </a:lnTo>
                <a:lnTo>
                  <a:pt x="5115108" y="604256"/>
                </a:lnTo>
                <a:lnTo>
                  <a:pt x="5112399" y="603605"/>
                </a:lnTo>
                <a:lnTo>
                  <a:pt x="5109691" y="602302"/>
                </a:lnTo>
                <a:lnTo>
                  <a:pt x="5106982" y="601000"/>
                </a:lnTo>
                <a:lnTo>
                  <a:pt x="5104273" y="599047"/>
                </a:lnTo>
                <a:lnTo>
                  <a:pt x="5104273" y="591233"/>
                </a:lnTo>
                <a:lnTo>
                  <a:pt x="5106982" y="589931"/>
                </a:lnTo>
                <a:lnTo>
                  <a:pt x="5109691" y="589280"/>
                </a:lnTo>
                <a:close/>
                <a:moveTo>
                  <a:pt x="5145801" y="580815"/>
                </a:moveTo>
                <a:lnTo>
                  <a:pt x="5147682" y="580815"/>
                </a:lnTo>
                <a:lnTo>
                  <a:pt x="5148936" y="581466"/>
                </a:lnTo>
                <a:lnTo>
                  <a:pt x="5150818" y="581466"/>
                </a:lnTo>
                <a:lnTo>
                  <a:pt x="5152699" y="581466"/>
                </a:lnTo>
                <a:lnTo>
                  <a:pt x="5154580" y="582117"/>
                </a:lnTo>
                <a:lnTo>
                  <a:pt x="5156461" y="582768"/>
                </a:lnTo>
                <a:lnTo>
                  <a:pt x="5157088" y="584071"/>
                </a:lnTo>
                <a:lnTo>
                  <a:pt x="5158342" y="586675"/>
                </a:lnTo>
                <a:lnTo>
                  <a:pt x="5158969" y="589931"/>
                </a:lnTo>
                <a:lnTo>
                  <a:pt x="5158342" y="592535"/>
                </a:lnTo>
                <a:lnTo>
                  <a:pt x="5157088" y="595140"/>
                </a:lnTo>
                <a:lnTo>
                  <a:pt x="5155834" y="597744"/>
                </a:lnTo>
                <a:lnTo>
                  <a:pt x="5152699" y="600349"/>
                </a:lnTo>
                <a:lnTo>
                  <a:pt x="5150818" y="599698"/>
                </a:lnTo>
                <a:lnTo>
                  <a:pt x="5147682" y="597093"/>
                </a:lnTo>
                <a:lnTo>
                  <a:pt x="5144547" y="594489"/>
                </a:lnTo>
                <a:lnTo>
                  <a:pt x="5142039" y="592535"/>
                </a:lnTo>
                <a:lnTo>
                  <a:pt x="5142039" y="589280"/>
                </a:lnTo>
                <a:lnTo>
                  <a:pt x="5142039" y="586024"/>
                </a:lnTo>
                <a:lnTo>
                  <a:pt x="5142666" y="584071"/>
                </a:lnTo>
                <a:lnTo>
                  <a:pt x="5142666" y="582768"/>
                </a:lnTo>
                <a:lnTo>
                  <a:pt x="5143293" y="582117"/>
                </a:lnTo>
                <a:lnTo>
                  <a:pt x="5143920" y="581466"/>
                </a:lnTo>
                <a:close/>
                <a:moveTo>
                  <a:pt x="5166132" y="553467"/>
                </a:moveTo>
                <a:lnTo>
                  <a:pt x="5167434" y="554682"/>
                </a:lnTo>
                <a:lnTo>
                  <a:pt x="5170039" y="556506"/>
                </a:lnTo>
                <a:lnTo>
                  <a:pt x="5171992" y="560152"/>
                </a:lnTo>
                <a:lnTo>
                  <a:pt x="5171992" y="563191"/>
                </a:lnTo>
                <a:lnTo>
                  <a:pt x="5171992" y="566229"/>
                </a:lnTo>
                <a:lnTo>
                  <a:pt x="5171341" y="568660"/>
                </a:lnTo>
                <a:lnTo>
                  <a:pt x="5170039" y="571091"/>
                </a:lnTo>
                <a:lnTo>
                  <a:pt x="5168736" y="571091"/>
                </a:lnTo>
                <a:lnTo>
                  <a:pt x="5166132" y="571699"/>
                </a:lnTo>
                <a:lnTo>
                  <a:pt x="5163527" y="571699"/>
                </a:lnTo>
                <a:lnTo>
                  <a:pt x="5160922" y="571091"/>
                </a:lnTo>
                <a:lnTo>
                  <a:pt x="5158969" y="570483"/>
                </a:lnTo>
                <a:lnTo>
                  <a:pt x="5157667" y="569268"/>
                </a:lnTo>
                <a:lnTo>
                  <a:pt x="5157015" y="568053"/>
                </a:lnTo>
                <a:lnTo>
                  <a:pt x="5156364" y="566229"/>
                </a:lnTo>
                <a:lnTo>
                  <a:pt x="5155062" y="564406"/>
                </a:lnTo>
                <a:lnTo>
                  <a:pt x="5155713" y="562583"/>
                </a:lnTo>
                <a:lnTo>
                  <a:pt x="5155713" y="560152"/>
                </a:lnTo>
                <a:lnTo>
                  <a:pt x="5156364" y="558329"/>
                </a:lnTo>
                <a:lnTo>
                  <a:pt x="5160922" y="556506"/>
                </a:lnTo>
                <a:lnTo>
                  <a:pt x="5162876" y="555290"/>
                </a:lnTo>
                <a:lnTo>
                  <a:pt x="5164178" y="554075"/>
                </a:lnTo>
                <a:close/>
                <a:moveTo>
                  <a:pt x="5070414" y="552165"/>
                </a:moveTo>
                <a:lnTo>
                  <a:pt x="5075623" y="552165"/>
                </a:lnTo>
                <a:lnTo>
                  <a:pt x="5080833" y="552165"/>
                </a:lnTo>
                <a:lnTo>
                  <a:pt x="5085390" y="556606"/>
                </a:lnTo>
                <a:lnTo>
                  <a:pt x="5090600" y="560413"/>
                </a:lnTo>
                <a:lnTo>
                  <a:pt x="5091902" y="564219"/>
                </a:lnTo>
                <a:lnTo>
                  <a:pt x="5092553" y="568026"/>
                </a:lnTo>
                <a:lnTo>
                  <a:pt x="5092553" y="569929"/>
                </a:lnTo>
                <a:lnTo>
                  <a:pt x="5091251" y="572467"/>
                </a:lnTo>
                <a:lnTo>
                  <a:pt x="5089948" y="575005"/>
                </a:lnTo>
                <a:lnTo>
                  <a:pt x="5087995" y="576908"/>
                </a:lnTo>
                <a:lnTo>
                  <a:pt x="5086042" y="576908"/>
                </a:lnTo>
                <a:lnTo>
                  <a:pt x="5082786" y="576273"/>
                </a:lnTo>
                <a:lnTo>
                  <a:pt x="5079530" y="575639"/>
                </a:lnTo>
                <a:lnTo>
                  <a:pt x="5075623" y="574370"/>
                </a:lnTo>
                <a:lnTo>
                  <a:pt x="5073670" y="569295"/>
                </a:lnTo>
                <a:lnTo>
                  <a:pt x="5070414" y="565488"/>
                </a:lnTo>
                <a:lnTo>
                  <a:pt x="5069763" y="562950"/>
                </a:lnTo>
                <a:lnTo>
                  <a:pt x="5069112" y="559144"/>
                </a:lnTo>
                <a:lnTo>
                  <a:pt x="5069112" y="555337"/>
                </a:lnTo>
                <a:close/>
                <a:moveTo>
                  <a:pt x="4962819" y="545654"/>
                </a:moveTo>
                <a:lnTo>
                  <a:pt x="4969248" y="546956"/>
                </a:lnTo>
                <a:lnTo>
                  <a:pt x="4975677" y="548258"/>
                </a:lnTo>
                <a:lnTo>
                  <a:pt x="4979534" y="549561"/>
                </a:lnTo>
                <a:lnTo>
                  <a:pt x="4983392" y="550863"/>
                </a:lnTo>
                <a:lnTo>
                  <a:pt x="4984678" y="550863"/>
                </a:lnTo>
                <a:lnTo>
                  <a:pt x="4986606" y="551514"/>
                </a:lnTo>
                <a:lnTo>
                  <a:pt x="4988535" y="552816"/>
                </a:lnTo>
                <a:lnTo>
                  <a:pt x="4990464" y="554770"/>
                </a:lnTo>
                <a:lnTo>
                  <a:pt x="4993678" y="558025"/>
                </a:lnTo>
                <a:lnTo>
                  <a:pt x="4995607" y="560630"/>
                </a:lnTo>
                <a:lnTo>
                  <a:pt x="4998179" y="563234"/>
                </a:lnTo>
                <a:lnTo>
                  <a:pt x="5000107" y="566490"/>
                </a:lnTo>
                <a:lnTo>
                  <a:pt x="5001393" y="568443"/>
                </a:lnTo>
                <a:lnTo>
                  <a:pt x="5001393" y="571048"/>
                </a:lnTo>
                <a:lnTo>
                  <a:pt x="5001393" y="572350"/>
                </a:lnTo>
                <a:lnTo>
                  <a:pt x="5000750" y="573652"/>
                </a:lnTo>
                <a:lnTo>
                  <a:pt x="5000750" y="575606"/>
                </a:lnTo>
                <a:lnTo>
                  <a:pt x="4999464" y="577559"/>
                </a:lnTo>
                <a:lnTo>
                  <a:pt x="4997536" y="579513"/>
                </a:lnTo>
                <a:lnTo>
                  <a:pt x="4994964" y="581466"/>
                </a:lnTo>
                <a:lnTo>
                  <a:pt x="4993035" y="583419"/>
                </a:lnTo>
                <a:lnTo>
                  <a:pt x="4990464" y="584722"/>
                </a:lnTo>
                <a:lnTo>
                  <a:pt x="4987892" y="585373"/>
                </a:lnTo>
                <a:lnTo>
                  <a:pt x="4985963" y="586024"/>
                </a:lnTo>
                <a:lnTo>
                  <a:pt x="4982749" y="584722"/>
                </a:lnTo>
                <a:lnTo>
                  <a:pt x="4978249" y="581466"/>
                </a:lnTo>
                <a:lnTo>
                  <a:pt x="4973105" y="578210"/>
                </a:lnTo>
                <a:lnTo>
                  <a:pt x="4970534" y="575606"/>
                </a:lnTo>
                <a:lnTo>
                  <a:pt x="4965391" y="574304"/>
                </a:lnTo>
                <a:lnTo>
                  <a:pt x="4960247" y="571699"/>
                </a:lnTo>
                <a:lnTo>
                  <a:pt x="4957676" y="569746"/>
                </a:lnTo>
                <a:lnTo>
                  <a:pt x="4955747" y="568443"/>
                </a:lnTo>
                <a:lnTo>
                  <a:pt x="4953818" y="567141"/>
                </a:lnTo>
                <a:lnTo>
                  <a:pt x="4952533" y="565188"/>
                </a:lnTo>
                <a:lnTo>
                  <a:pt x="4951247" y="563885"/>
                </a:lnTo>
                <a:lnTo>
                  <a:pt x="4950604" y="562583"/>
                </a:lnTo>
                <a:lnTo>
                  <a:pt x="4950604" y="560630"/>
                </a:lnTo>
                <a:lnTo>
                  <a:pt x="4950604" y="558025"/>
                </a:lnTo>
                <a:lnTo>
                  <a:pt x="4950604" y="556072"/>
                </a:lnTo>
                <a:lnTo>
                  <a:pt x="4950604" y="553468"/>
                </a:lnTo>
                <a:lnTo>
                  <a:pt x="4951247" y="552165"/>
                </a:lnTo>
                <a:lnTo>
                  <a:pt x="4952533" y="550863"/>
                </a:lnTo>
                <a:lnTo>
                  <a:pt x="4953818" y="548910"/>
                </a:lnTo>
                <a:lnTo>
                  <a:pt x="4956390" y="546956"/>
                </a:lnTo>
                <a:lnTo>
                  <a:pt x="4959605" y="546305"/>
                </a:lnTo>
                <a:close/>
                <a:moveTo>
                  <a:pt x="5274871" y="533933"/>
                </a:moveTo>
                <a:lnTo>
                  <a:pt x="5279429" y="533933"/>
                </a:lnTo>
                <a:lnTo>
                  <a:pt x="5283988" y="533933"/>
                </a:lnTo>
                <a:lnTo>
                  <a:pt x="5285290" y="536480"/>
                </a:lnTo>
                <a:lnTo>
                  <a:pt x="5285941" y="539026"/>
                </a:lnTo>
                <a:lnTo>
                  <a:pt x="5286592" y="541573"/>
                </a:lnTo>
                <a:lnTo>
                  <a:pt x="5286592" y="544120"/>
                </a:lnTo>
                <a:lnTo>
                  <a:pt x="5287895" y="548576"/>
                </a:lnTo>
                <a:lnTo>
                  <a:pt x="5289197" y="553670"/>
                </a:lnTo>
                <a:lnTo>
                  <a:pt x="5289197" y="556216"/>
                </a:lnTo>
                <a:lnTo>
                  <a:pt x="5288546" y="558126"/>
                </a:lnTo>
                <a:lnTo>
                  <a:pt x="5287895" y="560036"/>
                </a:lnTo>
                <a:lnTo>
                  <a:pt x="5286592" y="561310"/>
                </a:lnTo>
                <a:lnTo>
                  <a:pt x="5285290" y="561946"/>
                </a:lnTo>
                <a:lnTo>
                  <a:pt x="5283988" y="562583"/>
                </a:lnTo>
                <a:lnTo>
                  <a:pt x="5282034" y="562583"/>
                </a:lnTo>
                <a:lnTo>
                  <a:pt x="5280732" y="561946"/>
                </a:lnTo>
                <a:lnTo>
                  <a:pt x="5276825" y="560673"/>
                </a:lnTo>
                <a:lnTo>
                  <a:pt x="5274871" y="558763"/>
                </a:lnTo>
                <a:lnTo>
                  <a:pt x="5273569" y="558763"/>
                </a:lnTo>
                <a:lnTo>
                  <a:pt x="5272918" y="557490"/>
                </a:lnTo>
                <a:lnTo>
                  <a:pt x="5272267" y="556216"/>
                </a:lnTo>
                <a:lnTo>
                  <a:pt x="5271615" y="554306"/>
                </a:lnTo>
                <a:lnTo>
                  <a:pt x="5270313" y="550486"/>
                </a:lnTo>
                <a:lnTo>
                  <a:pt x="5269662" y="546666"/>
                </a:lnTo>
                <a:lnTo>
                  <a:pt x="5270313" y="544120"/>
                </a:lnTo>
                <a:lnTo>
                  <a:pt x="5271615" y="540300"/>
                </a:lnTo>
                <a:lnTo>
                  <a:pt x="5272918" y="537116"/>
                </a:lnTo>
                <a:close/>
                <a:moveTo>
                  <a:pt x="4896074" y="531329"/>
                </a:moveTo>
                <a:lnTo>
                  <a:pt x="4899381" y="531329"/>
                </a:lnTo>
                <a:lnTo>
                  <a:pt x="4901365" y="531329"/>
                </a:lnTo>
                <a:lnTo>
                  <a:pt x="4909303" y="533282"/>
                </a:lnTo>
                <a:lnTo>
                  <a:pt x="4915256" y="535887"/>
                </a:lnTo>
                <a:lnTo>
                  <a:pt x="4921210" y="540445"/>
                </a:lnTo>
                <a:lnTo>
                  <a:pt x="4925840" y="545003"/>
                </a:lnTo>
                <a:lnTo>
                  <a:pt x="4926502" y="546305"/>
                </a:lnTo>
                <a:lnTo>
                  <a:pt x="4927163" y="547607"/>
                </a:lnTo>
                <a:lnTo>
                  <a:pt x="4927163" y="549561"/>
                </a:lnTo>
                <a:lnTo>
                  <a:pt x="4926502" y="550863"/>
                </a:lnTo>
                <a:lnTo>
                  <a:pt x="4925179" y="554119"/>
                </a:lnTo>
                <a:lnTo>
                  <a:pt x="4923194" y="556723"/>
                </a:lnTo>
                <a:lnTo>
                  <a:pt x="4921871" y="558025"/>
                </a:lnTo>
                <a:lnTo>
                  <a:pt x="4920548" y="559328"/>
                </a:lnTo>
                <a:lnTo>
                  <a:pt x="4918564" y="559328"/>
                </a:lnTo>
                <a:lnTo>
                  <a:pt x="4915918" y="559979"/>
                </a:lnTo>
                <a:lnTo>
                  <a:pt x="4911288" y="559328"/>
                </a:lnTo>
                <a:lnTo>
                  <a:pt x="4907319" y="559328"/>
                </a:lnTo>
                <a:lnTo>
                  <a:pt x="4901365" y="558025"/>
                </a:lnTo>
                <a:lnTo>
                  <a:pt x="4896074" y="556723"/>
                </a:lnTo>
                <a:lnTo>
                  <a:pt x="4892105" y="554119"/>
                </a:lnTo>
                <a:lnTo>
                  <a:pt x="4888797" y="550863"/>
                </a:lnTo>
                <a:lnTo>
                  <a:pt x="4886151" y="547607"/>
                </a:lnTo>
                <a:lnTo>
                  <a:pt x="4885490" y="545003"/>
                </a:lnTo>
                <a:lnTo>
                  <a:pt x="4886151" y="541096"/>
                </a:lnTo>
                <a:lnTo>
                  <a:pt x="4886813" y="537840"/>
                </a:lnTo>
                <a:lnTo>
                  <a:pt x="4888136" y="535887"/>
                </a:lnTo>
                <a:lnTo>
                  <a:pt x="4888797" y="534585"/>
                </a:lnTo>
                <a:lnTo>
                  <a:pt x="4890120" y="533933"/>
                </a:lnTo>
                <a:lnTo>
                  <a:pt x="4890782" y="533282"/>
                </a:lnTo>
                <a:lnTo>
                  <a:pt x="4893428" y="531980"/>
                </a:lnTo>
                <a:close/>
                <a:moveTo>
                  <a:pt x="5307920" y="527422"/>
                </a:moveTo>
                <a:lnTo>
                  <a:pt x="5312377" y="528724"/>
                </a:lnTo>
                <a:lnTo>
                  <a:pt x="5315560" y="530026"/>
                </a:lnTo>
                <a:lnTo>
                  <a:pt x="5316834" y="538491"/>
                </a:lnTo>
                <a:lnTo>
                  <a:pt x="5318107" y="546956"/>
                </a:lnTo>
                <a:lnTo>
                  <a:pt x="5324474" y="550863"/>
                </a:lnTo>
                <a:lnTo>
                  <a:pt x="5329567" y="554769"/>
                </a:lnTo>
                <a:lnTo>
                  <a:pt x="5329567" y="557374"/>
                </a:lnTo>
                <a:lnTo>
                  <a:pt x="5329567" y="560630"/>
                </a:lnTo>
                <a:lnTo>
                  <a:pt x="5328930" y="561932"/>
                </a:lnTo>
                <a:lnTo>
                  <a:pt x="5328930" y="563234"/>
                </a:lnTo>
                <a:lnTo>
                  <a:pt x="5328294" y="563885"/>
                </a:lnTo>
                <a:lnTo>
                  <a:pt x="5327020" y="564536"/>
                </a:lnTo>
                <a:lnTo>
                  <a:pt x="5327020" y="565188"/>
                </a:lnTo>
                <a:lnTo>
                  <a:pt x="5325747" y="565839"/>
                </a:lnTo>
                <a:lnTo>
                  <a:pt x="5324474" y="566490"/>
                </a:lnTo>
                <a:lnTo>
                  <a:pt x="5322564" y="566490"/>
                </a:lnTo>
                <a:lnTo>
                  <a:pt x="5318744" y="565839"/>
                </a:lnTo>
                <a:lnTo>
                  <a:pt x="5315560" y="564536"/>
                </a:lnTo>
                <a:lnTo>
                  <a:pt x="5313014" y="563234"/>
                </a:lnTo>
                <a:lnTo>
                  <a:pt x="5310467" y="559979"/>
                </a:lnTo>
                <a:lnTo>
                  <a:pt x="5307284" y="556072"/>
                </a:lnTo>
                <a:lnTo>
                  <a:pt x="5304737" y="552165"/>
                </a:lnTo>
                <a:lnTo>
                  <a:pt x="5302827" y="549560"/>
                </a:lnTo>
                <a:lnTo>
                  <a:pt x="5301554" y="545654"/>
                </a:lnTo>
                <a:lnTo>
                  <a:pt x="5300917" y="543700"/>
                </a:lnTo>
                <a:lnTo>
                  <a:pt x="5300917" y="541096"/>
                </a:lnTo>
                <a:lnTo>
                  <a:pt x="5301554" y="539142"/>
                </a:lnTo>
                <a:lnTo>
                  <a:pt x="5302190" y="537189"/>
                </a:lnTo>
                <a:lnTo>
                  <a:pt x="5302827" y="535235"/>
                </a:lnTo>
                <a:lnTo>
                  <a:pt x="5304100" y="532631"/>
                </a:lnTo>
                <a:lnTo>
                  <a:pt x="5305374" y="530026"/>
                </a:lnTo>
                <a:close/>
                <a:moveTo>
                  <a:pt x="5152978" y="524817"/>
                </a:moveTo>
                <a:lnTo>
                  <a:pt x="5156729" y="524817"/>
                </a:lnTo>
                <a:lnTo>
                  <a:pt x="5157979" y="524817"/>
                </a:lnTo>
                <a:lnTo>
                  <a:pt x="5160479" y="526770"/>
                </a:lnTo>
                <a:lnTo>
                  <a:pt x="5162980" y="528724"/>
                </a:lnTo>
                <a:lnTo>
                  <a:pt x="5164855" y="530677"/>
                </a:lnTo>
                <a:lnTo>
                  <a:pt x="5165480" y="532630"/>
                </a:lnTo>
                <a:lnTo>
                  <a:pt x="5165480" y="534584"/>
                </a:lnTo>
                <a:lnTo>
                  <a:pt x="5165480" y="535886"/>
                </a:lnTo>
                <a:lnTo>
                  <a:pt x="5164230" y="537188"/>
                </a:lnTo>
                <a:lnTo>
                  <a:pt x="5162980" y="537839"/>
                </a:lnTo>
                <a:lnTo>
                  <a:pt x="5162355" y="539142"/>
                </a:lnTo>
                <a:lnTo>
                  <a:pt x="5161730" y="539793"/>
                </a:lnTo>
                <a:lnTo>
                  <a:pt x="5159854" y="540444"/>
                </a:lnTo>
                <a:lnTo>
                  <a:pt x="5157979" y="540444"/>
                </a:lnTo>
                <a:lnTo>
                  <a:pt x="5156104" y="539793"/>
                </a:lnTo>
                <a:lnTo>
                  <a:pt x="5153603" y="538490"/>
                </a:lnTo>
                <a:lnTo>
                  <a:pt x="5151103" y="537188"/>
                </a:lnTo>
                <a:lnTo>
                  <a:pt x="5150478" y="535235"/>
                </a:lnTo>
                <a:lnTo>
                  <a:pt x="5149853" y="533933"/>
                </a:lnTo>
                <a:lnTo>
                  <a:pt x="5149853" y="532630"/>
                </a:lnTo>
                <a:lnTo>
                  <a:pt x="5149853" y="530677"/>
                </a:lnTo>
                <a:lnTo>
                  <a:pt x="5149853" y="529375"/>
                </a:lnTo>
                <a:lnTo>
                  <a:pt x="5150478" y="527421"/>
                </a:lnTo>
                <a:lnTo>
                  <a:pt x="5151103" y="526119"/>
                </a:lnTo>
                <a:lnTo>
                  <a:pt x="5152353" y="525468"/>
                </a:lnTo>
                <a:close/>
                <a:moveTo>
                  <a:pt x="5130876" y="518306"/>
                </a:moveTo>
                <a:lnTo>
                  <a:pt x="5132969" y="520943"/>
                </a:lnTo>
                <a:lnTo>
                  <a:pt x="5134365" y="523581"/>
                </a:lnTo>
                <a:lnTo>
                  <a:pt x="5135760" y="526218"/>
                </a:lnTo>
                <a:lnTo>
                  <a:pt x="5136458" y="528856"/>
                </a:lnTo>
                <a:lnTo>
                  <a:pt x="5138551" y="533472"/>
                </a:lnTo>
                <a:lnTo>
                  <a:pt x="5139946" y="538087"/>
                </a:lnTo>
                <a:lnTo>
                  <a:pt x="5141341" y="542703"/>
                </a:lnTo>
                <a:lnTo>
                  <a:pt x="5142039" y="547319"/>
                </a:lnTo>
                <a:lnTo>
                  <a:pt x="5142039" y="553912"/>
                </a:lnTo>
                <a:lnTo>
                  <a:pt x="5142039" y="562484"/>
                </a:lnTo>
                <a:lnTo>
                  <a:pt x="5142039" y="565122"/>
                </a:lnTo>
                <a:lnTo>
                  <a:pt x="5141341" y="567759"/>
                </a:lnTo>
                <a:lnTo>
                  <a:pt x="5141341" y="569078"/>
                </a:lnTo>
                <a:lnTo>
                  <a:pt x="5140644" y="569737"/>
                </a:lnTo>
                <a:lnTo>
                  <a:pt x="5139946" y="570397"/>
                </a:lnTo>
                <a:lnTo>
                  <a:pt x="5139248" y="570397"/>
                </a:lnTo>
                <a:lnTo>
                  <a:pt x="5137155" y="570397"/>
                </a:lnTo>
                <a:lnTo>
                  <a:pt x="5135760" y="569078"/>
                </a:lnTo>
                <a:lnTo>
                  <a:pt x="5134365" y="567759"/>
                </a:lnTo>
                <a:lnTo>
                  <a:pt x="5132969" y="566441"/>
                </a:lnTo>
                <a:lnTo>
                  <a:pt x="5131574" y="563144"/>
                </a:lnTo>
                <a:lnTo>
                  <a:pt x="5130876" y="559847"/>
                </a:lnTo>
                <a:lnTo>
                  <a:pt x="5129481" y="557869"/>
                </a:lnTo>
                <a:lnTo>
                  <a:pt x="5128085" y="555231"/>
                </a:lnTo>
                <a:lnTo>
                  <a:pt x="5128085" y="551934"/>
                </a:lnTo>
                <a:lnTo>
                  <a:pt x="5128085" y="549956"/>
                </a:lnTo>
                <a:lnTo>
                  <a:pt x="5125295" y="542703"/>
                </a:lnTo>
                <a:lnTo>
                  <a:pt x="5122504" y="534131"/>
                </a:lnTo>
                <a:lnTo>
                  <a:pt x="5122504" y="531493"/>
                </a:lnTo>
                <a:lnTo>
                  <a:pt x="5122504" y="527537"/>
                </a:lnTo>
                <a:lnTo>
                  <a:pt x="5123899" y="523581"/>
                </a:lnTo>
                <a:lnTo>
                  <a:pt x="5125295" y="520943"/>
                </a:lnTo>
                <a:close/>
                <a:moveTo>
                  <a:pt x="5198036" y="515702"/>
                </a:moveTo>
                <a:lnTo>
                  <a:pt x="5202594" y="515702"/>
                </a:lnTo>
                <a:lnTo>
                  <a:pt x="5206501" y="517655"/>
                </a:lnTo>
                <a:lnTo>
                  <a:pt x="5208454" y="518306"/>
                </a:lnTo>
                <a:lnTo>
                  <a:pt x="5210408" y="520260"/>
                </a:lnTo>
                <a:lnTo>
                  <a:pt x="5211710" y="521562"/>
                </a:lnTo>
                <a:lnTo>
                  <a:pt x="5213012" y="523515"/>
                </a:lnTo>
                <a:lnTo>
                  <a:pt x="5214315" y="527422"/>
                </a:lnTo>
                <a:lnTo>
                  <a:pt x="5215617" y="533282"/>
                </a:lnTo>
                <a:lnTo>
                  <a:pt x="5216268" y="536538"/>
                </a:lnTo>
                <a:lnTo>
                  <a:pt x="5216268" y="539143"/>
                </a:lnTo>
                <a:lnTo>
                  <a:pt x="5216268" y="541747"/>
                </a:lnTo>
                <a:lnTo>
                  <a:pt x="5214966" y="543049"/>
                </a:lnTo>
                <a:lnTo>
                  <a:pt x="5213012" y="544352"/>
                </a:lnTo>
                <a:lnTo>
                  <a:pt x="5210408" y="545654"/>
                </a:lnTo>
                <a:lnTo>
                  <a:pt x="5207803" y="545654"/>
                </a:lnTo>
                <a:lnTo>
                  <a:pt x="5205850" y="545654"/>
                </a:lnTo>
                <a:lnTo>
                  <a:pt x="5201943" y="545003"/>
                </a:lnTo>
                <a:lnTo>
                  <a:pt x="5198687" y="542398"/>
                </a:lnTo>
                <a:lnTo>
                  <a:pt x="5194780" y="539794"/>
                </a:lnTo>
                <a:lnTo>
                  <a:pt x="5192827" y="537189"/>
                </a:lnTo>
                <a:lnTo>
                  <a:pt x="5192827" y="530678"/>
                </a:lnTo>
                <a:lnTo>
                  <a:pt x="5192827" y="523515"/>
                </a:lnTo>
                <a:lnTo>
                  <a:pt x="5196734" y="518306"/>
                </a:lnTo>
                <a:close/>
                <a:moveTo>
                  <a:pt x="5054691" y="511794"/>
                </a:moveTo>
                <a:lnTo>
                  <a:pt x="5061085" y="511794"/>
                </a:lnTo>
                <a:lnTo>
                  <a:pt x="5067478" y="511794"/>
                </a:lnTo>
                <a:lnTo>
                  <a:pt x="5073231" y="515878"/>
                </a:lnTo>
                <a:lnTo>
                  <a:pt x="5078346" y="520643"/>
                </a:lnTo>
                <a:lnTo>
                  <a:pt x="5080903" y="526089"/>
                </a:lnTo>
                <a:lnTo>
                  <a:pt x="5083460" y="532216"/>
                </a:lnTo>
                <a:lnTo>
                  <a:pt x="5084100" y="532896"/>
                </a:lnTo>
                <a:lnTo>
                  <a:pt x="5084739" y="534939"/>
                </a:lnTo>
                <a:lnTo>
                  <a:pt x="5084739" y="537662"/>
                </a:lnTo>
                <a:lnTo>
                  <a:pt x="5083460" y="540384"/>
                </a:lnTo>
                <a:lnTo>
                  <a:pt x="5082182" y="541065"/>
                </a:lnTo>
                <a:lnTo>
                  <a:pt x="5080903" y="541746"/>
                </a:lnTo>
                <a:lnTo>
                  <a:pt x="5078985" y="541746"/>
                </a:lnTo>
                <a:lnTo>
                  <a:pt x="5077067" y="541746"/>
                </a:lnTo>
                <a:lnTo>
                  <a:pt x="5073231" y="541065"/>
                </a:lnTo>
                <a:lnTo>
                  <a:pt x="5070035" y="540384"/>
                </a:lnTo>
                <a:lnTo>
                  <a:pt x="5064920" y="534939"/>
                </a:lnTo>
                <a:lnTo>
                  <a:pt x="5059806" y="528812"/>
                </a:lnTo>
                <a:lnTo>
                  <a:pt x="5054691" y="526089"/>
                </a:lnTo>
                <a:lnTo>
                  <a:pt x="5049577" y="523366"/>
                </a:lnTo>
                <a:lnTo>
                  <a:pt x="5050216" y="520643"/>
                </a:lnTo>
                <a:lnTo>
                  <a:pt x="5051495" y="517240"/>
                </a:lnTo>
                <a:lnTo>
                  <a:pt x="5052774" y="514517"/>
                </a:lnTo>
                <a:close/>
                <a:moveTo>
                  <a:pt x="5010509" y="506585"/>
                </a:moveTo>
                <a:lnTo>
                  <a:pt x="5017021" y="508586"/>
                </a:lnTo>
                <a:lnTo>
                  <a:pt x="5018323" y="513922"/>
                </a:lnTo>
                <a:lnTo>
                  <a:pt x="5019625" y="519258"/>
                </a:lnTo>
                <a:lnTo>
                  <a:pt x="5019625" y="523260"/>
                </a:lnTo>
                <a:lnTo>
                  <a:pt x="5018974" y="528596"/>
                </a:lnTo>
                <a:lnTo>
                  <a:pt x="5018323" y="530597"/>
                </a:lnTo>
                <a:lnTo>
                  <a:pt x="5017672" y="532598"/>
                </a:lnTo>
                <a:lnTo>
                  <a:pt x="5016369" y="533932"/>
                </a:lnTo>
                <a:lnTo>
                  <a:pt x="5015067" y="533932"/>
                </a:lnTo>
                <a:lnTo>
                  <a:pt x="5008556" y="529263"/>
                </a:lnTo>
                <a:lnTo>
                  <a:pt x="5007254" y="525261"/>
                </a:lnTo>
                <a:lnTo>
                  <a:pt x="5005951" y="521259"/>
                </a:lnTo>
                <a:lnTo>
                  <a:pt x="5004649" y="517924"/>
                </a:lnTo>
                <a:lnTo>
                  <a:pt x="5003998" y="513922"/>
                </a:lnTo>
                <a:lnTo>
                  <a:pt x="5006603" y="509920"/>
                </a:lnTo>
                <a:close/>
                <a:moveTo>
                  <a:pt x="5089445" y="488353"/>
                </a:moveTo>
                <a:lnTo>
                  <a:pt x="5093421" y="488353"/>
                </a:lnTo>
                <a:lnTo>
                  <a:pt x="5096071" y="488353"/>
                </a:lnTo>
                <a:lnTo>
                  <a:pt x="5100046" y="493522"/>
                </a:lnTo>
                <a:lnTo>
                  <a:pt x="5104022" y="500630"/>
                </a:lnTo>
                <a:lnTo>
                  <a:pt x="5104022" y="503861"/>
                </a:lnTo>
                <a:lnTo>
                  <a:pt x="5104684" y="509030"/>
                </a:lnTo>
                <a:lnTo>
                  <a:pt x="5105347" y="514200"/>
                </a:lnTo>
                <a:lnTo>
                  <a:pt x="5106672" y="518723"/>
                </a:lnTo>
                <a:lnTo>
                  <a:pt x="5107334" y="521307"/>
                </a:lnTo>
                <a:lnTo>
                  <a:pt x="5109985" y="523892"/>
                </a:lnTo>
                <a:lnTo>
                  <a:pt x="5112635" y="526477"/>
                </a:lnTo>
                <a:lnTo>
                  <a:pt x="5114623" y="529061"/>
                </a:lnTo>
                <a:lnTo>
                  <a:pt x="5115948" y="536815"/>
                </a:lnTo>
                <a:lnTo>
                  <a:pt x="5117273" y="544569"/>
                </a:lnTo>
                <a:lnTo>
                  <a:pt x="5117273" y="549093"/>
                </a:lnTo>
                <a:lnTo>
                  <a:pt x="5117273" y="554262"/>
                </a:lnTo>
                <a:lnTo>
                  <a:pt x="5117935" y="557493"/>
                </a:lnTo>
                <a:lnTo>
                  <a:pt x="5118598" y="561370"/>
                </a:lnTo>
                <a:lnTo>
                  <a:pt x="5118598" y="565893"/>
                </a:lnTo>
                <a:lnTo>
                  <a:pt x="5117273" y="570416"/>
                </a:lnTo>
                <a:lnTo>
                  <a:pt x="5114623" y="571709"/>
                </a:lnTo>
                <a:lnTo>
                  <a:pt x="5109322" y="573001"/>
                </a:lnTo>
                <a:lnTo>
                  <a:pt x="5106672" y="572355"/>
                </a:lnTo>
                <a:lnTo>
                  <a:pt x="5103359" y="570416"/>
                </a:lnTo>
                <a:lnTo>
                  <a:pt x="5100046" y="567185"/>
                </a:lnTo>
                <a:lnTo>
                  <a:pt x="5098721" y="564601"/>
                </a:lnTo>
                <a:lnTo>
                  <a:pt x="5097396" y="560078"/>
                </a:lnTo>
                <a:lnTo>
                  <a:pt x="5097396" y="554908"/>
                </a:lnTo>
                <a:lnTo>
                  <a:pt x="5098059" y="549739"/>
                </a:lnTo>
                <a:lnTo>
                  <a:pt x="5098721" y="546508"/>
                </a:lnTo>
                <a:lnTo>
                  <a:pt x="5098721" y="542631"/>
                </a:lnTo>
                <a:lnTo>
                  <a:pt x="5098721" y="538108"/>
                </a:lnTo>
                <a:lnTo>
                  <a:pt x="5097396" y="532939"/>
                </a:lnTo>
                <a:lnTo>
                  <a:pt x="5096071" y="529061"/>
                </a:lnTo>
                <a:lnTo>
                  <a:pt x="5095408" y="526477"/>
                </a:lnTo>
                <a:lnTo>
                  <a:pt x="5092758" y="523892"/>
                </a:lnTo>
                <a:lnTo>
                  <a:pt x="5090108" y="521307"/>
                </a:lnTo>
                <a:lnTo>
                  <a:pt x="5088120" y="518723"/>
                </a:lnTo>
                <a:lnTo>
                  <a:pt x="5086132" y="516138"/>
                </a:lnTo>
                <a:lnTo>
                  <a:pt x="5084145" y="513553"/>
                </a:lnTo>
                <a:lnTo>
                  <a:pt x="5082820" y="510969"/>
                </a:lnTo>
                <a:lnTo>
                  <a:pt x="5082820" y="508384"/>
                </a:lnTo>
                <a:lnTo>
                  <a:pt x="5081495" y="506446"/>
                </a:lnTo>
                <a:lnTo>
                  <a:pt x="5081495" y="503861"/>
                </a:lnTo>
                <a:lnTo>
                  <a:pt x="5080832" y="501276"/>
                </a:lnTo>
                <a:lnTo>
                  <a:pt x="5080832" y="498692"/>
                </a:lnTo>
                <a:lnTo>
                  <a:pt x="5081495" y="496107"/>
                </a:lnTo>
                <a:lnTo>
                  <a:pt x="5082157" y="493522"/>
                </a:lnTo>
                <a:lnTo>
                  <a:pt x="5083482" y="492230"/>
                </a:lnTo>
                <a:lnTo>
                  <a:pt x="5085470" y="490938"/>
                </a:lnTo>
                <a:lnTo>
                  <a:pt x="5085470" y="489645"/>
                </a:lnTo>
                <a:lnTo>
                  <a:pt x="5086795" y="488999"/>
                </a:lnTo>
                <a:lnTo>
                  <a:pt x="5088120" y="488999"/>
                </a:lnTo>
                <a:close/>
                <a:moveTo>
                  <a:pt x="5125189" y="481842"/>
                </a:moveTo>
                <a:lnTo>
                  <a:pt x="5130479" y="481842"/>
                </a:lnTo>
                <a:lnTo>
                  <a:pt x="5135107" y="481842"/>
                </a:lnTo>
                <a:lnTo>
                  <a:pt x="5137752" y="486945"/>
                </a:lnTo>
                <a:lnTo>
                  <a:pt x="5140396" y="491410"/>
                </a:lnTo>
                <a:lnTo>
                  <a:pt x="5145686" y="491410"/>
                </a:lnTo>
                <a:lnTo>
                  <a:pt x="5150314" y="491410"/>
                </a:lnTo>
                <a:lnTo>
                  <a:pt x="5152958" y="490772"/>
                </a:lnTo>
                <a:lnTo>
                  <a:pt x="5155603" y="490772"/>
                </a:lnTo>
                <a:lnTo>
                  <a:pt x="5158248" y="490134"/>
                </a:lnTo>
                <a:lnTo>
                  <a:pt x="5160892" y="491410"/>
                </a:lnTo>
                <a:lnTo>
                  <a:pt x="5162215" y="493961"/>
                </a:lnTo>
                <a:lnTo>
                  <a:pt x="5162876" y="497150"/>
                </a:lnTo>
                <a:lnTo>
                  <a:pt x="5162876" y="500340"/>
                </a:lnTo>
                <a:lnTo>
                  <a:pt x="5162876" y="502891"/>
                </a:lnTo>
                <a:lnTo>
                  <a:pt x="5162876" y="505443"/>
                </a:lnTo>
                <a:lnTo>
                  <a:pt x="5162876" y="508632"/>
                </a:lnTo>
                <a:lnTo>
                  <a:pt x="5162215" y="509908"/>
                </a:lnTo>
                <a:lnTo>
                  <a:pt x="5162215" y="511183"/>
                </a:lnTo>
                <a:lnTo>
                  <a:pt x="5161554" y="511821"/>
                </a:lnTo>
                <a:lnTo>
                  <a:pt x="5160892" y="512459"/>
                </a:lnTo>
                <a:lnTo>
                  <a:pt x="5158248" y="513097"/>
                </a:lnTo>
                <a:lnTo>
                  <a:pt x="5156264" y="512459"/>
                </a:lnTo>
                <a:lnTo>
                  <a:pt x="5153620" y="511821"/>
                </a:lnTo>
                <a:lnTo>
                  <a:pt x="5150314" y="510545"/>
                </a:lnTo>
                <a:lnTo>
                  <a:pt x="5145024" y="507994"/>
                </a:lnTo>
                <a:lnTo>
                  <a:pt x="5140396" y="505443"/>
                </a:lnTo>
                <a:lnTo>
                  <a:pt x="5137752" y="505443"/>
                </a:lnTo>
                <a:lnTo>
                  <a:pt x="5135107" y="504805"/>
                </a:lnTo>
                <a:lnTo>
                  <a:pt x="5132462" y="504167"/>
                </a:lnTo>
                <a:lnTo>
                  <a:pt x="5130479" y="502891"/>
                </a:lnTo>
                <a:lnTo>
                  <a:pt x="5125189" y="498426"/>
                </a:lnTo>
                <a:lnTo>
                  <a:pt x="5119900" y="493961"/>
                </a:lnTo>
                <a:lnTo>
                  <a:pt x="5120561" y="491410"/>
                </a:lnTo>
                <a:lnTo>
                  <a:pt x="5121884" y="487583"/>
                </a:lnTo>
                <a:lnTo>
                  <a:pt x="5123206" y="484393"/>
                </a:lnTo>
                <a:close/>
                <a:moveTo>
                  <a:pt x="5179004" y="476633"/>
                </a:moveTo>
                <a:lnTo>
                  <a:pt x="5182811" y="476633"/>
                </a:lnTo>
                <a:lnTo>
                  <a:pt x="5185983" y="477284"/>
                </a:lnTo>
                <a:lnTo>
                  <a:pt x="5188521" y="477935"/>
                </a:lnTo>
                <a:lnTo>
                  <a:pt x="5190424" y="479889"/>
                </a:lnTo>
                <a:lnTo>
                  <a:pt x="5192962" y="482493"/>
                </a:lnTo>
                <a:lnTo>
                  <a:pt x="5195500" y="485749"/>
                </a:lnTo>
                <a:lnTo>
                  <a:pt x="5196135" y="487702"/>
                </a:lnTo>
                <a:lnTo>
                  <a:pt x="5198038" y="490307"/>
                </a:lnTo>
                <a:lnTo>
                  <a:pt x="5198038" y="494213"/>
                </a:lnTo>
                <a:lnTo>
                  <a:pt x="5198038" y="497469"/>
                </a:lnTo>
                <a:lnTo>
                  <a:pt x="5196135" y="500074"/>
                </a:lnTo>
                <a:lnTo>
                  <a:pt x="5195500" y="500725"/>
                </a:lnTo>
                <a:lnTo>
                  <a:pt x="5192962" y="501376"/>
                </a:lnTo>
                <a:lnTo>
                  <a:pt x="5190424" y="501376"/>
                </a:lnTo>
                <a:lnTo>
                  <a:pt x="5188521" y="500725"/>
                </a:lnTo>
                <a:lnTo>
                  <a:pt x="5183445" y="499422"/>
                </a:lnTo>
                <a:lnTo>
                  <a:pt x="5179004" y="497469"/>
                </a:lnTo>
                <a:lnTo>
                  <a:pt x="5177101" y="496818"/>
                </a:lnTo>
                <a:lnTo>
                  <a:pt x="5175832" y="494865"/>
                </a:lnTo>
                <a:lnTo>
                  <a:pt x="5174563" y="492260"/>
                </a:lnTo>
                <a:lnTo>
                  <a:pt x="5173928" y="490307"/>
                </a:lnTo>
                <a:lnTo>
                  <a:pt x="5173294" y="489004"/>
                </a:lnTo>
                <a:lnTo>
                  <a:pt x="5173294" y="487051"/>
                </a:lnTo>
                <a:lnTo>
                  <a:pt x="5173294" y="485098"/>
                </a:lnTo>
                <a:lnTo>
                  <a:pt x="5173294" y="483144"/>
                </a:lnTo>
                <a:lnTo>
                  <a:pt x="5173928" y="481191"/>
                </a:lnTo>
                <a:lnTo>
                  <a:pt x="5174563" y="479237"/>
                </a:lnTo>
                <a:lnTo>
                  <a:pt x="5175832" y="478586"/>
                </a:lnTo>
                <a:lnTo>
                  <a:pt x="5176466" y="477935"/>
                </a:lnTo>
                <a:close/>
                <a:moveTo>
                  <a:pt x="5216363" y="459703"/>
                </a:moveTo>
                <a:lnTo>
                  <a:pt x="5219005" y="459703"/>
                </a:lnTo>
                <a:lnTo>
                  <a:pt x="5224950" y="460320"/>
                </a:lnTo>
                <a:lnTo>
                  <a:pt x="5229574" y="460320"/>
                </a:lnTo>
                <a:lnTo>
                  <a:pt x="5236841" y="461553"/>
                </a:lnTo>
                <a:lnTo>
                  <a:pt x="5243447" y="462787"/>
                </a:lnTo>
                <a:lnTo>
                  <a:pt x="5247410" y="465255"/>
                </a:lnTo>
                <a:lnTo>
                  <a:pt x="5250713" y="467722"/>
                </a:lnTo>
                <a:lnTo>
                  <a:pt x="5253355" y="469573"/>
                </a:lnTo>
                <a:lnTo>
                  <a:pt x="5254676" y="471423"/>
                </a:lnTo>
                <a:lnTo>
                  <a:pt x="5255337" y="472657"/>
                </a:lnTo>
                <a:lnTo>
                  <a:pt x="5255337" y="473891"/>
                </a:lnTo>
                <a:lnTo>
                  <a:pt x="5254676" y="475125"/>
                </a:lnTo>
                <a:lnTo>
                  <a:pt x="5254016" y="476359"/>
                </a:lnTo>
                <a:lnTo>
                  <a:pt x="5252695" y="479443"/>
                </a:lnTo>
                <a:lnTo>
                  <a:pt x="5251374" y="481910"/>
                </a:lnTo>
                <a:lnTo>
                  <a:pt x="5249392" y="482527"/>
                </a:lnTo>
                <a:lnTo>
                  <a:pt x="5246089" y="483144"/>
                </a:lnTo>
                <a:lnTo>
                  <a:pt x="5242786" y="483144"/>
                </a:lnTo>
                <a:lnTo>
                  <a:pt x="5239483" y="482527"/>
                </a:lnTo>
                <a:lnTo>
                  <a:pt x="5232217" y="481910"/>
                </a:lnTo>
                <a:lnTo>
                  <a:pt x="5226932" y="481910"/>
                </a:lnTo>
                <a:lnTo>
                  <a:pt x="5220326" y="478209"/>
                </a:lnTo>
                <a:lnTo>
                  <a:pt x="5213720" y="473891"/>
                </a:lnTo>
                <a:lnTo>
                  <a:pt x="5212399" y="471423"/>
                </a:lnTo>
                <a:lnTo>
                  <a:pt x="5211078" y="468956"/>
                </a:lnTo>
                <a:lnTo>
                  <a:pt x="5210418" y="467722"/>
                </a:lnTo>
                <a:lnTo>
                  <a:pt x="5209757" y="465255"/>
                </a:lnTo>
                <a:lnTo>
                  <a:pt x="5209757" y="464021"/>
                </a:lnTo>
                <a:lnTo>
                  <a:pt x="5210418" y="462787"/>
                </a:lnTo>
                <a:lnTo>
                  <a:pt x="5211739" y="461553"/>
                </a:lnTo>
                <a:lnTo>
                  <a:pt x="5213720" y="460320"/>
                </a:lnTo>
                <a:close/>
                <a:moveTo>
                  <a:pt x="4964278" y="424542"/>
                </a:moveTo>
                <a:lnTo>
                  <a:pt x="4968185" y="424542"/>
                </a:lnTo>
                <a:lnTo>
                  <a:pt x="4970789" y="424542"/>
                </a:lnTo>
                <a:lnTo>
                  <a:pt x="4972743" y="426476"/>
                </a:lnTo>
                <a:lnTo>
                  <a:pt x="4974045" y="429700"/>
                </a:lnTo>
                <a:lnTo>
                  <a:pt x="4975347" y="432280"/>
                </a:lnTo>
                <a:lnTo>
                  <a:pt x="4975998" y="434214"/>
                </a:lnTo>
                <a:lnTo>
                  <a:pt x="4977301" y="439373"/>
                </a:lnTo>
                <a:lnTo>
                  <a:pt x="4978603" y="445176"/>
                </a:lnTo>
                <a:lnTo>
                  <a:pt x="4979254" y="451624"/>
                </a:lnTo>
                <a:lnTo>
                  <a:pt x="4980556" y="456138"/>
                </a:lnTo>
                <a:lnTo>
                  <a:pt x="4981859" y="459362"/>
                </a:lnTo>
                <a:lnTo>
                  <a:pt x="4983812" y="462586"/>
                </a:lnTo>
                <a:lnTo>
                  <a:pt x="4986417" y="465165"/>
                </a:lnTo>
                <a:lnTo>
                  <a:pt x="4988370" y="469034"/>
                </a:lnTo>
                <a:lnTo>
                  <a:pt x="4988370" y="472258"/>
                </a:lnTo>
                <a:lnTo>
                  <a:pt x="4988370" y="476772"/>
                </a:lnTo>
                <a:lnTo>
                  <a:pt x="4987719" y="481930"/>
                </a:lnTo>
                <a:lnTo>
                  <a:pt x="4985765" y="486444"/>
                </a:lnTo>
                <a:lnTo>
                  <a:pt x="4981207" y="487734"/>
                </a:lnTo>
                <a:lnTo>
                  <a:pt x="4974696" y="489023"/>
                </a:lnTo>
                <a:lnTo>
                  <a:pt x="4968185" y="489668"/>
                </a:lnTo>
                <a:lnTo>
                  <a:pt x="4962976" y="490958"/>
                </a:lnTo>
                <a:lnTo>
                  <a:pt x="4958418" y="490958"/>
                </a:lnTo>
                <a:lnTo>
                  <a:pt x="4952557" y="490958"/>
                </a:lnTo>
                <a:lnTo>
                  <a:pt x="4947348" y="490313"/>
                </a:lnTo>
                <a:lnTo>
                  <a:pt x="4942139" y="489023"/>
                </a:lnTo>
                <a:lnTo>
                  <a:pt x="4939535" y="486444"/>
                </a:lnTo>
                <a:lnTo>
                  <a:pt x="4936930" y="483865"/>
                </a:lnTo>
                <a:lnTo>
                  <a:pt x="4933023" y="481930"/>
                </a:lnTo>
                <a:lnTo>
                  <a:pt x="4929117" y="481286"/>
                </a:lnTo>
                <a:lnTo>
                  <a:pt x="4927163" y="480641"/>
                </a:lnTo>
                <a:lnTo>
                  <a:pt x="4924559" y="480641"/>
                </a:lnTo>
                <a:lnTo>
                  <a:pt x="4921303" y="480641"/>
                </a:lnTo>
                <a:lnTo>
                  <a:pt x="4918047" y="481286"/>
                </a:lnTo>
                <a:lnTo>
                  <a:pt x="4914792" y="481930"/>
                </a:lnTo>
                <a:lnTo>
                  <a:pt x="4911536" y="481930"/>
                </a:lnTo>
                <a:lnTo>
                  <a:pt x="4908931" y="481930"/>
                </a:lnTo>
                <a:lnTo>
                  <a:pt x="4906327" y="481286"/>
                </a:lnTo>
                <a:lnTo>
                  <a:pt x="4905025" y="478706"/>
                </a:lnTo>
                <a:lnTo>
                  <a:pt x="4903722" y="475482"/>
                </a:lnTo>
                <a:lnTo>
                  <a:pt x="4903071" y="473548"/>
                </a:lnTo>
                <a:lnTo>
                  <a:pt x="4901769" y="471613"/>
                </a:lnTo>
                <a:lnTo>
                  <a:pt x="4900467" y="470324"/>
                </a:lnTo>
                <a:lnTo>
                  <a:pt x="4898513" y="469034"/>
                </a:lnTo>
                <a:lnTo>
                  <a:pt x="4895909" y="469034"/>
                </a:lnTo>
                <a:lnTo>
                  <a:pt x="4892002" y="469679"/>
                </a:lnTo>
                <a:lnTo>
                  <a:pt x="4887444" y="470324"/>
                </a:lnTo>
                <a:lnTo>
                  <a:pt x="4883537" y="471613"/>
                </a:lnTo>
                <a:lnTo>
                  <a:pt x="4875723" y="477417"/>
                </a:lnTo>
                <a:lnTo>
                  <a:pt x="4868561" y="483865"/>
                </a:lnTo>
                <a:lnTo>
                  <a:pt x="4864003" y="485799"/>
                </a:lnTo>
                <a:lnTo>
                  <a:pt x="4858143" y="487089"/>
                </a:lnTo>
                <a:lnTo>
                  <a:pt x="4855538" y="487089"/>
                </a:lnTo>
                <a:lnTo>
                  <a:pt x="4852283" y="487089"/>
                </a:lnTo>
                <a:lnTo>
                  <a:pt x="4850329" y="487089"/>
                </a:lnTo>
                <a:lnTo>
                  <a:pt x="4847725" y="486444"/>
                </a:lnTo>
                <a:lnTo>
                  <a:pt x="4846422" y="483220"/>
                </a:lnTo>
                <a:lnTo>
                  <a:pt x="4845771" y="477417"/>
                </a:lnTo>
                <a:lnTo>
                  <a:pt x="4845120" y="472258"/>
                </a:lnTo>
                <a:lnTo>
                  <a:pt x="4845120" y="469034"/>
                </a:lnTo>
                <a:lnTo>
                  <a:pt x="4847725" y="463231"/>
                </a:lnTo>
                <a:lnTo>
                  <a:pt x="4850329" y="456138"/>
                </a:lnTo>
                <a:lnTo>
                  <a:pt x="4850329" y="454204"/>
                </a:lnTo>
                <a:lnTo>
                  <a:pt x="4849678" y="451624"/>
                </a:lnTo>
                <a:lnTo>
                  <a:pt x="4849678" y="448400"/>
                </a:lnTo>
                <a:lnTo>
                  <a:pt x="4850329" y="446466"/>
                </a:lnTo>
                <a:lnTo>
                  <a:pt x="4851631" y="444531"/>
                </a:lnTo>
                <a:lnTo>
                  <a:pt x="4852934" y="443242"/>
                </a:lnTo>
                <a:lnTo>
                  <a:pt x="4854887" y="441952"/>
                </a:lnTo>
                <a:lnTo>
                  <a:pt x="4857492" y="441307"/>
                </a:lnTo>
                <a:lnTo>
                  <a:pt x="4861398" y="439373"/>
                </a:lnTo>
                <a:lnTo>
                  <a:pt x="4865956" y="439373"/>
                </a:lnTo>
                <a:lnTo>
                  <a:pt x="4870514" y="441307"/>
                </a:lnTo>
                <a:lnTo>
                  <a:pt x="4875723" y="443886"/>
                </a:lnTo>
                <a:lnTo>
                  <a:pt x="4877677" y="443886"/>
                </a:lnTo>
                <a:lnTo>
                  <a:pt x="4879630" y="442597"/>
                </a:lnTo>
                <a:lnTo>
                  <a:pt x="4881584" y="441307"/>
                </a:lnTo>
                <a:lnTo>
                  <a:pt x="4883537" y="440017"/>
                </a:lnTo>
                <a:lnTo>
                  <a:pt x="4886142" y="436793"/>
                </a:lnTo>
                <a:lnTo>
                  <a:pt x="4888746" y="434214"/>
                </a:lnTo>
                <a:lnTo>
                  <a:pt x="4892653" y="434214"/>
                </a:lnTo>
                <a:lnTo>
                  <a:pt x="4896560" y="434214"/>
                </a:lnTo>
                <a:lnTo>
                  <a:pt x="4901118" y="435504"/>
                </a:lnTo>
                <a:lnTo>
                  <a:pt x="4906327" y="436793"/>
                </a:lnTo>
                <a:lnTo>
                  <a:pt x="4908931" y="442597"/>
                </a:lnTo>
                <a:lnTo>
                  <a:pt x="4911536" y="449045"/>
                </a:lnTo>
                <a:lnTo>
                  <a:pt x="4913489" y="450979"/>
                </a:lnTo>
                <a:lnTo>
                  <a:pt x="4915443" y="453559"/>
                </a:lnTo>
                <a:lnTo>
                  <a:pt x="4917396" y="455493"/>
                </a:lnTo>
                <a:lnTo>
                  <a:pt x="4919350" y="456138"/>
                </a:lnTo>
                <a:lnTo>
                  <a:pt x="4923256" y="456138"/>
                </a:lnTo>
                <a:lnTo>
                  <a:pt x="4927814" y="454848"/>
                </a:lnTo>
                <a:lnTo>
                  <a:pt x="4931721" y="452914"/>
                </a:lnTo>
                <a:lnTo>
                  <a:pt x="4934326" y="451624"/>
                </a:lnTo>
                <a:lnTo>
                  <a:pt x="4940837" y="442597"/>
                </a:lnTo>
                <a:lnTo>
                  <a:pt x="4948000" y="434214"/>
                </a:lnTo>
                <a:lnTo>
                  <a:pt x="4949302" y="432280"/>
                </a:lnTo>
                <a:lnTo>
                  <a:pt x="4951906" y="429700"/>
                </a:lnTo>
                <a:lnTo>
                  <a:pt x="4955162" y="427766"/>
                </a:lnTo>
                <a:lnTo>
                  <a:pt x="4957767" y="427121"/>
                </a:lnTo>
                <a:lnTo>
                  <a:pt x="4960371" y="425832"/>
                </a:lnTo>
                <a:close/>
                <a:moveTo>
                  <a:pt x="5007905" y="405008"/>
                </a:moveTo>
                <a:lnTo>
                  <a:pt x="5010509" y="405008"/>
                </a:lnTo>
                <a:lnTo>
                  <a:pt x="5013765" y="405008"/>
                </a:lnTo>
                <a:lnTo>
                  <a:pt x="5015067" y="405679"/>
                </a:lnTo>
                <a:lnTo>
                  <a:pt x="5016370" y="406350"/>
                </a:lnTo>
                <a:lnTo>
                  <a:pt x="5017021" y="406350"/>
                </a:lnTo>
                <a:lnTo>
                  <a:pt x="5017672" y="407691"/>
                </a:lnTo>
                <a:lnTo>
                  <a:pt x="5019625" y="409704"/>
                </a:lnTo>
                <a:lnTo>
                  <a:pt x="5020928" y="413729"/>
                </a:lnTo>
                <a:lnTo>
                  <a:pt x="5022230" y="417083"/>
                </a:lnTo>
                <a:lnTo>
                  <a:pt x="5022230" y="419767"/>
                </a:lnTo>
                <a:lnTo>
                  <a:pt x="5020277" y="421779"/>
                </a:lnTo>
                <a:lnTo>
                  <a:pt x="5017672" y="423792"/>
                </a:lnTo>
                <a:lnTo>
                  <a:pt x="5015067" y="425804"/>
                </a:lnTo>
                <a:lnTo>
                  <a:pt x="5012463" y="427146"/>
                </a:lnTo>
                <a:lnTo>
                  <a:pt x="5008556" y="426475"/>
                </a:lnTo>
                <a:lnTo>
                  <a:pt x="5004649" y="425133"/>
                </a:lnTo>
                <a:lnTo>
                  <a:pt x="5002045" y="423792"/>
                </a:lnTo>
                <a:lnTo>
                  <a:pt x="5000742" y="421779"/>
                </a:lnTo>
                <a:lnTo>
                  <a:pt x="4999440" y="419767"/>
                </a:lnTo>
                <a:lnTo>
                  <a:pt x="4998789" y="417083"/>
                </a:lnTo>
                <a:lnTo>
                  <a:pt x="4999440" y="414400"/>
                </a:lnTo>
                <a:lnTo>
                  <a:pt x="5000742" y="412387"/>
                </a:lnTo>
                <a:lnTo>
                  <a:pt x="5001394" y="410375"/>
                </a:lnTo>
                <a:lnTo>
                  <a:pt x="5003347" y="407691"/>
                </a:lnTo>
                <a:lnTo>
                  <a:pt x="5005952" y="405679"/>
                </a:lnTo>
                <a:close/>
                <a:moveTo>
                  <a:pt x="4854235" y="362033"/>
                </a:moveTo>
                <a:lnTo>
                  <a:pt x="4856189" y="362033"/>
                </a:lnTo>
                <a:lnTo>
                  <a:pt x="4857491" y="362678"/>
                </a:lnTo>
                <a:lnTo>
                  <a:pt x="4859444" y="363323"/>
                </a:lnTo>
                <a:lnTo>
                  <a:pt x="4861398" y="364612"/>
                </a:lnTo>
                <a:lnTo>
                  <a:pt x="4863351" y="366547"/>
                </a:lnTo>
                <a:lnTo>
                  <a:pt x="4865305" y="368481"/>
                </a:lnTo>
                <a:lnTo>
                  <a:pt x="4867909" y="372350"/>
                </a:lnTo>
                <a:lnTo>
                  <a:pt x="4870514" y="374929"/>
                </a:lnTo>
                <a:lnTo>
                  <a:pt x="4877025" y="377508"/>
                </a:lnTo>
                <a:lnTo>
                  <a:pt x="4882885" y="380733"/>
                </a:lnTo>
                <a:lnTo>
                  <a:pt x="4889397" y="383312"/>
                </a:lnTo>
                <a:lnTo>
                  <a:pt x="4893955" y="384601"/>
                </a:lnTo>
                <a:lnTo>
                  <a:pt x="4899164" y="385891"/>
                </a:lnTo>
                <a:lnTo>
                  <a:pt x="4905675" y="385891"/>
                </a:lnTo>
                <a:lnTo>
                  <a:pt x="4912187" y="385891"/>
                </a:lnTo>
                <a:lnTo>
                  <a:pt x="4917396" y="387181"/>
                </a:lnTo>
                <a:lnTo>
                  <a:pt x="4919349" y="387181"/>
                </a:lnTo>
                <a:lnTo>
                  <a:pt x="4921954" y="388470"/>
                </a:lnTo>
                <a:lnTo>
                  <a:pt x="4924558" y="389760"/>
                </a:lnTo>
                <a:lnTo>
                  <a:pt x="4927163" y="391050"/>
                </a:lnTo>
                <a:lnTo>
                  <a:pt x="4932372" y="394918"/>
                </a:lnTo>
                <a:lnTo>
                  <a:pt x="4934976" y="398787"/>
                </a:lnTo>
                <a:lnTo>
                  <a:pt x="4936930" y="400077"/>
                </a:lnTo>
                <a:lnTo>
                  <a:pt x="4938883" y="402011"/>
                </a:lnTo>
                <a:lnTo>
                  <a:pt x="4940185" y="403946"/>
                </a:lnTo>
                <a:lnTo>
                  <a:pt x="4940837" y="406525"/>
                </a:lnTo>
                <a:lnTo>
                  <a:pt x="4942790" y="411039"/>
                </a:lnTo>
                <a:lnTo>
                  <a:pt x="4942790" y="415553"/>
                </a:lnTo>
                <a:lnTo>
                  <a:pt x="4942790" y="417487"/>
                </a:lnTo>
                <a:lnTo>
                  <a:pt x="4941488" y="420066"/>
                </a:lnTo>
                <a:lnTo>
                  <a:pt x="4939534" y="423290"/>
                </a:lnTo>
                <a:lnTo>
                  <a:pt x="4937581" y="425225"/>
                </a:lnTo>
                <a:lnTo>
                  <a:pt x="4934976" y="427159"/>
                </a:lnTo>
                <a:lnTo>
                  <a:pt x="4931070" y="427804"/>
                </a:lnTo>
                <a:lnTo>
                  <a:pt x="4929767" y="428449"/>
                </a:lnTo>
                <a:lnTo>
                  <a:pt x="4927814" y="428449"/>
                </a:lnTo>
                <a:lnTo>
                  <a:pt x="4925860" y="428449"/>
                </a:lnTo>
                <a:lnTo>
                  <a:pt x="4925209" y="427804"/>
                </a:lnTo>
                <a:lnTo>
                  <a:pt x="4923907" y="421356"/>
                </a:lnTo>
                <a:lnTo>
                  <a:pt x="4922605" y="415553"/>
                </a:lnTo>
                <a:lnTo>
                  <a:pt x="4921302" y="413618"/>
                </a:lnTo>
                <a:lnTo>
                  <a:pt x="4919349" y="412328"/>
                </a:lnTo>
                <a:lnTo>
                  <a:pt x="4916745" y="411039"/>
                </a:lnTo>
                <a:lnTo>
                  <a:pt x="4914791" y="411039"/>
                </a:lnTo>
                <a:lnTo>
                  <a:pt x="4912838" y="411684"/>
                </a:lnTo>
                <a:lnTo>
                  <a:pt x="4910884" y="412974"/>
                </a:lnTo>
                <a:lnTo>
                  <a:pt x="4909582" y="414908"/>
                </a:lnTo>
                <a:lnTo>
                  <a:pt x="4909582" y="415553"/>
                </a:lnTo>
                <a:lnTo>
                  <a:pt x="4907629" y="416197"/>
                </a:lnTo>
                <a:lnTo>
                  <a:pt x="4905024" y="416197"/>
                </a:lnTo>
                <a:lnTo>
                  <a:pt x="4903071" y="415553"/>
                </a:lnTo>
                <a:lnTo>
                  <a:pt x="4901117" y="414908"/>
                </a:lnTo>
                <a:lnTo>
                  <a:pt x="4899164" y="414263"/>
                </a:lnTo>
                <a:lnTo>
                  <a:pt x="4897862" y="412974"/>
                </a:lnTo>
                <a:lnTo>
                  <a:pt x="4896559" y="411684"/>
                </a:lnTo>
                <a:lnTo>
                  <a:pt x="4896559" y="411039"/>
                </a:lnTo>
                <a:lnTo>
                  <a:pt x="4895257" y="408460"/>
                </a:lnTo>
                <a:lnTo>
                  <a:pt x="4893955" y="403946"/>
                </a:lnTo>
                <a:lnTo>
                  <a:pt x="4890048" y="403946"/>
                </a:lnTo>
                <a:lnTo>
                  <a:pt x="4886141" y="403946"/>
                </a:lnTo>
                <a:lnTo>
                  <a:pt x="4884188" y="406525"/>
                </a:lnTo>
                <a:lnTo>
                  <a:pt x="4880932" y="411039"/>
                </a:lnTo>
                <a:lnTo>
                  <a:pt x="4878327" y="412974"/>
                </a:lnTo>
                <a:lnTo>
                  <a:pt x="4875723" y="414908"/>
                </a:lnTo>
                <a:lnTo>
                  <a:pt x="4873769" y="415553"/>
                </a:lnTo>
                <a:lnTo>
                  <a:pt x="4871816" y="416197"/>
                </a:lnTo>
                <a:lnTo>
                  <a:pt x="4869863" y="416197"/>
                </a:lnTo>
                <a:lnTo>
                  <a:pt x="4867909" y="415553"/>
                </a:lnTo>
                <a:lnTo>
                  <a:pt x="4865956" y="415553"/>
                </a:lnTo>
                <a:lnTo>
                  <a:pt x="4864002" y="414263"/>
                </a:lnTo>
                <a:lnTo>
                  <a:pt x="4862049" y="412974"/>
                </a:lnTo>
                <a:lnTo>
                  <a:pt x="4860747" y="411684"/>
                </a:lnTo>
                <a:lnTo>
                  <a:pt x="4857491" y="407815"/>
                </a:lnTo>
                <a:lnTo>
                  <a:pt x="4854886" y="403946"/>
                </a:lnTo>
                <a:lnTo>
                  <a:pt x="4852282" y="396208"/>
                </a:lnTo>
                <a:lnTo>
                  <a:pt x="4849677" y="387181"/>
                </a:lnTo>
                <a:lnTo>
                  <a:pt x="4843817" y="384601"/>
                </a:lnTo>
                <a:lnTo>
                  <a:pt x="4839259" y="382022"/>
                </a:lnTo>
                <a:lnTo>
                  <a:pt x="4838608" y="380733"/>
                </a:lnTo>
                <a:lnTo>
                  <a:pt x="4838608" y="378153"/>
                </a:lnTo>
                <a:lnTo>
                  <a:pt x="4838608" y="376219"/>
                </a:lnTo>
                <a:lnTo>
                  <a:pt x="4838608" y="374284"/>
                </a:lnTo>
                <a:lnTo>
                  <a:pt x="4840561" y="370415"/>
                </a:lnTo>
                <a:lnTo>
                  <a:pt x="4841864" y="367836"/>
                </a:lnTo>
                <a:lnTo>
                  <a:pt x="4845119" y="365902"/>
                </a:lnTo>
                <a:lnTo>
                  <a:pt x="4849677" y="363323"/>
                </a:lnTo>
                <a:lnTo>
                  <a:pt x="4852282" y="362678"/>
                </a:lnTo>
                <a:close/>
                <a:moveTo>
                  <a:pt x="9230639" y="195342"/>
                </a:moveTo>
                <a:lnTo>
                  <a:pt x="9234521" y="195993"/>
                </a:lnTo>
                <a:lnTo>
                  <a:pt x="9237109" y="197295"/>
                </a:lnTo>
                <a:lnTo>
                  <a:pt x="9239050" y="199249"/>
                </a:lnTo>
                <a:lnTo>
                  <a:pt x="9240345" y="202504"/>
                </a:lnTo>
                <a:lnTo>
                  <a:pt x="9241639" y="206411"/>
                </a:lnTo>
                <a:lnTo>
                  <a:pt x="9242933" y="210318"/>
                </a:lnTo>
                <a:lnTo>
                  <a:pt x="9244227" y="218132"/>
                </a:lnTo>
                <a:lnTo>
                  <a:pt x="9244227" y="225294"/>
                </a:lnTo>
                <a:lnTo>
                  <a:pt x="9246168" y="233108"/>
                </a:lnTo>
                <a:lnTo>
                  <a:pt x="9246815" y="242875"/>
                </a:lnTo>
                <a:lnTo>
                  <a:pt x="9246815" y="253293"/>
                </a:lnTo>
                <a:lnTo>
                  <a:pt x="9246815" y="261107"/>
                </a:lnTo>
                <a:lnTo>
                  <a:pt x="9246815" y="266316"/>
                </a:lnTo>
                <a:lnTo>
                  <a:pt x="9246815" y="272827"/>
                </a:lnTo>
                <a:lnTo>
                  <a:pt x="9246168" y="279339"/>
                </a:lnTo>
                <a:lnTo>
                  <a:pt x="9244227" y="284548"/>
                </a:lnTo>
                <a:lnTo>
                  <a:pt x="9243580" y="290408"/>
                </a:lnTo>
                <a:lnTo>
                  <a:pt x="9240992" y="296919"/>
                </a:lnTo>
                <a:lnTo>
                  <a:pt x="9238403" y="302779"/>
                </a:lnTo>
                <a:lnTo>
                  <a:pt x="9237109" y="307337"/>
                </a:lnTo>
                <a:lnTo>
                  <a:pt x="9235815" y="313849"/>
                </a:lnTo>
                <a:lnTo>
                  <a:pt x="9235815" y="322314"/>
                </a:lnTo>
                <a:lnTo>
                  <a:pt x="9236462" y="330778"/>
                </a:lnTo>
                <a:lnTo>
                  <a:pt x="9237109" y="337941"/>
                </a:lnTo>
                <a:lnTo>
                  <a:pt x="9233874" y="341848"/>
                </a:lnTo>
                <a:lnTo>
                  <a:pt x="9229992" y="345103"/>
                </a:lnTo>
                <a:lnTo>
                  <a:pt x="9228051" y="347057"/>
                </a:lnTo>
                <a:lnTo>
                  <a:pt x="9226110" y="349010"/>
                </a:lnTo>
                <a:lnTo>
                  <a:pt x="9224815" y="350964"/>
                </a:lnTo>
                <a:lnTo>
                  <a:pt x="9224168" y="352917"/>
                </a:lnTo>
                <a:lnTo>
                  <a:pt x="9223521" y="356173"/>
                </a:lnTo>
                <a:lnTo>
                  <a:pt x="9223521" y="360731"/>
                </a:lnTo>
                <a:lnTo>
                  <a:pt x="9223521" y="366591"/>
                </a:lnTo>
                <a:lnTo>
                  <a:pt x="9223521" y="371800"/>
                </a:lnTo>
                <a:lnTo>
                  <a:pt x="9224168" y="381567"/>
                </a:lnTo>
                <a:lnTo>
                  <a:pt x="9224168" y="386776"/>
                </a:lnTo>
                <a:lnTo>
                  <a:pt x="9222874" y="388730"/>
                </a:lnTo>
                <a:lnTo>
                  <a:pt x="9220286" y="393287"/>
                </a:lnTo>
                <a:lnTo>
                  <a:pt x="9218345" y="395241"/>
                </a:lnTo>
                <a:lnTo>
                  <a:pt x="9215757" y="397194"/>
                </a:lnTo>
                <a:lnTo>
                  <a:pt x="9213816" y="399148"/>
                </a:lnTo>
                <a:lnTo>
                  <a:pt x="9211875" y="399148"/>
                </a:lnTo>
                <a:lnTo>
                  <a:pt x="9209933" y="399799"/>
                </a:lnTo>
                <a:lnTo>
                  <a:pt x="9207992" y="399799"/>
                </a:lnTo>
                <a:lnTo>
                  <a:pt x="9205404" y="399799"/>
                </a:lnTo>
                <a:lnTo>
                  <a:pt x="9203463" y="398497"/>
                </a:lnTo>
                <a:lnTo>
                  <a:pt x="9199581" y="396543"/>
                </a:lnTo>
                <a:lnTo>
                  <a:pt x="9196993" y="394590"/>
                </a:lnTo>
                <a:lnTo>
                  <a:pt x="9195051" y="393287"/>
                </a:lnTo>
                <a:lnTo>
                  <a:pt x="9193757" y="391334"/>
                </a:lnTo>
                <a:lnTo>
                  <a:pt x="9192463" y="389381"/>
                </a:lnTo>
                <a:lnTo>
                  <a:pt x="9191169" y="386776"/>
                </a:lnTo>
                <a:lnTo>
                  <a:pt x="9189228" y="382218"/>
                </a:lnTo>
                <a:lnTo>
                  <a:pt x="9187287" y="378962"/>
                </a:lnTo>
                <a:lnTo>
                  <a:pt x="9184699" y="372451"/>
                </a:lnTo>
                <a:lnTo>
                  <a:pt x="9183405" y="363986"/>
                </a:lnTo>
                <a:lnTo>
                  <a:pt x="9182758" y="359428"/>
                </a:lnTo>
                <a:lnTo>
                  <a:pt x="9182111" y="356173"/>
                </a:lnTo>
                <a:lnTo>
                  <a:pt x="9180817" y="352917"/>
                </a:lnTo>
                <a:lnTo>
                  <a:pt x="9178875" y="350312"/>
                </a:lnTo>
                <a:lnTo>
                  <a:pt x="9177581" y="347708"/>
                </a:lnTo>
                <a:lnTo>
                  <a:pt x="9175640" y="344452"/>
                </a:lnTo>
                <a:lnTo>
                  <a:pt x="9173052" y="341848"/>
                </a:lnTo>
                <a:lnTo>
                  <a:pt x="9169817" y="339243"/>
                </a:lnTo>
                <a:lnTo>
                  <a:pt x="9163993" y="333383"/>
                </a:lnTo>
                <a:lnTo>
                  <a:pt x="9158817" y="327523"/>
                </a:lnTo>
                <a:lnTo>
                  <a:pt x="9155582" y="322314"/>
                </a:lnTo>
                <a:lnTo>
                  <a:pt x="9151700" y="314500"/>
                </a:lnTo>
                <a:lnTo>
                  <a:pt x="9147170" y="306686"/>
                </a:lnTo>
                <a:lnTo>
                  <a:pt x="9143935" y="299524"/>
                </a:lnTo>
                <a:lnTo>
                  <a:pt x="9145229" y="293012"/>
                </a:lnTo>
                <a:lnTo>
                  <a:pt x="9146523" y="284548"/>
                </a:lnTo>
                <a:lnTo>
                  <a:pt x="9150405" y="278687"/>
                </a:lnTo>
                <a:lnTo>
                  <a:pt x="9154288" y="271525"/>
                </a:lnTo>
                <a:lnTo>
                  <a:pt x="9154935" y="265014"/>
                </a:lnTo>
                <a:lnTo>
                  <a:pt x="9156229" y="259153"/>
                </a:lnTo>
                <a:lnTo>
                  <a:pt x="9152347" y="254595"/>
                </a:lnTo>
                <a:lnTo>
                  <a:pt x="9146523" y="250689"/>
                </a:lnTo>
                <a:lnTo>
                  <a:pt x="9147817" y="242875"/>
                </a:lnTo>
                <a:lnTo>
                  <a:pt x="9149111" y="235061"/>
                </a:lnTo>
                <a:lnTo>
                  <a:pt x="9154935" y="231806"/>
                </a:lnTo>
                <a:lnTo>
                  <a:pt x="9161405" y="227899"/>
                </a:lnTo>
                <a:lnTo>
                  <a:pt x="9165287" y="225294"/>
                </a:lnTo>
                <a:lnTo>
                  <a:pt x="9169817" y="221387"/>
                </a:lnTo>
                <a:lnTo>
                  <a:pt x="9172405" y="220085"/>
                </a:lnTo>
                <a:lnTo>
                  <a:pt x="9174993" y="218783"/>
                </a:lnTo>
                <a:lnTo>
                  <a:pt x="9176934" y="218132"/>
                </a:lnTo>
                <a:lnTo>
                  <a:pt x="9178875" y="217481"/>
                </a:lnTo>
                <a:lnTo>
                  <a:pt x="9180817" y="216179"/>
                </a:lnTo>
                <a:lnTo>
                  <a:pt x="9182758" y="216829"/>
                </a:lnTo>
                <a:lnTo>
                  <a:pt x="9184699" y="216829"/>
                </a:lnTo>
                <a:lnTo>
                  <a:pt x="9187287" y="217481"/>
                </a:lnTo>
                <a:lnTo>
                  <a:pt x="9191169" y="218783"/>
                </a:lnTo>
                <a:lnTo>
                  <a:pt x="9195699" y="219434"/>
                </a:lnTo>
                <a:lnTo>
                  <a:pt x="9199581" y="218783"/>
                </a:lnTo>
                <a:lnTo>
                  <a:pt x="9202169" y="217481"/>
                </a:lnTo>
                <a:lnTo>
                  <a:pt x="9203463" y="216829"/>
                </a:lnTo>
                <a:lnTo>
                  <a:pt x="9204757" y="216179"/>
                </a:lnTo>
                <a:lnTo>
                  <a:pt x="9206051" y="214225"/>
                </a:lnTo>
                <a:lnTo>
                  <a:pt x="9206698" y="212271"/>
                </a:lnTo>
                <a:lnTo>
                  <a:pt x="9207992" y="207713"/>
                </a:lnTo>
                <a:lnTo>
                  <a:pt x="9209286" y="204458"/>
                </a:lnTo>
                <a:lnTo>
                  <a:pt x="9211875" y="202504"/>
                </a:lnTo>
                <a:lnTo>
                  <a:pt x="9215757" y="199900"/>
                </a:lnTo>
                <a:lnTo>
                  <a:pt x="9218992" y="197946"/>
                </a:lnTo>
                <a:lnTo>
                  <a:pt x="9222227" y="197295"/>
                </a:lnTo>
                <a:lnTo>
                  <a:pt x="9226110" y="195993"/>
                </a:lnTo>
                <a:close/>
                <a:moveTo>
                  <a:pt x="9270683" y="105484"/>
                </a:moveTo>
                <a:lnTo>
                  <a:pt x="9273369" y="105484"/>
                </a:lnTo>
                <a:lnTo>
                  <a:pt x="9276055" y="106148"/>
                </a:lnTo>
                <a:lnTo>
                  <a:pt x="9276727" y="107476"/>
                </a:lnTo>
                <a:lnTo>
                  <a:pt x="9277399" y="109467"/>
                </a:lnTo>
                <a:lnTo>
                  <a:pt x="9278070" y="110795"/>
                </a:lnTo>
                <a:lnTo>
                  <a:pt x="9278070" y="113451"/>
                </a:lnTo>
                <a:lnTo>
                  <a:pt x="9277399" y="118098"/>
                </a:lnTo>
                <a:lnTo>
                  <a:pt x="9276055" y="122081"/>
                </a:lnTo>
                <a:lnTo>
                  <a:pt x="9270683" y="123409"/>
                </a:lnTo>
                <a:lnTo>
                  <a:pt x="9267997" y="124737"/>
                </a:lnTo>
                <a:lnTo>
                  <a:pt x="9265311" y="127393"/>
                </a:lnTo>
                <a:lnTo>
                  <a:pt x="9263297" y="131376"/>
                </a:lnTo>
                <a:lnTo>
                  <a:pt x="9260611" y="135359"/>
                </a:lnTo>
                <a:lnTo>
                  <a:pt x="9256582" y="138015"/>
                </a:lnTo>
                <a:lnTo>
                  <a:pt x="9254567" y="138679"/>
                </a:lnTo>
                <a:lnTo>
                  <a:pt x="9251881" y="139343"/>
                </a:lnTo>
                <a:lnTo>
                  <a:pt x="9249195" y="139343"/>
                </a:lnTo>
                <a:lnTo>
                  <a:pt x="9245838" y="138679"/>
                </a:lnTo>
                <a:lnTo>
                  <a:pt x="9241137" y="137351"/>
                </a:lnTo>
                <a:lnTo>
                  <a:pt x="9237780" y="135359"/>
                </a:lnTo>
                <a:lnTo>
                  <a:pt x="9235765" y="132704"/>
                </a:lnTo>
                <a:lnTo>
                  <a:pt x="9235094" y="128720"/>
                </a:lnTo>
                <a:lnTo>
                  <a:pt x="9235094" y="124737"/>
                </a:lnTo>
                <a:lnTo>
                  <a:pt x="9235094" y="122081"/>
                </a:lnTo>
                <a:lnTo>
                  <a:pt x="9237109" y="121418"/>
                </a:lnTo>
                <a:lnTo>
                  <a:pt x="9240466" y="120754"/>
                </a:lnTo>
                <a:lnTo>
                  <a:pt x="9243152" y="118762"/>
                </a:lnTo>
                <a:lnTo>
                  <a:pt x="9245838" y="116770"/>
                </a:lnTo>
                <a:lnTo>
                  <a:pt x="9248524" y="116106"/>
                </a:lnTo>
                <a:lnTo>
                  <a:pt x="9251210" y="114115"/>
                </a:lnTo>
                <a:lnTo>
                  <a:pt x="9253896" y="111459"/>
                </a:lnTo>
                <a:lnTo>
                  <a:pt x="9256582" y="108803"/>
                </a:lnTo>
                <a:lnTo>
                  <a:pt x="9260611" y="107476"/>
                </a:lnTo>
                <a:lnTo>
                  <a:pt x="9264640" y="106148"/>
                </a:lnTo>
                <a:lnTo>
                  <a:pt x="9267326" y="106148"/>
                </a:lnTo>
                <a:close/>
                <a:moveTo>
                  <a:pt x="10066177" y="0"/>
                </a:moveTo>
                <a:lnTo>
                  <a:pt x="10068130" y="651"/>
                </a:lnTo>
                <a:lnTo>
                  <a:pt x="10070083" y="1302"/>
                </a:lnTo>
                <a:lnTo>
                  <a:pt x="10072036" y="2604"/>
                </a:lnTo>
                <a:lnTo>
                  <a:pt x="10073338" y="3907"/>
                </a:lnTo>
                <a:lnTo>
                  <a:pt x="10075941" y="7814"/>
                </a:lnTo>
                <a:lnTo>
                  <a:pt x="10076593" y="10418"/>
                </a:lnTo>
                <a:lnTo>
                  <a:pt x="10077243" y="11720"/>
                </a:lnTo>
                <a:lnTo>
                  <a:pt x="10077243" y="13674"/>
                </a:lnTo>
                <a:lnTo>
                  <a:pt x="10076593" y="14976"/>
                </a:lnTo>
                <a:lnTo>
                  <a:pt x="10075941" y="16279"/>
                </a:lnTo>
                <a:lnTo>
                  <a:pt x="10073989" y="18232"/>
                </a:lnTo>
                <a:lnTo>
                  <a:pt x="10071385" y="20185"/>
                </a:lnTo>
                <a:lnTo>
                  <a:pt x="10072687" y="27999"/>
                </a:lnTo>
                <a:lnTo>
                  <a:pt x="10073989" y="35812"/>
                </a:lnTo>
                <a:lnTo>
                  <a:pt x="10070083" y="41022"/>
                </a:lnTo>
                <a:lnTo>
                  <a:pt x="10066177" y="48184"/>
                </a:lnTo>
                <a:lnTo>
                  <a:pt x="10066829" y="53393"/>
                </a:lnTo>
                <a:lnTo>
                  <a:pt x="10068130" y="58602"/>
                </a:lnTo>
                <a:lnTo>
                  <a:pt x="10069432" y="61207"/>
                </a:lnTo>
                <a:lnTo>
                  <a:pt x="10070734" y="63811"/>
                </a:lnTo>
                <a:lnTo>
                  <a:pt x="10072036" y="65765"/>
                </a:lnTo>
                <a:lnTo>
                  <a:pt x="10073989" y="67067"/>
                </a:lnTo>
                <a:lnTo>
                  <a:pt x="10075291" y="68369"/>
                </a:lnTo>
                <a:lnTo>
                  <a:pt x="10077243" y="69021"/>
                </a:lnTo>
                <a:lnTo>
                  <a:pt x="10080498" y="69021"/>
                </a:lnTo>
                <a:lnTo>
                  <a:pt x="10083102" y="68369"/>
                </a:lnTo>
                <a:lnTo>
                  <a:pt x="10089611" y="67718"/>
                </a:lnTo>
                <a:lnTo>
                  <a:pt x="10094168" y="67067"/>
                </a:lnTo>
                <a:lnTo>
                  <a:pt x="10098073" y="69021"/>
                </a:lnTo>
                <a:lnTo>
                  <a:pt x="10101329" y="71625"/>
                </a:lnTo>
                <a:lnTo>
                  <a:pt x="10103933" y="74881"/>
                </a:lnTo>
                <a:lnTo>
                  <a:pt x="10104583" y="76834"/>
                </a:lnTo>
                <a:lnTo>
                  <a:pt x="10103933" y="79439"/>
                </a:lnTo>
                <a:lnTo>
                  <a:pt x="10103281" y="81392"/>
                </a:lnTo>
                <a:lnTo>
                  <a:pt x="10101329" y="83997"/>
                </a:lnTo>
                <a:lnTo>
                  <a:pt x="10099375" y="84648"/>
                </a:lnTo>
                <a:lnTo>
                  <a:pt x="10092866" y="87252"/>
                </a:lnTo>
                <a:lnTo>
                  <a:pt x="10086357" y="89857"/>
                </a:lnTo>
                <a:lnTo>
                  <a:pt x="10083102" y="92462"/>
                </a:lnTo>
                <a:lnTo>
                  <a:pt x="10079847" y="95717"/>
                </a:lnTo>
                <a:lnTo>
                  <a:pt x="10077243" y="99624"/>
                </a:lnTo>
                <a:lnTo>
                  <a:pt x="10076593" y="102229"/>
                </a:lnTo>
                <a:lnTo>
                  <a:pt x="10076593" y="104833"/>
                </a:lnTo>
                <a:lnTo>
                  <a:pt x="10076593" y="107438"/>
                </a:lnTo>
                <a:lnTo>
                  <a:pt x="10077243" y="108089"/>
                </a:lnTo>
                <a:lnTo>
                  <a:pt x="10077895" y="109391"/>
                </a:lnTo>
                <a:lnTo>
                  <a:pt x="10078545" y="110042"/>
                </a:lnTo>
                <a:lnTo>
                  <a:pt x="10079196" y="110042"/>
                </a:lnTo>
                <a:lnTo>
                  <a:pt x="10080498" y="110693"/>
                </a:lnTo>
                <a:lnTo>
                  <a:pt x="10082451" y="111345"/>
                </a:lnTo>
                <a:lnTo>
                  <a:pt x="10084404" y="111345"/>
                </a:lnTo>
                <a:lnTo>
                  <a:pt x="10087007" y="110693"/>
                </a:lnTo>
                <a:lnTo>
                  <a:pt x="10092215" y="110693"/>
                </a:lnTo>
                <a:lnTo>
                  <a:pt x="10096772" y="110042"/>
                </a:lnTo>
                <a:lnTo>
                  <a:pt x="10099375" y="109391"/>
                </a:lnTo>
                <a:lnTo>
                  <a:pt x="10101979" y="108089"/>
                </a:lnTo>
                <a:lnTo>
                  <a:pt x="10103933" y="107438"/>
                </a:lnTo>
                <a:lnTo>
                  <a:pt x="10105885" y="106787"/>
                </a:lnTo>
                <a:lnTo>
                  <a:pt x="10107837" y="106787"/>
                </a:lnTo>
                <a:lnTo>
                  <a:pt x="10109791" y="107438"/>
                </a:lnTo>
                <a:lnTo>
                  <a:pt x="10112395" y="108089"/>
                </a:lnTo>
                <a:lnTo>
                  <a:pt x="10115649" y="110042"/>
                </a:lnTo>
                <a:lnTo>
                  <a:pt x="10119555" y="112647"/>
                </a:lnTo>
                <a:lnTo>
                  <a:pt x="10122159" y="115251"/>
                </a:lnTo>
                <a:lnTo>
                  <a:pt x="10121507" y="119158"/>
                </a:lnTo>
                <a:lnTo>
                  <a:pt x="10120857" y="122414"/>
                </a:lnTo>
                <a:lnTo>
                  <a:pt x="10118903" y="125670"/>
                </a:lnTo>
                <a:lnTo>
                  <a:pt x="10116951" y="127623"/>
                </a:lnTo>
                <a:lnTo>
                  <a:pt x="10113697" y="131530"/>
                </a:lnTo>
                <a:lnTo>
                  <a:pt x="10109791" y="135437"/>
                </a:lnTo>
                <a:lnTo>
                  <a:pt x="10109139" y="136739"/>
                </a:lnTo>
                <a:lnTo>
                  <a:pt x="10109139" y="138041"/>
                </a:lnTo>
                <a:lnTo>
                  <a:pt x="10109139" y="139995"/>
                </a:lnTo>
                <a:lnTo>
                  <a:pt x="10109791" y="141948"/>
                </a:lnTo>
                <a:lnTo>
                  <a:pt x="10111093" y="145204"/>
                </a:lnTo>
                <a:lnTo>
                  <a:pt x="10112395" y="148459"/>
                </a:lnTo>
                <a:lnTo>
                  <a:pt x="10109791" y="153017"/>
                </a:lnTo>
                <a:lnTo>
                  <a:pt x="10107187" y="158878"/>
                </a:lnTo>
                <a:lnTo>
                  <a:pt x="10105233" y="161482"/>
                </a:lnTo>
                <a:lnTo>
                  <a:pt x="10103281" y="163436"/>
                </a:lnTo>
                <a:lnTo>
                  <a:pt x="10101329" y="166040"/>
                </a:lnTo>
                <a:lnTo>
                  <a:pt x="10099375" y="166691"/>
                </a:lnTo>
                <a:lnTo>
                  <a:pt x="10090913" y="169296"/>
                </a:lnTo>
                <a:lnTo>
                  <a:pt x="10084404" y="171900"/>
                </a:lnTo>
                <a:lnTo>
                  <a:pt x="10082451" y="174505"/>
                </a:lnTo>
                <a:lnTo>
                  <a:pt x="10081149" y="177761"/>
                </a:lnTo>
                <a:lnTo>
                  <a:pt x="10080498" y="179714"/>
                </a:lnTo>
                <a:lnTo>
                  <a:pt x="10080498" y="181667"/>
                </a:lnTo>
                <a:lnTo>
                  <a:pt x="10081149" y="182970"/>
                </a:lnTo>
                <a:lnTo>
                  <a:pt x="10081800" y="184272"/>
                </a:lnTo>
                <a:lnTo>
                  <a:pt x="10085706" y="188179"/>
                </a:lnTo>
                <a:lnTo>
                  <a:pt x="10091564" y="192086"/>
                </a:lnTo>
                <a:lnTo>
                  <a:pt x="10096121" y="192086"/>
                </a:lnTo>
                <a:lnTo>
                  <a:pt x="10100027" y="191435"/>
                </a:lnTo>
                <a:lnTo>
                  <a:pt x="10104583" y="190783"/>
                </a:lnTo>
                <a:lnTo>
                  <a:pt x="10107187" y="189481"/>
                </a:lnTo>
                <a:lnTo>
                  <a:pt x="10114347" y="185574"/>
                </a:lnTo>
                <a:lnTo>
                  <a:pt x="10119555" y="181667"/>
                </a:lnTo>
                <a:lnTo>
                  <a:pt x="10122159" y="181667"/>
                </a:lnTo>
                <a:lnTo>
                  <a:pt x="10124763" y="182319"/>
                </a:lnTo>
                <a:lnTo>
                  <a:pt x="10127365" y="182970"/>
                </a:lnTo>
                <a:lnTo>
                  <a:pt x="10129969" y="184272"/>
                </a:lnTo>
                <a:lnTo>
                  <a:pt x="10132573" y="190783"/>
                </a:lnTo>
                <a:lnTo>
                  <a:pt x="10135177" y="197295"/>
                </a:lnTo>
                <a:lnTo>
                  <a:pt x="10137129" y="197946"/>
                </a:lnTo>
                <a:lnTo>
                  <a:pt x="10140385" y="197946"/>
                </a:lnTo>
                <a:lnTo>
                  <a:pt x="10142989" y="197295"/>
                </a:lnTo>
                <a:lnTo>
                  <a:pt x="10144941" y="197295"/>
                </a:lnTo>
                <a:lnTo>
                  <a:pt x="10146243" y="190783"/>
                </a:lnTo>
                <a:lnTo>
                  <a:pt x="10147545" y="186877"/>
                </a:lnTo>
                <a:lnTo>
                  <a:pt x="10150799" y="185574"/>
                </a:lnTo>
                <a:lnTo>
                  <a:pt x="10155357" y="184923"/>
                </a:lnTo>
                <a:lnTo>
                  <a:pt x="10159913" y="185574"/>
                </a:lnTo>
                <a:lnTo>
                  <a:pt x="10163167" y="186877"/>
                </a:lnTo>
                <a:lnTo>
                  <a:pt x="10167073" y="190783"/>
                </a:lnTo>
                <a:lnTo>
                  <a:pt x="10171629" y="195992"/>
                </a:lnTo>
                <a:lnTo>
                  <a:pt x="10175535" y="202504"/>
                </a:lnTo>
                <a:lnTo>
                  <a:pt x="10178139" y="207062"/>
                </a:lnTo>
                <a:lnTo>
                  <a:pt x="10183997" y="217480"/>
                </a:lnTo>
                <a:lnTo>
                  <a:pt x="10186601" y="225294"/>
                </a:lnTo>
                <a:lnTo>
                  <a:pt x="10187903" y="233759"/>
                </a:lnTo>
                <a:lnTo>
                  <a:pt x="10189205" y="242874"/>
                </a:lnTo>
                <a:lnTo>
                  <a:pt x="10190507" y="243526"/>
                </a:lnTo>
                <a:lnTo>
                  <a:pt x="10192461" y="244177"/>
                </a:lnTo>
                <a:lnTo>
                  <a:pt x="10194413" y="244828"/>
                </a:lnTo>
                <a:lnTo>
                  <a:pt x="10197017" y="244828"/>
                </a:lnTo>
                <a:lnTo>
                  <a:pt x="10202225" y="244177"/>
                </a:lnTo>
                <a:lnTo>
                  <a:pt x="10206781" y="242874"/>
                </a:lnTo>
                <a:lnTo>
                  <a:pt x="10210687" y="241572"/>
                </a:lnTo>
                <a:lnTo>
                  <a:pt x="10215893" y="238968"/>
                </a:lnTo>
                <a:lnTo>
                  <a:pt x="10220451" y="235712"/>
                </a:lnTo>
                <a:lnTo>
                  <a:pt x="10224357" y="232456"/>
                </a:lnTo>
                <a:lnTo>
                  <a:pt x="10232167" y="227898"/>
                </a:lnTo>
                <a:lnTo>
                  <a:pt x="10239979" y="222689"/>
                </a:lnTo>
                <a:lnTo>
                  <a:pt x="10246489" y="222689"/>
                </a:lnTo>
                <a:lnTo>
                  <a:pt x="10253649" y="222689"/>
                </a:lnTo>
                <a:lnTo>
                  <a:pt x="10260157" y="223340"/>
                </a:lnTo>
                <a:lnTo>
                  <a:pt x="10265365" y="225294"/>
                </a:lnTo>
                <a:lnTo>
                  <a:pt x="10267319" y="227898"/>
                </a:lnTo>
                <a:lnTo>
                  <a:pt x="10268621" y="231805"/>
                </a:lnTo>
                <a:lnTo>
                  <a:pt x="10269921" y="236363"/>
                </a:lnTo>
                <a:lnTo>
                  <a:pt x="10270573" y="240270"/>
                </a:lnTo>
                <a:lnTo>
                  <a:pt x="10270573" y="242874"/>
                </a:lnTo>
                <a:lnTo>
                  <a:pt x="10269921" y="245479"/>
                </a:lnTo>
                <a:lnTo>
                  <a:pt x="10269271" y="248084"/>
                </a:lnTo>
                <a:lnTo>
                  <a:pt x="10267969" y="250688"/>
                </a:lnTo>
                <a:lnTo>
                  <a:pt x="10260157" y="246781"/>
                </a:lnTo>
                <a:lnTo>
                  <a:pt x="10252347" y="242874"/>
                </a:lnTo>
                <a:lnTo>
                  <a:pt x="10250393" y="244828"/>
                </a:lnTo>
                <a:lnTo>
                  <a:pt x="10247139" y="246781"/>
                </a:lnTo>
                <a:lnTo>
                  <a:pt x="10244535" y="249386"/>
                </a:lnTo>
                <a:lnTo>
                  <a:pt x="10242583" y="253293"/>
                </a:lnTo>
                <a:lnTo>
                  <a:pt x="10241931" y="255246"/>
                </a:lnTo>
                <a:lnTo>
                  <a:pt x="10241281" y="258502"/>
                </a:lnTo>
                <a:lnTo>
                  <a:pt x="10241281" y="261757"/>
                </a:lnTo>
                <a:lnTo>
                  <a:pt x="10242583" y="263711"/>
                </a:lnTo>
                <a:lnTo>
                  <a:pt x="10243233" y="264362"/>
                </a:lnTo>
                <a:lnTo>
                  <a:pt x="10245187" y="264362"/>
                </a:lnTo>
                <a:lnTo>
                  <a:pt x="10247139" y="264362"/>
                </a:lnTo>
                <a:lnTo>
                  <a:pt x="10248441" y="263711"/>
                </a:lnTo>
                <a:lnTo>
                  <a:pt x="10252347" y="262409"/>
                </a:lnTo>
                <a:lnTo>
                  <a:pt x="10254951" y="261107"/>
                </a:lnTo>
                <a:lnTo>
                  <a:pt x="10256903" y="262409"/>
                </a:lnTo>
                <a:lnTo>
                  <a:pt x="10258205" y="264362"/>
                </a:lnTo>
                <a:lnTo>
                  <a:pt x="10259507" y="266967"/>
                </a:lnTo>
                <a:lnTo>
                  <a:pt x="10260809" y="269571"/>
                </a:lnTo>
                <a:lnTo>
                  <a:pt x="10262111" y="274780"/>
                </a:lnTo>
                <a:lnTo>
                  <a:pt x="10262761" y="279338"/>
                </a:lnTo>
                <a:lnTo>
                  <a:pt x="10262111" y="281292"/>
                </a:lnTo>
                <a:lnTo>
                  <a:pt x="10261459" y="284547"/>
                </a:lnTo>
                <a:lnTo>
                  <a:pt x="10259507" y="287152"/>
                </a:lnTo>
                <a:lnTo>
                  <a:pt x="10257555" y="289105"/>
                </a:lnTo>
                <a:lnTo>
                  <a:pt x="10253649" y="291059"/>
                </a:lnTo>
                <a:lnTo>
                  <a:pt x="10249093" y="291710"/>
                </a:lnTo>
                <a:lnTo>
                  <a:pt x="10245187" y="291710"/>
                </a:lnTo>
                <a:lnTo>
                  <a:pt x="10242583" y="291710"/>
                </a:lnTo>
                <a:lnTo>
                  <a:pt x="10234771" y="287152"/>
                </a:lnTo>
                <a:lnTo>
                  <a:pt x="10229563" y="284547"/>
                </a:lnTo>
                <a:lnTo>
                  <a:pt x="10227611" y="285198"/>
                </a:lnTo>
                <a:lnTo>
                  <a:pt x="10225007" y="287152"/>
                </a:lnTo>
                <a:lnTo>
                  <a:pt x="10223055" y="289756"/>
                </a:lnTo>
                <a:lnTo>
                  <a:pt x="10222403" y="291710"/>
                </a:lnTo>
                <a:lnTo>
                  <a:pt x="10222403" y="296268"/>
                </a:lnTo>
                <a:lnTo>
                  <a:pt x="10223705" y="300175"/>
                </a:lnTo>
                <a:lnTo>
                  <a:pt x="10224357" y="302128"/>
                </a:lnTo>
                <a:lnTo>
                  <a:pt x="10225007" y="303430"/>
                </a:lnTo>
                <a:lnTo>
                  <a:pt x="10226309" y="304081"/>
                </a:lnTo>
                <a:lnTo>
                  <a:pt x="10226961" y="304733"/>
                </a:lnTo>
                <a:lnTo>
                  <a:pt x="10233469" y="306035"/>
                </a:lnTo>
                <a:lnTo>
                  <a:pt x="10237375" y="307337"/>
                </a:lnTo>
                <a:lnTo>
                  <a:pt x="10239327" y="308639"/>
                </a:lnTo>
                <a:lnTo>
                  <a:pt x="10240629" y="309942"/>
                </a:lnTo>
                <a:lnTo>
                  <a:pt x="10241931" y="311895"/>
                </a:lnTo>
                <a:lnTo>
                  <a:pt x="10242583" y="313197"/>
                </a:lnTo>
                <a:lnTo>
                  <a:pt x="10243233" y="315151"/>
                </a:lnTo>
                <a:lnTo>
                  <a:pt x="10243233" y="317104"/>
                </a:lnTo>
                <a:lnTo>
                  <a:pt x="10243233" y="318406"/>
                </a:lnTo>
                <a:lnTo>
                  <a:pt x="10242583" y="319709"/>
                </a:lnTo>
                <a:lnTo>
                  <a:pt x="10239327" y="323616"/>
                </a:lnTo>
                <a:lnTo>
                  <a:pt x="10234771" y="326871"/>
                </a:lnTo>
                <a:lnTo>
                  <a:pt x="10230215" y="330127"/>
                </a:lnTo>
                <a:lnTo>
                  <a:pt x="10226961" y="332732"/>
                </a:lnTo>
                <a:lnTo>
                  <a:pt x="10220451" y="334034"/>
                </a:lnTo>
                <a:lnTo>
                  <a:pt x="10211989" y="335336"/>
                </a:lnTo>
                <a:lnTo>
                  <a:pt x="10203525" y="335987"/>
                </a:lnTo>
                <a:lnTo>
                  <a:pt x="10196365" y="337941"/>
                </a:lnTo>
                <a:lnTo>
                  <a:pt x="10189857" y="342499"/>
                </a:lnTo>
                <a:lnTo>
                  <a:pt x="10180743" y="349661"/>
                </a:lnTo>
                <a:lnTo>
                  <a:pt x="10172281" y="356824"/>
                </a:lnTo>
                <a:lnTo>
                  <a:pt x="10165121" y="363986"/>
                </a:lnTo>
                <a:lnTo>
                  <a:pt x="10160565" y="371800"/>
                </a:lnTo>
                <a:lnTo>
                  <a:pt x="10155357" y="381567"/>
                </a:lnTo>
                <a:lnTo>
                  <a:pt x="10155357" y="386125"/>
                </a:lnTo>
                <a:lnTo>
                  <a:pt x="10154705" y="391334"/>
                </a:lnTo>
                <a:lnTo>
                  <a:pt x="10154055" y="395892"/>
                </a:lnTo>
                <a:lnTo>
                  <a:pt x="10152753" y="399148"/>
                </a:lnTo>
                <a:lnTo>
                  <a:pt x="10144941" y="399148"/>
                </a:lnTo>
                <a:lnTo>
                  <a:pt x="10137781" y="399148"/>
                </a:lnTo>
                <a:lnTo>
                  <a:pt x="10133875" y="405008"/>
                </a:lnTo>
                <a:lnTo>
                  <a:pt x="10129969" y="412170"/>
                </a:lnTo>
                <a:lnTo>
                  <a:pt x="10126065" y="418031"/>
                </a:lnTo>
                <a:lnTo>
                  <a:pt x="10122159" y="421937"/>
                </a:lnTo>
                <a:lnTo>
                  <a:pt x="10120205" y="423240"/>
                </a:lnTo>
                <a:lnTo>
                  <a:pt x="10118253" y="423240"/>
                </a:lnTo>
                <a:lnTo>
                  <a:pt x="10115649" y="423240"/>
                </a:lnTo>
                <a:lnTo>
                  <a:pt x="10113697" y="422589"/>
                </a:lnTo>
                <a:lnTo>
                  <a:pt x="10109791" y="421287"/>
                </a:lnTo>
                <a:lnTo>
                  <a:pt x="10107187" y="419984"/>
                </a:lnTo>
                <a:lnTo>
                  <a:pt x="10105233" y="418031"/>
                </a:lnTo>
                <a:lnTo>
                  <a:pt x="10104583" y="416077"/>
                </a:lnTo>
                <a:lnTo>
                  <a:pt x="10103933" y="412822"/>
                </a:lnTo>
                <a:lnTo>
                  <a:pt x="10103281" y="408915"/>
                </a:lnTo>
                <a:lnTo>
                  <a:pt x="10102631" y="405659"/>
                </a:lnTo>
                <a:lnTo>
                  <a:pt x="10101979" y="402403"/>
                </a:lnTo>
                <a:lnTo>
                  <a:pt x="10100677" y="399148"/>
                </a:lnTo>
                <a:lnTo>
                  <a:pt x="10099375" y="396543"/>
                </a:lnTo>
                <a:lnTo>
                  <a:pt x="10096772" y="395241"/>
                </a:lnTo>
                <a:lnTo>
                  <a:pt x="10092866" y="393287"/>
                </a:lnTo>
                <a:lnTo>
                  <a:pt x="10088309" y="391985"/>
                </a:lnTo>
                <a:lnTo>
                  <a:pt x="10084404" y="391985"/>
                </a:lnTo>
                <a:lnTo>
                  <a:pt x="10079847" y="393939"/>
                </a:lnTo>
                <a:lnTo>
                  <a:pt x="10073989" y="396543"/>
                </a:lnTo>
                <a:lnTo>
                  <a:pt x="10071385" y="396543"/>
                </a:lnTo>
                <a:lnTo>
                  <a:pt x="10068781" y="396543"/>
                </a:lnTo>
                <a:lnTo>
                  <a:pt x="10064875" y="395892"/>
                </a:lnTo>
                <a:lnTo>
                  <a:pt x="10060970" y="393939"/>
                </a:lnTo>
                <a:lnTo>
                  <a:pt x="10060970" y="393287"/>
                </a:lnTo>
                <a:lnTo>
                  <a:pt x="10059668" y="391985"/>
                </a:lnTo>
                <a:lnTo>
                  <a:pt x="10057064" y="390032"/>
                </a:lnTo>
                <a:lnTo>
                  <a:pt x="10055763" y="389381"/>
                </a:lnTo>
                <a:lnTo>
                  <a:pt x="10053159" y="389381"/>
                </a:lnTo>
                <a:lnTo>
                  <a:pt x="10050555" y="390683"/>
                </a:lnTo>
                <a:lnTo>
                  <a:pt x="10048602" y="392636"/>
                </a:lnTo>
                <a:lnTo>
                  <a:pt x="10047951" y="393939"/>
                </a:lnTo>
                <a:lnTo>
                  <a:pt x="10046649" y="399148"/>
                </a:lnTo>
                <a:lnTo>
                  <a:pt x="10045347" y="404357"/>
                </a:lnTo>
                <a:lnTo>
                  <a:pt x="10044045" y="410217"/>
                </a:lnTo>
                <a:lnTo>
                  <a:pt x="10042743" y="414775"/>
                </a:lnTo>
                <a:lnTo>
                  <a:pt x="10042093" y="418682"/>
                </a:lnTo>
                <a:lnTo>
                  <a:pt x="10041442" y="423240"/>
                </a:lnTo>
                <a:lnTo>
                  <a:pt x="10039489" y="428449"/>
                </a:lnTo>
                <a:lnTo>
                  <a:pt x="10037536" y="432356"/>
                </a:lnTo>
                <a:lnTo>
                  <a:pt x="10032979" y="434309"/>
                </a:lnTo>
                <a:lnTo>
                  <a:pt x="10027772" y="436263"/>
                </a:lnTo>
                <a:lnTo>
                  <a:pt x="10025168" y="437565"/>
                </a:lnTo>
                <a:lnTo>
                  <a:pt x="10023215" y="439518"/>
                </a:lnTo>
                <a:lnTo>
                  <a:pt x="10021263" y="440820"/>
                </a:lnTo>
                <a:lnTo>
                  <a:pt x="10019961" y="442774"/>
                </a:lnTo>
                <a:lnTo>
                  <a:pt x="10018008" y="446030"/>
                </a:lnTo>
                <a:lnTo>
                  <a:pt x="10016706" y="450588"/>
                </a:lnTo>
                <a:lnTo>
                  <a:pt x="10015404" y="455797"/>
                </a:lnTo>
                <a:lnTo>
                  <a:pt x="10014753" y="460355"/>
                </a:lnTo>
                <a:lnTo>
                  <a:pt x="10014102" y="463610"/>
                </a:lnTo>
                <a:lnTo>
                  <a:pt x="10014753" y="468168"/>
                </a:lnTo>
                <a:lnTo>
                  <a:pt x="10015404" y="472726"/>
                </a:lnTo>
                <a:lnTo>
                  <a:pt x="10016055" y="477284"/>
                </a:lnTo>
                <a:lnTo>
                  <a:pt x="10016706" y="482493"/>
                </a:lnTo>
                <a:lnTo>
                  <a:pt x="10017357" y="487051"/>
                </a:lnTo>
                <a:lnTo>
                  <a:pt x="10018008" y="490958"/>
                </a:lnTo>
                <a:lnTo>
                  <a:pt x="10017357" y="494214"/>
                </a:lnTo>
                <a:lnTo>
                  <a:pt x="10016706" y="500725"/>
                </a:lnTo>
                <a:lnTo>
                  <a:pt x="10014102" y="507888"/>
                </a:lnTo>
                <a:lnTo>
                  <a:pt x="10010847" y="514399"/>
                </a:lnTo>
                <a:lnTo>
                  <a:pt x="10006942" y="519608"/>
                </a:lnTo>
                <a:lnTo>
                  <a:pt x="10004338" y="524166"/>
                </a:lnTo>
                <a:lnTo>
                  <a:pt x="9999131" y="529375"/>
                </a:lnTo>
                <a:lnTo>
                  <a:pt x="9996527" y="531329"/>
                </a:lnTo>
                <a:lnTo>
                  <a:pt x="9993923" y="533282"/>
                </a:lnTo>
                <a:lnTo>
                  <a:pt x="9991970" y="534585"/>
                </a:lnTo>
                <a:lnTo>
                  <a:pt x="9989367" y="534585"/>
                </a:lnTo>
                <a:lnTo>
                  <a:pt x="9987413" y="535236"/>
                </a:lnTo>
                <a:lnTo>
                  <a:pt x="9985461" y="535887"/>
                </a:lnTo>
                <a:lnTo>
                  <a:pt x="9982857" y="535887"/>
                </a:lnTo>
                <a:lnTo>
                  <a:pt x="9980904" y="535236"/>
                </a:lnTo>
                <a:lnTo>
                  <a:pt x="9976999" y="533933"/>
                </a:lnTo>
                <a:lnTo>
                  <a:pt x="9974395" y="531980"/>
                </a:lnTo>
                <a:lnTo>
                  <a:pt x="9967235" y="528724"/>
                </a:lnTo>
                <a:lnTo>
                  <a:pt x="9961376" y="524817"/>
                </a:lnTo>
                <a:lnTo>
                  <a:pt x="9959423" y="524166"/>
                </a:lnTo>
                <a:lnTo>
                  <a:pt x="9957470" y="524166"/>
                </a:lnTo>
                <a:lnTo>
                  <a:pt x="9954867" y="524166"/>
                </a:lnTo>
                <a:lnTo>
                  <a:pt x="9952914" y="525468"/>
                </a:lnTo>
                <a:lnTo>
                  <a:pt x="9949008" y="527422"/>
                </a:lnTo>
                <a:lnTo>
                  <a:pt x="9946404" y="529375"/>
                </a:lnTo>
                <a:lnTo>
                  <a:pt x="9943801" y="530678"/>
                </a:lnTo>
                <a:lnTo>
                  <a:pt x="9941197" y="532631"/>
                </a:lnTo>
                <a:lnTo>
                  <a:pt x="9938593" y="535236"/>
                </a:lnTo>
                <a:lnTo>
                  <a:pt x="9935989" y="537189"/>
                </a:lnTo>
                <a:lnTo>
                  <a:pt x="9933385" y="537189"/>
                </a:lnTo>
                <a:lnTo>
                  <a:pt x="9928829" y="535887"/>
                </a:lnTo>
                <a:lnTo>
                  <a:pt x="9925574" y="533933"/>
                </a:lnTo>
                <a:lnTo>
                  <a:pt x="9922971" y="531980"/>
                </a:lnTo>
                <a:lnTo>
                  <a:pt x="9919716" y="530026"/>
                </a:lnTo>
                <a:lnTo>
                  <a:pt x="9917763" y="526771"/>
                </a:lnTo>
                <a:lnTo>
                  <a:pt x="9915159" y="522864"/>
                </a:lnTo>
                <a:lnTo>
                  <a:pt x="9912555" y="518957"/>
                </a:lnTo>
                <a:lnTo>
                  <a:pt x="9908650" y="511143"/>
                </a:lnTo>
                <a:lnTo>
                  <a:pt x="9904744" y="503981"/>
                </a:lnTo>
                <a:lnTo>
                  <a:pt x="9902140" y="501376"/>
                </a:lnTo>
                <a:lnTo>
                  <a:pt x="9898235" y="496819"/>
                </a:lnTo>
                <a:lnTo>
                  <a:pt x="9896282" y="494865"/>
                </a:lnTo>
                <a:lnTo>
                  <a:pt x="9893678" y="492912"/>
                </a:lnTo>
                <a:lnTo>
                  <a:pt x="9891725" y="492260"/>
                </a:lnTo>
                <a:lnTo>
                  <a:pt x="9889773" y="491609"/>
                </a:lnTo>
                <a:lnTo>
                  <a:pt x="9885867" y="490307"/>
                </a:lnTo>
                <a:lnTo>
                  <a:pt x="9882612" y="489005"/>
                </a:lnTo>
                <a:lnTo>
                  <a:pt x="9879357" y="489005"/>
                </a:lnTo>
                <a:lnTo>
                  <a:pt x="9877405" y="489005"/>
                </a:lnTo>
                <a:lnTo>
                  <a:pt x="9874801" y="490958"/>
                </a:lnTo>
                <a:lnTo>
                  <a:pt x="9872197" y="492912"/>
                </a:lnTo>
                <a:lnTo>
                  <a:pt x="9870244" y="494865"/>
                </a:lnTo>
                <a:lnTo>
                  <a:pt x="9868942" y="496819"/>
                </a:lnTo>
                <a:lnTo>
                  <a:pt x="9868942" y="502027"/>
                </a:lnTo>
                <a:lnTo>
                  <a:pt x="9868942" y="506585"/>
                </a:lnTo>
                <a:lnTo>
                  <a:pt x="9872197" y="508539"/>
                </a:lnTo>
                <a:lnTo>
                  <a:pt x="9876753" y="510492"/>
                </a:lnTo>
                <a:lnTo>
                  <a:pt x="9881310" y="511143"/>
                </a:lnTo>
                <a:lnTo>
                  <a:pt x="9884565" y="511795"/>
                </a:lnTo>
                <a:lnTo>
                  <a:pt x="9887169" y="515702"/>
                </a:lnTo>
                <a:lnTo>
                  <a:pt x="9890423" y="519608"/>
                </a:lnTo>
                <a:lnTo>
                  <a:pt x="9892376" y="521562"/>
                </a:lnTo>
                <a:lnTo>
                  <a:pt x="9893678" y="523515"/>
                </a:lnTo>
                <a:lnTo>
                  <a:pt x="9894329" y="525468"/>
                </a:lnTo>
                <a:lnTo>
                  <a:pt x="9894980" y="527422"/>
                </a:lnTo>
                <a:lnTo>
                  <a:pt x="9894329" y="529375"/>
                </a:lnTo>
                <a:lnTo>
                  <a:pt x="9893027" y="531980"/>
                </a:lnTo>
                <a:lnTo>
                  <a:pt x="9891725" y="533933"/>
                </a:lnTo>
                <a:lnTo>
                  <a:pt x="9889773" y="534585"/>
                </a:lnTo>
                <a:lnTo>
                  <a:pt x="9888471" y="535236"/>
                </a:lnTo>
                <a:lnTo>
                  <a:pt x="9887169" y="535236"/>
                </a:lnTo>
                <a:lnTo>
                  <a:pt x="9885216" y="535236"/>
                </a:lnTo>
                <a:lnTo>
                  <a:pt x="9883263" y="534585"/>
                </a:lnTo>
                <a:lnTo>
                  <a:pt x="9880008" y="533282"/>
                </a:lnTo>
                <a:lnTo>
                  <a:pt x="9877405" y="531980"/>
                </a:lnTo>
                <a:lnTo>
                  <a:pt x="9875452" y="530678"/>
                </a:lnTo>
                <a:lnTo>
                  <a:pt x="9872848" y="528724"/>
                </a:lnTo>
                <a:lnTo>
                  <a:pt x="9870895" y="527422"/>
                </a:lnTo>
                <a:lnTo>
                  <a:pt x="9868942" y="527422"/>
                </a:lnTo>
                <a:lnTo>
                  <a:pt x="9867641" y="528073"/>
                </a:lnTo>
                <a:lnTo>
                  <a:pt x="9865687" y="530026"/>
                </a:lnTo>
                <a:lnTo>
                  <a:pt x="9863735" y="532631"/>
                </a:lnTo>
                <a:lnTo>
                  <a:pt x="9861782" y="534585"/>
                </a:lnTo>
                <a:lnTo>
                  <a:pt x="9859829" y="537189"/>
                </a:lnTo>
                <a:lnTo>
                  <a:pt x="9858527" y="541096"/>
                </a:lnTo>
                <a:lnTo>
                  <a:pt x="9857225" y="545003"/>
                </a:lnTo>
                <a:lnTo>
                  <a:pt x="9856575" y="547607"/>
                </a:lnTo>
                <a:lnTo>
                  <a:pt x="9858527" y="549561"/>
                </a:lnTo>
                <a:lnTo>
                  <a:pt x="9860480" y="552165"/>
                </a:lnTo>
                <a:lnTo>
                  <a:pt x="9862433" y="554119"/>
                </a:lnTo>
                <a:lnTo>
                  <a:pt x="9864386" y="555421"/>
                </a:lnTo>
                <a:lnTo>
                  <a:pt x="9866339" y="555421"/>
                </a:lnTo>
                <a:lnTo>
                  <a:pt x="9868942" y="555421"/>
                </a:lnTo>
                <a:lnTo>
                  <a:pt x="9872197" y="554770"/>
                </a:lnTo>
                <a:lnTo>
                  <a:pt x="9875452" y="553468"/>
                </a:lnTo>
                <a:lnTo>
                  <a:pt x="9881961" y="551514"/>
                </a:lnTo>
                <a:lnTo>
                  <a:pt x="9887169" y="550212"/>
                </a:lnTo>
                <a:lnTo>
                  <a:pt x="9892376" y="550212"/>
                </a:lnTo>
                <a:lnTo>
                  <a:pt x="9897584" y="550212"/>
                </a:lnTo>
                <a:lnTo>
                  <a:pt x="9898885" y="554770"/>
                </a:lnTo>
                <a:lnTo>
                  <a:pt x="9899537" y="559979"/>
                </a:lnTo>
                <a:lnTo>
                  <a:pt x="9899537" y="564537"/>
                </a:lnTo>
                <a:lnTo>
                  <a:pt x="9899537" y="567792"/>
                </a:lnTo>
                <a:lnTo>
                  <a:pt x="9902140" y="573002"/>
                </a:lnTo>
                <a:lnTo>
                  <a:pt x="9905395" y="578211"/>
                </a:lnTo>
                <a:lnTo>
                  <a:pt x="9906697" y="580815"/>
                </a:lnTo>
                <a:lnTo>
                  <a:pt x="9908650" y="583420"/>
                </a:lnTo>
                <a:lnTo>
                  <a:pt x="9910603" y="584722"/>
                </a:lnTo>
                <a:lnTo>
                  <a:pt x="9912555" y="586024"/>
                </a:lnTo>
                <a:lnTo>
                  <a:pt x="9915159" y="587978"/>
                </a:lnTo>
                <a:lnTo>
                  <a:pt x="9919065" y="589931"/>
                </a:lnTo>
                <a:lnTo>
                  <a:pt x="9923621" y="591233"/>
                </a:lnTo>
                <a:lnTo>
                  <a:pt x="9927527" y="591233"/>
                </a:lnTo>
                <a:lnTo>
                  <a:pt x="9933385" y="584071"/>
                </a:lnTo>
                <a:lnTo>
                  <a:pt x="9938593" y="576257"/>
                </a:lnTo>
                <a:lnTo>
                  <a:pt x="9939895" y="574304"/>
                </a:lnTo>
                <a:lnTo>
                  <a:pt x="9941848" y="572350"/>
                </a:lnTo>
                <a:lnTo>
                  <a:pt x="9943801" y="569746"/>
                </a:lnTo>
                <a:lnTo>
                  <a:pt x="9946404" y="568444"/>
                </a:lnTo>
                <a:lnTo>
                  <a:pt x="9951612" y="565188"/>
                </a:lnTo>
                <a:lnTo>
                  <a:pt x="9956819" y="562583"/>
                </a:lnTo>
                <a:lnTo>
                  <a:pt x="9959423" y="563234"/>
                </a:lnTo>
                <a:lnTo>
                  <a:pt x="9964631" y="564537"/>
                </a:lnTo>
                <a:lnTo>
                  <a:pt x="9969838" y="565839"/>
                </a:lnTo>
                <a:lnTo>
                  <a:pt x="9974395" y="567792"/>
                </a:lnTo>
                <a:lnTo>
                  <a:pt x="9975697" y="571048"/>
                </a:lnTo>
                <a:lnTo>
                  <a:pt x="9976999" y="573653"/>
                </a:lnTo>
                <a:lnTo>
                  <a:pt x="9978301" y="577560"/>
                </a:lnTo>
                <a:lnTo>
                  <a:pt x="9978951" y="581466"/>
                </a:lnTo>
                <a:lnTo>
                  <a:pt x="9980253" y="584722"/>
                </a:lnTo>
                <a:lnTo>
                  <a:pt x="9981555" y="588629"/>
                </a:lnTo>
                <a:lnTo>
                  <a:pt x="9982857" y="591885"/>
                </a:lnTo>
                <a:lnTo>
                  <a:pt x="9984159" y="593838"/>
                </a:lnTo>
                <a:lnTo>
                  <a:pt x="9989367" y="598396"/>
                </a:lnTo>
                <a:lnTo>
                  <a:pt x="9995225" y="604256"/>
                </a:lnTo>
                <a:lnTo>
                  <a:pt x="10001083" y="609465"/>
                </a:lnTo>
                <a:lnTo>
                  <a:pt x="10004989" y="614023"/>
                </a:lnTo>
                <a:lnTo>
                  <a:pt x="10008244" y="618581"/>
                </a:lnTo>
                <a:lnTo>
                  <a:pt x="10012149" y="624441"/>
                </a:lnTo>
                <a:lnTo>
                  <a:pt x="10014753" y="630302"/>
                </a:lnTo>
                <a:lnTo>
                  <a:pt x="10017357" y="634860"/>
                </a:lnTo>
                <a:lnTo>
                  <a:pt x="10016706" y="641371"/>
                </a:lnTo>
                <a:lnTo>
                  <a:pt x="10016706" y="649836"/>
                </a:lnTo>
                <a:lnTo>
                  <a:pt x="10016055" y="658301"/>
                </a:lnTo>
                <a:lnTo>
                  <a:pt x="10017357" y="664812"/>
                </a:lnTo>
                <a:lnTo>
                  <a:pt x="10018659" y="668068"/>
                </a:lnTo>
                <a:lnTo>
                  <a:pt x="10020611" y="671323"/>
                </a:lnTo>
                <a:lnTo>
                  <a:pt x="10023215" y="675230"/>
                </a:lnTo>
                <a:lnTo>
                  <a:pt x="10026470" y="678486"/>
                </a:lnTo>
                <a:lnTo>
                  <a:pt x="10031677" y="684997"/>
                </a:lnTo>
                <a:lnTo>
                  <a:pt x="10035583" y="691509"/>
                </a:lnTo>
                <a:lnTo>
                  <a:pt x="10037536" y="696718"/>
                </a:lnTo>
                <a:lnTo>
                  <a:pt x="10040140" y="703880"/>
                </a:lnTo>
                <a:lnTo>
                  <a:pt x="10042093" y="711043"/>
                </a:lnTo>
                <a:lnTo>
                  <a:pt x="10042743" y="716903"/>
                </a:lnTo>
                <a:lnTo>
                  <a:pt x="10042093" y="726019"/>
                </a:lnTo>
                <a:lnTo>
                  <a:pt x="10040140" y="736437"/>
                </a:lnTo>
                <a:lnTo>
                  <a:pt x="10037536" y="746855"/>
                </a:lnTo>
                <a:lnTo>
                  <a:pt x="10035583" y="754669"/>
                </a:lnTo>
                <a:lnTo>
                  <a:pt x="10032329" y="763134"/>
                </a:lnTo>
                <a:lnTo>
                  <a:pt x="10028423" y="772250"/>
                </a:lnTo>
                <a:lnTo>
                  <a:pt x="10023866" y="781366"/>
                </a:lnTo>
                <a:lnTo>
                  <a:pt x="10019961" y="788528"/>
                </a:lnTo>
                <a:lnTo>
                  <a:pt x="10017357" y="791784"/>
                </a:lnTo>
                <a:lnTo>
                  <a:pt x="10013451" y="796342"/>
                </a:lnTo>
                <a:lnTo>
                  <a:pt x="10008895" y="800900"/>
                </a:lnTo>
                <a:lnTo>
                  <a:pt x="10004989" y="803505"/>
                </a:lnTo>
                <a:lnTo>
                  <a:pt x="10002385" y="805458"/>
                </a:lnTo>
                <a:lnTo>
                  <a:pt x="9999781" y="806109"/>
                </a:lnTo>
                <a:lnTo>
                  <a:pt x="9996527" y="806760"/>
                </a:lnTo>
                <a:lnTo>
                  <a:pt x="9993272" y="806760"/>
                </a:lnTo>
                <a:lnTo>
                  <a:pt x="9986112" y="806760"/>
                </a:lnTo>
                <a:lnTo>
                  <a:pt x="9978951" y="806109"/>
                </a:lnTo>
                <a:lnTo>
                  <a:pt x="9972442" y="808714"/>
                </a:lnTo>
                <a:lnTo>
                  <a:pt x="9963980" y="811969"/>
                </a:lnTo>
                <a:lnTo>
                  <a:pt x="9955517" y="815225"/>
                </a:lnTo>
                <a:lnTo>
                  <a:pt x="9948357" y="819132"/>
                </a:lnTo>
                <a:lnTo>
                  <a:pt x="9944451" y="819783"/>
                </a:lnTo>
                <a:lnTo>
                  <a:pt x="9938593" y="822388"/>
                </a:lnTo>
                <a:lnTo>
                  <a:pt x="9936640" y="823690"/>
                </a:lnTo>
                <a:lnTo>
                  <a:pt x="9934037" y="825643"/>
                </a:lnTo>
                <a:lnTo>
                  <a:pt x="9931433" y="827597"/>
                </a:lnTo>
                <a:lnTo>
                  <a:pt x="9930131" y="828899"/>
                </a:lnTo>
                <a:lnTo>
                  <a:pt x="9930131" y="832155"/>
                </a:lnTo>
                <a:lnTo>
                  <a:pt x="9929480" y="835410"/>
                </a:lnTo>
                <a:lnTo>
                  <a:pt x="9929480" y="837364"/>
                </a:lnTo>
                <a:lnTo>
                  <a:pt x="9929480" y="839317"/>
                </a:lnTo>
                <a:lnTo>
                  <a:pt x="9929480" y="840619"/>
                </a:lnTo>
                <a:lnTo>
                  <a:pt x="9930131" y="841922"/>
                </a:lnTo>
                <a:lnTo>
                  <a:pt x="9931433" y="843875"/>
                </a:lnTo>
                <a:lnTo>
                  <a:pt x="9934037" y="845177"/>
                </a:lnTo>
                <a:lnTo>
                  <a:pt x="9936640" y="846480"/>
                </a:lnTo>
                <a:lnTo>
                  <a:pt x="9938593" y="847131"/>
                </a:lnTo>
                <a:lnTo>
                  <a:pt x="9942499" y="846480"/>
                </a:lnTo>
                <a:lnTo>
                  <a:pt x="9947055" y="845177"/>
                </a:lnTo>
                <a:lnTo>
                  <a:pt x="9950961" y="843875"/>
                </a:lnTo>
                <a:lnTo>
                  <a:pt x="9954215" y="841922"/>
                </a:lnTo>
                <a:lnTo>
                  <a:pt x="9957470" y="838666"/>
                </a:lnTo>
                <a:lnTo>
                  <a:pt x="9960074" y="834759"/>
                </a:lnTo>
                <a:lnTo>
                  <a:pt x="9962027" y="832806"/>
                </a:lnTo>
                <a:lnTo>
                  <a:pt x="9963329" y="830852"/>
                </a:lnTo>
                <a:lnTo>
                  <a:pt x="9964631" y="829550"/>
                </a:lnTo>
                <a:lnTo>
                  <a:pt x="9966583" y="828899"/>
                </a:lnTo>
                <a:lnTo>
                  <a:pt x="9969187" y="828248"/>
                </a:lnTo>
                <a:lnTo>
                  <a:pt x="9971791" y="828248"/>
                </a:lnTo>
                <a:lnTo>
                  <a:pt x="9974395" y="828899"/>
                </a:lnTo>
                <a:lnTo>
                  <a:pt x="9976999" y="828899"/>
                </a:lnTo>
                <a:lnTo>
                  <a:pt x="9978301" y="832155"/>
                </a:lnTo>
                <a:lnTo>
                  <a:pt x="9978301" y="835410"/>
                </a:lnTo>
                <a:lnTo>
                  <a:pt x="9978301" y="839317"/>
                </a:lnTo>
                <a:lnTo>
                  <a:pt x="9976999" y="841922"/>
                </a:lnTo>
                <a:lnTo>
                  <a:pt x="9975697" y="845829"/>
                </a:lnTo>
                <a:lnTo>
                  <a:pt x="9973744" y="849084"/>
                </a:lnTo>
                <a:lnTo>
                  <a:pt x="9971140" y="852340"/>
                </a:lnTo>
                <a:lnTo>
                  <a:pt x="9969187" y="854945"/>
                </a:lnTo>
                <a:lnTo>
                  <a:pt x="9962678" y="856898"/>
                </a:lnTo>
                <a:lnTo>
                  <a:pt x="9956819" y="859502"/>
                </a:lnTo>
                <a:lnTo>
                  <a:pt x="9951612" y="865363"/>
                </a:lnTo>
                <a:lnTo>
                  <a:pt x="9946404" y="872525"/>
                </a:lnTo>
                <a:lnTo>
                  <a:pt x="9946404" y="874479"/>
                </a:lnTo>
                <a:lnTo>
                  <a:pt x="9946404" y="877734"/>
                </a:lnTo>
                <a:lnTo>
                  <a:pt x="9947055" y="880339"/>
                </a:lnTo>
                <a:lnTo>
                  <a:pt x="9948357" y="882943"/>
                </a:lnTo>
                <a:lnTo>
                  <a:pt x="9955517" y="879037"/>
                </a:lnTo>
                <a:lnTo>
                  <a:pt x="9961376" y="875130"/>
                </a:lnTo>
                <a:lnTo>
                  <a:pt x="9967885" y="876432"/>
                </a:lnTo>
                <a:lnTo>
                  <a:pt x="9974395" y="877734"/>
                </a:lnTo>
                <a:lnTo>
                  <a:pt x="9978301" y="877083"/>
                </a:lnTo>
                <a:lnTo>
                  <a:pt x="9982206" y="875781"/>
                </a:lnTo>
                <a:lnTo>
                  <a:pt x="9984159" y="875130"/>
                </a:lnTo>
                <a:lnTo>
                  <a:pt x="9985461" y="874479"/>
                </a:lnTo>
                <a:lnTo>
                  <a:pt x="9986763" y="873176"/>
                </a:lnTo>
                <a:lnTo>
                  <a:pt x="9986763" y="872525"/>
                </a:lnTo>
                <a:lnTo>
                  <a:pt x="9988065" y="867967"/>
                </a:lnTo>
                <a:lnTo>
                  <a:pt x="9988065" y="862107"/>
                </a:lnTo>
                <a:lnTo>
                  <a:pt x="9988715" y="856898"/>
                </a:lnTo>
                <a:lnTo>
                  <a:pt x="9989367" y="852340"/>
                </a:lnTo>
                <a:lnTo>
                  <a:pt x="9993272" y="844526"/>
                </a:lnTo>
                <a:lnTo>
                  <a:pt x="9997178" y="839317"/>
                </a:lnTo>
                <a:lnTo>
                  <a:pt x="9997178" y="830852"/>
                </a:lnTo>
                <a:lnTo>
                  <a:pt x="9997178" y="824341"/>
                </a:lnTo>
                <a:lnTo>
                  <a:pt x="9999781" y="822388"/>
                </a:lnTo>
                <a:lnTo>
                  <a:pt x="10003687" y="820434"/>
                </a:lnTo>
                <a:lnTo>
                  <a:pt x="10006942" y="819783"/>
                </a:lnTo>
                <a:lnTo>
                  <a:pt x="10009545" y="819132"/>
                </a:lnTo>
                <a:lnTo>
                  <a:pt x="10013451" y="824341"/>
                </a:lnTo>
                <a:lnTo>
                  <a:pt x="10017357" y="828899"/>
                </a:lnTo>
                <a:lnTo>
                  <a:pt x="10027121" y="828899"/>
                </a:lnTo>
                <a:lnTo>
                  <a:pt x="10035583" y="828899"/>
                </a:lnTo>
                <a:lnTo>
                  <a:pt x="10044045" y="826945"/>
                </a:lnTo>
                <a:lnTo>
                  <a:pt x="10050555" y="824341"/>
                </a:lnTo>
                <a:lnTo>
                  <a:pt x="10056413" y="824992"/>
                </a:lnTo>
                <a:lnTo>
                  <a:pt x="10063574" y="826294"/>
                </a:lnTo>
                <a:lnTo>
                  <a:pt x="10066829" y="826945"/>
                </a:lnTo>
                <a:lnTo>
                  <a:pt x="10069432" y="827597"/>
                </a:lnTo>
                <a:lnTo>
                  <a:pt x="10072036" y="827597"/>
                </a:lnTo>
                <a:lnTo>
                  <a:pt x="10073989" y="826945"/>
                </a:lnTo>
                <a:lnTo>
                  <a:pt x="10076593" y="825643"/>
                </a:lnTo>
                <a:lnTo>
                  <a:pt x="10078545" y="823690"/>
                </a:lnTo>
                <a:lnTo>
                  <a:pt x="10080498" y="820434"/>
                </a:lnTo>
                <a:lnTo>
                  <a:pt x="10081800" y="816527"/>
                </a:lnTo>
                <a:lnTo>
                  <a:pt x="10080498" y="814574"/>
                </a:lnTo>
                <a:lnTo>
                  <a:pt x="10078545" y="812620"/>
                </a:lnTo>
                <a:lnTo>
                  <a:pt x="10076593" y="810667"/>
                </a:lnTo>
                <a:lnTo>
                  <a:pt x="10073989" y="808714"/>
                </a:lnTo>
                <a:lnTo>
                  <a:pt x="10068781" y="806109"/>
                </a:lnTo>
                <a:lnTo>
                  <a:pt x="10064225" y="803505"/>
                </a:lnTo>
                <a:lnTo>
                  <a:pt x="10061621" y="800900"/>
                </a:lnTo>
                <a:lnTo>
                  <a:pt x="10060319" y="797644"/>
                </a:lnTo>
                <a:lnTo>
                  <a:pt x="10059017" y="793737"/>
                </a:lnTo>
                <a:lnTo>
                  <a:pt x="10058366" y="791133"/>
                </a:lnTo>
                <a:lnTo>
                  <a:pt x="10059668" y="789179"/>
                </a:lnTo>
                <a:lnTo>
                  <a:pt x="10061621" y="787877"/>
                </a:lnTo>
                <a:lnTo>
                  <a:pt x="10064225" y="786575"/>
                </a:lnTo>
                <a:lnTo>
                  <a:pt x="10066829" y="785273"/>
                </a:lnTo>
                <a:lnTo>
                  <a:pt x="10072036" y="782668"/>
                </a:lnTo>
                <a:lnTo>
                  <a:pt x="10076593" y="780715"/>
                </a:lnTo>
                <a:lnTo>
                  <a:pt x="10085706" y="782017"/>
                </a:lnTo>
                <a:lnTo>
                  <a:pt x="10094168" y="783319"/>
                </a:lnTo>
                <a:lnTo>
                  <a:pt x="10096772" y="783319"/>
                </a:lnTo>
                <a:lnTo>
                  <a:pt x="10100677" y="782668"/>
                </a:lnTo>
                <a:lnTo>
                  <a:pt x="10102631" y="782017"/>
                </a:lnTo>
                <a:lnTo>
                  <a:pt x="10104583" y="782668"/>
                </a:lnTo>
                <a:lnTo>
                  <a:pt x="10105885" y="782668"/>
                </a:lnTo>
                <a:lnTo>
                  <a:pt x="10107187" y="783319"/>
                </a:lnTo>
                <a:lnTo>
                  <a:pt x="10108489" y="788528"/>
                </a:lnTo>
                <a:lnTo>
                  <a:pt x="10109791" y="796342"/>
                </a:lnTo>
                <a:lnTo>
                  <a:pt x="10112395" y="798296"/>
                </a:lnTo>
                <a:lnTo>
                  <a:pt x="10115649" y="799598"/>
                </a:lnTo>
                <a:lnTo>
                  <a:pt x="10119555" y="800900"/>
                </a:lnTo>
                <a:lnTo>
                  <a:pt x="10122159" y="801551"/>
                </a:lnTo>
                <a:lnTo>
                  <a:pt x="10126065" y="798947"/>
                </a:lnTo>
                <a:lnTo>
                  <a:pt x="10129969" y="796342"/>
                </a:lnTo>
                <a:lnTo>
                  <a:pt x="10133875" y="794389"/>
                </a:lnTo>
                <a:lnTo>
                  <a:pt x="10139083" y="793737"/>
                </a:lnTo>
                <a:lnTo>
                  <a:pt x="10143639" y="793737"/>
                </a:lnTo>
                <a:lnTo>
                  <a:pt x="10147545" y="793737"/>
                </a:lnTo>
                <a:lnTo>
                  <a:pt x="10154055" y="796342"/>
                </a:lnTo>
                <a:lnTo>
                  <a:pt x="10160565" y="798947"/>
                </a:lnTo>
                <a:lnTo>
                  <a:pt x="10163167" y="801551"/>
                </a:lnTo>
                <a:lnTo>
                  <a:pt x="10166423" y="804807"/>
                </a:lnTo>
                <a:lnTo>
                  <a:pt x="10169027" y="808714"/>
                </a:lnTo>
                <a:lnTo>
                  <a:pt x="10170329" y="811318"/>
                </a:lnTo>
                <a:lnTo>
                  <a:pt x="10170329" y="813923"/>
                </a:lnTo>
                <a:lnTo>
                  <a:pt x="10169677" y="817830"/>
                </a:lnTo>
                <a:lnTo>
                  <a:pt x="10169027" y="819783"/>
                </a:lnTo>
                <a:lnTo>
                  <a:pt x="10169677" y="821085"/>
                </a:lnTo>
                <a:lnTo>
                  <a:pt x="10169677" y="823039"/>
                </a:lnTo>
                <a:lnTo>
                  <a:pt x="10170329" y="824341"/>
                </a:lnTo>
                <a:lnTo>
                  <a:pt x="10170979" y="826294"/>
                </a:lnTo>
                <a:lnTo>
                  <a:pt x="10172281" y="828899"/>
                </a:lnTo>
                <a:lnTo>
                  <a:pt x="10173583" y="832155"/>
                </a:lnTo>
                <a:lnTo>
                  <a:pt x="10175535" y="834108"/>
                </a:lnTo>
                <a:lnTo>
                  <a:pt x="10178139" y="835410"/>
                </a:lnTo>
                <a:lnTo>
                  <a:pt x="10180743" y="836062"/>
                </a:lnTo>
                <a:lnTo>
                  <a:pt x="10183997" y="835410"/>
                </a:lnTo>
                <a:lnTo>
                  <a:pt x="10186601" y="834108"/>
                </a:lnTo>
                <a:lnTo>
                  <a:pt x="10188555" y="832806"/>
                </a:lnTo>
                <a:lnTo>
                  <a:pt x="10189857" y="830201"/>
                </a:lnTo>
                <a:lnTo>
                  <a:pt x="10191159" y="826945"/>
                </a:lnTo>
                <a:lnTo>
                  <a:pt x="10191809" y="824341"/>
                </a:lnTo>
                <a:lnTo>
                  <a:pt x="10194413" y="815876"/>
                </a:lnTo>
                <a:lnTo>
                  <a:pt x="10196365" y="806109"/>
                </a:lnTo>
                <a:lnTo>
                  <a:pt x="10200923" y="804807"/>
                </a:lnTo>
                <a:lnTo>
                  <a:pt x="10206781" y="803505"/>
                </a:lnTo>
                <a:lnTo>
                  <a:pt x="10209385" y="803505"/>
                </a:lnTo>
                <a:lnTo>
                  <a:pt x="10213291" y="804156"/>
                </a:lnTo>
                <a:lnTo>
                  <a:pt x="10216545" y="804807"/>
                </a:lnTo>
                <a:lnTo>
                  <a:pt x="10219799" y="806109"/>
                </a:lnTo>
                <a:lnTo>
                  <a:pt x="10222403" y="813923"/>
                </a:lnTo>
                <a:lnTo>
                  <a:pt x="10224357" y="819132"/>
                </a:lnTo>
                <a:lnTo>
                  <a:pt x="10226961" y="818481"/>
                </a:lnTo>
                <a:lnTo>
                  <a:pt x="10229563" y="815876"/>
                </a:lnTo>
                <a:lnTo>
                  <a:pt x="10232167" y="813923"/>
                </a:lnTo>
                <a:lnTo>
                  <a:pt x="10234771" y="811318"/>
                </a:lnTo>
                <a:lnTo>
                  <a:pt x="10239979" y="801551"/>
                </a:lnTo>
                <a:lnTo>
                  <a:pt x="10244535" y="793737"/>
                </a:lnTo>
                <a:lnTo>
                  <a:pt x="10249093" y="792435"/>
                </a:lnTo>
                <a:lnTo>
                  <a:pt x="10253649" y="791133"/>
                </a:lnTo>
                <a:lnTo>
                  <a:pt x="10257555" y="791133"/>
                </a:lnTo>
                <a:lnTo>
                  <a:pt x="10260157" y="791133"/>
                </a:lnTo>
                <a:lnTo>
                  <a:pt x="10262761" y="791784"/>
                </a:lnTo>
                <a:lnTo>
                  <a:pt x="10264715" y="793737"/>
                </a:lnTo>
                <a:lnTo>
                  <a:pt x="10266667" y="796342"/>
                </a:lnTo>
                <a:lnTo>
                  <a:pt x="10267969" y="798947"/>
                </a:lnTo>
                <a:lnTo>
                  <a:pt x="10266667" y="800900"/>
                </a:lnTo>
                <a:lnTo>
                  <a:pt x="10264063" y="803505"/>
                </a:lnTo>
                <a:lnTo>
                  <a:pt x="10263413" y="805458"/>
                </a:lnTo>
                <a:lnTo>
                  <a:pt x="10262761" y="806760"/>
                </a:lnTo>
                <a:lnTo>
                  <a:pt x="10262111" y="808062"/>
                </a:lnTo>
                <a:lnTo>
                  <a:pt x="10262761" y="808714"/>
                </a:lnTo>
                <a:lnTo>
                  <a:pt x="10263413" y="811318"/>
                </a:lnTo>
                <a:lnTo>
                  <a:pt x="10264063" y="813923"/>
                </a:lnTo>
                <a:lnTo>
                  <a:pt x="10266017" y="816527"/>
                </a:lnTo>
                <a:lnTo>
                  <a:pt x="10267969" y="819132"/>
                </a:lnTo>
                <a:lnTo>
                  <a:pt x="10269271" y="819783"/>
                </a:lnTo>
                <a:lnTo>
                  <a:pt x="10271225" y="820434"/>
                </a:lnTo>
                <a:lnTo>
                  <a:pt x="10273177" y="821085"/>
                </a:lnTo>
                <a:lnTo>
                  <a:pt x="10275781" y="821085"/>
                </a:lnTo>
                <a:lnTo>
                  <a:pt x="10280989" y="820434"/>
                </a:lnTo>
                <a:lnTo>
                  <a:pt x="10285545" y="819132"/>
                </a:lnTo>
                <a:lnTo>
                  <a:pt x="10289451" y="815876"/>
                </a:lnTo>
                <a:lnTo>
                  <a:pt x="10292705" y="811318"/>
                </a:lnTo>
                <a:lnTo>
                  <a:pt x="10295959" y="806760"/>
                </a:lnTo>
                <a:lnTo>
                  <a:pt x="10298563" y="803505"/>
                </a:lnTo>
                <a:lnTo>
                  <a:pt x="10302469" y="802202"/>
                </a:lnTo>
                <a:lnTo>
                  <a:pt x="10307677" y="800249"/>
                </a:lnTo>
                <a:lnTo>
                  <a:pt x="10312233" y="798947"/>
                </a:lnTo>
                <a:lnTo>
                  <a:pt x="10316789" y="798947"/>
                </a:lnTo>
                <a:lnTo>
                  <a:pt x="10322649" y="799598"/>
                </a:lnTo>
                <a:lnTo>
                  <a:pt x="10330459" y="801551"/>
                </a:lnTo>
                <a:lnTo>
                  <a:pt x="10337621" y="804156"/>
                </a:lnTo>
                <a:lnTo>
                  <a:pt x="10342177" y="806109"/>
                </a:lnTo>
                <a:lnTo>
                  <a:pt x="10342827" y="806760"/>
                </a:lnTo>
                <a:lnTo>
                  <a:pt x="10344129" y="808714"/>
                </a:lnTo>
                <a:lnTo>
                  <a:pt x="10344781" y="811318"/>
                </a:lnTo>
                <a:lnTo>
                  <a:pt x="10345431" y="814574"/>
                </a:lnTo>
                <a:lnTo>
                  <a:pt x="10346733" y="821085"/>
                </a:lnTo>
                <a:lnTo>
                  <a:pt x="10347385" y="826945"/>
                </a:lnTo>
                <a:lnTo>
                  <a:pt x="10343479" y="834108"/>
                </a:lnTo>
                <a:lnTo>
                  <a:pt x="10339573" y="839317"/>
                </a:lnTo>
                <a:lnTo>
                  <a:pt x="10340875" y="845177"/>
                </a:lnTo>
                <a:lnTo>
                  <a:pt x="10342177" y="849735"/>
                </a:lnTo>
                <a:lnTo>
                  <a:pt x="10344129" y="850386"/>
                </a:lnTo>
                <a:lnTo>
                  <a:pt x="10346733" y="850386"/>
                </a:lnTo>
                <a:lnTo>
                  <a:pt x="10349337" y="849735"/>
                </a:lnTo>
                <a:lnTo>
                  <a:pt x="10352591" y="849084"/>
                </a:lnTo>
                <a:lnTo>
                  <a:pt x="10357799" y="847782"/>
                </a:lnTo>
                <a:lnTo>
                  <a:pt x="10362355" y="847131"/>
                </a:lnTo>
                <a:lnTo>
                  <a:pt x="10364959" y="847782"/>
                </a:lnTo>
                <a:lnTo>
                  <a:pt x="10368865" y="849084"/>
                </a:lnTo>
                <a:lnTo>
                  <a:pt x="10370817" y="849735"/>
                </a:lnTo>
                <a:lnTo>
                  <a:pt x="10372771" y="851038"/>
                </a:lnTo>
                <a:lnTo>
                  <a:pt x="10374073" y="852991"/>
                </a:lnTo>
                <a:lnTo>
                  <a:pt x="10375375" y="854945"/>
                </a:lnTo>
                <a:lnTo>
                  <a:pt x="10374723" y="856898"/>
                </a:lnTo>
                <a:lnTo>
                  <a:pt x="10372121" y="859502"/>
                </a:lnTo>
                <a:lnTo>
                  <a:pt x="10370167" y="861456"/>
                </a:lnTo>
                <a:lnTo>
                  <a:pt x="10367563" y="862107"/>
                </a:lnTo>
                <a:lnTo>
                  <a:pt x="10362355" y="865363"/>
                </a:lnTo>
                <a:lnTo>
                  <a:pt x="10355847" y="868618"/>
                </a:lnTo>
                <a:lnTo>
                  <a:pt x="10349989" y="871874"/>
                </a:lnTo>
                <a:lnTo>
                  <a:pt x="10344781" y="875130"/>
                </a:lnTo>
                <a:lnTo>
                  <a:pt x="10340875" y="878385"/>
                </a:lnTo>
                <a:lnTo>
                  <a:pt x="10336317" y="884897"/>
                </a:lnTo>
                <a:lnTo>
                  <a:pt x="10332413" y="890757"/>
                </a:lnTo>
                <a:lnTo>
                  <a:pt x="10329809" y="895966"/>
                </a:lnTo>
                <a:lnTo>
                  <a:pt x="10325253" y="901175"/>
                </a:lnTo>
                <a:lnTo>
                  <a:pt x="10320695" y="907687"/>
                </a:lnTo>
                <a:lnTo>
                  <a:pt x="10316789" y="913547"/>
                </a:lnTo>
                <a:lnTo>
                  <a:pt x="10314185" y="918756"/>
                </a:lnTo>
                <a:lnTo>
                  <a:pt x="10311583" y="923965"/>
                </a:lnTo>
                <a:lnTo>
                  <a:pt x="10307677" y="930476"/>
                </a:lnTo>
                <a:lnTo>
                  <a:pt x="10302469" y="936988"/>
                </a:lnTo>
                <a:lnTo>
                  <a:pt x="10298563" y="941546"/>
                </a:lnTo>
                <a:lnTo>
                  <a:pt x="10295959" y="943499"/>
                </a:lnTo>
                <a:lnTo>
                  <a:pt x="10292053" y="945453"/>
                </a:lnTo>
                <a:lnTo>
                  <a:pt x="10288149" y="946104"/>
                </a:lnTo>
                <a:lnTo>
                  <a:pt x="10285545" y="946755"/>
                </a:lnTo>
                <a:lnTo>
                  <a:pt x="10282941" y="946104"/>
                </a:lnTo>
                <a:lnTo>
                  <a:pt x="10279687" y="945453"/>
                </a:lnTo>
                <a:lnTo>
                  <a:pt x="10276431" y="943499"/>
                </a:lnTo>
                <a:lnTo>
                  <a:pt x="10275129" y="941546"/>
                </a:lnTo>
                <a:lnTo>
                  <a:pt x="10270573" y="936988"/>
                </a:lnTo>
                <a:lnTo>
                  <a:pt x="10265365" y="931779"/>
                </a:lnTo>
                <a:lnTo>
                  <a:pt x="10264063" y="931128"/>
                </a:lnTo>
                <a:lnTo>
                  <a:pt x="10262761" y="931128"/>
                </a:lnTo>
                <a:lnTo>
                  <a:pt x="10260809" y="931128"/>
                </a:lnTo>
                <a:lnTo>
                  <a:pt x="10258857" y="931779"/>
                </a:lnTo>
                <a:lnTo>
                  <a:pt x="10254299" y="933081"/>
                </a:lnTo>
                <a:lnTo>
                  <a:pt x="10249743" y="934383"/>
                </a:lnTo>
                <a:lnTo>
                  <a:pt x="10247139" y="936337"/>
                </a:lnTo>
                <a:lnTo>
                  <a:pt x="10243885" y="938290"/>
                </a:lnTo>
                <a:lnTo>
                  <a:pt x="10239979" y="940895"/>
                </a:lnTo>
                <a:lnTo>
                  <a:pt x="10237375" y="944150"/>
                </a:lnTo>
                <a:lnTo>
                  <a:pt x="10235423" y="946755"/>
                </a:lnTo>
                <a:lnTo>
                  <a:pt x="10234121" y="950662"/>
                </a:lnTo>
                <a:lnTo>
                  <a:pt x="10233469" y="952615"/>
                </a:lnTo>
                <a:lnTo>
                  <a:pt x="10233469" y="954569"/>
                </a:lnTo>
                <a:lnTo>
                  <a:pt x="10234121" y="955871"/>
                </a:lnTo>
                <a:lnTo>
                  <a:pt x="10234771" y="957173"/>
                </a:lnTo>
                <a:lnTo>
                  <a:pt x="10237375" y="958476"/>
                </a:lnTo>
                <a:lnTo>
                  <a:pt x="10241281" y="959127"/>
                </a:lnTo>
                <a:lnTo>
                  <a:pt x="10244535" y="959778"/>
                </a:lnTo>
                <a:lnTo>
                  <a:pt x="10247139" y="959778"/>
                </a:lnTo>
                <a:lnTo>
                  <a:pt x="10252347" y="958476"/>
                </a:lnTo>
                <a:lnTo>
                  <a:pt x="10257555" y="955871"/>
                </a:lnTo>
                <a:lnTo>
                  <a:pt x="10263413" y="953266"/>
                </a:lnTo>
                <a:lnTo>
                  <a:pt x="10267969" y="951964"/>
                </a:lnTo>
                <a:lnTo>
                  <a:pt x="10271875" y="953917"/>
                </a:lnTo>
                <a:lnTo>
                  <a:pt x="10276431" y="955871"/>
                </a:lnTo>
                <a:lnTo>
                  <a:pt x="10280337" y="958476"/>
                </a:lnTo>
                <a:lnTo>
                  <a:pt x="10282941" y="962382"/>
                </a:lnTo>
                <a:lnTo>
                  <a:pt x="10284243" y="964987"/>
                </a:lnTo>
                <a:lnTo>
                  <a:pt x="10284893" y="969545"/>
                </a:lnTo>
                <a:lnTo>
                  <a:pt x="10285545" y="974103"/>
                </a:lnTo>
                <a:lnTo>
                  <a:pt x="10285545" y="977359"/>
                </a:lnTo>
                <a:lnTo>
                  <a:pt x="10282941" y="980614"/>
                </a:lnTo>
                <a:lnTo>
                  <a:pt x="10279687" y="983870"/>
                </a:lnTo>
                <a:lnTo>
                  <a:pt x="10277733" y="985172"/>
                </a:lnTo>
                <a:lnTo>
                  <a:pt x="10276431" y="987126"/>
                </a:lnTo>
                <a:lnTo>
                  <a:pt x="10275781" y="989079"/>
                </a:lnTo>
                <a:lnTo>
                  <a:pt x="10275129" y="991032"/>
                </a:lnTo>
                <a:lnTo>
                  <a:pt x="10274479" y="991683"/>
                </a:lnTo>
                <a:lnTo>
                  <a:pt x="10274479" y="993637"/>
                </a:lnTo>
                <a:lnTo>
                  <a:pt x="10274479" y="994939"/>
                </a:lnTo>
                <a:lnTo>
                  <a:pt x="10274479" y="996893"/>
                </a:lnTo>
                <a:lnTo>
                  <a:pt x="10275129" y="1000799"/>
                </a:lnTo>
                <a:lnTo>
                  <a:pt x="10275129" y="1003404"/>
                </a:lnTo>
                <a:lnTo>
                  <a:pt x="10282941" y="1011218"/>
                </a:lnTo>
                <a:lnTo>
                  <a:pt x="10290753" y="1018380"/>
                </a:lnTo>
                <a:lnTo>
                  <a:pt x="10291403" y="1023589"/>
                </a:lnTo>
                <a:lnTo>
                  <a:pt x="10292053" y="1028798"/>
                </a:lnTo>
                <a:lnTo>
                  <a:pt x="10292053" y="1031403"/>
                </a:lnTo>
                <a:lnTo>
                  <a:pt x="10292053" y="1033356"/>
                </a:lnTo>
                <a:lnTo>
                  <a:pt x="10291403" y="1035310"/>
                </a:lnTo>
                <a:lnTo>
                  <a:pt x="10290753" y="1036612"/>
                </a:lnTo>
                <a:lnTo>
                  <a:pt x="10286847" y="1043775"/>
                </a:lnTo>
                <a:lnTo>
                  <a:pt x="10282941" y="1048984"/>
                </a:lnTo>
                <a:lnTo>
                  <a:pt x="10282289" y="1050286"/>
                </a:lnTo>
                <a:lnTo>
                  <a:pt x="10281639" y="1052239"/>
                </a:lnTo>
                <a:lnTo>
                  <a:pt x="10281639" y="1054193"/>
                </a:lnTo>
                <a:lnTo>
                  <a:pt x="10282289" y="1056797"/>
                </a:lnTo>
                <a:lnTo>
                  <a:pt x="10282289" y="1061355"/>
                </a:lnTo>
                <a:lnTo>
                  <a:pt x="10282941" y="1064611"/>
                </a:lnTo>
                <a:lnTo>
                  <a:pt x="10290753" y="1071122"/>
                </a:lnTo>
                <a:lnTo>
                  <a:pt x="10298563" y="1076983"/>
                </a:lnTo>
                <a:lnTo>
                  <a:pt x="10297913" y="1081541"/>
                </a:lnTo>
                <a:lnTo>
                  <a:pt x="10297261" y="1087401"/>
                </a:lnTo>
                <a:lnTo>
                  <a:pt x="10295959" y="1093912"/>
                </a:lnTo>
                <a:lnTo>
                  <a:pt x="10295959" y="1098470"/>
                </a:lnTo>
                <a:lnTo>
                  <a:pt x="10293357" y="1102377"/>
                </a:lnTo>
                <a:lnTo>
                  <a:pt x="10290753" y="1108237"/>
                </a:lnTo>
                <a:lnTo>
                  <a:pt x="10294657" y="1116051"/>
                </a:lnTo>
                <a:lnTo>
                  <a:pt x="10298563" y="1126469"/>
                </a:lnTo>
                <a:lnTo>
                  <a:pt x="10299865" y="1131027"/>
                </a:lnTo>
                <a:lnTo>
                  <a:pt x="10300517" y="1136236"/>
                </a:lnTo>
                <a:lnTo>
                  <a:pt x="10300517" y="1142096"/>
                </a:lnTo>
                <a:lnTo>
                  <a:pt x="10301167" y="1146654"/>
                </a:lnTo>
                <a:lnTo>
                  <a:pt x="10299865" y="1153166"/>
                </a:lnTo>
                <a:lnTo>
                  <a:pt x="10298563" y="1161631"/>
                </a:lnTo>
                <a:lnTo>
                  <a:pt x="10296611" y="1170095"/>
                </a:lnTo>
                <a:lnTo>
                  <a:pt x="10295959" y="1177258"/>
                </a:lnTo>
                <a:lnTo>
                  <a:pt x="10298563" y="1185072"/>
                </a:lnTo>
                <a:lnTo>
                  <a:pt x="10301167" y="1195490"/>
                </a:lnTo>
                <a:lnTo>
                  <a:pt x="10299865" y="1202001"/>
                </a:lnTo>
                <a:lnTo>
                  <a:pt x="10297261" y="1209164"/>
                </a:lnTo>
                <a:lnTo>
                  <a:pt x="10294657" y="1216977"/>
                </a:lnTo>
                <a:lnTo>
                  <a:pt x="10293357" y="1223489"/>
                </a:lnTo>
                <a:lnTo>
                  <a:pt x="10292705" y="1226744"/>
                </a:lnTo>
                <a:lnTo>
                  <a:pt x="10292705" y="1230000"/>
                </a:lnTo>
                <a:lnTo>
                  <a:pt x="10292705" y="1233256"/>
                </a:lnTo>
                <a:lnTo>
                  <a:pt x="10293357" y="1236511"/>
                </a:lnTo>
                <a:lnTo>
                  <a:pt x="10295309" y="1243023"/>
                </a:lnTo>
                <a:lnTo>
                  <a:pt x="10295959" y="1246279"/>
                </a:lnTo>
                <a:lnTo>
                  <a:pt x="10302469" y="1251488"/>
                </a:lnTo>
                <a:lnTo>
                  <a:pt x="10311583" y="1259301"/>
                </a:lnTo>
                <a:lnTo>
                  <a:pt x="10316139" y="1267766"/>
                </a:lnTo>
                <a:lnTo>
                  <a:pt x="10319393" y="1274277"/>
                </a:lnTo>
                <a:lnTo>
                  <a:pt x="10316789" y="1277533"/>
                </a:lnTo>
                <a:lnTo>
                  <a:pt x="10314185" y="1280789"/>
                </a:lnTo>
                <a:lnTo>
                  <a:pt x="10312233" y="1283393"/>
                </a:lnTo>
                <a:lnTo>
                  <a:pt x="10311583" y="1287300"/>
                </a:lnTo>
                <a:lnTo>
                  <a:pt x="10309629" y="1290556"/>
                </a:lnTo>
                <a:lnTo>
                  <a:pt x="10306375" y="1295765"/>
                </a:lnTo>
                <a:lnTo>
                  <a:pt x="10305723" y="1299672"/>
                </a:lnTo>
                <a:lnTo>
                  <a:pt x="10305073" y="1302276"/>
                </a:lnTo>
                <a:lnTo>
                  <a:pt x="10305073" y="1304230"/>
                </a:lnTo>
                <a:lnTo>
                  <a:pt x="10305723" y="1305532"/>
                </a:lnTo>
                <a:lnTo>
                  <a:pt x="10312885" y="1305532"/>
                </a:lnTo>
                <a:lnTo>
                  <a:pt x="10319393" y="1305532"/>
                </a:lnTo>
                <a:lnTo>
                  <a:pt x="10323299" y="1308137"/>
                </a:lnTo>
                <a:lnTo>
                  <a:pt x="10327205" y="1313346"/>
                </a:lnTo>
                <a:lnTo>
                  <a:pt x="10328507" y="1317904"/>
                </a:lnTo>
                <a:lnTo>
                  <a:pt x="10329157" y="1323113"/>
                </a:lnTo>
                <a:lnTo>
                  <a:pt x="10329809" y="1328973"/>
                </a:lnTo>
                <a:lnTo>
                  <a:pt x="10329809" y="1333531"/>
                </a:lnTo>
                <a:lnTo>
                  <a:pt x="10325903" y="1338740"/>
                </a:lnTo>
                <a:lnTo>
                  <a:pt x="10321997" y="1345903"/>
                </a:lnTo>
                <a:lnTo>
                  <a:pt x="10322649" y="1348507"/>
                </a:lnTo>
                <a:lnTo>
                  <a:pt x="10324601" y="1351112"/>
                </a:lnTo>
                <a:lnTo>
                  <a:pt x="10327205" y="1353065"/>
                </a:lnTo>
                <a:lnTo>
                  <a:pt x="10329809" y="1353716"/>
                </a:lnTo>
                <a:lnTo>
                  <a:pt x="10331761" y="1355670"/>
                </a:lnTo>
                <a:lnTo>
                  <a:pt x="10335017" y="1356972"/>
                </a:lnTo>
                <a:lnTo>
                  <a:pt x="10338921" y="1358274"/>
                </a:lnTo>
                <a:lnTo>
                  <a:pt x="10342827" y="1358925"/>
                </a:lnTo>
                <a:lnTo>
                  <a:pt x="10346733" y="1360228"/>
                </a:lnTo>
                <a:lnTo>
                  <a:pt x="10350639" y="1362181"/>
                </a:lnTo>
                <a:lnTo>
                  <a:pt x="10353243" y="1364135"/>
                </a:lnTo>
                <a:lnTo>
                  <a:pt x="10354545" y="1366739"/>
                </a:lnTo>
                <a:lnTo>
                  <a:pt x="10355195" y="1368041"/>
                </a:lnTo>
                <a:lnTo>
                  <a:pt x="10355847" y="1369344"/>
                </a:lnTo>
                <a:lnTo>
                  <a:pt x="10355847" y="1371948"/>
                </a:lnTo>
                <a:lnTo>
                  <a:pt x="10355847" y="1373902"/>
                </a:lnTo>
                <a:lnTo>
                  <a:pt x="10355195" y="1378460"/>
                </a:lnTo>
                <a:lnTo>
                  <a:pt x="10354545" y="1381715"/>
                </a:lnTo>
                <a:lnTo>
                  <a:pt x="10352591" y="1386273"/>
                </a:lnTo>
                <a:lnTo>
                  <a:pt x="10349989" y="1392134"/>
                </a:lnTo>
                <a:lnTo>
                  <a:pt x="10348035" y="1397343"/>
                </a:lnTo>
                <a:lnTo>
                  <a:pt x="10347385" y="1402552"/>
                </a:lnTo>
                <a:lnTo>
                  <a:pt x="10346733" y="1405156"/>
                </a:lnTo>
                <a:lnTo>
                  <a:pt x="10346083" y="1407110"/>
                </a:lnTo>
                <a:lnTo>
                  <a:pt x="10346083" y="1410365"/>
                </a:lnTo>
                <a:lnTo>
                  <a:pt x="10346733" y="1412970"/>
                </a:lnTo>
                <a:lnTo>
                  <a:pt x="10348035" y="1418830"/>
                </a:lnTo>
                <a:lnTo>
                  <a:pt x="10349989" y="1423388"/>
                </a:lnTo>
                <a:lnTo>
                  <a:pt x="10352591" y="1441620"/>
                </a:lnTo>
                <a:lnTo>
                  <a:pt x="10356497" y="1463759"/>
                </a:lnTo>
                <a:lnTo>
                  <a:pt x="10359101" y="1474828"/>
                </a:lnTo>
                <a:lnTo>
                  <a:pt x="10361705" y="1485246"/>
                </a:lnTo>
                <a:lnTo>
                  <a:pt x="10364959" y="1494362"/>
                </a:lnTo>
                <a:lnTo>
                  <a:pt x="10367563" y="1502176"/>
                </a:lnTo>
                <a:lnTo>
                  <a:pt x="10372121" y="1509338"/>
                </a:lnTo>
                <a:lnTo>
                  <a:pt x="10377979" y="1517803"/>
                </a:lnTo>
                <a:lnTo>
                  <a:pt x="10384487" y="1526268"/>
                </a:lnTo>
                <a:lnTo>
                  <a:pt x="10390347" y="1533431"/>
                </a:lnTo>
                <a:lnTo>
                  <a:pt x="10393601" y="1535384"/>
                </a:lnTo>
                <a:lnTo>
                  <a:pt x="10398157" y="1537337"/>
                </a:lnTo>
                <a:lnTo>
                  <a:pt x="10400761" y="1538640"/>
                </a:lnTo>
                <a:lnTo>
                  <a:pt x="10402713" y="1539942"/>
                </a:lnTo>
                <a:lnTo>
                  <a:pt x="10404667" y="1541244"/>
                </a:lnTo>
                <a:lnTo>
                  <a:pt x="10405969" y="1543198"/>
                </a:lnTo>
                <a:lnTo>
                  <a:pt x="10407271" y="1546453"/>
                </a:lnTo>
                <a:lnTo>
                  <a:pt x="10407921" y="1551011"/>
                </a:lnTo>
                <a:lnTo>
                  <a:pt x="10407271" y="1555569"/>
                </a:lnTo>
                <a:lnTo>
                  <a:pt x="10405969" y="1558825"/>
                </a:lnTo>
                <a:lnTo>
                  <a:pt x="10404667" y="1560127"/>
                </a:lnTo>
                <a:lnTo>
                  <a:pt x="10402713" y="1561429"/>
                </a:lnTo>
                <a:lnTo>
                  <a:pt x="10400111" y="1562732"/>
                </a:lnTo>
                <a:lnTo>
                  <a:pt x="10397507" y="1562732"/>
                </a:lnTo>
                <a:lnTo>
                  <a:pt x="10392299" y="1563383"/>
                </a:lnTo>
                <a:lnTo>
                  <a:pt x="10387743" y="1563383"/>
                </a:lnTo>
                <a:lnTo>
                  <a:pt x="10381233" y="1564685"/>
                </a:lnTo>
                <a:lnTo>
                  <a:pt x="10374073" y="1564685"/>
                </a:lnTo>
                <a:lnTo>
                  <a:pt x="10366261" y="1564034"/>
                </a:lnTo>
                <a:lnTo>
                  <a:pt x="10359753" y="1563383"/>
                </a:lnTo>
                <a:lnTo>
                  <a:pt x="10353243" y="1564034"/>
                </a:lnTo>
                <a:lnTo>
                  <a:pt x="10346083" y="1564685"/>
                </a:lnTo>
                <a:lnTo>
                  <a:pt x="10338271" y="1565987"/>
                </a:lnTo>
                <a:lnTo>
                  <a:pt x="10331761" y="1565987"/>
                </a:lnTo>
                <a:lnTo>
                  <a:pt x="10324601" y="1567941"/>
                </a:lnTo>
                <a:lnTo>
                  <a:pt x="10315489" y="1569243"/>
                </a:lnTo>
                <a:lnTo>
                  <a:pt x="10310931" y="1569894"/>
                </a:lnTo>
                <a:lnTo>
                  <a:pt x="10305723" y="1570545"/>
                </a:lnTo>
                <a:lnTo>
                  <a:pt x="10301819" y="1571848"/>
                </a:lnTo>
                <a:lnTo>
                  <a:pt x="10298563" y="1573801"/>
                </a:lnTo>
                <a:lnTo>
                  <a:pt x="10296611" y="1574452"/>
                </a:lnTo>
                <a:lnTo>
                  <a:pt x="10294657" y="1575103"/>
                </a:lnTo>
                <a:lnTo>
                  <a:pt x="10292705" y="1576406"/>
                </a:lnTo>
                <a:lnTo>
                  <a:pt x="10290753" y="1577708"/>
                </a:lnTo>
                <a:lnTo>
                  <a:pt x="10288149" y="1581615"/>
                </a:lnTo>
                <a:lnTo>
                  <a:pt x="10285545" y="1584219"/>
                </a:lnTo>
                <a:lnTo>
                  <a:pt x="10283591" y="1587475"/>
                </a:lnTo>
                <a:lnTo>
                  <a:pt x="10282941" y="1590731"/>
                </a:lnTo>
                <a:lnTo>
                  <a:pt x="10282289" y="1594638"/>
                </a:lnTo>
                <a:lnTo>
                  <a:pt x="10281639" y="1599196"/>
                </a:lnTo>
                <a:lnTo>
                  <a:pt x="10280989" y="1603102"/>
                </a:lnTo>
                <a:lnTo>
                  <a:pt x="10280337" y="1606358"/>
                </a:lnTo>
                <a:lnTo>
                  <a:pt x="10279687" y="1610265"/>
                </a:lnTo>
                <a:lnTo>
                  <a:pt x="10277733" y="1612869"/>
                </a:lnTo>
                <a:lnTo>
                  <a:pt x="10277733" y="1614172"/>
                </a:lnTo>
                <a:lnTo>
                  <a:pt x="10276431" y="1616125"/>
                </a:lnTo>
                <a:lnTo>
                  <a:pt x="10275129" y="1617427"/>
                </a:lnTo>
                <a:lnTo>
                  <a:pt x="10273827" y="1618730"/>
                </a:lnTo>
                <a:lnTo>
                  <a:pt x="10270573" y="1620683"/>
                </a:lnTo>
                <a:lnTo>
                  <a:pt x="10267969" y="1622636"/>
                </a:lnTo>
                <a:lnTo>
                  <a:pt x="10262761" y="1629799"/>
                </a:lnTo>
                <a:lnTo>
                  <a:pt x="10257555" y="1635659"/>
                </a:lnTo>
                <a:lnTo>
                  <a:pt x="10253649" y="1642171"/>
                </a:lnTo>
                <a:lnTo>
                  <a:pt x="10249093" y="1649333"/>
                </a:lnTo>
                <a:lnTo>
                  <a:pt x="10247789" y="1653240"/>
                </a:lnTo>
                <a:lnTo>
                  <a:pt x="10245837" y="1657147"/>
                </a:lnTo>
                <a:lnTo>
                  <a:pt x="10245187" y="1660403"/>
                </a:lnTo>
                <a:lnTo>
                  <a:pt x="10244535" y="1663658"/>
                </a:lnTo>
                <a:lnTo>
                  <a:pt x="10243885" y="1666263"/>
                </a:lnTo>
                <a:lnTo>
                  <a:pt x="10243885" y="1669518"/>
                </a:lnTo>
                <a:lnTo>
                  <a:pt x="10243885" y="1672774"/>
                </a:lnTo>
                <a:lnTo>
                  <a:pt x="10243885" y="1676030"/>
                </a:lnTo>
                <a:lnTo>
                  <a:pt x="10245837" y="1681890"/>
                </a:lnTo>
                <a:lnTo>
                  <a:pt x="10247139" y="1686448"/>
                </a:lnTo>
                <a:lnTo>
                  <a:pt x="10248441" y="1692959"/>
                </a:lnTo>
                <a:lnTo>
                  <a:pt x="10251045" y="1700122"/>
                </a:lnTo>
                <a:lnTo>
                  <a:pt x="10253649" y="1707936"/>
                </a:lnTo>
                <a:lnTo>
                  <a:pt x="10254951" y="1715098"/>
                </a:lnTo>
                <a:lnTo>
                  <a:pt x="10251045" y="1719005"/>
                </a:lnTo>
                <a:lnTo>
                  <a:pt x="10244535" y="1722912"/>
                </a:lnTo>
                <a:lnTo>
                  <a:pt x="10241931" y="1726819"/>
                </a:lnTo>
                <a:lnTo>
                  <a:pt x="10238677" y="1731377"/>
                </a:lnTo>
                <a:lnTo>
                  <a:pt x="10237375" y="1733981"/>
                </a:lnTo>
                <a:lnTo>
                  <a:pt x="10236073" y="1735935"/>
                </a:lnTo>
                <a:lnTo>
                  <a:pt x="10234771" y="1738539"/>
                </a:lnTo>
                <a:lnTo>
                  <a:pt x="10234771" y="1740493"/>
                </a:lnTo>
                <a:lnTo>
                  <a:pt x="10234771" y="1743748"/>
                </a:lnTo>
                <a:lnTo>
                  <a:pt x="10236073" y="1747004"/>
                </a:lnTo>
                <a:lnTo>
                  <a:pt x="10237375" y="1750260"/>
                </a:lnTo>
                <a:lnTo>
                  <a:pt x="10238677" y="1754166"/>
                </a:lnTo>
                <a:lnTo>
                  <a:pt x="10241931" y="1760678"/>
                </a:lnTo>
                <a:lnTo>
                  <a:pt x="10244535" y="1765887"/>
                </a:lnTo>
                <a:lnTo>
                  <a:pt x="10246489" y="1773049"/>
                </a:lnTo>
                <a:lnTo>
                  <a:pt x="10249093" y="1782165"/>
                </a:lnTo>
                <a:lnTo>
                  <a:pt x="10250393" y="1786723"/>
                </a:lnTo>
                <a:lnTo>
                  <a:pt x="10251695" y="1790630"/>
                </a:lnTo>
                <a:lnTo>
                  <a:pt x="10252997" y="1793886"/>
                </a:lnTo>
                <a:lnTo>
                  <a:pt x="10254951" y="1796490"/>
                </a:lnTo>
                <a:lnTo>
                  <a:pt x="10256253" y="1798444"/>
                </a:lnTo>
                <a:lnTo>
                  <a:pt x="10258857" y="1799746"/>
                </a:lnTo>
                <a:lnTo>
                  <a:pt x="10261459" y="1801048"/>
                </a:lnTo>
                <a:lnTo>
                  <a:pt x="10264063" y="1802351"/>
                </a:lnTo>
                <a:lnTo>
                  <a:pt x="10269271" y="1804304"/>
                </a:lnTo>
                <a:lnTo>
                  <a:pt x="10273177" y="1806257"/>
                </a:lnTo>
                <a:lnTo>
                  <a:pt x="10272525" y="1810815"/>
                </a:lnTo>
                <a:lnTo>
                  <a:pt x="10272525" y="1817327"/>
                </a:lnTo>
                <a:lnTo>
                  <a:pt x="10271875" y="1821885"/>
                </a:lnTo>
                <a:lnTo>
                  <a:pt x="10270573" y="1825140"/>
                </a:lnTo>
                <a:lnTo>
                  <a:pt x="10267319" y="1826443"/>
                </a:lnTo>
                <a:lnTo>
                  <a:pt x="10262761" y="1827094"/>
                </a:lnTo>
                <a:lnTo>
                  <a:pt x="10256903" y="1827745"/>
                </a:lnTo>
                <a:lnTo>
                  <a:pt x="10252347" y="1827745"/>
                </a:lnTo>
                <a:lnTo>
                  <a:pt x="10247789" y="1826443"/>
                </a:lnTo>
                <a:lnTo>
                  <a:pt x="10241931" y="1823187"/>
                </a:lnTo>
                <a:lnTo>
                  <a:pt x="10238677" y="1821885"/>
                </a:lnTo>
                <a:lnTo>
                  <a:pt x="10236725" y="1819931"/>
                </a:lnTo>
                <a:lnTo>
                  <a:pt x="10235423" y="1818629"/>
                </a:lnTo>
                <a:lnTo>
                  <a:pt x="10234771" y="1817327"/>
                </a:lnTo>
                <a:lnTo>
                  <a:pt x="10235423" y="1814071"/>
                </a:lnTo>
                <a:lnTo>
                  <a:pt x="10236725" y="1808862"/>
                </a:lnTo>
                <a:lnTo>
                  <a:pt x="10237375" y="1805606"/>
                </a:lnTo>
                <a:lnTo>
                  <a:pt x="10238025" y="1803002"/>
                </a:lnTo>
                <a:lnTo>
                  <a:pt x="10238025" y="1800397"/>
                </a:lnTo>
                <a:lnTo>
                  <a:pt x="10237375" y="1799095"/>
                </a:lnTo>
                <a:lnTo>
                  <a:pt x="10236073" y="1797142"/>
                </a:lnTo>
                <a:lnTo>
                  <a:pt x="10234121" y="1796490"/>
                </a:lnTo>
                <a:lnTo>
                  <a:pt x="10232167" y="1795839"/>
                </a:lnTo>
                <a:lnTo>
                  <a:pt x="10229563" y="1795188"/>
                </a:lnTo>
                <a:lnTo>
                  <a:pt x="10224357" y="1795188"/>
                </a:lnTo>
                <a:lnTo>
                  <a:pt x="10219799" y="1793886"/>
                </a:lnTo>
                <a:lnTo>
                  <a:pt x="10215893" y="1788677"/>
                </a:lnTo>
                <a:lnTo>
                  <a:pt x="10211989" y="1783468"/>
                </a:lnTo>
                <a:lnTo>
                  <a:pt x="10209385" y="1780863"/>
                </a:lnTo>
                <a:lnTo>
                  <a:pt x="10206781" y="1777607"/>
                </a:lnTo>
                <a:lnTo>
                  <a:pt x="10204177" y="1775003"/>
                </a:lnTo>
                <a:lnTo>
                  <a:pt x="10201573" y="1773701"/>
                </a:lnTo>
                <a:lnTo>
                  <a:pt x="10197667" y="1777607"/>
                </a:lnTo>
                <a:lnTo>
                  <a:pt x="10194413" y="1783468"/>
                </a:lnTo>
                <a:lnTo>
                  <a:pt x="10192461" y="1788026"/>
                </a:lnTo>
                <a:lnTo>
                  <a:pt x="10191159" y="1793886"/>
                </a:lnTo>
                <a:lnTo>
                  <a:pt x="10190507" y="1796490"/>
                </a:lnTo>
                <a:lnTo>
                  <a:pt x="10190507" y="1799095"/>
                </a:lnTo>
                <a:lnTo>
                  <a:pt x="10191159" y="1801700"/>
                </a:lnTo>
                <a:lnTo>
                  <a:pt x="10191809" y="1804304"/>
                </a:lnTo>
                <a:lnTo>
                  <a:pt x="10195063" y="1812769"/>
                </a:lnTo>
                <a:lnTo>
                  <a:pt x="10198969" y="1822536"/>
                </a:lnTo>
                <a:lnTo>
                  <a:pt x="10200923" y="1825140"/>
                </a:lnTo>
                <a:lnTo>
                  <a:pt x="10202875" y="1829047"/>
                </a:lnTo>
                <a:lnTo>
                  <a:pt x="10203525" y="1833605"/>
                </a:lnTo>
                <a:lnTo>
                  <a:pt x="10204177" y="1837512"/>
                </a:lnTo>
                <a:lnTo>
                  <a:pt x="10201573" y="1840117"/>
                </a:lnTo>
                <a:lnTo>
                  <a:pt x="10198319" y="1843372"/>
                </a:lnTo>
                <a:lnTo>
                  <a:pt x="10196365" y="1844675"/>
                </a:lnTo>
                <a:lnTo>
                  <a:pt x="10195063" y="1846628"/>
                </a:lnTo>
                <a:lnTo>
                  <a:pt x="10194413" y="1848581"/>
                </a:lnTo>
                <a:lnTo>
                  <a:pt x="10194413" y="1850535"/>
                </a:lnTo>
                <a:lnTo>
                  <a:pt x="10194413" y="1852488"/>
                </a:lnTo>
                <a:lnTo>
                  <a:pt x="10194413" y="1855744"/>
                </a:lnTo>
                <a:lnTo>
                  <a:pt x="10195063" y="1858349"/>
                </a:lnTo>
                <a:lnTo>
                  <a:pt x="10196365" y="1860302"/>
                </a:lnTo>
                <a:lnTo>
                  <a:pt x="10204177" y="1864209"/>
                </a:lnTo>
                <a:lnTo>
                  <a:pt x="10211989" y="1868116"/>
                </a:lnTo>
                <a:lnTo>
                  <a:pt x="10213941" y="1870720"/>
                </a:lnTo>
                <a:lnTo>
                  <a:pt x="10216545" y="1874627"/>
                </a:lnTo>
                <a:lnTo>
                  <a:pt x="10218497" y="1879185"/>
                </a:lnTo>
                <a:lnTo>
                  <a:pt x="10219799" y="1883743"/>
                </a:lnTo>
                <a:lnTo>
                  <a:pt x="10221101" y="1886347"/>
                </a:lnTo>
                <a:lnTo>
                  <a:pt x="10221753" y="1890905"/>
                </a:lnTo>
                <a:lnTo>
                  <a:pt x="10221101" y="1895463"/>
                </a:lnTo>
                <a:lnTo>
                  <a:pt x="10219799" y="1898719"/>
                </a:lnTo>
                <a:lnTo>
                  <a:pt x="10219149" y="1900673"/>
                </a:lnTo>
                <a:lnTo>
                  <a:pt x="10218497" y="1902626"/>
                </a:lnTo>
                <a:lnTo>
                  <a:pt x="10217195" y="1905231"/>
                </a:lnTo>
                <a:lnTo>
                  <a:pt x="10215243" y="1907184"/>
                </a:lnTo>
                <a:lnTo>
                  <a:pt x="10211989" y="1910440"/>
                </a:lnTo>
                <a:lnTo>
                  <a:pt x="10209385" y="1911742"/>
                </a:lnTo>
                <a:lnTo>
                  <a:pt x="10207431" y="1912393"/>
                </a:lnTo>
                <a:lnTo>
                  <a:pt x="10204829" y="1912393"/>
                </a:lnTo>
                <a:lnTo>
                  <a:pt x="10202225" y="1911742"/>
                </a:lnTo>
                <a:lnTo>
                  <a:pt x="10198969" y="1911091"/>
                </a:lnTo>
                <a:lnTo>
                  <a:pt x="10193761" y="1908486"/>
                </a:lnTo>
                <a:lnTo>
                  <a:pt x="10189205" y="1906533"/>
                </a:lnTo>
                <a:lnTo>
                  <a:pt x="10185299" y="1903928"/>
                </a:lnTo>
                <a:lnTo>
                  <a:pt x="10180743" y="1901324"/>
                </a:lnTo>
                <a:lnTo>
                  <a:pt x="10176837" y="1899370"/>
                </a:lnTo>
                <a:lnTo>
                  <a:pt x="10172931" y="1898719"/>
                </a:lnTo>
                <a:lnTo>
                  <a:pt x="10170979" y="1898719"/>
                </a:lnTo>
                <a:lnTo>
                  <a:pt x="10167725" y="1899370"/>
                </a:lnTo>
                <a:lnTo>
                  <a:pt x="10165121" y="1900021"/>
                </a:lnTo>
                <a:lnTo>
                  <a:pt x="10163167" y="1901324"/>
                </a:lnTo>
                <a:lnTo>
                  <a:pt x="10161865" y="1903277"/>
                </a:lnTo>
                <a:lnTo>
                  <a:pt x="10161865" y="1905882"/>
                </a:lnTo>
                <a:lnTo>
                  <a:pt x="10161865" y="1908486"/>
                </a:lnTo>
                <a:lnTo>
                  <a:pt x="10162517" y="1911742"/>
                </a:lnTo>
                <a:lnTo>
                  <a:pt x="10163819" y="1916951"/>
                </a:lnTo>
                <a:lnTo>
                  <a:pt x="10165121" y="1922160"/>
                </a:lnTo>
                <a:lnTo>
                  <a:pt x="10169027" y="1928020"/>
                </a:lnTo>
                <a:lnTo>
                  <a:pt x="10172931" y="1935183"/>
                </a:lnTo>
                <a:lnTo>
                  <a:pt x="10172281" y="1937787"/>
                </a:lnTo>
                <a:lnTo>
                  <a:pt x="10171629" y="1941043"/>
                </a:lnTo>
                <a:lnTo>
                  <a:pt x="10169677" y="1943648"/>
                </a:lnTo>
                <a:lnTo>
                  <a:pt x="10167725" y="1944950"/>
                </a:lnTo>
                <a:lnTo>
                  <a:pt x="10159261" y="1943648"/>
                </a:lnTo>
                <a:lnTo>
                  <a:pt x="10152753" y="1942345"/>
                </a:lnTo>
                <a:lnTo>
                  <a:pt x="10150799" y="1942997"/>
                </a:lnTo>
                <a:lnTo>
                  <a:pt x="10148847" y="1944299"/>
                </a:lnTo>
                <a:lnTo>
                  <a:pt x="10147545" y="1946252"/>
                </a:lnTo>
                <a:lnTo>
                  <a:pt x="10145593" y="1948206"/>
                </a:lnTo>
                <a:lnTo>
                  <a:pt x="10142337" y="1952112"/>
                </a:lnTo>
                <a:lnTo>
                  <a:pt x="10140385" y="1955368"/>
                </a:lnTo>
                <a:lnTo>
                  <a:pt x="10141687" y="1962531"/>
                </a:lnTo>
                <a:lnTo>
                  <a:pt x="10144291" y="1970344"/>
                </a:lnTo>
                <a:lnTo>
                  <a:pt x="10147545" y="1978809"/>
                </a:lnTo>
                <a:lnTo>
                  <a:pt x="10150149" y="1985972"/>
                </a:lnTo>
                <a:lnTo>
                  <a:pt x="10152753" y="1993134"/>
                </a:lnTo>
                <a:lnTo>
                  <a:pt x="10156659" y="2001599"/>
                </a:lnTo>
                <a:lnTo>
                  <a:pt x="10161215" y="2010715"/>
                </a:lnTo>
                <a:lnTo>
                  <a:pt x="10165121" y="2019180"/>
                </a:lnTo>
                <a:lnTo>
                  <a:pt x="10167725" y="2021784"/>
                </a:lnTo>
                <a:lnTo>
                  <a:pt x="10170329" y="2026993"/>
                </a:lnTo>
                <a:lnTo>
                  <a:pt x="10173583" y="2030900"/>
                </a:lnTo>
                <a:lnTo>
                  <a:pt x="10175535" y="2032202"/>
                </a:lnTo>
                <a:lnTo>
                  <a:pt x="10185951" y="2032202"/>
                </a:lnTo>
                <a:lnTo>
                  <a:pt x="10194413" y="2032202"/>
                </a:lnTo>
                <a:lnTo>
                  <a:pt x="10195715" y="2034807"/>
                </a:lnTo>
                <a:lnTo>
                  <a:pt x="10197667" y="2037412"/>
                </a:lnTo>
                <a:lnTo>
                  <a:pt x="10198969" y="2040016"/>
                </a:lnTo>
                <a:lnTo>
                  <a:pt x="10198969" y="2042621"/>
                </a:lnTo>
                <a:lnTo>
                  <a:pt x="10204177" y="2051085"/>
                </a:lnTo>
                <a:lnTo>
                  <a:pt x="10209385" y="2057597"/>
                </a:lnTo>
                <a:lnTo>
                  <a:pt x="10215893" y="2058899"/>
                </a:lnTo>
                <a:lnTo>
                  <a:pt x="10222403" y="2060201"/>
                </a:lnTo>
                <a:lnTo>
                  <a:pt x="10223705" y="2062806"/>
                </a:lnTo>
                <a:lnTo>
                  <a:pt x="10224357" y="2066713"/>
                </a:lnTo>
                <a:lnTo>
                  <a:pt x="10224357" y="2071271"/>
                </a:lnTo>
                <a:lnTo>
                  <a:pt x="10224357" y="2075829"/>
                </a:lnTo>
                <a:lnTo>
                  <a:pt x="10223055" y="2080387"/>
                </a:lnTo>
                <a:lnTo>
                  <a:pt x="10222403" y="2085596"/>
                </a:lnTo>
                <a:lnTo>
                  <a:pt x="10230865" y="2090805"/>
                </a:lnTo>
                <a:lnTo>
                  <a:pt x="10239979" y="2096014"/>
                </a:lnTo>
                <a:lnTo>
                  <a:pt x="10241281" y="2101223"/>
                </a:lnTo>
                <a:lnTo>
                  <a:pt x="10241931" y="2109037"/>
                </a:lnTo>
                <a:lnTo>
                  <a:pt x="10242583" y="2116851"/>
                </a:lnTo>
                <a:lnTo>
                  <a:pt x="10242583" y="2124013"/>
                </a:lnTo>
                <a:lnTo>
                  <a:pt x="10247139" y="2135734"/>
                </a:lnTo>
                <a:lnTo>
                  <a:pt x="10252997" y="2150059"/>
                </a:lnTo>
                <a:lnTo>
                  <a:pt x="10259507" y="2163733"/>
                </a:lnTo>
                <a:lnTo>
                  <a:pt x="10265365" y="2175453"/>
                </a:lnTo>
                <a:lnTo>
                  <a:pt x="10269921" y="2185871"/>
                </a:lnTo>
                <a:lnTo>
                  <a:pt x="10275781" y="2198243"/>
                </a:lnTo>
                <a:lnTo>
                  <a:pt x="10282289" y="2209312"/>
                </a:lnTo>
                <a:lnTo>
                  <a:pt x="10288149" y="2218428"/>
                </a:lnTo>
                <a:lnTo>
                  <a:pt x="10292705" y="2222986"/>
                </a:lnTo>
                <a:lnTo>
                  <a:pt x="10297261" y="2228195"/>
                </a:lnTo>
                <a:lnTo>
                  <a:pt x="10299865" y="2230800"/>
                </a:lnTo>
                <a:lnTo>
                  <a:pt x="10303121" y="2232753"/>
                </a:lnTo>
                <a:lnTo>
                  <a:pt x="10305723" y="2234056"/>
                </a:lnTo>
                <a:lnTo>
                  <a:pt x="10308979" y="2234707"/>
                </a:lnTo>
                <a:lnTo>
                  <a:pt x="10312233" y="2236009"/>
                </a:lnTo>
                <a:lnTo>
                  <a:pt x="10316789" y="2236660"/>
                </a:lnTo>
                <a:lnTo>
                  <a:pt x="10322649" y="2237311"/>
                </a:lnTo>
                <a:lnTo>
                  <a:pt x="10327205" y="2237311"/>
                </a:lnTo>
                <a:lnTo>
                  <a:pt x="10331761" y="2236660"/>
                </a:lnTo>
                <a:lnTo>
                  <a:pt x="10336969" y="2236660"/>
                </a:lnTo>
                <a:lnTo>
                  <a:pt x="10339573" y="2236009"/>
                </a:lnTo>
                <a:lnTo>
                  <a:pt x="10341525" y="2234707"/>
                </a:lnTo>
                <a:lnTo>
                  <a:pt x="10343479" y="2233405"/>
                </a:lnTo>
                <a:lnTo>
                  <a:pt x="10344781" y="2232102"/>
                </a:lnTo>
                <a:lnTo>
                  <a:pt x="10346083" y="2228847"/>
                </a:lnTo>
                <a:lnTo>
                  <a:pt x="10346733" y="2224940"/>
                </a:lnTo>
                <a:lnTo>
                  <a:pt x="10346083" y="2221033"/>
                </a:lnTo>
                <a:lnTo>
                  <a:pt x="10344781" y="2218428"/>
                </a:lnTo>
                <a:lnTo>
                  <a:pt x="10342177" y="2218428"/>
                </a:lnTo>
                <a:lnTo>
                  <a:pt x="10339573" y="2217126"/>
                </a:lnTo>
                <a:lnTo>
                  <a:pt x="10336969" y="2215173"/>
                </a:lnTo>
                <a:lnTo>
                  <a:pt x="10334365" y="2213219"/>
                </a:lnTo>
                <a:lnTo>
                  <a:pt x="10335017" y="2209312"/>
                </a:lnTo>
                <a:lnTo>
                  <a:pt x="10336317" y="2204754"/>
                </a:lnTo>
                <a:lnTo>
                  <a:pt x="10337621" y="2200848"/>
                </a:lnTo>
                <a:lnTo>
                  <a:pt x="10339573" y="2198243"/>
                </a:lnTo>
                <a:lnTo>
                  <a:pt x="10340875" y="2196290"/>
                </a:lnTo>
                <a:lnTo>
                  <a:pt x="10342827" y="2194336"/>
                </a:lnTo>
                <a:lnTo>
                  <a:pt x="10344781" y="2192383"/>
                </a:lnTo>
                <a:lnTo>
                  <a:pt x="10347385" y="2191081"/>
                </a:lnTo>
                <a:lnTo>
                  <a:pt x="10352591" y="2187825"/>
                </a:lnTo>
                <a:lnTo>
                  <a:pt x="10357149" y="2185220"/>
                </a:lnTo>
                <a:lnTo>
                  <a:pt x="10361705" y="2182616"/>
                </a:lnTo>
                <a:lnTo>
                  <a:pt x="10366261" y="2178058"/>
                </a:lnTo>
                <a:lnTo>
                  <a:pt x="10368865" y="2176104"/>
                </a:lnTo>
                <a:lnTo>
                  <a:pt x="10370817" y="2174151"/>
                </a:lnTo>
                <a:lnTo>
                  <a:pt x="10373421" y="2173500"/>
                </a:lnTo>
                <a:lnTo>
                  <a:pt x="10375375" y="2172849"/>
                </a:lnTo>
                <a:lnTo>
                  <a:pt x="10377327" y="2172198"/>
                </a:lnTo>
                <a:lnTo>
                  <a:pt x="10379931" y="2171546"/>
                </a:lnTo>
                <a:lnTo>
                  <a:pt x="10382535" y="2171546"/>
                </a:lnTo>
                <a:lnTo>
                  <a:pt x="10385139" y="2172198"/>
                </a:lnTo>
                <a:lnTo>
                  <a:pt x="10390997" y="2173500"/>
                </a:lnTo>
                <a:lnTo>
                  <a:pt x="10395553" y="2175453"/>
                </a:lnTo>
                <a:lnTo>
                  <a:pt x="10399459" y="2178709"/>
                </a:lnTo>
                <a:lnTo>
                  <a:pt x="10404017" y="2184569"/>
                </a:lnTo>
                <a:lnTo>
                  <a:pt x="10407921" y="2191081"/>
                </a:lnTo>
                <a:lnTo>
                  <a:pt x="10410525" y="2195639"/>
                </a:lnTo>
                <a:lnTo>
                  <a:pt x="10411827" y="2200848"/>
                </a:lnTo>
                <a:lnTo>
                  <a:pt x="10411827" y="2207359"/>
                </a:lnTo>
                <a:lnTo>
                  <a:pt x="10411177" y="2213870"/>
                </a:lnTo>
                <a:lnTo>
                  <a:pt x="10410525" y="2218428"/>
                </a:lnTo>
                <a:lnTo>
                  <a:pt x="10411177" y="2223637"/>
                </a:lnTo>
                <a:lnTo>
                  <a:pt x="10411177" y="2230800"/>
                </a:lnTo>
                <a:lnTo>
                  <a:pt x="10411827" y="2237311"/>
                </a:lnTo>
                <a:lnTo>
                  <a:pt x="10413129" y="2241869"/>
                </a:lnTo>
                <a:lnTo>
                  <a:pt x="10415081" y="2245125"/>
                </a:lnTo>
                <a:lnTo>
                  <a:pt x="10417685" y="2249032"/>
                </a:lnTo>
                <a:lnTo>
                  <a:pt x="10421591" y="2252939"/>
                </a:lnTo>
                <a:lnTo>
                  <a:pt x="10425497" y="2256846"/>
                </a:lnTo>
                <a:lnTo>
                  <a:pt x="10430053" y="2260752"/>
                </a:lnTo>
                <a:lnTo>
                  <a:pt x="10434611" y="2263357"/>
                </a:lnTo>
                <a:lnTo>
                  <a:pt x="10438517" y="2265961"/>
                </a:lnTo>
                <a:lnTo>
                  <a:pt x="10441771" y="2267264"/>
                </a:lnTo>
                <a:lnTo>
                  <a:pt x="10446327" y="2269217"/>
                </a:lnTo>
                <a:lnTo>
                  <a:pt x="10452185" y="2269868"/>
                </a:lnTo>
                <a:lnTo>
                  <a:pt x="10457393" y="2271171"/>
                </a:lnTo>
                <a:lnTo>
                  <a:pt x="10461949" y="2272473"/>
                </a:lnTo>
                <a:lnTo>
                  <a:pt x="10466507" y="2276380"/>
                </a:lnTo>
                <a:lnTo>
                  <a:pt x="10471713" y="2282240"/>
                </a:lnTo>
                <a:lnTo>
                  <a:pt x="10474317" y="2285496"/>
                </a:lnTo>
                <a:lnTo>
                  <a:pt x="10476921" y="2288100"/>
                </a:lnTo>
                <a:lnTo>
                  <a:pt x="10479525" y="2290054"/>
                </a:lnTo>
                <a:lnTo>
                  <a:pt x="10482781" y="2290705"/>
                </a:lnTo>
                <a:lnTo>
                  <a:pt x="10484733" y="2290054"/>
                </a:lnTo>
                <a:lnTo>
                  <a:pt x="10486685" y="2288751"/>
                </a:lnTo>
                <a:lnTo>
                  <a:pt x="10488639" y="2287449"/>
                </a:lnTo>
                <a:lnTo>
                  <a:pt x="10489941" y="2284844"/>
                </a:lnTo>
                <a:lnTo>
                  <a:pt x="10493845" y="2280938"/>
                </a:lnTo>
                <a:lnTo>
                  <a:pt x="10497751" y="2277682"/>
                </a:lnTo>
                <a:lnTo>
                  <a:pt x="10501007" y="2274426"/>
                </a:lnTo>
                <a:lnTo>
                  <a:pt x="10505563" y="2270519"/>
                </a:lnTo>
                <a:lnTo>
                  <a:pt x="10508167" y="2268566"/>
                </a:lnTo>
                <a:lnTo>
                  <a:pt x="10510771" y="2266613"/>
                </a:lnTo>
                <a:lnTo>
                  <a:pt x="10513375" y="2265310"/>
                </a:lnTo>
                <a:lnTo>
                  <a:pt x="10515977" y="2265310"/>
                </a:lnTo>
                <a:lnTo>
                  <a:pt x="10524441" y="2273775"/>
                </a:lnTo>
                <a:lnTo>
                  <a:pt x="10533553" y="2282891"/>
                </a:lnTo>
                <a:lnTo>
                  <a:pt x="10540713" y="2284844"/>
                </a:lnTo>
                <a:lnTo>
                  <a:pt x="10549827" y="2286798"/>
                </a:lnTo>
                <a:lnTo>
                  <a:pt x="10558941" y="2288751"/>
                </a:lnTo>
                <a:lnTo>
                  <a:pt x="10564799" y="2290705"/>
                </a:lnTo>
                <a:lnTo>
                  <a:pt x="10571309" y="2294612"/>
                </a:lnTo>
                <a:lnTo>
                  <a:pt x="10577817" y="2299821"/>
                </a:lnTo>
                <a:lnTo>
                  <a:pt x="10581073" y="2302425"/>
                </a:lnTo>
                <a:lnTo>
                  <a:pt x="10583675" y="2305030"/>
                </a:lnTo>
                <a:lnTo>
                  <a:pt x="10585629" y="2308285"/>
                </a:lnTo>
                <a:lnTo>
                  <a:pt x="10587581" y="2310890"/>
                </a:lnTo>
                <a:lnTo>
                  <a:pt x="10588233" y="2313495"/>
                </a:lnTo>
                <a:lnTo>
                  <a:pt x="10588233" y="2316099"/>
                </a:lnTo>
                <a:lnTo>
                  <a:pt x="10588233" y="2320006"/>
                </a:lnTo>
                <a:lnTo>
                  <a:pt x="10588233" y="2323262"/>
                </a:lnTo>
                <a:lnTo>
                  <a:pt x="10586931" y="2331075"/>
                </a:lnTo>
                <a:lnTo>
                  <a:pt x="10584977" y="2336936"/>
                </a:lnTo>
                <a:lnTo>
                  <a:pt x="10582373" y="2342796"/>
                </a:lnTo>
                <a:lnTo>
                  <a:pt x="10578469" y="2348656"/>
                </a:lnTo>
                <a:lnTo>
                  <a:pt x="10575865" y="2351261"/>
                </a:lnTo>
                <a:lnTo>
                  <a:pt x="10573911" y="2353214"/>
                </a:lnTo>
                <a:lnTo>
                  <a:pt x="10571959" y="2354516"/>
                </a:lnTo>
                <a:lnTo>
                  <a:pt x="10569355" y="2354516"/>
                </a:lnTo>
                <a:lnTo>
                  <a:pt x="10567403" y="2355167"/>
                </a:lnTo>
                <a:lnTo>
                  <a:pt x="10564799" y="2355167"/>
                </a:lnTo>
                <a:lnTo>
                  <a:pt x="10562195" y="2355167"/>
                </a:lnTo>
                <a:lnTo>
                  <a:pt x="10558941" y="2354516"/>
                </a:lnTo>
                <a:lnTo>
                  <a:pt x="10552431" y="2353214"/>
                </a:lnTo>
                <a:lnTo>
                  <a:pt x="10545921" y="2351912"/>
                </a:lnTo>
                <a:lnTo>
                  <a:pt x="10542667" y="2351912"/>
                </a:lnTo>
                <a:lnTo>
                  <a:pt x="10537459" y="2352563"/>
                </a:lnTo>
                <a:lnTo>
                  <a:pt x="10531601" y="2353214"/>
                </a:lnTo>
                <a:lnTo>
                  <a:pt x="10528345" y="2354516"/>
                </a:lnTo>
                <a:lnTo>
                  <a:pt x="10526393" y="2357772"/>
                </a:lnTo>
                <a:lnTo>
                  <a:pt x="10525091" y="2362330"/>
                </a:lnTo>
                <a:lnTo>
                  <a:pt x="10523789" y="2368190"/>
                </a:lnTo>
                <a:lnTo>
                  <a:pt x="10523139" y="2372748"/>
                </a:lnTo>
                <a:lnTo>
                  <a:pt x="10521837" y="2377306"/>
                </a:lnTo>
                <a:lnTo>
                  <a:pt x="10521185" y="2383817"/>
                </a:lnTo>
                <a:lnTo>
                  <a:pt x="10521837" y="2390329"/>
                </a:lnTo>
                <a:lnTo>
                  <a:pt x="10523139" y="2395538"/>
                </a:lnTo>
                <a:lnTo>
                  <a:pt x="10529647" y="2404003"/>
                </a:lnTo>
                <a:lnTo>
                  <a:pt x="10536157" y="2413119"/>
                </a:lnTo>
                <a:lnTo>
                  <a:pt x="10538109" y="2418328"/>
                </a:lnTo>
                <a:lnTo>
                  <a:pt x="10540713" y="2424839"/>
                </a:lnTo>
                <a:lnTo>
                  <a:pt x="10543969" y="2431351"/>
                </a:lnTo>
                <a:lnTo>
                  <a:pt x="10545921" y="2435909"/>
                </a:lnTo>
                <a:lnTo>
                  <a:pt x="10551129" y="2443071"/>
                </a:lnTo>
                <a:lnTo>
                  <a:pt x="10558289" y="2448931"/>
                </a:lnTo>
                <a:lnTo>
                  <a:pt x="10564799" y="2454792"/>
                </a:lnTo>
                <a:lnTo>
                  <a:pt x="10569355" y="2459350"/>
                </a:lnTo>
                <a:lnTo>
                  <a:pt x="10573911" y="2465861"/>
                </a:lnTo>
                <a:lnTo>
                  <a:pt x="10579771" y="2473023"/>
                </a:lnTo>
                <a:lnTo>
                  <a:pt x="10584977" y="2480186"/>
                </a:lnTo>
                <a:lnTo>
                  <a:pt x="10590185" y="2484744"/>
                </a:lnTo>
                <a:lnTo>
                  <a:pt x="10595393" y="2488651"/>
                </a:lnTo>
                <a:lnTo>
                  <a:pt x="10603205" y="2492558"/>
                </a:lnTo>
                <a:lnTo>
                  <a:pt x="10611015" y="2495162"/>
                </a:lnTo>
                <a:lnTo>
                  <a:pt x="10618175" y="2497767"/>
                </a:lnTo>
                <a:lnTo>
                  <a:pt x="10627289" y="2499720"/>
                </a:lnTo>
                <a:lnTo>
                  <a:pt x="10639005" y="2501674"/>
                </a:lnTo>
                <a:lnTo>
                  <a:pt x="10644865" y="2502976"/>
                </a:lnTo>
                <a:lnTo>
                  <a:pt x="10650723" y="2504278"/>
                </a:lnTo>
                <a:lnTo>
                  <a:pt x="10655279" y="2506231"/>
                </a:lnTo>
                <a:lnTo>
                  <a:pt x="10658533" y="2508185"/>
                </a:lnTo>
                <a:lnTo>
                  <a:pt x="10663091" y="2510789"/>
                </a:lnTo>
                <a:lnTo>
                  <a:pt x="10668949" y="2514696"/>
                </a:lnTo>
                <a:lnTo>
                  <a:pt x="10674157" y="2519254"/>
                </a:lnTo>
                <a:lnTo>
                  <a:pt x="10678713" y="2523161"/>
                </a:lnTo>
                <a:lnTo>
                  <a:pt x="10681969" y="2527719"/>
                </a:lnTo>
                <a:lnTo>
                  <a:pt x="10685873" y="2533579"/>
                </a:lnTo>
                <a:lnTo>
                  <a:pt x="10688477" y="2538788"/>
                </a:lnTo>
                <a:lnTo>
                  <a:pt x="10689779" y="2543998"/>
                </a:lnTo>
                <a:lnTo>
                  <a:pt x="10691733" y="2553113"/>
                </a:lnTo>
                <a:lnTo>
                  <a:pt x="10692383" y="2564183"/>
                </a:lnTo>
                <a:lnTo>
                  <a:pt x="10692383" y="2569392"/>
                </a:lnTo>
                <a:lnTo>
                  <a:pt x="10692383" y="2574601"/>
                </a:lnTo>
                <a:lnTo>
                  <a:pt x="10691081" y="2579159"/>
                </a:lnTo>
                <a:lnTo>
                  <a:pt x="10689779" y="2582415"/>
                </a:lnTo>
                <a:lnTo>
                  <a:pt x="10688477" y="2584368"/>
                </a:lnTo>
                <a:lnTo>
                  <a:pt x="10686525" y="2585670"/>
                </a:lnTo>
                <a:lnTo>
                  <a:pt x="10684571" y="2586973"/>
                </a:lnTo>
                <a:lnTo>
                  <a:pt x="10681969" y="2588275"/>
                </a:lnTo>
                <a:lnTo>
                  <a:pt x="10676109" y="2590879"/>
                </a:lnTo>
                <a:lnTo>
                  <a:pt x="10671553" y="2592833"/>
                </a:lnTo>
                <a:lnTo>
                  <a:pt x="10664393" y="2596089"/>
                </a:lnTo>
                <a:lnTo>
                  <a:pt x="10656581" y="2599995"/>
                </a:lnTo>
                <a:lnTo>
                  <a:pt x="10653327" y="2601949"/>
                </a:lnTo>
                <a:lnTo>
                  <a:pt x="10650071" y="2603902"/>
                </a:lnTo>
                <a:lnTo>
                  <a:pt x="10647469" y="2605856"/>
                </a:lnTo>
                <a:lnTo>
                  <a:pt x="10646167" y="2607809"/>
                </a:lnTo>
                <a:lnTo>
                  <a:pt x="10644213" y="2610414"/>
                </a:lnTo>
                <a:lnTo>
                  <a:pt x="10642911" y="2613018"/>
                </a:lnTo>
                <a:lnTo>
                  <a:pt x="10641609" y="2616925"/>
                </a:lnTo>
                <a:lnTo>
                  <a:pt x="10640307" y="2620832"/>
                </a:lnTo>
                <a:lnTo>
                  <a:pt x="10639005" y="2628645"/>
                </a:lnTo>
                <a:lnTo>
                  <a:pt x="10638355" y="2635808"/>
                </a:lnTo>
                <a:lnTo>
                  <a:pt x="10641609" y="2642319"/>
                </a:lnTo>
                <a:lnTo>
                  <a:pt x="10646167" y="2650133"/>
                </a:lnTo>
                <a:lnTo>
                  <a:pt x="10650071" y="2657947"/>
                </a:lnTo>
                <a:lnTo>
                  <a:pt x="10653327" y="2664458"/>
                </a:lnTo>
                <a:lnTo>
                  <a:pt x="10652675" y="2670969"/>
                </a:lnTo>
                <a:lnTo>
                  <a:pt x="10650723" y="2678132"/>
                </a:lnTo>
                <a:lnTo>
                  <a:pt x="10649421" y="2685946"/>
                </a:lnTo>
                <a:lnTo>
                  <a:pt x="10648119" y="2692457"/>
                </a:lnTo>
                <a:lnTo>
                  <a:pt x="10648769" y="2696364"/>
                </a:lnTo>
                <a:lnTo>
                  <a:pt x="10649421" y="2700922"/>
                </a:lnTo>
                <a:lnTo>
                  <a:pt x="10651373" y="2705480"/>
                </a:lnTo>
                <a:lnTo>
                  <a:pt x="10652675" y="2710038"/>
                </a:lnTo>
                <a:lnTo>
                  <a:pt x="10657233" y="2719805"/>
                </a:lnTo>
                <a:lnTo>
                  <a:pt x="10661137" y="2728270"/>
                </a:lnTo>
                <a:lnTo>
                  <a:pt x="10665043" y="2735432"/>
                </a:lnTo>
                <a:lnTo>
                  <a:pt x="10670901" y="2744548"/>
                </a:lnTo>
                <a:lnTo>
                  <a:pt x="10676761" y="2753013"/>
                </a:lnTo>
                <a:lnTo>
                  <a:pt x="10678713" y="2756269"/>
                </a:lnTo>
                <a:lnTo>
                  <a:pt x="10684571" y="2756920"/>
                </a:lnTo>
                <a:lnTo>
                  <a:pt x="10693033" y="2756920"/>
                </a:lnTo>
                <a:lnTo>
                  <a:pt x="10697591" y="2757571"/>
                </a:lnTo>
                <a:lnTo>
                  <a:pt x="10702147" y="2758873"/>
                </a:lnTo>
                <a:lnTo>
                  <a:pt x="10706703" y="2760175"/>
                </a:lnTo>
                <a:lnTo>
                  <a:pt x="10709959" y="2761478"/>
                </a:lnTo>
                <a:lnTo>
                  <a:pt x="10713865" y="2769291"/>
                </a:lnTo>
                <a:lnTo>
                  <a:pt x="10717769" y="2777105"/>
                </a:lnTo>
                <a:lnTo>
                  <a:pt x="10720373" y="2781012"/>
                </a:lnTo>
                <a:lnTo>
                  <a:pt x="10722977" y="2785570"/>
                </a:lnTo>
                <a:lnTo>
                  <a:pt x="10726883" y="2789477"/>
                </a:lnTo>
                <a:lnTo>
                  <a:pt x="10730137" y="2792081"/>
                </a:lnTo>
                <a:lnTo>
                  <a:pt x="10732741" y="2792732"/>
                </a:lnTo>
                <a:lnTo>
                  <a:pt x="10734693" y="2792732"/>
                </a:lnTo>
                <a:lnTo>
                  <a:pt x="10737949" y="2792732"/>
                </a:lnTo>
                <a:lnTo>
                  <a:pt x="10740553" y="2792081"/>
                </a:lnTo>
                <a:lnTo>
                  <a:pt x="10743157" y="2791430"/>
                </a:lnTo>
                <a:lnTo>
                  <a:pt x="10746411" y="2791430"/>
                </a:lnTo>
                <a:lnTo>
                  <a:pt x="10749015" y="2791430"/>
                </a:lnTo>
                <a:lnTo>
                  <a:pt x="10750967" y="2792081"/>
                </a:lnTo>
                <a:lnTo>
                  <a:pt x="10753571" y="2794686"/>
                </a:lnTo>
                <a:lnTo>
                  <a:pt x="10756825" y="2798593"/>
                </a:lnTo>
                <a:lnTo>
                  <a:pt x="10758129" y="2801197"/>
                </a:lnTo>
                <a:lnTo>
                  <a:pt x="10759429" y="2803151"/>
                </a:lnTo>
                <a:lnTo>
                  <a:pt x="10760733" y="2805755"/>
                </a:lnTo>
                <a:lnTo>
                  <a:pt x="10760733" y="2807709"/>
                </a:lnTo>
                <a:lnTo>
                  <a:pt x="10760081" y="2810313"/>
                </a:lnTo>
                <a:lnTo>
                  <a:pt x="10758129" y="2813569"/>
                </a:lnTo>
                <a:lnTo>
                  <a:pt x="10755525" y="2817476"/>
                </a:lnTo>
                <a:lnTo>
                  <a:pt x="10753571" y="2820080"/>
                </a:lnTo>
                <a:lnTo>
                  <a:pt x="10750967" y="2820731"/>
                </a:lnTo>
                <a:lnTo>
                  <a:pt x="10748365" y="2820731"/>
                </a:lnTo>
                <a:lnTo>
                  <a:pt x="10745109" y="2820080"/>
                </a:lnTo>
                <a:lnTo>
                  <a:pt x="10741855" y="2818778"/>
                </a:lnTo>
                <a:lnTo>
                  <a:pt x="10738601" y="2818127"/>
                </a:lnTo>
                <a:lnTo>
                  <a:pt x="10735345" y="2817476"/>
                </a:lnTo>
                <a:lnTo>
                  <a:pt x="10732741" y="2816824"/>
                </a:lnTo>
                <a:lnTo>
                  <a:pt x="10730137" y="2817476"/>
                </a:lnTo>
                <a:lnTo>
                  <a:pt x="10728835" y="2818778"/>
                </a:lnTo>
                <a:lnTo>
                  <a:pt x="10726883" y="2820731"/>
                </a:lnTo>
                <a:lnTo>
                  <a:pt x="10725581" y="2823336"/>
                </a:lnTo>
                <a:lnTo>
                  <a:pt x="10724279" y="2825289"/>
                </a:lnTo>
                <a:lnTo>
                  <a:pt x="10722327" y="2831149"/>
                </a:lnTo>
                <a:lnTo>
                  <a:pt x="10720373" y="2835707"/>
                </a:lnTo>
                <a:lnTo>
                  <a:pt x="10719071" y="2840917"/>
                </a:lnTo>
                <a:lnTo>
                  <a:pt x="10717769" y="2848079"/>
                </a:lnTo>
                <a:lnTo>
                  <a:pt x="10717769" y="2855893"/>
                </a:lnTo>
                <a:lnTo>
                  <a:pt x="10717769" y="2861753"/>
                </a:lnTo>
                <a:lnTo>
                  <a:pt x="10718421" y="2865660"/>
                </a:lnTo>
                <a:lnTo>
                  <a:pt x="10719723" y="2870218"/>
                </a:lnTo>
                <a:lnTo>
                  <a:pt x="10721675" y="2874776"/>
                </a:lnTo>
                <a:lnTo>
                  <a:pt x="10723629" y="2879985"/>
                </a:lnTo>
                <a:lnTo>
                  <a:pt x="10724929" y="2884543"/>
                </a:lnTo>
                <a:lnTo>
                  <a:pt x="10726233" y="2888450"/>
                </a:lnTo>
                <a:lnTo>
                  <a:pt x="10726233" y="2890403"/>
                </a:lnTo>
                <a:lnTo>
                  <a:pt x="10726233" y="2892356"/>
                </a:lnTo>
                <a:lnTo>
                  <a:pt x="10726233" y="2893659"/>
                </a:lnTo>
                <a:lnTo>
                  <a:pt x="10725581" y="2894310"/>
                </a:lnTo>
                <a:lnTo>
                  <a:pt x="10724279" y="2895612"/>
                </a:lnTo>
                <a:lnTo>
                  <a:pt x="10722327" y="2895612"/>
                </a:lnTo>
                <a:lnTo>
                  <a:pt x="10721025" y="2895612"/>
                </a:lnTo>
                <a:lnTo>
                  <a:pt x="10719071" y="2895612"/>
                </a:lnTo>
                <a:lnTo>
                  <a:pt x="10715165" y="2894961"/>
                </a:lnTo>
                <a:lnTo>
                  <a:pt x="10712563" y="2894310"/>
                </a:lnTo>
                <a:lnTo>
                  <a:pt x="10709959" y="2900821"/>
                </a:lnTo>
                <a:lnTo>
                  <a:pt x="10707355" y="2904728"/>
                </a:lnTo>
                <a:lnTo>
                  <a:pt x="10698893" y="2906030"/>
                </a:lnTo>
                <a:lnTo>
                  <a:pt x="10689779" y="2907333"/>
                </a:lnTo>
                <a:lnTo>
                  <a:pt x="10687175" y="2909937"/>
                </a:lnTo>
                <a:lnTo>
                  <a:pt x="10683921" y="2912542"/>
                </a:lnTo>
                <a:lnTo>
                  <a:pt x="10681969" y="2914495"/>
                </a:lnTo>
                <a:lnTo>
                  <a:pt x="10680015" y="2916449"/>
                </a:lnTo>
                <a:lnTo>
                  <a:pt x="10679365" y="2918402"/>
                </a:lnTo>
                <a:lnTo>
                  <a:pt x="10678713" y="2919704"/>
                </a:lnTo>
                <a:lnTo>
                  <a:pt x="10680015" y="2922309"/>
                </a:lnTo>
                <a:lnTo>
                  <a:pt x="10682619" y="2924913"/>
                </a:lnTo>
                <a:lnTo>
                  <a:pt x="10685223" y="2926867"/>
                </a:lnTo>
                <a:lnTo>
                  <a:pt x="10687175" y="2927518"/>
                </a:lnTo>
                <a:lnTo>
                  <a:pt x="10696289" y="2923611"/>
                </a:lnTo>
                <a:lnTo>
                  <a:pt x="10705401" y="2919704"/>
                </a:lnTo>
                <a:lnTo>
                  <a:pt x="10708005" y="2919704"/>
                </a:lnTo>
                <a:lnTo>
                  <a:pt x="10713213" y="2920355"/>
                </a:lnTo>
                <a:lnTo>
                  <a:pt x="10718421" y="2921007"/>
                </a:lnTo>
                <a:lnTo>
                  <a:pt x="10722977" y="2922309"/>
                </a:lnTo>
                <a:lnTo>
                  <a:pt x="10725581" y="2924913"/>
                </a:lnTo>
                <a:lnTo>
                  <a:pt x="10728835" y="2927518"/>
                </a:lnTo>
                <a:lnTo>
                  <a:pt x="10731439" y="2930123"/>
                </a:lnTo>
                <a:lnTo>
                  <a:pt x="10732741" y="2932727"/>
                </a:lnTo>
                <a:lnTo>
                  <a:pt x="10733393" y="2934680"/>
                </a:lnTo>
                <a:lnTo>
                  <a:pt x="10733393" y="2936634"/>
                </a:lnTo>
                <a:lnTo>
                  <a:pt x="10732091" y="2939238"/>
                </a:lnTo>
                <a:lnTo>
                  <a:pt x="10731439" y="2941843"/>
                </a:lnTo>
                <a:lnTo>
                  <a:pt x="10728835" y="2946401"/>
                </a:lnTo>
                <a:lnTo>
                  <a:pt x="10727533" y="2950308"/>
                </a:lnTo>
                <a:lnTo>
                  <a:pt x="10728835" y="2952912"/>
                </a:lnTo>
                <a:lnTo>
                  <a:pt x="10730789" y="2957470"/>
                </a:lnTo>
                <a:lnTo>
                  <a:pt x="10733393" y="2961377"/>
                </a:lnTo>
                <a:lnTo>
                  <a:pt x="10735345" y="2963982"/>
                </a:lnTo>
                <a:lnTo>
                  <a:pt x="10742505" y="2969842"/>
                </a:lnTo>
                <a:lnTo>
                  <a:pt x="10751619" y="2975051"/>
                </a:lnTo>
                <a:lnTo>
                  <a:pt x="10755525" y="2978307"/>
                </a:lnTo>
                <a:lnTo>
                  <a:pt x="10758779" y="2980911"/>
                </a:lnTo>
                <a:lnTo>
                  <a:pt x="10762033" y="2984167"/>
                </a:lnTo>
                <a:lnTo>
                  <a:pt x="10763335" y="2986772"/>
                </a:lnTo>
                <a:lnTo>
                  <a:pt x="10764637" y="2989376"/>
                </a:lnTo>
                <a:lnTo>
                  <a:pt x="10765289" y="2991981"/>
                </a:lnTo>
                <a:lnTo>
                  <a:pt x="10765939" y="2995887"/>
                </a:lnTo>
                <a:lnTo>
                  <a:pt x="10765939" y="2999794"/>
                </a:lnTo>
                <a:lnTo>
                  <a:pt x="10765289" y="3007608"/>
                </a:lnTo>
                <a:lnTo>
                  <a:pt x="10765939" y="3014770"/>
                </a:lnTo>
                <a:lnTo>
                  <a:pt x="10769193" y="3018677"/>
                </a:lnTo>
                <a:lnTo>
                  <a:pt x="10775053" y="3023886"/>
                </a:lnTo>
                <a:lnTo>
                  <a:pt x="10781561" y="3028444"/>
                </a:lnTo>
                <a:lnTo>
                  <a:pt x="10786119" y="3032351"/>
                </a:lnTo>
                <a:lnTo>
                  <a:pt x="10790675" y="3036909"/>
                </a:lnTo>
                <a:lnTo>
                  <a:pt x="10794581" y="3041467"/>
                </a:lnTo>
                <a:lnTo>
                  <a:pt x="10796533" y="3044072"/>
                </a:lnTo>
                <a:lnTo>
                  <a:pt x="10797835" y="3046025"/>
                </a:lnTo>
                <a:lnTo>
                  <a:pt x="10798487" y="3048630"/>
                </a:lnTo>
                <a:lnTo>
                  <a:pt x="10799137" y="3050583"/>
                </a:lnTo>
                <a:lnTo>
                  <a:pt x="10795231" y="3057094"/>
                </a:lnTo>
                <a:lnTo>
                  <a:pt x="10791325" y="3066210"/>
                </a:lnTo>
                <a:lnTo>
                  <a:pt x="10793929" y="3074024"/>
                </a:lnTo>
                <a:lnTo>
                  <a:pt x="10796533" y="3081838"/>
                </a:lnTo>
                <a:lnTo>
                  <a:pt x="10801089" y="3089000"/>
                </a:lnTo>
                <a:lnTo>
                  <a:pt x="10804345" y="3094209"/>
                </a:lnTo>
                <a:lnTo>
                  <a:pt x="10806297" y="3099418"/>
                </a:lnTo>
                <a:lnTo>
                  <a:pt x="10806949" y="3105930"/>
                </a:lnTo>
                <a:lnTo>
                  <a:pt x="10806297" y="3112441"/>
                </a:lnTo>
                <a:lnTo>
                  <a:pt x="10804345" y="3116999"/>
                </a:lnTo>
                <a:lnTo>
                  <a:pt x="10803043" y="3121557"/>
                </a:lnTo>
                <a:lnTo>
                  <a:pt x="10801741" y="3125464"/>
                </a:lnTo>
                <a:lnTo>
                  <a:pt x="10801089" y="3128069"/>
                </a:lnTo>
                <a:lnTo>
                  <a:pt x="10801089" y="3129371"/>
                </a:lnTo>
                <a:lnTo>
                  <a:pt x="10801089" y="3131324"/>
                </a:lnTo>
                <a:lnTo>
                  <a:pt x="10801741" y="3132627"/>
                </a:lnTo>
                <a:lnTo>
                  <a:pt x="10801741" y="3134580"/>
                </a:lnTo>
                <a:lnTo>
                  <a:pt x="10803043" y="3135882"/>
                </a:lnTo>
                <a:lnTo>
                  <a:pt x="10804345" y="3137836"/>
                </a:lnTo>
                <a:lnTo>
                  <a:pt x="10806297" y="3139789"/>
                </a:lnTo>
                <a:lnTo>
                  <a:pt x="10809553" y="3143045"/>
                </a:lnTo>
                <a:lnTo>
                  <a:pt x="10812157" y="3144998"/>
                </a:lnTo>
                <a:lnTo>
                  <a:pt x="10812807" y="3149556"/>
                </a:lnTo>
                <a:lnTo>
                  <a:pt x="10813457" y="3155416"/>
                </a:lnTo>
                <a:lnTo>
                  <a:pt x="10814761" y="3160625"/>
                </a:lnTo>
                <a:lnTo>
                  <a:pt x="10814761" y="3165835"/>
                </a:lnTo>
                <a:lnTo>
                  <a:pt x="10810855" y="3174951"/>
                </a:lnTo>
                <a:lnTo>
                  <a:pt x="10806949" y="3184066"/>
                </a:lnTo>
                <a:lnTo>
                  <a:pt x="10808251" y="3188624"/>
                </a:lnTo>
                <a:lnTo>
                  <a:pt x="10810203" y="3193834"/>
                </a:lnTo>
                <a:lnTo>
                  <a:pt x="10812807" y="3199694"/>
                </a:lnTo>
                <a:lnTo>
                  <a:pt x="10814761" y="3204252"/>
                </a:lnTo>
                <a:lnTo>
                  <a:pt x="10817363" y="3209461"/>
                </a:lnTo>
                <a:lnTo>
                  <a:pt x="10821269" y="3215972"/>
                </a:lnTo>
                <a:lnTo>
                  <a:pt x="10823873" y="3221832"/>
                </a:lnTo>
                <a:lnTo>
                  <a:pt x="10825175" y="3227042"/>
                </a:lnTo>
                <a:lnTo>
                  <a:pt x="10824525" y="3229646"/>
                </a:lnTo>
                <a:lnTo>
                  <a:pt x="10822571" y="3233553"/>
                </a:lnTo>
                <a:lnTo>
                  <a:pt x="10819967" y="3237460"/>
                </a:lnTo>
                <a:lnTo>
                  <a:pt x="10817363" y="3240064"/>
                </a:lnTo>
                <a:lnTo>
                  <a:pt x="10812807" y="3239413"/>
                </a:lnTo>
                <a:lnTo>
                  <a:pt x="10807599" y="3238111"/>
                </a:lnTo>
                <a:lnTo>
                  <a:pt x="10801089" y="3236809"/>
                </a:lnTo>
                <a:lnTo>
                  <a:pt x="10796533" y="3234855"/>
                </a:lnTo>
                <a:lnTo>
                  <a:pt x="10787421" y="3227042"/>
                </a:lnTo>
                <a:lnTo>
                  <a:pt x="10778957" y="3219228"/>
                </a:lnTo>
                <a:lnTo>
                  <a:pt x="10774401" y="3219879"/>
                </a:lnTo>
                <a:lnTo>
                  <a:pt x="10768543" y="3220530"/>
                </a:lnTo>
                <a:lnTo>
                  <a:pt x="10762685" y="3220530"/>
                </a:lnTo>
                <a:lnTo>
                  <a:pt x="10758129" y="3219228"/>
                </a:lnTo>
                <a:lnTo>
                  <a:pt x="10751619" y="3218577"/>
                </a:lnTo>
                <a:lnTo>
                  <a:pt x="10744459" y="3216623"/>
                </a:lnTo>
                <a:lnTo>
                  <a:pt x="10737949" y="3213368"/>
                </a:lnTo>
                <a:lnTo>
                  <a:pt x="10732741" y="3209461"/>
                </a:lnTo>
                <a:lnTo>
                  <a:pt x="10728185" y="3206205"/>
                </a:lnTo>
                <a:lnTo>
                  <a:pt x="10722977" y="3201647"/>
                </a:lnTo>
                <a:lnTo>
                  <a:pt x="10717119" y="3195787"/>
                </a:lnTo>
                <a:lnTo>
                  <a:pt x="10712563" y="3191229"/>
                </a:lnTo>
                <a:lnTo>
                  <a:pt x="10708657" y="3184718"/>
                </a:lnTo>
                <a:lnTo>
                  <a:pt x="10704751" y="3176904"/>
                </a:lnTo>
                <a:lnTo>
                  <a:pt x="10700845" y="3169090"/>
                </a:lnTo>
                <a:lnTo>
                  <a:pt x="10697591" y="3162579"/>
                </a:lnTo>
                <a:lnTo>
                  <a:pt x="10692383" y="3158021"/>
                </a:lnTo>
                <a:lnTo>
                  <a:pt x="10687175" y="3152812"/>
                </a:lnTo>
                <a:lnTo>
                  <a:pt x="10680015" y="3146952"/>
                </a:lnTo>
                <a:lnTo>
                  <a:pt x="10674157" y="3142394"/>
                </a:lnTo>
                <a:lnTo>
                  <a:pt x="10668299" y="3140440"/>
                </a:lnTo>
                <a:lnTo>
                  <a:pt x="10661137" y="3138487"/>
                </a:lnTo>
                <a:lnTo>
                  <a:pt x="10657233" y="3137185"/>
                </a:lnTo>
                <a:lnTo>
                  <a:pt x="10653977" y="3135882"/>
                </a:lnTo>
                <a:lnTo>
                  <a:pt x="10650723" y="3133929"/>
                </a:lnTo>
                <a:lnTo>
                  <a:pt x="10648119" y="3132627"/>
                </a:lnTo>
                <a:lnTo>
                  <a:pt x="10639657" y="3127417"/>
                </a:lnTo>
                <a:lnTo>
                  <a:pt x="10630543" y="3122208"/>
                </a:lnTo>
                <a:lnTo>
                  <a:pt x="10624035" y="3112441"/>
                </a:lnTo>
                <a:lnTo>
                  <a:pt x="10618175" y="3104628"/>
                </a:lnTo>
                <a:lnTo>
                  <a:pt x="10613619" y="3102023"/>
                </a:lnTo>
                <a:lnTo>
                  <a:pt x="10607761" y="3099418"/>
                </a:lnTo>
                <a:lnTo>
                  <a:pt x="10602553" y="3097465"/>
                </a:lnTo>
                <a:lnTo>
                  <a:pt x="10597997" y="3096814"/>
                </a:lnTo>
                <a:lnTo>
                  <a:pt x="10592789" y="3094209"/>
                </a:lnTo>
                <a:lnTo>
                  <a:pt x="10586279" y="3091605"/>
                </a:lnTo>
                <a:lnTo>
                  <a:pt x="10579771" y="3089000"/>
                </a:lnTo>
                <a:lnTo>
                  <a:pt x="10574563" y="3086396"/>
                </a:lnTo>
                <a:lnTo>
                  <a:pt x="10568053" y="3083791"/>
                </a:lnTo>
                <a:lnTo>
                  <a:pt x="10560893" y="3078582"/>
                </a:lnTo>
                <a:lnTo>
                  <a:pt x="10553733" y="3073373"/>
                </a:lnTo>
                <a:lnTo>
                  <a:pt x="10548525" y="3068815"/>
                </a:lnTo>
                <a:lnTo>
                  <a:pt x="10536809" y="3061652"/>
                </a:lnTo>
                <a:lnTo>
                  <a:pt x="10523139" y="3051885"/>
                </a:lnTo>
                <a:lnTo>
                  <a:pt x="10509469" y="3042118"/>
                </a:lnTo>
                <a:lnTo>
                  <a:pt x="10497751" y="3034956"/>
                </a:lnTo>
                <a:lnTo>
                  <a:pt x="10490591" y="3031049"/>
                </a:lnTo>
                <a:lnTo>
                  <a:pt x="10481477" y="3027793"/>
                </a:lnTo>
                <a:lnTo>
                  <a:pt x="10473015" y="3024538"/>
                </a:lnTo>
                <a:lnTo>
                  <a:pt x="10467157" y="3022584"/>
                </a:lnTo>
                <a:lnTo>
                  <a:pt x="10456743" y="3013468"/>
                </a:lnTo>
                <a:lnTo>
                  <a:pt x="10446327" y="3001748"/>
                </a:lnTo>
                <a:lnTo>
                  <a:pt x="10435261" y="2990678"/>
                </a:lnTo>
                <a:lnTo>
                  <a:pt x="10426149" y="2981562"/>
                </a:lnTo>
                <a:lnTo>
                  <a:pt x="10419639" y="2976353"/>
                </a:lnTo>
                <a:lnTo>
                  <a:pt x="10413129" y="2969191"/>
                </a:lnTo>
                <a:lnTo>
                  <a:pt x="10406619" y="2961377"/>
                </a:lnTo>
                <a:lnTo>
                  <a:pt x="10400761" y="2955517"/>
                </a:lnTo>
                <a:lnTo>
                  <a:pt x="10394903" y="2951610"/>
                </a:lnTo>
                <a:lnTo>
                  <a:pt x="10387743" y="2947052"/>
                </a:lnTo>
                <a:lnTo>
                  <a:pt x="10380581" y="2943145"/>
                </a:lnTo>
                <a:lnTo>
                  <a:pt x="10375375" y="2940541"/>
                </a:lnTo>
                <a:lnTo>
                  <a:pt x="10368215" y="2937936"/>
                </a:lnTo>
                <a:lnTo>
                  <a:pt x="10359753" y="2935332"/>
                </a:lnTo>
                <a:lnTo>
                  <a:pt x="10351289" y="2932727"/>
                </a:lnTo>
                <a:lnTo>
                  <a:pt x="10344781" y="2930123"/>
                </a:lnTo>
                <a:lnTo>
                  <a:pt x="10337621" y="2925565"/>
                </a:lnTo>
                <a:lnTo>
                  <a:pt x="10329809" y="2919704"/>
                </a:lnTo>
                <a:lnTo>
                  <a:pt x="10325903" y="2916449"/>
                </a:lnTo>
                <a:lnTo>
                  <a:pt x="10321997" y="2913193"/>
                </a:lnTo>
                <a:lnTo>
                  <a:pt x="10318743" y="2909937"/>
                </a:lnTo>
                <a:lnTo>
                  <a:pt x="10316789" y="2907333"/>
                </a:lnTo>
                <a:lnTo>
                  <a:pt x="10312885" y="2904728"/>
                </a:lnTo>
                <a:lnTo>
                  <a:pt x="10308979" y="2901472"/>
                </a:lnTo>
                <a:lnTo>
                  <a:pt x="10304421" y="2897566"/>
                </a:lnTo>
                <a:lnTo>
                  <a:pt x="10300517" y="2892356"/>
                </a:lnTo>
                <a:lnTo>
                  <a:pt x="10293357" y="2883241"/>
                </a:lnTo>
                <a:lnTo>
                  <a:pt x="10288149" y="2874125"/>
                </a:lnTo>
                <a:lnTo>
                  <a:pt x="10280989" y="2866962"/>
                </a:lnTo>
                <a:lnTo>
                  <a:pt x="10273177" y="2857846"/>
                </a:lnTo>
                <a:lnTo>
                  <a:pt x="10264715" y="2848079"/>
                </a:lnTo>
                <a:lnTo>
                  <a:pt x="10257555" y="2840265"/>
                </a:lnTo>
                <a:lnTo>
                  <a:pt x="10252347" y="2837010"/>
                </a:lnTo>
                <a:lnTo>
                  <a:pt x="10245187" y="2833103"/>
                </a:lnTo>
                <a:lnTo>
                  <a:pt x="10237375" y="2829196"/>
                </a:lnTo>
                <a:lnTo>
                  <a:pt x="10232167" y="2825289"/>
                </a:lnTo>
                <a:lnTo>
                  <a:pt x="10225657" y="2820080"/>
                </a:lnTo>
                <a:lnTo>
                  <a:pt x="10218497" y="2812266"/>
                </a:lnTo>
                <a:lnTo>
                  <a:pt x="10211989" y="2804453"/>
                </a:lnTo>
                <a:lnTo>
                  <a:pt x="10206781" y="2797290"/>
                </a:lnTo>
                <a:lnTo>
                  <a:pt x="10202225" y="2788174"/>
                </a:lnTo>
                <a:lnTo>
                  <a:pt x="10197667" y="2777105"/>
                </a:lnTo>
                <a:lnTo>
                  <a:pt x="10193111" y="2766687"/>
                </a:lnTo>
                <a:lnTo>
                  <a:pt x="10189205" y="2758873"/>
                </a:lnTo>
                <a:lnTo>
                  <a:pt x="10184649" y="2754315"/>
                </a:lnTo>
                <a:lnTo>
                  <a:pt x="10178791" y="2748455"/>
                </a:lnTo>
                <a:lnTo>
                  <a:pt x="10173583" y="2742595"/>
                </a:lnTo>
                <a:lnTo>
                  <a:pt x="10170329" y="2738037"/>
                </a:lnTo>
                <a:lnTo>
                  <a:pt x="10165771" y="2733479"/>
                </a:lnTo>
                <a:lnTo>
                  <a:pt x="10160565" y="2727619"/>
                </a:lnTo>
                <a:lnTo>
                  <a:pt x="10156007" y="2721107"/>
                </a:lnTo>
                <a:lnTo>
                  <a:pt x="10152753" y="2715247"/>
                </a:lnTo>
                <a:lnTo>
                  <a:pt x="10151451" y="2710689"/>
                </a:lnTo>
                <a:lnTo>
                  <a:pt x="10150149" y="2704829"/>
                </a:lnTo>
                <a:lnTo>
                  <a:pt x="10149497" y="2699620"/>
                </a:lnTo>
                <a:lnTo>
                  <a:pt x="10147545" y="2695062"/>
                </a:lnTo>
                <a:lnTo>
                  <a:pt x="10147545" y="2688550"/>
                </a:lnTo>
                <a:lnTo>
                  <a:pt x="10147545" y="2681388"/>
                </a:lnTo>
                <a:lnTo>
                  <a:pt x="10147545" y="2674225"/>
                </a:lnTo>
                <a:lnTo>
                  <a:pt x="10147545" y="2669667"/>
                </a:lnTo>
                <a:lnTo>
                  <a:pt x="10145593" y="2665109"/>
                </a:lnTo>
                <a:lnTo>
                  <a:pt x="10142989" y="2659249"/>
                </a:lnTo>
                <a:lnTo>
                  <a:pt x="10139733" y="2654040"/>
                </a:lnTo>
                <a:lnTo>
                  <a:pt x="10137781" y="2648831"/>
                </a:lnTo>
                <a:lnTo>
                  <a:pt x="10140385" y="2641668"/>
                </a:lnTo>
                <a:lnTo>
                  <a:pt x="10142989" y="2633203"/>
                </a:lnTo>
                <a:lnTo>
                  <a:pt x="10136479" y="2625390"/>
                </a:lnTo>
                <a:lnTo>
                  <a:pt x="10129969" y="2618227"/>
                </a:lnTo>
                <a:lnTo>
                  <a:pt x="10128667" y="2609111"/>
                </a:lnTo>
                <a:lnTo>
                  <a:pt x="10127365" y="2602600"/>
                </a:lnTo>
                <a:lnTo>
                  <a:pt x="10127365" y="2598042"/>
                </a:lnTo>
                <a:lnTo>
                  <a:pt x="10128017" y="2592833"/>
                </a:lnTo>
                <a:lnTo>
                  <a:pt x="10128667" y="2586973"/>
                </a:lnTo>
                <a:lnTo>
                  <a:pt x="10127365" y="2582415"/>
                </a:lnTo>
                <a:lnTo>
                  <a:pt x="10126065" y="2580461"/>
                </a:lnTo>
                <a:lnTo>
                  <a:pt x="10124111" y="2579159"/>
                </a:lnTo>
                <a:lnTo>
                  <a:pt x="10120857" y="2578508"/>
                </a:lnTo>
                <a:lnTo>
                  <a:pt x="10118253" y="2577857"/>
                </a:lnTo>
                <a:lnTo>
                  <a:pt x="10111743" y="2577206"/>
                </a:lnTo>
                <a:lnTo>
                  <a:pt x="10107187" y="2577206"/>
                </a:lnTo>
                <a:lnTo>
                  <a:pt x="10102631" y="2575903"/>
                </a:lnTo>
                <a:lnTo>
                  <a:pt x="10096772" y="2576554"/>
                </a:lnTo>
                <a:lnTo>
                  <a:pt x="10091564" y="2577206"/>
                </a:lnTo>
                <a:lnTo>
                  <a:pt x="10086357" y="2577206"/>
                </a:lnTo>
                <a:lnTo>
                  <a:pt x="10083753" y="2574601"/>
                </a:lnTo>
                <a:lnTo>
                  <a:pt x="10080498" y="2570694"/>
                </a:lnTo>
                <a:lnTo>
                  <a:pt x="10079196" y="2568090"/>
                </a:lnTo>
                <a:lnTo>
                  <a:pt x="10077895" y="2566136"/>
                </a:lnTo>
                <a:lnTo>
                  <a:pt x="10076593" y="2564183"/>
                </a:lnTo>
                <a:lnTo>
                  <a:pt x="10076593" y="2562229"/>
                </a:lnTo>
                <a:lnTo>
                  <a:pt x="10075941" y="2559625"/>
                </a:lnTo>
                <a:lnTo>
                  <a:pt x="10075291" y="2557020"/>
                </a:lnTo>
                <a:lnTo>
                  <a:pt x="10074640" y="2553765"/>
                </a:lnTo>
                <a:lnTo>
                  <a:pt x="10075291" y="2550509"/>
                </a:lnTo>
                <a:lnTo>
                  <a:pt x="10075291" y="2547253"/>
                </a:lnTo>
                <a:lnTo>
                  <a:pt x="10075941" y="2543998"/>
                </a:lnTo>
                <a:lnTo>
                  <a:pt x="10077243" y="2540742"/>
                </a:lnTo>
                <a:lnTo>
                  <a:pt x="10079196" y="2538137"/>
                </a:lnTo>
                <a:lnTo>
                  <a:pt x="10082451" y="2536835"/>
                </a:lnTo>
                <a:lnTo>
                  <a:pt x="10088309" y="2534882"/>
                </a:lnTo>
                <a:lnTo>
                  <a:pt x="10094168" y="2532928"/>
                </a:lnTo>
                <a:lnTo>
                  <a:pt x="10099375" y="2530975"/>
                </a:lnTo>
                <a:lnTo>
                  <a:pt x="10101979" y="2530324"/>
                </a:lnTo>
                <a:lnTo>
                  <a:pt x="10105233" y="2529021"/>
                </a:lnTo>
                <a:lnTo>
                  <a:pt x="10107187" y="2527719"/>
                </a:lnTo>
                <a:lnTo>
                  <a:pt x="10108489" y="2526417"/>
                </a:lnTo>
                <a:lnTo>
                  <a:pt x="10109139" y="2525114"/>
                </a:lnTo>
                <a:lnTo>
                  <a:pt x="10109791" y="2523161"/>
                </a:lnTo>
                <a:lnTo>
                  <a:pt x="10110441" y="2521859"/>
                </a:lnTo>
                <a:lnTo>
                  <a:pt x="10110441" y="2519905"/>
                </a:lnTo>
                <a:lnTo>
                  <a:pt x="10111093" y="2517952"/>
                </a:lnTo>
                <a:lnTo>
                  <a:pt x="10110441" y="2515999"/>
                </a:lnTo>
                <a:lnTo>
                  <a:pt x="10109791" y="2511441"/>
                </a:lnTo>
                <a:lnTo>
                  <a:pt x="10107837" y="2506883"/>
                </a:lnTo>
                <a:lnTo>
                  <a:pt x="10106535" y="2501674"/>
                </a:lnTo>
                <a:lnTo>
                  <a:pt x="10105233" y="2497767"/>
                </a:lnTo>
                <a:lnTo>
                  <a:pt x="10104583" y="2493209"/>
                </a:lnTo>
                <a:lnTo>
                  <a:pt x="10104583" y="2489953"/>
                </a:lnTo>
                <a:lnTo>
                  <a:pt x="10107187" y="2486046"/>
                </a:lnTo>
                <a:lnTo>
                  <a:pt x="10111093" y="2482791"/>
                </a:lnTo>
                <a:lnTo>
                  <a:pt x="10115649" y="2479535"/>
                </a:lnTo>
                <a:lnTo>
                  <a:pt x="10119555" y="2477581"/>
                </a:lnTo>
                <a:lnTo>
                  <a:pt x="10121507" y="2473023"/>
                </a:lnTo>
                <a:lnTo>
                  <a:pt x="10123461" y="2467163"/>
                </a:lnTo>
                <a:lnTo>
                  <a:pt x="10125413" y="2461954"/>
                </a:lnTo>
                <a:lnTo>
                  <a:pt x="10127365" y="2457396"/>
                </a:lnTo>
                <a:lnTo>
                  <a:pt x="10126715" y="2449582"/>
                </a:lnTo>
                <a:lnTo>
                  <a:pt x="10124763" y="2439164"/>
                </a:lnTo>
                <a:lnTo>
                  <a:pt x="10122159" y="2428746"/>
                </a:lnTo>
                <a:lnTo>
                  <a:pt x="10119555" y="2420932"/>
                </a:lnTo>
                <a:lnTo>
                  <a:pt x="10117601" y="2413770"/>
                </a:lnTo>
                <a:lnTo>
                  <a:pt x="10114997" y="2404003"/>
                </a:lnTo>
                <a:lnTo>
                  <a:pt x="10111743" y="2394887"/>
                </a:lnTo>
                <a:lnTo>
                  <a:pt x="10109791" y="2387724"/>
                </a:lnTo>
                <a:lnTo>
                  <a:pt x="10109791" y="2378608"/>
                </a:lnTo>
                <a:lnTo>
                  <a:pt x="10111093" y="2367539"/>
                </a:lnTo>
                <a:lnTo>
                  <a:pt x="10111743" y="2356470"/>
                </a:lnTo>
                <a:lnTo>
                  <a:pt x="10112395" y="2347354"/>
                </a:lnTo>
                <a:lnTo>
                  <a:pt x="10111743" y="2340191"/>
                </a:lnTo>
                <a:lnTo>
                  <a:pt x="10110441" y="2331075"/>
                </a:lnTo>
                <a:lnTo>
                  <a:pt x="10109139" y="2322610"/>
                </a:lnTo>
                <a:lnTo>
                  <a:pt x="10107187" y="2316099"/>
                </a:lnTo>
                <a:lnTo>
                  <a:pt x="10103933" y="2309588"/>
                </a:lnTo>
                <a:lnTo>
                  <a:pt x="10098725" y="2302425"/>
                </a:lnTo>
                <a:lnTo>
                  <a:pt x="10092866" y="2295263"/>
                </a:lnTo>
                <a:lnTo>
                  <a:pt x="10086357" y="2290705"/>
                </a:lnTo>
                <a:lnTo>
                  <a:pt x="10079196" y="2282891"/>
                </a:lnTo>
                <a:lnTo>
                  <a:pt x="10071385" y="2275077"/>
                </a:lnTo>
                <a:lnTo>
                  <a:pt x="10069432" y="2268566"/>
                </a:lnTo>
                <a:lnTo>
                  <a:pt x="10068130" y="2260101"/>
                </a:lnTo>
                <a:lnTo>
                  <a:pt x="10066829" y="2251636"/>
                </a:lnTo>
                <a:lnTo>
                  <a:pt x="10066177" y="2244474"/>
                </a:lnTo>
                <a:lnTo>
                  <a:pt x="10064875" y="2236009"/>
                </a:lnTo>
                <a:lnTo>
                  <a:pt x="10062923" y="2226242"/>
                </a:lnTo>
                <a:lnTo>
                  <a:pt x="10061621" y="2217777"/>
                </a:lnTo>
                <a:lnTo>
                  <a:pt x="10060970" y="2211266"/>
                </a:lnTo>
                <a:lnTo>
                  <a:pt x="10059017" y="2190429"/>
                </a:lnTo>
                <a:lnTo>
                  <a:pt x="10056413" y="2165035"/>
                </a:lnTo>
                <a:lnTo>
                  <a:pt x="10053809" y="2140292"/>
                </a:lnTo>
                <a:lnTo>
                  <a:pt x="10050555" y="2118804"/>
                </a:lnTo>
                <a:lnTo>
                  <a:pt x="10050555" y="2111641"/>
                </a:lnTo>
                <a:lnTo>
                  <a:pt x="10049904" y="2103828"/>
                </a:lnTo>
                <a:lnTo>
                  <a:pt x="10049253" y="2096014"/>
                </a:lnTo>
                <a:lnTo>
                  <a:pt x="10047951" y="2090805"/>
                </a:lnTo>
                <a:lnTo>
                  <a:pt x="10045347" y="2081689"/>
                </a:lnTo>
                <a:lnTo>
                  <a:pt x="10041442" y="2070620"/>
                </a:lnTo>
                <a:lnTo>
                  <a:pt x="10036885" y="2059550"/>
                </a:lnTo>
                <a:lnTo>
                  <a:pt x="10032979" y="2050434"/>
                </a:lnTo>
                <a:lnTo>
                  <a:pt x="10025168" y="2041318"/>
                </a:lnTo>
                <a:lnTo>
                  <a:pt x="10017357" y="2032202"/>
                </a:lnTo>
                <a:lnTo>
                  <a:pt x="10015404" y="2026993"/>
                </a:lnTo>
                <a:lnTo>
                  <a:pt x="10014102" y="2019831"/>
                </a:lnTo>
                <a:lnTo>
                  <a:pt x="10013451" y="2013319"/>
                </a:lnTo>
                <a:lnTo>
                  <a:pt x="10012800" y="2006157"/>
                </a:lnTo>
                <a:lnTo>
                  <a:pt x="10012149" y="1992483"/>
                </a:lnTo>
                <a:lnTo>
                  <a:pt x="10012149" y="1980763"/>
                </a:lnTo>
                <a:lnTo>
                  <a:pt x="10012149" y="1971647"/>
                </a:lnTo>
                <a:lnTo>
                  <a:pt x="10012800" y="1960577"/>
                </a:lnTo>
                <a:lnTo>
                  <a:pt x="10013451" y="1955368"/>
                </a:lnTo>
                <a:lnTo>
                  <a:pt x="10014102" y="1950159"/>
                </a:lnTo>
                <a:lnTo>
                  <a:pt x="10015404" y="1946252"/>
                </a:lnTo>
                <a:lnTo>
                  <a:pt x="10017357" y="1942345"/>
                </a:lnTo>
                <a:lnTo>
                  <a:pt x="10018008" y="1939741"/>
                </a:lnTo>
                <a:lnTo>
                  <a:pt x="10019310" y="1937136"/>
                </a:lnTo>
                <a:lnTo>
                  <a:pt x="10020611" y="1933881"/>
                </a:lnTo>
                <a:lnTo>
                  <a:pt x="10022565" y="1931276"/>
                </a:lnTo>
                <a:lnTo>
                  <a:pt x="10027121" y="1926718"/>
                </a:lnTo>
                <a:lnTo>
                  <a:pt x="10030376" y="1922160"/>
                </a:lnTo>
                <a:lnTo>
                  <a:pt x="10032979" y="1916300"/>
                </a:lnTo>
                <a:lnTo>
                  <a:pt x="10036234" y="1909788"/>
                </a:lnTo>
                <a:lnTo>
                  <a:pt x="10037536" y="1906533"/>
                </a:lnTo>
                <a:lnTo>
                  <a:pt x="10038838" y="1902626"/>
                </a:lnTo>
                <a:lnTo>
                  <a:pt x="10040140" y="1899370"/>
                </a:lnTo>
                <a:lnTo>
                  <a:pt x="10040140" y="1896115"/>
                </a:lnTo>
                <a:lnTo>
                  <a:pt x="10040140" y="1891557"/>
                </a:lnTo>
                <a:lnTo>
                  <a:pt x="10038838" y="1886347"/>
                </a:lnTo>
                <a:lnTo>
                  <a:pt x="10036885" y="1880487"/>
                </a:lnTo>
                <a:lnTo>
                  <a:pt x="10035583" y="1875929"/>
                </a:lnTo>
                <a:lnTo>
                  <a:pt x="10032329" y="1874627"/>
                </a:lnTo>
                <a:lnTo>
                  <a:pt x="10029074" y="1873325"/>
                </a:lnTo>
                <a:lnTo>
                  <a:pt x="10025168" y="1873325"/>
                </a:lnTo>
                <a:lnTo>
                  <a:pt x="10022565" y="1873325"/>
                </a:lnTo>
                <a:lnTo>
                  <a:pt x="10021263" y="1877883"/>
                </a:lnTo>
                <a:lnTo>
                  <a:pt x="10019961" y="1881138"/>
                </a:lnTo>
                <a:lnTo>
                  <a:pt x="10018008" y="1880487"/>
                </a:lnTo>
                <a:lnTo>
                  <a:pt x="10016055" y="1879185"/>
                </a:lnTo>
                <a:lnTo>
                  <a:pt x="10014753" y="1877883"/>
                </a:lnTo>
                <a:lnTo>
                  <a:pt x="10012800" y="1875278"/>
                </a:lnTo>
                <a:lnTo>
                  <a:pt x="10010847" y="1871371"/>
                </a:lnTo>
                <a:lnTo>
                  <a:pt x="10009545" y="1868116"/>
                </a:lnTo>
                <a:lnTo>
                  <a:pt x="10008895" y="1866162"/>
                </a:lnTo>
                <a:lnTo>
                  <a:pt x="10008895" y="1863558"/>
                </a:lnTo>
                <a:lnTo>
                  <a:pt x="10009545" y="1860953"/>
                </a:lnTo>
                <a:lnTo>
                  <a:pt x="10009545" y="1858349"/>
                </a:lnTo>
                <a:lnTo>
                  <a:pt x="10010197" y="1855093"/>
                </a:lnTo>
                <a:lnTo>
                  <a:pt x="10010197" y="1852488"/>
                </a:lnTo>
                <a:lnTo>
                  <a:pt x="10010197" y="1849884"/>
                </a:lnTo>
                <a:lnTo>
                  <a:pt x="10009545" y="1847930"/>
                </a:lnTo>
                <a:lnTo>
                  <a:pt x="10009545" y="1845977"/>
                </a:lnTo>
                <a:lnTo>
                  <a:pt x="10008244" y="1844024"/>
                </a:lnTo>
                <a:lnTo>
                  <a:pt x="10006942" y="1842070"/>
                </a:lnTo>
                <a:lnTo>
                  <a:pt x="10005640" y="1840768"/>
                </a:lnTo>
                <a:lnTo>
                  <a:pt x="10002385" y="1837512"/>
                </a:lnTo>
                <a:lnTo>
                  <a:pt x="9999781" y="1834908"/>
                </a:lnTo>
                <a:lnTo>
                  <a:pt x="9997178" y="1833605"/>
                </a:lnTo>
                <a:lnTo>
                  <a:pt x="9994574" y="1831652"/>
                </a:lnTo>
                <a:lnTo>
                  <a:pt x="9990668" y="1830350"/>
                </a:lnTo>
                <a:lnTo>
                  <a:pt x="9986763" y="1829047"/>
                </a:lnTo>
                <a:lnTo>
                  <a:pt x="9979602" y="1827094"/>
                </a:lnTo>
                <a:lnTo>
                  <a:pt x="9974395" y="1825140"/>
                </a:lnTo>
                <a:lnTo>
                  <a:pt x="9969838" y="1820583"/>
                </a:lnTo>
                <a:lnTo>
                  <a:pt x="9963980" y="1814071"/>
                </a:lnTo>
                <a:lnTo>
                  <a:pt x="9958772" y="1808862"/>
                </a:lnTo>
                <a:lnTo>
                  <a:pt x="9954215" y="1804304"/>
                </a:lnTo>
                <a:lnTo>
                  <a:pt x="9949008" y="1796490"/>
                </a:lnTo>
                <a:lnTo>
                  <a:pt x="9943801" y="1791281"/>
                </a:lnTo>
                <a:lnTo>
                  <a:pt x="9934687" y="1784770"/>
                </a:lnTo>
                <a:lnTo>
                  <a:pt x="9925574" y="1778259"/>
                </a:lnTo>
                <a:lnTo>
                  <a:pt x="9921017" y="1775654"/>
                </a:lnTo>
                <a:lnTo>
                  <a:pt x="9916461" y="1771747"/>
                </a:lnTo>
                <a:lnTo>
                  <a:pt x="9912555" y="1767189"/>
                </a:lnTo>
                <a:lnTo>
                  <a:pt x="9909951" y="1763282"/>
                </a:lnTo>
                <a:lnTo>
                  <a:pt x="9907348" y="1756120"/>
                </a:lnTo>
                <a:lnTo>
                  <a:pt x="9903442" y="1748306"/>
                </a:lnTo>
                <a:lnTo>
                  <a:pt x="9900187" y="1739841"/>
                </a:lnTo>
                <a:lnTo>
                  <a:pt x="9897584" y="1732679"/>
                </a:lnTo>
                <a:lnTo>
                  <a:pt x="9894329" y="1722912"/>
                </a:lnTo>
                <a:lnTo>
                  <a:pt x="9891074" y="1710540"/>
                </a:lnTo>
                <a:lnTo>
                  <a:pt x="9889773" y="1705331"/>
                </a:lnTo>
                <a:lnTo>
                  <a:pt x="9889773" y="1699471"/>
                </a:lnTo>
                <a:lnTo>
                  <a:pt x="9889773" y="1696866"/>
                </a:lnTo>
                <a:lnTo>
                  <a:pt x="9890423" y="1694913"/>
                </a:lnTo>
                <a:lnTo>
                  <a:pt x="9891074" y="1692959"/>
                </a:lnTo>
                <a:lnTo>
                  <a:pt x="9892376" y="1691657"/>
                </a:lnTo>
                <a:lnTo>
                  <a:pt x="9893678" y="1689704"/>
                </a:lnTo>
                <a:lnTo>
                  <a:pt x="9895631" y="1689053"/>
                </a:lnTo>
                <a:lnTo>
                  <a:pt x="9898235" y="1688401"/>
                </a:lnTo>
                <a:lnTo>
                  <a:pt x="9900839" y="1687750"/>
                </a:lnTo>
                <a:lnTo>
                  <a:pt x="9906697" y="1687750"/>
                </a:lnTo>
                <a:lnTo>
                  <a:pt x="9909951" y="1686448"/>
                </a:lnTo>
                <a:lnTo>
                  <a:pt x="9911905" y="1684495"/>
                </a:lnTo>
                <a:lnTo>
                  <a:pt x="9913206" y="1681890"/>
                </a:lnTo>
                <a:lnTo>
                  <a:pt x="9913857" y="1679286"/>
                </a:lnTo>
                <a:lnTo>
                  <a:pt x="9914508" y="1676681"/>
                </a:lnTo>
                <a:lnTo>
                  <a:pt x="9914508" y="1674076"/>
                </a:lnTo>
                <a:lnTo>
                  <a:pt x="9913857" y="1671472"/>
                </a:lnTo>
                <a:lnTo>
                  <a:pt x="9913206" y="1670170"/>
                </a:lnTo>
                <a:lnTo>
                  <a:pt x="9912555" y="1668867"/>
                </a:lnTo>
                <a:lnTo>
                  <a:pt x="9909951" y="1666914"/>
                </a:lnTo>
                <a:lnTo>
                  <a:pt x="9907348" y="1664960"/>
                </a:lnTo>
                <a:lnTo>
                  <a:pt x="9904744" y="1663658"/>
                </a:lnTo>
                <a:lnTo>
                  <a:pt x="9902140" y="1663658"/>
                </a:lnTo>
                <a:lnTo>
                  <a:pt x="9898235" y="1667565"/>
                </a:lnTo>
                <a:lnTo>
                  <a:pt x="9894980" y="1670821"/>
                </a:lnTo>
                <a:lnTo>
                  <a:pt x="9893027" y="1671472"/>
                </a:lnTo>
                <a:lnTo>
                  <a:pt x="9890423" y="1671472"/>
                </a:lnTo>
                <a:lnTo>
                  <a:pt x="9888471" y="1671472"/>
                </a:lnTo>
                <a:lnTo>
                  <a:pt x="9885867" y="1670821"/>
                </a:lnTo>
                <a:lnTo>
                  <a:pt x="9881310" y="1669518"/>
                </a:lnTo>
                <a:lnTo>
                  <a:pt x="9877405" y="1668867"/>
                </a:lnTo>
                <a:lnTo>
                  <a:pt x="9874150" y="1668216"/>
                </a:lnTo>
                <a:lnTo>
                  <a:pt x="9870895" y="1667565"/>
                </a:lnTo>
                <a:lnTo>
                  <a:pt x="9868942" y="1667565"/>
                </a:lnTo>
                <a:lnTo>
                  <a:pt x="9866989" y="1667565"/>
                </a:lnTo>
                <a:lnTo>
                  <a:pt x="9865687" y="1667565"/>
                </a:lnTo>
                <a:lnTo>
                  <a:pt x="9864386" y="1668867"/>
                </a:lnTo>
                <a:lnTo>
                  <a:pt x="9862433" y="1670821"/>
                </a:lnTo>
                <a:lnTo>
                  <a:pt x="9861131" y="1674076"/>
                </a:lnTo>
                <a:lnTo>
                  <a:pt x="9859178" y="1677332"/>
                </a:lnTo>
                <a:lnTo>
                  <a:pt x="9858527" y="1681890"/>
                </a:lnTo>
                <a:lnTo>
                  <a:pt x="9855923" y="1689704"/>
                </a:lnTo>
                <a:lnTo>
                  <a:pt x="9853971" y="1696866"/>
                </a:lnTo>
                <a:lnTo>
                  <a:pt x="9852018" y="1701424"/>
                </a:lnTo>
                <a:lnTo>
                  <a:pt x="9850065" y="1708587"/>
                </a:lnTo>
                <a:lnTo>
                  <a:pt x="9847461" y="1716400"/>
                </a:lnTo>
                <a:lnTo>
                  <a:pt x="9844207" y="1722912"/>
                </a:lnTo>
                <a:lnTo>
                  <a:pt x="9840952" y="1724865"/>
                </a:lnTo>
                <a:lnTo>
                  <a:pt x="9836395" y="1728121"/>
                </a:lnTo>
                <a:lnTo>
                  <a:pt x="9834443" y="1730074"/>
                </a:lnTo>
                <a:lnTo>
                  <a:pt x="9832489" y="1731377"/>
                </a:lnTo>
                <a:lnTo>
                  <a:pt x="9831839" y="1733330"/>
                </a:lnTo>
                <a:lnTo>
                  <a:pt x="9831188" y="1735283"/>
                </a:lnTo>
                <a:lnTo>
                  <a:pt x="9829886" y="1740493"/>
                </a:lnTo>
                <a:lnTo>
                  <a:pt x="9829235" y="1747004"/>
                </a:lnTo>
                <a:lnTo>
                  <a:pt x="9829886" y="1753515"/>
                </a:lnTo>
                <a:lnTo>
                  <a:pt x="9831188" y="1758073"/>
                </a:lnTo>
                <a:lnTo>
                  <a:pt x="9831839" y="1760027"/>
                </a:lnTo>
                <a:lnTo>
                  <a:pt x="9833141" y="1762631"/>
                </a:lnTo>
                <a:lnTo>
                  <a:pt x="9835093" y="1764585"/>
                </a:lnTo>
                <a:lnTo>
                  <a:pt x="9837697" y="1766538"/>
                </a:lnTo>
                <a:lnTo>
                  <a:pt x="9842254" y="1769794"/>
                </a:lnTo>
                <a:lnTo>
                  <a:pt x="9844207" y="1771096"/>
                </a:lnTo>
                <a:lnTo>
                  <a:pt x="9847461" y="1771096"/>
                </a:lnTo>
                <a:lnTo>
                  <a:pt x="9852669" y="1772398"/>
                </a:lnTo>
                <a:lnTo>
                  <a:pt x="9858527" y="1774352"/>
                </a:lnTo>
                <a:lnTo>
                  <a:pt x="9861782" y="1776305"/>
                </a:lnTo>
                <a:lnTo>
                  <a:pt x="9863735" y="1778259"/>
                </a:lnTo>
                <a:lnTo>
                  <a:pt x="9865037" y="1781514"/>
                </a:lnTo>
                <a:lnTo>
                  <a:pt x="9866339" y="1784770"/>
                </a:lnTo>
                <a:lnTo>
                  <a:pt x="9867641" y="1788677"/>
                </a:lnTo>
                <a:lnTo>
                  <a:pt x="9869593" y="1795839"/>
                </a:lnTo>
                <a:lnTo>
                  <a:pt x="9871546" y="1801700"/>
                </a:lnTo>
                <a:lnTo>
                  <a:pt x="9876753" y="1810815"/>
                </a:lnTo>
                <a:lnTo>
                  <a:pt x="9882612" y="1821885"/>
                </a:lnTo>
                <a:lnTo>
                  <a:pt x="9885867" y="1827094"/>
                </a:lnTo>
                <a:lnTo>
                  <a:pt x="9888471" y="1831652"/>
                </a:lnTo>
                <a:lnTo>
                  <a:pt x="9891725" y="1834908"/>
                </a:lnTo>
                <a:lnTo>
                  <a:pt x="9894980" y="1837512"/>
                </a:lnTo>
                <a:lnTo>
                  <a:pt x="9899537" y="1839466"/>
                </a:lnTo>
                <a:lnTo>
                  <a:pt x="9904744" y="1840117"/>
                </a:lnTo>
                <a:lnTo>
                  <a:pt x="9910603" y="1840117"/>
                </a:lnTo>
                <a:lnTo>
                  <a:pt x="9915159" y="1840117"/>
                </a:lnTo>
                <a:lnTo>
                  <a:pt x="9921669" y="1838814"/>
                </a:lnTo>
                <a:lnTo>
                  <a:pt x="9930131" y="1837512"/>
                </a:lnTo>
                <a:lnTo>
                  <a:pt x="9935989" y="1841419"/>
                </a:lnTo>
                <a:lnTo>
                  <a:pt x="9941197" y="1845326"/>
                </a:lnTo>
                <a:lnTo>
                  <a:pt x="9942499" y="1849233"/>
                </a:lnTo>
                <a:lnTo>
                  <a:pt x="9943149" y="1853791"/>
                </a:lnTo>
                <a:lnTo>
                  <a:pt x="9943801" y="1857697"/>
                </a:lnTo>
                <a:lnTo>
                  <a:pt x="9943801" y="1860302"/>
                </a:lnTo>
                <a:lnTo>
                  <a:pt x="9938593" y="1862907"/>
                </a:lnTo>
                <a:lnTo>
                  <a:pt x="9935989" y="1862907"/>
                </a:lnTo>
                <a:lnTo>
                  <a:pt x="9931433" y="1862907"/>
                </a:lnTo>
                <a:lnTo>
                  <a:pt x="9926876" y="1861604"/>
                </a:lnTo>
                <a:lnTo>
                  <a:pt x="9922971" y="1859651"/>
                </a:lnTo>
                <a:lnTo>
                  <a:pt x="9920367" y="1858349"/>
                </a:lnTo>
                <a:lnTo>
                  <a:pt x="9917763" y="1853139"/>
                </a:lnTo>
                <a:lnTo>
                  <a:pt x="9915159" y="1850535"/>
                </a:lnTo>
                <a:lnTo>
                  <a:pt x="9913857" y="1849884"/>
                </a:lnTo>
                <a:lnTo>
                  <a:pt x="9912555" y="1849233"/>
                </a:lnTo>
                <a:lnTo>
                  <a:pt x="9910603" y="1849884"/>
                </a:lnTo>
                <a:lnTo>
                  <a:pt x="9908650" y="1849884"/>
                </a:lnTo>
                <a:lnTo>
                  <a:pt x="9906697" y="1851186"/>
                </a:lnTo>
                <a:lnTo>
                  <a:pt x="9904744" y="1852488"/>
                </a:lnTo>
                <a:lnTo>
                  <a:pt x="9903442" y="1853791"/>
                </a:lnTo>
                <a:lnTo>
                  <a:pt x="9902140" y="1855744"/>
                </a:lnTo>
                <a:lnTo>
                  <a:pt x="9900839" y="1858349"/>
                </a:lnTo>
                <a:lnTo>
                  <a:pt x="9900187" y="1861604"/>
                </a:lnTo>
                <a:lnTo>
                  <a:pt x="9899537" y="1865511"/>
                </a:lnTo>
                <a:lnTo>
                  <a:pt x="9899537" y="1868116"/>
                </a:lnTo>
                <a:lnTo>
                  <a:pt x="9899537" y="1879185"/>
                </a:lnTo>
                <a:lnTo>
                  <a:pt x="9898235" y="1892208"/>
                </a:lnTo>
                <a:lnTo>
                  <a:pt x="9897584" y="1904579"/>
                </a:lnTo>
                <a:lnTo>
                  <a:pt x="9897584" y="1913695"/>
                </a:lnTo>
                <a:lnTo>
                  <a:pt x="9897584" y="1930625"/>
                </a:lnTo>
                <a:lnTo>
                  <a:pt x="9898235" y="1950159"/>
                </a:lnTo>
                <a:lnTo>
                  <a:pt x="9898235" y="1959275"/>
                </a:lnTo>
                <a:lnTo>
                  <a:pt x="9899537" y="1968391"/>
                </a:lnTo>
                <a:lnTo>
                  <a:pt x="9900839" y="1976856"/>
                </a:lnTo>
                <a:lnTo>
                  <a:pt x="9902140" y="1983367"/>
                </a:lnTo>
                <a:lnTo>
                  <a:pt x="9903442" y="1991832"/>
                </a:lnTo>
                <a:lnTo>
                  <a:pt x="9905395" y="2000948"/>
                </a:lnTo>
                <a:lnTo>
                  <a:pt x="9908650" y="2009413"/>
                </a:lnTo>
                <a:lnTo>
                  <a:pt x="9912555" y="2016575"/>
                </a:lnTo>
                <a:lnTo>
                  <a:pt x="9921669" y="2025691"/>
                </a:lnTo>
                <a:lnTo>
                  <a:pt x="9930131" y="2034807"/>
                </a:lnTo>
                <a:lnTo>
                  <a:pt x="9932083" y="2040016"/>
                </a:lnTo>
                <a:lnTo>
                  <a:pt x="9933385" y="2046528"/>
                </a:lnTo>
                <a:lnTo>
                  <a:pt x="9933385" y="2053039"/>
                </a:lnTo>
                <a:lnTo>
                  <a:pt x="9933385" y="2057597"/>
                </a:lnTo>
                <a:lnTo>
                  <a:pt x="9926876" y="2062806"/>
                </a:lnTo>
                <a:lnTo>
                  <a:pt x="9922971" y="2065411"/>
                </a:lnTo>
                <a:lnTo>
                  <a:pt x="9922971" y="2068666"/>
                </a:lnTo>
                <a:lnTo>
                  <a:pt x="9923621" y="2074526"/>
                </a:lnTo>
                <a:lnTo>
                  <a:pt x="9923621" y="2081038"/>
                </a:lnTo>
                <a:lnTo>
                  <a:pt x="9922971" y="2085596"/>
                </a:lnTo>
                <a:lnTo>
                  <a:pt x="9922971" y="2088200"/>
                </a:lnTo>
                <a:lnTo>
                  <a:pt x="9922319" y="2092107"/>
                </a:lnTo>
                <a:lnTo>
                  <a:pt x="9921669" y="2096014"/>
                </a:lnTo>
                <a:lnTo>
                  <a:pt x="9920367" y="2098619"/>
                </a:lnTo>
                <a:lnTo>
                  <a:pt x="9912555" y="2098619"/>
                </a:lnTo>
                <a:lnTo>
                  <a:pt x="9907348" y="2098619"/>
                </a:lnTo>
                <a:lnTo>
                  <a:pt x="9904744" y="2090805"/>
                </a:lnTo>
                <a:lnTo>
                  <a:pt x="9899537" y="2080387"/>
                </a:lnTo>
                <a:lnTo>
                  <a:pt x="9900839" y="2073224"/>
                </a:lnTo>
                <a:lnTo>
                  <a:pt x="9902140" y="2065411"/>
                </a:lnTo>
                <a:lnTo>
                  <a:pt x="9899537" y="2062806"/>
                </a:lnTo>
                <a:lnTo>
                  <a:pt x="9895631" y="2059550"/>
                </a:lnTo>
                <a:lnTo>
                  <a:pt x="9893678" y="2057597"/>
                </a:lnTo>
                <a:lnTo>
                  <a:pt x="9891074" y="2056295"/>
                </a:lnTo>
                <a:lnTo>
                  <a:pt x="9889121" y="2055643"/>
                </a:lnTo>
                <a:lnTo>
                  <a:pt x="9887169" y="2054992"/>
                </a:lnTo>
                <a:lnTo>
                  <a:pt x="9884565" y="2056946"/>
                </a:lnTo>
                <a:lnTo>
                  <a:pt x="9879357" y="2060201"/>
                </a:lnTo>
                <a:lnTo>
                  <a:pt x="9878055" y="2068015"/>
                </a:lnTo>
                <a:lnTo>
                  <a:pt x="9877405" y="2077782"/>
                </a:lnTo>
                <a:lnTo>
                  <a:pt x="9876753" y="2080387"/>
                </a:lnTo>
                <a:lnTo>
                  <a:pt x="9875452" y="2082991"/>
                </a:lnTo>
                <a:lnTo>
                  <a:pt x="9873499" y="2086247"/>
                </a:lnTo>
                <a:lnTo>
                  <a:pt x="9871546" y="2088200"/>
                </a:lnTo>
                <a:lnTo>
                  <a:pt x="9869593" y="2087549"/>
                </a:lnTo>
                <a:lnTo>
                  <a:pt x="9866989" y="2086898"/>
                </a:lnTo>
                <a:lnTo>
                  <a:pt x="9863735" y="2084945"/>
                </a:lnTo>
                <a:lnTo>
                  <a:pt x="9861782" y="2082991"/>
                </a:lnTo>
                <a:lnTo>
                  <a:pt x="9861131" y="2081038"/>
                </a:lnTo>
                <a:lnTo>
                  <a:pt x="9861131" y="2078433"/>
                </a:lnTo>
                <a:lnTo>
                  <a:pt x="9861782" y="2075178"/>
                </a:lnTo>
                <a:lnTo>
                  <a:pt x="9862433" y="2071922"/>
                </a:lnTo>
                <a:lnTo>
                  <a:pt x="9863084" y="2068666"/>
                </a:lnTo>
                <a:lnTo>
                  <a:pt x="9863735" y="2065411"/>
                </a:lnTo>
                <a:lnTo>
                  <a:pt x="9863084" y="2062806"/>
                </a:lnTo>
                <a:lnTo>
                  <a:pt x="9861782" y="2060201"/>
                </a:lnTo>
                <a:lnTo>
                  <a:pt x="9860480" y="2058248"/>
                </a:lnTo>
                <a:lnTo>
                  <a:pt x="9857876" y="2056946"/>
                </a:lnTo>
                <a:lnTo>
                  <a:pt x="9853971" y="2055643"/>
                </a:lnTo>
                <a:lnTo>
                  <a:pt x="9851367" y="2054992"/>
                </a:lnTo>
                <a:lnTo>
                  <a:pt x="9846810" y="2057597"/>
                </a:lnTo>
                <a:lnTo>
                  <a:pt x="9844207" y="2060201"/>
                </a:lnTo>
                <a:lnTo>
                  <a:pt x="9840301" y="2057597"/>
                </a:lnTo>
                <a:lnTo>
                  <a:pt x="9836395" y="2053690"/>
                </a:lnTo>
                <a:lnTo>
                  <a:pt x="9833791" y="2050434"/>
                </a:lnTo>
                <a:lnTo>
                  <a:pt x="9831188" y="2047830"/>
                </a:lnTo>
                <a:lnTo>
                  <a:pt x="9830537" y="2044574"/>
                </a:lnTo>
                <a:lnTo>
                  <a:pt x="9830537" y="2040667"/>
                </a:lnTo>
                <a:lnTo>
                  <a:pt x="9830537" y="2036760"/>
                </a:lnTo>
                <a:lnTo>
                  <a:pt x="9831188" y="2032202"/>
                </a:lnTo>
                <a:lnTo>
                  <a:pt x="9831839" y="2028296"/>
                </a:lnTo>
                <a:lnTo>
                  <a:pt x="9831839" y="2023738"/>
                </a:lnTo>
                <a:lnTo>
                  <a:pt x="9831839" y="2019831"/>
                </a:lnTo>
                <a:lnTo>
                  <a:pt x="9831188" y="2016575"/>
                </a:lnTo>
                <a:lnTo>
                  <a:pt x="9828584" y="2013971"/>
                </a:lnTo>
                <a:lnTo>
                  <a:pt x="9825980" y="2010064"/>
                </a:lnTo>
                <a:lnTo>
                  <a:pt x="9823377" y="2007459"/>
                </a:lnTo>
                <a:lnTo>
                  <a:pt x="9820773" y="2006157"/>
                </a:lnTo>
                <a:lnTo>
                  <a:pt x="9813612" y="2003552"/>
                </a:lnTo>
                <a:lnTo>
                  <a:pt x="9805150" y="2000948"/>
                </a:lnTo>
                <a:lnTo>
                  <a:pt x="9802546" y="1999646"/>
                </a:lnTo>
                <a:lnTo>
                  <a:pt x="9798641" y="1997041"/>
                </a:lnTo>
                <a:lnTo>
                  <a:pt x="9795386" y="1993785"/>
                </a:lnTo>
                <a:lnTo>
                  <a:pt x="9792131" y="1991181"/>
                </a:lnTo>
                <a:lnTo>
                  <a:pt x="9789527" y="1981414"/>
                </a:lnTo>
                <a:lnTo>
                  <a:pt x="9787575" y="1972949"/>
                </a:lnTo>
                <a:lnTo>
                  <a:pt x="9782367" y="1974251"/>
                </a:lnTo>
                <a:lnTo>
                  <a:pt x="9777159" y="1975553"/>
                </a:lnTo>
                <a:lnTo>
                  <a:pt x="9775858" y="1980111"/>
                </a:lnTo>
                <a:lnTo>
                  <a:pt x="9776509" y="1985972"/>
                </a:lnTo>
                <a:lnTo>
                  <a:pt x="9777159" y="1991181"/>
                </a:lnTo>
                <a:lnTo>
                  <a:pt x="9777159" y="1995739"/>
                </a:lnTo>
                <a:lnTo>
                  <a:pt x="9777811" y="2002250"/>
                </a:lnTo>
                <a:lnTo>
                  <a:pt x="9779113" y="2008761"/>
                </a:lnTo>
                <a:lnTo>
                  <a:pt x="9779763" y="2012017"/>
                </a:lnTo>
                <a:lnTo>
                  <a:pt x="9780414" y="2015273"/>
                </a:lnTo>
                <a:lnTo>
                  <a:pt x="9780414" y="2018529"/>
                </a:lnTo>
                <a:lnTo>
                  <a:pt x="9779763" y="2021784"/>
                </a:lnTo>
                <a:lnTo>
                  <a:pt x="9779763" y="2025040"/>
                </a:lnTo>
                <a:lnTo>
                  <a:pt x="9779113" y="2028296"/>
                </a:lnTo>
                <a:lnTo>
                  <a:pt x="9778461" y="2032202"/>
                </a:lnTo>
                <a:lnTo>
                  <a:pt x="9777159" y="2034807"/>
                </a:lnTo>
                <a:lnTo>
                  <a:pt x="9775207" y="2036760"/>
                </a:lnTo>
                <a:lnTo>
                  <a:pt x="9772603" y="2038063"/>
                </a:lnTo>
                <a:lnTo>
                  <a:pt x="9769999" y="2038714"/>
                </a:lnTo>
                <a:lnTo>
                  <a:pt x="9767395" y="2039365"/>
                </a:lnTo>
                <a:lnTo>
                  <a:pt x="9761537" y="2040016"/>
                </a:lnTo>
                <a:lnTo>
                  <a:pt x="9756981" y="2040016"/>
                </a:lnTo>
                <a:lnTo>
                  <a:pt x="9750471" y="2037412"/>
                </a:lnTo>
                <a:lnTo>
                  <a:pt x="9743311" y="2034156"/>
                </a:lnTo>
                <a:lnTo>
                  <a:pt x="9736801" y="2030900"/>
                </a:lnTo>
                <a:lnTo>
                  <a:pt x="9731594" y="2029598"/>
                </a:lnTo>
                <a:lnTo>
                  <a:pt x="9727688" y="2032854"/>
                </a:lnTo>
                <a:lnTo>
                  <a:pt x="9724433" y="2037412"/>
                </a:lnTo>
                <a:lnTo>
                  <a:pt x="9721179" y="2043272"/>
                </a:lnTo>
                <a:lnTo>
                  <a:pt x="9718575" y="2047830"/>
                </a:lnTo>
                <a:lnTo>
                  <a:pt x="9717924" y="2051085"/>
                </a:lnTo>
                <a:lnTo>
                  <a:pt x="9717924" y="2054341"/>
                </a:lnTo>
                <a:lnTo>
                  <a:pt x="9717924" y="2058248"/>
                </a:lnTo>
                <a:lnTo>
                  <a:pt x="9718575" y="2062806"/>
                </a:lnTo>
                <a:lnTo>
                  <a:pt x="9719226" y="2067364"/>
                </a:lnTo>
                <a:lnTo>
                  <a:pt x="9719226" y="2071271"/>
                </a:lnTo>
                <a:lnTo>
                  <a:pt x="9719226" y="2075178"/>
                </a:lnTo>
                <a:lnTo>
                  <a:pt x="9718575" y="2077782"/>
                </a:lnTo>
                <a:lnTo>
                  <a:pt x="9716622" y="2084294"/>
                </a:lnTo>
                <a:lnTo>
                  <a:pt x="9713367" y="2090154"/>
                </a:lnTo>
                <a:lnTo>
                  <a:pt x="9711415" y="2092758"/>
                </a:lnTo>
                <a:lnTo>
                  <a:pt x="9709462" y="2095363"/>
                </a:lnTo>
                <a:lnTo>
                  <a:pt x="9708160" y="2097316"/>
                </a:lnTo>
                <a:lnTo>
                  <a:pt x="9706207" y="2098619"/>
                </a:lnTo>
                <a:lnTo>
                  <a:pt x="9704905" y="2100572"/>
                </a:lnTo>
                <a:lnTo>
                  <a:pt x="9702301" y="2102525"/>
                </a:lnTo>
                <a:lnTo>
                  <a:pt x="9699697" y="2104479"/>
                </a:lnTo>
                <a:lnTo>
                  <a:pt x="9697094" y="2105781"/>
                </a:lnTo>
                <a:lnTo>
                  <a:pt x="9690584" y="2109688"/>
                </a:lnTo>
                <a:lnTo>
                  <a:pt x="9686028" y="2113595"/>
                </a:lnTo>
                <a:lnTo>
                  <a:pt x="9680169" y="2122060"/>
                </a:lnTo>
                <a:lnTo>
                  <a:pt x="9677565" y="2129874"/>
                </a:lnTo>
                <a:lnTo>
                  <a:pt x="9676264" y="2133780"/>
                </a:lnTo>
                <a:lnTo>
                  <a:pt x="9674962" y="2141594"/>
                </a:lnTo>
                <a:lnTo>
                  <a:pt x="9673009" y="2149408"/>
                </a:lnTo>
                <a:lnTo>
                  <a:pt x="9672358" y="2155268"/>
                </a:lnTo>
                <a:lnTo>
                  <a:pt x="9670405" y="2159826"/>
                </a:lnTo>
                <a:lnTo>
                  <a:pt x="9668452" y="2165035"/>
                </a:lnTo>
                <a:lnTo>
                  <a:pt x="9666499" y="2170895"/>
                </a:lnTo>
                <a:lnTo>
                  <a:pt x="9664547" y="2175453"/>
                </a:lnTo>
                <a:lnTo>
                  <a:pt x="9659990" y="2181965"/>
                </a:lnTo>
                <a:lnTo>
                  <a:pt x="9654783" y="2190429"/>
                </a:lnTo>
                <a:lnTo>
                  <a:pt x="9654132" y="2193034"/>
                </a:lnTo>
                <a:lnTo>
                  <a:pt x="9654132" y="2195639"/>
                </a:lnTo>
                <a:lnTo>
                  <a:pt x="9655433" y="2198894"/>
                </a:lnTo>
                <a:lnTo>
                  <a:pt x="9656735" y="2202150"/>
                </a:lnTo>
                <a:lnTo>
                  <a:pt x="9659339" y="2208661"/>
                </a:lnTo>
                <a:lnTo>
                  <a:pt x="9661943" y="2213219"/>
                </a:lnTo>
                <a:lnTo>
                  <a:pt x="9667151" y="2217126"/>
                </a:lnTo>
                <a:lnTo>
                  <a:pt x="9673009" y="2221033"/>
                </a:lnTo>
                <a:lnTo>
                  <a:pt x="9676264" y="2222986"/>
                </a:lnTo>
                <a:lnTo>
                  <a:pt x="9678867" y="2224940"/>
                </a:lnTo>
                <a:lnTo>
                  <a:pt x="9680820" y="2226893"/>
                </a:lnTo>
                <a:lnTo>
                  <a:pt x="9682122" y="2228847"/>
                </a:lnTo>
                <a:lnTo>
                  <a:pt x="9684726" y="2234707"/>
                </a:lnTo>
                <a:lnTo>
                  <a:pt x="9685377" y="2240567"/>
                </a:lnTo>
                <a:lnTo>
                  <a:pt x="9686028" y="2247078"/>
                </a:lnTo>
                <a:lnTo>
                  <a:pt x="9686028" y="2252288"/>
                </a:lnTo>
                <a:lnTo>
                  <a:pt x="9685377" y="2258799"/>
                </a:lnTo>
                <a:lnTo>
                  <a:pt x="9684726" y="2266613"/>
                </a:lnTo>
                <a:lnTo>
                  <a:pt x="9684726" y="2269868"/>
                </a:lnTo>
                <a:lnTo>
                  <a:pt x="9684726" y="2273775"/>
                </a:lnTo>
                <a:lnTo>
                  <a:pt x="9684726" y="2277031"/>
                </a:lnTo>
                <a:lnTo>
                  <a:pt x="9686028" y="2280286"/>
                </a:lnTo>
                <a:lnTo>
                  <a:pt x="9686028" y="2283542"/>
                </a:lnTo>
                <a:lnTo>
                  <a:pt x="9687330" y="2286798"/>
                </a:lnTo>
                <a:lnTo>
                  <a:pt x="9689283" y="2290054"/>
                </a:lnTo>
                <a:lnTo>
                  <a:pt x="9691235" y="2293960"/>
                </a:lnTo>
                <a:lnTo>
                  <a:pt x="9695141" y="2300472"/>
                </a:lnTo>
                <a:lnTo>
                  <a:pt x="9698396" y="2305681"/>
                </a:lnTo>
                <a:lnTo>
                  <a:pt x="9700999" y="2310890"/>
                </a:lnTo>
                <a:lnTo>
                  <a:pt x="9702952" y="2317401"/>
                </a:lnTo>
                <a:lnTo>
                  <a:pt x="9704905" y="2323913"/>
                </a:lnTo>
                <a:lnTo>
                  <a:pt x="9706207" y="2328471"/>
                </a:lnTo>
                <a:lnTo>
                  <a:pt x="9708160" y="2336284"/>
                </a:lnTo>
                <a:lnTo>
                  <a:pt x="9709462" y="2346051"/>
                </a:lnTo>
                <a:lnTo>
                  <a:pt x="9710763" y="2355167"/>
                </a:lnTo>
                <a:lnTo>
                  <a:pt x="9710763" y="2362330"/>
                </a:lnTo>
                <a:lnTo>
                  <a:pt x="9710113" y="2376004"/>
                </a:lnTo>
                <a:lnTo>
                  <a:pt x="9707509" y="2392282"/>
                </a:lnTo>
                <a:lnTo>
                  <a:pt x="9706207" y="2400747"/>
                </a:lnTo>
                <a:lnTo>
                  <a:pt x="9705556" y="2408561"/>
                </a:lnTo>
                <a:lnTo>
                  <a:pt x="9705556" y="2415072"/>
                </a:lnTo>
                <a:lnTo>
                  <a:pt x="9706207" y="2420932"/>
                </a:lnTo>
                <a:lnTo>
                  <a:pt x="9707509" y="2426141"/>
                </a:lnTo>
                <a:lnTo>
                  <a:pt x="9709462" y="2432002"/>
                </a:lnTo>
                <a:lnTo>
                  <a:pt x="9712065" y="2439164"/>
                </a:lnTo>
                <a:lnTo>
                  <a:pt x="9715320" y="2445676"/>
                </a:lnTo>
                <a:lnTo>
                  <a:pt x="9721179" y="2458698"/>
                </a:lnTo>
                <a:lnTo>
                  <a:pt x="9726386" y="2469768"/>
                </a:lnTo>
                <a:lnTo>
                  <a:pt x="9728990" y="2476930"/>
                </a:lnTo>
                <a:lnTo>
                  <a:pt x="9732895" y="2485395"/>
                </a:lnTo>
                <a:lnTo>
                  <a:pt x="9736150" y="2494511"/>
                </a:lnTo>
                <a:lnTo>
                  <a:pt x="9739405" y="2502976"/>
                </a:lnTo>
                <a:lnTo>
                  <a:pt x="9740056" y="2508185"/>
                </a:lnTo>
                <a:lnTo>
                  <a:pt x="9740056" y="2515347"/>
                </a:lnTo>
                <a:lnTo>
                  <a:pt x="9740707" y="2523161"/>
                </a:lnTo>
                <a:lnTo>
                  <a:pt x="9741358" y="2528370"/>
                </a:lnTo>
                <a:lnTo>
                  <a:pt x="9744613" y="2532277"/>
                </a:lnTo>
                <a:lnTo>
                  <a:pt x="9748518" y="2536835"/>
                </a:lnTo>
                <a:lnTo>
                  <a:pt x="9752424" y="2540742"/>
                </a:lnTo>
                <a:lnTo>
                  <a:pt x="9756981" y="2543998"/>
                </a:lnTo>
                <a:lnTo>
                  <a:pt x="9760886" y="2543998"/>
                </a:lnTo>
                <a:lnTo>
                  <a:pt x="9765443" y="2542695"/>
                </a:lnTo>
                <a:lnTo>
                  <a:pt x="9769348" y="2540091"/>
                </a:lnTo>
                <a:lnTo>
                  <a:pt x="9771952" y="2538137"/>
                </a:lnTo>
                <a:lnTo>
                  <a:pt x="9773905" y="2536184"/>
                </a:lnTo>
                <a:lnTo>
                  <a:pt x="9775207" y="2532928"/>
                </a:lnTo>
                <a:lnTo>
                  <a:pt x="9777159" y="2529672"/>
                </a:lnTo>
                <a:lnTo>
                  <a:pt x="9778461" y="2525766"/>
                </a:lnTo>
                <a:lnTo>
                  <a:pt x="9780414" y="2518603"/>
                </a:lnTo>
                <a:lnTo>
                  <a:pt x="9782367" y="2512743"/>
                </a:lnTo>
                <a:lnTo>
                  <a:pt x="9786273" y="2510138"/>
                </a:lnTo>
                <a:lnTo>
                  <a:pt x="9790829" y="2506883"/>
                </a:lnTo>
                <a:lnTo>
                  <a:pt x="9793433" y="2505580"/>
                </a:lnTo>
                <a:lnTo>
                  <a:pt x="9796037" y="2504278"/>
                </a:lnTo>
                <a:lnTo>
                  <a:pt x="9797990" y="2502976"/>
                </a:lnTo>
                <a:lnTo>
                  <a:pt x="9799943" y="2502976"/>
                </a:lnTo>
                <a:lnTo>
                  <a:pt x="9801245" y="2502325"/>
                </a:lnTo>
                <a:lnTo>
                  <a:pt x="9803197" y="2502325"/>
                </a:lnTo>
                <a:lnTo>
                  <a:pt x="9805801" y="2502325"/>
                </a:lnTo>
                <a:lnTo>
                  <a:pt x="9809056" y="2502976"/>
                </a:lnTo>
                <a:lnTo>
                  <a:pt x="9814263" y="2504929"/>
                </a:lnTo>
                <a:lnTo>
                  <a:pt x="9818820" y="2505580"/>
                </a:lnTo>
                <a:lnTo>
                  <a:pt x="9825980" y="2507534"/>
                </a:lnTo>
                <a:lnTo>
                  <a:pt x="9834443" y="2509487"/>
                </a:lnTo>
                <a:lnTo>
                  <a:pt x="9838348" y="2510789"/>
                </a:lnTo>
                <a:lnTo>
                  <a:pt x="9842254" y="2512092"/>
                </a:lnTo>
                <a:lnTo>
                  <a:pt x="9844857" y="2514045"/>
                </a:lnTo>
                <a:lnTo>
                  <a:pt x="9846810" y="2515347"/>
                </a:lnTo>
                <a:lnTo>
                  <a:pt x="9848112" y="2520557"/>
                </a:lnTo>
                <a:lnTo>
                  <a:pt x="9848112" y="2527068"/>
                </a:lnTo>
                <a:lnTo>
                  <a:pt x="9848112" y="2533579"/>
                </a:lnTo>
                <a:lnTo>
                  <a:pt x="9846810" y="2538137"/>
                </a:lnTo>
                <a:lnTo>
                  <a:pt x="9843555" y="2540742"/>
                </a:lnTo>
                <a:lnTo>
                  <a:pt x="9839650" y="2543998"/>
                </a:lnTo>
                <a:lnTo>
                  <a:pt x="9835744" y="2545951"/>
                </a:lnTo>
                <a:lnTo>
                  <a:pt x="9831188" y="2546602"/>
                </a:lnTo>
                <a:lnTo>
                  <a:pt x="9829886" y="2547253"/>
                </a:lnTo>
                <a:lnTo>
                  <a:pt x="9827933" y="2547904"/>
                </a:lnTo>
                <a:lnTo>
                  <a:pt x="9825980" y="2547904"/>
                </a:lnTo>
                <a:lnTo>
                  <a:pt x="9823377" y="2547904"/>
                </a:lnTo>
                <a:lnTo>
                  <a:pt x="9818820" y="2547253"/>
                </a:lnTo>
                <a:lnTo>
                  <a:pt x="9816216" y="2546602"/>
                </a:lnTo>
                <a:lnTo>
                  <a:pt x="9812961" y="2549207"/>
                </a:lnTo>
                <a:lnTo>
                  <a:pt x="9809707" y="2551811"/>
                </a:lnTo>
                <a:lnTo>
                  <a:pt x="9807103" y="2554416"/>
                </a:lnTo>
                <a:lnTo>
                  <a:pt x="9805150" y="2557020"/>
                </a:lnTo>
                <a:lnTo>
                  <a:pt x="9805801" y="2561578"/>
                </a:lnTo>
                <a:lnTo>
                  <a:pt x="9807754" y="2566787"/>
                </a:lnTo>
                <a:lnTo>
                  <a:pt x="9810357" y="2572648"/>
                </a:lnTo>
                <a:lnTo>
                  <a:pt x="9811009" y="2577206"/>
                </a:lnTo>
                <a:lnTo>
                  <a:pt x="9809056" y="2579810"/>
                </a:lnTo>
                <a:lnTo>
                  <a:pt x="9806452" y="2581764"/>
                </a:lnTo>
                <a:lnTo>
                  <a:pt x="9804499" y="2584368"/>
                </a:lnTo>
                <a:lnTo>
                  <a:pt x="9802546" y="2585019"/>
                </a:lnTo>
                <a:lnTo>
                  <a:pt x="9797339" y="2586321"/>
                </a:lnTo>
                <a:lnTo>
                  <a:pt x="9790829" y="2586973"/>
                </a:lnTo>
                <a:lnTo>
                  <a:pt x="9784971" y="2587624"/>
                </a:lnTo>
                <a:lnTo>
                  <a:pt x="9779763" y="2587624"/>
                </a:lnTo>
                <a:lnTo>
                  <a:pt x="9773254" y="2589577"/>
                </a:lnTo>
                <a:lnTo>
                  <a:pt x="9766093" y="2592833"/>
                </a:lnTo>
                <a:lnTo>
                  <a:pt x="9762839" y="2594786"/>
                </a:lnTo>
                <a:lnTo>
                  <a:pt x="9760235" y="2596089"/>
                </a:lnTo>
                <a:lnTo>
                  <a:pt x="9758282" y="2598042"/>
                </a:lnTo>
                <a:lnTo>
                  <a:pt x="9756981" y="2599995"/>
                </a:lnTo>
                <a:lnTo>
                  <a:pt x="9755027" y="2603251"/>
                </a:lnTo>
                <a:lnTo>
                  <a:pt x="9754377" y="2607158"/>
                </a:lnTo>
                <a:lnTo>
                  <a:pt x="9753726" y="2611065"/>
                </a:lnTo>
                <a:lnTo>
                  <a:pt x="9753726" y="2614972"/>
                </a:lnTo>
                <a:lnTo>
                  <a:pt x="9753726" y="2622785"/>
                </a:lnTo>
                <a:lnTo>
                  <a:pt x="9754377" y="2627994"/>
                </a:lnTo>
                <a:lnTo>
                  <a:pt x="9755027" y="2635157"/>
                </a:lnTo>
                <a:lnTo>
                  <a:pt x="9756981" y="2642971"/>
                </a:lnTo>
                <a:lnTo>
                  <a:pt x="9758282" y="2651435"/>
                </a:lnTo>
                <a:lnTo>
                  <a:pt x="9759584" y="2656644"/>
                </a:lnTo>
                <a:lnTo>
                  <a:pt x="9758933" y="2661202"/>
                </a:lnTo>
                <a:lnTo>
                  <a:pt x="9757631" y="2666412"/>
                </a:lnTo>
                <a:lnTo>
                  <a:pt x="9756329" y="2671621"/>
                </a:lnTo>
                <a:lnTo>
                  <a:pt x="9754377" y="2674876"/>
                </a:lnTo>
                <a:lnTo>
                  <a:pt x="9751773" y="2676179"/>
                </a:lnTo>
                <a:lnTo>
                  <a:pt x="9747867" y="2678132"/>
                </a:lnTo>
                <a:lnTo>
                  <a:pt x="9744613" y="2679434"/>
                </a:lnTo>
                <a:lnTo>
                  <a:pt x="9741358" y="2679434"/>
                </a:lnTo>
                <a:lnTo>
                  <a:pt x="9740056" y="2678132"/>
                </a:lnTo>
                <a:lnTo>
                  <a:pt x="9738754" y="2676830"/>
                </a:lnTo>
                <a:lnTo>
                  <a:pt x="9737452" y="2674225"/>
                </a:lnTo>
                <a:lnTo>
                  <a:pt x="9736801" y="2672272"/>
                </a:lnTo>
                <a:lnTo>
                  <a:pt x="9735499" y="2667714"/>
                </a:lnTo>
                <a:lnTo>
                  <a:pt x="9734197" y="2664458"/>
                </a:lnTo>
                <a:lnTo>
                  <a:pt x="9731594" y="2663156"/>
                </a:lnTo>
                <a:lnTo>
                  <a:pt x="9728990" y="2663156"/>
                </a:lnTo>
                <a:lnTo>
                  <a:pt x="9726386" y="2663807"/>
                </a:lnTo>
                <a:lnTo>
                  <a:pt x="9723783" y="2664458"/>
                </a:lnTo>
                <a:lnTo>
                  <a:pt x="9721829" y="2667714"/>
                </a:lnTo>
                <a:lnTo>
                  <a:pt x="9720528" y="2672272"/>
                </a:lnTo>
                <a:lnTo>
                  <a:pt x="9719226" y="2677481"/>
                </a:lnTo>
                <a:lnTo>
                  <a:pt x="9718575" y="2682039"/>
                </a:lnTo>
                <a:lnTo>
                  <a:pt x="9719226" y="2687899"/>
                </a:lnTo>
                <a:lnTo>
                  <a:pt x="9719877" y="2695062"/>
                </a:lnTo>
                <a:lnTo>
                  <a:pt x="9720528" y="2703526"/>
                </a:lnTo>
                <a:lnTo>
                  <a:pt x="9721179" y="2710038"/>
                </a:lnTo>
                <a:lnTo>
                  <a:pt x="9720528" y="2715247"/>
                </a:lnTo>
                <a:lnTo>
                  <a:pt x="9719226" y="2721107"/>
                </a:lnTo>
                <a:lnTo>
                  <a:pt x="9717924" y="2724363"/>
                </a:lnTo>
                <a:lnTo>
                  <a:pt x="9716622" y="2726967"/>
                </a:lnTo>
                <a:lnTo>
                  <a:pt x="9715320" y="2728921"/>
                </a:lnTo>
                <a:lnTo>
                  <a:pt x="9713367" y="2730223"/>
                </a:lnTo>
                <a:lnTo>
                  <a:pt x="9712065" y="2732176"/>
                </a:lnTo>
                <a:lnTo>
                  <a:pt x="9710763" y="2734130"/>
                </a:lnTo>
                <a:lnTo>
                  <a:pt x="9708160" y="2735432"/>
                </a:lnTo>
                <a:lnTo>
                  <a:pt x="9705556" y="2736734"/>
                </a:lnTo>
                <a:lnTo>
                  <a:pt x="9700349" y="2738688"/>
                </a:lnTo>
                <a:lnTo>
                  <a:pt x="9695792" y="2740641"/>
                </a:lnTo>
                <a:lnTo>
                  <a:pt x="9688631" y="2741944"/>
                </a:lnTo>
                <a:lnTo>
                  <a:pt x="9678867" y="2742595"/>
                </a:lnTo>
                <a:lnTo>
                  <a:pt x="9669754" y="2741944"/>
                </a:lnTo>
                <a:lnTo>
                  <a:pt x="9661943" y="2740641"/>
                </a:lnTo>
                <a:lnTo>
                  <a:pt x="9657386" y="2739990"/>
                </a:lnTo>
                <a:lnTo>
                  <a:pt x="9652179" y="2737386"/>
                </a:lnTo>
                <a:lnTo>
                  <a:pt x="9649575" y="2736083"/>
                </a:lnTo>
                <a:lnTo>
                  <a:pt x="9647622" y="2734130"/>
                </a:lnTo>
                <a:lnTo>
                  <a:pt x="9645669" y="2732176"/>
                </a:lnTo>
                <a:lnTo>
                  <a:pt x="9644367" y="2730223"/>
                </a:lnTo>
                <a:lnTo>
                  <a:pt x="9642415" y="2727619"/>
                </a:lnTo>
                <a:lnTo>
                  <a:pt x="9641113" y="2722409"/>
                </a:lnTo>
                <a:lnTo>
                  <a:pt x="9640462" y="2719805"/>
                </a:lnTo>
                <a:lnTo>
                  <a:pt x="9640462" y="2717200"/>
                </a:lnTo>
                <a:lnTo>
                  <a:pt x="9641113" y="2714596"/>
                </a:lnTo>
                <a:lnTo>
                  <a:pt x="9641764" y="2712642"/>
                </a:lnTo>
                <a:lnTo>
                  <a:pt x="9642415" y="2711340"/>
                </a:lnTo>
                <a:lnTo>
                  <a:pt x="9643717" y="2710038"/>
                </a:lnTo>
                <a:lnTo>
                  <a:pt x="9645019" y="2709387"/>
                </a:lnTo>
                <a:lnTo>
                  <a:pt x="9647622" y="2709387"/>
                </a:lnTo>
                <a:lnTo>
                  <a:pt x="9652830" y="2708735"/>
                </a:lnTo>
                <a:lnTo>
                  <a:pt x="9657386" y="2707433"/>
                </a:lnTo>
                <a:lnTo>
                  <a:pt x="9661943" y="2704178"/>
                </a:lnTo>
                <a:lnTo>
                  <a:pt x="9667151" y="2699620"/>
                </a:lnTo>
                <a:lnTo>
                  <a:pt x="9673009" y="2694410"/>
                </a:lnTo>
                <a:lnTo>
                  <a:pt x="9677565" y="2689852"/>
                </a:lnTo>
                <a:lnTo>
                  <a:pt x="9680169" y="2685295"/>
                </a:lnTo>
                <a:lnTo>
                  <a:pt x="9686028" y="2679434"/>
                </a:lnTo>
                <a:lnTo>
                  <a:pt x="9690584" y="2672923"/>
                </a:lnTo>
                <a:lnTo>
                  <a:pt x="9693188" y="2667063"/>
                </a:lnTo>
                <a:lnTo>
                  <a:pt x="9693188" y="2664458"/>
                </a:lnTo>
                <a:lnTo>
                  <a:pt x="9693188" y="2661854"/>
                </a:lnTo>
                <a:lnTo>
                  <a:pt x="9692537" y="2659249"/>
                </a:lnTo>
                <a:lnTo>
                  <a:pt x="9690584" y="2656644"/>
                </a:lnTo>
                <a:lnTo>
                  <a:pt x="9688631" y="2654691"/>
                </a:lnTo>
                <a:lnTo>
                  <a:pt x="9686028" y="2653389"/>
                </a:lnTo>
                <a:lnTo>
                  <a:pt x="9682122" y="2652086"/>
                </a:lnTo>
                <a:lnTo>
                  <a:pt x="9680169" y="2651435"/>
                </a:lnTo>
                <a:lnTo>
                  <a:pt x="9674962" y="2652738"/>
                </a:lnTo>
                <a:lnTo>
                  <a:pt x="9669754" y="2654040"/>
                </a:lnTo>
                <a:lnTo>
                  <a:pt x="9667151" y="2660551"/>
                </a:lnTo>
                <a:lnTo>
                  <a:pt x="9664547" y="2667063"/>
                </a:lnTo>
                <a:lnTo>
                  <a:pt x="9659990" y="2675527"/>
                </a:lnTo>
                <a:lnTo>
                  <a:pt x="9654783" y="2682039"/>
                </a:lnTo>
                <a:lnTo>
                  <a:pt x="9652179" y="2684643"/>
                </a:lnTo>
                <a:lnTo>
                  <a:pt x="9647622" y="2687248"/>
                </a:lnTo>
                <a:lnTo>
                  <a:pt x="9643717" y="2689201"/>
                </a:lnTo>
                <a:lnTo>
                  <a:pt x="9639160" y="2689852"/>
                </a:lnTo>
                <a:lnTo>
                  <a:pt x="9637207" y="2688550"/>
                </a:lnTo>
                <a:lnTo>
                  <a:pt x="9633953" y="2685946"/>
                </a:lnTo>
                <a:lnTo>
                  <a:pt x="9631349" y="2682039"/>
                </a:lnTo>
                <a:lnTo>
                  <a:pt x="9629396" y="2679434"/>
                </a:lnTo>
                <a:lnTo>
                  <a:pt x="9625490" y="2676830"/>
                </a:lnTo>
                <a:lnTo>
                  <a:pt x="9621585" y="2673574"/>
                </a:lnTo>
                <a:lnTo>
                  <a:pt x="9619632" y="2672272"/>
                </a:lnTo>
                <a:lnTo>
                  <a:pt x="9617679" y="2670969"/>
                </a:lnTo>
                <a:lnTo>
                  <a:pt x="9615726" y="2669667"/>
                </a:lnTo>
                <a:lnTo>
                  <a:pt x="9613773" y="2669667"/>
                </a:lnTo>
                <a:lnTo>
                  <a:pt x="9609868" y="2670318"/>
                </a:lnTo>
                <a:lnTo>
                  <a:pt x="9604660" y="2672272"/>
                </a:lnTo>
                <a:lnTo>
                  <a:pt x="9600103" y="2674876"/>
                </a:lnTo>
                <a:lnTo>
                  <a:pt x="9596198" y="2676830"/>
                </a:lnTo>
                <a:lnTo>
                  <a:pt x="9593594" y="2680085"/>
                </a:lnTo>
                <a:lnTo>
                  <a:pt x="9591641" y="2684643"/>
                </a:lnTo>
                <a:lnTo>
                  <a:pt x="9589037" y="2689201"/>
                </a:lnTo>
                <a:lnTo>
                  <a:pt x="9588387" y="2692457"/>
                </a:lnTo>
                <a:lnTo>
                  <a:pt x="9589689" y="2700922"/>
                </a:lnTo>
                <a:lnTo>
                  <a:pt x="9590990" y="2707433"/>
                </a:lnTo>
                <a:lnTo>
                  <a:pt x="9588387" y="2710689"/>
                </a:lnTo>
                <a:lnTo>
                  <a:pt x="9584481" y="2713945"/>
                </a:lnTo>
                <a:lnTo>
                  <a:pt x="9581226" y="2715898"/>
                </a:lnTo>
                <a:lnTo>
                  <a:pt x="9578623" y="2717851"/>
                </a:lnTo>
                <a:lnTo>
                  <a:pt x="9571462" y="2715898"/>
                </a:lnTo>
                <a:lnTo>
                  <a:pt x="9563000" y="2712642"/>
                </a:lnTo>
                <a:lnTo>
                  <a:pt x="9558443" y="2708735"/>
                </a:lnTo>
                <a:lnTo>
                  <a:pt x="9554538" y="2704829"/>
                </a:lnTo>
                <a:lnTo>
                  <a:pt x="9552585" y="2705480"/>
                </a:lnTo>
                <a:lnTo>
                  <a:pt x="9551283" y="2706131"/>
                </a:lnTo>
                <a:lnTo>
                  <a:pt x="9549330" y="2707433"/>
                </a:lnTo>
                <a:lnTo>
                  <a:pt x="9547377" y="2709387"/>
                </a:lnTo>
                <a:lnTo>
                  <a:pt x="9544773" y="2713945"/>
                </a:lnTo>
                <a:lnTo>
                  <a:pt x="9542170" y="2717851"/>
                </a:lnTo>
                <a:lnTo>
                  <a:pt x="9539566" y="2720456"/>
                </a:lnTo>
                <a:lnTo>
                  <a:pt x="9536962" y="2723712"/>
                </a:lnTo>
                <a:lnTo>
                  <a:pt x="9534359" y="2726967"/>
                </a:lnTo>
                <a:lnTo>
                  <a:pt x="9531755" y="2728270"/>
                </a:lnTo>
                <a:lnTo>
                  <a:pt x="9529802" y="2728270"/>
                </a:lnTo>
                <a:lnTo>
                  <a:pt x="9526547" y="2728921"/>
                </a:lnTo>
                <a:lnTo>
                  <a:pt x="9523943" y="2728270"/>
                </a:lnTo>
                <a:lnTo>
                  <a:pt x="9520689" y="2728270"/>
                </a:lnTo>
                <a:lnTo>
                  <a:pt x="9517434" y="2727619"/>
                </a:lnTo>
                <a:lnTo>
                  <a:pt x="9514179" y="2726967"/>
                </a:lnTo>
                <a:lnTo>
                  <a:pt x="9511575" y="2727619"/>
                </a:lnTo>
                <a:lnTo>
                  <a:pt x="9508972" y="2728270"/>
                </a:lnTo>
                <a:lnTo>
                  <a:pt x="9506368" y="2728921"/>
                </a:lnTo>
                <a:lnTo>
                  <a:pt x="9502462" y="2732176"/>
                </a:lnTo>
                <a:lnTo>
                  <a:pt x="9499208" y="2735432"/>
                </a:lnTo>
                <a:lnTo>
                  <a:pt x="9496604" y="2738037"/>
                </a:lnTo>
                <a:lnTo>
                  <a:pt x="9494651" y="2745199"/>
                </a:lnTo>
                <a:lnTo>
                  <a:pt x="9491396" y="2756269"/>
                </a:lnTo>
                <a:lnTo>
                  <a:pt x="9488793" y="2760175"/>
                </a:lnTo>
                <a:lnTo>
                  <a:pt x="9486189" y="2764082"/>
                </a:lnTo>
                <a:lnTo>
                  <a:pt x="9483585" y="2767989"/>
                </a:lnTo>
                <a:lnTo>
                  <a:pt x="9480330" y="2771896"/>
                </a:lnTo>
                <a:lnTo>
                  <a:pt x="9479029" y="2773849"/>
                </a:lnTo>
                <a:lnTo>
                  <a:pt x="9478377" y="2775803"/>
                </a:lnTo>
                <a:lnTo>
                  <a:pt x="9477727" y="2777756"/>
                </a:lnTo>
                <a:lnTo>
                  <a:pt x="9478377" y="2779710"/>
                </a:lnTo>
                <a:lnTo>
                  <a:pt x="9479029" y="2781012"/>
                </a:lnTo>
                <a:lnTo>
                  <a:pt x="9480330" y="2782965"/>
                </a:lnTo>
                <a:lnTo>
                  <a:pt x="9481632" y="2784268"/>
                </a:lnTo>
                <a:lnTo>
                  <a:pt x="9483585" y="2784268"/>
                </a:lnTo>
                <a:lnTo>
                  <a:pt x="9490095" y="2785570"/>
                </a:lnTo>
                <a:lnTo>
                  <a:pt x="9496604" y="2786872"/>
                </a:lnTo>
                <a:lnTo>
                  <a:pt x="9497255" y="2787523"/>
                </a:lnTo>
                <a:lnTo>
                  <a:pt x="9497255" y="2788174"/>
                </a:lnTo>
                <a:lnTo>
                  <a:pt x="9497255" y="2788826"/>
                </a:lnTo>
                <a:lnTo>
                  <a:pt x="9497255" y="2790128"/>
                </a:lnTo>
                <a:lnTo>
                  <a:pt x="9496604" y="2792732"/>
                </a:lnTo>
                <a:lnTo>
                  <a:pt x="9496604" y="2794686"/>
                </a:lnTo>
                <a:lnTo>
                  <a:pt x="9494000" y="2797290"/>
                </a:lnTo>
                <a:lnTo>
                  <a:pt x="9491396" y="2799895"/>
                </a:lnTo>
                <a:lnTo>
                  <a:pt x="9489443" y="2802499"/>
                </a:lnTo>
                <a:lnTo>
                  <a:pt x="9488793" y="2805104"/>
                </a:lnTo>
                <a:lnTo>
                  <a:pt x="9486840" y="2805755"/>
                </a:lnTo>
                <a:lnTo>
                  <a:pt x="9484887" y="2807709"/>
                </a:lnTo>
                <a:lnTo>
                  <a:pt x="9484236" y="2810313"/>
                </a:lnTo>
                <a:lnTo>
                  <a:pt x="9483585" y="2812266"/>
                </a:lnTo>
                <a:lnTo>
                  <a:pt x="9482934" y="2813569"/>
                </a:lnTo>
                <a:lnTo>
                  <a:pt x="9482283" y="2814871"/>
                </a:lnTo>
                <a:lnTo>
                  <a:pt x="9482283" y="2816173"/>
                </a:lnTo>
                <a:lnTo>
                  <a:pt x="9482934" y="2817476"/>
                </a:lnTo>
                <a:lnTo>
                  <a:pt x="9484236" y="2819429"/>
                </a:lnTo>
                <a:lnTo>
                  <a:pt x="9486189" y="2820080"/>
                </a:lnTo>
                <a:lnTo>
                  <a:pt x="9488142" y="2820731"/>
                </a:lnTo>
                <a:lnTo>
                  <a:pt x="9491396" y="2820731"/>
                </a:lnTo>
                <a:lnTo>
                  <a:pt x="9494000" y="2820080"/>
                </a:lnTo>
                <a:lnTo>
                  <a:pt x="9497906" y="2818778"/>
                </a:lnTo>
                <a:lnTo>
                  <a:pt x="9501161" y="2818127"/>
                </a:lnTo>
                <a:lnTo>
                  <a:pt x="9503764" y="2817476"/>
                </a:lnTo>
                <a:lnTo>
                  <a:pt x="9507019" y="2816824"/>
                </a:lnTo>
                <a:lnTo>
                  <a:pt x="9508972" y="2817476"/>
                </a:lnTo>
                <a:lnTo>
                  <a:pt x="9511575" y="2818778"/>
                </a:lnTo>
                <a:lnTo>
                  <a:pt x="9513528" y="2820731"/>
                </a:lnTo>
                <a:lnTo>
                  <a:pt x="9516132" y="2822685"/>
                </a:lnTo>
                <a:lnTo>
                  <a:pt x="9516783" y="2825289"/>
                </a:lnTo>
                <a:lnTo>
                  <a:pt x="9515481" y="2829847"/>
                </a:lnTo>
                <a:lnTo>
                  <a:pt x="9513528" y="2835056"/>
                </a:lnTo>
                <a:lnTo>
                  <a:pt x="9512227" y="2837661"/>
                </a:lnTo>
                <a:lnTo>
                  <a:pt x="9510274" y="2839614"/>
                </a:lnTo>
                <a:lnTo>
                  <a:pt x="9508321" y="2841568"/>
                </a:lnTo>
                <a:lnTo>
                  <a:pt x="9506368" y="2842870"/>
                </a:lnTo>
                <a:lnTo>
                  <a:pt x="9501811" y="2845475"/>
                </a:lnTo>
                <a:lnTo>
                  <a:pt x="9495953" y="2848079"/>
                </a:lnTo>
                <a:lnTo>
                  <a:pt x="9489443" y="2850033"/>
                </a:lnTo>
                <a:lnTo>
                  <a:pt x="9483585" y="2850684"/>
                </a:lnTo>
                <a:lnTo>
                  <a:pt x="9474472" y="2846777"/>
                </a:lnTo>
                <a:lnTo>
                  <a:pt x="9466010" y="2842870"/>
                </a:lnTo>
                <a:lnTo>
                  <a:pt x="9463406" y="2843521"/>
                </a:lnTo>
                <a:lnTo>
                  <a:pt x="9459500" y="2844823"/>
                </a:lnTo>
                <a:lnTo>
                  <a:pt x="9455595" y="2846126"/>
                </a:lnTo>
                <a:lnTo>
                  <a:pt x="9452991" y="2848079"/>
                </a:lnTo>
                <a:lnTo>
                  <a:pt x="9450387" y="2856544"/>
                </a:lnTo>
                <a:lnTo>
                  <a:pt x="9447783" y="2864358"/>
                </a:lnTo>
                <a:lnTo>
                  <a:pt x="9438019" y="2867613"/>
                </a:lnTo>
                <a:lnTo>
                  <a:pt x="9429557" y="2871520"/>
                </a:lnTo>
                <a:lnTo>
                  <a:pt x="9428255" y="2873473"/>
                </a:lnTo>
                <a:lnTo>
                  <a:pt x="9427604" y="2875427"/>
                </a:lnTo>
                <a:lnTo>
                  <a:pt x="9426953" y="2877380"/>
                </a:lnTo>
                <a:lnTo>
                  <a:pt x="9426953" y="2879334"/>
                </a:lnTo>
                <a:lnTo>
                  <a:pt x="9426953" y="2885845"/>
                </a:lnTo>
                <a:lnTo>
                  <a:pt x="9426953" y="2891705"/>
                </a:lnTo>
                <a:lnTo>
                  <a:pt x="9424349" y="2894310"/>
                </a:lnTo>
                <a:lnTo>
                  <a:pt x="9420444" y="2896914"/>
                </a:lnTo>
                <a:lnTo>
                  <a:pt x="9417189" y="2898868"/>
                </a:lnTo>
                <a:lnTo>
                  <a:pt x="9414585" y="2899519"/>
                </a:lnTo>
                <a:lnTo>
                  <a:pt x="9409378" y="2896914"/>
                </a:lnTo>
                <a:lnTo>
                  <a:pt x="9404170" y="2894310"/>
                </a:lnTo>
                <a:lnTo>
                  <a:pt x="9400265" y="2894961"/>
                </a:lnTo>
                <a:lnTo>
                  <a:pt x="9395057" y="2896263"/>
                </a:lnTo>
                <a:lnTo>
                  <a:pt x="9390501" y="2897566"/>
                </a:lnTo>
                <a:lnTo>
                  <a:pt x="9386595" y="2899519"/>
                </a:lnTo>
                <a:lnTo>
                  <a:pt x="9380736" y="2902124"/>
                </a:lnTo>
                <a:lnTo>
                  <a:pt x="9373576" y="2905379"/>
                </a:lnTo>
                <a:lnTo>
                  <a:pt x="9369670" y="2907333"/>
                </a:lnTo>
                <a:lnTo>
                  <a:pt x="9366415" y="2909937"/>
                </a:lnTo>
                <a:lnTo>
                  <a:pt x="9363161" y="2911891"/>
                </a:lnTo>
                <a:lnTo>
                  <a:pt x="9361208" y="2915146"/>
                </a:lnTo>
                <a:lnTo>
                  <a:pt x="9358604" y="2917751"/>
                </a:lnTo>
                <a:lnTo>
                  <a:pt x="9356001" y="2922960"/>
                </a:lnTo>
                <a:lnTo>
                  <a:pt x="9354048" y="2928169"/>
                </a:lnTo>
                <a:lnTo>
                  <a:pt x="9353397" y="2932727"/>
                </a:lnTo>
                <a:lnTo>
                  <a:pt x="9354048" y="2934680"/>
                </a:lnTo>
                <a:lnTo>
                  <a:pt x="9355349" y="2936634"/>
                </a:lnTo>
                <a:lnTo>
                  <a:pt x="9356651" y="2939238"/>
                </a:lnTo>
                <a:lnTo>
                  <a:pt x="9358604" y="2941843"/>
                </a:lnTo>
                <a:lnTo>
                  <a:pt x="9363161" y="2946401"/>
                </a:lnTo>
                <a:lnTo>
                  <a:pt x="9365765" y="2950308"/>
                </a:lnTo>
                <a:lnTo>
                  <a:pt x="9367717" y="2952912"/>
                </a:lnTo>
                <a:lnTo>
                  <a:pt x="9369670" y="2956168"/>
                </a:lnTo>
                <a:lnTo>
                  <a:pt x="9370972" y="2960075"/>
                </a:lnTo>
                <a:lnTo>
                  <a:pt x="9370972" y="2963982"/>
                </a:lnTo>
                <a:lnTo>
                  <a:pt x="9370321" y="2967237"/>
                </a:lnTo>
                <a:lnTo>
                  <a:pt x="9369019" y="2971795"/>
                </a:lnTo>
                <a:lnTo>
                  <a:pt x="9368369" y="2973749"/>
                </a:lnTo>
                <a:lnTo>
                  <a:pt x="9367067" y="2976353"/>
                </a:lnTo>
                <a:lnTo>
                  <a:pt x="9365114" y="2977656"/>
                </a:lnTo>
                <a:lnTo>
                  <a:pt x="9363812" y="2978958"/>
                </a:lnTo>
                <a:lnTo>
                  <a:pt x="9360557" y="2980260"/>
                </a:lnTo>
                <a:lnTo>
                  <a:pt x="9356001" y="2980911"/>
                </a:lnTo>
                <a:lnTo>
                  <a:pt x="9351444" y="2980260"/>
                </a:lnTo>
                <a:lnTo>
                  <a:pt x="9348189" y="2978958"/>
                </a:lnTo>
                <a:lnTo>
                  <a:pt x="9346237" y="2978958"/>
                </a:lnTo>
                <a:lnTo>
                  <a:pt x="9344283" y="2977656"/>
                </a:lnTo>
                <a:lnTo>
                  <a:pt x="9342331" y="2976353"/>
                </a:lnTo>
                <a:lnTo>
                  <a:pt x="9341029" y="2975051"/>
                </a:lnTo>
                <a:lnTo>
                  <a:pt x="9337774" y="2971795"/>
                </a:lnTo>
                <a:lnTo>
                  <a:pt x="9335821" y="2969191"/>
                </a:lnTo>
                <a:lnTo>
                  <a:pt x="9333869" y="2964633"/>
                </a:lnTo>
                <a:lnTo>
                  <a:pt x="9333217" y="2958773"/>
                </a:lnTo>
                <a:lnTo>
                  <a:pt x="9331916" y="2952912"/>
                </a:lnTo>
                <a:lnTo>
                  <a:pt x="9330614" y="2947703"/>
                </a:lnTo>
                <a:lnTo>
                  <a:pt x="9328010" y="2946401"/>
                </a:lnTo>
                <a:lnTo>
                  <a:pt x="9325406" y="2945750"/>
                </a:lnTo>
                <a:lnTo>
                  <a:pt x="9322803" y="2945750"/>
                </a:lnTo>
                <a:lnTo>
                  <a:pt x="9320199" y="2945099"/>
                </a:lnTo>
                <a:lnTo>
                  <a:pt x="9318246" y="2945750"/>
                </a:lnTo>
                <a:lnTo>
                  <a:pt x="9314991" y="2947052"/>
                </a:lnTo>
                <a:lnTo>
                  <a:pt x="9312387" y="2948354"/>
                </a:lnTo>
                <a:lnTo>
                  <a:pt x="9310435" y="2950308"/>
                </a:lnTo>
                <a:lnTo>
                  <a:pt x="9304576" y="2957470"/>
                </a:lnTo>
                <a:lnTo>
                  <a:pt x="9299369" y="2963982"/>
                </a:lnTo>
                <a:lnTo>
                  <a:pt x="9294161" y="2970493"/>
                </a:lnTo>
                <a:lnTo>
                  <a:pt x="9287652" y="2977656"/>
                </a:lnTo>
                <a:lnTo>
                  <a:pt x="9280491" y="2985469"/>
                </a:lnTo>
                <a:lnTo>
                  <a:pt x="9273982" y="2991981"/>
                </a:lnTo>
                <a:lnTo>
                  <a:pt x="9267473" y="2996539"/>
                </a:lnTo>
                <a:lnTo>
                  <a:pt x="9260963" y="3001748"/>
                </a:lnTo>
                <a:lnTo>
                  <a:pt x="9254454" y="3007608"/>
                </a:lnTo>
                <a:lnTo>
                  <a:pt x="9248595" y="3012166"/>
                </a:lnTo>
                <a:lnTo>
                  <a:pt x="9242086" y="3016073"/>
                </a:lnTo>
                <a:lnTo>
                  <a:pt x="9234925" y="3019980"/>
                </a:lnTo>
                <a:lnTo>
                  <a:pt x="9227765" y="3023886"/>
                </a:lnTo>
                <a:lnTo>
                  <a:pt x="9223209" y="3027142"/>
                </a:lnTo>
                <a:lnTo>
                  <a:pt x="9218652" y="3030398"/>
                </a:lnTo>
                <a:lnTo>
                  <a:pt x="9213445" y="3034305"/>
                </a:lnTo>
                <a:lnTo>
                  <a:pt x="9208237" y="3038863"/>
                </a:lnTo>
                <a:lnTo>
                  <a:pt x="9205633" y="3042769"/>
                </a:lnTo>
                <a:lnTo>
                  <a:pt x="9203680" y="3047979"/>
                </a:lnTo>
                <a:lnTo>
                  <a:pt x="9201727" y="3053839"/>
                </a:lnTo>
                <a:lnTo>
                  <a:pt x="9199775" y="3061001"/>
                </a:lnTo>
                <a:lnTo>
                  <a:pt x="9197822" y="3066210"/>
                </a:lnTo>
                <a:lnTo>
                  <a:pt x="9192614" y="3070117"/>
                </a:lnTo>
                <a:lnTo>
                  <a:pt x="9187407" y="3074024"/>
                </a:lnTo>
                <a:lnTo>
                  <a:pt x="9178293" y="3079233"/>
                </a:lnTo>
                <a:lnTo>
                  <a:pt x="9171784" y="3083791"/>
                </a:lnTo>
                <a:lnTo>
                  <a:pt x="9169831" y="3089000"/>
                </a:lnTo>
                <a:lnTo>
                  <a:pt x="9167879" y="3095512"/>
                </a:lnTo>
                <a:lnTo>
                  <a:pt x="9165926" y="3102023"/>
                </a:lnTo>
                <a:lnTo>
                  <a:pt x="9163973" y="3107232"/>
                </a:lnTo>
                <a:lnTo>
                  <a:pt x="9160718" y="3113744"/>
                </a:lnTo>
                <a:lnTo>
                  <a:pt x="9156161" y="3122208"/>
                </a:lnTo>
                <a:lnTo>
                  <a:pt x="9151605" y="3130673"/>
                </a:lnTo>
                <a:lnTo>
                  <a:pt x="9148350" y="3137185"/>
                </a:lnTo>
                <a:lnTo>
                  <a:pt x="9147049" y="3144347"/>
                </a:lnTo>
                <a:lnTo>
                  <a:pt x="9145095" y="3152812"/>
                </a:lnTo>
                <a:lnTo>
                  <a:pt x="9143143" y="3161277"/>
                </a:lnTo>
                <a:lnTo>
                  <a:pt x="9141190" y="3168439"/>
                </a:lnTo>
                <a:lnTo>
                  <a:pt x="9140539" y="3174951"/>
                </a:lnTo>
                <a:lnTo>
                  <a:pt x="9139888" y="3182764"/>
                </a:lnTo>
                <a:lnTo>
                  <a:pt x="9139888" y="3189927"/>
                </a:lnTo>
                <a:lnTo>
                  <a:pt x="9141190" y="3196438"/>
                </a:lnTo>
                <a:lnTo>
                  <a:pt x="9141841" y="3200996"/>
                </a:lnTo>
                <a:lnTo>
                  <a:pt x="9142492" y="3205554"/>
                </a:lnTo>
                <a:lnTo>
                  <a:pt x="9144445" y="3210763"/>
                </a:lnTo>
                <a:lnTo>
                  <a:pt x="9146397" y="3215972"/>
                </a:lnTo>
                <a:lnTo>
                  <a:pt x="9150954" y="3225739"/>
                </a:lnTo>
                <a:lnTo>
                  <a:pt x="9153558" y="3234855"/>
                </a:lnTo>
                <a:lnTo>
                  <a:pt x="9153558" y="3240064"/>
                </a:lnTo>
                <a:lnTo>
                  <a:pt x="9152256" y="3246576"/>
                </a:lnTo>
                <a:lnTo>
                  <a:pt x="9151605" y="3253738"/>
                </a:lnTo>
                <a:lnTo>
                  <a:pt x="9150954" y="3260250"/>
                </a:lnTo>
                <a:lnTo>
                  <a:pt x="9148350" y="3264808"/>
                </a:lnTo>
                <a:lnTo>
                  <a:pt x="9144445" y="3271319"/>
                </a:lnTo>
                <a:lnTo>
                  <a:pt x="9139888" y="3276528"/>
                </a:lnTo>
                <a:lnTo>
                  <a:pt x="9135983" y="3281086"/>
                </a:lnTo>
                <a:lnTo>
                  <a:pt x="9130775" y="3287597"/>
                </a:lnTo>
                <a:lnTo>
                  <a:pt x="9126218" y="3296713"/>
                </a:lnTo>
                <a:lnTo>
                  <a:pt x="9125567" y="3301271"/>
                </a:lnTo>
                <a:lnTo>
                  <a:pt x="9124917" y="3307132"/>
                </a:lnTo>
                <a:lnTo>
                  <a:pt x="9123615" y="3312992"/>
                </a:lnTo>
                <a:lnTo>
                  <a:pt x="9123615" y="3319503"/>
                </a:lnTo>
                <a:lnTo>
                  <a:pt x="9123615" y="3322759"/>
                </a:lnTo>
                <a:lnTo>
                  <a:pt x="9124917" y="3327317"/>
                </a:lnTo>
                <a:lnTo>
                  <a:pt x="9126869" y="3332526"/>
                </a:lnTo>
                <a:lnTo>
                  <a:pt x="9128171" y="3337084"/>
                </a:lnTo>
                <a:lnTo>
                  <a:pt x="9130775" y="3342293"/>
                </a:lnTo>
                <a:lnTo>
                  <a:pt x="9133379" y="3348804"/>
                </a:lnTo>
                <a:lnTo>
                  <a:pt x="9135983" y="3355316"/>
                </a:lnTo>
                <a:lnTo>
                  <a:pt x="9138586" y="3359874"/>
                </a:lnTo>
                <a:lnTo>
                  <a:pt x="9137935" y="3366385"/>
                </a:lnTo>
                <a:lnTo>
                  <a:pt x="9137284" y="3374199"/>
                </a:lnTo>
                <a:lnTo>
                  <a:pt x="9136633" y="3381361"/>
                </a:lnTo>
                <a:lnTo>
                  <a:pt x="9135983" y="3385919"/>
                </a:lnTo>
                <a:lnTo>
                  <a:pt x="9133379" y="3392431"/>
                </a:lnTo>
                <a:lnTo>
                  <a:pt x="9129473" y="3398942"/>
                </a:lnTo>
                <a:lnTo>
                  <a:pt x="9126218" y="3405453"/>
                </a:lnTo>
                <a:lnTo>
                  <a:pt x="9123615" y="3411314"/>
                </a:lnTo>
                <a:lnTo>
                  <a:pt x="9123615" y="3418476"/>
                </a:lnTo>
                <a:lnTo>
                  <a:pt x="9124917" y="3426290"/>
                </a:lnTo>
                <a:lnTo>
                  <a:pt x="9125567" y="3434104"/>
                </a:lnTo>
                <a:lnTo>
                  <a:pt x="9126218" y="3439313"/>
                </a:lnTo>
                <a:lnTo>
                  <a:pt x="9126218" y="3443871"/>
                </a:lnTo>
                <a:lnTo>
                  <a:pt x="9125567" y="3449731"/>
                </a:lnTo>
                <a:lnTo>
                  <a:pt x="9124917" y="3454940"/>
                </a:lnTo>
                <a:lnTo>
                  <a:pt x="9123615" y="3460149"/>
                </a:lnTo>
                <a:lnTo>
                  <a:pt x="9119058" y="3463405"/>
                </a:lnTo>
                <a:lnTo>
                  <a:pt x="9113199" y="3467312"/>
                </a:lnTo>
                <a:lnTo>
                  <a:pt x="9111897" y="3472521"/>
                </a:lnTo>
                <a:lnTo>
                  <a:pt x="9111897" y="3479032"/>
                </a:lnTo>
                <a:lnTo>
                  <a:pt x="9111897" y="3484892"/>
                </a:lnTo>
                <a:lnTo>
                  <a:pt x="9110596" y="3488799"/>
                </a:lnTo>
                <a:lnTo>
                  <a:pt x="9102785" y="3497264"/>
                </a:lnTo>
                <a:lnTo>
                  <a:pt x="9095624" y="3506380"/>
                </a:lnTo>
                <a:lnTo>
                  <a:pt x="9095624" y="3511589"/>
                </a:lnTo>
                <a:lnTo>
                  <a:pt x="9096926" y="3518752"/>
                </a:lnTo>
                <a:lnTo>
                  <a:pt x="9097577" y="3526565"/>
                </a:lnTo>
                <a:lnTo>
                  <a:pt x="9098228" y="3531774"/>
                </a:lnTo>
                <a:lnTo>
                  <a:pt x="9095624" y="3540890"/>
                </a:lnTo>
                <a:lnTo>
                  <a:pt x="9093020" y="3549355"/>
                </a:lnTo>
                <a:lnTo>
                  <a:pt x="9091719" y="3553913"/>
                </a:lnTo>
                <a:lnTo>
                  <a:pt x="9091067" y="3558471"/>
                </a:lnTo>
                <a:lnTo>
                  <a:pt x="9091719" y="3563029"/>
                </a:lnTo>
                <a:lnTo>
                  <a:pt x="9093020" y="3567587"/>
                </a:lnTo>
                <a:lnTo>
                  <a:pt x="9095624" y="3570843"/>
                </a:lnTo>
                <a:lnTo>
                  <a:pt x="9098228" y="3574749"/>
                </a:lnTo>
                <a:lnTo>
                  <a:pt x="9099530" y="3579959"/>
                </a:lnTo>
                <a:lnTo>
                  <a:pt x="9100181" y="3583865"/>
                </a:lnTo>
                <a:lnTo>
                  <a:pt x="9100181" y="3588423"/>
                </a:lnTo>
                <a:lnTo>
                  <a:pt x="9100181" y="3591028"/>
                </a:lnTo>
                <a:lnTo>
                  <a:pt x="9097577" y="3596237"/>
                </a:lnTo>
                <a:lnTo>
                  <a:pt x="9093020" y="3602097"/>
                </a:lnTo>
                <a:lnTo>
                  <a:pt x="9088464" y="3606655"/>
                </a:lnTo>
                <a:lnTo>
                  <a:pt x="9085209" y="3611213"/>
                </a:lnTo>
                <a:lnTo>
                  <a:pt x="9085209" y="3616422"/>
                </a:lnTo>
                <a:lnTo>
                  <a:pt x="9085209" y="3622934"/>
                </a:lnTo>
                <a:lnTo>
                  <a:pt x="9085209" y="3628794"/>
                </a:lnTo>
                <a:lnTo>
                  <a:pt x="9085209" y="3634003"/>
                </a:lnTo>
                <a:lnTo>
                  <a:pt x="9085860" y="3647026"/>
                </a:lnTo>
                <a:lnTo>
                  <a:pt x="9087813" y="3662002"/>
                </a:lnTo>
                <a:lnTo>
                  <a:pt x="9090417" y="3676978"/>
                </a:lnTo>
                <a:lnTo>
                  <a:pt x="9093020" y="3690652"/>
                </a:lnTo>
                <a:lnTo>
                  <a:pt x="9093020" y="3697815"/>
                </a:lnTo>
                <a:lnTo>
                  <a:pt x="9094322" y="3706279"/>
                </a:lnTo>
                <a:lnTo>
                  <a:pt x="9094973" y="3714093"/>
                </a:lnTo>
                <a:lnTo>
                  <a:pt x="9095624" y="3721256"/>
                </a:lnTo>
                <a:lnTo>
                  <a:pt x="9094973" y="3726465"/>
                </a:lnTo>
                <a:lnTo>
                  <a:pt x="9093671" y="3732976"/>
                </a:lnTo>
                <a:lnTo>
                  <a:pt x="9092369" y="3738836"/>
                </a:lnTo>
                <a:lnTo>
                  <a:pt x="9090417" y="3744045"/>
                </a:lnTo>
                <a:lnTo>
                  <a:pt x="9085860" y="3748603"/>
                </a:lnTo>
                <a:lnTo>
                  <a:pt x="9080653" y="3753161"/>
                </a:lnTo>
                <a:lnTo>
                  <a:pt x="9075445" y="3757719"/>
                </a:lnTo>
                <a:lnTo>
                  <a:pt x="9072190" y="3761626"/>
                </a:lnTo>
                <a:lnTo>
                  <a:pt x="9070888" y="3767486"/>
                </a:lnTo>
                <a:lnTo>
                  <a:pt x="9069587" y="3774649"/>
                </a:lnTo>
                <a:lnTo>
                  <a:pt x="9068935" y="3781811"/>
                </a:lnTo>
                <a:lnTo>
                  <a:pt x="9067633" y="3787672"/>
                </a:lnTo>
                <a:lnTo>
                  <a:pt x="9067633" y="3792230"/>
                </a:lnTo>
                <a:lnTo>
                  <a:pt x="9066983" y="3796788"/>
                </a:lnTo>
                <a:lnTo>
                  <a:pt x="9066332" y="3801346"/>
                </a:lnTo>
                <a:lnTo>
                  <a:pt x="9065030" y="3805904"/>
                </a:lnTo>
                <a:lnTo>
                  <a:pt x="9058521" y="3812415"/>
                </a:lnTo>
                <a:lnTo>
                  <a:pt x="9051360" y="3820880"/>
                </a:lnTo>
                <a:lnTo>
                  <a:pt x="9050709" y="3823484"/>
                </a:lnTo>
                <a:lnTo>
                  <a:pt x="9050709" y="3826089"/>
                </a:lnTo>
                <a:lnTo>
                  <a:pt x="9051360" y="3829996"/>
                </a:lnTo>
                <a:lnTo>
                  <a:pt x="9052011" y="3833251"/>
                </a:lnTo>
                <a:lnTo>
                  <a:pt x="9053313" y="3839112"/>
                </a:lnTo>
                <a:lnTo>
                  <a:pt x="9053964" y="3841065"/>
                </a:lnTo>
                <a:lnTo>
                  <a:pt x="9056567" y="3849530"/>
                </a:lnTo>
                <a:lnTo>
                  <a:pt x="9059171" y="3859297"/>
                </a:lnTo>
                <a:lnTo>
                  <a:pt x="9058521" y="3867762"/>
                </a:lnTo>
                <a:lnTo>
                  <a:pt x="9055917" y="3878180"/>
                </a:lnTo>
                <a:lnTo>
                  <a:pt x="9052662" y="3888598"/>
                </a:lnTo>
                <a:lnTo>
                  <a:pt x="9048756" y="3897714"/>
                </a:lnTo>
                <a:lnTo>
                  <a:pt x="9044200" y="3901621"/>
                </a:lnTo>
                <a:lnTo>
                  <a:pt x="9037690" y="3906179"/>
                </a:lnTo>
                <a:lnTo>
                  <a:pt x="9034435" y="3908132"/>
                </a:lnTo>
                <a:lnTo>
                  <a:pt x="9031181" y="3910737"/>
                </a:lnTo>
                <a:lnTo>
                  <a:pt x="9028577" y="3913341"/>
                </a:lnTo>
                <a:lnTo>
                  <a:pt x="9025973" y="3915946"/>
                </a:lnTo>
                <a:lnTo>
                  <a:pt x="9024021" y="3917248"/>
                </a:lnTo>
                <a:lnTo>
                  <a:pt x="9022068" y="3919853"/>
                </a:lnTo>
                <a:lnTo>
                  <a:pt x="9020115" y="3922457"/>
                </a:lnTo>
                <a:lnTo>
                  <a:pt x="9018162" y="3925713"/>
                </a:lnTo>
                <a:lnTo>
                  <a:pt x="9014907" y="3932224"/>
                </a:lnTo>
                <a:lnTo>
                  <a:pt x="9013605" y="3936131"/>
                </a:lnTo>
                <a:lnTo>
                  <a:pt x="9012955" y="3940038"/>
                </a:lnTo>
                <a:lnTo>
                  <a:pt x="9012303" y="3949805"/>
                </a:lnTo>
                <a:lnTo>
                  <a:pt x="9011653" y="3962177"/>
                </a:lnTo>
                <a:lnTo>
                  <a:pt x="9011002" y="3971944"/>
                </a:lnTo>
                <a:lnTo>
                  <a:pt x="9011653" y="3976502"/>
                </a:lnTo>
                <a:lnTo>
                  <a:pt x="9012955" y="3983013"/>
                </a:lnTo>
                <a:lnTo>
                  <a:pt x="9013605" y="3985618"/>
                </a:lnTo>
                <a:lnTo>
                  <a:pt x="9014907" y="3988873"/>
                </a:lnTo>
                <a:lnTo>
                  <a:pt x="9016860" y="3990827"/>
                </a:lnTo>
                <a:lnTo>
                  <a:pt x="9018813" y="3992129"/>
                </a:lnTo>
                <a:lnTo>
                  <a:pt x="9021417" y="3993431"/>
                </a:lnTo>
                <a:lnTo>
                  <a:pt x="9025973" y="3994734"/>
                </a:lnTo>
                <a:lnTo>
                  <a:pt x="9030530" y="3995385"/>
                </a:lnTo>
                <a:lnTo>
                  <a:pt x="9033785" y="3995385"/>
                </a:lnTo>
                <a:lnTo>
                  <a:pt x="9042898" y="3986920"/>
                </a:lnTo>
                <a:lnTo>
                  <a:pt x="9051360" y="3979106"/>
                </a:lnTo>
                <a:lnTo>
                  <a:pt x="9054615" y="3980409"/>
                </a:lnTo>
                <a:lnTo>
                  <a:pt x="9059171" y="3981711"/>
                </a:lnTo>
                <a:lnTo>
                  <a:pt x="9063728" y="3984315"/>
                </a:lnTo>
                <a:lnTo>
                  <a:pt x="9068935" y="3988222"/>
                </a:lnTo>
                <a:lnTo>
                  <a:pt x="9070888" y="3989525"/>
                </a:lnTo>
                <a:lnTo>
                  <a:pt x="9073492" y="3990827"/>
                </a:lnTo>
                <a:lnTo>
                  <a:pt x="9075445" y="3991478"/>
                </a:lnTo>
                <a:lnTo>
                  <a:pt x="9077398" y="3992129"/>
                </a:lnTo>
                <a:lnTo>
                  <a:pt x="9081954" y="3990827"/>
                </a:lnTo>
                <a:lnTo>
                  <a:pt x="9087813" y="3988222"/>
                </a:lnTo>
                <a:lnTo>
                  <a:pt x="9093020" y="3984315"/>
                </a:lnTo>
                <a:lnTo>
                  <a:pt x="9098228" y="3981711"/>
                </a:lnTo>
                <a:lnTo>
                  <a:pt x="9099530" y="3979106"/>
                </a:lnTo>
                <a:lnTo>
                  <a:pt x="9102133" y="3974548"/>
                </a:lnTo>
                <a:lnTo>
                  <a:pt x="9103435" y="3972595"/>
                </a:lnTo>
                <a:lnTo>
                  <a:pt x="9104737" y="3970642"/>
                </a:lnTo>
                <a:lnTo>
                  <a:pt x="9106039" y="3969339"/>
                </a:lnTo>
                <a:lnTo>
                  <a:pt x="9107992" y="3969339"/>
                </a:lnTo>
                <a:lnTo>
                  <a:pt x="9109945" y="3967386"/>
                </a:lnTo>
                <a:lnTo>
                  <a:pt x="9112549" y="3966735"/>
                </a:lnTo>
                <a:lnTo>
                  <a:pt x="9115152" y="3966084"/>
                </a:lnTo>
                <a:lnTo>
                  <a:pt x="9118407" y="3965432"/>
                </a:lnTo>
                <a:lnTo>
                  <a:pt x="9123615" y="3965432"/>
                </a:lnTo>
                <a:lnTo>
                  <a:pt x="9128171" y="3964130"/>
                </a:lnTo>
                <a:lnTo>
                  <a:pt x="9130124" y="3960874"/>
                </a:lnTo>
                <a:lnTo>
                  <a:pt x="9132728" y="3955014"/>
                </a:lnTo>
                <a:lnTo>
                  <a:pt x="9134029" y="3952410"/>
                </a:lnTo>
                <a:lnTo>
                  <a:pt x="9135331" y="3949805"/>
                </a:lnTo>
                <a:lnTo>
                  <a:pt x="9136633" y="3947852"/>
                </a:lnTo>
                <a:lnTo>
                  <a:pt x="9138586" y="3946549"/>
                </a:lnTo>
                <a:lnTo>
                  <a:pt x="9141190" y="3944596"/>
                </a:lnTo>
                <a:lnTo>
                  <a:pt x="9145095" y="3944596"/>
                </a:lnTo>
                <a:lnTo>
                  <a:pt x="9148350" y="3944596"/>
                </a:lnTo>
                <a:lnTo>
                  <a:pt x="9150954" y="3946549"/>
                </a:lnTo>
                <a:lnTo>
                  <a:pt x="9152907" y="3946549"/>
                </a:lnTo>
                <a:lnTo>
                  <a:pt x="9155511" y="3947852"/>
                </a:lnTo>
                <a:lnTo>
                  <a:pt x="9157463" y="3949154"/>
                </a:lnTo>
                <a:lnTo>
                  <a:pt x="9159416" y="3950456"/>
                </a:lnTo>
                <a:lnTo>
                  <a:pt x="9162671" y="3953712"/>
                </a:lnTo>
                <a:lnTo>
                  <a:pt x="9163973" y="3956316"/>
                </a:lnTo>
                <a:lnTo>
                  <a:pt x="9164624" y="3958921"/>
                </a:lnTo>
                <a:lnTo>
                  <a:pt x="9163973" y="3960874"/>
                </a:lnTo>
                <a:lnTo>
                  <a:pt x="9162671" y="3964130"/>
                </a:lnTo>
                <a:lnTo>
                  <a:pt x="9161369" y="3966735"/>
                </a:lnTo>
                <a:lnTo>
                  <a:pt x="9160067" y="3969339"/>
                </a:lnTo>
                <a:lnTo>
                  <a:pt x="9158765" y="3971944"/>
                </a:lnTo>
                <a:lnTo>
                  <a:pt x="9158765" y="3974548"/>
                </a:lnTo>
                <a:lnTo>
                  <a:pt x="9158765" y="3977153"/>
                </a:lnTo>
                <a:lnTo>
                  <a:pt x="9160718" y="3979757"/>
                </a:lnTo>
                <a:lnTo>
                  <a:pt x="9163322" y="3981711"/>
                </a:lnTo>
                <a:lnTo>
                  <a:pt x="9166577" y="3983664"/>
                </a:lnTo>
                <a:lnTo>
                  <a:pt x="9170482" y="3985618"/>
                </a:lnTo>
                <a:lnTo>
                  <a:pt x="9178293" y="3988873"/>
                </a:lnTo>
                <a:lnTo>
                  <a:pt x="9184152" y="3992129"/>
                </a:lnTo>
                <a:lnTo>
                  <a:pt x="9187407" y="3995385"/>
                </a:lnTo>
                <a:lnTo>
                  <a:pt x="9191313" y="3999292"/>
                </a:lnTo>
                <a:lnTo>
                  <a:pt x="9192614" y="4001896"/>
                </a:lnTo>
                <a:lnTo>
                  <a:pt x="9193916" y="4003850"/>
                </a:lnTo>
                <a:lnTo>
                  <a:pt x="9195218" y="4005803"/>
                </a:lnTo>
                <a:lnTo>
                  <a:pt x="9195218" y="4007756"/>
                </a:lnTo>
                <a:lnTo>
                  <a:pt x="9195869" y="4009710"/>
                </a:lnTo>
                <a:lnTo>
                  <a:pt x="9195869" y="4012314"/>
                </a:lnTo>
                <a:lnTo>
                  <a:pt x="9195218" y="4014268"/>
                </a:lnTo>
                <a:lnTo>
                  <a:pt x="9194567" y="4016872"/>
                </a:lnTo>
                <a:lnTo>
                  <a:pt x="9193265" y="4021430"/>
                </a:lnTo>
                <a:lnTo>
                  <a:pt x="9192614" y="4025988"/>
                </a:lnTo>
                <a:lnTo>
                  <a:pt x="9192614" y="4027942"/>
                </a:lnTo>
                <a:lnTo>
                  <a:pt x="9192614" y="4030546"/>
                </a:lnTo>
                <a:lnTo>
                  <a:pt x="9193265" y="4031849"/>
                </a:lnTo>
                <a:lnTo>
                  <a:pt x="9193916" y="4032500"/>
                </a:lnTo>
                <a:lnTo>
                  <a:pt x="9194567" y="4033151"/>
                </a:lnTo>
                <a:lnTo>
                  <a:pt x="9195218" y="4033151"/>
                </a:lnTo>
                <a:lnTo>
                  <a:pt x="9196520" y="4034453"/>
                </a:lnTo>
                <a:lnTo>
                  <a:pt x="9198473" y="4035104"/>
                </a:lnTo>
                <a:lnTo>
                  <a:pt x="9200425" y="4035104"/>
                </a:lnTo>
                <a:lnTo>
                  <a:pt x="9203029" y="4035104"/>
                </a:lnTo>
                <a:lnTo>
                  <a:pt x="9208237" y="4035104"/>
                </a:lnTo>
                <a:lnTo>
                  <a:pt x="9212793" y="4033151"/>
                </a:lnTo>
                <a:lnTo>
                  <a:pt x="9216048" y="4032500"/>
                </a:lnTo>
                <a:lnTo>
                  <a:pt x="9220605" y="4030546"/>
                </a:lnTo>
                <a:lnTo>
                  <a:pt x="9225161" y="4027942"/>
                </a:lnTo>
                <a:lnTo>
                  <a:pt x="9227765" y="4025988"/>
                </a:lnTo>
                <a:lnTo>
                  <a:pt x="9229067" y="4023384"/>
                </a:lnTo>
                <a:lnTo>
                  <a:pt x="9229067" y="4021430"/>
                </a:lnTo>
                <a:lnTo>
                  <a:pt x="9229067" y="4018175"/>
                </a:lnTo>
                <a:lnTo>
                  <a:pt x="9228416" y="4015570"/>
                </a:lnTo>
                <a:lnTo>
                  <a:pt x="9227114" y="4010361"/>
                </a:lnTo>
                <a:lnTo>
                  <a:pt x="9225812" y="4005152"/>
                </a:lnTo>
                <a:lnTo>
                  <a:pt x="9218001" y="4000594"/>
                </a:lnTo>
                <a:lnTo>
                  <a:pt x="9210190" y="3995385"/>
                </a:lnTo>
                <a:lnTo>
                  <a:pt x="9208237" y="3990176"/>
                </a:lnTo>
                <a:lnTo>
                  <a:pt x="9205633" y="3985618"/>
                </a:lnTo>
                <a:lnTo>
                  <a:pt x="9203680" y="3981060"/>
                </a:lnTo>
                <a:lnTo>
                  <a:pt x="9203029" y="3977153"/>
                </a:lnTo>
                <a:lnTo>
                  <a:pt x="9202379" y="3974548"/>
                </a:lnTo>
                <a:lnTo>
                  <a:pt x="9202379" y="3971944"/>
                </a:lnTo>
                <a:lnTo>
                  <a:pt x="9202379" y="3968688"/>
                </a:lnTo>
                <a:lnTo>
                  <a:pt x="9203680" y="3965432"/>
                </a:lnTo>
                <a:lnTo>
                  <a:pt x="9205633" y="3960223"/>
                </a:lnTo>
                <a:lnTo>
                  <a:pt x="9207586" y="3956316"/>
                </a:lnTo>
                <a:lnTo>
                  <a:pt x="9210190" y="3952410"/>
                </a:lnTo>
                <a:lnTo>
                  <a:pt x="9213445" y="3949154"/>
                </a:lnTo>
                <a:lnTo>
                  <a:pt x="9216699" y="3945898"/>
                </a:lnTo>
                <a:lnTo>
                  <a:pt x="9220605" y="3943945"/>
                </a:lnTo>
                <a:lnTo>
                  <a:pt x="9223859" y="3941991"/>
                </a:lnTo>
                <a:lnTo>
                  <a:pt x="9228416" y="3940038"/>
                </a:lnTo>
                <a:lnTo>
                  <a:pt x="9232973" y="3939387"/>
                </a:lnTo>
                <a:lnTo>
                  <a:pt x="9236227" y="3938736"/>
                </a:lnTo>
                <a:lnTo>
                  <a:pt x="9239482" y="3940689"/>
                </a:lnTo>
                <a:lnTo>
                  <a:pt x="9242737" y="3943945"/>
                </a:lnTo>
                <a:lnTo>
                  <a:pt x="9245341" y="3946549"/>
                </a:lnTo>
                <a:lnTo>
                  <a:pt x="9245991" y="3949154"/>
                </a:lnTo>
                <a:lnTo>
                  <a:pt x="9245341" y="3951759"/>
                </a:lnTo>
                <a:lnTo>
                  <a:pt x="9244689" y="3956316"/>
                </a:lnTo>
                <a:lnTo>
                  <a:pt x="9242737" y="3960874"/>
                </a:lnTo>
                <a:lnTo>
                  <a:pt x="9240784" y="3964130"/>
                </a:lnTo>
                <a:lnTo>
                  <a:pt x="9234925" y="3966735"/>
                </a:lnTo>
                <a:lnTo>
                  <a:pt x="9230369" y="3969339"/>
                </a:lnTo>
                <a:lnTo>
                  <a:pt x="9228416" y="3971293"/>
                </a:lnTo>
                <a:lnTo>
                  <a:pt x="9227114" y="3974548"/>
                </a:lnTo>
                <a:lnTo>
                  <a:pt x="9225812" y="3977153"/>
                </a:lnTo>
                <a:lnTo>
                  <a:pt x="9225812" y="3979106"/>
                </a:lnTo>
                <a:lnTo>
                  <a:pt x="9225812" y="3981711"/>
                </a:lnTo>
                <a:lnTo>
                  <a:pt x="9227114" y="3984315"/>
                </a:lnTo>
                <a:lnTo>
                  <a:pt x="9228416" y="3986920"/>
                </a:lnTo>
                <a:lnTo>
                  <a:pt x="9230369" y="3989525"/>
                </a:lnTo>
                <a:lnTo>
                  <a:pt x="9234925" y="3988873"/>
                </a:lnTo>
                <a:lnTo>
                  <a:pt x="9239482" y="3988222"/>
                </a:lnTo>
                <a:lnTo>
                  <a:pt x="9243388" y="3986269"/>
                </a:lnTo>
                <a:lnTo>
                  <a:pt x="9245991" y="3984315"/>
                </a:lnTo>
                <a:lnTo>
                  <a:pt x="9253152" y="3979106"/>
                </a:lnTo>
                <a:lnTo>
                  <a:pt x="9258359" y="3974548"/>
                </a:lnTo>
                <a:lnTo>
                  <a:pt x="9261614" y="3974548"/>
                </a:lnTo>
                <a:lnTo>
                  <a:pt x="9266171" y="3974548"/>
                </a:lnTo>
                <a:lnTo>
                  <a:pt x="9270727" y="3975200"/>
                </a:lnTo>
                <a:lnTo>
                  <a:pt x="9273982" y="3977153"/>
                </a:lnTo>
                <a:lnTo>
                  <a:pt x="9274633" y="3977804"/>
                </a:lnTo>
                <a:lnTo>
                  <a:pt x="9275284" y="3979757"/>
                </a:lnTo>
                <a:lnTo>
                  <a:pt x="9275284" y="3981060"/>
                </a:lnTo>
                <a:lnTo>
                  <a:pt x="9274633" y="3983013"/>
                </a:lnTo>
                <a:lnTo>
                  <a:pt x="9273331" y="3986920"/>
                </a:lnTo>
                <a:lnTo>
                  <a:pt x="9271378" y="3989525"/>
                </a:lnTo>
                <a:lnTo>
                  <a:pt x="9270076" y="3995385"/>
                </a:lnTo>
                <a:lnTo>
                  <a:pt x="9268775" y="4000594"/>
                </a:lnTo>
                <a:lnTo>
                  <a:pt x="9271378" y="4009059"/>
                </a:lnTo>
                <a:lnTo>
                  <a:pt x="9273982" y="4018175"/>
                </a:lnTo>
                <a:lnTo>
                  <a:pt x="9273331" y="4020779"/>
                </a:lnTo>
                <a:lnTo>
                  <a:pt x="9272680" y="4023384"/>
                </a:lnTo>
                <a:lnTo>
                  <a:pt x="9270727" y="4025988"/>
                </a:lnTo>
                <a:lnTo>
                  <a:pt x="9268775" y="4028593"/>
                </a:lnTo>
                <a:lnTo>
                  <a:pt x="9267473" y="4030546"/>
                </a:lnTo>
                <a:lnTo>
                  <a:pt x="9264869" y="4033151"/>
                </a:lnTo>
                <a:lnTo>
                  <a:pt x="9260963" y="4036407"/>
                </a:lnTo>
                <a:lnTo>
                  <a:pt x="9258359" y="4038360"/>
                </a:lnTo>
                <a:lnTo>
                  <a:pt x="9258359" y="4040964"/>
                </a:lnTo>
                <a:lnTo>
                  <a:pt x="9259010" y="4043569"/>
                </a:lnTo>
                <a:lnTo>
                  <a:pt x="9259661" y="4046174"/>
                </a:lnTo>
                <a:lnTo>
                  <a:pt x="9260963" y="4048778"/>
                </a:lnTo>
                <a:lnTo>
                  <a:pt x="9262265" y="4049429"/>
                </a:lnTo>
                <a:lnTo>
                  <a:pt x="9264218" y="4049429"/>
                </a:lnTo>
                <a:lnTo>
                  <a:pt x="9266171" y="4049429"/>
                </a:lnTo>
                <a:lnTo>
                  <a:pt x="9268775" y="4049429"/>
                </a:lnTo>
                <a:lnTo>
                  <a:pt x="9273331" y="4048127"/>
                </a:lnTo>
                <a:lnTo>
                  <a:pt x="9276586" y="4046174"/>
                </a:lnTo>
                <a:lnTo>
                  <a:pt x="9285048" y="4039662"/>
                </a:lnTo>
                <a:lnTo>
                  <a:pt x="9291557" y="4033151"/>
                </a:lnTo>
                <a:lnTo>
                  <a:pt x="9300019" y="4031197"/>
                </a:lnTo>
                <a:lnTo>
                  <a:pt x="9306529" y="4028593"/>
                </a:lnTo>
                <a:lnTo>
                  <a:pt x="9309133" y="4025988"/>
                </a:lnTo>
                <a:lnTo>
                  <a:pt x="9312387" y="4023384"/>
                </a:lnTo>
                <a:lnTo>
                  <a:pt x="9314340" y="4020779"/>
                </a:lnTo>
                <a:lnTo>
                  <a:pt x="9314991" y="4018175"/>
                </a:lnTo>
                <a:lnTo>
                  <a:pt x="9311085" y="4011012"/>
                </a:lnTo>
                <a:lnTo>
                  <a:pt x="9306529" y="4005152"/>
                </a:lnTo>
                <a:lnTo>
                  <a:pt x="9307180" y="4003198"/>
                </a:lnTo>
                <a:lnTo>
                  <a:pt x="9307831" y="4001245"/>
                </a:lnTo>
                <a:lnTo>
                  <a:pt x="9309133" y="3998640"/>
                </a:lnTo>
                <a:lnTo>
                  <a:pt x="9311737" y="3996687"/>
                </a:lnTo>
                <a:lnTo>
                  <a:pt x="9314991" y="3991478"/>
                </a:lnTo>
                <a:lnTo>
                  <a:pt x="9317595" y="3986920"/>
                </a:lnTo>
                <a:lnTo>
                  <a:pt x="9317595" y="3980409"/>
                </a:lnTo>
                <a:lnTo>
                  <a:pt x="9317595" y="3971944"/>
                </a:lnTo>
                <a:lnTo>
                  <a:pt x="9319548" y="3968037"/>
                </a:lnTo>
                <a:lnTo>
                  <a:pt x="9320850" y="3962828"/>
                </a:lnTo>
                <a:lnTo>
                  <a:pt x="9321501" y="3960223"/>
                </a:lnTo>
                <a:lnTo>
                  <a:pt x="9322151" y="3957619"/>
                </a:lnTo>
                <a:lnTo>
                  <a:pt x="9323453" y="3955665"/>
                </a:lnTo>
                <a:lnTo>
                  <a:pt x="9325406" y="3953712"/>
                </a:lnTo>
                <a:lnTo>
                  <a:pt x="9326057" y="3952410"/>
                </a:lnTo>
                <a:lnTo>
                  <a:pt x="9328010" y="3950456"/>
                </a:lnTo>
                <a:lnTo>
                  <a:pt x="9329312" y="3950456"/>
                </a:lnTo>
                <a:lnTo>
                  <a:pt x="9330614" y="3950456"/>
                </a:lnTo>
                <a:lnTo>
                  <a:pt x="9331916" y="3950456"/>
                </a:lnTo>
                <a:lnTo>
                  <a:pt x="9333217" y="3951107"/>
                </a:lnTo>
                <a:lnTo>
                  <a:pt x="9333869" y="3951759"/>
                </a:lnTo>
                <a:lnTo>
                  <a:pt x="9334519" y="3952410"/>
                </a:lnTo>
                <a:lnTo>
                  <a:pt x="9335171" y="3953712"/>
                </a:lnTo>
                <a:lnTo>
                  <a:pt x="9335171" y="3955665"/>
                </a:lnTo>
                <a:lnTo>
                  <a:pt x="9335171" y="3958921"/>
                </a:lnTo>
                <a:lnTo>
                  <a:pt x="9335821" y="3961526"/>
                </a:lnTo>
                <a:lnTo>
                  <a:pt x="9335821" y="3966084"/>
                </a:lnTo>
                <a:lnTo>
                  <a:pt x="9335821" y="3971293"/>
                </a:lnTo>
                <a:lnTo>
                  <a:pt x="9336472" y="3976502"/>
                </a:lnTo>
                <a:lnTo>
                  <a:pt x="9337774" y="3979106"/>
                </a:lnTo>
                <a:lnTo>
                  <a:pt x="9339076" y="3982362"/>
                </a:lnTo>
                <a:lnTo>
                  <a:pt x="9341029" y="3985618"/>
                </a:lnTo>
                <a:lnTo>
                  <a:pt x="9343633" y="3988222"/>
                </a:lnTo>
                <a:lnTo>
                  <a:pt x="9345585" y="3989525"/>
                </a:lnTo>
                <a:lnTo>
                  <a:pt x="9347538" y="3988873"/>
                </a:lnTo>
                <a:lnTo>
                  <a:pt x="9348189" y="3986920"/>
                </a:lnTo>
                <a:lnTo>
                  <a:pt x="9348189" y="3984315"/>
                </a:lnTo>
                <a:lnTo>
                  <a:pt x="9348189" y="3981711"/>
                </a:lnTo>
                <a:lnTo>
                  <a:pt x="9350142" y="3977153"/>
                </a:lnTo>
                <a:lnTo>
                  <a:pt x="9352095" y="3969990"/>
                </a:lnTo>
                <a:lnTo>
                  <a:pt x="9352746" y="3962828"/>
                </a:lnTo>
                <a:lnTo>
                  <a:pt x="9353397" y="3956316"/>
                </a:lnTo>
                <a:lnTo>
                  <a:pt x="9352746" y="3951759"/>
                </a:lnTo>
                <a:lnTo>
                  <a:pt x="9350142" y="3945898"/>
                </a:lnTo>
                <a:lnTo>
                  <a:pt x="9346887" y="3939387"/>
                </a:lnTo>
                <a:lnTo>
                  <a:pt x="9342982" y="3933527"/>
                </a:lnTo>
                <a:lnTo>
                  <a:pt x="9337774" y="3928318"/>
                </a:lnTo>
                <a:lnTo>
                  <a:pt x="9333217" y="3921155"/>
                </a:lnTo>
                <a:lnTo>
                  <a:pt x="9328661" y="3919202"/>
                </a:lnTo>
                <a:lnTo>
                  <a:pt x="9323453" y="3916597"/>
                </a:lnTo>
                <a:lnTo>
                  <a:pt x="9320850" y="3915295"/>
                </a:lnTo>
                <a:lnTo>
                  <a:pt x="9318246" y="3913993"/>
                </a:lnTo>
                <a:lnTo>
                  <a:pt x="9316293" y="3912690"/>
                </a:lnTo>
                <a:lnTo>
                  <a:pt x="9314991" y="3910737"/>
                </a:lnTo>
                <a:lnTo>
                  <a:pt x="9313689" y="3908132"/>
                </a:lnTo>
                <a:lnTo>
                  <a:pt x="9311737" y="3904225"/>
                </a:lnTo>
                <a:lnTo>
                  <a:pt x="9310435" y="3900970"/>
                </a:lnTo>
                <a:lnTo>
                  <a:pt x="9310435" y="3897714"/>
                </a:lnTo>
                <a:lnTo>
                  <a:pt x="9311737" y="3893156"/>
                </a:lnTo>
                <a:lnTo>
                  <a:pt x="9313039" y="3887296"/>
                </a:lnTo>
                <a:lnTo>
                  <a:pt x="9317595" y="3885994"/>
                </a:lnTo>
                <a:lnTo>
                  <a:pt x="9322803" y="3885994"/>
                </a:lnTo>
                <a:lnTo>
                  <a:pt x="9327359" y="3886645"/>
                </a:lnTo>
                <a:lnTo>
                  <a:pt x="9330614" y="3887296"/>
                </a:lnTo>
                <a:lnTo>
                  <a:pt x="9333217" y="3887296"/>
                </a:lnTo>
                <a:lnTo>
                  <a:pt x="9336472" y="3887947"/>
                </a:lnTo>
                <a:lnTo>
                  <a:pt x="9338425" y="3888598"/>
                </a:lnTo>
                <a:lnTo>
                  <a:pt x="9340378" y="3887947"/>
                </a:lnTo>
                <a:lnTo>
                  <a:pt x="9341680" y="3887947"/>
                </a:lnTo>
                <a:lnTo>
                  <a:pt x="9342982" y="3887296"/>
                </a:lnTo>
                <a:lnTo>
                  <a:pt x="9345585" y="3885994"/>
                </a:lnTo>
                <a:lnTo>
                  <a:pt x="9348189" y="3883389"/>
                </a:lnTo>
                <a:lnTo>
                  <a:pt x="9350793" y="3880784"/>
                </a:lnTo>
                <a:lnTo>
                  <a:pt x="9353397" y="3878180"/>
                </a:lnTo>
                <a:lnTo>
                  <a:pt x="9357303" y="3872971"/>
                </a:lnTo>
                <a:lnTo>
                  <a:pt x="9361208" y="3869064"/>
                </a:lnTo>
                <a:lnTo>
                  <a:pt x="9365765" y="3865157"/>
                </a:lnTo>
                <a:lnTo>
                  <a:pt x="9372274" y="3861250"/>
                </a:lnTo>
                <a:lnTo>
                  <a:pt x="9378783" y="3857995"/>
                </a:lnTo>
                <a:lnTo>
                  <a:pt x="9383991" y="3856692"/>
                </a:lnTo>
                <a:lnTo>
                  <a:pt x="9385944" y="3856041"/>
                </a:lnTo>
                <a:lnTo>
                  <a:pt x="9388548" y="3856041"/>
                </a:lnTo>
                <a:lnTo>
                  <a:pt x="9391151" y="3856041"/>
                </a:lnTo>
                <a:lnTo>
                  <a:pt x="9393755" y="3856692"/>
                </a:lnTo>
                <a:lnTo>
                  <a:pt x="9399614" y="3858646"/>
                </a:lnTo>
                <a:lnTo>
                  <a:pt x="9404170" y="3859297"/>
                </a:lnTo>
                <a:lnTo>
                  <a:pt x="9408727" y="3857995"/>
                </a:lnTo>
                <a:lnTo>
                  <a:pt x="9414585" y="3855390"/>
                </a:lnTo>
                <a:lnTo>
                  <a:pt x="9417189" y="3854739"/>
                </a:lnTo>
                <a:lnTo>
                  <a:pt x="9419793" y="3854088"/>
                </a:lnTo>
                <a:lnTo>
                  <a:pt x="9422397" y="3853437"/>
                </a:lnTo>
                <a:lnTo>
                  <a:pt x="9424349" y="3854088"/>
                </a:lnTo>
                <a:lnTo>
                  <a:pt x="9428906" y="3855390"/>
                </a:lnTo>
                <a:lnTo>
                  <a:pt x="9433463" y="3857995"/>
                </a:lnTo>
                <a:lnTo>
                  <a:pt x="9438670" y="3861901"/>
                </a:lnTo>
                <a:lnTo>
                  <a:pt x="9443227" y="3864506"/>
                </a:lnTo>
                <a:lnTo>
                  <a:pt x="9447783" y="3866459"/>
                </a:lnTo>
                <a:lnTo>
                  <a:pt x="9452991" y="3868413"/>
                </a:lnTo>
                <a:lnTo>
                  <a:pt x="9458849" y="3869715"/>
                </a:lnTo>
                <a:lnTo>
                  <a:pt x="9463406" y="3871669"/>
                </a:lnTo>
                <a:lnTo>
                  <a:pt x="9468613" y="3870366"/>
                </a:lnTo>
                <a:lnTo>
                  <a:pt x="9473821" y="3869064"/>
                </a:lnTo>
                <a:lnTo>
                  <a:pt x="9475123" y="3871017"/>
                </a:lnTo>
                <a:lnTo>
                  <a:pt x="9477076" y="3872971"/>
                </a:lnTo>
                <a:lnTo>
                  <a:pt x="9478377" y="3876226"/>
                </a:lnTo>
                <a:lnTo>
                  <a:pt x="9479679" y="3879482"/>
                </a:lnTo>
                <a:lnTo>
                  <a:pt x="9480981" y="3882738"/>
                </a:lnTo>
                <a:lnTo>
                  <a:pt x="9482934" y="3885994"/>
                </a:lnTo>
                <a:lnTo>
                  <a:pt x="9484236" y="3887947"/>
                </a:lnTo>
                <a:lnTo>
                  <a:pt x="9486189" y="3889900"/>
                </a:lnTo>
                <a:lnTo>
                  <a:pt x="9490745" y="3891203"/>
                </a:lnTo>
                <a:lnTo>
                  <a:pt x="9496604" y="3891203"/>
                </a:lnTo>
                <a:lnTo>
                  <a:pt x="9501811" y="3889900"/>
                </a:lnTo>
                <a:lnTo>
                  <a:pt x="9506368" y="3889900"/>
                </a:lnTo>
                <a:lnTo>
                  <a:pt x="9510925" y="3889249"/>
                </a:lnTo>
                <a:lnTo>
                  <a:pt x="9514830" y="3887296"/>
                </a:lnTo>
                <a:lnTo>
                  <a:pt x="9517434" y="3886645"/>
                </a:lnTo>
                <a:lnTo>
                  <a:pt x="9518736" y="3886645"/>
                </a:lnTo>
                <a:lnTo>
                  <a:pt x="9520689" y="3886645"/>
                </a:lnTo>
                <a:lnTo>
                  <a:pt x="9521991" y="3887296"/>
                </a:lnTo>
                <a:lnTo>
                  <a:pt x="9527198" y="3891854"/>
                </a:lnTo>
                <a:lnTo>
                  <a:pt x="9534359" y="3895761"/>
                </a:lnTo>
                <a:lnTo>
                  <a:pt x="9535660" y="3895761"/>
                </a:lnTo>
                <a:lnTo>
                  <a:pt x="9537613" y="3896412"/>
                </a:lnTo>
                <a:lnTo>
                  <a:pt x="9538915" y="3895761"/>
                </a:lnTo>
                <a:lnTo>
                  <a:pt x="9541519" y="3895109"/>
                </a:lnTo>
                <a:lnTo>
                  <a:pt x="9545425" y="3893807"/>
                </a:lnTo>
                <a:lnTo>
                  <a:pt x="9549981" y="3893156"/>
                </a:lnTo>
                <a:lnTo>
                  <a:pt x="9555839" y="3893156"/>
                </a:lnTo>
                <a:lnTo>
                  <a:pt x="9563000" y="3894458"/>
                </a:lnTo>
                <a:lnTo>
                  <a:pt x="9568858" y="3896412"/>
                </a:lnTo>
                <a:lnTo>
                  <a:pt x="9573415" y="3897714"/>
                </a:lnTo>
                <a:lnTo>
                  <a:pt x="9577321" y="3902923"/>
                </a:lnTo>
                <a:lnTo>
                  <a:pt x="9581877" y="3908783"/>
                </a:lnTo>
                <a:lnTo>
                  <a:pt x="9585783" y="3914644"/>
                </a:lnTo>
                <a:lnTo>
                  <a:pt x="9588387" y="3921155"/>
                </a:lnTo>
                <a:lnTo>
                  <a:pt x="9587085" y="3923760"/>
                </a:lnTo>
                <a:lnTo>
                  <a:pt x="9585132" y="3928969"/>
                </a:lnTo>
                <a:lnTo>
                  <a:pt x="9583830" y="3931573"/>
                </a:lnTo>
                <a:lnTo>
                  <a:pt x="9583179" y="3934178"/>
                </a:lnTo>
                <a:lnTo>
                  <a:pt x="9583179" y="3936782"/>
                </a:lnTo>
                <a:lnTo>
                  <a:pt x="9583179" y="3938736"/>
                </a:lnTo>
                <a:lnTo>
                  <a:pt x="9584481" y="3940689"/>
                </a:lnTo>
                <a:lnTo>
                  <a:pt x="9587736" y="3941991"/>
                </a:lnTo>
                <a:lnTo>
                  <a:pt x="9590990" y="3943294"/>
                </a:lnTo>
                <a:lnTo>
                  <a:pt x="9593594" y="3943945"/>
                </a:lnTo>
                <a:lnTo>
                  <a:pt x="9602707" y="3949154"/>
                </a:lnTo>
                <a:lnTo>
                  <a:pt x="9611169" y="3953712"/>
                </a:lnTo>
                <a:lnTo>
                  <a:pt x="9613122" y="3958270"/>
                </a:lnTo>
                <a:lnTo>
                  <a:pt x="9615075" y="3964130"/>
                </a:lnTo>
                <a:lnTo>
                  <a:pt x="9617028" y="3969990"/>
                </a:lnTo>
                <a:lnTo>
                  <a:pt x="9618981" y="3974548"/>
                </a:lnTo>
                <a:lnTo>
                  <a:pt x="9618981" y="3979106"/>
                </a:lnTo>
                <a:lnTo>
                  <a:pt x="9619632" y="3985618"/>
                </a:lnTo>
                <a:lnTo>
                  <a:pt x="9620283" y="3988222"/>
                </a:lnTo>
                <a:lnTo>
                  <a:pt x="9620934" y="3990827"/>
                </a:lnTo>
                <a:lnTo>
                  <a:pt x="9622235" y="3993431"/>
                </a:lnTo>
                <a:lnTo>
                  <a:pt x="9624188" y="3995385"/>
                </a:lnTo>
                <a:lnTo>
                  <a:pt x="9627443" y="3999292"/>
                </a:lnTo>
                <a:lnTo>
                  <a:pt x="9632000" y="4003850"/>
                </a:lnTo>
                <a:lnTo>
                  <a:pt x="9637207" y="4007756"/>
                </a:lnTo>
                <a:lnTo>
                  <a:pt x="9641764" y="4010361"/>
                </a:lnTo>
                <a:lnTo>
                  <a:pt x="9645019" y="4010361"/>
                </a:lnTo>
                <a:lnTo>
                  <a:pt x="9649575" y="4009710"/>
                </a:lnTo>
                <a:lnTo>
                  <a:pt x="9651528" y="4009710"/>
                </a:lnTo>
                <a:lnTo>
                  <a:pt x="9654132" y="4009710"/>
                </a:lnTo>
                <a:lnTo>
                  <a:pt x="9656085" y="4009710"/>
                </a:lnTo>
                <a:lnTo>
                  <a:pt x="9657386" y="4010361"/>
                </a:lnTo>
                <a:lnTo>
                  <a:pt x="9658688" y="4011663"/>
                </a:lnTo>
                <a:lnTo>
                  <a:pt x="9660641" y="4013617"/>
                </a:lnTo>
                <a:lnTo>
                  <a:pt x="9661943" y="4016221"/>
                </a:lnTo>
                <a:lnTo>
                  <a:pt x="9663245" y="4018175"/>
                </a:lnTo>
                <a:lnTo>
                  <a:pt x="9665198" y="4024035"/>
                </a:lnTo>
                <a:lnTo>
                  <a:pt x="9667151" y="4028593"/>
                </a:lnTo>
                <a:lnTo>
                  <a:pt x="9672358" y="4031849"/>
                </a:lnTo>
                <a:lnTo>
                  <a:pt x="9678867" y="4034453"/>
                </a:lnTo>
                <a:lnTo>
                  <a:pt x="9686028" y="4037709"/>
                </a:lnTo>
                <a:lnTo>
                  <a:pt x="9690584" y="4040964"/>
                </a:lnTo>
                <a:lnTo>
                  <a:pt x="9691886" y="4042267"/>
                </a:lnTo>
                <a:lnTo>
                  <a:pt x="9691886" y="4044871"/>
                </a:lnTo>
                <a:lnTo>
                  <a:pt x="9691886" y="4047476"/>
                </a:lnTo>
                <a:lnTo>
                  <a:pt x="9691886" y="4050080"/>
                </a:lnTo>
                <a:lnTo>
                  <a:pt x="9691235" y="4056592"/>
                </a:lnTo>
                <a:lnTo>
                  <a:pt x="9690584" y="4061150"/>
                </a:lnTo>
                <a:lnTo>
                  <a:pt x="9688631" y="4064405"/>
                </a:lnTo>
                <a:lnTo>
                  <a:pt x="9686028" y="4067661"/>
                </a:lnTo>
                <a:lnTo>
                  <a:pt x="9684075" y="4071568"/>
                </a:lnTo>
                <a:lnTo>
                  <a:pt x="9682122" y="4074173"/>
                </a:lnTo>
                <a:lnTo>
                  <a:pt x="9686679" y="4081986"/>
                </a:lnTo>
                <a:lnTo>
                  <a:pt x="9690584" y="4089149"/>
                </a:lnTo>
                <a:lnTo>
                  <a:pt x="9691886" y="4091753"/>
                </a:lnTo>
                <a:lnTo>
                  <a:pt x="9691886" y="4093707"/>
                </a:lnTo>
                <a:lnTo>
                  <a:pt x="9691886" y="4096962"/>
                </a:lnTo>
                <a:lnTo>
                  <a:pt x="9691235" y="4100218"/>
                </a:lnTo>
                <a:lnTo>
                  <a:pt x="9689933" y="4106078"/>
                </a:lnTo>
                <a:lnTo>
                  <a:pt x="9688631" y="4110636"/>
                </a:lnTo>
                <a:lnTo>
                  <a:pt x="9685377" y="4113892"/>
                </a:lnTo>
                <a:lnTo>
                  <a:pt x="9681471" y="4117799"/>
                </a:lnTo>
                <a:lnTo>
                  <a:pt x="9680169" y="4119752"/>
                </a:lnTo>
                <a:lnTo>
                  <a:pt x="9678867" y="4121706"/>
                </a:lnTo>
                <a:lnTo>
                  <a:pt x="9677565" y="4123659"/>
                </a:lnTo>
                <a:lnTo>
                  <a:pt x="9677565" y="4125612"/>
                </a:lnTo>
                <a:lnTo>
                  <a:pt x="9681471" y="4129519"/>
                </a:lnTo>
                <a:lnTo>
                  <a:pt x="9688631" y="4133426"/>
                </a:lnTo>
                <a:lnTo>
                  <a:pt x="9691235" y="4136031"/>
                </a:lnTo>
                <a:lnTo>
                  <a:pt x="9694490" y="4139937"/>
                </a:lnTo>
                <a:lnTo>
                  <a:pt x="9695792" y="4141891"/>
                </a:lnTo>
                <a:lnTo>
                  <a:pt x="9697094" y="4144495"/>
                </a:lnTo>
                <a:lnTo>
                  <a:pt x="9698396" y="4146449"/>
                </a:lnTo>
                <a:lnTo>
                  <a:pt x="9698396" y="4148402"/>
                </a:lnTo>
                <a:lnTo>
                  <a:pt x="9695792" y="4154914"/>
                </a:lnTo>
                <a:lnTo>
                  <a:pt x="9693188" y="4164030"/>
                </a:lnTo>
                <a:lnTo>
                  <a:pt x="9691886" y="4168588"/>
                </a:lnTo>
                <a:lnTo>
                  <a:pt x="9691235" y="4173797"/>
                </a:lnTo>
                <a:lnTo>
                  <a:pt x="9691235" y="4179657"/>
                </a:lnTo>
                <a:lnTo>
                  <a:pt x="9690584" y="4184215"/>
                </a:lnTo>
                <a:lnTo>
                  <a:pt x="9692537" y="4189424"/>
                </a:lnTo>
                <a:lnTo>
                  <a:pt x="9695141" y="4195936"/>
                </a:lnTo>
                <a:lnTo>
                  <a:pt x="9698396" y="4203098"/>
                </a:lnTo>
                <a:lnTo>
                  <a:pt x="9702301" y="4210261"/>
                </a:lnTo>
                <a:lnTo>
                  <a:pt x="9710113" y="4223934"/>
                </a:lnTo>
                <a:lnTo>
                  <a:pt x="9715971" y="4235655"/>
                </a:lnTo>
                <a:lnTo>
                  <a:pt x="9722481" y="4247375"/>
                </a:lnTo>
                <a:lnTo>
                  <a:pt x="9728990" y="4261049"/>
                </a:lnTo>
                <a:lnTo>
                  <a:pt x="9735499" y="4274723"/>
                </a:lnTo>
                <a:lnTo>
                  <a:pt x="9741358" y="4286444"/>
                </a:lnTo>
                <a:lnTo>
                  <a:pt x="9745915" y="4289048"/>
                </a:lnTo>
                <a:lnTo>
                  <a:pt x="9751773" y="4292955"/>
                </a:lnTo>
                <a:lnTo>
                  <a:pt x="9757631" y="4296211"/>
                </a:lnTo>
                <a:lnTo>
                  <a:pt x="9762188" y="4299467"/>
                </a:lnTo>
                <a:lnTo>
                  <a:pt x="9766745" y="4301420"/>
                </a:lnTo>
                <a:lnTo>
                  <a:pt x="9771952" y="4304676"/>
                </a:lnTo>
                <a:lnTo>
                  <a:pt x="9776509" y="4308582"/>
                </a:lnTo>
                <a:lnTo>
                  <a:pt x="9779763" y="4312489"/>
                </a:lnTo>
                <a:lnTo>
                  <a:pt x="9781065" y="4315745"/>
                </a:lnTo>
                <a:lnTo>
                  <a:pt x="9782367" y="4319001"/>
                </a:lnTo>
                <a:lnTo>
                  <a:pt x="9783018" y="4322907"/>
                </a:lnTo>
                <a:lnTo>
                  <a:pt x="9783018" y="4326163"/>
                </a:lnTo>
                <a:lnTo>
                  <a:pt x="9782367" y="4332675"/>
                </a:lnTo>
                <a:lnTo>
                  <a:pt x="9782367" y="4337884"/>
                </a:lnTo>
                <a:lnTo>
                  <a:pt x="9783669" y="4342442"/>
                </a:lnTo>
                <a:lnTo>
                  <a:pt x="9783669" y="4348302"/>
                </a:lnTo>
                <a:lnTo>
                  <a:pt x="9783669" y="4353511"/>
                </a:lnTo>
                <a:lnTo>
                  <a:pt x="9784971" y="4358069"/>
                </a:lnTo>
                <a:lnTo>
                  <a:pt x="9788225" y="4361325"/>
                </a:lnTo>
                <a:lnTo>
                  <a:pt x="9792782" y="4363278"/>
                </a:lnTo>
                <a:lnTo>
                  <a:pt x="9797990" y="4365231"/>
                </a:lnTo>
                <a:lnTo>
                  <a:pt x="9803848" y="4367836"/>
                </a:lnTo>
                <a:lnTo>
                  <a:pt x="9809707" y="4369789"/>
                </a:lnTo>
                <a:lnTo>
                  <a:pt x="9814263" y="4372394"/>
                </a:lnTo>
                <a:lnTo>
                  <a:pt x="9818169" y="4374999"/>
                </a:lnTo>
                <a:lnTo>
                  <a:pt x="9820773" y="4378905"/>
                </a:lnTo>
                <a:lnTo>
                  <a:pt x="9822725" y="4380859"/>
                </a:lnTo>
                <a:lnTo>
                  <a:pt x="9823377" y="4384766"/>
                </a:lnTo>
                <a:lnTo>
                  <a:pt x="9823377" y="4388672"/>
                </a:lnTo>
                <a:lnTo>
                  <a:pt x="9823377" y="4392579"/>
                </a:lnTo>
                <a:lnTo>
                  <a:pt x="9822725" y="4401044"/>
                </a:lnTo>
                <a:lnTo>
                  <a:pt x="9823377" y="4406904"/>
                </a:lnTo>
                <a:lnTo>
                  <a:pt x="9825980" y="4414067"/>
                </a:lnTo>
                <a:lnTo>
                  <a:pt x="9830537" y="4421229"/>
                </a:lnTo>
                <a:lnTo>
                  <a:pt x="9834443" y="4429043"/>
                </a:lnTo>
                <a:lnTo>
                  <a:pt x="9838999" y="4435554"/>
                </a:lnTo>
                <a:lnTo>
                  <a:pt x="9842905" y="4440112"/>
                </a:lnTo>
                <a:lnTo>
                  <a:pt x="9847461" y="4447275"/>
                </a:lnTo>
                <a:lnTo>
                  <a:pt x="9851367" y="4454437"/>
                </a:lnTo>
                <a:lnTo>
                  <a:pt x="9853971" y="4460949"/>
                </a:lnTo>
                <a:lnTo>
                  <a:pt x="9855923" y="4464205"/>
                </a:lnTo>
                <a:lnTo>
                  <a:pt x="9857225" y="4468762"/>
                </a:lnTo>
                <a:lnTo>
                  <a:pt x="9857876" y="4473320"/>
                </a:lnTo>
                <a:lnTo>
                  <a:pt x="9858527" y="4478530"/>
                </a:lnTo>
                <a:lnTo>
                  <a:pt x="9859829" y="4488948"/>
                </a:lnTo>
                <a:lnTo>
                  <a:pt x="9861782" y="4496110"/>
                </a:lnTo>
                <a:lnTo>
                  <a:pt x="9864386" y="4502622"/>
                </a:lnTo>
                <a:lnTo>
                  <a:pt x="9867641" y="4509784"/>
                </a:lnTo>
                <a:lnTo>
                  <a:pt x="9870244" y="4517598"/>
                </a:lnTo>
                <a:lnTo>
                  <a:pt x="9871546" y="4522156"/>
                </a:lnTo>
                <a:lnTo>
                  <a:pt x="9872848" y="4526714"/>
                </a:lnTo>
                <a:lnTo>
                  <a:pt x="9872848" y="4531272"/>
                </a:lnTo>
                <a:lnTo>
                  <a:pt x="9872848" y="4536481"/>
                </a:lnTo>
                <a:lnTo>
                  <a:pt x="9872848" y="4541039"/>
                </a:lnTo>
                <a:lnTo>
                  <a:pt x="9872197" y="4550806"/>
                </a:lnTo>
                <a:lnTo>
                  <a:pt x="9871546" y="4557968"/>
                </a:lnTo>
                <a:lnTo>
                  <a:pt x="9871546" y="4565131"/>
                </a:lnTo>
                <a:lnTo>
                  <a:pt x="9870244" y="4573596"/>
                </a:lnTo>
                <a:lnTo>
                  <a:pt x="9868942" y="4582712"/>
                </a:lnTo>
                <a:lnTo>
                  <a:pt x="9867641" y="4591828"/>
                </a:lnTo>
                <a:lnTo>
                  <a:pt x="9864386" y="4610059"/>
                </a:lnTo>
                <a:lnTo>
                  <a:pt x="9861782" y="4625036"/>
                </a:lnTo>
                <a:lnTo>
                  <a:pt x="9861131" y="4635454"/>
                </a:lnTo>
                <a:lnTo>
                  <a:pt x="9860480" y="4647826"/>
                </a:lnTo>
                <a:lnTo>
                  <a:pt x="9860480" y="4660197"/>
                </a:lnTo>
                <a:lnTo>
                  <a:pt x="9861782" y="4670615"/>
                </a:lnTo>
                <a:lnTo>
                  <a:pt x="9865037" y="4677778"/>
                </a:lnTo>
                <a:lnTo>
                  <a:pt x="9870895" y="4686243"/>
                </a:lnTo>
                <a:lnTo>
                  <a:pt x="9873499" y="4690801"/>
                </a:lnTo>
                <a:lnTo>
                  <a:pt x="9876103" y="4695359"/>
                </a:lnTo>
                <a:lnTo>
                  <a:pt x="9878055" y="4699917"/>
                </a:lnTo>
                <a:lnTo>
                  <a:pt x="9879357" y="4703823"/>
                </a:lnTo>
                <a:lnTo>
                  <a:pt x="9880008" y="4709033"/>
                </a:lnTo>
                <a:lnTo>
                  <a:pt x="9880659" y="4714893"/>
                </a:lnTo>
                <a:lnTo>
                  <a:pt x="9880659" y="4722706"/>
                </a:lnTo>
                <a:lnTo>
                  <a:pt x="9880008" y="4729218"/>
                </a:lnTo>
                <a:lnTo>
                  <a:pt x="9878707" y="4742892"/>
                </a:lnTo>
                <a:lnTo>
                  <a:pt x="9877405" y="4752659"/>
                </a:lnTo>
                <a:lnTo>
                  <a:pt x="9874150" y="4761775"/>
                </a:lnTo>
                <a:lnTo>
                  <a:pt x="9870895" y="4773495"/>
                </a:lnTo>
                <a:lnTo>
                  <a:pt x="9869593" y="4779355"/>
                </a:lnTo>
                <a:lnTo>
                  <a:pt x="9868291" y="4785216"/>
                </a:lnTo>
                <a:lnTo>
                  <a:pt x="9866989" y="4791076"/>
                </a:lnTo>
                <a:lnTo>
                  <a:pt x="9866989" y="4795634"/>
                </a:lnTo>
                <a:lnTo>
                  <a:pt x="9866989" y="4800192"/>
                </a:lnTo>
                <a:lnTo>
                  <a:pt x="9868291" y="4804750"/>
                </a:lnTo>
                <a:lnTo>
                  <a:pt x="9869593" y="4809959"/>
                </a:lnTo>
                <a:lnTo>
                  <a:pt x="9870895" y="4815168"/>
                </a:lnTo>
                <a:lnTo>
                  <a:pt x="9874150" y="4825586"/>
                </a:lnTo>
                <a:lnTo>
                  <a:pt x="9877405" y="4834702"/>
                </a:lnTo>
                <a:lnTo>
                  <a:pt x="9878707" y="4852934"/>
                </a:lnTo>
                <a:lnTo>
                  <a:pt x="9880659" y="4875073"/>
                </a:lnTo>
                <a:lnTo>
                  <a:pt x="9881961" y="4897863"/>
                </a:lnTo>
                <a:lnTo>
                  <a:pt x="9881961" y="4916094"/>
                </a:lnTo>
                <a:lnTo>
                  <a:pt x="9881961" y="4934977"/>
                </a:lnTo>
                <a:lnTo>
                  <a:pt x="9880659" y="4955814"/>
                </a:lnTo>
                <a:lnTo>
                  <a:pt x="9878707" y="4976650"/>
                </a:lnTo>
                <a:lnTo>
                  <a:pt x="9877405" y="4992929"/>
                </a:lnTo>
                <a:lnTo>
                  <a:pt x="9876753" y="5000091"/>
                </a:lnTo>
                <a:lnTo>
                  <a:pt x="9876103" y="5008556"/>
                </a:lnTo>
                <a:lnTo>
                  <a:pt x="9874150" y="5017672"/>
                </a:lnTo>
                <a:lnTo>
                  <a:pt x="9872848" y="5026788"/>
                </a:lnTo>
                <a:lnTo>
                  <a:pt x="9869593" y="5045671"/>
                </a:lnTo>
                <a:lnTo>
                  <a:pt x="9866989" y="5059996"/>
                </a:lnTo>
                <a:lnTo>
                  <a:pt x="9865037" y="5076275"/>
                </a:lnTo>
                <a:lnTo>
                  <a:pt x="9863084" y="5096460"/>
                </a:lnTo>
                <a:lnTo>
                  <a:pt x="9861131" y="5117296"/>
                </a:lnTo>
                <a:lnTo>
                  <a:pt x="9859178" y="5133575"/>
                </a:lnTo>
                <a:lnTo>
                  <a:pt x="9853971" y="5145946"/>
                </a:lnTo>
                <a:lnTo>
                  <a:pt x="9847461" y="5159620"/>
                </a:lnTo>
                <a:lnTo>
                  <a:pt x="9844207" y="5167434"/>
                </a:lnTo>
                <a:lnTo>
                  <a:pt x="9841603" y="5174596"/>
                </a:lnTo>
                <a:lnTo>
                  <a:pt x="9839650" y="5181108"/>
                </a:lnTo>
                <a:lnTo>
                  <a:pt x="9838999" y="5187619"/>
                </a:lnTo>
                <a:lnTo>
                  <a:pt x="9840301" y="5192828"/>
                </a:lnTo>
                <a:lnTo>
                  <a:pt x="9842905" y="5199340"/>
                </a:lnTo>
                <a:lnTo>
                  <a:pt x="9846159" y="5206502"/>
                </a:lnTo>
                <a:lnTo>
                  <a:pt x="9848763" y="5213014"/>
                </a:lnTo>
                <a:lnTo>
                  <a:pt x="9849414" y="5220176"/>
                </a:lnTo>
                <a:lnTo>
                  <a:pt x="9850065" y="5229292"/>
                </a:lnTo>
                <a:lnTo>
                  <a:pt x="9850065" y="5239710"/>
                </a:lnTo>
                <a:lnTo>
                  <a:pt x="9848763" y="5246873"/>
                </a:lnTo>
                <a:lnTo>
                  <a:pt x="9843555" y="5252733"/>
                </a:lnTo>
                <a:lnTo>
                  <a:pt x="9835093" y="5259896"/>
                </a:lnTo>
                <a:lnTo>
                  <a:pt x="9831188" y="5263151"/>
                </a:lnTo>
                <a:lnTo>
                  <a:pt x="9827933" y="5267058"/>
                </a:lnTo>
                <a:lnTo>
                  <a:pt x="9825329" y="5270965"/>
                </a:lnTo>
                <a:lnTo>
                  <a:pt x="9823377" y="5274872"/>
                </a:lnTo>
                <a:lnTo>
                  <a:pt x="9822075" y="5280081"/>
                </a:lnTo>
                <a:lnTo>
                  <a:pt x="9822075" y="5286592"/>
                </a:lnTo>
                <a:lnTo>
                  <a:pt x="9822075" y="5293755"/>
                </a:lnTo>
                <a:lnTo>
                  <a:pt x="9822725" y="5301568"/>
                </a:lnTo>
                <a:lnTo>
                  <a:pt x="9824678" y="5315893"/>
                </a:lnTo>
                <a:lnTo>
                  <a:pt x="9825980" y="5328265"/>
                </a:lnTo>
                <a:lnTo>
                  <a:pt x="9827933" y="5340637"/>
                </a:lnTo>
                <a:lnTo>
                  <a:pt x="9829235" y="5356915"/>
                </a:lnTo>
                <a:lnTo>
                  <a:pt x="9829886" y="5364729"/>
                </a:lnTo>
                <a:lnTo>
                  <a:pt x="9829886" y="5372542"/>
                </a:lnTo>
                <a:lnTo>
                  <a:pt x="9829235" y="5379054"/>
                </a:lnTo>
                <a:lnTo>
                  <a:pt x="9828584" y="5384914"/>
                </a:lnTo>
                <a:lnTo>
                  <a:pt x="9827282" y="5390774"/>
                </a:lnTo>
                <a:lnTo>
                  <a:pt x="9825329" y="5397286"/>
                </a:lnTo>
                <a:lnTo>
                  <a:pt x="9822725" y="5404448"/>
                </a:lnTo>
                <a:lnTo>
                  <a:pt x="9819471" y="5410960"/>
                </a:lnTo>
                <a:lnTo>
                  <a:pt x="9813612" y="5424634"/>
                </a:lnTo>
                <a:lnTo>
                  <a:pt x="9807754" y="5435703"/>
                </a:lnTo>
                <a:lnTo>
                  <a:pt x="9803848" y="5445470"/>
                </a:lnTo>
                <a:lnTo>
                  <a:pt x="9798641" y="5459144"/>
                </a:lnTo>
                <a:lnTo>
                  <a:pt x="9794084" y="5472818"/>
                </a:lnTo>
                <a:lnTo>
                  <a:pt x="9789527" y="5484538"/>
                </a:lnTo>
                <a:lnTo>
                  <a:pt x="9785622" y="5495608"/>
                </a:lnTo>
                <a:lnTo>
                  <a:pt x="9781065" y="5508630"/>
                </a:lnTo>
                <a:lnTo>
                  <a:pt x="9776509" y="5520351"/>
                </a:lnTo>
                <a:lnTo>
                  <a:pt x="9771952" y="5530118"/>
                </a:lnTo>
                <a:lnTo>
                  <a:pt x="9765443" y="5539234"/>
                </a:lnTo>
                <a:lnTo>
                  <a:pt x="9756981" y="5550954"/>
                </a:lnTo>
                <a:lnTo>
                  <a:pt x="9748518" y="5561373"/>
                </a:lnTo>
                <a:lnTo>
                  <a:pt x="9741358" y="5569186"/>
                </a:lnTo>
                <a:lnTo>
                  <a:pt x="9734197" y="5573744"/>
                </a:lnTo>
                <a:lnTo>
                  <a:pt x="9725084" y="5579604"/>
                </a:lnTo>
                <a:lnTo>
                  <a:pt x="9716622" y="5584814"/>
                </a:lnTo>
                <a:lnTo>
                  <a:pt x="9713367" y="5586767"/>
                </a:lnTo>
                <a:lnTo>
                  <a:pt x="9710763" y="5590023"/>
                </a:lnTo>
                <a:lnTo>
                  <a:pt x="9705556" y="5596534"/>
                </a:lnTo>
                <a:lnTo>
                  <a:pt x="9700349" y="5604348"/>
                </a:lnTo>
                <a:lnTo>
                  <a:pt x="9695792" y="5609557"/>
                </a:lnTo>
                <a:lnTo>
                  <a:pt x="9691235" y="5612161"/>
                </a:lnTo>
                <a:lnTo>
                  <a:pt x="9684726" y="5614766"/>
                </a:lnTo>
                <a:lnTo>
                  <a:pt x="9677565" y="5617370"/>
                </a:lnTo>
                <a:lnTo>
                  <a:pt x="9672358" y="5619975"/>
                </a:lnTo>
                <a:lnTo>
                  <a:pt x="9667151" y="5619324"/>
                </a:lnTo>
                <a:lnTo>
                  <a:pt x="9660641" y="5618673"/>
                </a:lnTo>
                <a:lnTo>
                  <a:pt x="9654783" y="5618022"/>
                </a:lnTo>
                <a:lnTo>
                  <a:pt x="9649575" y="5617370"/>
                </a:lnTo>
                <a:lnTo>
                  <a:pt x="9645019" y="5618022"/>
                </a:lnTo>
                <a:lnTo>
                  <a:pt x="9640462" y="5619324"/>
                </a:lnTo>
                <a:lnTo>
                  <a:pt x="9635905" y="5620626"/>
                </a:lnTo>
                <a:lnTo>
                  <a:pt x="9631349" y="5622580"/>
                </a:lnTo>
                <a:lnTo>
                  <a:pt x="9627443" y="5625835"/>
                </a:lnTo>
                <a:lnTo>
                  <a:pt x="9622235" y="5631044"/>
                </a:lnTo>
                <a:lnTo>
                  <a:pt x="9619632" y="5633649"/>
                </a:lnTo>
                <a:lnTo>
                  <a:pt x="9617028" y="5635602"/>
                </a:lnTo>
                <a:lnTo>
                  <a:pt x="9614424" y="5636905"/>
                </a:lnTo>
                <a:lnTo>
                  <a:pt x="9611169" y="5637556"/>
                </a:lnTo>
                <a:lnTo>
                  <a:pt x="9606613" y="5636905"/>
                </a:lnTo>
                <a:lnTo>
                  <a:pt x="9600103" y="5634300"/>
                </a:lnTo>
                <a:lnTo>
                  <a:pt x="9593594" y="5631044"/>
                </a:lnTo>
                <a:lnTo>
                  <a:pt x="9588387" y="5627789"/>
                </a:lnTo>
                <a:lnTo>
                  <a:pt x="9587085" y="5624533"/>
                </a:lnTo>
                <a:lnTo>
                  <a:pt x="9586434" y="5620626"/>
                </a:lnTo>
                <a:lnTo>
                  <a:pt x="9585783" y="5616719"/>
                </a:lnTo>
                <a:lnTo>
                  <a:pt x="9585783" y="5612812"/>
                </a:lnTo>
                <a:lnTo>
                  <a:pt x="9585783" y="5608906"/>
                </a:lnTo>
                <a:lnTo>
                  <a:pt x="9585783" y="5604999"/>
                </a:lnTo>
                <a:lnTo>
                  <a:pt x="9585132" y="5601743"/>
                </a:lnTo>
                <a:lnTo>
                  <a:pt x="9583179" y="5599790"/>
                </a:lnTo>
                <a:lnTo>
                  <a:pt x="9580575" y="5597836"/>
                </a:lnTo>
                <a:lnTo>
                  <a:pt x="9577321" y="5595883"/>
                </a:lnTo>
                <a:lnTo>
                  <a:pt x="9573415" y="5595232"/>
                </a:lnTo>
                <a:lnTo>
                  <a:pt x="9570811" y="5594581"/>
                </a:lnTo>
                <a:lnTo>
                  <a:pt x="9568858" y="5595883"/>
                </a:lnTo>
                <a:lnTo>
                  <a:pt x="9567557" y="5597836"/>
                </a:lnTo>
                <a:lnTo>
                  <a:pt x="9566255" y="5599790"/>
                </a:lnTo>
                <a:lnTo>
                  <a:pt x="9564953" y="5602394"/>
                </a:lnTo>
                <a:lnTo>
                  <a:pt x="9563651" y="5607603"/>
                </a:lnTo>
                <a:lnTo>
                  <a:pt x="9563000" y="5612161"/>
                </a:lnTo>
                <a:lnTo>
                  <a:pt x="9565604" y="5617370"/>
                </a:lnTo>
                <a:lnTo>
                  <a:pt x="9568207" y="5622580"/>
                </a:lnTo>
                <a:lnTo>
                  <a:pt x="9566905" y="5624533"/>
                </a:lnTo>
                <a:lnTo>
                  <a:pt x="9564953" y="5626486"/>
                </a:lnTo>
                <a:lnTo>
                  <a:pt x="9562349" y="5628440"/>
                </a:lnTo>
                <a:lnTo>
                  <a:pt x="9560396" y="5630393"/>
                </a:lnTo>
                <a:lnTo>
                  <a:pt x="9557141" y="5631695"/>
                </a:lnTo>
                <a:lnTo>
                  <a:pt x="9554538" y="5632998"/>
                </a:lnTo>
                <a:lnTo>
                  <a:pt x="9551934" y="5632998"/>
                </a:lnTo>
                <a:lnTo>
                  <a:pt x="9549981" y="5632998"/>
                </a:lnTo>
                <a:lnTo>
                  <a:pt x="9548028" y="5631044"/>
                </a:lnTo>
                <a:lnTo>
                  <a:pt x="9546075" y="5627789"/>
                </a:lnTo>
                <a:lnTo>
                  <a:pt x="9544773" y="5623882"/>
                </a:lnTo>
                <a:lnTo>
                  <a:pt x="9543472" y="5619324"/>
                </a:lnTo>
                <a:lnTo>
                  <a:pt x="9542821" y="5615417"/>
                </a:lnTo>
                <a:lnTo>
                  <a:pt x="9541519" y="5612161"/>
                </a:lnTo>
                <a:lnTo>
                  <a:pt x="9540868" y="5610208"/>
                </a:lnTo>
                <a:lnTo>
                  <a:pt x="9539566" y="5609557"/>
                </a:lnTo>
                <a:lnTo>
                  <a:pt x="9536311" y="5609557"/>
                </a:lnTo>
                <a:lnTo>
                  <a:pt x="9531755" y="5610208"/>
                </a:lnTo>
                <a:lnTo>
                  <a:pt x="9527198" y="5610859"/>
                </a:lnTo>
                <a:lnTo>
                  <a:pt x="9523943" y="5612161"/>
                </a:lnTo>
                <a:lnTo>
                  <a:pt x="9522641" y="5614766"/>
                </a:lnTo>
                <a:lnTo>
                  <a:pt x="9521991" y="5618022"/>
                </a:lnTo>
                <a:lnTo>
                  <a:pt x="9521340" y="5621928"/>
                </a:lnTo>
                <a:lnTo>
                  <a:pt x="9520689" y="5626486"/>
                </a:lnTo>
                <a:lnTo>
                  <a:pt x="9520038" y="5634300"/>
                </a:lnTo>
                <a:lnTo>
                  <a:pt x="9519387" y="5640160"/>
                </a:lnTo>
                <a:lnTo>
                  <a:pt x="9516783" y="5649276"/>
                </a:lnTo>
                <a:lnTo>
                  <a:pt x="9512877" y="5660997"/>
                </a:lnTo>
                <a:lnTo>
                  <a:pt x="9508972" y="5672717"/>
                </a:lnTo>
                <a:lnTo>
                  <a:pt x="9506368" y="5681833"/>
                </a:lnTo>
                <a:lnTo>
                  <a:pt x="9508321" y="5692902"/>
                </a:lnTo>
                <a:lnTo>
                  <a:pt x="9511575" y="5705925"/>
                </a:lnTo>
                <a:lnTo>
                  <a:pt x="9512877" y="5712437"/>
                </a:lnTo>
                <a:lnTo>
                  <a:pt x="9514179" y="5718948"/>
                </a:lnTo>
                <a:lnTo>
                  <a:pt x="9514830" y="5724808"/>
                </a:lnTo>
                <a:lnTo>
                  <a:pt x="9514179" y="5730017"/>
                </a:lnTo>
                <a:lnTo>
                  <a:pt x="9513528" y="5734575"/>
                </a:lnTo>
                <a:lnTo>
                  <a:pt x="9510925" y="5739784"/>
                </a:lnTo>
                <a:lnTo>
                  <a:pt x="9509623" y="5742389"/>
                </a:lnTo>
                <a:lnTo>
                  <a:pt x="9507670" y="5744342"/>
                </a:lnTo>
                <a:lnTo>
                  <a:pt x="9505717" y="5746296"/>
                </a:lnTo>
                <a:lnTo>
                  <a:pt x="9503764" y="5747598"/>
                </a:lnTo>
                <a:lnTo>
                  <a:pt x="9497906" y="5748249"/>
                </a:lnTo>
                <a:lnTo>
                  <a:pt x="9488793" y="5748249"/>
                </a:lnTo>
                <a:lnTo>
                  <a:pt x="9484236" y="5748249"/>
                </a:lnTo>
                <a:lnTo>
                  <a:pt x="9479679" y="5748249"/>
                </a:lnTo>
                <a:lnTo>
                  <a:pt x="9475774" y="5748900"/>
                </a:lnTo>
                <a:lnTo>
                  <a:pt x="9473821" y="5750203"/>
                </a:lnTo>
                <a:lnTo>
                  <a:pt x="9471217" y="5752807"/>
                </a:lnTo>
                <a:lnTo>
                  <a:pt x="9468613" y="5756714"/>
                </a:lnTo>
                <a:lnTo>
                  <a:pt x="9466661" y="5761923"/>
                </a:lnTo>
                <a:lnTo>
                  <a:pt x="9466010" y="5766481"/>
                </a:lnTo>
                <a:lnTo>
                  <a:pt x="9474472" y="5772341"/>
                </a:lnTo>
                <a:lnTo>
                  <a:pt x="9483585" y="5778853"/>
                </a:lnTo>
                <a:lnTo>
                  <a:pt x="9485538" y="5782760"/>
                </a:lnTo>
                <a:lnTo>
                  <a:pt x="9486840" y="5787969"/>
                </a:lnTo>
                <a:lnTo>
                  <a:pt x="9486840" y="5791224"/>
                </a:lnTo>
                <a:lnTo>
                  <a:pt x="9486840" y="5794480"/>
                </a:lnTo>
                <a:lnTo>
                  <a:pt x="9486840" y="5797085"/>
                </a:lnTo>
                <a:lnTo>
                  <a:pt x="9486189" y="5799038"/>
                </a:lnTo>
                <a:lnTo>
                  <a:pt x="9477727" y="5805549"/>
                </a:lnTo>
                <a:lnTo>
                  <a:pt x="9471217" y="5809456"/>
                </a:lnTo>
                <a:lnTo>
                  <a:pt x="9462755" y="5806852"/>
                </a:lnTo>
                <a:lnTo>
                  <a:pt x="9452991" y="5801643"/>
                </a:lnTo>
                <a:lnTo>
                  <a:pt x="9452340" y="5799689"/>
                </a:lnTo>
                <a:lnTo>
                  <a:pt x="9452991" y="5797736"/>
                </a:lnTo>
                <a:lnTo>
                  <a:pt x="9453642" y="5795131"/>
                </a:lnTo>
                <a:lnTo>
                  <a:pt x="9454944" y="5793178"/>
                </a:lnTo>
                <a:lnTo>
                  <a:pt x="9456897" y="5787969"/>
                </a:lnTo>
                <a:lnTo>
                  <a:pt x="9458198" y="5784062"/>
                </a:lnTo>
                <a:lnTo>
                  <a:pt x="9456897" y="5777550"/>
                </a:lnTo>
                <a:lnTo>
                  <a:pt x="9454944" y="5770388"/>
                </a:lnTo>
                <a:lnTo>
                  <a:pt x="9451689" y="5763877"/>
                </a:lnTo>
                <a:lnTo>
                  <a:pt x="9447783" y="5758667"/>
                </a:lnTo>
                <a:lnTo>
                  <a:pt x="9445831" y="5756063"/>
                </a:lnTo>
                <a:lnTo>
                  <a:pt x="9443227" y="5754761"/>
                </a:lnTo>
                <a:lnTo>
                  <a:pt x="9439972" y="5754109"/>
                </a:lnTo>
                <a:lnTo>
                  <a:pt x="9436717" y="5752807"/>
                </a:lnTo>
                <a:lnTo>
                  <a:pt x="9432812" y="5752156"/>
                </a:lnTo>
                <a:lnTo>
                  <a:pt x="9429557" y="5750854"/>
                </a:lnTo>
                <a:lnTo>
                  <a:pt x="9426953" y="5749552"/>
                </a:lnTo>
                <a:lnTo>
                  <a:pt x="9424349" y="5747598"/>
                </a:lnTo>
                <a:lnTo>
                  <a:pt x="9418491" y="5741087"/>
                </a:lnTo>
                <a:lnTo>
                  <a:pt x="9411981" y="5732622"/>
                </a:lnTo>
                <a:lnTo>
                  <a:pt x="9411981" y="5728064"/>
                </a:lnTo>
                <a:lnTo>
                  <a:pt x="9413934" y="5722855"/>
                </a:lnTo>
                <a:lnTo>
                  <a:pt x="9414585" y="5720901"/>
                </a:lnTo>
                <a:lnTo>
                  <a:pt x="9415887" y="5718948"/>
                </a:lnTo>
                <a:lnTo>
                  <a:pt x="9417840" y="5717646"/>
                </a:lnTo>
                <a:lnTo>
                  <a:pt x="9419142" y="5716995"/>
                </a:lnTo>
                <a:lnTo>
                  <a:pt x="9421746" y="5715692"/>
                </a:lnTo>
                <a:lnTo>
                  <a:pt x="9425000" y="5715692"/>
                </a:lnTo>
                <a:lnTo>
                  <a:pt x="9428255" y="5715692"/>
                </a:lnTo>
                <a:lnTo>
                  <a:pt x="9432161" y="5716343"/>
                </a:lnTo>
                <a:lnTo>
                  <a:pt x="9441274" y="5718948"/>
                </a:lnTo>
                <a:lnTo>
                  <a:pt x="9447783" y="5719599"/>
                </a:lnTo>
                <a:lnTo>
                  <a:pt x="9452340" y="5719599"/>
                </a:lnTo>
                <a:lnTo>
                  <a:pt x="9458198" y="5718948"/>
                </a:lnTo>
                <a:lnTo>
                  <a:pt x="9460151" y="5718297"/>
                </a:lnTo>
                <a:lnTo>
                  <a:pt x="9462755" y="5717646"/>
                </a:lnTo>
                <a:lnTo>
                  <a:pt x="9464708" y="5716343"/>
                </a:lnTo>
                <a:lnTo>
                  <a:pt x="9466010" y="5714390"/>
                </a:lnTo>
                <a:lnTo>
                  <a:pt x="9467311" y="5712437"/>
                </a:lnTo>
                <a:lnTo>
                  <a:pt x="9468613" y="5709181"/>
                </a:lnTo>
                <a:lnTo>
                  <a:pt x="9469915" y="5705925"/>
                </a:lnTo>
                <a:lnTo>
                  <a:pt x="9470566" y="5701367"/>
                </a:lnTo>
                <a:lnTo>
                  <a:pt x="9470566" y="5693554"/>
                </a:lnTo>
                <a:lnTo>
                  <a:pt x="9471217" y="5687042"/>
                </a:lnTo>
                <a:lnTo>
                  <a:pt x="9469915" y="5677926"/>
                </a:lnTo>
                <a:lnTo>
                  <a:pt x="9467963" y="5666206"/>
                </a:lnTo>
                <a:lnTo>
                  <a:pt x="9465359" y="5653183"/>
                </a:lnTo>
                <a:lnTo>
                  <a:pt x="9462104" y="5640160"/>
                </a:lnTo>
                <a:lnTo>
                  <a:pt x="9455595" y="5618022"/>
                </a:lnTo>
                <a:lnTo>
                  <a:pt x="9452991" y="5606952"/>
                </a:lnTo>
                <a:lnTo>
                  <a:pt x="9448434" y="5596534"/>
                </a:lnTo>
                <a:lnTo>
                  <a:pt x="9436717" y="5573093"/>
                </a:lnTo>
                <a:lnTo>
                  <a:pt x="9422397" y="5546396"/>
                </a:lnTo>
                <a:lnTo>
                  <a:pt x="9411981" y="5524909"/>
                </a:lnTo>
                <a:lnTo>
                  <a:pt x="9405472" y="5513188"/>
                </a:lnTo>
                <a:lnTo>
                  <a:pt x="9398963" y="5498212"/>
                </a:lnTo>
                <a:lnTo>
                  <a:pt x="9392453" y="5483887"/>
                </a:lnTo>
                <a:lnTo>
                  <a:pt x="9386595" y="5471515"/>
                </a:lnTo>
                <a:lnTo>
                  <a:pt x="9378133" y="5465655"/>
                </a:lnTo>
                <a:lnTo>
                  <a:pt x="9367717" y="5458493"/>
                </a:lnTo>
                <a:lnTo>
                  <a:pt x="9363161" y="5454586"/>
                </a:lnTo>
                <a:lnTo>
                  <a:pt x="9358604" y="5450679"/>
                </a:lnTo>
                <a:lnTo>
                  <a:pt x="9356651" y="5448074"/>
                </a:lnTo>
                <a:lnTo>
                  <a:pt x="9355349" y="5445470"/>
                </a:lnTo>
                <a:lnTo>
                  <a:pt x="9354048" y="5442865"/>
                </a:lnTo>
                <a:lnTo>
                  <a:pt x="9353397" y="5440912"/>
                </a:lnTo>
                <a:lnTo>
                  <a:pt x="9354048" y="5435703"/>
                </a:lnTo>
                <a:lnTo>
                  <a:pt x="9356001" y="5429191"/>
                </a:lnTo>
                <a:lnTo>
                  <a:pt x="9358604" y="5422680"/>
                </a:lnTo>
                <a:lnTo>
                  <a:pt x="9361208" y="5417471"/>
                </a:lnTo>
                <a:lnTo>
                  <a:pt x="9367067" y="5414215"/>
                </a:lnTo>
                <a:lnTo>
                  <a:pt x="9374878" y="5410308"/>
                </a:lnTo>
                <a:lnTo>
                  <a:pt x="9383340" y="5406402"/>
                </a:lnTo>
                <a:lnTo>
                  <a:pt x="9389199" y="5402495"/>
                </a:lnTo>
                <a:lnTo>
                  <a:pt x="9390501" y="5399239"/>
                </a:lnTo>
                <a:lnTo>
                  <a:pt x="9391802" y="5395332"/>
                </a:lnTo>
                <a:lnTo>
                  <a:pt x="9392453" y="5390774"/>
                </a:lnTo>
                <a:lnTo>
                  <a:pt x="9392453" y="5386216"/>
                </a:lnTo>
                <a:lnTo>
                  <a:pt x="9393104" y="5376449"/>
                </a:lnTo>
                <a:lnTo>
                  <a:pt x="9393755" y="5369287"/>
                </a:lnTo>
                <a:lnTo>
                  <a:pt x="9394406" y="5366682"/>
                </a:lnTo>
                <a:lnTo>
                  <a:pt x="9395057" y="5362775"/>
                </a:lnTo>
                <a:lnTo>
                  <a:pt x="9396359" y="5359520"/>
                </a:lnTo>
                <a:lnTo>
                  <a:pt x="9397661" y="5356264"/>
                </a:lnTo>
                <a:lnTo>
                  <a:pt x="9399614" y="5353008"/>
                </a:lnTo>
                <a:lnTo>
                  <a:pt x="9401567" y="5350404"/>
                </a:lnTo>
                <a:lnTo>
                  <a:pt x="9404170" y="5347799"/>
                </a:lnTo>
                <a:lnTo>
                  <a:pt x="9406774" y="5346497"/>
                </a:lnTo>
                <a:lnTo>
                  <a:pt x="9408727" y="5345195"/>
                </a:lnTo>
                <a:lnTo>
                  <a:pt x="9411981" y="5343892"/>
                </a:lnTo>
                <a:lnTo>
                  <a:pt x="9415887" y="5343241"/>
                </a:lnTo>
                <a:lnTo>
                  <a:pt x="9419793" y="5343241"/>
                </a:lnTo>
                <a:lnTo>
                  <a:pt x="9427604" y="5341939"/>
                </a:lnTo>
                <a:lnTo>
                  <a:pt x="9435415" y="5340637"/>
                </a:lnTo>
                <a:lnTo>
                  <a:pt x="9446481" y="5341288"/>
                </a:lnTo>
                <a:lnTo>
                  <a:pt x="9460151" y="5341939"/>
                </a:lnTo>
                <a:lnTo>
                  <a:pt x="9467311" y="5341939"/>
                </a:lnTo>
                <a:lnTo>
                  <a:pt x="9473821" y="5341939"/>
                </a:lnTo>
                <a:lnTo>
                  <a:pt x="9479029" y="5341288"/>
                </a:lnTo>
                <a:lnTo>
                  <a:pt x="9483585" y="5340637"/>
                </a:lnTo>
                <a:lnTo>
                  <a:pt x="9490095" y="5339986"/>
                </a:lnTo>
                <a:lnTo>
                  <a:pt x="9497255" y="5337381"/>
                </a:lnTo>
                <a:lnTo>
                  <a:pt x="9503764" y="5334125"/>
                </a:lnTo>
                <a:lnTo>
                  <a:pt x="9508972" y="5330870"/>
                </a:lnTo>
                <a:lnTo>
                  <a:pt x="9514179" y="5325660"/>
                </a:lnTo>
                <a:lnTo>
                  <a:pt x="9519387" y="5320451"/>
                </a:lnTo>
                <a:lnTo>
                  <a:pt x="9520689" y="5308731"/>
                </a:lnTo>
                <a:lnTo>
                  <a:pt x="9521340" y="5293755"/>
                </a:lnTo>
                <a:lnTo>
                  <a:pt x="9520689" y="5278127"/>
                </a:lnTo>
                <a:lnTo>
                  <a:pt x="9519387" y="5264453"/>
                </a:lnTo>
                <a:lnTo>
                  <a:pt x="9516783" y="5257291"/>
                </a:lnTo>
                <a:lnTo>
                  <a:pt x="9514179" y="5247524"/>
                </a:lnTo>
                <a:lnTo>
                  <a:pt x="9511575" y="5237106"/>
                </a:lnTo>
                <a:lnTo>
                  <a:pt x="9508972" y="5227990"/>
                </a:lnTo>
                <a:lnTo>
                  <a:pt x="9506368" y="5218223"/>
                </a:lnTo>
                <a:lnTo>
                  <a:pt x="9502462" y="5205200"/>
                </a:lnTo>
                <a:lnTo>
                  <a:pt x="9500509" y="5198037"/>
                </a:lnTo>
                <a:lnTo>
                  <a:pt x="9499208" y="5191526"/>
                </a:lnTo>
                <a:lnTo>
                  <a:pt x="9498557" y="5185015"/>
                </a:lnTo>
                <a:lnTo>
                  <a:pt x="9499208" y="5179806"/>
                </a:lnTo>
                <a:lnTo>
                  <a:pt x="9500509" y="5177201"/>
                </a:lnTo>
                <a:lnTo>
                  <a:pt x="9503113" y="5173945"/>
                </a:lnTo>
                <a:lnTo>
                  <a:pt x="9505717" y="5170690"/>
                </a:lnTo>
                <a:lnTo>
                  <a:pt x="9508972" y="5166783"/>
                </a:lnTo>
                <a:lnTo>
                  <a:pt x="9512227" y="5163527"/>
                </a:lnTo>
                <a:lnTo>
                  <a:pt x="9515481" y="5159620"/>
                </a:lnTo>
                <a:lnTo>
                  <a:pt x="9517434" y="5155713"/>
                </a:lnTo>
                <a:lnTo>
                  <a:pt x="9519387" y="5151807"/>
                </a:lnTo>
                <a:lnTo>
                  <a:pt x="9520689" y="5145946"/>
                </a:lnTo>
                <a:lnTo>
                  <a:pt x="9522641" y="5138133"/>
                </a:lnTo>
                <a:lnTo>
                  <a:pt x="9522641" y="5132924"/>
                </a:lnTo>
                <a:lnTo>
                  <a:pt x="9522641" y="5129017"/>
                </a:lnTo>
                <a:lnTo>
                  <a:pt x="9522641" y="5125761"/>
                </a:lnTo>
                <a:lnTo>
                  <a:pt x="9521991" y="5123156"/>
                </a:lnTo>
                <a:lnTo>
                  <a:pt x="9520038" y="5119250"/>
                </a:lnTo>
                <a:lnTo>
                  <a:pt x="9518085" y="5115343"/>
                </a:lnTo>
                <a:lnTo>
                  <a:pt x="9514830" y="5111436"/>
                </a:lnTo>
                <a:lnTo>
                  <a:pt x="9511575" y="5106878"/>
                </a:lnTo>
                <a:lnTo>
                  <a:pt x="9504415" y="5099064"/>
                </a:lnTo>
                <a:lnTo>
                  <a:pt x="9499208" y="5092553"/>
                </a:lnTo>
                <a:lnTo>
                  <a:pt x="9495953" y="5086042"/>
                </a:lnTo>
                <a:lnTo>
                  <a:pt x="9492698" y="5078879"/>
                </a:lnTo>
                <a:lnTo>
                  <a:pt x="9488793" y="5071065"/>
                </a:lnTo>
                <a:lnTo>
                  <a:pt x="9486189" y="5064554"/>
                </a:lnTo>
                <a:lnTo>
                  <a:pt x="9485538" y="5059345"/>
                </a:lnTo>
                <a:lnTo>
                  <a:pt x="9486189" y="5052834"/>
                </a:lnTo>
                <a:lnTo>
                  <a:pt x="9486840" y="5045671"/>
                </a:lnTo>
                <a:lnTo>
                  <a:pt x="9488142" y="5038508"/>
                </a:lnTo>
                <a:lnTo>
                  <a:pt x="9488793" y="5030695"/>
                </a:lnTo>
                <a:lnTo>
                  <a:pt x="9488793" y="5023532"/>
                </a:lnTo>
                <a:lnTo>
                  <a:pt x="9488793" y="5020928"/>
                </a:lnTo>
                <a:lnTo>
                  <a:pt x="9488142" y="5017672"/>
                </a:lnTo>
                <a:lnTo>
                  <a:pt x="9487491" y="5015719"/>
                </a:lnTo>
                <a:lnTo>
                  <a:pt x="9486189" y="5013114"/>
                </a:lnTo>
                <a:lnTo>
                  <a:pt x="9484887" y="5011812"/>
                </a:lnTo>
                <a:lnTo>
                  <a:pt x="9482283" y="5009858"/>
                </a:lnTo>
                <a:lnTo>
                  <a:pt x="9479029" y="5008556"/>
                </a:lnTo>
                <a:lnTo>
                  <a:pt x="9475774" y="5007254"/>
                </a:lnTo>
                <a:lnTo>
                  <a:pt x="9468613" y="5005300"/>
                </a:lnTo>
                <a:lnTo>
                  <a:pt x="9463406" y="5003347"/>
                </a:lnTo>
                <a:lnTo>
                  <a:pt x="9461453" y="4995533"/>
                </a:lnTo>
                <a:lnTo>
                  <a:pt x="9460151" y="4986417"/>
                </a:lnTo>
                <a:lnTo>
                  <a:pt x="9459500" y="4981859"/>
                </a:lnTo>
                <a:lnTo>
                  <a:pt x="9459500" y="4977301"/>
                </a:lnTo>
                <a:lnTo>
                  <a:pt x="9460151" y="4973395"/>
                </a:lnTo>
                <a:lnTo>
                  <a:pt x="9460802" y="4970139"/>
                </a:lnTo>
                <a:lnTo>
                  <a:pt x="9461453" y="4968186"/>
                </a:lnTo>
                <a:lnTo>
                  <a:pt x="9462755" y="4965581"/>
                </a:lnTo>
                <a:lnTo>
                  <a:pt x="9464057" y="4962976"/>
                </a:lnTo>
                <a:lnTo>
                  <a:pt x="9466661" y="4959721"/>
                </a:lnTo>
                <a:lnTo>
                  <a:pt x="9471217" y="4954512"/>
                </a:lnTo>
                <a:lnTo>
                  <a:pt x="9475774" y="4949954"/>
                </a:lnTo>
                <a:lnTo>
                  <a:pt x="9478377" y="4945396"/>
                </a:lnTo>
                <a:lnTo>
                  <a:pt x="9482283" y="4939535"/>
                </a:lnTo>
                <a:lnTo>
                  <a:pt x="9484887" y="4934326"/>
                </a:lnTo>
                <a:lnTo>
                  <a:pt x="9486189" y="4929117"/>
                </a:lnTo>
                <a:lnTo>
                  <a:pt x="9487491" y="4923908"/>
                </a:lnTo>
                <a:lnTo>
                  <a:pt x="9488142" y="4917397"/>
                </a:lnTo>
                <a:lnTo>
                  <a:pt x="9487491" y="4910885"/>
                </a:lnTo>
                <a:lnTo>
                  <a:pt x="9486189" y="4905676"/>
                </a:lnTo>
                <a:lnTo>
                  <a:pt x="9482934" y="4901769"/>
                </a:lnTo>
                <a:lnTo>
                  <a:pt x="9478377" y="4898514"/>
                </a:lnTo>
                <a:lnTo>
                  <a:pt x="9473170" y="4895258"/>
                </a:lnTo>
                <a:lnTo>
                  <a:pt x="9468613" y="4893305"/>
                </a:lnTo>
                <a:lnTo>
                  <a:pt x="9464057" y="4886142"/>
                </a:lnTo>
                <a:lnTo>
                  <a:pt x="9458198" y="4877677"/>
                </a:lnTo>
                <a:lnTo>
                  <a:pt x="9452340" y="4868561"/>
                </a:lnTo>
                <a:lnTo>
                  <a:pt x="9447783" y="4860097"/>
                </a:lnTo>
                <a:lnTo>
                  <a:pt x="9445831" y="4852934"/>
                </a:lnTo>
                <a:lnTo>
                  <a:pt x="9443227" y="4843167"/>
                </a:lnTo>
                <a:lnTo>
                  <a:pt x="9441274" y="4833400"/>
                </a:lnTo>
                <a:lnTo>
                  <a:pt x="9440623" y="4824284"/>
                </a:lnTo>
                <a:lnTo>
                  <a:pt x="9443878" y="4817773"/>
                </a:lnTo>
                <a:lnTo>
                  <a:pt x="9449085" y="4811261"/>
                </a:lnTo>
                <a:lnTo>
                  <a:pt x="9451689" y="4808006"/>
                </a:lnTo>
                <a:lnTo>
                  <a:pt x="9453642" y="4804750"/>
                </a:lnTo>
                <a:lnTo>
                  <a:pt x="9454944" y="4801494"/>
                </a:lnTo>
                <a:lnTo>
                  <a:pt x="9455595" y="4798238"/>
                </a:lnTo>
                <a:lnTo>
                  <a:pt x="9452991" y="4795634"/>
                </a:lnTo>
                <a:lnTo>
                  <a:pt x="9450387" y="4792378"/>
                </a:lnTo>
                <a:lnTo>
                  <a:pt x="9447783" y="4789774"/>
                </a:lnTo>
                <a:lnTo>
                  <a:pt x="9445179" y="4788471"/>
                </a:lnTo>
                <a:lnTo>
                  <a:pt x="9441274" y="4786518"/>
                </a:lnTo>
                <a:lnTo>
                  <a:pt x="9436717" y="4786518"/>
                </a:lnTo>
                <a:lnTo>
                  <a:pt x="9432161" y="4786518"/>
                </a:lnTo>
                <a:lnTo>
                  <a:pt x="9429557" y="4788471"/>
                </a:lnTo>
                <a:lnTo>
                  <a:pt x="9426953" y="4789774"/>
                </a:lnTo>
                <a:lnTo>
                  <a:pt x="9424349" y="4792378"/>
                </a:lnTo>
                <a:lnTo>
                  <a:pt x="9422397" y="4794983"/>
                </a:lnTo>
                <a:lnTo>
                  <a:pt x="9419793" y="4798890"/>
                </a:lnTo>
                <a:lnTo>
                  <a:pt x="9416538" y="4806052"/>
                </a:lnTo>
                <a:lnTo>
                  <a:pt x="9414585" y="4811261"/>
                </a:lnTo>
                <a:lnTo>
                  <a:pt x="9405472" y="4819726"/>
                </a:lnTo>
                <a:lnTo>
                  <a:pt x="9394406" y="4829493"/>
                </a:lnTo>
                <a:lnTo>
                  <a:pt x="9383991" y="4839260"/>
                </a:lnTo>
                <a:lnTo>
                  <a:pt x="9376180" y="4847074"/>
                </a:lnTo>
                <a:lnTo>
                  <a:pt x="9370972" y="4852283"/>
                </a:lnTo>
                <a:lnTo>
                  <a:pt x="9365114" y="4859445"/>
                </a:lnTo>
                <a:lnTo>
                  <a:pt x="9361859" y="4862701"/>
                </a:lnTo>
                <a:lnTo>
                  <a:pt x="9359255" y="4866608"/>
                </a:lnTo>
                <a:lnTo>
                  <a:pt x="9357303" y="4869864"/>
                </a:lnTo>
                <a:lnTo>
                  <a:pt x="9356001" y="4873119"/>
                </a:lnTo>
                <a:lnTo>
                  <a:pt x="9352095" y="4878328"/>
                </a:lnTo>
                <a:lnTo>
                  <a:pt x="9347538" y="4886793"/>
                </a:lnTo>
                <a:lnTo>
                  <a:pt x="9343633" y="4895909"/>
                </a:lnTo>
                <a:lnTo>
                  <a:pt x="9340378" y="4903072"/>
                </a:lnTo>
                <a:lnTo>
                  <a:pt x="9338425" y="4907630"/>
                </a:lnTo>
                <a:lnTo>
                  <a:pt x="9336472" y="4913490"/>
                </a:lnTo>
                <a:lnTo>
                  <a:pt x="9335171" y="4919350"/>
                </a:lnTo>
                <a:lnTo>
                  <a:pt x="9333217" y="4923908"/>
                </a:lnTo>
                <a:lnTo>
                  <a:pt x="9330614" y="4925210"/>
                </a:lnTo>
                <a:lnTo>
                  <a:pt x="9326708" y="4927164"/>
                </a:lnTo>
                <a:lnTo>
                  <a:pt x="9322151" y="4929117"/>
                </a:lnTo>
                <a:lnTo>
                  <a:pt x="9317595" y="4931071"/>
                </a:lnTo>
                <a:lnTo>
                  <a:pt x="9313039" y="4933024"/>
                </a:lnTo>
                <a:lnTo>
                  <a:pt x="9307831" y="4934977"/>
                </a:lnTo>
                <a:lnTo>
                  <a:pt x="9304576" y="4936931"/>
                </a:lnTo>
                <a:lnTo>
                  <a:pt x="9301973" y="4939535"/>
                </a:lnTo>
                <a:lnTo>
                  <a:pt x="9298718" y="4942140"/>
                </a:lnTo>
                <a:lnTo>
                  <a:pt x="9296114" y="4944745"/>
                </a:lnTo>
                <a:lnTo>
                  <a:pt x="9293510" y="4948000"/>
                </a:lnTo>
                <a:lnTo>
                  <a:pt x="9290907" y="4951256"/>
                </a:lnTo>
                <a:lnTo>
                  <a:pt x="9287001" y="4958418"/>
                </a:lnTo>
                <a:lnTo>
                  <a:pt x="9284397" y="4964930"/>
                </a:lnTo>
                <a:lnTo>
                  <a:pt x="9282444" y="4968837"/>
                </a:lnTo>
                <a:lnTo>
                  <a:pt x="9282444" y="4973395"/>
                </a:lnTo>
                <a:lnTo>
                  <a:pt x="9282444" y="4978604"/>
                </a:lnTo>
                <a:lnTo>
                  <a:pt x="9283095" y="4983813"/>
                </a:lnTo>
                <a:lnTo>
                  <a:pt x="9283095" y="4989673"/>
                </a:lnTo>
                <a:lnTo>
                  <a:pt x="9283095" y="4994882"/>
                </a:lnTo>
                <a:lnTo>
                  <a:pt x="9283095" y="4999440"/>
                </a:lnTo>
                <a:lnTo>
                  <a:pt x="9281793" y="5003347"/>
                </a:lnTo>
                <a:lnTo>
                  <a:pt x="9280491" y="5005300"/>
                </a:lnTo>
                <a:lnTo>
                  <a:pt x="9277887" y="5007254"/>
                </a:lnTo>
                <a:lnTo>
                  <a:pt x="9275284" y="5008556"/>
                </a:lnTo>
                <a:lnTo>
                  <a:pt x="9272029" y="5010510"/>
                </a:lnTo>
                <a:lnTo>
                  <a:pt x="9266171" y="5013765"/>
                </a:lnTo>
                <a:lnTo>
                  <a:pt x="9260963" y="5015719"/>
                </a:lnTo>
                <a:lnTo>
                  <a:pt x="9249897" y="5019625"/>
                </a:lnTo>
                <a:lnTo>
                  <a:pt x="9235577" y="5023532"/>
                </a:lnTo>
                <a:lnTo>
                  <a:pt x="9228416" y="5026137"/>
                </a:lnTo>
                <a:lnTo>
                  <a:pt x="9221907" y="5028090"/>
                </a:lnTo>
                <a:lnTo>
                  <a:pt x="9215397" y="5030695"/>
                </a:lnTo>
                <a:lnTo>
                  <a:pt x="9210190" y="5034602"/>
                </a:lnTo>
                <a:lnTo>
                  <a:pt x="9204331" y="5041113"/>
                </a:lnTo>
                <a:lnTo>
                  <a:pt x="9197822" y="5049578"/>
                </a:lnTo>
                <a:lnTo>
                  <a:pt x="9197171" y="5051531"/>
                </a:lnTo>
                <a:lnTo>
                  <a:pt x="9197171" y="5054787"/>
                </a:lnTo>
                <a:lnTo>
                  <a:pt x="9197822" y="5057392"/>
                </a:lnTo>
                <a:lnTo>
                  <a:pt x="9198473" y="5060647"/>
                </a:lnTo>
                <a:lnTo>
                  <a:pt x="9199124" y="5063903"/>
                </a:lnTo>
                <a:lnTo>
                  <a:pt x="9199775" y="5066507"/>
                </a:lnTo>
                <a:lnTo>
                  <a:pt x="9199124" y="5068461"/>
                </a:lnTo>
                <a:lnTo>
                  <a:pt x="9197822" y="5069763"/>
                </a:lnTo>
                <a:lnTo>
                  <a:pt x="9195218" y="5071717"/>
                </a:lnTo>
                <a:lnTo>
                  <a:pt x="9192614" y="5072368"/>
                </a:lnTo>
                <a:lnTo>
                  <a:pt x="9189359" y="5072368"/>
                </a:lnTo>
                <a:lnTo>
                  <a:pt x="9186105" y="5071717"/>
                </a:lnTo>
                <a:lnTo>
                  <a:pt x="9178945" y="5069763"/>
                </a:lnTo>
                <a:lnTo>
                  <a:pt x="9174388" y="5067159"/>
                </a:lnTo>
                <a:lnTo>
                  <a:pt x="9171784" y="5065205"/>
                </a:lnTo>
                <a:lnTo>
                  <a:pt x="9169181" y="5061949"/>
                </a:lnTo>
                <a:lnTo>
                  <a:pt x="9167227" y="5058694"/>
                </a:lnTo>
                <a:lnTo>
                  <a:pt x="9165275" y="5054787"/>
                </a:lnTo>
                <a:lnTo>
                  <a:pt x="9163322" y="5051531"/>
                </a:lnTo>
                <a:lnTo>
                  <a:pt x="9161369" y="5048276"/>
                </a:lnTo>
                <a:lnTo>
                  <a:pt x="9158765" y="5046322"/>
                </a:lnTo>
                <a:lnTo>
                  <a:pt x="9156161" y="5044369"/>
                </a:lnTo>
                <a:lnTo>
                  <a:pt x="9152907" y="5044369"/>
                </a:lnTo>
                <a:lnTo>
                  <a:pt x="9149652" y="5045671"/>
                </a:lnTo>
                <a:lnTo>
                  <a:pt x="9145095" y="5046973"/>
                </a:lnTo>
                <a:lnTo>
                  <a:pt x="9141190" y="5049578"/>
                </a:lnTo>
                <a:lnTo>
                  <a:pt x="9136633" y="5052182"/>
                </a:lnTo>
                <a:lnTo>
                  <a:pt x="9132728" y="5053485"/>
                </a:lnTo>
                <a:lnTo>
                  <a:pt x="9128822" y="5054787"/>
                </a:lnTo>
                <a:lnTo>
                  <a:pt x="9126218" y="5054787"/>
                </a:lnTo>
                <a:lnTo>
                  <a:pt x="9124265" y="5052182"/>
                </a:lnTo>
                <a:lnTo>
                  <a:pt x="9122313" y="5048927"/>
                </a:lnTo>
                <a:lnTo>
                  <a:pt x="9121011" y="5045020"/>
                </a:lnTo>
                <a:lnTo>
                  <a:pt x="9119709" y="5040462"/>
                </a:lnTo>
                <a:lnTo>
                  <a:pt x="9117756" y="5030695"/>
                </a:lnTo>
                <a:lnTo>
                  <a:pt x="9115803" y="5023532"/>
                </a:lnTo>
                <a:lnTo>
                  <a:pt x="9113851" y="5016370"/>
                </a:lnTo>
                <a:lnTo>
                  <a:pt x="9111897" y="5008556"/>
                </a:lnTo>
                <a:lnTo>
                  <a:pt x="9109945" y="5000742"/>
                </a:lnTo>
                <a:lnTo>
                  <a:pt x="9107992" y="4995533"/>
                </a:lnTo>
                <a:lnTo>
                  <a:pt x="9102133" y="4992278"/>
                </a:lnTo>
                <a:lnTo>
                  <a:pt x="9094322" y="4989022"/>
                </a:lnTo>
                <a:lnTo>
                  <a:pt x="9089765" y="4987069"/>
                </a:lnTo>
                <a:lnTo>
                  <a:pt x="9085860" y="4985115"/>
                </a:lnTo>
                <a:lnTo>
                  <a:pt x="9082605" y="4983162"/>
                </a:lnTo>
                <a:lnTo>
                  <a:pt x="9080001" y="4980557"/>
                </a:lnTo>
                <a:lnTo>
                  <a:pt x="9077398" y="4977301"/>
                </a:lnTo>
                <a:lnTo>
                  <a:pt x="9074794" y="4973395"/>
                </a:lnTo>
                <a:lnTo>
                  <a:pt x="9072841" y="4968837"/>
                </a:lnTo>
                <a:lnTo>
                  <a:pt x="9070888" y="4963628"/>
                </a:lnTo>
                <a:lnTo>
                  <a:pt x="9068935" y="4958418"/>
                </a:lnTo>
                <a:lnTo>
                  <a:pt x="9066983" y="4953861"/>
                </a:lnTo>
                <a:lnTo>
                  <a:pt x="9065030" y="4949954"/>
                </a:lnTo>
                <a:lnTo>
                  <a:pt x="9062426" y="4947349"/>
                </a:lnTo>
                <a:lnTo>
                  <a:pt x="9056567" y="4943442"/>
                </a:lnTo>
                <a:lnTo>
                  <a:pt x="9050058" y="4940187"/>
                </a:lnTo>
                <a:lnTo>
                  <a:pt x="9043549" y="4936931"/>
                </a:lnTo>
                <a:lnTo>
                  <a:pt x="9038992" y="4934326"/>
                </a:lnTo>
                <a:lnTo>
                  <a:pt x="9027926" y="4934977"/>
                </a:lnTo>
                <a:lnTo>
                  <a:pt x="9016209" y="4936931"/>
                </a:lnTo>
                <a:lnTo>
                  <a:pt x="9004492" y="4938884"/>
                </a:lnTo>
                <a:lnTo>
                  <a:pt x="8995379" y="4939535"/>
                </a:lnTo>
                <a:lnTo>
                  <a:pt x="8986917" y="4939535"/>
                </a:lnTo>
                <a:lnTo>
                  <a:pt x="8978455" y="4938884"/>
                </a:lnTo>
                <a:lnTo>
                  <a:pt x="8973898" y="4938233"/>
                </a:lnTo>
                <a:lnTo>
                  <a:pt x="8969341" y="4937582"/>
                </a:lnTo>
                <a:lnTo>
                  <a:pt x="8965436" y="4936280"/>
                </a:lnTo>
                <a:lnTo>
                  <a:pt x="8962181" y="4934326"/>
                </a:lnTo>
                <a:lnTo>
                  <a:pt x="8956973" y="4931071"/>
                </a:lnTo>
                <a:lnTo>
                  <a:pt x="8951115" y="4926513"/>
                </a:lnTo>
                <a:lnTo>
                  <a:pt x="8945257" y="4921955"/>
                </a:lnTo>
                <a:lnTo>
                  <a:pt x="8940049" y="4918699"/>
                </a:lnTo>
                <a:lnTo>
                  <a:pt x="8934191" y="4917397"/>
                </a:lnTo>
                <a:lnTo>
                  <a:pt x="8928983" y="4917397"/>
                </a:lnTo>
                <a:lnTo>
                  <a:pt x="8923125" y="4918048"/>
                </a:lnTo>
                <a:lnTo>
                  <a:pt x="8918568" y="4918699"/>
                </a:lnTo>
                <a:lnTo>
                  <a:pt x="8912709" y="4921304"/>
                </a:lnTo>
                <a:lnTo>
                  <a:pt x="8906200" y="4924559"/>
                </a:lnTo>
                <a:lnTo>
                  <a:pt x="8902945" y="4926513"/>
                </a:lnTo>
                <a:lnTo>
                  <a:pt x="8899691" y="4928466"/>
                </a:lnTo>
                <a:lnTo>
                  <a:pt x="8896436" y="4929117"/>
                </a:lnTo>
                <a:lnTo>
                  <a:pt x="8893181" y="4929117"/>
                </a:lnTo>
                <a:lnTo>
                  <a:pt x="8890577" y="4929117"/>
                </a:lnTo>
                <a:lnTo>
                  <a:pt x="8886672" y="4927164"/>
                </a:lnTo>
                <a:lnTo>
                  <a:pt x="8882766" y="4925862"/>
                </a:lnTo>
                <a:lnTo>
                  <a:pt x="8879511" y="4923908"/>
                </a:lnTo>
                <a:lnTo>
                  <a:pt x="8875606" y="4921955"/>
                </a:lnTo>
                <a:lnTo>
                  <a:pt x="8871700" y="4920001"/>
                </a:lnTo>
                <a:lnTo>
                  <a:pt x="8868445" y="4918699"/>
                </a:lnTo>
                <a:lnTo>
                  <a:pt x="8865191" y="4918699"/>
                </a:lnTo>
                <a:lnTo>
                  <a:pt x="8860634" y="4918699"/>
                </a:lnTo>
                <a:lnTo>
                  <a:pt x="8855427" y="4920001"/>
                </a:lnTo>
                <a:lnTo>
                  <a:pt x="8849568" y="4921955"/>
                </a:lnTo>
                <a:lnTo>
                  <a:pt x="8845012" y="4923908"/>
                </a:lnTo>
                <a:lnTo>
                  <a:pt x="8841757" y="4925210"/>
                </a:lnTo>
                <a:lnTo>
                  <a:pt x="8839153" y="4928466"/>
                </a:lnTo>
                <a:lnTo>
                  <a:pt x="8835899" y="4931071"/>
                </a:lnTo>
                <a:lnTo>
                  <a:pt x="8831993" y="4934326"/>
                </a:lnTo>
                <a:lnTo>
                  <a:pt x="8828738" y="4937582"/>
                </a:lnTo>
                <a:lnTo>
                  <a:pt x="8825483" y="4940838"/>
                </a:lnTo>
                <a:lnTo>
                  <a:pt x="8822880" y="4943442"/>
                </a:lnTo>
                <a:lnTo>
                  <a:pt x="8819625" y="4944745"/>
                </a:lnTo>
                <a:lnTo>
                  <a:pt x="8815068" y="4945396"/>
                </a:lnTo>
                <a:lnTo>
                  <a:pt x="8809210" y="4945396"/>
                </a:lnTo>
                <a:lnTo>
                  <a:pt x="8802701" y="4944745"/>
                </a:lnTo>
                <a:lnTo>
                  <a:pt x="8795540" y="4943442"/>
                </a:lnTo>
                <a:lnTo>
                  <a:pt x="8781870" y="4940838"/>
                </a:lnTo>
                <a:lnTo>
                  <a:pt x="8770804" y="4936931"/>
                </a:lnTo>
                <a:lnTo>
                  <a:pt x="8762993" y="4934326"/>
                </a:lnTo>
                <a:lnTo>
                  <a:pt x="8753880" y="4931071"/>
                </a:lnTo>
                <a:lnTo>
                  <a:pt x="8744116" y="4926513"/>
                </a:lnTo>
                <a:lnTo>
                  <a:pt x="8734352" y="4921304"/>
                </a:lnTo>
                <a:lnTo>
                  <a:pt x="8723937" y="4916094"/>
                </a:lnTo>
                <a:lnTo>
                  <a:pt x="8714173" y="4910885"/>
                </a:lnTo>
                <a:lnTo>
                  <a:pt x="8706361" y="4905676"/>
                </a:lnTo>
                <a:lnTo>
                  <a:pt x="8699201" y="4900467"/>
                </a:lnTo>
                <a:lnTo>
                  <a:pt x="8695295" y="4897211"/>
                </a:lnTo>
                <a:lnTo>
                  <a:pt x="8691389" y="4893305"/>
                </a:lnTo>
                <a:lnTo>
                  <a:pt x="8686182" y="4888747"/>
                </a:lnTo>
                <a:lnTo>
                  <a:pt x="8681625" y="4883538"/>
                </a:lnTo>
                <a:lnTo>
                  <a:pt x="8677720" y="4878328"/>
                </a:lnTo>
                <a:lnTo>
                  <a:pt x="8673814" y="4873119"/>
                </a:lnTo>
                <a:lnTo>
                  <a:pt x="8670559" y="4867910"/>
                </a:lnTo>
                <a:lnTo>
                  <a:pt x="8668607" y="4862701"/>
                </a:lnTo>
                <a:lnTo>
                  <a:pt x="8667305" y="4854887"/>
                </a:lnTo>
                <a:lnTo>
                  <a:pt x="8666654" y="4845120"/>
                </a:lnTo>
                <a:lnTo>
                  <a:pt x="8666654" y="4839911"/>
                </a:lnTo>
                <a:lnTo>
                  <a:pt x="8666003" y="4834702"/>
                </a:lnTo>
                <a:lnTo>
                  <a:pt x="8664701" y="4830144"/>
                </a:lnTo>
                <a:lnTo>
                  <a:pt x="8663399" y="4826889"/>
                </a:lnTo>
                <a:lnTo>
                  <a:pt x="8661446" y="4824284"/>
                </a:lnTo>
                <a:lnTo>
                  <a:pt x="8658843" y="4821679"/>
                </a:lnTo>
                <a:lnTo>
                  <a:pt x="8654937" y="4819726"/>
                </a:lnTo>
                <a:lnTo>
                  <a:pt x="8651031" y="4817773"/>
                </a:lnTo>
                <a:lnTo>
                  <a:pt x="8642569" y="4814517"/>
                </a:lnTo>
                <a:lnTo>
                  <a:pt x="8635409" y="4811261"/>
                </a:lnTo>
                <a:lnTo>
                  <a:pt x="8628899" y="4803448"/>
                </a:lnTo>
                <a:lnTo>
                  <a:pt x="8622390" y="4793029"/>
                </a:lnTo>
                <a:lnTo>
                  <a:pt x="8621088" y="4788471"/>
                </a:lnTo>
                <a:lnTo>
                  <a:pt x="8619786" y="4781960"/>
                </a:lnTo>
                <a:lnTo>
                  <a:pt x="8619135" y="4778704"/>
                </a:lnTo>
                <a:lnTo>
                  <a:pt x="8617833" y="4775449"/>
                </a:lnTo>
                <a:lnTo>
                  <a:pt x="8616531" y="4772844"/>
                </a:lnTo>
                <a:lnTo>
                  <a:pt x="8615229" y="4770240"/>
                </a:lnTo>
                <a:lnTo>
                  <a:pt x="8612626" y="4768937"/>
                </a:lnTo>
                <a:lnTo>
                  <a:pt x="8610022" y="4767635"/>
                </a:lnTo>
                <a:lnTo>
                  <a:pt x="8606767" y="4766333"/>
                </a:lnTo>
                <a:lnTo>
                  <a:pt x="8603513" y="4765682"/>
                </a:lnTo>
                <a:lnTo>
                  <a:pt x="8597003" y="4764379"/>
                </a:lnTo>
                <a:lnTo>
                  <a:pt x="8592447" y="4763077"/>
                </a:lnTo>
                <a:lnTo>
                  <a:pt x="8588541" y="4757217"/>
                </a:lnTo>
                <a:lnTo>
                  <a:pt x="8584635" y="4750054"/>
                </a:lnTo>
                <a:lnTo>
                  <a:pt x="8580729" y="4742892"/>
                </a:lnTo>
                <a:lnTo>
                  <a:pt x="8576824" y="4737683"/>
                </a:lnTo>
                <a:lnTo>
                  <a:pt x="8568362" y="4727264"/>
                </a:lnTo>
                <a:lnTo>
                  <a:pt x="8556645" y="4714893"/>
                </a:lnTo>
                <a:lnTo>
                  <a:pt x="8546881" y="4705126"/>
                </a:lnTo>
                <a:lnTo>
                  <a:pt x="8542975" y="4701219"/>
                </a:lnTo>
                <a:lnTo>
                  <a:pt x="8542324" y="4696661"/>
                </a:lnTo>
                <a:lnTo>
                  <a:pt x="8539720" y="4688196"/>
                </a:lnTo>
                <a:lnTo>
                  <a:pt x="8538418" y="4683638"/>
                </a:lnTo>
                <a:lnTo>
                  <a:pt x="8536465" y="4679080"/>
                </a:lnTo>
                <a:lnTo>
                  <a:pt x="8535164" y="4675824"/>
                </a:lnTo>
                <a:lnTo>
                  <a:pt x="8533211" y="4673220"/>
                </a:lnTo>
                <a:lnTo>
                  <a:pt x="8528654" y="4670615"/>
                </a:lnTo>
                <a:lnTo>
                  <a:pt x="8524098" y="4667360"/>
                </a:lnTo>
                <a:lnTo>
                  <a:pt x="8521494" y="4665406"/>
                </a:lnTo>
                <a:lnTo>
                  <a:pt x="8519541" y="4664104"/>
                </a:lnTo>
                <a:lnTo>
                  <a:pt x="8516937" y="4663453"/>
                </a:lnTo>
                <a:lnTo>
                  <a:pt x="8514985" y="4662802"/>
                </a:lnTo>
                <a:lnTo>
                  <a:pt x="8509777" y="4660848"/>
                </a:lnTo>
                <a:lnTo>
                  <a:pt x="8503919" y="4658895"/>
                </a:lnTo>
                <a:lnTo>
                  <a:pt x="8497409" y="4656941"/>
                </a:lnTo>
                <a:lnTo>
                  <a:pt x="8492201" y="4655639"/>
                </a:lnTo>
                <a:lnTo>
                  <a:pt x="8490900" y="4653035"/>
                </a:lnTo>
                <a:lnTo>
                  <a:pt x="8489598" y="4649779"/>
                </a:lnTo>
                <a:lnTo>
                  <a:pt x="8488296" y="4645221"/>
                </a:lnTo>
                <a:lnTo>
                  <a:pt x="8486994" y="4641314"/>
                </a:lnTo>
                <a:lnTo>
                  <a:pt x="8486343" y="4636756"/>
                </a:lnTo>
                <a:lnTo>
                  <a:pt x="8485041" y="4632198"/>
                </a:lnTo>
                <a:lnTo>
                  <a:pt x="8483739" y="4628291"/>
                </a:lnTo>
                <a:lnTo>
                  <a:pt x="8482437" y="4625036"/>
                </a:lnTo>
                <a:lnTo>
                  <a:pt x="8478532" y="4621780"/>
                </a:lnTo>
                <a:lnTo>
                  <a:pt x="8473975" y="4619827"/>
                </a:lnTo>
                <a:lnTo>
                  <a:pt x="8468768" y="4617222"/>
                </a:lnTo>
                <a:lnTo>
                  <a:pt x="8462909" y="4614617"/>
                </a:lnTo>
                <a:lnTo>
                  <a:pt x="8451843" y="4610059"/>
                </a:lnTo>
                <a:lnTo>
                  <a:pt x="8444032" y="4606153"/>
                </a:lnTo>
                <a:lnTo>
                  <a:pt x="8436871" y="4600292"/>
                </a:lnTo>
                <a:lnTo>
                  <a:pt x="8429060" y="4592479"/>
                </a:lnTo>
                <a:lnTo>
                  <a:pt x="8421900" y="4584014"/>
                </a:lnTo>
                <a:lnTo>
                  <a:pt x="8415390" y="4578154"/>
                </a:lnTo>
                <a:lnTo>
                  <a:pt x="8406277" y="4577503"/>
                </a:lnTo>
                <a:lnTo>
                  <a:pt x="8395211" y="4576851"/>
                </a:lnTo>
                <a:lnTo>
                  <a:pt x="8384796" y="4576851"/>
                </a:lnTo>
                <a:lnTo>
                  <a:pt x="8377636" y="4575549"/>
                </a:lnTo>
                <a:lnTo>
                  <a:pt x="8368523" y="4572945"/>
                </a:lnTo>
                <a:lnTo>
                  <a:pt x="8358759" y="4569689"/>
                </a:lnTo>
                <a:lnTo>
                  <a:pt x="8348994" y="4567084"/>
                </a:lnTo>
                <a:lnTo>
                  <a:pt x="8341834" y="4565782"/>
                </a:lnTo>
                <a:lnTo>
                  <a:pt x="8339230" y="4566433"/>
                </a:lnTo>
                <a:lnTo>
                  <a:pt x="8335325" y="4567084"/>
                </a:lnTo>
                <a:lnTo>
                  <a:pt x="8332070" y="4569038"/>
                </a:lnTo>
                <a:lnTo>
                  <a:pt x="8328815" y="4570991"/>
                </a:lnTo>
                <a:lnTo>
                  <a:pt x="8327513" y="4572293"/>
                </a:lnTo>
                <a:lnTo>
                  <a:pt x="8326211" y="4573596"/>
                </a:lnTo>
                <a:lnTo>
                  <a:pt x="8325561" y="4576200"/>
                </a:lnTo>
                <a:lnTo>
                  <a:pt x="8325561" y="4578154"/>
                </a:lnTo>
                <a:lnTo>
                  <a:pt x="8324910" y="4582712"/>
                </a:lnTo>
                <a:lnTo>
                  <a:pt x="8323608" y="4585967"/>
                </a:lnTo>
                <a:lnTo>
                  <a:pt x="8321655" y="4587270"/>
                </a:lnTo>
                <a:lnTo>
                  <a:pt x="8317749" y="4588572"/>
                </a:lnTo>
                <a:lnTo>
                  <a:pt x="8313844" y="4589223"/>
                </a:lnTo>
                <a:lnTo>
                  <a:pt x="8308636" y="4589223"/>
                </a:lnTo>
                <a:lnTo>
                  <a:pt x="8300174" y="4588572"/>
                </a:lnTo>
                <a:lnTo>
                  <a:pt x="8293013" y="4588572"/>
                </a:lnTo>
                <a:lnTo>
                  <a:pt x="8286504" y="4587270"/>
                </a:lnTo>
                <a:lnTo>
                  <a:pt x="8279344" y="4584665"/>
                </a:lnTo>
                <a:lnTo>
                  <a:pt x="8271532" y="4581409"/>
                </a:lnTo>
                <a:lnTo>
                  <a:pt x="8263721" y="4578154"/>
                </a:lnTo>
                <a:lnTo>
                  <a:pt x="8255259" y="4574898"/>
                </a:lnTo>
                <a:lnTo>
                  <a:pt x="8247448" y="4572293"/>
                </a:lnTo>
                <a:lnTo>
                  <a:pt x="8240287" y="4569689"/>
                </a:lnTo>
                <a:lnTo>
                  <a:pt x="8234429" y="4568387"/>
                </a:lnTo>
                <a:lnTo>
                  <a:pt x="8226617" y="4567084"/>
                </a:lnTo>
                <a:lnTo>
                  <a:pt x="8217504" y="4566433"/>
                </a:lnTo>
                <a:lnTo>
                  <a:pt x="8207740" y="4567084"/>
                </a:lnTo>
                <a:lnTo>
                  <a:pt x="8198627" y="4568387"/>
                </a:lnTo>
                <a:lnTo>
                  <a:pt x="8196023" y="4569689"/>
                </a:lnTo>
                <a:lnTo>
                  <a:pt x="8192769" y="4572293"/>
                </a:lnTo>
                <a:lnTo>
                  <a:pt x="8190165" y="4575549"/>
                </a:lnTo>
                <a:lnTo>
                  <a:pt x="8186910" y="4578805"/>
                </a:lnTo>
                <a:lnTo>
                  <a:pt x="8181052" y="4585967"/>
                </a:lnTo>
                <a:lnTo>
                  <a:pt x="8175193" y="4591176"/>
                </a:lnTo>
                <a:lnTo>
                  <a:pt x="8170637" y="4595734"/>
                </a:lnTo>
                <a:lnTo>
                  <a:pt x="8164778" y="4600944"/>
                </a:lnTo>
                <a:lnTo>
                  <a:pt x="8158269" y="4605502"/>
                </a:lnTo>
                <a:lnTo>
                  <a:pt x="8152410" y="4608757"/>
                </a:lnTo>
                <a:lnTo>
                  <a:pt x="8147854" y="4610059"/>
                </a:lnTo>
                <a:lnTo>
                  <a:pt x="8142646" y="4611362"/>
                </a:lnTo>
                <a:lnTo>
                  <a:pt x="8136788" y="4611362"/>
                </a:lnTo>
                <a:lnTo>
                  <a:pt x="8130929" y="4610711"/>
                </a:lnTo>
                <a:lnTo>
                  <a:pt x="8118561" y="4609408"/>
                </a:lnTo>
                <a:lnTo>
                  <a:pt x="8109448" y="4608757"/>
                </a:lnTo>
                <a:lnTo>
                  <a:pt x="8101637" y="4611362"/>
                </a:lnTo>
                <a:lnTo>
                  <a:pt x="8093825" y="4613966"/>
                </a:lnTo>
                <a:lnTo>
                  <a:pt x="8091873" y="4614617"/>
                </a:lnTo>
                <a:lnTo>
                  <a:pt x="8089920" y="4615269"/>
                </a:lnTo>
                <a:lnTo>
                  <a:pt x="8087967" y="4617873"/>
                </a:lnTo>
                <a:lnTo>
                  <a:pt x="8086014" y="4619827"/>
                </a:lnTo>
                <a:lnTo>
                  <a:pt x="8085206" y="4618076"/>
                </a:lnTo>
                <a:lnTo>
                  <a:pt x="8079137" y="4623639"/>
                </a:lnTo>
                <a:lnTo>
                  <a:pt x="8071975" y="4630802"/>
                </a:lnTo>
                <a:lnTo>
                  <a:pt x="8065463" y="4637964"/>
                </a:lnTo>
                <a:lnTo>
                  <a:pt x="8058301" y="4642522"/>
                </a:lnTo>
                <a:lnTo>
                  <a:pt x="8051139" y="4647731"/>
                </a:lnTo>
                <a:lnTo>
                  <a:pt x="8042023" y="4654243"/>
                </a:lnTo>
                <a:lnTo>
                  <a:pt x="8032907" y="4660754"/>
                </a:lnTo>
                <a:lnTo>
                  <a:pt x="8025093" y="4665963"/>
                </a:lnTo>
                <a:lnTo>
                  <a:pt x="8015977" y="4674428"/>
                </a:lnTo>
                <a:lnTo>
                  <a:pt x="8004907" y="4682893"/>
                </a:lnTo>
                <a:lnTo>
                  <a:pt x="7993838" y="4692009"/>
                </a:lnTo>
                <a:lnTo>
                  <a:pt x="7984722" y="4698520"/>
                </a:lnTo>
                <a:lnTo>
                  <a:pt x="7979513" y="4704380"/>
                </a:lnTo>
                <a:lnTo>
                  <a:pt x="7972351" y="4710241"/>
                </a:lnTo>
                <a:lnTo>
                  <a:pt x="7964537" y="4716101"/>
                </a:lnTo>
                <a:lnTo>
                  <a:pt x="7959328" y="4722612"/>
                </a:lnTo>
                <a:lnTo>
                  <a:pt x="7956723" y="4727170"/>
                </a:lnTo>
                <a:lnTo>
                  <a:pt x="7954770" y="4732379"/>
                </a:lnTo>
                <a:lnTo>
                  <a:pt x="7952165" y="4738240"/>
                </a:lnTo>
                <a:lnTo>
                  <a:pt x="7951514" y="4742798"/>
                </a:lnTo>
                <a:lnTo>
                  <a:pt x="7952165" y="4746053"/>
                </a:lnTo>
                <a:lnTo>
                  <a:pt x="7953467" y="4749309"/>
                </a:lnTo>
                <a:lnTo>
                  <a:pt x="7955421" y="4753216"/>
                </a:lnTo>
                <a:lnTo>
                  <a:pt x="7958025" y="4757774"/>
                </a:lnTo>
                <a:lnTo>
                  <a:pt x="7960630" y="4761681"/>
                </a:lnTo>
                <a:lnTo>
                  <a:pt x="7963235" y="4764936"/>
                </a:lnTo>
                <a:lnTo>
                  <a:pt x="7966491" y="4768192"/>
                </a:lnTo>
                <a:lnTo>
                  <a:pt x="7969746" y="4770796"/>
                </a:lnTo>
                <a:lnTo>
                  <a:pt x="7973002" y="4773401"/>
                </a:lnTo>
                <a:lnTo>
                  <a:pt x="7978211" y="4775354"/>
                </a:lnTo>
                <a:lnTo>
                  <a:pt x="7983420" y="4776657"/>
                </a:lnTo>
                <a:lnTo>
                  <a:pt x="7989931" y="4777959"/>
                </a:lnTo>
                <a:lnTo>
                  <a:pt x="7995791" y="4779912"/>
                </a:lnTo>
                <a:lnTo>
                  <a:pt x="8001652" y="4781215"/>
                </a:lnTo>
                <a:lnTo>
                  <a:pt x="8006861" y="4783168"/>
                </a:lnTo>
                <a:lnTo>
                  <a:pt x="8010117" y="4785773"/>
                </a:lnTo>
                <a:lnTo>
                  <a:pt x="8012070" y="4790331"/>
                </a:lnTo>
                <a:lnTo>
                  <a:pt x="8013372" y="4795540"/>
                </a:lnTo>
                <a:lnTo>
                  <a:pt x="8014023" y="4801400"/>
                </a:lnTo>
                <a:lnTo>
                  <a:pt x="8014675" y="4807260"/>
                </a:lnTo>
                <a:lnTo>
                  <a:pt x="8015977" y="4819632"/>
                </a:lnTo>
                <a:lnTo>
                  <a:pt x="8017930" y="4830050"/>
                </a:lnTo>
                <a:lnTo>
                  <a:pt x="8017930" y="4841771"/>
                </a:lnTo>
                <a:lnTo>
                  <a:pt x="8017279" y="4856747"/>
                </a:lnTo>
                <a:lnTo>
                  <a:pt x="8016628" y="4871072"/>
                </a:lnTo>
                <a:lnTo>
                  <a:pt x="8015326" y="4882792"/>
                </a:lnTo>
                <a:lnTo>
                  <a:pt x="8012721" y="4893862"/>
                </a:lnTo>
                <a:lnTo>
                  <a:pt x="8010117" y="4906233"/>
                </a:lnTo>
                <a:lnTo>
                  <a:pt x="8007512" y="4917954"/>
                </a:lnTo>
                <a:lnTo>
                  <a:pt x="8004907" y="4929674"/>
                </a:lnTo>
                <a:lnTo>
                  <a:pt x="8001652" y="4943348"/>
                </a:lnTo>
                <a:lnTo>
                  <a:pt x="7997745" y="4960278"/>
                </a:lnTo>
                <a:lnTo>
                  <a:pt x="7994489" y="4976556"/>
                </a:lnTo>
                <a:lnTo>
                  <a:pt x="7992536" y="4990230"/>
                </a:lnTo>
                <a:lnTo>
                  <a:pt x="7987327" y="5003904"/>
                </a:lnTo>
                <a:lnTo>
                  <a:pt x="7981467" y="5019531"/>
                </a:lnTo>
                <a:lnTo>
                  <a:pt x="7978862" y="5027996"/>
                </a:lnTo>
                <a:lnTo>
                  <a:pt x="7976909" y="5036461"/>
                </a:lnTo>
                <a:lnTo>
                  <a:pt x="7974955" y="5043623"/>
                </a:lnTo>
                <a:lnTo>
                  <a:pt x="7974304" y="5049484"/>
                </a:lnTo>
                <a:lnTo>
                  <a:pt x="7973653" y="5055995"/>
                </a:lnTo>
                <a:lnTo>
                  <a:pt x="7973002" y="5063809"/>
                </a:lnTo>
                <a:lnTo>
                  <a:pt x="7973002" y="5072274"/>
                </a:lnTo>
                <a:lnTo>
                  <a:pt x="7973002" y="5081390"/>
                </a:lnTo>
                <a:lnTo>
                  <a:pt x="7973653" y="5090505"/>
                </a:lnTo>
                <a:lnTo>
                  <a:pt x="7974304" y="5098970"/>
                </a:lnTo>
                <a:lnTo>
                  <a:pt x="7975606" y="5106784"/>
                </a:lnTo>
                <a:lnTo>
                  <a:pt x="7976909" y="5113295"/>
                </a:lnTo>
                <a:lnTo>
                  <a:pt x="7979513" y="5117202"/>
                </a:lnTo>
                <a:lnTo>
                  <a:pt x="7982769" y="5121109"/>
                </a:lnTo>
                <a:lnTo>
                  <a:pt x="7986676" y="5124365"/>
                </a:lnTo>
                <a:lnTo>
                  <a:pt x="7990583" y="5128271"/>
                </a:lnTo>
                <a:lnTo>
                  <a:pt x="7994489" y="5132178"/>
                </a:lnTo>
                <a:lnTo>
                  <a:pt x="7998396" y="5136736"/>
                </a:lnTo>
                <a:lnTo>
                  <a:pt x="8001001" y="5140643"/>
                </a:lnTo>
                <a:lnTo>
                  <a:pt x="8002303" y="5144550"/>
                </a:lnTo>
                <a:lnTo>
                  <a:pt x="8004257" y="5151712"/>
                </a:lnTo>
                <a:lnTo>
                  <a:pt x="8004907" y="5160828"/>
                </a:lnTo>
                <a:lnTo>
                  <a:pt x="8004907" y="5169944"/>
                </a:lnTo>
                <a:lnTo>
                  <a:pt x="8004907" y="5177107"/>
                </a:lnTo>
                <a:lnTo>
                  <a:pt x="8002954" y="5183618"/>
                </a:lnTo>
                <a:lnTo>
                  <a:pt x="8001001" y="5190781"/>
                </a:lnTo>
                <a:lnTo>
                  <a:pt x="7999699" y="5194688"/>
                </a:lnTo>
                <a:lnTo>
                  <a:pt x="7998396" y="5197943"/>
                </a:lnTo>
                <a:lnTo>
                  <a:pt x="7996443" y="5200548"/>
                </a:lnTo>
                <a:lnTo>
                  <a:pt x="7994489" y="5202501"/>
                </a:lnTo>
                <a:lnTo>
                  <a:pt x="7992536" y="5204455"/>
                </a:lnTo>
                <a:lnTo>
                  <a:pt x="7989280" y="5206408"/>
                </a:lnTo>
                <a:lnTo>
                  <a:pt x="7986025" y="5207710"/>
                </a:lnTo>
                <a:lnTo>
                  <a:pt x="7982118" y="5209013"/>
                </a:lnTo>
                <a:lnTo>
                  <a:pt x="7973653" y="5210966"/>
                </a:lnTo>
                <a:lnTo>
                  <a:pt x="7967141" y="5212919"/>
                </a:lnTo>
                <a:lnTo>
                  <a:pt x="7958025" y="5217477"/>
                </a:lnTo>
                <a:lnTo>
                  <a:pt x="7946956" y="5222035"/>
                </a:lnTo>
                <a:lnTo>
                  <a:pt x="7941747" y="5224640"/>
                </a:lnTo>
                <a:lnTo>
                  <a:pt x="7935887" y="5227896"/>
                </a:lnTo>
                <a:lnTo>
                  <a:pt x="7931329" y="5230500"/>
                </a:lnTo>
                <a:lnTo>
                  <a:pt x="7928073" y="5233105"/>
                </a:lnTo>
                <a:lnTo>
                  <a:pt x="7924167" y="5238965"/>
                </a:lnTo>
                <a:lnTo>
                  <a:pt x="7918957" y="5248081"/>
                </a:lnTo>
                <a:lnTo>
                  <a:pt x="7914399" y="5257197"/>
                </a:lnTo>
                <a:lnTo>
                  <a:pt x="7910493" y="5264359"/>
                </a:lnTo>
                <a:lnTo>
                  <a:pt x="7908539" y="5269568"/>
                </a:lnTo>
                <a:lnTo>
                  <a:pt x="7907237" y="5277382"/>
                </a:lnTo>
                <a:lnTo>
                  <a:pt x="7906586" y="5281289"/>
                </a:lnTo>
                <a:lnTo>
                  <a:pt x="7905935" y="5284545"/>
                </a:lnTo>
                <a:lnTo>
                  <a:pt x="7904632" y="5287800"/>
                </a:lnTo>
                <a:lnTo>
                  <a:pt x="7902679" y="5289754"/>
                </a:lnTo>
                <a:lnTo>
                  <a:pt x="7900074" y="5291707"/>
                </a:lnTo>
                <a:lnTo>
                  <a:pt x="7896819" y="5293009"/>
                </a:lnTo>
                <a:lnTo>
                  <a:pt x="7892912" y="5293661"/>
                </a:lnTo>
                <a:lnTo>
                  <a:pt x="7888354" y="5294312"/>
                </a:lnTo>
                <a:lnTo>
                  <a:pt x="7879238" y="5294963"/>
                </a:lnTo>
                <a:lnTo>
                  <a:pt x="7872075" y="5294963"/>
                </a:lnTo>
                <a:lnTo>
                  <a:pt x="7864913" y="5292358"/>
                </a:lnTo>
                <a:lnTo>
                  <a:pt x="7857099" y="5289103"/>
                </a:lnTo>
                <a:lnTo>
                  <a:pt x="7849285" y="5285196"/>
                </a:lnTo>
                <a:lnTo>
                  <a:pt x="7840821" y="5280638"/>
                </a:lnTo>
                <a:lnTo>
                  <a:pt x="7824542" y="5271522"/>
                </a:lnTo>
                <a:lnTo>
                  <a:pt x="7810868" y="5264359"/>
                </a:lnTo>
                <a:lnTo>
                  <a:pt x="7797195" y="5259801"/>
                </a:lnTo>
                <a:lnTo>
                  <a:pt x="7781567" y="5253290"/>
                </a:lnTo>
                <a:lnTo>
                  <a:pt x="7773102" y="5250685"/>
                </a:lnTo>
                <a:lnTo>
                  <a:pt x="7765289" y="5247430"/>
                </a:lnTo>
                <a:lnTo>
                  <a:pt x="7758126" y="5245476"/>
                </a:lnTo>
                <a:lnTo>
                  <a:pt x="7752266" y="5244174"/>
                </a:lnTo>
                <a:lnTo>
                  <a:pt x="7747057" y="5243523"/>
                </a:lnTo>
                <a:lnTo>
                  <a:pt x="7741197" y="5243523"/>
                </a:lnTo>
                <a:lnTo>
                  <a:pt x="7734685" y="5244174"/>
                </a:lnTo>
                <a:lnTo>
                  <a:pt x="7728174" y="5244825"/>
                </a:lnTo>
                <a:lnTo>
                  <a:pt x="7715151" y="5248081"/>
                </a:lnTo>
                <a:lnTo>
                  <a:pt x="7704081" y="5251988"/>
                </a:lnTo>
                <a:lnTo>
                  <a:pt x="7698873" y="5254592"/>
                </a:lnTo>
                <a:lnTo>
                  <a:pt x="7693012" y="5258499"/>
                </a:lnTo>
                <a:lnTo>
                  <a:pt x="7686501" y="5263057"/>
                </a:lnTo>
                <a:lnTo>
                  <a:pt x="7680641" y="5267615"/>
                </a:lnTo>
                <a:lnTo>
                  <a:pt x="7674129" y="5272173"/>
                </a:lnTo>
                <a:lnTo>
                  <a:pt x="7668269" y="5276080"/>
                </a:lnTo>
                <a:lnTo>
                  <a:pt x="7665013" y="5277382"/>
                </a:lnTo>
                <a:lnTo>
                  <a:pt x="7662409" y="5278684"/>
                </a:lnTo>
                <a:lnTo>
                  <a:pt x="7659804" y="5279336"/>
                </a:lnTo>
                <a:lnTo>
                  <a:pt x="7657200" y="5279987"/>
                </a:lnTo>
                <a:lnTo>
                  <a:pt x="7653293" y="5279336"/>
                </a:lnTo>
                <a:lnTo>
                  <a:pt x="7648084" y="5277382"/>
                </a:lnTo>
                <a:lnTo>
                  <a:pt x="7642875" y="5274778"/>
                </a:lnTo>
                <a:lnTo>
                  <a:pt x="7637014" y="5271522"/>
                </a:lnTo>
                <a:lnTo>
                  <a:pt x="7625945" y="5265011"/>
                </a:lnTo>
                <a:lnTo>
                  <a:pt x="7616829" y="5259150"/>
                </a:lnTo>
                <a:lnTo>
                  <a:pt x="7607713" y="5251988"/>
                </a:lnTo>
                <a:lnTo>
                  <a:pt x="7595993" y="5243523"/>
                </a:lnTo>
                <a:lnTo>
                  <a:pt x="7590133" y="5240267"/>
                </a:lnTo>
                <a:lnTo>
                  <a:pt x="7584272" y="5236360"/>
                </a:lnTo>
                <a:lnTo>
                  <a:pt x="7578412" y="5234407"/>
                </a:lnTo>
                <a:lnTo>
                  <a:pt x="7573854" y="5233105"/>
                </a:lnTo>
                <a:lnTo>
                  <a:pt x="7569296" y="5233105"/>
                </a:lnTo>
                <a:lnTo>
                  <a:pt x="7563436" y="5233105"/>
                </a:lnTo>
                <a:lnTo>
                  <a:pt x="7557575" y="5234407"/>
                </a:lnTo>
                <a:lnTo>
                  <a:pt x="7551715" y="5235709"/>
                </a:lnTo>
                <a:lnTo>
                  <a:pt x="7545855" y="5238314"/>
                </a:lnTo>
                <a:lnTo>
                  <a:pt x="7540646" y="5240918"/>
                </a:lnTo>
                <a:lnTo>
                  <a:pt x="7536088" y="5243523"/>
                </a:lnTo>
                <a:lnTo>
                  <a:pt x="7532181" y="5246779"/>
                </a:lnTo>
                <a:lnTo>
                  <a:pt x="7528274" y="5250034"/>
                </a:lnTo>
                <a:lnTo>
                  <a:pt x="7525019" y="5254592"/>
                </a:lnTo>
                <a:lnTo>
                  <a:pt x="7521112" y="5259801"/>
                </a:lnTo>
                <a:lnTo>
                  <a:pt x="7517205" y="5265662"/>
                </a:lnTo>
                <a:lnTo>
                  <a:pt x="7510693" y="5276731"/>
                </a:lnTo>
                <a:lnTo>
                  <a:pt x="7504182" y="5284545"/>
                </a:lnTo>
                <a:lnTo>
                  <a:pt x="7495066" y="5288452"/>
                </a:lnTo>
                <a:lnTo>
                  <a:pt x="7483346" y="5293009"/>
                </a:lnTo>
                <a:lnTo>
                  <a:pt x="7476834" y="5294963"/>
                </a:lnTo>
                <a:lnTo>
                  <a:pt x="7471625" y="5297567"/>
                </a:lnTo>
                <a:lnTo>
                  <a:pt x="7467067" y="5300172"/>
                </a:lnTo>
                <a:lnTo>
                  <a:pt x="7463811" y="5302777"/>
                </a:lnTo>
                <a:lnTo>
                  <a:pt x="7460556" y="5304730"/>
                </a:lnTo>
                <a:lnTo>
                  <a:pt x="7457951" y="5307986"/>
                </a:lnTo>
                <a:lnTo>
                  <a:pt x="7454695" y="5311892"/>
                </a:lnTo>
                <a:lnTo>
                  <a:pt x="7451440" y="5315799"/>
                </a:lnTo>
                <a:lnTo>
                  <a:pt x="7446882" y="5323613"/>
                </a:lnTo>
                <a:lnTo>
                  <a:pt x="7443626" y="5330776"/>
                </a:lnTo>
                <a:lnTo>
                  <a:pt x="7441673" y="5334031"/>
                </a:lnTo>
                <a:lnTo>
                  <a:pt x="7441022" y="5338589"/>
                </a:lnTo>
                <a:lnTo>
                  <a:pt x="7440371" y="5343798"/>
                </a:lnTo>
                <a:lnTo>
                  <a:pt x="7439068" y="5349659"/>
                </a:lnTo>
                <a:lnTo>
                  <a:pt x="7438417" y="5354868"/>
                </a:lnTo>
                <a:lnTo>
                  <a:pt x="7437766" y="5360077"/>
                </a:lnTo>
                <a:lnTo>
                  <a:pt x="7436464" y="5365286"/>
                </a:lnTo>
                <a:lnTo>
                  <a:pt x="7435161" y="5369193"/>
                </a:lnTo>
                <a:lnTo>
                  <a:pt x="7429952" y="5375704"/>
                </a:lnTo>
                <a:lnTo>
                  <a:pt x="7423441" y="5381564"/>
                </a:lnTo>
                <a:lnTo>
                  <a:pt x="7416279" y="5386773"/>
                </a:lnTo>
                <a:lnTo>
                  <a:pt x="7409767" y="5389378"/>
                </a:lnTo>
                <a:lnTo>
                  <a:pt x="7403256" y="5393285"/>
                </a:lnTo>
                <a:lnTo>
                  <a:pt x="7395442" y="5396540"/>
                </a:lnTo>
                <a:lnTo>
                  <a:pt x="7386977" y="5399796"/>
                </a:lnTo>
                <a:lnTo>
                  <a:pt x="7377861" y="5403052"/>
                </a:lnTo>
                <a:lnTo>
                  <a:pt x="7359629" y="5408261"/>
                </a:lnTo>
                <a:lnTo>
                  <a:pt x="7343351" y="5412819"/>
                </a:lnTo>
                <a:lnTo>
                  <a:pt x="7336839" y="5412168"/>
                </a:lnTo>
                <a:lnTo>
                  <a:pt x="7328375" y="5412168"/>
                </a:lnTo>
                <a:lnTo>
                  <a:pt x="7323817" y="5412168"/>
                </a:lnTo>
                <a:lnTo>
                  <a:pt x="7319910" y="5412819"/>
                </a:lnTo>
                <a:lnTo>
                  <a:pt x="7316003" y="5413470"/>
                </a:lnTo>
                <a:lnTo>
                  <a:pt x="7312096" y="5415423"/>
                </a:lnTo>
                <a:lnTo>
                  <a:pt x="7304934" y="5423888"/>
                </a:lnTo>
                <a:lnTo>
                  <a:pt x="7297120" y="5433004"/>
                </a:lnTo>
                <a:lnTo>
                  <a:pt x="7289307" y="5442120"/>
                </a:lnTo>
                <a:lnTo>
                  <a:pt x="7278888" y="5453190"/>
                </a:lnTo>
                <a:lnTo>
                  <a:pt x="7273028" y="5458399"/>
                </a:lnTo>
                <a:lnTo>
                  <a:pt x="7267168" y="5462957"/>
                </a:lnTo>
                <a:lnTo>
                  <a:pt x="7261307" y="5466863"/>
                </a:lnTo>
                <a:lnTo>
                  <a:pt x="7256749" y="5468817"/>
                </a:lnTo>
                <a:lnTo>
                  <a:pt x="7249587" y="5470119"/>
                </a:lnTo>
                <a:lnTo>
                  <a:pt x="7241773" y="5470119"/>
                </a:lnTo>
                <a:lnTo>
                  <a:pt x="7233960" y="5469468"/>
                </a:lnTo>
                <a:lnTo>
                  <a:pt x="7228751" y="5468817"/>
                </a:lnTo>
                <a:lnTo>
                  <a:pt x="7219635" y="5466212"/>
                </a:lnTo>
                <a:lnTo>
                  <a:pt x="7209217" y="5461654"/>
                </a:lnTo>
                <a:lnTo>
                  <a:pt x="7204007" y="5459701"/>
                </a:lnTo>
                <a:lnTo>
                  <a:pt x="7199449" y="5457747"/>
                </a:lnTo>
                <a:lnTo>
                  <a:pt x="7194240" y="5457096"/>
                </a:lnTo>
                <a:lnTo>
                  <a:pt x="7189682" y="5456445"/>
                </a:lnTo>
                <a:lnTo>
                  <a:pt x="7185775" y="5459050"/>
                </a:lnTo>
                <a:lnTo>
                  <a:pt x="7180566" y="5462305"/>
                </a:lnTo>
                <a:lnTo>
                  <a:pt x="7178613" y="5464259"/>
                </a:lnTo>
                <a:lnTo>
                  <a:pt x="7176008" y="5465561"/>
                </a:lnTo>
                <a:lnTo>
                  <a:pt x="7174055" y="5466212"/>
                </a:lnTo>
                <a:lnTo>
                  <a:pt x="7172101" y="5466863"/>
                </a:lnTo>
                <a:lnTo>
                  <a:pt x="7164939" y="5468166"/>
                </a:lnTo>
                <a:lnTo>
                  <a:pt x="7155823" y="5468817"/>
                </a:lnTo>
                <a:lnTo>
                  <a:pt x="7146056" y="5468166"/>
                </a:lnTo>
                <a:lnTo>
                  <a:pt x="7138893" y="5466863"/>
                </a:lnTo>
                <a:lnTo>
                  <a:pt x="7134987" y="5466212"/>
                </a:lnTo>
                <a:lnTo>
                  <a:pt x="7130429" y="5464910"/>
                </a:lnTo>
                <a:lnTo>
                  <a:pt x="7125871" y="5462305"/>
                </a:lnTo>
                <a:lnTo>
                  <a:pt x="7121313" y="5460352"/>
                </a:lnTo>
                <a:lnTo>
                  <a:pt x="7116103" y="5457747"/>
                </a:lnTo>
                <a:lnTo>
                  <a:pt x="7111546" y="5455794"/>
                </a:lnTo>
                <a:lnTo>
                  <a:pt x="7107639" y="5454492"/>
                </a:lnTo>
                <a:lnTo>
                  <a:pt x="7103081" y="5453841"/>
                </a:lnTo>
                <a:lnTo>
                  <a:pt x="7093965" y="5454492"/>
                </a:lnTo>
                <a:lnTo>
                  <a:pt x="7083547" y="5456445"/>
                </a:lnTo>
                <a:lnTo>
                  <a:pt x="7073129" y="5459050"/>
                </a:lnTo>
                <a:lnTo>
                  <a:pt x="7064664" y="5461654"/>
                </a:lnTo>
                <a:lnTo>
                  <a:pt x="7054245" y="5461654"/>
                </a:lnTo>
                <a:lnTo>
                  <a:pt x="7041874" y="5461003"/>
                </a:lnTo>
                <a:lnTo>
                  <a:pt x="7030805" y="5460352"/>
                </a:lnTo>
                <a:lnTo>
                  <a:pt x="7021689" y="5459050"/>
                </a:lnTo>
                <a:lnTo>
                  <a:pt x="7016479" y="5456445"/>
                </a:lnTo>
                <a:lnTo>
                  <a:pt x="7010619" y="5452538"/>
                </a:lnTo>
                <a:lnTo>
                  <a:pt x="7004759" y="5447980"/>
                </a:lnTo>
                <a:lnTo>
                  <a:pt x="6998247" y="5442120"/>
                </a:lnTo>
                <a:lnTo>
                  <a:pt x="6986527" y="5431702"/>
                </a:lnTo>
                <a:lnTo>
                  <a:pt x="6975458" y="5422586"/>
                </a:lnTo>
                <a:lnTo>
                  <a:pt x="6968946" y="5417377"/>
                </a:lnTo>
                <a:lnTo>
                  <a:pt x="6961784" y="5410214"/>
                </a:lnTo>
                <a:lnTo>
                  <a:pt x="6953970" y="5402401"/>
                </a:lnTo>
                <a:lnTo>
                  <a:pt x="6947459" y="5397192"/>
                </a:lnTo>
                <a:lnTo>
                  <a:pt x="6939645" y="5395238"/>
                </a:lnTo>
                <a:lnTo>
                  <a:pt x="6930529" y="5393936"/>
                </a:lnTo>
                <a:lnTo>
                  <a:pt x="6921413" y="5392634"/>
                </a:lnTo>
                <a:lnTo>
                  <a:pt x="6914251" y="5391983"/>
                </a:lnTo>
                <a:lnTo>
                  <a:pt x="6906437" y="5395238"/>
                </a:lnTo>
                <a:lnTo>
                  <a:pt x="6896019" y="5399145"/>
                </a:lnTo>
                <a:lnTo>
                  <a:pt x="6890810" y="5401098"/>
                </a:lnTo>
                <a:lnTo>
                  <a:pt x="6886252" y="5402401"/>
                </a:lnTo>
                <a:lnTo>
                  <a:pt x="6881694" y="5403052"/>
                </a:lnTo>
                <a:lnTo>
                  <a:pt x="6878438" y="5402401"/>
                </a:lnTo>
                <a:lnTo>
                  <a:pt x="6875833" y="5401098"/>
                </a:lnTo>
                <a:lnTo>
                  <a:pt x="6872578" y="5398494"/>
                </a:lnTo>
                <a:lnTo>
                  <a:pt x="6869973" y="5395238"/>
                </a:lnTo>
                <a:lnTo>
                  <a:pt x="6867369" y="5391983"/>
                </a:lnTo>
                <a:lnTo>
                  <a:pt x="6862160" y="5384820"/>
                </a:lnTo>
                <a:lnTo>
                  <a:pt x="6858253" y="5379611"/>
                </a:lnTo>
                <a:lnTo>
                  <a:pt x="6851741" y="5372448"/>
                </a:lnTo>
                <a:lnTo>
                  <a:pt x="6843928" y="5364635"/>
                </a:lnTo>
                <a:lnTo>
                  <a:pt x="6840021" y="5360728"/>
                </a:lnTo>
                <a:lnTo>
                  <a:pt x="6835463" y="5356821"/>
                </a:lnTo>
                <a:lnTo>
                  <a:pt x="6831556" y="5354216"/>
                </a:lnTo>
                <a:lnTo>
                  <a:pt x="6827649" y="5351612"/>
                </a:lnTo>
                <a:lnTo>
                  <a:pt x="6823091" y="5349659"/>
                </a:lnTo>
                <a:lnTo>
                  <a:pt x="6818533" y="5348356"/>
                </a:lnTo>
                <a:lnTo>
                  <a:pt x="6812022" y="5347054"/>
                </a:lnTo>
                <a:lnTo>
                  <a:pt x="6806813" y="5345752"/>
                </a:lnTo>
                <a:lnTo>
                  <a:pt x="6795743" y="5344449"/>
                </a:lnTo>
                <a:lnTo>
                  <a:pt x="6786627" y="5343798"/>
                </a:lnTo>
                <a:lnTo>
                  <a:pt x="6778814" y="5344449"/>
                </a:lnTo>
                <a:lnTo>
                  <a:pt x="6769698" y="5345101"/>
                </a:lnTo>
                <a:lnTo>
                  <a:pt x="6759280" y="5346403"/>
                </a:lnTo>
                <a:lnTo>
                  <a:pt x="6750815" y="5346403"/>
                </a:lnTo>
                <a:lnTo>
                  <a:pt x="6741048" y="5345101"/>
                </a:lnTo>
                <a:lnTo>
                  <a:pt x="6729327" y="5342496"/>
                </a:lnTo>
                <a:lnTo>
                  <a:pt x="6722816" y="5341194"/>
                </a:lnTo>
                <a:lnTo>
                  <a:pt x="6716956" y="5340543"/>
                </a:lnTo>
                <a:lnTo>
                  <a:pt x="6711747" y="5340543"/>
                </a:lnTo>
                <a:lnTo>
                  <a:pt x="6707840" y="5340543"/>
                </a:lnTo>
                <a:lnTo>
                  <a:pt x="6703282" y="5341194"/>
                </a:lnTo>
                <a:lnTo>
                  <a:pt x="6699375" y="5341845"/>
                </a:lnTo>
                <a:lnTo>
                  <a:pt x="6694817" y="5343798"/>
                </a:lnTo>
                <a:lnTo>
                  <a:pt x="6689608" y="5345752"/>
                </a:lnTo>
                <a:lnTo>
                  <a:pt x="6680492" y="5349659"/>
                </a:lnTo>
                <a:lnTo>
                  <a:pt x="6673981" y="5354216"/>
                </a:lnTo>
                <a:lnTo>
                  <a:pt x="6662260" y="5358774"/>
                </a:lnTo>
                <a:lnTo>
                  <a:pt x="6647284" y="5365286"/>
                </a:lnTo>
                <a:lnTo>
                  <a:pt x="6632308" y="5371146"/>
                </a:lnTo>
                <a:lnTo>
                  <a:pt x="6620587" y="5374402"/>
                </a:lnTo>
                <a:lnTo>
                  <a:pt x="6614076" y="5375704"/>
                </a:lnTo>
                <a:lnTo>
                  <a:pt x="6606913" y="5377006"/>
                </a:lnTo>
                <a:lnTo>
                  <a:pt x="6600402" y="5378309"/>
                </a:lnTo>
                <a:lnTo>
                  <a:pt x="6595193" y="5379611"/>
                </a:lnTo>
                <a:lnTo>
                  <a:pt x="6588030" y="5384820"/>
                </a:lnTo>
                <a:lnTo>
                  <a:pt x="6582170" y="5389378"/>
                </a:lnTo>
                <a:lnTo>
                  <a:pt x="6571101" y="5391983"/>
                </a:lnTo>
                <a:lnTo>
                  <a:pt x="6554822" y="5394587"/>
                </a:lnTo>
                <a:lnTo>
                  <a:pt x="6540497" y="5396540"/>
                </a:lnTo>
                <a:lnTo>
                  <a:pt x="6533335" y="5397192"/>
                </a:lnTo>
                <a:lnTo>
                  <a:pt x="6530730" y="5393936"/>
                </a:lnTo>
                <a:lnTo>
                  <a:pt x="6523568" y="5388076"/>
                </a:lnTo>
                <a:lnTo>
                  <a:pt x="6515103" y="5382215"/>
                </a:lnTo>
                <a:lnTo>
                  <a:pt x="6507940" y="5377006"/>
                </a:lnTo>
                <a:lnTo>
                  <a:pt x="6501429" y="5373100"/>
                </a:lnTo>
                <a:lnTo>
                  <a:pt x="6492964" y="5369844"/>
                </a:lnTo>
                <a:lnTo>
                  <a:pt x="6484499" y="5366588"/>
                </a:lnTo>
                <a:lnTo>
                  <a:pt x="6477337" y="5363984"/>
                </a:lnTo>
                <a:lnTo>
                  <a:pt x="6468872" y="5356821"/>
                </a:lnTo>
                <a:lnTo>
                  <a:pt x="6459756" y="5349007"/>
                </a:lnTo>
                <a:lnTo>
                  <a:pt x="6455849" y="5338589"/>
                </a:lnTo>
                <a:lnTo>
                  <a:pt x="6450640" y="5326869"/>
                </a:lnTo>
                <a:lnTo>
                  <a:pt x="6446082" y="5314497"/>
                </a:lnTo>
                <a:lnTo>
                  <a:pt x="6441524" y="5305381"/>
                </a:lnTo>
                <a:lnTo>
                  <a:pt x="6436966" y="5302125"/>
                </a:lnTo>
                <a:lnTo>
                  <a:pt x="6432408" y="5298219"/>
                </a:lnTo>
                <a:lnTo>
                  <a:pt x="6428501" y="5294312"/>
                </a:lnTo>
                <a:lnTo>
                  <a:pt x="6425897" y="5289754"/>
                </a:lnTo>
                <a:lnTo>
                  <a:pt x="6424595" y="5284545"/>
                </a:lnTo>
                <a:lnTo>
                  <a:pt x="6423943" y="5278033"/>
                </a:lnTo>
                <a:lnTo>
                  <a:pt x="6424595" y="5270871"/>
                </a:lnTo>
                <a:lnTo>
                  <a:pt x="6424595" y="5263057"/>
                </a:lnTo>
                <a:lnTo>
                  <a:pt x="6425246" y="5255895"/>
                </a:lnTo>
                <a:lnTo>
                  <a:pt x="6425246" y="5248732"/>
                </a:lnTo>
                <a:lnTo>
                  <a:pt x="6424595" y="5242221"/>
                </a:lnTo>
                <a:lnTo>
                  <a:pt x="6423292" y="5235709"/>
                </a:lnTo>
                <a:lnTo>
                  <a:pt x="6418734" y="5231151"/>
                </a:lnTo>
                <a:lnTo>
                  <a:pt x="6413525" y="5224640"/>
                </a:lnTo>
                <a:lnTo>
                  <a:pt x="6407665" y="5218780"/>
                </a:lnTo>
                <a:lnTo>
                  <a:pt x="6403107" y="5215524"/>
                </a:lnTo>
                <a:lnTo>
                  <a:pt x="6395293" y="5211617"/>
                </a:lnTo>
                <a:lnTo>
                  <a:pt x="6385526" y="5208361"/>
                </a:lnTo>
                <a:lnTo>
                  <a:pt x="6375108" y="5205106"/>
                </a:lnTo>
                <a:lnTo>
                  <a:pt x="6367295" y="5202501"/>
                </a:lnTo>
                <a:lnTo>
                  <a:pt x="6349714" y="5196641"/>
                </a:lnTo>
                <a:lnTo>
                  <a:pt x="6329529" y="5190130"/>
                </a:lnTo>
                <a:lnTo>
                  <a:pt x="6309343" y="5183618"/>
                </a:lnTo>
                <a:lnTo>
                  <a:pt x="6293065" y="5177107"/>
                </a:lnTo>
                <a:lnTo>
                  <a:pt x="6285902" y="5174502"/>
                </a:lnTo>
                <a:lnTo>
                  <a:pt x="6276786" y="5169944"/>
                </a:lnTo>
                <a:lnTo>
                  <a:pt x="6272228" y="5167991"/>
                </a:lnTo>
                <a:lnTo>
                  <a:pt x="6267670" y="5166037"/>
                </a:lnTo>
                <a:lnTo>
                  <a:pt x="6263763" y="5165386"/>
                </a:lnTo>
                <a:lnTo>
                  <a:pt x="6260508" y="5164735"/>
                </a:lnTo>
                <a:lnTo>
                  <a:pt x="6253996" y="5163433"/>
                </a:lnTo>
                <a:lnTo>
                  <a:pt x="6246834" y="5163433"/>
                </a:lnTo>
                <a:lnTo>
                  <a:pt x="6239671" y="5164084"/>
                </a:lnTo>
                <a:lnTo>
                  <a:pt x="6235113" y="5164735"/>
                </a:lnTo>
                <a:lnTo>
                  <a:pt x="6230555" y="5163433"/>
                </a:lnTo>
                <a:lnTo>
                  <a:pt x="6225997" y="5160828"/>
                </a:lnTo>
                <a:lnTo>
                  <a:pt x="6220788" y="5158224"/>
                </a:lnTo>
                <a:lnTo>
                  <a:pt x="6216230" y="5155619"/>
                </a:lnTo>
                <a:lnTo>
                  <a:pt x="6206463" y="5149108"/>
                </a:lnTo>
                <a:lnTo>
                  <a:pt x="6199301" y="5144550"/>
                </a:lnTo>
                <a:lnTo>
                  <a:pt x="6189534" y="5138690"/>
                </a:lnTo>
                <a:lnTo>
                  <a:pt x="6179767" y="5130876"/>
                </a:lnTo>
                <a:lnTo>
                  <a:pt x="6169348" y="5123713"/>
                </a:lnTo>
                <a:lnTo>
                  <a:pt x="6160233" y="5118504"/>
                </a:lnTo>
                <a:lnTo>
                  <a:pt x="6151117" y="5115249"/>
                </a:lnTo>
                <a:lnTo>
                  <a:pt x="6140698" y="5111342"/>
                </a:lnTo>
                <a:lnTo>
                  <a:pt x="6134838" y="5109388"/>
                </a:lnTo>
                <a:lnTo>
                  <a:pt x="6130280" y="5108086"/>
                </a:lnTo>
                <a:lnTo>
                  <a:pt x="6125722" y="5107435"/>
                </a:lnTo>
                <a:lnTo>
                  <a:pt x="6122467" y="5108086"/>
                </a:lnTo>
                <a:lnTo>
                  <a:pt x="6118559" y="5108737"/>
                </a:lnTo>
                <a:lnTo>
                  <a:pt x="6115304" y="5110691"/>
                </a:lnTo>
                <a:lnTo>
                  <a:pt x="6112048" y="5113295"/>
                </a:lnTo>
                <a:lnTo>
                  <a:pt x="6109443" y="5115900"/>
                </a:lnTo>
                <a:lnTo>
                  <a:pt x="6107490" y="5120458"/>
                </a:lnTo>
                <a:lnTo>
                  <a:pt x="6105537" y="5126969"/>
                </a:lnTo>
                <a:lnTo>
                  <a:pt x="6104235" y="5133481"/>
                </a:lnTo>
                <a:lnTo>
                  <a:pt x="6102281" y="5139341"/>
                </a:lnTo>
                <a:lnTo>
                  <a:pt x="6097072" y="5147154"/>
                </a:lnTo>
                <a:lnTo>
                  <a:pt x="6090561" y="5155619"/>
                </a:lnTo>
                <a:lnTo>
                  <a:pt x="6083398" y="5163433"/>
                </a:lnTo>
                <a:lnTo>
                  <a:pt x="6076887" y="5169944"/>
                </a:lnTo>
                <a:lnTo>
                  <a:pt x="6071027" y="5173851"/>
                </a:lnTo>
                <a:lnTo>
                  <a:pt x="6061911" y="5178409"/>
                </a:lnTo>
                <a:lnTo>
                  <a:pt x="6054097" y="5183618"/>
                </a:lnTo>
                <a:lnTo>
                  <a:pt x="6048237" y="5187525"/>
                </a:lnTo>
                <a:lnTo>
                  <a:pt x="6043679" y="5192083"/>
                </a:lnTo>
                <a:lnTo>
                  <a:pt x="6039121" y="5197943"/>
                </a:lnTo>
                <a:lnTo>
                  <a:pt x="6035214" y="5203152"/>
                </a:lnTo>
                <a:lnTo>
                  <a:pt x="6032609" y="5207710"/>
                </a:lnTo>
                <a:lnTo>
                  <a:pt x="6030656" y="5212268"/>
                </a:lnTo>
                <a:lnTo>
                  <a:pt x="6029353" y="5217477"/>
                </a:lnTo>
                <a:lnTo>
                  <a:pt x="6028051" y="5223338"/>
                </a:lnTo>
                <a:lnTo>
                  <a:pt x="6026749" y="5229849"/>
                </a:lnTo>
                <a:lnTo>
                  <a:pt x="6024795" y="5243523"/>
                </a:lnTo>
                <a:lnTo>
                  <a:pt x="6022842" y="5254592"/>
                </a:lnTo>
                <a:lnTo>
                  <a:pt x="6022191" y="5264359"/>
                </a:lnTo>
                <a:lnTo>
                  <a:pt x="6021540" y="5277382"/>
                </a:lnTo>
                <a:lnTo>
                  <a:pt x="6021540" y="5283894"/>
                </a:lnTo>
                <a:lnTo>
                  <a:pt x="6021540" y="5289754"/>
                </a:lnTo>
                <a:lnTo>
                  <a:pt x="6021540" y="5295614"/>
                </a:lnTo>
                <a:lnTo>
                  <a:pt x="6022842" y="5300172"/>
                </a:lnTo>
                <a:lnTo>
                  <a:pt x="6025447" y="5308637"/>
                </a:lnTo>
                <a:lnTo>
                  <a:pt x="6030656" y="5317753"/>
                </a:lnTo>
                <a:lnTo>
                  <a:pt x="6035865" y="5327520"/>
                </a:lnTo>
                <a:lnTo>
                  <a:pt x="6040423" y="5335333"/>
                </a:lnTo>
                <a:lnTo>
                  <a:pt x="6044981" y="5343798"/>
                </a:lnTo>
                <a:lnTo>
                  <a:pt x="6050841" y="5352914"/>
                </a:lnTo>
                <a:lnTo>
                  <a:pt x="6053446" y="5358123"/>
                </a:lnTo>
                <a:lnTo>
                  <a:pt x="6054748" y="5363332"/>
                </a:lnTo>
                <a:lnTo>
                  <a:pt x="6056050" y="5367890"/>
                </a:lnTo>
                <a:lnTo>
                  <a:pt x="6055399" y="5371797"/>
                </a:lnTo>
                <a:lnTo>
                  <a:pt x="6054748" y="5375053"/>
                </a:lnTo>
                <a:lnTo>
                  <a:pt x="6053446" y="5377657"/>
                </a:lnTo>
                <a:lnTo>
                  <a:pt x="6051492" y="5380913"/>
                </a:lnTo>
                <a:lnTo>
                  <a:pt x="6048888" y="5384169"/>
                </a:lnTo>
                <a:lnTo>
                  <a:pt x="6043027" y="5390029"/>
                </a:lnTo>
                <a:lnTo>
                  <a:pt x="6037819" y="5394587"/>
                </a:lnTo>
                <a:lnTo>
                  <a:pt x="6033261" y="5399145"/>
                </a:lnTo>
                <a:lnTo>
                  <a:pt x="6027400" y="5405005"/>
                </a:lnTo>
                <a:lnTo>
                  <a:pt x="6022191" y="5410214"/>
                </a:lnTo>
                <a:lnTo>
                  <a:pt x="6017633" y="5415423"/>
                </a:lnTo>
                <a:lnTo>
                  <a:pt x="6008517" y="5419981"/>
                </a:lnTo>
                <a:lnTo>
                  <a:pt x="5996797" y="5426493"/>
                </a:lnTo>
                <a:lnTo>
                  <a:pt x="5986379" y="5431702"/>
                </a:lnTo>
                <a:lnTo>
                  <a:pt x="5981821" y="5435609"/>
                </a:lnTo>
                <a:lnTo>
                  <a:pt x="5980518" y="5438864"/>
                </a:lnTo>
                <a:lnTo>
                  <a:pt x="5975960" y="5444074"/>
                </a:lnTo>
                <a:lnTo>
                  <a:pt x="5974007" y="5447329"/>
                </a:lnTo>
                <a:lnTo>
                  <a:pt x="5971402" y="5449283"/>
                </a:lnTo>
                <a:lnTo>
                  <a:pt x="5968798" y="5450585"/>
                </a:lnTo>
                <a:lnTo>
                  <a:pt x="5966844" y="5451236"/>
                </a:lnTo>
                <a:lnTo>
                  <a:pt x="5964240" y="5453190"/>
                </a:lnTo>
                <a:lnTo>
                  <a:pt x="5960984" y="5454492"/>
                </a:lnTo>
                <a:lnTo>
                  <a:pt x="5957728" y="5455143"/>
                </a:lnTo>
                <a:lnTo>
                  <a:pt x="5953821" y="5455794"/>
                </a:lnTo>
                <a:lnTo>
                  <a:pt x="5949263" y="5455794"/>
                </a:lnTo>
                <a:lnTo>
                  <a:pt x="5945357" y="5455143"/>
                </a:lnTo>
                <a:lnTo>
                  <a:pt x="5941450" y="5454492"/>
                </a:lnTo>
                <a:lnTo>
                  <a:pt x="5938194" y="5453841"/>
                </a:lnTo>
                <a:lnTo>
                  <a:pt x="5934939" y="5453190"/>
                </a:lnTo>
                <a:lnTo>
                  <a:pt x="5932334" y="5451887"/>
                </a:lnTo>
                <a:lnTo>
                  <a:pt x="5929729" y="5449934"/>
                </a:lnTo>
                <a:lnTo>
                  <a:pt x="5927125" y="5447329"/>
                </a:lnTo>
                <a:lnTo>
                  <a:pt x="5924520" y="5444725"/>
                </a:lnTo>
                <a:lnTo>
                  <a:pt x="5921916" y="5442771"/>
                </a:lnTo>
                <a:lnTo>
                  <a:pt x="5919962" y="5440818"/>
                </a:lnTo>
                <a:lnTo>
                  <a:pt x="5918009" y="5440818"/>
                </a:lnTo>
                <a:lnTo>
                  <a:pt x="5913451" y="5440167"/>
                </a:lnTo>
                <a:lnTo>
                  <a:pt x="5908242" y="5439516"/>
                </a:lnTo>
                <a:lnTo>
                  <a:pt x="5903033" y="5440167"/>
                </a:lnTo>
                <a:lnTo>
                  <a:pt x="5897824" y="5440818"/>
                </a:lnTo>
                <a:lnTo>
                  <a:pt x="5892615" y="5440818"/>
                </a:lnTo>
                <a:lnTo>
                  <a:pt x="5887405" y="5441469"/>
                </a:lnTo>
                <a:lnTo>
                  <a:pt x="5882847" y="5441469"/>
                </a:lnTo>
                <a:lnTo>
                  <a:pt x="5879592" y="5440818"/>
                </a:lnTo>
                <a:lnTo>
                  <a:pt x="5876336" y="5440167"/>
                </a:lnTo>
                <a:lnTo>
                  <a:pt x="5873080" y="5439516"/>
                </a:lnTo>
                <a:lnTo>
                  <a:pt x="5869173" y="5437562"/>
                </a:lnTo>
                <a:lnTo>
                  <a:pt x="5865918" y="5436260"/>
                </a:lnTo>
                <a:lnTo>
                  <a:pt x="5858104" y="5431702"/>
                </a:lnTo>
                <a:lnTo>
                  <a:pt x="5851593" y="5427795"/>
                </a:lnTo>
                <a:lnTo>
                  <a:pt x="5847035" y="5424539"/>
                </a:lnTo>
                <a:lnTo>
                  <a:pt x="5841826" y="5420633"/>
                </a:lnTo>
                <a:lnTo>
                  <a:pt x="5838570" y="5418679"/>
                </a:lnTo>
                <a:lnTo>
                  <a:pt x="5835965" y="5416726"/>
                </a:lnTo>
                <a:lnTo>
                  <a:pt x="5833361" y="5415423"/>
                </a:lnTo>
                <a:lnTo>
                  <a:pt x="5831407" y="5415423"/>
                </a:lnTo>
                <a:lnTo>
                  <a:pt x="5828152" y="5413470"/>
                </a:lnTo>
                <a:lnTo>
                  <a:pt x="5824245" y="5412168"/>
                </a:lnTo>
                <a:lnTo>
                  <a:pt x="5819687" y="5411517"/>
                </a:lnTo>
                <a:lnTo>
                  <a:pt x="5814478" y="5410866"/>
                </a:lnTo>
                <a:lnTo>
                  <a:pt x="5804711" y="5410214"/>
                </a:lnTo>
                <a:lnTo>
                  <a:pt x="5797548" y="5410214"/>
                </a:lnTo>
                <a:lnTo>
                  <a:pt x="5791688" y="5412168"/>
                </a:lnTo>
                <a:lnTo>
                  <a:pt x="5786479" y="5414772"/>
                </a:lnTo>
                <a:lnTo>
                  <a:pt x="5781270" y="5416726"/>
                </a:lnTo>
                <a:lnTo>
                  <a:pt x="5777363" y="5417377"/>
                </a:lnTo>
                <a:lnTo>
                  <a:pt x="5773456" y="5417377"/>
                </a:lnTo>
                <a:lnTo>
                  <a:pt x="5768898" y="5416075"/>
                </a:lnTo>
                <a:lnTo>
                  <a:pt x="5764340" y="5414772"/>
                </a:lnTo>
                <a:lnTo>
                  <a:pt x="5759782" y="5413470"/>
                </a:lnTo>
                <a:lnTo>
                  <a:pt x="5751317" y="5408912"/>
                </a:lnTo>
                <a:lnTo>
                  <a:pt x="5744155" y="5405005"/>
                </a:lnTo>
                <a:lnTo>
                  <a:pt x="5738946" y="5400447"/>
                </a:lnTo>
                <a:lnTo>
                  <a:pt x="5732435" y="5394587"/>
                </a:lnTo>
                <a:lnTo>
                  <a:pt x="5725272" y="5388076"/>
                </a:lnTo>
                <a:lnTo>
                  <a:pt x="5718761" y="5382215"/>
                </a:lnTo>
                <a:lnTo>
                  <a:pt x="5714203" y="5378960"/>
                </a:lnTo>
                <a:lnTo>
                  <a:pt x="5708993" y="5374402"/>
                </a:lnTo>
                <a:lnTo>
                  <a:pt x="5704435" y="5368542"/>
                </a:lnTo>
                <a:lnTo>
                  <a:pt x="5701180" y="5363984"/>
                </a:lnTo>
                <a:lnTo>
                  <a:pt x="5698575" y="5359426"/>
                </a:lnTo>
                <a:lnTo>
                  <a:pt x="5695971" y="5354216"/>
                </a:lnTo>
                <a:lnTo>
                  <a:pt x="5692715" y="5347054"/>
                </a:lnTo>
                <a:lnTo>
                  <a:pt x="5690111" y="5339891"/>
                </a:lnTo>
                <a:lnTo>
                  <a:pt x="5688157" y="5332729"/>
                </a:lnTo>
                <a:lnTo>
                  <a:pt x="5685553" y="5326869"/>
                </a:lnTo>
                <a:lnTo>
                  <a:pt x="5682948" y="5321660"/>
                </a:lnTo>
                <a:lnTo>
                  <a:pt x="5680343" y="5317753"/>
                </a:lnTo>
                <a:lnTo>
                  <a:pt x="5674483" y="5313846"/>
                </a:lnTo>
                <a:lnTo>
                  <a:pt x="5667321" y="5310590"/>
                </a:lnTo>
                <a:lnTo>
                  <a:pt x="5660158" y="5307335"/>
                </a:lnTo>
                <a:lnTo>
                  <a:pt x="5654949" y="5305381"/>
                </a:lnTo>
                <a:lnTo>
                  <a:pt x="5645833" y="5303428"/>
                </a:lnTo>
                <a:lnTo>
                  <a:pt x="5635415" y="5301474"/>
                </a:lnTo>
                <a:lnTo>
                  <a:pt x="5625648" y="5300823"/>
                </a:lnTo>
                <a:lnTo>
                  <a:pt x="5616532" y="5300172"/>
                </a:lnTo>
                <a:lnTo>
                  <a:pt x="5613276" y="5299521"/>
                </a:lnTo>
                <a:lnTo>
                  <a:pt x="5608718" y="5298870"/>
                </a:lnTo>
                <a:lnTo>
                  <a:pt x="5604160" y="5298870"/>
                </a:lnTo>
                <a:lnTo>
                  <a:pt x="5598951" y="5299521"/>
                </a:lnTo>
                <a:lnTo>
                  <a:pt x="5588533" y="5300823"/>
                </a:lnTo>
                <a:lnTo>
                  <a:pt x="5580719" y="5302777"/>
                </a:lnTo>
                <a:lnTo>
                  <a:pt x="5574208" y="5302777"/>
                </a:lnTo>
                <a:lnTo>
                  <a:pt x="5565743" y="5304079"/>
                </a:lnTo>
                <a:lnTo>
                  <a:pt x="5557929" y="5306032"/>
                </a:lnTo>
                <a:lnTo>
                  <a:pt x="5552069" y="5307986"/>
                </a:lnTo>
                <a:lnTo>
                  <a:pt x="5550767" y="5309939"/>
                </a:lnTo>
                <a:lnTo>
                  <a:pt x="5548813" y="5312544"/>
                </a:lnTo>
                <a:lnTo>
                  <a:pt x="5546860" y="5314497"/>
                </a:lnTo>
                <a:lnTo>
                  <a:pt x="5544907" y="5315148"/>
                </a:lnTo>
                <a:lnTo>
                  <a:pt x="5542302" y="5315799"/>
                </a:lnTo>
                <a:lnTo>
                  <a:pt x="5539697" y="5315799"/>
                </a:lnTo>
                <a:lnTo>
                  <a:pt x="5536442" y="5315148"/>
                </a:lnTo>
                <a:lnTo>
                  <a:pt x="5533186" y="5313846"/>
                </a:lnTo>
                <a:lnTo>
                  <a:pt x="5529930" y="5312544"/>
                </a:lnTo>
                <a:lnTo>
                  <a:pt x="5526675" y="5310590"/>
                </a:lnTo>
                <a:lnTo>
                  <a:pt x="5524070" y="5307986"/>
                </a:lnTo>
                <a:lnTo>
                  <a:pt x="5522117" y="5305381"/>
                </a:lnTo>
                <a:lnTo>
                  <a:pt x="5521466" y="5302777"/>
                </a:lnTo>
                <a:lnTo>
                  <a:pt x="5522117" y="5299521"/>
                </a:lnTo>
                <a:lnTo>
                  <a:pt x="5522768" y="5295614"/>
                </a:lnTo>
                <a:lnTo>
                  <a:pt x="5524070" y="5291056"/>
                </a:lnTo>
                <a:lnTo>
                  <a:pt x="5525373" y="5287149"/>
                </a:lnTo>
                <a:lnTo>
                  <a:pt x="5526024" y="5283242"/>
                </a:lnTo>
                <a:lnTo>
                  <a:pt x="5525373" y="5279336"/>
                </a:lnTo>
                <a:lnTo>
                  <a:pt x="5524721" y="5277382"/>
                </a:lnTo>
                <a:lnTo>
                  <a:pt x="5522768" y="5275429"/>
                </a:lnTo>
                <a:lnTo>
                  <a:pt x="5520815" y="5274126"/>
                </a:lnTo>
                <a:lnTo>
                  <a:pt x="5518210" y="5272824"/>
                </a:lnTo>
                <a:lnTo>
                  <a:pt x="5514954" y="5272173"/>
                </a:lnTo>
                <a:lnTo>
                  <a:pt x="5508443" y="5271522"/>
                </a:lnTo>
                <a:lnTo>
                  <a:pt x="5501280" y="5270871"/>
                </a:lnTo>
                <a:lnTo>
                  <a:pt x="5486955" y="5272824"/>
                </a:lnTo>
                <a:lnTo>
                  <a:pt x="5475886" y="5274778"/>
                </a:lnTo>
                <a:lnTo>
                  <a:pt x="5464817" y="5275429"/>
                </a:lnTo>
                <a:lnTo>
                  <a:pt x="5452445" y="5276731"/>
                </a:lnTo>
                <a:lnTo>
                  <a:pt x="5446585" y="5277382"/>
                </a:lnTo>
                <a:lnTo>
                  <a:pt x="5440725" y="5278684"/>
                </a:lnTo>
                <a:lnTo>
                  <a:pt x="5435515" y="5280638"/>
                </a:lnTo>
                <a:lnTo>
                  <a:pt x="5432260" y="5282591"/>
                </a:lnTo>
                <a:lnTo>
                  <a:pt x="5429004" y="5283894"/>
                </a:lnTo>
                <a:lnTo>
                  <a:pt x="5426399" y="5286498"/>
                </a:lnTo>
                <a:lnTo>
                  <a:pt x="5423144" y="5289754"/>
                </a:lnTo>
                <a:lnTo>
                  <a:pt x="5419888" y="5293661"/>
                </a:lnTo>
                <a:lnTo>
                  <a:pt x="5415981" y="5297567"/>
                </a:lnTo>
                <a:lnTo>
                  <a:pt x="5412725" y="5300823"/>
                </a:lnTo>
                <a:lnTo>
                  <a:pt x="5410121" y="5303428"/>
                </a:lnTo>
                <a:lnTo>
                  <a:pt x="5406865" y="5305381"/>
                </a:lnTo>
                <a:lnTo>
                  <a:pt x="5399703" y="5306032"/>
                </a:lnTo>
                <a:lnTo>
                  <a:pt x="5391889" y="5306032"/>
                </a:lnTo>
                <a:lnTo>
                  <a:pt x="5383424" y="5305381"/>
                </a:lnTo>
                <a:lnTo>
                  <a:pt x="5376262" y="5305381"/>
                </a:lnTo>
                <a:lnTo>
                  <a:pt x="5370401" y="5307986"/>
                </a:lnTo>
                <a:lnTo>
                  <a:pt x="5361937" y="5312544"/>
                </a:lnTo>
                <a:lnTo>
                  <a:pt x="5354123" y="5316450"/>
                </a:lnTo>
                <a:lnTo>
                  <a:pt x="5350867" y="5317753"/>
                </a:lnTo>
                <a:lnTo>
                  <a:pt x="5346309" y="5319706"/>
                </a:lnTo>
                <a:lnTo>
                  <a:pt x="5337845" y="5322962"/>
                </a:lnTo>
                <a:lnTo>
                  <a:pt x="5328077" y="5327520"/>
                </a:lnTo>
                <a:lnTo>
                  <a:pt x="5319613" y="5330776"/>
                </a:lnTo>
                <a:lnTo>
                  <a:pt x="5312450" y="5335333"/>
                </a:lnTo>
                <a:lnTo>
                  <a:pt x="5303334" y="5339891"/>
                </a:lnTo>
                <a:lnTo>
                  <a:pt x="5298776" y="5342496"/>
                </a:lnTo>
                <a:lnTo>
                  <a:pt x="5294218" y="5345101"/>
                </a:lnTo>
                <a:lnTo>
                  <a:pt x="5290311" y="5345752"/>
                </a:lnTo>
                <a:lnTo>
                  <a:pt x="5287056" y="5346403"/>
                </a:lnTo>
                <a:lnTo>
                  <a:pt x="5283149" y="5345752"/>
                </a:lnTo>
                <a:lnTo>
                  <a:pt x="5278591" y="5345101"/>
                </a:lnTo>
                <a:lnTo>
                  <a:pt x="5274684" y="5342496"/>
                </a:lnTo>
                <a:lnTo>
                  <a:pt x="5270126" y="5340543"/>
                </a:lnTo>
                <a:lnTo>
                  <a:pt x="5266219" y="5338589"/>
                </a:lnTo>
                <a:lnTo>
                  <a:pt x="5261661" y="5337287"/>
                </a:lnTo>
                <a:lnTo>
                  <a:pt x="5257755" y="5335985"/>
                </a:lnTo>
                <a:lnTo>
                  <a:pt x="5253848" y="5335333"/>
                </a:lnTo>
                <a:lnTo>
                  <a:pt x="5248639" y="5335985"/>
                </a:lnTo>
                <a:lnTo>
                  <a:pt x="5242778" y="5335985"/>
                </a:lnTo>
                <a:lnTo>
                  <a:pt x="5239523" y="5336636"/>
                </a:lnTo>
                <a:lnTo>
                  <a:pt x="5236918" y="5337938"/>
                </a:lnTo>
                <a:lnTo>
                  <a:pt x="5234965" y="5339240"/>
                </a:lnTo>
                <a:lnTo>
                  <a:pt x="5233662" y="5340543"/>
                </a:lnTo>
                <a:lnTo>
                  <a:pt x="5232360" y="5350310"/>
                </a:lnTo>
                <a:lnTo>
                  <a:pt x="5231058" y="5359426"/>
                </a:lnTo>
                <a:lnTo>
                  <a:pt x="5230407" y="5362030"/>
                </a:lnTo>
                <a:lnTo>
                  <a:pt x="5229756" y="5365937"/>
                </a:lnTo>
                <a:lnTo>
                  <a:pt x="5228453" y="5369193"/>
                </a:lnTo>
                <a:lnTo>
                  <a:pt x="5226500" y="5373100"/>
                </a:lnTo>
                <a:lnTo>
                  <a:pt x="5222593" y="5379611"/>
                </a:lnTo>
                <a:lnTo>
                  <a:pt x="5218035" y="5384820"/>
                </a:lnTo>
                <a:lnTo>
                  <a:pt x="5210873" y="5388727"/>
                </a:lnTo>
                <a:lnTo>
                  <a:pt x="5201105" y="5393285"/>
                </a:lnTo>
                <a:lnTo>
                  <a:pt x="5190687" y="5397192"/>
                </a:lnTo>
                <a:lnTo>
                  <a:pt x="5182223" y="5399796"/>
                </a:lnTo>
                <a:lnTo>
                  <a:pt x="5177665" y="5401750"/>
                </a:lnTo>
                <a:lnTo>
                  <a:pt x="5171804" y="5403052"/>
                </a:lnTo>
                <a:lnTo>
                  <a:pt x="5165293" y="5404354"/>
                </a:lnTo>
                <a:lnTo>
                  <a:pt x="5158781" y="5405656"/>
                </a:lnTo>
                <a:lnTo>
                  <a:pt x="5145108" y="5408261"/>
                </a:lnTo>
                <a:lnTo>
                  <a:pt x="5133387" y="5410214"/>
                </a:lnTo>
                <a:lnTo>
                  <a:pt x="5121667" y="5411517"/>
                </a:lnTo>
                <a:lnTo>
                  <a:pt x="5107342" y="5412819"/>
                </a:lnTo>
                <a:lnTo>
                  <a:pt x="5100179" y="5413470"/>
                </a:lnTo>
                <a:lnTo>
                  <a:pt x="5093017" y="5414772"/>
                </a:lnTo>
                <a:lnTo>
                  <a:pt x="5087156" y="5416075"/>
                </a:lnTo>
                <a:lnTo>
                  <a:pt x="5082598" y="5417377"/>
                </a:lnTo>
                <a:lnTo>
                  <a:pt x="5078040" y="5418679"/>
                </a:lnTo>
                <a:lnTo>
                  <a:pt x="5072831" y="5421284"/>
                </a:lnTo>
                <a:lnTo>
                  <a:pt x="5066320" y="5423888"/>
                </a:lnTo>
                <a:lnTo>
                  <a:pt x="5061762" y="5425191"/>
                </a:lnTo>
                <a:lnTo>
                  <a:pt x="5055251" y="5427795"/>
                </a:lnTo>
                <a:lnTo>
                  <a:pt x="5048088" y="5429749"/>
                </a:lnTo>
                <a:lnTo>
                  <a:pt x="5040274" y="5432353"/>
                </a:lnTo>
                <a:lnTo>
                  <a:pt x="5033763" y="5433004"/>
                </a:lnTo>
                <a:lnTo>
                  <a:pt x="5029205" y="5434958"/>
                </a:lnTo>
                <a:lnTo>
                  <a:pt x="5022694" y="5436911"/>
                </a:lnTo>
                <a:lnTo>
                  <a:pt x="5019438" y="5437562"/>
                </a:lnTo>
                <a:lnTo>
                  <a:pt x="5016182" y="5437562"/>
                </a:lnTo>
                <a:lnTo>
                  <a:pt x="5013578" y="5436911"/>
                </a:lnTo>
                <a:lnTo>
                  <a:pt x="5010973" y="5435609"/>
                </a:lnTo>
                <a:lnTo>
                  <a:pt x="5010322" y="5433004"/>
                </a:lnTo>
                <a:lnTo>
                  <a:pt x="5010973" y="5431051"/>
                </a:lnTo>
                <a:lnTo>
                  <a:pt x="5012275" y="5428446"/>
                </a:lnTo>
                <a:lnTo>
                  <a:pt x="5013578" y="5425191"/>
                </a:lnTo>
                <a:lnTo>
                  <a:pt x="5014880" y="5422586"/>
                </a:lnTo>
                <a:lnTo>
                  <a:pt x="5016182" y="5419981"/>
                </a:lnTo>
                <a:lnTo>
                  <a:pt x="5016182" y="5417377"/>
                </a:lnTo>
                <a:lnTo>
                  <a:pt x="5016182" y="5415423"/>
                </a:lnTo>
                <a:lnTo>
                  <a:pt x="5013578" y="5413470"/>
                </a:lnTo>
                <a:lnTo>
                  <a:pt x="5010973" y="5412819"/>
                </a:lnTo>
                <a:lnTo>
                  <a:pt x="5007066" y="5412819"/>
                </a:lnTo>
                <a:lnTo>
                  <a:pt x="5003159" y="5412819"/>
                </a:lnTo>
                <a:lnTo>
                  <a:pt x="4995997" y="5413470"/>
                </a:lnTo>
                <a:lnTo>
                  <a:pt x="4990788" y="5412819"/>
                </a:lnTo>
                <a:lnTo>
                  <a:pt x="4987532" y="5410866"/>
                </a:lnTo>
                <a:lnTo>
                  <a:pt x="4984927" y="5408912"/>
                </a:lnTo>
                <a:lnTo>
                  <a:pt x="4981672" y="5405656"/>
                </a:lnTo>
                <a:lnTo>
                  <a:pt x="4978416" y="5401750"/>
                </a:lnTo>
                <a:lnTo>
                  <a:pt x="4972556" y="5393936"/>
                </a:lnTo>
                <a:lnTo>
                  <a:pt x="4967998" y="5387425"/>
                </a:lnTo>
                <a:lnTo>
                  <a:pt x="4964091" y="5379611"/>
                </a:lnTo>
                <a:lnTo>
                  <a:pt x="4961487" y="5369193"/>
                </a:lnTo>
                <a:lnTo>
                  <a:pt x="4959533" y="5363984"/>
                </a:lnTo>
                <a:lnTo>
                  <a:pt x="4957580" y="5359426"/>
                </a:lnTo>
                <a:lnTo>
                  <a:pt x="4954975" y="5354868"/>
                </a:lnTo>
                <a:lnTo>
                  <a:pt x="4952371" y="5351612"/>
                </a:lnTo>
                <a:lnTo>
                  <a:pt x="4950417" y="5349659"/>
                </a:lnTo>
                <a:lnTo>
                  <a:pt x="4946510" y="5348356"/>
                </a:lnTo>
                <a:lnTo>
                  <a:pt x="4941952" y="5347054"/>
                </a:lnTo>
                <a:lnTo>
                  <a:pt x="4937395" y="5345752"/>
                </a:lnTo>
                <a:lnTo>
                  <a:pt x="4928930" y="5344449"/>
                </a:lnTo>
                <a:lnTo>
                  <a:pt x="4921116" y="5343798"/>
                </a:lnTo>
                <a:lnTo>
                  <a:pt x="4916558" y="5346403"/>
                </a:lnTo>
                <a:lnTo>
                  <a:pt x="4909395" y="5349007"/>
                </a:lnTo>
                <a:lnTo>
                  <a:pt x="4902233" y="5351612"/>
                </a:lnTo>
                <a:lnTo>
                  <a:pt x="4895722" y="5354216"/>
                </a:lnTo>
                <a:lnTo>
                  <a:pt x="4884652" y="5354868"/>
                </a:lnTo>
                <a:lnTo>
                  <a:pt x="4870978" y="5356170"/>
                </a:lnTo>
                <a:lnTo>
                  <a:pt x="4863816" y="5356821"/>
                </a:lnTo>
                <a:lnTo>
                  <a:pt x="4857956" y="5357472"/>
                </a:lnTo>
                <a:lnTo>
                  <a:pt x="4852095" y="5357472"/>
                </a:lnTo>
                <a:lnTo>
                  <a:pt x="4847537" y="5356821"/>
                </a:lnTo>
                <a:lnTo>
                  <a:pt x="4843631" y="5354216"/>
                </a:lnTo>
                <a:lnTo>
                  <a:pt x="4839073" y="5350961"/>
                </a:lnTo>
                <a:lnTo>
                  <a:pt x="4835166" y="5347705"/>
                </a:lnTo>
                <a:lnTo>
                  <a:pt x="4830608" y="5343798"/>
                </a:lnTo>
                <a:lnTo>
                  <a:pt x="4822794" y="5334682"/>
                </a:lnTo>
                <a:lnTo>
                  <a:pt x="4816283" y="5328171"/>
                </a:lnTo>
                <a:lnTo>
                  <a:pt x="4812376" y="5321008"/>
                </a:lnTo>
                <a:lnTo>
                  <a:pt x="4807818" y="5312544"/>
                </a:lnTo>
                <a:lnTo>
                  <a:pt x="4803911" y="5304730"/>
                </a:lnTo>
                <a:lnTo>
                  <a:pt x="4801307" y="5297567"/>
                </a:lnTo>
                <a:lnTo>
                  <a:pt x="4802609" y="5288452"/>
                </a:lnTo>
                <a:lnTo>
                  <a:pt x="4804562" y="5277382"/>
                </a:lnTo>
                <a:lnTo>
                  <a:pt x="4805865" y="5271522"/>
                </a:lnTo>
                <a:lnTo>
                  <a:pt x="4806516" y="5266313"/>
                </a:lnTo>
                <a:lnTo>
                  <a:pt x="4807167" y="5261104"/>
                </a:lnTo>
                <a:lnTo>
                  <a:pt x="4806516" y="5256546"/>
                </a:lnTo>
                <a:lnTo>
                  <a:pt x="4803911" y="5250034"/>
                </a:lnTo>
                <a:lnTo>
                  <a:pt x="4801307" y="5242221"/>
                </a:lnTo>
                <a:lnTo>
                  <a:pt x="4797400" y="5233756"/>
                </a:lnTo>
                <a:lnTo>
                  <a:pt x="4793493" y="5228547"/>
                </a:lnTo>
                <a:lnTo>
                  <a:pt x="4791539" y="5226593"/>
                </a:lnTo>
                <a:lnTo>
                  <a:pt x="4788935" y="5225291"/>
                </a:lnTo>
                <a:lnTo>
                  <a:pt x="4785679" y="5223989"/>
                </a:lnTo>
                <a:lnTo>
                  <a:pt x="4782423" y="5223338"/>
                </a:lnTo>
                <a:lnTo>
                  <a:pt x="4775912" y="5222035"/>
                </a:lnTo>
                <a:lnTo>
                  <a:pt x="4770703" y="5220733"/>
                </a:lnTo>
                <a:lnTo>
                  <a:pt x="4763541" y="5217477"/>
                </a:lnTo>
                <a:lnTo>
                  <a:pt x="4753773" y="5213571"/>
                </a:lnTo>
                <a:lnTo>
                  <a:pt x="4745960" y="5209664"/>
                </a:lnTo>
                <a:lnTo>
                  <a:pt x="4742704" y="5207710"/>
                </a:lnTo>
                <a:lnTo>
                  <a:pt x="4742704" y="5203804"/>
                </a:lnTo>
                <a:lnTo>
                  <a:pt x="4742704" y="5195990"/>
                </a:lnTo>
                <a:lnTo>
                  <a:pt x="4742704" y="5186874"/>
                </a:lnTo>
                <a:lnTo>
                  <a:pt x="4742704" y="5179711"/>
                </a:lnTo>
                <a:lnTo>
                  <a:pt x="4742053" y="5170595"/>
                </a:lnTo>
                <a:lnTo>
                  <a:pt x="4741402" y="5158224"/>
                </a:lnTo>
                <a:lnTo>
                  <a:pt x="4741402" y="5146503"/>
                </a:lnTo>
                <a:lnTo>
                  <a:pt x="4740099" y="5136736"/>
                </a:lnTo>
                <a:lnTo>
                  <a:pt x="4738797" y="5132178"/>
                </a:lnTo>
                <a:lnTo>
                  <a:pt x="4737495" y="5128271"/>
                </a:lnTo>
                <a:lnTo>
                  <a:pt x="4734890" y="5123713"/>
                </a:lnTo>
                <a:lnTo>
                  <a:pt x="4732286" y="5119807"/>
                </a:lnTo>
                <a:lnTo>
                  <a:pt x="4725774" y="5111993"/>
                </a:lnTo>
                <a:lnTo>
                  <a:pt x="4719914" y="5105482"/>
                </a:lnTo>
                <a:lnTo>
                  <a:pt x="4713403" y="5099621"/>
                </a:lnTo>
                <a:lnTo>
                  <a:pt x="4704938" y="5093110"/>
                </a:lnTo>
                <a:lnTo>
                  <a:pt x="4695822" y="5087250"/>
                </a:lnTo>
                <a:lnTo>
                  <a:pt x="4688660" y="5082692"/>
                </a:lnTo>
                <a:lnTo>
                  <a:pt x="4682148" y="5080738"/>
                </a:lnTo>
                <a:lnTo>
                  <a:pt x="4674986" y="5078134"/>
                </a:lnTo>
                <a:lnTo>
                  <a:pt x="4667172" y="5076180"/>
                </a:lnTo>
                <a:lnTo>
                  <a:pt x="4660661" y="5074878"/>
                </a:lnTo>
                <a:lnTo>
                  <a:pt x="4656103" y="5076832"/>
                </a:lnTo>
                <a:lnTo>
                  <a:pt x="4650894" y="5080087"/>
                </a:lnTo>
                <a:lnTo>
                  <a:pt x="4645033" y="5083343"/>
                </a:lnTo>
                <a:lnTo>
                  <a:pt x="4640475" y="5085296"/>
                </a:lnTo>
                <a:lnTo>
                  <a:pt x="4631359" y="5078785"/>
                </a:lnTo>
                <a:lnTo>
                  <a:pt x="4622895" y="5072274"/>
                </a:lnTo>
                <a:lnTo>
                  <a:pt x="4617685" y="5076832"/>
                </a:lnTo>
                <a:lnTo>
                  <a:pt x="4611825" y="5083343"/>
                </a:lnTo>
                <a:lnTo>
                  <a:pt x="4608570" y="5086599"/>
                </a:lnTo>
                <a:lnTo>
                  <a:pt x="4605965" y="5089203"/>
                </a:lnTo>
                <a:lnTo>
                  <a:pt x="4604012" y="5090505"/>
                </a:lnTo>
                <a:lnTo>
                  <a:pt x="4602709" y="5090505"/>
                </a:lnTo>
                <a:lnTo>
                  <a:pt x="4595547" y="5090505"/>
                </a:lnTo>
                <a:lnTo>
                  <a:pt x="4585129" y="5091808"/>
                </a:lnTo>
                <a:lnTo>
                  <a:pt x="4574059" y="5092459"/>
                </a:lnTo>
                <a:lnTo>
                  <a:pt x="4563641" y="5093110"/>
                </a:lnTo>
                <a:lnTo>
                  <a:pt x="4557130" y="5095063"/>
                </a:lnTo>
                <a:lnTo>
                  <a:pt x="4549967" y="5097017"/>
                </a:lnTo>
                <a:lnTo>
                  <a:pt x="4546060" y="5098319"/>
                </a:lnTo>
                <a:lnTo>
                  <a:pt x="4542153" y="5098319"/>
                </a:lnTo>
                <a:lnTo>
                  <a:pt x="4538898" y="5098319"/>
                </a:lnTo>
                <a:lnTo>
                  <a:pt x="4535642" y="5097668"/>
                </a:lnTo>
                <a:lnTo>
                  <a:pt x="4531735" y="5096366"/>
                </a:lnTo>
                <a:lnTo>
                  <a:pt x="4527828" y="5093761"/>
                </a:lnTo>
                <a:lnTo>
                  <a:pt x="4523922" y="5090505"/>
                </a:lnTo>
                <a:lnTo>
                  <a:pt x="4520015" y="5086599"/>
                </a:lnTo>
                <a:lnTo>
                  <a:pt x="4516108" y="5082692"/>
                </a:lnTo>
                <a:lnTo>
                  <a:pt x="4512852" y="5078134"/>
                </a:lnTo>
                <a:lnTo>
                  <a:pt x="4510248" y="5074227"/>
                </a:lnTo>
                <a:lnTo>
                  <a:pt x="4507643" y="5070320"/>
                </a:lnTo>
                <a:lnTo>
                  <a:pt x="4503736" y="5062506"/>
                </a:lnTo>
                <a:lnTo>
                  <a:pt x="4500481" y="5053391"/>
                </a:lnTo>
                <a:lnTo>
                  <a:pt x="4496574" y="5044275"/>
                </a:lnTo>
                <a:lnTo>
                  <a:pt x="4492667" y="5037112"/>
                </a:lnTo>
                <a:lnTo>
                  <a:pt x="4487458" y="5029298"/>
                </a:lnTo>
                <a:lnTo>
                  <a:pt x="4482249" y="5023438"/>
                </a:lnTo>
                <a:lnTo>
                  <a:pt x="4480946" y="5016927"/>
                </a:lnTo>
                <a:lnTo>
                  <a:pt x="4480295" y="5009764"/>
                </a:lnTo>
                <a:lnTo>
                  <a:pt x="4479644" y="5001951"/>
                </a:lnTo>
                <a:lnTo>
                  <a:pt x="4479644" y="4995439"/>
                </a:lnTo>
                <a:lnTo>
                  <a:pt x="4477691" y="4990881"/>
                </a:lnTo>
                <a:lnTo>
                  <a:pt x="4474435" y="4984370"/>
                </a:lnTo>
                <a:lnTo>
                  <a:pt x="4471179" y="4977858"/>
                </a:lnTo>
                <a:lnTo>
                  <a:pt x="4467273" y="4972649"/>
                </a:lnTo>
                <a:lnTo>
                  <a:pt x="4461412" y="4971347"/>
                </a:lnTo>
                <a:lnTo>
                  <a:pt x="4454250" y="4970696"/>
                </a:lnTo>
                <a:lnTo>
                  <a:pt x="4446436" y="4971347"/>
                </a:lnTo>
                <a:lnTo>
                  <a:pt x="4441227" y="4972649"/>
                </a:lnTo>
                <a:lnTo>
                  <a:pt x="4438622" y="4973301"/>
                </a:lnTo>
                <a:lnTo>
                  <a:pt x="4434716" y="4974603"/>
                </a:lnTo>
                <a:lnTo>
                  <a:pt x="4430809" y="4975905"/>
                </a:lnTo>
                <a:lnTo>
                  <a:pt x="4428204" y="4977858"/>
                </a:lnTo>
                <a:lnTo>
                  <a:pt x="4427553" y="4979812"/>
                </a:lnTo>
                <a:lnTo>
                  <a:pt x="4427553" y="4983068"/>
                </a:lnTo>
                <a:lnTo>
                  <a:pt x="4428204" y="4986323"/>
                </a:lnTo>
                <a:lnTo>
                  <a:pt x="4428204" y="4989579"/>
                </a:lnTo>
                <a:lnTo>
                  <a:pt x="4428855" y="4993486"/>
                </a:lnTo>
                <a:lnTo>
                  <a:pt x="4428855" y="4996742"/>
                </a:lnTo>
                <a:lnTo>
                  <a:pt x="4428855" y="4999997"/>
                </a:lnTo>
                <a:lnTo>
                  <a:pt x="4428204" y="5003253"/>
                </a:lnTo>
                <a:lnTo>
                  <a:pt x="4428204" y="5007811"/>
                </a:lnTo>
                <a:lnTo>
                  <a:pt x="4428204" y="5013020"/>
                </a:lnTo>
                <a:lnTo>
                  <a:pt x="4427553" y="5017578"/>
                </a:lnTo>
                <a:lnTo>
                  <a:pt x="4425600" y="5020834"/>
                </a:lnTo>
                <a:lnTo>
                  <a:pt x="4423646" y="5023438"/>
                </a:lnTo>
                <a:lnTo>
                  <a:pt x="4419739" y="5026043"/>
                </a:lnTo>
                <a:lnTo>
                  <a:pt x="4415833" y="5027996"/>
                </a:lnTo>
                <a:lnTo>
                  <a:pt x="4411926" y="5029298"/>
                </a:lnTo>
                <a:lnTo>
                  <a:pt x="4403461" y="5033205"/>
                </a:lnTo>
                <a:lnTo>
                  <a:pt x="4397601" y="5037112"/>
                </a:lnTo>
                <a:lnTo>
                  <a:pt x="4389136" y="5045577"/>
                </a:lnTo>
                <a:lnTo>
                  <a:pt x="4380020" y="5054693"/>
                </a:lnTo>
                <a:lnTo>
                  <a:pt x="4375462" y="5054042"/>
                </a:lnTo>
                <a:lnTo>
                  <a:pt x="4370253" y="5052739"/>
                </a:lnTo>
                <a:lnTo>
                  <a:pt x="4367648" y="5051437"/>
                </a:lnTo>
                <a:lnTo>
                  <a:pt x="4365695" y="5050135"/>
                </a:lnTo>
                <a:lnTo>
                  <a:pt x="4363741" y="5048833"/>
                </a:lnTo>
                <a:lnTo>
                  <a:pt x="4362439" y="5046879"/>
                </a:lnTo>
                <a:lnTo>
                  <a:pt x="4360486" y="5043623"/>
                </a:lnTo>
                <a:lnTo>
                  <a:pt x="4359835" y="5039717"/>
                </a:lnTo>
                <a:lnTo>
                  <a:pt x="4359835" y="5035159"/>
                </a:lnTo>
                <a:lnTo>
                  <a:pt x="4360486" y="5029298"/>
                </a:lnTo>
                <a:lnTo>
                  <a:pt x="4361788" y="5019531"/>
                </a:lnTo>
                <a:lnTo>
                  <a:pt x="4362439" y="5011067"/>
                </a:lnTo>
                <a:lnTo>
                  <a:pt x="4362439" y="4999346"/>
                </a:lnTo>
                <a:lnTo>
                  <a:pt x="4363741" y="4985021"/>
                </a:lnTo>
                <a:lnTo>
                  <a:pt x="4364393" y="4970696"/>
                </a:lnTo>
                <a:lnTo>
                  <a:pt x="4365044" y="4957673"/>
                </a:lnTo>
                <a:lnTo>
                  <a:pt x="4365044" y="4936186"/>
                </a:lnTo>
                <a:lnTo>
                  <a:pt x="4364393" y="4909489"/>
                </a:lnTo>
                <a:lnTo>
                  <a:pt x="4363741" y="4882792"/>
                </a:lnTo>
                <a:lnTo>
                  <a:pt x="4362439" y="4860002"/>
                </a:lnTo>
                <a:lnTo>
                  <a:pt x="4359835" y="4843073"/>
                </a:lnTo>
                <a:lnTo>
                  <a:pt x="4355928" y="4822888"/>
                </a:lnTo>
                <a:lnTo>
                  <a:pt x="4351370" y="4800749"/>
                </a:lnTo>
                <a:lnTo>
                  <a:pt x="4346161" y="4777959"/>
                </a:lnTo>
                <a:lnTo>
                  <a:pt x="4340952" y="4755820"/>
                </a:lnTo>
                <a:lnTo>
                  <a:pt x="4335743" y="4733682"/>
                </a:lnTo>
                <a:lnTo>
                  <a:pt x="4331185" y="4713496"/>
                </a:lnTo>
                <a:lnTo>
                  <a:pt x="4326627" y="4695916"/>
                </a:lnTo>
                <a:lnTo>
                  <a:pt x="4324673" y="4684846"/>
                </a:lnTo>
                <a:lnTo>
                  <a:pt x="4320766" y="4671172"/>
                </a:lnTo>
                <a:lnTo>
                  <a:pt x="4317511" y="4656196"/>
                </a:lnTo>
                <a:lnTo>
                  <a:pt x="4313604" y="4640569"/>
                </a:lnTo>
                <a:lnTo>
                  <a:pt x="4309697" y="4625593"/>
                </a:lnTo>
                <a:lnTo>
                  <a:pt x="4305139" y="4609965"/>
                </a:lnTo>
                <a:lnTo>
                  <a:pt x="4300581" y="4596943"/>
                </a:lnTo>
                <a:lnTo>
                  <a:pt x="4295372" y="4586524"/>
                </a:lnTo>
                <a:lnTo>
                  <a:pt x="4289512" y="4575455"/>
                </a:lnTo>
                <a:lnTo>
                  <a:pt x="4281047" y="4562432"/>
                </a:lnTo>
                <a:lnTo>
                  <a:pt x="4272582" y="4549409"/>
                </a:lnTo>
                <a:lnTo>
                  <a:pt x="4264768" y="4537689"/>
                </a:lnTo>
                <a:lnTo>
                  <a:pt x="4260211" y="4533131"/>
                </a:lnTo>
                <a:lnTo>
                  <a:pt x="4253699" y="4525968"/>
                </a:lnTo>
                <a:lnTo>
                  <a:pt x="4251095" y="4522713"/>
                </a:lnTo>
                <a:lnTo>
                  <a:pt x="4248490" y="4518806"/>
                </a:lnTo>
                <a:lnTo>
                  <a:pt x="4245885" y="4515550"/>
                </a:lnTo>
                <a:lnTo>
                  <a:pt x="4244583" y="4511643"/>
                </a:lnTo>
                <a:lnTo>
                  <a:pt x="4242630" y="4507085"/>
                </a:lnTo>
                <a:lnTo>
                  <a:pt x="4241327" y="4501876"/>
                </a:lnTo>
                <a:lnTo>
                  <a:pt x="4240025" y="4496016"/>
                </a:lnTo>
                <a:lnTo>
                  <a:pt x="4239374" y="4491458"/>
                </a:lnTo>
                <a:lnTo>
                  <a:pt x="4240025" y="4484947"/>
                </a:lnTo>
                <a:lnTo>
                  <a:pt x="4241979" y="4477133"/>
                </a:lnTo>
                <a:lnTo>
                  <a:pt x="4243281" y="4473226"/>
                </a:lnTo>
                <a:lnTo>
                  <a:pt x="4245234" y="4469971"/>
                </a:lnTo>
                <a:lnTo>
                  <a:pt x="4247188" y="4467366"/>
                </a:lnTo>
                <a:lnTo>
                  <a:pt x="4249792" y="4466064"/>
                </a:lnTo>
                <a:lnTo>
                  <a:pt x="4251746" y="4466064"/>
                </a:lnTo>
                <a:lnTo>
                  <a:pt x="4254350" y="4467366"/>
                </a:lnTo>
                <a:lnTo>
                  <a:pt x="4256955" y="4469971"/>
                </a:lnTo>
                <a:lnTo>
                  <a:pt x="4260211" y="4472575"/>
                </a:lnTo>
                <a:lnTo>
                  <a:pt x="4263466" y="4475831"/>
                </a:lnTo>
                <a:lnTo>
                  <a:pt x="4266722" y="4478435"/>
                </a:lnTo>
                <a:lnTo>
                  <a:pt x="4269978" y="4480389"/>
                </a:lnTo>
                <a:lnTo>
                  <a:pt x="4272582" y="4481691"/>
                </a:lnTo>
                <a:lnTo>
                  <a:pt x="4277791" y="4480389"/>
                </a:lnTo>
                <a:lnTo>
                  <a:pt x="4284303" y="4477133"/>
                </a:lnTo>
                <a:lnTo>
                  <a:pt x="4290814" y="4472575"/>
                </a:lnTo>
                <a:lnTo>
                  <a:pt x="4295372" y="4468668"/>
                </a:lnTo>
                <a:lnTo>
                  <a:pt x="4299930" y="4465413"/>
                </a:lnTo>
                <a:lnTo>
                  <a:pt x="4305139" y="4460855"/>
                </a:lnTo>
                <a:lnTo>
                  <a:pt x="4307092" y="4458250"/>
                </a:lnTo>
                <a:lnTo>
                  <a:pt x="4309046" y="4455646"/>
                </a:lnTo>
                <a:lnTo>
                  <a:pt x="4310348" y="4453041"/>
                </a:lnTo>
                <a:lnTo>
                  <a:pt x="4310999" y="4451088"/>
                </a:lnTo>
                <a:lnTo>
                  <a:pt x="4310348" y="4445878"/>
                </a:lnTo>
                <a:lnTo>
                  <a:pt x="4309046" y="4440018"/>
                </a:lnTo>
                <a:lnTo>
                  <a:pt x="4308395" y="4437414"/>
                </a:lnTo>
                <a:lnTo>
                  <a:pt x="4307744" y="4435460"/>
                </a:lnTo>
                <a:lnTo>
                  <a:pt x="4306441" y="4433507"/>
                </a:lnTo>
                <a:lnTo>
                  <a:pt x="4305790" y="4432856"/>
                </a:lnTo>
                <a:lnTo>
                  <a:pt x="4303837" y="4432205"/>
                </a:lnTo>
                <a:lnTo>
                  <a:pt x="4301883" y="4432205"/>
                </a:lnTo>
                <a:lnTo>
                  <a:pt x="4299930" y="4432205"/>
                </a:lnTo>
                <a:lnTo>
                  <a:pt x="4297977" y="4432205"/>
                </a:lnTo>
                <a:lnTo>
                  <a:pt x="4294070" y="4434158"/>
                </a:lnTo>
                <a:lnTo>
                  <a:pt x="4290163" y="4435460"/>
                </a:lnTo>
                <a:lnTo>
                  <a:pt x="4284954" y="4440018"/>
                </a:lnTo>
                <a:lnTo>
                  <a:pt x="4277791" y="4445878"/>
                </a:lnTo>
                <a:lnTo>
                  <a:pt x="4273233" y="4447181"/>
                </a:lnTo>
                <a:lnTo>
                  <a:pt x="4267373" y="4447832"/>
                </a:lnTo>
                <a:lnTo>
                  <a:pt x="4262164" y="4447181"/>
                </a:lnTo>
                <a:lnTo>
                  <a:pt x="4257606" y="4445878"/>
                </a:lnTo>
                <a:lnTo>
                  <a:pt x="4250443" y="4443274"/>
                </a:lnTo>
                <a:lnTo>
                  <a:pt x="4244583" y="4440669"/>
                </a:lnTo>
                <a:lnTo>
                  <a:pt x="4240676" y="4440669"/>
                </a:lnTo>
                <a:lnTo>
                  <a:pt x="4237421" y="4441320"/>
                </a:lnTo>
                <a:lnTo>
                  <a:pt x="4233514" y="4441972"/>
                </a:lnTo>
                <a:lnTo>
                  <a:pt x="4229607" y="4443274"/>
                </a:lnTo>
                <a:lnTo>
                  <a:pt x="4221793" y="4445878"/>
                </a:lnTo>
                <a:lnTo>
                  <a:pt x="4212026" y="4448483"/>
                </a:lnTo>
                <a:lnTo>
                  <a:pt x="4204213" y="4445878"/>
                </a:lnTo>
                <a:lnTo>
                  <a:pt x="4195748" y="4443274"/>
                </a:lnTo>
                <a:lnTo>
                  <a:pt x="4185981" y="4445878"/>
                </a:lnTo>
                <a:lnTo>
                  <a:pt x="4178167" y="4448483"/>
                </a:lnTo>
                <a:lnTo>
                  <a:pt x="4171656" y="4453041"/>
                </a:lnTo>
                <a:lnTo>
                  <a:pt x="4165144" y="4459552"/>
                </a:lnTo>
                <a:lnTo>
                  <a:pt x="4161889" y="4462808"/>
                </a:lnTo>
                <a:lnTo>
                  <a:pt x="4158633" y="4465413"/>
                </a:lnTo>
                <a:lnTo>
                  <a:pt x="4155377" y="4467366"/>
                </a:lnTo>
                <a:lnTo>
                  <a:pt x="4152773" y="4468668"/>
                </a:lnTo>
                <a:lnTo>
                  <a:pt x="4148215" y="4471273"/>
                </a:lnTo>
                <a:lnTo>
                  <a:pt x="4142354" y="4473877"/>
                </a:lnTo>
                <a:lnTo>
                  <a:pt x="4137145" y="4476482"/>
                </a:lnTo>
                <a:lnTo>
                  <a:pt x="4132587" y="4479086"/>
                </a:lnTo>
                <a:lnTo>
                  <a:pt x="4123471" y="4478435"/>
                </a:lnTo>
                <a:lnTo>
                  <a:pt x="4113053" y="4477133"/>
                </a:lnTo>
                <a:lnTo>
                  <a:pt x="4102635" y="4475831"/>
                </a:lnTo>
                <a:lnTo>
                  <a:pt x="4094170" y="4473877"/>
                </a:lnTo>
                <a:lnTo>
                  <a:pt x="4090915" y="4473226"/>
                </a:lnTo>
                <a:lnTo>
                  <a:pt x="4087659" y="4471924"/>
                </a:lnTo>
                <a:lnTo>
                  <a:pt x="4083752" y="4469971"/>
                </a:lnTo>
                <a:lnTo>
                  <a:pt x="4079845" y="4467366"/>
                </a:lnTo>
                <a:lnTo>
                  <a:pt x="4076589" y="4465413"/>
                </a:lnTo>
                <a:lnTo>
                  <a:pt x="4072031" y="4462808"/>
                </a:lnTo>
                <a:lnTo>
                  <a:pt x="4068776" y="4461506"/>
                </a:lnTo>
                <a:lnTo>
                  <a:pt x="4065520" y="4460855"/>
                </a:lnTo>
                <a:lnTo>
                  <a:pt x="4061613" y="4460855"/>
                </a:lnTo>
                <a:lnTo>
                  <a:pt x="4057055" y="4461506"/>
                </a:lnTo>
                <a:lnTo>
                  <a:pt x="4055753" y="4461506"/>
                </a:lnTo>
                <a:lnTo>
                  <a:pt x="4053800" y="4462157"/>
                </a:lnTo>
                <a:lnTo>
                  <a:pt x="4053148" y="4462808"/>
                </a:lnTo>
                <a:lnTo>
                  <a:pt x="4053148" y="4463459"/>
                </a:lnTo>
                <a:lnTo>
                  <a:pt x="4051195" y="4464761"/>
                </a:lnTo>
                <a:lnTo>
                  <a:pt x="4050544" y="4467366"/>
                </a:lnTo>
                <a:lnTo>
                  <a:pt x="4050544" y="4469971"/>
                </a:lnTo>
                <a:lnTo>
                  <a:pt x="4050544" y="4472575"/>
                </a:lnTo>
                <a:lnTo>
                  <a:pt x="4051195" y="4477784"/>
                </a:lnTo>
                <a:lnTo>
                  <a:pt x="4050544" y="4481691"/>
                </a:lnTo>
                <a:lnTo>
                  <a:pt x="4047288" y="4482993"/>
                </a:lnTo>
                <a:lnTo>
                  <a:pt x="4043381" y="4483644"/>
                </a:lnTo>
                <a:lnTo>
                  <a:pt x="4038172" y="4484296"/>
                </a:lnTo>
                <a:lnTo>
                  <a:pt x="4032963" y="4484296"/>
                </a:lnTo>
                <a:lnTo>
                  <a:pt x="4023847" y="4484296"/>
                </a:lnTo>
                <a:lnTo>
                  <a:pt x="4019940" y="4483644"/>
                </a:lnTo>
                <a:lnTo>
                  <a:pt x="4018638" y="4479086"/>
                </a:lnTo>
                <a:lnTo>
                  <a:pt x="4016685" y="4470622"/>
                </a:lnTo>
                <a:lnTo>
                  <a:pt x="4015382" y="4466715"/>
                </a:lnTo>
                <a:lnTo>
                  <a:pt x="4013429" y="4462157"/>
                </a:lnTo>
                <a:lnTo>
                  <a:pt x="4011476" y="4458250"/>
                </a:lnTo>
                <a:lnTo>
                  <a:pt x="4009522" y="4456297"/>
                </a:lnTo>
                <a:lnTo>
                  <a:pt x="4006918" y="4454343"/>
                </a:lnTo>
                <a:lnTo>
                  <a:pt x="4003011" y="4452390"/>
                </a:lnTo>
                <a:lnTo>
                  <a:pt x="3999755" y="4451088"/>
                </a:lnTo>
                <a:lnTo>
                  <a:pt x="3997151" y="4451088"/>
                </a:lnTo>
                <a:lnTo>
                  <a:pt x="3991941" y="4453692"/>
                </a:lnTo>
                <a:lnTo>
                  <a:pt x="3986732" y="4456297"/>
                </a:lnTo>
                <a:lnTo>
                  <a:pt x="3981523" y="4458250"/>
                </a:lnTo>
                <a:lnTo>
                  <a:pt x="3975663" y="4460203"/>
                </a:lnTo>
                <a:lnTo>
                  <a:pt x="3972407" y="4460855"/>
                </a:lnTo>
                <a:lnTo>
                  <a:pt x="3969803" y="4460855"/>
                </a:lnTo>
                <a:lnTo>
                  <a:pt x="3967849" y="4460203"/>
                </a:lnTo>
                <a:lnTo>
                  <a:pt x="3966547" y="4458250"/>
                </a:lnTo>
                <a:lnTo>
                  <a:pt x="3964594" y="4456948"/>
                </a:lnTo>
                <a:lnTo>
                  <a:pt x="3963291" y="4454343"/>
                </a:lnTo>
                <a:lnTo>
                  <a:pt x="3962640" y="4451088"/>
                </a:lnTo>
                <a:lnTo>
                  <a:pt x="3961989" y="4447832"/>
                </a:lnTo>
                <a:lnTo>
                  <a:pt x="3962640" y="4440018"/>
                </a:lnTo>
                <a:lnTo>
                  <a:pt x="3963943" y="4432856"/>
                </a:lnTo>
                <a:lnTo>
                  <a:pt x="3967198" y="4428298"/>
                </a:lnTo>
                <a:lnTo>
                  <a:pt x="3971756" y="4423089"/>
                </a:lnTo>
                <a:lnTo>
                  <a:pt x="3976965" y="4418531"/>
                </a:lnTo>
                <a:lnTo>
                  <a:pt x="3981523" y="4415275"/>
                </a:lnTo>
                <a:lnTo>
                  <a:pt x="3986732" y="4415926"/>
                </a:lnTo>
                <a:lnTo>
                  <a:pt x="3993244" y="4417228"/>
                </a:lnTo>
                <a:lnTo>
                  <a:pt x="3996499" y="4417879"/>
                </a:lnTo>
                <a:lnTo>
                  <a:pt x="3999755" y="4418531"/>
                </a:lnTo>
                <a:lnTo>
                  <a:pt x="4002360" y="4418531"/>
                </a:lnTo>
                <a:lnTo>
                  <a:pt x="4004313" y="4417879"/>
                </a:lnTo>
                <a:lnTo>
                  <a:pt x="4006918" y="4415275"/>
                </a:lnTo>
                <a:lnTo>
                  <a:pt x="4010824" y="4412670"/>
                </a:lnTo>
                <a:lnTo>
                  <a:pt x="4013429" y="4410066"/>
                </a:lnTo>
                <a:lnTo>
                  <a:pt x="4014731" y="4406810"/>
                </a:lnTo>
                <a:lnTo>
                  <a:pt x="4013429" y="4400950"/>
                </a:lnTo>
                <a:lnTo>
                  <a:pt x="4012127" y="4394438"/>
                </a:lnTo>
                <a:lnTo>
                  <a:pt x="4009522" y="4391834"/>
                </a:lnTo>
                <a:lnTo>
                  <a:pt x="4005615" y="4389881"/>
                </a:lnTo>
                <a:lnTo>
                  <a:pt x="4002360" y="4387276"/>
                </a:lnTo>
                <a:lnTo>
                  <a:pt x="3999755" y="4386625"/>
                </a:lnTo>
                <a:lnTo>
                  <a:pt x="3993244" y="4387927"/>
                </a:lnTo>
                <a:lnTo>
                  <a:pt x="3986732" y="4389229"/>
                </a:lnTo>
                <a:lnTo>
                  <a:pt x="3982174" y="4389229"/>
                </a:lnTo>
                <a:lnTo>
                  <a:pt x="3976314" y="4388578"/>
                </a:lnTo>
                <a:lnTo>
                  <a:pt x="3973710" y="4387927"/>
                </a:lnTo>
                <a:lnTo>
                  <a:pt x="3971105" y="4387276"/>
                </a:lnTo>
                <a:lnTo>
                  <a:pt x="3968500" y="4385974"/>
                </a:lnTo>
                <a:lnTo>
                  <a:pt x="3966547" y="4384020"/>
                </a:lnTo>
                <a:lnTo>
                  <a:pt x="3964594" y="4380113"/>
                </a:lnTo>
                <a:lnTo>
                  <a:pt x="3963291" y="4373602"/>
                </a:lnTo>
                <a:lnTo>
                  <a:pt x="3962640" y="4370346"/>
                </a:lnTo>
                <a:lnTo>
                  <a:pt x="3961989" y="4366440"/>
                </a:lnTo>
                <a:lnTo>
                  <a:pt x="3960687" y="4363835"/>
                </a:lnTo>
                <a:lnTo>
                  <a:pt x="3958733" y="4361230"/>
                </a:lnTo>
                <a:lnTo>
                  <a:pt x="3956780" y="4359277"/>
                </a:lnTo>
                <a:lnTo>
                  <a:pt x="3953524" y="4356672"/>
                </a:lnTo>
                <a:lnTo>
                  <a:pt x="3950920" y="4354719"/>
                </a:lnTo>
                <a:lnTo>
                  <a:pt x="3947664" y="4353417"/>
                </a:lnTo>
                <a:lnTo>
                  <a:pt x="3944408" y="4358626"/>
                </a:lnTo>
                <a:lnTo>
                  <a:pt x="3940502" y="4363835"/>
                </a:lnTo>
                <a:lnTo>
                  <a:pt x="3933990" y="4361230"/>
                </a:lnTo>
                <a:lnTo>
                  <a:pt x="3927479" y="4358626"/>
                </a:lnTo>
                <a:lnTo>
                  <a:pt x="3924874" y="4359277"/>
                </a:lnTo>
                <a:lnTo>
                  <a:pt x="3920316" y="4359928"/>
                </a:lnTo>
                <a:lnTo>
                  <a:pt x="3917712" y="4359928"/>
                </a:lnTo>
                <a:lnTo>
                  <a:pt x="3915758" y="4359928"/>
                </a:lnTo>
                <a:lnTo>
                  <a:pt x="3913805" y="4359277"/>
                </a:lnTo>
                <a:lnTo>
                  <a:pt x="3912503" y="4358626"/>
                </a:lnTo>
                <a:lnTo>
                  <a:pt x="3911200" y="4356021"/>
                </a:lnTo>
                <a:lnTo>
                  <a:pt x="3910549" y="4352114"/>
                </a:lnTo>
                <a:lnTo>
                  <a:pt x="3911200" y="4347557"/>
                </a:lnTo>
                <a:lnTo>
                  <a:pt x="3912503" y="4343650"/>
                </a:lnTo>
                <a:lnTo>
                  <a:pt x="3913154" y="4341045"/>
                </a:lnTo>
                <a:lnTo>
                  <a:pt x="3915107" y="4337138"/>
                </a:lnTo>
                <a:lnTo>
                  <a:pt x="3917712" y="4333231"/>
                </a:lnTo>
                <a:lnTo>
                  <a:pt x="3920316" y="4330627"/>
                </a:lnTo>
                <a:lnTo>
                  <a:pt x="3920967" y="4326069"/>
                </a:lnTo>
                <a:lnTo>
                  <a:pt x="3922270" y="4319558"/>
                </a:lnTo>
                <a:lnTo>
                  <a:pt x="3922921" y="4316953"/>
                </a:lnTo>
                <a:lnTo>
                  <a:pt x="3922921" y="4313697"/>
                </a:lnTo>
                <a:lnTo>
                  <a:pt x="3922921" y="4311744"/>
                </a:lnTo>
                <a:lnTo>
                  <a:pt x="3922270" y="4310442"/>
                </a:lnTo>
                <a:lnTo>
                  <a:pt x="3920316" y="4307186"/>
                </a:lnTo>
                <a:lnTo>
                  <a:pt x="3917061" y="4303930"/>
                </a:lnTo>
                <a:lnTo>
                  <a:pt x="3913805" y="4300675"/>
                </a:lnTo>
                <a:lnTo>
                  <a:pt x="3909898" y="4298070"/>
                </a:lnTo>
                <a:lnTo>
                  <a:pt x="3905991" y="4296117"/>
                </a:lnTo>
                <a:lnTo>
                  <a:pt x="3902735" y="4294814"/>
                </a:lnTo>
                <a:lnTo>
                  <a:pt x="3899480" y="4294163"/>
                </a:lnTo>
                <a:lnTo>
                  <a:pt x="3896875" y="4294814"/>
                </a:lnTo>
                <a:lnTo>
                  <a:pt x="3896224" y="4295465"/>
                </a:lnTo>
                <a:lnTo>
                  <a:pt x="3896224" y="4296117"/>
                </a:lnTo>
                <a:lnTo>
                  <a:pt x="3895573" y="4297419"/>
                </a:lnTo>
                <a:lnTo>
                  <a:pt x="3895573" y="4298721"/>
                </a:lnTo>
                <a:lnTo>
                  <a:pt x="3896224" y="4301326"/>
                </a:lnTo>
                <a:lnTo>
                  <a:pt x="3897526" y="4304581"/>
                </a:lnTo>
                <a:lnTo>
                  <a:pt x="3898829" y="4308488"/>
                </a:lnTo>
                <a:lnTo>
                  <a:pt x="3899480" y="4311744"/>
                </a:lnTo>
                <a:lnTo>
                  <a:pt x="3900131" y="4314348"/>
                </a:lnTo>
                <a:lnTo>
                  <a:pt x="3899480" y="4315651"/>
                </a:lnTo>
                <a:lnTo>
                  <a:pt x="3897526" y="4316302"/>
                </a:lnTo>
                <a:lnTo>
                  <a:pt x="3894922" y="4315651"/>
                </a:lnTo>
                <a:lnTo>
                  <a:pt x="3892317" y="4315000"/>
                </a:lnTo>
                <a:lnTo>
                  <a:pt x="3889713" y="4313697"/>
                </a:lnTo>
                <a:lnTo>
                  <a:pt x="3883852" y="4311744"/>
                </a:lnTo>
                <a:lnTo>
                  <a:pt x="3879295" y="4310442"/>
                </a:lnTo>
                <a:lnTo>
                  <a:pt x="3872783" y="4311093"/>
                </a:lnTo>
                <a:lnTo>
                  <a:pt x="3865621" y="4313046"/>
                </a:lnTo>
                <a:lnTo>
                  <a:pt x="3857807" y="4315000"/>
                </a:lnTo>
                <a:lnTo>
                  <a:pt x="3851296" y="4315651"/>
                </a:lnTo>
                <a:lnTo>
                  <a:pt x="3846738" y="4313046"/>
                </a:lnTo>
                <a:lnTo>
                  <a:pt x="3840226" y="4310442"/>
                </a:lnTo>
                <a:lnTo>
                  <a:pt x="3836971" y="4308488"/>
                </a:lnTo>
                <a:lnTo>
                  <a:pt x="3834366" y="4306535"/>
                </a:lnTo>
                <a:lnTo>
                  <a:pt x="3832413" y="4303930"/>
                </a:lnTo>
                <a:lnTo>
                  <a:pt x="3831110" y="4301977"/>
                </a:lnTo>
                <a:lnTo>
                  <a:pt x="3829808" y="4295465"/>
                </a:lnTo>
                <a:lnTo>
                  <a:pt x="3830459" y="4288303"/>
                </a:lnTo>
                <a:lnTo>
                  <a:pt x="3830459" y="4280489"/>
                </a:lnTo>
                <a:lnTo>
                  <a:pt x="3831110" y="4273978"/>
                </a:lnTo>
                <a:lnTo>
                  <a:pt x="3833715" y="4267467"/>
                </a:lnTo>
                <a:lnTo>
                  <a:pt x="3837622" y="4259002"/>
                </a:lnTo>
                <a:lnTo>
                  <a:pt x="3842180" y="4251839"/>
                </a:lnTo>
                <a:lnTo>
                  <a:pt x="3846086" y="4245979"/>
                </a:lnTo>
                <a:lnTo>
                  <a:pt x="3855202" y="4240119"/>
                </a:lnTo>
                <a:lnTo>
                  <a:pt x="3864318" y="4233607"/>
                </a:lnTo>
                <a:lnTo>
                  <a:pt x="3864969" y="4230352"/>
                </a:lnTo>
                <a:lnTo>
                  <a:pt x="3864969" y="4226445"/>
                </a:lnTo>
                <a:lnTo>
                  <a:pt x="3864969" y="4222538"/>
                </a:lnTo>
                <a:lnTo>
                  <a:pt x="3864969" y="4217980"/>
                </a:lnTo>
                <a:lnTo>
                  <a:pt x="3863667" y="4210166"/>
                </a:lnTo>
                <a:lnTo>
                  <a:pt x="3861714" y="4203004"/>
                </a:lnTo>
                <a:lnTo>
                  <a:pt x="3860412" y="4197795"/>
                </a:lnTo>
                <a:lnTo>
                  <a:pt x="3857807" y="4191934"/>
                </a:lnTo>
                <a:lnTo>
                  <a:pt x="3855202" y="4186725"/>
                </a:lnTo>
                <a:lnTo>
                  <a:pt x="3853900" y="4182167"/>
                </a:lnTo>
                <a:lnTo>
                  <a:pt x="3854551" y="4178912"/>
                </a:lnTo>
                <a:lnTo>
                  <a:pt x="3855854" y="4175656"/>
                </a:lnTo>
                <a:lnTo>
                  <a:pt x="3857156" y="4172400"/>
                </a:lnTo>
                <a:lnTo>
                  <a:pt x="3859109" y="4169145"/>
                </a:lnTo>
                <a:lnTo>
                  <a:pt x="3861063" y="4165889"/>
                </a:lnTo>
                <a:lnTo>
                  <a:pt x="3862365" y="4162633"/>
                </a:lnTo>
                <a:lnTo>
                  <a:pt x="3863667" y="4159378"/>
                </a:lnTo>
                <a:lnTo>
                  <a:pt x="3864318" y="4156773"/>
                </a:lnTo>
                <a:lnTo>
                  <a:pt x="3864318" y="4151564"/>
                </a:lnTo>
                <a:lnTo>
                  <a:pt x="3864969" y="4145052"/>
                </a:lnTo>
                <a:lnTo>
                  <a:pt x="3864969" y="4138541"/>
                </a:lnTo>
                <a:lnTo>
                  <a:pt x="3864318" y="4133983"/>
                </a:lnTo>
                <a:lnTo>
                  <a:pt x="3861063" y="4129425"/>
                </a:lnTo>
                <a:lnTo>
                  <a:pt x="3856505" y="4124867"/>
                </a:lnTo>
                <a:lnTo>
                  <a:pt x="3850644" y="4120960"/>
                </a:lnTo>
                <a:lnTo>
                  <a:pt x="3846086" y="4118356"/>
                </a:lnTo>
                <a:lnTo>
                  <a:pt x="3842831" y="4118356"/>
                </a:lnTo>
                <a:lnTo>
                  <a:pt x="3838924" y="4118356"/>
                </a:lnTo>
                <a:lnTo>
                  <a:pt x="3840877" y="4114449"/>
                </a:lnTo>
                <a:lnTo>
                  <a:pt x="3842782" y="4111275"/>
                </a:lnTo>
                <a:lnTo>
                  <a:pt x="3842745" y="4111287"/>
                </a:lnTo>
                <a:lnTo>
                  <a:pt x="3840792" y="4113891"/>
                </a:lnTo>
                <a:lnTo>
                  <a:pt x="3839490" y="4117147"/>
                </a:lnTo>
                <a:lnTo>
                  <a:pt x="3837537" y="4120403"/>
                </a:lnTo>
                <a:lnTo>
                  <a:pt x="3829074" y="4121054"/>
                </a:lnTo>
                <a:lnTo>
                  <a:pt x="3819310" y="4121705"/>
                </a:lnTo>
                <a:lnTo>
                  <a:pt x="3815404" y="4121705"/>
                </a:lnTo>
                <a:lnTo>
                  <a:pt x="3811498" y="4121705"/>
                </a:lnTo>
                <a:lnTo>
                  <a:pt x="3808243" y="4121705"/>
                </a:lnTo>
                <a:lnTo>
                  <a:pt x="3806290" y="4120403"/>
                </a:lnTo>
                <a:lnTo>
                  <a:pt x="3802384" y="4119101"/>
                </a:lnTo>
                <a:lnTo>
                  <a:pt x="3798479" y="4117147"/>
                </a:lnTo>
                <a:lnTo>
                  <a:pt x="3795224" y="4114543"/>
                </a:lnTo>
                <a:lnTo>
                  <a:pt x="3791318" y="4111287"/>
                </a:lnTo>
                <a:lnTo>
                  <a:pt x="3785459" y="4104124"/>
                </a:lnTo>
                <a:lnTo>
                  <a:pt x="3780902" y="4096962"/>
                </a:lnTo>
                <a:lnTo>
                  <a:pt x="3778298" y="4094357"/>
                </a:lnTo>
                <a:lnTo>
                  <a:pt x="3775695" y="4091102"/>
                </a:lnTo>
                <a:lnTo>
                  <a:pt x="3773091" y="4087195"/>
                </a:lnTo>
                <a:lnTo>
                  <a:pt x="3770487" y="4083288"/>
                </a:lnTo>
                <a:lnTo>
                  <a:pt x="3767883" y="4079381"/>
                </a:lnTo>
                <a:lnTo>
                  <a:pt x="3765930" y="4076125"/>
                </a:lnTo>
                <a:lnTo>
                  <a:pt x="3763326" y="4073521"/>
                </a:lnTo>
                <a:lnTo>
                  <a:pt x="3760722" y="4071567"/>
                </a:lnTo>
                <a:lnTo>
                  <a:pt x="3758118" y="4070916"/>
                </a:lnTo>
                <a:lnTo>
                  <a:pt x="3755514" y="4070916"/>
                </a:lnTo>
                <a:lnTo>
                  <a:pt x="3752910" y="4070916"/>
                </a:lnTo>
                <a:lnTo>
                  <a:pt x="3750307" y="4071567"/>
                </a:lnTo>
                <a:lnTo>
                  <a:pt x="3747052" y="4072219"/>
                </a:lnTo>
                <a:lnTo>
                  <a:pt x="3744448" y="4072219"/>
                </a:lnTo>
                <a:lnTo>
                  <a:pt x="3742495" y="4072219"/>
                </a:lnTo>
                <a:lnTo>
                  <a:pt x="3739891" y="4071567"/>
                </a:lnTo>
                <a:lnTo>
                  <a:pt x="3737938" y="4070916"/>
                </a:lnTo>
                <a:lnTo>
                  <a:pt x="3735985" y="4070265"/>
                </a:lnTo>
                <a:lnTo>
                  <a:pt x="3733381" y="4068312"/>
                </a:lnTo>
                <a:lnTo>
                  <a:pt x="3731428" y="4066358"/>
                </a:lnTo>
                <a:lnTo>
                  <a:pt x="3726221" y="4061800"/>
                </a:lnTo>
                <a:lnTo>
                  <a:pt x="3722315" y="4059196"/>
                </a:lnTo>
                <a:lnTo>
                  <a:pt x="3717758" y="4059196"/>
                </a:lnTo>
                <a:lnTo>
                  <a:pt x="3711899" y="4060498"/>
                </a:lnTo>
                <a:lnTo>
                  <a:pt x="3706691" y="4061149"/>
                </a:lnTo>
                <a:lnTo>
                  <a:pt x="3702135" y="4061800"/>
                </a:lnTo>
                <a:lnTo>
                  <a:pt x="3696927" y="4063754"/>
                </a:lnTo>
                <a:lnTo>
                  <a:pt x="3692370" y="4066358"/>
                </a:lnTo>
                <a:lnTo>
                  <a:pt x="3687813" y="4068312"/>
                </a:lnTo>
                <a:lnTo>
                  <a:pt x="3683256" y="4068963"/>
                </a:lnTo>
                <a:lnTo>
                  <a:pt x="3675445" y="4066358"/>
                </a:lnTo>
                <a:lnTo>
                  <a:pt x="3665680" y="4063754"/>
                </a:lnTo>
                <a:lnTo>
                  <a:pt x="3663076" y="4067010"/>
                </a:lnTo>
                <a:lnTo>
                  <a:pt x="3660472" y="4070265"/>
                </a:lnTo>
                <a:lnTo>
                  <a:pt x="3657869" y="4072870"/>
                </a:lnTo>
                <a:lnTo>
                  <a:pt x="3655265" y="4074172"/>
                </a:lnTo>
                <a:lnTo>
                  <a:pt x="3650057" y="4075474"/>
                </a:lnTo>
                <a:lnTo>
                  <a:pt x="3642245" y="4076125"/>
                </a:lnTo>
                <a:lnTo>
                  <a:pt x="3634433" y="4076777"/>
                </a:lnTo>
                <a:lnTo>
                  <a:pt x="3627273" y="4076777"/>
                </a:lnTo>
                <a:lnTo>
                  <a:pt x="3618159" y="4074823"/>
                </a:lnTo>
                <a:lnTo>
                  <a:pt x="3607093" y="4072870"/>
                </a:lnTo>
                <a:lnTo>
                  <a:pt x="3596026" y="4070916"/>
                </a:lnTo>
                <a:lnTo>
                  <a:pt x="3586913" y="4068963"/>
                </a:lnTo>
                <a:lnTo>
                  <a:pt x="3569987" y="4065707"/>
                </a:lnTo>
                <a:lnTo>
                  <a:pt x="3550458" y="4059847"/>
                </a:lnTo>
                <a:lnTo>
                  <a:pt x="3530929" y="4053987"/>
                </a:lnTo>
                <a:lnTo>
                  <a:pt x="3515305" y="4048778"/>
                </a:lnTo>
                <a:lnTo>
                  <a:pt x="3504239" y="4043569"/>
                </a:lnTo>
                <a:lnTo>
                  <a:pt x="3491219" y="4037708"/>
                </a:lnTo>
                <a:lnTo>
                  <a:pt x="3478851" y="4031848"/>
                </a:lnTo>
                <a:lnTo>
                  <a:pt x="3469086" y="4028592"/>
                </a:lnTo>
                <a:lnTo>
                  <a:pt x="3462577" y="4026639"/>
                </a:lnTo>
                <a:lnTo>
                  <a:pt x="3455416" y="4024686"/>
                </a:lnTo>
                <a:lnTo>
                  <a:pt x="3446953" y="4024034"/>
                </a:lnTo>
                <a:lnTo>
                  <a:pt x="3440444" y="4023383"/>
                </a:lnTo>
                <a:lnTo>
                  <a:pt x="3434585" y="4025988"/>
                </a:lnTo>
                <a:lnTo>
                  <a:pt x="3428075" y="4029243"/>
                </a:lnTo>
                <a:lnTo>
                  <a:pt x="3424820" y="4031197"/>
                </a:lnTo>
                <a:lnTo>
                  <a:pt x="3421565" y="4032499"/>
                </a:lnTo>
                <a:lnTo>
                  <a:pt x="3418311" y="4033150"/>
                </a:lnTo>
                <a:lnTo>
                  <a:pt x="3415056" y="4033801"/>
                </a:lnTo>
                <a:lnTo>
                  <a:pt x="3408546" y="4035104"/>
                </a:lnTo>
                <a:lnTo>
                  <a:pt x="3400083" y="4036406"/>
                </a:lnTo>
                <a:lnTo>
                  <a:pt x="3395527" y="4037057"/>
                </a:lnTo>
                <a:lnTo>
                  <a:pt x="3391621" y="4037057"/>
                </a:lnTo>
                <a:lnTo>
                  <a:pt x="3387715" y="4037057"/>
                </a:lnTo>
                <a:lnTo>
                  <a:pt x="3385111" y="4035755"/>
                </a:lnTo>
                <a:lnTo>
                  <a:pt x="3378601" y="4032499"/>
                </a:lnTo>
                <a:lnTo>
                  <a:pt x="3370790" y="4027290"/>
                </a:lnTo>
                <a:lnTo>
                  <a:pt x="3363629" y="4021430"/>
                </a:lnTo>
                <a:lnTo>
                  <a:pt x="3357119" y="4018174"/>
                </a:lnTo>
                <a:lnTo>
                  <a:pt x="3349307" y="4016221"/>
                </a:lnTo>
                <a:lnTo>
                  <a:pt x="3340194" y="4014267"/>
                </a:lnTo>
                <a:lnTo>
                  <a:pt x="3329778" y="4012314"/>
                </a:lnTo>
                <a:lnTo>
                  <a:pt x="3320665" y="4010360"/>
                </a:lnTo>
                <a:lnTo>
                  <a:pt x="3315457" y="4010360"/>
                </a:lnTo>
                <a:lnTo>
                  <a:pt x="3307645" y="4010360"/>
                </a:lnTo>
                <a:lnTo>
                  <a:pt x="3299834" y="4009709"/>
                </a:lnTo>
                <a:lnTo>
                  <a:pt x="3292673" y="4007756"/>
                </a:lnTo>
                <a:lnTo>
                  <a:pt x="3289418" y="4007756"/>
                </a:lnTo>
                <a:lnTo>
                  <a:pt x="3285512" y="4006454"/>
                </a:lnTo>
                <a:lnTo>
                  <a:pt x="3283559" y="4005803"/>
                </a:lnTo>
                <a:lnTo>
                  <a:pt x="3281606" y="4005151"/>
                </a:lnTo>
                <a:lnTo>
                  <a:pt x="3280304" y="4003849"/>
                </a:lnTo>
                <a:lnTo>
                  <a:pt x="3279653" y="4003198"/>
                </a:lnTo>
                <a:lnTo>
                  <a:pt x="3278352" y="3996035"/>
                </a:lnTo>
                <a:lnTo>
                  <a:pt x="3275097" y="3986920"/>
                </a:lnTo>
                <a:lnTo>
                  <a:pt x="3271842" y="3985617"/>
                </a:lnTo>
                <a:lnTo>
                  <a:pt x="3267285" y="3984315"/>
                </a:lnTo>
                <a:lnTo>
                  <a:pt x="3263379" y="3983664"/>
                </a:lnTo>
                <a:lnTo>
                  <a:pt x="3258171" y="3983664"/>
                </a:lnTo>
                <a:lnTo>
                  <a:pt x="3249058" y="3983013"/>
                </a:lnTo>
                <a:lnTo>
                  <a:pt x="3241897" y="3981710"/>
                </a:lnTo>
                <a:lnTo>
                  <a:pt x="3236689" y="3979757"/>
                </a:lnTo>
                <a:lnTo>
                  <a:pt x="3230180" y="3978455"/>
                </a:lnTo>
                <a:lnTo>
                  <a:pt x="3223019" y="3976501"/>
                </a:lnTo>
                <a:lnTo>
                  <a:pt x="3216509" y="3974548"/>
                </a:lnTo>
                <a:lnTo>
                  <a:pt x="3211952" y="3971292"/>
                </a:lnTo>
                <a:lnTo>
                  <a:pt x="3206094" y="3968036"/>
                </a:lnTo>
                <a:lnTo>
                  <a:pt x="3200235" y="3964130"/>
                </a:lnTo>
                <a:lnTo>
                  <a:pt x="3195678" y="3961525"/>
                </a:lnTo>
                <a:lnTo>
                  <a:pt x="3191121" y="3960874"/>
                </a:lnTo>
                <a:lnTo>
                  <a:pt x="3186564" y="3961525"/>
                </a:lnTo>
                <a:lnTo>
                  <a:pt x="3181357" y="3962176"/>
                </a:lnTo>
                <a:lnTo>
                  <a:pt x="3176149" y="3962827"/>
                </a:lnTo>
                <a:lnTo>
                  <a:pt x="3170941" y="3963479"/>
                </a:lnTo>
                <a:lnTo>
                  <a:pt x="3166384" y="3964781"/>
                </a:lnTo>
                <a:lnTo>
                  <a:pt x="3161176" y="3964781"/>
                </a:lnTo>
                <a:lnTo>
                  <a:pt x="3157271" y="3964130"/>
                </a:lnTo>
                <a:lnTo>
                  <a:pt x="3154016" y="3963479"/>
                </a:lnTo>
                <a:lnTo>
                  <a:pt x="3150110" y="3962176"/>
                </a:lnTo>
                <a:lnTo>
                  <a:pt x="3146204" y="3960223"/>
                </a:lnTo>
                <a:lnTo>
                  <a:pt x="3142298" y="3957618"/>
                </a:lnTo>
                <a:lnTo>
                  <a:pt x="3133836" y="3952409"/>
                </a:lnTo>
                <a:lnTo>
                  <a:pt x="3126675" y="3949153"/>
                </a:lnTo>
                <a:lnTo>
                  <a:pt x="3118863" y="3943944"/>
                </a:lnTo>
                <a:lnTo>
                  <a:pt x="3109099" y="3938084"/>
                </a:lnTo>
                <a:lnTo>
                  <a:pt x="3098683" y="3932224"/>
                </a:lnTo>
                <a:lnTo>
                  <a:pt x="3091522" y="3925713"/>
                </a:lnTo>
                <a:lnTo>
                  <a:pt x="3089569" y="3921155"/>
                </a:lnTo>
                <a:lnTo>
                  <a:pt x="3086966" y="3914643"/>
                </a:lnTo>
                <a:lnTo>
                  <a:pt x="3085664" y="3912039"/>
                </a:lnTo>
                <a:lnTo>
                  <a:pt x="3084362" y="3909434"/>
                </a:lnTo>
                <a:lnTo>
                  <a:pt x="3083060" y="3906830"/>
                </a:lnTo>
                <a:lnTo>
                  <a:pt x="3081107" y="3905527"/>
                </a:lnTo>
                <a:lnTo>
                  <a:pt x="3079154" y="3904876"/>
                </a:lnTo>
                <a:lnTo>
                  <a:pt x="3075899" y="3904876"/>
                </a:lnTo>
                <a:lnTo>
                  <a:pt x="3073295" y="3905527"/>
                </a:lnTo>
                <a:lnTo>
                  <a:pt x="3070040" y="3906178"/>
                </a:lnTo>
                <a:lnTo>
                  <a:pt x="3064833" y="3908783"/>
                </a:lnTo>
                <a:lnTo>
                  <a:pt x="3060276" y="3910736"/>
                </a:lnTo>
                <a:lnTo>
                  <a:pt x="3055719" y="3913992"/>
                </a:lnTo>
                <a:lnTo>
                  <a:pt x="3050511" y="3920503"/>
                </a:lnTo>
                <a:lnTo>
                  <a:pt x="3045303" y="3927015"/>
                </a:lnTo>
                <a:lnTo>
                  <a:pt x="3042049" y="3933526"/>
                </a:lnTo>
                <a:lnTo>
                  <a:pt x="3042049" y="3936782"/>
                </a:lnTo>
                <a:lnTo>
                  <a:pt x="3041398" y="3941340"/>
                </a:lnTo>
                <a:lnTo>
                  <a:pt x="3041398" y="3943293"/>
                </a:lnTo>
                <a:lnTo>
                  <a:pt x="3041398" y="3945898"/>
                </a:lnTo>
                <a:lnTo>
                  <a:pt x="3041398" y="3947851"/>
                </a:lnTo>
                <a:lnTo>
                  <a:pt x="3042049" y="3949153"/>
                </a:lnTo>
                <a:lnTo>
                  <a:pt x="3045954" y="3956316"/>
                </a:lnTo>
                <a:lnTo>
                  <a:pt x="3049860" y="3961525"/>
                </a:lnTo>
                <a:lnTo>
                  <a:pt x="3051813" y="3966083"/>
                </a:lnTo>
                <a:lnTo>
                  <a:pt x="3052464" y="3969990"/>
                </a:lnTo>
                <a:lnTo>
                  <a:pt x="3052464" y="3971943"/>
                </a:lnTo>
                <a:lnTo>
                  <a:pt x="3052464" y="3973897"/>
                </a:lnTo>
                <a:lnTo>
                  <a:pt x="3051162" y="3975850"/>
                </a:lnTo>
                <a:lnTo>
                  <a:pt x="3049860" y="3977152"/>
                </a:lnTo>
                <a:lnTo>
                  <a:pt x="3048558" y="3978455"/>
                </a:lnTo>
                <a:lnTo>
                  <a:pt x="3046605" y="3978455"/>
                </a:lnTo>
                <a:lnTo>
                  <a:pt x="3044652" y="3978455"/>
                </a:lnTo>
                <a:lnTo>
                  <a:pt x="3042049" y="3977804"/>
                </a:lnTo>
                <a:lnTo>
                  <a:pt x="3039445" y="3977152"/>
                </a:lnTo>
                <a:lnTo>
                  <a:pt x="3036841" y="3976501"/>
                </a:lnTo>
                <a:lnTo>
                  <a:pt x="3034237" y="3976501"/>
                </a:lnTo>
                <a:lnTo>
                  <a:pt x="3032284" y="3977152"/>
                </a:lnTo>
                <a:lnTo>
                  <a:pt x="3030331" y="3977152"/>
                </a:lnTo>
                <a:lnTo>
                  <a:pt x="3028378" y="3978455"/>
                </a:lnTo>
                <a:lnTo>
                  <a:pt x="3026425" y="3980408"/>
                </a:lnTo>
                <a:lnTo>
                  <a:pt x="3025123" y="3982362"/>
                </a:lnTo>
                <a:lnTo>
                  <a:pt x="3022519" y="3986268"/>
                </a:lnTo>
                <a:lnTo>
                  <a:pt x="3021868" y="3989524"/>
                </a:lnTo>
                <a:lnTo>
                  <a:pt x="3022519" y="3994733"/>
                </a:lnTo>
                <a:lnTo>
                  <a:pt x="3024472" y="3999942"/>
                </a:lnTo>
                <a:lnTo>
                  <a:pt x="3027076" y="4005151"/>
                </a:lnTo>
                <a:lnTo>
                  <a:pt x="3029680" y="4007756"/>
                </a:lnTo>
                <a:lnTo>
                  <a:pt x="3036190" y="4014267"/>
                </a:lnTo>
                <a:lnTo>
                  <a:pt x="3042049" y="4020779"/>
                </a:lnTo>
                <a:lnTo>
                  <a:pt x="3044652" y="4024034"/>
                </a:lnTo>
                <a:lnTo>
                  <a:pt x="3047256" y="4029895"/>
                </a:lnTo>
                <a:lnTo>
                  <a:pt x="3049860" y="4036406"/>
                </a:lnTo>
                <a:lnTo>
                  <a:pt x="3052464" y="4040964"/>
                </a:lnTo>
                <a:lnTo>
                  <a:pt x="3055719" y="4045522"/>
                </a:lnTo>
                <a:lnTo>
                  <a:pt x="3060927" y="4050080"/>
                </a:lnTo>
                <a:lnTo>
                  <a:pt x="3063531" y="4052684"/>
                </a:lnTo>
                <a:lnTo>
                  <a:pt x="3065484" y="4054638"/>
                </a:lnTo>
                <a:lnTo>
                  <a:pt x="3067436" y="4057242"/>
                </a:lnTo>
                <a:lnTo>
                  <a:pt x="3067436" y="4059196"/>
                </a:lnTo>
                <a:lnTo>
                  <a:pt x="3067436" y="4061149"/>
                </a:lnTo>
                <a:lnTo>
                  <a:pt x="3066135" y="4063754"/>
                </a:lnTo>
                <a:lnTo>
                  <a:pt x="3064833" y="4065707"/>
                </a:lnTo>
                <a:lnTo>
                  <a:pt x="3063531" y="4068312"/>
                </a:lnTo>
                <a:lnTo>
                  <a:pt x="3060927" y="4070916"/>
                </a:lnTo>
                <a:lnTo>
                  <a:pt x="3058974" y="4072870"/>
                </a:lnTo>
                <a:lnTo>
                  <a:pt x="3057021" y="4073521"/>
                </a:lnTo>
                <a:lnTo>
                  <a:pt x="3055068" y="4074172"/>
                </a:lnTo>
                <a:lnTo>
                  <a:pt x="3050511" y="4076125"/>
                </a:lnTo>
                <a:lnTo>
                  <a:pt x="3044652" y="4077428"/>
                </a:lnTo>
                <a:lnTo>
                  <a:pt x="3042049" y="4077428"/>
                </a:lnTo>
                <a:lnTo>
                  <a:pt x="3039445" y="4078079"/>
                </a:lnTo>
                <a:lnTo>
                  <a:pt x="3036841" y="4077428"/>
                </a:lnTo>
                <a:lnTo>
                  <a:pt x="3034888" y="4076777"/>
                </a:lnTo>
                <a:lnTo>
                  <a:pt x="3032284" y="4074172"/>
                </a:lnTo>
                <a:lnTo>
                  <a:pt x="3030331" y="4070265"/>
                </a:lnTo>
                <a:lnTo>
                  <a:pt x="3029029" y="4065056"/>
                </a:lnTo>
                <a:lnTo>
                  <a:pt x="3027727" y="4059847"/>
                </a:lnTo>
                <a:lnTo>
                  <a:pt x="3025774" y="4049429"/>
                </a:lnTo>
                <a:lnTo>
                  <a:pt x="3024472" y="4040964"/>
                </a:lnTo>
                <a:lnTo>
                  <a:pt x="3020566" y="4036406"/>
                </a:lnTo>
                <a:lnTo>
                  <a:pt x="3015359" y="4031197"/>
                </a:lnTo>
                <a:lnTo>
                  <a:pt x="3010802" y="4026639"/>
                </a:lnTo>
                <a:lnTo>
                  <a:pt x="3006896" y="4023383"/>
                </a:lnTo>
                <a:lnTo>
                  <a:pt x="3003641" y="4022732"/>
                </a:lnTo>
                <a:lnTo>
                  <a:pt x="3000386" y="4022732"/>
                </a:lnTo>
                <a:lnTo>
                  <a:pt x="2996480" y="4022732"/>
                </a:lnTo>
                <a:lnTo>
                  <a:pt x="2993226" y="4023383"/>
                </a:lnTo>
                <a:lnTo>
                  <a:pt x="2986065" y="4025337"/>
                </a:lnTo>
                <a:lnTo>
                  <a:pt x="2981508" y="4025988"/>
                </a:lnTo>
                <a:lnTo>
                  <a:pt x="2976300" y="4025337"/>
                </a:lnTo>
                <a:lnTo>
                  <a:pt x="2969791" y="4023383"/>
                </a:lnTo>
                <a:lnTo>
                  <a:pt x="2963281" y="4021430"/>
                </a:lnTo>
                <a:lnTo>
                  <a:pt x="2958073" y="4020779"/>
                </a:lnTo>
                <a:lnTo>
                  <a:pt x="2953516" y="4021430"/>
                </a:lnTo>
                <a:lnTo>
                  <a:pt x="2947658" y="4023383"/>
                </a:lnTo>
                <a:lnTo>
                  <a:pt x="2943101" y="4025988"/>
                </a:lnTo>
                <a:lnTo>
                  <a:pt x="2939846" y="4028592"/>
                </a:lnTo>
                <a:lnTo>
                  <a:pt x="2937893" y="4030546"/>
                </a:lnTo>
                <a:lnTo>
                  <a:pt x="2935940" y="4033150"/>
                </a:lnTo>
                <a:lnTo>
                  <a:pt x="2934638" y="4036406"/>
                </a:lnTo>
                <a:lnTo>
                  <a:pt x="2933336" y="4039662"/>
                </a:lnTo>
                <a:lnTo>
                  <a:pt x="2932034" y="4042917"/>
                </a:lnTo>
                <a:lnTo>
                  <a:pt x="2931383" y="4046173"/>
                </a:lnTo>
                <a:lnTo>
                  <a:pt x="2931383" y="4048778"/>
                </a:lnTo>
                <a:lnTo>
                  <a:pt x="2932034" y="4051382"/>
                </a:lnTo>
                <a:lnTo>
                  <a:pt x="2932685" y="4053336"/>
                </a:lnTo>
                <a:lnTo>
                  <a:pt x="2933336" y="4055289"/>
                </a:lnTo>
                <a:lnTo>
                  <a:pt x="2934638" y="4057242"/>
                </a:lnTo>
                <a:lnTo>
                  <a:pt x="2936591" y="4059196"/>
                </a:lnTo>
                <a:lnTo>
                  <a:pt x="2939846" y="4062452"/>
                </a:lnTo>
                <a:lnTo>
                  <a:pt x="2942450" y="4066358"/>
                </a:lnTo>
                <a:lnTo>
                  <a:pt x="2942450" y="4073521"/>
                </a:lnTo>
                <a:lnTo>
                  <a:pt x="2941799" y="4081986"/>
                </a:lnTo>
                <a:lnTo>
                  <a:pt x="2941148" y="4085893"/>
                </a:lnTo>
                <a:lnTo>
                  <a:pt x="2940497" y="4090450"/>
                </a:lnTo>
                <a:lnTo>
                  <a:pt x="2939195" y="4093706"/>
                </a:lnTo>
                <a:lnTo>
                  <a:pt x="2937242" y="4096962"/>
                </a:lnTo>
                <a:lnTo>
                  <a:pt x="2933336" y="4101520"/>
                </a:lnTo>
                <a:lnTo>
                  <a:pt x="2927477" y="4105427"/>
                </a:lnTo>
                <a:lnTo>
                  <a:pt x="2918364" y="4107380"/>
                </a:lnTo>
                <a:lnTo>
                  <a:pt x="2907948" y="4109985"/>
                </a:lnTo>
                <a:lnTo>
                  <a:pt x="2898184" y="4111938"/>
                </a:lnTo>
                <a:lnTo>
                  <a:pt x="2889070" y="4113240"/>
                </a:lnTo>
                <a:lnTo>
                  <a:pt x="2881909" y="4110636"/>
                </a:lnTo>
                <a:lnTo>
                  <a:pt x="2874098" y="4106729"/>
                </a:lnTo>
                <a:lnTo>
                  <a:pt x="2865635" y="4102822"/>
                </a:lnTo>
                <a:lnTo>
                  <a:pt x="2858474" y="4100218"/>
                </a:lnTo>
                <a:lnTo>
                  <a:pt x="2853917" y="4096962"/>
                </a:lnTo>
                <a:lnTo>
                  <a:pt x="2848059" y="4093706"/>
                </a:lnTo>
                <a:lnTo>
                  <a:pt x="2844804" y="4091753"/>
                </a:lnTo>
                <a:lnTo>
                  <a:pt x="2841549" y="4090450"/>
                </a:lnTo>
                <a:lnTo>
                  <a:pt x="2838945" y="4089799"/>
                </a:lnTo>
                <a:lnTo>
                  <a:pt x="2835690" y="4089148"/>
                </a:lnTo>
                <a:lnTo>
                  <a:pt x="2833086" y="4085893"/>
                </a:lnTo>
                <a:lnTo>
                  <a:pt x="2830482" y="4081986"/>
                </a:lnTo>
                <a:lnTo>
                  <a:pt x="2827879" y="4079381"/>
                </a:lnTo>
                <a:lnTo>
                  <a:pt x="2824624" y="4076777"/>
                </a:lnTo>
                <a:lnTo>
                  <a:pt x="2823973" y="4074823"/>
                </a:lnTo>
                <a:lnTo>
                  <a:pt x="2823973" y="4072870"/>
                </a:lnTo>
                <a:lnTo>
                  <a:pt x="2823973" y="4070265"/>
                </a:lnTo>
                <a:lnTo>
                  <a:pt x="2823973" y="4068312"/>
                </a:lnTo>
                <a:lnTo>
                  <a:pt x="2825926" y="4064405"/>
                </a:lnTo>
                <a:lnTo>
                  <a:pt x="2827879" y="4061800"/>
                </a:lnTo>
                <a:lnTo>
                  <a:pt x="2829181" y="4059847"/>
                </a:lnTo>
                <a:lnTo>
                  <a:pt x="2831784" y="4057894"/>
                </a:lnTo>
                <a:lnTo>
                  <a:pt x="2834388" y="4056591"/>
                </a:lnTo>
                <a:lnTo>
                  <a:pt x="2836992" y="4055289"/>
                </a:lnTo>
                <a:lnTo>
                  <a:pt x="2842200" y="4053336"/>
                </a:lnTo>
                <a:lnTo>
                  <a:pt x="2846106" y="4051382"/>
                </a:lnTo>
                <a:lnTo>
                  <a:pt x="2849361" y="4046824"/>
                </a:lnTo>
                <a:lnTo>
                  <a:pt x="2852616" y="4042917"/>
                </a:lnTo>
                <a:lnTo>
                  <a:pt x="2855219" y="4039011"/>
                </a:lnTo>
                <a:lnTo>
                  <a:pt x="2855870" y="4035755"/>
                </a:lnTo>
                <a:lnTo>
                  <a:pt x="2857172" y="4032499"/>
                </a:lnTo>
                <a:lnTo>
                  <a:pt x="2857823" y="4028592"/>
                </a:lnTo>
                <a:lnTo>
                  <a:pt x="2857172" y="4025988"/>
                </a:lnTo>
                <a:lnTo>
                  <a:pt x="2855870" y="4023383"/>
                </a:lnTo>
                <a:lnTo>
                  <a:pt x="2850012" y="4020779"/>
                </a:lnTo>
                <a:lnTo>
                  <a:pt x="2849679" y="4020645"/>
                </a:lnTo>
                <a:lnTo>
                  <a:pt x="2854176" y="4022645"/>
                </a:lnTo>
                <a:lnTo>
                  <a:pt x="2855477" y="4024599"/>
                </a:lnTo>
                <a:lnTo>
                  <a:pt x="2856129" y="4027856"/>
                </a:lnTo>
                <a:lnTo>
                  <a:pt x="2855477" y="4031113"/>
                </a:lnTo>
                <a:lnTo>
                  <a:pt x="2854176" y="4035021"/>
                </a:lnTo>
                <a:lnTo>
                  <a:pt x="2853525" y="4037626"/>
                </a:lnTo>
                <a:lnTo>
                  <a:pt x="2850921" y="4041534"/>
                </a:lnTo>
                <a:lnTo>
                  <a:pt x="2847667" y="4046094"/>
                </a:lnTo>
                <a:lnTo>
                  <a:pt x="2844412" y="4050653"/>
                </a:lnTo>
                <a:lnTo>
                  <a:pt x="2840506" y="4052607"/>
                </a:lnTo>
                <a:lnTo>
                  <a:pt x="2835299" y="4054561"/>
                </a:lnTo>
                <a:lnTo>
                  <a:pt x="2832695" y="4055864"/>
                </a:lnTo>
                <a:lnTo>
                  <a:pt x="2830091" y="4057167"/>
                </a:lnTo>
                <a:lnTo>
                  <a:pt x="2827488" y="4058469"/>
                </a:lnTo>
                <a:lnTo>
                  <a:pt x="2825535" y="4060423"/>
                </a:lnTo>
                <a:lnTo>
                  <a:pt x="2823582" y="4063029"/>
                </a:lnTo>
                <a:lnTo>
                  <a:pt x="2822280" y="4066937"/>
                </a:lnTo>
                <a:lnTo>
                  <a:pt x="2822280" y="4069542"/>
                </a:lnTo>
                <a:lnTo>
                  <a:pt x="2822280" y="4071496"/>
                </a:lnTo>
                <a:lnTo>
                  <a:pt x="2822280" y="4074102"/>
                </a:lnTo>
                <a:lnTo>
                  <a:pt x="2822931" y="4076056"/>
                </a:lnTo>
                <a:lnTo>
                  <a:pt x="2825535" y="4078661"/>
                </a:lnTo>
                <a:lnTo>
                  <a:pt x="2828790" y="4081267"/>
                </a:lnTo>
                <a:lnTo>
                  <a:pt x="2831393" y="4084523"/>
                </a:lnTo>
                <a:lnTo>
                  <a:pt x="2833997" y="4088431"/>
                </a:lnTo>
                <a:lnTo>
                  <a:pt x="2831393" y="4088431"/>
                </a:lnTo>
                <a:lnTo>
                  <a:pt x="2828790" y="4088431"/>
                </a:lnTo>
                <a:lnTo>
                  <a:pt x="2828139" y="4090385"/>
                </a:lnTo>
                <a:lnTo>
                  <a:pt x="2827488" y="4094294"/>
                </a:lnTo>
                <a:lnTo>
                  <a:pt x="2826837" y="4099504"/>
                </a:lnTo>
                <a:lnTo>
                  <a:pt x="2826837" y="4105366"/>
                </a:lnTo>
                <a:lnTo>
                  <a:pt x="2827488" y="4117742"/>
                </a:lnTo>
                <a:lnTo>
                  <a:pt x="2828790" y="4127512"/>
                </a:lnTo>
                <a:lnTo>
                  <a:pt x="2831393" y="4133374"/>
                </a:lnTo>
                <a:lnTo>
                  <a:pt x="2835299" y="4139888"/>
                </a:lnTo>
                <a:lnTo>
                  <a:pt x="2836601" y="4143796"/>
                </a:lnTo>
                <a:lnTo>
                  <a:pt x="2837903" y="4147053"/>
                </a:lnTo>
                <a:lnTo>
                  <a:pt x="2838553" y="4149658"/>
                </a:lnTo>
                <a:lnTo>
                  <a:pt x="2839204" y="4152915"/>
                </a:lnTo>
                <a:lnTo>
                  <a:pt x="2839855" y="4156172"/>
                </a:lnTo>
                <a:lnTo>
                  <a:pt x="2839855" y="4160080"/>
                </a:lnTo>
                <a:lnTo>
                  <a:pt x="2839855" y="4164639"/>
                </a:lnTo>
                <a:lnTo>
                  <a:pt x="2839204" y="4169199"/>
                </a:lnTo>
                <a:lnTo>
                  <a:pt x="2838553" y="4174409"/>
                </a:lnTo>
                <a:lnTo>
                  <a:pt x="2838553" y="4178969"/>
                </a:lnTo>
                <a:lnTo>
                  <a:pt x="2838553" y="4182877"/>
                </a:lnTo>
                <a:lnTo>
                  <a:pt x="2839204" y="4186134"/>
                </a:lnTo>
                <a:lnTo>
                  <a:pt x="2839855" y="4194601"/>
                </a:lnTo>
                <a:lnTo>
                  <a:pt x="2842459" y="4204371"/>
                </a:lnTo>
                <a:lnTo>
                  <a:pt x="2845714" y="4212839"/>
                </a:lnTo>
                <a:lnTo>
                  <a:pt x="2848968" y="4220004"/>
                </a:lnTo>
                <a:lnTo>
                  <a:pt x="2854176" y="4225215"/>
                </a:lnTo>
                <a:lnTo>
                  <a:pt x="2860685" y="4231077"/>
                </a:lnTo>
                <a:lnTo>
                  <a:pt x="2863289" y="4234333"/>
                </a:lnTo>
                <a:lnTo>
                  <a:pt x="2865892" y="4236939"/>
                </a:lnTo>
                <a:lnTo>
                  <a:pt x="2868496" y="4239544"/>
                </a:lnTo>
                <a:lnTo>
                  <a:pt x="2869798" y="4242801"/>
                </a:lnTo>
                <a:lnTo>
                  <a:pt x="2871751" y="4247360"/>
                </a:lnTo>
                <a:lnTo>
                  <a:pt x="2873053" y="4252571"/>
                </a:lnTo>
                <a:lnTo>
                  <a:pt x="2873053" y="4255828"/>
                </a:lnTo>
                <a:lnTo>
                  <a:pt x="2873053" y="4258433"/>
                </a:lnTo>
                <a:lnTo>
                  <a:pt x="2873053" y="4261039"/>
                </a:lnTo>
                <a:lnTo>
                  <a:pt x="2872402" y="4262993"/>
                </a:lnTo>
                <a:lnTo>
                  <a:pt x="2871100" y="4265598"/>
                </a:lnTo>
                <a:lnTo>
                  <a:pt x="2869147" y="4268204"/>
                </a:lnTo>
                <a:lnTo>
                  <a:pt x="2866543" y="4270809"/>
                </a:lnTo>
                <a:lnTo>
                  <a:pt x="2863940" y="4272763"/>
                </a:lnTo>
                <a:lnTo>
                  <a:pt x="2858732" y="4276671"/>
                </a:lnTo>
                <a:lnTo>
                  <a:pt x="2854176" y="4280579"/>
                </a:lnTo>
                <a:lnTo>
                  <a:pt x="2849619" y="4283185"/>
                </a:lnTo>
                <a:lnTo>
                  <a:pt x="2843110" y="4287093"/>
                </a:lnTo>
                <a:lnTo>
                  <a:pt x="2836601" y="4289698"/>
                </a:lnTo>
                <a:lnTo>
                  <a:pt x="2831393" y="4291001"/>
                </a:lnTo>
                <a:lnTo>
                  <a:pt x="2822280" y="4292303"/>
                </a:lnTo>
                <a:lnTo>
                  <a:pt x="2811865" y="4292955"/>
                </a:lnTo>
                <a:lnTo>
                  <a:pt x="2801451" y="4293606"/>
                </a:lnTo>
                <a:lnTo>
                  <a:pt x="2792989" y="4293606"/>
                </a:lnTo>
                <a:lnTo>
                  <a:pt x="2783876" y="4291001"/>
                </a:lnTo>
                <a:lnTo>
                  <a:pt x="2774112" y="4287093"/>
                </a:lnTo>
                <a:lnTo>
                  <a:pt x="2764348" y="4282533"/>
                </a:lnTo>
                <a:lnTo>
                  <a:pt x="2757188" y="4277974"/>
                </a:lnTo>
                <a:lnTo>
                  <a:pt x="2753933" y="4276020"/>
                </a:lnTo>
                <a:lnTo>
                  <a:pt x="2751329" y="4272112"/>
                </a:lnTo>
                <a:lnTo>
                  <a:pt x="2748075" y="4268204"/>
                </a:lnTo>
                <a:lnTo>
                  <a:pt x="2744820" y="4263644"/>
                </a:lnTo>
                <a:lnTo>
                  <a:pt x="2738962" y="4255177"/>
                </a:lnTo>
                <a:lnTo>
                  <a:pt x="2734405" y="4248012"/>
                </a:lnTo>
                <a:lnTo>
                  <a:pt x="2732453" y="4242150"/>
                </a:lnTo>
                <a:lnTo>
                  <a:pt x="2731151" y="4234333"/>
                </a:lnTo>
                <a:lnTo>
                  <a:pt x="2729849" y="4230425"/>
                </a:lnTo>
                <a:lnTo>
                  <a:pt x="2728547" y="4226517"/>
                </a:lnTo>
                <a:lnTo>
                  <a:pt x="2726594" y="4223912"/>
                </a:lnTo>
                <a:lnTo>
                  <a:pt x="2723991" y="4221958"/>
                </a:lnTo>
                <a:lnTo>
                  <a:pt x="2722038" y="4221958"/>
                </a:lnTo>
                <a:lnTo>
                  <a:pt x="2719434" y="4222609"/>
                </a:lnTo>
                <a:lnTo>
                  <a:pt x="2716831" y="4224563"/>
                </a:lnTo>
                <a:lnTo>
                  <a:pt x="2713576" y="4226517"/>
                </a:lnTo>
                <a:lnTo>
                  <a:pt x="2710321" y="4228471"/>
                </a:lnTo>
                <a:lnTo>
                  <a:pt x="2707067" y="4230425"/>
                </a:lnTo>
                <a:lnTo>
                  <a:pt x="2703812" y="4231728"/>
                </a:lnTo>
                <a:lnTo>
                  <a:pt x="2700557" y="4232379"/>
                </a:lnTo>
                <a:lnTo>
                  <a:pt x="2694699" y="4234333"/>
                </a:lnTo>
                <a:lnTo>
                  <a:pt x="2686237" y="4236288"/>
                </a:lnTo>
                <a:lnTo>
                  <a:pt x="2682331" y="4236939"/>
                </a:lnTo>
                <a:lnTo>
                  <a:pt x="2678426" y="4236939"/>
                </a:lnTo>
                <a:lnTo>
                  <a:pt x="2675171" y="4236288"/>
                </a:lnTo>
                <a:lnTo>
                  <a:pt x="2672567" y="4234985"/>
                </a:lnTo>
                <a:lnTo>
                  <a:pt x="2670615" y="4232379"/>
                </a:lnTo>
                <a:lnTo>
                  <a:pt x="2669313" y="4228471"/>
                </a:lnTo>
                <a:lnTo>
                  <a:pt x="2668011" y="4225215"/>
                </a:lnTo>
                <a:lnTo>
                  <a:pt x="2667360" y="4221958"/>
                </a:lnTo>
                <a:lnTo>
                  <a:pt x="2664756" y="4220004"/>
                </a:lnTo>
                <a:lnTo>
                  <a:pt x="2660851" y="4216747"/>
                </a:lnTo>
                <a:lnTo>
                  <a:pt x="2657596" y="4213490"/>
                </a:lnTo>
                <a:lnTo>
                  <a:pt x="2654993" y="4209582"/>
                </a:lnTo>
                <a:lnTo>
                  <a:pt x="2649134" y="4204371"/>
                </a:lnTo>
                <a:lnTo>
                  <a:pt x="2642625" y="4197207"/>
                </a:lnTo>
                <a:lnTo>
                  <a:pt x="2638719" y="4193298"/>
                </a:lnTo>
                <a:lnTo>
                  <a:pt x="2635465" y="4190042"/>
                </a:lnTo>
                <a:lnTo>
                  <a:pt x="2633512" y="4186785"/>
                </a:lnTo>
                <a:lnTo>
                  <a:pt x="2631559" y="4183528"/>
                </a:lnTo>
                <a:lnTo>
                  <a:pt x="2630908" y="4180923"/>
                </a:lnTo>
                <a:lnTo>
                  <a:pt x="2630908" y="4178317"/>
                </a:lnTo>
                <a:lnTo>
                  <a:pt x="2630908" y="4175061"/>
                </a:lnTo>
                <a:lnTo>
                  <a:pt x="2630908" y="4171804"/>
                </a:lnTo>
                <a:lnTo>
                  <a:pt x="2631559" y="4164639"/>
                </a:lnTo>
                <a:lnTo>
                  <a:pt x="2631559" y="4158126"/>
                </a:lnTo>
                <a:lnTo>
                  <a:pt x="2631559" y="4148355"/>
                </a:lnTo>
                <a:lnTo>
                  <a:pt x="2630257" y="4136631"/>
                </a:lnTo>
                <a:lnTo>
                  <a:pt x="2628955" y="4130118"/>
                </a:lnTo>
                <a:lnTo>
                  <a:pt x="2627654" y="4124256"/>
                </a:lnTo>
                <a:lnTo>
                  <a:pt x="2625701" y="4119045"/>
                </a:lnTo>
                <a:lnTo>
                  <a:pt x="2624399" y="4114485"/>
                </a:lnTo>
                <a:lnTo>
                  <a:pt x="2621795" y="4109926"/>
                </a:lnTo>
                <a:lnTo>
                  <a:pt x="2617239" y="4103412"/>
                </a:lnTo>
                <a:lnTo>
                  <a:pt x="2613333" y="4096899"/>
                </a:lnTo>
                <a:lnTo>
                  <a:pt x="2608777" y="4093642"/>
                </a:lnTo>
                <a:lnTo>
                  <a:pt x="2604220" y="4089734"/>
                </a:lnTo>
                <a:lnTo>
                  <a:pt x="2597711" y="4086477"/>
                </a:lnTo>
                <a:lnTo>
                  <a:pt x="2591202" y="4084523"/>
                </a:lnTo>
                <a:lnTo>
                  <a:pt x="2585994" y="4083221"/>
                </a:lnTo>
                <a:lnTo>
                  <a:pt x="2580136" y="4084523"/>
                </a:lnTo>
                <a:lnTo>
                  <a:pt x="2572976" y="4087129"/>
                </a:lnTo>
                <a:lnTo>
                  <a:pt x="2565816" y="4089734"/>
                </a:lnTo>
                <a:lnTo>
                  <a:pt x="2559957" y="4091037"/>
                </a:lnTo>
                <a:lnTo>
                  <a:pt x="2554750" y="4090385"/>
                </a:lnTo>
                <a:lnTo>
                  <a:pt x="2548241" y="4088431"/>
                </a:lnTo>
                <a:lnTo>
                  <a:pt x="2544986" y="4087129"/>
                </a:lnTo>
                <a:lnTo>
                  <a:pt x="2542382" y="4085826"/>
                </a:lnTo>
                <a:lnTo>
                  <a:pt x="2540430" y="4084523"/>
                </a:lnTo>
                <a:lnTo>
                  <a:pt x="2539779" y="4083221"/>
                </a:lnTo>
                <a:lnTo>
                  <a:pt x="2538477" y="4079964"/>
                </a:lnTo>
                <a:lnTo>
                  <a:pt x="2535222" y="4070845"/>
                </a:lnTo>
                <a:lnTo>
                  <a:pt x="2531317" y="4061075"/>
                </a:lnTo>
                <a:lnTo>
                  <a:pt x="2526760" y="4052607"/>
                </a:lnTo>
                <a:lnTo>
                  <a:pt x="2524807" y="4048048"/>
                </a:lnTo>
                <a:lnTo>
                  <a:pt x="2521553" y="4042837"/>
                </a:lnTo>
                <a:lnTo>
                  <a:pt x="2518298" y="4038278"/>
                </a:lnTo>
                <a:lnTo>
                  <a:pt x="2514393" y="4035021"/>
                </a:lnTo>
                <a:lnTo>
                  <a:pt x="2509836" y="4031113"/>
                </a:lnTo>
                <a:lnTo>
                  <a:pt x="2503978" y="4027856"/>
                </a:lnTo>
                <a:lnTo>
                  <a:pt x="2500723" y="4026553"/>
                </a:lnTo>
                <a:lnTo>
                  <a:pt x="2497469" y="4025902"/>
                </a:lnTo>
                <a:lnTo>
                  <a:pt x="2494214" y="4025251"/>
                </a:lnTo>
                <a:lnTo>
                  <a:pt x="2491610" y="4024599"/>
                </a:lnTo>
                <a:lnTo>
                  <a:pt x="2483799" y="4025251"/>
                </a:lnTo>
                <a:lnTo>
                  <a:pt x="2474686" y="4026553"/>
                </a:lnTo>
                <a:lnTo>
                  <a:pt x="2465573" y="4027856"/>
                </a:lnTo>
                <a:lnTo>
                  <a:pt x="2458413" y="4029810"/>
                </a:lnTo>
                <a:lnTo>
                  <a:pt x="2446045" y="4030461"/>
                </a:lnTo>
                <a:lnTo>
                  <a:pt x="2432376" y="4032415"/>
                </a:lnTo>
                <a:lnTo>
                  <a:pt x="2425867" y="4033067"/>
                </a:lnTo>
                <a:lnTo>
                  <a:pt x="2419358" y="4033067"/>
                </a:lnTo>
                <a:lnTo>
                  <a:pt x="2413499" y="4033067"/>
                </a:lnTo>
                <a:lnTo>
                  <a:pt x="2409594" y="4032415"/>
                </a:lnTo>
                <a:lnTo>
                  <a:pt x="2400481" y="4029159"/>
                </a:lnTo>
                <a:lnTo>
                  <a:pt x="2390717" y="4024599"/>
                </a:lnTo>
                <a:lnTo>
                  <a:pt x="2380953" y="4018086"/>
                </a:lnTo>
                <a:lnTo>
                  <a:pt x="2373793" y="4012224"/>
                </a:lnTo>
                <a:lnTo>
                  <a:pt x="2368585" y="4005059"/>
                </a:lnTo>
                <a:lnTo>
                  <a:pt x="2362727" y="3995289"/>
                </a:lnTo>
                <a:lnTo>
                  <a:pt x="2360123" y="3989426"/>
                </a:lnTo>
                <a:lnTo>
                  <a:pt x="2358171" y="3984867"/>
                </a:lnTo>
                <a:lnTo>
                  <a:pt x="2356218" y="3980307"/>
                </a:lnTo>
                <a:lnTo>
                  <a:pt x="2356218" y="3975748"/>
                </a:lnTo>
                <a:lnTo>
                  <a:pt x="2355567" y="3972491"/>
                </a:lnTo>
                <a:lnTo>
                  <a:pt x="2355567" y="3968583"/>
                </a:lnTo>
                <a:lnTo>
                  <a:pt x="2356218" y="3964024"/>
                </a:lnTo>
                <a:lnTo>
                  <a:pt x="2357520" y="3959464"/>
                </a:lnTo>
                <a:lnTo>
                  <a:pt x="2360123" y="3950345"/>
                </a:lnTo>
                <a:lnTo>
                  <a:pt x="2360774" y="3942529"/>
                </a:lnTo>
                <a:lnTo>
                  <a:pt x="2360774" y="3936016"/>
                </a:lnTo>
                <a:lnTo>
                  <a:pt x="2360774" y="3928851"/>
                </a:lnTo>
                <a:lnTo>
                  <a:pt x="2360123" y="3921035"/>
                </a:lnTo>
                <a:lnTo>
                  <a:pt x="2358821" y="3914521"/>
                </a:lnTo>
                <a:lnTo>
                  <a:pt x="2356218" y="3911916"/>
                </a:lnTo>
                <a:lnTo>
                  <a:pt x="2352963" y="3908659"/>
                </a:lnTo>
                <a:lnTo>
                  <a:pt x="2351661" y="3907356"/>
                </a:lnTo>
                <a:lnTo>
                  <a:pt x="2349709" y="3906054"/>
                </a:lnTo>
                <a:lnTo>
                  <a:pt x="2347756" y="3904751"/>
                </a:lnTo>
                <a:lnTo>
                  <a:pt x="2345803" y="3904751"/>
                </a:lnTo>
                <a:lnTo>
                  <a:pt x="2344501" y="3904100"/>
                </a:lnTo>
                <a:lnTo>
                  <a:pt x="2342548" y="3904100"/>
                </a:lnTo>
                <a:lnTo>
                  <a:pt x="2340596" y="3905402"/>
                </a:lnTo>
                <a:lnTo>
                  <a:pt x="2338643" y="3906705"/>
                </a:lnTo>
                <a:lnTo>
                  <a:pt x="2334737" y="3909310"/>
                </a:lnTo>
                <a:lnTo>
                  <a:pt x="2332785" y="3912567"/>
                </a:lnTo>
                <a:lnTo>
                  <a:pt x="2331483" y="3915173"/>
                </a:lnTo>
                <a:lnTo>
                  <a:pt x="2331483" y="3919081"/>
                </a:lnTo>
                <a:lnTo>
                  <a:pt x="2331483" y="3922989"/>
                </a:lnTo>
                <a:lnTo>
                  <a:pt x="2332134" y="3926897"/>
                </a:lnTo>
                <a:lnTo>
                  <a:pt x="2332785" y="3931456"/>
                </a:lnTo>
                <a:lnTo>
                  <a:pt x="2333435" y="3934713"/>
                </a:lnTo>
                <a:lnTo>
                  <a:pt x="2333435" y="3937970"/>
                </a:lnTo>
                <a:lnTo>
                  <a:pt x="2332785" y="3939924"/>
                </a:lnTo>
                <a:lnTo>
                  <a:pt x="2330832" y="3946437"/>
                </a:lnTo>
                <a:lnTo>
                  <a:pt x="2326926" y="3953602"/>
                </a:lnTo>
                <a:lnTo>
                  <a:pt x="2324973" y="3956208"/>
                </a:lnTo>
                <a:lnTo>
                  <a:pt x="2323671" y="3958813"/>
                </a:lnTo>
                <a:lnTo>
                  <a:pt x="2321719" y="3960116"/>
                </a:lnTo>
                <a:lnTo>
                  <a:pt x="2319766" y="3960767"/>
                </a:lnTo>
                <a:lnTo>
                  <a:pt x="2316511" y="3961418"/>
                </a:lnTo>
                <a:lnTo>
                  <a:pt x="2313257" y="3960767"/>
                </a:lnTo>
                <a:lnTo>
                  <a:pt x="2310002" y="3960116"/>
                </a:lnTo>
                <a:lnTo>
                  <a:pt x="2306097" y="3958162"/>
                </a:lnTo>
                <a:lnTo>
                  <a:pt x="2302842" y="3956859"/>
                </a:lnTo>
                <a:lnTo>
                  <a:pt x="2300238" y="3954254"/>
                </a:lnTo>
                <a:lnTo>
                  <a:pt x="2298285" y="3952300"/>
                </a:lnTo>
                <a:lnTo>
                  <a:pt x="2296984" y="3950345"/>
                </a:lnTo>
                <a:lnTo>
                  <a:pt x="2295031" y="3947089"/>
                </a:lnTo>
                <a:lnTo>
                  <a:pt x="2293729" y="3943181"/>
                </a:lnTo>
                <a:lnTo>
                  <a:pt x="2292427" y="3938621"/>
                </a:lnTo>
                <a:lnTo>
                  <a:pt x="2291125" y="3934062"/>
                </a:lnTo>
                <a:lnTo>
                  <a:pt x="2291125" y="3928851"/>
                </a:lnTo>
                <a:lnTo>
                  <a:pt x="2290474" y="3924943"/>
                </a:lnTo>
                <a:lnTo>
                  <a:pt x="2291125" y="3920383"/>
                </a:lnTo>
                <a:lnTo>
                  <a:pt x="2291776" y="3917127"/>
                </a:lnTo>
                <a:lnTo>
                  <a:pt x="2293078" y="3914521"/>
                </a:lnTo>
                <a:lnTo>
                  <a:pt x="2295682" y="3911916"/>
                </a:lnTo>
                <a:lnTo>
                  <a:pt x="2298285" y="3908659"/>
                </a:lnTo>
                <a:lnTo>
                  <a:pt x="2302191" y="3906054"/>
                </a:lnTo>
                <a:lnTo>
                  <a:pt x="2305446" y="3902797"/>
                </a:lnTo>
                <a:lnTo>
                  <a:pt x="2308049" y="3900192"/>
                </a:lnTo>
                <a:lnTo>
                  <a:pt x="2310653" y="3897586"/>
                </a:lnTo>
                <a:lnTo>
                  <a:pt x="2311955" y="3894329"/>
                </a:lnTo>
                <a:lnTo>
                  <a:pt x="2312606" y="3893027"/>
                </a:lnTo>
                <a:lnTo>
                  <a:pt x="2313257" y="3891073"/>
                </a:lnTo>
                <a:lnTo>
                  <a:pt x="2313257" y="3888467"/>
                </a:lnTo>
                <a:lnTo>
                  <a:pt x="2313257" y="3885862"/>
                </a:lnTo>
                <a:lnTo>
                  <a:pt x="2312606" y="3881303"/>
                </a:lnTo>
                <a:lnTo>
                  <a:pt x="2311955" y="3878697"/>
                </a:lnTo>
                <a:lnTo>
                  <a:pt x="2309351" y="3869578"/>
                </a:lnTo>
                <a:lnTo>
                  <a:pt x="2306097" y="3857854"/>
                </a:lnTo>
                <a:lnTo>
                  <a:pt x="2302842" y="3846781"/>
                </a:lnTo>
                <a:lnTo>
                  <a:pt x="2302191" y="3837662"/>
                </a:lnTo>
                <a:lnTo>
                  <a:pt x="2302842" y="3827241"/>
                </a:lnTo>
                <a:lnTo>
                  <a:pt x="2304144" y="3814865"/>
                </a:lnTo>
                <a:lnTo>
                  <a:pt x="2304795" y="3809003"/>
                </a:lnTo>
                <a:lnTo>
                  <a:pt x="2304795" y="3803792"/>
                </a:lnTo>
                <a:lnTo>
                  <a:pt x="2304795" y="3798581"/>
                </a:lnTo>
                <a:lnTo>
                  <a:pt x="2304144" y="3794673"/>
                </a:lnTo>
                <a:lnTo>
                  <a:pt x="2301540" y="3788160"/>
                </a:lnTo>
                <a:lnTo>
                  <a:pt x="2296333" y="3780343"/>
                </a:lnTo>
                <a:lnTo>
                  <a:pt x="2289823" y="3773179"/>
                </a:lnTo>
                <a:lnTo>
                  <a:pt x="2283965" y="3768619"/>
                </a:lnTo>
                <a:lnTo>
                  <a:pt x="2279409" y="3765362"/>
                </a:lnTo>
                <a:lnTo>
                  <a:pt x="2274201" y="3763408"/>
                </a:lnTo>
                <a:lnTo>
                  <a:pt x="2268343" y="3761454"/>
                </a:lnTo>
                <a:lnTo>
                  <a:pt x="2263786" y="3758198"/>
                </a:lnTo>
                <a:lnTo>
                  <a:pt x="2259230" y="3753638"/>
                </a:lnTo>
                <a:lnTo>
                  <a:pt x="2254023" y="3747776"/>
                </a:lnTo>
                <a:lnTo>
                  <a:pt x="2248815" y="3741263"/>
                </a:lnTo>
                <a:lnTo>
                  <a:pt x="2246211" y="3735400"/>
                </a:lnTo>
                <a:lnTo>
                  <a:pt x="2246862" y="3728236"/>
                </a:lnTo>
                <a:lnTo>
                  <a:pt x="2249466" y="3719768"/>
                </a:lnTo>
                <a:lnTo>
                  <a:pt x="2252070" y="3711952"/>
                </a:lnTo>
                <a:lnTo>
                  <a:pt x="2253372" y="3704787"/>
                </a:lnTo>
                <a:lnTo>
                  <a:pt x="2253372" y="3700228"/>
                </a:lnTo>
                <a:lnTo>
                  <a:pt x="2252721" y="3694365"/>
                </a:lnTo>
                <a:lnTo>
                  <a:pt x="2252070" y="3691760"/>
                </a:lnTo>
                <a:lnTo>
                  <a:pt x="2251419" y="3689155"/>
                </a:lnTo>
                <a:lnTo>
                  <a:pt x="2250117" y="3686549"/>
                </a:lnTo>
                <a:lnTo>
                  <a:pt x="2248815" y="3684595"/>
                </a:lnTo>
                <a:lnTo>
                  <a:pt x="2246862" y="3681990"/>
                </a:lnTo>
                <a:lnTo>
                  <a:pt x="2244910" y="3680036"/>
                </a:lnTo>
                <a:lnTo>
                  <a:pt x="2242306" y="3678082"/>
                </a:lnTo>
                <a:lnTo>
                  <a:pt x="2239051" y="3676128"/>
                </a:lnTo>
                <a:lnTo>
                  <a:pt x="2231891" y="3673522"/>
                </a:lnTo>
                <a:lnTo>
                  <a:pt x="2225382" y="3670917"/>
                </a:lnTo>
                <a:lnTo>
                  <a:pt x="2220825" y="3670917"/>
                </a:lnTo>
                <a:lnTo>
                  <a:pt x="2215618" y="3670917"/>
                </a:lnTo>
                <a:lnTo>
                  <a:pt x="2209760" y="3670917"/>
                </a:lnTo>
                <a:lnTo>
                  <a:pt x="2205203" y="3670917"/>
                </a:lnTo>
                <a:lnTo>
                  <a:pt x="2197392" y="3676779"/>
                </a:lnTo>
                <a:lnTo>
                  <a:pt x="2192185" y="3681338"/>
                </a:lnTo>
                <a:lnTo>
                  <a:pt x="2188930" y="3681990"/>
                </a:lnTo>
                <a:lnTo>
                  <a:pt x="2185675" y="3681990"/>
                </a:lnTo>
                <a:lnTo>
                  <a:pt x="2182421" y="3681338"/>
                </a:lnTo>
                <a:lnTo>
                  <a:pt x="2179817" y="3680687"/>
                </a:lnTo>
                <a:lnTo>
                  <a:pt x="2173959" y="3678082"/>
                </a:lnTo>
                <a:lnTo>
                  <a:pt x="2168751" y="3676128"/>
                </a:lnTo>
                <a:lnTo>
                  <a:pt x="2166799" y="3674825"/>
                </a:lnTo>
                <a:lnTo>
                  <a:pt x="2164846" y="3672220"/>
                </a:lnTo>
                <a:lnTo>
                  <a:pt x="2162893" y="3668963"/>
                </a:lnTo>
                <a:lnTo>
                  <a:pt x="2160940" y="3665706"/>
                </a:lnTo>
                <a:lnTo>
                  <a:pt x="2157686" y="3659844"/>
                </a:lnTo>
                <a:lnTo>
                  <a:pt x="2156384" y="3655936"/>
                </a:lnTo>
                <a:lnTo>
                  <a:pt x="2156384" y="3649422"/>
                </a:lnTo>
                <a:lnTo>
                  <a:pt x="2156384" y="3635744"/>
                </a:lnTo>
                <a:lnTo>
                  <a:pt x="2155733" y="3627928"/>
                </a:lnTo>
                <a:lnTo>
                  <a:pt x="2154431" y="3620112"/>
                </a:lnTo>
                <a:lnTo>
                  <a:pt x="2153129" y="3616855"/>
                </a:lnTo>
                <a:lnTo>
                  <a:pt x="2151827" y="3614250"/>
                </a:lnTo>
                <a:lnTo>
                  <a:pt x="2150525" y="3611644"/>
                </a:lnTo>
                <a:lnTo>
                  <a:pt x="2148573" y="3609690"/>
                </a:lnTo>
                <a:lnTo>
                  <a:pt x="2146620" y="3609690"/>
                </a:lnTo>
                <a:lnTo>
                  <a:pt x="2143365" y="3609690"/>
                </a:lnTo>
                <a:lnTo>
                  <a:pt x="2139460" y="3610993"/>
                </a:lnTo>
                <a:lnTo>
                  <a:pt x="2136205" y="3612296"/>
                </a:lnTo>
                <a:lnTo>
                  <a:pt x="2132299" y="3613598"/>
                </a:lnTo>
                <a:lnTo>
                  <a:pt x="2128394" y="3614901"/>
                </a:lnTo>
                <a:lnTo>
                  <a:pt x="2125790" y="3615552"/>
                </a:lnTo>
                <a:lnTo>
                  <a:pt x="2123187" y="3614901"/>
                </a:lnTo>
                <a:lnTo>
                  <a:pt x="2115375" y="3607085"/>
                </a:lnTo>
                <a:lnTo>
                  <a:pt x="2108215" y="3597315"/>
                </a:lnTo>
                <a:lnTo>
                  <a:pt x="2103659" y="3597315"/>
                </a:lnTo>
                <a:lnTo>
                  <a:pt x="2097800" y="3597315"/>
                </a:lnTo>
                <a:lnTo>
                  <a:pt x="2092593" y="3597966"/>
                </a:lnTo>
                <a:lnTo>
                  <a:pt x="2087386" y="3599920"/>
                </a:lnTo>
                <a:lnTo>
                  <a:pt x="2085433" y="3599920"/>
                </a:lnTo>
                <a:lnTo>
                  <a:pt x="2083480" y="3601223"/>
                </a:lnTo>
                <a:lnTo>
                  <a:pt x="2080876" y="3602525"/>
                </a:lnTo>
                <a:lnTo>
                  <a:pt x="2078924" y="3603828"/>
                </a:lnTo>
                <a:lnTo>
                  <a:pt x="2073716" y="3607085"/>
                </a:lnTo>
                <a:lnTo>
                  <a:pt x="2069160" y="3609690"/>
                </a:lnTo>
                <a:lnTo>
                  <a:pt x="2066556" y="3610341"/>
                </a:lnTo>
                <a:lnTo>
                  <a:pt x="2063301" y="3610993"/>
                </a:lnTo>
                <a:lnTo>
                  <a:pt x="2060047" y="3610993"/>
                </a:lnTo>
                <a:lnTo>
                  <a:pt x="2056141" y="3610993"/>
                </a:lnTo>
                <a:lnTo>
                  <a:pt x="2048981" y="3610341"/>
                </a:lnTo>
                <a:lnTo>
                  <a:pt x="2046377" y="3609690"/>
                </a:lnTo>
                <a:lnTo>
                  <a:pt x="2041821" y="3607736"/>
                </a:lnTo>
                <a:lnTo>
                  <a:pt x="2033359" y="3604479"/>
                </a:lnTo>
                <a:lnTo>
                  <a:pt x="2028802" y="3602525"/>
                </a:lnTo>
                <a:lnTo>
                  <a:pt x="2024246" y="3601223"/>
                </a:lnTo>
                <a:lnTo>
                  <a:pt x="2020991" y="3599269"/>
                </a:lnTo>
                <a:lnTo>
                  <a:pt x="2018388" y="3597315"/>
                </a:lnTo>
                <a:lnTo>
                  <a:pt x="2014482" y="3593406"/>
                </a:lnTo>
                <a:lnTo>
                  <a:pt x="2010576" y="3586893"/>
                </a:lnTo>
                <a:lnTo>
                  <a:pt x="2007973" y="3583636"/>
                </a:lnTo>
                <a:lnTo>
                  <a:pt x="2006020" y="3580379"/>
                </a:lnTo>
                <a:lnTo>
                  <a:pt x="2003416" y="3577774"/>
                </a:lnTo>
                <a:lnTo>
                  <a:pt x="2000813" y="3575820"/>
                </a:lnTo>
                <a:lnTo>
                  <a:pt x="1998209" y="3575820"/>
                </a:lnTo>
                <a:lnTo>
                  <a:pt x="1994954" y="3575820"/>
                </a:lnTo>
                <a:lnTo>
                  <a:pt x="1991700" y="3577123"/>
                </a:lnTo>
                <a:lnTo>
                  <a:pt x="1987794" y="3578425"/>
                </a:lnTo>
                <a:lnTo>
                  <a:pt x="1980634" y="3582985"/>
                </a:lnTo>
                <a:lnTo>
                  <a:pt x="1975426" y="3586893"/>
                </a:lnTo>
                <a:lnTo>
                  <a:pt x="1973474" y="3588196"/>
                </a:lnTo>
                <a:lnTo>
                  <a:pt x="1971521" y="3590801"/>
                </a:lnTo>
                <a:lnTo>
                  <a:pt x="1970219" y="3593406"/>
                </a:lnTo>
                <a:lnTo>
                  <a:pt x="1968917" y="3596012"/>
                </a:lnTo>
                <a:lnTo>
                  <a:pt x="1965663" y="3602525"/>
                </a:lnTo>
                <a:lnTo>
                  <a:pt x="1962408" y="3607085"/>
                </a:lnTo>
                <a:lnTo>
                  <a:pt x="1957851" y="3609039"/>
                </a:lnTo>
                <a:lnTo>
                  <a:pt x="1951342" y="3609039"/>
                </a:lnTo>
                <a:lnTo>
                  <a:pt x="1946135" y="3609039"/>
                </a:lnTo>
                <a:lnTo>
                  <a:pt x="1941578" y="3607085"/>
                </a:lnTo>
                <a:lnTo>
                  <a:pt x="1937022" y="3604479"/>
                </a:lnTo>
                <a:lnTo>
                  <a:pt x="1931164" y="3599920"/>
                </a:lnTo>
                <a:lnTo>
                  <a:pt x="1925956" y="3595360"/>
                </a:lnTo>
                <a:lnTo>
                  <a:pt x="1921400" y="3592104"/>
                </a:lnTo>
                <a:lnTo>
                  <a:pt x="1914890" y="3589498"/>
                </a:lnTo>
                <a:lnTo>
                  <a:pt x="1907730" y="3587544"/>
                </a:lnTo>
                <a:lnTo>
                  <a:pt x="1903825" y="3586893"/>
                </a:lnTo>
                <a:lnTo>
                  <a:pt x="1900570" y="3586242"/>
                </a:lnTo>
                <a:lnTo>
                  <a:pt x="1897966" y="3586242"/>
                </a:lnTo>
                <a:lnTo>
                  <a:pt x="1895363" y="3586893"/>
                </a:lnTo>
                <a:lnTo>
                  <a:pt x="1892759" y="3587544"/>
                </a:lnTo>
                <a:lnTo>
                  <a:pt x="1888853" y="3588196"/>
                </a:lnTo>
                <a:lnTo>
                  <a:pt x="1884948" y="3589498"/>
                </a:lnTo>
                <a:lnTo>
                  <a:pt x="1881042" y="3591452"/>
                </a:lnTo>
                <a:lnTo>
                  <a:pt x="1873231" y="3595360"/>
                </a:lnTo>
                <a:lnTo>
                  <a:pt x="1868024" y="3599920"/>
                </a:lnTo>
                <a:lnTo>
                  <a:pt x="1866071" y="3605131"/>
                </a:lnTo>
                <a:lnTo>
                  <a:pt x="1864118" y="3612947"/>
                </a:lnTo>
                <a:lnTo>
                  <a:pt x="1862165" y="3620763"/>
                </a:lnTo>
                <a:lnTo>
                  <a:pt x="1860213" y="3627928"/>
                </a:lnTo>
                <a:lnTo>
                  <a:pt x="1858911" y="3634441"/>
                </a:lnTo>
                <a:lnTo>
                  <a:pt x="1858911" y="3642909"/>
                </a:lnTo>
                <a:lnTo>
                  <a:pt x="1858911" y="3650074"/>
                </a:lnTo>
                <a:lnTo>
                  <a:pt x="1857609" y="3655936"/>
                </a:lnTo>
                <a:lnTo>
                  <a:pt x="1854354" y="3660495"/>
                </a:lnTo>
                <a:lnTo>
                  <a:pt x="1849798" y="3665706"/>
                </a:lnTo>
                <a:lnTo>
                  <a:pt x="1844590" y="3670266"/>
                </a:lnTo>
                <a:lnTo>
                  <a:pt x="1840034" y="3673522"/>
                </a:lnTo>
                <a:lnTo>
                  <a:pt x="1832223" y="3675476"/>
                </a:lnTo>
                <a:lnTo>
                  <a:pt x="1823110" y="3676779"/>
                </a:lnTo>
                <a:lnTo>
                  <a:pt x="1818553" y="3676779"/>
                </a:lnTo>
                <a:lnTo>
                  <a:pt x="1814648" y="3676779"/>
                </a:lnTo>
                <a:lnTo>
                  <a:pt x="1810742" y="3676779"/>
                </a:lnTo>
                <a:lnTo>
                  <a:pt x="1808790" y="3676128"/>
                </a:lnTo>
                <a:lnTo>
                  <a:pt x="1804884" y="3673522"/>
                </a:lnTo>
                <a:lnTo>
                  <a:pt x="1801629" y="3670266"/>
                </a:lnTo>
                <a:lnTo>
                  <a:pt x="1798375" y="3666357"/>
                </a:lnTo>
                <a:lnTo>
                  <a:pt x="1795771" y="3661798"/>
                </a:lnTo>
                <a:lnTo>
                  <a:pt x="1793818" y="3657239"/>
                </a:lnTo>
                <a:lnTo>
                  <a:pt x="1791865" y="3652679"/>
                </a:lnTo>
                <a:lnTo>
                  <a:pt x="1791215" y="3648771"/>
                </a:lnTo>
                <a:lnTo>
                  <a:pt x="1790564" y="3645514"/>
                </a:lnTo>
                <a:lnTo>
                  <a:pt x="1789913" y="3640955"/>
                </a:lnTo>
                <a:lnTo>
                  <a:pt x="1789913" y="3634441"/>
                </a:lnTo>
                <a:lnTo>
                  <a:pt x="1790564" y="3627277"/>
                </a:lnTo>
                <a:lnTo>
                  <a:pt x="1791215" y="3620112"/>
                </a:lnTo>
                <a:lnTo>
                  <a:pt x="1792516" y="3607736"/>
                </a:lnTo>
                <a:lnTo>
                  <a:pt x="1793167" y="3602525"/>
                </a:lnTo>
                <a:lnTo>
                  <a:pt x="1795771" y="3597966"/>
                </a:lnTo>
                <a:lnTo>
                  <a:pt x="1800978" y="3590150"/>
                </a:lnTo>
                <a:lnTo>
                  <a:pt x="1803582" y="3585590"/>
                </a:lnTo>
                <a:lnTo>
                  <a:pt x="1806186" y="3581682"/>
                </a:lnTo>
                <a:lnTo>
                  <a:pt x="1808139" y="3577123"/>
                </a:lnTo>
                <a:lnTo>
                  <a:pt x="1808790" y="3573866"/>
                </a:lnTo>
                <a:lnTo>
                  <a:pt x="1808790" y="3570609"/>
                </a:lnTo>
                <a:lnTo>
                  <a:pt x="1808790" y="3567352"/>
                </a:lnTo>
                <a:lnTo>
                  <a:pt x="1808139" y="3563444"/>
                </a:lnTo>
                <a:lnTo>
                  <a:pt x="1806837" y="3559536"/>
                </a:lnTo>
                <a:lnTo>
                  <a:pt x="1803582" y="3552371"/>
                </a:lnTo>
                <a:lnTo>
                  <a:pt x="1800978" y="3545858"/>
                </a:lnTo>
                <a:lnTo>
                  <a:pt x="1791865" y="3540647"/>
                </a:lnTo>
                <a:lnTo>
                  <a:pt x="1783403" y="3535436"/>
                </a:lnTo>
                <a:lnTo>
                  <a:pt x="1782033" y="3535436"/>
                </a:lnTo>
                <a:lnTo>
                  <a:pt x="1782166" y="3535681"/>
                </a:lnTo>
                <a:lnTo>
                  <a:pt x="1773697" y="3536332"/>
                </a:lnTo>
                <a:lnTo>
                  <a:pt x="1764576" y="3538286"/>
                </a:lnTo>
                <a:lnTo>
                  <a:pt x="1756759" y="3540890"/>
                </a:lnTo>
                <a:lnTo>
                  <a:pt x="1751547" y="3543495"/>
                </a:lnTo>
                <a:lnTo>
                  <a:pt x="1743729" y="3550657"/>
                </a:lnTo>
                <a:lnTo>
                  <a:pt x="1735911" y="3558471"/>
                </a:lnTo>
                <a:lnTo>
                  <a:pt x="1732002" y="3560425"/>
                </a:lnTo>
                <a:lnTo>
                  <a:pt x="1727442" y="3561076"/>
                </a:lnTo>
                <a:lnTo>
                  <a:pt x="1722230" y="3561727"/>
                </a:lnTo>
                <a:lnTo>
                  <a:pt x="1717019" y="3561727"/>
                </a:lnTo>
                <a:lnTo>
                  <a:pt x="1707246" y="3561727"/>
                </a:lnTo>
                <a:lnTo>
                  <a:pt x="1697474" y="3561076"/>
                </a:lnTo>
                <a:lnTo>
                  <a:pt x="1693565" y="3559122"/>
                </a:lnTo>
                <a:lnTo>
                  <a:pt x="1688353" y="3557820"/>
                </a:lnTo>
                <a:lnTo>
                  <a:pt x="1683793" y="3556518"/>
                </a:lnTo>
                <a:lnTo>
                  <a:pt x="1679884" y="3555867"/>
                </a:lnTo>
                <a:lnTo>
                  <a:pt x="1674672" y="3557169"/>
                </a:lnTo>
                <a:lnTo>
                  <a:pt x="1668158" y="3559122"/>
                </a:lnTo>
                <a:lnTo>
                  <a:pt x="1661643" y="3562378"/>
                </a:lnTo>
                <a:lnTo>
                  <a:pt x="1657083" y="3566285"/>
                </a:lnTo>
                <a:lnTo>
                  <a:pt x="1652522" y="3568889"/>
                </a:lnTo>
                <a:lnTo>
                  <a:pt x="1647310" y="3571494"/>
                </a:lnTo>
                <a:lnTo>
                  <a:pt x="1645356" y="3573447"/>
                </a:lnTo>
                <a:lnTo>
                  <a:pt x="1643402" y="3575401"/>
                </a:lnTo>
                <a:lnTo>
                  <a:pt x="1642099" y="3577354"/>
                </a:lnTo>
                <a:lnTo>
                  <a:pt x="1641447" y="3579308"/>
                </a:lnTo>
                <a:lnTo>
                  <a:pt x="1641447" y="3582563"/>
                </a:lnTo>
                <a:lnTo>
                  <a:pt x="1642099" y="3585168"/>
                </a:lnTo>
                <a:lnTo>
                  <a:pt x="1643402" y="3588423"/>
                </a:lnTo>
                <a:lnTo>
                  <a:pt x="1646008" y="3591028"/>
                </a:lnTo>
                <a:lnTo>
                  <a:pt x="1647962" y="3593633"/>
                </a:lnTo>
                <a:lnTo>
                  <a:pt x="1649916" y="3596888"/>
                </a:lnTo>
                <a:lnTo>
                  <a:pt x="1651219" y="3599493"/>
                </a:lnTo>
                <a:lnTo>
                  <a:pt x="1651871" y="3602748"/>
                </a:lnTo>
                <a:lnTo>
                  <a:pt x="1649265" y="3607306"/>
                </a:lnTo>
                <a:lnTo>
                  <a:pt x="1645356" y="3613818"/>
                </a:lnTo>
                <a:lnTo>
                  <a:pt x="1640796" y="3620329"/>
                </a:lnTo>
                <a:lnTo>
                  <a:pt x="1636235" y="3625538"/>
                </a:lnTo>
                <a:lnTo>
                  <a:pt x="1629069" y="3632050"/>
                </a:lnTo>
                <a:lnTo>
                  <a:pt x="1619949" y="3639212"/>
                </a:lnTo>
                <a:lnTo>
                  <a:pt x="1609525" y="3645724"/>
                </a:lnTo>
                <a:lnTo>
                  <a:pt x="1601056" y="3650933"/>
                </a:lnTo>
                <a:lnTo>
                  <a:pt x="1593890" y="3654840"/>
                </a:lnTo>
                <a:lnTo>
                  <a:pt x="1585420" y="3659397"/>
                </a:lnTo>
                <a:lnTo>
                  <a:pt x="1581512" y="3660700"/>
                </a:lnTo>
                <a:lnTo>
                  <a:pt x="1576951" y="3662653"/>
                </a:lnTo>
                <a:lnTo>
                  <a:pt x="1573042" y="3663304"/>
                </a:lnTo>
                <a:lnTo>
                  <a:pt x="1569785" y="3663955"/>
                </a:lnTo>
                <a:lnTo>
                  <a:pt x="1565225" y="3662653"/>
                </a:lnTo>
                <a:lnTo>
                  <a:pt x="1559361" y="3660049"/>
                </a:lnTo>
                <a:lnTo>
                  <a:pt x="1554150" y="3657444"/>
                </a:lnTo>
                <a:lnTo>
                  <a:pt x="1549589" y="3656142"/>
                </a:lnTo>
                <a:lnTo>
                  <a:pt x="1542423" y="3658095"/>
                </a:lnTo>
                <a:lnTo>
                  <a:pt x="1533302" y="3662002"/>
                </a:lnTo>
                <a:lnTo>
                  <a:pt x="1528742" y="3663955"/>
                </a:lnTo>
                <a:lnTo>
                  <a:pt x="1524833" y="3665909"/>
                </a:lnTo>
                <a:lnTo>
                  <a:pt x="1521576" y="3668513"/>
                </a:lnTo>
                <a:lnTo>
                  <a:pt x="1518970" y="3671118"/>
                </a:lnTo>
                <a:lnTo>
                  <a:pt x="1518318" y="3673723"/>
                </a:lnTo>
                <a:lnTo>
                  <a:pt x="1517667" y="3676978"/>
                </a:lnTo>
                <a:lnTo>
                  <a:pt x="1517667" y="3680234"/>
                </a:lnTo>
                <a:lnTo>
                  <a:pt x="1518318" y="3684792"/>
                </a:lnTo>
                <a:lnTo>
                  <a:pt x="1519621" y="3693257"/>
                </a:lnTo>
                <a:lnTo>
                  <a:pt x="1521576" y="3699768"/>
                </a:lnTo>
                <a:lnTo>
                  <a:pt x="1524833" y="3704326"/>
                </a:lnTo>
                <a:lnTo>
                  <a:pt x="1529393" y="3710186"/>
                </a:lnTo>
                <a:lnTo>
                  <a:pt x="1533954" y="3716047"/>
                </a:lnTo>
                <a:lnTo>
                  <a:pt x="1536560" y="3720604"/>
                </a:lnTo>
                <a:lnTo>
                  <a:pt x="1537863" y="3723860"/>
                </a:lnTo>
                <a:lnTo>
                  <a:pt x="1537863" y="3727767"/>
                </a:lnTo>
                <a:lnTo>
                  <a:pt x="1538514" y="3732325"/>
                </a:lnTo>
                <a:lnTo>
                  <a:pt x="1538514" y="3736883"/>
                </a:lnTo>
                <a:lnTo>
                  <a:pt x="1537863" y="3740790"/>
                </a:lnTo>
                <a:lnTo>
                  <a:pt x="1537211" y="3745348"/>
                </a:lnTo>
                <a:lnTo>
                  <a:pt x="1535908" y="3748603"/>
                </a:lnTo>
                <a:lnTo>
                  <a:pt x="1533954" y="3751208"/>
                </a:lnTo>
                <a:lnTo>
                  <a:pt x="1532651" y="3752510"/>
                </a:lnTo>
                <a:lnTo>
                  <a:pt x="1530045" y="3754464"/>
                </a:lnTo>
                <a:lnTo>
                  <a:pt x="1526136" y="3755766"/>
                </a:lnTo>
                <a:lnTo>
                  <a:pt x="1522227" y="3757068"/>
                </a:lnTo>
                <a:lnTo>
                  <a:pt x="1518318" y="3759022"/>
                </a:lnTo>
                <a:lnTo>
                  <a:pt x="1514410" y="3760324"/>
                </a:lnTo>
                <a:lnTo>
                  <a:pt x="1511152" y="3761626"/>
                </a:lnTo>
                <a:lnTo>
                  <a:pt x="1508546" y="3763580"/>
                </a:lnTo>
                <a:lnTo>
                  <a:pt x="1505940" y="3764882"/>
                </a:lnTo>
                <a:lnTo>
                  <a:pt x="1502683" y="3767486"/>
                </a:lnTo>
                <a:lnTo>
                  <a:pt x="1500077" y="3770091"/>
                </a:lnTo>
                <a:lnTo>
                  <a:pt x="1496820" y="3772696"/>
                </a:lnTo>
                <a:lnTo>
                  <a:pt x="1494865" y="3775951"/>
                </a:lnTo>
                <a:lnTo>
                  <a:pt x="1492911" y="3779207"/>
                </a:lnTo>
                <a:lnTo>
                  <a:pt x="1491608" y="3781811"/>
                </a:lnTo>
                <a:lnTo>
                  <a:pt x="1490956" y="3783765"/>
                </a:lnTo>
                <a:lnTo>
                  <a:pt x="1490305" y="3787021"/>
                </a:lnTo>
                <a:lnTo>
                  <a:pt x="1490305" y="3788974"/>
                </a:lnTo>
                <a:lnTo>
                  <a:pt x="1490956" y="3791579"/>
                </a:lnTo>
                <a:lnTo>
                  <a:pt x="1491608" y="3794834"/>
                </a:lnTo>
                <a:lnTo>
                  <a:pt x="1493562" y="3799392"/>
                </a:lnTo>
                <a:lnTo>
                  <a:pt x="1496168" y="3802648"/>
                </a:lnTo>
                <a:lnTo>
                  <a:pt x="1501380" y="3803299"/>
                </a:lnTo>
                <a:lnTo>
                  <a:pt x="1507243" y="3803950"/>
                </a:lnTo>
                <a:lnTo>
                  <a:pt x="1513758" y="3803950"/>
                </a:lnTo>
                <a:lnTo>
                  <a:pt x="1518970" y="3805252"/>
                </a:lnTo>
                <a:lnTo>
                  <a:pt x="1522227" y="3810462"/>
                </a:lnTo>
                <a:lnTo>
                  <a:pt x="1525485" y="3817624"/>
                </a:lnTo>
                <a:lnTo>
                  <a:pt x="1528091" y="3824787"/>
                </a:lnTo>
                <a:lnTo>
                  <a:pt x="1531348" y="3830647"/>
                </a:lnTo>
                <a:lnTo>
                  <a:pt x="1533954" y="3833251"/>
                </a:lnTo>
                <a:lnTo>
                  <a:pt x="1537211" y="3835856"/>
                </a:lnTo>
                <a:lnTo>
                  <a:pt x="1541120" y="3838460"/>
                </a:lnTo>
                <a:lnTo>
                  <a:pt x="1545680" y="3840414"/>
                </a:lnTo>
                <a:lnTo>
                  <a:pt x="1549589" y="3843018"/>
                </a:lnTo>
                <a:lnTo>
                  <a:pt x="1553498" y="3845623"/>
                </a:lnTo>
                <a:lnTo>
                  <a:pt x="1557407" y="3848228"/>
                </a:lnTo>
                <a:lnTo>
                  <a:pt x="1559361" y="3850832"/>
                </a:lnTo>
                <a:lnTo>
                  <a:pt x="1561316" y="3853437"/>
                </a:lnTo>
                <a:lnTo>
                  <a:pt x="1562619" y="3856041"/>
                </a:lnTo>
                <a:lnTo>
                  <a:pt x="1563922" y="3859948"/>
                </a:lnTo>
                <a:lnTo>
                  <a:pt x="1565225" y="3863855"/>
                </a:lnTo>
                <a:lnTo>
                  <a:pt x="1565225" y="3867762"/>
                </a:lnTo>
                <a:lnTo>
                  <a:pt x="1565876" y="3871669"/>
                </a:lnTo>
                <a:lnTo>
                  <a:pt x="1565225" y="3875575"/>
                </a:lnTo>
                <a:lnTo>
                  <a:pt x="1564573" y="3878831"/>
                </a:lnTo>
                <a:lnTo>
                  <a:pt x="1563922" y="3882087"/>
                </a:lnTo>
                <a:lnTo>
                  <a:pt x="1562619" y="3885342"/>
                </a:lnTo>
                <a:lnTo>
                  <a:pt x="1560664" y="3889249"/>
                </a:lnTo>
                <a:lnTo>
                  <a:pt x="1557407" y="3893807"/>
                </a:lnTo>
                <a:lnTo>
                  <a:pt x="1551544" y="3900970"/>
                </a:lnTo>
                <a:lnTo>
                  <a:pt x="1546983" y="3907481"/>
                </a:lnTo>
                <a:lnTo>
                  <a:pt x="1545029" y="3914644"/>
                </a:lnTo>
                <a:lnTo>
                  <a:pt x="1543726" y="3924411"/>
                </a:lnTo>
                <a:lnTo>
                  <a:pt x="1542423" y="3934178"/>
                </a:lnTo>
                <a:lnTo>
                  <a:pt x="1541772" y="3943294"/>
                </a:lnTo>
                <a:lnTo>
                  <a:pt x="1543074" y="3951107"/>
                </a:lnTo>
                <a:lnTo>
                  <a:pt x="1545029" y="3960874"/>
                </a:lnTo>
                <a:lnTo>
                  <a:pt x="1546332" y="3966084"/>
                </a:lnTo>
                <a:lnTo>
                  <a:pt x="1546983" y="3971293"/>
                </a:lnTo>
                <a:lnTo>
                  <a:pt x="1547635" y="3975199"/>
                </a:lnTo>
                <a:lnTo>
                  <a:pt x="1546983" y="3979106"/>
                </a:lnTo>
                <a:lnTo>
                  <a:pt x="1546332" y="3983664"/>
                </a:lnTo>
                <a:lnTo>
                  <a:pt x="1543726" y="3988873"/>
                </a:lnTo>
                <a:lnTo>
                  <a:pt x="1542423" y="3991478"/>
                </a:lnTo>
                <a:lnTo>
                  <a:pt x="1540469" y="3994082"/>
                </a:lnTo>
                <a:lnTo>
                  <a:pt x="1538514" y="3996036"/>
                </a:lnTo>
                <a:lnTo>
                  <a:pt x="1536560" y="3997338"/>
                </a:lnTo>
                <a:lnTo>
                  <a:pt x="1530696" y="3997338"/>
                </a:lnTo>
                <a:lnTo>
                  <a:pt x="1524182" y="3997338"/>
                </a:lnTo>
                <a:lnTo>
                  <a:pt x="1521576" y="3994734"/>
                </a:lnTo>
                <a:lnTo>
                  <a:pt x="1518318" y="3990176"/>
                </a:lnTo>
                <a:lnTo>
                  <a:pt x="1515061" y="3986920"/>
                </a:lnTo>
                <a:lnTo>
                  <a:pt x="1511152" y="3983664"/>
                </a:lnTo>
                <a:lnTo>
                  <a:pt x="1507895" y="3983664"/>
                </a:lnTo>
                <a:lnTo>
                  <a:pt x="1502032" y="3984315"/>
                </a:lnTo>
                <a:lnTo>
                  <a:pt x="1496168" y="3984967"/>
                </a:lnTo>
                <a:lnTo>
                  <a:pt x="1490956" y="3986269"/>
                </a:lnTo>
                <a:lnTo>
                  <a:pt x="1489002" y="3988873"/>
                </a:lnTo>
                <a:lnTo>
                  <a:pt x="1487699" y="3992129"/>
                </a:lnTo>
                <a:lnTo>
                  <a:pt x="1486396" y="3996036"/>
                </a:lnTo>
                <a:lnTo>
                  <a:pt x="1485093" y="3999943"/>
                </a:lnTo>
                <a:lnTo>
                  <a:pt x="1483790" y="4008408"/>
                </a:lnTo>
                <a:lnTo>
                  <a:pt x="1483139" y="4014919"/>
                </a:lnTo>
                <a:lnTo>
                  <a:pt x="1485093" y="4020128"/>
                </a:lnTo>
                <a:lnTo>
                  <a:pt x="1487048" y="4025337"/>
                </a:lnTo>
                <a:lnTo>
                  <a:pt x="1490305" y="4029895"/>
                </a:lnTo>
                <a:lnTo>
                  <a:pt x="1493562" y="4035104"/>
                </a:lnTo>
                <a:lnTo>
                  <a:pt x="1500729" y="4044871"/>
                </a:lnTo>
                <a:lnTo>
                  <a:pt x="1505940" y="4053336"/>
                </a:lnTo>
                <a:lnTo>
                  <a:pt x="1514410" y="4059847"/>
                </a:lnTo>
                <a:lnTo>
                  <a:pt x="1526136" y="4067010"/>
                </a:lnTo>
                <a:lnTo>
                  <a:pt x="1531348" y="4070917"/>
                </a:lnTo>
                <a:lnTo>
                  <a:pt x="1536560" y="4074824"/>
                </a:lnTo>
                <a:lnTo>
                  <a:pt x="1538514" y="4076777"/>
                </a:lnTo>
                <a:lnTo>
                  <a:pt x="1539817" y="4079382"/>
                </a:lnTo>
                <a:lnTo>
                  <a:pt x="1541120" y="4081335"/>
                </a:lnTo>
                <a:lnTo>
                  <a:pt x="1541772" y="4083940"/>
                </a:lnTo>
                <a:lnTo>
                  <a:pt x="1541120" y="4085893"/>
                </a:lnTo>
                <a:lnTo>
                  <a:pt x="1540469" y="4088498"/>
                </a:lnTo>
                <a:lnTo>
                  <a:pt x="1538514" y="4090451"/>
                </a:lnTo>
                <a:lnTo>
                  <a:pt x="1536560" y="4091753"/>
                </a:lnTo>
                <a:lnTo>
                  <a:pt x="1532651" y="4093707"/>
                </a:lnTo>
                <a:lnTo>
                  <a:pt x="1528091" y="4095009"/>
                </a:lnTo>
                <a:lnTo>
                  <a:pt x="1522879" y="4096311"/>
                </a:lnTo>
                <a:lnTo>
                  <a:pt x="1518970" y="4097613"/>
                </a:lnTo>
                <a:lnTo>
                  <a:pt x="1516364" y="4099567"/>
                </a:lnTo>
                <a:lnTo>
                  <a:pt x="1512455" y="4102171"/>
                </a:lnTo>
                <a:lnTo>
                  <a:pt x="1507895" y="4104125"/>
                </a:lnTo>
                <a:lnTo>
                  <a:pt x="1503986" y="4104776"/>
                </a:lnTo>
                <a:lnTo>
                  <a:pt x="1501380" y="4104776"/>
                </a:lnTo>
                <a:lnTo>
                  <a:pt x="1498774" y="4103474"/>
                </a:lnTo>
                <a:lnTo>
                  <a:pt x="1496168" y="4101520"/>
                </a:lnTo>
                <a:lnTo>
                  <a:pt x="1493562" y="4099567"/>
                </a:lnTo>
                <a:lnTo>
                  <a:pt x="1490956" y="4098916"/>
                </a:lnTo>
                <a:lnTo>
                  <a:pt x="1488351" y="4096311"/>
                </a:lnTo>
                <a:lnTo>
                  <a:pt x="1485745" y="4093707"/>
                </a:lnTo>
                <a:lnTo>
                  <a:pt x="1483139" y="4091753"/>
                </a:lnTo>
                <a:lnTo>
                  <a:pt x="1479230" y="4091753"/>
                </a:lnTo>
                <a:lnTo>
                  <a:pt x="1474670" y="4091753"/>
                </a:lnTo>
                <a:lnTo>
                  <a:pt x="1470761" y="4092404"/>
                </a:lnTo>
                <a:lnTo>
                  <a:pt x="1468155" y="4094358"/>
                </a:lnTo>
                <a:lnTo>
                  <a:pt x="1465549" y="4098265"/>
                </a:lnTo>
                <a:lnTo>
                  <a:pt x="1462943" y="4102171"/>
                </a:lnTo>
                <a:lnTo>
                  <a:pt x="1455125" y="4097613"/>
                </a:lnTo>
                <a:lnTo>
                  <a:pt x="1449914" y="4091753"/>
                </a:lnTo>
                <a:lnTo>
                  <a:pt x="1447959" y="4091753"/>
                </a:lnTo>
                <a:lnTo>
                  <a:pt x="1442747" y="4092404"/>
                </a:lnTo>
                <a:lnTo>
                  <a:pt x="1436884" y="4092404"/>
                </a:lnTo>
                <a:lnTo>
                  <a:pt x="1431672" y="4091753"/>
                </a:lnTo>
                <a:lnTo>
                  <a:pt x="1427763" y="4088498"/>
                </a:lnTo>
                <a:lnTo>
                  <a:pt x="1421900" y="4083940"/>
                </a:lnTo>
                <a:lnTo>
                  <a:pt x="1419294" y="4082637"/>
                </a:lnTo>
                <a:lnTo>
                  <a:pt x="1416037" y="4079382"/>
                </a:lnTo>
                <a:lnTo>
                  <a:pt x="1412779" y="4075475"/>
                </a:lnTo>
                <a:lnTo>
                  <a:pt x="1408871" y="4070917"/>
                </a:lnTo>
                <a:lnTo>
                  <a:pt x="1406265" y="4069615"/>
                </a:lnTo>
                <a:lnTo>
                  <a:pt x="1401704" y="4068312"/>
                </a:lnTo>
                <a:lnTo>
                  <a:pt x="1397144" y="4067010"/>
                </a:lnTo>
                <a:lnTo>
                  <a:pt x="1391281" y="4066359"/>
                </a:lnTo>
                <a:lnTo>
                  <a:pt x="1385418" y="4066359"/>
                </a:lnTo>
                <a:lnTo>
                  <a:pt x="1380857" y="4066359"/>
                </a:lnTo>
                <a:lnTo>
                  <a:pt x="1376297" y="4065708"/>
                </a:lnTo>
                <a:lnTo>
                  <a:pt x="1369782" y="4065057"/>
                </a:lnTo>
                <a:lnTo>
                  <a:pt x="1363267" y="4063754"/>
                </a:lnTo>
                <a:lnTo>
                  <a:pt x="1358056" y="4063754"/>
                </a:lnTo>
                <a:lnTo>
                  <a:pt x="1356101" y="4063103"/>
                </a:lnTo>
                <a:lnTo>
                  <a:pt x="1352844" y="4061801"/>
                </a:lnTo>
                <a:lnTo>
                  <a:pt x="1350238" y="4060499"/>
                </a:lnTo>
                <a:lnTo>
                  <a:pt x="1348283" y="4058545"/>
                </a:lnTo>
                <a:lnTo>
                  <a:pt x="1338511" y="4059847"/>
                </a:lnTo>
                <a:lnTo>
                  <a:pt x="1329391" y="4061150"/>
                </a:lnTo>
                <a:lnTo>
                  <a:pt x="1320922" y="4054638"/>
                </a:lnTo>
                <a:lnTo>
                  <a:pt x="1314407" y="4048127"/>
                </a:lnTo>
                <a:lnTo>
                  <a:pt x="1307892" y="4046825"/>
                </a:lnTo>
                <a:lnTo>
                  <a:pt x="1301377" y="4045522"/>
                </a:lnTo>
                <a:lnTo>
                  <a:pt x="1295514" y="4046174"/>
                </a:lnTo>
                <a:lnTo>
                  <a:pt x="1287696" y="4046825"/>
                </a:lnTo>
                <a:lnTo>
                  <a:pt x="1281182" y="4048127"/>
                </a:lnTo>
                <a:lnTo>
                  <a:pt x="1275970" y="4048127"/>
                </a:lnTo>
                <a:lnTo>
                  <a:pt x="1267501" y="4053336"/>
                </a:lnTo>
                <a:lnTo>
                  <a:pt x="1260986" y="4058545"/>
                </a:lnTo>
                <a:lnTo>
                  <a:pt x="1257077" y="4061150"/>
                </a:lnTo>
                <a:lnTo>
                  <a:pt x="1251865" y="4064405"/>
                </a:lnTo>
                <a:lnTo>
                  <a:pt x="1249259" y="4066359"/>
                </a:lnTo>
                <a:lnTo>
                  <a:pt x="1246653" y="4067661"/>
                </a:lnTo>
                <a:lnTo>
                  <a:pt x="1243396" y="4068312"/>
                </a:lnTo>
                <a:lnTo>
                  <a:pt x="1240790" y="4068312"/>
                </a:lnTo>
                <a:lnTo>
                  <a:pt x="1236881" y="4070266"/>
                </a:lnTo>
                <a:lnTo>
                  <a:pt x="1231669" y="4070917"/>
                </a:lnTo>
                <a:lnTo>
                  <a:pt x="1225155" y="4070917"/>
                </a:lnTo>
                <a:lnTo>
                  <a:pt x="1220594" y="4070917"/>
                </a:lnTo>
                <a:lnTo>
                  <a:pt x="1214080" y="4074824"/>
                </a:lnTo>
                <a:lnTo>
                  <a:pt x="1207565" y="4080033"/>
                </a:lnTo>
                <a:lnTo>
                  <a:pt x="1203005" y="4081986"/>
                </a:lnTo>
                <a:lnTo>
                  <a:pt x="1199096" y="4084591"/>
                </a:lnTo>
                <a:lnTo>
                  <a:pt x="1195838" y="4085893"/>
                </a:lnTo>
                <a:lnTo>
                  <a:pt x="1191929" y="4086544"/>
                </a:lnTo>
                <a:lnTo>
                  <a:pt x="1189324" y="4087195"/>
                </a:lnTo>
                <a:lnTo>
                  <a:pt x="1186066" y="4086544"/>
                </a:lnTo>
                <a:lnTo>
                  <a:pt x="1182809" y="4085893"/>
                </a:lnTo>
                <a:lnTo>
                  <a:pt x="1178900" y="4084591"/>
                </a:lnTo>
                <a:lnTo>
                  <a:pt x="1171734" y="4082637"/>
                </a:lnTo>
                <a:lnTo>
                  <a:pt x="1166522" y="4081335"/>
                </a:lnTo>
                <a:lnTo>
                  <a:pt x="1161962" y="4080684"/>
                </a:lnTo>
                <a:lnTo>
                  <a:pt x="1157401" y="4080033"/>
                </a:lnTo>
                <a:lnTo>
                  <a:pt x="1152189" y="4080033"/>
                </a:lnTo>
                <a:lnTo>
                  <a:pt x="1146978" y="4080033"/>
                </a:lnTo>
                <a:lnTo>
                  <a:pt x="1141766" y="4080684"/>
                </a:lnTo>
                <a:lnTo>
                  <a:pt x="1137206" y="4081986"/>
                </a:lnTo>
                <a:lnTo>
                  <a:pt x="1133297" y="4083940"/>
                </a:lnTo>
                <a:lnTo>
                  <a:pt x="1130691" y="4086544"/>
                </a:lnTo>
                <a:lnTo>
                  <a:pt x="1128736" y="4087846"/>
                </a:lnTo>
                <a:lnTo>
                  <a:pt x="1127433" y="4089800"/>
                </a:lnTo>
                <a:lnTo>
                  <a:pt x="1126130" y="4092404"/>
                </a:lnTo>
                <a:lnTo>
                  <a:pt x="1125479" y="4095660"/>
                </a:lnTo>
                <a:lnTo>
                  <a:pt x="1124828" y="4099567"/>
                </a:lnTo>
                <a:lnTo>
                  <a:pt x="1124828" y="4102823"/>
                </a:lnTo>
                <a:lnTo>
                  <a:pt x="1124828" y="4105427"/>
                </a:lnTo>
                <a:lnTo>
                  <a:pt x="1125479" y="4107381"/>
                </a:lnTo>
                <a:lnTo>
                  <a:pt x="1126130" y="4109334"/>
                </a:lnTo>
                <a:lnTo>
                  <a:pt x="1126782" y="4111938"/>
                </a:lnTo>
                <a:lnTo>
                  <a:pt x="1128085" y="4113892"/>
                </a:lnTo>
                <a:lnTo>
                  <a:pt x="1130039" y="4116496"/>
                </a:lnTo>
                <a:lnTo>
                  <a:pt x="1133297" y="4121054"/>
                </a:lnTo>
                <a:lnTo>
                  <a:pt x="1135903" y="4125612"/>
                </a:lnTo>
                <a:lnTo>
                  <a:pt x="1137857" y="4132124"/>
                </a:lnTo>
                <a:lnTo>
                  <a:pt x="1139160" y="4140589"/>
                </a:lnTo>
                <a:lnTo>
                  <a:pt x="1140463" y="4149053"/>
                </a:lnTo>
                <a:lnTo>
                  <a:pt x="1141114" y="4155565"/>
                </a:lnTo>
                <a:lnTo>
                  <a:pt x="1141114" y="4162076"/>
                </a:lnTo>
                <a:lnTo>
                  <a:pt x="1141766" y="4169890"/>
                </a:lnTo>
                <a:lnTo>
                  <a:pt x="1141766" y="4177052"/>
                </a:lnTo>
                <a:lnTo>
                  <a:pt x="1141114" y="4183564"/>
                </a:lnTo>
                <a:lnTo>
                  <a:pt x="1139811" y="4186819"/>
                </a:lnTo>
                <a:lnTo>
                  <a:pt x="1136554" y="4190075"/>
                </a:lnTo>
                <a:lnTo>
                  <a:pt x="1133297" y="4193982"/>
                </a:lnTo>
                <a:lnTo>
                  <a:pt x="1130691" y="4196586"/>
                </a:lnTo>
                <a:lnTo>
                  <a:pt x="1127433" y="4204400"/>
                </a:lnTo>
                <a:lnTo>
                  <a:pt x="1124176" y="4213516"/>
                </a:lnTo>
                <a:lnTo>
                  <a:pt x="1122222" y="4218074"/>
                </a:lnTo>
                <a:lnTo>
                  <a:pt x="1120267" y="4221981"/>
                </a:lnTo>
                <a:lnTo>
                  <a:pt x="1118313" y="4225237"/>
                </a:lnTo>
                <a:lnTo>
                  <a:pt x="1115707" y="4227841"/>
                </a:lnTo>
                <a:lnTo>
                  <a:pt x="1107889" y="4225237"/>
                </a:lnTo>
                <a:lnTo>
                  <a:pt x="1100071" y="4222632"/>
                </a:lnTo>
                <a:lnTo>
                  <a:pt x="1095511" y="4223934"/>
                </a:lnTo>
                <a:lnTo>
                  <a:pt x="1090299" y="4225237"/>
                </a:lnTo>
                <a:lnTo>
                  <a:pt x="1089648" y="4227841"/>
                </a:lnTo>
                <a:lnTo>
                  <a:pt x="1088996" y="4230446"/>
                </a:lnTo>
                <a:lnTo>
                  <a:pt x="1088996" y="4233050"/>
                </a:lnTo>
                <a:lnTo>
                  <a:pt x="1090299" y="4235655"/>
                </a:lnTo>
                <a:lnTo>
                  <a:pt x="1090299" y="4236306"/>
                </a:lnTo>
                <a:lnTo>
                  <a:pt x="1091602" y="4237608"/>
                </a:lnTo>
                <a:lnTo>
                  <a:pt x="1093557" y="4238259"/>
                </a:lnTo>
                <a:lnTo>
                  <a:pt x="1095511" y="4238910"/>
                </a:lnTo>
                <a:lnTo>
                  <a:pt x="1100071" y="4240213"/>
                </a:lnTo>
                <a:lnTo>
                  <a:pt x="1102677" y="4240864"/>
                </a:lnTo>
                <a:lnTo>
                  <a:pt x="1107238" y="4239562"/>
                </a:lnTo>
                <a:lnTo>
                  <a:pt x="1111798" y="4237608"/>
                </a:lnTo>
                <a:lnTo>
                  <a:pt x="1116358" y="4235004"/>
                </a:lnTo>
                <a:lnTo>
                  <a:pt x="1120919" y="4233050"/>
                </a:lnTo>
                <a:lnTo>
                  <a:pt x="1123525" y="4233050"/>
                </a:lnTo>
                <a:lnTo>
                  <a:pt x="1128085" y="4233050"/>
                </a:lnTo>
                <a:lnTo>
                  <a:pt x="1132645" y="4233701"/>
                </a:lnTo>
                <a:lnTo>
                  <a:pt x="1135903" y="4235655"/>
                </a:lnTo>
                <a:lnTo>
                  <a:pt x="1137206" y="4237608"/>
                </a:lnTo>
                <a:lnTo>
                  <a:pt x="1137857" y="4240864"/>
                </a:lnTo>
                <a:lnTo>
                  <a:pt x="1138509" y="4243468"/>
                </a:lnTo>
                <a:lnTo>
                  <a:pt x="1138509" y="4245422"/>
                </a:lnTo>
                <a:lnTo>
                  <a:pt x="1135903" y="4247375"/>
                </a:lnTo>
                <a:lnTo>
                  <a:pt x="1133297" y="4248026"/>
                </a:lnTo>
                <a:lnTo>
                  <a:pt x="1130039" y="4248677"/>
                </a:lnTo>
                <a:lnTo>
                  <a:pt x="1126782" y="4248677"/>
                </a:lnTo>
                <a:lnTo>
                  <a:pt x="1120267" y="4248677"/>
                </a:lnTo>
                <a:lnTo>
                  <a:pt x="1115707" y="4248026"/>
                </a:lnTo>
                <a:lnTo>
                  <a:pt x="1109192" y="4250631"/>
                </a:lnTo>
                <a:lnTo>
                  <a:pt x="1102026" y="4253887"/>
                </a:lnTo>
                <a:lnTo>
                  <a:pt x="1094860" y="4257142"/>
                </a:lnTo>
                <a:lnTo>
                  <a:pt x="1090299" y="4261049"/>
                </a:lnTo>
                <a:lnTo>
                  <a:pt x="1088345" y="4265607"/>
                </a:lnTo>
                <a:lnTo>
                  <a:pt x="1086391" y="4270816"/>
                </a:lnTo>
                <a:lnTo>
                  <a:pt x="1084436" y="4276676"/>
                </a:lnTo>
                <a:lnTo>
                  <a:pt x="1082482" y="4281234"/>
                </a:lnTo>
                <a:lnTo>
                  <a:pt x="1080527" y="4286443"/>
                </a:lnTo>
                <a:lnTo>
                  <a:pt x="1079224" y="4293606"/>
                </a:lnTo>
                <a:lnTo>
                  <a:pt x="1077921" y="4297513"/>
                </a:lnTo>
                <a:lnTo>
                  <a:pt x="1077270" y="4300117"/>
                </a:lnTo>
                <a:lnTo>
                  <a:pt x="1075967" y="4302722"/>
                </a:lnTo>
                <a:lnTo>
                  <a:pt x="1074012" y="4304024"/>
                </a:lnTo>
                <a:lnTo>
                  <a:pt x="1072710" y="4305326"/>
                </a:lnTo>
                <a:lnTo>
                  <a:pt x="1071407" y="4305326"/>
                </a:lnTo>
                <a:lnTo>
                  <a:pt x="1068801" y="4304024"/>
                </a:lnTo>
                <a:lnTo>
                  <a:pt x="1066195" y="4302722"/>
                </a:lnTo>
                <a:lnTo>
                  <a:pt x="1060983" y="4300117"/>
                </a:lnTo>
                <a:lnTo>
                  <a:pt x="1056423" y="4298815"/>
                </a:lnTo>
                <a:lnTo>
                  <a:pt x="1052514" y="4300117"/>
                </a:lnTo>
                <a:lnTo>
                  <a:pt x="1047953" y="4302071"/>
                </a:lnTo>
                <a:lnTo>
                  <a:pt x="1044045" y="4305326"/>
                </a:lnTo>
                <a:lnTo>
                  <a:pt x="1041439" y="4307280"/>
                </a:lnTo>
                <a:lnTo>
                  <a:pt x="1038833" y="4311838"/>
                </a:lnTo>
                <a:lnTo>
                  <a:pt x="1036227" y="4317698"/>
                </a:lnTo>
                <a:lnTo>
                  <a:pt x="1034273" y="4322907"/>
                </a:lnTo>
                <a:lnTo>
                  <a:pt x="1033621" y="4327465"/>
                </a:lnTo>
                <a:lnTo>
                  <a:pt x="1033621" y="4332674"/>
                </a:lnTo>
                <a:lnTo>
                  <a:pt x="1034273" y="4337883"/>
                </a:lnTo>
                <a:lnTo>
                  <a:pt x="1034924" y="4343744"/>
                </a:lnTo>
                <a:lnTo>
                  <a:pt x="1033621" y="4348302"/>
                </a:lnTo>
                <a:lnTo>
                  <a:pt x="1032970" y="4350255"/>
                </a:lnTo>
                <a:lnTo>
                  <a:pt x="1031015" y="4353511"/>
                </a:lnTo>
                <a:lnTo>
                  <a:pt x="1028409" y="4356115"/>
                </a:lnTo>
                <a:lnTo>
                  <a:pt x="1025803" y="4358069"/>
                </a:lnTo>
                <a:lnTo>
                  <a:pt x="1025803" y="4364580"/>
                </a:lnTo>
                <a:lnTo>
                  <a:pt x="1025803" y="4371091"/>
                </a:lnTo>
                <a:lnTo>
                  <a:pt x="1023197" y="4377603"/>
                </a:lnTo>
                <a:lnTo>
                  <a:pt x="1020592" y="4386068"/>
                </a:lnTo>
                <a:lnTo>
                  <a:pt x="1020592" y="4393230"/>
                </a:lnTo>
                <a:lnTo>
                  <a:pt x="1019289" y="4401695"/>
                </a:lnTo>
                <a:lnTo>
                  <a:pt x="1018637" y="4410811"/>
                </a:lnTo>
                <a:lnTo>
                  <a:pt x="1018637" y="4417322"/>
                </a:lnTo>
                <a:lnTo>
                  <a:pt x="1018637" y="4425136"/>
                </a:lnTo>
                <a:lnTo>
                  <a:pt x="1019289" y="4434252"/>
                </a:lnTo>
                <a:lnTo>
                  <a:pt x="1019289" y="4444670"/>
                </a:lnTo>
                <a:lnTo>
                  <a:pt x="1018637" y="4453135"/>
                </a:lnTo>
                <a:lnTo>
                  <a:pt x="1017334" y="4460297"/>
                </a:lnTo>
                <a:lnTo>
                  <a:pt x="1014728" y="4470064"/>
                </a:lnTo>
                <a:lnTo>
                  <a:pt x="1012122" y="4479180"/>
                </a:lnTo>
                <a:lnTo>
                  <a:pt x="1010819" y="4486343"/>
                </a:lnTo>
                <a:lnTo>
                  <a:pt x="1009516" y="4496761"/>
                </a:lnTo>
                <a:lnTo>
                  <a:pt x="1008214" y="4509133"/>
                </a:lnTo>
                <a:lnTo>
                  <a:pt x="1008214" y="4520853"/>
                </a:lnTo>
                <a:lnTo>
                  <a:pt x="1008214" y="4525411"/>
                </a:lnTo>
                <a:lnTo>
                  <a:pt x="999744" y="4525411"/>
                </a:lnTo>
                <a:lnTo>
                  <a:pt x="980852" y="4525411"/>
                </a:lnTo>
                <a:lnTo>
                  <a:pt x="958050" y="4525411"/>
                </a:lnTo>
                <a:lnTo>
                  <a:pt x="939157" y="4525411"/>
                </a:lnTo>
                <a:lnTo>
                  <a:pt x="924825" y="4523458"/>
                </a:lnTo>
                <a:lnTo>
                  <a:pt x="907235" y="4522155"/>
                </a:lnTo>
                <a:lnTo>
                  <a:pt x="898114" y="4520853"/>
                </a:lnTo>
                <a:lnTo>
                  <a:pt x="889645" y="4519551"/>
                </a:lnTo>
                <a:lnTo>
                  <a:pt x="881827" y="4517598"/>
                </a:lnTo>
                <a:lnTo>
                  <a:pt x="875313" y="4514993"/>
                </a:lnTo>
                <a:lnTo>
                  <a:pt x="871404" y="4512388"/>
                </a:lnTo>
                <a:lnTo>
                  <a:pt x="867495" y="4507830"/>
                </a:lnTo>
                <a:lnTo>
                  <a:pt x="863586" y="4503272"/>
                </a:lnTo>
                <a:lnTo>
                  <a:pt x="859677" y="4498715"/>
                </a:lnTo>
                <a:lnTo>
                  <a:pt x="856420" y="4492854"/>
                </a:lnTo>
                <a:lnTo>
                  <a:pt x="853814" y="4487645"/>
                </a:lnTo>
                <a:lnTo>
                  <a:pt x="851208" y="4483087"/>
                </a:lnTo>
                <a:lnTo>
                  <a:pt x="849905" y="4478529"/>
                </a:lnTo>
                <a:lnTo>
                  <a:pt x="848602" y="4471367"/>
                </a:lnTo>
                <a:lnTo>
                  <a:pt x="848602" y="4462902"/>
                </a:lnTo>
                <a:lnTo>
                  <a:pt x="849254" y="4453786"/>
                </a:lnTo>
                <a:lnTo>
                  <a:pt x="850557" y="4444019"/>
                </a:lnTo>
                <a:lnTo>
                  <a:pt x="853814" y="4425787"/>
                </a:lnTo>
                <a:lnTo>
                  <a:pt x="855117" y="4410160"/>
                </a:lnTo>
                <a:lnTo>
                  <a:pt x="853162" y="4393230"/>
                </a:lnTo>
                <a:lnTo>
                  <a:pt x="851860" y="4373696"/>
                </a:lnTo>
                <a:lnTo>
                  <a:pt x="850557" y="4364580"/>
                </a:lnTo>
                <a:lnTo>
                  <a:pt x="849254" y="4355464"/>
                </a:lnTo>
                <a:lnTo>
                  <a:pt x="847299" y="4346999"/>
                </a:lnTo>
                <a:lnTo>
                  <a:pt x="844693" y="4340488"/>
                </a:lnTo>
                <a:lnTo>
                  <a:pt x="843390" y="4335279"/>
                </a:lnTo>
                <a:lnTo>
                  <a:pt x="841436" y="4330070"/>
                </a:lnTo>
                <a:lnTo>
                  <a:pt x="838830" y="4324861"/>
                </a:lnTo>
                <a:lnTo>
                  <a:pt x="835573" y="4319000"/>
                </a:lnTo>
                <a:lnTo>
                  <a:pt x="829058" y="4308582"/>
                </a:lnTo>
                <a:lnTo>
                  <a:pt x="823846" y="4298815"/>
                </a:lnTo>
                <a:lnTo>
                  <a:pt x="819937" y="4292304"/>
                </a:lnTo>
                <a:lnTo>
                  <a:pt x="815377" y="4283839"/>
                </a:lnTo>
                <a:lnTo>
                  <a:pt x="814074" y="4279281"/>
                </a:lnTo>
                <a:lnTo>
                  <a:pt x="812771" y="4274723"/>
                </a:lnTo>
                <a:lnTo>
                  <a:pt x="811468" y="4270165"/>
                </a:lnTo>
                <a:lnTo>
                  <a:pt x="811468" y="4266258"/>
                </a:lnTo>
                <a:lnTo>
                  <a:pt x="811468" y="4263003"/>
                </a:lnTo>
                <a:lnTo>
                  <a:pt x="812771" y="4259747"/>
                </a:lnTo>
                <a:lnTo>
                  <a:pt x="814074" y="4255840"/>
                </a:lnTo>
                <a:lnTo>
                  <a:pt x="815377" y="4251933"/>
                </a:lnTo>
                <a:lnTo>
                  <a:pt x="818634" y="4244771"/>
                </a:lnTo>
                <a:lnTo>
                  <a:pt x="821240" y="4238259"/>
                </a:lnTo>
                <a:lnTo>
                  <a:pt x="824498" y="4231748"/>
                </a:lnTo>
                <a:lnTo>
                  <a:pt x="828406" y="4223934"/>
                </a:lnTo>
                <a:lnTo>
                  <a:pt x="831012" y="4220027"/>
                </a:lnTo>
                <a:lnTo>
                  <a:pt x="832967" y="4216772"/>
                </a:lnTo>
                <a:lnTo>
                  <a:pt x="834270" y="4212865"/>
                </a:lnTo>
                <a:lnTo>
                  <a:pt x="834921" y="4210260"/>
                </a:lnTo>
                <a:lnTo>
                  <a:pt x="834270" y="4203749"/>
                </a:lnTo>
                <a:lnTo>
                  <a:pt x="831012" y="4196586"/>
                </a:lnTo>
                <a:lnTo>
                  <a:pt x="828406" y="4188773"/>
                </a:lnTo>
                <a:lnTo>
                  <a:pt x="824498" y="4181610"/>
                </a:lnTo>
                <a:lnTo>
                  <a:pt x="816680" y="4167285"/>
                </a:lnTo>
                <a:lnTo>
                  <a:pt x="811468" y="4155565"/>
                </a:lnTo>
                <a:lnTo>
                  <a:pt x="809514" y="4146449"/>
                </a:lnTo>
                <a:lnTo>
                  <a:pt x="806908" y="4135379"/>
                </a:lnTo>
                <a:lnTo>
                  <a:pt x="804302" y="4124310"/>
                </a:lnTo>
                <a:lnTo>
                  <a:pt x="801044" y="4115194"/>
                </a:lnTo>
                <a:lnTo>
                  <a:pt x="794530" y="4106729"/>
                </a:lnTo>
                <a:lnTo>
                  <a:pt x="788666" y="4099567"/>
                </a:lnTo>
                <a:lnTo>
                  <a:pt x="784758" y="4098265"/>
                </a:lnTo>
                <a:lnTo>
                  <a:pt x="780849" y="4096311"/>
                </a:lnTo>
                <a:lnTo>
                  <a:pt x="776288" y="4095009"/>
                </a:lnTo>
                <a:lnTo>
                  <a:pt x="771728" y="4094358"/>
                </a:lnTo>
                <a:lnTo>
                  <a:pt x="762607" y="4093055"/>
                </a:lnTo>
                <a:lnTo>
                  <a:pt x="755441" y="4091753"/>
                </a:lnTo>
                <a:lnTo>
                  <a:pt x="746321" y="4087195"/>
                </a:lnTo>
                <a:lnTo>
                  <a:pt x="737200" y="4081335"/>
                </a:lnTo>
                <a:lnTo>
                  <a:pt x="731988" y="4078079"/>
                </a:lnTo>
                <a:lnTo>
                  <a:pt x="728079" y="4074824"/>
                </a:lnTo>
                <a:lnTo>
                  <a:pt x="724822" y="4071568"/>
                </a:lnTo>
                <a:lnTo>
                  <a:pt x="722216" y="4068312"/>
                </a:lnTo>
                <a:lnTo>
                  <a:pt x="718959" y="4061801"/>
                </a:lnTo>
                <a:lnTo>
                  <a:pt x="716353" y="4053336"/>
                </a:lnTo>
                <a:lnTo>
                  <a:pt x="713747" y="4044871"/>
                </a:lnTo>
                <a:lnTo>
                  <a:pt x="712444" y="4038360"/>
                </a:lnTo>
                <a:lnTo>
                  <a:pt x="710489" y="4021430"/>
                </a:lnTo>
                <a:lnTo>
                  <a:pt x="709838" y="4001245"/>
                </a:lnTo>
                <a:lnTo>
                  <a:pt x="708535" y="3980409"/>
                </a:lnTo>
                <a:lnTo>
                  <a:pt x="706581" y="3963479"/>
                </a:lnTo>
                <a:lnTo>
                  <a:pt x="704626" y="3949154"/>
                </a:lnTo>
                <a:lnTo>
                  <a:pt x="702020" y="3932224"/>
                </a:lnTo>
                <a:lnTo>
                  <a:pt x="700066" y="3923108"/>
                </a:lnTo>
                <a:lnTo>
                  <a:pt x="698763" y="3915295"/>
                </a:lnTo>
                <a:lnTo>
                  <a:pt x="696157" y="3908132"/>
                </a:lnTo>
                <a:lnTo>
                  <a:pt x="693551" y="3902272"/>
                </a:lnTo>
                <a:lnTo>
                  <a:pt x="688339" y="3893807"/>
                </a:lnTo>
                <a:lnTo>
                  <a:pt x="681173" y="3884040"/>
                </a:lnTo>
                <a:lnTo>
                  <a:pt x="673355" y="3875575"/>
                </a:lnTo>
                <a:lnTo>
                  <a:pt x="668144" y="3868413"/>
                </a:lnTo>
                <a:lnTo>
                  <a:pt x="661629" y="3859948"/>
                </a:lnTo>
                <a:lnTo>
                  <a:pt x="653160" y="3850181"/>
                </a:lnTo>
                <a:lnTo>
                  <a:pt x="645993" y="3840414"/>
                </a:lnTo>
                <a:lnTo>
                  <a:pt x="640130" y="3833251"/>
                </a:lnTo>
                <a:lnTo>
                  <a:pt x="633615" y="3824135"/>
                </a:lnTo>
                <a:lnTo>
                  <a:pt x="626449" y="3813717"/>
                </a:lnTo>
                <a:lnTo>
                  <a:pt x="619934" y="3803950"/>
                </a:lnTo>
                <a:lnTo>
                  <a:pt x="614723" y="3794834"/>
                </a:lnTo>
                <a:lnTo>
                  <a:pt x="611465" y="3782463"/>
                </a:lnTo>
                <a:lnTo>
                  <a:pt x="608859" y="3767486"/>
                </a:lnTo>
                <a:lnTo>
                  <a:pt x="605602" y="3752510"/>
                </a:lnTo>
                <a:lnTo>
                  <a:pt x="602345" y="3740790"/>
                </a:lnTo>
                <a:lnTo>
                  <a:pt x="599739" y="3731674"/>
                </a:lnTo>
                <a:lnTo>
                  <a:pt x="595830" y="3721907"/>
                </a:lnTo>
                <a:lnTo>
                  <a:pt x="591270" y="3711489"/>
                </a:lnTo>
                <a:lnTo>
                  <a:pt x="586709" y="3702373"/>
                </a:lnTo>
                <a:lnTo>
                  <a:pt x="580846" y="3692606"/>
                </a:lnTo>
                <a:lnTo>
                  <a:pt x="573028" y="3679583"/>
                </a:lnTo>
                <a:lnTo>
                  <a:pt x="565211" y="3667211"/>
                </a:lnTo>
                <a:lnTo>
                  <a:pt x="558696" y="3656142"/>
                </a:lnTo>
                <a:lnTo>
                  <a:pt x="554135" y="3651584"/>
                </a:lnTo>
                <a:lnTo>
                  <a:pt x="549575" y="3645724"/>
                </a:lnTo>
                <a:lnTo>
                  <a:pt x="545666" y="3640514"/>
                </a:lnTo>
                <a:lnTo>
                  <a:pt x="543060" y="3635957"/>
                </a:lnTo>
                <a:lnTo>
                  <a:pt x="541106" y="3624236"/>
                </a:lnTo>
                <a:lnTo>
                  <a:pt x="539803" y="3611864"/>
                </a:lnTo>
                <a:lnTo>
                  <a:pt x="538500" y="3599493"/>
                </a:lnTo>
                <a:lnTo>
                  <a:pt x="537849" y="3589726"/>
                </a:lnTo>
                <a:lnTo>
                  <a:pt x="538500" y="3583214"/>
                </a:lnTo>
                <a:lnTo>
                  <a:pt x="539152" y="3575401"/>
                </a:lnTo>
                <a:lnTo>
                  <a:pt x="540454" y="3568889"/>
                </a:lnTo>
                <a:lnTo>
                  <a:pt x="540454" y="3563680"/>
                </a:lnTo>
                <a:lnTo>
                  <a:pt x="540454" y="3558471"/>
                </a:lnTo>
                <a:lnTo>
                  <a:pt x="540454" y="3551960"/>
                </a:lnTo>
                <a:lnTo>
                  <a:pt x="540454" y="3546099"/>
                </a:lnTo>
                <a:lnTo>
                  <a:pt x="540454" y="3540890"/>
                </a:lnTo>
                <a:lnTo>
                  <a:pt x="539803" y="3527216"/>
                </a:lnTo>
                <a:lnTo>
                  <a:pt x="537849" y="3511589"/>
                </a:lnTo>
                <a:lnTo>
                  <a:pt x="536546" y="3495962"/>
                </a:lnTo>
                <a:lnTo>
                  <a:pt x="535243" y="3482288"/>
                </a:lnTo>
                <a:lnTo>
                  <a:pt x="534591" y="3468614"/>
                </a:lnTo>
                <a:lnTo>
                  <a:pt x="532637" y="3454289"/>
                </a:lnTo>
                <a:lnTo>
                  <a:pt x="531334" y="3438011"/>
                </a:lnTo>
                <a:lnTo>
                  <a:pt x="529379" y="3421732"/>
                </a:lnTo>
                <a:lnTo>
                  <a:pt x="527425" y="3404802"/>
                </a:lnTo>
                <a:lnTo>
                  <a:pt x="525471" y="3389175"/>
                </a:lnTo>
                <a:lnTo>
                  <a:pt x="524168" y="3374199"/>
                </a:lnTo>
                <a:lnTo>
                  <a:pt x="522865" y="3361176"/>
                </a:lnTo>
                <a:lnTo>
                  <a:pt x="523516" y="3342944"/>
                </a:lnTo>
                <a:lnTo>
                  <a:pt x="524168" y="3322108"/>
                </a:lnTo>
                <a:lnTo>
                  <a:pt x="524819" y="3301272"/>
                </a:lnTo>
                <a:lnTo>
                  <a:pt x="525471" y="3284993"/>
                </a:lnTo>
                <a:lnTo>
                  <a:pt x="525471" y="3270668"/>
                </a:lnTo>
                <a:lnTo>
                  <a:pt x="524819" y="3252436"/>
                </a:lnTo>
                <a:lnTo>
                  <a:pt x="524168" y="3234855"/>
                </a:lnTo>
                <a:lnTo>
                  <a:pt x="522865" y="3220530"/>
                </a:lnTo>
                <a:lnTo>
                  <a:pt x="521562" y="3215321"/>
                </a:lnTo>
                <a:lnTo>
                  <a:pt x="520259" y="3210112"/>
                </a:lnTo>
                <a:lnTo>
                  <a:pt x="524168" y="3206205"/>
                </a:lnTo>
                <a:lnTo>
                  <a:pt x="528076" y="3202950"/>
                </a:lnTo>
                <a:lnTo>
                  <a:pt x="531985" y="3202950"/>
                </a:lnTo>
                <a:lnTo>
                  <a:pt x="535243" y="3204252"/>
                </a:lnTo>
                <a:lnTo>
                  <a:pt x="539152" y="3205554"/>
                </a:lnTo>
                <a:lnTo>
                  <a:pt x="543060" y="3207508"/>
                </a:lnTo>
                <a:lnTo>
                  <a:pt x="547621" y="3206856"/>
                </a:lnTo>
                <a:lnTo>
                  <a:pt x="553484" y="3205554"/>
                </a:lnTo>
                <a:lnTo>
                  <a:pt x="556090" y="3204903"/>
                </a:lnTo>
                <a:lnTo>
                  <a:pt x="558696" y="3204252"/>
                </a:lnTo>
                <a:lnTo>
                  <a:pt x="561302" y="3204252"/>
                </a:lnTo>
                <a:lnTo>
                  <a:pt x="563256" y="3204903"/>
                </a:lnTo>
                <a:lnTo>
                  <a:pt x="565211" y="3207508"/>
                </a:lnTo>
                <a:lnTo>
                  <a:pt x="565862" y="3210112"/>
                </a:lnTo>
                <a:lnTo>
                  <a:pt x="565862" y="3213368"/>
                </a:lnTo>
                <a:lnTo>
                  <a:pt x="565862" y="3215321"/>
                </a:lnTo>
                <a:lnTo>
                  <a:pt x="564559" y="3224437"/>
                </a:lnTo>
                <a:lnTo>
                  <a:pt x="563256" y="3232902"/>
                </a:lnTo>
                <a:lnTo>
                  <a:pt x="561953" y="3236809"/>
                </a:lnTo>
                <a:lnTo>
                  <a:pt x="560650" y="3240716"/>
                </a:lnTo>
                <a:lnTo>
                  <a:pt x="560650" y="3243320"/>
                </a:lnTo>
                <a:lnTo>
                  <a:pt x="561302" y="3245925"/>
                </a:lnTo>
                <a:lnTo>
                  <a:pt x="561302" y="3246576"/>
                </a:lnTo>
                <a:lnTo>
                  <a:pt x="561953" y="3247878"/>
                </a:lnTo>
                <a:lnTo>
                  <a:pt x="562605" y="3248529"/>
                </a:lnTo>
                <a:lnTo>
                  <a:pt x="563256" y="3248529"/>
                </a:lnTo>
                <a:lnTo>
                  <a:pt x="564559" y="3250483"/>
                </a:lnTo>
                <a:lnTo>
                  <a:pt x="567816" y="3251785"/>
                </a:lnTo>
                <a:lnTo>
                  <a:pt x="571074" y="3253087"/>
                </a:lnTo>
                <a:lnTo>
                  <a:pt x="573680" y="3253738"/>
                </a:lnTo>
                <a:lnTo>
                  <a:pt x="577589" y="3256343"/>
                </a:lnTo>
                <a:lnTo>
                  <a:pt x="580846" y="3260250"/>
                </a:lnTo>
                <a:lnTo>
                  <a:pt x="584755" y="3263506"/>
                </a:lnTo>
                <a:lnTo>
                  <a:pt x="586709" y="3266110"/>
                </a:lnTo>
                <a:lnTo>
                  <a:pt x="589315" y="3266110"/>
                </a:lnTo>
                <a:lnTo>
                  <a:pt x="591921" y="3266761"/>
                </a:lnTo>
                <a:lnTo>
                  <a:pt x="594527" y="3268063"/>
                </a:lnTo>
                <a:lnTo>
                  <a:pt x="597133" y="3269366"/>
                </a:lnTo>
                <a:lnTo>
                  <a:pt x="599739" y="3277179"/>
                </a:lnTo>
                <a:lnTo>
                  <a:pt x="604950" y="3287598"/>
                </a:lnTo>
                <a:lnTo>
                  <a:pt x="608208" y="3288900"/>
                </a:lnTo>
                <a:lnTo>
                  <a:pt x="612768" y="3290202"/>
                </a:lnTo>
                <a:lnTo>
                  <a:pt x="615374" y="3290853"/>
                </a:lnTo>
                <a:lnTo>
                  <a:pt x="617980" y="3290853"/>
                </a:lnTo>
                <a:lnTo>
                  <a:pt x="620586" y="3290853"/>
                </a:lnTo>
                <a:lnTo>
                  <a:pt x="622540" y="3290202"/>
                </a:lnTo>
                <a:lnTo>
                  <a:pt x="624495" y="3289551"/>
                </a:lnTo>
                <a:lnTo>
                  <a:pt x="625798" y="3288249"/>
                </a:lnTo>
                <a:lnTo>
                  <a:pt x="627752" y="3286295"/>
                </a:lnTo>
                <a:lnTo>
                  <a:pt x="629055" y="3284342"/>
                </a:lnTo>
                <a:lnTo>
                  <a:pt x="631661" y="3279133"/>
                </a:lnTo>
                <a:lnTo>
                  <a:pt x="635570" y="3274575"/>
                </a:lnTo>
                <a:lnTo>
                  <a:pt x="642736" y="3270668"/>
                </a:lnTo>
                <a:lnTo>
                  <a:pt x="650554" y="3266110"/>
                </a:lnTo>
                <a:lnTo>
                  <a:pt x="657068" y="3264157"/>
                </a:lnTo>
                <a:lnTo>
                  <a:pt x="664235" y="3261552"/>
                </a:lnTo>
                <a:lnTo>
                  <a:pt x="672052" y="3258296"/>
                </a:lnTo>
                <a:lnTo>
                  <a:pt x="678567" y="3256343"/>
                </a:lnTo>
                <a:lnTo>
                  <a:pt x="685082" y="3255692"/>
                </a:lnTo>
                <a:lnTo>
                  <a:pt x="692248" y="3255041"/>
                </a:lnTo>
                <a:lnTo>
                  <a:pt x="700066" y="3255041"/>
                </a:lnTo>
                <a:lnTo>
                  <a:pt x="706581" y="3256343"/>
                </a:lnTo>
                <a:lnTo>
                  <a:pt x="709186" y="3256994"/>
                </a:lnTo>
                <a:lnTo>
                  <a:pt x="712444" y="3258948"/>
                </a:lnTo>
                <a:lnTo>
                  <a:pt x="715050" y="3261552"/>
                </a:lnTo>
                <a:lnTo>
                  <a:pt x="717004" y="3263506"/>
                </a:lnTo>
                <a:lnTo>
                  <a:pt x="722216" y="3263506"/>
                </a:lnTo>
                <a:lnTo>
                  <a:pt x="727428" y="3263506"/>
                </a:lnTo>
                <a:lnTo>
                  <a:pt x="732640" y="3264808"/>
                </a:lnTo>
                <a:lnTo>
                  <a:pt x="737851" y="3266110"/>
                </a:lnTo>
                <a:lnTo>
                  <a:pt x="739806" y="3276528"/>
                </a:lnTo>
                <a:lnTo>
                  <a:pt x="742412" y="3284993"/>
                </a:lnTo>
                <a:lnTo>
                  <a:pt x="743715" y="3286946"/>
                </a:lnTo>
                <a:lnTo>
                  <a:pt x="745669" y="3289551"/>
                </a:lnTo>
                <a:lnTo>
                  <a:pt x="748275" y="3291504"/>
                </a:lnTo>
                <a:lnTo>
                  <a:pt x="750229" y="3292156"/>
                </a:lnTo>
                <a:lnTo>
                  <a:pt x="751532" y="3290853"/>
                </a:lnTo>
                <a:lnTo>
                  <a:pt x="752835" y="3288900"/>
                </a:lnTo>
                <a:lnTo>
                  <a:pt x="753487" y="3286295"/>
                </a:lnTo>
                <a:lnTo>
                  <a:pt x="753487" y="3283040"/>
                </a:lnTo>
                <a:lnTo>
                  <a:pt x="752835" y="3277179"/>
                </a:lnTo>
                <a:lnTo>
                  <a:pt x="752835" y="3271970"/>
                </a:lnTo>
                <a:lnTo>
                  <a:pt x="753487" y="3270017"/>
                </a:lnTo>
                <a:lnTo>
                  <a:pt x="753487" y="3266110"/>
                </a:lnTo>
                <a:lnTo>
                  <a:pt x="753487" y="3263506"/>
                </a:lnTo>
                <a:lnTo>
                  <a:pt x="752835" y="3260250"/>
                </a:lnTo>
                <a:lnTo>
                  <a:pt x="752184" y="3256343"/>
                </a:lnTo>
                <a:lnTo>
                  <a:pt x="752184" y="3253738"/>
                </a:lnTo>
                <a:lnTo>
                  <a:pt x="752184" y="3250483"/>
                </a:lnTo>
                <a:lnTo>
                  <a:pt x="752835" y="3248529"/>
                </a:lnTo>
                <a:lnTo>
                  <a:pt x="755441" y="3241367"/>
                </a:lnTo>
                <a:lnTo>
                  <a:pt x="758047" y="3235507"/>
                </a:lnTo>
                <a:lnTo>
                  <a:pt x="757396" y="3233553"/>
                </a:lnTo>
                <a:lnTo>
                  <a:pt x="756093" y="3232251"/>
                </a:lnTo>
                <a:lnTo>
                  <a:pt x="754790" y="3230297"/>
                </a:lnTo>
                <a:lnTo>
                  <a:pt x="752835" y="3228344"/>
                </a:lnTo>
                <a:lnTo>
                  <a:pt x="747624" y="3230949"/>
                </a:lnTo>
                <a:lnTo>
                  <a:pt x="746321" y="3229646"/>
                </a:lnTo>
                <a:lnTo>
                  <a:pt x="745018" y="3227693"/>
                </a:lnTo>
                <a:lnTo>
                  <a:pt x="743715" y="3226391"/>
                </a:lnTo>
                <a:lnTo>
                  <a:pt x="743715" y="3223786"/>
                </a:lnTo>
                <a:lnTo>
                  <a:pt x="743715" y="3219879"/>
                </a:lnTo>
                <a:lnTo>
                  <a:pt x="745018" y="3215321"/>
                </a:lnTo>
                <a:lnTo>
                  <a:pt x="747624" y="3213368"/>
                </a:lnTo>
                <a:lnTo>
                  <a:pt x="751532" y="3211414"/>
                </a:lnTo>
                <a:lnTo>
                  <a:pt x="755441" y="3208810"/>
                </a:lnTo>
                <a:lnTo>
                  <a:pt x="758047" y="3204903"/>
                </a:lnTo>
                <a:lnTo>
                  <a:pt x="760002" y="3203601"/>
                </a:lnTo>
                <a:lnTo>
                  <a:pt x="761304" y="3202299"/>
                </a:lnTo>
                <a:lnTo>
                  <a:pt x="763259" y="3199694"/>
                </a:lnTo>
                <a:lnTo>
                  <a:pt x="764562" y="3197089"/>
                </a:lnTo>
                <a:lnTo>
                  <a:pt x="767168" y="3191880"/>
                </a:lnTo>
                <a:lnTo>
                  <a:pt x="767819" y="3187322"/>
                </a:lnTo>
                <a:lnTo>
                  <a:pt x="765213" y="3183416"/>
                </a:lnTo>
                <a:lnTo>
                  <a:pt x="763259" y="3179509"/>
                </a:lnTo>
                <a:lnTo>
                  <a:pt x="765865" y="3178206"/>
                </a:lnTo>
                <a:lnTo>
                  <a:pt x="769122" y="3177555"/>
                </a:lnTo>
                <a:lnTo>
                  <a:pt x="773031" y="3176904"/>
                </a:lnTo>
                <a:lnTo>
                  <a:pt x="775637" y="3176904"/>
                </a:lnTo>
                <a:lnTo>
                  <a:pt x="778243" y="3178858"/>
                </a:lnTo>
                <a:lnTo>
                  <a:pt x="780849" y="3180811"/>
                </a:lnTo>
                <a:lnTo>
                  <a:pt x="783455" y="3184067"/>
                </a:lnTo>
                <a:lnTo>
                  <a:pt x="785409" y="3187973"/>
                </a:lnTo>
                <a:lnTo>
                  <a:pt x="789318" y="3194485"/>
                </a:lnTo>
                <a:lnTo>
                  <a:pt x="793227" y="3200345"/>
                </a:lnTo>
                <a:lnTo>
                  <a:pt x="802347" y="3207508"/>
                </a:lnTo>
                <a:lnTo>
                  <a:pt x="811468" y="3215321"/>
                </a:lnTo>
                <a:lnTo>
                  <a:pt x="811468" y="3223135"/>
                </a:lnTo>
                <a:lnTo>
                  <a:pt x="811468" y="3230949"/>
                </a:lnTo>
                <a:lnTo>
                  <a:pt x="814074" y="3232251"/>
                </a:lnTo>
                <a:lnTo>
                  <a:pt x="817331" y="3232902"/>
                </a:lnTo>
                <a:lnTo>
                  <a:pt x="821240" y="3232902"/>
                </a:lnTo>
                <a:lnTo>
                  <a:pt x="823846" y="3232902"/>
                </a:lnTo>
                <a:lnTo>
                  <a:pt x="829709" y="3227042"/>
                </a:lnTo>
                <a:lnTo>
                  <a:pt x="834921" y="3223135"/>
                </a:lnTo>
                <a:lnTo>
                  <a:pt x="836876" y="3223786"/>
                </a:lnTo>
                <a:lnTo>
                  <a:pt x="838830" y="3224437"/>
                </a:lnTo>
                <a:lnTo>
                  <a:pt x="841436" y="3226391"/>
                </a:lnTo>
                <a:lnTo>
                  <a:pt x="843390" y="3228344"/>
                </a:lnTo>
                <a:lnTo>
                  <a:pt x="847299" y="3232902"/>
                </a:lnTo>
                <a:lnTo>
                  <a:pt x="849905" y="3235507"/>
                </a:lnTo>
                <a:lnTo>
                  <a:pt x="858374" y="3239413"/>
                </a:lnTo>
                <a:lnTo>
                  <a:pt x="865540" y="3240716"/>
                </a:lnTo>
                <a:lnTo>
                  <a:pt x="872707" y="3247227"/>
                </a:lnTo>
                <a:lnTo>
                  <a:pt x="880524" y="3253738"/>
                </a:lnTo>
                <a:lnTo>
                  <a:pt x="885085" y="3258296"/>
                </a:lnTo>
                <a:lnTo>
                  <a:pt x="890948" y="3262854"/>
                </a:lnTo>
                <a:lnTo>
                  <a:pt x="894205" y="3265459"/>
                </a:lnTo>
                <a:lnTo>
                  <a:pt x="897463" y="3268063"/>
                </a:lnTo>
                <a:lnTo>
                  <a:pt x="900069" y="3269366"/>
                </a:lnTo>
                <a:lnTo>
                  <a:pt x="903326" y="3269366"/>
                </a:lnTo>
                <a:lnTo>
                  <a:pt x="907235" y="3264808"/>
                </a:lnTo>
                <a:lnTo>
                  <a:pt x="911144" y="3258948"/>
                </a:lnTo>
                <a:lnTo>
                  <a:pt x="913098" y="3255692"/>
                </a:lnTo>
                <a:lnTo>
                  <a:pt x="915704" y="3252436"/>
                </a:lnTo>
                <a:lnTo>
                  <a:pt x="917658" y="3248529"/>
                </a:lnTo>
                <a:lnTo>
                  <a:pt x="918310" y="3245925"/>
                </a:lnTo>
                <a:lnTo>
                  <a:pt x="917658" y="3241367"/>
                </a:lnTo>
                <a:lnTo>
                  <a:pt x="915704" y="3236158"/>
                </a:lnTo>
                <a:lnTo>
                  <a:pt x="913750" y="3233553"/>
                </a:lnTo>
                <a:lnTo>
                  <a:pt x="912447" y="3230949"/>
                </a:lnTo>
                <a:lnTo>
                  <a:pt x="910492" y="3229646"/>
                </a:lnTo>
                <a:lnTo>
                  <a:pt x="908538" y="3228344"/>
                </a:lnTo>
                <a:lnTo>
                  <a:pt x="902023" y="3224437"/>
                </a:lnTo>
                <a:lnTo>
                  <a:pt x="892902" y="3220530"/>
                </a:lnTo>
                <a:lnTo>
                  <a:pt x="888994" y="3219879"/>
                </a:lnTo>
                <a:lnTo>
                  <a:pt x="884433" y="3217926"/>
                </a:lnTo>
                <a:lnTo>
                  <a:pt x="879873" y="3215321"/>
                </a:lnTo>
                <a:lnTo>
                  <a:pt x="875313" y="3212717"/>
                </a:lnTo>
                <a:lnTo>
                  <a:pt x="871404" y="3207508"/>
                </a:lnTo>
                <a:lnTo>
                  <a:pt x="867495" y="3200345"/>
                </a:lnTo>
                <a:lnTo>
                  <a:pt x="864238" y="3192531"/>
                </a:lnTo>
                <a:lnTo>
                  <a:pt x="860329" y="3187322"/>
                </a:lnTo>
                <a:lnTo>
                  <a:pt x="855117" y="3184718"/>
                </a:lnTo>
                <a:lnTo>
                  <a:pt x="852511" y="3182113"/>
                </a:lnTo>
                <a:lnTo>
                  <a:pt x="856420" y="3178206"/>
                </a:lnTo>
                <a:lnTo>
                  <a:pt x="866843" y="3168439"/>
                </a:lnTo>
                <a:lnTo>
                  <a:pt x="872707" y="3162579"/>
                </a:lnTo>
                <a:lnTo>
                  <a:pt x="879221" y="3158021"/>
                </a:lnTo>
                <a:lnTo>
                  <a:pt x="882479" y="3156068"/>
                </a:lnTo>
                <a:lnTo>
                  <a:pt x="885085" y="3154765"/>
                </a:lnTo>
                <a:lnTo>
                  <a:pt x="888342" y="3154114"/>
                </a:lnTo>
                <a:lnTo>
                  <a:pt x="890948" y="3153463"/>
                </a:lnTo>
                <a:lnTo>
                  <a:pt x="894857" y="3154765"/>
                </a:lnTo>
                <a:lnTo>
                  <a:pt x="899417" y="3156719"/>
                </a:lnTo>
                <a:lnTo>
                  <a:pt x="904629" y="3159975"/>
                </a:lnTo>
                <a:lnTo>
                  <a:pt x="909841" y="3164533"/>
                </a:lnTo>
                <a:lnTo>
                  <a:pt x="915704" y="3169090"/>
                </a:lnTo>
                <a:lnTo>
                  <a:pt x="920916" y="3172346"/>
                </a:lnTo>
                <a:lnTo>
                  <a:pt x="926128" y="3175602"/>
                </a:lnTo>
                <a:lnTo>
                  <a:pt x="931339" y="3176904"/>
                </a:lnTo>
                <a:lnTo>
                  <a:pt x="934597" y="3177555"/>
                </a:lnTo>
                <a:lnTo>
                  <a:pt x="938506" y="3176904"/>
                </a:lnTo>
                <a:lnTo>
                  <a:pt x="943066" y="3176253"/>
                </a:lnTo>
                <a:lnTo>
                  <a:pt x="948278" y="3174951"/>
                </a:lnTo>
                <a:lnTo>
                  <a:pt x="952838" y="3172997"/>
                </a:lnTo>
                <a:lnTo>
                  <a:pt x="958701" y="3172346"/>
                </a:lnTo>
                <a:lnTo>
                  <a:pt x="963262" y="3171695"/>
                </a:lnTo>
                <a:lnTo>
                  <a:pt x="967822" y="3172346"/>
                </a:lnTo>
                <a:lnTo>
                  <a:pt x="970428" y="3173648"/>
                </a:lnTo>
                <a:lnTo>
                  <a:pt x="973685" y="3176253"/>
                </a:lnTo>
                <a:lnTo>
                  <a:pt x="976943" y="3179509"/>
                </a:lnTo>
                <a:lnTo>
                  <a:pt x="980200" y="3182764"/>
                </a:lnTo>
                <a:lnTo>
                  <a:pt x="985412" y="3190578"/>
                </a:lnTo>
                <a:lnTo>
                  <a:pt x="990624" y="3197741"/>
                </a:lnTo>
                <a:lnTo>
                  <a:pt x="995835" y="3202299"/>
                </a:lnTo>
                <a:lnTo>
                  <a:pt x="1001699" y="3208810"/>
                </a:lnTo>
                <a:lnTo>
                  <a:pt x="1004956" y="3211414"/>
                </a:lnTo>
                <a:lnTo>
                  <a:pt x="1007562" y="3214670"/>
                </a:lnTo>
                <a:lnTo>
                  <a:pt x="1010168" y="3216624"/>
                </a:lnTo>
                <a:lnTo>
                  <a:pt x="1013425" y="3217926"/>
                </a:lnTo>
                <a:lnTo>
                  <a:pt x="1016031" y="3217275"/>
                </a:lnTo>
                <a:lnTo>
                  <a:pt x="1019940" y="3215321"/>
                </a:lnTo>
                <a:lnTo>
                  <a:pt x="1023197" y="3212717"/>
                </a:lnTo>
                <a:lnTo>
                  <a:pt x="1027106" y="3210112"/>
                </a:lnTo>
                <a:lnTo>
                  <a:pt x="1034924" y="3204252"/>
                </a:lnTo>
                <a:lnTo>
                  <a:pt x="1041439" y="3200345"/>
                </a:lnTo>
                <a:lnTo>
                  <a:pt x="1045348" y="3200996"/>
                </a:lnTo>
                <a:lnTo>
                  <a:pt x="1049256" y="3202299"/>
                </a:lnTo>
                <a:lnTo>
                  <a:pt x="1053817" y="3204903"/>
                </a:lnTo>
                <a:lnTo>
                  <a:pt x="1058377" y="3207508"/>
                </a:lnTo>
                <a:lnTo>
                  <a:pt x="1062937" y="3210112"/>
                </a:lnTo>
                <a:lnTo>
                  <a:pt x="1067498" y="3212066"/>
                </a:lnTo>
                <a:lnTo>
                  <a:pt x="1070755" y="3212717"/>
                </a:lnTo>
                <a:lnTo>
                  <a:pt x="1074012" y="3212717"/>
                </a:lnTo>
                <a:lnTo>
                  <a:pt x="1075967" y="3210112"/>
                </a:lnTo>
                <a:lnTo>
                  <a:pt x="1077921" y="3206205"/>
                </a:lnTo>
                <a:lnTo>
                  <a:pt x="1078573" y="3201647"/>
                </a:lnTo>
                <a:lnTo>
                  <a:pt x="1079224" y="3197741"/>
                </a:lnTo>
                <a:lnTo>
                  <a:pt x="1080527" y="3189927"/>
                </a:lnTo>
                <a:lnTo>
                  <a:pt x="1081179" y="3179509"/>
                </a:lnTo>
                <a:lnTo>
                  <a:pt x="1081179" y="3174300"/>
                </a:lnTo>
                <a:lnTo>
                  <a:pt x="1082482" y="3169742"/>
                </a:lnTo>
                <a:lnTo>
                  <a:pt x="1083785" y="3165184"/>
                </a:lnTo>
                <a:lnTo>
                  <a:pt x="1085088" y="3161277"/>
                </a:lnTo>
                <a:lnTo>
                  <a:pt x="1086391" y="3159323"/>
                </a:lnTo>
                <a:lnTo>
                  <a:pt x="1088996" y="3156719"/>
                </a:lnTo>
                <a:lnTo>
                  <a:pt x="1092254" y="3154114"/>
                </a:lnTo>
                <a:lnTo>
                  <a:pt x="1096163" y="3151510"/>
                </a:lnTo>
                <a:lnTo>
                  <a:pt x="1099420" y="3149556"/>
                </a:lnTo>
                <a:lnTo>
                  <a:pt x="1103329" y="3147603"/>
                </a:lnTo>
                <a:lnTo>
                  <a:pt x="1107238" y="3146301"/>
                </a:lnTo>
                <a:lnTo>
                  <a:pt x="1110495" y="3145650"/>
                </a:lnTo>
                <a:lnTo>
                  <a:pt x="1118313" y="3152161"/>
                </a:lnTo>
                <a:lnTo>
                  <a:pt x="1128085" y="3158672"/>
                </a:lnTo>
                <a:lnTo>
                  <a:pt x="1131342" y="3158021"/>
                </a:lnTo>
                <a:lnTo>
                  <a:pt x="1135903" y="3155417"/>
                </a:lnTo>
                <a:lnTo>
                  <a:pt x="1138509" y="3154114"/>
                </a:lnTo>
                <a:lnTo>
                  <a:pt x="1140463" y="3152161"/>
                </a:lnTo>
                <a:lnTo>
                  <a:pt x="1142417" y="3150207"/>
                </a:lnTo>
                <a:lnTo>
                  <a:pt x="1143720" y="3148254"/>
                </a:lnTo>
                <a:lnTo>
                  <a:pt x="1145023" y="3146952"/>
                </a:lnTo>
                <a:lnTo>
                  <a:pt x="1146326" y="3145650"/>
                </a:lnTo>
                <a:lnTo>
                  <a:pt x="1146978" y="3143045"/>
                </a:lnTo>
                <a:lnTo>
                  <a:pt x="1146978" y="3141092"/>
                </a:lnTo>
                <a:lnTo>
                  <a:pt x="1147629" y="3136534"/>
                </a:lnTo>
                <a:lnTo>
                  <a:pt x="1148281" y="3133278"/>
                </a:lnTo>
                <a:lnTo>
                  <a:pt x="1150887" y="3131324"/>
                </a:lnTo>
                <a:lnTo>
                  <a:pt x="1153492" y="3130022"/>
                </a:lnTo>
                <a:lnTo>
                  <a:pt x="1156098" y="3129371"/>
                </a:lnTo>
                <a:lnTo>
                  <a:pt x="1158704" y="3128720"/>
                </a:lnTo>
                <a:lnTo>
                  <a:pt x="1164568" y="3127418"/>
                </a:lnTo>
                <a:lnTo>
                  <a:pt x="1169128" y="3125464"/>
                </a:lnTo>
                <a:lnTo>
                  <a:pt x="1176946" y="3122209"/>
                </a:lnTo>
                <a:lnTo>
                  <a:pt x="1186066" y="3117651"/>
                </a:lnTo>
                <a:lnTo>
                  <a:pt x="1195187" y="3112441"/>
                </a:lnTo>
                <a:lnTo>
                  <a:pt x="1201702" y="3107884"/>
                </a:lnTo>
                <a:lnTo>
                  <a:pt x="1207565" y="3102674"/>
                </a:lnTo>
                <a:lnTo>
                  <a:pt x="1212234" y="3095674"/>
                </a:lnTo>
                <a:lnTo>
                  <a:pt x="1211116" y="3094861"/>
                </a:lnTo>
                <a:lnTo>
                  <a:pt x="1211116" y="3092908"/>
                </a:lnTo>
                <a:lnTo>
                  <a:pt x="1212418" y="3087048"/>
                </a:lnTo>
                <a:lnTo>
                  <a:pt x="1213721" y="3081187"/>
                </a:lnTo>
                <a:lnTo>
                  <a:pt x="1214372" y="3074025"/>
                </a:lnTo>
                <a:lnTo>
                  <a:pt x="1215023" y="3066862"/>
                </a:lnTo>
                <a:lnTo>
                  <a:pt x="1215023" y="3059700"/>
                </a:lnTo>
                <a:lnTo>
                  <a:pt x="1215023" y="3052537"/>
                </a:lnTo>
                <a:lnTo>
                  <a:pt x="1214372" y="3046677"/>
                </a:lnTo>
                <a:lnTo>
                  <a:pt x="1213721" y="3040817"/>
                </a:lnTo>
                <a:lnTo>
                  <a:pt x="1212418" y="3033654"/>
                </a:lnTo>
                <a:lnTo>
                  <a:pt x="1209163" y="3024538"/>
                </a:lnTo>
                <a:lnTo>
                  <a:pt x="1205256" y="3015422"/>
                </a:lnTo>
                <a:lnTo>
                  <a:pt x="1202651" y="3008260"/>
                </a:lnTo>
                <a:lnTo>
                  <a:pt x="1200047" y="3003051"/>
                </a:lnTo>
                <a:lnTo>
                  <a:pt x="1196791" y="2996539"/>
                </a:lnTo>
                <a:lnTo>
                  <a:pt x="1193535" y="2990028"/>
                </a:lnTo>
                <a:lnTo>
                  <a:pt x="1192233" y="2985470"/>
                </a:lnTo>
                <a:lnTo>
                  <a:pt x="1192233" y="2980912"/>
                </a:lnTo>
                <a:lnTo>
                  <a:pt x="1192233" y="2975703"/>
                </a:lnTo>
                <a:lnTo>
                  <a:pt x="1192884" y="2969843"/>
                </a:lnTo>
                <a:lnTo>
                  <a:pt x="1193535" y="2963331"/>
                </a:lnTo>
                <a:lnTo>
                  <a:pt x="1194186" y="2957471"/>
                </a:lnTo>
                <a:lnTo>
                  <a:pt x="1194186" y="2950960"/>
                </a:lnTo>
                <a:lnTo>
                  <a:pt x="1193535" y="2945751"/>
                </a:lnTo>
                <a:lnTo>
                  <a:pt x="1192233" y="2941193"/>
                </a:lnTo>
                <a:lnTo>
                  <a:pt x="1190931" y="2938588"/>
                </a:lnTo>
                <a:lnTo>
                  <a:pt x="1187675" y="2935984"/>
                </a:lnTo>
                <a:lnTo>
                  <a:pt x="1183768" y="2933379"/>
                </a:lnTo>
                <a:lnTo>
                  <a:pt x="1179210" y="2931426"/>
                </a:lnTo>
                <a:lnTo>
                  <a:pt x="1170746" y="2927519"/>
                </a:lnTo>
                <a:lnTo>
                  <a:pt x="1164234" y="2923612"/>
                </a:lnTo>
                <a:lnTo>
                  <a:pt x="1161630" y="2918403"/>
                </a:lnTo>
                <a:lnTo>
                  <a:pt x="1158374" y="2911891"/>
                </a:lnTo>
                <a:lnTo>
                  <a:pt x="1157072" y="2907985"/>
                </a:lnTo>
                <a:lnTo>
                  <a:pt x="1155769" y="2904729"/>
                </a:lnTo>
                <a:lnTo>
                  <a:pt x="1154467" y="2901473"/>
                </a:lnTo>
                <a:lnTo>
                  <a:pt x="1154467" y="2898218"/>
                </a:lnTo>
                <a:lnTo>
                  <a:pt x="1155769" y="2891055"/>
                </a:lnTo>
                <a:lnTo>
                  <a:pt x="1158374" y="2883241"/>
                </a:lnTo>
                <a:lnTo>
                  <a:pt x="1161630" y="2875428"/>
                </a:lnTo>
                <a:lnTo>
                  <a:pt x="1164234" y="2870219"/>
                </a:lnTo>
                <a:lnTo>
                  <a:pt x="1170094" y="2863707"/>
                </a:lnTo>
                <a:lnTo>
                  <a:pt x="1176606" y="2857196"/>
                </a:lnTo>
                <a:lnTo>
                  <a:pt x="1180513" y="2853940"/>
                </a:lnTo>
                <a:lnTo>
                  <a:pt x="1183768" y="2850033"/>
                </a:lnTo>
                <a:lnTo>
                  <a:pt x="1185722" y="2846778"/>
                </a:lnTo>
                <a:lnTo>
                  <a:pt x="1187675" y="2844173"/>
                </a:lnTo>
                <a:lnTo>
                  <a:pt x="1188326" y="2842220"/>
                </a:lnTo>
                <a:lnTo>
                  <a:pt x="1188326" y="2839615"/>
                </a:lnTo>
                <a:lnTo>
                  <a:pt x="1187675" y="2837011"/>
                </a:lnTo>
                <a:lnTo>
                  <a:pt x="1187024" y="2833755"/>
                </a:lnTo>
                <a:lnTo>
                  <a:pt x="1184419" y="2828546"/>
                </a:lnTo>
                <a:lnTo>
                  <a:pt x="1182466" y="2823988"/>
                </a:lnTo>
                <a:lnTo>
                  <a:pt x="1179210" y="2820732"/>
                </a:lnTo>
                <a:lnTo>
                  <a:pt x="1175303" y="2818128"/>
                </a:lnTo>
                <a:lnTo>
                  <a:pt x="1170746" y="2816174"/>
                </a:lnTo>
                <a:lnTo>
                  <a:pt x="1165536" y="2813570"/>
                </a:lnTo>
                <a:lnTo>
                  <a:pt x="1156420" y="2809663"/>
                </a:lnTo>
                <a:lnTo>
                  <a:pt x="1149258" y="2805756"/>
                </a:lnTo>
                <a:lnTo>
                  <a:pt x="1142095" y="2801198"/>
                </a:lnTo>
                <a:lnTo>
                  <a:pt x="1132979" y="2795338"/>
                </a:lnTo>
                <a:lnTo>
                  <a:pt x="1123212" y="2788826"/>
                </a:lnTo>
                <a:lnTo>
                  <a:pt x="1116050" y="2782966"/>
                </a:lnTo>
                <a:lnTo>
                  <a:pt x="1111492" y="2776455"/>
                </a:lnTo>
                <a:lnTo>
                  <a:pt x="1104981" y="2769292"/>
                </a:lnTo>
                <a:lnTo>
                  <a:pt x="1099120" y="2761478"/>
                </a:lnTo>
                <a:lnTo>
                  <a:pt x="1095865" y="2754967"/>
                </a:lnTo>
                <a:lnTo>
                  <a:pt x="1094562" y="2746502"/>
                </a:lnTo>
                <a:lnTo>
                  <a:pt x="1094562" y="2736735"/>
                </a:lnTo>
                <a:lnTo>
                  <a:pt x="1094562" y="2726317"/>
                </a:lnTo>
                <a:lnTo>
                  <a:pt x="1093260" y="2718503"/>
                </a:lnTo>
                <a:lnTo>
                  <a:pt x="1090004" y="2711992"/>
                </a:lnTo>
                <a:lnTo>
                  <a:pt x="1084795" y="2704829"/>
                </a:lnTo>
                <a:lnTo>
                  <a:pt x="1082191" y="2700923"/>
                </a:lnTo>
                <a:lnTo>
                  <a:pt x="1079586" y="2697667"/>
                </a:lnTo>
                <a:lnTo>
                  <a:pt x="1077633" y="2693760"/>
                </a:lnTo>
                <a:lnTo>
                  <a:pt x="1077633" y="2691156"/>
                </a:lnTo>
                <a:lnTo>
                  <a:pt x="1077633" y="2687900"/>
                </a:lnTo>
                <a:lnTo>
                  <a:pt x="1078935" y="2684644"/>
                </a:lnTo>
                <a:lnTo>
                  <a:pt x="1080237" y="2680737"/>
                </a:lnTo>
                <a:lnTo>
                  <a:pt x="1082191" y="2677482"/>
                </a:lnTo>
                <a:lnTo>
                  <a:pt x="1086749" y="2670319"/>
                </a:lnTo>
                <a:lnTo>
                  <a:pt x="1090656" y="2665110"/>
                </a:lnTo>
                <a:lnTo>
                  <a:pt x="1093260" y="2663808"/>
                </a:lnTo>
                <a:lnTo>
                  <a:pt x="1097167" y="2661854"/>
                </a:lnTo>
                <a:lnTo>
                  <a:pt x="1101074" y="2660552"/>
                </a:lnTo>
                <a:lnTo>
                  <a:pt x="1106283" y="2658599"/>
                </a:lnTo>
                <a:lnTo>
                  <a:pt x="1110841" y="2657296"/>
                </a:lnTo>
                <a:lnTo>
                  <a:pt x="1115399" y="2655343"/>
                </a:lnTo>
                <a:lnTo>
                  <a:pt x="1118654" y="2652738"/>
                </a:lnTo>
                <a:lnTo>
                  <a:pt x="1121259" y="2650134"/>
                </a:lnTo>
                <a:lnTo>
                  <a:pt x="1123212" y="2648832"/>
                </a:lnTo>
                <a:lnTo>
                  <a:pt x="1125166" y="2646227"/>
                </a:lnTo>
                <a:lnTo>
                  <a:pt x="1127119" y="2642320"/>
                </a:lnTo>
                <a:lnTo>
                  <a:pt x="1128422" y="2639064"/>
                </a:lnTo>
                <a:lnTo>
                  <a:pt x="1131677" y="2631902"/>
                </a:lnTo>
                <a:lnTo>
                  <a:pt x="1134282" y="2626693"/>
                </a:lnTo>
                <a:lnTo>
                  <a:pt x="1138840" y="2618228"/>
                </a:lnTo>
                <a:lnTo>
                  <a:pt x="1143398" y="2609112"/>
                </a:lnTo>
                <a:lnTo>
                  <a:pt x="1146002" y="2603903"/>
                </a:lnTo>
                <a:lnTo>
                  <a:pt x="1147305" y="2599345"/>
                </a:lnTo>
                <a:lnTo>
                  <a:pt x="1148607" y="2594787"/>
                </a:lnTo>
                <a:lnTo>
                  <a:pt x="1149258" y="2590880"/>
                </a:lnTo>
                <a:lnTo>
                  <a:pt x="1148607" y="2586973"/>
                </a:lnTo>
                <a:lnTo>
                  <a:pt x="1147305" y="2582415"/>
                </a:lnTo>
                <a:lnTo>
                  <a:pt x="1146002" y="2577206"/>
                </a:lnTo>
                <a:lnTo>
                  <a:pt x="1143398" y="2571997"/>
                </a:lnTo>
                <a:lnTo>
                  <a:pt x="1138840" y="2562881"/>
                </a:lnTo>
                <a:lnTo>
                  <a:pt x="1134282" y="2555719"/>
                </a:lnTo>
                <a:lnTo>
                  <a:pt x="1128422" y="2548556"/>
                </a:lnTo>
                <a:lnTo>
                  <a:pt x="1120608" y="2539440"/>
                </a:lnTo>
                <a:lnTo>
                  <a:pt x="1116701" y="2534882"/>
                </a:lnTo>
                <a:lnTo>
                  <a:pt x="1112794" y="2530324"/>
                </a:lnTo>
                <a:lnTo>
                  <a:pt x="1110190" y="2525766"/>
                </a:lnTo>
                <a:lnTo>
                  <a:pt x="1108887" y="2521860"/>
                </a:lnTo>
                <a:lnTo>
                  <a:pt x="1107585" y="2519255"/>
                </a:lnTo>
                <a:lnTo>
                  <a:pt x="1106934" y="2516650"/>
                </a:lnTo>
                <a:lnTo>
                  <a:pt x="1106934" y="2513395"/>
                </a:lnTo>
                <a:lnTo>
                  <a:pt x="1106934" y="2510139"/>
                </a:lnTo>
                <a:lnTo>
                  <a:pt x="1107585" y="2506883"/>
                </a:lnTo>
                <a:lnTo>
                  <a:pt x="1108236" y="2503628"/>
                </a:lnTo>
                <a:lnTo>
                  <a:pt x="1109539" y="2501023"/>
                </a:lnTo>
                <a:lnTo>
                  <a:pt x="1110841" y="2499070"/>
                </a:lnTo>
                <a:lnTo>
                  <a:pt x="1113445" y="2497116"/>
                </a:lnTo>
                <a:lnTo>
                  <a:pt x="1116701" y="2495814"/>
                </a:lnTo>
                <a:lnTo>
                  <a:pt x="1121259" y="2495163"/>
                </a:lnTo>
                <a:lnTo>
                  <a:pt x="1125166" y="2494512"/>
                </a:lnTo>
                <a:lnTo>
                  <a:pt x="1134282" y="2493861"/>
                </a:lnTo>
                <a:lnTo>
                  <a:pt x="1141444" y="2493861"/>
                </a:lnTo>
                <a:lnTo>
                  <a:pt x="1146653" y="2495163"/>
                </a:lnTo>
                <a:lnTo>
                  <a:pt x="1153165" y="2497767"/>
                </a:lnTo>
                <a:lnTo>
                  <a:pt x="1159676" y="2500372"/>
                </a:lnTo>
                <a:lnTo>
                  <a:pt x="1164234" y="2501674"/>
                </a:lnTo>
                <a:lnTo>
                  <a:pt x="1171397" y="2501674"/>
                </a:lnTo>
                <a:lnTo>
                  <a:pt x="1179210" y="2501674"/>
                </a:lnTo>
                <a:lnTo>
                  <a:pt x="1182466" y="2501023"/>
                </a:lnTo>
                <a:lnTo>
                  <a:pt x="1185722" y="2500372"/>
                </a:lnTo>
                <a:lnTo>
                  <a:pt x="1188326" y="2499070"/>
                </a:lnTo>
                <a:lnTo>
                  <a:pt x="1189629" y="2496465"/>
                </a:lnTo>
                <a:lnTo>
                  <a:pt x="1190931" y="2495163"/>
                </a:lnTo>
                <a:lnTo>
                  <a:pt x="1190931" y="2493861"/>
                </a:lnTo>
                <a:lnTo>
                  <a:pt x="1190931" y="2492558"/>
                </a:lnTo>
                <a:lnTo>
                  <a:pt x="1190280" y="2490605"/>
                </a:lnTo>
                <a:lnTo>
                  <a:pt x="1188977" y="2487349"/>
                </a:lnTo>
                <a:lnTo>
                  <a:pt x="1187024" y="2483442"/>
                </a:lnTo>
                <a:lnTo>
                  <a:pt x="1184419" y="2479536"/>
                </a:lnTo>
                <a:lnTo>
                  <a:pt x="1181815" y="2474978"/>
                </a:lnTo>
                <a:lnTo>
                  <a:pt x="1180513" y="2471722"/>
                </a:lnTo>
                <a:lnTo>
                  <a:pt x="1179861" y="2468466"/>
                </a:lnTo>
                <a:lnTo>
                  <a:pt x="1180513" y="2463908"/>
                </a:lnTo>
                <a:lnTo>
                  <a:pt x="1182466" y="2458048"/>
                </a:lnTo>
                <a:lnTo>
                  <a:pt x="1185071" y="2452839"/>
                </a:lnTo>
                <a:lnTo>
                  <a:pt x="1187675" y="2448281"/>
                </a:lnTo>
                <a:lnTo>
                  <a:pt x="1192884" y="2444374"/>
                </a:lnTo>
                <a:lnTo>
                  <a:pt x="1200047" y="2441769"/>
                </a:lnTo>
                <a:lnTo>
                  <a:pt x="1207860" y="2438514"/>
                </a:lnTo>
                <a:lnTo>
                  <a:pt x="1213721" y="2434607"/>
                </a:lnTo>
                <a:lnTo>
                  <a:pt x="1215674" y="2427444"/>
                </a:lnTo>
                <a:lnTo>
                  <a:pt x="1216976" y="2418328"/>
                </a:lnTo>
                <a:lnTo>
                  <a:pt x="1218279" y="2409213"/>
                </a:lnTo>
                <a:lnTo>
                  <a:pt x="1218279" y="2401399"/>
                </a:lnTo>
                <a:lnTo>
                  <a:pt x="1215674" y="2394887"/>
                </a:lnTo>
                <a:lnTo>
                  <a:pt x="1211767" y="2386423"/>
                </a:lnTo>
                <a:lnTo>
                  <a:pt x="1207209" y="2379260"/>
                </a:lnTo>
                <a:lnTo>
                  <a:pt x="1202651" y="2373400"/>
                </a:lnTo>
                <a:lnTo>
                  <a:pt x="1197442" y="2366889"/>
                </a:lnTo>
                <a:lnTo>
                  <a:pt x="1190931" y="2359726"/>
                </a:lnTo>
                <a:lnTo>
                  <a:pt x="1185071" y="2351912"/>
                </a:lnTo>
                <a:lnTo>
                  <a:pt x="1179861" y="2345401"/>
                </a:lnTo>
                <a:lnTo>
                  <a:pt x="1175303" y="2338238"/>
                </a:lnTo>
                <a:lnTo>
                  <a:pt x="1170746" y="2327820"/>
                </a:lnTo>
                <a:lnTo>
                  <a:pt x="1168141" y="2322611"/>
                </a:lnTo>
                <a:lnTo>
                  <a:pt x="1164885" y="2318053"/>
                </a:lnTo>
                <a:lnTo>
                  <a:pt x="1162281" y="2314797"/>
                </a:lnTo>
                <a:lnTo>
                  <a:pt x="1159676" y="2312193"/>
                </a:lnTo>
                <a:lnTo>
                  <a:pt x="1154467" y="2308286"/>
                </a:lnTo>
                <a:lnTo>
                  <a:pt x="1147956" y="2304379"/>
                </a:lnTo>
                <a:lnTo>
                  <a:pt x="1140793" y="2301775"/>
                </a:lnTo>
                <a:lnTo>
                  <a:pt x="1134282" y="2299170"/>
                </a:lnTo>
                <a:lnTo>
                  <a:pt x="1128422" y="2295914"/>
                </a:lnTo>
                <a:lnTo>
                  <a:pt x="1121259" y="2292659"/>
                </a:lnTo>
                <a:lnTo>
                  <a:pt x="1114096" y="2290054"/>
                </a:lnTo>
                <a:lnTo>
                  <a:pt x="1108887" y="2286799"/>
                </a:lnTo>
                <a:lnTo>
                  <a:pt x="1105632" y="2282892"/>
                </a:lnTo>
                <a:lnTo>
                  <a:pt x="1103027" y="2278334"/>
                </a:lnTo>
                <a:lnTo>
                  <a:pt x="1100423" y="2272473"/>
                </a:lnTo>
                <a:lnTo>
                  <a:pt x="1098469" y="2265962"/>
                </a:lnTo>
                <a:lnTo>
                  <a:pt x="1096516" y="2259451"/>
                </a:lnTo>
                <a:lnTo>
                  <a:pt x="1095865" y="2253590"/>
                </a:lnTo>
                <a:lnTo>
                  <a:pt x="1095213" y="2247730"/>
                </a:lnTo>
                <a:lnTo>
                  <a:pt x="1095865" y="2243172"/>
                </a:lnTo>
                <a:lnTo>
                  <a:pt x="1097818" y="2238614"/>
                </a:lnTo>
                <a:lnTo>
                  <a:pt x="1100423" y="2234056"/>
                </a:lnTo>
                <a:lnTo>
                  <a:pt x="1104981" y="2228847"/>
                </a:lnTo>
                <a:lnTo>
                  <a:pt x="1109539" y="2224289"/>
                </a:lnTo>
                <a:lnTo>
                  <a:pt x="1119957" y="2216476"/>
                </a:lnTo>
                <a:lnTo>
                  <a:pt x="1129073" y="2209964"/>
                </a:lnTo>
                <a:lnTo>
                  <a:pt x="1136886" y="2204104"/>
                </a:lnTo>
                <a:lnTo>
                  <a:pt x="1146653" y="2198244"/>
                </a:lnTo>
                <a:lnTo>
                  <a:pt x="1157072" y="2192383"/>
                </a:lnTo>
                <a:lnTo>
                  <a:pt x="1164234" y="2186523"/>
                </a:lnTo>
                <a:lnTo>
                  <a:pt x="1167490" y="2184570"/>
                </a:lnTo>
                <a:lnTo>
                  <a:pt x="1170094" y="2180663"/>
                </a:lnTo>
                <a:lnTo>
                  <a:pt x="1172048" y="2176756"/>
                </a:lnTo>
                <a:lnTo>
                  <a:pt x="1174652" y="2172198"/>
                </a:lnTo>
                <a:lnTo>
                  <a:pt x="1177257" y="2167640"/>
                </a:lnTo>
                <a:lnTo>
                  <a:pt x="1179210" y="2163733"/>
                </a:lnTo>
                <a:lnTo>
                  <a:pt x="1181815" y="2159827"/>
                </a:lnTo>
                <a:lnTo>
                  <a:pt x="1185071" y="2156571"/>
                </a:lnTo>
                <a:lnTo>
                  <a:pt x="1187675" y="2153315"/>
                </a:lnTo>
                <a:lnTo>
                  <a:pt x="1192884" y="2150059"/>
                </a:lnTo>
                <a:lnTo>
                  <a:pt x="1198093" y="2147455"/>
                </a:lnTo>
                <a:lnTo>
                  <a:pt x="1202651" y="2146153"/>
                </a:lnTo>
                <a:lnTo>
                  <a:pt x="1207209" y="2146804"/>
                </a:lnTo>
                <a:lnTo>
                  <a:pt x="1211116" y="2148757"/>
                </a:lnTo>
                <a:lnTo>
                  <a:pt x="1215023" y="2151362"/>
                </a:lnTo>
                <a:lnTo>
                  <a:pt x="1218930" y="2154617"/>
                </a:lnTo>
                <a:lnTo>
                  <a:pt x="1226092" y="2162431"/>
                </a:lnTo>
                <a:lnTo>
                  <a:pt x="1231301" y="2168942"/>
                </a:lnTo>
                <a:lnTo>
                  <a:pt x="1232604" y="2172198"/>
                </a:lnTo>
                <a:lnTo>
                  <a:pt x="1233255" y="2176105"/>
                </a:lnTo>
                <a:lnTo>
                  <a:pt x="1233906" y="2180012"/>
                </a:lnTo>
                <a:lnTo>
                  <a:pt x="1233906" y="2183919"/>
                </a:lnTo>
                <a:lnTo>
                  <a:pt x="1233906" y="2188477"/>
                </a:lnTo>
                <a:lnTo>
                  <a:pt x="1233906" y="2192383"/>
                </a:lnTo>
                <a:lnTo>
                  <a:pt x="1235208" y="2196290"/>
                </a:lnTo>
                <a:lnTo>
                  <a:pt x="1236510" y="2199546"/>
                </a:lnTo>
                <a:lnTo>
                  <a:pt x="1239115" y="2206057"/>
                </a:lnTo>
                <a:lnTo>
                  <a:pt x="1243673" y="2213871"/>
                </a:lnTo>
                <a:lnTo>
                  <a:pt x="1245626" y="2217778"/>
                </a:lnTo>
                <a:lnTo>
                  <a:pt x="1248231" y="2221034"/>
                </a:lnTo>
                <a:lnTo>
                  <a:pt x="1251487" y="2223638"/>
                </a:lnTo>
                <a:lnTo>
                  <a:pt x="1254091" y="2224940"/>
                </a:lnTo>
                <a:lnTo>
                  <a:pt x="1257347" y="2226243"/>
                </a:lnTo>
                <a:lnTo>
                  <a:pt x="1261254" y="2227545"/>
                </a:lnTo>
                <a:lnTo>
                  <a:pt x="1265812" y="2228196"/>
                </a:lnTo>
                <a:lnTo>
                  <a:pt x="1271021" y="2228196"/>
                </a:lnTo>
                <a:lnTo>
                  <a:pt x="1280137" y="2227545"/>
                </a:lnTo>
                <a:lnTo>
                  <a:pt x="1287299" y="2227545"/>
                </a:lnTo>
                <a:lnTo>
                  <a:pt x="1292508" y="2227545"/>
                </a:lnTo>
                <a:lnTo>
                  <a:pt x="1298369" y="2226894"/>
                </a:lnTo>
                <a:lnTo>
                  <a:pt x="1302275" y="2226243"/>
                </a:lnTo>
                <a:lnTo>
                  <a:pt x="1304880" y="2225592"/>
                </a:lnTo>
                <a:lnTo>
                  <a:pt x="1308136" y="2224289"/>
                </a:lnTo>
                <a:lnTo>
                  <a:pt x="1310089" y="2222336"/>
                </a:lnTo>
                <a:lnTo>
                  <a:pt x="1314647" y="2219080"/>
                </a:lnTo>
                <a:lnTo>
                  <a:pt x="1319856" y="2213220"/>
                </a:lnTo>
                <a:lnTo>
                  <a:pt x="1325065" y="2206708"/>
                </a:lnTo>
                <a:lnTo>
                  <a:pt x="1327670" y="2202151"/>
                </a:lnTo>
                <a:lnTo>
                  <a:pt x="1328972" y="2193035"/>
                </a:lnTo>
                <a:lnTo>
                  <a:pt x="1328972" y="2183268"/>
                </a:lnTo>
                <a:lnTo>
                  <a:pt x="1328321" y="2173500"/>
                </a:lnTo>
                <a:lnTo>
                  <a:pt x="1327670" y="2166338"/>
                </a:lnTo>
                <a:lnTo>
                  <a:pt x="1326368" y="2161129"/>
                </a:lnTo>
                <a:lnTo>
                  <a:pt x="1324414" y="2155269"/>
                </a:lnTo>
                <a:lnTo>
                  <a:pt x="1324414" y="2152013"/>
                </a:lnTo>
                <a:lnTo>
                  <a:pt x="1324414" y="2148757"/>
                </a:lnTo>
                <a:lnTo>
                  <a:pt x="1324414" y="2145501"/>
                </a:lnTo>
                <a:lnTo>
                  <a:pt x="1325065" y="2143548"/>
                </a:lnTo>
                <a:lnTo>
                  <a:pt x="1328972" y="2138990"/>
                </a:lnTo>
                <a:lnTo>
                  <a:pt x="1334832" y="2133130"/>
                </a:lnTo>
                <a:lnTo>
                  <a:pt x="1337437" y="2129874"/>
                </a:lnTo>
                <a:lnTo>
                  <a:pt x="1340041" y="2125967"/>
                </a:lnTo>
                <a:lnTo>
                  <a:pt x="1342646" y="2122711"/>
                </a:lnTo>
                <a:lnTo>
                  <a:pt x="1343948" y="2120107"/>
                </a:lnTo>
                <a:lnTo>
                  <a:pt x="1344599" y="2110991"/>
                </a:lnTo>
                <a:lnTo>
                  <a:pt x="1344599" y="2101224"/>
                </a:lnTo>
                <a:lnTo>
                  <a:pt x="1343948" y="2090805"/>
                </a:lnTo>
                <a:lnTo>
                  <a:pt x="1343948" y="2081689"/>
                </a:lnTo>
                <a:lnTo>
                  <a:pt x="1341344" y="2075178"/>
                </a:lnTo>
                <a:lnTo>
                  <a:pt x="1339390" y="2068016"/>
                </a:lnTo>
                <a:lnTo>
                  <a:pt x="1338739" y="2064109"/>
                </a:lnTo>
                <a:lnTo>
                  <a:pt x="1338088" y="2060202"/>
                </a:lnTo>
                <a:lnTo>
                  <a:pt x="1338088" y="2056946"/>
                </a:lnTo>
                <a:lnTo>
                  <a:pt x="1338739" y="2053690"/>
                </a:lnTo>
                <a:lnTo>
                  <a:pt x="1341344" y="2050435"/>
                </a:lnTo>
                <a:lnTo>
                  <a:pt x="1344599" y="2046528"/>
                </a:lnTo>
                <a:lnTo>
                  <a:pt x="1348506" y="2042621"/>
                </a:lnTo>
                <a:lnTo>
                  <a:pt x="1353064" y="2038714"/>
                </a:lnTo>
                <a:lnTo>
                  <a:pt x="1362180" y="2032203"/>
                </a:lnTo>
                <a:lnTo>
                  <a:pt x="1369343" y="2025692"/>
                </a:lnTo>
                <a:lnTo>
                  <a:pt x="1375203" y="2015273"/>
                </a:lnTo>
                <a:lnTo>
                  <a:pt x="1381063" y="2002902"/>
                </a:lnTo>
                <a:lnTo>
                  <a:pt x="1384319" y="1997041"/>
                </a:lnTo>
                <a:lnTo>
                  <a:pt x="1387575" y="1991832"/>
                </a:lnTo>
                <a:lnTo>
                  <a:pt x="1390830" y="1987274"/>
                </a:lnTo>
                <a:lnTo>
                  <a:pt x="1394737" y="1984670"/>
                </a:lnTo>
                <a:lnTo>
                  <a:pt x="1397993" y="1983368"/>
                </a:lnTo>
                <a:lnTo>
                  <a:pt x="1401900" y="1982716"/>
                </a:lnTo>
                <a:lnTo>
                  <a:pt x="1406458" y="1982716"/>
                </a:lnTo>
                <a:lnTo>
                  <a:pt x="1411015" y="1983368"/>
                </a:lnTo>
                <a:lnTo>
                  <a:pt x="1416225" y="1984019"/>
                </a:lnTo>
                <a:lnTo>
                  <a:pt x="1420131" y="1984019"/>
                </a:lnTo>
                <a:lnTo>
                  <a:pt x="1424689" y="1983368"/>
                </a:lnTo>
                <a:lnTo>
                  <a:pt x="1427945" y="1982065"/>
                </a:lnTo>
                <a:lnTo>
                  <a:pt x="1431201" y="1979461"/>
                </a:lnTo>
                <a:lnTo>
                  <a:pt x="1435108" y="1975554"/>
                </a:lnTo>
                <a:lnTo>
                  <a:pt x="1438363" y="1970345"/>
                </a:lnTo>
                <a:lnTo>
                  <a:pt x="1441619" y="1965136"/>
                </a:lnTo>
                <a:lnTo>
                  <a:pt x="1447479" y="1954717"/>
                </a:lnTo>
                <a:lnTo>
                  <a:pt x="1453339" y="1946253"/>
                </a:lnTo>
                <a:lnTo>
                  <a:pt x="1461804" y="1942997"/>
                </a:lnTo>
                <a:lnTo>
                  <a:pt x="1471571" y="1939090"/>
                </a:lnTo>
                <a:lnTo>
                  <a:pt x="1478734" y="1942346"/>
                </a:lnTo>
                <a:lnTo>
                  <a:pt x="1484594" y="1944299"/>
                </a:lnTo>
                <a:lnTo>
                  <a:pt x="1485896" y="1944950"/>
                </a:lnTo>
                <a:lnTo>
                  <a:pt x="1487199" y="1944950"/>
                </a:lnTo>
                <a:lnTo>
                  <a:pt x="1489803" y="1944950"/>
                </a:lnTo>
                <a:lnTo>
                  <a:pt x="1491106" y="1944950"/>
                </a:lnTo>
                <a:lnTo>
                  <a:pt x="1489153" y="1944299"/>
                </a:lnTo>
                <a:lnTo>
                  <a:pt x="1487851" y="1943648"/>
                </a:lnTo>
                <a:lnTo>
                  <a:pt x="1482641" y="1941695"/>
                </a:lnTo>
                <a:lnTo>
                  <a:pt x="1474828" y="1938439"/>
                </a:lnTo>
                <a:lnTo>
                  <a:pt x="1477432" y="1938439"/>
                </a:lnTo>
                <a:lnTo>
                  <a:pt x="1480688" y="1935834"/>
                </a:lnTo>
                <a:lnTo>
                  <a:pt x="1485246" y="1931927"/>
                </a:lnTo>
                <a:lnTo>
                  <a:pt x="1488502" y="1928672"/>
                </a:lnTo>
                <a:lnTo>
                  <a:pt x="1490455" y="1926067"/>
                </a:lnTo>
                <a:lnTo>
                  <a:pt x="1491757" y="1921509"/>
                </a:lnTo>
                <a:lnTo>
                  <a:pt x="1493060" y="1916300"/>
                </a:lnTo>
                <a:lnTo>
                  <a:pt x="1493711" y="1911091"/>
                </a:lnTo>
                <a:lnTo>
                  <a:pt x="1493711" y="1905882"/>
                </a:lnTo>
                <a:lnTo>
                  <a:pt x="1493060" y="1896115"/>
                </a:lnTo>
                <a:lnTo>
                  <a:pt x="1493060" y="1886999"/>
                </a:lnTo>
                <a:lnTo>
                  <a:pt x="1489804" y="1877883"/>
                </a:lnTo>
                <a:lnTo>
                  <a:pt x="1485246" y="1866814"/>
                </a:lnTo>
                <a:lnTo>
                  <a:pt x="1480688" y="1855744"/>
                </a:lnTo>
                <a:lnTo>
                  <a:pt x="1477432" y="1846628"/>
                </a:lnTo>
                <a:lnTo>
                  <a:pt x="1474828" y="1843373"/>
                </a:lnTo>
                <a:lnTo>
                  <a:pt x="1470270" y="1838164"/>
                </a:lnTo>
                <a:lnTo>
                  <a:pt x="1468316" y="1835559"/>
                </a:lnTo>
                <a:lnTo>
                  <a:pt x="1466363" y="1832954"/>
                </a:lnTo>
                <a:lnTo>
                  <a:pt x="1465712" y="1830350"/>
                </a:lnTo>
                <a:lnTo>
                  <a:pt x="1465061" y="1828396"/>
                </a:lnTo>
                <a:lnTo>
                  <a:pt x="1465712" y="1825141"/>
                </a:lnTo>
                <a:lnTo>
                  <a:pt x="1467014" y="1821885"/>
                </a:lnTo>
                <a:lnTo>
                  <a:pt x="1468967" y="1818629"/>
                </a:lnTo>
                <a:lnTo>
                  <a:pt x="1471572" y="1814071"/>
                </a:lnTo>
                <a:lnTo>
                  <a:pt x="1473525" y="1810165"/>
                </a:lnTo>
                <a:lnTo>
                  <a:pt x="1475479" y="1806258"/>
                </a:lnTo>
                <a:lnTo>
                  <a:pt x="1477432" y="1803002"/>
                </a:lnTo>
                <a:lnTo>
                  <a:pt x="1477432" y="1799746"/>
                </a:lnTo>
                <a:lnTo>
                  <a:pt x="1474828" y="1793886"/>
                </a:lnTo>
                <a:lnTo>
                  <a:pt x="1471572" y="1787375"/>
                </a:lnTo>
                <a:lnTo>
                  <a:pt x="1467665" y="1780863"/>
                </a:lnTo>
                <a:lnTo>
                  <a:pt x="1465061" y="1774352"/>
                </a:lnTo>
                <a:lnTo>
                  <a:pt x="1461805" y="1770445"/>
                </a:lnTo>
                <a:lnTo>
                  <a:pt x="1457898" y="1765236"/>
                </a:lnTo>
                <a:lnTo>
                  <a:pt x="1454642" y="1762631"/>
                </a:lnTo>
                <a:lnTo>
                  <a:pt x="1453340" y="1760027"/>
                </a:lnTo>
                <a:lnTo>
                  <a:pt x="1452038" y="1756771"/>
                </a:lnTo>
                <a:lnTo>
                  <a:pt x="1451387" y="1754167"/>
                </a:lnTo>
                <a:lnTo>
                  <a:pt x="1452689" y="1748958"/>
                </a:lnTo>
                <a:lnTo>
                  <a:pt x="1455945" y="1741144"/>
                </a:lnTo>
                <a:lnTo>
                  <a:pt x="1458549" y="1733981"/>
                </a:lnTo>
                <a:lnTo>
                  <a:pt x="1459852" y="1728772"/>
                </a:lnTo>
                <a:lnTo>
                  <a:pt x="1458549" y="1721610"/>
                </a:lnTo>
                <a:lnTo>
                  <a:pt x="1454642" y="1712494"/>
                </a:lnTo>
                <a:lnTo>
                  <a:pt x="1452689" y="1706634"/>
                </a:lnTo>
                <a:lnTo>
                  <a:pt x="1452038" y="1702076"/>
                </a:lnTo>
                <a:lnTo>
                  <a:pt x="1451387" y="1698169"/>
                </a:lnTo>
                <a:lnTo>
                  <a:pt x="1451387" y="1694913"/>
                </a:lnTo>
                <a:lnTo>
                  <a:pt x="1452689" y="1693611"/>
                </a:lnTo>
                <a:lnTo>
                  <a:pt x="1453991" y="1692309"/>
                </a:lnTo>
                <a:lnTo>
                  <a:pt x="1456596" y="1691657"/>
                </a:lnTo>
                <a:lnTo>
                  <a:pt x="1459200" y="1691006"/>
                </a:lnTo>
                <a:lnTo>
                  <a:pt x="1463758" y="1689704"/>
                </a:lnTo>
                <a:lnTo>
                  <a:pt x="1468967" y="1689053"/>
                </a:lnTo>
                <a:lnTo>
                  <a:pt x="1474828" y="1688402"/>
                </a:lnTo>
                <a:lnTo>
                  <a:pt x="1480037" y="1687751"/>
                </a:lnTo>
                <a:lnTo>
                  <a:pt x="1484595" y="1686449"/>
                </a:lnTo>
                <a:lnTo>
                  <a:pt x="1487851" y="1685146"/>
                </a:lnTo>
                <a:lnTo>
                  <a:pt x="1491757" y="1682542"/>
                </a:lnTo>
                <a:lnTo>
                  <a:pt x="1495664" y="1679286"/>
                </a:lnTo>
                <a:lnTo>
                  <a:pt x="1499571" y="1674728"/>
                </a:lnTo>
                <a:lnTo>
                  <a:pt x="1503478" y="1670170"/>
                </a:lnTo>
                <a:lnTo>
                  <a:pt x="1510640" y="1660403"/>
                </a:lnTo>
                <a:lnTo>
                  <a:pt x="1515849" y="1651938"/>
                </a:lnTo>
                <a:lnTo>
                  <a:pt x="1517152" y="1648031"/>
                </a:lnTo>
                <a:lnTo>
                  <a:pt x="1518454" y="1643473"/>
                </a:lnTo>
                <a:lnTo>
                  <a:pt x="1519105" y="1638264"/>
                </a:lnTo>
                <a:lnTo>
                  <a:pt x="1519756" y="1632404"/>
                </a:lnTo>
                <a:lnTo>
                  <a:pt x="1520407" y="1627195"/>
                </a:lnTo>
                <a:lnTo>
                  <a:pt x="1521710" y="1621986"/>
                </a:lnTo>
                <a:lnTo>
                  <a:pt x="1523663" y="1617428"/>
                </a:lnTo>
                <a:lnTo>
                  <a:pt x="1526268" y="1613521"/>
                </a:lnTo>
                <a:lnTo>
                  <a:pt x="1528221" y="1612219"/>
                </a:lnTo>
                <a:lnTo>
                  <a:pt x="1531477" y="1611567"/>
                </a:lnTo>
                <a:lnTo>
                  <a:pt x="1536035" y="1611567"/>
                </a:lnTo>
                <a:lnTo>
                  <a:pt x="1539942" y="1611567"/>
                </a:lnTo>
                <a:lnTo>
                  <a:pt x="1549058" y="1611567"/>
                </a:lnTo>
                <a:lnTo>
                  <a:pt x="1556220" y="1610917"/>
                </a:lnTo>
                <a:lnTo>
                  <a:pt x="1560778" y="1608312"/>
                </a:lnTo>
                <a:lnTo>
                  <a:pt x="1565987" y="1603754"/>
                </a:lnTo>
                <a:lnTo>
                  <a:pt x="1571196" y="1599196"/>
                </a:lnTo>
                <a:lnTo>
                  <a:pt x="1574452" y="1595289"/>
                </a:lnTo>
                <a:lnTo>
                  <a:pt x="1580963" y="1587475"/>
                </a:lnTo>
                <a:lnTo>
                  <a:pt x="1587475" y="1577708"/>
                </a:lnTo>
                <a:lnTo>
                  <a:pt x="1593986" y="1567290"/>
                </a:lnTo>
                <a:lnTo>
                  <a:pt x="1600497" y="1559476"/>
                </a:lnTo>
                <a:lnTo>
                  <a:pt x="1603102" y="1555570"/>
                </a:lnTo>
                <a:lnTo>
                  <a:pt x="1606358" y="1552314"/>
                </a:lnTo>
                <a:lnTo>
                  <a:pt x="1610265" y="1550360"/>
                </a:lnTo>
                <a:lnTo>
                  <a:pt x="1612869" y="1549709"/>
                </a:lnTo>
                <a:lnTo>
                  <a:pt x="1620032" y="1547756"/>
                </a:lnTo>
                <a:lnTo>
                  <a:pt x="1628496" y="1547105"/>
                </a:lnTo>
                <a:lnTo>
                  <a:pt x="1636310" y="1545803"/>
                </a:lnTo>
                <a:lnTo>
                  <a:pt x="1643473" y="1544500"/>
                </a:lnTo>
                <a:lnTo>
                  <a:pt x="1649984" y="1542547"/>
                </a:lnTo>
                <a:lnTo>
                  <a:pt x="1657146" y="1540593"/>
                </a:lnTo>
                <a:lnTo>
                  <a:pt x="1663658" y="1538640"/>
                </a:lnTo>
                <a:lnTo>
                  <a:pt x="1668867" y="1536687"/>
                </a:lnTo>
                <a:lnTo>
                  <a:pt x="1677332" y="1535384"/>
                </a:lnTo>
                <a:lnTo>
                  <a:pt x="1681890" y="1534082"/>
                </a:lnTo>
                <a:lnTo>
                  <a:pt x="1679936" y="1541245"/>
                </a:lnTo>
                <a:lnTo>
                  <a:pt x="1676681" y="1552314"/>
                </a:lnTo>
                <a:lnTo>
                  <a:pt x="1671472" y="1555570"/>
                </a:lnTo>
                <a:lnTo>
                  <a:pt x="1666262" y="1559476"/>
                </a:lnTo>
                <a:lnTo>
                  <a:pt x="1662356" y="1567290"/>
                </a:lnTo>
                <a:lnTo>
                  <a:pt x="1658449" y="1575104"/>
                </a:lnTo>
                <a:lnTo>
                  <a:pt x="1656495" y="1580964"/>
                </a:lnTo>
                <a:lnTo>
                  <a:pt x="1653891" y="1587475"/>
                </a:lnTo>
                <a:lnTo>
                  <a:pt x="1653891" y="1590080"/>
                </a:lnTo>
                <a:lnTo>
                  <a:pt x="1653891" y="1593987"/>
                </a:lnTo>
                <a:lnTo>
                  <a:pt x="1654542" y="1597894"/>
                </a:lnTo>
                <a:lnTo>
                  <a:pt x="1656495" y="1600498"/>
                </a:lnTo>
                <a:lnTo>
                  <a:pt x="1657146" y="1601149"/>
                </a:lnTo>
                <a:lnTo>
                  <a:pt x="1659100" y="1601149"/>
                </a:lnTo>
                <a:lnTo>
                  <a:pt x="1661704" y="1601149"/>
                </a:lnTo>
                <a:lnTo>
                  <a:pt x="1663658" y="1601149"/>
                </a:lnTo>
                <a:lnTo>
                  <a:pt x="1668216" y="1599847"/>
                </a:lnTo>
                <a:lnTo>
                  <a:pt x="1671472" y="1597894"/>
                </a:lnTo>
                <a:lnTo>
                  <a:pt x="1674727" y="1595940"/>
                </a:lnTo>
                <a:lnTo>
                  <a:pt x="1677983" y="1593987"/>
                </a:lnTo>
                <a:lnTo>
                  <a:pt x="1681239" y="1590731"/>
                </a:lnTo>
                <a:lnTo>
                  <a:pt x="1684494" y="1586824"/>
                </a:lnTo>
                <a:lnTo>
                  <a:pt x="1687750" y="1582917"/>
                </a:lnTo>
                <a:lnTo>
                  <a:pt x="1691006" y="1579011"/>
                </a:lnTo>
                <a:lnTo>
                  <a:pt x="1692959" y="1575755"/>
                </a:lnTo>
                <a:lnTo>
                  <a:pt x="1694261" y="1572499"/>
                </a:lnTo>
                <a:lnTo>
                  <a:pt x="1696215" y="1569895"/>
                </a:lnTo>
                <a:lnTo>
                  <a:pt x="1697517" y="1566639"/>
                </a:lnTo>
                <a:lnTo>
                  <a:pt x="1699470" y="1563383"/>
                </a:lnTo>
                <a:lnTo>
                  <a:pt x="1700773" y="1559476"/>
                </a:lnTo>
                <a:lnTo>
                  <a:pt x="1703377" y="1551012"/>
                </a:lnTo>
                <a:lnTo>
                  <a:pt x="1707935" y="1544500"/>
                </a:lnTo>
                <a:lnTo>
                  <a:pt x="1708586" y="1539291"/>
                </a:lnTo>
                <a:lnTo>
                  <a:pt x="1710540" y="1533431"/>
                </a:lnTo>
                <a:lnTo>
                  <a:pt x="1713145" y="1527571"/>
                </a:lnTo>
                <a:lnTo>
                  <a:pt x="1715098" y="1524315"/>
                </a:lnTo>
                <a:lnTo>
                  <a:pt x="1720958" y="1523013"/>
                </a:lnTo>
                <a:lnTo>
                  <a:pt x="1728121" y="1523013"/>
                </a:lnTo>
                <a:lnTo>
                  <a:pt x="1735283" y="1522362"/>
                </a:lnTo>
                <a:lnTo>
                  <a:pt x="1740492" y="1521710"/>
                </a:lnTo>
                <a:lnTo>
                  <a:pt x="1745050" y="1520408"/>
                </a:lnTo>
                <a:lnTo>
                  <a:pt x="1749608" y="1518455"/>
                </a:lnTo>
                <a:lnTo>
                  <a:pt x="1754166" y="1515850"/>
                </a:lnTo>
                <a:lnTo>
                  <a:pt x="1758724" y="1513897"/>
                </a:lnTo>
                <a:lnTo>
                  <a:pt x="1765887" y="1506083"/>
                </a:lnTo>
                <a:lnTo>
                  <a:pt x="1773701" y="1498269"/>
                </a:lnTo>
                <a:lnTo>
                  <a:pt x="1782816" y="1493060"/>
                </a:lnTo>
                <a:lnTo>
                  <a:pt x="1791281" y="1487851"/>
                </a:lnTo>
                <a:lnTo>
                  <a:pt x="1795188" y="1481340"/>
                </a:lnTo>
                <a:lnTo>
                  <a:pt x="1799095" y="1474828"/>
                </a:lnTo>
                <a:lnTo>
                  <a:pt x="1802351" y="1474177"/>
                </a:lnTo>
                <a:lnTo>
                  <a:pt x="1805606" y="1474177"/>
                </a:lnTo>
                <a:lnTo>
                  <a:pt x="1809513" y="1474177"/>
                </a:lnTo>
                <a:lnTo>
                  <a:pt x="1813420" y="1474177"/>
                </a:lnTo>
                <a:lnTo>
                  <a:pt x="1820583" y="1475480"/>
                </a:lnTo>
                <a:lnTo>
                  <a:pt x="1827094" y="1477433"/>
                </a:lnTo>
                <a:lnTo>
                  <a:pt x="1830350" y="1478735"/>
                </a:lnTo>
                <a:lnTo>
                  <a:pt x="1834256" y="1480689"/>
                </a:lnTo>
                <a:lnTo>
                  <a:pt x="1837512" y="1483293"/>
                </a:lnTo>
                <a:lnTo>
                  <a:pt x="1840768" y="1485247"/>
                </a:lnTo>
                <a:lnTo>
                  <a:pt x="1845326" y="1493060"/>
                </a:lnTo>
                <a:lnTo>
                  <a:pt x="1850535" y="1500223"/>
                </a:lnTo>
                <a:lnTo>
                  <a:pt x="1854442" y="1500223"/>
                </a:lnTo>
                <a:lnTo>
                  <a:pt x="1859000" y="1500223"/>
                </a:lnTo>
                <a:lnTo>
                  <a:pt x="1862906" y="1499572"/>
                </a:lnTo>
                <a:lnTo>
                  <a:pt x="1866162" y="1498269"/>
                </a:lnTo>
                <a:lnTo>
                  <a:pt x="1866813" y="1495665"/>
                </a:lnTo>
                <a:lnTo>
                  <a:pt x="1867464" y="1493060"/>
                </a:lnTo>
                <a:lnTo>
                  <a:pt x="1866162" y="1489805"/>
                </a:lnTo>
                <a:lnTo>
                  <a:pt x="1865511" y="1485898"/>
                </a:lnTo>
                <a:lnTo>
                  <a:pt x="1862255" y="1478735"/>
                </a:lnTo>
                <a:lnTo>
                  <a:pt x="1860953" y="1472224"/>
                </a:lnTo>
                <a:lnTo>
                  <a:pt x="1860953" y="1467666"/>
                </a:lnTo>
                <a:lnTo>
                  <a:pt x="1862906" y="1462457"/>
                </a:lnTo>
                <a:lnTo>
                  <a:pt x="1864860" y="1456597"/>
                </a:lnTo>
                <a:lnTo>
                  <a:pt x="1868116" y="1452039"/>
                </a:lnTo>
                <a:lnTo>
                  <a:pt x="1871371" y="1450085"/>
                </a:lnTo>
                <a:lnTo>
                  <a:pt x="1875278" y="1447481"/>
                </a:lnTo>
                <a:lnTo>
                  <a:pt x="1879185" y="1445527"/>
                </a:lnTo>
                <a:lnTo>
                  <a:pt x="1883743" y="1444876"/>
                </a:lnTo>
                <a:lnTo>
                  <a:pt x="1893510" y="1444876"/>
                </a:lnTo>
                <a:lnTo>
                  <a:pt x="1901324" y="1444876"/>
                </a:lnTo>
                <a:lnTo>
                  <a:pt x="1903928" y="1444225"/>
                </a:lnTo>
                <a:lnTo>
                  <a:pt x="1906533" y="1443574"/>
                </a:lnTo>
                <a:lnTo>
                  <a:pt x="1909137" y="1443574"/>
                </a:lnTo>
                <a:lnTo>
                  <a:pt x="1911742" y="1444876"/>
                </a:lnTo>
                <a:lnTo>
                  <a:pt x="1912393" y="1445527"/>
                </a:lnTo>
                <a:lnTo>
                  <a:pt x="1912393" y="1446830"/>
                </a:lnTo>
                <a:lnTo>
                  <a:pt x="1911742" y="1448132"/>
                </a:lnTo>
                <a:lnTo>
                  <a:pt x="1911091" y="1449434"/>
                </a:lnTo>
                <a:lnTo>
                  <a:pt x="1909788" y="1452690"/>
                </a:lnTo>
                <a:lnTo>
                  <a:pt x="1909137" y="1454643"/>
                </a:lnTo>
                <a:lnTo>
                  <a:pt x="1913044" y="1458550"/>
                </a:lnTo>
                <a:lnTo>
                  <a:pt x="1916951" y="1462457"/>
                </a:lnTo>
                <a:lnTo>
                  <a:pt x="1925416" y="1463759"/>
                </a:lnTo>
                <a:lnTo>
                  <a:pt x="1931927" y="1465061"/>
                </a:lnTo>
                <a:lnTo>
                  <a:pt x="1933229" y="1471573"/>
                </a:lnTo>
                <a:lnTo>
                  <a:pt x="1934532" y="1477433"/>
                </a:lnTo>
                <a:lnTo>
                  <a:pt x="1938439" y="1481340"/>
                </a:lnTo>
                <a:lnTo>
                  <a:pt x="1944299" y="1485247"/>
                </a:lnTo>
                <a:lnTo>
                  <a:pt x="1947554" y="1485898"/>
                </a:lnTo>
                <a:lnTo>
                  <a:pt x="1952764" y="1486549"/>
                </a:lnTo>
                <a:lnTo>
                  <a:pt x="1958624" y="1488503"/>
                </a:lnTo>
                <a:lnTo>
                  <a:pt x="1963182" y="1490456"/>
                </a:lnTo>
                <a:lnTo>
                  <a:pt x="1968391" y="1495665"/>
                </a:lnTo>
                <a:lnTo>
                  <a:pt x="1975553" y="1500223"/>
                </a:lnTo>
                <a:lnTo>
                  <a:pt x="1978809" y="1504781"/>
                </a:lnTo>
                <a:lnTo>
                  <a:pt x="1983367" y="1508688"/>
                </a:lnTo>
                <a:lnTo>
                  <a:pt x="1985321" y="1510641"/>
                </a:lnTo>
                <a:lnTo>
                  <a:pt x="1986623" y="1512594"/>
                </a:lnTo>
                <a:lnTo>
                  <a:pt x="1987925" y="1514548"/>
                </a:lnTo>
                <a:lnTo>
                  <a:pt x="1988576" y="1516501"/>
                </a:lnTo>
                <a:lnTo>
                  <a:pt x="1985972" y="1518455"/>
                </a:lnTo>
                <a:lnTo>
                  <a:pt x="1983367" y="1519757"/>
                </a:lnTo>
                <a:lnTo>
                  <a:pt x="1979460" y="1521059"/>
                </a:lnTo>
                <a:lnTo>
                  <a:pt x="1975553" y="1521710"/>
                </a:lnTo>
                <a:lnTo>
                  <a:pt x="1970995" y="1523013"/>
                </a:lnTo>
                <a:lnTo>
                  <a:pt x="1965786" y="1524315"/>
                </a:lnTo>
                <a:lnTo>
                  <a:pt x="1965786" y="1526920"/>
                </a:lnTo>
                <a:lnTo>
                  <a:pt x="1967089" y="1530175"/>
                </a:lnTo>
                <a:lnTo>
                  <a:pt x="1969042" y="1534082"/>
                </a:lnTo>
                <a:lnTo>
                  <a:pt x="1970995" y="1536687"/>
                </a:lnTo>
                <a:lnTo>
                  <a:pt x="1973600" y="1539291"/>
                </a:lnTo>
                <a:lnTo>
                  <a:pt x="1978158" y="1541896"/>
                </a:lnTo>
                <a:lnTo>
                  <a:pt x="1976856" y="1547105"/>
                </a:lnTo>
                <a:lnTo>
                  <a:pt x="1975553" y="1552314"/>
                </a:lnTo>
                <a:lnTo>
                  <a:pt x="1980763" y="1559476"/>
                </a:lnTo>
                <a:lnTo>
                  <a:pt x="1985972" y="1564686"/>
                </a:lnTo>
                <a:lnTo>
                  <a:pt x="1990530" y="1564686"/>
                </a:lnTo>
                <a:lnTo>
                  <a:pt x="1996390" y="1564686"/>
                </a:lnTo>
                <a:lnTo>
                  <a:pt x="2001599" y="1563383"/>
                </a:lnTo>
                <a:lnTo>
                  <a:pt x="2006157" y="1562081"/>
                </a:lnTo>
                <a:lnTo>
                  <a:pt x="2010715" y="1561430"/>
                </a:lnTo>
                <a:lnTo>
                  <a:pt x="2014622" y="1560779"/>
                </a:lnTo>
                <a:lnTo>
                  <a:pt x="2018529" y="1558825"/>
                </a:lnTo>
                <a:lnTo>
                  <a:pt x="2021784" y="1556872"/>
                </a:lnTo>
                <a:lnTo>
                  <a:pt x="2023087" y="1554918"/>
                </a:lnTo>
                <a:lnTo>
                  <a:pt x="2024389" y="1551012"/>
                </a:lnTo>
                <a:lnTo>
                  <a:pt x="2025040" y="1547105"/>
                </a:lnTo>
                <a:lnTo>
                  <a:pt x="2025691" y="1542547"/>
                </a:lnTo>
                <a:lnTo>
                  <a:pt x="2026342" y="1534082"/>
                </a:lnTo>
                <a:lnTo>
                  <a:pt x="2026342" y="1526269"/>
                </a:lnTo>
                <a:lnTo>
                  <a:pt x="2026342" y="1520408"/>
                </a:lnTo>
                <a:lnTo>
                  <a:pt x="2026342" y="1512594"/>
                </a:lnTo>
                <a:lnTo>
                  <a:pt x="2025691" y="1506083"/>
                </a:lnTo>
                <a:lnTo>
                  <a:pt x="2023738" y="1500223"/>
                </a:lnTo>
                <a:lnTo>
                  <a:pt x="2015273" y="1491758"/>
                </a:lnTo>
                <a:lnTo>
                  <a:pt x="2006157" y="1482642"/>
                </a:lnTo>
                <a:lnTo>
                  <a:pt x="2004203" y="1478735"/>
                </a:lnTo>
                <a:lnTo>
                  <a:pt x="2001599" y="1473526"/>
                </a:lnTo>
                <a:lnTo>
                  <a:pt x="1999646" y="1468968"/>
                </a:lnTo>
                <a:lnTo>
                  <a:pt x="1998343" y="1465061"/>
                </a:lnTo>
                <a:lnTo>
                  <a:pt x="2001599" y="1460503"/>
                </a:lnTo>
                <a:lnTo>
                  <a:pt x="2004855" y="1455945"/>
                </a:lnTo>
                <a:lnTo>
                  <a:pt x="2006157" y="1453341"/>
                </a:lnTo>
                <a:lnTo>
                  <a:pt x="2007459" y="1451387"/>
                </a:lnTo>
                <a:lnTo>
                  <a:pt x="2008761" y="1449434"/>
                </a:lnTo>
                <a:lnTo>
                  <a:pt x="2008761" y="1446830"/>
                </a:lnTo>
                <a:lnTo>
                  <a:pt x="2006157" y="1442923"/>
                </a:lnTo>
                <a:lnTo>
                  <a:pt x="2003552" y="1437062"/>
                </a:lnTo>
                <a:lnTo>
                  <a:pt x="2003552" y="1433807"/>
                </a:lnTo>
                <a:lnTo>
                  <a:pt x="2004203" y="1429249"/>
                </a:lnTo>
                <a:lnTo>
                  <a:pt x="2004855" y="1424691"/>
                </a:lnTo>
                <a:lnTo>
                  <a:pt x="2006157" y="1421435"/>
                </a:lnTo>
                <a:lnTo>
                  <a:pt x="2008761" y="1420133"/>
                </a:lnTo>
                <a:lnTo>
                  <a:pt x="2012668" y="1420133"/>
                </a:lnTo>
                <a:lnTo>
                  <a:pt x="2016575" y="1420133"/>
                </a:lnTo>
                <a:lnTo>
                  <a:pt x="2021784" y="1420133"/>
                </a:lnTo>
                <a:lnTo>
                  <a:pt x="2026342" y="1420784"/>
                </a:lnTo>
                <a:lnTo>
                  <a:pt x="2030249" y="1420784"/>
                </a:lnTo>
                <a:lnTo>
                  <a:pt x="2034156" y="1420784"/>
                </a:lnTo>
                <a:lnTo>
                  <a:pt x="2036760" y="1418831"/>
                </a:lnTo>
                <a:lnTo>
                  <a:pt x="2038063" y="1416226"/>
                </a:lnTo>
                <a:lnTo>
                  <a:pt x="2038714" y="1412970"/>
                </a:lnTo>
                <a:lnTo>
                  <a:pt x="2039365" y="1409064"/>
                </a:lnTo>
                <a:lnTo>
                  <a:pt x="2039365" y="1406459"/>
                </a:lnTo>
                <a:lnTo>
                  <a:pt x="2036109" y="1404506"/>
                </a:lnTo>
                <a:lnTo>
                  <a:pt x="2031551" y="1403203"/>
                </a:lnTo>
                <a:lnTo>
                  <a:pt x="2026993" y="1401901"/>
                </a:lnTo>
                <a:lnTo>
                  <a:pt x="2023738" y="1401250"/>
                </a:lnTo>
                <a:lnTo>
                  <a:pt x="2018529" y="1398645"/>
                </a:lnTo>
                <a:lnTo>
                  <a:pt x="2011366" y="1396692"/>
                </a:lnTo>
                <a:lnTo>
                  <a:pt x="2004203" y="1394738"/>
                </a:lnTo>
                <a:lnTo>
                  <a:pt x="1998343" y="1392785"/>
                </a:lnTo>
                <a:lnTo>
                  <a:pt x="1997692" y="1391483"/>
                </a:lnTo>
                <a:lnTo>
                  <a:pt x="1997692" y="1390181"/>
                </a:lnTo>
                <a:lnTo>
                  <a:pt x="1997692" y="1388227"/>
                </a:lnTo>
                <a:lnTo>
                  <a:pt x="1997692" y="1385623"/>
                </a:lnTo>
                <a:lnTo>
                  <a:pt x="1998343" y="1381716"/>
                </a:lnTo>
                <a:lnTo>
                  <a:pt x="1998343" y="1380413"/>
                </a:lnTo>
                <a:lnTo>
                  <a:pt x="2004855" y="1381065"/>
                </a:lnTo>
                <a:lnTo>
                  <a:pt x="2019831" y="1383018"/>
                </a:lnTo>
                <a:lnTo>
                  <a:pt x="2037412" y="1385623"/>
                </a:lnTo>
                <a:lnTo>
                  <a:pt x="2051737" y="1388227"/>
                </a:lnTo>
                <a:lnTo>
                  <a:pt x="2070620" y="1390832"/>
                </a:lnTo>
                <a:lnTo>
                  <a:pt x="2094712" y="1394087"/>
                </a:lnTo>
                <a:lnTo>
                  <a:pt x="2118804" y="1397994"/>
                </a:lnTo>
                <a:lnTo>
                  <a:pt x="2138989" y="1401250"/>
                </a:lnTo>
                <a:lnTo>
                  <a:pt x="2152012" y="1403203"/>
                </a:lnTo>
                <a:lnTo>
                  <a:pt x="2166988" y="1405808"/>
                </a:lnTo>
                <a:lnTo>
                  <a:pt x="2183918" y="1408412"/>
                </a:lnTo>
                <a:lnTo>
                  <a:pt x="2201498" y="1411017"/>
                </a:lnTo>
                <a:lnTo>
                  <a:pt x="2219730" y="1413621"/>
                </a:lnTo>
                <a:lnTo>
                  <a:pt x="2236009" y="1416226"/>
                </a:lnTo>
                <a:lnTo>
                  <a:pt x="2251636" y="1418179"/>
                </a:lnTo>
                <a:lnTo>
                  <a:pt x="2264008" y="1418831"/>
                </a:lnTo>
                <a:lnTo>
                  <a:pt x="2284844" y="1423389"/>
                </a:lnTo>
                <a:lnTo>
                  <a:pt x="2308936" y="1428598"/>
                </a:lnTo>
                <a:lnTo>
                  <a:pt x="2320657" y="1431202"/>
                </a:lnTo>
                <a:lnTo>
                  <a:pt x="2333680" y="1432504"/>
                </a:lnTo>
                <a:lnTo>
                  <a:pt x="2344098" y="1433807"/>
                </a:lnTo>
                <a:lnTo>
                  <a:pt x="2353865" y="1434458"/>
                </a:lnTo>
                <a:lnTo>
                  <a:pt x="2361027" y="1434458"/>
                </a:lnTo>
                <a:lnTo>
                  <a:pt x="2370143" y="1433156"/>
                </a:lnTo>
                <a:lnTo>
                  <a:pt x="2379259" y="1432504"/>
                </a:lnTo>
                <a:lnTo>
                  <a:pt x="2389026" y="1430551"/>
                </a:lnTo>
                <a:lnTo>
                  <a:pt x="2398793" y="1428598"/>
                </a:lnTo>
                <a:lnTo>
                  <a:pt x="2407909" y="1425993"/>
                </a:lnTo>
                <a:lnTo>
                  <a:pt x="2415723" y="1422737"/>
                </a:lnTo>
                <a:lnTo>
                  <a:pt x="2422234" y="1418831"/>
                </a:lnTo>
                <a:lnTo>
                  <a:pt x="2426141" y="1416877"/>
                </a:lnTo>
                <a:lnTo>
                  <a:pt x="2430048" y="1413621"/>
                </a:lnTo>
                <a:lnTo>
                  <a:pt x="2434606" y="1409715"/>
                </a:lnTo>
                <a:lnTo>
                  <a:pt x="2438513" y="1405808"/>
                </a:lnTo>
                <a:lnTo>
                  <a:pt x="2445024" y="1396041"/>
                </a:lnTo>
                <a:lnTo>
                  <a:pt x="2450233" y="1388227"/>
                </a:lnTo>
                <a:lnTo>
                  <a:pt x="2452187" y="1382367"/>
                </a:lnTo>
                <a:lnTo>
                  <a:pt x="2454140" y="1375855"/>
                </a:lnTo>
                <a:lnTo>
                  <a:pt x="2454791" y="1368042"/>
                </a:lnTo>
                <a:lnTo>
                  <a:pt x="2456094" y="1360228"/>
                </a:lnTo>
                <a:lnTo>
                  <a:pt x="2457396" y="1344601"/>
                </a:lnTo>
                <a:lnTo>
                  <a:pt x="2458698" y="1332229"/>
                </a:lnTo>
                <a:lnTo>
                  <a:pt x="2458698" y="1319858"/>
                </a:lnTo>
                <a:lnTo>
                  <a:pt x="2458698" y="1304230"/>
                </a:lnTo>
                <a:lnTo>
                  <a:pt x="2459349" y="1295765"/>
                </a:lnTo>
                <a:lnTo>
                  <a:pt x="2460652" y="1288603"/>
                </a:lnTo>
                <a:lnTo>
                  <a:pt x="2461954" y="1285347"/>
                </a:lnTo>
                <a:lnTo>
                  <a:pt x="2463256" y="1282743"/>
                </a:lnTo>
                <a:lnTo>
                  <a:pt x="2464558" y="1280138"/>
                </a:lnTo>
                <a:lnTo>
                  <a:pt x="2466512" y="1278185"/>
                </a:lnTo>
                <a:lnTo>
                  <a:pt x="2469116" y="1276231"/>
                </a:lnTo>
                <a:lnTo>
                  <a:pt x="2473023" y="1274278"/>
                </a:lnTo>
                <a:lnTo>
                  <a:pt x="2477581" y="1272325"/>
                </a:lnTo>
                <a:lnTo>
                  <a:pt x="2482790" y="1271022"/>
                </a:lnTo>
                <a:lnTo>
                  <a:pt x="2493860" y="1268418"/>
                </a:lnTo>
                <a:lnTo>
                  <a:pt x="2501673" y="1267767"/>
                </a:lnTo>
                <a:lnTo>
                  <a:pt x="2508185" y="1268418"/>
                </a:lnTo>
                <a:lnTo>
                  <a:pt x="2514696" y="1270371"/>
                </a:lnTo>
                <a:lnTo>
                  <a:pt x="2521207" y="1272325"/>
                </a:lnTo>
                <a:lnTo>
                  <a:pt x="2527068" y="1272976"/>
                </a:lnTo>
                <a:lnTo>
                  <a:pt x="2531626" y="1272325"/>
                </a:lnTo>
                <a:lnTo>
                  <a:pt x="2536835" y="1269720"/>
                </a:lnTo>
                <a:lnTo>
                  <a:pt x="2539439" y="1268418"/>
                </a:lnTo>
                <a:lnTo>
                  <a:pt x="2542044" y="1266464"/>
                </a:lnTo>
                <a:lnTo>
                  <a:pt x="2543997" y="1264511"/>
                </a:lnTo>
                <a:lnTo>
                  <a:pt x="2545299" y="1262557"/>
                </a:lnTo>
                <a:lnTo>
                  <a:pt x="2545951" y="1259302"/>
                </a:lnTo>
                <a:lnTo>
                  <a:pt x="2545951" y="1256046"/>
                </a:lnTo>
                <a:lnTo>
                  <a:pt x="2545299" y="1252139"/>
                </a:lnTo>
                <a:lnTo>
                  <a:pt x="2545299" y="1247581"/>
                </a:lnTo>
                <a:lnTo>
                  <a:pt x="2544648" y="1243674"/>
                </a:lnTo>
                <a:lnTo>
                  <a:pt x="2543997" y="1240419"/>
                </a:lnTo>
                <a:lnTo>
                  <a:pt x="2544648" y="1237163"/>
                </a:lnTo>
                <a:lnTo>
                  <a:pt x="2545299" y="1234558"/>
                </a:lnTo>
                <a:lnTo>
                  <a:pt x="2547904" y="1230652"/>
                </a:lnTo>
                <a:lnTo>
                  <a:pt x="2551811" y="1226745"/>
                </a:lnTo>
                <a:lnTo>
                  <a:pt x="2553764" y="1224792"/>
                </a:lnTo>
                <a:lnTo>
                  <a:pt x="2556369" y="1223489"/>
                </a:lnTo>
                <a:lnTo>
                  <a:pt x="2558322" y="1222187"/>
                </a:lnTo>
                <a:lnTo>
                  <a:pt x="2560276" y="1222187"/>
                </a:lnTo>
                <a:lnTo>
                  <a:pt x="2563531" y="1220885"/>
                </a:lnTo>
                <a:lnTo>
                  <a:pt x="2568089" y="1219582"/>
                </a:lnTo>
                <a:lnTo>
                  <a:pt x="2572647" y="1219582"/>
                </a:lnTo>
                <a:lnTo>
                  <a:pt x="2578508" y="1219582"/>
                </a:lnTo>
                <a:lnTo>
                  <a:pt x="2587623" y="1220233"/>
                </a:lnTo>
                <a:lnTo>
                  <a:pt x="2594135" y="1219582"/>
                </a:lnTo>
                <a:lnTo>
                  <a:pt x="2596739" y="1216978"/>
                </a:lnTo>
                <a:lnTo>
                  <a:pt x="2599344" y="1213722"/>
                </a:lnTo>
                <a:lnTo>
                  <a:pt x="2601949" y="1209815"/>
                </a:lnTo>
                <a:lnTo>
                  <a:pt x="2604553" y="1205257"/>
                </a:lnTo>
                <a:lnTo>
                  <a:pt x="2609111" y="1196141"/>
                </a:lnTo>
                <a:lnTo>
                  <a:pt x="2611716" y="1188328"/>
                </a:lnTo>
                <a:lnTo>
                  <a:pt x="2610413" y="1181165"/>
                </a:lnTo>
                <a:lnTo>
                  <a:pt x="2607158" y="1172049"/>
                </a:lnTo>
                <a:lnTo>
                  <a:pt x="2605855" y="1166840"/>
                </a:lnTo>
                <a:lnTo>
                  <a:pt x="2605204" y="1162933"/>
                </a:lnTo>
                <a:lnTo>
                  <a:pt x="2605204" y="1158375"/>
                </a:lnTo>
                <a:lnTo>
                  <a:pt x="2606507" y="1155120"/>
                </a:lnTo>
                <a:lnTo>
                  <a:pt x="2608460" y="1153817"/>
                </a:lnTo>
                <a:lnTo>
                  <a:pt x="2610413" y="1153166"/>
                </a:lnTo>
                <a:lnTo>
                  <a:pt x="2612367" y="1152515"/>
                </a:lnTo>
                <a:lnTo>
                  <a:pt x="2614971" y="1152515"/>
                </a:lnTo>
                <a:lnTo>
                  <a:pt x="2620181" y="1152515"/>
                </a:lnTo>
                <a:lnTo>
                  <a:pt x="2626041" y="1153166"/>
                </a:lnTo>
                <a:lnTo>
                  <a:pt x="2631901" y="1153817"/>
                </a:lnTo>
                <a:lnTo>
                  <a:pt x="2637761" y="1154469"/>
                </a:lnTo>
                <a:lnTo>
                  <a:pt x="2642970" y="1153817"/>
                </a:lnTo>
                <a:lnTo>
                  <a:pt x="2647528" y="1152515"/>
                </a:lnTo>
                <a:lnTo>
                  <a:pt x="2654040" y="1149260"/>
                </a:lnTo>
                <a:lnTo>
                  <a:pt x="2662505" y="1143399"/>
                </a:lnTo>
                <a:lnTo>
                  <a:pt x="2670969" y="1137539"/>
                </a:lnTo>
                <a:lnTo>
                  <a:pt x="2677481" y="1132330"/>
                </a:lnTo>
                <a:lnTo>
                  <a:pt x="2683992" y="1129074"/>
                </a:lnTo>
                <a:lnTo>
                  <a:pt x="2691806" y="1123865"/>
                </a:lnTo>
                <a:lnTo>
                  <a:pt x="2698968" y="1118005"/>
                </a:lnTo>
                <a:lnTo>
                  <a:pt x="2706131" y="1114749"/>
                </a:lnTo>
                <a:lnTo>
                  <a:pt x="2716549" y="1114098"/>
                </a:lnTo>
                <a:lnTo>
                  <a:pt x="2728921" y="1114098"/>
                </a:lnTo>
                <a:lnTo>
                  <a:pt x="2735432" y="1114749"/>
                </a:lnTo>
                <a:lnTo>
                  <a:pt x="2741292" y="1114098"/>
                </a:lnTo>
                <a:lnTo>
                  <a:pt x="2745850" y="1113447"/>
                </a:lnTo>
                <a:lnTo>
                  <a:pt x="2749757" y="1112145"/>
                </a:lnTo>
                <a:lnTo>
                  <a:pt x="2752362" y="1109540"/>
                </a:lnTo>
                <a:lnTo>
                  <a:pt x="2755617" y="1105633"/>
                </a:lnTo>
                <a:lnTo>
                  <a:pt x="2758873" y="1101726"/>
                </a:lnTo>
                <a:lnTo>
                  <a:pt x="2762129" y="1096517"/>
                </a:lnTo>
                <a:lnTo>
                  <a:pt x="2767989" y="1086099"/>
                </a:lnTo>
                <a:lnTo>
                  <a:pt x="2772547" y="1078285"/>
                </a:lnTo>
                <a:lnTo>
                  <a:pt x="2775151" y="1071774"/>
                </a:lnTo>
                <a:lnTo>
                  <a:pt x="2779058" y="1063309"/>
                </a:lnTo>
                <a:lnTo>
                  <a:pt x="2783616" y="1054844"/>
                </a:lnTo>
                <a:lnTo>
                  <a:pt x="2787523" y="1047682"/>
                </a:lnTo>
                <a:lnTo>
                  <a:pt x="2792732" y="1041170"/>
                </a:lnTo>
                <a:lnTo>
                  <a:pt x="2799243" y="1032706"/>
                </a:lnTo>
                <a:lnTo>
                  <a:pt x="2806406" y="1024241"/>
                </a:lnTo>
                <a:lnTo>
                  <a:pt x="2812917" y="1017078"/>
                </a:lnTo>
                <a:lnTo>
                  <a:pt x="2817475" y="1011869"/>
                </a:lnTo>
                <a:lnTo>
                  <a:pt x="2822033" y="1004707"/>
                </a:lnTo>
                <a:lnTo>
                  <a:pt x="2827243" y="997544"/>
                </a:lnTo>
                <a:lnTo>
                  <a:pt x="2831801" y="991684"/>
                </a:lnTo>
                <a:lnTo>
                  <a:pt x="2837009" y="989080"/>
                </a:lnTo>
                <a:lnTo>
                  <a:pt x="2842870" y="986475"/>
                </a:lnTo>
                <a:lnTo>
                  <a:pt x="2850032" y="983219"/>
                </a:lnTo>
                <a:lnTo>
                  <a:pt x="2857195" y="980615"/>
                </a:lnTo>
                <a:lnTo>
                  <a:pt x="2872171" y="976057"/>
                </a:lnTo>
                <a:lnTo>
                  <a:pt x="2885194" y="973452"/>
                </a:lnTo>
                <a:lnTo>
                  <a:pt x="2896263" y="975406"/>
                </a:lnTo>
                <a:lnTo>
                  <a:pt x="2909937" y="978010"/>
                </a:lnTo>
                <a:lnTo>
                  <a:pt x="2917100" y="979963"/>
                </a:lnTo>
                <a:lnTo>
                  <a:pt x="2922960" y="981266"/>
                </a:lnTo>
                <a:lnTo>
                  <a:pt x="2928820" y="981266"/>
                </a:lnTo>
                <a:lnTo>
                  <a:pt x="2933378" y="981266"/>
                </a:lnTo>
                <a:lnTo>
                  <a:pt x="2940541" y="978661"/>
                </a:lnTo>
                <a:lnTo>
                  <a:pt x="2949005" y="975406"/>
                </a:lnTo>
                <a:lnTo>
                  <a:pt x="2958121" y="970848"/>
                </a:lnTo>
                <a:lnTo>
                  <a:pt x="2966586" y="965638"/>
                </a:lnTo>
                <a:lnTo>
                  <a:pt x="2975051" y="960429"/>
                </a:lnTo>
                <a:lnTo>
                  <a:pt x="2982213" y="954569"/>
                </a:lnTo>
                <a:lnTo>
                  <a:pt x="2985469" y="951965"/>
                </a:lnTo>
                <a:lnTo>
                  <a:pt x="2988074" y="948709"/>
                </a:lnTo>
                <a:lnTo>
                  <a:pt x="2990678" y="946104"/>
                </a:lnTo>
                <a:lnTo>
                  <a:pt x="2992632" y="942849"/>
                </a:lnTo>
                <a:lnTo>
                  <a:pt x="2994585" y="937640"/>
                </a:lnTo>
                <a:lnTo>
                  <a:pt x="2995887" y="930477"/>
                </a:lnTo>
                <a:lnTo>
                  <a:pt x="2996539" y="922012"/>
                </a:lnTo>
                <a:lnTo>
                  <a:pt x="2997190" y="913548"/>
                </a:lnTo>
                <a:lnTo>
                  <a:pt x="2997190" y="904431"/>
                </a:lnTo>
                <a:lnTo>
                  <a:pt x="2997841" y="895967"/>
                </a:lnTo>
                <a:lnTo>
                  <a:pt x="2998492" y="888804"/>
                </a:lnTo>
                <a:lnTo>
                  <a:pt x="2999794" y="882293"/>
                </a:lnTo>
                <a:lnTo>
                  <a:pt x="3002399" y="873828"/>
                </a:lnTo>
                <a:lnTo>
                  <a:pt x="3006957" y="863410"/>
                </a:lnTo>
                <a:lnTo>
                  <a:pt x="3009561" y="858201"/>
                </a:lnTo>
                <a:lnTo>
                  <a:pt x="3012166" y="853643"/>
                </a:lnTo>
                <a:lnTo>
                  <a:pt x="3014770" y="849085"/>
                </a:lnTo>
                <a:lnTo>
                  <a:pt x="3018026" y="845829"/>
                </a:lnTo>
                <a:lnTo>
                  <a:pt x="3019979" y="843876"/>
                </a:lnTo>
                <a:lnTo>
                  <a:pt x="3023235" y="842573"/>
                </a:lnTo>
                <a:lnTo>
                  <a:pt x="3027793" y="841271"/>
                </a:lnTo>
                <a:lnTo>
                  <a:pt x="3031700" y="839969"/>
                </a:lnTo>
                <a:lnTo>
                  <a:pt x="3040816" y="837364"/>
                </a:lnTo>
                <a:lnTo>
                  <a:pt x="3047978" y="835411"/>
                </a:lnTo>
                <a:lnTo>
                  <a:pt x="3054490" y="835411"/>
                </a:lnTo>
                <a:lnTo>
                  <a:pt x="3062303" y="835411"/>
                </a:lnTo>
                <a:lnTo>
                  <a:pt x="3069466" y="834760"/>
                </a:lnTo>
                <a:lnTo>
                  <a:pt x="3076629" y="832806"/>
                </a:lnTo>
                <a:lnTo>
                  <a:pt x="3081187" y="828900"/>
                </a:lnTo>
                <a:lnTo>
                  <a:pt x="3085745" y="823039"/>
                </a:lnTo>
                <a:lnTo>
                  <a:pt x="3090302" y="816528"/>
                </a:lnTo>
                <a:lnTo>
                  <a:pt x="3094860" y="812621"/>
                </a:lnTo>
                <a:lnTo>
                  <a:pt x="3100069" y="810668"/>
                </a:lnTo>
                <a:lnTo>
                  <a:pt x="3107883" y="809365"/>
                </a:lnTo>
                <a:lnTo>
                  <a:pt x="3115697" y="808063"/>
                </a:lnTo>
                <a:lnTo>
                  <a:pt x="3122859" y="807412"/>
                </a:lnTo>
                <a:lnTo>
                  <a:pt x="3129371" y="807412"/>
                </a:lnTo>
                <a:lnTo>
                  <a:pt x="3137184" y="808063"/>
                </a:lnTo>
                <a:lnTo>
                  <a:pt x="3144998" y="808714"/>
                </a:lnTo>
                <a:lnTo>
                  <a:pt x="3150207" y="810017"/>
                </a:lnTo>
                <a:lnTo>
                  <a:pt x="3153463" y="811970"/>
                </a:lnTo>
                <a:lnTo>
                  <a:pt x="3156067" y="814574"/>
                </a:lnTo>
                <a:lnTo>
                  <a:pt x="3159323" y="817830"/>
                </a:lnTo>
                <a:lnTo>
                  <a:pt x="3161928" y="821737"/>
                </a:lnTo>
                <a:lnTo>
                  <a:pt x="3164532" y="826295"/>
                </a:lnTo>
                <a:lnTo>
                  <a:pt x="3167788" y="829551"/>
                </a:lnTo>
                <a:lnTo>
                  <a:pt x="3170392" y="833457"/>
                </a:lnTo>
                <a:lnTo>
                  <a:pt x="3173648" y="835411"/>
                </a:lnTo>
                <a:lnTo>
                  <a:pt x="3180811" y="842573"/>
                </a:lnTo>
                <a:lnTo>
                  <a:pt x="3189927" y="850387"/>
                </a:lnTo>
                <a:lnTo>
                  <a:pt x="3200345" y="858201"/>
                </a:lnTo>
                <a:lnTo>
                  <a:pt x="3209461" y="863410"/>
                </a:lnTo>
                <a:lnTo>
                  <a:pt x="3212716" y="864061"/>
                </a:lnTo>
                <a:lnTo>
                  <a:pt x="3216623" y="864712"/>
                </a:lnTo>
                <a:lnTo>
                  <a:pt x="3221181" y="864712"/>
                </a:lnTo>
                <a:lnTo>
                  <a:pt x="3226390" y="864712"/>
                </a:lnTo>
                <a:lnTo>
                  <a:pt x="3235506" y="864061"/>
                </a:lnTo>
                <a:lnTo>
                  <a:pt x="3242669" y="863410"/>
                </a:lnTo>
                <a:lnTo>
                  <a:pt x="3247878" y="863410"/>
                </a:lnTo>
                <a:lnTo>
                  <a:pt x="3254389" y="863410"/>
                </a:lnTo>
                <a:lnTo>
                  <a:pt x="3260249" y="863410"/>
                </a:lnTo>
                <a:lnTo>
                  <a:pt x="3262854" y="863410"/>
                </a:lnTo>
                <a:lnTo>
                  <a:pt x="3261552" y="869270"/>
                </a:lnTo>
                <a:lnTo>
                  <a:pt x="3260249" y="876433"/>
                </a:lnTo>
                <a:lnTo>
                  <a:pt x="3260901" y="881642"/>
                </a:lnTo>
                <a:lnTo>
                  <a:pt x="3262203" y="886851"/>
                </a:lnTo>
                <a:lnTo>
                  <a:pt x="3263505" y="890106"/>
                </a:lnTo>
                <a:lnTo>
                  <a:pt x="3264807" y="892711"/>
                </a:lnTo>
                <a:lnTo>
                  <a:pt x="3266110" y="895316"/>
                </a:lnTo>
                <a:lnTo>
                  <a:pt x="3268063" y="897269"/>
                </a:lnTo>
                <a:lnTo>
                  <a:pt x="3270017" y="897920"/>
                </a:lnTo>
                <a:lnTo>
                  <a:pt x="3273272" y="897920"/>
                </a:lnTo>
                <a:lnTo>
                  <a:pt x="3275877" y="897920"/>
                </a:lnTo>
                <a:lnTo>
                  <a:pt x="3279784" y="897269"/>
                </a:lnTo>
                <a:lnTo>
                  <a:pt x="3283039" y="896618"/>
                </a:lnTo>
                <a:lnTo>
                  <a:pt x="3285644" y="896618"/>
                </a:lnTo>
                <a:lnTo>
                  <a:pt x="3288900" y="896618"/>
                </a:lnTo>
                <a:lnTo>
                  <a:pt x="3290853" y="897269"/>
                </a:lnTo>
                <a:lnTo>
                  <a:pt x="3293458" y="898571"/>
                </a:lnTo>
                <a:lnTo>
                  <a:pt x="3296713" y="900525"/>
                </a:lnTo>
                <a:lnTo>
                  <a:pt x="3299318" y="902478"/>
                </a:lnTo>
                <a:lnTo>
                  <a:pt x="3301922" y="905083"/>
                </a:lnTo>
                <a:lnTo>
                  <a:pt x="3305829" y="910292"/>
                </a:lnTo>
                <a:lnTo>
                  <a:pt x="3308434" y="914850"/>
                </a:lnTo>
                <a:lnTo>
                  <a:pt x="3310387" y="920059"/>
                </a:lnTo>
                <a:lnTo>
                  <a:pt x="3312341" y="926570"/>
                </a:lnTo>
                <a:lnTo>
                  <a:pt x="3313643" y="933082"/>
                </a:lnTo>
                <a:lnTo>
                  <a:pt x="3313643" y="937640"/>
                </a:lnTo>
                <a:lnTo>
                  <a:pt x="3311689" y="944151"/>
                </a:lnTo>
                <a:lnTo>
                  <a:pt x="3309736" y="951314"/>
                </a:lnTo>
                <a:lnTo>
                  <a:pt x="3308434" y="955220"/>
                </a:lnTo>
                <a:lnTo>
                  <a:pt x="3307131" y="958476"/>
                </a:lnTo>
                <a:lnTo>
                  <a:pt x="3305178" y="961080"/>
                </a:lnTo>
                <a:lnTo>
                  <a:pt x="3303876" y="963685"/>
                </a:lnTo>
                <a:lnTo>
                  <a:pt x="3300620" y="964987"/>
                </a:lnTo>
                <a:lnTo>
                  <a:pt x="3296713" y="966941"/>
                </a:lnTo>
                <a:lnTo>
                  <a:pt x="3292807" y="968243"/>
                </a:lnTo>
                <a:lnTo>
                  <a:pt x="3288249" y="968243"/>
                </a:lnTo>
                <a:lnTo>
                  <a:pt x="3285644" y="965638"/>
                </a:lnTo>
                <a:lnTo>
                  <a:pt x="3282388" y="961732"/>
                </a:lnTo>
                <a:lnTo>
                  <a:pt x="3280435" y="959778"/>
                </a:lnTo>
                <a:lnTo>
                  <a:pt x="3279133" y="957174"/>
                </a:lnTo>
                <a:lnTo>
                  <a:pt x="3278481" y="955220"/>
                </a:lnTo>
                <a:lnTo>
                  <a:pt x="3278481" y="953267"/>
                </a:lnTo>
                <a:lnTo>
                  <a:pt x="3277830" y="951314"/>
                </a:lnTo>
                <a:lnTo>
                  <a:pt x="3277179" y="948709"/>
                </a:lnTo>
                <a:lnTo>
                  <a:pt x="3277830" y="946104"/>
                </a:lnTo>
                <a:lnTo>
                  <a:pt x="3278481" y="942849"/>
                </a:lnTo>
                <a:lnTo>
                  <a:pt x="3278481" y="940244"/>
                </a:lnTo>
                <a:lnTo>
                  <a:pt x="3279133" y="937640"/>
                </a:lnTo>
                <a:lnTo>
                  <a:pt x="3279133" y="935035"/>
                </a:lnTo>
                <a:lnTo>
                  <a:pt x="3278481" y="933082"/>
                </a:lnTo>
                <a:lnTo>
                  <a:pt x="3275877" y="933082"/>
                </a:lnTo>
                <a:lnTo>
                  <a:pt x="3273272" y="933082"/>
                </a:lnTo>
                <a:lnTo>
                  <a:pt x="3271319" y="933733"/>
                </a:lnTo>
                <a:lnTo>
                  <a:pt x="3270668" y="935686"/>
                </a:lnTo>
                <a:lnTo>
                  <a:pt x="3268714" y="935686"/>
                </a:lnTo>
                <a:lnTo>
                  <a:pt x="3267412" y="936988"/>
                </a:lnTo>
                <a:lnTo>
                  <a:pt x="3266110" y="938942"/>
                </a:lnTo>
                <a:lnTo>
                  <a:pt x="3264807" y="940895"/>
                </a:lnTo>
                <a:lnTo>
                  <a:pt x="3262203" y="946104"/>
                </a:lnTo>
                <a:lnTo>
                  <a:pt x="3260249" y="950662"/>
                </a:lnTo>
                <a:lnTo>
                  <a:pt x="3260249" y="955220"/>
                </a:lnTo>
                <a:lnTo>
                  <a:pt x="3259598" y="961080"/>
                </a:lnTo>
                <a:lnTo>
                  <a:pt x="3259598" y="966290"/>
                </a:lnTo>
                <a:lnTo>
                  <a:pt x="3260249" y="970848"/>
                </a:lnTo>
                <a:lnTo>
                  <a:pt x="3263505" y="975406"/>
                </a:lnTo>
                <a:lnTo>
                  <a:pt x="3268063" y="979963"/>
                </a:lnTo>
                <a:lnTo>
                  <a:pt x="3273923" y="984521"/>
                </a:lnTo>
                <a:lnTo>
                  <a:pt x="3278481" y="989731"/>
                </a:lnTo>
                <a:lnTo>
                  <a:pt x="3281086" y="991684"/>
                </a:lnTo>
                <a:lnTo>
                  <a:pt x="3284342" y="993637"/>
                </a:lnTo>
                <a:lnTo>
                  <a:pt x="3285644" y="994940"/>
                </a:lnTo>
                <a:lnTo>
                  <a:pt x="3286946" y="996242"/>
                </a:lnTo>
                <a:lnTo>
                  <a:pt x="3288249" y="997544"/>
                </a:lnTo>
                <a:lnTo>
                  <a:pt x="3288249" y="999498"/>
                </a:lnTo>
                <a:lnTo>
                  <a:pt x="3288900" y="1000800"/>
                </a:lnTo>
                <a:lnTo>
                  <a:pt x="3288900" y="1002102"/>
                </a:lnTo>
                <a:lnTo>
                  <a:pt x="3287597" y="1004056"/>
                </a:lnTo>
                <a:lnTo>
                  <a:pt x="3286295" y="1006009"/>
                </a:lnTo>
                <a:lnTo>
                  <a:pt x="3283039" y="1009916"/>
                </a:lnTo>
                <a:lnTo>
                  <a:pt x="3280435" y="1012520"/>
                </a:lnTo>
                <a:lnTo>
                  <a:pt x="3276528" y="1012520"/>
                </a:lnTo>
                <a:lnTo>
                  <a:pt x="3271970" y="1012520"/>
                </a:lnTo>
                <a:lnTo>
                  <a:pt x="3268063" y="1013172"/>
                </a:lnTo>
                <a:lnTo>
                  <a:pt x="3265459" y="1015125"/>
                </a:lnTo>
                <a:lnTo>
                  <a:pt x="3255692" y="1018381"/>
                </a:lnTo>
                <a:lnTo>
                  <a:pt x="3247878" y="1022287"/>
                </a:lnTo>
                <a:lnTo>
                  <a:pt x="3243320" y="1021636"/>
                </a:lnTo>
                <a:lnTo>
                  <a:pt x="3238762" y="1019032"/>
                </a:lnTo>
                <a:lnTo>
                  <a:pt x="3236157" y="1017729"/>
                </a:lnTo>
                <a:lnTo>
                  <a:pt x="3234204" y="1017078"/>
                </a:lnTo>
                <a:lnTo>
                  <a:pt x="3231599" y="1017078"/>
                </a:lnTo>
                <a:lnTo>
                  <a:pt x="3229646" y="1017078"/>
                </a:lnTo>
                <a:lnTo>
                  <a:pt x="3229646" y="1019683"/>
                </a:lnTo>
                <a:lnTo>
                  <a:pt x="3228995" y="1022287"/>
                </a:lnTo>
                <a:lnTo>
                  <a:pt x="3228995" y="1025543"/>
                </a:lnTo>
                <a:lnTo>
                  <a:pt x="3229646" y="1027497"/>
                </a:lnTo>
                <a:lnTo>
                  <a:pt x="3230297" y="1028148"/>
                </a:lnTo>
                <a:lnTo>
                  <a:pt x="3231599" y="1028799"/>
                </a:lnTo>
                <a:lnTo>
                  <a:pt x="3233553" y="1029450"/>
                </a:lnTo>
                <a:lnTo>
                  <a:pt x="3235506" y="1030101"/>
                </a:lnTo>
                <a:lnTo>
                  <a:pt x="3240715" y="1030101"/>
                </a:lnTo>
                <a:lnTo>
                  <a:pt x="3245273" y="1030101"/>
                </a:lnTo>
                <a:lnTo>
                  <a:pt x="3247878" y="1030752"/>
                </a:lnTo>
                <a:lnTo>
                  <a:pt x="3251134" y="1030752"/>
                </a:lnTo>
                <a:lnTo>
                  <a:pt x="3254389" y="1030752"/>
                </a:lnTo>
                <a:lnTo>
                  <a:pt x="3257645" y="1030101"/>
                </a:lnTo>
                <a:lnTo>
                  <a:pt x="3260901" y="1029450"/>
                </a:lnTo>
                <a:lnTo>
                  <a:pt x="3264156" y="1029450"/>
                </a:lnTo>
                <a:lnTo>
                  <a:pt x="3267412" y="1029450"/>
                </a:lnTo>
                <a:lnTo>
                  <a:pt x="3270668" y="1030101"/>
                </a:lnTo>
                <a:lnTo>
                  <a:pt x="3277179" y="1034008"/>
                </a:lnTo>
                <a:lnTo>
                  <a:pt x="3283039" y="1037915"/>
                </a:lnTo>
                <a:lnTo>
                  <a:pt x="3286946" y="1046380"/>
                </a:lnTo>
                <a:lnTo>
                  <a:pt x="3290853" y="1055496"/>
                </a:lnTo>
                <a:lnTo>
                  <a:pt x="3294760" y="1062658"/>
                </a:lnTo>
                <a:lnTo>
                  <a:pt x="3299318" y="1070472"/>
                </a:lnTo>
                <a:lnTo>
                  <a:pt x="3303225" y="1078936"/>
                </a:lnTo>
                <a:lnTo>
                  <a:pt x="3306480" y="1086099"/>
                </a:lnTo>
                <a:lnTo>
                  <a:pt x="3311038" y="1093262"/>
                </a:lnTo>
                <a:lnTo>
                  <a:pt x="3317550" y="1101075"/>
                </a:lnTo>
                <a:lnTo>
                  <a:pt x="3324061" y="1109540"/>
                </a:lnTo>
                <a:lnTo>
                  <a:pt x="3329921" y="1117354"/>
                </a:lnTo>
                <a:lnTo>
                  <a:pt x="3331224" y="1121912"/>
                </a:lnTo>
                <a:lnTo>
                  <a:pt x="3333177" y="1127772"/>
                </a:lnTo>
                <a:lnTo>
                  <a:pt x="3334479" y="1134283"/>
                </a:lnTo>
                <a:lnTo>
                  <a:pt x="3334479" y="1140143"/>
                </a:lnTo>
                <a:lnTo>
                  <a:pt x="3333828" y="1147306"/>
                </a:lnTo>
                <a:lnTo>
                  <a:pt x="3330573" y="1157073"/>
                </a:lnTo>
                <a:lnTo>
                  <a:pt x="3327317" y="1166840"/>
                </a:lnTo>
                <a:lnTo>
                  <a:pt x="3324061" y="1175956"/>
                </a:lnTo>
                <a:lnTo>
                  <a:pt x="3323410" y="1182467"/>
                </a:lnTo>
                <a:lnTo>
                  <a:pt x="3322759" y="1190932"/>
                </a:lnTo>
                <a:lnTo>
                  <a:pt x="3322108" y="1200048"/>
                </a:lnTo>
                <a:lnTo>
                  <a:pt x="3321457" y="1206560"/>
                </a:lnTo>
                <a:lnTo>
                  <a:pt x="3322108" y="1221536"/>
                </a:lnTo>
                <a:lnTo>
                  <a:pt x="3322759" y="1240419"/>
                </a:lnTo>
                <a:lnTo>
                  <a:pt x="3323410" y="1259302"/>
                </a:lnTo>
                <a:lnTo>
                  <a:pt x="3324061" y="1275580"/>
                </a:lnTo>
                <a:lnTo>
                  <a:pt x="3324061" y="1285347"/>
                </a:lnTo>
                <a:lnTo>
                  <a:pt x="3323410" y="1297719"/>
                </a:lnTo>
                <a:lnTo>
                  <a:pt x="3322759" y="1309440"/>
                </a:lnTo>
                <a:lnTo>
                  <a:pt x="3321457" y="1319206"/>
                </a:lnTo>
                <a:lnTo>
                  <a:pt x="3320805" y="1325718"/>
                </a:lnTo>
                <a:lnTo>
                  <a:pt x="3318852" y="1333531"/>
                </a:lnTo>
                <a:lnTo>
                  <a:pt x="3316899" y="1340694"/>
                </a:lnTo>
                <a:lnTo>
                  <a:pt x="3316247" y="1347206"/>
                </a:lnTo>
                <a:lnTo>
                  <a:pt x="3314945" y="1351763"/>
                </a:lnTo>
                <a:lnTo>
                  <a:pt x="3315596" y="1357624"/>
                </a:lnTo>
                <a:lnTo>
                  <a:pt x="3316247" y="1364135"/>
                </a:lnTo>
                <a:lnTo>
                  <a:pt x="3316247" y="1369995"/>
                </a:lnTo>
                <a:lnTo>
                  <a:pt x="3316899" y="1377158"/>
                </a:lnTo>
                <a:lnTo>
                  <a:pt x="3318852" y="1385623"/>
                </a:lnTo>
                <a:lnTo>
                  <a:pt x="3321457" y="1394738"/>
                </a:lnTo>
                <a:lnTo>
                  <a:pt x="3324061" y="1403854"/>
                </a:lnTo>
                <a:lnTo>
                  <a:pt x="3323410" y="1409064"/>
                </a:lnTo>
                <a:lnTo>
                  <a:pt x="3322759" y="1415575"/>
                </a:lnTo>
                <a:lnTo>
                  <a:pt x="3322108" y="1422737"/>
                </a:lnTo>
                <a:lnTo>
                  <a:pt x="3321457" y="1429249"/>
                </a:lnTo>
                <a:lnTo>
                  <a:pt x="3320154" y="1440969"/>
                </a:lnTo>
                <a:lnTo>
                  <a:pt x="3320154" y="1455945"/>
                </a:lnTo>
                <a:lnTo>
                  <a:pt x="3320154" y="1470922"/>
                </a:lnTo>
                <a:lnTo>
                  <a:pt x="3318852" y="1482642"/>
                </a:lnTo>
                <a:lnTo>
                  <a:pt x="3314945" y="1492409"/>
                </a:lnTo>
                <a:lnTo>
                  <a:pt x="3311038" y="1500223"/>
                </a:lnTo>
                <a:lnTo>
                  <a:pt x="3303876" y="1508688"/>
                </a:lnTo>
                <a:lnTo>
                  <a:pt x="3296062" y="1516501"/>
                </a:lnTo>
                <a:lnTo>
                  <a:pt x="3293458" y="1521710"/>
                </a:lnTo>
                <a:lnTo>
                  <a:pt x="3290853" y="1528222"/>
                </a:lnTo>
                <a:lnTo>
                  <a:pt x="3288249" y="1535384"/>
                </a:lnTo>
                <a:lnTo>
                  <a:pt x="3285644" y="1541896"/>
                </a:lnTo>
                <a:lnTo>
                  <a:pt x="3283691" y="1545803"/>
                </a:lnTo>
                <a:lnTo>
                  <a:pt x="3280435" y="1550360"/>
                </a:lnTo>
                <a:lnTo>
                  <a:pt x="3277179" y="1554267"/>
                </a:lnTo>
                <a:lnTo>
                  <a:pt x="3273272" y="1556872"/>
                </a:lnTo>
                <a:lnTo>
                  <a:pt x="3265459" y="1560779"/>
                </a:lnTo>
                <a:lnTo>
                  <a:pt x="3255040" y="1564686"/>
                </a:lnTo>
                <a:lnTo>
                  <a:pt x="3245925" y="1567290"/>
                </a:lnTo>
                <a:lnTo>
                  <a:pt x="3234855" y="1571197"/>
                </a:lnTo>
                <a:lnTo>
                  <a:pt x="3223786" y="1574453"/>
                </a:lnTo>
                <a:lnTo>
                  <a:pt x="3214670" y="1577708"/>
                </a:lnTo>
                <a:lnTo>
                  <a:pt x="3204903" y="1576406"/>
                </a:lnTo>
                <a:lnTo>
                  <a:pt x="3191880" y="1575104"/>
                </a:lnTo>
                <a:lnTo>
                  <a:pt x="3179508" y="1573150"/>
                </a:lnTo>
                <a:lnTo>
                  <a:pt x="3168439" y="1572499"/>
                </a:lnTo>
                <a:lnTo>
                  <a:pt x="3162579" y="1573150"/>
                </a:lnTo>
                <a:lnTo>
                  <a:pt x="3155416" y="1574453"/>
                </a:lnTo>
                <a:lnTo>
                  <a:pt x="3150858" y="1575104"/>
                </a:lnTo>
                <a:lnTo>
                  <a:pt x="3146951" y="1575755"/>
                </a:lnTo>
                <a:lnTo>
                  <a:pt x="3143696" y="1575755"/>
                </a:lnTo>
                <a:lnTo>
                  <a:pt x="3140440" y="1575104"/>
                </a:lnTo>
                <a:lnTo>
                  <a:pt x="3135882" y="1574453"/>
                </a:lnTo>
                <a:lnTo>
                  <a:pt x="3131324" y="1573150"/>
                </a:lnTo>
                <a:lnTo>
                  <a:pt x="3126115" y="1571197"/>
                </a:lnTo>
                <a:lnTo>
                  <a:pt x="3120255" y="1569244"/>
                </a:lnTo>
                <a:lnTo>
                  <a:pt x="3109837" y="1564035"/>
                </a:lnTo>
                <a:lnTo>
                  <a:pt x="3102023" y="1559476"/>
                </a:lnTo>
                <a:lnTo>
                  <a:pt x="3095511" y="1554267"/>
                </a:lnTo>
                <a:lnTo>
                  <a:pt x="3087047" y="1547756"/>
                </a:lnTo>
                <a:lnTo>
                  <a:pt x="3078582" y="1540593"/>
                </a:lnTo>
                <a:lnTo>
                  <a:pt x="3070768" y="1534082"/>
                </a:lnTo>
                <a:lnTo>
                  <a:pt x="3064257" y="1526269"/>
                </a:lnTo>
                <a:lnTo>
                  <a:pt x="3056443" y="1515850"/>
                </a:lnTo>
                <a:lnTo>
                  <a:pt x="3051885" y="1509990"/>
                </a:lnTo>
                <a:lnTo>
                  <a:pt x="3048629" y="1504130"/>
                </a:lnTo>
                <a:lnTo>
                  <a:pt x="3045374" y="1498269"/>
                </a:lnTo>
                <a:lnTo>
                  <a:pt x="3043421" y="1493060"/>
                </a:lnTo>
                <a:lnTo>
                  <a:pt x="3038863" y="1485898"/>
                </a:lnTo>
                <a:lnTo>
                  <a:pt x="3034305" y="1477433"/>
                </a:lnTo>
                <a:lnTo>
                  <a:pt x="3030398" y="1468968"/>
                </a:lnTo>
                <a:lnTo>
                  <a:pt x="3027793" y="1462457"/>
                </a:lnTo>
                <a:lnTo>
                  <a:pt x="3025840" y="1455294"/>
                </a:lnTo>
                <a:lnTo>
                  <a:pt x="3023886" y="1446830"/>
                </a:lnTo>
                <a:lnTo>
                  <a:pt x="3021933" y="1437714"/>
                </a:lnTo>
                <a:lnTo>
                  <a:pt x="3019979" y="1429249"/>
                </a:lnTo>
                <a:lnTo>
                  <a:pt x="3018026" y="1421435"/>
                </a:lnTo>
                <a:lnTo>
                  <a:pt x="3016724" y="1411668"/>
                </a:lnTo>
                <a:lnTo>
                  <a:pt x="3014770" y="1401250"/>
                </a:lnTo>
                <a:lnTo>
                  <a:pt x="3012817" y="1392785"/>
                </a:lnTo>
                <a:lnTo>
                  <a:pt x="3009561" y="1388227"/>
                </a:lnTo>
                <a:lnTo>
                  <a:pt x="3005003" y="1383018"/>
                </a:lnTo>
                <a:lnTo>
                  <a:pt x="3000445" y="1377158"/>
                </a:lnTo>
                <a:lnTo>
                  <a:pt x="2997190" y="1372600"/>
                </a:lnTo>
                <a:lnTo>
                  <a:pt x="2994585" y="1366089"/>
                </a:lnTo>
                <a:lnTo>
                  <a:pt x="2991329" y="1358926"/>
                </a:lnTo>
                <a:lnTo>
                  <a:pt x="2988725" y="1352414"/>
                </a:lnTo>
                <a:lnTo>
                  <a:pt x="2987423" y="1347206"/>
                </a:lnTo>
                <a:lnTo>
                  <a:pt x="2986120" y="1340694"/>
                </a:lnTo>
                <a:lnTo>
                  <a:pt x="2986120" y="1333531"/>
                </a:lnTo>
                <a:lnTo>
                  <a:pt x="2986771" y="1325718"/>
                </a:lnTo>
                <a:lnTo>
                  <a:pt x="2987423" y="1319206"/>
                </a:lnTo>
                <a:lnTo>
                  <a:pt x="2988725" y="1311393"/>
                </a:lnTo>
                <a:lnTo>
                  <a:pt x="2990027" y="1304230"/>
                </a:lnTo>
                <a:lnTo>
                  <a:pt x="2983516" y="1298370"/>
                </a:lnTo>
                <a:lnTo>
                  <a:pt x="2979609" y="1293161"/>
                </a:lnTo>
                <a:lnTo>
                  <a:pt x="2980911" y="1284696"/>
                </a:lnTo>
                <a:lnTo>
                  <a:pt x="2982213" y="1278185"/>
                </a:lnTo>
                <a:lnTo>
                  <a:pt x="2984167" y="1275580"/>
                </a:lnTo>
                <a:lnTo>
                  <a:pt x="2986771" y="1272976"/>
                </a:lnTo>
                <a:lnTo>
                  <a:pt x="2988725" y="1270371"/>
                </a:lnTo>
                <a:lnTo>
                  <a:pt x="2990027" y="1267767"/>
                </a:lnTo>
                <a:lnTo>
                  <a:pt x="2990027" y="1262557"/>
                </a:lnTo>
                <a:lnTo>
                  <a:pt x="2990027" y="1257999"/>
                </a:lnTo>
                <a:lnTo>
                  <a:pt x="2984818" y="1254093"/>
                </a:lnTo>
                <a:lnTo>
                  <a:pt x="2979609" y="1250186"/>
                </a:lnTo>
                <a:lnTo>
                  <a:pt x="2977655" y="1245628"/>
                </a:lnTo>
                <a:lnTo>
                  <a:pt x="2976353" y="1239768"/>
                </a:lnTo>
                <a:lnTo>
                  <a:pt x="2975051" y="1233256"/>
                </a:lnTo>
                <a:lnTo>
                  <a:pt x="2974400" y="1227396"/>
                </a:lnTo>
                <a:lnTo>
                  <a:pt x="2973749" y="1224792"/>
                </a:lnTo>
                <a:lnTo>
                  <a:pt x="2973749" y="1222187"/>
                </a:lnTo>
                <a:lnTo>
                  <a:pt x="2973097" y="1218931"/>
                </a:lnTo>
                <a:lnTo>
                  <a:pt x="2973749" y="1215675"/>
                </a:lnTo>
                <a:lnTo>
                  <a:pt x="2974400" y="1209164"/>
                </a:lnTo>
                <a:lnTo>
                  <a:pt x="2974400" y="1204606"/>
                </a:lnTo>
                <a:lnTo>
                  <a:pt x="2975051" y="1198095"/>
                </a:lnTo>
                <a:lnTo>
                  <a:pt x="2975702" y="1189630"/>
                </a:lnTo>
                <a:lnTo>
                  <a:pt x="2976353" y="1182467"/>
                </a:lnTo>
                <a:lnTo>
                  <a:pt x="2977004" y="1175956"/>
                </a:lnTo>
                <a:lnTo>
                  <a:pt x="2977004" y="1172700"/>
                </a:lnTo>
                <a:lnTo>
                  <a:pt x="2977655" y="1167491"/>
                </a:lnTo>
                <a:lnTo>
                  <a:pt x="2978307" y="1162282"/>
                </a:lnTo>
                <a:lnTo>
                  <a:pt x="2979609" y="1157724"/>
                </a:lnTo>
                <a:lnTo>
                  <a:pt x="2980911" y="1149260"/>
                </a:lnTo>
                <a:lnTo>
                  <a:pt x="2982213" y="1140143"/>
                </a:lnTo>
                <a:lnTo>
                  <a:pt x="2982213" y="1137539"/>
                </a:lnTo>
                <a:lnTo>
                  <a:pt x="2982865" y="1134934"/>
                </a:lnTo>
                <a:lnTo>
                  <a:pt x="2983516" y="1132330"/>
                </a:lnTo>
                <a:lnTo>
                  <a:pt x="2982213" y="1129725"/>
                </a:lnTo>
                <a:lnTo>
                  <a:pt x="2979609" y="1130377"/>
                </a:lnTo>
                <a:lnTo>
                  <a:pt x="2977004" y="1131679"/>
                </a:lnTo>
                <a:lnTo>
                  <a:pt x="2974400" y="1132981"/>
                </a:lnTo>
                <a:lnTo>
                  <a:pt x="2971795" y="1134934"/>
                </a:lnTo>
                <a:lnTo>
                  <a:pt x="2967888" y="1141446"/>
                </a:lnTo>
                <a:lnTo>
                  <a:pt x="2964633" y="1147957"/>
                </a:lnTo>
                <a:lnTo>
                  <a:pt x="2963981" y="1149911"/>
                </a:lnTo>
                <a:lnTo>
                  <a:pt x="2962679" y="1152515"/>
                </a:lnTo>
                <a:lnTo>
                  <a:pt x="2961377" y="1155771"/>
                </a:lnTo>
                <a:lnTo>
                  <a:pt x="2959424" y="1157724"/>
                </a:lnTo>
                <a:lnTo>
                  <a:pt x="2954215" y="1157724"/>
                </a:lnTo>
                <a:lnTo>
                  <a:pt x="2950959" y="1157724"/>
                </a:lnTo>
                <a:lnTo>
                  <a:pt x="2949005" y="1159026"/>
                </a:lnTo>
                <a:lnTo>
                  <a:pt x="2946401" y="1160980"/>
                </a:lnTo>
                <a:lnTo>
                  <a:pt x="2944447" y="1162933"/>
                </a:lnTo>
                <a:lnTo>
                  <a:pt x="2943145" y="1165538"/>
                </a:lnTo>
                <a:lnTo>
                  <a:pt x="2941843" y="1166189"/>
                </a:lnTo>
                <a:lnTo>
                  <a:pt x="2941192" y="1168143"/>
                </a:lnTo>
                <a:lnTo>
                  <a:pt x="2941192" y="1170747"/>
                </a:lnTo>
                <a:lnTo>
                  <a:pt x="2940541" y="1173352"/>
                </a:lnTo>
                <a:lnTo>
                  <a:pt x="2943145" y="1177258"/>
                </a:lnTo>
                <a:lnTo>
                  <a:pt x="2945750" y="1180514"/>
                </a:lnTo>
                <a:lnTo>
                  <a:pt x="2947703" y="1185072"/>
                </a:lnTo>
                <a:lnTo>
                  <a:pt x="2948354" y="1189630"/>
                </a:lnTo>
                <a:lnTo>
                  <a:pt x="2948354" y="1194839"/>
                </a:lnTo>
                <a:lnTo>
                  <a:pt x="2948354" y="1199397"/>
                </a:lnTo>
                <a:lnTo>
                  <a:pt x="2946401" y="1202002"/>
                </a:lnTo>
                <a:lnTo>
                  <a:pt x="2944447" y="1205257"/>
                </a:lnTo>
                <a:lnTo>
                  <a:pt x="2941843" y="1209164"/>
                </a:lnTo>
                <a:lnTo>
                  <a:pt x="2938587" y="1211769"/>
                </a:lnTo>
                <a:lnTo>
                  <a:pt x="2933378" y="1214373"/>
                </a:lnTo>
                <a:lnTo>
                  <a:pt x="2928169" y="1216978"/>
                </a:lnTo>
                <a:lnTo>
                  <a:pt x="2926867" y="1220233"/>
                </a:lnTo>
                <a:lnTo>
                  <a:pt x="2926215" y="1224792"/>
                </a:lnTo>
                <a:lnTo>
                  <a:pt x="2925564" y="1230001"/>
                </a:lnTo>
                <a:lnTo>
                  <a:pt x="2925564" y="1234558"/>
                </a:lnTo>
                <a:lnTo>
                  <a:pt x="2924262" y="1242372"/>
                </a:lnTo>
                <a:lnTo>
                  <a:pt x="2922960" y="1247581"/>
                </a:lnTo>
                <a:lnTo>
                  <a:pt x="2917751" y="1251488"/>
                </a:lnTo>
                <a:lnTo>
                  <a:pt x="2913193" y="1255395"/>
                </a:lnTo>
                <a:lnTo>
                  <a:pt x="2911239" y="1261906"/>
                </a:lnTo>
                <a:lnTo>
                  <a:pt x="2907984" y="1270371"/>
                </a:lnTo>
                <a:lnTo>
                  <a:pt x="2909286" y="1279487"/>
                </a:lnTo>
                <a:lnTo>
                  <a:pt x="2911891" y="1291208"/>
                </a:lnTo>
                <a:lnTo>
                  <a:pt x="2914495" y="1303579"/>
                </a:lnTo>
                <a:lnTo>
                  <a:pt x="2915146" y="1313997"/>
                </a:lnTo>
                <a:lnTo>
                  <a:pt x="2915146" y="1321160"/>
                </a:lnTo>
                <a:lnTo>
                  <a:pt x="2913844" y="1328974"/>
                </a:lnTo>
                <a:lnTo>
                  <a:pt x="2911891" y="1336787"/>
                </a:lnTo>
                <a:lnTo>
                  <a:pt x="2910588" y="1341996"/>
                </a:lnTo>
                <a:lnTo>
                  <a:pt x="2909286" y="1346554"/>
                </a:lnTo>
                <a:lnTo>
                  <a:pt x="2906030" y="1352414"/>
                </a:lnTo>
                <a:lnTo>
                  <a:pt x="2902775" y="1358275"/>
                </a:lnTo>
                <a:lnTo>
                  <a:pt x="2900170" y="1362833"/>
                </a:lnTo>
                <a:lnTo>
                  <a:pt x="2897565" y="1364786"/>
                </a:lnTo>
                <a:lnTo>
                  <a:pt x="2894961" y="1367391"/>
                </a:lnTo>
                <a:lnTo>
                  <a:pt x="2892356" y="1369344"/>
                </a:lnTo>
                <a:lnTo>
                  <a:pt x="2889752" y="1369995"/>
                </a:lnTo>
                <a:lnTo>
                  <a:pt x="2885194" y="1369995"/>
                </a:lnTo>
                <a:lnTo>
                  <a:pt x="2879985" y="1369995"/>
                </a:lnTo>
                <a:lnTo>
                  <a:pt x="2873473" y="1373902"/>
                </a:lnTo>
                <a:lnTo>
                  <a:pt x="2866962" y="1377809"/>
                </a:lnTo>
                <a:lnTo>
                  <a:pt x="2865009" y="1379762"/>
                </a:lnTo>
                <a:lnTo>
                  <a:pt x="2861753" y="1382367"/>
                </a:lnTo>
                <a:lnTo>
                  <a:pt x="2859148" y="1384320"/>
                </a:lnTo>
                <a:lnTo>
                  <a:pt x="2857195" y="1385623"/>
                </a:lnTo>
                <a:lnTo>
                  <a:pt x="2851986" y="1384320"/>
                </a:lnTo>
                <a:lnTo>
                  <a:pt x="2846777" y="1383018"/>
                </a:lnTo>
                <a:lnTo>
                  <a:pt x="2842219" y="1383018"/>
                </a:lnTo>
                <a:lnTo>
                  <a:pt x="2836358" y="1383018"/>
                </a:lnTo>
                <a:lnTo>
                  <a:pt x="2831149" y="1383018"/>
                </a:lnTo>
                <a:lnTo>
                  <a:pt x="2825940" y="1383018"/>
                </a:lnTo>
                <a:lnTo>
                  <a:pt x="2823336" y="1383018"/>
                </a:lnTo>
                <a:lnTo>
                  <a:pt x="2820731" y="1383018"/>
                </a:lnTo>
                <a:lnTo>
                  <a:pt x="2818127" y="1383669"/>
                </a:lnTo>
                <a:lnTo>
                  <a:pt x="2815522" y="1385623"/>
                </a:lnTo>
                <a:lnTo>
                  <a:pt x="2814871" y="1386274"/>
                </a:lnTo>
                <a:lnTo>
                  <a:pt x="2814871" y="1387576"/>
                </a:lnTo>
                <a:lnTo>
                  <a:pt x="2814220" y="1389529"/>
                </a:lnTo>
                <a:lnTo>
                  <a:pt x="2814871" y="1390832"/>
                </a:lnTo>
                <a:lnTo>
                  <a:pt x="2815522" y="1394087"/>
                </a:lnTo>
                <a:lnTo>
                  <a:pt x="2815522" y="1397994"/>
                </a:lnTo>
                <a:lnTo>
                  <a:pt x="2814220" y="1405157"/>
                </a:lnTo>
                <a:lnTo>
                  <a:pt x="2812917" y="1414273"/>
                </a:lnTo>
                <a:lnTo>
                  <a:pt x="2810313" y="1418179"/>
                </a:lnTo>
                <a:lnTo>
                  <a:pt x="2805104" y="1422737"/>
                </a:lnTo>
                <a:lnTo>
                  <a:pt x="2799895" y="1426644"/>
                </a:lnTo>
                <a:lnTo>
                  <a:pt x="2795337" y="1429249"/>
                </a:lnTo>
                <a:lnTo>
                  <a:pt x="2790128" y="1433807"/>
                </a:lnTo>
                <a:lnTo>
                  <a:pt x="2782965" y="1438365"/>
                </a:lnTo>
                <a:lnTo>
                  <a:pt x="2775151" y="1442923"/>
                </a:lnTo>
                <a:lnTo>
                  <a:pt x="2769942" y="1446830"/>
                </a:lnTo>
                <a:lnTo>
                  <a:pt x="2761477" y="1452039"/>
                </a:lnTo>
                <a:lnTo>
                  <a:pt x="2754966" y="1457248"/>
                </a:lnTo>
                <a:lnTo>
                  <a:pt x="2750408" y="1459852"/>
                </a:lnTo>
                <a:lnTo>
                  <a:pt x="2745199" y="1462457"/>
                </a:lnTo>
                <a:lnTo>
                  <a:pt x="2741292" y="1465061"/>
                </a:lnTo>
                <a:lnTo>
                  <a:pt x="2739339" y="1467666"/>
                </a:lnTo>
                <a:lnTo>
                  <a:pt x="2738688" y="1469620"/>
                </a:lnTo>
                <a:lnTo>
                  <a:pt x="2739339" y="1472224"/>
                </a:lnTo>
                <a:lnTo>
                  <a:pt x="2739990" y="1474828"/>
                </a:lnTo>
                <a:lnTo>
                  <a:pt x="2741292" y="1477433"/>
                </a:lnTo>
                <a:lnTo>
                  <a:pt x="2743246" y="1483293"/>
                </a:lnTo>
                <a:lnTo>
                  <a:pt x="2744548" y="1487851"/>
                </a:lnTo>
                <a:lnTo>
                  <a:pt x="2744548" y="1495665"/>
                </a:lnTo>
                <a:lnTo>
                  <a:pt x="2744548" y="1502827"/>
                </a:lnTo>
                <a:lnTo>
                  <a:pt x="2743246" y="1508037"/>
                </a:lnTo>
                <a:lnTo>
                  <a:pt x="2742595" y="1513897"/>
                </a:lnTo>
                <a:lnTo>
                  <a:pt x="2743246" y="1519106"/>
                </a:lnTo>
                <a:lnTo>
                  <a:pt x="2744548" y="1524315"/>
                </a:lnTo>
                <a:lnTo>
                  <a:pt x="2748455" y="1530826"/>
                </a:lnTo>
                <a:lnTo>
                  <a:pt x="2752362" y="1539291"/>
                </a:lnTo>
                <a:lnTo>
                  <a:pt x="2753013" y="1541245"/>
                </a:lnTo>
                <a:lnTo>
                  <a:pt x="2753013" y="1543198"/>
                </a:lnTo>
                <a:lnTo>
                  <a:pt x="2752362" y="1545803"/>
                </a:lnTo>
                <a:lnTo>
                  <a:pt x="2751710" y="1548407"/>
                </a:lnTo>
                <a:lnTo>
                  <a:pt x="2749106" y="1552965"/>
                </a:lnTo>
                <a:lnTo>
                  <a:pt x="2747153" y="1556872"/>
                </a:lnTo>
                <a:lnTo>
                  <a:pt x="2741943" y="1564686"/>
                </a:lnTo>
                <a:lnTo>
                  <a:pt x="2736734" y="1569895"/>
                </a:lnTo>
                <a:lnTo>
                  <a:pt x="2731525" y="1578359"/>
                </a:lnTo>
                <a:lnTo>
                  <a:pt x="2726967" y="1587475"/>
                </a:lnTo>
                <a:lnTo>
                  <a:pt x="2726316" y="1592033"/>
                </a:lnTo>
                <a:lnTo>
                  <a:pt x="2725665" y="1595940"/>
                </a:lnTo>
                <a:lnTo>
                  <a:pt x="2725665" y="1598545"/>
                </a:lnTo>
                <a:lnTo>
                  <a:pt x="2725665" y="1599847"/>
                </a:lnTo>
                <a:lnTo>
                  <a:pt x="2726316" y="1601800"/>
                </a:lnTo>
                <a:lnTo>
                  <a:pt x="2726967" y="1603103"/>
                </a:lnTo>
                <a:lnTo>
                  <a:pt x="2728269" y="1605707"/>
                </a:lnTo>
                <a:lnTo>
                  <a:pt x="2730874" y="1608312"/>
                </a:lnTo>
                <a:lnTo>
                  <a:pt x="2733479" y="1610265"/>
                </a:lnTo>
                <a:lnTo>
                  <a:pt x="2736734" y="1612219"/>
                </a:lnTo>
                <a:lnTo>
                  <a:pt x="2739990" y="1613521"/>
                </a:lnTo>
                <a:lnTo>
                  <a:pt x="2743246" y="1615474"/>
                </a:lnTo>
                <a:lnTo>
                  <a:pt x="2745850" y="1616777"/>
                </a:lnTo>
                <a:lnTo>
                  <a:pt x="2747153" y="1618730"/>
                </a:lnTo>
                <a:lnTo>
                  <a:pt x="2747804" y="1623288"/>
                </a:lnTo>
                <a:lnTo>
                  <a:pt x="2747804" y="1628497"/>
                </a:lnTo>
                <a:lnTo>
                  <a:pt x="2747153" y="1633706"/>
                </a:lnTo>
                <a:lnTo>
                  <a:pt x="2747153" y="1636311"/>
                </a:lnTo>
                <a:lnTo>
                  <a:pt x="2747804" y="1640869"/>
                </a:lnTo>
                <a:lnTo>
                  <a:pt x="2749757" y="1646729"/>
                </a:lnTo>
                <a:lnTo>
                  <a:pt x="2752362" y="1652589"/>
                </a:lnTo>
                <a:lnTo>
                  <a:pt x="2754966" y="1657147"/>
                </a:lnTo>
                <a:lnTo>
                  <a:pt x="2756919" y="1661705"/>
                </a:lnTo>
                <a:lnTo>
                  <a:pt x="2760175" y="1666914"/>
                </a:lnTo>
                <a:lnTo>
                  <a:pt x="2762129" y="1669519"/>
                </a:lnTo>
                <a:lnTo>
                  <a:pt x="2763431" y="1671472"/>
                </a:lnTo>
                <a:lnTo>
                  <a:pt x="2765384" y="1673426"/>
                </a:lnTo>
                <a:lnTo>
                  <a:pt x="2767338" y="1674728"/>
                </a:lnTo>
                <a:lnTo>
                  <a:pt x="2770593" y="1676030"/>
                </a:lnTo>
                <a:lnTo>
                  <a:pt x="2775151" y="1676681"/>
                </a:lnTo>
                <a:lnTo>
                  <a:pt x="2780361" y="1677332"/>
                </a:lnTo>
                <a:lnTo>
                  <a:pt x="2784919" y="1677332"/>
                </a:lnTo>
                <a:lnTo>
                  <a:pt x="2790128" y="1675379"/>
                </a:lnTo>
                <a:lnTo>
                  <a:pt x="2796639" y="1673426"/>
                </a:lnTo>
                <a:lnTo>
                  <a:pt x="2803150" y="1671472"/>
                </a:lnTo>
                <a:lnTo>
                  <a:pt x="2808359" y="1669519"/>
                </a:lnTo>
                <a:lnTo>
                  <a:pt x="2812266" y="1666263"/>
                </a:lnTo>
                <a:lnTo>
                  <a:pt x="2816824" y="1661705"/>
                </a:lnTo>
                <a:lnTo>
                  <a:pt x="2820731" y="1656496"/>
                </a:lnTo>
                <a:lnTo>
                  <a:pt x="2823336" y="1651938"/>
                </a:lnTo>
                <a:lnTo>
                  <a:pt x="2827894" y="1646729"/>
                </a:lnTo>
                <a:lnTo>
                  <a:pt x="2831801" y="1641520"/>
                </a:lnTo>
                <a:lnTo>
                  <a:pt x="2833103" y="1637613"/>
                </a:lnTo>
                <a:lnTo>
                  <a:pt x="2835056" y="1632404"/>
                </a:lnTo>
                <a:lnTo>
                  <a:pt x="2835056" y="1630450"/>
                </a:lnTo>
                <a:lnTo>
                  <a:pt x="2835056" y="1627846"/>
                </a:lnTo>
                <a:lnTo>
                  <a:pt x="2835056" y="1625893"/>
                </a:lnTo>
                <a:lnTo>
                  <a:pt x="2834405" y="1623939"/>
                </a:lnTo>
                <a:lnTo>
                  <a:pt x="2824638" y="1620032"/>
                </a:lnTo>
                <a:lnTo>
                  <a:pt x="2815522" y="1616125"/>
                </a:lnTo>
                <a:lnTo>
                  <a:pt x="2813569" y="1614172"/>
                </a:lnTo>
                <a:lnTo>
                  <a:pt x="2810964" y="1610917"/>
                </a:lnTo>
                <a:lnTo>
                  <a:pt x="2809011" y="1608312"/>
                </a:lnTo>
                <a:lnTo>
                  <a:pt x="2808359" y="1605056"/>
                </a:lnTo>
                <a:lnTo>
                  <a:pt x="2808359" y="1602452"/>
                </a:lnTo>
                <a:lnTo>
                  <a:pt x="2809011" y="1599196"/>
                </a:lnTo>
                <a:lnTo>
                  <a:pt x="2810313" y="1595940"/>
                </a:lnTo>
                <a:lnTo>
                  <a:pt x="2812266" y="1592684"/>
                </a:lnTo>
                <a:lnTo>
                  <a:pt x="2815522" y="1586824"/>
                </a:lnTo>
                <a:lnTo>
                  <a:pt x="2818127" y="1582266"/>
                </a:lnTo>
                <a:lnTo>
                  <a:pt x="2823336" y="1575755"/>
                </a:lnTo>
                <a:lnTo>
                  <a:pt x="2829196" y="1567290"/>
                </a:lnTo>
                <a:lnTo>
                  <a:pt x="2828545" y="1562081"/>
                </a:lnTo>
                <a:lnTo>
                  <a:pt x="2827894" y="1555570"/>
                </a:lnTo>
                <a:lnTo>
                  <a:pt x="2827894" y="1552314"/>
                </a:lnTo>
                <a:lnTo>
                  <a:pt x="2827894" y="1549058"/>
                </a:lnTo>
                <a:lnTo>
                  <a:pt x="2828545" y="1546454"/>
                </a:lnTo>
                <a:lnTo>
                  <a:pt x="2829196" y="1544500"/>
                </a:lnTo>
                <a:lnTo>
                  <a:pt x="2833103" y="1534733"/>
                </a:lnTo>
                <a:lnTo>
                  <a:pt x="2836358" y="1526269"/>
                </a:lnTo>
                <a:lnTo>
                  <a:pt x="2837661" y="1525617"/>
                </a:lnTo>
                <a:lnTo>
                  <a:pt x="2839614" y="1525617"/>
                </a:lnTo>
                <a:lnTo>
                  <a:pt x="2842219" y="1525617"/>
                </a:lnTo>
                <a:lnTo>
                  <a:pt x="2844172" y="1525617"/>
                </a:lnTo>
                <a:lnTo>
                  <a:pt x="2848730" y="1526269"/>
                </a:lnTo>
                <a:lnTo>
                  <a:pt x="2851986" y="1526269"/>
                </a:lnTo>
                <a:lnTo>
                  <a:pt x="2855893" y="1532780"/>
                </a:lnTo>
                <a:lnTo>
                  <a:pt x="2859799" y="1536687"/>
                </a:lnTo>
                <a:lnTo>
                  <a:pt x="2862404" y="1538640"/>
                </a:lnTo>
                <a:lnTo>
                  <a:pt x="2865660" y="1539942"/>
                </a:lnTo>
                <a:lnTo>
                  <a:pt x="2867613" y="1539942"/>
                </a:lnTo>
                <a:lnTo>
                  <a:pt x="2869567" y="1540593"/>
                </a:lnTo>
                <a:lnTo>
                  <a:pt x="2870869" y="1539942"/>
                </a:lnTo>
                <a:lnTo>
                  <a:pt x="2872171" y="1539291"/>
                </a:lnTo>
                <a:lnTo>
                  <a:pt x="2877380" y="1532780"/>
                </a:lnTo>
                <a:lnTo>
                  <a:pt x="2882589" y="1526269"/>
                </a:lnTo>
                <a:lnTo>
                  <a:pt x="2883891" y="1525617"/>
                </a:lnTo>
                <a:lnTo>
                  <a:pt x="2885845" y="1525617"/>
                </a:lnTo>
                <a:lnTo>
                  <a:pt x="2887798" y="1525617"/>
                </a:lnTo>
                <a:lnTo>
                  <a:pt x="2890403" y="1525617"/>
                </a:lnTo>
                <a:lnTo>
                  <a:pt x="2895612" y="1527571"/>
                </a:lnTo>
                <a:lnTo>
                  <a:pt x="2900170" y="1528873"/>
                </a:lnTo>
                <a:lnTo>
                  <a:pt x="2902123" y="1534082"/>
                </a:lnTo>
                <a:lnTo>
                  <a:pt x="2904728" y="1540593"/>
                </a:lnTo>
                <a:lnTo>
                  <a:pt x="2906681" y="1547756"/>
                </a:lnTo>
                <a:lnTo>
                  <a:pt x="2907984" y="1554267"/>
                </a:lnTo>
                <a:lnTo>
                  <a:pt x="2904077" y="1561430"/>
                </a:lnTo>
                <a:lnTo>
                  <a:pt x="2900170" y="1569895"/>
                </a:lnTo>
                <a:lnTo>
                  <a:pt x="2898868" y="1573150"/>
                </a:lnTo>
                <a:lnTo>
                  <a:pt x="2898217" y="1577708"/>
                </a:lnTo>
                <a:lnTo>
                  <a:pt x="2897565" y="1582917"/>
                </a:lnTo>
                <a:lnTo>
                  <a:pt x="2897565" y="1587475"/>
                </a:lnTo>
                <a:lnTo>
                  <a:pt x="2901472" y="1595289"/>
                </a:lnTo>
                <a:lnTo>
                  <a:pt x="2905379" y="1603103"/>
                </a:lnTo>
                <a:lnTo>
                  <a:pt x="2905379" y="1605707"/>
                </a:lnTo>
                <a:lnTo>
                  <a:pt x="2904728" y="1609614"/>
                </a:lnTo>
                <a:lnTo>
                  <a:pt x="2904077" y="1613521"/>
                </a:lnTo>
                <a:lnTo>
                  <a:pt x="2902775" y="1616125"/>
                </a:lnTo>
                <a:lnTo>
                  <a:pt x="2893659" y="1614823"/>
                </a:lnTo>
                <a:lnTo>
                  <a:pt x="2885194" y="1613521"/>
                </a:lnTo>
                <a:lnTo>
                  <a:pt x="2881938" y="1613521"/>
                </a:lnTo>
                <a:lnTo>
                  <a:pt x="2877380" y="1614172"/>
                </a:lnTo>
                <a:lnTo>
                  <a:pt x="2875427" y="1614172"/>
                </a:lnTo>
                <a:lnTo>
                  <a:pt x="2874125" y="1614823"/>
                </a:lnTo>
                <a:lnTo>
                  <a:pt x="2872822" y="1615474"/>
                </a:lnTo>
                <a:lnTo>
                  <a:pt x="2872171" y="1616125"/>
                </a:lnTo>
                <a:lnTo>
                  <a:pt x="2871520" y="1617428"/>
                </a:lnTo>
                <a:lnTo>
                  <a:pt x="2871520" y="1618730"/>
                </a:lnTo>
                <a:lnTo>
                  <a:pt x="2871520" y="1620683"/>
                </a:lnTo>
                <a:lnTo>
                  <a:pt x="2871520" y="1622637"/>
                </a:lnTo>
                <a:lnTo>
                  <a:pt x="2872822" y="1625893"/>
                </a:lnTo>
                <a:lnTo>
                  <a:pt x="2874776" y="1629148"/>
                </a:lnTo>
                <a:lnTo>
                  <a:pt x="2876078" y="1629800"/>
                </a:lnTo>
                <a:lnTo>
                  <a:pt x="2878031" y="1629800"/>
                </a:lnTo>
                <a:lnTo>
                  <a:pt x="2879985" y="1629800"/>
                </a:lnTo>
                <a:lnTo>
                  <a:pt x="2882589" y="1629800"/>
                </a:lnTo>
                <a:lnTo>
                  <a:pt x="2887798" y="1629148"/>
                </a:lnTo>
                <a:lnTo>
                  <a:pt x="2892356" y="1629148"/>
                </a:lnTo>
                <a:lnTo>
                  <a:pt x="2900170" y="1633706"/>
                </a:lnTo>
                <a:lnTo>
                  <a:pt x="2905379" y="1638915"/>
                </a:lnTo>
                <a:lnTo>
                  <a:pt x="2909286" y="1646729"/>
                </a:lnTo>
                <a:lnTo>
                  <a:pt x="2913193" y="1654543"/>
                </a:lnTo>
                <a:lnTo>
                  <a:pt x="2913193" y="1661054"/>
                </a:lnTo>
                <a:lnTo>
                  <a:pt x="2913193" y="1669519"/>
                </a:lnTo>
                <a:lnTo>
                  <a:pt x="2913193" y="1676681"/>
                </a:lnTo>
                <a:lnTo>
                  <a:pt x="2913193" y="1682542"/>
                </a:lnTo>
                <a:lnTo>
                  <a:pt x="2914495" y="1689704"/>
                </a:lnTo>
                <a:lnTo>
                  <a:pt x="2915797" y="1698820"/>
                </a:lnTo>
                <a:lnTo>
                  <a:pt x="2916449" y="1702727"/>
                </a:lnTo>
                <a:lnTo>
                  <a:pt x="2917751" y="1707285"/>
                </a:lnTo>
                <a:lnTo>
                  <a:pt x="2919053" y="1710540"/>
                </a:lnTo>
                <a:lnTo>
                  <a:pt x="2920355" y="1713145"/>
                </a:lnTo>
                <a:lnTo>
                  <a:pt x="2928169" y="1714447"/>
                </a:lnTo>
                <a:lnTo>
                  <a:pt x="2935983" y="1715750"/>
                </a:lnTo>
                <a:lnTo>
                  <a:pt x="2937285" y="1720959"/>
                </a:lnTo>
                <a:lnTo>
                  <a:pt x="2938587" y="1723563"/>
                </a:lnTo>
                <a:lnTo>
                  <a:pt x="2937285" y="1728121"/>
                </a:lnTo>
                <a:lnTo>
                  <a:pt x="2935983" y="1733981"/>
                </a:lnTo>
                <a:lnTo>
                  <a:pt x="2934029" y="1739191"/>
                </a:lnTo>
                <a:lnTo>
                  <a:pt x="2933378" y="1743748"/>
                </a:lnTo>
                <a:lnTo>
                  <a:pt x="2932727" y="1747004"/>
                </a:lnTo>
                <a:lnTo>
                  <a:pt x="2932727" y="1751562"/>
                </a:lnTo>
                <a:lnTo>
                  <a:pt x="2932727" y="1754167"/>
                </a:lnTo>
                <a:lnTo>
                  <a:pt x="2933378" y="1756120"/>
                </a:lnTo>
                <a:lnTo>
                  <a:pt x="2934029" y="1758074"/>
                </a:lnTo>
                <a:lnTo>
                  <a:pt x="2935983" y="1759376"/>
                </a:lnTo>
                <a:lnTo>
                  <a:pt x="2940541" y="1756771"/>
                </a:lnTo>
                <a:lnTo>
                  <a:pt x="2945750" y="1754167"/>
                </a:lnTo>
                <a:lnTo>
                  <a:pt x="2949657" y="1748958"/>
                </a:lnTo>
                <a:lnTo>
                  <a:pt x="2954215" y="1741144"/>
                </a:lnTo>
                <a:lnTo>
                  <a:pt x="2958121" y="1733981"/>
                </a:lnTo>
                <a:lnTo>
                  <a:pt x="2962028" y="1728772"/>
                </a:lnTo>
                <a:lnTo>
                  <a:pt x="2966586" y="1726168"/>
                </a:lnTo>
                <a:lnTo>
                  <a:pt x="2973097" y="1723563"/>
                </a:lnTo>
                <a:lnTo>
                  <a:pt x="2979609" y="1719656"/>
                </a:lnTo>
                <a:lnTo>
                  <a:pt x="2984818" y="1715750"/>
                </a:lnTo>
                <a:lnTo>
                  <a:pt x="2990678" y="1707936"/>
                </a:lnTo>
                <a:lnTo>
                  <a:pt x="2996539" y="1698820"/>
                </a:lnTo>
                <a:lnTo>
                  <a:pt x="3001748" y="1688402"/>
                </a:lnTo>
                <a:lnTo>
                  <a:pt x="3005003" y="1679937"/>
                </a:lnTo>
                <a:lnTo>
                  <a:pt x="3006957" y="1672123"/>
                </a:lnTo>
                <a:lnTo>
                  <a:pt x="3008910" y="1663007"/>
                </a:lnTo>
                <a:lnTo>
                  <a:pt x="3010863" y="1653891"/>
                </a:lnTo>
                <a:lnTo>
                  <a:pt x="3012817" y="1646729"/>
                </a:lnTo>
                <a:lnTo>
                  <a:pt x="3015421" y="1642171"/>
                </a:lnTo>
                <a:lnTo>
                  <a:pt x="3019328" y="1636962"/>
                </a:lnTo>
                <a:lnTo>
                  <a:pt x="3023886" y="1631753"/>
                </a:lnTo>
                <a:lnTo>
                  <a:pt x="3027793" y="1629148"/>
                </a:lnTo>
                <a:lnTo>
                  <a:pt x="3032351" y="1627846"/>
                </a:lnTo>
                <a:lnTo>
                  <a:pt x="3038211" y="1627846"/>
                </a:lnTo>
                <a:lnTo>
                  <a:pt x="3043421" y="1628497"/>
                </a:lnTo>
                <a:lnTo>
                  <a:pt x="3047978" y="1629148"/>
                </a:lnTo>
                <a:lnTo>
                  <a:pt x="3057745" y="1629148"/>
                </a:lnTo>
                <a:lnTo>
                  <a:pt x="3070117" y="1629148"/>
                </a:lnTo>
                <a:lnTo>
                  <a:pt x="3083791" y="1629148"/>
                </a:lnTo>
                <a:lnTo>
                  <a:pt x="3094860" y="1629148"/>
                </a:lnTo>
                <a:lnTo>
                  <a:pt x="3099418" y="1629148"/>
                </a:lnTo>
                <a:lnTo>
                  <a:pt x="3104627" y="1629148"/>
                </a:lnTo>
                <a:lnTo>
                  <a:pt x="3110488" y="1629148"/>
                </a:lnTo>
                <a:lnTo>
                  <a:pt x="3115046" y="1629148"/>
                </a:lnTo>
                <a:lnTo>
                  <a:pt x="3124813" y="1633706"/>
                </a:lnTo>
                <a:lnTo>
                  <a:pt x="3132626" y="1638915"/>
                </a:lnTo>
                <a:lnTo>
                  <a:pt x="3137184" y="1642171"/>
                </a:lnTo>
                <a:lnTo>
                  <a:pt x="3143045" y="1646078"/>
                </a:lnTo>
                <a:lnTo>
                  <a:pt x="3145649" y="1648683"/>
                </a:lnTo>
                <a:lnTo>
                  <a:pt x="3148254" y="1649985"/>
                </a:lnTo>
                <a:lnTo>
                  <a:pt x="3150858" y="1651287"/>
                </a:lnTo>
                <a:lnTo>
                  <a:pt x="3152812" y="1651938"/>
                </a:lnTo>
                <a:lnTo>
                  <a:pt x="3156067" y="1652589"/>
                </a:lnTo>
                <a:lnTo>
                  <a:pt x="3160625" y="1652589"/>
                </a:lnTo>
                <a:lnTo>
                  <a:pt x="3164532" y="1652589"/>
                </a:lnTo>
                <a:lnTo>
                  <a:pt x="3169741" y="1652589"/>
                </a:lnTo>
                <a:lnTo>
                  <a:pt x="3178857" y="1651287"/>
                </a:lnTo>
                <a:lnTo>
                  <a:pt x="3186020" y="1649333"/>
                </a:lnTo>
                <a:lnTo>
                  <a:pt x="3193182" y="1648031"/>
                </a:lnTo>
                <a:lnTo>
                  <a:pt x="3202298" y="1645427"/>
                </a:lnTo>
                <a:lnTo>
                  <a:pt x="3210112" y="1642822"/>
                </a:lnTo>
                <a:lnTo>
                  <a:pt x="3217274" y="1641520"/>
                </a:lnTo>
                <a:lnTo>
                  <a:pt x="3220530" y="1640869"/>
                </a:lnTo>
                <a:lnTo>
                  <a:pt x="3223786" y="1640869"/>
                </a:lnTo>
                <a:lnTo>
                  <a:pt x="3227041" y="1640869"/>
                </a:lnTo>
                <a:lnTo>
                  <a:pt x="3230948" y="1641520"/>
                </a:lnTo>
                <a:lnTo>
                  <a:pt x="3234204" y="1642171"/>
                </a:lnTo>
                <a:lnTo>
                  <a:pt x="3237460" y="1643473"/>
                </a:lnTo>
                <a:lnTo>
                  <a:pt x="3240064" y="1644776"/>
                </a:lnTo>
                <a:lnTo>
                  <a:pt x="3242669" y="1646729"/>
                </a:lnTo>
                <a:lnTo>
                  <a:pt x="3243320" y="1649333"/>
                </a:lnTo>
                <a:lnTo>
                  <a:pt x="3242669" y="1651938"/>
                </a:lnTo>
                <a:lnTo>
                  <a:pt x="3242018" y="1655845"/>
                </a:lnTo>
                <a:lnTo>
                  <a:pt x="3241367" y="1659101"/>
                </a:lnTo>
                <a:lnTo>
                  <a:pt x="3240715" y="1663007"/>
                </a:lnTo>
                <a:lnTo>
                  <a:pt x="3240064" y="1666914"/>
                </a:lnTo>
                <a:lnTo>
                  <a:pt x="3239413" y="1669519"/>
                </a:lnTo>
                <a:lnTo>
                  <a:pt x="3240064" y="1672123"/>
                </a:lnTo>
                <a:lnTo>
                  <a:pt x="3241367" y="1674077"/>
                </a:lnTo>
                <a:lnTo>
                  <a:pt x="3243971" y="1676030"/>
                </a:lnTo>
                <a:lnTo>
                  <a:pt x="3247227" y="1678635"/>
                </a:lnTo>
                <a:lnTo>
                  <a:pt x="3250483" y="1681239"/>
                </a:lnTo>
                <a:lnTo>
                  <a:pt x="3257645" y="1685797"/>
                </a:lnTo>
                <a:lnTo>
                  <a:pt x="3262854" y="1689704"/>
                </a:lnTo>
                <a:lnTo>
                  <a:pt x="3265459" y="1695564"/>
                </a:lnTo>
                <a:lnTo>
                  <a:pt x="3267412" y="1702727"/>
                </a:lnTo>
                <a:lnTo>
                  <a:pt x="3268063" y="1707285"/>
                </a:lnTo>
                <a:lnTo>
                  <a:pt x="3268714" y="1711843"/>
                </a:lnTo>
                <a:lnTo>
                  <a:pt x="3268714" y="1715098"/>
                </a:lnTo>
                <a:lnTo>
                  <a:pt x="3268063" y="1718354"/>
                </a:lnTo>
                <a:lnTo>
                  <a:pt x="3266761" y="1720307"/>
                </a:lnTo>
                <a:lnTo>
                  <a:pt x="3264807" y="1721610"/>
                </a:lnTo>
                <a:lnTo>
                  <a:pt x="3261552" y="1722261"/>
                </a:lnTo>
                <a:lnTo>
                  <a:pt x="3258947" y="1723563"/>
                </a:lnTo>
                <a:lnTo>
                  <a:pt x="3252436" y="1724865"/>
                </a:lnTo>
                <a:lnTo>
                  <a:pt x="3247878" y="1726168"/>
                </a:lnTo>
                <a:lnTo>
                  <a:pt x="3246576" y="1731377"/>
                </a:lnTo>
                <a:lnTo>
                  <a:pt x="3245273" y="1736586"/>
                </a:lnTo>
                <a:lnTo>
                  <a:pt x="3250483" y="1739842"/>
                </a:lnTo>
                <a:lnTo>
                  <a:pt x="3257645" y="1743748"/>
                </a:lnTo>
                <a:lnTo>
                  <a:pt x="3256343" y="1750260"/>
                </a:lnTo>
                <a:lnTo>
                  <a:pt x="3255040" y="1756771"/>
                </a:lnTo>
                <a:lnTo>
                  <a:pt x="3254389" y="1758725"/>
                </a:lnTo>
                <a:lnTo>
                  <a:pt x="3253087" y="1760678"/>
                </a:lnTo>
                <a:lnTo>
                  <a:pt x="3252436" y="1761329"/>
                </a:lnTo>
                <a:lnTo>
                  <a:pt x="3251785" y="1762631"/>
                </a:lnTo>
                <a:lnTo>
                  <a:pt x="3252436" y="1763283"/>
                </a:lnTo>
                <a:lnTo>
                  <a:pt x="3253087" y="1764585"/>
                </a:lnTo>
                <a:lnTo>
                  <a:pt x="3253738" y="1765887"/>
                </a:lnTo>
                <a:lnTo>
                  <a:pt x="3256994" y="1767841"/>
                </a:lnTo>
                <a:lnTo>
                  <a:pt x="3260249" y="1769143"/>
                </a:lnTo>
                <a:lnTo>
                  <a:pt x="3262854" y="1769143"/>
                </a:lnTo>
                <a:lnTo>
                  <a:pt x="3267412" y="1768492"/>
                </a:lnTo>
                <a:lnTo>
                  <a:pt x="3273272" y="1766538"/>
                </a:lnTo>
                <a:lnTo>
                  <a:pt x="3278481" y="1763934"/>
                </a:lnTo>
                <a:lnTo>
                  <a:pt x="3283039" y="1761980"/>
                </a:lnTo>
                <a:lnTo>
                  <a:pt x="3284993" y="1757422"/>
                </a:lnTo>
                <a:lnTo>
                  <a:pt x="3287597" y="1752213"/>
                </a:lnTo>
                <a:lnTo>
                  <a:pt x="3288900" y="1749609"/>
                </a:lnTo>
                <a:lnTo>
                  <a:pt x="3290202" y="1747004"/>
                </a:lnTo>
                <a:lnTo>
                  <a:pt x="3291504" y="1745051"/>
                </a:lnTo>
                <a:lnTo>
                  <a:pt x="3293458" y="1743748"/>
                </a:lnTo>
                <a:lnTo>
                  <a:pt x="3294760" y="1743097"/>
                </a:lnTo>
                <a:lnTo>
                  <a:pt x="3296713" y="1743097"/>
                </a:lnTo>
                <a:lnTo>
                  <a:pt x="3299969" y="1743097"/>
                </a:lnTo>
                <a:lnTo>
                  <a:pt x="3302573" y="1743097"/>
                </a:lnTo>
                <a:lnTo>
                  <a:pt x="3309085" y="1743748"/>
                </a:lnTo>
                <a:lnTo>
                  <a:pt x="3313643" y="1743748"/>
                </a:lnTo>
                <a:lnTo>
                  <a:pt x="3320154" y="1739191"/>
                </a:lnTo>
                <a:lnTo>
                  <a:pt x="3327317" y="1733981"/>
                </a:lnTo>
                <a:lnTo>
                  <a:pt x="3327968" y="1730726"/>
                </a:lnTo>
                <a:lnTo>
                  <a:pt x="3327317" y="1726168"/>
                </a:lnTo>
                <a:lnTo>
                  <a:pt x="3327317" y="1722912"/>
                </a:lnTo>
                <a:lnTo>
                  <a:pt x="3327317" y="1720307"/>
                </a:lnTo>
                <a:lnTo>
                  <a:pt x="3327968" y="1718354"/>
                </a:lnTo>
                <a:lnTo>
                  <a:pt x="3329921" y="1715750"/>
                </a:lnTo>
                <a:lnTo>
                  <a:pt x="3337735" y="1713145"/>
                </a:lnTo>
                <a:lnTo>
                  <a:pt x="3347502" y="1710540"/>
                </a:lnTo>
                <a:lnTo>
                  <a:pt x="3352711" y="1707936"/>
                </a:lnTo>
                <a:lnTo>
                  <a:pt x="3358571" y="1704680"/>
                </a:lnTo>
                <a:lnTo>
                  <a:pt x="3361827" y="1703378"/>
                </a:lnTo>
                <a:lnTo>
                  <a:pt x="3364432" y="1701425"/>
                </a:lnTo>
                <a:lnTo>
                  <a:pt x="3366385" y="1699471"/>
                </a:lnTo>
                <a:lnTo>
                  <a:pt x="3367687" y="1697518"/>
                </a:lnTo>
                <a:lnTo>
                  <a:pt x="3368990" y="1692960"/>
                </a:lnTo>
                <a:lnTo>
                  <a:pt x="3368990" y="1687100"/>
                </a:lnTo>
                <a:lnTo>
                  <a:pt x="3368339" y="1681890"/>
                </a:lnTo>
                <a:lnTo>
                  <a:pt x="3367687" y="1677332"/>
                </a:lnTo>
                <a:lnTo>
                  <a:pt x="3367036" y="1672774"/>
                </a:lnTo>
                <a:lnTo>
                  <a:pt x="3365734" y="1666914"/>
                </a:lnTo>
                <a:lnTo>
                  <a:pt x="3365083" y="1664310"/>
                </a:lnTo>
                <a:lnTo>
                  <a:pt x="3364432" y="1661705"/>
                </a:lnTo>
                <a:lnTo>
                  <a:pt x="3364432" y="1659101"/>
                </a:lnTo>
                <a:lnTo>
                  <a:pt x="3365083" y="1657147"/>
                </a:lnTo>
                <a:lnTo>
                  <a:pt x="3366385" y="1652589"/>
                </a:lnTo>
                <a:lnTo>
                  <a:pt x="3368339" y="1646729"/>
                </a:lnTo>
                <a:lnTo>
                  <a:pt x="3371594" y="1640869"/>
                </a:lnTo>
                <a:lnTo>
                  <a:pt x="3375501" y="1636311"/>
                </a:lnTo>
                <a:lnTo>
                  <a:pt x="3377455" y="1634357"/>
                </a:lnTo>
                <a:lnTo>
                  <a:pt x="3380710" y="1633055"/>
                </a:lnTo>
                <a:lnTo>
                  <a:pt x="3384617" y="1631753"/>
                </a:lnTo>
                <a:lnTo>
                  <a:pt x="3387873" y="1631753"/>
                </a:lnTo>
                <a:lnTo>
                  <a:pt x="3391128" y="1631102"/>
                </a:lnTo>
                <a:lnTo>
                  <a:pt x="3394384" y="1631102"/>
                </a:lnTo>
                <a:lnTo>
                  <a:pt x="3398291" y="1630450"/>
                </a:lnTo>
                <a:lnTo>
                  <a:pt x="3400895" y="1629148"/>
                </a:lnTo>
                <a:lnTo>
                  <a:pt x="3408709" y="1621335"/>
                </a:lnTo>
                <a:lnTo>
                  <a:pt x="3415872" y="1613521"/>
                </a:lnTo>
                <a:lnTo>
                  <a:pt x="3424987" y="1617428"/>
                </a:lnTo>
                <a:lnTo>
                  <a:pt x="3434103" y="1621335"/>
                </a:lnTo>
                <a:lnTo>
                  <a:pt x="3438661" y="1620683"/>
                </a:lnTo>
                <a:lnTo>
                  <a:pt x="3443871" y="1618730"/>
                </a:lnTo>
                <a:lnTo>
                  <a:pt x="3449731" y="1616125"/>
                </a:lnTo>
                <a:lnTo>
                  <a:pt x="3454940" y="1613521"/>
                </a:lnTo>
                <a:lnTo>
                  <a:pt x="3457545" y="1610265"/>
                </a:lnTo>
                <a:lnTo>
                  <a:pt x="3460149" y="1605056"/>
                </a:lnTo>
                <a:lnTo>
                  <a:pt x="3462754" y="1599847"/>
                </a:lnTo>
                <a:lnTo>
                  <a:pt x="3464707" y="1593987"/>
                </a:lnTo>
                <a:lnTo>
                  <a:pt x="3467311" y="1588778"/>
                </a:lnTo>
                <a:lnTo>
                  <a:pt x="3469916" y="1584220"/>
                </a:lnTo>
                <a:lnTo>
                  <a:pt x="3472521" y="1580313"/>
                </a:lnTo>
                <a:lnTo>
                  <a:pt x="3475125" y="1577708"/>
                </a:lnTo>
                <a:lnTo>
                  <a:pt x="3477079" y="1575755"/>
                </a:lnTo>
                <a:lnTo>
                  <a:pt x="3480334" y="1574453"/>
                </a:lnTo>
                <a:lnTo>
                  <a:pt x="3483590" y="1573150"/>
                </a:lnTo>
                <a:lnTo>
                  <a:pt x="3486846" y="1572499"/>
                </a:lnTo>
                <a:lnTo>
                  <a:pt x="3492706" y="1571197"/>
                </a:lnTo>
                <a:lnTo>
                  <a:pt x="3497915" y="1569895"/>
                </a:lnTo>
                <a:lnTo>
                  <a:pt x="3499869" y="1566639"/>
                </a:lnTo>
                <a:lnTo>
                  <a:pt x="3501171" y="1562081"/>
                </a:lnTo>
                <a:lnTo>
                  <a:pt x="3503124" y="1556872"/>
                </a:lnTo>
                <a:lnTo>
                  <a:pt x="3503775" y="1551663"/>
                </a:lnTo>
                <a:lnTo>
                  <a:pt x="3506380" y="1541896"/>
                </a:lnTo>
                <a:lnTo>
                  <a:pt x="3508333" y="1534082"/>
                </a:lnTo>
                <a:lnTo>
                  <a:pt x="3507682" y="1527571"/>
                </a:lnTo>
                <a:lnTo>
                  <a:pt x="3507031" y="1520408"/>
                </a:lnTo>
                <a:lnTo>
                  <a:pt x="3507031" y="1517152"/>
                </a:lnTo>
                <a:lnTo>
                  <a:pt x="3507031" y="1513897"/>
                </a:lnTo>
                <a:lnTo>
                  <a:pt x="3507682" y="1511292"/>
                </a:lnTo>
                <a:lnTo>
                  <a:pt x="3508333" y="1508688"/>
                </a:lnTo>
                <a:lnTo>
                  <a:pt x="3510287" y="1505432"/>
                </a:lnTo>
                <a:lnTo>
                  <a:pt x="3513542" y="1500874"/>
                </a:lnTo>
                <a:lnTo>
                  <a:pt x="3515496" y="1498921"/>
                </a:lnTo>
                <a:lnTo>
                  <a:pt x="3517449" y="1496967"/>
                </a:lnTo>
                <a:lnTo>
                  <a:pt x="3518751" y="1495665"/>
                </a:lnTo>
                <a:lnTo>
                  <a:pt x="3520705" y="1495665"/>
                </a:lnTo>
                <a:lnTo>
                  <a:pt x="3522658" y="1496316"/>
                </a:lnTo>
                <a:lnTo>
                  <a:pt x="3523961" y="1497618"/>
                </a:lnTo>
                <a:lnTo>
                  <a:pt x="3525914" y="1500223"/>
                </a:lnTo>
                <a:lnTo>
                  <a:pt x="3527216" y="1504130"/>
                </a:lnTo>
                <a:lnTo>
                  <a:pt x="3529170" y="1511292"/>
                </a:lnTo>
                <a:lnTo>
                  <a:pt x="3531123" y="1516501"/>
                </a:lnTo>
                <a:lnTo>
                  <a:pt x="3531123" y="1521059"/>
                </a:lnTo>
                <a:lnTo>
                  <a:pt x="3531123" y="1526269"/>
                </a:lnTo>
                <a:lnTo>
                  <a:pt x="3532425" y="1530826"/>
                </a:lnTo>
                <a:lnTo>
                  <a:pt x="3533728" y="1534082"/>
                </a:lnTo>
                <a:lnTo>
                  <a:pt x="3535030" y="1537989"/>
                </a:lnTo>
                <a:lnTo>
                  <a:pt x="3538286" y="1541245"/>
                </a:lnTo>
                <a:lnTo>
                  <a:pt x="3541541" y="1544500"/>
                </a:lnTo>
                <a:lnTo>
                  <a:pt x="3545448" y="1547756"/>
                </a:lnTo>
                <a:lnTo>
                  <a:pt x="3554564" y="1552965"/>
                </a:lnTo>
                <a:lnTo>
                  <a:pt x="3561727" y="1556872"/>
                </a:lnTo>
                <a:lnTo>
                  <a:pt x="3568238" y="1562081"/>
                </a:lnTo>
                <a:lnTo>
                  <a:pt x="3576703" y="1569244"/>
                </a:lnTo>
                <a:lnTo>
                  <a:pt x="3580610" y="1573150"/>
                </a:lnTo>
                <a:lnTo>
                  <a:pt x="3583865" y="1577057"/>
                </a:lnTo>
                <a:lnTo>
                  <a:pt x="3585819" y="1580964"/>
                </a:lnTo>
                <a:lnTo>
                  <a:pt x="3587772" y="1584871"/>
                </a:lnTo>
                <a:lnTo>
                  <a:pt x="3587772" y="1589429"/>
                </a:lnTo>
                <a:lnTo>
                  <a:pt x="3587121" y="1593987"/>
                </a:lnTo>
                <a:lnTo>
                  <a:pt x="3586470" y="1598545"/>
                </a:lnTo>
                <a:lnTo>
                  <a:pt x="3585167" y="1603103"/>
                </a:lnTo>
                <a:lnTo>
                  <a:pt x="3581912" y="1606358"/>
                </a:lnTo>
                <a:lnTo>
                  <a:pt x="3578005" y="1610917"/>
                </a:lnTo>
                <a:lnTo>
                  <a:pt x="3575401" y="1612870"/>
                </a:lnTo>
                <a:lnTo>
                  <a:pt x="3573447" y="1614823"/>
                </a:lnTo>
                <a:lnTo>
                  <a:pt x="3572145" y="1616777"/>
                </a:lnTo>
                <a:lnTo>
                  <a:pt x="3571494" y="1618730"/>
                </a:lnTo>
                <a:lnTo>
                  <a:pt x="3571494" y="1621986"/>
                </a:lnTo>
                <a:lnTo>
                  <a:pt x="3571494" y="1625893"/>
                </a:lnTo>
                <a:lnTo>
                  <a:pt x="3572145" y="1629800"/>
                </a:lnTo>
                <a:lnTo>
                  <a:pt x="3573447" y="1634357"/>
                </a:lnTo>
                <a:lnTo>
                  <a:pt x="3576052" y="1643473"/>
                </a:lnTo>
                <a:lnTo>
                  <a:pt x="3577354" y="1651938"/>
                </a:lnTo>
                <a:lnTo>
                  <a:pt x="3576052" y="1658449"/>
                </a:lnTo>
                <a:lnTo>
                  <a:pt x="3571494" y="1666914"/>
                </a:lnTo>
                <a:lnTo>
                  <a:pt x="3569540" y="1668868"/>
                </a:lnTo>
                <a:lnTo>
                  <a:pt x="3566936" y="1670821"/>
                </a:lnTo>
                <a:lnTo>
                  <a:pt x="3564982" y="1672774"/>
                </a:lnTo>
                <a:lnTo>
                  <a:pt x="3564331" y="1674728"/>
                </a:lnTo>
                <a:lnTo>
                  <a:pt x="3561727" y="1682542"/>
                </a:lnTo>
                <a:lnTo>
                  <a:pt x="3559122" y="1689704"/>
                </a:lnTo>
                <a:lnTo>
                  <a:pt x="3559122" y="1693611"/>
                </a:lnTo>
                <a:lnTo>
                  <a:pt x="3558471" y="1697518"/>
                </a:lnTo>
                <a:lnTo>
                  <a:pt x="3557820" y="1700122"/>
                </a:lnTo>
                <a:lnTo>
                  <a:pt x="3556517" y="1702727"/>
                </a:lnTo>
                <a:lnTo>
                  <a:pt x="3553913" y="1704029"/>
                </a:lnTo>
                <a:lnTo>
                  <a:pt x="3551309" y="1704680"/>
                </a:lnTo>
                <a:lnTo>
                  <a:pt x="3548704" y="1705332"/>
                </a:lnTo>
                <a:lnTo>
                  <a:pt x="3546099" y="1705332"/>
                </a:lnTo>
                <a:lnTo>
                  <a:pt x="3541541" y="1704029"/>
                </a:lnTo>
                <a:lnTo>
                  <a:pt x="3536332" y="1700773"/>
                </a:lnTo>
                <a:lnTo>
                  <a:pt x="3531774" y="1697518"/>
                </a:lnTo>
                <a:lnTo>
                  <a:pt x="3528519" y="1694913"/>
                </a:lnTo>
                <a:lnTo>
                  <a:pt x="3524612" y="1689704"/>
                </a:lnTo>
                <a:lnTo>
                  <a:pt x="3519403" y="1682542"/>
                </a:lnTo>
                <a:lnTo>
                  <a:pt x="3514845" y="1674728"/>
                </a:lnTo>
                <a:lnTo>
                  <a:pt x="3510938" y="1669519"/>
                </a:lnTo>
                <a:lnTo>
                  <a:pt x="3506380" y="1667566"/>
                </a:lnTo>
                <a:lnTo>
                  <a:pt x="3501822" y="1666263"/>
                </a:lnTo>
                <a:lnTo>
                  <a:pt x="3497264" y="1664961"/>
                </a:lnTo>
                <a:lnTo>
                  <a:pt x="3492706" y="1664310"/>
                </a:lnTo>
                <a:lnTo>
                  <a:pt x="3490101" y="1664310"/>
                </a:lnTo>
                <a:lnTo>
                  <a:pt x="3485543" y="1664961"/>
                </a:lnTo>
                <a:lnTo>
                  <a:pt x="3480985" y="1665612"/>
                </a:lnTo>
                <a:lnTo>
                  <a:pt x="3477730" y="1666914"/>
                </a:lnTo>
                <a:lnTo>
                  <a:pt x="3470567" y="1669519"/>
                </a:lnTo>
                <a:lnTo>
                  <a:pt x="3464707" y="1672123"/>
                </a:lnTo>
                <a:lnTo>
                  <a:pt x="3460149" y="1673426"/>
                </a:lnTo>
                <a:lnTo>
                  <a:pt x="3453638" y="1673426"/>
                </a:lnTo>
                <a:lnTo>
                  <a:pt x="3446475" y="1673426"/>
                </a:lnTo>
                <a:lnTo>
                  <a:pt x="3441266" y="1674728"/>
                </a:lnTo>
                <a:lnTo>
                  <a:pt x="3437359" y="1677332"/>
                </a:lnTo>
                <a:lnTo>
                  <a:pt x="3432801" y="1679937"/>
                </a:lnTo>
                <a:lnTo>
                  <a:pt x="3428894" y="1683844"/>
                </a:lnTo>
                <a:lnTo>
                  <a:pt x="3426290" y="1687100"/>
                </a:lnTo>
                <a:lnTo>
                  <a:pt x="3424336" y="1690355"/>
                </a:lnTo>
                <a:lnTo>
                  <a:pt x="3423034" y="1694262"/>
                </a:lnTo>
                <a:lnTo>
                  <a:pt x="3421732" y="1698169"/>
                </a:lnTo>
                <a:lnTo>
                  <a:pt x="3421081" y="1702727"/>
                </a:lnTo>
                <a:lnTo>
                  <a:pt x="3423034" y="1707936"/>
                </a:lnTo>
                <a:lnTo>
                  <a:pt x="3426290" y="1714447"/>
                </a:lnTo>
                <a:lnTo>
                  <a:pt x="3429545" y="1720959"/>
                </a:lnTo>
                <a:lnTo>
                  <a:pt x="3431499" y="1726168"/>
                </a:lnTo>
                <a:lnTo>
                  <a:pt x="3430197" y="1730075"/>
                </a:lnTo>
                <a:lnTo>
                  <a:pt x="3428243" y="1735284"/>
                </a:lnTo>
                <a:lnTo>
                  <a:pt x="3425639" y="1739842"/>
                </a:lnTo>
                <a:lnTo>
                  <a:pt x="3423685" y="1743748"/>
                </a:lnTo>
                <a:lnTo>
                  <a:pt x="3417174" y="1752864"/>
                </a:lnTo>
                <a:lnTo>
                  <a:pt x="3411314" y="1761980"/>
                </a:lnTo>
                <a:lnTo>
                  <a:pt x="3411314" y="1766538"/>
                </a:lnTo>
                <a:lnTo>
                  <a:pt x="3411314" y="1771747"/>
                </a:lnTo>
                <a:lnTo>
                  <a:pt x="3411965" y="1777608"/>
                </a:lnTo>
                <a:lnTo>
                  <a:pt x="3413267" y="1782166"/>
                </a:lnTo>
                <a:lnTo>
                  <a:pt x="3415221" y="1784119"/>
                </a:lnTo>
                <a:lnTo>
                  <a:pt x="3417174" y="1786072"/>
                </a:lnTo>
                <a:lnTo>
                  <a:pt x="3420430" y="1788677"/>
                </a:lnTo>
                <a:lnTo>
                  <a:pt x="3424336" y="1791282"/>
                </a:lnTo>
                <a:lnTo>
                  <a:pt x="3430848" y="1795840"/>
                </a:lnTo>
                <a:lnTo>
                  <a:pt x="3436708" y="1799746"/>
                </a:lnTo>
                <a:lnTo>
                  <a:pt x="3443219" y="1805607"/>
                </a:lnTo>
                <a:lnTo>
                  <a:pt x="3452335" y="1813420"/>
                </a:lnTo>
                <a:lnTo>
                  <a:pt x="3456893" y="1817978"/>
                </a:lnTo>
                <a:lnTo>
                  <a:pt x="3461451" y="1821885"/>
                </a:lnTo>
                <a:lnTo>
                  <a:pt x="3466009" y="1824490"/>
                </a:lnTo>
                <a:lnTo>
                  <a:pt x="3469916" y="1825792"/>
                </a:lnTo>
                <a:lnTo>
                  <a:pt x="3477730" y="1827094"/>
                </a:lnTo>
                <a:lnTo>
                  <a:pt x="3486846" y="1827745"/>
                </a:lnTo>
                <a:lnTo>
                  <a:pt x="3496613" y="1827094"/>
                </a:lnTo>
                <a:lnTo>
                  <a:pt x="3505729" y="1825792"/>
                </a:lnTo>
                <a:lnTo>
                  <a:pt x="3512891" y="1822536"/>
                </a:lnTo>
                <a:lnTo>
                  <a:pt x="3522007" y="1817978"/>
                </a:lnTo>
                <a:lnTo>
                  <a:pt x="3531123" y="1812118"/>
                </a:lnTo>
                <a:lnTo>
                  <a:pt x="3538937" y="1807560"/>
                </a:lnTo>
                <a:lnTo>
                  <a:pt x="3544797" y="1801700"/>
                </a:lnTo>
                <a:lnTo>
                  <a:pt x="3551959" y="1793886"/>
                </a:lnTo>
                <a:lnTo>
                  <a:pt x="3555215" y="1789979"/>
                </a:lnTo>
                <a:lnTo>
                  <a:pt x="3559122" y="1786724"/>
                </a:lnTo>
                <a:lnTo>
                  <a:pt x="3563029" y="1783468"/>
                </a:lnTo>
                <a:lnTo>
                  <a:pt x="3566936" y="1782166"/>
                </a:lnTo>
                <a:lnTo>
                  <a:pt x="3568238" y="1781514"/>
                </a:lnTo>
                <a:lnTo>
                  <a:pt x="3569540" y="1780863"/>
                </a:lnTo>
                <a:lnTo>
                  <a:pt x="3572145" y="1780863"/>
                </a:lnTo>
                <a:lnTo>
                  <a:pt x="3574098" y="1781514"/>
                </a:lnTo>
                <a:lnTo>
                  <a:pt x="3579307" y="1782817"/>
                </a:lnTo>
                <a:lnTo>
                  <a:pt x="3582563" y="1784770"/>
                </a:lnTo>
                <a:lnTo>
                  <a:pt x="3590377" y="1792584"/>
                </a:lnTo>
                <a:lnTo>
                  <a:pt x="3597539" y="1799746"/>
                </a:lnTo>
                <a:lnTo>
                  <a:pt x="3602748" y="1801049"/>
                </a:lnTo>
                <a:lnTo>
                  <a:pt x="3609260" y="1801700"/>
                </a:lnTo>
                <a:lnTo>
                  <a:pt x="3615771" y="1801049"/>
                </a:lnTo>
                <a:lnTo>
                  <a:pt x="3620980" y="1799746"/>
                </a:lnTo>
                <a:lnTo>
                  <a:pt x="3622283" y="1798444"/>
                </a:lnTo>
                <a:lnTo>
                  <a:pt x="3624236" y="1795840"/>
                </a:lnTo>
                <a:lnTo>
                  <a:pt x="3625538" y="1793235"/>
                </a:lnTo>
                <a:lnTo>
                  <a:pt x="3626841" y="1789979"/>
                </a:lnTo>
                <a:lnTo>
                  <a:pt x="3628794" y="1783468"/>
                </a:lnTo>
                <a:lnTo>
                  <a:pt x="3630747" y="1779561"/>
                </a:lnTo>
                <a:lnTo>
                  <a:pt x="3633352" y="1778259"/>
                </a:lnTo>
                <a:lnTo>
                  <a:pt x="3637259" y="1777608"/>
                </a:lnTo>
                <a:lnTo>
                  <a:pt x="3640514" y="1776957"/>
                </a:lnTo>
                <a:lnTo>
                  <a:pt x="3643770" y="1776957"/>
                </a:lnTo>
                <a:lnTo>
                  <a:pt x="3645072" y="1778259"/>
                </a:lnTo>
                <a:lnTo>
                  <a:pt x="3646375" y="1780863"/>
                </a:lnTo>
                <a:lnTo>
                  <a:pt x="3647677" y="1784119"/>
                </a:lnTo>
                <a:lnTo>
                  <a:pt x="3648328" y="1787375"/>
                </a:lnTo>
                <a:lnTo>
                  <a:pt x="3649630" y="1790630"/>
                </a:lnTo>
                <a:lnTo>
                  <a:pt x="3650933" y="1793235"/>
                </a:lnTo>
                <a:lnTo>
                  <a:pt x="3652235" y="1795840"/>
                </a:lnTo>
                <a:lnTo>
                  <a:pt x="3653537" y="1797142"/>
                </a:lnTo>
                <a:lnTo>
                  <a:pt x="3654839" y="1799095"/>
                </a:lnTo>
                <a:lnTo>
                  <a:pt x="3656142" y="1801049"/>
                </a:lnTo>
                <a:lnTo>
                  <a:pt x="3658095" y="1802351"/>
                </a:lnTo>
                <a:lnTo>
                  <a:pt x="3660049" y="1803653"/>
                </a:lnTo>
                <a:lnTo>
                  <a:pt x="3664607" y="1805607"/>
                </a:lnTo>
                <a:lnTo>
                  <a:pt x="3669165" y="1807560"/>
                </a:lnTo>
                <a:lnTo>
                  <a:pt x="3680234" y="1808862"/>
                </a:lnTo>
                <a:lnTo>
                  <a:pt x="3692605" y="1809513"/>
                </a:lnTo>
                <a:lnTo>
                  <a:pt x="3705628" y="1810165"/>
                </a:lnTo>
                <a:lnTo>
                  <a:pt x="3715395" y="1810165"/>
                </a:lnTo>
                <a:lnTo>
                  <a:pt x="3720605" y="1810816"/>
                </a:lnTo>
                <a:lnTo>
                  <a:pt x="3727116" y="1810165"/>
                </a:lnTo>
                <a:lnTo>
                  <a:pt x="3733627" y="1809513"/>
                </a:lnTo>
                <a:lnTo>
                  <a:pt x="3740139" y="1808862"/>
                </a:lnTo>
                <a:lnTo>
                  <a:pt x="3747301" y="1808211"/>
                </a:lnTo>
                <a:lnTo>
                  <a:pt x="3753813" y="1808211"/>
                </a:lnTo>
                <a:lnTo>
                  <a:pt x="3759021" y="1808862"/>
                </a:lnTo>
                <a:lnTo>
                  <a:pt x="3763579" y="1810165"/>
                </a:lnTo>
                <a:lnTo>
                  <a:pt x="3767486" y="1813420"/>
                </a:lnTo>
                <a:lnTo>
                  <a:pt x="3771393" y="1819932"/>
                </a:lnTo>
                <a:lnTo>
                  <a:pt x="3773998" y="1823187"/>
                </a:lnTo>
                <a:lnTo>
                  <a:pt x="3775951" y="1825792"/>
                </a:lnTo>
                <a:lnTo>
                  <a:pt x="3778556" y="1829048"/>
                </a:lnTo>
                <a:lnTo>
                  <a:pt x="3781160" y="1831001"/>
                </a:lnTo>
                <a:lnTo>
                  <a:pt x="3783765" y="1831652"/>
                </a:lnTo>
                <a:lnTo>
                  <a:pt x="3787021" y="1832303"/>
                </a:lnTo>
                <a:lnTo>
                  <a:pt x="3790276" y="1832303"/>
                </a:lnTo>
                <a:lnTo>
                  <a:pt x="3794183" y="1832303"/>
                </a:lnTo>
                <a:lnTo>
                  <a:pt x="3801345" y="1831652"/>
                </a:lnTo>
                <a:lnTo>
                  <a:pt x="3806555" y="1831001"/>
                </a:lnTo>
                <a:lnTo>
                  <a:pt x="3813066" y="1830350"/>
                </a:lnTo>
                <a:lnTo>
                  <a:pt x="3820880" y="1829699"/>
                </a:lnTo>
                <a:lnTo>
                  <a:pt x="3828693" y="1829048"/>
                </a:lnTo>
                <a:lnTo>
                  <a:pt x="3835205" y="1828396"/>
                </a:lnTo>
                <a:lnTo>
                  <a:pt x="3843019" y="1832303"/>
                </a:lnTo>
                <a:lnTo>
                  <a:pt x="3853437" y="1836210"/>
                </a:lnTo>
                <a:lnTo>
                  <a:pt x="3854088" y="1836861"/>
                </a:lnTo>
                <a:lnTo>
                  <a:pt x="3856041" y="1836861"/>
                </a:lnTo>
                <a:lnTo>
                  <a:pt x="3857995" y="1836210"/>
                </a:lnTo>
                <a:lnTo>
                  <a:pt x="3859948" y="1835559"/>
                </a:lnTo>
                <a:lnTo>
                  <a:pt x="3864506" y="1834257"/>
                </a:lnTo>
                <a:lnTo>
                  <a:pt x="3868413" y="1833606"/>
                </a:lnTo>
                <a:lnTo>
                  <a:pt x="3872971" y="1834257"/>
                </a:lnTo>
                <a:lnTo>
                  <a:pt x="3878831" y="1834908"/>
                </a:lnTo>
                <a:lnTo>
                  <a:pt x="3884040" y="1836861"/>
                </a:lnTo>
                <a:lnTo>
                  <a:pt x="3888598" y="1838815"/>
                </a:lnTo>
                <a:lnTo>
                  <a:pt x="3893807" y="1840768"/>
                </a:lnTo>
                <a:lnTo>
                  <a:pt x="3900319" y="1842721"/>
                </a:lnTo>
                <a:lnTo>
                  <a:pt x="3906830" y="1844675"/>
                </a:lnTo>
                <a:lnTo>
                  <a:pt x="3911388" y="1846628"/>
                </a:lnTo>
                <a:lnTo>
                  <a:pt x="3917899" y="1846628"/>
                </a:lnTo>
                <a:lnTo>
                  <a:pt x="3925713" y="1847279"/>
                </a:lnTo>
                <a:lnTo>
                  <a:pt x="3932875" y="1848582"/>
                </a:lnTo>
                <a:lnTo>
                  <a:pt x="3939387" y="1848582"/>
                </a:lnTo>
                <a:lnTo>
                  <a:pt x="3946549" y="1848582"/>
                </a:lnTo>
                <a:lnTo>
                  <a:pt x="3955014" y="1847931"/>
                </a:lnTo>
                <a:lnTo>
                  <a:pt x="3958921" y="1847931"/>
                </a:lnTo>
                <a:lnTo>
                  <a:pt x="3962828" y="1847931"/>
                </a:lnTo>
                <a:lnTo>
                  <a:pt x="3966083" y="1847931"/>
                </a:lnTo>
                <a:lnTo>
                  <a:pt x="3968037" y="1848582"/>
                </a:lnTo>
                <a:lnTo>
                  <a:pt x="3969991" y="1849884"/>
                </a:lnTo>
                <a:lnTo>
                  <a:pt x="3971293" y="1851837"/>
                </a:lnTo>
                <a:lnTo>
                  <a:pt x="3972595" y="1853140"/>
                </a:lnTo>
                <a:lnTo>
                  <a:pt x="3973897" y="1855744"/>
                </a:lnTo>
                <a:lnTo>
                  <a:pt x="3975199" y="1859651"/>
                </a:lnTo>
                <a:lnTo>
                  <a:pt x="3975851" y="1864209"/>
                </a:lnTo>
                <a:lnTo>
                  <a:pt x="3977153" y="1866162"/>
                </a:lnTo>
                <a:lnTo>
                  <a:pt x="3977804" y="1868767"/>
                </a:lnTo>
                <a:lnTo>
                  <a:pt x="3977804" y="1870069"/>
                </a:lnTo>
                <a:lnTo>
                  <a:pt x="3977153" y="1870720"/>
                </a:lnTo>
                <a:lnTo>
                  <a:pt x="3976502" y="1871372"/>
                </a:lnTo>
                <a:lnTo>
                  <a:pt x="3975851" y="1872023"/>
                </a:lnTo>
                <a:lnTo>
                  <a:pt x="3974549" y="1872674"/>
                </a:lnTo>
                <a:lnTo>
                  <a:pt x="3972595" y="1873325"/>
                </a:lnTo>
                <a:lnTo>
                  <a:pt x="3969339" y="1873325"/>
                </a:lnTo>
                <a:lnTo>
                  <a:pt x="3966735" y="1873325"/>
                </a:lnTo>
                <a:lnTo>
                  <a:pt x="3960223" y="1873325"/>
                </a:lnTo>
                <a:lnTo>
                  <a:pt x="3955665" y="1872023"/>
                </a:lnTo>
                <a:lnTo>
                  <a:pt x="3953712" y="1868767"/>
                </a:lnTo>
                <a:lnTo>
                  <a:pt x="3953061" y="1865511"/>
                </a:lnTo>
                <a:lnTo>
                  <a:pt x="3953061" y="1862907"/>
                </a:lnTo>
                <a:lnTo>
                  <a:pt x="3953061" y="1861605"/>
                </a:lnTo>
                <a:lnTo>
                  <a:pt x="3950456" y="1860302"/>
                </a:lnTo>
                <a:lnTo>
                  <a:pt x="3945898" y="1859651"/>
                </a:lnTo>
                <a:lnTo>
                  <a:pt x="3941991" y="1860302"/>
                </a:lnTo>
                <a:lnTo>
                  <a:pt x="3939387" y="1861605"/>
                </a:lnTo>
                <a:lnTo>
                  <a:pt x="3936782" y="1868116"/>
                </a:lnTo>
                <a:lnTo>
                  <a:pt x="3934829" y="1873976"/>
                </a:lnTo>
                <a:lnTo>
                  <a:pt x="3927015" y="1873976"/>
                </a:lnTo>
                <a:lnTo>
                  <a:pt x="3919201" y="1873976"/>
                </a:lnTo>
                <a:lnTo>
                  <a:pt x="3915295" y="1876581"/>
                </a:lnTo>
                <a:lnTo>
                  <a:pt x="3910737" y="1879185"/>
                </a:lnTo>
                <a:lnTo>
                  <a:pt x="3908132" y="1882441"/>
                </a:lnTo>
                <a:lnTo>
                  <a:pt x="3906830" y="1884394"/>
                </a:lnTo>
                <a:lnTo>
                  <a:pt x="3906830" y="1892859"/>
                </a:lnTo>
                <a:lnTo>
                  <a:pt x="3906830" y="1899371"/>
                </a:lnTo>
                <a:lnTo>
                  <a:pt x="3905528" y="1901324"/>
                </a:lnTo>
                <a:lnTo>
                  <a:pt x="3903574" y="1902626"/>
                </a:lnTo>
                <a:lnTo>
                  <a:pt x="3900970" y="1903928"/>
                </a:lnTo>
                <a:lnTo>
                  <a:pt x="3898365" y="1904580"/>
                </a:lnTo>
                <a:lnTo>
                  <a:pt x="3893156" y="1905882"/>
                </a:lnTo>
                <a:lnTo>
                  <a:pt x="3888598" y="1907184"/>
                </a:lnTo>
                <a:lnTo>
                  <a:pt x="3886645" y="1907184"/>
                </a:lnTo>
                <a:lnTo>
                  <a:pt x="3883389" y="1906533"/>
                </a:lnTo>
                <a:lnTo>
                  <a:pt x="3880785" y="1906533"/>
                </a:lnTo>
                <a:lnTo>
                  <a:pt x="3878831" y="1907184"/>
                </a:lnTo>
                <a:lnTo>
                  <a:pt x="3877529" y="1908486"/>
                </a:lnTo>
                <a:lnTo>
                  <a:pt x="3876877" y="1911091"/>
                </a:lnTo>
                <a:lnTo>
                  <a:pt x="3876877" y="1913696"/>
                </a:lnTo>
                <a:lnTo>
                  <a:pt x="3876877" y="1916300"/>
                </a:lnTo>
                <a:lnTo>
                  <a:pt x="3876877" y="1923463"/>
                </a:lnTo>
                <a:lnTo>
                  <a:pt x="3878831" y="1928021"/>
                </a:lnTo>
                <a:lnTo>
                  <a:pt x="3880133" y="1930625"/>
                </a:lnTo>
                <a:lnTo>
                  <a:pt x="3882738" y="1933230"/>
                </a:lnTo>
                <a:lnTo>
                  <a:pt x="3887296" y="1936485"/>
                </a:lnTo>
                <a:lnTo>
                  <a:pt x="3891203" y="1938439"/>
                </a:lnTo>
                <a:lnTo>
                  <a:pt x="3896412" y="1939741"/>
                </a:lnTo>
                <a:lnTo>
                  <a:pt x="3902272" y="1940392"/>
                </a:lnTo>
                <a:lnTo>
                  <a:pt x="3905528" y="1940392"/>
                </a:lnTo>
                <a:lnTo>
                  <a:pt x="3908132" y="1941043"/>
                </a:lnTo>
                <a:lnTo>
                  <a:pt x="3910086" y="1941695"/>
                </a:lnTo>
                <a:lnTo>
                  <a:pt x="3911388" y="1943648"/>
                </a:lnTo>
                <a:lnTo>
                  <a:pt x="3912039" y="1944950"/>
                </a:lnTo>
                <a:lnTo>
                  <a:pt x="3912039" y="1946904"/>
                </a:lnTo>
                <a:lnTo>
                  <a:pt x="3912039" y="1948857"/>
                </a:lnTo>
                <a:lnTo>
                  <a:pt x="3911388" y="1951462"/>
                </a:lnTo>
                <a:lnTo>
                  <a:pt x="3910086" y="1956671"/>
                </a:lnTo>
                <a:lnTo>
                  <a:pt x="3909435" y="1961229"/>
                </a:lnTo>
                <a:lnTo>
                  <a:pt x="3912039" y="1965135"/>
                </a:lnTo>
                <a:lnTo>
                  <a:pt x="3915946" y="1968391"/>
                </a:lnTo>
                <a:lnTo>
                  <a:pt x="3919853" y="1970345"/>
                </a:lnTo>
                <a:lnTo>
                  <a:pt x="3924411" y="1971647"/>
                </a:lnTo>
                <a:lnTo>
                  <a:pt x="3928317" y="1970996"/>
                </a:lnTo>
                <a:lnTo>
                  <a:pt x="3933527" y="1968391"/>
                </a:lnTo>
                <a:lnTo>
                  <a:pt x="3938085" y="1966438"/>
                </a:lnTo>
                <a:lnTo>
                  <a:pt x="3941991" y="1963833"/>
                </a:lnTo>
                <a:lnTo>
                  <a:pt x="3944596" y="1960578"/>
                </a:lnTo>
                <a:lnTo>
                  <a:pt x="3948503" y="1956020"/>
                </a:lnTo>
                <a:lnTo>
                  <a:pt x="3953712" y="1951462"/>
                </a:lnTo>
                <a:lnTo>
                  <a:pt x="3958270" y="1948857"/>
                </a:lnTo>
                <a:lnTo>
                  <a:pt x="3964781" y="1946904"/>
                </a:lnTo>
                <a:lnTo>
                  <a:pt x="3973246" y="1946904"/>
                </a:lnTo>
                <a:lnTo>
                  <a:pt x="3981711" y="1946904"/>
                </a:lnTo>
                <a:lnTo>
                  <a:pt x="3988222" y="1948857"/>
                </a:lnTo>
                <a:lnTo>
                  <a:pt x="3991478" y="1950159"/>
                </a:lnTo>
                <a:lnTo>
                  <a:pt x="3994734" y="1952113"/>
                </a:lnTo>
                <a:lnTo>
                  <a:pt x="3998641" y="1954717"/>
                </a:lnTo>
                <a:lnTo>
                  <a:pt x="4001896" y="1957973"/>
                </a:lnTo>
                <a:lnTo>
                  <a:pt x="4009059" y="1963833"/>
                </a:lnTo>
                <a:lnTo>
                  <a:pt x="4013617" y="1969042"/>
                </a:lnTo>
                <a:lnTo>
                  <a:pt x="4018175" y="1973600"/>
                </a:lnTo>
                <a:lnTo>
                  <a:pt x="4022733" y="1978809"/>
                </a:lnTo>
                <a:lnTo>
                  <a:pt x="4027291" y="1983367"/>
                </a:lnTo>
                <a:lnTo>
                  <a:pt x="4031849" y="1986623"/>
                </a:lnTo>
                <a:lnTo>
                  <a:pt x="4036407" y="1993786"/>
                </a:lnTo>
                <a:lnTo>
                  <a:pt x="4042267" y="2000948"/>
                </a:lnTo>
                <a:lnTo>
                  <a:pt x="4045523" y="2004204"/>
                </a:lnTo>
                <a:lnTo>
                  <a:pt x="4048778" y="2007459"/>
                </a:lnTo>
                <a:lnTo>
                  <a:pt x="4051383" y="2008762"/>
                </a:lnTo>
                <a:lnTo>
                  <a:pt x="4054639" y="2009413"/>
                </a:lnTo>
                <a:lnTo>
                  <a:pt x="4058545" y="2010064"/>
                </a:lnTo>
                <a:lnTo>
                  <a:pt x="4063754" y="2009413"/>
                </a:lnTo>
                <a:lnTo>
                  <a:pt x="4068963" y="2007459"/>
                </a:lnTo>
                <a:lnTo>
                  <a:pt x="4075475" y="2005506"/>
                </a:lnTo>
                <a:lnTo>
                  <a:pt x="4081335" y="2003553"/>
                </a:lnTo>
                <a:lnTo>
                  <a:pt x="4086544" y="2001599"/>
                </a:lnTo>
                <a:lnTo>
                  <a:pt x="4091753" y="2000297"/>
                </a:lnTo>
                <a:lnTo>
                  <a:pt x="4095660" y="1999646"/>
                </a:lnTo>
                <a:lnTo>
                  <a:pt x="4100218" y="2002901"/>
                </a:lnTo>
                <a:lnTo>
                  <a:pt x="4104776" y="2008111"/>
                </a:lnTo>
                <a:lnTo>
                  <a:pt x="4107381" y="2010715"/>
                </a:lnTo>
                <a:lnTo>
                  <a:pt x="4109334" y="2012669"/>
                </a:lnTo>
                <a:lnTo>
                  <a:pt x="4111939" y="2013971"/>
                </a:lnTo>
                <a:lnTo>
                  <a:pt x="4113892" y="2014622"/>
                </a:lnTo>
                <a:lnTo>
                  <a:pt x="4116497" y="2013971"/>
                </a:lnTo>
                <a:lnTo>
                  <a:pt x="4120403" y="2012669"/>
                </a:lnTo>
                <a:lnTo>
                  <a:pt x="4123659" y="2010064"/>
                </a:lnTo>
                <a:lnTo>
                  <a:pt x="4127566" y="2006808"/>
                </a:lnTo>
                <a:lnTo>
                  <a:pt x="4131473" y="2004204"/>
                </a:lnTo>
                <a:lnTo>
                  <a:pt x="4135379" y="2001599"/>
                </a:lnTo>
                <a:lnTo>
                  <a:pt x="4138635" y="2000297"/>
                </a:lnTo>
                <a:lnTo>
                  <a:pt x="4141891" y="1999646"/>
                </a:lnTo>
                <a:lnTo>
                  <a:pt x="4143844" y="1998995"/>
                </a:lnTo>
                <a:lnTo>
                  <a:pt x="4146449" y="1998344"/>
                </a:lnTo>
                <a:lnTo>
                  <a:pt x="4149705" y="1998344"/>
                </a:lnTo>
                <a:lnTo>
                  <a:pt x="4153611" y="1998995"/>
                </a:lnTo>
                <a:lnTo>
                  <a:pt x="4160774" y="2000297"/>
                </a:lnTo>
                <a:lnTo>
                  <a:pt x="4167285" y="2002250"/>
                </a:lnTo>
                <a:lnTo>
                  <a:pt x="4170541" y="2002901"/>
                </a:lnTo>
                <a:lnTo>
                  <a:pt x="4175750" y="2005506"/>
                </a:lnTo>
                <a:lnTo>
                  <a:pt x="4178355" y="2006808"/>
                </a:lnTo>
                <a:lnTo>
                  <a:pt x="4180308" y="2008762"/>
                </a:lnTo>
                <a:lnTo>
                  <a:pt x="4181611" y="2010064"/>
                </a:lnTo>
                <a:lnTo>
                  <a:pt x="4182261" y="2012017"/>
                </a:lnTo>
                <a:lnTo>
                  <a:pt x="4174448" y="2017227"/>
                </a:lnTo>
                <a:lnTo>
                  <a:pt x="4167285" y="2023087"/>
                </a:lnTo>
                <a:lnTo>
                  <a:pt x="4166634" y="2025040"/>
                </a:lnTo>
                <a:lnTo>
                  <a:pt x="4166634" y="2026994"/>
                </a:lnTo>
                <a:lnTo>
                  <a:pt x="4166634" y="2029598"/>
                </a:lnTo>
                <a:lnTo>
                  <a:pt x="4167285" y="2031552"/>
                </a:lnTo>
                <a:lnTo>
                  <a:pt x="4168588" y="2035458"/>
                </a:lnTo>
                <a:lnTo>
                  <a:pt x="4169890" y="2038063"/>
                </a:lnTo>
                <a:lnTo>
                  <a:pt x="4168588" y="2040016"/>
                </a:lnTo>
                <a:lnTo>
                  <a:pt x="4166634" y="2041970"/>
                </a:lnTo>
                <a:lnTo>
                  <a:pt x="4164681" y="2043272"/>
                </a:lnTo>
                <a:lnTo>
                  <a:pt x="4162727" y="2044574"/>
                </a:lnTo>
                <a:lnTo>
                  <a:pt x="4158821" y="2046528"/>
                </a:lnTo>
                <a:lnTo>
                  <a:pt x="4154263" y="2048481"/>
                </a:lnTo>
                <a:lnTo>
                  <a:pt x="4149053" y="2051086"/>
                </a:lnTo>
                <a:lnTo>
                  <a:pt x="4143193" y="2053690"/>
                </a:lnTo>
                <a:lnTo>
                  <a:pt x="4139937" y="2055644"/>
                </a:lnTo>
                <a:lnTo>
                  <a:pt x="4137333" y="2057597"/>
                </a:lnTo>
                <a:lnTo>
                  <a:pt x="4135379" y="2059551"/>
                </a:lnTo>
                <a:lnTo>
                  <a:pt x="4134077" y="2060853"/>
                </a:lnTo>
                <a:lnTo>
                  <a:pt x="4132124" y="2066713"/>
                </a:lnTo>
                <a:lnTo>
                  <a:pt x="4131473" y="2075178"/>
                </a:lnTo>
                <a:lnTo>
                  <a:pt x="4130821" y="2079085"/>
                </a:lnTo>
                <a:lnTo>
                  <a:pt x="4131473" y="2083643"/>
                </a:lnTo>
                <a:lnTo>
                  <a:pt x="4132124" y="2086898"/>
                </a:lnTo>
                <a:lnTo>
                  <a:pt x="4134077" y="2088852"/>
                </a:lnTo>
                <a:lnTo>
                  <a:pt x="4137333" y="2093410"/>
                </a:lnTo>
                <a:lnTo>
                  <a:pt x="4141891" y="2097317"/>
                </a:lnTo>
                <a:lnTo>
                  <a:pt x="4144495" y="2099270"/>
                </a:lnTo>
                <a:lnTo>
                  <a:pt x="4147100" y="2100572"/>
                </a:lnTo>
                <a:lnTo>
                  <a:pt x="4149705" y="2101223"/>
                </a:lnTo>
                <a:lnTo>
                  <a:pt x="4151658" y="2101874"/>
                </a:lnTo>
                <a:lnTo>
                  <a:pt x="4155565" y="2099270"/>
                </a:lnTo>
                <a:lnTo>
                  <a:pt x="4158821" y="2096665"/>
                </a:lnTo>
                <a:lnTo>
                  <a:pt x="4162076" y="2092759"/>
                </a:lnTo>
                <a:lnTo>
                  <a:pt x="4164681" y="2088852"/>
                </a:lnTo>
                <a:lnTo>
                  <a:pt x="4164681" y="2080387"/>
                </a:lnTo>
                <a:lnTo>
                  <a:pt x="4164681" y="2071271"/>
                </a:lnTo>
                <a:lnTo>
                  <a:pt x="4165983" y="2069318"/>
                </a:lnTo>
                <a:lnTo>
                  <a:pt x="4167937" y="2067364"/>
                </a:lnTo>
                <a:lnTo>
                  <a:pt x="4169890" y="2066062"/>
                </a:lnTo>
                <a:lnTo>
                  <a:pt x="4172495" y="2064108"/>
                </a:lnTo>
                <a:lnTo>
                  <a:pt x="4177703" y="2060853"/>
                </a:lnTo>
                <a:lnTo>
                  <a:pt x="4182261" y="2058899"/>
                </a:lnTo>
                <a:lnTo>
                  <a:pt x="4186819" y="2058899"/>
                </a:lnTo>
                <a:lnTo>
                  <a:pt x="4192029" y="2060202"/>
                </a:lnTo>
                <a:lnTo>
                  <a:pt x="4194633" y="2061504"/>
                </a:lnTo>
                <a:lnTo>
                  <a:pt x="4197238" y="2062806"/>
                </a:lnTo>
                <a:lnTo>
                  <a:pt x="4199191" y="2064760"/>
                </a:lnTo>
                <a:lnTo>
                  <a:pt x="4200493" y="2066062"/>
                </a:lnTo>
                <a:lnTo>
                  <a:pt x="4201796" y="2072573"/>
                </a:lnTo>
                <a:lnTo>
                  <a:pt x="4203098" y="2076480"/>
                </a:lnTo>
                <a:lnTo>
                  <a:pt x="4205703" y="2077782"/>
                </a:lnTo>
                <a:lnTo>
                  <a:pt x="4208958" y="2079085"/>
                </a:lnTo>
                <a:lnTo>
                  <a:pt x="4212214" y="2080387"/>
                </a:lnTo>
                <a:lnTo>
                  <a:pt x="4216121" y="2081038"/>
                </a:lnTo>
                <a:lnTo>
                  <a:pt x="4223283" y="2081689"/>
                </a:lnTo>
                <a:lnTo>
                  <a:pt x="4228492" y="2081689"/>
                </a:lnTo>
                <a:lnTo>
                  <a:pt x="4235004" y="2078434"/>
                </a:lnTo>
                <a:lnTo>
                  <a:pt x="4240864" y="2073876"/>
                </a:lnTo>
                <a:lnTo>
                  <a:pt x="4246724" y="2068015"/>
                </a:lnTo>
                <a:lnTo>
                  <a:pt x="4251282" y="2063457"/>
                </a:lnTo>
                <a:lnTo>
                  <a:pt x="4255840" y="2060853"/>
                </a:lnTo>
                <a:lnTo>
                  <a:pt x="4261049" y="2056946"/>
                </a:lnTo>
                <a:lnTo>
                  <a:pt x="4263003" y="2054993"/>
                </a:lnTo>
                <a:lnTo>
                  <a:pt x="4264956" y="2052388"/>
                </a:lnTo>
                <a:lnTo>
                  <a:pt x="4266259" y="2050435"/>
                </a:lnTo>
                <a:lnTo>
                  <a:pt x="4266909" y="2048481"/>
                </a:lnTo>
                <a:lnTo>
                  <a:pt x="4267561" y="2047179"/>
                </a:lnTo>
                <a:lnTo>
                  <a:pt x="4267561" y="2045877"/>
                </a:lnTo>
                <a:lnTo>
                  <a:pt x="4266909" y="2043923"/>
                </a:lnTo>
                <a:lnTo>
                  <a:pt x="4266259" y="2041970"/>
                </a:lnTo>
                <a:lnTo>
                  <a:pt x="4263654" y="2038714"/>
                </a:lnTo>
                <a:lnTo>
                  <a:pt x="4261701" y="2035458"/>
                </a:lnTo>
                <a:lnTo>
                  <a:pt x="4259096" y="2034156"/>
                </a:lnTo>
                <a:lnTo>
                  <a:pt x="4255189" y="2032854"/>
                </a:lnTo>
                <a:lnTo>
                  <a:pt x="4253236" y="2032203"/>
                </a:lnTo>
                <a:lnTo>
                  <a:pt x="4251933" y="2030900"/>
                </a:lnTo>
                <a:lnTo>
                  <a:pt x="4249980" y="2029598"/>
                </a:lnTo>
                <a:lnTo>
                  <a:pt x="4249329" y="2028296"/>
                </a:lnTo>
                <a:lnTo>
                  <a:pt x="4249980" y="2025691"/>
                </a:lnTo>
                <a:lnTo>
                  <a:pt x="4251933" y="2021133"/>
                </a:lnTo>
                <a:lnTo>
                  <a:pt x="4254538" y="2017227"/>
                </a:lnTo>
                <a:lnTo>
                  <a:pt x="4256491" y="2014622"/>
                </a:lnTo>
                <a:lnTo>
                  <a:pt x="4261701" y="2007459"/>
                </a:lnTo>
                <a:lnTo>
                  <a:pt x="4266909" y="2002250"/>
                </a:lnTo>
                <a:lnTo>
                  <a:pt x="4266259" y="1996390"/>
                </a:lnTo>
                <a:lnTo>
                  <a:pt x="4264305" y="1989228"/>
                </a:lnTo>
                <a:lnTo>
                  <a:pt x="4263654" y="1985321"/>
                </a:lnTo>
                <a:lnTo>
                  <a:pt x="4263654" y="1982065"/>
                </a:lnTo>
                <a:lnTo>
                  <a:pt x="4263654" y="1978809"/>
                </a:lnTo>
                <a:lnTo>
                  <a:pt x="4264305" y="1976856"/>
                </a:lnTo>
                <a:lnTo>
                  <a:pt x="4266909" y="1974903"/>
                </a:lnTo>
                <a:lnTo>
                  <a:pt x="4269514" y="1974251"/>
                </a:lnTo>
                <a:lnTo>
                  <a:pt x="4273421" y="1974251"/>
                </a:lnTo>
                <a:lnTo>
                  <a:pt x="4276677" y="1974251"/>
                </a:lnTo>
                <a:lnTo>
                  <a:pt x="4284490" y="1974903"/>
                </a:lnTo>
                <a:lnTo>
                  <a:pt x="4289699" y="1974251"/>
                </a:lnTo>
                <a:lnTo>
                  <a:pt x="4291653" y="1973600"/>
                </a:lnTo>
                <a:lnTo>
                  <a:pt x="4293606" y="1972298"/>
                </a:lnTo>
                <a:lnTo>
                  <a:pt x="4296211" y="1970345"/>
                </a:lnTo>
                <a:lnTo>
                  <a:pt x="4298815" y="1967740"/>
                </a:lnTo>
                <a:lnTo>
                  <a:pt x="4301420" y="1965135"/>
                </a:lnTo>
                <a:lnTo>
                  <a:pt x="4304025" y="1963182"/>
                </a:lnTo>
                <a:lnTo>
                  <a:pt x="4307280" y="1961880"/>
                </a:lnTo>
                <a:lnTo>
                  <a:pt x="4309885" y="1961229"/>
                </a:lnTo>
                <a:lnTo>
                  <a:pt x="4314443" y="1961880"/>
                </a:lnTo>
                <a:lnTo>
                  <a:pt x="4319001" y="1963182"/>
                </a:lnTo>
                <a:lnTo>
                  <a:pt x="4324210" y="1964484"/>
                </a:lnTo>
                <a:lnTo>
                  <a:pt x="4328117" y="1966438"/>
                </a:lnTo>
                <a:lnTo>
                  <a:pt x="4332675" y="1972949"/>
                </a:lnTo>
                <a:lnTo>
                  <a:pt x="4337233" y="1982065"/>
                </a:lnTo>
                <a:lnTo>
                  <a:pt x="4341791" y="1991832"/>
                </a:lnTo>
                <a:lnTo>
                  <a:pt x="4346349" y="1999646"/>
                </a:lnTo>
                <a:lnTo>
                  <a:pt x="4356115" y="2008762"/>
                </a:lnTo>
                <a:lnTo>
                  <a:pt x="4367836" y="2019831"/>
                </a:lnTo>
                <a:lnTo>
                  <a:pt x="4379557" y="2030249"/>
                </a:lnTo>
                <a:lnTo>
                  <a:pt x="4389323" y="2038063"/>
                </a:lnTo>
                <a:lnTo>
                  <a:pt x="4396486" y="2044574"/>
                </a:lnTo>
                <a:lnTo>
                  <a:pt x="4406253" y="2051086"/>
                </a:lnTo>
                <a:lnTo>
                  <a:pt x="4415369" y="2057597"/>
                </a:lnTo>
                <a:lnTo>
                  <a:pt x="4422531" y="2063457"/>
                </a:lnTo>
                <a:lnTo>
                  <a:pt x="4425787" y="2071271"/>
                </a:lnTo>
                <a:lnTo>
                  <a:pt x="4429043" y="2081689"/>
                </a:lnTo>
                <a:lnTo>
                  <a:pt x="4431647" y="2091456"/>
                </a:lnTo>
                <a:lnTo>
                  <a:pt x="4434903" y="2099270"/>
                </a:lnTo>
                <a:lnTo>
                  <a:pt x="4440763" y="2109688"/>
                </a:lnTo>
                <a:lnTo>
                  <a:pt x="4448577" y="2122060"/>
                </a:lnTo>
                <a:lnTo>
                  <a:pt x="4455740" y="2135083"/>
                </a:lnTo>
                <a:lnTo>
                  <a:pt x="4460949" y="2145501"/>
                </a:lnTo>
                <a:lnTo>
                  <a:pt x="4463553" y="2153315"/>
                </a:lnTo>
                <a:lnTo>
                  <a:pt x="4466158" y="2163733"/>
                </a:lnTo>
                <a:lnTo>
                  <a:pt x="4468763" y="2174802"/>
                </a:lnTo>
                <a:lnTo>
                  <a:pt x="4471367" y="2183918"/>
                </a:lnTo>
                <a:lnTo>
                  <a:pt x="4471367" y="2187825"/>
                </a:lnTo>
                <a:lnTo>
                  <a:pt x="4471367" y="2191732"/>
                </a:lnTo>
                <a:lnTo>
                  <a:pt x="4468111" y="2191732"/>
                </a:lnTo>
                <a:lnTo>
                  <a:pt x="4466158" y="2191732"/>
                </a:lnTo>
                <a:lnTo>
                  <a:pt x="4464205" y="2190430"/>
                </a:lnTo>
                <a:lnTo>
                  <a:pt x="4460949" y="2189127"/>
                </a:lnTo>
                <a:lnTo>
                  <a:pt x="4459647" y="2188476"/>
                </a:lnTo>
                <a:lnTo>
                  <a:pt x="4458344" y="2188476"/>
                </a:lnTo>
                <a:lnTo>
                  <a:pt x="4457042" y="2188476"/>
                </a:lnTo>
                <a:lnTo>
                  <a:pt x="4456391" y="2189127"/>
                </a:lnTo>
                <a:lnTo>
                  <a:pt x="4454437" y="2189127"/>
                </a:lnTo>
                <a:lnTo>
                  <a:pt x="4452484" y="2190430"/>
                </a:lnTo>
                <a:lnTo>
                  <a:pt x="4450531" y="2191732"/>
                </a:lnTo>
                <a:lnTo>
                  <a:pt x="4448577" y="2193034"/>
                </a:lnTo>
                <a:lnTo>
                  <a:pt x="4445321" y="2197592"/>
                </a:lnTo>
                <a:lnTo>
                  <a:pt x="4442717" y="2201499"/>
                </a:lnTo>
                <a:lnTo>
                  <a:pt x="4442717" y="2201509"/>
                </a:lnTo>
                <a:lnTo>
                  <a:pt x="4444894" y="2198243"/>
                </a:lnTo>
                <a:lnTo>
                  <a:pt x="4448149" y="2194336"/>
                </a:lnTo>
                <a:lnTo>
                  <a:pt x="4450102" y="2192383"/>
                </a:lnTo>
                <a:lnTo>
                  <a:pt x="4452055" y="2191080"/>
                </a:lnTo>
                <a:lnTo>
                  <a:pt x="4454008" y="2189778"/>
                </a:lnTo>
                <a:lnTo>
                  <a:pt x="4455961" y="2189778"/>
                </a:lnTo>
                <a:lnTo>
                  <a:pt x="4456612" y="2189127"/>
                </a:lnTo>
                <a:lnTo>
                  <a:pt x="4457914" y="2189127"/>
                </a:lnTo>
                <a:lnTo>
                  <a:pt x="4459216" y="2189127"/>
                </a:lnTo>
                <a:lnTo>
                  <a:pt x="4460517" y="2189778"/>
                </a:lnTo>
                <a:lnTo>
                  <a:pt x="4463772" y="2191731"/>
                </a:lnTo>
                <a:lnTo>
                  <a:pt x="4465725" y="2192383"/>
                </a:lnTo>
                <a:lnTo>
                  <a:pt x="4467678" y="2192383"/>
                </a:lnTo>
                <a:lnTo>
                  <a:pt x="4470933" y="2192383"/>
                </a:lnTo>
                <a:lnTo>
                  <a:pt x="4470282" y="2195638"/>
                </a:lnTo>
                <a:lnTo>
                  <a:pt x="4469631" y="2199545"/>
                </a:lnTo>
                <a:lnTo>
                  <a:pt x="4469631" y="2200847"/>
                </a:lnTo>
                <a:lnTo>
                  <a:pt x="4469631" y="2202801"/>
                </a:lnTo>
                <a:lnTo>
                  <a:pt x="4470282" y="2204103"/>
                </a:lnTo>
                <a:lnTo>
                  <a:pt x="4470933" y="2204754"/>
                </a:lnTo>
                <a:lnTo>
                  <a:pt x="4472235" y="2208010"/>
                </a:lnTo>
                <a:lnTo>
                  <a:pt x="4474839" y="2210614"/>
                </a:lnTo>
                <a:lnTo>
                  <a:pt x="4478094" y="2213219"/>
                </a:lnTo>
                <a:lnTo>
                  <a:pt x="4481349" y="2215824"/>
                </a:lnTo>
                <a:lnTo>
                  <a:pt x="4487207" y="2221033"/>
                </a:lnTo>
                <a:lnTo>
                  <a:pt x="4491113" y="2224939"/>
                </a:lnTo>
                <a:lnTo>
                  <a:pt x="4495019" y="2230800"/>
                </a:lnTo>
                <a:lnTo>
                  <a:pt x="4498274" y="2236009"/>
                </a:lnTo>
                <a:lnTo>
                  <a:pt x="4501529" y="2241869"/>
                </a:lnTo>
                <a:lnTo>
                  <a:pt x="4504133" y="2246427"/>
                </a:lnTo>
                <a:lnTo>
                  <a:pt x="4506737" y="2252938"/>
                </a:lnTo>
                <a:lnTo>
                  <a:pt x="4509991" y="2260101"/>
                </a:lnTo>
                <a:lnTo>
                  <a:pt x="4513897" y="2267915"/>
                </a:lnTo>
                <a:lnTo>
                  <a:pt x="4516501" y="2274426"/>
                </a:lnTo>
                <a:lnTo>
                  <a:pt x="4519105" y="2277682"/>
                </a:lnTo>
                <a:lnTo>
                  <a:pt x="4523011" y="2282240"/>
                </a:lnTo>
                <a:lnTo>
                  <a:pt x="4525615" y="2287449"/>
                </a:lnTo>
                <a:lnTo>
                  <a:pt x="4526917" y="2292007"/>
                </a:lnTo>
                <a:lnTo>
                  <a:pt x="4526266" y="2296565"/>
                </a:lnTo>
                <a:lnTo>
                  <a:pt x="4523662" y="2301123"/>
                </a:lnTo>
                <a:lnTo>
                  <a:pt x="4521709" y="2305681"/>
                </a:lnTo>
                <a:lnTo>
                  <a:pt x="4519105" y="2309587"/>
                </a:lnTo>
                <a:lnTo>
                  <a:pt x="4519105" y="2312843"/>
                </a:lnTo>
                <a:lnTo>
                  <a:pt x="4519756" y="2316099"/>
                </a:lnTo>
                <a:lnTo>
                  <a:pt x="4519756" y="2317401"/>
                </a:lnTo>
                <a:lnTo>
                  <a:pt x="4520407" y="2318703"/>
                </a:lnTo>
                <a:lnTo>
                  <a:pt x="4521058" y="2320006"/>
                </a:lnTo>
                <a:lnTo>
                  <a:pt x="4521709" y="2320006"/>
                </a:lnTo>
                <a:lnTo>
                  <a:pt x="4522360" y="2321959"/>
                </a:lnTo>
                <a:lnTo>
                  <a:pt x="4523662" y="2323261"/>
                </a:lnTo>
                <a:lnTo>
                  <a:pt x="4524964" y="2323912"/>
                </a:lnTo>
                <a:lnTo>
                  <a:pt x="4526917" y="2324564"/>
                </a:lnTo>
                <a:lnTo>
                  <a:pt x="4531473" y="2325866"/>
                </a:lnTo>
                <a:lnTo>
                  <a:pt x="4534728" y="2327819"/>
                </a:lnTo>
                <a:lnTo>
                  <a:pt x="4535379" y="2331726"/>
                </a:lnTo>
                <a:lnTo>
                  <a:pt x="4535379" y="2336935"/>
                </a:lnTo>
                <a:lnTo>
                  <a:pt x="4534728" y="2340842"/>
                </a:lnTo>
                <a:lnTo>
                  <a:pt x="4534728" y="2343447"/>
                </a:lnTo>
                <a:lnTo>
                  <a:pt x="4533427" y="2347353"/>
                </a:lnTo>
                <a:lnTo>
                  <a:pt x="4532125" y="2351260"/>
                </a:lnTo>
                <a:lnTo>
                  <a:pt x="4534077" y="2353214"/>
                </a:lnTo>
                <a:lnTo>
                  <a:pt x="4536681" y="2354516"/>
                </a:lnTo>
                <a:lnTo>
                  <a:pt x="4539936" y="2355818"/>
                </a:lnTo>
                <a:lnTo>
                  <a:pt x="4541889" y="2356469"/>
                </a:lnTo>
                <a:lnTo>
                  <a:pt x="4546446" y="2355167"/>
                </a:lnTo>
                <a:lnTo>
                  <a:pt x="4551654" y="2353214"/>
                </a:lnTo>
                <a:lnTo>
                  <a:pt x="4556861" y="2351260"/>
                </a:lnTo>
                <a:lnTo>
                  <a:pt x="4560116" y="2348656"/>
                </a:lnTo>
                <a:lnTo>
                  <a:pt x="4562720" y="2347353"/>
                </a:lnTo>
                <a:lnTo>
                  <a:pt x="4565324" y="2345400"/>
                </a:lnTo>
                <a:lnTo>
                  <a:pt x="4568579" y="2342796"/>
                </a:lnTo>
                <a:lnTo>
                  <a:pt x="4571183" y="2339540"/>
                </a:lnTo>
                <a:lnTo>
                  <a:pt x="4576391" y="2333680"/>
                </a:lnTo>
                <a:lnTo>
                  <a:pt x="4580947" y="2330424"/>
                </a:lnTo>
                <a:lnTo>
                  <a:pt x="4590712" y="2329122"/>
                </a:lnTo>
                <a:lnTo>
                  <a:pt x="4598524" y="2327819"/>
                </a:lnTo>
                <a:lnTo>
                  <a:pt x="4600477" y="2325215"/>
                </a:lnTo>
                <a:lnTo>
                  <a:pt x="4602429" y="2321959"/>
                </a:lnTo>
                <a:lnTo>
                  <a:pt x="4604383" y="2318703"/>
                </a:lnTo>
                <a:lnTo>
                  <a:pt x="4605684" y="2314797"/>
                </a:lnTo>
                <a:lnTo>
                  <a:pt x="4607637" y="2306332"/>
                </a:lnTo>
                <a:lnTo>
                  <a:pt x="4608939" y="2299820"/>
                </a:lnTo>
                <a:lnTo>
                  <a:pt x="4606335" y="2294611"/>
                </a:lnTo>
                <a:lnTo>
                  <a:pt x="4603731" y="2288100"/>
                </a:lnTo>
                <a:lnTo>
                  <a:pt x="4601128" y="2281589"/>
                </a:lnTo>
                <a:lnTo>
                  <a:pt x="4598524" y="2277031"/>
                </a:lnTo>
                <a:lnTo>
                  <a:pt x="4593967" y="2273124"/>
                </a:lnTo>
                <a:lnTo>
                  <a:pt x="4588759" y="2268566"/>
                </a:lnTo>
                <a:lnTo>
                  <a:pt x="4586155" y="2266612"/>
                </a:lnTo>
                <a:lnTo>
                  <a:pt x="4584202" y="2264008"/>
                </a:lnTo>
                <a:lnTo>
                  <a:pt x="4582249" y="2262054"/>
                </a:lnTo>
                <a:lnTo>
                  <a:pt x="4580947" y="2258799"/>
                </a:lnTo>
                <a:lnTo>
                  <a:pt x="4581598" y="2254241"/>
                </a:lnTo>
                <a:lnTo>
                  <a:pt x="4582900" y="2247078"/>
                </a:lnTo>
                <a:lnTo>
                  <a:pt x="4584853" y="2239916"/>
                </a:lnTo>
                <a:lnTo>
                  <a:pt x="4588759" y="2233404"/>
                </a:lnTo>
                <a:lnTo>
                  <a:pt x="4590061" y="2230800"/>
                </a:lnTo>
                <a:lnTo>
                  <a:pt x="4592665" y="2226893"/>
                </a:lnTo>
                <a:lnTo>
                  <a:pt x="4595269" y="2223637"/>
                </a:lnTo>
                <a:lnTo>
                  <a:pt x="4599175" y="2220382"/>
                </a:lnTo>
                <a:lnTo>
                  <a:pt x="4605684" y="2213870"/>
                </a:lnTo>
                <a:lnTo>
                  <a:pt x="4611543" y="2207359"/>
                </a:lnTo>
                <a:lnTo>
                  <a:pt x="4611543" y="2203452"/>
                </a:lnTo>
                <a:lnTo>
                  <a:pt x="4612194" y="2198894"/>
                </a:lnTo>
                <a:lnTo>
                  <a:pt x="4612194" y="2196941"/>
                </a:lnTo>
                <a:lnTo>
                  <a:pt x="4612194" y="2194987"/>
                </a:lnTo>
                <a:lnTo>
                  <a:pt x="4612194" y="2193685"/>
                </a:lnTo>
                <a:lnTo>
                  <a:pt x="4611543" y="2192383"/>
                </a:lnTo>
                <a:lnTo>
                  <a:pt x="4610892" y="2190429"/>
                </a:lnTo>
                <a:lnTo>
                  <a:pt x="4609590" y="2189127"/>
                </a:lnTo>
                <a:lnTo>
                  <a:pt x="4608288" y="2188476"/>
                </a:lnTo>
                <a:lnTo>
                  <a:pt x="4605684" y="2187173"/>
                </a:lnTo>
                <a:lnTo>
                  <a:pt x="4601779" y="2185871"/>
                </a:lnTo>
                <a:lnTo>
                  <a:pt x="4598524" y="2184569"/>
                </a:lnTo>
                <a:lnTo>
                  <a:pt x="4597222" y="2182616"/>
                </a:lnTo>
                <a:lnTo>
                  <a:pt x="4595920" y="2179360"/>
                </a:lnTo>
                <a:lnTo>
                  <a:pt x="4594618" y="2176104"/>
                </a:lnTo>
                <a:lnTo>
                  <a:pt x="4593967" y="2172848"/>
                </a:lnTo>
                <a:lnTo>
                  <a:pt x="4592665" y="2165686"/>
                </a:lnTo>
                <a:lnTo>
                  <a:pt x="4590712" y="2159175"/>
                </a:lnTo>
                <a:lnTo>
                  <a:pt x="4587457" y="2153965"/>
                </a:lnTo>
                <a:lnTo>
                  <a:pt x="4583551" y="2148756"/>
                </a:lnTo>
                <a:lnTo>
                  <a:pt x="4581598" y="2146152"/>
                </a:lnTo>
                <a:lnTo>
                  <a:pt x="4579645" y="2142896"/>
                </a:lnTo>
                <a:lnTo>
                  <a:pt x="4577042" y="2140292"/>
                </a:lnTo>
                <a:lnTo>
                  <a:pt x="4573787" y="2137687"/>
                </a:lnTo>
                <a:lnTo>
                  <a:pt x="4570532" y="2134431"/>
                </a:lnTo>
                <a:lnTo>
                  <a:pt x="4568579" y="2131827"/>
                </a:lnTo>
                <a:lnTo>
                  <a:pt x="4567928" y="2130524"/>
                </a:lnTo>
                <a:lnTo>
                  <a:pt x="4567277" y="2128571"/>
                </a:lnTo>
                <a:lnTo>
                  <a:pt x="4567277" y="2127268"/>
                </a:lnTo>
                <a:lnTo>
                  <a:pt x="4567277" y="2125315"/>
                </a:lnTo>
                <a:lnTo>
                  <a:pt x="4567928" y="2123361"/>
                </a:lnTo>
                <a:lnTo>
                  <a:pt x="4569230" y="2120757"/>
                </a:lnTo>
                <a:lnTo>
                  <a:pt x="4571183" y="2118152"/>
                </a:lnTo>
                <a:lnTo>
                  <a:pt x="4573787" y="2115548"/>
                </a:lnTo>
                <a:lnTo>
                  <a:pt x="4578995" y="2110990"/>
                </a:lnTo>
                <a:lnTo>
                  <a:pt x="4583551" y="2107734"/>
                </a:lnTo>
                <a:lnTo>
                  <a:pt x="4587457" y="2105130"/>
                </a:lnTo>
                <a:lnTo>
                  <a:pt x="4592665" y="2102525"/>
                </a:lnTo>
                <a:lnTo>
                  <a:pt x="4597873" y="2100572"/>
                </a:lnTo>
                <a:lnTo>
                  <a:pt x="4603731" y="2098618"/>
                </a:lnTo>
                <a:lnTo>
                  <a:pt x="4608939" y="2096665"/>
                </a:lnTo>
                <a:lnTo>
                  <a:pt x="4613496" y="2094711"/>
                </a:lnTo>
                <a:lnTo>
                  <a:pt x="4618053" y="2092107"/>
                </a:lnTo>
                <a:lnTo>
                  <a:pt x="4621308" y="2089502"/>
                </a:lnTo>
                <a:lnTo>
                  <a:pt x="4623261" y="2086247"/>
                </a:lnTo>
                <a:lnTo>
                  <a:pt x="4625214" y="2082340"/>
                </a:lnTo>
                <a:lnTo>
                  <a:pt x="4626515" y="2077782"/>
                </a:lnTo>
                <a:lnTo>
                  <a:pt x="4627817" y="2073224"/>
                </a:lnTo>
                <a:lnTo>
                  <a:pt x="4629770" y="2064108"/>
                </a:lnTo>
                <a:lnTo>
                  <a:pt x="4631723" y="2056945"/>
                </a:lnTo>
                <a:lnTo>
                  <a:pt x="4634327" y="2049783"/>
                </a:lnTo>
                <a:lnTo>
                  <a:pt x="4639535" y="2041318"/>
                </a:lnTo>
                <a:lnTo>
                  <a:pt x="4642790" y="2038713"/>
                </a:lnTo>
                <a:lnTo>
                  <a:pt x="4647998" y="2034807"/>
                </a:lnTo>
                <a:lnTo>
                  <a:pt x="4653856" y="2030249"/>
                </a:lnTo>
                <a:lnTo>
                  <a:pt x="4657111" y="2026342"/>
                </a:lnTo>
                <a:lnTo>
                  <a:pt x="4657762" y="2023737"/>
                </a:lnTo>
                <a:lnTo>
                  <a:pt x="4657762" y="2021133"/>
                </a:lnTo>
                <a:lnTo>
                  <a:pt x="4657111" y="2017877"/>
                </a:lnTo>
                <a:lnTo>
                  <a:pt x="4656460" y="2015272"/>
                </a:lnTo>
                <a:lnTo>
                  <a:pt x="4654507" y="2009412"/>
                </a:lnTo>
                <a:lnTo>
                  <a:pt x="4651903" y="2004854"/>
                </a:lnTo>
                <a:lnTo>
                  <a:pt x="4649951" y="2002901"/>
                </a:lnTo>
                <a:lnTo>
                  <a:pt x="4646696" y="2000947"/>
                </a:lnTo>
                <a:lnTo>
                  <a:pt x="4644092" y="1998343"/>
                </a:lnTo>
                <a:lnTo>
                  <a:pt x="4642139" y="1995087"/>
                </a:lnTo>
                <a:lnTo>
                  <a:pt x="4642139" y="1993134"/>
                </a:lnTo>
                <a:lnTo>
                  <a:pt x="4642139" y="1991180"/>
                </a:lnTo>
                <a:lnTo>
                  <a:pt x="4642790" y="1989227"/>
                </a:lnTo>
                <a:lnTo>
                  <a:pt x="4644092" y="1987274"/>
                </a:lnTo>
                <a:lnTo>
                  <a:pt x="4647347" y="1984669"/>
                </a:lnTo>
                <a:lnTo>
                  <a:pt x="4651903" y="1982064"/>
                </a:lnTo>
                <a:lnTo>
                  <a:pt x="4654507" y="1980111"/>
                </a:lnTo>
                <a:lnTo>
                  <a:pt x="4657111" y="1978158"/>
                </a:lnTo>
                <a:lnTo>
                  <a:pt x="4657762" y="1976855"/>
                </a:lnTo>
                <a:lnTo>
                  <a:pt x="4659064" y="1975553"/>
                </a:lnTo>
                <a:lnTo>
                  <a:pt x="4659715" y="1973600"/>
                </a:lnTo>
                <a:lnTo>
                  <a:pt x="4659715" y="1972297"/>
                </a:lnTo>
                <a:lnTo>
                  <a:pt x="4655809" y="1968391"/>
                </a:lnTo>
                <a:lnTo>
                  <a:pt x="4649299" y="1964484"/>
                </a:lnTo>
                <a:lnTo>
                  <a:pt x="4649299" y="1961879"/>
                </a:lnTo>
                <a:lnTo>
                  <a:pt x="4649951" y="1957972"/>
                </a:lnTo>
                <a:lnTo>
                  <a:pt x="4650601" y="1954717"/>
                </a:lnTo>
                <a:lnTo>
                  <a:pt x="4651903" y="1951461"/>
                </a:lnTo>
                <a:lnTo>
                  <a:pt x="4655809" y="1948856"/>
                </a:lnTo>
                <a:lnTo>
                  <a:pt x="4660366" y="1947554"/>
                </a:lnTo>
                <a:lnTo>
                  <a:pt x="4665574" y="1945601"/>
                </a:lnTo>
                <a:lnTo>
                  <a:pt x="4671433" y="1944950"/>
                </a:lnTo>
                <a:lnTo>
                  <a:pt x="4683150" y="1944298"/>
                </a:lnTo>
                <a:lnTo>
                  <a:pt x="4692915" y="1944298"/>
                </a:lnTo>
                <a:lnTo>
                  <a:pt x="4698773" y="1942345"/>
                </a:lnTo>
                <a:lnTo>
                  <a:pt x="4706585" y="1941694"/>
                </a:lnTo>
                <a:lnTo>
                  <a:pt x="4714397" y="1940392"/>
                </a:lnTo>
                <a:lnTo>
                  <a:pt x="4721557" y="1939089"/>
                </a:lnTo>
                <a:lnTo>
                  <a:pt x="4731973" y="1933880"/>
                </a:lnTo>
                <a:lnTo>
                  <a:pt x="4743691" y="1927369"/>
                </a:lnTo>
                <a:lnTo>
                  <a:pt x="4755408" y="1920206"/>
                </a:lnTo>
                <a:lnTo>
                  <a:pt x="4764522" y="1913044"/>
                </a:lnTo>
                <a:lnTo>
                  <a:pt x="4770380" y="1905881"/>
                </a:lnTo>
                <a:lnTo>
                  <a:pt x="4776890" y="1897416"/>
                </a:lnTo>
                <a:lnTo>
                  <a:pt x="4782749" y="1888952"/>
                </a:lnTo>
                <a:lnTo>
                  <a:pt x="4787306" y="1882440"/>
                </a:lnTo>
                <a:lnTo>
                  <a:pt x="4794466" y="1875929"/>
                </a:lnTo>
                <a:lnTo>
                  <a:pt x="4804231" y="1869418"/>
                </a:lnTo>
                <a:lnTo>
                  <a:pt x="4813345" y="1862906"/>
                </a:lnTo>
                <a:lnTo>
                  <a:pt x="4820505" y="1857046"/>
                </a:lnTo>
                <a:lnTo>
                  <a:pt x="4824411" y="1854441"/>
                </a:lnTo>
                <a:lnTo>
                  <a:pt x="4828968" y="1849883"/>
                </a:lnTo>
                <a:lnTo>
                  <a:pt x="4833525" y="1845977"/>
                </a:lnTo>
                <a:lnTo>
                  <a:pt x="4836129" y="1841419"/>
                </a:lnTo>
                <a:lnTo>
                  <a:pt x="4838082" y="1839465"/>
                </a:lnTo>
                <a:lnTo>
                  <a:pt x="4840035" y="1836209"/>
                </a:lnTo>
                <a:lnTo>
                  <a:pt x="4841336" y="1832303"/>
                </a:lnTo>
                <a:lnTo>
                  <a:pt x="4842638" y="1828396"/>
                </a:lnTo>
                <a:lnTo>
                  <a:pt x="4845893" y="1820582"/>
                </a:lnTo>
                <a:lnTo>
                  <a:pt x="4849148" y="1812768"/>
                </a:lnTo>
                <a:lnTo>
                  <a:pt x="4854356" y="1809513"/>
                </a:lnTo>
                <a:lnTo>
                  <a:pt x="4860215" y="1805606"/>
                </a:lnTo>
                <a:lnTo>
                  <a:pt x="4866724" y="1802350"/>
                </a:lnTo>
                <a:lnTo>
                  <a:pt x="4871932" y="1800397"/>
                </a:lnTo>
                <a:lnTo>
                  <a:pt x="4877791" y="1795188"/>
                </a:lnTo>
                <a:lnTo>
                  <a:pt x="4882999" y="1789328"/>
                </a:lnTo>
                <a:lnTo>
                  <a:pt x="4888207" y="1783467"/>
                </a:lnTo>
                <a:lnTo>
                  <a:pt x="4892112" y="1780212"/>
                </a:lnTo>
                <a:lnTo>
                  <a:pt x="4896669" y="1778258"/>
                </a:lnTo>
                <a:lnTo>
                  <a:pt x="4902528" y="1776956"/>
                </a:lnTo>
                <a:lnTo>
                  <a:pt x="4905132" y="1776305"/>
                </a:lnTo>
                <a:lnTo>
                  <a:pt x="4907735" y="1776305"/>
                </a:lnTo>
                <a:lnTo>
                  <a:pt x="4910339" y="1776305"/>
                </a:lnTo>
                <a:lnTo>
                  <a:pt x="4912293" y="1777607"/>
                </a:lnTo>
                <a:lnTo>
                  <a:pt x="4913594" y="1785421"/>
                </a:lnTo>
                <a:lnTo>
                  <a:pt x="4914896" y="1795188"/>
                </a:lnTo>
                <a:lnTo>
                  <a:pt x="4919453" y="1799095"/>
                </a:lnTo>
                <a:lnTo>
                  <a:pt x="4925312" y="1802350"/>
                </a:lnTo>
                <a:lnTo>
                  <a:pt x="4931821" y="1805606"/>
                </a:lnTo>
                <a:lnTo>
                  <a:pt x="4937680" y="1807559"/>
                </a:lnTo>
                <a:lnTo>
                  <a:pt x="4941586" y="1808211"/>
                </a:lnTo>
                <a:lnTo>
                  <a:pt x="4945492" y="1808862"/>
                </a:lnTo>
                <a:lnTo>
                  <a:pt x="4950700" y="1808211"/>
                </a:lnTo>
                <a:lnTo>
                  <a:pt x="4955257" y="1807559"/>
                </a:lnTo>
                <a:lnTo>
                  <a:pt x="4959813" y="1807559"/>
                </a:lnTo>
                <a:lnTo>
                  <a:pt x="4964370" y="1806908"/>
                </a:lnTo>
                <a:lnTo>
                  <a:pt x="4968276" y="1807559"/>
                </a:lnTo>
                <a:lnTo>
                  <a:pt x="4971531" y="1807559"/>
                </a:lnTo>
                <a:lnTo>
                  <a:pt x="4974786" y="1809513"/>
                </a:lnTo>
                <a:lnTo>
                  <a:pt x="4978041" y="1811466"/>
                </a:lnTo>
                <a:lnTo>
                  <a:pt x="4980645" y="1814071"/>
                </a:lnTo>
                <a:lnTo>
                  <a:pt x="4983899" y="1817978"/>
                </a:lnTo>
                <a:lnTo>
                  <a:pt x="4989758" y="1823838"/>
                </a:lnTo>
                <a:lnTo>
                  <a:pt x="4994315" y="1829047"/>
                </a:lnTo>
                <a:lnTo>
                  <a:pt x="4996268" y="1835558"/>
                </a:lnTo>
                <a:lnTo>
                  <a:pt x="4998221" y="1844023"/>
                </a:lnTo>
                <a:lnTo>
                  <a:pt x="4999523" y="1852488"/>
                </a:lnTo>
                <a:lnTo>
                  <a:pt x="4999523" y="1859650"/>
                </a:lnTo>
                <a:lnTo>
                  <a:pt x="5000174" y="1864860"/>
                </a:lnTo>
                <a:lnTo>
                  <a:pt x="5000825" y="1870720"/>
                </a:lnTo>
                <a:lnTo>
                  <a:pt x="5000825" y="1876580"/>
                </a:lnTo>
                <a:lnTo>
                  <a:pt x="5000174" y="1883091"/>
                </a:lnTo>
                <a:lnTo>
                  <a:pt x="4998872" y="1895463"/>
                </a:lnTo>
                <a:lnTo>
                  <a:pt x="4996919" y="1905230"/>
                </a:lnTo>
                <a:lnTo>
                  <a:pt x="4994315" y="1912393"/>
                </a:lnTo>
                <a:lnTo>
                  <a:pt x="4991060" y="1920857"/>
                </a:lnTo>
                <a:lnTo>
                  <a:pt x="4987154" y="1929322"/>
                </a:lnTo>
                <a:lnTo>
                  <a:pt x="4984550" y="1936485"/>
                </a:lnTo>
                <a:lnTo>
                  <a:pt x="4978691" y="1943647"/>
                </a:lnTo>
                <a:lnTo>
                  <a:pt x="4971531" y="1951461"/>
                </a:lnTo>
                <a:lnTo>
                  <a:pt x="4963068" y="1959926"/>
                </a:lnTo>
                <a:lnTo>
                  <a:pt x="4956559" y="1967088"/>
                </a:lnTo>
                <a:lnTo>
                  <a:pt x="4951351" y="1973600"/>
                </a:lnTo>
                <a:lnTo>
                  <a:pt x="4945492" y="1979460"/>
                </a:lnTo>
                <a:lnTo>
                  <a:pt x="4942888" y="1988576"/>
                </a:lnTo>
                <a:lnTo>
                  <a:pt x="4940284" y="1997692"/>
                </a:lnTo>
                <a:lnTo>
                  <a:pt x="4932473" y="2002250"/>
                </a:lnTo>
                <a:lnTo>
                  <a:pt x="4922708" y="2007459"/>
                </a:lnTo>
                <a:lnTo>
                  <a:pt x="4914896" y="2010063"/>
                </a:lnTo>
                <a:lnTo>
                  <a:pt x="4907735" y="2012668"/>
                </a:lnTo>
                <a:lnTo>
                  <a:pt x="4904481" y="2014621"/>
                </a:lnTo>
                <a:lnTo>
                  <a:pt x="4901226" y="2016575"/>
                </a:lnTo>
                <a:lnTo>
                  <a:pt x="4897320" y="2019830"/>
                </a:lnTo>
                <a:lnTo>
                  <a:pt x="4894716" y="2023737"/>
                </a:lnTo>
                <a:lnTo>
                  <a:pt x="4893414" y="2028946"/>
                </a:lnTo>
                <a:lnTo>
                  <a:pt x="4892763" y="2036760"/>
                </a:lnTo>
                <a:lnTo>
                  <a:pt x="4893414" y="2044574"/>
                </a:lnTo>
                <a:lnTo>
                  <a:pt x="4894716" y="2051736"/>
                </a:lnTo>
                <a:lnTo>
                  <a:pt x="4897971" y="2056294"/>
                </a:lnTo>
                <a:lnTo>
                  <a:pt x="4902528" y="2061503"/>
                </a:lnTo>
                <a:lnTo>
                  <a:pt x="4907085" y="2067364"/>
                </a:lnTo>
                <a:lnTo>
                  <a:pt x="4910339" y="2071922"/>
                </a:lnTo>
                <a:lnTo>
                  <a:pt x="4911641" y="2079084"/>
                </a:lnTo>
                <a:lnTo>
                  <a:pt x="4912943" y="2088200"/>
                </a:lnTo>
                <a:lnTo>
                  <a:pt x="4913594" y="2093409"/>
                </a:lnTo>
                <a:lnTo>
                  <a:pt x="4913594" y="2097967"/>
                </a:lnTo>
                <a:lnTo>
                  <a:pt x="4913594" y="2101874"/>
                </a:lnTo>
                <a:lnTo>
                  <a:pt x="4912293" y="2105130"/>
                </a:lnTo>
                <a:lnTo>
                  <a:pt x="4911641" y="2114897"/>
                </a:lnTo>
                <a:lnTo>
                  <a:pt x="4909037" y="2127268"/>
                </a:lnTo>
                <a:lnTo>
                  <a:pt x="4907085" y="2133129"/>
                </a:lnTo>
                <a:lnTo>
                  <a:pt x="4905132" y="2138989"/>
                </a:lnTo>
                <a:lnTo>
                  <a:pt x="4902528" y="2144849"/>
                </a:lnTo>
                <a:lnTo>
                  <a:pt x="4899924" y="2148756"/>
                </a:lnTo>
                <a:lnTo>
                  <a:pt x="4897320" y="2151361"/>
                </a:lnTo>
                <a:lnTo>
                  <a:pt x="4893414" y="2153965"/>
                </a:lnTo>
                <a:lnTo>
                  <a:pt x="4889509" y="2156570"/>
                </a:lnTo>
                <a:lnTo>
                  <a:pt x="4884951" y="2159175"/>
                </a:lnTo>
                <a:lnTo>
                  <a:pt x="4879744" y="2161779"/>
                </a:lnTo>
                <a:lnTo>
                  <a:pt x="4875838" y="2163732"/>
                </a:lnTo>
                <a:lnTo>
                  <a:pt x="4871932" y="2166337"/>
                </a:lnTo>
                <a:lnTo>
                  <a:pt x="4869328" y="2169593"/>
                </a:lnTo>
                <a:lnTo>
                  <a:pt x="4867375" y="2171546"/>
                </a:lnTo>
                <a:lnTo>
                  <a:pt x="4866073" y="2174802"/>
                </a:lnTo>
                <a:lnTo>
                  <a:pt x="4864771" y="2178058"/>
                </a:lnTo>
                <a:lnTo>
                  <a:pt x="4863469" y="2181964"/>
                </a:lnTo>
                <a:lnTo>
                  <a:pt x="4860866" y="2189127"/>
                </a:lnTo>
                <a:lnTo>
                  <a:pt x="4858913" y="2194987"/>
                </a:lnTo>
                <a:lnTo>
                  <a:pt x="4857611" y="2201499"/>
                </a:lnTo>
                <a:lnTo>
                  <a:pt x="4856960" y="2209963"/>
                </a:lnTo>
                <a:lnTo>
                  <a:pt x="4855658" y="2218428"/>
                </a:lnTo>
                <a:lnTo>
                  <a:pt x="4854356" y="2224939"/>
                </a:lnTo>
                <a:lnTo>
                  <a:pt x="4853705" y="2226893"/>
                </a:lnTo>
                <a:lnTo>
                  <a:pt x="4853054" y="2228846"/>
                </a:lnTo>
                <a:lnTo>
                  <a:pt x="4851752" y="2231451"/>
                </a:lnTo>
                <a:lnTo>
                  <a:pt x="4849799" y="2233404"/>
                </a:lnTo>
                <a:lnTo>
                  <a:pt x="4846544" y="2236009"/>
                </a:lnTo>
                <a:lnTo>
                  <a:pt x="4843940" y="2238613"/>
                </a:lnTo>
                <a:lnTo>
                  <a:pt x="4840685" y="2243171"/>
                </a:lnTo>
                <a:lnTo>
                  <a:pt x="4836129" y="2249032"/>
                </a:lnTo>
                <a:lnTo>
                  <a:pt x="4831572" y="2255543"/>
                </a:lnTo>
                <a:lnTo>
                  <a:pt x="4828968" y="2261403"/>
                </a:lnTo>
                <a:lnTo>
                  <a:pt x="4825062" y="2268566"/>
                </a:lnTo>
                <a:lnTo>
                  <a:pt x="4821156" y="2277031"/>
                </a:lnTo>
                <a:lnTo>
                  <a:pt x="4818552" y="2286146"/>
                </a:lnTo>
                <a:lnTo>
                  <a:pt x="4817901" y="2294611"/>
                </a:lnTo>
                <a:lnTo>
                  <a:pt x="4816599" y="2302425"/>
                </a:lnTo>
                <a:lnTo>
                  <a:pt x="4815297" y="2312192"/>
                </a:lnTo>
                <a:lnTo>
                  <a:pt x="4812043" y="2316099"/>
                </a:lnTo>
                <a:lnTo>
                  <a:pt x="4806184" y="2320657"/>
                </a:lnTo>
                <a:lnTo>
                  <a:pt x="4803580" y="2322610"/>
                </a:lnTo>
                <a:lnTo>
                  <a:pt x="4800976" y="2325215"/>
                </a:lnTo>
                <a:lnTo>
                  <a:pt x="4799023" y="2327819"/>
                </a:lnTo>
                <a:lnTo>
                  <a:pt x="4797721" y="2330424"/>
                </a:lnTo>
                <a:lnTo>
                  <a:pt x="4795117" y="2338238"/>
                </a:lnTo>
                <a:lnTo>
                  <a:pt x="4793165" y="2347353"/>
                </a:lnTo>
                <a:lnTo>
                  <a:pt x="4792513" y="2351911"/>
                </a:lnTo>
                <a:lnTo>
                  <a:pt x="4791863" y="2356469"/>
                </a:lnTo>
                <a:lnTo>
                  <a:pt x="4791863" y="2360376"/>
                </a:lnTo>
                <a:lnTo>
                  <a:pt x="4792513" y="2364283"/>
                </a:lnTo>
                <a:lnTo>
                  <a:pt x="4793165" y="2372748"/>
                </a:lnTo>
                <a:lnTo>
                  <a:pt x="4795117" y="2382515"/>
                </a:lnTo>
                <a:lnTo>
                  <a:pt x="4797721" y="2392282"/>
                </a:lnTo>
                <a:lnTo>
                  <a:pt x="4800325" y="2399445"/>
                </a:lnTo>
                <a:lnTo>
                  <a:pt x="4803580" y="2405956"/>
                </a:lnTo>
                <a:lnTo>
                  <a:pt x="4808788" y="2413770"/>
                </a:lnTo>
                <a:lnTo>
                  <a:pt x="4811392" y="2417676"/>
                </a:lnTo>
                <a:lnTo>
                  <a:pt x="4813345" y="2420932"/>
                </a:lnTo>
                <a:lnTo>
                  <a:pt x="4814647" y="2424188"/>
                </a:lnTo>
                <a:lnTo>
                  <a:pt x="4815297" y="2427443"/>
                </a:lnTo>
                <a:lnTo>
                  <a:pt x="4815297" y="2432001"/>
                </a:lnTo>
                <a:lnTo>
                  <a:pt x="4815297" y="2436559"/>
                </a:lnTo>
                <a:lnTo>
                  <a:pt x="4813996" y="2441769"/>
                </a:lnTo>
                <a:lnTo>
                  <a:pt x="4812694" y="2446326"/>
                </a:lnTo>
                <a:lnTo>
                  <a:pt x="4807486" y="2450233"/>
                </a:lnTo>
                <a:lnTo>
                  <a:pt x="4799674" y="2454791"/>
                </a:lnTo>
                <a:lnTo>
                  <a:pt x="4791863" y="2459349"/>
                </a:lnTo>
                <a:lnTo>
                  <a:pt x="4784702" y="2463907"/>
                </a:lnTo>
                <a:lnTo>
                  <a:pt x="4777541" y="2467814"/>
                </a:lnTo>
                <a:lnTo>
                  <a:pt x="4769729" y="2471721"/>
                </a:lnTo>
                <a:lnTo>
                  <a:pt x="4765824" y="2476279"/>
                </a:lnTo>
                <a:lnTo>
                  <a:pt x="4762569" y="2481488"/>
                </a:lnTo>
                <a:lnTo>
                  <a:pt x="4759314" y="2487348"/>
                </a:lnTo>
                <a:lnTo>
                  <a:pt x="4756710" y="2491906"/>
                </a:lnTo>
                <a:lnTo>
                  <a:pt x="4757361" y="2498418"/>
                </a:lnTo>
                <a:lnTo>
                  <a:pt x="4759314" y="2506882"/>
                </a:lnTo>
                <a:lnTo>
                  <a:pt x="4761267" y="2514696"/>
                </a:lnTo>
                <a:lnTo>
                  <a:pt x="4761918" y="2519905"/>
                </a:lnTo>
                <a:lnTo>
                  <a:pt x="4759314" y="2525765"/>
                </a:lnTo>
                <a:lnTo>
                  <a:pt x="4756710" y="2532277"/>
                </a:lnTo>
                <a:lnTo>
                  <a:pt x="4752804" y="2538137"/>
                </a:lnTo>
                <a:lnTo>
                  <a:pt x="4749549" y="2543346"/>
                </a:lnTo>
                <a:lnTo>
                  <a:pt x="4740436" y="2543346"/>
                </a:lnTo>
                <a:lnTo>
                  <a:pt x="4731322" y="2543346"/>
                </a:lnTo>
                <a:lnTo>
                  <a:pt x="4726114" y="2540090"/>
                </a:lnTo>
                <a:lnTo>
                  <a:pt x="4721557" y="2537486"/>
                </a:lnTo>
                <a:lnTo>
                  <a:pt x="4717001" y="2538788"/>
                </a:lnTo>
                <a:lnTo>
                  <a:pt x="4711142" y="2540742"/>
                </a:lnTo>
                <a:lnTo>
                  <a:pt x="4706585" y="2543997"/>
                </a:lnTo>
                <a:lnTo>
                  <a:pt x="4703330" y="2545951"/>
                </a:lnTo>
                <a:lnTo>
                  <a:pt x="4699424" y="2550509"/>
                </a:lnTo>
                <a:lnTo>
                  <a:pt x="4695519" y="2556369"/>
                </a:lnTo>
                <a:lnTo>
                  <a:pt x="4692264" y="2561578"/>
                </a:lnTo>
                <a:lnTo>
                  <a:pt x="4690311" y="2566136"/>
                </a:lnTo>
                <a:lnTo>
                  <a:pt x="4685754" y="2573298"/>
                </a:lnTo>
                <a:lnTo>
                  <a:pt x="4681197" y="2582414"/>
                </a:lnTo>
                <a:lnTo>
                  <a:pt x="4677942" y="2586972"/>
                </a:lnTo>
                <a:lnTo>
                  <a:pt x="4675339" y="2590879"/>
                </a:lnTo>
                <a:lnTo>
                  <a:pt x="4672735" y="2594135"/>
                </a:lnTo>
                <a:lnTo>
                  <a:pt x="4670131" y="2596739"/>
                </a:lnTo>
                <a:lnTo>
                  <a:pt x="4666225" y="2601297"/>
                </a:lnTo>
                <a:lnTo>
                  <a:pt x="4660366" y="2605204"/>
                </a:lnTo>
                <a:lnTo>
                  <a:pt x="4654507" y="2609111"/>
                </a:lnTo>
                <a:lnTo>
                  <a:pt x="4649299" y="2612367"/>
                </a:lnTo>
                <a:lnTo>
                  <a:pt x="4643441" y="2612367"/>
                </a:lnTo>
                <a:lnTo>
                  <a:pt x="4636931" y="2612367"/>
                </a:lnTo>
                <a:lnTo>
                  <a:pt x="4630421" y="2612367"/>
                </a:lnTo>
                <a:lnTo>
                  <a:pt x="4623912" y="2612367"/>
                </a:lnTo>
                <a:lnTo>
                  <a:pt x="4620657" y="2611064"/>
                </a:lnTo>
                <a:lnTo>
                  <a:pt x="4616751" y="2609762"/>
                </a:lnTo>
                <a:lnTo>
                  <a:pt x="4614147" y="2609111"/>
                </a:lnTo>
                <a:lnTo>
                  <a:pt x="4612194" y="2609111"/>
                </a:lnTo>
                <a:lnTo>
                  <a:pt x="4610241" y="2609111"/>
                </a:lnTo>
                <a:lnTo>
                  <a:pt x="4608939" y="2609762"/>
                </a:lnTo>
                <a:lnTo>
                  <a:pt x="4608288" y="2610413"/>
                </a:lnTo>
                <a:lnTo>
                  <a:pt x="4607637" y="2612367"/>
                </a:lnTo>
                <a:lnTo>
                  <a:pt x="4607637" y="2614320"/>
                </a:lnTo>
                <a:lnTo>
                  <a:pt x="4607637" y="2615622"/>
                </a:lnTo>
                <a:lnTo>
                  <a:pt x="4608288" y="2619529"/>
                </a:lnTo>
                <a:lnTo>
                  <a:pt x="4608939" y="2622134"/>
                </a:lnTo>
                <a:lnTo>
                  <a:pt x="4605033" y="2631901"/>
                </a:lnTo>
                <a:lnTo>
                  <a:pt x="4601128" y="2640366"/>
                </a:lnTo>
                <a:lnTo>
                  <a:pt x="4597222" y="2641668"/>
                </a:lnTo>
                <a:lnTo>
                  <a:pt x="4592014" y="2643621"/>
                </a:lnTo>
                <a:lnTo>
                  <a:pt x="4587457" y="2644924"/>
                </a:lnTo>
                <a:lnTo>
                  <a:pt x="4583551" y="2644924"/>
                </a:lnTo>
                <a:lnTo>
                  <a:pt x="4577042" y="2644924"/>
                </a:lnTo>
                <a:lnTo>
                  <a:pt x="4567277" y="2644924"/>
                </a:lnTo>
                <a:lnTo>
                  <a:pt x="4564673" y="2646226"/>
                </a:lnTo>
                <a:lnTo>
                  <a:pt x="4561418" y="2646877"/>
                </a:lnTo>
                <a:lnTo>
                  <a:pt x="4559465" y="2646877"/>
                </a:lnTo>
                <a:lnTo>
                  <a:pt x="4557512" y="2646877"/>
                </a:lnTo>
                <a:lnTo>
                  <a:pt x="4556211" y="2646877"/>
                </a:lnTo>
                <a:lnTo>
                  <a:pt x="4554909" y="2644924"/>
                </a:lnTo>
                <a:lnTo>
                  <a:pt x="4550352" y="2644273"/>
                </a:lnTo>
                <a:lnTo>
                  <a:pt x="4546446" y="2642319"/>
                </a:lnTo>
                <a:lnTo>
                  <a:pt x="4542540" y="2639063"/>
                </a:lnTo>
                <a:lnTo>
                  <a:pt x="4539285" y="2635157"/>
                </a:lnTo>
                <a:lnTo>
                  <a:pt x="4537983" y="2630599"/>
                </a:lnTo>
                <a:lnTo>
                  <a:pt x="4537332" y="2626041"/>
                </a:lnTo>
                <a:lnTo>
                  <a:pt x="4537332" y="2621483"/>
                </a:lnTo>
                <a:lnTo>
                  <a:pt x="4537332" y="2616925"/>
                </a:lnTo>
                <a:lnTo>
                  <a:pt x="4534728" y="2612367"/>
                </a:lnTo>
                <a:lnTo>
                  <a:pt x="4532125" y="2605855"/>
                </a:lnTo>
                <a:lnTo>
                  <a:pt x="4528870" y="2599344"/>
                </a:lnTo>
                <a:lnTo>
                  <a:pt x="4526917" y="2594135"/>
                </a:lnTo>
                <a:lnTo>
                  <a:pt x="4524313" y="2590228"/>
                </a:lnTo>
                <a:lnTo>
                  <a:pt x="4520407" y="2586972"/>
                </a:lnTo>
                <a:lnTo>
                  <a:pt x="4516501" y="2583717"/>
                </a:lnTo>
                <a:lnTo>
                  <a:pt x="4513897" y="2581763"/>
                </a:lnTo>
                <a:lnTo>
                  <a:pt x="4506737" y="2576554"/>
                </a:lnTo>
                <a:lnTo>
                  <a:pt x="4498925" y="2571345"/>
                </a:lnTo>
                <a:lnTo>
                  <a:pt x="4491113" y="2572647"/>
                </a:lnTo>
                <a:lnTo>
                  <a:pt x="4483953" y="2573950"/>
                </a:lnTo>
                <a:lnTo>
                  <a:pt x="4481349" y="2573298"/>
                </a:lnTo>
                <a:lnTo>
                  <a:pt x="4478745" y="2571345"/>
                </a:lnTo>
                <a:lnTo>
                  <a:pt x="4475490" y="2568740"/>
                </a:lnTo>
                <a:lnTo>
                  <a:pt x="4473537" y="2566136"/>
                </a:lnTo>
                <a:lnTo>
                  <a:pt x="4470933" y="2567438"/>
                </a:lnTo>
                <a:lnTo>
                  <a:pt x="4468980" y="2569392"/>
                </a:lnTo>
                <a:lnTo>
                  <a:pt x="4466376" y="2571996"/>
                </a:lnTo>
                <a:lnTo>
                  <a:pt x="4465725" y="2573950"/>
                </a:lnTo>
                <a:lnTo>
                  <a:pt x="4465074" y="2575252"/>
                </a:lnTo>
                <a:lnTo>
                  <a:pt x="4465074" y="2576554"/>
                </a:lnTo>
                <a:lnTo>
                  <a:pt x="4464423" y="2578508"/>
                </a:lnTo>
                <a:lnTo>
                  <a:pt x="4465074" y="2580461"/>
                </a:lnTo>
                <a:lnTo>
                  <a:pt x="4465725" y="2583717"/>
                </a:lnTo>
                <a:lnTo>
                  <a:pt x="4465725" y="2586972"/>
                </a:lnTo>
                <a:lnTo>
                  <a:pt x="4468980" y="2593484"/>
                </a:lnTo>
                <a:lnTo>
                  <a:pt x="4473537" y="2600646"/>
                </a:lnTo>
                <a:lnTo>
                  <a:pt x="4478745" y="2607809"/>
                </a:lnTo>
                <a:lnTo>
                  <a:pt x="4483953" y="2614971"/>
                </a:lnTo>
                <a:lnTo>
                  <a:pt x="4486556" y="2622134"/>
                </a:lnTo>
                <a:lnTo>
                  <a:pt x="4490462" y="2631250"/>
                </a:lnTo>
                <a:lnTo>
                  <a:pt x="4495019" y="2640366"/>
                </a:lnTo>
                <a:lnTo>
                  <a:pt x="4498925" y="2648179"/>
                </a:lnTo>
                <a:lnTo>
                  <a:pt x="4503482" y="2652737"/>
                </a:lnTo>
                <a:lnTo>
                  <a:pt x="4509341" y="2657946"/>
                </a:lnTo>
                <a:lnTo>
                  <a:pt x="4514548" y="2663156"/>
                </a:lnTo>
                <a:lnTo>
                  <a:pt x="4519105" y="2666411"/>
                </a:lnTo>
                <a:lnTo>
                  <a:pt x="4522360" y="2667713"/>
                </a:lnTo>
                <a:lnTo>
                  <a:pt x="4526266" y="2669016"/>
                </a:lnTo>
                <a:lnTo>
                  <a:pt x="4530172" y="2669667"/>
                </a:lnTo>
                <a:lnTo>
                  <a:pt x="4534728" y="2669667"/>
                </a:lnTo>
                <a:lnTo>
                  <a:pt x="4542540" y="2670318"/>
                </a:lnTo>
                <a:lnTo>
                  <a:pt x="4549701" y="2670969"/>
                </a:lnTo>
                <a:lnTo>
                  <a:pt x="4554258" y="2674225"/>
                </a:lnTo>
                <a:lnTo>
                  <a:pt x="4560116" y="2678132"/>
                </a:lnTo>
                <a:lnTo>
                  <a:pt x="4565324" y="2682690"/>
                </a:lnTo>
                <a:lnTo>
                  <a:pt x="4569881" y="2686597"/>
                </a:lnTo>
                <a:lnTo>
                  <a:pt x="4575089" y="2691154"/>
                </a:lnTo>
                <a:lnTo>
                  <a:pt x="4580947" y="2696364"/>
                </a:lnTo>
                <a:lnTo>
                  <a:pt x="4587457" y="2700922"/>
                </a:lnTo>
                <a:lnTo>
                  <a:pt x="4593316" y="2704177"/>
                </a:lnTo>
                <a:lnTo>
                  <a:pt x="4594618" y="2705480"/>
                </a:lnTo>
                <a:lnTo>
                  <a:pt x="4596571" y="2705480"/>
                </a:lnTo>
                <a:lnTo>
                  <a:pt x="4599175" y="2706131"/>
                </a:lnTo>
                <a:lnTo>
                  <a:pt x="4601779" y="2706131"/>
                </a:lnTo>
                <a:lnTo>
                  <a:pt x="4606986" y="2705480"/>
                </a:lnTo>
                <a:lnTo>
                  <a:pt x="4611543" y="2704177"/>
                </a:lnTo>
                <a:lnTo>
                  <a:pt x="4618053" y="2700922"/>
                </a:lnTo>
                <a:lnTo>
                  <a:pt x="4625214" y="2696364"/>
                </a:lnTo>
                <a:lnTo>
                  <a:pt x="4631723" y="2691154"/>
                </a:lnTo>
                <a:lnTo>
                  <a:pt x="4636931" y="2686597"/>
                </a:lnTo>
                <a:lnTo>
                  <a:pt x="4645394" y="2682039"/>
                </a:lnTo>
                <a:lnTo>
                  <a:pt x="4655809" y="2676829"/>
                </a:lnTo>
                <a:lnTo>
                  <a:pt x="4666225" y="2671620"/>
                </a:lnTo>
                <a:lnTo>
                  <a:pt x="4674687" y="2669016"/>
                </a:lnTo>
                <a:lnTo>
                  <a:pt x="4682499" y="2667713"/>
                </a:lnTo>
                <a:lnTo>
                  <a:pt x="4691613" y="2667062"/>
                </a:lnTo>
                <a:lnTo>
                  <a:pt x="4697471" y="2667062"/>
                </a:lnTo>
                <a:lnTo>
                  <a:pt x="4702679" y="2666411"/>
                </a:lnTo>
                <a:lnTo>
                  <a:pt x="4707236" y="2665109"/>
                </a:lnTo>
                <a:lnTo>
                  <a:pt x="4711142" y="2663807"/>
                </a:lnTo>
                <a:lnTo>
                  <a:pt x="4718303" y="2660551"/>
                </a:lnTo>
                <a:lnTo>
                  <a:pt x="4727416" y="2655993"/>
                </a:lnTo>
                <a:lnTo>
                  <a:pt x="4737181" y="2650133"/>
                </a:lnTo>
                <a:lnTo>
                  <a:pt x="4744341" y="2644924"/>
                </a:lnTo>
                <a:lnTo>
                  <a:pt x="4749549" y="2638412"/>
                </a:lnTo>
                <a:lnTo>
                  <a:pt x="4756059" y="2631250"/>
                </a:lnTo>
                <a:lnTo>
                  <a:pt x="4763220" y="2623436"/>
                </a:lnTo>
                <a:lnTo>
                  <a:pt x="4769729" y="2616925"/>
                </a:lnTo>
                <a:lnTo>
                  <a:pt x="4776890" y="2609762"/>
                </a:lnTo>
                <a:lnTo>
                  <a:pt x="4786655" y="2600646"/>
                </a:lnTo>
                <a:lnTo>
                  <a:pt x="4796419" y="2591530"/>
                </a:lnTo>
                <a:lnTo>
                  <a:pt x="4804882" y="2584368"/>
                </a:lnTo>
                <a:lnTo>
                  <a:pt x="4813996" y="2579159"/>
                </a:lnTo>
                <a:lnTo>
                  <a:pt x="4824411" y="2573298"/>
                </a:lnTo>
                <a:lnTo>
                  <a:pt x="4834176" y="2567438"/>
                </a:lnTo>
                <a:lnTo>
                  <a:pt x="4841336" y="2560927"/>
                </a:lnTo>
                <a:lnTo>
                  <a:pt x="4845893" y="2556369"/>
                </a:lnTo>
                <a:lnTo>
                  <a:pt x="4849799" y="2549206"/>
                </a:lnTo>
                <a:lnTo>
                  <a:pt x="4853705" y="2542044"/>
                </a:lnTo>
                <a:lnTo>
                  <a:pt x="4856960" y="2534881"/>
                </a:lnTo>
                <a:lnTo>
                  <a:pt x="4856960" y="2528370"/>
                </a:lnTo>
                <a:lnTo>
                  <a:pt x="4856960" y="2519905"/>
                </a:lnTo>
                <a:lnTo>
                  <a:pt x="4856960" y="2511440"/>
                </a:lnTo>
                <a:lnTo>
                  <a:pt x="4856960" y="2504278"/>
                </a:lnTo>
                <a:lnTo>
                  <a:pt x="4855658" y="2499720"/>
                </a:lnTo>
                <a:lnTo>
                  <a:pt x="4853054" y="2492557"/>
                </a:lnTo>
                <a:lnTo>
                  <a:pt x="4850450" y="2485395"/>
                </a:lnTo>
                <a:lnTo>
                  <a:pt x="4849148" y="2478883"/>
                </a:lnTo>
                <a:lnTo>
                  <a:pt x="4849799" y="2474977"/>
                </a:lnTo>
                <a:lnTo>
                  <a:pt x="4851752" y="2470419"/>
                </a:lnTo>
                <a:lnTo>
                  <a:pt x="4854356" y="2465861"/>
                </a:lnTo>
                <a:lnTo>
                  <a:pt x="4856960" y="2461303"/>
                </a:lnTo>
                <a:lnTo>
                  <a:pt x="4857611" y="2458698"/>
                </a:lnTo>
                <a:lnTo>
                  <a:pt x="4860866" y="2456094"/>
                </a:lnTo>
                <a:lnTo>
                  <a:pt x="4864121" y="2453489"/>
                </a:lnTo>
                <a:lnTo>
                  <a:pt x="4866724" y="2450884"/>
                </a:lnTo>
                <a:lnTo>
                  <a:pt x="4868677" y="2448931"/>
                </a:lnTo>
                <a:lnTo>
                  <a:pt x="4869979" y="2446326"/>
                </a:lnTo>
                <a:lnTo>
                  <a:pt x="4870630" y="2443071"/>
                </a:lnTo>
                <a:lnTo>
                  <a:pt x="4871932" y="2439815"/>
                </a:lnTo>
                <a:lnTo>
                  <a:pt x="4872583" y="2436559"/>
                </a:lnTo>
                <a:lnTo>
                  <a:pt x="4873885" y="2433955"/>
                </a:lnTo>
                <a:lnTo>
                  <a:pt x="4875187" y="2431350"/>
                </a:lnTo>
                <a:lnTo>
                  <a:pt x="4877140" y="2430048"/>
                </a:lnTo>
                <a:lnTo>
                  <a:pt x="4878442" y="2428095"/>
                </a:lnTo>
                <a:lnTo>
                  <a:pt x="4880395" y="2426792"/>
                </a:lnTo>
                <a:lnTo>
                  <a:pt x="4882348" y="2425490"/>
                </a:lnTo>
                <a:lnTo>
                  <a:pt x="4884951" y="2424188"/>
                </a:lnTo>
                <a:lnTo>
                  <a:pt x="4890159" y="2422886"/>
                </a:lnTo>
                <a:lnTo>
                  <a:pt x="4894716" y="2422234"/>
                </a:lnTo>
                <a:lnTo>
                  <a:pt x="4901226" y="2423537"/>
                </a:lnTo>
                <a:lnTo>
                  <a:pt x="4909037" y="2426141"/>
                </a:lnTo>
                <a:lnTo>
                  <a:pt x="4916198" y="2428746"/>
                </a:lnTo>
                <a:lnTo>
                  <a:pt x="4922708" y="2430048"/>
                </a:lnTo>
                <a:lnTo>
                  <a:pt x="4926614" y="2430699"/>
                </a:lnTo>
                <a:lnTo>
                  <a:pt x="4931821" y="2430699"/>
                </a:lnTo>
                <a:lnTo>
                  <a:pt x="4936379" y="2430699"/>
                </a:lnTo>
                <a:lnTo>
                  <a:pt x="4941586" y="2430048"/>
                </a:lnTo>
                <a:lnTo>
                  <a:pt x="4946794" y="2429397"/>
                </a:lnTo>
                <a:lnTo>
                  <a:pt x="4951351" y="2429397"/>
                </a:lnTo>
                <a:lnTo>
                  <a:pt x="4955907" y="2429397"/>
                </a:lnTo>
                <a:lnTo>
                  <a:pt x="4959163" y="2430048"/>
                </a:lnTo>
                <a:lnTo>
                  <a:pt x="4963719" y="2430699"/>
                </a:lnTo>
                <a:lnTo>
                  <a:pt x="4970229" y="2432001"/>
                </a:lnTo>
                <a:lnTo>
                  <a:pt x="4972833" y="2433304"/>
                </a:lnTo>
                <a:lnTo>
                  <a:pt x="4976088" y="2434606"/>
                </a:lnTo>
                <a:lnTo>
                  <a:pt x="4978041" y="2435908"/>
                </a:lnTo>
                <a:lnTo>
                  <a:pt x="4979343" y="2438513"/>
                </a:lnTo>
                <a:lnTo>
                  <a:pt x="4980645" y="2441769"/>
                </a:lnTo>
                <a:lnTo>
                  <a:pt x="4981295" y="2446326"/>
                </a:lnTo>
                <a:lnTo>
                  <a:pt x="4981947" y="2450884"/>
                </a:lnTo>
                <a:lnTo>
                  <a:pt x="4981947" y="2453489"/>
                </a:lnTo>
                <a:lnTo>
                  <a:pt x="4981295" y="2460652"/>
                </a:lnTo>
                <a:lnTo>
                  <a:pt x="4980645" y="2469116"/>
                </a:lnTo>
                <a:lnTo>
                  <a:pt x="4980645" y="2477581"/>
                </a:lnTo>
                <a:lnTo>
                  <a:pt x="4981947" y="2484093"/>
                </a:lnTo>
                <a:lnTo>
                  <a:pt x="4984550" y="2493208"/>
                </a:lnTo>
                <a:lnTo>
                  <a:pt x="4987154" y="2502324"/>
                </a:lnTo>
                <a:lnTo>
                  <a:pt x="4989107" y="2506882"/>
                </a:lnTo>
                <a:lnTo>
                  <a:pt x="4990409" y="2514045"/>
                </a:lnTo>
                <a:lnTo>
                  <a:pt x="4991711" y="2521207"/>
                </a:lnTo>
                <a:lnTo>
                  <a:pt x="4992362" y="2527719"/>
                </a:lnTo>
                <a:lnTo>
                  <a:pt x="4991711" y="2532277"/>
                </a:lnTo>
                <a:lnTo>
                  <a:pt x="4991060" y="2538788"/>
                </a:lnTo>
                <a:lnTo>
                  <a:pt x="4989758" y="2545951"/>
                </a:lnTo>
                <a:lnTo>
                  <a:pt x="4989758" y="2551160"/>
                </a:lnTo>
                <a:lnTo>
                  <a:pt x="4985201" y="2557020"/>
                </a:lnTo>
                <a:lnTo>
                  <a:pt x="4980645" y="2563531"/>
                </a:lnTo>
                <a:lnTo>
                  <a:pt x="4976088" y="2569392"/>
                </a:lnTo>
                <a:lnTo>
                  <a:pt x="4971531" y="2573950"/>
                </a:lnTo>
                <a:lnTo>
                  <a:pt x="4964370" y="2581763"/>
                </a:lnTo>
                <a:lnTo>
                  <a:pt x="4956559" y="2591530"/>
                </a:lnTo>
                <a:lnTo>
                  <a:pt x="4955257" y="2596739"/>
                </a:lnTo>
                <a:lnTo>
                  <a:pt x="4953955" y="2603251"/>
                </a:lnTo>
                <a:lnTo>
                  <a:pt x="4953955" y="2609762"/>
                </a:lnTo>
                <a:lnTo>
                  <a:pt x="4953955" y="2614971"/>
                </a:lnTo>
                <a:lnTo>
                  <a:pt x="4954606" y="2620832"/>
                </a:lnTo>
                <a:lnTo>
                  <a:pt x="4955257" y="2627343"/>
                </a:lnTo>
                <a:lnTo>
                  <a:pt x="4957209" y="2633203"/>
                </a:lnTo>
                <a:lnTo>
                  <a:pt x="4959163" y="2637761"/>
                </a:lnTo>
                <a:lnTo>
                  <a:pt x="4960465" y="2640366"/>
                </a:lnTo>
                <a:lnTo>
                  <a:pt x="4962417" y="2643621"/>
                </a:lnTo>
                <a:lnTo>
                  <a:pt x="4965021" y="2647528"/>
                </a:lnTo>
                <a:lnTo>
                  <a:pt x="4968276" y="2650784"/>
                </a:lnTo>
                <a:lnTo>
                  <a:pt x="4975437" y="2656644"/>
                </a:lnTo>
                <a:lnTo>
                  <a:pt x="4981947" y="2661202"/>
                </a:lnTo>
                <a:lnTo>
                  <a:pt x="4987154" y="2662504"/>
                </a:lnTo>
                <a:lnTo>
                  <a:pt x="4993013" y="2663807"/>
                </a:lnTo>
                <a:lnTo>
                  <a:pt x="4999523" y="2664458"/>
                </a:lnTo>
                <a:lnTo>
                  <a:pt x="5004731" y="2666411"/>
                </a:lnTo>
                <a:lnTo>
                  <a:pt x="5009938" y="2669667"/>
                </a:lnTo>
                <a:lnTo>
                  <a:pt x="5016448" y="2674225"/>
                </a:lnTo>
                <a:lnTo>
                  <a:pt x="5022307" y="2680736"/>
                </a:lnTo>
                <a:lnTo>
                  <a:pt x="5027515" y="2686597"/>
                </a:lnTo>
                <a:lnTo>
                  <a:pt x="5032722" y="2693108"/>
                </a:lnTo>
                <a:lnTo>
                  <a:pt x="5037930" y="2701573"/>
                </a:lnTo>
                <a:lnTo>
                  <a:pt x="5038581" y="2706782"/>
                </a:lnTo>
                <a:lnTo>
                  <a:pt x="5039883" y="2713293"/>
                </a:lnTo>
                <a:lnTo>
                  <a:pt x="5040534" y="2716549"/>
                </a:lnTo>
                <a:lnTo>
                  <a:pt x="5041836" y="2719805"/>
                </a:lnTo>
                <a:lnTo>
                  <a:pt x="5043789" y="2722409"/>
                </a:lnTo>
                <a:lnTo>
                  <a:pt x="5045091" y="2725014"/>
                </a:lnTo>
                <a:lnTo>
                  <a:pt x="5046393" y="2727618"/>
                </a:lnTo>
                <a:lnTo>
                  <a:pt x="5048346" y="2730874"/>
                </a:lnTo>
                <a:lnTo>
                  <a:pt x="5050949" y="2734781"/>
                </a:lnTo>
                <a:lnTo>
                  <a:pt x="5052903" y="2737385"/>
                </a:lnTo>
                <a:lnTo>
                  <a:pt x="5055506" y="2738036"/>
                </a:lnTo>
                <a:lnTo>
                  <a:pt x="5059412" y="2738688"/>
                </a:lnTo>
                <a:lnTo>
                  <a:pt x="5061365" y="2738688"/>
                </a:lnTo>
                <a:lnTo>
                  <a:pt x="5063318" y="2738688"/>
                </a:lnTo>
                <a:lnTo>
                  <a:pt x="5064620" y="2738036"/>
                </a:lnTo>
                <a:lnTo>
                  <a:pt x="5065922" y="2737385"/>
                </a:lnTo>
                <a:lnTo>
                  <a:pt x="5067224" y="2736083"/>
                </a:lnTo>
                <a:lnTo>
                  <a:pt x="5068526" y="2733478"/>
                </a:lnTo>
                <a:lnTo>
                  <a:pt x="5068526" y="2730223"/>
                </a:lnTo>
                <a:lnTo>
                  <a:pt x="5068526" y="2726316"/>
                </a:lnTo>
                <a:lnTo>
                  <a:pt x="5067224" y="2719153"/>
                </a:lnTo>
                <a:lnTo>
                  <a:pt x="5065922" y="2711991"/>
                </a:lnTo>
                <a:lnTo>
                  <a:pt x="5058110" y="2705480"/>
                </a:lnTo>
                <a:lnTo>
                  <a:pt x="5050299" y="2698968"/>
                </a:lnTo>
                <a:lnTo>
                  <a:pt x="5048346" y="2694410"/>
                </a:lnTo>
                <a:lnTo>
                  <a:pt x="5045091" y="2687899"/>
                </a:lnTo>
                <a:lnTo>
                  <a:pt x="5042487" y="2681387"/>
                </a:lnTo>
                <a:lnTo>
                  <a:pt x="5040534" y="2676178"/>
                </a:lnTo>
                <a:lnTo>
                  <a:pt x="5040534" y="2671620"/>
                </a:lnTo>
                <a:lnTo>
                  <a:pt x="5041185" y="2666411"/>
                </a:lnTo>
                <a:lnTo>
                  <a:pt x="5041185" y="2663807"/>
                </a:lnTo>
                <a:lnTo>
                  <a:pt x="5041185" y="2661853"/>
                </a:lnTo>
                <a:lnTo>
                  <a:pt x="5041185" y="2659900"/>
                </a:lnTo>
                <a:lnTo>
                  <a:pt x="5040534" y="2658598"/>
                </a:lnTo>
                <a:lnTo>
                  <a:pt x="5037930" y="2655342"/>
                </a:lnTo>
                <a:lnTo>
                  <a:pt x="5034675" y="2652737"/>
                </a:lnTo>
                <a:lnTo>
                  <a:pt x="5031421" y="2651435"/>
                </a:lnTo>
                <a:lnTo>
                  <a:pt x="5027515" y="2650784"/>
                </a:lnTo>
                <a:lnTo>
                  <a:pt x="5024260" y="2649482"/>
                </a:lnTo>
                <a:lnTo>
                  <a:pt x="5019703" y="2648830"/>
                </a:lnTo>
                <a:lnTo>
                  <a:pt x="5014495" y="2648179"/>
                </a:lnTo>
                <a:lnTo>
                  <a:pt x="5009938" y="2648179"/>
                </a:lnTo>
                <a:lnTo>
                  <a:pt x="5005381" y="2646226"/>
                </a:lnTo>
                <a:lnTo>
                  <a:pt x="5000174" y="2643621"/>
                </a:lnTo>
                <a:lnTo>
                  <a:pt x="4997570" y="2642319"/>
                </a:lnTo>
                <a:lnTo>
                  <a:pt x="4994966" y="2641017"/>
                </a:lnTo>
                <a:lnTo>
                  <a:pt x="4993013" y="2639063"/>
                </a:lnTo>
                <a:lnTo>
                  <a:pt x="4992362" y="2637761"/>
                </a:lnTo>
                <a:lnTo>
                  <a:pt x="4989758" y="2634505"/>
                </a:lnTo>
                <a:lnTo>
                  <a:pt x="4987154" y="2630599"/>
                </a:lnTo>
                <a:lnTo>
                  <a:pt x="4985201" y="2626692"/>
                </a:lnTo>
                <a:lnTo>
                  <a:pt x="4984550" y="2622134"/>
                </a:lnTo>
                <a:lnTo>
                  <a:pt x="4987154" y="2618227"/>
                </a:lnTo>
                <a:lnTo>
                  <a:pt x="4991060" y="2613018"/>
                </a:lnTo>
                <a:lnTo>
                  <a:pt x="4994315" y="2607809"/>
                </a:lnTo>
                <a:lnTo>
                  <a:pt x="4996919" y="2601949"/>
                </a:lnTo>
                <a:lnTo>
                  <a:pt x="4998872" y="2598693"/>
                </a:lnTo>
                <a:lnTo>
                  <a:pt x="4999523" y="2594135"/>
                </a:lnTo>
                <a:lnTo>
                  <a:pt x="4999523" y="2589577"/>
                </a:lnTo>
                <a:lnTo>
                  <a:pt x="4999523" y="2586972"/>
                </a:lnTo>
                <a:lnTo>
                  <a:pt x="5000825" y="2581763"/>
                </a:lnTo>
                <a:lnTo>
                  <a:pt x="5000825" y="2575252"/>
                </a:lnTo>
                <a:lnTo>
                  <a:pt x="5000825" y="2570043"/>
                </a:lnTo>
                <a:lnTo>
                  <a:pt x="5002127" y="2566136"/>
                </a:lnTo>
                <a:lnTo>
                  <a:pt x="5011240" y="2566136"/>
                </a:lnTo>
                <a:lnTo>
                  <a:pt x="5019703" y="2566136"/>
                </a:lnTo>
                <a:lnTo>
                  <a:pt x="5021005" y="2557671"/>
                </a:lnTo>
                <a:lnTo>
                  <a:pt x="5022307" y="2548555"/>
                </a:lnTo>
                <a:lnTo>
                  <a:pt x="5028817" y="2544648"/>
                </a:lnTo>
                <a:lnTo>
                  <a:pt x="5035326" y="2540090"/>
                </a:lnTo>
                <a:lnTo>
                  <a:pt x="5035977" y="2538788"/>
                </a:lnTo>
                <a:lnTo>
                  <a:pt x="5036628" y="2536835"/>
                </a:lnTo>
                <a:lnTo>
                  <a:pt x="5036628" y="2534230"/>
                </a:lnTo>
                <a:lnTo>
                  <a:pt x="5035977" y="2530974"/>
                </a:lnTo>
                <a:lnTo>
                  <a:pt x="5035326" y="2525114"/>
                </a:lnTo>
                <a:lnTo>
                  <a:pt x="5035326" y="2519905"/>
                </a:lnTo>
                <a:lnTo>
                  <a:pt x="5034675" y="2515347"/>
                </a:lnTo>
                <a:lnTo>
                  <a:pt x="5034024" y="2509487"/>
                </a:lnTo>
                <a:lnTo>
                  <a:pt x="5033373" y="2504278"/>
                </a:lnTo>
                <a:lnTo>
                  <a:pt x="5032722" y="2499720"/>
                </a:lnTo>
                <a:lnTo>
                  <a:pt x="5035326" y="2491906"/>
                </a:lnTo>
                <a:lnTo>
                  <a:pt x="5037930" y="2484093"/>
                </a:lnTo>
                <a:lnTo>
                  <a:pt x="5037930" y="2479535"/>
                </a:lnTo>
                <a:lnTo>
                  <a:pt x="5037279" y="2473023"/>
                </a:lnTo>
                <a:lnTo>
                  <a:pt x="5036628" y="2469767"/>
                </a:lnTo>
                <a:lnTo>
                  <a:pt x="5035326" y="2466512"/>
                </a:lnTo>
                <a:lnTo>
                  <a:pt x="5034675" y="2463256"/>
                </a:lnTo>
                <a:lnTo>
                  <a:pt x="5032722" y="2461303"/>
                </a:lnTo>
                <a:lnTo>
                  <a:pt x="5031421" y="2459349"/>
                </a:lnTo>
                <a:lnTo>
                  <a:pt x="5029467" y="2458047"/>
                </a:lnTo>
                <a:lnTo>
                  <a:pt x="5026213" y="2456745"/>
                </a:lnTo>
                <a:lnTo>
                  <a:pt x="5023609" y="2455442"/>
                </a:lnTo>
                <a:lnTo>
                  <a:pt x="5017099" y="2452838"/>
                </a:lnTo>
                <a:lnTo>
                  <a:pt x="5012542" y="2450884"/>
                </a:lnTo>
                <a:lnTo>
                  <a:pt x="5009938" y="2448931"/>
                </a:lnTo>
                <a:lnTo>
                  <a:pt x="5006033" y="2446326"/>
                </a:lnTo>
                <a:lnTo>
                  <a:pt x="5003429" y="2443071"/>
                </a:lnTo>
                <a:lnTo>
                  <a:pt x="5002127" y="2441117"/>
                </a:lnTo>
                <a:lnTo>
                  <a:pt x="5000825" y="2435257"/>
                </a:lnTo>
                <a:lnTo>
                  <a:pt x="4999523" y="2428746"/>
                </a:lnTo>
                <a:lnTo>
                  <a:pt x="4998872" y="2422234"/>
                </a:lnTo>
                <a:lnTo>
                  <a:pt x="4996919" y="2417676"/>
                </a:lnTo>
                <a:lnTo>
                  <a:pt x="4996919" y="2415072"/>
                </a:lnTo>
                <a:lnTo>
                  <a:pt x="4995617" y="2412467"/>
                </a:lnTo>
                <a:lnTo>
                  <a:pt x="4993664" y="2409863"/>
                </a:lnTo>
                <a:lnTo>
                  <a:pt x="4992362" y="2407258"/>
                </a:lnTo>
                <a:lnTo>
                  <a:pt x="4987805" y="2407258"/>
                </a:lnTo>
                <a:lnTo>
                  <a:pt x="4983249" y="2406607"/>
                </a:lnTo>
                <a:lnTo>
                  <a:pt x="4979343" y="2405956"/>
                </a:lnTo>
                <a:lnTo>
                  <a:pt x="4976739" y="2404654"/>
                </a:lnTo>
                <a:lnTo>
                  <a:pt x="4974786" y="2403351"/>
                </a:lnTo>
                <a:lnTo>
                  <a:pt x="4973484" y="2401398"/>
                </a:lnTo>
                <a:lnTo>
                  <a:pt x="4972833" y="2399445"/>
                </a:lnTo>
                <a:lnTo>
                  <a:pt x="4972182" y="2396840"/>
                </a:lnTo>
                <a:lnTo>
                  <a:pt x="4970880" y="2392282"/>
                </a:lnTo>
                <a:lnTo>
                  <a:pt x="4968927" y="2389677"/>
                </a:lnTo>
                <a:lnTo>
                  <a:pt x="4964370" y="2385771"/>
                </a:lnTo>
                <a:lnTo>
                  <a:pt x="4957861" y="2381864"/>
                </a:lnTo>
                <a:lnTo>
                  <a:pt x="4951351" y="2379259"/>
                </a:lnTo>
                <a:lnTo>
                  <a:pt x="4945492" y="2376655"/>
                </a:lnTo>
                <a:lnTo>
                  <a:pt x="4940935" y="2375352"/>
                </a:lnTo>
                <a:lnTo>
                  <a:pt x="4935727" y="2376004"/>
                </a:lnTo>
                <a:lnTo>
                  <a:pt x="4929869" y="2376655"/>
                </a:lnTo>
                <a:lnTo>
                  <a:pt x="4925312" y="2376655"/>
                </a:lnTo>
                <a:lnTo>
                  <a:pt x="4917500" y="2384468"/>
                </a:lnTo>
                <a:lnTo>
                  <a:pt x="4910339" y="2392282"/>
                </a:lnTo>
                <a:lnTo>
                  <a:pt x="4907735" y="2391631"/>
                </a:lnTo>
                <a:lnTo>
                  <a:pt x="4905783" y="2390980"/>
                </a:lnTo>
                <a:lnTo>
                  <a:pt x="4903830" y="2389677"/>
                </a:lnTo>
                <a:lnTo>
                  <a:pt x="4901226" y="2387724"/>
                </a:lnTo>
                <a:lnTo>
                  <a:pt x="4896669" y="2384468"/>
                </a:lnTo>
                <a:lnTo>
                  <a:pt x="4892112" y="2381864"/>
                </a:lnTo>
                <a:lnTo>
                  <a:pt x="4888207" y="2374050"/>
                </a:lnTo>
                <a:lnTo>
                  <a:pt x="4884951" y="2366236"/>
                </a:lnTo>
                <a:lnTo>
                  <a:pt x="4877140" y="2368841"/>
                </a:lnTo>
                <a:lnTo>
                  <a:pt x="4869328" y="2371446"/>
                </a:lnTo>
                <a:lnTo>
                  <a:pt x="4866073" y="2371446"/>
                </a:lnTo>
                <a:lnTo>
                  <a:pt x="4861517" y="2370143"/>
                </a:lnTo>
                <a:lnTo>
                  <a:pt x="4856960" y="2368190"/>
                </a:lnTo>
                <a:lnTo>
                  <a:pt x="4854356" y="2366236"/>
                </a:lnTo>
                <a:lnTo>
                  <a:pt x="4854356" y="2363632"/>
                </a:lnTo>
                <a:lnTo>
                  <a:pt x="4854356" y="2359074"/>
                </a:lnTo>
                <a:lnTo>
                  <a:pt x="4855007" y="2354516"/>
                </a:lnTo>
                <a:lnTo>
                  <a:pt x="4856960" y="2351260"/>
                </a:lnTo>
                <a:lnTo>
                  <a:pt x="4859564" y="2349307"/>
                </a:lnTo>
                <a:lnTo>
                  <a:pt x="4862819" y="2347353"/>
                </a:lnTo>
                <a:lnTo>
                  <a:pt x="4866724" y="2344749"/>
                </a:lnTo>
                <a:lnTo>
                  <a:pt x="4869328" y="2340842"/>
                </a:lnTo>
                <a:lnTo>
                  <a:pt x="4869328" y="2334982"/>
                </a:lnTo>
                <a:lnTo>
                  <a:pt x="4869328" y="2327819"/>
                </a:lnTo>
                <a:lnTo>
                  <a:pt x="4870630" y="2318703"/>
                </a:lnTo>
                <a:lnTo>
                  <a:pt x="4871932" y="2308936"/>
                </a:lnTo>
                <a:lnTo>
                  <a:pt x="4873234" y="2303727"/>
                </a:lnTo>
                <a:lnTo>
                  <a:pt x="4873885" y="2299169"/>
                </a:lnTo>
                <a:lnTo>
                  <a:pt x="4875187" y="2295262"/>
                </a:lnTo>
                <a:lnTo>
                  <a:pt x="4877140" y="2292007"/>
                </a:lnTo>
                <a:lnTo>
                  <a:pt x="4878442" y="2288751"/>
                </a:lnTo>
                <a:lnTo>
                  <a:pt x="4881046" y="2285495"/>
                </a:lnTo>
                <a:lnTo>
                  <a:pt x="4883650" y="2281589"/>
                </a:lnTo>
                <a:lnTo>
                  <a:pt x="4886905" y="2277682"/>
                </a:lnTo>
                <a:lnTo>
                  <a:pt x="4892112" y="2271821"/>
                </a:lnTo>
                <a:lnTo>
                  <a:pt x="4894716" y="2269217"/>
                </a:lnTo>
                <a:lnTo>
                  <a:pt x="4896669" y="2264008"/>
                </a:lnTo>
                <a:lnTo>
                  <a:pt x="4897971" y="2254241"/>
                </a:lnTo>
                <a:lnTo>
                  <a:pt x="4898622" y="2249032"/>
                </a:lnTo>
                <a:lnTo>
                  <a:pt x="4899273" y="2243823"/>
                </a:lnTo>
                <a:lnTo>
                  <a:pt x="4900575" y="2239916"/>
                </a:lnTo>
                <a:lnTo>
                  <a:pt x="4902528" y="2236009"/>
                </a:lnTo>
                <a:lnTo>
                  <a:pt x="4909037" y="2228846"/>
                </a:lnTo>
                <a:lnTo>
                  <a:pt x="4914896" y="2222986"/>
                </a:lnTo>
                <a:lnTo>
                  <a:pt x="4920104" y="2221033"/>
                </a:lnTo>
                <a:lnTo>
                  <a:pt x="4926614" y="2219079"/>
                </a:lnTo>
                <a:lnTo>
                  <a:pt x="4933123" y="2217126"/>
                </a:lnTo>
                <a:lnTo>
                  <a:pt x="4937680" y="2215172"/>
                </a:lnTo>
                <a:lnTo>
                  <a:pt x="4942888" y="2210614"/>
                </a:lnTo>
                <a:lnTo>
                  <a:pt x="4948747" y="2204754"/>
                </a:lnTo>
                <a:lnTo>
                  <a:pt x="4954606" y="2199545"/>
                </a:lnTo>
                <a:lnTo>
                  <a:pt x="4959163" y="2194987"/>
                </a:lnTo>
                <a:lnTo>
                  <a:pt x="4962417" y="2187825"/>
                </a:lnTo>
                <a:lnTo>
                  <a:pt x="4965672" y="2179360"/>
                </a:lnTo>
                <a:lnTo>
                  <a:pt x="4968276" y="2170895"/>
                </a:lnTo>
                <a:lnTo>
                  <a:pt x="4968927" y="2164384"/>
                </a:lnTo>
                <a:lnTo>
                  <a:pt x="4968276" y="2155268"/>
                </a:lnTo>
                <a:lnTo>
                  <a:pt x="4965672" y="2144849"/>
                </a:lnTo>
                <a:lnTo>
                  <a:pt x="4962417" y="2135082"/>
                </a:lnTo>
                <a:lnTo>
                  <a:pt x="4961766" y="2125315"/>
                </a:lnTo>
                <a:lnTo>
                  <a:pt x="4962417" y="2118152"/>
                </a:lnTo>
                <a:lnTo>
                  <a:pt x="4964370" y="2108385"/>
                </a:lnTo>
                <a:lnTo>
                  <a:pt x="4965672" y="2098618"/>
                </a:lnTo>
                <a:lnTo>
                  <a:pt x="4966323" y="2089502"/>
                </a:lnTo>
                <a:lnTo>
                  <a:pt x="4965672" y="2083642"/>
                </a:lnTo>
                <a:lnTo>
                  <a:pt x="4963719" y="2077131"/>
                </a:lnTo>
                <a:lnTo>
                  <a:pt x="4961115" y="2070619"/>
                </a:lnTo>
                <a:lnTo>
                  <a:pt x="4959163" y="2064108"/>
                </a:lnTo>
                <a:lnTo>
                  <a:pt x="4956559" y="2059550"/>
                </a:lnTo>
                <a:lnTo>
                  <a:pt x="4953304" y="2054341"/>
                </a:lnTo>
                <a:lnTo>
                  <a:pt x="4952002" y="2051085"/>
                </a:lnTo>
                <a:lnTo>
                  <a:pt x="4951351" y="2048481"/>
                </a:lnTo>
                <a:lnTo>
                  <a:pt x="4950700" y="2045876"/>
                </a:lnTo>
                <a:lnTo>
                  <a:pt x="4951351" y="2043923"/>
                </a:lnTo>
                <a:lnTo>
                  <a:pt x="4952002" y="2041969"/>
                </a:lnTo>
                <a:lnTo>
                  <a:pt x="4952653" y="2040016"/>
                </a:lnTo>
                <a:lnTo>
                  <a:pt x="4953955" y="2038062"/>
                </a:lnTo>
                <a:lnTo>
                  <a:pt x="4955907" y="2036109"/>
                </a:lnTo>
                <a:lnTo>
                  <a:pt x="4959813" y="2032202"/>
                </a:lnTo>
                <a:lnTo>
                  <a:pt x="4964370" y="2028946"/>
                </a:lnTo>
                <a:lnTo>
                  <a:pt x="4969578" y="2026993"/>
                </a:lnTo>
                <a:lnTo>
                  <a:pt x="4976739" y="2024388"/>
                </a:lnTo>
                <a:lnTo>
                  <a:pt x="4980645" y="2022435"/>
                </a:lnTo>
                <a:lnTo>
                  <a:pt x="4983899" y="2021133"/>
                </a:lnTo>
                <a:lnTo>
                  <a:pt x="4987154" y="2019830"/>
                </a:lnTo>
                <a:lnTo>
                  <a:pt x="4989758" y="2017877"/>
                </a:lnTo>
                <a:lnTo>
                  <a:pt x="4993013" y="2008761"/>
                </a:lnTo>
                <a:lnTo>
                  <a:pt x="4996919" y="2000296"/>
                </a:lnTo>
                <a:lnTo>
                  <a:pt x="5000174" y="1998343"/>
                </a:lnTo>
                <a:lnTo>
                  <a:pt x="5004079" y="1997692"/>
                </a:lnTo>
                <a:lnTo>
                  <a:pt x="5007985" y="1997692"/>
                </a:lnTo>
                <a:lnTo>
                  <a:pt x="5012542" y="1998343"/>
                </a:lnTo>
                <a:lnTo>
                  <a:pt x="5021005" y="1998994"/>
                </a:lnTo>
                <a:lnTo>
                  <a:pt x="5027515" y="2000296"/>
                </a:lnTo>
                <a:lnTo>
                  <a:pt x="5032722" y="1999645"/>
                </a:lnTo>
                <a:lnTo>
                  <a:pt x="5039232" y="1998343"/>
                </a:lnTo>
                <a:lnTo>
                  <a:pt x="5042487" y="1997041"/>
                </a:lnTo>
                <a:lnTo>
                  <a:pt x="5045742" y="1995738"/>
                </a:lnTo>
                <a:lnTo>
                  <a:pt x="5048346" y="1994436"/>
                </a:lnTo>
                <a:lnTo>
                  <a:pt x="5050299" y="1992483"/>
                </a:lnTo>
                <a:lnTo>
                  <a:pt x="5053553" y="1991180"/>
                </a:lnTo>
                <a:lnTo>
                  <a:pt x="5056157" y="1988576"/>
                </a:lnTo>
                <a:lnTo>
                  <a:pt x="5058761" y="1985971"/>
                </a:lnTo>
                <a:lnTo>
                  <a:pt x="5061365" y="1982716"/>
                </a:lnTo>
                <a:lnTo>
                  <a:pt x="5066573" y="1976204"/>
                </a:lnTo>
                <a:lnTo>
                  <a:pt x="5071781" y="1969693"/>
                </a:lnTo>
                <a:lnTo>
                  <a:pt x="5076989" y="1964484"/>
                </a:lnTo>
                <a:lnTo>
                  <a:pt x="5084149" y="1958623"/>
                </a:lnTo>
                <a:lnTo>
                  <a:pt x="5088055" y="1955368"/>
                </a:lnTo>
                <a:lnTo>
                  <a:pt x="5091310" y="1951461"/>
                </a:lnTo>
                <a:lnTo>
                  <a:pt x="5094565" y="1947554"/>
                </a:lnTo>
                <a:lnTo>
                  <a:pt x="5097169" y="1944298"/>
                </a:lnTo>
                <a:lnTo>
                  <a:pt x="5097819" y="1941694"/>
                </a:lnTo>
                <a:lnTo>
                  <a:pt x="5097819" y="1938438"/>
                </a:lnTo>
                <a:lnTo>
                  <a:pt x="5097169" y="1933880"/>
                </a:lnTo>
                <a:lnTo>
                  <a:pt x="5097169" y="1929973"/>
                </a:lnTo>
                <a:lnTo>
                  <a:pt x="5096518" y="1925415"/>
                </a:lnTo>
                <a:lnTo>
                  <a:pt x="5095867" y="1920857"/>
                </a:lnTo>
                <a:lnTo>
                  <a:pt x="5096518" y="1916299"/>
                </a:lnTo>
                <a:lnTo>
                  <a:pt x="5097169" y="1913044"/>
                </a:lnTo>
                <a:lnTo>
                  <a:pt x="5099121" y="1905881"/>
                </a:lnTo>
                <a:lnTo>
                  <a:pt x="5102377" y="1898068"/>
                </a:lnTo>
                <a:lnTo>
                  <a:pt x="5104329" y="1894812"/>
                </a:lnTo>
                <a:lnTo>
                  <a:pt x="5106933" y="1891556"/>
                </a:lnTo>
                <a:lnTo>
                  <a:pt x="5109537" y="1888952"/>
                </a:lnTo>
                <a:lnTo>
                  <a:pt x="5112141" y="1887649"/>
                </a:lnTo>
                <a:lnTo>
                  <a:pt x="5113443" y="1886998"/>
                </a:lnTo>
                <a:lnTo>
                  <a:pt x="5114745" y="1886998"/>
                </a:lnTo>
                <a:lnTo>
                  <a:pt x="5116047" y="1886998"/>
                </a:lnTo>
                <a:lnTo>
                  <a:pt x="5117349" y="1887649"/>
                </a:lnTo>
                <a:lnTo>
                  <a:pt x="5119953" y="1888952"/>
                </a:lnTo>
                <a:lnTo>
                  <a:pt x="5122557" y="1890254"/>
                </a:lnTo>
                <a:lnTo>
                  <a:pt x="5123859" y="1892859"/>
                </a:lnTo>
                <a:lnTo>
                  <a:pt x="5125161" y="1896765"/>
                </a:lnTo>
                <a:lnTo>
                  <a:pt x="5126462" y="1900672"/>
                </a:lnTo>
                <a:lnTo>
                  <a:pt x="5126462" y="1905230"/>
                </a:lnTo>
                <a:lnTo>
                  <a:pt x="5127113" y="1913695"/>
                </a:lnTo>
                <a:lnTo>
                  <a:pt x="5127113" y="1920857"/>
                </a:lnTo>
                <a:lnTo>
                  <a:pt x="5126462" y="1926067"/>
                </a:lnTo>
                <a:lnTo>
                  <a:pt x="5125161" y="1931276"/>
                </a:lnTo>
                <a:lnTo>
                  <a:pt x="5123207" y="1937136"/>
                </a:lnTo>
                <a:lnTo>
                  <a:pt x="5122557" y="1941694"/>
                </a:lnTo>
                <a:lnTo>
                  <a:pt x="5120603" y="1944298"/>
                </a:lnTo>
                <a:lnTo>
                  <a:pt x="5118651" y="1947554"/>
                </a:lnTo>
                <a:lnTo>
                  <a:pt x="5117349" y="1951461"/>
                </a:lnTo>
                <a:lnTo>
                  <a:pt x="5117349" y="1954066"/>
                </a:lnTo>
                <a:lnTo>
                  <a:pt x="5118651" y="1958623"/>
                </a:lnTo>
                <a:lnTo>
                  <a:pt x="5120603" y="1964484"/>
                </a:lnTo>
                <a:lnTo>
                  <a:pt x="5121905" y="1967088"/>
                </a:lnTo>
                <a:lnTo>
                  <a:pt x="5122557" y="1969693"/>
                </a:lnTo>
                <a:lnTo>
                  <a:pt x="5122557" y="1972297"/>
                </a:lnTo>
                <a:lnTo>
                  <a:pt x="5122557" y="1974902"/>
                </a:lnTo>
                <a:lnTo>
                  <a:pt x="5120603" y="1976204"/>
                </a:lnTo>
                <a:lnTo>
                  <a:pt x="5118651" y="1977506"/>
                </a:lnTo>
                <a:lnTo>
                  <a:pt x="5115396" y="1978809"/>
                </a:lnTo>
                <a:lnTo>
                  <a:pt x="5112141" y="1979460"/>
                </a:lnTo>
                <a:lnTo>
                  <a:pt x="5108235" y="1980762"/>
                </a:lnTo>
                <a:lnTo>
                  <a:pt x="5104980" y="1981413"/>
                </a:lnTo>
                <a:lnTo>
                  <a:pt x="5101725" y="1983367"/>
                </a:lnTo>
                <a:lnTo>
                  <a:pt x="5099121" y="1984669"/>
                </a:lnTo>
                <a:lnTo>
                  <a:pt x="5095216" y="1987925"/>
                </a:lnTo>
                <a:lnTo>
                  <a:pt x="5090659" y="1992483"/>
                </a:lnTo>
                <a:lnTo>
                  <a:pt x="5086753" y="1997692"/>
                </a:lnTo>
                <a:lnTo>
                  <a:pt x="5084149" y="2002250"/>
                </a:lnTo>
                <a:lnTo>
                  <a:pt x="5082196" y="2004854"/>
                </a:lnTo>
                <a:lnTo>
                  <a:pt x="5080243" y="2008110"/>
                </a:lnTo>
                <a:lnTo>
                  <a:pt x="5078941" y="2011366"/>
                </a:lnTo>
                <a:lnTo>
                  <a:pt x="5076989" y="2015272"/>
                </a:lnTo>
                <a:lnTo>
                  <a:pt x="5075035" y="2022435"/>
                </a:lnTo>
                <a:lnTo>
                  <a:pt x="5073733" y="2028946"/>
                </a:lnTo>
                <a:lnTo>
                  <a:pt x="5074385" y="2034807"/>
                </a:lnTo>
                <a:lnTo>
                  <a:pt x="5075035" y="2041318"/>
                </a:lnTo>
                <a:lnTo>
                  <a:pt x="5076337" y="2047829"/>
                </a:lnTo>
                <a:lnTo>
                  <a:pt x="5076337" y="2054341"/>
                </a:lnTo>
                <a:lnTo>
                  <a:pt x="5076337" y="2056945"/>
                </a:lnTo>
                <a:lnTo>
                  <a:pt x="5075035" y="2061503"/>
                </a:lnTo>
                <a:lnTo>
                  <a:pt x="5073083" y="2066061"/>
                </a:lnTo>
                <a:lnTo>
                  <a:pt x="5071781" y="2069317"/>
                </a:lnTo>
                <a:lnTo>
                  <a:pt x="5067875" y="2073224"/>
                </a:lnTo>
                <a:lnTo>
                  <a:pt x="5064620" y="2077131"/>
                </a:lnTo>
                <a:lnTo>
                  <a:pt x="5063318" y="2079084"/>
                </a:lnTo>
                <a:lnTo>
                  <a:pt x="5062016" y="2081037"/>
                </a:lnTo>
                <a:lnTo>
                  <a:pt x="5060714" y="2082991"/>
                </a:lnTo>
                <a:lnTo>
                  <a:pt x="5060714" y="2084944"/>
                </a:lnTo>
                <a:lnTo>
                  <a:pt x="5060063" y="2086898"/>
                </a:lnTo>
                <a:lnTo>
                  <a:pt x="5059412" y="2089502"/>
                </a:lnTo>
                <a:lnTo>
                  <a:pt x="5059412" y="2092107"/>
                </a:lnTo>
                <a:lnTo>
                  <a:pt x="5060063" y="2094711"/>
                </a:lnTo>
                <a:lnTo>
                  <a:pt x="5061365" y="2100572"/>
                </a:lnTo>
                <a:lnTo>
                  <a:pt x="5063318" y="2105130"/>
                </a:lnTo>
                <a:lnTo>
                  <a:pt x="5064620" y="2107734"/>
                </a:lnTo>
                <a:lnTo>
                  <a:pt x="5067224" y="2110990"/>
                </a:lnTo>
                <a:lnTo>
                  <a:pt x="5070479" y="2113594"/>
                </a:lnTo>
                <a:lnTo>
                  <a:pt x="5074385" y="2116199"/>
                </a:lnTo>
                <a:lnTo>
                  <a:pt x="5081545" y="2121408"/>
                </a:lnTo>
                <a:lnTo>
                  <a:pt x="5086753" y="2125315"/>
                </a:lnTo>
                <a:lnTo>
                  <a:pt x="5090008" y="2131176"/>
                </a:lnTo>
                <a:lnTo>
                  <a:pt x="5093263" y="2138338"/>
                </a:lnTo>
                <a:lnTo>
                  <a:pt x="5094565" y="2141594"/>
                </a:lnTo>
                <a:lnTo>
                  <a:pt x="5095867" y="2144849"/>
                </a:lnTo>
                <a:lnTo>
                  <a:pt x="5097819" y="2147454"/>
                </a:lnTo>
                <a:lnTo>
                  <a:pt x="5099121" y="2148756"/>
                </a:lnTo>
                <a:lnTo>
                  <a:pt x="5103027" y="2149407"/>
                </a:lnTo>
                <a:lnTo>
                  <a:pt x="5106933" y="2149407"/>
                </a:lnTo>
                <a:lnTo>
                  <a:pt x="5111490" y="2148756"/>
                </a:lnTo>
                <a:lnTo>
                  <a:pt x="5116047" y="2148105"/>
                </a:lnTo>
                <a:lnTo>
                  <a:pt x="5120603" y="2147454"/>
                </a:lnTo>
                <a:lnTo>
                  <a:pt x="5125161" y="2147454"/>
                </a:lnTo>
                <a:lnTo>
                  <a:pt x="5129066" y="2147454"/>
                </a:lnTo>
                <a:lnTo>
                  <a:pt x="5132321" y="2148756"/>
                </a:lnTo>
                <a:lnTo>
                  <a:pt x="5136227" y="2152012"/>
                </a:lnTo>
                <a:lnTo>
                  <a:pt x="5139482" y="2156570"/>
                </a:lnTo>
                <a:lnTo>
                  <a:pt x="5142737" y="2162430"/>
                </a:lnTo>
                <a:lnTo>
                  <a:pt x="5145341" y="2166988"/>
                </a:lnTo>
                <a:lnTo>
                  <a:pt x="5147293" y="2171546"/>
                </a:lnTo>
                <a:lnTo>
                  <a:pt x="5149247" y="2178058"/>
                </a:lnTo>
                <a:lnTo>
                  <a:pt x="5150548" y="2181313"/>
                </a:lnTo>
                <a:lnTo>
                  <a:pt x="5151850" y="2184569"/>
                </a:lnTo>
                <a:lnTo>
                  <a:pt x="5153803" y="2187173"/>
                </a:lnTo>
                <a:lnTo>
                  <a:pt x="5155105" y="2189778"/>
                </a:lnTo>
                <a:lnTo>
                  <a:pt x="5158360" y="2193685"/>
                </a:lnTo>
                <a:lnTo>
                  <a:pt x="5163568" y="2198243"/>
                </a:lnTo>
                <a:lnTo>
                  <a:pt x="5168775" y="2202150"/>
                </a:lnTo>
                <a:lnTo>
                  <a:pt x="5173333" y="2204754"/>
                </a:lnTo>
                <a:lnTo>
                  <a:pt x="5177889" y="2207359"/>
                </a:lnTo>
                <a:lnTo>
                  <a:pt x="5183097" y="2209963"/>
                </a:lnTo>
                <a:lnTo>
                  <a:pt x="5188956" y="2211917"/>
                </a:lnTo>
                <a:lnTo>
                  <a:pt x="5193513" y="2212568"/>
                </a:lnTo>
                <a:lnTo>
                  <a:pt x="5198720" y="2211917"/>
                </a:lnTo>
                <a:lnTo>
                  <a:pt x="5203928" y="2211266"/>
                </a:lnTo>
                <a:lnTo>
                  <a:pt x="5205881" y="2209963"/>
                </a:lnTo>
                <a:lnTo>
                  <a:pt x="5207834" y="2209312"/>
                </a:lnTo>
                <a:lnTo>
                  <a:pt x="5209136" y="2208661"/>
                </a:lnTo>
                <a:lnTo>
                  <a:pt x="5209136" y="2207359"/>
                </a:lnTo>
                <a:lnTo>
                  <a:pt x="5209787" y="2205405"/>
                </a:lnTo>
                <a:lnTo>
                  <a:pt x="5209787" y="2202801"/>
                </a:lnTo>
                <a:lnTo>
                  <a:pt x="5209787" y="2200196"/>
                </a:lnTo>
                <a:lnTo>
                  <a:pt x="5208485" y="2197592"/>
                </a:lnTo>
                <a:lnTo>
                  <a:pt x="5207834" y="2195638"/>
                </a:lnTo>
                <a:lnTo>
                  <a:pt x="5206532" y="2193685"/>
                </a:lnTo>
                <a:lnTo>
                  <a:pt x="5205230" y="2192383"/>
                </a:lnTo>
                <a:lnTo>
                  <a:pt x="5204579" y="2192383"/>
                </a:lnTo>
                <a:lnTo>
                  <a:pt x="5200022" y="2191080"/>
                </a:lnTo>
                <a:lnTo>
                  <a:pt x="5194815" y="2191080"/>
                </a:lnTo>
                <a:lnTo>
                  <a:pt x="5190258" y="2191731"/>
                </a:lnTo>
                <a:lnTo>
                  <a:pt x="5185701" y="2192383"/>
                </a:lnTo>
                <a:lnTo>
                  <a:pt x="5180493" y="2187173"/>
                </a:lnTo>
                <a:lnTo>
                  <a:pt x="5175936" y="2181964"/>
                </a:lnTo>
                <a:lnTo>
                  <a:pt x="5174634" y="2176755"/>
                </a:lnTo>
                <a:lnTo>
                  <a:pt x="5175285" y="2169593"/>
                </a:lnTo>
                <a:lnTo>
                  <a:pt x="5175285" y="2165686"/>
                </a:lnTo>
                <a:lnTo>
                  <a:pt x="5175285" y="2161779"/>
                </a:lnTo>
                <a:lnTo>
                  <a:pt x="5174634" y="2159175"/>
                </a:lnTo>
                <a:lnTo>
                  <a:pt x="5173333" y="2156570"/>
                </a:lnTo>
                <a:lnTo>
                  <a:pt x="5171379" y="2154617"/>
                </a:lnTo>
                <a:lnTo>
                  <a:pt x="5169427" y="2152663"/>
                </a:lnTo>
                <a:lnTo>
                  <a:pt x="5166172" y="2150710"/>
                </a:lnTo>
                <a:lnTo>
                  <a:pt x="5162917" y="2148756"/>
                </a:lnTo>
                <a:lnTo>
                  <a:pt x="5155756" y="2144849"/>
                </a:lnTo>
                <a:lnTo>
                  <a:pt x="5150548" y="2141594"/>
                </a:lnTo>
                <a:lnTo>
                  <a:pt x="5144039" y="2138338"/>
                </a:lnTo>
                <a:lnTo>
                  <a:pt x="5138180" y="2133129"/>
                </a:lnTo>
                <a:lnTo>
                  <a:pt x="5132321" y="2127919"/>
                </a:lnTo>
                <a:lnTo>
                  <a:pt x="5127113" y="2122710"/>
                </a:lnTo>
                <a:lnTo>
                  <a:pt x="5122557" y="2116199"/>
                </a:lnTo>
                <a:lnTo>
                  <a:pt x="5117349" y="2107734"/>
                </a:lnTo>
                <a:lnTo>
                  <a:pt x="5112792" y="2099269"/>
                </a:lnTo>
                <a:lnTo>
                  <a:pt x="5109537" y="2092107"/>
                </a:lnTo>
                <a:lnTo>
                  <a:pt x="5108235" y="2084944"/>
                </a:lnTo>
                <a:lnTo>
                  <a:pt x="5107584" y="2075828"/>
                </a:lnTo>
                <a:lnTo>
                  <a:pt x="5106933" y="2066712"/>
                </a:lnTo>
                <a:lnTo>
                  <a:pt x="5106933" y="2058899"/>
                </a:lnTo>
                <a:lnTo>
                  <a:pt x="5106933" y="2052387"/>
                </a:lnTo>
                <a:lnTo>
                  <a:pt x="5106282" y="2044574"/>
                </a:lnTo>
                <a:lnTo>
                  <a:pt x="5106282" y="2040016"/>
                </a:lnTo>
                <a:lnTo>
                  <a:pt x="5106933" y="2036760"/>
                </a:lnTo>
                <a:lnTo>
                  <a:pt x="5108235" y="2033504"/>
                </a:lnTo>
                <a:lnTo>
                  <a:pt x="5109537" y="2030900"/>
                </a:lnTo>
                <a:lnTo>
                  <a:pt x="5112141" y="2029598"/>
                </a:lnTo>
                <a:lnTo>
                  <a:pt x="5114745" y="2029598"/>
                </a:lnTo>
                <a:lnTo>
                  <a:pt x="5118651" y="2029598"/>
                </a:lnTo>
                <a:lnTo>
                  <a:pt x="5122557" y="2030249"/>
                </a:lnTo>
                <a:lnTo>
                  <a:pt x="5129717" y="2032853"/>
                </a:lnTo>
                <a:lnTo>
                  <a:pt x="5134925" y="2033504"/>
                </a:lnTo>
                <a:lnTo>
                  <a:pt x="5138831" y="2030249"/>
                </a:lnTo>
                <a:lnTo>
                  <a:pt x="5142737" y="2025040"/>
                </a:lnTo>
                <a:lnTo>
                  <a:pt x="5144689" y="2021784"/>
                </a:lnTo>
                <a:lnTo>
                  <a:pt x="5146643" y="2019830"/>
                </a:lnTo>
                <a:lnTo>
                  <a:pt x="5148595" y="2018528"/>
                </a:lnTo>
                <a:lnTo>
                  <a:pt x="5150548" y="2017877"/>
                </a:lnTo>
                <a:lnTo>
                  <a:pt x="5151850" y="2017877"/>
                </a:lnTo>
                <a:lnTo>
                  <a:pt x="5153803" y="2019179"/>
                </a:lnTo>
                <a:lnTo>
                  <a:pt x="5155105" y="2020482"/>
                </a:lnTo>
                <a:lnTo>
                  <a:pt x="5156407" y="2021784"/>
                </a:lnTo>
                <a:lnTo>
                  <a:pt x="5158360" y="2025691"/>
                </a:lnTo>
                <a:lnTo>
                  <a:pt x="5160313" y="2028946"/>
                </a:lnTo>
                <a:lnTo>
                  <a:pt x="5160964" y="2030900"/>
                </a:lnTo>
                <a:lnTo>
                  <a:pt x="5160964" y="2033504"/>
                </a:lnTo>
                <a:lnTo>
                  <a:pt x="5160964" y="2036109"/>
                </a:lnTo>
                <a:lnTo>
                  <a:pt x="5160313" y="2038713"/>
                </a:lnTo>
                <a:lnTo>
                  <a:pt x="5160313" y="2041969"/>
                </a:lnTo>
                <a:lnTo>
                  <a:pt x="5159662" y="2044574"/>
                </a:lnTo>
                <a:lnTo>
                  <a:pt x="5159662" y="2047178"/>
                </a:lnTo>
                <a:lnTo>
                  <a:pt x="5160313" y="2049132"/>
                </a:lnTo>
                <a:lnTo>
                  <a:pt x="5161615" y="2051736"/>
                </a:lnTo>
                <a:lnTo>
                  <a:pt x="5163568" y="2054992"/>
                </a:lnTo>
                <a:lnTo>
                  <a:pt x="5166172" y="2058248"/>
                </a:lnTo>
                <a:lnTo>
                  <a:pt x="5168775" y="2061503"/>
                </a:lnTo>
                <a:lnTo>
                  <a:pt x="5174634" y="2067364"/>
                </a:lnTo>
                <a:lnTo>
                  <a:pt x="5180493" y="2071922"/>
                </a:lnTo>
                <a:lnTo>
                  <a:pt x="5185050" y="2072573"/>
                </a:lnTo>
                <a:lnTo>
                  <a:pt x="5189607" y="2072573"/>
                </a:lnTo>
                <a:lnTo>
                  <a:pt x="5194163" y="2073224"/>
                </a:lnTo>
                <a:lnTo>
                  <a:pt x="5199371" y="2071922"/>
                </a:lnTo>
                <a:lnTo>
                  <a:pt x="5201975" y="2071270"/>
                </a:lnTo>
                <a:lnTo>
                  <a:pt x="5205230" y="2068666"/>
                </a:lnTo>
                <a:lnTo>
                  <a:pt x="5206532" y="2067364"/>
                </a:lnTo>
                <a:lnTo>
                  <a:pt x="5208485" y="2065410"/>
                </a:lnTo>
                <a:lnTo>
                  <a:pt x="5209136" y="2063457"/>
                </a:lnTo>
                <a:lnTo>
                  <a:pt x="5209136" y="2061503"/>
                </a:lnTo>
                <a:lnTo>
                  <a:pt x="5211089" y="2058899"/>
                </a:lnTo>
                <a:lnTo>
                  <a:pt x="5212391" y="2053690"/>
                </a:lnTo>
                <a:lnTo>
                  <a:pt x="5213042" y="2051085"/>
                </a:lnTo>
                <a:lnTo>
                  <a:pt x="5213042" y="2048481"/>
                </a:lnTo>
                <a:lnTo>
                  <a:pt x="5212391" y="2045876"/>
                </a:lnTo>
                <a:lnTo>
                  <a:pt x="5211740" y="2043923"/>
                </a:lnTo>
                <a:lnTo>
                  <a:pt x="5204579" y="2036109"/>
                </a:lnTo>
                <a:lnTo>
                  <a:pt x="5196767" y="2028946"/>
                </a:lnTo>
                <a:lnTo>
                  <a:pt x="5193513" y="2025691"/>
                </a:lnTo>
                <a:lnTo>
                  <a:pt x="5191559" y="2021133"/>
                </a:lnTo>
                <a:lnTo>
                  <a:pt x="5188956" y="2017226"/>
                </a:lnTo>
                <a:lnTo>
                  <a:pt x="5188305" y="2012668"/>
                </a:lnTo>
                <a:lnTo>
                  <a:pt x="5188956" y="2010063"/>
                </a:lnTo>
                <a:lnTo>
                  <a:pt x="5191559" y="2006808"/>
                </a:lnTo>
                <a:lnTo>
                  <a:pt x="5193513" y="2003552"/>
                </a:lnTo>
                <a:lnTo>
                  <a:pt x="5196767" y="2002250"/>
                </a:lnTo>
                <a:lnTo>
                  <a:pt x="5201324" y="2001599"/>
                </a:lnTo>
                <a:lnTo>
                  <a:pt x="5206532" y="2001599"/>
                </a:lnTo>
                <a:lnTo>
                  <a:pt x="5211089" y="2002250"/>
                </a:lnTo>
                <a:lnTo>
                  <a:pt x="5214344" y="2002250"/>
                </a:lnTo>
                <a:lnTo>
                  <a:pt x="5218249" y="2002250"/>
                </a:lnTo>
                <a:lnTo>
                  <a:pt x="5222155" y="2002250"/>
                </a:lnTo>
                <a:lnTo>
                  <a:pt x="5226712" y="2001599"/>
                </a:lnTo>
                <a:lnTo>
                  <a:pt x="5232571" y="2000296"/>
                </a:lnTo>
                <a:lnTo>
                  <a:pt x="5232571" y="2008761"/>
                </a:lnTo>
                <a:lnTo>
                  <a:pt x="5232571" y="2015272"/>
                </a:lnTo>
                <a:lnTo>
                  <a:pt x="5235175" y="2019830"/>
                </a:lnTo>
                <a:lnTo>
                  <a:pt x="5239081" y="2026342"/>
                </a:lnTo>
                <a:lnTo>
                  <a:pt x="5244289" y="2031551"/>
                </a:lnTo>
                <a:lnTo>
                  <a:pt x="5250147" y="2036109"/>
                </a:lnTo>
                <a:lnTo>
                  <a:pt x="5253402" y="2036109"/>
                </a:lnTo>
                <a:lnTo>
                  <a:pt x="5254248" y="2036015"/>
                </a:lnTo>
                <a:lnTo>
                  <a:pt x="5251243" y="2036015"/>
                </a:lnTo>
                <a:lnTo>
                  <a:pt x="5245383" y="2031457"/>
                </a:lnTo>
                <a:lnTo>
                  <a:pt x="5240174" y="2026248"/>
                </a:lnTo>
                <a:lnTo>
                  <a:pt x="5236267" y="2019736"/>
                </a:lnTo>
                <a:lnTo>
                  <a:pt x="5233662" y="2015178"/>
                </a:lnTo>
                <a:lnTo>
                  <a:pt x="5233662" y="2008667"/>
                </a:lnTo>
                <a:lnTo>
                  <a:pt x="5233662" y="2000202"/>
                </a:lnTo>
                <a:lnTo>
                  <a:pt x="5240825" y="1998900"/>
                </a:lnTo>
                <a:lnTo>
                  <a:pt x="5246034" y="1997598"/>
                </a:lnTo>
                <a:lnTo>
                  <a:pt x="5251243" y="1997598"/>
                </a:lnTo>
                <a:lnTo>
                  <a:pt x="5257755" y="1998900"/>
                </a:lnTo>
                <a:lnTo>
                  <a:pt x="5264266" y="2000853"/>
                </a:lnTo>
                <a:lnTo>
                  <a:pt x="5268824" y="2002807"/>
                </a:lnTo>
                <a:lnTo>
                  <a:pt x="5275335" y="2008667"/>
                </a:lnTo>
                <a:lnTo>
                  <a:pt x="5283149" y="2017132"/>
                </a:lnTo>
                <a:lnTo>
                  <a:pt x="5290311" y="2026248"/>
                </a:lnTo>
                <a:lnTo>
                  <a:pt x="5296823" y="2033410"/>
                </a:lnTo>
                <a:lnTo>
                  <a:pt x="5302032" y="2041224"/>
                </a:lnTo>
                <a:lnTo>
                  <a:pt x="5308543" y="2050340"/>
                </a:lnTo>
                <a:lnTo>
                  <a:pt x="5315055" y="2059456"/>
                </a:lnTo>
                <a:lnTo>
                  <a:pt x="5319613" y="2066618"/>
                </a:lnTo>
                <a:lnTo>
                  <a:pt x="5324171" y="2076385"/>
                </a:lnTo>
                <a:lnTo>
                  <a:pt x="5326775" y="2088106"/>
                </a:lnTo>
                <a:lnTo>
                  <a:pt x="5330031" y="2100478"/>
                </a:lnTo>
                <a:lnTo>
                  <a:pt x="5333287" y="2110245"/>
                </a:lnTo>
                <a:lnTo>
                  <a:pt x="5335240" y="2114803"/>
                </a:lnTo>
                <a:lnTo>
                  <a:pt x="5337193" y="2121314"/>
                </a:lnTo>
                <a:lnTo>
                  <a:pt x="5339147" y="2126523"/>
                </a:lnTo>
                <a:lnTo>
                  <a:pt x="5341100" y="2131082"/>
                </a:lnTo>
                <a:lnTo>
                  <a:pt x="5343054" y="2133035"/>
                </a:lnTo>
                <a:lnTo>
                  <a:pt x="5345658" y="2134337"/>
                </a:lnTo>
                <a:lnTo>
                  <a:pt x="5348914" y="2135639"/>
                </a:lnTo>
                <a:lnTo>
                  <a:pt x="5352170" y="2136942"/>
                </a:lnTo>
                <a:lnTo>
                  <a:pt x="5358681" y="2138244"/>
                </a:lnTo>
                <a:lnTo>
                  <a:pt x="5363890" y="2138895"/>
                </a:lnTo>
                <a:lnTo>
                  <a:pt x="5372355" y="2139546"/>
                </a:lnTo>
                <a:lnTo>
                  <a:pt x="5382122" y="2139546"/>
                </a:lnTo>
                <a:lnTo>
                  <a:pt x="5391889" y="2140197"/>
                </a:lnTo>
                <a:lnTo>
                  <a:pt x="5399052" y="2140849"/>
                </a:lnTo>
                <a:lnTo>
                  <a:pt x="5401656" y="2141500"/>
                </a:lnTo>
                <a:lnTo>
                  <a:pt x="5404261" y="2142802"/>
                </a:lnTo>
                <a:lnTo>
                  <a:pt x="5406865" y="2144104"/>
                </a:lnTo>
                <a:lnTo>
                  <a:pt x="5409470" y="2146058"/>
                </a:lnTo>
                <a:lnTo>
                  <a:pt x="5410121" y="2148662"/>
                </a:lnTo>
                <a:lnTo>
                  <a:pt x="5410121" y="2150616"/>
                </a:lnTo>
                <a:lnTo>
                  <a:pt x="5409470" y="2153220"/>
                </a:lnTo>
                <a:lnTo>
                  <a:pt x="5408819" y="2155825"/>
                </a:lnTo>
                <a:lnTo>
                  <a:pt x="5406865" y="2161034"/>
                </a:lnTo>
                <a:lnTo>
                  <a:pt x="5404261" y="2164290"/>
                </a:lnTo>
                <a:lnTo>
                  <a:pt x="5401656" y="2168848"/>
                </a:lnTo>
                <a:lnTo>
                  <a:pt x="5399052" y="2174057"/>
                </a:lnTo>
                <a:lnTo>
                  <a:pt x="5396447" y="2180568"/>
                </a:lnTo>
                <a:lnTo>
                  <a:pt x="5394494" y="2189684"/>
                </a:lnTo>
                <a:lnTo>
                  <a:pt x="5391238" y="2190986"/>
                </a:lnTo>
                <a:lnTo>
                  <a:pt x="5387331" y="2192940"/>
                </a:lnTo>
                <a:lnTo>
                  <a:pt x="5382773" y="2194242"/>
                </a:lnTo>
                <a:lnTo>
                  <a:pt x="5378866" y="2194242"/>
                </a:lnTo>
                <a:lnTo>
                  <a:pt x="5374308" y="2193591"/>
                </a:lnTo>
                <a:lnTo>
                  <a:pt x="5368448" y="2192289"/>
                </a:lnTo>
                <a:lnTo>
                  <a:pt x="5363239" y="2190335"/>
                </a:lnTo>
                <a:lnTo>
                  <a:pt x="5358681" y="2189684"/>
                </a:lnTo>
                <a:lnTo>
                  <a:pt x="5356077" y="2192289"/>
                </a:lnTo>
                <a:lnTo>
                  <a:pt x="5352821" y="2195544"/>
                </a:lnTo>
                <a:lnTo>
                  <a:pt x="5349565" y="2199451"/>
                </a:lnTo>
                <a:lnTo>
                  <a:pt x="5348263" y="2202056"/>
                </a:lnTo>
                <a:lnTo>
                  <a:pt x="5347612" y="2205311"/>
                </a:lnTo>
                <a:lnTo>
                  <a:pt x="5348263" y="2208567"/>
                </a:lnTo>
                <a:lnTo>
                  <a:pt x="5348914" y="2212474"/>
                </a:lnTo>
                <a:lnTo>
                  <a:pt x="5349565" y="2216381"/>
                </a:lnTo>
                <a:lnTo>
                  <a:pt x="5350867" y="2219636"/>
                </a:lnTo>
                <a:lnTo>
                  <a:pt x="5351519" y="2223543"/>
                </a:lnTo>
                <a:lnTo>
                  <a:pt x="5351519" y="2226799"/>
                </a:lnTo>
                <a:lnTo>
                  <a:pt x="5350867" y="2230055"/>
                </a:lnTo>
                <a:lnTo>
                  <a:pt x="5343054" y="2239822"/>
                </a:lnTo>
                <a:lnTo>
                  <a:pt x="5335891" y="2248286"/>
                </a:lnTo>
                <a:lnTo>
                  <a:pt x="5335240" y="2252844"/>
                </a:lnTo>
                <a:lnTo>
                  <a:pt x="5334589" y="2258705"/>
                </a:lnTo>
                <a:lnTo>
                  <a:pt x="5333287" y="2264565"/>
                </a:lnTo>
                <a:lnTo>
                  <a:pt x="5333287" y="2269123"/>
                </a:lnTo>
                <a:lnTo>
                  <a:pt x="5331984" y="2271727"/>
                </a:lnTo>
                <a:lnTo>
                  <a:pt x="5331333" y="2276285"/>
                </a:lnTo>
                <a:lnTo>
                  <a:pt x="5331984" y="2280843"/>
                </a:lnTo>
                <a:lnTo>
                  <a:pt x="5333287" y="2284099"/>
                </a:lnTo>
                <a:lnTo>
                  <a:pt x="5336542" y="2285401"/>
                </a:lnTo>
                <a:lnTo>
                  <a:pt x="5341100" y="2286052"/>
                </a:lnTo>
                <a:lnTo>
                  <a:pt x="5345658" y="2285401"/>
                </a:lnTo>
                <a:lnTo>
                  <a:pt x="5348263" y="2284099"/>
                </a:lnTo>
                <a:lnTo>
                  <a:pt x="5350216" y="2282797"/>
                </a:lnTo>
                <a:lnTo>
                  <a:pt x="5352170" y="2280843"/>
                </a:lnTo>
                <a:lnTo>
                  <a:pt x="5353472" y="2278239"/>
                </a:lnTo>
                <a:lnTo>
                  <a:pt x="5354774" y="2274983"/>
                </a:lnTo>
                <a:lnTo>
                  <a:pt x="5358030" y="2268472"/>
                </a:lnTo>
                <a:lnTo>
                  <a:pt x="5361286" y="2263914"/>
                </a:lnTo>
                <a:lnTo>
                  <a:pt x="5363890" y="2260658"/>
                </a:lnTo>
                <a:lnTo>
                  <a:pt x="5367797" y="2256751"/>
                </a:lnTo>
                <a:lnTo>
                  <a:pt x="5369099" y="2254798"/>
                </a:lnTo>
                <a:lnTo>
                  <a:pt x="5371053" y="2253496"/>
                </a:lnTo>
                <a:lnTo>
                  <a:pt x="5372355" y="2253496"/>
                </a:lnTo>
                <a:lnTo>
                  <a:pt x="5373657" y="2253496"/>
                </a:lnTo>
                <a:lnTo>
                  <a:pt x="5375611" y="2254147"/>
                </a:lnTo>
                <a:lnTo>
                  <a:pt x="5376913" y="2255449"/>
                </a:lnTo>
                <a:lnTo>
                  <a:pt x="5378866" y="2256751"/>
                </a:lnTo>
                <a:lnTo>
                  <a:pt x="5380169" y="2258705"/>
                </a:lnTo>
                <a:lnTo>
                  <a:pt x="5382122" y="2263263"/>
                </a:lnTo>
                <a:lnTo>
                  <a:pt x="5384075" y="2266518"/>
                </a:lnTo>
                <a:lnTo>
                  <a:pt x="5383424" y="2270425"/>
                </a:lnTo>
                <a:lnTo>
                  <a:pt x="5381471" y="2274983"/>
                </a:lnTo>
                <a:lnTo>
                  <a:pt x="5378866" y="2280192"/>
                </a:lnTo>
                <a:lnTo>
                  <a:pt x="5376262" y="2284099"/>
                </a:lnTo>
                <a:lnTo>
                  <a:pt x="5369750" y="2290610"/>
                </a:lnTo>
                <a:lnTo>
                  <a:pt x="5363890" y="2297122"/>
                </a:lnTo>
                <a:lnTo>
                  <a:pt x="5361937" y="2301680"/>
                </a:lnTo>
                <a:lnTo>
                  <a:pt x="5359983" y="2306889"/>
                </a:lnTo>
                <a:lnTo>
                  <a:pt x="5358030" y="2312749"/>
                </a:lnTo>
                <a:lnTo>
                  <a:pt x="5356077" y="2317307"/>
                </a:lnTo>
                <a:lnTo>
                  <a:pt x="5354774" y="2325772"/>
                </a:lnTo>
                <a:lnTo>
                  <a:pt x="5353472" y="2335539"/>
                </a:lnTo>
                <a:lnTo>
                  <a:pt x="5348263" y="2339446"/>
                </a:lnTo>
                <a:lnTo>
                  <a:pt x="5343054" y="2343353"/>
                </a:lnTo>
                <a:lnTo>
                  <a:pt x="5337193" y="2345957"/>
                </a:lnTo>
                <a:lnTo>
                  <a:pt x="5333287" y="2348562"/>
                </a:lnTo>
                <a:lnTo>
                  <a:pt x="5331333" y="2351166"/>
                </a:lnTo>
                <a:lnTo>
                  <a:pt x="5329380" y="2355073"/>
                </a:lnTo>
                <a:lnTo>
                  <a:pt x="5328729" y="2359631"/>
                </a:lnTo>
                <a:lnTo>
                  <a:pt x="5328077" y="2363538"/>
                </a:lnTo>
                <a:lnTo>
                  <a:pt x="5331984" y="2368096"/>
                </a:lnTo>
                <a:lnTo>
                  <a:pt x="5338496" y="2372654"/>
                </a:lnTo>
                <a:lnTo>
                  <a:pt x="5344356" y="2377212"/>
                </a:lnTo>
                <a:lnTo>
                  <a:pt x="5348263" y="2381119"/>
                </a:lnTo>
                <a:lnTo>
                  <a:pt x="5349565" y="2385677"/>
                </a:lnTo>
                <a:lnTo>
                  <a:pt x="5349565" y="2390235"/>
                </a:lnTo>
                <a:lnTo>
                  <a:pt x="5348914" y="2394793"/>
                </a:lnTo>
                <a:lnTo>
                  <a:pt x="5348263" y="2399351"/>
                </a:lnTo>
                <a:lnTo>
                  <a:pt x="5348914" y="2405862"/>
                </a:lnTo>
                <a:lnTo>
                  <a:pt x="5350216" y="2414327"/>
                </a:lnTo>
                <a:lnTo>
                  <a:pt x="5351519" y="2422791"/>
                </a:lnTo>
                <a:lnTo>
                  <a:pt x="5353472" y="2429954"/>
                </a:lnTo>
                <a:lnTo>
                  <a:pt x="5355425" y="2437117"/>
                </a:lnTo>
                <a:lnTo>
                  <a:pt x="5358030" y="2447535"/>
                </a:lnTo>
                <a:lnTo>
                  <a:pt x="5359332" y="2452744"/>
                </a:lnTo>
                <a:lnTo>
                  <a:pt x="5361286" y="2457302"/>
                </a:lnTo>
                <a:lnTo>
                  <a:pt x="5363890" y="2460558"/>
                </a:lnTo>
                <a:lnTo>
                  <a:pt x="5366495" y="2463162"/>
                </a:lnTo>
                <a:lnTo>
                  <a:pt x="5371053" y="2467069"/>
                </a:lnTo>
                <a:lnTo>
                  <a:pt x="5376913" y="2470325"/>
                </a:lnTo>
                <a:lnTo>
                  <a:pt x="5379517" y="2471627"/>
                </a:lnTo>
                <a:lnTo>
                  <a:pt x="5382773" y="2472929"/>
                </a:lnTo>
                <a:lnTo>
                  <a:pt x="5386029" y="2473580"/>
                </a:lnTo>
                <a:lnTo>
                  <a:pt x="5389285" y="2473580"/>
                </a:lnTo>
                <a:lnTo>
                  <a:pt x="5394494" y="2472929"/>
                </a:lnTo>
                <a:lnTo>
                  <a:pt x="5401656" y="2471627"/>
                </a:lnTo>
                <a:lnTo>
                  <a:pt x="5404912" y="2470325"/>
                </a:lnTo>
                <a:lnTo>
                  <a:pt x="5408167" y="2469022"/>
                </a:lnTo>
                <a:lnTo>
                  <a:pt x="5410121" y="2467720"/>
                </a:lnTo>
                <a:lnTo>
                  <a:pt x="5412074" y="2465767"/>
                </a:lnTo>
                <a:lnTo>
                  <a:pt x="5412725" y="2463813"/>
                </a:lnTo>
                <a:lnTo>
                  <a:pt x="5412725" y="2460558"/>
                </a:lnTo>
                <a:lnTo>
                  <a:pt x="5412725" y="2457302"/>
                </a:lnTo>
                <a:lnTo>
                  <a:pt x="5412074" y="2453395"/>
                </a:lnTo>
                <a:lnTo>
                  <a:pt x="5411423" y="2449488"/>
                </a:lnTo>
                <a:lnTo>
                  <a:pt x="5410121" y="2446232"/>
                </a:lnTo>
                <a:lnTo>
                  <a:pt x="5408819" y="2442977"/>
                </a:lnTo>
                <a:lnTo>
                  <a:pt x="5406865" y="2440372"/>
                </a:lnTo>
                <a:lnTo>
                  <a:pt x="5397749" y="2431907"/>
                </a:lnTo>
                <a:lnTo>
                  <a:pt x="5389285" y="2424745"/>
                </a:lnTo>
                <a:lnTo>
                  <a:pt x="5385378" y="2420187"/>
                </a:lnTo>
                <a:lnTo>
                  <a:pt x="5381471" y="2415629"/>
                </a:lnTo>
                <a:lnTo>
                  <a:pt x="5378866" y="2411071"/>
                </a:lnTo>
                <a:lnTo>
                  <a:pt x="5376262" y="2406513"/>
                </a:lnTo>
                <a:lnTo>
                  <a:pt x="5375611" y="2400653"/>
                </a:lnTo>
                <a:lnTo>
                  <a:pt x="5375611" y="2394141"/>
                </a:lnTo>
                <a:lnTo>
                  <a:pt x="5376262" y="2388281"/>
                </a:lnTo>
                <a:lnTo>
                  <a:pt x="5376262" y="2383723"/>
                </a:lnTo>
                <a:lnTo>
                  <a:pt x="5376262" y="2379165"/>
                </a:lnTo>
                <a:lnTo>
                  <a:pt x="5375611" y="2373956"/>
                </a:lnTo>
                <a:lnTo>
                  <a:pt x="5374959" y="2371352"/>
                </a:lnTo>
                <a:lnTo>
                  <a:pt x="5375611" y="2369398"/>
                </a:lnTo>
                <a:lnTo>
                  <a:pt x="5375611" y="2367445"/>
                </a:lnTo>
                <a:lnTo>
                  <a:pt x="5376262" y="2366142"/>
                </a:lnTo>
                <a:lnTo>
                  <a:pt x="5378215" y="2362236"/>
                </a:lnTo>
                <a:lnTo>
                  <a:pt x="5380820" y="2358329"/>
                </a:lnTo>
                <a:lnTo>
                  <a:pt x="5384075" y="2353771"/>
                </a:lnTo>
                <a:lnTo>
                  <a:pt x="5387982" y="2349864"/>
                </a:lnTo>
                <a:lnTo>
                  <a:pt x="5391889" y="2345306"/>
                </a:lnTo>
                <a:lnTo>
                  <a:pt x="5395796" y="2341399"/>
                </a:lnTo>
                <a:lnTo>
                  <a:pt x="5399052" y="2336841"/>
                </a:lnTo>
                <a:lnTo>
                  <a:pt x="5401656" y="2332283"/>
                </a:lnTo>
                <a:lnTo>
                  <a:pt x="5404261" y="2325121"/>
                </a:lnTo>
                <a:lnTo>
                  <a:pt x="5407516" y="2315354"/>
                </a:lnTo>
                <a:lnTo>
                  <a:pt x="5409470" y="2310796"/>
                </a:lnTo>
                <a:lnTo>
                  <a:pt x="5410772" y="2305587"/>
                </a:lnTo>
                <a:lnTo>
                  <a:pt x="5411423" y="2301029"/>
                </a:lnTo>
                <a:lnTo>
                  <a:pt x="5412074" y="2297122"/>
                </a:lnTo>
                <a:lnTo>
                  <a:pt x="5411423" y="2289308"/>
                </a:lnTo>
                <a:lnTo>
                  <a:pt x="5409470" y="2280192"/>
                </a:lnTo>
                <a:lnTo>
                  <a:pt x="5407516" y="2271076"/>
                </a:lnTo>
                <a:lnTo>
                  <a:pt x="5406865" y="2263914"/>
                </a:lnTo>
                <a:lnTo>
                  <a:pt x="5406214" y="2254798"/>
                </a:lnTo>
                <a:lnTo>
                  <a:pt x="5405563" y="2245031"/>
                </a:lnTo>
                <a:lnTo>
                  <a:pt x="5404912" y="2234613"/>
                </a:lnTo>
                <a:lnTo>
                  <a:pt x="5404261" y="2224845"/>
                </a:lnTo>
                <a:lnTo>
                  <a:pt x="5406214" y="2216381"/>
                </a:lnTo>
                <a:lnTo>
                  <a:pt x="5408167" y="2207265"/>
                </a:lnTo>
                <a:lnTo>
                  <a:pt x="5411423" y="2198800"/>
                </a:lnTo>
                <a:lnTo>
                  <a:pt x="5414679" y="2191637"/>
                </a:lnTo>
                <a:lnTo>
                  <a:pt x="5417283" y="2187079"/>
                </a:lnTo>
                <a:lnTo>
                  <a:pt x="5420539" y="2181870"/>
                </a:lnTo>
                <a:lnTo>
                  <a:pt x="5424446" y="2176010"/>
                </a:lnTo>
                <a:lnTo>
                  <a:pt x="5427051" y="2171452"/>
                </a:lnTo>
                <a:lnTo>
                  <a:pt x="5428353" y="2166894"/>
                </a:lnTo>
                <a:lnTo>
                  <a:pt x="5429655" y="2159732"/>
                </a:lnTo>
                <a:lnTo>
                  <a:pt x="5429655" y="2152569"/>
                </a:lnTo>
                <a:lnTo>
                  <a:pt x="5429655" y="2146058"/>
                </a:lnTo>
                <a:lnTo>
                  <a:pt x="5428353" y="2139546"/>
                </a:lnTo>
                <a:lnTo>
                  <a:pt x="5427051" y="2132384"/>
                </a:lnTo>
                <a:lnTo>
                  <a:pt x="5426399" y="2129128"/>
                </a:lnTo>
                <a:lnTo>
                  <a:pt x="5425097" y="2125221"/>
                </a:lnTo>
                <a:lnTo>
                  <a:pt x="5423795" y="2122616"/>
                </a:lnTo>
                <a:lnTo>
                  <a:pt x="5421841" y="2120012"/>
                </a:lnTo>
                <a:lnTo>
                  <a:pt x="5420539" y="2118709"/>
                </a:lnTo>
                <a:lnTo>
                  <a:pt x="5418586" y="2117407"/>
                </a:lnTo>
                <a:lnTo>
                  <a:pt x="5415981" y="2116105"/>
                </a:lnTo>
                <a:lnTo>
                  <a:pt x="5412725" y="2114803"/>
                </a:lnTo>
                <a:lnTo>
                  <a:pt x="5409470" y="2114151"/>
                </a:lnTo>
                <a:lnTo>
                  <a:pt x="5406865" y="2112849"/>
                </a:lnTo>
                <a:lnTo>
                  <a:pt x="5404261" y="2111547"/>
                </a:lnTo>
                <a:lnTo>
                  <a:pt x="5401656" y="2110245"/>
                </a:lnTo>
                <a:lnTo>
                  <a:pt x="5400354" y="2105687"/>
                </a:lnTo>
                <a:lnTo>
                  <a:pt x="5399703" y="2099826"/>
                </a:lnTo>
                <a:lnTo>
                  <a:pt x="5399052" y="2093966"/>
                </a:lnTo>
                <a:lnTo>
                  <a:pt x="5399052" y="2089408"/>
                </a:lnTo>
                <a:lnTo>
                  <a:pt x="5402958" y="2080943"/>
                </a:lnTo>
                <a:lnTo>
                  <a:pt x="5406865" y="2074432"/>
                </a:lnTo>
                <a:lnTo>
                  <a:pt x="5406214" y="2071176"/>
                </a:lnTo>
                <a:lnTo>
                  <a:pt x="5405563" y="2068572"/>
                </a:lnTo>
                <a:lnTo>
                  <a:pt x="5403610" y="2065316"/>
                </a:lnTo>
                <a:lnTo>
                  <a:pt x="5401656" y="2062060"/>
                </a:lnTo>
                <a:lnTo>
                  <a:pt x="5397098" y="2057502"/>
                </a:lnTo>
                <a:lnTo>
                  <a:pt x="5394494" y="2054247"/>
                </a:lnTo>
                <a:lnTo>
                  <a:pt x="5388633" y="2050340"/>
                </a:lnTo>
                <a:lnTo>
                  <a:pt x="5381471" y="2046433"/>
                </a:lnTo>
                <a:lnTo>
                  <a:pt x="5374308" y="2043829"/>
                </a:lnTo>
                <a:lnTo>
                  <a:pt x="5368448" y="2041224"/>
                </a:lnTo>
                <a:lnTo>
                  <a:pt x="5363890" y="2039271"/>
                </a:lnTo>
                <a:lnTo>
                  <a:pt x="5357379" y="2036015"/>
                </a:lnTo>
                <a:lnTo>
                  <a:pt x="5350867" y="2032108"/>
                </a:lnTo>
                <a:lnTo>
                  <a:pt x="5345658" y="2028852"/>
                </a:lnTo>
                <a:lnTo>
                  <a:pt x="5344356" y="2022992"/>
                </a:lnTo>
                <a:lnTo>
                  <a:pt x="5342403" y="2016481"/>
                </a:lnTo>
                <a:lnTo>
                  <a:pt x="5342403" y="2013225"/>
                </a:lnTo>
                <a:lnTo>
                  <a:pt x="5342403" y="2009969"/>
                </a:lnTo>
                <a:lnTo>
                  <a:pt x="5342403" y="2007365"/>
                </a:lnTo>
                <a:lnTo>
                  <a:pt x="5343054" y="2005411"/>
                </a:lnTo>
                <a:lnTo>
                  <a:pt x="5343705" y="2001505"/>
                </a:lnTo>
                <a:lnTo>
                  <a:pt x="5345658" y="1996947"/>
                </a:lnTo>
                <a:lnTo>
                  <a:pt x="5347612" y="1993040"/>
                </a:lnTo>
                <a:lnTo>
                  <a:pt x="5350216" y="1989133"/>
                </a:lnTo>
                <a:lnTo>
                  <a:pt x="5355425" y="1981319"/>
                </a:lnTo>
                <a:lnTo>
                  <a:pt x="5358681" y="1974808"/>
                </a:lnTo>
                <a:lnTo>
                  <a:pt x="5359332" y="1970250"/>
                </a:lnTo>
                <a:lnTo>
                  <a:pt x="5359332" y="1964390"/>
                </a:lnTo>
                <a:lnTo>
                  <a:pt x="5358681" y="1958529"/>
                </a:lnTo>
                <a:lnTo>
                  <a:pt x="5358030" y="1952018"/>
                </a:lnTo>
                <a:lnTo>
                  <a:pt x="5356728" y="1938995"/>
                </a:lnTo>
                <a:lnTo>
                  <a:pt x="5356077" y="1928577"/>
                </a:lnTo>
                <a:lnTo>
                  <a:pt x="5358030" y="1922066"/>
                </a:lnTo>
                <a:lnTo>
                  <a:pt x="5359983" y="1912950"/>
                </a:lnTo>
                <a:lnTo>
                  <a:pt x="5361937" y="1904485"/>
                </a:lnTo>
                <a:lnTo>
                  <a:pt x="5363890" y="1897974"/>
                </a:lnTo>
                <a:lnTo>
                  <a:pt x="5366495" y="1890811"/>
                </a:lnTo>
                <a:lnTo>
                  <a:pt x="5370401" y="1882997"/>
                </a:lnTo>
                <a:lnTo>
                  <a:pt x="5373006" y="1879742"/>
                </a:lnTo>
                <a:lnTo>
                  <a:pt x="5375611" y="1876486"/>
                </a:lnTo>
                <a:lnTo>
                  <a:pt x="5378866" y="1873881"/>
                </a:lnTo>
                <a:lnTo>
                  <a:pt x="5381471" y="1872579"/>
                </a:lnTo>
                <a:lnTo>
                  <a:pt x="5384075" y="1870626"/>
                </a:lnTo>
                <a:lnTo>
                  <a:pt x="5386680" y="1868672"/>
                </a:lnTo>
                <a:lnTo>
                  <a:pt x="5390587" y="1867370"/>
                </a:lnTo>
                <a:lnTo>
                  <a:pt x="5394494" y="1866719"/>
                </a:lnTo>
                <a:lnTo>
                  <a:pt x="5402307" y="1865417"/>
                </a:lnTo>
                <a:lnTo>
                  <a:pt x="5409470" y="1864765"/>
                </a:lnTo>
                <a:lnTo>
                  <a:pt x="5414679" y="1865417"/>
                </a:lnTo>
                <a:lnTo>
                  <a:pt x="5420539" y="1867370"/>
                </a:lnTo>
                <a:lnTo>
                  <a:pt x="5427051" y="1869975"/>
                </a:lnTo>
                <a:lnTo>
                  <a:pt x="5432260" y="1872579"/>
                </a:lnTo>
                <a:lnTo>
                  <a:pt x="5439422" y="1875184"/>
                </a:lnTo>
                <a:lnTo>
                  <a:pt x="5449840" y="1878439"/>
                </a:lnTo>
                <a:lnTo>
                  <a:pt x="5455049" y="1879742"/>
                </a:lnTo>
                <a:lnTo>
                  <a:pt x="5459607" y="1881044"/>
                </a:lnTo>
                <a:lnTo>
                  <a:pt x="5464165" y="1882346"/>
                </a:lnTo>
                <a:lnTo>
                  <a:pt x="5468723" y="1882346"/>
                </a:lnTo>
                <a:lnTo>
                  <a:pt x="5473933" y="1882997"/>
                </a:lnTo>
                <a:lnTo>
                  <a:pt x="5481095" y="1883648"/>
                </a:lnTo>
                <a:lnTo>
                  <a:pt x="5488257" y="1883648"/>
                </a:lnTo>
                <a:lnTo>
                  <a:pt x="5496722" y="1883648"/>
                </a:lnTo>
                <a:lnTo>
                  <a:pt x="5513001" y="1882997"/>
                </a:lnTo>
                <a:lnTo>
                  <a:pt x="5526675" y="1882346"/>
                </a:lnTo>
                <a:lnTo>
                  <a:pt x="5536442" y="1882997"/>
                </a:lnTo>
                <a:lnTo>
                  <a:pt x="5547511" y="1884951"/>
                </a:lnTo>
                <a:lnTo>
                  <a:pt x="5558581" y="1886904"/>
                </a:lnTo>
                <a:lnTo>
                  <a:pt x="5567697" y="1887555"/>
                </a:lnTo>
                <a:lnTo>
                  <a:pt x="5573557" y="1888206"/>
                </a:lnTo>
                <a:lnTo>
                  <a:pt x="5579417" y="1888858"/>
                </a:lnTo>
                <a:lnTo>
                  <a:pt x="5585928" y="1889509"/>
                </a:lnTo>
                <a:lnTo>
                  <a:pt x="5591137" y="1890160"/>
                </a:lnTo>
                <a:lnTo>
                  <a:pt x="5595044" y="1887555"/>
                </a:lnTo>
                <a:lnTo>
                  <a:pt x="5600253" y="1884300"/>
                </a:lnTo>
                <a:lnTo>
                  <a:pt x="5602207" y="1882346"/>
                </a:lnTo>
                <a:lnTo>
                  <a:pt x="5604811" y="1881044"/>
                </a:lnTo>
                <a:lnTo>
                  <a:pt x="5606765" y="1880393"/>
                </a:lnTo>
                <a:lnTo>
                  <a:pt x="5608718" y="1879742"/>
                </a:lnTo>
                <a:lnTo>
                  <a:pt x="5613927" y="1879742"/>
                </a:lnTo>
                <a:lnTo>
                  <a:pt x="5620439" y="1879091"/>
                </a:lnTo>
                <a:lnTo>
                  <a:pt x="5623694" y="1879091"/>
                </a:lnTo>
                <a:lnTo>
                  <a:pt x="5626950" y="1879742"/>
                </a:lnTo>
                <a:lnTo>
                  <a:pt x="5629555" y="1881044"/>
                </a:lnTo>
                <a:lnTo>
                  <a:pt x="5631508" y="1882346"/>
                </a:lnTo>
                <a:lnTo>
                  <a:pt x="5633461" y="1884951"/>
                </a:lnTo>
                <a:lnTo>
                  <a:pt x="5634113" y="1888858"/>
                </a:lnTo>
                <a:lnTo>
                  <a:pt x="5634113" y="1893416"/>
                </a:lnTo>
                <a:lnTo>
                  <a:pt x="5634113" y="1897974"/>
                </a:lnTo>
                <a:lnTo>
                  <a:pt x="5631508" y="1902532"/>
                </a:lnTo>
                <a:lnTo>
                  <a:pt x="5625648" y="1905136"/>
                </a:lnTo>
                <a:lnTo>
                  <a:pt x="5621741" y="1907741"/>
                </a:lnTo>
                <a:lnTo>
                  <a:pt x="5621090" y="1909694"/>
                </a:lnTo>
                <a:lnTo>
                  <a:pt x="5621090" y="1912299"/>
                </a:lnTo>
                <a:lnTo>
                  <a:pt x="5622392" y="1914252"/>
                </a:lnTo>
                <a:lnTo>
                  <a:pt x="5623694" y="1916205"/>
                </a:lnTo>
                <a:lnTo>
                  <a:pt x="5626950" y="1920763"/>
                </a:lnTo>
                <a:lnTo>
                  <a:pt x="5629555" y="1924019"/>
                </a:lnTo>
                <a:lnTo>
                  <a:pt x="5636717" y="1925321"/>
                </a:lnTo>
                <a:lnTo>
                  <a:pt x="5645833" y="1925972"/>
                </a:lnTo>
                <a:lnTo>
                  <a:pt x="5654949" y="1925321"/>
                </a:lnTo>
                <a:lnTo>
                  <a:pt x="5662111" y="1924019"/>
                </a:lnTo>
                <a:lnTo>
                  <a:pt x="5666669" y="1922066"/>
                </a:lnTo>
                <a:lnTo>
                  <a:pt x="5671227" y="1920112"/>
                </a:lnTo>
                <a:lnTo>
                  <a:pt x="5676437" y="1916857"/>
                </a:lnTo>
                <a:lnTo>
                  <a:pt x="5682297" y="1913601"/>
                </a:lnTo>
                <a:lnTo>
                  <a:pt x="5686855" y="1910345"/>
                </a:lnTo>
                <a:lnTo>
                  <a:pt x="5691413" y="1906438"/>
                </a:lnTo>
                <a:lnTo>
                  <a:pt x="5695971" y="1903183"/>
                </a:lnTo>
                <a:lnTo>
                  <a:pt x="5698575" y="1899927"/>
                </a:lnTo>
                <a:lnTo>
                  <a:pt x="5700529" y="1897322"/>
                </a:lnTo>
                <a:lnTo>
                  <a:pt x="5701831" y="1892764"/>
                </a:lnTo>
                <a:lnTo>
                  <a:pt x="5701831" y="1890160"/>
                </a:lnTo>
                <a:lnTo>
                  <a:pt x="5701831" y="1888206"/>
                </a:lnTo>
                <a:lnTo>
                  <a:pt x="5701831" y="1886253"/>
                </a:lnTo>
                <a:lnTo>
                  <a:pt x="5701180" y="1884951"/>
                </a:lnTo>
                <a:lnTo>
                  <a:pt x="5697924" y="1881044"/>
                </a:lnTo>
                <a:lnTo>
                  <a:pt x="5692064" y="1877137"/>
                </a:lnTo>
                <a:lnTo>
                  <a:pt x="5689459" y="1875184"/>
                </a:lnTo>
                <a:lnTo>
                  <a:pt x="5687506" y="1873230"/>
                </a:lnTo>
                <a:lnTo>
                  <a:pt x="5685553" y="1871928"/>
                </a:lnTo>
                <a:lnTo>
                  <a:pt x="5684901" y="1869975"/>
                </a:lnTo>
                <a:lnTo>
                  <a:pt x="5684250" y="1867370"/>
                </a:lnTo>
                <a:lnTo>
                  <a:pt x="5684250" y="1864765"/>
                </a:lnTo>
                <a:lnTo>
                  <a:pt x="5684901" y="1862161"/>
                </a:lnTo>
                <a:lnTo>
                  <a:pt x="5684901" y="1859556"/>
                </a:lnTo>
                <a:lnTo>
                  <a:pt x="5691413" y="1855650"/>
                </a:lnTo>
                <a:lnTo>
                  <a:pt x="5695971" y="1851743"/>
                </a:lnTo>
                <a:lnTo>
                  <a:pt x="5695320" y="1849789"/>
                </a:lnTo>
                <a:lnTo>
                  <a:pt x="5692715" y="1846534"/>
                </a:lnTo>
                <a:lnTo>
                  <a:pt x="5690111" y="1843929"/>
                </a:lnTo>
                <a:lnTo>
                  <a:pt x="5687506" y="1841976"/>
                </a:lnTo>
                <a:lnTo>
                  <a:pt x="5685553" y="1839371"/>
                </a:lnTo>
                <a:lnTo>
                  <a:pt x="5682948" y="1836767"/>
                </a:lnTo>
                <a:lnTo>
                  <a:pt x="5680995" y="1834162"/>
                </a:lnTo>
                <a:lnTo>
                  <a:pt x="5680343" y="1831557"/>
                </a:lnTo>
                <a:lnTo>
                  <a:pt x="5680343" y="1829604"/>
                </a:lnTo>
                <a:lnTo>
                  <a:pt x="5681646" y="1827651"/>
                </a:lnTo>
                <a:lnTo>
                  <a:pt x="5683599" y="1825046"/>
                </a:lnTo>
                <a:lnTo>
                  <a:pt x="5685553" y="1822441"/>
                </a:lnTo>
                <a:lnTo>
                  <a:pt x="5689459" y="1817884"/>
                </a:lnTo>
                <a:lnTo>
                  <a:pt x="5692715" y="1813326"/>
                </a:lnTo>
                <a:lnTo>
                  <a:pt x="5692064" y="1808768"/>
                </a:lnTo>
                <a:lnTo>
                  <a:pt x="5691413" y="1802907"/>
                </a:lnTo>
                <a:lnTo>
                  <a:pt x="5689459" y="1797698"/>
                </a:lnTo>
                <a:lnTo>
                  <a:pt x="5687506" y="1793140"/>
                </a:lnTo>
                <a:lnTo>
                  <a:pt x="5684901" y="1787931"/>
                </a:lnTo>
                <a:lnTo>
                  <a:pt x="5679692" y="1780769"/>
                </a:lnTo>
                <a:lnTo>
                  <a:pt x="5674483" y="1773606"/>
                </a:lnTo>
                <a:lnTo>
                  <a:pt x="5669925" y="1767095"/>
                </a:lnTo>
                <a:lnTo>
                  <a:pt x="5667972" y="1764490"/>
                </a:lnTo>
                <a:lnTo>
                  <a:pt x="5665367" y="1759281"/>
                </a:lnTo>
                <a:lnTo>
                  <a:pt x="5664716" y="1756676"/>
                </a:lnTo>
                <a:lnTo>
                  <a:pt x="5664065" y="1754072"/>
                </a:lnTo>
                <a:lnTo>
                  <a:pt x="5664065" y="1751467"/>
                </a:lnTo>
                <a:lnTo>
                  <a:pt x="5664716" y="1749514"/>
                </a:lnTo>
                <a:lnTo>
                  <a:pt x="5665367" y="1747561"/>
                </a:lnTo>
                <a:lnTo>
                  <a:pt x="5666018" y="1745607"/>
                </a:lnTo>
                <a:lnTo>
                  <a:pt x="5667321" y="1743654"/>
                </a:lnTo>
                <a:lnTo>
                  <a:pt x="5669274" y="1741049"/>
                </a:lnTo>
                <a:lnTo>
                  <a:pt x="5672530" y="1738445"/>
                </a:lnTo>
                <a:lnTo>
                  <a:pt x="5675134" y="1737142"/>
                </a:lnTo>
                <a:lnTo>
                  <a:pt x="5677088" y="1737793"/>
                </a:lnTo>
                <a:lnTo>
                  <a:pt x="5678390" y="1739747"/>
                </a:lnTo>
                <a:lnTo>
                  <a:pt x="5679692" y="1742351"/>
                </a:lnTo>
                <a:lnTo>
                  <a:pt x="5680995" y="1746258"/>
                </a:lnTo>
                <a:lnTo>
                  <a:pt x="5682948" y="1752770"/>
                </a:lnTo>
                <a:lnTo>
                  <a:pt x="5684901" y="1757328"/>
                </a:lnTo>
                <a:lnTo>
                  <a:pt x="5690111" y="1758630"/>
                </a:lnTo>
                <a:lnTo>
                  <a:pt x="5695971" y="1759281"/>
                </a:lnTo>
                <a:lnTo>
                  <a:pt x="5701831" y="1759932"/>
                </a:lnTo>
                <a:lnTo>
                  <a:pt x="5706389" y="1759932"/>
                </a:lnTo>
                <a:lnTo>
                  <a:pt x="5712900" y="1756676"/>
                </a:lnTo>
                <a:lnTo>
                  <a:pt x="5721365" y="1752770"/>
                </a:lnTo>
                <a:lnTo>
                  <a:pt x="5725272" y="1750165"/>
                </a:lnTo>
                <a:lnTo>
                  <a:pt x="5728528" y="1747561"/>
                </a:lnTo>
                <a:lnTo>
                  <a:pt x="5731783" y="1744956"/>
                </a:lnTo>
                <a:lnTo>
                  <a:pt x="5734388" y="1741700"/>
                </a:lnTo>
                <a:lnTo>
                  <a:pt x="5735690" y="1739096"/>
                </a:lnTo>
                <a:lnTo>
                  <a:pt x="5736341" y="1735189"/>
                </a:lnTo>
                <a:lnTo>
                  <a:pt x="5735690" y="1730631"/>
                </a:lnTo>
                <a:lnTo>
                  <a:pt x="5734388" y="1726724"/>
                </a:lnTo>
                <a:lnTo>
                  <a:pt x="5726574" y="1722817"/>
                </a:lnTo>
                <a:lnTo>
                  <a:pt x="5718761" y="1718910"/>
                </a:lnTo>
                <a:lnTo>
                  <a:pt x="5718761" y="1716306"/>
                </a:lnTo>
                <a:lnTo>
                  <a:pt x="5718109" y="1713050"/>
                </a:lnTo>
                <a:lnTo>
                  <a:pt x="5717458" y="1710446"/>
                </a:lnTo>
                <a:lnTo>
                  <a:pt x="5718109" y="1708492"/>
                </a:lnTo>
                <a:lnTo>
                  <a:pt x="5718109" y="1707190"/>
                </a:lnTo>
                <a:lnTo>
                  <a:pt x="5718761" y="1705888"/>
                </a:lnTo>
                <a:lnTo>
                  <a:pt x="5722667" y="1703934"/>
                </a:lnTo>
                <a:lnTo>
                  <a:pt x="5727877" y="1703283"/>
                </a:lnTo>
                <a:lnTo>
                  <a:pt x="5734388" y="1703283"/>
                </a:lnTo>
                <a:lnTo>
                  <a:pt x="5738946" y="1703283"/>
                </a:lnTo>
                <a:lnTo>
                  <a:pt x="5746759" y="1704586"/>
                </a:lnTo>
                <a:lnTo>
                  <a:pt x="5754573" y="1705888"/>
                </a:lnTo>
                <a:lnTo>
                  <a:pt x="5757178" y="1704586"/>
                </a:lnTo>
                <a:lnTo>
                  <a:pt x="5759131" y="1701981"/>
                </a:lnTo>
                <a:lnTo>
                  <a:pt x="5761085" y="1699376"/>
                </a:lnTo>
                <a:lnTo>
                  <a:pt x="5763038" y="1696772"/>
                </a:lnTo>
                <a:lnTo>
                  <a:pt x="5766294" y="1690260"/>
                </a:lnTo>
                <a:lnTo>
                  <a:pt x="5769549" y="1685703"/>
                </a:lnTo>
                <a:lnTo>
                  <a:pt x="5777363" y="1677889"/>
                </a:lnTo>
                <a:lnTo>
                  <a:pt x="5787781" y="1670075"/>
                </a:lnTo>
                <a:lnTo>
                  <a:pt x="5795595" y="1667471"/>
                </a:lnTo>
                <a:lnTo>
                  <a:pt x="5805362" y="1664866"/>
                </a:lnTo>
                <a:lnTo>
                  <a:pt x="5812525" y="1665517"/>
                </a:lnTo>
                <a:lnTo>
                  <a:pt x="5822292" y="1667471"/>
                </a:lnTo>
                <a:lnTo>
                  <a:pt x="5826849" y="1668122"/>
                </a:lnTo>
                <a:lnTo>
                  <a:pt x="5831407" y="1668122"/>
                </a:lnTo>
                <a:lnTo>
                  <a:pt x="5835965" y="1668122"/>
                </a:lnTo>
                <a:lnTo>
                  <a:pt x="5839221" y="1667471"/>
                </a:lnTo>
                <a:lnTo>
                  <a:pt x="5845081" y="1663564"/>
                </a:lnTo>
                <a:lnTo>
                  <a:pt x="5852244" y="1657704"/>
                </a:lnTo>
                <a:lnTo>
                  <a:pt x="5855500" y="1655099"/>
                </a:lnTo>
                <a:lnTo>
                  <a:pt x="5859407" y="1652494"/>
                </a:lnTo>
                <a:lnTo>
                  <a:pt x="5863313" y="1650541"/>
                </a:lnTo>
                <a:lnTo>
                  <a:pt x="5867220" y="1649890"/>
                </a:lnTo>
                <a:lnTo>
                  <a:pt x="5869173" y="1649239"/>
                </a:lnTo>
                <a:lnTo>
                  <a:pt x="5871778" y="1650541"/>
                </a:lnTo>
                <a:lnTo>
                  <a:pt x="5874383" y="1651843"/>
                </a:lnTo>
                <a:lnTo>
                  <a:pt x="5876987" y="1653797"/>
                </a:lnTo>
                <a:lnTo>
                  <a:pt x="5880243" y="1656401"/>
                </a:lnTo>
                <a:lnTo>
                  <a:pt x="5882847" y="1658355"/>
                </a:lnTo>
                <a:lnTo>
                  <a:pt x="5884801" y="1659657"/>
                </a:lnTo>
                <a:lnTo>
                  <a:pt x="5887405" y="1659657"/>
                </a:lnTo>
                <a:lnTo>
                  <a:pt x="5890010" y="1659657"/>
                </a:lnTo>
                <a:lnTo>
                  <a:pt x="5893917" y="1657704"/>
                </a:lnTo>
                <a:lnTo>
                  <a:pt x="5897173" y="1655750"/>
                </a:lnTo>
                <a:lnTo>
                  <a:pt x="5901079" y="1653797"/>
                </a:lnTo>
                <a:lnTo>
                  <a:pt x="5904986" y="1651192"/>
                </a:lnTo>
                <a:lnTo>
                  <a:pt x="5908893" y="1649239"/>
                </a:lnTo>
                <a:lnTo>
                  <a:pt x="5912149" y="1647936"/>
                </a:lnTo>
                <a:lnTo>
                  <a:pt x="5915404" y="1647285"/>
                </a:lnTo>
                <a:lnTo>
                  <a:pt x="5919962" y="1648588"/>
                </a:lnTo>
                <a:lnTo>
                  <a:pt x="5925171" y="1651843"/>
                </a:lnTo>
                <a:lnTo>
                  <a:pt x="5928427" y="1653797"/>
                </a:lnTo>
                <a:lnTo>
                  <a:pt x="5931032" y="1655099"/>
                </a:lnTo>
                <a:lnTo>
                  <a:pt x="5933636" y="1655099"/>
                </a:lnTo>
                <a:lnTo>
                  <a:pt x="5935590" y="1655099"/>
                </a:lnTo>
                <a:lnTo>
                  <a:pt x="5937543" y="1654448"/>
                </a:lnTo>
                <a:lnTo>
                  <a:pt x="5939497" y="1653146"/>
                </a:lnTo>
                <a:lnTo>
                  <a:pt x="5941450" y="1651843"/>
                </a:lnTo>
                <a:lnTo>
                  <a:pt x="5944055" y="1649239"/>
                </a:lnTo>
                <a:lnTo>
                  <a:pt x="5947310" y="1645332"/>
                </a:lnTo>
                <a:lnTo>
                  <a:pt x="5951217" y="1642076"/>
                </a:lnTo>
                <a:lnTo>
                  <a:pt x="5958379" y="1641425"/>
                </a:lnTo>
                <a:lnTo>
                  <a:pt x="5966193" y="1642076"/>
                </a:lnTo>
                <a:lnTo>
                  <a:pt x="5970100" y="1642076"/>
                </a:lnTo>
                <a:lnTo>
                  <a:pt x="5974007" y="1642076"/>
                </a:lnTo>
                <a:lnTo>
                  <a:pt x="5977263" y="1641425"/>
                </a:lnTo>
                <a:lnTo>
                  <a:pt x="5979216" y="1639472"/>
                </a:lnTo>
                <a:lnTo>
                  <a:pt x="5981821" y="1636867"/>
                </a:lnTo>
                <a:lnTo>
                  <a:pt x="5983774" y="1632960"/>
                </a:lnTo>
                <a:lnTo>
                  <a:pt x="5984425" y="1631658"/>
                </a:lnTo>
                <a:lnTo>
                  <a:pt x="5985076" y="1629705"/>
                </a:lnTo>
                <a:lnTo>
                  <a:pt x="5985076" y="1628402"/>
                </a:lnTo>
                <a:lnTo>
                  <a:pt x="5984425" y="1627100"/>
                </a:lnTo>
                <a:lnTo>
                  <a:pt x="5984425" y="1625798"/>
                </a:lnTo>
                <a:lnTo>
                  <a:pt x="5983123" y="1625147"/>
                </a:lnTo>
                <a:lnTo>
                  <a:pt x="5981821" y="1624496"/>
                </a:lnTo>
                <a:lnTo>
                  <a:pt x="5979867" y="1623193"/>
                </a:lnTo>
                <a:lnTo>
                  <a:pt x="5975960" y="1622542"/>
                </a:lnTo>
                <a:lnTo>
                  <a:pt x="5972053" y="1621891"/>
                </a:lnTo>
                <a:lnTo>
                  <a:pt x="5965542" y="1617984"/>
                </a:lnTo>
                <a:lnTo>
                  <a:pt x="5959031" y="1614077"/>
                </a:lnTo>
                <a:lnTo>
                  <a:pt x="5959682" y="1612124"/>
                </a:lnTo>
                <a:lnTo>
                  <a:pt x="5961635" y="1608868"/>
                </a:lnTo>
                <a:lnTo>
                  <a:pt x="5964240" y="1605612"/>
                </a:lnTo>
                <a:lnTo>
                  <a:pt x="5966844" y="1603659"/>
                </a:lnTo>
                <a:lnTo>
                  <a:pt x="5969449" y="1601706"/>
                </a:lnTo>
                <a:lnTo>
                  <a:pt x="5973356" y="1601706"/>
                </a:lnTo>
                <a:lnTo>
                  <a:pt x="5976611" y="1601706"/>
                </a:lnTo>
                <a:lnTo>
                  <a:pt x="5979216" y="1603659"/>
                </a:lnTo>
                <a:lnTo>
                  <a:pt x="5981169" y="1604310"/>
                </a:lnTo>
                <a:lnTo>
                  <a:pt x="5983123" y="1606264"/>
                </a:lnTo>
                <a:lnTo>
                  <a:pt x="5983774" y="1607566"/>
                </a:lnTo>
                <a:lnTo>
                  <a:pt x="5984425" y="1608868"/>
                </a:lnTo>
                <a:lnTo>
                  <a:pt x="5986379" y="1608868"/>
                </a:lnTo>
                <a:lnTo>
                  <a:pt x="5987681" y="1607566"/>
                </a:lnTo>
                <a:lnTo>
                  <a:pt x="5988983" y="1606915"/>
                </a:lnTo>
                <a:lnTo>
                  <a:pt x="5990285" y="1605612"/>
                </a:lnTo>
                <a:lnTo>
                  <a:pt x="5992890" y="1603008"/>
                </a:lnTo>
                <a:lnTo>
                  <a:pt x="5994843" y="1601055"/>
                </a:lnTo>
                <a:lnTo>
                  <a:pt x="5997448" y="1598450"/>
                </a:lnTo>
                <a:lnTo>
                  <a:pt x="6000703" y="1595845"/>
                </a:lnTo>
                <a:lnTo>
                  <a:pt x="6004610" y="1593892"/>
                </a:lnTo>
                <a:lnTo>
                  <a:pt x="6007215" y="1593241"/>
                </a:lnTo>
                <a:lnTo>
                  <a:pt x="6011773" y="1594543"/>
                </a:lnTo>
                <a:lnTo>
                  <a:pt x="6017633" y="1597148"/>
                </a:lnTo>
                <a:lnTo>
                  <a:pt x="6024145" y="1599752"/>
                </a:lnTo>
                <a:lnTo>
                  <a:pt x="6030005" y="1601055"/>
                </a:lnTo>
                <a:lnTo>
                  <a:pt x="6035214" y="1602357"/>
                </a:lnTo>
                <a:lnTo>
                  <a:pt x="6041725" y="1603008"/>
                </a:lnTo>
                <a:lnTo>
                  <a:pt x="6048888" y="1603659"/>
                </a:lnTo>
                <a:lnTo>
                  <a:pt x="6055399" y="1603659"/>
                </a:lnTo>
                <a:lnTo>
                  <a:pt x="6059306" y="1605612"/>
                </a:lnTo>
                <a:lnTo>
                  <a:pt x="6063213" y="1608868"/>
                </a:lnTo>
                <a:lnTo>
                  <a:pt x="6064515" y="1612124"/>
                </a:lnTo>
                <a:lnTo>
                  <a:pt x="6065166" y="1616031"/>
                </a:lnTo>
                <a:lnTo>
                  <a:pt x="6065817" y="1619938"/>
                </a:lnTo>
                <a:lnTo>
                  <a:pt x="6065817" y="1624496"/>
                </a:lnTo>
                <a:lnTo>
                  <a:pt x="6065166" y="1625147"/>
                </a:lnTo>
                <a:lnTo>
                  <a:pt x="6063864" y="1627100"/>
                </a:lnTo>
                <a:lnTo>
                  <a:pt x="6063213" y="1628402"/>
                </a:lnTo>
                <a:lnTo>
                  <a:pt x="6062562" y="1629705"/>
                </a:lnTo>
                <a:lnTo>
                  <a:pt x="6062562" y="1631007"/>
                </a:lnTo>
                <a:lnTo>
                  <a:pt x="6063213" y="1632309"/>
                </a:lnTo>
                <a:lnTo>
                  <a:pt x="6064515" y="1633611"/>
                </a:lnTo>
                <a:lnTo>
                  <a:pt x="6067119" y="1633611"/>
                </a:lnTo>
                <a:lnTo>
                  <a:pt x="6070375" y="1633611"/>
                </a:lnTo>
                <a:lnTo>
                  <a:pt x="6073631" y="1632960"/>
                </a:lnTo>
                <a:lnTo>
                  <a:pt x="6076887" y="1632309"/>
                </a:lnTo>
                <a:lnTo>
                  <a:pt x="6080143" y="1631658"/>
                </a:lnTo>
                <a:lnTo>
                  <a:pt x="6083398" y="1631658"/>
                </a:lnTo>
                <a:lnTo>
                  <a:pt x="6086654" y="1632309"/>
                </a:lnTo>
                <a:lnTo>
                  <a:pt x="6089258" y="1632960"/>
                </a:lnTo>
                <a:lnTo>
                  <a:pt x="6093165" y="1634263"/>
                </a:lnTo>
                <a:lnTo>
                  <a:pt x="6095119" y="1634914"/>
                </a:lnTo>
                <a:lnTo>
                  <a:pt x="6097072" y="1634914"/>
                </a:lnTo>
                <a:lnTo>
                  <a:pt x="6098374" y="1634914"/>
                </a:lnTo>
                <a:lnTo>
                  <a:pt x="6099677" y="1634263"/>
                </a:lnTo>
                <a:lnTo>
                  <a:pt x="6101630" y="1634263"/>
                </a:lnTo>
                <a:lnTo>
                  <a:pt x="6102932" y="1633611"/>
                </a:lnTo>
                <a:lnTo>
                  <a:pt x="6104886" y="1632309"/>
                </a:lnTo>
                <a:lnTo>
                  <a:pt x="6106839" y="1630356"/>
                </a:lnTo>
                <a:lnTo>
                  <a:pt x="6110095" y="1627100"/>
                </a:lnTo>
                <a:lnTo>
                  <a:pt x="6112048" y="1624496"/>
                </a:lnTo>
                <a:lnTo>
                  <a:pt x="6116606" y="1623193"/>
                </a:lnTo>
                <a:lnTo>
                  <a:pt x="6121164" y="1623193"/>
                </a:lnTo>
                <a:lnTo>
                  <a:pt x="6125722" y="1623844"/>
                </a:lnTo>
                <a:lnTo>
                  <a:pt x="6130280" y="1624496"/>
                </a:lnTo>
                <a:lnTo>
                  <a:pt x="6134187" y="1620589"/>
                </a:lnTo>
                <a:lnTo>
                  <a:pt x="6138745" y="1615380"/>
                </a:lnTo>
                <a:lnTo>
                  <a:pt x="6142652" y="1608868"/>
                </a:lnTo>
                <a:lnTo>
                  <a:pt x="6145256" y="1603659"/>
                </a:lnTo>
                <a:lnTo>
                  <a:pt x="6147861" y="1598450"/>
                </a:lnTo>
                <a:lnTo>
                  <a:pt x="6150465" y="1593241"/>
                </a:lnTo>
                <a:lnTo>
                  <a:pt x="6151767" y="1592590"/>
                </a:lnTo>
                <a:lnTo>
                  <a:pt x="6153721" y="1591939"/>
                </a:lnTo>
                <a:lnTo>
                  <a:pt x="6156325" y="1591939"/>
                </a:lnTo>
                <a:lnTo>
                  <a:pt x="6159581" y="1592590"/>
                </a:lnTo>
                <a:lnTo>
                  <a:pt x="6165441" y="1592590"/>
                </a:lnTo>
                <a:lnTo>
                  <a:pt x="6170651" y="1593241"/>
                </a:lnTo>
                <a:lnTo>
                  <a:pt x="6175860" y="1593892"/>
                </a:lnTo>
                <a:lnTo>
                  <a:pt x="6182371" y="1594543"/>
                </a:lnTo>
                <a:lnTo>
                  <a:pt x="6188231" y="1596497"/>
                </a:lnTo>
                <a:lnTo>
                  <a:pt x="6194091" y="1598450"/>
                </a:lnTo>
                <a:lnTo>
                  <a:pt x="6197999" y="1602357"/>
                </a:lnTo>
                <a:lnTo>
                  <a:pt x="6201905" y="1607566"/>
                </a:lnTo>
                <a:lnTo>
                  <a:pt x="6204510" y="1611473"/>
                </a:lnTo>
                <a:lnTo>
                  <a:pt x="6206463" y="1613426"/>
                </a:lnTo>
                <a:lnTo>
                  <a:pt x="6207765" y="1614077"/>
                </a:lnTo>
                <a:lnTo>
                  <a:pt x="6209068" y="1614077"/>
                </a:lnTo>
                <a:lnTo>
                  <a:pt x="6210370" y="1614728"/>
                </a:lnTo>
                <a:lnTo>
                  <a:pt x="6211672" y="1614077"/>
                </a:lnTo>
                <a:lnTo>
                  <a:pt x="6212975" y="1613426"/>
                </a:lnTo>
                <a:lnTo>
                  <a:pt x="6213626" y="1612124"/>
                </a:lnTo>
                <a:lnTo>
                  <a:pt x="6213626" y="1610170"/>
                </a:lnTo>
                <a:lnTo>
                  <a:pt x="6214277" y="1606915"/>
                </a:lnTo>
                <a:lnTo>
                  <a:pt x="6214277" y="1601706"/>
                </a:lnTo>
                <a:lnTo>
                  <a:pt x="6214277" y="1598450"/>
                </a:lnTo>
                <a:lnTo>
                  <a:pt x="6212975" y="1595194"/>
                </a:lnTo>
                <a:lnTo>
                  <a:pt x="6210370" y="1592590"/>
                </a:lnTo>
                <a:lnTo>
                  <a:pt x="6207765" y="1589985"/>
                </a:lnTo>
                <a:lnTo>
                  <a:pt x="6203859" y="1587381"/>
                </a:lnTo>
                <a:lnTo>
                  <a:pt x="6196696" y="1582172"/>
                </a:lnTo>
                <a:lnTo>
                  <a:pt x="6190836" y="1578265"/>
                </a:lnTo>
                <a:lnTo>
                  <a:pt x="6187580" y="1575009"/>
                </a:lnTo>
                <a:lnTo>
                  <a:pt x="6183673" y="1571753"/>
                </a:lnTo>
                <a:lnTo>
                  <a:pt x="6179767" y="1567846"/>
                </a:lnTo>
                <a:lnTo>
                  <a:pt x="6178464" y="1565242"/>
                </a:lnTo>
                <a:lnTo>
                  <a:pt x="6178464" y="1561335"/>
                </a:lnTo>
                <a:lnTo>
                  <a:pt x="6179767" y="1558079"/>
                </a:lnTo>
                <a:lnTo>
                  <a:pt x="6181720" y="1554824"/>
                </a:lnTo>
                <a:lnTo>
                  <a:pt x="6183673" y="1552870"/>
                </a:lnTo>
                <a:lnTo>
                  <a:pt x="6187580" y="1550917"/>
                </a:lnTo>
                <a:lnTo>
                  <a:pt x="6193441" y="1549615"/>
                </a:lnTo>
                <a:lnTo>
                  <a:pt x="6199301" y="1548963"/>
                </a:lnTo>
                <a:lnTo>
                  <a:pt x="6205812" y="1548312"/>
                </a:lnTo>
                <a:lnTo>
                  <a:pt x="6211672" y="1548312"/>
                </a:lnTo>
                <a:lnTo>
                  <a:pt x="6217533" y="1548312"/>
                </a:lnTo>
                <a:lnTo>
                  <a:pt x="6222742" y="1548963"/>
                </a:lnTo>
                <a:lnTo>
                  <a:pt x="6227300" y="1550266"/>
                </a:lnTo>
                <a:lnTo>
                  <a:pt x="6231858" y="1550917"/>
                </a:lnTo>
                <a:lnTo>
                  <a:pt x="6237067" y="1552870"/>
                </a:lnTo>
                <a:lnTo>
                  <a:pt x="6242927" y="1555475"/>
                </a:lnTo>
                <a:lnTo>
                  <a:pt x="6247485" y="1557428"/>
                </a:lnTo>
                <a:lnTo>
                  <a:pt x="6253996" y="1560033"/>
                </a:lnTo>
                <a:lnTo>
                  <a:pt x="6261810" y="1563288"/>
                </a:lnTo>
                <a:lnTo>
                  <a:pt x="6268973" y="1566544"/>
                </a:lnTo>
                <a:lnTo>
                  <a:pt x="6275484" y="1570451"/>
                </a:lnTo>
                <a:lnTo>
                  <a:pt x="6279391" y="1571753"/>
                </a:lnTo>
                <a:lnTo>
                  <a:pt x="6284600" y="1575009"/>
                </a:lnTo>
                <a:lnTo>
                  <a:pt x="6286553" y="1576962"/>
                </a:lnTo>
                <a:lnTo>
                  <a:pt x="6289158" y="1577614"/>
                </a:lnTo>
                <a:lnTo>
                  <a:pt x="6291111" y="1578265"/>
                </a:lnTo>
                <a:lnTo>
                  <a:pt x="6293065" y="1578265"/>
                </a:lnTo>
                <a:lnTo>
                  <a:pt x="6294367" y="1577614"/>
                </a:lnTo>
                <a:lnTo>
                  <a:pt x="6295018" y="1576962"/>
                </a:lnTo>
                <a:lnTo>
                  <a:pt x="6295018" y="1575660"/>
                </a:lnTo>
                <a:lnTo>
                  <a:pt x="6295669" y="1573707"/>
                </a:lnTo>
                <a:lnTo>
                  <a:pt x="6295669" y="1570451"/>
                </a:lnTo>
                <a:lnTo>
                  <a:pt x="6295669" y="1567846"/>
                </a:lnTo>
                <a:lnTo>
                  <a:pt x="6295669" y="1565242"/>
                </a:lnTo>
                <a:lnTo>
                  <a:pt x="6294367" y="1562637"/>
                </a:lnTo>
                <a:lnTo>
                  <a:pt x="6292413" y="1560033"/>
                </a:lnTo>
                <a:lnTo>
                  <a:pt x="6290460" y="1557428"/>
                </a:lnTo>
                <a:lnTo>
                  <a:pt x="6285902" y="1554173"/>
                </a:lnTo>
                <a:lnTo>
                  <a:pt x="6280693" y="1551568"/>
                </a:lnTo>
                <a:lnTo>
                  <a:pt x="6274833" y="1549615"/>
                </a:lnTo>
                <a:lnTo>
                  <a:pt x="6270275" y="1547661"/>
                </a:lnTo>
                <a:lnTo>
                  <a:pt x="6267670" y="1545708"/>
                </a:lnTo>
                <a:lnTo>
                  <a:pt x="6264415" y="1543103"/>
                </a:lnTo>
                <a:lnTo>
                  <a:pt x="6262461" y="1541801"/>
                </a:lnTo>
                <a:lnTo>
                  <a:pt x="6261159" y="1540499"/>
                </a:lnTo>
                <a:lnTo>
                  <a:pt x="6260508" y="1539196"/>
                </a:lnTo>
                <a:lnTo>
                  <a:pt x="6260508" y="1537243"/>
                </a:lnTo>
                <a:lnTo>
                  <a:pt x="6259857" y="1535941"/>
                </a:lnTo>
                <a:lnTo>
                  <a:pt x="6259857" y="1533987"/>
                </a:lnTo>
                <a:lnTo>
                  <a:pt x="6259857" y="1532034"/>
                </a:lnTo>
                <a:lnTo>
                  <a:pt x="6260508" y="1529429"/>
                </a:lnTo>
                <a:lnTo>
                  <a:pt x="6261810" y="1524220"/>
                </a:lnTo>
                <a:lnTo>
                  <a:pt x="6262461" y="1519662"/>
                </a:lnTo>
                <a:lnTo>
                  <a:pt x="6259205" y="1515755"/>
                </a:lnTo>
                <a:lnTo>
                  <a:pt x="6254647" y="1511849"/>
                </a:lnTo>
                <a:lnTo>
                  <a:pt x="6252043" y="1509895"/>
                </a:lnTo>
                <a:lnTo>
                  <a:pt x="6250741" y="1507942"/>
                </a:lnTo>
                <a:lnTo>
                  <a:pt x="6250089" y="1505988"/>
                </a:lnTo>
                <a:lnTo>
                  <a:pt x="6250089" y="1503384"/>
                </a:lnTo>
                <a:lnTo>
                  <a:pt x="6251392" y="1501430"/>
                </a:lnTo>
                <a:lnTo>
                  <a:pt x="6253996" y="1498826"/>
                </a:lnTo>
                <a:lnTo>
                  <a:pt x="6256601" y="1496872"/>
                </a:lnTo>
                <a:lnTo>
                  <a:pt x="6257903" y="1496221"/>
                </a:lnTo>
                <a:lnTo>
                  <a:pt x="6261159" y="1491663"/>
                </a:lnTo>
                <a:lnTo>
                  <a:pt x="6265066" y="1487105"/>
                </a:lnTo>
                <a:lnTo>
                  <a:pt x="6268321" y="1482547"/>
                </a:lnTo>
                <a:lnTo>
                  <a:pt x="6270275" y="1477989"/>
                </a:lnTo>
                <a:lnTo>
                  <a:pt x="6270275" y="1472129"/>
                </a:lnTo>
                <a:lnTo>
                  <a:pt x="6270275" y="1465618"/>
                </a:lnTo>
                <a:lnTo>
                  <a:pt x="6276786" y="1456502"/>
                </a:lnTo>
                <a:lnTo>
                  <a:pt x="6283297" y="1447386"/>
                </a:lnTo>
                <a:lnTo>
                  <a:pt x="6283949" y="1440874"/>
                </a:lnTo>
                <a:lnTo>
                  <a:pt x="6284600" y="1433061"/>
                </a:lnTo>
                <a:lnTo>
                  <a:pt x="6285251" y="1428503"/>
                </a:lnTo>
                <a:lnTo>
                  <a:pt x="6285902" y="1425247"/>
                </a:lnTo>
                <a:lnTo>
                  <a:pt x="6286553" y="1421991"/>
                </a:lnTo>
                <a:lnTo>
                  <a:pt x="6288507" y="1419387"/>
                </a:lnTo>
                <a:lnTo>
                  <a:pt x="6289158" y="1418736"/>
                </a:lnTo>
                <a:lnTo>
                  <a:pt x="6290460" y="1418736"/>
                </a:lnTo>
                <a:lnTo>
                  <a:pt x="6292413" y="1418736"/>
                </a:lnTo>
                <a:lnTo>
                  <a:pt x="6293716" y="1418736"/>
                </a:lnTo>
                <a:lnTo>
                  <a:pt x="6298274" y="1419387"/>
                </a:lnTo>
                <a:lnTo>
                  <a:pt x="6302181" y="1420689"/>
                </a:lnTo>
                <a:lnTo>
                  <a:pt x="6306739" y="1422643"/>
                </a:lnTo>
                <a:lnTo>
                  <a:pt x="6311297" y="1423294"/>
                </a:lnTo>
                <a:lnTo>
                  <a:pt x="6313250" y="1423294"/>
                </a:lnTo>
                <a:lnTo>
                  <a:pt x="6315203" y="1423294"/>
                </a:lnTo>
                <a:lnTo>
                  <a:pt x="6317157" y="1423294"/>
                </a:lnTo>
                <a:lnTo>
                  <a:pt x="6319110" y="1421991"/>
                </a:lnTo>
                <a:lnTo>
                  <a:pt x="6321063" y="1418736"/>
                </a:lnTo>
                <a:lnTo>
                  <a:pt x="6323017" y="1413527"/>
                </a:lnTo>
                <a:lnTo>
                  <a:pt x="6323668" y="1407666"/>
                </a:lnTo>
                <a:lnTo>
                  <a:pt x="6324319" y="1404411"/>
                </a:lnTo>
                <a:lnTo>
                  <a:pt x="6321715" y="1398551"/>
                </a:lnTo>
                <a:lnTo>
                  <a:pt x="6319110" y="1391388"/>
                </a:lnTo>
                <a:lnTo>
                  <a:pt x="6321715" y="1389435"/>
                </a:lnTo>
                <a:lnTo>
                  <a:pt x="6324319" y="1389435"/>
                </a:lnTo>
                <a:lnTo>
                  <a:pt x="6327575" y="1389435"/>
                </a:lnTo>
                <a:lnTo>
                  <a:pt x="6330179" y="1390086"/>
                </a:lnTo>
                <a:lnTo>
                  <a:pt x="6333435" y="1390737"/>
                </a:lnTo>
                <a:lnTo>
                  <a:pt x="6336040" y="1391388"/>
                </a:lnTo>
                <a:lnTo>
                  <a:pt x="6337993" y="1391388"/>
                </a:lnTo>
                <a:lnTo>
                  <a:pt x="6339947" y="1391388"/>
                </a:lnTo>
                <a:lnTo>
                  <a:pt x="6343202" y="1388132"/>
                </a:lnTo>
                <a:lnTo>
                  <a:pt x="6345807" y="1384877"/>
                </a:lnTo>
                <a:lnTo>
                  <a:pt x="6347760" y="1380970"/>
                </a:lnTo>
                <a:lnTo>
                  <a:pt x="6349714" y="1378365"/>
                </a:lnTo>
                <a:lnTo>
                  <a:pt x="6349714" y="1375761"/>
                </a:lnTo>
                <a:lnTo>
                  <a:pt x="6349063" y="1371854"/>
                </a:lnTo>
                <a:lnTo>
                  <a:pt x="6348411" y="1369900"/>
                </a:lnTo>
                <a:lnTo>
                  <a:pt x="6349063" y="1368598"/>
                </a:lnTo>
                <a:lnTo>
                  <a:pt x="6349063" y="1366645"/>
                </a:lnTo>
                <a:lnTo>
                  <a:pt x="6349714" y="1365994"/>
                </a:lnTo>
                <a:lnTo>
                  <a:pt x="6352318" y="1364040"/>
                </a:lnTo>
                <a:lnTo>
                  <a:pt x="6354923" y="1363389"/>
                </a:lnTo>
                <a:lnTo>
                  <a:pt x="6358179" y="1362738"/>
                </a:lnTo>
                <a:lnTo>
                  <a:pt x="6361434" y="1362738"/>
                </a:lnTo>
                <a:lnTo>
                  <a:pt x="6367945" y="1364040"/>
                </a:lnTo>
                <a:lnTo>
                  <a:pt x="6372503" y="1365994"/>
                </a:lnTo>
                <a:lnTo>
                  <a:pt x="6377061" y="1368598"/>
                </a:lnTo>
                <a:lnTo>
                  <a:pt x="6380968" y="1372505"/>
                </a:lnTo>
                <a:lnTo>
                  <a:pt x="6385526" y="1377063"/>
                </a:lnTo>
                <a:lnTo>
                  <a:pt x="6388131" y="1380970"/>
                </a:lnTo>
                <a:lnTo>
                  <a:pt x="6389433" y="1383574"/>
                </a:lnTo>
                <a:lnTo>
                  <a:pt x="6390735" y="1387481"/>
                </a:lnTo>
                <a:lnTo>
                  <a:pt x="6391387" y="1389435"/>
                </a:lnTo>
                <a:lnTo>
                  <a:pt x="6392689" y="1390737"/>
                </a:lnTo>
                <a:lnTo>
                  <a:pt x="6393991" y="1392690"/>
                </a:lnTo>
                <a:lnTo>
                  <a:pt x="6395293" y="1393341"/>
                </a:lnTo>
                <a:lnTo>
                  <a:pt x="6396596" y="1393993"/>
                </a:lnTo>
                <a:lnTo>
                  <a:pt x="6398549" y="1394644"/>
                </a:lnTo>
                <a:lnTo>
                  <a:pt x="6399851" y="1393993"/>
                </a:lnTo>
                <a:lnTo>
                  <a:pt x="6402456" y="1393341"/>
                </a:lnTo>
                <a:lnTo>
                  <a:pt x="6406363" y="1392039"/>
                </a:lnTo>
                <a:lnTo>
                  <a:pt x="6410921" y="1391388"/>
                </a:lnTo>
                <a:lnTo>
                  <a:pt x="6416130" y="1395946"/>
                </a:lnTo>
                <a:lnTo>
                  <a:pt x="6420688" y="1401806"/>
                </a:lnTo>
                <a:lnTo>
                  <a:pt x="6425897" y="1404411"/>
                </a:lnTo>
                <a:lnTo>
                  <a:pt x="6431106" y="1407015"/>
                </a:lnTo>
                <a:lnTo>
                  <a:pt x="6430455" y="1410271"/>
                </a:lnTo>
                <a:lnTo>
                  <a:pt x="6427850" y="1414829"/>
                </a:lnTo>
                <a:lnTo>
                  <a:pt x="6426548" y="1416782"/>
                </a:lnTo>
                <a:lnTo>
                  <a:pt x="6424595" y="1419387"/>
                </a:lnTo>
                <a:lnTo>
                  <a:pt x="6422641" y="1420689"/>
                </a:lnTo>
                <a:lnTo>
                  <a:pt x="6420688" y="1421991"/>
                </a:lnTo>
                <a:lnTo>
                  <a:pt x="6419385" y="1423945"/>
                </a:lnTo>
                <a:lnTo>
                  <a:pt x="6417432" y="1425247"/>
                </a:lnTo>
                <a:lnTo>
                  <a:pt x="6414827" y="1426549"/>
                </a:lnTo>
                <a:lnTo>
                  <a:pt x="6411572" y="1427201"/>
                </a:lnTo>
                <a:lnTo>
                  <a:pt x="6405711" y="1428503"/>
                </a:lnTo>
                <a:lnTo>
                  <a:pt x="6400503" y="1429805"/>
                </a:lnTo>
                <a:lnTo>
                  <a:pt x="6397247" y="1430456"/>
                </a:lnTo>
                <a:lnTo>
                  <a:pt x="6393340" y="1431759"/>
                </a:lnTo>
                <a:lnTo>
                  <a:pt x="6390735" y="1433061"/>
                </a:lnTo>
                <a:lnTo>
                  <a:pt x="6388782" y="1434363"/>
                </a:lnTo>
                <a:lnTo>
                  <a:pt x="6386829" y="1435665"/>
                </a:lnTo>
                <a:lnTo>
                  <a:pt x="6385526" y="1437619"/>
                </a:lnTo>
                <a:lnTo>
                  <a:pt x="6384224" y="1440874"/>
                </a:lnTo>
                <a:lnTo>
                  <a:pt x="6382922" y="1445433"/>
                </a:lnTo>
                <a:lnTo>
                  <a:pt x="6382922" y="1449990"/>
                </a:lnTo>
                <a:lnTo>
                  <a:pt x="6382922" y="1452595"/>
                </a:lnTo>
                <a:lnTo>
                  <a:pt x="6385526" y="1455200"/>
                </a:lnTo>
                <a:lnTo>
                  <a:pt x="6389433" y="1457804"/>
                </a:lnTo>
                <a:lnTo>
                  <a:pt x="6392689" y="1459757"/>
                </a:lnTo>
                <a:lnTo>
                  <a:pt x="6395293" y="1460409"/>
                </a:lnTo>
                <a:lnTo>
                  <a:pt x="6401154" y="1457804"/>
                </a:lnTo>
                <a:lnTo>
                  <a:pt x="6408316" y="1455200"/>
                </a:lnTo>
                <a:lnTo>
                  <a:pt x="6412223" y="1459106"/>
                </a:lnTo>
                <a:lnTo>
                  <a:pt x="6416130" y="1465618"/>
                </a:lnTo>
                <a:lnTo>
                  <a:pt x="6418734" y="1466920"/>
                </a:lnTo>
                <a:lnTo>
                  <a:pt x="6422641" y="1467571"/>
                </a:lnTo>
                <a:lnTo>
                  <a:pt x="6427199" y="1468222"/>
                </a:lnTo>
                <a:lnTo>
                  <a:pt x="6431106" y="1468222"/>
                </a:lnTo>
                <a:lnTo>
                  <a:pt x="6436315" y="1466920"/>
                </a:lnTo>
                <a:lnTo>
                  <a:pt x="6443477" y="1465618"/>
                </a:lnTo>
                <a:lnTo>
                  <a:pt x="6449989" y="1463664"/>
                </a:lnTo>
                <a:lnTo>
                  <a:pt x="6454547" y="1463013"/>
                </a:lnTo>
                <a:lnTo>
                  <a:pt x="6459756" y="1461060"/>
                </a:lnTo>
                <a:lnTo>
                  <a:pt x="6466919" y="1459757"/>
                </a:lnTo>
                <a:lnTo>
                  <a:pt x="6470825" y="1459757"/>
                </a:lnTo>
                <a:lnTo>
                  <a:pt x="6473430" y="1460409"/>
                </a:lnTo>
                <a:lnTo>
                  <a:pt x="6476035" y="1461060"/>
                </a:lnTo>
                <a:lnTo>
                  <a:pt x="6477337" y="1463013"/>
                </a:lnTo>
                <a:lnTo>
                  <a:pt x="6479290" y="1464316"/>
                </a:lnTo>
                <a:lnTo>
                  <a:pt x="6481244" y="1466269"/>
                </a:lnTo>
                <a:lnTo>
                  <a:pt x="6482546" y="1469525"/>
                </a:lnTo>
                <a:lnTo>
                  <a:pt x="6484499" y="1472780"/>
                </a:lnTo>
                <a:lnTo>
                  <a:pt x="6485151" y="1476036"/>
                </a:lnTo>
                <a:lnTo>
                  <a:pt x="6485801" y="1479292"/>
                </a:lnTo>
                <a:lnTo>
                  <a:pt x="6485801" y="1482547"/>
                </a:lnTo>
                <a:lnTo>
                  <a:pt x="6485151" y="1485803"/>
                </a:lnTo>
                <a:lnTo>
                  <a:pt x="6483848" y="1488408"/>
                </a:lnTo>
                <a:lnTo>
                  <a:pt x="6481244" y="1492314"/>
                </a:lnTo>
                <a:lnTo>
                  <a:pt x="6477988" y="1495570"/>
                </a:lnTo>
                <a:lnTo>
                  <a:pt x="6474732" y="1498826"/>
                </a:lnTo>
                <a:lnTo>
                  <a:pt x="6472128" y="1501430"/>
                </a:lnTo>
                <a:lnTo>
                  <a:pt x="6467570" y="1505337"/>
                </a:lnTo>
                <a:lnTo>
                  <a:pt x="6463663" y="1509244"/>
                </a:lnTo>
                <a:lnTo>
                  <a:pt x="6462361" y="1511849"/>
                </a:lnTo>
                <a:lnTo>
                  <a:pt x="6461058" y="1516407"/>
                </a:lnTo>
                <a:lnTo>
                  <a:pt x="6460407" y="1522267"/>
                </a:lnTo>
                <a:lnTo>
                  <a:pt x="6461058" y="1527476"/>
                </a:lnTo>
                <a:lnTo>
                  <a:pt x="6462361" y="1532034"/>
                </a:lnTo>
                <a:lnTo>
                  <a:pt x="6465616" y="1534638"/>
                </a:lnTo>
                <a:lnTo>
                  <a:pt x="6471477" y="1537243"/>
                </a:lnTo>
                <a:lnTo>
                  <a:pt x="6477988" y="1539196"/>
                </a:lnTo>
                <a:lnTo>
                  <a:pt x="6482546" y="1539848"/>
                </a:lnTo>
                <a:lnTo>
                  <a:pt x="6487104" y="1539196"/>
                </a:lnTo>
                <a:lnTo>
                  <a:pt x="6492964" y="1538545"/>
                </a:lnTo>
                <a:lnTo>
                  <a:pt x="6498173" y="1536592"/>
                </a:lnTo>
                <a:lnTo>
                  <a:pt x="6502731" y="1534638"/>
                </a:lnTo>
                <a:lnTo>
                  <a:pt x="6505987" y="1532685"/>
                </a:lnTo>
                <a:lnTo>
                  <a:pt x="6510545" y="1529429"/>
                </a:lnTo>
                <a:lnTo>
                  <a:pt x="6512498" y="1527476"/>
                </a:lnTo>
                <a:lnTo>
                  <a:pt x="6513801" y="1525522"/>
                </a:lnTo>
                <a:lnTo>
                  <a:pt x="6515103" y="1524220"/>
                </a:lnTo>
                <a:lnTo>
                  <a:pt x="6515754" y="1522267"/>
                </a:lnTo>
                <a:lnTo>
                  <a:pt x="6514452" y="1517058"/>
                </a:lnTo>
                <a:lnTo>
                  <a:pt x="6513149" y="1511849"/>
                </a:lnTo>
                <a:lnTo>
                  <a:pt x="6505987" y="1507942"/>
                </a:lnTo>
                <a:lnTo>
                  <a:pt x="6500127" y="1503384"/>
                </a:lnTo>
                <a:lnTo>
                  <a:pt x="6499475" y="1501430"/>
                </a:lnTo>
                <a:lnTo>
                  <a:pt x="6500127" y="1498826"/>
                </a:lnTo>
                <a:lnTo>
                  <a:pt x="6500127" y="1496221"/>
                </a:lnTo>
                <a:lnTo>
                  <a:pt x="6501429" y="1493617"/>
                </a:lnTo>
                <a:lnTo>
                  <a:pt x="6502731" y="1491012"/>
                </a:lnTo>
                <a:lnTo>
                  <a:pt x="6504033" y="1489059"/>
                </a:lnTo>
                <a:lnTo>
                  <a:pt x="6505987" y="1487105"/>
                </a:lnTo>
                <a:lnTo>
                  <a:pt x="6507940" y="1485803"/>
                </a:lnTo>
                <a:lnTo>
                  <a:pt x="6513149" y="1485803"/>
                </a:lnTo>
                <a:lnTo>
                  <a:pt x="6520963" y="1485803"/>
                </a:lnTo>
                <a:lnTo>
                  <a:pt x="6524870" y="1489059"/>
                </a:lnTo>
                <a:lnTo>
                  <a:pt x="6529428" y="1492966"/>
                </a:lnTo>
                <a:lnTo>
                  <a:pt x="6532033" y="1494919"/>
                </a:lnTo>
                <a:lnTo>
                  <a:pt x="6534637" y="1496872"/>
                </a:lnTo>
                <a:lnTo>
                  <a:pt x="6536591" y="1498175"/>
                </a:lnTo>
                <a:lnTo>
                  <a:pt x="6538544" y="1498826"/>
                </a:lnTo>
                <a:lnTo>
                  <a:pt x="6541149" y="1499477"/>
                </a:lnTo>
                <a:lnTo>
                  <a:pt x="6544404" y="1499477"/>
                </a:lnTo>
                <a:lnTo>
                  <a:pt x="6548962" y="1499477"/>
                </a:lnTo>
                <a:lnTo>
                  <a:pt x="6553520" y="1499477"/>
                </a:lnTo>
                <a:lnTo>
                  <a:pt x="6561985" y="1498826"/>
                </a:lnTo>
                <a:lnTo>
                  <a:pt x="6566543" y="1498826"/>
                </a:lnTo>
                <a:lnTo>
                  <a:pt x="6571101" y="1496872"/>
                </a:lnTo>
                <a:lnTo>
                  <a:pt x="6579565" y="1492966"/>
                </a:lnTo>
                <a:lnTo>
                  <a:pt x="6589984" y="1489059"/>
                </a:lnTo>
                <a:lnTo>
                  <a:pt x="6597797" y="1485803"/>
                </a:lnTo>
                <a:lnTo>
                  <a:pt x="6601704" y="1483850"/>
                </a:lnTo>
                <a:lnTo>
                  <a:pt x="6606913" y="1481245"/>
                </a:lnTo>
                <a:lnTo>
                  <a:pt x="6612123" y="1479292"/>
                </a:lnTo>
                <a:lnTo>
                  <a:pt x="6617983" y="1477989"/>
                </a:lnTo>
                <a:lnTo>
                  <a:pt x="6622541" y="1479292"/>
                </a:lnTo>
                <a:lnTo>
                  <a:pt x="6625797" y="1480594"/>
                </a:lnTo>
                <a:lnTo>
                  <a:pt x="6627099" y="1483199"/>
                </a:lnTo>
                <a:lnTo>
                  <a:pt x="6627750" y="1487105"/>
                </a:lnTo>
                <a:lnTo>
                  <a:pt x="6628401" y="1491012"/>
                </a:lnTo>
                <a:lnTo>
                  <a:pt x="6628401" y="1493617"/>
                </a:lnTo>
                <a:lnTo>
                  <a:pt x="6634261" y="1498826"/>
                </a:lnTo>
                <a:lnTo>
                  <a:pt x="6640773" y="1503384"/>
                </a:lnTo>
                <a:lnTo>
                  <a:pt x="6643377" y="1508593"/>
                </a:lnTo>
                <a:lnTo>
                  <a:pt x="6645331" y="1513151"/>
                </a:lnTo>
                <a:lnTo>
                  <a:pt x="6647935" y="1517709"/>
                </a:lnTo>
                <a:lnTo>
                  <a:pt x="6648586" y="1522267"/>
                </a:lnTo>
                <a:lnTo>
                  <a:pt x="6647935" y="1524220"/>
                </a:lnTo>
                <a:lnTo>
                  <a:pt x="6645982" y="1526174"/>
                </a:lnTo>
                <a:lnTo>
                  <a:pt x="6645331" y="1526825"/>
                </a:lnTo>
                <a:lnTo>
                  <a:pt x="6645331" y="1527476"/>
                </a:lnTo>
                <a:lnTo>
                  <a:pt x="6645331" y="1528778"/>
                </a:lnTo>
                <a:lnTo>
                  <a:pt x="6645982" y="1529429"/>
                </a:lnTo>
                <a:lnTo>
                  <a:pt x="6646633" y="1531383"/>
                </a:lnTo>
                <a:lnTo>
                  <a:pt x="6647935" y="1532034"/>
                </a:lnTo>
                <a:lnTo>
                  <a:pt x="6649889" y="1532685"/>
                </a:lnTo>
                <a:lnTo>
                  <a:pt x="6653144" y="1532685"/>
                </a:lnTo>
                <a:lnTo>
                  <a:pt x="6659005" y="1532685"/>
                </a:lnTo>
                <a:lnTo>
                  <a:pt x="6663563" y="1532034"/>
                </a:lnTo>
                <a:lnTo>
                  <a:pt x="6670074" y="1528127"/>
                </a:lnTo>
                <a:lnTo>
                  <a:pt x="6676585" y="1524871"/>
                </a:lnTo>
                <a:lnTo>
                  <a:pt x="6679841" y="1525522"/>
                </a:lnTo>
                <a:lnTo>
                  <a:pt x="6683097" y="1527476"/>
                </a:lnTo>
                <a:lnTo>
                  <a:pt x="6685701" y="1530080"/>
                </a:lnTo>
                <a:lnTo>
                  <a:pt x="6686352" y="1532034"/>
                </a:lnTo>
                <a:lnTo>
                  <a:pt x="6687003" y="1533336"/>
                </a:lnTo>
                <a:lnTo>
                  <a:pt x="6687003" y="1534638"/>
                </a:lnTo>
                <a:lnTo>
                  <a:pt x="6686352" y="1536592"/>
                </a:lnTo>
                <a:lnTo>
                  <a:pt x="6685050" y="1538545"/>
                </a:lnTo>
                <a:lnTo>
                  <a:pt x="6682445" y="1542452"/>
                </a:lnTo>
                <a:lnTo>
                  <a:pt x="6681794" y="1545057"/>
                </a:lnTo>
                <a:lnTo>
                  <a:pt x="6682445" y="1549615"/>
                </a:lnTo>
                <a:lnTo>
                  <a:pt x="6684399" y="1554824"/>
                </a:lnTo>
                <a:lnTo>
                  <a:pt x="6687655" y="1560684"/>
                </a:lnTo>
                <a:lnTo>
                  <a:pt x="6692213" y="1565242"/>
                </a:lnTo>
                <a:lnTo>
                  <a:pt x="6694817" y="1567195"/>
                </a:lnTo>
                <a:lnTo>
                  <a:pt x="6697421" y="1568498"/>
                </a:lnTo>
                <a:lnTo>
                  <a:pt x="6698724" y="1568498"/>
                </a:lnTo>
                <a:lnTo>
                  <a:pt x="6700026" y="1569149"/>
                </a:lnTo>
                <a:lnTo>
                  <a:pt x="6701329" y="1568498"/>
                </a:lnTo>
                <a:lnTo>
                  <a:pt x="6702631" y="1567846"/>
                </a:lnTo>
                <a:lnTo>
                  <a:pt x="6703282" y="1567195"/>
                </a:lnTo>
                <a:lnTo>
                  <a:pt x="6703282" y="1566544"/>
                </a:lnTo>
                <a:lnTo>
                  <a:pt x="6703282" y="1565242"/>
                </a:lnTo>
                <a:lnTo>
                  <a:pt x="6703282" y="1563940"/>
                </a:lnTo>
                <a:lnTo>
                  <a:pt x="6702631" y="1560033"/>
                </a:lnTo>
                <a:lnTo>
                  <a:pt x="6702631" y="1557428"/>
                </a:lnTo>
                <a:lnTo>
                  <a:pt x="6701979" y="1554824"/>
                </a:lnTo>
                <a:lnTo>
                  <a:pt x="6701329" y="1551568"/>
                </a:lnTo>
                <a:lnTo>
                  <a:pt x="6701329" y="1549615"/>
                </a:lnTo>
                <a:lnTo>
                  <a:pt x="6701329" y="1547661"/>
                </a:lnTo>
                <a:lnTo>
                  <a:pt x="6701979" y="1546359"/>
                </a:lnTo>
                <a:lnTo>
                  <a:pt x="6702631" y="1545057"/>
                </a:lnTo>
                <a:lnTo>
                  <a:pt x="6702631" y="1543754"/>
                </a:lnTo>
                <a:lnTo>
                  <a:pt x="6703933" y="1542452"/>
                </a:lnTo>
                <a:lnTo>
                  <a:pt x="6705887" y="1541801"/>
                </a:lnTo>
                <a:lnTo>
                  <a:pt x="6707840" y="1540499"/>
                </a:lnTo>
                <a:lnTo>
                  <a:pt x="6709793" y="1539848"/>
                </a:lnTo>
                <a:lnTo>
                  <a:pt x="6712398" y="1539196"/>
                </a:lnTo>
                <a:lnTo>
                  <a:pt x="6713700" y="1539196"/>
                </a:lnTo>
                <a:lnTo>
                  <a:pt x="6715002" y="1539848"/>
                </a:lnTo>
                <a:lnTo>
                  <a:pt x="6716956" y="1540499"/>
                </a:lnTo>
                <a:lnTo>
                  <a:pt x="6718909" y="1541801"/>
                </a:lnTo>
                <a:lnTo>
                  <a:pt x="6720863" y="1543103"/>
                </a:lnTo>
                <a:lnTo>
                  <a:pt x="6722165" y="1545708"/>
                </a:lnTo>
                <a:lnTo>
                  <a:pt x="6724769" y="1550266"/>
                </a:lnTo>
                <a:lnTo>
                  <a:pt x="6725421" y="1554824"/>
                </a:lnTo>
                <a:lnTo>
                  <a:pt x="6726072" y="1557428"/>
                </a:lnTo>
                <a:lnTo>
                  <a:pt x="6726072" y="1560033"/>
                </a:lnTo>
                <a:lnTo>
                  <a:pt x="6725421" y="1562637"/>
                </a:lnTo>
                <a:lnTo>
                  <a:pt x="6724769" y="1565242"/>
                </a:lnTo>
                <a:lnTo>
                  <a:pt x="6723467" y="1571102"/>
                </a:lnTo>
                <a:lnTo>
                  <a:pt x="6722816" y="1575660"/>
                </a:lnTo>
                <a:lnTo>
                  <a:pt x="6729327" y="1580218"/>
                </a:lnTo>
                <a:lnTo>
                  <a:pt x="6735839" y="1585427"/>
                </a:lnTo>
                <a:lnTo>
                  <a:pt x="6737141" y="1589985"/>
                </a:lnTo>
                <a:lnTo>
                  <a:pt x="6739095" y="1594543"/>
                </a:lnTo>
                <a:lnTo>
                  <a:pt x="6740397" y="1599101"/>
                </a:lnTo>
                <a:lnTo>
                  <a:pt x="6740397" y="1603659"/>
                </a:lnTo>
                <a:lnTo>
                  <a:pt x="6741048" y="1604961"/>
                </a:lnTo>
                <a:lnTo>
                  <a:pt x="6741699" y="1606264"/>
                </a:lnTo>
                <a:lnTo>
                  <a:pt x="6741699" y="1609519"/>
                </a:lnTo>
                <a:lnTo>
                  <a:pt x="6741048" y="1612124"/>
                </a:lnTo>
                <a:lnTo>
                  <a:pt x="6739745" y="1617333"/>
                </a:lnTo>
                <a:lnTo>
                  <a:pt x="6737792" y="1621891"/>
                </a:lnTo>
                <a:lnTo>
                  <a:pt x="6737141" y="1624496"/>
                </a:lnTo>
                <a:lnTo>
                  <a:pt x="6735188" y="1627751"/>
                </a:lnTo>
                <a:lnTo>
                  <a:pt x="6732583" y="1631007"/>
                </a:lnTo>
                <a:lnTo>
                  <a:pt x="6730630" y="1632309"/>
                </a:lnTo>
                <a:lnTo>
                  <a:pt x="6725421" y="1623844"/>
                </a:lnTo>
                <a:lnTo>
                  <a:pt x="6720211" y="1614077"/>
                </a:lnTo>
                <a:lnTo>
                  <a:pt x="6715002" y="1615380"/>
                </a:lnTo>
                <a:lnTo>
                  <a:pt x="6710445" y="1616682"/>
                </a:lnTo>
                <a:lnTo>
                  <a:pt x="6708491" y="1614728"/>
                </a:lnTo>
                <a:lnTo>
                  <a:pt x="6706537" y="1612124"/>
                </a:lnTo>
                <a:lnTo>
                  <a:pt x="6704584" y="1610170"/>
                </a:lnTo>
                <a:lnTo>
                  <a:pt x="6702631" y="1608868"/>
                </a:lnTo>
                <a:lnTo>
                  <a:pt x="6701329" y="1607566"/>
                </a:lnTo>
                <a:lnTo>
                  <a:pt x="6700677" y="1607566"/>
                </a:lnTo>
                <a:lnTo>
                  <a:pt x="6699375" y="1608868"/>
                </a:lnTo>
                <a:lnTo>
                  <a:pt x="6698724" y="1609519"/>
                </a:lnTo>
                <a:lnTo>
                  <a:pt x="6696771" y="1610822"/>
                </a:lnTo>
                <a:lnTo>
                  <a:pt x="6694817" y="1611473"/>
                </a:lnTo>
                <a:lnTo>
                  <a:pt x="6694817" y="1614728"/>
                </a:lnTo>
                <a:lnTo>
                  <a:pt x="6695468" y="1618635"/>
                </a:lnTo>
                <a:lnTo>
                  <a:pt x="6696119" y="1622542"/>
                </a:lnTo>
                <a:lnTo>
                  <a:pt x="6697421" y="1627100"/>
                </a:lnTo>
                <a:lnTo>
                  <a:pt x="6700026" y="1629705"/>
                </a:lnTo>
                <a:lnTo>
                  <a:pt x="6702631" y="1634263"/>
                </a:lnTo>
                <a:lnTo>
                  <a:pt x="6706537" y="1638821"/>
                </a:lnTo>
                <a:lnTo>
                  <a:pt x="6710445" y="1642076"/>
                </a:lnTo>
                <a:lnTo>
                  <a:pt x="6712398" y="1644030"/>
                </a:lnTo>
                <a:lnTo>
                  <a:pt x="6715653" y="1645332"/>
                </a:lnTo>
                <a:lnTo>
                  <a:pt x="6718909" y="1647285"/>
                </a:lnTo>
                <a:lnTo>
                  <a:pt x="6722816" y="1647936"/>
                </a:lnTo>
                <a:lnTo>
                  <a:pt x="6729979" y="1650541"/>
                </a:lnTo>
                <a:lnTo>
                  <a:pt x="6735839" y="1652494"/>
                </a:lnTo>
                <a:lnTo>
                  <a:pt x="6744303" y="1655099"/>
                </a:lnTo>
                <a:lnTo>
                  <a:pt x="6750815" y="1657704"/>
                </a:lnTo>
                <a:lnTo>
                  <a:pt x="6752117" y="1662913"/>
                </a:lnTo>
                <a:lnTo>
                  <a:pt x="6752768" y="1670075"/>
                </a:lnTo>
                <a:lnTo>
                  <a:pt x="6753419" y="1677238"/>
                </a:lnTo>
                <a:lnTo>
                  <a:pt x="6753419" y="1683098"/>
                </a:lnTo>
                <a:lnTo>
                  <a:pt x="6752117" y="1692214"/>
                </a:lnTo>
                <a:lnTo>
                  <a:pt x="6750164" y="1703934"/>
                </a:lnTo>
                <a:lnTo>
                  <a:pt x="6748861" y="1709795"/>
                </a:lnTo>
                <a:lnTo>
                  <a:pt x="6746908" y="1716306"/>
                </a:lnTo>
                <a:lnTo>
                  <a:pt x="6744955" y="1720864"/>
                </a:lnTo>
                <a:lnTo>
                  <a:pt x="6743001" y="1724120"/>
                </a:lnTo>
                <a:lnTo>
                  <a:pt x="6741048" y="1726724"/>
                </a:lnTo>
                <a:lnTo>
                  <a:pt x="6737792" y="1729980"/>
                </a:lnTo>
                <a:lnTo>
                  <a:pt x="6735188" y="1733236"/>
                </a:lnTo>
                <a:lnTo>
                  <a:pt x="6733234" y="1734538"/>
                </a:lnTo>
                <a:lnTo>
                  <a:pt x="6729979" y="1735840"/>
                </a:lnTo>
                <a:lnTo>
                  <a:pt x="6726723" y="1736491"/>
                </a:lnTo>
                <a:lnTo>
                  <a:pt x="6722816" y="1737142"/>
                </a:lnTo>
                <a:lnTo>
                  <a:pt x="6720211" y="1737142"/>
                </a:lnTo>
                <a:lnTo>
                  <a:pt x="6718258" y="1739096"/>
                </a:lnTo>
                <a:lnTo>
                  <a:pt x="6716956" y="1741700"/>
                </a:lnTo>
                <a:lnTo>
                  <a:pt x="6715653" y="1744956"/>
                </a:lnTo>
                <a:lnTo>
                  <a:pt x="6715002" y="1746909"/>
                </a:lnTo>
                <a:lnTo>
                  <a:pt x="6712398" y="1756025"/>
                </a:lnTo>
                <a:lnTo>
                  <a:pt x="6710445" y="1765141"/>
                </a:lnTo>
                <a:lnTo>
                  <a:pt x="6709793" y="1767095"/>
                </a:lnTo>
                <a:lnTo>
                  <a:pt x="6708491" y="1769699"/>
                </a:lnTo>
                <a:lnTo>
                  <a:pt x="6707189" y="1771653"/>
                </a:lnTo>
                <a:lnTo>
                  <a:pt x="6705235" y="1772304"/>
                </a:lnTo>
                <a:lnTo>
                  <a:pt x="6697421" y="1773606"/>
                </a:lnTo>
                <a:lnTo>
                  <a:pt x="6688957" y="1774908"/>
                </a:lnTo>
                <a:lnTo>
                  <a:pt x="6685701" y="1777513"/>
                </a:lnTo>
                <a:lnTo>
                  <a:pt x="6682445" y="1781420"/>
                </a:lnTo>
                <a:lnTo>
                  <a:pt x="6679841" y="1785978"/>
                </a:lnTo>
                <a:lnTo>
                  <a:pt x="6679190" y="1790536"/>
                </a:lnTo>
                <a:lnTo>
                  <a:pt x="6677236" y="1795094"/>
                </a:lnTo>
                <a:lnTo>
                  <a:pt x="6676585" y="1800303"/>
                </a:lnTo>
                <a:lnTo>
                  <a:pt x="6675283" y="1806163"/>
                </a:lnTo>
                <a:lnTo>
                  <a:pt x="6673981" y="1810721"/>
                </a:lnTo>
                <a:lnTo>
                  <a:pt x="6666167" y="1810721"/>
                </a:lnTo>
                <a:lnTo>
                  <a:pt x="6658353" y="1810721"/>
                </a:lnTo>
                <a:lnTo>
                  <a:pt x="6656400" y="1811372"/>
                </a:lnTo>
                <a:lnTo>
                  <a:pt x="6655097" y="1812023"/>
                </a:lnTo>
                <a:lnTo>
                  <a:pt x="6653144" y="1813977"/>
                </a:lnTo>
                <a:lnTo>
                  <a:pt x="6651191" y="1816581"/>
                </a:lnTo>
                <a:lnTo>
                  <a:pt x="6647935" y="1821139"/>
                </a:lnTo>
                <a:lnTo>
                  <a:pt x="6645982" y="1823744"/>
                </a:lnTo>
                <a:lnTo>
                  <a:pt x="6644028" y="1826348"/>
                </a:lnTo>
                <a:lnTo>
                  <a:pt x="6642075" y="1830255"/>
                </a:lnTo>
                <a:lnTo>
                  <a:pt x="6640773" y="1831557"/>
                </a:lnTo>
                <a:lnTo>
                  <a:pt x="6638819" y="1832860"/>
                </a:lnTo>
                <a:lnTo>
                  <a:pt x="6637517" y="1833511"/>
                </a:lnTo>
                <a:lnTo>
                  <a:pt x="6635563" y="1834162"/>
                </a:lnTo>
                <a:lnTo>
                  <a:pt x="6635563" y="1834813"/>
                </a:lnTo>
                <a:lnTo>
                  <a:pt x="6634261" y="1835464"/>
                </a:lnTo>
                <a:lnTo>
                  <a:pt x="6632959" y="1835464"/>
                </a:lnTo>
                <a:lnTo>
                  <a:pt x="6631657" y="1834813"/>
                </a:lnTo>
                <a:lnTo>
                  <a:pt x="6628401" y="1834813"/>
                </a:lnTo>
                <a:lnTo>
                  <a:pt x="6625797" y="1834162"/>
                </a:lnTo>
                <a:lnTo>
                  <a:pt x="6623192" y="1836767"/>
                </a:lnTo>
                <a:lnTo>
                  <a:pt x="6620587" y="1840673"/>
                </a:lnTo>
                <a:lnTo>
                  <a:pt x="6618634" y="1845231"/>
                </a:lnTo>
                <a:lnTo>
                  <a:pt x="6617983" y="1849138"/>
                </a:lnTo>
                <a:lnTo>
                  <a:pt x="6618634" y="1851092"/>
                </a:lnTo>
                <a:lnTo>
                  <a:pt x="6619285" y="1853045"/>
                </a:lnTo>
                <a:lnTo>
                  <a:pt x="6621239" y="1854998"/>
                </a:lnTo>
                <a:lnTo>
                  <a:pt x="6623192" y="1856952"/>
                </a:lnTo>
                <a:lnTo>
                  <a:pt x="6627750" y="1860859"/>
                </a:lnTo>
                <a:lnTo>
                  <a:pt x="6630354" y="1864765"/>
                </a:lnTo>
                <a:lnTo>
                  <a:pt x="6630354" y="1869323"/>
                </a:lnTo>
                <a:lnTo>
                  <a:pt x="6630354" y="1874533"/>
                </a:lnTo>
                <a:lnTo>
                  <a:pt x="6629703" y="1880393"/>
                </a:lnTo>
                <a:lnTo>
                  <a:pt x="6628401" y="1884951"/>
                </a:lnTo>
                <a:lnTo>
                  <a:pt x="6627099" y="1886904"/>
                </a:lnTo>
                <a:lnTo>
                  <a:pt x="6625145" y="1888206"/>
                </a:lnTo>
                <a:lnTo>
                  <a:pt x="6622541" y="1889509"/>
                </a:lnTo>
                <a:lnTo>
                  <a:pt x="6620587" y="1890811"/>
                </a:lnTo>
                <a:lnTo>
                  <a:pt x="6616029" y="1893416"/>
                </a:lnTo>
                <a:lnTo>
                  <a:pt x="6612773" y="1895369"/>
                </a:lnTo>
                <a:lnTo>
                  <a:pt x="6606913" y="1897322"/>
                </a:lnTo>
                <a:lnTo>
                  <a:pt x="6600402" y="1900578"/>
                </a:lnTo>
                <a:lnTo>
                  <a:pt x="6594542" y="1903834"/>
                </a:lnTo>
                <a:lnTo>
                  <a:pt x="6589984" y="1907741"/>
                </a:lnTo>
                <a:lnTo>
                  <a:pt x="6588030" y="1912299"/>
                </a:lnTo>
                <a:lnTo>
                  <a:pt x="6584775" y="1918159"/>
                </a:lnTo>
                <a:lnTo>
                  <a:pt x="6582170" y="1924019"/>
                </a:lnTo>
                <a:lnTo>
                  <a:pt x="6579565" y="1928577"/>
                </a:lnTo>
                <a:lnTo>
                  <a:pt x="6579565" y="1933135"/>
                </a:lnTo>
                <a:lnTo>
                  <a:pt x="6578263" y="1937693"/>
                </a:lnTo>
                <a:lnTo>
                  <a:pt x="6576310" y="1942251"/>
                </a:lnTo>
                <a:lnTo>
                  <a:pt x="6575007" y="1946809"/>
                </a:lnTo>
                <a:lnTo>
                  <a:pt x="6571752" y="1948762"/>
                </a:lnTo>
                <a:lnTo>
                  <a:pt x="6567845" y="1950065"/>
                </a:lnTo>
                <a:lnTo>
                  <a:pt x="6563287" y="1951367"/>
                </a:lnTo>
                <a:lnTo>
                  <a:pt x="6558729" y="1952018"/>
                </a:lnTo>
                <a:lnTo>
                  <a:pt x="6552218" y="1952669"/>
                </a:lnTo>
                <a:lnTo>
                  <a:pt x="6543753" y="1953971"/>
                </a:lnTo>
                <a:lnTo>
                  <a:pt x="6539195" y="1955925"/>
                </a:lnTo>
                <a:lnTo>
                  <a:pt x="6535288" y="1958529"/>
                </a:lnTo>
                <a:lnTo>
                  <a:pt x="6532683" y="1959832"/>
                </a:lnTo>
                <a:lnTo>
                  <a:pt x="6531381" y="1961134"/>
                </a:lnTo>
                <a:lnTo>
                  <a:pt x="6529428" y="1962436"/>
                </a:lnTo>
                <a:lnTo>
                  <a:pt x="6528125" y="1964390"/>
                </a:lnTo>
                <a:lnTo>
                  <a:pt x="6528125" y="1966994"/>
                </a:lnTo>
                <a:lnTo>
                  <a:pt x="6528125" y="1969599"/>
                </a:lnTo>
                <a:lnTo>
                  <a:pt x="6528777" y="1973506"/>
                </a:lnTo>
                <a:lnTo>
                  <a:pt x="6529428" y="1977412"/>
                </a:lnTo>
                <a:lnTo>
                  <a:pt x="6530079" y="1980668"/>
                </a:lnTo>
                <a:lnTo>
                  <a:pt x="6530079" y="1984575"/>
                </a:lnTo>
                <a:lnTo>
                  <a:pt x="6529428" y="1987831"/>
                </a:lnTo>
                <a:lnTo>
                  <a:pt x="6528125" y="1989784"/>
                </a:lnTo>
                <a:lnTo>
                  <a:pt x="6520312" y="1993691"/>
                </a:lnTo>
                <a:lnTo>
                  <a:pt x="6510545" y="1997598"/>
                </a:lnTo>
                <a:lnTo>
                  <a:pt x="6505987" y="1999551"/>
                </a:lnTo>
                <a:lnTo>
                  <a:pt x="6500127" y="2002807"/>
                </a:lnTo>
                <a:lnTo>
                  <a:pt x="6494917" y="2006714"/>
                </a:lnTo>
                <a:lnTo>
                  <a:pt x="6490359" y="2009969"/>
                </a:lnTo>
                <a:lnTo>
                  <a:pt x="6487755" y="2012574"/>
                </a:lnTo>
                <a:lnTo>
                  <a:pt x="6485801" y="2016481"/>
                </a:lnTo>
                <a:lnTo>
                  <a:pt x="6483197" y="2020388"/>
                </a:lnTo>
                <a:lnTo>
                  <a:pt x="6482546" y="2022992"/>
                </a:lnTo>
                <a:lnTo>
                  <a:pt x="6481895" y="2025597"/>
                </a:lnTo>
                <a:lnTo>
                  <a:pt x="6481895" y="2028201"/>
                </a:lnTo>
                <a:lnTo>
                  <a:pt x="6481895" y="2030806"/>
                </a:lnTo>
                <a:lnTo>
                  <a:pt x="6482546" y="2033410"/>
                </a:lnTo>
                <a:lnTo>
                  <a:pt x="6483197" y="2036666"/>
                </a:lnTo>
                <a:lnTo>
                  <a:pt x="6483197" y="2039271"/>
                </a:lnTo>
                <a:lnTo>
                  <a:pt x="6483197" y="2041875"/>
                </a:lnTo>
                <a:lnTo>
                  <a:pt x="6482546" y="2043829"/>
                </a:lnTo>
                <a:lnTo>
                  <a:pt x="6481895" y="2047735"/>
                </a:lnTo>
                <a:lnTo>
                  <a:pt x="6479941" y="2050991"/>
                </a:lnTo>
                <a:lnTo>
                  <a:pt x="6477337" y="2054247"/>
                </a:lnTo>
                <a:lnTo>
                  <a:pt x="6474732" y="2056851"/>
                </a:lnTo>
                <a:lnTo>
                  <a:pt x="6468872" y="2060107"/>
                </a:lnTo>
                <a:lnTo>
                  <a:pt x="6462361" y="2064014"/>
                </a:lnTo>
                <a:lnTo>
                  <a:pt x="6459756" y="2065316"/>
                </a:lnTo>
                <a:lnTo>
                  <a:pt x="6457803" y="2067270"/>
                </a:lnTo>
                <a:lnTo>
                  <a:pt x="6455198" y="2069874"/>
                </a:lnTo>
                <a:lnTo>
                  <a:pt x="6454547" y="2071827"/>
                </a:lnTo>
                <a:lnTo>
                  <a:pt x="6453896" y="2073781"/>
                </a:lnTo>
                <a:lnTo>
                  <a:pt x="6453896" y="2075734"/>
                </a:lnTo>
                <a:lnTo>
                  <a:pt x="6453896" y="2078339"/>
                </a:lnTo>
                <a:lnTo>
                  <a:pt x="6453896" y="2080292"/>
                </a:lnTo>
                <a:lnTo>
                  <a:pt x="6455198" y="2084199"/>
                </a:lnTo>
                <a:lnTo>
                  <a:pt x="6457151" y="2086804"/>
                </a:lnTo>
                <a:lnTo>
                  <a:pt x="6459756" y="2088106"/>
                </a:lnTo>
                <a:lnTo>
                  <a:pt x="6462361" y="2088106"/>
                </a:lnTo>
                <a:lnTo>
                  <a:pt x="6465616" y="2088106"/>
                </a:lnTo>
                <a:lnTo>
                  <a:pt x="6468872" y="2087455"/>
                </a:lnTo>
                <a:lnTo>
                  <a:pt x="6475383" y="2086153"/>
                </a:lnTo>
                <a:lnTo>
                  <a:pt x="6479941" y="2084850"/>
                </a:lnTo>
                <a:lnTo>
                  <a:pt x="6484499" y="2082246"/>
                </a:lnTo>
                <a:lnTo>
                  <a:pt x="6488406" y="2078990"/>
                </a:lnTo>
                <a:lnTo>
                  <a:pt x="6492313" y="2075734"/>
                </a:lnTo>
                <a:lnTo>
                  <a:pt x="6495569" y="2071827"/>
                </a:lnTo>
                <a:lnTo>
                  <a:pt x="6496871" y="2066618"/>
                </a:lnTo>
                <a:lnTo>
                  <a:pt x="6498173" y="2060107"/>
                </a:lnTo>
                <a:lnTo>
                  <a:pt x="6498825" y="2052944"/>
                </a:lnTo>
                <a:lnTo>
                  <a:pt x="6500127" y="2046433"/>
                </a:lnTo>
                <a:lnTo>
                  <a:pt x="6502080" y="2041224"/>
                </a:lnTo>
                <a:lnTo>
                  <a:pt x="6504685" y="2034713"/>
                </a:lnTo>
                <a:lnTo>
                  <a:pt x="6505987" y="2031457"/>
                </a:lnTo>
                <a:lnTo>
                  <a:pt x="6507289" y="2028852"/>
                </a:lnTo>
                <a:lnTo>
                  <a:pt x="6508591" y="2025597"/>
                </a:lnTo>
                <a:lnTo>
                  <a:pt x="6510545" y="2022992"/>
                </a:lnTo>
                <a:lnTo>
                  <a:pt x="6515754" y="2021690"/>
                </a:lnTo>
                <a:lnTo>
                  <a:pt x="6522265" y="2020388"/>
                </a:lnTo>
                <a:lnTo>
                  <a:pt x="6528125" y="2020388"/>
                </a:lnTo>
                <a:lnTo>
                  <a:pt x="6533335" y="2020388"/>
                </a:lnTo>
                <a:lnTo>
                  <a:pt x="6538544" y="2021690"/>
                </a:lnTo>
                <a:lnTo>
                  <a:pt x="6545055" y="2025597"/>
                </a:lnTo>
                <a:lnTo>
                  <a:pt x="6548311" y="2027550"/>
                </a:lnTo>
                <a:lnTo>
                  <a:pt x="6551567" y="2028201"/>
                </a:lnTo>
                <a:lnTo>
                  <a:pt x="6554171" y="2028852"/>
                </a:lnTo>
                <a:lnTo>
                  <a:pt x="6556125" y="2028852"/>
                </a:lnTo>
                <a:lnTo>
                  <a:pt x="6561334" y="2027550"/>
                </a:lnTo>
                <a:lnTo>
                  <a:pt x="6568496" y="2025597"/>
                </a:lnTo>
                <a:lnTo>
                  <a:pt x="6575007" y="2022341"/>
                </a:lnTo>
                <a:lnTo>
                  <a:pt x="6579565" y="2020388"/>
                </a:lnTo>
                <a:lnTo>
                  <a:pt x="6580868" y="2015178"/>
                </a:lnTo>
                <a:lnTo>
                  <a:pt x="6580868" y="2008016"/>
                </a:lnTo>
                <a:lnTo>
                  <a:pt x="6581519" y="2001505"/>
                </a:lnTo>
                <a:lnTo>
                  <a:pt x="6582170" y="1997598"/>
                </a:lnTo>
                <a:lnTo>
                  <a:pt x="6584775" y="1996295"/>
                </a:lnTo>
                <a:lnTo>
                  <a:pt x="6588681" y="1994993"/>
                </a:lnTo>
                <a:lnTo>
                  <a:pt x="6592588" y="1994993"/>
                </a:lnTo>
                <a:lnTo>
                  <a:pt x="6595193" y="1994993"/>
                </a:lnTo>
                <a:lnTo>
                  <a:pt x="6599100" y="1994993"/>
                </a:lnTo>
                <a:lnTo>
                  <a:pt x="6603658" y="1995644"/>
                </a:lnTo>
                <a:lnTo>
                  <a:pt x="6605611" y="1996295"/>
                </a:lnTo>
                <a:lnTo>
                  <a:pt x="6607565" y="1996295"/>
                </a:lnTo>
                <a:lnTo>
                  <a:pt x="6608867" y="1995644"/>
                </a:lnTo>
                <a:lnTo>
                  <a:pt x="6610169" y="1994993"/>
                </a:lnTo>
                <a:lnTo>
                  <a:pt x="6612123" y="1992389"/>
                </a:lnTo>
                <a:lnTo>
                  <a:pt x="6613425" y="1989784"/>
                </a:lnTo>
                <a:lnTo>
                  <a:pt x="6614076" y="1986528"/>
                </a:lnTo>
                <a:lnTo>
                  <a:pt x="6614727" y="1983273"/>
                </a:lnTo>
                <a:lnTo>
                  <a:pt x="6614727" y="1980017"/>
                </a:lnTo>
                <a:lnTo>
                  <a:pt x="6614076" y="1976761"/>
                </a:lnTo>
                <a:lnTo>
                  <a:pt x="6613425" y="1974157"/>
                </a:lnTo>
                <a:lnTo>
                  <a:pt x="6612773" y="1972203"/>
                </a:lnTo>
                <a:lnTo>
                  <a:pt x="6610169" y="1968296"/>
                </a:lnTo>
                <a:lnTo>
                  <a:pt x="6607565" y="1964390"/>
                </a:lnTo>
                <a:lnTo>
                  <a:pt x="6606913" y="1963087"/>
                </a:lnTo>
                <a:lnTo>
                  <a:pt x="6606913" y="1961785"/>
                </a:lnTo>
                <a:lnTo>
                  <a:pt x="6606913" y="1959832"/>
                </a:lnTo>
                <a:lnTo>
                  <a:pt x="6606913" y="1957878"/>
                </a:lnTo>
                <a:lnTo>
                  <a:pt x="6608216" y="1954623"/>
                </a:lnTo>
                <a:lnTo>
                  <a:pt x="6610169" y="1952018"/>
                </a:lnTo>
                <a:lnTo>
                  <a:pt x="6612773" y="1951367"/>
                </a:lnTo>
                <a:lnTo>
                  <a:pt x="6616681" y="1950716"/>
                </a:lnTo>
                <a:lnTo>
                  <a:pt x="6620587" y="1950716"/>
                </a:lnTo>
                <a:lnTo>
                  <a:pt x="6623192" y="1952018"/>
                </a:lnTo>
                <a:lnTo>
                  <a:pt x="6630354" y="1959181"/>
                </a:lnTo>
                <a:lnTo>
                  <a:pt x="6638168" y="1966994"/>
                </a:lnTo>
                <a:lnTo>
                  <a:pt x="6640773" y="1968296"/>
                </a:lnTo>
                <a:lnTo>
                  <a:pt x="6643377" y="1968948"/>
                </a:lnTo>
                <a:lnTo>
                  <a:pt x="6647284" y="1969599"/>
                </a:lnTo>
                <a:lnTo>
                  <a:pt x="6651191" y="1969599"/>
                </a:lnTo>
                <a:lnTo>
                  <a:pt x="6653795" y="1960483"/>
                </a:lnTo>
                <a:lnTo>
                  <a:pt x="6656400" y="1952018"/>
                </a:lnTo>
                <a:lnTo>
                  <a:pt x="6662260" y="1946809"/>
                </a:lnTo>
                <a:lnTo>
                  <a:pt x="6668771" y="1941600"/>
                </a:lnTo>
                <a:lnTo>
                  <a:pt x="6672678" y="1938995"/>
                </a:lnTo>
                <a:lnTo>
                  <a:pt x="6676585" y="1936391"/>
                </a:lnTo>
                <a:lnTo>
                  <a:pt x="6676586" y="1936393"/>
                </a:lnTo>
                <a:lnTo>
                  <a:pt x="6678679" y="1933881"/>
                </a:lnTo>
                <a:lnTo>
                  <a:pt x="6681283" y="1931276"/>
                </a:lnTo>
                <a:lnTo>
                  <a:pt x="6682585" y="1929323"/>
                </a:lnTo>
                <a:lnTo>
                  <a:pt x="6683236" y="1927369"/>
                </a:lnTo>
                <a:lnTo>
                  <a:pt x="6683236" y="1924765"/>
                </a:lnTo>
                <a:lnTo>
                  <a:pt x="6686490" y="1922811"/>
                </a:lnTo>
                <a:lnTo>
                  <a:pt x="6688443" y="1922160"/>
                </a:lnTo>
                <a:lnTo>
                  <a:pt x="6691698" y="1914998"/>
                </a:lnTo>
                <a:lnTo>
                  <a:pt x="6696255" y="1906533"/>
                </a:lnTo>
                <a:lnTo>
                  <a:pt x="6698858" y="1905882"/>
                </a:lnTo>
                <a:lnTo>
                  <a:pt x="6702764" y="1904579"/>
                </a:lnTo>
                <a:lnTo>
                  <a:pt x="6706670" y="1903277"/>
                </a:lnTo>
                <a:lnTo>
                  <a:pt x="6709273" y="1901324"/>
                </a:lnTo>
                <a:lnTo>
                  <a:pt x="6717736" y="1909137"/>
                </a:lnTo>
                <a:lnTo>
                  <a:pt x="6726849" y="1916300"/>
                </a:lnTo>
                <a:lnTo>
                  <a:pt x="6730754" y="1918253"/>
                </a:lnTo>
                <a:lnTo>
                  <a:pt x="6735962" y="1920207"/>
                </a:lnTo>
                <a:lnTo>
                  <a:pt x="6739217" y="1920858"/>
                </a:lnTo>
                <a:lnTo>
                  <a:pt x="6742471" y="1920858"/>
                </a:lnTo>
                <a:lnTo>
                  <a:pt x="6745075" y="1920207"/>
                </a:lnTo>
                <a:lnTo>
                  <a:pt x="6747028" y="1919556"/>
                </a:lnTo>
                <a:lnTo>
                  <a:pt x="6750283" y="1919556"/>
                </a:lnTo>
                <a:lnTo>
                  <a:pt x="6754839" y="1916951"/>
                </a:lnTo>
                <a:lnTo>
                  <a:pt x="6757443" y="1916300"/>
                </a:lnTo>
                <a:lnTo>
                  <a:pt x="6759396" y="1914998"/>
                </a:lnTo>
                <a:lnTo>
                  <a:pt x="6761349" y="1913044"/>
                </a:lnTo>
                <a:lnTo>
                  <a:pt x="6762651" y="1911742"/>
                </a:lnTo>
                <a:lnTo>
                  <a:pt x="6763952" y="1905882"/>
                </a:lnTo>
                <a:lnTo>
                  <a:pt x="6765254" y="1898719"/>
                </a:lnTo>
                <a:lnTo>
                  <a:pt x="6759396" y="1894812"/>
                </a:lnTo>
                <a:lnTo>
                  <a:pt x="6752235" y="1888301"/>
                </a:lnTo>
                <a:lnTo>
                  <a:pt x="6752235" y="1883743"/>
                </a:lnTo>
                <a:lnTo>
                  <a:pt x="6752886" y="1878534"/>
                </a:lnTo>
                <a:lnTo>
                  <a:pt x="6753537" y="1873976"/>
                </a:lnTo>
                <a:lnTo>
                  <a:pt x="6754839" y="1870720"/>
                </a:lnTo>
                <a:lnTo>
                  <a:pt x="6757443" y="1868767"/>
                </a:lnTo>
                <a:lnTo>
                  <a:pt x="6761349" y="1867464"/>
                </a:lnTo>
                <a:lnTo>
                  <a:pt x="6763301" y="1867464"/>
                </a:lnTo>
                <a:lnTo>
                  <a:pt x="6764603" y="1867464"/>
                </a:lnTo>
                <a:lnTo>
                  <a:pt x="6766556" y="1867464"/>
                </a:lnTo>
                <a:lnTo>
                  <a:pt x="6767858" y="1868116"/>
                </a:lnTo>
                <a:lnTo>
                  <a:pt x="6769811" y="1868767"/>
                </a:lnTo>
                <a:lnTo>
                  <a:pt x="6772415" y="1871371"/>
                </a:lnTo>
                <a:lnTo>
                  <a:pt x="6774367" y="1873325"/>
                </a:lnTo>
                <a:lnTo>
                  <a:pt x="6775018" y="1875929"/>
                </a:lnTo>
                <a:lnTo>
                  <a:pt x="6775018" y="1883092"/>
                </a:lnTo>
                <a:lnTo>
                  <a:pt x="6775018" y="1888301"/>
                </a:lnTo>
                <a:lnTo>
                  <a:pt x="6781528" y="1897417"/>
                </a:lnTo>
                <a:lnTo>
                  <a:pt x="6788037" y="1906533"/>
                </a:lnTo>
                <a:lnTo>
                  <a:pt x="6788037" y="1910440"/>
                </a:lnTo>
                <a:lnTo>
                  <a:pt x="6787386" y="1914998"/>
                </a:lnTo>
                <a:lnTo>
                  <a:pt x="6786735" y="1919556"/>
                </a:lnTo>
                <a:lnTo>
                  <a:pt x="6785433" y="1922160"/>
                </a:lnTo>
                <a:lnTo>
                  <a:pt x="6782830" y="1926067"/>
                </a:lnTo>
                <a:lnTo>
                  <a:pt x="6780226" y="1929974"/>
                </a:lnTo>
                <a:lnTo>
                  <a:pt x="6780226" y="1933881"/>
                </a:lnTo>
                <a:lnTo>
                  <a:pt x="6780877" y="1939090"/>
                </a:lnTo>
                <a:lnTo>
                  <a:pt x="6781528" y="1943648"/>
                </a:lnTo>
                <a:lnTo>
                  <a:pt x="6782830" y="1947554"/>
                </a:lnTo>
                <a:lnTo>
                  <a:pt x="6786084" y="1952112"/>
                </a:lnTo>
                <a:lnTo>
                  <a:pt x="6790641" y="1956019"/>
                </a:lnTo>
                <a:lnTo>
                  <a:pt x="6795849" y="1960577"/>
                </a:lnTo>
                <a:lnTo>
                  <a:pt x="6800405" y="1963182"/>
                </a:lnTo>
                <a:lnTo>
                  <a:pt x="6804962" y="1965786"/>
                </a:lnTo>
                <a:lnTo>
                  <a:pt x="6809518" y="1968391"/>
                </a:lnTo>
                <a:lnTo>
                  <a:pt x="6812122" y="1969693"/>
                </a:lnTo>
                <a:lnTo>
                  <a:pt x="6814075" y="1970995"/>
                </a:lnTo>
                <a:lnTo>
                  <a:pt x="6816679" y="1970995"/>
                </a:lnTo>
                <a:lnTo>
                  <a:pt x="6819282" y="1970344"/>
                </a:lnTo>
                <a:lnTo>
                  <a:pt x="6821235" y="1969693"/>
                </a:lnTo>
                <a:lnTo>
                  <a:pt x="6823839" y="1967740"/>
                </a:lnTo>
                <a:lnTo>
                  <a:pt x="6825792" y="1965135"/>
                </a:lnTo>
                <a:lnTo>
                  <a:pt x="6826443" y="1963182"/>
                </a:lnTo>
                <a:lnTo>
                  <a:pt x="6826443" y="1960577"/>
                </a:lnTo>
                <a:lnTo>
                  <a:pt x="6825141" y="1956670"/>
                </a:lnTo>
                <a:lnTo>
                  <a:pt x="6823188" y="1952764"/>
                </a:lnTo>
                <a:lnTo>
                  <a:pt x="6821886" y="1950159"/>
                </a:lnTo>
                <a:lnTo>
                  <a:pt x="6813424" y="1947554"/>
                </a:lnTo>
                <a:lnTo>
                  <a:pt x="6805613" y="1944950"/>
                </a:lnTo>
                <a:lnTo>
                  <a:pt x="6803660" y="1942345"/>
                </a:lnTo>
                <a:lnTo>
                  <a:pt x="6802358" y="1937787"/>
                </a:lnTo>
                <a:lnTo>
                  <a:pt x="6802358" y="1935183"/>
                </a:lnTo>
                <a:lnTo>
                  <a:pt x="6802358" y="1933229"/>
                </a:lnTo>
                <a:lnTo>
                  <a:pt x="6802358" y="1931276"/>
                </a:lnTo>
                <a:lnTo>
                  <a:pt x="6803009" y="1929974"/>
                </a:lnTo>
                <a:lnTo>
                  <a:pt x="6803660" y="1928020"/>
                </a:lnTo>
                <a:lnTo>
                  <a:pt x="6804962" y="1926718"/>
                </a:lnTo>
                <a:lnTo>
                  <a:pt x="6806264" y="1926067"/>
                </a:lnTo>
                <a:lnTo>
                  <a:pt x="6808867" y="1925416"/>
                </a:lnTo>
                <a:lnTo>
                  <a:pt x="6812773" y="1924114"/>
                </a:lnTo>
                <a:lnTo>
                  <a:pt x="6816028" y="1922160"/>
                </a:lnTo>
                <a:lnTo>
                  <a:pt x="6823188" y="1922811"/>
                </a:lnTo>
                <a:lnTo>
                  <a:pt x="6830348" y="1923462"/>
                </a:lnTo>
                <a:lnTo>
                  <a:pt x="6833603" y="1923462"/>
                </a:lnTo>
                <a:lnTo>
                  <a:pt x="6836858" y="1923462"/>
                </a:lnTo>
                <a:lnTo>
                  <a:pt x="6839462" y="1922811"/>
                </a:lnTo>
                <a:lnTo>
                  <a:pt x="6842065" y="1922160"/>
                </a:lnTo>
                <a:lnTo>
                  <a:pt x="6844669" y="1919556"/>
                </a:lnTo>
                <a:lnTo>
                  <a:pt x="6847924" y="1915649"/>
                </a:lnTo>
                <a:lnTo>
                  <a:pt x="6850528" y="1911742"/>
                </a:lnTo>
                <a:lnTo>
                  <a:pt x="6853131" y="1907835"/>
                </a:lnTo>
                <a:lnTo>
                  <a:pt x="6856386" y="1903277"/>
                </a:lnTo>
                <a:lnTo>
                  <a:pt x="6858990" y="1899370"/>
                </a:lnTo>
                <a:lnTo>
                  <a:pt x="6862245" y="1896115"/>
                </a:lnTo>
                <a:lnTo>
                  <a:pt x="6864848" y="1893510"/>
                </a:lnTo>
                <a:lnTo>
                  <a:pt x="6870056" y="1889603"/>
                </a:lnTo>
                <a:lnTo>
                  <a:pt x="6877867" y="1885045"/>
                </a:lnTo>
                <a:lnTo>
                  <a:pt x="6885678" y="1881138"/>
                </a:lnTo>
                <a:lnTo>
                  <a:pt x="6892839" y="1878534"/>
                </a:lnTo>
                <a:lnTo>
                  <a:pt x="6896094" y="1877883"/>
                </a:lnTo>
                <a:lnTo>
                  <a:pt x="6899999" y="1877883"/>
                </a:lnTo>
                <a:lnTo>
                  <a:pt x="6904556" y="1877883"/>
                </a:lnTo>
                <a:lnTo>
                  <a:pt x="6909763" y="1878534"/>
                </a:lnTo>
                <a:lnTo>
                  <a:pt x="6919527" y="1880487"/>
                </a:lnTo>
                <a:lnTo>
                  <a:pt x="6928641" y="1881138"/>
                </a:lnTo>
                <a:lnTo>
                  <a:pt x="6935150" y="1882441"/>
                </a:lnTo>
                <a:lnTo>
                  <a:pt x="6942961" y="1883092"/>
                </a:lnTo>
                <a:lnTo>
                  <a:pt x="6950773" y="1883743"/>
                </a:lnTo>
                <a:lnTo>
                  <a:pt x="6957282" y="1883743"/>
                </a:lnTo>
                <a:lnTo>
                  <a:pt x="6965744" y="1878534"/>
                </a:lnTo>
                <a:lnTo>
                  <a:pt x="6974857" y="1873325"/>
                </a:lnTo>
                <a:lnTo>
                  <a:pt x="6981367" y="1872022"/>
                </a:lnTo>
                <a:lnTo>
                  <a:pt x="6988527" y="1871371"/>
                </a:lnTo>
                <a:lnTo>
                  <a:pt x="6996338" y="1870720"/>
                </a:lnTo>
                <a:lnTo>
                  <a:pt x="7002848" y="1870720"/>
                </a:lnTo>
                <a:lnTo>
                  <a:pt x="7007404" y="1872022"/>
                </a:lnTo>
                <a:lnTo>
                  <a:pt x="7013263" y="1873325"/>
                </a:lnTo>
                <a:lnTo>
                  <a:pt x="7015867" y="1874627"/>
                </a:lnTo>
                <a:lnTo>
                  <a:pt x="7018470" y="1875278"/>
                </a:lnTo>
                <a:lnTo>
                  <a:pt x="7021074" y="1876580"/>
                </a:lnTo>
                <a:lnTo>
                  <a:pt x="7023027" y="1878534"/>
                </a:lnTo>
                <a:lnTo>
                  <a:pt x="7023027" y="1883743"/>
                </a:lnTo>
                <a:lnTo>
                  <a:pt x="7023027" y="1888301"/>
                </a:lnTo>
                <a:lnTo>
                  <a:pt x="7020423" y="1890254"/>
                </a:lnTo>
                <a:lnTo>
                  <a:pt x="7017169" y="1891557"/>
                </a:lnTo>
                <a:lnTo>
                  <a:pt x="7015216" y="1892208"/>
                </a:lnTo>
                <a:lnTo>
                  <a:pt x="7013914" y="1893510"/>
                </a:lnTo>
                <a:lnTo>
                  <a:pt x="7013263" y="1894812"/>
                </a:lnTo>
                <a:lnTo>
                  <a:pt x="7013263" y="1896115"/>
                </a:lnTo>
                <a:lnTo>
                  <a:pt x="7011310" y="1898719"/>
                </a:lnTo>
                <a:lnTo>
                  <a:pt x="7010659" y="1902626"/>
                </a:lnTo>
                <a:lnTo>
                  <a:pt x="7010659" y="1906533"/>
                </a:lnTo>
                <a:lnTo>
                  <a:pt x="7010659" y="1909137"/>
                </a:lnTo>
                <a:lnTo>
                  <a:pt x="7010659" y="1911091"/>
                </a:lnTo>
                <a:lnTo>
                  <a:pt x="7011961" y="1913695"/>
                </a:lnTo>
                <a:lnTo>
                  <a:pt x="7013263" y="1916300"/>
                </a:lnTo>
                <a:lnTo>
                  <a:pt x="7014565" y="1919556"/>
                </a:lnTo>
                <a:lnTo>
                  <a:pt x="7019121" y="1924114"/>
                </a:lnTo>
                <a:lnTo>
                  <a:pt x="7023027" y="1927369"/>
                </a:lnTo>
                <a:lnTo>
                  <a:pt x="7028235" y="1929974"/>
                </a:lnTo>
                <a:lnTo>
                  <a:pt x="7034744" y="1931927"/>
                </a:lnTo>
                <a:lnTo>
                  <a:pt x="7041904" y="1933881"/>
                </a:lnTo>
                <a:lnTo>
                  <a:pt x="7048414" y="1935183"/>
                </a:lnTo>
                <a:lnTo>
                  <a:pt x="7057527" y="1934532"/>
                </a:lnTo>
                <a:lnTo>
                  <a:pt x="7069244" y="1933881"/>
                </a:lnTo>
                <a:lnTo>
                  <a:pt x="7080310" y="1932578"/>
                </a:lnTo>
                <a:lnTo>
                  <a:pt x="7090074" y="1932578"/>
                </a:lnTo>
                <a:lnTo>
                  <a:pt x="7093980" y="1934532"/>
                </a:lnTo>
                <a:lnTo>
                  <a:pt x="7098536" y="1937136"/>
                </a:lnTo>
                <a:lnTo>
                  <a:pt x="7103093" y="1939090"/>
                </a:lnTo>
                <a:lnTo>
                  <a:pt x="7107649" y="1940392"/>
                </a:lnTo>
                <a:lnTo>
                  <a:pt x="7114159" y="1940392"/>
                </a:lnTo>
                <a:lnTo>
                  <a:pt x="7122621" y="1941043"/>
                </a:lnTo>
                <a:lnTo>
                  <a:pt x="7126527" y="1941043"/>
                </a:lnTo>
                <a:lnTo>
                  <a:pt x="7130432" y="1941043"/>
                </a:lnTo>
                <a:lnTo>
                  <a:pt x="7133036" y="1941043"/>
                </a:lnTo>
                <a:lnTo>
                  <a:pt x="7135640" y="1940392"/>
                </a:lnTo>
                <a:lnTo>
                  <a:pt x="7140847" y="1938439"/>
                </a:lnTo>
                <a:lnTo>
                  <a:pt x="7146055" y="1935834"/>
                </a:lnTo>
                <a:lnTo>
                  <a:pt x="7151263" y="1932578"/>
                </a:lnTo>
                <a:lnTo>
                  <a:pt x="7157121" y="1928020"/>
                </a:lnTo>
                <a:lnTo>
                  <a:pt x="7167536" y="1920207"/>
                </a:lnTo>
                <a:lnTo>
                  <a:pt x="7175998" y="1913695"/>
                </a:lnTo>
                <a:lnTo>
                  <a:pt x="7185111" y="1910440"/>
                </a:lnTo>
                <a:lnTo>
                  <a:pt x="7196828" y="1906533"/>
                </a:lnTo>
                <a:lnTo>
                  <a:pt x="7207243" y="1902626"/>
                </a:lnTo>
                <a:lnTo>
                  <a:pt x="7215055" y="1898719"/>
                </a:lnTo>
                <a:lnTo>
                  <a:pt x="7219611" y="1898068"/>
                </a:lnTo>
                <a:lnTo>
                  <a:pt x="7226121" y="1896766"/>
                </a:lnTo>
                <a:lnTo>
                  <a:pt x="7229375" y="1895463"/>
                </a:lnTo>
                <a:lnTo>
                  <a:pt x="7231979" y="1894161"/>
                </a:lnTo>
                <a:lnTo>
                  <a:pt x="7233932" y="1892859"/>
                </a:lnTo>
                <a:lnTo>
                  <a:pt x="7235234" y="1890905"/>
                </a:lnTo>
                <a:lnTo>
                  <a:pt x="7237187" y="1889603"/>
                </a:lnTo>
                <a:lnTo>
                  <a:pt x="7237838" y="1887650"/>
                </a:lnTo>
                <a:lnTo>
                  <a:pt x="7238489" y="1885045"/>
                </a:lnTo>
                <a:lnTo>
                  <a:pt x="7238489" y="1881790"/>
                </a:lnTo>
                <a:lnTo>
                  <a:pt x="7238489" y="1875929"/>
                </a:lnTo>
                <a:lnTo>
                  <a:pt x="7237838" y="1870720"/>
                </a:lnTo>
                <a:lnTo>
                  <a:pt x="7233932" y="1865511"/>
                </a:lnTo>
                <a:lnTo>
                  <a:pt x="7230026" y="1860302"/>
                </a:lnTo>
                <a:lnTo>
                  <a:pt x="7226772" y="1859000"/>
                </a:lnTo>
                <a:lnTo>
                  <a:pt x="7221564" y="1857697"/>
                </a:lnTo>
                <a:lnTo>
                  <a:pt x="7218309" y="1857046"/>
                </a:lnTo>
                <a:lnTo>
                  <a:pt x="7215706" y="1855744"/>
                </a:lnTo>
                <a:lnTo>
                  <a:pt x="7213753" y="1854442"/>
                </a:lnTo>
                <a:lnTo>
                  <a:pt x="7212451" y="1853139"/>
                </a:lnTo>
                <a:lnTo>
                  <a:pt x="7213753" y="1846628"/>
                </a:lnTo>
                <a:lnTo>
                  <a:pt x="7215055" y="1837512"/>
                </a:lnTo>
                <a:lnTo>
                  <a:pt x="7213753" y="1831652"/>
                </a:lnTo>
                <a:lnTo>
                  <a:pt x="7212451" y="1825140"/>
                </a:lnTo>
                <a:lnTo>
                  <a:pt x="7205942" y="1822536"/>
                </a:lnTo>
                <a:lnTo>
                  <a:pt x="7200083" y="1819931"/>
                </a:lnTo>
                <a:lnTo>
                  <a:pt x="7198130" y="1816676"/>
                </a:lnTo>
                <a:lnTo>
                  <a:pt x="7196177" y="1811467"/>
                </a:lnTo>
                <a:lnTo>
                  <a:pt x="7194876" y="1806257"/>
                </a:lnTo>
                <a:lnTo>
                  <a:pt x="7194225" y="1801700"/>
                </a:lnTo>
                <a:lnTo>
                  <a:pt x="7195527" y="1798444"/>
                </a:lnTo>
                <a:lnTo>
                  <a:pt x="7197479" y="1795188"/>
                </a:lnTo>
                <a:lnTo>
                  <a:pt x="7200083" y="1791281"/>
                </a:lnTo>
                <a:lnTo>
                  <a:pt x="7202687" y="1788677"/>
                </a:lnTo>
                <a:lnTo>
                  <a:pt x="7212451" y="1788677"/>
                </a:lnTo>
                <a:lnTo>
                  <a:pt x="7220262" y="1788677"/>
                </a:lnTo>
                <a:lnTo>
                  <a:pt x="7223517" y="1783468"/>
                </a:lnTo>
                <a:lnTo>
                  <a:pt x="7226121" y="1777607"/>
                </a:lnTo>
                <a:lnTo>
                  <a:pt x="7228074" y="1774352"/>
                </a:lnTo>
                <a:lnTo>
                  <a:pt x="7229375" y="1771747"/>
                </a:lnTo>
                <a:lnTo>
                  <a:pt x="7230677" y="1769794"/>
                </a:lnTo>
                <a:lnTo>
                  <a:pt x="7232630" y="1768491"/>
                </a:lnTo>
                <a:lnTo>
                  <a:pt x="7237838" y="1766538"/>
                </a:lnTo>
                <a:lnTo>
                  <a:pt x="7244347" y="1765236"/>
                </a:lnTo>
                <a:lnTo>
                  <a:pt x="7247602" y="1764585"/>
                </a:lnTo>
                <a:lnTo>
                  <a:pt x="7250857" y="1764585"/>
                </a:lnTo>
                <a:lnTo>
                  <a:pt x="7253460" y="1765236"/>
                </a:lnTo>
                <a:lnTo>
                  <a:pt x="7255413" y="1765887"/>
                </a:lnTo>
                <a:lnTo>
                  <a:pt x="7258017" y="1767189"/>
                </a:lnTo>
                <a:lnTo>
                  <a:pt x="7260621" y="1769794"/>
                </a:lnTo>
                <a:lnTo>
                  <a:pt x="7263224" y="1773701"/>
                </a:lnTo>
                <a:lnTo>
                  <a:pt x="7265828" y="1776305"/>
                </a:lnTo>
                <a:lnTo>
                  <a:pt x="7267781" y="1778910"/>
                </a:lnTo>
                <a:lnTo>
                  <a:pt x="7271036" y="1782165"/>
                </a:lnTo>
                <a:lnTo>
                  <a:pt x="7272989" y="1783468"/>
                </a:lnTo>
                <a:lnTo>
                  <a:pt x="7274941" y="1784770"/>
                </a:lnTo>
                <a:lnTo>
                  <a:pt x="7276894" y="1786072"/>
                </a:lnTo>
                <a:lnTo>
                  <a:pt x="7278847" y="1786072"/>
                </a:lnTo>
                <a:lnTo>
                  <a:pt x="7280149" y="1786723"/>
                </a:lnTo>
                <a:lnTo>
                  <a:pt x="7281451" y="1786723"/>
                </a:lnTo>
                <a:lnTo>
                  <a:pt x="7284055" y="1785421"/>
                </a:lnTo>
                <a:lnTo>
                  <a:pt x="7286007" y="1784770"/>
                </a:lnTo>
                <a:lnTo>
                  <a:pt x="7290564" y="1782165"/>
                </a:lnTo>
                <a:lnTo>
                  <a:pt x="7293819" y="1780863"/>
                </a:lnTo>
                <a:lnTo>
                  <a:pt x="7303583" y="1784770"/>
                </a:lnTo>
                <a:lnTo>
                  <a:pt x="7311394" y="1788677"/>
                </a:lnTo>
                <a:lnTo>
                  <a:pt x="7315951" y="1786072"/>
                </a:lnTo>
                <a:lnTo>
                  <a:pt x="7318554" y="1782817"/>
                </a:lnTo>
                <a:lnTo>
                  <a:pt x="7319856" y="1780863"/>
                </a:lnTo>
                <a:lnTo>
                  <a:pt x="7321809" y="1779561"/>
                </a:lnTo>
                <a:lnTo>
                  <a:pt x="7323111" y="1778910"/>
                </a:lnTo>
                <a:lnTo>
                  <a:pt x="7325064" y="1778259"/>
                </a:lnTo>
                <a:lnTo>
                  <a:pt x="7326366" y="1778259"/>
                </a:lnTo>
                <a:lnTo>
                  <a:pt x="7327668" y="1777607"/>
                </a:lnTo>
                <a:lnTo>
                  <a:pt x="7329620" y="1778259"/>
                </a:lnTo>
                <a:lnTo>
                  <a:pt x="7331573" y="1778910"/>
                </a:lnTo>
                <a:lnTo>
                  <a:pt x="7334828" y="1780212"/>
                </a:lnTo>
                <a:lnTo>
                  <a:pt x="7337432" y="1780863"/>
                </a:lnTo>
                <a:lnTo>
                  <a:pt x="7340035" y="1780212"/>
                </a:lnTo>
                <a:lnTo>
                  <a:pt x="7342639" y="1778259"/>
                </a:lnTo>
                <a:lnTo>
                  <a:pt x="7345243" y="1775654"/>
                </a:lnTo>
                <a:lnTo>
                  <a:pt x="7347847" y="1773701"/>
                </a:lnTo>
                <a:lnTo>
                  <a:pt x="7350451" y="1764585"/>
                </a:lnTo>
                <a:lnTo>
                  <a:pt x="7353054" y="1755469"/>
                </a:lnTo>
                <a:lnTo>
                  <a:pt x="7355007" y="1750911"/>
                </a:lnTo>
                <a:lnTo>
                  <a:pt x="7356960" y="1746353"/>
                </a:lnTo>
                <a:lnTo>
                  <a:pt x="7358262" y="1743748"/>
                </a:lnTo>
                <a:lnTo>
                  <a:pt x="7359564" y="1741795"/>
                </a:lnTo>
                <a:lnTo>
                  <a:pt x="7361517" y="1741144"/>
                </a:lnTo>
                <a:lnTo>
                  <a:pt x="7362818" y="1740493"/>
                </a:lnTo>
                <a:lnTo>
                  <a:pt x="7365422" y="1739841"/>
                </a:lnTo>
                <a:lnTo>
                  <a:pt x="7368026" y="1739190"/>
                </a:lnTo>
                <a:lnTo>
                  <a:pt x="7371281" y="1739190"/>
                </a:lnTo>
                <a:lnTo>
                  <a:pt x="7374535" y="1739841"/>
                </a:lnTo>
                <a:lnTo>
                  <a:pt x="7381696" y="1741144"/>
                </a:lnTo>
                <a:lnTo>
                  <a:pt x="7388856" y="1743097"/>
                </a:lnTo>
                <a:lnTo>
                  <a:pt x="7394715" y="1748957"/>
                </a:lnTo>
                <a:lnTo>
                  <a:pt x="7402526" y="1756771"/>
                </a:lnTo>
                <a:lnTo>
                  <a:pt x="7409686" y="1765236"/>
                </a:lnTo>
                <a:lnTo>
                  <a:pt x="7416196" y="1771096"/>
                </a:lnTo>
                <a:lnTo>
                  <a:pt x="7424007" y="1774352"/>
                </a:lnTo>
                <a:lnTo>
                  <a:pt x="7434422" y="1777607"/>
                </a:lnTo>
                <a:lnTo>
                  <a:pt x="7444837" y="1780212"/>
                </a:lnTo>
                <a:lnTo>
                  <a:pt x="7452648" y="1783468"/>
                </a:lnTo>
                <a:lnTo>
                  <a:pt x="7456554" y="1788677"/>
                </a:lnTo>
                <a:lnTo>
                  <a:pt x="7461761" y="1795188"/>
                </a:lnTo>
                <a:lnTo>
                  <a:pt x="7466318" y="1801700"/>
                </a:lnTo>
                <a:lnTo>
                  <a:pt x="7470224" y="1806257"/>
                </a:lnTo>
                <a:lnTo>
                  <a:pt x="7473478" y="1811467"/>
                </a:lnTo>
                <a:lnTo>
                  <a:pt x="7478035" y="1817327"/>
                </a:lnTo>
                <a:lnTo>
                  <a:pt x="7482592" y="1823187"/>
                </a:lnTo>
                <a:lnTo>
                  <a:pt x="7485846" y="1827745"/>
                </a:lnTo>
                <a:lnTo>
                  <a:pt x="7487148" y="1830350"/>
                </a:lnTo>
                <a:lnTo>
                  <a:pt x="7489101" y="1834256"/>
                </a:lnTo>
                <a:lnTo>
                  <a:pt x="7489101" y="1836210"/>
                </a:lnTo>
                <a:lnTo>
                  <a:pt x="7489101" y="1838814"/>
                </a:lnTo>
                <a:lnTo>
                  <a:pt x="7489101" y="1840768"/>
                </a:lnTo>
                <a:lnTo>
                  <a:pt x="7488450" y="1842721"/>
                </a:lnTo>
                <a:lnTo>
                  <a:pt x="7485846" y="1847279"/>
                </a:lnTo>
                <a:lnTo>
                  <a:pt x="7483243" y="1850535"/>
                </a:lnTo>
                <a:lnTo>
                  <a:pt x="7473478" y="1851837"/>
                </a:lnTo>
                <a:lnTo>
                  <a:pt x="7465667" y="1853139"/>
                </a:lnTo>
                <a:lnTo>
                  <a:pt x="7465667" y="1855744"/>
                </a:lnTo>
                <a:lnTo>
                  <a:pt x="7465667" y="1859000"/>
                </a:lnTo>
                <a:lnTo>
                  <a:pt x="7466318" y="1860302"/>
                </a:lnTo>
                <a:lnTo>
                  <a:pt x="7466318" y="1861604"/>
                </a:lnTo>
                <a:lnTo>
                  <a:pt x="7466969" y="1862907"/>
                </a:lnTo>
                <a:lnTo>
                  <a:pt x="7468271" y="1862907"/>
                </a:lnTo>
                <a:lnTo>
                  <a:pt x="7468922" y="1864860"/>
                </a:lnTo>
                <a:lnTo>
                  <a:pt x="7470875" y="1865511"/>
                </a:lnTo>
                <a:lnTo>
                  <a:pt x="7472827" y="1866162"/>
                </a:lnTo>
                <a:lnTo>
                  <a:pt x="7474780" y="1866162"/>
                </a:lnTo>
                <a:lnTo>
                  <a:pt x="7478686" y="1866162"/>
                </a:lnTo>
                <a:lnTo>
                  <a:pt x="7483243" y="1865511"/>
                </a:lnTo>
                <a:lnTo>
                  <a:pt x="7485846" y="1865511"/>
                </a:lnTo>
                <a:lnTo>
                  <a:pt x="7489752" y="1864860"/>
                </a:lnTo>
                <a:lnTo>
                  <a:pt x="7494309" y="1864860"/>
                </a:lnTo>
                <a:lnTo>
                  <a:pt x="7498214" y="1865511"/>
                </a:lnTo>
                <a:lnTo>
                  <a:pt x="7501469" y="1866813"/>
                </a:lnTo>
                <a:lnTo>
                  <a:pt x="7505375" y="1868767"/>
                </a:lnTo>
                <a:lnTo>
                  <a:pt x="7509280" y="1872022"/>
                </a:lnTo>
                <a:lnTo>
                  <a:pt x="7513837" y="1875929"/>
                </a:lnTo>
                <a:lnTo>
                  <a:pt x="7516441" y="1878534"/>
                </a:lnTo>
                <a:lnTo>
                  <a:pt x="7519695" y="1882441"/>
                </a:lnTo>
                <a:lnTo>
                  <a:pt x="7520997" y="1885045"/>
                </a:lnTo>
                <a:lnTo>
                  <a:pt x="7522299" y="1886999"/>
                </a:lnTo>
                <a:lnTo>
                  <a:pt x="7523601" y="1888952"/>
                </a:lnTo>
                <a:lnTo>
                  <a:pt x="7523601" y="1890905"/>
                </a:lnTo>
                <a:lnTo>
                  <a:pt x="7523601" y="1894812"/>
                </a:lnTo>
                <a:lnTo>
                  <a:pt x="7522950" y="1900021"/>
                </a:lnTo>
                <a:lnTo>
                  <a:pt x="7522299" y="1902626"/>
                </a:lnTo>
                <a:lnTo>
                  <a:pt x="7521648" y="1905231"/>
                </a:lnTo>
                <a:lnTo>
                  <a:pt x="7520346" y="1907835"/>
                </a:lnTo>
                <a:lnTo>
                  <a:pt x="7519044" y="1909137"/>
                </a:lnTo>
                <a:lnTo>
                  <a:pt x="7517742" y="1909788"/>
                </a:lnTo>
                <a:lnTo>
                  <a:pt x="7515790" y="1909788"/>
                </a:lnTo>
                <a:lnTo>
                  <a:pt x="7514488" y="1909788"/>
                </a:lnTo>
                <a:lnTo>
                  <a:pt x="7512535" y="1909788"/>
                </a:lnTo>
                <a:lnTo>
                  <a:pt x="7508629" y="1909137"/>
                </a:lnTo>
                <a:lnTo>
                  <a:pt x="7506025" y="1909137"/>
                </a:lnTo>
                <a:lnTo>
                  <a:pt x="7498865" y="1909137"/>
                </a:lnTo>
                <a:lnTo>
                  <a:pt x="7493007" y="1909137"/>
                </a:lnTo>
                <a:lnTo>
                  <a:pt x="7491054" y="1909788"/>
                </a:lnTo>
                <a:lnTo>
                  <a:pt x="7488450" y="1911742"/>
                </a:lnTo>
                <a:lnTo>
                  <a:pt x="7486497" y="1914346"/>
                </a:lnTo>
                <a:lnTo>
                  <a:pt x="7485846" y="1916300"/>
                </a:lnTo>
                <a:lnTo>
                  <a:pt x="7481941" y="1926067"/>
                </a:lnTo>
                <a:lnTo>
                  <a:pt x="7480639" y="1932578"/>
                </a:lnTo>
                <a:lnTo>
                  <a:pt x="7481290" y="1936485"/>
                </a:lnTo>
                <a:lnTo>
                  <a:pt x="7481941" y="1940392"/>
                </a:lnTo>
                <a:lnTo>
                  <a:pt x="7483893" y="1943648"/>
                </a:lnTo>
                <a:lnTo>
                  <a:pt x="7485846" y="1947554"/>
                </a:lnTo>
                <a:lnTo>
                  <a:pt x="7493658" y="1952764"/>
                </a:lnTo>
                <a:lnTo>
                  <a:pt x="7500818" y="1957973"/>
                </a:lnTo>
                <a:lnTo>
                  <a:pt x="7505375" y="1958624"/>
                </a:lnTo>
                <a:lnTo>
                  <a:pt x="7509280" y="1959926"/>
                </a:lnTo>
                <a:lnTo>
                  <a:pt x="7511884" y="1960577"/>
                </a:lnTo>
                <a:lnTo>
                  <a:pt x="7513186" y="1961228"/>
                </a:lnTo>
                <a:lnTo>
                  <a:pt x="7515139" y="1961228"/>
                </a:lnTo>
                <a:lnTo>
                  <a:pt x="7516441" y="1960577"/>
                </a:lnTo>
                <a:lnTo>
                  <a:pt x="7517742" y="1959926"/>
                </a:lnTo>
                <a:lnTo>
                  <a:pt x="7519695" y="1958624"/>
                </a:lnTo>
                <a:lnTo>
                  <a:pt x="7520997" y="1957322"/>
                </a:lnTo>
                <a:lnTo>
                  <a:pt x="7520997" y="1955368"/>
                </a:lnTo>
                <a:lnTo>
                  <a:pt x="7520997" y="1951461"/>
                </a:lnTo>
                <a:lnTo>
                  <a:pt x="7520997" y="1948206"/>
                </a:lnTo>
                <a:lnTo>
                  <a:pt x="7520346" y="1944950"/>
                </a:lnTo>
                <a:lnTo>
                  <a:pt x="7519044" y="1942345"/>
                </a:lnTo>
                <a:lnTo>
                  <a:pt x="7512535" y="1940392"/>
                </a:lnTo>
                <a:lnTo>
                  <a:pt x="7508629" y="1937787"/>
                </a:lnTo>
                <a:lnTo>
                  <a:pt x="7507327" y="1935183"/>
                </a:lnTo>
                <a:lnTo>
                  <a:pt x="7506676" y="1932578"/>
                </a:lnTo>
                <a:lnTo>
                  <a:pt x="7506025" y="1929974"/>
                </a:lnTo>
                <a:lnTo>
                  <a:pt x="7506025" y="1927369"/>
                </a:lnTo>
                <a:lnTo>
                  <a:pt x="7507327" y="1926718"/>
                </a:lnTo>
                <a:lnTo>
                  <a:pt x="7509280" y="1926067"/>
                </a:lnTo>
                <a:lnTo>
                  <a:pt x="7511233" y="1926067"/>
                </a:lnTo>
                <a:lnTo>
                  <a:pt x="7513837" y="1926718"/>
                </a:lnTo>
                <a:lnTo>
                  <a:pt x="7518393" y="1926718"/>
                </a:lnTo>
                <a:lnTo>
                  <a:pt x="7520997" y="1927369"/>
                </a:lnTo>
                <a:lnTo>
                  <a:pt x="7525554" y="1927369"/>
                </a:lnTo>
                <a:lnTo>
                  <a:pt x="7529459" y="1928020"/>
                </a:lnTo>
                <a:lnTo>
                  <a:pt x="7534016" y="1929323"/>
                </a:lnTo>
                <a:lnTo>
                  <a:pt x="7538573" y="1930625"/>
                </a:lnTo>
                <a:lnTo>
                  <a:pt x="7542478" y="1931927"/>
                </a:lnTo>
                <a:lnTo>
                  <a:pt x="7546384" y="1933881"/>
                </a:lnTo>
                <a:lnTo>
                  <a:pt x="7549639" y="1935834"/>
                </a:lnTo>
                <a:lnTo>
                  <a:pt x="7551591" y="1937787"/>
                </a:lnTo>
                <a:lnTo>
                  <a:pt x="7553544" y="1939090"/>
                </a:lnTo>
                <a:lnTo>
                  <a:pt x="7554846" y="1940392"/>
                </a:lnTo>
                <a:lnTo>
                  <a:pt x="7556148" y="1942997"/>
                </a:lnTo>
                <a:lnTo>
                  <a:pt x="7557450" y="1945601"/>
                </a:lnTo>
                <a:lnTo>
                  <a:pt x="7558752" y="1950810"/>
                </a:lnTo>
                <a:lnTo>
                  <a:pt x="7559403" y="1955368"/>
                </a:lnTo>
                <a:lnTo>
                  <a:pt x="7556799" y="1962531"/>
                </a:lnTo>
                <a:lnTo>
                  <a:pt x="7554195" y="1968391"/>
                </a:lnTo>
                <a:lnTo>
                  <a:pt x="7552893" y="1972298"/>
                </a:lnTo>
                <a:lnTo>
                  <a:pt x="7552242" y="1976856"/>
                </a:lnTo>
                <a:lnTo>
                  <a:pt x="7551591" y="1980763"/>
                </a:lnTo>
                <a:lnTo>
                  <a:pt x="7551591" y="1983367"/>
                </a:lnTo>
                <a:lnTo>
                  <a:pt x="7552242" y="1987925"/>
                </a:lnTo>
                <a:lnTo>
                  <a:pt x="7553544" y="1993134"/>
                </a:lnTo>
                <a:lnTo>
                  <a:pt x="7554846" y="1997692"/>
                </a:lnTo>
                <a:lnTo>
                  <a:pt x="7556799" y="2000948"/>
                </a:lnTo>
                <a:lnTo>
                  <a:pt x="7560054" y="2004204"/>
                </a:lnTo>
                <a:lnTo>
                  <a:pt x="7565261" y="2007459"/>
                </a:lnTo>
                <a:lnTo>
                  <a:pt x="7570469" y="2010715"/>
                </a:lnTo>
                <a:lnTo>
                  <a:pt x="7575676" y="2013319"/>
                </a:lnTo>
                <a:lnTo>
                  <a:pt x="7586742" y="2019180"/>
                </a:lnTo>
                <a:lnTo>
                  <a:pt x="7595855" y="2024389"/>
                </a:lnTo>
                <a:lnTo>
                  <a:pt x="7602365" y="2026342"/>
                </a:lnTo>
                <a:lnTo>
                  <a:pt x="7609525" y="2028947"/>
                </a:lnTo>
                <a:lnTo>
                  <a:pt x="7612780" y="2030249"/>
                </a:lnTo>
                <a:lnTo>
                  <a:pt x="7616035" y="2031551"/>
                </a:lnTo>
                <a:lnTo>
                  <a:pt x="7618638" y="2032854"/>
                </a:lnTo>
                <a:lnTo>
                  <a:pt x="7621242" y="2034807"/>
                </a:lnTo>
                <a:lnTo>
                  <a:pt x="7625799" y="2038063"/>
                </a:lnTo>
                <a:lnTo>
                  <a:pt x="7631006" y="2042621"/>
                </a:lnTo>
                <a:lnTo>
                  <a:pt x="7636865" y="2047179"/>
                </a:lnTo>
                <a:lnTo>
                  <a:pt x="7641421" y="2050434"/>
                </a:lnTo>
                <a:lnTo>
                  <a:pt x="7645978" y="2050434"/>
                </a:lnTo>
                <a:lnTo>
                  <a:pt x="7651185" y="2051085"/>
                </a:lnTo>
                <a:lnTo>
                  <a:pt x="7653789" y="2051085"/>
                </a:lnTo>
                <a:lnTo>
                  <a:pt x="7656393" y="2051085"/>
                </a:lnTo>
                <a:lnTo>
                  <a:pt x="7657695" y="2051085"/>
                </a:lnTo>
                <a:lnTo>
                  <a:pt x="7658997" y="2050434"/>
                </a:lnTo>
                <a:lnTo>
                  <a:pt x="7658997" y="2043923"/>
                </a:lnTo>
                <a:lnTo>
                  <a:pt x="7658997" y="2037412"/>
                </a:lnTo>
                <a:lnTo>
                  <a:pt x="7661601" y="2036109"/>
                </a:lnTo>
                <a:lnTo>
                  <a:pt x="7665506" y="2035458"/>
                </a:lnTo>
                <a:lnTo>
                  <a:pt x="7669412" y="2034807"/>
                </a:lnTo>
                <a:lnTo>
                  <a:pt x="7672015" y="2034807"/>
                </a:lnTo>
                <a:lnTo>
                  <a:pt x="7674619" y="2042621"/>
                </a:lnTo>
                <a:lnTo>
                  <a:pt x="7677223" y="2050434"/>
                </a:lnTo>
                <a:lnTo>
                  <a:pt x="7679827" y="2051737"/>
                </a:lnTo>
                <a:lnTo>
                  <a:pt x="7683733" y="2053690"/>
                </a:lnTo>
                <a:lnTo>
                  <a:pt x="7688289" y="2054992"/>
                </a:lnTo>
                <a:lnTo>
                  <a:pt x="7692846" y="2054992"/>
                </a:lnTo>
                <a:lnTo>
                  <a:pt x="7697402" y="2054341"/>
                </a:lnTo>
                <a:lnTo>
                  <a:pt x="7701308" y="2052388"/>
                </a:lnTo>
                <a:lnTo>
                  <a:pt x="7705213" y="2049783"/>
                </a:lnTo>
                <a:lnTo>
                  <a:pt x="7707817" y="2047830"/>
                </a:lnTo>
                <a:lnTo>
                  <a:pt x="7708468" y="2044574"/>
                </a:lnTo>
                <a:lnTo>
                  <a:pt x="7708468" y="2041318"/>
                </a:lnTo>
                <a:lnTo>
                  <a:pt x="7707817" y="2037412"/>
                </a:lnTo>
                <a:lnTo>
                  <a:pt x="7707166" y="2034156"/>
                </a:lnTo>
                <a:lnTo>
                  <a:pt x="7705865" y="2030249"/>
                </a:lnTo>
                <a:lnTo>
                  <a:pt x="7703912" y="2026993"/>
                </a:lnTo>
                <a:lnTo>
                  <a:pt x="7702610" y="2024389"/>
                </a:lnTo>
                <a:lnTo>
                  <a:pt x="7700657" y="2021784"/>
                </a:lnTo>
                <a:lnTo>
                  <a:pt x="7700006" y="2018529"/>
                </a:lnTo>
                <a:lnTo>
                  <a:pt x="7698704" y="2015924"/>
                </a:lnTo>
                <a:lnTo>
                  <a:pt x="7697402" y="2013319"/>
                </a:lnTo>
                <a:lnTo>
                  <a:pt x="7695449" y="2010064"/>
                </a:lnTo>
                <a:lnTo>
                  <a:pt x="7693497" y="2008110"/>
                </a:lnTo>
                <a:lnTo>
                  <a:pt x="7692195" y="2005506"/>
                </a:lnTo>
                <a:lnTo>
                  <a:pt x="7690893" y="2002901"/>
                </a:lnTo>
                <a:lnTo>
                  <a:pt x="7690242" y="2000948"/>
                </a:lnTo>
                <a:lnTo>
                  <a:pt x="7687638" y="1994436"/>
                </a:lnTo>
                <a:lnTo>
                  <a:pt x="7685034" y="1987274"/>
                </a:lnTo>
                <a:lnTo>
                  <a:pt x="7684383" y="1983367"/>
                </a:lnTo>
                <a:lnTo>
                  <a:pt x="7683733" y="1979460"/>
                </a:lnTo>
                <a:lnTo>
                  <a:pt x="7683733" y="1976205"/>
                </a:lnTo>
                <a:lnTo>
                  <a:pt x="7684383" y="1972949"/>
                </a:lnTo>
                <a:lnTo>
                  <a:pt x="7690242" y="1970344"/>
                </a:lnTo>
                <a:lnTo>
                  <a:pt x="7695449" y="1968391"/>
                </a:lnTo>
                <a:lnTo>
                  <a:pt x="7696100" y="1965786"/>
                </a:lnTo>
                <a:lnTo>
                  <a:pt x="7696751" y="1963182"/>
                </a:lnTo>
                <a:lnTo>
                  <a:pt x="7696751" y="1960577"/>
                </a:lnTo>
                <a:lnTo>
                  <a:pt x="7696100" y="1957973"/>
                </a:lnTo>
                <a:lnTo>
                  <a:pt x="7694799" y="1952112"/>
                </a:lnTo>
                <a:lnTo>
                  <a:pt x="7692846" y="1947554"/>
                </a:lnTo>
                <a:lnTo>
                  <a:pt x="7692846" y="1944950"/>
                </a:lnTo>
                <a:lnTo>
                  <a:pt x="7691544" y="1941694"/>
                </a:lnTo>
                <a:lnTo>
                  <a:pt x="7690242" y="1938439"/>
                </a:lnTo>
                <a:lnTo>
                  <a:pt x="7688289" y="1935183"/>
                </a:lnTo>
                <a:lnTo>
                  <a:pt x="7684383" y="1928671"/>
                </a:lnTo>
                <a:lnTo>
                  <a:pt x="7681780" y="1922160"/>
                </a:lnTo>
                <a:lnTo>
                  <a:pt x="7679827" y="1916951"/>
                </a:lnTo>
                <a:lnTo>
                  <a:pt x="7677223" y="1910440"/>
                </a:lnTo>
                <a:lnTo>
                  <a:pt x="7673968" y="1903928"/>
                </a:lnTo>
                <a:lnTo>
                  <a:pt x="7672015" y="1898719"/>
                </a:lnTo>
                <a:lnTo>
                  <a:pt x="7671365" y="1892859"/>
                </a:lnTo>
                <a:lnTo>
                  <a:pt x="7670714" y="1886347"/>
                </a:lnTo>
                <a:lnTo>
                  <a:pt x="7670714" y="1879185"/>
                </a:lnTo>
                <a:lnTo>
                  <a:pt x="7672015" y="1873325"/>
                </a:lnTo>
                <a:lnTo>
                  <a:pt x="7672667" y="1870720"/>
                </a:lnTo>
                <a:lnTo>
                  <a:pt x="7674619" y="1867464"/>
                </a:lnTo>
                <a:lnTo>
                  <a:pt x="7677223" y="1864209"/>
                </a:lnTo>
                <a:lnTo>
                  <a:pt x="7679176" y="1862907"/>
                </a:lnTo>
                <a:lnTo>
                  <a:pt x="7683733" y="1864209"/>
                </a:lnTo>
                <a:lnTo>
                  <a:pt x="7688289" y="1866162"/>
                </a:lnTo>
                <a:lnTo>
                  <a:pt x="7692846" y="1868767"/>
                </a:lnTo>
                <a:lnTo>
                  <a:pt x="7695449" y="1870720"/>
                </a:lnTo>
                <a:lnTo>
                  <a:pt x="7699355" y="1875929"/>
                </a:lnTo>
                <a:lnTo>
                  <a:pt x="7703261" y="1883092"/>
                </a:lnTo>
                <a:lnTo>
                  <a:pt x="7705213" y="1886347"/>
                </a:lnTo>
                <a:lnTo>
                  <a:pt x="7706515" y="1889603"/>
                </a:lnTo>
                <a:lnTo>
                  <a:pt x="7708468" y="1892208"/>
                </a:lnTo>
                <a:lnTo>
                  <a:pt x="7710421" y="1893510"/>
                </a:lnTo>
                <a:lnTo>
                  <a:pt x="7714978" y="1896766"/>
                </a:lnTo>
                <a:lnTo>
                  <a:pt x="7720836" y="1900021"/>
                </a:lnTo>
                <a:lnTo>
                  <a:pt x="7726695" y="1901975"/>
                </a:lnTo>
                <a:lnTo>
                  <a:pt x="7731251" y="1903928"/>
                </a:lnTo>
                <a:lnTo>
                  <a:pt x="7737761" y="1903928"/>
                </a:lnTo>
                <a:lnTo>
                  <a:pt x="7744921" y="1903928"/>
                </a:lnTo>
                <a:lnTo>
                  <a:pt x="7752081" y="1903928"/>
                </a:lnTo>
                <a:lnTo>
                  <a:pt x="7758591" y="1903928"/>
                </a:lnTo>
                <a:lnTo>
                  <a:pt x="7763798" y="1902626"/>
                </a:lnTo>
                <a:lnTo>
                  <a:pt x="7770959" y="1901324"/>
                </a:lnTo>
                <a:lnTo>
                  <a:pt x="7778119" y="1900021"/>
                </a:lnTo>
                <a:lnTo>
                  <a:pt x="7784628" y="1898719"/>
                </a:lnTo>
                <a:lnTo>
                  <a:pt x="7789185" y="1893510"/>
                </a:lnTo>
                <a:lnTo>
                  <a:pt x="7794393" y="1886347"/>
                </a:lnTo>
                <a:lnTo>
                  <a:pt x="7795694" y="1878534"/>
                </a:lnTo>
                <a:lnTo>
                  <a:pt x="7795694" y="1869418"/>
                </a:lnTo>
                <a:lnTo>
                  <a:pt x="7795694" y="1860302"/>
                </a:lnTo>
                <a:lnTo>
                  <a:pt x="7796996" y="1853139"/>
                </a:lnTo>
                <a:lnTo>
                  <a:pt x="7800251" y="1846628"/>
                </a:lnTo>
                <a:lnTo>
                  <a:pt x="7804807" y="1839466"/>
                </a:lnTo>
                <a:lnTo>
                  <a:pt x="7810015" y="1832303"/>
                </a:lnTo>
                <a:lnTo>
                  <a:pt x="7815223" y="1827745"/>
                </a:lnTo>
                <a:lnTo>
                  <a:pt x="7817175" y="1825792"/>
                </a:lnTo>
                <a:lnTo>
                  <a:pt x="7819128" y="1823187"/>
                </a:lnTo>
                <a:lnTo>
                  <a:pt x="7821732" y="1821234"/>
                </a:lnTo>
                <a:lnTo>
                  <a:pt x="7824987" y="1819280"/>
                </a:lnTo>
                <a:lnTo>
                  <a:pt x="7827591" y="1817327"/>
                </a:lnTo>
                <a:lnTo>
                  <a:pt x="7830845" y="1816025"/>
                </a:lnTo>
                <a:lnTo>
                  <a:pt x="7833449" y="1814722"/>
                </a:lnTo>
                <a:lnTo>
                  <a:pt x="7836053" y="1814071"/>
                </a:lnTo>
                <a:lnTo>
                  <a:pt x="7838005" y="1813420"/>
                </a:lnTo>
                <a:lnTo>
                  <a:pt x="7839958" y="1813420"/>
                </a:lnTo>
                <a:lnTo>
                  <a:pt x="7842562" y="1813420"/>
                </a:lnTo>
                <a:lnTo>
                  <a:pt x="7844515" y="1813420"/>
                </a:lnTo>
                <a:lnTo>
                  <a:pt x="7848421" y="1814722"/>
                </a:lnTo>
                <a:lnTo>
                  <a:pt x="7851024" y="1817327"/>
                </a:lnTo>
                <a:lnTo>
                  <a:pt x="7854930" y="1819931"/>
                </a:lnTo>
                <a:lnTo>
                  <a:pt x="7858836" y="1821885"/>
                </a:lnTo>
                <a:lnTo>
                  <a:pt x="7862741" y="1824489"/>
                </a:lnTo>
                <a:lnTo>
                  <a:pt x="7865996" y="1825140"/>
                </a:lnTo>
                <a:lnTo>
                  <a:pt x="7871855" y="1826443"/>
                </a:lnTo>
                <a:lnTo>
                  <a:pt x="7879015" y="1827094"/>
                </a:lnTo>
                <a:lnTo>
                  <a:pt x="7887477" y="1827745"/>
                </a:lnTo>
                <a:lnTo>
                  <a:pt x="7893987" y="1827745"/>
                </a:lnTo>
                <a:lnTo>
                  <a:pt x="7899194" y="1830350"/>
                </a:lnTo>
                <a:lnTo>
                  <a:pt x="7905703" y="1834908"/>
                </a:lnTo>
                <a:lnTo>
                  <a:pt x="7912213" y="1839466"/>
                </a:lnTo>
                <a:lnTo>
                  <a:pt x="7917420" y="1842721"/>
                </a:lnTo>
                <a:lnTo>
                  <a:pt x="7921326" y="1843372"/>
                </a:lnTo>
                <a:lnTo>
                  <a:pt x="7925883" y="1844024"/>
                </a:lnTo>
                <a:lnTo>
                  <a:pt x="7930439" y="1844024"/>
                </a:lnTo>
                <a:lnTo>
                  <a:pt x="7934996" y="1842721"/>
                </a:lnTo>
                <a:lnTo>
                  <a:pt x="7940203" y="1842070"/>
                </a:lnTo>
                <a:lnTo>
                  <a:pt x="7945411" y="1841419"/>
                </a:lnTo>
                <a:lnTo>
                  <a:pt x="7950618" y="1839466"/>
                </a:lnTo>
                <a:lnTo>
                  <a:pt x="7953222" y="1837512"/>
                </a:lnTo>
                <a:lnTo>
                  <a:pt x="7957128" y="1832954"/>
                </a:lnTo>
                <a:lnTo>
                  <a:pt x="7960383" y="1827745"/>
                </a:lnTo>
                <a:lnTo>
                  <a:pt x="7962986" y="1821885"/>
                </a:lnTo>
                <a:lnTo>
                  <a:pt x="7963637" y="1817327"/>
                </a:lnTo>
                <a:lnTo>
                  <a:pt x="7962335" y="1814071"/>
                </a:lnTo>
                <a:lnTo>
                  <a:pt x="7958430" y="1808862"/>
                </a:lnTo>
                <a:lnTo>
                  <a:pt x="7958430" y="1808211"/>
                </a:lnTo>
                <a:lnTo>
                  <a:pt x="7957128" y="1807560"/>
                </a:lnTo>
                <a:lnTo>
                  <a:pt x="7955826" y="1807560"/>
                </a:lnTo>
                <a:lnTo>
                  <a:pt x="7954524" y="1806909"/>
                </a:lnTo>
                <a:lnTo>
                  <a:pt x="7951269" y="1807560"/>
                </a:lnTo>
                <a:lnTo>
                  <a:pt x="7948015" y="1808862"/>
                </a:lnTo>
                <a:lnTo>
                  <a:pt x="7949317" y="1814071"/>
                </a:lnTo>
                <a:lnTo>
                  <a:pt x="7951269" y="1819931"/>
                </a:lnTo>
                <a:lnTo>
                  <a:pt x="7948015" y="1821234"/>
                </a:lnTo>
                <a:lnTo>
                  <a:pt x="7943458" y="1821885"/>
                </a:lnTo>
                <a:lnTo>
                  <a:pt x="7938251" y="1821234"/>
                </a:lnTo>
                <a:lnTo>
                  <a:pt x="7934996" y="1819931"/>
                </a:lnTo>
                <a:lnTo>
                  <a:pt x="7933043" y="1818629"/>
                </a:lnTo>
                <a:lnTo>
                  <a:pt x="7931741" y="1817327"/>
                </a:lnTo>
                <a:lnTo>
                  <a:pt x="7930439" y="1814722"/>
                </a:lnTo>
                <a:lnTo>
                  <a:pt x="7929137" y="1812769"/>
                </a:lnTo>
                <a:lnTo>
                  <a:pt x="7927835" y="1808211"/>
                </a:lnTo>
                <a:lnTo>
                  <a:pt x="7927185" y="1804304"/>
                </a:lnTo>
                <a:lnTo>
                  <a:pt x="7925232" y="1801048"/>
                </a:lnTo>
                <a:lnTo>
                  <a:pt x="7923930" y="1795839"/>
                </a:lnTo>
                <a:lnTo>
                  <a:pt x="7922628" y="1789979"/>
                </a:lnTo>
                <a:lnTo>
                  <a:pt x="7922628" y="1783468"/>
                </a:lnTo>
                <a:lnTo>
                  <a:pt x="7922628" y="1778910"/>
                </a:lnTo>
                <a:lnTo>
                  <a:pt x="7923930" y="1773701"/>
                </a:lnTo>
                <a:lnTo>
                  <a:pt x="7926533" y="1767840"/>
                </a:lnTo>
                <a:lnTo>
                  <a:pt x="7929788" y="1763282"/>
                </a:lnTo>
                <a:lnTo>
                  <a:pt x="7932392" y="1763933"/>
                </a:lnTo>
                <a:lnTo>
                  <a:pt x="7936298" y="1764585"/>
                </a:lnTo>
                <a:lnTo>
                  <a:pt x="7941505" y="1764585"/>
                </a:lnTo>
                <a:lnTo>
                  <a:pt x="7945411" y="1763282"/>
                </a:lnTo>
                <a:lnTo>
                  <a:pt x="7951269" y="1759376"/>
                </a:lnTo>
                <a:lnTo>
                  <a:pt x="7958430" y="1755469"/>
                </a:lnTo>
                <a:lnTo>
                  <a:pt x="7963637" y="1758073"/>
                </a:lnTo>
                <a:lnTo>
                  <a:pt x="7968845" y="1760678"/>
                </a:lnTo>
                <a:lnTo>
                  <a:pt x="7972750" y="1767189"/>
                </a:lnTo>
                <a:lnTo>
                  <a:pt x="7976005" y="1773701"/>
                </a:lnTo>
                <a:lnTo>
                  <a:pt x="7982515" y="1772398"/>
                </a:lnTo>
                <a:lnTo>
                  <a:pt x="7989024" y="1771096"/>
                </a:lnTo>
                <a:lnTo>
                  <a:pt x="7990977" y="1768491"/>
                </a:lnTo>
                <a:lnTo>
                  <a:pt x="7992279" y="1764585"/>
                </a:lnTo>
                <a:lnTo>
                  <a:pt x="7992929" y="1762631"/>
                </a:lnTo>
                <a:lnTo>
                  <a:pt x="7992929" y="1760678"/>
                </a:lnTo>
                <a:lnTo>
                  <a:pt x="7992279" y="1759376"/>
                </a:lnTo>
                <a:lnTo>
                  <a:pt x="7991628" y="1758073"/>
                </a:lnTo>
                <a:lnTo>
                  <a:pt x="7989024" y="1749608"/>
                </a:lnTo>
                <a:lnTo>
                  <a:pt x="7986420" y="1743097"/>
                </a:lnTo>
                <a:lnTo>
                  <a:pt x="7981863" y="1736586"/>
                </a:lnTo>
                <a:lnTo>
                  <a:pt x="7977307" y="1730725"/>
                </a:lnTo>
                <a:lnTo>
                  <a:pt x="7972750" y="1724865"/>
                </a:lnTo>
                <a:lnTo>
                  <a:pt x="7968845" y="1720307"/>
                </a:lnTo>
                <a:lnTo>
                  <a:pt x="7963637" y="1715098"/>
                </a:lnTo>
                <a:lnTo>
                  <a:pt x="7958430" y="1709238"/>
                </a:lnTo>
                <a:lnTo>
                  <a:pt x="7955826" y="1708587"/>
                </a:lnTo>
                <a:lnTo>
                  <a:pt x="7952571" y="1707936"/>
                </a:lnTo>
                <a:lnTo>
                  <a:pt x="7949317" y="1705982"/>
                </a:lnTo>
                <a:lnTo>
                  <a:pt x="7948015" y="1704029"/>
                </a:lnTo>
                <a:lnTo>
                  <a:pt x="7947364" y="1702075"/>
                </a:lnTo>
                <a:lnTo>
                  <a:pt x="7947364" y="1698820"/>
                </a:lnTo>
                <a:lnTo>
                  <a:pt x="7948015" y="1696215"/>
                </a:lnTo>
                <a:lnTo>
                  <a:pt x="7948015" y="1694262"/>
                </a:lnTo>
                <a:lnTo>
                  <a:pt x="7951920" y="1688401"/>
                </a:lnTo>
                <a:lnTo>
                  <a:pt x="7955826" y="1681239"/>
                </a:lnTo>
                <a:lnTo>
                  <a:pt x="7957779" y="1677983"/>
                </a:lnTo>
                <a:lnTo>
                  <a:pt x="7959731" y="1672123"/>
                </a:lnTo>
                <a:lnTo>
                  <a:pt x="7960383" y="1666914"/>
                </a:lnTo>
                <a:lnTo>
                  <a:pt x="7961033" y="1663658"/>
                </a:lnTo>
                <a:lnTo>
                  <a:pt x="7959081" y="1659751"/>
                </a:lnTo>
                <a:lnTo>
                  <a:pt x="7955826" y="1656496"/>
                </a:lnTo>
                <a:lnTo>
                  <a:pt x="7953222" y="1653891"/>
                </a:lnTo>
                <a:lnTo>
                  <a:pt x="7951269" y="1653240"/>
                </a:lnTo>
                <a:lnTo>
                  <a:pt x="7948665" y="1653240"/>
                </a:lnTo>
                <a:lnTo>
                  <a:pt x="7945411" y="1652589"/>
                </a:lnTo>
                <a:lnTo>
                  <a:pt x="7942807" y="1651938"/>
                </a:lnTo>
                <a:lnTo>
                  <a:pt x="7940854" y="1653240"/>
                </a:lnTo>
                <a:lnTo>
                  <a:pt x="7934996" y="1655845"/>
                </a:lnTo>
                <a:lnTo>
                  <a:pt x="7933694" y="1664309"/>
                </a:lnTo>
                <a:lnTo>
                  <a:pt x="7932392" y="1670821"/>
                </a:lnTo>
                <a:lnTo>
                  <a:pt x="7931741" y="1674728"/>
                </a:lnTo>
                <a:lnTo>
                  <a:pt x="7929788" y="1678634"/>
                </a:lnTo>
                <a:lnTo>
                  <a:pt x="7927185" y="1681239"/>
                </a:lnTo>
                <a:lnTo>
                  <a:pt x="7924581" y="1683843"/>
                </a:lnTo>
                <a:lnTo>
                  <a:pt x="7921326" y="1683843"/>
                </a:lnTo>
                <a:lnTo>
                  <a:pt x="7917420" y="1683192"/>
                </a:lnTo>
                <a:lnTo>
                  <a:pt x="7914817" y="1682541"/>
                </a:lnTo>
                <a:lnTo>
                  <a:pt x="7912213" y="1681239"/>
                </a:lnTo>
                <a:lnTo>
                  <a:pt x="7909609" y="1680588"/>
                </a:lnTo>
                <a:lnTo>
                  <a:pt x="7905703" y="1677983"/>
                </a:lnTo>
                <a:lnTo>
                  <a:pt x="7904401" y="1676681"/>
                </a:lnTo>
                <a:lnTo>
                  <a:pt x="7903100" y="1674728"/>
                </a:lnTo>
                <a:lnTo>
                  <a:pt x="7902449" y="1672774"/>
                </a:lnTo>
                <a:lnTo>
                  <a:pt x="7901798" y="1670821"/>
                </a:lnTo>
                <a:lnTo>
                  <a:pt x="7901798" y="1668867"/>
                </a:lnTo>
                <a:lnTo>
                  <a:pt x="7902449" y="1666263"/>
                </a:lnTo>
                <a:lnTo>
                  <a:pt x="7903100" y="1663007"/>
                </a:lnTo>
                <a:lnTo>
                  <a:pt x="7904401" y="1661054"/>
                </a:lnTo>
                <a:lnTo>
                  <a:pt x="7909609" y="1657147"/>
                </a:lnTo>
                <a:lnTo>
                  <a:pt x="7914817" y="1653240"/>
                </a:lnTo>
                <a:lnTo>
                  <a:pt x="7914817" y="1651938"/>
                </a:lnTo>
                <a:lnTo>
                  <a:pt x="7915467" y="1649333"/>
                </a:lnTo>
                <a:lnTo>
                  <a:pt x="7916119" y="1646077"/>
                </a:lnTo>
                <a:lnTo>
                  <a:pt x="7914817" y="1643473"/>
                </a:lnTo>
                <a:lnTo>
                  <a:pt x="7914166" y="1641519"/>
                </a:lnTo>
                <a:lnTo>
                  <a:pt x="7912864" y="1639566"/>
                </a:lnTo>
                <a:lnTo>
                  <a:pt x="7911562" y="1637613"/>
                </a:lnTo>
                <a:lnTo>
                  <a:pt x="7909609" y="1635659"/>
                </a:lnTo>
                <a:lnTo>
                  <a:pt x="7910260" y="1632404"/>
                </a:lnTo>
                <a:lnTo>
                  <a:pt x="7912213" y="1627846"/>
                </a:lnTo>
                <a:lnTo>
                  <a:pt x="7914817" y="1623288"/>
                </a:lnTo>
                <a:lnTo>
                  <a:pt x="7917420" y="1620032"/>
                </a:lnTo>
                <a:lnTo>
                  <a:pt x="7919373" y="1616125"/>
                </a:lnTo>
                <a:lnTo>
                  <a:pt x="7922628" y="1611567"/>
                </a:lnTo>
                <a:lnTo>
                  <a:pt x="7925883" y="1607009"/>
                </a:lnTo>
                <a:lnTo>
                  <a:pt x="7929788" y="1604405"/>
                </a:lnTo>
                <a:lnTo>
                  <a:pt x="7936298" y="1600498"/>
                </a:lnTo>
                <a:lnTo>
                  <a:pt x="7943458" y="1596591"/>
                </a:lnTo>
                <a:lnTo>
                  <a:pt x="7945411" y="1593986"/>
                </a:lnTo>
                <a:lnTo>
                  <a:pt x="7947364" y="1590080"/>
                </a:lnTo>
                <a:lnTo>
                  <a:pt x="7948665" y="1588126"/>
                </a:lnTo>
                <a:lnTo>
                  <a:pt x="7948665" y="1585522"/>
                </a:lnTo>
                <a:lnTo>
                  <a:pt x="7948665" y="1583568"/>
                </a:lnTo>
                <a:lnTo>
                  <a:pt x="7948015" y="1581615"/>
                </a:lnTo>
                <a:lnTo>
                  <a:pt x="7946713" y="1579010"/>
                </a:lnTo>
                <a:lnTo>
                  <a:pt x="7944109" y="1576406"/>
                </a:lnTo>
                <a:lnTo>
                  <a:pt x="7940854" y="1573801"/>
                </a:lnTo>
                <a:lnTo>
                  <a:pt x="7937599" y="1571197"/>
                </a:lnTo>
                <a:lnTo>
                  <a:pt x="7932392" y="1567290"/>
                </a:lnTo>
                <a:lnTo>
                  <a:pt x="7925232" y="1563383"/>
                </a:lnTo>
                <a:lnTo>
                  <a:pt x="7921977" y="1561429"/>
                </a:lnTo>
                <a:lnTo>
                  <a:pt x="7918722" y="1558825"/>
                </a:lnTo>
                <a:lnTo>
                  <a:pt x="7916119" y="1556220"/>
                </a:lnTo>
                <a:lnTo>
                  <a:pt x="7914817" y="1553616"/>
                </a:lnTo>
                <a:lnTo>
                  <a:pt x="7912864" y="1551011"/>
                </a:lnTo>
                <a:lnTo>
                  <a:pt x="7911562" y="1547104"/>
                </a:lnTo>
                <a:lnTo>
                  <a:pt x="7910911" y="1545151"/>
                </a:lnTo>
                <a:lnTo>
                  <a:pt x="7910911" y="1543198"/>
                </a:lnTo>
                <a:lnTo>
                  <a:pt x="7911562" y="1541895"/>
                </a:lnTo>
                <a:lnTo>
                  <a:pt x="7912213" y="1540593"/>
                </a:lnTo>
                <a:lnTo>
                  <a:pt x="7914166" y="1539291"/>
                </a:lnTo>
                <a:lnTo>
                  <a:pt x="7917420" y="1537989"/>
                </a:lnTo>
                <a:lnTo>
                  <a:pt x="7920024" y="1537989"/>
                </a:lnTo>
                <a:lnTo>
                  <a:pt x="7923279" y="1537337"/>
                </a:lnTo>
                <a:lnTo>
                  <a:pt x="7929788" y="1537989"/>
                </a:lnTo>
                <a:lnTo>
                  <a:pt x="7934996" y="1537989"/>
                </a:lnTo>
                <a:lnTo>
                  <a:pt x="7940854" y="1539291"/>
                </a:lnTo>
                <a:lnTo>
                  <a:pt x="7947364" y="1540593"/>
                </a:lnTo>
                <a:lnTo>
                  <a:pt x="7953873" y="1542546"/>
                </a:lnTo>
                <a:lnTo>
                  <a:pt x="7958430" y="1543198"/>
                </a:lnTo>
                <a:lnTo>
                  <a:pt x="7964939" y="1542546"/>
                </a:lnTo>
                <a:lnTo>
                  <a:pt x="7972099" y="1540593"/>
                </a:lnTo>
                <a:lnTo>
                  <a:pt x="7978609" y="1537989"/>
                </a:lnTo>
                <a:lnTo>
                  <a:pt x="7983816" y="1535384"/>
                </a:lnTo>
                <a:lnTo>
                  <a:pt x="7990326" y="1533431"/>
                </a:lnTo>
                <a:lnTo>
                  <a:pt x="7998137" y="1530175"/>
                </a:lnTo>
                <a:lnTo>
                  <a:pt x="8005297" y="1526919"/>
                </a:lnTo>
                <a:lnTo>
                  <a:pt x="8011807" y="1523012"/>
                </a:lnTo>
                <a:lnTo>
                  <a:pt x="8018967" y="1517803"/>
                </a:lnTo>
                <a:lnTo>
                  <a:pt x="8028080" y="1509990"/>
                </a:lnTo>
                <a:lnTo>
                  <a:pt x="8037845" y="1502176"/>
                </a:lnTo>
                <a:lnTo>
                  <a:pt x="8045005" y="1496967"/>
                </a:lnTo>
                <a:lnTo>
                  <a:pt x="8055420" y="1491107"/>
                </a:lnTo>
                <a:lnTo>
                  <a:pt x="8068439" y="1485897"/>
                </a:lnTo>
                <a:lnTo>
                  <a:pt x="8080807" y="1480688"/>
                </a:lnTo>
                <a:lnTo>
                  <a:pt x="8091222" y="1476782"/>
                </a:lnTo>
                <a:lnTo>
                  <a:pt x="8098382" y="1472875"/>
                </a:lnTo>
                <a:lnTo>
                  <a:pt x="8107495" y="1468968"/>
                </a:lnTo>
                <a:lnTo>
                  <a:pt x="8117259" y="1466363"/>
                </a:lnTo>
                <a:lnTo>
                  <a:pt x="8124420" y="1463759"/>
                </a:lnTo>
                <a:lnTo>
                  <a:pt x="8130278" y="1459852"/>
                </a:lnTo>
                <a:lnTo>
                  <a:pt x="8136788" y="1455294"/>
                </a:lnTo>
                <a:lnTo>
                  <a:pt x="8142646" y="1451387"/>
                </a:lnTo>
                <a:lnTo>
                  <a:pt x="8147203" y="1448783"/>
                </a:lnTo>
                <a:lnTo>
                  <a:pt x="8151759" y="1448783"/>
                </a:lnTo>
                <a:lnTo>
                  <a:pt x="8156967" y="1449434"/>
                </a:lnTo>
                <a:lnTo>
                  <a:pt x="8159571" y="1450085"/>
                </a:lnTo>
                <a:lnTo>
                  <a:pt x="8161523" y="1450736"/>
                </a:lnTo>
                <a:lnTo>
                  <a:pt x="8163476" y="1452038"/>
                </a:lnTo>
                <a:lnTo>
                  <a:pt x="8164778" y="1453341"/>
                </a:lnTo>
                <a:lnTo>
                  <a:pt x="8165429" y="1454643"/>
                </a:lnTo>
                <a:lnTo>
                  <a:pt x="8165429" y="1456596"/>
                </a:lnTo>
                <a:lnTo>
                  <a:pt x="8165429" y="1457899"/>
                </a:lnTo>
                <a:lnTo>
                  <a:pt x="8164127" y="1459852"/>
                </a:lnTo>
                <a:lnTo>
                  <a:pt x="8162174" y="1463759"/>
                </a:lnTo>
                <a:lnTo>
                  <a:pt x="8160221" y="1466363"/>
                </a:lnTo>
                <a:lnTo>
                  <a:pt x="8157618" y="1468317"/>
                </a:lnTo>
                <a:lnTo>
                  <a:pt x="8154363" y="1470921"/>
                </a:lnTo>
                <a:lnTo>
                  <a:pt x="8151108" y="1472875"/>
                </a:lnTo>
                <a:lnTo>
                  <a:pt x="8147203" y="1474177"/>
                </a:lnTo>
                <a:lnTo>
                  <a:pt x="8141995" y="1478084"/>
                </a:lnTo>
                <a:lnTo>
                  <a:pt x="8134835" y="1481339"/>
                </a:lnTo>
                <a:lnTo>
                  <a:pt x="8127023" y="1484595"/>
                </a:lnTo>
                <a:lnTo>
                  <a:pt x="8121816" y="1486549"/>
                </a:lnTo>
                <a:lnTo>
                  <a:pt x="8117910" y="1488502"/>
                </a:lnTo>
                <a:lnTo>
                  <a:pt x="8113354" y="1491107"/>
                </a:lnTo>
                <a:lnTo>
                  <a:pt x="8111401" y="1492409"/>
                </a:lnTo>
                <a:lnTo>
                  <a:pt x="8109448" y="1493711"/>
                </a:lnTo>
                <a:lnTo>
                  <a:pt x="8107495" y="1495013"/>
                </a:lnTo>
                <a:lnTo>
                  <a:pt x="8106844" y="1496967"/>
                </a:lnTo>
                <a:lnTo>
                  <a:pt x="8106193" y="1498269"/>
                </a:lnTo>
                <a:lnTo>
                  <a:pt x="8105542" y="1499571"/>
                </a:lnTo>
                <a:lnTo>
                  <a:pt x="8105542" y="1501525"/>
                </a:lnTo>
                <a:lnTo>
                  <a:pt x="8105542" y="1503478"/>
                </a:lnTo>
                <a:lnTo>
                  <a:pt x="8106193" y="1507385"/>
                </a:lnTo>
                <a:lnTo>
                  <a:pt x="8106844" y="1509990"/>
                </a:lnTo>
                <a:lnTo>
                  <a:pt x="8104891" y="1513245"/>
                </a:lnTo>
                <a:lnTo>
                  <a:pt x="8102939" y="1516501"/>
                </a:lnTo>
                <a:lnTo>
                  <a:pt x="8102288" y="1520408"/>
                </a:lnTo>
                <a:lnTo>
                  <a:pt x="8101637" y="1523012"/>
                </a:lnTo>
                <a:lnTo>
                  <a:pt x="8100335" y="1528221"/>
                </a:lnTo>
                <a:lnTo>
                  <a:pt x="8099033" y="1533431"/>
                </a:lnTo>
                <a:lnTo>
                  <a:pt x="8101637" y="1534733"/>
                </a:lnTo>
                <a:lnTo>
                  <a:pt x="8105542" y="1535384"/>
                </a:lnTo>
                <a:lnTo>
                  <a:pt x="8108797" y="1535384"/>
                </a:lnTo>
                <a:lnTo>
                  <a:pt x="8111401" y="1535384"/>
                </a:lnTo>
                <a:lnTo>
                  <a:pt x="8115957" y="1535384"/>
                </a:lnTo>
                <a:lnTo>
                  <a:pt x="8121165" y="1535384"/>
                </a:lnTo>
                <a:lnTo>
                  <a:pt x="8126373" y="1534733"/>
                </a:lnTo>
                <a:lnTo>
                  <a:pt x="8129627" y="1533431"/>
                </a:lnTo>
                <a:lnTo>
                  <a:pt x="8130929" y="1530826"/>
                </a:lnTo>
                <a:lnTo>
                  <a:pt x="8132231" y="1528221"/>
                </a:lnTo>
                <a:lnTo>
                  <a:pt x="8133533" y="1524966"/>
                </a:lnTo>
                <a:lnTo>
                  <a:pt x="8134184" y="1521710"/>
                </a:lnTo>
                <a:lnTo>
                  <a:pt x="8135486" y="1515199"/>
                </a:lnTo>
                <a:lnTo>
                  <a:pt x="8136788" y="1509990"/>
                </a:lnTo>
                <a:lnTo>
                  <a:pt x="8143297" y="1500874"/>
                </a:lnTo>
                <a:lnTo>
                  <a:pt x="8149806" y="1491758"/>
                </a:lnTo>
                <a:lnTo>
                  <a:pt x="8155014" y="1487851"/>
                </a:lnTo>
                <a:lnTo>
                  <a:pt x="8160872" y="1483293"/>
                </a:lnTo>
                <a:lnTo>
                  <a:pt x="8166731" y="1479386"/>
                </a:lnTo>
                <a:lnTo>
                  <a:pt x="8169986" y="1476782"/>
                </a:lnTo>
                <a:lnTo>
                  <a:pt x="8171938" y="1474177"/>
                </a:lnTo>
                <a:lnTo>
                  <a:pt x="8173891" y="1471572"/>
                </a:lnTo>
                <a:lnTo>
                  <a:pt x="8175844" y="1469619"/>
                </a:lnTo>
                <a:lnTo>
                  <a:pt x="8177797" y="1468968"/>
                </a:lnTo>
                <a:lnTo>
                  <a:pt x="8179750" y="1469619"/>
                </a:lnTo>
                <a:lnTo>
                  <a:pt x="8181703" y="1470270"/>
                </a:lnTo>
                <a:lnTo>
                  <a:pt x="8183004" y="1472224"/>
                </a:lnTo>
                <a:lnTo>
                  <a:pt x="8184957" y="1474828"/>
                </a:lnTo>
                <a:lnTo>
                  <a:pt x="8186910" y="1479386"/>
                </a:lnTo>
                <a:lnTo>
                  <a:pt x="8188863" y="1483944"/>
                </a:lnTo>
                <a:lnTo>
                  <a:pt x="8190165" y="1488502"/>
                </a:lnTo>
                <a:lnTo>
                  <a:pt x="8190816" y="1493060"/>
                </a:lnTo>
                <a:lnTo>
                  <a:pt x="8190816" y="1497618"/>
                </a:lnTo>
                <a:lnTo>
                  <a:pt x="8190816" y="1502176"/>
                </a:lnTo>
                <a:lnTo>
                  <a:pt x="8188863" y="1509338"/>
                </a:lnTo>
                <a:lnTo>
                  <a:pt x="8185608" y="1517803"/>
                </a:lnTo>
                <a:lnTo>
                  <a:pt x="8183655" y="1518454"/>
                </a:lnTo>
                <a:lnTo>
                  <a:pt x="8183004" y="1520408"/>
                </a:lnTo>
                <a:lnTo>
                  <a:pt x="8183004" y="1522361"/>
                </a:lnTo>
                <a:lnTo>
                  <a:pt x="8183004" y="1523012"/>
                </a:lnTo>
                <a:lnTo>
                  <a:pt x="8181052" y="1522361"/>
                </a:lnTo>
                <a:lnTo>
                  <a:pt x="8179750" y="1521710"/>
                </a:lnTo>
                <a:lnTo>
                  <a:pt x="8177797" y="1520408"/>
                </a:lnTo>
                <a:lnTo>
                  <a:pt x="8176495" y="1519105"/>
                </a:lnTo>
                <a:lnTo>
                  <a:pt x="8174542" y="1515199"/>
                </a:lnTo>
                <a:lnTo>
                  <a:pt x="8172589" y="1512594"/>
                </a:lnTo>
                <a:lnTo>
                  <a:pt x="8173891" y="1506734"/>
                </a:lnTo>
                <a:lnTo>
                  <a:pt x="8175193" y="1502176"/>
                </a:lnTo>
                <a:lnTo>
                  <a:pt x="8172589" y="1500222"/>
                </a:lnTo>
                <a:lnTo>
                  <a:pt x="8169986" y="1499571"/>
                </a:lnTo>
                <a:lnTo>
                  <a:pt x="8167382" y="1499571"/>
                </a:lnTo>
                <a:lnTo>
                  <a:pt x="8164778" y="1499571"/>
                </a:lnTo>
                <a:lnTo>
                  <a:pt x="8162825" y="1501525"/>
                </a:lnTo>
                <a:lnTo>
                  <a:pt x="8161523" y="1505432"/>
                </a:lnTo>
                <a:lnTo>
                  <a:pt x="8160221" y="1508036"/>
                </a:lnTo>
                <a:lnTo>
                  <a:pt x="8160221" y="1509990"/>
                </a:lnTo>
                <a:lnTo>
                  <a:pt x="8160221" y="1512594"/>
                </a:lnTo>
                <a:lnTo>
                  <a:pt x="8160221" y="1515199"/>
                </a:lnTo>
                <a:lnTo>
                  <a:pt x="8160221" y="1515850"/>
                </a:lnTo>
                <a:lnTo>
                  <a:pt x="8160872" y="1517152"/>
                </a:lnTo>
                <a:lnTo>
                  <a:pt x="8161523" y="1517803"/>
                </a:lnTo>
                <a:lnTo>
                  <a:pt x="8162174" y="1517803"/>
                </a:lnTo>
                <a:lnTo>
                  <a:pt x="8164778" y="1520408"/>
                </a:lnTo>
                <a:lnTo>
                  <a:pt x="8167382" y="1523012"/>
                </a:lnTo>
                <a:lnTo>
                  <a:pt x="8168684" y="1525617"/>
                </a:lnTo>
                <a:lnTo>
                  <a:pt x="8169335" y="1529524"/>
                </a:lnTo>
                <a:lnTo>
                  <a:pt x="8168684" y="1532779"/>
                </a:lnTo>
                <a:lnTo>
                  <a:pt x="8167382" y="1535384"/>
                </a:lnTo>
                <a:lnTo>
                  <a:pt x="8163476" y="1539291"/>
                </a:lnTo>
                <a:lnTo>
                  <a:pt x="8157618" y="1543198"/>
                </a:lnTo>
                <a:lnTo>
                  <a:pt x="8155014" y="1545802"/>
                </a:lnTo>
                <a:lnTo>
                  <a:pt x="8152410" y="1549709"/>
                </a:lnTo>
                <a:lnTo>
                  <a:pt x="8150457" y="1553616"/>
                </a:lnTo>
                <a:lnTo>
                  <a:pt x="8149806" y="1556220"/>
                </a:lnTo>
                <a:lnTo>
                  <a:pt x="8152410" y="1559476"/>
                </a:lnTo>
                <a:lnTo>
                  <a:pt x="8155014" y="1562081"/>
                </a:lnTo>
                <a:lnTo>
                  <a:pt x="8157618" y="1564034"/>
                </a:lnTo>
                <a:lnTo>
                  <a:pt x="8160221" y="1565987"/>
                </a:lnTo>
                <a:lnTo>
                  <a:pt x="8164778" y="1565987"/>
                </a:lnTo>
                <a:lnTo>
                  <a:pt x="8167382" y="1565987"/>
                </a:lnTo>
                <a:lnTo>
                  <a:pt x="8168684" y="1568592"/>
                </a:lnTo>
                <a:lnTo>
                  <a:pt x="8168684" y="1571197"/>
                </a:lnTo>
                <a:lnTo>
                  <a:pt x="8168033" y="1573801"/>
                </a:lnTo>
                <a:lnTo>
                  <a:pt x="8167382" y="1576406"/>
                </a:lnTo>
                <a:lnTo>
                  <a:pt x="8168033" y="1578359"/>
                </a:lnTo>
                <a:lnTo>
                  <a:pt x="8169335" y="1580312"/>
                </a:lnTo>
                <a:lnTo>
                  <a:pt x="8170637" y="1582266"/>
                </a:lnTo>
                <a:lnTo>
                  <a:pt x="8172589" y="1584219"/>
                </a:lnTo>
                <a:lnTo>
                  <a:pt x="8175844" y="1584219"/>
                </a:lnTo>
                <a:lnTo>
                  <a:pt x="8180401" y="1583568"/>
                </a:lnTo>
                <a:lnTo>
                  <a:pt x="8184957" y="1582917"/>
                </a:lnTo>
                <a:lnTo>
                  <a:pt x="8188863" y="1581615"/>
                </a:lnTo>
                <a:lnTo>
                  <a:pt x="8190816" y="1573801"/>
                </a:lnTo>
                <a:lnTo>
                  <a:pt x="8193419" y="1563383"/>
                </a:lnTo>
                <a:lnTo>
                  <a:pt x="8197325" y="1560127"/>
                </a:lnTo>
                <a:lnTo>
                  <a:pt x="8201231" y="1556220"/>
                </a:lnTo>
                <a:lnTo>
                  <a:pt x="8203184" y="1552965"/>
                </a:lnTo>
                <a:lnTo>
                  <a:pt x="8204485" y="1549058"/>
                </a:lnTo>
                <a:lnTo>
                  <a:pt x="8205787" y="1545151"/>
                </a:lnTo>
                <a:lnTo>
                  <a:pt x="8207089" y="1540593"/>
                </a:lnTo>
                <a:lnTo>
                  <a:pt x="8208391" y="1532128"/>
                </a:lnTo>
                <a:lnTo>
                  <a:pt x="8209042" y="1525617"/>
                </a:lnTo>
                <a:lnTo>
                  <a:pt x="8210344" y="1517803"/>
                </a:lnTo>
                <a:lnTo>
                  <a:pt x="8210995" y="1507385"/>
                </a:lnTo>
                <a:lnTo>
                  <a:pt x="8210344" y="1495665"/>
                </a:lnTo>
                <a:lnTo>
                  <a:pt x="8209042" y="1486549"/>
                </a:lnTo>
                <a:lnTo>
                  <a:pt x="8202533" y="1478084"/>
                </a:lnTo>
                <a:lnTo>
                  <a:pt x="8196023" y="1468968"/>
                </a:lnTo>
                <a:lnTo>
                  <a:pt x="8196023" y="1463759"/>
                </a:lnTo>
                <a:lnTo>
                  <a:pt x="8194721" y="1457247"/>
                </a:lnTo>
                <a:lnTo>
                  <a:pt x="8194070" y="1450736"/>
                </a:lnTo>
                <a:lnTo>
                  <a:pt x="8193419" y="1446178"/>
                </a:lnTo>
                <a:lnTo>
                  <a:pt x="8195372" y="1440969"/>
                </a:lnTo>
                <a:lnTo>
                  <a:pt x="8197976" y="1435109"/>
                </a:lnTo>
                <a:lnTo>
                  <a:pt x="8199278" y="1431853"/>
                </a:lnTo>
                <a:lnTo>
                  <a:pt x="8200580" y="1429248"/>
                </a:lnTo>
                <a:lnTo>
                  <a:pt x="8201882" y="1427295"/>
                </a:lnTo>
                <a:lnTo>
                  <a:pt x="8203835" y="1425993"/>
                </a:lnTo>
                <a:lnTo>
                  <a:pt x="8207089" y="1424039"/>
                </a:lnTo>
                <a:lnTo>
                  <a:pt x="8212948" y="1422086"/>
                </a:lnTo>
                <a:lnTo>
                  <a:pt x="8219457" y="1420132"/>
                </a:lnTo>
                <a:lnTo>
                  <a:pt x="8224014" y="1418179"/>
                </a:lnTo>
                <a:lnTo>
                  <a:pt x="8230523" y="1413621"/>
                </a:lnTo>
                <a:lnTo>
                  <a:pt x="8238334" y="1408412"/>
                </a:lnTo>
                <a:lnTo>
                  <a:pt x="8245495" y="1403203"/>
                </a:lnTo>
                <a:lnTo>
                  <a:pt x="8252004" y="1399296"/>
                </a:lnTo>
                <a:lnTo>
                  <a:pt x="8259165" y="1397343"/>
                </a:lnTo>
                <a:lnTo>
                  <a:pt x="8267627" y="1394738"/>
                </a:lnTo>
                <a:lnTo>
                  <a:pt x="8275438" y="1391482"/>
                </a:lnTo>
                <a:lnTo>
                  <a:pt x="8282598" y="1389529"/>
                </a:lnTo>
                <a:lnTo>
                  <a:pt x="8287806" y="1387576"/>
                </a:lnTo>
                <a:lnTo>
                  <a:pt x="8294315" y="1385622"/>
                </a:lnTo>
                <a:lnTo>
                  <a:pt x="8301476" y="1384971"/>
                </a:lnTo>
                <a:lnTo>
                  <a:pt x="8307985" y="1384320"/>
                </a:lnTo>
                <a:lnTo>
                  <a:pt x="8315796" y="1384320"/>
                </a:lnTo>
                <a:lnTo>
                  <a:pt x="8323608" y="1384971"/>
                </a:lnTo>
                <a:lnTo>
                  <a:pt x="8330117" y="1385622"/>
                </a:lnTo>
                <a:lnTo>
                  <a:pt x="8334023" y="1386924"/>
                </a:lnTo>
                <a:lnTo>
                  <a:pt x="8335976" y="1388878"/>
                </a:lnTo>
                <a:lnTo>
                  <a:pt x="8337277" y="1391482"/>
                </a:lnTo>
                <a:lnTo>
                  <a:pt x="8338579" y="1394087"/>
                </a:lnTo>
                <a:lnTo>
                  <a:pt x="8339230" y="1397343"/>
                </a:lnTo>
                <a:lnTo>
                  <a:pt x="8339881" y="1399947"/>
                </a:lnTo>
                <a:lnTo>
                  <a:pt x="8339881" y="1403203"/>
                </a:lnTo>
                <a:lnTo>
                  <a:pt x="8339881" y="1405807"/>
                </a:lnTo>
                <a:lnTo>
                  <a:pt x="8339230" y="1407761"/>
                </a:lnTo>
                <a:lnTo>
                  <a:pt x="8338579" y="1410365"/>
                </a:lnTo>
                <a:lnTo>
                  <a:pt x="8336627" y="1412970"/>
                </a:lnTo>
                <a:lnTo>
                  <a:pt x="8334023" y="1415574"/>
                </a:lnTo>
                <a:lnTo>
                  <a:pt x="8331419" y="1418179"/>
                </a:lnTo>
                <a:lnTo>
                  <a:pt x="8322306" y="1420784"/>
                </a:lnTo>
                <a:lnTo>
                  <a:pt x="8313844" y="1423388"/>
                </a:lnTo>
                <a:lnTo>
                  <a:pt x="8306683" y="1426644"/>
                </a:lnTo>
                <a:lnTo>
                  <a:pt x="8300174" y="1430551"/>
                </a:lnTo>
                <a:lnTo>
                  <a:pt x="8300174" y="1433155"/>
                </a:lnTo>
                <a:lnTo>
                  <a:pt x="8300825" y="1437062"/>
                </a:lnTo>
                <a:lnTo>
                  <a:pt x="8301476" y="1440969"/>
                </a:lnTo>
                <a:lnTo>
                  <a:pt x="8302778" y="1443573"/>
                </a:lnTo>
                <a:lnTo>
                  <a:pt x="8304079" y="1445527"/>
                </a:lnTo>
                <a:lnTo>
                  <a:pt x="8306032" y="1447480"/>
                </a:lnTo>
                <a:lnTo>
                  <a:pt x="8307985" y="1449434"/>
                </a:lnTo>
                <a:lnTo>
                  <a:pt x="8310589" y="1451387"/>
                </a:lnTo>
                <a:lnTo>
                  <a:pt x="8320353" y="1451387"/>
                </a:lnTo>
                <a:lnTo>
                  <a:pt x="8328815" y="1451387"/>
                </a:lnTo>
                <a:lnTo>
                  <a:pt x="8334023" y="1443573"/>
                </a:lnTo>
                <a:lnTo>
                  <a:pt x="8339230" y="1435760"/>
                </a:lnTo>
                <a:lnTo>
                  <a:pt x="8341183" y="1435109"/>
                </a:lnTo>
                <a:lnTo>
                  <a:pt x="8343787" y="1435109"/>
                </a:lnTo>
                <a:lnTo>
                  <a:pt x="8346391" y="1435109"/>
                </a:lnTo>
                <a:lnTo>
                  <a:pt x="8348994" y="1435760"/>
                </a:lnTo>
                <a:lnTo>
                  <a:pt x="8352249" y="1436411"/>
                </a:lnTo>
                <a:lnTo>
                  <a:pt x="8354853" y="1436411"/>
                </a:lnTo>
                <a:lnTo>
                  <a:pt x="8357457" y="1436411"/>
                </a:lnTo>
                <a:lnTo>
                  <a:pt x="8359409" y="1435760"/>
                </a:lnTo>
                <a:lnTo>
                  <a:pt x="8363966" y="1434458"/>
                </a:lnTo>
                <a:lnTo>
                  <a:pt x="8369825" y="1430551"/>
                </a:lnTo>
                <a:lnTo>
                  <a:pt x="8375032" y="1427295"/>
                </a:lnTo>
                <a:lnTo>
                  <a:pt x="8379589" y="1425993"/>
                </a:lnTo>
                <a:lnTo>
                  <a:pt x="8384796" y="1425993"/>
                </a:lnTo>
                <a:lnTo>
                  <a:pt x="8386098" y="1430551"/>
                </a:lnTo>
                <a:lnTo>
                  <a:pt x="8387400" y="1435760"/>
                </a:lnTo>
                <a:lnTo>
                  <a:pt x="8388702" y="1436411"/>
                </a:lnTo>
                <a:lnTo>
                  <a:pt x="8390004" y="1437062"/>
                </a:lnTo>
                <a:lnTo>
                  <a:pt x="8391306" y="1437062"/>
                </a:lnTo>
                <a:lnTo>
                  <a:pt x="8392607" y="1436411"/>
                </a:lnTo>
                <a:lnTo>
                  <a:pt x="8395211" y="1435109"/>
                </a:lnTo>
                <a:lnTo>
                  <a:pt x="8397815" y="1433155"/>
                </a:lnTo>
                <a:lnTo>
                  <a:pt x="8401721" y="1429900"/>
                </a:lnTo>
                <a:lnTo>
                  <a:pt x="8406928" y="1424690"/>
                </a:lnTo>
                <a:lnTo>
                  <a:pt x="8409532" y="1421435"/>
                </a:lnTo>
                <a:lnTo>
                  <a:pt x="8412136" y="1418830"/>
                </a:lnTo>
                <a:lnTo>
                  <a:pt x="8415390" y="1416877"/>
                </a:lnTo>
                <a:lnTo>
                  <a:pt x="8417994" y="1415574"/>
                </a:lnTo>
                <a:lnTo>
                  <a:pt x="8419947" y="1414272"/>
                </a:lnTo>
                <a:lnTo>
                  <a:pt x="8423202" y="1413621"/>
                </a:lnTo>
                <a:lnTo>
                  <a:pt x="8425805" y="1414272"/>
                </a:lnTo>
                <a:lnTo>
                  <a:pt x="8427758" y="1415574"/>
                </a:lnTo>
                <a:lnTo>
                  <a:pt x="8432966" y="1416877"/>
                </a:lnTo>
                <a:lnTo>
                  <a:pt x="8435570" y="1418179"/>
                </a:lnTo>
                <a:lnTo>
                  <a:pt x="8442730" y="1415574"/>
                </a:lnTo>
                <a:lnTo>
                  <a:pt x="8449239" y="1412970"/>
                </a:lnTo>
                <a:lnTo>
                  <a:pt x="8452494" y="1412970"/>
                </a:lnTo>
                <a:lnTo>
                  <a:pt x="8456400" y="1412970"/>
                </a:lnTo>
                <a:lnTo>
                  <a:pt x="8460956" y="1414272"/>
                </a:lnTo>
                <a:lnTo>
                  <a:pt x="8464211" y="1415574"/>
                </a:lnTo>
                <a:lnTo>
                  <a:pt x="8466815" y="1420784"/>
                </a:lnTo>
                <a:lnTo>
                  <a:pt x="8469419" y="1425993"/>
                </a:lnTo>
                <a:lnTo>
                  <a:pt x="8477230" y="1425993"/>
                </a:lnTo>
                <a:lnTo>
                  <a:pt x="8486994" y="1425993"/>
                </a:lnTo>
                <a:lnTo>
                  <a:pt x="8488296" y="1427295"/>
                </a:lnTo>
                <a:lnTo>
                  <a:pt x="8489598" y="1430551"/>
                </a:lnTo>
                <a:lnTo>
                  <a:pt x="8485692" y="1433155"/>
                </a:lnTo>
                <a:lnTo>
                  <a:pt x="8482437" y="1435760"/>
                </a:lnTo>
                <a:lnTo>
                  <a:pt x="8480485" y="1438364"/>
                </a:lnTo>
                <a:lnTo>
                  <a:pt x="8480485" y="1442271"/>
                </a:lnTo>
                <a:lnTo>
                  <a:pt x="8480485" y="1446178"/>
                </a:lnTo>
                <a:lnTo>
                  <a:pt x="8482437" y="1448783"/>
                </a:lnTo>
                <a:lnTo>
                  <a:pt x="8483739" y="1448783"/>
                </a:lnTo>
                <a:lnTo>
                  <a:pt x="8485041" y="1448783"/>
                </a:lnTo>
                <a:lnTo>
                  <a:pt x="8487645" y="1448131"/>
                </a:lnTo>
                <a:lnTo>
                  <a:pt x="8490249" y="1446829"/>
                </a:lnTo>
                <a:lnTo>
                  <a:pt x="8495456" y="1443573"/>
                </a:lnTo>
                <a:lnTo>
                  <a:pt x="8500013" y="1440969"/>
                </a:lnTo>
                <a:lnTo>
                  <a:pt x="8506522" y="1437713"/>
                </a:lnTo>
                <a:lnTo>
                  <a:pt x="8514985" y="1432504"/>
                </a:lnTo>
                <a:lnTo>
                  <a:pt x="8518890" y="1429900"/>
                </a:lnTo>
                <a:lnTo>
                  <a:pt x="8522145" y="1426644"/>
                </a:lnTo>
                <a:lnTo>
                  <a:pt x="8525399" y="1423388"/>
                </a:lnTo>
                <a:lnTo>
                  <a:pt x="8528003" y="1420784"/>
                </a:lnTo>
                <a:lnTo>
                  <a:pt x="8531909" y="1414923"/>
                </a:lnTo>
                <a:lnTo>
                  <a:pt x="8535815" y="1406459"/>
                </a:lnTo>
                <a:lnTo>
                  <a:pt x="8539069" y="1396691"/>
                </a:lnTo>
                <a:lnTo>
                  <a:pt x="8542975" y="1389529"/>
                </a:lnTo>
                <a:lnTo>
                  <a:pt x="8549484" y="1385622"/>
                </a:lnTo>
                <a:lnTo>
                  <a:pt x="8555994" y="1381715"/>
                </a:lnTo>
                <a:lnTo>
                  <a:pt x="8563154" y="1373902"/>
                </a:lnTo>
                <a:lnTo>
                  <a:pt x="8569013" y="1364135"/>
                </a:lnTo>
                <a:lnTo>
                  <a:pt x="8573569" y="1355670"/>
                </a:lnTo>
                <a:lnTo>
                  <a:pt x="8576824" y="1343949"/>
                </a:lnTo>
                <a:lnTo>
                  <a:pt x="8578777" y="1338740"/>
                </a:lnTo>
                <a:lnTo>
                  <a:pt x="8579428" y="1334182"/>
                </a:lnTo>
                <a:lnTo>
                  <a:pt x="8580079" y="1330275"/>
                </a:lnTo>
                <a:lnTo>
                  <a:pt x="8579428" y="1328322"/>
                </a:lnTo>
                <a:lnTo>
                  <a:pt x="8582031" y="1323764"/>
                </a:lnTo>
                <a:lnTo>
                  <a:pt x="8587890" y="1312044"/>
                </a:lnTo>
                <a:lnTo>
                  <a:pt x="8595701" y="1298370"/>
                </a:lnTo>
                <a:lnTo>
                  <a:pt x="8602211" y="1287300"/>
                </a:lnTo>
                <a:lnTo>
                  <a:pt x="8604814" y="1283393"/>
                </a:lnTo>
                <a:lnTo>
                  <a:pt x="8607418" y="1278836"/>
                </a:lnTo>
                <a:lnTo>
                  <a:pt x="8611324" y="1274929"/>
                </a:lnTo>
                <a:lnTo>
                  <a:pt x="8615229" y="1271022"/>
                </a:lnTo>
                <a:lnTo>
                  <a:pt x="8623041" y="1263208"/>
                </a:lnTo>
                <a:lnTo>
                  <a:pt x="8630201" y="1256697"/>
                </a:lnTo>
                <a:lnTo>
                  <a:pt x="8636711" y="1252790"/>
                </a:lnTo>
                <a:lnTo>
                  <a:pt x="8643220" y="1248883"/>
                </a:lnTo>
                <a:lnTo>
                  <a:pt x="8644522" y="1247581"/>
                </a:lnTo>
                <a:lnTo>
                  <a:pt x="8646475" y="1245627"/>
                </a:lnTo>
                <a:lnTo>
                  <a:pt x="8647777" y="1243023"/>
                </a:lnTo>
                <a:lnTo>
                  <a:pt x="8649078" y="1239767"/>
                </a:lnTo>
                <a:lnTo>
                  <a:pt x="8651031" y="1234558"/>
                </a:lnTo>
                <a:lnTo>
                  <a:pt x="8652984" y="1231302"/>
                </a:lnTo>
                <a:lnTo>
                  <a:pt x="8656890" y="1226744"/>
                </a:lnTo>
                <a:lnTo>
                  <a:pt x="8662097" y="1222186"/>
                </a:lnTo>
                <a:lnTo>
                  <a:pt x="8668607" y="1218280"/>
                </a:lnTo>
                <a:lnTo>
                  <a:pt x="8673163" y="1215675"/>
                </a:lnTo>
                <a:lnTo>
                  <a:pt x="8680323" y="1213722"/>
                </a:lnTo>
                <a:lnTo>
                  <a:pt x="8689437" y="1210466"/>
                </a:lnTo>
                <a:lnTo>
                  <a:pt x="8698550" y="1207861"/>
                </a:lnTo>
                <a:lnTo>
                  <a:pt x="8707012" y="1205908"/>
                </a:lnTo>
                <a:lnTo>
                  <a:pt x="8711569" y="1205908"/>
                </a:lnTo>
                <a:lnTo>
                  <a:pt x="8717427" y="1205257"/>
                </a:lnTo>
                <a:lnTo>
                  <a:pt x="8722635" y="1204606"/>
                </a:lnTo>
                <a:lnTo>
                  <a:pt x="8727191" y="1203303"/>
                </a:lnTo>
                <a:lnTo>
                  <a:pt x="8731748" y="1202001"/>
                </a:lnTo>
                <a:lnTo>
                  <a:pt x="8737606" y="1199397"/>
                </a:lnTo>
                <a:lnTo>
                  <a:pt x="8743465" y="1196792"/>
                </a:lnTo>
                <a:lnTo>
                  <a:pt x="8748021" y="1195490"/>
                </a:lnTo>
                <a:lnTo>
                  <a:pt x="8754531" y="1194188"/>
                </a:lnTo>
                <a:lnTo>
                  <a:pt x="8761691" y="1194839"/>
                </a:lnTo>
                <a:lnTo>
                  <a:pt x="8768851" y="1194839"/>
                </a:lnTo>
                <a:lnTo>
                  <a:pt x="8775361" y="1195490"/>
                </a:lnTo>
                <a:lnTo>
                  <a:pt x="8785125" y="1195490"/>
                </a:lnTo>
                <a:lnTo>
                  <a:pt x="8797493" y="1196141"/>
                </a:lnTo>
                <a:lnTo>
                  <a:pt x="8803351" y="1196792"/>
                </a:lnTo>
                <a:lnTo>
                  <a:pt x="8809210" y="1197443"/>
                </a:lnTo>
                <a:lnTo>
                  <a:pt x="8815068" y="1198745"/>
                </a:lnTo>
                <a:lnTo>
                  <a:pt x="8819625" y="1200699"/>
                </a:lnTo>
                <a:lnTo>
                  <a:pt x="8821578" y="1202001"/>
                </a:lnTo>
                <a:lnTo>
                  <a:pt x="8822880" y="1203955"/>
                </a:lnTo>
                <a:lnTo>
                  <a:pt x="8824181" y="1205908"/>
                </a:lnTo>
                <a:lnTo>
                  <a:pt x="8825483" y="1208513"/>
                </a:lnTo>
                <a:lnTo>
                  <a:pt x="8828087" y="1213722"/>
                </a:lnTo>
                <a:lnTo>
                  <a:pt x="8830040" y="1218280"/>
                </a:lnTo>
                <a:lnTo>
                  <a:pt x="8831993" y="1222838"/>
                </a:lnTo>
                <a:lnTo>
                  <a:pt x="8833295" y="1228698"/>
                </a:lnTo>
                <a:lnTo>
                  <a:pt x="8835247" y="1233907"/>
                </a:lnTo>
                <a:lnTo>
                  <a:pt x="8837201" y="1238465"/>
                </a:lnTo>
                <a:lnTo>
                  <a:pt x="8840455" y="1244976"/>
                </a:lnTo>
                <a:lnTo>
                  <a:pt x="8845012" y="1252139"/>
                </a:lnTo>
                <a:lnTo>
                  <a:pt x="8850870" y="1259301"/>
                </a:lnTo>
                <a:lnTo>
                  <a:pt x="8855427" y="1263859"/>
                </a:lnTo>
                <a:lnTo>
                  <a:pt x="8859983" y="1265813"/>
                </a:lnTo>
                <a:lnTo>
                  <a:pt x="8865842" y="1266464"/>
                </a:lnTo>
                <a:lnTo>
                  <a:pt x="8871700" y="1266464"/>
                </a:lnTo>
                <a:lnTo>
                  <a:pt x="8878210" y="1266464"/>
                </a:lnTo>
                <a:lnTo>
                  <a:pt x="8882766" y="1266464"/>
                </a:lnTo>
                <a:lnTo>
                  <a:pt x="8887974" y="1266464"/>
                </a:lnTo>
                <a:lnTo>
                  <a:pt x="8893832" y="1265813"/>
                </a:lnTo>
                <a:lnTo>
                  <a:pt x="8898389" y="1263859"/>
                </a:lnTo>
                <a:lnTo>
                  <a:pt x="8906851" y="1257999"/>
                </a:lnTo>
                <a:lnTo>
                  <a:pt x="8913361" y="1251488"/>
                </a:lnTo>
                <a:lnTo>
                  <a:pt x="8917917" y="1250185"/>
                </a:lnTo>
                <a:lnTo>
                  <a:pt x="8921823" y="1248883"/>
                </a:lnTo>
                <a:lnTo>
                  <a:pt x="8925729" y="1248883"/>
                </a:lnTo>
                <a:lnTo>
                  <a:pt x="8928983" y="1248883"/>
                </a:lnTo>
                <a:lnTo>
                  <a:pt x="8938096" y="1252790"/>
                </a:lnTo>
                <a:lnTo>
                  <a:pt x="8944606" y="1256697"/>
                </a:lnTo>
                <a:lnTo>
                  <a:pt x="8947209" y="1256046"/>
                </a:lnTo>
                <a:lnTo>
                  <a:pt x="8950464" y="1254743"/>
                </a:lnTo>
                <a:lnTo>
                  <a:pt x="8953719" y="1253441"/>
                </a:lnTo>
                <a:lnTo>
                  <a:pt x="8955021" y="1251488"/>
                </a:lnTo>
                <a:lnTo>
                  <a:pt x="8953068" y="1246279"/>
                </a:lnTo>
                <a:lnTo>
                  <a:pt x="8949813" y="1238465"/>
                </a:lnTo>
                <a:lnTo>
                  <a:pt x="8950464" y="1236511"/>
                </a:lnTo>
                <a:lnTo>
                  <a:pt x="8951115" y="1233907"/>
                </a:lnTo>
                <a:lnTo>
                  <a:pt x="8953068" y="1230651"/>
                </a:lnTo>
                <a:lnTo>
                  <a:pt x="8955021" y="1228698"/>
                </a:lnTo>
                <a:lnTo>
                  <a:pt x="8960228" y="1230000"/>
                </a:lnTo>
                <a:lnTo>
                  <a:pt x="8967389" y="1231302"/>
                </a:lnTo>
                <a:lnTo>
                  <a:pt x="8970643" y="1231954"/>
                </a:lnTo>
                <a:lnTo>
                  <a:pt x="8973898" y="1233256"/>
                </a:lnTo>
                <a:lnTo>
                  <a:pt x="8975851" y="1233907"/>
                </a:lnTo>
                <a:lnTo>
                  <a:pt x="8977804" y="1234558"/>
                </a:lnTo>
                <a:lnTo>
                  <a:pt x="8979105" y="1234558"/>
                </a:lnTo>
                <a:lnTo>
                  <a:pt x="8980407" y="1233907"/>
                </a:lnTo>
                <a:lnTo>
                  <a:pt x="8980407" y="1230000"/>
                </a:lnTo>
                <a:lnTo>
                  <a:pt x="8980407" y="1226093"/>
                </a:lnTo>
                <a:lnTo>
                  <a:pt x="8977804" y="1220884"/>
                </a:lnTo>
                <a:lnTo>
                  <a:pt x="8972596" y="1213071"/>
                </a:lnTo>
                <a:lnTo>
                  <a:pt x="8972596" y="1206559"/>
                </a:lnTo>
                <a:lnTo>
                  <a:pt x="8971945" y="1198094"/>
                </a:lnTo>
                <a:lnTo>
                  <a:pt x="8971945" y="1188978"/>
                </a:lnTo>
                <a:lnTo>
                  <a:pt x="8972596" y="1181816"/>
                </a:lnTo>
                <a:lnTo>
                  <a:pt x="8972596" y="1177258"/>
                </a:lnTo>
                <a:lnTo>
                  <a:pt x="8973247" y="1170746"/>
                </a:lnTo>
                <a:lnTo>
                  <a:pt x="8973898" y="1164235"/>
                </a:lnTo>
                <a:lnTo>
                  <a:pt x="8975200" y="1159026"/>
                </a:lnTo>
                <a:lnTo>
                  <a:pt x="8978455" y="1154468"/>
                </a:lnTo>
                <a:lnTo>
                  <a:pt x="8983011" y="1149259"/>
                </a:lnTo>
                <a:lnTo>
                  <a:pt x="8988219" y="1143399"/>
                </a:lnTo>
                <a:lnTo>
                  <a:pt x="8992775" y="1138841"/>
                </a:lnTo>
                <a:lnTo>
                  <a:pt x="8995379" y="1134283"/>
                </a:lnTo>
                <a:lnTo>
                  <a:pt x="8997983" y="1128423"/>
                </a:lnTo>
                <a:lnTo>
                  <a:pt x="8999936" y="1123213"/>
                </a:lnTo>
                <a:lnTo>
                  <a:pt x="9000587" y="1118656"/>
                </a:lnTo>
                <a:lnTo>
                  <a:pt x="9001889" y="1113446"/>
                </a:lnTo>
                <a:lnTo>
                  <a:pt x="9003191" y="1105633"/>
                </a:lnTo>
                <a:lnTo>
                  <a:pt x="9003841" y="1098470"/>
                </a:lnTo>
                <a:lnTo>
                  <a:pt x="9005794" y="1093261"/>
                </a:lnTo>
                <a:lnTo>
                  <a:pt x="9008398" y="1088052"/>
                </a:lnTo>
                <a:lnTo>
                  <a:pt x="9011002" y="1084145"/>
                </a:lnTo>
                <a:lnTo>
                  <a:pt x="9014907" y="1080238"/>
                </a:lnTo>
                <a:lnTo>
                  <a:pt x="9018813" y="1076983"/>
                </a:lnTo>
                <a:lnTo>
                  <a:pt x="9022068" y="1076331"/>
                </a:lnTo>
                <a:lnTo>
                  <a:pt x="9025973" y="1076331"/>
                </a:lnTo>
                <a:lnTo>
                  <a:pt x="9030530" y="1076983"/>
                </a:lnTo>
                <a:lnTo>
                  <a:pt x="9035087" y="1076983"/>
                </a:lnTo>
                <a:lnTo>
                  <a:pt x="9039643" y="1077634"/>
                </a:lnTo>
                <a:lnTo>
                  <a:pt x="9044200" y="1077634"/>
                </a:lnTo>
                <a:lnTo>
                  <a:pt x="9048105" y="1077634"/>
                </a:lnTo>
                <a:lnTo>
                  <a:pt x="9051360" y="1076983"/>
                </a:lnTo>
                <a:lnTo>
                  <a:pt x="9053313" y="1075680"/>
                </a:lnTo>
                <a:lnTo>
                  <a:pt x="9055266" y="1073727"/>
                </a:lnTo>
                <a:lnTo>
                  <a:pt x="9057219" y="1071122"/>
                </a:lnTo>
                <a:lnTo>
                  <a:pt x="9059171" y="1067867"/>
                </a:lnTo>
                <a:lnTo>
                  <a:pt x="9063728" y="1062006"/>
                </a:lnTo>
                <a:lnTo>
                  <a:pt x="9067633" y="1056797"/>
                </a:lnTo>
                <a:lnTo>
                  <a:pt x="9074794" y="1047681"/>
                </a:lnTo>
                <a:lnTo>
                  <a:pt x="9083907" y="1036612"/>
                </a:lnTo>
                <a:lnTo>
                  <a:pt x="9093020" y="1025543"/>
                </a:lnTo>
                <a:lnTo>
                  <a:pt x="9100181" y="1016427"/>
                </a:lnTo>
                <a:lnTo>
                  <a:pt x="9103435" y="1009264"/>
                </a:lnTo>
                <a:lnTo>
                  <a:pt x="9106690" y="1000799"/>
                </a:lnTo>
                <a:lnTo>
                  <a:pt x="9110596" y="991683"/>
                </a:lnTo>
                <a:lnTo>
                  <a:pt x="9113199" y="982568"/>
                </a:lnTo>
                <a:lnTo>
                  <a:pt x="9112549" y="976056"/>
                </a:lnTo>
                <a:lnTo>
                  <a:pt x="9110596" y="968243"/>
                </a:lnTo>
                <a:lnTo>
                  <a:pt x="9109945" y="964987"/>
                </a:lnTo>
                <a:lnTo>
                  <a:pt x="9109945" y="961080"/>
                </a:lnTo>
                <a:lnTo>
                  <a:pt x="9109945" y="957824"/>
                </a:lnTo>
                <a:lnTo>
                  <a:pt x="9110596" y="954569"/>
                </a:lnTo>
                <a:lnTo>
                  <a:pt x="9112549" y="950011"/>
                </a:lnTo>
                <a:lnTo>
                  <a:pt x="9115803" y="944802"/>
                </a:lnTo>
                <a:lnTo>
                  <a:pt x="9117756" y="942848"/>
                </a:lnTo>
                <a:lnTo>
                  <a:pt x="9119709" y="940895"/>
                </a:lnTo>
                <a:lnTo>
                  <a:pt x="9121662" y="939593"/>
                </a:lnTo>
                <a:lnTo>
                  <a:pt x="9123615" y="938941"/>
                </a:lnTo>
                <a:lnTo>
                  <a:pt x="9124265" y="938290"/>
                </a:lnTo>
                <a:lnTo>
                  <a:pt x="9125567" y="938290"/>
                </a:lnTo>
                <a:lnTo>
                  <a:pt x="9126869" y="938290"/>
                </a:lnTo>
                <a:lnTo>
                  <a:pt x="9128171" y="938290"/>
                </a:lnTo>
                <a:lnTo>
                  <a:pt x="9130124" y="940244"/>
                </a:lnTo>
                <a:lnTo>
                  <a:pt x="9130775" y="941546"/>
                </a:lnTo>
                <a:lnTo>
                  <a:pt x="9133379" y="942197"/>
                </a:lnTo>
                <a:lnTo>
                  <a:pt x="9135983" y="943499"/>
                </a:lnTo>
                <a:lnTo>
                  <a:pt x="9137935" y="944802"/>
                </a:lnTo>
                <a:lnTo>
                  <a:pt x="9138586" y="946755"/>
                </a:lnTo>
                <a:lnTo>
                  <a:pt x="9145747" y="944150"/>
                </a:lnTo>
                <a:lnTo>
                  <a:pt x="9150954" y="941546"/>
                </a:lnTo>
                <a:lnTo>
                  <a:pt x="9154860" y="941546"/>
                </a:lnTo>
                <a:lnTo>
                  <a:pt x="9158765" y="942197"/>
                </a:lnTo>
                <a:lnTo>
                  <a:pt x="9161369" y="942848"/>
                </a:lnTo>
                <a:lnTo>
                  <a:pt x="9163973" y="944150"/>
                </a:lnTo>
                <a:lnTo>
                  <a:pt x="9165926" y="944802"/>
                </a:lnTo>
                <a:lnTo>
                  <a:pt x="9167227" y="946104"/>
                </a:lnTo>
                <a:lnTo>
                  <a:pt x="9167879" y="947406"/>
                </a:lnTo>
                <a:lnTo>
                  <a:pt x="9168529" y="950011"/>
                </a:lnTo>
                <a:lnTo>
                  <a:pt x="9169831" y="953917"/>
                </a:lnTo>
                <a:lnTo>
                  <a:pt x="9171784" y="957173"/>
                </a:lnTo>
                <a:lnTo>
                  <a:pt x="9175690" y="958476"/>
                </a:lnTo>
                <a:lnTo>
                  <a:pt x="9180247" y="959127"/>
                </a:lnTo>
                <a:lnTo>
                  <a:pt x="9184152" y="959778"/>
                </a:lnTo>
                <a:lnTo>
                  <a:pt x="9187407" y="959778"/>
                </a:lnTo>
                <a:lnTo>
                  <a:pt x="9191963" y="955871"/>
                </a:lnTo>
                <a:lnTo>
                  <a:pt x="9197822" y="949359"/>
                </a:lnTo>
                <a:lnTo>
                  <a:pt x="9203029" y="942848"/>
                </a:lnTo>
                <a:lnTo>
                  <a:pt x="9207586" y="938941"/>
                </a:lnTo>
                <a:lnTo>
                  <a:pt x="9212793" y="938290"/>
                </a:lnTo>
                <a:lnTo>
                  <a:pt x="9219303" y="937639"/>
                </a:lnTo>
                <a:lnTo>
                  <a:pt x="9225812" y="937639"/>
                </a:lnTo>
                <a:lnTo>
                  <a:pt x="9230369" y="936337"/>
                </a:lnTo>
                <a:lnTo>
                  <a:pt x="9236878" y="927872"/>
                </a:lnTo>
                <a:lnTo>
                  <a:pt x="9243388" y="918756"/>
                </a:lnTo>
                <a:lnTo>
                  <a:pt x="9244689" y="918105"/>
                </a:lnTo>
                <a:lnTo>
                  <a:pt x="9245991" y="918105"/>
                </a:lnTo>
                <a:lnTo>
                  <a:pt x="9247944" y="918105"/>
                </a:lnTo>
                <a:lnTo>
                  <a:pt x="9249897" y="918105"/>
                </a:lnTo>
                <a:lnTo>
                  <a:pt x="9253152" y="919407"/>
                </a:lnTo>
                <a:lnTo>
                  <a:pt x="9256407" y="921361"/>
                </a:lnTo>
                <a:lnTo>
                  <a:pt x="9257709" y="924616"/>
                </a:lnTo>
                <a:lnTo>
                  <a:pt x="9259010" y="930476"/>
                </a:lnTo>
                <a:lnTo>
                  <a:pt x="9259661" y="933081"/>
                </a:lnTo>
                <a:lnTo>
                  <a:pt x="9260963" y="935686"/>
                </a:lnTo>
                <a:lnTo>
                  <a:pt x="9262265" y="937639"/>
                </a:lnTo>
                <a:lnTo>
                  <a:pt x="9263567" y="938941"/>
                </a:lnTo>
                <a:lnTo>
                  <a:pt x="9268775" y="940244"/>
                </a:lnTo>
                <a:lnTo>
                  <a:pt x="9273982" y="941546"/>
                </a:lnTo>
                <a:lnTo>
                  <a:pt x="9277887" y="939593"/>
                </a:lnTo>
                <a:lnTo>
                  <a:pt x="9281142" y="936337"/>
                </a:lnTo>
                <a:lnTo>
                  <a:pt x="9282444" y="934383"/>
                </a:lnTo>
                <a:lnTo>
                  <a:pt x="9283095" y="933081"/>
                </a:lnTo>
                <a:lnTo>
                  <a:pt x="9283746" y="931128"/>
                </a:lnTo>
                <a:lnTo>
                  <a:pt x="9284397" y="929174"/>
                </a:lnTo>
                <a:lnTo>
                  <a:pt x="9286350" y="921361"/>
                </a:lnTo>
                <a:lnTo>
                  <a:pt x="9288953" y="913547"/>
                </a:lnTo>
                <a:lnTo>
                  <a:pt x="9291557" y="910291"/>
                </a:lnTo>
                <a:lnTo>
                  <a:pt x="9294161" y="907687"/>
                </a:lnTo>
                <a:lnTo>
                  <a:pt x="9296765" y="905733"/>
                </a:lnTo>
                <a:lnTo>
                  <a:pt x="9299369" y="903780"/>
                </a:lnTo>
                <a:lnTo>
                  <a:pt x="9303274" y="903129"/>
                </a:lnTo>
                <a:lnTo>
                  <a:pt x="9307831" y="901826"/>
                </a:lnTo>
                <a:lnTo>
                  <a:pt x="9312387" y="900524"/>
                </a:lnTo>
                <a:lnTo>
                  <a:pt x="9314991" y="898571"/>
                </a:lnTo>
                <a:lnTo>
                  <a:pt x="9317595" y="894013"/>
                </a:lnTo>
                <a:lnTo>
                  <a:pt x="9320850" y="888804"/>
                </a:lnTo>
                <a:lnTo>
                  <a:pt x="9322151" y="886199"/>
                </a:lnTo>
                <a:lnTo>
                  <a:pt x="9322803" y="883595"/>
                </a:lnTo>
                <a:lnTo>
                  <a:pt x="9323453" y="882292"/>
                </a:lnTo>
                <a:lnTo>
                  <a:pt x="9322803" y="880339"/>
                </a:lnTo>
                <a:lnTo>
                  <a:pt x="9321501" y="878385"/>
                </a:lnTo>
                <a:lnTo>
                  <a:pt x="9319548" y="877734"/>
                </a:lnTo>
                <a:lnTo>
                  <a:pt x="9317595" y="877734"/>
                </a:lnTo>
                <a:lnTo>
                  <a:pt x="9314991" y="878385"/>
                </a:lnTo>
                <a:lnTo>
                  <a:pt x="9309133" y="879688"/>
                </a:lnTo>
                <a:lnTo>
                  <a:pt x="9304576" y="880339"/>
                </a:lnTo>
                <a:lnTo>
                  <a:pt x="9299369" y="877734"/>
                </a:lnTo>
                <a:lnTo>
                  <a:pt x="9292859" y="874479"/>
                </a:lnTo>
                <a:lnTo>
                  <a:pt x="9286350" y="871223"/>
                </a:lnTo>
                <a:lnTo>
                  <a:pt x="9281793" y="867316"/>
                </a:lnTo>
                <a:lnTo>
                  <a:pt x="9280491" y="862107"/>
                </a:lnTo>
                <a:lnTo>
                  <a:pt x="9279841" y="855596"/>
                </a:lnTo>
                <a:lnTo>
                  <a:pt x="9279841" y="852340"/>
                </a:lnTo>
                <a:lnTo>
                  <a:pt x="9279189" y="849735"/>
                </a:lnTo>
                <a:lnTo>
                  <a:pt x="9277887" y="846480"/>
                </a:lnTo>
                <a:lnTo>
                  <a:pt x="9276586" y="844526"/>
                </a:lnTo>
                <a:lnTo>
                  <a:pt x="9270727" y="844526"/>
                </a:lnTo>
                <a:lnTo>
                  <a:pt x="9263567" y="844526"/>
                </a:lnTo>
                <a:lnTo>
                  <a:pt x="9258359" y="847131"/>
                </a:lnTo>
                <a:lnTo>
                  <a:pt x="9253803" y="849735"/>
                </a:lnTo>
                <a:lnTo>
                  <a:pt x="9247293" y="847131"/>
                </a:lnTo>
                <a:lnTo>
                  <a:pt x="9240784" y="844526"/>
                </a:lnTo>
                <a:lnTo>
                  <a:pt x="9238180" y="842573"/>
                </a:lnTo>
                <a:lnTo>
                  <a:pt x="9234275" y="841271"/>
                </a:lnTo>
                <a:lnTo>
                  <a:pt x="9231020" y="839968"/>
                </a:lnTo>
                <a:lnTo>
                  <a:pt x="9227765" y="839317"/>
                </a:lnTo>
                <a:lnTo>
                  <a:pt x="9227114" y="838666"/>
                </a:lnTo>
                <a:lnTo>
                  <a:pt x="9225161" y="838666"/>
                </a:lnTo>
                <a:lnTo>
                  <a:pt x="9223209" y="838666"/>
                </a:lnTo>
                <a:lnTo>
                  <a:pt x="9221256" y="838666"/>
                </a:lnTo>
                <a:lnTo>
                  <a:pt x="9217350" y="839968"/>
                </a:lnTo>
                <a:lnTo>
                  <a:pt x="9212793" y="841922"/>
                </a:lnTo>
                <a:lnTo>
                  <a:pt x="9208888" y="847782"/>
                </a:lnTo>
                <a:lnTo>
                  <a:pt x="9205633" y="852340"/>
                </a:lnTo>
                <a:lnTo>
                  <a:pt x="9200425" y="853642"/>
                </a:lnTo>
                <a:lnTo>
                  <a:pt x="9195218" y="854293"/>
                </a:lnTo>
                <a:lnTo>
                  <a:pt x="9189359" y="853642"/>
                </a:lnTo>
                <a:lnTo>
                  <a:pt x="9184152" y="852340"/>
                </a:lnTo>
                <a:lnTo>
                  <a:pt x="9182199" y="851689"/>
                </a:lnTo>
                <a:lnTo>
                  <a:pt x="9179595" y="850386"/>
                </a:lnTo>
                <a:lnTo>
                  <a:pt x="9177643" y="849084"/>
                </a:lnTo>
                <a:lnTo>
                  <a:pt x="9176992" y="847131"/>
                </a:lnTo>
                <a:lnTo>
                  <a:pt x="9176341" y="845829"/>
                </a:lnTo>
                <a:lnTo>
                  <a:pt x="9175690" y="844526"/>
                </a:lnTo>
                <a:lnTo>
                  <a:pt x="9176341" y="842573"/>
                </a:lnTo>
                <a:lnTo>
                  <a:pt x="9176992" y="840619"/>
                </a:lnTo>
                <a:lnTo>
                  <a:pt x="9178293" y="836713"/>
                </a:lnTo>
                <a:lnTo>
                  <a:pt x="9178945" y="834108"/>
                </a:lnTo>
                <a:lnTo>
                  <a:pt x="9178945" y="831503"/>
                </a:lnTo>
                <a:lnTo>
                  <a:pt x="9177643" y="828248"/>
                </a:lnTo>
                <a:lnTo>
                  <a:pt x="9175690" y="824341"/>
                </a:lnTo>
                <a:lnTo>
                  <a:pt x="9174388" y="821736"/>
                </a:lnTo>
                <a:lnTo>
                  <a:pt x="9167879" y="819132"/>
                </a:lnTo>
                <a:lnTo>
                  <a:pt x="9161369" y="816527"/>
                </a:lnTo>
                <a:lnTo>
                  <a:pt x="9155511" y="813923"/>
                </a:lnTo>
                <a:lnTo>
                  <a:pt x="9149001" y="811318"/>
                </a:lnTo>
                <a:lnTo>
                  <a:pt x="9143143" y="808714"/>
                </a:lnTo>
                <a:lnTo>
                  <a:pt x="9138586" y="806109"/>
                </a:lnTo>
                <a:lnTo>
                  <a:pt x="9136633" y="803505"/>
                </a:lnTo>
                <a:lnTo>
                  <a:pt x="9134029" y="798947"/>
                </a:lnTo>
                <a:lnTo>
                  <a:pt x="9133379" y="796342"/>
                </a:lnTo>
                <a:lnTo>
                  <a:pt x="9132728" y="794389"/>
                </a:lnTo>
                <a:lnTo>
                  <a:pt x="9132728" y="792435"/>
                </a:lnTo>
                <a:lnTo>
                  <a:pt x="9133379" y="791133"/>
                </a:lnTo>
                <a:lnTo>
                  <a:pt x="9134029" y="789179"/>
                </a:lnTo>
                <a:lnTo>
                  <a:pt x="9135331" y="786575"/>
                </a:lnTo>
                <a:lnTo>
                  <a:pt x="9137935" y="784622"/>
                </a:lnTo>
                <a:lnTo>
                  <a:pt x="9140539" y="782668"/>
                </a:lnTo>
                <a:lnTo>
                  <a:pt x="9146397" y="778761"/>
                </a:lnTo>
                <a:lnTo>
                  <a:pt x="9150954" y="774854"/>
                </a:lnTo>
                <a:lnTo>
                  <a:pt x="9155511" y="773552"/>
                </a:lnTo>
                <a:lnTo>
                  <a:pt x="9161369" y="772901"/>
                </a:lnTo>
                <a:lnTo>
                  <a:pt x="9167227" y="771599"/>
                </a:lnTo>
                <a:lnTo>
                  <a:pt x="9171784" y="770296"/>
                </a:lnTo>
                <a:lnTo>
                  <a:pt x="9177643" y="763785"/>
                </a:lnTo>
                <a:lnTo>
                  <a:pt x="9184152" y="757274"/>
                </a:lnTo>
                <a:lnTo>
                  <a:pt x="9188709" y="750111"/>
                </a:lnTo>
                <a:lnTo>
                  <a:pt x="9192614" y="740995"/>
                </a:lnTo>
                <a:lnTo>
                  <a:pt x="9196520" y="731879"/>
                </a:lnTo>
                <a:lnTo>
                  <a:pt x="9200425" y="724066"/>
                </a:lnTo>
                <a:lnTo>
                  <a:pt x="9204982" y="720159"/>
                </a:lnTo>
                <a:lnTo>
                  <a:pt x="9210841" y="715601"/>
                </a:lnTo>
                <a:lnTo>
                  <a:pt x="9216699" y="711694"/>
                </a:lnTo>
                <a:lnTo>
                  <a:pt x="9223209" y="709089"/>
                </a:lnTo>
                <a:lnTo>
                  <a:pt x="9231020" y="709089"/>
                </a:lnTo>
                <a:lnTo>
                  <a:pt x="9240784" y="709089"/>
                </a:lnTo>
                <a:lnTo>
                  <a:pt x="9247293" y="703880"/>
                </a:lnTo>
                <a:lnTo>
                  <a:pt x="9253803" y="698671"/>
                </a:lnTo>
                <a:lnTo>
                  <a:pt x="9253803" y="693462"/>
                </a:lnTo>
                <a:lnTo>
                  <a:pt x="9253803" y="688904"/>
                </a:lnTo>
                <a:lnTo>
                  <a:pt x="9245991" y="686300"/>
                </a:lnTo>
                <a:lnTo>
                  <a:pt x="9238180" y="683695"/>
                </a:lnTo>
                <a:lnTo>
                  <a:pt x="9236227" y="681091"/>
                </a:lnTo>
                <a:lnTo>
                  <a:pt x="9233623" y="678486"/>
                </a:lnTo>
                <a:lnTo>
                  <a:pt x="9231671" y="673928"/>
                </a:lnTo>
                <a:lnTo>
                  <a:pt x="9230369" y="670021"/>
                </a:lnTo>
                <a:lnTo>
                  <a:pt x="9236878" y="666114"/>
                </a:lnTo>
                <a:lnTo>
                  <a:pt x="9243388" y="662859"/>
                </a:lnTo>
                <a:lnTo>
                  <a:pt x="9247944" y="660254"/>
                </a:lnTo>
                <a:lnTo>
                  <a:pt x="9251199" y="657650"/>
                </a:lnTo>
                <a:lnTo>
                  <a:pt x="9253803" y="649836"/>
                </a:lnTo>
                <a:lnTo>
                  <a:pt x="9256407" y="642022"/>
                </a:lnTo>
                <a:lnTo>
                  <a:pt x="9256407" y="637464"/>
                </a:lnTo>
                <a:lnTo>
                  <a:pt x="9256407" y="630953"/>
                </a:lnTo>
                <a:lnTo>
                  <a:pt x="9257057" y="625744"/>
                </a:lnTo>
                <a:lnTo>
                  <a:pt x="9258359" y="621837"/>
                </a:lnTo>
                <a:lnTo>
                  <a:pt x="9259661" y="620535"/>
                </a:lnTo>
                <a:lnTo>
                  <a:pt x="9261614" y="619233"/>
                </a:lnTo>
                <a:lnTo>
                  <a:pt x="9262916" y="617930"/>
                </a:lnTo>
                <a:lnTo>
                  <a:pt x="9265520" y="617279"/>
                </a:lnTo>
                <a:lnTo>
                  <a:pt x="9269425" y="615977"/>
                </a:lnTo>
                <a:lnTo>
                  <a:pt x="9273982" y="614023"/>
                </a:lnTo>
                <a:lnTo>
                  <a:pt x="9276586" y="614023"/>
                </a:lnTo>
                <a:lnTo>
                  <a:pt x="9279189" y="612721"/>
                </a:lnTo>
                <a:lnTo>
                  <a:pt x="9281793" y="610768"/>
                </a:lnTo>
                <a:lnTo>
                  <a:pt x="9284397" y="609465"/>
                </a:lnTo>
                <a:lnTo>
                  <a:pt x="9285048" y="604256"/>
                </a:lnTo>
                <a:lnTo>
                  <a:pt x="9285048" y="597745"/>
                </a:lnTo>
                <a:lnTo>
                  <a:pt x="9284397" y="591233"/>
                </a:lnTo>
                <a:lnTo>
                  <a:pt x="9284397" y="586024"/>
                </a:lnTo>
                <a:lnTo>
                  <a:pt x="9284397" y="581466"/>
                </a:lnTo>
                <a:lnTo>
                  <a:pt x="9284397" y="576257"/>
                </a:lnTo>
                <a:lnTo>
                  <a:pt x="9285048" y="571699"/>
                </a:lnTo>
                <a:lnTo>
                  <a:pt x="9286350" y="567792"/>
                </a:lnTo>
                <a:lnTo>
                  <a:pt x="9288303" y="565839"/>
                </a:lnTo>
                <a:lnTo>
                  <a:pt x="9290255" y="564537"/>
                </a:lnTo>
                <a:lnTo>
                  <a:pt x="9292859" y="563234"/>
                </a:lnTo>
                <a:lnTo>
                  <a:pt x="9296114" y="561281"/>
                </a:lnTo>
                <a:lnTo>
                  <a:pt x="9301973" y="558677"/>
                </a:lnTo>
                <a:lnTo>
                  <a:pt x="9306529" y="555421"/>
                </a:lnTo>
                <a:lnTo>
                  <a:pt x="9313689" y="553468"/>
                </a:lnTo>
                <a:lnTo>
                  <a:pt x="9320199" y="550863"/>
                </a:lnTo>
                <a:lnTo>
                  <a:pt x="9326057" y="548258"/>
                </a:lnTo>
                <a:lnTo>
                  <a:pt x="9330614" y="545003"/>
                </a:lnTo>
                <a:lnTo>
                  <a:pt x="9334519" y="537189"/>
                </a:lnTo>
                <a:lnTo>
                  <a:pt x="9340378" y="527422"/>
                </a:lnTo>
                <a:lnTo>
                  <a:pt x="9344283" y="522864"/>
                </a:lnTo>
                <a:lnTo>
                  <a:pt x="9350142" y="517004"/>
                </a:lnTo>
                <a:lnTo>
                  <a:pt x="9356001" y="512446"/>
                </a:lnTo>
                <a:lnTo>
                  <a:pt x="9361208" y="509190"/>
                </a:lnTo>
                <a:lnTo>
                  <a:pt x="9365765" y="509190"/>
                </a:lnTo>
                <a:lnTo>
                  <a:pt x="9370972" y="509190"/>
                </a:lnTo>
                <a:lnTo>
                  <a:pt x="9375529" y="508539"/>
                </a:lnTo>
                <a:lnTo>
                  <a:pt x="9378783" y="506585"/>
                </a:lnTo>
                <a:lnTo>
                  <a:pt x="9380736" y="505283"/>
                </a:lnTo>
                <a:lnTo>
                  <a:pt x="9382038" y="502679"/>
                </a:lnTo>
                <a:lnTo>
                  <a:pt x="9383340" y="500074"/>
                </a:lnTo>
                <a:lnTo>
                  <a:pt x="9384642" y="496167"/>
                </a:lnTo>
                <a:lnTo>
                  <a:pt x="9387246" y="489005"/>
                </a:lnTo>
                <a:lnTo>
                  <a:pt x="9389199" y="483796"/>
                </a:lnTo>
                <a:lnTo>
                  <a:pt x="9393755" y="477284"/>
                </a:lnTo>
                <a:lnTo>
                  <a:pt x="9398963" y="468819"/>
                </a:lnTo>
                <a:lnTo>
                  <a:pt x="9403519" y="463610"/>
                </a:lnTo>
                <a:lnTo>
                  <a:pt x="9408076" y="457750"/>
                </a:lnTo>
                <a:lnTo>
                  <a:pt x="9412633" y="452541"/>
                </a:lnTo>
                <a:lnTo>
                  <a:pt x="9416538" y="447332"/>
                </a:lnTo>
                <a:lnTo>
                  <a:pt x="9419793" y="446030"/>
                </a:lnTo>
                <a:lnTo>
                  <a:pt x="9424349" y="444727"/>
                </a:lnTo>
                <a:lnTo>
                  <a:pt x="9426953" y="444076"/>
                </a:lnTo>
                <a:lnTo>
                  <a:pt x="9428906" y="444076"/>
                </a:lnTo>
                <a:lnTo>
                  <a:pt x="9430859" y="444727"/>
                </a:lnTo>
                <a:lnTo>
                  <a:pt x="9432161" y="445378"/>
                </a:lnTo>
                <a:lnTo>
                  <a:pt x="9433463" y="446030"/>
                </a:lnTo>
                <a:lnTo>
                  <a:pt x="9434113" y="447983"/>
                </a:lnTo>
                <a:lnTo>
                  <a:pt x="9435415" y="449285"/>
                </a:lnTo>
                <a:lnTo>
                  <a:pt x="9435415" y="449936"/>
                </a:lnTo>
                <a:lnTo>
                  <a:pt x="9432161" y="452541"/>
                </a:lnTo>
                <a:lnTo>
                  <a:pt x="9426953" y="455146"/>
                </a:lnTo>
                <a:lnTo>
                  <a:pt x="9426953" y="456448"/>
                </a:lnTo>
                <a:lnTo>
                  <a:pt x="9426302" y="459053"/>
                </a:lnTo>
                <a:lnTo>
                  <a:pt x="9426302" y="460355"/>
                </a:lnTo>
                <a:lnTo>
                  <a:pt x="9426302" y="461657"/>
                </a:lnTo>
                <a:lnTo>
                  <a:pt x="9426302" y="462308"/>
                </a:lnTo>
                <a:lnTo>
                  <a:pt x="9426953" y="462959"/>
                </a:lnTo>
                <a:lnTo>
                  <a:pt x="9429557" y="464261"/>
                </a:lnTo>
                <a:lnTo>
                  <a:pt x="9433463" y="464913"/>
                </a:lnTo>
                <a:lnTo>
                  <a:pt x="9438019" y="464261"/>
                </a:lnTo>
                <a:lnTo>
                  <a:pt x="9440623" y="462959"/>
                </a:lnTo>
                <a:lnTo>
                  <a:pt x="9443227" y="460355"/>
                </a:lnTo>
                <a:lnTo>
                  <a:pt x="9445179" y="455146"/>
                </a:lnTo>
                <a:lnTo>
                  <a:pt x="9454293" y="449936"/>
                </a:lnTo>
                <a:lnTo>
                  <a:pt x="9460802" y="445378"/>
                </a:lnTo>
                <a:lnTo>
                  <a:pt x="9466010" y="445378"/>
                </a:lnTo>
                <a:lnTo>
                  <a:pt x="9471868" y="444727"/>
                </a:lnTo>
                <a:lnTo>
                  <a:pt x="9477727" y="444076"/>
                </a:lnTo>
                <a:lnTo>
                  <a:pt x="9480981" y="442774"/>
                </a:lnTo>
                <a:lnTo>
                  <a:pt x="9484887" y="440170"/>
                </a:lnTo>
                <a:lnTo>
                  <a:pt x="9488142" y="436263"/>
                </a:lnTo>
                <a:lnTo>
                  <a:pt x="9491396" y="432356"/>
                </a:lnTo>
                <a:lnTo>
                  <a:pt x="9494000" y="429751"/>
                </a:lnTo>
                <a:lnTo>
                  <a:pt x="9499859" y="425193"/>
                </a:lnTo>
                <a:lnTo>
                  <a:pt x="9506368" y="419984"/>
                </a:lnTo>
                <a:lnTo>
                  <a:pt x="9512877" y="414124"/>
                </a:lnTo>
                <a:lnTo>
                  <a:pt x="9519387" y="409566"/>
                </a:lnTo>
                <a:lnTo>
                  <a:pt x="9526547" y="405659"/>
                </a:lnTo>
                <a:lnTo>
                  <a:pt x="9536311" y="401101"/>
                </a:lnTo>
                <a:lnTo>
                  <a:pt x="9546075" y="397194"/>
                </a:lnTo>
                <a:lnTo>
                  <a:pt x="9554538" y="393939"/>
                </a:lnTo>
                <a:lnTo>
                  <a:pt x="9562349" y="393287"/>
                </a:lnTo>
                <a:lnTo>
                  <a:pt x="9570160" y="393287"/>
                </a:lnTo>
                <a:lnTo>
                  <a:pt x="9577971" y="392636"/>
                </a:lnTo>
                <a:lnTo>
                  <a:pt x="9583179" y="391985"/>
                </a:lnTo>
                <a:lnTo>
                  <a:pt x="9589689" y="388729"/>
                </a:lnTo>
                <a:lnTo>
                  <a:pt x="9595547" y="383520"/>
                </a:lnTo>
                <a:lnTo>
                  <a:pt x="9601405" y="378311"/>
                </a:lnTo>
                <a:lnTo>
                  <a:pt x="9605962" y="373753"/>
                </a:lnTo>
                <a:lnTo>
                  <a:pt x="9612471" y="366591"/>
                </a:lnTo>
                <a:lnTo>
                  <a:pt x="9620283" y="356824"/>
                </a:lnTo>
                <a:lnTo>
                  <a:pt x="9627443" y="347708"/>
                </a:lnTo>
                <a:lnTo>
                  <a:pt x="9633953" y="339894"/>
                </a:lnTo>
                <a:lnTo>
                  <a:pt x="9644367" y="337941"/>
                </a:lnTo>
                <a:lnTo>
                  <a:pt x="9652179" y="335336"/>
                </a:lnTo>
                <a:lnTo>
                  <a:pt x="9654132" y="334034"/>
                </a:lnTo>
                <a:lnTo>
                  <a:pt x="9655433" y="331429"/>
                </a:lnTo>
                <a:lnTo>
                  <a:pt x="9656735" y="328825"/>
                </a:lnTo>
                <a:lnTo>
                  <a:pt x="9658037" y="326220"/>
                </a:lnTo>
                <a:lnTo>
                  <a:pt x="9659990" y="319709"/>
                </a:lnTo>
                <a:lnTo>
                  <a:pt x="9661943" y="314500"/>
                </a:lnTo>
                <a:lnTo>
                  <a:pt x="9664547" y="311895"/>
                </a:lnTo>
                <a:lnTo>
                  <a:pt x="9667801" y="308639"/>
                </a:lnTo>
                <a:lnTo>
                  <a:pt x="9669103" y="307337"/>
                </a:lnTo>
                <a:lnTo>
                  <a:pt x="9671056" y="306035"/>
                </a:lnTo>
                <a:lnTo>
                  <a:pt x="9673009" y="304733"/>
                </a:lnTo>
                <a:lnTo>
                  <a:pt x="9674962" y="304733"/>
                </a:lnTo>
                <a:lnTo>
                  <a:pt x="9680169" y="308639"/>
                </a:lnTo>
                <a:lnTo>
                  <a:pt x="9686028" y="314500"/>
                </a:lnTo>
                <a:lnTo>
                  <a:pt x="9686028" y="317104"/>
                </a:lnTo>
                <a:lnTo>
                  <a:pt x="9685377" y="319709"/>
                </a:lnTo>
                <a:lnTo>
                  <a:pt x="9684726" y="322964"/>
                </a:lnTo>
                <a:lnTo>
                  <a:pt x="9682122" y="324918"/>
                </a:lnTo>
                <a:lnTo>
                  <a:pt x="9681471" y="326220"/>
                </a:lnTo>
                <a:lnTo>
                  <a:pt x="9680169" y="326871"/>
                </a:lnTo>
                <a:lnTo>
                  <a:pt x="9678217" y="327522"/>
                </a:lnTo>
                <a:lnTo>
                  <a:pt x="9677565" y="327522"/>
                </a:lnTo>
                <a:lnTo>
                  <a:pt x="9676264" y="330127"/>
                </a:lnTo>
                <a:lnTo>
                  <a:pt x="9675613" y="334034"/>
                </a:lnTo>
                <a:lnTo>
                  <a:pt x="9676264" y="337290"/>
                </a:lnTo>
                <a:lnTo>
                  <a:pt x="9677565" y="339894"/>
                </a:lnTo>
                <a:lnTo>
                  <a:pt x="9678867" y="340545"/>
                </a:lnTo>
                <a:lnTo>
                  <a:pt x="9681471" y="341196"/>
                </a:lnTo>
                <a:lnTo>
                  <a:pt x="9684075" y="341196"/>
                </a:lnTo>
                <a:lnTo>
                  <a:pt x="9685377" y="341196"/>
                </a:lnTo>
                <a:lnTo>
                  <a:pt x="9687330" y="341196"/>
                </a:lnTo>
                <a:lnTo>
                  <a:pt x="9688631" y="339894"/>
                </a:lnTo>
                <a:lnTo>
                  <a:pt x="9690584" y="339243"/>
                </a:lnTo>
                <a:lnTo>
                  <a:pt x="9693188" y="335987"/>
                </a:lnTo>
                <a:lnTo>
                  <a:pt x="9696443" y="331429"/>
                </a:lnTo>
                <a:lnTo>
                  <a:pt x="9698396" y="327522"/>
                </a:lnTo>
                <a:lnTo>
                  <a:pt x="9698396" y="322964"/>
                </a:lnTo>
                <a:lnTo>
                  <a:pt x="9698396" y="317104"/>
                </a:lnTo>
                <a:lnTo>
                  <a:pt x="9698396" y="311895"/>
                </a:lnTo>
                <a:lnTo>
                  <a:pt x="9698396" y="307337"/>
                </a:lnTo>
                <a:lnTo>
                  <a:pt x="9700349" y="302779"/>
                </a:lnTo>
                <a:lnTo>
                  <a:pt x="9702301" y="297570"/>
                </a:lnTo>
                <a:lnTo>
                  <a:pt x="9703603" y="294966"/>
                </a:lnTo>
                <a:lnTo>
                  <a:pt x="9704905" y="292361"/>
                </a:lnTo>
                <a:lnTo>
                  <a:pt x="9706858" y="290408"/>
                </a:lnTo>
                <a:lnTo>
                  <a:pt x="9708811" y="289105"/>
                </a:lnTo>
                <a:lnTo>
                  <a:pt x="9711415" y="287152"/>
                </a:lnTo>
                <a:lnTo>
                  <a:pt x="9715971" y="285198"/>
                </a:lnTo>
                <a:lnTo>
                  <a:pt x="9718575" y="283896"/>
                </a:lnTo>
                <a:lnTo>
                  <a:pt x="9720528" y="283896"/>
                </a:lnTo>
                <a:lnTo>
                  <a:pt x="9722481" y="283896"/>
                </a:lnTo>
                <a:lnTo>
                  <a:pt x="9723783" y="284547"/>
                </a:lnTo>
                <a:lnTo>
                  <a:pt x="9727688" y="290408"/>
                </a:lnTo>
                <a:lnTo>
                  <a:pt x="9731594" y="296919"/>
                </a:lnTo>
                <a:lnTo>
                  <a:pt x="9734849" y="299523"/>
                </a:lnTo>
                <a:lnTo>
                  <a:pt x="9739405" y="301477"/>
                </a:lnTo>
                <a:lnTo>
                  <a:pt x="9744613" y="304081"/>
                </a:lnTo>
                <a:lnTo>
                  <a:pt x="9749169" y="304733"/>
                </a:lnTo>
                <a:lnTo>
                  <a:pt x="9751773" y="304081"/>
                </a:lnTo>
                <a:lnTo>
                  <a:pt x="9754377" y="302779"/>
                </a:lnTo>
                <a:lnTo>
                  <a:pt x="9756981" y="301477"/>
                </a:lnTo>
                <a:lnTo>
                  <a:pt x="9759584" y="299523"/>
                </a:lnTo>
                <a:lnTo>
                  <a:pt x="9760886" y="293012"/>
                </a:lnTo>
                <a:lnTo>
                  <a:pt x="9762188" y="286501"/>
                </a:lnTo>
                <a:lnTo>
                  <a:pt x="9761537" y="285198"/>
                </a:lnTo>
                <a:lnTo>
                  <a:pt x="9760235" y="283245"/>
                </a:lnTo>
                <a:lnTo>
                  <a:pt x="9758933" y="281292"/>
                </a:lnTo>
                <a:lnTo>
                  <a:pt x="9756981" y="279338"/>
                </a:lnTo>
                <a:lnTo>
                  <a:pt x="9751773" y="281943"/>
                </a:lnTo>
                <a:lnTo>
                  <a:pt x="9746565" y="284547"/>
                </a:lnTo>
                <a:lnTo>
                  <a:pt x="9740707" y="280640"/>
                </a:lnTo>
                <a:lnTo>
                  <a:pt x="9736801" y="276734"/>
                </a:lnTo>
                <a:lnTo>
                  <a:pt x="9734849" y="272176"/>
                </a:lnTo>
                <a:lnTo>
                  <a:pt x="9734849" y="267618"/>
                </a:lnTo>
                <a:lnTo>
                  <a:pt x="9734849" y="263060"/>
                </a:lnTo>
                <a:lnTo>
                  <a:pt x="9736801" y="257851"/>
                </a:lnTo>
                <a:lnTo>
                  <a:pt x="9737452" y="256548"/>
                </a:lnTo>
                <a:lnTo>
                  <a:pt x="9739405" y="254595"/>
                </a:lnTo>
                <a:lnTo>
                  <a:pt x="9742009" y="252642"/>
                </a:lnTo>
                <a:lnTo>
                  <a:pt x="9743961" y="250688"/>
                </a:lnTo>
                <a:lnTo>
                  <a:pt x="9748518" y="248735"/>
                </a:lnTo>
                <a:lnTo>
                  <a:pt x="9753726" y="248084"/>
                </a:lnTo>
                <a:lnTo>
                  <a:pt x="9758933" y="248084"/>
                </a:lnTo>
                <a:lnTo>
                  <a:pt x="9762188" y="248084"/>
                </a:lnTo>
                <a:lnTo>
                  <a:pt x="9766093" y="248735"/>
                </a:lnTo>
                <a:lnTo>
                  <a:pt x="9769348" y="249386"/>
                </a:lnTo>
                <a:lnTo>
                  <a:pt x="9772603" y="251339"/>
                </a:lnTo>
                <a:lnTo>
                  <a:pt x="9774556" y="253293"/>
                </a:lnTo>
                <a:lnTo>
                  <a:pt x="9779763" y="259804"/>
                </a:lnTo>
                <a:lnTo>
                  <a:pt x="9784971" y="266315"/>
                </a:lnTo>
                <a:lnTo>
                  <a:pt x="9787575" y="266967"/>
                </a:lnTo>
                <a:lnTo>
                  <a:pt x="9792131" y="267618"/>
                </a:lnTo>
                <a:lnTo>
                  <a:pt x="9794735" y="267618"/>
                </a:lnTo>
                <a:lnTo>
                  <a:pt x="9796688" y="267618"/>
                </a:lnTo>
                <a:lnTo>
                  <a:pt x="9798641" y="266967"/>
                </a:lnTo>
                <a:lnTo>
                  <a:pt x="9799943" y="266315"/>
                </a:lnTo>
                <a:lnTo>
                  <a:pt x="9800593" y="265013"/>
                </a:lnTo>
                <a:lnTo>
                  <a:pt x="9800593" y="263060"/>
                </a:lnTo>
                <a:lnTo>
                  <a:pt x="9800593" y="261107"/>
                </a:lnTo>
                <a:lnTo>
                  <a:pt x="9799943" y="257851"/>
                </a:lnTo>
                <a:lnTo>
                  <a:pt x="9797990" y="252642"/>
                </a:lnTo>
                <a:lnTo>
                  <a:pt x="9797339" y="248084"/>
                </a:lnTo>
                <a:lnTo>
                  <a:pt x="9799943" y="246130"/>
                </a:lnTo>
                <a:lnTo>
                  <a:pt x="9803848" y="244177"/>
                </a:lnTo>
                <a:lnTo>
                  <a:pt x="9807754" y="243526"/>
                </a:lnTo>
                <a:lnTo>
                  <a:pt x="9811009" y="242874"/>
                </a:lnTo>
                <a:lnTo>
                  <a:pt x="9812961" y="243526"/>
                </a:lnTo>
                <a:lnTo>
                  <a:pt x="9814263" y="244828"/>
                </a:lnTo>
                <a:lnTo>
                  <a:pt x="9815565" y="246130"/>
                </a:lnTo>
                <a:lnTo>
                  <a:pt x="9816867" y="248084"/>
                </a:lnTo>
                <a:lnTo>
                  <a:pt x="9818820" y="252642"/>
                </a:lnTo>
                <a:lnTo>
                  <a:pt x="9820773" y="255897"/>
                </a:lnTo>
                <a:lnTo>
                  <a:pt x="9829886" y="262409"/>
                </a:lnTo>
                <a:lnTo>
                  <a:pt x="9838999" y="268920"/>
                </a:lnTo>
                <a:lnTo>
                  <a:pt x="9842254" y="270222"/>
                </a:lnTo>
                <a:lnTo>
                  <a:pt x="9846810" y="270873"/>
                </a:lnTo>
                <a:lnTo>
                  <a:pt x="9850716" y="270222"/>
                </a:lnTo>
                <a:lnTo>
                  <a:pt x="9853971" y="268920"/>
                </a:lnTo>
                <a:lnTo>
                  <a:pt x="9861131" y="265013"/>
                </a:lnTo>
                <a:lnTo>
                  <a:pt x="9866989" y="261107"/>
                </a:lnTo>
                <a:lnTo>
                  <a:pt x="9869593" y="259804"/>
                </a:lnTo>
                <a:lnTo>
                  <a:pt x="9874150" y="258502"/>
                </a:lnTo>
                <a:lnTo>
                  <a:pt x="9878707" y="259804"/>
                </a:lnTo>
                <a:lnTo>
                  <a:pt x="9881961" y="261107"/>
                </a:lnTo>
                <a:lnTo>
                  <a:pt x="9889121" y="265013"/>
                </a:lnTo>
                <a:lnTo>
                  <a:pt x="9894980" y="268920"/>
                </a:lnTo>
                <a:lnTo>
                  <a:pt x="9897584" y="270873"/>
                </a:lnTo>
                <a:lnTo>
                  <a:pt x="9900839" y="272176"/>
                </a:lnTo>
                <a:lnTo>
                  <a:pt x="9904744" y="273478"/>
                </a:lnTo>
                <a:lnTo>
                  <a:pt x="9907348" y="274129"/>
                </a:lnTo>
                <a:lnTo>
                  <a:pt x="9916461" y="271525"/>
                </a:lnTo>
                <a:lnTo>
                  <a:pt x="9925574" y="268920"/>
                </a:lnTo>
                <a:lnTo>
                  <a:pt x="9930131" y="270222"/>
                </a:lnTo>
                <a:lnTo>
                  <a:pt x="9935989" y="272176"/>
                </a:lnTo>
                <a:lnTo>
                  <a:pt x="9938593" y="273478"/>
                </a:lnTo>
                <a:lnTo>
                  <a:pt x="9941848" y="274129"/>
                </a:lnTo>
                <a:lnTo>
                  <a:pt x="9943801" y="274780"/>
                </a:lnTo>
                <a:lnTo>
                  <a:pt x="9946404" y="274129"/>
                </a:lnTo>
                <a:lnTo>
                  <a:pt x="9947055" y="273478"/>
                </a:lnTo>
                <a:lnTo>
                  <a:pt x="9948357" y="272176"/>
                </a:lnTo>
                <a:lnTo>
                  <a:pt x="9949659" y="270873"/>
                </a:lnTo>
                <a:lnTo>
                  <a:pt x="9950961" y="268269"/>
                </a:lnTo>
                <a:lnTo>
                  <a:pt x="9952914" y="263060"/>
                </a:lnTo>
                <a:lnTo>
                  <a:pt x="9954215" y="257851"/>
                </a:lnTo>
                <a:lnTo>
                  <a:pt x="9949008" y="250688"/>
                </a:lnTo>
                <a:lnTo>
                  <a:pt x="9943801" y="245479"/>
                </a:lnTo>
                <a:lnTo>
                  <a:pt x="9951612" y="241572"/>
                </a:lnTo>
                <a:lnTo>
                  <a:pt x="9958772" y="237665"/>
                </a:lnTo>
                <a:lnTo>
                  <a:pt x="9960074" y="237665"/>
                </a:lnTo>
                <a:lnTo>
                  <a:pt x="9960725" y="236363"/>
                </a:lnTo>
                <a:lnTo>
                  <a:pt x="9961376" y="235061"/>
                </a:lnTo>
                <a:lnTo>
                  <a:pt x="9962027" y="233759"/>
                </a:lnTo>
                <a:lnTo>
                  <a:pt x="9962678" y="231805"/>
                </a:lnTo>
                <a:lnTo>
                  <a:pt x="9962678" y="230503"/>
                </a:lnTo>
                <a:lnTo>
                  <a:pt x="9962027" y="228549"/>
                </a:lnTo>
                <a:lnTo>
                  <a:pt x="9961376" y="227898"/>
                </a:lnTo>
                <a:lnTo>
                  <a:pt x="9960074" y="225945"/>
                </a:lnTo>
                <a:lnTo>
                  <a:pt x="9957470" y="223991"/>
                </a:lnTo>
                <a:lnTo>
                  <a:pt x="9954215" y="222689"/>
                </a:lnTo>
                <a:lnTo>
                  <a:pt x="9951612" y="222689"/>
                </a:lnTo>
                <a:lnTo>
                  <a:pt x="9948357" y="222689"/>
                </a:lnTo>
                <a:lnTo>
                  <a:pt x="9945103" y="222689"/>
                </a:lnTo>
                <a:lnTo>
                  <a:pt x="9941197" y="223340"/>
                </a:lnTo>
                <a:lnTo>
                  <a:pt x="9938593" y="225294"/>
                </a:lnTo>
                <a:lnTo>
                  <a:pt x="9935989" y="229201"/>
                </a:lnTo>
                <a:lnTo>
                  <a:pt x="9933385" y="235061"/>
                </a:lnTo>
                <a:lnTo>
                  <a:pt x="9927527" y="240270"/>
                </a:lnTo>
                <a:lnTo>
                  <a:pt x="9922971" y="245479"/>
                </a:lnTo>
                <a:lnTo>
                  <a:pt x="9920367" y="244828"/>
                </a:lnTo>
                <a:lnTo>
                  <a:pt x="9916461" y="242874"/>
                </a:lnTo>
                <a:lnTo>
                  <a:pt x="9912555" y="240270"/>
                </a:lnTo>
                <a:lnTo>
                  <a:pt x="9909951" y="237665"/>
                </a:lnTo>
                <a:lnTo>
                  <a:pt x="9907348" y="235061"/>
                </a:lnTo>
                <a:lnTo>
                  <a:pt x="9904744" y="231154"/>
                </a:lnTo>
                <a:lnTo>
                  <a:pt x="9900839" y="227898"/>
                </a:lnTo>
                <a:lnTo>
                  <a:pt x="9897584" y="225294"/>
                </a:lnTo>
                <a:lnTo>
                  <a:pt x="9894980" y="224643"/>
                </a:lnTo>
                <a:lnTo>
                  <a:pt x="9892376" y="223991"/>
                </a:lnTo>
                <a:lnTo>
                  <a:pt x="9889773" y="223991"/>
                </a:lnTo>
                <a:lnTo>
                  <a:pt x="9887169" y="225294"/>
                </a:lnTo>
                <a:lnTo>
                  <a:pt x="9881961" y="227898"/>
                </a:lnTo>
                <a:lnTo>
                  <a:pt x="9877405" y="230503"/>
                </a:lnTo>
                <a:lnTo>
                  <a:pt x="9874801" y="233107"/>
                </a:lnTo>
                <a:lnTo>
                  <a:pt x="9872197" y="236363"/>
                </a:lnTo>
                <a:lnTo>
                  <a:pt x="9868942" y="238968"/>
                </a:lnTo>
                <a:lnTo>
                  <a:pt x="9866989" y="240270"/>
                </a:lnTo>
                <a:lnTo>
                  <a:pt x="9863735" y="241572"/>
                </a:lnTo>
                <a:lnTo>
                  <a:pt x="9860480" y="242224"/>
                </a:lnTo>
                <a:lnTo>
                  <a:pt x="9856575" y="241572"/>
                </a:lnTo>
                <a:lnTo>
                  <a:pt x="9853971" y="240270"/>
                </a:lnTo>
                <a:lnTo>
                  <a:pt x="9852018" y="237014"/>
                </a:lnTo>
                <a:lnTo>
                  <a:pt x="9850716" y="232456"/>
                </a:lnTo>
                <a:lnTo>
                  <a:pt x="9850716" y="230503"/>
                </a:lnTo>
                <a:lnTo>
                  <a:pt x="9850716" y="227898"/>
                </a:lnTo>
                <a:lnTo>
                  <a:pt x="9850716" y="226596"/>
                </a:lnTo>
                <a:lnTo>
                  <a:pt x="9851367" y="225294"/>
                </a:lnTo>
                <a:lnTo>
                  <a:pt x="9855273" y="218782"/>
                </a:lnTo>
                <a:lnTo>
                  <a:pt x="9859178" y="214876"/>
                </a:lnTo>
                <a:lnTo>
                  <a:pt x="9859829" y="211620"/>
                </a:lnTo>
                <a:lnTo>
                  <a:pt x="9859829" y="208364"/>
                </a:lnTo>
                <a:lnTo>
                  <a:pt x="9859829" y="204457"/>
                </a:lnTo>
                <a:lnTo>
                  <a:pt x="9859178" y="201202"/>
                </a:lnTo>
                <a:lnTo>
                  <a:pt x="9858527" y="197295"/>
                </a:lnTo>
                <a:lnTo>
                  <a:pt x="9858527" y="193388"/>
                </a:lnTo>
                <a:lnTo>
                  <a:pt x="9858527" y="190132"/>
                </a:lnTo>
                <a:lnTo>
                  <a:pt x="9859178" y="186877"/>
                </a:lnTo>
                <a:lnTo>
                  <a:pt x="9861131" y="184272"/>
                </a:lnTo>
                <a:lnTo>
                  <a:pt x="9863084" y="181016"/>
                </a:lnTo>
                <a:lnTo>
                  <a:pt x="9864386" y="179063"/>
                </a:lnTo>
                <a:lnTo>
                  <a:pt x="9865687" y="177761"/>
                </a:lnTo>
                <a:lnTo>
                  <a:pt x="9867641" y="177109"/>
                </a:lnTo>
                <a:lnTo>
                  <a:pt x="9868942" y="177109"/>
                </a:lnTo>
                <a:lnTo>
                  <a:pt x="9871546" y="176459"/>
                </a:lnTo>
                <a:lnTo>
                  <a:pt x="9873499" y="177109"/>
                </a:lnTo>
                <a:lnTo>
                  <a:pt x="9876103" y="178412"/>
                </a:lnTo>
                <a:lnTo>
                  <a:pt x="9878055" y="179714"/>
                </a:lnTo>
                <a:lnTo>
                  <a:pt x="9883263" y="182970"/>
                </a:lnTo>
                <a:lnTo>
                  <a:pt x="9887169" y="184272"/>
                </a:lnTo>
                <a:lnTo>
                  <a:pt x="9890423" y="184923"/>
                </a:lnTo>
                <a:lnTo>
                  <a:pt x="9894980" y="184923"/>
                </a:lnTo>
                <a:lnTo>
                  <a:pt x="9896933" y="184923"/>
                </a:lnTo>
                <a:lnTo>
                  <a:pt x="9899537" y="184272"/>
                </a:lnTo>
                <a:lnTo>
                  <a:pt x="9900839" y="183621"/>
                </a:lnTo>
                <a:lnTo>
                  <a:pt x="9902140" y="181667"/>
                </a:lnTo>
                <a:lnTo>
                  <a:pt x="9903442" y="179063"/>
                </a:lnTo>
                <a:lnTo>
                  <a:pt x="9904093" y="175156"/>
                </a:lnTo>
                <a:lnTo>
                  <a:pt x="9903442" y="170598"/>
                </a:lnTo>
                <a:lnTo>
                  <a:pt x="9902140" y="166691"/>
                </a:lnTo>
                <a:lnTo>
                  <a:pt x="9900839" y="162784"/>
                </a:lnTo>
                <a:lnTo>
                  <a:pt x="9899537" y="158878"/>
                </a:lnTo>
                <a:lnTo>
                  <a:pt x="9902140" y="154320"/>
                </a:lnTo>
                <a:lnTo>
                  <a:pt x="9906046" y="150413"/>
                </a:lnTo>
                <a:lnTo>
                  <a:pt x="9907348" y="149111"/>
                </a:lnTo>
                <a:lnTo>
                  <a:pt x="9908650" y="147157"/>
                </a:lnTo>
                <a:lnTo>
                  <a:pt x="9909301" y="145204"/>
                </a:lnTo>
                <a:lnTo>
                  <a:pt x="9909951" y="143250"/>
                </a:lnTo>
                <a:lnTo>
                  <a:pt x="9911253" y="140646"/>
                </a:lnTo>
                <a:lnTo>
                  <a:pt x="9911905" y="136739"/>
                </a:lnTo>
                <a:lnTo>
                  <a:pt x="9911253" y="132832"/>
                </a:lnTo>
                <a:lnTo>
                  <a:pt x="9909951" y="130228"/>
                </a:lnTo>
                <a:lnTo>
                  <a:pt x="9907348" y="130228"/>
                </a:lnTo>
                <a:lnTo>
                  <a:pt x="9902140" y="130228"/>
                </a:lnTo>
                <a:lnTo>
                  <a:pt x="9899537" y="135437"/>
                </a:lnTo>
                <a:lnTo>
                  <a:pt x="9897584" y="140646"/>
                </a:lnTo>
                <a:lnTo>
                  <a:pt x="9895631" y="142599"/>
                </a:lnTo>
                <a:lnTo>
                  <a:pt x="9893678" y="143901"/>
                </a:lnTo>
                <a:lnTo>
                  <a:pt x="9892376" y="143901"/>
                </a:lnTo>
                <a:lnTo>
                  <a:pt x="9891725" y="143901"/>
                </a:lnTo>
                <a:lnTo>
                  <a:pt x="9890423" y="143901"/>
                </a:lnTo>
                <a:lnTo>
                  <a:pt x="9889773" y="143250"/>
                </a:lnTo>
                <a:lnTo>
                  <a:pt x="9887819" y="141948"/>
                </a:lnTo>
                <a:lnTo>
                  <a:pt x="9886518" y="139995"/>
                </a:lnTo>
                <a:lnTo>
                  <a:pt x="9885216" y="137390"/>
                </a:lnTo>
                <a:lnTo>
                  <a:pt x="9884565" y="135437"/>
                </a:lnTo>
                <a:lnTo>
                  <a:pt x="9884565" y="133483"/>
                </a:lnTo>
                <a:lnTo>
                  <a:pt x="9885216" y="132181"/>
                </a:lnTo>
                <a:lnTo>
                  <a:pt x="9886518" y="130879"/>
                </a:lnTo>
                <a:lnTo>
                  <a:pt x="9887819" y="129576"/>
                </a:lnTo>
                <a:lnTo>
                  <a:pt x="9889773" y="126972"/>
                </a:lnTo>
                <a:lnTo>
                  <a:pt x="9892376" y="125018"/>
                </a:lnTo>
                <a:lnTo>
                  <a:pt x="9896282" y="120460"/>
                </a:lnTo>
                <a:lnTo>
                  <a:pt x="9899537" y="115251"/>
                </a:lnTo>
                <a:lnTo>
                  <a:pt x="9902140" y="105484"/>
                </a:lnTo>
                <a:lnTo>
                  <a:pt x="9904744" y="97019"/>
                </a:lnTo>
                <a:lnTo>
                  <a:pt x="9907348" y="93764"/>
                </a:lnTo>
                <a:lnTo>
                  <a:pt x="9910603" y="89857"/>
                </a:lnTo>
                <a:lnTo>
                  <a:pt x="9913857" y="86601"/>
                </a:lnTo>
                <a:lnTo>
                  <a:pt x="9917763" y="84648"/>
                </a:lnTo>
                <a:lnTo>
                  <a:pt x="9920367" y="83997"/>
                </a:lnTo>
                <a:lnTo>
                  <a:pt x="9922971" y="83997"/>
                </a:lnTo>
                <a:lnTo>
                  <a:pt x="9926876" y="83997"/>
                </a:lnTo>
                <a:lnTo>
                  <a:pt x="9930131" y="84648"/>
                </a:lnTo>
                <a:lnTo>
                  <a:pt x="9937942" y="86601"/>
                </a:lnTo>
                <a:lnTo>
                  <a:pt x="9943801" y="87252"/>
                </a:lnTo>
                <a:lnTo>
                  <a:pt x="9946404" y="85950"/>
                </a:lnTo>
                <a:lnTo>
                  <a:pt x="9949659" y="83346"/>
                </a:lnTo>
                <a:lnTo>
                  <a:pt x="9952914" y="80741"/>
                </a:lnTo>
                <a:lnTo>
                  <a:pt x="9956169" y="78136"/>
                </a:lnTo>
                <a:lnTo>
                  <a:pt x="9963329" y="72927"/>
                </a:lnTo>
                <a:lnTo>
                  <a:pt x="9969187" y="69021"/>
                </a:lnTo>
                <a:lnTo>
                  <a:pt x="9976347" y="65114"/>
                </a:lnTo>
                <a:lnTo>
                  <a:pt x="9984159" y="60556"/>
                </a:lnTo>
                <a:lnTo>
                  <a:pt x="9992621" y="55998"/>
                </a:lnTo>
                <a:lnTo>
                  <a:pt x="9999781" y="50789"/>
                </a:lnTo>
                <a:lnTo>
                  <a:pt x="10006291" y="49486"/>
                </a:lnTo>
                <a:lnTo>
                  <a:pt x="10014753" y="48184"/>
                </a:lnTo>
                <a:lnTo>
                  <a:pt x="10018659" y="47533"/>
                </a:lnTo>
                <a:lnTo>
                  <a:pt x="10021913" y="46231"/>
                </a:lnTo>
                <a:lnTo>
                  <a:pt x="10025168" y="44928"/>
                </a:lnTo>
                <a:lnTo>
                  <a:pt x="10027772" y="42975"/>
                </a:lnTo>
                <a:lnTo>
                  <a:pt x="10031677" y="40370"/>
                </a:lnTo>
                <a:lnTo>
                  <a:pt x="10036234" y="35162"/>
                </a:lnTo>
                <a:lnTo>
                  <a:pt x="10040140" y="29952"/>
                </a:lnTo>
                <a:lnTo>
                  <a:pt x="10042743" y="25394"/>
                </a:lnTo>
                <a:lnTo>
                  <a:pt x="10045347" y="17581"/>
                </a:lnTo>
                <a:lnTo>
                  <a:pt x="10047951" y="7814"/>
                </a:lnTo>
                <a:lnTo>
                  <a:pt x="10051857" y="5209"/>
                </a:lnTo>
                <a:lnTo>
                  <a:pt x="10057064" y="2604"/>
                </a:lnTo>
                <a:lnTo>
                  <a:pt x="10062272" y="651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ru-RU" sz="100" dirty="0">
                <a:solidFill>
                  <a:schemeClr val="dk1"/>
                </a:solidFill>
                <a:latin typeface="Calibri"/>
                <a:ea typeface="Calibri"/>
                <a:cs typeface="Calibri"/>
              </a:defRPr>
            </a:lvl1pPr>
          </a:lstStyle>
          <a:p>
            <a:pPr marL="0" lvl="0" indent="0">
              <a:buNone/>
            </a:pPr>
            <a:endParaRPr lang="en-US" dirty="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pPr marL="0" lvl="0" indent="0">
              <a:buNone/>
            </a:pPr>
            <a:endParaRPr lang="ru-RU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423447825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0"/>
            <a:ext cx="163830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593327447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85800" y="571500"/>
            <a:ext cx="8387715" cy="5030709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249729" y="571500"/>
            <a:ext cx="8352472" cy="9145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85800" y="5771545"/>
            <a:ext cx="4105751" cy="394554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967763" y="5771545"/>
            <a:ext cx="4105751" cy="394554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1869770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172640" y="6824440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5"/>
          </p:nvPr>
        </p:nvSpPr>
        <p:spPr>
          <a:xfrm rot="900000">
            <a:off x="2706322" y="7252031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6"/>
          </p:nvPr>
        </p:nvSpPr>
        <p:spPr>
          <a:xfrm rot="900000">
            <a:off x="15367131" y="6824440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7"/>
          </p:nvPr>
        </p:nvSpPr>
        <p:spPr>
          <a:xfrm rot="19800000">
            <a:off x="9121054" y="6981460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8"/>
          </p:nvPr>
        </p:nvSpPr>
        <p:spPr>
          <a:xfrm rot="20700000">
            <a:off x="12177416" y="6895527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9"/>
          </p:nvPr>
        </p:nvSpPr>
        <p:spPr>
          <a:xfrm rot="20700000">
            <a:off x="-300279" y="6789418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976032848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/>
          </p:nvPr>
        </p:nvSpPr>
        <p:spPr>
          <a:xfrm rot="19800000">
            <a:off x="8708920" y="948300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 rot="900000">
            <a:off x="8730222" y="5811335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6"/>
          </p:nvPr>
        </p:nvSpPr>
        <p:spPr>
          <a:xfrm rot="900000">
            <a:off x="14914451" y="2359392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2084373" y="1129888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2791838" y="5762343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19"/>
          </p:nvPr>
        </p:nvSpPr>
        <p:spPr>
          <a:xfrm rot="20700000">
            <a:off x="10910160" y="4356970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0"/>
          </p:nvPr>
        </p:nvSpPr>
        <p:spPr>
          <a:xfrm rot="20700000">
            <a:off x="15236535" y="6682514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21"/>
          </p:nvPr>
        </p:nvSpPr>
        <p:spPr>
          <a:xfrm rot="1800000">
            <a:off x="14591908" y="-594757"/>
            <a:ext cx="3137152" cy="313861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56115850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0477500" y="1043708"/>
            <a:ext cx="6800850" cy="379498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362200" y="5412200"/>
            <a:ext cx="14916150" cy="391955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04880002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90600" y="1043708"/>
            <a:ext cx="6800850" cy="3794985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990600" y="5412200"/>
            <a:ext cx="14916150" cy="391955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21313363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857250" y="772320"/>
            <a:ext cx="5257800" cy="47244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190500">
            <a:solidFill>
              <a:schemeClr val="bg2"/>
            </a:solidFill>
            <a:miter lim="800000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838700" y="2086769"/>
            <a:ext cx="5257800" cy="47244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190500">
            <a:solidFill>
              <a:schemeClr val="bg2"/>
            </a:solidFill>
            <a:miter lim="800000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524000" y="4829968"/>
            <a:ext cx="5257800" cy="47244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 w="190500">
            <a:solidFill>
              <a:schemeClr val="bg2"/>
            </a:solidFill>
            <a:miter lim="800000"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779737912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9144000" y="0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5144294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9144000" y="5144294"/>
            <a:ext cx="9144000" cy="5144294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532105139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590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638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7686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0734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13782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1590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638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686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10734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13782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071604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590675" y="3048000"/>
            <a:ext cx="2914650" cy="5962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638675" y="3048000"/>
            <a:ext cx="9010650" cy="5962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3782675" y="3048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3782675" y="6096000"/>
            <a:ext cx="2914650" cy="29146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121201377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2"/>
          <p:cNvSpPr>
            <a:spLocks noGrp="1"/>
          </p:cNvSpPr>
          <p:nvPr>
            <p:ph type="pic" sz="quarter" idx="10"/>
          </p:nvPr>
        </p:nvSpPr>
        <p:spPr>
          <a:xfrm>
            <a:off x="-1295400" y="1240902"/>
            <a:ext cx="11417962" cy="7697966"/>
          </a:xfrm>
          <a:custGeom>
            <a:avLst/>
            <a:gdLst>
              <a:gd name="connsiteX0" fmla="*/ 6434790 w 10659768"/>
              <a:gd name="connsiteY0" fmla="*/ 6549912 h 7186794"/>
              <a:gd name="connsiteX1" fmla="*/ 6434507 w 10659768"/>
              <a:gd name="connsiteY1" fmla="*/ 6550089 h 7186794"/>
              <a:gd name="connsiteX2" fmla="*/ 6434229 w 10659768"/>
              <a:gd name="connsiteY2" fmla="*/ 6564848 h 7186794"/>
              <a:gd name="connsiteX3" fmla="*/ 6430992 w 10659768"/>
              <a:gd name="connsiteY3" fmla="*/ 6571534 h 7186794"/>
              <a:gd name="connsiteX4" fmla="*/ 6431059 w 10659768"/>
              <a:gd name="connsiteY4" fmla="*/ 6571520 h 7186794"/>
              <a:gd name="connsiteX5" fmla="*/ 6434520 w 10659768"/>
              <a:gd name="connsiteY5" fmla="*/ 6564375 h 7186794"/>
              <a:gd name="connsiteX6" fmla="*/ 6447560 w 10659768"/>
              <a:gd name="connsiteY6" fmla="*/ 6494361 h 7186794"/>
              <a:gd name="connsiteX7" fmla="*/ 6447521 w 10659768"/>
              <a:gd name="connsiteY7" fmla="*/ 6494377 h 7186794"/>
              <a:gd name="connsiteX8" fmla="*/ 6446687 w 10659768"/>
              <a:gd name="connsiteY8" fmla="*/ 6512945 h 7186794"/>
              <a:gd name="connsiteX9" fmla="*/ 6447395 w 10659768"/>
              <a:gd name="connsiteY9" fmla="*/ 6515437 h 7186794"/>
              <a:gd name="connsiteX10" fmla="*/ 6448664 w 10659768"/>
              <a:gd name="connsiteY10" fmla="*/ 6524441 h 7186794"/>
              <a:gd name="connsiteX11" fmla="*/ 6447962 w 10659768"/>
              <a:gd name="connsiteY11" fmla="*/ 6529859 h 7186794"/>
              <a:gd name="connsiteX12" fmla="*/ 6443010 w 10659768"/>
              <a:gd name="connsiteY12" fmla="*/ 6543785 h 7186794"/>
              <a:gd name="connsiteX13" fmla="*/ 6442585 w 10659768"/>
              <a:gd name="connsiteY13" fmla="*/ 6544741 h 7186794"/>
              <a:gd name="connsiteX14" fmla="*/ 6442695 w 10659768"/>
              <a:gd name="connsiteY14" fmla="*/ 6544672 h 7186794"/>
              <a:gd name="connsiteX15" fmla="*/ 6443010 w 10659768"/>
              <a:gd name="connsiteY15" fmla="*/ 6543785 h 7186794"/>
              <a:gd name="connsiteX16" fmla="*/ 6447451 w 10659768"/>
              <a:gd name="connsiteY16" fmla="*/ 6533806 h 7186794"/>
              <a:gd name="connsiteX17" fmla="*/ 6447962 w 10659768"/>
              <a:gd name="connsiteY17" fmla="*/ 6529859 h 7186794"/>
              <a:gd name="connsiteX18" fmla="*/ 6449012 w 10659768"/>
              <a:gd name="connsiteY18" fmla="*/ 6526907 h 7186794"/>
              <a:gd name="connsiteX19" fmla="*/ 6448664 w 10659768"/>
              <a:gd name="connsiteY19" fmla="*/ 6524441 h 7186794"/>
              <a:gd name="connsiteX20" fmla="*/ 6449068 w 10659768"/>
              <a:gd name="connsiteY20" fmla="*/ 6521323 h 7186794"/>
              <a:gd name="connsiteX21" fmla="*/ 6447395 w 10659768"/>
              <a:gd name="connsiteY21" fmla="*/ 6515437 h 7186794"/>
              <a:gd name="connsiteX22" fmla="*/ 6446978 w 10659768"/>
              <a:gd name="connsiteY22" fmla="*/ 6512476 h 7186794"/>
              <a:gd name="connsiteX23" fmla="*/ 6443084 w 10659768"/>
              <a:gd name="connsiteY23" fmla="*/ 6502668 h 7186794"/>
              <a:gd name="connsiteX24" fmla="*/ 8054085 w 10659768"/>
              <a:gd name="connsiteY24" fmla="*/ 6466289 h 7186794"/>
              <a:gd name="connsiteX25" fmla="*/ 8048222 w 10659768"/>
              <a:gd name="connsiteY25" fmla="*/ 6466764 h 7186794"/>
              <a:gd name="connsiteX26" fmla="*/ 8047568 w 10659768"/>
              <a:gd name="connsiteY26" fmla="*/ 6468679 h 7186794"/>
              <a:gd name="connsiteX27" fmla="*/ 8061729 w 10659768"/>
              <a:gd name="connsiteY27" fmla="*/ 6468063 h 7186794"/>
              <a:gd name="connsiteX28" fmla="*/ 8083336 w 10659768"/>
              <a:gd name="connsiteY28" fmla="*/ 6473176 h 7186794"/>
              <a:gd name="connsiteX29" fmla="*/ 8093615 w 10659768"/>
              <a:gd name="connsiteY29" fmla="*/ 6482601 h 7186794"/>
              <a:gd name="connsiteX30" fmla="*/ 8097269 w 10659768"/>
              <a:gd name="connsiteY30" fmla="*/ 6487354 h 7186794"/>
              <a:gd name="connsiteX31" fmla="*/ 8096970 w 10659768"/>
              <a:gd name="connsiteY31" fmla="*/ 6485677 h 7186794"/>
              <a:gd name="connsiteX32" fmla="*/ 8093615 w 10659768"/>
              <a:gd name="connsiteY32" fmla="*/ 6482601 h 7186794"/>
              <a:gd name="connsiteX33" fmla="*/ 8087044 w 10659768"/>
              <a:gd name="connsiteY33" fmla="*/ 6474054 h 7186794"/>
              <a:gd name="connsiteX34" fmla="*/ 8083336 w 10659768"/>
              <a:gd name="connsiteY34" fmla="*/ 6473176 h 7186794"/>
              <a:gd name="connsiteX35" fmla="*/ 8078532 w 10659768"/>
              <a:gd name="connsiteY35" fmla="*/ 6468771 h 7186794"/>
              <a:gd name="connsiteX36" fmla="*/ 8054085 w 10659768"/>
              <a:gd name="connsiteY36" fmla="*/ 6466289 h 7186794"/>
              <a:gd name="connsiteX37" fmla="*/ 6513596 w 10659768"/>
              <a:gd name="connsiteY37" fmla="*/ 6465921 h 7186794"/>
              <a:gd name="connsiteX38" fmla="*/ 6513344 w 10659768"/>
              <a:gd name="connsiteY38" fmla="*/ 6466313 h 7186794"/>
              <a:gd name="connsiteX39" fmla="*/ 6508782 w 10659768"/>
              <a:gd name="connsiteY39" fmla="*/ 6487670 h 7186794"/>
              <a:gd name="connsiteX40" fmla="*/ 6508978 w 10659768"/>
              <a:gd name="connsiteY40" fmla="*/ 6487525 h 7186794"/>
              <a:gd name="connsiteX41" fmla="*/ 6552107 w 10659768"/>
              <a:gd name="connsiteY41" fmla="*/ 6326472 h 7186794"/>
              <a:gd name="connsiteX42" fmla="*/ 6551895 w 10659768"/>
              <a:gd name="connsiteY42" fmla="*/ 6326695 h 7186794"/>
              <a:gd name="connsiteX43" fmla="*/ 6545811 w 10659768"/>
              <a:gd name="connsiteY43" fmla="*/ 6419820 h 7186794"/>
              <a:gd name="connsiteX44" fmla="*/ 6543577 w 10659768"/>
              <a:gd name="connsiteY44" fmla="*/ 6433954 h 7186794"/>
              <a:gd name="connsiteX45" fmla="*/ 6543792 w 10659768"/>
              <a:gd name="connsiteY45" fmla="*/ 6433821 h 7186794"/>
              <a:gd name="connsiteX46" fmla="*/ 6546076 w 10659768"/>
              <a:gd name="connsiteY46" fmla="*/ 6419335 h 7186794"/>
              <a:gd name="connsiteX47" fmla="*/ 6548646 w 10659768"/>
              <a:gd name="connsiteY47" fmla="*/ 6341534 h 7186794"/>
              <a:gd name="connsiteX48" fmla="*/ 8133733 w 10659768"/>
              <a:gd name="connsiteY48" fmla="*/ 6213595 h 7186794"/>
              <a:gd name="connsiteX49" fmla="*/ 8128226 w 10659768"/>
              <a:gd name="connsiteY49" fmla="*/ 6213682 h 7186794"/>
              <a:gd name="connsiteX50" fmla="*/ 7848259 w 10659768"/>
              <a:gd name="connsiteY50" fmla="*/ 6218124 h 7186794"/>
              <a:gd name="connsiteX51" fmla="*/ 7750257 w 10659768"/>
              <a:gd name="connsiteY51" fmla="*/ 6219679 h 7186794"/>
              <a:gd name="connsiteX52" fmla="*/ 7750257 w 10659768"/>
              <a:gd name="connsiteY52" fmla="*/ 6220312 h 7186794"/>
              <a:gd name="connsiteX53" fmla="*/ 8007659 w 10659768"/>
              <a:gd name="connsiteY53" fmla="*/ 6216229 h 7186794"/>
              <a:gd name="connsiteX54" fmla="*/ 8133515 w 10659768"/>
              <a:gd name="connsiteY54" fmla="*/ 6214232 h 7186794"/>
              <a:gd name="connsiteX55" fmla="*/ 7652032 w 10659768"/>
              <a:gd name="connsiteY55" fmla="*/ 6131132 h 7186794"/>
              <a:gd name="connsiteX56" fmla="*/ 7652225 w 10659768"/>
              <a:gd name="connsiteY56" fmla="*/ 6131670 h 7186794"/>
              <a:gd name="connsiteX57" fmla="*/ 7656699 w 10659768"/>
              <a:gd name="connsiteY57" fmla="*/ 6133277 h 7186794"/>
              <a:gd name="connsiteX58" fmla="*/ 7687691 w 10659768"/>
              <a:gd name="connsiteY58" fmla="*/ 6152133 h 7186794"/>
              <a:gd name="connsiteX59" fmla="*/ 7694035 w 10659768"/>
              <a:gd name="connsiteY59" fmla="*/ 6153433 h 7186794"/>
              <a:gd name="connsiteX60" fmla="*/ 7699794 w 10659768"/>
              <a:gd name="connsiteY60" fmla="*/ 6155078 h 7186794"/>
              <a:gd name="connsiteX61" fmla="*/ 7703667 w 10659768"/>
              <a:gd name="connsiteY61" fmla="*/ 6155408 h 7186794"/>
              <a:gd name="connsiteX62" fmla="*/ 7710165 w 10659768"/>
              <a:gd name="connsiteY62" fmla="*/ 6156740 h 7186794"/>
              <a:gd name="connsiteX63" fmla="*/ 7741338 w 10659768"/>
              <a:gd name="connsiteY63" fmla="*/ 6158133 h 7186794"/>
              <a:gd name="connsiteX64" fmla="*/ 7750012 w 10659768"/>
              <a:gd name="connsiteY64" fmla="*/ 6158226 h 7186794"/>
              <a:gd name="connsiteX65" fmla="*/ 7750012 w 10659768"/>
              <a:gd name="connsiteY65" fmla="*/ 6157649 h 7186794"/>
              <a:gd name="connsiteX66" fmla="*/ 7721014 w 10659768"/>
              <a:gd name="connsiteY66" fmla="*/ 6156887 h 7186794"/>
              <a:gd name="connsiteX67" fmla="*/ 7703667 w 10659768"/>
              <a:gd name="connsiteY67" fmla="*/ 6155408 h 7186794"/>
              <a:gd name="connsiteX68" fmla="*/ 7694035 w 10659768"/>
              <a:gd name="connsiteY68" fmla="*/ 6153433 h 7186794"/>
              <a:gd name="connsiteX69" fmla="*/ 7687452 w 10659768"/>
              <a:gd name="connsiteY69" fmla="*/ 6151554 h 7186794"/>
              <a:gd name="connsiteX70" fmla="*/ 7656451 w 10659768"/>
              <a:gd name="connsiteY70" fmla="*/ 6132720 h 7186794"/>
              <a:gd name="connsiteX71" fmla="*/ 8195298 w 10659768"/>
              <a:gd name="connsiteY71" fmla="*/ 6124228 h 7186794"/>
              <a:gd name="connsiteX72" fmla="*/ 8194779 w 10659768"/>
              <a:gd name="connsiteY72" fmla="*/ 6129670 h 7186794"/>
              <a:gd name="connsiteX73" fmla="*/ 8202666 w 10659768"/>
              <a:gd name="connsiteY73" fmla="*/ 6144502 h 7186794"/>
              <a:gd name="connsiteX74" fmla="*/ 8202696 w 10659768"/>
              <a:gd name="connsiteY74" fmla="*/ 6143984 h 7186794"/>
              <a:gd name="connsiteX75" fmla="*/ 8205419 w 10659768"/>
              <a:gd name="connsiteY75" fmla="*/ 6145468 h 7186794"/>
              <a:gd name="connsiteX76" fmla="*/ 8198663 w 10659768"/>
              <a:gd name="connsiteY76" fmla="*/ 6135006 h 7186794"/>
              <a:gd name="connsiteX77" fmla="*/ 7618878 w 10659768"/>
              <a:gd name="connsiteY77" fmla="*/ 6061127 h 7186794"/>
              <a:gd name="connsiteX78" fmla="*/ 7618839 w 10659768"/>
              <a:gd name="connsiteY78" fmla="*/ 6061213 h 7186794"/>
              <a:gd name="connsiteX79" fmla="*/ 7625691 w 10659768"/>
              <a:gd name="connsiteY79" fmla="*/ 6071193 h 7186794"/>
              <a:gd name="connsiteX80" fmla="*/ 7644194 w 10659768"/>
              <a:gd name="connsiteY80" fmla="*/ 6073517 h 7186794"/>
              <a:gd name="connsiteX81" fmla="*/ 7644191 w 10659768"/>
              <a:gd name="connsiteY81" fmla="*/ 6073024 h 7186794"/>
              <a:gd name="connsiteX82" fmla="*/ 7625433 w 10659768"/>
              <a:gd name="connsiteY82" fmla="*/ 6070670 h 7186794"/>
              <a:gd name="connsiteX83" fmla="*/ 8515673 w 10659768"/>
              <a:gd name="connsiteY83" fmla="*/ 6047715 h 7186794"/>
              <a:gd name="connsiteX84" fmla="*/ 8512677 w 10659768"/>
              <a:gd name="connsiteY84" fmla="*/ 6069773 h 7186794"/>
              <a:gd name="connsiteX85" fmla="*/ 8514949 w 10659768"/>
              <a:gd name="connsiteY85" fmla="*/ 6077422 h 7186794"/>
              <a:gd name="connsiteX86" fmla="*/ 8515059 w 10659768"/>
              <a:gd name="connsiteY86" fmla="*/ 6077480 h 7186794"/>
              <a:gd name="connsiteX87" fmla="*/ 8512926 w 10659768"/>
              <a:gd name="connsiteY87" fmla="*/ 6070286 h 7186794"/>
              <a:gd name="connsiteX88" fmla="*/ 8515969 w 10659768"/>
              <a:gd name="connsiteY88" fmla="*/ 6047884 h 7186794"/>
              <a:gd name="connsiteX89" fmla="*/ 9022998 w 10659768"/>
              <a:gd name="connsiteY89" fmla="*/ 6045679 h 7186794"/>
              <a:gd name="connsiteX90" fmla="*/ 9028285 w 10659768"/>
              <a:gd name="connsiteY90" fmla="*/ 6051976 h 7186794"/>
              <a:gd name="connsiteX91" fmla="*/ 9035207 w 10659768"/>
              <a:gd name="connsiteY91" fmla="*/ 6059875 h 7186794"/>
              <a:gd name="connsiteX92" fmla="*/ 9035415 w 10659768"/>
              <a:gd name="connsiteY92" fmla="*/ 6059946 h 7186794"/>
              <a:gd name="connsiteX93" fmla="*/ 9028865 w 10659768"/>
              <a:gd name="connsiteY93" fmla="*/ 6052460 h 7186794"/>
              <a:gd name="connsiteX94" fmla="*/ 9023187 w 10659768"/>
              <a:gd name="connsiteY94" fmla="*/ 6045688 h 7186794"/>
              <a:gd name="connsiteX95" fmla="*/ 6398047 w 10659768"/>
              <a:gd name="connsiteY95" fmla="*/ 6028677 h 7186794"/>
              <a:gd name="connsiteX96" fmla="*/ 6397683 w 10659768"/>
              <a:gd name="connsiteY96" fmla="*/ 6028944 h 7186794"/>
              <a:gd name="connsiteX97" fmla="*/ 6402939 w 10659768"/>
              <a:gd name="connsiteY97" fmla="*/ 6046754 h 7186794"/>
              <a:gd name="connsiteX98" fmla="*/ 6409585 w 10659768"/>
              <a:gd name="connsiteY98" fmla="*/ 6077795 h 7186794"/>
              <a:gd name="connsiteX99" fmla="*/ 6434507 w 10659768"/>
              <a:gd name="connsiteY99" fmla="*/ 6102742 h 7186794"/>
              <a:gd name="connsiteX100" fmla="*/ 6459429 w 10659768"/>
              <a:gd name="connsiteY100" fmla="*/ 6115491 h 7186794"/>
              <a:gd name="connsiteX101" fmla="*/ 6477692 w 10659768"/>
              <a:gd name="connsiteY101" fmla="*/ 6139879 h 7186794"/>
              <a:gd name="connsiteX102" fmla="*/ 6477692 w 10659768"/>
              <a:gd name="connsiteY102" fmla="*/ 6251855 h 7186794"/>
              <a:gd name="connsiteX103" fmla="*/ 6508710 w 10659768"/>
              <a:gd name="connsiteY103" fmla="*/ 6264053 h 7186794"/>
              <a:gd name="connsiteX104" fmla="*/ 6533632 w 10659768"/>
              <a:gd name="connsiteY104" fmla="*/ 6289000 h 7186794"/>
              <a:gd name="connsiteX105" fmla="*/ 6570733 w 10659768"/>
              <a:gd name="connsiteY105" fmla="*/ 6301748 h 7186794"/>
              <a:gd name="connsiteX106" fmla="*/ 6566279 w 10659768"/>
              <a:gd name="connsiteY106" fmla="*/ 6311314 h 7186794"/>
              <a:gd name="connsiteX107" fmla="*/ 6566355 w 10659768"/>
              <a:gd name="connsiteY107" fmla="*/ 6311233 h 7186794"/>
              <a:gd name="connsiteX108" fmla="*/ 6570992 w 10659768"/>
              <a:gd name="connsiteY108" fmla="*/ 6301253 h 7186794"/>
              <a:gd name="connsiteX109" fmla="*/ 6533894 w 10659768"/>
              <a:gd name="connsiteY109" fmla="*/ 6288502 h 7186794"/>
              <a:gd name="connsiteX110" fmla="*/ 6508978 w 10659768"/>
              <a:gd name="connsiteY110" fmla="*/ 6263560 h 7186794"/>
              <a:gd name="connsiteX111" fmla="*/ 6477985 w 10659768"/>
              <a:gd name="connsiteY111" fmla="*/ 6251359 h 7186794"/>
              <a:gd name="connsiteX112" fmla="*/ 6477985 w 10659768"/>
              <a:gd name="connsiteY112" fmla="*/ 6139382 h 7186794"/>
              <a:gd name="connsiteX113" fmla="*/ 6459711 w 10659768"/>
              <a:gd name="connsiteY113" fmla="*/ 6114980 h 7186794"/>
              <a:gd name="connsiteX114" fmla="*/ 6434795 w 10659768"/>
              <a:gd name="connsiteY114" fmla="*/ 6102230 h 7186794"/>
              <a:gd name="connsiteX115" fmla="*/ 6409879 w 10659768"/>
              <a:gd name="connsiteY115" fmla="*/ 6077288 h 7186794"/>
              <a:gd name="connsiteX116" fmla="*/ 6403237 w 10659768"/>
              <a:gd name="connsiteY116" fmla="*/ 6046241 h 7186794"/>
              <a:gd name="connsiteX117" fmla="*/ 8446698 w 10659768"/>
              <a:gd name="connsiteY117" fmla="*/ 6018830 h 7186794"/>
              <a:gd name="connsiteX118" fmla="*/ 8450681 w 10659768"/>
              <a:gd name="connsiteY118" fmla="*/ 6032668 h 7186794"/>
              <a:gd name="connsiteX119" fmla="*/ 8450777 w 10659768"/>
              <a:gd name="connsiteY119" fmla="*/ 6032721 h 7186794"/>
              <a:gd name="connsiteX120" fmla="*/ 8446805 w 10659768"/>
              <a:gd name="connsiteY120" fmla="*/ 6018887 h 7186794"/>
              <a:gd name="connsiteX121" fmla="*/ 7625433 w 10659768"/>
              <a:gd name="connsiteY121" fmla="*/ 5983707 h 7186794"/>
              <a:gd name="connsiteX122" fmla="*/ 7594432 w 10659768"/>
              <a:gd name="connsiteY122" fmla="*/ 5996445 h 7186794"/>
              <a:gd name="connsiteX123" fmla="*/ 7569517 w 10659768"/>
              <a:gd name="connsiteY123" fmla="*/ 6027470 h 7186794"/>
              <a:gd name="connsiteX124" fmla="*/ 7532430 w 10659768"/>
              <a:gd name="connsiteY124" fmla="*/ 6058495 h 7186794"/>
              <a:gd name="connsiteX125" fmla="*/ 7507514 w 10659768"/>
              <a:gd name="connsiteY125" fmla="*/ 6083425 h 7186794"/>
              <a:gd name="connsiteX126" fmla="*/ 7476513 w 10659768"/>
              <a:gd name="connsiteY126" fmla="*/ 6089503 h 7186794"/>
              <a:gd name="connsiteX127" fmla="*/ 7427239 w 10659768"/>
              <a:gd name="connsiteY127" fmla="*/ 6076765 h 7186794"/>
              <a:gd name="connsiteX128" fmla="*/ 7377408 w 10659768"/>
              <a:gd name="connsiteY128" fmla="*/ 6033566 h 7186794"/>
              <a:gd name="connsiteX129" fmla="*/ 7359808 w 10659768"/>
              <a:gd name="connsiteY129" fmla="*/ 6018325 h 7186794"/>
              <a:gd name="connsiteX130" fmla="*/ 7359734 w 10659768"/>
              <a:gd name="connsiteY130" fmla="*/ 6018523 h 7186794"/>
              <a:gd name="connsiteX131" fmla="*/ 7377647 w 10659768"/>
              <a:gd name="connsiteY131" fmla="*/ 6034050 h 7186794"/>
              <a:gd name="connsiteX132" fmla="*/ 7427479 w 10659768"/>
              <a:gd name="connsiteY132" fmla="*/ 6077288 h 7186794"/>
              <a:gd name="connsiteX133" fmla="*/ 7476761 w 10659768"/>
              <a:gd name="connsiteY133" fmla="*/ 6090039 h 7186794"/>
              <a:gd name="connsiteX134" fmla="*/ 7507768 w 10659768"/>
              <a:gd name="connsiteY134" fmla="*/ 6083943 h 7186794"/>
              <a:gd name="connsiteX135" fmla="*/ 7532669 w 10659768"/>
              <a:gd name="connsiteY135" fmla="*/ 6058992 h 7186794"/>
              <a:gd name="connsiteX136" fmla="*/ 7569768 w 10659768"/>
              <a:gd name="connsiteY136" fmla="*/ 6027945 h 7186794"/>
              <a:gd name="connsiteX137" fmla="*/ 7594684 w 10659768"/>
              <a:gd name="connsiteY137" fmla="*/ 5996908 h 7186794"/>
              <a:gd name="connsiteX138" fmla="*/ 7625691 w 10659768"/>
              <a:gd name="connsiteY138" fmla="*/ 5984157 h 7186794"/>
              <a:gd name="connsiteX139" fmla="*/ 7632622 w 10659768"/>
              <a:gd name="connsiteY139" fmla="*/ 5992715 h 7186794"/>
              <a:gd name="connsiteX140" fmla="*/ 7632602 w 10659768"/>
              <a:gd name="connsiteY140" fmla="*/ 5992545 h 7186794"/>
              <a:gd name="connsiteX141" fmla="*/ 7625433 w 10659768"/>
              <a:gd name="connsiteY141" fmla="*/ 5983707 h 7186794"/>
              <a:gd name="connsiteX142" fmla="*/ 6444792 w 10659768"/>
              <a:gd name="connsiteY142" fmla="*/ 5977176 h 7186794"/>
              <a:gd name="connsiteX143" fmla="*/ 6444125 w 10659768"/>
              <a:gd name="connsiteY143" fmla="*/ 5977340 h 7186794"/>
              <a:gd name="connsiteX144" fmla="*/ 6471894 w 10659768"/>
              <a:gd name="connsiteY144" fmla="*/ 5984157 h 7186794"/>
              <a:gd name="connsiteX145" fmla="*/ 6493171 w 10659768"/>
              <a:gd name="connsiteY145" fmla="*/ 5981373 h 7186794"/>
              <a:gd name="connsiteX146" fmla="*/ 6472792 w 10659768"/>
              <a:gd name="connsiteY146" fmla="*/ 5984025 h 7186794"/>
              <a:gd name="connsiteX147" fmla="*/ 6444792 w 10659768"/>
              <a:gd name="connsiteY147" fmla="*/ 5977176 h 7186794"/>
              <a:gd name="connsiteX148" fmla="*/ 8295231 w 10659768"/>
              <a:gd name="connsiteY148" fmla="*/ 5951888 h 7186794"/>
              <a:gd name="connsiteX149" fmla="*/ 8295245 w 10659768"/>
              <a:gd name="connsiteY149" fmla="*/ 5952087 h 7186794"/>
              <a:gd name="connsiteX150" fmla="*/ 8311936 w 10659768"/>
              <a:gd name="connsiteY150" fmla="*/ 5965543 h 7186794"/>
              <a:gd name="connsiteX151" fmla="*/ 8317283 w 10659768"/>
              <a:gd name="connsiteY151" fmla="*/ 5972170 h 7186794"/>
              <a:gd name="connsiteX152" fmla="*/ 8317318 w 10659768"/>
              <a:gd name="connsiteY152" fmla="*/ 5972058 h 7186794"/>
              <a:gd name="connsiteX153" fmla="*/ 8311810 w 10659768"/>
              <a:gd name="connsiteY153" fmla="*/ 5965238 h 7186794"/>
              <a:gd name="connsiteX154" fmla="*/ 6552481 w 10659768"/>
              <a:gd name="connsiteY154" fmla="*/ 5949972 h 7186794"/>
              <a:gd name="connsiteX155" fmla="*/ 6551553 w 10659768"/>
              <a:gd name="connsiteY155" fmla="*/ 5950062 h 7186794"/>
              <a:gd name="connsiteX156" fmla="*/ 6578762 w 10659768"/>
              <a:gd name="connsiteY156" fmla="*/ 5952343 h 7186794"/>
              <a:gd name="connsiteX157" fmla="*/ 6602000 w 10659768"/>
              <a:gd name="connsiteY157" fmla="*/ 5959206 h 7186794"/>
              <a:gd name="connsiteX158" fmla="*/ 6625317 w 10659768"/>
              <a:gd name="connsiteY158" fmla="*/ 5963435 h 7186794"/>
              <a:gd name="connsiteX159" fmla="*/ 6625645 w 10659768"/>
              <a:gd name="connsiteY159" fmla="*/ 5963189 h 7186794"/>
              <a:gd name="connsiteX160" fmla="*/ 6603069 w 10659768"/>
              <a:gd name="connsiteY160" fmla="*/ 5959107 h 7186794"/>
              <a:gd name="connsiteX161" fmla="*/ 6552481 w 10659768"/>
              <a:gd name="connsiteY161" fmla="*/ 5949972 h 7186794"/>
              <a:gd name="connsiteX162" fmla="*/ 8939365 w 10659768"/>
              <a:gd name="connsiteY162" fmla="*/ 5941262 h 7186794"/>
              <a:gd name="connsiteX163" fmla="*/ 8940876 w 10659768"/>
              <a:gd name="connsiteY163" fmla="*/ 5942588 h 7186794"/>
              <a:gd name="connsiteX164" fmla="*/ 8951790 w 10659768"/>
              <a:gd name="connsiteY164" fmla="*/ 5953997 h 7186794"/>
              <a:gd name="connsiteX165" fmla="*/ 8954399 w 10659768"/>
              <a:gd name="connsiteY165" fmla="*/ 5958902 h 7186794"/>
              <a:gd name="connsiteX166" fmla="*/ 8953922 w 10659768"/>
              <a:gd name="connsiteY166" fmla="*/ 5968848 h 7186794"/>
              <a:gd name="connsiteX167" fmla="*/ 8953283 w 10659768"/>
              <a:gd name="connsiteY167" fmla="*/ 5970635 h 7186794"/>
              <a:gd name="connsiteX168" fmla="*/ 8953283 w 10659768"/>
              <a:gd name="connsiteY168" fmla="*/ 6013841 h 7186794"/>
              <a:gd name="connsiteX169" fmla="*/ 8955360 w 10659768"/>
              <a:gd name="connsiteY169" fmla="*/ 6032598 h 7186794"/>
              <a:gd name="connsiteX170" fmla="*/ 8955877 w 10659768"/>
              <a:gd name="connsiteY170" fmla="*/ 6032887 h 7186794"/>
              <a:gd name="connsiteX171" fmla="*/ 8953821 w 10659768"/>
              <a:gd name="connsiteY171" fmla="*/ 6014241 h 7186794"/>
              <a:gd name="connsiteX172" fmla="*/ 8953821 w 10659768"/>
              <a:gd name="connsiteY172" fmla="*/ 5970954 h 7186794"/>
              <a:gd name="connsiteX173" fmla="*/ 8953922 w 10659768"/>
              <a:gd name="connsiteY173" fmla="*/ 5968848 h 7186794"/>
              <a:gd name="connsiteX174" fmla="*/ 8956240 w 10659768"/>
              <a:gd name="connsiteY174" fmla="*/ 5962364 h 7186794"/>
              <a:gd name="connsiteX175" fmla="*/ 8954399 w 10659768"/>
              <a:gd name="connsiteY175" fmla="*/ 5958902 h 7186794"/>
              <a:gd name="connsiteX176" fmla="*/ 8954498 w 10659768"/>
              <a:gd name="connsiteY176" fmla="*/ 5956829 h 7186794"/>
              <a:gd name="connsiteX177" fmla="*/ 8951790 w 10659768"/>
              <a:gd name="connsiteY177" fmla="*/ 5953997 h 7186794"/>
              <a:gd name="connsiteX178" fmla="*/ 8949962 w 10659768"/>
              <a:gd name="connsiteY178" fmla="*/ 5950561 h 7186794"/>
              <a:gd name="connsiteX179" fmla="*/ 8940876 w 10659768"/>
              <a:gd name="connsiteY179" fmla="*/ 5942588 h 7186794"/>
              <a:gd name="connsiteX180" fmla="*/ 8939643 w 10659768"/>
              <a:gd name="connsiteY180" fmla="*/ 5941299 h 7186794"/>
              <a:gd name="connsiteX181" fmla="*/ 6397944 w 10659768"/>
              <a:gd name="connsiteY181" fmla="*/ 5940833 h 7186794"/>
              <a:gd name="connsiteX182" fmla="*/ 6366902 w 10659768"/>
              <a:gd name="connsiteY182" fmla="*/ 5946928 h 7186794"/>
              <a:gd name="connsiteX183" fmla="*/ 6351588 w 10659768"/>
              <a:gd name="connsiteY183" fmla="*/ 5951566 h 7186794"/>
              <a:gd name="connsiteX184" fmla="*/ 6351113 w 10659768"/>
              <a:gd name="connsiteY184" fmla="*/ 5951995 h 7186794"/>
              <a:gd name="connsiteX185" fmla="*/ 6365838 w 10659768"/>
              <a:gd name="connsiteY185" fmla="*/ 5947526 h 7186794"/>
              <a:gd name="connsiteX186" fmla="*/ 6396856 w 10659768"/>
              <a:gd name="connsiteY186" fmla="*/ 5941431 h 7186794"/>
              <a:gd name="connsiteX187" fmla="*/ 6415681 w 10659768"/>
              <a:gd name="connsiteY187" fmla="*/ 5984671 h 7186794"/>
              <a:gd name="connsiteX188" fmla="*/ 6424811 w 10659768"/>
              <a:gd name="connsiteY188" fmla="*/ 6000179 h 7186794"/>
              <a:gd name="connsiteX189" fmla="*/ 6425107 w 10659768"/>
              <a:gd name="connsiteY189" fmla="*/ 5999676 h 7186794"/>
              <a:gd name="connsiteX190" fmla="*/ 6415970 w 10659768"/>
              <a:gd name="connsiteY190" fmla="*/ 5984157 h 7186794"/>
              <a:gd name="connsiteX191" fmla="*/ 6416768 w 10659768"/>
              <a:gd name="connsiteY191" fmla="*/ 5983961 h 7186794"/>
              <a:gd name="connsiteX192" fmla="*/ 6407372 w 10659768"/>
              <a:gd name="connsiteY192" fmla="*/ 5960148 h 7186794"/>
              <a:gd name="connsiteX193" fmla="*/ 6397944 w 10659768"/>
              <a:gd name="connsiteY193" fmla="*/ 5940833 h 7186794"/>
              <a:gd name="connsiteX194" fmla="*/ 8431863 w 10659768"/>
              <a:gd name="connsiteY194" fmla="*/ 5939700 h 7186794"/>
              <a:gd name="connsiteX195" fmla="*/ 8431957 w 10659768"/>
              <a:gd name="connsiteY195" fmla="*/ 5951225 h 7186794"/>
              <a:gd name="connsiteX196" fmla="*/ 8433347 w 10659768"/>
              <a:gd name="connsiteY196" fmla="*/ 5990360 h 7186794"/>
              <a:gd name="connsiteX197" fmla="*/ 8434544 w 10659768"/>
              <a:gd name="connsiteY197" fmla="*/ 6001565 h 7186794"/>
              <a:gd name="connsiteX198" fmla="*/ 8434628 w 10659768"/>
              <a:gd name="connsiteY198" fmla="*/ 6002622 h 7186794"/>
              <a:gd name="connsiteX199" fmla="*/ 8434672 w 10659768"/>
              <a:gd name="connsiteY199" fmla="*/ 6002768 h 7186794"/>
              <a:gd name="connsiteX200" fmla="*/ 8435124 w 10659768"/>
              <a:gd name="connsiteY200" fmla="*/ 6006993 h 7186794"/>
              <a:gd name="connsiteX201" fmla="*/ 8437943 w 10659768"/>
              <a:gd name="connsiteY201" fmla="*/ 6013841 h 7186794"/>
              <a:gd name="connsiteX202" fmla="*/ 8438043 w 10659768"/>
              <a:gd name="connsiteY202" fmla="*/ 6013895 h 7186794"/>
              <a:gd name="connsiteX203" fmla="*/ 8434672 w 10659768"/>
              <a:gd name="connsiteY203" fmla="*/ 6002768 h 7186794"/>
              <a:gd name="connsiteX204" fmla="*/ 8434544 w 10659768"/>
              <a:gd name="connsiteY204" fmla="*/ 6001565 h 7186794"/>
              <a:gd name="connsiteX205" fmla="*/ 8433143 w 10659768"/>
              <a:gd name="connsiteY205" fmla="*/ 5983994 h 7186794"/>
              <a:gd name="connsiteX206" fmla="*/ 8432060 w 10659768"/>
              <a:gd name="connsiteY206" fmla="*/ 5939877 h 7186794"/>
              <a:gd name="connsiteX207" fmla="*/ 8038819 w 10659768"/>
              <a:gd name="connsiteY207" fmla="*/ 5922822 h 7186794"/>
              <a:gd name="connsiteX208" fmla="*/ 8038999 w 10659768"/>
              <a:gd name="connsiteY208" fmla="*/ 5923471 h 7186794"/>
              <a:gd name="connsiteX209" fmla="*/ 8066125 w 10659768"/>
              <a:gd name="connsiteY209" fmla="*/ 5928316 h 7186794"/>
              <a:gd name="connsiteX210" fmla="*/ 8103228 w 10659768"/>
              <a:gd name="connsiteY210" fmla="*/ 5965437 h 7186794"/>
              <a:gd name="connsiteX211" fmla="*/ 8153043 w 10659768"/>
              <a:gd name="connsiteY211" fmla="*/ 5989803 h 7186794"/>
              <a:gd name="connsiteX212" fmla="*/ 8184060 w 10659768"/>
              <a:gd name="connsiteY212" fmla="*/ 6027470 h 7186794"/>
              <a:gd name="connsiteX213" fmla="*/ 8194228 w 10659768"/>
              <a:gd name="connsiteY213" fmla="*/ 6039730 h 7186794"/>
              <a:gd name="connsiteX214" fmla="*/ 8208831 w 10659768"/>
              <a:gd name="connsiteY214" fmla="*/ 6052288 h 7186794"/>
              <a:gd name="connsiteX215" fmla="*/ 8208846 w 10659768"/>
              <a:gd name="connsiteY215" fmla="*/ 6051976 h 7186794"/>
              <a:gd name="connsiteX216" fmla="*/ 8183920 w 10659768"/>
              <a:gd name="connsiteY216" fmla="*/ 6027004 h 7186794"/>
              <a:gd name="connsiteX217" fmla="*/ 8152896 w 10659768"/>
              <a:gd name="connsiteY217" fmla="*/ 5989269 h 7186794"/>
              <a:gd name="connsiteX218" fmla="*/ 8103054 w 10659768"/>
              <a:gd name="connsiteY218" fmla="*/ 5964849 h 7186794"/>
              <a:gd name="connsiteX219" fmla="*/ 8065943 w 10659768"/>
              <a:gd name="connsiteY219" fmla="*/ 5927671 h 7186794"/>
              <a:gd name="connsiteX220" fmla="*/ 8049724 w 10659768"/>
              <a:gd name="connsiteY220" fmla="*/ 5928155 h 7186794"/>
              <a:gd name="connsiteX221" fmla="*/ 8414874 w 10659768"/>
              <a:gd name="connsiteY221" fmla="*/ 5900841 h 7186794"/>
              <a:gd name="connsiteX222" fmla="*/ 8419677 w 10659768"/>
              <a:gd name="connsiteY222" fmla="*/ 5914703 h 7186794"/>
              <a:gd name="connsiteX223" fmla="*/ 8423278 w 10659768"/>
              <a:gd name="connsiteY223" fmla="*/ 5931943 h 7186794"/>
              <a:gd name="connsiteX224" fmla="*/ 8423457 w 10659768"/>
              <a:gd name="connsiteY224" fmla="*/ 5932103 h 7186794"/>
              <a:gd name="connsiteX225" fmla="*/ 8419874 w 10659768"/>
              <a:gd name="connsiteY225" fmla="*/ 5914904 h 7186794"/>
              <a:gd name="connsiteX226" fmla="*/ 8415025 w 10659768"/>
              <a:gd name="connsiteY226" fmla="*/ 5900894 h 7186794"/>
              <a:gd name="connsiteX227" fmla="*/ 8035114 w 10659768"/>
              <a:gd name="connsiteY227" fmla="*/ 5878380 h 7186794"/>
              <a:gd name="connsiteX228" fmla="*/ 8035124 w 10659768"/>
              <a:gd name="connsiteY228" fmla="*/ 5878457 h 7186794"/>
              <a:gd name="connsiteX229" fmla="*/ 8039484 w 10659768"/>
              <a:gd name="connsiteY229" fmla="*/ 5893083 h 7186794"/>
              <a:gd name="connsiteX230" fmla="*/ 8039493 w 10659768"/>
              <a:gd name="connsiteY230" fmla="*/ 5893055 h 7186794"/>
              <a:gd name="connsiteX231" fmla="*/ 5136641 w 10659768"/>
              <a:gd name="connsiteY231" fmla="*/ 5870585 h 7186794"/>
              <a:gd name="connsiteX232" fmla="*/ 5120062 w 10659768"/>
              <a:gd name="connsiteY232" fmla="*/ 5871776 h 7186794"/>
              <a:gd name="connsiteX233" fmla="*/ 5070236 w 10659768"/>
              <a:gd name="connsiteY233" fmla="*/ 5890588 h 7186794"/>
              <a:gd name="connsiteX234" fmla="*/ 5066623 w 10659768"/>
              <a:gd name="connsiteY234" fmla="*/ 5892561 h 7186794"/>
              <a:gd name="connsiteX235" fmla="*/ 5055072 w 10659768"/>
              <a:gd name="connsiteY235" fmla="*/ 5896654 h 7186794"/>
              <a:gd name="connsiteX236" fmla="*/ 5042484 w 10659768"/>
              <a:gd name="connsiteY236" fmla="*/ 5897712 h 7186794"/>
              <a:gd name="connsiteX237" fmla="*/ 5014313 w 10659768"/>
              <a:gd name="connsiteY237" fmla="*/ 5909399 h 7186794"/>
              <a:gd name="connsiteX238" fmla="*/ 5014204 w 10659768"/>
              <a:gd name="connsiteY238" fmla="*/ 5909860 h 7186794"/>
              <a:gd name="connsiteX239" fmla="*/ 5024270 w 10659768"/>
              <a:gd name="connsiteY239" fmla="*/ 5901284 h 7186794"/>
              <a:gd name="connsiteX240" fmla="*/ 5050894 w 10659768"/>
              <a:gd name="connsiteY240" fmla="*/ 5898134 h 7186794"/>
              <a:gd name="connsiteX241" fmla="*/ 5055072 w 10659768"/>
              <a:gd name="connsiteY241" fmla="*/ 5896654 h 7186794"/>
              <a:gd name="connsiteX242" fmla="*/ 5059865 w 10659768"/>
              <a:gd name="connsiteY242" fmla="*/ 5896251 h 7186794"/>
              <a:gd name="connsiteX243" fmla="*/ 5066623 w 10659768"/>
              <a:gd name="connsiteY243" fmla="*/ 5892561 h 7186794"/>
              <a:gd name="connsiteX244" fmla="*/ 5069510 w 10659768"/>
              <a:gd name="connsiteY244" fmla="*/ 5891538 h 7186794"/>
              <a:gd name="connsiteX245" fmla="*/ 5119354 w 10659768"/>
              <a:gd name="connsiteY245" fmla="*/ 5872694 h 7186794"/>
              <a:gd name="connsiteX246" fmla="*/ 5136129 w 10659768"/>
              <a:gd name="connsiteY246" fmla="*/ 5871487 h 7186794"/>
              <a:gd name="connsiteX247" fmla="*/ 8375991 w 10659768"/>
              <a:gd name="connsiteY247" fmla="*/ 5864947 h 7186794"/>
              <a:gd name="connsiteX248" fmla="*/ 8386122 w 10659768"/>
              <a:gd name="connsiteY248" fmla="*/ 5885145 h 7186794"/>
              <a:gd name="connsiteX249" fmla="*/ 8386277 w 10659768"/>
              <a:gd name="connsiteY249" fmla="*/ 5885257 h 7186794"/>
              <a:gd name="connsiteX250" fmla="*/ 8376120 w 10659768"/>
              <a:gd name="connsiteY250" fmla="*/ 5864964 h 7186794"/>
              <a:gd name="connsiteX251" fmla="*/ 8872502 w 10659768"/>
              <a:gd name="connsiteY251" fmla="*/ 5864889 h 7186794"/>
              <a:gd name="connsiteX252" fmla="*/ 8882354 w 10659768"/>
              <a:gd name="connsiteY252" fmla="*/ 5873599 h 7186794"/>
              <a:gd name="connsiteX253" fmla="*/ 8892942 w 10659768"/>
              <a:gd name="connsiteY253" fmla="*/ 5892346 h 7186794"/>
              <a:gd name="connsiteX254" fmla="*/ 8896960 w 10659768"/>
              <a:gd name="connsiteY254" fmla="*/ 5915710 h 7186794"/>
              <a:gd name="connsiteX255" fmla="*/ 8897380 w 10659768"/>
              <a:gd name="connsiteY255" fmla="*/ 5920792 h 7186794"/>
              <a:gd name="connsiteX256" fmla="*/ 8903534 w 10659768"/>
              <a:gd name="connsiteY256" fmla="*/ 5934987 h 7186794"/>
              <a:gd name="connsiteX257" fmla="*/ 8903966 w 10659768"/>
              <a:gd name="connsiteY257" fmla="*/ 5935068 h 7186794"/>
              <a:gd name="connsiteX258" fmla="*/ 8897871 w 10659768"/>
              <a:gd name="connsiteY258" fmla="*/ 5921009 h 7186794"/>
              <a:gd name="connsiteX259" fmla="*/ 8896960 w 10659768"/>
              <a:gd name="connsiteY259" fmla="*/ 5915710 h 7186794"/>
              <a:gd name="connsiteX260" fmla="*/ 8895386 w 10659768"/>
              <a:gd name="connsiteY260" fmla="*/ 5896673 h 7186794"/>
              <a:gd name="connsiteX261" fmla="*/ 8892942 w 10659768"/>
              <a:gd name="connsiteY261" fmla="*/ 5892346 h 7186794"/>
              <a:gd name="connsiteX262" fmla="*/ 8892265 w 10659768"/>
              <a:gd name="connsiteY262" fmla="*/ 5888408 h 7186794"/>
              <a:gd name="connsiteX263" fmla="*/ 8872945 w 10659768"/>
              <a:gd name="connsiteY263" fmla="*/ 5864964 h 7186794"/>
              <a:gd name="connsiteX264" fmla="*/ 6873335 w 10659768"/>
              <a:gd name="connsiteY264" fmla="*/ 5859219 h 7186794"/>
              <a:gd name="connsiteX265" fmla="*/ 6872997 w 10659768"/>
              <a:gd name="connsiteY265" fmla="*/ 5859327 h 7186794"/>
              <a:gd name="connsiteX266" fmla="*/ 6879928 w 10659768"/>
              <a:gd name="connsiteY266" fmla="*/ 5860068 h 7186794"/>
              <a:gd name="connsiteX267" fmla="*/ 6893770 w 10659768"/>
              <a:gd name="connsiteY267" fmla="*/ 5866074 h 7186794"/>
              <a:gd name="connsiteX268" fmla="*/ 6924009 w 10659768"/>
              <a:gd name="connsiteY268" fmla="*/ 5866835 h 7186794"/>
              <a:gd name="connsiteX269" fmla="*/ 6924088 w 10659768"/>
              <a:gd name="connsiteY269" fmla="*/ 5866795 h 7186794"/>
              <a:gd name="connsiteX270" fmla="*/ 6895234 w 10659768"/>
              <a:gd name="connsiteY270" fmla="*/ 5866068 h 7186794"/>
              <a:gd name="connsiteX271" fmla="*/ 6873335 w 10659768"/>
              <a:gd name="connsiteY271" fmla="*/ 5859219 h 7186794"/>
              <a:gd name="connsiteX272" fmla="*/ 8817005 w 10659768"/>
              <a:gd name="connsiteY272" fmla="*/ 5852755 h 7186794"/>
              <a:gd name="connsiteX273" fmla="*/ 8816977 w 10659768"/>
              <a:gd name="connsiteY273" fmla="*/ 5852787 h 7186794"/>
              <a:gd name="connsiteX274" fmla="*/ 8824659 w 10659768"/>
              <a:gd name="connsiteY274" fmla="*/ 5854758 h 7186794"/>
              <a:gd name="connsiteX275" fmla="*/ 8836493 w 10659768"/>
              <a:gd name="connsiteY275" fmla="*/ 5872612 h 7186794"/>
              <a:gd name="connsiteX276" fmla="*/ 8836803 w 10659768"/>
              <a:gd name="connsiteY276" fmla="*/ 5872509 h 7186794"/>
              <a:gd name="connsiteX277" fmla="*/ 8831547 w 10659768"/>
              <a:gd name="connsiteY277" fmla="*/ 5864408 h 7186794"/>
              <a:gd name="connsiteX278" fmla="*/ 8817005 w 10659768"/>
              <a:gd name="connsiteY278" fmla="*/ 5852755 h 7186794"/>
              <a:gd name="connsiteX279" fmla="*/ 7365237 w 10659768"/>
              <a:gd name="connsiteY279" fmla="*/ 5840789 h 7186794"/>
              <a:gd name="connsiteX280" fmla="*/ 7303235 w 10659768"/>
              <a:gd name="connsiteY280" fmla="*/ 5853527 h 7186794"/>
              <a:gd name="connsiteX281" fmla="*/ 7267385 w 10659768"/>
              <a:gd name="connsiteY281" fmla="*/ 5853534 h 7186794"/>
              <a:gd name="connsiteX282" fmla="*/ 7240796 w 10659768"/>
              <a:gd name="connsiteY282" fmla="*/ 5853527 h 7186794"/>
              <a:gd name="connsiteX283" fmla="*/ 7240899 w 10659768"/>
              <a:gd name="connsiteY283" fmla="*/ 5853873 h 7186794"/>
              <a:gd name="connsiteX284" fmla="*/ 7303464 w 10659768"/>
              <a:gd name="connsiteY284" fmla="*/ 5853873 h 7186794"/>
              <a:gd name="connsiteX285" fmla="*/ 7365479 w 10659768"/>
              <a:gd name="connsiteY285" fmla="*/ 5841123 h 7186794"/>
              <a:gd name="connsiteX286" fmla="*/ 7374526 w 10659768"/>
              <a:gd name="connsiteY286" fmla="*/ 5845738 h 7186794"/>
              <a:gd name="connsiteX287" fmla="*/ 7374376 w 10659768"/>
              <a:gd name="connsiteY287" fmla="*/ 5845445 h 7186794"/>
              <a:gd name="connsiteX288" fmla="*/ 7365237 w 10659768"/>
              <a:gd name="connsiteY288" fmla="*/ 5840789 h 7186794"/>
              <a:gd name="connsiteX289" fmla="*/ 6988368 w 10659768"/>
              <a:gd name="connsiteY289" fmla="*/ 5828970 h 7186794"/>
              <a:gd name="connsiteX290" fmla="*/ 6987887 w 10659768"/>
              <a:gd name="connsiteY290" fmla="*/ 5829081 h 7186794"/>
              <a:gd name="connsiteX291" fmla="*/ 7009341 w 10659768"/>
              <a:gd name="connsiteY291" fmla="*/ 5831978 h 7186794"/>
              <a:gd name="connsiteX292" fmla="*/ 7009433 w 10659768"/>
              <a:gd name="connsiteY292" fmla="*/ 5831811 h 7186794"/>
              <a:gd name="connsiteX293" fmla="*/ 6179493 w 10659768"/>
              <a:gd name="connsiteY293" fmla="*/ 5825467 h 7186794"/>
              <a:gd name="connsiteX294" fmla="*/ 6179781 w 10659768"/>
              <a:gd name="connsiteY294" fmla="*/ 5829455 h 7186794"/>
              <a:gd name="connsiteX295" fmla="*/ 6198607 w 10659768"/>
              <a:gd name="connsiteY295" fmla="*/ 5854401 h 7186794"/>
              <a:gd name="connsiteX296" fmla="*/ 6241804 w 10659768"/>
              <a:gd name="connsiteY296" fmla="*/ 5879340 h 7186794"/>
              <a:gd name="connsiteX297" fmla="*/ 6247888 w 10659768"/>
              <a:gd name="connsiteY297" fmla="*/ 5916484 h 7186794"/>
              <a:gd name="connsiteX298" fmla="*/ 6278906 w 10659768"/>
              <a:gd name="connsiteY298" fmla="*/ 5922579 h 7186794"/>
              <a:gd name="connsiteX299" fmla="*/ 6297731 w 10659768"/>
              <a:gd name="connsiteY299" fmla="*/ 5953621 h 7186794"/>
              <a:gd name="connsiteX300" fmla="*/ 6334833 w 10659768"/>
              <a:gd name="connsiteY300" fmla="*/ 5966377 h 7186794"/>
              <a:gd name="connsiteX301" fmla="*/ 6335505 w 10659768"/>
              <a:gd name="connsiteY301" fmla="*/ 5965769 h 7186794"/>
              <a:gd name="connsiteX302" fmla="*/ 6324124 w 10659768"/>
              <a:gd name="connsiteY302" fmla="*/ 5966334 h 7186794"/>
              <a:gd name="connsiteX303" fmla="*/ 6298710 w 10659768"/>
              <a:gd name="connsiteY303" fmla="*/ 5953022 h 7186794"/>
              <a:gd name="connsiteX304" fmla="*/ 6279861 w 10659768"/>
              <a:gd name="connsiteY304" fmla="*/ 5922009 h 7186794"/>
              <a:gd name="connsiteX305" fmla="*/ 6248819 w 10659768"/>
              <a:gd name="connsiteY305" fmla="*/ 5915915 h 7186794"/>
              <a:gd name="connsiteX306" fmla="*/ 6242718 w 10659768"/>
              <a:gd name="connsiteY306" fmla="*/ 5878807 h 7186794"/>
              <a:gd name="connsiteX307" fmla="*/ 6199475 w 10659768"/>
              <a:gd name="connsiteY307" fmla="*/ 5853889 h 7186794"/>
              <a:gd name="connsiteX308" fmla="*/ 6180626 w 10659768"/>
              <a:gd name="connsiteY308" fmla="*/ 5828970 h 7186794"/>
              <a:gd name="connsiteX309" fmla="*/ 6665161 w 10659768"/>
              <a:gd name="connsiteY309" fmla="*/ 5816781 h 7186794"/>
              <a:gd name="connsiteX310" fmla="*/ 6665099 w 10659768"/>
              <a:gd name="connsiteY310" fmla="*/ 5816815 h 7186794"/>
              <a:gd name="connsiteX311" fmla="*/ 6691131 w 10659768"/>
              <a:gd name="connsiteY311" fmla="*/ 5818808 h 7186794"/>
              <a:gd name="connsiteX312" fmla="*/ 6695007 w 10659768"/>
              <a:gd name="connsiteY312" fmla="*/ 5835027 h 7186794"/>
              <a:gd name="connsiteX313" fmla="*/ 6719923 w 10659768"/>
              <a:gd name="connsiteY313" fmla="*/ 5866074 h 7186794"/>
              <a:gd name="connsiteX314" fmla="*/ 6750931 w 10659768"/>
              <a:gd name="connsiteY314" fmla="*/ 5909862 h 7186794"/>
              <a:gd name="connsiteX315" fmla="*/ 6768923 w 10659768"/>
              <a:gd name="connsiteY315" fmla="*/ 5924767 h 7186794"/>
              <a:gd name="connsiteX316" fmla="*/ 6769675 w 10659768"/>
              <a:gd name="connsiteY316" fmla="*/ 5924259 h 7186794"/>
              <a:gd name="connsiteX317" fmla="*/ 6752201 w 10659768"/>
              <a:gd name="connsiteY317" fmla="*/ 5909820 h 7186794"/>
              <a:gd name="connsiteX318" fmla="*/ 6721152 w 10659768"/>
              <a:gd name="connsiteY318" fmla="*/ 5866068 h 7186794"/>
              <a:gd name="connsiteX319" fmla="*/ 6696210 w 10659768"/>
              <a:gd name="connsiteY319" fmla="*/ 5835065 h 7186794"/>
              <a:gd name="connsiteX320" fmla="*/ 6665161 w 10659768"/>
              <a:gd name="connsiteY320" fmla="*/ 5816781 h 7186794"/>
              <a:gd name="connsiteX321" fmla="*/ 7193081 w 10659768"/>
              <a:gd name="connsiteY321" fmla="*/ 5781587 h 7186794"/>
              <a:gd name="connsiteX322" fmla="*/ 7193224 w 10659768"/>
              <a:gd name="connsiteY322" fmla="*/ 5781805 h 7186794"/>
              <a:gd name="connsiteX323" fmla="*/ 7216413 w 10659768"/>
              <a:gd name="connsiteY323" fmla="*/ 5797791 h 7186794"/>
              <a:gd name="connsiteX324" fmla="*/ 7216301 w 10659768"/>
              <a:gd name="connsiteY324" fmla="*/ 5797590 h 7186794"/>
              <a:gd name="connsiteX325" fmla="*/ 7032249 w 10659768"/>
              <a:gd name="connsiteY325" fmla="*/ 5761429 h 7186794"/>
              <a:gd name="connsiteX326" fmla="*/ 7032928 w 10659768"/>
              <a:gd name="connsiteY326" fmla="*/ 5766182 h 7186794"/>
              <a:gd name="connsiteX327" fmla="*/ 7036859 w 10659768"/>
              <a:gd name="connsiteY327" fmla="*/ 5766743 h 7186794"/>
              <a:gd name="connsiteX328" fmla="*/ 7040365 w 10659768"/>
              <a:gd name="connsiteY328" fmla="*/ 5765415 h 7186794"/>
              <a:gd name="connsiteX329" fmla="*/ 8953355 w 10659768"/>
              <a:gd name="connsiteY329" fmla="*/ 5760402 h 7186794"/>
              <a:gd name="connsiteX330" fmla="*/ 8953355 w 10659768"/>
              <a:gd name="connsiteY330" fmla="*/ 5814149 h 7186794"/>
              <a:gd name="connsiteX331" fmla="*/ 8953355 w 10659768"/>
              <a:gd name="connsiteY331" fmla="*/ 5840196 h 7186794"/>
              <a:gd name="connsiteX332" fmla="*/ 8953821 w 10659768"/>
              <a:gd name="connsiteY332" fmla="*/ 5839992 h 7186794"/>
              <a:gd name="connsiteX333" fmla="*/ 8953821 w 10659768"/>
              <a:gd name="connsiteY333" fmla="*/ 5786084 h 7186794"/>
              <a:gd name="connsiteX334" fmla="*/ 8953821 w 10659768"/>
              <a:gd name="connsiteY334" fmla="*/ 5760518 h 7186794"/>
              <a:gd name="connsiteX335" fmla="*/ 5662843 w 10659768"/>
              <a:gd name="connsiteY335" fmla="*/ 5753396 h 7186794"/>
              <a:gd name="connsiteX336" fmla="*/ 5661744 w 10659768"/>
              <a:gd name="connsiteY336" fmla="*/ 5754895 h 7186794"/>
              <a:gd name="connsiteX337" fmla="*/ 5670879 w 10659768"/>
              <a:gd name="connsiteY337" fmla="*/ 5767371 h 7186794"/>
              <a:gd name="connsiteX338" fmla="*/ 5695800 w 10659768"/>
              <a:gd name="connsiteY338" fmla="*/ 5804508 h 7186794"/>
              <a:gd name="connsiteX339" fmla="*/ 5720722 w 10659768"/>
              <a:gd name="connsiteY339" fmla="*/ 5810603 h 7186794"/>
              <a:gd name="connsiteX340" fmla="*/ 5745644 w 10659768"/>
              <a:gd name="connsiteY340" fmla="*/ 5792310 h 7186794"/>
              <a:gd name="connsiteX341" fmla="*/ 5759350 w 10659768"/>
              <a:gd name="connsiteY341" fmla="*/ 5788500 h 7186794"/>
              <a:gd name="connsiteX342" fmla="*/ 5760283 w 10659768"/>
              <a:gd name="connsiteY342" fmla="*/ 5786789 h 7186794"/>
              <a:gd name="connsiteX343" fmla="*/ 5746594 w 10659768"/>
              <a:gd name="connsiteY343" fmla="*/ 5790593 h 7186794"/>
              <a:gd name="connsiteX344" fmla="*/ 5721675 w 10659768"/>
              <a:gd name="connsiteY344" fmla="*/ 5808870 h 7186794"/>
              <a:gd name="connsiteX345" fmla="*/ 5696756 w 10659768"/>
              <a:gd name="connsiteY345" fmla="*/ 5802780 h 7186794"/>
              <a:gd name="connsiteX346" fmla="*/ 5671837 w 10659768"/>
              <a:gd name="connsiteY346" fmla="*/ 5765664 h 7186794"/>
              <a:gd name="connsiteX347" fmla="*/ 5788648 w 10659768"/>
              <a:gd name="connsiteY347" fmla="*/ 5745844 h 7186794"/>
              <a:gd name="connsiteX348" fmla="*/ 5777607 w 10659768"/>
              <a:gd name="connsiteY348" fmla="*/ 5753478 h 7186794"/>
              <a:gd name="connsiteX349" fmla="*/ 5764177 w 10659768"/>
              <a:gd name="connsiteY349" fmla="*/ 5758671 h 7186794"/>
              <a:gd name="connsiteX350" fmla="*/ 5764198 w 10659768"/>
              <a:gd name="connsiteY350" fmla="*/ 5759269 h 7186794"/>
              <a:gd name="connsiteX351" fmla="*/ 5768433 w 10659768"/>
              <a:gd name="connsiteY351" fmla="*/ 5754471 h 7186794"/>
              <a:gd name="connsiteX352" fmla="*/ 5776649 w 10659768"/>
              <a:gd name="connsiteY352" fmla="*/ 5755173 h 7186794"/>
              <a:gd name="connsiteX353" fmla="*/ 5788073 w 10659768"/>
              <a:gd name="connsiteY353" fmla="*/ 5747274 h 7186794"/>
              <a:gd name="connsiteX354" fmla="*/ 5194261 w 10659768"/>
              <a:gd name="connsiteY354" fmla="*/ 5722913 h 7186794"/>
              <a:gd name="connsiteX355" fmla="*/ 5144981 w 10659768"/>
              <a:gd name="connsiteY355" fmla="*/ 5729556 h 7186794"/>
              <a:gd name="connsiteX356" fmla="*/ 5130793 w 10659768"/>
              <a:gd name="connsiteY356" fmla="*/ 5730938 h 7186794"/>
              <a:gd name="connsiteX357" fmla="*/ 5130591 w 10659768"/>
              <a:gd name="connsiteY357" fmla="*/ 5731562 h 7186794"/>
              <a:gd name="connsiteX358" fmla="*/ 5144276 w 10659768"/>
              <a:gd name="connsiteY358" fmla="*/ 5730227 h 7186794"/>
              <a:gd name="connsiteX359" fmla="*/ 5193557 w 10659768"/>
              <a:gd name="connsiteY359" fmla="*/ 5723573 h 7186794"/>
              <a:gd name="connsiteX360" fmla="*/ 5255567 w 10659768"/>
              <a:gd name="connsiteY360" fmla="*/ 5767371 h 7186794"/>
              <a:gd name="connsiteX361" fmla="*/ 5317590 w 10659768"/>
              <a:gd name="connsiteY361" fmla="*/ 5755173 h 7186794"/>
              <a:gd name="connsiteX362" fmla="*/ 5428895 w 10659768"/>
              <a:gd name="connsiteY362" fmla="*/ 5742425 h 7186794"/>
              <a:gd name="connsiteX363" fmla="*/ 5465996 w 10659768"/>
              <a:gd name="connsiteY363" fmla="*/ 5780120 h 7186794"/>
              <a:gd name="connsiteX364" fmla="*/ 5521923 w 10659768"/>
              <a:gd name="connsiteY364" fmla="*/ 5767371 h 7186794"/>
              <a:gd name="connsiteX365" fmla="*/ 5559025 w 10659768"/>
              <a:gd name="connsiteY365" fmla="*/ 5804508 h 7186794"/>
              <a:gd name="connsiteX366" fmla="*/ 5584154 w 10659768"/>
              <a:gd name="connsiteY366" fmla="*/ 5808526 h 7186794"/>
              <a:gd name="connsiteX367" fmla="*/ 5584445 w 10659768"/>
              <a:gd name="connsiteY367" fmla="*/ 5807848 h 7186794"/>
              <a:gd name="connsiteX368" fmla="*/ 5575118 w 10659768"/>
              <a:gd name="connsiteY368" fmla="*/ 5811263 h 7186794"/>
              <a:gd name="connsiteX369" fmla="*/ 5559674 w 10659768"/>
              <a:gd name="connsiteY369" fmla="*/ 5803704 h 7186794"/>
              <a:gd name="connsiteX370" fmla="*/ 5522586 w 10659768"/>
              <a:gd name="connsiteY370" fmla="*/ 5766630 h 7186794"/>
              <a:gd name="connsiteX371" fmla="*/ 5466663 w 10659768"/>
              <a:gd name="connsiteY371" fmla="*/ 5779357 h 7186794"/>
              <a:gd name="connsiteX372" fmla="*/ 5429564 w 10659768"/>
              <a:gd name="connsiteY372" fmla="*/ 5741725 h 7186794"/>
              <a:gd name="connsiteX373" fmla="*/ 5318276 w 10659768"/>
              <a:gd name="connsiteY373" fmla="*/ 5754452 h 7186794"/>
              <a:gd name="connsiteX374" fmla="*/ 5256269 w 10659768"/>
              <a:gd name="connsiteY374" fmla="*/ 5766630 h 7186794"/>
              <a:gd name="connsiteX375" fmla="*/ 5194261 w 10659768"/>
              <a:gd name="connsiteY375" fmla="*/ 5722913 h 7186794"/>
              <a:gd name="connsiteX376" fmla="*/ 6046777 w 10659768"/>
              <a:gd name="connsiteY376" fmla="*/ 5714287 h 7186794"/>
              <a:gd name="connsiteX377" fmla="*/ 6049651 w 10659768"/>
              <a:gd name="connsiteY377" fmla="*/ 5723573 h 7186794"/>
              <a:gd name="connsiteX378" fmla="*/ 6055047 w 10659768"/>
              <a:gd name="connsiteY378" fmla="*/ 5751779 h 7186794"/>
              <a:gd name="connsiteX379" fmla="*/ 6055773 w 10659768"/>
              <a:gd name="connsiteY379" fmla="*/ 5752612 h 7186794"/>
              <a:gd name="connsiteX380" fmla="*/ 6050425 w 10659768"/>
              <a:gd name="connsiteY380" fmla="*/ 5724536 h 7186794"/>
              <a:gd name="connsiteX381" fmla="*/ 6047394 w 10659768"/>
              <a:gd name="connsiteY381" fmla="*/ 5714692 h 7186794"/>
              <a:gd name="connsiteX382" fmla="*/ 6958595 w 10659768"/>
              <a:gd name="connsiteY382" fmla="*/ 5705289 h 7186794"/>
              <a:gd name="connsiteX383" fmla="*/ 6930631 w 10659768"/>
              <a:gd name="connsiteY383" fmla="*/ 5716706 h 7186794"/>
              <a:gd name="connsiteX384" fmla="*/ 6914290 w 10659768"/>
              <a:gd name="connsiteY384" fmla="*/ 5732487 h 7186794"/>
              <a:gd name="connsiteX385" fmla="*/ 6907308 w 10659768"/>
              <a:gd name="connsiteY385" fmla="*/ 5732821 h 7186794"/>
              <a:gd name="connsiteX386" fmla="*/ 6906993 w 10659768"/>
              <a:gd name="connsiteY386" fmla="*/ 5732761 h 7186794"/>
              <a:gd name="connsiteX387" fmla="*/ 6907037 w 10659768"/>
              <a:gd name="connsiteY387" fmla="*/ 5732834 h 7186794"/>
              <a:gd name="connsiteX388" fmla="*/ 6907308 w 10659768"/>
              <a:gd name="connsiteY388" fmla="*/ 5732821 h 7186794"/>
              <a:gd name="connsiteX389" fmla="*/ 6912848 w 10659768"/>
              <a:gd name="connsiteY389" fmla="*/ 5733879 h 7186794"/>
              <a:gd name="connsiteX390" fmla="*/ 6914290 w 10659768"/>
              <a:gd name="connsiteY390" fmla="*/ 5732487 h 7186794"/>
              <a:gd name="connsiteX391" fmla="*/ 6918800 w 10659768"/>
              <a:gd name="connsiteY391" fmla="*/ 5732271 h 7186794"/>
              <a:gd name="connsiteX392" fmla="*/ 6932377 w 10659768"/>
              <a:gd name="connsiteY392" fmla="*/ 5717107 h 7186794"/>
              <a:gd name="connsiteX393" fmla="*/ 6946426 w 10659768"/>
              <a:gd name="connsiteY393" fmla="*/ 5707680 h 7186794"/>
              <a:gd name="connsiteX394" fmla="*/ 6959766 w 10659768"/>
              <a:gd name="connsiteY394" fmla="*/ 5705767 h 7186794"/>
              <a:gd name="connsiteX395" fmla="*/ 5907015 w 10659768"/>
              <a:gd name="connsiteY395" fmla="*/ 5698116 h 7186794"/>
              <a:gd name="connsiteX396" fmla="*/ 5894521 w 10659768"/>
              <a:gd name="connsiteY396" fmla="*/ 5708192 h 7186794"/>
              <a:gd name="connsiteX397" fmla="*/ 5876728 w 10659768"/>
              <a:gd name="connsiteY397" fmla="*/ 5709715 h 7186794"/>
              <a:gd name="connsiteX398" fmla="*/ 5832985 w 10659768"/>
              <a:gd name="connsiteY398" fmla="*/ 5721902 h 7186794"/>
              <a:gd name="connsiteX399" fmla="*/ 5808614 w 10659768"/>
              <a:gd name="connsiteY399" fmla="*/ 5721902 h 7186794"/>
              <a:gd name="connsiteX400" fmla="*/ 5799755 w 10659768"/>
              <a:gd name="connsiteY400" fmla="*/ 5715879 h 7186794"/>
              <a:gd name="connsiteX401" fmla="*/ 5799168 w 10659768"/>
              <a:gd name="connsiteY401" fmla="*/ 5717796 h 7186794"/>
              <a:gd name="connsiteX402" fmla="*/ 5807667 w 10659768"/>
              <a:gd name="connsiteY402" fmla="*/ 5723573 h 7186794"/>
              <a:gd name="connsiteX403" fmla="*/ 5832027 w 10659768"/>
              <a:gd name="connsiteY403" fmla="*/ 5723573 h 7186794"/>
              <a:gd name="connsiteX404" fmla="*/ 5875774 w 10659768"/>
              <a:gd name="connsiteY404" fmla="*/ 5711383 h 7186794"/>
              <a:gd name="connsiteX405" fmla="*/ 5906779 w 10659768"/>
              <a:gd name="connsiteY405" fmla="*/ 5699185 h 7186794"/>
              <a:gd name="connsiteX406" fmla="*/ 5639028 w 10659768"/>
              <a:gd name="connsiteY406" fmla="*/ 5682638 h 7186794"/>
              <a:gd name="connsiteX407" fmla="*/ 5638261 w 10659768"/>
              <a:gd name="connsiteY407" fmla="*/ 5683566 h 7186794"/>
              <a:gd name="connsiteX408" fmla="*/ 5637336 w 10659768"/>
              <a:gd name="connsiteY408" fmla="*/ 5689280 h 7186794"/>
              <a:gd name="connsiteX409" fmla="*/ 5635499 w 10659768"/>
              <a:gd name="connsiteY409" fmla="*/ 5696493 h 7186794"/>
              <a:gd name="connsiteX410" fmla="*/ 5635820 w 10659768"/>
              <a:gd name="connsiteY410" fmla="*/ 5698649 h 7186794"/>
              <a:gd name="connsiteX411" fmla="*/ 5634727 w 10659768"/>
              <a:gd name="connsiteY411" fmla="*/ 5705404 h 7186794"/>
              <a:gd name="connsiteX412" fmla="*/ 5645970 w 10659768"/>
              <a:gd name="connsiteY412" fmla="*/ 5717478 h 7186794"/>
              <a:gd name="connsiteX413" fmla="*/ 5670056 w 10659768"/>
              <a:gd name="connsiteY413" fmla="*/ 5725377 h 7186794"/>
              <a:gd name="connsiteX414" fmla="*/ 5670862 w 10659768"/>
              <a:gd name="connsiteY414" fmla="*/ 5742066 h 7186794"/>
              <a:gd name="connsiteX415" fmla="*/ 5671837 w 10659768"/>
              <a:gd name="connsiteY415" fmla="*/ 5740735 h 7186794"/>
              <a:gd name="connsiteX416" fmla="*/ 5646918 w 10659768"/>
              <a:gd name="connsiteY416" fmla="*/ 5715812 h 7186794"/>
              <a:gd name="connsiteX417" fmla="*/ 5637497 w 10659768"/>
              <a:gd name="connsiteY417" fmla="*/ 5709917 h 7186794"/>
              <a:gd name="connsiteX418" fmla="*/ 5635820 w 10659768"/>
              <a:gd name="connsiteY418" fmla="*/ 5698649 h 7186794"/>
              <a:gd name="connsiteX419" fmla="*/ 5637336 w 10659768"/>
              <a:gd name="connsiteY419" fmla="*/ 5689280 h 7186794"/>
              <a:gd name="connsiteX420" fmla="*/ 6841358 w 10659768"/>
              <a:gd name="connsiteY420" fmla="*/ 5670547 h 7186794"/>
              <a:gd name="connsiteX421" fmla="*/ 6841526 w 10659768"/>
              <a:gd name="connsiteY421" fmla="*/ 5670790 h 7186794"/>
              <a:gd name="connsiteX422" fmla="*/ 6870285 w 10659768"/>
              <a:gd name="connsiteY422" fmla="*/ 5673905 h 7186794"/>
              <a:gd name="connsiteX423" fmla="*/ 6880590 w 10659768"/>
              <a:gd name="connsiteY423" fmla="*/ 5676114 h 7186794"/>
              <a:gd name="connsiteX424" fmla="*/ 6880561 w 10659768"/>
              <a:gd name="connsiteY424" fmla="*/ 5676068 h 7186794"/>
              <a:gd name="connsiteX425" fmla="*/ 6868628 w 10659768"/>
              <a:gd name="connsiteY425" fmla="*/ 5673506 h 7186794"/>
              <a:gd name="connsiteX426" fmla="*/ 5938892 w 10659768"/>
              <a:gd name="connsiteY426" fmla="*/ 5667356 h 7186794"/>
              <a:gd name="connsiteX427" fmla="*/ 5919924 w 10659768"/>
              <a:gd name="connsiteY427" fmla="*/ 5672606 h 7186794"/>
              <a:gd name="connsiteX428" fmla="*/ 5911548 w 10659768"/>
              <a:gd name="connsiteY428" fmla="*/ 5680291 h 7186794"/>
              <a:gd name="connsiteX429" fmla="*/ 5911338 w 10659768"/>
              <a:gd name="connsiteY429" fmla="*/ 5681241 h 7186794"/>
              <a:gd name="connsiteX430" fmla="*/ 5918959 w 10659768"/>
              <a:gd name="connsiteY430" fmla="*/ 5674238 h 7186794"/>
              <a:gd name="connsiteX431" fmla="*/ 5938484 w 10659768"/>
              <a:gd name="connsiteY431" fmla="*/ 5668834 h 7186794"/>
              <a:gd name="connsiteX432" fmla="*/ 7100406 w 10659768"/>
              <a:gd name="connsiteY432" fmla="*/ 5662514 h 7186794"/>
              <a:gd name="connsiteX433" fmla="*/ 7100523 w 10659768"/>
              <a:gd name="connsiteY433" fmla="*/ 5662615 h 7186794"/>
              <a:gd name="connsiteX434" fmla="*/ 7129452 w 10659768"/>
              <a:gd name="connsiteY434" fmla="*/ 5685765 h 7186794"/>
              <a:gd name="connsiteX435" fmla="*/ 7129383 w 10659768"/>
              <a:gd name="connsiteY435" fmla="*/ 5685698 h 7186794"/>
              <a:gd name="connsiteX436" fmla="*/ 7072637 w 10659768"/>
              <a:gd name="connsiteY436" fmla="*/ 5641442 h 7186794"/>
              <a:gd name="connsiteX437" fmla="*/ 7061295 w 10659768"/>
              <a:gd name="connsiteY437" fmla="*/ 5642481 h 7186794"/>
              <a:gd name="connsiteX438" fmla="*/ 7054651 w 10659768"/>
              <a:gd name="connsiteY438" fmla="*/ 5673506 h 7186794"/>
              <a:gd name="connsiteX439" fmla="*/ 7061295 w 10659768"/>
              <a:gd name="connsiteY439" fmla="*/ 5747731 h 7186794"/>
              <a:gd name="connsiteX440" fmla="*/ 7042126 w 10659768"/>
              <a:gd name="connsiteY440" fmla="*/ 5764748 h 7186794"/>
              <a:gd name="connsiteX441" fmla="*/ 7048861 w 10659768"/>
              <a:gd name="connsiteY441" fmla="*/ 5762196 h 7186794"/>
              <a:gd name="connsiteX442" fmla="*/ 7061526 w 10659768"/>
              <a:gd name="connsiteY442" fmla="*/ 5747992 h 7186794"/>
              <a:gd name="connsiteX443" fmla="*/ 7054884 w 10659768"/>
              <a:gd name="connsiteY443" fmla="*/ 5673707 h 7186794"/>
              <a:gd name="connsiteX444" fmla="*/ 7061526 w 10659768"/>
              <a:gd name="connsiteY444" fmla="*/ 5642660 h 7186794"/>
              <a:gd name="connsiteX445" fmla="*/ 7072861 w 10659768"/>
              <a:gd name="connsiteY445" fmla="*/ 5641621 h 7186794"/>
              <a:gd name="connsiteX446" fmla="*/ 7083694 w 10659768"/>
              <a:gd name="connsiteY446" fmla="*/ 5648042 h 7186794"/>
              <a:gd name="connsiteX447" fmla="*/ 7083510 w 10659768"/>
              <a:gd name="connsiteY447" fmla="*/ 5647883 h 7186794"/>
              <a:gd name="connsiteX448" fmla="*/ 7072637 w 10659768"/>
              <a:gd name="connsiteY448" fmla="*/ 5641442 h 7186794"/>
              <a:gd name="connsiteX449" fmla="*/ 5949686 w 10659768"/>
              <a:gd name="connsiteY449" fmla="*/ 5634728 h 7186794"/>
              <a:gd name="connsiteX450" fmla="*/ 5949077 w 10659768"/>
              <a:gd name="connsiteY450" fmla="*/ 5636356 h 7186794"/>
              <a:gd name="connsiteX451" fmla="*/ 5962706 w 10659768"/>
              <a:gd name="connsiteY451" fmla="*/ 5637102 h 7186794"/>
              <a:gd name="connsiteX452" fmla="*/ 5993724 w 10659768"/>
              <a:gd name="connsiteY452" fmla="*/ 5668143 h 7186794"/>
              <a:gd name="connsiteX453" fmla="*/ 6024729 w 10659768"/>
              <a:gd name="connsiteY453" fmla="*/ 5699185 h 7186794"/>
              <a:gd name="connsiteX454" fmla="*/ 6025178 w 10659768"/>
              <a:gd name="connsiteY454" fmla="*/ 5699487 h 7186794"/>
              <a:gd name="connsiteX455" fmla="*/ 6013395 w 10659768"/>
              <a:gd name="connsiteY455" fmla="*/ 5681161 h 7186794"/>
              <a:gd name="connsiteX456" fmla="*/ 6013395 w 10659768"/>
              <a:gd name="connsiteY456" fmla="*/ 5678601 h 7186794"/>
              <a:gd name="connsiteX457" fmla="*/ 6003885 w 10659768"/>
              <a:gd name="connsiteY457" fmla="*/ 5670319 h 7186794"/>
              <a:gd name="connsiteX458" fmla="*/ 5994681 w 10659768"/>
              <a:gd name="connsiteY458" fmla="*/ 5666510 h 7186794"/>
              <a:gd name="connsiteX459" fmla="*/ 5963667 w 10659768"/>
              <a:gd name="connsiteY459" fmla="*/ 5635490 h 7186794"/>
              <a:gd name="connsiteX460" fmla="*/ 5949686 w 10659768"/>
              <a:gd name="connsiteY460" fmla="*/ 5634728 h 7186794"/>
              <a:gd name="connsiteX461" fmla="*/ 5528670 w 10659768"/>
              <a:gd name="connsiteY461" fmla="*/ 5630503 h 7186794"/>
              <a:gd name="connsiteX462" fmla="*/ 5519934 w 10659768"/>
              <a:gd name="connsiteY462" fmla="*/ 5634411 h 7186794"/>
              <a:gd name="connsiteX463" fmla="*/ 5519739 w 10659768"/>
              <a:gd name="connsiteY463" fmla="*/ 5634709 h 7186794"/>
              <a:gd name="connsiteX464" fmla="*/ 5528020 w 10659768"/>
              <a:gd name="connsiteY464" fmla="*/ 5630999 h 7186794"/>
              <a:gd name="connsiteX465" fmla="*/ 5541820 w 10659768"/>
              <a:gd name="connsiteY465" fmla="*/ 5634215 h 7186794"/>
              <a:gd name="connsiteX466" fmla="*/ 5546165 w 10659768"/>
              <a:gd name="connsiteY466" fmla="*/ 5634939 h 7186794"/>
              <a:gd name="connsiteX467" fmla="*/ 5546667 w 10659768"/>
              <a:gd name="connsiteY467" fmla="*/ 5635066 h 7186794"/>
              <a:gd name="connsiteX468" fmla="*/ 5547156 w 10659768"/>
              <a:gd name="connsiteY468" fmla="*/ 5635104 h 7186794"/>
              <a:gd name="connsiteX469" fmla="*/ 5553404 w 10659768"/>
              <a:gd name="connsiteY469" fmla="*/ 5636145 h 7186794"/>
              <a:gd name="connsiteX470" fmla="*/ 5553966 w 10659768"/>
              <a:gd name="connsiteY470" fmla="*/ 5635630 h 7186794"/>
              <a:gd name="connsiteX471" fmla="*/ 5547156 w 10659768"/>
              <a:gd name="connsiteY471" fmla="*/ 5635104 h 7186794"/>
              <a:gd name="connsiteX472" fmla="*/ 5546165 w 10659768"/>
              <a:gd name="connsiteY472" fmla="*/ 5634939 h 7186794"/>
              <a:gd name="connsiteX473" fmla="*/ 10333005 w 10659768"/>
              <a:gd name="connsiteY473" fmla="*/ 5629238 h 7186794"/>
              <a:gd name="connsiteX474" fmla="*/ 10339125 w 10659768"/>
              <a:gd name="connsiteY474" fmla="*/ 5635381 h 7186794"/>
              <a:gd name="connsiteX475" fmla="*/ 10345247 w 10659768"/>
              <a:gd name="connsiteY475" fmla="*/ 5641524 h 7186794"/>
              <a:gd name="connsiteX476" fmla="*/ 10339125 w 10659768"/>
              <a:gd name="connsiteY476" fmla="*/ 5697931 h 7186794"/>
              <a:gd name="connsiteX477" fmla="*/ 10333005 w 10659768"/>
              <a:gd name="connsiteY477" fmla="*/ 5710217 h 7186794"/>
              <a:gd name="connsiteX478" fmla="*/ 10320205 w 10659768"/>
              <a:gd name="connsiteY478" fmla="*/ 5747635 h 7186794"/>
              <a:gd name="connsiteX479" fmla="*/ 10289039 w 10659768"/>
              <a:gd name="connsiteY479" fmla="*/ 5772767 h 7186794"/>
              <a:gd name="connsiteX480" fmla="*/ 10276241 w 10659768"/>
              <a:gd name="connsiteY480" fmla="*/ 5766624 h 7186794"/>
              <a:gd name="connsiteX481" fmla="*/ 10276241 w 10659768"/>
              <a:gd name="connsiteY481" fmla="*/ 5747635 h 7186794"/>
              <a:gd name="connsiteX482" fmla="*/ 10289039 w 10659768"/>
              <a:gd name="connsiteY482" fmla="*/ 5716361 h 7186794"/>
              <a:gd name="connsiteX483" fmla="*/ 10307961 w 10659768"/>
              <a:gd name="connsiteY483" fmla="*/ 5685086 h 7186794"/>
              <a:gd name="connsiteX484" fmla="*/ 10333005 w 10659768"/>
              <a:gd name="connsiteY484" fmla="*/ 5629238 h 7186794"/>
              <a:gd name="connsiteX485" fmla="*/ 5579764 w 10659768"/>
              <a:gd name="connsiteY485" fmla="*/ 5623424 h 7186794"/>
              <a:gd name="connsiteX486" fmla="*/ 5573939 w 10659768"/>
              <a:gd name="connsiteY486" fmla="*/ 5625659 h 7186794"/>
              <a:gd name="connsiteX487" fmla="*/ 5559674 w 10659768"/>
              <a:gd name="connsiteY487" fmla="*/ 5630503 h 7186794"/>
              <a:gd name="connsiteX488" fmla="*/ 5559196 w 10659768"/>
              <a:gd name="connsiteY488" fmla="*/ 5630940 h 7186794"/>
              <a:gd name="connsiteX489" fmla="*/ 5568649 w 10659768"/>
              <a:gd name="connsiteY489" fmla="*/ 5627676 h 7186794"/>
              <a:gd name="connsiteX490" fmla="*/ 5577850 w 10659768"/>
              <a:gd name="connsiteY490" fmla="*/ 5624353 h 7186794"/>
              <a:gd name="connsiteX491" fmla="*/ 5608868 w 10659768"/>
              <a:gd name="connsiteY491" fmla="*/ 5637102 h 7186794"/>
              <a:gd name="connsiteX492" fmla="*/ 5633790 w 10659768"/>
              <a:gd name="connsiteY492" fmla="*/ 5655395 h 7186794"/>
              <a:gd name="connsiteX493" fmla="*/ 5646729 w 10659768"/>
              <a:gd name="connsiteY493" fmla="*/ 5662531 h 7186794"/>
              <a:gd name="connsiteX494" fmla="*/ 5646004 w 10659768"/>
              <a:gd name="connsiteY494" fmla="*/ 5673711 h 7186794"/>
              <a:gd name="connsiteX495" fmla="*/ 5646918 w 10659768"/>
              <a:gd name="connsiteY495" fmla="*/ 5672606 h 7186794"/>
              <a:gd name="connsiteX496" fmla="*/ 5634736 w 10659768"/>
              <a:gd name="connsiteY496" fmla="*/ 5653773 h 7186794"/>
              <a:gd name="connsiteX497" fmla="*/ 5609817 w 10659768"/>
              <a:gd name="connsiteY497" fmla="*/ 5635490 h 7186794"/>
              <a:gd name="connsiteX498" fmla="*/ 5594521 w 10659768"/>
              <a:gd name="connsiteY498" fmla="*/ 5633898 h 7186794"/>
              <a:gd name="connsiteX499" fmla="*/ 6298314 w 10659768"/>
              <a:gd name="connsiteY499" fmla="*/ 5612456 h 7186794"/>
              <a:gd name="connsiteX500" fmla="*/ 6298039 w 10659768"/>
              <a:gd name="connsiteY500" fmla="*/ 5612763 h 7186794"/>
              <a:gd name="connsiteX501" fmla="*/ 6285672 w 10659768"/>
              <a:gd name="connsiteY501" fmla="*/ 5644668 h 7186794"/>
              <a:gd name="connsiteX502" fmla="*/ 6285747 w 10659768"/>
              <a:gd name="connsiteY502" fmla="*/ 5654556 h 7186794"/>
              <a:gd name="connsiteX503" fmla="*/ 6285724 w 10659768"/>
              <a:gd name="connsiteY503" fmla="*/ 5654696 h 7186794"/>
              <a:gd name="connsiteX504" fmla="*/ 6285750 w 10659768"/>
              <a:gd name="connsiteY504" fmla="*/ 5654927 h 7186794"/>
              <a:gd name="connsiteX505" fmla="*/ 6285836 w 10659768"/>
              <a:gd name="connsiteY505" fmla="*/ 5666173 h 7186794"/>
              <a:gd name="connsiteX506" fmla="*/ 6291959 w 10659768"/>
              <a:gd name="connsiteY506" fmla="*/ 5681161 h 7186794"/>
              <a:gd name="connsiteX507" fmla="*/ 6304119 w 10659768"/>
              <a:gd name="connsiteY507" fmla="*/ 5718421 h 7186794"/>
              <a:gd name="connsiteX508" fmla="*/ 6314068 w 10659768"/>
              <a:gd name="connsiteY508" fmla="*/ 5758928 h 7186794"/>
              <a:gd name="connsiteX509" fmla="*/ 6311285 w 10659768"/>
              <a:gd name="connsiteY509" fmla="*/ 5766935 h 7186794"/>
              <a:gd name="connsiteX510" fmla="*/ 6311465 w 10659768"/>
              <a:gd name="connsiteY510" fmla="*/ 5766944 h 7186794"/>
              <a:gd name="connsiteX511" fmla="*/ 6304810 w 10659768"/>
              <a:gd name="connsiteY511" fmla="*/ 5717107 h 7186794"/>
              <a:gd name="connsiteX512" fmla="*/ 6292616 w 10659768"/>
              <a:gd name="connsiteY512" fmla="*/ 5680000 h 7186794"/>
              <a:gd name="connsiteX513" fmla="*/ 6287397 w 10659768"/>
              <a:gd name="connsiteY513" fmla="*/ 5669709 h 7186794"/>
              <a:gd name="connsiteX514" fmla="*/ 6285750 w 10659768"/>
              <a:gd name="connsiteY514" fmla="*/ 5654927 h 7186794"/>
              <a:gd name="connsiteX515" fmla="*/ 6285747 w 10659768"/>
              <a:gd name="connsiteY515" fmla="*/ 5654556 h 7186794"/>
              <a:gd name="connsiteX516" fmla="*/ 6290820 w 10659768"/>
              <a:gd name="connsiteY516" fmla="*/ 5623380 h 7186794"/>
              <a:gd name="connsiteX517" fmla="*/ 6075298 w 10659768"/>
              <a:gd name="connsiteY517" fmla="*/ 5580167 h 7186794"/>
              <a:gd name="connsiteX518" fmla="*/ 6070685 w 10659768"/>
              <a:gd name="connsiteY518" fmla="*/ 5592491 h 7186794"/>
              <a:gd name="connsiteX519" fmla="*/ 6056701 w 10659768"/>
              <a:gd name="connsiteY519" fmla="*/ 5591728 h 7186794"/>
              <a:gd name="connsiteX520" fmla="*/ 6030534 w 10659768"/>
              <a:gd name="connsiteY520" fmla="*/ 5600384 h 7186794"/>
              <a:gd name="connsiteX521" fmla="*/ 6023176 w 10659768"/>
              <a:gd name="connsiteY521" fmla="*/ 5610047 h 7186794"/>
              <a:gd name="connsiteX522" fmla="*/ 6018421 w 10659768"/>
              <a:gd name="connsiteY522" fmla="*/ 5614109 h 7186794"/>
              <a:gd name="connsiteX523" fmla="*/ 6015862 w 10659768"/>
              <a:gd name="connsiteY523" fmla="*/ 5619652 h 7186794"/>
              <a:gd name="connsiteX524" fmla="*/ 6013505 w 10659768"/>
              <a:gd name="connsiteY524" fmla="*/ 5622747 h 7186794"/>
              <a:gd name="connsiteX525" fmla="*/ 6013505 w 10659768"/>
              <a:gd name="connsiteY525" fmla="*/ 5624757 h 7186794"/>
              <a:gd name="connsiteX526" fmla="*/ 6015862 w 10659768"/>
              <a:gd name="connsiteY526" fmla="*/ 5619652 h 7186794"/>
              <a:gd name="connsiteX527" fmla="*/ 6023176 w 10659768"/>
              <a:gd name="connsiteY527" fmla="*/ 5610047 h 7186794"/>
              <a:gd name="connsiteX528" fmla="*/ 6037521 w 10659768"/>
              <a:gd name="connsiteY528" fmla="*/ 5597794 h 7186794"/>
              <a:gd name="connsiteX529" fmla="*/ 6056505 w 10659768"/>
              <a:gd name="connsiteY529" fmla="*/ 5593855 h 7186794"/>
              <a:gd name="connsiteX530" fmla="*/ 6075298 w 10659768"/>
              <a:gd name="connsiteY530" fmla="*/ 5581620 h 7186794"/>
              <a:gd name="connsiteX531" fmla="*/ 6319442 w 10659768"/>
              <a:gd name="connsiteY531" fmla="*/ 5575003 h 7186794"/>
              <a:gd name="connsiteX532" fmla="*/ 6316832 w 10659768"/>
              <a:gd name="connsiteY532" fmla="*/ 5581620 h 7186794"/>
              <a:gd name="connsiteX533" fmla="*/ 6312214 w 10659768"/>
              <a:gd name="connsiteY533" fmla="*/ 5596948 h 7186794"/>
              <a:gd name="connsiteX534" fmla="*/ 6312917 w 10659768"/>
              <a:gd name="connsiteY534" fmla="*/ 5596170 h 7186794"/>
              <a:gd name="connsiteX535" fmla="*/ 6317558 w 10659768"/>
              <a:gd name="connsiteY535" fmla="*/ 5580866 h 7186794"/>
              <a:gd name="connsiteX536" fmla="*/ 4598700 w 10659768"/>
              <a:gd name="connsiteY536" fmla="*/ 5556588 h 7186794"/>
              <a:gd name="connsiteX537" fmla="*/ 4592046 w 10659768"/>
              <a:gd name="connsiteY537" fmla="*/ 5561728 h 7186794"/>
              <a:gd name="connsiteX538" fmla="*/ 4548851 w 10659768"/>
              <a:gd name="connsiteY538" fmla="*/ 5580569 h 7186794"/>
              <a:gd name="connsiteX539" fmla="*/ 4546462 w 10659768"/>
              <a:gd name="connsiteY539" fmla="*/ 5580569 h 7186794"/>
              <a:gd name="connsiteX540" fmla="*/ 4545470 w 10659768"/>
              <a:gd name="connsiteY540" fmla="*/ 5580525 h 7186794"/>
              <a:gd name="connsiteX541" fmla="*/ 4545434 w 10659768"/>
              <a:gd name="connsiteY541" fmla="*/ 5580569 h 7186794"/>
              <a:gd name="connsiteX542" fmla="*/ 4542218 w 10659768"/>
              <a:gd name="connsiteY542" fmla="*/ 5580569 h 7186794"/>
              <a:gd name="connsiteX543" fmla="*/ 4533080 w 10659768"/>
              <a:gd name="connsiteY543" fmla="*/ 5567892 h 7186794"/>
              <a:gd name="connsiteX544" fmla="*/ 4524701 w 10659768"/>
              <a:gd name="connsiteY544" fmla="*/ 5556658 h 7186794"/>
              <a:gd name="connsiteX545" fmla="*/ 4524791 w 10659768"/>
              <a:gd name="connsiteY545" fmla="*/ 5556859 h 7186794"/>
              <a:gd name="connsiteX546" fmla="*/ 4543062 w 10659768"/>
              <a:gd name="connsiteY546" fmla="*/ 5581836 h 7186794"/>
              <a:gd name="connsiteX547" fmla="*/ 4534385 w 10659768"/>
              <a:gd name="connsiteY547" fmla="*/ 5594793 h 7186794"/>
              <a:gd name="connsiteX548" fmla="*/ 4532817 w 10659768"/>
              <a:gd name="connsiteY548" fmla="*/ 5596860 h 7186794"/>
              <a:gd name="connsiteX549" fmla="*/ 4523568 w 10659768"/>
              <a:gd name="connsiteY549" fmla="*/ 5603382 h 7186794"/>
              <a:gd name="connsiteX550" fmla="*/ 4529848 w 10659768"/>
              <a:gd name="connsiteY550" fmla="*/ 5600773 h 7186794"/>
              <a:gd name="connsiteX551" fmla="*/ 4532817 w 10659768"/>
              <a:gd name="connsiteY551" fmla="*/ 5596860 h 7186794"/>
              <a:gd name="connsiteX552" fmla="*/ 4533166 w 10659768"/>
              <a:gd name="connsiteY552" fmla="*/ 5596614 h 7186794"/>
              <a:gd name="connsiteX553" fmla="*/ 4534385 w 10659768"/>
              <a:gd name="connsiteY553" fmla="*/ 5594793 h 7186794"/>
              <a:gd name="connsiteX554" fmla="*/ 4541319 w 10659768"/>
              <a:gd name="connsiteY554" fmla="*/ 5585654 h 7186794"/>
              <a:gd name="connsiteX555" fmla="*/ 4545434 w 10659768"/>
              <a:gd name="connsiteY555" fmla="*/ 5580569 h 7186794"/>
              <a:gd name="connsiteX556" fmla="*/ 4546462 w 10659768"/>
              <a:gd name="connsiteY556" fmla="*/ 5580569 h 7186794"/>
              <a:gd name="connsiteX557" fmla="*/ 4549237 w 10659768"/>
              <a:gd name="connsiteY557" fmla="*/ 5580693 h 7186794"/>
              <a:gd name="connsiteX558" fmla="*/ 4592421 w 10659768"/>
              <a:gd name="connsiteY558" fmla="*/ 5561882 h 7186794"/>
              <a:gd name="connsiteX559" fmla="*/ 4599070 w 10659768"/>
              <a:gd name="connsiteY559" fmla="*/ 5556744 h 7186794"/>
              <a:gd name="connsiteX560" fmla="*/ 4600630 w 10659768"/>
              <a:gd name="connsiteY560" fmla="*/ 5556837 h 7186794"/>
              <a:gd name="connsiteX561" fmla="*/ 4613662 w 10659768"/>
              <a:gd name="connsiteY561" fmla="*/ 5558516 h 7186794"/>
              <a:gd name="connsiteX562" fmla="*/ 4622818 w 10659768"/>
              <a:gd name="connsiteY562" fmla="*/ 5560415 h 7186794"/>
              <a:gd name="connsiteX563" fmla="*/ 4629509 w 10659768"/>
              <a:gd name="connsiteY563" fmla="*/ 5561882 h 7186794"/>
              <a:gd name="connsiteX564" fmla="*/ 4637517 w 10659768"/>
              <a:gd name="connsiteY564" fmla="*/ 5563336 h 7186794"/>
              <a:gd name="connsiteX565" fmla="*/ 4637465 w 10659768"/>
              <a:gd name="connsiteY565" fmla="*/ 5563246 h 7186794"/>
              <a:gd name="connsiteX566" fmla="*/ 4629150 w 10659768"/>
              <a:gd name="connsiteY566" fmla="*/ 5561728 h 7186794"/>
              <a:gd name="connsiteX567" fmla="*/ 4622818 w 10659768"/>
              <a:gd name="connsiteY567" fmla="*/ 5560415 h 7186794"/>
              <a:gd name="connsiteX568" fmla="*/ 4608679 w 10659768"/>
              <a:gd name="connsiteY568" fmla="*/ 5557315 h 7186794"/>
              <a:gd name="connsiteX569" fmla="*/ 4600630 w 10659768"/>
              <a:gd name="connsiteY569" fmla="*/ 5556837 h 7186794"/>
              <a:gd name="connsiteX570" fmla="*/ 8972546 w 10659768"/>
              <a:gd name="connsiteY570" fmla="*/ 5487590 h 7186794"/>
              <a:gd name="connsiteX571" fmla="*/ 8984782 w 10659768"/>
              <a:gd name="connsiteY571" fmla="*/ 5493750 h 7186794"/>
              <a:gd name="connsiteX572" fmla="*/ 8984782 w 10659768"/>
              <a:gd name="connsiteY572" fmla="*/ 5525110 h 7186794"/>
              <a:gd name="connsiteX573" fmla="*/ 8960311 w 10659768"/>
              <a:gd name="connsiteY573" fmla="*/ 5544149 h 7186794"/>
              <a:gd name="connsiteX574" fmla="*/ 8935284 w 10659768"/>
              <a:gd name="connsiteY574" fmla="*/ 5550309 h 7186794"/>
              <a:gd name="connsiteX575" fmla="*/ 8872994 w 10659768"/>
              <a:gd name="connsiteY575" fmla="*/ 5574949 h 7186794"/>
              <a:gd name="connsiteX576" fmla="*/ 8847967 w 10659768"/>
              <a:gd name="connsiteY576" fmla="*/ 5562629 h 7186794"/>
              <a:gd name="connsiteX577" fmla="*/ 8847967 w 10659768"/>
              <a:gd name="connsiteY577" fmla="*/ 5544149 h 7186794"/>
              <a:gd name="connsiteX578" fmla="*/ 8904139 w 10659768"/>
              <a:gd name="connsiteY578" fmla="*/ 5518949 h 7186794"/>
              <a:gd name="connsiteX579" fmla="*/ 8954194 w 10659768"/>
              <a:gd name="connsiteY579" fmla="*/ 5493750 h 7186794"/>
              <a:gd name="connsiteX580" fmla="*/ 8972546 w 10659768"/>
              <a:gd name="connsiteY580" fmla="*/ 5487590 h 7186794"/>
              <a:gd name="connsiteX581" fmla="*/ 4793810 w 10659768"/>
              <a:gd name="connsiteY581" fmla="*/ 5474912 h 7186794"/>
              <a:gd name="connsiteX582" fmla="*/ 4778107 w 10659768"/>
              <a:gd name="connsiteY582" fmla="*/ 5481420 h 7186794"/>
              <a:gd name="connsiteX583" fmla="*/ 4747095 w 10659768"/>
              <a:gd name="connsiteY583" fmla="*/ 5499703 h 7186794"/>
              <a:gd name="connsiteX584" fmla="*/ 4716083 w 10659768"/>
              <a:gd name="connsiteY584" fmla="*/ 5512433 h 7186794"/>
              <a:gd name="connsiteX585" fmla="*/ 4691162 w 10659768"/>
              <a:gd name="connsiteY585" fmla="*/ 5549544 h 7186794"/>
              <a:gd name="connsiteX586" fmla="*/ 4672887 w 10659768"/>
              <a:gd name="connsiteY586" fmla="*/ 5573913 h 7186794"/>
              <a:gd name="connsiteX587" fmla="*/ 4671593 w 10659768"/>
              <a:gd name="connsiteY587" fmla="*/ 5577591 h 7186794"/>
              <a:gd name="connsiteX588" fmla="*/ 4666849 w 10659768"/>
              <a:gd name="connsiteY588" fmla="*/ 5587722 h 7186794"/>
              <a:gd name="connsiteX589" fmla="*/ 4662330 w 10659768"/>
              <a:gd name="connsiteY589" fmla="*/ 5593506 h 7186794"/>
              <a:gd name="connsiteX590" fmla="*/ 4654872 w 10659768"/>
              <a:gd name="connsiteY590" fmla="*/ 5599947 h 7186794"/>
              <a:gd name="connsiteX591" fmla="*/ 4651996 w 10659768"/>
              <a:gd name="connsiteY591" fmla="*/ 5602022 h 7186794"/>
              <a:gd name="connsiteX592" fmla="*/ 4652236 w 10659768"/>
              <a:gd name="connsiteY592" fmla="*/ 5602223 h 7186794"/>
              <a:gd name="connsiteX593" fmla="*/ 4654872 w 10659768"/>
              <a:gd name="connsiteY593" fmla="*/ 5599947 h 7186794"/>
              <a:gd name="connsiteX594" fmla="*/ 4660433 w 10659768"/>
              <a:gd name="connsiteY594" fmla="*/ 5595933 h 7186794"/>
              <a:gd name="connsiteX595" fmla="*/ 4662330 w 10659768"/>
              <a:gd name="connsiteY595" fmla="*/ 5593506 h 7186794"/>
              <a:gd name="connsiteX596" fmla="*/ 4665370 w 10659768"/>
              <a:gd name="connsiteY596" fmla="*/ 5590880 h 7186794"/>
              <a:gd name="connsiteX597" fmla="*/ 4666849 w 10659768"/>
              <a:gd name="connsiteY597" fmla="*/ 5587722 h 7186794"/>
              <a:gd name="connsiteX598" fmla="*/ 4668995 w 10659768"/>
              <a:gd name="connsiteY598" fmla="*/ 5584976 h 7186794"/>
              <a:gd name="connsiteX599" fmla="*/ 4671593 w 10659768"/>
              <a:gd name="connsiteY599" fmla="*/ 5577591 h 7186794"/>
              <a:gd name="connsiteX600" fmla="*/ 4673251 w 10659768"/>
              <a:gd name="connsiteY600" fmla="*/ 5574051 h 7186794"/>
              <a:gd name="connsiteX601" fmla="*/ 4691528 w 10659768"/>
              <a:gd name="connsiteY601" fmla="*/ 5549704 h 7186794"/>
              <a:gd name="connsiteX602" fmla="*/ 4716435 w 10659768"/>
              <a:gd name="connsiteY602" fmla="*/ 5512630 h 7186794"/>
              <a:gd name="connsiteX603" fmla="*/ 4747450 w 10659768"/>
              <a:gd name="connsiteY603" fmla="*/ 5499903 h 7186794"/>
              <a:gd name="connsiteX604" fmla="*/ 4778454 w 10659768"/>
              <a:gd name="connsiteY604" fmla="*/ 5481640 h 7186794"/>
              <a:gd name="connsiteX605" fmla="*/ 4794110 w 10659768"/>
              <a:gd name="connsiteY605" fmla="*/ 5475160 h 7186794"/>
              <a:gd name="connsiteX606" fmla="*/ 6879857 w 10659768"/>
              <a:gd name="connsiteY606" fmla="*/ 5458689 h 7186794"/>
              <a:gd name="connsiteX607" fmla="*/ 6879539 w 10659768"/>
              <a:gd name="connsiteY607" fmla="*/ 5458852 h 7186794"/>
              <a:gd name="connsiteX608" fmla="*/ 6887459 w 10659768"/>
              <a:gd name="connsiteY608" fmla="*/ 5462460 h 7186794"/>
              <a:gd name="connsiteX609" fmla="*/ 6905235 w 10659768"/>
              <a:gd name="connsiteY609" fmla="*/ 5478109 h 7186794"/>
              <a:gd name="connsiteX610" fmla="*/ 6906158 w 10659768"/>
              <a:gd name="connsiteY610" fmla="*/ 5477868 h 7186794"/>
              <a:gd name="connsiteX611" fmla="*/ 6889133 w 10659768"/>
              <a:gd name="connsiteY611" fmla="*/ 5462908 h 7186794"/>
              <a:gd name="connsiteX612" fmla="*/ 6879857 w 10659768"/>
              <a:gd name="connsiteY612" fmla="*/ 5458689 h 7186794"/>
              <a:gd name="connsiteX613" fmla="*/ 6564655 w 10659768"/>
              <a:gd name="connsiteY613" fmla="*/ 5456778 h 7186794"/>
              <a:gd name="connsiteX614" fmla="*/ 6514830 w 10659768"/>
              <a:gd name="connsiteY614" fmla="*/ 5493871 h 7186794"/>
              <a:gd name="connsiteX615" fmla="*/ 6492068 w 10659768"/>
              <a:gd name="connsiteY615" fmla="*/ 5511521 h 7186794"/>
              <a:gd name="connsiteX616" fmla="*/ 6492884 w 10659768"/>
              <a:gd name="connsiteY616" fmla="*/ 5511856 h 7186794"/>
              <a:gd name="connsiteX617" fmla="*/ 6516035 w 10659768"/>
              <a:gd name="connsiteY617" fmla="*/ 5493921 h 7186794"/>
              <a:gd name="connsiteX618" fmla="*/ 6558207 w 10659768"/>
              <a:gd name="connsiteY618" fmla="*/ 5457170 h 7186794"/>
              <a:gd name="connsiteX619" fmla="*/ 6564715 w 10659768"/>
              <a:gd name="connsiteY619" fmla="*/ 5456878 h 7186794"/>
              <a:gd name="connsiteX620" fmla="*/ 6041121 w 10659768"/>
              <a:gd name="connsiteY620" fmla="*/ 5446290 h 7186794"/>
              <a:gd name="connsiteX621" fmla="*/ 6041055 w 10659768"/>
              <a:gd name="connsiteY621" fmla="*/ 5446598 h 7186794"/>
              <a:gd name="connsiteX622" fmla="*/ 6041055 w 10659768"/>
              <a:gd name="connsiteY622" fmla="*/ 5446599 h 7186794"/>
              <a:gd name="connsiteX623" fmla="*/ 6324339 w 10659768"/>
              <a:gd name="connsiteY623" fmla="*/ 5442521 h 7186794"/>
              <a:gd name="connsiteX624" fmla="*/ 6323612 w 10659768"/>
              <a:gd name="connsiteY624" fmla="*/ 5467651 h 7186794"/>
              <a:gd name="connsiteX625" fmla="*/ 6315652 w 10659768"/>
              <a:gd name="connsiteY625" fmla="*/ 5487093 h 7186794"/>
              <a:gd name="connsiteX626" fmla="*/ 6314660 w 10659768"/>
              <a:gd name="connsiteY626" fmla="*/ 5492706 h 7186794"/>
              <a:gd name="connsiteX627" fmla="*/ 6313540 w 10659768"/>
              <a:gd name="connsiteY627" fmla="*/ 5495656 h 7186794"/>
              <a:gd name="connsiteX628" fmla="*/ 6312666 w 10659768"/>
              <a:gd name="connsiteY628" fmla="*/ 5503987 h 7186794"/>
              <a:gd name="connsiteX629" fmla="*/ 6312246 w 10659768"/>
              <a:gd name="connsiteY629" fmla="*/ 5506361 h 7186794"/>
              <a:gd name="connsiteX630" fmla="*/ 6312401 w 10659768"/>
              <a:gd name="connsiteY630" fmla="*/ 5506509 h 7186794"/>
              <a:gd name="connsiteX631" fmla="*/ 6312666 w 10659768"/>
              <a:gd name="connsiteY631" fmla="*/ 5503987 h 7186794"/>
              <a:gd name="connsiteX632" fmla="*/ 6314660 w 10659768"/>
              <a:gd name="connsiteY632" fmla="*/ 5492706 h 7186794"/>
              <a:gd name="connsiteX633" fmla="*/ 6323659 w 10659768"/>
              <a:gd name="connsiteY633" fmla="*/ 5469003 h 7186794"/>
              <a:gd name="connsiteX634" fmla="*/ 6324422 w 10659768"/>
              <a:gd name="connsiteY634" fmla="*/ 5442629 h 7186794"/>
              <a:gd name="connsiteX635" fmla="*/ 5698196 w 10659768"/>
              <a:gd name="connsiteY635" fmla="*/ 5431630 h 7186794"/>
              <a:gd name="connsiteX636" fmla="*/ 5697948 w 10659768"/>
              <a:gd name="connsiteY636" fmla="*/ 5432031 h 7186794"/>
              <a:gd name="connsiteX637" fmla="*/ 5696438 w 10659768"/>
              <a:gd name="connsiteY637" fmla="*/ 5450093 h 7186794"/>
              <a:gd name="connsiteX638" fmla="*/ 5701584 w 10659768"/>
              <a:gd name="connsiteY638" fmla="*/ 5484354 h 7186794"/>
              <a:gd name="connsiteX639" fmla="*/ 5702017 w 10659768"/>
              <a:gd name="connsiteY639" fmla="*/ 5483851 h 7186794"/>
              <a:gd name="connsiteX640" fmla="*/ 5696756 w 10659768"/>
              <a:gd name="connsiteY640" fmla="*/ 5448812 h 7186794"/>
              <a:gd name="connsiteX641" fmla="*/ 6049921 w 10659768"/>
              <a:gd name="connsiteY641" fmla="*/ 5419922 h 7186794"/>
              <a:gd name="connsiteX642" fmla="*/ 6044518 w 10659768"/>
              <a:gd name="connsiteY642" fmla="*/ 5430535 h 7186794"/>
              <a:gd name="connsiteX643" fmla="*/ 6044479 w 10659768"/>
              <a:gd name="connsiteY643" fmla="*/ 5430718 h 7186794"/>
              <a:gd name="connsiteX644" fmla="*/ 6636139 w 10659768"/>
              <a:gd name="connsiteY644" fmla="*/ 5419269 h 7186794"/>
              <a:gd name="connsiteX645" fmla="*/ 6620568 w 10659768"/>
              <a:gd name="connsiteY645" fmla="*/ 5431864 h 7186794"/>
              <a:gd name="connsiteX646" fmla="*/ 6589568 w 10659768"/>
              <a:gd name="connsiteY646" fmla="*/ 5468957 h 7186794"/>
              <a:gd name="connsiteX647" fmla="*/ 6573557 w 10659768"/>
              <a:gd name="connsiteY647" fmla="*/ 5469665 h 7186794"/>
              <a:gd name="connsiteX648" fmla="*/ 6573617 w 10659768"/>
              <a:gd name="connsiteY648" fmla="*/ 5469766 h 7186794"/>
              <a:gd name="connsiteX649" fmla="*/ 6590875 w 10659768"/>
              <a:gd name="connsiteY649" fmla="*/ 5469003 h 7186794"/>
              <a:gd name="connsiteX650" fmla="*/ 6621917 w 10659768"/>
              <a:gd name="connsiteY650" fmla="*/ 5431895 h 7186794"/>
              <a:gd name="connsiteX651" fmla="*/ 6623920 w 10659768"/>
              <a:gd name="connsiteY651" fmla="*/ 5422069 h 7186794"/>
              <a:gd name="connsiteX652" fmla="*/ 6637095 w 10659768"/>
              <a:gd name="connsiteY652" fmla="*/ 5419387 h 7186794"/>
              <a:gd name="connsiteX653" fmla="*/ 4508839 w 10659768"/>
              <a:gd name="connsiteY653" fmla="*/ 5408673 h 7186794"/>
              <a:gd name="connsiteX654" fmla="*/ 4509439 w 10659768"/>
              <a:gd name="connsiteY654" fmla="*/ 5409469 h 7186794"/>
              <a:gd name="connsiteX655" fmla="*/ 4518703 w 10659768"/>
              <a:gd name="connsiteY655" fmla="*/ 5413658 h 7186794"/>
              <a:gd name="connsiteX656" fmla="*/ 4533273 w 10659768"/>
              <a:gd name="connsiteY656" fmla="*/ 5420496 h 7186794"/>
              <a:gd name="connsiteX657" fmla="*/ 4533081 w 10659768"/>
              <a:gd name="connsiteY657" fmla="*/ 5419871 h 7186794"/>
              <a:gd name="connsiteX658" fmla="*/ 4517851 w 10659768"/>
              <a:gd name="connsiteY658" fmla="*/ 5412738 h 7186794"/>
              <a:gd name="connsiteX659" fmla="*/ 6077943 w 10659768"/>
              <a:gd name="connsiteY659" fmla="*/ 5400039 h 7186794"/>
              <a:gd name="connsiteX660" fmla="*/ 6068883 w 10659768"/>
              <a:gd name="connsiteY660" fmla="*/ 5405606 h 7186794"/>
              <a:gd name="connsiteX661" fmla="*/ 6052132 w 10659768"/>
              <a:gd name="connsiteY661" fmla="*/ 5415578 h 7186794"/>
              <a:gd name="connsiteX662" fmla="*/ 6052016 w 10659768"/>
              <a:gd name="connsiteY662" fmla="*/ 5415806 h 7186794"/>
              <a:gd name="connsiteX663" fmla="*/ 6068643 w 10659768"/>
              <a:gd name="connsiteY663" fmla="*/ 5405811 h 7186794"/>
              <a:gd name="connsiteX664" fmla="*/ 6922952 w 10659768"/>
              <a:gd name="connsiteY664" fmla="*/ 5394117 h 7186794"/>
              <a:gd name="connsiteX665" fmla="*/ 6905715 w 10659768"/>
              <a:gd name="connsiteY665" fmla="*/ 5400426 h 7186794"/>
              <a:gd name="connsiteX666" fmla="*/ 6878706 w 10659768"/>
              <a:gd name="connsiteY666" fmla="*/ 5407953 h 7186794"/>
              <a:gd name="connsiteX667" fmla="*/ 6861786 w 10659768"/>
              <a:gd name="connsiteY667" fmla="*/ 5405253 h 7186794"/>
              <a:gd name="connsiteX668" fmla="*/ 6861213 w 10659768"/>
              <a:gd name="connsiteY668" fmla="*/ 5405107 h 7186794"/>
              <a:gd name="connsiteX669" fmla="*/ 6861275 w 10659768"/>
              <a:gd name="connsiteY669" fmla="*/ 5405172 h 7186794"/>
              <a:gd name="connsiteX670" fmla="*/ 6861786 w 10659768"/>
              <a:gd name="connsiteY670" fmla="*/ 5405253 h 7186794"/>
              <a:gd name="connsiteX671" fmla="*/ 6875684 w 10659768"/>
              <a:gd name="connsiteY671" fmla="*/ 5408795 h 7186794"/>
              <a:gd name="connsiteX672" fmla="*/ 6878706 w 10659768"/>
              <a:gd name="connsiteY672" fmla="*/ 5407953 h 7186794"/>
              <a:gd name="connsiteX673" fmla="*/ 6886106 w 10659768"/>
              <a:gd name="connsiteY673" fmla="*/ 5409134 h 7186794"/>
              <a:gd name="connsiteX674" fmla="*/ 6907428 w 10659768"/>
              <a:gd name="connsiteY674" fmla="*/ 5400892 h 7186794"/>
              <a:gd name="connsiteX675" fmla="*/ 6923511 w 10659768"/>
              <a:gd name="connsiteY675" fmla="*/ 5395018 h 7186794"/>
              <a:gd name="connsiteX676" fmla="*/ 6819882 w 10659768"/>
              <a:gd name="connsiteY676" fmla="*/ 5375610 h 7186794"/>
              <a:gd name="connsiteX677" fmla="*/ 6820387 w 10659768"/>
              <a:gd name="connsiteY677" fmla="*/ 5375964 h 7186794"/>
              <a:gd name="connsiteX678" fmla="*/ 6841521 w 10659768"/>
              <a:gd name="connsiteY678" fmla="*/ 5378166 h 7186794"/>
              <a:gd name="connsiteX679" fmla="*/ 6841359 w 10659768"/>
              <a:gd name="connsiteY679" fmla="*/ 5377851 h 7186794"/>
              <a:gd name="connsiteX680" fmla="*/ 6316292 w 10659768"/>
              <a:gd name="connsiteY680" fmla="*/ 5363280 h 7186794"/>
              <a:gd name="connsiteX681" fmla="*/ 6312192 w 10659768"/>
              <a:gd name="connsiteY681" fmla="*/ 5366210 h 7186794"/>
              <a:gd name="connsiteX682" fmla="*/ 6311430 w 10659768"/>
              <a:gd name="connsiteY682" fmla="*/ 5374587 h 7186794"/>
              <a:gd name="connsiteX683" fmla="*/ 6308072 w 10659768"/>
              <a:gd name="connsiteY683" fmla="*/ 5398636 h 7186794"/>
              <a:gd name="connsiteX684" fmla="*/ 6308065 w 10659768"/>
              <a:gd name="connsiteY684" fmla="*/ 5398698 h 7186794"/>
              <a:gd name="connsiteX685" fmla="*/ 6306682 w 10659768"/>
              <a:gd name="connsiteY685" fmla="*/ 5407950 h 7186794"/>
              <a:gd name="connsiteX686" fmla="*/ 6306234 w 10659768"/>
              <a:gd name="connsiteY686" fmla="*/ 5417478 h 7186794"/>
              <a:gd name="connsiteX687" fmla="*/ 6306057 w 10659768"/>
              <a:gd name="connsiteY687" fmla="*/ 5419298 h 7186794"/>
              <a:gd name="connsiteX688" fmla="*/ 6306145 w 10659768"/>
              <a:gd name="connsiteY688" fmla="*/ 5419382 h 7186794"/>
              <a:gd name="connsiteX689" fmla="*/ 6306234 w 10659768"/>
              <a:gd name="connsiteY689" fmla="*/ 5417478 h 7186794"/>
              <a:gd name="connsiteX690" fmla="*/ 6308065 w 10659768"/>
              <a:gd name="connsiteY690" fmla="*/ 5398698 h 7186794"/>
              <a:gd name="connsiteX691" fmla="*/ 6311465 w 10659768"/>
              <a:gd name="connsiteY691" fmla="*/ 5375964 h 7186794"/>
              <a:gd name="connsiteX692" fmla="*/ 6315665 w 10659768"/>
              <a:gd name="connsiteY692" fmla="*/ 5363739 h 7186794"/>
              <a:gd name="connsiteX693" fmla="*/ 6316522 w 10659768"/>
              <a:gd name="connsiteY693" fmla="*/ 5363609 h 7186794"/>
              <a:gd name="connsiteX694" fmla="*/ 6333658 w 10659768"/>
              <a:gd name="connsiteY694" fmla="*/ 5363006 h 7186794"/>
              <a:gd name="connsiteX695" fmla="*/ 6329558 w 10659768"/>
              <a:gd name="connsiteY695" fmla="*/ 5363189 h 7186794"/>
              <a:gd name="connsiteX696" fmla="*/ 6355323 w 10659768"/>
              <a:gd name="connsiteY696" fmla="*/ 5373724 h 7186794"/>
              <a:gd name="connsiteX697" fmla="*/ 4479709 w 10659768"/>
              <a:gd name="connsiteY697" fmla="*/ 5359640 h 7186794"/>
              <a:gd name="connsiteX698" fmla="*/ 4461918 w 10659768"/>
              <a:gd name="connsiteY698" fmla="*/ 5363442 h 7186794"/>
              <a:gd name="connsiteX699" fmla="*/ 4424814 w 10659768"/>
              <a:gd name="connsiteY699" fmla="*/ 5387811 h 7186794"/>
              <a:gd name="connsiteX700" fmla="*/ 4412158 w 10659768"/>
              <a:gd name="connsiteY700" fmla="*/ 5402774 h 7186794"/>
              <a:gd name="connsiteX701" fmla="*/ 4400246 w 10659768"/>
              <a:gd name="connsiteY701" fmla="*/ 5394697 h 7186794"/>
              <a:gd name="connsiteX702" fmla="*/ 4400782 w 10659768"/>
              <a:gd name="connsiteY702" fmla="*/ 5395341 h 7186794"/>
              <a:gd name="connsiteX703" fmla="*/ 4425695 w 10659768"/>
              <a:gd name="connsiteY703" fmla="*/ 5388681 h 7186794"/>
              <a:gd name="connsiteX704" fmla="*/ 4462787 w 10659768"/>
              <a:gd name="connsiteY704" fmla="*/ 5364259 h 7186794"/>
              <a:gd name="connsiteX705" fmla="*/ 4480572 w 10659768"/>
              <a:gd name="connsiteY705" fmla="*/ 5360444 h 7186794"/>
              <a:gd name="connsiteX706" fmla="*/ 4492991 w 10659768"/>
              <a:gd name="connsiteY706" fmla="*/ 5369764 h 7186794"/>
              <a:gd name="connsiteX707" fmla="*/ 4492931 w 10659768"/>
              <a:gd name="connsiteY707" fmla="*/ 5369540 h 7186794"/>
              <a:gd name="connsiteX708" fmla="*/ 4479709 w 10659768"/>
              <a:gd name="connsiteY708" fmla="*/ 5359640 h 7186794"/>
              <a:gd name="connsiteX709" fmla="*/ 4865210 w 10659768"/>
              <a:gd name="connsiteY709" fmla="*/ 5351010 h 7186794"/>
              <a:gd name="connsiteX710" fmla="*/ 4875423 w 10659768"/>
              <a:gd name="connsiteY710" fmla="*/ 5368776 h 7186794"/>
              <a:gd name="connsiteX711" fmla="*/ 4871685 w 10659768"/>
              <a:gd name="connsiteY711" fmla="*/ 5400553 h 7186794"/>
              <a:gd name="connsiteX712" fmla="*/ 4840119 w 10659768"/>
              <a:gd name="connsiteY712" fmla="*/ 5468677 h 7186794"/>
              <a:gd name="connsiteX713" fmla="*/ 4825847 w 10659768"/>
              <a:gd name="connsiteY713" fmla="*/ 5488057 h 7186794"/>
              <a:gd name="connsiteX714" fmla="*/ 4817876 w 10659768"/>
              <a:gd name="connsiteY714" fmla="*/ 5491714 h 7186794"/>
              <a:gd name="connsiteX715" fmla="*/ 4815716 w 10659768"/>
              <a:gd name="connsiteY715" fmla="*/ 5492349 h 7186794"/>
              <a:gd name="connsiteX716" fmla="*/ 4816013 w 10659768"/>
              <a:gd name="connsiteY716" fmla="*/ 5492569 h 7186794"/>
              <a:gd name="connsiteX717" fmla="*/ 4817876 w 10659768"/>
              <a:gd name="connsiteY717" fmla="*/ 5491714 h 7186794"/>
              <a:gd name="connsiteX718" fmla="*/ 4824613 w 10659768"/>
              <a:gd name="connsiteY718" fmla="*/ 5489732 h 7186794"/>
              <a:gd name="connsiteX719" fmla="*/ 4825847 w 10659768"/>
              <a:gd name="connsiteY719" fmla="*/ 5488057 h 7186794"/>
              <a:gd name="connsiteX720" fmla="*/ 4829581 w 10659768"/>
              <a:gd name="connsiteY720" fmla="*/ 5486343 h 7186794"/>
              <a:gd name="connsiteX721" fmla="*/ 4840461 w 10659768"/>
              <a:gd name="connsiteY721" fmla="*/ 5468913 h 7186794"/>
              <a:gd name="connsiteX722" fmla="*/ 4872022 w 10659768"/>
              <a:gd name="connsiteY722" fmla="*/ 5400841 h 7186794"/>
              <a:gd name="connsiteX723" fmla="*/ 4865380 w 10659768"/>
              <a:gd name="connsiteY723" fmla="*/ 5351040 h 7186794"/>
              <a:gd name="connsiteX724" fmla="*/ 4793092 w 10659768"/>
              <a:gd name="connsiteY724" fmla="*/ 5325412 h 7186794"/>
              <a:gd name="connsiteX725" fmla="*/ 4803015 w 10659768"/>
              <a:gd name="connsiteY725" fmla="*/ 5350712 h 7186794"/>
              <a:gd name="connsiteX726" fmla="*/ 4812983 w 10659768"/>
              <a:gd name="connsiteY726" fmla="*/ 5365664 h 7186794"/>
              <a:gd name="connsiteX727" fmla="*/ 4813083 w 10659768"/>
              <a:gd name="connsiteY727" fmla="*/ 5365608 h 7186794"/>
              <a:gd name="connsiteX728" fmla="*/ 4803361 w 10659768"/>
              <a:gd name="connsiteY728" fmla="*/ 5351040 h 7186794"/>
              <a:gd name="connsiteX729" fmla="*/ 4793403 w 10659768"/>
              <a:gd name="connsiteY729" fmla="*/ 5325655 h 7186794"/>
              <a:gd name="connsiteX730" fmla="*/ 1794528 w 10659768"/>
              <a:gd name="connsiteY730" fmla="*/ 5314195 h 7186794"/>
              <a:gd name="connsiteX731" fmla="*/ 1800647 w 10659768"/>
              <a:gd name="connsiteY731" fmla="*/ 5314195 h 7186794"/>
              <a:gd name="connsiteX732" fmla="*/ 1819561 w 10659768"/>
              <a:gd name="connsiteY732" fmla="*/ 5326257 h 7186794"/>
              <a:gd name="connsiteX733" fmla="*/ 1812886 w 10659768"/>
              <a:gd name="connsiteY733" fmla="*/ 5369567 h 7186794"/>
              <a:gd name="connsiteX734" fmla="*/ 1763376 w 10659768"/>
              <a:gd name="connsiteY734" fmla="*/ 5394239 h 7186794"/>
              <a:gd name="connsiteX735" fmla="*/ 1744462 w 10659768"/>
              <a:gd name="connsiteY735" fmla="*/ 5381629 h 7186794"/>
              <a:gd name="connsiteX736" fmla="*/ 1750581 w 10659768"/>
              <a:gd name="connsiteY736" fmla="*/ 5357506 h 7186794"/>
              <a:gd name="connsiteX737" fmla="*/ 1750581 w 10659768"/>
              <a:gd name="connsiteY737" fmla="*/ 5344897 h 7186794"/>
              <a:gd name="connsiteX738" fmla="*/ 1794528 w 10659768"/>
              <a:gd name="connsiteY738" fmla="*/ 5314195 h 7186794"/>
              <a:gd name="connsiteX739" fmla="*/ 6144125 w 10659768"/>
              <a:gd name="connsiteY739" fmla="*/ 5308465 h 7186794"/>
              <a:gd name="connsiteX740" fmla="*/ 6149030 w 10659768"/>
              <a:gd name="connsiteY740" fmla="*/ 5312362 h 7186794"/>
              <a:gd name="connsiteX741" fmla="*/ 6149030 w 10659768"/>
              <a:gd name="connsiteY741" fmla="*/ 5349631 h 7186794"/>
              <a:gd name="connsiteX742" fmla="*/ 6167751 w 10659768"/>
              <a:gd name="connsiteY742" fmla="*/ 5374661 h 7186794"/>
              <a:gd name="connsiteX743" fmla="*/ 6198585 w 10659768"/>
              <a:gd name="connsiteY743" fmla="*/ 5411931 h 7186794"/>
              <a:gd name="connsiteX744" fmla="*/ 6216755 w 10659768"/>
              <a:gd name="connsiteY744" fmla="*/ 5449198 h 7186794"/>
              <a:gd name="connsiteX745" fmla="*/ 6210698 w 10659768"/>
              <a:gd name="connsiteY745" fmla="*/ 5474230 h 7186794"/>
              <a:gd name="connsiteX746" fmla="*/ 6222810 w 10659768"/>
              <a:gd name="connsiteY746" fmla="*/ 5518173 h 7186794"/>
              <a:gd name="connsiteX747" fmla="*/ 6210698 w 10659768"/>
              <a:gd name="connsiteY747" fmla="*/ 5524291 h 7186794"/>
              <a:gd name="connsiteX748" fmla="*/ 6173807 w 10659768"/>
              <a:gd name="connsiteY748" fmla="*/ 5530409 h 7186794"/>
              <a:gd name="connsiteX749" fmla="*/ 6112141 w 10659768"/>
              <a:gd name="connsiteY749" fmla="*/ 5518173 h 7186794"/>
              <a:gd name="connsiteX750" fmla="*/ 6082132 w 10659768"/>
              <a:gd name="connsiteY750" fmla="*/ 5518173 h 7186794"/>
              <a:gd name="connsiteX751" fmla="*/ 6075532 w 10659768"/>
              <a:gd name="connsiteY751" fmla="*/ 5518173 h 7186794"/>
              <a:gd name="connsiteX752" fmla="*/ 6075532 w 10659768"/>
              <a:gd name="connsiteY752" fmla="*/ 5519339 h 7186794"/>
              <a:gd name="connsiteX753" fmla="*/ 6082207 w 10659768"/>
              <a:gd name="connsiteY753" fmla="*/ 5519339 h 7186794"/>
              <a:gd name="connsiteX754" fmla="*/ 6112328 w 10659768"/>
              <a:gd name="connsiteY754" fmla="*/ 5519339 h 7186794"/>
              <a:gd name="connsiteX755" fmla="*/ 6174231 w 10659768"/>
              <a:gd name="connsiteY755" fmla="*/ 5531572 h 7186794"/>
              <a:gd name="connsiteX756" fmla="*/ 6211264 w 10659768"/>
              <a:gd name="connsiteY756" fmla="*/ 5525454 h 7186794"/>
              <a:gd name="connsiteX757" fmla="*/ 6236136 w 10659768"/>
              <a:gd name="connsiteY757" fmla="*/ 5531572 h 7186794"/>
              <a:gd name="connsiteX758" fmla="*/ 6273166 w 10659768"/>
              <a:gd name="connsiteY758" fmla="*/ 5568830 h 7186794"/>
              <a:gd name="connsiteX759" fmla="*/ 6322912 w 10659768"/>
              <a:gd name="connsiteY759" fmla="*/ 5550480 h 7186794"/>
              <a:gd name="connsiteX760" fmla="*/ 6322230 w 10659768"/>
              <a:gd name="connsiteY760" fmla="*/ 5566330 h 7186794"/>
              <a:gd name="connsiteX761" fmla="*/ 6322704 w 10659768"/>
              <a:gd name="connsiteY761" fmla="*/ 5564854 h 7186794"/>
              <a:gd name="connsiteX762" fmla="*/ 6326706 w 10659768"/>
              <a:gd name="connsiteY762" fmla="*/ 5542037 h 7186794"/>
              <a:gd name="connsiteX763" fmla="*/ 6326369 w 10659768"/>
              <a:gd name="connsiteY763" fmla="*/ 5529988 h 7186794"/>
              <a:gd name="connsiteX764" fmla="*/ 6323612 w 10659768"/>
              <a:gd name="connsiteY764" fmla="*/ 5548522 h 7186794"/>
              <a:gd name="connsiteX765" fmla="*/ 6273774 w 10659768"/>
              <a:gd name="connsiteY765" fmla="*/ 5566805 h 7186794"/>
              <a:gd name="connsiteX766" fmla="*/ 6236673 w 10659768"/>
              <a:gd name="connsiteY766" fmla="*/ 5529690 h 7186794"/>
              <a:gd name="connsiteX767" fmla="*/ 6223937 w 10659768"/>
              <a:gd name="connsiteY767" fmla="*/ 5517503 h 7186794"/>
              <a:gd name="connsiteX768" fmla="*/ 6211754 w 10659768"/>
              <a:gd name="connsiteY768" fmla="*/ 5473741 h 7186794"/>
              <a:gd name="connsiteX769" fmla="*/ 6217842 w 10659768"/>
              <a:gd name="connsiteY769" fmla="*/ 5448812 h 7186794"/>
              <a:gd name="connsiteX770" fmla="*/ 6199572 w 10659768"/>
              <a:gd name="connsiteY770" fmla="*/ 5411702 h 7186794"/>
              <a:gd name="connsiteX771" fmla="*/ 6168559 w 10659768"/>
              <a:gd name="connsiteY771" fmla="*/ 5374587 h 7186794"/>
              <a:gd name="connsiteX772" fmla="*/ 6149734 w 10659768"/>
              <a:gd name="connsiteY772" fmla="*/ 5349664 h 7186794"/>
              <a:gd name="connsiteX773" fmla="*/ 6149734 w 10659768"/>
              <a:gd name="connsiteY773" fmla="*/ 5312548 h 7186794"/>
              <a:gd name="connsiteX774" fmla="*/ 6366038 w 10659768"/>
              <a:gd name="connsiteY774" fmla="*/ 5307775 h 7186794"/>
              <a:gd name="connsiteX775" fmla="*/ 6354303 w 10659768"/>
              <a:gd name="connsiteY775" fmla="*/ 5309832 h 7186794"/>
              <a:gd name="connsiteX776" fmla="*/ 6350041 w 10659768"/>
              <a:gd name="connsiteY776" fmla="*/ 5309291 h 7186794"/>
              <a:gd name="connsiteX777" fmla="*/ 6352136 w 10659768"/>
              <a:gd name="connsiteY777" fmla="*/ 5309927 h 7186794"/>
              <a:gd name="connsiteX778" fmla="*/ 6365909 w 10659768"/>
              <a:gd name="connsiteY778" fmla="*/ 5307851 h 7186794"/>
              <a:gd name="connsiteX779" fmla="*/ 6329707 w 10659768"/>
              <a:gd name="connsiteY779" fmla="*/ 5306452 h 7186794"/>
              <a:gd name="connsiteX780" fmla="*/ 6305061 w 10659768"/>
              <a:gd name="connsiteY780" fmla="*/ 5319471 h 7186794"/>
              <a:gd name="connsiteX781" fmla="*/ 6304658 w 10659768"/>
              <a:gd name="connsiteY781" fmla="*/ 5320608 h 7186794"/>
              <a:gd name="connsiteX782" fmla="*/ 6328817 w 10659768"/>
              <a:gd name="connsiteY782" fmla="*/ 5307851 h 7186794"/>
              <a:gd name="connsiteX783" fmla="*/ 6336108 w 10659768"/>
              <a:gd name="connsiteY783" fmla="*/ 5307234 h 7186794"/>
              <a:gd name="connsiteX784" fmla="*/ 6335666 w 10659768"/>
              <a:gd name="connsiteY784" fmla="*/ 5306452 h 7186794"/>
              <a:gd name="connsiteX785" fmla="*/ 5715815 w 10659768"/>
              <a:gd name="connsiteY785" fmla="*/ 5300813 h 7186794"/>
              <a:gd name="connsiteX786" fmla="*/ 5715512 w 10659768"/>
              <a:gd name="connsiteY786" fmla="*/ 5301184 h 7186794"/>
              <a:gd name="connsiteX787" fmla="*/ 5715261 w 10659768"/>
              <a:gd name="connsiteY787" fmla="*/ 5313966 h 7186794"/>
              <a:gd name="connsiteX788" fmla="*/ 5752360 w 10659768"/>
              <a:gd name="connsiteY788" fmla="*/ 5351040 h 7186794"/>
              <a:gd name="connsiteX789" fmla="*/ 5752942 w 10659768"/>
              <a:gd name="connsiteY789" fmla="*/ 5352703 h 7186794"/>
              <a:gd name="connsiteX790" fmla="*/ 5754889 w 10659768"/>
              <a:gd name="connsiteY790" fmla="*/ 5375953 h 7186794"/>
              <a:gd name="connsiteX791" fmla="*/ 5754846 w 10659768"/>
              <a:gd name="connsiteY791" fmla="*/ 5376158 h 7186794"/>
              <a:gd name="connsiteX792" fmla="*/ 5754902 w 10659768"/>
              <a:gd name="connsiteY792" fmla="*/ 5376112 h 7186794"/>
              <a:gd name="connsiteX793" fmla="*/ 5754889 w 10659768"/>
              <a:gd name="connsiteY793" fmla="*/ 5375953 h 7186794"/>
              <a:gd name="connsiteX794" fmla="*/ 5757205 w 10659768"/>
              <a:gd name="connsiteY794" fmla="*/ 5364873 h 7186794"/>
              <a:gd name="connsiteX795" fmla="*/ 5752942 w 10659768"/>
              <a:gd name="connsiteY795" fmla="*/ 5352703 h 7186794"/>
              <a:gd name="connsiteX796" fmla="*/ 5752688 w 10659768"/>
              <a:gd name="connsiteY796" fmla="*/ 5349664 h 7186794"/>
              <a:gd name="connsiteX797" fmla="*/ 5715587 w 10659768"/>
              <a:gd name="connsiteY797" fmla="*/ 5312548 h 7186794"/>
              <a:gd name="connsiteX798" fmla="*/ 6125535 w 10659768"/>
              <a:gd name="connsiteY798" fmla="*/ 5298655 h 7186794"/>
              <a:gd name="connsiteX799" fmla="*/ 6135634 w 10659768"/>
              <a:gd name="connsiteY799" fmla="*/ 5302285 h 7186794"/>
              <a:gd name="connsiteX800" fmla="*/ 6132704 w 10659768"/>
              <a:gd name="connsiteY800" fmla="*/ 5300151 h 7186794"/>
              <a:gd name="connsiteX801" fmla="*/ 6421172 w 10659768"/>
              <a:gd name="connsiteY801" fmla="*/ 5292704 h 7186794"/>
              <a:gd name="connsiteX802" fmla="*/ 6404482 w 10659768"/>
              <a:gd name="connsiteY802" fmla="*/ 5294811 h 7186794"/>
              <a:gd name="connsiteX803" fmla="*/ 6386115 w 10659768"/>
              <a:gd name="connsiteY803" fmla="*/ 5296403 h 7186794"/>
              <a:gd name="connsiteX804" fmla="*/ 6385760 w 10659768"/>
              <a:gd name="connsiteY804" fmla="*/ 5296614 h 7186794"/>
              <a:gd name="connsiteX805" fmla="*/ 6403000 w 10659768"/>
              <a:gd name="connsiteY805" fmla="*/ 5295116 h 7186794"/>
              <a:gd name="connsiteX806" fmla="*/ 6421062 w 10659768"/>
              <a:gd name="connsiteY806" fmla="*/ 5292834 h 7186794"/>
              <a:gd name="connsiteX807" fmla="*/ 6522038 w 10659768"/>
              <a:gd name="connsiteY807" fmla="*/ 5268758 h 7186794"/>
              <a:gd name="connsiteX808" fmla="*/ 6521422 w 10659768"/>
              <a:gd name="connsiteY808" fmla="*/ 5268905 h 7186794"/>
              <a:gd name="connsiteX809" fmla="*/ 6531121 w 10659768"/>
              <a:gd name="connsiteY809" fmla="*/ 5271124 h 7186794"/>
              <a:gd name="connsiteX810" fmla="*/ 6536101 w 10659768"/>
              <a:gd name="connsiteY810" fmla="*/ 5272421 h 7186794"/>
              <a:gd name="connsiteX811" fmla="*/ 6564655 w 10659768"/>
              <a:gd name="connsiteY811" fmla="*/ 5282937 h 7186794"/>
              <a:gd name="connsiteX812" fmla="*/ 6583476 w 10659768"/>
              <a:gd name="connsiteY812" fmla="*/ 5313940 h 7186794"/>
              <a:gd name="connsiteX813" fmla="*/ 6614480 w 10659768"/>
              <a:gd name="connsiteY813" fmla="*/ 5344944 h 7186794"/>
              <a:gd name="connsiteX814" fmla="*/ 6645481 w 10659768"/>
              <a:gd name="connsiteY814" fmla="*/ 5369856 h 7186794"/>
              <a:gd name="connsiteX815" fmla="*/ 6688664 w 10659768"/>
              <a:gd name="connsiteY815" fmla="*/ 5394770 h 7186794"/>
              <a:gd name="connsiteX816" fmla="*/ 6696359 w 10659768"/>
              <a:gd name="connsiteY816" fmla="*/ 5400093 h 7186794"/>
              <a:gd name="connsiteX817" fmla="*/ 6706743 w 10659768"/>
              <a:gd name="connsiteY817" fmla="*/ 5408892 h 7186794"/>
              <a:gd name="connsiteX818" fmla="*/ 6706959 w 10659768"/>
              <a:gd name="connsiteY818" fmla="*/ 5421785 h 7186794"/>
              <a:gd name="connsiteX819" fmla="*/ 6689076 w 10659768"/>
              <a:gd name="connsiteY819" fmla="*/ 5425683 h 7186794"/>
              <a:gd name="connsiteX820" fmla="*/ 6690110 w 10659768"/>
              <a:gd name="connsiteY820" fmla="*/ 5425811 h 7186794"/>
              <a:gd name="connsiteX821" fmla="*/ 6711106 w 10659768"/>
              <a:gd name="connsiteY821" fmla="*/ 5412590 h 7186794"/>
              <a:gd name="connsiteX822" fmla="*/ 6706743 w 10659768"/>
              <a:gd name="connsiteY822" fmla="*/ 5408892 h 7186794"/>
              <a:gd name="connsiteX823" fmla="*/ 6706715 w 10659768"/>
              <a:gd name="connsiteY823" fmla="*/ 5407256 h 7186794"/>
              <a:gd name="connsiteX824" fmla="*/ 6696359 w 10659768"/>
              <a:gd name="connsiteY824" fmla="*/ 5400093 h 7186794"/>
              <a:gd name="connsiteX825" fmla="*/ 6690110 w 10659768"/>
              <a:gd name="connsiteY825" fmla="*/ 5394798 h 7186794"/>
              <a:gd name="connsiteX826" fmla="*/ 6646866 w 10659768"/>
              <a:gd name="connsiteY826" fmla="*/ 5369879 h 7186794"/>
              <a:gd name="connsiteX827" fmla="*/ 6615824 w 10659768"/>
              <a:gd name="connsiteY827" fmla="*/ 5344951 h 7186794"/>
              <a:gd name="connsiteX828" fmla="*/ 6584775 w 10659768"/>
              <a:gd name="connsiteY828" fmla="*/ 5313938 h 7186794"/>
              <a:gd name="connsiteX829" fmla="*/ 6565926 w 10659768"/>
              <a:gd name="connsiteY829" fmla="*/ 5282935 h 7186794"/>
              <a:gd name="connsiteX830" fmla="*/ 6544538 w 10659768"/>
              <a:gd name="connsiteY830" fmla="*/ 5274619 h 7186794"/>
              <a:gd name="connsiteX831" fmla="*/ 6536101 w 10659768"/>
              <a:gd name="connsiteY831" fmla="*/ 5272421 h 7186794"/>
              <a:gd name="connsiteX832" fmla="*/ 6534968 w 10659768"/>
              <a:gd name="connsiteY832" fmla="*/ 5272004 h 7186794"/>
              <a:gd name="connsiteX833" fmla="*/ 6531121 w 10659768"/>
              <a:gd name="connsiteY833" fmla="*/ 5271124 h 7186794"/>
              <a:gd name="connsiteX834" fmla="*/ 5764726 w 10659768"/>
              <a:gd name="connsiteY834" fmla="*/ 5257668 h 7186794"/>
              <a:gd name="connsiteX835" fmla="*/ 5764541 w 10659768"/>
              <a:gd name="connsiteY835" fmla="*/ 5258072 h 7186794"/>
              <a:gd name="connsiteX836" fmla="*/ 5762439 w 10659768"/>
              <a:gd name="connsiteY836" fmla="*/ 5273705 h 7186794"/>
              <a:gd name="connsiteX837" fmla="*/ 5762583 w 10659768"/>
              <a:gd name="connsiteY837" fmla="*/ 5273634 h 7186794"/>
              <a:gd name="connsiteX838" fmla="*/ 6329253 w 10659768"/>
              <a:gd name="connsiteY838" fmla="*/ 5240121 h 7186794"/>
              <a:gd name="connsiteX839" fmla="*/ 6331366 w 10659768"/>
              <a:gd name="connsiteY839" fmla="*/ 5251562 h 7186794"/>
              <a:gd name="connsiteX840" fmla="*/ 6323612 w 10659768"/>
              <a:gd name="connsiteY840" fmla="*/ 5256599 h 7186794"/>
              <a:gd name="connsiteX841" fmla="*/ 6298306 w 10659768"/>
              <a:gd name="connsiteY841" fmla="*/ 5281060 h 7186794"/>
              <a:gd name="connsiteX842" fmla="*/ 6299367 w 10659768"/>
              <a:gd name="connsiteY842" fmla="*/ 5281137 h 7186794"/>
              <a:gd name="connsiteX843" fmla="*/ 6303228 w 10659768"/>
              <a:gd name="connsiteY843" fmla="*/ 5274739 h 7186794"/>
              <a:gd name="connsiteX844" fmla="*/ 6324089 w 10659768"/>
              <a:gd name="connsiteY844" fmla="*/ 5257712 h 7186794"/>
              <a:gd name="connsiteX845" fmla="*/ 6329634 w 10659768"/>
              <a:gd name="connsiteY845" fmla="*/ 5240682 h 7186794"/>
              <a:gd name="connsiteX846" fmla="*/ 6449629 w 10659768"/>
              <a:gd name="connsiteY846" fmla="*/ 5217280 h 7186794"/>
              <a:gd name="connsiteX847" fmla="*/ 6457707 w 10659768"/>
              <a:gd name="connsiteY847" fmla="*/ 5233827 h 7186794"/>
              <a:gd name="connsiteX848" fmla="*/ 6467130 w 10659768"/>
              <a:gd name="connsiteY848" fmla="*/ 5257712 h 7186794"/>
              <a:gd name="connsiteX849" fmla="*/ 6465615 w 10659768"/>
              <a:gd name="connsiteY849" fmla="*/ 5258102 h 7186794"/>
              <a:gd name="connsiteX850" fmla="*/ 6471647 w 10659768"/>
              <a:gd name="connsiteY850" fmla="*/ 5266398 h 7186794"/>
              <a:gd name="connsiteX851" fmla="*/ 6477738 w 10659768"/>
              <a:gd name="connsiteY851" fmla="*/ 5270205 h 7186794"/>
              <a:gd name="connsiteX852" fmla="*/ 6494000 w 10659768"/>
              <a:gd name="connsiteY852" fmla="*/ 5279754 h 7186794"/>
              <a:gd name="connsiteX853" fmla="*/ 6494375 w 10659768"/>
              <a:gd name="connsiteY853" fmla="*/ 5279582 h 7186794"/>
              <a:gd name="connsiteX854" fmla="*/ 6483832 w 10659768"/>
              <a:gd name="connsiteY854" fmla="*/ 5277361 h 7186794"/>
              <a:gd name="connsiteX855" fmla="*/ 6478885 w 10659768"/>
              <a:gd name="connsiteY855" fmla="*/ 5270195 h 7186794"/>
              <a:gd name="connsiteX856" fmla="*/ 6457214 w 10659768"/>
              <a:gd name="connsiteY856" fmla="*/ 5227749 h 7186794"/>
              <a:gd name="connsiteX857" fmla="*/ 4809933 w 10659768"/>
              <a:gd name="connsiteY857" fmla="*/ 5207558 h 7186794"/>
              <a:gd name="connsiteX858" fmla="*/ 4815198 w 10659768"/>
              <a:gd name="connsiteY858" fmla="*/ 5226635 h 7186794"/>
              <a:gd name="connsiteX859" fmla="*/ 4790831 w 10659768"/>
              <a:gd name="connsiteY859" fmla="*/ 5238820 h 7186794"/>
              <a:gd name="connsiteX860" fmla="*/ 4772015 w 10659768"/>
              <a:gd name="connsiteY860" fmla="*/ 5269845 h 7186794"/>
              <a:gd name="connsiteX861" fmla="*/ 4778107 w 10659768"/>
              <a:gd name="connsiteY861" fmla="*/ 5313600 h 7186794"/>
              <a:gd name="connsiteX862" fmla="*/ 4778345 w 10659768"/>
              <a:gd name="connsiteY862" fmla="*/ 5313786 h 7186794"/>
              <a:gd name="connsiteX863" fmla="*/ 4770838 w 10659768"/>
              <a:gd name="connsiteY863" fmla="*/ 5301444 h 7186794"/>
              <a:gd name="connsiteX864" fmla="*/ 4772358 w 10659768"/>
              <a:gd name="connsiteY864" fmla="*/ 5270249 h 7186794"/>
              <a:gd name="connsiteX865" fmla="*/ 4791192 w 10659768"/>
              <a:gd name="connsiteY865" fmla="*/ 5239260 h 7186794"/>
              <a:gd name="connsiteX866" fmla="*/ 4815542 w 10659768"/>
              <a:gd name="connsiteY866" fmla="*/ 5227082 h 7186794"/>
              <a:gd name="connsiteX867" fmla="*/ 4810217 w 10659768"/>
              <a:gd name="connsiteY867" fmla="*/ 5207785 h 7186794"/>
              <a:gd name="connsiteX868" fmla="*/ 6199598 w 10659768"/>
              <a:gd name="connsiteY868" fmla="*/ 5184845 h 7186794"/>
              <a:gd name="connsiteX869" fmla="*/ 6193477 w 10659768"/>
              <a:gd name="connsiteY869" fmla="*/ 5194561 h 7186794"/>
              <a:gd name="connsiteX870" fmla="*/ 6175482 w 10659768"/>
              <a:gd name="connsiteY870" fmla="*/ 5218654 h 7186794"/>
              <a:gd name="connsiteX871" fmla="*/ 6175787 w 10659768"/>
              <a:gd name="connsiteY871" fmla="*/ 5219762 h 7186794"/>
              <a:gd name="connsiteX872" fmla="*/ 6193797 w 10659768"/>
              <a:gd name="connsiteY872" fmla="*/ 5195688 h 7186794"/>
              <a:gd name="connsiteX873" fmla="*/ 6200093 w 10659768"/>
              <a:gd name="connsiteY873" fmla="*/ 5185704 h 7186794"/>
              <a:gd name="connsiteX874" fmla="*/ 6013829 w 10659768"/>
              <a:gd name="connsiteY874" fmla="*/ 5171940 h 7186794"/>
              <a:gd name="connsiteX875" fmla="*/ 6006863 w 10659768"/>
              <a:gd name="connsiteY875" fmla="*/ 5188464 h 7186794"/>
              <a:gd name="connsiteX876" fmla="*/ 6003904 w 10659768"/>
              <a:gd name="connsiteY876" fmla="*/ 5194265 h 7186794"/>
              <a:gd name="connsiteX877" fmla="*/ 6004302 w 10659768"/>
              <a:gd name="connsiteY877" fmla="*/ 5194783 h 7186794"/>
              <a:gd name="connsiteX878" fmla="*/ 6006953 w 10659768"/>
              <a:gd name="connsiteY878" fmla="*/ 5189597 h 7186794"/>
              <a:gd name="connsiteX879" fmla="*/ 6014229 w 10659768"/>
              <a:gd name="connsiteY879" fmla="*/ 5172362 h 7186794"/>
              <a:gd name="connsiteX880" fmla="*/ 5767755 w 10659768"/>
              <a:gd name="connsiteY880" fmla="*/ 5163415 h 7186794"/>
              <a:gd name="connsiteX881" fmla="*/ 5767402 w 10659768"/>
              <a:gd name="connsiteY881" fmla="*/ 5163956 h 7186794"/>
              <a:gd name="connsiteX882" fmla="*/ 5767854 w 10659768"/>
              <a:gd name="connsiteY882" fmla="*/ 5167852 h 7186794"/>
              <a:gd name="connsiteX883" fmla="*/ 5767984 w 10659768"/>
              <a:gd name="connsiteY883" fmla="*/ 5173717 h 7186794"/>
              <a:gd name="connsiteX884" fmla="*/ 5768762 w 10659768"/>
              <a:gd name="connsiteY884" fmla="*/ 5175687 h 7186794"/>
              <a:gd name="connsiteX885" fmla="*/ 5769457 w 10659768"/>
              <a:gd name="connsiteY885" fmla="*/ 5181688 h 7186794"/>
              <a:gd name="connsiteX886" fmla="*/ 5772287 w 10659768"/>
              <a:gd name="connsiteY886" fmla="*/ 5184619 h 7186794"/>
              <a:gd name="connsiteX887" fmla="*/ 5772907 w 10659768"/>
              <a:gd name="connsiteY887" fmla="*/ 5186190 h 7186794"/>
              <a:gd name="connsiteX888" fmla="*/ 5776480 w 10659768"/>
              <a:gd name="connsiteY888" fmla="*/ 5188962 h 7186794"/>
              <a:gd name="connsiteX889" fmla="*/ 5783364 w 10659768"/>
              <a:gd name="connsiteY889" fmla="*/ 5196093 h 7186794"/>
              <a:gd name="connsiteX890" fmla="*/ 5792218 w 10659768"/>
              <a:gd name="connsiteY890" fmla="*/ 5211110 h 7186794"/>
              <a:gd name="connsiteX891" fmla="*/ 5792832 w 10659768"/>
              <a:gd name="connsiteY891" fmla="*/ 5210068 h 7186794"/>
              <a:gd name="connsiteX892" fmla="*/ 5783695 w 10659768"/>
              <a:gd name="connsiteY892" fmla="*/ 5194561 h 7186794"/>
              <a:gd name="connsiteX893" fmla="*/ 5776480 w 10659768"/>
              <a:gd name="connsiteY893" fmla="*/ 5188962 h 7186794"/>
              <a:gd name="connsiteX894" fmla="*/ 5772287 w 10659768"/>
              <a:gd name="connsiteY894" fmla="*/ 5184619 h 7186794"/>
              <a:gd name="connsiteX895" fmla="*/ 5768762 w 10659768"/>
              <a:gd name="connsiteY895" fmla="*/ 5175687 h 7186794"/>
              <a:gd name="connsiteX896" fmla="*/ 5767854 w 10659768"/>
              <a:gd name="connsiteY896" fmla="*/ 5167852 h 7186794"/>
              <a:gd name="connsiteX897" fmla="*/ 5778870 w 10659768"/>
              <a:gd name="connsiteY897" fmla="*/ 5150065 h 7186794"/>
              <a:gd name="connsiteX898" fmla="*/ 5775383 w 10659768"/>
              <a:gd name="connsiteY898" fmla="*/ 5153852 h 7186794"/>
              <a:gd name="connsiteX899" fmla="*/ 5779059 w 10659768"/>
              <a:gd name="connsiteY899" fmla="*/ 5150868 h 7186794"/>
              <a:gd name="connsiteX900" fmla="*/ 5799835 w 10659768"/>
              <a:gd name="connsiteY900" fmla="*/ 5141331 h 7186794"/>
              <a:gd name="connsiteX901" fmla="*/ 5786916 w 10659768"/>
              <a:gd name="connsiteY901" fmla="*/ 5143908 h 7186794"/>
              <a:gd name="connsiteX902" fmla="*/ 5796919 w 10659768"/>
              <a:gd name="connsiteY902" fmla="*/ 5142418 h 7186794"/>
              <a:gd name="connsiteX903" fmla="*/ 5414918 w 10659768"/>
              <a:gd name="connsiteY903" fmla="*/ 5127688 h 7186794"/>
              <a:gd name="connsiteX904" fmla="*/ 5402691 w 10659768"/>
              <a:gd name="connsiteY904" fmla="*/ 5131561 h 7186794"/>
              <a:gd name="connsiteX905" fmla="*/ 5402369 w 10659768"/>
              <a:gd name="connsiteY905" fmla="*/ 5131624 h 7186794"/>
              <a:gd name="connsiteX906" fmla="*/ 5402304 w 10659768"/>
              <a:gd name="connsiteY906" fmla="*/ 5131684 h 7186794"/>
              <a:gd name="connsiteX907" fmla="*/ 5395398 w 10659768"/>
              <a:gd name="connsiteY907" fmla="*/ 5133871 h 7186794"/>
              <a:gd name="connsiteX908" fmla="*/ 5378980 w 10659768"/>
              <a:gd name="connsiteY908" fmla="*/ 5151021 h 7186794"/>
              <a:gd name="connsiteX909" fmla="*/ 5342388 w 10659768"/>
              <a:gd name="connsiteY909" fmla="*/ 5169821 h 7186794"/>
              <a:gd name="connsiteX910" fmla="*/ 5313904 w 10659768"/>
              <a:gd name="connsiteY910" fmla="*/ 5166020 h 7186794"/>
              <a:gd name="connsiteX911" fmla="*/ 5301954 w 10659768"/>
              <a:gd name="connsiteY911" fmla="*/ 5163895 h 7186794"/>
              <a:gd name="connsiteX912" fmla="*/ 5302473 w 10659768"/>
              <a:gd name="connsiteY912" fmla="*/ 5165199 h 7186794"/>
              <a:gd name="connsiteX913" fmla="*/ 5343195 w 10659768"/>
              <a:gd name="connsiteY913" fmla="*/ 5171188 h 7186794"/>
              <a:gd name="connsiteX914" fmla="*/ 5379737 w 10659768"/>
              <a:gd name="connsiteY914" fmla="*/ 5152376 h 7186794"/>
              <a:gd name="connsiteX915" fmla="*/ 5402304 w 10659768"/>
              <a:gd name="connsiteY915" fmla="*/ 5131684 h 7186794"/>
              <a:gd name="connsiteX916" fmla="*/ 5402691 w 10659768"/>
              <a:gd name="connsiteY916" fmla="*/ 5131561 h 7186794"/>
              <a:gd name="connsiteX917" fmla="*/ 5415629 w 10659768"/>
              <a:gd name="connsiteY917" fmla="*/ 5129030 h 7186794"/>
              <a:gd name="connsiteX918" fmla="*/ 5429564 w 10659768"/>
              <a:gd name="connsiteY918" fmla="*/ 5134114 h 7186794"/>
              <a:gd name="connsiteX919" fmla="*/ 5438271 w 10659768"/>
              <a:gd name="connsiteY919" fmla="*/ 5144563 h 7186794"/>
              <a:gd name="connsiteX920" fmla="*/ 5438073 w 10659768"/>
              <a:gd name="connsiteY920" fmla="*/ 5143787 h 7186794"/>
              <a:gd name="connsiteX921" fmla="*/ 5428873 w 10659768"/>
              <a:gd name="connsiteY921" fmla="*/ 5132769 h 7186794"/>
              <a:gd name="connsiteX922" fmla="*/ 5414918 w 10659768"/>
              <a:gd name="connsiteY922" fmla="*/ 5127688 h 7186794"/>
              <a:gd name="connsiteX923" fmla="*/ 5284123 w 10659768"/>
              <a:gd name="connsiteY923" fmla="*/ 5116632 h 7186794"/>
              <a:gd name="connsiteX924" fmla="*/ 5286405 w 10659768"/>
              <a:gd name="connsiteY924" fmla="*/ 5120078 h 7186794"/>
              <a:gd name="connsiteX925" fmla="*/ 5286392 w 10659768"/>
              <a:gd name="connsiteY925" fmla="*/ 5120050 h 7186794"/>
              <a:gd name="connsiteX926" fmla="*/ 5284124 w 10659768"/>
              <a:gd name="connsiteY926" fmla="*/ 5116632 h 7186794"/>
              <a:gd name="connsiteX927" fmla="*/ 5700586 w 10659768"/>
              <a:gd name="connsiteY927" fmla="*/ 5078662 h 7186794"/>
              <a:gd name="connsiteX928" fmla="*/ 5727441 w 10659768"/>
              <a:gd name="connsiteY928" fmla="*/ 5103125 h 7186794"/>
              <a:gd name="connsiteX929" fmla="*/ 5770626 w 10659768"/>
              <a:gd name="connsiteY929" fmla="*/ 5134114 h 7186794"/>
              <a:gd name="connsiteX930" fmla="*/ 5775920 w 10659768"/>
              <a:gd name="connsiteY930" fmla="*/ 5142165 h 7186794"/>
              <a:gd name="connsiteX931" fmla="*/ 5775494 w 10659768"/>
              <a:gd name="connsiteY931" fmla="*/ 5139035 h 7186794"/>
              <a:gd name="connsiteX932" fmla="*/ 5769682 w 10659768"/>
              <a:gd name="connsiteY932" fmla="*/ 5132943 h 7186794"/>
              <a:gd name="connsiteX933" fmla="*/ 5726497 w 10659768"/>
              <a:gd name="connsiteY933" fmla="*/ 5101915 h 7186794"/>
              <a:gd name="connsiteX934" fmla="*/ 5704388 w 10659768"/>
              <a:gd name="connsiteY934" fmla="*/ 5080931 h 7186794"/>
              <a:gd name="connsiteX935" fmla="*/ 6795561 w 10659768"/>
              <a:gd name="connsiteY935" fmla="*/ 5071543 h 7186794"/>
              <a:gd name="connsiteX936" fmla="*/ 6795999 w 10659768"/>
              <a:gd name="connsiteY936" fmla="*/ 5071938 h 7186794"/>
              <a:gd name="connsiteX937" fmla="*/ 6821430 w 10659768"/>
              <a:gd name="connsiteY937" fmla="*/ 5075742 h 7186794"/>
              <a:gd name="connsiteX938" fmla="*/ 6849892 w 10659768"/>
              <a:gd name="connsiteY938" fmla="*/ 5083686 h 7186794"/>
              <a:gd name="connsiteX939" fmla="*/ 6849798 w 10659768"/>
              <a:gd name="connsiteY939" fmla="*/ 5083566 h 7186794"/>
              <a:gd name="connsiteX940" fmla="*/ 6819843 w 10659768"/>
              <a:gd name="connsiteY940" fmla="*/ 5075185 h 7186794"/>
              <a:gd name="connsiteX941" fmla="*/ 5686949 w 10659768"/>
              <a:gd name="connsiteY941" fmla="*/ 5070520 h 7186794"/>
              <a:gd name="connsiteX942" fmla="*/ 5683161 w 10659768"/>
              <a:gd name="connsiteY942" fmla="*/ 5076371 h 7186794"/>
              <a:gd name="connsiteX943" fmla="*/ 5683346 w 10659768"/>
              <a:gd name="connsiteY943" fmla="*/ 5076915 h 7186794"/>
              <a:gd name="connsiteX944" fmla="*/ 5677243 w 10659768"/>
              <a:gd name="connsiteY944" fmla="*/ 5113968 h 7186794"/>
              <a:gd name="connsiteX945" fmla="*/ 5677243 w 10659768"/>
              <a:gd name="connsiteY945" fmla="*/ 5151021 h 7186794"/>
              <a:gd name="connsiteX946" fmla="*/ 5658951 w 10659768"/>
              <a:gd name="connsiteY946" fmla="*/ 5175903 h 7186794"/>
              <a:gd name="connsiteX947" fmla="*/ 5621803 w 10659768"/>
              <a:gd name="connsiteY947" fmla="*/ 5188622 h 7186794"/>
              <a:gd name="connsiteX948" fmla="*/ 5559157 w 10659768"/>
              <a:gd name="connsiteY948" fmla="*/ 5200792 h 7186794"/>
              <a:gd name="connsiteX949" fmla="*/ 5528112 w 10659768"/>
              <a:gd name="connsiteY949" fmla="*/ 5200792 h 7186794"/>
              <a:gd name="connsiteX950" fmla="*/ 5490964 w 10659768"/>
              <a:gd name="connsiteY950" fmla="*/ 5194710 h 7186794"/>
              <a:gd name="connsiteX951" fmla="*/ 5453823 w 10659768"/>
              <a:gd name="connsiteY951" fmla="*/ 5175903 h 7186794"/>
              <a:gd name="connsiteX952" fmla="*/ 5444998 w 10659768"/>
              <a:gd name="connsiteY952" fmla="*/ 5168618 h 7186794"/>
              <a:gd name="connsiteX953" fmla="*/ 5445295 w 10659768"/>
              <a:gd name="connsiteY953" fmla="*/ 5169678 h 7186794"/>
              <a:gd name="connsiteX954" fmla="*/ 5454482 w 10659768"/>
              <a:gd name="connsiteY954" fmla="*/ 5177281 h 7186794"/>
              <a:gd name="connsiteX955" fmla="*/ 5491582 w 10659768"/>
              <a:gd name="connsiteY955" fmla="*/ 5196093 h 7186794"/>
              <a:gd name="connsiteX956" fmla="*/ 5528670 w 10659768"/>
              <a:gd name="connsiteY956" fmla="*/ 5202178 h 7186794"/>
              <a:gd name="connsiteX957" fmla="*/ 5559674 w 10659768"/>
              <a:gd name="connsiteY957" fmla="*/ 5202178 h 7186794"/>
              <a:gd name="connsiteX958" fmla="*/ 5622239 w 10659768"/>
              <a:gd name="connsiteY958" fmla="*/ 5190008 h 7186794"/>
              <a:gd name="connsiteX959" fmla="*/ 5659338 w 10659768"/>
              <a:gd name="connsiteY959" fmla="*/ 5177281 h 7186794"/>
              <a:gd name="connsiteX960" fmla="*/ 5677615 w 10659768"/>
              <a:gd name="connsiteY960" fmla="*/ 5152376 h 7186794"/>
              <a:gd name="connsiteX961" fmla="*/ 5677615 w 10659768"/>
              <a:gd name="connsiteY961" fmla="*/ 5115302 h 7186794"/>
              <a:gd name="connsiteX962" fmla="*/ 5683700 w 10659768"/>
              <a:gd name="connsiteY962" fmla="*/ 5078220 h 7186794"/>
              <a:gd name="connsiteX963" fmla="*/ 5687888 w 10659768"/>
              <a:gd name="connsiteY963" fmla="*/ 5071765 h 7186794"/>
              <a:gd name="connsiteX964" fmla="*/ 5693332 w 10659768"/>
              <a:gd name="connsiteY964" fmla="*/ 5074331 h 7186794"/>
              <a:gd name="connsiteX965" fmla="*/ 5841230 w 10659768"/>
              <a:gd name="connsiteY965" fmla="*/ 5053491 h 7186794"/>
              <a:gd name="connsiteX966" fmla="*/ 5840292 w 10659768"/>
              <a:gd name="connsiteY966" fmla="*/ 5053579 h 7186794"/>
              <a:gd name="connsiteX967" fmla="*/ 5836676 w 10659768"/>
              <a:gd name="connsiteY967" fmla="*/ 5057520 h 7186794"/>
              <a:gd name="connsiteX968" fmla="*/ 5830009 w 10659768"/>
              <a:gd name="connsiteY968" fmla="*/ 5063417 h 7186794"/>
              <a:gd name="connsiteX969" fmla="*/ 5829215 w 10659768"/>
              <a:gd name="connsiteY969" fmla="*/ 5065652 h 7186794"/>
              <a:gd name="connsiteX970" fmla="*/ 5824673 w 10659768"/>
              <a:gd name="connsiteY970" fmla="*/ 5070601 h 7186794"/>
              <a:gd name="connsiteX971" fmla="*/ 5819505 w 10659768"/>
              <a:gd name="connsiteY971" fmla="*/ 5089727 h 7186794"/>
              <a:gd name="connsiteX972" fmla="*/ 5819505 w 10659768"/>
              <a:gd name="connsiteY972" fmla="*/ 5126846 h 7186794"/>
              <a:gd name="connsiteX973" fmla="*/ 5804386 w 10659768"/>
              <a:gd name="connsiteY973" fmla="*/ 5139636 h 7186794"/>
              <a:gd name="connsiteX974" fmla="*/ 5811482 w 10659768"/>
              <a:gd name="connsiteY974" fmla="*/ 5136992 h 7186794"/>
              <a:gd name="connsiteX975" fmla="*/ 5820803 w 10659768"/>
              <a:gd name="connsiteY975" fmla="*/ 5126426 h 7186794"/>
              <a:gd name="connsiteX976" fmla="*/ 5820803 w 10659768"/>
              <a:gd name="connsiteY976" fmla="*/ 5089310 h 7186794"/>
              <a:gd name="connsiteX977" fmla="*/ 5829215 w 10659768"/>
              <a:gd name="connsiteY977" fmla="*/ 5065652 h 7186794"/>
              <a:gd name="connsiteX978" fmla="*/ 5836676 w 10659768"/>
              <a:gd name="connsiteY978" fmla="*/ 5057520 h 7186794"/>
              <a:gd name="connsiteX979" fmla="*/ 6763438 w 10659768"/>
              <a:gd name="connsiteY979" fmla="*/ 5052541 h 7186794"/>
              <a:gd name="connsiteX980" fmla="*/ 6738522 w 10659768"/>
              <a:gd name="connsiteY980" fmla="*/ 5083566 h 7186794"/>
              <a:gd name="connsiteX981" fmla="*/ 6725310 w 10659768"/>
              <a:gd name="connsiteY981" fmla="*/ 5101570 h 7186794"/>
              <a:gd name="connsiteX982" fmla="*/ 6708465 w 10659768"/>
              <a:gd name="connsiteY982" fmla="*/ 5096584 h 7186794"/>
              <a:gd name="connsiteX983" fmla="*/ 6708958 w 10659768"/>
              <a:gd name="connsiteY983" fmla="*/ 5096857 h 7186794"/>
              <a:gd name="connsiteX984" fmla="*/ 6740001 w 10659768"/>
              <a:gd name="connsiteY984" fmla="*/ 5084117 h 7186794"/>
              <a:gd name="connsiteX985" fmla="*/ 6764950 w 10659768"/>
              <a:gd name="connsiteY985" fmla="*/ 5053104 h 7186794"/>
              <a:gd name="connsiteX986" fmla="*/ 6776806 w 10659768"/>
              <a:gd name="connsiteY986" fmla="*/ 5055438 h 7186794"/>
              <a:gd name="connsiteX987" fmla="*/ 6776447 w 10659768"/>
              <a:gd name="connsiteY987" fmla="*/ 5055113 h 7186794"/>
              <a:gd name="connsiteX988" fmla="*/ 6763438 w 10659768"/>
              <a:gd name="connsiteY988" fmla="*/ 5052541 h 7186794"/>
              <a:gd name="connsiteX989" fmla="*/ 5255346 w 10659768"/>
              <a:gd name="connsiteY989" fmla="*/ 5045945 h 7186794"/>
              <a:gd name="connsiteX990" fmla="*/ 5193256 w 10659768"/>
              <a:gd name="connsiteY990" fmla="*/ 5082997 h 7186794"/>
              <a:gd name="connsiteX991" fmla="*/ 5118968 w 10659768"/>
              <a:gd name="connsiteY991" fmla="*/ 5089634 h 7186794"/>
              <a:gd name="connsiteX992" fmla="*/ 5104448 w 10659768"/>
              <a:gd name="connsiteY992" fmla="*/ 5088874 h 7186794"/>
              <a:gd name="connsiteX993" fmla="*/ 5103665 w 10659768"/>
              <a:gd name="connsiteY993" fmla="*/ 5087955 h 7186794"/>
              <a:gd name="connsiteX994" fmla="*/ 5105567 w 10659768"/>
              <a:gd name="connsiteY994" fmla="*/ 5090192 h 7186794"/>
              <a:gd name="connsiteX995" fmla="*/ 5120062 w 10659768"/>
              <a:gd name="connsiteY995" fmla="*/ 5090955 h 7186794"/>
              <a:gd name="connsiteX996" fmla="*/ 5194261 w 10659768"/>
              <a:gd name="connsiteY996" fmla="*/ 5084313 h 7186794"/>
              <a:gd name="connsiteX997" fmla="*/ 5256269 w 10659768"/>
              <a:gd name="connsiteY997" fmla="*/ 5047230 h 7186794"/>
              <a:gd name="connsiteX998" fmla="*/ 5279841 w 10659768"/>
              <a:gd name="connsiteY998" fmla="*/ 5052271 h 7186794"/>
              <a:gd name="connsiteX999" fmla="*/ 5293812 w 10659768"/>
              <a:gd name="connsiteY999" fmla="*/ 5063721 h 7186794"/>
              <a:gd name="connsiteX1000" fmla="*/ 5293667 w 10659768"/>
              <a:gd name="connsiteY1000" fmla="*/ 5063020 h 7186794"/>
              <a:gd name="connsiteX1001" fmla="*/ 5255346 w 10659768"/>
              <a:gd name="connsiteY1001" fmla="*/ 5045945 h 7186794"/>
              <a:gd name="connsiteX1002" fmla="*/ 5082571 w 10659768"/>
              <a:gd name="connsiteY1002" fmla="*/ 5031130 h 7186794"/>
              <a:gd name="connsiteX1003" fmla="*/ 5086248 w 10659768"/>
              <a:gd name="connsiteY1003" fmla="*/ 5040255 h 7186794"/>
              <a:gd name="connsiteX1004" fmla="*/ 5083874 w 10659768"/>
              <a:gd name="connsiteY1004" fmla="*/ 5032150 h 7186794"/>
              <a:gd name="connsiteX1005" fmla="*/ 6486685 w 10659768"/>
              <a:gd name="connsiteY1005" fmla="*/ 5029041 h 7186794"/>
              <a:gd name="connsiteX1006" fmla="*/ 6467130 w 10659768"/>
              <a:gd name="connsiteY1006" fmla="*/ 5034553 h 7186794"/>
              <a:gd name="connsiteX1007" fmla="*/ 6438924 w 10659768"/>
              <a:gd name="connsiteY1007" fmla="*/ 5037460 h 7186794"/>
              <a:gd name="connsiteX1008" fmla="*/ 6438677 w 10659768"/>
              <a:gd name="connsiteY1008" fmla="*/ 5037719 h 7186794"/>
              <a:gd name="connsiteX1009" fmla="*/ 6466691 w 10659768"/>
              <a:gd name="connsiteY1009" fmla="*/ 5034830 h 7186794"/>
              <a:gd name="connsiteX1010" fmla="*/ 6486580 w 10659768"/>
              <a:gd name="connsiteY1010" fmla="*/ 5029224 h 7186794"/>
              <a:gd name="connsiteX1011" fmla="*/ 5067677 w 10659768"/>
              <a:gd name="connsiteY1011" fmla="*/ 5023395 h 7186794"/>
              <a:gd name="connsiteX1012" fmla="*/ 5080330 w 10659768"/>
              <a:gd name="connsiteY1012" fmla="*/ 5029375 h 7186794"/>
              <a:gd name="connsiteX1013" fmla="*/ 5074059 w 10659768"/>
              <a:gd name="connsiteY1013" fmla="*/ 5024464 h 7186794"/>
              <a:gd name="connsiteX1014" fmla="*/ 5050966 w 10659768"/>
              <a:gd name="connsiteY1014" fmla="*/ 5020596 h 7186794"/>
              <a:gd name="connsiteX1015" fmla="*/ 5045090 w 10659768"/>
              <a:gd name="connsiteY1015" fmla="*/ 5020996 h 7186794"/>
              <a:gd name="connsiteX1016" fmla="*/ 5044996 w 10659768"/>
              <a:gd name="connsiteY1016" fmla="*/ 5021705 h 7186794"/>
              <a:gd name="connsiteX1017" fmla="*/ 5013996 w 10659768"/>
              <a:gd name="connsiteY1017" fmla="*/ 5034447 h 7186794"/>
              <a:gd name="connsiteX1018" fmla="*/ 4976892 w 10659768"/>
              <a:gd name="connsiteY1018" fmla="*/ 5034447 h 7186794"/>
              <a:gd name="connsiteX1019" fmla="*/ 4927051 w 10659768"/>
              <a:gd name="connsiteY1019" fmla="*/ 5040546 h 7186794"/>
              <a:gd name="connsiteX1020" fmla="*/ 4889960 w 10659768"/>
              <a:gd name="connsiteY1020" fmla="*/ 5034447 h 7186794"/>
              <a:gd name="connsiteX1021" fmla="*/ 4865039 w 10659768"/>
              <a:gd name="connsiteY1021" fmla="*/ 5071558 h 7186794"/>
              <a:gd name="connsiteX1022" fmla="*/ 4834027 w 10659768"/>
              <a:gd name="connsiteY1022" fmla="*/ 5083743 h 7186794"/>
              <a:gd name="connsiteX1023" fmla="*/ 4784186 w 10659768"/>
              <a:gd name="connsiteY1023" fmla="*/ 5108670 h 7186794"/>
              <a:gd name="connsiteX1024" fmla="*/ 4728820 w 10659768"/>
              <a:gd name="connsiteY1024" fmla="*/ 5090387 h 7186794"/>
              <a:gd name="connsiteX1025" fmla="*/ 4697807 w 10659768"/>
              <a:gd name="connsiteY1025" fmla="*/ 5133597 h 7186794"/>
              <a:gd name="connsiteX1026" fmla="*/ 4685070 w 10659768"/>
              <a:gd name="connsiteY1026" fmla="*/ 5189536 h 7186794"/>
              <a:gd name="connsiteX1027" fmla="*/ 4685169 w 10659768"/>
              <a:gd name="connsiteY1027" fmla="*/ 5189604 h 7186794"/>
              <a:gd name="connsiteX1028" fmla="*/ 4678547 w 10659768"/>
              <a:gd name="connsiteY1028" fmla="*/ 5179408 h 7186794"/>
              <a:gd name="connsiteX1029" fmla="*/ 4698170 w 10659768"/>
              <a:gd name="connsiteY1029" fmla="*/ 5134114 h 7186794"/>
              <a:gd name="connsiteX1030" fmla="*/ 4729173 w 10659768"/>
              <a:gd name="connsiteY1030" fmla="*/ 5090955 h 7186794"/>
              <a:gd name="connsiteX1031" fmla="*/ 4784539 w 10659768"/>
              <a:gd name="connsiteY1031" fmla="*/ 5109209 h 7186794"/>
              <a:gd name="connsiteX1032" fmla="*/ 4834376 w 10659768"/>
              <a:gd name="connsiteY1032" fmla="*/ 5084313 h 7186794"/>
              <a:gd name="connsiteX1033" fmla="*/ 4865380 w 10659768"/>
              <a:gd name="connsiteY1033" fmla="*/ 5072135 h 7186794"/>
              <a:gd name="connsiteX1034" fmla="*/ 4890288 w 10659768"/>
              <a:gd name="connsiteY1034" fmla="*/ 5035061 h 7186794"/>
              <a:gd name="connsiteX1035" fmla="*/ 4927387 w 10659768"/>
              <a:gd name="connsiteY1035" fmla="*/ 5041146 h 7186794"/>
              <a:gd name="connsiteX1036" fmla="*/ 4977225 w 10659768"/>
              <a:gd name="connsiteY1036" fmla="*/ 5035061 h 7186794"/>
              <a:gd name="connsiteX1037" fmla="*/ 5014313 w 10659768"/>
              <a:gd name="connsiteY1037" fmla="*/ 5035061 h 7186794"/>
              <a:gd name="connsiteX1038" fmla="*/ 5045317 w 10659768"/>
              <a:gd name="connsiteY1038" fmla="*/ 5022334 h 7186794"/>
              <a:gd name="connsiteX1039" fmla="*/ 5052152 w 10659768"/>
              <a:gd name="connsiteY1039" fmla="*/ 5021867 h 7186794"/>
              <a:gd name="connsiteX1040" fmla="*/ 5065353 w 10659768"/>
              <a:gd name="connsiteY1040" fmla="*/ 5023006 h 7186794"/>
              <a:gd name="connsiteX1041" fmla="*/ 6669935 w 10659768"/>
              <a:gd name="connsiteY1041" fmla="*/ 4981621 h 7186794"/>
              <a:gd name="connsiteX1042" fmla="*/ 6688691 w 10659768"/>
              <a:gd name="connsiteY1042" fmla="*/ 4990508 h 7186794"/>
              <a:gd name="connsiteX1043" fmla="*/ 6688771 w 10659768"/>
              <a:gd name="connsiteY1043" fmla="*/ 4990445 h 7186794"/>
              <a:gd name="connsiteX1044" fmla="*/ 6670773 w 10659768"/>
              <a:gd name="connsiteY1044" fmla="*/ 4981941 h 7186794"/>
              <a:gd name="connsiteX1045" fmla="*/ 8750306 w 10659768"/>
              <a:gd name="connsiteY1045" fmla="*/ 4940542 h 7186794"/>
              <a:gd name="connsiteX1046" fmla="*/ 8756431 w 10659768"/>
              <a:gd name="connsiteY1046" fmla="*/ 4940542 h 7186794"/>
              <a:gd name="connsiteX1047" fmla="*/ 8775364 w 10659768"/>
              <a:gd name="connsiteY1047" fmla="*/ 4964527 h 7186794"/>
              <a:gd name="connsiteX1048" fmla="*/ 8775364 w 10659768"/>
              <a:gd name="connsiteY1048" fmla="*/ 4971069 h 7186794"/>
              <a:gd name="connsiteX1049" fmla="*/ 8775364 w 10659768"/>
              <a:gd name="connsiteY1049" fmla="*/ 4995054 h 7186794"/>
              <a:gd name="connsiteX1050" fmla="*/ 8756431 w 10659768"/>
              <a:gd name="connsiteY1050" fmla="*/ 5001051 h 7186794"/>
              <a:gd name="connsiteX1051" fmla="*/ 8725249 w 10659768"/>
              <a:gd name="connsiteY1051" fmla="*/ 4983062 h 7186794"/>
              <a:gd name="connsiteX1052" fmla="*/ 8725249 w 10659768"/>
              <a:gd name="connsiteY1052" fmla="*/ 4971069 h 7186794"/>
              <a:gd name="connsiteX1053" fmla="*/ 8731374 w 10659768"/>
              <a:gd name="connsiteY1053" fmla="*/ 4958531 h 7186794"/>
              <a:gd name="connsiteX1054" fmla="*/ 8750306 w 10659768"/>
              <a:gd name="connsiteY1054" fmla="*/ 4940542 h 7186794"/>
              <a:gd name="connsiteX1055" fmla="*/ 6645692 w 10659768"/>
              <a:gd name="connsiteY1055" fmla="*/ 4922216 h 7186794"/>
              <a:gd name="connsiteX1056" fmla="*/ 6645732 w 10659768"/>
              <a:gd name="connsiteY1056" fmla="*/ 4922299 h 7186794"/>
              <a:gd name="connsiteX1057" fmla="*/ 6646685 w 10659768"/>
              <a:gd name="connsiteY1057" fmla="*/ 4922600 h 7186794"/>
              <a:gd name="connsiteX1058" fmla="*/ 6663849 w 10659768"/>
              <a:gd name="connsiteY1058" fmla="*/ 4929228 h 7186794"/>
              <a:gd name="connsiteX1059" fmla="*/ 6672191 w 10659768"/>
              <a:gd name="connsiteY1059" fmla="*/ 4930641 h 7186794"/>
              <a:gd name="connsiteX1060" fmla="*/ 6677317 w 10659768"/>
              <a:gd name="connsiteY1060" fmla="*/ 4932257 h 7186794"/>
              <a:gd name="connsiteX1061" fmla="*/ 6686892 w 10659768"/>
              <a:gd name="connsiteY1061" fmla="*/ 4933131 h 7186794"/>
              <a:gd name="connsiteX1062" fmla="*/ 6687993 w 10659768"/>
              <a:gd name="connsiteY1062" fmla="*/ 4933318 h 7186794"/>
              <a:gd name="connsiteX1063" fmla="*/ 6691057 w 10659768"/>
              <a:gd name="connsiteY1063" fmla="*/ 4933512 h 7186794"/>
              <a:gd name="connsiteX1064" fmla="*/ 6708958 w 10659768"/>
              <a:gd name="connsiteY1064" fmla="*/ 4935146 h 7186794"/>
              <a:gd name="connsiteX1065" fmla="*/ 6717132 w 10659768"/>
              <a:gd name="connsiteY1065" fmla="*/ 4934894 h 7186794"/>
              <a:gd name="connsiteX1066" fmla="*/ 6716944 w 10659768"/>
              <a:gd name="connsiteY1066" fmla="*/ 4934267 h 7186794"/>
              <a:gd name="connsiteX1067" fmla="*/ 6707521 w 10659768"/>
              <a:gd name="connsiteY1067" fmla="*/ 4934553 h 7186794"/>
              <a:gd name="connsiteX1068" fmla="*/ 6691057 w 10659768"/>
              <a:gd name="connsiteY1068" fmla="*/ 4933512 h 7186794"/>
              <a:gd name="connsiteX1069" fmla="*/ 6686892 w 10659768"/>
              <a:gd name="connsiteY1069" fmla="*/ 4933131 h 7186794"/>
              <a:gd name="connsiteX1070" fmla="*/ 6672191 w 10659768"/>
              <a:gd name="connsiteY1070" fmla="*/ 4930641 h 7186794"/>
              <a:gd name="connsiteX1071" fmla="*/ 6646685 w 10659768"/>
              <a:gd name="connsiteY1071" fmla="*/ 4922600 h 7186794"/>
              <a:gd name="connsiteX1072" fmla="*/ 6506571 w 10659768"/>
              <a:gd name="connsiteY1072" fmla="*/ 4909584 h 7186794"/>
              <a:gd name="connsiteX1073" fmla="*/ 6477768 w 10659768"/>
              <a:gd name="connsiteY1073" fmla="*/ 4941212 h 7186794"/>
              <a:gd name="connsiteX1074" fmla="*/ 6421851 w 10659768"/>
              <a:gd name="connsiteY1074" fmla="*/ 4978316 h 7186794"/>
              <a:gd name="connsiteX1075" fmla="*/ 6384749 w 10659768"/>
              <a:gd name="connsiteY1075" fmla="*/ 5015437 h 7186794"/>
              <a:gd name="connsiteX1076" fmla="*/ 6361207 w 10659768"/>
              <a:gd name="connsiteY1076" fmla="*/ 5022821 h 7186794"/>
              <a:gd name="connsiteX1077" fmla="*/ 6362067 w 10659768"/>
              <a:gd name="connsiteY1077" fmla="*/ 5023270 h 7186794"/>
              <a:gd name="connsiteX1078" fmla="*/ 6386184 w 10659768"/>
              <a:gd name="connsiteY1078" fmla="*/ 5015726 h 7186794"/>
              <a:gd name="connsiteX1079" fmla="*/ 6423333 w 10659768"/>
              <a:gd name="connsiteY1079" fmla="*/ 4978627 h 7186794"/>
              <a:gd name="connsiteX1080" fmla="*/ 6479327 w 10659768"/>
              <a:gd name="connsiteY1080" fmla="*/ 4941521 h 7186794"/>
              <a:gd name="connsiteX1081" fmla="*/ 6508177 w 10659768"/>
              <a:gd name="connsiteY1081" fmla="*/ 4909906 h 7186794"/>
              <a:gd name="connsiteX1082" fmla="*/ 6515183 w 10659768"/>
              <a:gd name="connsiteY1082" fmla="*/ 4910418 h 7186794"/>
              <a:gd name="connsiteX1083" fmla="*/ 6514855 w 10659768"/>
              <a:gd name="connsiteY1083" fmla="*/ 4910187 h 7186794"/>
              <a:gd name="connsiteX1084" fmla="*/ 6506571 w 10659768"/>
              <a:gd name="connsiteY1084" fmla="*/ 4909584 h 7186794"/>
              <a:gd name="connsiteX1085" fmla="*/ 9642326 w 10659768"/>
              <a:gd name="connsiteY1085" fmla="*/ 4904657 h 7186794"/>
              <a:gd name="connsiteX1086" fmla="*/ 9642407 w 10659768"/>
              <a:gd name="connsiteY1086" fmla="*/ 4906151 h 7186794"/>
              <a:gd name="connsiteX1087" fmla="*/ 9648411 w 10659768"/>
              <a:gd name="connsiteY1087" fmla="*/ 5016184 h 7186794"/>
              <a:gd name="connsiteX1088" fmla="*/ 9648444 w 10659768"/>
              <a:gd name="connsiteY1088" fmla="*/ 5016222 h 7186794"/>
              <a:gd name="connsiteX1089" fmla="*/ 9648375 w 10659768"/>
              <a:gd name="connsiteY1089" fmla="*/ 5014957 h 7186794"/>
              <a:gd name="connsiteX1090" fmla="*/ 9642388 w 10659768"/>
              <a:gd name="connsiteY1090" fmla="*/ 4904691 h 7186794"/>
              <a:gd name="connsiteX1091" fmla="*/ 9990127 w 10659768"/>
              <a:gd name="connsiteY1091" fmla="*/ 4892357 h 7186794"/>
              <a:gd name="connsiteX1092" fmla="*/ 9989425 w 10659768"/>
              <a:gd name="connsiteY1092" fmla="*/ 4892495 h 7186794"/>
              <a:gd name="connsiteX1093" fmla="*/ 9989425 w 10659768"/>
              <a:gd name="connsiteY1093" fmla="*/ 4929108 h 7186794"/>
              <a:gd name="connsiteX1094" fmla="*/ 9990127 w 10659768"/>
              <a:gd name="connsiteY1094" fmla="*/ 4928364 h 7186794"/>
              <a:gd name="connsiteX1095" fmla="*/ 9990127 w 10659768"/>
              <a:gd name="connsiteY1095" fmla="*/ 4912701 h 7186794"/>
              <a:gd name="connsiteX1096" fmla="*/ 5063578 w 10659768"/>
              <a:gd name="connsiteY1096" fmla="*/ 4891377 h 7186794"/>
              <a:gd name="connsiteX1097" fmla="*/ 5063825 w 10659768"/>
              <a:gd name="connsiteY1097" fmla="*/ 4891555 h 7186794"/>
              <a:gd name="connsiteX1098" fmla="*/ 5072111 w 10659768"/>
              <a:gd name="connsiteY1098" fmla="*/ 4895300 h 7186794"/>
              <a:gd name="connsiteX1099" fmla="*/ 5072015 w 10659768"/>
              <a:gd name="connsiteY1099" fmla="*/ 4895181 h 7186794"/>
              <a:gd name="connsiteX1100" fmla="*/ 5590333 w 10659768"/>
              <a:gd name="connsiteY1100" fmla="*/ 4890846 h 7186794"/>
              <a:gd name="connsiteX1101" fmla="*/ 5590758 w 10659768"/>
              <a:gd name="connsiteY1101" fmla="*/ 4891103 h 7186794"/>
              <a:gd name="connsiteX1102" fmla="*/ 5604606 w 10659768"/>
              <a:gd name="connsiteY1102" fmla="*/ 4893085 h 7186794"/>
              <a:gd name="connsiteX1103" fmla="*/ 5604293 w 10659768"/>
              <a:gd name="connsiteY1103" fmla="*/ 4892851 h 7186794"/>
              <a:gd name="connsiteX1104" fmla="*/ 5581012 w 10659768"/>
              <a:gd name="connsiteY1104" fmla="*/ 4885204 h 7186794"/>
              <a:gd name="connsiteX1105" fmla="*/ 5581013 w 10659768"/>
              <a:gd name="connsiteY1105" fmla="*/ 4885210 h 7186794"/>
              <a:gd name="connsiteX1106" fmla="*/ 5583764 w 10659768"/>
              <a:gd name="connsiteY1106" fmla="*/ 4886874 h 7186794"/>
              <a:gd name="connsiteX1107" fmla="*/ 10020429 w 10659768"/>
              <a:gd name="connsiteY1107" fmla="*/ 4842585 h 7186794"/>
              <a:gd name="connsiteX1108" fmla="*/ 10020429 w 10659768"/>
              <a:gd name="connsiteY1108" fmla="*/ 4861067 h 7186794"/>
              <a:gd name="connsiteX1109" fmla="*/ 10020429 w 10659768"/>
              <a:gd name="connsiteY1109" fmla="*/ 4885281 h 7186794"/>
              <a:gd name="connsiteX1110" fmla="*/ 10021103 w 10659768"/>
              <a:gd name="connsiteY1110" fmla="*/ 4885148 h 7186794"/>
              <a:gd name="connsiteX1111" fmla="*/ 10021103 w 10659768"/>
              <a:gd name="connsiteY1111" fmla="*/ 4866680 h 7186794"/>
              <a:gd name="connsiteX1112" fmla="*/ 10021103 w 10659768"/>
              <a:gd name="connsiteY1112" fmla="*/ 4842585 h 7186794"/>
              <a:gd name="connsiteX1113" fmla="*/ 4226243 w 10659768"/>
              <a:gd name="connsiteY1113" fmla="*/ 4835950 h 7186794"/>
              <a:gd name="connsiteX1114" fmla="*/ 4225410 w 10659768"/>
              <a:gd name="connsiteY1114" fmla="*/ 4837066 h 7186794"/>
              <a:gd name="connsiteX1115" fmla="*/ 4237852 w 10659768"/>
              <a:gd name="connsiteY1115" fmla="*/ 4857994 h 7186794"/>
              <a:gd name="connsiteX1116" fmla="*/ 4246208 w 10659768"/>
              <a:gd name="connsiteY1116" fmla="*/ 4875933 h 7186794"/>
              <a:gd name="connsiteX1117" fmla="*/ 4246633 w 10659768"/>
              <a:gd name="connsiteY1117" fmla="*/ 4877331 h 7186794"/>
              <a:gd name="connsiteX1118" fmla="*/ 4250294 w 10659768"/>
              <a:gd name="connsiteY1118" fmla="*/ 4893054 h 7186794"/>
              <a:gd name="connsiteX1119" fmla="*/ 4249138 w 10659768"/>
              <a:gd name="connsiteY1119" fmla="*/ 4905641 h 7186794"/>
              <a:gd name="connsiteX1120" fmla="*/ 4249721 w 10659768"/>
              <a:gd name="connsiteY1120" fmla="*/ 4904903 h 7186794"/>
              <a:gd name="connsiteX1121" fmla="*/ 4250950 w 10659768"/>
              <a:gd name="connsiteY1121" fmla="*/ 4891555 h 7186794"/>
              <a:gd name="connsiteX1122" fmla="*/ 4246633 w 10659768"/>
              <a:gd name="connsiteY1122" fmla="*/ 4877331 h 7186794"/>
              <a:gd name="connsiteX1123" fmla="*/ 4246406 w 10659768"/>
              <a:gd name="connsiteY1123" fmla="*/ 4876357 h 7186794"/>
              <a:gd name="connsiteX1124" fmla="*/ 4246208 w 10659768"/>
              <a:gd name="connsiteY1124" fmla="*/ 4875933 h 7186794"/>
              <a:gd name="connsiteX1125" fmla="*/ 4243065 w 10659768"/>
              <a:gd name="connsiteY1125" fmla="*/ 4865575 h 7186794"/>
              <a:gd name="connsiteX1126" fmla="*/ 4229923 w 10659768"/>
              <a:gd name="connsiteY1126" fmla="*/ 4841706 h 7186794"/>
              <a:gd name="connsiteX1127" fmla="*/ 9530467 w 10659768"/>
              <a:gd name="connsiteY1127" fmla="*/ 4824288 h 7186794"/>
              <a:gd name="connsiteX1128" fmla="*/ 9530635 w 10659768"/>
              <a:gd name="connsiteY1128" fmla="*/ 4825144 h 7186794"/>
              <a:gd name="connsiteX1129" fmla="*/ 9542630 w 10659768"/>
              <a:gd name="connsiteY1129" fmla="*/ 4886151 h 7186794"/>
              <a:gd name="connsiteX1130" fmla="*/ 9542719 w 10659768"/>
              <a:gd name="connsiteY1130" fmla="*/ 4886227 h 7186794"/>
              <a:gd name="connsiteX1131" fmla="*/ 9542562 w 10659768"/>
              <a:gd name="connsiteY1131" fmla="*/ 4885424 h 7186794"/>
              <a:gd name="connsiteX1132" fmla="*/ 9530578 w 10659768"/>
              <a:gd name="connsiteY1132" fmla="*/ 4824288 h 7186794"/>
              <a:gd name="connsiteX1133" fmla="*/ 6416027 w 10659768"/>
              <a:gd name="connsiteY1133" fmla="*/ 4819038 h 7186794"/>
              <a:gd name="connsiteX1134" fmla="*/ 6421851 w 10659768"/>
              <a:gd name="connsiteY1134" fmla="*/ 4829320 h 7186794"/>
              <a:gd name="connsiteX1135" fmla="*/ 6424448 w 10659768"/>
              <a:gd name="connsiteY1135" fmla="*/ 4852981 h 7186794"/>
              <a:gd name="connsiteX1136" fmla="*/ 6427306 w 10659768"/>
              <a:gd name="connsiteY1136" fmla="*/ 4856084 h 7186794"/>
              <a:gd name="connsiteX1137" fmla="*/ 6427975 w 10659768"/>
              <a:gd name="connsiteY1137" fmla="*/ 4858323 h 7186794"/>
              <a:gd name="connsiteX1138" fmla="*/ 6431145 w 10659768"/>
              <a:gd name="connsiteY1138" fmla="*/ 4860253 h 7186794"/>
              <a:gd name="connsiteX1139" fmla="*/ 6432356 w 10659768"/>
              <a:gd name="connsiteY1139" fmla="*/ 4861568 h 7186794"/>
              <a:gd name="connsiteX1140" fmla="*/ 6432744 w 10659768"/>
              <a:gd name="connsiteY1140" fmla="*/ 4861226 h 7186794"/>
              <a:gd name="connsiteX1141" fmla="*/ 6431145 w 10659768"/>
              <a:gd name="connsiteY1141" fmla="*/ 4860253 h 7186794"/>
              <a:gd name="connsiteX1142" fmla="*/ 6427306 w 10659768"/>
              <a:gd name="connsiteY1142" fmla="*/ 4856084 h 7186794"/>
              <a:gd name="connsiteX1143" fmla="*/ 6424485 w 10659768"/>
              <a:gd name="connsiteY1143" fmla="*/ 4846643 h 7186794"/>
              <a:gd name="connsiteX1144" fmla="*/ 6423333 w 10659768"/>
              <a:gd name="connsiteY1144" fmla="*/ 4829667 h 7186794"/>
              <a:gd name="connsiteX1145" fmla="*/ 6417433 w 10659768"/>
              <a:gd name="connsiteY1145" fmla="*/ 4819267 h 7186794"/>
              <a:gd name="connsiteX1146" fmla="*/ 6623442 w 10659768"/>
              <a:gd name="connsiteY1146" fmla="*/ 4813600 h 7186794"/>
              <a:gd name="connsiteX1147" fmla="*/ 6601773 w 10659768"/>
              <a:gd name="connsiteY1147" fmla="*/ 4816565 h 7186794"/>
              <a:gd name="connsiteX1148" fmla="*/ 6576857 w 10659768"/>
              <a:gd name="connsiteY1148" fmla="*/ 4885258 h 7186794"/>
              <a:gd name="connsiteX1149" fmla="*/ 6558601 w 10659768"/>
              <a:gd name="connsiteY1149" fmla="*/ 4934553 h 7186794"/>
              <a:gd name="connsiteX1150" fmla="*/ 6549037 w 10659768"/>
              <a:gd name="connsiteY1150" fmla="*/ 4934412 h 7186794"/>
              <a:gd name="connsiteX1151" fmla="*/ 6540124 w 10659768"/>
              <a:gd name="connsiteY1151" fmla="*/ 4927960 h 7186794"/>
              <a:gd name="connsiteX1152" fmla="*/ 6547524 w 10659768"/>
              <a:gd name="connsiteY1152" fmla="*/ 4934881 h 7186794"/>
              <a:gd name="connsiteX1153" fmla="*/ 6547464 w 10659768"/>
              <a:gd name="connsiteY1153" fmla="*/ 4935146 h 7186794"/>
              <a:gd name="connsiteX1154" fmla="*/ 6559825 w 10659768"/>
              <a:gd name="connsiteY1154" fmla="*/ 4935146 h 7186794"/>
              <a:gd name="connsiteX1155" fmla="*/ 6578119 w 10659768"/>
              <a:gd name="connsiteY1155" fmla="*/ 4885860 h 7186794"/>
              <a:gd name="connsiteX1156" fmla="*/ 6603069 w 10659768"/>
              <a:gd name="connsiteY1156" fmla="*/ 4817189 h 7186794"/>
              <a:gd name="connsiteX1157" fmla="*/ 6624382 w 10659768"/>
              <a:gd name="connsiteY1157" fmla="*/ 4814270 h 7186794"/>
              <a:gd name="connsiteX1158" fmla="*/ 10095153 w 10659768"/>
              <a:gd name="connsiteY1158" fmla="*/ 4811532 h 7186794"/>
              <a:gd name="connsiteX1159" fmla="*/ 10095153 w 10659768"/>
              <a:gd name="connsiteY1159" fmla="*/ 4824632 h 7186794"/>
              <a:gd name="connsiteX1160" fmla="*/ 10095153 w 10659768"/>
              <a:gd name="connsiteY1160" fmla="*/ 4841372 h 7186794"/>
              <a:gd name="connsiteX1161" fmla="*/ 10095773 w 10659768"/>
              <a:gd name="connsiteY1161" fmla="*/ 4841372 h 7186794"/>
              <a:gd name="connsiteX1162" fmla="*/ 10095773 w 10659768"/>
              <a:gd name="connsiteY1162" fmla="*/ 4828282 h 7186794"/>
              <a:gd name="connsiteX1163" fmla="*/ 10095773 w 10659768"/>
              <a:gd name="connsiteY1163" fmla="*/ 4811532 h 7186794"/>
              <a:gd name="connsiteX1164" fmla="*/ 5634001 w 10659768"/>
              <a:gd name="connsiteY1164" fmla="*/ 4798198 h 7186794"/>
              <a:gd name="connsiteX1165" fmla="*/ 5633655 w 10659768"/>
              <a:gd name="connsiteY1165" fmla="*/ 4798763 h 7186794"/>
              <a:gd name="connsiteX1166" fmla="*/ 5634250 w 10659768"/>
              <a:gd name="connsiteY1166" fmla="*/ 4802338 h 7186794"/>
              <a:gd name="connsiteX1167" fmla="*/ 5639577 w 10659768"/>
              <a:gd name="connsiteY1167" fmla="*/ 4816051 h 7186794"/>
              <a:gd name="connsiteX1168" fmla="*/ 5639982 w 10659768"/>
              <a:gd name="connsiteY1168" fmla="*/ 4816132 h 7186794"/>
              <a:gd name="connsiteX1169" fmla="*/ 5634764 w 10659768"/>
              <a:gd name="connsiteY1169" fmla="*/ 4802759 h 7186794"/>
              <a:gd name="connsiteX1170" fmla="*/ 5634001 w 10659768"/>
              <a:gd name="connsiteY1170" fmla="*/ 4798198 h 7186794"/>
              <a:gd name="connsiteX1171" fmla="*/ 10194925 w 10659768"/>
              <a:gd name="connsiteY1171" fmla="*/ 4786508 h 7186794"/>
              <a:gd name="connsiteX1172" fmla="*/ 10194225 w 10659768"/>
              <a:gd name="connsiteY1172" fmla="*/ 4787134 h 7186794"/>
              <a:gd name="connsiteX1173" fmla="*/ 10196795 w 10659768"/>
              <a:gd name="connsiteY1173" fmla="*/ 4797427 h 7186794"/>
              <a:gd name="connsiteX1174" fmla="*/ 10200021 w 10659768"/>
              <a:gd name="connsiteY1174" fmla="*/ 4810345 h 7186794"/>
              <a:gd name="connsiteX1175" fmla="*/ 10200873 w 10659768"/>
              <a:gd name="connsiteY1175" fmla="*/ 4810345 h 7186794"/>
              <a:gd name="connsiteX1176" fmla="*/ 10198307 w 10659768"/>
              <a:gd name="connsiteY1176" fmla="*/ 4800061 h 7186794"/>
              <a:gd name="connsiteX1177" fmla="*/ 9406391 w 10659768"/>
              <a:gd name="connsiteY1177" fmla="*/ 4774378 h 7186794"/>
              <a:gd name="connsiteX1178" fmla="*/ 9406391 w 10659768"/>
              <a:gd name="connsiteY1178" fmla="*/ 4775149 h 7186794"/>
              <a:gd name="connsiteX1179" fmla="*/ 9406391 w 10659768"/>
              <a:gd name="connsiteY1179" fmla="*/ 4824175 h 7186794"/>
              <a:gd name="connsiteX1180" fmla="*/ 9406595 w 10659768"/>
              <a:gd name="connsiteY1180" fmla="*/ 4824175 h 7186794"/>
              <a:gd name="connsiteX1181" fmla="*/ 9406595 w 10659768"/>
              <a:gd name="connsiteY1181" fmla="*/ 4823508 h 7186794"/>
              <a:gd name="connsiteX1182" fmla="*/ 9406595 w 10659768"/>
              <a:gd name="connsiteY1182" fmla="*/ 4774378 h 7186794"/>
              <a:gd name="connsiteX1183" fmla="*/ 4262979 w 10659768"/>
              <a:gd name="connsiteY1183" fmla="*/ 4706493 h 7186794"/>
              <a:gd name="connsiteX1184" fmla="*/ 4262457 w 10659768"/>
              <a:gd name="connsiteY1184" fmla="*/ 4706796 h 7186794"/>
              <a:gd name="connsiteX1185" fmla="*/ 4259036 w 10659768"/>
              <a:gd name="connsiteY1185" fmla="*/ 4781947 h 7186794"/>
              <a:gd name="connsiteX1186" fmla="*/ 4256495 w 10659768"/>
              <a:gd name="connsiteY1186" fmla="*/ 4799126 h 7186794"/>
              <a:gd name="connsiteX1187" fmla="*/ 4257041 w 10659768"/>
              <a:gd name="connsiteY1187" fmla="*/ 4798503 h 7186794"/>
              <a:gd name="connsiteX1188" fmla="*/ 4260468 w 10659768"/>
              <a:gd name="connsiteY1188" fmla="*/ 4723418 h 7186794"/>
              <a:gd name="connsiteX1189" fmla="*/ 10293801 w 10659768"/>
              <a:gd name="connsiteY1189" fmla="*/ 4699455 h 7186794"/>
              <a:gd name="connsiteX1190" fmla="*/ 10293307 w 10659768"/>
              <a:gd name="connsiteY1190" fmla="*/ 4699515 h 7186794"/>
              <a:gd name="connsiteX1191" fmla="*/ 10293307 w 10659768"/>
              <a:gd name="connsiteY1191" fmla="*/ 4737223 h 7186794"/>
              <a:gd name="connsiteX1192" fmla="*/ 10301243 w 10659768"/>
              <a:gd name="connsiteY1192" fmla="*/ 4750324 h 7186794"/>
              <a:gd name="connsiteX1193" fmla="*/ 10311423 w 10659768"/>
              <a:gd name="connsiteY1193" fmla="*/ 4767130 h 7186794"/>
              <a:gd name="connsiteX1194" fmla="*/ 10312607 w 10659768"/>
              <a:gd name="connsiteY1194" fmla="*/ 4767130 h 7186794"/>
              <a:gd name="connsiteX1195" fmla="*/ 10293801 w 10659768"/>
              <a:gd name="connsiteY1195" fmla="*/ 4736104 h 7186794"/>
              <a:gd name="connsiteX1196" fmla="*/ 10293801 w 10659768"/>
              <a:gd name="connsiteY1196" fmla="*/ 4720209 h 7186794"/>
              <a:gd name="connsiteX1197" fmla="*/ 6455834 w 10659768"/>
              <a:gd name="connsiteY1197" fmla="*/ 4693451 h 7186794"/>
              <a:gd name="connsiteX1198" fmla="*/ 6444475 w 10659768"/>
              <a:gd name="connsiteY1198" fmla="*/ 4694022 h 7186794"/>
              <a:gd name="connsiteX1199" fmla="*/ 6409677 w 10659768"/>
              <a:gd name="connsiteY1199" fmla="*/ 4698593 h 7186794"/>
              <a:gd name="connsiteX1200" fmla="*/ 6411136 w 10659768"/>
              <a:gd name="connsiteY1200" fmla="*/ 4698987 h 7186794"/>
              <a:gd name="connsiteX1201" fmla="*/ 6445995 w 10659768"/>
              <a:gd name="connsiteY1201" fmla="*/ 4694419 h 7186794"/>
              <a:gd name="connsiteX1202" fmla="*/ 6456653 w 10659768"/>
              <a:gd name="connsiteY1202" fmla="*/ 4693884 h 7186794"/>
              <a:gd name="connsiteX1203" fmla="*/ 5845231 w 10659768"/>
              <a:gd name="connsiteY1203" fmla="*/ 4692573 h 7186794"/>
              <a:gd name="connsiteX1204" fmla="*/ 5845104 w 10659768"/>
              <a:gd name="connsiteY1204" fmla="*/ 4692597 h 7186794"/>
              <a:gd name="connsiteX1205" fmla="*/ 5854384 w 10659768"/>
              <a:gd name="connsiteY1205" fmla="*/ 4701372 h 7186794"/>
              <a:gd name="connsiteX1206" fmla="*/ 5854944 w 10659768"/>
              <a:gd name="connsiteY1206" fmla="*/ 4701724 h 7186794"/>
              <a:gd name="connsiteX1207" fmla="*/ 6379869 w 10659768"/>
              <a:gd name="connsiteY1207" fmla="*/ 4690527 h 7186794"/>
              <a:gd name="connsiteX1208" fmla="*/ 6379877 w 10659768"/>
              <a:gd name="connsiteY1208" fmla="*/ 4690543 h 7186794"/>
              <a:gd name="connsiteX1209" fmla="*/ 6401354 w 10659768"/>
              <a:gd name="connsiteY1209" fmla="*/ 4696344 h 7186794"/>
              <a:gd name="connsiteX1210" fmla="*/ 6150153 w 10659768"/>
              <a:gd name="connsiteY1210" fmla="*/ 4657458 h 7186794"/>
              <a:gd name="connsiteX1211" fmla="*/ 6148667 w 10659768"/>
              <a:gd name="connsiteY1211" fmla="*/ 4658091 h 7186794"/>
              <a:gd name="connsiteX1212" fmla="*/ 6150640 w 10659768"/>
              <a:gd name="connsiteY1212" fmla="*/ 4678725 h 7186794"/>
              <a:gd name="connsiteX1213" fmla="*/ 6148355 w 10659768"/>
              <a:gd name="connsiteY1213" fmla="*/ 4698049 h 7186794"/>
              <a:gd name="connsiteX1214" fmla="*/ 6111263 w 10659768"/>
              <a:gd name="connsiteY1214" fmla="*/ 4710791 h 7186794"/>
              <a:gd name="connsiteX1215" fmla="*/ 6086351 w 10659768"/>
              <a:gd name="connsiteY1215" fmla="*/ 4729071 h 7186794"/>
              <a:gd name="connsiteX1216" fmla="*/ 6036524 w 10659768"/>
              <a:gd name="connsiteY1216" fmla="*/ 4716883 h 7186794"/>
              <a:gd name="connsiteX1217" fmla="*/ 6024343 w 10659768"/>
              <a:gd name="connsiteY1217" fmla="*/ 4754001 h 7186794"/>
              <a:gd name="connsiteX1218" fmla="*/ 6030436 w 10659768"/>
              <a:gd name="connsiteY1218" fmla="*/ 4791674 h 7186794"/>
              <a:gd name="connsiteX1219" fmla="*/ 6012167 w 10659768"/>
              <a:gd name="connsiteY1219" fmla="*/ 4816051 h 7186794"/>
              <a:gd name="connsiteX1220" fmla="*/ 5987251 w 10659768"/>
              <a:gd name="connsiteY1220" fmla="*/ 4840981 h 7186794"/>
              <a:gd name="connsiteX1221" fmla="*/ 5980609 w 10659768"/>
              <a:gd name="connsiteY1221" fmla="*/ 4903030 h 7186794"/>
              <a:gd name="connsiteX1222" fmla="*/ 5931335 w 10659768"/>
              <a:gd name="connsiteY1222" fmla="*/ 4934052 h 7186794"/>
              <a:gd name="connsiteX1223" fmla="*/ 5881513 w 10659768"/>
              <a:gd name="connsiteY1223" fmla="*/ 4958983 h 7186794"/>
              <a:gd name="connsiteX1224" fmla="*/ 5869332 w 10659768"/>
              <a:gd name="connsiteY1224" fmla="*/ 4965074 h 7186794"/>
              <a:gd name="connsiteX1225" fmla="*/ 5863244 w 10659768"/>
              <a:gd name="connsiteY1225" fmla="*/ 5052054 h 7186794"/>
              <a:gd name="connsiteX1226" fmla="*/ 5858687 w 10659768"/>
              <a:gd name="connsiteY1226" fmla="*/ 5052054 h 7186794"/>
              <a:gd name="connsiteX1227" fmla="*/ 5869331 w 10659768"/>
              <a:gd name="connsiteY1227" fmla="*/ 5057630 h 7186794"/>
              <a:gd name="connsiteX1228" fmla="*/ 5864464 w 10659768"/>
              <a:gd name="connsiteY1228" fmla="*/ 5052826 h 7186794"/>
              <a:gd name="connsiteX1229" fmla="*/ 5870560 w 10659768"/>
              <a:gd name="connsiteY1229" fmla="*/ 4965890 h 7186794"/>
              <a:gd name="connsiteX1230" fmla="*/ 5882756 w 10659768"/>
              <a:gd name="connsiteY1230" fmla="*/ 4959799 h 7186794"/>
              <a:gd name="connsiteX1231" fmla="*/ 5932655 w 10659768"/>
              <a:gd name="connsiteY1231" fmla="*/ 4934881 h 7186794"/>
              <a:gd name="connsiteX1232" fmla="*/ 5982001 w 10659768"/>
              <a:gd name="connsiteY1232" fmla="*/ 4903867 h 7186794"/>
              <a:gd name="connsiteX1233" fmla="*/ 5988655 w 10659768"/>
              <a:gd name="connsiteY1233" fmla="*/ 4841849 h 7186794"/>
              <a:gd name="connsiteX1234" fmla="*/ 6013607 w 10659768"/>
              <a:gd name="connsiteY1234" fmla="*/ 4816931 h 7186794"/>
              <a:gd name="connsiteX1235" fmla="*/ 6031899 w 10659768"/>
              <a:gd name="connsiteY1235" fmla="*/ 4792568 h 7186794"/>
              <a:gd name="connsiteX1236" fmla="*/ 6025804 w 10659768"/>
              <a:gd name="connsiteY1236" fmla="*/ 4754913 h 7186794"/>
              <a:gd name="connsiteX1237" fmla="*/ 6038000 w 10659768"/>
              <a:gd name="connsiteY1237" fmla="*/ 4717814 h 7186794"/>
              <a:gd name="connsiteX1238" fmla="*/ 6087899 w 10659768"/>
              <a:gd name="connsiteY1238" fmla="*/ 4729995 h 7186794"/>
              <a:gd name="connsiteX1239" fmla="*/ 6112845 w 10659768"/>
              <a:gd name="connsiteY1239" fmla="*/ 4711723 h 7186794"/>
              <a:gd name="connsiteX1240" fmla="*/ 6149994 w 10659768"/>
              <a:gd name="connsiteY1240" fmla="*/ 4698987 h 7186794"/>
              <a:gd name="connsiteX1241" fmla="*/ 6152282 w 10659768"/>
              <a:gd name="connsiteY1241" fmla="*/ 4679675 h 7186794"/>
              <a:gd name="connsiteX1242" fmla="*/ 8599891 w 10659768"/>
              <a:gd name="connsiteY1242" fmla="*/ 4649921 h 7186794"/>
              <a:gd name="connsiteX1243" fmla="*/ 8599891 w 10659768"/>
              <a:gd name="connsiteY1243" fmla="*/ 4662163 h 7186794"/>
              <a:gd name="connsiteX1244" fmla="*/ 8617158 w 10659768"/>
              <a:gd name="connsiteY1244" fmla="*/ 4665903 h 7186794"/>
              <a:gd name="connsiteX1245" fmla="*/ 8625225 w 10659768"/>
              <a:gd name="connsiteY1245" fmla="*/ 4674522 h 7186794"/>
              <a:gd name="connsiteX1246" fmla="*/ 8605976 w 10659768"/>
              <a:gd name="connsiteY1246" fmla="*/ 4692299 h 7186794"/>
              <a:gd name="connsiteX1247" fmla="*/ 8605729 w 10659768"/>
              <a:gd name="connsiteY1247" fmla="*/ 4692244 h 7186794"/>
              <a:gd name="connsiteX1248" fmla="*/ 8605729 w 10659768"/>
              <a:gd name="connsiteY1248" fmla="*/ 4695087 h 7186794"/>
              <a:gd name="connsiteX1249" fmla="*/ 8605729 w 10659768"/>
              <a:gd name="connsiteY1249" fmla="*/ 4705541 h 7186794"/>
              <a:gd name="connsiteX1250" fmla="*/ 8581845 w 10659768"/>
              <a:gd name="connsiteY1250" fmla="*/ 4680760 h 7186794"/>
              <a:gd name="connsiteX1251" fmla="*/ 8587683 w 10659768"/>
              <a:gd name="connsiteY1251" fmla="*/ 4662036 h 7186794"/>
              <a:gd name="connsiteX1252" fmla="*/ 8599891 w 10659768"/>
              <a:gd name="connsiteY1252" fmla="*/ 4649921 h 7186794"/>
              <a:gd name="connsiteX1253" fmla="*/ 5898604 w 10659768"/>
              <a:gd name="connsiteY1253" fmla="*/ 4647217 h 7186794"/>
              <a:gd name="connsiteX1254" fmla="*/ 5886556 w 10659768"/>
              <a:gd name="connsiteY1254" fmla="*/ 4647980 h 7186794"/>
              <a:gd name="connsiteX1255" fmla="*/ 5882228 w 10659768"/>
              <a:gd name="connsiteY1255" fmla="*/ 4648634 h 7186794"/>
              <a:gd name="connsiteX1256" fmla="*/ 5882371 w 10659768"/>
              <a:gd name="connsiteY1256" fmla="*/ 4649438 h 7186794"/>
              <a:gd name="connsiteX1257" fmla="*/ 5899488 w 10659768"/>
              <a:gd name="connsiteY1257" fmla="*/ 4647916 h 7186794"/>
              <a:gd name="connsiteX1258" fmla="*/ 5925245 w 10659768"/>
              <a:gd name="connsiteY1258" fmla="*/ 4655257 h 7186794"/>
              <a:gd name="connsiteX1259" fmla="*/ 5925247 w 10659768"/>
              <a:gd name="connsiteY1259" fmla="*/ 4654833 h 7186794"/>
              <a:gd name="connsiteX1260" fmla="*/ 5898604 w 10659768"/>
              <a:gd name="connsiteY1260" fmla="*/ 4647217 h 7186794"/>
              <a:gd name="connsiteX1261" fmla="*/ 6173062 w 10659768"/>
              <a:gd name="connsiteY1261" fmla="*/ 4642364 h 7186794"/>
              <a:gd name="connsiteX1262" fmla="*/ 6154237 w 10659768"/>
              <a:gd name="connsiteY1262" fmla="*/ 4655716 h 7186794"/>
              <a:gd name="connsiteX1263" fmla="*/ 6154049 w 10659768"/>
              <a:gd name="connsiteY1263" fmla="*/ 4655796 h 7186794"/>
              <a:gd name="connsiteX1264" fmla="*/ 6156095 w 10659768"/>
              <a:gd name="connsiteY1264" fmla="*/ 4655796 h 7186794"/>
              <a:gd name="connsiteX1265" fmla="*/ 6163857 w 10659768"/>
              <a:gd name="connsiteY1265" fmla="*/ 4645301 h 7186794"/>
              <a:gd name="connsiteX1266" fmla="*/ 6173818 w 10659768"/>
              <a:gd name="connsiteY1266" fmla="*/ 4642729 h 7186794"/>
              <a:gd name="connsiteX1267" fmla="*/ 4446375 w 10659768"/>
              <a:gd name="connsiteY1267" fmla="*/ 4626090 h 7186794"/>
              <a:gd name="connsiteX1268" fmla="*/ 4446273 w 10659768"/>
              <a:gd name="connsiteY1268" fmla="*/ 4626172 h 7186794"/>
              <a:gd name="connsiteX1269" fmla="*/ 4455827 w 10659768"/>
              <a:gd name="connsiteY1269" fmla="*/ 4643414 h 7186794"/>
              <a:gd name="connsiteX1270" fmla="*/ 4474102 w 10659768"/>
              <a:gd name="connsiteY1270" fmla="*/ 4692710 h 7186794"/>
              <a:gd name="connsiteX1271" fmla="*/ 4492931 w 10659768"/>
              <a:gd name="connsiteY1271" fmla="*/ 4711538 h 7186794"/>
              <a:gd name="connsiteX1272" fmla="*/ 4511206 w 10659768"/>
              <a:gd name="connsiteY1272" fmla="*/ 4723723 h 7186794"/>
              <a:gd name="connsiteX1273" fmla="*/ 4512774 w 10659768"/>
              <a:gd name="connsiteY1273" fmla="*/ 4723041 h 7186794"/>
              <a:gd name="connsiteX1274" fmla="*/ 4532988 w 10659768"/>
              <a:gd name="connsiteY1274" fmla="*/ 4716962 h 7186794"/>
              <a:gd name="connsiteX1275" fmla="*/ 4549900 w 10659768"/>
              <a:gd name="connsiteY1275" fmla="*/ 4722245 h 7186794"/>
              <a:gd name="connsiteX1276" fmla="*/ 4561013 w 10659768"/>
              <a:gd name="connsiteY1276" fmla="*/ 4736438 h 7186794"/>
              <a:gd name="connsiteX1277" fmla="*/ 4560959 w 10659768"/>
              <a:gd name="connsiteY1277" fmla="*/ 4736262 h 7186794"/>
              <a:gd name="connsiteX1278" fmla="*/ 4536271 w 10659768"/>
              <a:gd name="connsiteY1278" fmla="*/ 4715974 h 7186794"/>
              <a:gd name="connsiteX1279" fmla="*/ 4532988 w 10659768"/>
              <a:gd name="connsiteY1279" fmla="*/ 4716962 h 7186794"/>
              <a:gd name="connsiteX1280" fmla="*/ 4529357 w 10659768"/>
              <a:gd name="connsiteY1280" fmla="*/ 4715827 h 7186794"/>
              <a:gd name="connsiteX1281" fmla="*/ 4512774 w 10659768"/>
              <a:gd name="connsiteY1281" fmla="*/ 4723041 h 7186794"/>
              <a:gd name="connsiteX1282" fmla="*/ 4511173 w 10659768"/>
              <a:gd name="connsiteY1282" fmla="*/ 4723522 h 7186794"/>
              <a:gd name="connsiteX1283" fmla="*/ 4492908 w 10659768"/>
              <a:gd name="connsiteY1283" fmla="*/ 4711335 h 7186794"/>
              <a:gd name="connsiteX1284" fmla="*/ 4474107 w 10659768"/>
              <a:gd name="connsiteY1284" fmla="*/ 4692501 h 7186794"/>
              <a:gd name="connsiteX1285" fmla="*/ 4455842 w 10659768"/>
              <a:gd name="connsiteY1285" fmla="*/ 4643198 h 7186794"/>
              <a:gd name="connsiteX1286" fmla="*/ 10648643 w 10659768"/>
              <a:gd name="connsiteY1286" fmla="*/ 4618172 h 7186794"/>
              <a:gd name="connsiteX1287" fmla="*/ 10654763 w 10659768"/>
              <a:gd name="connsiteY1287" fmla="*/ 4636337 h 7186794"/>
              <a:gd name="connsiteX1288" fmla="*/ 10654763 w 10659768"/>
              <a:gd name="connsiteY1288" fmla="*/ 4667162 h 7186794"/>
              <a:gd name="connsiteX1289" fmla="*/ 10654763 w 10659768"/>
              <a:gd name="connsiteY1289" fmla="*/ 4679822 h 7186794"/>
              <a:gd name="connsiteX1290" fmla="*/ 10623611 w 10659768"/>
              <a:gd name="connsiteY1290" fmla="*/ 4728813 h 7186794"/>
              <a:gd name="connsiteX1291" fmla="*/ 10611373 w 10659768"/>
              <a:gd name="connsiteY1291" fmla="*/ 4760188 h 7186794"/>
              <a:gd name="connsiteX1292" fmla="*/ 10605253 w 10659768"/>
              <a:gd name="connsiteY1292" fmla="*/ 4778354 h 7186794"/>
              <a:gd name="connsiteX1293" fmla="*/ 10586339 w 10659768"/>
              <a:gd name="connsiteY1293" fmla="*/ 4791015 h 7186794"/>
              <a:gd name="connsiteX1294" fmla="*/ 10555187 w 10659768"/>
              <a:gd name="connsiteY1294" fmla="*/ 4772298 h 7186794"/>
              <a:gd name="connsiteX1295" fmla="*/ 10549067 w 10659768"/>
              <a:gd name="connsiteY1295" fmla="*/ 4753584 h 7186794"/>
              <a:gd name="connsiteX1296" fmla="*/ 10530153 w 10659768"/>
              <a:gd name="connsiteY1296" fmla="*/ 4722757 h 7186794"/>
              <a:gd name="connsiteX1297" fmla="*/ 10542393 w 10659768"/>
              <a:gd name="connsiteY1297" fmla="*/ 4673768 h 7186794"/>
              <a:gd name="connsiteX1298" fmla="*/ 10542393 w 10659768"/>
              <a:gd name="connsiteY1298" fmla="*/ 4667162 h 7186794"/>
              <a:gd name="connsiteX1299" fmla="*/ 10573543 w 10659768"/>
              <a:gd name="connsiteY1299" fmla="*/ 4655051 h 7186794"/>
              <a:gd name="connsiteX1300" fmla="*/ 10586339 w 10659768"/>
              <a:gd name="connsiteY1300" fmla="*/ 4655051 h 7186794"/>
              <a:gd name="connsiteX1301" fmla="*/ 10592457 w 10659768"/>
              <a:gd name="connsiteY1301" fmla="*/ 4655051 h 7186794"/>
              <a:gd name="connsiteX1302" fmla="*/ 10611373 w 10659768"/>
              <a:gd name="connsiteY1302" fmla="*/ 4655051 h 7186794"/>
              <a:gd name="connsiteX1303" fmla="*/ 10636405 w 10659768"/>
              <a:gd name="connsiteY1303" fmla="*/ 4636337 h 7186794"/>
              <a:gd name="connsiteX1304" fmla="*/ 10648643 w 10659768"/>
              <a:gd name="connsiteY1304" fmla="*/ 4618172 h 7186794"/>
              <a:gd name="connsiteX1305" fmla="*/ 3507296 w 10659768"/>
              <a:gd name="connsiteY1305" fmla="*/ 4605960 h 7186794"/>
              <a:gd name="connsiteX1306" fmla="*/ 3532000 w 10659768"/>
              <a:gd name="connsiteY1306" fmla="*/ 4618570 h 7186794"/>
              <a:gd name="connsiteX1307" fmla="*/ 3532000 w 10659768"/>
              <a:gd name="connsiteY1307" fmla="*/ 4624601 h 7186794"/>
              <a:gd name="connsiteX1308" fmla="*/ 3544077 w 10659768"/>
              <a:gd name="connsiteY1308" fmla="*/ 4636662 h 7186794"/>
              <a:gd name="connsiteX1309" fmla="*/ 3556703 w 10659768"/>
              <a:gd name="connsiteY1309" fmla="*/ 4655302 h 7186794"/>
              <a:gd name="connsiteX1310" fmla="*/ 3519373 w 10659768"/>
              <a:gd name="connsiteY1310" fmla="*/ 4686004 h 7186794"/>
              <a:gd name="connsiteX1311" fmla="*/ 3513335 w 10659768"/>
              <a:gd name="connsiteY1311" fmla="*/ 4686004 h 7186794"/>
              <a:gd name="connsiteX1312" fmla="*/ 3488630 w 10659768"/>
              <a:gd name="connsiteY1312" fmla="*/ 4667363 h 7186794"/>
              <a:gd name="connsiteX1313" fmla="*/ 3464476 w 10659768"/>
              <a:gd name="connsiteY1313" fmla="*/ 4655302 h 7186794"/>
              <a:gd name="connsiteX1314" fmla="*/ 3488630 w 10659768"/>
              <a:gd name="connsiteY1314" fmla="*/ 4630631 h 7186794"/>
              <a:gd name="connsiteX1315" fmla="*/ 3488630 w 10659768"/>
              <a:gd name="connsiteY1315" fmla="*/ 4624601 h 7186794"/>
              <a:gd name="connsiteX1316" fmla="*/ 3488630 w 10659768"/>
              <a:gd name="connsiteY1316" fmla="*/ 4618570 h 7186794"/>
              <a:gd name="connsiteX1317" fmla="*/ 3507296 w 10659768"/>
              <a:gd name="connsiteY1317" fmla="*/ 4605960 h 7186794"/>
              <a:gd name="connsiteX1318" fmla="*/ 4466544 w 10659768"/>
              <a:gd name="connsiteY1318" fmla="*/ 4584035 h 7186794"/>
              <a:gd name="connsiteX1319" fmla="*/ 4466487 w 10659768"/>
              <a:gd name="connsiteY1319" fmla="*/ 4584151 h 7186794"/>
              <a:gd name="connsiteX1320" fmla="*/ 4480193 w 10659768"/>
              <a:gd name="connsiteY1320" fmla="*/ 4593573 h 7186794"/>
              <a:gd name="connsiteX1321" fmla="*/ 4503418 w 10659768"/>
              <a:gd name="connsiteY1321" fmla="*/ 4600465 h 7186794"/>
              <a:gd name="connsiteX1322" fmla="*/ 4503494 w 10659768"/>
              <a:gd name="connsiteY1322" fmla="*/ 4600264 h 7186794"/>
              <a:gd name="connsiteX1323" fmla="*/ 4480188 w 10659768"/>
              <a:gd name="connsiteY1323" fmla="*/ 4593344 h 7186794"/>
              <a:gd name="connsiteX1324" fmla="*/ 4469920 w 10659768"/>
              <a:gd name="connsiteY1324" fmla="*/ 4592679 h 7186794"/>
              <a:gd name="connsiteX1325" fmla="*/ 6823990 w 10659768"/>
              <a:gd name="connsiteY1325" fmla="*/ 4542464 h 7186794"/>
              <a:gd name="connsiteX1326" fmla="*/ 6830553 w 10659768"/>
              <a:gd name="connsiteY1326" fmla="*/ 4542464 h 7186794"/>
              <a:gd name="connsiteX1327" fmla="*/ 6848600 w 10659768"/>
              <a:gd name="connsiteY1327" fmla="*/ 4561105 h 7186794"/>
              <a:gd name="connsiteX1328" fmla="*/ 6842585 w 10659768"/>
              <a:gd name="connsiteY1328" fmla="*/ 4610446 h 7186794"/>
              <a:gd name="connsiteX1329" fmla="*/ 6823990 w 10659768"/>
              <a:gd name="connsiteY1329" fmla="*/ 4622508 h 7186794"/>
              <a:gd name="connsiteX1330" fmla="*/ 6787349 w 10659768"/>
              <a:gd name="connsiteY1330" fmla="*/ 4591806 h 7186794"/>
              <a:gd name="connsiteX1331" fmla="*/ 6793912 w 10659768"/>
              <a:gd name="connsiteY1331" fmla="*/ 4555074 h 7186794"/>
              <a:gd name="connsiteX1332" fmla="*/ 6823990 w 10659768"/>
              <a:gd name="connsiteY1332" fmla="*/ 4542464 h 7186794"/>
              <a:gd name="connsiteX1333" fmla="*/ 10355383 w 10659768"/>
              <a:gd name="connsiteY1333" fmla="*/ 4525937 h 7186794"/>
              <a:gd name="connsiteX1334" fmla="*/ 10355293 w 10659768"/>
              <a:gd name="connsiteY1334" fmla="*/ 4525946 h 7186794"/>
              <a:gd name="connsiteX1335" fmla="*/ 10318209 w 10659768"/>
              <a:gd name="connsiteY1335" fmla="*/ 4619105 h 7186794"/>
              <a:gd name="connsiteX1336" fmla="*/ 10343121 w 10659768"/>
              <a:gd name="connsiteY1336" fmla="*/ 4619105 h 7186794"/>
              <a:gd name="connsiteX1337" fmla="*/ 10343121 w 10659768"/>
              <a:gd name="connsiteY1337" fmla="*/ 4650454 h 7186794"/>
              <a:gd name="connsiteX1338" fmla="*/ 10343121 w 10659768"/>
              <a:gd name="connsiteY1338" fmla="*/ 4692396 h 7186794"/>
              <a:gd name="connsiteX1339" fmla="*/ 10343583 w 10659768"/>
              <a:gd name="connsiteY1339" fmla="*/ 4692339 h 7186794"/>
              <a:gd name="connsiteX1340" fmla="*/ 10343583 w 10659768"/>
              <a:gd name="connsiteY1340" fmla="*/ 4618085 h 7186794"/>
              <a:gd name="connsiteX1341" fmla="*/ 10318695 w 10659768"/>
              <a:gd name="connsiteY1341" fmla="*/ 4618085 h 7186794"/>
              <a:gd name="connsiteX1342" fmla="*/ 10343523 w 10659768"/>
              <a:gd name="connsiteY1342" fmla="*/ 4555729 h 7186794"/>
              <a:gd name="connsiteX1343" fmla="*/ 4798843 w 10659768"/>
              <a:gd name="connsiteY1343" fmla="*/ 4521313 h 7186794"/>
              <a:gd name="connsiteX1344" fmla="*/ 4798257 w 10659768"/>
              <a:gd name="connsiteY1344" fmla="*/ 4534717 h 7186794"/>
              <a:gd name="connsiteX1345" fmla="*/ 4802727 w 10659768"/>
              <a:gd name="connsiteY1345" fmla="*/ 4543476 h 7186794"/>
              <a:gd name="connsiteX1346" fmla="*/ 4833701 w 10659768"/>
              <a:gd name="connsiteY1346" fmla="*/ 4574497 h 7186794"/>
              <a:gd name="connsiteX1347" fmla="*/ 4839793 w 10659768"/>
              <a:gd name="connsiteY1347" fmla="*/ 4630459 h 7186794"/>
              <a:gd name="connsiteX1348" fmla="*/ 4814899 w 10659768"/>
              <a:gd name="connsiteY1348" fmla="*/ 4649292 h 7186794"/>
              <a:gd name="connsiteX1349" fmla="*/ 4783914 w 10659768"/>
              <a:gd name="connsiteY1349" fmla="*/ 4661480 h 7186794"/>
              <a:gd name="connsiteX1350" fmla="*/ 4753488 w 10659768"/>
              <a:gd name="connsiteY1350" fmla="*/ 4680313 h 7186794"/>
              <a:gd name="connsiteX1351" fmla="*/ 4728594 w 10659768"/>
              <a:gd name="connsiteY1351" fmla="*/ 4686407 h 7186794"/>
              <a:gd name="connsiteX1352" fmla="*/ 4690970 w 10659768"/>
              <a:gd name="connsiteY1352" fmla="*/ 4686407 h 7186794"/>
              <a:gd name="connsiteX1353" fmla="*/ 4684889 w 10659768"/>
              <a:gd name="connsiteY1353" fmla="*/ 4742356 h 7186794"/>
              <a:gd name="connsiteX1354" fmla="*/ 4659995 w 10659768"/>
              <a:gd name="connsiteY1354" fmla="*/ 4761189 h 7186794"/>
              <a:gd name="connsiteX1355" fmla="*/ 4591944 w 10659768"/>
              <a:gd name="connsiteY1355" fmla="*/ 4779471 h 7186794"/>
              <a:gd name="connsiteX1356" fmla="*/ 4580259 w 10659768"/>
              <a:gd name="connsiteY1356" fmla="*/ 4779885 h 7186794"/>
              <a:gd name="connsiteX1357" fmla="*/ 4571919 w 10659768"/>
              <a:gd name="connsiteY1357" fmla="*/ 4772017 h 7186794"/>
              <a:gd name="connsiteX1358" fmla="*/ 4571971 w 10659768"/>
              <a:gd name="connsiteY1358" fmla="*/ 4772190 h 7186794"/>
              <a:gd name="connsiteX1359" fmla="*/ 4592046 w 10659768"/>
              <a:gd name="connsiteY1359" fmla="*/ 4779662 h 7186794"/>
              <a:gd name="connsiteX1360" fmla="*/ 4660163 w 10659768"/>
              <a:gd name="connsiteY1360" fmla="*/ 4761392 h 7186794"/>
              <a:gd name="connsiteX1361" fmla="*/ 4685070 w 10659768"/>
              <a:gd name="connsiteY1361" fmla="*/ 4742564 h 7186794"/>
              <a:gd name="connsiteX1362" fmla="*/ 4691162 w 10659768"/>
              <a:gd name="connsiteY1362" fmla="*/ 4686624 h 7186794"/>
              <a:gd name="connsiteX1363" fmla="*/ 4728820 w 10659768"/>
              <a:gd name="connsiteY1363" fmla="*/ 4686624 h 7186794"/>
              <a:gd name="connsiteX1364" fmla="*/ 4753740 w 10659768"/>
              <a:gd name="connsiteY1364" fmla="*/ 4680525 h 7186794"/>
              <a:gd name="connsiteX1365" fmla="*/ 4784186 w 10659768"/>
              <a:gd name="connsiteY1365" fmla="*/ 4661697 h 7186794"/>
              <a:gd name="connsiteX1366" fmla="*/ 4815198 w 10659768"/>
              <a:gd name="connsiteY1366" fmla="*/ 4649513 h 7186794"/>
              <a:gd name="connsiteX1367" fmla="*/ 4840119 w 10659768"/>
              <a:gd name="connsiteY1367" fmla="*/ 4630672 h 7186794"/>
              <a:gd name="connsiteX1368" fmla="*/ 4834027 w 10659768"/>
              <a:gd name="connsiteY1368" fmla="*/ 4574732 h 7186794"/>
              <a:gd name="connsiteX1369" fmla="*/ 4803015 w 10659768"/>
              <a:gd name="connsiteY1369" fmla="*/ 4543719 h 7186794"/>
              <a:gd name="connsiteX1370" fmla="*/ 4799969 w 10659768"/>
              <a:gd name="connsiteY1370" fmla="*/ 4529942 h 7186794"/>
              <a:gd name="connsiteX1371" fmla="*/ 5687621 w 10659768"/>
              <a:gd name="connsiteY1371" fmla="*/ 4502575 h 7186794"/>
              <a:gd name="connsiteX1372" fmla="*/ 5686872 w 10659768"/>
              <a:gd name="connsiteY1372" fmla="*/ 4502645 h 7186794"/>
              <a:gd name="connsiteX1373" fmla="*/ 5602337 w 10659768"/>
              <a:gd name="connsiteY1373" fmla="*/ 4562733 h 7186794"/>
              <a:gd name="connsiteX1374" fmla="*/ 5575405 w 10659768"/>
              <a:gd name="connsiteY1374" fmla="*/ 4579514 h 7186794"/>
              <a:gd name="connsiteX1375" fmla="*/ 5575720 w 10659768"/>
              <a:gd name="connsiteY1375" fmla="*/ 4579547 h 7186794"/>
              <a:gd name="connsiteX1376" fmla="*/ 5602955 w 10659768"/>
              <a:gd name="connsiteY1376" fmla="*/ 4562614 h 7186794"/>
              <a:gd name="connsiteX1377" fmla="*/ 5658119 w 10659768"/>
              <a:gd name="connsiteY1377" fmla="*/ 4520029 h 7186794"/>
              <a:gd name="connsiteX1378" fmla="*/ 5707511 w 10659768"/>
              <a:gd name="connsiteY1378" fmla="*/ 4500740 h 7186794"/>
              <a:gd name="connsiteX1379" fmla="*/ 5690243 w 10659768"/>
              <a:gd name="connsiteY1379" fmla="*/ 4502333 h 7186794"/>
              <a:gd name="connsiteX1380" fmla="*/ 5707515 w 10659768"/>
              <a:gd name="connsiteY1380" fmla="*/ 4500744 h 7186794"/>
              <a:gd name="connsiteX1381" fmla="*/ 6310561 w 10659768"/>
              <a:gd name="connsiteY1381" fmla="*/ 4500459 h 7186794"/>
              <a:gd name="connsiteX1382" fmla="*/ 6309794 w 10659768"/>
              <a:gd name="connsiteY1382" fmla="*/ 4500740 h 7186794"/>
              <a:gd name="connsiteX1383" fmla="*/ 6334148 w 10659768"/>
              <a:gd name="connsiteY1383" fmla="*/ 4562733 h 7186794"/>
              <a:gd name="connsiteX1384" fmla="*/ 6352974 w 10659768"/>
              <a:gd name="connsiteY1384" fmla="*/ 4605908 h 7186794"/>
              <a:gd name="connsiteX1385" fmla="*/ 6284885 w 10659768"/>
              <a:gd name="connsiteY1385" fmla="*/ 4630812 h 7186794"/>
              <a:gd name="connsiteX1386" fmla="*/ 6303145 w 10659768"/>
              <a:gd name="connsiteY1386" fmla="*/ 4661803 h 7186794"/>
              <a:gd name="connsiteX1387" fmla="*/ 6284885 w 10659768"/>
              <a:gd name="connsiteY1387" fmla="*/ 4692805 h 7186794"/>
              <a:gd name="connsiteX1388" fmla="*/ 6271637 w 10659768"/>
              <a:gd name="connsiteY1388" fmla="*/ 4698173 h 7186794"/>
              <a:gd name="connsiteX1389" fmla="*/ 6273668 w 10659768"/>
              <a:gd name="connsiteY1389" fmla="*/ 4698269 h 7186794"/>
              <a:gd name="connsiteX1390" fmla="*/ 6286940 w 10659768"/>
              <a:gd name="connsiteY1390" fmla="*/ 4692896 h 7186794"/>
              <a:gd name="connsiteX1391" fmla="*/ 6305238 w 10659768"/>
              <a:gd name="connsiteY1391" fmla="*/ 4661887 h 7186794"/>
              <a:gd name="connsiteX1392" fmla="*/ 6286940 w 10659768"/>
              <a:gd name="connsiteY1392" fmla="*/ 4630878 h 7186794"/>
              <a:gd name="connsiteX1393" fmla="*/ 6347054 w 10659768"/>
              <a:gd name="connsiteY1393" fmla="*/ 4608996 h 7186794"/>
              <a:gd name="connsiteX1394" fmla="*/ 6354425 w 10659768"/>
              <a:gd name="connsiteY1394" fmla="*/ 4606228 h 7186794"/>
              <a:gd name="connsiteX1395" fmla="*/ 6353747 w 10659768"/>
              <a:gd name="connsiteY1395" fmla="*/ 4605519 h 7186794"/>
              <a:gd name="connsiteX1396" fmla="*/ 6334933 w 10659768"/>
              <a:gd name="connsiteY1396" fmla="*/ 4562319 h 7186794"/>
              <a:gd name="connsiteX1397" fmla="*/ 6309865 w 10659768"/>
              <a:gd name="connsiteY1397" fmla="*/ 4509121 h 7186794"/>
              <a:gd name="connsiteX1398" fmla="*/ 4835491 w 10659768"/>
              <a:gd name="connsiteY1398" fmla="*/ 4473595 h 7186794"/>
              <a:gd name="connsiteX1399" fmla="*/ 4834448 w 10659768"/>
              <a:gd name="connsiteY1399" fmla="*/ 4474368 h 7186794"/>
              <a:gd name="connsiteX1400" fmla="*/ 4852856 w 10659768"/>
              <a:gd name="connsiteY1400" fmla="*/ 4488337 h 7186794"/>
              <a:gd name="connsiteX1401" fmla="*/ 4889960 w 10659768"/>
              <a:gd name="connsiteY1401" fmla="*/ 4500522 h 7186794"/>
              <a:gd name="connsiteX1402" fmla="*/ 4927051 w 10659768"/>
              <a:gd name="connsiteY1402" fmla="*/ 4531534 h 7186794"/>
              <a:gd name="connsiteX1403" fmla="*/ 4957509 w 10659768"/>
              <a:gd name="connsiteY1403" fmla="*/ 4541437 h 7186794"/>
              <a:gd name="connsiteX1404" fmla="*/ 4958798 w 10659768"/>
              <a:gd name="connsiteY1404" fmla="*/ 4540845 h 7186794"/>
              <a:gd name="connsiteX1405" fmla="*/ 4941821 w 10659768"/>
              <a:gd name="connsiteY1405" fmla="*/ 4540188 h 7186794"/>
              <a:gd name="connsiteX1406" fmla="*/ 4928534 w 10659768"/>
              <a:gd name="connsiteY1406" fmla="*/ 4530949 h 7186794"/>
              <a:gd name="connsiteX1407" fmla="*/ 4891343 w 10659768"/>
              <a:gd name="connsiteY1407" fmla="*/ 4499916 h 7186794"/>
              <a:gd name="connsiteX1408" fmla="*/ 4854154 w 10659768"/>
              <a:gd name="connsiteY1408" fmla="*/ 4487727 h 7186794"/>
              <a:gd name="connsiteX1409" fmla="*/ 4835491 w 10659768"/>
              <a:gd name="connsiteY1409" fmla="*/ 4473595 h 7186794"/>
              <a:gd name="connsiteX1410" fmla="*/ 4512810 w 10659768"/>
              <a:gd name="connsiteY1410" fmla="*/ 4473465 h 7186794"/>
              <a:gd name="connsiteX1411" fmla="*/ 4512763 w 10659768"/>
              <a:gd name="connsiteY1411" fmla="*/ 4473582 h 7186794"/>
              <a:gd name="connsiteX1412" fmla="*/ 4517851 w 10659768"/>
              <a:gd name="connsiteY1412" fmla="*/ 4481681 h 7186794"/>
              <a:gd name="connsiteX1413" fmla="*/ 4526915 w 10659768"/>
              <a:gd name="connsiteY1413" fmla="*/ 4501878 h 7186794"/>
              <a:gd name="connsiteX1414" fmla="*/ 4526942 w 10659768"/>
              <a:gd name="connsiteY1414" fmla="*/ 4501790 h 7186794"/>
              <a:gd name="connsiteX1415" fmla="*/ 4517812 w 10659768"/>
              <a:gd name="connsiteY1415" fmla="*/ 4481434 h 7186794"/>
              <a:gd name="connsiteX1416" fmla="*/ 10318695 w 10659768"/>
              <a:gd name="connsiteY1416" fmla="*/ 4426006 h 7186794"/>
              <a:gd name="connsiteX1417" fmla="*/ 10318209 w 10659768"/>
              <a:gd name="connsiteY1417" fmla="*/ 4426125 h 7186794"/>
              <a:gd name="connsiteX1418" fmla="*/ 10318209 w 10659768"/>
              <a:gd name="connsiteY1418" fmla="*/ 4488792 h 7186794"/>
              <a:gd name="connsiteX1419" fmla="*/ 10417289 w 10659768"/>
              <a:gd name="connsiteY1419" fmla="*/ 4488792 h 7186794"/>
              <a:gd name="connsiteX1420" fmla="*/ 10417289 w 10659768"/>
              <a:gd name="connsiteY1420" fmla="*/ 4501893 h 7186794"/>
              <a:gd name="connsiteX1421" fmla="*/ 10417289 w 10659768"/>
              <a:gd name="connsiteY1421" fmla="*/ 4518958 h 7186794"/>
              <a:gd name="connsiteX1422" fmla="*/ 10417707 w 10659768"/>
              <a:gd name="connsiteY1422" fmla="*/ 4518917 h 7186794"/>
              <a:gd name="connsiteX1423" fmla="*/ 10417707 w 10659768"/>
              <a:gd name="connsiteY1423" fmla="*/ 4487891 h 7186794"/>
              <a:gd name="connsiteX1424" fmla="*/ 10318695 w 10659768"/>
              <a:gd name="connsiteY1424" fmla="*/ 4487891 h 7186794"/>
              <a:gd name="connsiteX1425" fmla="*/ 10318695 w 10659768"/>
              <a:gd name="connsiteY1425" fmla="*/ 4461475 h 7186794"/>
              <a:gd name="connsiteX1426" fmla="*/ 3352561 w 10659768"/>
              <a:gd name="connsiteY1426" fmla="*/ 4425239 h 7186794"/>
              <a:gd name="connsiteX1427" fmla="*/ 3383434 w 10659768"/>
              <a:gd name="connsiteY1427" fmla="*/ 4437821 h 7186794"/>
              <a:gd name="connsiteX1428" fmla="*/ 3389498 w 10659768"/>
              <a:gd name="connsiteY1428" fmla="*/ 4474474 h 7186794"/>
              <a:gd name="connsiteX1429" fmla="*/ 3376055 w 10659768"/>
              <a:gd name="connsiteY1429" fmla="*/ 4487814 h 7186794"/>
              <a:gd name="connsiteX1430" fmla="*/ 3394899 w 10659768"/>
              <a:gd name="connsiteY1430" fmla="*/ 4481410 h 7186794"/>
              <a:gd name="connsiteX1431" fmla="*/ 3401017 w 10659768"/>
              <a:gd name="connsiteY1431" fmla="*/ 4481410 h 7186794"/>
              <a:gd name="connsiteX1432" fmla="*/ 3419927 w 10659768"/>
              <a:gd name="connsiteY1432" fmla="*/ 4494205 h 7186794"/>
              <a:gd name="connsiteX1433" fmla="*/ 3432718 w 10659768"/>
              <a:gd name="connsiteY1433" fmla="*/ 4543718 h 7186794"/>
              <a:gd name="connsiteX1434" fmla="*/ 3438836 w 10659768"/>
              <a:gd name="connsiteY1434" fmla="*/ 4556514 h 7186794"/>
              <a:gd name="connsiteX1435" fmla="*/ 3444953 w 10659768"/>
              <a:gd name="connsiteY1435" fmla="*/ 4562633 h 7186794"/>
              <a:gd name="connsiteX1436" fmla="*/ 3451072 w 10659768"/>
              <a:gd name="connsiteY1436" fmla="*/ 4562633 h 7186794"/>
              <a:gd name="connsiteX1437" fmla="*/ 3476099 w 10659768"/>
              <a:gd name="connsiteY1437" fmla="*/ 4574872 h 7186794"/>
              <a:gd name="connsiteX1438" fmla="*/ 3488334 w 10659768"/>
              <a:gd name="connsiteY1438" fmla="*/ 4587668 h 7186794"/>
              <a:gd name="connsiteX1439" fmla="*/ 3457189 w 10659768"/>
              <a:gd name="connsiteY1439" fmla="*/ 4624941 h 7186794"/>
              <a:gd name="connsiteX1440" fmla="*/ 3451072 w 10659768"/>
              <a:gd name="connsiteY1440" fmla="*/ 4624941 h 7186794"/>
              <a:gd name="connsiteX1441" fmla="*/ 3432718 w 10659768"/>
              <a:gd name="connsiteY1441" fmla="*/ 4606026 h 7186794"/>
              <a:gd name="connsiteX1442" fmla="*/ 3413808 w 10659768"/>
              <a:gd name="connsiteY1442" fmla="*/ 4599907 h 7186794"/>
              <a:gd name="connsiteX1443" fmla="*/ 3407691 w 10659768"/>
              <a:gd name="connsiteY1443" fmla="*/ 4568753 h 7186794"/>
              <a:gd name="connsiteX1444" fmla="*/ 3394899 w 10659768"/>
              <a:gd name="connsiteY1444" fmla="*/ 4556514 h 7186794"/>
              <a:gd name="connsiteX1445" fmla="*/ 3382663 w 10659768"/>
              <a:gd name="connsiteY1445" fmla="*/ 4562633 h 7186794"/>
              <a:gd name="connsiteX1446" fmla="*/ 3344845 w 10659768"/>
              <a:gd name="connsiteY1446" fmla="*/ 4525359 h 7186794"/>
              <a:gd name="connsiteX1447" fmla="*/ 3351518 w 10659768"/>
              <a:gd name="connsiteY1447" fmla="*/ 4500324 h 7186794"/>
              <a:gd name="connsiteX1448" fmla="*/ 3365143 w 10659768"/>
              <a:gd name="connsiteY1448" fmla="*/ 4493073 h 7186794"/>
              <a:gd name="connsiteX1449" fmla="*/ 3364690 w 10659768"/>
              <a:gd name="connsiteY1449" fmla="*/ 4493073 h 7186794"/>
              <a:gd name="connsiteX1450" fmla="*/ 3333817 w 10659768"/>
              <a:gd name="connsiteY1450" fmla="*/ 4462439 h 7186794"/>
              <a:gd name="connsiteX1451" fmla="*/ 3333817 w 10659768"/>
              <a:gd name="connsiteY1451" fmla="*/ 4431257 h 7186794"/>
              <a:gd name="connsiteX1452" fmla="*/ 3352561 w 10659768"/>
              <a:gd name="connsiteY1452" fmla="*/ 4425239 h 7186794"/>
              <a:gd name="connsiteX1453" fmla="*/ 6646349 w 10659768"/>
              <a:gd name="connsiteY1453" fmla="*/ 4413028 h 7186794"/>
              <a:gd name="connsiteX1454" fmla="*/ 6664698 w 10659768"/>
              <a:gd name="connsiteY1454" fmla="*/ 4425263 h 7186794"/>
              <a:gd name="connsiteX1455" fmla="*/ 6664698 w 10659768"/>
              <a:gd name="connsiteY1455" fmla="*/ 4431381 h 7186794"/>
              <a:gd name="connsiteX1456" fmla="*/ 6701955 w 10659768"/>
              <a:gd name="connsiteY1456" fmla="*/ 4475321 h 7186794"/>
              <a:gd name="connsiteX1457" fmla="*/ 6764790 w 10659768"/>
              <a:gd name="connsiteY1457" fmla="*/ 4543732 h 7186794"/>
              <a:gd name="connsiteX1458" fmla="*/ 6758118 w 10659768"/>
              <a:gd name="connsiteY1458" fmla="*/ 4568761 h 7186794"/>
              <a:gd name="connsiteX1459" fmla="*/ 6758118 w 10659768"/>
              <a:gd name="connsiteY1459" fmla="*/ 4624935 h 7186794"/>
              <a:gd name="connsiteX1460" fmla="*/ 6777024 w 10659768"/>
              <a:gd name="connsiteY1460" fmla="*/ 4662200 h 7186794"/>
              <a:gd name="connsiteX1461" fmla="*/ 6752001 w 10659768"/>
              <a:gd name="connsiteY1461" fmla="*/ 4681110 h 7186794"/>
              <a:gd name="connsiteX1462" fmla="*/ 6726978 w 10659768"/>
              <a:gd name="connsiteY1462" fmla="*/ 4668318 h 7186794"/>
              <a:gd name="connsiteX1463" fmla="*/ 6714744 w 10659768"/>
              <a:gd name="connsiteY1463" fmla="*/ 4580997 h 7186794"/>
              <a:gd name="connsiteX1464" fmla="*/ 6695839 w 10659768"/>
              <a:gd name="connsiteY1464" fmla="*/ 4531496 h 7186794"/>
              <a:gd name="connsiteX1465" fmla="*/ 6633559 w 10659768"/>
              <a:gd name="connsiteY1465" fmla="*/ 4475321 h 7186794"/>
              <a:gd name="connsiteX1466" fmla="*/ 6627442 w 10659768"/>
              <a:gd name="connsiteY1466" fmla="*/ 4425263 h 7186794"/>
              <a:gd name="connsiteX1467" fmla="*/ 6646349 w 10659768"/>
              <a:gd name="connsiteY1467" fmla="*/ 4413028 h 7186794"/>
              <a:gd name="connsiteX1468" fmla="*/ 3650030 w 10659768"/>
              <a:gd name="connsiteY1468" fmla="*/ 4408144 h 7186794"/>
              <a:gd name="connsiteX1469" fmla="*/ 3661966 w 10659768"/>
              <a:gd name="connsiteY1469" fmla="*/ 4408144 h 7186794"/>
              <a:gd name="connsiteX1470" fmla="*/ 3667934 w 10659768"/>
              <a:gd name="connsiteY1470" fmla="*/ 4420506 h 7186794"/>
              <a:gd name="connsiteX1471" fmla="*/ 3661966 w 10659768"/>
              <a:gd name="connsiteY1471" fmla="*/ 4464898 h 7186794"/>
              <a:gd name="connsiteX1472" fmla="*/ 3650030 w 10659768"/>
              <a:gd name="connsiteY1472" fmla="*/ 4471079 h 7186794"/>
              <a:gd name="connsiteX1473" fmla="*/ 3625615 w 10659768"/>
              <a:gd name="connsiteY1473" fmla="*/ 4445793 h 7186794"/>
              <a:gd name="connsiteX1474" fmla="*/ 3625615 w 10659768"/>
              <a:gd name="connsiteY1474" fmla="*/ 4420506 h 7186794"/>
              <a:gd name="connsiteX1475" fmla="*/ 3650030 w 10659768"/>
              <a:gd name="connsiteY1475" fmla="*/ 4408144 h 7186794"/>
              <a:gd name="connsiteX1476" fmla="*/ 5151165 w 10659768"/>
              <a:gd name="connsiteY1476" fmla="*/ 4373560 h 7186794"/>
              <a:gd name="connsiteX1477" fmla="*/ 5120609 w 10659768"/>
              <a:gd name="connsiteY1477" fmla="*/ 4374581 h 7186794"/>
              <a:gd name="connsiteX1478" fmla="*/ 5115026 w 10659768"/>
              <a:gd name="connsiteY1478" fmla="*/ 4375688 h 7186794"/>
              <a:gd name="connsiteX1479" fmla="*/ 5115033 w 10659768"/>
              <a:gd name="connsiteY1479" fmla="*/ 4375790 h 7186794"/>
              <a:gd name="connsiteX1480" fmla="*/ 5121695 w 10659768"/>
              <a:gd name="connsiteY1480" fmla="*/ 4375790 h 7186794"/>
              <a:gd name="connsiteX1481" fmla="*/ 5121584 w 10659768"/>
              <a:gd name="connsiteY1481" fmla="*/ 4376396 h 7186794"/>
              <a:gd name="connsiteX1482" fmla="*/ 5148271 w 10659768"/>
              <a:gd name="connsiteY1482" fmla="*/ 4375687 h 7186794"/>
              <a:gd name="connsiteX1483" fmla="*/ 5165850 w 10659768"/>
              <a:gd name="connsiteY1483" fmla="*/ 4379023 h 7186794"/>
              <a:gd name="connsiteX1484" fmla="*/ 5180493 w 10659768"/>
              <a:gd name="connsiteY1484" fmla="*/ 4387871 h 7186794"/>
              <a:gd name="connsiteX1485" fmla="*/ 5167820 w 10659768"/>
              <a:gd name="connsiteY1485" fmla="*/ 4377989 h 7186794"/>
              <a:gd name="connsiteX1486" fmla="*/ 5151165 w 10659768"/>
              <a:gd name="connsiteY1486" fmla="*/ 4373560 h 7186794"/>
              <a:gd name="connsiteX1487" fmla="*/ 4657678 w 10659768"/>
              <a:gd name="connsiteY1487" fmla="*/ 4334834 h 7186794"/>
              <a:gd name="connsiteX1488" fmla="*/ 4657682 w 10659768"/>
              <a:gd name="connsiteY1488" fmla="*/ 4334917 h 7186794"/>
              <a:gd name="connsiteX1489" fmla="*/ 4666155 w 10659768"/>
              <a:gd name="connsiteY1489" fmla="*/ 4345327 h 7186794"/>
              <a:gd name="connsiteX1490" fmla="*/ 4666076 w 10659768"/>
              <a:gd name="connsiteY1490" fmla="*/ 4345161 h 7186794"/>
              <a:gd name="connsiteX1491" fmla="*/ 5312653 w 10659768"/>
              <a:gd name="connsiteY1491" fmla="*/ 4308996 h 7186794"/>
              <a:gd name="connsiteX1492" fmla="*/ 5311144 w 10659768"/>
              <a:gd name="connsiteY1492" fmla="*/ 4357349 h 7186794"/>
              <a:gd name="connsiteX1493" fmla="*/ 5261357 w 10659768"/>
              <a:gd name="connsiteY1493" fmla="*/ 4438225 h 7186794"/>
              <a:gd name="connsiteX1494" fmla="*/ 5258311 w 10659768"/>
              <a:gd name="connsiteY1494" fmla="*/ 4447366 h 7186794"/>
              <a:gd name="connsiteX1495" fmla="*/ 5256664 w 10659768"/>
              <a:gd name="connsiteY1495" fmla="*/ 4452308 h 7186794"/>
              <a:gd name="connsiteX1496" fmla="*/ 5257532 w 10659768"/>
              <a:gd name="connsiteY1496" fmla="*/ 4450995 h 7186794"/>
              <a:gd name="connsiteX1497" fmla="*/ 5261340 w 10659768"/>
              <a:gd name="connsiteY1497" fmla="*/ 4438748 h 7186794"/>
              <a:gd name="connsiteX1498" fmla="*/ 5311157 w 10659768"/>
              <a:gd name="connsiteY1498" fmla="*/ 4357938 h 7186794"/>
              <a:gd name="connsiteX1499" fmla="*/ 5312682 w 10659768"/>
              <a:gd name="connsiteY1499" fmla="*/ 4309164 h 7186794"/>
              <a:gd name="connsiteX1500" fmla="*/ 4846005 w 10659768"/>
              <a:gd name="connsiteY1500" fmla="*/ 4267679 h 7186794"/>
              <a:gd name="connsiteX1501" fmla="*/ 4845204 w 10659768"/>
              <a:gd name="connsiteY1501" fmla="*/ 4267700 h 7186794"/>
              <a:gd name="connsiteX1502" fmla="*/ 4839793 w 10659768"/>
              <a:gd name="connsiteY1502" fmla="*/ 4270366 h 7186794"/>
              <a:gd name="connsiteX1503" fmla="*/ 4821539 w 10659768"/>
              <a:gd name="connsiteY1503" fmla="*/ 4339067 h 7186794"/>
              <a:gd name="connsiteX1504" fmla="*/ 4790554 w 10659768"/>
              <a:gd name="connsiteY1504" fmla="*/ 4401110 h 7186794"/>
              <a:gd name="connsiteX1505" fmla="*/ 4790554 w 10659768"/>
              <a:gd name="connsiteY1505" fmla="*/ 4481434 h 7186794"/>
              <a:gd name="connsiteX1506" fmla="*/ 4797648 w 10659768"/>
              <a:gd name="connsiteY1506" fmla="*/ 4498832 h 7186794"/>
              <a:gd name="connsiteX1507" fmla="*/ 4797332 w 10659768"/>
              <a:gd name="connsiteY1507" fmla="*/ 4493752 h 7186794"/>
              <a:gd name="connsiteX1508" fmla="*/ 4791988 w 10659768"/>
              <a:gd name="connsiteY1508" fmla="*/ 4481077 h 7186794"/>
              <a:gd name="connsiteX1509" fmla="*/ 4791988 w 10659768"/>
              <a:gd name="connsiteY1509" fmla="*/ 4400726 h 7186794"/>
              <a:gd name="connsiteX1510" fmla="*/ 4823072 w 10659768"/>
              <a:gd name="connsiteY1510" fmla="*/ 4338661 h 7186794"/>
              <a:gd name="connsiteX1511" fmla="*/ 4841387 w 10659768"/>
              <a:gd name="connsiteY1511" fmla="*/ 4269947 h 7186794"/>
              <a:gd name="connsiteX1512" fmla="*/ 10591553 w 10659768"/>
              <a:gd name="connsiteY1512" fmla="*/ 4259171 h 7186794"/>
              <a:gd name="connsiteX1513" fmla="*/ 10604215 w 10659768"/>
              <a:gd name="connsiteY1513" fmla="*/ 4277677 h 7186794"/>
              <a:gd name="connsiteX1514" fmla="*/ 10610271 w 10659768"/>
              <a:gd name="connsiteY1514" fmla="*/ 4284407 h 7186794"/>
              <a:gd name="connsiteX1515" fmla="*/ 10616327 w 10659768"/>
              <a:gd name="connsiteY1515" fmla="*/ 4296744 h 7186794"/>
              <a:gd name="connsiteX1516" fmla="*/ 10622383 w 10659768"/>
              <a:gd name="connsiteY1516" fmla="*/ 4321980 h 7186794"/>
              <a:gd name="connsiteX1517" fmla="*/ 10597609 w 10659768"/>
              <a:gd name="connsiteY1517" fmla="*/ 4334318 h 7186794"/>
              <a:gd name="connsiteX1518" fmla="*/ 10566779 w 10659768"/>
              <a:gd name="connsiteY1518" fmla="*/ 4302913 h 7186794"/>
              <a:gd name="connsiteX1519" fmla="*/ 10572835 w 10659768"/>
              <a:gd name="connsiteY1519" fmla="*/ 4271508 h 7186794"/>
              <a:gd name="connsiteX1520" fmla="*/ 10591553 w 10659768"/>
              <a:gd name="connsiteY1520" fmla="*/ 4259171 h 7186794"/>
              <a:gd name="connsiteX1521" fmla="*/ 10477777 w 10659768"/>
              <a:gd name="connsiteY1521" fmla="*/ 4250125 h 7186794"/>
              <a:gd name="connsiteX1522" fmla="*/ 10485655 w 10659768"/>
              <a:gd name="connsiteY1522" fmla="*/ 4263117 h 7186794"/>
              <a:gd name="connsiteX1523" fmla="*/ 10472941 w 10659768"/>
              <a:gd name="connsiteY1523" fmla="*/ 4287734 h 7186794"/>
              <a:gd name="connsiteX1524" fmla="*/ 10386153 w 10659768"/>
              <a:gd name="connsiteY1524" fmla="*/ 4312351 h 7186794"/>
              <a:gd name="connsiteX1525" fmla="*/ 10380071 w 10659768"/>
              <a:gd name="connsiteY1525" fmla="*/ 4312351 h 7186794"/>
              <a:gd name="connsiteX1526" fmla="*/ 10361829 w 10659768"/>
              <a:gd name="connsiteY1526" fmla="*/ 4312351 h 7186794"/>
              <a:gd name="connsiteX1527" fmla="*/ 10336953 w 10659768"/>
              <a:gd name="connsiteY1527" fmla="*/ 4312351 h 7186794"/>
              <a:gd name="connsiteX1528" fmla="*/ 10318159 w 10659768"/>
              <a:gd name="connsiteY1528" fmla="*/ 4312351 h 7186794"/>
              <a:gd name="connsiteX1529" fmla="*/ 10287203 w 10659768"/>
              <a:gd name="connsiteY1529" fmla="*/ 4305787 h 7186794"/>
              <a:gd name="connsiteX1530" fmla="*/ 10281123 w 10659768"/>
              <a:gd name="connsiteY1530" fmla="*/ 4293752 h 7186794"/>
              <a:gd name="connsiteX1531" fmla="*/ 10349115 w 10659768"/>
              <a:gd name="connsiteY1531" fmla="*/ 4275152 h 7186794"/>
              <a:gd name="connsiteX1532" fmla="*/ 10373991 w 10659768"/>
              <a:gd name="connsiteY1532" fmla="*/ 4269134 h 7186794"/>
              <a:gd name="connsiteX1533" fmla="*/ 10435905 w 10659768"/>
              <a:gd name="connsiteY1533" fmla="*/ 4257099 h 7186794"/>
              <a:gd name="connsiteX1534" fmla="*/ 10460779 w 10659768"/>
              <a:gd name="connsiteY1534" fmla="*/ 4251082 h 7186794"/>
              <a:gd name="connsiteX1535" fmla="*/ 10477777 w 10659768"/>
              <a:gd name="connsiteY1535" fmla="*/ 4250125 h 7186794"/>
              <a:gd name="connsiteX1536" fmla="*/ 6323131 w 10659768"/>
              <a:gd name="connsiteY1536" fmla="*/ 4233781 h 7186794"/>
              <a:gd name="connsiteX1537" fmla="*/ 6322394 w 10659768"/>
              <a:gd name="connsiteY1537" fmla="*/ 4234497 h 7186794"/>
              <a:gd name="connsiteX1538" fmla="*/ 6335191 w 10659768"/>
              <a:gd name="connsiteY1538" fmla="*/ 4250979 h 7186794"/>
              <a:gd name="connsiteX1539" fmla="*/ 6352974 w 10659768"/>
              <a:gd name="connsiteY1539" fmla="*/ 4258868 h 7186794"/>
              <a:gd name="connsiteX1540" fmla="*/ 6390059 w 10659768"/>
              <a:gd name="connsiteY1540" fmla="*/ 4277128 h 7186794"/>
              <a:gd name="connsiteX1541" fmla="*/ 6359056 w 10659768"/>
              <a:gd name="connsiteY1541" fmla="*/ 4357938 h 7186794"/>
              <a:gd name="connsiteX1542" fmla="*/ 6352974 w 10659768"/>
              <a:gd name="connsiteY1542" fmla="*/ 4432104 h 7186794"/>
              <a:gd name="connsiteX1543" fmla="*/ 6359056 w 10659768"/>
              <a:gd name="connsiteY1543" fmla="*/ 4469749 h 7186794"/>
              <a:gd name="connsiteX1544" fmla="*/ 6353083 w 10659768"/>
              <a:gd name="connsiteY1544" fmla="*/ 4481650 h 7186794"/>
              <a:gd name="connsiteX1545" fmla="*/ 6353848 w 10659768"/>
              <a:gd name="connsiteY1545" fmla="*/ 4481196 h 7186794"/>
              <a:gd name="connsiteX1546" fmla="*/ 6359833 w 10659768"/>
              <a:gd name="connsiteY1546" fmla="*/ 4469260 h 7186794"/>
              <a:gd name="connsiteX1547" fmla="*/ 6353747 w 10659768"/>
              <a:gd name="connsiteY1547" fmla="*/ 4431593 h 7186794"/>
              <a:gd name="connsiteX1548" fmla="*/ 6359833 w 10659768"/>
              <a:gd name="connsiteY1548" fmla="*/ 4357368 h 7186794"/>
              <a:gd name="connsiteX1549" fmla="*/ 6390850 w 10659768"/>
              <a:gd name="connsiteY1549" fmla="*/ 4276484 h 7186794"/>
              <a:gd name="connsiteX1550" fmla="*/ 6353747 w 10659768"/>
              <a:gd name="connsiteY1550" fmla="*/ 4258214 h 7186794"/>
              <a:gd name="connsiteX1551" fmla="*/ 6335965 w 10659768"/>
              <a:gd name="connsiteY1551" fmla="*/ 4250321 h 7186794"/>
              <a:gd name="connsiteX1552" fmla="*/ 6306195 w 10659768"/>
              <a:gd name="connsiteY1552" fmla="*/ 4230658 h 7186794"/>
              <a:gd name="connsiteX1553" fmla="*/ 6308963 w 10659768"/>
              <a:gd name="connsiteY1553" fmla="*/ 4233192 h 7186794"/>
              <a:gd name="connsiteX1554" fmla="*/ 6309794 w 10659768"/>
              <a:gd name="connsiteY1554" fmla="*/ 4233953 h 7186794"/>
              <a:gd name="connsiteX1555" fmla="*/ 6311661 w 10659768"/>
              <a:gd name="connsiteY1555" fmla="*/ 4233953 h 7186794"/>
              <a:gd name="connsiteX1556" fmla="*/ 4610757 w 10659768"/>
              <a:gd name="connsiteY1556" fmla="*/ 4221063 h 7186794"/>
              <a:gd name="connsiteX1557" fmla="*/ 4585853 w 10659768"/>
              <a:gd name="connsiteY1557" fmla="*/ 4276460 h 7186794"/>
              <a:gd name="connsiteX1558" fmla="*/ 4573691 w 10659768"/>
              <a:gd name="connsiteY1558" fmla="*/ 4307481 h 7186794"/>
              <a:gd name="connsiteX1559" fmla="*/ 4536066 w 10659768"/>
              <a:gd name="connsiteY1559" fmla="*/ 4339067 h 7186794"/>
              <a:gd name="connsiteX1560" fmla="*/ 4513368 w 10659768"/>
              <a:gd name="connsiteY1560" fmla="*/ 4339690 h 7186794"/>
              <a:gd name="connsiteX1561" fmla="*/ 4501006 w 10659768"/>
              <a:gd name="connsiteY1561" fmla="*/ 4339876 h 7186794"/>
              <a:gd name="connsiteX1562" fmla="*/ 4472582 w 10659768"/>
              <a:gd name="connsiteY1562" fmla="*/ 4336258 h 7186794"/>
              <a:gd name="connsiteX1563" fmla="*/ 4468077 w 10659768"/>
              <a:gd name="connsiteY1563" fmla="*/ 4326450 h 7186794"/>
              <a:gd name="connsiteX1564" fmla="*/ 4468010 w 10659768"/>
              <a:gd name="connsiteY1564" fmla="*/ 4326604 h 7186794"/>
              <a:gd name="connsiteX1565" fmla="*/ 4490439 w 10659768"/>
              <a:gd name="connsiteY1565" fmla="*/ 4340036 h 7186794"/>
              <a:gd name="connsiteX1566" fmla="*/ 4501006 w 10659768"/>
              <a:gd name="connsiteY1566" fmla="*/ 4339876 h 7186794"/>
              <a:gd name="connsiteX1567" fmla="*/ 4501992 w 10659768"/>
              <a:gd name="connsiteY1567" fmla="*/ 4340002 h 7186794"/>
              <a:gd name="connsiteX1568" fmla="*/ 4513368 w 10659768"/>
              <a:gd name="connsiteY1568" fmla="*/ 4339690 h 7186794"/>
              <a:gd name="connsiteX1569" fmla="*/ 4536126 w 10659768"/>
              <a:gd name="connsiteY1569" fmla="*/ 4339346 h 7186794"/>
              <a:gd name="connsiteX1570" fmla="*/ 4573771 w 10659768"/>
              <a:gd name="connsiteY1570" fmla="*/ 4307775 h 7186794"/>
              <a:gd name="connsiteX1571" fmla="*/ 4585955 w 10659768"/>
              <a:gd name="connsiteY1571" fmla="*/ 4276750 h 7186794"/>
              <a:gd name="connsiteX1572" fmla="*/ 4610875 w 10659768"/>
              <a:gd name="connsiteY1572" fmla="*/ 4221368 h 7186794"/>
              <a:gd name="connsiteX1573" fmla="*/ 4634757 w 10659768"/>
              <a:gd name="connsiteY1573" fmla="*/ 4226696 h 7186794"/>
              <a:gd name="connsiteX1574" fmla="*/ 4654048 w 10659768"/>
              <a:gd name="connsiteY1574" fmla="*/ 4245714 h 7186794"/>
              <a:gd name="connsiteX1575" fmla="*/ 4653904 w 10659768"/>
              <a:gd name="connsiteY1575" fmla="*/ 4245439 h 7186794"/>
              <a:gd name="connsiteX1576" fmla="*/ 4610757 w 10659768"/>
              <a:gd name="connsiteY1576" fmla="*/ 4221063 h 7186794"/>
              <a:gd name="connsiteX1577" fmla="*/ 4945249 w 10659768"/>
              <a:gd name="connsiteY1577" fmla="*/ 4213032 h 7186794"/>
              <a:gd name="connsiteX1578" fmla="*/ 4926645 w 10659768"/>
              <a:gd name="connsiteY1578" fmla="*/ 4233251 h 7186794"/>
              <a:gd name="connsiteX1579" fmla="*/ 4925362 w 10659768"/>
              <a:gd name="connsiteY1579" fmla="*/ 4252414 h 7186794"/>
              <a:gd name="connsiteX1580" fmla="*/ 4919156 w 10659768"/>
              <a:gd name="connsiteY1580" fmla="*/ 4257903 h 7186794"/>
              <a:gd name="connsiteX1581" fmla="*/ 4904790 w 10659768"/>
              <a:gd name="connsiteY1581" fmla="*/ 4263583 h 7186794"/>
              <a:gd name="connsiteX1582" fmla="*/ 4903723 w 10659768"/>
              <a:gd name="connsiteY1582" fmla="*/ 4263880 h 7186794"/>
              <a:gd name="connsiteX1583" fmla="*/ 4904109 w 10659768"/>
              <a:gd name="connsiteY1583" fmla="*/ 4263852 h 7186794"/>
              <a:gd name="connsiteX1584" fmla="*/ 4904790 w 10659768"/>
              <a:gd name="connsiteY1584" fmla="*/ 4263583 h 7186794"/>
              <a:gd name="connsiteX1585" fmla="*/ 4916379 w 10659768"/>
              <a:gd name="connsiteY1585" fmla="*/ 4260360 h 7186794"/>
              <a:gd name="connsiteX1586" fmla="*/ 4919156 w 10659768"/>
              <a:gd name="connsiteY1586" fmla="*/ 4257903 h 7186794"/>
              <a:gd name="connsiteX1587" fmla="*/ 4925481 w 10659768"/>
              <a:gd name="connsiteY1587" fmla="*/ 4255403 h 7186794"/>
              <a:gd name="connsiteX1588" fmla="*/ 4928534 w 10659768"/>
              <a:gd name="connsiteY1588" fmla="*/ 4232822 h 7186794"/>
              <a:gd name="connsiteX1589" fmla="*/ 4933781 w 10659768"/>
              <a:gd name="connsiteY1589" fmla="*/ 4218604 h 7186794"/>
              <a:gd name="connsiteX1590" fmla="*/ 4945905 w 10659768"/>
              <a:gd name="connsiteY1590" fmla="*/ 4213174 h 7186794"/>
              <a:gd name="connsiteX1591" fmla="*/ 5333015 w 10659768"/>
              <a:gd name="connsiteY1591" fmla="*/ 4194817 h 7186794"/>
              <a:gd name="connsiteX1592" fmla="*/ 5329956 w 10659768"/>
              <a:gd name="connsiteY1592" fmla="*/ 4208324 h 7186794"/>
              <a:gd name="connsiteX1593" fmla="*/ 5314883 w 10659768"/>
              <a:gd name="connsiteY1593" fmla="*/ 4230408 h 7186794"/>
              <a:gd name="connsiteX1594" fmla="*/ 5314069 w 10659768"/>
              <a:gd name="connsiteY1594" fmla="*/ 4231841 h 7186794"/>
              <a:gd name="connsiteX1595" fmla="*/ 5310469 w 10659768"/>
              <a:gd name="connsiteY1595" fmla="*/ 4236998 h 7186794"/>
              <a:gd name="connsiteX1596" fmla="*/ 5306807 w 10659768"/>
              <a:gd name="connsiteY1596" fmla="*/ 4244624 h 7186794"/>
              <a:gd name="connsiteX1597" fmla="*/ 5304594 w 10659768"/>
              <a:gd name="connsiteY1597" fmla="*/ 4248520 h 7186794"/>
              <a:gd name="connsiteX1598" fmla="*/ 5304614 w 10659768"/>
              <a:gd name="connsiteY1598" fmla="*/ 4249192 h 7186794"/>
              <a:gd name="connsiteX1599" fmla="*/ 5306807 w 10659768"/>
              <a:gd name="connsiteY1599" fmla="*/ 4244624 h 7186794"/>
              <a:gd name="connsiteX1600" fmla="*/ 5314069 w 10659768"/>
              <a:gd name="connsiteY1600" fmla="*/ 4231841 h 7186794"/>
              <a:gd name="connsiteX1601" fmla="*/ 5329983 w 10659768"/>
              <a:gd name="connsiteY1601" fmla="*/ 4209049 h 7186794"/>
              <a:gd name="connsiteX1602" fmla="*/ 5333131 w 10659768"/>
              <a:gd name="connsiteY1602" fmla="*/ 4195161 h 7186794"/>
              <a:gd name="connsiteX1603" fmla="*/ 6078963 w 10659768"/>
              <a:gd name="connsiteY1603" fmla="*/ 4192803 h 7186794"/>
              <a:gd name="connsiteX1604" fmla="*/ 6078708 w 10659768"/>
              <a:gd name="connsiteY1604" fmla="*/ 4194332 h 7186794"/>
              <a:gd name="connsiteX1605" fmla="*/ 6077257 w 10659768"/>
              <a:gd name="connsiteY1605" fmla="*/ 4198848 h 7186794"/>
              <a:gd name="connsiteX1606" fmla="*/ 6076527 w 10659768"/>
              <a:gd name="connsiteY1606" fmla="*/ 4201382 h 7186794"/>
              <a:gd name="connsiteX1607" fmla="*/ 6073971 w 10659768"/>
              <a:gd name="connsiteY1607" fmla="*/ 4209049 h 7186794"/>
              <a:gd name="connsiteX1608" fmla="*/ 6072244 w 10659768"/>
              <a:gd name="connsiteY1608" fmla="*/ 4223231 h 7186794"/>
              <a:gd name="connsiteX1609" fmla="*/ 6072423 w 10659768"/>
              <a:gd name="connsiteY1609" fmla="*/ 4223337 h 7186794"/>
              <a:gd name="connsiteX1610" fmla="*/ 6074047 w 10659768"/>
              <a:gd name="connsiteY1610" fmla="*/ 4209995 h 7186794"/>
              <a:gd name="connsiteX1611" fmla="*/ 6076527 w 10659768"/>
              <a:gd name="connsiteY1611" fmla="*/ 4201382 h 7186794"/>
              <a:gd name="connsiteX1612" fmla="*/ 6078537 w 10659768"/>
              <a:gd name="connsiteY1612" fmla="*/ 4195353 h 7186794"/>
              <a:gd name="connsiteX1613" fmla="*/ 6078708 w 10659768"/>
              <a:gd name="connsiteY1613" fmla="*/ 4194332 h 7186794"/>
              <a:gd name="connsiteX1614" fmla="*/ 6079183 w 10659768"/>
              <a:gd name="connsiteY1614" fmla="*/ 4192852 h 7186794"/>
              <a:gd name="connsiteX1615" fmla="*/ 4386549 w 10659768"/>
              <a:gd name="connsiteY1615" fmla="*/ 4181259 h 7186794"/>
              <a:gd name="connsiteX1616" fmla="*/ 4386477 w 10659768"/>
              <a:gd name="connsiteY1616" fmla="*/ 4181493 h 7186794"/>
              <a:gd name="connsiteX1617" fmla="*/ 4387169 w 10659768"/>
              <a:gd name="connsiteY1617" fmla="*/ 4245737 h 7186794"/>
              <a:gd name="connsiteX1618" fmla="*/ 4389507 w 10659768"/>
              <a:gd name="connsiteY1618" fmla="*/ 4253826 h 7186794"/>
              <a:gd name="connsiteX1619" fmla="*/ 4393747 w 10659768"/>
              <a:gd name="connsiteY1619" fmla="*/ 4269527 h 7186794"/>
              <a:gd name="connsiteX1620" fmla="*/ 4394492 w 10659768"/>
              <a:gd name="connsiteY1620" fmla="*/ 4271071 h 7186794"/>
              <a:gd name="connsiteX1621" fmla="*/ 4395580 w 10659768"/>
              <a:gd name="connsiteY1621" fmla="*/ 4274833 h 7186794"/>
              <a:gd name="connsiteX1622" fmla="*/ 4397244 w 10659768"/>
              <a:gd name="connsiteY1622" fmla="*/ 4276767 h 7186794"/>
              <a:gd name="connsiteX1623" fmla="*/ 4399111 w 10659768"/>
              <a:gd name="connsiteY1623" fmla="*/ 4280629 h 7186794"/>
              <a:gd name="connsiteX1624" fmla="*/ 4400830 w 10659768"/>
              <a:gd name="connsiteY1624" fmla="*/ 4280932 h 7186794"/>
              <a:gd name="connsiteX1625" fmla="*/ 4402122 w 10659768"/>
              <a:gd name="connsiteY1625" fmla="*/ 4282433 h 7186794"/>
              <a:gd name="connsiteX1626" fmla="*/ 4402916 w 10659768"/>
              <a:gd name="connsiteY1626" fmla="*/ 4281300 h 7186794"/>
              <a:gd name="connsiteX1627" fmla="*/ 4403598 w 10659768"/>
              <a:gd name="connsiteY1627" fmla="*/ 4281420 h 7186794"/>
              <a:gd name="connsiteX1628" fmla="*/ 4406821 w 10659768"/>
              <a:gd name="connsiteY1628" fmla="*/ 4275722 h 7186794"/>
              <a:gd name="connsiteX1629" fmla="*/ 4407417 w 10659768"/>
              <a:gd name="connsiteY1629" fmla="*/ 4274871 h 7186794"/>
              <a:gd name="connsiteX1630" fmla="*/ 4412090 w 10659768"/>
              <a:gd name="connsiteY1630" fmla="*/ 4258479 h 7186794"/>
              <a:gd name="connsiteX1631" fmla="*/ 4412132 w 10659768"/>
              <a:gd name="connsiteY1631" fmla="*/ 4258196 h 7186794"/>
              <a:gd name="connsiteX1632" fmla="*/ 4407472 w 10659768"/>
              <a:gd name="connsiteY1632" fmla="*/ 4274572 h 7186794"/>
              <a:gd name="connsiteX1633" fmla="*/ 4406821 w 10659768"/>
              <a:gd name="connsiteY1633" fmla="*/ 4275722 h 7186794"/>
              <a:gd name="connsiteX1634" fmla="*/ 4402916 w 10659768"/>
              <a:gd name="connsiteY1634" fmla="*/ 4281300 h 7186794"/>
              <a:gd name="connsiteX1635" fmla="*/ 4400830 w 10659768"/>
              <a:gd name="connsiteY1635" fmla="*/ 4280932 h 7186794"/>
              <a:gd name="connsiteX1636" fmla="*/ 4397244 w 10659768"/>
              <a:gd name="connsiteY1636" fmla="*/ 4276767 h 7186794"/>
              <a:gd name="connsiteX1637" fmla="*/ 4394492 w 10659768"/>
              <a:gd name="connsiteY1637" fmla="*/ 4271071 h 7186794"/>
              <a:gd name="connsiteX1638" fmla="*/ 4389507 w 10659768"/>
              <a:gd name="connsiteY1638" fmla="*/ 4253826 h 7186794"/>
              <a:gd name="connsiteX1639" fmla="*/ 4387243 w 10659768"/>
              <a:gd name="connsiteY1639" fmla="*/ 4245439 h 7186794"/>
              <a:gd name="connsiteX1640" fmla="*/ 4384876 w 10659768"/>
              <a:gd name="connsiteY1640" fmla="*/ 4208480 h 7186794"/>
              <a:gd name="connsiteX1641" fmla="*/ 4288218 w 10659768"/>
              <a:gd name="connsiteY1641" fmla="*/ 4171209 h 7186794"/>
              <a:gd name="connsiteX1642" fmla="*/ 4274247 w 10659768"/>
              <a:gd name="connsiteY1642" fmla="*/ 4185196 h 7186794"/>
              <a:gd name="connsiteX1643" fmla="*/ 4274244 w 10659768"/>
              <a:gd name="connsiteY1643" fmla="*/ 4185210 h 7186794"/>
              <a:gd name="connsiteX1644" fmla="*/ 4279972 w 10659768"/>
              <a:gd name="connsiteY1644" fmla="*/ 4175600 h 7186794"/>
              <a:gd name="connsiteX1645" fmla="*/ 4288054 w 10659768"/>
              <a:gd name="connsiteY1645" fmla="*/ 4171514 h 7186794"/>
              <a:gd name="connsiteX1646" fmla="*/ 4319053 w 10659768"/>
              <a:gd name="connsiteY1646" fmla="*/ 4233553 h 7186794"/>
              <a:gd name="connsiteX1647" fmla="*/ 4343974 w 10659768"/>
              <a:gd name="connsiteY1647" fmla="*/ 4221368 h 7186794"/>
              <a:gd name="connsiteX1648" fmla="*/ 4354634 w 10659768"/>
              <a:gd name="connsiteY1648" fmla="*/ 4201773 h 7186794"/>
              <a:gd name="connsiteX1649" fmla="*/ 4354642 w 10659768"/>
              <a:gd name="connsiteY1649" fmla="*/ 4201656 h 7186794"/>
              <a:gd name="connsiteX1650" fmla="*/ 4344096 w 10659768"/>
              <a:gd name="connsiteY1650" fmla="*/ 4221063 h 7186794"/>
              <a:gd name="connsiteX1651" fmla="*/ 4319203 w 10659768"/>
              <a:gd name="connsiteY1651" fmla="*/ 4233251 h 7186794"/>
              <a:gd name="connsiteX1652" fmla="*/ 4288218 w 10659768"/>
              <a:gd name="connsiteY1652" fmla="*/ 4171209 h 7186794"/>
              <a:gd name="connsiteX1653" fmla="*/ 4459443 w 10659768"/>
              <a:gd name="connsiteY1653" fmla="*/ 4164147 h 7186794"/>
              <a:gd name="connsiteX1654" fmla="*/ 4430949 w 10659768"/>
              <a:gd name="connsiteY1654" fmla="*/ 4171209 h 7186794"/>
              <a:gd name="connsiteX1655" fmla="*/ 4419263 w 10659768"/>
              <a:gd name="connsiteY1655" fmla="*/ 4210123 h 7186794"/>
              <a:gd name="connsiteX1656" fmla="*/ 4419221 w 10659768"/>
              <a:gd name="connsiteY1656" fmla="*/ 4210401 h 7186794"/>
              <a:gd name="connsiteX1657" fmla="*/ 4430906 w 10659768"/>
              <a:gd name="connsiteY1657" fmla="*/ 4171514 h 7186794"/>
              <a:gd name="connsiteX1658" fmla="*/ 4492931 w 10659768"/>
              <a:gd name="connsiteY1658" fmla="*/ 4171514 h 7186794"/>
              <a:gd name="connsiteX1659" fmla="*/ 4511206 w 10659768"/>
              <a:gd name="connsiteY1659" fmla="*/ 4202540 h 7186794"/>
              <a:gd name="connsiteX1660" fmla="*/ 4517611 w 10659768"/>
              <a:gd name="connsiteY1660" fmla="*/ 4214052 h 7186794"/>
              <a:gd name="connsiteX1661" fmla="*/ 4517671 w 10659768"/>
              <a:gd name="connsiteY1661" fmla="*/ 4213932 h 7186794"/>
              <a:gd name="connsiteX1662" fmla="*/ 4511173 w 10659768"/>
              <a:gd name="connsiteY1662" fmla="*/ 4202230 h 7186794"/>
              <a:gd name="connsiteX1663" fmla="*/ 4492908 w 10659768"/>
              <a:gd name="connsiteY1663" fmla="*/ 4171209 h 7186794"/>
              <a:gd name="connsiteX1664" fmla="*/ 4459443 w 10659768"/>
              <a:gd name="connsiteY1664" fmla="*/ 4164147 h 7186794"/>
              <a:gd name="connsiteX1665" fmla="*/ 6061317 w 10659768"/>
              <a:gd name="connsiteY1665" fmla="*/ 4160120 h 7186794"/>
              <a:gd name="connsiteX1666" fmla="*/ 6062831 w 10659768"/>
              <a:gd name="connsiteY1666" fmla="*/ 4177292 h 7186794"/>
              <a:gd name="connsiteX1667" fmla="*/ 6061320 w 10659768"/>
              <a:gd name="connsiteY1667" fmla="*/ 4160131 h 7186794"/>
              <a:gd name="connsiteX1668" fmla="*/ 4064195 w 10659768"/>
              <a:gd name="connsiteY1668" fmla="*/ 4131134 h 7186794"/>
              <a:gd name="connsiteX1669" fmla="*/ 4061233 w 10659768"/>
              <a:gd name="connsiteY1669" fmla="*/ 4133227 h 7186794"/>
              <a:gd name="connsiteX1670" fmla="*/ 4059638 w 10659768"/>
              <a:gd name="connsiteY1670" fmla="*/ 4132735 h 7186794"/>
              <a:gd name="connsiteX1671" fmla="*/ 4055505 w 10659768"/>
              <a:gd name="connsiteY1671" fmla="*/ 4137272 h 7186794"/>
              <a:gd name="connsiteX1672" fmla="*/ 4051741 w 10659768"/>
              <a:gd name="connsiteY1672" fmla="*/ 4139931 h 7186794"/>
              <a:gd name="connsiteX1673" fmla="*/ 4014658 w 10659768"/>
              <a:gd name="connsiteY1673" fmla="*/ 4177029 h 7186794"/>
              <a:gd name="connsiteX1674" fmla="*/ 4003881 w 10659768"/>
              <a:gd name="connsiteY1674" fmla="*/ 4178315 h 7186794"/>
              <a:gd name="connsiteX1675" fmla="*/ 3999081 w 10659768"/>
              <a:gd name="connsiteY1675" fmla="*/ 4167955 h 7186794"/>
              <a:gd name="connsiteX1676" fmla="*/ 3999089 w 10659768"/>
              <a:gd name="connsiteY1676" fmla="*/ 4169304 h 7186794"/>
              <a:gd name="connsiteX1677" fmla="*/ 4014712 w 10659768"/>
              <a:gd name="connsiteY1677" fmla="*/ 4178515 h 7186794"/>
              <a:gd name="connsiteX1678" fmla="*/ 4051765 w 10659768"/>
              <a:gd name="connsiteY1678" fmla="*/ 4141378 h 7186794"/>
              <a:gd name="connsiteX1679" fmla="*/ 4055505 w 10659768"/>
              <a:gd name="connsiteY1679" fmla="*/ 4137272 h 7186794"/>
              <a:gd name="connsiteX1680" fmla="*/ 4061233 w 10659768"/>
              <a:gd name="connsiteY1680" fmla="*/ 4133227 h 7186794"/>
              <a:gd name="connsiteX1681" fmla="*/ 4067583 w 10659768"/>
              <a:gd name="connsiteY1681" fmla="*/ 4135183 h 7186794"/>
              <a:gd name="connsiteX1682" fmla="*/ 4075713 w 10659768"/>
              <a:gd name="connsiteY1682" fmla="*/ 4144900 h 7186794"/>
              <a:gd name="connsiteX1683" fmla="*/ 4076598 w 10659768"/>
              <a:gd name="connsiteY1683" fmla="*/ 4147335 h 7186794"/>
              <a:gd name="connsiteX1684" fmla="*/ 4076649 w 10659768"/>
              <a:gd name="connsiteY1684" fmla="*/ 4146019 h 7186794"/>
              <a:gd name="connsiteX1685" fmla="*/ 4075713 w 10659768"/>
              <a:gd name="connsiteY1685" fmla="*/ 4144900 h 7186794"/>
              <a:gd name="connsiteX1686" fmla="*/ 4072760 w 10659768"/>
              <a:gd name="connsiteY1686" fmla="*/ 4136778 h 7186794"/>
              <a:gd name="connsiteX1687" fmla="*/ 4067583 w 10659768"/>
              <a:gd name="connsiteY1687" fmla="*/ 4135183 h 7186794"/>
              <a:gd name="connsiteX1688" fmla="*/ 3964917 w 10659768"/>
              <a:gd name="connsiteY1688" fmla="*/ 4121159 h 7186794"/>
              <a:gd name="connsiteX1689" fmla="*/ 3964939 w 10659768"/>
              <a:gd name="connsiteY1689" fmla="*/ 4122534 h 7186794"/>
              <a:gd name="connsiteX1690" fmla="*/ 3971202 w 10659768"/>
              <a:gd name="connsiteY1690" fmla="*/ 4125369 h 7186794"/>
              <a:gd name="connsiteX1691" fmla="*/ 3973282 w 10659768"/>
              <a:gd name="connsiteY1691" fmla="*/ 4126763 h 7186794"/>
              <a:gd name="connsiteX1692" fmla="*/ 3974646 w 10659768"/>
              <a:gd name="connsiteY1692" fmla="*/ 4126929 h 7186794"/>
              <a:gd name="connsiteX1693" fmla="*/ 3979509 w 10659768"/>
              <a:gd name="connsiteY1693" fmla="*/ 4129130 h 7186794"/>
              <a:gd name="connsiteX1694" fmla="*/ 3994764 w 10659768"/>
              <a:gd name="connsiteY1694" fmla="*/ 4131795 h 7186794"/>
              <a:gd name="connsiteX1695" fmla="*/ 4000733 w 10659768"/>
              <a:gd name="connsiteY1695" fmla="*/ 4138098 h 7186794"/>
              <a:gd name="connsiteX1696" fmla="*/ 4002226 w 10659768"/>
              <a:gd name="connsiteY1696" fmla="*/ 4140805 h 7186794"/>
              <a:gd name="connsiteX1697" fmla="*/ 4002469 w 10659768"/>
              <a:gd name="connsiteY1697" fmla="*/ 4139931 h 7186794"/>
              <a:gd name="connsiteX1698" fmla="*/ 4000733 w 10659768"/>
              <a:gd name="connsiteY1698" fmla="*/ 4138098 h 7186794"/>
              <a:gd name="connsiteX1699" fmla="*/ 3997522 w 10659768"/>
              <a:gd name="connsiteY1699" fmla="*/ 4132277 h 7186794"/>
              <a:gd name="connsiteX1700" fmla="*/ 3994764 w 10659768"/>
              <a:gd name="connsiteY1700" fmla="*/ 4131795 h 7186794"/>
              <a:gd name="connsiteX1701" fmla="*/ 3992167 w 10659768"/>
              <a:gd name="connsiteY1701" fmla="*/ 4129053 h 7186794"/>
              <a:gd name="connsiteX1702" fmla="*/ 3974646 w 10659768"/>
              <a:gd name="connsiteY1702" fmla="*/ 4126929 h 7186794"/>
              <a:gd name="connsiteX1703" fmla="*/ 3971202 w 10659768"/>
              <a:gd name="connsiteY1703" fmla="*/ 4125369 h 7186794"/>
              <a:gd name="connsiteX1704" fmla="*/ 5973216 w 10659768"/>
              <a:gd name="connsiteY1704" fmla="*/ 4097078 h 7186794"/>
              <a:gd name="connsiteX1705" fmla="*/ 5974329 w 10659768"/>
              <a:gd name="connsiteY1705" fmla="*/ 4104012 h 7186794"/>
              <a:gd name="connsiteX1706" fmla="*/ 5974325 w 10659768"/>
              <a:gd name="connsiteY1706" fmla="*/ 4103881 h 7186794"/>
              <a:gd name="connsiteX1707" fmla="*/ 5973239 w 10659768"/>
              <a:gd name="connsiteY1707" fmla="*/ 4097091 h 7186794"/>
              <a:gd name="connsiteX1708" fmla="*/ 4405224 w 10659768"/>
              <a:gd name="connsiteY1708" fmla="*/ 4094973 h 7186794"/>
              <a:gd name="connsiteX1709" fmla="*/ 4356269 w 10659768"/>
              <a:gd name="connsiteY1709" fmla="*/ 4096427 h 7186794"/>
              <a:gd name="connsiteX1710" fmla="*/ 4341390 w 10659768"/>
              <a:gd name="connsiteY1710" fmla="*/ 4100616 h 7186794"/>
              <a:gd name="connsiteX1711" fmla="*/ 4341332 w 10659768"/>
              <a:gd name="connsiteY1711" fmla="*/ 4100917 h 7186794"/>
              <a:gd name="connsiteX1712" fmla="*/ 4356157 w 10659768"/>
              <a:gd name="connsiteY1712" fmla="*/ 4096746 h 7186794"/>
              <a:gd name="connsiteX1713" fmla="*/ 4430906 w 10659768"/>
              <a:gd name="connsiteY1713" fmla="*/ 4103390 h 7186794"/>
              <a:gd name="connsiteX1714" fmla="*/ 4431711 w 10659768"/>
              <a:gd name="connsiteY1714" fmla="*/ 4104981 h 7186794"/>
              <a:gd name="connsiteX1715" fmla="*/ 4435893 w 10659768"/>
              <a:gd name="connsiteY1715" fmla="*/ 4115454 h 7186794"/>
              <a:gd name="connsiteX1716" fmla="*/ 4436849 w 10659768"/>
              <a:gd name="connsiteY1716" fmla="*/ 4120343 h 7186794"/>
              <a:gd name="connsiteX1717" fmla="*/ 4436940 w 10659768"/>
              <a:gd name="connsiteY1717" fmla="*/ 4137558 h 7186794"/>
              <a:gd name="connsiteX1718" fmla="*/ 4436921 w 10659768"/>
              <a:gd name="connsiteY1718" fmla="*/ 4137845 h 7186794"/>
              <a:gd name="connsiteX1719" fmla="*/ 4436941 w 10659768"/>
              <a:gd name="connsiteY1719" fmla="*/ 4137816 h 7186794"/>
              <a:gd name="connsiteX1720" fmla="*/ 4436940 w 10659768"/>
              <a:gd name="connsiteY1720" fmla="*/ 4137558 h 7186794"/>
              <a:gd name="connsiteX1721" fmla="*/ 4437759 w 10659768"/>
              <a:gd name="connsiteY1721" fmla="*/ 4124995 h 7186794"/>
              <a:gd name="connsiteX1722" fmla="*/ 4436849 w 10659768"/>
              <a:gd name="connsiteY1722" fmla="*/ 4120343 h 7186794"/>
              <a:gd name="connsiteX1723" fmla="*/ 4436836 w 10659768"/>
              <a:gd name="connsiteY1723" fmla="*/ 4117816 h 7186794"/>
              <a:gd name="connsiteX1724" fmla="*/ 4435893 w 10659768"/>
              <a:gd name="connsiteY1724" fmla="*/ 4115454 h 7186794"/>
              <a:gd name="connsiteX1725" fmla="*/ 4435189 w 10659768"/>
              <a:gd name="connsiteY1725" fmla="*/ 4111857 h 7186794"/>
              <a:gd name="connsiteX1726" fmla="*/ 4431711 w 10659768"/>
              <a:gd name="connsiteY1726" fmla="*/ 4104981 h 7186794"/>
              <a:gd name="connsiteX1727" fmla="*/ 4430949 w 10659768"/>
              <a:gd name="connsiteY1727" fmla="*/ 4103073 h 7186794"/>
              <a:gd name="connsiteX1728" fmla="*/ 4405224 w 10659768"/>
              <a:gd name="connsiteY1728" fmla="*/ 4094973 h 7186794"/>
              <a:gd name="connsiteX1729" fmla="*/ 5849407 w 10659768"/>
              <a:gd name="connsiteY1729" fmla="*/ 4094120 h 7186794"/>
              <a:gd name="connsiteX1730" fmla="*/ 5844242 w 10659768"/>
              <a:gd name="connsiteY1730" fmla="*/ 4116065 h 7186794"/>
              <a:gd name="connsiteX1731" fmla="*/ 5844494 w 10659768"/>
              <a:gd name="connsiteY1731" fmla="*/ 4116516 h 7186794"/>
              <a:gd name="connsiteX1732" fmla="*/ 5849656 w 10659768"/>
              <a:gd name="connsiteY1732" fmla="*/ 4094556 h 7186794"/>
              <a:gd name="connsiteX1733" fmla="*/ 3989153 w 10659768"/>
              <a:gd name="connsiteY1733" fmla="*/ 4031780 h 7186794"/>
              <a:gd name="connsiteX1734" fmla="*/ 3989132 w 10659768"/>
              <a:gd name="connsiteY1734" fmla="*/ 4032658 h 7186794"/>
              <a:gd name="connsiteX1735" fmla="*/ 3989534 w 10659768"/>
              <a:gd name="connsiteY1735" fmla="*/ 4033491 h 7186794"/>
              <a:gd name="connsiteX1736" fmla="*/ 3992541 w 10659768"/>
              <a:gd name="connsiteY1736" fmla="*/ 4046994 h 7186794"/>
              <a:gd name="connsiteX1737" fmla="*/ 4001051 w 10659768"/>
              <a:gd name="connsiteY1737" fmla="*/ 4057354 h 7186794"/>
              <a:gd name="connsiteX1738" fmla="*/ 4002542 w 10659768"/>
              <a:gd name="connsiteY1738" fmla="*/ 4060443 h 7186794"/>
              <a:gd name="connsiteX1739" fmla="*/ 4018171 w 10659768"/>
              <a:gd name="connsiteY1739" fmla="*/ 4083299 h 7186794"/>
              <a:gd name="connsiteX1740" fmla="*/ 4018459 w 10659768"/>
              <a:gd name="connsiteY1740" fmla="*/ 4082403 h 7186794"/>
              <a:gd name="connsiteX1741" fmla="*/ 4002469 w 10659768"/>
              <a:gd name="connsiteY1741" fmla="*/ 4059080 h 7186794"/>
              <a:gd name="connsiteX1742" fmla="*/ 4001051 w 10659768"/>
              <a:gd name="connsiteY1742" fmla="*/ 4057354 h 7186794"/>
              <a:gd name="connsiteX1743" fmla="*/ 3989534 w 10659768"/>
              <a:gd name="connsiteY1743" fmla="*/ 4033491 h 7186794"/>
              <a:gd name="connsiteX1744" fmla="*/ 3846672 w 10659768"/>
              <a:gd name="connsiteY1744" fmla="*/ 3969592 h 7186794"/>
              <a:gd name="connsiteX1745" fmla="*/ 3836955 w 10659768"/>
              <a:gd name="connsiteY1745" fmla="*/ 3972197 h 7186794"/>
              <a:gd name="connsiteX1746" fmla="*/ 3835490 w 10659768"/>
              <a:gd name="connsiteY1746" fmla="*/ 3973247 h 7186794"/>
              <a:gd name="connsiteX1747" fmla="*/ 3846662 w 10659768"/>
              <a:gd name="connsiteY1747" fmla="*/ 3969604 h 7186794"/>
              <a:gd name="connsiteX1748" fmla="*/ 5782198 w 10659768"/>
              <a:gd name="connsiteY1748" fmla="*/ 3967690 h 7186794"/>
              <a:gd name="connsiteX1749" fmla="*/ 5782132 w 10659768"/>
              <a:gd name="connsiteY1749" fmla="*/ 3968354 h 7186794"/>
              <a:gd name="connsiteX1750" fmla="*/ 5775968 w 10659768"/>
              <a:gd name="connsiteY1750" fmla="*/ 3977783 h 7186794"/>
              <a:gd name="connsiteX1751" fmla="*/ 5768010 w 10659768"/>
              <a:gd name="connsiteY1751" fmla="*/ 3984617 h 7186794"/>
              <a:gd name="connsiteX1752" fmla="*/ 5751245 w 10659768"/>
              <a:gd name="connsiteY1752" fmla="*/ 3998167 h 7186794"/>
              <a:gd name="connsiteX1753" fmla="*/ 5745154 w 10659768"/>
              <a:gd name="connsiteY1753" fmla="*/ 4027642 h 7186794"/>
              <a:gd name="connsiteX1754" fmla="*/ 5745350 w 10659768"/>
              <a:gd name="connsiteY1754" fmla="*/ 4028284 h 7186794"/>
              <a:gd name="connsiteX1755" fmla="*/ 5745537 w 10659768"/>
              <a:gd name="connsiteY1755" fmla="*/ 4011861 h 7186794"/>
              <a:gd name="connsiteX1756" fmla="*/ 5751433 w 10659768"/>
              <a:gd name="connsiteY1756" fmla="*/ 3998930 h 7186794"/>
              <a:gd name="connsiteX1757" fmla="*/ 5773775 w 10659768"/>
              <a:gd name="connsiteY1757" fmla="*/ 3981137 h 7186794"/>
              <a:gd name="connsiteX1758" fmla="*/ 5775968 w 10659768"/>
              <a:gd name="connsiteY1758" fmla="*/ 3977783 h 7186794"/>
              <a:gd name="connsiteX1759" fmla="*/ 5781683 w 10659768"/>
              <a:gd name="connsiteY1759" fmla="*/ 3972875 h 7186794"/>
              <a:gd name="connsiteX1760" fmla="*/ 5782132 w 10659768"/>
              <a:gd name="connsiteY1760" fmla="*/ 3968354 h 7186794"/>
              <a:gd name="connsiteX1761" fmla="*/ 5782425 w 10659768"/>
              <a:gd name="connsiteY1761" fmla="*/ 3967906 h 7186794"/>
              <a:gd name="connsiteX1762" fmla="*/ 3856632 w 10659768"/>
              <a:gd name="connsiteY1762" fmla="*/ 3963034 h 7186794"/>
              <a:gd name="connsiteX1763" fmla="*/ 3856250 w 10659768"/>
              <a:gd name="connsiteY1763" fmla="*/ 3963697 h 7186794"/>
              <a:gd name="connsiteX1764" fmla="*/ 3859867 w 10659768"/>
              <a:gd name="connsiteY1764" fmla="*/ 3967318 h 7186794"/>
              <a:gd name="connsiteX1765" fmla="*/ 3865950 w 10659768"/>
              <a:gd name="connsiteY1765" fmla="*/ 3973413 h 7186794"/>
              <a:gd name="connsiteX1766" fmla="*/ 3884751 w 10659768"/>
              <a:gd name="connsiteY1766" fmla="*/ 3998360 h 7186794"/>
              <a:gd name="connsiteX1767" fmla="*/ 3974261 w 10659768"/>
              <a:gd name="connsiteY1767" fmla="*/ 4000074 h 7186794"/>
              <a:gd name="connsiteX1768" fmla="*/ 3989717 w 10659768"/>
              <a:gd name="connsiteY1768" fmla="*/ 4004425 h 7186794"/>
              <a:gd name="connsiteX1769" fmla="*/ 3989749 w 10659768"/>
              <a:gd name="connsiteY1769" fmla="*/ 4003151 h 7186794"/>
              <a:gd name="connsiteX1770" fmla="*/ 3884573 w 10659768"/>
              <a:gd name="connsiteY1770" fmla="*/ 3997062 h 7186794"/>
              <a:gd name="connsiteX1771" fmla="*/ 3865752 w 10659768"/>
              <a:gd name="connsiteY1771" fmla="*/ 3972141 h 7186794"/>
              <a:gd name="connsiteX1772" fmla="*/ 3859652 w 10659768"/>
              <a:gd name="connsiteY1772" fmla="*/ 3966053 h 7186794"/>
              <a:gd name="connsiteX1773" fmla="*/ 5753674 w 10659768"/>
              <a:gd name="connsiteY1773" fmla="*/ 3938443 h 7186794"/>
              <a:gd name="connsiteX1774" fmla="*/ 5757328 w 10659768"/>
              <a:gd name="connsiteY1774" fmla="*/ 3954992 h 7186794"/>
              <a:gd name="connsiteX1775" fmla="*/ 5757372 w 10659768"/>
              <a:gd name="connsiteY1775" fmla="*/ 3955034 h 7186794"/>
              <a:gd name="connsiteX1776" fmla="*/ 5753718 w 10659768"/>
              <a:gd name="connsiteY1776" fmla="*/ 3938483 h 7186794"/>
              <a:gd name="connsiteX1777" fmla="*/ 3832406 w 10659768"/>
              <a:gd name="connsiteY1777" fmla="*/ 3928482 h 7186794"/>
              <a:gd name="connsiteX1778" fmla="*/ 3815921 w 10659768"/>
              <a:gd name="connsiteY1778" fmla="*/ 3928955 h 7186794"/>
              <a:gd name="connsiteX1779" fmla="*/ 3801330 w 10659768"/>
              <a:gd name="connsiteY1779" fmla="*/ 3929716 h 7186794"/>
              <a:gd name="connsiteX1780" fmla="*/ 3794406 w 10659768"/>
              <a:gd name="connsiteY1780" fmla="*/ 3930319 h 7186794"/>
              <a:gd name="connsiteX1781" fmla="*/ 3794795 w 10659768"/>
              <a:gd name="connsiteY1781" fmla="*/ 3930533 h 7186794"/>
              <a:gd name="connsiteX1782" fmla="*/ 3818133 w 10659768"/>
              <a:gd name="connsiteY1782" fmla="*/ 3929014 h 7186794"/>
              <a:gd name="connsiteX1783" fmla="*/ 3832651 w 10659768"/>
              <a:gd name="connsiteY1783" fmla="*/ 3928598 h 7186794"/>
              <a:gd name="connsiteX1784" fmla="*/ 5700624 w 10659768"/>
              <a:gd name="connsiteY1784" fmla="*/ 3885026 h 7186794"/>
              <a:gd name="connsiteX1785" fmla="*/ 5692623 w 10659768"/>
              <a:gd name="connsiteY1785" fmla="*/ 3887620 h 7186794"/>
              <a:gd name="connsiteX1786" fmla="*/ 5691666 w 10659768"/>
              <a:gd name="connsiteY1786" fmla="*/ 3890133 h 7186794"/>
              <a:gd name="connsiteX1787" fmla="*/ 5698482 w 10659768"/>
              <a:gd name="connsiteY1787" fmla="*/ 3887920 h 7186794"/>
              <a:gd name="connsiteX1788" fmla="*/ 5707511 w 10659768"/>
              <a:gd name="connsiteY1788" fmla="*/ 3893010 h 7186794"/>
              <a:gd name="connsiteX1789" fmla="*/ 5732420 w 10659768"/>
              <a:gd name="connsiteY1789" fmla="*/ 3911271 h 7186794"/>
              <a:gd name="connsiteX1790" fmla="*/ 5734011 w 10659768"/>
              <a:gd name="connsiteY1790" fmla="*/ 3923170 h 7186794"/>
              <a:gd name="connsiteX1791" fmla="*/ 5734131 w 10659768"/>
              <a:gd name="connsiteY1791" fmla="*/ 3923244 h 7186794"/>
              <a:gd name="connsiteX1792" fmla="*/ 5732624 w 10659768"/>
              <a:gd name="connsiteY1792" fmla="*/ 3911959 h 7186794"/>
              <a:gd name="connsiteX1793" fmla="*/ 5739260 w 10659768"/>
              <a:gd name="connsiteY1793" fmla="*/ 3905859 h 7186794"/>
              <a:gd name="connsiteX1794" fmla="*/ 5740960 w 10659768"/>
              <a:gd name="connsiteY1794" fmla="*/ 3902549 h 7186794"/>
              <a:gd name="connsiteX1795" fmla="*/ 5734600 w 10659768"/>
              <a:gd name="connsiteY1795" fmla="*/ 3908370 h 7186794"/>
              <a:gd name="connsiteX1796" fmla="*/ 5709662 w 10659768"/>
              <a:gd name="connsiteY1796" fmla="*/ 3890112 h 7186794"/>
              <a:gd name="connsiteX1797" fmla="*/ 5700624 w 10659768"/>
              <a:gd name="connsiteY1797" fmla="*/ 3885026 h 7186794"/>
              <a:gd name="connsiteX1798" fmla="*/ 5094094 w 10659768"/>
              <a:gd name="connsiteY1798" fmla="*/ 3837694 h 7186794"/>
              <a:gd name="connsiteX1799" fmla="*/ 5092860 w 10659768"/>
              <a:gd name="connsiteY1799" fmla="*/ 3839660 h 7186794"/>
              <a:gd name="connsiteX1800" fmla="*/ 5078800 w 10659768"/>
              <a:gd name="connsiteY1800" fmla="*/ 3852260 h 7186794"/>
              <a:gd name="connsiteX1801" fmla="*/ 5075468 w 10659768"/>
              <a:gd name="connsiteY1801" fmla="*/ 3854339 h 7186794"/>
              <a:gd name="connsiteX1802" fmla="*/ 5013509 w 10659768"/>
              <a:gd name="connsiteY1802" fmla="*/ 3867078 h 7186794"/>
              <a:gd name="connsiteX1803" fmla="*/ 4970351 w 10659768"/>
              <a:gd name="connsiteY1803" fmla="*/ 3842151 h 7186794"/>
              <a:gd name="connsiteX1804" fmla="*/ 4956940 w 10659768"/>
              <a:gd name="connsiteY1804" fmla="*/ 3867771 h 7186794"/>
              <a:gd name="connsiteX1805" fmla="*/ 4956924 w 10659768"/>
              <a:gd name="connsiteY1805" fmla="*/ 3868096 h 7186794"/>
              <a:gd name="connsiteX1806" fmla="*/ 4961944 w 10659768"/>
              <a:gd name="connsiteY1806" fmla="*/ 3849296 h 7186794"/>
              <a:gd name="connsiteX1807" fmla="*/ 4970160 w 10659768"/>
              <a:gd name="connsiteY1807" fmla="*/ 3843191 h 7186794"/>
              <a:gd name="connsiteX1808" fmla="*/ 5013340 w 10659768"/>
              <a:gd name="connsiteY1808" fmla="*/ 3868095 h 7186794"/>
              <a:gd name="connsiteX1809" fmla="*/ 5075334 w 10659768"/>
              <a:gd name="connsiteY1809" fmla="*/ 3855365 h 7186794"/>
              <a:gd name="connsiteX1810" fmla="*/ 5078800 w 10659768"/>
              <a:gd name="connsiteY1810" fmla="*/ 3852260 h 7186794"/>
              <a:gd name="connsiteX1811" fmla="*/ 5088909 w 10659768"/>
              <a:gd name="connsiteY1811" fmla="*/ 3845951 h 7186794"/>
              <a:gd name="connsiteX1812" fmla="*/ 5092860 w 10659768"/>
              <a:gd name="connsiteY1812" fmla="*/ 3839660 h 7186794"/>
              <a:gd name="connsiteX1813" fmla="*/ 5094092 w 10659768"/>
              <a:gd name="connsiteY1813" fmla="*/ 3838555 h 7186794"/>
              <a:gd name="connsiteX1814" fmla="*/ 5781919 w 10659768"/>
              <a:gd name="connsiteY1814" fmla="*/ 3823894 h 7186794"/>
              <a:gd name="connsiteX1815" fmla="*/ 5765640 w 10659768"/>
              <a:gd name="connsiteY1815" fmla="*/ 3834206 h 7186794"/>
              <a:gd name="connsiteX1816" fmla="*/ 5763932 w 10659768"/>
              <a:gd name="connsiteY1816" fmla="*/ 3837522 h 7186794"/>
              <a:gd name="connsiteX1817" fmla="*/ 5779863 w 10659768"/>
              <a:gd name="connsiteY1817" fmla="*/ 3827413 h 7186794"/>
              <a:gd name="connsiteX1818" fmla="*/ 5800680 w 10659768"/>
              <a:gd name="connsiteY1818" fmla="*/ 3831645 h 7186794"/>
              <a:gd name="connsiteX1819" fmla="*/ 5814105 w 10659768"/>
              <a:gd name="connsiteY1819" fmla="*/ 3827552 h 7186794"/>
              <a:gd name="connsiteX1820" fmla="*/ 5814032 w 10659768"/>
              <a:gd name="connsiteY1820" fmla="*/ 3824696 h 7186794"/>
              <a:gd name="connsiteX1821" fmla="*/ 5802774 w 10659768"/>
              <a:gd name="connsiteY1821" fmla="*/ 3828114 h 7186794"/>
              <a:gd name="connsiteX1822" fmla="*/ 5781919 w 10659768"/>
              <a:gd name="connsiteY1822" fmla="*/ 3823894 h 7186794"/>
              <a:gd name="connsiteX1823" fmla="*/ 5609460 w 10659768"/>
              <a:gd name="connsiteY1823" fmla="*/ 3757358 h 7186794"/>
              <a:gd name="connsiteX1824" fmla="*/ 5607732 w 10659768"/>
              <a:gd name="connsiteY1824" fmla="*/ 3758645 h 7186794"/>
              <a:gd name="connsiteX1825" fmla="*/ 5602337 w 10659768"/>
              <a:gd name="connsiteY1825" fmla="*/ 3787286 h 7186794"/>
              <a:gd name="connsiteX1826" fmla="*/ 5602337 w 10659768"/>
              <a:gd name="connsiteY1826" fmla="*/ 3849278 h 7186794"/>
              <a:gd name="connsiteX1827" fmla="*/ 5608420 w 10659768"/>
              <a:gd name="connsiteY1827" fmla="*/ 3880269 h 7186794"/>
              <a:gd name="connsiteX1828" fmla="*/ 5608420 w 10659768"/>
              <a:gd name="connsiteY1828" fmla="*/ 3917914 h 7186794"/>
              <a:gd name="connsiteX1829" fmla="*/ 5639423 w 10659768"/>
              <a:gd name="connsiteY1829" fmla="*/ 3924001 h 7186794"/>
              <a:gd name="connsiteX1830" fmla="*/ 5664331 w 10659768"/>
              <a:gd name="connsiteY1830" fmla="*/ 3942261 h 7186794"/>
              <a:gd name="connsiteX1831" fmla="*/ 5675864 w 10659768"/>
              <a:gd name="connsiteY1831" fmla="*/ 3938418 h 7186794"/>
              <a:gd name="connsiteX1832" fmla="*/ 5679812 w 10659768"/>
              <a:gd name="connsiteY1832" fmla="*/ 3938023 h 7186794"/>
              <a:gd name="connsiteX1833" fmla="*/ 5681328 w 10659768"/>
              <a:gd name="connsiteY1833" fmla="*/ 3936598 h 7186794"/>
              <a:gd name="connsiteX1834" fmla="*/ 5682807 w 10659768"/>
              <a:gd name="connsiteY1834" fmla="*/ 3936105 h 7186794"/>
              <a:gd name="connsiteX1835" fmla="*/ 5682800 w 10659768"/>
              <a:gd name="connsiteY1835" fmla="*/ 3935213 h 7186794"/>
              <a:gd name="connsiteX1836" fmla="*/ 5681328 w 10659768"/>
              <a:gd name="connsiteY1836" fmla="*/ 3936598 h 7186794"/>
              <a:gd name="connsiteX1837" fmla="*/ 5675864 w 10659768"/>
              <a:gd name="connsiteY1837" fmla="*/ 3938418 h 7186794"/>
              <a:gd name="connsiteX1838" fmla="*/ 5666434 w 10659768"/>
              <a:gd name="connsiteY1838" fmla="*/ 3939362 h 7186794"/>
              <a:gd name="connsiteX1839" fmla="*/ 5641496 w 10659768"/>
              <a:gd name="connsiteY1839" fmla="*/ 3921104 h 7186794"/>
              <a:gd name="connsiteX1840" fmla="*/ 5610456 w 10659768"/>
              <a:gd name="connsiteY1840" fmla="*/ 3915013 h 7186794"/>
              <a:gd name="connsiteX1841" fmla="*/ 5610456 w 10659768"/>
              <a:gd name="connsiteY1841" fmla="*/ 3877379 h 7186794"/>
              <a:gd name="connsiteX1842" fmla="*/ 5604362 w 10659768"/>
              <a:gd name="connsiteY1842" fmla="*/ 3846372 h 7186794"/>
              <a:gd name="connsiteX1843" fmla="*/ 5604362 w 10659768"/>
              <a:gd name="connsiteY1843" fmla="*/ 3784390 h 7186794"/>
              <a:gd name="connsiteX1844" fmla="*/ 3695059 w 10659768"/>
              <a:gd name="connsiteY1844" fmla="*/ 3746259 h 7186794"/>
              <a:gd name="connsiteX1845" fmla="*/ 3686528 w 10659768"/>
              <a:gd name="connsiteY1845" fmla="*/ 3751266 h 7186794"/>
              <a:gd name="connsiteX1846" fmla="*/ 3680409 w 10659768"/>
              <a:gd name="connsiteY1846" fmla="*/ 3754427 h 7186794"/>
              <a:gd name="connsiteX1847" fmla="*/ 3681177 w 10659768"/>
              <a:gd name="connsiteY1847" fmla="*/ 3755222 h 7186794"/>
              <a:gd name="connsiteX1848" fmla="*/ 3688672 w 10659768"/>
              <a:gd name="connsiteY1848" fmla="*/ 3751353 h 7186794"/>
              <a:gd name="connsiteX1849" fmla="*/ 3696571 w 10659768"/>
              <a:gd name="connsiteY1849" fmla="*/ 3746715 h 7186794"/>
              <a:gd name="connsiteX1850" fmla="*/ 5985850 w 10659768"/>
              <a:gd name="connsiteY1850" fmla="*/ 3651536 h 7186794"/>
              <a:gd name="connsiteX1851" fmla="*/ 5984412 w 10659768"/>
              <a:gd name="connsiteY1851" fmla="*/ 3653293 h 7186794"/>
              <a:gd name="connsiteX1852" fmla="*/ 5975199 w 10659768"/>
              <a:gd name="connsiteY1852" fmla="*/ 3661692 h 7186794"/>
              <a:gd name="connsiteX1853" fmla="*/ 5959588 w 10659768"/>
              <a:gd name="connsiteY1853" fmla="*/ 3669662 h 7186794"/>
              <a:gd name="connsiteX1854" fmla="*/ 5933565 w 10659768"/>
              <a:gd name="connsiteY1854" fmla="*/ 3679218 h 7186794"/>
              <a:gd name="connsiteX1855" fmla="*/ 5833806 w 10659768"/>
              <a:gd name="connsiteY1855" fmla="*/ 3685309 h 7186794"/>
              <a:gd name="connsiteX1856" fmla="*/ 5832198 w 10659768"/>
              <a:gd name="connsiteY1856" fmla="*/ 3688634 h 7186794"/>
              <a:gd name="connsiteX1857" fmla="*/ 5849960 w 10659768"/>
              <a:gd name="connsiteY1857" fmla="*/ 3686049 h 7186794"/>
              <a:gd name="connsiteX1858" fmla="*/ 5931281 w 10659768"/>
              <a:gd name="connsiteY1858" fmla="*/ 3682627 h 7186794"/>
              <a:gd name="connsiteX1859" fmla="*/ 5968117 w 10659768"/>
              <a:gd name="connsiteY1859" fmla="*/ 3668149 h 7186794"/>
              <a:gd name="connsiteX1860" fmla="*/ 5975199 w 10659768"/>
              <a:gd name="connsiteY1860" fmla="*/ 3661692 h 7186794"/>
              <a:gd name="connsiteX1861" fmla="*/ 5979219 w 10659768"/>
              <a:gd name="connsiteY1861" fmla="*/ 3659640 h 7186794"/>
              <a:gd name="connsiteX1862" fmla="*/ 5984412 w 10659768"/>
              <a:gd name="connsiteY1862" fmla="*/ 3653293 h 7186794"/>
              <a:gd name="connsiteX1863" fmla="*/ 5985986 w 10659768"/>
              <a:gd name="connsiteY1863" fmla="*/ 3651858 h 7186794"/>
              <a:gd name="connsiteX1864" fmla="*/ 5365009 w 10659768"/>
              <a:gd name="connsiteY1864" fmla="*/ 3598940 h 7186794"/>
              <a:gd name="connsiteX1865" fmla="*/ 5360941 w 10659768"/>
              <a:gd name="connsiteY1865" fmla="*/ 3618895 h 7186794"/>
              <a:gd name="connsiteX1866" fmla="*/ 5255265 w 10659768"/>
              <a:gd name="connsiteY1866" fmla="*/ 3724147 h 7186794"/>
              <a:gd name="connsiteX1867" fmla="*/ 5168412 w 10659768"/>
              <a:gd name="connsiteY1867" fmla="*/ 3805036 h 7186794"/>
              <a:gd name="connsiteX1868" fmla="*/ 5156240 w 10659768"/>
              <a:gd name="connsiteY1868" fmla="*/ 3798942 h 7186794"/>
              <a:gd name="connsiteX1869" fmla="*/ 5125255 w 10659768"/>
              <a:gd name="connsiteY1869" fmla="*/ 3792283 h 7186794"/>
              <a:gd name="connsiteX1870" fmla="*/ 5121487 w 10659768"/>
              <a:gd name="connsiteY1870" fmla="*/ 3795056 h 7186794"/>
              <a:gd name="connsiteX1871" fmla="*/ 5117000 w 10659768"/>
              <a:gd name="connsiteY1871" fmla="*/ 3797110 h 7186794"/>
              <a:gd name="connsiteX1872" fmla="*/ 5109768 w 10659768"/>
              <a:gd name="connsiteY1872" fmla="*/ 3797141 h 7186794"/>
              <a:gd name="connsiteX1873" fmla="*/ 5094280 w 10659768"/>
              <a:gd name="connsiteY1873" fmla="*/ 3811130 h 7186794"/>
              <a:gd name="connsiteX1874" fmla="*/ 5094278 w 10659768"/>
              <a:gd name="connsiteY1874" fmla="*/ 3811980 h 7186794"/>
              <a:gd name="connsiteX1875" fmla="*/ 5100718 w 10659768"/>
              <a:gd name="connsiteY1875" fmla="*/ 3800533 h 7186794"/>
              <a:gd name="connsiteX1876" fmla="*/ 5114282 w 10659768"/>
              <a:gd name="connsiteY1876" fmla="*/ 3798354 h 7186794"/>
              <a:gd name="connsiteX1877" fmla="*/ 5117000 w 10659768"/>
              <a:gd name="connsiteY1877" fmla="*/ 3797110 h 7186794"/>
              <a:gd name="connsiteX1878" fmla="*/ 5118705 w 10659768"/>
              <a:gd name="connsiteY1878" fmla="*/ 3797102 h 7186794"/>
              <a:gd name="connsiteX1879" fmla="*/ 5121487 w 10659768"/>
              <a:gd name="connsiteY1879" fmla="*/ 3795056 h 7186794"/>
              <a:gd name="connsiteX1880" fmla="*/ 5125163 w 10659768"/>
              <a:gd name="connsiteY1880" fmla="*/ 3793372 h 7186794"/>
              <a:gd name="connsiteX1881" fmla="*/ 5156154 w 10659768"/>
              <a:gd name="connsiteY1881" fmla="*/ 3800016 h 7186794"/>
              <a:gd name="connsiteX1882" fmla="*/ 5168343 w 10659768"/>
              <a:gd name="connsiteY1882" fmla="*/ 3806103 h 7186794"/>
              <a:gd name="connsiteX1883" fmla="*/ 5255245 w 10659768"/>
              <a:gd name="connsiteY1883" fmla="*/ 3725293 h 7186794"/>
              <a:gd name="connsiteX1884" fmla="*/ 5360974 w 10659768"/>
              <a:gd name="connsiteY1884" fmla="*/ 3620136 h 7186794"/>
              <a:gd name="connsiteX1885" fmla="*/ 5365129 w 10659768"/>
              <a:gd name="connsiteY1885" fmla="*/ 3599791 h 7186794"/>
              <a:gd name="connsiteX1886" fmla="*/ 4471512 w 10659768"/>
              <a:gd name="connsiteY1886" fmla="*/ 3557843 h 7186794"/>
              <a:gd name="connsiteX1887" fmla="*/ 4470655 w 10659768"/>
              <a:gd name="connsiteY1887" fmla="*/ 3558091 h 7186794"/>
              <a:gd name="connsiteX1888" fmla="*/ 4456400 w 10659768"/>
              <a:gd name="connsiteY1888" fmla="*/ 3560455 h 7186794"/>
              <a:gd name="connsiteX1889" fmla="*/ 4455015 w 10659768"/>
              <a:gd name="connsiteY1889" fmla="*/ 3562622 h 7186794"/>
              <a:gd name="connsiteX1890" fmla="*/ 4450145 w 10659768"/>
              <a:gd name="connsiteY1890" fmla="*/ 3564033 h 7186794"/>
              <a:gd name="connsiteX1891" fmla="*/ 4442555 w 10659768"/>
              <a:gd name="connsiteY1891" fmla="*/ 3581199 h 7186794"/>
              <a:gd name="connsiteX1892" fmla="*/ 4417647 w 10659768"/>
              <a:gd name="connsiteY1892" fmla="*/ 3600031 h 7186794"/>
              <a:gd name="connsiteX1893" fmla="*/ 4417647 w 10659768"/>
              <a:gd name="connsiteY1893" fmla="*/ 3662050 h 7186794"/>
              <a:gd name="connsiteX1894" fmla="*/ 4424293 w 10659768"/>
              <a:gd name="connsiteY1894" fmla="*/ 3730157 h 7186794"/>
              <a:gd name="connsiteX1895" fmla="*/ 4411559 w 10659768"/>
              <a:gd name="connsiteY1895" fmla="*/ 3755077 h 7186794"/>
              <a:gd name="connsiteX1896" fmla="*/ 4374462 w 10659768"/>
              <a:gd name="connsiteY1896" fmla="*/ 3798816 h 7186794"/>
              <a:gd name="connsiteX1897" fmla="*/ 4324645 w 10659768"/>
              <a:gd name="connsiteY1897" fmla="*/ 3848105 h 7186794"/>
              <a:gd name="connsiteX1898" fmla="*/ 4312470 w 10659768"/>
              <a:gd name="connsiteY1898" fmla="*/ 3897946 h 7186794"/>
              <a:gd name="connsiteX1899" fmla="*/ 4306383 w 10659768"/>
              <a:gd name="connsiteY1899" fmla="*/ 3928955 h 7186794"/>
              <a:gd name="connsiteX1900" fmla="*/ 4281474 w 10659768"/>
              <a:gd name="connsiteY1900" fmla="*/ 3966053 h 7186794"/>
              <a:gd name="connsiteX1901" fmla="*/ 4293649 w 10659768"/>
              <a:gd name="connsiteY1901" fmla="*/ 4021983 h 7186794"/>
              <a:gd name="connsiteX1902" fmla="*/ 4312470 w 10659768"/>
              <a:gd name="connsiteY1902" fmla="*/ 4059080 h 7186794"/>
              <a:gd name="connsiteX1903" fmla="*/ 4281474 w 10659768"/>
              <a:gd name="connsiteY1903" fmla="*/ 4077913 h 7186794"/>
              <a:gd name="connsiteX1904" fmla="*/ 4256566 w 10659768"/>
              <a:gd name="connsiteY1904" fmla="*/ 4108922 h 7186794"/>
              <a:gd name="connsiteX1905" fmla="*/ 4243832 w 10659768"/>
              <a:gd name="connsiteY1905" fmla="*/ 4146019 h 7186794"/>
              <a:gd name="connsiteX1906" fmla="*/ 4237745 w 10659768"/>
              <a:gd name="connsiteY1906" fmla="*/ 4220767 h 7186794"/>
              <a:gd name="connsiteX1907" fmla="*/ 4169651 w 10659768"/>
              <a:gd name="connsiteY1907" fmla="*/ 4220767 h 7186794"/>
              <a:gd name="connsiteX1908" fmla="*/ 4113747 w 10659768"/>
              <a:gd name="connsiteY1908" fmla="*/ 4208038 h 7186794"/>
              <a:gd name="connsiteX1909" fmla="*/ 4088824 w 10659768"/>
              <a:gd name="connsiteY1909" fmla="*/ 4170940 h 7186794"/>
              <a:gd name="connsiteX1910" fmla="*/ 4083675 w 10659768"/>
              <a:gd name="connsiteY1910" fmla="*/ 4170272 h 7186794"/>
              <a:gd name="connsiteX1911" fmla="*/ 4077670 w 10659768"/>
              <a:gd name="connsiteY1911" fmla="*/ 4167761 h 7186794"/>
              <a:gd name="connsiteX1912" fmla="*/ 4075943 w 10659768"/>
              <a:gd name="connsiteY1912" fmla="*/ 4165604 h 7186794"/>
              <a:gd name="connsiteX1913" fmla="*/ 4075888 w 10659768"/>
              <a:gd name="connsiteY1913" fmla="*/ 4167016 h 7186794"/>
              <a:gd name="connsiteX1914" fmla="*/ 4077670 w 10659768"/>
              <a:gd name="connsiteY1914" fmla="*/ 4167761 h 7186794"/>
              <a:gd name="connsiteX1915" fmla="*/ 4079217 w 10659768"/>
              <a:gd name="connsiteY1915" fmla="*/ 4169693 h 7186794"/>
              <a:gd name="connsiteX1916" fmla="*/ 4083675 w 10659768"/>
              <a:gd name="connsiteY1916" fmla="*/ 4170272 h 7186794"/>
              <a:gd name="connsiteX1917" fmla="*/ 4088812 w 10659768"/>
              <a:gd name="connsiteY1917" fmla="*/ 4172420 h 7186794"/>
              <a:gd name="connsiteX1918" fmla="*/ 4113701 w 10659768"/>
              <a:gd name="connsiteY1918" fmla="*/ 4209564 h 7186794"/>
              <a:gd name="connsiteX1919" fmla="*/ 4169556 w 10659768"/>
              <a:gd name="connsiteY1919" fmla="*/ 4222313 h 7186794"/>
              <a:gd name="connsiteX1920" fmla="*/ 4237574 w 10659768"/>
              <a:gd name="connsiteY1920" fmla="*/ 4222313 h 7186794"/>
              <a:gd name="connsiteX1921" fmla="*/ 4237574 w 10659768"/>
              <a:gd name="connsiteY1921" fmla="*/ 4234503 h 7186794"/>
              <a:gd name="connsiteX1922" fmla="*/ 4219323 w 10659768"/>
              <a:gd name="connsiteY1922" fmla="*/ 4296594 h 7186794"/>
              <a:gd name="connsiteX1923" fmla="*/ 4200521 w 10659768"/>
              <a:gd name="connsiteY1923" fmla="*/ 4358677 h 7186794"/>
              <a:gd name="connsiteX1924" fmla="*/ 4243656 w 10659768"/>
              <a:gd name="connsiteY1924" fmla="*/ 4377521 h 7186794"/>
              <a:gd name="connsiteX1925" fmla="*/ 4287347 w 10659768"/>
              <a:gd name="connsiteY1925" fmla="*/ 4402467 h 7186794"/>
              <a:gd name="connsiteX1926" fmla="*/ 4281265 w 10659768"/>
              <a:gd name="connsiteY1926" fmla="*/ 4457905 h 7186794"/>
              <a:gd name="connsiteX1927" fmla="*/ 4330481 w 10659768"/>
              <a:gd name="connsiteY1927" fmla="*/ 4464559 h 7186794"/>
              <a:gd name="connsiteX1928" fmla="*/ 4368085 w 10659768"/>
              <a:gd name="connsiteY1928" fmla="*/ 4520547 h 7186794"/>
              <a:gd name="connsiteX1929" fmla="*/ 4368085 w 10659768"/>
              <a:gd name="connsiteY1929" fmla="*/ 4575977 h 7186794"/>
              <a:gd name="connsiteX1930" fmla="*/ 4411219 w 10659768"/>
              <a:gd name="connsiteY1930" fmla="*/ 4594820 h 7186794"/>
              <a:gd name="connsiteX1931" fmla="*/ 4399056 w 10659768"/>
              <a:gd name="connsiteY1931" fmla="*/ 4644713 h 7186794"/>
              <a:gd name="connsiteX1932" fmla="*/ 4395205 w 10659768"/>
              <a:gd name="connsiteY1932" fmla="*/ 4675920 h 7186794"/>
              <a:gd name="connsiteX1933" fmla="*/ 4392824 w 10659768"/>
              <a:gd name="connsiteY1933" fmla="*/ 4682734 h 7186794"/>
              <a:gd name="connsiteX1934" fmla="*/ 4391446 w 10659768"/>
              <a:gd name="connsiteY1934" fmla="*/ 4685914 h 7186794"/>
              <a:gd name="connsiteX1935" fmla="*/ 4391729 w 10659768"/>
              <a:gd name="connsiteY1935" fmla="*/ 4685867 h 7186794"/>
              <a:gd name="connsiteX1936" fmla="*/ 4392824 w 10659768"/>
              <a:gd name="connsiteY1936" fmla="*/ 4682734 h 7186794"/>
              <a:gd name="connsiteX1937" fmla="*/ 4394977 w 10659768"/>
              <a:gd name="connsiteY1937" fmla="*/ 4677764 h 7186794"/>
              <a:gd name="connsiteX1938" fmla="*/ 4395205 w 10659768"/>
              <a:gd name="connsiteY1938" fmla="*/ 4675920 h 7186794"/>
              <a:gd name="connsiteX1939" fmla="*/ 4397483 w 10659768"/>
              <a:gd name="connsiteY1939" fmla="*/ 4669400 h 7186794"/>
              <a:gd name="connsiteX1940" fmla="*/ 4399907 w 10659768"/>
              <a:gd name="connsiteY1940" fmla="*/ 4643414 h 7186794"/>
              <a:gd name="connsiteX1941" fmla="*/ 4412090 w 10659768"/>
              <a:gd name="connsiteY1941" fmla="*/ 4593573 h 7186794"/>
              <a:gd name="connsiteX1942" fmla="*/ 4368894 w 10659768"/>
              <a:gd name="connsiteY1942" fmla="*/ 4574732 h 7186794"/>
              <a:gd name="connsiteX1943" fmla="*/ 4368894 w 10659768"/>
              <a:gd name="connsiteY1943" fmla="*/ 4519350 h 7186794"/>
              <a:gd name="connsiteX1944" fmla="*/ 4331237 w 10659768"/>
              <a:gd name="connsiteY1944" fmla="*/ 4463410 h 7186794"/>
              <a:gd name="connsiteX1945" fmla="*/ 4281962 w 10659768"/>
              <a:gd name="connsiteY1945" fmla="*/ 4456766 h 7186794"/>
              <a:gd name="connsiteX1946" fmla="*/ 4288054 w 10659768"/>
              <a:gd name="connsiteY1946" fmla="*/ 4401372 h 7186794"/>
              <a:gd name="connsiteX1947" fmla="*/ 4244304 w 10659768"/>
              <a:gd name="connsiteY1947" fmla="*/ 4376445 h 7186794"/>
              <a:gd name="connsiteX1948" fmla="*/ 4201109 w 10659768"/>
              <a:gd name="connsiteY1948" fmla="*/ 4357617 h 7186794"/>
              <a:gd name="connsiteX1949" fmla="*/ 4219937 w 10659768"/>
              <a:gd name="connsiteY1949" fmla="*/ 4295591 h 7186794"/>
              <a:gd name="connsiteX1950" fmla="*/ 4238213 w 10659768"/>
              <a:gd name="connsiteY1950" fmla="*/ 4233553 h 7186794"/>
              <a:gd name="connsiteX1951" fmla="*/ 4238213 w 10659768"/>
              <a:gd name="connsiteY1951" fmla="*/ 4221368 h 7186794"/>
              <a:gd name="connsiteX1952" fmla="*/ 4269225 w 10659768"/>
              <a:gd name="connsiteY1952" fmla="*/ 4208626 h 7186794"/>
              <a:gd name="connsiteX1953" fmla="*/ 4269263 w 10659768"/>
              <a:gd name="connsiteY1953" fmla="*/ 4208446 h 7186794"/>
              <a:gd name="connsiteX1954" fmla="*/ 4256408 w 10659768"/>
              <a:gd name="connsiteY1954" fmla="*/ 4219471 h 7186794"/>
              <a:gd name="connsiteX1955" fmla="*/ 4238431 w 10659768"/>
              <a:gd name="connsiteY1955" fmla="*/ 4221063 h 7186794"/>
              <a:gd name="connsiteX1956" fmla="*/ 4244512 w 10659768"/>
              <a:gd name="connsiteY1956" fmla="*/ 4146282 h 7186794"/>
              <a:gd name="connsiteX1957" fmla="*/ 4257233 w 10659768"/>
              <a:gd name="connsiteY1957" fmla="*/ 4109167 h 7186794"/>
              <a:gd name="connsiteX1958" fmla="*/ 4282126 w 10659768"/>
              <a:gd name="connsiteY1958" fmla="*/ 4078146 h 7186794"/>
              <a:gd name="connsiteX1959" fmla="*/ 4313111 w 10659768"/>
              <a:gd name="connsiteY1959" fmla="*/ 4059299 h 7186794"/>
              <a:gd name="connsiteX1960" fmla="*/ 4294299 w 10659768"/>
              <a:gd name="connsiteY1960" fmla="*/ 4022184 h 7186794"/>
              <a:gd name="connsiteX1961" fmla="*/ 4282126 w 10659768"/>
              <a:gd name="connsiteY1961" fmla="*/ 3966235 h 7186794"/>
              <a:gd name="connsiteX1962" fmla="*/ 4307030 w 10659768"/>
              <a:gd name="connsiteY1962" fmla="*/ 3929120 h 7186794"/>
              <a:gd name="connsiteX1963" fmla="*/ 4313111 w 10659768"/>
              <a:gd name="connsiteY1963" fmla="*/ 3898099 h 7186794"/>
              <a:gd name="connsiteX1964" fmla="*/ 4325284 w 10659768"/>
              <a:gd name="connsiteY1964" fmla="*/ 3848245 h 7186794"/>
              <a:gd name="connsiteX1965" fmla="*/ 4375071 w 10659768"/>
              <a:gd name="connsiteY1965" fmla="*/ 3798942 h 7186794"/>
              <a:gd name="connsiteX1966" fmla="*/ 4412137 w 10659768"/>
              <a:gd name="connsiteY1966" fmla="*/ 3755168 h 7186794"/>
              <a:gd name="connsiteX1967" fmla="*/ 4424868 w 10659768"/>
              <a:gd name="connsiteY1967" fmla="*/ 3730241 h 7186794"/>
              <a:gd name="connsiteX1968" fmla="*/ 4418228 w 10659768"/>
              <a:gd name="connsiteY1968" fmla="*/ 3662104 h 7186794"/>
              <a:gd name="connsiteX1969" fmla="*/ 4418228 w 10659768"/>
              <a:gd name="connsiteY1969" fmla="*/ 3600062 h 7186794"/>
              <a:gd name="connsiteX1970" fmla="*/ 4443122 w 10659768"/>
              <a:gd name="connsiteY1970" fmla="*/ 3581229 h 7186794"/>
              <a:gd name="connsiteX1971" fmla="*/ 4455015 w 10659768"/>
              <a:gd name="connsiteY1971" fmla="*/ 3562622 h 7186794"/>
              <a:gd name="connsiteX1972" fmla="*/ 4470655 w 10659768"/>
              <a:gd name="connsiteY1972" fmla="*/ 3558091 h 7186794"/>
              <a:gd name="connsiteX1973" fmla="*/ 4471772 w 10659768"/>
              <a:gd name="connsiteY1973" fmla="*/ 3557906 h 7186794"/>
              <a:gd name="connsiteX1974" fmla="*/ 4865612 w 10659768"/>
              <a:gd name="connsiteY1974" fmla="*/ 3446890 h 7186794"/>
              <a:gd name="connsiteX1975" fmla="*/ 4865301 w 10659768"/>
              <a:gd name="connsiteY1975" fmla="*/ 3446907 h 7186794"/>
              <a:gd name="connsiteX1976" fmla="*/ 4858278 w 10659768"/>
              <a:gd name="connsiteY1976" fmla="*/ 3457715 h 7186794"/>
              <a:gd name="connsiteX1977" fmla="*/ 4852579 w 10659768"/>
              <a:gd name="connsiteY1977" fmla="*/ 3471932 h 7186794"/>
              <a:gd name="connsiteX1978" fmla="*/ 4845190 w 10659768"/>
              <a:gd name="connsiteY1978" fmla="*/ 3477896 h 7186794"/>
              <a:gd name="connsiteX1979" fmla="*/ 4845393 w 10659768"/>
              <a:gd name="connsiteY1979" fmla="*/ 3477982 h 7186794"/>
              <a:gd name="connsiteX1980" fmla="*/ 4858605 w 10659768"/>
              <a:gd name="connsiteY1980" fmla="*/ 3457682 h 7186794"/>
              <a:gd name="connsiteX1981" fmla="*/ 3561838 w 10659768"/>
              <a:gd name="connsiteY1981" fmla="*/ 3438897 h 7186794"/>
              <a:gd name="connsiteX1982" fmla="*/ 3536929 w 10659768"/>
              <a:gd name="connsiteY1982" fmla="*/ 3457715 h 7186794"/>
              <a:gd name="connsiteX1983" fmla="*/ 3505933 w 10659768"/>
              <a:gd name="connsiteY1983" fmla="*/ 3476547 h 7186794"/>
              <a:gd name="connsiteX1984" fmla="*/ 3489010 w 10659768"/>
              <a:gd name="connsiteY1984" fmla="*/ 3482990 h 7186794"/>
              <a:gd name="connsiteX1985" fmla="*/ 3489989 w 10659768"/>
              <a:gd name="connsiteY1985" fmla="*/ 3483506 h 7186794"/>
              <a:gd name="connsiteX1986" fmla="*/ 3507986 w 10659768"/>
              <a:gd name="connsiteY1986" fmla="*/ 3476660 h 7186794"/>
              <a:gd name="connsiteX1987" fmla="*/ 3539005 w 10659768"/>
              <a:gd name="connsiteY1987" fmla="*/ 3457833 h 7186794"/>
              <a:gd name="connsiteX1988" fmla="*/ 3551258 w 10659768"/>
              <a:gd name="connsiteY1988" fmla="*/ 3443851 h 7186794"/>
              <a:gd name="connsiteX1989" fmla="*/ 3562765 w 10659768"/>
              <a:gd name="connsiteY1989" fmla="*/ 3439451 h 7186794"/>
              <a:gd name="connsiteX1990" fmla="*/ 3091177 w 10659768"/>
              <a:gd name="connsiteY1990" fmla="*/ 3438596 h 7186794"/>
              <a:gd name="connsiteX1991" fmla="*/ 3115840 w 10659768"/>
              <a:gd name="connsiteY1991" fmla="*/ 3451178 h 7186794"/>
              <a:gd name="connsiteX1992" fmla="*/ 3121869 w 10659768"/>
              <a:gd name="connsiteY1992" fmla="*/ 3463213 h 7186794"/>
              <a:gd name="connsiteX1993" fmla="*/ 3140504 w 10659768"/>
              <a:gd name="connsiteY1993" fmla="*/ 3494395 h 7186794"/>
              <a:gd name="connsiteX1994" fmla="*/ 3127898 w 10659768"/>
              <a:gd name="connsiteY1994" fmla="*/ 3506430 h 7186794"/>
              <a:gd name="connsiteX1995" fmla="*/ 3103234 w 10659768"/>
              <a:gd name="connsiteY1995" fmla="*/ 3500413 h 7186794"/>
              <a:gd name="connsiteX1996" fmla="*/ 3091177 w 10659768"/>
              <a:gd name="connsiteY1996" fmla="*/ 3487831 h 7186794"/>
              <a:gd name="connsiteX1997" fmla="*/ 3066514 w 10659768"/>
              <a:gd name="connsiteY1997" fmla="*/ 3469778 h 7186794"/>
              <a:gd name="connsiteX1998" fmla="*/ 3079119 w 10659768"/>
              <a:gd name="connsiteY1998" fmla="*/ 3445161 h 7186794"/>
              <a:gd name="connsiteX1999" fmla="*/ 3091177 w 10659768"/>
              <a:gd name="connsiteY1999" fmla="*/ 3438596 h 7186794"/>
              <a:gd name="connsiteX2000" fmla="*/ 4699672 w 10659768"/>
              <a:gd name="connsiteY2000" fmla="*/ 3429027 h 7186794"/>
              <a:gd name="connsiteX2001" fmla="*/ 4699270 w 10659768"/>
              <a:gd name="connsiteY2001" fmla="*/ 3429060 h 7186794"/>
              <a:gd name="connsiteX2002" fmla="*/ 4684463 w 10659768"/>
              <a:gd name="connsiteY2002" fmla="*/ 3445538 h 7186794"/>
              <a:gd name="connsiteX2003" fmla="*/ 4684243 w 10659768"/>
              <a:gd name="connsiteY2003" fmla="*/ 3446066 h 7186794"/>
              <a:gd name="connsiteX2004" fmla="*/ 4669574 w 10659768"/>
              <a:gd name="connsiteY2004" fmla="*/ 3459051 h 7186794"/>
              <a:gd name="connsiteX2005" fmla="*/ 4669256 w 10659768"/>
              <a:gd name="connsiteY2005" fmla="*/ 3459148 h 7186794"/>
              <a:gd name="connsiteX2006" fmla="*/ 4669399 w 10659768"/>
              <a:gd name="connsiteY2006" fmla="*/ 3459206 h 7186794"/>
              <a:gd name="connsiteX2007" fmla="*/ 4669574 w 10659768"/>
              <a:gd name="connsiteY2007" fmla="*/ 3459051 h 7186794"/>
              <a:gd name="connsiteX2008" fmla="*/ 4680190 w 10659768"/>
              <a:gd name="connsiteY2008" fmla="*/ 3455812 h 7186794"/>
              <a:gd name="connsiteX2009" fmla="*/ 4684243 w 10659768"/>
              <a:gd name="connsiteY2009" fmla="*/ 3446066 h 7186794"/>
              <a:gd name="connsiteX2010" fmla="*/ 4684889 w 10659768"/>
              <a:gd name="connsiteY2010" fmla="*/ 3445495 h 7186794"/>
              <a:gd name="connsiteX2011" fmla="*/ 4583663 w 10659768"/>
              <a:gd name="connsiteY2011" fmla="*/ 3427862 h 7186794"/>
              <a:gd name="connsiteX2012" fmla="*/ 4579287 w 10659768"/>
              <a:gd name="connsiteY2012" fmla="*/ 3438897 h 7186794"/>
              <a:gd name="connsiteX2013" fmla="*/ 4548291 w 10659768"/>
              <a:gd name="connsiteY2013" fmla="*/ 3488724 h 7186794"/>
              <a:gd name="connsiteX2014" fmla="*/ 4517281 w 10659768"/>
              <a:gd name="connsiteY2014" fmla="*/ 3519733 h 7186794"/>
              <a:gd name="connsiteX2015" fmla="*/ 4505840 w 10659768"/>
              <a:gd name="connsiteY2015" fmla="*/ 3562179 h 7186794"/>
              <a:gd name="connsiteX2016" fmla="*/ 4492763 w 10659768"/>
              <a:gd name="connsiteY2016" fmla="*/ 3562912 h 7186794"/>
              <a:gd name="connsiteX2017" fmla="*/ 4492908 w 10659768"/>
              <a:gd name="connsiteY2017" fmla="*/ 3562947 h 7186794"/>
              <a:gd name="connsiteX2018" fmla="*/ 4517812 w 10659768"/>
              <a:gd name="connsiteY2018" fmla="*/ 3519738 h 7186794"/>
              <a:gd name="connsiteX2019" fmla="*/ 4548787 w 10659768"/>
              <a:gd name="connsiteY2019" fmla="*/ 3488717 h 7186794"/>
              <a:gd name="connsiteX2020" fmla="*/ 4579772 w 10659768"/>
              <a:gd name="connsiteY2020" fmla="*/ 3438849 h 7186794"/>
              <a:gd name="connsiteX2021" fmla="*/ 4584119 w 10659768"/>
              <a:gd name="connsiteY2021" fmla="*/ 3427879 h 7186794"/>
              <a:gd name="connsiteX2022" fmla="*/ 5504930 w 10659768"/>
              <a:gd name="connsiteY2022" fmla="*/ 3394380 h 7186794"/>
              <a:gd name="connsiteX2023" fmla="*/ 5504835 w 10659768"/>
              <a:gd name="connsiteY2023" fmla="*/ 3396508 h 7186794"/>
              <a:gd name="connsiteX2024" fmla="*/ 5502335 w 10659768"/>
              <a:gd name="connsiteY2024" fmla="*/ 3396197 h 7186794"/>
              <a:gd name="connsiteX2025" fmla="*/ 5492677 w 10659768"/>
              <a:gd name="connsiteY2025" fmla="*/ 3419599 h 7186794"/>
              <a:gd name="connsiteX2026" fmla="*/ 5478220 w 10659768"/>
              <a:gd name="connsiteY2026" fmla="*/ 3457682 h 7186794"/>
              <a:gd name="connsiteX2027" fmla="*/ 5409621 w 10659768"/>
              <a:gd name="connsiteY2027" fmla="*/ 3562947 h 7186794"/>
              <a:gd name="connsiteX2028" fmla="*/ 5360941 w 10659768"/>
              <a:gd name="connsiteY2028" fmla="*/ 3569041 h 7186794"/>
              <a:gd name="connsiteX2029" fmla="*/ 5361085 w 10659768"/>
              <a:gd name="connsiteY2029" fmla="*/ 3570065 h 7186794"/>
              <a:gd name="connsiteX2030" fmla="*/ 5366017 w 10659768"/>
              <a:gd name="connsiteY2030" fmla="*/ 3558860 h 7186794"/>
              <a:gd name="connsiteX2031" fmla="*/ 5409694 w 10659768"/>
              <a:gd name="connsiteY2031" fmla="*/ 3564230 h 7186794"/>
              <a:gd name="connsiteX2032" fmla="*/ 5478337 w 10659768"/>
              <a:gd name="connsiteY2032" fmla="*/ 3459062 h 7186794"/>
              <a:gd name="connsiteX2033" fmla="*/ 5502691 w 10659768"/>
              <a:gd name="connsiteY2033" fmla="*/ 3397080 h 7186794"/>
              <a:gd name="connsiteX2034" fmla="*/ 5546426 w 10659768"/>
              <a:gd name="connsiteY2034" fmla="*/ 3428071 h 7186794"/>
              <a:gd name="connsiteX2035" fmla="*/ 5577429 w 10659768"/>
              <a:gd name="connsiteY2035" fmla="*/ 3477890 h 7186794"/>
              <a:gd name="connsiteX2036" fmla="*/ 5577429 w 10659768"/>
              <a:gd name="connsiteY2036" fmla="*/ 3521054 h 7186794"/>
              <a:gd name="connsiteX2037" fmla="*/ 5596242 w 10659768"/>
              <a:gd name="connsiteY2037" fmla="*/ 3557587 h 7186794"/>
              <a:gd name="connsiteX2038" fmla="*/ 5602337 w 10659768"/>
              <a:gd name="connsiteY2038" fmla="*/ 3663300 h 7186794"/>
              <a:gd name="connsiteX2039" fmla="*/ 5621151 w 10659768"/>
              <a:gd name="connsiteY2039" fmla="*/ 3700389 h 7186794"/>
              <a:gd name="connsiteX2040" fmla="*/ 5645517 w 10659768"/>
              <a:gd name="connsiteY2040" fmla="*/ 3725293 h 7186794"/>
              <a:gd name="connsiteX2041" fmla="*/ 5649472 w 10659768"/>
              <a:gd name="connsiteY2041" fmla="*/ 3734984 h 7186794"/>
              <a:gd name="connsiteX2042" fmla="*/ 5652373 w 10659768"/>
              <a:gd name="connsiteY2042" fmla="*/ 3734088 h 7186794"/>
              <a:gd name="connsiteX2043" fmla="*/ 5647590 w 10659768"/>
              <a:gd name="connsiteY2043" fmla="*/ 3722392 h 7186794"/>
              <a:gd name="connsiteX2044" fmla="*/ 5623205 w 10659768"/>
              <a:gd name="connsiteY2044" fmla="*/ 3697492 h 7186794"/>
              <a:gd name="connsiteX2045" fmla="*/ 5604362 w 10659768"/>
              <a:gd name="connsiteY2045" fmla="*/ 3660394 h 7186794"/>
              <a:gd name="connsiteX2046" fmla="*/ 5598267 w 10659768"/>
              <a:gd name="connsiteY2046" fmla="*/ 3554687 h 7186794"/>
              <a:gd name="connsiteX2047" fmla="*/ 5579424 w 10659768"/>
              <a:gd name="connsiteY2047" fmla="*/ 3518155 h 7186794"/>
              <a:gd name="connsiteX2048" fmla="*/ 5579424 w 10659768"/>
              <a:gd name="connsiteY2048" fmla="*/ 3474981 h 7186794"/>
              <a:gd name="connsiteX2049" fmla="*/ 5548392 w 10659768"/>
              <a:gd name="connsiteY2049" fmla="*/ 3425166 h 7186794"/>
              <a:gd name="connsiteX2050" fmla="*/ 5517142 w 10659768"/>
              <a:gd name="connsiteY2050" fmla="*/ 3402603 h 7186794"/>
              <a:gd name="connsiteX2051" fmla="*/ 5490696 w 10659768"/>
              <a:gd name="connsiteY2051" fmla="*/ 3389812 h 7186794"/>
              <a:gd name="connsiteX2052" fmla="*/ 5496483 w 10659768"/>
              <a:gd name="connsiteY2052" fmla="*/ 3394878 h 7186794"/>
              <a:gd name="connsiteX2053" fmla="*/ 5497954 w 10659768"/>
              <a:gd name="connsiteY2053" fmla="*/ 3395063 h 7186794"/>
              <a:gd name="connsiteX2054" fmla="*/ 5492650 w 10659768"/>
              <a:gd name="connsiteY2054" fmla="*/ 3390426 h 7186794"/>
              <a:gd name="connsiteX2055" fmla="*/ 2227665 w 10659768"/>
              <a:gd name="connsiteY2055" fmla="*/ 3384867 h 7186794"/>
              <a:gd name="connsiteX2056" fmla="*/ 2233704 w 10659768"/>
              <a:gd name="connsiteY2056" fmla="*/ 3384867 h 7186794"/>
              <a:gd name="connsiteX2057" fmla="*/ 2252370 w 10659768"/>
              <a:gd name="connsiteY2057" fmla="*/ 3409229 h 7186794"/>
              <a:gd name="connsiteX2058" fmla="*/ 2258409 w 10659768"/>
              <a:gd name="connsiteY2058" fmla="*/ 3421964 h 7186794"/>
              <a:gd name="connsiteX2059" fmla="*/ 2271035 w 10659768"/>
              <a:gd name="connsiteY2059" fmla="*/ 3459062 h 7186794"/>
              <a:gd name="connsiteX2060" fmla="*/ 2301777 w 10659768"/>
              <a:gd name="connsiteY2060" fmla="*/ 3496712 h 7186794"/>
              <a:gd name="connsiteX2061" fmla="*/ 2295739 w 10659768"/>
              <a:gd name="connsiteY2061" fmla="*/ 3514985 h 7186794"/>
              <a:gd name="connsiteX2062" fmla="*/ 2277074 w 10659768"/>
              <a:gd name="connsiteY2062" fmla="*/ 3521075 h 7186794"/>
              <a:gd name="connsiteX2063" fmla="*/ 2240292 w 10659768"/>
              <a:gd name="connsiteY2063" fmla="*/ 3490068 h 7186794"/>
              <a:gd name="connsiteX2064" fmla="*/ 2227665 w 10659768"/>
              <a:gd name="connsiteY2064" fmla="*/ 3477887 h 7186794"/>
              <a:gd name="connsiteX2065" fmla="*/ 2209550 w 10659768"/>
              <a:gd name="connsiteY2065" fmla="*/ 3459062 h 7186794"/>
              <a:gd name="connsiteX2066" fmla="*/ 2221627 w 10659768"/>
              <a:gd name="connsiteY2066" fmla="*/ 3390958 h 7186794"/>
              <a:gd name="connsiteX2067" fmla="*/ 2227665 w 10659768"/>
              <a:gd name="connsiteY2067" fmla="*/ 3384867 h 7186794"/>
              <a:gd name="connsiteX2068" fmla="*/ 1627136 w 10659768"/>
              <a:gd name="connsiteY2068" fmla="*/ 3345792 h 7186794"/>
              <a:gd name="connsiteX2069" fmla="*/ 1664073 w 10659768"/>
              <a:gd name="connsiteY2069" fmla="*/ 3357732 h 7186794"/>
              <a:gd name="connsiteX2070" fmla="*/ 1670688 w 10659768"/>
              <a:gd name="connsiteY2070" fmla="*/ 3382153 h 7186794"/>
              <a:gd name="connsiteX2071" fmla="*/ 1651944 w 10659768"/>
              <a:gd name="connsiteY2071" fmla="*/ 3394092 h 7186794"/>
              <a:gd name="connsiteX2072" fmla="*/ 1633200 w 10659768"/>
              <a:gd name="connsiteY2072" fmla="*/ 3388123 h 7186794"/>
              <a:gd name="connsiteX2073" fmla="*/ 1621071 w 10659768"/>
              <a:gd name="connsiteY2073" fmla="*/ 3376183 h 7186794"/>
              <a:gd name="connsiteX2074" fmla="*/ 1608943 w 10659768"/>
              <a:gd name="connsiteY2074" fmla="*/ 3363701 h 7186794"/>
              <a:gd name="connsiteX2075" fmla="*/ 1615007 w 10659768"/>
              <a:gd name="connsiteY2075" fmla="*/ 3351762 h 7186794"/>
              <a:gd name="connsiteX2076" fmla="*/ 1627136 w 10659768"/>
              <a:gd name="connsiteY2076" fmla="*/ 3345792 h 7186794"/>
              <a:gd name="connsiteX2077" fmla="*/ 5964242 w 10659768"/>
              <a:gd name="connsiteY2077" fmla="*/ 3345167 h 7186794"/>
              <a:gd name="connsiteX2078" fmla="*/ 5957968 w 10659768"/>
              <a:gd name="connsiteY2078" fmla="*/ 3349701 h 7186794"/>
              <a:gd name="connsiteX2079" fmla="*/ 5951161 w 10659768"/>
              <a:gd name="connsiteY2079" fmla="*/ 3352326 h 7186794"/>
              <a:gd name="connsiteX2080" fmla="*/ 5930086 w 10659768"/>
              <a:gd name="connsiteY2080" fmla="*/ 3354948 h 7186794"/>
              <a:gd name="connsiteX2081" fmla="*/ 5908628 w 10659768"/>
              <a:gd name="connsiteY2081" fmla="*/ 3350985 h 7186794"/>
              <a:gd name="connsiteX2082" fmla="*/ 5898772 w 10659768"/>
              <a:gd name="connsiteY2082" fmla="*/ 3355259 h 7186794"/>
              <a:gd name="connsiteX2083" fmla="*/ 5898038 w 10659768"/>
              <a:gd name="connsiteY2083" fmla="*/ 3357750 h 7186794"/>
              <a:gd name="connsiteX2084" fmla="*/ 5906381 w 10659768"/>
              <a:gd name="connsiteY2084" fmla="*/ 3354123 h 7186794"/>
              <a:gd name="connsiteX2085" fmla="*/ 5936608 w 10659768"/>
              <a:gd name="connsiteY2085" fmla="*/ 3357938 h 7186794"/>
              <a:gd name="connsiteX2086" fmla="*/ 5951161 w 10659768"/>
              <a:gd name="connsiteY2086" fmla="*/ 3352326 h 7186794"/>
              <a:gd name="connsiteX2087" fmla="*/ 5954995 w 10659768"/>
              <a:gd name="connsiteY2087" fmla="*/ 3351849 h 7186794"/>
              <a:gd name="connsiteX2088" fmla="*/ 5957968 w 10659768"/>
              <a:gd name="connsiteY2088" fmla="*/ 3349701 h 7186794"/>
              <a:gd name="connsiteX2089" fmla="*/ 5962273 w 10659768"/>
              <a:gd name="connsiteY2089" fmla="*/ 3348040 h 7186794"/>
              <a:gd name="connsiteX2090" fmla="*/ 6010457 w 10659768"/>
              <a:gd name="connsiteY2090" fmla="*/ 3319051 h 7186794"/>
              <a:gd name="connsiteX2091" fmla="*/ 6004676 w 10659768"/>
              <a:gd name="connsiteY2091" fmla="*/ 3325420 h 7186794"/>
              <a:gd name="connsiteX2092" fmla="*/ 5995638 w 10659768"/>
              <a:gd name="connsiteY2092" fmla="*/ 3326085 h 7186794"/>
              <a:gd name="connsiteX2093" fmla="*/ 5977625 w 10659768"/>
              <a:gd name="connsiteY2093" fmla="*/ 3325948 h 7186794"/>
              <a:gd name="connsiteX2094" fmla="*/ 5975585 w 10659768"/>
              <a:gd name="connsiteY2094" fmla="*/ 3328917 h 7186794"/>
              <a:gd name="connsiteX2095" fmla="*/ 5983900 w 10659768"/>
              <a:gd name="connsiteY2095" fmla="*/ 3324978 h 7186794"/>
              <a:gd name="connsiteX2096" fmla="*/ 5993255 w 10659768"/>
              <a:gd name="connsiteY2096" fmla="*/ 3329200 h 7186794"/>
              <a:gd name="connsiteX2097" fmla="*/ 6010270 w 10659768"/>
              <a:gd name="connsiteY2097" fmla="*/ 3319721 h 7186794"/>
              <a:gd name="connsiteX2098" fmla="*/ 5360214 w 10659768"/>
              <a:gd name="connsiteY2098" fmla="*/ 3299154 h 7186794"/>
              <a:gd name="connsiteX2099" fmla="*/ 5359985 w 10659768"/>
              <a:gd name="connsiteY2099" fmla="*/ 3299208 h 7186794"/>
              <a:gd name="connsiteX2100" fmla="*/ 5366474 w 10659768"/>
              <a:gd name="connsiteY2100" fmla="*/ 3302577 h 7186794"/>
              <a:gd name="connsiteX2101" fmla="*/ 5378636 w 10659768"/>
              <a:gd name="connsiteY2101" fmla="*/ 3346337 h 7186794"/>
              <a:gd name="connsiteX2102" fmla="*/ 5409621 w 10659768"/>
              <a:gd name="connsiteY2102" fmla="*/ 3370713 h 7186794"/>
              <a:gd name="connsiteX2103" fmla="*/ 5421585 w 10659768"/>
              <a:gd name="connsiteY2103" fmla="*/ 3387192 h 7186794"/>
              <a:gd name="connsiteX2104" fmla="*/ 5423221 w 10659768"/>
              <a:gd name="connsiteY2104" fmla="*/ 3387342 h 7186794"/>
              <a:gd name="connsiteX2105" fmla="*/ 5411768 w 10659768"/>
              <a:gd name="connsiteY2105" fmla="*/ 3371592 h 7186794"/>
              <a:gd name="connsiteX2106" fmla="*/ 5380753 w 10659768"/>
              <a:gd name="connsiteY2106" fmla="*/ 3347230 h 7186794"/>
              <a:gd name="connsiteX2107" fmla="*/ 5368557 w 10659768"/>
              <a:gd name="connsiteY2107" fmla="*/ 3303481 h 7186794"/>
              <a:gd name="connsiteX2108" fmla="*/ 5360214 w 10659768"/>
              <a:gd name="connsiteY2108" fmla="*/ 3299154 h 7186794"/>
              <a:gd name="connsiteX2109" fmla="*/ 5300976 w 10659768"/>
              <a:gd name="connsiteY2109" fmla="*/ 3297381 h 7186794"/>
              <a:gd name="connsiteX2110" fmla="*/ 5298785 w 10659768"/>
              <a:gd name="connsiteY2110" fmla="*/ 3297544 h 7186794"/>
              <a:gd name="connsiteX2111" fmla="*/ 5298306 w 10659768"/>
              <a:gd name="connsiteY2111" fmla="*/ 3300274 h 7186794"/>
              <a:gd name="connsiteX2112" fmla="*/ 5300219 w 10659768"/>
              <a:gd name="connsiteY2112" fmla="*/ 3308814 h 7186794"/>
              <a:gd name="connsiteX2113" fmla="*/ 5300217 w 10659768"/>
              <a:gd name="connsiteY2113" fmla="*/ 3309016 h 7186794"/>
              <a:gd name="connsiteX2114" fmla="*/ 5300303 w 10659768"/>
              <a:gd name="connsiteY2114" fmla="*/ 3309186 h 7186794"/>
              <a:gd name="connsiteX2115" fmla="*/ 5301541 w 10659768"/>
              <a:gd name="connsiteY2115" fmla="*/ 3314712 h 7186794"/>
              <a:gd name="connsiteX2116" fmla="*/ 5303098 w 10659768"/>
              <a:gd name="connsiteY2116" fmla="*/ 3314720 h 7186794"/>
              <a:gd name="connsiteX2117" fmla="*/ 5300303 w 10659768"/>
              <a:gd name="connsiteY2117" fmla="*/ 3309186 h 7186794"/>
              <a:gd name="connsiteX2118" fmla="*/ 5300219 w 10659768"/>
              <a:gd name="connsiteY2118" fmla="*/ 3308814 h 7186794"/>
              <a:gd name="connsiteX2119" fmla="*/ 5300310 w 10659768"/>
              <a:gd name="connsiteY2119" fmla="*/ 3301173 h 7186794"/>
              <a:gd name="connsiteX2120" fmla="*/ 5300976 w 10659768"/>
              <a:gd name="connsiteY2120" fmla="*/ 3297381 h 7186794"/>
              <a:gd name="connsiteX2121" fmla="*/ 2084877 w 10659768"/>
              <a:gd name="connsiteY2121" fmla="*/ 3289623 h 7186794"/>
              <a:gd name="connsiteX2122" fmla="*/ 2103621 w 10659768"/>
              <a:gd name="connsiteY2122" fmla="*/ 3308438 h 7186794"/>
              <a:gd name="connsiteX2123" fmla="*/ 2109686 w 10659768"/>
              <a:gd name="connsiteY2123" fmla="*/ 3321167 h 7186794"/>
              <a:gd name="connsiteX2124" fmla="*/ 2116301 w 10659768"/>
              <a:gd name="connsiteY2124" fmla="*/ 3358245 h 7186794"/>
              <a:gd name="connsiteX2125" fmla="*/ 2109686 w 10659768"/>
              <a:gd name="connsiteY2125" fmla="*/ 3370420 h 7186794"/>
              <a:gd name="connsiteX2126" fmla="*/ 2091492 w 10659768"/>
              <a:gd name="connsiteY2126" fmla="*/ 3401410 h 7186794"/>
              <a:gd name="connsiteX2127" fmla="*/ 2084877 w 10659768"/>
              <a:gd name="connsiteY2127" fmla="*/ 3401410 h 7186794"/>
              <a:gd name="connsiteX2128" fmla="*/ 2066684 w 10659768"/>
              <a:gd name="connsiteY2128" fmla="*/ 3352158 h 7186794"/>
              <a:gd name="connsiteX2129" fmla="*/ 2066684 w 10659768"/>
              <a:gd name="connsiteY2129" fmla="*/ 3333342 h 7186794"/>
              <a:gd name="connsiteX2130" fmla="*/ 2066684 w 10659768"/>
              <a:gd name="connsiteY2130" fmla="*/ 3296264 h 7186794"/>
              <a:gd name="connsiteX2131" fmla="*/ 2084877 w 10659768"/>
              <a:gd name="connsiteY2131" fmla="*/ 3289623 h 7186794"/>
              <a:gd name="connsiteX2132" fmla="*/ 5490923 w 10659768"/>
              <a:gd name="connsiteY2132" fmla="*/ 3279528 h 7186794"/>
              <a:gd name="connsiteX2133" fmla="*/ 5490361 w 10659768"/>
              <a:gd name="connsiteY2133" fmla="*/ 3280913 h 7186794"/>
              <a:gd name="connsiteX2134" fmla="*/ 5504835 w 10659768"/>
              <a:gd name="connsiteY2134" fmla="*/ 3297381 h 7186794"/>
              <a:gd name="connsiteX2135" fmla="*/ 5514402 w 10659768"/>
              <a:gd name="connsiteY2135" fmla="*/ 3321548 h 7186794"/>
              <a:gd name="connsiteX2136" fmla="*/ 5514997 w 10659768"/>
              <a:gd name="connsiteY2136" fmla="*/ 3315986 h 7186794"/>
              <a:gd name="connsiteX2137" fmla="*/ 5504602 w 10659768"/>
              <a:gd name="connsiteY2137" fmla="*/ 3295094 h 7186794"/>
              <a:gd name="connsiteX2138" fmla="*/ 4704752 w 10659768"/>
              <a:gd name="connsiteY2138" fmla="*/ 3278541 h 7186794"/>
              <a:gd name="connsiteX2139" fmla="*/ 4719120 w 10659768"/>
              <a:gd name="connsiteY2139" fmla="*/ 3286297 h 7186794"/>
              <a:gd name="connsiteX2140" fmla="*/ 4746016 w 10659768"/>
              <a:gd name="connsiteY2140" fmla="*/ 3319802 h 7186794"/>
              <a:gd name="connsiteX2141" fmla="*/ 4747033 w 10659768"/>
              <a:gd name="connsiteY2141" fmla="*/ 3319892 h 7186794"/>
              <a:gd name="connsiteX2142" fmla="*/ 4733652 w 10659768"/>
              <a:gd name="connsiteY2142" fmla="*/ 3305008 h 7186794"/>
              <a:gd name="connsiteX2143" fmla="*/ 4704913 w 10659768"/>
              <a:gd name="connsiteY2143" fmla="*/ 3278565 h 7186794"/>
              <a:gd name="connsiteX2144" fmla="*/ 6086300 w 10659768"/>
              <a:gd name="connsiteY2144" fmla="*/ 3273019 h 7186794"/>
              <a:gd name="connsiteX2145" fmla="*/ 6084162 w 10659768"/>
              <a:gd name="connsiteY2145" fmla="*/ 3275508 h 7186794"/>
              <a:gd name="connsiteX2146" fmla="*/ 6077178 w 10659768"/>
              <a:gd name="connsiteY2146" fmla="*/ 3276365 h 7186794"/>
              <a:gd name="connsiteX2147" fmla="*/ 6072718 w 10659768"/>
              <a:gd name="connsiteY2147" fmla="*/ 3280038 h 7186794"/>
              <a:gd name="connsiteX2148" fmla="*/ 6072294 w 10659768"/>
              <a:gd name="connsiteY2148" fmla="*/ 3280106 h 7186794"/>
              <a:gd name="connsiteX2149" fmla="*/ 6071247 w 10659768"/>
              <a:gd name="connsiteY2149" fmla="*/ 3281250 h 7186794"/>
              <a:gd name="connsiteX2150" fmla="*/ 6069898 w 10659768"/>
              <a:gd name="connsiteY2150" fmla="*/ 3282361 h 7186794"/>
              <a:gd name="connsiteX2151" fmla="*/ 6038866 w 10659768"/>
              <a:gd name="connsiteY2151" fmla="*/ 3295094 h 7186794"/>
              <a:gd name="connsiteX2152" fmla="*/ 6025147 w 10659768"/>
              <a:gd name="connsiteY2152" fmla="*/ 3282430 h 7186794"/>
              <a:gd name="connsiteX2153" fmla="*/ 6022773 w 10659768"/>
              <a:gd name="connsiteY2153" fmla="*/ 3285557 h 7186794"/>
              <a:gd name="connsiteX2154" fmla="*/ 6036420 w 10659768"/>
              <a:gd name="connsiteY2154" fmla="*/ 3298176 h 7186794"/>
              <a:gd name="connsiteX2155" fmla="*/ 6067411 w 10659768"/>
              <a:gd name="connsiteY2155" fmla="*/ 3285437 h 7186794"/>
              <a:gd name="connsiteX2156" fmla="*/ 6071247 w 10659768"/>
              <a:gd name="connsiteY2156" fmla="*/ 3281250 h 7186794"/>
              <a:gd name="connsiteX2157" fmla="*/ 6072718 w 10659768"/>
              <a:gd name="connsiteY2157" fmla="*/ 3280038 h 7186794"/>
              <a:gd name="connsiteX2158" fmla="*/ 6077023 w 10659768"/>
              <a:gd name="connsiteY2158" fmla="*/ 3279345 h 7186794"/>
              <a:gd name="connsiteX2159" fmla="*/ 6086220 w 10659768"/>
              <a:gd name="connsiteY2159" fmla="*/ 3273253 h 7186794"/>
              <a:gd name="connsiteX2160" fmla="*/ 5214007 w 10659768"/>
              <a:gd name="connsiteY2160" fmla="*/ 3260285 h 7186794"/>
              <a:gd name="connsiteX2161" fmla="*/ 5213056 w 10659768"/>
              <a:gd name="connsiteY2161" fmla="*/ 3260533 h 7186794"/>
              <a:gd name="connsiteX2162" fmla="*/ 5225050 w 10659768"/>
              <a:gd name="connsiteY2162" fmla="*/ 3275433 h 7186794"/>
              <a:gd name="connsiteX2163" fmla="*/ 5224291 w 10659768"/>
              <a:gd name="connsiteY2163" fmla="*/ 3296483 h 7186794"/>
              <a:gd name="connsiteX2164" fmla="*/ 5228163 w 10659768"/>
              <a:gd name="connsiteY2164" fmla="*/ 3310956 h 7186794"/>
              <a:gd name="connsiteX2165" fmla="*/ 5229754 w 10659768"/>
              <a:gd name="connsiteY2165" fmla="*/ 3310676 h 7186794"/>
              <a:gd name="connsiteX2166" fmla="*/ 5226192 w 10659768"/>
              <a:gd name="connsiteY2166" fmla="*/ 3297381 h 7186794"/>
              <a:gd name="connsiteX2167" fmla="*/ 5214007 w 10659768"/>
              <a:gd name="connsiteY2167" fmla="*/ 3260285 h 7186794"/>
              <a:gd name="connsiteX2168" fmla="*/ 5489851 w 10659768"/>
              <a:gd name="connsiteY2168" fmla="*/ 3224537 h 7186794"/>
              <a:gd name="connsiteX2169" fmla="*/ 5490077 w 10659768"/>
              <a:gd name="connsiteY2169" fmla="*/ 3226798 h 7186794"/>
              <a:gd name="connsiteX2170" fmla="*/ 5498737 w 10659768"/>
              <a:gd name="connsiteY2170" fmla="*/ 3229270 h 7186794"/>
              <a:gd name="connsiteX2171" fmla="*/ 5508478 w 10659768"/>
              <a:gd name="connsiteY2171" fmla="*/ 3228661 h 7186794"/>
              <a:gd name="connsiteX2172" fmla="*/ 5510058 w 10659768"/>
              <a:gd name="connsiteY2172" fmla="*/ 3233588 h 7186794"/>
              <a:gd name="connsiteX2173" fmla="*/ 5510356 w 10659768"/>
              <a:gd name="connsiteY2173" fmla="*/ 3232958 h 7186794"/>
              <a:gd name="connsiteX2174" fmla="*/ 5498508 w 10659768"/>
              <a:gd name="connsiteY2174" fmla="*/ 3227005 h 7186794"/>
              <a:gd name="connsiteX2175" fmla="*/ 6095149 w 10659768"/>
              <a:gd name="connsiteY2175" fmla="*/ 3208157 h 7186794"/>
              <a:gd name="connsiteX2176" fmla="*/ 6076553 w 10659768"/>
              <a:gd name="connsiteY2176" fmla="*/ 3220363 h 7186794"/>
              <a:gd name="connsiteX2177" fmla="*/ 6067753 w 10659768"/>
              <a:gd name="connsiteY2177" fmla="*/ 3227491 h 7186794"/>
              <a:gd name="connsiteX2178" fmla="*/ 6068395 w 10659768"/>
              <a:gd name="connsiteY2178" fmla="*/ 3227995 h 7186794"/>
              <a:gd name="connsiteX2179" fmla="*/ 6074047 w 10659768"/>
              <a:gd name="connsiteY2179" fmla="*/ 3223407 h 7186794"/>
              <a:gd name="connsiteX2180" fmla="*/ 6093830 w 10659768"/>
              <a:gd name="connsiteY2180" fmla="*/ 3210385 h 7186794"/>
              <a:gd name="connsiteX2181" fmla="*/ 4829972 w 10659768"/>
              <a:gd name="connsiteY2181" fmla="*/ 3207622 h 7186794"/>
              <a:gd name="connsiteX2182" fmla="*/ 4829701 w 10659768"/>
              <a:gd name="connsiteY2182" fmla="*/ 3207872 h 7186794"/>
              <a:gd name="connsiteX2183" fmla="*/ 4837244 w 10659768"/>
              <a:gd name="connsiteY2183" fmla="*/ 3221341 h 7186794"/>
              <a:gd name="connsiteX2184" fmla="*/ 4852191 w 10659768"/>
              <a:gd name="connsiteY2184" fmla="*/ 3234562 h 7186794"/>
              <a:gd name="connsiteX2185" fmla="*/ 4883186 w 10659768"/>
              <a:gd name="connsiteY2185" fmla="*/ 3283851 h 7186794"/>
              <a:gd name="connsiteX2186" fmla="*/ 4883186 w 10659768"/>
              <a:gd name="connsiteY2186" fmla="*/ 3352510 h 7186794"/>
              <a:gd name="connsiteX2187" fmla="*/ 4914197 w 10659768"/>
              <a:gd name="connsiteY2187" fmla="*/ 3438897 h 7186794"/>
              <a:gd name="connsiteX2188" fmla="*/ 4900398 w 10659768"/>
              <a:gd name="connsiteY2188" fmla="*/ 3446229 h 7186794"/>
              <a:gd name="connsiteX2189" fmla="*/ 4900613 w 10659768"/>
              <a:gd name="connsiteY2189" fmla="*/ 3446232 h 7186794"/>
              <a:gd name="connsiteX2190" fmla="*/ 4914473 w 10659768"/>
              <a:gd name="connsiteY2190" fmla="*/ 3438849 h 7186794"/>
              <a:gd name="connsiteX2191" fmla="*/ 4883498 w 10659768"/>
              <a:gd name="connsiteY2191" fmla="*/ 3352431 h 7186794"/>
              <a:gd name="connsiteX2192" fmla="*/ 4883498 w 10659768"/>
              <a:gd name="connsiteY2192" fmla="*/ 3283743 h 7186794"/>
              <a:gd name="connsiteX2193" fmla="*/ 4852513 w 10659768"/>
              <a:gd name="connsiteY2193" fmla="*/ 3234441 h 7186794"/>
              <a:gd name="connsiteX2194" fmla="*/ 4837577 w 10659768"/>
              <a:gd name="connsiteY2194" fmla="*/ 3221215 h 7186794"/>
              <a:gd name="connsiteX2195" fmla="*/ 5118367 w 10659768"/>
              <a:gd name="connsiteY2195" fmla="*/ 3206914 h 7186794"/>
              <a:gd name="connsiteX2196" fmla="*/ 5131346 w 10659768"/>
              <a:gd name="connsiteY2196" fmla="*/ 3215607 h 7186794"/>
              <a:gd name="connsiteX2197" fmla="*/ 5175052 w 10659768"/>
              <a:gd name="connsiteY2197" fmla="*/ 3271556 h 7186794"/>
              <a:gd name="connsiteX2198" fmla="*/ 5175803 w 10659768"/>
              <a:gd name="connsiteY2198" fmla="*/ 3271199 h 7186794"/>
              <a:gd name="connsiteX2199" fmla="*/ 5170913 w 10659768"/>
              <a:gd name="connsiteY2199" fmla="*/ 3265518 h 7186794"/>
              <a:gd name="connsiteX2200" fmla="*/ 5133125 w 10659768"/>
              <a:gd name="connsiteY2200" fmla="*/ 3216535 h 7186794"/>
              <a:gd name="connsiteX2201" fmla="*/ 5119329 w 10659768"/>
              <a:gd name="connsiteY2201" fmla="*/ 3207310 h 7186794"/>
              <a:gd name="connsiteX2202" fmla="*/ 3275367 w 10659768"/>
              <a:gd name="connsiteY2202" fmla="*/ 3206443 h 7186794"/>
              <a:gd name="connsiteX2203" fmla="*/ 3275396 w 10659768"/>
              <a:gd name="connsiteY2203" fmla="*/ 3206452 h 7186794"/>
              <a:gd name="connsiteX2204" fmla="*/ 3288796 w 10659768"/>
              <a:gd name="connsiteY2204" fmla="*/ 3207368 h 7186794"/>
              <a:gd name="connsiteX2205" fmla="*/ 3288724 w 10659768"/>
              <a:gd name="connsiteY2205" fmla="*/ 3207358 h 7186794"/>
              <a:gd name="connsiteX2206" fmla="*/ 4579216 w 10659768"/>
              <a:gd name="connsiteY2206" fmla="*/ 3145271 h 7186794"/>
              <a:gd name="connsiteX2207" fmla="*/ 4585374 w 10659768"/>
              <a:gd name="connsiteY2207" fmla="*/ 3153711 h 7186794"/>
              <a:gd name="connsiteX2208" fmla="*/ 4622457 w 10659768"/>
              <a:gd name="connsiteY2208" fmla="*/ 3246739 h 7186794"/>
              <a:gd name="connsiteX2209" fmla="*/ 4662876 w 10659768"/>
              <a:gd name="connsiteY2209" fmla="*/ 3271589 h 7186794"/>
              <a:gd name="connsiteX2210" fmla="*/ 4663248 w 10659768"/>
              <a:gd name="connsiteY2210" fmla="*/ 3271646 h 7186794"/>
              <a:gd name="connsiteX2211" fmla="*/ 4624042 w 10659768"/>
              <a:gd name="connsiteY2211" fmla="*/ 3247550 h 7186794"/>
              <a:gd name="connsiteX2212" fmla="*/ 4586929 w 10659768"/>
              <a:gd name="connsiteY2212" fmla="*/ 3154506 h 7186794"/>
              <a:gd name="connsiteX2213" fmla="*/ 4580366 w 10659768"/>
              <a:gd name="connsiteY2213" fmla="*/ 3145512 h 7186794"/>
              <a:gd name="connsiteX2214" fmla="*/ 3246495 w 10659768"/>
              <a:gd name="connsiteY2214" fmla="*/ 3088563 h 7186794"/>
              <a:gd name="connsiteX2215" fmla="*/ 3233849 w 10659768"/>
              <a:gd name="connsiteY2215" fmla="*/ 3091503 h 7186794"/>
              <a:gd name="connsiteX2216" fmla="*/ 3234955 w 10659768"/>
              <a:gd name="connsiteY2216" fmla="*/ 3091846 h 7186794"/>
              <a:gd name="connsiteX2217" fmla="*/ 3248044 w 10659768"/>
              <a:gd name="connsiteY2217" fmla="*/ 3088806 h 7186794"/>
              <a:gd name="connsiteX2218" fmla="*/ 1967224 w 10659768"/>
              <a:gd name="connsiteY2218" fmla="*/ 3086921 h 7186794"/>
              <a:gd name="connsiteX2219" fmla="*/ 1985582 w 10659768"/>
              <a:gd name="connsiteY2219" fmla="*/ 3099223 h 7186794"/>
              <a:gd name="connsiteX2220" fmla="*/ 1985582 w 10659768"/>
              <a:gd name="connsiteY2220" fmla="*/ 3105374 h 7186794"/>
              <a:gd name="connsiteX2221" fmla="*/ 1998377 w 10659768"/>
              <a:gd name="connsiteY2221" fmla="*/ 3112084 h 7186794"/>
              <a:gd name="connsiteX2222" fmla="*/ 2035648 w 10659768"/>
              <a:gd name="connsiteY2222" fmla="*/ 3168004 h 7186794"/>
              <a:gd name="connsiteX2223" fmla="*/ 2029529 w 10659768"/>
              <a:gd name="connsiteY2223" fmla="*/ 3193168 h 7186794"/>
              <a:gd name="connsiteX2224" fmla="*/ 2016734 w 10659768"/>
              <a:gd name="connsiteY2224" fmla="*/ 3206029 h 7186794"/>
              <a:gd name="connsiteX2225" fmla="*/ 1992258 w 10659768"/>
              <a:gd name="connsiteY2225" fmla="*/ 3180865 h 7186794"/>
              <a:gd name="connsiteX2226" fmla="*/ 1960549 w 10659768"/>
              <a:gd name="connsiteY2226" fmla="*/ 3136689 h 7186794"/>
              <a:gd name="connsiteX2227" fmla="*/ 1954430 w 10659768"/>
              <a:gd name="connsiteY2227" fmla="*/ 3099223 h 7186794"/>
              <a:gd name="connsiteX2228" fmla="*/ 1967224 w 10659768"/>
              <a:gd name="connsiteY2228" fmla="*/ 3086921 h 7186794"/>
              <a:gd name="connsiteX2229" fmla="*/ 1452333 w 10659768"/>
              <a:gd name="connsiteY2229" fmla="*/ 3074710 h 7186794"/>
              <a:gd name="connsiteX2230" fmla="*/ 1458968 w 10659768"/>
              <a:gd name="connsiteY2230" fmla="*/ 3074710 h 7186794"/>
              <a:gd name="connsiteX2231" fmla="*/ 1458968 w 10659768"/>
              <a:gd name="connsiteY2231" fmla="*/ 3130005 h 7186794"/>
              <a:gd name="connsiteX2232" fmla="*/ 1452333 w 10659768"/>
              <a:gd name="connsiteY2232" fmla="*/ 3136087 h 7186794"/>
              <a:gd name="connsiteX2233" fmla="*/ 1452333 w 10659768"/>
              <a:gd name="connsiteY2233" fmla="*/ 3191934 h 7186794"/>
              <a:gd name="connsiteX2234" fmla="*/ 1458968 w 10659768"/>
              <a:gd name="connsiteY2234" fmla="*/ 3204652 h 7186794"/>
              <a:gd name="connsiteX2235" fmla="*/ 1477213 w 10659768"/>
              <a:gd name="connsiteY2235" fmla="*/ 3229533 h 7186794"/>
              <a:gd name="connsiteX2236" fmla="*/ 1489930 w 10659768"/>
              <a:gd name="connsiteY2236" fmla="*/ 3253864 h 7186794"/>
              <a:gd name="connsiteX2237" fmla="*/ 1489930 w 10659768"/>
              <a:gd name="connsiteY2237" fmla="*/ 3260500 h 7186794"/>
              <a:gd name="connsiteX2238" fmla="*/ 1526975 w 10659768"/>
              <a:gd name="connsiteY2238" fmla="*/ 3284830 h 7186794"/>
              <a:gd name="connsiteX2239" fmla="*/ 1539140 w 10659768"/>
              <a:gd name="connsiteY2239" fmla="*/ 3297548 h 7186794"/>
              <a:gd name="connsiteX2240" fmla="*/ 1576737 w 10659768"/>
              <a:gd name="connsiteY2240" fmla="*/ 3322429 h 7186794"/>
              <a:gd name="connsiteX2241" fmla="*/ 1588902 w 10659768"/>
              <a:gd name="connsiteY2241" fmla="*/ 3334593 h 7186794"/>
              <a:gd name="connsiteX2242" fmla="*/ 1601065 w 10659768"/>
              <a:gd name="connsiteY2242" fmla="*/ 3384359 h 7186794"/>
              <a:gd name="connsiteX2243" fmla="*/ 1588902 w 10659768"/>
              <a:gd name="connsiteY2243" fmla="*/ 3396526 h 7186794"/>
              <a:gd name="connsiteX2244" fmla="*/ 1576737 w 10659768"/>
              <a:gd name="connsiteY2244" fmla="*/ 3384359 h 7186794"/>
              <a:gd name="connsiteX2245" fmla="*/ 1514258 w 10659768"/>
              <a:gd name="connsiteY2245" fmla="*/ 3328511 h 7186794"/>
              <a:gd name="connsiteX2246" fmla="*/ 1477213 w 10659768"/>
              <a:gd name="connsiteY2246" fmla="*/ 3309712 h 7186794"/>
              <a:gd name="connsiteX2247" fmla="*/ 1471131 w 10659768"/>
              <a:gd name="connsiteY2247" fmla="*/ 3303630 h 7186794"/>
              <a:gd name="connsiteX2248" fmla="*/ 1434086 w 10659768"/>
              <a:gd name="connsiteY2248" fmla="*/ 3253864 h 7186794"/>
              <a:gd name="connsiteX2249" fmla="*/ 1409205 w 10659768"/>
              <a:gd name="connsiteY2249" fmla="*/ 3210734 h 7186794"/>
              <a:gd name="connsiteX2250" fmla="*/ 1384325 w 10659768"/>
              <a:gd name="connsiteY2250" fmla="*/ 3198570 h 7186794"/>
              <a:gd name="connsiteX2251" fmla="*/ 1397041 w 10659768"/>
              <a:gd name="connsiteY2251" fmla="*/ 3173686 h 7186794"/>
              <a:gd name="connsiteX2252" fmla="*/ 1415288 w 10659768"/>
              <a:gd name="connsiteY2252" fmla="*/ 3136087 h 7186794"/>
              <a:gd name="connsiteX2253" fmla="*/ 1452333 w 10659768"/>
              <a:gd name="connsiteY2253" fmla="*/ 3074710 h 7186794"/>
              <a:gd name="connsiteX2254" fmla="*/ 6328628 w 10659768"/>
              <a:gd name="connsiteY2254" fmla="*/ 3044646 h 7186794"/>
              <a:gd name="connsiteX2255" fmla="*/ 6319229 w 10659768"/>
              <a:gd name="connsiteY2255" fmla="*/ 3047810 h 7186794"/>
              <a:gd name="connsiteX2256" fmla="*/ 6305998 w 10659768"/>
              <a:gd name="connsiteY2256" fmla="*/ 3047117 h 7186794"/>
              <a:gd name="connsiteX2257" fmla="*/ 6175760 w 10659768"/>
              <a:gd name="connsiteY2257" fmla="*/ 3164456 h 7186794"/>
              <a:gd name="connsiteX2258" fmla="*/ 6138625 w 10659768"/>
              <a:gd name="connsiteY2258" fmla="*/ 3177189 h 7186794"/>
              <a:gd name="connsiteX2259" fmla="*/ 6124361 w 10659768"/>
              <a:gd name="connsiteY2259" fmla="*/ 3162324 h 7186794"/>
              <a:gd name="connsiteX2260" fmla="*/ 6122804 w 10659768"/>
              <a:gd name="connsiteY2260" fmla="*/ 3165308 h 7186794"/>
              <a:gd name="connsiteX2261" fmla="*/ 6126413 w 10659768"/>
              <a:gd name="connsiteY2261" fmla="*/ 3165300 h 7186794"/>
              <a:gd name="connsiteX2262" fmla="*/ 6136030 w 10659768"/>
              <a:gd name="connsiteY2262" fmla="*/ 3180199 h 7186794"/>
              <a:gd name="connsiteX2263" fmla="*/ 6173103 w 10659768"/>
              <a:gd name="connsiteY2263" fmla="*/ 3167442 h 7186794"/>
              <a:gd name="connsiteX2264" fmla="*/ 6303142 w 10659768"/>
              <a:gd name="connsiteY2264" fmla="*/ 3050004 h 7186794"/>
              <a:gd name="connsiteX2265" fmla="*/ 6326721 w 10659768"/>
              <a:gd name="connsiteY2265" fmla="*/ 3047203 h 7186794"/>
              <a:gd name="connsiteX2266" fmla="*/ 1968202 w 10659768"/>
              <a:gd name="connsiteY2266" fmla="*/ 3003887 h 7186794"/>
              <a:gd name="connsiteX2267" fmla="*/ 1992975 w 10659768"/>
              <a:gd name="connsiteY2267" fmla="*/ 3022992 h 7186794"/>
              <a:gd name="connsiteX2268" fmla="*/ 1999031 w 10659768"/>
              <a:gd name="connsiteY2268" fmla="*/ 3048279 h 7186794"/>
              <a:gd name="connsiteX2269" fmla="*/ 1974257 w 10659768"/>
              <a:gd name="connsiteY2269" fmla="*/ 3066822 h 7186794"/>
              <a:gd name="connsiteX2270" fmla="*/ 1968202 w 10659768"/>
              <a:gd name="connsiteY2270" fmla="*/ 3066822 h 7186794"/>
              <a:gd name="connsiteX2271" fmla="*/ 1955539 w 10659768"/>
              <a:gd name="connsiteY2271" fmla="*/ 3060641 h 7186794"/>
              <a:gd name="connsiteX2272" fmla="*/ 1949484 w 10659768"/>
              <a:gd name="connsiteY2272" fmla="*/ 3041536 h 7186794"/>
              <a:gd name="connsiteX2273" fmla="*/ 1949484 w 10659768"/>
              <a:gd name="connsiteY2273" fmla="*/ 3010068 h 7186794"/>
              <a:gd name="connsiteX2274" fmla="*/ 1968202 w 10659768"/>
              <a:gd name="connsiteY2274" fmla="*/ 3003887 h 7186794"/>
              <a:gd name="connsiteX2275" fmla="*/ 5533937 w 10659768"/>
              <a:gd name="connsiteY2275" fmla="*/ 2986642 h 7186794"/>
              <a:gd name="connsiteX2276" fmla="*/ 5533641 w 10659768"/>
              <a:gd name="connsiteY2276" fmla="*/ 2988507 h 7186794"/>
              <a:gd name="connsiteX2277" fmla="*/ 5554691 w 10659768"/>
              <a:gd name="connsiteY2277" fmla="*/ 2993350 h 7186794"/>
              <a:gd name="connsiteX2278" fmla="*/ 5585717 w 10659768"/>
              <a:gd name="connsiteY2278" fmla="*/ 3017712 h 7186794"/>
              <a:gd name="connsiteX2279" fmla="*/ 5610645 w 10659768"/>
              <a:gd name="connsiteY2279" fmla="*/ 3074213 h 7186794"/>
              <a:gd name="connsiteX2280" fmla="*/ 5641660 w 10659768"/>
              <a:gd name="connsiteY2280" fmla="*/ 3086394 h 7186794"/>
              <a:gd name="connsiteX2281" fmla="*/ 5678773 w 10659768"/>
              <a:gd name="connsiteY2281" fmla="*/ 3092476 h 7186794"/>
              <a:gd name="connsiteX2282" fmla="*/ 5703701 w 10659768"/>
              <a:gd name="connsiteY2282" fmla="*/ 3111310 h 7186794"/>
              <a:gd name="connsiteX2283" fmla="*/ 5708643 w 10659768"/>
              <a:gd name="connsiteY2283" fmla="*/ 3126251 h 7186794"/>
              <a:gd name="connsiteX2284" fmla="*/ 5709110 w 10659768"/>
              <a:gd name="connsiteY2284" fmla="*/ 3125852 h 7186794"/>
              <a:gd name="connsiteX2285" fmla="*/ 5703568 w 10659768"/>
              <a:gd name="connsiteY2285" fmla="*/ 3109115 h 7186794"/>
              <a:gd name="connsiteX2286" fmla="*/ 5678630 w 10659768"/>
              <a:gd name="connsiteY2286" fmla="*/ 3090291 h 7186794"/>
              <a:gd name="connsiteX2287" fmla="*/ 5641496 w 10659768"/>
              <a:gd name="connsiteY2287" fmla="*/ 3084200 h 7186794"/>
              <a:gd name="connsiteX2288" fmla="*/ 5610456 w 10659768"/>
              <a:gd name="connsiteY2288" fmla="*/ 3072033 h 7186794"/>
              <a:gd name="connsiteX2289" fmla="*/ 5585518 w 10659768"/>
              <a:gd name="connsiteY2289" fmla="*/ 3015575 h 7186794"/>
              <a:gd name="connsiteX2290" fmla="*/ 5554486 w 10659768"/>
              <a:gd name="connsiteY2290" fmla="*/ 2991210 h 7186794"/>
              <a:gd name="connsiteX2291" fmla="*/ 5540164 w 10659768"/>
              <a:gd name="connsiteY2291" fmla="*/ 2989982 h 7186794"/>
              <a:gd name="connsiteX2292" fmla="*/ 5494783 w 10659768"/>
              <a:gd name="connsiteY2292" fmla="*/ 2951590 h 7186794"/>
              <a:gd name="connsiteX2293" fmla="*/ 5495004 w 10659768"/>
              <a:gd name="connsiteY2293" fmla="*/ 2953689 h 7186794"/>
              <a:gd name="connsiteX2294" fmla="*/ 5511480 w 10659768"/>
              <a:gd name="connsiteY2294" fmla="*/ 2962335 h 7186794"/>
              <a:gd name="connsiteX2295" fmla="*/ 5530527 w 10659768"/>
              <a:gd name="connsiteY2295" fmla="*/ 2959296 h 7186794"/>
              <a:gd name="connsiteX2296" fmla="*/ 5535479 w 10659768"/>
              <a:gd name="connsiteY2296" fmla="*/ 2973427 h 7186794"/>
              <a:gd name="connsiteX2297" fmla="*/ 5535642 w 10659768"/>
              <a:gd name="connsiteY2297" fmla="*/ 2972401 h 7186794"/>
              <a:gd name="connsiteX2298" fmla="*/ 5511258 w 10659768"/>
              <a:gd name="connsiteY2298" fmla="*/ 2960219 h 7186794"/>
              <a:gd name="connsiteX2299" fmla="*/ 5500364 w 10659768"/>
              <a:gd name="connsiteY2299" fmla="*/ 2959657 h 7186794"/>
              <a:gd name="connsiteX2300" fmla="*/ 3296992 w 10659768"/>
              <a:gd name="connsiteY2300" fmla="*/ 2949000 h 7186794"/>
              <a:gd name="connsiteX2301" fmla="*/ 3295715 w 10659768"/>
              <a:gd name="connsiteY2301" fmla="*/ 2949076 h 7186794"/>
              <a:gd name="connsiteX2302" fmla="*/ 3301112 w 10659768"/>
              <a:gd name="connsiteY2302" fmla="*/ 2950923 h 7186794"/>
              <a:gd name="connsiteX2303" fmla="*/ 3350940 w 10659768"/>
              <a:gd name="connsiteY2303" fmla="*/ 2967656 h 7186794"/>
              <a:gd name="connsiteX2304" fmla="*/ 3400198 w 10659768"/>
              <a:gd name="connsiteY2304" fmla="*/ 2985936 h 7186794"/>
              <a:gd name="connsiteX2305" fmla="*/ 3400491 w 10659768"/>
              <a:gd name="connsiteY2305" fmla="*/ 2985776 h 7186794"/>
              <a:gd name="connsiteX2306" fmla="*/ 3395830 w 10659768"/>
              <a:gd name="connsiteY2306" fmla="*/ 2984223 h 7186794"/>
              <a:gd name="connsiteX2307" fmla="*/ 3352516 w 10659768"/>
              <a:gd name="connsiteY2307" fmla="*/ 2967955 h 7186794"/>
              <a:gd name="connsiteX2308" fmla="*/ 3296571 w 10659768"/>
              <a:gd name="connsiteY2308" fmla="*/ 2949140 h 7186794"/>
              <a:gd name="connsiteX2309" fmla="*/ 3302666 w 10659768"/>
              <a:gd name="connsiteY2309" fmla="*/ 2949140 h 7186794"/>
              <a:gd name="connsiteX2310" fmla="*/ 3302654 w 10659768"/>
              <a:gd name="connsiteY2310" fmla="*/ 2949000 h 7186794"/>
              <a:gd name="connsiteX2311" fmla="*/ 3302317 w 10659768"/>
              <a:gd name="connsiteY2311" fmla="*/ 2949000 h 7186794"/>
              <a:gd name="connsiteX2312" fmla="*/ 3296992 w 10659768"/>
              <a:gd name="connsiteY2312" fmla="*/ 2949000 h 7186794"/>
              <a:gd name="connsiteX2313" fmla="*/ 5467812 w 10659768"/>
              <a:gd name="connsiteY2313" fmla="*/ 2904715 h 7186794"/>
              <a:gd name="connsiteX2314" fmla="*/ 5467722 w 10659768"/>
              <a:gd name="connsiteY2314" fmla="*/ 2906404 h 7186794"/>
              <a:gd name="connsiteX2315" fmla="*/ 5475609 w 10659768"/>
              <a:gd name="connsiteY2315" fmla="*/ 2913610 h 7186794"/>
              <a:gd name="connsiteX2316" fmla="*/ 5487739 w 10659768"/>
              <a:gd name="connsiteY2316" fmla="*/ 2922193 h 7186794"/>
              <a:gd name="connsiteX2317" fmla="*/ 5489994 w 10659768"/>
              <a:gd name="connsiteY2317" fmla="*/ 2925586 h 7186794"/>
              <a:gd name="connsiteX2318" fmla="*/ 5492630 w 10659768"/>
              <a:gd name="connsiteY2318" fmla="*/ 2931277 h 7186794"/>
              <a:gd name="connsiteX2319" fmla="*/ 5492414 w 10659768"/>
              <a:gd name="connsiteY2319" fmla="*/ 2929228 h 7186794"/>
              <a:gd name="connsiteX2320" fmla="*/ 5489994 w 10659768"/>
              <a:gd name="connsiteY2320" fmla="*/ 2925586 h 7186794"/>
              <a:gd name="connsiteX2321" fmla="*/ 5488755 w 10659768"/>
              <a:gd name="connsiteY2321" fmla="*/ 2922912 h 7186794"/>
              <a:gd name="connsiteX2322" fmla="*/ 5487739 w 10659768"/>
              <a:gd name="connsiteY2322" fmla="*/ 2922193 h 7186794"/>
              <a:gd name="connsiteX2323" fmla="*/ 5484523 w 10659768"/>
              <a:gd name="connsiteY2323" fmla="*/ 2917355 h 7186794"/>
              <a:gd name="connsiteX2324" fmla="*/ 5471373 w 10659768"/>
              <a:gd name="connsiteY2324" fmla="*/ 2908984 h 7186794"/>
              <a:gd name="connsiteX2325" fmla="*/ 1949327 w 10659768"/>
              <a:gd name="connsiteY2325" fmla="*/ 2854914 h 7186794"/>
              <a:gd name="connsiteX2326" fmla="*/ 1961686 w 10659768"/>
              <a:gd name="connsiteY2326" fmla="*/ 2861095 h 7186794"/>
              <a:gd name="connsiteX2327" fmla="*/ 1974606 w 10659768"/>
              <a:gd name="connsiteY2327" fmla="*/ 2886382 h 7186794"/>
              <a:gd name="connsiteX2328" fmla="*/ 1949327 w 10659768"/>
              <a:gd name="connsiteY2328" fmla="*/ 2917849 h 7186794"/>
              <a:gd name="connsiteX2329" fmla="*/ 1943148 w 10659768"/>
              <a:gd name="connsiteY2329" fmla="*/ 2911668 h 7186794"/>
              <a:gd name="connsiteX2330" fmla="*/ 1930227 w 10659768"/>
              <a:gd name="connsiteY2330" fmla="*/ 2905487 h 7186794"/>
              <a:gd name="connsiteX2331" fmla="*/ 1917868 w 10659768"/>
              <a:gd name="connsiteY2331" fmla="*/ 2899306 h 7186794"/>
              <a:gd name="connsiteX2332" fmla="*/ 1924047 w 10659768"/>
              <a:gd name="connsiteY2332" fmla="*/ 2874019 h 7186794"/>
              <a:gd name="connsiteX2333" fmla="*/ 1930227 w 10659768"/>
              <a:gd name="connsiteY2333" fmla="*/ 2861095 h 7186794"/>
              <a:gd name="connsiteX2334" fmla="*/ 1949327 w 10659768"/>
              <a:gd name="connsiteY2334" fmla="*/ 2854914 h 7186794"/>
              <a:gd name="connsiteX2335" fmla="*/ 5452797 w 10659768"/>
              <a:gd name="connsiteY2335" fmla="*/ 2838110 h 7186794"/>
              <a:gd name="connsiteX2336" fmla="*/ 5452487 w 10659768"/>
              <a:gd name="connsiteY2336" fmla="*/ 2839535 h 7186794"/>
              <a:gd name="connsiteX2337" fmla="*/ 5467722 w 10659768"/>
              <a:gd name="connsiteY2337" fmla="*/ 2844375 h 7186794"/>
              <a:gd name="connsiteX2338" fmla="*/ 5481423 w 10659768"/>
              <a:gd name="connsiteY2338" fmla="*/ 2848564 h 7186794"/>
              <a:gd name="connsiteX2339" fmla="*/ 5482440 w 10659768"/>
              <a:gd name="connsiteY2339" fmla="*/ 2846890 h 7186794"/>
              <a:gd name="connsiteX2340" fmla="*/ 5467476 w 10659768"/>
              <a:gd name="connsiteY2340" fmla="*/ 2842330 h 7186794"/>
              <a:gd name="connsiteX2341" fmla="*/ 5456997 w 10659768"/>
              <a:gd name="connsiteY2341" fmla="*/ 2842808 h 7186794"/>
              <a:gd name="connsiteX2342" fmla="*/ 1856399 w 10659768"/>
              <a:gd name="connsiteY2342" fmla="*/ 2837817 h 7186794"/>
              <a:gd name="connsiteX2343" fmla="*/ 1875499 w 10659768"/>
              <a:gd name="connsiteY2343" fmla="*/ 2844425 h 7186794"/>
              <a:gd name="connsiteX2344" fmla="*/ 1894037 w 10659768"/>
              <a:gd name="connsiteY2344" fmla="*/ 2868656 h 7186794"/>
              <a:gd name="connsiteX2345" fmla="*/ 1887858 w 10659768"/>
              <a:gd name="connsiteY2345" fmla="*/ 2887380 h 7186794"/>
              <a:gd name="connsiteX2346" fmla="*/ 1875499 w 10659768"/>
              <a:gd name="connsiteY2346" fmla="*/ 2893437 h 7186794"/>
              <a:gd name="connsiteX2347" fmla="*/ 1837299 w 10659768"/>
              <a:gd name="connsiteY2347" fmla="*/ 2875265 h 7186794"/>
              <a:gd name="connsiteX2348" fmla="*/ 1837299 w 10659768"/>
              <a:gd name="connsiteY2348" fmla="*/ 2850483 h 7186794"/>
              <a:gd name="connsiteX2349" fmla="*/ 1856399 w 10659768"/>
              <a:gd name="connsiteY2349" fmla="*/ 2837817 h 7186794"/>
              <a:gd name="connsiteX2350" fmla="*/ 6106565 w 10659768"/>
              <a:gd name="connsiteY2350" fmla="*/ 2790961 h 7186794"/>
              <a:gd name="connsiteX2351" fmla="*/ 6103999 w 10659768"/>
              <a:gd name="connsiteY2351" fmla="*/ 2793392 h 7186794"/>
              <a:gd name="connsiteX2352" fmla="*/ 6104485 w 10659768"/>
              <a:gd name="connsiteY2352" fmla="*/ 2801293 h 7186794"/>
              <a:gd name="connsiteX2353" fmla="*/ 6104258 w 10659768"/>
              <a:gd name="connsiteY2353" fmla="*/ 2801697 h 7186794"/>
              <a:gd name="connsiteX2354" fmla="*/ 6105078 w 10659768"/>
              <a:gd name="connsiteY2354" fmla="*/ 2802061 h 7186794"/>
              <a:gd name="connsiteX2355" fmla="*/ 6107032 w 10659768"/>
              <a:gd name="connsiteY2355" fmla="*/ 2798590 h 7186794"/>
              <a:gd name="connsiteX2356" fmla="*/ 1844904 w 10659768"/>
              <a:gd name="connsiteY2356" fmla="*/ 2713267 h 7186794"/>
              <a:gd name="connsiteX2357" fmla="*/ 1869621 w 10659768"/>
              <a:gd name="connsiteY2357" fmla="*/ 2744246 h 7186794"/>
              <a:gd name="connsiteX2358" fmla="*/ 1838163 w 10659768"/>
              <a:gd name="connsiteY2358" fmla="*/ 2812842 h 7186794"/>
              <a:gd name="connsiteX2359" fmla="*/ 1831983 w 10659768"/>
              <a:gd name="connsiteY2359" fmla="*/ 2812842 h 7186794"/>
              <a:gd name="connsiteX2360" fmla="*/ 1812883 w 10659768"/>
              <a:gd name="connsiteY2360" fmla="*/ 2806757 h 7186794"/>
              <a:gd name="connsiteX2361" fmla="*/ 1812883 w 10659768"/>
              <a:gd name="connsiteY2361" fmla="*/ 2775778 h 7186794"/>
              <a:gd name="connsiteX2362" fmla="*/ 1819624 w 10659768"/>
              <a:gd name="connsiteY2362" fmla="*/ 2744246 h 7186794"/>
              <a:gd name="connsiteX2363" fmla="*/ 1825804 w 10659768"/>
              <a:gd name="connsiteY2363" fmla="*/ 2725990 h 7186794"/>
              <a:gd name="connsiteX2364" fmla="*/ 1844904 w 10659768"/>
              <a:gd name="connsiteY2364" fmla="*/ 2713267 h 7186794"/>
              <a:gd name="connsiteX2365" fmla="*/ 5357691 w 10659768"/>
              <a:gd name="connsiteY2365" fmla="*/ 2688604 h 7186794"/>
              <a:gd name="connsiteX2366" fmla="*/ 5356930 w 10659768"/>
              <a:gd name="connsiteY2366" fmla="*/ 2689318 h 7186794"/>
              <a:gd name="connsiteX2367" fmla="*/ 5455537 w 10659768"/>
              <a:gd name="connsiteY2367" fmla="*/ 2807278 h 7186794"/>
              <a:gd name="connsiteX2368" fmla="*/ 5460053 w 10659768"/>
              <a:gd name="connsiteY2368" fmla="*/ 2811790 h 7186794"/>
              <a:gd name="connsiteX2369" fmla="*/ 5459853 w 10659768"/>
              <a:gd name="connsiteY2369" fmla="*/ 2809800 h 7186794"/>
              <a:gd name="connsiteX2370" fmla="*/ 5455280 w 10659768"/>
              <a:gd name="connsiteY2370" fmla="*/ 2805232 h 7186794"/>
              <a:gd name="connsiteX2371" fmla="*/ 5389196 w 10659768"/>
              <a:gd name="connsiteY2371" fmla="*/ 2726255 h 7186794"/>
              <a:gd name="connsiteX2372" fmla="*/ 3985150 w 10659768"/>
              <a:gd name="connsiteY2372" fmla="*/ 2628807 h 7186794"/>
              <a:gd name="connsiteX2373" fmla="*/ 3984624 w 10659768"/>
              <a:gd name="connsiteY2373" fmla="*/ 2629203 h 7186794"/>
              <a:gd name="connsiteX2374" fmla="*/ 3990573 w 10659768"/>
              <a:gd name="connsiteY2374" fmla="*/ 2632444 h 7186794"/>
              <a:gd name="connsiteX2375" fmla="*/ 4008570 w 10659768"/>
              <a:gd name="connsiteY2375" fmla="*/ 2650924 h 7186794"/>
              <a:gd name="connsiteX2376" fmla="*/ 4010052 w 10659768"/>
              <a:gd name="connsiteY2376" fmla="*/ 2650813 h 7186794"/>
              <a:gd name="connsiteX2377" fmla="*/ 3992538 w 10659768"/>
              <a:gd name="connsiteY2377" fmla="*/ 2632833 h 7186794"/>
              <a:gd name="connsiteX2378" fmla="*/ 3985150 w 10659768"/>
              <a:gd name="connsiteY2378" fmla="*/ 2628807 h 7186794"/>
              <a:gd name="connsiteX2379" fmla="*/ 4078669 w 10659768"/>
              <a:gd name="connsiteY2379" fmla="*/ 2620313 h 7186794"/>
              <a:gd name="connsiteX2380" fmla="*/ 4078401 w 10659768"/>
              <a:gd name="connsiteY2380" fmla="*/ 2620436 h 7186794"/>
              <a:gd name="connsiteX2381" fmla="*/ 4097700 w 10659768"/>
              <a:gd name="connsiteY2381" fmla="*/ 2626178 h 7186794"/>
              <a:gd name="connsiteX2382" fmla="*/ 4138656 w 10659768"/>
              <a:gd name="connsiteY2382" fmla="*/ 2681933 h 7186794"/>
              <a:gd name="connsiteX2383" fmla="*/ 4156187 w 10659768"/>
              <a:gd name="connsiteY2383" fmla="*/ 2690526 h 7186794"/>
              <a:gd name="connsiteX2384" fmla="*/ 4157345 w 10659768"/>
              <a:gd name="connsiteY2384" fmla="*/ 2690449 h 7186794"/>
              <a:gd name="connsiteX2385" fmla="*/ 4140709 w 10659768"/>
              <a:gd name="connsiteY2385" fmla="*/ 2682307 h 7186794"/>
              <a:gd name="connsiteX2386" fmla="*/ 4078669 w 10659768"/>
              <a:gd name="connsiteY2386" fmla="*/ 2620313 h 7186794"/>
              <a:gd name="connsiteX2387" fmla="*/ 3823607 w 10659768"/>
              <a:gd name="connsiteY2387" fmla="*/ 2571150 h 7186794"/>
              <a:gd name="connsiteX2388" fmla="*/ 3827823 w 10659768"/>
              <a:gd name="connsiteY2388" fmla="*/ 2578037 h 7186794"/>
              <a:gd name="connsiteX2389" fmla="*/ 3834741 w 10659768"/>
              <a:gd name="connsiteY2389" fmla="*/ 2594994 h 7186794"/>
              <a:gd name="connsiteX2390" fmla="*/ 3890660 w 10659768"/>
              <a:gd name="connsiteY2390" fmla="*/ 2626556 h 7186794"/>
              <a:gd name="connsiteX2391" fmla="*/ 3904213 w 10659768"/>
              <a:gd name="connsiteY2391" fmla="*/ 2634140 h 7186794"/>
              <a:gd name="connsiteX2392" fmla="*/ 3917147 w 10659768"/>
              <a:gd name="connsiteY2392" fmla="*/ 2642131 h 7186794"/>
              <a:gd name="connsiteX2393" fmla="*/ 3934801 w 10659768"/>
              <a:gd name="connsiteY2393" fmla="*/ 2655772 h 7186794"/>
              <a:gd name="connsiteX2394" fmla="*/ 3964827 w 10659768"/>
              <a:gd name="connsiteY2394" fmla="*/ 2675845 h 7186794"/>
              <a:gd name="connsiteX2395" fmla="*/ 3965230 w 10659768"/>
              <a:gd name="connsiteY2395" fmla="*/ 2675476 h 7186794"/>
              <a:gd name="connsiteX2396" fmla="*/ 3954411 w 10659768"/>
              <a:gd name="connsiteY2396" fmla="*/ 2670239 h 7186794"/>
              <a:gd name="connsiteX2397" fmla="*/ 3926472 w 10659768"/>
              <a:gd name="connsiteY2397" fmla="*/ 2647892 h 7186794"/>
              <a:gd name="connsiteX2398" fmla="*/ 3917147 w 10659768"/>
              <a:gd name="connsiteY2398" fmla="*/ 2642131 h 7186794"/>
              <a:gd name="connsiteX2399" fmla="*/ 3913613 w 10659768"/>
              <a:gd name="connsiteY2399" fmla="*/ 2639400 h 7186794"/>
              <a:gd name="connsiteX2400" fmla="*/ 3904213 w 10659768"/>
              <a:gd name="connsiteY2400" fmla="*/ 2634140 h 7186794"/>
              <a:gd name="connsiteX2401" fmla="*/ 3892569 w 10659768"/>
              <a:gd name="connsiteY2401" fmla="*/ 2626946 h 7186794"/>
              <a:gd name="connsiteX2402" fmla="*/ 3836624 w 10659768"/>
              <a:gd name="connsiteY2402" fmla="*/ 2595396 h 7186794"/>
              <a:gd name="connsiteX2403" fmla="*/ 3825251 w 10659768"/>
              <a:gd name="connsiteY2403" fmla="*/ 2571183 h 7186794"/>
              <a:gd name="connsiteX2404" fmla="*/ 4474080 w 10659768"/>
              <a:gd name="connsiteY2404" fmla="*/ 2545984 h 7186794"/>
              <a:gd name="connsiteX2405" fmla="*/ 4475298 w 10659768"/>
              <a:gd name="connsiteY2405" fmla="*/ 2546593 h 7186794"/>
              <a:gd name="connsiteX2406" fmla="*/ 4585374 w 10659768"/>
              <a:gd name="connsiteY2406" fmla="*/ 2601635 h 7186794"/>
              <a:gd name="connsiteX2407" fmla="*/ 4635191 w 10659768"/>
              <a:gd name="connsiteY2407" fmla="*/ 2719031 h 7186794"/>
              <a:gd name="connsiteX2408" fmla="*/ 4604195 w 10659768"/>
              <a:gd name="connsiteY2408" fmla="*/ 2750592 h 7186794"/>
              <a:gd name="connsiteX2409" fmla="*/ 4597549 w 10659768"/>
              <a:gd name="connsiteY2409" fmla="*/ 2799881 h 7186794"/>
              <a:gd name="connsiteX2410" fmla="*/ 4591461 w 10659768"/>
              <a:gd name="connsiteY2410" fmla="*/ 2849708 h 7186794"/>
              <a:gd name="connsiteX2411" fmla="*/ 4610282 w 10659768"/>
              <a:gd name="connsiteY2411" fmla="*/ 2924470 h 7186794"/>
              <a:gd name="connsiteX2412" fmla="*/ 4585374 w 10659768"/>
              <a:gd name="connsiteY2412" fmla="*/ 2979848 h 7186794"/>
              <a:gd name="connsiteX2413" fmla="*/ 4566553 w 10659768"/>
              <a:gd name="connsiteY2413" fmla="*/ 3010857 h 7186794"/>
              <a:gd name="connsiteX2414" fmla="*/ 4573199 w 10659768"/>
              <a:gd name="connsiteY2414" fmla="*/ 3054595 h 7186794"/>
              <a:gd name="connsiteX2415" fmla="*/ 4560466 w 10659768"/>
              <a:gd name="connsiteY2415" fmla="*/ 3073428 h 7186794"/>
              <a:gd name="connsiteX2416" fmla="*/ 4554378 w 10659768"/>
              <a:gd name="connsiteY2416" fmla="*/ 3141534 h 7186794"/>
              <a:gd name="connsiteX2417" fmla="*/ 4555711 w 10659768"/>
              <a:gd name="connsiteY2417" fmla="*/ 3141647 h 7186794"/>
              <a:gd name="connsiteX2418" fmla="*/ 4552568 w 10659768"/>
              <a:gd name="connsiteY2418" fmla="*/ 3130589 h 7186794"/>
              <a:gd name="connsiteX2419" fmla="*/ 4562001 w 10659768"/>
              <a:gd name="connsiteY2419" fmla="*/ 3074213 h 7186794"/>
              <a:gd name="connsiteX2420" fmla="*/ 4574733 w 10659768"/>
              <a:gd name="connsiteY2420" fmla="*/ 3055379 h 7186794"/>
              <a:gd name="connsiteX2421" fmla="*/ 4568088 w 10659768"/>
              <a:gd name="connsiteY2421" fmla="*/ 3011630 h 7186794"/>
              <a:gd name="connsiteX2422" fmla="*/ 4586929 w 10659768"/>
              <a:gd name="connsiteY2422" fmla="*/ 2980615 h 7186794"/>
              <a:gd name="connsiteX2423" fmla="*/ 4611857 w 10659768"/>
              <a:gd name="connsiteY2423" fmla="*/ 2925238 h 7186794"/>
              <a:gd name="connsiteX2424" fmla="*/ 4593016 w 10659768"/>
              <a:gd name="connsiteY2424" fmla="*/ 2850474 h 7186794"/>
              <a:gd name="connsiteX2425" fmla="*/ 4599114 w 10659768"/>
              <a:gd name="connsiteY2425" fmla="*/ 2800626 h 7186794"/>
              <a:gd name="connsiteX2426" fmla="*/ 4605759 w 10659768"/>
              <a:gd name="connsiteY2426" fmla="*/ 2751347 h 7186794"/>
              <a:gd name="connsiteX2427" fmla="*/ 4636785 w 10659768"/>
              <a:gd name="connsiteY2427" fmla="*/ 2719780 h 7186794"/>
              <a:gd name="connsiteX2428" fmla="*/ 4586929 w 10659768"/>
              <a:gd name="connsiteY2428" fmla="*/ 2602372 h 7186794"/>
              <a:gd name="connsiteX2429" fmla="*/ 4475020 w 10659768"/>
              <a:gd name="connsiteY2429" fmla="*/ 2546442 h 7186794"/>
              <a:gd name="connsiteX2430" fmla="*/ 4474965 w 10659768"/>
              <a:gd name="connsiteY2430" fmla="*/ 2546052 h 7186794"/>
              <a:gd name="connsiteX2431" fmla="*/ 5517578 w 10659768"/>
              <a:gd name="connsiteY2431" fmla="*/ 2533708 h 7186794"/>
              <a:gd name="connsiteX2432" fmla="*/ 5517524 w 10659768"/>
              <a:gd name="connsiteY2432" fmla="*/ 2533761 h 7186794"/>
              <a:gd name="connsiteX2433" fmla="*/ 5518114 w 10659768"/>
              <a:gd name="connsiteY2433" fmla="*/ 2540455 h 7186794"/>
              <a:gd name="connsiteX2434" fmla="*/ 5518205 w 10659768"/>
              <a:gd name="connsiteY2434" fmla="*/ 2540838 h 7186794"/>
              <a:gd name="connsiteX2435" fmla="*/ 3718640 w 10659768"/>
              <a:gd name="connsiteY2435" fmla="*/ 2521220 h 7186794"/>
              <a:gd name="connsiteX2436" fmla="*/ 3718179 w 10659768"/>
              <a:gd name="connsiteY2436" fmla="*/ 2521236 h 7186794"/>
              <a:gd name="connsiteX2437" fmla="*/ 3735322 w 10659768"/>
              <a:gd name="connsiteY2437" fmla="*/ 2526794 h 7186794"/>
              <a:gd name="connsiteX2438" fmla="*/ 3778837 w 10659768"/>
              <a:gd name="connsiteY2438" fmla="*/ 2570626 h 7186794"/>
              <a:gd name="connsiteX2439" fmla="*/ 3786344 w 10659768"/>
              <a:gd name="connsiteY2439" fmla="*/ 2579196 h 7186794"/>
              <a:gd name="connsiteX2440" fmla="*/ 3787916 w 10659768"/>
              <a:gd name="connsiteY2440" fmla="*/ 2579278 h 7186794"/>
              <a:gd name="connsiteX2441" fmla="*/ 3780679 w 10659768"/>
              <a:gd name="connsiteY2441" fmla="*/ 2571033 h 7186794"/>
              <a:gd name="connsiteX2442" fmla="*/ 3718640 w 10659768"/>
              <a:gd name="connsiteY2442" fmla="*/ 2521220 h 7186794"/>
              <a:gd name="connsiteX2443" fmla="*/ 3671349 w 10659768"/>
              <a:gd name="connsiteY2443" fmla="*/ 2494919 h 7186794"/>
              <a:gd name="connsiteX2444" fmla="*/ 3670275 w 10659768"/>
              <a:gd name="connsiteY2444" fmla="*/ 2495101 h 7186794"/>
              <a:gd name="connsiteX2445" fmla="*/ 3685835 w 10659768"/>
              <a:gd name="connsiteY2445" fmla="*/ 2508607 h 7186794"/>
              <a:gd name="connsiteX2446" fmla="*/ 3694275 w 10659768"/>
              <a:gd name="connsiteY2446" fmla="*/ 2521558 h 7186794"/>
              <a:gd name="connsiteX2447" fmla="*/ 3695762 w 10659768"/>
              <a:gd name="connsiteY2447" fmla="*/ 2521508 h 7186794"/>
              <a:gd name="connsiteX2448" fmla="*/ 3687620 w 10659768"/>
              <a:gd name="connsiteY2448" fmla="*/ 2509038 h 7186794"/>
              <a:gd name="connsiteX2449" fmla="*/ 3671349 w 10659768"/>
              <a:gd name="connsiteY2449" fmla="*/ 2494919 h 7186794"/>
              <a:gd name="connsiteX2450" fmla="*/ 5900182 w 10659768"/>
              <a:gd name="connsiteY2450" fmla="*/ 2409735 h 7186794"/>
              <a:gd name="connsiteX2451" fmla="*/ 5890059 w 10659768"/>
              <a:gd name="connsiteY2451" fmla="*/ 2417995 h 7186794"/>
              <a:gd name="connsiteX2452" fmla="*/ 5888496 w 10659768"/>
              <a:gd name="connsiteY2452" fmla="*/ 2419842 h 7186794"/>
              <a:gd name="connsiteX2453" fmla="*/ 5900290 w 10659768"/>
              <a:gd name="connsiteY2453" fmla="*/ 2410203 h 7186794"/>
              <a:gd name="connsiteX2454" fmla="*/ 5535642 w 10659768"/>
              <a:gd name="connsiteY2454" fmla="*/ 2395642 h 7186794"/>
              <a:gd name="connsiteX2455" fmla="*/ 5511258 w 10659768"/>
              <a:gd name="connsiteY2455" fmla="*/ 2413914 h 7186794"/>
              <a:gd name="connsiteX2456" fmla="*/ 5486320 w 10659768"/>
              <a:gd name="connsiteY2456" fmla="*/ 2426648 h 7186794"/>
              <a:gd name="connsiteX2457" fmla="*/ 5482842 w 10659768"/>
              <a:gd name="connsiteY2457" fmla="*/ 2409552 h 7186794"/>
              <a:gd name="connsiteX2458" fmla="*/ 5482749 w 10659768"/>
              <a:gd name="connsiteY2458" fmla="*/ 2409724 h 7186794"/>
              <a:gd name="connsiteX2459" fmla="*/ 5486552 w 10659768"/>
              <a:gd name="connsiteY2459" fmla="*/ 2428482 h 7186794"/>
              <a:gd name="connsiteX2460" fmla="*/ 5511480 w 10659768"/>
              <a:gd name="connsiteY2460" fmla="*/ 2415748 h 7186794"/>
              <a:gd name="connsiteX2461" fmla="*/ 5535861 w 10659768"/>
              <a:gd name="connsiteY2461" fmla="*/ 2397468 h 7186794"/>
              <a:gd name="connsiteX2462" fmla="*/ 5565564 w 10659768"/>
              <a:gd name="connsiteY2462" fmla="*/ 2414493 h 7186794"/>
              <a:gd name="connsiteX2463" fmla="*/ 5585518 w 10659768"/>
              <a:gd name="connsiteY2463" fmla="*/ 2422305 h 7186794"/>
              <a:gd name="connsiteX2464" fmla="*/ 5585518 w 10659768"/>
              <a:gd name="connsiteY2464" fmla="*/ 2420557 h 7186794"/>
              <a:gd name="connsiteX2465" fmla="*/ 5535642 w 10659768"/>
              <a:gd name="connsiteY2465" fmla="*/ 2395642 h 7186794"/>
              <a:gd name="connsiteX2466" fmla="*/ 2791330 w 10659768"/>
              <a:gd name="connsiteY2466" fmla="*/ 2386592 h 7186794"/>
              <a:gd name="connsiteX2467" fmla="*/ 2792725 w 10659768"/>
              <a:gd name="connsiteY2467" fmla="*/ 2390138 h 7186794"/>
              <a:gd name="connsiteX2468" fmla="*/ 2793250 w 10659768"/>
              <a:gd name="connsiteY2468" fmla="*/ 2390138 h 7186794"/>
              <a:gd name="connsiteX2469" fmla="*/ 2792109 w 10659768"/>
              <a:gd name="connsiteY2469" fmla="*/ 2387239 h 7186794"/>
              <a:gd name="connsiteX2470" fmla="*/ 2733895 w 10659768"/>
              <a:gd name="connsiteY2470" fmla="*/ 2105104 h 7186794"/>
              <a:gd name="connsiteX2471" fmla="*/ 2736428 w 10659768"/>
              <a:gd name="connsiteY2471" fmla="*/ 2116480 h 7186794"/>
              <a:gd name="connsiteX2472" fmla="*/ 2736808 w 10659768"/>
              <a:gd name="connsiteY2472" fmla="*/ 2135449 h 7186794"/>
              <a:gd name="connsiteX2473" fmla="*/ 2767799 w 10659768"/>
              <a:gd name="connsiteY2473" fmla="*/ 2222374 h 7186794"/>
              <a:gd name="connsiteX2474" fmla="*/ 2755633 w 10659768"/>
              <a:gd name="connsiteY2474" fmla="*/ 2290490 h 7186794"/>
              <a:gd name="connsiteX2475" fmla="*/ 2755633 w 10659768"/>
              <a:gd name="connsiteY2475" fmla="*/ 2334217 h 7186794"/>
              <a:gd name="connsiteX2476" fmla="*/ 2780540 w 10659768"/>
              <a:gd name="connsiteY2476" fmla="*/ 2377414 h 7186794"/>
              <a:gd name="connsiteX2477" fmla="*/ 2781167 w 10659768"/>
              <a:gd name="connsiteY2477" fmla="*/ 2377935 h 7186794"/>
              <a:gd name="connsiteX2478" fmla="*/ 2766491 w 10659768"/>
              <a:gd name="connsiteY2478" fmla="*/ 2354515 h 7186794"/>
              <a:gd name="connsiteX2479" fmla="*/ 2756519 w 10659768"/>
              <a:gd name="connsiteY2479" fmla="*/ 2335198 h 7186794"/>
              <a:gd name="connsiteX2480" fmla="*/ 2756519 w 10659768"/>
              <a:gd name="connsiteY2480" fmla="*/ 2291466 h 7186794"/>
              <a:gd name="connsiteX2481" fmla="*/ 2768708 w 10659768"/>
              <a:gd name="connsiteY2481" fmla="*/ 2223371 h 7186794"/>
              <a:gd name="connsiteX2482" fmla="*/ 2737688 w 10659768"/>
              <a:gd name="connsiteY2482" fmla="*/ 2136461 h 7186794"/>
              <a:gd name="connsiteX2483" fmla="*/ 2734643 w 10659768"/>
              <a:gd name="connsiteY2483" fmla="*/ 2105534 h 7186794"/>
              <a:gd name="connsiteX2484" fmla="*/ 2684539 w 10659768"/>
              <a:gd name="connsiteY2484" fmla="*/ 2041603 h 7186794"/>
              <a:gd name="connsiteX2485" fmla="*/ 2687531 w 10659768"/>
              <a:gd name="connsiteY2485" fmla="*/ 2055163 h 7186794"/>
              <a:gd name="connsiteX2486" fmla="*/ 2688157 w 10659768"/>
              <a:gd name="connsiteY2486" fmla="*/ 2080562 h 7186794"/>
              <a:gd name="connsiteX2487" fmla="*/ 2689015 w 10659768"/>
              <a:gd name="connsiteY2487" fmla="*/ 2081379 h 7186794"/>
              <a:gd name="connsiteX2488" fmla="*/ 2688401 w 10659768"/>
              <a:gd name="connsiteY2488" fmla="*/ 2056203 h 7186794"/>
              <a:gd name="connsiteX2489" fmla="*/ 2685364 w 10659768"/>
              <a:gd name="connsiteY2489" fmla="*/ 2042454 h 7186794"/>
              <a:gd name="connsiteX2490" fmla="*/ 821029 w 10659768"/>
              <a:gd name="connsiteY2490" fmla="*/ 1868272 h 7186794"/>
              <a:gd name="connsiteX2491" fmla="*/ 1330130 w 10659768"/>
              <a:gd name="connsiteY2491" fmla="*/ 1911992 h 7186794"/>
              <a:gd name="connsiteX2492" fmla="*/ 1342874 w 10659768"/>
              <a:gd name="connsiteY2492" fmla="*/ 1980079 h 7186794"/>
              <a:gd name="connsiteX2493" fmla="*/ 1379993 w 10659768"/>
              <a:gd name="connsiteY2493" fmla="*/ 2073083 h 7186794"/>
              <a:gd name="connsiteX2494" fmla="*/ 1448129 w 10659768"/>
              <a:gd name="connsiteY2494" fmla="*/ 2104085 h 7186794"/>
              <a:gd name="connsiteX2495" fmla="*/ 1473061 w 10659768"/>
              <a:gd name="connsiteY2495" fmla="*/ 2135069 h 7186794"/>
              <a:gd name="connsiteX2496" fmla="*/ 1491906 w 10659768"/>
              <a:gd name="connsiteY2496" fmla="*/ 2215891 h 7186794"/>
              <a:gd name="connsiteX2497" fmla="*/ 1541197 w 10659768"/>
              <a:gd name="connsiteY2497" fmla="*/ 2277895 h 7186794"/>
              <a:gd name="connsiteX2498" fmla="*/ 1560043 w 10659768"/>
              <a:gd name="connsiteY2498" fmla="*/ 2327716 h 7186794"/>
              <a:gd name="connsiteX2499" fmla="*/ 1578872 w 10659768"/>
              <a:gd name="connsiteY2499" fmla="*/ 2364800 h 7186794"/>
              <a:gd name="connsiteX2500" fmla="*/ 1572786 w 10659768"/>
              <a:gd name="connsiteY2500" fmla="*/ 2414065 h 7186794"/>
              <a:gd name="connsiteX2501" fmla="*/ 1591060 w 10659768"/>
              <a:gd name="connsiteY2501" fmla="*/ 2457803 h 7186794"/>
              <a:gd name="connsiteX2502" fmla="*/ 1628179 w 10659768"/>
              <a:gd name="connsiteY2502" fmla="*/ 2501524 h 7186794"/>
              <a:gd name="connsiteX2503" fmla="*/ 1678042 w 10659768"/>
              <a:gd name="connsiteY2503" fmla="*/ 2501524 h 7186794"/>
              <a:gd name="connsiteX2504" fmla="*/ 1640923 w 10659768"/>
              <a:gd name="connsiteY2504" fmla="*/ 2469968 h 7186794"/>
              <a:gd name="connsiteX2505" fmla="*/ 1622077 w 10659768"/>
              <a:gd name="connsiteY2505" fmla="*/ 2438984 h 7186794"/>
              <a:gd name="connsiteX2506" fmla="*/ 1615991 w 10659768"/>
              <a:gd name="connsiteY2506" fmla="*/ 2401884 h 7186794"/>
              <a:gd name="connsiteX2507" fmla="*/ 1603248 w 10659768"/>
              <a:gd name="connsiteY2507" fmla="*/ 2376982 h 7186794"/>
              <a:gd name="connsiteX2508" fmla="*/ 1634265 w 10659768"/>
              <a:gd name="connsiteY2508" fmla="*/ 2376982 h 7186794"/>
              <a:gd name="connsiteX2509" fmla="*/ 1684128 w 10659768"/>
              <a:gd name="connsiteY2509" fmla="*/ 2426802 h 7186794"/>
              <a:gd name="connsiteX2510" fmla="*/ 1721247 w 10659768"/>
              <a:gd name="connsiteY2510" fmla="*/ 2488787 h 7186794"/>
              <a:gd name="connsiteX2511" fmla="*/ 1752264 w 10659768"/>
              <a:gd name="connsiteY2511" fmla="*/ 2562973 h 7186794"/>
              <a:gd name="connsiteX2512" fmla="*/ 1771110 w 10659768"/>
              <a:gd name="connsiteY2512" fmla="*/ 2643795 h 7186794"/>
              <a:gd name="connsiteX2513" fmla="*/ 1796041 w 10659768"/>
              <a:gd name="connsiteY2513" fmla="*/ 2680879 h 7186794"/>
              <a:gd name="connsiteX2514" fmla="*/ 1789383 w 10659768"/>
              <a:gd name="connsiteY2514" fmla="*/ 2705781 h 7186794"/>
              <a:gd name="connsiteX2515" fmla="*/ 1783298 w 10659768"/>
              <a:gd name="connsiteY2515" fmla="*/ 2780521 h 7186794"/>
              <a:gd name="connsiteX2516" fmla="*/ 1808229 w 10659768"/>
              <a:gd name="connsiteY2516" fmla="*/ 2860789 h 7186794"/>
              <a:gd name="connsiteX2517" fmla="*/ 1870264 w 10659768"/>
              <a:gd name="connsiteY2517" fmla="*/ 2929429 h 7186794"/>
              <a:gd name="connsiteX2518" fmla="*/ 1889109 w 10659768"/>
              <a:gd name="connsiteY2518" fmla="*/ 3015779 h 7186794"/>
              <a:gd name="connsiteX2519" fmla="*/ 1932314 w 10659768"/>
              <a:gd name="connsiteY2519" fmla="*/ 3109321 h 7186794"/>
              <a:gd name="connsiteX2520" fmla="*/ 1982177 w 10659768"/>
              <a:gd name="connsiteY2520" fmla="*/ 3214508 h 7186794"/>
              <a:gd name="connsiteX2521" fmla="*/ 1951144 w 10659768"/>
              <a:gd name="connsiteY2521" fmla="*/ 3270411 h 7186794"/>
              <a:gd name="connsiteX2522" fmla="*/ 1951144 w 10659768"/>
              <a:gd name="connsiteY2522" fmla="*/ 3307495 h 7186794"/>
              <a:gd name="connsiteX2523" fmla="*/ 1982177 w 10659768"/>
              <a:gd name="connsiteY2523" fmla="*/ 3363416 h 7186794"/>
              <a:gd name="connsiteX2524" fmla="*/ 2044212 w 10659768"/>
              <a:gd name="connsiteY2524" fmla="*/ 3444221 h 7186794"/>
              <a:gd name="connsiteX2525" fmla="*/ 2069143 w 10659768"/>
              <a:gd name="connsiteY2525" fmla="*/ 3494041 h 7186794"/>
              <a:gd name="connsiteX2526" fmla="*/ 2106263 w 10659768"/>
              <a:gd name="connsiteY2526" fmla="*/ 3512324 h 7186794"/>
              <a:gd name="connsiteX2527" fmla="*/ 2100177 w 10659768"/>
              <a:gd name="connsiteY2527" fmla="*/ 3481322 h 7186794"/>
              <a:gd name="connsiteX2528" fmla="*/ 2100177 w 10659768"/>
              <a:gd name="connsiteY2528" fmla="*/ 3456403 h 7186794"/>
              <a:gd name="connsiteX2529" fmla="*/ 2112364 w 10659768"/>
              <a:gd name="connsiteY2529" fmla="*/ 3431501 h 7186794"/>
              <a:gd name="connsiteX2530" fmla="*/ 2119006 w 10659768"/>
              <a:gd name="connsiteY2530" fmla="*/ 3406582 h 7186794"/>
              <a:gd name="connsiteX2531" fmla="*/ 2143938 w 10659768"/>
              <a:gd name="connsiteY2531" fmla="*/ 3419319 h 7186794"/>
              <a:gd name="connsiteX2532" fmla="*/ 2181057 w 10659768"/>
              <a:gd name="connsiteY2532" fmla="*/ 3475222 h 7186794"/>
              <a:gd name="connsiteX2533" fmla="*/ 2230364 w 10659768"/>
              <a:gd name="connsiteY2533" fmla="*/ 3530589 h 7186794"/>
              <a:gd name="connsiteX2534" fmla="*/ 2268023 w 10659768"/>
              <a:gd name="connsiteY2534" fmla="*/ 3573755 h 7186794"/>
              <a:gd name="connsiteX2535" fmla="*/ 2305142 w 10659768"/>
              <a:gd name="connsiteY2535" fmla="*/ 3623576 h 7186794"/>
              <a:gd name="connsiteX2536" fmla="*/ 2342261 w 10659768"/>
              <a:gd name="connsiteY2536" fmla="*/ 3685579 h 7186794"/>
              <a:gd name="connsiteX2537" fmla="*/ 2379380 w 10659768"/>
              <a:gd name="connsiteY2537" fmla="*/ 3728763 h 7186794"/>
              <a:gd name="connsiteX2538" fmla="*/ 2398210 w 10659768"/>
              <a:gd name="connsiteY2538" fmla="*/ 3821750 h 7186794"/>
              <a:gd name="connsiteX2539" fmla="*/ 2330074 w 10659768"/>
              <a:gd name="connsiteY2539" fmla="*/ 3902572 h 7186794"/>
              <a:gd name="connsiteX2540" fmla="*/ 2224262 w 10659768"/>
              <a:gd name="connsiteY2540" fmla="*/ 3983395 h 7186794"/>
              <a:gd name="connsiteX2541" fmla="*/ 2168313 w 10659768"/>
              <a:gd name="connsiteY2541" fmla="*/ 3983395 h 7186794"/>
              <a:gd name="connsiteX2542" fmla="*/ 2156125 w 10659768"/>
              <a:gd name="connsiteY2542" fmla="*/ 3946293 h 7186794"/>
              <a:gd name="connsiteX2543" fmla="*/ 2150024 w 10659768"/>
              <a:gd name="connsiteY2543" fmla="*/ 3896490 h 7186794"/>
              <a:gd name="connsiteX2544" fmla="*/ 2150024 w 10659768"/>
              <a:gd name="connsiteY2544" fmla="*/ 3846669 h 7186794"/>
              <a:gd name="connsiteX2545" fmla="*/ 2131194 w 10659768"/>
              <a:gd name="connsiteY2545" fmla="*/ 3784666 h 7186794"/>
              <a:gd name="connsiteX2546" fmla="*/ 2106263 w 10659768"/>
              <a:gd name="connsiteY2546" fmla="*/ 3722663 h 7186794"/>
              <a:gd name="connsiteX2547" fmla="*/ 2063057 w 10659768"/>
              <a:gd name="connsiteY2547" fmla="*/ 3666760 h 7186794"/>
              <a:gd name="connsiteX2548" fmla="*/ 1988263 w 10659768"/>
              <a:gd name="connsiteY2548" fmla="*/ 3635758 h 7186794"/>
              <a:gd name="connsiteX2549" fmla="*/ 1932314 w 10659768"/>
              <a:gd name="connsiteY2549" fmla="*/ 3573755 h 7186794"/>
              <a:gd name="connsiteX2550" fmla="*/ 1895195 w 10659768"/>
              <a:gd name="connsiteY2550" fmla="*/ 3536671 h 7186794"/>
              <a:gd name="connsiteX2551" fmla="*/ 1808229 w 10659768"/>
              <a:gd name="connsiteY2551" fmla="*/ 3450321 h 7186794"/>
              <a:gd name="connsiteX2552" fmla="*/ 1690230 w 10659768"/>
              <a:gd name="connsiteY2552" fmla="*/ 3376135 h 7186794"/>
              <a:gd name="connsiteX2553" fmla="*/ 1640923 w 10659768"/>
              <a:gd name="connsiteY2553" fmla="*/ 3307495 h 7186794"/>
              <a:gd name="connsiteX2554" fmla="*/ 1622077 w 10659768"/>
              <a:gd name="connsiteY2554" fmla="*/ 3301413 h 7186794"/>
              <a:gd name="connsiteX2555" fmla="*/ 1591060 w 10659768"/>
              <a:gd name="connsiteY2555" fmla="*/ 3288676 h 7186794"/>
              <a:gd name="connsiteX2556" fmla="*/ 1560043 w 10659768"/>
              <a:gd name="connsiteY2556" fmla="*/ 3258229 h 7186794"/>
              <a:gd name="connsiteX2557" fmla="*/ 1547855 w 10659768"/>
              <a:gd name="connsiteY2557" fmla="*/ 3214508 h 7186794"/>
              <a:gd name="connsiteX2558" fmla="*/ 1529009 w 10659768"/>
              <a:gd name="connsiteY2558" fmla="*/ 3214508 h 7186794"/>
              <a:gd name="connsiteX2559" fmla="*/ 1510180 w 10659768"/>
              <a:gd name="connsiteY2559" fmla="*/ 3183506 h 7186794"/>
              <a:gd name="connsiteX2560" fmla="*/ 1485248 w 10659768"/>
              <a:gd name="connsiteY2560" fmla="*/ 3196243 h 7186794"/>
              <a:gd name="connsiteX2561" fmla="*/ 1473061 w 10659768"/>
              <a:gd name="connsiteY2561" fmla="*/ 3146422 h 7186794"/>
              <a:gd name="connsiteX2562" fmla="*/ 1479163 w 10659768"/>
              <a:gd name="connsiteY2562" fmla="*/ 3090501 h 7186794"/>
              <a:gd name="connsiteX2563" fmla="*/ 1473061 w 10659768"/>
              <a:gd name="connsiteY2563" fmla="*/ 3028516 h 7186794"/>
              <a:gd name="connsiteX2564" fmla="*/ 1497992 w 10659768"/>
              <a:gd name="connsiteY2564" fmla="*/ 2954330 h 7186794"/>
              <a:gd name="connsiteX2565" fmla="*/ 1510180 w 10659768"/>
              <a:gd name="connsiteY2565" fmla="*/ 2885690 h 7186794"/>
              <a:gd name="connsiteX2566" fmla="*/ 1497992 w 10659768"/>
              <a:gd name="connsiteY2566" fmla="*/ 2798785 h 7186794"/>
              <a:gd name="connsiteX2567" fmla="*/ 1460873 w 10659768"/>
              <a:gd name="connsiteY2567" fmla="*/ 2724618 h 7186794"/>
              <a:gd name="connsiteX2568" fmla="*/ 1442043 w 10659768"/>
              <a:gd name="connsiteY2568" fmla="*/ 2693616 h 7186794"/>
              <a:gd name="connsiteX2569" fmla="*/ 1429856 w 10659768"/>
              <a:gd name="connsiteY2569" fmla="*/ 2668697 h 7186794"/>
              <a:gd name="connsiteX2570" fmla="*/ 1392181 w 10659768"/>
              <a:gd name="connsiteY2570" fmla="*/ 2593974 h 7186794"/>
              <a:gd name="connsiteX2571" fmla="*/ 1342874 w 10659768"/>
              <a:gd name="connsiteY2571" fmla="*/ 2593974 h 7186794"/>
              <a:gd name="connsiteX2572" fmla="*/ 1311856 w 10659768"/>
              <a:gd name="connsiteY2572" fmla="*/ 2593974 h 7186794"/>
              <a:gd name="connsiteX2573" fmla="*/ 1293027 w 10659768"/>
              <a:gd name="connsiteY2573" fmla="*/ 2556890 h 7186794"/>
              <a:gd name="connsiteX2574" fmla="*/ 1224874 w 10659768"/>
              <a:gd name="connsiteY2574" fmla="*/ 2488787 h 7186794"/>
              <a:gd name="connsiteX2575" fmla="*/ 1206045 w 10659768"/>
              <a:gd name="connsiteY2575" fmla="*/ 2445066 h 7186794"/>
              <a:gd name="connsiteX2576" fmla="*/ 1181113 w 10659768"/>
              <a:gd name="connsiteY2576" fmla="*/ 2432884 h 7186794"/>
              <a:gd name="connsiteX2577" fmla="*/ 1156738 w 10659768"/>
              <a:gd name="connsiteY2577" fmla="*/ 2426802 h 7186794"/>
              <a:gd name="connsiteX2578" fmla="*/ 1175027 w 10659768"/>
              <a:gd name="connsiteY2578" fmla="*/ 2389719 h 7186794"/>
              <a:gd name="connsiteX2579" fmla="*/ 1175027 w 10659768"/>
              <a:gd name="connsiteY2579" fmla="*/ 2364800 h 7186794"/>
              <a:gd name="connsiteX2580" fmla="*/ 1168926 w 10659768"/>
              <a:gd name="connsiteY2580" fmla="*/ 2314978 h 7186794"/>
              <a:gd name="connsiteX2581" fmla="*/ 1156738 w 10659768"/>
              <a:gd name="connsiteY2581" fmla="*/ 2339898 h 7186794"/>
              <a:gd name="connsiteX2582" fmla="*/ 1137908 w 10659768"/>
              <a:gd name="connsiteY2582" fmla="*/ 2364800 h 7186794"/>
              <a:gd name="connsiteX2583" fmla="*/ 1112977 w 10659768"/>
              <a:gd name="connsiteY2583" fmla="*/ 2383619 h 7186794"/>
              <a:gd name="connsiteX2584" fmla="*/ 1081959 w 10659768"/>
              <a:gd name="connsiteY2584" fmla="*/ 2364800 h 7186794"/>
              <a:gd name="connsiteX2585" fmla="*/ 1069216 w 10659768"/>
              <a:gd name="connsiteY2585" fmla="*/ 2352617 h 7186794"/>
              <a:gd name="connsiteX2586" fmla="*/ 1038738 w 10659768"/>
              <a:gd name="connsiteY2586" fmla="*/ 2370881 h 7186794"/>
              <a:gd name="connsiteX2587" fmla="*/ 1007721 w 10659768"/>
              <a:gd name="connsiteY2587" fmla="*/ 2395801 h 7186794"/>
              <a:gd name="connsiteX2588" fmla="*/ 976704 w 10659768"/>
              <a:gd name="connsiteY2588" fmla="*/ 2364800 h 7186794"/>
              <a:gd name="connsiteX2589" fmla="*/ 939029 w 10659768"/>
              <a:gd name="connsiteY2589" fmla="*/ 2321080 h 7186794"/>
              <a:gd name="connsiteX2590" fmla="*/ 932927 w 10659768"/>
              <a:gd name="connsiteY2590" fmla="*/ 2277895 h 7186794"/>
              <a:gd name="connsiteX2591" fmla="*/ 883080 w 10659768"/>
              <a:gd name="connsiteY2591" fmla="*/ 2277895 h 7186794"/>
              <a:gd name="connsiteX2592" fmla="*/ 858704 w 10659768"/>
              <a:gd name="connsiteY2592" fmla="*/ 2265158 h 7186794"/>
              <a:gd name="connsiteX2593" fmla="*/ 839859 w 10659768"/>
              <a:gd name="connsiteY2593" fmla="*/ 2246894 h 7186794"/>
              <a:gd name="connsiteX2594" fmla="*/ 827671 w 10659768"/>
              <a:gd name="connsiteY2594" fmla="*/ 2221992 h 7186794"/>
              <a:gd name="connsiteX2595" fmla="*/ 814927 w 10659768"/>
              <a:gd name="connsiteY2595" fmla="*/ 2221992 h 7186794"/>
              <a:gd name="connsiteX2596" fmla="*/ 783910 w 10659768"/>
              <a:gd name="connsiteY2596" fmla="*/ 2209808 h 7186794"/>
              <a:gd name="connsiteX2597" fmla="*/ 758979 w 10659768"/>
              <a:gd name="connsiteY2597" fmla="*/ 2190990 h 7186794"/>
              <a:gd name="connsiteX2598" fmla="*/ 715774 w 10659768"/>
              <a:gd name="connsiteY2598" fmla="*/ 2184890 h 7186794"/>
              <a:gd name="connsiteX2599" fmla="*/ 709672 w 10659768"/>
              <a:gd name="connsiteY2599" fmla="*/ 2110167 h 7186794"/>
              <a:gd name="connsiteX2600" fmla="*/ 647081 w 10659768"/>
              <a:gd name="connsiteY2600" fmla="*/ 2054818 h 7186794"/>
              <a:gd name="connsiteX2601" fmla="*/ 616048 w 10659768"/>
              <a:gd name="connsiteY2601" fmla="*/ 2004998 h 7186794"/>
              <a:gd name="connsiteX2602" fmla="*/ 597774 w 10659768"/>
              <a:gd name="connsiteY2602" fmla="*/ 1973996 h 7186794"/>
              <a:gd name="connsiteX2603" fmla="*/ 560655 w 10659768"/>
              <a:gd name="connsiteY2603" fmla="*/ 1967896 h 7186794"/>
              <a:gd name="connsiteX2604" fmla="*/ 522980 w 10659768"/>
              <a:gd name="connsiteY2604" fmla="*/ 1924175 h 7186794"/>
              <a:gd name="connsiteX2605" fmla="*/ 504706 w 10659768"/>
              <a:gd name="connsiteY2605" fmla="*/ 1899255 h 7186794"/>
              <a:gd name="connsiteX2606" fmla="*/ 554569 w 10659768"/>
              <a:gd name="connsiteY2606" fmla="*/ 1911992 h 7186794"/>
              <a:gd name="connsiteX2607" fmla="*/ 622706 w 10659768"/>
              <a:gd name="connsiteY2607" fmla="*/ 1924175 h 7186794"/>
              <a:gd name="connsiteX2608" fmla="*/ 696928 w 10659768"/>
              <a:gd name="connsiteY2608" fmla="*/ 1967896 h 7186794"/>
              <a:gd name="connsiteX2609" fmla="*/ 746791 w 10659768"/>
              <a:gd name="connsiteY2609" fmla="*/ 1949077 h 7186794"/>
              <a:gd name="connsiteX2610" fmla="*/ 771722 w 10659768"/>
              <a:gd name="connsiteY2610" fmla="*/ 1955177 h 7186794"/>
              <a:gd name="connsiteX2611" fmla="*/ 802740 w 10659768"/>
              <a:gd name="connsiteY2611" fmla="*/ 1973996 h 7186794"/>
              <a:gd name="connsiteX2612" fmla="*/ 833773 w 10659768"/>
              <a:gd name="connsiteY2612" fmla="*/ 2017163 h 7186794"/>
              <a:gd name="connsiteX2613" fmla="*/ 864790 w 10659768"/>
              <a:gd name="connsiteY2613" fmla="*/ 2004998 h 7186794"/>
              <a:gd name="connsiteX2614" fmla="*/ 895808 w 10659768"/>
              <a:gd name="connsiteY2614" fmla="*/ 1986179 h 7186794"/>
              <a:gd name="connsiteX2615" fmla="*/ 870892 w 10659768"/>
              <a:gd name="connsiteY2615" fmla="*/ 1980079 h 7186794"/>
              <a:gd name="connsiteX2616" fmla="*/ 852603 w 10659768"/>
              <a:gd name="connsiteY2616" fmla="*/ 1967896 h 7186794"/>
              <a:gd name="connsiteX2617" fmla="*/ 839859 w 10659768"/>
              <a:gd name="connsiteY2617" fmla="*/ 1955177 h 7186794"/>
              <a:gd name="connsiteX2618" fmla="*/ 821029 w 10659768"/>
              <a:gd name="connsiteY2618" fmla="*/ 1942995 h 7186794"/>
              <a:gd name="connsiteX2619" fmla="*/ 827671 w 10659768"/>
              <a:gd name="connsiteY2619" fmla="*/ 1905910 h 7186794"/>
              <a:gd name="connsiteX2620" fmla="*/ 783910 w 10659768"/>
              <a:gd name="connsiteY2620" fmla="*/ 1911992 h 7186794"/>
              <a:gd name="connsiteX2621" fmla="*/ 765080 w 10659768"/>
              <a:gd name="connsiteY2621" fmla="*/ 1880991 h 7186794"/>
              <a:gd name="connsiteX2622" fmla="*/ 796098 w 10659768"/>
              <a:gd name="connsiteY2622" fmla="*/ 1893174 h 7186794"/>
              <a:gd name="connsiteX2623" fmla="*/ 821029 w 10659768"/>
              <a:gd name="connsiteY2623" fmla="*/ 1868272 h 7186794"/>
              <a:gd name="connsiteX2624" fmla="*/ 341870 w 10659768"/>
              <a:gd name="connsiteY2624" fmla="*/ 1694875 h 7186794"/>
              <a:gd name="connsiteX2625" fmla="*/ 360784 w 10659768"/>
              <a:gd name="connsiteY2625" fmla="*/ 1707540 h 7186794"/>
              <a:gd name="connsiteX2626" fmla="*/ 373023 w 10659768"/>
              <a:gd name="connsiteY2626" fmla="*/ 1713599 h 7186794"/>
              <a:gd name="connsiteX2627" fmla="*/ 385817 w 10659768"/>
              <a:gd name="connsiteY2627" fmla="*/ 1707540 h 7186794"/>
              <a:gd name="connsiteX2628" fmla="*/ 404731 w 10659768"/>
              <a:gd name="connsiteY2628" fmla="*/ 1713599 h 7186794"/>
              <a:gd name="connsiteX2629" fmla="*/ 398056 w 10659768"/>
              <a:gd name="connsiteY2629" fmla="*/ 1738380 h 7186794"/>
              <a:gd name="connsiteX2630" fmla="*/ 373023 w 10659768"/>
              <a:gd name="connsiteY2630" fmla="*/ 1750495 h 7186794"/>
              <a:gd name="connsiteX2631" fmla="*/ 341870 w 10659768"/>
              <a:gd name="connsiteY2631" fmla="*/ 1744438 h 7186794"/>
              <a:gd name="connsiteX2632" fmla="*/ 323513 w 10659768"/>
              <a:gd name="connsiteY2632" fmla="*/ 1719656 h 7186794"/>
              <a:gd name="connsiteX2633" fmla="*/ 329632 w 10659768"/>
              <a:gd name="connsiteY2633" fmla="*/ 1701483 h 7186794"/>
              <a:gd name="connsiteX2634" fmla="*/ 341870 w 10659768"/>
              <a:gd name="connsiteY2634" fmla="*/ 1694875 h 7186794"/>
              <a:gd name="connsiteX2635" fmla="*/ 484989 w 10659768"/>
              <a:gd name="connsiteY2635" fmla="*/ 1677780 h 7186794"/>
              <a:gd name="connsiteX2636" fmla="*/ 503997 w 10659768"/>
              <a:gd name="connsiteY2636" fmla="*/ 1689976 h 7186794"/>
              <a:gd name="connsiteX2637" fmla="*/ 503997 w 10659768"/>
              <a:gd name="connsiteY2637" fmla="*/ 1696073 h 7186794"/>
              <a:gd name="connsiteX2638" fmla="*/ 516295 w 10659768"/>
              <a:gd name="connsiteY2638" fmla="*/ 1727117 h 7186794"/>
              <a:gd name="connsiteX2639" fmla="*/ 522444 w 10659768"/>
              <a:gd name="connsiteY2639" fmla="*/ 1783662 h 7186794"/>
              <a:gd name="connsiteX2640" fmla="*/ 516295 w 10659768"/>
              <a:gd name="connsiteY2640" fmla="*/ 1808055 h 7186794"/>
              <a:gd name="connsiteX2641" fmla="*/ 516295 w 10659768"/>
              <a:gd name="connsiteY2641" fmla="*/ 1826903 h 7186794"/>
              <a:gd name="connsiteX2642" fmla="*/ 510146 w 10659768"/>
              <a:gd name="connsiteY2642" fmla="*/ 1851849 h 7186794"/>
              <a:gd name="connsiteX2643" fmla="*/ 497288 w 10659768"/>
              <a:gd name="connsiteY2643" fmla="*/ 1857946 h 7186794"/>
              <a:gd name="connsiteX2644" fmla="*/ 484989 w 10659768"/>
              <a:gd name="connsiteY2644" fmla="*/ 1851849 h 7186794"/>
              <a:gd name="connsiteX2645" fmla="*/ 447534 w 10659768"/>
              <a:gd name="connsiteY2645" fmla="*/ 1826903 h 7186794"/>
              <a:gd name="connsiteX2646" fmla="*/ 428527 w 10659768"/>
              <a:gd name="connsiteY2646" fmla="*/ 1814707 h 7186794"/>
              <a:gd name="connsiteX2647" fmla="*/ 459833 w 10659768"/>
              <a:gd name="connsiteY2647" fmla="*/ 1777010 h 7186794"/>
              <a:gd name="connsiteX2648" fmla="*/ 459833 w 10659768"/>
              <a:gd name="connsiteY2648" fmla="*/ 1770912 h 7186794"/>
              <a:gd name="connsiteX2649" fmla="*/ 465982 w 10659768"/>
              <a:gd name="connsiteY2649" fmla="*/ 1727117 h 7186794"/>
              <a:gd name="connsiteX2650" fmla="*/ 465982 w 10659768"/>
              <a:gd name="connsiteY2650" fmla="*/ 1689976 h 7186794"/>
              <a:gd name="connsiteX2651" fmla="*/ 484989 w 10659768"/>
              <a:gd name="connsiteY2651" fmla="*/ 1677780 h 7186794"/>
              <a:gd name="connsiteX2652" fmla="*/ 2785303 w 10659768"/>
              <a:gd name="connsiteY2652" fmla="*/ 1671845 h 7186794"/>
              <a:gd name="connsiteX2653" fmla="*/ 2789778 w 10659768"/>
              <a:gd name="connsiteY2653" fmla="*/ 1681876 h 7186794"/>
              <a:gd name="connsiteX2654" fmla="*/ 2793011 w 10659768"/>
              <a:gd name="connsiteY2654" fmla="*/ 1689899 h 7186794"/>
              <a:gd name="connsiteX2655" fmla="*/ 2797564 w 10659768"/>
              <a:gd name="connsiteY2655" fmla="*/ 1703264 h 7186794"/>
              <a:gd name="connsiteX2656" fmla="*/ 2799140 w 10659768"/>
              <a:gd name="connsiteY2656" fmla="*/ 1705473 h 7186794"/>
              <a:gd name="connsiteX2657" fmla="*/ 2800047 w 10659768"/>
              <a:gd name="connsiteY2657" fmla="*/ 1707817 h 7186794"/>
              <a:gd name="connsiteX2658" fmla="*/ 2804866 w 10659768"/>
              <a:gd name="connsiteY2658" fmla="*/ 1713494 h 7186794"/>
              <a:gd name="connsiteX2659" fmla="*/ 2804891 w 10659768"/>
              <a:gd name="connsiteY2659" fmla="*/ 1713529 h 7186794"/>
              <a:gd name="connsiteX2660" fmla="*/ 2823716 w 10659768"/>
              <a:gd name="connsiteY2660" fmla="*/ 1874655 h 7186794"/>
              <a:gd name="connsiteX2661" fmla="*/ 2755633 w 10659768"/>
              <a:gd name="connsiteY2661" fmla="*/ 1881314 h 7186794"/>
              <a:gd name="connsiteX2662" fmla="*/ 2712457 w 10659768"/>
              <a:gd name="connsiteY2662" fmla="*/ 1899572 h 7186794"/>
              <a:gd name="connsiteX2663" fmla="*/ 2624993 w 10659768"/>
              <a:gd name="connsiteY2663" fmla="*/ 1899572 h 7186794"/>
              <a:gd name="connsiteX2664" fmla="*/ 2662624 w 10659768"/>
              <a:gd name="connsiteY2664" fmla="*/ 2017521 h 7186794"/>
              <a:gd name="connsiteX2665" fmla="*/ 2669090 w 10659768"/>
              <a:gd name="connsiteY2665" fmla="*/ 2027835 h 7186794"/>
              <a:gd name="connsiteX2666" fmla="*/ 2669475 w 10659768"/>
              <a:gd name="connsiteY2666" fmla="*/ 2028125 h 7186794"/>
              <a:gd name="connsiteX2667" fmla="*/ 2663476 w 10659768"/>
              <a:gd name="connsiteY2667" fmla="*/ 2018552 h 7186794"/>
              <a:gd name="connsiteX2668" fmla="*/ 2625799 w 10659768"/>
              <a:gd name="connsiteY2668" fmla="*/ 1900644 h 7186794"/>
              <a:gd name="connsiteX2669" fmla="*/ 2713326 w 10659768"/>
              <a:gd name="connsiteY2669" fmla="*/ 1900644 h 7186794"/>
              <a:gd name="connsiteX2670" fmla="*/ 2756519 w 10659768"/>
              <a:gd name="connsiteY2670" fmla="*/ 1882362 h 7186794"/>
              <a:gd name="connsiteX2671" fmla="*/ 2824652 w 10659768"/>
              <a:gd name="connsiteY2671" fmla="*/ 1875728 h 7186794"/>
              <a:gd name="connsiteX2672" fmla="*/ 2805822 w 10659768"/>
              <a:gd name="connsiteY2672" fmla="*/ 1714620 h 7186794"/>
              <a:gd name="connsiteX2673" fmla="*/ 2804866 w 10659768"/>
              <a:gd name="connsiteY2673" fmla="*/ 1713494 h 7186794"/>
              <a:gd name="connsiteX2674" fmla="*/ 2799140 w 10659768"/>
              <a:gd name="connsiteY2674" fmla="*/ 1705473 h 7186794"/>
              <a:gd name="connsiteX2675" fmla="*/ 2795616 w 10659768"/>
              <a:gd name="connsiteY2675" fmla="*/ 1696362 h 7186794"/>
              <a:gd name="connsiteX2676" fmla="*/ 2793011 w 10659768"/>
              <a:gd name="connsiteY2676" fmla="*/ 1689899 h 7186794"/>
              <a:gd name="connsiteX2677" fmla="*/ 2791893 w 10659768"/>
              <a:gd name="connsiteY2677" fmla="*/ 1686615 h 7186794"/>
              <a:gd name="connsiteX2678" fmla="*/ 2789778 w 10659768"/>
              <a:gd name="connsiteY2678" fmla="*/ 1681876 h 7186794"/>
              <a:gd name="connsiteX2679" fmla="*/ 2785880 w 10659768"/>
              <a:gd name="connsiteY2679" fmla="*/ 1672202 h 7186794"/>
              <a:gd name="connsiteX2680" fmla="*/ 1421813 w 10659768"/>
              <a:gd name="connsiteY2680" fmla="*/ 1626494 h 7186794"/>
              <a:gd name="connsiteX2681" fmla="*/ 1433942 w 10659768"/>
              <a:gd name="connsiteY2681" fmla="*/ 1626494 h 7186794"/>
              <a:gd name="connsiteX2682" fmla="*/ 1433942 w 10659768"/>
              <a:gd name="connsiteY2682" fmla="*/ 1669999 h 7186794"/>
              <a:gd name="connsiteX2683" fmla="*/ 1427877 w 10659768"/>
              <a:gd name="connsiteY2683" fmla="*/ 1676056 h 7186794"/>
              <a:gd name="connsiteX2684" fmla="*/ 1409133 w 10659768"/>
              <a:gd name="connsiteY2684" fmla="*/ 1682114 h 7186794"/>
              <a:gd name="connsiteX2685" fmla="*/ 1390389 w 10659768"/>
              <a:gd name="connsiteY2685" fmla="*/ 1676056 h 7186794"/>
              <a:gd name="connsiteX2686" fmla="*/ 1390389 w 10659768"/>
              <a:gd name="connsiteY2686" fmla="*/ 1651275 h 7186794"/>
              <a:gd name="connsiteX2687" fmla="*/ 1421813 w 10659768"/>
              <a:gd name="connsiteY2687" fmla="*/ 1626494 h 7186794"/>
              <a:gd name="connsiteX2688" fmla="*/ 1260006 w 10659768"/>
              <a:gd name="connsiteY2688" fmla="*/ 1553228 h 7186794"/>
              <a:gd name="connsiteX2689" fmla="*/ 1272585 w 10659768"/>
              <a:gd name="connsiteY2689" fmla="*/ 1565590 h 7186794"/>
              <a:gd name="connsiteX2690" fmla="*/ 1278600 w 10659768"/>
              <a:gd name="connsiteY2690" fmla="*/ 1577952 h 7186794"/>
              <a:gd name="connsiteX2691" fmla="*/ 1284616 w 10659768"/>
              <a:gd name="connsiteY2691" fmla="*/ 1584695 h 7186794"/>
              <a:gd name="connsiteX2692" fmla="*/ 1296648 w 10659768"/>
              <a:gd name="connsiteY2692" fmla="*/ 1590876 h 7186794"/>
              <a:gd name="connsiteX2693" fmla="*/ 1296648 w 10659768"/>
              <a:gd name="connsiteY2693" fmla="*/ 1609981 h 7186794"/>
              <a:gd name="connsiteX2694" fmla="*/ 1289835 w 10659768"/>
              <a:gd name="connsiteY2694" fmla="*/ 1614436 h 7186794"/>
              <a:gd name="connsiteX2695" fmla="*/ 1292160 w 10659768"/>
              <a:gd name="connsiteY2695" fmla="*/ 1614283 h 7186794"/>
              <a:gd name="connsiteX2696" fmla="*/ 1317186 w 10659768"/>
              <a:gd name="connsiteY2696" fmla="*/ 1626378 h 7186794"/>
              <a:gd name="connsiteX2697" fmla="*/ 1342211 w 10659768"/>
              <a:gd name="connsiteY2697" fmla="*/ 1651120 h 7186794"/>
              <a:gd name="connsiteX2698" fmla="*/ 1366680 w 10659768"/>
              <a:gd name="connsiteY2698" fmla="*/ 1687956 h 7186794"/>
              <a:gd name="connsiteX2699" fmla="*/ 1354445 w 10659768"/>
              <a:gd name="connsiteY2699" fmla="*/ 1712697 h 7186794"/>
              <a:gd name="connsiteX2700" fmla="*/ 1335538 w 10659768"/>
              <a:gd name="connsiteY2700" fmla="*/ 1718745 h 7186794"/>
              <a:gd name="connsiteX2701" fmla="*/ 1298278 w 10659768"/>
              <a:gd name="connsiteY2701" fmla="*/ 1681908 h 7186794"/>
              <a:gd name="connsiteX2702" fmla="*/ 1286043 w 10659768"/>
              <a:gd name="connsiteY2702" fmla="*/ 1657167 h 7186794"/>
              <a:gd name="connsiteX2703" fmla="*/ 1267135 w 10659768"/>
              <a:gd name="connsiteY2703" fmla="*/ 1632976 h 7186794"/>
              <a:gd name="connsiteX2704" fmla="*/ 1273809 w 10659768"/>
              <a:gd name="connsiteY2704" fmla="*/ 1620330 h 7186794"/>
              <a:gd name="connsiteX2705" fmla="*/ 1280691 w 10659768"/>
              <a:gd name="connsiteY2705" fmla="*/ 1615039 h 7186794"/>
              <a:gd name="connsiteX2706" fmla="*/ 1280876 w 10659768"/>
              <a:gd name="connsiteY2706" fmla="*/ 1615027 h 7186794"/>
              <a:gd name="connsiteX2707" fmla="*/ 1270944 w 10659768"/>
              <a:gd name="connsiteY2707" fmla="*/ 1612010 h 7186794"/>
              <a:gd name="connsiteX2708" fmla="*/ 1241412 w 10659768"/>
              <a:gd name="connsiteY2708" fmla="*/ 1577952 h 7186794"/>
              <a:gd name="connsiteX2709" fmla="*/ 1247975 w 10659768"/>
              <a:gd name="connsiteY2709" fmla="*/ 1559409 h 7186794"/>
              <a:gd name="connsiteX2710" fmla="*/ 1260006 w 10659768"/>
              <a:gd name="connsiteY2710" fmla="*/ 1553228 h 7186794"/>
              <a:gd name="connsiteX2711" fmla="*/ 1484137 w 10659768"/>
              <a:gd name="connsiteY2711" fmla="*/ 1460425 h 7186794"/>
              <a:gd name="connsiteX2712" fmla="*/ 1522124 w 10659768"/>
              <a:gd name="connsiteY2712" fmla="*/ 1466506 h 7186794"/>
              <a:gd name="connsiteX2713" fmla="*/ 1528269 w 10659768"/>
              <a:gd name="connsiteY2713" fmla="*/ 1497472 h 7186794"/>
              <a:gd name="connsiteX2714" fmla="*/ 1528269 w 10659768"/>
              <a:gd name="connsiteY2714" fmla="*/ 1516272 h 7186794"/>
              <a:gd name="connsiteX2715" fmla="*/ 1534415 w 10659768"/>
              <a:gd name="connsiteY2715" fmla="*/ 1522354 h 7186794"/>
              <a:gd name="connsiteX2716" fmla="*/ 1540560 w 10659768"/>
              <a:gd name="connsiteY2716" fmla="*/ 1584283 h 7186794"/>
              <a:gd name="connsiteX2717" fmla="*/ 1528269 w 10659768"/>
              <a:gd name="connsiteY2717" fmla="*/ 1621330 h 7186794"/>
              <a:gd name="connsiteX2718" fmla="*/ 1528269 w 10659768"/>
              <a:gd name="connsiteY2718" fmla="*/ 1646215 h 7186794"/>
              <a:gd name="connsiteX2719" fmla="*/ 1509275 w 10659768"/>
              <a:gd name="connsiteY2719" fmla="*/ 1665014 h 7186794"/>
              <a:gd name="connsiteX2720" fmla="*/ 1484137 w 10659768"/>
              <a:gd name="connsiteY2720" fmla="*/ 1634049 h 7186794"/>
              <a:gd name="connsiteX2721" fmla="*/ 1484137 w 10659768"/>
              <a:gd name="connsiteY2721" fmla="*/ 1627413 h 7186794"/>
              <a:gd name="connsiteX2722" fmla="*/ 1459556 w 10659768"/>
              <a:gd name="connsiteY2722" fmla="*/ 1615250 h 7186794"/>
              <a:gd name="connsiteX2723" fmla="*/ 1440562 w 10659768"/>
              <a:gd name="connsiteY2723" fmla="*/ 1609167 h 7186794"/>
              <a:gd name="connsiteX2724" fmla="*/ 1434417 w 10659768"/>
              <a:gd name="connsiteY2724" fmla="*/ 1577649 h 7186794"/>
              <a:gd name="connsiteX2725" fmla="*/ 1452852 w 10659768"/>
              <a:gd name="connsiteY2725" fmla="*/ 1571566 h 7186794"/>
              <a:gd name="connsiteX2726" fmla="*/ 1459556 w 10659768"/>
              <a:gd name="connsiteY2726" fmla="*/ 1571566 h 7186794"/>
              <a:gd name="connsiteX2727" fmla="*/ 1452852 w 10659768"/>
              <a:gd name="connsiteY2727" fmla="*/ 1540602 h 7186794"/>
              <a:gd name="connsiteX2728" fmla="*/ 1459556 w 10659768"/>
              <a:gd name="connsiteY2728" fmla="*/ 1509637 h 7186794"/>
              <a:gd name="connsiteX2729" fmla="*/ 1459556 w 10659768"/>
              <a:gd name="connsiteY2729" fmla="*/ 1503555 h 7186794"/>
              <a:gd name="connsiteX2730" fmla="*/ 1452852 w 10659768"/>
              <a:gd name="connsiteY2730" fmla="*/ 1472588 h 7186794"/>
              <a:gd name="connsiteX2731" fmla="*/ 1484137 w 10659768"/>
              <a:gd name="connsiteY2731" fmla="*/ 1460425 h 7186794"/>
              <a:gd name="connsiteX2732" fmla="*/ 1111213 w 10659768"/>
              <a:gd name="connsiteY2732" fmla="*/ 1279703 h 7186794"/>
              <a:gd name="connsiteX2733" fmla="*/ 1117281 w 10659768"/>
              <a:gd name="connsiteY2733" fmla="*/ 1279703 h 7186794"/>
              <a:gd name="connsiteX2734" fmla="*/ 1160856 w 10659768"/>
              <a:gd name="connsiteY2734" fmla="*/ 1322976 h 7186794"/>
              <a:gd name="connsiteX2735" fmla="*/ 1166924 w 10659768"/>
              <a:gd name="connsiteY2735" fmla="*/ 1335737 h 7186794"/>
              <a:gd name="connsiteX2736" fmla="*/ 1172992 w 10659768"/>
              <a:gd name="connsiteY2736" fmla="*/ 1385113 h 7186794"/>
              <a:gd name="connsiteX2737" fmla="*/ 1172992 w 10659768"/>
              <a:gd name="connsiteY2737" fmla="*/ 1391216 h 7186794"/>
              <a:gd name="connsiteX2738" fmla="*/ 1179059 w 10659768"/>
              <a:gd name="connsiteY2738" fmla="*/ 1391216 h 7186794"/>
              <a:gd name="connsiteX2739" fmla="*/ 1197813 w 10659768"/>
              <a:gd name="connsiteY2739" fmla="*/ 1385113 h 7186794"/>
              <a:gd name="connsiteX2740" fmla="*/ 1216016 w 10659768"/>
              <a:gd name="connsiteY2740" fmla="*/ 1391216 h 7186794"/>
              <a:gd name="connsiteX2741" fmla="*/ 1222635 w 10659768"/>
              <a:gd name="connsiteY2741" fmla="*/ 1416182 h 7186794"/>
              <a:gd name="connsiteX2742" fmla="*/ 1216016 w 10659768"/>
              <a:gd name="connsiteY2742" fmla="*/ 1435044 h 7186794"/>
              <a:gd name="connsiteX2743" fmla="*/ 1216016 w 10659768"/>
              <a:gd name="connsiteY2743" fmla="*/ 1478319 h 7186794"/>
              <a:gd name="connsiteX2744" fmla="*/ 1216016 w 10659768"/>
              <a:gd name="connsiteY2744" fmla="*/ 1516046 h 7186794"/>
              <a:gd name="connsiteX2745" fmla="*/ 1197813 w 10659768"/>
              <a:gd name="connsiteY2745" fmla="*/ 1528250 h 7186794"/>
              <a:gd name="connsiteX2746" fmla="*/ 1185127 w 10659768"/>
              <a:gd name="connsiteY2746" fmla="*/ 1509386 h 7186794"/>
              <a:gd name="connsiteX2747" fmla="*/ 1154789 w 10659768"/>
              <a:gd name="connsiteY2747" fmla="*/ 1441147 h 7186794"/>
              <a:gd name="connsiteX2748" fmla="*/ 1099079 w 10659768"/>
              <a:gd name="connsiteY2748" fmla="*/ 1372907 h 7186794"/>
              <a:gd name="connsiteX2749" fmla="*/ 1086391 w 10659768"/>
              <a:gd name="connsiteY2749" fmla="*/ 1354044 h 7186794"/>
              <a:gd name="connsiteX2750" fmla="*/ 1080324 w 10659768"/>
              <a:gd name="connsiteY2750" fmla="*/ 1304113 h 7186794"/>
              <a:gd name="connsiteX2751" fmla="*/ 1111213 w 10659768"/>
              <a:gd name="connsiteY2751" fmla="*/ 1279703 h 7186794"/>
              <a:gd name="connsiteX2752" fmla="*/ 2804889 w 10659768"/>
              <a:gd name="connsiteY2752" fmla="*/ 975515 h 7186794"/>
              <a:gd name="connsiteX2753" fmla="*/ 2803440 w 10659768"/>
              <a:gd name="connsiteY2753" fmla="*/ 1004679 h 7186794"/>
              <a:gd name="connsiteX2754" fmla="*/ 2811531 w 10659768"/>
              <a:gd name="connsiteY2754" fmla="*/ 1024747 h 7186794"/>
              <a:gd name="connsiteX2755" fmla="*/ 2811531 w 10659768"/>
              <a:gd name="connsiteY2755" fmla="*/ 1229622 h 7186794"/>
              <a:gd name="connsiteX2756" fmla="*/ 2817633 w 10659768"/>
              <a:gd name="connsiteY2756" fmla="*/ 1303802 h 7186794"/>
              <a:gd name="connsiteX2757" fmla="*/ 2798808 w 10659768"/>
              <a:gd name="connsiteY2757" fmla="*/ 1403471 h 7186794"/>
              <a:gd name="connsiteX2758" fmla="*/ 2773901 w 10659768"/>
              <a:gd name="connsiteY2758" fmla="*/ 1446668 h 7186794"/>
              <a:gd name="connsiteX2759" fmla="*/ 2767799 w 10659768"/>
              <a:gd name="connsiteY2759" fmla="*/ 1477672 h 7186794"/>
              <a:gd name="connsiteX2760" fmla="*/ 2755633 w 10659768"/>
              <a:gd name="connsiteY2760" fmla="*/ 1502589 h 7186794"/>
              <a:gd name="connsiteX2761" fmla="*/ 2749531 w 10659768"/>
              <a:gd name="connsiteY2761" fmla="*/ 1527507 h 7186794"/>
              <a:gd name="connsiteX2762" fmla="*/ 2755633 w 10659768"/>
              <a:gd name="connsiteY2762" fmla="*/ 1639349 h 7186794"/>
              <a:gd name="connsiteX2763" fmla="*/ 2757917 w 10659768"/>
              <a:gd name="connsiteY2763" fmla="*/ 1651593 h 7186794"/>
              <a:gd name="connsiteX2764" fmla="*/ 2758717 w 10659768"/>
              <a:gd name="connsiteY2764" fmla="*/ 1652228 h 7186794"/>
              <a:gd name="connsiteX2765" fmla="*/ 2756519 w 10659768"/>
              <a:gd name="connsiteY2765" fmla="*/ 1640444 h 7186794"/>
              <a:gd name="connsiteX2766" fmla="*/ 2750424 w 10659768"/>
              <a:gd name="connsiteY2766" fmla="*/ 1528616 h 7186794"/>
              <a:gd name="connsiteX2767" fmla="*/ 2756519 w 10659768"/>
              <a:gd name="connsiteY2767" fmla="*/ 1503701 h 7186794"/>
              <a:gd name="connsiteX2768" fmla="*/ 2768708 w 10659768"/>
              <a:gd name="connsiteY2768" fmla="*/ 1478804 h 7186794"/>
              <a:gd name="connsiteX2769" fmla="*/ 2774803 w 10659768"/>
              <a:gd name="connsiteY2769" fmla="*/ 1447807 h 7186794"/>
              <a:gd name="connsiteX2770" fmla="*/ 2799727 w 10659768"/>
              <a:gd name="connsiteY2770" fmla="*/ 1404608 h 7186794"/>
              <a:gd name="connsiteX2771" fmla="*/ 2818558 w 10659768"/>
              <a:gd name="connsiteY2771" fmla="*/ 1304962 h 7186794"/>
              <a:gd name="connsiteX2772" fmla="*/ 2812463 w 10659768"/>
              <a:gd name="connsiteY2772" fmla="*/ 1230786 h 7186794"/>
              <a:gd name="connsiteX2773" fmla="*/ 2812463 w 10659768"/>
              <a:gd name="connsiteY2773" fmla="*/ 1025968 h 7186794"/>
              <a:gd name="connsiteX2774" fmla="*/ 2805822 w 10659768"/>
              <a:gd name="connsiteY2774" fmla="*/ 976688 h 7186794"/>
              <a:gd name="connsiteX2775" fmla="*/ 794877 w 10659768"/>
              <a:gd name="connsiteY2775" fmla="*/ 87926 h 7186794"/>
              <a:gd name="connsiteX2776" fmla="*/ 2004977 w 10659768"/>
              <a:gd name="connsiteY2776" fmla="*/ 658769 h 7186794"/>
              <a:gd name="connsiteX2777" fmla="*/ 2749531 w 10659768"/>
              <a:gd name="connsiteY2777" fmla="*/ 701945 h 7186794"/>
              <a:gd name="connsiteX2778" fmla="*/ 2749531 w 10659768"/>
              <a:gd name="connsiteY2778" fmla="*/ 956654 h 7186794"/>
              <a:gd name="connsiteX2779" fmla="*/ 2750424 w 10659768"/>
              <a:gd name="connsiteY2779" fmla="*/ 956685 h 7186794"/>
              <a:gd name="connsiteX2780" fmla="*/ 2750424 w 10659768"/>
              <a:gd name="connsiteY2780" fmla="*/ 953894 h 7186794"/>
              <a:gd name="connsiteX2781" fmla="*/ 2750424 w 10659768"/>
              <a:gd name="connsiteY2781" fmla="*/ 703221 h 7186794"/>
              <a:gd name="connsiteX2782" fmla="*/ 2954826 w 10659768"/>
              <a:gd name="connsiteY2782" fmla="*/ 703221 h 7186794"/>
              <a:gd name="connsiteX2783" fmla="*/ 2973656 w 10659768"/>
              <a:gd name="connsiteY2783" fmla="*/ 529952 h 7186794"/>
              <a:gd name="connsiteX2784" fmla="*/ 3544712 w 10659768"/>
              <a:gd name="connsiteY2784" fmla="*/ 554295 h 7186794"/>
              <a:gd name="connsiteX2785" fmla="*/ 3730829 w 10659768"/>
              <a:gd name="connsiteY2785" fmla="*/ 728138 h 7186794"/>
              <a:gd name="connsiteX2786" fmla="*/ 3823888 w 10659768"/>
              <a:gd name="connsiteY2786" fmla="*/ 815048 h 7186794"/>
              <a:gd name="connsiteX2787" fmla="*/ 3892569 w 10659768"/>
              <a:gd name="connsiteY2787" fmla="*/ 901959 h 7186794"/>
              <a:gd name="connsiteX2788" fmla="*/ 3979533 w 10659768"/>
              <a:gd name="connsiteY2788" fmla="*/ 932956 h 7186794"/>
              <a:gd name="connsiteX2789" fmla="*/ 4059839 w 10659768"/>
              <a:gd name="connsiteY2789" fmla="*/ 1032048 h 7186794"/>
              <a:gd name="connsiteX2790" fmla="*/ 4096953 w 10659768"/>
              <a:gd name="connsiteY2790" fmla="*/ 1094595 h 7186794"/>
              <a:gd name="connsiteX2791" fmla="*/ 4128519 w 10659768"/>
              <a:gd name="connsiteY2791" fmla="*/ 1162691 h 7186794"/>
              <a:gd name="connsiteX2792" fmla="*/ 4165634 w 10659768"/>
              <a:gd name="connsiteY2792" fmla="*/ 1243521 h 7186794"/>
              <a:gd name="connsiteX2793" fmla="*/ 4184464 w 10659768"/>
              <a:gd name="connsiteY2793" fmla="*/ 1354796 h 7186794"/>
              <a:gd name="connsiteX2794" fmla="*/ 4258693 w 10659768"/>
              <a:gd name="connsiteY2794" fmla="*/ 1453888 h 7186794"/>
              <a:gd name="connsiteX2795" fmla="*/ 4326810 w 10659768"/>
              <a:gd name="connsiteY2795" fmla="*/ 1491539 h 7186794"/>
              <a:gd name="connsiteX2796" fmla="*/ 4407679 w 10659768"/>
              <a:gd name="connsiteY2796" fmla="*/ 1540799 h 7186794"/>
              <a:gd name="connsiteX2797" fmla="*/ 4450888 w 10659768"/>
              <a:gd name="connsiteY2797" fmla="*/ 1559614 h 7186794"/>
              <a:gd name="connsiteX2798" fmla="*/ 4512927 w 10659768"/>
              <a:gd name="connsiteY2798" fmla="*/ 1602793 h 7186794"/>
              <a:gd name="connsiteX2799" fmla="*/ 4587703 w 10659768"/>
              <a:gd name="connsiteY2799" fmla="*/ 1640444 h 7186794"/>
              <a:gd name="connsiteX2800" fmla="*/ 4606533 w 10659768"/>
              <a:gd name="connsiteY2800" fmla="*/ 1665360 h 7186794"/>
              <a:gd name="connsiteX2801" fmla="*/ 4606479 w 10659768"/>
              <a:gd name="connsiteY2801" fmla="*/ 1665470 h 7186794"/>
              <a:gd name="connsiteX2802" fmla="*/ 4615566 w 10659768"/>
              <a:gd name="connsiteY2802" fmla="*/ 1667058 h 7186794"/>
              <a:gd name="connsiteX2803" fmla="*/ 4679985 w 10659768"/>
              <a:gd name="connsiteY2803" fmla="*/ 1665344 h 7186794"/>
              <a:gd name="connsiteX2804" fmla="*/ 4723754 w 10659768"/>
              <a:gd name="connsiteY2804" fmla="*/ 1609414 h 7186794"/>
              <a:gd name="connsiteX2805" fmla="*/ 4773052 w 10659768"/>
              <a:gd name="connsiteY2805" fmla="*/ 1602762 h 7186794"/>
              <a:gd name="connsiteX2806" fmla="*/ 4766965 w 10659768"/>
              <a:gd name="connsiteY2806" fmla="*/ 1491453 h 7186794"/>
              <a:gd name="connsiteX2807" fmla="*/ 4804078 w 10659768"/>
              <a:gd name="connsiteY2807" fmla="*/ 1441605 h 7186794"/>
              <a:gd name="connsiteX2808" fmla="*/ 4822908 w 10659768"/>
              <a:gd name="connsiteY2808" fmla="*/ 1404509 h 7186794"/>
              <a:gd name="connsiteX2809" fmla="*/ 4860021 w 10659768"/>
              <a:gd name="connsiteY2809" fmla="*/ 1385675 h 7186794"/>
              <a:gd name="connsiteX2810" fmla="*/ 4928160 w 10659768"/>
              <a:gd name="connsiteY2810" fmla="*/ 1348578 h 7186794"/>
              <a:gd name="connsiteX2811" fmla="*/ 4965273 w 10659768"/>
              <a:gd name="connsiteY2811" fmla="*/ 1336397 h 7186794"/>
              <a:gd name="connsiteX2812" fmla="*/ 5114295 w 10659768"/>
              <a:gd name="connsiteY2812" fmla="*/ 1348578 h 7186794"/>
              <a:gd name="connsiteX2813" fmla="*/ 5164151 w 10659768"/>
              <a:gd name="connsiteY2813" fmla="*/ 1367411 h 7186794"/>
              <a:gd name="connsiteX2814" fmla="*/ 5263305 w 10659768"/>
              <a:gd name="connsiteY2814" fmla="*/ 1373493 h 7186794"/>
              <a:gd name="connsiteX2815" fmla="*/ 5325904 w 10659768"/>
              <a:gd name="connsiteY2815" fmla="*/ 1429424 h 7186794"/>
              <a:gd name="connsiteX2816" fmla="*/ 5325904 w 10659768"/>
              <a:gd name="connsiteY2816" fmla="*/ 1447704 h 7186794"/>
              <a:gd name="connsiteX2817" fmla="*/ 5288233 w 10659768"/>
              <a:gd name="connsiteY2817" fmla="*/ 1404509 h 7186794"/>
              <a:gd name="connsiteX2818" fmla="*/ 5282146 w 10659768"/>
              <a:gd name="connsiteY2818" fmla="*/ 1435523 h 7186794"/>
              <a:gd name="connsiteX2819" fmla="*/ 5282146 w 10659768"/>
              <a:gd name="connsiteY2819" fmla="*/ 1460439 h 7186794"/>
              <a:gd name="connsiteX2820" fmla="*/ 5282146 w 10659768"/>
              <a:gd name="connsiteY2820" fmla="*/ 1503635 h 7186794"/>
              <a:gd name="connsiteX2821" fmla="*/ 5338089 w 10659768"/>
              <a:gd name="connsiteY2821" fmla="*/ 1503635 h 7186794"/>
              <a:gd name="connsiteX2822" fmla="*/ 5374655 w 10659768"/>
              <a:gd name="connsiteY2822" fmla="*/ 1497554 h 7186794"/>
              <a:gd name="connsiteX2823" fmla="*/ 5430609 w 10659768"/>
              <a:gd name="connsiteY2823" fmla="*/ 1522468 h 7186794"/>
              <a:gd name="connsiteX2824" fmla="*/ 5492650 w 10659768"/>
              <a:gd name="connsiteY2824" fmla="*/ 1590580 h 7186794"/>
              <a:gd name="connsiteX2825" fmla="*/ 5511480 w 10659768"/>
              <a:gd name="connsiteY2825" fmla="*/ 1646511 h 7186794"/>
              <a:gd name="connsiteX2826" fmla="*/ 5554691 w 10659768"/>
              <a:gd name="connsiteY2826" fmla="*/ 1739556 h 7186794"/>
              <a:gd name="connsiteX2827" fmla="*/ 5635573 w 10659768"/>
              <a:gd name="connsiteY2827" fmla="*/ 1857516 h 7186794"/>
              <a:gd name="connsiteX2828" fmla="*/ 5728629 w 10659768"/>
              <a:gd name="connsiteY2828" fmla="*/ 2000391 h 7186794"/>
              <a:gd name="connsiteX2829" fmla="*/ 5784583 w 10659768"/>
              <a:gd name="connsiteY2829" fmla="*/ 2074603 h 7186794"/>
              <a:gd name="connsiteX2830" fmla="*/ 5790682 w 10659768"/>
              <a:gd name="connsiteY2830" fmla="*/ 2111700 h 7186794"/>
              <a:gd name="connsiteX2831" fmla="*/ 5801343 w 10659768"/>
              <a:gd name="connsiteY2831" fmla="*/ 2134270 h 7186794"/>
              <a:gd name="connsiteX2832" fmla="*/ 5802608 w 10659768"/>
              <a:gd name="connsiteY2832" fmla="*/ 2141285 h 7186794"/>
              <a:gd name="connsiteX2833" fmla="*/ 5802774 w 10659768"/>
              <a:gd name="connsiteY2833" fmla="*/ 2141038 h 7186794"/>
              <a:gd name="connsiteX2834" fmla="*/ 5840462 w 10659768"/>
              <a:gd name="connsiteY2834" fmla="*/ 2178672 h 7186794"/>
              <a:gd name="connsiteX2835" fmla="*/ 5821618 w 10659768"/>
              <a:gd name="connsiteY2835" fmla="*/ 2196945 h 7186794"/>
              <a:gd name="connsiteX2836" fmla="*/ 5821305 w 10659768"/>
              <a:gd name="connsiteY2836" fmla="*/ 2197385 h 7186794"/>
              <a:gd name="connsiteX2837" fmla="*/ 5821850 w 10659768"/>
              <a:gd name="connsiteY2837" fmla="*/ 2196856 h 7186794"/>
              <a:gd name="connsiteX2838" fmla="*/ 5838316 w 10659768"/>
              <a:gd name="connsiteY2838" fmla="*/ 2180872 h 7186794"/>
              <a:gd name="connsiteX2839" fmla="*/ 5925190 w 10659768"/>
              <a:gd name="connsiteY2839" fmla="*/ 2249003 h 7186794"/>
              <a:gd name="connsiteX2840" fmla="*/ 5949537 w 10659768"/>
              <a:gd name="connsiteY2840" fmla="*/ 2429026 h 7186794"/>
              <a:gd name="connsiteX2841" fmla="*/ 5943455 w 10659768"/>
              <a:gd name="connsiteY2841" fmla="*/ 2453967 h 7186794"/>
              <a:gd name="connsiteX2842" fmla="*/ 5968355 w 10659768"/>
              <a:gd name="connsiteY2842" fmla="*/ 2522097 h 7186794"/>
              <a:gd name="connsiteX2843" fmla="*/ 5968355 w 10659768"/>
              <a:gd name="connsiteY2843" fmla="*/ 2547020 h 7186794"/>
              <a:gd name="connsiteX2844" fmla="*/ 5993255 w 10659768"/>
              <a:gd name="connsiteY2844" fmla="*/ 2547020 h 7186794"/>
              <a:gd name="connsiteX2845" fmla="*/ 6012073 w 10659768"/>
              <a:gd name="connsiteY2845" fmla="*/ 2571944 h 7186794"/>
              <a:gd name="connsiteX2846" fmla="*/ 5993255 w 10659768"/>
              <a:gd name="connsiteY2846" fmla="*/ 2596328 h 7186794"/>
              <a:gd name="connsiteX2847" fmla="*/ 6024246 w 10659768"/>
              <a:gd name="connsiteY2847" fmla="*/ 2609068 h 7186794"/>
              <a:gd name="connsiteX2848" fmla="*/ 6067411 w 10659768"/>
              <a:gd name="connsiteY2848" fmla="*/ 2665015 h 7186794"/>
              <a:gd name="connsiteX2849" fmla="*/ 6104485 w 10659768"/>
              <a:gd name="connsiteY2849" fmla="*/ 2658914 h 7186794"/>
              <a:gd name="connsiteX2850" fmla="*/ 6185276 w 10659768"/>
              <a:gd name="connsiteY2850" fmla="*/ 2689938 h 7186794"/>
              <a:gd name="connsiteX2851" fmla="*/ 6253341 w 10659768"/>
              <a:gd name="connsiteY2851" fmla="*/ 2708222 h 7186794"/>
              <a:gd name="connsiteX2852" fmla="*/ 6297060 w 10659768"/>
              <a:gd name="connsiteY2852" fmla="*/ 2733145 h 7186794"/>
              <a:gd name="connsiteX2853" fmla="*/ 6321960 w 10659768"/>
              <a:gd name="connsiteY2853" fmla="*/ 2764169 h 7186794"/>
              <a:gd name="connsiteX2854" fmla="*/ 6365124 w 10659768"/>
              <a:gd name="connsiteY2854" fmla="*/ 2770269 h 7186794"/>
              <a:gd name="connsiteX2855" fmla="*/ 6408834 w 10659768"/>
              <a:gd name="connsiteY2855" fmla="*/ 2801293 h 7186794"/>
              <a:gd name="connsiteX2856" fmla="*/ 6594773 w 10659768"/>
              <a:gd name="connsiteY2856" fmla="*/ 2801293 h 7186794"/>
              <a:gd name="connsiteX2857" fmla="*/ 6656747 w 10659768"/>
              <a:gd name="connsiteY2857" fmla="*/ 2851140 h 7186794"/>
              <a:gd name="connsiteX2858" fmla="*/ 6699911 w 10659768"/>
              <a:gd name="connsiteY2858" fmla="*/ 2832317 h 7186794"/>
              <a:gd name="connsiteX2859" fmla="*/ 6737539 w 10659768"/>
              <a:gd name="connsiteY2859" fmla="*/ 2814033 h 7186794"/>
              <a:gd name="connsiteX2860" fmla="*/ 6780703 w 10659768"/>
              <a:gd name="connsiteY2860" fmla="*/ 2801293 h 7186794"/>
              <a:gd name="connsiteX2861" fmla="*/ 6786794 w 10659768"/>
              <a:gd name="connsiteY2861" fmla="*/ 2851140 h 7186794"/>
              <a:gd name="connsiteX2862" fmla="*/ 6762439 w 10659768"/>
              <a:gd name="connsiteY2862" fmla="*/ 2932027 h 7186794"/>
              <a:gd name="connsiteX2863" fmla="*/ 6724812 w 10659768"/>
              <a:gd name="connsiteY2863" fmla="*/ 3012341 h 7186794"/>
              <a:gd name="connsiteX2864" fmla="*/ 6706547 w 10659768"/>
              <a:gd name="connsiteY2864" fmla="*/ 3093229 h 7186794"/>
              <a:gd name="connsiteX2865" fmla="*/ 6662838 w 10659768"/>
              <a:gd name="connsiteY2865" fmla="*/ 3186282 h 7186794"/>
              <a:gd name="connsiteX2866" fmla="*/ 6656747 w 10659768"/>
              <a:gd name="connsiteY2866" fmla="*/ 3167442 h 7186794"/>
              <a:gd name="connsiteX2867" fmla="*/ 6668920 w 10659768"/>
              <a:gd name="connsiteY2867" fmla="*/ 3099312 h 7186794"/>
              <a:gd name="connsiteX2868" fmla="*/ 6668920 w 10659768"/>
              <a:gd name="connsiteY2868" fmla="*/ 3062205 h 7186794"/>
              <a:gd name="connsiteX2869" fmla="*/ 6656747 w 10659768"/>
              <a:gd name="connsiteY2869" fmla="*/ 3074945 h 7186794"/>
              <a:gd name="connsiteX2870" fmla="*/ 6619673 w 10659768"/>
              <a:gd name="connsiteY2870" fmla="*/ 3087128 h 7186794"/>
              <a:gd name="connsiteX2871" fmla="*/ 6594773 w 10659768"/>
              <a:gd name="connsiteY2871" fmla="*/ 3062205 h 7186794"/>
              <a:gd name="connsiteX2872" fmla="*/ 6563782 w 10659768"/>
              <a:gd name="connsiteY2872" fmla="*/ 3087128 h 7186794"/>
              <a:gd name="connsiteX2873" fmla="*/ 6551055 w 10659768"/>
              <a:gd name="connsiteY2873" fmla="*/ 3112052 h 7186794"/>
              <a:gd name="connsiteX2874" fmla="*/ 6569873 w 10659768"/>
              <a:gd name="connsiteY2874" fmla="*/ 3105412 h 7186794"/>
              <a:gd name="connsiteX2875" fmla="*/ 6588682 w 10659768"/>
              <a:gd name="connsiteY2875" fmla="*/ 3130336 h 7186794"/>
              <a:gd name="connsiteX2876" fmla="*/ 6569873 w 10659768"/>
              <a:gd name="connsiteY2876" fmla="*/ 3149176 h 7186794"/>
              <a:gd name="connsiteX2877" fmla="*/ 6582600 w 10659768"/>
              <a:gd name="connsiteY2877" fmla="*/ 3161359 h 7186794"/>
              <a:gd name="connsiteX2878" fmla="*/ 6588682 w 10659768"/>
              <a:gd name="connsiteY2878" fmla="*/ 3186282 h 7186794"/>
              <a:gd name="connsiteX2879" fmla="*/ 6557691 w 10659768"/>
              <a:gd name="connsiteY2879" fmla="*/ 3217306 h 7186794"/>
              <a:gd name="connsiteX2880" fmla="*/ 6575955 w 10659768"/>
              <a:gd name="connsiteY2880" fmla="*/ 3230046 h 7186794"/>
              <a:gd name="connsiteX2881" fmla="*/ 6588682 w 10659768"/>
              <a:gd name="connsiteY2881" fmla="*/ 3254413 h 7186794"/>
              <a:gd name="connsiteX2882" fmla="*/ 6588682 w 10659768"/>
              <a:gd name="connsiteY2882" fmla="*/ 3323117 h 7186794"/>
              <a:gd name="connsiteX2883" fmla="*/ 6575955 w 10659768"/>
              <a:gd name="connsiteY2883" fmla="*/ 3366324 h 7186794"/>
              <a:gd name="connsiteX2884" fmla="*/ 6594773 w 10659768"/>
              <a:gd name="connsiteY2884" fmla="*/ 3379064 h 7186794"/>
              <a:gd name="connsiteX2885" fmla="*/ 6588682 w 10659768"/>
              <a:gd name="connsiteY2885" fmla="*/ 3397348 h 7186794"/>
              <a:gd name="connsiteX2886" fmla="*/ 6544964 w 10659768"/>
              <a:gd name="connsiteY2886" fmla="*/ 3391247 h 7186794"/>
              <a:gd name="connsiteX2887" fmla="*/ 6526708 w 10659768"/>
              <a:gd name="connsiteY2887" fmla="*/ 3391247 h 7186794"/>
              <a:gd name="connsiteX2888" fmla="*/ 6520063 w 10659768"/>
              <a:gd name="connsiteY2888" fmla="*/ 3422271 h 7186794"/>
              <a:gd name="connsiteX2889" fmla="*/ 6551055 w 10659768"/>
              <a:gd name="connsiteY2889" fmla="*/ 3434455 h 7186794"/>
              <a:gd name="connsiteX2890" fmla="*/ 6569873 w 10659768"/>
              <a:gd name="connsiteY2890" fmla="*/ 3453295 h 7186794"/>
              <a:gd name="connsiteX2891" fmla="*/ 6582600 w 10659768"/>
              <a:gd name="connsiteY2891" fmla="*/ 3497058 h 7186794"/>
              <a:gd name="connsiteX2892" fmla="*/ 6582600 w 10659768"/>
              <a:gd name="connsiteY2892" fmla="*/ 3527526 h 7186794"/>
              <a:gd name="connsiteX2893" fmla="*/ 6569873 w 10659768"/>
              <a:gd name="connsiteY2893" fmla="*/ 3557993 h 7186794"/>
              <a:gd name="connsiteX2894" fmla="*/ 6557691 w 10659768"/>
              <a:gd name="connsiteY2894" fmla="*/ 3576816 h 7186794"/>
              <a:gd name="connsiteX2895" fmla="*/ 6575955 w 10659768"/>
              <a:gd name="connsiteY2895" fmla="*/ 3601739 h 7186794"/>
              <a:gd name="connsiteX2896" fmla="*/ 6588682 w 10659768"/>
              <a:gd name="connsiteY2896" fmla="*/ 3645503 h 7186794"/>
              <a:gd name="connsiteX2897" fmla="*/ 6557691 w 10659768"/>
              <a:gd name="connsiteY2897" fmla="*/ 3651603 h 7186794"/>
              <a:gd name="connsiteX2898" fmla="*/ 6538881 w 10659768"/>
              <a:gd name="connsiteY2898" fmla="*/ 3669887 h 7186794"/>
              <a:gd name="connsiteX2899" fmla="*/ 6569873 w 10659768"/>
              <a:gd name="connsiteY2899" fmla="*/ 3700911 h 7186794"/>
              <a:gd name="connsiteX2900" fmla="*/ 6582600 w 10659768"/>
              <a:gd name="connsiteY2900" fmla="*/ 3775681 h 7186794"/>
              <a:gd name="connsiteX2901" fmla="*/ 6575955 w 10659768"/>
              <a:gd name="connsiteY2901" fmla="*/ 3849912 h 7186794"/>
              <a:gd name="connsiteX2902" fmla="*/ 6582600 w 10659768"/>
              <a:gd name="connsiteY2902" fmla="*/ 3868752 h 7186794"/>
              <a:gd name="connsiteX2903" fmla="*/ 6588682 w 10659768"/>
              <a:gd name="connsiteY2903" fmla="*/ 3924699 h 7186794"/>
              <a:gd name="connsiteX2904" fmla="*/ 6588682 w 10659768"/>
              <a:gd name="connsiteY2904" fmla="*/ 3992829 h 7186794"/>
              <a:gd name="connsiteX2905" fmla="*/ 6563782 w 10659768"/>
              <a:gd name="connsiteY2905" fmla="*/ 4079800 h 7186794"/>
              <a:gd name="connsiteX2906" fmla="*/ 6557691 w 10659768"/>
              <a:gd name="connsiteY2906" fmla="*/ 4166770 h 7186794"/>
              <a:gd name="connsiteX2907" fmla="*/ 6575955 w 10659768"/>
              <a:gd name="connsiteY2907" fmla="*/ 4234918 h 7186794"/>
              <a:gd name="connsiteX2908" fmla="*/ 6569873 w 10659768"/>
              <a:gd name="connsiteY2908" fmla="*/ 4265942 h 7186794"/>
              <a:gd name="connsiteX2909" fmla="*/ 6551566 w 10659768"/>
              <a:gd name="connsiteY2909" fmla="*/ 4265942 h 7186794"/>
              <a:gd name="connsiteX2910" fmla="*/ 6550500 w 10659768"/>
              <a:gd name="connsiteY2910" fmla="*/ 4270390 h 7186794"/>
              <a:gd name="connsiteX2911" fmla="*/ 6558601 w 10659768"/>
              <a:gd name="connsiteY2911" fmla="*/ 4276484 h 7186794"/>
              <a:gd name="connsiteX2912" fmla="*/ 6589602 w 10659768"/>
              <a:gd name="connsiteY2912" fmla="*/ 4314152 h 7186794"/>
              <a:gd name="connsiteX2913" fmla="*/ 6626689 w 10659768"/>
              <a:gd name="connsiteY2913" fmla="*/ 4407210 h 7186794"/>
              <a:gd name="connsiteX2914" fmla="*/ 6620603 w 10659768"/>
              <a:gd name="connsiteY2914" fmla="*/ 4425497 h 7186794"/>
              <a:gd name="connsiteX2915" fmla="*/ 6638875 w 10659768"/>
              <a:gd name="connsiteY2915" fmla="*/ 4506364 h 7186794"/>
              <a:gd name="connsiteX2916" fmla="*/ 6676520 w 10659768"/>
              <a:gd name="connsiteY2916" fmla="*/ 4568415 h 7186794"/>
              <a:gd name="connsiteX2917" fmla="*/ 6700878 w 10659768"/>
              <a:gd name="connsiteY2917" fmla="*/ 4612178 h 7186794"/>
              <a:gd name="connsiteX2918" fmla="*/ 6744608 w 10659768"/>
              <a:gd name="connsiteY2918" fmla="*/ 4711332 h 7186794"/>
              <a:gd name="connsiteX2919" fmla="*/ 6794439 w 10659768"/>
              <a:gd name="connsiteY2919" fmla="*/ 4810486 h 7186794"/>
              <a:gd name="connsiteX2920" fmla="*/ 6881357 w 10659768"/>
              <a:gd name="connsiteY2920" fmla="*/ 4947308 h 7186794"/>
              <a:gd name="connsiteX2921" fmla="*/ 6986548 w 10659768"/>
              <a:gd name="connsiteY2921" fmla="*/ 5052541 h 7186794"/>
              <a:gd name="connsiteX2922" fmla="*/ 7091738 w 10659768"/>
              <a:gd name="connsiteY2922" fmla="*/ 5183284 h 7186794"/>
              <a:gd name="connsiteX2923" fmla="*/ 7135484 w 10659768"/>
              <a:gd name="connsiteY2923" fmla="*/ 5300708 h 7186794"/>
              <a:gd name="connsiteX2924" fmla="*/ 7172571 w 10659768"/>
              <a:gd name="connsiteY2924" fmla="*/ 5400426 h 7186794"/>
              <a:gd name="connsiteX2925" fmla="*/ 7216301 w 10659768"/>
              <a:gd name="connsiteY2925" fmla="*/ 5431434 h 7186794"/>
              <a:gd name="connsiteX2926" fmla="*/ 7296591 w 10659768"/>
              <a:gd name="connsiteY2926" fmla="*/ 5505659 h 7186794"/>
              <a:gd name="connsiteX2927" fmla="*/ 7309320 w 10659768"/>
              <a:gd name="connsiteY2927" fmla="*/ 5561614 h 7186794"/>
              <a:gd name="connsiteX2928" fmla="*/ 7352508 w 10659768"/>
              <a:gd name="connsiteY2928" fmla="*/ 5592639 h 7186794"/>
              <a:gd name="connsiteX2929" fmla="*/ 7402324 w 10659768"/>
              <a:gd name="connsiteY2929" fmla="*/ 5623647 h 7186794"/>
              <a:gd name="connsiteX2930" fmla="*/ 7582261 w 10659768"/>
              <a:gd name="connsiteY2930" fmla="*/ 5617551 h 7186794"/>
              <a:gd name="connsiteX2931" fmla="*/ 7656451 w 10659768"/>
              <a:gd name="connsiteY2931" fmla="*/ 5654672 h 7186794"/>
              <a:gd name="connsiteX2932" fmla="*/ 7712367 w 10659768"/>
              <a:gd name="connsiteY2932" fmla="*/ 5679602 h 7186794"/>
              <a:gd name="connsiteX2933" fmla="*/ 7750012 w 10659768"/>
              <a:gd name="connsiteY2933" fmla="*/ 5698435 h 7186794"/>
              <a:gd name="connsiteX2934" fmla="*/ 7793184 w 10659768"/>
              <a:gd name="connsiteY2934" fmla="*/ 5747731 h 7186794"/>
              <a:gd name="connsiteX2935" fmla="*/ 7830287 w 10659768"/>
              <a:gd name="connsiteY2935" fmla="*/ 5809781 h 7186794"/>
              <a:gd name="connsiteX2936" fmla="*/ 7892289 w 10659768"/>
              <a:gd name="connsiteY2936" fmla="*/ 5834694 h 7186794"/>
              <a:gd name="connsiteX2937" fmla="*/ 7942120 w 10659768"/>
              <a:gd name="connsiteY2937" fmla="*/ 5828615 h 7186794"/>
              <a:gd name="connsiteX2938" fmla="*/ 8022953 w 10659768"/>
              <a:gd name="connsiteY2938" fmla="*/ 5803686 h 7186794"/>
              <a:gd name="connsiteX2939" fmla="*/ 8031544 w 10659768"/>
              <a:gd name="connsiteY2939" fmla="*/ 5821204 h 7186794"/>
              <a:gd name="connsiteX2940" fmla="*/ 8031499 w 10659768"/>
              <a:gd name="connsiteY2940" fmla="*/ 5820681 h 7186794"/>
              <a:gd name="connsiteX2941" fmla="*/ 8022743 w 10659768"/>
              <a:gd name="connsiteY2941" fmla="*/ 5802810 h 7186794"/>
              <a:gd name="connsiteX2942" fmla="*/ 8115240 w 10659768"/>
              <a:gd name="connsiteY2942" fmla="*/ 5746760 h 7186794"/>
              <a:gd name="connsiteX2943" fmla="*/ 8214934 w 10659768"/>
              <a:gd name="connsiteY2943" fmla="*/ 5709583 h 7186794"/>
              <a:gd name="connsiteX2944" fmla="*/ 8314083 w 10659768"/>
              <a:gd name="connsiteY2944" fmla="*/ 5697373 h 7186794"/>
              <a:gd name="connsiteX2945" fmla="*/ 8351749 w 10659768"/>
              <a:gd name="connsiteY2945" fmla="*/ 5715683 h 7186794"/>
              <a:gd name="connsiteX2946" fmla="*/ 8370023 w 10659768"/>
              <a:gd name="connsiteY2946" fmla="*/ 5740655 h 7186794"/>
              <a:gd name="connsiteX2947" fmla="*/ 8401036 w 10659768"/>
              <a:gd name="connsiteY2947" fmla="*/ 5684610 h 7186794"/>
              <a:gd name="connsiteX2948" fmla="*/ 8469726 w 10659768"/>
              <a:gd name="connsiteY2948" fmla="*/ 5660190 h 7186794"/>
              <a:gd name="connsiteX2949" fmla="*/ 8562223 w 10659768"/>
              <a:gd name="connsiteY2949" fmla="*/ 5597483 h 7186794"/>
              <a:gd name="connsiteX2950" fmla="*/ 8587149 w 10659768"/>
              <a:gd name="connsiteY2950" fmla="*/ 5585278 h 7186794"/>
              <a:gd name="connsiteX2951" fmla="*/ 8589085 w 10659768"/>
              <a:gd name="connsiteY2951" fmla="*/ 5585892 h 7186794"/>
              <a:gd name="connsiteX2952" fmla="*/ 8613377 w 10659768"/>
              <a:gd name="connsiteY2952" fmla="*/ 5578011 h 7186794"/>
              <a:gd name="connsiteX2953" fmla="*/ 8630471 w 10659768"/>
              <a:gd name="connsiteY2953" fmla="*/ 5573927 h 7186794"/>
              <a:gd name="connsiteX2954" fmla="*/ 8698596 w 10659768"/>
              <a:gd name="connsiteY2954" fmla="*/ 5567846 h 7186794"/>
              <a:gd name="connsiteX2955" fmla="*/ 8742349 w 10659768"/>
              <a:gd name="connsiteY2955" fmla="*/ 5549582 h 7186794"/>
              <a:gd name="connsiteX2956" fmla="*/ 8791636 w 10659768"/>
              <a:gd name="connsiteY2956" fmla="*/ 5561755 h 7186794"/>
              <a:gd name="connsiteX2957" fmla="*/ 8791636 w 10659768"/>
              <a:gd name="connsiteY2957" fmla="*/ 5580575 h 7186794"/>
              <a:gd name="connsiteX2958" fmla="*/ 8735707 w 10659768"/>
              <a:gd name="connsiteY2958" fmla="*/ 5573927 h 7186794"/>
              <a:gd name="connsiteX2959" fmla="*/ 8716869 w 10659768"/>
              <a:gd name="connsiteY2959" fmla="*/ 5592748 h 7186794"/>
              <a:gd name="connsiteX2960" fmla="*/ 8704683 w 10659768"/>
              <a:gd name="connsiteY2960" fmla="*/ 5611558 h 7186794"/>
              <a:gd name="connsiteX2961" fmla="*/ 8704683 w 10659768"/>
              <a:gd name="connsiteY2961" fmla="*/ 5623731 h 7186794"/>
              <a:gd name="connsiteX2962" fmla="*/ 8742349 w 10659768"/>
              <a:gd name="connsiteY2962" fmla="*/ 5611558 h 7186794"/>
              <a:gd name="connsiteX2963" fmla="*/ 8766721 w 10659768"/>
              <a:gd name="connsiteY2963" fmla="*/ 5611558 h 7186794"/>
              <a:gd name="connsiteX2964" fmla="*/ 8797734 w 10659768"/>
              <a:gd name="connsiteY2964" fmla="*/ 5617639 h 7186794"/>
              <a:gd name="connsiteX2965" fmla="*/ 8822649 w 10659768"/>
              <a:gd name="connsiteY2965" fmla="*/ 5623731 h 7186794"/>
              <a:gd name="connsiteX2966" fmla="*/ 8841487 w 10659768"/>
              <a:gd name="connsiteY2966" fmla="*/ 5623731 h 7186794"/>
              <a:gd name="connsiteX2967" fmla="*/ 8847575 w 10659768"/>
              <a:gd name="connsiteY2967" fmla="*/ 5642541 h 7186794"/>
              <a:gd name="connsiteX2968" fmla="*/ 8828747 w 10659768"/>
              <a:gd name="connsiteY2968" fmla="*/ 5654713 h 7186794"/>
              <a:gd name="connsiteX2969" fmla="*/ 8847575 w 10659768"/>
              <a:gd name="connsiteY2969" fmla="*/ 5679615 h 7186794"/>
              <a:gd name="connsiteX2970" fmla="*/ 8891328 w 10659768"/>
              <a:gd name="connsiteY2970" fmla="*/ 5673534 h 7186794"/>
              <a:gd name="connsiteX2971" fmla="*/ 8903514 w 10659768"/>
              <a:gd name="connsiteY2971" fmla="*/ 5636460 h 7186794"/>
              <a:gd name="connsiteX2972" fmla="*/ 8940615 w 10659768"/>
              <a:gd name="connsiteY2972" fmla="*/ 5648632 h 7186794"/>
              <a:gd name="connsiteX2973" fmla="*/ 8971628 w 10659768"/>
              <a:gd name="connsiteY2973" fmla="*/ 5623731 h 7186794"/>
              <a:gd name="connsiteX2974" fmla="*/ 9002642 w 10659768"/>
              <a:gd name="connsiteY2974" fmla="*/ 5598829 h 7186794"/>
              <a:gd name="connsiteX2975" fmla="*/ 9033666 w 10659768"/>
              <a:gd name="connsiteY2975" fmla="*/ 5586657 h 7186794"/>
              <a:gd name="connsiteX2976" fmla="*/ 9064679 w 10659768"/>
              <a:gd name="connsiteY2976" fmla="*/ 5561755 h 7186794"/>
              <a:gd name="connsiteX2977" fmla="*/ 9083507 w 10659768"/>
              <a:gd name="connsiteY2977" fmla="*/ 5555674 h 7186794"/>
              <a:gd name="connsiteX2978" fmla="*/ 9052493 w 10659768"/>
              <a:gd name="connsiteY2978" fmla="*/ 5549582 h 7186794"/>
              <a:gd name="connsiteX2979" fmla="*/ 9071321 w 10659768"/>
              <a:gd name="connsiteY2979" fmla="*/ 5518600 h 7186794"/>
              <a:gd name="connsiteX2980" fmla="*/ 9089594 w 10659768"/>
              <a:gd name="connsiteY2980" fmla="*/ 5505870 h 7186794"/>
              <a:gd name="connsiteX2981" fmla="*/ 9046395 w 10659768"/>
              <a:gd name="connsiteY2981" fmla="*/ 5505870 h 7186794"/>
              <a:gd name="connsiteX2982" fmla="*/ 9015382 w 10659768"/>
              <a:gd name="connsiteY2982" fmla="*/ 5487617 h 7186794"/>
              <a:gd name="connsiteX2983" fmla="*/ 9008740 w 10659768"/>
              <a:gd name="connsiteY2983" fmla="*/ 5468796 h 7186794"/>
              <a:gd name="connsiteX2984" fmla="*/ 9083507 w 10659768"/>
              <a:gd name="connsiteY2984" fmla="*/ 5406830 h 7186794"/>
              <a:gd name="connsiteX2985" fmla="*/ 9207560 w 10659768"/>
              <a:gd name="connsiteY2985" fmla="*/ 5288969 h 7186794"/>
              <a:gd name="connsiteX2986" fmla="*/ 9244672 w 10659768"/>
              <a:gd name="connsiteY2986" fmla="*/ 5152298 h 7186794"/>
              <a:gd name="connsiteX2987" fmla="*/ 9306699 w 10659768"/>
              <a:gd name="connsiteY2987" fmla="*/ 5003454 h 7186794"/>
              <a:gd name="connsiteX2988" fmla="*/ 9281773 w 10659768"/>
              <a:gd name="connsiteY2988" fmla="*/ 4898323 h 7186794"/>
              <a:gd name="connsiteX2989" fmla="*/ 9275685 w 10659768"/>
              <a:gd name="connsiteY2989" fmla="*/ 4774371 h 7186794"/>
              <a:gd name="connsiteX2990" fmla="*/ 9306699 w 10659768"/>
              <a:gd name="connsiteY2990" fmla="*/ 4644349 h 7186794"/>
              <a:gd name="connsiteX2991" fmla="*/ 9331624 w 10659768"/>
              <a:gd name="connsiteY2991" fmla="*/ 4687504 h 7186794"/>
              <a:gd name="connsiteX2992" fmla="*/ 9331624 w 10659768"/>
              <a:gd name="connsiteY2992" fmla="*/ 4774371 h 7186794"/>
              <a:gd name="connsiteX2993" fmla="*/ 9331870 w 10659768"/>
              <a:gd name="connsiteY2993" fmla="*/ 4774371 h 7186794"/>
              <a:gd name="connsiteX2994" fmla="*/ 9331870 w 10659768"/>
              <a:gd name="connsiteY2994" fmla="*/ 4767792 h 7186794"/>
              <a:gd name="connsiteX2995" fmla="*/ 9331870 w 10659768"/>
              <a:gd name="connsiteY2995" fmla="*/ 4687313 h 7186794"/>
              <a:gd name="connsiteX2996" fmla="*/ 9306968 w 10659768"/>
              <a:gd name="connsiteY2996" fmla="*/ 4644057 h 7186794"/>
              <a:gd name="connsiteX2997" fmla="*/ 9319697 w 10659768"/>
              <a:gd name="connsiteY2997" fmla="*/ 4619105 h 7186794"/>
              <a:gd name="connsiteX2998" fmla="*/ 9424860 w 10659768"/>
              <a:gd name="connsiteY2998" fmla="*/ 4532041 h 7186794"/>
              <a:gd name="connsiteX2999" fmla="*/ 9592574 w 10659768"/>
              <a:gd name="connsiteY2999" fmla="*/ 4476036 h 7186794"/>
              <a:gd name="connsiteX3000" fmla="*/ 9791273 w 10659768"/>
              <a:gd name="connsiteY3000" fmla="*/ 4420024 h 7186794"/>
              <a:gd name="connsiteX3001" fmla="*/ 9958433 w 10659768"/>
              <a:gd name="connsiteY3001" fmla="*/ 4332966 h 7186794"/>
              <a:gd name="connsiteX3002" fmla="*/ 10132229 w 10659768"/>
              <a:gd name="connsiteY3002" fmla="*/ 4320764 h 7186794"/>
              <a:gd name="connsiteX3003" fmla="*/ 10293307 w 10659768"/>
              <a:gd name="connsiteY3003" fmla="*/ 4326865 h 7186794"/>
              <a:gd name="connsiteX3004" fmla="*/ 10349203 w 10659768"/>
              <a:gd name="connsiteY3004" fmla="*/ 4326865 h 7186794"/>
              <a:gd name="connsiteX3005" fmla="*/ 10345129 w 10659768"/>
              <a:gd name="connsiteY3005" fmla="*/ 4389274 h 7186794"/>
              <a:gd name="connsiteX3006" fmla="*/ 10343169 w 10659768"/>
              <a:gd name="connsiteY3006" fmla="*/ 4419290 h 7186794"/>
              <a:gd name="connsiteX3007" fmla="*/ 10343583 w 10659768"/>
              <a:gd name="connsiteY3007" fmla="*/ 4419188 h 7186794"/>
              <a:gd name="connsiteX3008" fmla="*/ 10349673 w 10659768"/>
              <a:gd name="connsiteY3008" fmla="*/ 4326108 h 7186794"/>
              <a:gd name="connsiteX3009" fmla="*/ 10436513 w 10659768"/>
              <a:gd name="connsiteY3009" fmla="*/ 4313920 h 7186794"/>
              <a:gd name="connsiteX3010" fmla="*/ 10498465 w 10659768"/>
              <a:gd name="connsiteY3010" fmla="*/ 4270143 h 7186794"/>
              <a:gd name="connsiteX3011" fmla="*/ 10506169 w 10659768"/>
              <a:gd name="connsiteY3011" fmla="*/ 4269946 h 7186794"/>
              <a:gd name="connsiteX3012" fmla="*/ 10548253 w 10659768"/>
              <a:gd name="connsiteY3012" fmla="*/ 4307270 h 7186794"/>
              <a:gd name="connsiteX3013" fmla="*/ 10604117 w 10659768"/>
              <a:gd name="connsiteY3013" fmla="*/ 4388162 h 7186794"/>
              <a:gd name="connsiteX3014" fmla="*/ 10604117 w 10659768"/>
              <a:gd name="connsiteY3014" fmla="*/ 4481241 h 7186794"/>
              <a:gd name="connsiteX3015" fmla="*/ 10585313 w 10659768"/>
              <a:gd name="connsiteY3015" fmla="*/ 4580409 h 7186794"/>
              <a:gd name="connsiteX3016" fmla="*/ 10554335 w 10659768"/>
              <a:gd name="connsiteY3016" fmla="*/ 4618085 h 7186794"/>
              <a:gd name="connsiteX3017" fmla="*/ 10504555 w 10659768"/>
              <a:gd name="connsiteY3017" fmla="*/ 4686239 h 7186794"/>
              <a:gd name="connsiteX3018" fmla="*/ 10417707 w 10659768"/>
              <a:gd name="connsiteY3018" fmla="*/ 4798157 h 7186794"/>
              <a:gd name="connsiteX3019" fmla="*/ 10417707 w 10659768"/>
              <a:gd name="connsiteY3019" fmla="*/ 4910074 h 7186794"/>
              <a:gd name="connsiteX3020" fmla="*/ 10411625 w 10659768"/>
              <a:gd name="connsiteY3020" fmla="*/ 4959390 h 7186794"/>
              <a:gd name="connsiteX3021" fmla="*/ 10393373 w 10659768"/>
              <a:gd name="connsiteY3021" fmla="*/ 4996517 h 7186794"/>
              <a:gd name="connsiteX3022" fmla="*/ 10355755 w 10659768"/>
              <a:gd name="connsiteY3022" fmla="*/ 5015355 h 7186794"/>
              <a:gd name="connsiteX3023" fmla="*/ 10343583 w 10659768"/>
              <a:gd name="connsiteY3023" fmla="*/ 5065220 h 7186794"/>
              <a:gd name="connsiteX3024" fmla="*/ 10362395 w 10659768"/>
              <a:gd name="connsiteY3024" fmla="*/ 5077408 h 7186794"/>
              <a:gd name="connsiteX3025" fmla="*/ 10362395 w 10659768"/>
              <a:gd name="connsiteY3025" fmla="*/ 5102335 h 7186794"/>
              <a:gd name="connsiteX3026" fmla="*/ 10386731 w 10659768"/>
              <a:gd name="connsiteY3026" fmla="*/ 5096246 h 7186794"/>
              <a:gd name="connsiteX3027" fmla="*/ 10417707 w 10659768"/>
              <a:gd name="connsiteY3027" fmla="*/ 5065220 h 7186794"/>
              <a:gd name="connsiteX3028" fmla="*/ 10448683 w 10659768"/>
              <a:gd name="connsiteY3028" fmla="*/ 5065220 h 7186794"/>
              <a:gd name="connsiteX3029" fmla="*/ 10436513 w 10659768"/>
              <a:gd name="connsiteY3029" fmla="*/ 5114523 h 7186794"/>
              <a:gd name="connsiteX3030" fmla="*/ 10380649 w 10659768"/>
              <a:gd name="connsiteY3030" fmla="*/ 5145550 h 7186794"/>
              <a:gd name="connsiteX3031" fmla="*/ 10362395 w 10659768"/>
              <a:gd name="connsiteY3031" fmla="*/ 5176576 h 7186794"/>
              <a:gd name="connsiteX3032" fmla="*/ 10362395 w 10659768"/>
              <a:gd name="connsiteY3032" fmla="*/ 5189326 h 7186794"/>
              <a:gd name="connsiteX3033" fmla="*/ 10374559 w 10659768"/>
              <a:gd name="connsiteY3033" fmla="*/ 5208164 h 7186794"/>
              <a:gd name="connsiteX3034" fmla="*/ 10405535 w 10659768"/>
              <a:gd name="connsiteY3034" fmla="*/ 5189326 h 7186794"/>
              <a:gd name="connsiteX3035" fmla="*/ 10417707 w 10659768"/>
              <a:gd name="connsiteY3035" fmla="*/ 5214252 h 7186794"/>
              <a:gd name="connsiteX3036" fmla="*/ 10393373 w 10659768"/>
              <a:gd name="connsiteY3036" fmla="*/ 5332271 h 7186794"/>
              <a:gd name="connsiteX3037" fmla="*/ 10368477 w 10659768"/>
              <a:gd name="connsiteY3037" fmla="*/ 5387674 h 7186794"/>
              <a:gd name="connsiteX3038" fmla="*/ 10355755 w 10659768"/>
              <a:gd name="connsiteY3038" fmla="*/ 5493504 h 7186794"/>
              <a:gd name="connsiteX3039" fmla="*/ 10349673 w 10659768"/>
              <a:gd name="connsiteY3039" fmla="*/ 5611510 h 7186794"/>
              <a:gd name="connsiteX3040" fmla="*/ 10331419 w 10659768"/>
              <a:gd name="connsiteY3040" fmla="*/ 5617610 h 7186794"/>
              <a:gd name="connsiteX3041" fmla="*/ 10293801 w 10659768"/>
              <a:gd name="connsiteY3041" fmla="*/ 5549457 h 7186794"/>
              <a:gd name="connsiteX3042" fmla="*/ 10244573 w 10659768"/>
              <a:gd name="connsiteY3042" fmla="*/ 5493504 h 7186794"/>
              <a:gd name="connsiteX3043" fmla="*/ 10274997 w 10659768"/>
              <a:gd name="connsiteY3043" fmla="*/ 5425350 h 7186794"/>
              <a:gd name="connsiteX3044" fmla="*/ 10231849 w 10659768"/>
              <a:gd name="connsiteY3044" fmla="*/ 5375486 h 7186794"/>
              <a:gd name="connsiteX3045" fmla="*/ 10225767 w 10659768"/>
              <a:gd name="connsiteY3045" fmla="*/ 5400424 h 7186794"/>
              <a:gd name="connsiteX3046" fmla="*/ 10213595 w 10659768"/>
              <a:gd name="connsiteY3046" fmla="*/ 5431451 h 7186794"/>
              <a:gd name="connsiteX3047" fmla="*/ 10206961 w 10659768"/>
              <a:gd name="connsiteY3047" fmla="*/ 5369398 h 7186794"/>
              <a:gd name="connsiteX3048" fmla="*/ 10194791 w 10659768"/>
              <a:gd name="connsiteY3048" fmla="*/ 5350560 h 7186794"/>
              <a:gd name="connsiteX3049" fmla="*/ 10182619 w 10659768"/>
              <a:gd name="connsiteY3049" fmla="*/ 5394324 h 7186794"/>
              <a:gd name="connsiteX3050" fmla="*/ 10163813 w 10659768"/>
              <a:gd name="connsiteY3050" fmla="*/ 5431451 h 7186794"/>
              <a:gd name="connsiteX3051" fmla="*/ 10138919 w 10659768"/>
              <a:gd name="connsiteY3051" fmla="*/ 5474666 h 7186794"/>
              <a:gd name="connsiteX3052" fmla="*/ 10151091 w 10659768"/>
              <a:gd name="connsiteY3052" fmla="*/ 5487404 h 7186794"/>
              <a:gd name="connsiteX3053" fmla="*/ 10194791 w 10659768"/>
              <a:gd name="connsiteY3053" fmla="*/ 5456377 h 7186794"/>
              <a:gd name="connsiteX3054" fmla="*/ 10206961 w 10659768"/>
              <a:gd name="connsiteY3054" fmla="*/ 5481315 h 7186794"/>
              <a:gd name="connsiteX3055" fmla="*/ 10163813 w 10659768"/>
              <a:gd name="connsiteY3055" fmla="*/ 5530619 h 7186794"/>
              <a:gd name="connsiteX3056" fmla="*/ 10163813 w 10659768"/>
              <a:gd name="connsiteY3056" fmla="*/ 5536719 h 7186794"/>
              <a:gd name="connsiteX3057" fmla="*/ 10145009 w 10659768"/>
              <a:gd name="connsiteY3057" fmla="*/ 5524531 h 7186794"/>
              <a:gd name="connsiteX3058" fmla="*/ 10095773 w 10659768"/>
              <a:gd name="connsiteY3058" fmla="*/ 5536719 h 7186794"/>
              <a:gd name="connsiteX3059" fmla="*/ 10058713 w 10659768"/>
              <a:gd name="connsiteY3059" fmla="*/ 5580483 h 7186794"/>
              <a:gd name="connsiteX3060" fmla="*/ 10045991 w 10659768"/>
              <a:gd name="connsiteY3060" fmla="*/ 5642536 h 7186794"/>
              <a:gd name="connsiteX3061" fmla="*/ 10008933 w 10659768"/>
              <a:gd name="connsiteY3061" fmla="*/ 5716791 h 7186794"/>
              <a:gd name="connsiteX3062" fmla="*/ 9965233 w 10659768"/>
              <a:gd name="connsiteY3062" fmla="*/ 5741717 h 7186794"/>
              <a:gd name="connsiteX3063" fmla="*/ 9872303 w 10659768"/>
              <a:gd name="connsiteY3063" fmla="*/ 5760555 h 7186794"/>
              <a:gd name="connsiteX3064" fmla="*/ 9822521 w 10659768"/>
              <a:gd name="connsiteY3064" fmla="*/ 5214252 h 7186794"/>
              <a:gd name="connsiteX3065" fmla="*/ 9801753 w 10659768"/>
              <a:gd name="connsiteY3065" fmla="*/ 5190647 h 7186794"/>
              <a:gd name="connsiteX3066" fmla="*/ 9773564 w 10659768"/>
              <a:gd name="connsiteY3066" fmla="*/ 5158609 h 7186794"/>
              <a:gd name="connsiteX3067" fmla="*/ 9772847 w 10659768"/>
              <a:gd name="connsiteY3067" fmla="*/ 5159370 h 7186794"/>
              <a:gd name="connsiteX3068" fmla="*/ 9773234 w 10659768"/>
              <a:gd name="connsiteY3068" fmla="*/ 5159809 h 7186794"/>
              <a:gd name="connsiteX3069" fmla="*/ 9821761 w 10659768"/>
              <a:gd name="connsiteY3069" fmla="*/ 5214821 h 7186794"/>
              <a:gd name="connsiteX3070" fmla="*/ 9865515 w 10659768"/>
              <a:gd name="connsiteY3070" fmla="*/ 5747672 h 7186794"/>
              <a:gd name="connsiteX3071" fmla="*/ 9865515 w 10659768"/>
              <a:gd name="connsiteY3071" fmla="*/ 5809648 h 7186794"/>
              <a:gd name="connsiteX3072" fmla="*/ 9307864 w 10659768"/>
              <a:gd name="connsiteY3072" fmla="*/ 5845666 h 7186794"/>
              <a:gd name="connsiteX3073" fmla="*/ 9189221 w 10659768"/>
              <a:gd name="connsiteY3073" fmla="*/ 5853329 h 7186794"/>
              <a:gd name="connsiteX3074" fmla="*/ 9189221 w 10659768"/>
              <a:gd name="connsiteY3074" fmla="*/ 5856544 h 7186794"/>
              <a:gd name="connsiteX3075" fmla="*/ 9189221 w 10659768"/>
              <a:gd name="connsiteY3075" fmla="*/ 6095258 h 7186794"/>
              <a:gd name="connsiteX3076" fmla="*/ 9046872 w 10659768"/>
              <a:gd name="connsiteY3076" fmla="*/ 6101363 h 7186794"/>
              <a:gd name="connsiteX3077" fmla="*/ 9051690 w 10659768"/>
              <a:gd name="connsiteY3077" fmla="*/ 6087990 h 7186794"/>
              <a:gd name="connsiteX3078" fmla="*/ 9052549 w 10659768"/>
              <a:gd name="connsiteY3078" fmla="*/ 6081880 h 7186794"/>
              <a:gd name="connsiteX3079" fmla="*/ 9053134 w 10659768"/>
              <a:gd name="connsiteY3079" fmla="*/ 6079942 h 7186794"/>
              <a:gd name="connsiteX3080" fmla="*/ 9053408 w 10659768"/>
              <a:gd name="connsiteY3080" fmla="*/ 6075763 h 7186794"/>
              <a:gd name="connsiteX3081" fmla="*/ 9054581 w 10659768"/>
              <a:gd name="connsiteY3081" fmla="*/ 6067417 h 7186794"/>
              <a:gd name="connsiteX3082" fmla="*/ 9053973 w 10659768"/>
              <a:gd name="connsiteY3082" fmla="*/ 6067162 h 7186794"/>
              <a:gd name="connsiteX3083" fmla="*/ 9053408 w 10659768"/>
              <a:gd name="connsiteY3083" fmla="*/ 6075763 h 7186794"/>
              <a:gd name="connsiteX3084" fmla="*/ 9052549 w 10659768"/>
              <a:gd name="connsiteY3084" fmla="*/ 6081880 h 7186794"/>
              <a:gd name="connsiteX3085" fmla="*/ 9048852 w 10659768"/>
              <a:gd name="connsiteY3085" fmla="*/ 6094124 h 7186794"/>
              <a:gd name="connsiteX3086" fmla="*/ 9046284 w 10659768"/>
              <a:gd name="connsiteY3086" fmla="*/ 6100778 h 7186794"/>
              <a:gd name="connsiteX3087" fmla="*/ 9039639 w 10659768"/>
              <a:gd name="connsiteY3087" fmla="*/ 6106879 h 7186794"/>
              <a:gd name="connsiteX3088" fmla="*/ 9077276 w 10659768"/>
              <a:gd name="connsiteY3088" fmla="*/ 6150621 h 7186794"/>
              <a:gd name="connsiteX3089" fmla="*/ 9108268 w 10659768"/>
              <a:gd name="connsiteY3089" fmla="*/ 6162811 h 7186794"/>
              <a:gd name="connsiteX3090" fmla="*/ 9139272 w 10659768"/>
              <a:gd name="connsiteY3090" fmla="*/ 6193827 h 7186794"/>
              <a:gd name="connsiteX3091" fmla="*/ 9164183 w 10659768"/>
              <a:gd name="connsiteY3091" fmla="*/ 6218743 h 7186794"/>
              <a:gd name="connsiteX3092" fmla="*/ 9188531 w 10659768"/>
              <a:gd name="connsiteY3092" fmla="*/ 6237569 h 7186794"/>
              <a:gd name="connsiteX3093" fmla="*/ 9226180 w 10659768"/>
              <a:gd name="connsiteY3093" fmla="*/ 6268586 h 7186794"/>
              <a:gd name="connsiteX3094" fmla="*/ 9275439 w 10659768"/>
              <a:gd name="connsiteY3094" fmla="*/ 6280764 h 7186794"/>
              <a:gd name="connsiteX3095" fmla="*/ 9331342 w 10659768"/>
              <a:gd name="connsiteY3095" fmla="*/ 6324518 h 7186794"/>
              <a:gd name="connsiteX3096" fmla="*/ 9344079 w 10659768"/>
              <a:gd name="connsiteY3096" fmla="*/ 6367713 h 7186794"/>
              <a:gd name="connsiteX3097" fmla="*/ 9368439 w 10659768"/>
              <a:gd name="connsiteY3097" fmla="*/ 6392639 h 7186794"/>
              <a:gd name="connsiteX3098" fmla="*/ 9406076 w 10659768"/>
              <a:gd name="connsiteY3098" fmla="*/ 6404818 h 7186794"/>
              <a:gd name="connsiteX3099" fmla="*/ 9443161 w 10659768"/>
              <a:gd name="connsiteY3099" fmla="*/ 6423656 h 7186794"/>
              <a:gd name="connsiteX3100" fmla="*/ 9443161 w 10659768"/>
              <a:gd name="connsiteY3100" fmla="*/ 6454661 h 7186794"/>
              <a:gd name="connsiteX3101" fmla="*/ 9443161 w 10659768"/>
              <a:gd name="connsiteY3101" fmla="*/ 6535520 h 7186794"/>
              <a:gd name="connsiteX3102" fmla="*/ 8965457 w 10659768"/>
              <a:gd name="connsiteY3102" fmla="*/ 6553799 h 7186794"/>
              <a:gd name="connsiteX3103" fmla="*/ 8785561 w 10659768"/>
              <a:gd name="connsiteY3103" fmla="*/ 6926508 h 7186794"/>
              <a:gd name="connsiteX3104" fmla="*/ 8847558 w 10659768"/>
              <a:gd name="connsiteY3104" fmla="*/ 6975792 h 7186794"/>
              <a:gd name="connsiteX3105" fmla="*/ 8822646 w 10659768"/>
              <a:gd name="connsiteY3105" fmla="*/ 7062740 h 7186794"/>
              <a:gd name="connsiteX3106" fmla="*/ 8804380 w 10659768"/>
              <a:gd name="connsiteY3106" fmla="*/ 7186794 h 7186794"/>
              <a:gd name="connsiteX3107" fmla="*/ 8785561 w 10659768"/>
              <a:gd name="connsiteY3107" fmla="*/ 7174605 h 7186794"/>
              <a:gd name="connsiteX3108" fmla="*/ 8636669 w 10659768"/>
              <a:gd name="connsiteY3108" fmla="*/ 7019546 h 7186794"/>
              <a:gd name="connsiteX3109" fmla="*/ 8506584 w 10659768"/>
              <a:gd name="connsiteY3109" fmla="*/ 6913771 h 7186794"/>
              <a:gd name="connsiteX3110" fmla="*/ 8332781 w 10659768"/>
              <a:gd name="connsiteY3110" fmla="*/ 6771438 h 7186794"/>
              <a:gd name="connsiteX3111" fmla="*/ 8196051 w 10659768"/>
              <a:gd name="connsiteY3111" fmla="*/ 6702768 h 7186794"/>
              <a:gd name="connsiteX3112" fmla="*/ 8090877 w 10659768"/>
              <a:gd name="connsiteY3112" fmla="*/ 6640747 h 7186794"/>
              <a:gd name="connsiteX3113" fmla="*/ 8080712 w 10659768"/>
              <a:gd name="connsiteY3113" fmla="*/ 6637697 h 7186794"/>
              <a:gd name="connsiteX3114" fmla="*/ 8066903 w 10659768"/>
              <a:gd name="connsiteY3114" fmla="*/ 6634839 h 7186794"/>
              <a:gd name="connsiteX3115" fmla="*/ 8066393 w 10659768"/>
              <a:gd name="connsiteY3115" fmla="*/ 6636654 h 7186794"/>
              <a:gd name="connsiteX3116" fmla="*/ 7973371 w 10659768"/>
              <a:gd name="connsiteY3116" fmla="*/ 6605607 h 7186794"/>
              <a:gd name="connsiteX3117" fmla="*/ 7942378 w 10659768"/>
              <a:gd name="connsiteY3117" fmla="*/ 6592857 h 7186794"/>
              <a:gd name="connsiteX3118" fmla="*/ 7911371 w 10659768"/>
              <a:gd name="connsiteY3118" fmla="*/ 6592857 h 7186794"/>
              <a:gd name="connsiteX3119" fmla="*/ 7824440 w 10659768"/>
              <a:gd name="connsiteY3119" fmla="*/ 6599512 h 7186794"/>
              <a:gd name="connsiteX3120" fmla="*/ 7811706 w 10659768"/>
              <a:gd name="connsiteY3120" fmla="*/ 6592857 h 7186794"/>
              <a:gd name="connsiteX3121" fmla="*/ 7855447 w 10659768"/>
              <a:gd name="connsiteY3121" fmla="*/ 6568465 h 7186794"/>
              <a:gd name="connsiteX3122" fmla="*/ 7867630 w 10659768"/>
              <a:gd name="connsiteY3122" fmla="*/ 6537418 h 7186794"/>
              <a:gd name="connsiteX3123" fmla="*/ 7842713 w 10659768"/>
              <a:gd name="connsiteY3123" fmla="*/ 6530763 h 7186794"/>
              <a:gd name="connsiteX3124" fmla="*/ 7811706 w 10659768"/>
              <a:gd name="connsiteY3124" fmla="*/ 6543513 h 7186794"/>
              <a:gd name="connsiteX3125" fmla="*/ 7799538 w 10659768"/>
              <a:gd name="connsiteY3125" fmla="*/ 6574560 h 7186794"/>
              <a:gd name="connsiteX3126" fmla="*/ 7781265 w 10659768"/>
              <a:gd name="connsiteY3126" fmla="*/ 6561810 h 7186794"/>
              <a:gd name="connsiteX3127" fmla="*/ 7787356 w 10659768"/>
              <a:gd name="connsiteY3127" fmla="*/ 6530763 h 7186794"/>
              <a:gd name="connsiteX3128" fmla="*/ 7756349 w 10659768"/>
              <a:gd name="connsiteY3128" fmla="*/ 6512476 h 7186794"/>
              <a:gd name="connsiteX3129" fmla="*/ 7737524 w 10659768"/>
              <a:gd name="connsiteY3129" fmla="*/ 6537418 h 7186794"/>
              <a:gd name="connsiteX3130" fmla="*/ 7743615 w 10659768"/>
              <a:gd name="connsiteY3130" fmla="*/ 6549619 h 7186794"/>
              <a:gd name="connsiteX3131" fmla="*/ 7700425 w 10659768"/>
              <a:gd name="connsiteY3131" fmla="*/ 6549619 h 7186794"/>
              <a:gd name="connsiteX3132" fmla="*/ 7700425 w 10659768"/>
              <a:gd name="connsiteY3132" fmla="*/ 6568465 h 7186794"/>
              <a:gd name="connsiteX3133" fmla="*/ 7756349 w 10659768"/>
              <a:gd name="connsiteY3133" fmla="*/ 6586761 h 7186794"/>
              <a:gd name="connsiteX3134" fmla="*/ 7743615 w 10659768"/>
              <a:gd name="connsiteY3134" fmla="*/ 6599512 h 7186794"/>
              <a:gd name="connsiteX3135" fmla="*/ 7662775 w 10659768"/>
              <a:gd name="connsiteY3135" fmla="*/ 6592857 h 7186794"/>
              <a:gd name="connsiteX3136" fmla="*/ 7638425 w 10659768"/>
              <a:gd name="connsiteY3136" fmla="*/ 6617798 h 7186794"/>
              <a:gd name="connsiteX3137" fmla="*/ 7607417 w 10659768"/>
              <a:gd name="connsiteY3137" fmla="*/ 6655500 h 7186794"/>
              <a:gd name="connsiteX3138" fmla="*/ 7483403 w 10659768"/>
              <a:gd name="connsiteY3138" fmla="*/ 6723690 h 7186794"/>
              <a:gd name="connsiteX3139" fmla="*/ 7389829 w 10659768"/>
              <a:gd name="connsiteY3139" fmla="*/ 6748631 h 7186794"/>
              <a:gd name="connsiteX3140" fmla="*/ 7334472 w 10659768"/>
              <a:gd name="connsiteY3140" fmla="*/ 6785774 h 7186794"/>
              <a:gd name="connsiteX3141" fmla="*/ 7197723 w 10659768"/>
              <a:gd name="connsiteY3141" fmla="*/ 6822916 h 7186794"/>
              <a:gd name="connsiteX3142" fmla="*/ 7067617 w 10659768"/>
              <a:gd name="connsiteY3142" fmla="*/ 6822916 h 7186794"/>
              <a:gd name="connsiteX3143" fmla="*/ 6887679 w 10659768"/>
              <a:gd name="connsiteY3143" fmla="*/ 6754737 h 7186794"/>
              <a:gd name="connsiteX3144" fmla="*/ 6726015 w 10659768"/>
              <a:gd name="connsiteY3144" fmla="*/ 6760832 h 7186794"/>
              <a:gd name="connsiteX3145" fmla="*/ 6701098 w 10659768"/>
              <a:gd name="connsiteY3145" fmla="*/ 6760832 h 7186794"/>
              <a:gd name="connsiteX3146" fmla="*/ 6626916 w 10659768"/>
              <a:gd name="connsiteY3146" fmla="*/ 6698738 h 7186794"/>
              <a:gd name="connsiteX3147" fmla="*/ 6471894 w 10659768"/>
              <a:gd name="connsiteY3147" fmla="*/ 6655500 h 7186794"/>
              <a:gd name="connsiteX3148" fmla="*/ 6360047 w 10659768"/>
              <a:gd name="connsiteY3148" fmla="*/ 6592857 h 7186794"/>
              <a:gd name="connsiteX3149" fmla="*/ 6351679 w 10659768"/>
              <a:gd name="connsiteY3149" fmla="*/ 6586760 h 7186794"/>
              <a:gd name="connsiteX3150" fmla="*/ 6348068 w 10659768"/>
              <a:gd name="connsiteY3150" fmla="*/ 6580959 h 7186794"/>
              <a:gd name="connsiteX3151" fmla="*/ 6347562 w 10659768"/>
              <a:gd name="connsiteY3151" fmla="*/ 6581131 h 7186794"/>
              <a:gd name="connsiteX3152" fmla="*/ 6278906 w 10659768"/>
              <a:gd name="connsiteY3152" fmla="*/ 6525143 h 7186794"/>
              <a:gd name="connsiteX3153" fmla="*/ 6179781 w 10659768"/>
              <a:gd name="connsiteY3153" fmla="*/ 6512945 h 7186794"/>
              <a:gd name="connsiteX3154" fmla="*/ 6167601 w 10659768"/>
              <a:gd name="connsiteY3154" fmla="*/ 6494101 h 7186794"/>
              <a:gd name="connsiteX3155" fmla="*/ 6105029 w 10659768"/>
              <a:gd name="connsiteY3155" fmla="*/ 6488006 h 7186794"/>
              <a:gd name="connsiteX3156" fmla="*/ 5949977 w 10659768"/>
              <a:gd name="connsiteY3156" fmla="*/ 6475808 h 7186794"/>
              <a:gd name="connsiteX3157" fmla="*/ 5887954 w 10659768"/>
              <a:gd name="connsiteY3157" fmla="*/ 6432018 h 7186794"/>
              <a:gd name="connsiteX3158" fmla="*/ 5639873 w 10659768"/>
              <a:gd name="connsiteY3158" fmla="*/ 6320041 h 7186794"/>
              <a:gd name="connsiteX3159" fmla="*/ 5490918 w 10659768"/>
              <a:gd name="connsiteY3159" fmla="*/ 6295095 h 7186794"/>
              <a:gd name="connsiteX3160" fmla="*/ 5403973 w 10659768"/>
              <a:gd name="connsiteY3160" fmla="*/ 6233562 h 7186794"/>
              <a:gd name="connsiteX3161" fmla="*/ 5286585 w 10659768"/>
              <a:gd name="connsiteY3161" fmla="*/ 6158730 h 7186794"/>
              <a:gd name="connsiteX3162" fmla="*/ 5206286 w 10659768"/>
              <a:gd name="connsiteY3162" fmla="*/ 6090544 h 7186794"/>
              <a:gd name="connsiteX3163" fmla="*/ 5119354 w 10659768"/>
              <a:gd name="connsiteY3163" fmla="*/ 5984671 h 7186794"/>
              <a:gd name="connsiteX3164" fmla="*/ 5038505 w 10659768"/>
              <a:gd name="connsiteY3164" fmla="*/ 5990766 h 7186794"/>
              <a:gd name="connsiteX3165" fmla="*/ 5038190 w 10659768"/>
              <a:gd name="connsiteY3165" fmla="*/ 5990634 h 7186794"/>
              <a:gd name="connsiteX3166" fmla="*/ 5033138 w 10659768"/>
              <a:gd name="connsiteY3166" fmla="*/ 5995453 h 7186794"/>
              <a:gd name="connsiteX3167" fmla="*/ 5027051 w 10659768"/>
              <a:gd name="connsiteY3167" fmla="*/ 5996283 h 7186794"/>
              <a:gd name="connsiteX3168" fmla="*/ 4964487 w 10659768"/>
              <a:gd name="connsiteY3168" fmla="*/ 6002368 h 7186794"/>
              <a:gd name="connsiteX3169" fmla="*/ 4840461 w 10659768"/>
              <a:gd name="connsiteY3169" fmla="*/ 5940389 h 7186794"/>
              <a:gd name="connsiteX3170" fmla="*/ 4611244 w 10659768"/>
              <a:gd name="connsiteY3170" fmla="*/ 5865683 h 7186794"/>
              <a:gd name="connsiteX3171" fmla="*/ 4505495 w 10659768"/>
              <a:gd name="connsiteY3171" fmla="*/ 5822524 h 7186794"/>
              <a:gd name="connsiteX3172" fmla="*/ 4443476 w 10659768"/>
              <a:gd name="connsiteY3172" fmla="*/ 5710736 h 7186794"/>
              <a:gd name="connsiteX3173" fmla="*/ 4435110 w 10659768"/>
              <a:gd name="connsiteY3173" fmla="*/ 5696006 h 7186794"/>
              <a:gd name="connsiteX3174" fmla="*/ 4431803 w 10659768"/>
              <a:gd name="connsiteY3174" fmla="*/ 5687165 h 7186794"/>
              <a:gd name="connsiteX3175" fmla="*/ 4431786 w 10659768"/>
              <a:gd name="connsiteY3175" fmla="*/ 5687292 h 7186794"/>
              <a:gd name="connsiteX3176" fmla="*/ 4400782 w 10659768"/>
              <a:gd name="connsiteY3176" fmla="*/ 5675082 h 7186794"/>
              <a:gd name="connsiteX3177" fmla="*/ 4363136 w 10659768"/>
              <a:gd name="connsiteY3177" fmla="*/ 5637895 h 7186794"/>
              <a:gd name="connsiteX3178" fmla="*/ 4307774 w 10659768"/>
              <a:gd name="connsiteY3178" fmla="*/ 5600150 h 7186794"/>
              <a:gd name="connsiteX3179" fmla="*/ 4233040 w 10659768"/>
              <a:gd name="connsiteY3179" fmla="*/ 5569068 h 7186794"/>
              <a:gd name="connsiteX3180" fmla="*/ 4133940 w 10659768"/>
              <a:gd name="connsiteY3180" fmla="*/ 5500800 h 7186794"/>
              <a:gd name="connsiteX3181" fmla="*/ 4109031 w 10659768"/>
              <a:gd name="connsiteY3181" fmla="*/ 5488587 h 7186794"/>
              <a:gd name="connsiteX3182" fmla="*/ 4195948 w 10659768"/>
              <a:gd name="connsiteY3182" fmla="*/ 5432528 h 7186794"/>
              <a:gd name="connsiteX3183" fmla="*/ 4295044 w 10659768"/>
              <a:gd name="connsiteY3183" fmla="*/ 5407551 h 7186794"/>
              <a:gd name="connsiteX3184" fmla="*/ 4326045 w 10659768"/>
              <a:gd name="connsiteY3184" fmla="*/ 5370364 h 7186794"/>
              <a:gd name="connsiteX3185" fmla="*/ 4369782 w 10659768"/>
              <a:gd name="connsiteY3185" fmla="*/ 5382574 h 7186794"/>
              <a:gd name="connsiteX3186" fmla="*/ 4385075 w 10659768"/>
              <a:gd name="connsiteY3186" fmla="*/ 5386668 h 7186794"/>
              <a:gd name="connsiteX3187" fmla="*/ 4393823 w 10659768"/>
              <a:gd name="connsiteY3187" fmla="*/ 5387170 h 7186794"/>
              <a:gd name="connsiteX3188" fmla="*/ 4393114 w 10659768"/>
              <a:gd name="connsiteY3188" fmla="*/ 5386320 h 7186794"/>
              <a:gd name="connsiteX3189" fmla="*/ 4368894 w 10659768"/>
              <a:gd name="connsiteY3189" fmla="*/ 5381725 h 7186794"/>
              <a:gd name="connsiteX3190" fmla="*/ 4325145 w 10659768"/>
              <a:gd name="connsiteY3190" fmla="*/ 5369540 h 7186794"/>
              <a:gd name="connsiteX3191" fmla="*/ 4294145 w 10659768"/>
              <a:gd name="connsiteY3191" fmla="*/ 5406652 h 7186794"/>
              <a:gd name="connsiteX3192" fmla="*/ 4195017 w 10659768"/>
              <a:gd name="connsiteY3192" fmla="*/ 5431579 h 7186794"/>
              <a:gd name="connsiteX3193" fmla="*/ 4108085 w 10659768"/>
              <a:gd name="connsiteY3193" fmla="*/ 5487518 h 7186794"/>
              <a:gd name="connsiteX3194" fmla="*/ 3965219 w 10659768"/>
              <a:gd name="connsiteY3194" fmla="*/ 5412738 h 7186794"/>
              <a:gd name="connsiteX3195" fmla="*/ 3903208 w 10659768"/>
              <a:gd name="connsiteY3195" fmla="*/ 5313600 h 7186794"/>
              <a:gd name="connsiteX3196" fmla="*/ 3798000 w 10659768"/>
              <a:gd name="connsiteY3196" fmla="*/ 5232734 h 7186794"/>
              <a:gd name="connsiteX3197" fmla="*/ 3773080 w 10659768"/>
              <a:gd name="connsiteY3197" fmla="*/ 5195622 h 7186794"/>
              <a:gd name="connsiteX3198" fmla="*/ 3729330 w 10659768"/>
              <a:gd name="connsiteY3198" fmla="*/ 5102571 h 7186794"/>
              <a:gd name="connsiteX3199" fmla="*/ 3717147 w 10659768"/>
              <a:gd name="connsiteY3199" fmla="*/ 5009520 h 7186794"/>
              <a:gd name="connsiteX3200" fmla="*/ 3760343 w 10659768"/>
              <a:gd name="connsiteY3200" fmla="*/ 4972409 h 7186794"/>
              <a:gd name="connsiteX3201" fmla="*/ 3847275 w 10659768"/>
              <a:gd name="connsiteY3201" fmla="*/ 4965765 h 7186794"/>
              <a:gd name="connsiteX3202" fmla="*/ 3866104 w 10659768"/>
              <a:gd name="connsiteY3202" fmla="*/ 4910383 h 7186794"/>
              <a:gd name="connsiteX3203" fmla="*/ 3866104 w 10659768"/>
              <a:gd name="connsiteY3203" fmla="*/ 4896191 h 7186794"/>
              <a:gd name="connsiteX3204" fmla="*/ 3866104 w 10659768"/>
              <a:gd name="connsiteY3204" fmla="*/ 4892258 h 7186794"/>
              <a:gd name="connsiteX3205" fmla="*/ 3865950 w 10659768"/>
              <a:gd name="connsiteY3205" fmla="*/ 4893054 h 7186794"/>
              <a:gd name="connsiteX3206" fmla="*/ 3834979 w 10659768"/>
              <a:gd name="connsiteY3206" fmla="*/ 4880306 h 7186794"/>
              <a:gd name="connsiteX3207" fmla="*/ 3785211 w 10659768"/>
              <a:gd name="connsiteY3207" fmla="*/ 4874211 h 7186794"/>
              <a:gd name="connsiteX3208" fmla="*/ 3834979 w 10659768"/>
              <a:gd name="connsiteY3208" fmla="*/ 4812119 h 7186794"/>
              <a:gd name="connsiteX3209" fmla="*/ 3884751 w 10659768"/>
              <a:gd name="connsiteY3209" fmla="*/ 4756131 h 7186794"/>
              <a:gd name="connsiteX3210" fmla="*/ 3872031 w 10659768"/>
              <a:gd name="connsiteY3210" fmla="*/ 4675755 h 7186794"/>
              <a:gd name="connsiteX3211" fmla="*/ 3890833 w 10659768"/>
              <a:gd name="connsiteY3211" fmla="*/ 4600923 h 7186794"/>
              <a:gd name="connsiteX3212" fmla="*/ 3828897 w 10659768"/>
              <a:gd name="connsiteY3212" fmla="*/ 4526642 h 7186794"/>
              <a:gd name="connsiteX3213" fmla="*/ 3779124 w 10659768"/>
              <a:gd name="connsiteY3213" fmla="*/ 4482852 h 7186794"/>
              <a:gd name="connsiteX3214" fmla="*/ 3735989 w 10659768"/>
              <a:gd name="connsiteY3214" fmla="*/ 4383624 h 7186794"/>
              <a:gd name="connsiteX3215" fmla="*/ 3729357 w 10659768"/>
              <a:gd name="connsiteY3215" fmla="*/ 4308784 h 7186794"/>
              <a:gd name="connsiteX3216" fmla="*/ 3729357 w 10659768"/>
              <a:gd name="connsiteY3216" fmla="*/ 4259449 h 7186794"/>
              <a:gd name="connsiteX3217" fmla="*/ 3742077 w 10659768"/>
              <a:gd name="connsiteY3217" fmla="*/ 4315438 h 7186794"/>
              <a:gd name="connsiteX3218" fmla="*/ 3754240 w 10659768"/>
              <a:gd name="connsiteY3218" fmla="*/ 4352582 h 7186794"/>
              <a:gd name="connsiteX3219" fmla="*/ 3754240 w 10659768"/>
              <a:gd name="connsiteY3219" fmla="*/ 4364772 h 7186794"/>
              <a:gd name="connsiteX3220" fmla="*/ 3785211 w 10659768"/>
              <a:gd name="connsiteY3220" fmla="*/ 4371426 h 7186794"/>
              <a:gd name="connsiteX3221" fmla="*/ 3828897 w 10659768"/>
              <a:gd name="connsiteY3221" fmla="*/ 4377521 h 7186794"/>
              <a:gd name="connsiteX3222" fmla="*/ 3810095 w 10659768"/>
              <a:gd name="connsiteY3222" fmla="*/ 4346479 h 7186794"/>
              <a:gd name="connsiteX3223" fmla="*/ 3760322 w 10659768"/>
              <a:gd name="connsiteY3223" fmla="*/ 4296594 h 7186794"/>
              <a:gd name="connsiteX3224" fmla="*/ 3754240 w 10659768"/>
              <a:gd name="connsiteY3224" fmla="*/ 4166325 h 7186794"/>
              <a:gd name="connsiteX3225" fmla="*/ 3754240 w 10659768"/>
              <a:gd name="connsiteY3225" fmla="*/ 4153576 h 7186794"/>
              <a:gd name="connsiteX3226" fmla="*/ 3791293 w 10659768"/>
              <a:gd name="connsiteY3226" fmla="*/ 4166325 h 7186794"/>
              <a:gd name="connsiteX3227" fmla="*/ 3811547 w 10659768"/>
              <a:gd name="connsiteY3227" fmla="*/ 4175467 h 7186794"/>
              <a:gd name="connsiteX3228" fmla="*/ 3813336 w 10659768"/>
              <a:gd name="connsiteY3228" fmla="*/ 4173941 h 7186794"/>
              <a:gd name="connsiteX3229" fmla="*/ 3793201 w 10659768"/>
              <a:gd name="connsiteY3229" fmla="*/ 4164882 h 7186794"/>
              <a:gd name="connsiteX3230" fmla="*/ 3756097 w 10659768"/>
              <a:gd name="connsiteY3230" fmla="*/ 4152141 h 7186794"/>
              <a:gd name="connsiteX3231" fmla="*/ 3743913 w 10659768"/>
              <a:gd name="connsiteY3231" fmla="*/ 4090131 h 7186794"/>
              <a:gd name="connsiteX3232" fmla="*/ 3718992 w 10659768"/>
              <a:gd name="connsiteY3232" fmla="*/ 4108958 h 7186794"/>
              <a:gd name="connsiteX3233" fmla="*/ 3725090 w 10659768"/>
              <a:gd name="connsiteY3233" fmla="*/ 4220806 h 7186794"/>
              <a:gd name="connsiteX3234" fmla="*/ 3700170 w 10659768"/>
              <a:gd name="connsiteY3234" fmla="*/ 4214705 h 7186794"/>
              <a:gd name="connsiteX3235" fmla="*/ 3687986 w 10659768"/>
              <a:gd name="connsiteY3235" fmla="*/ 4158226 h 7186794"/>
              <a:gd name="connsiteX3236" fmla="*/ 3638133 w 10659768"/>
              <a:gd name="connsiteY3236" fmla="*/ 4084046 h 7186794"/>
              <a:gd name="connsiteX3237" fmla="*/ 3601029 w 10659768"/>
              <a:gd name="connsiteY3237" fmla="*/ 4053033 h 7186794"/>
              <a:gd name="connsiteX3238" fmla="*/ 3563925 w 10659768"/>
              <a:gd name="connsiteY3238" fmla="*/ 3997109 h 7186794"/>
              <a:gd name="connsiteX3239" fmla="*/ 3495250 w 10659768"/>
              <a:gd name="connsiteY3239" fmla="*/ 3922913 h 7186794"/>
              <a:gd name="connsiteX3240" fmla="*/ 3458146 w 10659768"/>
              <a:gd name="connsiteY3240" fmla="*/ 3854264 h 7186794"/>
              <a:gd name="connsiteX3241" fmla="*/ 3390023 w 10659768"/>
              <a:gd name="connsiteY3241" fmla="*/ 3804979 h 7186794"/>
              <a:gd name="connsiteX3242" fmla="*/ 3315814 w 10659768"/>
              <a:gd name="connsiteY3242" fmla="*/ 3662134 h 7186794"/>
              <a:gd name="connsiteX3243" fmla="*/ 3265974 w 10659768"/>
              <a:gd name="connsiteY3243" fmla="*/ 3618951 h 7186794"/>
              <a:gd name="connsiteX3244" fmla="*/ 3228317 w 10659768"/>
              <a:gd name="connsiteY3244" fmla="*/ 3544200 h 7186794"/>
              <a:gd name="connsiteX3245" fmla="*/ 3179029 w 10659768"/>
              <a:gd name="connsiteY3245" fmla="*/ 3501571 h 7186794"/>
              <a:gd name="connsiteX3246" fmla="*/ 3129176 w 10659768"/>
              <a:gd name="connsiteY3246" fmla="*/ 3420735 h 7186794"/>
              <a:gd name="connsiteX3247" fmla="*/ 3079888 w 10659768"/>
              <a:gd name="connsiteY3247" fmla="*/ 3364811 h 7186794"/>
              <a:gd name="connsiteX3248" fmla="*/ 3067152 w 10659768"/>
              <a:gd name="connsiteY3248" fmla="*/ 3426821 h 7186794"/>
              <a:gd name="connsiteX3249" fmla="*/ 3042231 w 10659768"/>
              <a:gd name="connsiteY3249" fmla="*/ 3426821 h 7186794"/>
              <a:gd name="connsiteX3250" fmla="*/ 2986293 w 10659768"/>
              <a:gd name="connsiteY3250" fmla="*/ 3339900 h 7186794"/>
              <a:gd name="connsiteX3251" fmla="*/ 2887164 w 10659768"/>
              <a:gd name="connsiteY3251" fmla="*/ 3252963 h 7186794"/>
              <a:gd name="connsiteX3252" fmla="*/ 2862796 w 10659768"/>
              <a:gd name="connsiteY3252" fmla="*/ 3159956 h 7186794"/>
              <a:gd name="connsiteX3253" fmla="*/ 2812955 w 10659768"/>
              <a:gd name="connsiteY3253" fmla="*/ 3091846 h 7186794"/>
              <a:gd name="connsiteX3254" fmla="*/ 2819041 w 10659768"/>
              <a:gd name="connsiteY3254" fmla="*/ 3141685 h 7186794"/>
              <a:gd name="connsiteX3255" fmla="*/ 2788023 w 10659768"/>
              <a:gd name="connsiteY3255" fmla="*/ 3079659 h 7186794"/>
              <a:gd name="connsiteX3256" fmla="*/ 2719912 w 10659768"/>
              <a:gd name="connsiteY3256" fmla="*/ 3060849 h 7186794"/>
              <a:gd name="connsiteX3257" fmla="*/ 2682244 w 10659768"/>
              <a:gd name="connsiteY3257" fmla="*/ 3035922 h 7186794"/>
              <a:gd name="connsiteX3258" fmla="*/ 2670059 w 10659768"/>
              <a:gd name="connsiteY3258" fmla="*/ 2979997 h 7186794"/>
              <a:gd name="connsiteX3259" fmla="*/ 2639053 w 10659768"/>
              <a:gd name="connsiteY3259" fmla="*/ 2967826 h 7186794"/>
              <a:gd name="connsiteX3260" fmla="*/ 2651237 w 10659768"/>
              <a:gd name="connsiteY3260" fmla="*/ 3017095 h 7186794"/>
              <a:gd name="connsiteX3261" fmla="*/ 2620219 w 10659768"/>
              <a:gd name="connsiteY3261" fmla="*/ 2992738 h 7186794"/>
              <a:gd name="connsiteX3262" fmla="*/ 2483986 w 10659768"/>
              <a:gd name="connsiteY3262" fmla="*/ 2911902 h 7186794"/>
              <a:gd name="connsiteX3263" fmla="*/ 2446881 w 10659768"/>
              <a:gd name="connsiteY3263" fmla="*/ 2911902 h 7186794"/>
              <a:gd name="connsiteX3264" fmla="*/ 2440231 w 10659768"/>
              <a:gd name="connsiteY3264" fmla="*/ 2886991 h 7186794"/>
              <a:gd name="connsiteX3265" fmla="*/ 2440231 w 10659768"/>
              <a:gd name="connsiteY3265" fmla="*/ 2855978 h 7186794"/>
              <a:gd name="connsiteX3266" fmla="*/ 2440231 w 10659768"/>
              <a:gd name="connsiteY3266" fmla="*/ 2837152 h 7186794"/>
              <a:gd name="connsiteX3267" fmla="*/ 2452967 w 10659768"/>
              <a:gd name="connsiteY3267" fmla="*/ 2806709 h 7186794"/>
              <a:gd name="connsiteX3268" fmla="*/ 2434133 w 10659768"/>
              <a:gd name="connsiteY3268" fmla="*/ 2806709 h 7186794"/>
              <a:gd name="connsiteX3269" fmla="*/ 2446881 w 10659768"/>
              <a:gd name="connsiteY3269" fmla="*/ 2762956 h 7186794"/>
              <a:gd name="connsiteX3270" fmla="*/ 2477888 w 10659768"/>
              <a:gd name="connsiteY3270" fmla="*/ 2744145 h 7186794"/>
              <a:gd name="connsiteX3271" fmla="*/ 2502256 w 10659768"/>
              <a:gd name="connsiteY3271" fmla="*/ 2707047 h 7186794"/>
              <a:gd name="connsiteX3272" fmla="*/ 2521090 w 10659768"/>
              <a:gd name="connsiteY3272" fmla="*/ 2663848 h 7186794"/>
              <a:gd name="connsiteX3273" fmla="*/ 2539912 w 10659768"/>
              <a:gd name="connsiteY3273" fmla="*/ 2707047 h 7186794"/>
              <a:gd name="connsiteX3274" fmla="*/ 2570931 w 10659768"/>
              <a:gd name="connsiteY3274" fmla="*/ 2725873 h 7186794"/>
              <a:gd name="connsiteX3275" fmla="*/ 2564845 w 10659768"/>
              <a:gd name="connsiteY3275" fmla="*/ 2676035 h 7186794"/>
              <a:gd name="connsiteX3276" fmla="*/ 2546010 w 10659768"/>
              <a:gd name="connsiteY3276" fmla="*/ 2651123 h 7186794"/>
              <a:gd name="connsiteX3277" fmla="*/ 2527176 w 10659768"/>
              <a:gd name="connsiteY3277" fmla="*/ 2626750 h 7186794"/>
              <a:gd name="connsiteX3278" fmla="*/ 2564845 w 10659768"/>
              <a:gd name="connsiteY3278" fmla="*/ 2632851 h 7186794"/>
              <a:gd name="connsiteX3279" fmla="*/ 2663973 w 10659768"/>
              <a:gd name="connsiteY3279" fmla="*/ 2595199 h 7186794"/>
              <a:gd name="connsiteX3280" fmla="*/ 2663973 w 10659768"/>
              <a:gd name="connsiteY3280" fmla="*/ 2564186 h 7186794"/>
              <a:gd name="connsiteX3281" fmla="*/ 2738182 w 10659768"/>
              <a:gd name="connsiteY3281" fmla="*/ 2521003 h 7186794"/>
              <a:gd name="connsiteX3282" fmla="*/ 2783819 w 10659768"/>
              <a:gd name="connsiteY3282" fmla="*/ 2433843 h 7186794"/>
              <a:gd name="connsiteX3283" fmla="*/ 2806194 w 10659768"/>
              <a:gd name="connsiteY3283" fmla="*/ 2391111 h 7186794"/>
              <a:gd name="connsiteX3284" fmla="*/ 2805822 w 10659768"/>
              <a:gd name="connsiteY3284" fmla="*/ 2391111 h 7186794"/>
              <a:gd name="connsiteX3285" fmla="*/ 2804382 w 10659768"/>
              <a:gd name="connsiteY3285" fmla="*/ 2391111 h 7186794"/>
              <a:gd name="connsiteX3286" fmla="*/ 2803827 w 10659768"/>
              <a:gd name="connsiteY3286" fmla="*/ 2392171 h 7186794"/>
              <a:gd name="connsiteX3287" fmla="*/ 2736808 w 10659768"/>
              <a:gd name="connsiteY3287" fmla="*/ 2520258 h 7186794"/>
              <a:gd name="connsiteX3288" fmla="*/ 2662624 w 10659768"/>
              <a:gd name="connsiteY3288" fmla="*/ 2563456 h 7186794"/>
              <a:gd name="connsiteX3289" fmla="*/ 2662624 w 10659768"/>
              <a:gd name="connsiteY3289" fmla="*/ 2594459 h 7186794"/>
              <a:gd name="connsiteX3290" fmla="*/ 2563532 w 10659768"/>
              <a:gd name="connsiteY3290" fmla="*/ 2632101 h 7186794"/>
              <a:gd name="connsiteX3291" fmla="*/ 2525901 w 10659768"/>
              <a:gd name="connsiteY3291" fmla="*/ 2626014 h 7186794"/>
              <a:gd name="connsiteX3292" fmla="*/ 2507077 w 10659768"/>
              <a:gd name="connsiteY3292" fmla="*/ 2582287 h 7186794"/>
              <a:gd name="connsiteX3293" fmla="*/ 2438994 w 10659768"/>
              <a:gd name="connsiteY3293" fmla="*/ 2489255 h 7186794"/>
              <a:gd name="connsiteX3294" fmla="*/ 2401902 w 10659768"/>
              <a:gd name="connsiteY3294" fmla="*/ 2508086 h 7186794"/>
              <a:gd name="connsiteX3295" fmla="*/ 2352069 w 10659768"/>
              <a:gd name="connsiteY3295" fmla="*/ 2502000 h 7186794"/>
              <a:gd name="connsiteX3296" fmla="*/ 2339902 w 10659768"/>
              <a:gd name="connsiteY3296" fmla="*/ 2452165 h 7186794"/>
              <a:gd name="connsiteX3297" fmla="*/ 2321077 w 10659768"/>
              <a:gd name="connsiteY3297" fmla="*/ 2414503 h 7186794"/>
              <a:gd name="connsiteX3298" fmla="*/ 2271801 w 10659768"/>
              <a:gd name="connsiteY3298" fmla="*/ 2340324 h 7186794"/>
              <a:gd name="connsiteX3299" fmla="*/ 2228069 w 10659768"/>
              <a:gd name="connsiteY3299" fmla="*/ 2334217 h 7186794"/>
              <a:gd name="connsiteX3300" fmla="*/ 2135078 w 10659768"/>
              <a:gd name="connsiteY3300" fmla="*/ 2265572 h 7186794"/>
              <a:gd name="connsiteX3301" fmla="*/ 2104069 w 10659768"/>
              <a:gd name="connsiteY3301" fmla="*/ 2210202 h 7186794"/>
              <a:gd name="connsiteX3302" fmla="*/ 2097986 w 10659768"/>
              <a:gd name="connsiteY3302" fmla="*/ 2147623 h 7186794"/>
              <a:gd name="connsiteX3303" fmla="*/ 2085245 w 10659768"/>
              <a:gd name="connsiteY3303" fmla="*/ 2104447 h 7186794"/>
              <a:gd name="connsiteX3304" fmla="*/ 2079161 w 10659768"/>
              <a:gd name="connsiteY3304" fmla="*/ 2086166 h 7186794"/>
              <a:gd name="connsiteX3305" fmla="*/ 2073078 w 10659768"/>
              <a:gd name="connsiteY3305" fmla="*/ 2055163 h 7186794"/>
              <a:gd name="connsiteX3306" fmla="*/ 2097986 w 10659768"/>
              <a:gd name="connsiteY3306" fmla="*/ 2023608 h 7186794"/>
              <a:gd name="connsiteX3307" fmla="*/ 2060893 w 10659768"/>
              <a:gd name="connsiteY3307" fmla="*/ 2011414 h 7186794"/>
              <a:gd name="connsiteX3308" fmla="*/ 1980069 w 10659768"/>
              <a:gd name="connsiteY3308" fmla="*/ 1955493 h 7186794"/>
              <a:gd name="connsiteX3309" fmla="*/ 1967903 w 10659768"/>
              <a:gd name="connsiteY3309" fmla="*/ 1980410 h 7186794"/>
              <a:gd name="connsiteX3310" fmla="*/ 1880977 w 10659768"/>
              <a:gd name="connsiteY3310" fmla="*/ 1937235 h 7186794"/>
              <a:gd name="connsiteX3311" fmla="*/ 1800171 w 10659768"/>
              <a:gd name="connsiteY3311" fmla="*/ 1831478 h 7186794"/>
              <a:gd name="connsiteX3312" fmla="*/ 1744255 w 10659768"/>
              <a:gd name="connsiteY3312" fmla="*/ 1794367 h 7186794"/>
              <a:gd name="connsiteX3313" fmla="*/ 1694978 w 10659768"/>
              <a:gd name="connsiteY3313" fmla="*/ 1750640 h 7186794"/>
              <a:gd name="connsiteX3314" fmla="*/ 1670070 w 10659768"/>
              <a:gd name="connsiteY3314" fmla="*/ 1701356 h 7186794"/>
              <a:gd name="connsiteX3315" fmla="*/ 1651246 w 10659768"/>
              <a:gd name="connsiteY3315" fmla="*/ 1676439 h 7186794"/>
              <a:gd name="connsiteX3316" fmla="*/ 1657347 w 10659768"/>
              <a:gd name="connsiteY3316" fmla="*/ 1633263 h 7186794"/>
              <a:gd name="connsiteX3317" fmla="*/ 1626338 w 10659768"/>
              <a:gd name="connsiteY3317" fmla="*/ 1633263 h 7186794"/>
              <a:gd name="connsiteX3318" fmla="*/ 1564339 w 10659768"/>
              <a:gd name="connsiteY3318" fmla="*/ 1533593 h 7186794"/>
              <a:gd name="connsiteX3319" fmla="*/ 1558255 w 10659768"/>
              <a:gd name="connsiteY3319" fmla="*/ 1440561 h 7186794"/>
              <a:gd name="connsiteX3320" fmla="*/ 1502339 w 10659768"/>
              <a:gd name="connsiteY3320" fmla="*/ 1421751 h 7186794"/>
              <a:gd name="connsiteX3321" fmla="*/ 1496255 w 10659768"/>
              <a:gd name="connsiteY3321" fmla="*/ 1390747 h 7186794"/>
              <a:gd name="connsiteX3322" fmla="*/ 1483515 w 10659768"/>
              <a:gd name="connsiteY3322" fmla="*/ 1303802 h 7186794"/>
              <a:gd name="connsiteX3323" fmla="*/ 1397164 w 10659768"/>
              <a:gd name="connsiteY3323" fmla="*/ 1148783 h 7186794"/>
              <a:gd name="connsiteX3324" fmla="*/ 1359515 w 10659768"/>
              <a:gd name="connsiteY3324" fmla="*/ 993744 h 7186794"/>
              <a:gd name="connsiteX3325" fmla="*/ 1316340 w 10659768"/>
              <a:gd name="connsiteY3325" fmla="*/ 900712 h 7186794"/>
              <a:gd name="connsiteX3326" fmla="*/ 1310256 w 10659768"/>
              <a:gd name="connsiteY3326" fmla="*/ 795528 h 7186794"/>
              <a:gd name="connsiteX3327" fmla="*/ 1328524 w 10659768"/>
              <a:gd name="connsiteY3327" fmla="*/ 695859 h 7186794"/>
              <a:gd name="connsiteX3328" fmla="*/ 1328524 w 10659768"/>
              <a:gd name="connsiteY3328" fmla="*/ 664855 h 7186794"/>
              <a:gd name="connsiteX3329" fmla="*/ 1248256 w 10659768"/>
              <a:gd name="connsiteY3329" fmla="*/ 627744 h 7186794"/>
              <a:gd name="connsiteX3330" fmla="*/ 1210608 w 10659768"/>
              <a:gd name="connsiteY3330" fmla="*/ 621658 h 7186794"/>
              <a:gd name="connsiteX3331" fmla="*/ 1142525 w 10659768"/>
              <a:gd name="connsiteY3331" fmla="*/ 596741 h 7186794"/>
              <a:gd name="connsiteX3332" fmla="*/ 1130340 w 10659768"/>
              <a:gd name="connsiteY3332" fmla="*/ 528647 h 7186794"/>
              <a:gd name="connsiteX3333" fmla="*/ 1061701 w 10659768"/>
              <a:gd name="connsiteY3333" fmla="*/ 472726 h 7186794"/>
              <a:gd name="connsiteX3334" fmla="*/ 1024608 w 10659768"/>
              <a:gd name="connsiteY3334" fmla="*/ 484899 h 7186794"/>
              <a:gd name="connsiteX3335" fmla="*/ 999701 w 10659768"/>
              <a:gd name="connsiteY3335" fmla="*/ 534734 h 7186794"/>
              <a:gd name="connsiteX3336" fmla="*/ 956525 w 10659768"/>
              <a:gd name="connsiteY3336" fmla="*/ 503730 h 7186794"/>
              <a:gd name="connsiteX3337" fmla="*/ 919433 w 10659768"/>
              <a:gd name="connsiteY3337" fmla="*/ 491537 h 7186794"/>
              <a:gd name="connsiteX3338" fmla="*/ 863516 w 10659768"/>
              <a:gd name="connsiteY3338" fmla="*/ 447809 h 7186794"/>
              <a:gd name="connsiteX3339" fmla="*/ 826424 w 10659768"/>
              <a:gd name="connsiteY3339" fmla="*/ 422892 h 7186794"/>
              <a:gd name="connsiteX3340" fmla="*/ 826424 w 10659768"/>
              <a:gd name="connsiteY3340" fmla="*/ 391888 h 7186794"/>
              <a:gd name="connsiteX3341" fmla="*/ 794877 w 10659768"/>
              <a:gd name="connsiteY3341" fmla="*/ 385780 h 7186794"/>
              <a:gd name="connsiteX3342" fmla="*/ 751701 w 10659768"/>
              <a:gd name="connsiteY3342" fmla="*/ 373608 h 7186794"/>
              <a:gd name="connsiteX3343" fmla="*/ 708411 w 10659768"/>
              <a:gd name="connsiteY3343" fmla="*/ 317320 h 7186794"/>
              <a:gd name="connsiteX3344" fmla="*/ 703150 w 10659768"/>
              <a:gd name="connsiteY3344" fmla="*/ 311810 h 7186794"/>
              <a:gd name="connsiteX3345" fmla="*/ 702425 w 10659768"/>
              <a:gd name="connsiteY3345" fmla="*/ 311049 h 7186794"/>
              <a:gd name="connsiteX3346" fmla="*/ 702425 w 10659768"/>
              <a:gd name="connsiteY3346" fmla="*/ 304946 h 7186794"/>
              <a:gd name="connsiteX3347" fmla="*/ 708526 w 10659768"/>
              <a:gd name="connsiteY3347" fmla="*/ 224678 h 7186794"/>
              <a:gd name="connsiteX3348" fmla="*/ 683618 w 10659768"/>
              <a:gd name="connsiteY3348" fmla="*/ 180930 h 7186794"/>
              <a:gd name="connsiteX3349" fmla="*/ 782692 w 10659768"/>
              <a:gd name="connsiteY3349" fmla="*/ 94005 h 7186794"/>
              <a:gd name="connsiteX3350" fmla="*/ 788794 w 10659768"/>
              <a:gd name="connsiteY3350" fmla="*/ 94005 h 7186794"/>
              <a:gd name="connsiteX3351" fmla="*/ 794877 w 10659768"/>
              <a:gd name="connsiteY3351" fmla="*/ 94005 h 7186794"/>
              <a:gd name="connsiteX3352" fmla="*/ 24903 w 10659768"/>
              <a:gd name="connsiteY3352" fmla="*/ 0 h 7186794"/>
              <a:gd name="connsiteX3353" fmla="*/ 812730 w 10659768"/>
              <a:gd name="connsiteY3353" fmla="*/ 0 h 7186794"/>
              <a:gd name="connsiteX3354" fmla="*/ 812730 w 10659768"/>
              <a:gd name="connsiteY3354" fmla="*/ 55929 h 7186794"/>
              <a:gd name="connsiteX3355" fmla="*/ 793903 w 10659768"/>
              <a:gd name="connsiteY3355" fmla="*/ 86955 h 7186794"/>
              <a:gd name="connsiteX3356" fmla="*/ 793903 w 10659768"/>
              <a:gd name="connsiteY3356" fmla="*/ 93034 h 7186794"/>
              <a:gd name="connsiteX3357" fmla="*/ 787816 w 10659768"/>
              <a:gd name="connsiteY3357" fmla="*/ 93034 h 7186794"/>
              <a:gd name="connsiteX3358" fmla="*/ 781728 w 10659768"/>
              <a:gd name="connsiteY3358" fmla="*/ 93034 h 7186794"/>
              <a:gd name="connsiteX3359" fmla="*/ 682625 w 10659768"/>
              <a:gd name="connsiteY3359" fmla="*/ 179985 h 7186794"/>
              <a:gd name="connsiteX3360" fmla="*/ 707539 w 10659768"/>
              <a:gd name="connsiteY3360" fmla="*/ 223728 h 7186794"/>
              <a:gd name="connsiteX3361" fmla="*/ 701452 w 10659768"/>
              <a:gd name="connsiteY3361" fmla="*/ 304029 h 7186794"/>
              <a:gd name="connsiteX3362" fmla="*/ 701452 w 10659768"/>
              <a:gd name="connsiteY3362" fmla="*/ 310115 h 7186794"/>
              <a:gd name="connsiteX3363" fmla="*/ 688712 w 10659768"/>
              <a:gd name="connsiteY3363" fmla="*/ 310115 h 7186794"/>
              <a:gd name="connsiteX3364" fmla="*/ 676537 w 10659768"/>
              <a:gd name="connsiteY3364" fmla="*/ 328935 h 7186794"/>
              <a:gd name="connsiteX3365" fmla="*/ 701452 w 10659768"/>
              <a:gd name="connsiteY3365" fmla="*/ 359961 h 7186794"/>
              <a:gd name="connsiteX3366" fmla="*/ 713626 w 10659768"/>
              <a:gd name="connsiteY3366" fmla="*/ 390970 h 7186794"/>
              <a:gd name="connsiteX3367" fmla="*/ 731900 w 10659768"/>
              <a:gd name="connsiteY3367" fmla="*/ 409790 h 7186794"/>
              <a:gd name="connsiteX3368" fmla="*/ 750727 w 10659768"/>
              <a:gd name="connsiteY3368" fmla="*/ 434155 h 7186794"/>
              <a:gd name="connsiteX3369" fmla="*/ 775641 w 10659768"/>
              <a:gd name="connsiteY3369" fmla="*/ 440800 h 7186794"/>
              <a:gd name="connsiteX3370" fmla="*/ 725812 w 10659768"/>
              <a:gd name="connsiteY3370" fmla="*/ 502836 h 7186794"/>
              <a:gd name="connsiteX3371" fmla="*/ 713626 w 10659768"/>
              <a:gd name="connsiteY3371" fmla="*/ 589779 h 7186794"/>
              <a:gd name="connsiteX3372" fmla="*/ 713626 w 10659768"/>
              <a:gd name="connsiteY3372" fmla="*/ 688896 h 7186794"/>
              <a:gd name="connsiteX3373" fmla="*/ 738541 w 10659768"/>
              <a:gd name="connsiteY3373" fmla="*/ 707731 h 7186794"/>
              <a:gd name="connsiteX3374" fmla="*/ 750727 w 10659768"/>
              <a:gd name="connsiteY3374" fmla="*/ 719922 h 7186794"/>
              <a:gd name="connsiteX3375" fmla="*/ 756814 w 10659768"/>
              <a:gd name="connsiteY3375" fmla="*/ 905983 h 7186794"/>
              <a:gd name="connsiteX3376" fmla="*/ 762902 w 10659768"/>
              <a:gd name="connsiteY3376" fmla="*/ 1017848 h 7186794"/>
              <a:gd name="connsiteX3377" fmla="*/ 781728 w 10659768"/>
              <a:gd name="connsiteY3377" fmla="*/ 1030038 h 7186794"/>
              <a:gd name="connsiteX3378" fmla="*/ 762902 w 10659768"/>
              <a:gd name="connsiteY3378" fmla="*/ 1054961 h 7186794"/>
              <a:gd name="connsiteX3379" fmla="*/ 775641 w 10659768"/>
              <a:gd name="connsiteY3379" fmla="*/ 1079884 h 7186794"/>
              <a:gd name="connsiteX3380" fmla="*/ 793903 w 10659768"/>
              <a:gd name="connsiteY3380" fmla="*/ 1104807 h 7186794"/>
              <a:gd name="connsiteX3381" fmla="*/ 800555 w 10659768"/>
              <a:gd name="connsiteY3381" fmla="*/ 1123068 h 7186794"/>
              <a:gd name="connsiteX3382" fmla="*/ 818818 w 10659768"/>
              <a:gd name="connsiteY3382" fmla="*/ 1110894 h 7186794"/>
              <a:gd name="connsiteX3383" fmla="*/ 818818 w 10659768"/>
              <a:gd name="connsiteY3383" fmla="*/ 1147991 h 7186794"/>
              <a:gd name="connsiteX3384" fmla="*/ 825470 w 10659768"/>
              <a:gd name="connsiteY3384" fmla="*/ 1172914 h 7186794"/>
              <a:gd name="connsiteX3385" fmla="*/ 862559 w 10659768"/>
              <a:gd name="connsiteY3385" fmla="*/ 1179001 h 7186794"/>
              <a:gd name="connsiteX3386" fmla="*/ 899648 w 10659768"/>
              <a:gd name="connsiteY3386" fmla="*/ 1203924 h 7186794"/>
              <a:gd name="connsiteX3387" fmla="*/ 986577 w 10659768"/>
              <a:gd name="connsiteY3387" fmla="*/ 1290866 h 7186794"/>
              <a:gd name="connsiteX3388" fmla="*/ 1054668 w 10659768"/>
              <a:gd name="connsiteY3388" fmla="*/ 1377809 h 7186794"/>
              <a:gd name="connsiteX3389" fmla="*/ 1073494 w 10659768"/>
              <a:gd name="connsiteY3389" fmla="*/ 1421010 h 7186794"/>
              <a:gd name="connsiteX3390" fmla="*/ 1091768 w 10659768"/>
              <a:gd name="connsiteY3390" fmla="*/ 1452020 h 7186794"/>
              <a:gd name="connsiteX3391" fmla="*/ 1110584 w 10659768"/>
              <a:gd name="connsiteY3391" fmla="*/ 1464768 h 7186794"/>
              <a:gd name="connsiteX3392" fmla="*/ 1091768 w 10659768"/>
              <a:gd name="connsiteY3392" fmla="*/ 1489675 h 7186794"/>
              <a:gd name="connsiteX3393" fmla="*/ 1091768 w 10659768"/>
              <a:gd name="connsiteY3393" fmla="*/ 1520701 h 7186794"/>
              <a:gd name="connsiteX3394" fmla="*/ 1110584 w 10659768"/>
              <a:gd name="connsiteY3394" fmla="*/ 1532875 h 7186794"/>
              <a:gd name="connsiteX3395" fmla="*/ 1123323 w 10659768"/>
              <a:gd name="connsiteY3395" fmla="*/ 1520701 h 7186794"/>
              <a:gd name="connsiteX3396" fmla="*/ 1154325 w 10659768"/>
              <a:gd name="connsiteY3396" fmla="*/ 1557799 h 7186794"/>
              <a:gd name="connsiteX3397" fmla="*/ 1166500 w 10659768"/>
              <a:gd name="connsiteY3397" fmla="*/ 1588808 h 7186794"/>
              <a:gd name="connsiteX3398" fmla="*/ 1184773 w 10659768"/>
              <a:gd name="connsiteY3398" fmla="*/ 1588808 h 7186794"/>
              <a:gd name="connsiteX3399" fmla="*/ 1203600 w 10659768"/>
              <a:gd name="connsiteY3399" fmla="*/ 1650828 h 7186794"/>
              <a:gd name="connsiteX3400" fmla="*/ 1222427 w 10659768"/>
              <a:gd name="connsiteY3400" fmla="*/ 1700674 h 7186794"/>
              <a:gd name="connsiteX3401" fmla="*/ 1278343 w 10659768"/>
              <a:gd name="connsiteY3401" fmla="*/ 1743875 h 7186794"/>
              <a:gd name="connsiteX3402" fmla="*/ 1296605 w 10659768"/>
              <a:gd name="connsiteY3402" fmla="*/ 1799807 h 7186794"/>
              <a:gd name="connsiteX3403" fmla="*/ 1315432 w 10659768"/>
              <a:gd name="connsiteY3403" fmla="*/ 1861827 h 7186794"/>
              <a:gd name="connsiteX3404" fmla="*/ 1327607 w 10659768"/>
              <a:gd name="connsiteY3404" fmla="*/ 1911674 h 7186794"/>
              <a:gd name="connsiteX3405" fmla="*/ 818818 w 10659768"/>
              <a:gd name="connsiteY3405" fmla="*/ 1867915 h 7186794"/>
              <a:gd name="connsiteX3406" fmla="*/ 850384 w 10659768"/>
              <a:gd name="connsiteY3406" fmla="*/ 1861827 h 7186794"/>
              <a:gd name="connsiteX3407" fmla="*/ 856471 w 10659768"/>
              <a:gd name="connsiteY3407" fmla="*/ 1830818 h 7186794"/>
              <a:gd name="connsiteX3408" fmla="*/ 874734 w 10659768"/>
              <a:gd name="connsiteY3408" fmla="*/ 1812540 h 7186794"/>
              <a:gd name="connsiteX3409" fmla="*/ 856471 w 10659768"/>
              <a:gd name="connsiteY3409" fmla="*/ 1793704 h 7186794"/>
              <a:gd name="connsiteX3410" fmla="*/ 850384 w 10659768"/>
              <a:gd name="connsiteY3410" fmla="*/ 1774884 h 7186794"/>
              <a:gd name="connsiteX3411" fmla="*/ 868646 w 10659768"/>
              <a:gd name="connsiteY3411" fmla="*/ 1749963 h 7186794"/>
              <a:gd name="connsiteX3412" fmla="*/ 887473 w 10659768"/>
              <a:gd name="connsiteY3412" fmla="*/ 1725039 h 7186794"/>
              <a:gd name="connsiteX3413" fmla="*/ 887473 w 10659768"/>
              <a:gd name="connsiteY3413" fmla="*/ 1687941 h 7186794"/>
              <a:gd name="connsiteX3414" fmla="*/ 868646 w 10659768"/>
              <a:gd name="connsiteY3414" fmla="*/ 1638654 h 7186794"/>
              <a:gd name="connsiteX3415" fmla="*/ 837644 w 10659768"/>
              <a:gd name="connsiteY3415" fmla="*/ 1613731 h 7186794"/>
              <a:gd name="connsiteX3416" fmla="*/ 818818 w 10659768"/>
              <a:gd name="connsiteY3416" fmla="*/ 1582721 h 7186794"/>
              <a:gd name="connsiteX3417" fmla="*/ 793903 w 10659768"/>
              <a:gd name="connsiteY3417" fmla="*/ 1563886 h 7186794"/>
              <a:gd name="connsiteX3418" fmla="*/ 781728 w 10659768"/>
              <a:gd name="connsiteY3418" fmla="*/ 1532875 h 7186794"/>
              <a:gd name="connsiteX3419" fmla="*/ 750727 w 10659768"/>
              <a:gd name="connsiteY3419" fmla="*/ 1507953 h 7186794"/>
              <a:gd name="connsiteX3420" fmla="*/ 719725 w 10659768"/>
              <a:gd name="connsiteY3420" fmla="*/ 1483588 h 7186794"/>
              <a:gd name="connsiteX3421" fmla="*/ 713626 w 10659768"/>
              <a:gd name="connsiteY3421" fmla="*/ 1439845 h 7186794"/>
              <a:gd name="connsiteX3422" fmla="*/ 657710 w 10659768"/>
              <a:gd name="connsiteY3422" fmla="*/ 1390000 h 7186794"/>
              <a:gd name="connsiteX3423" fmla="*/ 638895 w 10659768"/>
              <a:gd name="connsiteY3423" fmla="*/ 1334626 h 7186794"/>
              <a:gd name="connsiteX3424" fmla="*/ 589620 w 10659768"/>
              <a:gd name="connsiteY3424" fmla="*/ 1321876 h 7186794"/>
              <a:gd name="connsiteX3425" fmla="*/ 552519 w 10659768"/>
              <a:gd name="connsiteY3425" fmla="*/ 1303057 h 7186794"/>
              <a:gd name="connsiteX3426" fmla="*/ 520964 w 10659768"/>
              <a:gd name="connsiteY3426" fmla="*/ 1272047 h 7186794"/>
              <a:gd name="connsiteX3427" fmla="*/ 465048 w 10659768"/>
              <a:gd name="connsiteY3427" fmla="*/ 1228847 h 7186794"/>
              <a:gd name="connsiteX3428" fmla="*/ 434599 w 10659768"/>
              <a:gd name="connsiteY3428" fmla="*/ 1179001 h 7186794"/>
              <a:gd name="connsiteX3429" fmla="*/ 403598 w 10659768"/>
              <a:gd name="connsiteY3429" fmla="*/ 1179001 h 7186794"/>
              <a:gd name="connsiteX3430" fmla="*/ 378683 w 10659768"/>
              <a:gd name="connsiteY3430" fmla="*/ 1166827 h 7186794"/>
              <a:gd name="connsiteX3431" fmla="*/ 396946 w 10659768"/>
              <a:gd name="connsiteY3431" fmla="*/ 1123068 h 7186794"/>
              <a:gd name="connsiteX3432" fmla="*/ 390858 w 10659768"/>
              <a:gd name="connsiteY3432" fmla="*/ 1116981 h 7186794"/>
              <a:gd name="connsiteX3433" fmla="*/ 384771 w 10659768"/>
              <a:gd name="connsiteY3433" fmla="*/ 1085971 h 7186794"/>
              <a:gd name="connsiteX3434" fmla="*/ 353769 w 10659768"/>
              <a:gd name="connsiteY3434" fmla="*/ 1073781 h 7186794"/>
              <a:gd name="connsiteX3435" fmla="*/ 334942 w 10659768"/>
              <a:gd name="connsiteY3435" fmla="*/ 1061049 h 7186794"/>
              <a:gd name="connsiteX3436" fmla="*/ 347128 w 10659768"/>
              <a:gd name="connsiteY3436" fmla="*/ 1030038 h 7186794"/>
              <a:gd name="connsiteX3437" fmla="*/ 365944 w 10659768"/>
              <a:gd name="connsiteY3437" fmla="*/ 968018 h 7186794"/>
              <a:gd name="connsiteX3438" fmla="*/ 347128 w 10659768"/>
              <a:gd name="connsiteY3438" fmla="*/ 937008 h 7186794"/>
              <a:gd name="connsiteX3439" fmla="*/ 341030 w 10659768"/>
              <a:gd name="connsiteY3439" fmla="*/ 905983 h 7186794"/>
              <a:gd name="connsiteX3440" fmla="*/ 322767 w 10659768"/>
              <a:gd name="connsiteY3440" fmla="*/ 881076 h 7186794"/>
              <a:gd name="connsiteX3441" fmla="*/ 316669 w 10659768"/>
              <a:gd name="connsiteY3441" fmla="*/ 899895 h 7186794"/>
              <a:gd name="connsiteX3442" fmla="*/ 291755 w 10659768"/>
              <a:gd name="connsiteY3442" fmla="*/ 856695 h 7186794"/>
              <a:gd name="connsiteX3443" fmla="*/ 303941 w 10659768"/>
              <a:gd name="connsiteY3443" fmla="*/ 819040 h 7186794"/>
              <a:gd name="connsiteX3444" fmla="*/ 297853 w 10659768"/>
              <a:gd name="connsiteY3444" fmla="*/ 794675 h 7186794"/>
              <a:gd name="connsiteX3445" fmla="*/ 303941 w 10659768"/>
              <a:gd name="connsiteY3445" fmla="*/ 769752 h 7186794"/>
              <a:gd name="connsiteX3446" fmla="*/ 297853 w 10659768"/>
              <a:gd name="connsiteY3446" fmla="*/ 726009 h 7186794"/>
              <a:gd name="connsiteX3447" fmla="*/ 260753 w 10659768"/>
              <a:gd name="connsiteY3447" fmla="*/ 682809 h 7186794"/>
              <a:gd name="connsiteX3448" fmla="*/ 229751 w 10659768"/>
              <a:gd name="connsiteY3448" fmla="*/ 670635 h 7186794"/>
              <a:gd name="connsiteX3449" fmla="*/ 217023 w 10659768"/>
              <a:gd name="connsiteY3449" fmla="*/ 657886 h 7186794"/>
              <a:gd name="connsiteX3450" fmla="*/ 223110 w 10659768"/>
              <a:gd name="connsiteY3450" fmla="*/ 626876 h 7186794"/>
              <a:gd name="connsiteX3451" fmla="*/ 217023 w 10659768"/>
              <a:gd name="connsiteY3451" fmla="*/ 558768 h 7186794"/>
              <a:gd name="connsiteX3452" fmla="*/ 192109 w 10659768"/>
              <a:gd name="connsiteY3452" fmla="*/ 508923 h 7186794"/>
              <a:gd name="connsiteX3453" fmla="*/ 142833 w 10659768"/>
              <a:gd name="connsiteY3453" fmla="*/ 452990 h 7186794"/>
              <a:gd name="connsiteX3454" fmla="*/ 124007 w 10659768"/>
              <a:gd name="connsiteY3454" fmla="*/ 415893 h 7186794"/>
              <a:gd name="connsiteX3455" fmla="*/ 130648 w 10659768"/>
              <a:gd name="connsiteY3455" fmla="*/ 397058 h 7186794"/>
              <a:gd name="connsiteX3456" fmla="*/ 124007 w 10659768"/>
              <a:gd name="connsiteY3456" fmla="*/ 372693 h 7186794"/>
              <a:gd name="connsiteX3457" fmla="*/ 74178 w 10659768"/>
              <a:gd name="connsiteY3457" fmla="*/ 322847 h 7186794"/>
              <a:gd name="connsiteX3458" fmla="*/ 93005 w 10659768"/>
              <a:gd name="connsiteY3458" fmla="*/ 316760 h 7186794"/>
              <a:gd name="connsiteX3459" fmla="*/ 142833 w 10659768"/>
              <a:gd name="connsiteY3459" fmla="*/ 347770 h 7186794"/>
              <a:gd name="connsiteX3460" fmla="*/ 148921 w 10659768"/>
              <a:gd name="connsiteY3460" fmla="*/ 316760 h 7186794"/>
              <a:gd name="connsiteX3461" fmla="*/ 117919 w 10659768"/>
              <a:gd name="connsiteY3461" fmla="*/ 297936 h 7186794"/>
              <a:gd name="connsiteX3462" fmla="*/ 105733 w 10659768"/>
              <a:gd name="connsiteY3462" fmla="*/ 273004 h 7186794"/>
              <a:gd name="connsiteX3463" fmla="*/ 93005 w 10659768"/>
              <a:gd name="connsiteY3463" fmla="*/ 260833 h 7186794"/>
              <a:gd name="connsiteX3464" fmla="*/ 80830 w 10659768"/>
              <a:gd name="connsiteY3464" fmla="*/ 248097 h 7186794"/>
              <a:gd name="connsiteX3465" fmla="*/ 74178 w 10659768"/>
              <a:gd name="connsiteY3465" fmla="*/ 210985 h 7186794"/>
              <a:gd name="connsiteX3466" fmla="*/ 55916 w 10659768"/>
              <a:gd name="connsiteY3466" fmla="*/ 186069 h 7186794"/>
              <a:gd name="connsiteX3467" fmla="*/ 55916 w 10659768"/>
              <a:gd name="connsiteY3467" fmla="*/ 142888 h 7186794"/>
              <a:gd name="connsiteX3468" fmla="*/ 37089 w 10659768"/>
              <a:gd name="connsiteY3468" fmla="*/ 124053 h 7186794"/>
              <a:gd name="connsiteX3469" fmla="*/ 18816 w 10659768"/>
              <a:gd name="connsiteY3469" fmla="*/ 130137 h 7186794"/>
              <a:gd name="connsiteX3470" fmla="*/ 18816 w 10659768"/>
              <a:gd name="connsiteY3470" fmla="*/ 111862 h 7186794"/>
              <a:gd name="connsiteX3471" fmla="*/ 24903 w 10659768"/>
              <a:gd name="connsiteY3471" fmla="*/ 86955 h 7186794"/>
              <a:gd name="connsiteX3472" fmla="*/ 6087 w 10659768"/>
              <a:gd name="connsiteY3472" fmla="*/ 62021 h 7186794"/>
              <a:gd name="connsiteX3473" fmla="*/ 0 w 10659768"/>
              <a:gd name="connsiteY3473" fmla="*/ 18830 h 7186794"/>
              <a:gd name="connsiteX3474" fmla="*/ 18816 w 10659768"/>
              <a:gd name="connsiteY3474" fmla="*/ 6089 h 7186794"/>
              <a:gd name="connsiteX3475" fmla="*/ 24903 w 10659768"/>
              <a:gd name="connsiteY3475" fmla="*/ 0 h 7186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</a:cxnLst>
            <a:rect l="l" t="t" r="r" b="b"/>
            <a:pathLst>
              <a:path w="10659768" h="7186794">
                <a:moveTo>
                  <a:pt x="6434790" y="6549912"/>
                </a:moveTo>
                <a:lnTo>
                  <a:pt x="6434507" y="6550089"/>
                </a:lnTo>
                <a:cubicBezTo>
                  <a:pt x="6431184" y="6553137"/>
                  <a:pt x="6434229" y="6559373"/>
                  <a:pt x="6434229" y="6564848"/>
                </a:cubicBezTo>
                <a:lnTo>
                  <a:pt x="6430992" y="6571534"/>
                </a:lnTo>
                <a:lnTo>
                  <a:pt x="6431059" y="6571520"/>
                </a:lnTo>
                <a:cubicBezTo>
                  <a:pt x="6433758" y="6569658"/>
                  <a:pt x="6434520" y="6567112"/>
                  <a:pt x="6434520" y="6564375"/>
                </a:cubicBezTo>
                <a:close/>
                <a:moveTo>
                  <a:pt x="6447560" y="6494361"/>
                </a:moveTo>
                <a:lnTo>
                  <a:pt x="6447521" y="6494377"/>
                </a:lnTo>
                <a:cubicBezTo>
                  <a:pt x="6442121" y="6499089"/>
                  <a:pt x="6440597" y="6506850"/>
                  <a:pt x="6446687" y="6512945"/>
                </a:cubicBezTo>
                <a:lnTo>
                  <a:pt x="6447395" y="6515437"/>
                </a:lnTo>
                <a:lnTo>
                  <a:pt x="6448664" y="6524441"/>
                </a:lnTo>
                <a:lnTo>
                  <a:pt x="6447962" y="6529859"/>
                </a:lnTo>
                <a:lnTo>
                  <a:pt x="6443010" y="6543785"/>
                </a:lnTo>
                <a:lnTo>
                  <a:pt x="6442585" y="6544741"/>
                </a:lnTo>
                <a:lnTo>
                  <a:pt x="6442695" y="6544672"/>
                </a:lnTo>
                <a:lnTo>
                  <a:pt x="6443010" y="6543785"/>
                </a:lnTo>
                <a:lnTo>
                  <a:pt x="6447451" y="6533806"/>
                </a:lnTo>
                <a:lnTo>
                  <a:pt x="6447962" y="6529859"/>
                </a:lnTo>
                <a:lnTo>
                  <a:pt x="6449012" y="6526907"/>
                </a:lnTo>
                <a:lnTo>
                  <a:pt x="6448664" y="6524441"/>
                </a:lnTo>
                <a:lnTo>
                  <a:pt x="6449068" y="6521323"/>
                </a:lnTo>
                <a:lnTo>
                  <a:pt x="6447395" y="6515437"/>
                </a:lnTo>
                <a:lnTo>
                  <a:pt x="6446978" y="6512476"/>
                </a:lnTo>
                <a:cubicBezTo>
                  <a:pt x="6443932" y="6509426"/>
                  <a:pt x="6442790" y="6505960"/>
                  <a:pt x="6443084" y="6502668"/>
                </a:cubicBezTo>
                <a:close/>
                <a:moveTo>
                  <a:pt x="8054085" y="6466289"/>
                </a:moveTo>
                <a:lnTo>
                  <a:pt x="8048222" y="6466764"/>
                </a:lnTo>
                <a:lnTo>
                  <a:pt x="8047568" y="6468679"/>
                </a:lnTo>
                <a:cubicBezTo>
                  <a:pt x="8047568" y="6468679"/>
                  <a:pt x="8053719" y="6467820"/>
                  <a:pt x="8061729" y="6468063"/>
                </a:cubicBezTo>
                <a:lnTo>
                  <a:pt x="8083336" y="6473176"/>
                </a:lnTo>
                <a:lnTo>
                  <a:pt x="8093615" y="6482601"/>
                </a:lnTo>
                <a:lnTo>
                  <a:pt x="8097269" y="6487354"/>
                </a:lnTo>
                <a:lnTo>
                  <a:pt x="8096970" y="6485677"/>
                </a:lnTo>
                <a:lnTo>
                  <a:pt x="8093615" y="6482601"/>
                </a:lnTo>
                <a:lnTo>
                  <a:pt x="8087044" y="6474054"/>
                </a:lnTo>
                <a:lnTo>
                  <a:pt x="8083336" y="6473176"/>
                </a:lnTo>
                <a:lnTo>
                  <a:pt x="8078532" y="6468771"/>
                </a:lnTo>
                <a:cubicBezTo>
                  <a:pt x="8069954" y="6466192"/>
                  <a:pt x="8060376" y="6466016"/>
                  <a:pt x="8054085" y="6466289"/>
                </a:cubicBezTo>
                <a:close/>
                <a:moveTo>
                  <a:pt x="6513596" y="6465921"/>
                </a:moveTo>
                <a:lnTo>
                  <a:pt x="6513344" y="6466313"/>
                </a:lnTo>
                <a:lnTo>
                  <a:pt x="6508782" y="6487670"/>
                </a:lnTo>
                <a:lnTo>
                  <a:pt x="6508978" y="6487525"/>
                </a:lnTo>
                <a:close/>
                <a:moveTo>
                  <a:pt x="6552107" y="6326472"/>
                </a:moveTo>
                <a:lnTo>
                  <a:pt x="6551895" y="6326695"/>
                </a:lnTo>
                <a:cubicBezTo>
                  <a:pt x="6545811" y="6332790"/>
                  <a:pt x="6545811" y="6407071"/>
                  <a:pt x="6545811" y="6419820"/>
                </a:cubicBezTo>
                <a:lnTo>
                  <a:pt x="6543577" y="6433954"/>
                </a:lnTo>
                <a:lnTo>
                  <a:pt x="6543792" y="6433821"/>
                </a:lnTo>
                <a:cubicBezTo>
                  <a:pt x="6547599" y="6430010"/>
                  <a:pt x="6549122" y="6425436"/>
                  <a:pt x="6546076" y="6419335"/>
                </a:cubicBezTo>
                <a:cubicBezTo>
                  <a:pt x="6546076" y="6409772"/>
                  <a:pt x="6546076" y="6365596"/>
                  <a:pt x="6548646" y="6341534"/>
                </a:cubicBezTo>
                <a:close/>
                <a:moveTo>
                  <a:pt x="8133733" y="6213595"/>
                </a:moveTo>
                <a:lnTo>
                  <a:pt x="8128226" y="6213682"/>
                </a:lnTo>
                <a:cubicBezTo>
                  <a:pt x="8112466" y="6213932"/>
                  <a:pt x="8055341" y="6214839"/>
                  <a:pt x="7848259" y="6218124"/>
                </a:cubicBezTo>
                <a:lnTo>
                  <a:pt x="7750257" y="6219679"/>
                </a:lnTo>
                <a:lnTo>
                  <a:pt x="7750257" y="6220312"/>
                </a:lnTo>
                <a:cubicBezTo>
                  <a:pt x="7750257" y="6220312"/>
                  <a:pt x="7750257" y="6220312"/>
                  <a:pt x="8007659" y="6216229"/>
                </a:cubicBezTo>
                <a:lnTo>
                  <a:pt x="8133515" y="6214232"/>
                </a:lnTo>
                <a:close/>
                <a:moveTo>
                  <a:pt x="7652032" y="6131132"/>
                </a:moveTo>
                <a:lnTo>
                  <a:pt x="7652225" y="6131670"/>
                </a:lnTo>
                <a:cubicBezTo>
                  <a:pt x="7653653" y="6134007"/>
                  <a:pt x="7655176" y="6134803"/>
                  <a:pt x="7656699" y="6133277"/>
                </a:cubicBezTo>
                <a:cubicBezTo>
                  <a:pt x="7669432" y="6133277"/>
                  <a:pt x="7681600" y="6139382"/>
                  <a:pt x="7687691" y="6152133"/>
                </a:cubicBezTo>
                <a:lnTo>
                  <a:pt x="7694035" y="6153433"/>
                </a:lnTo>
                <a:lnTo>
                  <a:pt x="7699794" y="6155078"/>
                </a:lnTo>
                <a:lnTo>
                  <a:pt x="7703667" y="6155408"/>
                </a:lnTo>
                <a:lnTo>
                  <a:pt x="7710165" y="6156740"/>
                </a:lnTo>
                <a:cubicBezTo>
                  <a:pt x="7720984" y="6157633"/>
                  <a:pt x="7733253" y="6157990"/>
                  <a:pt x="7741338" y="6158133"/>
                </a:cubicBezTo>
                <a:lnTo>
                  <a:pt x="7750012" y="6158226"/>
                </a:lnTo>
                <a:lnTo>
                  <a:pt x="7750012" y="6157649"/>
                </a:lnTo>
                <a:cubicBezTo>
                  <a:pt x="7750012" y="6157649"/>
                  <a:pt x="7735893" y="6157649"/>
                  <a:pt x="7721014" y="6156887"/>
                </a:cubicBezTo>
                <a:lnTo>
                  <a:pt x="7703667" y="6155408"/>
                </a:lnTo>
                <a:lnTo>
                  <a:pt x="7694035" y="6153433"/>
                </a:lnTo>
                <a:lnTo>
                  <a:pt x="7687452" y="6151554"/>
                </a:lnTo>
                <a:cubicBezTo>
                  <a:pt x="7681350" y="6138816"/>
                  <a:pt x="7669179" y="6132720"/>
                  <a:pt x="7656451" y="6132720"/>
                </a:cubicBezTo>
                <a:close/>
                <a:moveTo>
                  <a:pt x="8195298" y="6124228"/>
                </a:moveTo>
                <a:lnTo>
                  <a:pt x="8194779" y="6129670"/>
                </a:lnTo>
                <a:lnTo>
                  <a:pt x="8202666" y="6144502"/>
                </a:lnTo>
                <a:lnTo>
                  <a:pt x="8202696" y="6143984"/>
                </a:lnTo>
                <a:lnTo>
                  <a:pt x="8205419" y="6145468"/>
                </a:lnTo>
                <a:lnTo>
                  <a:pt x="8198663" y="6135006"/>
                </a:lnTo>
                <a:close/>
                <a:moveTo>
                  <a:pt x="7618878" y="6061127"/>
                </a:moveTo>
                <a:lnTo>
                  <a:pt x="7618839" y="6061213"/>
                </a:lnTo>
                <a:cubicBezTo>
                  <a:pt x="7618077" y="6066619"/>
                  <a:pt x="7619600" y="6071193"/>
                  <a:pt x="7625691" y="6071193"/>
                </a:cubicBezTo>
                <a:lnTo>
                  <a:pt x="7644194" y="6073517"/>
                </a:lnTo>
                <a:lnTo>
                  <a:pt x="7644191" y="6073024"/>
                </a:lnTo>
                <a:cubicBezTo>
                  <a:pt x="7641077" y="6070670"/>
                  <a:pt x="7634848" y="6070670"/>
                  <a:pt x="7625433" y="6070670"/>
                </a:cubicBezTo>
                <a:close/>
                <a:moveTo>
                  <a:pt x="8515673" y="6047715"/>
                </a:moveTo>
                <a:lnTo>
                  <a:pt x="8512677" y="6069773"/>
                </a:lnTo>
                <a:cubicBezTo>
                  <a:pt x="8511154" y="6072957"/>
                  <a:pt x="8512329" y="6075346"/>
                  <a:pt x="8514949" y="6077422"/>
                </a:cubicBezTo>
                <a:lnTo>
                  <a:pt x="8515059" y="6077480"/>
                </a:lnTo>
                <a:lnTo>
                  <a:pt x="8512926" y="6070286"/>
                </a:lnTo>
                <a:cubicBezTo>
                  <a:pt x="8515970" y="6061131"/>
                  <a:pt x="8517492" y="6053363"/>
                  <a:pt x="8515969" y="6047884"/>
                </a:cubicBezTo>
                <a:close/>
                <a:moveTo>
                  <a:pt x="9022998" y="6045679"/>
                </a:moveTo>
                <a:lnTo>
                  <a:pt x="9028285" y="6051976"/>
                </a:lnTo>
                <a:cubicBezTo>
                  <a:pt x="9030223" y="6054710"/>
                  <a:pt x="9032369" y="6057634"/>
                  <a:pt x="9035207" y="6059875"/>
                </a:cubicBezTo>
                <a:lnTo>
                  <a:pt x="9035415" y="6059946"/>
                </a:lnTo>
                <a:lnTo>
                  <a:pt x="9028865" y="6052460"/>
                </a:lnTo>
                <a:cubicBezTo>
                  <a:pt x="9026927" y="6049720"/>
                  <a:pt x="9025195" y="6047171"/>
                  <a:pt x="9023187" y="6045688"/>
                </a:cubicBezTo>
                <a:close/>
                <a:moveTo>
                  <a:pt x="6398047" y="6028677"/>
                </a:moveTo>
                <a:lnTo>
                  <a:pt x="6397683" y="6028944"/>
                </a:lnTo>
                <a:cubicBezTo>
                  <a:pt x="6395329" y="6034418"/>
                  <a:pt x="6396849" y="6040655"/>
                  <a:pt x="6402939" y="6046754"/>
                </a:cubicBezTo>
                <a:cubicBezTo>
                  <a:pt x="6409585" y="6053407"/>
                  <a:pt x="6402939" y="6071700"/>
                  <a:pt x="6409585" y="6077795"/>
                </a:cubicBezTo>
                <a:cubicBezTo>
                  <a:pt x="6421765" y="6084449"/>
                  <a:pt x="6434507" y="6084449"/>
                  <a:pt x="6434507" y="6102742"/>
                </a:cubicBezTo>
                <a:cubicBezTo>
                  <a:pt x="6434507" y="6115491"/>
                  <a:pt x="6440590" y="6115491"/>
                  <a:pt x="6459429" y="6115491"/>
                </a:cubicBezTo>
                <a:cubicBezTo>
                  <a:pt x="6477692" y="6115491"/>
                  <a:pt x="6489884" y="6127689"/>
                  <a:pt x="6477692" y="6139879"/>
                </a:cubicBezTo>
                <a:cubicBezTo>
                  <a:pt x="6465512" y="6152627"/>
                  <a:pt x="6471608" y="6245760"/>
                  <a:pt x="6477692" y="6251855"/>
                </a:cubicBezTo>
                <a:cubicBezTo>
                  <a:pt x="6477692" y="6257950"/>
                  <a:pt x="6496530" y="6264053"/>
                  <a:pt x="6508710" y="6264053"/>
                </a:cubicBezTo>
                <a:cubicBezTo>
                  <a:pt x="6520889" y="6264053"/>
                  <a:pt x="6520889" y="6282897"/>
                  <a:pt x="6533632" y="6289000"/>
                </a:cubicBezTo>
                <a:cubicBezTo>
                  <a:pt x="6545811" y="6295095"/>
                  <a:pt x="6564637" y="6295095"/>
                  <a:pt x="6570733" y="6301748"/>
                </a:cubicBezTo>
                <a:lnTo>
                  <a:pt x="6566279" y="6311314"/>
                </a:lnTo>
                <a:lnTo>
                  <a:pt x="6566355" y="6311233"/>
                </a:lnTo>
                <a:cubicBezTo>
                  <a:pt x="6570992" y="6307351"/>
                  <a:pt x="6574038" y="6304300"/>
                  <a:pt x="6570992" y="6301253"/>
                </a:cubicBezTo>
                <a:cubicBezTo>
                  <a:pt x="6564901" y="6294597"/>
                  <a:pt x="6546076" y="6294597"/>
                  <a:pt x="6533894" y="6288502"/>
                </a:cubicBezTo>
                <a:cubicBezTo>
                  <a:pt x="6521160" y="6282406"/>
                  <a:pt x="6521160" y="6263560"/>
                  <a:pt x="6508978" y="6263560"/>
                </a:cubicBezTo>
                <a:cubicBezTo>
                  <a:pt x="6496810" y="6263560"/>
                  <a:pt x="6477985" y="6257455"/>
                  <a:pt x="6477985" y="6251359"/>
                </a:cubicBezTo>
                <a:cubicBezTo>
                  <a:pt x="6471894" y="6245264"/>
                  <a:pt x="6465803" y="6152133"/>
                  <a:pt x="6477985" y="6139382"/>
                </a:cubicBezTo>
                <a:cubicBezTo>
                  <a:pt x="6490153" y="6127181"/>
                  <a:pt x="6477985" y="6114980"/>
                  <a:pt x="6459711" y="6114980"/>
                </a:cubicBezTo>
                <a:cubicBezTo>
                  <a:pt x="6440886" y="6114980"/>
                  <a:pt x="6434795" y="6114980"/>
                  <a:pt x="6434795" y="6102230"/>
                </a:cubicBezTo>
                <a:cubicBezTo>
                  <a:pt x="6434795" y="6083943"/>
                  <a:pt x="6422061" y="6083943"/>
                  <a:pt x="6409879" y="6077288"/>
                </a:cubicBezTo>
                <a:cubicBezTo>
                  <a:pt x="6403237" y="6071193"/>
                  <a:pt x="6409879" y="6052896"/>
                  <a:pt x="6403237" y="6046241"/>
                </a:cubicBezTo>
                <a:close/>
                <a:moveTo>
                  <a:pt x="8446698" y="6018830"/>
                </a:moveTo>
                <a:lnTo>
                  <a:pt x="8450681" y="6032668"/>
                </a:lnTo>
                <a:lnTo>
                  <a:pt x="8450777" y="6032721"/>
                </a:lnTo>
                <a:lnTo>
                  <a:pt x="8446805" y="6018887"/>
                </a:lnTo>
                <a:close/>
                <a:moveTo>
                  <a:pt x="7625433" y="5983707"/>
                </a:moveTo>
                <a:cubicBezTo>
                  <a:pt x="7613262" y="5983707"/>
                  <a:pt x="7607177" y="5996445"/>
                  <a:pt x="7594432" y="5996445"/>
                </a:cubicBezTo>
                <a:cubicBezTo>
                  <a:pt x="7576160" y="5989803"/>
                  <a:pt x="7569517" y="6008636"/>
                  <a:pt x="7569517" y="6027470"/>
                </a:cubicBezTo>
                <a:cubicBezTo>
                  <a:pt x="7563431" y="6039661"/>
                  <a:pt x="7544617" y="6052399"/>
                  <a:pt x="7532430" y="6058495"/>
                </a:cubicBezTo>
                <a:cubicBezTo>
                  <a:pt x="7520243" y="6058495"/>
                  <a:pt x="7520243" y="6076765"/>
                  <a:pt x="7507514" y="6083425"/>
                </a:cubicBezTo>
                <a:cubicBezTo>
                  <a:pt x="7495343" y="6095599"/>
                  <a:pt x="7495343" y="6089503"/>
                  <a:pt x="7476513" y="6089503"/>
                </a:cubicBezTo>
                <a:cubicBezTo>
                  <a:pt x="7458241" y="6089503"/>
                  <a:pt x="7439426" y="6095599"/>
                  <a:pt x="7427239" y="6076765"/>
                </a:cubicBezTo>
                <a:cubicBezTo>
                  <a:pt x="7420596" y="6064591"/>
                  <a:pt x="7396238" y="6039661"/>
                  <a:pt x="7377408" y="6033566"/>
                </a:cubicBezTo>
                <a:lnTo>
                  <a:pt x="7359808" y="6018325"/>
                </a:lnTo>
                <a:lnTo>
                  <a:pt x="7359734" y="6018523"/>
                </a:lnTo>
                <a:cubicBezTo>
                  <a:pt x="7362017" y="6024760"/>
                  <a:pt x="7368242" y="6030997"/>
                  <a:pt x="7377647" y="6034050"/>
                </a:cubicBezTo>
                <a:cubicBezTo>
                  <a:pt x="7396472" y="6040146"/>
                  <a:pt x="7420837" y="6065087"/>
                  <a:pt x="7427479" y="6077288"/>
                </a:cubicBezTo>
                <a:cubicBezTo>
                  <a:pt x="7439662" y="6096134"/>
                  <a:pt x="7458487" y="6090039"/>
                  <a:pt x="7476761" y="6090039"/>
                </a:cubicBezTo>
                <a:cubicBezTo>
                  <a:pt x="7495585" y="6090039"/>
                  <a:pt x="7495585" y="6096134"/>
                  <a:pt x="7507768" y="6083943"/>
                </a:cubicBezTo>
                <a:cubicBezTo>
                  <a:pt x="7520501" y="6077288"/>
                  <a:pt x="7520501" y="6058992"/>
                  <a:pt x="7532669" y="6058992"/>
                </a:cubicBezTo>
                <a:cubicBezTo>
                  <a:pt x="7544852" y="6052896"/>
                  <a:pt x="7563677" y="6040146"/>
                  <a:pt x="7569768" y="6027945"/>
                </a:cubicBezTo>
                <a:cubicBezTo>
                  <a:pt x="7569768" y="6009099"/>
                  <a:pt x="7576410" y="5990253"/>
                  <a:pt x="7594684" y="5996908"/>
                </a:cubicBezTo>
                <a:cubicBezTo>
                  <a:pt x="7607417" y="5996908"/>
                  <a:pt x="7613509" y="5984157"/>
                  <a:pt x="7625691" y="5984157"/>
                </a:cubicBezTo>
                <a:lnTo>
                  <a:pt x="7632622" y="5992715"/>
                </a:lnTo>
                <a:lnTo>
                  <a:pt x="7632602" y="5992545"/>
                </a:lnTo>
                <a:cubicBezTo>
                  <a:pt x="7631009" y="5987204"/>
                  <a:pt x="7628619" y="5983707"/>
                  <a:pt x="7625433" y="5983707"/>
                </a:cubicBezTo>
                <a:close/>
                <a:moveTo>
                  <a:pt x="6444792" y="5977176"/>
                </a:moveTo>
                <a:lnTo>
                  <a:pt x="6444125" y="5977340"/>
                </a:lnTo>
                <a:lnTo>
                  <a:pt x="6471894" y="5984157"/>
                </a:lnTo>
                <a:lnTo>
                  <a:pt x="6493171" y="5981373"/>
                </a:lnTo>
                <a:lnTo>
                  <a:pt x="6472792" y="5984025"/>
                </a:lnTo>
                <a:cubicBezTo>
                  <a:pt x="6466692" y="5980983"/>
                  <a:pt x="6455742" y="5977938"/>
                  <a:pt x="6444792" y="5977176"/>
                </a:cubicBezTo>
                <a:close/>
                <a:moveTo>
                  <a:pt x="8295231" y="5951888"/>
                </a:moveTo>
                <a:lnTo>
                  <a:pt x="8295245" y="5952087"/>
                </a:lnTo>
                <a:cubicBezTo>
                  <a:pt x="8298571" y="5958468"/>
                  <a:pt x="8306465" y="5961659"/>
                  <a:pt x="8311936" y="5965543"/>
                </a:cubicBezTo>
                <a:lnTo>
                  <a:pt x="8317283" y="5972170"/>
                </a:lnTo>
                <a:lnTo>
                  <a:pt x="8317318" y="5972058"/>
                </a:lnTo>
                <a:cubicBezTo>
                  <a:pt x="8316670" y="5969289"/>
                  <a:pt x="8314543" y="5967177"/>
                  <a:pt x="8311810" y="5965238"/>
                </a:cubicBezTo>
                <a:close/>
                <a:moveTo>
                  <a:pt x="6552481" y="5949972"/>
                </a:moveTo>
                <a:lnTo>
                  <a:pt x="6551553" y="5950062"/>
                </a:lnTo>
                <a:lnTo>
                  <a:pt x="6578762" y="5952343"/>
                </a:lnTo>
                <a:cubicBezTo>
                  <a:pt x="6587604" y="5953868"/>
                  <a:pt x="6595771" y="5956155"/>
                  <a:pt x="6602000" y="5959206"/>
                </a:cubicBezTo>
                <a:cubicBezTo>
                  <a:pt x="6611412" y="5962533"/>
                  <a:pt x="6619160" y="5964197"/>
                  <a:pt x="6625317" y="5963435"/>
                </a:cubicBezTo>
                <a:lnTo>
                  <a:pt x="6625645" y="5963189"/>
                </a:lnTo>
                <a:lnTo>
                  <a:pt x="6603069" y="5959107"/>
                </a:lnTo>
                <a:cubicBezTo>
                  <a:pt x="6590594" y="5953017"/>
                  <a:pt x="6570359" y="5949973"/>
                  <a:pt x="6552481" y="5949972"/>
                </a:cubicBezTo>
                <a:close/>
                <a:moveTo>
                  <a:pt x="8939365" y="5941262"/>
                </a:moveTo>
                <a:lnTo>
                  <a:pt x="8940876" y="5942588"/>
                </a:lnTo>
                <a:lnTo>
                  <a:pt x="8951790" y="5953997"/>
                </a:lnTo>
                <a:lnTo>
                  <a:pt x="8954399" y="5958902"/>
                </a:lnTo>
                <a:lnTo>
                  <a:pt x="8953922" y="5968848"/>
                </a:lnTo>
                <a:lnTo>
                  <a:pt x="8953283" y="5970635"/>
                </a:lnTo>
                <a:cubicBezTo>
                  <a:pt x="8940558" y="5976735"/>
                  <a:pt x="8965457" y="5995562"/>
                  <a:pt x="8953283" y="6013841"/>
                </a:cubicBezTo>
                <a:cubicBezTo>
                  <a:pt x="8949961" y="6020210"/>
                  <a:pt x="8951484" y="6027961"/>
                  <a:pt x="8955360" y="6032598"/>
                </a:cubicBezTo>
                <a:lnTo>
                  <a:pt x="8955877" y="6032887"/>
                </a:lnTo>
                <a:lnTo>
                  <a:pt x="8953821" y="6014241"/>
                </a:lnTo>
                <a:cubicBezTo>
                  <a:pt x="8965997" y="5995926"/>
                  <a:pt x="8941081" y="5977059"/>
                  <a:pt x="8953821" y="5970954"/>
                </a:cubicBezTo>
                <a:lnTo>
                  <a:pt x="8953922" y="5968848"/>
                </a:lnTo>
                <a:lnTo>
                  <a:pt x="8956240" y="5962364"/>
                </a:lnTo>
                <a:lnTo>
                  <a:pt x="8954399" y="5958902"/>
                </a:lnTo>
                <a:lnTo>
                  <a:pt x="8954498" y="5956829"/>
                </a:lnTo>
                <a:lnTo>
                  <a:pt x="8951790" y="5953997"/>
                </a:lnTo>
                <a:lnTo>
                  <a:pt x="8949962" y="5950561"/>
                </a:lnTo>
                <a:lnTo>
                  <a:pt x="8940876" y="5942588"/>
                </a:lnTo>
                <a:lnTo>
                  <a:pt x="8939643" y="5941299"/>
                </a:lnTo>
                <a:close/>
                <a:moveTo>
                  <a:pt x="6397944" y="5940833"/>
                </a:moveTo>
                <a:cubicBezTo>
                  <a:pt x="6391851" y="5934739"/>
                  <a:pt x="6379650" y="5946928"/>
                  <a:pt x="6366902" y="5946928"/>
                </a:cubicBezTo>
                <a:cubicBezTo>
                  <a:pt x="6360805" y="5946928"/>
                  <a:pt x="6356232" y="5948451"/>
                  <a:pt x="6351588" y="5951566"/>
                </a:cubicBezTo>
                <a:lnTo>
                  <a:pt x="6351113" y="5951995"/>
                </a:lnTo>
                <a:lnTo>
                  <a:pt x="6365838" y="5947526"/>
                </a:lnTo>
                <a:cubicBezTo>
                  <a:pt x="6378580" y="5947526"/>
                  <a:pt x="6390760" y="5935328"/>
                  <a:pt x="6396856" y="5941431"/>
                </a:cubicBezTo>
                <a:cubicBezTo>
                  <a:pt x="6402939" y="5947526"/>
                  <a:pt x="6409585" y="5978568"/>
                  <a:pt x="6415681" y="5984671"/>
                </a:cubicBezTo>
                <a:lnTo>
                  <a:pt x="6424811" y="6000179"/>
                </a:lnTo>
                <a:lnTo>
                  <a:pt x="6425107" y="5999676"/>
                </a:lnTo>
                <a:cubicBezTo>
                  <a:pt x="6425107" y="5993440"/>
                  <a:pt x="6422061" y="5987205"/>
                  <a:pt x="6415970" y="5984157"/>
                </a:cubicBezTo>
                <a:lnTo>
                  <a:pt x="6416768" y="5983961"/>
                </a:lnTo>
                <a:lnTo>
                  <a:pt x="6407372" y="5960148"/>
                </a:lnTo>
                <a:cubicBezTo>
                  <a:pt x="6404184" y="5951634"/>
                  <a:pt x="6400995" y="5943881"/>
                  <a:pt x="6397944" y="5940833"/>
                </a:cubicBezTo>
                <a:close/>
                <a:moveTo>
                  <a:pt x="8431863" y="5939700"/>
                </a:moveTo>
                <a:lnTo>
                  <a:pt x="8431957" y="5951225"/>
                </a:lnTo>
                <a:cubicBezTo>
                  <a:pt x="8432100" y="5961661"/>
                  <a:pt x="8432456" y="5977315"/>
                  <a:pt x="8433347" y="5990360"/>
                </a:cubicBezTo>
                <a:lnTo>
                  <a:pt x="8434544" y="6001565"/>
                </a:lnTo>
                <a:lnTo>
                  <a:pt x="8434628" y="6002622"/>
                </a:lnTo>
                <a:lnTo>
                  <a:pt x="8434672" y="6002768"/>
                </a:lnTo>
                <a:lnTo>
                  <a:pt x="8435124" y="6006993"/>
                </a:lnTo>
                <a:cubicBezTo>
                  <a:pt x="8435876" y="6011232"/>
                  <a:pt x="8436803" y="6013841"/>
                  <a:pt x="8437943" y="6013841"/>
                </a:cubicBezTo>
                <a:lnTo>
                  <a:pt x="8438043" y="6013895"/>
                </a:lnTo>
                <a:lnTo>
                  <a:pt x="8434672" y="6002768"/>
                </a:lnTo>
                <a:lnTo>
                  <a:pt x="8434544" y="6001565"/>
                </a:lnTo>
                <a:lnTo>
                  <a:pt x="8433143" y="5983994"/>
                </a:lnTo>
                <a:cubicBezTo>
                  <a:pt x="8432060" y="5963406"/>
                  <a:pt x="8432060" y="5939877"/>
                  <a:pt x="8432060" y="5939877"/>
                </a:cubicBezTo>
                <a:close/>
                <a:moveTo>
                  <a:pt x="8038819" y="5922822"/>
                </a:moveTo>
                <a:lnTo>
                  <a:pt x="8038999" y="5923471"/>
                </a:lnTo>
                <a:cubicBezTo>
                  <a:pt x="8044395" y="5928179"/>
                  <a:pt x="8053667" y="5931364"/>
                  <a:pt x="8066125" y="5928316"/>
                </a:cubicBezTo>
                <a:cubicBezTo>
                  <a:pt x="8084955" y="5921673"/>
                  <a:pt x="8091041" y="5952682"/>
                  <a:pt x="8103228" y="5965437"/>
                </a:cubicBezTo>
                <a:cubicBezTo>
                  <a:pt x="8122042" y="5983707"/>
                  <a:pt x="8134229" y="5989803"/>
                  <a:pt x="8153043" y="5989803"/>
                </a:cubicBezTo>
                <a:cubicBezTo>
                  <a:pt x="8171873" y="5996445"/>
                  <a:pt x="8184060" y="6014732"/>
                  <a:pt x="8184060" y="6027470"/>
                </a:cubicBezTo>
                <a:cubicBezTo>
                  <a:pt x="8184060" y="6033566"/>
                  <a:pt x="8188764" y="6036614"/>
                  <a:pt x="8194228" y="6039730"/>
                </a:cubicBezTo>
                <a:lnTo>
                  <a:pt x="8208831" y="6052288"/>
                </a:lnTo>
                <a:lnTo>
                  <a:pt x="8208846" y="6051976"/>
                </a:lnTo>
                <a:cubicBezTo>
                  <a:pt x="8202748" y="6039214"/>
                  <a:pt x="8183920" y="6039214"/>
                  <a:pt x="8183920" y="6027004"/>
                </a:cubicBezTo>
                <a:cubicBezTo>
                  <a:pt x="8183920" y="6014241"/>
                  <a:pt x="8171734" y="5995926"/>
                  <a:pt x="8152896" y="5989269"/>
                </a:cubicBezTo>
                <a:cubicBezTo>
                  <a:pt x="8134068" y="5989269"/>
                  <a:pt x="8121882" y="5983164"/>
                  <a:pt x="8103054" y="5964849"/>
                </a:cubicBezTo>
                <a:cubicBezTo>
                  <a:pt x="8090868" y="5952087"/>
                  <a:pt x="8084771" y="5921009"/>
                  <a:pt x="8065943" y="5927671"/>
                </a:cubicBezTo>
                <a:cubicBezTo>
                  <a:pt x="8059711" y="5929196"/>
                  <a:pt x="8054276" y="5929161"/>
                  <a:pt x="8049724" y="5928155"/>
                </a:cubicBezTo>
                <a:close/>
                <a:moveTo>
                  <a:pt x="8414874" y="5900841"/>
                </a:moveTo>
                <a:lnTo>
                  <a:pt x="8419677" y="5914703"/>
                </a:lnTo>
                <a:cubicBezTo>
                  <a:pt x="8416355" y="5921072"/>
                  <a:pt x="8419401" y="5927303"/>
                  <a:pt x="8423278" y="5931943"/>
                </a:cubicBezTo>
                <a:lnTo>
                  <a:pt x="8423457" y="5932103"/>
                </a:lnTo>
                <a:lnTo>
                  <a:pt x="8419874" y="5914904"/>
                </a:lnTo>
                <a:cubicBezTo>
                  <a:pt x="8419874" y="5908802"/>
                  <a:pt x="8418211" y="5904085"/>
                  <a:pt x="8415025" y="5900894"/>
                </a:cubicBezTo>
                <a:close/>
                <a:moveTo>
                  <a:pt x="8035114" y="5878380"/>
                </a:moveTo>
                <a:lnTo>
                  <a:pt x="8035124" y="5878457"/>
                </a:lnTo>
                <a:lnTo>
                  <a:pt x="8039484" y="5893083"/>
                </a:lnTo>
                <a:lnTo>
                  <a:pt x="8039493" y="5893055"/>
                </a:lnTo>
                <a:close/>
                <a:moveTo>
                  <a:pt x="5136641" y="5870585"/>
                </a:moveTo>
                <a:lnTo>
                  <a:pt x="5120062" y="5871776"/>
                </a:lnTo>
                <a:cubicBezTo>
                  <a:pt x="5095155" y="5865683"/>
                  <a:pt x="5076321" y="5884503"/>
                  <a:pt x="5070236" y="5890588"/>
                </a:cubicBezTo>
                <a:lnTo>
                  <a:pt x="5066623" y="5892561"/>
                </a:lnTo>
                <a:lnTo>
                  <a:pt x="5055072" y="5896654"/>
                </a:lnTo>
                <a:lnTo>
                  <a:pt x="5042484" y="5897712"/>
                </a:lnTo>
                <a:cubicBezTo>
                  <a:pt x="5030094" y="5898472"/>
                  <a:pt x="5017634" y="5899994"/>
                  <a:pt x="5014313" y="5909399"/>
                </a:cubicBezTo>
                <a:lnTo>
                  <a:pt x="5014204" y="5909860"/>
                </a:lnTo>
                <a:lnTo>
                  <a:pt x="5024270" y="5901284"/>
                </a:lnTo>
                <a:cubicBezTo>
                  <a:pt x="5031889" y="5898801"/>
                  <a:pt x="5042059" y="5898755"/>
                  <a:pt x="5050894" y="5898134"/>
                </a:cubicBezTo>
                <a:lnTo>
                  <a:pt x="5055072" y="5896654"/>
                </a:lnTo>
                <a:lnTo>
                  <a:pt x="5059865" y="5896251"/>
                </a:lnTo>
                <a:lnTo>
                  <a:pt x="5066623" y="5892561"/>
                </a:lnTo>
                <a:lnTo>
                  <a:pt x="5069510" y="5891538"/>
                </a:lnTo>
                <a:cubicBezTo>
                  <a:pt x="5075607" y="5885443"/>
                  <a:pt x="5094432" y="5866591"/>
                  <a:pt x="5119354" y="5872694"/>
                </a:cubicBezTo>
                <a:cubicBezTo>
                  <a:pt x="5127105" y="5874356"/>
                  <a:pt x="5132539" y="5873662"/>
                  <a:pt x="5136129" y="5871487"/>
                </a:cubicBezTo>
                <a:close/>
                <a:moveTo>
                  <a:pt x="8375991" y="5864947"/>
                </a:moveTo>
                <a:lnTo>
                  <a:pt x="8386122" y="5885145"/>
                </a:lnTo>
                <a:lnTo>
                  <a:pt x="8386277" y="5885257"/>
                </a:lnTo>
                <a:lnTo>
                  <a:pt x="8376120" y="5864964"/>
                </a:lnTo>
                <a:close/>
                <a:moveTo>
                  <a:pt x="8872502" y="5864889"/>
                </a:moveTo>
                <a:lnTo>
                  <a:pt x="8882354" y="5873599"/>
                </a:lnTo>
                <a:lnTo>
                  <a:pt x="8892942" y="5892346"/>
                </a:lnTo>
                <a:lnTo>
                  <a:pt x="8896960" y="5915710"/>
                </a:lnTo>
                <a:lnTo>
                  <a:pt x="8897380" y="5920792"/>
                </a:lnTo>
                <a:cubicBezTo>
                  <a:pt x="8894333" y="5927161"/>
                  <a:pt x="8897377" y="5931870"/>
                  <a:pt x="8903534" y="5934987"/>
                </a:cubicBezTo>
                <a:lnTo>
                  <a:pt x="8903966" y="5935068"/>
                </a:lnTo>
                <a:lnTo>
                  <a:pt x="8897871" y="5921009"/>
                </a:lnTo>
                <a:lnTo>
                  <a:pt x="8896960" y="5915710"/>
                </a:lnTo>
                <a:lnTo>
                  <a:pt x="8895386" y="5896673"/>
                </a:lnTo>
                <a:lnTo>
                  <a:pt x="8892942" y="5892346"/>
                </a:lnTo>
                <a:lnTo>
                  <a:pt x="8892265" y="5888408"/>
                </a:lnTo>
                <a:cubicBezTo>
                  <a:pt x="8886794" y="5877448"/>
                  <a:pt x="8879038" y="5868015"/>
                  <a:pt x="8872945" y="5864964"/>
                </a:cubicBezTo>
                <a:close/>
                <a:moveTo>
                  <a:pt x="6873335" y="5859219"/>
                </a:moveTo>
                <a:lnTo>
                  <a:pt x="6872997" y="5859327"/>
                </a:lnTo>
                <a:lnTo>
                  <a:pt x="6879928" y="5860068"/>
                </a:lnTo>
                <a:cubicBezTo>
                  <a:pt x="6883250" y="5861117"/>
                  <a:pt x="6887541" y="5863024"/>
                  <a:pt x="6893770" y="5866074"/>
                </a:cubicBezTo>
                <a:cubicBezTo>
                  <a:pt x="6903182" y="5869122"/>
                  <a:pt x="6913976" y="5869122"/>
                  <a:pt x="6924009" y="5866835"/>
                </a:cubicBezTo>
                <a:lnTo>
                  <a:pt x="6924088" y="5866795"/>
                </a:lnTo>
                <a:lnTo>
                  <a:pt x="6895234" y="5866068"/>
                </a:lnTo>
                <a:cubicBezTo>
                  <a:pt x="6882760" y="5859978"/>
                  <a:pt x="6878047" y="5858457"/>
                  <a:pt x="6873335" y="5859219"/>
                </a:cubicBezTo>
                <a:close/>
                <a:moveTo>
                  <a:pt x="8817005" y="5852755"/>
                </a:moveTo>
                <a:lnTo>
                  <a:pt x="8816977" y="5852787"/>
                </a:lnTo>
                <a:lnTo>
                  <a:pt x="8824659" y="5854758"/>
                </a:lnTo>
                <a:cubicBezTo>
                  <a:pt x="8829433" y="5859603"/>
                  <a:pt x="8833101" y="5869430"/>
                  <a:pt x="8836493" y="5872612"/>
                </a:cubicBezTo>
                <a:lnTo>
                  <a:pt x="8836803" y="5872509"/>
                </a:lnTo>
                <a:lnTo>
                  <a:pt x="8831547" y="5864408"/>
                </a:lnTo>
                <a:cubicBezTo>
                  <a:pt x="8827669" y="5857471"/>
                  <a:pt x="8823098" y="5849702"/>
                  <a:pt x="8817005" y="5852755"/>
                </a:cubicBezTo>
                <a:close/>
                <a:moveTo>
                  <a:pt x="7365237" y="5840789"/>
                </a:moveTo>
                <a:cubicBezTo>
                  <a:pt x="7352508" y="5847449"/>
                  <a:pt x="7321491" y="5859623"/>
                  <a:pt x="7303235" y="5853527"/>
                </a:cubicBezTo>
                <a:cubicBezTo>
                  <a:pt x="7290777" y="5850488"/>
                  <a:pt x="7278319" y="5852012"/>
                  <a:pt x="7267385" y="5853534"/>
                </a:cubicBezTo>
                <a:lnTo>
                  <a:pt x="7240796" y="5853527"/>
                </a:lnTo>
                <a:lnTo>
                  <a:pt x="7240899" y="5853873"/>
                </a:lnTo>
                <a:cubicBezTo>
                  <a:pt x="7253632" y="5859969"/>
                  <a:pt x="7278548" y="5847778"/>
                  <a:pt x="7303464" y="5853873"/>
                </a:cubicBezTo>
                <a:cubicBezTo>
                  <a:pt x="7321738" y="5859969"/>
                  <a:pt x="7352746" y="5847778"/>
                  <a:pt x="7365479" y="5841123"/>
                </a:cubicBezTo>
                <a:lnTo>
                  <a:pt x="7374526" y="5845738"/>
                </a:lnTo>
                <a:lnTo>
                  <a:pt x="7374376" y="5845445"/>
                </a:lnTo>
                <a:cubicBezTo>
                  <a:pt x="7371324" y="5841239"/>
                  <a:pt x="7368280" y="5839265"/>
                  <a:pt x="7365237" y="5840789"/>
                </a:cubicBezTo>
                <a:close/>
                <a:moveTo>
                  <a:pt x="6988368" y="5828970"/>
                </a:moveTo>
                <a:lnTo>
                  <a:pt x="6987887" y="5829081"/>
                </a:lnTo>
                <a:lnTo>
                  <a:pt x="7009341" y="5831978"/>
                </a:lnTo>
                <a:lnTo>
                  <a:pt x="7009433" y="5831811"/>
                </a:lnTo>
                <a:close/>
                <a:moveTo>
                  <a:pt x="6179493" y="5825467"/>
                </a:moveTo>
                <a:lnTo>
                  <a:pt x="6179781" y="5829455"/>
                </a:lnTo>
                <a:cubicBezTo>
                  <a:pt x="6179781" y="5841645"/>
                  <a:pt x="6179781" y="5841645"/>
                  <a:pt x="6198607" y="5854401"/>
                </a:cubicBezTo>
                <a:cubicBezTo>
                  <a:pt x="6210786" y="5860496"/>
                  <a:pt x="6235708" y="5866591"/>
                  <a:pt x="6241804" y="5879340"/>
                </a:cubicBezTo>
                <a:cubicBezTo>
                  <a:pt x="6241804" y="5891538"/>
                  <a:pt x="6241804" y="5910389"/>
                  <a:pt x="6247888" y="5916484"/>
                </a:cubicBezTo>
                <a:cubicBezTo>
                  <a:pt x="6247888" y="5922579"/>
                  <a:pt x="6272809" y="5910389"/>
                  <a:pt x="6278906" y="5922579"/>
                </a:cubicBezTo>
                <a:cubicBezTo>
                  <a:pt x="6278906" y="5935328"/>
                  <a:pt x="6285552" y="5953621"/>
                  <a:pt x="6297731" y="5953621"/>
                </a:cubicBezTo>
                <a:cubicBezTo>
                  <a:pt x="6310460" y="5953621"/>
                  <a:pt x="6316557" y="5972473"/>
                  <a:pt x="6334833" y="5966377"/>
                </a:cubicBezTo>
                <a:lnTo>
                  <a:pt x="6335505" y="5965769"/>
                </a:lnTo>
                <a:lnTo>
                  <a:pt x="6324124" y="5966334"/>
                </a:lnTo>
                <a:cubicBezTo>
                  <a:pt x="6314095" y="5963611"/>
                  <a:pt x="6308276" y="5953022"/>
                  <a:pt x="6298710" y="5953022"/>
                </a:cubicBezTo>
                <a:cubicBezTo>
                  <a:pt x="6286516" y="5953022"/>
                  <a:pt x="6279861" y="5934739"/>
                  <a:pt x="6279861" y="5922009"/>
                </a:cubicBezTo>
                <a:cubicBezTo>
                  <a:pt x="6273768" y="5909820"/>
                  <a:pt x="6248819" y="5922009"/>
                  <a:pt x="6248819" y="5915915"/>
                </a:cubicBezTo>
                <a:cubicBezTo>
                  <a:pt x="6242718" y="5909820"/>
                  <a:pt x="6242718" y="5890996"/>
                  <a:pt x="6242718" y="5878807"/>
                </a:cubicBezTo>
                <a:cubicBezTo>
                  <a:pt x="6236618" y="5866068"/>
                  <a:pt x="6211676" y="5859983"/>
                  <a:pt x="6199475" y="5853889"/>
                </a:cubicBezTo>
                <a:cubicBezTo>
                  <a:pt x="6180626" y="5841149"/>
                  <a:pt x="6180626" y="5841149"/>
                  <a:pt x="6180626" y="5828970"/>
                </a:cubicBezTo>
                <a:close/>
                <a:moveTo>
                  <a:pt x="6665161" y="5816781"/>
                </a:moveTo>
                <a:lnTo>
                  <a:pt x="6665099" y="5816815"/>
                </a:lnTo>
                <a:lnTo>
                  <a:pt x="6691131" y="5818808"/>
                </a:lnTo>
                <a:cubicBezTo>
                  <a:pt x="6696530" y="5822689"/>
                  <a:pt x="6698052" y="5828927"/>
                  <a:pt x="6695007" y="5835027"/>
                </a:cubicBezTo>
                <a:cubicBezTo>
                  <a:pt x="6695007" y="5847778"/>
                  <a:pt x="6707741" y="5859969"/>
                  <a:pt x="6719923" y="5866074"/>
                </a:cubicBezTo>
                <a:cubicBezTo>
                  <a:pt x="6732657" y="5872170"/>
                  <a:pt x="6744839" y="5891016"/>
                  <a:pt x="6750931" y="5909862"/>
                </a:cubicBezTo>
                <a:cubicBezTo>
                  <a:pt x="6757297" y="5919290"/>
                  <a:pt x="6763526" y="5924004"/>
                  <a:pt x="6768923" y="5924767"/>
                </a:cubicBezTo>
                <a:lnTo>
                  <a:pt x="6769675" y="5924259"/>
                </a:lnTo>
                <a:lnTo>
                  <a:pt x="6752201" y="5909820"/>
                </a:lnTo>
                <a:cubicBezTo>
                  <a:pt x="6746101" y="5890996"/>
                  <a:pt x="6733907" y="5872162"/>
                  <a:pt x="6721152" y="5866068"/>
                </a:cubicBezTo>
                <a:cubicBezTo>
                  <a:pt x="6708958" y="5859983"/>
                  <a:pt x="6696210" y="5847794"/>
                  <a:pt x="6696210" y="5835065"/>
                </a:cubicBezTo>
                <a:cubicBezTo>
                  <a:pt x="6702303" y="5822876"/>
                  <a:pt x="6690110" y="5810136"/>
                  <a:pt x="6665161" y="5816781"/>
                </a:cubicBezTo>
                <a:close/>
                <a:moveTo>
                  <a:pt x="7193081" y="5781587"/>
                </a:moveTo>
                <a:lnTo>
                  <a:pt x="7193224" y="5781805"/>
                </a:lnTo>
                <a:lnTo>
                  <a:pt x="7216413" y="5797791"/>
                </a:lnTo>
                <a:lnTo>
                  <a:pt x="7216301" y="5797590"/>
                </a:lnTo>
                <a:close/>
                <a:moveTo>
                  <a:pt x="7032249" y="5761429"/>
                </a:moveTo>
                <a:lnTo>
                  <a:pt x="7032928" y="5766182"/>
                </a:lnTo>
                <a:lnTo>
                  <a:pt x="7036859" y="5766743"/>
                </a:lnTo>
                <a:lnTo>
                  <a:pt x="7040365" y="5765415"/>
                </a:lnTo>
                <a:close/>
                <a:moveTo>
                  <a:pt x="8953355" y="5760402"/>
                </a:moveTo>
                <a:cubicBezTo>
                  <a:pt x="8953355" y="5760402"/>
                  <a:pt x="8953355" y="5760402"/>
                  <a:pt x="8953355" y="5814149"/>
                </a:cubicBezTo>
                <a:lnTo>
                  <a:pt x="8953355" y="5840196"/>
                </a:lnTo>
                <a:lnTo>
                  <a:pt x="8953821" y="5839992"/>
                </a:lnTo>
                <a:cubicBezTo>
                  <a:pt x="8953821" y="5839992"/>
                  <a:pt x="8953821" y="5839992"/>
                  <a:pt x="8953821" y="5786084"/>
                </a:cubicBezTo>
                <a:lnTo>
                  <a:pt x="8953821" y="5760518"/>
                </a:lnTo>
                <a:close/>
                <a:moveTo>
                  <a:pt x="5662843" y="5753396"/>
                </a:moveTo>
                <a:lnTo>
                  <a:pt x="5661744" y="5754895"/>
                </a:lnTo>
                <a:cubicBezTo>
                  <a:pt x="5661744" y="5759607"/>
                  <a:pt x="5664789" y="5764320"/>
                  <a:pt x="5670879" y="5767371"/>
                </a:cubicBezTo>
                <a:cubicBezTo>
                  <a:pt x="5683071" y="5773466"/>
                  <a:pt x="5689717" y="5792310"/>
                  <a:pt x="5695800" y="5804508"/>
                </a:cubicBezTo>
                <a:cubicBezTo>
                  <a:pt x="5701897" y="5823351"/>
                  <a:pt x="5714626" y="5823351"/>
                  <a:pt x="5720722" y="5810603"/>
                </a:cubicBezTo>
                <a:cubicBezTo>
                  <a:pt x="5726819" y="5798413"/>
                  <a:pt x="5732902" y="5792310"/>
                  <a:pt x="5745644" y="5792310"/>
                </a:cubicBezTo>
                <a:cubicBezTo>
                  <a:pt x="5751734" y="5792310"/>
                  <a:pt x="5756303" y="5790786"/>
                  <a:pt x="5759350" y="5788500"/>
                </a:cubicBezTo>
                <a:lnTo>
                  <a:pt x="5760283" y="5786789"/>
                </a:lnTo>
                <a:lnTo>
                  <a:pt x="5746594" y="5790593"/>
                </a:lnTo>
                <a:cubicBezTo>
                  <a:pt x="5733857" y="5790593"/>
                  <a:pt x="5727769" y="5796683"/>
                  <a:pt x="5721675" y="5808870"/>
                </a:cubicBezTo>
                <a:cubicBezTo>
                  <a:pt x="5715587" y="5821613"/>
                  <a:pt x="5702850" y="5821613"/>
                  <a:pt x="5696756" y="5802780"/>
                </a:cubicBezTo>
                <a:cubicBezTo>
                  <a:pt x="5690668" y="5790593"/>
                  <a:pt x="5684019" y="5771760"/>
                  <a:pt x="5671837" y="5765664"/>
                </a:cubicBezTo>
                <a:close/>
                <a:moveTo>
                  <a:pt x="5788648" y="5745844"/>
                </a:moveTo>
                <a:lnTo>
                  <a:pt x="5777607" y="5753478"/>
                </a:lnTo>
                <a:cubicBezTo>
                  <a:pt x="5771238" y="5750155"/>
                  <a:pt x="5766531" y="5753201"/>
                  <a:pt x="5764177" y="5758671"/>
                </a:cubicBezTo>
                <a:lnTo>
                  <a:pt x="5764198" y="5759269"/>
                </a:lnTo>
                <a:lnTo>
                  <a:pt x="5768433" y="5754471"/>
                </a:lnTo>
                <a:cubicBezTo>
                  <a:pt x="5770699" y="5753441"/>
                  <a:pt x="5773467" y="5753510"/>
                  <a:pt x="5776649" y="5755173"/>
                </a:cubicBezTo>
                <a:cubicBezTo>
                  <a:pt x="5779697" y="5755173"/>
                  <a:pt x="5784266" y="5751986"/>
                  <a:pt x="5788073" y="5747274"/>
                </a:cubicBezTo>
                <a:close/>
                <a:moveTo>
                  <a:pt x="5194261" y="5722913"/>
                </a:moveTo>
                <a:cubicBezTo>
                  <a:pt x="5182081" y="5722913"/>
                  <a:pt x="5163247" y="5729556"/>
                  <a:pt x="5144981" y="5729556"/>
                </a:cubicBezTo>
                <a:cubicBezTo>
                  <a:pt x="5138612" y="5726234"/>
                  <a:pt x="5133906" y="5726234"/>
                  <a:pt x="5130793" y="5730938"/>
                </a:cubicBezTo>
                <a:lnTo>
                  <a:pt x="5130591" y="5731562"/>
                </a:lnTo>
                <a:lnTo>
                  <a:pt x="5144276" y="5730227"/>
                </a:lnTo>
                <a:cubicBezTo>
                  <a:pt x="5162539" y="5730227"/>
                  <a:pt x="5181377" y="5723573"/>
                  <a:pt x="5193557" y="5723573"/>
                </a:cubicBezTo>
                <a:cubicBezTo>
                  <a:pt x="5212382" y="5717478"/>
                  <a:pt x="5243387" y="5748520"/>
                  <a:pt x="5255567" y="5767371"/>
                </a:cubicBezTo>
                <a:cubicBezTo>
                  <a:pt x="5261663" y="5780120"/>
                  <a:pt x="5293231" y="5767371"/>
                  <a:pt x="5317590" y="5755173"/>
                </a:cubicBezTo>
                <a:cubicBezTo>
                  <a:pt x="5342512" y="5736322"/>
                  <a:pt x="5410069" y="5742425"/>
                  <a:pt x="5428895" y="5742425"/>
                </a:cubicBezTo>
                <a:cubicBezTo>
                  <a:pt x="5447720" y="5742425"/>
                  <a:pt x="5447720" y="5773466"/>
                  <a:pt x="5465996" y="5780120"/>
                </a:cubicBezTo>
                <a:cubicBezTo>
                  <a:pt x="5478738" y="5786215"/>
                  <a:pt x="5509744" y="5767371"/>
                  <a:pt x="5521923" y="5767371"/>
                </a:cubicBezTo>
                <a:cubicBezTo>
                  <a:pt x="5528020" y="5767371"/>
                  <a:pt x="5540749" y="5786215"/>
                  <a:pt x="5559025" y="5804508"/>
                </a:cubicBezTo>
                <a:cubicBezTo>
                  <a:pt x="5571486" y="5813929"/>
                  <a:pt x="5579378" y="5813929"/>
                  <a:pt x="5584154" y="5808526"/>
                </a:cubicBezTo>
                <a:lnTo>
                  <a:pt x="5584445" y="5807848"/>
                </a:lnTo>
                <a:lnTo>
                  <a:pt x="5575118" y="5811263"/>
                </a:lnTo>
                <a:cubicBezTo>
                  <a:pt x="5570991" y="5810762"/>
                  <a:pt x="5565904" y="5808409"/>
                  <a:pt x="5559674" y="5803704"/>
                </a:cubicBezTo>
                <a:cubicBezTo>
                  <a:pt x="5541409" y="5785442"/>
                  <a:pt x="5528670" y="5766630"/>
                  <a:pt x="5522586" y="5766630"/>
                </a:cubicBezTo>
                <a:cubicBezTo>
                  <a:pt x="5510405" y="5766630"/>
                  <a:pt x="5479401" y="5785442"/>
                  <a:pt x="5466663" y="5779357"/>
                </a:cubicBezTo>
                <a:cubicBezTo>
                  <a:pt x="5448386" y="5772715"/>
                  <a:pt x="5448386" y="5741725"/>
                  <a:pt x="5429564" y="5741725"/>
                </a:cubicBezTo>
                <a:cubicBezTo>
                  <a:pt x="5410741" y="5741725"/>
                  <a:pt x="5343195" y="5735641"/>
                  <a:pt x="5318276" y="5754452"/>
                </a:cubicBezTo>
                <a:cubicBezTo>
                  <a:pt x="5293914" y="5766630"/>
                  <a:pt x="5262353" y="5779357"/>
                  <a:pt x="5256269" y="5766630"/>
                </a:cubicBezTo>
                <a:cubicBezTo>
                  <a:pt x="5244088" y="5747818"/>
                  <a:pt x="5213084" y="5716829"/>
                  <a:pt x="5194261" y="5722913"/>
                </a:cubicBezTo>
                <a:close/>
                <a:moveTo>
                  <a:pt x="6046777" y="5714287"/>
                </a:moveTo>
                <a:lnTo>
                  <a:pt x="6049651" y="5723573"/>
                </a:lnTo>
                <a:cubicBezTo>
                  <a:pt x="6049651" y="5732999"/>
                  <a:pt x="6051172" y="5743948"/>
                  <a:pt x="6055047" y="5751779"/>
                </a:cubicBezTo>
                <a:lnTo>
                  <a:pt x="6055773" y="5752612"/>
                </a:lnTo>
                <a:lnTo>
                  <a:pt x="6050425" y="5724536"/>
                </a:lnTo>
                <a:cubicBezTo>
                  <a:pt x="6050425" y="5719949"/>
                  <a:pt x="6049250" y="5716890"/>
                  <a:pt x="6047394" y="5714692"/>
                </a:cubicBezTo>
                <a:close/>
                <a:moveTo>
                  <a:pt x="6958595" y="5705289"/>
                </a:moveTo>
                <a:cubicBezTo>
                  <a:pt x="6949322" y="5704527"/>
                  <a:pt x="6940046" y="5707570"/>
                  <a:pt x="6930631" y="5716706"/>
                </a:cubicBezTo>
                <a:lnTo>
                  <a:pt x="6914290" y="5732487"/>
                </a:lnTo>
                <a:lnTo>
                  <a:pt x="6907308" y="5732821"/>
                </a:lnTo>
                <a:lnTo>
                  <a:pt x="6906993" y="5732761"/>
                </a:lnTo>
                <a:lnTo>
                  <a:pt x="6907037" y="5732834"/>
                </a:lnTo>
                <a:lnTo>
                  <a:pt x="6907308" y="5732821"/>
                </a:lnTo>
                <a:lnTo>
                  <a:pt x="6912848" y="5733879"/>
                </a:lnTo>
                <a:lnTo>
                  <a:pt x="6914290" y="5732487"/>
                </a:lnTo>
                <a:lnTo>
                  <a:pt x="6918800" y="5732271"/>
                </a:lnTo>
                <a:cubicBezTo>
                  <a:pt x="6923149" y="5729435"/>
                  <a:pt x="6927802" y="5724166"/>
                  <a:pt x="6932377" y="5717107"/>
                </a:cubicBezTo>
                <a:cubicBezTo>
                  <a:pt x="6937089" y="5712536"/>
                  <a:pt x="6941766" y="5709489"/>
                  <a:pt x="6946426" y="5707680"/>
                </a:cubicBezTo>
                <a:lnTo>
                  <a:pt x="6959766" y="5705767"/>
                </a:lnTo>
                <a:close/>
                <a:moveTo>
                  <a:pt x="5907015" y="5698116"/>
                </a:moveTo>
                <a:lnTo>
                  <a:pt x="5894521" y="5708192"/>
                </a:lnTo>
                <a:cubicBezTo>
                  <a:pt x="5887529" y="5709715"/>
                  <a:pt x="5879776" y="5709715"/>
                  <a:pt x="5876728" y="5709715"/>
                </a:cubicBezTo>
                <a:cubicBezTo>
                  <a:pt x="5864546" y="5709715"/>
                  <a:pt x="5839627" y="5709715"/>
                  <a:pt x="5832985" y="5721902"/>
                </a:cubicBezTo>
                <a:cubicBezTo>
                  <a:pt x="5826891" y="5734645"/>
                  <a:pt x="5820803" y="5734645"/>
                  <a:pt x="5808614" y="5721902"/>
                </a:cubicBezTo>
                <a:cubicBezTo>
                  <a:pt x="5805293" y="5715808"/>
                  <a:pt x="5802109" y="5714286"/>
                  <a:pt x="5799755" y="5715879"/>
                </a:cubicBezTo>
                <a:lnTo>
                  <a:pt x="5799168" y="5717796"/>
                </a:lnTo>
                <a:lnTo>
                  <a:pt x="5807667" y="5723573"/>
                </a:lnTo>
                <a:cubicBezTo>
                  <a:pt x="5819847" y="5736322"/>
                  <a:pt x="5825930" y="5736322"/>
                  <a:pt x="5832027" y="5723573"/>
                </a:cubicBezTo>
                <a:cubicBezTo>
                  <a:pt x="5838672" y="5711383"/>
                  <a:pt x="5863594" y="5711383"/>
                  <a:pt x="5875774" y="5711383"/>
                </a:cubicBezTo>
                <a:cubicBezTo>
                  <a:pt x="5881857" y="5711383"/>
                  <a:pt x="5906779" y="5711383"/>
                  <a:pt x="5906779" y="5699185"/>
                </a:cubicBezTo>
                <a:close/>
                <a:moveTo>
                  <a:pt x="5639028" y="5682638"/>
                </a:moveTo>
                <a:lnTo>
                  <a:pt x="5638261" y="5683566"/>
                </a:lnTo>
                <a:lnTo>
                  <a:pt x="5637336" y="5689280"/>
                </a:lnTo>
                <a:lnTo>
                  <a:pt x="5635499" y="5696493"/>
                </a:lnTo>
                <a:lnTo>
                  <a:pt x="5635820" y="5698649"/>
                </a:lnTo>
                <a:lnTo>
                  <a:pt x="5634727" y="5705404"/>
                </a:lnTo>
                <a:cubicBezTo>
                  <a:pt x="5635690" y="5712255"/>
                  <a:pt x="5639116" y="5717478"/>
                  <a:pt x="5645970" y="5717478"/>
                </a:cubicBezTo>
                <a:cubicBezTo>
                  <a:pt x="5655383" y="5717478"/>
                  <a:pt x="5664658" y="5720665"/>
                  <a:pt x="5670056" y="5725377"/>
                </a:cubicBezTo>
                <a:lnTo>
                  <a:pt x="5670862" y="5742066"/>
                </a:lnTo>
                <a:lnTo>
                  <a:pt x="5671837" y="5740735"/>
                </a:lnTo>
                <a:cubicBezTo>
                  <a:pt x="5684019" y="5728548"/>
                  <a:pt x="5665749" y="5715812"/>
                  <a:pt x="5646918" y="5715812"/>
                </a:cubicBezTo>
                <a:cubicBezTo>
                  <a:pt x="5642351" y="5715812"/>
                  <a:pt x="5639306" y="5713492"/>
                  <a:pt x="5637497" y="5709917"/>
                </a:cubicBezTo>
                <a:lnTo>
                  <a:pt x="5635820" y="5698649"/>
                </a:lnTo>
                <a:lnTo>
                  <a:pt x="5637336" y="5689280"/>
                </a:lnTo>
                <a:close/>
                <a:moveTo>
                  <a:pt x="6841358" y="5670547"/>
                </a:moveTo>
                <a:lnTo>
                  <a:pt x="6841526" y="5670790"/>
                </a:lnTo>
                <a:cubicBezTo>
                  <a:pt x="6848525" y="5675429"/>
                  <a:pt x="6857810" y="5676953"/>
                  <a:pt x="6870285" y="5673905"/>
                </a:cubicBezTo>
                <a:lnTo>
                  <a:pt x="6880590" y="5676114"/>
                </a:lnTo>
                <a:lnTo>
                  <a:pt x="6880561" y="5676068"/>
                </a:lnTo>
                <a:cubicBezTo>
                  <a:pt x="6877247" y="5673159"/>
                  <a:pt x="6873336" y="5671982"/>
                  <a:pt x="6868628" y="5673506"/>
                </a:cubicBezTo>
                <a:close/>
                <a:moveTo>
                  <a:pt x="5938892" y="5667356"/>
                </a:moveTo>
                <a:lnTo>
                  <a:pt x="5919924" y="5672606"/>
                </a:lnTo>
                <a:cubicBezTo>
                  <a:pt x="5913833" y="5672606"/>
                  <a:pt x="5912310" y="5675653"/>
                  <a:pt x="5911548" y="5680291"/>
                </a:cubicBezTo>
                <a:lnTo>
                  <a:pt x="5911338" y="5681241"/>
                </a:lnTo>
                <a:lnTo>
                  <a:pt x="5918959" y="5674238"/>
                </a:lnTo>
                <a:cubicBezTo>
                  <a:pt x="5928378" y="5674238"/>
                  <a:pt x="5934608" y="5672715"/>
                  <a:pt x="5938484" y="5668834"/>
                </a:cubicBezTo>
                <a:close/>
                <a:moveTo>
                  <a:pt x="7100406" y="5662514"/>
                </a:moveTo>
                <a:lnTo>
                  <a:pt x="7100523" y="5662615"/>
                </a:lnTo>
                <a:lnTo>
                  <a:pt x="7129452" y="5685765"/>
                </a:lnTo>
                <a:lnTo>
                  <a:pt x="7129383" y="5685698"/>
                </a:lnTo>
                <a:close/>
                <a:moveTo>
                  <a:pt x="7072637" y="5641442"/>
                </a:moveTo>
                <a:cubicBezTo>
                  <a:pt x="7069289" y="5640576"/>
                  <a:pt x="7065863" y="5640957"/>
                  <a:pt x="7061295" y="5642481"/>
                </a:cubicBezTo>
                <a:cubicBezTo>
                  <a:pt x="7048550" y="5642481"/>
                  <a:pt x="7042465" y="5654672"/>
                  <a:pt x="7054651" y="5673506"/>
                </a:cubicBezTo>
                <a:cubicBezTo>
                  <a:pt x="7067380" y="5685698"/>
                  <a:pt x="7073466" y="5729461"/>
                  <a:pt x="7061295" y="5747731"/>
                </a:cubicBezTo>
                <a:lnTo>
                  <a:pt x="7042126" y="5764748"/>
                </a:lnTo>
                <a:lnTo>
                  <a:pt x="7048861" y="5762196"/>
                </a:lnTo>
                <a:cubicBezTo>
                  <a:pt x="7053499" y="5759078"/>
                  <a:pt x="7058205" y="5754367"/>
                  <a:pt x="7061526" y="5747992"/>
                </a:cubicBezTo>
                <a:cubicBezTo>
                  <a:pt x="7073709" y="5729695"/>
                  <a:pt x="7067617" y="5685898"/>
                  <a:pt x="7054884" y="5673707"/>
                </a:cubicBezTo>
                <a:cubicBezTo>
                  <a:pt x="7042701" y="5654851"/>
                  <a:pt x="7048793" y="5642660"/>
                  <a:pt x="7061526" y="5642660"/>
                </a:cubicBezTo>
                <a:cubicBezTo>
                  <a:pt x="7066091" y="5641136"/>
                  <a:pt x="7069514" y="5640755"/>
                  <a:pt x="7072861" y="5641621"/>
                </a:cubicBezTo>
                <a:lnTo>
                  <a:pt x="7083694" y="5648042"/>
                </a:lnTo>
                <a:lnTo>
                  <a:pt x="7083510" y="5647883"/>
                </a:lnTo>
                <a:cubicBezTo>
                  <a:pt x="7079254" y="5644420"/>
                  <a:pt x="7075985" y="5642308"/>
                  <a:pt x="7072637" y="5641442"/>
                </a:cubicBezTo>
                <a:close/>
                <a:moveTo>
                  <a:pt x="5949686" y="5634728"/>
                </a:moveTo>
                <a:lnTo>
                  <a:pt x="5949077" y="5636356"/>
                </a:lnTo>
                <a:lnTo>
                  <a:pt x="5962706" y="5637102"/>
                </a:lnTo>
                <a:cubicBezTo>
                  <a:pt x="5968802" y="5649292"/>
                  <a:pt x="5987628" y="5668143"/>
                  <a:pt x="5993724" y="5668143"/>
                </a:cubicBezTo>
                <a:cubicBezTo>
                  <a:pt x="6005904" y="5668143"/>
                  <a:pt x="6018646" y="5686436"/>
                  <a:pt x="6024729" y="5699185"/>
                </a:cubicBezTo>
                <a:lnTo>
                  <a:pt x="6025178" y="5699487"/>
                </a:lnTo>
                <a:lnTo>
                  <a:pt x="6013395" y="5681161"/>
                </a:lnTo>
                <a:lnTo>
                  <a:pt x="6013395" y="5678601"/>
                </a:lnTo>
                <a:lnTo>
                  <a:pt x="6003885" y="5670319"/>
                </a:lnTo>
                <a:cubicBezTo>
                  <a:pt x="6000771" y="5668034"/>
                  <a:pt x="5997725" y="5666510"/>
                  <a:pt x="5994681" y="5666510"/>
                </a:cubicBezTo>
                <a:cubicBezTo>
                  <a:pt x="5988586" y="5666510"/>
                  <a:pt x="5969762" y="5647677"/>
                  <a:pt x="5963667" y="5635490"/>
                </a:cubicBezTo>
                <a:cubicBezTo>
                  <a:pt x="5960623" y="5632442"/>
                  <a:pt x="5954393" y="5632442"/>
                  <a:pt x="5949686" y="5634728"/>
                </a:cubicBezTo>
                <a:close/>
                <a:moveTo>
                  <a:pt x="5528670" y="5630503"/>
                </a:moveTo>
                <a:cubicBezTo>
                  <a:pt x="5525625" y="5630503"/>
                  <a:pt x="5522546" y="5632024"/>
                  <a:pt x="5519934" y="5634411"/>
                </a:cubicBezTo>
                <a:lnTo>
                  <a:pt x="5519739" y="5634709"/>
                </a:lnTo>
                <a:lnTo>
                  <a:pt x="5528020" y="5630999"/>
                </a:lnTo>
                <a:cubicBezTo>
                  <a:pt x="5532793" y="5630999"/>
                  <a:pt x="5537491" y="5632714"/>
                  <a:pt x="5541820" y="5634215"/>
                </a:cubicBezTo>
                <a:lnTo>
                  <a:pt x="5546165" y="5634939"/>
                </a:lnTo>
                <a:lnTo>
                  <a:pt x="5546667" y="5635066"/>
                </a:lnTo>
                <a:lnTo>
                  <a:pt x="5547156" y="5635104"/>
                </a:lnTo>
                <a:lnTo>
                  <a:pt x="5553404" y="5636145"/>
                </a:lnTo>
                <a:lnTo>
                  <a:pt x="5553966" y="5635630"/>
                </a:lnTo>
                <a:lnTo>
                  <a:pt x="5547156" y="5635104"/>
                </a:lnTo>
                <a:lnTo>
                  <a:pt x="5546165" y="5634939"/>
                </a:lnTo>
                <a:close/>
                <a:moveTo>
                  <a:pt x="10333005" y="5629238"/>
                </a:moveTo>
                <a:cubicBezTo>
                  <a:pt x="10333005" y="5629238"/>
                  <a:pt x="10333005" y="5629238"/>
                  <a:pt x="10339125" y="5635381"/>
                </a:cubicBezTo>
                <a:cubicBezTo>
                  <a:pt x="10339125" y="5635381"/>
                  <a:pt x="10345247" y="5635381"/>
                  <a:pt x="10345247" y="5641524"/>
                </a:cubicBezTo>
                <a:cubicBezTo>
                  <a:pt x="10351369" y="5653811"/>
                  <a:pt x="10351369" y="5666656"/>
                  <a:pt x="10339125" y="5697931"/>
                </a:cubicBezTo>
                <a:cubicBezTo>
                  <a:pt x="10333005" y="5704074"/>
                  <a:pt x="10333005" y="5704074"/>
                  <a:pt x="10333005" y="5710217"/>
                </a:cubicBezTo>
                <a:cubicBezTo>
                  <a:pt x="10333005" y="5716361"/>
                  <a:pt x="10326325" y="5729205"/>
                  <a:pt x="10320205" y="5747635"/>
                </a:cubicBezTo>
                <a:cubicBezTo>
                  <a:pt x="10307961" y="5766624"/>
                  <a:pt x="10301283" y="5772767"/>
                  <a:pt x="10289039" y="5772767"/>
                </a:cubicBezTo>
                <a:cubicBezTo>
                  <a:pt x="10289039" y="5772767"/>
                  <a:pt x="10282919" y="5772767"/>
                  <a:pt x="10276241" y="5766624"/>
                </a:cubicBezTo>
                <a:cubicBezTo>
                  <a:pt x="10276241" y="5766624"/>
                  <a:pt x="10276241" y="5760481"/>
                  <a:pt x="10276241" y="5747635"/>
                </a:cubicBezTo>
                <a:cubicBezTo>
                  <a:pt x="10276241" y="5735349"/>
                  <a:pt x="10282919" y="5729205"/>
                  <a:pt x="10289039" y="5716361"/>
                </a:cubicBezTo>
                <a:cubicBezTo>
                  <a:pt x="10301283" y="5710217"/>
                  <a:pt x="10307961" y="5697931"/>
                  <a:pt x="10307961" y="5685086"/>
                </a:cubicBezTo>
                <a:cubicBezTo>
                  <a:pt x="10307961" y="5660513"/>
                  <a:pt x="10307961" y="5629238"/>
                  <a:pt x="10333005" y="5629238"/>
                </a:cubicBezTo>
                <a:close/>
                <a:moveTo>
                  <a:pt x="5579764" y="5623424"/>
                </a:moveTo>
                <a:lnTo>
                  <a:pt x="5573939" y="5625659"/>
                </a:lnTo>
                <a:cubicBezTo>
                  <a:pt x="5567709" y="5627181"/>
                  <a:pt x="5563000" y="5627181"/>
                  <a:pt x="5559674" y="5630503"/>
                </a:cubicBezTo>
                <a:lnTo>
                  <a:pt x="5559196" y="5630940"/>
                </a:lnTo>
                <a:lnTo>
                  <a:pt x="5568649" y="5627676"/>
                </a:lnTo>
                <a:cubicBezTo>
                  <a:pt x="5571764" y="5626015"/>
                  <a:pt x="5574809" y="5624353"/>
                  <a:pt x="5577850" y="5624353"/>
                </a:cubicBezTo>
                <a:cubicBezTo>
                  <a:pt x="5590592" y="5630999"/>
                  <a:pt x="5596689" y="5643197"/>
                  <a:pt x="5608868" y="5637102"/>
                </a:cubicBezTo>
                <a:cubicBezTo>
                  <a:pt x="5621597" y="5637102"/>
                  <a:pt x="5621597" y="5655395"/>
                  <a:pt x="5633790" y="5655395"/>
                </a:cubicBezTo>
                <a:cubicBezTo>
                  <a:pt x="5639880" y="5655395"/>
                  <a:pt x="5644446" y="5658582"/>
                  <a:pt x="5646729" y="5662531"/>
                </a:cubicBezTo>
                <a:lnTo>
                  <a:pt x="5646004" y="5673711"/>
                </a:lnTo>
                <a:lnTo>
                  <a:pt x="5646918" y="5672606"/>
                </a:lnTo>
                <a:cubicBezTo>
                  <a:pt x="5653013" y="5666510"/>
                  <a:pt x="5646918" y="5653773"/>
                  <a:pt x="5634736" y="5653773"/>
                </a:cubicBezTo>
                <a:cubicBezTo>
                  <a:pt x="5622553" y="5653773"/>
                  <a:pt x="5622553" y="5635490"/>
                  <a:pt x="5609817" y="5635490"/>
                </a:cubicBezTo>
                <a:cubicBezTo>
                  <a:pt x="5603725" y="5638539"/>
                  <a:pt x="5599158" y="5637014"/>
                  <a:pt x="5594521" y="5633898"/>
                </a:cubicBezTo>
                <a:close/>
                <a:moveTo>
                  <a:pt x="6298314" y="5612456"/>
                </a:moveTo>
                <a:lnTo>
                  <a:pt x="6298039" y="5612763"/>
                </a:lnTo>
                <a:cubicBezTo>
                  <a:pt x="6291959" y="5615821"/>
                  <a:pt x="6287261" y="5629863"/>
                  <a:pt x="6285672" y="5644668"/>
                </a:cubicBezTo>
                <a:lnTo>
                  <a:pt x="6285747" y="5654556"/>
                </a:lnTo>
                <a:lnTo>
                  <a:pt x="6285724" y="5654696"/>
                </a:lnTo>
                <a:lnTo>
                  <a:pt x="6285750" y="5654927"/>
                </a:lnTo>
                <a:lnTo>
                  <a:pt x="6285836" y="5666173"/>
                </a:lnTo>
                <a:cubicBezTo>
                  <a:pt x="6286812" y="5672681"/>
                  <a:pt x="6288781" y="5678102"/>
                  <a:pt x="6291959" y="5681161"/>
                </a:cubicBezTo>
                <a:cubicBezTo>
                  <a:pt x="6304119" y="5693396"/>
                  <a:pt x="6291959" y="5712303"/>
                  <a:pt x="6304119" y="5718421"/>
                </a:cubicBezTo>
                <a:cubicBezTo>
                  <a:pt x="6313654" y="5723008"/>
                  <a:pt x="6316037" y="5745425"/>
                  <a:pt x="6314068" y="5758928"/>
                </a:cubicBezTo>
                <a:lnTo>
                  <a:pt x="6311285" y="5766935"/>
                </a:lnTo>
                <a:lnTo>
                  <a:pt x="6311465" y="5766944"/>
                </a:lnTo>
                <a:cubicBezTo>
                  <a:pt x="6317558" y="5760850"/>
                  <a:pt x="6317558" y="5723192"/>
                  <a:pt x="6304810" y="5717107"/>
                </a:cubicBezTo>
                <a:cubicBezTo>
                  <a:pt x="6292616" y="5711013"/>
                  <a:pt x="6304810" y="5692179"/>
                  <a:pt x="6292616" y="5680000"/>
                </a:cubicBezTo>
                <a:cubicBezTo>
                  <a:pt x="6290225" y="5677714"/>
                  <a:pt x="6288515" y="5674105"/>
                  <a:pt x="6287397" y="5669709"/>
                </a:cubicBezTo>
                <a:lnTo>
                  <a:pt x="6285750" y="5654927"/>
                </a:lnTo>
                <a:lnTo>
                  <a:pt x="6285747" y="5654556"/>
                </a:lnTo>
                <a:lnTo>
                  <a:pt x="6290820" y="5623380"/>
                </a:lnTo>
                <a:close/>
                <a:moveTo>
                  <a:pt x="6075298" y="5580167"/>
                </a:moveTo>
                <a:lnTo>
                  <a:pt x="6070685" y="5592491"/>
                </a:lnTo>
                <a:cubicBezTo>
                  <a:pt x="6067500" y="5594776"/>
                  <a:pt x="6062792" y="5594776"/>
                  <a:pt x="6056701" y="5591728"/>
                </a:cubicBezTo>
                <a:cubicBezTo>
                  <a:pt x="6050610" y="5588683"/>
                  <a:pt x="6039811" y="5593392"/>
                  <a:pt x="6030534" y="5600384"/>
                </a:cubicBezTo>
                <a:lnTo>
                  <a:pt x="6023176" y="5610047"/>
                </a:lnTo>
                <a:lnTo>
                  <a:pt x="6018421" y="5614109"/>
                </a:lnTo>
                <a:lnTo>
                  <a:pt x="6015862" y="5619652"/>
                </a:lnTo>
                <a:lnTo>
                  <a:pt x="6013505" y="5622747"/>
                </a:lnTo>
                <a:lnTo>
                  <a:pt x="6013505" y="5624757"/>
                </a:lnTo>
                <a:lnTo>
                  <a:pt x="6015862" y="5619652"/>
                </a:lnTo>
                <a:lnTo>
                  <a:pt x="6023176" y="5610047"/>
                </a:lnTo>
                <a:lnTo>
                  <a:pt x="6037521" y="5597794"/>
                </a:lnTo>
                <a:cubicBezTo>
                  <a:pt x="6044743" y="5593646"/>
                  <a:pt x="6051945" y="5591561"/>
                  <a:pt x="6056505" y="5593855"/>
                </a:cubicBezTo>
                <a:cubicBezTo>
                  <a:pt x="6068665" y="5599973"/>
                  <a:pt x="6075298" y="5593855"/>
                  <a:pt x="6075298" y="5581620"/>
                </a:cubicBezTo>
                <a:close/>
                <a:moveTo>
                  <a:pt x="6319442" y="5575003"/>
                </a:moveTo>
                <a:lnTo>
                  <a:pt x="6316832" y="5581620"/>
                </a:lnTo>
                <a:lnTo>
                  <a:pt x="6312214" y="5596948"/>
                </a:lnTo>
                <a:lnTo>
                  <a:pt x="6312917" y="5596170"/>
                </a:lnTo>
                <a:cubicBezTo>
                  <a:pt x="6316035" y="5591531"/>
                  <a:pt x="6317558" y="5586961"/>
                  <a:pt x="6317558" y="5580866"/>
                </a:cubicBezTo>
                <a:close/>
                <a:moveTo>
                  <a:pt x="4598700" y="5556588"/>
                </a:moveTo>
                <a:cubicBezTo>
                  <a:pt x="4595888" y="5557159"/>
                  <a:pt x="4593569" y="5558682"/>
                  <a:pt x="4592046" y="5561728"/>
                </a:cubicBezTo>
                <a:cubicBezTo>
                  <a:pt x="4585955" y="5573913"/>
                  <a:pt x="4561034" y="5580569"/>
                  <a:pt x="4548851" y="5580569"/>
                </a:cubicBezTo>
                <a:lnTo>
                  <a:pt x="4546462" y="5580569"/>
                </a:lnTo>
                <a:lnTo>
                  <a:pt x="4545470" y="5580525"/>
                </a:lnTo>
                <a:lnTo>
                  <a:pt x="4545434" y="5580569"/>
                </a:lnTo>
                <a:lnTo>
                  <a:pt x="4542218" y="5580569"/>
                </a:lnTo>
                <a:cubicBezTo>
                  <a:pt x="4539172" y="5577241"/>
                  <a:pt x="4536126" y="5572531"/>
                  <a:pt x="4533080" y="5567892"/>
                </a:cubicBezTo>
                <a:lnTo>
                  <a:pt x="4524701" y="5556658"/>
                </a:lnTo>
                <a:lnTo>
                  <a:pt x="4524791" y="5556859"/>
                </a:lnTo>
                <a:cubicBezTo>
                  <a:pt x="4530883" y="5562964"/>
                  <a:pt x="4536970" y="5575173"/>
                  <a:pt x="4543062" y="5581836"/>
                </a:cubicBezTo>
                <a:lnTo>
                  <a:pt x="4534385" y="5594793"/>
                </a:lnTo>
                <a:lnTo>
                  <a:pt x="4532817" y="5596860"/>
                </a:lnTo>
                <a:lnTo>
                  <a:pt x="4523568" y="5603382"/>
                </a:lnTo>
                <a:lnTo>
                  <a:pt x="4529848" y="5600773"/>
                </a:lnTo>
                <a:lnTo>
                  <a:pt x="4532817" y="5596860"/>
                </a:lnTo>
                <a:lnTo>
                  <a:pt x="4533166" y="5596614"/>
                </a:lnTo>
                <a:lnTo>
                  <a:pt x="4534385" y="5594793"/>
                </a:lnTo>
                <a:lnTo>
                  <a:pt x="4541319" y="5585654"/>
                </a:lnTo>
                <a:lnTo>
                  <a:pt x="4545434" y="5580569"/>
                </a:lnTo>
                <a:lnTo>
                  <a:pt x="4546462" y="5580569"/>
                </a:lnTo>
                <a:lnTo>
                  <a:pt x="4549237" y="5580693"/>
                </a:lnTo>
                <a:cubicBezTo>
                  <a:pt x="4561417" y="5580693"/>
                  <a:pt x="4586325" y="5574051"/>
                  <a:pt x="4592421" y="5561882"/>
                </a:cubicBezTo>
                <a:cubicBezTo>
                  <a:pt x="4593942" y="5558837"/>
                  <a:pt x="4596260" y="5557315"/>
                  <a:pt x="4599070" y="5556744"/>
                </a:cubicBezTo>
                <a:lnTo>
                  <a:pt x="4600630" y="5556837"/>
                </a:lnTo>
                <a:lnTo>
                  <a:pt x="4613662" y="5558516"/>
                </a:lnTo>
                <a:lnTo>
                  <a:pt x="4622818" y="5560415"/>
                </a:lnTo>
                <a:lnTo>
                  <a:pt x="4629509" y="5561882"/>
                </a:lnTo>
                <a:lnTo>
                  <a:pt x="4637517" y="5563336"/>
                </a:lnTo>
                <a:lnTo>
                  <a:pt x="4637465" y="5563246"/>
                </a:lnTo>
                <a:cubicBezTo>
                  <a:pt x="4635103" y="5561004"/>
                  <a:pt x="4632334" y="5560207"/>
                  <a:pt x="4629150" y="5561728"/>
                </a:cubicBezTo>
                <a:lnTo>
                  <a:pt x="4622818" y="5560415"/>
                </a:lnTo>
                <a:lnTo>
                  <a:pt x="4608679" y="5557315"/>
                </a:lnTo>
                <a:lnTo>
                  <a:pt x="4600630" y="5556837"/>
                </a:lnTo>
                <a:close/>
                <a:moveTo>
                  <a:pt x="8972546" y="5487590"/>
                </a:moveTo>
                <a:cubicBezTo>
                  <a:pt x="8972546" y="5487590"/>
                  <a:pt x="8978665" y="5487590"/>
                  <a:pt x="8984782" y="5493750"/>
                </a:cubicBezTo>
                <a:cubicBezTo>
                  <a:pt x="8991456" y="5506069"/>
                  <a:pt x="8984782" y="5518949"/>
                  <a:pt x="8984782" y="5525110"/>
                </a:cubicBezTo>
                <a:cubicBezTo>
                  <a:pt x="8978665" y="5537429"/>
                  <a:pt x="8972546" y="5537429"/>
                  <a:pt x="8960311" y="5544149"/>
                </a:cubicBezTo>
                <a:cubicBezTo>
                  <a:pt x="8947520" y="5544149"/>
                  <a:pt x="8941401" y="5550309"/>
                  <a:pt x="8935284" y="5550309"/>
                </a:cubicBezTo>
                <a:cubicBezTo>
                  <a:pt x="8923049" y="5562629"/>
                  <a:pt x="8891903" y="5574949"/>
                  <a:pt x="8872994" y="5574949"/>
                </a:cubicBezTo>
                <a:cubicBezTo>
                  <a:pt x="8854084" y="5574949"/>
                  <a:pt x="8854084" y="5568789"/>
                  <a:pt x="8847967" y="5562629"/>
                </a:cubicBezTo>
                <a:cubicBezTo>
                  <a:pt x="8847967" y="5556469"/>
                  <a:pt x="8847967" y="5550309"/>
                  <a:pt x="8847967" y="5544149"/>
                </a:cubicBezTo>
                <a:cubicBezTo>
                  <a:pt x="8860203" y="5531269"/>
                  <a:pt x="8891903" y="5518949"/>
                  <a:pt x="8904139" y="5518949"/>
                </a:cubicBezTo>
                <a:cubicBezTo>
                  <a:pt x="8929166" y="5518949"/>
                  <a:pt x="8941401" y="5506069"/>
                  <a:pt x="8954194" y="5493750"/>
                </a:cubicBezTo>
                <a:cubicBezTo>
                  <a:pt x="8960311" y="5487590"/>
                  <a:pt x="8966429" y="5487590"/>
                  <a:pt x="8972546" y="5487590"/>
                </a:cubicBezTo>
                <a:close/>
                <a:moveTo>
                  <a:pt x="4793810" y="5474912"/>
                </a:moveTo>
                <a:cubicBezTo>
                  <a:pt x="4789173" y="5473388"/>
                  <a:pt x="4784469" y="5475048"/>
                  <a:pt x="4778107" y="5481420"/>
                </a:cubicBezTo>
                <a:cubicBezTo>
                  <a:pt x="4772015" y="5493604"/>
                  <a:pt x="4765924" y="5499703"/>
                  <a:pt x="4747095" y="5499703"/>
                </a:cubicBezTo>
                <a:cubicBezTo>
                  <a:pt x="4734911" y="5493604"/>
                  <a:pt x="4716083" y="5499703"/>
                  <a:pt x="4716083" y="5512433"/>
                </a:cubicBezTo>
                <a:cubicBezTo>
                  <a:pt x="4716083" y="5524617"/>
                  <a:pt x="4709991" y="5543458"/>
                  <a:pt x="4691162" y="5549544"/>
                </a:cubicBezTo>
                <a:cubicBezTo>
                  <a:pt x="4678979" y="5549544"/>
                  <a:pt x="4672887" y="5555643"/>
                  <a:pt x="4672887" y="5573913"/>
                </a:cubicBezTo>
                <a:lnTo>
                  <a:pt x="4671593" y="5577591"/>
                </a:lnTo>
                <a:lnTo>
                  <a:pt x="4666849" y="5587722"/>
                </a:lnTo>
                <a:lnTo>
                  <a:pt x="4662330" y="5593506"/>
                </a:lnTo>
                <a:lnTo>
                  <a:pt x="4654872" y="5599947"/>
                </a:lnTo>
                <a:lnTo>
                  <a:pt x="4651996" y="5602022"/>
                </a:lnTo>
                <a:lnTo>
                  <a:pt x="4652236" y="5602223"/>
                </a:lnTo>
                <a:lnTo>
                  <a:pt x="4654872" y="5599947"/>
                </a:lnTo>
                <a:lnTo>
                  <a:pt x="4660433" y="5595933"/>
                </a:lnTo>
                <a:lnTo>
                  <a:pt x="4662330" y="5593506"/>
                </a:lnTo>
                <a:lnTo>
                  <a:pt x="4665370" y="5590880"/>
                </a:lnTo>
                <a:lnTo>
                  <a:pt x="4666849" y="5587722"/>
                </a:lnTo>
                <a:lnTo>
                  <a:pt x="4668995" y="5584976"/>
                </a:lnTo>
                <a:lnTo>
                  <a:pt x="4671593" y="5577591"/>
                </a:lnTo>
                <a:lnTo>
                  <a:pt x="4673251" y="5574051"/>
                </a:lnTo>
                <a:cubicBezTo>
                  <a:pt x="4673251" y="5555789"/>
                  <a:pt x="4679347" y="5549704"/>
                  <a:pt x="4691528" y="5549704"/>
                </a:cubicBezTo>
                <a:cubicBezTo>
                  <a:pt x="4710351" y="5543619"/>
                  <a:pt x="4716435" y="5524799"/>
                  <a:pt x="4716435" y="5512630"/>
                </a:cubicBezTo>
                <a:cubicBezTo>
                  <a:pt x="4716435" y="5499903"/>
                  <a:pt x="4735270" y="5493810"/>
                  <a:pt x="4747450" y="5499903"/>
                </a:cubicBezTo>
                <a:cubicBezTo>
                  <a:pt x="4766273" y="5499903"/>
                  <a:pt x="4772358" y="5493810"/>
                  <a:pt x="4778454" y="5481640"/>
                </a:cubicBezTo>
                <a:lnTo>
                  <a:pt x="4794110" y="5475160"/>
                </a:lnTo>
                <a:close/>
                <a:moveTo>
                  <a:pt x="6879857" y="5458689"/>
                </a:moveTo>
                <a:lnTo>
                  <a:pt x="6879539" y="5458852"/>
                </a:lnTo>
                <a:lnTo>
                  <a:pt x="6887459" y="5462460"/>
                </a:lnTo>
                <a:cubicBezTo>
                  <a:pt x="6893544" y="5471876"/>
                  <a:pt x="6899769" y="5476585"/>
                  <a:pt x="6905235" y="5478109"/>
                </a:cubicBezTo>
                <a:lnTo>
                  <a:pt x="6906158" y="5477868"/>
                </a:lnTo>
                <a:lnTo>
                  <a:pt x="6889133" y="5462908"/>
                </a:lnTo>
                <a:cubicBezTo>
                  <a:pt x="6885946" y="5459726"/>
                  <a:pt x="6882793" y="5458516"/>
                  <a:pt x="6879857" y="5458689"/>
                </a:cubicBezTo>
                <a:close/>
                <a:moveTo>
                  <a:pt x="6564655" y="5456778"/>
                </a:moveTo>
                <a:cubicBezTo>
                  <a:pt x="6558564" y="5450134"/>
                  <a:pt x="6533651" y="5475048"/>
                  <a:pt x="6514830" y="5493871"/>
                </a:cubicBezTo>
                <a:lnTo>
                  <a:pt x="6492068" y="5511521"/>
                </a:lnTo>
                <a:lnTo>
                  <a:pt x="6492884" y="5511856"/>
                </a:lnTo>
                <a:cubicBezTo>
                  <a:pt x="6499122" y="5509570"/>
                  <a:pt x="6506884" y="5503338"/>
                  <a:pt x="6516035" y="5493921"/>
                </a:cubicBezTo>
                <a:cubicBezTo>
                  <a:pt x="6530171" y="5479803"/>
                  <a:pt x="6547735" y="5462257"/>
                  <a:pt x="6558207" y="5457170"/>
                </a:cubicBezTo>
                <a:lnTo>
                  <a:pt x="6564715" y="5456878"/>
                </a:lnTo>
                <a:close/>
                <a:moveTo>
                  <a:pt x="6041121" y="5446290"/>
                </a:moveTo>
                <a:lnTo>
                  <a:pt x="6041055" y="5446598"/>
                </a:lnTo>
                <a:lnTo>
                  <a:pt x="6041055" y="5446599"/>
                </a:lnTo>
                <a:close/>
                <a:moveTo>
                  <a:pt x="6324339" y="5442521"/>
                </a:moveTo>
                <a:lnTo>
                  <a:pt x="6323612" y="5467651"/>
                </a:lnTo>
                <a:cubicBezTo>
                  <a:pt x="6321329" y="5472427"/>
                  <a:pt x="6318111" y="5479774"/>
                  <a:pt x="6315652" y="5487093"/>
                </a:cubicBezTo>
                <a:lnTo>
                  <a:pt x="6314660" y="5492706"/>
                </a:lnTo>
                <a:lnTo>
                  <a:pt x="6313540" y="5495656"/>
                </a:lnTo>
                <a:lnTo>
                  <a:pt x="6312666" y="5503987"/>
                </a:lnTo>
                <a:lnTo>
                  <a:pt x="6312246" y="5506361"/>
                </a:lnTo>
                <a:lnTo>
                  <a:pt x="6312401" y="5506509"/>
                </a:lnTo>
                <a:lnTo>
                  <a:pt x="6312666" y="5503987"/>
                </a:lnTo>
                <a:lnTo>
                  <a:pt x="6314660" y="5492706"/>
                </a:lnTo>
                <a:lnTo>
                  <a:pt x="6323659" y="5469003"/>
                </a:lnTo>
                <a:cubicBezTo>
                  <a:pt x="6326709" y="5459591"/>
                  <a:pt x="6326709" y="5450314"/>
                  <a:pt x="6324422" y="5442629"/>
                </a:cubicBezTo>
                <a:close/>
                <a:moveTo>
                  <a:pt x="5698196" y="5431630"/>
                </a:moveTo>
                <a:lnTo>
                  <a:pt x="5697948" y="5432031"/>
                </a:lnTo>
                <a:cubicBezTo>
                  <a:pt x="5695709" y="5437885"/>
                  <a:pt x="5694914" y="5444007"/>
                  <a:pt x="5696438" y="5450093"/>
                </a:cubicBezTo>
                <a:lnTo>
                  <a:pt x="5701584" y="5484354"/>
                </a:lnTo>
                <a:lnTo>
                  <a:pt x="5702017" y="5483851"/>
                </a:lnTo>
                <a:cubicBezTo>
                  <a:pt x="5704371" y="5473741"/>
                  <a:pt x="5702847" y="5461276"/>
                  <a:pt x="5696756" y="5448812"/>
                </a:cubicBezTo>
                <a:close/>
                <a:moveTo>
                  <a:pt x="6049921" y="5419922"/>
                </a:moveTo>
                <a:lnTo>
                  <a:pt x="6044518" y="5430535"/>
                </a:lnTo>
                <a:lnTo>
                  <a:pt x="6044479" y="5430718"/>
                </a:lnTo>
                <a:close/>
                <a:moveTo>
                  <a:pt x="6636139" y="5419269"/>
                </a:moveTo>
                <a:cubicBezTo>
                  <a:pt x="6623752" y="5419269"/>
                  <a:pt x="6617524" y="5422452"/>
                  <a:pt x="6620568" y="5431864"/>
                </a:cubicBezTo>
                <a:cubicBezTo>
                  <a:pt x="6620568" y="5450134"/>
                  <a:pt x="6601747" y="5468957"/>
                  <a:pt x="6589568" y="5468957"/>
                </a:cubicBezTo>
                <a:lnTo>
                  <a:pt x="6573557" y="5469665"/>
                </a:lnTo>
                <a:lnTo>
                  <a:pt x="6573617" y="5469766"/>
                </a:lnTo>
                <a:cubicBezTo>
                  <a:pt x="6578260" y="5472050"/>
                  <a:pt x="6584497" y="5472050"/>
                  <a:pt x="6590875" y="5469003"/>
                </a:cubicBezTo>
                <a:cubicBezTo>
                  <a:pt x="6603069" y="5469003"/>
                  <a:pt x="6621917" y="5450179"/>
                  <a:pt x="6621917" y="5431895"/>
                </a:cubicBezTo>
                <a:cubicBezTo>
                  <a:pt x="6620394" y="5427189"/>
                  <a:pt x="6621191" y="5424041"/>
                  <a:pt x="6623920" y="5422069"/>
                </a:cubicBezTo>
                <a:lnTo>
                  <a:pt x="6637095" y="5419387"/>
                </a:lnTo>
                <a:close/>
                <a:moveTo>
                  <a:pt x="4508839" y="5408673"/>
                </a:moveTo>
                <a:lnTo>
                  <a:pt x="4509439" y="5409469"/>
                </a:lnTo>
                <a:cubicBezTo>
                  <a:pt x="4512371" y="5412097"/>
                  <a:pt x="4515520" y="5413658"/>
                  <a:pt x="4518703" y="5413658"/>
                </a:cubicBezTo>
                <a:lnTo>
                  <a:pt x="4533273" y="5420496"/>
                </a:lnTo>
                <a:lnTo>
                  <a:pt x="4533081" y="5419871"/>
                </a:lnTo>
                <a:cubicBezTo>
                  <a:pt x="4530035" y="5415923"/>
                  <a:pt x="4523943" y="5412738"/>
                  <a:pt x="4517851" y="5412738"/>
                </a:cubicBezTo>
                <a:close/>
                <a:moveTo>
                  <a:pt x="6077943" y="5400039"/>
                </a:moveTo>
                <a:lnTo>
                  <a:pt x="6068883" y="5405606"/>
                </a:lnTo>
                <a:cubicBezTo>
                  <a:pt x="6062792" y="5408654"/>
                  <a:pt x="6056701" y="5411701"/>
                  <a:pt x="6052132" y="5415578"/>
                </a:cubicBezTo>
                <a:lnTo>
                  <a:pt x="6052016" y="5415806"/>
                </a:lnTo>
                <a:lnTo>
                  <a:pt x="6068643" y="5405811"/>
                </a:lnTo>
                <a:close/>
                <a:moveTo>
                  <a:pt x="6922952" y="5394117"/>
                </a:moveTo>
                <a:cubicBezTo>
                  <a:pt x="6919837" y="5392525"/>
                  <a:pt x="6915130" y="5394049"/>
                  <a:pt x="6905715" y="5400426"/>
                </a:cubicBezTo>
                <a:lnTo>
                  <a:pt x="6878706" y="5407953"/>
                </a:lnTo>
                <a:lnTo>
                  <a:pt x="6861786" y="5405253"/>
                </a:lnTo>
                <a:lnTo>
                  <a:pt x="6861213" y="5405107"/>
                </a:lnTo>
                <a:lnTo>
                  <a:pt x="6861275" y="5405172"/>
                </a:lnTo>
                <a:lnTo>
                  <a:pt x="6861786" y="5405253"/>
                </a:lnTo>
                <a:lnTo>
                  <a:pt x="6875684" y="5408795"/>
                </a:lnTo>
                <a:lnTo>
                  <a:pt x="6878706" y="5407953"/>
                </a:lnTo>
                <a:lnTo>
                  <a:pt x="6886106" y="5409134"/>
                </a:lnTo>
                <a:cubicBezTo>
                  <a:pt x="6894773" y="5408314"/>
                  <a:pt x="6902856" y="5405459"/>
                  <a:pt x="6907428" y="5400892"/>
                </a:cubicBezTo>
                <a:lnTo>
                  <a:pt x="6923511" y="5395018"/>
                </a:lnTo>
                <a:close/>
                <a:moveTo>
                  <a:pt x="6819882" y="5375610"/>
                </a:moveTo>
                <a:lnTo>
                  <a:pt x="6820387" y="5375964"/>
                </a:lnTo>
                <a:lnTo>
                  <a:pt x="6841521" y="5378166"/>
                </a:lnTo>
                <a:lnTo>
                  <a:pt x="6841359" y="5377851"/>
                </a:lnTo>
                <a:close/>
                <a:moveTo>
                  <a:pt x="6316292" y="5363280"/>
                </a:moveTo>
                <a:lnTo>
                  <a:pt x="6312192" y="5366210"/>
                </a:lnTo>
                <a:cubicBezTo>
                  <a:pt x="6311430" y="5368495"/>
                  <a:pt x="6311430" y="5371542"/>
                  <a:pt x="6311430" y="5374587"/>
                </a:cubicBezTo>
                <a:cubicBezTo>
                  <a:pt x="6311430" y="5381649"/>
                  <a:pt x="6309639" y="5390425"/>
                  <a:pt x="6308072" y="5398636"/>
                </a:cubicBezTo>
                <a:lnTo>
                  <a:pt x="6308065" y="5398698"/>
                </a:lnTo>
                <a:lnTo>
                  <a:pt x="6306682" y="5407950"/>
                </a:lnTo>
                <a:lnTo>
                  <a:pt x="6306234" y="5417478"/>
                </a:lnTo>
                <a:lnTo>
                  <a:pt x="6306057" y="5419298"/>
                </a:lnTo>
                <a:lnTo>
                  <a:pt x="6306145" y="5419382"/>
                </a:lnTo>
                <a:lnTo>
                  <a:pt x="6306234" y="5417478"/>
                </a:lnTo>
                <a:lnTo>
                  <a:pt x="6308065" y="5398698"/>
                </a:lnTo>
                <a:lnTo>
                  <a:pt x="6311465" y="5375964"/>
                </a:lnTo>
                <a:cubicBezTo>
                  <a:pt x="6311465" y="5369734"/>
                  <a:pt x="6312989" y="5365858"/>
                  <a:pt x="6315665" y="5363739"/>
                </a:cubicBezTo>
                <a:lnTo>
                  <a:pt x="6316522" y="5363609"/>
                </a:lnTo>
                <a:close/>
                <a:moveTo>
                  <a:pt x="6333658" y="5363006"/>
                </a:moveTo>
                <a:lnTo>
                  <a:pt x="6329558" y="5363189"/>
                </a:lnTo>
                <a:lnTo>
                  <a:pt x="6355323" y="5373724"/>
                </a:lnTo>
                <a:close/>
                <a:moveTo>
                  <a:pt x="4479709" y="5359640"/>
                </a:moveTo>
                <a:cubicBezTo>
                  <a:pt x="4474240" y="5358877"/>
                  <a:pt x="4468010" y="5360399"/>
                  <a:pt x="4461918" y="5363442"/>
                </a:cubicBezTo>
                <a:cubicBezTo>
                  <a:pt x="4443089" y="5375626"/>
                  <a:pt x="4430906" y="5369540"/>
                  <a:pt x="4424814" y="5387811"/>
                </a:cubicBezTo>
                <a:cubicBezTo>
                  <a:pt x="4421498" y="5397231"/>
                  <a:pt x="4416794" y="5401941"/>
                  <a:pt x="4412158" y="5402774"/>
                </a:cubicBezTo>
                <a:lnTo>
                  <a:pt x="4400246" y="5394697"/>
                </a:lnTo>
                <a:lnTo>
                  <a:pt x="4400782" y="5395341"/>
                </a:lnTo>
                <a:cubicBezTo>
                  <a:pt x="4406874" y="5407551"/>
                  <a:pt x="4419053" y="5407551"/>
                  <a:pt x="4425695" y="5388681"/>
                </a:cubicBezTo>
                <a:cubicBezTo>
                  <a:pt x="4431786" y="5370364"/>
                  <a:pt x="4443966" y="5376469"/>
                  <a:pt x="4462787" y="5364259"/>
                </a:cubicBezTo>
                <a:cubicBezTo>
                  <a:pt x="4468877" y="5361207"/>
                  <a:pt x="4475104" y="5359681"/>
                  <a:pt x="4480572" y="5360444"/>
                </a:cubicBezTo>
                <a:lnTo>
                  <a:pt x="4492991" y="5369764"/>
                </a:lnTo>
                <a:lnTo>
                  <a:pt x="4492931" y="5369540"/>
                </a:lnTo>
                <a:cubicBezTo>
                  <a:pt x="4489885" y="5363448"/>
                  <a:pt x="4485178" y="5360402"/>
                  <a:pt x="4479709" y="5359640"/>
                </a:cubicBezTo>
                <a:close/>
                <a:moveTo>
                  <a:pt x="4865210" y="5351010"/>
                </a:moveTo>
                <a:lnTo>
                  <a:pt x="4875423" y="5368776"/>
                </a:lnTo>
                <a:cubicBezTo>
                  <a:pt x="4876254" y="5377290"/>
                  <a:pt x="4874731" y="5388090"/>
                  <a:pt x="4871685" y="5400553"/>
                </a:cubicBezTo>
                <a:cubicBezTo>
                  <a:pt x="4865039" y="5425480"/>
                  <a:pt x="4846764" y="5449849"/>
                  <a:pt x="4840119" y="5468677"/>
                </a:cubicBezTo>
                <a:lnTo>
                  <a:pt x="4825847" y="5488057"/>
                </a:lnTo>
                <a:lnTo>
                  <a:pt x="4817876" y="5491714"/>
                </a:lnTo>
                <a:lnTo>
                  <a:pt x="4815716" y="5492349"/>
                </a:lnTo>
                <a:lnTo>
                  <a:pt x="4816013" y="5492569"/>
                </a:lnTo>
                <a:lnTo>
                  <a:pt x="4817876" y="5491714"/>
                </a:lnTo>
                <a:lnTo>
                  <a:pt x="4824613" y="5489732"/>
                </a:lnTo>
                <a:lnTo>
                  <a:pt x="4825847" y="5488057"/>
                </a:lnTo>
                <a:lnTo>
                  <a:pt x="4829581" y="5486343"/>
                </a:lnTo>
                <a:cubicBezTo>
                  <a:pt x="4834104" y="5482089"/>
                  <a:pt x="4838179" y="5475968"/>
                  <a:pt x="4840461" y="5468913"/>
                </a:cubicBezTo>
                <a:cubicBezTo>
                  <a:pt x="4847103" y="5450093"/>
                  <a:pt x="4865380" y="5425746"/>
                  <a:pt x="4872022" y="5400841"/>
                </a:cubicBezTo>
                <a:cubicBezTo>
                  <a:pt x="4878118" y="5375945"/>
                  <a:pt x="4878118" y="5357683"/>
                  <a:pt x="4865380" y="5351040"/>
                </a:cubicBezTo>
                <a:close/>
                <a:moveTo>
                  <a:pt x="4793092" y="5325412"/>
                </a:moveTo>
                <a:lnTo>
                  <a:pt x="4803015" y="5350712"/>
                </a:lnTo>
                <a:cubicBezTo>
                  <a:pt x="4806061" y="5360126"/>
                  <a:pt x="4809107" y="5364833"/>
                  <a:pt x="4812983" y="5365664"/>
                </a:cubicBezTo>
                <a:lnTo>
                  <a:pt x="4813083" y="5365608"/>
                </a:lnTo>
                <a:lnTo>
                  <a:pt x="4803361" y="5351040"/>
                </a:lnTo>
                <a:cubicBezTo>
                  <a:pt x="4800319" y="5341909"/>
                  <a:pt x="4797277" y="5332640"/>
                  <a:pt x="4793403" y="5325655"/>
                </a:cubicBezTo>
                <a:close/>
                <a:moveTo>
                  <a:pt x="1794528" y="5314195"/>
                </a:moveTo>
                <a:cubicBezTo>
                  <a:pt x="1800647" y="5314195"/>
                  <a:pt x="1800647" y="5314195"/>
                  <a:pt x="1800647" y="5314195"/>
                </a:cubicBezTo>
                <a:cubicBezTo>
                  <a:pt x="1812886" y="5314195"/>
                  <a:pt x="1819561" y="5320226"/>
                  <a:pt x="1819561" y="5326257"/>
                </a:cubicBezTo>
                <a:cubicBezTo>
                  <a:pt x="1825680" y="5338866"/>
                  <a:pt x="1819561" y="5350927"/>
                  <a:pt x="1812886" y="5369567"/>
                </a:cubicBezTo>
                <a:cubicBezTo>
                  <a:pt x="1800647" y="5381629"/>
                  <a:pt x="1781733" y="5394239"/>
                  <a:pt x="1763376" y="5394239"/>
                </a:cubicBezTo>
                <a:cubicBezTo>
                  <a:pt x="1757256" y="5394239"/>
                  <a:pt x="1750581" y="5387660"/>
                  <a:pt x="1744462" y="5381629"/>
                </a:cubicBezTo>
                <a:cubicBezTo>
                  <a:pt x="1738343" y="5375598"/>
                  <a:pt x="1744462" y="5363537"/>
                  <a:pt x="1750581" y="5357506"/>
                </a:cubicBezTo>
                <a:cubicBezTo>
                  <a:pt x="1750581" y="5350927"/>
                  <a:pt x="1750581" y="5350927"/>
                  <a:pt x="1750581" y="5344897"/>
                </a:cubicBezTo>
                <a:cubicBezTo>
                  <a:pt x="1750581" y="5320226"/>
                  <a:pt x="1775614" y="5314195"/>
                  <a:pt x="1794528" y="5314195"/>
                </a:cubicBezTo>
                <a:close/>
                <a:moveTo>
                  <a:pt x="6144125" y="5308465"/>
                </a:moveTo>
                <a:lnTo>
                  <a:pt x="6149030" y="5312362"/>
                </a:lnTo>
                <a:cubicBezTo>
                  <a:pt x="6149030" y="5324600"/>
                  <a:pt x="6136916" y="5349631"/>
                  <a:pt x="6149030" y="5349631"/>
                </a:cubicBezTo>
                <a:cubicBezTo>
                  <a:pt x="6161694" y="5349631"/>
                  <a:pt x="6167751" y="5356305"/>
                  <a:pt x="6167751" y="5374661"/>
                </a:cubicBezTo>
                <a:cubicBezTo>
                  <a:pt x="6167751" y="5393575"/>
                  <a:pt x="6179864" y="5405811"/>
                  <a:pt x="6198585" y="5411931"/>
                </a:cubicBezTo>
                <a:cubicBezTo>
                  <a:pt x="6222810" y="5411931"/>
                  <a:pt x="6210698" y="5424724"/>
                  <a:pt x="6216755" y="5449198"/>
                </a:cubicBezTo>
                <a:cubicBezTo>
                  <a:pt x="6222810" y="5468110"/>
                  <a:pt x="6222810" y="5468110"/>
                  <a:pt x="6210698" y="5474230"/>
                </a:cubicBezTo>
                <a:cubicBezTo>
                  <a:pt x="6204641" y="5487023"/>
                  <a:pt x="6222810" y="5518173"/>
                  <a:pt x="6222810" y="5518173"/>
                </a:cubicBezTo>
                <a:cubicBezTo>
                  <a:pt x="6222810" y="5518173"/>
                  <a:pt x="6216755" y="5518173"/>
                  <a:pt x="6210698" y="5524291"/>
                </a:cubicBezTo>
                <a:cubicBezTo>
                  <a:pt x="6204641" y="5530409"/>
                  <a:pt x="6192528" y="5518173"/>
                  <a:pt x="6173807" y="5530409"/>
                </a:cubicBezTo>
                <a:cubicBezTo>
                  <a:pt x="6161694" y="5543203"/>
                  <a:pt x="6136916" y="5518173"/>
                  <a:pt x="6112141" y="5518173"/>
                </a:cubicBezTo>
                <a:cubicBezTo>
                  <a:pt x="6096723" y="5518173"/>
                  <a:pt x="6087501" y="5518173"/>
                  <a:pt x="6082132" y="5518173"/>
                </a:cubicBezTo>
                <a:lnTo>
                  <a:pt x="6075532" y="5518173"/>
                </a:lnTo>
                <a:lnTo>
                  <a:pt x="6075532" y="5519339"/>
                </a:lnTo>
                <a:lnTo>
                  <a:pt x="6082207" y="5519339"/>
                </a:lnTo>
                <a:cubicBezTo>
                  <a:pt x="6087595" y="5519339"/>
                  <a:pt x="6096853" y="5519339"/>
                  <a:pt x="6112328" y="5519339"/>
                </a:cubicBezTo>
                <a:cubicBezTo>
                  <a:pt x="6137201" y="5519339"/>
                  <a:pt x="6162074" y="5544362"/>
                  <a:pt x="6174231" y="5531572"/>
                </a:cubicBezTo>
                <a:cubicBezTo>
                  <a:pt x="6193024" y="5519339"/>
                  <a:pt x="6205184" y="5531572"/>
                  <a:pt x="6211264" y="5525454"/>
                </a:cubicBezTo>
                <a:cubicBezTo>
                  <a:pt x="6217344" y="5519339"/>
                  <a:pt x="6223423" y="5519339"/>
                  <a:pt x="6236136" y="5531572"/>
                </a:cubicBezTo>
                <a:cubicBezTo>
                  <a:pt x="6242216" y="5544362"/>
                  <a:pt x="6254376" y="5556597"/>
                  <a:pt x="6273166" y="5568830"/>
                </a:cubicBezTo>
                <a:cubicBezTo>
                  <a:pt x="6291959" y="5574948"/>
                  <a:pt x="6310752" y="5556597"/>
                  <a:pt x="6322912" y="5550480"/>
                </a:cubicBezTo>
                <a:lnTo>
                  <a:pt x="6322230" y="5566330"/>
                </a:lnTo>
                <a:lnTo>
                  <a:pt x="6322704" y="5564854"/>
                </a:lnTo>
                <a:cubicBezTo>
                  <a:pt x="6324420" y="5557871"/>
                  <a:pt x="6325944" y="5549755"/>
                  <a:pt x="6326706" y="5542037"/>
                </a:cubicBezTo>
                <a:lnTo>
                  <a:pt x="6326369" y="5529988"/>
                </a:lnTo>
                <a:lnTo>
                  <a:pt x="6323612" y="5548522"/>
                </a:lnTo>
                <a:cubicBezTo>
                  <a:pt x="6311430" y="5554619"/>
                  <a:pt x="6292599" y="5572895"/>
                  <a:pt x="6273774" y="5566805"/>
                </a:cubicBezTo>
                <a:cubicBezTo>
                  <a:pt x="6254944" y="5554619"/>
                  <a:pt x="6242761" y="5542433"/>
                  <a:pt x="6236673" y="5529690"/>
                </a:cubicBezTo>
                <a:cubicBezTo>
                  <a:pt x="6230579" y="5523593"/>
                  <a:pt x="6230579" y="5517503"/>
                  <a:pt x="6223937" y="5517503"/>
                </a:cubicBezTo>
                <a:cubicBezTo>
                  <a:pt x="6223937" y="5517503"/>
                  <a:pt x="6205660" y="5486484"/>
                  <a:pt x="6211754" y="5473741"/>
                </a:cubicBezTo>
                <a:cubicBezTo>
                  <a:pt x="6223937" y="5467651"/>
                  <a:pt x="6223937" y="5467651"/>
                  <a:pt x="6217842" y="5448812"/>
                </a:cubicBezTo>
                <a:cubicBezTo>
                  <a:pt x="6211754" y="5424439"/>
                  <a:pt x="6223937" y="5411702"/>
                  <a:pt x="6199572" y="5411702"/>
                </a:cubicBezTo>
                <a:cubicBezTo>
                  <a:pt x="6180741" y="5405606"/>
                  <a:pt x="6168559" y="5393420"/>
                  <a:pt x="6168559" y="5374587"/>
                </a:cubicBezTo>
                <a:cubicBezTo>
                  <a:pt x="6168559" y="5356310"/>
                  <a:pt x="6162471" y="5349664"/>
                  <a:pt x="6149734" y="5349664"/>
                </a:cubicBezTo>
                <a:cubicBezTo>
                  <a:pt x="6137552" y="5349664"/>
                  <a:pt x="6149734" y="5324734"/>
                  <a:pt x="6149734" y="5312548"/>
                </a:cubicBezTo>
                <a:close/>
                <a:moveTo>
                  <a:pt x="6366038" y="5307775"/>
                </a:moveTo>
                <a:lnTo>
                  <a:pt x="6354303" y="5309832"/>
                </a:lnTo>
                <a:lnTo>
                  <a:pt x="6350041" y="5309291"/>
                </a:lnTo>
                <a:lnTo>
                  <a:pt x="6352136" y="5309927"/>
                </a:lnTo>
                <a:cubicBezTo>
                  <a:pt x="6358295" y="5312280"/>
                  <a:pt x="6362863" y="5313941"/>
                  <a:pt x="6365909" y="5307851"/>
                </a:cubicBezTo>
                <a:close/>
                <a:moveTo>
                  <a:pt x="6329707" y="5306452"/>
                </a:moveTo>
                <a:cubicBezTo>
                  <a:pt x="6320568" y="5309500"/>
                  <a:pt x="6311291" y="5314071"/>
                  <a:pt x="6305061" y="5319471"/>
                </a:cubicBezTo>
                <a:lnTo>
                  <a:pt x="6304658" y="5320608"/>
                </a:lnTo>
                <a:lnTo>
                  <a:pt x="6328817" y="5307851"/>
                </a:lnTo>
                <a:lnTo>
                  <a:pt x="6336108" y="5307234"/>
                </a:lnTo>
                <a:lnTo>
                  <a:pt x="6335666" y="5306452"/>
                </a:lnTo>
                <a:close/>
                <a:moveTo>
                  <a:pt x="5715815" y="5300813"/>
                </a:moveTo>
                <a:lnTo>
                  <a:pt x="5715512" y="5301184"/>
                </a:lnTo>
                <a:cubicBezTo>
                  <a:pt x="5713912" y="5304972"/>
                  <a:pt x="5713601" y="5309261"/>
                  <a:pt x="5715261" y="5313966"/>
                </a:cubicBezTo>
                <a:cubicBezTo>
                  <a:pt x="5721345" y="5326135"/>
                  <a:pt x="5746264" y="5338871"/>
                  <a:pt x="5752360" y="5351040"/>
                </a:cubicBezTo>
                <a:lnTo>
                  <a:pt x="5752942" y="5352703"/>
                </a:lnTo>
                <a:lnTo>
                  <a:pt x="5754889" y="5375953"/>
                </a:lnTo>
                <a:lnTo>
                  <a:pt x="5754846" y="5376158"/>
                </a:lnTo>
                <a:lnTo>
                  <a:pt x="5754902" y="5376112"/>
                </a:lnTo>
                <a:lnTo>
                  <a:pt x="5754889" y="5375953"/>
                </a:lnTo>
                <a:lnTo>
                  <a:pt x="5757205" y="5364873"/>
                </a:lnTo>
                <a:lnTo>
                  <a:pt x="5752942" y="5352703"/>
                </a:lnTo>
                <a:lnTo>
                  <a:pt x="5752688" y="5349664"/>
                </a:lnTo>
                <a:cubicBezTo>
                  <a:pt x="5746594" y="5337471"/>
                  <a:pt x="5721675" y="5324734"/>
                  <a:pt x="5715587" y="5312548"/>
                </a:cubicBezTo>
                <a:close/>
                <a:moveTo>
                  <a:pt x="6125535" y="5298655"/>
                </a:moveTo>
                <a:lnTo>
                  <a:pt x="6135634" y="5302285"/>
                </a:lnTo>
                <a:lnTo>
                  <a:pt x="6132704" y="5300151"/>
                </a:lnTo>
                <a:close/>
                <a:moveTo>
                  <a:pt x="6421172" y="5292704"/>
                </a:moveTo>
                <a:lnTo>
                  <a:pt x="6404482" y="5294811"/>
                </a:lnTo>
                <a:cubicBezTo>
                  <a:pt x="6398384" y="5291766"/>
                  <a:pt x="6392284" y="5293288"/>
                  <a:pt x="6386115" y="5296403"/>
                </a:cubicBezTo>
                <a:lnTo>
                  <a:pt x="6385760" y="5296614"/>
                </a:lnTo>
                <a:lnTo>
                  <a:pt x="6403000" y="5295116"/>
                </a:lnTo>
                <a:cubicBezTo>
                  <a:pt x="6409367" y="5298162"/>
                  <a:pt x="6415595" y="5296640"/>
                  <a:pt x="6421062" y="5292834"/>
                </a:cubicBezTo>
                <a:close/>
                <a:moveTo>
                  <a:pt x="6522038" y="5268758"/>
                </a:moveTo>
                <a:lnTo>
                  <a:pt x="6521422" y="5268905"/>
                </a:lnTo>
                <a:lnTo>
                  <a:pt x="6531121" y="5271124"/>
                </a:lnTo>
                <a:lnTo>
                  <a:pt x="6536101" y="5272421"/>
                </a:lnTo>
                <a:lnTo>
                  <a:pt x="6564655" y="5282937"/>
                </a:lnTo>
                <a:cubicBezTo>
                  <a:pt x="6576835" y="5289028"/>
                  <a:pt x="6564655" y="5313940"/>
                  <a:pt x="6583476" y="5313940"/>
                </a:cubicBezTo>
                <a:cubicBezTo>
                  <a:pt x="6595656" y="5313940"/>
                  <a:pt x="6595656" y="5351033"/>
                  <a:pt x="6614480" y="5344944"/>
                </a:cubicBezTo>
                <a:cubicBezTo>
                  <a:pt x="6632747" y="5344944"/>
                  <a:pt x="6645481" y="5357677"/>
                  <a:pt x="6645481" y="5369856"/>
                </a:cubicBezTo>
                <a:cubicBezTo>
                  <a:pt x="6645481" y="5382038"/>
                  <a:pt x="6669839" y="5388126"/>
                  <a:pt x="6688664" y="5394770"/>
                </a:cubicBezTo>
                <a:lnTo>
                  <a:pt x="6696359" y="5400093"/>
                </a:lnTo>
                <a:lnTo>
                  <a:pt x="6706743" y="5408892"/>
                </a:lnTo>
                <a:lnTo>
                  <a:pt x="6706959" y="5421785"/>
                </a:lnTo>
                <a:lnTo>
                  <a:pt x="6689076" y="5425683"/>
                </a:lnTo>
                <a:lnTo>
                  <a:pt x="6690110" y="5425811"/>
                </a:lnTo>
                <a:cubicBezTo>
                  <a:pt x="6708681" y="5425811"/>
                  <a:pt x="6713393" y="5419581"/>
                  <a:pt x="6711106" y="5412590"/>
                </a:cubicBezTo>
                <a:lnTo>
                  <a:pt x="6706743" y="5408892"/>
                </a:lnTo>
                <a:lnTo>
                  <a:pt x="6706715" y="5407256"/>
                </a:lnTo>
                <a:lnTo>
                  <a:pt x="6696359" y="5400093"/>
                </a:lnTo>
                <a:lnTo>
                  <a:pt x="6690110" y="5394798"/>
                </a:lnTo>
                <a:cubicBezTo>
                  <a:pt x="6671261" y="5388153"/>
                  <a:pt x="6646866" y="5382058"/>
                  <a:pt x="6646866" y="5369879"/>
                </a:cubicBezTo>
                <a:cubicBezTo>
                  <a:pt x="6646866" y="5357690"/>
                  <a:pt x="6634118" y="5344951"/>
                  <a:pt x="6615824" y="5344951"/>
                </a:cubicBezTo>
                <a:cubicBezTo>
                  <a:pt x="6596968" y="5351045"/>
                  <a:pt x="6596968" y="5313938"/>
                  <a:pt x="6584775" y="5313938"/>
                </a:cubicBezTo>
                <a:cubicBezTo>
                  <a:pt x="6565926" y="5313938"/>
                  <a:pt x="6578119" y="5289019"/>
                  <a:pt x="6565926" y="5282935"/>
                </a:cubicBezTo>
                <a:cubicBezTo>
                  <a:pt x="6561145" y="5280649"/>
                  <a:pt x="6552934" y="5277429"/>
                  <a:pt x="6544538" y="5274619"/>
                </a:cubicBezTo>
                <a:lnTo>
                  <a:pt x="6536101" y="5272421"/>
                </a:lnTo>
                <a:lnTo>
                  <a:pt x="6534968" y="5272004"/>
                </a:lnTo>
                <a:lnTo>
                  <a:pt x="6531121" y="5271124"/>
                </a:lnTo>
                <a:close/>
                <a:moveTo>
                  <a:pt x="5764726" y="5257668"/>
                </a:moveTo>
                <a:lnTo>
                  <a:pt x="5764541" y="5258072"/>
                </a:lnTo>
                <a:lnTo>
                  <a:pt x="5762439" y="5273705"/>
                </a:lnTo>
                <a:lnTo>
                  <a:pt x="5762583" y="5273634"/>
                </a:lnTo>
                <a:close/>
                <a:moveTo>
                  <a:pt x="6329253" y="5240121"/>
                </a:moveTo>
                <a:lnTo>
                  <a:pt x="6331366" y="5251562"/>
                </a:lnTo>
                <a:cubicBezTo>
                  <a:pt x="6330674" y="5254661"/>
                  <a:pt x="6328320" y="5256599"/>
                  <a:pt x="6323612" y="5256599"/>
                </a:cubicBezTo>
                <a:cubicBezTo>
                  <a:pt x="6314476" y="5261172"/>
                  <a:pt x="6298174" y="5276334"/>
                  <a:pt x="6298306" y="5281060"/>
                </a:cubicBezTo>
                <a:lnTo>
                  <a:pt x="6299367" y="5281137"/>
                </a:lnTo>
                <a:lnTo>
                  <a:pt x="6303228" y="5274739"/>
                </a:lnTo>
                <a:cubicBezTo>
                  <a:pt x="6308703" y="5268509"/>
                  <a:pt x="6317991" y="5260757"/>
                  <a:pt x="6324089" y="5257712"/>
                </a:cubicBezTo>
                <a:cubicBezTo>
                  <a:pt x="6333514" y="5257712"/>
                  <a:pt x="6333514" y="5249958"/>
                  <a:pt x="6329634" y="5240682"/>
                </a:cubicBezTo>
                <a:close/>
                <a:moveTo>
                  <a:pt x="6449629" y="5217280"/>
                </a:moveTo>
                <a:lnTo>
                  <a:pt x="6457707" y="5233827"/>
                </a:lnTo>
                <a:cubicBezTo>
                  <a:pt x="6460895" y="5242342"/>
                  <a:pt x="6464083" y="5251618"/>
                  <a:pt x="6467130" y="5257712"/>
                </a:cubicBezTo>
                <a:lnTo>
                  <a:pt x="6465615" y="5258102"/>
                </a:lnTo>
                <a:lnTo>
                  <a:pt x="6471647" y="5266398"/>
                </a:lnTo>
                <a:cubicBezTo>
                  <a:pt x="6473170" y="5268682"/>
                  <a:pt x="6474692" y="5270205"/>
                  <a:pt x="6477738" y="5270205"/>
                </a:cubicBezTo>
                <a:cubicBezTo>
                  <a:pt x="6477738" y="5276571"/>
                  <a:pt x="6485488" y="5279754"/>
                  <a:pt x="6494000" y="5279754"/>
                </a:cubicBezTo>
                <a:lnTo>
                  <a:pt x="6494375" y="5279582"/>
                </a:lnTo>
                <a:lnTo>
                  <a:pt x="6483832" y="5277361"/>
                </a:lnTo>
                <a:cubicBezTo>
                  <a:pt x="6480826" y="5275769"/>
                  <a:pt x="6478885" y="5273380"/>
                  <a:pt x="6478885" y="5270195"/>
                </a:cubicBezTo>
                <a:cubicBezTo>
                  <a:pt x="6474315" y="5265624"/>
                  <a:pt x="6466310" y="5243609"/>
                  <a:pt x="6457214" y="5227749"/>
                </a:cubicBezTo>
                <a:close/>
                <a:moveTo>
                  <a:pt x="4809933" y="5207558"/>
                </a:moveTo>
                <a:lnTo>
                  <a:pt x="4815198" y="5226635"/>
                </a:lnTo>
                <a:cubicBezTo>
                  <a:pt x="4815198" y="5238820"/>
                  <a:pt x="4803015" y="5238820"/>
                  <a:pt x="4790831" y="5238820"/>
                </a:cubicBezTo>
                <a:cubicBezTo>
                  <a:pt x="4778107" y="5238820"/>
                  <a:pt x="4778107" y="5245476"/>
                  <a:pt x="4772015" y="5269845"/>
                </a:cubicBezTo>
                <a:cubicBezTo>
                  <a:pt x="4772015" y="5294772"/>
                  <a:pt x="4765924" y="5313600"/>
                  <a:pt x="4778107" y="5313600"/>
                </a:cubicBezTo>
                <a:lnTo>
                  <a:pt x="4778345" y="5313786"/>
                </a:lnTo>
                <a:lnTo>
                  <a:pt x="4770838" y="5301444"/>
                </a:lnTo>
                <a:cubicBezTo>
                  <a:pt x="4770837" y="5293627"/>
                  <a:pt x="4772358" y="5282698"/>
                  <a:pt x="4772358" y="5270249"/>
                </a:cubicBezTo>
                <a:cubicBezTo>
                  <a:pt x="4778454" y="5245902"/>
                  <a:pt x="4778454" y="5239260"/>
                  <a:pt x="4791192" y="5239260"/>
                </a:cubicBezTo>
                <a:cubicBezTo>
                  <a:pt x="4803361" y="5239260"/>
                  <a:pt x="4815542" y="5239260"/>
                  <a:pt x="4815542" y="5227082"/>
                </a:cubicBezTo>
                <a:cubicBezTo>
                  <a:pt x="4815542" y="5220997"/>
                  <a:pt x="4814021" y="5213250"/>
                  <a:pt x="4810217" y="5207785"/>
                </a:cubicBezTo>
                <a:close/>
                <a:moveTo>
                  <a:pt x="6199598" y="5184845"/>
                </a:moveTo>
                <a:lnTo>
                  <a:pt x="6193477" y="5194561"/>
                </a:lnTo>
                <a:cubicBezTo>
                  <a:pt x="6184065" y="5200929"/>
                  <a:pt x="6177836" y="5210206"/>
                  <a:pt x="6175482" y="5218654"/>
                </a:cubicBezTo>
                <a:lnTo>
                  <a:pt x="6175787" y="5219762"/>
                </a:lnTo>
                <a:lnTo>
                  <a:pt x="6193797" y="5195688"/>
                </a:lnTo>
                <a:cubicBezTo>
                  <a:pt x="6198370" y="5192643"/>
                  <a:pt x="6200241" y="5189182"/>
                  <a:pt x="6200093" y="5185704"/>
                </a:cubicBezTo>
                <a:close/>
                <a:moveTo>
                  <a:pt x="6013829" y="5171940"/>
                </a:moveTo>
                <a:lnTo>
                  <a:pt x="6006863" y="5188464"/>
                </a:lnTo>
                <a:cubicBezTo>
                  <a:pt x="6003817" y="5189988"/>
                  <a:pt x="6003091" y="5191928"/>
                  <a:pt x="6003904" y="5194265"/>
                </a:cubicBezTo>
                <a:lnTo>
                  <a:pt x="6004302" y="5194783"/>
                </a:lnTo>
                <a:lnTo>
                  <a:pt x="6006953" y="5189597"/>
                </a:lnTo>
                <a:cubicBezTo>
                  <a:pt x="6010280" y="5183229"/>
                  <a:pt x="6013467" y="5177000"/>
                  <a:pt x="6014229" y="5172362"/>
                </a:cubicBezTo>
                <a:close/>
                <a:moveTo>
                  <a:pt x="5767755" y="5163415"/>
                </a:moveTo>
                <a:lnTo>
                  <a:pt x="5767402" y="5163956"/>
                </a:lnTo>
                <a:lnTo>
                  <a:pt x="5767854" y="5167852"/>
                </a:lnTo>
                <a:lnTo>
                  <a:pt x="5767984" y="5173717"/>
                </a:lnTo>
                <a:lnTo>
                  <a:pt x="5768762" y="5175687"/>
                </a:lnTo>
                <a:lnTo>
                  <a:pt x="5769457" y="5181688"/>
                </a:lnTo>
                <a:lnTo>
                  <a:pt x="5772287" y="5184619"/>
                </a:lnTo>
                <a:lnTo>
                  <a:pt x="5772907" y="5186190"/>
                </a:lnTo>
                <a:lnTo>
                  <a:pt x="5776480" y="5188962"/>
                </a:lnTo>
                <a:lnTo>
                  <a:pt x="5783364" y="5196093"/>
                </a:lnTo>
                <a:lnTo>
                  <a:pt x="5792218" y="5211110"/>
                </a:lnTo>
                <a:lnTo>
                  <a:pt x="5792832" y="5210068"/>
                </a:lnTo>
                <a:cubicBezTo>
                  <a:pt x="5792831" y="5203836"/>
                  <a:pt x="5789786" y="5197606"/>
                  <a:pt x="5783695" y="5194561"/>
                </a:cubicBezTo>
                <a:lnTo>
                  <a:pt x="5776480" y="5188962"/>
                </a:lnTo>
                <a:lnTo>
                  <a:pt x="5772287" y="5184619"/>
                </a:lnTo>
                <a:lnTo>
                  <a:pt x="5768762" y="5175687"/>
                </a:lnTo>
                <a:lnTo>
                  <a:pt x="5767854" y="5167852"/>
                </a:lnTo>
                <a:close/>
                <a:moveTo>
                  <a:pt x="5778870" y="5150065"/>
                </a:moveTo>
                <a:lnTo>
                  <a:pt x="5775383" y="5153852"/>
                </a:lnTo>
                <a:lnTo>
                  <a:pt x="5779059" y="5150868"/>
                </a:lnTo>
                <a:close/>
                <a:moveTo>
                  <a:pt x="5799835" y="5141331"/>
                </a:moveTo>
                <a:lnTo>
                  <a:pt x="5786916" y="5143908"/>
                </a:lnTo>
                <a:lnTo>
                  <a:pt x="5796919" y="5142418"/>
                </a:lnTo>
                <a:close/>
                <a:moveTo>
                  <a:pt x="5414918" y="5127688"/>
                </a:moveTo>
                <a:lnTo>
                  <a:pt x="5402691" y="5131561"/>
                </a:lnTo>
                <a:lnTo>
                  <a:pt x="5402369" y="5131624"/>
                </a:lnTo>
                <a:lnTo>
                  <a:pt x="5402304" y="5131684"/>
                </a:lnTo>
                <a:lnTo>
                  <a:pt x="5395398" y="5133871"/>
                </a:lnTo>
                <a:cubicBezTo>
                  <a:pt x="5389320" y="5138110"/>
                  <a:pt x="5383759" y="5144176"/>
                  <a:pt x="5378980" y="5151021"/>
                </a:cubicBezTo>
                <a:cubicBezTo>
                  <a:pt x="5366782" y="5163740"/>
                  <a:pt x="5348483" y="5182540"/>
                  <a:pt x="5342388" y="5169821"/>
                </a:cubicBezTo>
                <a:cubicBezTo>
                  <a:pt x="5336289" y="5166781"/>
                  <a:pt x="5323952" y="5166781"/>
                  <a:pt x="5313904" y="5166020"/>
                </a:cubicBezTo>
                <a:lnTo>
                  <a:pt x="5301954" y="5163895"/>
                </a:lnTo>
                <a:lnTo>
                  <a:pt x="5302473" y="5165199"/>
                </a:lnTo>
                <a:cubicBezTo>
                  <a:pt x="5310907" y="5168906"/>
                  <a:pt x="5334059" y="5166625"/>
                  <a:pt x="5343195" y="5171188"/>
                </a:cubicBezTo>
                <a:cubicBezTo>
                  <a:pt x="5349279" y="5183924"/>
                  <a:pt x="5367556" y="5165103"/>
                  <a:pt x="5379737" y="5152376"/>
                </a:cubicBezTo>
                <a:lnTo>
                  <a:pt x="5402304" y="5131684"/>
                </a:lnTo>
                <a:lnTo>
                  <a:pt x="5402691" y="5131561"/>
                </a:lnTo>
                <a:lnTo>
                  <a:pt x="5415629" y="5129030"/>
                </a:lnTo>
                <a:cubicBezTo>
                  <a:pt x="5420187" y="5129341"/>
                  <a:pt x="5424858" y="5130932"/>
                  <a:pt x="5429564" y="5134114"/>
                </a:cubicBezTo>
                <a:lnTo>
                  <a:pt x="5438271" y="5144563"/>
                </a:lnTo>
                <a:lnTo>
                  <a:pt x="5438073" y="5143787"/>
                </a:lnTo>
                <a:cubicBezTo>
                  <a:pt x="5436322" y="5139648"/>
                  <a:pt x="5433585" y="5135811"/>
                  <a:pt x="5428873" y="5132769"/>
                </a:cubicBezTo>
                <a:cubicBezTo>
                  <a:pt x="5424161" y="5129589"/>
                  <a:pt x="5419483" y="5127999"/>
                  <a:pt x="5414918" y="5127688"/>
                </a:cubicBezTo>
                <a:close/>
                <a:moveTo>
                  <a:pt x="5284123" y="5116632"/>
                </a:moveTo>
                <a:lnTo>
                  <a:pt x="5286405" y="5120078"/>
                </a:lnTo>
                <a:lnTo>
                  <a:pt x="5286392" y="5120050"/>
                </a:lnTo>
                <a:lnTo>
                  <a:pt x="5284124" y="5116632"/>
                </a:lnTo>
                <a:close/>
                <a:moveTo>
                  <a:pt x="5700586" y="5078662"/>
                </a:moveTo>
                <a:lnTo>
                  <a:pt x="5727441" y="5103125"/>
                </a:lnTo>
                <a:cubicBezTo>
                  <a:pt x="5752360" y="5121387"/>
                  <a:pt x="5758445" y="5128029"/>
                  <a:pt x="5770626" y="5134114"/>
                </a:cubicBezTo>
                <a:lnTo>
                  <a:pt x="5775920" y="5142165"/>
                </a:lnTo>
                <a:lnTo>
                  <a:pt x="5775494" y="5139035"/>
                </a:lnTo>
                <a:cubicBezTo>
                  <a:pt x="5774663" y="5137511"/>
                  <a:pt x="5773003" y="5135989"/>
                  <a:pt x="5769682" y="5132943"/>
                </a:cubicBezTo>
                <a:cubicBezTo>
                  <a:pt x="5757501" y="5126846"/>
                  <a:pt x="5751408" y="5120200"/>
                  <a:pt x="5726497" y="5101915"/>
                </a:cubicBezTo>
                <a:cubicBezTo>
                  <a:pt x="5719438" y="5094853"/>
                  <a:pt x="5711524" y="5087011"/>
                  <a:pt x="5704388" y="5080931"/>
                </a:cubicBezTo>
                <a:close/>
                <a:moveTo>
                  <a:pt x="6795561" y="5071543"/>
                </a:moveTo>
                <a:lnTo>
                  <a:pt x="6795999" y="5071938"/>
                </a:lnTo>
                <a:cubicBezTo>
                  <a:pt x="6802096" y="5074981"/>
                  <a:pt x="6811382" y="5074981"/>
                  <a:pt x="6821430" y="5075742"/>
                </a:cubicBezTo>
                <a:lnTo>
                  <a:pt x="6849892" y="5083686"/>
                </a:lnTo>
                <a:lnTo>
                  <a:pt x="6849798" y="5083566"/>
                </a:lnTo>
                <a:cubicBezTo>
                  <a:pt x="6840670" y="5077471"/>
                  <a:pt x="6829877" y="5075947"/>
                  <a:pt x="6819843" y="5075185"/>
                </a:cubicBezTo>
                <a:close/>
                <a:moveTo>
                  <a:pt x="5686949" y="5070520"/>
                </a:moveTo>
                <a:lnTo>
                  <a:pt x="5683161" y="5076371"/>
                </a:lnTo>
                <a:lnTo>
                  <a:pt x="5683346" y="5076915"/>
                </a:lnTo>
                <a:cubicBezTo>
                  <a:pt x="5683346" y="5089634"/>
                  <a:pt x="5677243" y="5101798"/>
                  <a:pt x="5677243" y="5113968"/>
                </a:cubicBezTo>
                <a:cubicBezTo>
                  <a:pt x="5671148" y="5120050"/>
                  <a:pt x="5671148" y="5144939"/>
                  <a:pt x="5677243" y="5151021"/>
                </a:cubicBezTo>
                <a:cubicBezTo>
                  <a:pt x="5683346" y="5157658"/>
                  <a:pt x="5665046" y="5169821"/>
                  <a:pt x="5658951" y="5175903"/>
                </a:cubicBezTo>
                <a:cubicBezTo>
                  <a:pt x="5646198" y="5188622"/>
                  <a:pt x="5634001" y="5200792"/>
                  <a:pt x="5621803" y="5188622"/>
                </a:cubicBezTo>
                <a:cubicBezTo>
                  <a:pt x="5609050" y="5182540"/>
                  <a:pt x="5571910" y="5188622"/>
                  <a:pt x="5559157" y="5200792"/>
                </a:cubicBezTo>
                <a:cubicBezTo>
                  <a:pt x="5546960" y="5213511"/>
                  <a:pt x="5534207" y="5213511"/>
                  <a:pt x="5528112" y="5200792"/>
                </a:cubicBezTo>
                <a:cubicBezTo>
                  <a:pt x="5515914" y="5188622"/>
                  <a:pt x="5503161" y="5200792"/>
                  <a:pt x="5490964" y="5194710"/>
                </a:cubicBezTo>
                <a:cubicBezTo>
                  <a:pt x="5478766" y="5188622"/>
                  <a:pt x="5472671" y="5175903"/>
                  <a:pt x="5453823" y="5175903"/>
                </a:cubicBezTo>
                <a:lnTo>
                  <a:pt x="5444998" y="5168618"/>
                </a:lnTo>
                <a:lnTo>
                  <a:pt x="5445295" y="5169678"/>
                </a:lnTo>
                <a:cubicBezTo>
                  <a:pt x="5447043" y="5173060"/>
                  <a:pt x="5449777" y="5175758"/>
                  <a:pt x="5454482" y="5177281"/>
                </a:cubicBezTo>
                <a:cubicBezTo>
                  <a:pt x="5473305" y="5177281"/>
                  <a:pt x="5479401" y="5190008"/>
                  <a:pt x="5491582" y="5196093"/>
                </a:cubicBezTo>
                <a:cubicBezTo>
                  <a:pt x="5503763" y="5202178"/>
                  <a:pt x="5516490" y="5190008"/>
                  <a:pt x="5528670" y="5202178"/>
                </a:cubicBezTo>
                <a:cubicBezTo>
                  <a:pt x="5534767" y="5214913"/>
                  <a:pt x="5547493" y="5214913"/>
                  <a:pt x="5559674" y="5202178"/>
                </a:cubicBezTo>
                <a:cubicBezTo>
                  <a:pt x="5572412" y="5190008"/>
                  <a:pt x="5609512" y="5183924"/>
                  <a:pt x="5622239" y="5190008"/>
                </a:cubicBezTo>
                <a:cubicBezTo>
                  <a:pt x="5634419" y="5202178"/>
                  <a:pt x="5646600" y="5190008"/>
                  <a:pt x="5659338" y="5177281"/>
                </a:cubicBezTo>
                <a:cubicBezTo>
                  <a:pt x="5665434" y="5171188"/>
                  <a:pt x="5683700" y="5159019"/>
                  <a:pt x="5677615" y="5152376"/>
                </a:cubicBezTo>
                <a:cubicBezTo>
                  <a:pt x="5671519" y="5146292"/>
                  <a:pt x="5671519" y="5121387"/>
                  <a:pt x="5677615" y="5115302"/>
                </a:cubicBezTo>
                <a:cubicBezTo>
                  <a:pt x="5677615" y="5103125"/>
                  <a:pt x="5683700" y="5090955"/>
                  <a:pt x="5683700" y="5078220"/>
                </a:cubicBezTo>
                <a:cubicBezTo>
                  <a:pt x="5683700" y="5073656"/>
                  <a:pt x="5685257" y="5071755"/>
                  <a:pt x="5687888" y="5071765"/>
                </a:cubicBezTo>
                <a:lnTo>
                  <a:pt x="5693332" y="5074331"/>
                </a:lnTo>
                <a:close/>
                <a:moveTo>
                  <a:pt x="5841230" y="5053491"/>
                </a:moveTo>
                <a:lnTo>
                  <a:pt x="5840292" y="5053579"/>
                </a:lnTo>
                <a:lnTo>
                  <a:pt x="5836676" y="5057520"/>
                </a:lnTo>
                <a:lnTo>
                  <a:pt x="5830009" y="5063417"/>
                </a:lnTo>
                <a:lnTo>
                  <a:pt x="5829215" y="5065652"/>
                </a:lnTo>
                <a:lnTo>
                  <a:pt x="5824673" y="5070601"/>
                </a:lnTo>
                <a:cubicBezTo>
                  <a:pt x="5821218" y="5077600"/>
                  <a:pt x="5819505" y="5084949"/>
                  <a:pt x="5819505" y="5089727"/>
                </a:cubicBezTo>
                <a:cubicBezTo>
                  <a:pt x="5825597" y="5101915"/>
                  <a:pt x="5825597" y="5114104"/>
                  <a:pt x="5819505" y="5126846"/>
                </a:cubicBezTo>
                <a:lnTo>
                  <a:pt x="5804386" y="5139636"/>
                </a:lnTo>
                <a:lnTo>
                  <a:pt x="5811482" y="5136992"/>
                </a:lnTo>
                <a:cubicBezTo>
                  <a:pt x="5815818" y="5134422"/>
                  <a:pt x="5819279" y="5130995"/>
                  <a:pt x="5820803" y="5126426"/>
                </a:cubicBezTo>
                <a:cubicBezTo>
                  <a:pt x="5826891" y="5113683"/>
                  <a:pt x="5826891" y="5101496"/>
                  <a:pt x="5820803" y="5089310"/>
                </a:cubicBezTo>
                <a:lnTo>
                  <a:pt x="5829215" y="5065652"/>
                </a:lnTo>
                <a:lnTo>
                  <a:pt x="5836676" y="5057520"/>
                </a:lnTo>
                <a:close/>
                <a:moveTo>
                  <a:pt x="6763438" y="5052541"/>
                </a:moveTo>
                <a:cubicBezTo>
                  <a:pt x="6750709" y="5059200"/>
                  <a:pt x="6744608" y="5071375"/>
                  <a:pt x="6738522" y="5083566"/>
                </a:cubicBezTo>
                <a:cubicBezTo>
                  <a:pt x="6735480" y="5092983"/>
                  <a:pt x="6730776" y="5099215"/>
                  <a:pt x="6725310" y="5101570"/>
                </a:cubicBezTo>
                <a:lnTo>
                  <a:pt x="6708465" y="5096584"/>
                </a:lnTo>
                <a:lnTo>
                  <a:pt x="6708958" y="5096857"/>
                </a:lnTo>
                <a:cubicBezTo>
                  <a:pt x="6721152" y="5109036"/>
                  <a:pt x="6733907" y="5102951"/>
                  <a:pt x="6740001" y="5084117"/>
                </a:cubicBezTo>
                <a:cubicBezTo>
                  <a:pt x="6746101" y="5071938"/>
                  <a:pt x="6752201" y="5059749"/>
                  <a:pt x="6764950" y="5053104"/>
                </a:cubicBezTo>
                <a:lnTo>
                  <a:pt x="6776806" y="5055438"/>
                </a:lnTo>
                <a:lnTo>
                  <a:pt x="6776447" y="5055113"/>
                </a:lnTo>
                <a:cubicBezTo>
                  <a:pt x="6771048" y="5051167"/>
                  <a:pt x="6766481" y="5049502"/>
                  <a:pt x="6763438" y="5052541"/>
                </a:cubicBezTo>
                <a:close/>
                <a:moveTo>
                  <a:pt x="5255346" y="5045945"/>
                </a:moveTo>
                <a:cubicBezTo>
                  <a:pt x="5224301" y="5045945"/>
                  <a:pt x="5199351" y="5070834"/>
                  <a:pt x="5193256" y="5082997"/>
                </a:cubicBezTo>
                <a:cubicBezTo>
                  <a:pt x="5181058" y="5095716"/>
                  <a:pt x="5143911" y="5089634"/>
                  <a:pt x="5118968" y="5089634"/>
                </a:cubicBezTo>
                <a:cubicBezTo>
                  <a:pt x="5112730" y="5091155"/>
                  <a:pt x="5108052" y="5090740"/>
                  <a:pt x="5104448" y="5088874"/>
                </a:cubicBezTo>
                <a:lnTo>
                  <a:pt x="5103665" y="5087955"/>
                </a:lnTo>
                <a:lnTo>
                  <a:pt x="5105567" y="5090192"/>
                </a:lnTo>
                <a:cubicBezTo>
                  <a:pt x="5109165" y="5092061"/>
                  <a:pt x="5113835" y="5092476"/>
                  <a:pt x="5120062" y="5090955"/>
                </a:cubicBezTo>
                <a:cubicBezTo>
                  <a:pt x="5144981" y="5090955"/>
                  <a:pt x="5182081" y="5097040"/>
                  <a:pt x="5194261" y="5084313"/>
                </a:cubicBezTo>
                <a:cubicBezTo>
                  <a:pt x="5200346" y="5072135"/>
                  <a:pt x="5225265" y="5047230"/>
                  <a:pt x="5256269" y="5047230"/>
                </a:cubicBezTo>
                <a:cubicBezTo>
                  <a:pt x="5265680" y="5047230"/>
                  <a:pt x="5273500" y="5049167"/>
                  <a:pt x="5279841" y="5052271"/>
                </a:cubicBezTo>
                <a:lnTo>
                  <a:pt x="5293812" y="5063721"/>
                </a:lnTo>
                <a:lnTo>
                  <a:pt x="5293667" y="5063020"/>
                </a:lnTo>
                <a:cubicBezTo>
                  <a:pt x="5286667" y="5053687"/>
                  <a:pt x="5274194" y="5045945"/>
                  <a:pt x="5255346" y="5045945"/>
                </a:cubicBezTo>
                <a:close/>
                <a:moveTo>
                  <a:pt x="5082571" y="5031130"/>
                </a:moveTo>
                <a:lnTo>
                  <a:pt x="5086248" y="5040255"/>
                </a:lnTo>
                <a:lnTo>
                  <a:pt x="5083874" y="5032150"/>
                </a:lnTo>
                <a:close/>
                <a:moveTo>
                  <a:pt x="6486685" y="5029041"/>
                </a:moveTo>
                <a:lnTo>
                  <a:pt x="6467130" y="5034553"/>
                </a:lnTo>
                <a:cubicBezTo>
                  <a:pt x="6457704" y="5031230"/>
                  <a:pt x="6446755" y="5032753"/>
                  <a:pt x="6438924" y="5037460"/>
                </a:cubicBezTo>
                <a:lnTo>
                  <a:pt x="6438677" y="5037719"/>
                </a:lnTo>
                <a:lnTo>
                  <a:pt x="6466691" y="5034830"/>
                </a:lnTo>
                <a:cubicBezTo>
                  <a:pt x="6475838" y="5034830"/>
                  <a:pt x="6481937" y="5033169"/>
                  <a:pt x="6486580" y="5029224"/>
                </a:cubicBezTo>
                <a:close/>
                <a:moveTo>
                  <a:pt x="5067677" y="5023395"/>
                </a:moveTo>
                <a:lnTo>
                  <a:pt x="5080330" y="5029375"/>
                </a:lnTo>
                <a:lnTo>
                  <a:pt x="5074059" y="5024464"/>
                </a:lnTo>
                <a:close/>
                <a:moveTo>
                  <a:pt x="5050966" y="5020596"/>
                </a:moveTo>
                <a:lnTo>
                  <a:pt x="5045090" y="5020996"/>
                </a:lnTo>
                <a:lnTo>
                  <a:pt x="5044996" y="5021705"/>
                </a:lnTo>
                <a:cubicBezTo>
                  <a:pt x="5044996" y="5027803"/>
                  <a:pt x="5026721" y="5015619"/>
                  <a:pt x="5013996" y="5034447"/>
                </a:cubicBezTo>
                <a:cubicBezTo>
                  <a:pt x="4995721" y="5052730"/>
                  <a:pt x="4995721" y="5034447"/>
                  <a:pt x="4976892" y="5034447"/>
                </a:cubicBezTo>
                <a:cubicBezTo>
                  <a:pt x="4958063" y="5034447"/>
                  <a:pt x="4939788" y="5040546"/>
                  <a:pt x="4927051" y="5040546"/>
                </a:cubicBezTo>
                <a:cubicBezTo>
                  <a:pt x="4908776" y="5046631"/>
                  <a:pt x="4896052" y="5034447"/>
                  <a:pt x="4889960" y="5034447"/>
                </a:cubicBezTo>
                <a:cubicBezTo>
                  <a:pt x="4883868" y="5034447"/>
                  <a:pt x="4871685" y="5052730"/>
                  <a:pt x="4865039" y="5071558"/>
                </a:cubicBezTo>
                <a:cubicBezTo>
                  <a:pt x="4865039" y="5083743"/>
                  <a:pt x="4846764" y="5065460"/>
                  <a:pt x="4834027" y="5083743"/>
                </a:cubicBezTo>
                <a:cubicBezTo>
                  <a:pt x="4821844" y="5102571"/>
                  <a:pt x="4803015" y="5120854"/>
                  <a:pt x="4784186" y="5108670"/>
                </a:cubicBezTo>
                <a:cubicBezTo>
                  <a:pt x="4765924" y="5090387"/>
                  <a:pt x="4747095" y="5083743"/>
                  <a:pt x="4728820" y="5090387"/>
                </a:cubicBezTo>
                <a:cubicBezTo>
                  <a:pt x="4716083" y="5096485"/>
                  <a:pt x="4703899" y="5102571"/>
                  <a:pt x="4697807" y="5133597"/>
                </a:cubicBezTo>
                <a:cubicBezTo>
                  <a:pt x="4691162" y="5158511"/>
                  <a:pt x="4666241" y="5176794"/>
                  <a:pt x="4685070" y="5189536"/>
                </a:cubicBezTo>
                <a:lnTo>
                  <a:pt x="4685169" y="5189604"/>
                </a:lnTo>
                <a:lnTo>
                  <a:pt x="4678547" y="5179408"/>
                </a:lnTo>
                <a:cubicBezTo>
                  <a:pt x="4677926" y="5167735"/>
                  <a:pt x="4693188" y="5152793"/>
                  <a:pt x="4698170" y="5134114"/>
                </a:cubicBezTo>
                <a:cubicBezTo>
                  <a:pt x="4704266" y="5103125"/>
                  <a:pt x="4716435" y="5097040"/>
                  <a:pt x="4729173" y="5090955"/>
                </a:cubicBezTo>
                <a:cubicBezTo>
                  <a:pt x="4747450" y="5084313"/>
                  <a:pt x="4766273" y="5090955"/>
                  <a:pt x="4784539" y="5109209"/>
                </a:cubicBezTo>
                <a:cubicBezTo>
                  <a:pt x="4803361" y="5121387"/>
                  <a:pt x="4822196" y="5103125"/>
                  <a:pt x="4834376" y="5084313"/>
                </a:cubicBezTo>
                <a:cubicBezTo>
                  <a:pt x="4847103" y="5066050"/>
                  <a:pt x="4865380" y="5084313"/>
                  <a:pt x="4865380" y="5072135"/>
                </a:cubicBezTo>
                <a:cubicBezTo>
                  <a:pt x="4872022" y="5053323"/>
                  <a:pt x="4884203" y="5035061"/>
                  <a:pt x="4890288" y="5035061"/>
                </a:cubicBezTo>
                <a:cubicBezTo>
                  <a:pt x="4896384" y="5035061"/>
                  <a:pt x="4909122" y="5047230"/>
                  <a:pt x="4927387" y="5041146"/>
                </a:cubicBezTo>
                <a:cubicBezTo>
                  <a:pt x="4940125" y="5041146"/>
                  <a:pt x="4958391" y="5035061"/>
                  <a:pt x="4977225" y="5035061"/>
                </a:cubicBezTo>
                <a:cubicBezTo>
                  <a:pt x="4996048" y="5035061"/>
                  <a:pt x="4996048" y="5053323"/>
                  <a:pt x="5014313" y="5035061"/>
                </a:cubicBezTo>
                <a:cubicBezTo>
                  <a:pt x="5027051" y="5016249"/>
                  <a:pt x="5045317" y="5028419"/>
                  <a:pt x="5045317" y="5022334"/>
                </a:cubicBezTo>
                <a:cubicBezTo>
                  <a:pt x="5045317" y="5022334"/>
                  <a:pt x="5048051" y="5021953"/>
                  <a:pt x="5052152" y="5021867"/>
                </a:cubicBezTo>
                <a:lnTo>
                  <a:pt x="5065353" y="5023006"/>
                </a:lnTo>
                <a:close/>
                <a:moveTo>
                  <a:pt x="6669935" y="4981621"/>
                </a:moveTo>
                <a:lnTo>
                  <a:pt x="6688691" y="4990508"/>
                </a:lnTo>
                <a:lnTo>
                  <a:pt x="6688771" y="4990445"/>
                </a:lnTo>
                <a:lnTo>
                  <a:pt x="6670773" y="4981941"/>
                </a:lnTo>
                <a:close/>
                <a:moveTo>
                  <a:pt x="8750306" y="4940542"/>
                </a:moveTo>
                <a:cubicBezTo>
                  <a:pt x="8750306" y="4940542"/>
                  <a:pt x="8750306" y="4940542"/>
                  <a:pt x="8756431" y="4940542"/>
                </a:cubicBezTo>
                <a:cubicBezTo>
                  <a:pt x="8768682" y="4940542"/>
                  <a:pt x="8775364" y="4952535"/>
                  <a:pt x="8775364" y="4964527"/>
                </a:cubicBezTo>
                <a:lnTo>
                  <a:pt x="8775364" y="4971069"/>
                </a:lnTo>
                <a:cubicBezTo>
                  <a:pt x="8781489" y="4977065"/>
                  <a:pt x="8781489" y="4989058"/>
                  <a:pt x="8775364" y="4995054"/>
                </a:cubicBezTo>
                <a:cubicBezTo>
                  <a:pt x="8768682" y="5001051"/>
                  <a:pt x="8762556" y="5001051"/>
                  <a:pt x="8756431" y="5001051"/>
                </a:cubicBezTo>
                <a:cubicBezTo>
                  <a:pt x="8750306" y="5001051"/>
                  <a:pt x="8725249" y="5001051"/>
                  <a:pt x="8725249" y="4983062"/>
                </a:cubicBezTo>
                <a:cubicBezTo>
                  <a:pt x="8718567" y="4983062"/>
                  <a:pt x="8725249" y="4977065"/>
                  <a:pt x="8725249" y="4971069"/>
                </a:cubicBezTo>
                <a:cubicBezTo>
                  <a:pt x="8731374" y="4971069"/>
                  <a:pt x="8731374" y="4964527"/>
                  <a:pt x="8731374" y="4958531"/>
                </a:cubicBezTo>
                <a:cubicBezTo>
                  <a:pt x="8737499" y="4952535"/>
                  <a:pt x="8737499" y="4940542"/>
                  <a:pt x="8750306" y="4940542"/>
                </a:cubicBezTo>
                <a:close/>
                <a:moveTo>
                  <a:pt x="6645692" y="4922216"/>
                </a:moveTo>
                <a:lnTo>
                  <a:pt x="6645732" y="4922299"/>
                </a:lnTo>
                <a:lnTo>
                  <a:pt x="6646685" y="4922600"/>
                </a:lnTo>
                <a:lnTo>
                  <a:pt x="6663849" y="4929228"/>
                </a:lnTo>
                <a:lnTo>
                  <a:pt x="6672191" y="4930641"/>
                </a:lnTo>
                <a:lnTo>
                  <a:pt x="6677317" y="4932257"/>
                </a:lnTo>
                <a:lnTo>
                  <a:pt x="6686892" y="4933131"/>
                </a:lnTo>
                <a:lnTo>
                  <a:pt x="6687993" y="4933318"/>
                </a:lnTo>
                <a:lnTo>
                  <a:pt x="6691057" y="4933512"/>
                </a:lnTo>
                <a:lnTo>
                  <a:pt x="6708958" y="4935146"/>
                </a:lnTo>
                <a:lnTo>
                  <a:pt x="6717132" y="4934894"/>
                </a:lnTo>
                <a:lnTo>
                  <a:pt x="6716944" y="4934267"/>
                </a:lnTo>
                <a:cubicBezTo>
                  <a:pt x="6715135" y="4933071"/>
                  <a:pt x="6712089" y="4933034"/>
                  <a:pt x="6707521" y="4934553"/>
                </a:cubicBezTo>
                <a:lnTo>
                  <a:pt x="6691057" y="4933512"/>
                </a:lnTo>
                <a:lnTo>
                  <a:pt x="6686892" y="4933131"/>
                </a:lnTo>
                <a:lnTo>
                  <a:pt x="6672191" y="4930641"/>
                </a:lnTo>
                <a:lnTo>
                  <a:pt x="6646685" y="4922600"/>
                </a:lnTo>
                <a:close/>
                <a:moveTo>
                  <a:pt x="6506571" y="4909584"/>
                </a:moveTo>
                <a:cubicBezTo>
                  <a:pt x="6498838" y="4912962"/>
                  <a:pt x="6491878" y="4927087"/>
                  <a:pt x="6477768" y="4941212"/>
                </a:cubicBezTo>
                <a:cubicBezTo>
                  <a:pt x="6465581" y="4959483"/>
                  <a:pt x="6440665" y="4978316"/>
                  <a:pt x="6421851" y="4978316"/>
                </a:cubicBezTo>
                <a:cubicBezTo>
                  <a:pt x="6403021" y="4984412"/>
                  <a:pt x="6396936" y="4996603"/>
                  <a:pt x="6384749" y="5015437"/>
                </a:cubicBezTo>
                <a:lnTo>
                  <a:pt x="6361207" y="5022821"/>
                </a:lnTo>
                <a:lnTo>
                  <a:pt x="6362067" y="5023270"/>
                </a:lnTo>
                <a:cubicBezTo>
                  <a:pt x="6370522" y="5024862"/>
                  <a:pt x="6379810" y="5021817"/>
                  <a:pt x="6386184" y="5015726"/>
                </a:cubicBezTo>
                <a:cubicBezTo>
                  <a:pt x="6398381" y="4996899"/>
                  <a:pt x="6404482" y="4984717"/>
                  <a:pt x="6423333" y="4978627"/>
                </a:cubicBezTo>
                <a:cubicBezTo>
                  <a:pt x="6442184" y="4978627"/>
                  <a:pt x="6467130" y="4959799"/>
                  <a:pt x="6479327" y="4941521"/>
                </a:cubicBezTo>
                <a:cubicBezTo>
                  <a:pt x="6493465" y="4927401"/>
                  <a:pt x="6500432" y="4913280"/>
                  <a:pt x="6508177" y="4909906"/>
                </a:cubicBezTo>
                <a:lnTo>
                  <a:pt x="6515183" y="4910418"/>
                </a:lnTo>
                <a:lnTo>
                  <a:pt x="6514855" y="4910187"/>
                </a:lnTo>
                <a:cubicBezTo>
                  <a:pt x="6511812" y="4908527"/>
                  <a:pt x="6509149" y="4908458"/>
                  <a:pt x="6506571" y="4909584"/>
                </a:cubicBezTo>
                <a:close/>
                <a:moveTo>
                  <a:pt x="9642326" y="4904657"/>
                </a:moveTo>
                <a:lnTo>
                  <a:pt x="9642407" y="4906151"/>
                </a:lnTo>
                <a:cubicBezTo>
                  <a:pt x="9642693" y="4911390"/>
                  <a:pt x="9643837" y="4932349"/>
                  <a:pt x="9648411" y="5016184"/>
                </a:cubicBezTo>
                <a:lnTo>
                  <a:pt x="9648444" y="5016222"/>
                </a:lnTo>
                <a:lnTo>
                  <a:pt x="9648375" y="5014957"/>
                </a:lnTo>
                <a:cubicBezTo>
                  <a:pt x="9648090" y="5009706"/>
                  <a:pt x="9646950" y="4988703"/>
                  <a:pt x="9642388" y="4904691"/>
                </a:cubicBezTo>
                <a:close/>
                <a:moveTo>
                  <a:pt x="9990127" y="4892357"/>
                </a:moveTo>
                <a:lnTo>
                  <a:pt x="9989425" y="4892495"/>
                </a:lnTo>
                <a:lnTo>
                  <a:pt x="9989425" y="4929108"/>
                </a:lnTo>
                <a:lnTo>
                  <a:pt x="9990127" y="4928364"/>
                </a:lnTo>
                <a:cubicBezTo>
                  <a:pt x="9990127" y="4928364"/>
                  <a:pt x="9990127" y="4928364"/>
                  <a:pt x="9990127" y="4912701"/>
                </a:cubicBezTo>
                <a:close/>
                <a:moveTo>
                  <a:pt x="5063578" y="4891377"/>
                </a:moveTo>
                <a:lnTo>
                  <a:pt x="5063825" y="4891555"/>
                </a:lnTo>
                <a:lnTo>
                  <a:pt x="5072111" y="4895300"/>
                </a:lnTo>
                <a:lnTo>
                  <a:pt x="5072015" y="4895181"/>
                </a:lnTo>
                <a:close/>
                <a:moveTo>
                  <a:pt x="5590333" y="4890846"/>
                </a:moveTo>
                <a:lnTo>
                  <a:pt x="5590758" y="4891103"/>
                </a:lnTo>
                <a:lnTo>
                  <a:pt x="5604606" y="4893085"/>
                </a:lnTo>
                <a:lnTo>
                  <a:pt x="5604293" y="4892851"/>
                </a:lnTo>
                <a:close/>
                <a:moveTo>
                  <a:pt x="5581012" y="4885204"/>
                </a:moveTo>
                <a:lnTo>
                  <a:pt x="5581013" y="4885210"/>
                </a:lnTo>
                <a:lnTo>
                  <a:pt x="5583764" y="4886874"/>
                </a:lnTo>
                <a:close/>
                <a:moveTo>
                  <a:pt x="10020429" y="4842585"/>
                </a:moveTo>
                <a:cubicBezTo>
                  <a:pt x="10020429" y="4842585"/>
                  <a:pt x="10020429" y="4842585"/>
                  <a:pt x="10020429" y="4861067"/>
                </a:cubicBezTo>
                <a:lnTo>
                  <a:pt x="10020429" y="4885281"/>
                </a:lnTo>
                <a:lnTo>
                  <a:pt x="10021103" y="4885148"/>
                </a:lnTo>
                <a:cubicBezTo>
                  <a:pt x="10021103" y="4885148"/>
                  <a:pt x="10021103" y="4885148"/>
                  <a:pt x="10021103" y="4866680"/>
                </a:cubicBezTo>
                <a:lnTo>
                  <a:pt x="10021103" y="4842585"/>
                </a:lnTo>
                <a:close/>
                <a:moveTo>
                  <a:pt x="4226243" y="4835950"/>
                </a:moveTo>
                <a:lnTo>
                  <a:pt x="4225410" y="4837066"/>
                </a:lnTo>
                <a:cubicBezTo>
                  <a:pt x="4225410" y="4837066"/>
                  <a:pt x="4231631" y="4846352"/>
                  <a:pt x="4237852" y="4857994"/>
                </a:cubicBezTo>
                <a:lnTo>
                  <a:pt x="4246208" y="4875933"/>
                </a:lnTo>
                <a:lnTo>
                  <a:pt x="4246633" y="4877331"/>
                </a:lnTo>
                <a:lnTo>
                  <a:pt x="4250294" y="4893054"/>
                </a:lnTo>
                <a:lnTo>
                  <a:pt x="4249138" y="4905641"/>
                </a:lnTo>
                <a:lnTo>
                  <a:pt x="4249721" y="4904903"/>
                </a:lnTo>
                <a:cubicBezTo>
                  <a:pt x="4250535" y="4902074"/>
                  <a:pt x="4250950" y="4897783"/>
                  <a:pt x="4250950" y="4891555"/>
                </a:cubicBezTo>
                <a:lnTo>
                  <a:pt x="4246633" y="4877331"/>
                </a:lnTo>
                <a:lnTo>
                  <a:pt x="4246406" y="4876357"/>
                </a:lnTo>
                <a:lnTo>
                  <a:pt x="4246208" y="4875933"/>
                </a:lnTo>
                <a:lnTo>
                  <a:pt x="4243065" y="4865575"/>
                </a:lnTo>
                <a:cubicBezTo>
                  <a:pt x="4238684" y="4856294"/>
                  <a:pt x="4233427" y="4847365"/>
                  <a:pt x="4229923" y="4841706"/>
                </a:cubicBezTo>
                <a:close/>
                <a:moveTo>
                  <a:pt x="9530467" y="4824288"/>
                </a:moveTo>
                <a:lnTo>
                  <a:pt x="9530635" y="4825144"/>
                </a:lnTo>
                <a:cubicBezTo>
                  <a:pt x="9531207" y="4828049"/>
                  <a:pt x="9533491" y="4839669"/>
                  <a:pt x="9542630" y="4886151"/>
                </a:cubicBezTo>
                <a:lnTo>
                  <a:pt x="9542719" y="4886227"/>
                </a:lnTo>
                <a:lnTo>
                  <a:pt x="9542562" y="4885424"/>
                </a:lnTo>
                <a:cubicBezTo>
                  <a:pt x="9541991" y="4882513"/>
                  <a:pt x="9539708" y="4870868"/>
                  <a:pt x="9530578" y="4824288"/>
                </a:cubicBezTo>
                <a:close/>
                <a:moveTo>
                  <a:pt x="6416027" y="4819038"/>
                </a:moveTo>
                <a:lnTo>
                  <a:pt x="6421851" y="4829320"/>
                </a:lnTo>
                <a:cubicBezTo>
                  <a:pt x="6421851" y="4838669"/>
                  <a:pt x="6422707" y="4847081"/>
                  <a:pt x="6424448" y="4852981"/>
                </a:cubicBezTo>
                <a:lnTo>
                  <a:pt x="6427306" y="4856084"/>
                </a:lnTo>
                <a:lnTo>
                  <a:pt x="6427975" y="4858323"/>
                </a:lnTo>
                <a:lnTo>
                  <a:pt x="6431145" y="4860253"/>
                </a:lnTo>
                <a:lnTo>
                  <a:pt x="6432356" y="4861568"/>
                </a:lnTo>
                <a:lnTo>
                  <a:pt x="6432744" y="4861226"/>
                </a:lnTo>
                <a:lnTo>
                  <a:pt x="6431145" y="4860253"/>
                </a:lnTo>
                <a:lnTo>
                  <a:pt x="6427306" y="4856084"/>
                </a:lnTo>
                <a:lnTo>
                  <a:pt x="6424485" y="4846643"/>
                </a:lnTo>
                <a:cubicBezTo>
                  <a:pt x="6423714" y="4841711"/>
                  <a:pt x="6423333" y="4835897"/>
                  <a:pt x="6423333" y="4829667"/>
                </a:cubicBezTo>
                <a:cubicBezTo>
                  <a:pt x="6423333" y="4824960"/>
                  <a:pt x="6421011" y="4821430"/>
                  <a:pt x="6417433" y="4819267"/>
                </a:cubicBezTo>
                <a:close/>
                <a:moveTo>
                  <a:pt x="6623442" y="4813600"/>
                </a:moveTo>
                <a:cubicBezTo>
                  <a:pt x="6614099" y="4812006"/>
                  <a:pt x="6604824" y="4813526"/>
                  <a:pt x="6601773" y="4816565"/>
                </a:cubicBezTo>
                <a:cubicBezTo>
                  <a:pt x="6589602" y="4829320"/>
                  <a:pt x="6570772" y="4872520"/>
                  <a:pt x="6576857" y="4885258"/>
                </a:cubicBezTo>
                <a:cubicBezTo>
                  <a:pt x="6583500" y="4903545"/>
                  <a:pt x="6570772" y="4934553"/>
                  <a:pt x="6558601" y="4934553"/>
                </a:cubicBezTo>
                <a:cubicBezTo>
                  <a:pt x="6555415" y="4936218"/>
                  <a:pt x="6552264" y="4935908"/>
                  <a:pt x="6549037" y="4934412"/>
                </a:cubicBezTo>
                <a:lnTo>
                  <a:pt x="6540124" y="4927960"/>
                </a:lnTo>
                <a:lnTo>
                  <a:pt x="6547524" y="4934881"/>
                </a:lnTo>
                <a:lnTo>
                  <a:pt x="6547464" y="4935146"/>
                </a:lnTo>
                <a:lnTo>
                  <a:pt x="6559825" y="4935146"/>
                </a:lnTo>
                <a:cubicBezTo>
                  <a:pt x="6572026" y="4935146"/>
                  <a:pt x="6584775" y="4904133"/>
                  <a:pt x="6578119" y="4885860"/>
                </a:cubicBezTo>
                <a:cubicBezTo>
                  <a:pt x="6572026" y="4873120"/>
                  <a:pt x="6590875" y="4829928"/>
                  <a:pt x="6603069" y="4817189"/>
                </a:cubicBezTo>
                <a:lnTo>
                  <a:pt x="6624382" y="4814270"/>
                </a:lnTo>
                <a:close/>
                <a:moveTo>
                  <a:pt x="10095153" y="4811532"/>
                </a:moveTo>
                <a:cubicBezTo>
                  <a:pt x="10095153" y="4811532"/>
                  <a:pt x="10095153" y="4811532"/>
                  <a:pt x="10095153" y="4824632"/>
                </a:cubicBezTo>
                <a:lnTo>
                  <a:pt x="10095153" y="4841372"/>
                </a:lnTo>
                <a:lnTo>
                  <a:pt x="10095773" y="4841372"/>
                </a:lnTo>
                <a:cubicBezTo>
                  <a:pt x="10095773" y="4841372"/>
                  <a:pt x="10095773" y="4841372"/>
                  <a:pt x="10095773" y="4828282"/>
                </a:cubicBezTo>
                <a:lnTo>
                  <a:pt x="10095773" y="4811532"/>
                </a:lnTo>
                <a:close/>
                <a:moveTo>
                  <a:pt x="5634001" y="4798198"/>
                </a:moveTo>
                <a:lnTo>
                  <a:pt x="5633655" y="4798763"/>
                </a:lnTo>
                <a:lnTo>
                  <a:pt x="5634250" y="4802338"/>
                </a:lnTo>
                <a:cubicBezTo>
                  <a:pt x="5635011" y="4805385"/>
                  <a:pt x="5636533" y="4809957"/>
                  <a:pt x="5639577" y="4816051"/>
                </a:cubicBezTo>
                <a:lnTo>
                  <a:pt x="5639982" y="4816132"/>
                </a:lnTo>
                <a:lnTo>
                  <a:pt x="5634764" y="4802759"/>
                </a:lnTo>
                <a:cubicBezTo>
                  <a:pt x="5634001" y="4799718"/>
                  <a:pt x="5634001" y="4798198"/>
                  <a:pt x="5634001" y="4798198"/>
                </a:cubicBezTo>
                <a:close/>
                <a:moveTo>
                  <a:pt x="10194925" y="4786508"/>
                </a:moveTo>
                <a:lnTo>
                  <a:pt x="10194225" y="4787134"/>
                </a:lnTo>
                <a:cubicBezTo>
                  <a:pt x="10194225" y="4787134"/>
                  <a:pt x="10194225" y="4787134"/>
                  <a:pt x="10196795" y="4797427"/>
                </a:cubicBezTo>
                <a:lnTo>
                  <a:pt x="10200021" y="4810345"/>
                </a:lnTo>
                <a:lnTo>
                  <a:pt x="10200873" y="4810345"/>
                </a:lnTo>
                <a:cubicBezTo>
                  <a:pt x="10200873" y="4810345"/>
                  <a:pt x="10200873" y="4810345"/>
                  <a:pt x="10198307" y="4800061"/>
                </a:cubicBezTo>
                <a:close/>
                <a:moveTo>
                  <a:pt x="9406391" y="4774378"/>
                </a:moveTo>
                <a:lnTo>
                  <a:pt x="9406391" y="4775149"/>
                </a:lnTo>
                <a:cubicBezTo>
                  <a:pt x="9406391" y="4777484"/>
                  <a:pt x="9406391" y="4786822"/>
                  <a:pt x="9406391" y="4824175"/>
                </a:cubicBezTo>
                <a:lnTo>
                  <a:pt x="9406595" y="4824175"/>
                </a:lnTo>
                <a:lnTo>
                  <a:pt x="9406595" y="4823508"/>
                </a:lnTo>
                <a:cubicBezTo>
                  <a:pt x="9406595" y="4821169"/>
                  <a:pt x="9406595" y="4811811"/>
                  <a:pt x="9406595" y="4774378"/>
                </a:cubicBezTo>
                <a:close/>
                <a:moveTo>
                  <a:pt x="4262979" y="4706493"/>
                </a:moveTo>
                <a:lnTo>
                  <a:pt x="4262457" y="4706796"/>
                </a:lnTo>
                <a:cubicBezTo>
                  <a:pt x="4257896" y="4715945"/>
                  <a:pt x="4260177" y="4756897"/>
                  <a:pt x="4259036" y="4781947"/>
                </a:cubicBezTo>
                <a:lnTo>
                  <a:pt x="4256495" y="4799126"/>
                </a:lnTo>
                <a:lnTo>
                  <a:pt x="4257041" y="4798503"/>
                </a:lnTo>
                <a:cubicBezTo>
                  <a:pt x="4261610" y="4789365"/>
                  <a:pt x="4259326" y="4748447"/>
                  <a:pt x="4260468" y="4723418"/>
                </a:cubicBezTo>
                <a:close/>
                <a:moveTo>
                  <a:pt x="10293801" y="4699455"/>
                </a:moveTo>
                <a:lnTo>
                  <a:pt x="10293307" y="4699515"/>
                </a:lnTo>
                <a:cubicBezTo>
                  <a:pt x="10293307" y="4699515"/>
                  <a:pt x="10293307" y="4699515"/>
                  <a:pt x="10293307" y="4737223"/>
                </a:cubicBezTo>
                <a:cubicBezTo>
                  <a:pt x="10293307" y="4737223"/>
                  <a:pt x="10293307" y="4737223"/>
                  <a:pt x="10301243" y="4750324"/>
                </a:cubicBezTo>
                <a:lnTo>
                  <a:pt x="10311423" y="4767130"/>
                </a:lnTo>
                <a:lnTo>
                  <a:pt x="10312607" y="4767130"/>
                </a:lnTo>
                <a:cubicBezTo>
                  <a:pt x="10312607" y="4767130"/>
                  <a:pt x="10312607" y="4767130"/>
                  <a:pt x="10293801" y="4736104"/>
                </a:cubicBezTo>
                <a:cubicBezTo>
                  <a:pt x="10293801" y="4736104"/>
                  <a:pt x="10293801" y="4736104"/>
                  <a:pt x="10293801" y="4720209"/>
                </a:cubicBezTo>
                <a:close/>
                <a:moveTo>
                  <a:pt x="6455834" y="4693451"/>
                </a:moveTo>
                <a:cubicBezTo>
                  <a:pt x="6452417" y="4692879"/>
                  <a:pt x="6448731" y="4693260"/>
                  <a:pt x="6444475" y="4694022"/>
                </a:cubicBezTo>
                <a:lnTo>
                  <a:pt x="6409677" y="4698593"/>
                </a:lnTo>
                <a:lnTo>
                  <a:pt x="6411136" y="4698987"/>
                </a:lnTo>
                <a:cubicBezTo>
                  <a:pt x="6426660" y="4698987"/>
                  <a:pt x="6437471" y="4695941"/>
                  <a:pt x="6445995" y="4694419"/>
                </a:cubicBezTo>
                <a:lnTo>
                  <a:pt x="6456653" y="4693884"/>
                </a:lnTo>
                <a:close/>
                <a:moveTo>
                  <a:pt x="5845231" y="4692573"/>
                </a:moveTo>
                <a:lnTo>
                  <a:pt x="5845104" y="4692597"/>
                </a:lnTo>
                <a:lnTo>
                  <a:pt x="5854384" y="4701372"/>
                </a:lnTo>
                <a:lnTo>
                  <a:pt x="5854944" y="4701724"/>
                </a:lnTo>
                <a:close/>
                <a:moveTo>
                  <a:pt x="6379869" y="4690527"/>
                </a:moveTo>
                <a:lnTo>
                  <a:pt x="6379877" y="4690543"/>
                </a:lnTo>
                <a:lnTo>
                  <a:pt x="6401354" y="4696344"/>
                </a:lnTo>
                <a:close/>
                <a:moveTo>
                  <a:pt x="6150153" y="4657458"/>
                </a:moveTo>
                <a:lnTo>
                  <a:pt x="6148667" y="4658091"/>
                </a:lnTo>
                <a:lnTo>
                  <a:pt x="6150640" y="4678725"/>
                </a:lnTo>
                <a:cubicBezTo>
                  <a:pt x="6151401" y="4687243"/>
                  <a:pt x="6151401" y="4695000"/>
                  <a:pt x="6148355" y="4698049"/>
                </a:cubicBezTo>
                <a:cubicBezTo>
                  <a:pt x="6142267" y="4710791"/>
                  <a:pt x="6129531" y="4710791"/>
                  <a:pt x="6111263" y="4710791"/>
                </a:cubicBezTo>
                <a:cubicBezTo>
                  <a:pt x="6098532" y="4710791"/>
                  <a:pt x="6098532" y="4729071"/>
                  <a:pt x="6086351" y="4729071"/>
                </a:cubicBezTo>
                <a:cubicBezTo>
                  <a:pt x="6074170" y="4735716"/>
                  <a:pt x="6049259" y="4716883"/>
                  <a:pt x="6036524" y="4716883"/>
                </a:cubicBezTo>
                <a:cubicBezTo>
                  <a:pt x="6018255" y="4722979"/>
                  <a:pt x="6012167" y="4747904"/>
                  <a:pt x="6024343" y="4754001"/>
                </a:cubicBezTo>
                <a:cubicBezTo>
                  <a:pt x="6036524" y="4760647"/>
                  <a:pt x="6043166" y="4785577"/>
                  <a:pt x="6030436" y="4791674"/>
                </a:cubicBezTo>
                <a:cubicBezTo>
                  <a:pt x="6018255" y="4797766"/>
                  <a:pt x="6030436" y="4822696"/>
                  <a:pt x="6012167" y="4816051"/>
                </a:cubicBezTo>
                <a:cubicBezTo>
                  <a:pt x="5993344" y="4816051"/>
                  <a:pt x="5974521" y="4816051"/>
                  <a:pt x="5987251" y="4840981"/>
                </a:cubicBezTo>
                <a:cubicBezTo>
                  <a:pt x="5993344" y="4872003"/>
                  <a:pt x="5993344" y="4896934"/>
                  <a:pt x="5980609" y="4903030"/>
                </a:cubicBezTo>
                <a:cubicBezTo>
                  <a:pt x="5974521" y="4909676"/>
                  <a:pt x="5956252" y="4927961"/>
                  <a:pt x="5931335" y="4934052"/>
                </a:cubicBezTo>
                <a:cubicBezTo>
                  <a:pt x="5906424" y="4946795"/>
                  <a:pt x="5900336" y="4958983"/>
                  <a:pt x="5881513" y="4958983"/>
                </a:cubicBezTo>
                <a:cubicBezTo>
                  <a:pt x="5869332" y="4952886"/>
                  <a:pt x="5869332" y="4965074"/>
                  <a:pt x="5869332" y="4965074"/>
                </a:cubicBezTo>
                <a:cubicBezTo>
                  <a:pt x="5869332" y="4965074"/>
                  <a:pt x="5869332" y="4965074"/>
                  <a:pt x="5863244" y="5052054"/>
                </a:cubicBezTo>
                <a:lnTo>
                  <a:pt x="5858687" y="5052054"/>
                </a:lnTo>
                <a:lnTo>
                  <a:pt x="5869331" y="5057630"/>
                </a:lnTo>
                <a:lnTo>
                  <a:pt x="5864464" y="5052826"/>
                </a:lnTo>
                <a:cubicBezTo>
                  <a:pt x="5864464" y="5052826"/>
                  <a:pt x="5864464" y="5052826"/>
                  <a:pt x="5870560" y="4965890"/>
                </a:cubicBezTo>
                <a:cubicBezTo>
                  <a:pt x="5870560" y="4965890"/>
                  <a:pt x="5870560" y="4953709"/>
                  <a:pt x="5882756" y="4959799"/>
                </a:cubicBezTo>
                <a:cubicBezTo>
                  <a:pt x="5901607" y="4959799"/>
                  <a:pt x="5907709" y="4947612"/>
                  <a:pt x="5932655" y="4934881"/>
                </a:cubicBezTo>
                <a:cubicBezTo>
                  <a:pt x="5957607" y="4928785"/>
                  <a:pt x="5975905" y="4910512"/>
                  <a:pt x="5982001" y="4903867"/>
                </a:cubicBezTo>
                <a:cubicBezTo>
                  <a:pt x="5994756" y="4897776"/>
                  <a:pt x="5994756" y="4872858"/>
                  <a:pt x="5988655" y="4841849"/>
                </a:cubicBezTo>
                <a:cubicBezTo>
                  <a:pt x="5975905" y="4816931"/>
                  <a:pt x="5994756" y="4816931"/>
                  <a:pt x="6013607" y="4816931"/>
                </a:cubicBezTo>
                <a:cubicBezTo>
                  <a:pt x="6031899" y="4823577"/>
                  <a:pt x="6019702" y="4798659"/>
                  <a:pt x="6031899" y="4792568"/>
                </a:cubicBezTo>
                <a:cubicBezTo>
                  <a:pt x="6044654" y="4786477"/>
                  <a:pt x="6038000" y="4761559"/>
                  <a:pt x="6025804" y="4754913"/>
                </a:cubicBezTo>
                <a:cubicBezTo>
                  <a:pt x="6013607" y="4748823"/>
                  <a:pt x="6019702" y="4723905"/>
                  <a:pt x="6038000" y="4717814"/>
                </a:cubicBezTo>
                <a:cubicBezTo>
                  <a:pt x="6050750" y="4717814"/>
                  <a:pt x="6075702" y="4736641"/>
                  <a:pt x="6087899" y="4729995"/>
                </a:cubicBezTo>
                <a:cubicBezTo>
                  <a:pt x="6100096" y="4729995"/>
                  <a:pt x="6100096" y="4711723"/>
                  <a:pt x="6112845" y="4711723"/>
                </a:cubicBezTo>
                <a:cubicBezTo>
                  <a:pt x="6131143" y="4711723"/>
                  <a:pt x="6143899" y="4711723"/>
                  <a:pt x="6149994" y="4698987"/>
                </a:cubicBezTo>
                <a:cubicBezTo>
                  <a:pt x="6153045" y="4695941"/>
                  <a:pt x="6153045" y="4688189"/>
                  <a:pt x="6152282" y="4679675"/>
                </a:cubicBezTo>
                <a:close/>
                <a:moveTo>
                  <a:pt x="8599891" y="4649921"/>
                </a:moveTo>
                <a:lnTo>
                  <a:pt x="8599891" y="4662163"/>
                </a:lnTo>
                <a:lnTo>
                  <a:pt x="8617158" y="4665903"/>
                </a:lnTo>
                <a:cubicBezTo>
                  <a:pt x="8621970" y="4666711"/>
                  <a:pt x="8625225" y="4668327"/>
                  <a:pt x="8625225" y="4674522"/>
                </a:cubicBezTo>
                <a:cubicBezTo>
                  <a:pt x="8625225" y="4680448"/>
                  <a:pt x="8625225" y="4692299"/>
                  <a:pt x="8605976" y="4692299"/>
                </a:cubicBezTo>
                <a:lnTo>
                  <a:pt x="8605729" y="4692244"/>
                </a:lnTo>
                <a:lnTo>
                  <a:pt x="8605729" y="4695087"/>
                </a:lnTo>
                <a:cubicBezTo>
                  <a:pt x="8605729" y="4705541"/>
                  <a:pt x="8605729" y="4705541"/>
                  <a:pt x="8605729" y="4705541"/>
                </a:cubicBezTo>
                <a:cubicBezTo>
                  <a:pt x="8594053" y="4705541"/>
                  <a:pt x="8581845" y="4692875"/>
                  <a:pt x="8581845" y="4680760"/>
                </a:cubicBezTo>
                <a:cubicBezTo>
                  <a:pt x="8581845" y="4674702"/>
                  <a:pt x="8581845" y="4668094"/>
                  <a:pt x="8587683" y="4662036"/>
                </a:cubicBezTo>
                <a:cubicBezTo>
                  <a:pt x="8587683" y="4655979"/>
                  <a:pt x="8599891" y="4649921"/>
                  <a:pt x="8599891" y="4649921"/>
                </a:cubicBezTo>
                <a:close/>
                <a:moveTo>
                  <a:pt x="5898604" y="4647217"/>
                </a:moveTo>
                <a:cubicBezTo>
                  <a:pt x="5893934" y="4647217"/>
                  <a:pt x="5889661" y="4647598"/>
                  <a:pt x="5886556" y="4647980"/>
                </a:cubicBezTo>
                <a:lnTo>
                  <a:pt x="5882228" y="4648634"/>
                </a:lnTo>
                <a:lnTo>
                  <a:pt x="5882371" y="4649438"/>
                </a:lnTo>
                <a:cubicBezTo>
                  <a:pt x="5882371" y="4649438"/>
                  <a:pt x="5890132" y="4647916"/>
                  <a:pt x="5899488" y="4647916"/>
                </a:cubicBezTo>
                <a:lnTo>
                  <a:pt x="5925245" y="4655257"/>
                </a:lnTo>
                <a:lnTo>
                  <a:pt x="5925247" y="4654833"/>
                </a:lnTo>
                <a:cubicBezTo>
                  <a:pt x="5918880" y="4648739"/>
                  <a:pt x="5907946" y="4647216"/>
                  <a:pt x="5898604" y="4647217"/>
                </a:cubicBezTo>
                <a:close/>
                <a:moveTo>
                  <a:pt x="6173062" y="4642364"/>
                </a:moveTo>
                <a:cubicBezTo>
                  <a:pt x="6165312" y="4641604"/>
                  <a:pt x="6157561" y="4646308"/>
                  <a:pt x="6154237" y="4655716"/>
                </a:cubicBezTo>
                <a:lnTo>
                  <a:pt x="6154049" y="4655796"/>
                </a:lnTo>
                <a:lnTo>
                  <a:pt x="6156095" y="4655796"/>
                </a:lnTo>
                <a:cubicBezTo>
                  <a:pt x="6157758" y="4651089"/>
                  <a:pt x="6160531" y="4647559"/>
                  <a:pt x="6163857" y="4645301"/>
                </a:cubicBezTo>
                <a:lnTo>
                  <a:pt x="6173818" y="4642729"/>
                </a:lnTo>
                <a:close/>
                <a:moveTo>
                  <a:pt x="4446375" y="4626090"/>
                </a:moveTo>
                <a:lnTo>
                  <a:pt x="4446273" y="4626172"/>
                </a:lnTo>
                <a:cubicBezTo>
                  <a:pt x="4446273" y="4630811"/>
                  <a:pt x="4449458" y="4637043"/>
                  <a:pt x="4455827" y="4643414"/>
                </a:cubicBezTo>
                <a:cubicBezTo>
                  <a:pt x="4468010" y="4661697"/>
                  <a:pt x="4474102" y="4680525"/>
                  <a:pt x="4474102" y="4692710"/>
                </a:cubicBezTo>
                <a:cubicBezTo>
                  <a:pt x="4468010" y="4698808"/>
                  <a:pt x="4499022" y="4692710"/>
                  <a:pt x="4492931" y="4711538"/>
                </a:cubicBezTo>
                <a:cubicBezTo>
                  <a:pt x="4492931" y="4729821"/>
                  <a:pt x="4499022" y="4736465"/>
                  <a:pt x="4511206" y="4723723"/>
                </a:cubicBezTo>
                <a:lnTo>
                  <a:pt x="4512774" y="4723041"/>
                </a:lnTo>
                <a:lnTo>
                  <a:pt x="4532988" y="4716962"/>
                </a:lnTo>
                <a:lnTo>
                  <a:pt x="4549900" y="4722245"/>
                </a:lnTo>
                <a:lnTo>
                  <a:pt x="4561013" y="4736438"/>
                </a:lnTo>
                <a:lnTo>
                  <a:pt x="4560959" y="4736262"/>
                </a:lnTo>
                <a:cubicBezTo>
                  <a:pt x="4554873" y="4723798"/>
                  <a:pt x="4545606" y="4717566"/>
                  <a:pt x="4536271" y="4715974"/>
                </a:cubicBezTo>
                <a:lnTo>
                  <a:pt x="4532988" y="4716962"/>
                </a:lnTo>
                <a:lnTo>
                  <a:pt x="4529357" y="4715827"/>
                </a:lnTo>
                <a:lnTo>
                  <a:pt x="4512774" y="4723041"/>
                </a:lnTo>
                <a:lnTo>
                  <a:pt x="4511173" y="4723522"/>
                </a:lnTo>
                <a:cubicBezTo>
                  <a:pt x="4499000" y="4736262"/>
                  <a:pt x="4492908" y="4729616"/>
                  <a:pt x="4492908" y="4711335"/>
                </a:cubicBezTo>
                <a:cubicBezTo>
                  <a:pt x="4499000" y="4692501"/>
                  <a:pt x="4468015" y="4698595"/>
                  <a:pt x="4474107" y="4692501"/>
                </a:cubicBezTo>
                <a:cubicBezTo>
                  <a:pt x="4474107" y="4680313"/>
                  <a:pt x="4468015" y="4661480"/>
                  <a:pt x="4455842" y="4643198"/>
                </a:cubicBezTo>
                <a:close/>
                <a:moveTo>
                  <a:pt x="10648643" y="4618172"/>
                </a:moveTo>
                <a:cubicBezTo>
                  <a:pt x="10654763" y="4636337"/>
                  <a:pt x="10654763" y="4636337"/>
                  <a:pt x="10654763" y="4636337"/>
                </a:cubicBezTo>
                <a:cubicBezTo>
                  <a:pt x="10661437" y="4648997"/>
                  <a:pt x="10661437" y="4661107"/>
                  <a:pt x="10654763" y="4667162"/>
                </a:cubicBezTo>
                <a:cubicBezTo>
                  <a:pt x="10654763" y="4673768"/>
                  <a:pt x="10654763" y="4679822"/>
                  <a:pt x="10654763" y="4679822"/>
                </a:cubicBezTo>
                <a:cubicBezTo>
                  <a:pt x="10654763" y="4697988"/>
                  <a:pt x="10642525" y="4716703"/>
                  <a:pt x="10623611" y="4728813"/>
                </a:cubicBezTo>
                <a:cubicBezTo>
                  <a:pt x="10617491" y="4735418"/>
                  <a:pt x="10611373" y="4747528"/>
                  <a:pt x="10611373" y="4760188"/>
                </a:cubicBezTo>
                <a:cubicBezTo>
                  <a:pt x="10611373" y="4766244"/>
                  <a:pt x="10611373" y="4772298"/>
                  <a:pt x="10605253" y="4778354"/>
                </a:cubicBezTo>
                <a:cubicBezTo>
                  <a:pt x="10605253" y="4784959"/>
                  <a:pt x="10592457" y="4791015"/>
                  <a:pt x="10586339" y="4791015"/>
                </a:cubicBezTo>
                <a:cubicBezTo>
                  <a:pt x="10573543" y="4791015"/>
                  <a:pt x="10561305" y="4784959"/>
                  <a:pt x="10555187" y="4772298"/>
                </a:cubicBezTo>
                <a:cubicBezTo>
                  <a:pt x="10555187" y="4766244"/>
                  <a:pt x="10555187" y="4760188"/>
                  <a:pt x="10549067" y="4753584"/>
                </a:cubicBezTo>
                <a:cubicBezTo>
                  <a:pt x="10542393" y="4747528"/>
                  <a:pt x="10536273" y="4741473"/>
                  <a:pt x="10530153" y="4722757"/>
                </a:cubicBezTo>
                <a:cubicBezTo>
                  <a:pt x="10530153" y="4697988"/>
                  <a:pt x="10536273" y="4685878"/>
                  <a:pt x="10542393" y="4673768"/>
                </a:cubicBezTo>
                <a:lnTo>
                  <a:pt x="10542393" y="4667162"/>
                </a:lnTo>
                <a:cubicBezTo>
                  <a:pt x="10549067" y="4655051"/>
                  <a:pt x="10567425" y="4655051"/>
                  <a:pt x="10573543" y="4655051"/>
                </a:cubicBezTo>
                <a:cubicBezTo>
                  <a:pt x="10580219" y="4655051"/>
                  <a:pt x="10580219" y="4655051"/>
                  <a:pt x="10586339" y="4655051"/>
                </a:cubicBezTo>
                <a:lnTo>
                  <a:pt x="10592457" y="4655051"/>
                </a:lnTo>
                <a:cubicBezTo>
                  <a:pt x="10598577" y="4655051"/>
                  <a:pt x="10605253" y="4655051"/>
                  <a:pt x="10611373" y="4655051"/>
                </a:cubicBezTo>
                <a:cubicBezTo>
                  <a:pt x="10630287" y="4648997"/>
                  <a:pt x="10636405" y="4636337"/>
                  <a:pt x="10636405" y="4636337"/>
                </a:cubicBezTo>
                <a:cubicBezTo>
                  <a:pt x="10648643" y="4618172"/>
                  <a:pt x="10648643" y="4618172"/>
                  <a:pt x="10648643" y="4618172"/>
                </a:cubicBezTo>
                <a:close/>
                <a:moveTo>
                  <a:pt x="3507296" y="4605960"/>
                </a:moveTo>
                <a:cubicBezTo>
                  <a:pt x="3519373" y="4605960"/>
                  <a:pt x="3532000" y="4612539"/>
                  <a:pt x="3532000" y="4618570"/>
                </a:cubicBezTo>
                <a:lnTo>
                  <a:pt x="3532000" y="4624601"/>
                </a:lnTo>
                <a:cubicBezTo>
                  <a:pt x="3538038" y="4630631"/>
                  <a:pt x="3538038" y="4636662"/>
                  <a:pt x="3544077" y="4636662"/>
                </a:cubicBezTo>
                <a:cubicBezTo>
                  <a:pt x="3550116" y="4643241"/>
                  <a:pt x="3556703" y="4649271"/>
                  <a:pt x="3556703" y="4655302"/>
                </a:cubicBezTo>
                <a:cubicBezTo>
                  <a:pt x="3556703" y="4667363"/>
                  <a:pt x="3538038" y="4679973"/>
                  <a:pt x="3519373" y="4686004"/>
                </a:cubicBezTo>
                <a:lnTo>
                  <a:pt x="3513335" y="4686004"/>
                </a:lnTo>
                <a:cubicBezTo>
                  <a:pt x="3494670" y="4686004"/>
                  <a:pt x="3494670" y="4673942"/>
                  <a:pt x="3488630" y="4667363"/>
                </a:cubicBezTo>
                <a:cubicBezTo>
                  <a:pt x="3476553" y="4673942"/>
                  <a:pt x="3470514" y="4661332"/>
                  <a:pt x="3464476" y="4655302"/>
                </a:cubicBezTo>
                <a:cubicBezTo>
                  <a:pt x="3464476" y="4643241"/>
                  <a:pt x="3476553" y="4630631"/>
                  <a:pt x="3488630" y="4630631"/>
                </a:cubicBezTo>
                <a:lnTo>
                  <a:pt x="3488630" y="4624601"/>
                </a:lnTo>
                <a:cubicBezTo>
                  <a:pt x="3488630" y="4618570"/>
                  <a:pt x="3488630" y="4618570"/>
                  <a:pt x="3488630" y="4618570"/>
                </a:cubicBezTo>
                <a:cubicBezTo>
                  <a:pt x="3494670" y="4612539"/>
                  <a:pt x="3501257" y="4605960"/>
                  <a:pt x="3507296" y="4605960"/>
                </a:cubicBezTo>
                <a:close/>
                <a:moveTo>
                  <a:pt x="4466544" y="4584035"/>
                </a:moveTo>
                <a:lnTo>
                  <a:pt x="4466487" y="4584151"/>
                </a:lnTo>
                <a:cubicBezTo>
                  <a:pt x="4466487" y="4591905"/>
                  <a:pt x="4471055" y="4596616"/>
                  <a:pt x="4480193" y="4593573"/>
                </a:cubicBezTo>
                <a:lnTo>
                  <a:pt x="4503418" y="4600465"/>
                </a:lnTo>
                <a:lnTo>
                  <a:pt x="4503494" y="4600264"/>
                </a:lnTo>
                <a:cubicBezTo>
                  <a:pt x="4500381" y="4596388"/>
                  <a:pt x="4492635" y="4593344"/>
                  <a:pt x="4480188" y="4593344"/>
                </a:cubicBezTo>
                <a:cubicBezTo>
                  <a:pt x="4475625" y="4594864"/>
                  <a:pt x="4472202" y="4594446"/>
                  <a:pt x="4469920" y="4592679"/>
                </a:cubicBezTo>
                <a:close/>
                <a:moveTo>
                  <a:pt x="6823990" y="4542464"/>
                </a:moveTo>
                <a:lnTo>
                  <a:pt x="6830553" y="4542464"/>
                </a:lnTo>
                <a:cubicBezTo>
                  <a:pt x="6836569" y="4542464"/>
                  <a:pt x="6842585" y="4548495"/>
                  <a:pt x="6848600" y="4561105"/>
                </a:cubicBezTo>
                <a:cubicBezTo>
                  <a:pt x="6855163" y="4579196"/>
                  <a:pt x="6848600" y="4597836"/>
                  <a:pt x="6842585" y="4610446"/>
                </a:cubicBezTo>
                <a:cubicBezTo>
                  <a:pt x="6836569" y="4616477"/>
                  <a:pt x="6830553" y="4622508"/>
                  <a:pt x="6823990" y="4622508"/>
                </a:cubicBezTo>
                <a:cubicBezTo>
                  <a:pt x="6817975" y="4622508"/>
                  <a:pt x="6799927" y="4616477"/>
                  <a:pt x="6787349" y="4591806"/>
                </a:cubicBezTo>
                <a:cubicBezTo>
                  <a:pt x="6787349" y="4573166"/>
                  <a:pt x="6787349" y="4561105"/>
                  <a:pt x="6793912" y="4555074"/>
                </a:cubicBezTo>
                <a:cubicBezTo>
                  <a:pt x="6805943" y="4542464"/>
                  <a:pt x="6811959" y="4542464"/>
                  <a:pt x="6823990" y="4542464"/>
                </a:cubicBezTo>
                <a:close/>
                <a:moveTo>
                  <a:pt x="10355383" y="4525937"/>
                </a:moveTo>
                <a:lnTo>
                  <a:pt x="10355293" y="4525946"/>
                </a:lnTo>
                <a:cubicBezTo>
                  <a:pt x="10355293" y="4525946"/>
                  <a:pt x="10355293" y="4525946"/>
                  <a:pt x="10318209" y="4619105"/>
                </a:cubicBezTo>
                <a:cubicBezTo>
                  <a:pt x="10318209" y="4619105"/>
                  <a:pt x="10318209" y="4619105"/>
                  <a:pt x="10343121" y="4619105"/>
                </a:cubicBezTo>
                <a:cubicBezTo>
                  <a:pt x="10343121" y="4619105"/>
                  <a:pt x="10343121" y="4619105"/>
                  <a:pt x="10343121" y="4650454"/>
                </a:cubicBezTo>
                <a:lnTo>
                  <a:pt x="10343121" y="4692396"/>
                </a:lnTo>
                <a:lnTo>
                  <a:pt x="10343583" y="4692339"/>
                </a:lnTo>
                <a:cubicBezTo>
                  <a:pt x="10343583" y="4692339"/>
                  <a:pt x="10343583" y="4692339"/>
                  <a:pt x="10343583" y="4618085"/>
                </a:cubicBezTo>
                <a:cubicBezTo>
                  <a:pt x="10343583" y="4618085"/>
                  <a:pt x="10343583" y="4618085"/>
                  <a:pt x="10318695" y="4618085"/>
                </a:cubicBezTo>
                <a:cubicBezTo>
                  <a:pt x="10318695" y="4618085"/>
                  <a:pt x="10318695" y="4618085"/>
                  <a:pt x="10343523" y="4555729"/>
                </a:cubicBezTo>
                <a:close/>
                <a:moveTo>
                  <a:pt x="4798843" y="4521313"/>
                </a:moveTo>
                <a:lnTo>
                  <a:pt x="4798257" y="4534717"/>
                </a:lnTo>
                <a:cubicBezTo>
                  <a:pt x="4798543" y="4538871"/>
                  <a:pt x="4799684" y="4541953"/>
                  <a:pt x="4802727" y="4543476"/>
                </a:cubicBezTo>
                <a:cubicBezTo>
                  <a:pt x="4814899" y="4556215"/>
                  <a:pt x="4833701" y="4574497"/>
                  <a:pt x="4833701" y="4574497"/>
                </a:cubicBezTo>
                <a:cubicBezTo>
                  <a:pt x="4833701" y="4574497"/>
                  <a:pt x="4839793" y="4612177"/>
                  <a:pt x="4839793" y="4630459"/>
                </a:cubicBezTo>
                <a:cubicBezTo>
                  <a:pt x="4839793" y="4649292"/>
                  <a:pt x="4827620" y="4649292"/>
                  <a:pt x="4814899" y="4649292"/>
                </a:cubicBezTo>
                <a:cubicBezTo>
                  <a:pt x="4802727" y="4643198"/>
                  <a:pt x="4790554" y="4649292"/>
                  <a:pt x="4783914" y="4661480"/>
                </a:cubicBezTo>
                <a:cubicBezTo>
                  <a:pt x="4771741" y="4674219"/>
                  <a:pt x="4753488" y="4661480"/>
                  <a:pt x="4753488" y="4680313"/>
                </a:cubicBezTo>
                <a:cubicBezTo>
                  <a:pt x="4753488" y="4692501"/>
                  <a:pt x="4740767" y="4698595"/>
                  <a:pt x="4728594" y="4686407"/>
                </a:cubicBezTo>
                <a:cubicBezTo>
                  <a:pt x="4715863" y="4674219"/>
                  <a:pt x="4690970" y="4686407"/>
                  <a:pt x="4690970" y="4686407"/>
                </a:cubicBezTo>
                <a:cubicBezTo>
                  <a:pt x="4690970" y="4686407"/>
                  <a:pt x="4684889" y="4717428"/>
                  <a:pt x="4684889" y="4742356"/>
                </a:cubicBezTo>
                <a:cubicBezTo>
                  <a:pt x="4690970" y="4761189"/>
                  <a:pt x="4684889" y="4754544"/>
                  <a:pt x="4659995" y="4761189"/>
                </a:cubicBezTo>
                <a:cubicBezTo>
                  <a:pt x="4641731" y="4761189"/>
                  <a:pt x="4610757" y="4767283"/>
                  <a:pt x="4591944" y="4779471"/>
                </a:cubicBezTo>
                <a:cubicBezTo>
                  <a:pt x="4587381" y="4781132"/>
                  <a:pt x="4583543" y="4781201"/>
                  <a:pt x="4580259" y="4779885"/>
                </a:cubicBezTo>
                <a:lnTo>
                  <a:pt x="4571919" y="4772017"/>
                </a:lnTo>
                <a:lnTo>
                  <a:pt x="4571971" y="4772190"/>
                </a:lnTo>
                <a:cubicBezTo>
                  <a:pt x="4576679" y="4779944"/>
                  <a:pt x="4582909" y="4782991"/>
                  <a:pt x="4592046" y="4779662"/>
                </a:cubicBezTo>
                <a:cubicBezTo>
                  <a:pt x="4610875" y="4767478"/>
                  <a:pt x="4641887" y="4761392"/>
                  <a:pt x="4660163" y="4761392"/>
                </a:cubicBezTo>
                <a:cubicBezTo>
                  <a:pt x="4685070" y="4754748"/>
                  <a:pt x="4691162" y="4761392"/>
                  <a:pt x="4685070" y="4742564"/>
                </a:cubicBezTo>
                <a:cubicBezTo>
                  <a:pt x="4685070" y="4717637"/>
                  <a:pt x="4691162" y="4686624"/>
                  <a:pt x="4691162" y="4686624"/>
                </a:cubicBezTo>
                <a:cubicBezTo>
                  <a:pt x="4691162" y="4686624"/>
                  <a:pt x="4716083" y="4674427"/>
                  <a:pt x="4728820" y="4686624"/>
                </a:cubicBezTo>
                <a:cubicBezTo>
                  <a:pt x="4741003" y="4698808"/>
                  <a:pt x="4753740" y="4692710"/>
                  <a:pt x="4753740" y="4680525"/>
                </a:cubicBezTo>
                <a:cubicBezTo>
                  <a:pt x="4753740" y="4661697"/>
                  <a:pt x="4772015" y="4674427"/>
                  <a:pt x="4784186" y="4661697"/>
                </a:cubicBezTo>
                <a:cubicBezTo>
                  <a:pt x="4790831" y="4649513"/>
                  <a:pt x="4803015" y="4643414"/>
                  <a:pt x="4815198" y="4649513"/>
                </a:cubicBezTo>
                <a:cubicBezTo>
                  <a:pt x="4827935" y="4649513"/>
                  <a:pt x="4840119" y="4649513"/>
                  <a:pt x="4840119" y="4630672"/>
                </a:cubicBezTo>
                <a:cubicBezTo>
                  <a:pt x="4840119" y="4612401"/>
                  <a:pt x="4834027" y="4574732"/>
                  <a:pt x="4834027" y="4574732"/>
                </a:cubicBezTo>
                <a:cubicBezTo>
                  <a:pt x="4834027" y="4574732"/>
                  <a:pt x="4815198" y="4556461"/>
                  <a:pt x="4803015" y="4543719"/>
                </a:cubicBezTo>
                <a:cubicBezTo>
                  <a:pt x="4799969" y="4540676"/>
                  <a:pt x="4799969" y="4536105"/>
                  <a:pt x="4799969" y="4529942"/>
                </a:cubicBezTo>
                <a:close/>
                <a:moveTo>
                  <a:pt x="5687621" y="4502575"/>
                </a:moveTo>
                <a:lnTo>
                  <a:pt x="5686872" y="4502645"/>
                </a:lnTo>
                <a:cubicBezTo>
                  <a:pt x="5660560" y="4513958"/>
                  <a:pt x="5621018" y="4548620"/>
                  <a:pt x="5602337" y="4562733"/>
                </a:cubicBezTo>
                <a:lnTo>
                  <a:pt x="5575405" y="4579514"/>
                </a:lnTo>
                <a:lnTo>
                  <a:pt x="5575720" y="4579547"/>
                </a:lnTo>
                <a:cubicBezTo>
                  <a:pt x="5584244" y="4577958"/>
                  <a:pt x="5593531" y="4571737"/>
                  <a:pt x="5602955" y="4562614"/>
                </a:cubicBezTo>
                <a:cubicBezTo>
                  <a:pt x="5615431" y="4553211"/>
                  <a:pt x="5637191" y="4534684"/>
                  <a:pt x="5658119" y="4520029"/>
                </a:cubicBezTo>
                <a:close/>
                <a:moveTo>
                  <a:pt x="5707511" y="4500740"/>
                </a:moveTo>
                <a:lnTo>
                  <a:pt x="5690243" y="4502333"/>
                </a:lnTo>
                <a:lnTo>
                  <a:pt x="5707515" y="4500744"/>
                </a:lnTo>
                <a:close/>
                <a:moveTo>
                  <a:pt x="6310561" y="4500459"/>
                </a:moveTo>
                <a:lnTo>
                  <a:pt x="6309794" y="4500740"/>
                </a:lnTo>
                <a:cubicBezTo>
                  <a:pt x="6303145" y="4500740"/>
                  <a:pt x="6321971" y="4556646"/>
                  <a:pt x="6334148" y="4562733"/>
                </a:cubicBezTo>
                <a:cubicBezTo>
                  <a:pt x="6346879" y="4568820"/>
                  <a:pt x="6352974" y="4605908"/>
                  <a:pt x="6352974" y="4605908"/>
                </a:cubicBezTo>
                <a:cubicBezTo>
                  <a:pt x="6352974" y="4605908"/>
                  <a:pt x="6303145" y="4624725"/>
                  <a:pt x="6284885" y="4630812"/>
                </a:cubicBezTo>
                <a:cubicBezTo>
                  <a:pt x="6272154" y="4630812"/>
                  <a:pt x="6290968" y="4655716"/>
                  <a:pt x="6303145" y="4661803"/>
                </a:cubicBezTo>
                <a:cubicBezTo>
                  <a:pt x="6321971" y="4661803"/>
                  <a:pt x="6309794" y="4680620"/>
                  <a:pt x="6284885" y="4692805"/>
                </a:cubicBezTo>
                <a:lnTo>
                  <a:pt x="6271637" y="4698173"/>
                </a:lnTo>
                <a:lnTo>
                  <a:pt x="6273668" y="4698269"/>
                </a:lnTo>
                <a:cubicBezTo>
                  <a:pt x="6277896" y="4697672"/>
                  <a:pt x="6282227" y="4696080"/>
                  <a:pt x="6286940" y="4692896"/>
                </a:cubicBezTo>
                <a:cubicBezTo>
                  <a:pt x="6311892" y="4680714"/>
                  <a:pt x="6324089" y="4661887"/>
                  <a:pt x="6305238" y="4661887"/>
                </a:cubicBezTo>
                <a:cubicBezTo>
                  <a:pt x="6293041" y="4655796"/>
                  <a:pt x="6274190" y="4630878"/>
                  <a:pt x="6286940" y="4630878"/>
                </a:cubicBezTo>
                <a:cubicBezTo>
                  <a:pt x="6300663" y="4626306"/>
                  <a:pt x="6332163" y="4614576"/>
                  <a:pt x="6347054" y="4608996"/>
                </a:cubicBezTo>
                <a:lnTo>
                  <a:pt x="6354425" y="4606228"/>
                </a:lnTo>
                <a:lnTo>
                  <a:pt x="6353747" y="4605519"/>
                </a:lnTo>
                <a:cubicBezTo>
                  <a:pt x="6353747" y="4605519"/>
                  <a:pt x="6347662" y="4568415"/>
                  <a:pt x="6334933" y="4562319"/>
                </a:cubicBezTo>
                <a:cubicBezTo>
                  <a:pt x="6325793" y="4557747"/>
                  <a:pt x="6312925" y="4525139"/>
                  <a:pt x="6309865" y="4509121"/>
                </a:cubicBezTo>
                <a:close/>
                <a:moveTo>
                  <a:pt x="4835491" y="4473595"/>
                </a:moveTo>
                <a:lnTo>
                  <a:pt x="4834448" y="4474368"/>
                </a:lnTo>
                <a:lnTo>
                  <a:pt x="4852856" y="4488337"/>
                </a:lnTo>
                <a:cubicBezTo>
                  <a:pt x="4865039" y="4512706"/>
                  <a:pt x="4883868" y="4488337"/>
                  <a:pt x="4889960" y="4500522"/>
                </a:cubicBezTo>
                <a:cubicBezTo>
                  <a:pt x="4896052" y="4512706"/>
                  <a:pt x="4920959" y="4512706"/>
                  <a:pt x="4927051" y="4531534"/>
                </a:cubicBezTo>
                <a:cubicBezTo>
                  <a:pt x="4933419" y="4540676"/>
                  <a:pt x="4945880" y="4543722"/>
                  <a:pt x="4957509" y="4541437"/>
                </a:cubicBezTo>
                <a:lnTo>
                  <a:pt x="4958798" y="4540845"/>
                </a:lnTo>
                <a:lnTo>
                  <a:pt x="4941821" y="4540188"/>
                </a:lnTo>
                <a:cubicBezTo>
                  <a:pt x="4936444" y="4538569"/>
                  <a:pt x="4931726" y="4535521"/>
                  <a:pt x="4928534" y="4530949"/>
                </a:cubicBezTo>
                <a:cubicBezTo>
                  <a:pt x="4922427" y="4512107"/>
                  <a:pt x="4897449" y="4512107"/>
                  <a:pt x="4891343" y="4499916"/>
                </a:cubicBezTo>
                <a:cubicBezTo>
                  <a:pt x="4885238" y="4487727"/>
                  <a:pt x="4866365" y="4512107"/>
                  <a:pt x="4854154" y="4487727"/>
                </a:cubicBezTo>
                <a:cubicBezTo>
                  <a:pt x="4851102" y="4478306"/>
                  <a:pt x="4843332" y="4473595"/>
                  <a:pt x="4835491" y="4473595"/>
                </a:cubicBezTo>
                <a:close/>
                <a:moveTo>
                  <a:pt x="4512810" y="4473465"/>
                </a:moveTo>
                <a:lnTo>
                  <a:pt x="4512763" y="4473582"/>
                </a:lnTo>
                <a:cubicBezTo>
                  <a:pt x="4513075" y="4475970"/>
                  <a:pt x="4514667" y="4478635"/>
                  <a:pt x="4517851" y="4481681"/>
                </a:cubicBezTo>
                <a:lnTo>
                  <a:pt x="4526915" y="4501878"/>
                </a:lnTo>
                <a:lnTo>
                  <a:pt x="4526942" y="4501790"/>
                </a:lnTo>
                <a:cubicBezTo>
                  <a:pt x="4526942" y="4492512"/>
                  <a:pt x="4523899" y="4484757"/>
                  <a:pt x="4517812" y="4481434"/>
                </a:cubicBezTo>
                <a:close/>
                <a:moveTo>
                  <a:pt x="10318695" y="4426006"/>
                </a:moveTo>
                <a:lnTo>
                  <a:pt x="10318209" y="4426125"/>
                </a:lnTo>
                <a:cubicBezTo>
                  <a:pt x="10318209" y="4426125"/>
                  <a:pt x="10318209" y="4426125"/>
                  <a:pt x="10318209" y="4488792"/>
                </a:cubicBezTo>
                <a:cubicBezTo>
                  <a:pt x="10318209" y="4488792"/>
                  <a:pt x="10318209" y="4488792"/>
                  <a:pt x="10417289" y="4488792"/>
                </a:cubicBezTo>
                <a:cubicBezTo>
                  <a:pt x="10417289" y="4488792"/>
                  <a:pt x="10417289" y="4488792"/>
                  <a:pt x="10417289" y="4501893"/>
                </a:cubicBezTo>
                <a:lnTo>
                  <a:pt x="10417289" y="4518958"/>
                </a:lnTo>
                <a:lnTo>
                  <a:pt x="10417707" y="4518917"/>
                </a:lnTo>
                <a:cubicBezTo>
                  <a:pt x="10417707" y="4518917"/>
                  <a:pt x="10417707" y="4518917"/>
                  <a:pt x="10417707" y="4487891"/>
                </a:cubicBezTo>
                <a:cubicBezTo>
                  <a:pt x="10417707" y="4487891"/>
                  <a:pt x="10417707" y="4487891"/>
                  <a:pt x="10318695" y="4487891"/>
                </a:cubicBezTo>
                <a:cubicBezTo>
                  <a:pt x="10318695" y="4487891"/>
                  <a:pt x="10318695" y="4487891"/>
                  <a:pt x="10318695" y="4461475"/>
                </a:cubicBezTo>
                <a:close/>
                <a:moveTo>
                  <a:pt x="3352561" y="4425239"/>
                </a:moveTo>
                <a:cubicBezTo>
                  <a:pt x="3364690" y="4425239"/>
                  <a:pt x="3376819" y="4431257"/>
                  <a:pt x="3383434" y="4437821"/>
                </a:cubicBezTo>
                <a:cubicBezTo>
                  <a:pt x="3389498" y="4449856"/>
                  <a:pt x="3395563" y="4462439"/>
                  <a:pt x="3389498" y="4474474"/>
                </a:cubicBezTo>
                <a:lnTo>
                  <a:pt x="3376055" y="4487814"/>
                </a:lnTo>
                <a:lnTo>
                  <a:pt x="3394899" y="4481410"/>
                </a:lnTo>
                <a:cubicBezTo>
                  <a:pt x="3401017" y="4481410"/>
                  <a:pt x="3401017" y="4481410"/>
                  <a:pt x="3401017" y="4481410"/>
                </a:cubicBezTo>
                <a:cubicBezTo>
                  <a:pt x="3407691" y="4481410"/>
                  <a:pt x="3413808" y="4488085"/>
                  <a:pt x="3419927" y="4494205"/>
                </a:cubicBezTo>
                <a:cubicBezTo>
                  <a:pt x="3432718" y="4506444"/>
                  <a:pt x="3438836" y="4531478"/>
                  <a:pt x="3432718" y="4543718"/>
                </a:cubicBezTo>
                <a:cubicBezTo>
                  <a:pt x="3432718" y="4549838"/>
                  <a:pt x="3438836" y="4549838"/>
                  <a:pt x="3438836" y="4556514"/>
                </a:cubicBezTo>
                <a:cubicBezTo>
                  <a:pt x="3444953" y="4556514"/>
                  <a:pt x="3444953" y="4562633"/>
                  <a:pt x="3444953" y="4562633"/>
                </a:cubicBezTo>
                <a:cubicBezTo>
                  <a:pt x="3451072" y="4562633"/>
                  <a:pt x="3451072" y="4562633"/>
                  <a:pt x="3451072" y="4562633"/>
                </a:cubicBezTo>
                <a:cubicBezTo>
                  <a:pt x="3463863" y="4562633"/>
                  <a:pt x="3469981" y="4568753"/>
                  <a:pt x="3476099" y="4574872"/>
                </a:cubicBezTo>
                <a:cubicBezTo>
                  <a:pt x="3482217" y="4580992"/>
                  <a:pt x="3488334" y="4580992"/>
                  <a:pt x="3488334" y="4587668"/>
                </a:cubicBezTo>
                <a:cubicBezTo>
                  <a:pt x="3488334" y="4599907"/>
                  <a:pt x="3482217" y="4606026"/>
                  <a:pt x="3457189" y="4624941"/>
                </a:cubicBezTo>
                <a:lnTo>
                  <a:pt x="3451072" y="4624941"/>
                </a:lnTo>
                <a:cubicBezTo>
                  <a:pt x="3438836" y="4624941"/>
                  <a:pt x="3432718" y="4612702"/>
                  <a:pt x="3432718" y="4606026"/>
                </a:cubicBezTo>
                <a:cubicBezTo>
                  <a:pt x="3426044" y="4606026"/>
                  <a:pt x="3419927" y="4606026"/>
                  <a:pt x="3413808" y="4599907"/>
                </a:cubicBezTo>
                <a:cubicBezTo>
                  <a:pt x="3407691" y="4587668"/>
                  <a:pt x="3407691" y="4574872"/>
                  <a:pt x="3407691" y="4568753"/>
                </a:cubicBezTo>
                <a:lnTo>
                  <a:pt x="3394899" y="4556514"/>
                </a:lnTo>
                <a:cubicBezTo>
                  <a:pt x="3388781" y="4556514"/>
                  <a:pt x="3388781" y="4562633"/>
                  <a:pt x="3382663" y="4562633"/>
                </a:cubicBezTo>
                <a:cubicBezTo>
                  <a:pt x="3363753" y="4562633"/>
                  <a:pt x="3351518" y="4549838"/>
                  <a:pt x="3344845" y="4525359"/>
                </a:cubicBezTo>
                <a:cubicBezTo>
                  <a:pt x="3344845" y="4519239"/>
                  <a:pt x="3344845" y="4512563"/>
                  <a:pt x="3351518" y="4500324"/>
                </a:cubicBezTo>
                <a:lnTo>
                  <a:pt x="3365143" y="4493073"/>
                </a:lnTo>
                <a:lnTo>
                  <a:pt x="3364690" y="4493073"/>
                </a:lnTo>
                <a:cubicBezTo>
                  <a:pt x="3352561" y="4493073"/>
                  <a:pt x="3339881" y="4474474"/>
                  <a:pt x="3333817" y="4462439"/>
                </a:cubicBezTo>
                <a:cubicBezTo>
                  <a:pt x="3327753" y="4449856"/>
                  <a:pt x="3327753" y="4443839"/>
                  <a:pt x="3333817" y="4431257"/>
                </a:cubicBezTo>
                <a:cubicBezTo>
                  <a:pt x="3339881" y="4425239"/>
                  <a:pt x="3352561" y="4425239"/>
                  <a:pt x="3352561" y="4425239"/>
                </a:cubicBezTo>
                <a:close/>
                <a:moveTo>
                  <a:pt x="6646349" y="4413028"/>
                </a:moveTo>
                <a:cubicBezTo>
                  <a:pt x="6646349" y="4413028"/>
                  <a:pt x="6658582" y="4419144"/>
                  <a:pt x="6664698" y="4425263"/>
                </a:cubicBezTo>
                <a:cubicBezTo>
                  <a:pt x="6664698" y="4431381"/>
                  <a:pt x="6664698" y="4431381"/>
                  <a:pt x="6664698" y="4431381"/>
                </a:cubicBezTo>
                <a:cubicBezTo>
                  <a:pt x="6677488" y="4463085"/>
                  <a:pt x="6689721" y="4475321"/>
                  <a:pt x="6701955" y="4475321"/>
                </a:cubicBezTo>
                <a:cubicBezTo>
                  <a:pt x="6733651" y="4481439"/>
                  <a:pt x="6770908" y="4512586"/>
                  <a:pt x="6764790" y="4543732"/>
                </a:cubicBezTo>
                <a:cubicBezTo>
                  <a:pt x="6764790" y="4549851"/>
                  <a:pt x="6758118" y="4556524"/>
                  <a:pt x="6758118" y="4568761"/>
                </a:cubicBezTo>
                <a:cubicBezTo>
                  <a:pt x="6752001" y="4587670"/>
                  <a:pt x="6745885" y="4618817"/>
                  <a:pt x="6758118" y="4624935"/>
                </a:cubicBezTo>
                <a:cubicBezTo>
                  <a:pt x="6777024" y="4643845"/>
                  <a:pt x="6777024" y="4656082"/>
                  <a:pt x="6777024" y="4662200"/>
                </a:cubicBezTo>
                <a:cubicBezTo>
                  <a:pt x="6770908" y="4668318"/>
                  <a:pt x="6764790" y="4681110"/>
                  <a:pt x="6752001" y="4681110"/>
                </a:cubicBezTo>
                <a:cubicBezTo>
                  <a:pt x="6745885" y="4681110"/>
                  <a:pt x="6733651" y="4674992"/>
                  <a:pt x="6726978" y="4668318"/>
                </a:cubicBezTo>
                <a:cubicBezTo>
                  <a:pt x="6714744" y="4649963"/>
                  <a:pt x="6701955" y="4612699"/>
                  <a:pt x="6714744" y="4580997"/>
                </a:cubicBezTo>
                <a:cubicBezTo>
                  <a:pt x="6720862" y="4549851"/>
                  <a:pt x="6714744" y="4543732"/>
                  <a:pt x="6695839" y="4531496"/>
                </a:cubicBezTo>
                <a:cubicBezTo>
                  <a:pt x="6664698" y="4512586"/>
                  <a:pt x="6646349" y="4500349"/>
                  <a:pt x="6633559" y="4475321"/>
                </a:cubicBezTo>
                <a:cubicBezTo>
                  <a:pt x="6621326" y="4450291"/>
                  <a:pt x="6627442" y="4431381"/>
                  <a:pt x="6627442" y="4425263"/>
                </a:cubicBezTo>
                <a:cubicBezTo>
                  <a:pt x="6633559" y="4419144"/>
                  <a:pt x="6639676" y="4413028"/>
                  <a:pt x="6646349" y="4413028"/>
                </a:cubicBezTo>
                <a:close/>
                <a:moveTo>
                  <a:pt x="3650030" y="4408144"/>
                </a:moveTo>
                <a:cubicBezTo>
                  <a:pt x="3650030" y="4408144"/>
                  <a:pt x="3655998" y="4408144"/>
                  <a:pt x="3661966" y="4408144"/>
                </a:cubicBezTo>
                <a:cubicBezTo>
                  <a:pt x="3667934" y="4414325"/>
                  <a:pt x="3667934" y="4414325"/>
                  <a:pt x="3667934" y="4420506"/>
                </a:cubicBezTo>
                <a:cubicBezTo>
                  <a:pt x="3673902" y="4439612"/>
                  <a:pt x="3667934" y="4451974"/>
                  <a:pt x="3661966" y="4464898"/>
                </a:cubicBezTo>
                <a:cubicBezTo>
                  <a:pt x="3661966" y="4464898"/>
                  <a:pt x="3655998" y="4471079"/>
                  <a:pt x="3650030" y="4471079"/>
                </a:cubicBezTo>
                <a:cubicBezTo>
                  <a:pt x="3643519" y="4471079"/>
                  <a:pt x="3637551" y="4458155"/>
                  <a:pt x="3625615" y="4445793"/>
                </a:cubicBezTo>
                <a:cubicBezTo>
                  <a:pt x="3625615" y="4432868"/>
                  <a:pt x="3625615" y="4426687"/>
                  <a:pt x="3625615" y="4420506"/>
                </a:cubicBezTo>
                <a:cubicBezTo>
                  <a:pt x="3631583" y="4408144"/>
                  <a:pt x="3637551" y="4408144"/>
                  <a:pt x="3650030" y="4408144"/>
                </a:cubicBezTo>
                <a:close/>
                <a:moveTo>
                  <a:pt x="5151165" y="4373560"/>
                </a:moveTo>
                <a:cubicBezTo>
                  <a:pt x="5139657" y="4372148"/>
                  <a:pt x="5128052" y="4373374"/>
                  <a:pt x="5120609" y="4374581"/>
                </a:cubicBezTo>
                <a:lnTo>
                  <a:pt x="5115026" y="4375688"/>
                </a:lnTo>
                <a:lnTo>
                  <a:pt x="5115033" y="4375790"/>
                </a:lnTo>
                <a:cubicBezTo>
                  <a:pt x="5115033" y="4375790"/>
                  <a:pt x="5115033" y="4375790"/>
                  <a:pt x="5121695" y="4375790"/>
                </a:cubicBezTo>
                <a:lnTo>
                  <a:pt x="5121584" y="4376396"/>
                </a:lnTo>
                <a:lnTo>
                  <a:pt x="5148271" y="4375687"/>
                </a:lnTo>
                <a:cubicBezTo>
                  <a:pt x="5154084" y="4376069"/>
                  <a:pt x="5160105" y="4377023"/>
                  <a:pt x="5165850" y="4379023"/>
                </a:cubicBezTo>
                <a:lnTo>
                  <a:pt x="5180493" y="4387871"/>
                </a:lnTo>
                <a:lnTo>
                  <a:pt x="5167820" y="4377989"/>
                </a:lnTo>
                <a:cubicBezTo>
                  <a:pt x="5162648" y="4375632"/>
                  <a:pt x="5156919" y="4374266"/>
                  <a:pt x="5151165" y="4373560"/>
                </a:cubicBezTo>
                <a:close/>
                <a:moveTo>
                  <a:pt x="4657678" y="4334834"/>
                </a:moveTo>
                <a:lnTo>
                  <a:pt x="4657682" y="4334917"/>
                </a:lnTo>
                <a:lnTo>
                  <a:pt x="4666155" y="4345327"/>
                </a:lnTo>
                <a:lnTo>
                  <a:pt x="4666076" y="4345161"/>
                </a:lnTo>
                <a:close/>
                <a:moveTo>
                  <a:pt x="5312653" y="4308996"/>
                </a:moveTo>
                <a:lnTo>
                  <a:pt x="5311144" y="4357349"/>
                </a:lnTo>
                <a:cubicBezTo>
                  <a:pt x="5298971" y="4382276"/>
                  <a:pt x="5274078" y="4419391"/>
                  <a:pt x="5261357" y="4438225"/>
                </a:cubicBezTo>
                <a:cubicBezTo>
                  <a:pt x="5261357" y="4441272"/>
                  <a:pt x="5259834" y="4444319"/>
                  <a:pt x="5258311" y="4447366"/>
                </a:cubicBezTo>
                <a:lnTo>
                  <a:pt x="5256664" y="4452308"/>
                </a:lnTo>
                <a:lnTo>
                  <a:pt x="5257532" y="4450995"/>
                </a:lnTo>
                <a:cubicBezTo>
                  <a:pt x="5259816" y="4446359"/>
                  <a:pt x="5261340" y="4441791"/>
                  <a:pt x="5261340" y="4438748"/>
                </a:cubicBezTo>
                <a:cubicBezTo>
                  <a:pt x="5274071" y="4419931"/>
                  <a:pt x="5298980" y="4382842"/>
                  <a:pt x="5311157" y="4357938"/>
                </a:cubicBezTo>
                <a:cubicBezTo>
                  <a:pt x="5314204" y="4342442"/>
                  <a:pt x="5314204" y="4325423"/>
                  <a:pt x="5312682" y="4309164"/>
                </a:cubicBezTo>
                <a:close/>
                <a:moveTo>
                  <a:pt x="4846005" y="4267679"/>
                </a:moveTo>
                <a:lnTo>
                  <a:pt x="4845204" y="4267700"/>
                </a:lnTo>
                <a:cubicBezTo>
                  <a:pt x="4841764" y="4268081"/>
                  <a:pt x="4839793" y="4268843"/>
                  <a:pt x="4839793" y="4270366"/>
                </a:cubicBezTo>
                <a:cubicBezTo>
                  <a:pt x="4833701" y="4276460"/>
                  <a:pt x="4839793" y="4326315"/>
                  <a:pt x="4821539" y="4339067"/>
                </a:cubicBezTo>
                <a:cubicBezTo>
                  <a:pt x="4802727" y="4345161"/>
                  <a:pt x="4802727" y="4388370"/>
                  <a:pt x="4790554" y="4401110"/>
                </a:cubicBezTo>
                <a:cubicBezTo>
                  <a:pt x="4771741" y="4419391"/>
                  <a:pt x="4777833" y="4456507"/>
                  <a:pt x="4790554" y="4481434"/>
                </a:cubicBezTo>
                <a:lnTo>
                  <a:pt x="4797648" y="4498832"/>
                </a:lnTo>
                <a:lnTo>
                  <a:pt x="4797332" y="4493752"/>
                </a:lnTo>
                <a:cubicBezTo>
                  <a:pt x="4796568" y="4489111"/>
                  <a:pt x="4795041" y="4484402"/>
                  <a:pt x="4791988" y="4481077"/>
                </a:cubicBezTo>
                <a:cubicBezTo>
                  <a:pt x="4779221" y="4456140"/>
                  <a:pt x="4773117" y="4419012"/>
                  <a:pt x="4791988" y="4400726"/>
                </a:cubicBezTo>
                <a:cubicBezTo>
                  <a:pt x="4804199" y="4387981"/>
                  <a:pt x="4804199" y="4344756"/>
                  <a:pt x="4823072" y="4338661"/>
                </a:cubicBezTo>
                <a:cubicBezTo>
                  <a:pt x="4841387" y="4325917"/>
                  <a:pt x="4835283" y="4276044"/>
                  <a:pt x="4841387" y="4269947"/>
                </a:cubicBezTo>
                <a:close/>
                <a:moveTo>
                  <a:pt x="10591553" y="4259171"/>
                </a:moveTo>
                <a:cubicBezTo>
                  <a:pt x="10597609" y="4259171"/>
                  <a:pt x="10604215" y="4265340"/>
                  <a:pt x="10604215" y="4277677"/>
                </a:cubicBezTo>
                <a:cubicBezTo>
                  <a:pt x="10610271" y="4277677"/>
                  <a:pt x="10610271" y="4277677"/>
                  <a:pt x="10610271" y="4284407"/>
                </a:cubicBezTo>
                <a:cubicBezTo>
                  <a:pt x="10610271" y="4290576"/>
                  <a:pt x="10610271" y="4290576"/>
                  <a:pt x="10616327" y="4296744"/>
                </a:cubicBezTo>
                <a:cubicBezTo>
                  <a:pt x="10622383" y="4309082"/>
                  <a:pt x="10622383" y="4315812"/>
                  <a:pt x="10622383" y="4321980"/>
                </a:cubicBezTo>
                <a:cubicBezTo>
                  <a:pt x="10616327" y="4328149"/>
                  <a:pt x="10610271" y="4334318"/>
                  <a:pt x="10597609" y="4334318"/>
                </a:cubicBezTo>
                <a:cubicBezTo>
                  <a:pt x="10585497" y="4334318"/>
                  <a:pt x="10572835" y="4321980"/>
                  <a:pt x="10566779" y="4302913"/>
                </a:cubicBezTo>
                <a:cubicBezTo>
                  <a:pt x="10566779" y="4290576"/>
                  <a:pt x="10566779" y="4277677"/>
                  <a:pt x="10572835" y="4271508"/>
                </a:cubicBezTo>
                <a:cubicBezTo>
                  <a:pt x="10579441" y="4265340"/>
                  <a:pt x="10585497" y="4259171"/>
                  <a:pt x="10591553" y="4259171"/>
                </a:cubicBezTo>
                <a:close/>
                <a:moveTo>
                  <a:pt x="10477777" y="4250125"/>
                </a:moveTo>
                <a:cubicBezTo>
                  <a:pt x="10482477" y="4252449"/>
                  <a:pt x="10485655" y="4257099"/>
                  <a:pt x="10485655" y="4263117"/>
                </a:cubicBezTo>
                <a:cubicBezTo>
                  <a:pt x="10485655" y="4269134"/>
                  <a:pt x="10485655" y="4275152"/>
                  <a:pt x="10472941" y="4287734"/>
                </a:cubicBezTo>
                <a:cubicBezTo>
                  <a:pt x="10466859" y="4293752"/>
                  <a:pt x="10423189" y="4312351"/>
                  <a:pt x="10386153" y="4312351"/>
                </a:cubicBezTo>
                <a:lnTo>
                  <a:pt x="10380071" y="4312351"/>
                </a:lnTo>
                <a:cubicBezTo>
                  <a:pt x="10373991" y="4312351"/>
                  <a:pt x="10367909" y="4312351"/>
                  <a:pt x="10361829" y="4312351"/>
                </a:cubicBezTo>
                <a:cubicBezTo>
                  <a:pt x="10355197" y="4312351"/>
                  <a:pt x="10349115" y="4312351"/>
                  <a:pt x="10336953" y="4312351"/>
                </a:cubicBezTo>
                <a:cubicBezTo>
                  <a:pt x="10330873" y="4312351"/>
                  <a:pt x="10324241" y="4312351"/>
                  <a:pt x="10318159" y="4312351"/>
                </a:cubicBezTo>
                <a:cubicBezTo>
                  <a:pt x="10299363" y="4312351"/>
                  <a:pt x="10293283" y="4312351"/>
                  <a:pt x="10287203" y="4305787"/>
                </a:cubicBezTo>
                <a:cubicBezTo>
                  <a:pt x="10281123" y="4299769"/>
                  <a:pt x="10281123" y="4293752"/>
                  <a:pt x="10281123" y="4293752"/>
                </a:cubicBezTo>
                <a:cubicBezTo>
                  <a:pt x="10287203" y="4275152"/>
                  <a:pt x="10312079" y="4275152"/>
                  <a:pt x="10349115" y="4275152"/>
                </a:cubicBezTo>
                <a:cubicBezTo>
                  <a:pt x="10355197" y="4275152"/>
                  <a:pt x="10367909" y="4269134"/>
                  <a:pt x="10373991" y="4269134"/>
                </a:cubicBezTo>
                <a:cubicBezTo>
                  <a:pt x="10392785" y="4269134"/>
                  <a:pt x="10417109" y="4263117"/>
                  <a:pt x="10435905" y="4257099"/>
                </a:cubicBezTo>
                <a:cubicBezTo>
                  <a:pt x="10448063" y="4251082"/>
                  <a:pt x="10460779" y="4251082"/>
                  <a:pt x="10460779" y="4251082"/>
                </a:cubicBezTo>
                <a:cubicBezTo>
                  <a:pt x="10466861" y="4247800"/>
                  <a:pt x="10473079" y="4247800"/>
                  <a:pt x="10477777" y="4250125"/>
                </a:cubicBezTo>
                <a:close/>
                <a:moveTo>
                  <a:pt x="6323131" y="4233781"/>
                </a:moveTo>
                <a:lnTo>
                  <a:pt x="6322394" y="4234497"/>
                </a:lnTo>
                <a:lnTo>
                  <a:pt x="6335191" y="4250979"/>
                </a:lnTo>
                <a:cubicBezTo>
                  <a:pt x="6340658" y="4255685"/>
                  <a:pt x="6346885" y="4258868"/>
                  <a:pt x="6352974" y="4258868"/>
                </a:cubicBezTo>
                <a:cubicBezTo>
                  <a:pt x="6371233" y="4264955"/>
                  <a:pt x="6383965" y="4264955"/>
                  <a:pt x="6390059" y="4277128"/>
                </a:cubicBezTo>
                <a:cubicBezTo>
                  <a:pt x="6396154" y="4295945"/>
                  <a:pt x="6383965" y="4339677"/>
                  <a:pt x="6359056" y="4357938"/>
                </a:cubicBezTo>
                <a:cubicBezTo>
                  <a:pt x="6334148" y="4370668"/>
                  <a:pt x="6334148" y="4432104"/>
                  <a:pt x="6352974" y="4432104"/>
                </a:cubicBezTo>
                <a:cubicBezTo>
                  <a:pt x="6365151" y="4432104"/>
                  <a:pt x="6359056" y="4450921"/>
                  <a:pt x="6359056" y="4469749"/>
                </a:cubicBezTo>
                <a:lnTo>
                  <a:pt x="6353083" y="4481650"/>
                </a:lnTo>
                <a:lnTo>
                  <a:pt x="6353848" y="4481196"/>
                </a:lnTo>
                <a:cubicBezTo>
                  <a:pt x="6357515" y="4477881"/>
                  <a:pt x="6359833" y="4473969"/>
                  <a:pt x="6359833" y="4469260"/>
                </a:cubicBezTo>
                <a:cubicBezTo>
                  <a:pt x="6359833" y="4450427"/>
                  <a:pt x="6365934" y="4431593"/>
                  <a:pt x="6353747" y="4431593"/>
                </a:cubicBezTo>
                <a:cubicBezTo>
                  <a:pt x="6334933" y="4431593"/>
                  <a:pt x="6334933" y="4370106"/>
                  <a:pt x="6359833" y="4357368"/>
                </a:cubicBezTo>
                <a:cubicBezTo>
                  <a:pt x="6384749" y="4339081"/>
                  <a:pt x="6396936" y="4295318"/>
                  <a:pt x="6390850" y="4276484"/>
                </a:cubicBezTo>
                <a:cubicBezTo>
                  <a:pt x="6384749" y="4264310"/>
                  <a:pt x="6372020" y="4264310"/>
                  <a:pt x="6353747" y="4258214"/>
                </a:cubicBezTo>
                <a:cubicBezTo>
                  <a:pt x="6347662" y="4258214"/>
                  <a:pt x="6341433" y="4255030"/>
                  <a:pt x="6335965" y="4250321"/>
                </a:cubicBezTo>
                <a:close/>
                <a:moveTo>
                  <a:pt x="6306195" y="4230658"/>
                </a:moveTo>
                <a:lnTo>
                  <a:pt x="6308963" y="4233192"/>
                </a:lnTo>
                <a:cubicBezTo>
                  <a:pt x="6309794" y="4233953"/>
                  <a:pt x="6309794" y="4233953"/>
                  <a:pt x="6309794" y="4233953"/>
                </a:cubicBezTo>
                <a:lnTo>
                  <a:pt x="6311661" y="4233953"/>
                </a:lnTo>
                <a:close/>
                <a:moveTo>
                  <a:pt x="4610757" y="4221063"/>
                </a:moveTo>
                <a:cubicBezTo>
                  <a:pt x="4598025" y="4227157"/>
                  <a:pt x="4579772" y="4264272"/>
                  <a:pt x="4585853" y="4276460"/>
                </a:cubicBezTo>
                <a:cubicBezTo>
                  <a:pt x="4591944" y="4289200"/>
                  <a:pt x="4598025" y="4301387"/>
                  <a:pt x="4573691" y="4307481"/>
                </a:cubicBezTo>
                <a:cubicBezTo>
                  <a:pt x="4554878" y="4307481"/>
                  <a:pt x="4560959" y="4339067"/>
                  <a:pt x="4536066" y="4339067"/>
                </a:cubicBezTo>
                <a:lnTo>
                  <a:pt x="4513368" y="4339690"/>
                </a:lnTo>
                <a:lnTo>
                  <a:pt x="4501006" y="4339876"/>
                </a:lnTo>
                <a:lnTo>
                  <a:pt x="4472582" y="4336258"/>
                </a:lnTo>
                <a:lnTo>
                  <a:pt x="4468077" y="4326450"/>
                </a:lnTo>
                <a:lnTo>
                  <a:pt x="4468010" y="4326604"/>
                </a:lnTo>
                <a:cubicBezTo>
                  <a:pt x="4464964" y="4336018"/>
                  <a:pt x="4475763" y="4339204"/>
                  <a:pt x="4490439" y="4340036"/>
                </a:cubicBezTo>
                <a:lnTo>
                  <a:pt x="4501006" y="4339876"/>
                </a:lnTo>
                <a:lnTo>
                  <a:pt x="4501992" y="4340002"/>
                </a:lnTo>
                <a:lnTo>
                  <a:pt x="4513368" y="4339690"/>
                </a:lnTo>
                <a:lnTo>
                  <a:pt x="4536126" y="4339346"/>
                </a:lnTo>
                <a:cubicBezTo>
                  <a:pt x="4561034" y="4339346"/>
                  <a:pt x="4554942" y="4307775"/>
                  <a:pt x="4573771" y="4307775"/>
                </a:cubicBezTo>
                <a:cubicBezTo>
                  <a:pt x="4598138" y="4301677"/>
                  <a:pt x="4592046" y="4289492"/>
                  <a:pt x="4585955" y="4276750"/>
                </a:cubicBezTo>
                <a:cubicBezTo>
                  <a:pt x="4579863" y="4264565"/>
                  <a:pt x="4598138" y="4227454"/>
                  <a:pt x="4610875" y="4221368"/>
                </a:cubicBezTo>
                <a:cubicBezTo>
                  <a:pt x="4620012" y="4221368"/>
                  <a:pt x="4627765" y="4222890"/>
                  <a:pt x="4634757" y="4226696"/>
                </a:cubicBezTo>
                <a:lnTo>
                  <a:pt x="4654048" y="4245714"/>
                </a:lnTo>
                <a:lnTo>
                  <a:pt x="4653904" y="4245439"/>
                </a:lnTo>
                <a:cubicBezTo>
                  <a:pt x="4641731" y="4227157"/>
                  <a:pt x="4629010" y="4221063"/>
                  <a:pt x="4610757" y="4221063"/>
                </a:cubicBezTo>
                <a:close/>
                <a:moveTo>
                  <a:pt x="4945249" y="4213032"/>
                </a:moveTo>
                <a:cubicBezTo>
                  <a:pt x="4934391" y="4214556"/>
                  <a:pt x="4926645" y="4220788"/>
                  <a:pt x="4926645" y="4233251"/>
                </a:cubicBezTo>
                <a:cubicBezTo>
                  <a:pt x="4926645" y="4242599"/>
                  <a:pt x="4926645" y="4248441"/>
                  <a:pt x="4925362" y="4252414"/>
                </a:cubicBezTo>
                <a:lnTo>
                  <a:pt x="4919156" y="4257903"/>
                </a:lnTo>
                <a:lnTo>
                  <a:pt x="4904790" y="4263583"/>
                </a:lnTo>
                <a:lnTo>
                  <a:pt x="4903723" y="4263880"/>
                </a:lnTo>
                <a:lnTo>
                  <a:pt x="4904109" y="4263852"/>
                </a:lnTo>
                <a:lnTo>
                  <a:pt x="4904790" y="4263583"/>
                </a:lnTo>
                <a:lnTo>
                  <a:pt x="4916379" y="4260360"/>
                </a:lnTo>
                <a:lnTo>
                  <a:pt x="4919156" y="4257903"/>
                </a:lnTo>
                <a:lnTo>
                  <a:pt x="4925481" y="4255403"/>
                </a:lnTo>
                <a:cubicBezTo>
                  <a:pt x="4928534" y="4251524"/>
                  <a:pt x="4928534" y="4245290"/>
                  <a:pt x="4928534" y="4232822"/>
                </a:cubicBezTo>
                <a:cubicBezTo>
                  <a:pt x="4928534" y="4226588"/>
                  <a:pt x="4930477" y="4221912"/>
                  <a:pt x="4933781" y="4218604"/>
                </a:cubicBezTo>
                <a:lnTo>
                  <a:pt x="4945905" y="4213174"/>
                </a:lnTo>
                <a:close/>
                <a:moveTo>
                  <a:pt x="5333015" y="4194817"/>
                </a:moveTo>
                <a:lnTo>
                  <a:pt x="5329956" y="4208324"/>
                </a:lnTo>
                <a:cubicBezTo>
                  <a:pt x="5325186" y="4217672"/>
                  <a:pt x="5319636" y="4224371"/>
                  <a:pt x="5314883" y="4230408"/>
                </a:cubicBezTo>
                <a:lnTo>
                  <a:pt x="5314069" y="4231841"/>
                </a:lnTo>
                <a:lnTo>
                  <a:pt x="5310469" y="4236998"/>
                </a:lnTo>
                <a:lnTo>
                  <a:pt x="5306807" y="4244624"/>
                </a:lnTo>
                <a:lnTo>
                  <a:pt x="5304594" y="4248520"/>
                </a:lnTo>
                <a:lnTo>
                  <a:pt x="5304614" y="4249192"/>
                </a:lnTo>
                <a:lnTo>
                  <a:pt x="5306807" y="4244624"/>
                </a:lnTo>
                <a:lnTo>
                  <a:pt x="5314069" y="4231841"/>
                </a:lnTo>
                <a:lnTo>
                  <a:pt x="5329983" y="4209049"/>
                </a:lnTo>
                <a:cubicBezTo>
                  <a:pt x="5333027" y="4204484"/>
                  <a:pt x="5333754" y="4199883"/>
                  <a:pt x="5333131" y="4195161"/>
                </a:cubicBezTo>
                <a:close/>
                <a:moveTo>
                  <a:pt x="6078963" y="4192803"/>
                </a:moveTo>
                <a:lnTo>
                  <a:pt x="6078708" y="4194332"/>
                </a:lnTo>
                <a:lnTo>
                  <a:pt x="6077257" y="4198848"/>
                </a:lnTo>
                <a:lnTo>
                  <a:pt x="6076527" y="4201382"/>
                </a:lnTo>
                <a:lnTo>
                  <a:pt x="6073971" y="4209049"/>
                </a:lnTo>
                <a:cubicBezTo>
                  <a:pt x="6070653" y="4215414"/>
                  <a:pt x="6070653" y="4220118"/>
                  <a:pt x="6072244" y="4223231"/>
                </a:cubicBezTo>
                <a:lnTo>
                  <a:pt x="6072423" y="4223337"/>
                </a:lnTo>
                <a:lnTo>
                  <a:pt x="6074047" y="4209995"/>
                </a:lnTo>
                <a:lnTo>
                  <a:pt x="6076527" y="4201382"/>
                </a:lnTo>
                <a:lnTo>
                  <a:pt x="6078537" y="4195353"/>
                </a:lnTo>
                <a:lnTo>
                  <a:pt x="6078708" y="4194332"/>
                </a:lnTo>
                <a:lnTo>
                  <a:pt x="6079183" y="4192852"/>
                </a:lnTo>
                <a:close/>
                <a:moveTo>
                  <a:pt x="4386549" y="4181259"/>
                </a:moveTo>
                <a:lnTo>
                  <a:pt x="4386477" y="4181493"/>
                </a:lnTo>
                <a:cubicBezTo>
                  <a:pt x="4384124" y="4196308"/>
                  <a:pt x="4384124" y="4218046"/>
                  <a:pt x="4387169" y="4245737"/>
                </a:cubicBezTo>
                <a:lnTo>
                  <a:pt x="4389507" y="4253826"/>
                </a:lnTo>
                <a:lnTo>
                  <a:pt x="4393747" y="4269527"/>
                </a:lnTo>
                <a:lnTo>
                  <a:pt x="4394492" y="4271071"/>
                </a:lnTo>
                <a:lnTo>
                  <a:pt x="4395580" y="4274833"/>
                </a:lnTo>
                <a:lnTo>
                  <a:pt x="4397244" y="4276767"/>
                </a:lnTo>
                <a:lnTo>
                  <a:pt x="4399111" y="4280629"/>
                </a:lnTo>
                <a:lnTo>
                  <a:pt x="4400830" y="4280932"/>
                </a:lnTo>
                <a:lnTo>
                  <a:pt x="4402122" y="4282433"/>
                </a:lnTo>
                <a:lnTo>
                  <a:pt x="4402916" y="4281300"/>
                </a:lnTo>
                <a:lnTo>
                  <a:pt x="4403598" y="4281420"/>
                </a:lnTo>
                <a:lnTo>
                  <a:pt x="4406821" y="4275722"/>
                </a:lnTo>
                <a:lnTo>
                  <a:pt x="4407417" y="4274871"/>
                </a:lnTo>
                <a:cubicBezTo>
                  <a:pt x="4409044" y="4270527"/>
                  <a:pt x="4410567" y="4264711"/>
                  <a:pt x="4412090" y="4258479"/>
                </a:cubicBezTo>
                <a:lnTo>
                  <a:pt x="4412132" y="4258196"/>
                </a:lnTo>
                <a:lnTo>
                  <a:pt x="4407472" y="4274572"/>
                </a:lnTo>
                <a:lnTo>
                  <a:pt x="4406821" y="4275722"/>
                </a:lnTo>
                <a:lnTo>
                  <a:pt x="4402916" y="4281300"/>
                </a:lnTo>
                <a:lnTo>
                  <a:pt x="4400830" y="4280932"/>
                </a:lnTo>
                <a:lnTo>
                  <a:pt x="4397244" y="4276767"/>
                </a:lnTo>
                <a:lnTo>
                  <a:pt x="4394492" y="4271071"/>
                </a:lnTo>
                <a:lnTo>
                  <a:pt x="4389507" y="4253826"/>
                </a:lnTo>
                <a:lnTo>
                  <a:pt x="4387243" y="4245439"/>
                </a:lnTo>
                <a:cubicBezTo>
                  <a:pt x="4385723" y="4231590"/>
                  <a:pt x="4384963" y="4219230"/>
                  <a:pt x="4384876" y="4208480"/>
                </a:cubicBezTo>
                <a:close/>
                <a:moveTo>
                  <a:pt x="4288218" y="4171209"/>
                </a:moveTo>
                <a:cubicBezTo>
                  <a:pt x="4282131" y="4171209"/>
                  <a:pt x="4277428" y="4177441"/>
                  <a:pt x="4274247" y="4185196"/>
                </a:cubicBezTo>
                <a:lnTo>
                  <a:pt x="4274244" y="4185210"/>
                </a:lnTo>
                <a:lnTo>
                  <a:pt x="4279972" y="4175600"/>
                </a:lnTo>
                <a:cubicBezTo>
                  <a:pt x="4282308" y="4173072"/>
                  <a:pt x="4285008" y="4171514"/>
                  <a:pt x="4288054" y="4171514"/>
                </a:cubicBezTo>
                <a:cubicBezTo>
                  <a:pt x="4300791" y="4171514"/>
                  <a:pt x="4312961" y="4221368"/>
                  <a:pt x="4319053" y="4233553"/>
                </a:cubicBezTo>
                <a:cubicBezTo>
                  <a:pt x="4319053" y="4245737"/>
                  <a:pt x="4337882" y="4233553"/>
                  <a:pt x="4343974" y="4221368"/>
                </a:cubicBezTo>
                <a:cubicBezTo>
                  <a:pt x="4347020" y="4214997"/>
                  <a:pt x="4351588" y="4208765"/>
                  <a:pt x="4354634" y="4201773"/>
                </a:cubicBezTo>
                <a:lnTo>
                  <a:pt x="4354642" y="4201656"/>
                </a:lnTo>
                <a:lnTo>
                  <a:pt x="4344096" y="4221063"/>
                </a:lnTo>
                <a:cubicBezTo>
                  <a:pt x="4338004" y="4233251"/>
                  <a:pt x="4319203" y="4245439"/>
                  <a:pt x="4319203" y="4233251"/>
                </a:cubicBezTo>
                <a:cubicBezTo>
                  <a:pt x="4313111" y="4221063"/>
                  <a:pt x="4300938" y="4171209"/>
                  <a:pt x="4288218" y="4171209"/>
                </a:cubicBezTo>
                <a:close/>
                <a:moveTo>
                  <a:pt x="4459443" y="4164147"/>
                </a:moveTo>
                <a:cubicBezTo>
                  <a:pt x="4446305" y="4163316"/>
                  <a:pt x="4433995" y="4164839"/>
                  <a:pt x="4430949" y="4171209"/>
                </a:cubicBezTo>
                <a:cubicBezTo>
                  <a:pt x="4427908" y="4180626"/>
                  <a:pt x="4423205" y="4194613"/>
                  <a:pt x="4419263" y="4210123"/>
                </a:cubicBezTo>
                <a:lnTo>
                  <a:pt x="4419221" y="4210401"/>
                </a:lnTo>
                <a:lnTo>
                  <a:pt x="4430906" y="4171514"/>
                </a:lnTo>
                <a:cubicBezTo>
                  <a:pt x="4436998" y="4158785"/>
                  <a:pt x="4480193" y="4165428"/>
                  <a:pt x="4492931" y="4171514"/>
                </a:cubicBezTo>
                <a:cubicBezTo>
                  <a:pt x="4499022" y="4183699"/>
                  <a:pt x="4499022" y="4196441"/>
                  <a:pt x="4511206" y="4202540"/>
                </a:cubicBezTo>
                <a:lnTo>
                  <a:pt x="4517611" y="4214052"/>
                </a:lnTo>
                <a:lnTo>
                  <a:pt x="4517671" y="4213932"/>
                </a:lnTo>
                <a:cubicBezTo>
                  <a:pt x="4519193" y="4208462"/>
                  <a:pt x="4517533" y="4205277"/>
                  <a:pt x="4511173" y="4202230"/>
                </a:cubicBezTo>
                <a:cubicBezTo>
                  <a:pt x="4499000" y="4196136"/>
                  <a:pt x="4499000" y="4183397"/>
                  <a:pt x="4492908" y="4171209"/>
                </a:cubicBezTo>
                <a:cubicBezTo>
                  <a:pt x="4486548" y="4168162"/>
                  <a:pt x="4472581" y="4164977"/>
                  <a:pt x="4459443" y="4164147"/>
                </a:cubicBezTo>
                <a:close/>
                <a:moveTo>
                  <a:pt x="6061317" y="4160120"/>
                </a:moveTo>
                <a:lnTo>
                  <a:pt x="6062831" y="4177292"/>
                </a:lnTo>
                <a:lnTo>
                  <a:pt x="6061320" y="4160131"/>
                </a:lnTo>
                <a:close/>
                <a:moveTo>
                  <a:pt x="4064195" y="4131134"/>
                </a:moveTo>
                <a:lnTo>
                  <a:pt x="4061233" y="4133227"/>
                </a:lnTo>
                <a:lnTo>
                  <a:pt x="4059638" y="4132735"/>
                </a:lnTo>
                <a:lnTo>
                  <a:pt x="4055505" y="4137272"/>
                </a:lnTo>
                <a:lnTo>
                  <a:pt x="4051741" y="4139931"/>
                </a:lnTo>
                <a:cubicBezTo>
                  <a:pt x="4057829" y="4152108"/>
                  <a:pt x="4033479" y="4164837"/>
                  <a:pt x="4014658" y="4177029"/>
                </a:cubicBezTo>
                <a:cubicBezTo>
                  <a:pt x="4009953" y="4180211"/>
                  <a:pt x="4006424" y="4180245"/>
                  <a:pt x="4003881" y="4178315"/>
                </a:cubicBezTo>
                <a:lnTo>
                  <a:pt x="3999081" y="4167955"/>
                </a:lnTo>
                <a:lnTo>
                  <a:pt x="3999089" y="4169304"/>
                </a:lnTo>
                <a:cubicBezTo>
                  <a:pt x="4000610" y="4178658"/>
                  <a:pt x="4005311" y="4184893"/>
                  <a:pt x="4014712" y="4178515"/>
                </a:cubicBezTo>
                <a:cubicBezTo>
                  <a:pt x="4033514" y="4166325"/>
                  <a:pt x="4057846" y="4153576"/>
                  <a:pt x="4051765" y="4141378"/>
                </a:cubicBezTo>
                <a:lnTo>
                  <a:pt x="4055505" y="4137272"/>
                </a:lnTo>
                <a:lnTo>
                  <a:pt x="4061233" y="4133227"/>
                </a:lnTo>
                <a:lnTo>
                  <a:pt x="4067583" y="4135183"/>
                </a:lnTo>
                <a:lnTo>
                  <a:pt x="4075713" y="4144900"/>
                </a:lnTo>
                <a:lnTo>
                  <a:pt x="4076598" y="4147335"/>
                </a:lnTo>
                <a:lnTo>
                  <a:pt x="4076649" y="4146019"/>
                </a:lnTo>
                <a:lnTo>
                  <a:pt x="4075713" y="4144900"/>
                </a:lnTo>
                <a:lnTo>
                  <a:pt x="4072760" y="4136778"/>
                </a:lnTo>
                <a:lnTo>
                  <a:pt x="4067583" y="4135183"/>
                </a:lnTo>
                <a:close/>
                <a:moveTo>
                  <a:pt x="3964917" y="4121159"/>
                </a:moveTo>
                <a:lnTo>
                  <a:pt x="3964939" y="4122534"/>
                </a:lnTo>
                <a:lnTo>
                  <a:pt x="3971202" y="4125369"/>
                </a:lnTo>
                <a:lnTo>
                  <a:pt x="3973282" y="4126763"/>
                </a:lnTo>
                <a:lnTo>
                  <a:pt x="3974646" y="4126929"/>
                </a:lnTo>
                <a:lnTo>
                  <a:pt x="3979509" y="4129130"/>
                </a:lnTo>
                <a:lnTo>
                  <a:pt x="3994764" y="4131795"/>
                </a:lnTo>
                <a:lnTo>
                  <a:pt x="4000733" y="4138098"/>
                </a:lnTo>
                <a:lnTo>
                  <a:pt x="4002226" y="4140805"/>
                </a:lnTo>
                <a:lnTo>
                  <a:pt x="4002469" y="4139931"/>
                </a:lnTo>
                <a:lnTo>
                  <a:pt x="4000733" y="4138098"/>
                </a:lnTo>
                <a:lnTo>
                  <a:pt x="3997522" y="4132277"/>
                </a:lnTo>
                <a:lnTo>
                  <a:pt x="3994764" y="4131795"/>
                </a:lnTo>
                <a:lnTo>
                  <a:pt x="3992167" y="4129053"/>
                </a:lnTo>
                <a:lnTo>
                  <a:pt x="3974646" y="4126929"/>
                </a:lnTo>
                <a:lnTo>
                  <a:pt x="3971202" y="4125369"/>
                </a:lnTo>
                <a:close/>
                <a:moveTo>
                  <a:pt x="5973216" y="4097078"/>
                </a:moveTo>
                <a:lnTo>
                  <a:pt x="5974329" y="4104012"/>
                </a:lnTo>
                <a:lnTo>
                  <a:pt x="5974325" y="4103881"/>
                </a:lnTo>
                <a:lnTo>
                  <a:pt x="5973239" y="4097091"/>
                </a:lnTo>
                <a:close/>
                <a:moveTo>
                  <a:pt x="4405224" y="4094973"/>
                </a:moveTo>
                <a:cubicBezTo>
                  <a:pt x="4390426" y="4093380"/>
                  <a:pt x="4371756" y="4093380"/>
                  <a:pt x="4356269" y="4096427"/>
                </a:cubicBezTo>
                <a:cubicBezTo>
                  <a:pt x="4348523" y="4096427"/>
                  <a:pt x="4343889" y="4097985"/>
                  <a:pt x="4341390" y="4100616"/>
                </a:cubicBezTo>
                <a:lnTo>
                  <a:pt x="4341332" y="4100917"/>
                </a:lnTo>
                <a:lnTo>
                  <a:pt x="4356157" y="4096746"/>
                </a:lnTo>
                <a:cubicBezTo>
                  <a:pt x="4387169" y="4090660"/>
                  <a:pt x="4430906" y="4096746"/>
                  <a:pt x="4430906" y="4103390"/>
                </a:cubicBezTo>
                <a:lnTo>
                  <a:pt x="4431711" y="4104981"/>
                </a:lnTo>
                <a:lnTo>
                  <a:pt x="4435893" y="4115454"/>
                </a:lnTo>
                <a:lnTo>
                  <a:pt x="4436849" y="4120343"/>
                </a:lnTo>
                <a:lnTo>
                  <a:pt x="4436940" y="4137558"/>
                </a:lnTo>
                <a:lnTo>
                  <a:pt x="4436921" y="4137845"/>
                </a:lnTo>
                <a:lnTo>
                  <a:pt x="4436941" y="4137816"/>
                </a:lnTo>
                <a:lnTo>
                  <a:pt x="4436940" y="4137558"/>
                </a:lnTo>
                <a:lnTo>
                  <a:pt x="4437759" y="4124995"/>
                </a:lnTo>
                <a:lnTo>
                  <a:pt x="4436849" y="4120343"/>
                </a:lnTo>
                <a:lnTo>
                  <a:pt x="4436836" y="4117816"/>
                </a:lnTo>
                <a:lnTo>
                  <a:pt x="4435893" y="4115454"/>
                </a:lnTo>
                <a:lnTo>
                  <a:pt x="4435189" y="4111857"/>
                </a:lnTo>
                <a:lnTo>
                  <a:pt x="4431711" y="4104981"/>
                </a:lnTo>
                <a:lnTo>
                  <a:pt x="4430949" y="4103073"/>
                </a:lnTo>
                <a:cubicBezTo>
                  <a:pt x="4430949" y="4099750"/>
                  <a:pt x="4420022" y="4096565"/>
                  <a:pt x="4405224" y="4094973"/>
                </a:cubicBezTo>
                <a:close/>
                <a:moveTo>
                  <a:pt x="5849407" y="4094120"/>
                </a:moveTo>
                <a:lnTo>
                  <a:pt x="5844242" y="4116065"/>
                </a:lnTo>
                <a:lnTo>
                  <a:pt x="5844494" y="4116516"/>
                </a:lnTo>
                <a:lnTo>
                  <a:pt x="5849656" y="4094556"/>
                </a:lnTo>
                <a:close/>
                <a:moveTo>
                  <a:pt x="3989153" y="4031780"/>
                </a:moveTo>
                <a:lnTo>
                  <a:pt x="3989132" y="4032658"/>
                </a:lnTo>
                <a:lnTo>
                  <a:pt x="3989534" y="4033491"/>
                </a:lnTo>
                <a:lnTo>
                  <a:pt x="3992541" y="4046994"/>
                </a:lnTo>
                <a:lnTo>
                  <a:pt x="4001051" y="4057354"/>
                </a:lnTo>
                <a:lnTo>
                  <a:pt x="4002542" y="4060443"/>
                </a:lnTo>
                <a:lnTo>
                  <a:pt x="4018171" y="4083299"/>
                </a:lnTo>
                <a:lnTo>
                  <a:pt x="4018459" y="4082403"/>
                </a:lnTo>
                <a:cubicBezTo>
                  <a:pt x="4017698" y="4074720"/>
                  <a:pt x="4011607" y="4065445"/>
                  <a:pt x="4002469" y="4059080"/>
                </a:cubicBezTo>
                <a:lnTo>
                  <a:pt x="4001051" y="4057354"/>
                </a:lnTo>
                <a:lnTo>
                  <a:pt x="3989534" y="4033491"/>
                </a:lnTo>
                <a:close/>
                <a:moveTo>
                  <a:pt x="3846672" y="3969592"/>
                </a:moveTo>
                <a:lnTo>
                  <a:pt x="3836955" y="3972197"/>
                </a:lnTo>
                <a:lnTo>
                  <a:pt x="3835490" y="3973247"/>
                </a:lnTo>
                <a:lnTo>
                  <a:pt x="3846662" y="3969604"/>
                </a:lnTo>
                <a:close/>
                <a:moveTo>
                  <a:pt x="5782198" y="3967690"/>
                </a:moveTo>
                <a:lnTo>
                  <a:pt x="5782132" y="3968354"/>
                </a:lnTo>
                <a:lnTo>
                  <a:pt x="5775968" y="3977783"/>
                </a:lnTo>
                <a:lnTo>
                  <a:pt x="5768010" y="3984617"/>
                </a:lnTo>
                <a:cubicBezTo>
                  <a:pt x="5762168" y="3988959"/>
                  <a:pt x="5755811" y="3993602"/>
                  <a:pt x="5751245" y="3998167"/>
                </a:cubicBezTo>
                <a:cubicBezTo>
                  <a:pt x="5745156" y="4004254"/>
                  <a:pt x="5743633" y="4016709"/>
                  <a:pt x="5745154" y="4027642"/>
                </a:cubicBezTo>
                <a:lnTo>
                  <a:pt x="5745350" y="4028284"/>
                </a:lnTo>
                <a:lnTo>
                  <a:pt x="5745537" y="4011861"/>
                </a:lnTo>
                <a:cubicBezTo>
                  <a:pt x="5746488" y="4006615"/>
                  <a:pt x="5748390" y="4001976"/>
                  <a:pt x="5751433" y="3998930"/>
                </a:cubicBezTo>
                <a:cubicBezTo>
                  <a:pt x="5757520" y="3992838"/>
                  <a:pt x="5766789" y="3986607"/>
                  <a:pt x="5773775" y="3981137"/>
                </a:cubicBezTo>
                <a:lnTo>
                  <a:pt x="5775968" y="3977783"/>
                </a:lnTo>
                <a:lnTo>
                  <a:pt x="5781683" y="3972875"/>
                </a:lnTo>
                <a:lnTo>
                  <a:pt x="5782132" y="3968354"/>
                </a:lnTo>
                <a:lnTo>
                  <a:pt x="5782425" y="3967906"/>
                </a:lnTo>
                <a:close/>
                <a:moveTo>
                  <a:pt x="3856632" y="3963034"/>
                </a:moveTo>
                <a:lnTo>
                  <a:pt x="3856250" y="3963697"/>
                </a:lnTo>
                <a:lnTo>
                  <a:pt x="3859867" y="3967318"/>
                </a:lnTo>
                <a:cubicBezTo>
                  <a:pt x="3861388" y="3968842"/>
                  <a:pt x="3862909" y="3970366"/>
                  <a:pt x="3865950" y="3973413"/>
                </a:cubicBezTo>
                <a:cubicBezTo>
                  <a:pt x="3872031" y="3992265"/>
                  <a:pt x="3865950" y="4004455"/>
                  <a:pt x="3884751" y="3998360"/>
                </a:cubicBezTo>
                <a:cubicBezTo>
                  <a:pt x="3903001" y="3993788"/>
                  <a:pt x="3949558" y="3996074"/>
                  <a:pt x="3974261" y="4000074"/>
                </a:cubicBezTo>
                <a:lnTo>
                  <a:pt x="3989717" y="4004425"/>
                </a:lnTo>
                <a:lnTo>
                  <a:pt x="3989749" y="4003151"/>
                </a:lnTo>
                <a:cubicBezTo>
                  <a:pt x="3983648" y="3997062"/>
                  <a:pt x="3908922" y="3990974"/>
                  <a:pt x="3884573" y="3997062"/>
                </a:cubicBezTo>
                <a:cubicBezTo>
                  <a:pt x="3865752" y="4003151"/>
                  <a:pt x="3871839" y="3990974"/>
                  <a:pt x="3865752" y="3972141"/>
                </a:cubicBezTo>
                <a:cubicBezTo>
                  <a:pt x="3862701" y="3969097"/>
                  <a:pt x="3861175" y="3967575"/>
                  <a:pt x="3859652" y="3966053"/>
                </a:cubicBezTo>
                <a:close/>
                <a:moveTo>
                  <a:pt x="5753674" y="3938443"/>
                </a:moveTo>
                <a:lnTo>
                  <a:pt x="5757328" y="3954992"/>
                </a:lnTo>
                <a:lnTo>
                  <a:pt x="5757372" y="3955034"/>
                </a:lnTo>
                <a:lnTo>
                  <a:pt x="5753718" y="3938483"/>
                </a:lnTo>
                <a:close/>
                <a:moveTo>
                  <a:pt x="3832406" y="3928482"/>
                </a:moveTo>
                <a:cubicBezTo>
                  <a:pt x="3827614" y="3927428"/>
                  <a:pt x="3822148" y="3927429"/>
                  <a:pt x="3815921" y="3928955"/>
                </a:cubicBezTo>
                <a:cubicBezTo>
                  <a:pt x="3809694" y="3928955"/>
                  <a:pt x="3805023" y="3929336"/>
                  <a:pt x="3801330" y="3929716"/>
                </a:cubicBezTo>
                <a:lnTo>
                  <a:pt x="3794406" y="3930319"/>
                </a:lnTo>
                <a:lnTo>
                  <a:pt x="3794795" y="3930533"/>
                </a:lnTo>
                <a:cubicBezTo>
                  <a:pt x="3799434" y="3930535"/>
                  <a:pt x="3805667" y="3929014"/>
                  <a:pt x="3818133" y="3929014"/>
                </a:cubicBezTo>
                <a:lnTo>
                  <a:pt x="3832651" y="3928598"/>
                </a:lnTo>
                <a:close/>
                <a:moveTo>
                  <a:pt x="5700624" y="3885026"/>
                </a:moveTo>
                <a:cubicBezTo>
                  <a:pt x="5697714" y="3884714"/>
                  <a:pt x="5694978" y="3885683"/>
                  <a:pt x="5692623" y="3887620"/>
                </a:cubicBezTo>
                <a:lnTo>
                  <a:pt x="5691666" y="3890133"/>
                </a:lnTo>
                <a:lnTo>
                  <a:pt x="5698482" y="3887920"/>
                </a:lnTo>
                <a:cubicBezTo>
                  <a:pt x="5701388" y="3888232"/>
                  <a:pt x="5704467" y="3889824"/>
                  <a:pt x="5707511" y="3893010"/>
                </a:cubicBezTo>
                <a:cubicBezTo>
                  <a:pt x="5714160" y="3905184"/>
                  <a:pt x="5720242" y="3911271"/>
                  <a:pt x="5732420" y="3911271"/>
                </a:cubicBezTo>
                <a:cubicBezTo>
                  <a:pt x="5732420" y="3914592"/>
                  <a:pt x="5732420" y="3919296"/>
                  <a:pt x="5734011" y="3923170"/>
                </a:cubicBezTo>
                <a:lnTo>
                  <a:pt x="5734131" y="3923244"/>
                </a:lnTo>
                <a:lnTo>
                  <a:pt x="5732624" y="3911959"/>
                </a:lnTo>
                <a:lnTo>
                  <a:pt x="5739260" y="3905859"/>
                </a:lnTo>
                <a:lnTo>
                  <a:pt x="5740960" y="3902549"/>
                </a:lnTo>
                <a:lnTo>
                  <a:pt x="5734600" y="3908370"/>
                </a:lnTo>
                <a:cubicBezTo>
                  <a:pt x="5722412" y="3908370"/>
                  <a:pt x="5716318" y="3902279"/>
                  <a:pt x="5709662" y="3890112"/>
                </a:cubicBezTo>
                <a:cubicBezTo>
                  <a:pt x="5706615" y="3886929"/>
                  <a:pt x="5703533" y="3885337"/>
                  <a:pt x="5700624" y="3885026"/>
                </a:cubicBezTo>
                <a:close/>
                <a:moveTo>
                  <a:pt x="5094094" y="3837694"/>
                </a:moveTo>
                <a:lnTo>
                  <a:pt x="5092860" y="3839660"/>
                </a:lnTo>
                <a:lnTo>
                  <a:pt x="5078800" y="3852260"/>
                </a:lnTo>
                <a:lnTo>
                  <a:pt x="5075468" y="3854339"/>
                </a:lnTo>
                <a:cubicBezTo>
                  <a:pt x="5057214" y="3867078"/>
                  <a:pt x="5026229" y="3873172"/>
                  <a:pt x="5013509" y="3867078"/>
                </a:cubicBezTo>
                <a:cubicBezTo>
                  <a:pt x="5001336" y="3860433"/>
                  <a:pt x="4982524" y="3836057"/>
                  <a:pt x="4970351" y="3842151"/>
                </a:cubicBezTo>
                <a:cubicBezTo>
                  <a:pt x="4963991" y="3842151"/>
                  <a:pt x="4959290" y="3849906"/>
                  <a:pt x="4956940" y="3867771"/>
                </a:cubicBezTo>
                <a:lnTo>
                  <a:pt x="4956924" y="3868096"/>
                </a:lnTo>
                <a:lnTo>
                  <a:pt x="4961944" y="3849296"/>
                </a:lnTo>
                <a:cubicBezTo>
                  <a:pt x="4964210" y="3845128"/>
                  <a:pt x="4966977" y="3843191"/>
                  <a:pt x="4970160" y="3843191"/>
                </a:cubicBezTo>
                <a:cubicBezTo>
                  <a:pt x="4982337" y="3837104"/>
                  <a:pt x="5001163" y="3861452"/>
                  <a:pt x="5013340" y="3868095"/>
                </a:cubicBezTo>
                <a:cubicBezTo>
                  <a:pt x="5026071" y="3874182"/>
                  <a:pt x="5057074" y="3868095"/>
                  <a:pt x="5075334" y="3855365"/>
                </a:cubicBezTo>
                <a:lnTo>
                  <a:pt x="5078800" y="3852260"/>
                </a:lnTo>
                <a:lnTo>
                  <a:pt x="5088909" y="3845951"/>
                </a:lnTo>
                <a:lnTo>
                  <a:pt x="5092860" y="3839660"/>
                </a:lnTo>
                <a:lnTo>
                  <a:pt x="5094092" y="3838555"/>
                </a:lnTo>
                <a:close/>
                <a:moveTo>
                  <a:pt x="5781919" y="3823894"/>
                </a:moveTo>
                <a:cubicBezTo>
                  <a:pt x="5774922" y="3824656"/>
                  <a:pt x="5768687" y="3827839"/>
                  <a:pt x="5765640" y="3834206"/>
                </a:cubicBezTo>
                <a:lnTo>
                  <a:pt x="5763932" y="3837522"/>
                </a:lnTo>
                <a:lnTo>
                  <a:pt x="5779863" y="3827413"/>
                </a:lnTo>
                <a:cubicBezTo>
                  <a:pt x="5786848" y="3826653"/>
                  <a:pt x="5794594" y="3828317"/>
                  <a:pt x="5800680" y="3831645"/>
                </a:cubicBezTo>
                <a:cubicBezTo>
                  <a:pt x="5807048" y="3834687"/>
                  <a:pt x="5811753" y="3833022"/>
                  <a:pt x="5814105" y="3827552"/>
                </a:cubicBezTo>
                <a:lnTo>
                  <a:pt x="5814032" y="3824696"/>
                </a:lnTo>
                <a:lnTo>
                  <a:pt x="5802774" y="3828114"/>
                </a:lnTo>
                <a:cubicBezTo>
                  <a:pt x="5796676" y="3824793"/>
                  <a:pt x="5788916" y="3823133"/>
                  <a:pt x="5781919" y="3823894"/>
                </a:cubicBezTo>
                <a:close/>
                <a:moveTo>
                  <a:pt x="5609460" y="3757358"/>
                </a:moveTo>
                <a:lnTo>
                  <a:pt x="5607732" y="3758645"/>
                </a:lnTo>
                <a:cubicBezTo>
                  <a:pt x="5603858" y="3765564"/>
                  <a:pt x="5602337" y="3774834"/>
                  <a:pt x="5602337" y="3787286"/>
                </a:cubicBezTo>
                <a:cubicBezTo>
                  <a:pt x="5602337" y="3806103"/>
                  <a:pt x="5596242" y="3849278"/>
                  <a:pt x="5602337" y="3849278"/>
                </a:cubicBezTo>
                <a:cubicBezTo>
                  <a:pt x="5614514" y="3855365"/>
                  <a:pt x="5621151" y="3861452"/>
                  <a:pt x="5608420" y="3880269"/>
                </a:cubicBezTo>
                <a:cubicBezTo>
                  <a:pt x="5602337" y="3893010"/>
                  <a:pt x="5602337" y="3917914"/>
                  <a:pt x="5608420" y="3917914"/>
                </a:cubicBezTo>
                <a:cubicBezTo>
                  <a:pt x="5621151" y="3917914"/>
                  <a:pt x="5639423" y="3917914"/>
                  <a:pt x="5639423" y="3924001"/>
                </a:cubicBezTo>
                <a:cubicBezTo>
                  <a:pt x="5645517" y="3936175"/>
                  <a:pt x="5633328" y="3948905"/>
                  <a:pt x="5664331" y="3942261"/>
                </a:cubicBezTo>
                <a:lnTo>
                  <a:pt x="5675864" y="3938418"/>
                </a:lnTo>
                <a:lnTo>
                  <a:pt x="5679812" y="3938023"/>
                </a:lnTo>
                <a:lnTo>
                  <a:pt x="5681328" y="3936598"/>
                </a:lnTo>
                <a:lnTo>
                  <a:pt x="5682807" y="3936105"/>
                </a:lnTo>
                <a:lnTo>
                  <a:pt x="5682800" y="3935213"/>
                </a:lnTo>
                <a:lnTo>
                  <a:pt x="5681328" y="3936598"/>
                </a:lnTo>
                <a:lnTo>
                  <a:pt x="5675864" y="3938418"/>
                </a:lnTo>
                <a:lnTo>
                  <a:pt x="5666434" y="3939362"/>
                </a:lnTo>
                <a:cubicBezTo>
                  <a:pt x="5635402" y="3946004"/>
                  <a:pt x="5647590" y="3933286"/>
                  <a:pt x="5641496" y="3921104"/>
                </a:cubicBezTo>
                <a:cubicBezTo>
                  <a:pt x="5641496" y="3915013"/>
                  <a:pt x="5623205" y="3915013"/>
                  <a:pt x="5610456" y="3915013"/>
                </a:cubicBezTo>
                <a:cubicBezTo>
                  <a:pt x="5604362" y="3915013"/>
                  <a:pt x="5604362" y="3890112"/>
                  <a:pt x="5610456" y="3877379"/>
                </a:cubicBezTo>
                <a:cubicBezTo>
                  <a:pt x="5623205" y="3858555"/>
                  <a:pt x="5616558" y="3852464"/>
                  <a:pt x="5604362" y="3846372"/>
                </a:cubicBezTo>
                <a:cubicBezTo>
                  <a:pt x="5598267" y="3846372"/>
                  <a:pt x="5604362" y="3803199"/>
                  <a:pt x="5604362" y="3784390"/>
                </a:cubicBezTo>
                <a:close/>
                <a:moveTo>
                  <a:pt x="3695059" y="3746259"/>
                </a:moveTo>
                <a:cubicBezTo>
                  <a:pt x="3692100" y="3747132"/>
                  <a:pt x="3689227" y="3749294"/>
                  <a:pt x="3686528" y="3751266"/>
                </a:cubicBezTo>
                <a:lnTo>
                  <a:pt x="3680409" y="3754427"/>
                </a:lnTo>
                <a:lnTo>
                  <a:pt x="3681177" y="3755222"/>
                </a:lnTo>
                <a:cubicBezTo>
                  <a:pt x="3683444" y="3755109"/>
                  <a:pt x="3685972" y="3753326"/>
                  <a:pt x="3688672" y="3751353"/>
                </a:cubicBezTo>
                <a:lnTo>
                  <a:pt x="3696571" y="3746715"/>
                </a:lnTo>
                <a:close/>
                <a:moveTo>
                  <a:pt x="5985850" y="3651536"/>
                </a:moveTo>
                <a:lnTo>
                  <a:pt x="5984412" y="3653293"/>
                </a:lnTo>
                <a:lnTo>
                  <a:pt x="5975199" y="3661692"/>
                </a:lnTo>
                <a:lnTo>
                  <a:pt x="5959588" y="3669662"/>
                </a:lnTo>
                <a:cubicBezTo>
                  <a:pt x="5951751" y="3672887"/>
                  <a:pt x="5942848" y="3676035"/>
                  <a:pt x="5933565" y="3679218"/>
                </a:cubicBezTo>
                <a:cubicBezTo>
                  <a:pt x="5896431" y="3685309"/>
                  <a:pt x="5852650" y="3679218"/>
                  <a:pt x="5833806" y="3685309"/>
                </a:cubicBezTo>
                <a:lnTo>
                  <a:pt x="5832198" y="3688634"/>
                </a:lnTo>
                <a:lnTo>
                  <a:pt x="5849960" y="3686049"/>
                </a:lnTo>
                <a:cubicBezTo>
                  <a:pt x="5871933" y="3684908"/>
                  <a:pt x="5903476" y="3687190"/>
                  <a:pt x="5931281" y="3682627"/>
                </a:cubicBezTo>
                <a:cubicBezTo>
                  <a:pt x="5945184" y="3677850"/>
                  <a:pt x="5958231" y="3673150"/>
                  <a:pt x="5968117" y="3668149"/>
                </a:cubicBezTo>
                <a:lnTo>
                  <a:pt x="5975199" y="3661692"/>
                </a:lnTo>
                <a:lnTo>
                  <a:pt x="5979219" y="3659640"/>
                </a:lnTo>
                <a:lnTo>
                  <a:pt x="5984412" y="3653293"/>
                </a:lnTo>
                <a:lnTo>
                  <a:pt x="5985986" y="3651858"/>
                </a:lnTo>
                <a:close/>
                <a:moveTo>
                  <a:pt x="5365009" y="3598940"/>
                </a:moveTo>
                <a:lnTo>
                  <a:pt x="5360941" y="3618895"/>
                </a:lnTo>
                <a:cubicBezTo>
                  <a:pt x="5354849" y="3631083"/>
                  <a:pt x="5286250" y="3693126"/>
                  <a:pt x="5255265" y="3724147"/>
                </a:cubicBezTo>
                <a:cubicBezTo>
                  <a:pt x="5230372" y="3749074"/>
                  <a:pt x="5168412" y="3805036"/>
                  <a:pt x="5168412" y="3805036"/>
                </a:cubicBezTo>
                <a:cubicBezTo>
                  <a:pt x="5168412" y="3805036"/>
                  <a:pt x="5162331" y="3805036"/>
                  <a:pt x="5156240" y="3798942"/>
                </a:cubicBezTo>
                <a:cubicBezTo>
                  <a:pt x="5144067" y="3792283"/>
                  <a:pt x="5125255" y="3780109"/>
                  <a:pt x="5125255" y="3792283"/>
                </a:cubicBezTo>
                <a:lnTo>
                  <a:pt x="5121487" y="3795056"/>
                </a:lnTo>
                <a:lnTo>
                  <a:pt x="5117000" y="3797110"/>
                </a:lnTo>
                <a:lnTo>
                  <a:pt x="5109768" y="3797141"/>
                </a:lnTo>
                <a:cubicBezTo>
                  <a:pt x="5103544" y="3797142"/>
                  <a:pt x="5097321" y="3798666"/>
                  <a:pt x="5094280" y="3811130"/>
                </a:cubicBezTo>
                <a:lnTo>
                  <a:pt x="5094278" y="3811980"/>
                </a:lnTo>
                <a:lnTo>
                  <a:pt x="5100718" y="3800533"/>
                </a:lnTo>
                <a:cubicBezTo>
                  <a:pt x="5104792" y="3797628"/>
                  <a:pt x="5109761" y="3798225"/>
                  <a:pt x="5114282" y="3798354"/>
                </a:cubicBezTo>
                <a:lnTo>
                  <a:pt x="5117000" y="3797110"/>
                </a:lnTo>
                <a:lnTo>
                  <a:pt x="5118705" y="3797102"/>
                </a:lnTo>
                <a:lnTo>
                  <a:pt x="5121487" y="3795056"/>
                </a:lnTo>
                <a:lnTo>
                  <a:pt x="5125163" y="3793372"/>
                </a:lnTo>
                <a:cubicBezTo>
                  <a:pt x="5125163" y="3781199"/>
                  <a:pt x="5143977" y="3793372"/>
                  <a:pt x="5156154" y="3800016"/>
                </a:cubicBezTo>
                <a:cubicBezTo>
                  <a:pt x="5162248" y="3806103"/>
                  <a:pt x="5168343" y="3806103"/>
                  <a:pt x="5168343" y="3806103"/>
                </a:cubicBezTo>
                <a:cubicBezTo>
                  <a:pt x="5168343" y="3806103"/>
                  <a:pt x="5230337" y="3750208"/>
                  <a:pt x="5255245" y="3725293"/>
                </a:cubicBezTo>
                <a:cubicBezTo>
                  <a:pt x="5286248" y="3694302"/>
                  <a:pt x="5354891" y="3632310"/>
                  <a:pt x="5360974" y="3620136"/>
                </a:cubicBezTo>
                <a:cubicBezTo>
                  <a:pt x="5363744" y="3613771"/>
                  <a:pt x="5365129" y="3607542"/>
                  <a:pt x="5365129" y="3599791"/>
                </a:cubicBezTo>
                <a:close/>
                <a:moveTo>
                  <a:pt x="4471512" y="3557843"/>
                </a:moveTo>
                <a:lnTo>
                  <a:pt x="4470655" y="3558091"/>
                </a:lnTo>
                <a:lnTo>
                  <a:pt x="4456400" y="3560455"/>
                </a:lnTo>
                <a:lnTo>
                  <a:pt x="4455015" y="3562622"/>
                </a:lnTo>
                <a:lnTo>
                  <a:pt x="4450145" y="3564033"/>
                </a:lnTo>
                <a:cubicBezTo>
                  <a:pt x="4445202" y="3568277"/>
                  <a:pt x="4442555" y="3574350"/>
                  <a:pt x="4442555" y="3581199"/>
                </a:cubicBezTo>
                <a:cubicBezTo>
                  <a:pt x="4442555" y="3593943"/>
                  <a:pt x="4430380" y="3600031"/>
                  <a:pt x="4417647" y="3600031"/>
                </a:cubicBezTo>
                <a:cubicBezTo>
                  <a:pt x="4411559" y="3600031"/>
                  <a:pt x="4411559" y="3643770"/>
                  <a:pt x="4417647" y="3662050"/>
                </a:cubicBezTo>
                <a:cubicBezTo>
                  <a:pt x="4424293" y="3680882"/>
                  <a:pt x="4417647" y="3717980"/>
                  <a:pt x="4424293" y="3730157"/>
                </a:cubicBezTo>
                <a:cubicBezTo>
                  <a:pt x="4430380" y="3742900"/>
                  <a:pt x="4436468" y="3748989"/>
                  <a:pt x="4411559" y="3755077"/>
                </a:cubicBezTo>
                <a:cubicBezTo>
                  <a:pt x="4392739" y="3767806"/>
                  <a:pt x="4399385" y="3798816"/>
                  <a:pt x="4374462" y="3798816"/>
                </a:cubicBezTo>
                <a:cubicBezTo>
                  <a:pt x="4349553" y="3804919"/>
                  <a:pt x="4330733" y="3817096"/>
                  <a:pt x="4324645" y="3848105"/>
                </a:cubicBezTo>
                <a:cubicBezTo>
                  <a:pt x="4318557" y="3885202"/>
                  <a:pt x="4324645" y="3891843"/>
                  <a:pt x="4312470" y="3897946"/>
                </a:cubicBezTo>
                <a:cubicBezTo>
                  <a:pt x="4306383" y="3904035"/>
                  <a:pt x="4324645" y="3928955"/>
                  <a:pt x="4306383" y="3928955"/>
                </a:cubicBezTo>
                <a:cubicBezTo>
                  <a:pt x="4287562" y="3922852"/>
                  <a:pt x="4275387" y="3941132"/>
                  <a:pt x="4281474" y="3966053"/>
                </a:cubicBezTo>
                <a:cubicBezTo>
                  <a:pt x="4293649" y="3990974"/>
                  <a:pt x="4287562" y="4015880"/>
                  <a:pt x="4293649" y="4021983"/>
                </a:cubicBezTo>
                <a:cubicBezTo>
                  <a:pt x="4306383" y="4028071"/>
                  <a:pt x="4312470" y="4040800"/>
                  <a:pt x="4312470" y="4059080"/>
                </a:cubicBezTo>
                <a:cubicBezTo>
                  <a:pt x="4312470" y="4071810"/>
                  <a:pt x="4300295" y="4077913"/>
                  <a:pt x="4281474" y="4077913"/>
                </a:cubicBezTo>
                <a:cubicBezTo>
                  <a:pt x="4256566" y="4084001"/>
                  <a:pt x="4250464" y="4090090"/>
                  <a:pt x="4256566" y="4108922"/>
                </a:cubicBezTo>
                <a:cubicBezTo>
                  <a:pt x="4256566" y="4133828"/>
                  <a:pt x="4256566" y="4146019"/>
                  <a:pt x="4243832" y="4146019"/>
                </a:cubicBezTo>
                <a:cubicBezTo>
                  <a:pt x="4237745" y="4152108"/>
                  <a:pt x="4237745" y="4201949"/>
                  <a:pt x="4237745" y="4220767"/>
                </a:cubicBezTo>
                <a:cubicBezTo>
                  <a:pt x="4225556" y="4220767"/>
                  <a:pt x="4194560" y="4220767"/>
                  <a:pt x="4169651" y="4220767"/>
                </a:cubicBezTo>
                <a:cubicBezTo>
                  <a:pt x="4132568" y="4226855"/>
                  <a:pt x="4119835" y="4226855"/>
                  <a:pt x="4113747" y="4208038"/>
                </a:cubicBezTo>
                <a:cubicBezTo>
                  <a:pt x="4113747" y="4195846"/>
                  <a:pt x="4107645" y="4170940"/>
                  <a:pt x="4088824" y="4170940"/>
                </a:cubicBezTo>
                <a:lnTo>
                  <a:pt x="4083675" y="4170272"/>
                </a:lnTo>
                <a:lnTo>
                  <a:pt x="4077670" y="4167761"/>
                </a:lnTo>
                <a:lnTo>
                  <a:pt x="4075943" y="4165604"/>
                </a:lnTo>
                <a:lnTo>
                  <a:pt x="4075888" y="4167016"/>
                </a:lnTo>
                <a:lnTo>
                  <a:pt x="4077670" y="4167761"/>
                </a:lnTo>
                <a:lnTo>
                  <a:pt x="4079217" y="4169693"/>
                </a:lnTo>
                <a:lnTo>
                  <a:pt x="4083675" y="4170272"/>
                </a:lnTo>
                <a:lnTo>
                  <a:pt x="4088812" y="4172420"/>
                </a:lnTo>
                <a:cubicBezTo>
                  <a:pt x="4107613" y="4172420"/>
                  <a:pt x="4113701" y="4197366"/>
                  <a:pt x="4113701" y="4209564"/>
                </a:cubicBezTo>
                <a:cubicBezTo>
                  <a:pt x="4119783" y="4228408"/>
                  <a:pt x="4132503" y="4228408"/>
                  <a:pt x="4169556" y="4222313"/>
                </a:cubicBezTo>
                <a:cubicBezTo>
                  <a:pt x="4194439" y="4222313"/>
                  <a:pt x="4225410" y="4222313"/>
                  <a:pt x="4237574" y="4222313"/>
                </a:cubicBezTo>
                <a:cubicBezTo>
                  <a:pt x="4237574" y="4228408"/>
                  <a:pt x="4237574" y="4234503"/>
                  <a:pt x="4237574" y="4234503"/>
                </a:cubicBezTo>
                <a:cubicBezTo>
                  <a:pt x="4237574" y="4234503"/>
                  <a:pt x="4225410" y="4277742"/>
                  <a:pt x="4219323" y="4296594"/>
                </a:cubicBezTo>
                <a:cubicBezTo>
                  <a:pt x="4212690" y="4321541"/>
                  <a:pt x="4200521" y="4333731"/>
                  <a:pt x="4200521" y="4358677"/>
                </a:cubicBezTo>
                <a:cubicBezTo>
                  <a:pt x="4200521" y="4389719"/>
                  <a:pt x="4212690" y="4383624"/>
                  <a:pt x="4243656" y="4377521"/>
                </a:cubicBezTo>
                <a:cubicBezTo>
                  <a:pt x="4275177" y="4377521"/>
                  <a:pt x="4293428" y="4389719"/>
                  <a:pt x="4287347" y="4402467"/>
                </a:cubicBezTo>
                <a:cubicBezTo>
                  <a:pt x="4275177" y="4420760"/>
                  <a:pt x="4268545" y="4451802"/>
                  <a:pt x="4281265" y="4457905"/>
                </a:cubicBezTo>
                <a:cubicBezTo>
                  <a:pt x="4300067" y="4464559"/>
                  <a:pt x="4312230" y="4451802"/>
                  <a:pt x="4330481" y="4464559"/>
                </a:cubicBezTo>
                <a:cubicBezTo>
                  <a:pt x="4349283" y="4482852"/>
                  <a:pt x="4368085" y="4495600"/>
                  <a:pt x="4368085" y="4520547"/>
                </a:cubicBezTo>
                <a:cubicBezTo>
                  <a:pt x="4361447" y="4544935"/>
                  <a:pt x="4361447" y="4569881"/>
                  <a:pt x="4368085" y="4575977"/>
                </a:cubicBezTo>
                <a:cubicBezTo>
                  <a:pt x="4380254" y="4575977"/>
                  <a:pt x="4411219" y="4582072"/>
                  <a:pt x="4411219" y="4594820"/>
                </a:cubicBezTo>
                <a:cubicBezTo>
                  <a:pt x="4411219" y="4600923"/>
                  <a:pt x="4399056" y="4619767"/>
                  <a:pt x="4399056" y="4644713"/>
                </a:cubicBezTo>
                <a:lnTo>
                  <a:pt x="4395205" y="4675920"/>
                </a:lnTo>
                <a:lnTo>
                  <a:pt x="4392824" y="4682734"/>
                </a:lnTo>
                <a:lnTo>
                  <a:pt x="4391446" y="4685914"/>
                </a:lnTo>
                <a:lnTo>
                  <a:pt x="4391729" y="4685867"/>
                </a:lnTo>
                <a:lnTo>
                  <a:pt x="4392824" y="4682734"/>
                </a:lnTo>
                <a:lnTo>
                  <a:pt x="4394977" y="4677764"/>
                </a:lnTo>
                <a:lnTo>
                  <a:pt x="4395205" y="4675920"/>
                </a:lnTo>
                <a:lnTo>
                  <a:pt x="4397483" y="4669400"/>
                </a:lnTo>
                <a:cubicBezTo>
                  <a:pt x="4398973" y="4661769"/>
                  <a:pt x="4399907" y="4652552"/>
                  <a:pt x="4399907" y="4643414"/>
                </a:cubicBezTo>
                <a:cubicBezTo>
                  <a:pt x="4399907" y="4618487"/>
                  <a:pt x="4412090" y="4599659"/>
                  <a:pt x="4412090" y="4593573"/>
                </a:cubicBezTo>
                <a:cubicBezTo>
                  <a:pt x="4412090" y="4580830"/>
                  <a:pt x="4381078" y="4574732"/>
                  <a:pt x="4368894" y="4574732"/>
                </a:cubicBezTo>
                <a:cubicBezTo>
                  <a:pt x="4362249" y="4568646"/>
                  <a:pt x="4362249" y="4543719"/>
                  <a:pt x="4368894" y="4519350"/>
                </a:cubicBezTo>
                <a:cubicBezTo>
                  <a:pt x="4368894" y="4494423"/>
                  <a:pt x="4350065" y="4481681"/>
                  <a:pt x="4331237" y="4463410"/>
                </a:cubicBezTo>
                <a:cubicBezTo>
                  <a:pt x="4312961" y="4450668"/>
                  <a:pt x="4300791" y="4463410"/>
                  <a:pt x="4281962" y="4456766"/>
                </a:cubicBezTo>
                <a:cubicBezTo>
                  <a:pt x="4269225" y="4450668"/>
                  <a:pt x="4275870" y="4419655"/>
                  <a:pt x="4288054" y="4401372"/>
                </a:cubicBezTo>
                <a:cubicBezTo>
                  <a:pt x="4294145" y="4388642"/>
                  <a:pt x="4275870" y="4376445"/>
                  <a:pt x="4244304" y="4376445"/>
                </a:cubicBezTo>
                <a:cubicBezTo>
                  <a:pt x="4213292" y="4382543"/>
                  <a:pt x="4201109" y="4388642"/>
                  <a:pt x="4201109" y="4357617"/>
                </a:cubicBezTo>
                <a:cubicBezTo>
                  <a:pt x="4201109" y="4332690"/>
                  <a:pt x="4213292" y="4320505"/>
                  <a:pt x="4219937" y="4295591"/>
                </a:cubicBezTo>
                <a:cubicBezTo>
                  <a:pt x="4226029" y="4276750"/>
                  <a:pt x="4238213" y="4233553"/>
                  <a:pt x="4238213" y="4233553"/>
                </a:cubicBezTo>
                <a:cubicBezTo>
                  <a:pt x="4238213" y="4233553"/>
                  <a:pt x="4238213" y="4227454"/>
                  <a:pt x="4238213" y="4221368"/>
                </a:cubicBezTo>
                <a:cubicBezTo>
                  <a:pt x="4250950" y="4221368"/>
                  <a:pt x="4263133" y="4221368"/>
                  <a:pt x="4269225" y="4208626"/>
                </a:cubicBezTo>
                <a:lnTo>
                  <a:pt x="4269263" y="4208446"/>
                </a:lnTo>
                <a:lnTo>
                  <a:pt x="4256408" y="4219471"/>
                </a:lnTo>
                <a:cubicBezTo>
                  <a:pt x="4251015" y="4221063"/>
                  <a:pt x="4244792" y="4221063"/>
                  <a:pt x="4238431" y="4221063"/>
                </a:cubicBezTo>
                <a:cubicBezTo>
                  <a:pt x="4238431" y="4202230"/>
                  <a:pt x="4238431" y="4152376"/>
                  <a:pt x="4244512" y="4146282"/>
                </a:cubicBezTo>
                <a:cubicBezTo>
                  <a:pt x="4257233" y="4146282"/>
                  <a:pt x="4257233" y="4134094"/>
                  <a:pt x="4257233" y="4109167"/>
                </a:cubicBezTo>
                <a:cubicBezTo>
                  <a:pt x="4251152" y="4090333"/>
                  <a:pt x="4257233" y="4084239"/>
                  <a:pt x="4282126" y="4078146"/>
                </a:cubicBezTo>
                <a:cubicBezTo>
                  <a:pt x="4300938" y="4078146"/>
                  <a:pt x="4313111" y="4072052"/>
                  <a:pt x="4313111" y="4059299"/>
                </a:cubicBezTo>
                <a:cubicBezTo>
                  <a:pt x="4313111" y="4041030"/>
                  <a:pt x="4307030" y="4028278"/>
                  <a:pt x="4294299" y="4022184"/>
                </a:cubicBezTo>
                <a:cubicBezTo>
                  <a:pt x="4288218" y="4016090"/>
                  <a:pt x="4294299" y="3991163"/>
                  <a:pt x="4282126" y="3966235"/>
                </a:cubicBezTo>
                <a:cubicBezTo>
                  <a:pt x="4276045" y="3941308"/>
                  <a:pt x="4288218" y="3923026"/>
                  <a:pt x="4307030" y="3929120"/>
                </a:cubicBezTo>
                <a:cubicBezTo>
                  <a:pt x="4325284" y="3929120"/>
                  <a:pt x="4307030" y="3904193"/>
                  <a:pt x="4313111" y="3898099"/>
                </a:cubicBezTo>
                <a:cubicBezTo>
                  <a:pt x="4325284" y="3892005"/>
                  <a:pt x="4319203" y="3885360"/>
                  <a:pt x="4325284" y="3848245"/>
                </a:cubicBezTo>
                <a:cubicBezTo>
                  <a:pt x="4331365" y="3817224"/>
                  <a:pt x="4350177" y="3805036"/>
                  <a:pt x="4375071" y="3798942"/>
                </a:cubicBezTo>
                <a:cubicBezTo>
                  <a:pt x="4399974" y="3798942"/>
                  <a:pt x="4393335" y="3767921"/>
                  <a:pt x="4412137" y="3755168"/>
                </a:cubicBezTo>
                <a:cubicBezTo>
                  <a:pt x="4437041" y="3749074"/>
                  <a:pt x="4430949" y="3742980"/>
                  <a:pt x="4424868" y="3730241"/>
                </a:cubicBezTo>
                <a:cubicBezTo>
                  <a:pt x="4418228" y="3718053"/>
                  <a:pt x="4424868" y="3680938"/>
                  <a:pt x="4418228" y="3662104"/>
                </a:cubicBezTo>
                <a:cubicBezTo>
                  <a:pt x="4412137" y="3643823"/>
                  <a:pt x="4412137" y="3600062"/>
                  <a:pt x="4418228" y="3600062"/>
                </a:cubicBezTo>
                <a:cubicBezTo>
                  <a:pt x="4430949" y="3600062"/>
                  <a:pt x="4443122" y="3593968"/>
                  <a:pt x="4443122" y="3581229"/>
                </a:cubicBezTo>
                <a:lnTo>
                  <a:pt x="4455015" y="3562622"/>
                </a:lnTo>
                <a:lnTo>
                  <a:pt x="4470655" y="3558091"/>
                </a:lnTo>
                <a:lnTo>
                  <a:pt x="4471772" y="3557906"/>
                </a:lnTo>
                <a:close/>
                <a:moveTo>
                  <a:pt x="4865612" y="3446890"/>
                </a:moveTo>
                <a:lnTo>
                  <a:pt x="4865301" y="3446907"/>
                </a:lnTo>
                <a:cubicBezTo>
                  <a:pt x="4861011" y="3448370"/>
                  <a:pt x="4858278" y="3451485"/>
                  <a:pt x="4858278" y="3457715"/>
                </a:cubicBezTo>
                <a:cubicBezTo>
                  <a:pt x="4856756" y="3463945"/>
                  <a:pt x="4854819" y="3468617"/>
                  <a:pt x="4852579" y="3471932"/>
                </a:cubicBezTo>
                <a:lnTo>
                  <a:pt x="4845190" y="3477896"/>
                </a:lnTo>
                <a:lnTo>
                  <a:pt x="4845393" y="3477982"/>
                </a:lnTo>
                <a:cubicBezTo>
                  <a:pt x="4850856" y="3476388"/>
                  <a:pt x="4855559" y="3470153"/>
                  <a:pt x="4858605" y="3457682"/>
                </a:cubicBezTo>
                <a:close/>
                <a:moveTo>
                  <a:pt x="3561838" y="3438897"/>
                </a:moveTo>
                <a:cubicBezTo>
                  <a:pt x="3549104" y="3438897"/>
                  <a:pt x="3549104" y="3445538"/>
                  <a:pt x="3536929" y="3457715"/>
                </a:cubicBezTo>
                <a:cubicBezTo>
                  <a:pt x="3518108" y="3463803"/>
                  <a:pt x="3524196" y="3470458"/>
                  <a:pt x="3505933" y="3476547"/>
                </a:cubicBezTo>
                <a:lnTo>
                  <a:pt x="3489010" y="3482990"/>
                </a:lnTo>
                <a:lnTo>
                  <a:pt x="3489989" y="3483506"/>
                </a:lnTo>
                <a:cubicBezTo>
                  <a:pt x="3495388" y="3484266"/>
                  <a:pt x="3501618" y="3482745"/>
                  <a:pt x="3507986" y="3476660"/>
                </a:cubicBezTo>
                <a:cubicBezTo>
                  <a:pt x="3526268" y="3470559"/>
                  <a:pt x="3520170" y="3463919"/>
                  <a:pt x="3539005" y="3457833"/>
                </a:cubicBezTo>
                <a:cubicBezTo>
                  <a:pt x="3545097" y="3451740"/>
                  <a:pt x="3548143" y="3447034"/>
                  <a:pt x="3551258" y="3443851"/>
                </a:cubicBezTo>
                <a:lnTo>
                  <a:pt x="3562765" y="3439451"/>
                </a:lnTo>
                <a:close/>
                <a:moveTo>
                  <a:pt x="3091177" y="3438596"/>
                </a:moveTo>
                <a:cubicBezTo>
                  <a:pt x="3103234" y="3438596"/>
                  <a:pt x="3109811" y="3445161"/>
                  <a:pt x="3115840" y="3451178"/>
                </a:cubicBezTo>
                <a:cubicBezTo>
                  <a:pt x="3121869" y="3457196"/>
                  <a:pt x="3121869" y="3457196"/>
                  <a:pt x="3121869" y="3463213"/>
                </a:cubicBezTo>
                <a:cubicBezTo>
                  <a:pt x="3134475" y="3469778"/>
                  <a:pt x="3146532" y="3481813"/>
                  <a:pt x="3140504" y="3494395"/>
                </a:cubicBezTo>
                <a:cubicBezTo>
                  <a:pt x="3140504" y="3506430"/>
                  <a:pt x="3127898" y="3506430"/>
                  <a:pt x="3127898" y="3506430"/>
                </a:cubicBezTo>
                <a:cubicBezTo>
                  <a:pt x="3115840" y="3506430"/>
                  <a:pt x="3109811" y="3506430"/>
                  <a:pt x="3103234" y="3500413"/>
                </a:cubicBezTo>
                <a:cubicBezTo>
                  <a:pt x="3103234" y="3494395"/>
                  <a:pt x="3097206" y="3487831"/>
                  <a:pt x="3091177" y="3487831"/>
                </a:cubicBezTo>
                <a:cubicBezTo>
                  <a:pt x="3079119" y="3487831"/>
                  <a:pt x="3072542" y="3475796"/>
                  <a:pt x="3066514" y="3469778"/>
                </a:cubicBezTo>
                <a:cubicBezTo>
                  <a:pt x="3066514" y="3469778"/>
                  <a:pt x="3066514" y="3457196"/>
                  <a:pt x="3079119" y="3445161"/>
                </a:cubicBezTo>
                <a:cubicBezTo>
                  <a:pt x="3085148" y="3438596"/>
                  <a:pt x="3091177" y="3438596"/>
                  <a:pt x="3091177" y="3438596"/>
                </a:cubicBezTo>
                <a:close/>
                <a:moveTo>
                  <a:pt x="4699672" y="3429027"/>
                </a:moveTo>
                <a:lnTo>
                  <a:pt x="4699270" y="3429060"/>
                </a:lnTo>
                <a:cubicBezTo>
                  <a:pt x="4692212" y="3432936"/>
                  <a:pt x="4687507" y="3439166"/>
                  <a:pt x="4684463" y="3445538"/>
                </a:cubicBezTo>
                <a:lnTo>
                  <a:pt x="4684243" y="3446066"/>
                </a:lnTo>
                <a:lnTo>
                  <a:pt x="4669574" y="3459051"/>
                </a:lnTo>
                <a:lnTo>
                  <a:pt x="4669256" y="3459148"/>
                </a:lnTo>
                <a:lnTo>
                  <a:pt x="4669399" y="3459206"/>
                </a:lnTo>
                <a:lnTo>
                  <a:pt x="4669574" y="3459051"/>
                </a:lnTo>
                <a:lnTo>
                  <a:pt x="4680190" y="3455812"/>
                </a:lnTo>
                <a:lnTo>
                  <a:pt x="4684243" y="3446066"/>
                </a:lnTo>
                <a:lnTo>
                  <a:pt x="4684889" y="3445495"/>
                </a:lnTo>
                <a:close/>
                <a:moveTo>
                  <a:pt x="4583663" y="3427862"/>
                </a:moveTo>
                <a:cubicBezTo>
                  <a:pt x="4580844" y="3429378"/>
                  <a:pt x="4579287" y="3432805"/>
                  <a:pt x="4579287" y="3438897"/>
                </a:cubicBezTo>
                <a:cubicBezTo>
                  <a:pt x="4579287" y="3463803"/>
                  <a:pt x="4560466" y="3488724"/>
                  <a:pt x="4548291" y="3488724"/>
                </a:cubicBezTo>
                <a:cubicBezTo>
                  <a:pt x="4535557" y="3488724"/>
                  <a:pt x="4523382" y="3495379"/>
                  <a:pt x="4517281" y="3519733"/>
                </a:cubicBezTo>
                <a:cubicBezTo>
                  <a:pt x="4512307" y="3538010"/>
                  <a:pt x="4514794" y="3556597"/>
                  <a:pt x="4505840" y="3562179"/>
                </a:cubicBezTo>
                <a:lnTo>
                  <a:pt x="4492763" y="3562912"/>
                </a:lnTo>
                <a:lnTo>
                  <a:pt x="4492908" y="3562947"/>
                </a:lnTo>
                <a:cubicBezTo>
                  <a:pt x="4517812" y="3569041"/>
                  <a:pt x="4511173" y="3544114"/>
                  <a:pt x="4517812" y="3519738"/>
                </a:cubicBezTo>
                <a:cubicBezTo>
                  <a:pt x="4523893" y="3495362"/>
                  <a:pt x="4536066" y="3488717"/>
                  <a:pt x="4548787" y="3488717"/>
                </a:cubicBezTo>
                <a:cubicBezTo>
                  <a:pt x="4560959" y="3488717"/>
                  <a:pt x="4579772" y="3463776"/>
                  <a:pt x="4579772" y="3438849"/>
                </a:cubicBezTo>
                <a:lnTo>
                  <a:pt x="4584119" y="3427879"/>
                </a:lnTo>
                <a:close/>
                <a:moveTo>
                  <a:pt x="5504930" y="3394380"/>
                </a:moveTo>
                <a:lnTo>
                  <a:pt x="5504835" y="3396508"/>
                </a:lnTo>
                <a:lnTo>
                  <a:pt x="5502335" y="3396197"/>
                </a:lnTo>
                <a:lnTo>
                  <a:pt x="5492677" y="3419599"/>
                </a:lnTo>
                <a:cubicBezTo>
                  <a:pt x="5488872" y="3429708"/>
                  <a:pt x="5484306" y="3442172"/>
                  <a:pt x="5478220" y="3457682"/>
                </a:cubicBezTo>
                <a:cubicBezTo>
                  <a:pt x="5441154" y="3513644"/>
                  <a:pt x="5422342" y="3556302"/>
                  <a:pt x="5409621" y="3562947"/>
                </a:cubicBezTo>
                <a:cubicBezTo>
                  <a:pt x="5391367" y="3562947"/>
                  <a:pt x="5360941" y="3544114"/>
                  <a:pt x="5360941" y="3569041"/>
                </a:cubicBezTo>
                <a:lnTo>
                  <a:pt x="5361085" y="3570065"/>
                </a:lnTo>
                <a:lnTo>
                  <a:pt x="5366017" y="3558860"/>
                </a:lnTo>
                <a:cubicBezTo>
                  <a:pt x="5375437" y="3553646"/>
                  <a:pt x="5395991" y="3564230"/>
                  <a:pt x="5409694" y="3564230"/>
                </a:cubicBezTo>
                <a:cubicBezTo>
                  <a:pt x="5422426" y="3557587"/>
                  <a:pt x="5441251" y="3514968"/>
                  <a:pt x="5478337" y="3459062"/>
                </a:cubicBezTo>
                <a:cubicBezTo>
                  <a:pt x="5490514" y="3428071"/>
                  <a:pt x="5496609" y="3409254"/>
                  <a:pt x="5502691" y="3397080"/>
                </a:cubicBezTo>
                <a:cubicBezTo>
                  <a:pt x="5502691" y="3397080"/>
                  <a:pt x="5521517" y="3409254"/>
                  <a:pt x="5546426" y="3428071"/>
                </a:cubicBezTo>
                <a:cubicBezTo>
                  <a:pt x="5571334" y="3452975"/>
                  <a:pt x="5583511" y="3465160"/>
                  <a:pt x="5577429" y="3477890"/>
                </a:cubicBezTo>
                <a:cubicBezTo>
                  <a:pt x="5571334" y="3490064"/>
                  <a:pt x="5565239" y="3508881"/>
                  <a:pt x="5577429" y="3521054"/>
                </a:cubicBezTo>
                <a:cubicBezTo>
                  <a:pt x="5596242" y="3533239"/>
                  <a:pt x="5602337" y="3545413"/>
                  <a:pt x="5596242" y="3557587"/>
                </a:cubicBezTo>
                <a:cubicBezTo>
                  <a:pt x="5590160" y="3576404"/>
                  <a:pt x="5583511" y="3645040"/>
                  <a:pt x="5602337" y="3663300"/>
                </a:cubicBezTo>
                <a:cubicBezTo>
                  <a:pt x="5621151" y="3688215"/>
                  <a:pt x="5621151" y="3675485"/>
                  <a:pt x="5621151" y="3700389"/>
                </a:cubicBezTo>
                <a:cubicBezTo>
                  <a:pt x="5621151" y="3719206"/>
                  <a:pt x="5627245" y="3719206"/>
                  <a:pt x="5645517" y="3725293"/>
                </a:cubicBezTo>
                <a:lnTo>
                  <a:pt x="5649472" y="3734984"/>
                </a:lnTo>
                <a:lnTo>
                  <a:pt x="5652373" y="3734088"/>
                </a:lnTo>
                <a:cubicBezTo>
                  <a:pt x="5655490" y="3730144"/>
                  <a:pt x="5653965" y="3725437"/>
                  <a:pt x="5647590" y="3722392"/>
                </a:cubicBezTo>
                <a:cubicBezTo>
                  <a:pt x="5629299" y="3716301"/>
                  <a:pt x="5623205" y="3716301"/>
                  <a:pt x="5623205" y="3697492"/>
                </a:cubicBezTo>
                <a:cubicBezTo>
                  <a:pt x="5623205" y="3672576"/>
                  <a:pt x="5623205" y="3685309"/>
                  <a:pt x="5604362" y="3660394"/>
                </a:cubicBezTo>
                <a:cubicBezTo>
                  <a:pt x="5585518" y="3642136"/>
                  <a:pt x="5592173" y="3573496"/>
                  <a:pt x="5598267" y="3554687"/>
                </a:cubicBezTo>
                <a:cubicBezTo>
                  <a:pt x="5604362" y="3542504"/>
                  <a:pt x="5598267" y="3530322"/>
                  <a:pt x="5579424" y="3518155"/>
                </a:cubicBezTo>
                <a:cubicBezTo>
                  <a:pt x="5567227" y="3505973"/>
                  <a:pt x="5573330" y="3487148"/>
                  <a:pt x="5579424" y="3474981"/>
                </a:cubicBezTo>
                <a:cubicBezTo>
                  <a:pt x="5585518" y="3462248"/>
                  <a:pt x="5573330" y="3450066"/>
                  <a:pt x="5548392" y="3425166"/>
                </a:cubicBezTo>
                <a:cubicBezTo>
                  <a:pt x="5535919" y="3415754"/>
                  <a:pt x="5524971" y="3408002"/>
                  <a:pt x="5517142" y="3402603"/>
                </a:cubicBezTo>
                <a:close/>
                <a:moveTo>
                  <a:pt x="5490696" y="3389812"/>
                </a:moveTo>
                <a:lnTo>
                  <a:pt x="5496483" y="3394878"/>
                </a:lnTo>
                <a:lnTo>
                  <a:pt x="5497954" y="3395063"/>
                </a:lnTo>
                <a:lnTo>
                  <a:pt x="5492650" y="3390426"/>
                </a:lnTo>
                <a:close/>
                <a:moveTo>
                  <a:pt x="2227665" y="3384867"/>
                </a:moveTo>
                <a:cubicBezTo>
                  <a:pt x="2233704" y="3384867"/>
                  <a:pt x="2233704" y="3384867"/>
                  <a:pt x="2233704" y="3384867"/>
                </a:cubicBezTo>
                <a:cubicBezTo>
                  <a:pt x="2246331" y="3384867"/>
                  <a:pt x="2246331" y="3397048"/>
                  <a:pt x="2252370" y="3409229"/>
                </a:cubicBezTo>
                <a:cubicBezTo>
                  <a:pt x="2252370" y="3415873"/>
                  <a:pt x="2252370" y="3421964"/>
                  <a:pt x="2258409" y="3421964"/>
                </a:cubicBezTo>
                <a:cubicBezTo>
                  <a:pt x="2264996" y="3440235"/>
                  <a:pt x="2271035" y="3452971"/>
                  <a:pt x="2271035" y="3459062"/>
                </a:cubicBezTo>
                <a:cubicBezTo>
                  <a:pt x="2277074" y="3465152"/>
                  <a:pt x="2301777" y="3483978"/>
                  <a:pt x="2301777" y="3496712"/>
                </a:cubicBezTo>
                <a:cubicBezTo>
                  <a:pt x="2301777" y="3502803"/>
                  <a:pt x="2301777" y="3508893"/>
                  <a:pt x="2295739" y="3514985"/>
                </a:cubicBezTo>
                <a:cubicBezTo>
                  <a:pt x="2289700" y="3521075"/>
                  <a:pt x="2283112" y="3521075"/>
                  <a:pt x="2277074" y="3521075"/>
                </a:cubicBezTo>
                <a:cubicBezTo>
                  <a:pt x="2258409" y="3521075"/>
                  <a:pt x="2240292" y="3508893"/>
                  <a:pt x="2240292" y="3490068"/>
                </a:cubicBezTo>
                <a:cubicBezTo>
                  <a:pt x="2240292" y="3490068"/>
                  <a:pt x="2233704" y="3483978"/>
                  <a:pt x="2227665" y="3477887"/>
                </a:cubicBezTo>
                <a:cubicBezTo>
                  <a:pt x="2215588" y="3471797"/>
                  <a:pt x="2209550" y="3465152"/>
                  <a:pt x="2209550" y="3459062"/>
                </a:cubicBezTo>
                <a:cubicBezTo>
                  <a:pt x="2209550" y="3446880"/>
                  <a:pt x="2209550" y="3403139"/>
                  <a:pt x="2221627" y="3390958"/>
                </a:cubicBezTo>
                <a:cubicBezTo>
                  <a:pt x="2221627" y="3384867"/>
                  <a:pt x="2227665" y="3384867"/>
                  <a:pt x="2227665" y="3384867"/>
                </a:cubicBezTo>
                <a:close/>
                <a:moveTo>
                  <a:pt x="1627136" y="3345792"/>
                </a:moveTo>
                <a:cubicBezTo>
                  <a:pt x="1639815" y="3345792"/>
                  <a:pt x="1658009" y="3351762"/>
                  <a:pt x="1664073" y="3357732"/>
                </a:cubicBezTo>
                <a:cubicBezTo>
                  <a:pt x="1676753" y="3369671"/>
                  <a:pt x="1670688" y="3382153"/>
                  <a:pt x="1670688" y="3382153"/>
                </a:cubicBezTo>
                <a:cubicBezTo>
                  <a:pt x="1670688" y="3388123"/>
                  <a:pt x="1658009" y="3394092"/>
                  <a:pt x="1651944" y="3394092"/>
                </a:cubicBezTo>
                <a:cubicBezTo>
                  <a:pt x="1645880" y="3394092"/>
                  <a:pt x="1639815" y="3394092"/>
                  <a:pt x="1633200" y="3388123"/>
                </a:cubicBezTo>
                <a:cubicBezTo>
                  <a:pt x="1627136" y="3382153"/>
                  <a:pt x="1621071" y="3382153"/>
                  <a:pt x="1621071" y="3376183"/>
                </a:cubicBezTo>
                <a:cubicBezTo>
                  <a:pt x="1615007" y="3376183"/>
                  <a:pt x="1608943" y="3369671"/>
                  <a:pt x="1608943" y="3363701"/>
                </a:cubicBezTo>
                <a:cubicBezTo>
                  <a:pt x="1608943" y="3363701"/>
                  <a:pt x="1608943" y="3357732"/>
                  <a:pt x="1615007" y="3351762"/>
                </a:cubicBezTo>
                <a:cubicBezTo>
                  <a:pt x="1615007" y="3345792"/>
                  <a:pt x="1621071" y="3345792"/>
                  <a:pt x="1627136" y="3345792"/>
                </a:cubicBezTo>
                <a:close/>
                <a:moveTo>
                  <a:pt x="5964242" y="3345167"/>
                </a:moveTo>
                <a:lnTo>
                  <a:pt x="5957968" y="3349701"/>
                </a:lnTo>
                <a:lnTo>
                  <a:pt x="5951161" y="3352326"/>
                </a:lnTo>
                <a:lnTo>
                  <a:pt x="5930086" y="3354948"/>
                </a:lnTo>
                <a:cubicBezTo>
                  <a:pt x="5921355" y="3354697"/>
                  <a:pt x="5913199" y="3353269"/>
                  <a:pt x="5908628" y="3350985"/>
                </a:cubicBezTo>
                <a:cubicBezTo>
                  <a:pt x="5903917" y="3350985"/>
                  <a:pt x="5900799" y="3352543"/>
                  <a:pt x="5898772" y="3355259"/>
                </a:cubicBezTo>
                <a:lnTo>
                  <a:pt x="5898038" y="3357750"/>
                </a:lnTo>
                <a:lnTo>
                  <a:pt x="5906381" y="3354123"/>
                </a:lnTo>
                <a:cubicBezTo>
                  <a:pt x="5912468" y="3357174"/>
                  <a:pt x="5924918" y="3358699"/>
                  <a:pt x="5936608" y="3357938"/>
                </a:cubicBezTo>
                <a:lnTo>
                  <a:pt x="5951161" y="3352326"/>
                </a:lnTo>
                <a:lnTo>
                  <a:pt x="5954995" y="3351849"/>
                </a:lnTo>
                <a:lnTo>
                  <a:pt x="5957968" y="3349701"/>
                </a:lnTo>
                <a:lnTo>
                  <a:pt x="5962273" y="3348040"/>
                </a:lnTo>
                <a:close/>
                <a:moveTo>
                  <a:pt x="6010457" y="3319051"/>
                </a:moveTo>
                <a:lnTo>
                  <a:pt x="6004676" y="3325420"/>
                </a:lnTo>
                <a:cubicBezTo>
                  <a:pt x="6001767" y="3327193"/>
                  <a:pt x="5998685" y="3327608"/>
                  <a:pt x="5995638" y="3326085"/>
                </a:cubicBezTo>
                <a:cubicBezTo>
                  <a:pt x="5989263" y="3319719"/>
                  <a:pt x="5983029" y="3321241"/>
                  <a:pt x="5977625" y="3325948"/>
                </a:cubicBezTo>
                <a:lnTo>
                  <a:pt x="5975585" y="3328917"/>
                </a:lnTo>
                <a:lnTo>
                  <a:pt x="5983900" y="3324978"/>
                </a:lnTo>
                <a:cubicBezTo>
                  <a:pt x="5986926" y="3324804"/>
                  <a:pt x="5990073" y="3326015"/>
                  <a:pt x="5993255" y="3329200"/>
                </a:cubicBezTo>
                <a:cubicBezTo>
                  <a:pt x="5999341" y="3332250"/>
                  <a:pt x="6005566" y="3327544"/>
                  <a:pt x="6010270" y="3319721"/>
                </a:cubicBezTo>
                <a:close/>
                <a:moveTo>
                  <a:pt x="5360214" y="3299154"/>
                </a:moveTo>
                <a:lnTo>
                  <a:pt x="5359985" y="3299208"/>
                </a:lnTo>
                <a:lnTo>
                  <a:pt x="5366474" y="3302577"/>
                </a:lnTo>
                <a:cubicBezTo>
                  <a:pt x="5378636" y="3314765"/>
                  <a:pt x="5366474" y="3339692"/>
                  <a:pt x="5378636" y="3346337"/>
                </a:cubicBezTo>
                <a:cubicBezTo>
                  <a:pt x="5391367" y="3352431"/>
                  <a:pt x="5403540" y="3358525"/>
                  <a:pt x="5409621" y="3370713"/>
                </a:cubicBezTo>
                <a:cubicBezTo>
                  <a:pt x="5412941" y="3377083"/>
                  <a:pt x="5416121" y="3383314"/>
                  <a:pt x="5421585" y="3387192"/>
                </a:cubicBezTo>
                <a:lnTo>
                  <a:pt x="5423221" y="3387342"/>
                </a:lnTo>
                <a:lnTo>
                  <a:pt x="5411768" y="3371592"/>
                </a:lnTo>
                <a:cubicBezTo>
                  <a:pt x="5405681" y="3359411"/>
                  <a:pt x="5393485" y="3353312"/>
                  <a:pt x="5380753" y="3347230"/>
                </a:cubicBezTo>
                <a:cubicBezTo>
                  <a:pt x="5368557" y="3340578"/>
                  <a:pt x="5380753" y="3315662"/>
                  <a:pt x="5368557" y="3303481"/>
                </a:cubicBezTo>
                <a:cubicBezTo>
                  <a:pt x="5367172" y="3300297"/>
                  <a:pt x="5364195" y="3299086"/>
                  <a:pt x="5360214" y="3299154"/>
                </a:cubicBezTo>
                <a:close/>
                <a:moveTo>
                  <a:pt x="5300976" y="3297381"/>
                </a:moveTo>
                <a:lnTo>
                  <a:pt x="5298785" y="3297544"/>
                </a:lnTo>
                <a:lnTo>
                  <a:pt x="5298306" y="3300274"/>
                </a:lnTo>
                <a:lnTo>
                  <a:pt x="5300219" y="3308814"/>
                </a:lnTo>
                <a:lnTo>
                  <a:pt x="5300217" y="3309016"/>
                </a:lnTo>
                <a:lnTo>
                  <a:pt x="5300303" y="3309186"/>
                </a:lnTo>
                <a:lnTo>
                  <a:pt x="5301541" y="3314712"/>
                </a:lnTo>
                <a:lnTo>
                  <a:pt x="5303098" y="3314720"/>
                </a:lnTo>
                <a:lnTo>
                  <a:pt x="5300303" y="3309186"/>
                </a:lnTo>
                <a:lnTo>
                  <a:pt x="5300219" y="3308814"/>
                </a:lnTo>
                <a:lnTo>
                  <a:pt x="5300310" y="3301173"/>
                </a:lnTo>
                <a:cubicBezTo>
                  <a:pt x="5300595" y="3298940"/>
                  <a:pt x="5300976" y="3297381"/>
                  <a:pt x="5300976" y="3297381"/>
                </a:cubicBezTo>
                <a:close/>
                <a:moveTo>
                  <a:pt x="2084877" y="3289623"/>
                </a:moveTo>
                <a:cubicBezTo>
                  <a:pt x="2097557" y="3296264"/>
                  <a:pt x="2103621" y="3302351"/>
                  <a:pt x="2103621" y="3308438"/>
                </a:cubicBezTo>
                <a:cubicBezTo>
                  <a:pt x="2103621" y="3314526"/>
                  <a:pt x="2109686" y="3314526"/>
                  <a:pt x="2109686" y="3321167"/>
                </a:cubicBezTo>
                <a:cubicBezTo>
                  <a:pt x="2122365" y="3333342"/>
                  <a:pt x="2128430" y="3346070"/>
                  <a:pt x="2116301" y="3358245"/>
                </a:cubicBezTo>
                <a:cubicBezTo>
                  <a:pt x="2116301" y="3364332"/>
                  <a:pt x="2109686" y="3370420"/>
                  <a:pt x="2109686" y="3370420"/>
                </a:cubicBezTo>
                <a:cubicBezTo>
                  <a:pt x="2109686" y="3383148"/>
                  <a:pt x="2103621" y="3395323"/>
                  <a:pt x="2091492" y="3401410"/>
                </a:cubicBezTo>
                <a:lnTo>
                  <a:pt x="2084877" y="3401410"/>
                </a:lnTo>
                <a:cubicBezTo>
                  <a:pt x="2066684" y="3401410"/>
                  <a:pt x="2066684" y="3377061"/>
                  <a:pt x="2066684" y="3352158"/>
                </a:cubicBezTo>
                <a:cubicBezTo>
                  <a:pt x="2066684" y="3346070"/>
                  <a:pt x="2066684" y="3339429"/>
                  <a:pt x="2066684" y="3333342"/>
                </a:cubicBezTo>
                <a:cubicBezTo>
                  <a:pt x="2060620" y="3314526"/>
                  <a:pt x="2060620" y="3308438"/>
                  <a:pt x="2066684" y="3296264"/>
                </a:cubicBezTo>
                <a:cubicBezTo>
                  <a:pt x="2072748" y="3296264"/>
                  <a:pt x="2078813" y="3289623"/>
                  <a:pt x="2084877" y="3289623"/>
                </a:cubicBezTo>
                <a:close/>
                <a:moveTo>
                  <a:pt x="5490923" y="3279528"/>
                </a:moveTo>
                <a:lnTo>
                  <a:pt x="5490361" y="3280913"/>
                </a:lnTo>
                <a:cubicBezTo>
                  <a:pt x="5491123" y="3287835"/>
                  <a:pt x="5495693" y="3294064"/>
                  <a:pt x="5504835" y="3297381"/>
                </a:cubicBezTo>
                <a:lnTo>
                  <a:pt x="5514402" y="3321548"/>
                </a:lnTo>
                <a:lnTo>
                  <a:pt x="5514997" y="3315986"/>
                </a:lnTo>
                <a:cubicBezTo>
                  <a:pt x="5514164" y="3305888"/>
                  <a:pt x="5510977" y="3298140"/>
                  <a:pt x="5504602" y="3295094"/>
                </a:cubicBezTo>
                <a:close/>
                <a:moveTo>
                  <a:pt x="4704752" y="3278541"/>
                </a:moveTo>
                <a:lnTo>
                  <a:pt x="4719120" y="3286297"/>
                </a:lnTo>
                <a:cubicBezTo>
                  <a:pt x="4728235" y="3296403"/>
                  <a:pt x="4735379" y="3312740"/>
                  <a:pt x="4746016" y="3319802"/>
                </a:cubicBezTo>
                <a:lnTo>
                  <a:pt x="4747033" y="3319892"/>
                </a:lnTo>
                <a:lnTo>
                  <a:pt x="4733652" y="3305008"/>
                </a:lnTo>
                <a:cubicBezTo>
                  <a:pt x="4725133" y="3292548"/>
                  <a:pt x="4717377" y="3278565"/>
                  <a:pt x="4704913" y="3278565"/>
                </a:cubicBezTo>
                <a:close/>
                <a:moveTo>
                  <a:pt x="6086300" y="3273019"/>
                </a:moveTo>
                <a:lnTo>
                  <a:pt x="6084162" y="3275508"/>
                </a:lnTo>
                <a:cubicBezTo>
                  <a:pt x="6081864" y="3276650"/>
                  <a:pt x="6079545" y="3276079"/>
                  <a:pt x="6077178" y="3276365"/>
                </a:cubicBezTo>
                <a:lnTo>
                  <a:pt x="6072718" y="3280038"/>
                </a:lnTo>
                <a:lnTo>
                  <a:pt x="6072294" y="3280106"/>
                </a:lnTo>
                <a:lnTo>
                  <a:pt x="6071247" y="3281250"/>
                </a:lnTo>
                <a:lnTo>
                  <a:pt x="6069898" y="3282361"/>
                </a:lnTo>
                <a:cubicBezTo>
                  <a:pt x="6063804" y="3295094"/>
                  <a:pt x="6051616" y="3301185"/>
                  <a:pt x="6038866" y="3295094"/>
                </a:cubicBezTo>
                <a:cubicBezTo>
                  <a:pt x="6032768" y="3288728"/>
                  <a:pt x="6028195" y="3284021"/>
                  <a:pt x="6025147" y="3282430"/>
                </a:cubicBezTo>
                <a:lnTo>
                  <a:pt x="6022773" y="3285557"/>
                </a:lnTo>
                <a:lnTo>
                  <a:pt x="6036420" y="3298176"/>
                </a:lnTo>
                <a:cubicBezTo>
                  <a:pt x="6049147" y="3304277"/>
                  <a:pt x="6061320" y="3298176"/>
                  <a:pt x="6067411" y="3285437"/>
                </a:cubicBezTo>
                <a:lnTo>
                  <a:pt x="6071247" y="3281250"/>
                </a:lnTo>
                <a:lnTo>
                  <a:pt x="6072718" y="3280038"/>
                </a:lnTo>
                <a:lnTo>
                  <a:pt x="6077023" y="3279345"/>
                </a:lnTo>
                <a:cubicBezTo>
                  <a:pt x="6080136" y="3279345"/>
                  <a:pt x="6083179" y="3279345"/>
                  <a:pt x="6086220" y="3273253"/>
                </a:cubicBezTo>
                <a:close/>
                <a:moveTo>
                  <a:pt x="5214007" y="3260285"/>
                </a:moveTo>
                <a:lnTo>
                  <a:pt x="5213056" y="3260533"/>
                </a:lnTo>
                <a:lnTo>
                  <a:pt x="5225050" y="3275433"/>
                </a:lnTo>
                <a:cubicBezTo>
                  <a:pt x="5227332" y="3282358"/>
                  <a:pt x="5227332" y="3290113"/>
                  <a:pt x="5224291" y="3296483"/>
                </a:cubicBezTo>
                <a:cubicBezTo>
                  <a:pt x="5224291" y="3305624"/>
                  <a:pt x="5224291" y="3310194"/>
                  <a:pt x="5228163" y="3310956"/>
                </a:cubicBezTo>
                <a:lnTo>
                  <a:pt x="5229754" y="3310676"/>
                </a:lnTo>
                <a:lnTo>
                  <a:pt x="5226192" y="3297381"/>
                </a:lnTo>
                <a:cubicBezTo>
                  <a:pt x="5232290" y="3284647"/>
                  <a:pt x="5226192" y="3266367"/>
                  <a:pt x="5214007" y="3260285"/>
                </a:cubicBezTo>
                <a:close/>
                <a:moveTo>
                  <a:pt x="5489851" y="3224537"/>
                </a:moveTo>
                <a:lnTo>
                  <a:pt x="5490077" y="3226798"/>
                </a:lnTo>
                <a:cubicBezTo>
                  <a:pt x="5491505" y="3229619"/>
                  <a:pt x="5494169" y="3230795"/>
                  <a:pt x="5498737" y="3229270"/>
                </a:cubicBezTo>
                <a:cubicBezTo>
                  <a:pt x="5503447" y="3227607"/>
                  <a:pt x="5506599" y="3227537"/>
                  <a:pt x="5508478" y="3228661"/>
                </a:cubicBezTo>
                <a:lnTo>
                  <a:pt x="5510058" y="3233588"/>
                </a:lnTo>
                <a:lnTo>
                  <a:pt x="5510356" y="3232958"/>
                </a:lnTo>
                <a:cubicBezTo>
                  <a:pt x="5511118" y="3226729"/>
                  <a:pt x="5507930" y="3223684"/>
                  <a:pt x="5498508" y="3227005"/>
                </a:cubicBezTo>
                <a:close/>
                <a:moveTo>
                  <a:pt x="6095149" y="3208157"/>
                </a:moveTo>
                <a:lnTo>
                  <a:pt x="6076553" y="3220363"/>
                </a:lnTo>
                <a:cubicBezTo>
                  <a:pt x="6070179" y="3220363"/>
                  <a:pt x="6066991" y="3223546"/>
                  <a:pt x="6067753" y="3227491"/>
                </a:cubicBezTo>
                <a:lnTo>
                  <a:pt x="6068395" y="3227995"/>
                </a:lnTo>
                <a:lnTo>
                  <a:pt x="6074047" y="3223407"/>
                </a:lnTo>
                <a:cubicBezTo>
                  <a:pt x="6083179" y="3220357"/>
                  <a:pt x="6089265" y="3215786"/>
                  <a:pt x="6093830" y="3210385"/>
                </a:cubicBezTo>
                <a:close/>
                <a:moveTo>
                  <a:pt x="4829972" y="3207622"/>
                </a:moveTo>
                <a:lnTo>
                  <a:pt x="4829701" y="3207872"/>
                </a:lnTo>
                <a:lnTo>
                  <a:pt x="4837244" y="3221341"/>
                </a:lnTo>
                <a:cubicBezTo>
                  <a:pt x="4841119" y="3226810"/>
                  <a:pt x="4845824" y="3231518"/>
                  <a:pt x="4852191" y="3234562"/>
                </a:cubicBezTo>
                <a:cubicBezTo>
                  <a:pt x="4871011" y="3240651"/>
                  <a:pt x="4889274" y="3234562"/>
                  <a:pt x="4883186" y="3283851"/>
                </a:cubicBezTo>
                <a:cubicBezTo>
                  <a:pt x="4877099" y="3327590"/>
                  <a:pt x="4871011" y="3346422"/>
                  <a:pt x="4883186" y="3352510"/>
                </a:cubicBezTo>
                <a:cubicBezTo>
                  <a:pt x="4895375" y="3358599"/>
                  <a:pt x="4926371" y="3414529"/>
                  <a:pt x="4914197" y="3438897"/>
                </a:cubicBezTo>
                <a:lnTo>
                  <a:pt x="4900398" y="3446229"/>
                </a:lnTo>
                <a:lnTo>
                  <a:pt x="4900613" y="3446232"/>
                </a:lnTo>
                <a:cubicBezTo>
                  <a:pt x="4906420" y="3445531"/>
                  <a:pt x="4911432" y="3443558"/>
                  <a:pt x="4914473" y="3438849"/>
                </a:cubicBezTo>
                <a:cubicBezTo>
                  <a:pt x="4926645" y="3414473"/>
                  <a:pt x="4895671" y="3358525"/>
                  <a:pt x="4883498" y="3352431"/>
                </a:cubicBezTo>
                <a:cubicBezTo>
                  <a:pt x="4871326" y="3346337"/>
                  <a:pt x="4877407" y="3327504"/>
                  <a:pt x="4883498" y="3283743"/>
                </a:cubicBezTo>
                <a:cubicBezTo>
                  <a:pt x="4889579" y="3234441"/>
                  <a:pt x="4871326" y="3240534"/>
                  <a:pt x="4852513" y="3234441"/>
                </a:cubicBezTo>
                <a:cubicBezTo>
                  <a:pt x="4846153" y="3231394"/>
                  <a:pt x="4841450" y="3226685"/>
                  <a:pt x="4837577" y="3221215"/>
                </a:cubicBezTo>
                <a:close/>
                <a:moveTo>
                  <a:pt x="5118367" y="3206914"/>
                </a:moveTo>
                <a:lnTo>
                  <a:pt x="5131346" y="3215607"/>
                </a:lnTo>
                <a:cubicBezTo>
                  <a:pt x="5137427" y="3228347"/>
                  <a:pt x="5175052" y="3271556"/>
                  <a:pt x="5175052" y="3271556"/>
                </a:cubicBezTo>
                <a:lnTo>
                  <a:pt x="5175803" y="3271199"/>
                </a:lnTo>
                <a:lnTo>
                  <a:pt x="5170913" y="3265518"/>
                </a:lnTo>
                <a:cubicBezTo>
                  <a:pt x="5160032" y="3252772"/>
                  <a:pt x="5137699" y="3226086"/>
                  <a:pt x="5133125" y="3216535"/>
                </a:cubicBezTo>
                <a:cubicBezTo>
                  <a:pt x="5130079" y="3213490"/>
                  <a:pt x="5125440" y="3210409"/>
                  <a:pt x="5119329" y="3207310"/>
                </a:cubicBezTo>
                <a:close/>
                <a:moveTo>
                  <a:pt x="3275367" y="3206443"/>
                </a:moveTo>
                <a:lnTo>
                  <a:pt x="3275396" y="3206452"/>
                </a:lnTo>
                <a:lnTo>
                  <a:pt x="3288796" y="3207368"/>
                </a:lnTo>
                <a:lnTo>
                  <a:pt x="3288724" y="3207358"/>
                </a:lnTo>
                <a:close/>
                <a:moveTo>
                  <a:pt x="4579216" y="3145271"/>
                </a:moveTo>
                <a:lnTo>
                  <a:pt x="4585374" y="3153711"/>
                </a:lnTo>
                <a:cubicBezTo>
                  <a:pt x="4585374" y="3165903"/>
                  <a:pt x="4591461" y="3215730"/>
                  <a:pt x="4622457" y="3246739"/>
                </a:cubicBezTo>
                <a:cubicBezTo>
                  <a:pt x="4637962" y="3259199"/>
                  <a:pt x="4650420" y="3266952"/>
                  <a:pt x="4662876" y="3271589"/>
                </a:cubicBezTo>
                <a:lnTo>
                  <a:pt x="4663248" y="3271646"/>
                </a:lnTo>
                <a:lnTo>
                  <a:pt x="4624042" y="3247550"/>
                </a:lnTo>
                <a:cubicBezTo>
                  <a:pt x="4593016" y="3216535"/>
                  <a:pt x="4586929" y="3166687"/>
                  <a:pt x="4586929" y="3154506"/>
                </a:cubicBezTo>
                <a:cubicBezTo>
                  <a:pt x="4585404" y="3149797"/>
                  <a:pt x="4583084" y="3147062"/>
                  <a:pt x="4580366" y="3145512"/>
                </a:cubicBezTo>
                <a:close/>
                <a:moveTo>
                  <a:pt x="3246495" y="3088563"/>
                </a:moveTo>
                <a:lnTo>
                  <a:pt x="3233849" y="3091503"/>
                </a:lnTo>
                <a:lnTo>
                  <a:pt x="3234955" y="3091846"/>
                </a:lnTo>
                <a:lnTo>
                  <a:pt x="3248044" y="3088806"/>
                </a:lnTo>
                <a:close/>
                <a:moveTo>
                  <a:pt x="1967224" y="3086921"/>
                </a:moveTo>
                <a:cubicBezTo>
                  <a:pt x="1973344" y="3086921"/>
                  <a:pt x="1979463" y="3093072"/>
                  <a:pt x="1985582" y="3099223"/>
                </a:cubicBezTo>
                <a:lnTo>
                  <a:pt x="1985582" y="3105374"/>
                </a:lnTo>
                <a:cubicBezTo>
                  <a:pt x="1992258" y="3112084"/>
                  <a:pt x="1992258" y="3112084"/>
                  <a:pt x="1998377" y="3112084"/>
                </a:cubicBezTo>
                <a:cubicBezTo>
                  <a:pt x="2010615" y="3118235"/>
                  <a:pt x="2029529" y="3130538"/>
                  <a:pt x="2035648" y="3168004"/>
                </a:cubicBezTo>
                <a:cubicBezTo>
                  <a:pt x="2035648" y="3180865"/>
                  <a:pt x="2035648" y="3187016"/>
                  <a:pt x="2029529" y="3193168"/>
                </a:cubicBezTo>
                <a:cubicBezTo>
                  <a:pt x="2023410" y="3199878"/>
                  <a:pt x="2023410" y="3206029"/>
                  <a:pt x="2016734" y="3206029"/>
                </a:cubicBezTo>
                <a:cubicBezTo>
                  <a:pt x="2004496" y="3206029"/>
                  <a:pt x="1992258" y="3193168"/>
                  <a:pt x="1992258" y="3180865"/>
                </a:cubicBezTo>
                <a:cubicBezTo>
                  <a:pt x="1992258" y="3168004"/>
                  <a:pt x="1979463" y="3149550"/>
                  <a:pt x="1960549" y="3136689"/>
                </a:cubicBezTo>
                <a:cubicBezTo>
                  <a:pt x="1948311" y="3124387"/>
                  <a:pt x="1948311" y="3112084"/>
                  <a:pt x="1954430" y="3099223"/>
                </a:cubicBezTo>
                <a:cubicBezTo>
                  <a:pt x="1954430" y="3093072"/>
                  <a:pt x="1960549" y="3086921"/>
                  <a:pt x="1967224" y="3086921"/>
                </a:cubicBezTo>
                <a:close/>
                <a:moveTo>
                  <a:pt x="1452333" y="3074710"/>
                </a:moveTo>
                <a:lnTo>
                  <a:pt x="1458968" y="3074710"/>
                </a:lnTo>
                <a:cubicBezTo>
                  <a:pt x="1471131" y="3086874"/>
                  <a:pt x="1465050" y="3105120"/>
                  <a:pt x="1458968" y="3130005"/>
                </a:cubicBezTo>
                <a:cubicBezTo>
                  <a:pt x="1452333" y="3130005"/>
                  <a:pt x="1452333" y="3136087"/>
                  <a:pt x="1452333" y="3136087"/>
                </a:cubicBezTo>
                <a:cubicBezTo>
                  <a:pt x="1446250" y="3154886"/>
                  <a:pt x="1446250" y="3185852"/>
                  <a:pt x="1452333" y="3191934"/>
                </a:cubicBezTo>
                <a:cubicBezTo>
                  <a:pt x="1452333" y="3191934"/>
                  <a:pt x="1458968" y="3198570"/>
                  <a:pt x="1458968" y="3204652"/>
                </a:cubicBezTo>
                <a:cubicBezTo>
                  <a:pt x="1465050" y="3210734"/>
                  <a:pt x="1471131" y="3222898"/>
                  <a:pt x="1477213" y="3229533"/>
                </a:cubicBezTo>
                <a:cubicBezTo>
                  <a:pt x="1489930" y="3229533"/>
                  <a:pt x="1489930" y="3247782"/>
                  <a:pt x="1489930" y="3253864"/>
                </a:cubicBezTo>
                <a:lnTo>
                  <a:pt x="1489930" y="3260500"/>
                </a:lnTo>
                <a:cubicBezTo>
                  <a:pt x="1508175" y="3266582"/>
                  <a:pt x="1514258" y="3272664"/>
                  <a:pt x="1526975" y="3284830"/>
                </a:cubicBezTo>
                <a:cubicBezTo>
                  <a:pt x="1526975" y="3290912"/>
                  <a:pt x="1533057" y="3297548"/>
                  <a:pt x="1539140" y="3297548"/>
                </a:cubicBezTo>
                <a:cubicBezTo>
                  <a:pt x="1551857" y="3303630"/>
                  <a:pt x="1564020" y="3315794"/>
                  <a:pt x="1576737" y="3322429"/>
                </a:cubicBezTo>
                <a:cubicBezTo>
                  <a:pt x="1576737" y="3328511"/>
                  <a:pt x="1582819" y="3334593"/>
                  <a:pt x="1588902" y="3334593"/>
                </a:cubicBezTo>
                <a:cubicBezTo>
                  <a:pt x="1601065" y="3347314"/>
                  <a:pt x="1601065" y="3371642"/>
                  <a:pt x="1601065" y="3384359"/>
                </a:cubicBezTo>
                <a:cubicBezTo>
                  <a:pt x="1594982" y="3390444"/>
                  <a:pt x="1594982" y="3396526"/>
                  <a:pt x="1588902" y="3396526"/>
                </a:cubicBezTo>
                <a:cubicBezTo>
                  <a:pt x="1582819" y="3396526"/>
                  <a:pt x="1576737" y="3390444"/>
                  <a:pt x="1576737" y="3384359"/>
                </a:cubicBezTo>
                <a:cubicBezTo>
                  <a:pt x="1570655" y="3371642"/>
                  <a:pt x="1526975" y="3328511"/>
                  <a:pt x="1514258" y="3328511"/>
                </a:cubicBezTo>
                <a:cubicBezTo>
                  <a:pt x="1502095" y="3328511"/>
                  <a:pt x="1489930" y="3315794"/>
                  <a:pt x="1477213" y="3309712"/>
                </a:cubicBezTo>
                <a:lnTo>
                  <a:pt x="1471131" y="3303630"/>
                </a:lnTo>
                <a:cubicBezTo>
                  <a:pt x="1452333" y="3297548"/>
                  <a:pt x="1434086" y="3272664"/>
                  <a:pt x="1434086" y="3253864"/>
                </a:cubicBezTo>
                <a:cubicBezTo>
                  <a:pt x="1434086" y="3247782"/>
                  <a:pt x="1421923" y="3216816"/>
                  <a:pt x="1409205" y="3210734"/>
                </a:cubicBezTo>
                <a:cubicBezTo>
                  <a:pt x="1397041" y="3210734"/>
                  <a:pt x="1390406" y="3204652"/>
                  <a:pt x="1384325" y="3198570"/>
                </a:cubicBezTo>
                <a:cubicBezTo>
                  <a:pt x="1384325" y="3185852"/>
                  <a:pt x="1384325" y="3179770"/>
                  <a:pt x="1397041" y="3173686"/>
                </a:cubicBezTo>
                <a:cubicBezTo>
                  <a:pt x="1403123" y="3167050"/>
                  <a:pt x="1409205" y="3154886"/>
                  <a:pt x="1415288" y="3136087"/>
                </a:cubicBezTo>
                <a:cubicBezTo>
                  <a:pt x="1415288" y="3136087"/>
                  <a:pt x="1428005" y="3074710"/>
                  <a:pt x="1452333" y="3074710"/>
                </a:cubicBezTo>
                <a:close/>
                <a:moveTo>
                  <a:pt x="6328628" y="3044646"/>
                </a:moveTo>
                <a:lnTo>
                  <a:pt x="6319229" y="3047810"/>
                </a:lnTo>
                <a:cubicBezTo>
                  <a:pt x="6312232" y="3048640"/>
                  <a:pt x="6305998" y="3047117"/>
                  <a:pt x="6305998" y="3047117"/>
                </a:cubicBezTo>
                <a:cubicBezTo>
                  <a:pt x="6305998" y="3047117"/>
                  <a:pt x="6194595" y="3146198"/>
                  <a:pt x="6175760" y="3164456"/>
                </a:cubicBezTo>
                <a:cubicBezTo>
                  <a:pt x="6163563" y="3177189"/>
                  <a:pt x="6144719" y="3183280"/>
                  <a:pt x="6138625" y="3177189"/>
                </a:cubicBezTo>
                <a:cubicBezTo>
                  <a:pt x="6133634" y="3167639"/>
                  <a:pt x="6128958" y="3158408"/>
                  <a:pt x="6124361" y="3162324"/>
                </a:cubicBezTo>
                <a:lnTo>
                  <a:pt x="6122804" y="3165308"/>
                </a:lnTo>
                <a:lnTo>
                  <a:pt x="6126413" y="3165300"/>
                </a:lnTo>
                <a:cubicBezTo>
                  <a:pt x="6129526" y="3167586"/>
                  <a:pt x="6132707" y="3173821"/>
                  <a:pt x="6136030" y="3180199"/>
                </a:cubicBezTo>
                <a:cubicBezTo>
                  <a:pt x="6142112" y="3186282"/>
                  <a:pt x="6160930" y="3180199"/>
                  <a:pt x="6173103" y="3167442"/>
                </a:cubicBezTo>
                <a:cubicBezTo>
                  <a:pt x="6191921" y="3149176"/>
                  <a:pt x="6303142" y="3050004"/>
                  <a:pt x="6303142" y="3050004"/>
                </a:cubicBezTo>
                <a:cubicBezTo>
                  <a:pt x="6303142" y="3050004"/>
                  <a:pt x="6317148" y="3053436"/>
                  <a:pt x="6326721" y="3047203"/>
                </a:cubicBezTo>
                <a:close/>
                <a:moveTo>
                  <a:pt x="1968202" y="3003887"/>
                </a:moveTo>
                <a:cubicBezTo>
                  <a:pt x="1980313" y="3003887"/>
                  <a:pt x="1986369" y="3016249"/>
                  <a:pt x="1992975" y="3022992"/>
                </a:cubicBezTo>
                <a:cubicBezTo>
                  <a:pt x="1999031" y="3029173"/>
                  <a:pt x="1999031" y="3035355"/>
                  <a:pt x="1999031" y="3048279"/>
                </a:cubicBezTo>
                <a:cubicBezTo>
                  <a:pt x="1992975" y="3054460"/>
                  <a:pt x="1986369" y="3066822"/>
                  <a:pt x="1974257" y="3066822"/>
                </a:cubicBezTo>
                <a:cubicBezTo>
                  <a:pt x="1968202" y="3066822"/>
                  <a:pt x="1968202" y="3066822"/>
                  <a:pt x="1968202" y="3066822"/>
                </a:cubicBezTo>
                <a:cubicBezTo>
                  <a:pt x="1961595" y="3066822"/>
                  <a:pt x="1961595" y="3066822"/>
                  <a:pt x="1955539" y="3060641"/>
                </a:cubicBezTo>
                <a:cubicBezTo>
                  <a:pt x="1949484" y="3054460"/>
                  <a:pt x="1949484" y="3048279"/>
                  <a:pt x="1949484" y="3041536"/>
                </a:cubicBezTo>
                <a:cubicBezTo>
                  <a:pt x="1949484" y="3029173"/>
                  <a:pt x="1943428" y="3016249"/>
                  <a:pt x="1949484" y="3010068"/>
                </a:cubicBezTo>
                <a:cubicBezTo>
                  <a:pt x="1955539" y="3010068"/>
                  <a:pt x="1955539" y="3003887"/>
                  <a:pt x="1968202" y="3003887"/>
                </a:cubicBezTo>
                <a:close/>
                <a:moveTo>
                  <a:pt x="5533937" y="2986642"/>
                </a:moveTo>
                <a:lnTo>
                  <a:pt x="5533641" y="2988507"/>
                </a:lnTo>
                <a:cubicBezTo>
                  <a:pt x="5535995" y="2991691"/>
                  <a:pt x="5542227" y="2993350"/>
                  <a:pt x="5554691" y="2993350"/>
                </a:cubicBezTo>
                <a:cubicBezTo>
                  <a:pt x="5573521" y="2986715"/>
                  <a:pt x="5579619" y="2993350"/>
                  <a:pt x="5585717" y="3017712"/>
                </a:cubicBezTo>
                <a:cubicBezTo>
                  <a:pt x="5585717" y="3036546"/>
                  <a:pt x="5598449" y="3067561"/>
                  <a:pt x="5610645" y="3074213"/>
                </a:cubicBezTo>
                <a:cubicBezTo>
                  <a:pt x="5623377" y="3080295"/>
                  <a:pt x="5635573" y="3067561"/>
                  <a:pt x="5641660" y="3086394"/>
                </a:cubicBezTo>
                <a:cubicBezTo>
                  <a:pt x="5653845" y="3098575"/>
                  <a:pt x="5660502" y="3098575"/>
                  <a:pt x="5678773" y="3092476"/>
                </a:cubicBezTo>
                <a:cubicBezTo>
                  <a:pt x="5697614" y="3092476"/>
                  <a:pt x="5703701" y="3098575"/>
                  <a:pt x="5703701" y="3111310"/>
                </a:cubicBezTo>
                <a:lnTo>
                  <a:pt x="5708643" y="3126251"/>
                </a:lnTo>
                <a:lnTo>
                  <a:pt x="5709110" y="3125852"/>
                </a:lnTo>
                <a:cubicBezTo>
                  <a:pt x="5709802" y="3122809"/>
                  <a:pt x="5706615" y="3118244"/>
                  <a:pt x="5703568" y="3109115"/>
                </a:cubicBezTo>
                <a:cubicBezTo>
                  <a:pt x="5703568" y="3096382"/>
                  <a:pt x="5697474" y="3090291"/>
                  <a:pt x="5678630" y="3090291"/>
                </a:cubicBezTo>
                <a:cubicBezTo>
                  <a:pt x="5660340" y="3096382"/>
                  <a:pt x="5653692" y="3096382"/>
                  <a:pt x="5641496" y="3084200"/>
                </a:cubicBezTo>
                <a:cubicBezTo>
                  <a:pt x="5635402" y="3065391"/>
                  <a:pt x="5623205" y="3078109"/>
                  <a:pt x="5610456" y="3072033"/>
                </a:cubicBezTo>
                <a:cubicBezTo>
                  <a:pt x="5598267" y="3065391"/>
                  <a:pt x="5585518" y="3034384"/>
                  <a:pt x="5585518" y="3015575"/>
                </a:cubicBezTo>
                <a:cubicBezTo>
                  <a:pt x="5579424" y="2991210"/>
                  <a:pt x="5573330" y="2984568"/>
                  <a:pt x="5554486" y="2991210"/>
                </a:cubicBezTo>
                <a:cubicBezTo>
                  <a:pt x="5548251" y="2991210"/>
                  <a:pt x="5543576" y="2990795"/>
                  <a:pt x="5540164" y="2989982"/>
                </a:cubicBezTo>
                <a:close/>
                <a:moveTo>
                  <a:pt x="5494783" y="2951590"/>
                </a:moveTo>
                <a:lnTo>
                  <a:pt x="5495004" y="2953689"/>
                </a:lnTo>
                <a:cubicBezTo>
                  <a:pt x="5497358" y="2960680"/>
                  <a:pt x="5502065" y="2965385"/>
                  <a:pt x="5511480" y="2962335"/>
                </a:cubicBezTo>
                <a:cubicBezTo>
                  <a:pt x="5520622" y="2959294"/>
                  <a:pt x="5526717" y="2957773"/>
                  <a:pt x="5530527" y="2959296"/>
                </a:cubicBezTo>
                <a:lnTo>
                  <a:pt x="5535479" y="2973427"/>
                </a:lnTo>
                <a:lnTo>
                  <a:pt x="5535642" y="2972401"/>
                </a:lnTo>
                <a:cubicBezTo>
                  <a:pt x="5535642" y="2954128"/>
                  <a:pt x="5529548" y="2954128"/>
                  <a:pt x="5511258" y="2960219"/>
                </a:cubicBezTo>
                <a:cubicBezTo>
                  <a:pt x="5506547" y="2961742"/>
                  <a:pt x="5503014" y="2961327"/>
                  <a:pt x="5500364" y="2959657"/>
                </a:cubicBezTo>
                <a:close/>
                <a:moveTo>
                  <a:pt x="3296992" y="2949000"/>
                </a:moveTo>
                <a:lnTo>
                  <a:pt x="3295715" y="2949076"/>
                </a:lnTo>
                <a:lnTo>
                  <a:pt x="3301112" y="2950923"/>
                </a:lnTo>
                <a:cubicBezTo>
                  <a:pt x="3312428" y="2954788"/>
                  <a:pt x="3336824" y="2963090"/>
                  <a:pt x="3350940" y="2967656"/>
                </a:cubicBezTo>
                <a:cubicBezTo>
                  <a:pt x="3363115" y="2973745"/>
                  <a:pt x="3400198" y="2985936"/>
                  <a:pt x="3400198" y="2985936"/>
                </a:cubicBezTo>
                <a:lnTo>
                  <a:pt x="3400491" y="2985776"/>
                </a:lnTo>
                <a:lnTo>
                  <a:pt x="3395830" y="2984223"/>
                </a:lnTo>
                <a:cubicBezTo>
                  <a:pt x="3384820" y="2980516"/>
                  <a:pt x="3361658" y="2972531"/>
                  <a:pt x="3352516" y="2967955"/>
                </a:cubicBezTo>
                <a:cubicBezTo>
                  <a:pt x="3333685" y="2961875"/>
                  <a:pt x="3296571" y="2949140"/>
                  <a:pt x="3296571" y="2949140"/>
                </a:cubicBezTo>
                <a:cubicBezTo>
                  <a:pt x="3302666" y="2949140"/>
                  <a:pt x="3302666" y="2949140"/>
                  <a:pt x="3302666" y="2949140"/>
                </a:cubicBezTo>
                <a:lnTo>
                  <a:pt x="3302654" y="2949000"/>
                </a:lnTo>
                <a:lnTo>
                  <a:pt x="3302317" y="2949000"/>
                </a:lnTo>
                <a:cubicBezTo>
                  <a:pt x="3301556" y="2949000"/>
                  <a:pt x="3300035" y="2949000"/>
                  <a:pt x="3296992" y="2949000"/>
                </a:cubicBezTo>
                <a:close/>
                <a:moveTo>
                  <a:pt x="5467812" y="2904715"/>
                </a:moveTo>
                <a:lnTo>
                  <a:pt x="5467722" y="2906404"/>
                </a:lnTo>
                <a:cubicBezTo>
                  <a:pt x="5467722" y="2908691"/>
                  <a:pt x="5471228" y="2910976"/>
                  <a:pt x="5475609" y="2913610"/>
                </a:cubicBezTo>
                <a:lnTo>
                  <a:pt x="5487739" y="2922193"/>
                </a:lnTo>
                <a:lnTo>
                  <a:pt x="5489994" y="2925586"/>
                </a:lnTo>
                <a:lnTo>
                  <a:pt x="5492630" y="2931277"/>
                </a:lnTo>
                <a:lnTo>
                  <a:pt x="5492414" y="2929228"/>
                </a:lnTo>
                <a:lnTo>
                  <a:pt x="5489994" y="2925586"/>
                </a:lnTo>
                <a:lnTo>
                  <a:pt x="5488755" y="2922912"/>
                </a:lnTo>
                <a:lnTo>
                  <a:pt x="5487739" y="2922193"/>
                </a:lnTo>
                <a:lnTo>
                  <a:pt x="5484523" y="2917355"/>
                </a:lnTo>
                <a:cubicBezTo>
                  <a:pt x="5480140" y="2914098"/>
                  <a:pt x="5474879" y="2911424"/>
                  <a:pt x="5471373" y="2908984"/>
                </a:cubicBezTo>
                <a:close/>
                <a:moveTo>
                  <a:pt x="1949327" y="2854914"/>
                </a:moveTo>
                <a:cubicBezTo>
                  <a:pt x="1949327" y="2854914"/>
                  <a:pt x="1955506" y="2854914"/>
                  <a:pt x="1961686" y="2861095"/>
                </a:cubicBezTo>
                <a:cubicBezTo>
                  <a:pt x="1968427" y="2867276"/>
                  <a:pt x="1974606" y="2880200"/>
                  <a:pt x="1974606" y="2886382"/>
                </a:cubicBezTo>
                <a:cubicBezTo>
                  <a:pt x="1968427" y="2905487"/>
                  <a:pt x="1961686" y="2917849"/>
                  <a:pt x="1949327" y="2917849"/>
                </a:cubicBezTo>
                <a:cubicBezTo>
                  <a:pt x="1949327" y="2917849"/>
                  <a:pt x="1943148" y="2917849"/>
                  <a:pt x="1943148" y="2911668"/>
                </a:cubicBezTo>
                <a:cubicBezTo>
                  <a:pt x="1936406" y="2911668"/>
                  <a:pt x="1936406" y="2905487"/>
                  <a:pt x="1930227" y="2905487"/>
                </a:cubicBezTo>
                <a:cubicBezTo>
                  <a:pt x="1924047" y="2905487"/>
                  <a:pt x="1917868" y="2899306"/>
                  <a:pt x="1917868" y="2899306"/>
                </a:cubicBezTo>
                <a:cubicBezTo>
                  <a:pt x="1911689" y="2886382"/>
                  <a:pt x="1917868" y="2880200"/>
                  <a:pt x="1924047" y="2874019"/>
                </a:cubicBezTo>
                <a:cubicBezTo>
                  <a:pt x="1930227" y="2874019"/>
                  <a:pt x="1930227" y="2867276"/>
                  <a:pt x="1930227" y="2861095"/>
                </a:cubicBezTo>
                <a:cubicBezTo>
                  <a:pt x="1936406" y="2854914"/>
                  <a:pt x="1943148" y="2854914"/>
                  <a:pt x="1949327" y="2854914"/>
                </a:cubicBezTo>
                <a:close/>
                <a:moveTo>
                  <a:pt x="5452797" y="2838110"/>
                </a:moveTo>
                <a:lnTo>
                  <a:pt x="5452487" y="2839535"/>
                </a:lnTo>
                <a:cubicBezTo>
                  <a:pt x="5454010" y="2844241"/>
                  <a:pt x="5458580" y="2847425"/>
                  <a:pt x="5467722" y="2844375"/>
                </a:cubicBezTo>
                <a:lnTo>
                  <a:pt x="5481423" y="2848564"/>
                </a:lnTo>
                <a:lnTo>
                  <a:pt x="5482440" y="2846890"/>
                </a:lnTo>
                <a:cubicBezTo>
                  <a:pt x="5481609" y="2843849"/>
                  <a:pt x="5476898" y="2842330"/>
                  <a:pt x="5467476" y="2842330"/>
                </a:cubicBezTo>
                <a:cubicBezTo>
                  <a:pt x="5462903" y="2843849"/>
                  <a:pt x="5459474" y="2843812"/>
                  <a:pt x="5456997" y="2842808"/>
                </a:cubicBezTo>
                <a:close/>
                <a:moveTo>
                  <a:pt x="1856399" y="2837817"/>
                </a:moveTo>
                <a:cubicBezTo>
                  <a:pt x="1862579" y="2837817"/>
                  <a:pt x="1868758" y="2837817"/>
                  <a:pt x="1875499" y="2844425"/>
                </a:cubicBezTo>
                <a:cubicBezTo>
                  <a:pt x="1881678" y="2850483"/>
                  <a:pt x="1894037" y="2856541"/>
                  <a:pt x="1894037" y="2868656"/>
                </a:cubicBezTo>
                <a:cubicBezTo>
                  <a:pt x="1894037" y="2875265"/>
                  <a:pt x="1894037" y="2881322"/>
                  <a:pt x="1887858" y="2887380"/>
                </a:cubicBezTo>
                <a:cubicBezTo>
                  <a:pt x="1887858" y="2887380"/>
                  <a:pt x="1881678" y="2893437"/>
                  <a:pt x="1875499" y="2893437"/>
                </a:cubicBezTo>
                <a:cubicBezTo>
                  <a:pt x="1862579" y="2893437"/>
                  <a:pt x="1844040" y="2881322"/>
                  <a:pt x="1837299" y="2875265"/>
                </a:cubicBezTo>
                <a:cubicBezTo>
                  <a:pt x="1831120" y="2868656"/>
                  <a:pt x="1831120" y="2856541"/>
                  <a:pt x="1837299" y="2850483"/>
                </a:cubicBezTo>
                <a:cubicBezTo>
                  <a:pt x="1837299" y="2844425"/>
                  <a:pt x="1850220" y="2837817"/>
                  <a:pt x="1856399" y="2837817"/>
                </a:cubicBezTo>
                <a:close/>
                <a:moveTo>
                  <a:pt x="6106565" y="2790961"/>
                </a:moveTo>
                <a:lnTo>
                  <a:pt x="6103999" y="2793392"/>
                </a:lnTo>
                <a:cubicBezTo>
                  <a:pt x="6102996" y="2795582"/>
                  <a:pt x="6102962" y="2798247"/>
                  <a:pt x="6104485" y="2801293"/>
                </a:cubicBezTo>
                <a:lnTo>
                  <a:pt x="6104258" y="2801697"/>
                </a:lnTo>
                <a:lnTo>
                  <a:pt x="6105078" y="2802061"/>
                </a:lnTo>
                <a:cubicBezTo>
                  <a:pt x="6107623" y="2802604"/>
                  <a:pt x="6108696" y="2801773"/>
                  <a:pt x="6107032" y="2798590"/>
                </a:cubicBezTo>
                <a:close/>
                <a:moveTo>
                  <a:pt x="1844904" y="2713267"/>
                </a:moveTo>
                <a:cubicBezTo>
                  <a:pt x="1857262" y="2713267"/>
                  <a:pt x="1869621" y="2725990"/>
                  <a:pt x="1869621" y="2744246"/>
                </a:cubicBezTo>
                <a:cubicBezTo>
                  <a:pt x="1869621" y="2775778"/>
                  <a:pt x="1863442" y="2812842"/>
                  <a:pt x="1838163" y="2812842"/>
                </a:cubicBezTo>
                <a:cubicBezTo>
                  <a:pt x="1831983" y="2812842"/>
                  <a:pt x="1831983" y="2812842"/>
                  <a:pt x="1831983" y="2812842"/>
                </a:cubicBezTo>
                <a:cubicBezTo>
                  <a:pt x="1825804" y="2812842"/>
                  <a:pt x="1819624" y="2806757"/>
                  <a:pt x="1812883" y="2806757"/>
                </a:cubicBezTo>
                <a:cubicBezTo>
                  <a:pt x="1806704" y="2794033"/>
                  <a:pt x="1806704" y="2781862"/>
                  <a:pt x="1812883" y="2775778"/>
                </a:cubicBezTo>
                <a:cubicBezTo>
                  <a:pt x="1812883" y="2763054"/>
                  <a:pt x="1819624" y="2756969"/>
                  <a:pt x="1819624" y="2744246"/>
                </a:cubicBezTo>
                <a:cubicBezTo>
                  <a:pt x="1825804" y="2738161"/>
                  <a:pt x="1825804" y="2732075"/>
                  <a:pt x="1825804" y="2725990"/>
                </a:cubicBezTo>
                <a:cubicBezTo>
                  <a:pt x="1825804" y="2719352"/>
                  <a:pt x="1838163" y="2713267"/>
                  <a:pt x="1844904" y="2713267"/>
                </a:cubicBezTo>
                <a:close/>
                <a:moveTo>
                  <a:pt x="5357691" y="2688604"/>
                </a:moveTo>
                <a:lnTo>
                  <a:pt x="5356930" y="2689318"/>
                </a:lnTo>
                <a:cubicBezTo>
                  <a:pt x="5356930" y="2689318"/>
                  <a:pt x="5356930" y="2689318"/>
                  <a:pt x="5455537" y="2807278"/>
                </a:cubicBezTo>
                <a:lnTo>
                  <a:pt x="5460053" y="2811790"/>
                </a:lnTo>
                <a:lnTo>
                  <a:pt x="5459853" y="2809800"/>
                </a:lnTo>
                <a:cubicBezTo>
                  <a:pt x="5458329" y="2806755"/>
                  <a:pt x="5455280" y="2805232"/>
                  <a:pt x="5455280" y="2805232"/>
                </a:cubicBezTo>
                <a:cubicBezTo>
                  <a:pt x="5455280" y="2805232"/>
                  <a:pt x="5455280" y="2805232"/>
                  <a:pt x="5389196" y="2726255"/>
                </a:cubicBezTo>
                <a:close/>
                <a:moveTo>
                  <a:pt x="3985150" y="2628807"/>
                </a:moveTo>
                <a:lnTo>
                  <a:pt x="3984624" y="2629203"/>
                </a:lnTo>
                <a:lnTo>
                  <a:pt x="3990573" y="2632444"/>
                </a:lnTo>
                <a:cubicBezTo>
                  <a:pt x="3995973" y="2637083"/>
                  <a:pt x="4002203" y="2644836"/>
                  <a:pt x="4008570" y="2650924"/>
                </a:cubicBezTo>
                <a:lnTo>
                  <a:pt x="4010052" y="2650813"/>
                </a:lnTo>
                <a:lnTo>
                  <a:pt x="3992538" y="2632833"/>
                </a:lnTo>
                <a:cubicBezTo>
                  <a:pt x="3989838" y="2630514"/>
                  <a:pt x="3987347" y="2628973"/>
                  <a:pt x="3985150" y="2628807"/>
                </a:cubicBezTo>
                <a:close/>
                <a:moveTo>
                  <a:pt x="4078669" y="2620313"/>
                </a:moveTo>
                <a:lnTo>
                  <a:pt x="4078401" y="2620436"/>
                </a:lnTo>
                <a:lnTo>
                  <a:pt x="4097700" y="2626178"/>
                </a:lnTo>
                <a:cubicBezTo>
                  <a:pt x="4116641" y="2637910"/>
                  <a:pt x="4129513" y="2663657"/>
                  <a:pt x="4138656" y="2681933"/>
                </a:cubicBezTo>
                <a:cubicBezTo>
                  <a:pt x="4143361" y="2686641"/>
                  <a:pt x="4149588" y="2689410"/>
                  <a:pt x="4156187" y="2690526"/>
                </a:cubicBezTo>
                <a:lnTo>
                  <a:pt x="4157345" y="2690449"/>
                </a:lnTo>
                <a:lnTo>
                  <a:pt x="4140709" y="2682307"/>
                </a:lnTo>
                <a:cubicBezTo>
                  <a:pt x="4128519" y="2657943"/>
                  <a:pt x="4109689" y="2620313"/>
                  <a:pt x="4078669" y="2620313"/>
                </a:cubicBezTo>
                <a:close/>
                <a:moveTo>
                  <a:pt x="3823607" y="2571150"/>
                </a:moveTo>
                <a:lnTo>
                  <a:pt x="3827823" y="2578037"/>
                </a:lnTo>
                <a:cubicBezTo>
                  <a:pt x="3830176" y="2584198"/>
                  <a:pt x="3831697" y="2591950"/>
                  <a:pt x="3834741" y="2594994"/>
                </a:cubicBezTo>
                <a:cubicBezTo>
                  <a:pt x="3834741" y="2607738"/>
                  <a:pt x="3859650" y="2619915"/>
                  <a:pt x="3890660" y="2626556"/>
                </a:cubicBezTo>
                <a:lnTo>
                  <a:pt x="3904213" y="2634140"/>
                </a:lnTo>
                <a:lnTo>
                  <a:pt x="3917147" y="2642131"/>
                </a:lnTo>
                <a:lnTo>
                  <a:pt x="3934801" y="2655772"/>
                </a:lnTo>
                <a:cubicBezTo>
                  <a:pt x="3947947" y="2666570"/>
                  <a:pt x="3958739" y="2675845"/>
                  <a:pt x="3964827" y="2675845"/>
                </a:cubicBezTo>
                <a:lnTo>
                  <a:pt x="3965230" y="2675476"/>
                </a:lnTo>
                <a:lnTo>
                  <a:pt x="3954411" y="2670239"/>
                </a:lnTo>
                <a:cubicBezTo>
                  <a:pt x="3946754" y="2664737"/>
                  <a:pt x="3937110" y="2656198"/>
                  <a:pt x="3926472" y="2647892"/>
                </a:cubicBezTo>
                <a:lnTo>
                  <a:pt x="3917147" y="2642131"/>
                </a:lnTo>
                <a:lnTo>
                  <a:pt x="3913613" y="2639400"/>
                </a:lnTo>
                <a:lnTo>
                  <a:pt x="3904213" y="2634140"/>
                </a:lnTo>
                <a:lnTo>
                  <a:pt x="3892569" y="2626946"/>
                </a:lnTo>
                <a:cubicBezTo>
                  <a:pt x="3861549" y="2620313"/>
                  <a:pt x="3836624" y="2608131"/>
                  <a:pt x="3836624" y="2595396"/>
                </a:cubicBezTo>
                <a:cubicBezTo>
                  <a:pt x="3832053" y="2590821"/>
                  <a:pt x="3830910" y="2575673"/>
                  <a:pt x="3825251" y="2571183"/>
                </a:cubicBezTo>
                <a:close/>
                <a:moveTo>
                  <a:pt x="4474080" y="2545984"/>
                </a:moveTo>
                <a:lnTo>
                  <a:pt x="4475298" y="2546593"/>
                </a:lnTo>
                <a:cubicBezTo>
                  <a:pt x="4480540" y="2549214"/>
                  <a:pt x="4501507" y="2559699"/>
                  <a:pt x="4585374" y="2601635"/>
                </a:cubicBezTo>
                <a:cubicBezTo>
                  <a:pt x="4585374" y="2601635"/>
                  <a:pt x="4585374" y="2601635"/>
                  <a:pt x="4635191" y="2719031"/>
                </a:cubicBezTo>
                <a:cubicBezTo>
                  <a:pt x="4635191" y="2719031"/>
                  <a:pt x="4635191" y="2719031"/>
                  <a:pt x="4604195" y="2750592"/>
                </a:cubicBezTo>
                <a:cubicBezTo>
                  <a:pt x="4604195" y="2750592"/>
                  <a:pt x="4610282" y="2787690"/>
                  <a:pt x="4597549" y="2799881"/>
                </a:cubicBezTo>
                <a:cubicBezTo>
                  <a:pt x="4585374" y="2812611"/>
                  <a:pt x="4579287" y="2830891"/>
                  <a:pt x="4591461" y="2849708"/>
                </a:cubicBezTo>
                <a:cubicBezTo>
                  <a:pt x="4597549" y="2861900"/>
                  <a:pt x="4610282" y="2880717"/>
                  <a:pt x="4610282" y="2924470"/>
                </a:cubicBezTo>
                <a:cubicBezTo>
                  <a:pt x="4604195" y="2961568"/>
                  <a:pt x="4604195" y="2967656"/>
                  <a:pt x="4585374" y="2979848"/>
                </a:cubicBezTo>
                <a:cubicBezTo>
                  <a:pt x="4573199" y="2985936"/>
                  <a:pt x="4560466" y="2985936"/>
                  <a:pt x="4566553" y="3010857"/>
                </a:cubicBezTo>
                <a:cubicBezTo>
                  <a:pt x="4573199" y="3035778"/>
                  <a:pt x="4566553" y="3054595"/>
                  <a:pt x="4573199" y="3054595"/>
                </a:cubicBezTo>
                <a:cubicBezTo>
                  <a:pt x="4579287" y="3060684"/>
                  <a:pt x="4566553" y="3066787"/>
                  <a:pt x="4560466" y="3073428"/>
                </a:cubicBezTo>
                <a:cubicBezTo>
                  <a:pt x="4548291" y="3085605"/>
                  <a:pt x="4548291" y="3134894"/>
                  <a:pt x="4554378" y="3141534"/>
                </a:cubicBezTo>
                <a:lnTo>
                  <a:pt x="4555711" y="3141647"/>
                </a:lnTo>
                <a:lnTo>
                  <a:pt x="4552568" y="3130589"/>
                </a:lnTo>
                <a:cubicBezTo>
                  <a:pt x="4550567" y="3113352"/>
                  <a:pt x="4552854" y="3083349"/>
                  <a:pt x="4562001" y="3074213"/>
                </a:cubicBezTo>
                <a:cubicBezTo>
                  <a:pt x="4568088" y="3067561"/>
                  <a:pt x="4580831" y="3061461"/>
                  <a:pt x="4574733" y="3055379"/>
                </a:cubicBezTo>
                <a:cubicBezTo>
                  <a:pt x="4568088" y="3055379"/>
                  <a:pt x="4574733" y="3036546"/>
                  <a:pt x="4568088" y="3011630"/>
                </a:cubicBezTo>
                <a:cubicBezTo>
                  <a:pt x="4562001" y="2986715"/>
                  <a:pt x="4574733" y="2986715"/>
                  <a:pt x="4586929" y="2980615"/>
                </a:cubicBezTo>
                <a:cubicBezTo>
                  <a:pt x="4605759" y="2968434"/>
                  <a:pt x="4605759" y="2962335"/>
                  <a:pt x="4611857" y="2925238"/>
                </a:cubicBezTo>
                <a:cubicBezTo>
                  <a:pt x="4611857" y="2881489"/>
                  <a:pt x="4599114" y="2862655"/>
                  <a:pt x="4593016" y="2850474"/>
                </a:cubicBezTo>
                <a:cubicBezTo>
                  <a:pt x="4580831" y="2831640"/>
                  <a:pt x="4586929" y="2813360"/>
                  <a:pt x="4599114" y="2800626"/>
                </a:cubicBezTo>
                <a:cubicBezTo>
                  <a:pt x="4611857" y="2788444"/>
                  <a:pt x="4605759" y="2751347"/>
                  <a:pt x="4605759" y="2751347"/>
                </a:cubicBezTo>
                <a:cubicBezTo>
                  <a:pt x="4605759" y="2751347"/>
                  <a:pt x="4605759" y="2751347"/>
                  <a:pt x="4636785" y="2719780"/>
                </a:cubicBezTo>
                <a:cubicBezTo>
                  <a:pt x="4636785" y="2719780"/>
                  <a:pt x="4636785" y="2719780"/>
                  <a:pt x="4586929" y="2602372"/>
                </a:cubicBezTo>
                <a:cubicBezTo>
                  <a:pt x="4586929" y="2602372"/>
                  <a:pt x="4586929" y="2602372"/>
                  <a:pt x="4475020" y="2546442"/>
                </a:cubicBezTo>
                <a:lnTo>
                  <a:pt x="4474965" y="2546052"/>
                </a:lnTo>
                <a:close/>
                <a:moveTo>
                  <a:pt x="5517578" y="2533708"/>
                </a:moveTo>
                <a:lnTo>
                  <a:pt x="5517524" y="2533761"/>
                </a:lnTo>
                <a:lnTo>
                  <a:pt x="5518114" y="2540455"/>
                </a:lnTo>
                <a:lnTo>
                  <a:pt x="5518205" y="2540838"/>
                </a:lnTo>
                <a:close/>
                <a:moveTo>
                  <a:pt x="3718640" y="2521220"/>
                </a:moveTo>
                <a:lnTo>
                  <a:pt x="3718179" y="2521236"/>
                </a:lnTo>
                <a:lnTo>
                  <a:pt x="3735322" y="2526794"/>
                </a:lnTo>
                <a:cubicBezTo>
                  <a:pt x="3753412" y="2537825"/>
                  <a:pt x="3769706" y="2561079"/>
                  <a:pt x="3778837" y="2570626"/>
                </a:cubicBezTo>
                <a:cubicBezTo>
                  <a:pt x="3780359" y="2575196"/>
                  <a:pt x="3783057" y="2577862"/>
                  <a:pt x="3786344" y="2579196"/>
                </a:cubicBezTo>
                <a:lnTo>
                  <a:pt x="3787916" y="2579278"/>
                </a:lnTo>
                <a:lnTo>
                  <a:pt x="3780679" y="2571033"/>
                </a:lnTo>
                <a:cubicBezTo>
                  <a:pt x="3768490" y="2558298"/>
                  <a:pt x="3743565" y="2521220"/>
                  <a:pt x="3718640" y="2521220"/>
                </a:cubicBezTo>
                <a:close/>
                <a:moveTo>
                  <a:pt x="3671349" y="2494919"/>
                </a:moveTo>
                <a:lnTo>
                  <a:pt x="3670275" y="2495101"/>
                </a:lnTo>
                <a:lnTo>
                  <a:pt x="3685835" y="2508607"/>
                </a:lnTo>
                <a:cubicBezTo>
                  <a:pt x="3685835" y="2514703"/>
                  <a:pt x="3688879" y="2519273"/>
                  <a:pt x="3694275" y="2521558"/>
                </a:cubicBezTo>
                <a:lnTo>
                  <a:pt x="3695762" y="2521508"/>
                </a:lnTo>
                <a:lnTo>
                  <a:pt x="3687620" y="2509038"/>
                </a:lnTo>
                <a:cubicBezTo>
                  <a:pt x="3684573" y="2502671"/>
                  <a:pt x="3678342" y="2496442"/>
                  <a:pt x="3671349" y="2494919"/>
                </a:cubicBezTo>
                <a:close/>
                <a:moveTo>
                  <a:pt x="5900182" y="2409735"/>
                </a:moveTo>
                <a:lnTo>
                  <a:pt x="5890059" y="2417995"/>
                </a:lnTo>
                <a:lnTo>
                  <a:pt x="5888496" y="2419842"/>
                </a:lnTo>
                <a:lnTo>
                  <a:pt x="5900290" y="2410203"/>
                </a:lnTo>
                <a:close/>
                <a:moveTo>
                  <a:pt x="5535642" y="2395642"/>
                </a:moveTo>
                <a:cubicBezTo>
                  <a:pt x="5517352" y="2389566"/>
                  <a:pt x="5517352" y="2401733"/>
                  <a:pt x="5511258" y="2413914"/>
                </a:cubicBezTo>
                <a:cubicBezTo>
                  <a:pt x="5504602" y="2426648"/>
                  <a:pt x="5498508" y="2432724"/>
                  <a:pt x="5486320" y="2426648"/>
                </a:cubicBezTo>
                <a:lnTo>
                  <a:pt x="5482842" y="2409552"/>
                </a:lnTo>
                <a:lnTo>
                  <a:pt x="5482749" y="2409724"/>
                </a:lnTo>
                <a:cubicBezTo>
                  <a:pt x="5481987" y="2415886"/>
                  <a:pt x="5483508" y="2422115"/>
                  <a:pt x="5486552" y="2428482"/>
                </a:cubicBezTo>
                <a:cubicBezTo>
                  <a:pt x="5498737" y="2434564"/>
                  <a:pt x="5504835" y="2428482"/>
                  <a:pt x="5511480" y="2415748"/>
                </a:cubicBezTo>
                <a:cubicBezTo>
                  <a:pt x="5517578" y="2403567"/>
                  <a:pt x="5517578" y="2391369"/>
                  <a:pt x="5535861" y="2397468"/>
                </a:cubicBezTo>
                <a:cubicBezTo>
                  <a:pt x="5545276" y="2403559"/>
                  <a:pt x="5556216" y="2409787"/>
                  <a:pt x="5565564" y="2414493"/>
                </a:cubicBezTo>
                <a:lnTo>
                  <a:pt x="5585518" y="2422305"/>
                </a:lnTo>
                <a:lnTo>
                  <a:pt x="5585518" y="2420557"/>
                </a:lnTo>
                <a:cubicBezTo>
                  <a:pt x="5579424" y="2420557"/>
                  <a:pt x="5554486" y="2407823"/>
                  <a:pt x="5535642" y="2395642"/>
                </a:cubicBezTo>
                <a:close/>
                <a:moveTo>
                  <a:pt x="2791330" y="2386592"/>
                </a:moveTo>
                <a:lnTo>
                  <a:pt x="2792725" y="2390138"/>
                </a:lnTo>
                <a:lnTo>
                  <a:pt x="2793250" y="2390138"/>
                </a:lnTo>
                <a:lnTo>
                  <a:pt x="2792109" y="2387239"/>
                </a:lnTo>
                <a:close/>
                <a:moveTo>
                  <a:pt x="2733895" y="2105104"/>
                </a:moveTo>
                <a:lnTo>
                  <a:pt x="2736428" y="2116480"/>
                </a:lnTo>
                <a:cubicBezTo>
                  <a:pt x="2736808" y="2121505"/>
                  <a:pt x="2736808" y="2127699"/>
                  <a:pt x="2736808" y="2135449"/>
                </a:cubicBezTo>
                <a:cubicBezTo>
                  <a:pt x="2736808" y="2160367"/>
                  <a:pt x="2767799" y="2204116"/>
                  <a:pt x="2767799" y="2222374"/>
                </a:cubicBezTo>
                <a:cubicBezTo>
                  <a:pt x="2767799" y="2247292"/>
                  <a:pt x="2761716" y="2265572"/>
                  <a:pt x="2755633" y="2290490"/>
                </a:cubicBezTo>
                <a:cubicBezTo>
                  <a:pt x="2743448" y="2309300"/>
                  <a:pt x="2743448" y="2328131"/>
                  <a:pt x="2755633" y="2334217"/>
                </a:cubicBezTo>
                <a:cubicBezTo>
                  <a:pt x="2767799" y="2340324"/>
                  <a:pt x="2761716" y="2365241"/>
                  <a:pt x="2780540" y="2377414"/>
                </a:cubicBezTo>
                <a:lnTo>
                  <a:pt x="2781167" y="2377935"/>
                </a:lnTo>
                <a:lnTo>
                  <a:pt x="2766491" y="2354515"/>
                </a:lnTo>
                <a:cubicBezTo>
                  <a:pt x="2764137" y="2346003"/>
                  <a:pt x="2762614" y="2338249"/>
                  <a:pt x="2756519" y="2335198"/>
                </a:cubicBezTo>
                <a:cubicBezTo>
                  <a:pt x="2744346" y="2329117"/>
                  <a:pt x="2744346" y="2310302"/>
                  <a:pt x="2756519" y="2291466"/>
                </a:cubicBezTo>
                <a:cubicBezTo>
                  <a:pt x="2762613" y="2266551"/>
                  <a:pt x="2768708" y="2248287"/>
                  <a:pt x="2768708" y="2223371"/>
                </a:cubicBezTo>
                <a:cubicBezTo>
                  <a:pt x="2768708" y="2205107"/>
                  <a:pt x="2737688" y="2161377"/>
                  <a:pt x="2737688" y="2136461"/>
                </a:cubicBezTo>
                <a:cubicBezTo>
                  <a:pt x="2737688" y="2120962"/>
                  <a:pt x="2737688" y="2111691"/>
                  <a:pt x="2734643" y="2105534"/>
                </a:cubicBezTo>
                <a:close/>
                <a:moveTo>
                  <a:pt x="2684539" y="2041603"/>
                </a:moveTo>
                <a:lnTo>
                  <a:pt x="2687531" y="2055163"/>
                </a:lnTo>
                <a:cubicBezTo>
                  <a:pt x="2687531" y="2067346"/>
                  <a:pt x="2685871" y="2075097"/>
                  <a:pt x="2688157" y="2080562"/>
                </a:cubicBezTo>
                <a:lnTo>
                  <a:pt x="2689015" y="2081379"/>
                </a:lnTo>
                <a:lnTo>
                  <a:pt x="2688401" y="2056203"/>
                </a:lnTo>
                <a:cubicBezTo>
                  <a:pt x="2688401" y="2049974"/>
                  <a:pt x="2687224" y="2045682"/>
                  <a:pt x="2685364" y="2042454"/>
                </a:cubicBezTo>
                <a:close/>
                <a:moveTo>
                  <a:pt x="821029" y="1868272"/>
                </a:moveTo>
                <a:cubicBezTo>
                  <a:pt x="821029" y="1868272"/>
                  <a:pt x="821029" y="1868272"/>
                  <a:pt x="1330130" y="1911992"/>
                </a:cubicBezTo>
                <a:cubicBezTo>
                  <a:pt x="1330130" y="1911992"/>
                  <a:pt x="1336232" y="1955177"/>
                  <a:pt x="1342874" y="1980079"/>
                </a:cubicBezTo>
                <a:cubicBezTo>
                  <a:pt x="1342874" y="2004998"/>
                  <a:pt x="1361163" y="2048164"/>
                  <a:pt x="1379993" y="2073083"/>
                </a:cubicBezTo>
                <a:cubicBezTo>
                  <a:pt x="1398823" y="2091902"/>
                  <a:pt x="1435942" y="2104085"/>
                  <a:pt x="1448129" y="2104085"/>
                </a:cubicBezTo>
                <a:cubicBezTo>
                  <a:pt x="1460873" y="2110167"/>
                  <a:pt x="1466975" y="2122905"/>
                  <a:pt x="1473061" y="2135069"/>
                </a:cubicBezTo>
                <a:cubicBezTo>
                  <a:pt x="1473061" y="2153888"/>
                  <a:pt x="1479163" y="2184890"/>
                  <a:pt x="1491906" y="2215891"/>
                </a:cubicBezTo>
                <a:cubicBezTo>
                  <a:pt x="1497992" y="2246894"/>
                  <a:pt x="1522923" y="2265158"/>
                  <a:pt x="1541197" y="2277895"/>
                </a:cubicBezTo>
                <a:cubicBezTo>
                  <a:pt x="1553941" y="2290077"/>
                  <a:pt x="1553941" y="2308896"/>
                  <a:pt x="1560043" y="2327716"/>
                </a:cubicBezTo>
                <a:cubicBezTo>
                  <a:pt x="1560043" y="2339898"/>
                  <a:pt x="1566129" y="2345980"/>
                  <a:pt x="1578872" y="2364800"/>
                </a:cubicBezTo>
                <a:cubicBezTo>
                  <a:pt x="1584974" y="2383619"/>
                  <a:pt x="1584974" y="2395801"/>
                  <a:pt x="1572786" y="2414065"/>
                </a:cubicBezTo>
                <a:cubicBezTo>
                  <a:pt x="1566129" y="2432884"/>
                  <a:pt x="1578872" y="2451703"/>
                  <a:pt x="1591060" y="2457803"/>
                </a:cubicBezTo>
                <a:cubicBezTo>
                  <a:pt x="1603248" y="2463885"/>
                  <a:pt x="1609890" y="2476622"/>
                  <a:pt x="1628179" y="2501524"/>
                </a:cubicBezTo>
                <a:cubicBezTo>
                  <a:pt x="1640923" y="2519789"/>
                  <a:pt x="1671940" y="2513706"/>
                  <a:pt x="1678042" y="2501524"/>
                </a:cubicBezTo>
                <a:cubicBezTo>
                  <a:pt x="1678042" y="2488787"/>
                  <a:pt x="1671940" y="2469968"/>
                  <a:pt x="1640923" y="2469968"/>
                </a:cubicBezTo>
                <a:cubicBezTo>
                  <a:pt x="1615991" y="2469968"/>
                  <a:pt x="1615991" y="2451703"/>
                  <a:pt x="1622077" y="2438984"/>
                </a:cubicBezTo>
                <a:cubicBezTo>
                  <a:pt x="1628179" y="2426802"/>
                  <a:pt x="1628179" y="2407982"/>
                  <a:pt x="1615991" y="2401884"/>
                </a:cubicBezTo>
                <a:cubicBezTo>
                  <a:pt x="1603248" y="2395801"/>
                  <a:pt x="1603248" y="2389719"/>
                  <a:pt x="1603248" y="2376982"/>
                </a:cubicBezTo>
                <a:cubicBezTo>
                  <a:pt x="1603248" y="2364800"/>
                  <a:pt x="1609890" y="2364800"/>
                  <a:pt x="1634265" y="2376982"/>
                </a:cubicBezTo>
                <a:cubicBezTo>
                  <a:pt x="1659196" y="2395801"/>
                  <a:pt x="1671940" y="2414065"/>
                  <a:pt x="1684128" y="2426802"/>
                </a:cubicBezTo>
                <a:cubicBezTo>
                  <a:pt x="1690230" y="2438984"/>
                  <a:pt x="1702973" y="2463885"/>
                  <a:pt x="1721247" y="2488787"/>
                </a:cubicBezTo>
                <a:cubicBezTo>
                  <a:pt x="1740077" y="2513706"/>
                  <a:pt x="1746179" y="2538608"/>
                  <a:pt x="1752264" y="2562973"/>
                </a:cubicBezTo>
                <a:cubicBezTo>
                  <a:pt x="1758922" y="2581792"/>
                  <a:pt x="1765008" y="2625530"/>
                  <a:pt x="1771110" y="2643795"/>
                </a:cubicBezTo>
                <a:cubicBezTo>
                  <a:pt x="1771110" y="2662614"/>
                  <a:pt x="1783298" y="2680879"/>
                  <a:pt x="1796041" y="2680879"/>
                </a:cubicBezTo>
                <a:cubicBezTo>
                  <a:pt x="1802127" y="2680879"/>
                  <a:pt x="1808229" y="2687516"/>
                  <a:pt x="1789383" y="2705781"/>
                </a:cubicBezTo>
                <a:cubicBezTo>
                  <a:pt x="1771110" y="2717963"/>
                  <a:pt x="1771110" y="2755601"/>
                  <a:pt x="1783298" y="2780521"/>
                </a:cubicBezTo>
                <a:cubicBezTo>
                  <a:pt x="1789383" y="2798785"/>
                  <a:pt x="1796041" y="2842524"/>
                  <a:pt x="1808229" y="2860789"/>
                </a:cubicBezTo>
                <a:cubicBezTo>
                  <a:pt x="1820957" y="2885690"/>
                  <a:pt x="1851990" y="2916692"/>
                  <a:pt x="1870264" y="2929429"/>
                </a:cubicBezTo>
                <a:cubicBezTo>
                  <a:pt x="1889109" y="2947693"/>
                  <a:pt x="1889109" y="2984777"/>
                  <a:pt x="1889109" y="3015779"/>
                </a:cubicBezTo>
                <a:cubicBezTo>
                  <a:pt x="1883007" y="3053417"/>
                  <a:pt x="1907383" y="3084419"/>
                  <a:pt x="1932314" y="3109321"/>
                </a:cubicBezTo>
                <a:cubicBezTo>
                  <a:pt x="1957246" y="3140322"/>
                  <a:pt x="1982177" y="3189589"/>
                  <a:pt x="1982177" y="3214508"/>
                </a:cubicBezTo>
                <a:cubicBezTo>
                  <a:pt x="1976075" y="3239409"/>
                  <a:pt x="1957246" y="3264329"/>
                  <a:pt x="1951144" y="3270411"/>
                </a:cubicBezTo>
                <a:cubicBezTo>
                  <a:pt x="1951144" y="3276493"/>
                  <a:pt x="1945058" y="3301413"/>
                  <a:pt x="1951144" y="3307495"/>
                </a:cubicBezTo>
                <a:cubicBezTo>
                  <a:pt x="1951144" y="3307495"/>
                  <a:pt x="1969990" y="3338497"/>
                  <a:pt x="1982177" y="3363416"/>
                </a:cubicBezTo>
                <a:cubicBezTo>
                  <a:pt x="2001007" y="3388317"/>
                  <a:pt x="2032024" y="3431501"/>
                  <a:pt x="2044212" y="3444221"/>
                </a:cubicBezTo>
                <a:cubicBezTo>
                  <a:pt x="2063057" y="3462503"/>
                  <a:pt x="2069143" y="3475222"/>
                  <a:pt x="2069143" y="3494041"/>
                </a:cubicBezTo>
                <a:cubicBezTo>
                  <a:pt x="2063057" y="3512324"/>
                  <a:pt x="2087433" y="3524488"/>
                  <a:pt x="2106263" y="3512324"/>
                </a:cubicBezTo>
                <a:cubicBezTo>
                  <a:pt x="2125092" y="3500142"/>
                  <a:pt x="2119006" y="3475222"/>
                  <a:pt x="2100177" y="3481322"/>
                </a:cubicBezTo>
                <a:cubicBezTo>
                  <a:pt x="2081331" y="3481322"/>
                  <a:pt x="2087433" y="3456403"/>
                  <a:pt x="2100177" y="3456403"/>
                </a:cubicBezTo>
                <a:cubicBezTo>
                  <a:pt x="2112364" y="3450321"/>
                  <a:pt x="2119006" y="3450321"/>
                  <a:pt x="2112364" y="3431501"/>
                </a:cubicBezTo>
                <a:cubicBezTo>
                  <a:pt x="2106263" y="3413237"/>
                  <a:pt x="2106263" y="3406582"/>
                  <a:pt x="2119006" y="3406582"/>
                </a:cubicBezTo>
                <a:cubicBezTo>
                  <a:pt x="2131194" y="3400500"/>
                  <a:pt x="2137280" y="3413237"/>
                  <a:pt x="2143938" y="3419319"/>
                </a:cubicBezTo>
                <a:cubicBezTo>
                  <a:pt x="2150024" y="3431501"/>
                  <a:pt x="2156125" y="3450321"/>
                  <a:pt x="2181057" y="3475222"/>
                </a:cubicBezTo>
                <a:cubicBezTo>
                  <a:pt x="2212074" y="3494041"/>
                  <a:pt x="2212074" y="3512324"/>
                  <a:pt x="2230364" y="3530589"/>
                </a:cubicBezTo>
                <a:cubicBezTo>
                  <a:pt x="2255279" y="3542753"/>
                  <a:pt x="2255279" y="3561590"/>
                  <a:pt x="2268023" y="3573755"/>
                </a:cubicBezTo>
                <a:cubicBezTo>
                  <a:pt x="2274125" y="3585937"/>
                  <a:pt x="2299056" y="3610857"/>
                  <a:pt x="2305142" y="3623576"/>
                </a:cubicBezTo>
                <a:cubicBezTo>
                  <a:pt x="2317330" y="3635758"/>
                  <a:pt x="2323432" y="3672842"/>
                  <a:pt x="2342261" y="3685579"/>
                </a:cubicBezTo>
                <a:cubicBezTo>
                  <a:pt x="2354449" y="3697761"/>
                  <a:pt x="2367193" y="3703844"/>
                  <a:pt x="2379380" y="3728763"/>
                </a:cubicBezTo>
                <a:cubicBezTo>
                  <a:pt x="2398210" y="3753664"/>
                  <a:pt x="2404312" y="3803485"/>
                  <a:pt x="2398210" y="3821750"/>
                </a:cubicBezTo>
                <a:cubicBezTo>
                  <a:pt x="2385466" y="3840569"/>
                  <a:pt x="2342261" y="3890390"/>
                  <a:pt x="2330074" y="3902572"/>
                </a:cubicBezTo>
                <a:cubicBezTo>
                  <a:pt x="2317330" y="3921392"/>
                  <a:pt x="2261381" y="3958476"/>
                  <a:pt x="2224262" y="3983395"/>
                </a:cubicBezTo>
                <a:cubicBezTo>
                  <a:pt x="2187143" y="4014397"/>
                  <a:pt x="2174399" y="3995559"/>
                  <a:pt x="2168313" y="3983395"/>
                </a:cubicBezTo>
                <a:cubicBezTo>
                  <a:pt x="2168313" y="3976740"/>
                  <a:pt x="2168313" y="3952393"/>
                  <a:pt x="2156125" y="3946293"/>
                </a:cubicBezTo>
                <a:cubicBezTo>
                  <a:pt x="2143938" y="3939656"/>
                  <a:pt x="2137280" y="3902572"/>
                  <a:pt x="2150024" y="3896490"/>
                </a:cubicBezTo>
                <a:cubicBezTo>
                  <a:pt x="2156125" y="3890390"/>
                  <a:pt x="2156125" y="3871571"/>
                  <a:pt x="2150024" y="3846669"/>
                </a:cubicBezTo>
                <a:cubicBezTo>
                  <a:pt x="2137280" y="3828387"/>
                  <a:pt x="2137280" y="3784666"/>
                  <a:pt x="2131194" y="3784666"/>
                </a:cubicBezTo>
                <a:cubicBezTo>
                  <a:pt x="2119006" y="3778584"/>
                  <a:pt x="2119006" y="3753664"/>
                  <a:pt x="2106263" y="3722663"/>
                </a:cubicBezTo>
                <a:cubicBezTo>
                  <a:pt x="2094075" y="3691661"/>
                  <a:pt x="2081331" y="3672842"/>
                  <a:pt x="2063057" y="3666760"/>
                </a:cubicBezTo>
                <a:cubicBezTo>
                  <a:pt x="2038126" y="3666760"/>
                  <a:pt x="2019296" y="3654577"/>
                  <a:pt x="1988263" y="3635758"/>
                </a:cubicBezTo>
                <a:cubicBezTo>
                  <a:pt x="1957246" y="3623576"/>
                  <a:pt x="1945058" y="3598674"/>
                  <a:pt x="1932314" y="3573755"/>
                </a:cubicBezTo>
                <a:cubicBezTo>
                  <a:pt x="1926213" y="3548853"/>
                  <a:pt x="1920127" y="3554936"/>
                  <a:pt x="1895195" y="3536671"/>
                </a:cubicBezTo>
                <a:cubicBezTo>
                  <a:pt x="1864178" y="3518406"/>
                  <a:pt x="1833145" y="3462503"/>
                  <a:pt x="1808229" y="3450321"/>
                </a:cubicBezTo>
                <a:cubicBezTo>
                  <a:pt x="1789383" y="3437584"/>
                  <a:pt x="1721247" y="3400500"/>
                  <a:pt x="1690230" y="3376135"/>
                </a:cubicBezTo>
                <a:cubicBezTo>
                  <a:pt x="1659196" y="3351234"/>
                  <a:pt x="1640923" y="3320232"/>
                  <a:pt x="1640923" y="3307495"/>
                </a:cubicBezTo>
                <a:cubicBezTo>
                  <a:pt x="1640923" y="3295330"/>
                  <a:pt x="1634265" y="3295330"/>
                  <a:pt x="1622077" y="3301413"/>
                </a:cubicBezTo>
                <a:cubicBezTo>
                  <a:pt x="1603248" y="3313595"/>
                  <a:pt x="1591060" y="3295330"/>
                  <a:pt x="1591060" y="3288676"/>
                </a:cubicBezTo>
                <a:cubicBezTo>
                  <a:pt x="1584974" y="3276493"/>
                  <a:pt x="1578872" y="3258229"/>
                  <a:pt x="1560043" y="3258229"/>
                </a:cubicBezTo>
                <a:cubicBezTo>
                  <a:pt x="1541197" y="3258229"/>
                  <a:pt x="1547855" y="3227227"/>
                  <a:pt x="1547855" y="3214508"/>
                </a:cubicBezTo>
                <a:cubicBezTo>
                  <a:pt x="1547855" y="3202325"/>
                  <a:pt x="1535111" y="3208408"/>
                  <a:pt x="1529009" y="3214508"/>
                </a:cubicBezTo>
                <a:cubicBezTo>
                  <a:pt x="1516281" y="3220590"/>
                  <a:pt x="1510180" y="3196243"/>
                  <a:pt x="1510180" y="3183506"/>
                </a:cubicBezTo>
                <a:cubicBezTo>
                  <a:pt x="1504094" y="3171324"/>
                  <a:pt x="1491906" y="3208408"/>
                  <a:pt x="1485248" y="3196243"/>
                </a:cubicBezTo>
                <a:cubicBezTo>
                  <a:pt x="1479163" y="3189589"/>
                  <a:pt x="1479163" y="3164687"/>
                  <a:pt x="1473061" y="3146422"/>
                </a:cubicBezTo>
                <a:cubicBezTo>
                  <a:pt x="1466975" y="3127603"/>
                  <a:pt x="1466975" y="3109321"/>
                  <a:pt x="1479163" y="3090501"/>
                </a:cubicBezTo>
                <a:cubicBezTo>
                  <a:pt x="1485248" y="3072237"/>
                  <a:pt x="1473061" y="3053417"/>
                  <a:pt x="1473061" y="3028516"/>
                </a:cubicBezTo>
                <a:cubicBezTo>
                  <a:pt x="1473061" y="3003597"/>
                  <a:pt x="1491906" y="2966513"/>
                  <a:pt x="1497992" y="2954330"/>
                </a:cubicBezTo>
                <a:cubicBezTo>
                  <a:pt x="1510180" y="2941611"/>
                  <a:pt x="1510180" y="2923329"/>
                  <a:pt x="1510180" y="2885690"/>
                </a:cubicBezTo>
                <a:cubicBezTo>
                  <a:pt x="1510180" y="2848606"/>
                  <a:pt x="1504094" y="2811522"/>
                  <a:pt x="1497992" y="2798785"/>
                </a:cubicBezTo>
                <a:cubicBezTo>
                  <a:pt x="1491906" y="2786603"/>
                  <a:pt x="1466975" y="2749519"/>
                  <a:pt x="1460873" y="2724618"/>
                </a:cubicBezTo>
                <a:cubicBezTo>
                  <a:pt x="1454231" y="2699698"/>
                  <a:pt x="1454231" y="2693616"/>
                  <a:pt x="1442043" y="2693616"/>
                </a:cubicBezTo>
                <a:cubicBezTo>
                  <a:pt x="1429856" y="2693616"/>
                  <a:pt x="1429856" y="2680879"/>
                  <a:pt x="1429856" y="2668697"/>
                </a:cubicBezTo>
                <a:cubicBezTo>
                  <a:pt x="1423754" y="2656514"/>
                  <a:pt x="1404924" y="2606711"/>
                  <a:pt x="1392181" y="2593974"/>
                </a:cubicBezTo>
                <a:cubicBezTo>
                  <a:pt x="1379993" y="2587874"/>
                  <a:pt x="1355061" y="2587874"/>
                  <a:pt x="1342874" y="2593974"/>
                </a:cubicBezTo>
                <a:cubicBezTo>
                  <a:pt x="1324044" y="2600611"/>
                  <a:pt x="1311856" y="2600611"/>
                  <a:pt x="1311856" y="2593974"/>
                </a:cubicBezTo>
                <a:cubicBezTo>
                  <a:pt x="1311856" y="2587874"/>
                  <a:pt x="1299113" y="2569609"/>
                  <a:pt x="1293027" y="2556890"/>
                </a:cubicBezTo>
                <a:cubicBezTo>
                  <a:pt x="1280839" y="2550790"/>
                  <a:pt x="1237062" y="2494887"/>
                  <a:pt x="1224874" y="2488787"/>
                </a:cubicBezTo>
                <a:cubicBezTo>
                  <a:pt x="1212131" y="2476622"/>
                  <a:pt x="1206045" y="2463885"/>
                  <a:pt x="1206045" y="2445066"/>
                </a:cubicBezTo>
                <a:cubicBezTo>
                  <a:pt x="1206045" y="2432884"/>
                  <a:pt x="1199943" y="2432884"/>
                  <a:pt x="1181113" y="2432884"/>
                </a:cubicBezTo>
                <a:cubicBezTo>
                  <a:pt x="1162840" y="2438984"/>
                  <a:pt x="1156738" y="2438984"/>
                  <a:pt x="1156738" y="2426802"/>
                </a:cubicBezTo>
                <a:cubicBezTo>
                  <a:pt x="1156738" y="2414065"/>
                  <a:pt x="1168926" y="2407982"/>
                  <a:pt x="1175027" y="2389719"/>
                </a:cubicBezTo>
                <a:cubicBezTo>
                  <a:pt x="1187215" y="2376982"/>
                  <a:pt x="1175027" y="2376982"/>
                  <a:pt x="1175027" y="2364800"/>
                </a:cubicBezTo>
                <a:cubicBezTo>
                  <a:pt x="1168926" y="2352617"/>
                  <a:pt x="1168926" y="2321080"/>
                  <a:pt x="1168926" y="2314978"/>
                </a:cubicBezTo>
                <a:cubicBezTo>
                  <a:pt x="1162840" y="2308896"/>
                  <a:pt x="1156738" y="2321080"/>
                  <a:pt x="1156738" y="2339898"/>
                </a:cubicBezTo>
                <a:cubicBezTo>
                  <a:pt x="1162840" y="2358717"/>
                  <a:pt x="1150096" y="2364800"/>
                  <a:pt x="1137908" y="2364800"/>
                </a:cubicBezTo>
                <a:cubicBezTo>
                  <a:pt x="1125721" y="2364800"/>
                  <a:pt x="1137908" y="2383619"/>
                  <a:pt x="1112977" y="2383619"/>
                </a:cubicBezTo>
                <a:cubicBezTo>
                  <a:pt x="1088045" y="2389719"/>
                  <a:pt x="1081959" y="2383619"/>
                  <a:pt x="1081959" y="2364800"/>
                </a:cubicBezTo>
                <a:cubicBezTo>
                  <a:pt x="1081959" y="2345980"/>
                  <a:pt x="1075858" y="2345980"/>
                  <a:pt x="1069216" y="2352617"/>
                </a:cubicBezTo>
                <a:cubicBezTo>
                  <a:pt x="1057028" y="2364800"/>
                  <a:pt x="1038738" y="2358717"/>
                  <a:pt x="1038738" y="2370881"/>
                </a:cubicBezTo>
                <a:cubicBezTo>
                  <a:pt x="1032096" y="2383619"/>
                  <a:pt x="1019909" y="2395801"/>
                  <a:pt x="1007721" y="2395801"/>
                </a:cubicBezTo>
                <a:cubicBezTo>
                  <a:pt x="994977" y="2395801"/>
                  <a:pt x="988891" y="2376982"/>
                  <a:pt x="976704" y="2364800"/>
                </a:cubicBezTo>
                <a:cubicBezTo>
                  <a:pt x="970046" y="2345980"/>
                  <a:pt x="951772" y="2327716"/>
                  <a:pt x="939029" y="2321080"/>
                </a:cubicBezTo>
                <a:cubicBezTo>
                  <a:pt x="926841" y="2308896"/>
                  <a:pt x="939029" y="2283977"/>
                  <a:pt x="932927" y="2277895"/>
                </a:cubicBezTo>
                <a:cubicBezTo>
                  <a:pt x="926841" y="2271812"/>
                  <a:pt x="901909" y="2271812"/>
                  <a:pt x="883080" y="2277895"/>
                </a:cubicBezTo>
                <a:cubicBezTo>
                  <a:pt x="864790" y="2283977"/>
                  <a:pt x="858704" y="2277895"/>
                  <a:pt x="858704" y="2265158"/>
                </a:cubicBezTo>
                <a:cubicBezTo>
                  <a:pt x="858704" y="2259076"/>
                  <a:pt x="852603" y="2246894"/>
                  <a:pt x="839859" y="2246894"/>
                </a:cubicBezTo>
                <a:cubicBezTo>
                  <a:pt x="833773" y="2246894"/>
                  <a:pt x="827671" y="2240811"/>
                  <a:pt x="827671" y="2221992"/>
                </a:cubicBezTo>
                <a:cubicBezTo>
                  <a:pt x="827671" y="2209808"/>
                  <a:pt x="827671" y="2209808"/>
                  <a:pt x="814927" y="2221992"/>
                </a:cubicBezTo>
                <a:cubicBezTo>
                  <a:pt x="802740" y="2228074"/>
                  <a:pt x="783910" y="2221992"/>
                  <a:pt x="783910" y="2209808"/>
                </a:cubicBezTo>
                <a:cubicBezTo>
                  <a:pt x="783910" y="2197072"/>
                  <a:pt x="777824" y="2190990"/>
                  <a:pt x="758979" y="2190990"/>
                </a:cubicBezTo>
                <a:cubicBezTo>
                  <a:pt x="746791" y="2197072"/>
                  <a:pt x="727961" y="2197072"/>
                  <a:pt x="715774" y="2184890"/>
                </a:cubicBezTo>
                <a:cubicBezTo>
                  <a:pt x="703586" y="2172170"/>
                  <a:pt x="709672" y="2135069"/>
                  <a:pt x="709672" y="2110167"/>
                </a:cubicBezTo>
                <a:cubicBezTo>
                  <a:pt x="703586" y="2085803"/>
                  <a:pt x="665911" y="2066982"/>
                  <a:pt x="647081" y="2054818"/>
                </a:cubicBezTo>
                <a:cubicBezTo>
                  <a:pt x="628792" y="2048164"/>
                  <a:pt x="622706" y="2023262"/>
                  <a:pt x="616048" y="2004998"/>
                </a:cubicBezTo>
                <a:cubicBezTo>
                  <a:pt x="616048" y="1992261"/>
                  <a:pt x="609962" y="1973996"/>
                  <a:pt x="597774" y="1973996"/>
                </a:cubicBezTo>
                <a:cubicBezTo>
                  <a:pt x="585587" y="1973996"/>
                  <a:pt x="560655" y="1980079"/>
                  <a:pt x="560655" y="1967896"/>
                </a:cubicBezTo>
                <a:cubicBezTo>
                  <a:pt x="554569" y="1955177"/>
                  <a:pt x="541825" y="1936912"/>
                  <a:pt x="522980" y="1924175"/>
                </a:cubicBezTo>
                <a:cubicBezTo>
                  <a:pt x="504706" y="1918075"/>
                  <a:pt x="498064" y="1899255"/>
                  <a:pt x="504706" y="1899255"/>
                </a:cubicBezTo>
                <a:cubicBezTo>
                  <a:pt x="510792" y="1899255"/>
                  <a:pt x="529638" y="1905910"/>
                  <a:pt x="554569" y="1911992"/>
                </a:cubicBezTo>
                <a:cubicBezTo>
                  <a:pt x="572843" y="1918075"/>
                  <a:pt x="597774" y="1918075"/>
                  <a:pt x="622706" y="1924175"/>
                </a:cubicBezTo>
                <a:cubicBezTo>
                  <a:pt x="640979" y="1924175"/>
                  <a:pt x="678654" y="1961259"/>
                  <a:pt x="696928" y="1967896"/>
                </a:cubicBezTo>
                <a:cubicBezTo>
                  <a:pt x="709672" y="1973996"/>
                  <a:pt x="740705" y="1967896"/>
                  <a:pt x="746791" y="1949077"/>
                </a:cubicBezTo>
                <a:cubicBezTo>
                  <a:pt x="758979" y="1930812"/>
                  <a:pt x="765080" y="1936912"/>
                  <a:pt x="771722" y="1955177"/>
                </a:cubicBezTo>
                <a:cubicBezTo>
                  <a:pt x="771722" y="1967896"/>
                  <a:pt x="783910" y="1967896"/>
                  <a:pt x="802740" y="1973996"/>
                </a:cubicBezTo>
                <a:cubicBezTo>
                  <a:pt x="821029" y="1980079"/>
                  <a:pt x="821029" y="2017163"/>
                  <a:pt x="833773" y="2017163"/>
                </a:cubicBezTo>
                <a:cubicBezTo>
                  <a:pt x="839859" y="2017163"/>
                  <a:pt x="858704" y="2011080"/>
                  <a:pt x="864790" y="2004998"/>
                </a:cubicBezTo>
                <a:cubicBezTo>
                  <a:pt x="876978" y="1998897"/>
                  <a:pt x="901909" y="1998897"/>
                  <a:pt x="895808" y="1986179"/>
                </a:cubicBezTo>
                <a:cubicBezTo>
                  <a:pt x="889722" y="1973996"/>
                  <a:pt x="876978" y="1986179"/>
                  <a:pt x="870892" y="1980079"/>
                </a:cubicBezTo>
                <a:cubicBezTo>
                  <a:pt x="870892" y="1973996"/>
                  <a:pt x="864790" y="1961259"/>
                  <a:pt x="852603" y="1967896"/>
                </a:cubicBezTo>
                <a:cubicBezTo>
                  <a:pt x="839859" y="1973996"/>
                  <a:pt x="845961" y="1955177"/>
                  <a:pt x="839859" y="1955177"/>
                </a:cubicBezTo>
                <a:cubicBezTo>
                  <a:pt x="827671" y="1961259"/>
                  <a:pt x="814927" y="1955177"/>
                  <a:pt x="821029" y="1942995"/>
                </a:cubicBezTo>
                <a:cubicBezTo>
                  <a:pt x="827671" y="1936912"/>
                  <a:pt x="833773" y="1924175"/>
                  <a:pt x="827671" y="1905910"/>
                </a:cubicBezTo>
                <a:cubicBezTo>
                  <a:pt x="814927" y="1893174"/>
                  <a:pt x="796098" y="1918075"/>
                  <a:pt x="783910" y="1911992"/>
                </a:cubicBezTo>
                <a:cubicBezTo>
                  <a:pt x="777824" y="1905910"/>
                  <a:pt x="758979" y="1874354"/>
                  <a:pt x="765080" y="1880991"/>
                </a:cubicBezTo>
                <a:cubicBezTo>
                  <a:pt x="777824" y="1880991"/>
                  <a:pt x="783910" y="1893174"/>
                  <a:pt x="796098" y="1893174"/>
                </a:cubicBezTo>
                <a:cubicBezTo>
                  <a:pt x="808842" y="1887091"/>
                  <a:pt x="814927" y="1880991"/>
                  <a:pt x="821029" y="1868272"/>
                </a:cubicBezTo>
                <a:close/>
                <a:moveTo>
                  <a:pt x="341870" y="1694875"/>
                </a:moveTo>
                <a:cubicBezTo>
                  <a:pt x="347990" y="1694875"/>
                  <a:pt x="354665" y="1701483"/>
                  <a:pt x="360784" y="1707540"/>
                </a:cubicBezTo>
                <a:cubicBezTo>
                  <a:pt x="360784" y="1707540"/>
                  <a:pt x="366903" y="1713599"/>
                  <a:pt x="373023" y="1713599"/>
                </a:cubicBezTo>
                <a:cubicBezTo>
                  <a:pt x="373023" y="1707540"/>
                  <a:pt x="379698" y="1707540"/>
                  <a:pt x="385817" y="1707540"/>
                </a:cubicBezTo>
                <a:cubicBezTo>
                  <a:pt x="391937" y="1707540"/>
                  <a:pt x="398056" y="1707540"/>
                  <a:pt x="404731" y="1713599"/>
                </a:cubicBezTo>
                <a:cubicBezTo>
                  <a:pt x="404731" y="1725714"/>
                  <a:pt x="404731" y="1732322"/>
                  <a:pt x="398056" y="1738380"/>
                </a:cubicBezTo>
                <a:cubicBezTo>
                  <a:pt x="385817" y="1744438"/>
                  <a:pt x="379698" y="1750495"/>
                  <a:pt x="373023" y="1750495"/>
                </a:cubicBezTo>
                <a:cubicBezTo>
                  <a:pt x="360784" y="1750495"/>
                  <a:pt x="354665" y="1750495"/>
                  <a:pt x="341870" y="1744438"/>
                </a:cubicBezTo>
                <a:cubicBezTo>
                  <a:pt x="323513" y="1732322"/>
                  <a:pt x="323513" y="1725714"/>
                  <a:pt x="323513" y="1719656"/>
                </a:cubicBezTo>
                <a:cubicBezTo>
                  <a:pt x="317394" y="1713599"/>
                  <a:pt x="323513" y="1701483"/>
                  <a:pt x="329632" y="1701483"/>
                </a:cubicBezTo>
                <a:cubicBezTo>
                  <a:pt x="329632" y="1694875"/>
                  <a:pt x="335751" y="1694875"/>
                  <a:pt x="341870" y="1694875"/>
                </a:cubicBezTo>
                <a:close/>
                <a:moveTo>
                  <a:pt x="484989" y="1677780"/>
                </a:moveTo>
                <a:cubicBezTo>
                  <a:pt x="497288" y="1677780"/>
                  <a:pt x="503997" y="1683878"/>
                  <a:pt x="503997" y="1689976"/>
                </a:cubicBezTo>
                <a:cubicBezTo>
                  <a:pt x="503997" y="1696073"/>
                  <a:pt x="503997" y="1696073"/>
                  <a:pt x="503997" y="1696073"/>
                </a:cubicBezTo>
                <a:cubicBezTo>
                  <a:pt x="503997" y="1708823"/>
                  <a:pt x="510146" y="1721019"/>
                  <a:pt x="516295" y="1727117"/>
                </a:cubicBezTo>
                <a:cubicBezTo>
                  <a:pt x="541452" y="1739867"/>
                  <a:pt x="529153" y="1764814"/>
                  <a:pt x="522444" y="1783662"/>
                </a:cubicBezTo>
                <a:cubicBezTo>
                  <a:pt x="516295" y="1795858"/>
                  <a:pt x="516295" y="1801956"/>
                  <a:pt x="516295" y="1808055"/>
                </a:cubicBezTo>
                <a:cubicBezTo>
                  <a:pt x="516295" y="1814707"/>
                  <a:pt x="516295" y="1820805"/>
                  <a:pt x="516295" y="1826903"/>
                </a:cubicBezTo>
                <a:cubicBezTo>
                  <a:pt x="516295" y="1839099"/>
                  <a:pt x="516295" y="1845196"/>
                  <a:pt x="510146" y="1851849"/>
                </a:cubicBezTo>
                <a:cubicBezTo>
                  <a:pt x="510146" y="1857946"/>
                  <a:pt x="503997" y="1857946"/>
                  <a:pt x="497288" y="1857946"/>
                </a:cubicBezTo>
                <a:cubicBezTo>
                  <a:pt x="491138" y="1857946"/>
                  <a:pt x="484989" y="1851849"/>
                  <a:pt x="484989" y="1851849"/>
                </a:cubicBezTo>
                <a:cubicBezTo>
                  <a:pt x="465982" y="1833001"/>
                  <a:pt x="459833" y="1826903"/>
                  <a:pt x="447534" y="1826903"/>
                </a:cubicBezTo>
                <a:cubicBezTo>
                  <a:pt x="435235" y="1826903"/>
                  <a:pt x="428527" y="1820805"/>
                  <a:pt x="428527" y="1814707"/>
                </a:cubicBezTo>
                <a:cubicBezTo>
                  <a:pt x="422378" y="1801956"/>
                  <a:pt x="441384" y="1789760"/>
                  <a:pt x="459833" y="1777010"/>
                </a:cubicBezTo>
                <a:cubicBezTo>
                  <a:pt x="459833" y="1770912"/>
                  <a:pt x="459833" y="1770912"/>
                  <a:pt x="459833" y="1770912"/>
                </a:cubicBezTo>
                <a:cubicBezTo>
                  <a:pt x="472690" y="1758162"/>
                  <a:pt x="478840" y="1739867"/>
                  <a:pt x="465982" y="1727117"/>
                </a:cubicBezTo>
                <a:cubicBezTo>
                  <a:pt x="459833" y="1714921"/>
                  <a:pt x="459833" y="1702726"/>
                  <a:pt x="465982" y="1689976"/>
                </a:cubicBezTo>
                <a:cubicBezTo>
                  <a:pt x="472690" y="1683878"/>
                  <a:pt x="478840" y="1677780"/>
                  <a:pt x="484989" y="1677780"/>
                </a:cubicBezTo>
                <a:close/>
                <a:moveTo>
                  <a:pt x="2785303" y="1671845"/>
                </a:moveTo>
                <a:lnTo>
                  <a:pt x="2789778" y="1681876"/>
                </a:lnTo>
                <a:lnTo>
                  <a:pt x="2793011" y="1689899"/>
                </a:lnTo>
                <a:lnTo>
                  <a:pt x="2797564" y="1703264"/>
                </a:lnTo>
                <a:lnTo>
                  <a:pt x="2799140" y="1705473"/>
                </a:lnTo>
                <a:lnTo>
                  <a:pt x="2800047" y="1707817"/>
                </a:lnTo>
                <a:lnTo>
                  <a:pt x="2804866" y="1713494"/>
                </a:lnTo>
                <a:lnTo>
                  <a:pt x="2804891" y="1713529"/>
                </a:lnTo>
                <a:cubicBezTo>
                  <a:pt x="2823716" y="1719636"/>
                  <a:pt x="2836457" y="1862482"/>
                  <a:pt x="2823716" y="1874655"/>
                </a:cubicBezTo>
                <a:cubicBezTo>
                  <a:pt x="2811531" y="1881314"/>
                  <a:pt x="2767799" y="1874655"/>
                  <a:pt x="2755633" y="1881314"/>
                </a:cubicBezTo>
                <a:cubicBezTo>
                  <a:pt x="2749531" y="1887399"/>
                  <a:pt x="2743448" y="1906231"/>
                  <a:pt x="2712457" y="1899572"/>
                </a:cubicBezTo>
                <a:cubicBezTo>
                  <a:pt x="2680892" y="1893486"/>
                  <a:pt x="2631633" y="1887399"/>
                  <a:pt x="2624993" y="1899572"/>
                </a:cubicBezTo>
                <a:cubicBezTo>
                  <a:pt x="2618892" y="1912317"/>
                  <a:pt x="2649901" y="2005328"/>
                  <a:pt x="2662624" y="2017521"/>
                </a:cubicBezTo>
                <a:cubicBezTo>
                  <a:pt x="2664149" y="2022224"/>
                  <a:pt x="2666469" y="2025370"/>
                  <a:pt x="2669090" y="2027835"/>
                </a:cubicBezTo>
                <a:lnTo>
                  <a:pt x="2669475" y="2028125"/>
                </a:lnTo>
                <a:lnTo>
                  <a:pt x="2663476" y="2018552"/>
                </a:lnTo>
                <a:cubicBezTo>
                  <a:pt x="2650724" y="2006370"/>
                  <a:pt x="2619721" y="1913358"/>
                  <a:pt x="2625799" y="1900644"/>
                </a:cubicBezTo>
                <a:cubicBezTo>
                  <a:pt x="2632457" y="1888462"/>
                  <a:pt x="2681744" y="1894542"/>
                  <a:pt x="2713326" y="1900644"/>
                </a:cubicBezTo>
                <a:cubicBezTo>
                  <a:pt x="2744346" y="1907277"/>
                  <a:pt x="2750424" y="1888462"/>
                  <a:pt x="2756519" y="1882362"/>
                </a:cubicBezTo>
                <a:cubicBezTo>
                  <a:pt x="2768708" y="1875728"/>
                  <a:pt x="2812463" y="1882362"/>
                  <a:pt x="2824652" y="1875728"/>
                </a:cubicBezTo>
                <a:cubicBezTo>
                  <a:pt x="2837388" y="1863546"/>
                  <a:pt x="2824652" y="1720721"/>
                  <a:pt x="2805822" y="1714620"/>
                </a:cubicBezTo>
                <a:lnTo>
                  <a:pt x="2804866" y="1713494"/>
                </a:lnTo>
                <a:lnTo>
                  <a:pt x="2799140" y="1705473"/>
                </a:lnTo>
                <a:lnTo>
                  <a:pt x="2795616" y="1696362"/>
                </a:lnTo>
                <a:lnTo>
                  <a:pt x="2793011" y="1689899"/>
                </a:lnTo>
                <a:lnTo>
                  <a:pt x="2791893" y="1686615"/>
                </a:lnTo>
                <a:lnTo>
                  <a:pt x="2789778" y="1681876"/>
                </a:lnTo>
                <a:lnTo>
                  <a:pt x="2785880" y="1672202"/>
                </a:lnTo>
                <a:close/>
                <a:moveTo>
                  <a:pt x="1421813" y="1626494"/>
                </a:moveTo>
                <a:cubicBezTo>
                  <a:pt x="1421813" y="1626494"/>
                  <a:pt x="1427877" y="1626494"/>
                  <a:pt x="1433942" y="1626494"/>
                </a:cubicBezTo>
                <a:cubicBezTo>
                  <a:pt x="1452135" y="1645218"/>
                  <a:pt x="1440006" y="1663941"/>
                  <a:pt x="1433942" y="1669999"/>
                </a:cubicBezTo>
                <a:cubicBezTo>
                  <a:pt x="1427877" y="1669999"/>
                  <a:pt x="1427877" y="1669999"/>
                  <a:pt x="1427877" y="1676056"/>
                </a:cubicBezTo>
                <a:cubicBezTo>
                  <a:pt x="1427877" y="1682114"/>
                  <a:pt x="1421813" y="1682114"/>
                  <a:pt x="1409133" y="1682114"/>
                </a:cubicBezTo>
                <a:cubicBezTo>
                  <a:pt x="1403069" y="1682114"/>
                  <a:pt x="1397005" y="1682114"/>
                  <a:pt x="1390389" y="1676056"/>
                </a:cubicBezTo>
                <a:cubicBezTo>
                  <a:pt x="1384325" y="1663941"/>
                  <a:pt x="1384325" y="1657333"/>
                  <a:pt x="1390389" y="1651275"/>
                </a:cubicBezTo>
                <a:cubicBezTo>
                  <a:pt x="1390389" y="1639160"/>
                  <a:pt x="1403069" y="1626494"/>
                  <a:pt x="1421813" y="1626494"/>
                </a:cubicBezTo>
                <a:close/>
                <a:moveTo>
                  <a:pt x="1260006" y="1553228"/>
                </a:moveTo>
                <a:cubicBezTo>
                  <a:pt x="1272585" y="1553228"/>
                  <a:pt x="1272585" y="1559409"/>
                  <a:pt x="1272585" y="1565590"/>
                </a:cubicBezTo>
                <a:cubicBezTo>
                  <a:pt x="1278600" y="1571771"/>
                  <a:pt x="1278600" y="1571771"/>
                  <a:pt x="1278600" y="1577952"/>
                </a:cubicBezTo>
                <a:cubicBezTo>
                  <a:pt x="1278600" y="1577952"/>
                  <a:pt x="1278600" y="1577952"/>
                  <a:pt x="1284616" y="1584695"/>
                </a:cubicBezTo>
                <a:cubicBezTo>
                  <a:pt x="1290632" y="1584695"/>
                  <a:pt x="1296648" y="1584695"/>
                  <a:pt x="1296648" y="1590876"/>
                </a:cubicBezTo>
                <a:cubicBezTo>
                  <a:pt x="1303210" y="1597057"/>
                  <a:pt x="1296648" y="1609981"/>
                  <a:pt x="1296648" y="1609981"/>
                </a:cubicBezTo>
                <a:lnTo>
                  <a:pt x="1289835" y="1614436"/>
                </a:lnTo>
                <a:lnTo>
                  <a:pt x="1292160" y="1614283"/>
                </a:lnTo>
                <a:cubicBezTo>
                  <a:pt x="1298278" y="1614283"/>
                  <a:pt x="1311068" y="1620330"/>
                  <a:pt x="1317186" y="1626378"/>
                </a:cubicBezTo>
                <a:cubicBezTo>
                  <a:pt x="1323303" y="1632976"/>
                  <a:pt x="1329420" y="1645072"/>
                  <a:pt x="1342211" y="1651120"/>
                </a:cubicBezTo>
                <a:cubicBezTo>
                  <a:pt x="1354445" y="1651120"/>
                  <a:pt x="1360563" y="1675860"/>
                  <a:pt x="1366680" y="1687956"/>
                </a:cubicBezTo>
                <a:cubicBezTo>
                  <a:pt x="1366680" y="1700601"/>
                  <a:pt x="1360563" y="1706649"/>
                  <a:pt x="1354445" y="1712697"/>
                </a:cubicBezTo>
                <a:cubicBezTo>
                  <a:pt x="1348328" y="1718745"/>
                  <a:pt x="1342211" y="1718745"/>
                  <a:pt x="1335538" y="1718745"/>
                </a:cubicBezTo>
                <a:cubicBezTo>
                  <a:pt x="1317186" y="1718745"/>
                  <a:pt x="1304951" y="1706649"/>
                  <a:pt x="1298278" y="1681908"/>
                </a:cubicBezTo>
                <a:cubicBezTo>
                  <a:pt x="1298278" y="1675860"/>
                  <a:pt x="1292160" y="1663765"/>
                  <a:pt x="1286043" y="1657167"/>
                </a:cubicBezTo>
                <a:cubicBezTo>
                  <a:pt x="1279926" y="1651120"/>
                  <a:pt x="1267135" y="1645072"/>
                  <a:pt x="1267135" y="1632976"/>
                </a:cubicBezTo>
                <a:cubicBezTo>
                  <a:pt x="1267135" y="1632976"/>
                  <a:pt x="1267135" y="1626378"/>
                  <a:pt x="1273809" y="1620330"/>
                </a:cubicBezTo>
                <a:cubicBezTo>
                  <a:pt x="1276867" y="1617307"/>
                  <a:pt x="1278397" y="1615795"/>
                  <a:pt x="1280691" y="1615039"/>
                </a:cubicBezTo>
                <a:lnTo>
                  <a:pt x="1280876" y="1615027"/>
                </a:lnTo>
                <a:lnTo>
                  <a:pt x="1270944" y="1612010"/>
                </a:lnTo>
                <a:cubicBezTo>
                  <a:pt x="1257716" y="1604292"/>
                  <a:pt x="1246334" y="1587645"/>
                  <a:pt x="1241412" y="1577952"/>
                </a:cubicBezTo>
                <a:cubicBezTo>
                  <a:pt x="1235396" y="1571771"/>
                  <a:pt x="1241412" y="1559409"/>
                  <a:pt x="1247975" y="1559409"/>
                </a:cubicBezTo>
                <a:cubicBezTo>
                  <a:pt x="1247975" y="1553228"/>
                  <a:pt x="1253990" y="1553228"/>
                  <a:pt x="1260006" y="1553228"/>
                </a:cubicBezTo>
                <a:close/>
                <a:moveTo>
                  <a:pt x="1484137" y="1460425"/>
                </a:moveTo>
                <a:cubicBezTo>
                  <a:pt x="1503130" y="1460425"/>
                  <a:pt x="1515421" y="1460425"/>
                  <a:pt x="1522124" y="1466506"/>
                </a:cubicBezTo>
                <a:cubicBezTo>
                  <a:pt x="1528269" y="1472588"/>
                  <a:pt x="1528269" y="1485307"/>
                  <a:pt x="1528269" y="1497472"/>
                </a:cubicBezTo>
                <a:cubicBezTo>
                  <a:pt x="1522124" y="1509637"/>
                  <a:pt x="1522124" y="1509637"/>
                  <a:pt x="1528269" y="1516272"/>
                </a:cubicBezTo>
                <a:cubicBezTo>
                  <a:pt x="1528269" y="1516272"/>
                  <a:pt x="1534415" y="1516272"/>
                  <a:pt x="1534415" y="1522354"/>
                </a:cubicBezTo>
                <a:cubicBezTo>
                  <a:pt x="1547264" y="1540602"/>
                  <a:pt x="1559554" y="1559401"/>
                  <a:pt x="1540560" y="1584283"/>
                </a:cubicBezTo>
                <a:cubicBezTo>
                  <a:pt x="1534415" y="1590366"/>
                  <a:pt x="1534415" y="1609167"/>
                  <a:pt x="1528269" y="1621330"/>
                </a:cubicBezTo>
                <a:cubicBezTo>
                  <a:pt x="1528269" y="1627413"/>
                  <a:pt x="1528269" y="1640132"/>
                  <a:pt x="1528269" y="1646215"/>
                </a:cubicBezTo>
                <a:cubicBezTo>
                  <a:pt x="1528269" y="1652297"/>
                  <a:pt x="1522124" y="1665014"/>
                  <a:pt x="1509275" y="1665014"/>
                </a:cubicBezTo>
                <a:cubicBezTo>
                  <a:pt x="1496985" y="1665014"/>
                  <a:pt x="1490840" y="1652297"/>
                  <a:pt x="1484137" y="1634049"/>
                </a:cubicBezTo>
                <a:lnTo>
                  <a:pt x="1484137" y="1627413"/>
                </a:lnTo>
                <a:cubicBezTo>
                  <a:pt x="1477992" y="1621330"/>
                  <a:pt x="1471847" y="1621330"/>
                  <a:pt x="1459556" y="1615250"/>
                </a:cubicBezTo>
                <a:cubicBezTo>
                  <a:pt x="1452852" y="1615250"/>
                  <a:pt x="1440562" y="1615250"/>
                  <a:pt x="1440562" y="1609167"/>
                </a:cubicBezTo>
                <a:cubicBezTo>
                  <a:pt x="1434417" y="1596449"/>
                  <a:pt x="1428272" y="1584283"/>
                  <a:pt x="1434417" y="1577649"/>
                </a:cubicBezTo>
                <a:cubicBezTo>
                  <a:pt x="1440562" y="1571566"/>
                  <a:pt x="1446707" y="1571566"/>
                  <a:pt x="1452852" y="1571566"/>
                </a:cubicBezTo>
                <a:cubicBezTo>
                  <a:pt x="1452852" y="1571566"/>
                  <a:pt x="1452852" y="1571566"/>
                  <a:pt x="1459556" y="1571566"/>
                </a:cubicBezTo>
                <a:cubicBezTo>
                  <a:pt x="1459556" y="1565484"/>
                  <a:pt x="1459556" y="1547237"/>
                  <a:pt x="1452852" y="1540602"/>
                </a:cubicBezTo>
                <a:cubicBezTo>
                  <a:pt x="1446707" y="1522354"/>
                  <a:pt x="1452852" y="1516272"/>
                  <a:pt x="1459556" y="1509637"/>
                </a:cubicBezTo>
                <a:cubicBezTo>
                  <a:pt x="1459556" y="1509637"/>
                  <a:pt x="1459556" y="1509637"/>
                  <a:pt x="1459556" y="1503555"/>
                </a:cubicBezTo>
                <a:cubicBezTo>
                  <a:pt x="1446707" y="1491390"/>
                  <a:pt x="1452852" y="1478671"/>
                  <a:pt x="1452852" y="1472588"/>
                </a:cubicBezTo>
                <a:cubicBezTo>
                  <a:pt x="1459556" y="1460425"/>
                  <a:pt x="1471847" y="1460425"/>
                  <a:pt x="1484137" y="1460425"/>
                </a:cubicBezTo>
                <a:close/>
                <a:moveTo>
                  <a:pt x="1111213" y="1279703"/>
                </a:moveTo>
                <a:cubicBezTo>
                  <a:pt x="1111213" y="1279703"/>
                  <a:pt x="1111213" y="1279703"/>
                  <a:pt x="1117281" y="1279703"/>
                </a:cubicBezTo>
                <a:cubicBezTo>
                  <a:pt x="1136035" y="1279703"/>
                  <a:pt x="1148170" y="1298010"/>
                  <a:pt x="1160856" y="1322976"/>
                </a:cubicBezTo>
                <a:cubicBezTo>
                  <a:pt x="1160856" y="1322976"/>
                  <a:pt x="1160856" y="1329079"/>
                  <a:pt x="1166924" y="1335737"/>
                </a:cubicBezTo>
                <a:cubicBezTo>
                  <a:pt x="1166924" y="1335737"/>
                  <a:pt x="1179059" y="1360703"/>
                  <a:pt x="1172992" y="1385113"/>
                </a:cubicBezTo>
                <a:lnTo>
                  <a:pt x="1172992" y="1391216"/>
                </a:lnTo>
                <a:lnTo>
                  <a:pt x="1179059" y="1391216"/>
                </a:lnTo>
                <a:cubicBezTo>
                  <a:pt x="1185127" y="1385113"/>
                  <a:pt x="1191746" y="1385113"/>
                  <a:pt x="1197813" y="1385113"/>
                </a:cubicBezTo>
                <a:cubicBezTo>
                  <a:pt x="1209949" y="1385113"/>
                  <a:pt x="1209949" y="1391216"/>
                  <a:pt x="1216016" y="1391216"/>
                </a:cubicBezTo>
                <a:cubicBezTo>
                  <a:pt x="1222635" y="1397873"/>
                  <a:pt x="1222635" y="1403976"/>
                  <a:pt x="1222635" y="1416182"/>
                </a:cubicBezTo>
                <a:cubicBezTo>
                  <a:pt x="1222635" y="1422283"/>
                  <a:pt x="1222635" y="1428943"/>
                  <a:pt x="1216016" y="1435044"/>
                </a:cubicBezTo>
                <a:cubicBezTo>
                  <a:pt x="1216016" y="1447250"/>
                  <a:pt x="1216016" y="1466113"/>
                  <a:pt x="1216016" y="1478319"/>
                </a:cubicBezTo>
                <a:cubicBezTo>
                  <a:pt x="1222635" y="1497182"/>
                  <a:pt x="1222635" y="1509386"/>
                  <a:pt x="1216016" y="1516046"/>
                </a:cubicBezTo>
                <a:cubicBezTo>
                  <a:pt x="1209949" y="1522147"/>
                  <a:pt x="1203881" y="1528250"/>
                  <a:pt x="1197813" y="1528250"/>
                </a:cubicBezTo>
                <a:cubicBezTo>
                  <a:pt x="1191746" y="1528250"/>
                  <a:pt x="1185127" y="1522147"/>
                  <a:pt x="1185127" y="1509386"/>
                </a:cubicBezTo>
                <a:cubicBezTo>
                  <a:pt x="1185127" y="1497182"/>
                  <a:pt x="1166924" y="1460010"/>
                  <a:pt x="1154789" y="1441147"/>
                </a:cubicBezTo>
                <a:cubicBezTo>
                  <a:pt x="1136035" y="1422283"/>
                  <a:pt x="1117281" y="1391216"/>
                  <a:pt x="1099079" y="1372907"/>
                </a:cubicBezTo>
                <a:cubicBezTo>
                  <a:pt x="1092459" y="1366804"/>
                  <a:pt x="1092459" y="1360703"/>
                  <a:pt x="1086391" y="1354044"/>
                </a:cubicBezTo>
                <a:cubicBezTo>
                  <a:pt x="1080324" y="1341840"/>
                  <a:pt x="1074257" y="1322976"/>
                  <a:pt x="1080324" y="1304113"/>
                </a:cubicBezTo>
                <a:cubicBezTo>
                  <a:pt x="1086391" y="1291907"/>
                  <a:pt x="1099079" y="1279703"/>
                  <a:pt x="1111213" y="1279703"/>
                </a:cubicBezTo>
                <a:close/>
                <a:moveTo>
                  <a:pt x="2804889" y="975515"/>
                </a:moveTo>
                <a:lnTo>
                  <a:pt x="2803440" y="1004679"/>
                </a:lnTo>
                <a:cubicBezTo>
                  <a:pt x="2803510" y="1013954"/>
                  <a:pt x="2805170" y="1021704"/>
                  <a:pt x="2811531" y="1024747"/>
                </a:cubicBezTo>
                <a:cubicBezTo>
                  <a:pt x="2829799" y="1037492"/>
                  <a:pt x="2829799" y="1192511"/>
                  <a:pt x="2811531" y="1229622"/>
                </a:cubicBezTo>
                <a:cubicBezTo>
                  <a:pt x="2798808" y="1266711"/>
                  <a:pt x="2811531" y="1285543"/>
                  <a:pt x="2817633" y="1303802"/>
                </a:cubicBezTo>
                <a:cubicBezTo>
                  <a:pt x="2823716" y="1322632"/>
                  <a:pt x="2804891" y="1384640"/>
                  <a:pt x="2798808" y="1403471"/>
                </a:cubicBezTo>
                <a:cubicBezTo>
                  <a:pt x="2786623" y="1428388"/>
                  <a:pt x="2792725" y="1446668"/>
                  <a:pt x="2773901" y="1446668"/>
                </a:cubicBezTo>
                <a:cubicBezTo>
                  <a:pt x="2761716" y="1452754"/>
                  <a:pt x="2761716" y="1465479"/>
                  <a:pt x="2767799" y="1477672"/>
                </a:cubicBezTo>
                <a:cubicBezTo>
                  <a:pt x="2773901" y="1490396"/>
                  <a:pt x="2767799" y="1496482"/>
                  <a:pt x="2755633" y="1502589"/>
                </a:cubicBezTo>
                <a:cubicBezTo>
                  <a:pt x="2749531" y="1502589"/>
                  <a:pt x="2749531" y="1515313"/>
                  <a:pt x="2749531" y="1527507"/>
                </a:cubicBezTo>
                <a:cubicBezTo>
                  <a:pt x="2749531" y="1570683"/>
                  <a:pt x="2755633" y="1633263"/>
                  <a:pt x="2755633" y="1639349"/>
                </a:cubicBezTo>
                <a:cubicBezTo>
                  <a:pt x="2755633" y="1642392"/>
                  <a:pt x="2755633" y="1646956"/>
                  <a:pt x="2757917" y="1651593"/>
                </a:cubicBezTo>
                <a:lnTo>
                  <a:pt x="2758717" y="1652228"/>
                </a:lnTo>
                <a:lnTo>
                  <a:pt x="2756519" y="1640444"/>
                </a:lnTo>
                <a:cubicBezTo>
                  <a:pt x="2756519" y="1634363"/>
                  <a:pt x="2750424" y="1571795"/>
                  <a:pt x="2750424" y="1528616"/>
                </a:cubicBezTo>
                <a:cubicBezTo>
                  <a:pt x="2750424" y="1516435"/>
                  <a:pt x="2750424" y="1503701"/>
                  <a:pt x="2756519" y="1503701"/>
                </a:cubicBezTo>
                <a:cubicBezTo>
                  <a:pt x="2768708" y="1497620"/>
                  <a:pt x="2774803" y="1491539"/>
                  <a:pt x="2768708" y="1478804"/>
                </a:cubicBezTo>
                <a:cubicBezTo>
                  <a:pt x="2762613" y="1466622"/>
                  <a:pt x="2762613" y="1453888"/>
                  <a:pt x="2774803" y="1447807"/>
                </a:cubicBezTo>
                <a:cubicBezTo>
                  <a:pt x="2793633" y="1447807"/>
                  <a:pt x="2787538" y="1429524"/>
                  <a:pt x="2799727" y="1404608"/>
                </a:cubicBezTo>
                <a:cubicBezTo>
                  <a:pt x="2805822" y="1385792"/>
                  <a:pt x="2824652" y="1323798"/>
                  <a:pt x="2818558" y="1304962"/>
                </a:cubicBezTo>
                <a:cubicBezTo>
                  <a:pt x="2812463" y="1286700"/>
                  <a:pt x="2799727" y="1267884"/>
                  <a:pt x="2812463" y="1230786"/>
                </a:cubicBezTo>
                <a:cubicBezTo>
                  <a:pt x="2830747" y="1193708"/>
                  <a:pt x="2830747" y="1038702"/>
                  <a:pt x="2812463" y="1025968"/>
                </a:cubicBezTo>
                <a:cubicBezTo>
                  <a:pt x="2799727" y="1019867"/>
                  <a:pt x="2805822" y="994951"/>
                  <a:pt x="2805822" y="976688"/>
                </a:cubicBezTo>
                <a:close/>
                <a:moveTo>
                  <a:pt x="794877" y="87926"/>
                </a:moveTo>
                <a:cubicBezTo>
                  <a:pt x="794877" y="87926"/>
                  <a:pt x="794877" y="87926"/>
                  <a:pt x="2004977" y="658769"/>
                </a:cubicBezTo>
                <a:cubicBezTo>
                  <a:pt x="2004977" y="658769"/>
                  <a:pt x="2004977" y="658769"/>
                  <a:pt x="2749531" y="701945"/>
                </a:cubicBezTo>
                <a:cubicBezTo>
                  <a:pt x="2749531" y="701945"/>
                  <a:pt x="2749531" y="701945"/>
                  <a:pt x="2749531" y="956654"/>
                </a:cubicBezTo>
                <a:lnTo>
                  <a:pt x="2750424" y="956685"/>
                </a:lnTo>
                <a:lnTo>
                  <a:pt x="2750424" y="953894"/>
                </a:lnTo>
                <a:cubicBezTo>
                  <a:pt x="2750424" y="941957"/>
                  <a:pt x="2750424" y="894210"/>
                  <a:pt x="2750424" y="703221"/>
                </a:cubicBezTo>
                <a:cubicBezTo>
                  <a:pt x="2750424" y="703221"/>
                  <a:pt x="2750424" y="703221"/>
                  <a:pt x="2954826" y="703221"/>
                </a:cubicBezTo>
                <a:cubicBezTo>
                  <a:pt x="2954826" y="703221"/>
                  <a:pt x="2954826" y="703221"/>
                  <a:pt x="2973656" y="529952"/>
                </a:cubicBezTo>
                <a:cubicBezTo>
                  <a:pt x="2973656" y="529952"/>
                  <a:pt x="2973656" y="529952"/>
                  <a:pt x="3544712" y="554295"/>
                </a:cubicBezTo>
                <a:cubicBezTo>
                  <a:pt x="3544712" y="554295"/>
                  <a:pt x="3687620" y="660042"/>
                  <a:pt x="3730829" y="728138"/>
                </a:cubicBezTo>
                <a:cubicBezTo>
                  <a:pt x="3768490" y="802866"/>
                  <a:pt x="3799510" y="802866"/>
                  <a:pt x="3823888" y="815048"/>
                </a:cubicBezTo>
                <a:cubicBezTo>
                  <a:pt x="3842719" y="833864"/>
                  <a:pt x="3867643" y="883143"/>
                  <a:pt x="3892569" y="901959"/>
                </a:cubicBezTo>
                <a:cubicBezTo>
                  <a:pt x="3917493" y="914694"/>
                  <a:pt x="3954608" y="932956"/>
                  <a:pt x="3979533" y="932956"/>
                </a:cubicBezTo>
                <a:cubicBezTo>
                  <a:pt x="4004458" y="939037"/>
                  <a:pt x="4041555" y="1025968"/>
                  <a:pt x="4059839" y="1032048"/>
                </a:cubicBezTo>
                <a:cubicBezTo>
                  <a:pt x="4072575" y="1038702"/>
                  <a:pt x="4096953" y="1063045"/>
                  <a:pt x="4096953" y="1094595"/>
                </a:cubicBezTo>
                <a:cubicBezTo>
                  <a:pt x="4103595" y="1125060"/>
                  <a:pt x="4115784" y="1162691"/>
                  <a:pt x="4128519" y="1162691"/>
                </a:cubicBezTo>
                <a:cubicBezTo>
                  <a:pt x="4146803" y="1162691"/>
                  <a:pt x="4165634" y="1180975"/>
                  <a:pt x="4165634" y="1243521"/>
                </a:cubicBezTo>
                <a:cubicBezTo>
                  <a:pt x="4171728" y="1304962"/>
                  <a:pt x="4165634" y="1329878"/>
                  <a:pt x="4184464" y="1354796"/>
                </a:cubicBezTo>
                <a:cubicBezTo>
                  <a:pt x="4202748" y="1379712"/>
                  <a:pt x="4245940" y="1441705"/>
                  <a:pt x="4258693" y="1453888"/>
                </a:cubicBezTo>
                <a:cubicBezTo>
                  <a:pt x="4277523" y="1466622"/>
                  <a:pt x="4302448" y="1466622"/>
                  <a:pt x="4326810" y="1491539"/>
                </a:cubicBezTo>
                <a:cubicBezTo>
                  <a:pt x="4351735" y="1522536"/>
                  <a:pt x="4382755" y="1540799"/>
                  <a:pt x="4407679" y="1540799"/>
                </a:cubicBezTo>
                <a:cubicBezTo>
                  <a:pt x="4426510" y="1540799"/>
                  <a:pt x="4438699" y="1534718"/>
                  <a:pt x="4450888" y="1559614"/>
                </a:cubicBezTo>
                <a:cubicBezTo>
                  <a:pt x="4463624" y="1584530"/>
                  <a:pt x="4481908" y="1602793"/>
                  <a:pt x="4512927" y="1602793"/>
                </a:cubicBezTo>
                <a:cubicBezTo>
                  <a:pt x="4543947" y="1609447"/>
                  <a:pt x="4575513" y="1627709"/>
                  <a:pt x="4587703" y="1640444"/>
                </a:cubicBezTo>
                <a:cubicBezTo>
                  <a:pt x="4599892" y="1658706"/>
                  <a:pt x="4606533" y="1665360"/>
                  <a:pt x="4606533" y="1665360"/>
                </a:cubicBezTo>
                <a:lnTo>
                  <a:pt x="4606479" y="1665470"/>
                </a:lnTo>
                <a:lnTo>
                  <a:pt x="4615566" y="1667058"/>
                </a:lnTo>
                <a:cubicBezTo>
                  <a:pt x="4633458" y="1669912"/>
                  <a:pt x="4670436" y="1674481"/>
                  <a:pt x="4679985" y="1665344"/>
                </a:cubicBezTo>
                <a:cubicBezTo>
                  <a:pt x="4698826" y="1646511"/>
                  <a:pt x="4686083" y="1621595"/>
                  <a:pt x="4723754" y="1609414"/>
                </a:cubicBezTo>
                <a:cubicBezTo>
                  <a:pt x="4754769" y="1596680"/>
                  <a:pt x="4773052" y="1602762"/>
                  <a:pt x="4773052" y="1602762"/>
                </a:cubicBezTo>
                <a:cubicBezTo>
                  <a:pt x="4773052" y="1602762"/>
                  <a:pt x="4754769" y="1522468"/>
                  <a:pt x="4766965" y="1491453"/>
                </a:cubicBezTo>
                <a:cubicBezTo>
                  <a:pt x="4773052" y="1460439"/>
                  <a:pt x="4791894" y="1447704"/>
                  <a:pt x="4804078" y="1441605"/>
                </a:cubicBezTo>
                <a:cubicBezTo>
                  <a:pt x="4816263" y="1441605"/>
                  <a:pt x="4822908" y="1422789"/>
                  <a:pt x="4822908" y="1404509"/>
                </a:cubicBezTo>
                <a:cubicBezTo>
                  <a:pt x="4822908" y="1391775"/>
                  <a:pt x="4841191" y="1385675"/>
                  <a:pt x="4860021" y="1385675"/>
                </a:cubicBezTo>
                <a:cubicBezTo>
                  <a:pt x="4878863" y="1385675"/>
                  <a:pt x="4922074" y="1361312"/>
                  <a:pt x="4928160" y="1348578"/>
                </a:cubicBezTo>
                <a:cubicBezTo>
                  <a:pt x="4928160" y="1336397"/>
                  <a:pt x="4959187" y="1323662"/>
                  <a:pt x="4965273" y="1336397"/>
                </a:cubicBezTo>
                <a:cubicBezTo>
                  <a:pt x="4978016" y="1354660"/>
                  <a:pt x="5102110" y="1342479"/>
                  <a:pt x="5114295" y="1348578"/>
                </a:cubicBezTo>
                <a:cubicBezTo>
                  <a:pt x="5127038" y="1348578"/>
                  <a:pt x="5139223" y="1367411"/>
                  <a:pt x="5164151" y="1367411"/>
                </a:cubicBezTo>
                <a:cubicBezTo>
                  <a:pt x="5182981" y="1361312"/>
                  <a:pt x="5238935" y="1361312"/>
                  <a:pt x="5263305" y="1373493"/>
                </a:cubicBezTo>
                <a:cubicBezTo>
                  <a:pt x="5294889" y="1385675"/>
                  <a:pt x="5313161" y="1410607"/>
                  <a:pt x="5325904" y="1429424"/>
                </a:cubicBezTo>
                <a:cubicBezTo>
                  <a:pt x="5338089" y="1447704"/>
                  <a:pt x="5344187" y="1460439"/>
                  <a:pt x="5325904" y="1447704"/>
                </a:cubicBezTo>
                <a:cubicBezTo>
                  <a:pt x="5307074" y="1441605"/>
                  <a:pt x="5300976" y="1410607"/>
                  <a:pt x="5288233" y="1404509"/>
                </a:cubicBezTo>
                <a:cubicBezTo>
                  <a:pt x="5276048" y="1404509"/>
                  <a:pt x="5263305" y="1429424"/>
                  <a:pt x="5282146" y="1435523"/>
                </a:cubicBezTo>
                <a:cubicBezTo>
                  <a:pt x="5300976" y="1447704"/>
                  <a:pt x="5294889" y="1453804"/>
                  <a:pt x="5282146" y="1460439"/>
                </a:cubicBezTo>
                <a:cubicBezTo>
                  <a:pt x="5269961" y="1466538"/>
                  <a:pt x="5263305" y="1503635"/>
                  <a:pt x="5282146" y="1503635"/>
                </a:cubicBezTo>
                <a:cubicBezTo>
                  <a:pt x="5300976" y="1497554"/>
                  <a:pt x="5325904" y="1491453"/>
                  <a:pt x="5338089" y="1503635"/>
                </a:cubicBezTo>
                <a:cubicBezTo>
                  <a:pt x="5350285" y="1509734"/>
                  <a:pt x="5363017" y="1503635"/>
                  <a:pt x="5374655" y="1497554"/>
                </a:cubicBezTo>
                <a:cubicBezTo>
                  <a:pt x="5386839" y="1491453"/>
                  <a:pt x="5411768" y="1491453"/>
                  <a:pt x="5430609" y="1522468"/>
                </a:cubicBezTo>
                <a:cubicBezTo>
                  <a:pt x="5449439" y="1547384"/>
                  <a:pt x="5474367" y="1577846"/>
                  <a:pt x="5492650" y="1590580"/>
                </a:cubicBezTo>
                <a:cubicBezTo>
                  <a:pt x="5511480" y="1602762"/>
                  <a:pt x="5511480" y="1621595"/>
                  <a:pt x="5511480" y="1646511"/>
                </a:cubicBezTo>
                <a:cubicBezTo>
                  <a:pt x="5517578" y="1665344"/>
                  <a:pt x="5529763" y="1708540"/>
                  <a:pt x="5554691" y="1739556"/>
                </a:cubicBezTo>
                <a:cubicBezTo>
                  <a:pt x="5585717" y="1770570"/>
                  <a:pt x="5629475" y="1826501"/>
                  <a:pt x="5635573" y="1857516"/>
                </a:cubicBezTo>
                <a:cubicBezTo>
                  <a:pt x="5647758" y="1888531"/>
                  <a:pt x="5691516" y="1956643"/>
                  <a:pt x="5728629" y="2000391"/>
                </a:cubicBezTo>
                <a:cubicBezTo>
                  <a:pt x="5765753" y="2049687"/>
                  <a:pt x="5778485" y="2062421"/>
                  <a:pt x="5784583" y="2074603"/>
                </a:cubicBezTo>
                <a:cubicBezTo>
                  <a:pt x="5796768" y="2087337"/>
                  <a:pt x="5784583" y="2093436"/>
                  <a:pt x="5790682" y="2111700"/>
                </a:cubicBezTo>
                <a:cubicBezTo>
                  <a:pt x="5796774" y="2121117"/>
                  <a:pt x="5799820" y="2128870"/>
                  <a:pt x="5801343" y="2134270"/>
                </a:cubicBezTo>
                <a:lnTo>
                  <a:pt x="5802608" y="2141285"/>
                </a:lnTo>
                <a:lnTo>
                  <a:pt x="5802774" y="2141038"/>
                </a:lnTo>
                <a:cubicBezTo>
                  <a:pt x="5802774" y="2141038"/>
                  <a:pt x="5827712" y="2172030"/>
                  <a:pt x="5840462" y="2178672"/>
                </a:cubicBezTo>
                <a:cubicBezTo>
                  <a:pt x="5840462" y="2178672"/>
                  <a:pt x="5840462" y="2178672"/>
                  <a:pt x="5821618" y="2196945"/>
                </a:cubicBezTo>
                <a:lnTo>
                  <a:pt x="5821305" y="2197385"/>
                </a:lnTo>
                <a:lnTo>
                  <a:pt x="5821850" y="2196856"/>
                </a:lnTo>
                <a:cubicBezTo>
                  <a:pt x="5824202" y="2194573"/>
                  <a:pt x="5828907" y="2190006"/>
                  <a:pt x="5838316" y="2180872"/>
                </a:cubicBezTo>
                <a:cubicBezTo>
                  <a:pt x="5844398" y="2186955"/>
                  <a:pt x="5912463" y="2230163"/>
                  <a:pt x="5925190" y="2249003"/>
                </a:cubicBezTo>
                <a:cubicBezTo>
                  <a:pt x="5931281" y="2273927"/>
                  <a:pt x="5943455" y="2416286"/>
                  <a:pt x="5949537" y="2429026"/>
                </a:cubicBezTo>
                <a:cubicBezTo>
                  <a:pt x="5956182" y="2441227"/>
                  <a:pt x="5937363" y="2422943"/>
                  <a:pt x="5943455" y="2453967"/>
                </a:cubicBezTo>
                <a:cubicBezTo>
                  <a:pt x="5949537" y="2484990"/>
                  <a:pt x="5962273" y="2515997"/>
                  <a:pt x="5968355" y="2522097"/>
                </a:cubicBezTo>
                <a:cubicBezTo>
                  <a:pt x="5968355" y="2528198"/>
                  <a:pt x="5956182" y="2534281"/>
                  <a:pt x="5968355" y="2547020"/>
                </a:cubicBezTo>
                <a:cubicBezTo>
                  <a:pt x="5974446" y="2559204"/>
                  <a:pt x="5993255" y="2553121"/>
                  <a:pt x="5993255" y="2547020"/>
                </a:cubicBezTo>
                <a:cubicBezTo>
                  <a:pt x="5999346" y="2540937"/>
                  <a:pt x="6012073" y="2565304"/>
                  <a:pt x="6012073" y="2571944"/>
                </a:cubicBezTo>
                <a:cubicBezTo>
                  <a:pt x="6005428" y="2584145"/>
                  <a:pt x="5993255" y="2584145"/>
                  <a:pt x="5993255" y="2596328"/>
                </a:cubicBezTo>
                <a:cubicBezTo>
                  <a:pt x="5999346" y="2602967"/>
                  <a:pt x="6018155" y="2596328"/>
                  <a:pt x="6024246" y="2609068"/>
                </a:cubicBezTo>
                <a:cubicBezTo>
                  <a:pt x="6030329" y="2621251"/>
                  <a:pt x="6049147" y="2652275"/>
                  <a:pt x="6067411" y="2665015"/>
                </a:cubicBezTo>
                <a:cubicBezTo>
                  <a:pt x="6086220" y="2671115"/>
                  <a:pt x="6098393" y="2652275"/>
                  <a:pt x="6104485" y="2658914"/>
                </a:cubicBezTo>
                <a:cubicBezTo>
                  <a:pt x="6117212" y="2665015"/>
                  <a:pt x="6148203" y="2689938"/>
                  <a:pt x="6185276" y="2689938"/>
                </a:cubicBezTo>
                <a:cubicBezTo>
                  <a:pt x="6222350" y="2696038"/>
                  <a:pt x="6228995" y="2696038"/>
                  <a:pt x="6253341" y="2708222"/>
                </a:cubicBezTo>
                <a:cubicBezTo>
                  <a:pt x="6272159" y="2720406"/>
                  <a:pt x="6284886" y="2733145"/>
                  <a:pt x="6297060" y="2733145"/>
                </a:cubicBezTo>
                <a:cubicBezTo>
                  <a:pt x="6309787" y="2733145"/>
                  <a:pt x="6297060" y="2764169"/>
                  <a:pt x="6321960" y="2764169"/>
                </a:cubicBezTo>
                <a:cubicBezTo>
                  <a:pt x="6340778" y="2764169"/>
                  <a:pt x="6352951" y="2758086"/>
                  <a:pt x="6365124" y="2770269"/>
                </a:cubicBezTo>
                <a:cubicBezTo>
                  <a:pt x="6377851" y="2789110"/>
                  <a:pt x="6371207" y="2801293"/>
                  <a:pt x="6408834" y="2801293"/>
                </a:cubicBezTo>
                <a:cubicBezTo>
                  <a:pt x="6445916" y="2801293"/>
                  <a:pt x="6582600" y="2795193"/>
                  <a:pt x="6594773" y="2801293"/>
                </a:cubicBezTo>
                <a:cubicBezTo>
                  <a:pt x="6613582" y="2807932"/>
                  <a:pt x="6637938" y="2851140"/>
                  <a:pt x="6656747" y="2851140"/>
                </a:cubicBezTo>
                <a:cubicBezTo>
                  <a:pt x="6675565" y="2851140"/>
                  <a:pt x="6681647" y="2832317"/>
                  <a:pt x="6699911" y="2832317"/>
                </a:cubicBezTo>
                <a:cubicBezTo>
                  <a:pt x="6712638" y="2832317"/>
                  <a:pt x="6718729" y="2826216"/>
                  <a:pt x="6737539" y="2814033"/>
                </a:cubicBezTo>
                <a:cubicBezTo>
                  <a:pt x="6749712" y="2807932"/>
                  <a:pt x="6768530" y="2801293"/>
                  <a:pt x="6780703" y="2801293"/>
                </a:cubicBezTo>
                <a:cubicBezTo>
                  <a:pt x="6780703" y="2820116"/>
                  <a:pt x="6786794" y="2838400"/>
                  <a:pt x="6786794" y="2851140"/>
                </a:cubicBezTo>
                <a:cubicBezTo>
                  <a:pt x="6786794" y="2882163"/>
                  <a:pt x="6780703" y="2907087"/>
                  <a:pt x="6762439" y="2932027"/>
                </a:cubicBezTo>
                <a:cubicBezTo>
                  <a:pt x="6749712" y="2950294"/>
                  <a:pt x="6718729" y="2994057"/>
                  <a:pt x="6724812" y="3012341"/>
                </a:cubicBezTo>
                <a:cubicBezTo>
                  <a:pt x="6724812" y="3037264"/>
                  <a:pt x="6718729" y="3068288"/>
                  <a:pt x="6706547" y="3093229"/>
                </a:cubicBezTo>
                <a:cubicBezTo>
                  <a:pt x="6699911" y="3118152"/>
                  <a:pt x="6675565" y="3161359"/>
                  <a:pt x="6662838" y="3186282"/>
                </a:cubicBezTo>
                <a:cubicBezTo>
                  <a:pt x="6650665" y="3205123"/>
                  <a:pt x="6644573" y="3192383"/>
                  <a:pt x="6656747" y="3167442"/>
                </a:cubicBezTo>
                <a:cubicBezTo>
                  <a:pt x="6662838" y="3143075"/>
                  <a:pt x="6662838" y="3124235"/>
                  <a:pt x="6668920" y="3099312"/>
                </a:cubicBezTo>
                <a:cubicBezTo>
                  <a:pt x="6668920" y="3074945"/>
                  <a:pt x="6681647" y="3068288"/>
                  <a:pt x="6668920" y="3062205"/>
                </a:cubicBezTo>
                <a:cubicBezTo>
                  <a:pt x="6662838" y="3056105"/>
                  <a:pt x="6656747" y="3068288"/>
                  <a:pt x="6656747" y="3074945"/>
                </a:cubicBezTo>
                <a:cubicBezTo>
                  <a:pt x="6656747" y="3081028"/>
                  <a:pt x="6637938" y="3093229"/>
                  <a:pt x="6619673" y="3087128"/>
                </a:cubicBezTo>
                <a:cubicBezTo>
                  <a:pt x="6606946" y="3087128"/>
                  <a:pt x="6613582" y="3062205"/>
                  <a:pt x="6594773" y="3062205"/>
                </a:cubicBezTo>
                <a:cubicBezTo>
                  <a:pt x="6575955" y="3062205"/>
                  <a:pt x="6588682" y="3068288"/>
                  <a:pt x="6563782" y="3087128"/>
                </a:cubicBezTo>
                <a:cubicBezTo>
                  <a:pt x="6544964" y="3099312"/>
                  <a:pt x="6544964" y="3118152"/>
                  <a:pt x="6551055" y="3112052"/>
                </a:cubicBezTo>
                <a:cubicBezTo>
                  <a:pt x="6557691" y="3105412"/>
                  <a:pt x="6557691" y="3105412"/>
                  <a:pt x="6569873" y="3105412"/>
                </a:cubicBezTo>
                <a:cubicBezTo>
                  <a:pt x="6582600" y="3112052"/>
                  <a:pt x="6582600" y="3124235"/>
                  <a:pt x="6588682" y="3130336"/>
                </a:cubicBezTo>
                <a:cubicBezTo>
                  <a:pt x="6594773" y="3136436"/>
                  <a:pt x="6594773" y="3143075"/>
                  <a:pt x="6569873" y="3149176"/>
                </a:cubicBezTo>
                <a:cubicBezTo>
                  <a:pt x="6544964" y="3155259"/>
                  <a:pt x="6563782" y="3161359"/>
                  <a:pt x="6582600" y="3161359"/>
                </a:cubicBezTo>
                <a:cubicBezTo>
                  <a:pt x="6600855" y="3155259"/>
                  <a:pt x="6600855" y="3167442"/>
                  <a:pt x="6588682" y="3186282"/>
                </a:cubicBezTo>
                <a:cubicBezTo>
                  <a:pt x="6575955" y="3205123"/>
                  <a:pt x="6557691" y="3211206"/>
                  <a:pt x="6557691" y="3217306"/>
                </a:cubicBezTo>
                <a:cubicBezTo>
                  <a:pt x="6557691" y="3223407"/>
                  <a:pt x="6563782" y="3236146"/>
                  <a:pt x="6575955" y="3230046"/>
                </a:cubicBezTo>
                <a:cubicBezTo>
                  <a:pt x="6582600" y="3223407"/>
                  <a:pt x="6588682" y="3236146"/>
                  <a:pt x="6588682" y="3254413"/>
                </a:cubicBezTo>
                <a:cubicBezTo>
                  <a:pt x="6588682" y="3279354"/>
                  <a:pt x="6600855" y="3316460"/>
                  <a:pt x="6588682" y="3323117"/>
                </a:cubicBezTo>
                <a:cubicBezTo>
                  <a:pt x="6569873" y="3335300"/>
                  <a:pt x="6569873" y="3354123"/>
                  <a:pt x="6575955" y="3366324"/>
                </a:cubicBezTo>
                <a:cubicBezTo>
                  <a:pt x="6588682" y="3372407"/>
                  <a:pt x="6594773" y="3372407"/>
                  <a:pt x="6594773" y="3379064"/>
                </a:cubicBezTo>
                <a:cubicBezTo>
                  <a:pt x="6600855" y="3391247"/>
                  <a:pt x="6594773" y="3409531"/>
                  <a:pt x="6588682" y="3397348"/>
                </a:cubicBezTo>
                <a:cubicBezTo>
                  <a:pt x="6575955" y="3385147"/>
                  <a:pt x="6551055" y="3403431"/>
                  <a:pt x="6544964" y="3391247"/>
                </a:cubicBezTo>
                <a:cubicBezTo>
                  <a:pt x="6538881" y="3379064"/>
                  <a:pt x="6532790" y="3379064"/>
                  <a:pt x="6526708" y="3391247"/>
                </a:cubicBezTo>
                <a:cubicBezTo>
                  <a:pt x="6520063" y="3403431"/>
                  <a:pt x="6513981" y="3428354"/>
                  <a:pt x="6520063" y="3422271"/>
                </a:cubicBezTo>
                <a:cubicBezTo>
                  <a:pt x="6526708" y="3422271"/>
                  <a:pt x="6538881" y="3440555"/>
                  <a:pt x="6551055" y="3434455"/>
                </a:cubicBezTo>
                <a:cubicBezTo>
                  <a:pt x="6563782" y="3428354"/>
                  <a:pt x="6563782" y="3434455"/>
                  <a:pt x="6569873" y="3453295"/>
                </a:cubicBezTo>
                <a:cubicBezTo>
                  <a:pt x="6569873" y="3465478"/>
                  <a:pt x="6575955" y="3484319"/>
                  <a:pt x="6582600" y="3497058"/>
                </a:cubicBezTo>
                <a:cubicBezTo>
                  <a:pt x="6588682" y="3515325"/>
                  <a:pt x="6594773" y="3527526"/>
                  <a:pt x="6582600" y="3527526"/>
                </a:cubicBezTo>
                <a:cubicBezTo>
                  <a:pt x="6569873" y="3533609"/>
                  <a:pt x="6569873" y="3539709"/>
                  <a:pt x="6569873" y="3557993"/>
                </a:cubicBezTo>
                <a:cubicBezTo>
                  <a:pt x="6569873" y="3570733"/>
                  <a:pt x="6557691" y="3564633"/>
                  <a:pt x="6557691" y="3576816"/>
                </a:cubicBezTo>
                <a:cubicBezTo>
                  <a:pt x="6557691" y="3589000"/>
                  <a:pt x="6563782" y="3601739"/>
                  <a:pt x="6575955" y="3601739"/>
                </a:cubicBezTo>
                <a:cubicBezTo>
                  <a:pt x="6582600" y="3607840"/>
                  <a:pt x="6588682" y="3632763"/>
                  <a:pt x="6588682" y="3645503"/>
                </a:cubicBezTo>
                <a:cubicBezTo>
                  <a:pt x="6588682" y="3657704"/>
                  <a:pt x="6582600" y="3651603"/>
                  <a:pt x="6557691" y="3651603"/>
                </a:cubicBezTo>
                <a:cubicBezTo>
                  <a:pt x="6538881" y="3657704"/>
                  <a:pt x="6538881" y="3657704"/>
                  <a:pt x="6538881" y="3669887"/>
                </a:cubicBezTo>
                <a:cubicBezTo>
                  <a:pt x="6538881" y="3682627"/>
                  <a:pt x="6551055" y="3682627"/>
                  <a:pt x="6569873" y="3700911"/>
                </a:cubicBezTo>
                <a:cubicBezTo>
                  <a:pt x="6582600" y="3713651"/>
                  <a:pt x="6582600" y="3731935"/>
                  <a:pt x="6582600" y="3775681"/>
                </a:cubicBezTo>
                <a:cubicBezTo>
                  <a:pt x="6588682" y="3824988"/>
                  <a:pt x="6582600" y="3837728"/>
                  <a:pt x="6575955" y="3849912"/>
                </a:cubicBezTo>
                <a:cubicBezTo>
                  <a:pt x="6563782" y="3862112"/>
                  <a:pt x="6575955" y="3862112"/>
                  <a:pt x="6582600" y="3868752"/>
                </a:cubicBezTo>
                <a:cubicBezTo>
                  <a:pt x="6588682" y="3868752"/>
                  <a:pt x="6588682" y="3899775"/>
                  <a:pt x="6588682" y="3924699"/>
                </a:cubicBezTo>
                <a:cubicBezTo>
                  <a:pt x="6594773" y="3942983"/>
                  <a:pt x="6588682" y="3955722"/>
                  <a:pt x="6588682" y="3992829"/>
                </a:cubicBezTo>
                <a:cubicBezTo>
                  <a:pt x="6582600" y="4023853"/>
                  <a:pt x="6569873" y="4067616"/>
                  <a:pt x="6563782" y="4079800"/>
                </a:cubicBezTo>
                <a:cubicBezTo>
                  <a:pt x="6557691" y="4098084"/>
                  <a:pt x="6557691" y="4116924"/>
                  <a:pt x="6557691" y="4166770"/>
                </a:cubicBezTo>
                <a:cubicBezTo>
                  <a:pt x="6557691" y="4222735"/>
                  <a:pt x="6563782" y="4222735"/>
                  <a:pt x="6575955" y="4234918"/>
                </a:cubicBezTo>
                <a:cubicBezTo>
                  <a:pt x="6588682" y="4247102"/>
                  <a:pt x="6594773" y="4265942"/>
                  <a:pt x="6569873" y="4265942"/>
                </a:cubicBezTo>
                <a:lnTo>
                  <a:pt x="6551566" y="4265942"/>
                </a:lnTo>
                <a:lnTo>
                  <a:pt x="6550500" y="4270390"/>
                </a:lnTo>
                <a:cubicBezTo>
                  <a:pt x="6552093" y="4271912"/>
                  <a:pt x="6555279" y="4273436"/>
                  <a:pt x="6558601" y="4276484"/>
                </a:cubicBezTo>
                <a:cubicBezTo>
                  <a:pt x="6570772" y="4276484"/>
                  <a:pt x="6583500" y="4289222"/>
                  <a:pt x="6589602" y="4314152"/>
                </a:cubicBezTo>
                <a:cubicBezTo>
                  <a:pt x="6595687" y="4339081"/>
                  <a:pt x="6620603" y="4388376"/>
                  <a:pt x="6626689" y="4407210"/>
                </a:cubicBezTo>
                <a:cubicBezTo>
                  <a:pt x="6638875" y="4419402"/>
                  <a:pt x="6632774" y="4419402"/>
                  <a:pt x="6620603" y="4425497"/>
                </a:cubicBezTo>
                <a:cubicBezTo>
                  <a:pt x="6601773" y="4431593"/>
                  <a:pt x="6632774" y="4475356"/>
                  <a:pt x="6638875" y="4506364"/>
                </a:cubicBezTo>
                <a:cubicBezTo>
                  <a:pt x="6651604" y="4537390"/>
                  <a:pt x="6663791" y="4562319"/>
                  <a:pt x="6676520" y="4568415"/>
                </a:cubicBezTo>
                <a:cubicBezTo>
                  <a:pt x="6688691" y="4574511"/>
                  <a:pt x="6694792" y="4593344"/>
                  <a:pt x="6700878" y="4612178"/>
                </a:cubicBezTo>
                <a:cubicBezTo>
                  <a:pt x="6700878" y="4636544"/>
                  <a:pt x="6738522" y="4698594"/>
                  <a:pt x="6744608" y="4711332"/>
                </a:cubicBezTo>
                <a:cubicBezTo>
                  <a:pt x="6744608" y="4723507"/>
                  <a:pt x="6769523" y="4773365"/>
                  <a:pt x="6794439" y="4810486"/>
                </a:cubicBezTo>
                <a:cubicBezTo>
                  <a:pt x="6812712" y="4847590"/>
                  <a:pt x="6862543" y="4934553"/>
                  <a:pt x="6881357" y="4947308"/>
                </a:cubicBezTo>
                <a:cubicBezTo>
                  <a:pt x="6893544" y="4959483"/>
                  <a:pt x="6955546" y="5027629"/>
                  <a:pt x="6986548" y="5052541"/>
                </a:cubicBezTo>
                <a:cubicBezTo>
                  <a:pt x="7017549" y="5083566"/>
                  <a:pt x="7073466" y="5151695"/>
                  <a:pt x="7091738" y="5183284"/>
                </a:cubicBezTo>
                <a:cubicBezTo>
                  <a:pt x="7110568" y="5220388"/>
                  <a:pt x="7129383" y="5288517"/>
                  <a:pt x="7135484" y="5300708"/>
                </a:cubicBezTo>
                <a:cubicBezTo>
                  <a:pt x="7141569" y="5313446"/>
                  <a:pt x="7154298" y="5357209"/>
                  <a:pt x="7172571" y="5400426"/>
                </a:cubicBezTo>
                <a:cubicBezTo>
                  <a:pt x="7185299" y="5437530"/>
                  <a:pt x="7203572" y="5425339"/>
                  <a:pt x="7216301" y="5431434"/>
                </a:cubicBezTo>
                <a:cubicBezTo>
                  <a:pt x="7234573" y="5443626"/>
                  <a:pt x="7284404" y="5493485"/>
                  <a:pt x="7296591" y="5505659"/>
                </a:cubicBezTo>
                <a:cubicBezTo>
                  <a:pt x="7303235" y="5518397"/>
                  <a:pt x="7309320" y="5536684"/>
                  <a:pt x="7309320" y="5561614"/>
                </a:cubicBezTo>
                <a:cubicBezTo>
                  <a:pt x="7303235" y="5580447"/>
                  <a:pt x="7327593" y="5586543"/>
                  <a:pt x="7352508" y="5592639"/>
                </a:cubicBezTo>
                <a:cubicBezTo>
                  <a:pt x="7371322" y="5605377"/>
                  <a:pt x="7383509" y="5617551"/>
                  <a:pt x="7402324" y="5623647"/>
                </a:cubicBezTo>
                <a:cubicBezTo>
                  <a:pt x="7420596" y="5623647"/>
                  <a:pt x="7526344" y="5623647"/>
                  <a:pt x="7582261" y="5617551"/>
                </a:cubicBezTo>
                <a:cubicBezTo>
                  <a:pt x="7638178" y="5617551"/>
                  <a:pt x="7638178" y="5630306"/>
                  <a:pt x="7656451" y="5654672"/>
                </a:cubicBezTo>
                <a:cubicBezTo>
                  <a:pt x="7675265" y="5673506"/>
                  <a:pt x="7687452" y="5679602"/>
                  <a:pt x="7712367" y="5679602"/>
                </a:cubicBezTo>
                <a:cubicBezTo>
                  <a:pt x="7731182" y="5673506"/>
                  <a:pt x="7743369" y="5685698"/>
                  <a:pt x="7750012" y="5698435"/>
                </a:cubicBezTo>
                <a:cubicBezTo>
                  <a:pt x="7762183" y="5716706"/>
                  <a:pt x="7781013" y="5741635"/>
                  <a:pt x="7793184" y="5747731"/>
                </a:cubicBezTo>
                <a:cubicBezTo>
                  <a:pt x="7805371" y="5754373"/>
                  <a:pt x="7818100" y="5779302"/>
                  <a:pt x="7830287" y="5809781"/>
                </a:cubicBezTo>
                <a:cubicBezTo>
                  <a:pt x="7842458" y="5840789"/>
                  <a:pt x="7880118" y="5840789"/>
                  <a:pt x="7892289" y="5834694"/>
                </a:cubicBezTo>
                <a:cubicBezTo>
                  <a:pt x="7905018" y="5822519"/>
                  <a:pt x="7923290" y="5828615"/>
                  <a:pt x="7942120" y="5828615"/>
                </a:cubicBezTo>
                <a:cubicBezTo>
                  <a:pt x="7960393" y="5828615"/>
                  <a:pt x="8004123" y="5816423"/>
                  <a:pt x="8022953" y="5803686"/>
                </a:cubicBezTo>
                <a:lnTo>
                  <a:pt x="8031544" y="5821204"/>
                </a:lnTo>
                <a:lnTo>
                  <a:pt x="8031499" y="5820681"/>
                </a:lnTo>
                <a:cubicBezTo>
                  <a:pt x="8029976" y="5813770"/>
                  <a:pt x="8027312" y="5807527"/>
                  <a:pt x="8022743" y="5802810"/>
                </a:cubicBezTo>
                <a:cubicBezTo>
                  <a:pt x="8041017" y="5784495"/>
                  <a:pt x="8078128" y="5759523"/>
                  <a:pt x="8115240" y="5746760"/>
                </a:cubicBezTo>
                <a:cubicBezTo>
                  <a:pt x="8152896" y="5734555"/>
                  <a:pt x="8190008" y="5728450"/>
                  <a:pt x="8214934" y="5709583"/>
                </a:cubicBezTo>
                <a:cubicBezTo>
                  <a:pt x="8239860" y="5690715"/>
                  <a:pt x="8283059" y="5697373"/>
                  <a:pt x="8314083" y="5697373"/>
                </a:cubicBezTo>
                <a:cubicBezTo>
                  <a:pt x="8345097" y="5697373"/>
                  <a:pt x="8363935" y="5703478"/>
                  <a:pt x="8351749" y="5715683"/>
                </a:cubicBezTo>
                <a:cubicBezTo>
                  <a:pt x="8339009" y="5721788"/>
                  <a:pt x="8351749" y="5746760"/>
                  <a:pt x="8370023" y="5740655"/>
                </a:cubicBezTo>
                <a:cubicBezTo>
                  <a:pt x="8394948" y="5728450"/>
                  <a:pt x="8382208" y="5690715"/>
                  <a:pt x="8401036" y="5684610"/>
                </a:cubicBezTo>
                <a:cubicBezTo>
                  <a:pt x="8413222" y="5684610"/>
                  <a:pt x="8450888" y="5678505"/>
                  <a:pt x="8469726" y="5660190"/>
                </a:cubicBezTo>
                <a:cubicBezTo>
                  <a:pt x="8488000" y="5635218"/>
                  <a:pt x="8537851" y="5604146"/>
                  <a:pt x="8562223" y="5597483"/>
                </a:cubicBezTo>
                <a:cubicBezTo>
                  <a:pt x="8568865" y="5591379"/>
                  <a:pt x="8581051" y="5585278"/>
                  <a:pt x="8587149" y="5585278"/>
                </a:cubicBezTo>
                <a:lnTo>
                  <a:pt x="8589085" y="5585892"/>
                </a:lnTo>
                <a:lnTo>
                  <a:pt x="8613377" y="5578011"/>
                </a:lnTo>
                <a:cubicBezTo>
                  <a:pt x="8621198" y="5575589"/>
                  <a:pt x="8627427" y="5573927"/>
                  <a:pt x="8630471" y="5573927"/>
                </a:cubicBezTo>
                <a:cubicBezTo>
                  <a:pt x="8648755" y="5567846"/>
                  <a:pt x="8686410" y="5573927"/>
                  <a:pt x="8698596" y="5567846"/>
                </a:cubicBezTo>
                <a:cubicBezTo>
                  <a:pt x="8716869" y="5567846"/>
                  <a:pt x="8723522" y="5549582"/>
                  <a:pt x="8742349" y="5549582"/>
                </a:cubicBezTo>
                <a:cubicBezTo>
                  <a:pt x="8760622" y="5543501"/>
                  <a:pt x="8773363" y="5561755"/>
                  <a:pt x="8791636" y="5561755"/>
                </a:cubicBezTo>
                <a:cubicBezTo>
                  <a:pt x="8810474" y="5567846"/>
                  <a:pt x="8810474" y="5573927"/>
                  <a:pt x="8791636" y="5580575"/>
                </a:cubicBezTo>
                <a:cubicBezTo>
                  <a:pt x="8766721" y="5586657"/>
                  <a:pt x="8748437" y="5573927"/>
                  <a:pt x="8735707" y="5573927"/>
                </a:cubicBezTo>
                <a:cubicBezTo>
                  <a:pt x="8716869" y="5573927"/>
                  <a:pt x="8716869" y="5580575"/>
                  <a:pt x="8716869" y="5592748"/>
                </a:cubicBezTo>
                <a:cubicBezTo>
                  <a:pt x="8723522" y="5605467"/>
                  <a:pt x="8723522" y="5611558"/>
                  <a:pt x="8704683" y="5611558"/>
                </a:cubicBezTo>
                <a:cubicBezTo>
                  <a:pt x="8679768" y="5611558"/>
                  <a:pt x="8692508" y="5617639"/>
                  <a:pt x="8704683" y="5623731"/>
                </a:cubicBezTo>
                <a:cubicBezTo>
                  <a:pt x="8716869" y="5623731"/>
                  <a:pt x="8735707" y="5617639"/>
                  <a:pt x="8742349" y="5611558"/>
                </a:cubicBezTo>
                <a:cubicBezTo>
                  <a:pt x="8748437" y="5605467"/>
                  <a:pt x="8754535" y="5605467"/>
                  <a:pt x="8766721" y="5611558"/>
                </a:cubicBezTo>
                <a:cubicBezTo>
                  <a:pt x="8773363" y="5623731"/>
                  <a:pt x="8785548" y="5630369"/>
                  <a:pt x="8797734" y="5617639"/>
                </a:cubicBezTo>
                <a:cubicBezTo>
                  <a:pt x="8804376" y="5611558"/>
                  <a:pt x="8810474" y="5611558"/>
                  <a:pt x="8822649" y="5623731"/>
                </a:cubicBezTo>
                <a:cubicBezTo>
                  <a:pt x="8834835" y="5630369"/>
                  <a:pt x="8834835" y="5617639"/>
                  <a:pt x="8841487" y="5623731"/>
                </a:cubicBezTo>
                <a:cubicBezTo>
                  <a:pt x="8847575" y="5630369"/>
                  <a:pt x="8841487" y="5636460"/>
                  <a:pt x="8847575" y="5642541"/>
                </a:cubicBezTo>
                <a:cubicBezTo>
                  <a:pt x="8859761" y="5648632"/>
                  <a:pt x="8847575" y="5648632"/>
                  <a:pt x="8828747" y="5654713"/>
                </a:cubicBezTo>
                <a:cubicBezTo>
                  <a:pt x="8816562" y="5667443"/>
                  <a:pt x="8834835" y="5679615"/>
                  <a:pt x="8847575" y="5679615"/>
                </a:cubicBezTo>
                <a:cubicBezTo>
                  <a:pt x="8866403" y="5679615"/>
                  <a:pt x="8891328" y="5685707"/>
                  <a:pt x="8891328" y="5673534"/>
                </a:cubicBezTo>
                <a:cubicBezTo>
                  <a:pt x="8891328" y="5661352"/>
                  <a:pt x="8897416" y="5642541"/>
                  <a:pt x="8903514" y="5636460"/>
                </a:cubicBezTo>
                <a:cubicBezTo>
                  <a:pt x="8915700" y="5636460"/>
                  <a:pt x="8928429" y="5642541"/>
                  <a:pt x="8940615" y="5648632"/>
                </a:cubicBezTo>
                <a:cubicBezTo>
                  <a:pt x="8953355" y="5654713"/>
                  <a:pt x="8965541" y="5642541"/>
                  <a:pt x="8971628" y="5623731"/>
                </a:cubicBezTo>
                <a:cubicBezTo>
                  <a:pt x="8977727" y="5598829"/>
                  <a:pt x="8983814" y="5598829"/>
                  <a:pt x="9002642" y="5598829"/>
                </a:cubicBezTo>
                <a:cubicBezTo>
                  <a:pt x="9015382" y="5605467"/>
                  <a:pt x="9021480" y="5598829"/>
                  <a:pt x="9033666" y="5586657"/>
                </a:cubicBezTo>
                <a:cubicBezTo>
                  <a:pt x="9046395" y="5573927"/>
                  <a:pt x="9046395" y="5567846"/>
                  <a:pt x="9064679" y="5561755"/>
                </a:cubicBezTo>
                <a:cubicBezTo>
                  <a:pt x="9083507" y="5561755"/>
                  <a:pt x="9095693" y="5555674"/>
                  <a:pt x="9083507" y="5555674"/>
                </a:cubicBezTo>
                <a:cubicBezTo>
                  <a:pt x="9071321" y="5555674"/>
                  <a:pt x="9052493" y="5561755"/>
                  <a:pt x="9052493" y="5549582"/>
                </a:cubicBezTo>
                <a:cubicBezTo>
                  <a:pt x="9052493" y="5536863"/>
                  <a:pt x="9052493" y="5524681"/>
                  <a:pt x="9071321" y="5518600"/>
                </a:cubicBezTo>
                <a:cubicBezTo>
                  <a:pt x="9095693" y="5512508"/>
                  <a:pt x="9114520" y="5505870"/>
                  <a:pt x="9089594" y="5505870"/>
                </a:cubicBezTo>
                <a:cubicBezTo>
                  <a:pt x="9071321" y="5505870"/>
                  <a:pt x="9046395" y="5518600"/>
                  <a:pt x="9046395" y="5505870"/>
                </a:cubicBezTo>
                <a:cubicBezTo>
                  <a:pt x="9039753" y="5499789"/>
                  <a:pt x="9039753" y="5487617"/>
                  <a:pt x="9015382" y="5487617"/>
                </a:cubicBezTo>
                <a:cubicBezTo>
                  <a:pt x="8996554" y="5487617"/>
                  <a:pt x="8996554" y="5474887"/>
                  <a:pt x="9008740" y="5468796"/>
                </a:cubicBezTo>
                <a:cubicBezTo>
                  <a:pt x="9015382" y="5462715"/>
                  <a:pt x="9052493" y="5437813"/>
                  <a:pt x="9083507" y="5406830"/>
                </a:cubicBezTo>
                <a:cubicBezTo>
                  <a:pt x="9114520" y="5381928"/>
                  <a:pt x="9188733" y="5313871"/>
                  <a:pt x="9207560" y="5288969"/>
                </a:cubicBezTo>
                <a:cubicBezTo>
                  <a:pt x="9232486" y="5264067"/>
                  <a:pt x="9232486" y="5226993"/>
                  <a:pt x="9244672" y="5152298"/>
                </a:cubicBezTo>
                <a:cubicBezTo>
                  <a:pt x="9257412" y="5084241"/>
                  <a:pt x="9294513" y="5041076"/>
                  <a:pt x="9306699" y="5003454"/>
                </a:cubicBezTo>
                <a:cubicBezTo>
                  <a:pt x="9319439" y="4960289"/>
                  <a:pt x="9300611" y="4923225"/>
                  <a:pt x="9281773" y="4898323"/>
                </a:cubicBezTo>
                <a:cubicBezTo>
                  <a:pt x="9269587" y="4873421"/>
                  <a:pt x="9263499" y="4861249"/>
                  <a:pt x="9275685" y="4774371"/>
                </a:cubicBezTo>
                <a:cubicBezTo>
                  <a:pt x="9281773" y="4712406"/>
                  <a:pt x="9294513" y="4668693"/>
                  <a:pt x="9306699" y="4644349"/>
                </a:cubicBezTo>
                <a:cubicBezTo>
                  <a:pt x="9306699" y="4644349"/>
                  <a:pt x="9325526" y="4637710"/>
                  <a:pt x="9331624" y="4687504"/>
                </a:cubicBezTo>
                <a:cubicBezTo>
                  <a:pt x="9331624" y="4737308"/>
                  <a:pt x="9331624" y="4774371"/>
                  <a:pt x="9331624" y="4774371"/>
                </a:cubicBezTo>
                <a:lnTo>
                  <a:pt x="9331870" y="4774371"/>
                </a:lnTo>
                <a:lnTo>
                  <a:pt x="9331870" y="4767792"/>
                </a:lnTo>
                <a:cubicBezTo>
                  <a:pt x="9331870" y="4755003"/>
                  <a:pt x="9331870" y="4724746"/>
                  <a:pt x="9331870" y="4687313"/>
                </a:cubicBezTo>
                <a:cubicBezTo>
                  <a:pt x="9325779" y="4637409"/>
                  <a:pt x="9306968" y="4644057"/>
                  <a:pt x="9306968" y="4644057"/>
                </a:cubicBezTo>
                <a:cubicBezTo>
                  <a:pt x="9313605" y="4631308"/>
                  <a:pt x="9313605" y="4625207"/>
                  <a:pt x="9319697" y="4619105"/>
                </a:cubicBezTo>
                <a:cubicBezTo>
                  <a:pt x="9331870" y="4600255"/>
                  <a:pt x="9356782" y="4581397"/>
                  <a:pt x="9424860" y="4532041"/>
                </a:cubicBezTo>
                <a:cubicBezTo>
                  <a:pt x="9493493" y="4482137"/>
                  <a:pt x="9573754" y="4482137"/>
                  <a:pt x="9592574" y="4476036"/>
                </a:cubicBezTo>
                <a:cubicBezTo>
                  <a:pt x="9611385" y="4469934"/>
                  <a:pt x="9697737" y="4451084"/>
                  <a:pt x="9791273" y="4420024"/>
                </a:cubicBezTo>
                <a:cubicBezTo>
                  <a:pt x="9883707" y="4388971"/>
                  <a:pt x="9915265" y="4351817"/>
                  <a:pt x="9958433" y="4332966"/>
                </a:cubicBezTo>
                <a:cubicBezTo>
                  <a:pt x="9995517" y="4308014"/>
                  <a:pt x="10095153" y="4314662"/>
                  <a:pt x="10132229" y="4320764"/>
                </a:cubicBezTo>
                <a:cubicBezTo>
                  <a:pt x="10163233" y="4320764"/>
                  <a:pt x="10256221" y="4326865"/>
                  <a:pt x="10293307" y="4326865"/>
                </a:cubicBezTo>
                <a:cubicBezTo>
                  <a:pt x="10306035" y="4326865"/>
                  <a:pt x="10324299" y="4326865"/>
                  <a:pt x="10349203" y="4326865"/>
                </a:cubicBezTo>
                <a:cubicBezTo>
                  <a:pt x="10349203" y="4326865"/>
                  <a:pt x="10349203" y="4326865"/>
                  <a:pt x="10345129" y="4389274"/>
                </a:cubicBezTo>
                <a:lnTo>
                  <a:pt x="10343169" y="4419290"/>
                </a:lnTo>
                <a:lnTo>
                  <a:pt x="10343583" y="4419188"/>
                </a:lnTo>
                <a:cubicBezTo>
                  <a:pt x="10343583" y="4419188"/>
                  <a:pt x="10343583" y="4419188"/>
                  <a:pt x="10349673" y="4326108"/>
                </a:cubicBezTo>
                <a:cubicBezTo>
                  <a:pt x="10380649" y="4326108"/>
                  <a:pt x="10417707" y="4320008"/>
                  <a:pt x="10436513" y="4313920"/>
                </a:cubicBezTo>
                <a:cubicBezTo>
                  <a:pt x="10473577" y="4307270"/>
                  <a:pt x="10492383" y="4270143"/>
                  <a:pt x="10498465" y="4270143"/>
                </a:cubicBezTo>
                <a:cubicBezTo>
                  <a:pt x="10499987" y="4268621"/>
                  <a:pt x="10502685" y="4268656"/>
                  <a:pt x="10506169" y="4269946"/>
                </a:cubicBezTo>
                <a:cubicBezTo>
                  <a:pt x="10516619" y="4273816"/>
                  <a:pt x="10534143" y="4288978"/>
                  <a:pt x="10548253" y="4307270"/>
                </a:cubicBezTo>
                <a:cubicBezTo>
                  <a:pt x="10566507" y="4332196"/>
                  <a:pt x="10591395" y="4369873"/>
                  <a:pt x="10604117" y="4388162"/>
                </a:cubicBezTo>
                <a:cubicBezTo>
                  <a:pt x="10622371" y="4413088"/>
                  <a:pt x="10622371" y="4438026"/>
                  <a:pt x="10604117" y="4481241"/>
                </a:cubicBezTo>
                <a:cubicBezTo>
                  <a:pt x="10591395" y="4525005"/>
                  <a:pt x="10585313" y="4568221"/>
                  <a:pt x="10585313" y="4580409"/>
                </a:cubicBezTo>
                <a:cubicBezTo>
                  <a:pt x="10585313" y="4587059"/>
                  <a:pt x="10579231" y="4587059"/>
                  <a:pt x="10554335" y="4618085"/>
                </a:cubicBezTo>
                <a:cubicBezTo>
                  <a:pt x="10523359" y="4643024"/>
                  <a:pt x="10535531" y="4643024"/>
                  <a:pt x="10504555" y="4686239"/>
                </a:cubicBezTo>
                <a:cubicBezTo>
                  <a:pt x="10480213" y="4723366"/>
                  <a:pt x="10436513" y="4767130"/>
                  <a:pt x="10417707" y="4798157"/>
                </a:cubicBezTo>
                <a:cubicBezTo>
                  <a:pt x="10399453" y="4829183"/>
                  <a:pt x="10405535" y="4891236"/>
                  <a:pt x="10417707" y="4910074"/>
                </a:cubicBezTo>
                <a:cubicBezTo>
                  <a:pt x="10430431" y="4928364"/>
                  <a:pt x="10423797" y="4947202"/>
                  <a:pt x="10411625" y="4959390"/>
                </a:cubicBezTo>
                <a:cubicBezTo>
                  <a:pt x="10393373" y="4978228"/>
                  <a:pt x="10399453" y="4990417"/>
                  <a:pt x="10393373" y="4996517"/>
                </a:cubicBezTo>
                <a:cubicBezTo>
                  <a:pt x="10380649" y="5002605"/>
                  <a:pt x="10368477" y="4996517"/>
                  <a:pt x="10355755" y="5015355"/>
                </a:cubicBezTo>
                <a:cubicBezTo>
                  <a:pt x="10343583" y="5034193"/>
                  <a:pt x="10337501" y="5065220"/>
                  <a:pt x="10343583" y="5065220"/>
                </a:cubicBezTo>
                <a:cubicBezTo>
                  <a:pt x="10355755" y="5071308"/>
                  <a:pt x="10368477" y="5071308"/>
                  <a:pt x="10362395" y="5077408"/>
                </a:cubicBezTo>
                <a:cubicBezTo>
                  <a:pt x="10355755" y="5090146"/>
                  <a:pt x="10355755" y="5096246"/>
                  <a:pt x="10362395" y="5102335"/>
                </a:cubicBezTo>
                <a:cubicBezTo>
                  <a:pt x="10368477" y="5108435"/>
                  <a:pt x="10393373" y="5108435"/>
                  <a:pt x="10386731" y="5096246"/>
                </a:cubicBezTo>
                <a:cubicBezTo>
                  <a:pt x="10386731" y="5083497"/>
                  <a:pt x="10393373" y="5077408"/>
                  <a:pt x="10417707" y="5065220"/>
                </a:cubicBezTo>
                <a:cubicBezTo>
                  <a:pt x="10436513" y="5052470"/>
                  <a:pt x="10448683" y="5046382"/>
                  <a:pt x="10448683" y="5065220"/>
                </a:cubicBezTo>
                <a:cubicBezTo>
                  <a:pt x="10455325" y="5083497"/>
                  <a:pt x="10455325" y="5102335"/>
                  <a:pt x="10436513" y="5114523"/>
                </a:cubicBezTo>
                <a:cubicBezTo>
                  <a:pt x="10423797" y="5127273"/>
                  <a:pt x="10380649" y="5133361"/>
                  <a:pt x="10380649" y="5145550"/>
                </a:cubicBezTo>
                <a:cubicBezTo>
                  <a:pt x="10380649" y="5151650"/>
                  <a:pt x="10374559" y="5170488"/>
                  <a:pt x="10362395" y="5176576"/>
                </a:cubicBezTo>
                <a:cubicBezTo>
                  <a:pt x="10343583" y="5183226"/>
                  <a:pt x="10349673" y="5189326"/>
                  <a:pt x="10362395" y="5189326"/>
                </a:cubicBezTo>
                <a:cubicBezTo>
                  <a:pt x="10374559" y="5189326"/>
                  <a:pt x="10368477" y="5195414"/>
                  <a:pt x="10374559" y="5208164"/>
                </a:cubicBezTo>
                <a:cubicBezTo>
                  <a:pt x="10380649" y="5220353"/>
                  <a:pt x="10393373" y="5201515"/>
                  <a:pt x="10405535" y="5189326"/>
                </a:cubicBezTo>
                <a:cubicBezTo>
                  <a:pt x="10411625" y="5176576"/>
                  <a:pt x="10411625" y="5183226"/>
                  <a:pt x="10417707" y="5214252"/>
                </a:cubicBezTo>
                <a:cubicBezTo>
                  <a:pt x="10417707" y="5245279"/>
                  <a:pt x="10411625" y="5282406"/>
                  <a:pt x="10393373" y="5332271"/>
                </a:cubicBezTo>
                <a:cubicBezTo>
                  <a:pt x="10380649" y="5375486"/>
                  <a:pt x="10368477" y="5375486"/>
                  <a:pt x="10368477" y="5387674"/>
                </a:cubicBezTo>
                <a:cubicBezTo>
                  <a:pt x="10362395" y="5394324"/>
                  <a:pt x="10355755" y="5462477"/>
                  <a:pt x="10355755" y="5493504"/>
                </a:cubicBezTo>
                <a:cubicBezTo>
                  <a:pt x="10355755" y="5530619"/>
                  <a:pt x="10349673" y="5592672"/>
                  <a:pt x="10349673" y="5611510"/>
                </a:cubicBezTo>
                <a:cubicBezTo>
                  <a:pt x="10349673" y="5630348"/>
                  <a:pt x="10324777" y="5630348"/>
                  <a:pt x="10331419" y="5617610"/>
                </a:cubicBezTo>
                <a:cubicBezTo>
                  <a:pt x="10331419" y="5605422"/>
                  <a:pt x="10318695" y="5561645"/>
                  <a:pt x="10293801" y="5549457"/>
                </a:cubicBezTo>
                <a:cubicBezTo>
                  <a:pt x="10262825" y="5543369"/>
                  <a:pt x="10244573" y="5524531"/>
                  <a:pt x="10244573" y="5493504"/>
                </a:cubicBezTo>
                <a:cubicBezTo>
                  <a:pt x="10244573" y="5462477"/>
                  <a:pt x="10274997" y="5456377"/>
                  <a:pt x="10274997" y="5425350"/>
                </a:cubicBezTo>
                <a:cubicBezTo>
                  <a:pt x="10281631" y="5400424"/>
                  <a:pt x="10250655" y="5381586"/>
                  <a:pt x="10231849" y="5375486"/>
                </a:cubicBezTo>
                <a:cubicBezTo>
                  <a:pt x="10213595" y="5369398"/>
                  <a:pt x="10219677" y="5387674"/>
                  <a:pt x="10225767" y="5400424"/>
                </a:cubicBezTo>
                <a:cubicBezTo>
                  <a:pt x="10231849" y="5418701"/>
                  <a:pt x="10219677" y="5431451"/>
                  <a:pt x="10213595" y="5431451"/>
                </a:cubicBezTo>
                <a:cubicBezTo>
                  <a:pt x="10200873" y="5437539"/>
                  <a:pt x="10206961" y="5400424"/>
                  <a:pt x="10206961" y="5369398"/>
                </a:cubicBezTo>
                <a:cubicBezTo>
                  <a:pt x="10206961" y="5344459"/>
                  <a:pt x="10200873" y="5344459"/>
                  <a:pt x="10194791" y="5350560"/>
                </a:cubicBezTo>
                <a:cubicBezTo>
                  <a:pt x="10188701" y="5357197"/>
                  <a:pt x="10188701" y="5375486"/>
                  <a:pt x="10182619" y="5394324"/>
                </a:cubicBezTo>
                <a:cubicBezTo>
                  <a:pt x="10175985" y="5418701"/>
                  <a:pt x="10163813" y="5418701"/>
                  <a:pt x="10163813" y="5431451"/>
                </a:cubicBezTo>
                <a:cubicBezTo>
                  <a:pt x="10163813" y="5437539"/>
                  <a:pt x="10151091" y="5456377"/>
                  <a:pt x="10138919" y="5474666"/>
                </a:cubicBezTo>
                <a:cubicBezTo>
                  <a:pt x="10120115" y="5493504"/>
                  <a:pt x="10138919" y="5493504"/>
                  <a:pt x="10151091" y="5487404"/>
                </a:cubicBezTo>
                <a:cubicBezTo>
                  <a:pt x="10157725" y="5481315"/>
                  <a:pt x="10175985" y="5462477"/>
                  <a:pt x="10194791" y="5456377"/>
                </a:cubicBezTo>
                <a:cubicBezTo>
                  <a:pt x="10206961" y="5449727"/>
                  <a:pt x="10219677" y="5462477"/>
                  <a:pt x="10206961" y="5481315"/>
                </a:cubicBezTo>
                <a:cubicBezTo>
                  <a:pt x="10194791" y="5493504"/>
                  <a:pt x="10182619" y="5512342"/>
                  <a:pt x="10163813" y="5530619"/>
                </a:cubicBezTo>
                <a:cubicBezTo>
                  <a:pt x="10163813" y="5530619"/>
                  <a:pt x="10163813" y="5530619"/>
                  <a:pt x="10163813" y="5536719"/>
                </a:cubicBezTo>
                <a:cubicBezTo>
                  <a:pt x="10157725" y="5530619"/>
                  <a:pt x="10151091" y="5524531"/>
                  <a:pt x="10145009" y="5524531"/>
                </a:cubicBezTo>
                <a:cubicBezTo>
                  <a:pt x="10132837" y="5524531"/>
                  <a:pt x="10101861" y="5524531"/>
                  <a:pt x="10095773" y="5536719"/>
                </a:cubicBezTo>
                <a:cubicBezTo>
                  <a:pt x="10089137" y="5549457"/>
                  <a:pt x="10070885" y="5580483"/>
                  <a:pt x="10058713" y="5580483"/>
                </a:cubicBezTo>
                <a:cubicBezTo>
                  <a:pt x="10039909" y="5586584"/>
                  <a:pt x="10039909" y="5605422"/>
                  <a:pt x="10045991" y="5642536"/>
                </a:cubicBezTo>
                <a:cubicBezTo>
                  <a:pt x="10045991" y="5679664"/>
                  <a:pt x="10027185" y="5710690"/>
                  <a:pt x="10008933" y="5716791"/>
                </a:cubicBezTo>
                <a:cubicBezTo>
                  <a:pt x="9996209" y="5722879"/>
                  <a:pt x="9990127" y="5747817"/>
                  <a:pt x="9965233" y="5741717"/>
                </a:cubicBezTo>
                <a:cubicBezTo>
                  <a:pt x="9946979" y="5735629"/>
                  <a:pt x="9872303" y="5760555"/>
                  <a:pt x="9872303" y="5760555"/>
                </a:cubicBezTo>
                <a:cubicBezTo>
                  <a:pt x="9872303" y="5760555"/>
                  <a:pt x="9872303" y="5760555"/>
                  <a:pt x="9822521" y="5214252"/>
                </a:cubicBezTo>
                <a:cubicBezTo>
                  <a:pt x="9822521" y="5214252"/>
                  <a:pt x="9822521" y="5214252"/>
                  <a:pt x="9801753" y="5190647"/>
                </a:cubicBezTo>
                <a:lnTo>
                  <a:pt x="9773564" y="5158609"/>
                </a:lnTo>
                <a:lnTo>
                  <a:pt x="9772847" y="5159370"/>
                </a:lnTo>
                <a:lnTo>
                  <a:pt x="9773234" y="5159809"/>
                </a:lnTo>
                <a:cubicBezTo>
                  <a:pt x="9775545" y="5162429"/>
                  <a:pt x="9784788" y="5172907"/>
                  <a:pt x="9821761" y="5214821"/>
                </a:cubicBezTo>
                <a:cubicBezTo>
                  <a:pt x="9821761" y="5214821"/>
                  <a:pt x="9821761" y="5214821"/>
                  <a:pt x="9865515" y="5747672"/>
                </a:cubicBezTo>
                <a:cubicBezTo>
                  <a:pt x="9865515" y="5747672"/>
                  <a:pt x="9865515" y="5747672"/>
                  <a:pt x="9865515" y="5809648"/>
                </a:cubicBezTo>
                <a:cubicBezTo>
                  <a:pt x="9865515" y="5809648"/>
                  <a:pt x="9865515" y="5809648"/>
                  <a:pt x="9307864" y="5845666"/>
                </a:cubicBezTo>
                <a:lnTo>
                  <a:pt x="9189221" y="5853329"/>
                </a:lnTo>
                <a:lnTo>
                  <a:pt x="9189221" y="5856544"/>
                </a:lnTo>
                <a:cubicBezTo>
                  <a:pt x="9189221" y="5867911"/>
                  <a:pt x="9189221" y="5913381"/>
                  <a:pt x="9189221" y="6095258"/>
                </a:cubicBezTo>
                <a:cubicBezTo>
                  <a:pt x="9189221" y="6095258"/>
                  <a:pt x="9189221" y="6095258"/>
                  <a:pt x="9046872" y="6101363"/>
                </a:cubicBezTo>
                <a:cubicBezTo>
                  <a:pt x="9046872" y="6101363"/>
                  <a:pt x="9049442" y="6095277"/>
                  <a:pt x="9051690" y="6087990"/>
                </a:cubicBezTo>
                <a:lnTo>
                  <a:pt x="9052549" y="6081880"/>
                </a:lnTo>
                <a:lnTo>
                  <a:pt x="9053134" y="6079942"/>
                </a:lnTo>
                <a:lnTo>
                  <a:pt x="9053408" y="6075763"/>
                </a:lnTo>
                <a:lnTo>
                  <a:pt x="9054581" y="6067417"/>
                </a:lnTo>
                <a:lnTo>
                  <a:pt x="9053973" y="6067162"/>
                </a:lnTo>
                <a:lnTo>
                  <a:pt x="9053408" y="6075763"/>
                </a:lnTo>
                <a:lnTo>
                  <a:pt x="9052549" y="6081880"/>
                </a:lnTo>
                <a:lnTo>
                  <a:pt x="9048852" y="6094124"/>
                </a:lnTo>
                <a:cubicBezTo>
                  <a:pt x="9047425" y="6098078"/>
                  <a:pt x="9046284" y="6100778"/>
                  <a:pt x="9046284" y="6100778"/>
                </a:cubicBezTo>
                <a:cubicBezTo>
                  <a:pt x="9039639" y="6100778"/>
                  <a:pt x="9039639" y="6106879"/>
                  <a:pt x="9039639" y="6106879"/>
                </a:cubicBezTo>
                <a:cubicBezTo>
                  <a:pt x="9039639" y="6106879"/>
                  <a:pt x="9058457" y="6137884"/>
                  <a:pt x="9077276" y="6150621"/>
                </a:cubicBezTo>
                <a:cubicBezTo>
                  <a:pt x="9095543" y="6156721"/>
                  <a:pt x="9095543" y="6150621"/>
                  <a:pt x="9108268" y="6162811"/>
                </a:cubicBezTo>
                <a:cubicBezTo>
                  <a:pt x="9114361" y="6175548"/>
                  <a:pt x="9126535" y="6181637"/>
                  <a:pt x="9139272" y="6193827"/>
                </a:cubicBezTo>
                <a:cubicBezTo>
                  <a:pt x="9151446" y="6206564"/>
                  <a:pt x="9145365" y="6218743"/>
                  <a:pt x="9164183" y="6218743"/>
                </a:cubicBezTo>
                <a:cubicBezTo>
                  <a:pt x="9176357" y="6212654"/>
                  <a:pt x="9182450" y="6212654"/>
                  <a:pt x="9188531" y="6237569"/>
                </a:cubicBezTo>
                <a:cubicBezTo>
                  <a:pt x="9195176" y="6268586"/>
                  <a:pt x="9220087" y="6255848"/>
                  <a:pt x="9226180" y="6268586"/>
                </a:cubicBezTo>
                <a:cubicBezTo>
                  <a:pt x="9232261" y="6280764"/>
                  <a:pt x="9257172" y="6280764"/>
                  <a:pt x="9275439" y="6280764"/>
                </a:cubicBezTo>
                <a:cubicBezTo>
                  <a:pt x="9294257" y="6280764"/>
                  <a:pt x="9325261" y="6305691"/>
                  <a:pt x="9331342" y="6324518"/>
                </a:cubicBezTo>
                <a:cubicBezTo>
                  <a:pt x="9331342" y="6336707"/>
                  <a:pt x="9337987" y="6361623"/>
                  <a:pt x="9344079" y="6367713"/>
                </a:cubicBezTo>
                <a:cubicBezTo>
                  <a:pt x="9350172" y="6367713"/>
                  <a:pt x="9362346" y="6379902"/>
                  <a:pt x="9368439" y="6392639"/>
                </a:cubicBezTo>
                <a:cubicBezTo>
                  <a:pt x="9375072" y="6404818"/>
                  <a:pt x="9381164" y="6410919"/>
                  <a:pt x="9406076" y="6404818"/>
                </a:cubicBezTo>
                <a:cubicBezTo>
                  <a:pt x="9424342" y="6398729"/>
                  <a:pt x="9424342" y="6417555"/>
                  <a:pt x="9443161" y="6423656"/>
                </a:cubicBezTo>
                <a:cubicBezTo>
                  <a:pt x="9455335" y="6429745"/>
                  <a:pt x="9455335" y="6435834"/>
                  <a:pt x="9443161" y="6454661"/>
                </a:cubicBezTo>
                <a:cubicBezTo>
                  <a:pt x="9424342" y="6473499"/>
                  <a:pt x="9443161" y="6535520"/>
                  <a:pt x="9443161" y="6535520"/>
                </a:cubicBezTo>
                <a:cubicBezTo>
                  <a:pt x="9443161" y="6535520"/>
                  <a:pt x="9443161" y="6535520"/>
                  <a:pt x="8965457" y="6553799"/>
                </a:cubicBezTo>
                <a:cubicBezTo>
                  <a:pt x="8965457" y="6553799"/>
                  <a:pt x="8965457" y="6553799"/>
                  <a:pt x="8785561" y="6926508"/>
                </a:cubicBezTo>
                <a:cubicBezTo>
                  <a:pt x="8785561" y="6926508"/>
                  <a:pt x="8841477" y="6963614"/>
                  <a:pt x="8847558" y="6975792"/>
                </a:cubicBezTo>
                <a:cubicBezTo>
                  <a:pt x="8853650" y="6994619"/>
                  <a:pt x="8828739" y="7037825"/>
                  <a:pt x="8822646" y="7062740"/>
                </a:cubicBezTo>
                <a:cubicBezTo>
                  <a:pt x="8822646" y="7093757"/>
                  <a:pt x="8804380" y="7186794"/>
                  <a:pt x="8804380" y="7186794"/>
                </a:cubicBezTo>
                <a:cubicBezTo>
                  <a:pt x="8797747" y="7180705"/>
                  <a:pt x="8791654" y="7174605"/>
                  <a:pt x="8785561" y="7174605"/>
                </a:cubicBezTo>
                <a:cubicBezTo>
                  <a:pt x="8754569" y="7149689"/>
                  <a:pt x="8648843" y="7031724"/>
                  <a:pt x="8636669" y="7019546"/>
                </a:cubicBezTo>
                <a:cubicBezTo>
                  <a:pt x="8624484" y="7000719"/>
                  <a:pt x="8568580" y="6957513"/>
                  <a:pt x="8506584" y="6913771"/>
                </a:cubicBezTo>
                <a:cubicBezTo>
                  <a:pt x="8450681" y="6870576"/>
                  <a:pt x="8344955" y="6789717"/>
                  <a:pt x="8332781" y="6771438"/>
                </a:cubicBezTo>
                <a:cubicBezTo>
                  <a:pt x="8313951" y="6758701"/>
                  <a:pt x="8251954" y="6727684"/>
                  <a:pt x="8196051" y="6702768"/>
                </a:cubicBezTo>
                <a:cubicBezTo>
                  <a:pt x="8146792" y="6677853"/>
                  <a:pt x="8115236" y="6640747"/>
                  <a:pt x="8090877" y="6640747"/>
                </a:cubicBezTo>
                <a:cubicBezTo>
                  <a:pt x="8087836" y="6640747"/>
                  <a:pt x="8084655" y="6639222"/>
                  <a:pt x="8080712" y="6637697"/>
                </a:cubicBezTo>
                <a:lnTo>
                  <a:pt x="8066903" y="6634839"/>
                </a:lnTo>
                <a:lnTo>
                  <a:pt x="8066393" y="6636654"/>
                </a:lnTo>
                <a:cubicBezTo>
                  <a:pt x="8035385" y="6630549"/>
                  <a:pt x="7991644" y="6611703"/>
                  <a:pt x="7973371" y="6605607"/>
                </a:cubicBezTo>
                <a:cubicBezTo>
                  <a:pt x="7967294" y="6599512"/>
                  <a:pt x="7954561" y="6599512"/>
                  <a:pt x="7942378" y="6592857"/>
                </a:cubicBezTo>
                <a:cubicBezTo>
                  <a:pt x="7929645" y="6592857"/>
                  <a:pt x="7923553" y="6592857"/>
                  <a:pt x="7911371" y="6592857"/>
                </a:cubicBezTo>
                <a:cubicBezTo>
                  <a:pt x="7886455" y="6592857"/>
                  <a:pt x="7855447" y="6599512"/>
                  <a:pt x="7824440" y="6599512"/>
                </a:cubicBezTo>
                <a:cubicBezTo>
                  <a:pt x="7799538" y="6605607"/>
                  <a:pt x="7799538" y="6599512"/>
                  <a:pt x="7811706" y="6592857"/>
                </a:cubicBezTo>
                <a:cubicBezTo>
                  <a:pt x="7818363" y="6586761"/>
                  <a:pt x="7836622" y="6586761"/>
                  <a:pt x="7855447" y="6568465"/>
                </a:cubicBezTo>
                <a:cubicBezTo>
                  <a:pt x="7874272" y="6555714"/>
                  <a:pt x="7874272" y="6543513"/>
                  <a:pt x="7867630" y="6537418"/>
                </a:cubicBezTo>
                <a:cubicBezTo>
                  <a:pt x="7861538" y="6524667"/>
                  <a:pt x="7849356" y="6524667"/>
                  <a:pt x="7842713" y="6530763"/>
                </a:cubicBezTo>
                <a:cubicBezTo>
                  <a:pt x="7830531" y="6537418"/>
                  <a:pt x="7818363" y="6537418"/>
                  <a:pt x="7811706" y="6543513"/>
                </a:cubicBezTo>
                <a:cubicBezTo>
                  <a:pt x="7805630" y="6549619"/>
                  <a:pt x="7805630" y="6568465"/>
                  <a:pt x="7799538" y="6574560"/>
                </a:cubicBezTo>
                <a:cubicBezTo>
                  <a:pt x="7787356" y="6580656"/>
                  <a:pt x="7781265" y="6574560"/>
                  <a:pt x="7781265" y="6561810"/>
                </a:cubicBezTo>
                <a:cubicBezTo>
                  <a:pt x="7774622" y="6549619"/>
                  <a:pt x="7793447" y="6543513"/>
                  <a:pt x="7787356" y="6530763"/>
                </a:cubicBezTo>
                <a:cubicBezTo>
                  <a:pt x="7787356" y="6524667"/>
                  <a:pt x="7768531" y="6518572"/>
                  <a:pt x="7756349" y="6512476"/>
                </a:cubicBezTo>
                <a:cubicBezTo>
                  <a:pt x="7743615" y="6512476"/>
                  <a:pt x="7731432" y="6524667"/>
                  <a:pt x="7737524" y="6537418"/>
                </a:cubicBezTo>
                <a:cubicBezTo>
                  <a:pt x="7750257" y="6543513"/>
                  <a:pt x="7750257" y="6549619"/>
                  <a:pt x="7743615" y="6549619"/>
                </a:cubicBezTo>
                <a:cubicBezTo>
                  <a:pt x="7737524" y="6555714"/>
                  <a:pt x="7718699" y="6549619"/>
                  <a:pt x="7700425" y="6549619"/>
                </a:cubicBezTo>
                <a:cubicBezTo>
                  <a:pt x="7675509" y="6549619"/>
                  <a:pt x="7687691" y="6561810"/>
                  <a:pt x="7700425" y="6568465"/>
                </a:cubicBezTo>
                <a:cubicBezTo>
                  <a:pt x="7718699" y="6568465"/>
                  <a:pt x="7743615" y="6586761"/>
                  <a:pt x="7756349" y="6586761"/>
                </a:cubicBezTo>
                <a:cubicBezTo>
                  <a:pt x="7768531" y="6586761"/>
                  <a:pt x="7762440" y="6599512"/>
                  <a:pt x="7743615" y="6599512"/>
                </a:cubicBezTo>
                <a:cubicBezTo>
                  <a:pt x="7725341" y="6592857"/>
                  <a:pt x="7687691" y="6586761"/>
                  <a:pt x="7662775" y="6592857"/>
                </a:cubicBezTo>
                <a:cubicBezTo>
                  <a:pt x="7638425" y="6599512"/>
                  <a:pt x="7638425" y="6599512"/>
                  <a:pt x="7638425" y="6617798"/>
                </a:cubicBezTo>
                <a:cubicBezTo>
                  <a:pt x="7638425" y="6630549"/>
                  <a:pt x="7638425" y="6630549"/>
                  <a:pt x="7607417" y="6655500"/>
                </a:cubicBezTo>
                <a:cubicBezTo>
                  <a:pt x="7582501" y="6679892"/>
                  <a:pt x="7514410" y="6704844"/>
                  <a:pt x="7483403" y="6723690"/>
                </a:cubicBezTo>
                <a:cubicBezTo>
                  <a:pt x="7445753" y="6735881"/>
                  <a:pt x="7408654" y="6741986"/>
                  <a:pt x="7389829" y="6748631"/>
                </a:cubicBezTo>
                <a:cubicBezTo>
                  <a:pt x="7371571" y="6754737"/>
                  <a:pt x="7365479" y="6766928"/>
                  <a:pt x="7334472" y="6785774"/>
                </a:cubicBezTo>
                <a:cubicBezTo>
                  <a:pt x="7309556" y="6804630"/>
                  <a:pt x="7234807" y="6810726"/>
                  <a:pt x="7197723" y="6822916"/>
                </a:cubicBezTo>
                <a:cubicBezTo>
                  <a:pt x="7160625" y="6835117"/>
                  <a:pt x="7104701" y="6835117"/>
                  <a:pt x="7067617" y="6822916"/>
                </a:cubicBezTo>
                <a:cubicBezTo>
                  <a:pt x="7023876" y="6810726"/>
                  <a:pt x="6943037" y="6766928"/>
                  <a:pt x="6887679" y="6754737"/>
                </a:cubicBezTo>
                <a:cubicBezTo>
                  <a:pt x="6825113" y="6748631"/>
                  <a:pt x="6738748" y="6754737"/>
                  <a:pt x="6726015" y="6760832"/>
                </a:cubicBezTo>
                <a:cubicBezTo>
                  <a:pt x="6719923" y="6766928"/>
                  <a:pt x="6713832" y="6773583"/>
                  <a:pt x="6701098" y="6760832"/>
                </a:cubicBezTo>
                <a:cubicBezTo>
                  <a:pt x="6682825" y="6754737"/>
                  <a:pt x="6651817" y="6717035"/>
                  <a:pt x="6626916" y="6698738"/>
                </a:cubicBezTo>
                <a:cubicBezTo>
                  <a:pt x="6595909" y="6686547"/>
                  <a:pt x="6515069" y="6661596"/>
                  <a:pt x="6471894" y="6655500"/>
                </a:cubicBezTo>
                <a:cubicBezTo>
                  <a:pt x="6428153" y="6648845"/>
                  <a:pt x="6372229" y="6611703"/>
                  <a:pt x="6360047" y="6592857"/>
                </a:cubicBezTo>
                <a:cubicBezTo>
                  <a:pt x="6357001" y="6589809"/>
                  <a:pt x="6353959" y="6588285"/>
                  <a:pt x="6351679" y="6586760"/>
                </a:cubicBezTo>
                <a:lnTo>
                  <a:pt x="6348068" y="6580959"/>
                </a:lnTo>
                <a:lnTo>
                  <a:pt x="6347562" y="6581131"/>
                </a:lnTo>
                <a:cubicBezTo>
                  <a:pt x="6322653" y="6562287"/>
                  <a:pt x="6291635" y="6537891"/>
                  <a:pt x="6278906" y="6525143"/>
                </a:cubicBezTo>
                <a:cubicBezTo>
                  <a:pt x="6253984" y="6512945"/>
                  <a:pt x="6198607" y="6506849"/>
                  <a:pt x="6179781" y="6512945"/>
                </a:cubicBezTo>
                <a:cubicBezTo>
                  <a:pt x="6167601" y="6512945"/>
                  <a:pt x="6167601" y="6506849"/>
                  <a:pt x="6167601" y="6494101"/>
                </a:cubicBezTo>
                <a:cubicBezTo>
                  <a:pt x="6167601" y="6488006"/>
                  <a:pt x="6123854" y="6488006"/>
                  <a:pt x="6105029" y="6488006"/>
                </a:cubicBezTo>
                <a:cubicBezTo>
                  <a:pt x="6080656" y="6481903"/>
                  <a:pt x="5968802" y="6475808"/>
                  <a:pt x="5949977" y="6475808"/>
                </a:cubicBezTo>
                <a:cubicBezTo>
                  <a:pt x="5937797" y="6469154"/>
                  <a:pt x="5931701" y="6463059"/>
                  <a:pt x="5887954" y="6432018"/>
                </a:cubicBezTo>
                <a:cubicBezTo>
                  <a:pt x="5850852" y="6400976"/>
                  <a:pt x="5695800" y="6344988"/>
                  <a:pt x="5639873" y="6320041"/>
                </a:cubicBezTo>
                <a:cubicBezTo>
                  <a:pt x="5583947" y="6295095"/>
                  <a:pt x="5528020" y="6295095"/>
                  <a:pt x="5490918" y="6295095"/>
                </a:cubicBezTo>
                <a:cubicBezTo>
                  <a:pt x="5459913" y="6295095"/>
                  <a:pt x="5422811" y="6257950"/>
                  <a:pt x="5403973" y="6233562"/>
                </a:cubicBezTo>
                <a:cubicBezTo>
                  <a:pt x="5385147" y="6214718"/>
                  <a:pt x="5342512" y="6183677"/>
                  <a:pt x="5286585" y="6158730"/>
                </a:cubicBezTo>
                <a:cubicBezTo>
                  <a:pt x="5237304" y="6133784"/>
                  <a:pt x="5206286" y="6096639"/>
                  <a:pt x="5206286" y="6090544"/>
                </a:cubicBezTo>
                <a:cubicBezTo>
                  <a:pt x="5206286" y="6090544"/>
                  <a:pt x="5150359" y="6003514"/>
                  <a:pt x="5119354" y="5984671"/>
                </a:cubicBezTo>
                <a:cubicBezTo>
                  <a:pt x="5094432" y="5966377"/>
                  <a:pt x="5057331" y="5978568"/>
                  <a:pt x="5038505" y="5990766"/>
                </a:cubicBezTo>
                <a:lnTo>
                  <a:pt x="5038190" y="5990634"/>
                </a:lnTo>
                <a:lnTo>
                  <a:pt x="5033138" y="5995453"/>
                </a:lnTo>
                <a:cubicBezTo>
                  <a:pt x="5031615" y="5996283"/>
                  <a:pt x="5030094" y="5996283"/>
                  <a:pt x="5027051" y="5996283"/>
                </a:cubicBezTo>
                <a:cubicBezTo>
                  <a:pt x="5014313" y="6014546"/>
                  <a:pt x="4996048" y="6014546"/>
                  <a:pt x="4964487" y="6002368"/>
                </a:cubicBezTo>
                <a:cubicBezTo>
                  <a:pt x="4940125" y="5989641"/>
                  <a:pt x="4896384" y="5965294"/>
                  <a:pt x="4840461" y="5940389"/>
                </a:cubicBezTo>
                <a:cubicBezTo>
                  <a:pt x="4791192" y="5915493"/>
                  <a:pt x="4648344" y="5878410"/>
                  <a:pt x="4611244" y="5865683"/>
                </a:cubicBezTo>
                <a:cubicBezTo>
                  <a:pt x="4580240" y="5859598"/>
                  <a:pt x="4518233" y="5828609"/>
                  <a:pt x="4505495" y="5822524"/>
                </a:cubicBezTo>
                <a:cubicBezTo>
                  <a:pt x="4487218" y="5809797"/>
                  <a:pt x="4456215" y="5729556"/>
                  <a:pt x="4443476" y="5710736"/>
                </a:cubicBezTo>
                <a:cubicBezTo>
                  <a:pt x="4440434" y="5704651"/>
                  <a:pt x="4437392" y="5699948"/>
                  <a:pt x="4435110" y="5696006"/>
                </a:cubicBezTo>
                <a:lnTo>
                  <a:pt x="4431803" y="5687165"/>
                </a:lnTo>
                <a:lnTo>
                  <a:pt x="4431786" y="5687292"/>
                </a:lnTo>
                <a:cubicBezTo>
                  <a:pt x="4419053" y="5681187"/>
                  <a:pt x="4412962" y="5681187"/>
                  <a:pt x="4400782" y="5675082"/>
                </a:cubicBezTo>
                <a:cubicBezTo>
                  <a:pt x="4375870" y="5668977"/>
                  <a:pt x="4375870" y="5662872"/>
                  <a:pt x="4363136" y="5637895"/>
                </a:cubicBezTo>
                <a:cubicBezTo>
                  <a:pt x="4357049" y="5606813"/>
                  <a:pt x="4332136" y="5600150"/>
                  <a:pt x="4307774" y="5600150"/>
                </a:cubicBezTo>
                <a:cubicBezTo>
                  <a:pt x="4276774" y="5594046"/>
                  <a:pt x="4251861" y="5587941"/>
                  <a:pt x="4233040" y="5569068"/>
                </a:cubicBezTo>
                <a:cubicBezTo>
                  <a:pt x="4220857" y="5550754"/>
                  <a:pt x="4177123" y="5519669"/>
                  <a:pt x="4133940" y="5500800"/>
                </a:cubicBezTo>
                <a:cubicBezTo>
                  <a:pt x="4127852" y="5494692"/>
                  <a:pt x="4121210" y="5494692"/>
                  <a:pt x="4109031" y="5488587"/>
                </a:cubicBezTo>
                <a:cubicBezTo>
                  <a:pt x="4127852" y="5469718"/>
                  <a:pt x="4171035" y="5432528"/>
                  <a:pt x="4195948" y="5432528"/>
                </a:cubicBezTo>
                <a:cubicBezTo>
                  <a:pt x="4220857" y="5438633"/>
                  <a:pt x="4288953" y="5426423"/>
                  <a:pt x="4295044" y="5407551"/>
                </a:cubicBezTo>
                <a:cubicBezTo>
                  <a:pt x="4301686" y="5395341"/>
                  <a:pt x="4307774" y="5358154"/>
                  <a:pt x="4326045" y="5370364"/>
                </a:cubicBezTo>
                <a:cubicBezTo>
                  <a:pt x="4350957" y="5376469"/>
                  <a:pt x="4357049" y="5370364"/>
                  <a:pt x="4369782" y="5382574"/>
                </a:cubicBezTo>
                <a:cubicBezTo>
                  <a:pt x="4372826" y="5388957"/>
                  <a:pt x="4378916" y="5387431"/>
                  <a:pt x="4385075" y="5386668"/>
                </a:cubicBezTo>
                <a:lnTo>
                  <a:pt x="4393823" y="5387170"/>
                </a:lnTo>
                <a:lnTo>
                  <a:pt x="4393114" y="5386320"/>
                </a:lnTo>
                <a:cubicBezTo>
                  <a:pt x="4384885" y="5383073"/>
                  <a:pt x="4373463" y="5391282"/>
                  <a:pt x="4368894" y="5381725"/>
                </a:cubicBezTo>
                <a:cubicBezTo>
                  <a:pt x="4356157" y="5369540"/>
                  <a:pt x="4350065" y="5375626"/>
                  <a:pt x="4325145" y="5369540"/>
                </a:cubicBezTo>
                <a:cubicBezTo>
                  <a:pt x="4306870" y="5357356"/>
                  <a:pt x="4300791" y="5394467"/>
                  <a:pt x="4294145" y="5406652"/>
                </a:cubicBezTo>
                <a:cubicBezTo>
                  <a:pt x="4288054" y="5425480"/>
                  <a:pt x="4219937" y="5437664"/>
                  <a:pt x="4195017" y="5431579"/>
                </a:cubicBezTo>
                <a:cubicBezTo>
                  <a:pt x="4170109" y="5431579"/>
                  <a:pt x="4126913" y="5468677"/>
                  <a:pt x="4108085" y="5487518"/>
                </a:cubicBezTo>
                <a:cubicBezTo>
                  <a:pt x="4064348" y="5462591"/>
                  <a:pt x="3990140" y="5425480"/>
                  <a:pt x="3965219" y="5412738"/>
                </a:cubicBezTo>
                <a:cubicBezTo>
                  <a:pt x="3934220" y="5394467"/>
                  <a:pt x="3928128" y="5350712"/>
                  <a:pt x="3903208" y="5313600"/>
                </a:cubicBezTo>
                <a:cubicBezTo>
                  <a:pt x="3884933" y="5282588"/>
                  <a:pt x="3810184" y="5238820"/>
                  <a:pt x="3798000" y="5232734"/>
                </a:cubicBezTo>
                <a:cubicBezTo>
                  <a:pt x="3779171" y="5226635"/>
                  <a:pt x="3785263" y="5220549"/>
                  <a:pt x="3773080" y="5195622"/>
                </a:cubicBezTo>
                <a:cubicBezTo>
                  <a:pt x="3766988" y="5170695"/>
                  <a:pt x="3742067" y="5120854"/>
                  <a:pt x="3729330" y="5102571"/>
                </a:cubicBezTo>
                <a:cubicBezTo>
                  <a:pt x="3723239" y="5077644"/>
                  <a:pt x="3711068" y="5027803"/>
                  <a:pt x="3717147" y="5009520"/>
                </a:cubicBezTo>
                <a:cubicBezTo>
                  <a:pt x="3717147" y="4990692"/>
                  <a:pt x="3742067" y="4978507"/>
                  <a:pt x="3760343" y="4972409"/>
                </a:cubicBezTo>
                <a:cubicBezTo>
                  <a:pt x="3773080" y="4972409"/>
                  <a:pt x="3835091" y="4972409"/>
                  <a:pt x="3847275" y="4965765"/>
                </a:cubicBezTo>
                <a:cubicBezTo>
                  <a:pt x="3866104" y="4959679"/>
                  <a:pt x="3872195" y="4947494"/>
                  <a:pt x="3866104" y="4910383"/>
                </a:cubicBezTo>
                <a:cubicBezTo>
                  <a:pt x="3866104" y="4904012"/>
                  <a:pt x="3866104" y="4899305"/>
                  <a:pt x="3866104" y="4896191"/>
                </a:cubicBezTo>
                <a:lnTo>
                  <a:pt x="3866104" y="4892258"/>
                </a:lnTo>
                <a:lnTo>
                  <a:pt x="3865950" y="4893054"/>
                </a:lnTo>
                <a:cubicBezTo>
                  <a:pt x="3859868" y="4874211"/>
                  <a:pt x="3853780" y="4880306"/>
                  <a:pt x="3834979" y="4880306"/>
                </a:cubicBezTo>
                <a:cubicBezTo>
                  <a:pt x="3810095" y="4880306"/>
                  <a:pt x="3785211" y="4893054"/>
                  <a:pt x="3785211" y="4874211"/>
                </a:cubicBezTo>
                <a:cubicBezTo>
                  <a:pt x="3785211" y="4855918"/>
                  <a:pt x="3816177" y="4824876"/>
                  <a:pt x="3834979" y="4812119"/>
                </a:cubicBezTo>
                <a:cubicBezTo>
                  <a:pt x="3853780" y="4793826"/>
                  <a:pt x="3878113" y="4774983"/>
                  <a:pt x="3884751" y="4756131"/>
                </a:cubicBezTo>
                <a:cubicBezTo>
                  <a:pt x="3890833" y="4743941"/>
                  <a:pt x="3878113" y="4712900"/>
                  <a:pt x="3872031" y="4675755"/>
                </a:cubicBezTo>
                <a:cubicBezTo>
                  <a:pt x="3865950" y="4644713"/>
                  <a:pt x="3890833" y="4619767"/>
                  <a:pt x="3890833" y="4600923"/>
                </a:cubicBezTo>
                <a:cubicBezTo>
                  <a:pt x="3884751" y="4582072"/>
                  <a:pt x="3841066" y="4544935"/>
                  <a:pt x="3828897" y="4526642"/>
                </a:cubicBezTo>
                <a:cubicBezTo>
                  <a:pt x="3810095" y="4501695"/>
                  <a:pt x="3797931" y="4495600"/>
                  <a:pt x="3779124" y="4482852"/>
                </a:cubicBezTo>
                <a:cubicBezTo>
                  <a:pt x="3760322" y="4470654"/>
                  <a:pt x="3748159" y="4420760"/>
                  <a:pt x="3735989" y="4383624"/>
                </a:cubicBezTo>
                <a:cubicBezTo>
                  <a:pt x="3723275" y="4352582"/>
                  <a:pt x="3742077" y="4333731"/>
                  <a:pt x="3729357" y="4308784"/>
                </a:cubicBezTo>
                <a:cubicBezTo>
                  <a:pt x="3723275" y="4290491"/>
                  <a:pt x="3723275" y="4253354"/>
                  <a:pt x="3729357" y="4259449"/>
                </a:cubicBezTo>
                <a:cubicBezTo>
                  <a:pt x="3735989" y="4259449"/>
                  <a:pt x="3735989" y="4302689"/>
                  <a:pt x="3742077" y="4315438"/>
                </a:cubicBezTo>
                <a:cubicBezTo>
                  <a:pt x="3754240" y="4321541"/>
                  <a:pt x="3760322" y="4340384"/>
                  <a:pt x="3754240" y="4352582"/>
                </a:cubicBezTo>
                <a:cubicBezTo>
                  <a:pt x="3748159" y="4364772"/>
                  <a:pt x="3748159" y="4371426"/>
                  <a:pt x="3754240" y="4364772"/>
                </a:cubicBezTo>
                <a:cubicBezTo>
                  <a:pt x="3766960" y="4358677"/>
                  <a:pt x="3779124" y="4358677"/>
                  <a:pt x="3785211" y="4371426"/>
                </a:cubicBezTo>
                <a:cubicBezTo>
                  <a:pt x="3797931" y="4383624"/>
                  <a:pt x="3816177" y="4383624"/>
                  <a:pt x="3828897" y="4377521"/>
                </a:cubicBezTo>
                <a:cubicBezTo>
                  <a:pt x="3834979" y="4364772"/>
                  <a:pt x="3828897" y="4352582"/>
                  <a:pt x="3810095" y="4346479"/>
                </a:cubicBezTo>
                <a:cubicBezTo>
                  <a:pt x="3785211" y="4340384"/>
                  <a:pt x="3766960" y="4327636"/>
                  <a:pt x="3760322" y="4296594"/>
                </a:cubicBezTo>
                <a:cubicBezTo>
                  <a:pt x="3748159" y="4259449"/>
                  <a:pt x="3754240" y="4184618"/>
                  <a:pt x="3754240" y="4166325"/>
                </a:cubicBezTo>
                <a:cubicBezTo>
                  <a:pt x="3754240" y="4159671"/>
                  <a:pt x="3754240" y="4153576"/>
                  <a:pt x="3754240" y="4153576"/>
                </a:cubicBezTo>
                <a:cubicBezTo>
                  <a:pt x="3754240" y="4153576"/>
                  <a:pt x="3773042" y="4153576"/>
                  <a:pt x="3791293" y="4166325"/>
                </a:cubicBezTo>
                <a:cubicBezTo>
                  <a:pt x="3800694" y="4172420"/>
                  <a:pt x="3806915" y="4175467"/>
                  <a:pt x="3811547" y="4175467"/>
                </a:cubicBezTo>
                <a:lnTo>
                  <a:pt x="3813336" y="4173941"/>
                </a:lnTo>
                <a:lnTo>
                  <a:pt x="3793201" y="4164882"/>
                </a:lnTo>
                <a:cubicBezTo>
                  <a:pt x="3774931" y="4152141"/>
                  <a:pt x="3756097" y="4152141"/>
                  <a:pt x="3756097" y="4152141"/>
                </a:cubicBezTo>
                <a:cubicBezTo>
                  <a:pt x="3762195" y="4133869"/>
                  <a:pt x="3756097" y="4115043"/>
                  <a:pt x="3743913" y="4090131"/>
                </a:cubicBezTo>
                <a:cubicBezTo>
                  <a:pt x="3731176" y="4059119"/>
                  <a:pt x="3718992" y="4077945"/>
                  <a:pt x="3718992" y="4108958"/>
                </a:cubicBezTo>
                <a:cubicBezTo>
                  <a:pt x="3712906" y="4139955"/>
                  <a:pt x="3725090" y="4201980"/>
                  <a:pt x="3725090" y="4220806"/>
                </a:cubicBezTo>
                <a:cubicBezTo>
                  <a:pt x="3725090" y="4239078"/>
                  <a:pt x="3706256" y="4232977"/>
                  <a:pt x="3700170" y="4214705"/>
                </a:cubicBezTo>
                <a:cubicBezTo>
                  <a:pt x="3700170" y="4195879"/>
                  <a:pt x="3694072" y="4170967"/>
                  <a:pt x="3687986" y="4158226"/>
                </a:cubicBezTo>
                <a:cubicBezTo>
                  <a:pt x="3681888" y="4152141"/>
                  <a:pt x="3650882" y="4108958"/>
                  <a:pt x="3638133" y="4084046"/>
                </a:cubicBezTo>
                <a:cubicBezTo>
                  <a:pt x="3632047" y="4053033"/>
                  <a:pt x="3625949" y="4059119"/>
                  <a:pt x="3601029" y="4053033"/>
                </a:cubicBezTo>
                <a:cubicBezTo>
                  <a:pt x="3576109" y="4046948"/>
                  <a:pt x="3570023" y="4009295"/>
                  <a:pt x="3563925" y="3997109"/>
                </a:cubicBezTo>
                <a:cubicBezTo>
                  <a:pt x="3563925" y="3984938"/>
                  <a:pt x="3532918" y="3941185"/>
                  <a:pt x="3495250" y="3922913"/>
                </a:cubicBezTo>
                <a:cubicBezTo>
                  <a:pt x="3464796" y="3904102"/>
                  <a:pt x="3464796" y="3873090"/>
                  <a:pt x="3458146" y="3854264"/>
                </a:cubicBezTo>
                <a:cubicBezTo>
                  <a:pt x="3458146" y="3835992"/>
                  <a:pt x="3414955" y="3829907"/>
                  <a:pt x="3390023" y="3804979"/>
                </a:cubicBezTo>
                <a:cubicBezTo>
                  <a:pt x="3359017" y="3786169"/>
                  <a:pt x="3327998" y="3699232"/>
                  <a:pt x="3315814" y="3662134"/>
                </a:cubicBezTo>
                <a:cubicBezTo>
                  <a:pt x="3303078" y="3625036"/>
                  <a:pt x="3284808" y="3618951"/>
                  <a:pt x="3265974" y="3618951"/>
                </a:cubicBezTo>
                <a:cubicBezTo>
                  <a:pt x="3247139" y="3618951"/>
                  <a:pt x="3228317" y="3581298"/>
                  <a:pt x="3228317" y="3544200"/>
                </a:cubicBezTo>
                <a:cubicBezTo>
                  <a:pt x="3222219" y="3507657"/>
                  <a:pt x="3203949" y="3501571"/>
                  <a:pt x="3179029" y="3501571"/>
                </a:cubicBezTo>
                <a:cubicBezTo>
                  <a:pt x="3154096" y="3495486"/>
                  <a:pt x="3135826" y="3451733"/>
                  <a:pt x="3129176" y="3420735"/>
                </a:cubicBezTo>
                <a:cubicBezTo>
                  <a:pt x="3116992" y="3395824"/>
                  <a:pt x="3098170" y="3358726"/>
                  <a:pt x="3079888" y="3364811"/>
                </a:cubicBezTo>
                <a:cubicBezTo>
                  <a:pt x="3061065" y="3370897"/>
                  <a:pt x="3061065" y="3401909"/>
                  <a:pt x="3067152" y="3426821"/>
                </a:cubicBezTo>
                <a:cubicBezTo>
                  <a:pt x="3067152" y="3445647"/>
                  <a:pt x="3067152" y="3445647"/>
                  <a:pt x="3042231" y="3426821"/>
                </a:cubicBezTo>
                <a:cubicBezTo>
                  <a:pt x="3023949" y="3401909"/>
                  <a:pt x="3011213" y="3364811"/>
                  <a:pt x="2986293" y="3339900"/>
                </a:cubicBezTo>
                <a:cubicBezTo>
                  <a:pt x="2961372" y="3314988"/>
                  <a:pt x="2912084" y="3277890"/>
                  <a:pt x="2887164" y="3252963"/>
                </a:cubicBezTo>
                <a:cubicBezTo>
                  <a:pt x="2868882" y="3234691"/>
                  <a:pt x="2868882" y="3190953"/>
                  <a:pt x="2862796" y="3159956"/>
                </a:cubicBezTo>
                <a:cubicBezTo>
                  <a:pt x="2856145" y="3122858"/>
                  <a:pt x="2831225" y="3079659"/>
                  <a:pt x="2812955" y="3091846"/>
                </a:cubicBezTo>
                <a:cubicBezTo>
                  <a:pt x="2800207" y="3097931"/>
                  <a:pt x="2825139" y="3141685"/>
                  <a:pt x="2819041" y="3141685"/>
                </a:cubicBezTo>
                <a:cubicBezTo>
                  <a:pt x="2812955" y="3141685"/>
                  <a:pt x="2800207" y="3091846"/>
                  <a:pt x="2788023" y="3079659"/>
                </a:cubicBezTo>
                <a:cubicBezTo>
                  <a:pt x="2775287" y="3073574"/>
                  <a:pt x="2744832" y="3060849"/>
                  <a:pt x="2719912" y="3060849"/>
                </a:cubicBezTo>
                <a:cubicBezTo>
                  <a:pt x="2694992" y="3060849"/>
                  <a:pt x="2682244" y="3048662"/>
                  <a:pt x="2682244" y="3035922"/>
                </a:cubicBezTo>
                <a:cubicBezTo>
                  <a:pt x="2682244" y="3023751"/>
                  <a:pt x="2682244" y="3004924"/>
                  <a:pt x="2670059" y="2979997"/>
                </a:cubicBezTo>
                <a:cubicBezTo>
                  <a:pt x="2663973" y="2955640"/>
                  <a:pt x="2639053" y="2955640"/>
                  <a:pt x="2639053" y="2967826"/>
                </a:cubicBezTo>
                <a:cubicBezTo>
                  <a:pt x="2645139" y="2979997"/>
                  <a:pt x="2657323" y="3011010"/>
                  <a:pt x="2651237" y="3017095"/>
                </a:cubicBezTo>
                <a:cubicBezTo>
                  <a:pt x="2645139" y="3017095"/>
                  <a:pt x="2639053" y="3004924"/>
                  <a:pt x="2620219" y="2992738"/>
                </a:cubicBezTo>
                <a:cubicBezTo>
                  <a:pt x="2595851" y="2973912"/>
                  <a:pt x="2502256" y="2930729"/>
                  <a:pt x="2483986" y="2911902"/>
                </a:cubicBezTo>
                <a:cubicBezTo>
                  <a:pt x="2471249" y="2899716"/>
                  <a:pt x="2465151" y="2911902"/>
                  <a:pt x="2446881" y="2911902"/>
                </a:cubicBezTo>
                <a:cubicBezTo>
                  <a:pt x="2434133" y="2911902"/>
                  <a:pt x="2421961" y="2893076"/>
                  <a:pt x="2440231" y="2886991"/>
                </a:cubicBezTo>
                <a:cubicBezTo>
                  <a:pt x="2452967" y="2880890"/>
                  <a:pt x="2452967" y="2862079"/>
                  <a:pt x="2440231" y="2855978"/>
                </a:cubicBezTo>
                <a:cubicBezTo>
                  <a:pt x="2428047" y="2855978"/>
                  <a:pt x="2421961" y="2843807"/>
                  <a:pt x="2440231" y="2837152"/>
                </a:cubicBezTo>
                <a:cubicBezTo>
                  <a:pt x="2452967" y="2831066"/>
                  <a:pt x="2459065" y="2812795"/>
                  <a:pt x="2452967" y="2806709"/>
                </a:cubicBezTo>
                <a:cubicBezTo>
                  <a:pt x="2446881" y="2793968"/>
                  <a:pt x="2440231" y="2806709"/>
                  <a:pt x="2434133" y="2806709"/>
                </a:cubicBezTo>
                <a:cubicBezTo>
                  <a:pt x="2421961" y="2800054"/>
                  <a:pt x="2434133" y="2769057"/>
                  <a:pt x="2446881" y="2762956"/>
                </a:cubicBezTo>
                <a:cubicBezTo>
                  <a:pt x="2465151" y="2756871"/>
                  <a:pt x="2477888" y="2756871"/>
                  <a:pt x="2477888" y="2744145"/>
                </a:cubicBezTo>
                <a:cubicBezTo>
                  <a:pt x="2477888" y="2731959"/>
                  <a:pt x="2483986" y="2713133"/>
                  <a:pt x="2502256" y="2707047"/>
                </a:cubicBezTo>
                <a:cubicBezTo>
                  <a:pt x="2514992" y="2700946"/>
                  <a:pt x="2514992" y="2663848"/>
                  <a:pt x="2521090" y="2663848"/>
                </a:cubicBezTo>
                <a:cubicBezTo>
                  <a:pt x="2533274" y="2663848"/>
                  <a:pt x="2539912" y="2676035"/>
                  <a:pt x="2539912" y="2707047"/>
                </a:cubicBezTo>
                <a:cubicBezTo>
                  <a:pt x="2539912" y="2738044"/>
                  <a:pt x="2577029" y="2731959"/>
                  <a:pt x="2570931" y="2725873"/>
                </a:cubicBezTo>
                <a:cubicBezTo>
                  <a:pt x="2558194" y="2713133"/>
                  <a:pt x="2558194" y="2694861"/>
                  <a:pt x="2564845" y="2676035"/>
                </a:cubicBezTo>
                <a:cubicBezTo>
                  <a:pt x="2570931" y="2657763"/>
                  <a:pt x="2558194" y="2645022"/>
                  <a:pt x="2546010" y="2651123"/>
                </a:cubicBezTo>
                <a:cubicBezTo>
                  <a:pt x="2539912" y="2651123"/>
                  <a:pt x="2533274" y="2645022"/>
                  <a:pt x="2527176" y="2626750"/>
                </a:cubicBezTo>
                <a:cubicBezTo>
                  <a:pt x="2527176" y="2626750"/>
                  <a:pt x="2527176" y="2626750"/>
                  <a:pt x="2564845" y="2632851"/>
                </a:cubicBezTo>
                <a:cubicBezTo>
                  <a:pt x="2564845" y="2632851"/>
                  <a:pt x="2564845" y="2632851"/>
                  <a:pt x="2663973" y="2595199"/>
                </a:cubicBezTo>
                <a:cubicBezTo>
                  <a:pt x="2663973" y="2595199"/>
                  <a:pt x="2663973" y="2595199"/>
                  <a:pt x="2663973" y="2564186"/>
                </a:cubicBezTo>
                <a:cubicBezTo>
                  <a:pt x="2663973" y="2564186"/>
                  <a:pt x="2663973" y="2564186"/>
                  <a:pt x="2738182" y="2521003"/>
                </a:cubicBezTo>
                <a:cubicBezTo>
                  <a:pt x="2738182" y="2521003"/>
                  <a:pt x="2738182" y="2521003"/>
                  <a:pt x="2783819" y="2433843"/>
                </a:cubicBezTo>
                <a:lnTo>
                  <a:pt x="2806194" y="2391111"/>
                </a:lnTo>
                <a:lnTo>
                  <a:pt x="2805822" y="2391111"/>
                </a:lnTo>
                <a:lnTo>
                  <a:pt x="2804382" y="2391111"/>
                </a:lnTo>
                <a:lnTo>
                  <a:pt x="2803827" y="2392171"/>
                </a:lnTo>
                <a:cubicBezTo>
                  <a:pt x="2800636" y="2398270"/>
                  <a:pt x="2787870" y="2422667"/>
                  <a:pt x="2736808" y="2520258"/>
                </a:cubicBezTo>
                <a:cubicBezTo>
                  <a:pt x="2736808" y="2520258"/>
                  <a:pt x="2736808" y="2520258"/>
                  <a:pt x="2662624" y="2563456"/>
                </a:cubicBezTo>
                <a:cubicBezTo>
                  <a:pt x="2662624" y="2563456"/>
                  <a:pt x="2662624" y="2563456"/>
                  <a:pt x="2662624" y="2594459"/>
                </a:cubicBezTo>
                <a:cubicBezTo>
                  <a:pt x="2662624" y="2594459"/>
                  <a:pt x="2662624" y="2594459"/>
                  <a:pt x="2563532" y="2632101"/>
                </a:cubicBezTo>
                <a:cubicBezTo>
                  <a:pt x="2563532" y="2632101"/>
                  <a:pt x="2563532" y="2632101"/>
                  <a:pt x="2525901" y="2626014"/>
                </a:cubicBezTo>
                <a:cubicBezTo>
                  <a:pt x="2519800" y="2613291"/>
                  <a:pt x="2513717" y="2601097"/>
                  <a:pt x="2507077" y="2582287"/>
                </a:cubicBezTo>
                <a:cubicBezTo>
                  <a:pt x="2482726" y="2539090"/>
                  <a:pt x="2445633" y="2502000"/>
                  <a:pt x="2438994" y="2489255"/>
                </a:cubicBezTo>
                <a:cubicBezTo>
                  <a:pt x="2426809" y="2483169"/>
                  <a:pt x="2407985" y="2495341"/>
                  <a:pt x="2401902" y="2508086"/>
                </a:cubicBezTo>
                <a:cubicBezTo>
                  <a:pt x="2395800" y="2520258"/>
                  <a:pt x="2383077" y="2514172"/>
                  <a:pt x="2352069" y="2502000"/>
                </a:cubicBezTo>
                <a:cubicBezTo>
                  <a:pt x="2321077" y="2489255"/>
                  <a:pt x="2333801" y="2464337"/>
                  <a:pt x="2339902" y="2452165"/>
                </a:cubicBezTo>
                <a:cubicBezTo>
                  <a:pt x="2345985" y="2439420"/>
                  <a:pt x="2339902" y="2421161"/>
                  <a:pt x="2321077" y="2414503"/>
                </a:cubicBezTo>
                <a:cubicBezTo>
                  <a:pt x="2302809" y="2408416"/>
                  <a:pt x="2290625" y="2365241"/>
                  <a:pt x="2271801" y="2340324"/>
                </a:cubicBezTo>
                <a:cubicBezTo>
                  <a:pt x="2252994" y="2315407"/>
                  <a:pt x="2240810" y="2334217"/>
                  <a:pt x="2228069" y="2334217"/>
                </a:cubicBezTo>
                <a:cubicBezTo>
                  <a:pt x="2209801" y="2328131"/>
                  <a:pt x="2147801" y="2272210"/>
                  <a:pt x="2135078" y="2265572"/>
                </a:cubicBezTo>
                <a:cubicBezTo>
                  <a:pt x="2122893" y="2253379"/>
                  <a:pt x="2104069" y="2228461"/>
                  <a:pt x="2104069" y="2210202"/>
                </a:cubicBezTo>
                <a:cubicBezTo>
                  <a:pt x="2104069" y="2185284"/>
                  <a:pt x="2104069" y="2160367"/>
                  <a:pt x="2097986" y="2147623"/>
                </a:cubicBezTo>
                <a:cubicBezTo>
                  <a:pt x="2085245" y="2135449"/>
                  <a:pt x="2079161" y="2110533"/>
                  <a:pt x="2085245" y="2104447"/>
                </a:cubicBezTo>
                <a:cubicBezTo>
                  <a:pt x="2091903" y="2098361"/>
                  <a:pt x="2091903" y="2092253"/>
                  <a:pt x="2079161" y="2086166"/>
                </a:cubicBezTo>
                <a:cubicBezTo>
                  <a:pt x="2073078" y="2086166"/>
                  <a:pt x="2060893" y="2067356"/>
                  <a:pt x="2073078" y="2055163"/>
                </a:cubicBezTo>
                <a:cubicBezTo>
                  <a:pt x="2079161" y="2042439"/>
                  <a:pt x="2097986" y="2030245"/>
                  <a:pt x="2097986" y="2023608"/>
                </a:cubicBezTo>
                <a:cubicBezTo>
                  <a:pt x="2104069" y="2017521"/>
                  <a:pt x="2079161" y="2017521"/>
                  <a:pt x="2060893" y="2011414"/>
                </a:cubicBezTo>
                <a:cubicBezTo>
                  <a:pt x="2035986" y="1999241"/>
                  <a:pt x="1998894" y="1961601"/>
                  <a:pt x="1980069" y="1955493"/>
                </a:cubicBezTo>
                <a:cubicBezTo>
                  <a:pt x="1967903" y="1949407"/>
                  <a:pt x="1980069" y="1980410"/>
                  <a:pt x="1967903" y="1980410"/>
                </a:cubicBezTo>
                <a:cubicBezTo>
                  <a:pt x="1961245" y="1980410"/>
                  <a:pt x="1918070" y="1968238"/>
                  <a:pt x="1880977" y="1937235"/>
                </a:cubicBezTo>
                <a:cubicBezTo>
                  <a:pt x="1843903" y="1906231"/>
                  <a:pt x="1812338" y="1837564"/>
                  <a:pt x="1800171" y="1831478"/>
                </a:cubicBezTo>
                <a:cubicBezTo>
                  <a:pt x="1787430" y="1819285"/>
                  <a:pt x="1769162" y="1800475"/>
                  <a:pt x="1744255" y="1794367"/>
                </a:cubicBezTo>
                <a:cubicBezTo>
                  <a:pt x="1719347" y="1788280"/>
                  <a:pt x="1694978" y="1769471"/>
                  <a:pt x="1694978" y="1750640"/>
                </a:cubicBezTo>
                <a:cubicBezTo>
                  <a:pt x="1694978" y="1725723"/>
                  <a:pt x="1688338" y="1707443"/>
                  <a:pt x="1670070" y="1701356"/>
                </a:cubicBezTo>
                <a:cubicBezTo>
                  <a:pt x="1657347" y="1694719"/>
                  <a:pt x="1645163" y="1682525"/>
                  <a:pt x="1651246" y="1676439"/>
                </a:cubicBezTo>
                <a:cubicBezTo>
                  <a:pt x="1651246" y="1664267"/>
                  <a:pt x="1663431" y="1651521"/>
                  <a:pt x="1657347" y="1633263"/>
                </a:cubicBezTo>
                <a:cubicBezTo>
                  <a:pt x="1651246" y="1620518"/>
                  <a:pt x="1639079" y="1633263"/>
                  <a:pt x="1626338" y="1633263"/>
                </a:cubicBezTo>
                <a:cubicBezTo>
                  <a:pt x="1608071" y="1626604"/>
                  <a:pt x="1570978" y="1558511"/>
                  <a:pt x="1564339" y="1533593"/>
                </a:cubicBezTo>
                <a:cubicBezTo>
                  <a:pt x="1552172" y="1508676"/>
                  <a:pt x="1558255" y="1477672"/>
                  <a:pt x="1558255" y="1440561"/>
                </a:cubicBezTo>
                <a:cubicBezTo>
                  <a:pt x="1564339" y="1409557"/>
                  <a:pt x="1527246" y="1409557"/>
                  <a:pt x="1502339" y="1421751"/>
                </a:cubicBezTo>
                <a:cubicBezTo>
                  <a:pt x="1471348" y="1428388"/>
                  <a:pt x="1490172" y="1403471"/>
                  <a:pt x="1496255" y="1390747"/>
                </a:cubicBezTo>
                <a:cubicBezTo>
                  <a:pt x="1502339" y="1372468"/>
                  <a:pt x="1496255" y="1328719"/>
                  <a:pt x="1483515" y="1303802"/>
                </a:cubicBezTo>
                <a:cubicBezTo>
                  <a:pt x="1465247" y="1279435"/>
                  <a:pt x="1428172" y="1217428"/>
                  <a:pt x="1397164" y="1148783"/>
                </a:cubicBezTo>
                <a:cubicBezTo>
                  <a:pt x="1372256" y="1086755"/>
                  <a:pt x="1365616" y="1037492"/>
                  <a:pt x="1359515" y="993744"/>
                </a:cubicBezTo>
                <a:cubicBezTo>
                  <a:pt x="1359515" y="956654"/>
                  <a:pt x="1341247" y="931737"/>
                  <a:pt x="1316340" y="900712"/>
                </a:cubicBezTo>
                <a:cubicBezTo>
                  <a:pt x="1291432" y="875816"/>
                  <a:pt x="1297515" y="813787"/>
                  <a:pt x="1310256" y="795528"/>
                </a:cubicBezTo>
                <a:cubicBezTo>
                  <a:pt x="1310256" y="782784"/>
                  <a:pt x="1328524" y="739608"/>
                  <a:pt x="1328524" y="695859"/>
                </a:cubicBezTo>
                <a:cubicBezTo>
                  <a:pt x="1334607" y="683666"/>
                  <a:pt x="1334607" y="671493"/>
                  <a:pt x="1328524" y="664855"/>
                </a:cubicBezTo>
                <a:cubicBezTo>
                  <a:pt x="1328524" y="633852"/>
                  <a:pt x="1285349" y="627744"/>
                  <a:pt x="1248256" y="627744"/>
                </a:cubicBezTo>
                <a:cubicBezTo>
                  <a:pt x="1235515" y="627744"/>
                  <a:pt x="1223349" y="627744"/>
                  <a:pt x="1210608" y="621658"/>
                </a:cubicBezTo>
                <a:cubicBezTo>
                  <a:pt x="1173516" y="621658"/>
                  <a:pt x="1148608" y="608934"/>
                  <a:pt x="1142525" y="596741"/>
                </a:cubicBezTo>
                <a:cubicBezTo>
                  <a:pt x="1130340" y="577930"/>
                  <a:pt x="1130340" y="540819"/>
                  <a:pt x="1130340" y="528647"/>
                </a:cubicBezTo>
                <a:cubicBezTo>
                  <a:pt x="1124257" y="515902"/>
                  <a:pt x="1080525" y="491537"/>
                  <a:pt x="1061701" y="472726"/>
                </a:cubicBezTo>
                <a:cubicBezTo>
                  <a:pt x="1037349" y="453895"/>
                  <a:pt x="1030692" y="472726"/>
                  <a:pt x="1024608" y="484899"/>
                </a:cubicBezTo>
                <a:cubicBezTo>
                  <a:pt x="1018525" y="497644"/>
                  <a:pt x="1024608" y="528647"/>
                  <a:pt x="999701" y="534734"/>
                </a:cubicBezTo>
                <a:cubicBezTo>
                  <a:pt x="975349" y="546906"/>
                  <a:pt x="962609" y="515902"/>
                  <a:pt x="956525" y="503730"/>
                </a:cubicBezTo>
                <a:cubicBezTo>
                  <a:pt x="950424" y="484899"/>
                  <a:pt x="943784" y="491537"/>
                  <a:pt x="919433" y="491537"/>
                </a:cubicBezTo>
                <a:cubicBezTo>
                  <a:pt x="894525" y="497644"/>
                  <a:pt x="881784" y="472726"/>
                  <a:pt x="863516" y="447809"/>
                </a:cubicBezTo>
                <a:cubicBezTo>
                  <a:pt x="844692" y="428978"/>
                  <a:pt x="832526" y="422892"/>
                  <a:pt x="826424" y="422892"/>
                </a:cubicBezTo>
                <a:cubicBezTo>
                  <a:pt x="826424" y="422892"/>
                  <a:pt x="826424" y="410698"/>
                  <a:pt x="826424" y="391888"/>
                </a:cubicBezTo>
                <a:cubicBezTo>
                  <a:pt x="826424" y="379694"/>
                  <a:pt x="813701" y="379694"/>
                  <a:pt x="794877" y="385780"/>
                </a:cubicBezTo>
                <a:cubicBezTo>
                  <a:pt x="776609" y="397974"/>
                  <a:pt x="770526" y="404612"/>
                  <a:pt x="751701" y="373608"/>
                </a:cubicBezTo>
                <a:cubicBezTo>
                  <a:pt x="742563" y="354920"/>
                  <a:pt x="719414" y="329075"/>
                  <a:pt x="708411" y="317320"/>
                </a:cubicBezTo>
                <a:lnTo>
                  <a:pt x="703150" y="311810"/>
                </a:lnTo>
                <a:lnTo>
                  <a:pt x="702425" y="311049"/>
                </a:lnTo>
                <a:cubicBezTo>
                  <a:pt x="702425" y="311049"/>
                  <a:pt x="702425" y="311049"/>
                  <a:pt x="702425" y="304946"/>
                </a:cubicBezTo>
                <a:cubicBezTo>
                  <a:pt x="702425" y="286686"/>
                  <a:pt x="708526" y="236856"/>
                  <a:pt x="708526" y="224678"/>
                </a:cubicBezTo>
                <a:cubicBezTo>
                  <a:pt x="708526" y="205847"/>
                  <a:pt x="683618" y="205847"/>
                  <a:pt x="683618" y="180930"/>
                </a:cubicBezTo>
                <a:cubicBezTo>
                  <a:pt x="683618" y="156015"/>
                  <a:pt x="757785" y="100644"/>
                  <a:pt x="782692" y="94005"/>
                </a:cubicBezTo>
                <a:cubicBezTo>
                  <a:pt x="788794" y="94005"/>
                  <a:pt x="788794" y="94005"/>
                  <a:pt x="788794" y="94005"/>
                </a:cubicBezTo>
                <a:lnTo>
                  <a:pt x="794877" y="94005"/>
                </a:lnTo>
                <a:close/>
                <a:moveTo>
                  <a:pt x="24903" y="0"/>
                </a:moveTo>
                <a:cubicBezTo>
                  <a:pt x="24903" y="0"/>
                  <a:pt x="24903" y="0"/>
                  <a:pt x="812730" y="0"/>
                </a:cubicBezTo>
                <a:cubicBezTo>
                  <a:pt x="812730" y="0"/>
                  <a:pt x="812730" y="0"/>
                  <a:pt x="812730" y="55929"/>
                </a:cubicBezTo>
                <a:cubicBezTo>
                  <a:pt x="812730" y="55929"/>
                  <a:pt x="812730" y="74763"/>
                  <a:pt x="793903" y="86955"/>
                </a:cubicBezTo>
                <a:lnTo>
                  <a:pt x="793903" y="93034"/>
                </a:lnTo>
                <a:lnTo>
                  <a:pt x="787816" y="93034"/>
                </a:lnTo>
                <a:cubicBezTo>
                  <a:pt x="787816" y="93034"/>
                  <a:pt x="787816" y="93034"/>
                  <a:pt x="781728" y="93034"/>
                </a:cubicBezTo>
                <a:cubicBezTo>
                  <a:pt x="756814" y="99676"/>
                  <a:pt x="682625" y="155051"/>
                  <a:pt x="682625" y="179985"/>
                </a:cubicBezTo>
                <a:cubicBezTo>
                  <a:pt x="682625" y="204900"/>
                  <a:pt x="707539" y="204900"/>
                  <a:pt x="707539" y="223728"/>
                </a:cubicBezTo>
                <a:cubicBezTo>
                  <a:pt x="707539" y="235918"/>
                  <a:pt x="701452" y="285752"/>
                  <a:pt x="701452" y="304029"/>
                </a:cubicBezTo>
                <a:cubicBezTo>
                  <a:pt x="701452" y="310115"/>
                  <a:pt x="701452" y="310115"/>
                  <a:pt x="701452" y="310115"/>
                </a:cubicBezTo>
                <a:cubicBezTo>
                  <a:pt x="701452" y="316760"/>
                  <a:pt x="694811" y="316760"/>
                  <a:pt x="688712" y="310115"/>
                </a:cubicBezTo>
                <a:cubicBezTo>
                  <a:pt x="669896" y="297936"/>
                  <a:pt x="663798" y="310115"/>
                  <a:pt x="676537" y="328935"/>
                </a:cubicBezTo>
                <a:cubicBezTo>
                  <a:pt x="682625" y="341682"/>
                  <a:pt x="701452" y="335038"/>
                  <a:pt x="701452" y="359961"/>
                </a:cubicBezTo>
                <a:cubicBezTo>
                  <a:pt x="701452" y="378780"/>
                  <a:pt x="688712" y="390970"/>
                  <a:pt x="713626" y="390970"/>
                </a:cubicBezTo>
                <a:cubicBezTo>
                  <a:pt x="731900" y="390970"/>
                  <a:pt x="731900" y="390970"/>
                  <a:pt x="731900" y="409790"/>
                </a:cubicBezTo>
                <a:cubicBezTo>
                  <a:pt x="738541" y="434155"/>
                  <a:pt x="731900" y="440800"/>
                  <a:pt x="750727" y="434155"/>
                </a:cubicBezTo>
                <a:cubicBezTo>
                  <a:pt x="762902" y="428067"/>
                  <a:pt x="769542" y="434155"/>
                  <a:pt x="775641" y="440800"/>
                </a:cubicBezTo>
                <a:cubicBezTo>
                  <a:pt x="762902" y="452990"/>
                  <a:pt x="750727" y="477913"/>
                  <a:pt x="725812" y="502836"/>
                </a:cubicBezTo>
                <a:cubicBezTo>
                  <a:pt x="701452" y="527759"/>
                  <a:pt x="713626" y="577031"/>
                  <a:pt x="713626" y="589779"/>
                </a:cubicBezTo>
                <a:cubicBezTo>
                  <a:pt x="707539" y="608057"/>
                  <a:pt x="707539" y="645712"/>
                  <a:pt x="713626" y="688896"/>
                </a:cubicBezTo>
                <a:cubicBezTo>
                  <a:pt x="719725" y="726009"/>
                  <a:pt x="731900" y="719922"/>
                  <a:pt x="738541" y="707731"/>
                </a:cubicBezTo>
                <a:cubicBezTo>
                  <a:pt x="744639" y="701087"/>
                  <a:pt x="750727" y="694999"/>
                  <a:pt x="750727" y="719922"/>
                </a:cubicBezTo>
                <a:cubicBezTo>
                  <a:pt x="750727" y="738742"/>
                  <a:pt x="750727" y="843962"/>
                  <a:pt x="756814" y="905983"/>
                </a:cubicBezTo>
                <a:cubicBezTo>
                  <a:pt x="756814" y="974663"/>
                  <a:pt x="756814" y="1005116"/>
                  <a:pt x="762902" y="1017848"/>
                </a:cubicBezTo>
                <a:cubicBezTo>
                  <a:pt x="762902" y="1023952"/>
                  <a:pt x="781728" y="1023952"/>
                  <a:pt x="781728" y="1030038"/>
                </a:cubicBezTo>
                <a:cubicBezTo>
                  <a:pt x="787816" y="1036683"/>
                  <a:pt x="781728" y="1048873"/>
                  <a:pt x="762902" y="1054961"/>
                </a:cubicBezTo>
                <a:cubicBezTo>
                  <a:pt x="750727" y="1061049"/>
                  <a:pt x="762902" y="1073781"/>
                  <a:pt x="775641" y="1079884"/>
                </a:cubicBezTo>
                <a:cubicBezTo>
                  <a:pt x="787816" y="1085971"/>
                  <a:pt x="793903" y="1092615"/>
                  <a:pt x="793903" y="1104807"/>
                </a:cubicBezTo>
                <a:cubicBezTo>
                  <a:pt x="793903" y="1110894"/>
                  <a:pt x="793903" y="1129713"/>
                  <a:pt x="800555" y="1123068"/>
                </a:cubicBezTo>
                <a:cubicBezTo>
                  <a:pt x="806643" y="1116981"/>
                  <a:pt x="812730" y="1110894"/>
                  <a:pt x="818818" y="1110894"/>
                </a:cubicBezTo>
                <a:cubicBezTo>
                  <a:pt x="831557" y="1110894"/>
                  <a:pt x="825470" y="1129713"/>
                  <a:pt x="818818" y="1147991"/>
                </a:cubicBezTo>
                <a:cubicBezTo>
                  <a:pt x="818818" y="1160739"/>
                  <a:pt x="818818" y="1172914"/>
                  <a:pt x="825470" y="1172914"/>
                </a:cubicBezTo>
                <a:cubicBezTo>
                  <a:pt x="837644" y="1179001"/>
                  <a:pt x="850384" y="1179001"/>
                  <a:pt x="862559" y="1179001"/>
                </a:cubicBezTo>
                <a:cubicBezTo>
                  <a:pt x="880832" y="1179001"/>
                  <a:pt x="887473" y="1191750"/>
                  <a:pt x="899648" y="1203924"/>
                </a:cubicBezTo>
                <a:cubicBezTo>
                  <a:pt x="918475" y="1210569"/>
                  <a:pt x="974391" y="1265944"/>
                  <a:pt x="986577" y="1290866"/>
                </a:cubicBezTo>
                <a:cubicBezTo>
                  <a:pt x="1005392" y="1309702"/>
                  <a:pt x="1042493" y="1365635"/>
                  <a:pt x="1054668" y="1377809"/>
                </a:cubicBezTo>
                <a:cubicBezTo>
                  <a:pt x="1066854" y="1390000"/>
                  <a:pt x="1066854" y="1402732"/>
                  <a:pt x="1073494" y="1421010"/>
                </a:cubicBezTo>
                <a:cubicBezTo>
                  <a:pt x="1073494" y="1439845"/>
                  <a:pt x="1085669" y="1445932"/>
                  <a:pt x="1091768" y="1452020"/>
                </a:cubicBezTo>
                <a:cubicBezTo>
                  <a:pt x="1104496" y="1458665"/>
                  <a:pt x="1110584" y="1458665"/>
                  <a:pt x="1110584" y="1464768"/>
                </a:cubicBezTo>
                <a:cubicBezTo>
                  <a:pt x="1116682" y="1470855"/>
                  <a:pt x="1110584" y="1483588"/>
                  <a:pt x="1091768" y="1489675"/>
                </a:cubicBezTo>
                <a:cubicBezTo>
                  <a:pt x="1079582" y="1495778"/>
                  <a:pt x="1085669" y="1507953"/>
                  <a:pt x="1091768" y="1520701"/>
                </a:cubicBezTo>
                <a:cubicBezTo>
                  <a:pt x="1104496" y="1532875"/>
                  <a:pt x="1110584" y="1538963"/>
                  <a:pt x="1110584" y="1532875"/>
                </a:cubicBezTo>
                <a:cubicBezTo>
                  <a:pt x="1110584" y="1520701"/>
                  <a:pt x="1110584" y="1514598"/>
                  <a:pt x="1123323" y="1520701"/>
                </a:cubicBezTo>
                <a:cubicBezTo>
                  <a:pt x="1135498" y="1520701"/>
                  <a:pt x="1154325" y="1545608"/>
                  <a:pt x="1154325" y="1557799"/>
                </a:cubicBezTo>
                <a:cubicBezTo>
                  <a:pt x="1154325" y="1569989"/>
                  <a:pt x="1166500" y="1600999"/>
                  <a:pt x="1166500" y="1588808"/>
                </a:cubicBezTo>
                <a:cubicBezTo>
                  <a:pt x="1166500" y="1582721"/>
                  <a:pt x="1178686" y="1576076"/>
                  <a:pt x="1184773" y="1588808"/>
                </a:cubicBezTo>
                <a:cubicBezTo>
                  <a:pt x="1197512" y="1594896"/>
                  <a:pt x="1203600" y="1638654"/>
                  <a:pt x="1203600" y="1650828"/>
                </a:cubicBezTo>
                <a:cubicBezTo>
                  <a:pt x="1203600" y="1669664"/>
                  <a:pt x="1203600" y="1681854"/>
                  <a:pt x="1222427" y="1700674"/>
                </a:cubicBezTo>
                <a:cubicBezTo>
                  <a:pt x="1240689" y="1718952"/>
                  <a:pt x="1272244" y="1737772"/>
                  <a:pt x="1278343" y="1743875"/>
                </a:cubicBezTo>
                <a:cubicBezTo>
                  <a:pt x="1290518" y="1749963"/>
                  <a:pt x="1296605" y="1774884"/>
                  <a:pt x="1296605" y="1799807"/>
                </a:cubicBezTo>
                <a:cubicBezTo>
                  <a:pt x="1296605" y="1824730"/>
                  <a:pt x="1303257" y="1849637"/>
                  <a:pt x="1315432" y="1861827"/>
                </a:cubicBezTo>
                <a:cubicBezTo>
                  <a:pt x="1321519" y="1880663"/>
                  <a:pt x="1327607" y="1898925"/>
                  <a:pt x="1327607" y="1911674"/>
                </a:cubicBezTo>
                <a:cubicBezTo>
                  <a:pt x="1327607" y="1911674"/>
                  <a:pt x="1327607" y="1911674"/>
                  <a:pt x="818818" y="1867915"/>
                </a:cubicBezTo>
                <a:cubicBezTo>
                  <a:pt x="831557" y="1861827"/>
                  <a:pt x="843732" y="1867915"/>
                  <a:pt x="850384" y="1861827"/>
                </a:cubicBezTo>
                <a:cubicBezTo>
                  <a:pt x="856471" y="1861827"/>
                  <a:pt x="850384" y="1836904"/>
                  <a:pt x="856471" y="1830818"/>
                </a:cubicBezTo>
                <a:cubicBezTo>
                  <a:pt x="868646" y="1830818"/>
                  <a:pt x="874734" y="1830818"/>
                  <a:pt x="874734" y="1812540"/>
                </a:cubicBezTo>
                <a:cubicBezTo>
                  <a:pt x="874734" y="1793704"/>
                  <a:pt x="874734" y="1787617"/>
                  <a:pt x="856471" y="1793704"/>
                </a:cubicBezTo>
                <a:cubicBezTo>
                  <a:pt x="843732" y="1799807"/>
                  <a:pt x="843732" y="1774884"/>
                  <a:pt x="850384" y="1774884"/>
                </a:cubicBezTo>
                <a:cubicBezTo>
                  <a:pt x="856471" y="1768798"/>
                  <a:pt x="868646" y="1762694"/>
                  <a:pt x="868646" y="1749963"/>
                </a:cubicBezTo>
                <a:cubicBezTo>
                  <a:pt x="868646" y="1743875"/>
                  <a:pt x="874734" y="1737772"/>
                  <a:pt x="887473" y="1725039"/>
                </a:cubicBezTo>
                <a:cubicBezTo>
                  <a:pt x="893560" y="1712865"/>
                  <a:pt x="899648" y="1694029"/>
                  <a:pt x="887473" y="1687941"/>
                </a:cubicBezTo>
                <a:cubicBezTo>
                  <a:pt x="874734" y="1675751"/>
                  <a:pt x="874734" y="1650828"/>
                  <a:pt x="868646" y="1638654"/>
                </a:cubicBezTo>
                <a:cubicBezTo>
                  <a:pt x="868646" y="1625922"/>
                  <a:pt x="862559" y="1613731"/>
                  <a:pt x="837644" y="1613731"/>
                </a:cubicBezTo>
                <a:cubicBezTo>
                  <a:pt x="818818" y="1613731"/>
                  <a:pt x="825470" y="1607645"/>
                  <a:pt x="818818" y="1582721"/>
                </a:cubicBezTo>
                <a:cubicBezTo>
                  <a:pt x="818818" y="1563886"/>
                  <a:pt x="806643" y="1563886"/>
                  <a:pt x="793903" y="1563886"/>
                </a:cubicBezTo>
                <a:cubicBezTo>
                  <a:pt x="781728" y="1569989"/>
                  <a:pt x="781728" y="1545608"/>
                  <a:pt x="781728" y="1532875"/>
                </a:cubicBezTo>
                <a:cubicBezTo>
                  <a:pt x="775641" y="1514598"/>
                  <a:pt x="769542" y="1514598"/>
                  <a:pt x="750727" y="1507953"/>
                </a:cubicBezTo>
                <a:cubicBezTo>
                  <a:pt x="725812" y="1507953"/>
                  <a:pt x="725812" y="1495778"/>
                  <a:pt x="719725" y="1483588"/>
                </a:cubicBezTo>
                <a:cubicBezTo>
                  <a:pt x="719725" y="1470855"/>
                  <a:pt x="719725" y="1458665"/>
                  <a:pt x="713626" y="1439845"/>
                </a:cubicBezTo>
                <a:cubicBezTo>
                  <a:pt x="701452" y="1427655"/>
                  <a:pt x="669896" y="1402732"/>
                  <a:pt x="657710" y="1390000"/>
                </a:cubicBezTo>
                <a:cubicBezTo>
                  <a:pt x="644982" y="1377809"/>
                  <a:pt x="638895" y="1346799"/>
                  <a:pt x="638895" y="1334626"/>
                </a:cubicBezTo>
                <a:cubicBezTo>
                  <a:pt x="632796" y="1321876"/>
                  <a:pt x="613980" y="1315790"/>
                  <a:pt x="589620" y="1321876"/>
                </a:cubicBezTo>
                <a:cubicBezTo>
                  <a:pt x="564705" y="1321876"/>
                  <a:pt x="558618" y="1315790"/>
                  <a:pt x="552519" y="1303057"/>
                </a:cubicBezTo>
                <a:cubicBezTo>
                  <a:pt x="539791" y="1296970"/>
                  <a:pt x="539791" y="1284779"/>
                  <a:pt x="520964" y="1272047"/>
                </a:cubicBezTo>
                <a:cubicBezTo>
                  <a:pt x="502691" y="1259856"/>
                  <a:pt x="483875" y="1241579"/>
                  <a:pt x="465048" y="1228847"/>
                </a:cubicBezTo>
                <a:cubicBezTo>
                  <a:pt x="452873" y="1216656"/>
                  <a:pt x="440687" y="1191750"/>
                  <a:pt x="434599" y="1179001"/>
                </a:cubicBezTo>
                <a:cubicBezTo>
                  <a:pt x="421860" y="1166827"/>
                  <a:pt x="415773" y="1172914"/>
                  <a:pt x="403598" y="1179001"/>
                </a:cubicBezTo>
                <a:cubicBezTo>
                  <a:pt x="390858" y="1185104"/>
                  <a:pt x="378683" y="1179001"/>
                  <a:pt x="378683" y="1166827"/>
                </a:cubicBezTo>
                <a:cubicBezTo>
                  <a:pt x="378683" y="1154078"/>
                  <a:pt x="384771" y="1135818"/>
                  <a:pt x="396946" y="1123068"/>
                </a:cubicBezTo>
                <a:cubicBezTo>
                  <a:pt x="403598" y="1116981"/>
                  <a:pt x="396946" y="1110894"/>
                  <a:pt x="390858" y="1116981"/>
                </a:cubicBezTo>
                <a:cubicBezTo>
                  <a:pt x="384771" y="1116981"/>
                  <a:pt x="390858" y="1098704"/>
                  <a:pt x="384771" y="1085971"/>
                </a:cubicBezTo>
                <a:cubicBezTo>
                  <a:pt x="384771" y="1079884"/>
                  <a:pt x="372043" y="1073781"/>
                  <a:pt x="353769" y="1073781"/>
                </a:cubicBezTo>
                <a:cubicBezTo>
                  <a:pt x="334942" y="1073781"/>
                  <a:pt x="341030" y="1067694"/>
                  <a:pt x="334942" y="1061049"/>
                </a:cubicBezTo>
                <a:cubicBezTo>
                  <a:pt x="334942" y="1048873"/>
                  <a:pt x="341030" y="1042771"/>
                  <a:pt x="347128" y="1030038"/>
                </a:cubicBezTo>
                <a:cubicBezTo>
                  <a:pt x="359857" y="1011761"/>
                  <a:pt x="372043" y="974663"/>
                  <a:pt x="365944" y="968018"/>
                </a:cubicBezTo>
                <a:cubicBezTo>
                  <a:pt x="353769" y="961915"/>
                  <a:pt x="353769" y="949741"/>
                  <a:pt x="347128" y="937008"/>
                </a:cubicBezTo>
                <a:cubicBezTo>
                  <a:pt x="347128" y="924818"/>
                  <a:pt x="347128" y="905983"/>
                  <a:pt x="341030" y="905983"/>
                </a:cubicBezTo>
                <a:cubicBezTo>
                  <a:pt x="334942" y="899895"/>
                  <a:pt x="328855" y="881076"/>
                  <a:pt x="322767" y="881076"/>
                </a:cubicBezTo>
                <a:cubicBezTo>
                  <a:pt x="316669" y="881076"/>
                  <a:pt x="322767" y="899895"/>
                  <a:pt x="316669" y="899895"/>
                </a:cubicBezTo>
                <a:cubicBezTo>
                  <a:pt x="303941" y="899895"/>
                  <a:pt x="303941" y="862798"/>
                  <a:pt x="291755" y="856695"/>
                </a:cubicBezTo>
                <a:cubicBezTo>
                  <a:pt x="279026" y="850049"/>
                  <a:pt x="291755" y="831787"/>
                  <a:pt x="303941" y="819040"/>
                </a:cubicBezTo>
                <a:cubicBezTo>
                  <a:pt x="316669" y="812952"/>
                  <a:pt x="310028" y="800761"/>
                  <a:pt x="297853" y="794675"/>
                </a:cubicBezTo>
                <a:cubicBezTo>
                  <a:pt x="285667" y="794675"/>
                  <a:pt x="297853" y="775855"/>
                  <a:pt x="303941" y="769752"/>
                </a:cubicBezTo>
                <a:cubicBezTo>
                  <a:pt x="310028" y="757020"/>
                  <a:pt x="310028" y="738742"/>
                  <a:pt x="297853" y="726009"/>
                </a:cubicBezTo>
                <a:cubicBezTo>
                  <a:pt x="285667" y="719922"/>
                  <a:pt x="260753" y="694999"/>
                  <a:pt x="260753" y="682809"/>
                </a:cubicBezTo>
                <a:cubicBezTo>
                  <a:pt x="254665" y="670635"/>
                  <a:pt x="254665" y="663989"/>
                  <a:pt x="229751" y="670635"/>
                </a:cubicBezTo>
                <a:cubicBezTo>
                  <a:pt x="210924" y="670635"/>
                  <a:pt x="210924" y="657886"/>
                  <a:pt x="217023" y="657886"/>
                </a:cubicBezTo>
                <a:cubicBezTo>
                  <a:pt x="223110" y="651799"/>
                  <a:pt x="223110" y="645712"/>
                  <a:pt x="223110" y="626876"/>
                </a:cubicBezTo>
                <a:cubicBezTo>
                  <a:pt x="223110" y="608057"/>
                  <a:pt x="223110" y="564856"/>
                  <a:pt x="217023" y="558768"/>
                </a:cubicBezTo>
                <a:cubicBezTo>
                  <a:pt x="204837" y="546020"/>
                  <a:pt x="192109" y="527759"/>
                  <a:pt x="192109" y="508923"/>
                </a:cubicBezTo>
                <a:cubicBezTo>
                  <a:pt x="192109" y="490646"/>
                  <a:pt x="161107" y="465723"/>
                  <a:pt x="142833" y="452990"/>
                </a:cubicBezTo>
                <a:cubicBezTo>
                  <a:pt x="124007" y="440800"/>
                  <a:pt x="117919" y="428067"/>
                  <a:pt x="124007" y="415893"/>
                </a:cubicBezTo>
                <a:cubicBezTo>
                  <a:pt x="136746" y="403702"/>
                  <a:pt x="142833" y="397058"/>
                  <a:pt x="130648" y="397058"/>
                </a:cubicBezTo>
                <a:cubicBezTo>
                  <a:pt x="124007" y="397058"/>
                  <a:pt x="130648" y="378780"/>
                  <a:pt x="124007" y="372693"/>
                </a:cubicBezTo>
                <a:cubicBezTo>
                  <a:pt x="117919" y="359961"/>
                  <a:pt x="80830" y="335038"/>
                  <a:pt x="74178" y="322847"/>
                </a:cubicBezTo>
                <a:cubicBezTo>
                  <a:pt x="62003" y="316760"/>
                  <a:pt x="80830" y="310115"/>
                  <a:pt x="93005" y="316760"/>
                </a:cubicBezTo>
                <a:cubicBezTo>
                  <a:pt x="105733" y="322847"/>
                  <a:pt x="130648" y="347770"/>
                  <a:pt x="142833" y="347770"/>
                </a:cubicBezTo>
                <a:cubicBezTo>
                  <a:pt x="148921" y="341682"/>
                  <a:pt x="155008" y="328935"/>
                  <a:pt x="148921" y="316760"/>
                </a:cubicBezTo>
                <a:cubicBezTo>
                  <a:pt x="142833" y="304029"/>
                  <a:pt x="130648" y="297936"/>
                  <a:pt x="117919" y="297936"/>
                </a:cubicBezTo>
                <a:cubicBezTo>
                  <a:pt x="105733" y="297936"/>
                  <a:pt x="105733" y="285752"/>
                  <a:pt x="105733" y="273004"/>
                </a:cubicBezTo>
                <a:cubicBezTo>
                  <a:pt x="105733" y="260833"/>
                  <a:pt x="105733" y="254754"/>
                  <a:pt x="93005" y="260833"/>
                </a:cubicBezTo>
                <a:cubicBezTo>
                  <a:pt x="80830" y="260833"/>
                  <a:pt x="80830" y="260833"/>
                  <a:pt x="80830" y="248097"/>
                </a:cubicBezTo>
                <a:cubicBezTo>
                  <a:pt x="80830" y="229820"/>
                  <a:pt x="80830" y="217629"/>
                  <a:pt x="74178" y="210985"/>
                </a:cubicBezTo>
                <a:cubicBezTo>
                  <a:pt x="68091" y="210985"/>
                  <a:pt x="55916" y="192707"/>
                  <a:pt x="55916" y="186069"/>
                </a:cubicBezTo>
                <a:cubicBezTo>
                  <a:pt x="49817" y="179985"/>
                  <a:pt x="55916" y="155051"/>
                  <a:pt x="55916" y="142888"/>
                </a:cubicBezTo>
                <a:cubicBezTo>
                  <a:pt x="55916" y="124053"/>
                  <a:pt x="43176" y="124053"/>
                  <a:pt x="37089" y="124053"/>
                </a:cubicBezTo>
                <a:cubicBezTo>
                  <a:pt x="24903" y="124053"/>
                  <a:pt x="24903" y="136774"/>
                  <a:pt x="18816" y="130137"/>
                </a:cubicBezTo>
                <a:cubicBezTo>
                  <a:pt x="12175" y="130137"/>
                  <a:pt x="12175" y="117954"/>
                  <a:pt x="18816" y="111862"/>
                </a:cubicBezTo>
                <a:cubicBezTo>
                  <a:pt x="18816" y="105764"/>
                  <a:pt x="24903" y="93034"/>
                  <a:pt x="24903" y="86955"/>
                </a:cubicBezTo>
                <a:cubicBezTo>
                  <a:pt x="24903" y="80841"/>
                  <a:pt x="12175" y="68666"/>
                  <a:pt x="6087" y="62021"/>
                </a:cubicBezTo>
                <a:cubicBezTo>
                  <a:pt x="0" y="62021"/>
                  <a:pt x="0" y="24908"/>
                  <a:pt x="0" y="18830"/>
                </a:cubicBezTo>
                <a:cubicBezTo>
                  <a:pt x="6087" y="18830"/>
                  <a:pt x="18816" y="12187"/>
                  <a:pt x="18816" y="6089"/>
                </a:cubicBezTo>
                <a:cubicBezTo>
                  <a:pt x="24903" y="6089"/>
                  <a:pt x="24903" y="6089"/>
                  <a:pt x="24903" y="0"/>
                </a:cubicBez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>
                <a:solidFill>
                  <a:schemeClr val="tx1">
                    <a:lumMod val="75000"/>
                    <a:lumOff val="25000"/>
                  </a:schemeClr>
                </a:solidFill>
                <a:latin typeface="Calibri"/>
                <a:ea typeface="Calibri"/>
                <a:cs typeface="Calibri"/>
                <a:sym typeface="Arial"/>
              </a:defRPr>
            </a:lvl1pPr>
          </a:lstStyle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lang="en-US"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lvl="0" indent="0">
              <a:buNone/>
            </a:pPr>
            <a:endParaRPr sz="1800" dirty="0">
              <a:solidFill>
                <a:schemeClr val="tx1">
                  <a:lumMod val="75000"/>
                  <a:lumOff val="25000"/>
                </a:schemeClr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1727990110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12192000" cy="26860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96000" y="2686050"/>
            <a:ext cx="12192000" cy="26860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2192000" y="0"/>
            <a:ext cx="6096000" cy="26860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0" y="2686050"/>
            <a:ext cx="6096000" cy="26860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36923185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6006022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140989" y="0"/>
            <a:ext cx="6006022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2281978" y="0"/>
            <a:ext cx="6006022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3827818" y="2990850"/>
            <a:ext cx="4460181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9218546" y="2990850"/>
            <a:ext cx="4460181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609272" y="2990850"/>
            <a:ext cx="4460181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-1" y="2990850"/>
            <a:ext cx="4460181" cy="28575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16145357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4629150"/>
            <a:ext cx="9144000" cy="565943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9144000" y="4629150"/>
            <a:ext cx="9144000" cy="565943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220238654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-2"/>
            <a:ext cx="6096000" cy="578600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96000" y="-2"/>
            <a:ext cx="6096000" cy="578600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2192000" y="-2"/>
            <a:ext cx="6096000" cy="5786007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554303244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-2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96000" y="-2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2192000" y="-2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0" y="5144293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6096000" y="5144293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12192000" y="5144293"/>
            <a:ext cx="6096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842445724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-2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4572000" y="-2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9144000" y="-2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13716000" y="-2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0" y="5144293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572000" y="5144293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4000" y="5144293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3716000" y="5144293"/>
            <a:ext cx="4572000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069240540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 bwMode="gray"/>
        <p:txBody>
          <a:bodyPr/>
          <a:lstStyle>
            <a:lvl1pPr>
              <a:defRPr/>
            </a:lvl1pPr>
          </a:lstStyle>
          <a:p>
            <a:r>
              <a:rPr lang="en-US" noProof="0" dirty="0"/>
              <a:t>Insert page title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05058177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10724415" y="3066253"/>
            <a:ext cx="3287156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4011571" y="3066253"/>
            <a:ext cx="3287156" cy="5144296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95893919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1233015" y="1522255"/>
            <a:ext cx="3219450" cy="3221956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387646672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9"/>
          <p:cNvSpPr>
            <a:spLocks noGrp="1"/>
          </p:cNvSpPr>
          <p:nvPr>
            <p:ph type="pic" sz="quarter" idx="14"/>
          </p:nvPr>
        </p:nvSpPr>
        <p:spPr bwMode="auto">
          <a:xfrm>
            <a:off x="557213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8" name="Freeform 9"/>
          <p:cNvSpPr>
            <a:spLocks noGrp="1"/>
          </p:cNvSpPr>
          <p:nvPr>
            <p:ph type="pic" sz="quarter" idx="15"/>
          </p:nvPr>
        </p:nvSpPr>
        <p:spPr bwMode="auto">
          <a:xfrm>
            <a:off x="4216401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9" name="Freeform 9"/>
          <p:cNvSpPr>
            <a:spLocks noGrp="1"/>
          </p:cNvSpPr>
          <p:nvPr>
            <p:ph type="pic" sz="quarter" idx="16"/>
          </p:nvPr>
        </p:nvSpPr>
        <p:spPr bwMode="auto">
          <a:xfrm>
            <a:off x="7891463" y="7167562"/>
            <a:ext cx="4870450" cy="3121025"/>
          </a:xfrm>
          <a:custGeom>
            <a:avLst/>
            <a:gdLst>
              <a:gd name="T0" fmla="*/ 2 w 6110"/>
              <a:gd name="T1" fmla="*/ 3920 h 3920"/>
              <a:gd name="T2" fmla="*/ 2 w 6110"/>
              <a:gd name="T3" fmla="*/ 3845 h 3920"/>
              <a:gd name="T4" fmla="*/ 9 w 6110"/>
              <a:gd name="T5" fmla="*/ 3770 h 3920"/>
              <a:gd name="T6" fmla="*/ 25 w 6110"/>
              <a:gd name="T7" fmla="*/ 3695 h 3920"/>
              <a:gd name="T8" fmla="*/ 47 w 6110"/>
              <a:gd name="T9" fmla="*/ 3623 h 3920"/>
              <a:gd name="T10" fmla="*/ 77 w 6110"/>
              <a:gd name="T11" fmla="*/ 3552 h 3920"/>
              <a:gd name="T12" fmla="*/ 115 w 6110"/>
              <a:gd name="T13" fmla="*/ 3484 h 3920"/>
              <a:gd name="T14" fmla="*/ 162 w 6110"/>
              <a:gd name="T15" fmla="*/ 3420 h 3920"/>
              <a:gd name="T16" fmla="*/ 215 w 6110"/>
              <a:gd name="T17" fmla="*/ 3359 h 3920"/>
              <a:gd name="T18" fmla="*/ 3380 w 6110"/>
              <a:gd name="T19" fmla="*/ 189 h 3920"/>
              <a:gd name="T20" fmla="*/ 3438 w 6110"/>
              <a:gd name="T21" fmla="*/ 142 h 3920"/>
              <a:gd name="T22" fmla="*/ 3499 w 6110"/>
              <a:gd name="T23" fmla="*/ 101 h 3920"/>
              <a:gd name="T24" fmla="*/ 3563 w 6110"/>
              <a:gd name="T25" fmla="*/ 68 h 3920"/>
              <a:gd name="T26" fmla="*/ 3629 w 6110"/>
              <a:gd name="T27" fmla="*/ 42 h 3920"/>
              <a:gd name="T28" fmla="*/ 3697 w 6110"/>
              <a:gd name="T29" fmla="*/ 20 h 3920"/>
              <a:gd name="T30" fmla="*/ 3767 w 6110"/>
              <a:gd name="T31" fmla="*/ 8 h 3920"/>
              <a:gd name="T32" fmla="*/ 3837 w 6110"/>
              <a:gd name="T33" fmla="*/ 0 h 3920"/>
              <a:gd name="T34" fmla="*/ 3907 w 6110"/>
              <a:gd name="T35" fmla="*/ 0 h 3920"/>
              <a:gd name="T36" fmla="*/ 3978 w 6110"/>
              <a:gd name="T37" fmla="*/ 8 h 3920"/>
              <a:gd name="T38" fmla="*/ 4047 w 6110"/>
              <a:gd name="T39" fmla="*/ 20 h 3920"/>
              <a:gd name="T40" fmla="*/ 4115 w 6110"/>
              <a:gd name="T41" fmla="*/ 42 h 3920"/>
              <a:gd name="T42" fmla="*/ 4182 w 6110"/>
              <a:gd name="T43" fmla="*/ 68 h 3920"/>
              <a:gd name="T44" fmla="*/ 4245 w 6110"/>
              <a:gd name="T45" fmla="*/ 101 h 3920"/>
              <a:gd name="T46" fmla="*/ 4307 w 6110"/>
              <a:gd name="T47" fmla="*/ 142 h 3920"/>
              <a:gd name="T48" fmla="*/ 4364 w 6110"/>
              <a:gd name="T49" fmla="*/ 189 h 3920"/>
              <a:gd name="T50" fmla="*/ 6110 w 6110"/>
              <a:gd name="T51" fmla="*/ 1936 h 3920"/>
              <a:gd name="T52" fmla="*/ 4770 w 6110"/>
              <a:gd name="T53" fmla="*/ 3280 h 3920"/>
              <a:gd name="T54" fmla="*/ 4707 w 6110"/>
              <a:gd name="T55" fmla="*/ 3348 h 3920"/>
              <a:gd name="T56" fmla="*/ 4655 w 6110"/>
              <a:gd name="T57" fmla="*/ 3422 h 3920"/>
              <a:gd name="T58" fmla="*/ 4611 w 6110"/>
              <a:gd name="T59" fmla="*/ 3498 h 3920"/>
              <a:gd name="T60" fmla="*/ 4576 w 6110"/>
              <a:gd name="T61" fmla="*/ 3579 h 3920"/>
              <a:gd name="T62" fmla="*/ 4549 w 6110"/>
              <a:gd name="T63" fmla="*/ 3662 h 3920"/>
              <a:gd name="T64" fmla="*/ 4532 w 6110"/>
              <a:gd name="T65" fmla="*/ 3747 h 3920"/>
              <a:gd name="T66" fmla="*/ 4524 w 6110"/>
              <a:gd name="T67" fmla="*/ 3834 h 3920"/>
              <a:gd name="T68" fmla="*/ 4522 w 6110"/>
              <a:gd name="T69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110" h="3920">
                <a:moveTo>
                  <a:pt x="4522" y="3920"/>
                </a:moveTo>
                <a:lnTo>
                  <a:pt x="2" y="3920"/>
                </a:lnTo>
                <a:lnTo>
                  <a:pt x="0" y="3883"/>
                </a:lnTo>
                <a:lnTo>
                  <a:pt x="2" y="3845"/>
                </a:lnTo>
                <a:lnTo>
                  <a:pt x="5" y="3807"/>
                </a:lnTo>
                <a:lnTo>
                  <a:pt x="9" y="3770"/>
                </a:lnTo>
                <a:lnTo>
                  <a:pt x="16" y="3732"/>
                </a:lnTo>
                <a:lnTo>
                  <a:pt x="25" y="3695"/>
                </a:lnTo>
                <a:lnTo>
                  <a:pt x="34" y="3658"/>
                </a:lnTo>
                <a:lnTo>
                  <a:pt x="47" y="3623"/>
                </a:lnTo>
                <a:lnTo>
                  <a:pt x="61" y="3586"/>
                </a:lnTo>
                <a:lnTo>
                  <a:pt x="77" y="3552"/>
                </a:lnTo>
                <a:lnTo>
                  <a:pt x="95" y="3518"/>
                </a:lnTo>
                <a:lnTo>
                  <a:pt x="115" y="3484"/>
                </a:lnTo>
                <a:lnTo>
                  <a:pt x="138" y="3451"/>
                </a:lnTo>
                <a:lnTo>
                  <a:pt x="162" y="3420"/>
                </a:lnTo>
                <a:lnTo>
                  <a:pt x="187" y="3389"/>
                </a:lnTo>
                <a:lnTo>
                  <a:pt x="215" y="3359"/>
                </a:lnTo>
                <a:lnTo>
                  <a:pt x="3353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8" y="142"/>
                </a:lnTo>
                <a:lnTo>
                  <a:pt x="3468" y="121"/>
                </a:lnTo>
                <a:lnTo>
                  <a:pt x="3499" y="101"/>
                </a:lnTo>
                <a:lnTo>
                  <a:pt x="3530" y="84"/>
                </a:lnTo>
                <a:lnTo>
                  <a:pt x="3563" y="68"/>
                </a:lnTo>
                <a:lnTo>
                  <a:pt x="3596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2" y="13"/>
                </a:lnTo>
                <a:lnTo>
                  <a:pt x="3767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3" y="3"/>
                </a:lnTo>
                <a:lnTo>
                  <a:pt x="3978" y="8"/>
                </a:lnTo>
                <a:lnTo>
                  <a:pt x="4013" y="13"/>
                </a:lnTo>
                <a:lnTo>
                  <a:pt x="4047" y="20"/>
                </a:lnTo>
                <a:lnTo>
                  <a:pt x="4081" y="30"/>
                </a:lnTo>
                <a:lnTo>
                  <a:pt x="4115" y="42"/>
                </a:lnTo>
                <a:lnTo>
                  <a:pt x="4149" y="54"/>
                </a:lnTo>
                <a:lnTo>
                  <a:pt x="4182" y="68"/>
                </a:lnTo>
                <a:lnTo>
                  <a:pt x="4214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7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2" y="214"/>
                </a:lnTo>
                <a:lnTo>
                  <a:pt x="6110" y="1936"/>
                </a:lnTo>
                <a:lnTo>
                  <a:pt x="4770" y="3279"/>
                </a:lnTo>
                <a:lnTo>
                  <a:pt x="4770" y="3280"/>
                </a:lnTo>
                <a:lnTo>
                  <a:pt x="4737" y="3314"/>
                </a:lnTo>
                <a:lnTo>
                  <a:pt x="4707" y="3348"/>
                </a:lnTo>
                <a:lnTo>
                  <a:pt x="4681" y="3385"/>
                </a:lnTo>
                <a:lnTo>
                  <a:pt x="4655" y="3422"/>
                </a:lnTo>
                <a:lnTo>
                  <a:pt x="4633" y="3460"/>
                </a:lnTo>
                <a:lnTo>
                  <a:pt x="4611" y="3498"/>
                </a:lnTo>
                <a:lnTo>
                  <a:pt x="4593" y="3539"/>
                </a:lnTo>
                <a:lnTo>
                  <a:pt x="4576" y="3579"/>
                </a:lnTo>
                <a:lnTo>
                  <a:pt x="4562" y="3621"/>
                </a:lnTo>
                <a:lnTo>
                  <a:pt x="4549" y="3662"/>
                </a:lnTo>
                <a:lnTo>
                  <a:pt x="4539" y="3705"/>
                </a:lnTo>
                <a:lnTo>
                  <a:pt x="4532" y="3747"/>
                </a:lnTo>
                <a:lnTo>
                  <a:pt x="4527" y="3791"/>
                </a:lnTo>
                <a:lnTo>
                  <a:pt x="4524" y="3834"/>
                </a:lnTo>
                <a:lnTo>
                  <a:pt x="4522" y="3878"/>
                </a:lnTo>
                <a:lnTo>
                  <a:pt x="452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10" name="Freeform 12"/>
          <p:cNvSpPr>
            <a:spLocks noGrp="1"/>
          </p:cNvSpPr>
          <p:nvPr>
            <p:ph type="pic" sz="quarter" idx="17"/>
          </p:nvPr>
        </p:nvSpPr>
        <p:spPr bwMode="auto">
          <a:xfrm>
            <a:off x="11550651" y="7177086"/>
            <a:ext cx="6180137" cy="3111502"/>
          </a:xfrm>
          <a:custGeom>
            <a:avLst/>
            <a:gdLst>
              <a:gd name="T0" fmla="*/ 0 w 7744"/>
              <a:gd name="T1" fmla="*/ 3920 h 3920"/>
              <a:gd name="T2" fmla="*/ 0 w 7744"/>
              <a:gd name="T3" fmla="*/ 3845 h 3920"/>
              <a:gd name="T4" fmla="*/ 7 w 7744"/>
              <a:gd name="T5" fmla="*/ 3770 h 3920"/>
              <a:gd name="T6" fmla="*/ 23 w 7744"/>
              <a:gd name="T7" fmla="*/ 3695 h 3920"/>
              <a:gd name="T8" fmla="*/ 46 w 7744"/>
              <a:gd name="T9" fmla="*/ 3623 h 3920"/>
              <a:gd name="T10" fmla="*/ 77 w 7744"/>
              <a:gd name="T11" fmla="*/ 3552 h 3920"/>
              <a:gd name="T12" fmla="*/ 115 w 7744"/>
              <a:gd name="T13" fmla="*/ 3484 h 3920"/>
              <a:gd name="T14" fmla="*/ 160 w 7744"/>
              <a:gd name="T15" fmla="*/ 3420 h 3920"/>
              <a:gd name="T16" fmla="*/ 214 w 7744"/>
              <a:gd name="T17" fmla="*/ 3359 h 3920"/>
              <a:gd name="T18" fmla="*/ 3380 w 7744"/>
              <a:gd name="T19" fmla="*/ 189 h 3920"/>
              <a:gd name="T20" fmla="*/ 3437 w 7744"/>
              <a:gd name="T21" fmla="*/ 142 h 3920"/>
              <a:gd name="T22" fmla="*/ 3497 w 7744"/>
              <a:gd name="T23" fmla="*/ 101 h 3920"/>
              <a:gd name="T24" fmla="*/ 3562 w 7744"/>
              <a:gd name="T25" fmla="*/ 68 h 3920"/>
              <a:gd name="T26" fmla="*/ 3629 w 7744"/>
              <a:gd name="T27" fmla="*/ 42 h 3920"/>
              <a:gd name="T28" fmla="*/ 3697 w 7744"/>
              <a:gd name="T29" fmla="*/ 20 h 3920"/>
              <a:gd name="T30" fmla="*/ 3766 w 7744"/>
              <a:gd name="T31" fmla="*/ 8 h 3920"/>
              <a:gd name="T32" fmla="*/ 3837 w 7744"/>
              <a:gd name="T33" fmla="*/ 0 h 3920"/>
              <a:gd name="T34" fmla="*/ 3907 w 7744"/>
              <a:gd name="T35" fmla="*/ 0 h 3920"/>
              <a:gd name="T36" fmla="*/ 3977 w 7744"/>
              <a:gd name="T37" fmla="*/ 8 h 3920"/>
              <a:gd name="T38" fmla="*/ 4046 w 7744"/>
              <a:gd name="T39" fmla="*/ 20 h 3920"/>
              <a:gd name="T40" fmla="*/ 4115 w 7744"/>
              <a:gd name="T41" fmla="*/ 42 h 3920"/>
              <a:gd name="T42" fmla="*/ 4181 w 7744"/>
              <a:gd name="T43" fmla="*/ 68 h 3920"/>
              <a:gd name="T44" fmla="*/ 4245 w 7744"/>
              <a:gd name="T45" fmla="*/ 101 h 3920"/>
              <a:gd name="T46" fmla="*/ 4306 w 7744"/>
              <a:gd name="T47" fmla="*/ 142 h 3920"/>
              <a:gd name="T48" fmla="*/ 4364 w 7744"/>
              <a:gd name="T49" fmla="*/ 189 h 3920"/>
              <a:gd name="T50" fmla="*/ 7529 w 7744"/>
              <a:gd name="T51" fmla="*/ 3359 h 3920"/>
              <a:gd name="T52" fmla="*/ 7582 w 7744"/>
              <a:gd name="T53" fmla="*/ 3420 h 3920"/>
              <a:gd name="T54" fmla="*/ 7629 w 7744"/>
              <a:gd name="T55" fmla="*/ 3484 h 3920"/>
              <a:gd name="T56" fmla="*/ 7667 w 7744"/>
              <a:gd name="T57" fmla="*/ 3552 h 3920"/>
              <a:gd name="T58" fmla="*/ 7697 w 7744"/>
              <a:gd name="T59" fmla="*/ 3623 h 3920"/>
              <a:gd name="T60" fmla="*/ 7719 w 7744"/>
              <a:gd name="T61" fmla="*/ 3695 h 3920"/>
              <a:gd name="T62" fmla="*/ 7735 w 7744"/>
              <a:gd name="T63" fmla="*/ 3770 h 3920"/>
              <a:gd name="T64" fmla="*/ 7742 w 7744"/>
              <a:gd name="T65" fmla="*/ 3845 h 3920"/>
              <a:gd name="T66" fmla="*/ 7742 w 7744"/>
              <a:gd name="T67" fmla="*/ 3920 h 39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44" h="3920">
                <a:moveTo>
                  <a:pt x="7742" y="3920"/>
                </a:moveTo>
                <a:lnTo>
                  <a:pt x="0" y="3920"/>
                </a:lnTo>
                <a:lnTo>
                  <a:pt x="0" y="3883"/>
                </a:lnTo>
                <a:lnTo>
                  <a:pt x="0" y="3845"/>
                </a:lnTo>
                <a:lnTo>
                  <a:pt x="3" y="3807"/>
                </a:lnTo>
                <a:lnTo>
                  <a:pt x="7" y="3770"/>
                </a:lnTo>
                <a:lnTo>
                  <a:pt x="14" y="3732"/>
                </a:lnTo>
                <a:lnTo>
                  <a:pt x="23" y="3695"/>
                </a:lnTo>
                <a:lnTo>
                  <a:pt x="33" y="3658"/>
                </a:lnTo>
                <a:lnTo>
                  <a:pt x="46" y="3623"/>
                </a:lnTo>
                <a:lnTo>
                  <a:pt x="60" y="3586"/>
                </a:lnTo>
                <a:lnTo>
                  <a:pt x="77" y="3552"/>
                </a:lnTo>
                <a:lnTo>
                  <a:pt x="94" y="3518"/>
                </a:lnTo>
                <a:lnTo>
                  <a:pt x="115" y="3484"/>
                </a:lnTo>
                <a:lnTo>
                  <a:pt x="136" y="3451"/>
                </a:lnTo>
                <a:lnTo>
                  <a:pt x="160" y="3420"/>
                </a:lnTo>
                <a:lnTo>
                  <a:pt x="186" y="3389"/>
                </a:lnTo>
                <a:lnTo>
                  <a:pt x="214" y="3359"/>
                </a:lnTo>
                <a:lnTo>
                  <a:pt x="3352" y="214"/>
                </a:lnTo>
                <a:lnTo>
                  <a:pt x="3380" y="189"/>
                </a:lnTo>
                <a:lnTo>
                  <a:pt x="3408" y="165"/>
                </a:lnTo>
                <a:lnTo>
                  <a:pt x="3437" y="142"/>
                </a:lnTo>
                <a:lnTo>
                  <a:pt x="3468" y="121"/>
                </a:lnTo>
                <a:lnTo>
                  <a:pt x="3497" y="101"/>
                </a:lnTo>
                <a:lnTo>
                  <a:pt x="3530" y="84"/>
                </a:lnTo>
                <a:lnTo>
                  <a:pt x="3562" y="68"/>
                </a:lnTo>
                <a:lnTo>
                  <a:pt x="3595" y="54"/>
                </a:lnTo>
                <a:lnTo>
                  <a:pt x="3629" y="42"/>
                </a:lnTo>
                <a:lnTo>
                  <a:pt x="3663" y="30"/>
                </a:lnTo>
                <a:lnTo>
                  <a:pt x="3697" y="20"/>
                </a:lnTo>
                <a:lnTo>
                  <a:pt x="3731" y="13"/>
                </a:lnTo>
                <a:lnTo>
                  <a:pt x="3766" y="8"/>
                </a:lnTo>
                <a:lnTo>
                  <a:pt x="3801" y="3"/>
                </a:lnTo>
                <a:lnTo>
                  <a:pt x="3837" y="0"/>
                </a:lnTo>
                <a:lnTo>
                  <a:pt x="3872" y="0"/>
                </a:lnTo>
                <a:lnTo>
                  <a:pt x="3907" y="0"/>
                </a:lnTo>
                <a:lnTo>
                  <a:pt x="3941" y="3"/>
                </a:lnTo>
                <a:lnTo>
                  <a:pt x="3977" y="8"/>
                </a:lnTo>
                <a:lnTo>
                  <a:pt x="4012" y="13"/>
                </a:lnTo>
                <a:lnTo>
                  <a:pt x="4046" y="20"/>
                </a:lnTo>
                <a:lnTo>
                  <a:pt x="4081" y="30"/>
                </a:lnTo>
                <a:lnTo>
                  <a:pt x="4115" y="42"/>
                </a:lnTo>
                <a:lnTo>
                  <a:pt x="4148" y="54"/>
                </a:lnTo>
                <a:lnTo>
                  <a:pt x="4181" y="68"/>
                </a:lnTo>
                <a:lnTo>
                  <a:pt x="4213" y="84"/>
                </a:lnTo>
                <a:lnTo>
                  <a:pt x="4245" y="101"/>
                </a:lnTo>
                <a:lnTo>
                  <a:pt x="4276" y="121"/>
                </a:lnTo>
                <a:lnTo>
                  <a:pt x="4306" y="142"/>
                </a:lnTo>
                <a:lnTo>
                  <a:pt x="4336" y="165"/>
                </a:lnTo>
                <a:lnTo>
                  <a:pt x="4364" y="189"/>
                </a:lnTo>
                <a:lnTo>
                  <a:pt x="4391" y="214"/>
                </a:lnTo>
                <a:lnTo>
                  <a:pt x="7529" y="3359"/>
                </a:lnTo>
                <a:lnTo>
                  <a:pt x="7557" y="3389"/>
                </a:lnTo>
                <a:lnTo>
                  <a:pt x="7582" y="3420"/>
                </a:lnTo>
                <a:lnTo>
                  <a:pt x="7606" y="3451"/>
                </a:lnTo>
                <a:lnTo>
                  <a:pt x="7629" y="3484"/>
                </a:lnTo>
                <a:lnTo>
                  <a:pt x="7649" y="3518"/>
                </a:lnTo>
                <a:lnTo>
                  <a:pt x="7667" y="3552"/>
                </a:lnTo>
                <a:lnTo>
                  <a:pt x="7683" y="3586"/>
                </a:lnTo>
                <a:lnTo>
                  <a:pt x="7697" y="3623"/>
                </a:lnTo>
                <a:lnTo>
                  <a:pt x="7710" y="3658"/>
                </a:lnTo>
                <a:lnTo>
                  <a:pt x="7719" y="3695"/>
                </a:lnTo>
                <a:lnTo>
                  <a:pt x="7728" y="3732"/>
                </a:lnTo>
                <a:lnTo>
                  <a:pt x="7735" y="3770"/>
                </a:lnTo>
                <a:lnTo>
                  <a:pt x="7739" y="3807"/>
                </a:lnTo>
                <a:lnTo>
                  <a:pt x="7742" y="3845"/>
                </a:lnTo>
                <a:lnTo>
                  <a:pt x="7744" y="3883"/>
                </a:lnTo>
                <a:lnTo>
                  <a:pt x="7742" y="392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98965390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10970641" y="3256357"/>
            <a:ext cx="7712941" cy="4192393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921350687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Custom Layout">
    <p:bg>
      <p:bgPr>
        <a:gradFill>
          <a:gsLst>
            <a:gs pos="0">
              <a:schemeClr val="accent1"/>
            </a:gs>
            <a:gs pos="98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Freeform: Shape 47"/>
          <p:cNvSpPr/>
          <p:nvPr userDrawn="1"/>
        </p:nvSpPr>
        <p:spPr>
          <a:xfrm>
            <a:off x="0" y="7147"/>
            <a:ext cx="18279462" cy="10274301"/>
          </a:xfrm>
          <a:custGeom>
            <a:avLst/>
            <a:gdLst>
              <a:gd name="connsiteX0" fmla="*/ 0 w 12186308"/>
              <a:gd name="connsiteY0" fmla="*/ 0 h 6848477"/>
              <a:gd name="connsiteX1" fmla="*/ 12186308 w 12186308"/>
              <a:gd name="connsiteY1" fmla="*/ 0 h 6848477"/>
              <a:gd name="connsiteX2" fmla="*/ 12186308 w 12186308"/>
              <a:gd name="connsiteY2" fmla="*/ 1938186 h 6848477"/>
              <a:gd name="connsiteX3" fmla="*/ 12114716 w 12186308"/>
              <a:gd name="connsiteY3" fmla="*/ 2119759 h 6848477"/>
              <a:gd name="connsiteX4" fmla="*/ 5753198 w 12186308"/>
              <a:gd name="connsiteY4" fmla="*/ 6822666 h 6848477"/>
              <a:gd name="connsiteX5" fmla="*/ 5413768 w 12186308"/>
              <a:gd name="connsiteY5" fmla="*/ 6848477 h 6848477"/>
              <a:gd name="connsiteX6" fmla="*/ 4504612 w 12186308"/>
              <a:gd name="connsiteY6" fmla="*/ 6848477 h 6848477"/>
              <a:gd name="connsiteX7" fmla="*/ 4165182 w 12186308"/>
              <a:gd name="connsiteY7" fmla="*/ 6822666 h 6848477"/>
              <a:gd name="connsiteX8" fmla="*/ 73559 w 12186308"/>
              <a:gd name="connsiteY8" fmla="*/ 5133702 h 6848477"/>
              <a:gd name="connsiteX9" fmla="*/ 0 w 12186308"/>
              <a:gd name="connsiteY9" fmla="*/ 5071599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86308" h="6848477">
                <a:moveTo>
                  <a:pt x="0" y="0"/>
                </a:moveTo>
                <a:lnTo>
                  <a:pt x="12186308" y="0"/>
                </a:lnTo>
                <a:lnTo>
                  <a:pt x="12186308" y="1938186"/>
                </a:lnTo>
                <a:lnTo>
                  <a:pt x="12114716" y="2119759"/>
                </a:lnTo>
                <a:cubicBezTo>
                  <a:pt x="11034046" y="4674750"/>
                  <a:pt x="8624896" y="6531030"/>
                  <a:pt x="5753198" y="6822666"/>
                </a:cubicBezTo>
                <a:lnTo>
                  <a:pt x="5413768" y="6848477"/>
                </a:lnTo>
                <a:lnTo>
                  <a:pt x="4504612" y="6848477"/>
                </a:lnTo>
                <a:lnTo>
                  <a:pt x="4165182" y="6822666"/>
                </a:lnTo>
                <a:cubicBezTo>
                  <a:pt x="2623277" y="6666077"/>
                  <a:pt x="1214721" y="6058408"/>
                  <a:pt x="73559" y="5133702"/>
                </a:cubicBezTo>
                <a:lnTo>
                  <a:pt x="0" y="5071599"/>
                </a:lnTo>
                <a:close/>
              </a:path>
            </a:pathLst>
          </a:custGeom>
          <a:gradFill>
            <a:gsLst>
              <a:gs pos="7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: Shape 45"/>
          <p:cNvSpPr/>
          <p:nvPr userDrawn="1"/>
        </p:nvSpPr>
        <p:spPr>
          <a:xfrm>
            <a:off x="0" y="14289"/>
            <a:ext cx="18279462" cy="10274301"/>
          </a:xfrm>
          <a:custGeom>
            <a:avLst/>
            <a:gdLst>
              <a:gd name="connsiteX0" fmla="*/ 0 w 12186308"/>
              <a:gd name="connsiteY0" fmla="*/ 0 h 6848477"/>
              <a:gd name="connsiteX1" fmla="*/ 12186308 w 12186308"/>
              <a:gd name="connsiteY1" fmla="*/ 0 h 6848477"/>
              <a:gd name="connsiteX2" fmla="*/ 12186308 w 12186308"/>
              <a:gd name="connsiteY2" fmla="*/ 2911113 h 6848477"/>
              <a:gd name="connsiteX3" fmla="*/ 12080359 w 12186308"/>
              <a:gd name="connsiteY3" fmla="*/ 3145465 h 6848477"/>
              <a:gd name="connsiteX4" fmla="*/ 6524264 w 12186308"/>
              <a:gd name="connsiteY4" fmla="*/ 6839971 h 6848477"/>
              <a:gd name="connsiteX5" fmla="*/ 6187874 w 12186308"/>
              <a:gd name="connsiteY5" fmla="*/ 6848477 h 6848477"/>
              <a:gd name="connsiteX6" fmla="*/ 6187856 w 12186308"/>
              <a:gd name="connsiteY6" fmla="*/ 6848477 h 6848477"/>
              <a:gd name="connsiteX7" fmla="*/ 5851465 w 12186308"/>
              <a:gd name="connsiteY7" fmla="*/ 6839971 h 6848477"/>
              <a:gd name="connsiteX8" fmla="*/ 23693 w 12186308"/>
              <a:gd name="connsiteY8" fmla="*/ 2493164 h 6848477"/>
              <a:gd name="connsiteX9" fmla="*/ 0 w 12186308"/>
              <a:gd name="connsiteY9" fmla="*/ 2420753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86308" h="6848477">
                <a:moveTo>
                  <a:pt x="0" y="0"/>
                </a:moveTo>
                <a:lnTo>
                  <a:pt x="12186308" y="0"/>
                </a:lnTo>
                <a:lnTo>
                  <a:pt x="12186308" y="2911113"/>
                </a:lnTo>
                <a:lnTo>
                  <a:pt x="12080359" y="3145465"/>
                </a:lnTo>
                <a:cubicBezTo>
                  <a:pt x="11070512" y="5241240"/>
                  <a:pt x="8975505" y="6715717"/>
                  <a:pt x="6524264" y="6839971"/>
                </a:cubicBezTo>
                <a:lnTo>
                  <a:pt x="6187874" y="6848477"/>
                </a:lnTo>
                <a:lnTo>
                  <a:pt x="6187856" y="6848477"/>
                </a:lnTo>
                <a:lnTo>
                  <a:pt x="5851465" y="6839971"/>
                </a:lnTo>
                <a:cubicBezTo>
                  <a:pt x="3153011" y="6703186"/>
                  <a:pt x="886268" y="4930098"/>
                  <a:pt x="23693" y="2493164"/>
                </a:cubicBezTo>
                <a:lnTo>
                  <a:pt x="0" y="2420753"/>
                </a:lnTo>
                <a:close/>
              </a:path>
            </a:pathLst>
          </a:custGeom>
          <a:gradFill flip="none" rotWithShape="1">
            <a:gsLst>
              <a:gs pos="12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: Shape 41"/>
          <p:cNvSpPr/>
          <p:nvPr userDrawn="1"/>
        </p:nvSpPr>
        <p:spPr>
          <a:xfrm>
            <a:off x="2023203" y="2"/>
            <a:ext cx="16256259" cy="10274301"/>
          </a:xfrm>
          <a:custGeom>
            <a:avLst/>
            <a:gdLst>
              <a:gd name="connsiteX0" fmla="*/ 181259 w 10837506"/>
              <a:gd name="connsiteY0" fmla="*/ 0 h 6848477"/>
              <a:gd name="connsiteX1" fmla="*/ 10739595 w 10837506"/>
              <a:gd name="connsiteY1" fmla="*/ 0 h 6848477"/>
              <a:gd name="connsiteX2" fmla="*/ 10748945 w 10837506"/>
              <a:gd name="connsiteY2" fmla="*/ 32927 h 6848477"/>
              <a:gd name="connsiteX3" fmla="*/ 10809918 w 10837506"/>
              <a:gd name="connsiteY3" fmla="*/ 297107 h 6848477"/>
              <a:gd name="connsiteX4" fmla="*/ 10837506 w 10837506"/>
              <a:gd name="connsiteY4" fmla="*/ 451592 h 6848477"/>
              <a:gd name="connsiteX5" fmla="*/ 10837506 w 10837506"/>
              <a:gd name="connsiteY5" fmla="*/ 2343554 h 6848477"/>
              <a:gd name="connsiteX6" fmla="*/ 10809918 w 10837506"/>
              <a:gd name="connsiteY6" fmla="*/ 2498040 h 6848477"/>
              <a:gd name="connsiteX7" fmla="*/ 6018725 w 10837506"/>
              <a:gd name="connsiteY7" fmla="*/ 6829809 h 6848477"/>
              <a:gd name="connsiteX8" fmla="*/ 5773221 w 10837506"/>
              <a:gd name="connsiteY8" fmla="*/ 6848477 h 6848477"/>
              <a:gd name="connsiteX9" fmla="*/ 5147633 w 10837506"/>
              <a:gd name="connsiteY9" fmla="*/ 6848477 h 6848477"/>
              <a:gd name="connsiteX10" fmla="*/ 4902130 w 10837506"/>
              <a:gd name="connsiteY10" fmla="*/ 6829809 h 6848477"/>
              <a:gd name="connsiteX11" fmla="*/ 0 w 10837506"/>
              <a:gd name="connsiteY11" fmla="*/ 1397573 h 6848477"/>
              <a:gd name="connsiteX12" fmla="*/ 171909 w 10837506"/>
              <a:gd name="connsiteY12" fmla="*/ 32927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37506" h="6848477">
                <a:moveTo>
                  <a:pt x="181259" y="0"/>
                </a:moveTo>
                <a:lnTo>
                  <a:pt x="10739595" y="0"/>
                </a:lnTo>
                <a:lnTo>
                  <a:pt x="10748945" y="32927"/>
                </a:lnTo>
                <a:cubicBezTo>
                  <a:pt x="10771390" y="120163"/>
                  <a:pt x="10791733" y="208241"/>
                  <a:pt x="10809918" y="297107"/>
                </a:cubicBezTo>
                <a:lnTo>
                  <a:pt x="10837506" y="451592"/>
                </a:lnTo>
                <a:lnTo>
                  <a:pt x="10837506" y="2343554"/>
                </a:lnTo>
                <a:lnTo>
                  <a:pt x="10809918" y="2498040"/>
                </a:lnTo>
                <a:cubicBezTo>
                  <a:pt x="10337122" y="4808534"/>
                  <a:pt x="8405051" y="6587464"/>
                  <a:pt x="6018725" y="6829809"/>
                </a:cubicBezTo>
                <a:lnTo>
                  <a:pt x="5773221" y="6848477"/>
                </a:lnTo>
                <a:lnTo>
                  <a:pt x="5147633" y="6848477"/>
                </a:lnTo>
                <a:lnTo>
                  <a:pt x="4902130" y="6829809"/>
                </a:lnTo>
                <a:cubicBezTo>
                  <a:pt x="2148677" y="6550180"/>
                  <a:pt x="0" y="4224802"/>
                  <a:pt x="0" y="1397573"/>
                </a:cubicBezTo>
                <a:cubicBezTo>
                  <a:pt x="0" y="926368"/>
                  <a:pt x="59686" y="469104"/>
                  <a:pt x="171909" y="32927"/>
                </a:cubicBezTo>
                <a:close/>
              </a:path>
            </a:pathLst>
          </a:custGeom>
          <a:gradFill>
            <a:gsLst>
              <a:gs pos="12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Freeform: Shape 40"/>
          <p:cNvSpPr/>
          <p:nvPr userDrawn="1"/>
        </p:nvSpPr>
        <p:spPr>
          <a:xfrm>
            <a:off x="4018566" y="-7143"/>
            <a:ext cx="14269434" cy="10274301"/>
          </a:xfrm>
          <a:custGeom>
            <a:avLst/>
            <a:gdLst>
              <a:gd name="connsiteX0" fmla="*/ 414761 w 9512956"/>
              <a:gd name="connsiteY0" fmla="*/ 0 h 6848477"/>
              <a:gd name="connsiteX1" fmla="*/ 9446788 w 9512956"/>
              <a:gd name="connsiteY1" fmla="*/ 0 h 6848477"/>
              <a:gd name="connsiteX2" fmla="*/ 9474064 w 9512956"/>
              <a:gd name="connsiteY2" fmla="*/ 60335 h 6848477"/>
              <a:gd name="connsiteX3" fmla="*/ 9512956 w 9512956"/>
              <a:gd name="connsiteY3" fmla="*/ 158973 h 6848477"/>
              <a:gd name="connsiteX4" fmla="*/ 9512956 w 9512956"/>
              <a:gd name="connsiteY4" fmla="*/ 3800257 h 6848477"/>
              <a:gd name="connsiteX5" fmla="*/ 9474064 w 9512956"/>
              <a:gd name="connsiteY5" fmla="*/ 3898896 h 6848477"/>
              <a:gd name="connsiteX6" fmla="*/ 5924498 w 9512956"/>
              <a:gd name="connsiteY6" fmla="*/ 6810214 h 6848477"/>
              <a:gd name="connsiteX7" fmla="*/ 5710239 w 9512956"/>
              <a:gd name="connsiteY7" fmla="*/ 6848477 h 6848477"/>
              <a:gd name="connsiteX8" fmla="*/ 4151309 w 9512956"/>
              <a:gd name="connsiteY8" fmla="*/ 6848477 h 6848477"/>
              <a:gd name="connsiteX9" fmla="*/ 3937051 w 9512956"/>
              <a:gd name="connsiteY9" fmla="*/ 6810214 h 6848477"/>
              <a:gd name="connsiteX10" fmla="*/ 0 w 9512956"/>
              <a:gd name="connsiteY10" fmla="*/ 1979615 h 6848477"/>
              <a:gd name="connsiteX11" fmla="*/ 387484 w 9512956"/>
              <a:gd name="connsiteY11" fmla="*/ 60335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512956" h="6848477">
                <a:moveTo>
                  <a:pt x="414761" y="0"/>
                </a:moveTo>
                <a:lnTo>
                  <a:pt x="9446788" y="0"/>
                </a:lnTo>
                <a:lnTo>
                  <a:pt x="9474064" y="60335"/>
                </a:lnTo>
                <a:lnTo>
                  <a:pt x="9512956" y="158973"/>
                </a:lnTo>
                <a:lnTo>
                  <a:pt x="9512956" y="3800257"/>
                </a:lnTo>
                <a:lnTo>
                  <a:pt x="9474064" y="3898896"/>
                </a:lnTo>
                <a:cubicBezTo>
                  <a:pt x="8850287" y="5373670"/>
                  <a:pt x="7529405" y="6481803"/>
                  <a:pt x="5924498" y="6810214"/>
                </a:cubicBezTo>
                <a:lnTo>
                  <a:pt x="5710239" y="6848477"/>
                </a:lnTo>
                <a:lnTo>
                  <a:pt x="4151309" y="6848477"/>
                </a:lnTo>
                <a:lnTo>
                  <a:pt x="3937051" y="6810214"/>
                </a:lnTo>
                <a:cubicBezTo>
                  <a:pt x="1690180" y="6350438"/>
                  <a:pt x="0" y="4362408"/>
                  <a:pt x="0" y="1979615"/>
                </a:cubicBezTo>
                <a:cubicBezTo>
                  <a:pt x="0" y="1298817"/>
                  <a:pt x="137973" y="650245"/>
                  <a:pt x="387484" y="60335"/>
                </a:cubicBezTo>
                <a:close/>
              </a:path>
            </a:pathLst>
          </a:custGeom>
          <a:gradFill>
            <a:gsLst>
              <a:gs pos="13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39" name="Freeform: Shape 38"/>
          <p:cNvSpPr/>
          <p:nvPr userDrawn="1"/>
        </p:nvSpPr>
        <p:spPr>
          <a:xfrm>
            <a:off x="6353178" y="21429"/>
            <a:ext cx="11926284" cy="10274301"/>
          </a:xfrm>
          <a:custGeom>
            <a:avLst/>
            <a:gdLst>
              <a:gd name="connsiteX0" fmla="*/ 670161 w 7950856"/>
              <a:gd name="connsiteY0" fmla="*/ 0 h 6848477"/>
              <a:gd name="connsiteX1" fmla="*/ 7950856 w 7950856"/>
              <a:gd name="connsiteY1" fmla="*/ 0 h 6848477"/>
              <a:gd name="connsiteX2" fmla="*/ 7950856 w 7950856"/>
              <a:gd name="connsiteY2" fmla="*/ 6377072 h 6848477"/>
              <a:gd name="connsiteX3" fmla="*/ 7880935 w 7950856"/>
              <a:gd name="connsiteY3" fmla="*/ 6432019 h 6848477"/>
              <a:gd name="connsiteX4" fmla="*/ 7281074 w 7950856"/>
              <a:gd name="connsiteY4" fmla="*/ 6816471 h 6848477"/>
              <a:gd name="connsiteX5" fmla="*/ 7218584 w 7950856"/>
              <a:gd name="connsiteY5" fmla="*/ 6848477 h 6848477"/>
              <a:gd name="connsiteX6" fmla="*/ 2642964 w 7950856"/>
              <a:gd name="connsiteY6" fmla="*/ 6848477 h 6848477"/>
              <a:gd name="connsiteX7" fmla="*/ 2580474 w 7950856"/>
              <a:gd name="connsiteY7" fmla="*/ 6816471 h 6848477"/>
              <a:gd name="connsiteX8" fmla="*/ 0 w 7950856"/>
              <a:gd name="connsiteY8" fmla="*/ 2480814 h 6848477"/>
              <a:gd name="connsiteX9" fmla="*/ 595118 w 7950856"/>
              <a:gd name="connsiteY9" fmla="*/ 130514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50856" h="6848477">
                <a:moveTo>
                  <a:pt x="670161" y="0"/>
                </a:moveTo>
                <a:lnTo>
                  <a:pt x="7950856" y="0"/>
                </a:lnTo>
                <a:lnTo>
                  <a:pt x="7950856" y="6377072"/>
                </a:lnTo>
                <a:lnTo>
                  <a:pt x="7880935" y="6432019"/>
                </a:lnTo>
                <a:cubicBezTo>
                  <a:pt x="7691090" y="6573996"/>
                  <a:pt x="7490671" y="6702611"/>
                  <a:pt x="7281074" y="6816471"/>
                </a:cubicBezTo>
                <a:lnTo>
                  <a:pt x="7218584" y="6848477"/>
                </a:lnTo>
                <a:lnTo>
                  <a:pt x="2642964" y="6848477"/>
                </a:lnTo>
                <a:lnTo>
                  <a:pt x="2580474" y="6816471"/>
                </a:lnTo>
                <a:cubicBezTo>
                  <a:pt x="1043428" y="5981498"/>
                  <a:pt x="0" y="4353009"/>
                  <a:pt x="0" y="2480814"/>
                </a:cubicBezTo>
                <a:cubicBezTo>
                  <a:pt x="0" y="1629817"/>
                  <a:pt x="215584" y="829172"/>
                  <a:pt x="595118" y="130514"/>
                </a:cubicBezTo>
                <a:close/>
              </a:path>
            </a:pathLst>
          </a:custGeom>
          <a:gradFill>
            <a:gsLst>
              <a:gs pos="23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5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/>
          <p:cNvSpPr/>
          <p:nvPr userDrawn="1"/>
        </p:nvSpPr>
        <p:spPr>
          <a:xfrm>
            <a:off x="8023938" y="0"/>
            <a:ext cx="10264062" cy="10298111"/>
          </a:xfrm>
          <a:custGeom>
            <a:avLst/>
            <a:gdLst>
              <a:gd name="connsiteX0" fmla="*/ 1926948 w 6842708"/>
              <a:gd name="connsiteY0" fmla="*/ 0 h 6864348"/>
              <a:gd name="connsiteX1" fmla="*/ 6418766 w 6842708"/>
              <a:gd name="connsiteY1" fmla="*/ 0 h 6864348"/>
              <a:gd name="connsiteX2" fmla="*/ 6505941 w 6842708"/>
              <a:gd name="connsiteY2" fmla="*/ 55887 h 6864348"/>
              <a:gd name="connsiteX3" fmla="*/ 6827181 w 6842708"/>
              <a:gd name="connsiteY3" fmla="*/ 296106 h 6864348"/>
              <a:gd name="connsiteX4" fmla="*/ 6842708 w 6842708"/>
              <a:gd name="connsiteY4" fmla="*/ 310217 h 6864348"/>
              <a:gd name="connsiteX5" fmla="*/ 6842708 w 6842708"/>
              <a:gd name="connsiteY5" fmla="*/ 2419694 h 6864348"/>
              <a:gd name="connsiteX6" fmla="*/ 6805128 w 6842708"/>
              <a:gd name="connsiteY6" fmla="*/ 2317017 h 6864348"/>
              <a:gd name="connsiteX7" fmla="*/ 4172857 w 6842708"/>
              <a:gd name="connsiteY7" fmla="*/ 572231 h 6864348"/>
              <a:gd name="connsiteX8" fmla="*/ 1316087 w 6842708"/>
              <a:gd name="connsiteY8" fmla="*/ 3429001 h 6864348"/>
              <a:gd name="connsiteX9" fmla="*/ 4172857 w 6842708"/>
              <a:gd name="connsiteY9" fmla="*/ 6285771 h 6864348"/>
              <a:gd name="connsiteX10" fmla="*/ 6805128 w 6842708"/>
              <a:gd name="connsiteY10" fmla="*/ 4540985 h 6864348"/>
              <a:gd name="connsiteX11" fmla="*/ 6842708 w 6842708"/>
              <a:gd name="connsiteY11" fmla="*/ 4438309 h 6864348"/>
              <a:gd name="connsiteX12" fmla="*/ 6842708 w 6842708"/>
              <a:gd name="connsiteY12" fmla="*/ 6721953 h 6864348"/>
              <a:gd name="connsiteX13" fmla="*/ 6827181 w 6842708"/>
              <a:gd name="connsiteY13" fmla="*/ 6736064 h 6864348"/>
              <a:gd name="connsiteX14" fmla="*/ 6669544 w 6842708"/>
              <a:gd name="connsiteY14" fmla="*/ 6859943 h 6864348"/>
              <a:gd name="connsiteX15" fmla="*/ 6663349 w 6842708"/>
              <a:gd name="connsiteY15" fmla="*/ 6864348 h 6864348"/>
              <a:gd name="connsiteX16" fmla="*/ 1682365 w 6842708"/>
              <a:gd name="connsiteY16" fmla="*/ 6864348 h 6864348"/>
              <a:gd name="connsiteX17" fmla="*/ 1676171 w 6842708"/>
              <a:gd name="connsiteY17" fmla="*/ 6859943 h 6864348"/>
              <a:gd name="connsiteX18" fmla="*/ 0 w 6842708"/>
              <a:gd name="connsiteY18" fmla="*/ 3516085 h 6864348"/>
              <a:gd name="connsiteX19" fmla="*/ 1839773 w 6842708"/>
              <a:gd name="connsiteY19" fmla="*/ 55887 h 6864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842708" h="6864348">
                <a:moveTo>
                  <a:pt x="1926948" y="0"/>
                </a:moveTo>
                <a:lnTo>
                  <a:pt x="6418766" y="0"/>
                </a:lnTo>
                <a:lnTo>
                  <a:pt x="6505941" y="55887"/>
                </a:lnTo>
                <a:cubicBezTo>
                  <a:pt x="6616940" y="130876"/>
                  <a:pt x="6724136" y="211066"/>
                  <a:pt x="6827181" y="296106"/>
                </a:cubicBezTo>
                <a:lnTo>
                  <a:pt x="6842708" y="310217"/>
                </a:lnTo>
                <a:lnTo>
                  <a:pt x="6842708" y="2419694"/>
                </a:lnTo>
                <a:lnTo>
                  <a:pt x="6805128" y="2317017"/>
                </a:lnTo>
                <a:cubicBezTo>
                  <a:pt x="6371447" y="1291679"/>
                  <a:pt x="5356170" y="572231"/>
                  <a:pt x="4172857" y="572231"/>
                </a:cubicBezTo>
                <a:cubicBezTo>
                  <a:pt x="2595106" y="572231"/>
                  <a:pt x="1316087" y="1851250"/>
                  <a:pt x="1316087" y="3429001"/>
                </a:cubicBezTo>
                <a:cubicBezTo>
                  <a:pt x="1316087" y="5006752"/>
                  <a:pt x="2595106" y="6285771"/>
                  <a:pt x="4172857" y="6285771"/>
                </a:cubicBezTo>
                <a:cubicBezTo>
                  <a:pt x="5356170" y="6285771"/>
                  <a:pt x="6371447" y="5566323"/>
                  <a:pt x="6805128" y="4540985"/>
                </a:cubicBezTo>
                <a:lnTo>
                  <a:pt x="6842708" y="4438309"/>
                </a:lnTo>
                <a:lnTo>
                  <a:pt x="6842708" y="6721953"/>
                </a:lnTo>
                <a:lnTo>
                  <a:pt x="6827181" y="6736064"/>
                </a:lnTo>
                <a:cubicBezTo>
                  <a:pt x="6775659" y="6778585"/>
                  <a:pt x="6723098" y="6819892"/>
                  <a:pt x="6669544" y="6859943"/>
                </a:cubicBezTo>
                <a:lnTo>
                  <a:pt x="6663349" y="6864348"/>
                </a:lnTo>
                <a:lnTo>
                  <a:pt x="1682365" y="6864348"/>
                </a:lnTo>
                <a:lnTo>
                  <a:pt x="1676171" y="6859943"/>
                </a:lnTo>
                <a:cubicBezTo>
                  <a:pt x="658632" y="6098972"/>
                  <a:pt x="0" y="4884444"/>
                  <a:pt x="0" y="3516085"/>
                </a:cubicBezTo>
                <a:cubicBezTo>
                  <a:pt x="0" y="2075707"/>
                  <a:pt x="729786" y="805779"/>
                  <a:pt x="1839773" y="55887"/>
                </a:cubicBezTo>
                <a:close/>
              </a:path>
            </a:pathLst>
          </a:custGeom>
          <a:gradFill>
            <a:gsLst>
              <a:gs pos="17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  <a:effectLst>
            <a:outerShdw blurRad="952500" sx="101000" sy="101000" algn="ctr" rotWithShape="0">
              <a:prstClr val="black">
                <a:alpha val="26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: Shape 3"/>
          <p:cNvSpPr/>
          <p:nvPr userDrawn="1"/>
        </p:nvSpPr>
        <p:spPr>
          <a:xfrm>
            <a:off x="10213844" y="1163592"/>
            <a:ext cx="7354985" cy="7961408"/>
          </a:xfrm>
          <a:custGeom>
            <a:avLst/>
            <a:gdLst>
              <a:gd name="connsiteX0" fmla="*/ 2453067 w 6336600"/>
              <a:gd name="connsiteY0" fmla="*/ 0 h 6857999"/>
              <a:gd name="connsiteX1" fmla="*/ 5994443 w 6336600"/>
              <a:gd name="connsiteY1" fmla="*/ 0 h 6857999"/>
              <a:gd name="connsiteX2" fmla="*/ 6336600 w 6336600"/>
              <a:gd name="connsiteY2" fmla="*/ 137614 h 6857999"/>
              <a:gd name="connsiteX3" fmla="*/ 6336600 w 6336600"/>
              <a:gd name="connsiteY3" fmla="*/ 2209953 h 6857999"/>
              <a:gd name="connsiteX4" fmla="*/ 6066098 w 6336600"/>
              <a:gd name="connsiteY4" fmla="*/ 2538404 h 6857999"/>
              <a:gd name="connsiteX5" fmla="*/ 5184976 w 6336600"/>
              <a:gd name="connsiteY5" fmla="*/ 1961756 h 6857999"/>
              <a:gd name="connsiteX6" fmla="*/ 4215114 w 6336600"/>
              <a:gd name="connsiteY6" fmla="*/ 1746354 h 6857999"/>
              <a:gd name="connsiteX7" fmla="*/ 3018840 w 6336600"/>
              <a:gd name="connsiteY7" fmla="*/ 2248077 h 6857999"/>
              <a:gd name="connsiteX8" fmla="*/ 2545148 w 6336600"/>
              <a:gd name="connsiteY8" fmla="*/ 3512431 h 6857999"/>
              <a:gd name="connsiteX9" fmla="*/ 3025530 w 6336600"/>
              <a:gd name="connsiteY9" fmla="*/ 4795525 h 6857999"/>
              <a:gd name="connsiteX10" fmla="*/ 4236522 w 6336600"/>
              <a:gd name="connsiteY10" fmla="*/ 5299933 h 6857999"/>
              <a:gd name="connsiteX11" fmla="*/ 4688804 w 6336600"/>
              <a:gd name="connsiteY11" fmla="*/ 5233035 h 6857999"/>
              <a:gd name="connsiteX12" fmla="*/ 5221365 w 6336600"/>
              <a:gd name="connsiteY12" fmla="*/ 5053749 h 6857999"/>
              <a:gd name="connsiteX13" fmla="*/ 5221365 w 6336600"/>
              <a:gd name="connsiteY13" fmla="*/ 3309064 h 6857999"/>
              <a:gd name="connsiteX14" fmla="*/ 6336600 w 6336600"/>
              <a:gd name="connsiteY14" fmla="*/ 3309064 h 6857999"/>
              <a:gd name="connsiteX15" fmla="*/ 6336600 w 6336600"/>
              <a:gd name="connsiteY15" fmla="*/ 6857999 h 6857999"/>
              <a:gd name="connsiteX16" fmla="*/ 1961899 w 6336600"/>
              <a:gd name="connsiteY16" fmla="*/ 6857999 h 6857999"/>
              <a:gd name="connsiteX17" fmla="*/ 1742789 w 6336600"/>
              <a:gd name="connsiteY17" fmla="*/ 6730415 h 6857999"/>
              <a:gd name="connsiteX18" fmla="*/ 530794 w 6336600"/>
              <a:gd name="connsiteY18" fmla="*/ 5500166 h 6857999"/>
              <a:gd name="connsiteX19" fmla="*/ 0 w 6336600"/>
              <a:gd name="connsiteY19" fmla="*/ 3512431 h 6857999"/>
              <a:gd name="connsiteX20" fmla="*/ 551000 w 6336600"/>
              <a:gd name="connsiteY20" fmla="*/ 1535014 h 6857999"/>
              <a:gd name="connsiteX21" fmla="*/ 2041071 w 6336600"/>
              <a:gd name="connsiteY21" fmla="*/ 183321 h 6857999"/>
              <a:gd name="connsiteX22" fmla="*/ 2282857 w 6336600"/>
              <a:gd name="connsiteY22" fmla="*/ 6803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336600" h="6857999">
                <a:moveTo>
                  <a:pt x="2453067" y="0"/>
                </a:moveTo>
                <a:lnTo>
                  <a:pt x="5994443" y="0"/>
                </a:lnTo>
                <a:lnTo>
                  <a:pt x="6336600" y="137614"/>
                </a:lnTo>
                <a:lnTo>
                  <a:pt x="6336600" y="2209953"/>
                </a:lnTo>
                <a:lnTo>
                  <a:pt x="6066098" y="2538404"/>
                </a:lnTo>
                <a:cubicBezTo>
                  <a:pt x="5807907" y="2294674"/>
                  <a:pt x="5514200" y="2102459"/>
                  <a:pt x="5184976" y="1961756"/>
                </a:cubicBezTo>
                <a:cubicBezTo>
                  <a:pt x="4855752" y="1821053"/>
                  <a:pt x="4532465" y="1749252"/>
                  <a:pt x="4215114" y="1746354"/>
                </a:cubicBezTo>
                <a:cubicBezTo>
                  <a:pt x="3724026" y="1756389"/>
                  <a:pt x="3325269" y="1923630"/>
                  <a:pt x="3018840" y="2248077"/>
                </a:cubicBezTo>
                <a:cubicBezTo>
                  <a:pt x="2712412" y="2572525"/>
                  <a:pt x="2554515" y="2993977"/>
                  <a:pt x="2545148" y="3512431"/>
                </a:cubicBezTo>
                <a:cubicBezTo>
                  <a:pt x="2554738" y="4041145"/>
                  <a:pt x="2714866" y="4468843"/>
                  <a:pt x="3025530" y="4795525"/>
                </a:cubicBezTo>
                <a:cubicBezTo>
                  <a:pt x="3336195" y="5122209"/>
                  <a:pt x="3739860" y="5290344"/>
                  <a:pt x="4236522" y="5299933"/>
                </a:cubicBezTo>
                <a:cubicBezTo>
                  <a:pt x="4367212" y="5299041"/>
                  <a:pt x="4517973" y="5276740"/>
                  <a:pt x="4688804" y="5233035"/>
                </a:cubicBezTo>
                <a:cubicBezTo>
                  <a:pt x="4859636" y="5189329"/>
                  <a:pt x="5037156" y="5129567"/>
                  <a:pt x="5221365" y="5053749"/>
                </a:cubicBezTo>
                <a:lnTo>
                  <a:pt x="5221365" y="3309064"/>
                </a:lnTo>
                <a:lnTo>
                  <a:pt x="6336600" y="3309064"/>
                </a:lnTo>
                <a:lnTo>
                  <a:pt x="6336600" y="6857999"/>
                </a:lnTo>
                <a:lnTo>
                  <a:pt x="1961899" y="6857999"/>
                </a:lnTo>
                <a:lnTo>
                  <a:pt x="1742789" y="6730415"/>
                </a:lnTo>
                <a:cubicBezTo>
                  <a:pt x="1238656" y="6415008"/>
                  <a:pt x="834657" y="6004926"/>
                  <a:pt x="530794" y="5500166"/>
                </a:cubicBezTo>
                <a:cubicBezTo>
                  <a:pt x="183523" y="4923297"/>
                  <a:pt x="6591" y="4260719"/>
                  <a:pt x="0" y="3512431"/>
                </a:cubicBezTo>
                <a:cubicBezTo>
                  <a:pt x="6788" y="2767782"/>
                  <a:pt x="190455" y="2108644"/>
                  <a:pt x="551000" y="1535014"/>
                </a:cubicBezTo>
                <a:cubicBezTo>
                  <a:pt x="911544" y="961385"/>
                  <a:pt x="1408236" y="510820"/>
                  <a:pt x="2041071" y="183321"/>
                </a:cubicBezTo>
                <a:cubicBezTo>
                  <a:pt x="2120175" y="142384"/>
                  <a:pt x="2200771" y="103956"/>
                  <a:pt x="2282857" y="68038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>
            <a:outerShdw blurRad="952500" sx="101000" sy="101000" algn="ctr" rotWithShape="0">
              <a:prstClr val="black">
                <a:alpha val="47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0" hasCustomPrompt="1"/>
          </p:nvPr>
        </p:nvSpPr>
        <p:spPr>
          <a:xfrm>
            <a:off x="8783100" y="-7142"/>
            <a:ext cx="9504900" cy="10310017"/>
          </a:xfrm>
          <a:custGeom>
            <a:avLst/>
            <a:gdLst>
              <a:gd name="connsiteX0" fmla="*/ 2453067 w 6336600"/>
              <a:gd name="connsiteY0" fmla="*/ 0 h 6857999"/>
              <a:gd name="connsiteX1" fmla="*/ 5994443 w 6336600"/>
              <a:gd name="connsiteY1" fmla="*/ 0 h 6857999"/>
              <a:gd name="connsiteX2" fmla="*/ 6336600 w 6336600"/>
              <a:gd name="connsiteY2" fmla="*/ 137614 h 6857999"/>
              <a:gd name="connsiteX3" fmla="*/ 6336600 w 6336600"/>
              <a:gd name="connsiteY3" fmla="*/ 2209953 h 6857999"/>
              <a:gd name="connsiteX4" fmla="*/ 6066098 w 6336600"/>
              <a:gd name="connsiteY4" fmla="*/ 2538404 h 6857999"/>
              <a:gd name="connsiteX5" fmla="*/ 5184976 w 6336600"/>
              <a:gd name="connsiteY5" fmla="*/ 1961756 h 6857999"/>
              <a:gd name="connsiteX6" fmla="*/ 4215114 w 6336600"/>
              <a:gd name="connsiteY6" fmla="*/ 1746354 h 6857999"/>
              <a:gd name="connsiteX7" fmla="*/ 3018840 w 6336600"/>
              <a:gd name="connsiteY7" fmla="*/ 2248077 h 6857999"/>
              <a:gd name="connsiteX8" fmla="*/ 2545148 w 6336600"/>
              <a:gd name="connsiteY8" fmla="*/ 3512431 h 6857999"/>
              <a:gd name="connsiteX9" fmla="*/ 3025530 w 6336600"/>
              <a:gd name="connsiteY9" fmla="*/ 4795525 h 6857999"/>
              <a:gd name="connsiteX10" fmla="*/ 4236522 w 6336600"/>
              <a:gd name="connsiteY10" fmla="*/ 5299933 h 6857999"/>
              <a:gd name="connsiteX11" fmla="*/ 4688804 w 6336600"/>
              <a:gd name="connsiteY11" fmla="*/ 5233035 h 6857999"/>
              <a:gd name="connsiteX12" fmla="*/ 5221365 w 6336600"/>
              <a:gd name="connsiteY12" fmla="*/ 5053749 h 6857999"/>
              <a:gd name="connsiteX13" fmla="*/ 5221365 w 6336600"/>
              <a:gd name="connsiteY13" fmla="*/ 3309064 h 6857999"/>
              <a:gd name="connsiteX14" fmla="*/ 6336600 w 6336600"/>
              <a:gd name="connsiteY14" fmla="*/ 3309064 h 6857999"/>
              <a:gd name="connsiteX15" fmla="*/ 6336600 w 6336600"/>
              <a:gd name="connsiteY15" fmla="*/ 6857999 h 6857999"/>
              <a:gd name="connsiteX16" fmla="*/ 1961899 w 6336600"/>
              <a:gd name="connsiteY16" fmla="*/ 6857999 h 6857999"/>
              <a:gd name="connsiteX17" fmla="*/ 1742789 w 6336600"/>
              <a:gd name="connsiteY17" fmla="*/ 6730415 h 6857999"/>
              <a:gd name="connsiteX18" fmla="*/ 530794 w 6336600"/>
              <a:gd name="connsiteY18" fmla="*/ 5500166 h 6857999"/>
              <a:gd name="connsiteX19" fmla="*/ 0 w 6336600"/>
              <a:gd name="connsiteY19" fmla="*/ 3512431 h 6857999"/>
              <a:gd name="connsiteX20" fmla="*/ 551000 w 6336600"/>
              <a:gd name="connsiteY20" fmla="*/ 1535014 h 6857999"/>
              <a:gd name="connsiteX21" fmla="*/ 2041071 w 6336600"/>
              <a:gd name="connsiteY21" fmla="*/ 183321 h 6857999"/>
              <a:gd name="connsiteX22" fmla="*/ 2282857 w 6336600"/>
              <a:gd name="connsiteY22" fmla="*/ 68038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6336600" h="6857999">
                <a:moveTo>
                  <a:pt x="2453067" y="0"/>
                </a:moveTo>
                <a:lnTo>
                  <a:pt x="5994443" y="0"/>
                </a:lnTo>
                <a:lnTo>
                  <a:pt x="6336600" y="137614"/>
                </a:lnTo>
                <a:lnTo>
                  <a:pt x="6336600" y="2209953"/>
                </a:lnTo>
                <a:lnTo>
                  <a:pt x="6066098" y="2538404"/>
                </a:lnTo>
                <a:cubicBezTo>
                  <a:pt x="5807907" y="2294674"/>
                  <a:pt x="5514200" y="2102459"/>
                  <a:pt x="5184976" y="1961756"/>
                </a:cubicBezTo>
                <a:cubicBezTo>
                  <a:pt x="4855752" y="1821053"/>
                  <a:pt x="4532465" y="1749252"/>
                  <a:pt x="4215114" y="1746354"/>
                </a:cubicBezTo>
                <a:cubicBezTo>
                  <a:pt x="3724026" y="1756389"/>
                  <a:pt x="3325269" y="1923630"/>
                  <a:pt x="3018840" y="2248077"/>
                </a:cubicBezTo>
                <a:cubicBezTo>
                  <a:pt x="2712412" y="2572525"/>
                  <a:pt x="2554515" y="2993977"/>
                  <a:pt x="2545148" y="3512431"/>
                </a:cubicBezTo>
                <a:cubicBezTo>
                  <a:pt x="2554738" y="4041145"/>
                  <a:pt x="2714866" y="4468843"/>
                  <a:pt x="3025530" y="4795525"/>
                </a:cubicBezTo>
                <a:cubicBezTo>
                  <a:pt x="3336195" y="5122209"/>
                  <a:pt x="3739860" y="5290344"/>
                  <a:pt x="4236522" y="5299933"/>
                </a:cubicBezTo>
                <a:cubicBezTo>
                  <a:pt x="4367212" y="5299041"/>
                  <a:pt x="4517973" y="5276740"/>
                  <a:pt x="4688804" y="5233035"/>
                </a:cubicBezTo>
                <a:cubicBezTo>
                  <a:pt x="4859636" y="5189329"/>
                  <a:pt x="5037156" y="5129567"/>
                  <a:pt x="5221365" y="5053749"/>
                </a:cubicBezTo>
                <a:lnTo>
                  <a:pt x="5221365" y="3309064"/>
                </a:lnTo>
                <a:lnTo>
                  <a:pt x="6336600" y="3309064"/>
                </a:lnTo>
                <a:lnTo>
                  <a:pt x="6336600" y="6857999"/>
                </a:lnTo>
                <a:lnTo>
                  <a:pt x="1961899" y="6857999"/>
                </a:lnTo>
                <a:lnTo>
                  <a:pt x="1742789" y="6730415"/>
                </a:lnTo>
                <a:cubicBezTo>
                  <a:pt x="1238656" y="6415008"/>
                  <a:pt x="834657" y="6004926"/>
                  <a:pt x="530794" y="5500166"/>
                </a:cubicBezTo>
                <a:cubicBezTo>
                  <a:pt x="183523" y="4923297"/>
                  <a:pt x="6591" y="4260719"/>
                  <a:pt x="0" y="3512431"/>
                </a:cubicBezTo>
                <a:cubicBezTo>
                  <a:pt x="6788" y="2767782"/>
                  <a:pt x="190455" y="2108644"/>
                  <a:pt x="551000" y="1535014"/>
                </a:cubicBezTo>
                <a:cubicBezTo>
                  <a:pt x="911544" y="961385"/>
                  <a:pt x="1408236" y="510820"/>
                  <a:pt x="2041071" y="183321"/>
                </a:cubicBezTo>
                <a:cubicBezTo>
                  <a:pt x="2120175" y="142384"/>
                  <a:pt x="2200771" y="103956"/>
                  <a:pt x="2282857" y="68038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>
            <a:noAutofit/>
          </a:bodyPr>
          <a:lstStyle>
            <a:lvl1pPr marL="0" indent="0" algn="r">
              <a:buNone/>
              <a:defRPr sz="3600"/>
            </a:lvl1pPr>
          </a:lstStyle>
          <a:p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30295483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5"/>
          <p:cNvSpPr>
            <a:spLocks noGrp="1"/>
          </p:cNvSpPr>
          <p:nvPr>
            <p:ph type="pic" sz="quarter" idx="10"/>
          </p:nvPr>
        </p:nvSpPr>
        <p:spPr bwMode="auto">
          <a:xfrm>
            <a:off x="0" y="0"/>
            <a:ext cx="18288000" cy="6496114"/>
          </a:xfrm>
          <a:custGeom>
            <a:avLst/>
            <a:gdLst>
              <a:gd name="T0" fmla="*/ 23014 w 23014"/>
              <a:gd name="T1" fmla="*/ 0 h 8101"/>
              <a:gd name="T2" fmla="*/ 22978 w 23014"/>
              <a:gd name="T3" fmla="*/ 4818 h 8101"/>
              <a:gd name="T4" fmla="*/ 22902 w 23014"/>
              <a:gd name="T5" fmla="*/ 4931 h 8101"/>
              <a:gd name="T6" fmla="*/ 22818 w 23014"/>
              <a:gd name="T7" fmla="*/ 5040 h 8101"/>
              <a:gd name="T8" fmla="*/ 22727 w 23014"/>
              <a:gd name="T9" fmla="*/ 5142 h 8101"/>
              <a:gd name="T10" fmla="*/ 22632 w 23014"/>
              <a:gd name="T11" fmla="*/ 5240 h 8101"/>
              <a:gd name="T12" fmla="*/ 22530 w 23014"/>
              <a:gd name="T13" fmla="*/ 5332 h 8101"/>
              <a:gd name="T14" fmla="*/ 22422 w 23014"/>
              <a:gd name="T15" fmla="*/ 5418 h 8101"/>
              <a:gd name="T16" fmla="*/ 22310 w 23014"/>
              <a:gd name="T17" fmla="*/ 5498 h 8101"/>
              <a:gd name="T18" fmla="*/ 22193 w 23014"/>
              <a:gd name="T19" fmla="*/ 5571 h 8101"/>
              <a:gd name="T20" fmla="*/ 22071 w 23014"/>
              <a:gd name="T21" fmla="*/ 5638 h 8101"/>
              <a:gd name="T22" fmla="*/ 21944 w 23014"/>
              <a:gd name="T23" fmla="*/ 5696 h 8101"/>
              <a:gd name="T24" fmla="*/ 21813 w 23014"/>
              <a:gd name="T25" fmla="*/ 5748 h 8101"/>
              <a:gd name="T26" fmla="*/ 21678 w 23014"/>
              <a:gd name="T27" fmla="*/ 5792 h 8101"/>
              <a:gd name="T28" fmla="*/ 21539 w 23014"/>
              <a:gd name="T29" fmla="*/ 5828 h 8101"/>
              <a:gd name="T30" fmla="*/ 21397 w 23014"/>
              <a:gd name="T31" fmla="*/ 5855 h 8101"/>
              <a:gd name="T32" fmla="*/ 21253 w 23014"/>
              <a:gd name="T33" fmla="*/ 5873 h 8101"/>
              <a:gd name="T34" fmla="*/ 19777 w 23014"/>
              <a:gd name="T35" fmla="*/ 5969 h 8101"/>
              <a:gd name="T36" fmla="*/ 17448 w 23014"/>
              <a:gd name="T37" fmla="*/ 6118 h 8101"/>
              <a:gd name="T38" fmla="*/ 2167 w 23014"/>
              <a:gd name="T39" fmla="*/ 7097 h 8101"/>
              <a:gd name="T40" fmla="*/ 1984 w 23014"/>
              <a:gd name="T41" fmla="*/ 7094 h 8101"/>
              <a:gd name="T42" fmla="*/ 1804 w 23014"/>
              <a:gd name="T43" fmla="*/ 7079 h 8101"/>
              <a:gd name="T44" fmla="*/ 1629 w 23014"/>
              <a:gd name="T45" fmla="*/ 7047 h 8101"/>
              <a:gd name="T46" fmla="*/ 1456 w 23014"/>
              <a:gd name="T47" fmla="*/ 7003 h 8101"/>
              <a:gd name="T48" fmla="*/ 1290 w 23014"/>
              <a:gd name="T49" fmla="*/ 6948 h 8101"/>
              <a:gd name="T50" fmla="*/ 1129 w 23014"/>
              <a:gd name="T51" fmla="*/ 6880 h 8101"/>
              <a:gd name="T52" fmla="*/ 973 w 23014"/>
              <a:gd name="T53" fmla="*/ 6801 h 8101"/>
              <a:gd name="T54" fmla="*/ 827 w 23014"/>
              <a:gd name="T55" fmla="*/ 6710 h 8101"/>
              <a:gd name="T56" fmla="*/ 685 w 23014"/>
              <a:gd name="T57" fmla="*/ 6608 h 8101"/>
              <a:gd name="T58" fmla="*/ 554 w 23014"/>
              <a:gd name="T59" fmla="*/ 6498 h 8101"/>
              <a:gd name="T60" fmla="*/ 431 w 23014"/>
              <a:gd name="T61" fmla="*/ 6377 h 8101"/>
              <a:gd name="T62" fmla="*/ 317 w 23014"/>
              <a:gd name="T63" fmla="*/ 6248 h 8101"/>
              <a:gd name="T64" fmla="*/ 212 w 23014"/>
              <a:gd name="T65" fmla="*/ 6111 h 8101"/>
              <a:gd name="T66" fmla="*/ 118 w 23014"/>
              <a:gd name="T67" fmla="*/ 5965 h 8101"/>
              <a:gd name="T68" fmla="*/ 36 w 23014"/>
              <a:gd name="T69" fmla="*/ 5812 h 8101"/>
              <a:gd name="T70" fmla="*/ 0 w 23014"/>
              <a:gd name="T71" fmla="*/ 0 h 81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014" h="8101">
                <a:moveTo>
                  <a:pt x="0" y="0"/>
                </a:moveTo>
                <a:lnTo>
                  <a:pt x="23014" y="0"/>
                </a:lnTo>
                <a:lnTo>
                  <a:pt x="23014" y="4760"/>
                </a:lnTo>
                <a:lnTo>
                  <a:pt x="22978" y="4818"/>
                </a:lnTo>
                <a:lnTo>
                  <a:pt x="22941" y="4876"/>
                </a:lnTo>
                <a:lnTo>
                  <a:pt x="22902" y="4931"/>
                </a:lnTo>
                <a:lnTo>
                  <a:pt x="22860" y="4986"/>
                </a:lnTo>
                <a:lnTo>
                  <a:pt x="22818" y="5040"/>
                </a:lnTo>
                <a:lnTo>
                  <a:pt x="22774" y="5091"/>
                </a:lnTo>
                <a:lnTo>
                  <a:pt x="22727" y="5142"/>
                </a:lnTo>
                <a:lnTo>
                  <a:pt x="22681" y="5192"/>
                </a:lnTo>
                <a:lnTo>
                  <a:pt x="22632" y="5240"/>
                </a:lnTo>
                <a:lnTo>
                  <a:pt x="22582" y="5287"/>
                </a:lnTo>
                <a:lnTo>
                  <a:pt x="22530" y="5332"/>
                </a:lnTo>
                <a:lnTo>
                  <a:pt x="22477" y="5376"/>
                </a:lnTo>
                <a:lnTo>
                  <a:pt x="22422" y="5418"/>
                </a:lnTo>
                <a:lnTo>
                  <a:pt x="22367" y="5459"/>
                </a:lnTo>
                <a:lnTo>
                  <a:pt x="22310" y="5498"/>
                </a:lnTo>
                <a:lnTo>
                  <a:pt x="22252" y="5536"/>
                </a:lnTo>
                <a:lnTo>
                  <a:pt x="22193" y="5571"/>
                </a:lnTo>
                <a:lnTo>
                  <a:pt x="22133" y="5605"/>
                </a:lnTo>
                <a:lnTo>
                  <a:pt x="22071" y="5638"/>
                </a:lnTo>
                <a:lnTo>
                  <a:pt x="22007" y="5668"/>
                </a:lnTo>
                <a:lnTo>
                  <a:pt x="21944" y="5696"/>
                </a:lnTo>
                <a:lnTo>
                  <a:pt x="21879" y="5723"/>
                </a:lnTo>
                <a:lnTo>
                  <a:pt x="21813" y="5748"/>
                </a:lnTo>
                <a:lnTo>
                  <a:pt x="21745" y="5771"/>
                </a:lnTo>
                <a:lnTo>
                  <a:pt x="21678" y="5792"/>
                </a:lnTo>
                <a:lnTo>
                  <a:pt x="21609" y="5811"/>
                </a:lnTo>
                <a:lnTo>
                  <a:pt x="21539" y="5828"/>
                </a:lnTo>
                <a:lnTo>
                  <a:pt x="21469" y="5842"/>
                </a:lnTo>
                <a:lnTo>
                  <a:pt x="21397" y="5855"/>
                </a:lnTo>
                <a:lnTo>
                  <a:pt x="21325" y="5865"/>
                </a:lnTo>
                <a:lnTo>
                  <a:pt x="21253" y="5873"/>
                </a:lnTo>
                <a:lnTo>
                  <a:pt x="21179" y="5879"/>
                </a:lnTo>
                <a:lnTo>
                  <a:pt x="19777" y="5969"/>
                </a:lnTo>
                <a:lnTo>
                  <a:pt x="19918" y="8101"/>
                </a:lnTo>
                <a:lnTo>
                  <a:pt x="17448" y="6118"/>
                </a:lnTo>
                <a:lnTo>
                  <a:pt x="2261" y="7093"/>
                </a:lnTo>
                <a:lnTo>
                  <a:pt x="2167" y="7097"/>
                </a:lnTo>
                <a:lnTo>
                  <a:pt x="2075" y="7098"/>
                </a:lnTo>
                <a:lnTo>
                  <a:pt x="1984" y="7094"/>
                </a:lnTo>
                <a:lnTo>
                  <a:pt x="1894" y="7088"/>
                </a:lnTo>
                <a:lnTo>
                  <a:pt x="1804" y="7079"/>
                </a:lnTo>
                <a:lnTo>
                  <a:pt x="1715" y="7064"/>
                </a:lnTo>
                <a:lnTo>
                  <a:pt x="1629" y="7047"/>
                </a:lnTo>
                <a:lnTo>
                  <a:pt x="1542" y="7028"/>
                </a:lnTo>
                <a:lnTo>
                  <a:pt x="1456" y="7003"/>
                </a:lnTo>
                <a:lnTo>
                  <a:pt x="1372" y="6978"/>
                </a:lnTo>
                <a:lnTo>
                  <a:pt x="1290" y="6948"/>
                </a:lnTo>
                <a:lnTo>
                  <a:pt x="1208" y="6916"/>
                </a:lnTo>
                <a:lnTo>
                  <a:pt x="1129" y="6880"/>
                </a:lnTo>
                <a:lnTo>
                  <a:pt x="1051" y="6842"/>
                </a:lnTo>
                <a:lnTo>
                  <a:pt x="973" y="6801"/>
                </a:lnTo>
                <a:lnTo>
                  <a:pt x="900" y="6757"/>
                </a:lnTo>
                <a:lnTo>
                  <a:pt x="827" y="6710"/>
                </a:lnTo>
                <a:lnTo>
                  <a:pt x="755" y="6661"/>
                </a:lnTo>
                <a:lnTo>
                  <a:pt x="685" y="6608"/>
                </a:lnTo>
                <a:lnTo>
                  <a:pt x="619" y="6554"/>
                </a:lnTo>
                <a:lnTo>
                  <a:pt x="554" y="6498"/>
                </a:lnTo>
                <a:lnTo>
                  <a:pt x="491" y="6438"/>
                </a:lnTo>
                <a:lnTo>
                  <a:pt x="431" y="6377"/>
                </a:lnTo>
                <a:lnTo>
                  <a:pt x="373" y="6314"/>
                </a:lnTo>
                <a:lnTo>
                  <a:pt x="317" y="6248"/>
                </a:lnTo>
                <a:lnTo>
                  <a:pt x="263" y="6180"/>
                </a:lnTo>
                <a:lnTo>
                  <a:pt x="212" y="6111"/>
                </a:lnTo>
                <a:lnTo>
                  <a:pt x="164" y="6039"/>
                </a:lnTo>
                <a:lnTo>
                  <a:pt x="118" y="5965"/>
                </a:lnTo>
                <a:lnTo>
                  <a:pt x="76" y="5890"/>
                </a:lnTo>
                <a:lnTo>
                  <a:pt x="36" y="5812"/>
                </a:lnTo>
                <a:lnTo>
                  <a:pt x="0" y="5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/>
          </a:p>
        </p:txBody>
      </p:sp>
      <p:sp>
        <p:nvSpPr>
          <p:cNvPr id="4" name="Freeform 7"/>
          <p:cNvSpPr>
            <a:spLocks noGrp="1"/>
          </p:cNvSpPr>
          <p:nvPr>
            <p:ph type="pic" sz="quarter" idx="15"/>
          </p:nvPr>
        </p:nvSpPr>
        <p:spPr bwMode="auto">
          <a:xfrm>
            <a:off x="14886448" y="7151564"/>
            <a:ext cx="2337204" cy="2339023"/>
          </a:xfrm>
          <a:custGeom>
            <a:avLst/>
            <a:gdLst>
              <a:gd name="T0" fmla="*/ 8480 w 15387"/>
              <a:gd name="T1" fmla="*/ 40 h 15398"/>
              <a:gd name="T2" fmla="*/ 9616 w 15387"/>
              <a:gd name="T3" fmla="*/ 243 h 15398"/>
              <a:gd name="T4" fmla="*/ 10688 w 15387"/>
              <a:gd name="T5" fmla="*/ 606 h 15398"/>
              <a:gd name="T6" fmla="*/ 11683 w 15387"/>
              <a:gd name="T7" fmla="*/ 1115 h 15398"/>
              <a:gd name="T8" fmla="*/ 12587 w 15387"/>
              <a:gd name="T9" fmla="*/ 1758 h 15398"/>
              <a:gd name="T10" fmla="*/ 13388 w 15387"/>
              <a:gd name="T11" fmla="*/ 2523 h 15398"/>
              <a:gd name="T12" fmla="*/ 14073 w 15387"/>
              <a:gd name="T13" fmla="*/ 3394 h 15398"/>
              <a:gd name="T14" fmla="*/ 14628 w 15387"/>
              <a:gd name="T15" fmla="*/ 4361 h 15398"/>
              <a:gd name="T16" fmla="*/ 15042 w 15387"/>
              <a:gd name="T17" fmla="*/ 5410 h 15398"/>
              <a:gd name="T18" fmla="*/ 15299 w 15387"/>
              <a:gd name="T19" fmla="*/ 6526 h 15398"/>
              <a:gd name="T20" fmla="*/ 15387 w 15387"/>
              <a:gd name="T21" fmla="*/ 7698 h 15398"/>
              <a:gd name="T22" fmla="*/ 15299 w 15387"/>
              <a:gd name="T23" fmla="*/ 8871 h 15398"/>
              <a:gd name="T24" fmla="*/ 15042 w 15387"/>
              <a:gd name="T25" fmla="*/ 9988 h 15398"/>
              <a:gd name="T26" fmla="*/ 14628 w 15387"/>
              <a:gd name="T27" fmla="*/ 11037 h 15398"/>
              <a:gd name="T28" fmla="*/ 14073 w 15387"/>
              <a:gd name="T29" fmla="*/ 12002 h 15398"/>
              <a:gd name="T30" fmla="*/ 13388 w 15387"/>
              <a:gd name="T31" fmla="*/ 12875 h 15398"/>
              <a:gd name="T32" fmla="*/ 12587 w 15387"/>
              <a:gd name="T33" fmla="*/ 13640 h 15398"/>
              <a:gd name="T34" fmla="*/ 11683 w 15387"/>
              <a:gd name="T35" fmla="*/ 14283 h 15398"/>
              <a:gd name="T36" fmla="*/ 10688 w 15387"/>
              <a:gd name="T37" fmla="*/ 14792 h 15398"/>
              <a:gd name="T38" fmla="*/ 9616 w 15387"/>
              <a:gd name="T39" fmla="*/ 15155 h 15398"/>
              <a:gd name="T40" fmla="*/ 8480 w 15387"/>
              <a:gd name="T41" fmla="*/ 15358 h 15398"/>
              <a:gd name="T42" fmla="*/ 7298 w 15387"/>
              <a:gd name="T43" fmla="*/ 15387 h 15398"/>
              <a:gd name="T44" fmla="*/ 6144 w 15387"/>
              <a:gd name="T45" fmla="*/ 15241 h 15398"/>
              <a:gd name="T46" fmla="*/ 5049 w 15387"/>
              <a:gd name="T47" fmla="*/ 14930 h 15398"/>
              <a:gd name="T48" fmla="*/ 4026 w 15387"/>
              <a:gd name="T49" fmla="*/ 14468 h 15398"/>
              <a:gd name="T50" fmla="*/ 3091 w 15387"/>
              <a:gd name="T51" fmla="*/ 13868 h 15398"/>
              <a:gd name="T52" fmla="*/ 2254 w 15387"/>
              <a:gd name="T53" fmla="*/ 13142 h 15398"/>
              <a:gd name="T54" fmla="*/ 1528 w 15387"/>
              <a:gd name="T55" fmla="*/ 12305 h 15398"/>
              <a:gd name="T56" fmla="*/ 929 w 15387"/>
              <a:gd name="T57" fmla="*/ 11368 h 15398"/>
              <a:gd name="T58" fmla="*/ 466 w 15387"/>
              <a:gd name="T59" fmla="*/ 10346 h 15398"/>
              <a:gd name="T60" fmla="*/ 156 w 15387"/>
              <a:gd name="T61" fmla="*/ 9250 h 15398"/>
              <a:gd name="T62" fmla="*/ 11 w 15387"/>
              <a:gd name="T63" fmla="*/ 8095 h 15398"/>
              <a:gd name="T64" fmla="*/ 40 w 15387"/>
              <a:gd name="T65" fmla="*/ 6912 h 15398"/>
              <a:gd name="T66" fmla="*/ 243 w 15387"/>
              <a:gd name="T67" fmla="*/ 5776 h 15398"/>
              <a:gd name="T68" fmla="*/ 605 w 15387"/>
              <a:gd name="T69" fmla="*/ 4703 h 15398"/>
              <a:gd name="T70" fmla="*/ 1113 w 15387"/>
              <a:gd name="T71" fmla="*/ 3707 h 15398"/>
              <a:gd name="T72" fmla="*/ 1757 w 15387"/>
              <a:gd name="T73" fmla="*/ 2803 h 15398"/>
              <a:gd name="T74" fmla="*/ 2521 w 15387"/>
              <a:gd name="T75" fmla="*/ 2001 h 15398"/>
              <a:gd name="T76" fmla="*/ 3392 w 15387"/>
              <a:gd name="T77" fmla="*/ 1316 h 15398"/>
              <a:gd name="T78" fmla="*/ 4358 w 15387"/>
              <a:gd name="T79" fmla="*/ 759 h 15398"/>
              <a:gd name="T80" fmla="*/ 5406 w 15387"/>
              <a:gd name="T81" fmla="*/ 346 h 15398"/>
              <a:gd name="T82" fmla="*/ 6522 w 15387"/>
              <a:gd name="T83" fmla="*/ 89 h 15398"/>
              <a:gd name="T84" fmla="*/ 7693 w 15387"/>
              <a:gd name="T85" fmla="*/ 0 h 15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5387" h="15398">
                <a:moveTo>
                  <a:pt x="7693" y="0"/>
                </a:moveTo>
                <a:lnTo>
                  <a:pt x="8089" y="11"/>
                </a:lnTo>
                <a:lnTo>
                  <a:pt x="8480" y="40"/>
                </a:lnTo>
                <a:lnTo>
                  <a:pt x="8866" y="89"/>
                </a:lnTo>
                <a:lnTo>
                  <a:pt x="9244" y="156"/>
                </a:lnTo>
                <a:lnTo>
                  <a:pt x="9616" y="243"/>
                </a:lnTo>
                <a:lnTo>
                  <a:pt x="9981" y="346"/>
                </a:lnTo>
                <a:lnTo>
                  <a:pt x="10339" y="468"/>
                </a:lnTo>
                <a:lnTo>
                  <a:pt x="10688" y="606"/>
                </a:lnTo>
                <a:lnTo>
                  <a:pt x="11029" y="759"/>
                </a:lnTo>
                <a:lnTo>
                  <a:pt x="11360" y="930"/>
                </a:lnTo>
                <a:lnTo>
                  <a:pt x="11683" y="1115"/>
                </a:lnTo>
                <a:lnTo>
                  <a:pt x="11995" y="1316"/>
                </a:lnTo>
                <a:lnTo>
                  <a:pt x="12297" y="1529"/>
                </a:lnTo>
                <a:lnTo>
                  <a:pt x="12587" y="1758"/>
                </a:lnTo>
                <a:lnTo>
                  <a:pt x="12867" y="2001"/>
                </a:lnTo>
                <a:lnTo>
                  <a:pt x="13134" y="2255"/>
                </a:lnTo>
                <a:lnTo>
                  <a:pt x="13388" y="2523"/>
                </a:lnTo>
                <a:lnTo>
                  <a:pt x="13631" y="2803"/>
                </a:lnTo>
                <a:lnTo>
                  <a:pt x="13858" y="3093"/>
                </a:lnTo>
                <a:lnTo>
                  <a:pt x="14073" y="3394"/>
                </a:lnTo>
                <a:lnTo>
                  <a:pt x="14273" y="3707"/>
                </a:lnTo>
                <a:lnTo>
                  <a:pt x="14458" y="4029"/>
                </a:lnTo>
                <a:lnTo>
                  <a:pt x="14628" y="4361"/>
                </a:lnTo>
                <a:lnTo>
                  <a:pt x="14782" y="4703"/>
                </a:lnTo>
                <a:lnTo>
                  <a:pt x="14920" y="5052"/>
                </a:lnTo>
                <a:lnTo>
                  <a:pt x="15042" y="5410"/>
                </a:lnTo>
                <a:lnTo>
                  <a:pt x="15145" y="5776"/>
                </a:lnTo>
                <a:lnTo>
                  <a:pt x="15230" y="6148"/>
                </a:lnTo>
                <a:lnTo>
                  <a:pt x="15299" y="6526"/>
                </a:lnTo>
                <a:lnTo>
                  <a:pt x="15348" y="6912"/>
                </a:lnTo>
                <a:lnTo>
                  <a:pt x="15377" y="7302"/>
                </a:lnTo>
                <a:lnTo>
                  <a:pt x="15387" y="7698"/>
                </a:lnTo>
                <a:lnTo>
                  <a:pt x="15377" y="8095"/>
                </a:lnTo>
                <a:lnTo>
                  <a:pt x="15348" y="8486"/>
                </a:lnTo>
                <a:lnTo>
                  <a:pt x="15299" y="8871"/>
                </a:lnTo>
                <a:lnTo>
                  <a:pt x="15230" y="9250"/>
                </a:lnTo>
                <a:lnTo>
                  <a:pt x="15145" y="9622"/>
                </a:lnTo>
                <a:lnTo>
                  <a:pt x="15042" y="9988"/>
                </a:lnTo>
                <a:lnTo>
                  <a:pt x="14920" y="10346"/>
                </a:lnTo>
                <a:lnTo>
                  <a:pt x="14782" y="10695"/>
                </a:lnTo>
                <a:lnTo>
                  <a:pt x="14628" y="11037"/>
                </a:lnTo>
                <a:lnTo>
                  <a:pt x="14458" y="11368"/>
                </a:lnTo>
                <a:lnTo>
                  <a:pt x="14273" y="11691"/>
                </a:lnTo>
                <a:lnTo>
                  <a:pt x="14073" y="12002"/>
                </a:lnTo>
                <a:lnTo>
                  <a:pt x="13858" y="12305"/>
                </a:lnTo>
                <a:lnTo>
                  <a:pt x="13631" y="12595"/>
                </a:lnTo>
                <a:lnTo>
                  <a:pt x="13388" y="12875"/>
                </a:lnTo>
                <a:lnTo>
                  <a:pt x="13134" y="13142"/>
                </a:lnTo>
                <a:lnTo>
                  <a:pt x="12867" y="13397"/>
                </a:lnTo>
                <a:lnTo>
                  <a:pt x="12587" y="13640"/>
                </a:lnTo>
                <a:lnTo>
                  <a:pt x="12297" y="13868"/>
                </a:lnTo>
                <a:lnTo>
                  <a:pt x="11995" y="14082"/>
                </a:lnTo>
                <a:lnTo>
                  <a:pt x="11683" y="14283"/>
                </a:lnTo>
                <a:lnTo>
                  <a:pt x="11360" y="14468"/>
                </a:lnTo>
                <a:lnTo>
                  <a:pt x="11029" y="14639"/>
                </a:lnTo>
                <a:lnTo>
                  <a:pt x="10688" y="14792"/>
                </a:lnTo>
                <a:lnTo>
                  <a:pt x="10339" y="14930"/>
                </a:lnTo>
                <a:lnTo>
                  <a:pt x="9981" y="15052"/>
                </a:lnTo>
                <a:lnTo>
                  <a:pt x="9616" y="15155"/>
                </a:lnTo>
                <a:lnTo>
                  <a:pt x="9244" y="15241"/>
                </a:lnTo>
                <a:lnTo>
                  <a:pt x="8866" y="15309"/>
                </a:lnTo>
                <a:lnTo>
                  <a:pt x="8480" y="15358"/>
                </a:lnTo>
                <a:lnTo>
                  <a:pt x="8089" y="15387"/>
                </a:lnTo>
                <a:lnTo>
                  <a:pt x="7693" y="15398"/>
                </a:lnTo>
                <a:lnTo>
                  <a:pt x="7298" y="15387"/>
                </a:lnTo>
                <a:lnTo>
                  <a:pt x="6908" y="15358"/>
                </a:lnTo>
                <a:lnTo>
                  <a:pt x="6522" y="15309"/>
                </a:lnTo>
                <a:lnTo>
                  <a:pt x="6144" y="15241"/>
                </a:lnTo>
                <a:lnTo>
                  <a:pt x="5771" y="15155"/>
                </a:lnTo>
                <a:lnTo>
                  <a:pt x="5406" y="15052"/>
                </a:lnTo>
                <a:lnTo>
                  <a:pt x="5049" y="14930"/>
                </a:lnTo>
                <a:lnTo>
                  <a:pt x="4700" y="14792"/>
                </a:lnTo>
                <a:lnTo>
                  <a:pt x="4358" y="14639"/>
                </a:lnTo>
                <a:lnTo>
                  <a:pt x="4026" y="14468"/>
                </a:lnTo>
                <a:lnTo>
                  <a:pt x="3705" y="14283"/>
                </a:lnTo>
                <a:lnTo>
                  <a:pt x="3392" y="14082"/>
                </a:lnTo>
                <a:lnTo>
                  <a:pt x="3091" y="13868"/>
                </a:lnTo>
                <a:lnTo>
                  <a:pt x="2800" y="13640"/>
                </a:lnTo>
                <a:lnTo>
                  <a:pt x="2521" y="13397"/>
                </a:lnTo>
                <a:lnTo>
                  <a:pt x="2254" y="13142"/>
                </a:lnTo>
                <a:lnTo>
                  <a:pt x="1999" y="12875"/>
                </a:lnTo>
                <a:lnTo>
                  <a:pt x="1757" y="12595"/>
                </a:lnTo>
                <a:lnTo>
                  <a:pt x="1528" y="12305"/>
                </a:lnTo>
                <a:lnTo>
                  <a:pt x="1315" y="12002"/>
                </a:lnTo>
                <a:lnTo>
                  <a:pt x="1113" y="11691"/>
                </a:lnTo>
                <a:lnTo>
                  <a:pt x="929" y="11368"/>
                </a:lnTo>
                <a:lnTo>
                  <a:pt x="759" y="11037"/>
                </a:lnTo>
                <a:lnTo>
                  <a:pt x="605" y="10695"/>
                </a:lnTo>
                <a:lnTo>
                  <a:pt x="466" y="10346"/>
                </a:lnTo>
                <a:lnTo>
                  <a:pt x="346" y="9988"/>
                </a:lnTo>
                <a:lnTo>
                  <a:pt x="243" y="9622"/>
                </a:lnTo>
                <a:lnTo>
                  <a:pt x="156" y="9250"/>
                </a:lnTo>
                <a:lnTo>
                  <a:pt x="89" y="8871"/>
                </a:lnTo>
                <a:lnTo>
                  <a:pt x="40" y="8486"/>
                </a:lnTo>
                <a:lnTo>
                  <a:pt x="11" y="8095"/>
                </a:lnTo>
                <a:lnTo>
                  <a:pt x="0" y="7698"/>
                </a:lnTo>
                <a:lnTo>
                  <a:pt x="11" y="7302"/>
                </a:lnTo>
                <a:lnTo>
                  <a:pt x="40" y="6912"/>
                </a:lnTo>
                <a:lnTo>
                  <a:pt x="89" y="6526"/>
                </a:lnTo>
                <a:lnTo>
                  <a:pt x="156" y="6148"/>
                </a:lnTo>
                <a:lnTo>
                  <a:pt x="243" y="5776"/>
                </a:lnTo>
                <a:lnTo>
                  <a:pt x="346" y="5410"/>
                </a:lnTo>
                <a:lnTo>
                  <a:pt x="466" y="5052"/>
                </a:lnTo>
                <a:lnTo>
                  <a:pt x="605" y="4703"/>
                </a:lnTo>
                <a:lnTo>
                  <a:pt x="759" y="4361"/>
                </a:lnTo>
                <a:lnTo>
                  <a:pt x="929" y="4029"/>
                </a:lnTo>
                <a:lnTo>
                  <a:pt x="1113" y="3707"/>
                </a:lnTo>
                <a:lnTo>
                  <a:pt x="1315" y="3394"/>
                </a:lnTo>
                <a:lnTo>
                  <a:pt x="1528" y="3093"/>
                </a:lnTo>
                <a:lnTo>
                  <a:pt x="1757" y="2803"/>
                </a:lnTo>
                <a:lnTo>
                  <a:pt x="1999" y="2523"/>
                </a:lnTo>
                <a:lnTo>
                  <a:pt x="2254" y="2255"/>
                </a:lnTo>
                <a:lnTo>
                  <a:pt x="2521" y="2001"/>
                </a:lnTo>
                <a:lnTo>
                  <a:pt x="2800" y="1758"/>
                </a:lnTo>
                <a:lnTo>
                  <a:pt x="3091" y="1529"/>
                </a:lnTo>
                <a:lnTo>
                  <a:pt x="3392" y="1316"/>
                </a:lnTo>
                <a:lnTo>
                  <a:pt x="3705" y="1115"/>
                </a:lnTo>
                <a:lnTo>
                  <a:pt x="4026" y="930"/>
                </a:lnTo>
                <a:lnTo>
                  <a:pt x="4358" y="759"/>
                </a:lnTo>
                <a:lnTo>
                  <a:pt x="4700" y="606"/>
                </a:lnTo>
                <a:lnTo>
                  <a:pt x="5049" y="468"/>
                </a:lnTo>
                <a:lnTo>
                  <a:pt x="5406" y="346"/>
                </a:lnTo>
                <a:lnTo>
                  <a:pt x="5771" y="243"/>
                </a:lnTo>
                <a:lnTo>
                  <a:pt x="6144" y="156"/>
                </a:lnTo>
                <a:lnTo>
                  <a:pt x="6522" y="89"/>
                </a:lnTo>
                <a:lnTo>
                  <a:pt x="6908" y="40"/>
                </a:lnTo>
                <a:lnTo>
                  <a:pt x="7298" y="11"/>
                </a:lnTo>
                <a:lnTo>
                  <a:pt x="7693" y="0"/>
                </a:lnTo>
                <a:close/>
              </a:path>
            </a:pathLst>
          </a:custGeom>
          <a:solidFill>
            <a:schemeClr val="tx1">
              <a:alpha val="12000"/>
            </a:schemeClr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00"/>
            </a:lvl1pPr>
          </a:lstStyle>
          <a:p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99861114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8288000" cy="1028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64004339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22_Custom Layout">
    <p:bg>
      <p:bgPr>
        <a:solidFill>
          <a:schemeClr val="bg1">
            <a:lumMod val="8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0"/>
            <a:ext cx="18288000" cy="1028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Drag and Drop Image Here</a:t>
            </a:r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52913246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8186056" y="0"/>
            <a:ext cx="10101944" cy="10288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323032266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7929564" y="0"/>
            <a:ext cx="10358436" cy="1028858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en-US" dirty="0"/>
              <a:t>Drag and Drop Image Here</a:t>
            </a:r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1" y="2751768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857251" y="231185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10077513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2" y="0"/>
            <a:ext cx="9144000" cy="10288588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6096001" y="893108"/>
            <a:ext cx="6053138" cy="9395481"/>
          </a:xfrm>
          <a:prstGeom prst="rect">
            <a:avLst/>
          </a:prstGeom>
          <a:noFill/>
          <a:effectLst>
            <a:outerShdw blurRad="1270000" sx="97000" sy="97000" algn="ctr" rotWithShape="0">
              <a:prstClr val="black">
                <a:alpha val="62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 sz="4200">
                <a:effectLst>
                  <a:outerShdw dist="50800" dir="5400000" sx="1000" sy="1000" algn="ctr" rotWithShape="0">
                    <a:srgbClr val="000000"/>
                  </a:outerShdw>
                </a:effectLst>
              </a:defRPr>
            </a:lvl1pPr>
          </a:lstStyle>
          <a:p>
            <a:pPr marL="685800" marR="0" lvl="0" indent="-68580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10" name="Freeform: Shape 9"/>
          <p:cNvSpPr/>
          <p:nvPr userDrawn="1"/>
        </p:nvSpPr>
        <p:spPr>
          <a:xfrm>
            <a:off x="15240000" y="-1543288"/>
            <a:ext cx="4229100" cy="4229753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24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/>
          <p:cNvSpPr/>
          <p:nvPr userDrawn="1"/>
        </p:nvSpPr>
        <p:spPr>
          <a:xfrm>
            <a:off x="13368338" y="8747342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6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/>
          <p:cNvSpPr/>
          <p:nvPr userDrawn="1"/>
        </p:nvSpPr>
        <p:spPr>
          <a:xfrm>
            <a:off x="12153900" y="3161597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: Shape 12"/>
          <p:cNvSpPr/>
          <p:nvPr userDrawn="1"/>
        </p:nvSpPr>
        <p:spPr>
          <a:xfrm>
            <a:off x="16584386" y="5829009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2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: Shape 13"/>
          <p:cNvSpPr/>
          <p:nvPr userDrawn="1"/>
        </p:nvSpPr>
        <p:spPr>
          <a:xfrm>
            <a:off x="-947058" y="4376222"/>
            <a:ext cx="1817235" cy="1817516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: Shape 14"/>
          <p:cNvSpPr/>
          <p:nvPr userDrawn="1"/>
        </p:nvSpPr>
        <p:spPr>
          <a:xfrm>
            <a:off x="4572002" y="8747342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: Shape 15"/>
          <p:cNvSpPr/>
          <p:nvPr userDrawn="1"/>
        </p:nvSpPr>
        <p:spPr>
          <a:xfrm>
            <a:off x="2447925" y="-1214625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1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: Shape 16"/>
          <p:cNvSpPr/>
          <p:nvPr userDrawn="1"/>
        </p:nvSpPr>
        <p:spPr>
          <a:xfrm>
            <a:off x="2179184" y="3043197"/>
            <a:ext cx="3698418" cy="3698989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: Shape 17"/>
          <p:cNvSpPr/>
          <p:nvPr userDrawn="1"/>
        </p:nvSpPr>
        <p:spPr>
          <a:xfrm>
            <a:off x="-595311" y="9073963"/>
            <a:ext cx="2428875" cy="2429250"/>
          </a:xfrm>
          <a:custGeom>
            <a:avLst/>
            <a:gdLst>
              <a:gd name="connsiteX0" fmla="*/ 1409700 w 2819400"/>
              <a:gd name="connsiteY0" fmla="*/ 466725 h 2819400"/>
              <a:gd name="connsiteX1" fmla="*/ 466725 w 2819400"/>
              <a:gd name="connsiteY1" fmla="*/ 1409700 h 2819400"/>
              <a:gd name="connsiteX2" fmla="*/ 1409700 w 2819400"/>
              <a:gd name="connsiteY2" fmla="*/ 2352675 h 2819400"/>
              <a:gd name="connsiteX3" fmla="*/ 2352675 w 2819400"/>
              <a:gd name="connsiteY3" fmla="*/ 1409700 h 2819400"/>
              <a:gd name="connsiteX4" fmla="*/ 1409700 w 2819400"/>
              <a:gd name="connsiteY4" fmla="*/ 466725 h 2819400"/>
              <a:gd name="connsiteX5" fmla="*/ 1409700 w 2819400"/>
              <a:gd name="connsiteY5" fmla="*/ 0 h 2819400"/>
              <a:gd name="connsiteX6" fmla="*/ 2819400 w 2819400"/>
              <a:gd name="connsiteY6" fmla="*/ 1409700 h 2819400"/>
              <a:gd name="connsiteX7" fmla="*/ 1409700 w 2819400"/>
              <a:gd name="connsiteY7" fmla="*/ 2819400 h 2819400"/>
              <a:gd name="connsiteX8" fmla="*/ 0 w 2819400"/>
              <a:gd name="connsiteY8" fmla="*/ 1409700 h 2819400"/>
              <a:gd name="connsiteX9" fmla="*/ 1409700 w 2819400"/>
              <a:gd name="connsiteY9" fmla="*/ 0 h 2819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19400" h="2819400">
                <a:moveTo>
                  <a:pt x="1409700" y="466725"/>
                </a:moveTo>
                <a:cubicBezTo>
                  <a:pt x="888909" y="466725"/>
                  <a:pt x="466725" y="888909"/>
                  <a:pt x="466725" y="1409700"/>
                </a:cubicBezTo>
                <a:cubicBezTo>
                  <a:pt x="466725" y="1930491"/>
                  <a:pt x="888909" y="2352675"/>
                  <a:pt x="1409700" y="2352675"/>
                </a:cubicBezTo>
                <a:cubicBezTo>
                  <a:pt x="1930491" y="2352675"/>
                  <a:pt x="2352675" y="1930491"/>
                  <a:pt x="2352675" y="1409700"/>
                </a:cubicBezTo>
                <a:cubicBezTo>
                  <a:pt x="2352675" y="888909"/>
                  <a:pt x="1930491" y="466725"/>
                  <a:pt x="1409700" y="466725"/>
                </a:cubicBezTo>
                <a:close/>
                <a:moveTo>
                  <a:pt x="1409700" y="0"/>
                </a:moveTo>
                <a:cubicBezTo>
                  <a:pt x="2188256" y="0"/>
                  <a:pt x="2819400" y="631144"/>
                  <a:pt x="2819400" y="1409700"/>
                </a:cubicBezTo>
                <a:cubicBezTo>
                  <a:pt x="2819400" y="2188256"/>
                  <a:pt x="2188256" y="2819400"/>
                  <a:pt x="1409700" y="2819400"/>
                </a:cubicBezTo>
                <a:cubicBezTo>
                  <a:pt x="631144" y="2819400"/>
                  <a:pt x="0" y="2188256"/>
                  <a:pt x="0" y="1409700"/>
                </a:cubicBezTo>
                <a:cubicBezTo>
                  <a:pt x="0" y="631144"/>
                  <a:pt x="631144" y="0"/>
                  <a:pt x="1409700" y="0"/>
                </a:cubicBezTo>
                <a:close/>
              </a:path>
            </a:pathLst>
          </a:custGeom>
          <a:solidFill>
            <a:schemeClr val="bg1">
              <a:lumMod val="95000"/>
              <a:alpha val="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40985408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2" y="0"/>
            <a:ext cx="9144000" cy="1028858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+mj-lt"/>
              <a:buNone/>
              <a:tabLst/>
              <a:defRPr/>
            </a:lvl1pPr>
          </a:lstStyle>
          <a:p>
            <a:pPr marL="771525" marR="0" lvl="0" indent="-771525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tabLst/>
              <a:defRPr/>
            </a:pPr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1482165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: Shape 8"/>
          <p:cNvSpPr/>
          <p:nvPr userDrawn="1"/>
        </p:nvSpPr>
        <p:spPr>
          <a:xfrm>
            <a:off x="0" y="7147"/>
            <a:ext cx="18279462" cy="10274301"/>
          </a:xfrm>
          <a:custGeom>
            <a:avLst/>
            <a:gdLst>
              <a:gd name="connsiteX0" fmla="*/ 0 w 12186308"/>
              <a:gd name="connsiteY0" fmla="*/ 0 h 6848477"/>
              <a:gd name="connsiteX1" fmla="*/ 12186308 w 12186308"/>
              <a:gd name="connsiteY1" fmla="*/ 0 h 6848477"/>
              <a:gd name="connsiteX2" fmla="*/ 12186308 w 12186308"/>
              <a:gd name="connsiteY2" fmla="*/ 1938186 h 6848477"/>
              <a:gd name="connsiteX3" fmla="*/ 12114716 w 12186308"/>
              <a:gd name="connsiteY3" fmla="*/ 2119759 h 6848477"/>
              <a:gd name="connsiteX4" fmla="*/ 5753198 w 12186308"/>
              <a:gd name="connsiteY4" fmla="*/ 6822666 h 6848477"/>
              <a:gd name="connsiteX5" fmla="*/ 5413768 w 12186308"/>
              <a:gd name="connsiteY5" fmla="*/ 6848477 h 6848477"/>
              <a:gd name="connsiteX6" fmla="*/ 4504612 w 12186308"/>
              <a:gd name="connsiteY6" fmla="*/ 6848477 h 6848477"/>
              <a:gd name="connsiteX7" fmla="*/ 4165182 w 12186308"/>
              <a:gd name="connsiteY7" fmla="*/ 6822666 h 6848477"/>
              <a:gd name="connsiteX8" fmla="*/ 73559 w 12186308"/>
              <a:gd name="connsiteY8" fmla="*/ 5133702 h 6848477"/>
              <a:gd name="connsiteX9" fmla="*/ 0 w 12186308"/>
              <a:gd name="connsiteY9" fmla="*/ 5071599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86308" h="6848477">
                <a:moveTo>
                  <a:pt x="0" y="0"/>
                </a:moveTo>
                <a:lnTo>
                  <a:pt x="12186308" y="0"/>
                </a:lnTo>
                <a:lnTo>
                  <a:pt x="12186308" y="1938186"/>
                </a:lnTo>
                <a:lnTo>
                  <a:pt x="12114716" y="2119759"/>
                </a:lnTo>
                <a:cubicBezTo>
                  <a:pt x="11034046" y="4674750"/>
                  <a:pt x="8624896" y="6531030"/>
                  <a:pt x="5753198" y="6822666"/>
                </a:cubicBezTo>
                <a:lnTo>
                  <a:pt x="5413768" y="6848477"/>
                </a:lnTo>
                <a:lnTo>
                  <a:pt x="4504612" y="6848477"/>
                </a:lnTo>
                <a:lnTo>
                  <a:pt x="4165182" y="6822666"/>
                </a:lnTo>
                <a:cubicBezTo>
                  <a:pt x="2623277" y="6666077"/>
                  <a:pt x="1214721" y="6058408"/>
                  <a:pt x="73559" y="5133702"/>
                </a:cubicBezTo>
                <a:lnTo>
                  <a:pt x="0" y="50715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: Shape 9"/>
          <p:cNvSpPr/>
          <p:nvPr userDrawn="1"/>
        </p:nvSpPr>
        <p:spPr>
          <a:xfrm>
            <a:off x="0" y="14289"/>
            <a:ext cx="18279462" cy="10274301"/>
          </a:xfrm>
          <a:custGeom>
            <a:avLst/>
            <a:gdLst>
              <a:gd name="connsiteX0" fmla="*/ 0 w 12186308"/>
              <a:gd name="connsiteY0" fmla="*/ 0 h 6848477"/>
              <a:gd name="connsiteX1" fmla="*/ 12186308 w 12186308"/>
              <a:gd name="connsiteY1" fmla="*/ 0 h 6848477"/>
              <a:gd name="connsiteX2" fmla="*/ 12186308 w 12186308"/>
              <a:gd name="connsiteY2" fmla="*/ 2911113 h 6848477"/>
              <a:gd name="connsiteX3" fmla="*/ 12080359 w 12186308"/>
              <a:gd name="connsiteY3" fmla="*/ 3145465 h 6848477"/>
              <a:gd name="connsiteX4" fmla="*/ 6524264 w 12186308"/>
              <a:gd name="connsiteY4" fmla="*/ 6839971 h 6848477"/>
              <a:gd name="connsiteX5" fmla="*/ 6187874 w 12186308"/>
              <a:gd name="connsiteY5" fmla="*/ 6848477 h 6848477"/>
              <a:gd name="connsiteX6" fmla="*/ 6187856 w 12186308"/>
              <a:gd name="connsiteY6" fmla="*/ 6848477 h 6848477"/>
              <a:gd name="connsiteX7" fmla="*/ 5851465 w 12186308"/>
              <a:gd name="connsiteY7" fmla="*/ 6839971 h 6848477"/>
              <a:gd name="connsiteX8" fmla="*/ 23693 w 12186308"/>
              <a:gd name="connsiteY8" fmla="*/ 2493164 h 6848477"/>
              <a:gd name="connsiteX9" fmla="*/ 0 w 12186308"/>
              <a:gd name="connsiteY9" fmla="*/ 2420753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186308" h="6848477">
                <a:moveTo>
                  <a:pt x="0" y="0"/>
                </a:moveTo>
                <a:lnTo>
                  <a:pt x="12186308" y="0"/>
                </a:lnTo>
                <a:lnTo>
                  <a:pt x="12186308" y="2911113"/>
                </a:lnTo>
                <a:lnTo>
                  <a:pt x="12080359" y="3145465"/>
                </a:lnTo>
                <a:cubicBezTo>
                  <a:pt x="11070512" y="5241240"/>
                  <a:pt x="8975505" y="6715717"/>
                  <a:pt x="6524264" y="6839971"/>
                </a:cubicBezTo>
                <a:lnTo>
                  <a:pt x="6187874" y="6848477"/>
                </a:lnTo>
                <a:lnTo>
                  <a:pt x="6187856" y="6848477"/>
                </a:lnTo>
                <a:lnTo>
                  <a:pt x="5851465" y="6839971"/>
                </a:lnTo>
                <a:cubicBezTo>
                  <a:pt x="3153011" y="6703186"/>
                  <a:pt x="886268" y="4930098"/>
                  <a:pt x="23693" y="2493164"/>
                </a:cubicBezTo>
                <a:lnTo>
                  <a:pt x="0" y="24207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/>
          <p:cNvSpPr/>
          <p:nvPr userDrawn="1"/>
        </p:nvSpPr>
        <p:spPr>
          <a:xfrm>
            <a:off x="2023203" y="2"/>
            <a:ext cx="16256259" cy="10274301"/>
          </a:xfrm>
          <a:custGeom>
            <a:avLst/>
            <a:gdLst>
              <a:gd name="connsiteX0" fmla="*/ 181259 w 10837506"/>
              <a:gd name="connsiteY0" fmla="*/ 0 h 6848477"/>
              <a:gd name="connsiteX1" fmla="*/ 10739595 w 10837506"/>
              <a:gd name="connsiteY1" fmla="*/ 0 h 6848477"/>
              <a:gd name="connsiteX2" fmla="*/ 10748945 w 10837506"/>
              <a:gd name="connsiteY2" fmla="*/ 32927 h 6848477"/>
              <a:gd name="connsiteX3" fmla="*/ 10809918 w 10837506"/>
              <a:gd name="connsiteY3" fmla="*/ 297107 h 6848477"/>
              <a:gd name="connsiteX4" fmla="*/ 10837506 w 10837506"/>
              <a:gd name="connsiteY4" fmla="*/ 451592 h 6848477"/>
              <a:gd name="connsiteX5" fmla="*/ 10837506 w 10837506"/>
              <a:gd name="connsiteY5" fmla="*/ 2343554 h 6848477"/>
              <a:gd name="connsiteX6" fmla="*/ 10809918 w 10837506"/>
              <a:gd name="connsiteY6" fmla="*/ 2498040 h 6848477"/>
              <a:gd name="connsiteX7" fmla="*/ 6018725 w 10837506"/>
              <a:gd name="connsiteY7" fmla="*/ 6829809 h 6848477"/>
              <a:gd name="connsiteX8" fmla="*/ 5773221 w 10837506"/>
              <a:gd name="connsiteY8" fmla="*/ 6848477 h 6848477"/>
              <a:gd name="connsiteX9" fmla="*/ 5147633 w 10837506"/>
              <a:gd name="connsiteY9" fmla="*/ 6848477 h 6848477"/>
              <a:gd name="connsiteX10" fmla="*/ 4902130 w 10837506"/>
              <a:gd name="connsiteY10" fmla="*/ 6829809 h 6848477"/>
              <a:gd name="connsiteX11" fmla="*/ 0 w 10837506"/>
              <a:gd name="connsiteY11" fmla="*/ 1397573 h 6848477"/>
              <a:gd name="connsiteX12" fmla="*/ 171909 w 10837506"/>
              <a:gd name="connsiteY12" fmla="*/ 32927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837506" h="6848477">
                <a:moveTo>
                  <a:pt x="181259" y="0"/>
                </a:moveTo>
                <a:lnTo>
                  <a:pt x="10739595" y="0"/>
                </a:lnTo>
                <a:lnTo>
                  <a:pt x="10748945" y="32927"/>
                </a:lnTo>
                <a:cubicBezTo>
                  <a:pt x="10771390" y="120163"/>
                  <a:pt x="10791733" y="208241"/>
                  <a:pt x="10809918" y="297107"/>
                </a:cubicBezTo>
                <a:lnTo>
                  <a:pt x="10837506" y="451592"/>
                </a:lnTo>
                <a:lnTo>
                  <a:pt x="10837506" y="2343554"/>
                </a:lnTo>
                <a:lnTo>
                  <a:pt x="10809918" y="2498040"/>
                </a:lnTo>
                <a:cubicBezTo>
                  <a:pt x="10337122" y="4808534"/>
                  <a:pt x="8405051" y="6587464"/>
                  <a:pt x="6018725" y="6829809"/>
                </a:cubicBezTo>
                <a:lnTo>
                  <a:pt x="5773221" y="6848477"/>
                </a:lnTo>
                <a:lnTo>
                  <a:pt x="5147633" y="6848477"/>
                </a:lnTo>
                <a:lnTo>
                  <a:pt x="4902130" y="6829809"/>
                </a:lnTo>
                <a:cubicBezTo>
                  <a:pt x="2148677" y="6550180"/>
                  <a:pt x="0" y="4224802"/>
                  <a:pt x="0" y="1397573"/>
                </a:cubicBezTo>
                <a:cubicBezTo>
                  <a:pt x="0" y="926368"/>
                  <a:pt x="59686" y="469104"/>
                  <a:pt x="171909" y="329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: Shape 11"/>
          <p:cNvSpPr/>
          <p:nvPr userDrawn="1"/>
        </p:nvSpPr>
        <p:spPr>
          <a:xfrm>
            <a:off x="4018566" y="-7143"/>
            <a:ext cx="14269434" cy="10274301"/>
          </a:xfrm>
          <a:custGeom>
            <a:avLst/>
            <a:gdLst>
              <a:gd name="connsiteX0" fmla="*/ 414761 w 9512956"/>
              <a:gd name="connsiteY0" fmla="*/ 0 h 6848477"/>
              <a:gd name="connsiteX1" fmla="*/ 9446788 w 9512956"/>
              <a:gd name="connsiteY1" fmla="*/ 0 h 6848477"/>
              <a:gd name="connsiteX2" fmla="*/ 9474064 w 9512956"/>
              <a:gd name="connsiteY2" fmla="*/ 60335 h 6848477"/>
              <a:gd name="connsiteX3" fmla="*/ 9512956 w 9512956"/>
              <a:gd name="connsiteY3" fmla="*/ 158973 h 6848477"/>
              <a:gd name="connsiteX4" fmla="*/ 9512956 w 9512956"/>
              <a:gd name="connsiteY4" fmla="*/ 3800257 h 6848477"/>
              <a:gd name="connsiteX5" fmla="*/ 9474064 w 9512956"/>
              <a:gd name="connsiteY5" fmla="*/ 3898896 h 6848477"/>
              <a:gd name="connsiteX6" fmla="*/ 5924498 w 9512956"/>
              <a:gd name="connsiteY6" fmla="*/ 6810214 h 6848477"/>
              <a:gd name="connsiteX7" fmla="*/ 5710239 w 9512956"/>
              <a:gd name="connsiteY7" fmla="*/ 6848477 h 6848477"/>
              <a:gd name="connsiteX8" fmla="*/ 4151309 w 9512956"/>
              <a:gd name="connsiteY8" fmla="*/ 6848477 h 6848477"/>
              <a:gd name="connsiteX9" fmla="*/ 3937051 w 9512956"/>
              <a:gd name="connsiteY9" fmla="*/ 6810214 h 6848477"/>
              <a:gd name="connsiteX10" fmla="*/ 0 w 9512956"/>
              <a:gd name="connsiteY10" fmla="*/ 1979615 h 6848477"/>
              <a:gd name="connsiteX11" fmla="*/ 387484 w 9512956"/>
              <a:gd name="connsiteY11" fmla="*/ 60335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512956" h="6848477">
                <a:moveTo>
                  <a:pt x="414761" y="0"/>
                </a:moveTo>
                <a:lnTo>
                  <a:pt x="9446788" y="0"/>
                </a:lnTo>
                <a:lnTo>
                  <a:pt x="9474064" y="60335"/>
                </a:lnTo>
                <a:lnTo>
                  <a:pt x="9512956" y="158973"/>
                </a:lnTo>
                <a:lnTo>
                  <a:pt x="9512956" y="3800257"/>
                </a:lnTo>
                <a:lnTo>
                  <a:pt x="9474064" y="3898896"/>
                </a:lnTo>
                <a:cubicBezTo>
                  <a:pt x="8850287" y="5373670"/>
                  <a:pt x="7529405" y="6481803"/>
                  <a:pt x="5924498" y="6810214"/>
                </a:cubicBezTo>
                <a:lnTo>
                  <a:pt x="5710239" y="6848477"/>
                </a:lnTo>
                <a:lnTo>
                  <a:pt x="4151309" y="6848477"/>
                </a:lnTo>
                <a:lnTo>
                  <a:pt x="3937051" y="6810214"/>
                </a:lnTo>
                <a:cubicBezTo>
                  <a:pt x="1690180" y="6350438"/>
                  <a:pt x="0" y="4362408"/>
                  <a:pt x="0" y="1979615"/>
                </a:cubicBezTo>
                <a:cubicBezTo>
                  <a:pt x="0" y="1298817"/>
                  <a:pt x="137973" y="650245"/>
                  <a:pt x="387484" y="603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3" name="Freeform: Shape 12"/>
          <p:cNvSpPr/>
          <p:nvPr userDrawn="1"/>
        </p:nvSpPr>
        <p:spPr>
          <a:xfrm>
            <a:off x="6353178" y="21429"/>
            <a:ext cx="11926284" cy="10274301"/>
          </a:xfrm>
          <a:custGeom>
            <a:avLst/>
            <a:gdLst>
              <a:gd name="connsiteX0" fmla="*/ 670161 w 7950856"/>
              <a:gd name="connsiteY0" fmla="*/ 0 h 6848477"/>
              <a:gd name="connsiteX1" fmla="*/ 7950856 w 7950856"/>
              <a:gd name="connsiteY1" fmla="*/ 0 h 6848477"/>
              <a:gd name="connsiteX2" fmla="*/ 7950856 w 7950856"/>
              <a:gd name="connsiteY2" fmla="*/ 6377072 h 6848477"/>
              <a:gd name="connsiteX3" fmla="*/ 7880935 w 7950856"/>
              <a:gd name="connsiteY3" fmla="*/ 6432019 h 6848477"/>
              <a:gd name="connsiteX4" fmla="*/ 7281074 w 7950856"/>
              <a:gd name="connsiteY4" fmla="*/ 6816471 h 6848477"/>
              <a:gd name="connsiteX5" fmla="*/ 7218584 w 7950856"/>
              <a:gd name="connsiteY5" fmla="*/ 6848477 h 6848477"/>
              <a:gd name="connsiteX6" fmla="*/ 2642964 w 7950856"/>
              <a:gd name="connsiteY6" fmla="*/ 6848477 h 6848477"/>
              <a:gd name="connsiteX7" fmla="*/ 2580474 w 7950856"/>
              <a:gd name="connsiteY7" fmla="*/ 6816471 h 6848477"/>
              <a:gd name="connsiteX8" fmla="*/ 0 w 7950856"/>
              <a:gd name="connsiteY8" fmla="*/ 2480814 h 6848477"/>
              <a:gd name="connsiteX9" fmla="*/ 595118 w 7950856"/>
              <a:gd name="connsiteY9" fmla="*/ 130514 h 6848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950856" h="6848477">
                <a:moveTo>
                  <a:pt x="670161" y="0"/>
                </a:moveTo>
                <a:lnTo>
                  <a:pt x="7950856" y="0"/>
                </a:lnTo>
                <a:lnTo>
                  <a:pt x="7950856" y="6377072"/>
                </a:lnTo>
                <a:lnTo>
                  <a:pt x="7880935" y="6432019"/>
                </a:lnTo>
                <a:cubicBezTo>
                  <a:pt x="7691090" y="6573996"/>
                  <a:pt x="7490671" y="6702611"/>
                  <a:pt x="7281074" y="6816471"/>
                </a:cubicBezTo>
                <a:lnTo>
                  <a:pt x="7218584" y="6848477"/>
                </a:lnTo>
                <a:lnTo>
                  <a:pt x="2642964" y="6848477"/>
                </a:lnTo>
                <a:lnTo>
                  <a:pt x="2580474" y="6816471"/>
                </a:lnTo>
                <a:cubicBezTo>
                  <a:pt x="1043428" y="5981498"/>
                  <a:pt x="0" y="4353009"/>
                  <a:pt x="0" y="2480814"/>
                </a:cubicBezTo>
                <a:cubicBezTo>
                  <a:pt x="0" y="1629817"/>
                  <a:pt x="215584" y="829172"/>
                  <a:pt x="595118" y="13051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50800" dir="5400000" sx="94000" sy="94000" algn="ctr" rotWithShape="0">
              <a:srgbClr val="000000">
                <a:alpha val="13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: Shape 24"/>
          <p:cNvSpPr/>
          <p:nvPr userDrawn="1"/>
        </p:nvSpPr>
        <p:spPr>
          <a:xfrm>
            <a:off x="8116181" y="21418"/>
            <a:ext cx="10171814" cy="10248107"/>
          </a:xfrm>
          <a:custGeom>
            <a:avLst/>
            <a:gdLst>
              <a:gd name="connsiteX0" fmla="*/ 1706541 w 6781209"/>
              <a:gd name="connsiteY0" fmla="*/ 0 h 6831017"/>
              <a:gd name="connsiteX1" fmla="*/ 6781209 w 6781209"/>
              <a:gd name="connsiteY1" fmla="*/ 0 h 6831017"/>
              <a:gd name="connsiteX2" fmla="*/ 6781209 w 6781209"/>
              <a:gd name="connsiteY2" fmla="*/ 6831017 h 6831017"/>
              <a:gd name="connsiteX3" fmla="*/ 1383088 w 6781209"/>
              <a:gd name="connsiteY3" fmla="*/ 6831017 h 6831017"/>
              <a:gd name="connsiteX4" fmla="*/ 1337380 w 6781209"/>
              <a:gd name="connsiteY4" fmla="*/ 6787439 h 6831017"/>
              <a:gd name="connsiteX5" fmla="*/ 0 w 6781209"/>
              <a:gd name="connsiteY5" fmla="*/ 3558716 h 6831017"/>
              <a:gd name="connsiteX6" fmla="*/ 1661637 w 6781209"/>
              <a:gd name="connsiteY6" fmla="*/ 35287 h 68310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781209" h="6831017">
                <a:moveTo>
                  <a:pt x="1706541" y="0"/>
                </a:moveTo>
                <a:lnTo>
                  <a:pt x="6781209" y="0"/>
                </a:lnTo>
                <a:lnTo>
                  <a:pt x="6781209" y="6831017"/>
                </a:lnTo>
                <a:lnTo>
                  <a:pt x="1383088" y="6831017"/>
                </a:lnTo>
                <a:lnTo>
                  <a:pt x="1337380" y="6787439"/>
                </a:lnTo>
                <a:cubicBezTo>
                  <a:pt x="511078" y="5961136"/>
                  <a:pt x="0" y="4819610"/>
                  <a:pt x="0" y="3558716"/>
                </a:cubicBezTo>
                <a:cubicBezTo>
                  <a:pt x="0" y="2140209"/>
                  <a:pt x="646833" y="872778"/>
                  <a:pt x="1661637" y="352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38100" dir="10800000" algn="r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: Shape 25"/>
          <p:cNvSpPr/>
          <p:nvPr userDrawn="1"/>
        </p:nvSpPr>
        <p:spPr>
          <a:xfrm>
            <a:off x="9629775" y="564437"/>
            <a:ext cx="8658222" cy="9705094"/>
          </a:xfrm>
          <a:custGeom>
            <a:avLst/>
            <a:gdLst>
              <a:gd name="connsiteX0" fmla="*/ 4566104 w 5772148"/>
              <a:gd name="connsiteY0" fmla="*/ 0 h 6469064"/>
              <a:gd name="connsiteX1" fmla="*/ 5707245 w 5772148"/>
              <a:gd name="connsiteY1" fmla="*/ 143753 h 6469064"/>
              <a:gd name="connsiteX2" fmla="*/ 5772148 w 5772148"/>
              <a:gd name="connsiteY2" fmla="*/ 162184 h 6469064"/>
              <a:gd name="connsiteX3" fmla="*/ 5772148 w 5772148"/>
              <a:gd name="connsiteY3" fmla="*/ 6469064 h 6469064"/>
              <a:gd name="connsiteX4" fmla="*/ 415621 w 5772148"/>
              <a:gd name="connsiteY4" fmla="*/ 6469064 h 6469064"/>
              <a:gd name="connsiteX5" fmla="*/ 358827 w 5772148"/>
              <a:gd name="connsiteY5" fmla="*/ 6343438 h 6469064"/>
              <a:gd name="connsiteX6" fmla="*/ 0 w 5772148"/>
              <a:gd name="connsiteY6" fmla="*/ 4566104 h 6469064"/>
              <a:gd name="connsiteX7" fmla="*/ 4566104 w 5772148"/>
              <a:gd name="connsiteY7" fmla="*/ 0 h 64690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772148" h="6469064">
                <a:moveTo>
                  <a:pt x="4566104" y="0"/>
                </a:moveTo>
                <a:cubicBezTo>
                  <a:pt x="4960134" y="0"/>
                  <a:pt x="5342506" y="49910"/>
                  <a:pt x="5707245" y="143753"/>
                </a:cubicBezTo>
                <a:lnTo>
                  <a:pt x="5772148" y="162184"/>
                </a:lnTo>
                <a:lnTo>
                  <a:pt x="5772148" y="6469064"/>
                </a:lnTo>
                <a:lnTo>
                  <a:pt x="415621" y="6469064"/>
                </a:lnTo>
                <a:lnTo>
                  <a:pt x="358827" y="6343438"/>
                </a:lnTo>
                <a:cubicBezTo>
                  <a:pt x="127770" y="5797157"/>
                  <a:pt x="0" y="5196552"/>
                  <a:pt x="0" y="4566104"/>
                </a:cubicBezTo>
                <a:cubicBezTo>
                  <a:pt x="0" y="2044315"/>
                  <a:pt x="2044314" y="0"/>
                  <a:pt x="45661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38100" dir="10800000" algn="r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: Shape 26"/>
          <p:cNvSpPr/>
          <p:nvPr userDrawn="1"/>
        </p:nvSpPr>
        <p:spPr>
          <a:xfrm>
            <a:off x="10208483" y="3076043"/>
            <a:ext cx="8079516" cy="7193490"/>
          </a:xfrm>
          <a:custGeom>
            <a:avLst/>
            <a:gdLst>
              <a:gd name="connsiteX0" fmla="*/ 4566104 w 5386344"/>
              <a:gd name="connsiteY0" fmla="*/ 0 h 4794920"/>
              <a:gd name="connsiteX1" fmla="*/ 5261477 w 5386344"/>
              <a:gd name="connsiteY1" fmla="*/ 52612 h 4794920"/>
              <a:gd name="connsiteX2" fmla="*/ 5386344 w 5386344"/>
              <a:gd name="connsiteY2" fmla="*/ 74911 h 4794920"/>
              <a:gd name="connsiteX3" fmla="*/ 5386344 w 5386344"/>
              <a:gd name="connsiteY3" fmla="*/ 4794920 h 4794920"/>
              <a:gd name="connsiteX4" fmla="*/ 5786 w 5386344"/>
              <a:gd name="connsiteY4" fmla="*/ 4794920 h 4794920"/>
              <a:gd name="connsiteX5" fmla="*/ 0 w 5386344"/>
              <a:gd name="connsiteY5" fmla="*/ 4566104 h 4794920"/>
              <a:gd name="connsiteX6" fmla="*/ 4566104 w 5386344"/>
              <a:gd name="connsiteY6" fmla="*/ 0 h 47949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86344" h="4794920">
                <a:moveTo>
                  <a:pt x="4566104" y="0"/>
                </a:moveTo>
                <a:cubicBezTo>
                  <a:pt x="4802522" y="0"/>
                  <a:pt x="5034743" y="17968"/>
                  <a:pt x="5261477" y="52612"/>
                </a:cubicBezTo>
                <a:lnTo>
                  <a:pt x="5386344" y="74911"/>
                </a:lnTo>
                <a:lnTo>
                  <a:pt x="5386344" y="4794920"/>
                </a:lnTo>
                <a:lnTo>
                  <a:pt x="5786" y="4794920"/>
                </a:lnTo>
                <a:lnTo>
                  <a:pt x="0" y="4566104"/>
                </a:lnTo>
                <a:cubicBezTo>
                  <a:pt x="0" y="2044314"/>
                  <a:pt x="2044314" y="0"/>
                  <a:pt x="456610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38100" dir="10800000" algn="r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: Shape 27"/>
          <p:cNvSpPr/>
          <p:nvPr userDrawn="1"/>
        </p:nvSpPr>
        <p:spPr>
          <a:xfrm>
            <a:off x="10282623" y="5816285"/>
            <a:ext cx="8005377" cy="4453248"/>
          </a:xfrm>
          <a:custGeom>
            <a:avLst/>
            <a:gdLst>
              <a:gd name="connsiteX0" fmla="*/ 4278092 w 5336918"/>
              <a:gd name="connsiteY0" fmla="*/ 0 h 2968374"/>
              <a:gd name="connsiteX1" fmla="*/ 5198322 w 5336918"/>
              <a:gd name="connsiteY1" fmla="*/ 92767 h 2968374"/>
              <a:gd name="connsiteX2" fmla="*/ 5336918 w 5336918"/>
              <a:gd name="connsiteY2" fmla="*/ 124755 h 2968374"/>
              <a:gd name="connsiteX3" fmla="*/ 5336918 w 5336918"/>
              <a:gd name="connsiteY3" fmla="*/ 2968374 h 2968374"/>
              <a:gd name="connsiteX4" fmla="*/ 0 w 5336918"/>
              <a:gd name="connsiteY4" fmla="*/ 2968374 h 2968374"/>
              <a:gd name="connsiteX5" fmla="*/ 70816 w 5336918"/>
              <a:gd name="connsiteY5" fmla="*/ 2788771 h 2968374"/>
              <a:gd name="connsiteX6" fmla="*/ 4278092 w 5336918"/>
              <a:gd name="connsiteY6" fmla="*/ 0 h 2968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36918" h="2968374">
                <a:moveTo>
                  <a:pt x="4278092" y="0"/>
                </a:moveTo>
                <a:cubicBezTo>
                  <a:pt x="4593316" y="0"/>
                  <a:pt x="4901079" y="31943"/>
                  <a:pt x="5198322" y="92767"/>
                </a:cubicBezTo>
                <a:lnTo>
                  <a:pt x="5336918" y="124755"/>
                </a:lnTo>
                <a:lnTo>
                  <a:pt x="5336918" y="2968374"/>
                </a:lnTo>
                <a:lnTo>
                  <a:pt x="0" y="2968374"/>
                </a:lnTo>
                <a:lnTo>
                  <a:pt x="70816" y="2788771"/>
                </a:lnTo>
                <a:cubicBezTo>
                  <a:pt x="763988" y="1149927"/>
                  <a:pt x="2386750" y="0"/>
                  <a:pt x="42780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38100" dir="10800000" algn="r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Freeform: Shape 28"/>
          <p:cNvSpPr/>
          <p:nvPr userDrawn="1"/>
        </p:nvSpPr>
        <p:spPr>
          <a:xfrm>
            <a:off x="10319673" y="8157713"/>
            <a:ext cx="7968327" cy="2111822"/>
          </a:xfrm>
          <a:custGeom>
            <a:avLst/>
            <a:gdLst>
              <a:gd name="connsiteX0" fmla="*/ 3292600 w 5312218"/>
              <a:gd name="connsiteY0" fmla="*/ 0 h 1407664"/>
              <a:gd name="connsiteX1" fmla="*/ 5272195 w 5312218"/>
              <a:gd name="connsiteY1" fmla="*/ 450268 h 1407664"/>
              <a:gd name="connsiteX2" fmla="*/ 5312218 w 5312218"/>
              <a:gd name="connsiteY2" fmla="*/ 470766 h 1407664"/>
              <a:gd name="connsiteX3" fmla="*/ 5312218 w 5312218"/>
              <a:gd name="connsiteY3" fmla="*/ 1407664 h 1407664"/>
              <a:gd name="connsiteX4" fmla="*/ 0 w 5312218"/>
              <a:gd name="connsiteY4" fmla="*/ 1407664 h 1407664"/>
              <a:gd name="connsiteX5" fmla="*/ 63877 w 5312218"/>
              <a:gd name="connsiteY5" fmla="*/ 1337381 h 1407664"/>
              <a:gd name="connsiteX6" fmla="*/ 3292600 w 5312218"/>
              <a:gd name="connsiteY6" fmla="*/ 0 h 1407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2218" h="1407664">
                <a:moveTo>
                  <a:pt x="3292600" y="0"/>
                </a:moveTo>
                <a:cubicBezTo>
                  <a:pt x="4001853" y="0"/>
                  <a:pt x="4673338" y="161709"/>
                  <a:pt x="5272195" y="450268"/>
                </a:cubicBezTo>
                <a:lnTo>
                  <a:pt x="5312218" y="470766"/>
                </a:lnTo>
                <a:lnTo>
                  <a:pt x="5312218" y="1407664"/>
                </a:lnTo>
                <a:lnTo>
                  <a:pt x="0" y="1407664"/>
                </a:lnTo>
                <a:lnTo>
                  <a:pt x="63877" y="1337381"/>
                </a:lnTo>
                <a:cubicBezTo>
                  <a:pt x="890179" y="511079"/>
                  <a:pt x="2031705" y="0"/>
                  <a:pt x="32926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>
            <a:outerShdw blurRad="1270000" dist="38100" dir="10800000" algn="r" rotWithShape="0">
              <a:prstClr val="black">
                <a:alpha val="9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0" hasCustomPrompt="1"/>
          </p:nvPr>
        </p:nvSpPr>
        <p:spPr>
          <a:xfrm>
            <a:off x="2450448" y="1698435"/>
            <a:ext cx="13387104" cy="3987555"/>
          </a:xfrm>
          <a:custGeom>
            <a:avLst/>
            <a:gdLst>
              <a:gd name="connsiteX0" fmla="*/ 2978379 w 7966917"/>
              <a:gd name="connsiteY0" fmla="*/ 528415 h 2372703"/>
              <a:gd name="connsiteX1" fmla="*/ 2808823 w 7966917"/>
              <a:gd name="connsiteY1" fmla="*/ 677197 h 2372703"/>
              <a:gd name="connsiteX2" fmla="*/ 2763333 w 7966917"/>
              <a:gd name="connsiteY2" fmla="*/ 1192966 h 2372703"/>
              <a:gd name="connsiteX3" fmla="*/ 2808823 w 7966917"/>
              <a:gd name="connsiteY3" fmla="*/ 1707490 h 2372703"/>
              <a:gd name="connsiteX4" fmla="*/ 2978379 w 7966917"/>
              <a:gd name="connsiteY4" fmla="*/ 1857509 h 2372703"/>
              <a:gd name="connsiteX5" fmla="*/ 3145038 w 7966917"/>
              <a:gd name="connsiteY5" fmla="*/ 1707490 h 2372703"/>
              <a:gd name="connsiteX6" fmla="*/ 3190114 w 7966917"/>
              <a:gd name="connsiteY6" fmla="*/ 1192966 h 2372703"/>
              <a:gd name="connsiteX7" fmla="*/ 3145038 w 7966917"/>
              <a:gd name="connsiteY7" fmla="*/ 677197 h 2372703"/>
              <a:gd name="connsiteX8" fmla="*/ 2978379 w 7966917"/>
              <a:gd name="connsiteY8" fmla="*/ 528415 h 2372703"/>
              <a:gd name="connsiteX9" fmla="*/ 4228558 w 7966917"/>
              <a:gd name="connsiteY9" fmla="*/ 36357 h 2372703"/>
              <a:gd name="connsiteX10" fmla="*/ 5398177 w 7966917"/>
              <a:gd name="connsiteY10" fmla="*/ 36357 h 2372703"/>
              <a:gd name="connsiteX11" fmla="*/ 5398177 w 7966917"/>
              <a:gd name="connsiteY11" fmla="*/ 2352872 h 2372703"/>
              <a:gd name="connsiteX12" fmla="*/ 4631789 w 7966917"/>
              <a:gd name="connsiteY12" fmla="*/ 2352872 h 2372703"/>
              <a:gd name="connsiteX13" fmla="*/ 4631789 w 7966917"/>
              <a:gd name="connsiteY13" fmla="*/ 640791 h 2372703"/>
              <a:gd name="connsiteX14" fmla="*/ 4228558 w 7966917"/>
              <a:gd name="connsiteY14" fmla="*/ 640791 h 2372703"/>
              <a:gd name="connsiteX15" fmla="*/ 6053634 w 7966917"/>
              <a:gd name="connsiteY15" fmla="*/ 33052 h 2372703"/>
              <a:gd name="connsiteX16" fmla="*/ 7966917 w 7966917"/>
              <a:gd name="connsiteY16" fmla="*/ 33052 h 2372703"/>
              <a:gd name="connsiteX17" fmla="*/ 7966917 w 7966917"/>
              <a:gd name="connsiteY17" fmla="*/ 544994 h 2372703"/>
              <a:gd name="connsiteX18" fmla="*/ 7170370 w 7966917"/>
              <a:gd name="connsiteY18" fmla="*/ 2352872 h 2372703"/>
              <a:gd name="connsiteX19" fmla="*/ 6360827 w 7966917"/>
              <a:gd name="connsiteY19" fmla="*/ 2352872 h 2372703"/>
              <a:gd name="connsiteX20" fmla="*/ 7124098 w 7966917"/>
              <a:gd name="connsiteY20" fmla="*/ 620960 h 2372703"/>
              <a:gd name="connsiteX21" fmla="*/ 6727476 w 7966917"/>
              <a:gd name="connsiteY21" fmla="*/ 620960 h 2372703"/>
              <a:gd name="connsiteX22" fmla="*/ 6727476 w 7966917"/>
              <a:gd name="connsiteY22" fmla="*/ 944867 h 2372703"/>
              <a:gd name="connsiteX23" fmla="*/ 6053634 w 7966917"/>
              <a:gd name="connsiteY23" fmla="*/ 944867 h 2372703"/>
              <a:gd name="connsiteX24" fmla="*/ 2978379 w 7966917"/>
              <a:gd name="connsiteY24" fmla="*/ 13221 h 2372703"/>
              <a:gd name="connsiteX25" fmla="*/ 3671528 w 7966917"/>
              <a:gd name="connsiteY25" fmla="*/ 317972 h 2372703"/>
              <a:gd name="connsiteX26" fmla="*/ 3913534 w 7966917"/>
              <a:gd name="connsiteY26" fmla="*/ 1192966 h 2372703"/>
              <a:gd name="connsiteX27" fmla="*/ 3671528 w 7966917"/>
              <a:gd name="connsiteY27" fmla="*/ 2067954 h 2372703"/>
              <a:gd name="connsiteX28" fmla="*/ 2978379 w 7966917"/>
              <a:gd name="connsiteY28" fmla="*/ 2372703 h 2372703"/>
              <a:gd name="connsiteX29" fmla="*/ 2281095 w 7966917"/>
              <a:gd name="connsiteY29" fmla="*/ 2067954 h 2372703"/>
              <a:gd name="connsiteX30" fmla="*/ 2039913 w 7966917"/>
              <a:gd name="connsiteY30" fmla="*/ 1192966 h 2372703"/>
              <a:gd name="connsiteX31" fmla="*/ 2281095 w 7966917"/>
              <a:gd name="connsiteY31" fmla="*/ 317972 h 2372703"/>
              <a:gd name="connsiteX32" fmla="*/ 2978379 w 7966917"/>
              <a:gd name="connsiteY32" fmla="*/ 13221 h 2372703"/>
              <a:gd name="connsiteX33" fmla="*/ 1034299 w 7966917"/>
              <a:gd name="connsiteY33" fmla="*/ 0 h 2372703"/>
              <a:gd name="connsiteX34" fmla="*/ 1635300 w 7966917"/>
              <a:gd name="connsiteY34" fmla="*/ 172581 h 2372703"/>
              <a:gd name="connsiteX35" fmla="*/ 1876939 w 7966917"/>
              <a:gd name="connsiteY35" fmla="*/ 627567 h 2372703"/>
              <a:gd name="connsiteX36" fmla="*/ 1746826 w 7966917"/>
              <a:gd name="connsiteY36" fmla="*/ 1023093 h 2372703"/>
              <a:gd name="connsiteX37" fmla="*/ 1420922 w 7966917"/>
              <a:gd name="connsiteY37" fmla="*/ 1411180 h 2372703"/>
              <a:gd name="connsiteX38" fmla="*/ 1064040 w 7966917"/>
              <a:gd name="connsiteY38" fmla="*/ 1764964 h 2372703"/>
              <a:gd name="connsiteX39" fmla="*/ 1909979 w 7966917"/>
              <a:gd name="connsiteY39" fmla="*/ 1764964 h 2372703"/>
              <a:gd name="connsiteX40" fmla="*/ 1909979 w 7966917"/>
              <a:gd name="connsiteY40" fmla="*/ 2352872 h 2372703"/>
              <a:gd name="connsiteX41" fmla="*/ 92526 w 7966917"/>
              <a:gd name="connsiteY41" fmla="*/ 2352872 h 2372703"/>
              <a:gd name="connsiteX42" fmla="*/ 89221 w 7966917"/>
              <a:gd name="connsiteY42" fmla="*/ 1870655 h 2372703"/>
              <a:gd name="connsiteX43" fmla="*/ 898816 w 7966917"/>
              <a:gd name="connsiteY43" fmla="*/ 1034252 h 2372703"/>
              <a:gd name="connsiteX44" fmla="*/ 1022320 w 7966917"/>
              <a:gd name="connsiteY44" fmla="*/ 879679 h 2372703"/>
              <a:gd name="connsiteX45" fmla="*/ 1073953 w 7966917"/>
              <a:gd name="connsiteY45" fmla="*/ 739984 h 2372703"/>
              <a:gd name="connsiteX46" fmla="*/ 1033060 w 7966917"/>
              <a:gd name="connsiteY46" fmla="*/ 649062 h 2372703"/>
              <a:gd name="connsiteX47" fmla="*/ 915338 w 7966917"/>
              <a:gd name="connsiteY47" fmla="*/ 617655 h 2372703"/>
              <a:gd name="connsiteX48" fmla="*/ 618349 w 7966917"/>
              <a:gd name="connsiteY48" fmla="*/ 698244 h 2372703"/>
              <a:gd name="connsiteX49" fmla="*/ 284185 w 7966917"/>
              <a:gd name="connsiteY49" fmla="*/ 915223 h 2372703"/>
              <a:gd name="connsiteX50" fmla="*/ 0 w 7966917"/>
              <a:gd name="connsiteY50" fmla="*/ 363327 h 2372703"/>
              <a:gd name="connsiteX51" fmla="*/ 504758 w 7966917"/>
              <a:gd name="connsiteY51" fmla="*/ 96199 h 2372703"/>
              <a:gd name="connsiteX52" fmla="*/ 1034299 w 7966917"/>
              <a:gd name="connsiteY52" fmla="*/ 0 h 23727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7966917" h="2372703">
                <a:moveTo>
                  <a:pt x="2978379" y="528415"/>
                </a:moveTo>
                <a:cubicBezTo>
                  <a:pt x="2897048" y="525522"/>
                  <a:pt x="2840529" y="575116"/>
                  <a:pt x="2808823" y="677197"/>
                </a:cubicBezTo>
                <a:cubicBezTo>
                  <a:pt x="2777118" y="779278"/>
                  <a:pt x="2761954" y="951201"/>
                  <a:pt x="2763333" y="1192966"/>
                </a:cubicBezTo>
                <a:cubicBezTo>
                  <a:pt x="2761954" y="1433284"/>
                  <a:pt x="2777118" y="1604792"/>
                  <a:pt x="2808823" y="1707490"/>
                </a:cubicBezTo>
                <a:cubicBezTo>
                  <a:pt x="2840529" y="1810189"/>
                  <a:pt x="2897048" y="1860195"/>
                  <a:pt x="2978379" y="1857509"/>
                </a:cubicBezTo>
                <a:cubicBezTo>
                  <a:pt x="3058126" y="1860195"/>
                  <a:pt x="3113679" y="1810189"/>
                  <a:pt x="3145038" y="1707490"/>
                </a:cubicBezTo>
                <a:cubicBezTo>
                  <a:pt x="3176399" y="1604792"/>
                  <a:pt x="3191423" y="1433284"/>
                  <a:pt x="3190114" y="1192966"/>
                </a:cubicBezTo>
                <a:cubicBezTo>
                  <a:pt x="3191423" y="951201"/>
                  <a:pt x="3176399" y="779278"/>
                  <a:pt x="3145038" y="677197"/>
                </a:cubicBezTo>
                <a:cubicBezTo>
                  <a:pt x="3113679" y="575117"/>
                  <a:pt x="3058126" y="525522"/>
                  <a:pt x="2978379" y="528415"/>
                </a:cubicBezTo>
                <a:close/>
                <a:moveTo>
                  <a:pt x="4228558" y="36357"/>
                </a:moveTo>
                <a:lnTo>
                  <a:pt x="5398177" y="36357"/>
                </a:lnTo>
                <a:lnTo>
                  <a:pt x="5398177" y="2352872"/>
                </a:lnTo>
                <a:lnTo>
                  <a:pt x="4631789" y="2352872"/>
                </a:lnTo>
                <a:lnTo>
                  <a:pt x="4631789" y="640791"/>
                </a:lnTo>
                <a:lnTo>
                  <a:pt x="4228558" y="640791"/>
                </a:lnTo>
                <a:close/>
                <a:moveTo>
                  <a:pt x="6053634" y="33052"/>
                </a:moveTo>
                <a:lnTo>
                  <a:pt x="7966917" y="33052"/>
                </a:lnTo>
                <a:lnTo>
                  <a:pt x="7966917" y="544994"/>
                </a:lnTo>
                <a:lnTo>
                  <a:pt x="7170370" y="2352872"/>
                </a:lnTo>
                <a:lnTo>
                  <a:pt x="6360827" y="2352872"/>
                </a:lnTo>
                <a:lnTo>
                  <a:pt x="7124098" y="620960"/>
                </a:lnTo>
                <a:lnTo>
                  <a:pt x="6727476" y="620960"/>
                </a:lnTo>
                <a:lnTo>
                  <a:pt x="6727476" y="944867"/>
                </a:lnTo>
                <a:lnTo>
                  <a:pt x="6053634" y="944867"/>
                </a:lnTo>
                <a:close/>
                <a:moveTo>
                  <a:pt x="2978379" y="13221"/>
                </a:moveTo>
                <a:cubicBezTo>
                  <a:pt x="3280511" y="14856"/>
                  <a:pt x="3511561" y="116440"/>
                  <a:pt x="3671528" y="317972"/>
                </a:cubicBezTo>
                <a:cubicBezTo>
                  <a:pt x="3831496" y="519504"/>
                  <a:pt x="3912165" y="811168"/>
                  <a:pt x="3913534" y="1192966"/>
                </a:cubicBezTo>
                <a:cubicBezTo>
                  <a:pt x="3912164" y="1574761"/>
                  <a:pt x="3831496" y="1866424"/>
                  <a:pt x="3671528" y="2067954"/>
                </a:cubicBezTo>
                <a:cubicBezTo>
                  <a:pt x="3511561" y="2269484"/>
                  <a:pt x="3280511" y="2371067"/>
                  <a:pt x="2978379" y="2372703"/>
                </a:cubicBezTo>
                <a:cubicBezTo>
                  <a:pt x="2673217" y="2371067"/>
                  <a:pt x="2440789" y="2269484"/>
                  <a:pt x="2281095" y="2067954"/>
                </a:cubicBezTo>
                <a:cubicBezTo>
                  <a:pt x="2121401" y="1866424"/>
                  <a:pt x="2041007" y="1574761"/>
                  <a:pt x="2039913" y="1192966"/>
                </a:cubicBezTo>
                <a:cubicBezTo>
                  <a:pt x="2041007" y="811168"/>
                  <a:pt x="2121401" y="519504"/>
                  <a:pt x="2281095" y="317972"/>
                </a:cubicBezTo>
                <a:cubicBezTo>
                  <a:pt x="2440789" y="116440"/>
                  <a:pt x="2673217" y="14856"/>
                  <a:pt x="2978379" y="13221"/>
                </a:cubicBezTo>
                <a:close/>
                <a:moveTo>
                  <a:pt x="1034299" y="0"/>
                </a:moveTo>
                <a:cubicBezTo>
                  <a:pt x="1279037" y="2615"/>
                  <a:pt x="1479370" y="60142"/>
                  <a:pt x="1635300" y="172581"/>
                </a:cubicBezTo>
                <a:cubicBezTo>
                  <a:pt x="1791229" y="285020"/>
                  <a:pt x="1871776" y="436682"/>
                  <a:pt x="1876939" y="627567"/>
                </a:cubicBezTo>
                <a:cubicBezTo>
                  <a:pt x="1874254" y="761269"/>
                  <a:pt x="1830883" y="893111"/>
                  <a:pt x="1746826" y="1023093"/>
                </a:cubicBezTo>
                <a:cubicBezTo>
                  <a:pt x="1662768" y="1153076"/>
                  <a:pt x="1554134" y="1282438"/>
                  <a:pt x="1420922" y="1411180"/>
                </a:cubicBezTo>
                <a:lnTo>
                  <a:pt x="1064040" y="1764964"/>
                </a:lnTo>
                <a:lnTo>
                  <a:pt x="1909979" y="1764964"/>
                </a:lnTo>
                <a:lnTo>
                  <a:pt x="1909979" y="2352872"/>
                </a:lnTo>
                <a:lnTo>
                  <a:pt x="92526" y="2352872"/>
                </a:lnTo>
                <a:lnTo>
                  <a:pt x="89221" y="1870655"/>
                </a:lnTo>
                <a:lnTo>
                  <a:pt x="898816" y="1034252"/>
                </a:lnTo>
                <a:cubicBezTo>
                  <a:pt x="948039" y="983555"/>
                  <a:pt x="989207" y="932030"/>
                  <a:pt x="1022320" y="879679"/>
                </a:cubicBezTo>
                <a:cubicBezTo>
                  <a:pt x="1055434" y="827328"/>
                  <a:pt x="1072645" y="780763"/>
                  <a:pt x="1073953" y="739984"/>
                </a:cubicBezTo>
                <a:cubicBezTo>
                  <a:pt x="1073746" y="700170"/>
                  <a:pt x="1060115" y="669863"/>
                  <a:pt x="1033060" y="649062"/>
                </a:cubicBezTo>
                <a:cubicBezTo>
                  <a:pt x="1006005" y="628261"/>
                  <a:pt x="966764" y="617792"/>
                  <a:pt x="915338" y="617655"/>
                </a:cubicBezTo>
                <a:cubicBezTo>
                  <a:pt x="826462" y="618688"/>
                  <a:pt x="727465" y="645551"/>
                  <a:pt x="618349" y="698244"/>
                </a:cubicBezTo>
                <a:cubicBezTo>
                  <a:pt x="509233" y="750938"/>
                  <a:pt x="397845" y="823264"/>
                  <a:pt x="284185" y="915223"/>
                </a:cubicBezTo>
                <a:lnTo>
                  <a:pt x="0" y="363327"/>
                </a:lnTo>
                <a:cubicBezTo>
                  <a:pt x="164949" y="248481"/>
                  <a:pt x="333201" y="159438"/>
                  <a:pt x="504758" y="96199"/>
                </a:cubicBezTo>
                <a:cubicBezTo>
                  <a:pt x="676315" y="32961"/>
                  <a:pt x="852829" y="895"/>
                  <a:pt x="103429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339123743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6" name="Picture Placeholder 15"/>
          <p:cNvSpPr>
            <a:spLocks noGrp="1"/>
          </p:cNvSpPr>
          <p:nvPr>
            <p:ph type="pic" sz="quarter" idx="10" hasCustomPrompt="1"/>
          </p:nvPr>
        </p:nvSpPr>
        <p:spPr>
          <a:xfrm>
            <a:off x="-954423" y="-613960"/>
            <a:ext cx="11105756" cy="11506588"/>
          </a:xfrm>
          <a:custGeom>
            <a:avLst/>
            <a:gdLst>
              <a:gd name="connsiteX0" fmla="*/ 1098598 w 6677344"/>
              <a:gd name="connsiteY0" fmla="*/ 0 h 6917277"/>
              <a:gd name="connsiteX1" fmla="*/ 1114087 w 6677344"/>
              <a:gd name="connsiteY1" fmla="*/ 0 h 6917277"/>
              <a:gd name="connsiteX2" fmla="*/ 1131087 w 6677344"/>
              <a:gd name="connsiteY2" fmla="*/ 378 h 6917277"/>
              <a:gd name="connsiteX3" fmla="*/ 1149599 w 6677344"/>
              <a:gd name="connsiteY3" fmla="*/ 756 h 6917277"/>
              <a:gd name="connsiteX4" fmla="*/ 1189266 w 6677344"/>
              <a:gd name="connsiteY4" fmla="*/ 3022 h 6917277"/>
              <a:gd name="connsiteX5" fmla="*/ 1232334 w 6677344"/>
              <a:gd name="connsiteY5" fmla="*/ 6423 h 6917277"/>
              <a:gd name="connsiteX6" fmla="*/ 1277290 w 6677344"/>
              <a:gd name="connsiteY6" fmla="*/ 10200 h 6917277"/>
              <a:gd name="connsiteX7" fmla="*/ 1323758 w 6677344"/>
              <a:gd name="connsiteY7" fmla="*/ 15112 h 6917277"/>
              <a:gd name="connsiteX8" fmla="*/ 1370225 w 6677344"/>
              <a:gd name="connsiteY8" fmla="*/ 20401 h 6917277"/>
              <a:gd name="connsiteX9" fmla="*/ 1416315 w 6677344"/>
              <a:gd name="connsiteY9" fmla="*/ 26067 h 6917277"/>
              <a:gd name="connsiteX10" fmla="*/ 1460138 w 6677344"/>
              <a:gd name="connsiteY10" fmla="*/ 31734 h 6917277"/>
              <a:gd name="connsiteX11" fmla="*/ 1501694 w 6677344"/>
              <a:gd name="connsiteY11" fmla="*/ 37023 h 6917277"/>
              <a:gd name="connsiteX12" fmla="*/ 1539473 w 6677344"/>
              <a:gd name="connsiteY12" fmla="*/ 42312 h 6917277"/>
              <a:gd name="connsiteX13" fmla="*/ 1572340 w 6677344"/>
              <a:gd name="connsiteY13" fmla="*/ 47224 h 6917277"/>
              <a:gd name="connsiteX14" fmla="*/ 1599540 w 6677344"/>
              <a:gd name="connsiteY14" fmla="*/ 51379 h 6917277"/>
              <a:gd name="connsiteX15" fmla="*/ 1619563 w 6677344"/>
              <a:gd name="connsiteY15" fmla="*/ 55157 h 6917277"/>
              <a:gd name="connsiteX16" fmla="*/ 1662253 w 6677344"/>
              <a:gd name="connsiteY16" fmla="*/ 63468 h 6917277"/>
              <a:gd name="connsiteX17" fmla="*/ 1704187 w 6677344"/>
              <a:gd name="connsiteY17" fmla="*/ 72157 h 6917277"/>
              <a:gd name="connsiteX18" fmla="*/ 1746499 w 6677344"/>
              <a:gd name="connsiteY18" fmla="*/ 81224 h 6917277"/>
              <a:gd name="connsiteX19" fmla="*/ 1788811 w 6677344"/>
              <a:gd name="connsiteY19" fmla="*/ 90669 h 6917277"/>
              <a:gd name="connsiteX20" fmla="*/ 1830745 w 6677344"/>
              <a:gd name="connsiteY20" fmla="*/ 100869 h 6917277"/>
              <a:gd name="connsiteX21" fmla="*/ 1873057 w 6677344"/>
              <a:gd name="connsiteY21" fmla="*/ 111447 h 6917277"/>
              <a:gd name="connsiteX22" fmla="*/ 1914991 w 6677344"/>
              <a:gd name="connsiteY22" fmla="*/ 122403 h 6917277"/>
              <a:gd name="connsiteX23" fmla="*/ 1957302 w 6677344"/>
              <a:gd name="connsiteY23" fmla="*/ 134114 h 6917277"/>
              <a:gd name="connsiteX24" fmla="*/ 1999237 w 6677344"/>
              <a:gd name="connsiteY24" fmla="*/ 145826 h 6917277"/>
              <a:gd name="connsiteX25" fmla="*/ 2041549 w 6677344"/>
              <a:gd name="connsiteY25" fmla="*/ 157915 h 6917277"/>
              <a:gd name="connsiteX26" fmla="*/ 2083483 w 6677344"/>
              <a:gd name="connsiteY26" fmla="*/ 170382 h 6917277"/>
              <a:gd name="connsiteX27" fmla="*/ 2125417 w 6677344"/>
              <a:gd name="connsiteY27" fmla="*/ 183227 h 6917277"/>
              <a:gd name="connsiteX28" fmla="*/ 2167351 w 6677344"/>
              <a:gd name="connsiteY28" fmla="*/ 196827 h 6917277"/>
              <a:gd name="connsiteX29" fmla="*/ 2209285 w 6677344"/>
              <a:gd name="connsiteY29" fmla="*/ 210050 h 6917277"/>
              <a:gd name="connsiteX30" fmla="*/ 2251219 w 6677344"/>
              <a:gd name="connsiteY30" fmla="*/ 224028 h 6917277"/>
              <a:gd name="connsiteX31" fmla="*/ 2293153 w 6677344"/>
              <a:gd name="connsiteY31" fmla="*/ 238384 h 6917277"/>
              <a:gd name="connsiteX32" fmla="*/ 2334709 w 6677344"/>
              <a:gd name="connsiteY32" fmla="*/ 252362 h 6917277"/>
              <a:gd name="connsiteX33" fmla="*/ 2376266 w 6677344"/>
              <a:gd name="connsiteY33" fmla="*/ 267095 h 6917277"/>
              <a:gd name="connsiteX34" fmla="*/ 2417822 w 6677344"/>
              <a:gd name="connsiteY34" fmla="*/ 282207 h 6917277"/>
              <a:gd name="connsiteX35" fmla="*/ 2458623 w 6677344"/>
              <a:gd name="connsiteY35" fmla="*/ 297318 h 6917277"/>
              <a:gd name="connsiteX36" fmla="*/ 2500179 w 6677344"/>
              <a:gd name="connsiteY36" fmla="*/ 312430 h 6917277"/>
              <a:gd name="connsiteX37" fmla="*/ 2541358 w 6677344"/>
              <a:gd name="connsiteY37" fmla="*/ 328297 h 6917277"/>
              <a:gd name="connsiteX38" fmla="*/ 2582536 w 6677344"/>
              <a:gd name="connsiteY38" fmla="*/ 344164 h 6917277"/>
              <a:gd name="connsiteX39" fmla="*/ 2622959 w 6677344"/>
              <a:gd name="connsiteY39" fmla="*/ 360031 h 6917277"/>
              <a:gd name="connsiteX40" fmla="*/ 2704183 w 6677344"/>
              <a:gd name="connsiteY40" fmla="*/ 392143 h 6917277"/>
              <a:gd name="connsiteX41" fmla="*/ 2784651 w 6677344"/>
              <a:gd name="connsiteY41" fmla="*/ 425010 h 6917277"/>
              <a:gd name="connsiteX42" fmla="*/ 2864742 w 6677344"/>
              <a:gd name="connsiteY42" fmla="*/ 458256 h 6917277"/>
              <a:gd name="connsiteX43" fmla="*/ 2943321 w 6677344"/>
              <a:gd name="connsiteY43" fmla="*/ 491501 h 6917277"/>
              <a:gd name="connsiteX44" fmla="*/ 2956165 w 6677344"/>
              <a:gd name="connsiteY44" fmla="*/ 496790 h 6917277"/>
              <a:gd name="connsiteX45" fmla="*/ 2970143 w 6677344"/>
              <a:gd name="connsiteY45" fmla="*/ 502457 h 6917277"/>
              <a:gd name="connsiteX46" fmla="*/ 2984877 w 6677344"/>
              <a:gd name="connsiteY46" fmla="*/ 508123 h 6917277"/>
              <a:gd name="connsiteX47" fmla="*/ 2999610 w 6677344"/>
              <a:gd name="connsiteY47" fmla="*/ 513790 h 6917277"/>
              <a:gd name="connsiteX48" fmla="*/ 3013966 w 6677344"/>
              <a:gd name="connsiteY48" fmla="*/ 519835 h 6917277"/>
              <a:gd name="connsiteX49" fmla="*/ 3027566 w 6677344"/>
              <a:gd name="connsiteY49" fmla="*/ 525879 h 6917277"/>
              <a:gd name="connsiteX50" fmla="*/ 3040034 w 6677344"/>
              <a:gd name="connsiteY50" fmla="*/ 532302 h 6917277"/>
              <a:gd name="connsiteX51" fmla="*/ 3051745 w 6677344"/>
              <a:gd name="connsiteY51" fmla="*/ 538724 h 6917277"/>
              <a:gd name="connsiteX52" fmla="*/ 3060812 w 6677344"/>
              <a:gd name="connsiteY52" fmla="*/ 541369 h 6917277"/>
              <a:gd name="connsiteX53" fmla="*/ 3071012 w 6677344"/>
              <a:gd name="connsiteY53" fmla="*/ 544769 h 6917277"/>
              <a:gd name="connsiteX54" fmla="*/ 3081212 w 6677344"/>
              <a:gd name="connsiteY54" fmla="*/ 548169 h 6917277"/>
              <a:gd name="connsiteX55" fmla="*/ 3091790 w 6677344"/>
              <a:gd name="connsiteY55" fmla="*/ 551947 h 6917277"/>
              <a:gd name="connsiteX56" fmla="*/ 3113701 w 6677344"/>
              <a:gd name="connsiteY56" fmla="*/ 561014 h 6917277"/>
              <a:gd name="connsiteX57" fmla="*/ 3135613 w 6677344"/>
              <a:gd name="connsiteY57" fmla="*/ 570836 h 6917277"/>
              <a:gd name="connsiteX58" fmla="*/ 3158280 w 6677344"/>
              <a:gd name="connsiteY58" fmla="*/ 580659 h 6917277"/>
              <a:gd name="connsiteX59" fmla="*/ 3179814 w 6677344"/>
              <a:gd name="connsiteY59" fmla="*/ 590103 h 6917277"/>
              <a:gd name="connsiteX60" fmla="*/ 3200592 w 6677344"/>
              <a:gd name="connsiteY60" fmla="*/ 599548 h 6917277"/>
              <a:gd name="connsiteX61" fmla="*/ 3219859 w 6677344"/>
              <a:gd name="connsiteY61" fmla="*/ 607481 h 6917277"/>
              <a:gd name="connsiteX62" fmla="*/ 3248948 w 6677344"/>
              <a:gd name="connsiteY62" fmla="*/ 619571 h 6917277"/>
              <a:gd name="connsiteX63" fmla="*/ 3278793 w 6677344"/>
              <a:gd name="connsiteY63" fmla="*/ 632038 h 6917277"/>
              <a:gd name="connsiteX64" fmla="*/ 3309016 w 6677344"/>
              <a:gd name="connsiteY64" fmla="*/ 644882 h 6917277"/>
              <a:gd name="connsiteX65" fmla="*/ 3339617 w 6677344"/>
              <a:gd name="connsiteY65" fmla="*/ 658483 h 6917277"/>
              <a:gd name="connsiteX66" fmla="*/ 3370973 w 6677344"/>
              <a:gd name="connsiteY66" fmla="*/ 672461 h 6917277"/>
              <a:gd name="connsiteX67" fmla="*/ 3402329 w 6677344"/>
              <a:gd name="connsiteY67" fmla="*/ 686061 h 6917277"/>
              <a:gd name="connsiteX68" fmla="*/ 3434441 w 6677344"/>
              <a:gd name="connsiteY68" fmla="*/ 700795 h 6917277"/>
              <a:gd name="connsiteX69" fmla="*/ 3465797 w 6677344"/>
              <a:gd name="connsiteY69" fmla="*/ 715151 h 6917277"/>
              <a:gd name="connsiteX70" fmla="*/ 3497531 w 6677344"/>
              <a:gd name="connsiteY70" fmla="*/ 729884 h 6917277"/>
              <a:gd name="connsiteX71" fmla="*/ 3528509 w 6677344"/>
              <a:gd name="connsiteY71" fmla="*/ 744618 h 6917277"/>
              <a:gd name="connsiteX72" fmla="*/ 3559865 w 6677344"/>
              <a:gd name="connsiteY72" fmla="*/ 759352 h 6917277"/>
              <a:gd name="connsiteX73" fmla="*/ 3590466 w 6677344"/>
              <a:gd name="connsiteY73" fmla="*/ 773330 h 6917277"/>
              <a:gd name="connsiteX74" fmla="*/ 3620311 w 6677344"/>
              <a:gd name="connsiteY74" fmla="*/ 788063 h 6917277"/>
              <a:gd name="connsiteX75" fmla="*/ 3649400 w 6677344"/>
              <a:gd name="connsiteY75" fmla="*/ 802419 h 6917277"/>
              <a:gd name="connsiteX76" fmla="*/ 3677734 w 6677344"/>
              <a:gd name="connsiteY76" fmla="*/ 816775 h 6917277"/>
              <a:gd name="connsiteX77" fmla="*/ 3704935 w 6677344"/>
              <a:gd name="connsiteY77" fmla="*/ 830376 h 6917277"/>
              <a:gd name="connsiteX78" fmla="*/ 3744224 w 6677344"/>
              <a:gd name="connsiteY78" fmla="*/ 850398 h 6917277"/>
              <a:gd name="connsiteX79" fmla="*/ 3783514 w 6677344"/>
              <a:gd name="connsiteY79" fmla="*/ 870799 h 6917277"/>
              <a:gd name="connsiteX80" fmla="*/ 3823181 w 6677344"/>
              <a:gd name="connsiteY80" fmla="*/ 891199 h 6917277"/>
              <a:gd name="connsiteX81" fmla="*/ 3862093 w 6677344"/>
              <a:gd name="connsiteY81" fmla="*/ 911600 h 6917277"/>
              <a:gd name="connsiteX82" fmla="*/ 3901005 w 6677344"/>
              <a:gd name="connsiteY82" fmla="*/ 932378 h 6917277"/>
              <a:gd name="connsiteX83" fmla="*/ 3939161 w 6677344"/>
              <a:gd name="connsiteY83" fmla="*/ 953156 h 6917277"/>
              <a:gd name="connsiteX84" fmla="*/ 3977695 w 6677344"/>
              <a:gd name="connsiteY84" fmla="*/ 974312 h 6917277"/>
              <a:gd name="connsiteX85" fmla="*/ 4016229 w 6677344"/>
              <a:gd name="connsiteY85" fmla="*/ 995468 h 6917277"/>
              <a:gd name="connsiteX86" fmla="*/ 4054385 w 6677344"/>
              <a:gd name="connsiteY86" fmla="*/ 1017002 h 6917277"/>
              <a:gd name="connsiteX87" fmla="*/ 4091786 w 6677344"/>
              <a:gd name="connsiteY87" fmla="*/ 1038536 h 6917277"/>
              <a:gd name="connsiteX88" fmla="*/ 4129187 w 6677344"/>
              <a:gd name="connsiteY88" fmla="*/ 1060070 h 6917277"/>
              <a:gd name="connsiteX89" fmla="*/ 4166209 w 6677344"/>
              <a:gd name="connsiteY89" fmla="*/ 1081604 h 6917277"/>
              <a:gd name="connsiteX90" fmla="*/ 4202855 w 6677344"/>
              <a:gd name="connsiteY90" fmla="*/ 1103138 h 6917277"/>
              <a:gd name="connsiteX91" fmla="*/ 4239500 w 6677344"/>
              <a:gd name="connsiteY91" fmla="*/ 1125427 h 6917277"/>
              <a:gd name="connsiteX92" fmla="*/ 4275767 w 6677344"/>
              <a:gd name="connsiteY92" fmla="*/ 1147339 h 6917277"/>
              <a:gd name="connsiteX93" fmla="*/ 4310901 w 6677344"/>
              <a:gd name="connsiteY93" fmla="*/ 1170006 h 6917277"/>
              <a:gd name="connsiteX94" fmla="*/ 4347924 w 6677344"/>
              <a:gd name="connsiteY94" fmla="*/ 1193051 h 6917277"/>
              <a:gd name="connsiteX95" fmla="*/ 4384569 w 6677344"/>
              <a:gd name="connsiteY95" fmla="*/ 1216096 h 6917277"/>
              <a:gd name="connsiteX96" fmla="*/ 4420836 w 6677344"/>
              <a:gd name="connsiteY96" fmla="*/ 1239141 h 6917277"/>
              <a:gd name="connsiteX97" fmla="*/ 4457104 w 6677344"/>
              <a:gd name="connsiteY97" fmla="*/ 1261808 h 6917277"/>
              <a:gd name="connsiteX98" fmla="*/ 4492993 w 6677344"/>
              <a:gd name="connsiteY98" fmla="*/ 1285231 h 6917277"/>
              <a:gd name="connsiteX99" fmla="*/ 4528883 w 6677344"/>
              <a:gd name="connsiteY99" fmla="*/ 1308276 h 6917277"/>
              <a:gd name="connsiteX100" fmla="*/ 4564772 w 6677344"/>
              <a:gd name="connsiteY100" fmla="*/ 1331699 h 6917277"/>
              <a:gd name="connsiteX101" fmla="*/ 4600284 w 6677344"/>
              <a:gd name="connsiteY101" fmla="*/ 1355877 h 6917277"/>
              <a:gd name="connsiteX102" fmla="*/ 4637685 w 6677344"/>
              <a:gd name="connsiteY102" fmla="*/ 1380811 h 6917277"/>
              <a:gd name="connsiteX103" fmla="*/ 4674330 w 6677344"/>
              <a:gd name="connsiteY103" fmla="*/ 1406123 h 6917277"/>
              <a:gd name="connsiteX104" fmla="*/ 4710219 w 6677344"/>
              <a:gd name="connsiteY104" fmla="*/ 1430679 h 6917277"/>
              <a:gd name="connsiteX105" fmla="*/ 4744598 w 6677344"/>
              <a:gd name="connsiteY105" fmla="*/ 1455235 h 6917277"/>
              <a:gd name="connsiteX106" fmla="*/ 4778976 w 6677344"/>
              <a:gd name="connsiteY106" fmla="*/ 1479413 h 6917277"/>
              <a:gd name="connsiteX107" fmla="*/ 4812221 w 6677344"/>
              <a:gd name="connsiteY107" fmla="*/ 1503592 h 6917277"/>
              <a:gd name="connsiteX108" fmla="*/ 4845466 w 6677344"/>
              <a:gd name="connsiteY108" fmla="*/ 1527392 h 6917277"/>
              <a:gd name="connsiteX109" fmla="*/ 4878334 w 6677344"/>
              <a:gd name="connsiteY109" fmla="*/ 1551571 h 6917277"/>
              <a:gd name="connsiteX110" fmla="*/ 4910823 w 6677344"/>
              <a:gd name="connsiteY110" fmla="*/ 1575371 h 6917277"/>
              <a:gd name="connsiteX111" fmla="*/ 4943313 w 6677344"/>
              <a:gd name="connsiteY111" fmla="*/ 1599550 h 6917277"/>
              <a:gd name="connsiteX112" fmla="*/ 4976180 w 6677344"/>
              <a:gd name="connsiteY112" fmla="*/ 1624106 h 6917277"/>
              <a:gd name="connsiteX113" fmla="*/ 5009047 w 6677344"/>
              <a:gd name="connsiteY113" fmla="*/ 1648662 h 6917277"/>
              <a:gd name="connsiteX114" fmla="*/ 5042670 w 6677344"/>
              <a:gd name="connsiteY114" fmla="*/ 1673596 h 6917277"/>
              <a:gd name="connsiteX115" fmla="*/ 5076293 w 6677344"/>
              <a:gd name="connsiteY115" fmla="*/ 1698530 h 6917277"/>
              <a:gd name="connsiteX116" fmla="*/ 5110671 w 6677344"/>
              <a:gd name="connsiteY116" fmla="*/ 1724597 h 6917277"/>
              <a:gd name="connsiteX117" fmla="*/ 5146183 w 6677344"/>
              <a:gd name="connsiteY117" fmla="*/ 1750664 h 6917277"/>
              <a:gd name="connsiteX118" fmla="*/ 5179050 w 6677344"/>
              <a:gd name="connsiteY118" fmla="*/ 1775598 h 6917277"/>
              <a:gd name="connsiteX119" fmla="*/ 5212295 w 6677344"/>
              <a:gd name="connsiteY119" fmla="*/ 1801666 h 6917277"/>
              <a:gd name="connsiteX120" fmla="*/ 5245540 w 6677344"/>
              <a:gd name="connsiteY120" fmla="*/ 1828488 h 6917277"/>
              <a:gd name="connsiteX121" fmla="*/ 5278408 w 6677344"/>
              <a:gd name="connsiteY121" fmla="*/ 1855311 h 6917277"/>
              <a:gd name="connsiteX122" fmla="*/ 5310897 w 6677344"/>
              <a:gd name="connsiteY122" fmla="*/ 1881756 h 6917277"/>
              <a:gd name="connsiteX123" fmla="*/ 5343387 w 6677344"/>
              <a:gd name="connsiteY123" fmla="*/ 1908579 h 6917277"/>
              <a:gd name="connsiteX124" fmla="*/ 5375876 w 6677344"/>
              <a:gd name="connsiteY124" fmla="*/ 1934647 h 6917277"/>
              <a:gd name="connsiteX125" fmla="*/ 5407232 w 6677344"/>
              <a:gd name="connsiteY125" fmla="*/ 1959203 h 6917277"/>
              <a:gd name="connsiteX126" fmla="*/ 6036621 w 6677344"/>
              <a:gd name="connsiteY126" fmla="*/ 2513038 h 6917277"/>
              <a:gd name="connsiteX127" fmla="*/ 6048711 w 6677344"/>
              <a:gd name="connsiteY127" fmla="*/ 2524750 h 6917277"/>
              <a:gd name="connsiteX128" fmla="*/ 6060422 w 6677344"/>
              <a:gd name="connsiteY128" fmla="*/ 2536839 h 6917277"/>
              <a:gd name="connsiteX129" fmla="*/ 6071378 w 6677344"/>
              <a:gd name="connsiteY129" fmla="*/ 2548928 h 6917277"/>
              <a:gd name="connsiteX130" fmla="*/ 6081956 w 6677344"/>
              <a:gd name="connsiteY130" fmla="*/ 2561017 h 6917277"/>
              <a:gd name="connsiteX131" fmla="*/ 6092534 w 6677344"/>
              <a:gd name="connsiteY131" fmla="*/ 2573106 h 6917277"/>
              <a:gd name="connsiteX132" fmla="*/ 6102356 w 6677344"/>
              <a:gd name="connsiteY132" fmla="*/ 2584818 h 6917277"/>
              <a:gd name="connsiteX133" fmla="*/ 6112178 w 6677344"/>
              <a:gd name="connsiteY133" fmla="*/ 2596152 h 6917277"/>
              <a:gd name="connsiteX134" fmla="*/ 6122756 w 6677344"/>
              <a:gd name="connsiteY134" fmla="*/ 2606352 h 6917277"/>
              <a:gd name="connsiteX135" fmla="*/ 6152979 w 6677344"/>
              <a:gd name="connsiteY135" fmla="*/ 2636197 h 6917277"/>
              <a:gd name="connsiteX136" fmla="*/ 6185469 w 6677344"/>
              <a:gd name="connsiteY136" fmla="*/ 2669064 h 6917277"/>
              <a:gd name="connsiteX137" fmla="*/ 6219091 w 6677344"/>
              <a:gd name="connsiteY137" fmla="*/ 2703821 h 6917277"/>
              <a:gd name="connsiteX138" fmla="*/ 6252714 w 6677344"/>
              <a:gd name="connsiteY138" fmla="*/ 2740088 h 6917277"/>
              <a:gd name="connsiteX139" fmla="*/ 6286715 w 6677344"/>
              <a:gd name="connsiteY139" fmla="*/ 2776734 h 6917277"/>
              <a:gd name="connsiteX140" fmla="*/ 6318449 w 6677344"/>
              <a:gd name="connsiteY140" fmla="*/ 2813001 h 6917277"/>
              <a:gd name="connsiteX141" fmla="*/ 6333938 w 6677344"/>
              <a:gd name="connsiteY141" fmla="*/ 2830757 h 6917277"/>
              <a:gd name="connsiteX142" fmla="*/ 6348672 w 6677344"/>
              <a:gd name="connsiteY142" fmla="*/ 2848513 h 6917277"/>
              <a:gd name="connsiteX143" fmla="*/ 6363027 w 6677344"/>
              <a:gd name="connsiteY143" fmla="*/ 2865514 h 6917277"/>
              <a:gd name="connsiteX144" fmla="*/ 6375872 w 6677344"/>
              <a:gd name="connsiteY144" fmla="*/ 2881381 h 6917277"/>
              <a:gd name="connsiteX145" fmla="*/ 6406473 w 6677344"/>
              <a:gd name="connsiteY145" fmla="*/ 2919159 h 6917277"/>
              <a:gd name="connsiteX146" fmla="*/ 6433295 w 6677344"/>
              <a:gd name="connsiteY146" fmla="*/ 2952782 h 6917277"/>
              <a:gd name="connsiteX147" fmla="*/ 6445762 w 6677344"/>
              <a:gd name="connsiteY147" fmla="*/ 2968649 h 6917277"/>
              <a:gd name="connsiteX148" fmla="*/ 6457474 w 6677344"/>
              <a:gd name="connsiteY148" fmla="*/ 2984516 h 6917277"/>
              <a:gd name="connsiteX149" fmla="*/ 6468807 w 6677344"/>
              <a:gd name="connsiteY149" fmla="*/ 3000006 h 6917277"/>
              <a:gd name="connsiteX150" fmla="*/ 6480141 w 6677344"/>
              <a:gd name="connsiteY150" fmla="*/ 3015117 h 6917277"/>
              <a:gd name="connsiteX151" fmla="*/ 6491096 w 6677344"/>
              <a:gd name="connsiteY151" fmla="*/ 3030984 h 6917277"/>
              <a:gd name="connsiteX152" fmla="*/ 6501674 w 6677344"/>
              <a:gd name="connsiteY152" fmla="*/ 3047229 h 6917277"/>
              <a:gd name="connsiteX153" fmla="*/ 6512630 w 6677344"/>
              <a:gd name="connsiteY153" fmla="*/ 3063474 h 6917277"/>
              <a:gd name="connsiteX154" fmla="*/ 6523586 w 6677344"/>
              <a:gd name="connsiteY154" fmla="*/ 3080852 h 6917277"/>
              <a:gd name="connsiteX155" fmla="*/ 6534542 w 6677344"/>
              <a:gd name="connsiteY155" fmla="*/ 3098986 h 6917277"/>
              <a:gd name="connsiteX156" fmla="*/ 6546253 w 6677344"/>
              <a:gd name="connsiteY156" fmla="*/ 3118253 h 6917277"/>
              <a:gd name="connsiteX157" fmla="*/ 6558342 w 6677344"/>
              <a:gd name="connsiteY157" fmla="*/ 3139409 h 6917277"/>
              <a:gd name="connsiteX158" fmla="*/ 6571187 w 6677344"/>
              <a:gd name="connsiteY158" fmla="*/ 3161698 h 6917277"/>
              <a:gd name="connsiteX159" fmla="*/ 6579120 w 6677344"/>
              <a:gd name="connsiteY159" fmla="*/ 3176432 h 6917277"/>
              <a:gd name="connsiteX160" fmla="*/ 6587431 w 6677344"/>
              <a:gd name="connsiteY160" fmla="*/ 3194188 h 6917277"/>
              <a:gd name="connsiteX161" fmla="*/ 6596876 w 6677344"/>
              <a:gd name="connsiteY161" fmla="*/ 3213455 h 6917277"/>
              <a:gd name="connsiteX162" fmla="*/ 6606321 w 6677344"/>
              <a:gd name="connsiteY162" fmla="*/ 3234989 h 6917277"/>
              <a:gd name="connsiteX163" fmla="*/ 6616143 w 6677344"/>
              <a:gd name="connsiteY163" fmla="*/ 3258034 h 6917277"/>
              <a:gd name="connsiteX164" fmla="*/ 6625966 w 6677344"/>
              <a:gd name="connsiteY164" fmla="*/ 3282590 h 6917277"/>
              <a:gd name="connsiteX165" fmla="*/ 6635032 w 6677344"/>
              <a:gd name="connsiteY165" fmla="*/ 3308279 h 6917277"/>
              <a:gd name="connsiteX166" fmla="*/ 6644099 w 6677344"/>
              <a:gd name="connsiteY166" fmla="*/ 3333969 h 6917277"/>
              <a:gd name="connsiteX167" fmla="*/ 6652410 w 6677344"/>
              <a:gd name="connsiteY167" fmla="*/ 3360414 h 6917277"/>
              <a:gd name="connsiteX168" fmla="*/ 6659966 w 6677344"/>
              <a:gd name="connsiteY168" fmla="*/ 3386859 h 6917277"/>
              <a:gd name="connsiteX169" fmla="*/ 6662988 w 6677344"/>
              <a:gd name="connsiteY169" fmla="*/ 3399704 h 6917277"/>
              <a:gd name="connsiteX170" fmla="*/ 6666011 w 6677344"/>
              <a:gd name="connsiteY170" fmla="*/ 3412927 h 6917277"/>
              <a:gd name="connsiteX171" fmla="*/ 6669033 w 6677344"/>
              <a:gd name="connsiteY171" fmla="*/ 3425771 h 6917277"/>
              <a:gd name="connsiteX172" fmla="*/ 6671300 w 6677344"/>
              <a:gd name="connsiteY172" fmla="*/ 3438238 h 6917277"/>
              <a:gd name="connsiteX173" fmla="*/ 6673566 w 6677344"/>
              <a:gd name="connsiteY173" fmla="*/ 3450328 h 6917277"/>
              <a:gd name="connsiteX174" fmla="*/ 6675078 w 6677344"/>
              <a:gd name="connsiteY174" fmla="*/ 3462417 h 6917277"/>
              <a:gd name="connsiteX175" fmla="*/ 6676211 w 6677344"/>
              <a:gd name="connsiteY175" fmla="*/ 3474128 h 6917277"/>
              <a:gd name="connsiteX176" fmla="*/ 6676966 w 6677344"/>
              <a:gd name="connsiteY176" fmla="*/ 3485462 h 6917277"/>
              <a:gd name="connsiteX177" fmla="*/ 6677344 w 6677344"/>
              <a:gd name="connsiteY177" fmla="*/ 3496417 h 6917277"/>
              <a:gd name="connsiteX178" fmla="*/ 6677344 w 6677344"/>
              <a:gd name="connsiteY178" fmla="*/ 3506996 h 6917277"/>
              <a:gd name="connsiteX179" fmla="*/ 6676589 w 6677344"/>
              <a:gd name="connsiteY179" fmla="*/ 3516818 h 6917277"/>
              <a:gd name="connsiteX180" fmla="*/ 6675078 w 6677344"/>
              <a:gd name="connsiteY180" fmla="*/ 3526263 h 6917277"/>
              <a:gd name="connsiteX181" fmla="*/ 6671300 w 6677344"/>
              <a:gd name="connsiteY181" fmla="*/ 3547796 h 6917277"/>
              <a:gd name="connsiteX182" fmla="*/ 6667144 w 6677344"/>
              <a:gd name="connsiteY182" fmla="*/ 3568575 h 6917277"/>
              <a:gd name="connsiteX183" fmla="*/ 6662611 w 6677344"/>
              <a:gd name="connsiteY183" fmla="*/ 3589353 h 6917277"/>
              <a:gd name="connsiteX184" fmla="*/ 6657322 w 6677344"/>
              <a:gd name="connsiteY184" fmla="*/ 3608998 h 6917277"/>
              <a:gd name="connsiteX185" fmla="*/ 6652410 w 6677344"/>
              <a:gd name="connsiteY185" fmla="*/ 3629020 h 6917277"/>
              <a:gd name="connsiteX186" fmla="*/ 6646744 w 6677344"/>
              <a:gd name="connsiteY186" fmla="*/ 3648288 h 6917277"/>
              <a:gd name="connsiteX187" fmla="*/ 6640699 w 6677344"/>
              <a:gd name="connsiteY187" fmla="*/ 3667555 h 6917277"/>
              <a:gd name="connsiteX188" fmla="*/ 6634277 w 6677344"/>
              <a:gd name="connsiteY188" fmla="*/ 3686066 h 6917277"/>
              <a:gd name="connsiteX189" fmla="*/ 6627477 w 6677344"/>
              <a:gd name="connsiteY189" fmla="*/ 3704200 h 6917277"/>
              <a:gd name="connsiteX190" fmla="*/ 6620299 w 6677344"/>
              <a:gd name="connsiteY190" fmla="*/ 3722334 h 6917277"/>
              <a:gd name="connsiteX191" fmla="*/ 6613121 w 6677344"/>
              <a:gd name="connsiteY191" fmla="*/ 3740090 h 6917277"/>
              <a:gd name="connsiteX192" fmla="*/ 6605565 w 6677344"/>
              <a:gd name="connsiteY192" fmla="*/ 3757468 h 6917277"/>
              <a:gd name="connsiteX193" fmla="*/ 6597254 w 6677344"/>
              <a:gd name="connsiteY193" fmla="*/ 3774846 h 6917277"/>
              <a:gd name="connsiteX194" fmla="*/ 6589320 w 6677344"/>
              <a:gd name="connsiteY194" fmla="*/ 3791847 h 6917277"/>
              <a:gd name="connsiteX195" fmla="*/ 6580631 w 6677344"/>
              <a:gd name="connsiteY195" fmla="*/ 3808469 h 6917277"/>
              <a:gd name="connsiteX196" fmla="*/ 6571942 w 6677344"/>
              <a:gd name="connsiteY196" fmla="*/ 3825092 h 6917277"/>
              <a:gd name="connsiteX197" fmla="*/ 6562875 w 6677344"/>
              <a:gd name="connsiteY197" fmla="*/ 3841714 h 6917277"/>
              <a:gd name="connsiteX198" fmla="*/ 6553431 w 6677344"/>
              <a:gd name="connsiteY198" fmla="*/ 3857582 h 6917277"/>
              <a:gd name="connsiteX199" fmla="*/ 6543608 w 6677344"/>
              <a:gd name="connsiteY199" fmla="*/ 3873826 h 6917277"/>
              <a:gd name="connsiteX200" fmla="*/ 6533786 w 6677344"/>
              <a:gd name="connsiteY200" fmla="*/ 3889693 h 6917277"/>
              <a:gd name="connsiteX201" fmla="*/ 6523964 w 6677344"/>
              <a:gd name="connsiteY201" fmla="*/ 3905183 h 6917277"/>
              <a:gd name="connsiteX202" fmla="*/ 6513386 w 6677344"/>
              <a:gd name="connsiteY202" fmla="*/ 3921050 h 6917277"/>
              <a:gd name="connsiteX203" fmla="*/ 6503186 w 6677344"/>
              <a:gd name="connsiteY203" fmla="*/ 3936917 h 6917277"/>
              <a:gd name="connsiteX204" fmla="*/ 6492230 w 6677344"/>
              <a:gd name="connsiteY204" fmla="*/ 3952406 h 6917277"/>
              <a:gd name="connsiteX205" fmla="*/ 6470696 w 6677344"/>
              <a:gd name="connsiteY205" fmla="*/ 3983007 h 6917277"/>
              <a:gd name="connsiteX206" fmla="*/ 6447651 w 6677344"/>
              <a:gd name="connsiteY206" fmla="*/ 4014363 h 6917277"/>
              <a:gd name="connsiteX207" fmla="*/ 6424606 w 6677344"/>
              <a:gd name="connsiteY207" fmla="*/ 4044964 h 6917277"/>
              <a:gd name="connsiteX208" fmla="*/ 6400806 w 6677344"/>
              <a:gd name="connsiteY208" fmla="*/ 4075942 h 6917277"/>
              <a:gd name="connsiteX209" fmla="*/ 6387583 w 6677344"/>
              <a:gd name="connsiteY209" fmla="*/ 4092565 h 6917277"/>
              <a:gd name="connsiteX210" fmla="*/ 6374739 w 6677344"/>
              <a:gd name="connsiteY210" fmla="*/ 4108432 h 6917277"/>
              <a:gd name="connsiteX211" fmla="*/ 6367939 w 6677344"/>
              <a:gd name="connsiteY211" fmla="*/ 4116366 h 6917277"/>
              <a:gd name="connsiteX212" fmla="*/ 6360761 w 6677344"/>
              <a:gd name="connsiteY212" fmla="*/ 4123543 h 6917277"/>
              <a:gd name="connsiteX213" fmla="*/ 6353583 w 6677344"/>
              <a:gd name="connsiteY213" fmla="*/ 4131099 h 6917277"/>
              <a:gd name="connsiteX214" fmla="*/ 6345649 w 6677344"/>
              <a:gd name="connsiteY214" fmla="*/ 4137899 h 6917277"/>
              <a:gd name="connsiteX215" fmla="*/ 6341494 w 6677344"/>
              <a:gd name="connsiteY215" fmla="*/ 4143944 h 6917277"/>
              <a:gd name="connsiteX216" fmla="*/ 6332049 w 6677344"/>
              <a:gd name="connsiteY216" fmla="*/ 4154522 h 6917277"/>
              <a:gd name="connsiteX217" fmla="*/ 6318827 w 6677344"/>
              <a:gd name="connsiteY217" fmla="*/ 4169256 h 6917277"/>
              <a:gd name="connsiteX218" fmla="*/ 6301826 w 6677344"/>
              <a:gd name="connsiteY218" fmla="*/ 4187389 h 6917277"/>
              <a:gd name="connsiteX219" fmla="*/ 6282181 w 6677344"/>
              <a:gd name="connsiteY219" fmla="*/ 4208546 h 6917277"/>
              <a:gd name="connsiteX220" fmla="*/ 6260270 w 6677344"/>
              <a:gd name="connsiteY220" fmla="*/ 4231968 h 6917277"/>
              <a:gd name="connsiteX221" fmla="*/ 6236470 w 6677344"/>
              <a:gd name="connsiteY221" fmla="*/ 4256902 h 6917277"/>
              <a:gd name="connsiteX222" fmla="*/ 6211914 w 6677344"/>
              <a:gd name="connsiteY222" fmla="*/ 4282214 h 6917277"/>
              <a:gd name="connsiteX223" fmla="*/ 6186980 w 6677344"/>
              <a:gd name="connsiteY223" fmla="*/ 4307904 h 6917277"/>
              <a:gd name="connsiteX224" fmla="*/ 6162046 w 6677344"/>
              <a:gd name="connsiteY224" fmla="*/ 4333215 h 6917277"/>
              <a:gd name="connsiteX225" fmla="*/ 6138246 w 6677344"/>
              <a:gd name="connsiteY225" fmla="*/ 4357771 h 6917277"/>
              <a:gd name="connsiteX226" fmla="*/ 6116334 w 6677344"/>
              <a:gd name="connsiteY226" fmla="*/ 4380439 h 6917277"/>
              <a:gd name="connsiteX227" fmla="*/ 6095934 w 6677344"/>
              <a:gd name="connsiteY227" fmla="*/ 4400839 h 6917277"/>
              <a:gd name="connsiteX228" fmla="*/ 6078178 w 6677344"/>
              <a:gd name="connsiteY228" fmla="*/ 4418595 h 6917277"/>
              <a:gd name="connsiteX229" fmla="*/ 6064200 w 6677344"/>
              <a:gd name="connsiteY229" fmla="*/ 4432573 h 6917277"/>
              <a:gd name="connsiteX230" fmla="*/ 6054000 w 6677344"/>
              <a:gd name="connsiteY230" fmla="*/ 4442018 h 6917277"/>
              <a:gd name="connsiteX231" fmla="*/ 6041533 w 6677344"/>
              <a:gd name="connsiteY231" fmla="*/ 4454107 h 6917277"/>
              <a:gd name="connsiteX232" fmla="*/ 6029066 w 6677344"/>
              <a:gd name="connsiteY232" fmla="*/ 4466574 h 6917277"/>
              <a:gd name="connsiteX233" fmla="*/ 6016977 w 6677344"/>
              <a:gd name="connsiteY233" fmla="*/ 4477908 h 6917277"/>
              <a:gd name="connsiteX234" fmla="*/ 6004888 w 6677344"/>
              <a:gd name="connsiteY234" fmla="*/ 4489619 h 6917277"/>
              <a:gd name="connsiteX235" fmla="*/ 5992798 w 6677344"/>
              <a:gd name="connsiteY235" fmla="*/ 4501330 h 6917277"/>
              <a:gd name="connsiteX236" fmla="*/ 5980332 w 6677344"/>
              <a:gd name="connsiteY236" fmla="*/ 4513420 h 6917277"/>
              <a:gd name="connsiteX237" fmla="*/ 5968242 w 6677344"/>
              <a:gd name="connsiteY237" fmla="*/ 4525509 h 6917277"/>
              <a:gd name="connsiteX238" fmla="*/ 5955776 w 6677344"/>
              <a:gd name="connsiteY238" fmla="*/ 4538354 h 6917277"/>
              <a:gd name="connsiteX239" fmla="*/ 5876441 w 6677344"/>
              <a:gd name="connsiteY239" fmla="*/ 4609000 h 6917277"/>
              <a:gd name="connsiteX240" fmla="*/ 5868507 w 6677344"/>
              <a:gd name="connsiteY240" fmla="*/ 4616555 h 6917277"/>
              <a:gd name="connsiteX241" fmla="*/ 5863218 w 6677344"/>
              <a:gd name="connsiteY241" fmla="*/ 4621467 h 6917277"/>
              <a:gd name="connsiteX242" fmla="*/ 5858685 w 6677344"/>
              <a:gd name="connsiteY242" fmla="*/ 4626000 h 6917277"/>
              <a:gd name="connsiteX243" fmla="*/ 5850751 w 6677344"/>
              <a:gd name="connsiteY243" fmla="*/ 4632045 h 6917277"/>
              <a:gd name="connsiteX244" fmla="*/ 5837151 w 6677344"/>
              <a:gd name="connsiteY244" fmla="*/ 4643378 h 6917277"/>
              <a:gd name="connsiteX245" fmla="*/ 5819773 w 6677344"/>
              <a:gd name="connsiteY245" fmla="*/ 4657356 h 6917277"/>
              <a:gd name="connsiteX246" fmla="*/ 5800506 w 6677344"/>
              <a:gd name="connsiteY246" fmla="*/ 4673979 h 6917277"/>
              <a:gd name="connsiteX247" fmla="*/ 5779350 w 6677344"/>
              <a:gd name="connsiteY247" fmla="*/ 4692491 h 6917277"/>
              <a:gd name="connsiteX248" fmla="*/ 5756683 w 6677344"/>
              <a:gd name="connsiteY248" fmla="*/ 4712891 h 6917277"/>
              <a:gd name="connsiteX249" fmla="*/ 5732883 w 6677344"/>
              <a:gd name="connsiteY249" fmla="*/ 4733669 h 6917277"/>
              <a:gd name="connsiteX250" fmla="*/ 5708327 w 6677344"/>
              <a:gd name="connsiteY250" fmla="*/ 4755203 h 6917277"/>
              <a:gd name="connsiteX251" fmla="*/ 5683393 w 6677344"/>
              <a:gd name="connsiteY251" fmla="*/ 4777115 h 6917277"/>
              <a:gd name="connsiteX252" fmla="*/ 5658837 w 6677344"/>
              <a:gd name="connsiteY252" fmla="*/ 4798271 h 6917277"/>
              <a:gd name="connsiteX253" fmla="*/ 5635414 w 6677344"/>
              <a:gd name="connsiteY253" fmla="*/ 4819049 h 6917277"/>
              <a:gd name="connsiteX254" fmla="*/ 5612747 w 6677344"/>
              <a:gd name="connsiteY254" fmla="*/ 4838316 h 6917277"/>
              <a:gd name="connsiteX255" fmla="*/ 5591969 w 6677344"/>
              <a:gd name="connsiteY255" fmla="*/ 4856072 h 6917277"/>
              <a:gd name="connsiteX256" fmla="*/ 5572702 w 6677344"/>
              <a:gd name="connsiteY256" fmla="*/ 4871562 h 6917277"/>
              <a:gd name="connsiteX257" fmla="*/ 5556457 w 6677344"/>
              <a:gd name="connsiteY257" fmla="*/ 4884028 h 6917277"/>
              <a:gd name="connsiteX258" fmla="*/ 5549657 w 6677344"/>
              <a:gd name="connsiteY258" fmla="*/ 4889318 h 6917277"/>
              <a:gd name="connsiteX259" fmla="*/ 5543235 w 6677344"/>
              <a:gd name="connsiteY259" fmla="*/ 4893851 h 6917277"/>
              <a:gd name="connsiteX260" fmla="*/ 5537568 w 6677344"/>
              <a:gd name="connsiteY260" fmla="*/ 4897251 h 6917277"/>
              <a:gd name="connsiteX261" fmla="*/ 5532657 w 6677344"/>
              <a:gd name="connsiteY261" fmla="*/ 4899896 h 6917277"/>
              <a:gd name="connsiteX262" fmla="*/ 5528501 w 6677344"/>
              <a:gd name="connsiteY262" fmla="*/ 4904429 h 6917277"/>
              <a:gd name="connsiteX263" fmla="*/ 5521323 w 6677344"/>
              <a:gd name="connsiteY263" fmla="*/ 4911229 h 6917277"/>
              <a:gd name="connsiteX264" fmla="*/ 5511879 w 6677344"/>
              <a:gd name="connsiteY264" fmla="*/ 4919540 h 6917277"/>
              <a:gd name="connsiteX265" fmla="*/ 5500167 w 6677344"/>
              <a:gd name="connsiteY265" fmla="*/ 4929363 h 6917277"/>
              <a:gd name="connsiteX266" fmla="*/ 5470700 w 6677344"/>
              <a:gd name="connsiteY266" fmla="*/ 4953541 h 6917277"/>
              <a:gd name="connsiteX267" fmla="*/ 5434433 w 6677344"/>
              <a:gd name="connsiteY267" fmla="*/ 4983009 h 6917277"/>
              <a:gd name="connsiteX268" fmla="*/ 5392499 w 6677344"/>
              <a:gd name="connsiteY268" fmla="*/ 5016254 h 6917277"/>
              <a:gd name="connsiteX269" fmla="*/ 5346787 w 6677344"/>
              <a:gd name="connsiteY269" fmla="*/ 5052521 h 6917277"/>
              <a:gd name="connsiteX270" fmla="*/ 5298052 w 6677344"/>
              <a:gd name="connsiteY270" fmla="*/ 5090678 h 6917277"/>
              <a:gd name="connsiteX271" fmla="*/ 5247807 w 6677344"/>
              <a:gd name="connsiteY271" fmla="*/ 5129590 h 6917277"/>
              <a:gd name="connsiteX272" fmla="*/ 5197562 w 6677344"/>
              <a:gd name="connsiteY272" fmla="*/ 5168124 h 6917277"/>
              <a:gd name="connsiteX273" fmla="*/ 5148450 w 6677344"/>
              <a:gd name="connsiteY273" fmla="*/ 5205525 h 6917277"/>
              <a:gd name="connsiteX274" fmla="*/ 5101982 w 6677344"/>
              <a:gd name="connsiteY274" fmla="*/ 5241037 h 6917277"/>
              <a:gd name="connsiteX275" fmla="*/ 5059293 w 6677344"/>
              <a:gd name="connsiteY275" fmla="*/ 5273149 h 6917277"/>
              <a:gd name="connsiteX276" fmla="*/ 5022270 w 6677344"/>
              <a:gd name="connsiteY276" fmla="*/ 5300350 h 6917277"/>
              <a:gd name="connsiteX277" fmla="*/ 4991291 w 6677344"/>
              <a:gd name="connsiteY277" fmla="*/ 5322261 h 6917277"/>
              <a:gd name="connsiteX278" fmla="*/ 4978824 w 6677344"/>
              <a:gd name="connsiteY278" fmla="*/ 5331328 h 6917277"/>
              <a:gd name="connsiteX279" fmla="*/ 4968624 w 6677344"/>
              <a:gd name="connsiteY279" fmla="*/ 5338506 h 6917277"/>
              <a:gd name="connsiteX280" fmla="*/ 4960691 w 6677344"/>
              <a:gd name="connsiteY280" fmla="*/ 5343039 h 6917277"/>
              <a:gd name="connsiteX281" fmla="*/ 4955024 w 6677344"/>
              <a:gd name="connsiteY281" fmla="*/ 5346440 h 6917277"/>
              <a:gd name="connsiteX282" fmla="*/ 4942557 w 6677344"/>
              <a:gd name="connsiteY282" fmla="*/ 5356640 h 6917277"/>
              <a:gd name="connsiteX283" fmla="*/ 4922912 w 6677344"/>
              <a:gd name="connsiteY283" fmla="*/ 5371374 h 6917277"/>
              <a:gd name="connsiteX284" fmla="*/ 4897223 w 6677344"/>
              <a:gd name="connsiteY284" fmla="*/ 5389885 h 6917277"/>
              <a:gd name="connsiteX285" fmla="*/ 4867000 w 6677344"/>
              <a:gd name="connsiteY285" fmla="*/ 5411419 h 6917277"/>
              <a:gd name="connsiteX286" fmla="*/ 4832244 w 6677344"/>
              <a:gd name="connsiteY286" fmla="*/ 5435597 h 6917277"/>
              <a:gd name="connsiteX287" fmla="*/ 4795599 w 6677344"/>
              <a:gd name="connsiteY287" fmla="*/ 5461665 h 6917277"/>
              <a:gd name="connsiteX288" fmla="*/ 4756309 w 6677344"/>
              <a:gd name="connsiteY288" fmla="*/ 5488487 h 6917277"/>
              <a:gd name="connsiteX289" fmla="*/ 4716642 w 6677344"/>
              <a:gd name="connsiteY289" fmla="*/ 5515688 h 6917277"/>
              <a:gd name="connsiteX290" fmla="*/ 4676597 w 6677344"/>
              <a:gd name="connsiteY290" fmla="*/ 5542889 h 6917277"/>
              <a:gd name="connsiteX291" fmla="*/ 4637685 w 6677344"/>
              <a:gd name="connsiteY291" fmla="*/ 5568956 h 6917277"/>
              <a:gd name="connsiteX292" fmla="*/ 4601040 w 6677344"/>
              <a:gd name="connsiteY292" fmla="*/ 5593512 h 6917277"/>
              <a:gd name="connsiteX293" fmla="*/ 4567417 w 6677344"/>
              <a:gd name="connsiteY293" fmla="*/ 5615424 h 6917277"/>
              <a:gd name="connsiteX294" fmla="*/ 4537950 w 6677344"/>
              <a:gd name="connsiteY294" fmla="*/ 5633935 h 6917277"/>
              <a:gd name="connsiteX295" fmla="*/ 4513394 w 6677344"/>
              <a:gd name="connsiteY295" fmla="*/ 5649425 h 6917277"/>
              <a:gd name="connsiteX296" fmla="*/ 4502816 w 6677344"/>
              <a:gd name="connsiteY296" fmla="*/ 5655469 h 6917277"/>
              <a:gd name="connsiteX297" fmla="*/ 4494882 w 6677344"/>
              <a:gd name="connsiteY297" fmla="*/ 5660003 h 6917277"/>
              <a:gd name="connsiteX298" fmla="*/ 4487704 w 6677344"/>
              <a:gd name="connsiteY298" fmla="*/ 5663403 h 6917277"/>
              <a:gd name="connsiteX299" fmla="*/ 4483171 w 6677344"/>
              <a:gd name="connsiteY299" fmla="*/ 5665669 h 6917277"/>
              <a:gd name="connsiteX300" fmla="*/ 4479393 w 6677344"/>
              <a:gd name="connsiteY300" fmla="*/ 5669447 h 6917277"/>
              <a:gd name="connsiteX301" fmla="*/ 4472215 w 6677344"/>
              <a:gd name="connsiteY301" fmla="*/ 5674736 h 6917277"/>
              <a:gd name="connsiteX302" fmla="*/ 4462771 w 6677344"/>
              <a:gd name="connsiteY302" fmla="*/ 5681159 h 6917277"/>
              <a:gd name="connsiteX303" fmla="*/ 4450681 w 6677344"/>
              <a:gd name="connsiteY303" fmla="*/ 5689470 h 6917277"/>
              <a:gd name="connsiteX304" fmla="*/ 4420081 w 6677344"/>
              <a:gd name="connsiteY304" fmla="*/ 5708737 h 6917277"/>
              <a:gd name="connsiteX305" fmla="*/ 4381169 w 6677344"/>
              <a:gd name="connsiteY305" fmla="*/ 5733293 h 6917277"/>
              <a:gd name="connsiteX306" fmla="*/ 4335835 w 6677344"/>
              <a:gd name="connsiteY306" fmla="*/ 5760872 h 6917277"/>
              <a:gd name="connsiteX307" fmla="*/ 4285590 w 6677344"/>
              <a:gd name="connsiteY307" fmla="*/ 5790717 h 6917277"/>
              <a:gd name="connsiteX308" fmla="*/ 4231944 w 6677344"/>
              <a:gd name="connsiteY308" fmla="*/ 5822073 h 6917277"/>
              <a:gd name="connsiteX309" fmla="*/ 4175654 w 6677344"/>
              <a:gd name="connsiteY309" fmla="*/ 5854941 h 6917277"/>
              <a:gd name="connsiteX310" fmla="*/ 4118987 w 6677344"/>
              <a:gd name="connsiteY310" fmla="*/ 5887430 h 6917277"/>
              <a:gd name="connsiteX311" fmla="*/ 4063452 w 6677344"/>
              <a:gd name="connsiteY311" fmla="*/ 5919542 h 6917277"/>
              <a:gd name="connsiteX312" fmla="*/ 4009807 w 6677344"/>
              <a:gd name="connsiteY312" fmla="*/ 5949387 h 6917277"/>
              <a:gd name="connsiteX313" fmla="*/ 3959939 w 6677344"/>
              <a:gd name="connsiteY313" fmla="*/ 5976966 h 6917277"/>
              <a:gd name="connsiteX314" fmla="*/ 3914983 w 6677344"/>
              <a:gd name="connsiteY314" fmla="*/ 6001522 h 6917277"/>
              <a:gd name="connsiteX315" fmla="*/ 3877204 w 6677344"/>
              <a:gd name="connsiteY315" fmla="*/ 6021545 h 6917277"/>
              <a:gd name="connsiteX316" fmla="*/ 3860959 w 6677344"/>
              <a:gd name="connsiteY316" fmla="*/ 6030234 h 6917277"/>
              <a:gd name="connsiteX317" fmla="*/ 3847359 w 6677344"/>
              <a:gd name="connsiteY317" fmla="*/ 6036656 h 6917277"/>
              <a:gd name="connsiteX318" fmla="*/ 3835648 w 6677344"/>
              <a:gd name="connsiteY318" fmla="*/ 6042323 h 6917277"/>
              <a:gd name="connsiteX319" fmla="*/ 3826581 w 6677344"/>
              <a:gd name="connsiteY319" fmla="*/ 6046101 h 6917277"/>
              <a:gd name="connsiteX320" fmla="*/ 3812981 w 6677344"/>
              <a:gd name="connsiteY320" fmla="*/ 6054412 h 6917277"/>
              <a:gd name="connsiteX321" fmla="*/ 3799381 w 6677344"/>
              <a:gd name="connsiteY321" fmla="*/ 6062723 h 6917277"/>
              <a:gd name="connsiteX322" fmla="*/ 3784647 w 6677344"/>
              <a:gd name="connsiteY322" fmla="*/ 6070657 h 6917277"/>
              <a:gd name="connsiteX323" fmla="*/ 3769536 w 6677344"/>
              <a:gd name="connsiteY323" fmla="*/ 6078968 h 6917277"/>
              <a:gd name="connsiteX324" fmla="*/ 3737802 w 6677344"/>
              <a:gd name="connsiteY324" fmla="*/ 6094458 h 6917277"/>
              <a:gd name="connsiteX325" fmla="*/ 3704935 w 6677344"/>
              <a:gd name="connsiteY325" fmla="*/ 6109947 h 6917277"/>
              <a:gd name="connsiteX326" fmla="*/ 3672067 w 6677344"/>
              <a:gd name="connsiteY326" fmla="*/ 6125436 h 6917277"/>
              <a:gd name="connsiteX327" fmla="*/ 3639200 w 6677344"/>
              <a:gd name="connsiteY327" fmla="*/ 6140548 h 6917277"/>
              <a:gd name="connsiteX328" fmla="*/ 3607844 w 6677344"/>
              <a:gd name="connsiteY328" fmla="*/ 6154903 h 6917277"/>
              <a:gd name="connsiteX329" fmla="*/ 3577999 w 6677344"/>
              <a:gd name="connsiteY329" fmla="*/ 6169637 h 6917277"/>
              <a:gd name="connsiteX330" fmla="*/ 3562510 w 6677344"/>
              <a:gd name="connsiteY330" fmla="*/ 6177571 h 6917277"/>
              <a:gd name="connsiteX331" fmla="*/ 3546643 w 6677344"/>
              <a:gd name="connsiteY331" fmla="*/ 6184749 h 6917277"/>
              <a:gd name="connsiteX332" fmla="*/ 3530776 w 6677344"/>
              <a:gd name="connsiteY332" fmla="*/ 6192304 h 6917277"/>
              <a:gd name="connsiteX333" fmla="*/ 3514909 w 6677344"/>
              <a:gd name="connsiteY333" fmla="*/ 6199104 h 6917277"/>
              <a:gd name="connsiteX334" fmla="*/ 3499420 w 6677344"/>
              <a:gd name="connsiteY334" fmla="*/ 6206660 h 6917277"/>
              <a:gd name="connsiteX335" fmla="*/ 3483175 w 6677344"/>
              <a:gd name="connsiteY335" fmla="*/ 6213460 h 6917277"/>
              <a:gd name="connsiteX336" fmla="*/ 3467308 w 6677344"/>
              <a:gd name="connsiteY336" fmla="*/ 6220261 h 6917277"/>
              <a:gd name="connsiteX337" fmla="*/ 3451819 w 6677344"/>
              <a:gd name="connsiteY337" fmla="*/ 6227816 h 6917277"/>
              <a:gd name="connsiteX338" fmla="*/ 3437841 w 6677344"/>
              <a:gd name="connsiteY338" fmla="*/ 6234239 h 6917277"/>
              <a:gd name="connsiteX339" fmla="*/ 3422351 w 6677344"/>
              <a:gd name="connsiteY339" fmla="*/ 6241794 h 6917277"/>
              <a:gd name="connsiteX340" fmla="*/ 3404973 w 6677344"/>
              <a:gd name="connsiteY340" fmla="*/ 6249728 h 6917277"/>
              <a:gd name="connsiteX341" fmla="*/ 3386840 w 6677344"/>
              <a:gd name="connsiteY341" fmla="*/ 6258039 h 6917277"/>
              <a:gd name="connsiteX342" fmla="*/ 3369084 w 6677344"/>
              <a:gd name="connsiteY342" fmla="*/ 6266351 h 6917277"/>
              <a:gd name="connsiteX343" fmla="*/ 3351706 w 6677344"/>
              <a:gd name="connsiteY343" fmla="*/ 6273151 h 6917277"/>
              <a:gd name="connsiteX344" fmla="*/ 3335461 w 6677344"/>
              <a:gd name="connsiteY344" fmla="*/ 6279195 h 6917277"/>
              <a:gd name="connsiteX345" fmla="*/ 3321483 w 6677344"/>
              <a:gd name="connsiteY345" fmla="*/ 6283729 h 6917277"/>
              <a:gd name="connsiteX346" fmla="*/ 3303350 w 6677344"/>
              <a:gd name="connsiteY346" fmla="*/ 6293173 h 6917277"/>
              <a:gd name="connsiteX347" fmla="*/ 3282949 w 6677344"/>
              <a:gd name="connsiteY347" fmla="*/ 6302240 h 6917277"/>
              <a:gd name="connsiteX348" fmla="*/ 3261415 w 6677344"/>
              <a:gd name="connsiteY348" fmla="*/ 6311685 h 6917277"/>
              <a:gd name="connsiteX349" fmla="*/ 3239126 w 6677344"/>
              <a:gd name="connsiteY349" fmla="*/ 6320752 h 6917277"/>
              <a:gd name="connsiteX350" fmla="*/ 3216081 w 6677344"/>
              <a:gd name="connsiteY350" fmla="*/ 6329819 h 6917277"/>
              <a:gd name="connsiteX351" fmla="*/ 3193792 w 6677344"/>
              <a:gd name="connsiteY351" fmla="*/ 6338508 h 6917277"/>
              <a:gd name="connsiteX352" fmla="*/ 3171880 w 6677344"/>
              <a:gd name="connsiteY352" fmla="*/ 6346441 h 6917277"/>
              <a:gd name="connsiteX353" fmla="*/ 3152235 w 6677344"/>
              <a:gd name="connsiteY353" fmla="*/ 6354753 h 6917277"/>
              <a:gd name="connsiteX354" fmla="*/ 3133724 w 6677344"/>
              <a:gd name="connsiteY354" fmla="*/ 6362308 h 6917277"/>
              <a:gd name="connsiteX355" fmla="*/ 3108412 w 6677344"/>
              <a:gd name="connsiteY355" fmla="*/ 6372131 h 6917277"/>
              <a:gd name="connsiteX356" fmla="*/ 3078190 w 6677344"/>
              <a:gd name="connsiteY356" fmla="*/ 6384220 h 6917277"/>
              <a:gd name="connsiteX357" fmla="*/ 3043811 w 6677344"/>
              <a:gd name="connsiteY357" fmla="*/ 6398576 h 6917277"/>
              <a:gd name="connsiteX358" fmla="*/ 3005277 w 6677344"/>
              <a:gd name="connsiteY358" fmla="*/ 6413687 h 6917277"/>
              <a:gd name="connsiteX359" fmla="*/ 2964099 w 6677344"/>
              <a:gd name="connsiteY359" fmla="*/ 6430310 h 6917277"/>
              <a:gd name="connsiteX360" fmla="*/ 2921787 w 6677344"/>
              <a:gd name="connsiteY360" fmla="*/ 6447310 h 6917277"/>
              <a:gd name="connsiteX361" fmla="*/ 2879097 w 6677344"/>
              <a:gd name="connsiteY361" fmla="*/ 6464689 h 6917277"/>
              <a:gd name="connsiteX362" fmla="*/ 2836030 w 6677344"/>
              <a:gd name="connsiteY362" fmla="*/ 6481311 h 6917277"/>
              <a:gd name="connsiteX363" fmla="*/ 2794473 w 6677344"/>
              <a:gd name="connsiteY363" fmla="*/ 6497934 h 6917277"/>
              <a:gd name="connsiteX364" fmla="*/ 2755561 w 6677344"/>
              <a:gd name="connsiteY364" fmla="*/ 6513045 h 6917277"/>
              <a:gd name="connsiteX365" fmla="*/ 2720050 w 6677344"/>
              <a:gd name="connsiteY365" fmla="*/ 6527023 h 6917277"/>
              <a:gd name="connsiteX366" fmla="*/ 2688316 w 6677344"/>
              <a:gd name="connsiteY366" fmla="*/ 6538735 h 6917277"/>
              <a:gd name="connsiteX367" fmla="*/ 2661871 w 6677344"/>
              <a:gd name="connsiteY367" fmla="*/ 6548180 h 6917277"/>
              <a:gd name="connsiteX368" fmla="*/ 2642226 w 6677344"/>
              <a:gd name="connsiteY368" fmla="*/ 6554980 h 6917277"/>
              <a:gd name="connsiteX369" fmla="*/ 2629004 w 6677344"/>
              <a:gd name="connsiteY369" fmla="*/ 6558758 h 6917277"/>
              <a:gd name="connsiteX370" fmla="*/ 2622959 w 6677344"/>
              <a:gd name="connsiteY370" fmla="*/ 6561780 h 6917277"/>
              <a:gd name="connsiteX371" fmla="*/ 2613137 w 6677344"/>
              <a:gd name="connsiteY371" fmla="*/ 6566691 h 6917277"/>
              <a:gd name="connsiteX372" fmla="*/ 2599536 w 6677344"/>
              <a:gd name="connsiteY372" fmla="*/ 6572736 h 6917277"/>
              <a:gd name="connsiteX373" fmla="*/ 2582914 w 6677344"/>
              <a:gd name="connsiteY373" fmla="*/ 6579158 h 6917277"/>
              <a:gd name="connsiteX374" fmla="*/ 2542113 w 6677344"/>
              <a:gd name="connsiteY374" fmla="*/ 6594647 h 6917277"/>
              <a:gd name="connsiteX375" fmla="*/ 2496401 w 6677344"/>
              <a:gd name="connsiteY375" fmla="*/ 6611648 h 6917277"/>
              <a:gd name="connsiteX376" fmla="*/ 2449178 w 6677344"/>
              <a:gd name="connsiteY376" fmla="*/ 6627893 h 6917277"/>
              <a:gd name="connsiteX377" fmla="*/ 2405733 w 6677344"/>
              <a:gd name="connsiteY377" fmla="*/ 6643760 h 6917277"/>
              <a:gd name="connsiteX378" fmla="*/ 2369843 w 6677344"/>
              <a:gd name="connsiteY378" fmla="*/ 6656227 h 6917277"/>
              <a:gd name="connsiteX379" fmla="*/ 2346421 w 6677344"/>
              <a:gd name="connsiteY379" fmla="*/ 6663782 h 6917277"/>
              <a:gd name="connsiteX380" fmla="*/ 2287864 w 6677344"/>
              <a:gd name="connsiteY380" fmla="*/ 6683427 h 6917277"/>
              <a:gd name="connsiteX381" fmla="*/ 2230441 w 6677344"/>
              <a:gd name="connsiteY381" fmla="*/ 6702317 h 6917277"/>
              <a:gd name="connsiteX382" fmla="*/ 2173395 w 6677344"/>
              <a:gd name="connsiteY382" fmla="*/ 6720450 h 6917277"/>
              <a:gd name="connsiteX383" fmla="*/ 2116728 w 6677344"/>
              <a:gd name="connsiteY383" fmla="*/ 6738206 h 6917277"/>
              <a:gd name="connsiteX384" fmla="*/ 2060816 w 6677344"/>
              <a:gd name="connsiteY384" fmla="*/ 6755584 h 6917277"/>
              <a:gd name="connsiteX385" fmla="*/ 2004148 w 6677344"/>
              <a:gd name="connsiteY385" fmla="*/ 6772585 h 6917277"/>
              <a:gd name="connsiteX386" fmla="*/ 1947858 w 6677344"/>
              <a:gd name="connsiteY386" fmla="*/ 6788452 h 6917277"/>
              <a:gd name="connsiteX387" fmla="*/ 1891190 w 6677344"/>
              <a:gd name="connsiteY387" fmla="*/ 6803563 h 6917277"/>
              <a:gd name="connsiteX388" fmla="*/ 1862856 w 6677344"/>
              <a:gd name="connsiteY388" fmla="*/ 6810741 h 6917277"/>
              <a:gd name="connsiteX389" fmla="*/ 1834145 w 6677344"/>
              <a:gd name="connsiteY389" fmla="*/ 6818297 h 6917277"/>
              <a:gd name="connsiteX390" fmla="*/ 1805433 w 6677344"/>
              <a:gd name="connsiteY390" fmla="*/ 6825097 h 6917277"/>
              <a:gd name="connsiteX391" fmla="*/ 1777099 w 6677344"/>
              <a:gd name="connsiteY391" fmla="*/ 6831520 h 6917277"/>
              <a:gd name="connsiteX392" fmla="*/ 1748010 w 6677344"/>
              <a:gd name="connsiteY392" fmla="*/ 6838320 h 6917277"/>
              <a:gd name="connsiteX393" fmla="*/ 1718543 w 6677344"/>
              <a:gd name="connsiteY393" fmla="*/ 6844742 h 6917277"/>
              <a:gd name="connsiteX394" fmla="*/ 1689831 w 6677344"/>
              <a:gd name="connsiteY394" fmla="*/ 6850787 h 6917277"/>
              <a:gd name="connsiteX395" fmla="*/ 1660364 w 6677344"/>
              <a:gd name="connsiteY395" fmla="*/ 6856831 h 6917277"/>
              <a:gd name="connsiteX396" fmla="*/ 1630519 w 6677344"/>
              <a:gd name="connsiteY396" fmla="*/ 6862498 h 6917277"/>
              <a:gd name="connsiteX397" fmla="*/ 1600296 w 6677344"/>
              <a:gd name="connsiteY397" fmla="*/ 6867409 h 6917277"/>
              <a:gd name="connsiteX398" fmla="*/ 1570451 w 6677344"/>
              <a:gd name="connsiteY398" fmla="*/ 6872698 h 6917277"/>
              <a:gd name="connsiteX399" fmla="*/ 1539850 w 6677344"/>
              <a:gd name="connsiteY399" fmla="*/ 6877987 h 6917277"/>
              <a:gd name="connsiteX400" fmla="*/ 1509250 w 6677344"/>
              <a:gd name="connsiteY400" fmla="*/ 6882521 h 6917277"/>
              <a:gd name="connsiteX401" fmla="*/ 1477894 w 6677344"/>
              <a:gd name="connsiteY401" fmla="*/ 6887054 h 6917277"/>
              <a:gd name="connsiteX402" fmla="*/ 1446538 w 6677344"/>
              <a:gd name="connsiteY402" fmla="*/ 6890832 h 6917277"/>
              <a:gd name="connsiteX403" fmla="*/ 1414804 w 6677344"/>
              <a:gd name="connsiteY403" fmla="*/ 6894610 h 6917277"/>
              <a:gd name="connsiteX404" fmla="*/ 1392514 w 6677344"/>
              <a:gd name="connsiteY404" fmla="*/ 6897255 h 6917277"/>
              <a:gd name="connsiteX405" fmla="*/ 1369469 w 6677344"/>
              <a:gd name="connsiteY405" fmla="*/ 6899899 h 6917277"/>
              <a:gd name="connsiteX406" fmla="*/ 1346803 w 6677344"/>
              <a:gd name="connsiteY406" fmla="*/ 6902544 h 6917277"/>
              <a:gd name="connsiteX407" fmla="*/ 1324135 w 6677344"/>
              <a:gd name="connsiteY407" fmla="*/ 6904810 h 6917277"/>
              <a:gd name="connsiteX408" fmla="*/ 1301091 w 6677344"/>
              <a:gd name="connsiteY408" fmla="*/ 6907077 h 6917277"/>
              <a:gd name="connsiteX409" fmla="*/ 1278424 w 6677344"/>
              <a:gd name="connsiteY409" fmla="*/ 6908588 h 6917277"/>
              <a:gd name="connsiteX410" fmla="*/ 1255379 w 6677344"/>
              <a:gd name="connsiteY410" fmla="*/ 6910477 h 6917277"/>
              <a:gd name="connsiteX411" fmla="*/ 1232334 w 6677344"/>
              <a:gd name="connsiteY411" fmla="*/ 6911988 h 6917277"/>
              <a:gd name="connsiteX412" fmla="*/ 1208911 w 6677344"/>
              <a:gd name="connsiteY412" fmla="*/ 6913499 h 6917277"/>
              <a:gd name="connsiteX413" fmla="*/ 1186244 w 6677344"/>
              <a:gd name="connsiteY413" fmla="*/ 6914633 h 6917277"/>
              <a:gd name="connsiteX414" fmla="*/ 1163199 w 6677344"/>
              <a:gd name="connsiteY414" fmla="*/ 6915388 h 6917277"/>
              <a:gd name="connsiteX415" fmla="*/ 1139777 w 6677344"/>
              <a:gd name="connsiteY415" fmla="*/ 6916522 h 6917277"/>
              <a:gd name="connsiteX416" fmla="*/ 1117109 w 6677344"/>
              <a:gd name="connsiteY416" fmla="*/ 6916899 h 6917277"/>
              <a:gd name="connsiteX417" fmla="*/ 1094065 w 6677344"/>
              <a:gd name="connsiteY417" fmla="*/ 6917277 h 6917277"/>
              <a:gd name="connsiteX418" fmla="*/ 1071020 w 6677344"/>
              <a:gd name="connsiteY418" fmla="*/ 6917277 h 6917277"/>
              <a:gd name="connsiteX419" fmla="*/ 1048730 w 6677344"/>
              <a:gd name="connsiteY419" fmla="*/ 6916899 h 6917277"/>
              <a:gd name="connsiteX420" fmla="*/ 1037019 w 6677344"/>
              <a:gd name="connsiteY420" fmla="*/ 6916899 h 6917277"/>
              <a:gd name="connsiteX421" fmla="*/ 1026063 w 6677344"/>
              <a:gd name="connsiteY421" fmla="*/ 6916522 h 6917277"/>
              <a:gd name="connsiteX422" fmla="*/ 1015107 w 6677344"/>
              <a:gd name="connsiteY422" fmla="*/ 6915388 h 6917277"/>
              <a:gd name="connsiteX423" fmla="*/ 1004152 w 6677344"/>
              <a:gd name="connsiteY423" fmla="*/ 6914633 h 6917277"/>
              <a:gd name="connsiteX424" fmla="*/ 993952 w 6677344"/>
              <a:gd name="connsiteY424" fmla="*/ 6913499 h 6917277"/>
              <a:gd name="connsiteX425" fmla="*/ 983374 w 6677344"/>
              <a:gd name="connsiteY425" fmla="*/ 6911988 h 6917277"/>
              <a:gd name="connsiteX426" fmla="*/ 973173 w 6677344"/>
              <a:gd name="connsiteY426" fmla="*/ 6910477 h 6917277"/>
              <a:gd name="connsiteX427" fmla="*/ 962973 w 6677344"/>
              <a:gd name="connsiteY427" fmla="*/ 6908588 h 6917277"/>
              <a:gd name="connsiteX428" fmla="*/ 943329 w 6677344"/>
              <a:gd name="connsiteY428" fmla="*/ 6904810 h 6917277"/>
              <a:gd name="connsiteX429" fmla="*/ 924061 w 6677344"/>
              <a:gd name="connsiteY429" fmla="*/ 6899899 h 6917277"/>
              <a:gd name="connsiteX430" fmla="*/ 905550 w 6677344"/>
              <a:gd name="connsiteY430" fmla="*/ 6894232 h 6917277"/>
              <a:gd name="connsiteX431" fmla="*/ 887416 w 6677344"/>
              <a:gd name="connsiteY431" fmla="*/ 6887810 h 6917277"/>
              <a:gd name="connsiteX432" fmla="*/ 870038 w 6677344"/>
              <a:gd name="connsiteY432" fmla="*/ 6881010 h 6917277"/>
              <a:gd name="connsiteX433" fmla="*/ 853416 w 6677344"/>
              <a:gd name="connsiteY433" fmla="*/ 6873454 h 6917277"/>
              <a:gd name="connsiteX434" fmla="*/ 836793 w 6677344"/>
              <a:gd name="connsiteY434" fmla="*/ 6865898 h 6917277"/>
              <a:gd name="connsiteX435" fmla="*/ 820926 w 6677344"/>
              <a:gd name="connsiteY435" fmla="*/ 6857209 h 6917277"/>
              <a:gd name="connsiteX436" fmla="*/ 805437 w 6677344"/>
              <a:gd name="connsiteY436" fmla="*/ 6848142 h 6917277"/>
              <a:gd name="connsiteX437" fmla="*/ 789948 w 6677344"/>
              <a:gd name="connsiteY437" fmla="*/ 6838698 h 6917277"/>
              <a:gd name="connsiteX438" fmla="*/ 775214 w 6677344"/>
              <a:gd name="connsiteY438" fmla="*/ 6828497 h 6917277"/>
              <a:gd name="connsiteX439" fmla="*/ 760481 w 6677344"/>
              <a:gd name="connsiteY439" fmla="*/ 6818297 h 6917277"/>
              <a:gd name="connsiteX440" fmla="*/ 748014 w 6677344"/>
              <a:gd name="connsiteY440" fmla="*/ 6808852 h 6917277"/>
              <a:gd name="connsiteX441" fmla="*/ 735547 w 6677344"/>
              <a:gd name="connsiteY441" fmla="*/ 6799408 h 6917277"/>
              <a:gd name="connsiteX442" fmla="*/ 724213 w 6677344"/>
              <a:gd name="connsiteY442" fmla="*/ 6788830 h 6917277"/>
              <a:gd name="connsiteX443" fmla="*/ 712124 w 6677344"/>
              <a:gd name="connsiteY443" fmla="*/ 6778629 h 6917277"/>
              <a:gd name="connsiteX444" fmla="*/ 700413 w 6677344"/>
              <a:gd name="connsiteY444" fmla="*/ 6767674 h 6917277"/>
              <a:gd name="connsiteX445" fmla="*/ 689079 w 6677344"/>
              <a:gd name="connsiteY445" fmla="*/ 6756340 h 6917277"/>
              <a:gd name="connsiteX446" fmla="*/ 677746 w 6677344"/>
              <a:gd name="connsiteY446" fmla="*/ 6744629 h 6917277"/>
              <a:gd name="connsiteX447" fmla="*/ 666412 w 6677344"/>
              <a:gd name="connsiteY447" fmla="*/ 6732917 h 6917277"/>
              <a:gd name="connsiteX448" fmla="*/ 655834 w 6677344"/>
              <a:gd name="connsiteY448" fmla="*/ 6720450 h 6917277"/>
              <a:gd name="connsiteX449" fmla="*/ 644879 w 6677344"/>
              <a:gd name="connsiteY449" fmla="*/ 6707983 h 6917277"/>
              <a:gd name="connsiteX450" fmla="*/ 634678 w 6677344"/>
              <a:gd name="connsiteY450" fmla="*/ 6695139 h 6917277"/>
              <a:gd name="connsiteX451" fmla="*/ 624100 w 6677344"/>
              <a:gd name="connsiteY451" fmla="*/ 6681916 h 6917277"/>
              <a:gd name="connsiteX452" fmla="*/ 613900 w 6677344"/>
              <a:gd name="connsiteY452" fmla="*/ 6668316 h 6917277"/>
              <a:gd name="connsiteX453" fmla="*/ 603700 w 6677344"/>
              <a:gd name="connsiteY453" fmla="*/ 6654338 h 6917277"/>
              <a:gd name="connsiteX454" fmla="*/ 593878 w 6677344"/>
              <a:gd name="connsiteY454" fmla="*/ 6639982 h 6917277"/>
              <a:gd name="connsiteX455" fmla="*/ 584055 w 6677344"/>
              <a:gd name="connsiteY455" fmla="*/ 6625626 h 6917277"/>
              <a:gd name="connsiteX456" fmla="*/ 574611 w 6677344"/>
              <a:gd name="connsiteY456" fmla="*/ 6610892 h 6917277"/>
              <a:gd name="connsiteX457" fmla="*/ 565166 w 6677344"/>
              <a:gd name="connsiteY457" fmla="*/ 6595781 h 6917277"/>
              <a:gd name="connsiteX458" fmla="*/ 555721 w 6677344"/>
              <a:gd name="connsiteY458" fmla="*/ 6579914 h 6917277"/>
              <a:gd name="connsiteX459" fmla="*/ 546655 w 6677344"/>
              <a:gd name="connsiteY459" fmla="*/ 6564424 h 6917277"/>
              <a:gd name="connsiteX460" fmla="*/ 537588 w 6677344"/>
              <a:gd name="connsiteY460" fmla="*/ 6548557 h 6917277"/>
              <a:gd name="connsiteX461" fmla="*/ 528521 w 6677344"/>
              <a:gd name="connsiteY461" fmla="*/ 6531935 h 6917277"/>
              <a:gd name="connsiteX462" fmla="*/ 520210 w 6677344"/>
              <a:gd name="connsiteY462" fmla="*/ 6515690 h 6917277"/>
              <a:gd name="connsiteX463" fmla="*/ 511521 w 6677344"/>
              <a:gd name="connsiteY463" fmla="*/ 6498689 h 6917277"/>
              <a:gd name="connsiteX464" fmla="*/ 503209 w 6677344"/>
              <a:gd name="connsiteY464" fmla="*/ 6481311 h 6917277"/>
              <a:gd name="connsiteX465" fmla="*/ 494898 w 6677344"/>
              <a:gd name="connsiteY465" fmla="*/ 6464311 h 6917277"/>
              <a:gd name="connsiteX466" fmla="*/ 486587 w 6677344"/>
              <a:gd name="connsiteY466" fmla="*/ 6446555 h 6917277"/>
              <a:gd name="connsiteX467" fmla="*/ 478653 w 6677344"/>
              <a:gd name="connsiteY467" fmla="*/ 6428799 h 6917277"/>
              <a:gd name="connsiteX468" fmla="*/ 462786 w 6677344"/>
              <a:gd name="connsiteY468" fmla="*/ 6392154 h 6917277"/>
              <a:gd name="connsiteX469" fmla="*/ 447675 w 6677344"/>
              <a:gd name="connsiteY469" fmla="*/ 6354753 h 6917277"/>
              <a:gd name="connsiteX470" fmla="*/ 435208 w 6677344"/>
              <a:gd name="connsiteY470" fmla="*/ 6322263 h 6917277"/>
              <a:gd name="connsiteX471" fmla="*/ 422741 w 6677344"/>
              <a:gd name="connsiteY471" fmla="*/ 6288640 h 6917277"/>
              <a:gd name="connsiteX472" fmla="*/ 410274 w 6677344"/>
              <a:gd name="connsiteY472" fmla="*/ 6254639 h 6917277"/>
              <a:gd name="connsiteX473" fmla="*/ 398185 w 6677344"/>
              <a:gd name="connsiteY473" fmla="*/ 6218749 h 6917277"/>
              <a:gd name="connsiteX474" fmla="*/ 386096 w 6677344"/>
              <a:gd name="connsiteY474" fmla="*/ 6182482 h 6917277"/>
              <a:gd name="connsiteX475" fmla="*/ 374385 w 6677344"/>
              <a:gd name="connsiteY475" fmla="*/ 6145081 h 6917277"/>
              <a:gd name="connsiteX476" fmla="*/ 362673 w 6677344"/>
              <a:gd name="connsiteY476" fmla="*/ 6106924 h 6917277"/>
              <a:gd name="connsiteX477" fmla="*/ 350962 w 6677344"/>
              <a:gd name="connsiteY477" fmla="*/ 6068768 h 6917277"/>
              <a:gd name="connsiteX478" fmla="*/ 339629 w 6677344"/>
              <a:gd name="connsiteY478" fmla="*/ 6029100 h 6917277"/>
              <a:gd name="connsiteX479" fmla="*/ 328673 w 6677344"/>
              <a:gd name="connsiteY479" fmla="*/ 5989433 h 6917277"/>
              <a:gd name="connsiteX480" fmla="*/ 317339 w 6677344"/>
              <a:gd name="connsiteY480" fmla="*/ 5949010 h 6917277"/>
              <a:gd name="connsiteX481" fmla="*/ 306384 w 6677344"/>
              <a:gd name="connsiteY481" fmla="*/ 5908209 h 6917277"/>
              <a:gd name="connsiteX482" fmla="*/ 296184 w 6677344"/>
              <a:gd name="connsiteY482" fmla="*/ 5867030 h 6917277"/>
              <a:gd name="connsiteX483" fmla="*/ 285228 w 6677344"/>
              <a:gd name="connsiteY483" fmla="*/ 5825473 h 6917277"/>
              <a:gd name="connsiteX484" fmla="*/ 275405 w 6677344"/>
              <a:gd name="connsiteY484" fmla="*/ 5784295 h 6917277"/>
              <a:gd name="connsiteX485" fmla="*/ 264827 w 6677344"/>
              <a:gd name="connsiteY485" fmla="*/ 5742360 h 6917277"/>
              <a:gd name="connsiteX486" fmla="*/ 245560 w 6677344"/>
              <a:gd name="connsiteY486" fmla="*/ 5658869 h 6917277"/>
              <a:gd name="connsiteX487" fmla="*/ 227427 w 6677344"/>
              <a:gd name="connsiteY487" fmla="*/ 5575001 h 6917277"/>
              <a:gd name="connsiteX488" fmla="*/ 209671 w 6677344"/>
              <a:gd name="connsiteY488" fmla="*/ 5492265 h 6917277"/>
              <a:gd name="connsiteX489" fmla="*/ 193048 w 6677344"/>
              <a:gd name="connsiteY489" fmla="*/ 5410663 h 6917277"/>
              <a:gd name="connsiteX490" fmla="*/ 177559 w 6677344"/>
              <a:gd name="connsiteY490" fmla="*/ 5330573 h 6917277"/>
              <a:gd name="connsiteX491" fmla="*/ 163581 w 6677344"/>
              <a:gd name="connsiteY491" fmla="*/ 5253126 h 6917277"/>
              <a:gd name="connsiteX492" fmla="*/ 150358 w 6677344"/>
              <a:gd name="connsiteY492" fmla="*/ 5178324 h 6917277"/>
              <a:gd name="connsiteX493" fmla="*/ 138269 w 6677344"/>
              <a:gd name="connsiteY493" fmla="*/ 5107301 h 6917277"/>
              <a:gd name="connsiteX494" fmla="*/ 131847 w 6677344"/>
              <a:gd name="connsiteY494" fmla="*/ 5064611 h 6917277"/>
              <a:gd name="connsiteX495" fmla="*/ 125047 w 6677344"/>
              <a:gd name="connsiteY495" fmla="*/ 5021921 h 6917277"/>
              <a:gd name="connsiteX496" fmla="*/ 118625 w 6677344"/>
              <a:gd name="connsiteY496" fmla="*/ 4979231 h 6917277"/>
              <a:gd name="connsiteX497" fmla="*/ 112580 w 6677344"/>
              <a:gd name="connsiteY497" fmla="*/ 4936163 h 6917277"/>
              <a:gd name="connsiteX498" fmla="*/ 106158 w 6677344"/>
              <a:gd name="connsiteY498" fmla="*/ 4893473 h 6917277"/>
              <a:gd name="connsiteX499" fmla="*/ 100869 w 6677344"/>
              <a:gd name="connsiteY499" fmla="*/ 4850405 h 6917277"/>
              <a:gd name="connsiteX500" fmla="*/ 95202 w 6677344"/>
              <a:gd name="connsiteY500" fmla="*/ 4807338 h 6917277"/>
              <a:gd name="connsiteX501" fmla="*/ 89535 w 6677344"/>
              <a:gd name="connsiteY501" fmla="*/ 4764270 h 6917277"/>
              <a:gd name="connsiteX502" fmla="*/ 84246 w 6677344"/>
              <a:gd name="connsiteY502" fmla="*/ 4721580 h 6917277"/>
              <a:gd name="connsiteX503" fmla="*/ 78957 w 6677344"/>
              <a:gd name="connsiteY503" fmla="*/ 4678135 h 6917277"/>
              <a:gd name="connsiteX504" fmla="*/ 74424 w 6677344"/>
              <a:gd name="connsiteY504" fmla="*/ 4635067 h 6917277"/>
              <a:gd name="connsiteX505" fmla="*/ 69513 w 6677344"/>
              <a:gd name="connsiteY505" fmla="*/ 4591621 h 6917277"/>
              <a:gd name="connsiteX506" fmla="*/ 64979 w 6677344"/>
              <a:gd name="connsiteY506" fmla="*/ 4548554 h 6917277"/>
              <a:gd name="connsiteX507" fmla="*/ 60446 w 6677344"/>
              <a:gd name="connsiteY507" fmla="*/ 4505486 h 6917277"/>
              <a:gd name="connsiteX508" fmla="*/ 56290 w 6677344"/>
              <a:gd name="connsiteY508" fmla="*/ 4462041 h 6917277"/>
              <a:gd name="connsiteX509" fmla="*/ 52134 w 6677344"/>
              <a:gd name="connsiteY509" fmla="*/ 4418973 h 6917277"/>
              <a:gd name="connsiteX510" fmla="*/ 47979 w 6677344"/>
              <a:gd name="connsiteY510" fmla="*/ 4372883 h 6917277"/>
              <a:gd name="connsiteX511" fmla="*/ 44201 w 6677344"/>
              <a:gd name="connsiteY511" fmla="*/ 4327171 h 6917277"/>
              <a:gd name="connsiteX512" fmla="*/ 40801 w 6677344"/>
              <a:gd name="connsiteY512" fmla="*/ 4281458 h 6917277"/>
              <a:gd name="connsiteX513" fmla="*/ 37023 w 6677344"/>
              <a:gd name="connsiteY513" fmla="*/ 4236124 h 6917277"/>
              <a:gd name="connsiteX514" fmla="*/ 34001 w 6677344"/>
              <a:gd name="connsiteY514" fmla="*/ 4190034 h 6917277"/>
              <a:gd name="connsiteX515" fmla="*/ 30979 w 6677344"/>
              <a:gd name="connsiteY515" fmla="*/ 4144700 h 6917277"/>
              <a:gd name="connsiteX516" fmla="*/ 27956 w 6677344"/>
              <a:gd name="connsiteY516" fmla="*/ 4099365 h 6917277"/>
              <a:gd name="connsiteX517" fmla="*/ 25690 w 6677344"/>
              <a:gd name="connsiteY517" fmla="*/ 4054031 h 6917277"/>
              <a:gd name="connsiteX518" fmla="*/ 23045 w 6677344"/>
              <a:gd name="connsiteY518" fmla="*/ 4008696 h 6917277"/>
              <a:gd name="connsiteX519" fmla="*/ 20401 w 6677344"/>
              <a:gd name="connsiteY519" fmla="*/ 3962984 h 6917277"/>
              <a:gd name="connsiteX520" fmla="*/ 17756 w 6677344"/>
              <a:gd name="connsiteY520" fmla="*/ 3917272 h 6917277"/>
              <a:gd name="connsiteX521" fmla="*/ 15489 w 6677344"/>
              <a:gd name="connsiteY521" fmla="*/ 3871937 h 6917277"/>
              <a:gd name="connsiteX522" fmla="*/ 12845 w 6677344"/>
              <a:gd name="connsiteY522" fmla="*/ 3826225 h 6917277"/>
              <a:gd name="connsiteX523" fmla="*/ 10200 w 6677344"/>
              <a:gd name="connsiteY523" fmla="*/ 3780135 h 6917277"/>
              <a:gd name="connsiteX524" fmla="*/ 7934 w 6677344"/>
              <a:gd name="connsiteY524" fmla="*/ 3734423 h 6917277"/>
              <a:gd name="connsiteX525" fmla="*/ 5289 w 6677344"/>
              <a:gd name="connsiteY525" fmla="*/ 3688333 h 6917277"/>
              <a:gd name="connsiteX526" fmla="*/ 3778 w 6677344"/>
              <a:gd name="connsiteY526" fmla="*/ 3657355 h 6917277"/>
              <a:gd name="connsiteX527" fmla="*/ 2645 w 6677344"/>
              <a:gd name="connsiteY527" fmla="*/ 3626376 h 6917277"/>
              <a:gd name="connsiteX528" fmla="*/ 1134 w 6677344"/>
              <a:gd name="connsiteY528" fmla="*/ 3595775 h 6917277"/>
              <a:gd name="connsiteX529" fmla="*/ 756 w 6677344"/>
              <a:gd name="connsiteY529" fmla="*/ 3565175 h 6917277"/>
              <a:gd name="connsiteX530" fmla="*/ 378 w 6677344"/>
              <a:gd name="connsiteY530" fmla="*/ 3533818 h 6917277"/>
              <a:gd name="connsiteX531" fmla="*/ 0 w 6677344"/>
              <a:gd name="connsiteY531" fmla="*/ 3503218 h 6917277"/>
              <a:gd name="connsiteX532" fmla="*/ 0 w 6677344"/>
              <a:gd name="connsiteY532" fmla="*/ 3471861 h 6917277"/>
              <a:gd name="connsiteX533" fmla="*/ 0 w 6677344"/>
              <a:gd name="connsiteY533" fmla="*/ 3441261 h 6917277"/>
              <a:gd name="connsiteX534" fmla="*/ 1134 w 6677344"/>
              <a:gd name="connsiteY534" fmla="*/ 3379681 h 6917277"/>
              <a:gd name="connsiteX535" fmla="*/ 3022 w 6677344"/>
              <a:gd name="connsiteY535" fmla="*/ 3317724 h 6917277"/>
              <a:gd name="connsiteX536" fmla="*/ 5289 w 6677344"/>
              <a:gd name="connsiteY536" fmla="*/ 3256145 h 6917277"/>
              <a:gd name="connsiteX537" fmla="*/ 8311 w 6677344"/>
              <a:gd name="connsiteY537" fmla="*/ 3194566 h 6917277"/>
              <a:gd name="connsiteX538" fmla="*/ 11712 w 6677344"/>
              <a:gd name="connsiteY538" fmla="*/ 3132987 h 6917277"/>
              <a:gd name="connsiteX539" fmla="*/ 15867 w 6677344"/>
              <a:gd name="connsiteY539" fmla="*/ 3071407 h 6917277"/>
              <a:gd name="connsiteX540" fmla="*/ 20401 w 6677344"/>
              <a:gd name="connsiteY540" fmla="*/ 3009828 h 6917277"/>
              <a:gd name="connsiteX541" fmla="*/ 24556 w 6677344"/>
              <a:gd name="connsiteY541" fmla="*/ 2948627 h 6917277"/>
              <a:gd name="connsiteX542" fmla="*/ 29845 w 6677344"/>
              <a:gd name="connsiteY542" fmla="*/ 2887425 h 6917277"/>
              <a:gd name="connsiteX543" fmla="*/ 34756 w 6677344"/>
              <a:gd name="connsiteY543" fmla="*/ 2826223 h 6917277"/>
              <a:gd name="connsiteX544" fmla="*/ 39668 w 6677344"/>
              <a:gd name="connsiteY544" fmla="*/ 2765022 h 6917277"/>
              <a:gd name="connsiteX545" fmla="*/ 44957 w 6677344"/>
              <a:gd name="connsiteY545" fmla="*/ 2704199 h 6917277"/>
              <a:gd name="connsiteX546" fmla="*/ 47979 w 6677344"/>
              <a:gd name="connsiteY546" fmla="*/ 2660375 h 6917277"/>
              <a:gd name="connsiteX547" fmla="*/ 51757 w 6677344"/>
              <a:gd name="connsiteY547" fmla="*/ 2616930 h 6917277"/>
              <a:gd name="connsiteX548" fmla="*/ 55912 w 6677344"/>
              <a:gd name="connsiteY548" fmla="*/ 2573106 h 6917277"/>
              <a:gd name="connsiteX549" fmla="*/ 60446 w 6677344"/>
              <a:gd name="connsiteY549" fmla="*/ 2530039 h 6917277"/>
              <a:gd name="connsiteX550" fmla="*/ 65357 w 6677344"/>
              <a:gd name="connsiteY550" fmla="*/ 2486215 h 6917277"/>
              <a:gd name="connsiteX551" fmla="*/ 69890 w 6677344"/>
              <a:gd name="connsiteY551" fmla="*/ 2443148 h 6917277"/>
              <a:gd name="connsiteX552" fmla="*/ 75179 w 6677344"/>
              <a:gd name="connsiteY552" fmla="*/ 2399702 h 6917277"/>
              <a:gd name="connsiteX553" fmla="*/ 80846 w 6677344"/>
              <a:gd name="connsiteY553" fmla="*/ 2356634 h 6917277"/>
              <a:gd name="connsiteX554" fmla="*/ 86513 w 6677344"/>
              <a:gd name="connsiteY554" fmla="*/ 2313567 h 6917277"/>
              <a:gd name="connsiteX555" fmla="*/ 92180 w 6677344"/>
              <a:gd name="connsiteY555" fmla="*/ 2270121 h 6917277"/>
              <a:gd name="connsiteX556" fmla="*/ 97846 w 6677344"/>
              <a:gd name="connsiteY556" fmla="*/ 2227432 h 6917277"/>
              <a:gd name="connsiteX557" fmla="*/ 103891 w 6677344"/>
              <a:gd name="connsiteY557" fmla="*/ 2183986 h 6917277"/>
              <a:gd name="connsiteX558" fmla="*/ 109180 w 6677344"/>
              <a:gd name="connsiteY558" fmla="*/ 2141296 h 6917277"/>
              <a:gd name="connsiteX559" fmla="*/ 114847 w 6677344"/>
              <a:gd name="connsiteY559" fmla="*/ 2098606 h 6917277"/>
              <a:gd name="connsiteX560" fmla="*/ 120891 w 6677344"/>
              <a:gd name="connsiteY560" fmla="*/ 2055916 h 6917277"/>
              <a:gd name="connsiteX561" fmla="*/ 126558 w 6677344"/>
              <a:gd name="connsiteY561" fmla="*/ 2012848 h 6917277"/>
              <a:gd name="connsiteX562" fmla="*/ 130714 w 6677344"/>
              <a:gd name="connsiteY562" fmla="*/ 1984514 h 6917277"/>
              <a:gd name="connsiteX563" fmla="*/ 134492 w 6677344"/>
              <a:gd name="connsiteY563" fmla="*/ 1955803 h 6917277"/>
              <a:gd name="connsiteX564" fmla="*/ 138647 w 6677344"/>
              <a:gd name="connsiteY564" fmla="*/ 1926713 h 6917277"/>
              <a:gd name="connsiteX565" fmla="*/ 143558 w 6677344"/>
              <a:gd name="connsiteY565" fmla="*/ 1898001 h 6917277"/>
              <a:gd name="connsiteX566" fmla="*/ 148092 w 6677344"/>
              <a:gd name="connsiteY566" fmla="*/ 1868534 h 6917277"/>
              <a:gd name="connsiteX567" fmla="*/ 153003 w 6677344"/>
              <a:gd name="connsiteY567" fmla="*/ 1839067 h 6917277"/>
              <a:gd name="connsiteX568" fmla="*/ 158292 w 6677344"/>
              <a:gd name="connsiteY568" fmla="*/ 1809977 h 6917277"/>
              <a:gd name="connsiteX569" fmla="*/ 163581 w 6677344"/>
              <a:gd name="connsiteY569" fmla="*/ 1780887 h 6917277"/>
              <a:gd name="connsiteX570" fmla="*/ 168870 w 6677344"/>
              <a:gd name="connsiteY570" fmla="*/ 1751420 h 6917277"/>
              <a:gd name="connsiteX571" fmla="*/ 174159 w 6677344"/>
              <a:gd name="connsiteY571" fmla="*/ 1722330 h 6917277"/>
              <a:gd name="connsiteX572" fmla="*/ 179826 w 6677344"/>
              <a:gd name="connsiteY572" fmla="*/ 1693619 h 6917277"/>
              <a:gd name="connsiteX573" fmla="*/ 185492 w 6677344"/>
              <a:gd name="connsiteY573" fmla="*/ 1664529 h 6917277"/>
              <a:gd name="connsiteX574" fmla="*/ 191159 w 6677344"/>
              <a:gd name="connsiteY574" fmla="*/ 1635817 h 6917277"/>
              <a:gd name="connsiteX575" fmla="*/ 197204 w 6677344"/>
              <a:gd name="connsiteY575" fmla="*/ 1607861 h 6917277"/>
              <a:gd name="connsiteX576" fmla="*/ 202871 w 6677344"/>
              <a:gd name="connsiteY576" fmla="*/ 1579905 h 6917277"/>
              <a:gd name="connsiteX577" fmla="*/ 208915 w 6677344"/>
              <a:gd name="connsiteY577" fmla="*/ 1551949 h 6917277"/>
              <a:gd name="connsiteX578" fmla="*/ 214960 w 6677344"/>
              <a:gd name="connsiteY578" fmla="*/ 1523615 h 6917277"/>
              <a:gd name="connsiteX579" fmla="*/ 221004 w 6677344"/>
              <a:gd name="connsiteY579" fmla="*/ 1496036 h 6917277"/>
              <a:gd name="connsiteX580" fmla="*/ 227049 w 6677344"/>
              <a:gd name="connsiteY580" fmla="*/ 1468080 h 6917277"/>
              <a:gd name="connsiteX581" fmla="*/ 233093 w 6677344"/>
              <a:gd name="connsiteY581" fmla="*/ 1440502 h 6917277"/>
              <a:gd name="connsiteX582" fmla="*/ 239138 w 6677344"/>
              <a:gd name="connsiteY582" fmla="*/ 1412923 h 6917277"/>
              <a:gd name="connsiteX583" fmla="*/ 245183 w 6677344"/>
              <a:gd name="connsiteY583" fmla="*/ 1385345 h 6917277"/>
              <a:gd name="connsiteX584" fmla="*/ 251605 w 6677344"/>
              <a:gd name="connsiteY584" fmla="*/ 1357388 h 6917277"/>
              <a:gd name="connsiteX585" fmla="*/ 258027 w 6677344"/>
              <a:gd name="connsiteY585" fmla="*/ 1329432 h 6917277"/>
              <a:gd name="connsiteX586" fmla="*/ 262938 w 6677344"/>
              <a:gd name="connsiteY586" fmla="*/ 1307520 h 6917277"/>
              <a:gd name="connsiteX587" fmla="*/ 268983 w 6677344"/>
              <a:gd name="connsiteY587" fmla="*/ 1280698 h 6917277"/>
              <a:gd name="connsiteX588" fmla="*/ 275783 w 6677344"/>
              <a:gd name="connsiteY588" fmla="*/ 1250475 h 6917277"/>
              <a:gd name="connsiteX589" fmla="*/ 282961 w 6677344"/>
              <a:gd name="connsiteY589" fmla="*/ 1218363 h 6917277"/>
              <a:gd name="connsiteX590" fmla="*/ 290895 w 6677344"/>
              <a:gd name="connsiteY590" fmla="*/ 1187006 h 6917277"/>
              <a:gd name="connsiteX591" fmla="*/ 298450 w 6677344"/>
              <a:gd name="connsiteY591" fmla="*/ 1158672 h 6917277"/>
              <a:gd name="connsiteX592" fmla="*/ 302228 w 6677344"/>
              <a:gd name="connsiteY592" fmla="*/ 1145828 h 6917277"/>
              <a:gd name="connsiteX593" fmla="*/ 305628 w 6677344"/>
              <a:gd name="connsiteY593" fmla="*/ 1134494 h 6917277"/>
              <a:gd name="connsiteX594" fmla="*/ 309028 w 6677344"/>
              <a:gd name="connsiteY594" fmla="*/ 1124672 h 6917277"/>
              <a:gd name="connsiteX595" fmla="*/ 312428 w 6677344"/>
              <a:gd name="connsiteY595" fmla="*/ 1116360 h 6917277"/>
              <a:gd name="connsiteX596" fmla="*/ 315828 w 6677344"/>
              <a:gd name="connsiteY596" fmla="*/ 1097849 h 6917277"/>
              <a:gd name="connsiteX597" fmla="*/ 320739 w 6677344"/>
              <a:gd name="connsiteY597" fmla="*/ 1077448 h 6917277"/>
              <a:gd name="connsiteX598" fmla="*/ 326406 w 6677344"/>
              <a:gd name="connsiteY598" fmla="*/ 1056670 h 6917277"/>
              <a:gd name="connsiteX599" fmla="*/ 332451 w 6677344"/>
              <a:gd name="connsiteY599" fmla="*/ 1035136 h 6917277"/>
              <a:gd name="connsiteX600" fmla="*/ 338495 w 6677344"/>
              <a:gd name="connsiteY600" fmla="*/ 1013225 h 6917277"/>
              <a:gd name="connsiteX601" fmla="*/ 344918 w 6677344"/>
              <a:gd name="connsiteY601" fmla="*/ 992068 h 6917277"/>
              <a:gd name="connsiteX602" fmla="*/ 350962 w 6677344"/>
              <a:gd name="connsiteY602" fmla="*/ 972046 h 6917277"/>
              <a:gd name="connsiteX603" fmla="*/ 356629 w 6677344"/>
              <a:gd name="connsiteY603" fmla="*/ 953156 h 6917277"/>
              <a:gd name="connsiteX604" fmla="*/ 362673 w 6677344"/>
              <a:gd name="connsiteY604" fmla="*/ 933511 h 6917277"/>
              <a:gd name="connsiteX605" fmla="*/ 368718 w 6677344"/>
              <a:gd name="connsiteY605" fmla="*/ 913489 h 6917277"/>
              <a:gd name="connsiteX606" fmla="*/ 374763 w 6677344"/>
              <a:gd name="connsiteY606" fmla="*/ 894222 h 6917277"/>
              <a:gd name="connsiteX607" fmla="*/ 380807 w 6677344"/>
              <a:gd name="connsiteY607" fmla="*/ 874577 h 6917277"/>
              <a:gd name="connsiteX608" fmla="*/ 386474 w 6677344"/>
              <a:gd name="connsiteY608" fmla="*/ 855310 h 6917277"/>
              <a:gd name="connsiteX609" fmla="*/ 392518 w 6677344"/>
              <a:gd name="connsiteY609" fmla="*/ 836042 h 6917277"/>
              <a:gd name="connsiteX610" fmla="*/ 398563 w 6677344"/>
              <a:gd name="connsiteY610" fmla="*/ 816775 h 6917277"/>
              <a:gd name="connsiteX611" fmla="*/ 404608 w 6677344"/>
              <a:gd name="connsiteY611" fmla="*/ 797130 h 6917277"/>
              <a:gd name="connsiteX612" fmla="*/ 415941 w 6677344"/>
              <a:gd name="connsiteY612" fmla="*/ 761618 h 6917277"/>
              <a:gd name="connsiteX613" fmla="*/ 428030 w 6677344"/>
              <a:gd name="connsiteY613" fmla="*/ 723462 h 6917277"/>
              <a:gd name="connsiteX614" fmla="*/ 440875 w 6677344"/>
              <a:gd name="connsiteY614" fmla="*/ 683039 h 6917277"/>
              <a:gd name="connsiteX615" fmla="*/ 454853 w 6677344"/>
              <a:gd name="connsiteY615" fmla="*/ 642993 h 6917277"/>
              <a:gd name="connsiteX616" fmla="*/ 461653 w 6677344"/>
              <a:gd name="connsiteY616" fmla="*/ 622593 h 6917277"/>
              <a:gd name="connsiteX617" fmla="*/ 468831 w 6677344"/>
              <a:gd name="connsiteY617" fmla="*/ 602948 h 6917277"/>
              <a:gd name="connsiteX618" fmla="*/ 476387 w 6677344"/>
              <a:gd name="connsiteY618" fmla="*/ 583681 h 6917277"/>
              <a:gd name="connsiteX619" fmla="*/ 483565 w 6677344"/>
              <a:gd name="connsiteY619" fmla="*/ 565169 h 6917277"/>
              <a:gd name="connsiteX620" fmla="*/ 491120 w 6677344"/>
              <a:gd name="connsiteY620" fmla="*/ 547413 h 6917277"/>
              <a:gd name="connsiteX621" fmla="*/ 498676 w 6677344"/>
              <a:gd name="connsiteY621" fmla="*/ 530413 h 6917277"/>
              <a:gd name="connsiteX622" fmla="*/ 506232 w 6677344"/>
              <a:gd name="connsiteY622" fmla="*/ 514546 h 6917277"/>
              <a:gd name="connsiteX623" fmla="*/ 513409 w 6677344"/>
              <a:gd name="connsiteY623" fmla="*/ 499812 h 6917277"/>
              <a:gd name="connsiteX624" fmla="*/ 516432 w 6677344"/>
              <a:gd name="connsiteY624" fmla="*/ 491501 h 6917277"/>
              <a:gd name="connsiteX625" fmla="*/ 520210 w 6677344"/>
              <a:gd name="connsiteY625" fmla="*/ 482434 h 6917277"/>
              <a:gd name="connsiteX626" fmla="*/ 523988 w 6677344"/>
              <a:gd name="connsiteY626" fmla="*/ 472989 h 6917277"/>
              <a:gd name="connsiteX627" fmla="*/ 528143 w 6677344"/>
              <a:gd name="connsiteY627" fmla="*/ 463167 h 6917277"/>
              <a:gd name="connsiteX628" fmla="*/ 538343 w 6677344"/>
              <a:gd name="connsiteY628" fmla="*/ 442011 h 6917277"/>
              <a:gd name="connsiteX629" fmla="*/ 549299 w 6677344"/>
              <a:gd name="connsiteY629" fmla="*/ 419721 h 6917277"/>
              <a:gd name="connsiteX630" fmla="*/ 562144 w 6677344"/>
              <a:gd name="connsiteY630" fmla="*/ 397054 h 6917277"/>
              <a:gd name="connsiteX631" fmla="*/ 575744 w 6677344"/>
              <a:gd name="connsiteY631" fmla="*/ 373254 h 6917277"/>
              <a:gd name="connsiteX632" fmla="*/ 589722 w 6677344"/>
              <a:gd name="connsiteY632" fmla="*/ 349831 h 6917277"/>
              <a:gd name="connsiteX633" fmla="*/ 604456 w 6677344"/>
              <a:gd name="connsiteY633" fmla="*/ 326030 h 6917277"/>
              <a:gd name="connsiteX634" fmla="*/ 619189 w 6677344"/>
              <a:gd name="connsiteY634" fmla="*/ 302985 h 6917277"/>
              <a:gd name="connsiteX635" fmla="*/ 634301 w 6677344"/>
              <a:gd name="connsiteY635" fmla="*/ 281074 h 6917277"/>
              <a:gd name="connsiteX636" fmla="*/ 648656 w 6677344"/>
              <a:gd name="connsiteY636" fmla="*/ 260295 h 6917277"/>
              <a:gd name="connsiteX637" fmla="*/ 662635 w 6677344"/>
              <a:gd name="connsiteY637" fmla="*/ 240650 h 6917277"/>
              <a:gd name="connsiteX638" fmla="*/ 676235 w 6677344"/>
              <a:gd name="connsiteY638" fmla="*/ 223650 h 6917277"/>
              <a:gd name="connsiteX639" fmla="*/ 688702 w 6677344"/>
              <a:gd name="connsiteY639" fmla="*/ 207783 h 6917277"/>
              <a:gd name="connsiteX640" fmla="*/ 694368 w 6677344"/>
              <a:gd name="connsiteY640" fmla="*/ 201361 h 6917277"/>
              <a:gd name="connsiteX641" fmla="*/ 700035 w 6677344"/>
              <a:gd name="connsiteY641" fmla="*/ 195316 h 6917277"/>
              <a:gd name="connsiteX642" fmla="*/ 704946 w 6677344"/>
              <a:gd name="connsiteY642" fmla="*/ 190405 h 6917277"/>
              <a:gd name="connsiteX643" fmla="*/ 709480 w 6677344"/>
              <a:gd name="connsiteY643" fmla="*/ 185493 h 6917277"/>
              <a:gd name="connsiteX644" fmla="*/ 727991 w 6677344"/>
              <a:gd name="connsiteY644" fmla="*/ 168493 h 6917277"/>
              <a:gd name="connsiteX645" fmla="*/ 743480 w 6677344"/>
              <a:gd name="connsiteY645" fmla="*/ 153004 h 6917277"/>
              <a:gd name="connsiteX646" fmla="*/ 758214 w 6677344"/>
              <a:gd name="connsiteY646" fmla="*/ 138648 h 6917277"/>
              <a:gd name="connsiteX647" fmla="*/ 772948 w 6677344"/>
              <a:gd name="connsiteY647" fmla="*/ 125425 h 6917277"/>
              <a:gd name="connsiteX648" fmla="*/ 780125 w 6677344"/>
              <a:gd name="connsiteY648" fmla="*/ 119003 h 6917277"/>
              <a:gd name="connsiteX649" fmla="*/ 788059 w 6677344"/>
              <a:gd name="connsiteY649" fmla="*/ 112581 h 6917277"/>
              <a:gd name="connsiteX650" fmla="*/ 796370 w 6677344"/>
              <a:gd name="connsiteY650" fmla="*/ 105780 h 6917277"/>
              <a:gd name="connsiteX651" fmla="*/ 805437 w 6677344"/>
              <a:gd name="connsiteY651" fmla="*/ 98980 h 6917277"/>
              <a:gd name="connsiteX652" fmla="*/ 815259 w 6677344"/>
              <a:gd name="connsiteY652" fmla="*/ 92180 h 6917277"/>
              <a:gd name="connsiteX653" fmla="*/ 826215 w 6677344"/>
              <a:gd name="connsiteY653" fmla="*/ 84624 h 6917277"/>
              <a:gd name="connsiteX654" fmla="*/ 837927 w 6677344"/>
              <a:gd name="connsiteY654" fmla="*/ 77446 h 6917277"/>
              <a:gd name="connsiteX655" fmla="*/ 850771 w 6677344"/>
              <a:gd name="connsiteY655" fmla="*/ 69513 h 6917277"/>
              <a:gd name="connsiteX656" fmla="*/ 860594 w 6677344"/>
              <a:gd name="connsiteY656" fmla="*/ 63846 h 6917277"/>
              <a:gd name="connsiteX657" fmla="*/ 871172 w 6677344"/>
              <a:gd name="connsiteY657" fmla="*/ 57802 h 6917277"/>
              <a:gd name="connsiteX658" fmla="*/ 881372 w 6677344"/>
              <a:gd name="connsiteY658" fmla="*/ 52135 h 6917277"/>
              <a:gd name="connsiteX659" fmla="*/ 892705 w 6677344"/>
              <a:gd name="connsiteY659" fmla="*/ 47224 h 6917277"/>
              <a:gd name="connsiteX660" fmla="*/ 904039 w 6677344"/>
              <a:gd name="connsiteY660" fmla="*/ 41934 h 6917277"/>
              <a:gd name="connsiteX661" fmla="*/ 915372 w 6677344"/>
              <a:gd name="connsiteY661" fmla="*/ 36645 h 6917277"/>
              <a:gd name="connsiteX662" fmla="*/ 927084 w 6677344"/>
              <a:gd name="connsiteY662" fmla="*/ 32112 h 6917277"/>
              <a:gd name="connsiteX663" fmla="*/ 939173 w 6677344"/>
              <a:gd name="connsiteY663" fmla="*/ 27579 h 6917277"/>
              <a:gd name="connsiteX664" fmla="*/ 951262 w 6677344"/>
              <a:gd name="connsiteY664" fmla="*/ 23801 h 6917277"/>
              <a:gd name="connsiteX665" fmla="*/ 964107 w 6677344"/>
              <a:gd name="connsiteY665" fmla="*/ 20023 h 6917277"/>
              <a:gd name="connsiteX666" fmla="*/ 976951 w 6677344"/>
              <a:gd name="connsiteY666" fmla="*/ 16245 h 6917277"/>
              <a:gd name="connsiteX667" fmla="*/ 989796 w 6677344"/>
              <a:gd name="connsiteY667" fmla="*/ 13223 h 6917277"/>
              <a:gd name="connsiteX668" fmla="*/ 1003018 w 6677344"/>
              <a:gd name="connsiteY668" fmla="*/ 10956 h 6917277"/>
              <a:gd name="connsiteX669" fmla="*/ 1015863 w 6677344"/>
              <a:gd name="connsiteY669" fmla="*/ 9067 h 6917277"/>
              <a:gd name="connsiteX670" fmla="*/ 1029086 w 6677344"/>
              <a:gd name="connsiteY670" fmla="*/ 7178 h 6917277"/>
              <a:gd name="connsiteX671" fmla="*/ 1043064 w 6677344"/>
              <a:gd name="connsiteY671" fmla="*/ 6423 h 6917277"/>
              <a:gd name="connsiteX672" fmla="*/ 1050242 w 6677344"/>
              <a:gd name="connsiteY672" fmla="*/ 4156 h 6917277"/>
              <a:gd name="connsiteX673" fmla="*/ 1060064 w 6677344"/>
              <a:gd name="connsiteY673" fmla="*/ 2645 h 6917277"/>
              <a:gd name="connsiteX674" fmla="*/ 1070642 w 6677344"/>
              <a:gd name="connsiteY674" fmla="*/ 1133 h 6917277"/>
              <a:gd name="connsiteX675" fmla="*/ 1083864 w 6677344"/>
              <a:gd name="connsiteY675" fmla="*/ 378 h 6917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</a:cxnLst>
            <a:rect l="l" t="t" r="r" b="b"/>
            <a:pathLst>
              <a:path w="6677344" h="6917277">
                <a:moveTo>
                  <a:pt x="1098598" y="0"/>
                </a:moveTo>
                <a:lnTo>
                  <a:pt x="1114087" y="0"/>
                </a:lnTo>
                <a:lnTo>
                  <a:pt x="1131087" y="378"/>
                </a:lnTo>
                <a:lnTo>
                  <a:pt x="1149599" y="756"/>
                </a:lnTo>
                <a:lnTo>
                  <a:pt x="1189266" y="3022"/>
                </a:lnTo>
                <a:lnTo>
                  <a:pt x="1232334" y="6423"/>
                </a:lnTo>
                <a:lnTo>
                  <a:pt x="1277290" y="10200"/>
                </a:lnTo>
                <a:lnTo>
                  <a:pt x="1323758" y="15112"/>
                </a:lnTo>
                <a:lnTo>
                  <a:pt x="1370225" y="20401"/>
                </a:lnTo>
                <a:lnTo>
                  <a:pt x="1416315" y="26067"/>
                </a:lnTo>
                <a:lnTo>
                  <a:pt x="1460138" y="31734"/>
                </a:lnTo>
                <a:lnTo>
                  <a:pt x="1501694" y="37023"/>
                </a:lnTo>
                <a:lnTo>
                  <a:pt x="1539473" y="42312"/>
                </a:lnTo>
                <a:lnTo>
                  <a:pt x="1572340" y="47224"/>
                </a:lnTo>
                <a:lnTo>
                  <a:pt x="1599540" y="51379"/>
                </a:lnTo>
                <a:lnTo>
                  <a:pt x="1619563" y="55157"/>
                </a:lnTo>
                <a:lnTo>
                  <a:pt x="1662253" y="63468"/>
                </a:lnTo>
                <a:lnTo>
                  <a:pt x="1704187" y="72157"/>
                </a:lnTo>
                <a:lnTo>
                  <a:pt x="1746499" y="81224"/>
                </a:lnTo>
                <a:lnTo>
                  <a:pt x="1788811" y="90669"/>
                </a:lnTo>
                <a:lnTo>
                  <a:pt x="1830745" y="100869"/>
                </a:lnTo>
                <a:lnTo>
                  <a:pt x="1873057" y="111447"/>
                </a:lnTo>
                <a:lnTo>
                  <a:pt x="1914991" y="122403"/>
                </a:lnTo>
                <a:lnTo>
                  <a:pt x="1957302" y="134114"/>
                </a:lnTo>
                <a:lnTo>
                  <a:pt x="1999237" y="145826"/>
                </a:lnTo>
                <a:lnTo>
                  <a:pt x="2041549" y="157915"/>
                </a:lnTo>
                <a:lnTo>
                  <a:pt x="2083483" y="170382"/>
                </a:lnTo>
                <a:lnTo>
                  <a:pt x="2125417" y="183227"/>
                </a:lnTo>
                <a:lnTo>
                  <a:pt x="2167351" y="196827"/>
                </a:lnTo>
                <a:lnTo>
                  <a:pt x="2209285" y="210050"/>
                </a:lnTo>
                <a:lnTo>
                  <a:pt x="2251219" y="224028"/>
                </a:lnTo>
                <a:lnTo>
                  <a:pt x="2293153" y="238384"/>
                </a:lnTo>
                <a:lnTo>
                  <a:pt x="2334709" y="252362"/>
                </a:lnTo>
                <a:lnTo>
                  <a:pt x="2376266" y="267095"/>
                </a:lnTo>
                <a:lnTo>
                  <a:pt x="2417822" y="282207"/>
                </a:lnTo>
                <a:lnTo>
                  <a:pt x="2458623" y="297318"/>
                </a:lnTo>
                <a:lnTo>
                  <a:pt x="2500179" y="312430"/>
                </a:lnTo>
                <a:lnTo>
                  <a:pt x="2541358" y="328297"/>
                </a:lnTo>
                <a:lnTo>
                  <a:pt x="2582536" y="344164"/>
                </a:lnTo>
                <a:lnTo>
                  <a:pt x="2622959" y="360031"/>
                </a:lnTo>
                <a:lnTo>
                  <a:pt x="2704183" y="392143"/>
                </a:lnTo>
                <a:lnTo>
                  <a:pt x="2784651" y="425010"/>
                </a:lnTo>
                <a:lnTo>
                  <a:pt x="2864742" y="458256"/>
                </a:lnTo>
                <a:lnTo>
                  <a:pt x="2943321" y="491501"/>
                </a:lnTo>
                <a:lnTo>
                  <a:pt x="2956165" y="496790"/>
                </a:lnTo>
                <a:lnTo>
                  <a:pt x="2970143" y="502457"/>
                </a:lnTo>
                <a:lnTo>
                  <a:pt x="2984877" y="508123"/>
                </a:lnTo>
                <a:lnTo>
                  <a:pt x="2999610" y="513790"/>
                </a:lnTo>
                <a:lnTo>
                  <a:pt x="3013966" y="519835"/>
                </a:lnTo>
                <a:lnTo>
                  <a:pt x="3027566" y="525879"/>
                </a:lnTo>
                <a:lnTo>
                  <a:pt x="3040034" y="532302"/>
                </a:lnTo>
                <a:lnTo>
                  <a:pt x="3051745" y="538724"/>
                </a:lnTo>
                <a:lnTo>
                  <a:pt x="3060812" y="541369"/>
                </a:lnTo>
                <a:lnTo>
                  <a:pt x="3071012" y="544769"/>
                </a:lnTo>
                <a:lnTo>
                  <a:pt x="3081212" y="548169"/>
                </a:lnTo>
                <a:lnTo>
                  <a:pt x="3091790" y="551947"/>
                </a:lnTo>
                <a:lnTo>
                  <a:pt x="3113701" y="561014"/>
                </a:lnTo>
                <a:lnTo>
                  <a:pt x="3135613" y="570836"/>
                </a:lnTo>
                <a:lnTo>
                  <a:pt x="3158280" y="580659"/>
                </a:lnTo>
                <a:lnTo>
                  <a:pt x="3179814" y="590103"/>
                </a:lnTo>
                <a:lnTo>
                  <a:pt x="3200592" y="599548"/>
                </a:lnTo>
                <a:lnTo>
                  <a:pt x="3219859" y="607481"/>
                </a:lnTo>
                <a:lnTo>
                  <a:pt x="3248948" y="619571"/>
                </a:lnTo>
                <a:lnTo>
                  <a:pt x="3278793" y="632038"/>
                </a:lnTo>
                <a:lnTo>
                  <a:pt x="3309016" y="644882"/>
                </a:lnTo>
                <a:lnTo>
                  <a:pt x="3339617" y="658483"/>
                </a:lnTo>
                <a:lnTo>
                  <a:pt x="3370973" y="672461"/>
                </a:lnTo>
                <a:lnTo>
                  <a:pt x="3402329" y="686061"/>
                </a:lnTo>
                <a:lnTo>
                  <a:pt x="3434441" y="700795"/>
                </a:lnTo>
                <a:lnTo>
                  <a:pt x="3465797" y="715151"/>
                </a:lnTo>
                <a:lnTo>
                  <a:pt x="3497531" y="729884"/>
                </a:lnTo>
                <a:lnTo>
                  <a:pt x="3528509" y="744618"/>
                </a:lnTo>
                <a:lnTo>
                  <a:pt x="3559865" y="759352"/>
                </a:lnTo>
                <a:lnTo>
                  <a:pt x="3590466" y="773330"/>
                </a:lnTo>
                <a:lnTo>
                  <a:pt x="3620311" y="788063"/>
                </a:lnTo>
                <a:lnTo>
                  <a:pt x="3649400" y="802419"/>
                </a:lnTo>
                <a:lnTo>
                  <a:pt x="3677734" y="816775"/>
                </a:lnTo>
                <a:lnTo>
                  <a:pt x="3704935" y="830376"/>
                </a:lnTo>
                <a:lnTo>
                  <a:pt x="3744224" y="850398"/>
                </a:lnTo>
                <a:lnTo>
                  <a:pt x="3783514" y="870799"/>
                </a:lnTo>
                <a:lnTo>
                  <a:pt x="3823181" y="891199"/>
                </a:lnTo>
                <a:lnTo>
                  <a:pt x="3862093" y="911600"/>
                </a:lnTo>
                <a:lnTo>
                  <a:pt x="3901005" y="932378"/>
                </a:lnTo>
                <a:lnTo>
                  <a:pt x="3939161" y="953156"/>
                </a:lnTo>
                <a:lnTo>
                  <a:pt x="3977695" y="974312"/>
                </a:lnTo>
                <a:lnTo>
                  <a:pt x="4016229" y="995468"/>
                </a:lnTo>
                <a:lnTo>
                  <a:pt x="4054385" y="1017002"/>
                </a:lnTo>
                <a:lnTo>
                  <a:pt x="4091786" y="1038536"/>
                </a:lnTo>
                <a:lnTo>
                  <a:pt x="4129187" y="1060070"/>
                </a:lnTo>
                <a:lnTo>
                  <a:pt x="4166209" y="1081604"/>
                </a:lnTo>
                <a:lnTo>
                  <a:pt x="4202855" y="1103138"/>
                </a:lnTo>
                <a:lnTo>
                  <a:pt x="4239500" y="1125427"/>
                </a:lnTo>
                <a:lnTo>
                  <a:pt x="4275767" y="1147339"/>
                </a:lnTo>
                <a:lnTo>
                  <a:pt x="4310901" y="1170006"/>
                </a:lnTo>
                <a:lnTo>
                  <a:pt x="4347924" y="1193051"/>
                </a:lnTo>
                <a:lnTo>
                  <a:pt x="4384569" y="1216096"/>
                </a:lnTo>
                <a:lnTo>
                  <a:pt x="4420836" y="1239141"/>
                </a:lnTo>
                <a:lnTo>
                  <a:pt x="4457104" y="1261808"/>
                </a:lnTo>
                <a:lnTo>
                  <a:pt x="4492993" y="1285231"/>
                </a:lnTo>
                <a:lnTo>
                  <a:pt x="4528883" y="1308276"/>
                </a:lnTo>
                <a:lnTo>
                  <a:pt x="4564772" y="1331699"/>
                </a:lnTo>
                <a:lnTo>
                  <a:pt x="4600284" y="1355877"/>
                </a:lnTo>
                <a:lnTo>
                  <a:pt x="4637685" y="1380811"/>
                </a:lnTo>
                <a:lnTo>
                  <a:pt x="4674330" y="1406123"/>
                </a:lnTo>
                <a:lnTo>
                  <a:pt x="4710219" y="1430679"/>
                </a:lnTo>
                <a:lnTo>
                  <a:pt x="4744598" y="1455235"/>
                </a:lnTo>
                <a:lnTo>
                  <a:pt x="4778976" y="1479413"/>
                </a:lnTo>
                <a:lnTo>
                  <a:pt x="4812221" y="1503592"/>
                </a:lnTo>
                <a:lnTo>
                  <a:pt x="4845466" y="1527392"/>
                </a:lnTo>
                <a:lnTo>
                  <a:pt x="4878334" y="1551571"/>
                </a:lnTo>
                <a:lnTo>
                  <a:pt x="4910823" y="1575371"/>
                </a:lnTo>
                <a:lnTo>
                  <a:pt x="4943313" y="1599550"/>
                </a:lnTo>
                <a:lnTo>
                  <a:pt x="4976180" y="1624106"/>
                </a:lnTo>
                <a:lnTo>
                  <a:pt x="5009047" y="1648662"/>
                </a:lnTo>
                <a:lnTo>
                  <a:pt x="5042670" y="1673596"/>
                </a:lnTo>
                <a:lnTo>
                  <a:pt x="5076293" y="1698530"/>
                </a:lnTo>
                <a:lnTo>
                  <a:pt x="5110671" y="1724597"/>
                </a:lnTo>
                <a:lnTo>
                  <a:pt x="5146183" y="1750664"/>
                </a:lnTo>
                <a:lnTo>
                  <a:pt x="5179050" y="1775598"/>
                </a:lnTo>
                <a:lnTo>
                  <a:pt x="5212295" y="1801666"/>
                </a:lnTo>
                <a:lnTo>
                  <a:pt x="5245540" y="1828488"/>
                </a:lnTo>
                <a:lnTo>
                  <a:pt x="5278408" y="1855311"/>
                </a:lnTo>
                <a:lnTo>
                  <a:pt x="5310897" y="1881756"/>
                </a:lnTo>
                <a:lnTo>
                  <a:pt x="5343387" y="1908579"/>
                </a:lnTo>
                <a:lnTo>
                  <a:pt x="5375876" y="1934647"/>
                </a:lnTo>
                <a:lnTo>
                  <a:pt x="5407232" y="1959203"/>
                </a:lnTo>
                <a:lnTo>
                  <a:pt x="6036621" y="2513038"/>
                </a:lnTo>
                <a:lnTo>
                  <a:pt x="6048711" y="2524750"/>
                </a:lnTo>
                <a:lnTo>
                  <a:pt x="6060422" y="2536839"/>
                </a:lnTo>
                <a:lnTo>
                  <a:pt x="6071378" y="2548928"/>
                </a:lnTo>
                <a:lnTo>
                  <a:pt x="6081956" y="2561017"/>
                </a:lnTo>
                <a:lnTo>
                  <a:pt x="6092534" y="2573106"/>
                </a:lnTo>
                <a:lnTo>
                  <a:pt x="6102356" y="2584818"/>
                </a:lnTo>
                <a:lnTo>
                  <a:pt x="6112178" y="2596152"/>
                </a:lnTo>
                <a:lnTo>
                  <a:pt x="6122756" y="2606352"/>
                </a:lnTo>
                <a:lnTo>
                  <a:pt x="6152979" y="2636197"/>
                </a:lnTo>
                <a:lnTo>
                  <a:pt x="6185469" y="2669064"/>
                </a:lnTo>
                <a:lnTo>
                  <a:pt x="6219091" y="2703821"/>
                </a:lnTo>
                <a:lnTo>
                  <a:pt x="6252714" y="2740088"/>
                </a:lnTo>
                <a:lnTo>
                  <a:pt x="6286715" y="2776734"/>
                </a:lnTo>
                <a:lnTo>
                  <a:pt x="6318449" y="2813001"/>
                </a:lnTo>
                <a:lnTo>
                  <a:pt x="6333938" y="2830757"/>
                </a:lnTo>
                <a:lnTo>
                  <a:pt x="6348672" y="2848513"/>
                </a:lnTo>
                <a:lnTo>
                  <a:pt x="6363027" y="2865514"/>
                </a:lnTo>
                <a:lnTo>
                  <a:pt x="6375872" y="2881381"/>
                </a:lnTo>
                <a:lnTo>
                  <a:pt x="6406473" y="2919159"/>
                </a:lnTo>
                <a:lnTo>
                  <a:pt x="6433295" y="2952782"/>
                </a:lnTo>
                <a:lnTo>
                  <a:pt x="6445762" y="2968649"/>
                </a:lnTo>
                <a:lnTo>
                  <a:pt x="6457474" y="2984516"/>
                </a:lnTo>
                <a:lnTo>
                  <a:pt x="6468807" y="3000006"/>
                </a:lnTo>
                <a:lnTo>
                  <a:pt x="6480141" y="3015117"/>
                </a:lnTo>
                <a:lnTo>
                  <a:pt x="6491096" y="3030984"/>
                </a:lnTo>
                <a:lnTo>
                  <a:pt x="6501674" y="3047229"/>
                </a:lnTo>
                <a:lnTo>
                  <a:pt x="6512630" y="3063474"/>
                </a:lnTo>
                <a:lnTo>
                  <a:pt x="6523586" y="3080852"/>
                </a:lnTo>
                <a:lnTo>
                  <a:pt x="6534542" y="3098986"/>
                </a:lnTo>
                <a:lnTo>
                  <a:pt x="6546253" y="3118253"/>
                </a:lnTo>
                <a:lnTo>
                  <a:pt x="6558342" y="3139409"/>
                </a:lnTo>
                <a:lnTo>
                  <a:pt x="6571187" y="3161698"/>
                </a:lnTo>
                <a:lnTo>
                  <a:pt x="6579120" y="3176432"/>
                </a:lnTo>
                <a:lnTo>
                  <a:pt x="6587431" y="3194188"/>
                </a:lnTo>
                <a:lnTo>
                  <a:pt x="6596876" y="3213455"/>
                </a:lnTo>
                <a:lnTo>
                  <a:pt x="6606321" y="3234989"/>
                </a:lnTo>
                <a:lnTo>
                  <a:pt x="6616143" y="3258034"/>
                </a:lnTo>
                <a:lnTo>
                  <a:pt x="6625966" y="3282590"/>
                </a:lnTo>
                <a:lnTo>
                  <a:pt x="6635032" y="3308279"/>
                </a:lnTo>
                <a:lnTo>
                  <a:pt x="6644099" y="3333969"/>
                </a:lnTo>
                <a:lnTo>
                  <a:pt x="6652410" y="3360414"/>
                </a:lnTo>
                <a:lnTo>
                  <a:pt x="6659966" y="3386859"/>
                </a:lnTo>
                <a:lnTo>
                  <a:pt x="6662988" y="3399704"/>
                </a:lnTo>
                <a:lnTo>
                  <a:pt x="6666011" y="3412927"/>
                </a:lnTo>
                <a:lnTo>
                  <a:pt x="6669033" y="3425771"/>
                </a:lnTo>
                <a:lnTo>
                  <a:pt x="6671300" y="3438238"/>
                </a:lnTo>
                <a:lnTo>
                  <a:pt x="6673566" y="3450328"/>
                </a:lnTo>
                <a:lnTo>
                  <a:pt x="6675078" y="3462417"/>
                </a:lnTo>
                <a:lnTo>
                  <a:pt x="6676211" y="3474128"/>
                </a:lnTo>
                <a:lnTo>
                  <a:pt x="6676966" y="3485462"/>
                </a:lnTo>
                <a:lnTo>
                  <a:pt x="6677344" y="3496417"/>
                </a:lnTo>
                <a:lnTo>
                  <a:pt x="6677344" y="3506996"/>
                </a:lnTo>
                <a:lnTo>
                  <a:pt x="6676589" y="3516818"/>
                </a:lnTo>
                <a:lnTo>
                  <a:pt x="6675078" y="3526263"/>
                </a:lnTo>
                <a:lnTo>
                  <a:pt x="6671300" y="3547796"/>
                </a:lnTo>
                <a:lnTo>
                  <a:pt x="6667144" y="3568575"/>
                </a:lnTo>
                <a:lnTo>
                  <a:pt x="6662611" y="3589353"/>
                </a:lnTo>
                <a:lnTo>
                  <a:pt x="6657322" y="3608998"/>
                </a:lnTo>
                <a:lnTo>
                  <a:pt x="6652410" y="3629020"/>
                </a:lnTo>
                <a:lnTo>
                  <a:pt x="6646744" y="3648288"/>
                </a:lnTo>
                <a:lnTo>
                  <a:pt x="6640699" y="3667555"/>
                </a:lnTo>
                <a:lnTo>
                  <a:pt x="6634277" y="3686066"/>
                </a:lnTo>
                <a:lnTo>
                  <a:pt x="6627477" y="3704200"/>
                </a:lnTo>
                <a:lnTo>
                  <a:pt x="6620299" y="3722334"/>
                </a:lnTo>
                <a:lnTo>
                  <a:pt x="6613121" y="3740090"/>
                </a:lnTo>
                <a:lnTo>
                  <a:pt x="6605565" y="3757468"/>
                </a:lnTo>
                <a:lnTo>
                  <a:pt x="6597254" y="3774846"/>
                </a:lnTo>
                <a:lnTo>
                  <a:pt x="6589320" y="3791847"/>
                </a:lnTo>
                <a:lnTo>
                  <a:pt x="6580631" y="3808469"/>
                </a:lnTo>
                <a:lnTo>
                  <a:pt x="6571942" y="3825092"/>
                </a:lnTo>
                <a:lnTo>
                  <a:pt x="6562875" y="3841714"/>
                </a:lnTo>
                <a:lnTo>
                  <a:pt x="6553431" y="3857582"/>
                </a:lnTo>
                <a:lnTo>
                  <a:pt x="6543608" y="3873826"/>
                </a:lnTo>
                <a:lnTo>
                  <a:pt x="6533786" y="3889693"/>
                </a:lnTo>
                <a:lnTo>
                  <a:pt x="6523964" y="3905183"/>
                </a:lnTo>
                <a:lnTo>
                  <a:pt x="6513386" y="3921050"/>
                </a:lnTo>
                <a:lnTo>
                  <a:pt x="6503186" y="3936917"/>
                </a:lnTo>
                <a:lnTo>
                  <a:pt x="6492230" y="3952406"/>
                </a:lnTo>
                <a:lnTo>
                  <a:pt x="6470696" y="3983007"/>
                </a:lnTo>
                <a:lnTo>
                  <a:pt x="6447651" y="4014363"/>
                </a:lnTo>
                <a:lnTo>
                  <a:pt x="6424606" y="4044964"/>
                </a:lnTo>
                <a:lnTo>
                  <a:pt x="6400806" y="4075942"/>
                </a:lnTo>
                <a:lnTo>
                  <a:pt x="6387583" y="4092565"/>
                </a:lnTo>
                <a:lnTo>
                  <a:pt x="6374739" y="4108432"/>
                </a:lnTo>
                <a:lnTo>
                  <a:pt x="6367939" y="4116366"/>
                </a:lnTo>
                <a:lnTo>
                  <a:pt x="6360761" y="4123543"/>
                </a:lnTo>
                <a:lnTo>
                  <a:pt x="6353583" y="4131099"/>
                </a:lnTo>
                <a:lnTo>
                  <a:pt x="6345649" y="4137899"/>
                </a:lnTo>
                <a:lnTo>
                  <a:pt x="6341494" y="4143944"/>
                </a:lnTo>
                <a:lnTo>
                  <a:pt x="6332049" y="4154522"/>
                </a:lnTo>
                <a:lnTo>
                  <a:pt x="6318827" y="4169256"/>
                </a:lnTo>
                <a:lnTo>
                  <a:pt x="6301826" y="4187389"/>
                </a:lnTo>
                <a:lnTo>
                  <a:pt x="6282181" y="4208546"/>
                </a:lnTo>
                <a:lnTo>
                  <a:pt x="6260270" y="4231968"/>
                </a:lnTo>
                <a:lnTo>
                  <a:pt x="6236470" y="4256902"/>
                </a:lnTo>
                <a:lnTo>
                  <a:pt x="6211914" y="4282214"/>
                </a:lnTo>
                <a:lnTo>
                  <a:pt x="6186980" y="4307904"/>
                </a:lnTo>
                <a:lnTo>
                  <a:pt x="6162046" y="4333215"/>
                </a:lnTo>
                <a:lnTo>
                  <a:pt x="6138246" y="4357771"/>
                </a:lnTo>
                <a:lnTo>
                  <a:pt x="6116334" y="4380439"/>
                </a:lnTo>
                <a:lnTo>
                  <a:pt x="6095934" y="4400839"/>
                </a:lnTo>
                <a:lnTo>
                  <a:pt x="6078178" y="4418595"/>
                </a:lnTo>
                <a:lnTo>
                  <a:pt x="6064200" y="4432573"/>
                </a:lnTo>
                <a:lnTo>
                  <a:pt x="6054000" y="4442018"/>
                </a:lnTo>
                <a:lnTo>
                  <a:pt x="6041533" y="4454107"/>
                </a:lnTo>
                <a:lnTo>
                  <a:pt x="6029066" y="4466574"/>
                </a:lnTo>
                <a:lnTo>
                  <a:pt x="6016977" y="4477908"/>
                </a:lnTo>
                <a:lnTo>
                  <a:pt x="6004888" y="4489619"/>
                </a:lnTo>
                <a:lnTo>
                  <a:pt x="5992798" y="4501330"/>
                </a:lnTo>
                <a:lnTo>
                  <a:pt x="5980332" y="4513420"/>
                </a:lnTo>
                <a:lnTo>
                  <a:pt x="5968242" y="4525509"/>
                </a:lnTo>
                <a:lnTo>
                  <a:pt x="5955776" y="4538354"/>
                </a:lnTo>
                <a:lnTo>
                  <a:pt x="5876441" y="4609000"/>
                </a:lnTo>
                <a:lnTo>
                  <a:pt x="5868507" y="4616555"/>
                </a:lnTo>
                <a:lnTo>
                  <a:pt x="5863218" y="4621467"/>
                </a:lnTo>
                <a:lnTo>
                  <a:pt x="5858685" y="4626000"/>
                </a:lnTo>
                <a:lnTo>
                  <a:pt x="5850751" y="4632045"/>
                </a:lnTo>
                <a:lnTo>
                  <a:pt x="5837151" y="4643378"/>
                </a:lnTo>
                <a:lnTo>
                  <a:pt x="5819773" y="4657356"/>
                </a:lnTo>
                <a:lnTo>
                  <a:pt x="5800506" y="4673979"/>
                </a:lnTo>
                <a:lnTo>
                  <a:pt x="5779350" y="4692491"/>
                </a:lnTo>
                <a:lnTo>
                  <a:pt x="5756683" y="4712891"/>
                </a:lnTo>
                <a:lnTo>
                  <a:pt x="5732883" y="4733669"/>
                </a:lnTo>
                <a:lnTo>
                  <a:pt x="5708327" y="4755203"/>
                </a:lnTo>
                <a:lnTo>
                  <a:pt x="5683393" y="4777115"/>
                </a:lnTo>
                <a:lnTo>
                  <a:pt x="5658837" y="4798271"/>
                </a:lnTo>
                <a:lnTo>
                  <a:pt x="5635414" y="4819049"/>
                </a:lnTo>
                <a:lnTo>
                  <a:pt x="5612747" y="4838316"/>
                </a:lnTo>
                <a:lnTo>
                  <a:pt x="5591969" y="4856072"/>
                </a:lnTo>
                <a:lnTo>
                  <a:pt x="5572702" y="4871562"/>
                </a:lnTo>
                <a:lnTo>
                  <a:pt x="5556457" y="4884028"/>
                </a:lnTo>
                <a:lnTo>
                  <a:pt x="5549657" y="4889318"/>
                </a:lnTo>
                <a:lnTo>
                  <a:pt x="5543235" y="4893851"/>
                </a:lnTo>
                <a:lnTo>
                  <a:pt x="5537568" y="4897251"/>
                </a:lnTo>
                <a:lnTo>
                  <a:pt x="5532657" y="4899896"/>
                </a:lnTo>
                <a:lnTo>
                  <a:pt x="5528501" y="4904429"/>
                </a:lnTo>
                <a:lnTo>
                  <a:pt x="5521323" y="4911229"/>
                </a:lnTo>
                <a:lnTo>
                  <a:pt x="5511879" y="4919540"/>
                </a:lnTo>
                <a:lnTo>
                  <a:pt x="5500167" y="4929363"/>
                </a:lnTo>
                <a:lnTo>
                  <a:pt x="5470700" y="4953541"/>
                </a:lnTo>
                <a:lnTo>
                  <a:pt x="5434433" y="4983009"/>
                </a:lnTo>
                <a:lnTo>
                  <a:pt x="5392499" y="5016254"/>
                </a:lnTo>
                <a:lnTo>
                  <a:pt x="5346787" y="5052521"/>
                </a:lnTo>
                <a:lnTo>
                  <a:pt x="5298052" y="5090678"/>
                </a:lnTo>
                <a:lnTo>
                  <a:pt x="5247807" y="5129590"/>
                </a:lnTo>
                <a:lnTo>
                  <a:pt x="5197562" y="5168124"/>
                </a:lnTo>
                <a:lnTo>
                  <a:pt x="5148450" y="5205525"/>
                </a:lnTo>
                <a:lnTo>
                  <a:pt x="5101982" y="5241037"/>
                </a:lnTo>
                <a:lnTo>
                  <a:pt x="5059293" y="5273149"/>
                </a:lnTo>
                <a:lnTo>
                  <a:pt x="5022270" y="5300350"/>
                </a:lnTo>
                <a:lnTo>
                  <a:pt x="4991291" y="5322261"/>
                </a:lnTo>
                <a:lnTo>
                  <a:pt x="4978824" y="5331328"/>
                </a:lnTo>
                <a:lnTo>
                  <a:pt x="4968624" y="5338506"/>
                </a:lnTo>
                <a:lnTo>
                  <a:pt x="4960691" y="5343039"/>
                </a:lnTo>
                <a:lnTo>
                  <a:pt x="4955024" y="5346440"/>
                </a:lnTo>
                <a:lnTo>
                  <a:pt x="4942557" y="5356640"/>
                </a:lnTo>
                <a:lnTo>
                  <a:pt x="4922912" y="5371374"/>
                </a:lnTo>
                <a:lnTo>
                  <a:pt x="4897223" y="5389885"/>
                </a:lnTo>
                <a:lnTo>
                  <a:pt x="4867000" y="5411419"/>
                </a:lnTo>
                <a:lnTo>
                  <a:pt x="4832244" y="5435597"/>
                </a:lnTo>
                <a:lnTo>
                  <a:pt x="4795599" y="5461665"/>
                </a:lnTo>
                <a:lnTo>
                  <a:pt x="4756309" y="5488487"/>
                </a:lnTo>
                <a:lnTo>
                  <a:pt x="4716642" y="5515688"/>
                </a:lnTo>
                <a:lnTo>
                  <a:pt x="4676597" y="5542889"/>
                </a:lnTo>
                <a:lnTo>
                  <a:pt x="4637685" y="5568956"/>
                </a:lnTo>
                <a:lnTo>
                  <a:pt x="4601040" y="5593512"/>
                </a:lnTo>
                <a:lnTo>
                  <a:pt x="4567417" y="5615424"/>
                </a:lnTo>
                <a:lnTo>
                  <a:pt x="4537950" y="5633935"/>
                </a:lnTo>
                <a:lnTo>
                  <a:pt x="4513394" y="5649425"/>
                </a:lnTo>
                <a:lnTo>
                  <a:pt x="4502816" y="5655469"/>
                </a:lnTo>
                <a:lnTo>
                  <a:pt x="4494882" y="5660003"/>
                </a:lnTo>
                <a:lnTo>
                  <a:pt x="4487704" y="5663403"/>
                </a:lnTo>
                <a:lnTo>
                  <a:pt x="4483171" y="5665669"/>
                </a:lnTo>
                <a:lnTo>
                  <a:pt x="4479393" y="5669447"/>
                </a:lnTo>
                <a:lnTo>
                  <a:pt x="4472215" y="5674736"/>
                </a:lnTo>
                <a:lnTo>
                  <a:pt x="4462771" y="5681159"/>
                </a:lnTo>
                <a:lnTo>
                  <a:pt x="4450681" y="5689470"/>
                </a:lnTo>
                <a:lnTo>
                  <a:pt x="4420081" y="5708737"/>
                </a:lnTo>
                <a:lnTo>
                  <a:pt x="4381169" y="5733293"/>
                </a:lnTo>
                <a:lnTo>
                  <a:pt x="4335835" y="5760872"/>
                </a:lnTo>
                <a:lnTo>
                  <a:pt x="4285590" y="5790717"/>
                </a:lnTo>
                <a:lnTo>
                  <a:pt x="4231944" y="5822073"/>
                </a:lnTo>
                <a:lnTo>
                  <a:pt x="4175654" y="5854941"/>
                </a:lnTo>
                <a:lnTo>
                  <a:pt x="4118987" y="5887430"/>
                </a:lnTo>
                <a:lnTo>
                  <a:pt x="4063452" y="5919542"/>
                </a:lnTo>
                <a:lnTo>
                  <a:pt x="4009807" y="5949387"/>
                </a:lnTo>
                <a:lnTo>
                  <a:pt x="3959939" y="5976966"/>
                </a:lnTo>
                <a:lnTo>
                  <a:pt x="3914983" y="6001522"/>
                </a:lnTo>
                <a:lnTo>
                  <a:pt x="3877204" y="6021545"/>
                </a:lnTo>
                <a:lnTo>
                  <a:pt x="3860959" y="6030234"/>
                </a:lnTo>
                <a:lnTo>
                  <a:pt x="3847359" y="6036656"/>
                </a:lnTo>
                <a:lnTo>
                  <a:pt x="3835648" y="6042323"/>
                </a:lnTo>
                <a:lnTo>
                  <a:pt x="3826581" y="6046101"/>
                </a:lnTo>
                <a:lnTo>
                  <a:pt x="3812981" y="6054412"/>
                </a:lnTo>
                <a:lnTo>
                  <a:pt x="3799381" y="6062723"/>
                </a:lnTo>
                <a:lnTo>
                  <a:pt x="3784647" y="6070657"/>
                </a:lnTo>
                <a:lnTo>
                  <a:pt x="3769536" y="6078968"/>
                </a:lnTo>
                <a:lnTo>
                  <a:pt x="3737802" y="6094458"/>
                </a:lnTo>
                <a:lnTo>
                  <a:pt x="3704935" y="6109947"/>
                </a:lnTo>
                <a:lnTo>
                  <a:pt x="3672067" y="6125436"/>
                </a:lnTo>
                <a:lnTo>
                  <a:pt x="3639200" y="6140548"/>
                </a:lnTo>
                <a:lnTo>
                  <a:pt x="3607844" y="6154903"/>
                </a:lnTo>
                <a:lnTo>
                  <a:pt x="3577999" y="6169637"/>
                </a:lnTo>
                <a:lnTo>
                  <a:pt x="3562510" y="6177571"/>
                </a:lnTo>
                <a:lnTo>
                  <a:pt x="3546643" y="6184749"/>
                </a:lnTo>
                <a:lnTo>
                  <a:pt x="3530776" y="6192304"/>
                </a:lnTo>
                <a:lnTo>
                  <a:pt x="3514909" y="6199104"/>
                </a:lnTo>
                <a:lnTo>
                  <a:pt x="3499420" y="6206660"/>
                </a:lnTo>
                <a:lnTo>
                  <a:pt x="3483175" y="6213460"/>
                </a:lnTo>
                <a:lnTo>
                  <a:pt x="3467308" y="6220261"/>
                </a:lnTo>
                <a:lnTo>
                  <a:pt x="3451819" y="6227816"/>
                </a:lnTo>
                <a:lnTo>
                  <a:pt x="3437841" y="6234239"/>
                </a:lnTo>
                <a:lnTo>
                  <a:pt x="3422351" y="6241794"/>
                </a:lnTo>
                <a:lnTo>
                  <a:pt x="3404973" y="6249728"/>
                </a:lnTo>
                <a:lnTo>
                  <a:pt x="3386840" y="6258039"/>
                </a:lnTo>
                <a:lnTo>
                  <a:pt x="3369084" y="6266351"/>
                </a:lnTo>
                <a:lnTo>
                  <a:pt x="3351706" y="6273151"/>
                </a:lnTo>
                <a:lnTo>
                  <a:pt x="3335461" y="6279195"/>
                </a:lnTo>
                <a:lnTo>
                  <a:pt x="3321483" y="6283729"/>
                </a:lnTo>
                <a:lnTo>
                  <a:pt x="3303350" y="6293173"/>
                </a:lnTo>
                <a:lnTo>
                  <a:pt x="3282949" y="6302240"/>
                </a:lnTo>
                <a:lnTo>
                  <a:pt x="3261415" y="6311685"/>
                </a:lnTo>
                <a:lnTo>
                  <a:pt x="3239126" y="6320752"/>
                </a:lnTo>
                <a:lnTo>
                  <a:pt x="3216081" y="6329819"/>
                </a:lnTo>
                <a:lnTo>
                  <a:pt x="3193792" y="6338508"/>
                </a:lnTo>
                <a:lnTo>
                  <a:pt x="3171880" y="6346441"/>
                </a:lnTo>
                <a:lnTo>
                  <a:pt x="3152235" y="6354753"/>
                </a:lnTo>
                <a:lnTo>
                  <a:pt x="3133724" y="6362308"/>
                </a:lnTo>
                <a:lnTo>
                  <a:pt x="3108412" y="6372131"/>
                </a:lnTo>
                <a:lnTo>
                  <a:pt x="3078190" y="6384220"/>
                </a:lnTo>
                <a:lnTo>
                  <a:pt x="3043811" y="6398576"/>
                </a:lnTo>
                <a:lnTo>
                  <a:pt x="3005277" y="6413687"/>
                </a:lnTo>
                <a:lnTo>
                  <a:pt x="2964099" y="6430310"/>
                </a:lnTo>
                <a:lnTo>
                  <a:pt x="2921787" y="6447310"/>
                </a:lnTo>
                <a:lnTo>
                  <a:pt x="2879097" y="6464689"/>
                </a:lnTo>
                <a:lnTo>
                  <a:pt x="2836030" y="6481311"/>
                </a:lnTo>
                <a:lnTo>
                  <a:pt x="2794473" y="6497934"/>
                </a:lnTo>
                <a:lnTo>
                  <a:pt x="2755561" y="6513045"/>
                </a:lnTo>
                <a:lnTo>
                  <a:pt x="2720050" y="6527023"/>
                </a:lnTo>
                <a:lnTo>
                  <a:pt x="2688316" y="6538735"/>
                </a:lnTo>
                <a:lnTo>
                  <a:pt x="2661871" y="6548180"/>
                </a:lnTo>
                <a:lnTo>
                  <a:pt x="2642226" y="6554980"/>
                </a:lnTo>
                <a:lnTo>
                  <a:pt x="2629004" y="6558758"/>
                </a:lnTo>
                <a:lnTo>
                  <a:pt x="2622959" y="6561780"/>
                </a:lnTo>
                <a:lnTo>
                  <a:pt x="2613137" y="6566691"/>
                </a:lnTo>
                <a:lnTo>
                  <a:pt x="2599536" y="6572736"/>
                </a:lnTo>
                <a:lnTo>
                  <a:pt x="2582914" y="6579158"/>
                </a:lnTo>
                <a:lnTo>
                  <a:pt x="2542113" y="6594647"/>
                </a:lnTo>
                <a:lnTo>
                  <a:pt x="2496401" y="6611648"/>
                </a:lnTo>
                <a:lnTo>
                  <a:pt x="2449178" y="6627893"/>
                </a:lnTo>
                <a:lnTo>
                  <a:pt x="2405733" y="6643760"/>
                </a:lnTo>
                <a:lnTo>
                  <a:pt x="2369843" y="6656227"/>
                </a:lnTo>
                <a:lnTo>
                  <a:pt x="2346421" y="6663782"/>
                </a:lnTo>
                <a:lnTo>
                  <a:pt x="2287864" y="6683427"/>
                </a:lnTo>
                <a:lnTo>
                  <a:pt x="2230441" y="6702317"/>
                </a:lnTo>
                <a:lnTo>
                  <a:pt x="2173395" y="6720450"/>
                </a:lnTo>
                <a:lnTo>
                  <a:pt x="2116728" y="6738206"/>
                </a:lnTo>
                <a:lnTo>
                  <a:pt x="2060816" y="6755584"/>
                </a:lnTo>
                <a:lnTo>
                  <a:pt x="2004148" y="6772585"/>
                </a:lnTo>
                <a:lnTo>
                  <a:pt x="1947858" y="6788452"/>
                </a:lnTo>
                <a:lnTo>
                  <a:pt x="1891190" y="6803563"/>
                </a:lnTo>
                <a:lnTo>
                  <a:pt x="1862856" y="6810741"/>
                </a:lnTo>
                <a:lnTo>
                  <a:pt x="1834145" y="6818297"/>
                </a:lnTo>
                <a:lnTo>
                  <a:pt x="1805433" y="6825097"/>
                </a:lnTo>
                <a:lnTo>
                  <a:pt x="1777099" y="6831520"/>
                </a:lnTo>
                <a:lnTo>
                  <a:pt x="1748010" y="6838320"/>
                </a:lnTo>
                <a:lnTo>
                  <a:pt x="1718543" y="6844742"/>
                </a:lnTo>
                <a:lnTo>
                  <a:pt x="1689831" y="6850787"/>
                </a:lnTo>
                <a:lnTo>
                  <a:pt x="1660364" y="6856831"/>
                </a:lnTo>
                <a:lnTo>
                  <a:pt x="1630519" y="6862498"/>
                </a:lnTo>
                <a:lnTo>
                  <a:pt x="1600296" y="6867409"/>
                </a:lnTo>
                <a:lnTo>
                  <a:pt x="1570451" y="6872698"/>
                </a:lnTo>
                <a:lnTo>
                  <a:pt x="1539850" y="6877987"/>
                </a:lnTo>
                <a:lnTo>
                  <a:pt x="1509250" y="6882521"/>
                </a:lnTo>
                <a:lnTo>
                  <a:pt x="1477894" y="6887054"/>
                </a:lnTo>
                <a:lnTo>
                  <a:pt x="1446538" y="6890832"/>
                </a:lnTo>
                <a:lnTo>
                  <a:pt x="1414804" y="6894610"/>
                </a:lnTo>
                <a:lnTo>
                  <a:pt x="1392514" y="6897255"/>
                </a:lnTo>
                <a:lnTo>
                  <a:pt x="1369469" y="6899899"/>
                </a:lnTo>
                <a:lnTo>
                  <a:pt x="1346803" y="6902544"/>
                </a:lnTo>
                <a:lnTo>
                  <a:pt x="1324135" y="6904810"/>
                </a:lnTo>
                <a:lnTo>
                  <a:pt x="1301091" y="6907077"/>
                </a:lnTo>
                <a:lnTo>
                  <a:pt x="1278424" y="6908588"/>
                </a:lnTo>
                <a:lnTo>
                  <a:pt x="1255379" y="6910477"/>
                </a:lnTo>
                <a:lnTo>
                  <a:pt x="1232334" y="6911988"/>
                </a:lnTo>
                <a:lnTo>
                  <a:pt x="1208911" y="6913499"/>
                </a:lnTo>
                <a:lnTo>
                  <a:pt x="1186244" y="6914633"/>
                </a:lnTo>
                <a:lnTo>
                  <a:pt x="1163199" y="6915388"/>
                </a:lnTo>
                <a:lnTo>
                  <a:pt x="1139777" y="6916522"/>
                </a:lnTo>
                <a:lnTo>
                  <a:pt x="1117109" y="6916899"/>
                </a:lnTo>
                <a:lnTo>
                  <a:pt x="1094065" y="6917277"/>
                </a:lnTo>
                <a:lnTo>
                  <a:pt x="1071020" y="6917277"/>
                </a:lnTo>
                <a:lnTo>
                  <a:pt x="1048730" y="6916899"/>
                </a:lnTo>
                <a:lnTo>
                  <a:pt x="1037019" y="6916899"/>
                </a:lnTo>
                <a:lnTo>
                  <a:pt x="1026063" y="6916522"/>
                </a:lnTo>
                <a:lnTo>
                  <a:pt x="1015107" y="6915388"/>
                </a:lnTo>
                <a:lnTo>
                  <a:pt x="1004152" y="6914633"/>
                </a:lnTo>
                <a:lnTo>
                  <a:pt x="993952" y="6913499"/>
                </a:lnTo>
                <a:lnTo>
                  <a:pt x="983374" y="6911988"/>
                </a:lnTo>
                <a:lnTo>
                  <a:pt x="973173" y="6910477"/>
                </a:lnTo>
                <a:lnTo>
                  <a:pt x="962973" y="6908588"/>
                </a:lnTo>
                <a:lnTo>
                  <a:pt x="943329" y="6904810"/>
                </a:lnTo>
                <a:lnTo>
                  <a:pt x="924061" y="6899899"/>
                </a:lnTo>
                <a:lnTo>
                  <a:pt x="905550" y="6894232"/>
                </a:lnTo>
                <a:lnTo>
                  <a:pt x="887416" y="6887810"/>
                </a:lnTo>
                <a:lnTo>
                  <a:pt x="870038" y="6881010"/>
                </a:lnTo>
                <a:lnTo>
                  <a:pt x="853416" y="6873454"/>
                </a:lnTo>
                <a:lnTo>
                  <a:pt x="836793" y="6865898"/>
                </a:lnTo>
                <a:lnTo>
                  <a:pt x="820926" y="6857209"/>
                </a:lnTo>
                <a:lnTo>
                  <a:pt x="805437" y="6848142"/>
                </a:lnTo>
                <a:lnTo>
                  <a:pt x="789948" y="6838698"/>
                </a:lnTo>
                <a:lnTo>
                  <a:pt x="775214" y="6828497"/>
                </a:lnTo>
                <a:lnTo>
                  <a:pt x="760481" y="6818297"/>
                </a:lnTo>
                <a:lnTo>
                  <a:pt x="748014" y="6808852"/>
                </a:lnTo>
                <a:lnTo>
                  <a:pt x="735547" y="6799408"/>
                </a:lnTo>
                <a:lnTo>
                  <a:pt x="724213" y="6788830"/>
                </a:lnTo>
                <a:lnTo>
                  <a:pt x="712124" y="6778629"/>
                </a:lnTo>
                <a:lnTo>
                  <a:pt x="700413" y="6767674"/>
                </a:lnTo>
                <a:lnTo>
                  <a:pt x="689079" y="6756340"/>
                </a:lnTo>
                <a:lnTo>
                  <a:pt x="677746" y="6744629"/>
                </a:lnTo>
                <a:lnTo>
                  <a:pt x="666412" y="6732917"/>
                </a:lnTo>
                <a:lnTo>
                  <a:pt x="655834" y="6720450"/>
                </a:lnTo>
                <a:lnTo>
                  <a:pt x="644879" y="6707983"/>
                </a:lnTo>
                <a:lnTo>
                  <a:pt x="634678" y="6695139"/>
                </a:lnTo>
                <a:lnTo>
                  <a:pt x="624100" y="6681916"/>
                </a:lnTo>
                <a:lnTo>
                  <a:pt x="613900" y="6668316"/>
                </a:lnTo>
                <a:lnTo>
                  <a:pt x="603700" y="6654338"/>
                </a:lnTo>
                <a:lnTo>
                  <a:pt x="593878" y="6639982"/>
                </a:lnTo>
                <a:lnTo>
                  <a:pt x="584055" y="6625626"/>
                </a:lnTo>
                <a:lnTo>
                  <a:pt x="574611" y="6610892"/>
                </a:lnTo>
                <a:lnTo>
                  <a:pt x="565166" y="6595781"/>
                </a:lnTo>
                <a:lnTo>
                  <a:pt x="555721" y="6579914"/>
                </a:lnTo>
                <a:lnTo>
                  <a:pt x="546655" y="6564424"/>
                </a:lnTo>
                <a:lnTo>
                  <a:pt x="537588" y="6548557"/>
                </a:lnTo>
                <a:lnTo>
                  <a:pt x="528521" y="6531935"/>
                </a:lnTo>
                <a:lnTo>
                  <a:pt x="520210" y="6515690"/>
                </a:lnTo>
                <a:lnTo>
                  <a:pt x="511521" y="6498689"/>
                </a:lnTo>
                <a:lnTo>
                  <a:pt x="503209" y="6481311"/>
                </a:lnTo>
                <a:lnTo>
                  <a:pt x="494898" y="6464311"/>
                </a:lnTo>
                <a:lnTo>
                  <a:pt x="486587" y="6446555"/>
                </a:lnTo>
                <a:lnTo>
                  <a:pt x="478653" y="6428799"/>
                </a:lnTo>
                <a:lnTo>
                  <a:pt x="462786" y="6392154"/>
                </a:lnTo>
                <a:lnTo>
                  <a:pt x="447675" y="6354753"/>
                </a:lnTo>
                <a:lnTo>
                  <a:pt x="435208" y="6322263"/>
                </a:lnTo>
                <a:lnTo>
                  <a:pt x="422741" y="6288640"/>
                </a:lnTo>
                <a:lnTo>
                  <a:pt x="410274" y="6254639"/>
                </a:lnTo>
                <a:lnTo>
                  <a:pt x="398185" y="6218749"/>
                </a:lnTo>
                <a:lnTo>
                  <a:pt x="386096" y="6182482"/>
                </a:lnTo>
                <a:lnTo>
                  <a:pt x="374385" y="6145081"/>
                </a:lnTo>
                <a:lnTo>
                  <a:pt x="362673" y="6106924"/>
                </a:lnTo>
                <a:lnTo>
                  <a:pt x="350962" y="6068768"/>
                </a:lnTo>
                <a:lnTo>
                  <a:pt x="339629" y="6029100"/>
                </a:lnTo>
                <a:lnTo>
                  <a:pt x="328673" y="5989433"/>
                </a:lnTo>
                <a:lnTo>
                  <a:pt x="317339" y="5949010"/>
                </a:lnTo>
                <a:lnTo>
                  <a:pt x="306384" y="5908209"/>
                </a:lnTo>
                <a:lnTo>
                  <a:pt x="296184" y="5867030"/>
                </a:lnTo>
                <a:lnTo>
                  <a:pt x="285228" y="5825473"/>
                </a:lnTo>
                <a:lnTo>
                  <a:pt x="275405" y="5784295"/>
                </a:lnTo>
                <a:lnTo>
                  <a:pt x="264827" y="5742360"/>
                </a:lnTo>
                <a:lnTo>
                  <a:pt x="245560" y="5658869"/>
                </a:lnTo>
                <a:lnTo>
                  <a:pt x="227427" y="5575001"/>
                </a:lnTo>
                <a:lnTo>
                  <a:pt x="209671" y="5492265"/>
                </a:lnTo>
                <a:lnTo>
                  <a:pt x="193048" y="5410663"/>
                </a:lnTo>
                <a:lnTo>
                  <a:pt x="177559" y="5330573"/>
                </a:lnTo>
                <a:lnTo>
                  <a:pt x="163581" y="5253126"/>
                </a:lnTo>
                <a:lnTo>
                  <a:pt x="150358" y="5178324"/>
                </a:lnTo>
                <a:lnTo>
                  <a:pt x="138269" y="5107301"/>
                </a:lnTo>
                <a:lnTo>
                  <a:pt x="131847" y="5064611"/>
                </a:lnTo>
                <a:lnTo>
                  <a:pt x="125047" y="5021921"/>
                </a:lnTo>
                <a:lnTo>
                  <a:pt x="118625" y="4979231"/>
                </a:lnTo>
                <a:lnTo>
                  <a:pt x="112580" y="4936163"/>
                </a:lnTo>
                <a:lnTo>
                  <a:pt x="106158" y="4893473"/>
                </a:lnTo>
                <a:lnTo>
                  <a:pt x="100869" y="4850405"/>
                </a:lnTo>
                <a:lnTo>
                  <a:pt x="95202" y="4807338"/>
                </a:lnTo>
                <a:lnTo>
                  <a:pt x="89535" y="4764270"/>
                </a:lnTo>
                <a:lnTo>
                  <a:pt x="84246" y="4721580"/>
                </a:lnTo>
                <a:lnTo>
                  <a:pt x="78957" y="4678135"/>
                </a:lnTo>
                <a:lnTo>
                  <a:pt x="74424" y="4635067"/>
                </a:lnTo>
                <a:lnTo>
                  <a:pt x="69513" y="4591621"/>
                </a:lnTo>
                <a:lnTo>
                  <a:pt x="64979" y="4548554"/>
                </a:lnTo>
                <a:lnTo>
                  <a:pt x="60446" y="4505486"/>
                </a:lnTo>
                <a:lnTo>
                  <a:pt x="56290" y="4462041"/>
                </a:lnTo>
                <a:lnTo>
                  <a:pt x="52134" y="4418973"/>
                </a:lnTo>
                <a:lnTo>
                  <a:pt x="47979" y="4372883"/>
                </a:lnTo>
                <a:lnTo>
                  <a:pt x="44201" y="4327171"/>
                </a:lnTo>
                <a:lnTo>
                  <a:pt x="40801" y="4281458"/>
                </a:lnTo>
                <a:lnTo>
                  <a:pt x="37023" y="4236124"/>
                </a:lnTo>
                <a:lnTo>
                  <a:pt x="34001" y="4190034"/>
                </a:lnTo>
                <a:lnTo>
                  <a:pt x="30979" y="4144700"/>
                </a:lnTo>
                <a:lnTo>
                  <a:pt x="27956" y="4099365"/>
                </a:lnTo>
                <a:lnTo>
                  <a:pt x="25690" y="4054031"/>
                </a:lnTo>
                <a:lnTo>
                  <a:pt x="23045" y="4008696"/>
                </a:lnTo>
                <a:lnTo>
                  <a:pt x="20401" y="3962984"/>
                </a:lnTo>
                <a:lnTo>
                  <a:pt x="17756" y="3917272"/>
                </a:lnTo>
                <a:lnTo>
                  <a:pt x="15489" y="3871937"/>
                </a:lnTo>
                <a:lnTo>
                  <a:pt x="12845" y="3826225"/>
                </a:lnTo>
                <a:lnTo>
                  <a:pt x="10200" y="3780135"/>
                </a:lnTo>
                <a:lnTo>
                  <a:pt x="7934" y="3734423"/>
                </a:lnTo>
                <a:lnTo>
                  <a:pt x="5289" y="3688333"/>
                </a:lnTo>
                <a:lnTo>
                  <a:pt x="3778" y="3657355"/>
                </a:lnTo>
                <a:lnTo>
                  <a:pt x="2645" y="3626376"/>
                </a:lnTo>
                <a:lnTo>
                  <a:pt x="1134" y="3595775"/>
                </a:lnTo>
                <a:lnTo>
                  <a:pt x="756" y="3565175"/>
                </a:lnTo>
                <a:lnTo>
                  <a:pt x="378" y="3533818"/>
                </a:lnTo>
                <a:lnTo>
                  <a:pt x="0" y="3503218"/>
                </a:lnTo>
                <a:lnTo>
                  <a:pt x="0" y="3471861"/>
                </a:lnTo>
                <a:lnTo>
                  <a:pt x="0" y="3441261"/>
                </a:lnTo>
                <a:lnTo>
                  <a:pt x="1134" y="3379681"/>
                </a:lnTo>
                <a:lnTo>
                  <a:pt x="3022" y="3317724"/>
                </a:lnTo>
                <a:lnTo>
                  <a:pt x="5289" y="3256145"/>
                </a:lnTo>
                <a:lnTo>
                  <a:pt x="8311" y="3194566"/>
                </a:lnTo>
                <a:lnTo>
                  <a:pt x="11712" y="3132987"/>
                </a:lnTo>
                <a:lnTo>
                  <a:pt x="15867" y="3071407"/>
                </a:lnTo>
                <a:lnTo>
                  <a:pt x="20401" y="3009828"/>
                </a:lnTo>
                <a:lnTo>
                  <a:pt x="24556" y="2948627"/>
                </a:lnTo>
                <a:lnTo>
                  <a:pt x="29845" y="2887425"/>
                </a:lnTo>
                <a:lnTo>
                  <a:pt x="34756" y="2826223"/>
                </a:lnTo>
                <a:lnTo>
                  <a:pt x="39668" y="2765022"/>
                </a:lnTo>
                <a:lnTo>
                  <a:pt x="44957" y="2704199"/>
                </a:lnTo>
                <a:lnTo>
                  <a:pt x="47979" y="2660375"/>
                </a:lnTo>
                <a:lnTo>
                  <a:pt x="51757" y="2616930"/>
                </a:lnTo>
                <a:lnTo>
                  <a:pt x="55912" y="2573106"/>
                </a:lnTo>
                <a:lnTo>
                  <a:pt x="60446" y="2530039"/>
                </a:lnTo>
                <a:lnTo>
                  <a:pt x="65357" y="2486215"/>
                </a:lnTo>
                <a:lnTo>
                  <a:pt x="69890" y="2443148"/>
                </a:lnTo>
                <a:lnTo>
                  <a:pt x="75179" y="2399702"/>
                </a:lnTo>
                <a:lnTo>
                  <a:pt x="80846" y="2356634"/>
                </a:lnTo>
                <a:lnTo>
                  <a:pt x="86513" y="2313567"/>
                </a:lnTo>
                <a:lnTo>
                  <a:pt x="92180" y="2270121"/>
                </a:lnTo>
                <a:lnTo>
                  <a:pt x="97846" y="2227432"/>
                </a:lnTo>
                <a:lnTo>
                  <a:pt x="103891" y="2183986"/>
                </a:lnTo>
                <a:lnTo>
                  <a:pt x="109180" y="2141296"/>
                </a:lnTo>
                <a:lnTo>
                  <a:pt x="114847" y="2098606"/>
                </a:lnTo>
                <a:lnTo>
                  <a:pt x="120891" y="2055916"/>
                </a:lnTo>
                <a:lnTo>
                  <a:pt x="126558" y="2012848"/>
                </a:lnTo>
                <a:lnTo>
                  <a:pt x="130714" y="1984514"/>
                </a:lnTo>
                <a:lnTo>
                  <a:pt x="134492" y="1955803"/>
                </a:lnTo>
                <a:lnTo>
                  <a:pt x="138647" y="1926713"/>
                </a:lnTo>
                <a:lnTo>
                  <a:pt x="143558" y="1898001"/>
                </a:lnTo>
                <a:lnTo>
                  <a:pt x="148092" y="1868534"/>
                </a:lnTo>
                <a:lnTo>
                  <a:pt x="153003" y="1839067"/>
                </a:lnTo>
                <a:lnTo>
                  <a:pt x="158292" y="1809977"/>
                </a:lnTo>
                <a:lnTo>
                  <a:pt x="163581" y="1780887"/>
                </a:lnTo>
                <a:lnTo>
                  <a:pt x="168870" y="1751420"/>
                </a:lnTo>
                <a:lnTo>
                  <a:pt x="174159" y="1722330"/>
                </a:lnTo>
                <a:lnTo>
                  <a:pt x="179826" y="1693619"/>
                </a:lnTo>
                <a:lnTo>
                  <a:pt x="185492" y="1664529"/>
                </a:lnTo>
                <a:lnTo>
                  <a:pt x="191159" y="1635817"/>
                </a:lnTo>
                <a:lnTo>
                  <a:pt x="197204" y="1607861"/>
                </a:lnTo>
                <a:lnTo>
                  <a:pt x="202871" y="1579905"/>
                </a:lnTo>
                <a:lnTo>
                  <a:pt x="208915" y="1551949"/>
                </a:lnTo>
                <a:lnTo>
                  <a:pt x="214960" y="1523615"/>
                </a:lnTo>
                <a:lnTo>
                  <a:pt x="221004" y="1496036"/>
                </a:lnTo>
                <a:lnTo>
                  <a:pt x="227049" y="1468080"/>
                </a:lnTo>
                <a:lnTo>
                  <a:pt x="233093" y="1440502"/>
                </a:lnTo>
                <a:lnTo>
                  <a:pt x="239138" y="1412923"/>
                </a:lnTo>
                <a:lnTo>
                  <a:pt x="245183" y="1385345"/>
                </a:lnTo>
                <a:lnTo>
                  <a:pt x="251605" y="1357388"/>
                </a:lnTo>
                <a:lnTo>
                  <a:pt x="258027" y="1329432"/>
                </a:lnTo>
                <a:lnTo>
                  <a:pt x="262938" y="1307520"/>
                </a:lnTo>
                <a:lnTo>
                  <a:pt x="268983" y="1280698"/>
                </a:lnTo>
                <a:lnTo>
                  <a:pt x="275783" y="1250475"/>
                </a:lnTo>
                <a:lnTo>
                  <a:pt x="282961" y="1218363"/>
                </a:lnTo>
                <a:lnTo>
                  <a:pt x="290895" y="1187006"/>
                </a:lnTo>
                <a:lnTo>
                  <a:pt x="298450" y="1158672"/>
                </a:lnTo>
                <a:lnTo>
                  <a:pt x="302228" y="1145828"/>
                </a:lnTo>
                <a:lnTo>
                  <a:pt x="305628" y="1134494"/>
                </a:lnTo>
                <a:lnTo>
                  <a:pt x="309028" y="1124672"/>
                </a:lnTo>
                <a:lnTo>
                  <a:pt x="312428" y="1116360"/>
                </a:lnTo>
                <a:lnTo>
                  <a:pt x="315828" y="1097849"/>
                </a:lnTo>
                <a:lnTo>
                  <a:pt x="320739" y="1077448"/>
                </a:lnTo>
                <a:lnTo>
                  <a:pt x="326406" y="1056670"/>
                </a:lnTo>
                <a:lnTo>
                  <a:pt x="332451" y="1035136"/>
                </a:lnTo>
                <a:lnTo>
                  <a:pt x="338495" y="1013225"/>
                </a:lnTo>
                <a:lnTo>
                  <a:pt x="344918" y="992068"/>
                </a:lnTo>
                <a:lnTo>
                  <a:pt x="350962" y="972046"/>
                </a:lnTo>
                <a:lnTo>
                  <a:pt x="356629" y="953156"/>
                </a:lnTo>
                <a:lnTo>
                  <a:pt x="362673" y="933511"/>
                </a:lnTo>
                <a:lnTo>
                  <a:pt x="368718" y="913489"/>
                </a:lnTo>
                <a:lnTo>
                  <a:pt x="374763" y="894222"/>
                </a:lnTo>
                <a:lnTo>
                  <a:pt x="380807" y="874577"/>
                </a:lnTo>
                <a:lnTo>
                  <a:pt x="386474" y="855310"/>
                </a:lnTo>
                <a:lnTo>
                  <a:pt x="392518" y="836042"/>
                </a:lnTo>
                <a:lnTo>
                  <a:pt x="398563" y="816775"/>
                </a:lnTo>
                <a:lnTo>
                  <a:pt x="404608" y="797130"/>
                </a:lnTo>
                <a:lnTo>
                  <a:pt x="415941" y="761618"/>
                </a:lnTo>
                <a:lnTo>
                  <a:pt x="428030" y="723462"/>
                </a:lnTo>
                <a:lnTo>
                  <a:pt x="440875" y="683039"/>
                </a:lnTo>
                <a:lnTo>
                  <a:pt x="454853" y="642993"/>
                </a:lnTo>
                <a:lnTo>
                  <a:pt x="461653" y="622593"/>
                </a:lnTo>
                <a:lnTo>
                  <a:pt x="468831" y="602948"/>
                </a:lnTo>
                <a:lnTo>
                  <a:pt x="476387" y="583681"/>
                </a:lnTo>
                <a:lnTo>
                  <a:pt x="483565" y="565169"/>
                </a:lnTo>
                <a:lnTo>
                  <a:pt x="491120" y="547413"/>
                </a:lnTo>
                <a:lnTo>
                  <a:pt x="498676" y="530413"/>
                </a:lnTo>
                <a:lnTo>
                  <a:pt x="506232" y="514546"/>
                </a:lnTo>
                <a:lnTo>
                  <a:pt x="513409" y="499812"/>
                </a:lnTo>
                <a:lnTo>
                  <a:pt x="516432" y="491501"/>
                </a:lnTo>
                <a:lnTo>
                  <a:pt x="520210" y="482434"/>
                </a:lnTo>
                <a:lnTo>
                  <a:pt x="523988" y="472989"/>
                </a:lnTo>
                <a:lnTo>
                  <a:pt x="528143" y="463167"/>
                </a:lnTo>
                <a:lnTo>
                  <a:pt x="538343" y="442011"/>
                </a:lnTo>
                <a:lnTo>
                  <a:pt x="549299" y="419721"/>
                </a:lnTo>
                <a:lnTo>
                  <a:pt x="562144" y="397054"/>
                </a:lnTo>
                <a:lnTo>
                  <a:pt x="575744" y="373254"/>
                </a:lnTo>
                <a:lnTo>
                  <a:pt x="589722" y="349831"/>
                </a:lnTo>
                <a:lnTo>
                  <a:pt x="604456" y="326030"/>
                </a:lnTo>
                <a:lnTo>
                  <a:pt x="619189" y="302985"/>
                </a:lnTo>
                <a:lnTo>
                  <a:pt x="634301" y="281074"/>
                </a:lnTo>
                <a:lnTo>
                  <a:pt x="648656" y="260295"/>
                </a:lnTo>
                <a:lnTo>
                  <a:pt x="662635" y="240650"/>
                </a:lnTo>
                <a:lnTo>
                  <a:pt x="676235" y="223650"/>
                </a:lnTo>
                <a:lnTo>
                  <a:pt x="688702" y="207783"/>
                </a:lnTo>
                <a:lnTo>
                  <a:pt x="694368" y="201361"/>
                </a:lnTo>
                <a:lnTo>
                  <a:pt x="700035" y="195316"/>
                </a:lnTo>
                <a:lnTo>
                  <a:pt x="704946" y="190405"/>
                </a:lnTo>
                <a:lnTo>
                  <a:pt x="709480" y="185493"/>
                </a:lnTo>
                <a:lnTo>
                  <a:pt x="727991" y="168493"/>
                </a:lnTo>
                <a:lnTo>
                  <a:pt x="743480" y="153004"/>
                </a:lnTo>
                <a:lnTo>
                  <a:pt x="758214" y="138648"/>
                </a:lnTo>
                <a:lnTo>
                  <a:pt x="772948" y="125425"/>
                </a:lnTo>
                <a:lnTo>
                  <a:pt x="780125" y="119003"/>
                </a:lnTo>
                <a:lnTo>
                  <a:pt x="788059" y="112581"/>
                </a:lnTo>
                <a:lnTo>
                  <a:pt x="796370" y="105780"/>
                </a:lnTo>
                <a:lnTo>
                  <a:pt x="805437" y="98980"/>
                </a:lnTo>
                <a:lnTo>
                  <a:pt x="815259" y="92180"/>
                </a:lnTo>
                <a:lnTo>
                  <a:pt x="826215" y="84624"/>
                </a:lnTo>
                <a:lnTo>
                  <a:pt x="837927" y="77446"/>
                </a:lnTo>
                <a:lnTo>
                  <a:pt x="850771" y="69513"/>
                </a:lnTo>
                <a:lnTo>
                  <a:pt x="860594" y="63846"/>
                </a:lnTo>
                <a:lnTo>
                  <a:pt x="871172" y="57802"/>
                </a:lnTo>
                <a:lnTo>
                  <a:pt x="881372" y="52135"/>
                </a:lnTo>
                <a:lnTo>
                  <a:pt x="892705" y="47224"/>
                </a:lnTo>
                <a:lnTo>
                  <a:pt x="904039" y="41934"/>
                </a:lnTo>
                <a:lnTo>
                  <a:pt x="915372" y="36645"/>
                </a:lnTo>
                <a:lnTo>
                  <a:pt x="927084" y="32112"/>
                </a:lnTo>
                <a:lnTo>
                  <a:pt x="939173" y="27579"/>
                </a:lnTo>
                <a:lnTo>
                  <a:pt x="951262" y="23801"/>
                </a:lnTo>
                <a:lnTo>
                  <a:pt x="964107" y="20023"/>
                </a:lnTo>
                <a:lnTo>
                  <a:pt x="976951" y="16245"/>
                </a:lnTo>
                <a:lnTo>
                  <a:pt x="989796" y="13223"/>
                </a:lnTo>
                <a:lnTo>
                  <a:pt x="1003018" y="10956"/>
                </a:lnTo>
                <a:lnTo>
                  <a:pt x="1015863" y="9067"/>
                </a:lnTo>
                <a:lnTo>
                  <a:pt x="1029086" y="7178"/>
                </a:lnTo>
                <a:lnTo>
                  <a:pt x="1043064" y="6423"/>
                </a:lnTo>
                <a:lnTo>
                  <a:pt x="1050242" y="4156"/>
                </a:lnTo>
                <a:lnTo>
                  <a:pt x="1060064" y="2645"/>
                </a:lnTo>
                <a:lnTo>
                  <a:pt x="1070642" y="1133"/>
                </a:lnTo>
                <a:lnTo>
                  <a:pt x="1083864" y="37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79175986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" name="Picture Placeholder 19"/>
          <p:cNvSpPr>
            <a:spLocks noGrp="1"/>
          </p:cNvSpPr>
          <p:nvPr>
            <p:ph type="pic" sz="quarter" idx="10" hasCustomPrompt="1"/>
          </p:nvPr>
        </p:nvSpPr>
        <p:spPr>
          <a:xfrm>
            <a:off x="9629778" y="450121"/>
            <a:ext cx="8649681" cy="9825594"/>
          </a:xfrm>
          <a:custGeom>
            <a:avLst/>
            <a:gdLst>
              <a:gd name="connsiteX0" fmla="*/ 4705348 w 5766454"/>
              <a:gd name="connsiteY0" fmla="*/ 0 h 6549385"/>
              <a:gd name="connsiteX1" fmla="*/ 5653640 w 5766454"/>
              <a:gd name="connsiteY1" fmla="*/ 95596 h 6549385"/>
              <a:gd name="connsiteX2" fmla="*/ 5766454 w 5766454"/>
              <a:gd name="connsiteY2" fmla="*/ 121634 h 6549385"/>
              <a:gd name="connsiteX3" fmla="*/ 5766454 w 5766454"/>
              <a:gd name="connsiteY3" fmla="*/ 6549385 h 6549385"/>
              <a:gd name="connsiteX4" fmla="*/ 375420 w 5766454"/>
              <a:gd name="connsiteY4" fmla="*/ 6549385 h 6549385"/>
              <a:gd name="connsiteX5" fmla="*/ 369769 w 5766454"/>
              <a:gd name="connsiteY5" fmla="*/ 6536885 h 6549385"/>
              <a:gd name="connsiteX6" fmla="*/ 0 w 5766454"/>
              <a:gd name="connsiteY6" fmla="*/ 4705351 h 6549385"/>
              <a:gd name="connsiteX7" fmla="*/ 4705348 w 5766454"/>
              <a:gd name="connsiteY7" fmla="*/ 0 h 6549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766454" h="6549385">
                <a:moveTo>
                  <a:pt x="4705348" y="0"/>
                </a:moveTo>
                <a:cubicBezTo>
                  <a:pt x="5030185" y="0"/>
                  <a:pt x="5347333" y="32917"/>
                  <a:pt x="5653640" y="95596"/>
                </a:cubicBezTo>
                <a:lnTo>
                  <a:pt x="5766454" y="121634"/>
                </a:lnTo>
                <a:lnTo>
                  <a:pt x="5766454" y="6549385"/>
                </a:lnTo>
                <a:lnTo>
                  <a:pt x="375420" y="6549385"/>
                </a:lnTo>
                <a:lnTo>
                  <a:pt x="369769" y="6536885"/>
                </a:lnTo>
                <a:cubicBezTo>
                  <a:pt x="131665" y="5973945"/>
                  <a:pt x="0" y="5355024"/>
                  <a:pt x="0" y="4705351"/>
                </a:cubicBezTo>
                <a:cubicBezTo>
                  <a:pt x="0" y="2106657"/>
                  <a:pt x="2106655" y="0"/>
                  <a:pt x="470534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244582898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16" name="Freeform: Shape 15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Freeform: Shape 16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Freeform: Shape 17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Freeform: Shape 18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20" name="Freeform: Shape 19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Freeform: Shape 20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Freeform: Shape 21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Freeform: Shape 22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Freeform: Shape 23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1" name="Picture Placeholder 10"/>
          <p:cNvSpPr>
            <a:spLocks noGrp="1"/>
          </p:cNvSpPr>
          <p:nvPr>
            <p:ph type="pic" sz="quarter" idx="10" hasCustomPrompt="1"/>
          </p:nvPr>
        </p:nvSpPr>
        <p:spPr>
          <a:xfrm>
            <a:off x="5" y="-1"/>
            <a:ext cx="18287999" cy="9348037"/>
          </a:xfrm>
          <a:custGeom>
            <a:avLst/>
            <a:gdLst>
              <a:gd name="connsiteX0" fmla="*/ 12191999 w 12191999"/>
              <a:gd name="connsiteY0" fmla="*/ 0 h 6231063"/>
              <a:gd name="connsiteX1" fmla="*/ 12191999 w 12191999"/>
              <a:gd name="connsiteY1" fmla="*/ 1391872 h 6231063"/>
              <a:gd name="connsiteX2" fmla="*/ 2914931 w 12191999"/>
              <a:gd name="connsiteY2" fmla="*/ 6156501 h 6231063"/>
              <a:gd name="connsiteX3" fmla="*/ 2007820 w 12191999"/>
              <a:gd name="connsiteY3" fmla="*/ 5864992 h 6231063"/>
              <a:gd name="connsiteX4" fmla="*/ 0 w 12191999"/>
              <a:gd name="connsiteY4" fmla="*/ 1955624 h 6231063"/>
              <a:gd name="connsiteX5" fmla="*/ 0 w 12191999"/>
              <a:gd name="connsiteY5" fmla="*/ 1 h 6231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1999" h="6231063">
                <a:moveTo>
                  <a:pt x="12191999" y="0"/>
                </a:moveTo>
                <a:lnTo>
                  <a:pt x="12191999" y="1391872"/>
                </a:lnTo>
                <a:lnTo>
                  <a:pt x="2914931" y="6156501"/>
                </a:lnTo>
                <a:cubicBezTo>
                  <a:pt x="2583940" y="6326494"/>
                  <a:pt x="2177813" y="6195981"/>
                  <a:pt x="2007820" y="5864992"/>
                </a:cubicBezTo>
                <a:lnTo>
                  <a:pt x="0" y="1955624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86414262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Рисунок 3"/>
          <p:cNvSpPr>
            <a:spLocks noGrp="1"/>
          </p:cNvSpPr>
          <p:nvPr>
            <p:ph type="pic" sz="quarter" idx="10"/>
          </p:nvPr>
        </p:nvSpPr>
        <p:spPr>
          <a:xfrm>
            <a:off x="10891128" y="0"/>
            <a:ext cx="7396871" cy="9172150"/>
          </a:xfrm>
          <a:custGeom>
            <a:avLst/>
            <a:gdLst>
              <a:gd name="connsiteX0" fmla="*/ 1488749 w 7396871"/>
              <a:gd name="connsiteY0" fmla="*/ 0 h 9172151"/>
              <a:gd name="connsiteX1" fmla="*/ 7396871 w 7396871"/>
              <a:gd name="connsiteY1" fmla="*/ 0 h 9172151"/>
              <a:gd name="connsiteX2" fmla="*/ 7396871 w 7396871"/>
              <a:gd name="connsiteY2" fmla="*/ 8806369 h 9172151"/>
              <a:gd name="connsiteX3" fmla="*/ 7305839 w 7396871"/>
              <a:gd name="connsiteY3" fmla="*/ 8842262 h 9172151"/>
              <a:gd name="connsiteX4" fmla="*/ 5436565 w 7396871"/>
              <a:gd name="connsiteY4" fmla="*/ 9172151 h 9172151"/>
              <a:gd name="connsiteX5" fmla="*/ 0 w 7396871"/>
              <a:gd name="connsiteY5" fmla="*/ 3735586 h 9172151"/>
              <a:gd name="connsiteX6" fmla="*/ 1412321 w 7396871"/>
              <a:gd name="connsiteY6" fmla="*/ 80163 h 917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396871" h="9172151">
                <a:moveTo>
                  <a:pt x="1488749" y="0"/>
                </a:moveTo>
                <a:lnTo>
                  <a:pt x="7396871" y="0"/>
                </a:lnTo>
                <a:lnTo>
                  <a:pt x="7396871" y="8806369"/>
                </a:lnTo>
                <a:lnTo>
                  <a:pt x="7305839" y="8842262"/>
                </a:lnTo>
                <a:cubicBezTo>
                  <a:pt x="6722969" y="9055679"/>
                  <a:pt x="6093369" y="9172151"/>
                  <a:pt x="5436565" y="9172151"/>
                </a:cubicBezTo>
                <a:cubicBezTo>
                  <a:pt x="2434033" y="9172151"/>
                  <a:pt x="0" y="6738118"/>
                  <a:pt x="0" y="3735586"/>
                </a:cubicBezTo>
                <a:cubicBezTo>
                  <a:pt x="0" y="2328150"/>
                  <a:pt x="534822" y="1045627"/>
                  <a:pt x="1412321" y="80163"/>
                </a:cubicBez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23320646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bg>
      <p:bgPr>
        <a:gradFill>
          <a:gsLst>
            <a:gs pos="12000">
              <a:schemeClr val="accent1"/>
            </a:gs>
            <a:gs pos="98000">
              <a:schemeClr val="accent5"/>
            </a:gs>
          </a:gsLst>
          <a:lin ang="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  <a:gradFill flip="none" rotWithShape="1">
            <a:gsLst>
              <a:gs pos="12000">
                <a:schemeClr val="accent1"/>
              </a:gs>
              <a:gs pos="98000">
                <a:schemeClr val="accent5"/>
              </a:gs>
            </a:gsLst>
            <a:lin ang="0" scaled="1"/>
            <a:tileRect/>
          </a:gradFill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grpFill/>
            <a:ln>
              <a:noFill/>
            </a:ln>
            <a:effectLst>
              <a:outerShdw blurRad="1270000" dist="50800" dir="5400000" sx="90000" sy="90000" algn="ctr" rotWithShape="0">
                <a:srgbClr val="000000">
                  <a:alpha val="60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8" name="Picture Placeholder 17"/>
          <p:cNvSpPr>
            <a:spLocks noGrp="1"/>
          </p:cNvSpPr>
          <p:nvPr>
            <p:ph type="pic" sz="quarter" idx="10" hasCustomPrompt="1"/>
          </p:nvPr>
        </p:nvSpPr>
        <p:spPr>
          <a:xfrm>
            <a:off x="9629777" y="296689"/>
            <a:ext cx="8649684" cy="10032964"/>
          </a:xfrm>
          <a:custGeom>
            <a:avLst/>
            <a:gdLst>
              <a:gd name="connsiteX0" fmla="*/ 4845668 w 5766456"/>
              <a:gd name="connsiteY0" fmla="*/ 0 h 6687610"/>
              <a:gd name="connsiteX1" fmla="*/ 5583616 w 5766456"/>
              <a:gd name="connsiteY1" fmla="*/ 55841 h 6687610"/>
              <a:gd name="connsiteX2" fmla="*/ 5766456 w 5766456"/>
              <a:gd name="connsiteY2" fmla="*/ 88498 h 6687610"/>
              <a:gd name="connsiteX3" fmla="*/ 5766456 w 5766456"/>
              <a:gd name="connsiteY3" fmla="*/ 6687610 h 6687610"/>
              <a:gd name="connsiteX4" fmla="*/ 364262 w 5766456"/>
              <a:gd name="connsiteY4" fmla="*/ 6687610 h 6687610"/>
              <a:gd name="connsiteX5" fmla="*/ 217851 w 5766456"/>
              <a:gd name="connsiteY5" fmla="*/ 6287527 h 6687610"/>
              <a:gd name="connsiteX6" fmla="*/ 0 w 5766456"/>
              <a:gd name="connsiteY6" fmla="*/ 4846366 h 6687610"/>
              <a:gd name="connsiteX7" fmla="*/ 4845668 w 5766456"/>
              <a:gd name="connsiteY7" fmla="*/ 0 h 6687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766456" h="6687610">
                <a:moveTo>
                  <a:pt x="4845668" y="0"/>
                </a:moveTo>
                <a:cubicBezTo>
                  <a:pt x="5096561" y="0"/>
                  <a:pt x="5343000" y="19071"/>
                  <a:pt x="5583616" y="55841"/>
                </a:cubicBezTo>
                <a:lnTo>
                  <a:pt x="5766456" y="88498"/>
                </a:lnTo>
                <a:lnTo>
                  <a:pt x="5766456" y="6687610"/>
                </a:lnTo>
                <a:lnTo>
                  <a:pt x="364262" y="6687610"/>
                </a:lnTo>
                <a:lnTo>
                  <a:pt x="217851" y="6287527"/>
                </a:lnTo>
                <a:cubicBezTo>
                  <a:pt x="76270" y="5832265"/>
                  <a:pt x="0" y="5348224"/>
                  <a:pt x="0" y="4846366"/>
                </a:cubicBezTo>
                <a:cubicBezTo>
                  <a:pt x="0" y="2169792"/>
                  <a:pt x="2169479" y="0"/>
                  <a:pt x="4845668" y="0"/>
                </a:cubicBez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>
            <a:noAutofit/>
          </a:bodyPr>
          <a:lstStyle>
            <a:lvl1pPr marL="0" marR="0" indent="0" algn="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</p:spTree>
    <p:extLst>
      <p:ext uri="{BB962C8B-B14F-4D97-AF65-F5344CB8AC3E}">
        <p14:creationId xmlns:p14="http://schemas.microsoft.com/office/powerpoint/2010/main" xmlns="" val="416855275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32390277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374226752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3" name="Rectangle 2"/>
          <p:cNvSpPr/>
          <p:nvPr userDrawn="1"/>
        </p:nvSpPr>
        <p:spPr>
          <a:xfrm>
            <a:off x="0" y="9335941"/>
            <a:ext cx="18288000" cy="9526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96799809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10288588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1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4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19378478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3331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1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4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1526108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6053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722295900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10288588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74215731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6053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20426434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3331"/>
          </a:xfrm>
          <a:prstGeom prst="rect">
            <a:avLst/>
          </a:prstGeom>
          <a:solidFill>
            <a:srgbClr val="3033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6938175" y="347671"/>
            <a:ext cx="1114739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13" name="Group 12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14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1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4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89961100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Рисунок 2"/>
          <p:cNvSpPr>
            <a:spLocks noGrp="1"/>
          </p:cNvSpPr>
          <p:nvPr>
            <p:ph type="pic" sz="quarter" idx="10"/>
          </p:nvPr>
        </p:nvSpPr>
        <p:spPr>
          <a:xfrm>
            <a:off x="10997863" y="0"/>
            <a:ext cx="7290136" cy="8311117"/>
          </a:xfrm>
          <a:custGeom>
            <a:avLst/>
            <a:gdLst>
              <a:gd name="connsiteX0" fmla="*/ 7290137 w 7290137"/>
              <a:gd name="connsiteY0" fmla="*/ 0 h 8311118"/>
              <a:gd name="connsiteX1" fmla="*/ 7290137 w 7290137"/>
              <a:gd name="connsiteY1" fmla="*/ 4628029 h 8311118"/>
              <a:gd name="connsiteX2" fmla="*/ 5556220 w 7290137"/>
              <a:gd name="connsiteY2" fmla="*/ 7036036 h 8311118"/>
              <a:gd name="connsiteX3" fmla="*/ 1275082 w 7290137"/>
              <a:gd name="connsiteY3" fmla="*/ 7732782 h 8311118"/>
              <a:gd name="connsiteX4" fmla="*/ 578337 w 7290137"/>
              <a:gd name="connsiteY4" fmla="*/ 3451644 h 8311118"/>
              <a:gd name="connsiteX5" fmla="*/ 3063739 w 7290137"/>
              <a:gd name="connsiteY5" fmla="*/ 1 h 8311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290137" h="8311118">
                <a:moveTo>
                  <a:pt x="7290137" y="0"/>
                </a:moveTo>
                <a:lnTo>
                  <a:pt x="7290137" y="4628029"/>
                </a:lnTo>
                <a:lnTo>
                  <a:pt x="5556220" y="7036036"/>
                </a:lnTo>
                <a:cubicBezTo>
                  <a:pt x="4566417" y="8410640"/>
                  <a:pt x="2649687" y="8722584"/>
                  <a:pt x="1275082" y="7732782"/>
                </a:cubicBezTo>
                <a:cubicBezTo>
                  <a:pt x="-99522" y="6742979"/>
                  <a:pt x="-411466" y="4826249"/>
                  <a:pt x="578337" y="3451644"/>
                </a:cubicBezTo>
                <a:lnTo>
                  <a:pt x="3063739" y="1"/>
                </a:lnTo>
                <a:close/>
              </a:path>
            </a:pathLst>
          </a:cu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>
                <a:solidFill>
                  <a:schemeClr val="tx1"/>
                </a:solidFill>
              </a:defRPr>
            </a:lvl1pPr>
          </a:lstStyle>
          <a:p>
            <a:pPr lvl="0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66755646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9733331"/>
          </a:xfrm>
          <a:prstGeom prst="rect">
            <a:avLst/>
          </a:prstGeom>
          <a:solidFill>
            <a:srgbClr val="3033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170657511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rgbClr val="3033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: Shape 2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 userDrawn="1"/>
        </p:nvSpPr>
        <p:spPr>
          <a:xfrm>
            <a:off x="16764001" y="347671"/>
            <a:ext cx="128891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6" name="Freeform: Shape 5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00945945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18288000" cy="10288588"/>
          </a:xfrm>
          <a:prstGeom prst="rect">
            <a:avLst/>
          </a:prstGeom>
          <a:solidFill>
            <a:srgbClr val="30334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10327822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0327822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761680277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44416660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1"/>
            <a:ext cx="18288000" cy="2634750"/>
          </a:xfrm>
          <a:prstGeom prst="rect">
            <a:avLst/>
          </a:prstGeom>
          <a:gradFill>
            <a:gsLst>
              <a:gs pos="12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  <a:solidFill>
            <a:schemeClr val="bg1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9" name="Freeform: Shape 8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11" name="Freeform: Shape 10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06358717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8288000" cy="6211259"/>
          </a:xfrm>
          <a:prstGeom prst="rect">
            <a:avLst/>
          </a:prstGeom>
          <a:gradFill>
            <a:gsLst>
              <a:gs pos="12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  <a:solidFill>
            <a:schemeClr val="bg1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9" name="Freeform: Shape 8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 userDrawn="1"/>
        </p:nvSpPr>
        <p:spPr>
          <a:xfrm>
            <a:off x="16764001" y="347671"/>
            <a:ext cx="128891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11" name="Freeform: Shape 10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583016050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8288000" cy="5144294"/>
          </a:xfrm>
          <a:prstGeom prst="rect">
            <a:avLst/>
          </a:prstGeom>
          <a:solidFill>
            <a:srgbClr val="35465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  <a:solidFill>
            <a:schemeClr val="bg1"/>
          </a:solidFill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2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alpha val="56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</p:grpSp>
      <p:sp>
        <p:nvSpPr>
          <p:cNvPr id="9" name="Freeform: Shape 8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 userDrawn="1"/>
        </p:nvSpPr>
        <p:spPr>
          <a:xfrm>
            <a:off x="16764001" y="347671"/>
            <a:ext cx="128891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11" name="Freeform: Shape 10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20768176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101090495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0268986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0327822" y="1143856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0327822" y="76926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401309555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62950" y="0"/>
            <a:ext cx="9925050" cy="81534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61188284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106115" y="1443940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106115" y="1069346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39353046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7258051" y="2393256"/>
            <a:ext cx="9921035" cy="900182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Your Title Text Goes Here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7258051" y="2018661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grpSp>
        <p:nvGrpSpPr>
          <p:cNvPr id="58" name="Group 57"/>
          <p:cNvGrpSpPr/>
          <p:nvPr userDrawn="1"/>
        </p:nvGrpSpPr>
        <p:grpSpPr>
          <a:xfrm>
            <a:off x="7467758" y="3293438"/>
            <a:ext cx="769035" cy="196622"/>
            <a:chOff x="795585" y="3421099"/>
            <a:chExt cx="1066015" cy="272508"/>
          </a:xfrm>
        </p:grpSpPr>
        <p:sp>
          <p:nvSpPr>
            <p:cNvPr id="59" name="Freeform 5"/>
            <p:cNvSpPr>
              <a:spLocks/>
            </p:cNvSpPr>
            <p:nvPr/>
          </p:nvSpPr>
          <p:spPr bwMode="auto">
            <a:xfrm>
              <a:off x="795585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bg1">
                <a:lumMod val="85000"/>
                <a:alpha val="9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33782140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333619090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27150077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Title 1"/>
          <p:cNvSpPr>
            <a:spLocks noGrp="1"/>
          </p:cNvSpPr>
          <p:nvPr>
            <p:ph type="title"/>
          </p:nvPr>
        </p:nvSpPr>
        <p:spPr>
          <a:xfrm>
            <a:off x="2514260" y="3330502"/>
            <a:ext cx="467541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0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2514260" y="2890585"/>
            <a:ext cx="467541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085950547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956222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956222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192683743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1420816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1420816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007943572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1"/>
            <a:ext cx="18287999" cy="4632350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4" name="Rectangle 3"/>
          <p:cNvSpPr/>
          <p:nvPr userDrawn="1"/>
        </p:nvSpPr>
        <p:spPr>
          <a:xfrm>
            <a:off x="0" y="4632351"/>
            <a:ext cx="18288000" cy="204777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54166961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-1"/>
            <a:ext cx="7336632" cy="971155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7628165" y="1566743"/>
            <a:ext cx="7677150" cy="169947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7628165" y="1126826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065504536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0" y="566145"/>
            <a:ext cx="8860971" cy="9145410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8904513" y="1414320"/>
            <a:ext cx="7677150" cy="169947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8904514" y="974403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30428872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34100" y="647700"/>
            <a:ext cx="10115550" cy="478155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200150" y="1543050"/>
            <a:ext cx="6591300" cy="874553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10570064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1" y="2634751"/>
            <a:ext cx="18287999" cy="387591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328931636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3026696"/>
            <a:ext cx="18288000" cy="6684858"/>
          </a:xfrm>
          <a:prstGeom prst="rect">
            <a:avLst/>
          </a:prstGeom>
          <a:gradFill>
            <a:gsLst>
              <a:gs pos="20000">
                <a:schemeClr val="accent1"/>
              </a:gs>
              <a:gs pos="98000">
                <a:schemeClr val="accent5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1118507" y="2004243"/>
            <a:ext cx="5739494" cy="7707312"/>
          </a:xfrm>
          <a:prstGeom prst="rect">
            <a:avLst/>
          </a:prstGeom>
          <a:noFill/>
          <a:effectLst>
            <a:outerShdw blurRad="1270000" sx="102000" sy="102000" algn="ctr" rotWithShape="0">
              <a:prstClr val="black">
                <a:alpha val="35000"/>
              </a:prstClr>
            </a:outerShdw>
          </a:effectLst>
        </p:spPr>
        <p:txBody>
          <a:bodyPr anchor="ctr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553574993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 hasCustomPrompt="1"/>
          </p:nvPr>
        </p:nvSpPr>
        <p:spPr>
          <a:xfrm>
            <a:off x="9601200" y="-1"/>
            <a:ext cx="8686800" cy="9711555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270907" y="1566743"/>
            <a:ext cx="7677150" cy="169947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7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1270907" y="1126826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741152753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3"/>
          <p:cNvSpPr>
            <a:spLocks noGrp="1"/>
          </p:cNvSpPr>
          <p:nvPr>
            <p:ph type="pic" sz="quarter" idx="11" hasCustomPrompt="1"/>
          </p:nvPr>
        </p:nvSpPr>
        <p:spPr>
          <a:xfrm>
            <a:off x="1" y="1"/>
            <a:ext cx="18287999" cy="604392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02586581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2" name="Picture Placeholder 9"/>
          <p:cNvSpPr>
            <a:spLocks noGrp="1"/>
          </p:cNvSpPr>
          <p:nvPr>
            <p:ph type="pic" sz="quarter" idx="13" hasCustomPrompt="1"/>
          </p:nvPr>
        </p:nvSpPr>
        <p:spPr>
          <a:xfrm>
            <a:off x="751895" y="3614355"/>
            <a:ext cx="2748539" cy="3059857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1270000" sx="101000" sy="101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4" name="Picture Placeholder 9"/>
          <p:cNvSpPr>
            <a:spLocks noGrp="1"/>
          </p:cNvSpPr>
          <p:nvPr>
            <p:ph type="pic" sz="quarter" idx="15" hasCustomPrompt="1"/>
          </p:nvPr>
        </p:nvSpPr>
        <p:spPr>
          <a:xfrm>
            <a:off x="14787566" y="3614355"/>
            <a:ext cx="2748539" cy="3059857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1270000" sx="101000" sy="101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3500434" y="3160360"/>
            <a:ext cx="3564167" cy="3967868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1270000" sx="101000" sy="101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Picture Placeholder 9"/>
          <p:cNvSpPr>
            <a:spLocks noGrp="1"/>
          </p:cNvSpPr>
          <p:nvPr>
            <p:ph type="pic" sz="quarter" idx="14" hasCustomPrompt="1"/>
          </p:nvPr>
        </p:nvSpPr>
        <p:spPr>
          <a:xfrm>
            <a:off x="11223400" y="3160360"/>
            <a:ext cx="3564167" cy="3967868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1270000" sx="101000" sy="101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7064600" y="2896046"/>
            <a:ext cx="4158800" cy="4629854"/>
          </a:xfrm>
          <a:prstGeom prst="rect">
            <a:avLst/>
          </a:prstGeom>
          <a:solidFill>
            <a:schemeClr val="bg1">
              <a:lumMod val="95000"/>
            </a:schemeClr>
          </a:solidFill>
          <a:effectLst>
            <a:outerShdw blurRad="1270000" sx="101000" sy="101000" algn="ctr" rotWithShape="0">
              <a:prstClr val="black">
                <a:alpha val="39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973595074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3_Custom Layout">
    <p:bg>
      <p:bgPr>
        <a:gradFill>
          <a:gsLst>
            <a:gs pos="21000">
              <a:schemeClr val="accent1">
                <a:alpha val="73000"/>
              </a:schemeClr>
            </a:gs>
            <a:gs pos="98000">
              <a:schemeClr val="accent5">
                <a:lumMod val="75000"/>
              </a:schemeClr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1" y="0"/>
            <a:ext cx="12736286" cy="1028858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9014918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 userDrawn="1"/>
        </p:nvSpPr>
        <p:spPr>
          <a:xfrm>
            <a:off x="0" y="3217482"/>
            <a:ext cx="18288000" cy="3853625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857251" y="2051260"/>
            <a:ext cx="4563836" cy="5019848"/>
          </a:xfrm>
          <a:prstGeom prst="rect">
            <a:avLst/>
          </a:prstGeom>
        </p:spPr>
        <p:txBody>
          <a:bodyPr anchor="ctr"/>
          <a:lstStyle>
            <a:lvl1pPr marL="0" marR="0" indent="0" algn="ct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04031390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4" y="1"/>
            <a:ext cx="6093821" cy="971342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898905654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3309769"/>
            <a:ext cx="18288000" cy="6401785"/>
          </a:xfrm>
          <a:prstGeom prst="rect">
            <a:avLst/>
          </a:prstGeom>
          <a:gradFill>
            <a:gsLst>
              <a:gs pos="20000">
                <a:schemeClr val="accent1"/>
              </a:gs>
              <a:gs pos="98000">
                <a:schemeClr val="accent5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Picture Placeholder 4"/>
          <p:cNvSpPr>
            <a:spLocks noGrp="1"/>
          </p:cNvSpPr>
          <p:nvPr>
            <p:ph type="pic" sz="quarter" idx="11" hasCustomPrompt="1"/>
          </p:nvPr>
        </p:nvSpPr>
        <p:spPr>
          <a:xfrm>
            <a:off x="5632167" y="2522127"/>
            <a:ext cx="6985566" cy="7189426"/>
          </a:xfrm>
          <a:prstGeom prst="rect">
            <a:avLst/>
          </a:prstGeom>
          <a:noFill/>
          <a:effectLst>
            <a:outerShdw blurRad="1270000" sx="102000" sy="102000" algn="ctr" rotWithShape="0">
              <a:prstClr val="black">
                <a:alpha val="35000"/>
              </a:prstClr>
            </a:outerShdw>
          </a:effectLst>
        </p:spPr>
        <p:txBody>
          <a:bodyPr anchor="ctr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chemeClr val="bg1"/>
                </a:solidFill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75224483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4343401" y="1"/>
            <a:ext cx="13944602" cy="971342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49206252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Пользовательский маке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3257550" cy="10288588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0782300" y="0"/>
            <a:ext cx="7505700" cy="4686300"/>
          </a:xfrm>
          <a:prstGeom prst="rect">
            <a:avLst/>
          </a:prstGeom>
          <a:solidFill>
            <a:schemeClr val="bg1">
              <a:lumMod val="85000"/>
              <a:alpha val="12000"/>
            </a:schemeClr>
          </a:solidFill>
          <a:ln>
            <a:noFill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lang="en-US" sz="100"/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20546149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1" y="0"/>
            <a:ext cx="5867402" cy="10288588"/>
          </a:xfrm>
          <a:prstGeom prst="rect">
            <a:avLst/>
          </a:prstGeom>
          <a:gradFill flip="none" rotWithShape="1">
            <a:gsLst>
              <a:gs pos="0">
                <a:schemeClr val="accent1"/>
              </a:gs>
              <a:gs pos="100000">
                <a:schemeClr val="accent5"/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 hasCustomPrompt="1"/>
          </p:nvPr>
        </p:nvSpPr>
        <p:spPr>
          <a:xfrm>
            <a:off x="5867402" y="0"/>
            <a:ext cx="5429249" cy="10288588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3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5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98902586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 userDrawn="1"/>
        </p:nvGrpSpPr>
        <p:grpSpPr>
          <a:xfrm>
            <a:off x="0" y="-7144"/>
            <a:ext cx="18288000" cy="10302873"/>
            <a:chOff x="0" y="-4762"/>
            <a:chExt cx="12192000" cy="6867522"/>
          </a:xfrm>
        </p:grpSpPr>
        <p:sp>
          <p:nvSpPr>
            <p:cNvPr id="9" name="Freeform: Shape 8"/>
            <p:cNvSpPr/>
            <p:nvPr userDrawn="1"/>
          </p:nvSpPr>
          <p:spPr>
            <a:xfrm>
              <a:off x="0" y="4763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1938186 h 6848477"/>
                <a:gd name="connsiteX3" fmla="*/ 12114716 w 12186308"/>
                <a:gd name="connsiteY3" fmla="*/ 2119759 h 6848477"/>
                <a:gd name="connsiteX4" fmla="*/ 5753198 w 12186308"/>
                <a:gd name="connsiteY4" fmla="*/ 6822666 h 6848477"/>
                <a:gd name="connsiteX5" fmla="*/ 5413768 w 12186308"/>
                <a:gd name="connsiteY5" fmla="*/ 6848477 h 6848477"/>
                <a:gd name="connsiteX6" fmla="*/ 4504612 w 12186308"/>
                <a:gd name="connsiteY6" fmla="*/ 6848477 h 6848477"/>
                <a:gd name="connsiteX7" fmla="*/ 4165182 w 12186308"/>
                <a:gd name="connsiteY7" fmla="*/ 6822666 h 6848477"/>
                <a:gd name="connsiteX8" fmla="*/ 73559 w 12186308"/>
                <a:gd name="connsiteY8" fmla="*/ 5133702 h 6848477"/>
                <a:gd name="connsiteX9" fmla="*/ 0 w 12186308"/>
                <a:gd name="connsiteY9" fmla="*/ 5071599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1938186"/>
                  </a:lnTo>
                  <a:lnTo>
                    <a:pt x="12114716" y="2119759"/>
                  </a:lnTo>
                  <a:cubicBezTo>
                    <a:pt x="11034046" y="4674750"/>
                    <a:pt x="8624896" y="6531030"/>
                    <a:pt x="5753198" y="6822666"/>
                  </a:cubicBezTo>
                  <a:lnTo>
                    <a:pt x="5413768" y="6848477"/>
                  </a:lnTo>
                  <a:lnTo>
                    <a:pt x="4504612" y="6848477"/>
                  </a:lnTo>
                  <a:lnTo>
                    <a:pt x="4165182" y="6822666"/>
                  </a:lnTo>
                  <a:cubicBezTo>
                    <a:pt x="2623277" y="6666077"/>
                    <a:pt x="1214721" y="6058408"/>
                    <a:pt x="73559" y="5133702"/>
                  </a:cubicBezTo>
                  <a:lnTo>
                    <a:pt x="0" y="5071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Freeform: Shape 9"/>
            <p:cNvSpPr/>
            <p:nvPr userDrawn="1"/>
          </p:nvSpPr>
          <p:spPr>
            <a:xfrm>
              <a:off x="0" y="9524"/>
              <a:ext cx="12186308" cy="6848477"/>
            </a:xfrm>
            <a:custGeom>
              <a:avLst/>
              <a:gdLst>
                <a:gd name="connsiteX0" fmla="*/ 0 w 12186308"/>
                <a:gd name="connsiteY0" fmla="*/ 0 h 6848477"/>
                <a:gd name="connsiteX1" fmla="*/ 12186308 w 12186308"/>
                <a:gd name="connsiteY1" fmla="*/ 0 h 6848477"/>
                <a:gd name="connsiteX2" fmla="*/ 12186308 w 12186308"/>
                <a:gd name="connsiteY2" fmla="*/ 2911113 h 6848477"/>
                <a:gd name="connsiteX3" fmla="*/ 12080359 w 12186308"/>
                <a:gd name="connsiteY3" fmla="*/ 3145465 h 6848477"/>
                <a:gd name="connsiteX4" fmla="*/ 6524264 w 12186308"/>
                <a:gd name="connsiteY4" fmla="*/ 6839971 h 6848477"/>
                <a:gd name="connsiteX5" fmla="*/ 6187874 w 12186308"/>
                <a:gd name="connsiteY5" fmla="*/ 6848477 h 6848477"/>
                <a:gd name="connsiteX6" fmla="*/ 6187856 w 12186308"/>
                <a:gd name="connsiteY6" fmla="*/ 6848477 h 6848477"/>
                <a:gd name="connsiteX7" fmla="*/ 5851465 w 12186308"/>
                <a:gd name="connsiteY7" fmla="*/ 6839971 h 6848477"/>
                <a:gd name="connsiteX8" fmla="*/ 23693 w 12186308"/>
                <a:gd name="connsiteY8" fmla="*/ 2493164 h 6848477"/>
                <a:gd name="connsiteX9" fmla="*/ 0 w 12186308"/>
                <a:gd name="connsiteY9" fmla="*/ 2420753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186308" h="6848477">
                  <a:moveTo>
                    <a:pt x="0" y="0"/>
                  </a:moveTo>
                  <a:lnTo>
                    <a:pt x="12186308" y="0"/>
                  </a:lnTo>
                  <a:lnTo>
                    <a:pt x="12186308" y="2911113"/>
                  </a:lnTo>
                  <a:lnTo>
                    <a:pt x="12080359" y="3145465"/>
                  </a:lnTo>
                  <a:cubicBezTo>
                    <a:pt x="11070512" y="5241240"/>
                    <a:pt x="8975505" y="6715717"/>
                    <a:pt x="6524264" y="6839971"/>
                  </a:cubicBezTo>
                  <a:lnTo>
                    <a:pt x="6187874" y="6848477"/>
                  </a:lnTo>
                  <a:lnTo>
                    <a:pt x="6187856" y="6848477"/>
                  </a:lnTo>
                  <a:lnTo>
                    <a:pt x="5851465" y="6839971"/>
                  </a:lnTo>
                  <a:cubicBezTo>
                    <a:pt x="3153011" y="6703186"/>
                    <a:pt x="886268" y="4930098"/>
                    <a:pt x="23693" y="2493164"/>
                  </a:cubicBezTo>
                  <a:lnTo>
                    <a:pt x="0" y="2420753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Freeform: Shape 10"/>
            <p:cNvSpPr/>
            <p:nvPr userDrawn="1"/>
          </p:nvSpPr>
          <p:spPr>
            <a:xfrm>
              <a:off x="1348802" y="1"/>
              <a:ext cx="10837506" cy="6848477"/>
            </a:xfrm>
            <a:custGeom>
              <a:avLst/>
              <a:gdLst>
                <a:gd name="connsiteX0" fmla="*/ 181259 w 10837506"/>
                <a:gd name="connsiteY0" fmla="*/ 0 h 6848477"/>
                <a:gd name="connsiteX1" fmla="*/ 10739595 w 10837506"/>
                <a:gd name="connsiteY1" fmla="*/ 0 h 6848477"/>
                <a:gd name="connsiteX2" fmla="*/ 10748945 w 10837506"/>
                <a:gd name="connsiteY2" fmla="*/ 32927 h 6848477"/>
                <a:gd name="connsiteX3" fmla="*/ 10809918 w 10837506"/>
                <a:gd name="connsiteY3" fmla="*/ 297107 h 6848477"/>
                <a:gd name="connsiteX4" fmla="*/ 10837506 w 10837506"/>
                <a:gd name="connsiteY4" fmla="*/ 451592 h 6848477"/>
                <a:gd name="connsiteX5" fmla="*/ 10837506 w 10837506"/>
                <a:gd name="connsiteY5" fmla="*/ 2343554 h 6848477"/>
                <a:gd name="connsiteX6" fmla="*/ 10809918 w 10837506"/>
                <a:gd name="connsiteY6" fmla="*/ 2498040 h 6848477"/>
                <a:gd name="connsiteX7" fmla="*/ 6018725 w 10837506"/>
                <a:gd name="connsiteY7" fmla="*/ 6829809 h 6848477"/>
                <a:gd name="connsiteX8" fmla="*/ 5773221 w 10837506"/>
                <a:gd name="connsiteY8" fmla="*/ 6848477 h 6848477"/>
                <a:gd name="connsiteX9" fmla="*/ 5147633 w 10837506"/>
                <a:gd name="connsiteY9" fmla="*/ 6848477 h 6848477"/>
                <a:gd name="connsiteX10" fmla="*/ 4902130 w 10837506"/>
                <a:gd name="connsiteY10" fmla="*/ 6829809 h 6848477"/>
                <a:gd name="connsiteX11" fmla="*/ 0 w 10837506"/>
                <a:gd name="connsiteY11" fmla="*/ 1397573 h 6848477"/>
                <a:gd name="connsiteX12" fmla="*/ 171909 w 10837506"/>
                <a:gd name="connsiteY12" fmla="*/ 32927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837506" h="6848477">
                  <a:moveTo>
                    <a:pt x="181259" y="0"/>
                  </a:moveTo>
                  <a:lnTo>
                    <a:pt x="10739595" y="0"/>
                  </a:lnTo>
                  <a:lnTo>
                    <a:pt x="10748945" y="32927"/>
                  </a:lnTo>
                  <a:cubicBezTo>
                    <a:pt x="10771390" y="120163"/>
                    <a:pt x="10791733" y="208241"/>
                    <a:pt x="10809918" y="297107"/>
                  </a:cubicBezTo>
                  <a:lnTo>
                    <a:pt x="10837506" y="451592"/>
                  </a:lnTo>
                  <a:lnTo>
                    <a:pt x="10837506" y="2343554"/>
                  </a:lnTo>
                  <a:lnTo>
                    <a:pt x="10809918" y="2498040"/>
                  </a:lnTo>
                  <a:cubicBezTo>
                    <a:pt x="10337122" y="4808534"/>
                    <a:pt x="8405051" y="6587464"/>
                    <a:pt x="6018725" y="6829809"/>
                  </a:cubicBezTo>
                  <a:lnTo>
                    <a:pt x="5773221" y="6848477"/>
                  </a:lnTo>
                  <a:lnTo>
                    <a:pt x="5147633" y="6848477"/>
                  </a:lnTo>
                  <a:lnTo>
                    <a:pt x="4902130" y="6829809"/>
                  </a:lnTo>
                  <a:cubicBezTo>
                    <a:pt x="2148677" y="6550180"/>
                    <a:pt x="0" y="4224802"/>
                    <a:pt x="0" y="1397573"/>
                  </a:cubicBezTo>
                  <a:cubicBezTo>
                    <a:pt x="0" y="926368"/>
                    <a:pt x="59686" y="469104"/>
                    <a:pt x="171909" y="3292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Freeform: Shape 11"/>
            <p:cNvSpPr/>
            <p:nvPr userDrawn="1"/>
          </p:nvSpPr>
          <p:spPr>
            <a:xfrm>
              <a:off x="2679044" y="-4762"/>
              <a:ext cx="9512956" cy="6848477"/>
            </a:xfrm>
            <a:custGeom>
              <a:avLst/>
              <a:gdLst>
                <a:gd name="connsiteX0" fmla="*/ 414761 w 9512956"/>
                <a:gd name="connsiteY0" fmla="*/ 0 h 6848477"/>
                <a:gd name="connsiteX1" fmla="*/ 9446788 w 9512956"/>
                <a:gd name="connsiteY1" fmla="*/ 0 h 6848477"/>
                <a:gd name="connsiteX2" fmla="*/ 9474064 w 9512956"/>
                <a:gd name="connsiteY2" fmla="*/ 60335 h 6848477"/>
                <a:gd name="connsiteX3" fmla="*/ 9512956 w 9512956"/>
                <a:gd name="connsiteY3" fmla="*/ 158973 h 6848477"/>
                <a:gd name="connsiteX4" fmla="*/ 9512956 w 9512956"/>
                <a:gd name="connsiteY4" fmla="*/ 3800257 h 6848477"/>
                <a:gd name="connsiteX5" fmla="*/ 9474064 w 9512956"/>
                <a:gd name="connsiteY5" fmla="*/ 3898896 h 6848477"/>
                <a:gd name="connsiteX6" fmla="*/ 5924498 w 9512956"/>
                <a:gd name="connsiteY6" fmla="*/ 6810214 h 6848477"/>
                <a:gd name="connsiteX7" fmla="*/ 5710239 w 9512956"/>
                <a:gd name="connsiteY7" fmla="*/ 6848477 h 6848477"/>
                <a:gd name="connsiteX8" fmla="*/ 4151309 w 9512956"/>
                <a:gd name="connsiteY8" fmla="*/ 6848477 h 6848477"/>
                <a:gd name="connsiteX9" fmla="*/ 3937051 w 9512956"/>
                <a:gd name="connsiteY9" fmla="*/ 6810214 h 6848477"/>
                <a:gd name="connsiteX10" fmla="*/ 0 w 9512956"/>
                <a:gd name="connsiteY10" fmla="*/ 1979615 h 6848477"/>
                <a:gd name="connsiteX11" fmla="*/ 387484 w 9512956"/>
                <a:gd name="connsiteY11" fmla="*/ 60335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512956" h="6848477">
                  <a:moveTo>
                    <a:pt x="414761" y="0"/>
                  </a:moveTo>
                  <a:lnTo>
                    <a:pt x="9446788" y="0"/>
                  </a:lnTo>
                  <a:lnTo>
                    <a:pt x="9474064" y="60335"/>
                  </a:lnTo>
                  <a:lnTo>
                    <a:pt x="9512956" y="158973"/>
                  </a:lnTo>
                  <a:lnTo>
                    <a:pt x="9512956" y="3800257"/>
                  </a:lnTo>
                  <a:lnTo>
                    <a:pt x="9474064" y="3898896"/>
                  </a:lnTo>
                  <a:cubicBezTo>
                    <a:pt x="8850287" y="5373670"/>
                    <a:pt x="7529405" y="6481803"/>
                    <a:pt x="5924498" y="6810214"/>
                  </a:cubicBezTo>
                  <a:lnTo>
                    <a:pt x="5710239" y="6848477"/>
                  </a:lnTo>
                  <a:lnTo>
                    <a:pt x="4151309" y="6848477"/>
                  </a:lnTo>
                  <a:lnTo>
                    <a:pt x="3937051" y="6810214"/>
                  </a:lnTo>
                  <a:cubicBezTo>
                    <a:pt x="1690180" y="6350438"/>
                    <a:pt x="0" y="4362408"/>
                    <a:pt x="0" y="1979615"/>
                  </a:cubicBezTo>
                  <a:cubicBezTo>
                    <a:pt x="0" y="1298817"/>
                    <a:pt x="137973" y="650245"/>
                    <a:pt x="387484" y="6033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3" name="Freeform: Shape 12"/>
            <p:cNvSpPr/>
            <p:nvPr userDrawn="1"/>
          </p:nvSpPr>
          <p:spPr>
            <a:xfrm>
              <a:off x="4235452" y="14283"/>
              <a:ext cx="7950856" cy="6848477"/>
            </a:xfrm>
            <a:custGeom>
              <a:avLst/>
              <a:gdLst>
                <a:gd name="connsiteX0" fmla="*/ 670161 w 7950856"/>
                <a:gd name="connsiteY0" fmla="*/ 0 h 6848477"/>
                <a:gd name="connsiteX1" fmla="*/ 7950856 w 7950856"/>
                <a:gd name="connsiteY1" fmla="*/ 0 h 6848477"/>
                <a:gd name="connsiteX2" fmla="*/ 7950856 w 7950856"/>
                <a:gd name="connsiteY2" fmla="*/ 6377072 h 6848477"/>
                <a:gd name="connsiteX3" fmla="*/ 7880935 w 7950856"/>
                <a:gd name="connsiteY3" fmla="*/ 6432019 h 6848477"/>
                <a:gd name="connsiteX4" fmla="*/ 7281074 w 7950856"/>
                <a:gd name="connsiteY4" fmla="*/ 6816471 h 6848477"/>
                <a:gd name="connsiteX5" fmla="*/ 7218584 w 7950856"/>
                <a:gd name="connsiteY5" fmla="*/ 6848477 h 6848477"/>
                <a:gd name="connsiteX6" fmla="*/ 2642964 w 7950856"/>
                <a:gd name="connsiteY6" fmla="*/ 6848477 h 6848477"/>
                <a:gd name="connsiteX7" fmla="*/ 2580474 w 7950856"/>
                <a:gd name="connsiteY7" fmla="*/ 6816471 h 6848477"/>
                <a:gd name="connsiteX8" fmla="*/ 0 w 7950856"/>
                <a:gd name="connsiteY8" fmla="*/ 2480814 h 6848477"/>
                <a:gd name="connsiteX9" fmla="*/ 595118 w 7950856"/>
                <a:gd name="connsiteY9" fmla="*/ 130514 h 684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950856" h="6848477">
                  <a:moveTo>
                    <a:pt x="670161" y="0"/>
                  </a:moveTo>
                  <a:lnTo>
                    <a:pt x="7950856" y="0"/>
                  </a:lnTo>
                  <a:lnTo>
                    <a:pt x="7950856" y="6377072"/>
                  </a:lnTo>
                  <a:lnTo>
                    <a:pt x="7880935" y="6432019"/>
                  </a:lnTo>
                  <a:cubicBezTo>
                    <a:pt x="7691090" y="6573996"/>
                    <a:pt x="7490671" y="6702611"/>
                    <a:pt x="7281074" y="6816471"/>
                  </a:cubicBezTo>
                  <a:lnTo>
                    <a:pt x="7218584" y="6848477"/>
                  </a:lnTo>
                  <a:lnTo>
                    <a:pt x="2642964" y="6848477"/>
                  </a:lnTo>
                  <a:lnTo>
                    <a:pt x="2580474" y="6816471"/>
                  </a:lnTo>
                  <a:cubicBezTo>
                    <a:pt x="1043428" y="5981498"/>
                    <a:pt x="0" y="4353009"/>
                    <a:pt x="0" y="2480814"/>
                  </a:cubicBezTo>
                  <a:cubicBezTo>
                    <a:pt x="0" y="1629817"/>
                    <a:pt x="215584" y="829172"/>
                    <a:pt x="595118" y="13051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50800" dir="5400000" sx="94000" sy="94000" algn="ctr" rotWithShape="0">
                <a:srgbClr val="000000">
                  <a:alpha val="13000"/>
                </a:srgb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Freeform: Shape 24"/>
            <p:cNvSpPr/>
            <p:nvPr userDrawn="1"/>
          </p:nvSpPr>
          <p:spPr>
            <a:xfrm>
              <a:off x="5410787" y="14276"/>
              <a:ext cx="6781209" cy="6831017"/>
            </a:xfrm>
            <a:custGeom>
              <a:avLst/>
              <a:gdLst>
                <a:gd name="connsiteX0" fmla="*/ 1706541 w 6781209"/>
                <a:gd name="connsiteY0" fmla="*/ 0 h 6831017"/>
                <a:gd name="connsiteX1" fmla="*/ 6781209 w 6781209"/>
                <a:gd name="connsiteY1" fmla="*/ 0 h 6831017"/>
                <a:gd name="connsiteX2" fmla="*/ 6781209 w 6781209"/>
                <a:gd name="connsiteY2" fmla="*/ 6831017 h 6831017"/>
                <a:gd name="connsiteX3" fmla="*/ 1383088 w 6781209"/>
                <a:gd name="connsiteY3" fmla="*/ 6831017 h 6831017"/>
                <a:gd name="connsiteX4" fmla="*/ 1337380 w 6781209"/>
                <a:gd name="connsiteY4" fmla="*/ 6787439 h 6831017"/>
                <a:gd name="connsiteX5" fmla="*/ 0 w 6781209"/>
                <a:gd name="connsiteY5" fmla="*/ 3558716 h 6831017"/>
                <a:gd name="connsiteX6" fmla="*/ 1661637 w 6781209"/>
                <a:gd name="connsiteY6" fmla="*/ 35287 h 683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81209" h="6831017">
                  <a:moveTo>
                    <a:pt x="1706541" y="0"/>
                  </a:moveTo>
                  <a:lnTo>
                    <a:pt x="6781209" y="0"/>
                  </a:lnTo>
                  <a:lnTo>
                    <a:pt x="6781209" y="6831017"/>
                  </a:lnTo>
                  <a:lnTo>
                    <a:pt x="1383088" y="6831017"/>
                  </a:lnTo>
                  <a:lnTo>
                    <a:pt x="1337380" y="6787439"/>
                  </a:lnTo>
                  <a:cubicBezTo>
                    <a:pt x="511078" y="5961136"/>
                    <a:pt x="0" y="4819610"/>
                    <a:pt x="0" y="3558716"/>
                  </a:cubicBezTo>
                  <a:cubicBezTo>
                    <a:pt x="0" y="2140209"/>
                    <a:pt x="646833" y="872778"/>
                    <a:pt x="1661637" y="3528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6" name="Freeform: Shape 25"/>
            <p:cNvSpPr/>
            <p:nvPr userDrawn="1"/>
          </p:nvSpPr>
          <p:spPr>
            <a:xfrm>
              <a:off x="6419850" y="376233"/>
              <a:ext cx="5772148" cy="6469064"/>
            </a:xfrm>
            <a:custGeom>
              <a:avLst/>
              <a:gdLst>
                <a:gd name="connsiteX0" fmla="*/ 4566104 w 5772148"/>
                <a:gd name="connsiteY0" fmla="*/ 0 h 6469064"/>
                <a:gd name="connsiteX1" fmla="*/ 5707245 w 5772148"/>
                <a:gd name="connsiteY1" fmla="*/ 143753 h 6469064"/>
                <a:gd name="connsiteX2" fmla="*/ 5772148 w 5772148"/>
                <a:gd name="connsiteY2" fmla="*/ 162184 h 6469064"/>
                <a:gd name="connsiteX3" fmla="*/ 5772148 w 5772148"/>
                <a:gd name="connsiteY3" fmla="*/ 6469064 h 6469064"/>
                <a:gd name="connsiteX4" fmla="*/ 415621 w 5772148"/>
                <a:gd name="connsiteY4" fmla="*/ 6469064 h 6469064"/>
                <a:gd name="connsiteX5" fmla="*/ 358827 w 5772148"/>
                <a:gd name="connsiteY5" fmla="*/ 6343438 h 6469064"/>
                <a:gd name="connsiteX6" fmla="*/ 0 w 5772148"/>
                <a:gd name="connsiteY6" fmla="*/ 4566104 h 6469064"/>
                <a:gd name="connsiteX7" fmla="*/ 4566104 w 5772148"/>
                <a:gd name="connsiteY7" fmla="*/ 0 h 646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72148" h="6469064">
                  <a:moveTo>
                    <a:pt x="4566104" y="0"/>
                  </a:moveTo>
                  <a:cubicBezTo>
                    <a:pt x="4960134" y="0"/>
                    <a:pt x="5342506" y="49910"/>
                    <a:pt x="5707245" y="143753"/>
                  </a:cubicBezTo>
                  <a:lnTo>
                    <a:pt x="5772148" y="162184"/>
                  </a:lnTo>
                  <a:lnTo>
                    <a:pt x="5772148" y="6469064"/>
                  </a:lnTo>
                  <a:lnTo>
                    <a:pt x="415621" y="6469064"/>
                  </a:lnTo>
                  <a:lnTo>
                    <a:pt x="358827" y="6343438"/>
                  </a:lnTo>
                  <a:cubicBezTo>
                    <a:pt x="127770" y="5797157"/>
                    <a:pt x="0" y="5196552"/>
                    <a:pt x="0" y="4566104"/>
                  </a:cubicBezTo>
                  <a:cubicBezTo>
                    <a:pt x="0" y="2044315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7" name="Freeform: Shape 26"/>
            <p:cNvSpPr/>
            <p:nvPr userDrawn="1"/>
          </p:nvSpPr>
          <p:spPr>
            <a:xfrm>
              <a:off x="6805655" y="2050379"/>
              <a:ext cx="5386344" cy="4794920"/>
            </a:xfrm>
            <a:custGeom>
              <a:avLst/>
              <a:gdLst>
                <a:gd name="connsiteX0" fmla="*/ 4566104 w 5386344"/>
                <a:gd name="connsiteY0" fmla="*/ 0 h 4794920"/>
                <a:gd name="connsiteX1" fmla="*/ 5261477 w 5386344"/>
                <a:gd name="connsiteY1" fmla="*/ 52612 h 4794920"/>
                <a:gd name="connsiteX2" fmla="*/ 5386344 w 5386344"/>
                <a:gd name="connsiteY2" fmla="*/ 74911 h 4794920"/>
                <a:gd name="connsiteX3" fmla="*/ 5386344 w 5386344"/>
                <a:gd name="connsiteY3" fmla="*/ 4794920 h 4794920"/>
                <a:gd name="connsiteX4" fmla="*/ 5786 w 5386344"/>
                <a:gd name="connsiteY4" fmla="*/ 4794920 h 4794920"/>
                <a:gd name="connsiteX5" fmla="*/ 0 w 5386344"/>
                <a:gd name="connsiteY5" fmla="*/ 4566104 h 4794920"/>
                <a:gd name="connsiteX6" fmla="*/ 4566104 w 5386344"/>
                <a:gd name="connsiteY6" fmla="*/ 0 h 479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6344" h="4794920">
                  <a:moveTo>
                    <a:pt x="4566104" y="0"/>
                  </a:moveTo>
                  <a:cubicBezTo>
                    <a:pt x="4802522" y="0"/>
                    <a:pt x="5034743" y="17968"/>
                    <a:pt x="5261477" y="52612"/>
                  </a:cubicBezTo>
                  <a:lnTo>
                    <a:pt x="5386344" y="74911"/>
                  </a:lnTo>
                  <a:lnTo>
                    <a:pt x="5386344" y="4794920"/>
                  </a:lnTo>
                  <a:lnTo>
                    <a:pt x="5786" y="4794920"/>
                  </a:lnTo>
                  <a:lnTo>
                    <a:pt x="0" y="4566104"/>
                  </a:lnTo>
                  <a:cubicBezTo>
                    <a:pt x="0" y="2044314"/>
                    <a:pt x="2044314" y="0"/>
                    <a:pt x="4566104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Freeform: Shape 27"/>
            <p:cNvSpPr/>
            <p:nvPr userDrawn="1"/>
          </p:nvSpPr>
          <p:spPr>
            <a:xfrm>
              <a:off x="6855082" y="3876925"/>
              <a:ext cx="5336918" cy="2968374"/>
            </a:xfrm>
            <a:custGeom>
              <a:avLst/>
              <a:gdLst>
                <a:gd name="connsiteX0" fmla="*/ 4278092 w 5336918"/>
                <a:gd name="connsiteY0" fmla="*/ 0 h 2968374"/>
                <a:gd name="connsiteX1" fmla="*/ 5198322 w 5336918"/>
                <a:gd name="connsiteY1" fmla="*/ 92767 h 2968374"/>
                <a:gd name="connsiteX2" fmla="*/ 5336918 w 5336918"/>
                <a:gd name="connsiteY2" fmla="*/ 124755 h 2968374"/>
                <a:gd name="connsiteX3" fmla="*/ 5336918 w 5336918"/>
                <a:gd name="connsiteY3" fmla="*/ 2968374 h 2968374"/>
                <a:gd name="connsiteX4" fmla="*/ 0 w 5336918"/>
                <a:gd name="connsiteY4" fmla="*/ 2968374 h 2968374"/>
                <a:gd name="connsiteX5" fmla="*/ 70816 w 5336918"/>
                <a:gd name="connsiteY5" fmla="*/ 2788771 h 2968374"/>
                <a:gd name="connsiteX6" fmla="*/ 4278092 w 5336918"/>
                <a:gd name="connsiteY6" fmla="*/ 0 h 296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36918" h="2968374">
                  <a:moveTo>
                    <a:pt x="4278092" y="0"/>
                  </a:moveTo>
                  <a:cubicBezTo>
                    <a:pt x="4593316" y="0"/>
                    <a:pt x="4901079" y="31943"/>
                    <a:pt x="5198322" y="92767"/>
                  </a:cubicBezTo>
                  <a:lnTo>
                    <a:pt x="5336918" y="124755"/>
                  </a:lnTo>
                  <a:lnTo>
                    <a:pt x="5336918" y="2968374"/>
                  </a:lnTo>
                  <a:lnTo>
                    <a:pt x="0" y="2968374"/>
                  </a:lnTo>
                  <a:lnTo>
                    <a:pt x="70816" y="2788771"/>
                  </a:lnTo>
                  <a:cubicBezTo>
                    <a:pt x="763988" y="1149927"/>
                    <a:pt x="2386750" y="0"/>
                    <a:pt x="427809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Freeform: Shape 28"/>
            <p:cNvSpPr/>
            <p:nvPr userDrawn="1"/>
          </p:nvSpPr>
          <p:spPr>
            <a:xfrm>
              <a:off x="6879782" y="5437636"/>
              <a:ext cx="5312218" cy="1407664"/>
            </a:xfrm>
            <a:custGeom>
              <a:avLst/>
              <a:gdLst>
                <a:gd name="connsiteX0" fmla="*/ 3292600 w 5312218"/>
                <a:gd name="connsiteY0" fmla="*/ 0 h 1407664"/>
                <a:gd name="connsiteX1" fmla="*/ 5272195 w 5312218"/>
                <a:gd name="connsiteY1" fmla="*/ 450268 h 1407664"/>
                <a:gd name="connsiteX2" fmla="*/ 5312218 w 5312218"/>
                <a:gd name="connsiteY2" fmla="*/ 470766 h 1407664"/>
                <a:gd name="connsiteX3" fmla="*/ 5312218 w 5312218"/>
                <a:gd name="connsiteY3" fmla="*/ 1407664 h 1407664"/>
                <a:gd name="connsiteX4" fmla="*/ 0 w 5312218"/>
                <a:gd name="connsiteY4" fmla="*/ 1407664 h 1407664"/>
                <a:gd name="connsiteX5" fmla="*/ 63877 w 5312218"/>
                <a:gd name="connsiteY5" fmla="*/ 1337381 h 1407664"/>
                <a:gd name="connsiteX6" fmla="*/ 3292600 w 5312218"/>
                <a:gd name="connsiteY6" fmla="*/ 0 h 140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12218" h="1407664">
                  <a:moveTo>
                    <a:pt x="3292600" y="0"/>
                  </a:moveTo>
                  <a:cubicBezTo>
                    <a:pt x="4001853" y="0"/>
                    <a:pt x="4673338" y="161709"/>
                    <a:pt x="5272195" y="450268"/>
                  </a:cubicBezTo>
                  <a:lnTo>
                    <a:pt x="5312218" y="470766"/>
                  </a:lnTo>
                  <a:lnTo>
                    <a:pt x="5312218" y="1407664"/>
                  </a:lnTo>
                  <a:lnTo>
                    <a:pt x="0" y="1407664"/>
                  </a:lnTo>
                  <a:lnTo>
                    <a:pt x="63877" y="1337381"/>
                  </a:lnTo>
                  <a:cubicBezTo>
                    <a:pt x="890179" y="511079"/>
                    <a:pt x="2031705" y="0"/>
                    <a:pt x="329260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>
              <a:outerShdw blurRad="1270000" dist="38100" dir="10800000" algn="r" rotWithShape="0">
                <a:prstClr val="black">
                  <a:alpha val="9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" name="Rectangle 13"/>
          <p:cNvSpPr/>
          <p:nvPr userDrawn="1"/>
        </p:nvSpPr>
        <p:spPr>
          <a:xfrm>
            <a:off x="0" y="9717000"/>
            <a:ext cx="18288000" cy="57158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5" name="Group 14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16" name="TextBox 15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17" name="TextBox 16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lumMod val="75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18" name="Freeform: Shape 17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</p:grpSp>
      <p:sp>
        <p:nvSpPr>
          <p:cNvPr id="19" name="Freeform: Shape 18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gradFill flip="none" rotWithShape="1">
            <a:gsLst>
              <a:gs pos="23000">
                <a:schemeClr val="accent1"/>
              </a:gs>
              <a:gs pos="93000">
                <a:schemeClr val="accent5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TextBox 19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21" name="TextBox 20"/>
          <p:cNvSpPr txBox="1"/>
          <p:nvPr userDrawn="1"/>
        </p:nvSpPr>
        <p:spPr>
          <a:xfrm>
            <a:off x="14053931" y="9779982"/>
            <a:ext cx="3986421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50" b="0" i="0" spc="45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yourmail@website.com</a:t>
            </a:r>
          </a:p>
        </p:txBody>
      </p:sp>
      <p:sp>
        <p:nvSpPr>
          <p:cNvPr id="22" name="Freeform 51"/>
          <p:cNvSpPr>
            <a:spLocks noChangeArrowheads="1"/>
          </p:cNvSpPr>
          <p:nvPr userDrawn="1"/>
        </p:nvSpPr>
        <p:spPr bwMode="auto">
          <a:xfrm>
            <a:off x="14293682" y="9915866"/>
            <a:ext cx="259953" cy="160759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51435" tIns="25718" rIns="51435" bIns="25718" anchor="ctr"/>
          <a:lstStyle/>
          <a:p>
            <a:endParaRPr lang="en-US" dirty="0"/>
          </a:p>
        </p:txBody>
      </p:sp>
      <p:sp>
        <p:nvSpPr>
          <p:cNvPr id="23" name="Freeform: Shape 22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437920035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 userDrawn="1"/>
        </p:nvSpPr>
        <p:spPr>
          <a:xfrm>
            <a:off x="0" y="2417003"/>
            <a:ext cx="2764971" cy="69897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1971173" y="3752858"/>
            <a:ext cx="3835329" cy="3835921"/>
          </a:xfrm>
          <a:prstGeom prst="ellipse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3" name="Freeform: Shape 12"/>
          <p:cNvSpPr/>
          <p:nvPr userDrawn="1"/>
        </p:nvSpPr>
        <p:spPr>
          <a:xfrm>
            <a:off x="1382486" y="3157345"/>
            <a:ext cx="5012703" cy="5013477"/>
          </a:xfrm>
          <a:custGeom>
            <a:avLst/>
            <a:gdLst>
              <a:gd name="connsiteX0" fmla="*/ 1990725 w 3987800"/>
              <a:gd name="connsiteY0" fmla="*/ 288925 h 3987800"/>
              <a:gd name="connsiteX1" fmla="*/ 285750 w 3987800"/>
              <a:gd name="connsiteY1" fmla="*/ 1993900 h 3987800"/>
              <a:gd name="connsiteX2" fmla="*/ 1990725 w 3987800"/>
              <a:gd name="connsiteY2" fmla="*/ 3698875 h 3987800"/>
              <a:gd name="connsiteX3" fmla="*/ 3695700 w 3987800"/>
              <a:gd name="connsiteY3" fmla="*/ 1993900 h 3987800"/>
              <a:gd name="connsiteX4" fmla="*/ 1990725 w 3987800"/>
              <a:gd name="connsiteY4" fmla="*/ 288925 h 3987800"/>
              <a:gd name="connsiteX5" fmla="*/ 1993900 w 3987800"/>
              <a:gd name="connsiteY5" fmla="*/ 0 h 3987800"/>
              <a:gd name="connsiteX6" fmla="*/ 3987800 w 3987800"/>
              <a:gd name="connsiteY6" fmla="*/ 1993900 h 3987800"/>
              <a:gd name="connsiteX7" fmla="*/ 1993900 w 3987800"/>
              <a:gd name="connsiteY7" fmla="*/ 3987800 h 3987800"/>
              <a:gd name="connsiteX8" fmla="*/ 0 w 3987800"/>
              <a:gd name="connsiteY8" fmla="*/ 1993900 h 3987800"/>
              <a:gd name="connsiteX9" fmla="*/ 1993900 w 3987800"/>
              <a:gd name="connsiteY9" fmla="*/ 0 h 398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987800" h="3987800">
                <a:moveTo>
                  <a:pt x="1990725" y="288925"/>
                </a:moveTo>
                <a:cubicBezTo>
                  <a:pt x="1049093" y="288925"/>
                  <a:pt x="285750" y="1052268"/>
                  <a:pt x="285750" y="1993900"/>
                </a:cubicBezTo>
                <a:cubicBezTo>
                  <a:pt x="285750" y="2935532"/>
                  <a:pt x="1049093" y="3698875"/>
                  <a:pt x="1990725" y="3698875"/>
                </a:cubicBezTo>
                <a:cubicBezTo>
                  <a:pt x="2932357" y="3698875"/>
                  <a:pt x="3695700" y="2935532"/>
                  <a:pt x="3695700" y="1993900"/>
                </a:cubicBezTo>
                <a:cubicBezTo>
                  <a:pt x="3695700" y="1052268"/>
                  <a:pt x="2932357" y="288925"/>
                  <a:pt x="1990725" y="288925"/>
                </a:cubicBezTo>
                <a:close/>
                <a:moveTo>
                  <a:pt x="1993900" y="0"/>
                </a:moveTo>
                <a:cubicBezTo>
                  <a:pt x="3095101" y="0"/>
                  <a:pt x="3987800" y="892699"/>
                  <a:pt x="3987800" y="1993900"/>
                </a:cubicBezTo>
                <a:cubicBezTo>
                  <a:pt x="3987800" y="3095101"/>
                  <a:pt x="3095101" y="3987800"/>
                  <a:pt x="1993900" y="3987800"/>
                </a:cubicBezTo>
                <a:cubicBezTo>
                  <a:pt x="892699" y="3987800"/>
                  <a:pt x="0" y="3095101"/>
                  <a:pt x="0" y="1993900"/>
                </a:cubicBezTo>
                <a:cubicBezTo>
                  <a:pt x="0" y="892699"/>
                  <a:pt x="892699" y="0"/>
                  <a:pt x="1993900" y="0"/>
                </a:cubicBezTo>
                <a:close/>
              </a:path>
            </a:pathLst>
          </a:custGeom>
          <a:solidFill>
            <a:schemeClr val="bg1">
              <a:lumMod val="95000"/>
              <a:alpha val="6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81340698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1" hasCustomPrompt="1"/>
          </p:nvPr>
        </p:nvSpPr>
        <p:spPr>
          <a:xfrm>
            <a:off x="-1768188" y="348397"/>
            <a:ext cx="8841155" cy="9124027"/>
          </a:xfrm>
          <a:custGeom>
            <a:avLst/>
            <a:gdLst>
              <a:gd name="connsiteX0" fmla="*/ 4029044 w 5158574"/>
              <a:gd name="connsiteY0" fmla="*/ 1027613 h 5322801"/>
              <a:gd name="connsiteX1" fmla="*/ 3726283 w 5158574"/>
              <a:gd name="connsiteY1" fmla="*/ 2447796 h 5322801"/>
              <a:gd name="connsiteX2" fmla="*/ 4751011 w 5158574"/>
              <a:gd name="connsiteY2" fmla="*/ 1027613 h 5322801"/>
              <a:gd name="connsiteX3" fmla="*/ 4029044 w 5158574"/>
              <a:gd name="connsiteY3" fmla="*/ 1027613 h 5322801"/>
              <a:gd name="connsiteX4" fmla="*/ 419207 w 5158574"/>
              <a:gd name="connsiteY4" fmla="*/ 1027613 h 5322801"/>
              <a:gd name="connsiteX5" fmla="*/ 1443935 w 5158574"/>
              <a:gd name="connsiteY5" fmla="*/ 2447796 h 5322801"/>
              <a:gd name="connsiteX6" fmla="*/ 1141174 w 5158574"/>
              <a:gd name="connsiteY6" fmla="*/ 1027613 h 5322801"/>
              <a:gd name="connsiteX7" fmla="*/ 419207 w 5158574"/>
              <a:gd name="connsiteY7" fmla="*/ 1027613 h 5322801"/>
              <a:gd name="connsiteX8" fmla="*/ 2585109 w 5158574"/>
              <a:gd name="connsiteY8" fmla="*/ 415663 h 5322801"/>
              <a:gd name="connsiteX9" fmla="*/ 1443935 w 5158574"/>
              <a:gd name="connsiteY9" fmla="*/ 819781 h 5322801"/>
              <a:gd name="connsiteX10" fmla="*/ 2585109 w 5158574"/>
              <a:gd name="connsiteY10" fmla="*/ 1327814 h 5322801"/>
              <a:gd name="connsiteX11" fmla="*/ 3726283 w 5158574"/>
              <a:gd name="connsiteY11" fmla="*/ 819781 h 5322801"/>
              <a:gd name="connsiteX12" fmla="*/ 2585109 w 5158574"/>
              <a:gd name="connsiteY12" fmla="*/ 415663 h 5322801"/>
              <a:gd name="connsiteX13" fmla="*/ 2585109 w 5158574"/>
              <a:gd name="connsiteY13" fmla="*/ 0 h 5322801"/>
              <a:gd name="connsiteX14" fmla="*/ 4029044 w 5158574"/>
              <a:gd name="connsiteY14" fmla="*/ 611949 h 5322801"/>
              <a:gd name="connsiteX15" fmla="*/ 4960615 w 5158574"/>
              <a:gd name="connsiteY15" fmla="*/ 611949 h 5322801"/>
              <a:gd name="connsiteX16" fmla="*/ 5158574 w 5158574"/>
              <a:gd name="connsiteY16" fmla="*/ 819781 h 5322801"/>
              <a:gd name="connsiteX17" fmla="*/ 3726283 w 5158574"/>
              <a:gd name="connsiteY17" fmla="*/ 2967375 h 5322801"/>
              <a:gd name="connsiteX18" fmla="*/ 2887870 w 5158574"/>
              <a:gd name="connsiteY18" fmla="*/ 3891071 h 5322801"/>
              <a:gd name="connsiteX19" fmla="*/ 2887870 w 5158574"/>
              <a:gd name="connsiteY19" fmla="*/ 4295189 h 5322801"/>
              <a:gd name="connsiteX20" fmla="*/ 3819440 w 5158574"/>
              <a:gd name="connsiteY20" fmla="*/ 4803222 h 5322801"/>
              <a:gd name="connsiteX21" fmla="*/ 2585109 w 5158574"/>
              <a:gd name="connsiteY21" fmla="*/ 5322801 h 5322801"/>
              <a:gd name="connsiteX22" fmla="*/ 1245976 w 5158574"/>
              <a:gd name="connsiteY22" fmla="*/ 4803222 h 5322801"/>
              <a:gd name="connsiteX23" fmla="*/ 2270704 w 5158574"/>
              <a:gd name="connsiteY23" fmla="*/ 4295189 h 5322801"/>
              <a:gd name="connsiteX24" fmla="*/ 2270704 w 5158574"/>
              <a:gd name="connsiteY24" fmla="*/ 3891071 h 5322801"/>
              <a:gd name="connsiteX25" fmla="*/ 1443935 w 5158574"/>
              <a:gd name="connsiteY25" fmla="*/ 2967375 h 5322801"/>
              <a:gd name="connsiteX26" fmla="*/ 0 w 5158574"/>
              <a:gd name="connsiteY26" fmla="*/ 819781 h 5322801"/>
              <a:gd name="connsiteX27" fmla="*/ 209604 w 5158574"/>
              <a:gd name="connsiteY27" fmla="*/ 611949 h 5322801"/>
              <a:gd name="connsiteX28" fmla="*/ 1141174 w 5158574"/>
              <a:gd name="connsiteY28" fmla="*/ 611949 h 5322801"/>
              <a:gd name="connsiteX29" fmla="*/ 2585109 w 5158574"/>
              <a:gd name="connsiteY29" fmla="*/ 0 h 53228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158574" h="5322801">
                <a:moveTo>
                  <a:pt x="4029044" y="1027613"/>
                </a:moveTo>
                <a:cubicBezTo>
                  <a:pt x="4029044" y="1639561"/>
                  <a:pt x="3924242" y="2147595"/>
                  <a:pt x="3726283" y="2447796"/>
                </a:cubicBezTo>
                <a:cubicBezTo>
                  <a:pt x="4238647" y="2147595"/>
                  <a:pt x="4646210" y="1743477"/>
                  <a:pt x="4751011" y="1027613"/>
                </a:cubicBezTo>
                <a:cubicBezTo>
                  <a:pt x="4751011" y="1027613"/>
                  <a:pt x="4751011" y="1027613"/>
                  <a:pt x="4029044" y="1027613"/>
                </a:cubicBezTo>
                <a:close/>
                <a:moveTo>
                  <a:pt x="419207" y="1027613"/>
                </a:moveTo>
                <a:cubicBezTo>
                  <a:pt x="419207" y="1743477"/>
                  <a:pt x="931571" y="2147595"/>
                  <a:pt x="1443935" y="2447796"/>
                </a:cubicBezTo>
                <a:cubicBezTo>
                  <a:pt x="1245976" y="2147595"/>
                  <a:pt x="1141174" y="1639561"/>
                  <a:pt x="1141174" y="1027613"/>
                </a:cubicBezTo>
                <a:cubicBezTo>
                  <a:pt x="1141174" y="1027613"/>
                  <a:pt x="1141174" y="1027613"/>
                  <a:pt x="419207" y="1027613"/>
                </a:cubicBezTo>
                <a:close/>
                <a:moveTo>
                  <a:pt x="2585109" y="415663"/>
                </a:moveTo>
                <a:cubicBezTo>
                  <a:pt x="1758340" y="415663"/>
                  <a:pt x="1443935" y="715865"/>
                  <a:pt x="1443935" y="819781"/>
                </a:cubicBezTo>
                <a:cubicBezTo>
                  <a:pt x="1443935" y="923697"/>
                  <a:pt x="1758340" y="1223898"/>
                  <a:pt x="2585109" y="1327814"/>
                </a:cubicBezTo>
                <a:cubicBezTo>
                  <a:pt x="3411878" y="1223898"/>
                  <a:pt x="3726283" y="923697"/>
                  <a:pt x="3726283" y="819781"/>
                </a:cubicBezTo>
                <a:cubicBezTo>
                  <a:pt x="3726283" y="715865"/>
                  <a:pt x="3411878" y="415663"/>
                  <a:pt x="2585109" y="415663"/>
                </a:cubicBezTo>
                <a:close/>
                <a:moveTo>
                  <a:pt x="2585109" y="0"/>
                </a:moveTo>
                <a:cubicBezTo>
                  <a:pt x="3411878" y="0"/>
                  <a:pt x="3819440" y="311748"/>
                  <a:pt x="4029044" y="611949"/>
                </a:cubicBezTo>
                <a:cubicBezTo>
                  <a:pt x="4029044" y="611949"/>
                  <a:pt x="4029044" y="611949"/>
                  <a:pt x="4960615" y="611949"/>
                </a:cubicBezTo>
                <a:cubicBezTo>
                  <a:pt x="5053772" y="611949"/>
                  <a:pt x="5158574" y="715865"/>
                  <a:pt x="5158574" y="819781"/>
                </a:cubicBezTo>
                <a:cubicBezTo>
                  <a:pt x="5158574" y="2043679"/>
                  <a:pt x="4343449" y="2551712"/>
                  <a:pt x="3726283" y="2967375"/>
                </a:cubicBezTo>
                <a:cubicBezTo>
                  <a:pt x="3202275" y="3267576"/>
                  <a:pt x="2887870" y="3486954"/>
                  <a:pt x="2887870" y="3891071"/>
                </a:cubicBezTo>
                <a:lnTo>
                  <a:pt x="2887870" y="4295189"/>
                </a:lnTo>
                <a:cubicBezTo>
                  <a:pt x="3516680" y="4399105"/>
                  <a:pt x="3819440" y="4606936"/>
                  <a:pt x="3819440" y="4803222"/>
                </a:cubicBezTo>
                <a:cubicBezTo>
                  <a:pt x="3819440" y="5114969"/>
                  <a:pt x="3295432" y="5322801"/>
                  <a:pt x="2585109" y="5322801"/>
                </a:cubicBezTo>
                <a:cubicBezTo>
                  <a:pt x="1863142" y="5322801"/>
                  <a:pt x="1245976" y="5114969"/>
                  <a:pt x="1245976" y="4803222"/>
                </a:cubicBezTo>
                <a:cubicBezTo>
                  <a:pt x="1245976" y="4606936"/>
                  <a:pt x="1653538" y="4399105"/>
                  <a:pt x="2270704" y="4295189"/>
                </a:cubicBezTo>
                <a:cubicBezTo>
                  <a:pt x="2270704" y="4295189"/>
                  <a:pt x="2270704" y="4295189"/>
                  <a:pt x="2270704" y="3891071"/>
                </a:cubicBezTo>
                <a:cubicBezTo>
                  <a:pt x="2270704" y="3486954"/>
                  <a:pt x="1967944" y="3267576"/>
                  <a:pt x="1443935" y="2967375"/>
                </a:cubicBezTo>
                <a:cubicBezTo>
                  <a:pt x="721968" y="2551712"/>
                  <a:pt x="0" y="2043679"/>
                  <a:pt x="0" y="819781"/>
                </a:cubicBezTo>
                <a:cubicBezTo>
                  <a:pt x="0" y="715865"/>
                  <a:pt x="104802" y="611949"/>
                  <a:pt x="209604" y="611949"/>
                </a:cubicBezTo>
                <a:cubicBezTo>
                  <a:pt x="209604" y="611949"/>
                  <a:pt x="209604" y="611949"/>
                  <a:pt x="1141174" y="611949"/>
                </a:cubicBezTo>
                <a:cubicBezTo>
                  <a:pt x="1350778" y="311748"/>
                  <a:pt x="1758340" y="0"/>
                  <a:pt x="2585109" y="0"/>
                </a:cubicBezTo>
                <a:close/>
              </a:path>
            </a:pathLst>
          </a:custGeom>
        </p:spPr>
        <p:txBody>
          <a:bodyPr wrap="square" anchor="ctr">
            <a:noAutofit/>
          </a:bodyPr>
          <a:lstStyle>
            <a:lvl1pPr marL="0" marR="0" indent="0" algn="r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7707083" y="1958689"/>
            <a:ext cx="7677150" cy="1699476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4" name="Text Placeholder 3"/>
          <p:cNvSpPr>
            <a:spLocks noGrp="1"/>
          </p:cNvSpPr>
          <p:nvPr>
            <p:ph type="body" sz="quarter" idx="12"/>
          </p:nvPr>
        </p:nvSpPr>
        <p:spPr>
          <a:xfrm>
            <a:off x="7707083" y="1518772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747787071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 userDrawn="1"/>
        </p:nvSpPr>
        <p:spPr>
          <a:xfrm>
            <a:off x="0" y="2417003"/>
            <a:ext cx="2764971" cy="69897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857249" y="2762668"/>
            <a:ext cx="5652407" cy="6208546"/>
          </a:xfrm>
          <a:prstGeom prst="rect">
            <a:avLst/>
          </a:prstGeom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781594859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841422" y="969662"/>
            <a:ext cx="11748407" cy="881199"/>
          </a:xfrm>
          <a:prstGeom prst="rect">
            <a:avLst/>
          </a:prstGeom>
        </p:spPr>
        <p:txBody>
          <a:bodyPr/>
          <a:lstStyle>
            <a:lvl1pPr algn="l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4841422" y="769262"/>
            <a:ext cx="1066560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5013769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l"/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l"/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l"/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</p:spTree>
    <p:extLst>
      <p:ext uri="{BB962C8B-B14F-4D97-AF65-F5344CB8AC3E}">
        <p14:creationId xmlns:p14="http://schemas.microsoft.com/office/powerpoint/2010/main" xmlns="" val="2592139668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 15"/>
          <p:cNvSpPr/>
          <p:nvPr userDrawn="1"/>
        </p:nvSpPr>
        <p:spPr>
          <a:xfrm>
            <a:off x="0" y="2417003"/>
            <a:ext cx="2764971" cy="69897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0" y="969662"/>
            <a:ext cx="16535400" cy="881199"/>
          </a:xfrm>
          <a:prstGeom prst="rect">
            <a:avLst/>
          </a:prstGeom>
        </p:spPr>
        <p:txBody>
          <a:bodyPr/>
          <a:lstStyle>
            <a:lvl1pPr algn="ctr">
              <a:lnSpc>
                <a:spcPct val="100000"/>
              </a:lnSpc>
              <a:defRPr sz="54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1619250" y="769262"/>
            <a:ext cx="15011400" cy="585878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8758453" y="1945632"/>
            <a:ext cx="771095" cy="197150"/>
            <a:chOff x="795585" y="3421097"/>
            <a:chExt cx="1066015" cy="272510"/>
          </a:xfrm>
        </p:grpSpPr>
        <p:sp>
          <p:nvSpPr>
            <p:cNvPr id="6" name="Freeform 5"/>
            <p:cNvSpPr>
              <a:spLocks/>
            </p:cNvSpPr>
            <p:nvPr/>
          </p:nvSpPr>
          <p:spPr bwMode="auto">
            <a:xfrm>
              <a:off x="795585" y="3421097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8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1197064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  <a:alpha val="2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598543" y="3421099"/>
              <a:ext cx="263057" cy="272508"/>
            </a:xfrm>
            <a:custGeom>
              <a:avLst/>
              <a:gdLst>
                <a:gd name="T0" fmla="*/ 7371 w 17675"/>
                <a:gd name="T1" fmla="*/ 1125 h 18310"/>
                <a:gd name="T2" fmla="*/ 5959 w 17675"/>
                <a:gd name="T3" fmla="*/ 593 h 18310"/>
                <a:gd name="T4" fmla="*/ 4735 w 17675"/>
                <a:gd name="T5" fmla="*/ 240 h 18310"/>
                <a:gd name="T6" fmla="*/ 3627 w 17675"/>
                <a:gd name="T7" fmla="*/ 54 h 18310"/>
                <a:gd name="T8" fmla="*/ 2806 w 17675"/>
                <a:gd name="T9" fmla="*/ 7 h 18310"/>
                <a:gd name="T10" fmla="*/ 2454 w 17675"/>
                <a:gd name="T11" fmla="*/ 85 h 18310"/>
                <a:gd name="T12" fmla="*/ 2132 w 17675"/>
                <a:gd name="T13" fmla="*/ 262 h 18310"/>
                <a:gd name="T14" fmla="*/ 1838 w 17675"/>
                <a:gd name="T15" fmla="*/ 533 h 18310"/>
                <a:gd name="T16" fmla="*/ 1454 w 17675"/>
                <a:gd name="T17" fmla="*/ 1111 h 18310"/>
                <a:gd name="T18" fmla="*/ 1261 w 17675"/>
                <a:gd name="T19" fmla="*/ 1545 h 18310"/>
                <a:gd name="T20" fmla="*/ 1008 w 17675"/>
                <a:gd name="T21" fmla="*/ 2315 h 18310"/>
                <a:gd name="T22" fmla="*/ 836 w 17675"/>
                <a:gd name="T23" fmla="*/ 2906 h 18310"/>
                <a:gd name="T24" fmla="*/ 683 w 17675"/>
                <a:gd name="T25" fmla="*/ 3519 h 18310"/>
                <a:gd name="T26" fmla="*/ 506 w 17675"/>
                <a:gd name="T27" fmla="*/ 4330 h 18310"/>
                <a:gd name="T28" fmla="*/ 356 w 17675"/>
                <a:gd name="T29" fmla="*/ 5177 h 18310"/>
                <a:gd name="T30" fmla="*/ 199 w 17675"/>
                <a:gd name="T31" fmla="*/ 6352 h 18310"/>
                <a:gd name="T32" fmla="*/ 65 w 17675"/>
                <a:gd name="T33" fmla="*/ 7805 h 18310"/>
                <a:gd name="T34" fmla="*/ 1 w 17675"/>
                <a:gd name="T35" fmla="*/ 9354 h 18310"/>
                <a:gd name="T36" fmla="*/ 54 w 17675"/>
                <a:gd name="T37" fmla="*/ 10490 h 18310"/>
                <a:gd name="T38" fmla="*/ 149 w 17675"/>
                <a:gd name="T39" fmla="*/ 11811 h 18310"/>
                <a:gd name="T40" fmla="*/ 298 w 17675"/>
                <a:gd name="T41" fmla="*/ 13066 h 18310"/>
                <a:gd name="T42" fmla="*/ 650 w 17675"/>
                <a:gd name="T43" fmla="*/ 14979 h 18310"/>
                <a:gd name="T44" fmla="*/ 991 w 17675"/>
                <a:gd name="T45" fmla="*/ 16266 h 18310"/>
                <a:gd name="T46" fmla="*/ 1332 w 17675"/>
                <a:gd name="T47" fmla="*/ 17156 h 18310"/>
                <a:gd name="T48" fmla="*/ 1598 w 17675"/>
                <a:gd name="T49" fmla="*/ 17614 h 18310"/>
                <a:gd name="T50" fmla="*/ 1917 w 17675"/>
                <a:gd name="T51" fmla="*/ 17970 h 18310"/>
                <a:gd name="T52" fmla="*/ 2349 w 17675"/>
                <a:gd name="T53" fmla="*/ 18232 h 18310"/>
                <a:gd name="T54" fmla="*/ 2745 w 17675"/>
                <a:gd name="T55" fmla="*/ 18309 h 18310"/>
                <a:gd name="T56" fmla="*/ 3384 w 17675"/>
                <a:gd name="T57" fmla="*/ 18287 h 18310"/>
                <a:gd name="T58" fmla="*/ 4157 w 17675"/>
                <a:gd name="T59" fmla="*/ 18192 h 18310"/>
                <a:gd name="T60" fmla="*/ 5006 w 17675"/>
                <a:gd name="T61" fmla="*/ 18009 h 18310"/>
                <a:gd name="T62" fmla="*/ 6483 w 17675"/>
                <a:gd name="T63" fmla="*/ 17544 h 18310"/>
                <a:gd name="T64" fmla="*/ 7200 w 17675"/>
                <a:gd name="T65" fmla="*/ 17277 h 18310"/>
                <a:gd name="T66" fmla="*/ 8295 w 17675"/>
                <a:gd name="T67" fmla="*/ 16841 h 18310"/>
                <a:gd name="T68" fmla="*/ 8872 w 17675"/>
                <a:gd name="T69" fmla="*/ 16605 h 18310"/>
                <a:gd name="T70" fmla="*/ 9346 w 17675"/>
                <a:gd name="T71" fmla="*/ 16391 h 18310"/>
                <a:gd name="T72" fmla="*/ 10057 w 17675"/>
                <a:gd name="T73" fmla="*/ 16048 h 18310"/>
                <a:gd name="T74" fmla="*/ 10903 w 17675"/>
                <a:gd name="T75" fmla="*/ 15584 h 18310"/>
                <a:gd name="T76" fmla="*/ 11867 w 17675"/>
                <a:gd name="T77" fmla="*/ 14997 h 18310"/>
                <a:gd name="T78" fmla="*/ 12590 w 17675"/>
                <a:gd name="T79" fmla="*/ 14528 h 18310"/>
                <a:gd name="T80" fmla="*/ 13212 w 17675"/>
                <a:gd name="T81" fmla="*/ 14088 h 18310"/>
                <a:gd name="T82" fmla="*/ 14481 w 17675"/>
                <a:gd name="T83" fmla="*/ 13112 h 18310"/>
                <a:gd name="T84" fmla="*/ 14802 w 17675"/>
                <a:gd name="T85" fmla="*/ 12854 h 18310"/>
                <a:gd name="T86" fmla="*/ 15451 w 17675"/>
                <a:gd name="T87" fmla="*/ 12291 h 18310"/>
                <a:gd name="T88" fmla="*/ 15927 w 17675"/>
                <a:gd name="T89" fmla="*/ 11853 h 18310"/>
                <a:gd name="T90" fmla="*/ 16443 w 17675"/>
                <a:gd name="T91" fmla="*/ 11335 h 18310"/>
                <a:gd name="T92" fmla="*/ 16856 w 17675"/>
                <a:gd name="T93" fmla="*/ 10896 h 18310"/>
                <a:gd name="T94" fmla="*/ 17295 w 17675"/>
                <a:gd name="T95" fmla="*/ 10296 h 18310"/>
                <a:gd name="T96" fmla="*/ 17543 w 17675"/>
                <a:gd name="T97" fmla="*/ 9805 h 18310"/>
                <a:gd name="T98" fmla="*/ 17675 w 17675"/>
                <a:gd name="T99" fmla="*/ 9283 h 18310"/>
                <a:gd name="T100" fmla="*/ 17609 w 17675"/>
                <a:gd name="T101" fmla="*/ 8895 h 18310"/>
                <a:gd name="T102" fmla="*/ 17328 w 17675"/>
                <a:gd name="T103" fmla="*/ 8254 h 18310"/>
                <a:gd name="T104" fmla="*/ 16958 w 17675"/>
                <a:gd name="T105" fmla="*/ 7727 h 18310"/>
                <a:gd name="T106" fmla="*/ 16207 w 17675"/>
                <a:gd name="T107" fmla="*/ 6899 h 18310"/>
                <a:gd name="T108" fmla="*/ 14144 w 17675"/>
                <a:gd name="T109" fmla="*/ 5052 h 18310"/>
                <a:gd name="T110" fmla="*/ 13172 w 17675"/>
                <a:gd name="T111" fmla="*/ 4299 h 18310"/>
                <a:gd name="T112" fmla="*/ 12177 w 17675"/>
                <a:gd name="T113" fmla="*/ 3589 h 18310"/>
                <a:gd name="T114" fmla="*/ 11125 w 17675"/>
                <a:gd name="T115" fmla="*/ 2920 h 18310"/>
                <a:gd name="T116" fmla="*/ 10015 w 17675"/>
                <a:gd name="T117" fmla="*/ 2305 h 18310"/>
                <a:gd name="T118" fmla="*/ 9091 w 17675"/>
                <a:gd name="T119" fmla="*/ 1855 h 18310"/>
                <a:gd name="T120" fmla="*/ 8300 w 17675"/>
                <a:gd name="T121" fmla="*/ 1511 h 18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675" h="18310">
                  <a:moveTo>
                    <a:pt x="8078" y="1426"/>
                  </a:moveTo>
                  <a:lnTo>
                    <a:pt x="8047" y="1409"/>
                  </a:lnTo>
                  <a:lnTo>
                    <a:pt x="8014" y="1392"/>
                  </a:lnTo>
                  <a:lnTo>
                    <a:pt x="7978" y="1376"/>
                  </a:lnTo>
                  <a:lnTo>
                    <a:pt x="7940" y="1360"/>
                  </a:lnTo>
                  <a:lnTo>
                    <a:pt x="7901" y="1345"/>
                  </a:lnTo>
                  <a:lnTo>
                    <a:pt x="7862" y="1330"/>
                  </a:lnTo>
                  <a:lnTo>
                    <a:pt x="7825" y="1315"/>
                  </a:lnTo>
                  <a:lnTo>
                    <a:pt x="7791" y="1301"/>
                  </a:lnTo>
                  <a:lnTo>
                    <a:pt x="7583" y="1213"/>
                  </a:lnTo>
                  <a:lnTo>
                    <a:pt x="7371" y="1125"/>
                  </a:lnTo>
                  <a:lnTo>
                    <a:pt x="7158" y="1038"/>
                  </a:lnTo>
                  <a:lnTo>
                    <a:pt x="6943" y="953"/>
                  </a:lnTo>
                  <a:lnTo>
                    <a:pt x="6836" y="911"/>
                  </a:lnTo>
                  <a:lnTo>
                    <a:pt x="6727" y="869"/>
                  </a:lnTo>
                  <a:lnTo>
                    <a:pt x="6618" y="827"/>
                  </a:lnTo>
                  <a:lnTo>
                    <a:pt x="6508" y="787"/>
                  </a:lnTo>
                  <a:lnTo>
                    <a:pt x="6400" y="747"/>
                  </a:lnTo>
                  <a:lnTo>
                    <a:pt x="6290" y="707"/>
                  </a:lnTo>
                  <a:lnTo>
                    <a:pt x="6180" y="668"/>
                  </a:lnTo>
                  <a:lnTo>
                    <a:pt x="6070" y="631"/>
                  </a:lnTo>
                  <a:lnTo>
                    <a:pt x="5959" y="593"/>
                  </a:lnTo>
                  <a:lnTo>
                    <a:pt x="5848" y="556"/>
                  </a:lnTo>
                  <a:lnTo>
                    <a:pt x="5737" y="521"/>
                  </a:lnTo>
                  <a:lnTo>
                    <a:pt x="5626" y="485"/>
                  </a:lnTo>
                  <a:lnTo>
                    <a:pt x="5515" y="451"/>
                  </a:lnTo>
                  <a:lnTo>
                    <a:pt x="5404" y="418"/>
                  </a:lnTo>
                  <a:lnTo>
                    <a:pt x="5292" y="386"/>
                  </a:lnTo>
                  <a:lnTo>
                    <a:pt x="5181" y="355"/>
                  </a:lnTo>
                  <a:lnTo>
                    <a:pt x="5069" y="324"/>
                  </a:lnTo>
                  <a:lnTo>
                    <a:pt x="4958" y="295"/>
                  </a:lnTo>
                  <a:lnTo>
                    <a:pt x="4846" y="267"/>
                  </a:lnTo>
                  <a:lnTo>
                    <a:pt x="4735" y="240"/>
                  </a:lnTo>
                  <a:lnTo>
                    <a:pt x="4623" y="215"/>
                  </a:lnTo>
                  <a:lnTo>
                    <a:pt x="4511" y="191"/>
                  </a:lnTo>
                  <a:lnTo>
                    <a:pt x="4400" y="168"/>
                  </a:lnTo>
                  <a:lnTo>
                    <a:pt x="4287" y="146"/>
                  </a:lnTo>
                  <a:lnTo>
                    <a:pt x="4234" y="136"/>
                  </a:lnTo>
                  <a:lnTo>
                    <a:pt x="4162" y="125"/>
                  </a:lnTo>
                  <a:lnTo>
                    <a:pt x="4075" y="112"/>
                  </a:lnTo>
                  <a:lnTo>
                    <a:pt x="3975" y="98"/>
                  </a:lnTo>
                  <a:lnTo>
                    <a:pt x="3865" y="84"/>
                  </a:lnTo>
                  <a:lnTo>
                    <a:pt x="3749" y="69"/>
                  </a:lnTo>
                  <a:lnTo>
                    <a:pt x="3627" y="54"/>
                  </a:lnTo>
                  <a:lnTo>
                    <a:pt x="3504" y="40"/>
                  </a:lnTo>
                  <a:lnTo>
                    <a:pt x="3381" y="27"/>
                  </a:lnTo>
                  <a:lnTo>
                    <a:pt x="3262" y="17"/>
                  </a:lnTo>
                  <a:lnTo>
                    <a:pt x="3148" y="8"/>
                  </a:lnTo>
                  <a:lnTo>
                    <a:pt x="3043" y="2"/>
                  </a:lnTo>
                  <a:lnTo>
                    <a:pt x="2994" y="1"/>
                  </a:lnTo>
                  <a:lnTo>
                    <a:pt x="2949" y="0"/>
                  </a:lnTo>
                  <a:lnTo>
                    <a:pt x="2908" y="0"/>
                  </a:lnTo>
                  <a:lnTo>
                    <a:pt x="2869" y="1"/>
                  </a:lnTo>
                  <a:lnTo>
                    <a:pt x="2834" y="3"/>
                  </a:lnTo>
                  <a:lnTo>
                    <a:pt x="2806" y="7"/>
                  </a:lnTo>
                  <a:lnTo>
                    <a:pt x="2780" y="11"/>
                  </a:lnTo>
                  <a:lnTo>
                    <a:pt x="2761" y="17"/>
                  </a:lnTo>
                  <a:lnTo>
                    <a:pt x="2724" y="19"/>
                  </a:lnTo>
                  <a:lnTo>
                    <a:pt x="2689" y="24"/>
                  </a:lnTo>
                  <a:lnTo>
                    <a:pt x="2655" y="29"/>
                  </a:lnTo>
                  <a:lnTo>
                    <a:pt x="2620" y="35"/>
                  </a:lnTo>
                  <a:lnTo>
                    <a:pt x="2586" y="43"/>
                  </a:lnTo>
                  <a:lnTo>
                    <a:pt x="2552" y="53"/>
                  </a:lnTo>
                  <a:lnTo>
                    <a:pt x="2518" y="63"/>
                  </a:lnTo>
                  <a:lnTo>
                    <a:pt x="2486" y="73"/>
                  </a:lnTo>
                  <a:lnTo>
                    <a:pt x="2454" y="85"/>
                  </a:lnTo>
                  <a:lnTo>
                    <a:pt x="2423" y="97"/>
                  </a:lnTo>
                  <a:lnTo>
                    <a:pt x="2393" y="111"/>
                  </a:lnTo>
                  <a:lnTo>
                    <a:pt x="2363" y="125"/>
                  </a:lnTo>
                  <a:lnTo>
                    <a:pt x="2333" y="138"/>
                  </a:lnTo>
                  <a:lnTo>
                    <a:pt x="2306" y="153"/>
                  </a:lnTo>
                  <a:lnTo>
                    <a:pt x="2278" y="169"/>
                  </a:lnTo>
                  <a:lnTo>
                    <a:pt x="2252" y="184"/>
                  </a:lnTo>
                  <a:lnTo>
                    <a:pt x="2218" y="205"/>
                  </a:lnTo>
                  <a:lnTo>
                    <a:pt x="2187" y="224"/>
                  </a:lnTo>
                  <a:lnTo>
                    <a:pt x="2158" y="244"/>
                  </a:lnTo>
                  <a:lnTo>
                    <a:pt x="2132" y="262"/>
                  </a:lnTo>
                  <a:lnTo>
                    <a:pt x="2108" y="280"/>
                  </a:lnTo>
                  <a:lnTo>
                    <a:pt x="2086" y="298"/>
                  </a:lnTo>
                  <a:lnTo>
                    <a:pt x="2065" y="315"/>
                  </a:lnTo>
                  <a:lnTo>
                    <a:pt x="2046" y="332"/>
                  </a:lnTo>
                  <a:lnTo>
                    <a:pt x="2007" y="367"/>
                  </a:lnTo>
                  <a:lnTo>
                    <a:pt x="1968" y="405"/>
                  </a:lnTo>
                  <a:lnTo>
                    <a:pt x="1927" y="446"/>
                  </a:lnTo>
                  <a:lnTo>
                    <a:pt x="1878" y="491"/>
                  </a:lnTo>
                  <a:lnTo>
                    <a:pt x="1866" y="504"/>
                  </a:lnTo>
                  <a:lnTo>
                    <a:pt x="1853" y="517"/>
                  </a:lnTo>
                  <a:lnTo>
                    <a:pt x="1838" y="533"/>
                  </a:lnTo>
                  <a:lnTo>
                    <a:pt x="1823" y="550"/>
                  </a:lnTo>
                  <a:lnTo>
                    <a:pt x="1790" y="592"/>
                  </a:lnTo>
                  <a:lnTo>
                    <a:pt x="1754" y="637"/>
                  </a:lnTo>
                  <a:lnTo>
                    <a:pt x="1717" y="689"/>
                  </a:lnTo>
                  <a:lnTo>
                    <a:pt x="1679" y="744"/>
                  </a:lnTo>
                  <a:lnTo>
                    <a:pt x="1639" y="802"/>
                  </a:lnTo>
                  <a:lnTo>
                    <a:pt x="1600" y="863"/>
                  </a:lnTo>
                  <a:lnTo>
                    <a:pt x="1561" y="926"/>
                  </a:lnTo>
                  <a:lnTo>
                    <a:pt x="1524" y="988"/>
                  </a:lnTo>
                  <a:lnTo>
                    <a:pt x="1488" y="1051"/>
                  </a:lnTo>
                  <a:lnTo>
                    <a:pt x="1454" y="1111"/>
                  </a:lnTo>
                  <a:lnTo>
                    <a:pt x="1425" y="1170"/>
                  </a:lnTo>
                  <a:lnTo>
                    <a:pt x="1398" y="1226"/>
                  </a:lnTo>
                  <a:lnTo>
                    <a:pt x="1387" y="1252"/>
                  </a:lnTo>
                  <a:lnTo>
                    <a:pt x="1377" y="1277"/>
                  </a:lnTo>
                  <a:lnTo>
                    <a:pt x="1367" y="1301"/>
                  </a:lnTo>
                  <a:lnTo>
                    <a:pt x="1359" y="1323"/>
                  </a:lnTo>
                  <a:lnTo>
                    <a:pt x="1340" y="1362"/>
                  </a:lnTo>
                  <a:lnTo>
                    <a:pt x="1320" y="1404"/>
                  </a:lnTo>
                  <a:lnTo>
                    <a:pt x="1300" y="1449"/>
                  </a:lnTo>
                  <a:lnTo>
                    <a:pt x="1280" y="1496"/>
                  </a:lnTo>
                  <a:lnTo>
                    <a:pt x="1261" y="1545"/>
                  </a:lnTo>
                  <a:lnTo>
                    <a:pt x="1241" y="1596"/>
                  </a:lnTo>
                  <a:lnTo>
                    <a:pt x="1222" y="1648"/>
                  </a:lnTo>
                  <a:lnTo>
                    <a:pt x="1204" y="1702"/>
                  </a:lnTo>
                  <a:lnTo>
                    <a:pt x="1167" y="1808"/>
                  </a:lnTo>
                  <a:lnTo>
                    <a:pt x="1133" y="1915"/>
                  </a:lnTo>
                  <a:lnTo>
                    <a:pt x="1101" y="2016"/>
                  </a:lnTo>
                  <a:lnTo>
                    <a:pt x="1071" y="2110"/>
                  </a:lnTo>
                  <a:lnTo>
                    <a:pt x="1055" y="2162"/>
                  </a:lnTo>
                  <a:lnTo>
                    <a:pt x="1039" y="2213"/>
                  </a:lnTo>
                  <a:lnTo>
                    <a:pt x="1023" y="2264"/>
                  </a:lnTo>
                  <a:lnTo>
                    <a:pt x="1008" y="2315"/>
                  </a:lnTo>
                  <a:lnTo>
                    <a:pt x="992" y="2367"/>
                  </a:lnTo>
                  <a:lnTo>
                    <a:pt x="976" y="2418"/>
                  </a:lnTo>
                  <a:lnTo>
                    <a:pt x="960" y="2471"/>
                  </a:lnTo>
                  <a:lnTo>
                    <a:pt x="944" y="2523"/>
                  </a:lnTo>
                  <a:lnTo>
                    <a:pt x="929" y="2573"/>
                  </a:lnTo>
                  <a:lnTo>
                    <a:pt x="913" y="2626"/>
                  </a:lnTo>
                  <a:lnTo>
                    <a:pt x="896" y="2682"/>
                  </a:lnTo>
                  <a:lnTo>
                    <a:pt x="880" y="2740"/>
                  </a:lnTo>
                  <a:lnTo>
                    <a:pt x="864" y="2797"/>
                  </a:lnTo>
                  <a:lnTo>
                    <a:pt x="849" y="2852"/>
                  </a:lnTo>
                  <a:lnTo>
                    <a:pt x="836" y="2906"/>
                  </a:lnTo>
                  <a:lnTo>
                    <a:pt x="827" y="2955"/>
                  </a:lnTo>
                  <a:lnTo>
                    <a:pt x="818" y="2977"/>
                  </a:lnTo>
                  <a:lnTo>
                    <a:pt x="809" y="3003"/>
                  </a:lnTo>
                  <a:lnTo>
                    <a:pt x="800" y="3033"/>
                  </a:lnTo>
                  <a:lnTo>
                    <a:pt x="790" y="3067"/>
                  </a:lnTo>
                  <a:lnTo>
                    <a:pt x="770" y="3142"/>
                  </a:lnTo>
                  <a:lnTo>
                    <a:pt x="749" y="3225"/>
                  </a:lnTo>
                  <a:lnTo>
                    <a:pt x="730" y="3310"/>
                  </a:lnTo>
                  <a:lnTo>
                    <a:pt x="712" y="3390"/>
                  </a:lnTo>
                  <a:lnTo>
                    <a:pt x="696" y="3461"/>
                  </a:lnTo>
                  <a:lnTo>
                    <a:pt x="683" y="3519"/>
                  </a:lnTo>
                  <a:lnTo>
                    <a:pt x="666" y="3593"/>
                  </a:lnTo>
                  <a:lnTo>
                    <a:pt x="649" y="3667"/>
                  </a:lnTo>
                  <a:lnTo>
                    <a:pt x="633" y="3740"/>
                  </a:lnTo>
                  <a:lnTo>
                    <a:pt x="617" y="3813"/>
                  </a:lnTo>
                  <a:lnTo>
                    <a:pt x="601" y="3886"/>
                  </a:lnTo>
                  <a:lnTo>
                    <a:pt x="585" y="3960"/>
                  </a:lnTo>
                  <a:lnTo>
                    <a:pt x="569" y="4033"/>
                  </a:lnTo>
                  <a:lnTo>
                    <a:pt x="553" y="4108"/>
                  </a:lnTo>
                  <a:lnTo>
                    <a:pt x="537" y="4182"/>
                  </a:lnTo>
                  <a:lnTo>
                    <a:pt x="522" y="4256"/>
                  </a:lnTo>
                  <a:lnTo>
                    <a:pt x="506" y="4330"/>
                  </a:lnTo>
                  <a:lnTo>
                    <a:pt x="491" y="4406"/>
                  </a:lnTo>
                  <a:lnTo>
                    <a:pt x="476" y="4483"/>
                  </a:lnTo>
                  <a:lnTo>
                    <a:pt x="461" y="4559"/>
                  </a:lnTo>
                  <a:lnTo>
                    <a:pt x="447" y="4636"/>
                  </a:lnTo>
                  <a:lnTo>
                    <a:pt x="433" y="4714"/>
                  </a:lnTo>
                  <a:lnTo>
                    <a:pt x="419" y="4791"/>
                  </a:lnTo>
                  <a:lnTo>
                    <a:pt x="405" y="4868"/>
                  </a:lnTo>
                  <a:lnTo>
                    <a:pt x="392" y="4946"/>
                  </a:lnTo>
                  <a:lnTo>
                    <a:pt x="380" y="5024"/>
                  </a:lnTo>
                  <a:lnTo>
                    <a:pt x="367" y="5100"/>
                  </a:lnTo>
                  <a:lnTo>
                    <a:pt x="356" y="5177"/>
                  </a:lnTo>
                  <a:lnTo>
                    <a:pt x="346" y="5253"/>
                  </a:lnTo>
                  <a:lnTo>
                    <a:pt x="335" y="5328"/>
                  </a:lnTo>
                  <a:lnTo>
                    <a:pt x="320" y="5442"/>
                  </a:lnTo>
                  <a:lnTo>
                    <a:pt x="304" y="5555"/>
                  </a:lnTo>
                  <a:lnTo>
                    <a:pt x="289" y="5668"/>
                  </a:lnTo>
                  <a:lnTo>
                    <a:pt x="275" y="5781"/>
                  </a:lnTo>
                  <a:lnTo>
                    <a:pt x="259" y="5896"/>
                  </a:lnTo>
                  <a:lnTo>
                    <a:pt x="244" y="6009"/>
                  </a:lnTo>
                  <a:lnTo>
                    <a:pt x="229" y="6124"/>
                  </a:lnTo>
                  <a:lnTo>
                    <a:pt x="214" y="6238"/>
                  </a:lnTo>
                  <a:lnTo>
                    <a:pt x="199" y="6352"/>
                  </a:lnTo>
                  <a:lnTo>
                    <a:pt x="185" y="6467"/>
                  </a:lnTo>
                  <a:lnTo>
                    <a:pt x="173" y="6581"/>
                  </a:lnTo>
                  <a:lnTo>
                    <a:pt x="160" y="6697"/>
                  </a:lnTo>
                  <a:lnTo>
                    <a:pt x="148" y="6811"/>
                  </a:lnTo>
                  <a:lnTo>
                    <a:pt x="137" y="6927"/>
                  </a:lnTo>
                  <a:lnTo>
                    <a:pt x="127" y="7042"/>
                  </a:lnTo>
                  <a:lnTo>
                    <a:pt x="119" y="7158"/>
                  </a:lnTo>
                  <a:lnTo>
                    <a:pt x="105" y="7319"/>
                  </a:lnTo>
                  <a:lnTo>
                    <a:pt x="92" y="7481"/>
                  </a:lnTo>
                  <a:lnTo>
                    <a:pt x="79" y="7643"/>
                  </a:lnTo>
                  <a:lnTo>
                    <a:pt x="65" y="7805"/>
                  </a:lnTo>
                  <a:lnTo>
                    <a:pt x="54" y="7967"/>
                  </a:lnTo>
                  <a:lnTo>
                    <a:pt x="42" y="8130"/>
                  </a:lnTo>
                  <a:lnTo>
                    <a:pt x="31" y="8293"/>
                  </a:lnTo>
                  <a:lnTo>
                    <a:pt x="22" y="8456"/>
                  </a:lnTo>
                  <a:lnTo>
                    <a:pt x="14" y="8619"/>
                  </a:lnTo>
                  <a:lnTo>
                    <a:pt x="8" y="8782"/>
                  </a:lnTo>
                  <a:lnTo>
                    <a:pt x="3" y="8946"/>
                  </a:lnTo>
                  <a:lnTo>
                    <a:pt x="0" y="9109"/>
                  </a:lnTo>
                  <a:lnTo>
                    <a:pt x="0" y="9190"/>
                  </a:lnTo>
                  <a:lnTo>
                    <a:pt x="0" y="9273"/>
                  </a:lnTo>
                  <a:lnTo>
                    <a:pt x="1" y="9354"/>
                  </a:lnTo>
                  <a:lnTo>
                    <a:pt x="2" y="9437"/>
                  </a:lnTo>
                  <a:lnTo>
                    <a:pt x="3" y="9518"/>
                  </a:lnTo>
                  <a:lnTo>
                    <a:pt x="7" y="9599"/>
                  </a:lnTo>
                  <a:lnTo>
                    <a:pt x="10" y="9681"/>
                  </a:lnTo>
                  <a:lnTo>
                    <a:pt x="14" y="9763"/>
                  </a:lnTo>
                  <a:lnTo>
                    <a:pt x="21" y="9885"/>
                  </a:lnTo>
                  <a:lnTo>
                    <a:pt x="27" y="10006"/>
                  </a:lnTo>
                  <a:lnTo>
                    <a:pt x="34" y="10128"/>
                  </a:lnTo>
                  <a:lnTo>
                    <a:pt x="41" y="10249"/>
                  </a:lnTo>
                  <a:lnTo>
                    <a:pt x="47" y="10369"/>
                  </a:lnTo>
                  <a:lnTo>
                    <a:pt x="54" y="10490"/>
                  </a:lnTo>
                  <a:lnTo>
                    <a:pt x="61" y="10611"/>
                  </a:lnTo>
                  <a:lnTo>
                    <a:pt x="68" y="10731"/>
                  </a:lnTo>
                  <a:lnTo>
                    <a:pt x="74" y="10851"/>
                  </a:lnTo>
                  <a:lnTo>
                    <a:pt x="82" y="10971"/>
                  </a:lnTo>
                  <a:lnTo>
                    <a:pt x="90" y="11091"/>
                  </a:lnTo>
                  <a:lnTo>
                    <a:pt x="98" y="11213"/>
                  </a:lnTo>
                  <a:lnTo>
                    <a:pt x="108" y="11333"/>
                  </a:lnTo>
                  <a:lnTo>
                    <a:pt x="117" y="11454"/>
                  </a:lnTo>
                  <a:lnTo>
                    <a:pt x="127" y="11575"/>
                  </a:lnTo>
                  <a:lnTo>
                    <a:pt x="138" y="11697"/>
                  </a:lnTo>
                  <a:lnTo>
                    <a:pt x="149" y="11811"/>
                  </a:lnTo>
                  <a:lnTo>
                    <a:pt x="160" y="11926"/>
                  </a:lnTo>
                  <a:lnTo>
                    <a:pt x="172" y="12040"/>
                  </a:lnTo>
                  <a:lnTo>
                    <a:pt x="184" y="12154"/>
                  </a:lnTo>
                  <a:lnTo>
                    <a:pt x="197" y="12269"/>
                  </a:lnTo>
                  <a:lnTo>
                    <a:pt x="209" y="12383"/>
                  </a:lnTo>
                  <a:lnTo>
                    <a:pt x="223" y="12498"/>
                  </a:lnTo>
                  <a:lnTo>
                    <a:pt x="237" y="12611"/>
                  </a:lnTo>
                  <a:lnTo>
                    <a:pt x="252" y="12725"/>
                  </a:lnTo>
                  <a:lnTo>
                    <a:pt x="267" y="12839"/>
                  </a:lnTo>
                  <a:lnTo>
                    <a:pt x="281" y="12953"/>
                  </a:lnTo>
                  <a:lnTo>
                    <a:pt x="298" y="13066"/>
                  </a:lnTo>
                  <a:lnTo>
                    <a:pt x="314" y="13180"/>
                  </a:lnTo>
                  <a:lnTo>
                    <a:pt x="331" y="13293"/>
                  </a:lnTo>
                  <a:lnTo>
                    <a:pt x="349" y="13406"/>
                  </a:lnTo>
                  <a:lnTo>
                    <a:pt x="366" y="13519"/>
                  </a:lnTo>
                  <a:lnTo>
                    <a:pt x="398" y="13707"/>
                  </a:lnTo>
                  <a:lnTo>
                    <a:pt x="433" y="13905"/>
                  </a:lnTo>
                  <a:lnTo>
                    <a:pt x="470" y="14110"/>
                  </a:lnTo>
                  <a:lnTo>
                    <a:pt x="511" y="14322"/>
                  </a:lnTo>
                  <a:lnTo>
                    <a:pt x="555" y="14538"/>
                  </a:lnTo>
                  <a:lnTo>
                    <a:pt x="602" y="14757"/>
                  </a:lnTo>
                  <a:lnTo>
                    <a:pt x="650" y="14979"/>
                  </a:lnTo>
                  <a:lnTo>
                    <a:pt x="701" y="15200"/>
                  </a:lnTo>
                  <a:lnTo>
                    <a:pt x="729" y="15311"/>
                  </a:lnTo>
                  <a:lnTo>
                    <a:pt x="755" y="15420"/>
                  </a:lnTo>
                  <a:lnTo>
                    <a:pt x="784" y="15530"/>
                  </a:lnTo>
                  <a:lnTo>
                    <a:pt x="811" y="15639"/>
                  </a:lnTo>
                  <a:lnTo>
                    <a:pt x="840" y="15747"/>
                  </a:lnTo>
                  <a:lnTo>
                    <a:pt x="870" y="15854"/>
                  </a:lnTo>
                  <a:lnTo>
                    <a:pt x="899" y="15959"/>
                  </a:lnTo>
                  <a:lnTo>
                    <a:pt x="929" y="16064"/>
                  </a:lnTo>
                  <a:lnTo>
                    <a:pt x="960" y="16165"/>
                  </a:lnTo>
                  <a:lnTo>
                    <a:pt x="991" y="16266"/>
                  </a:lnTo>
                  <a:lnTo>
                    <a:pt x="1022" y="16365"/>
                  </a:lnTo>
                  <a:lnTo>
                    <a:pt x="1054" y="16461"/>
                  </a:lnTo>
                  <a:lnTo>
                    <a:pt x="1086" y="16556"/>
                  </a:lnTo>
                  <a:lnTo>
                    <a:pt x="1119" y="16646"/>
                  </a:lnTo>
                  <a:lnTo>
                    <a:pt x="1152" y="16735"/>
                  </a:lnTo>
                  <a:lnTo>
                    <a:pt x="1185" y="16821"/>
                  </a:lnTo>
                  <a:lnTo>
                    <a:pt x="1225" y="16920"/>
                  </a:lnTo>
                  <a:lnTo>
                    <a:pt x="1267" y="17017"/>
                  </a:lnTo>
                  <a:lnTo>
                    <a:pt x="1288" y="17064"/>
                  </a:lnTo>
                  <a:lnTo>
                    <a:pt x="1310" y="17111"/>
                  </a:lnTo>
                  <a:lnTo>
                    <a:pt x="1332" y="17156"/>
                  </a:lnTo>
                  <a:lnTo>
                    <a:pt x="1354" y="17202"/>
                  </a:lnTo>
                  <a:lnTo>
                    <a:pt x="1377" y="17247"/>
                  </a:lnTo>
                  <a:lnTo>
                    <a:pt x="1399" y="17290"/>
                  </a:lnTo>
                  <a:lnTo>
                    <a:pt x="1423" y="17334"/>
                  </a:lnTo>
                  <a:lnTo>
                    <a:pt x="1447" y="17376"/>
                  </a:lnTo>
                  <a:lnTo>
                    <a:pt x="1471" y="17417"/>
                  </a:lnTo>
                  <a:lnTo>
                    <a:pt x="1496" y="17459"/>
                  </a:lnTo>
                  <a:lnTo>
                    <a:pt x="1521" y="17499"/>
                  </a:lnTo>
                  <a:lnTo>
                    <a:pt x="1546" y="17538"/>
                  </a:lnTo>
                  <a:lnTo>
                    <a:pt x="1572" y="17576"/>
                  </a:lnTo>
                  <a:lnTo>
                    <a:pt x="1598" y="17614"/>
                  </a:lnTo>
                  <a:lnTo>
                    <a:pt x="1625" y="17651"/>
                  </a:lnTo>
                  <a:lnTo>
                    <a:pt x="1652" y="17687"/>
                  </a:lnTo>
                  <a:lnTo>
                    <a:pt x="1680" y="17722"/>
                  </a:lnTo>
                  <a:lnTo>
                    <a:pt x="1707" y="17756"/>
                  </a:lnTo>
                  <a:lnTo>
                    <a:pt x="1736" y="17789"/>
                  </a:lnTo>
                  <a:lnTo>
                    <a:pt x="1764" y="17822"/>
                  </a:lnTo>
                  <a:lnTo>
                    <a:pt x="1794" y="17853"/>
                  </a:lnTo>
                  <a:lnTo>
                    <a:pt x="1824" y="17884"/>
                  </a:lnTo>
                  <a:lnTo>
                    <a:pt x="1854" y="17914"/>
                  </a:lnTo>
                  <a:lnTo>
                    <a:pt x="1885" y="17943"/>
                  </a:lnTo>
                  <a:lnTo>
                    <a:pt x="1917" y="17970"/>
                  </a:lnTo>
                  <a:lnTo>
                    <a:pt x="1947" y="17998"/>
                  </a:lnTo>
                  <a:lnTo>
                    <a:pt x="1980" y="18023"/>
                  </a:lnTo>
                  <a:lnTo>
                    <a:pt x="2013" y="18048"/>
                  </a:lnTo>
                  <a:lnTo>
                    <a:pt x="2052" y="18075"/>
                  </a:lnTo>
                  <a:lnTo>
                    <a:pt x="2091" y="18102"/>
                  </a:lnTo>
                  <a:lnTo>
                    <a:pt x="2132" y="18127"/>
                  </a:lnTo>
                  <a:lnTo>
                    <a:pt x="2173" y="18151"/>
                  </a:lnTo>
                  <a:lnTo>
                    <a:pt x="2215" y="18174"/>
                  </a:lnTo>
                  <a:lnTo>
                    <a:pt x="2259" y="18194"/>
                  </a:lnTo>
                  <a:lnTo>
                    <a:pt x="2303" y="18214"/>
                  </a:lnTo>
                  <a:lnTo>
                    <a:pt x="2349" y="18232"/>
                  </a:lnTo>
                  <a:lnTo>
                    <a:pt x="2397" y="18249"/>
                  </a:lnTo>
                  <a:lnTo>
                    <a:pt x="2446" y="18264"/>
                  </a:lnTo>
                  <a:lnTo>
                    <a:pt x="2497" y="18277"/>
                  </a:lnTo>
                  <a:lnTo>
                    <a:pt x="2549" y="18287"/>
                  </a:lnTo>
                  <a:lnTo>
                    <a:pt x="2576" y="18292"/>
                  </a:lnTo>
                  <a:lnTo>
                    <a:pt x="2603" y="18296"/>
                  </a:lnTo>
                  <a:lnTo>
                    <a:pt x="2631" y="18300"/>
                  </a:lnTo>
                  <a:lnTo>
                    <a:pt x="2658" y="18303"/>
                  </a:lnTo>
                  <a:lnTo>
                    <a:pt x="2687" y="18305"/>
                  </a:lnTo>
                  <a:lnTo>
                    <a:pt x="2716" y="18308"/>
                  </a:lnTo>
                  <a:lnTo>
                    <a:pt x="2745" y="18309"/>
                  </a:lnTo>
                  <a:lnTo>
                    <a:pt x="2776" y="18309"/>
                  </a:lnTo>
                  <a:lnTo>
                    <a:pt x="2835" y="18310"/>
                  </a:lnTo>
                  <a:lnTo>
                    <a:pt x="2896" y="18310"/>
                  </a:lnTo>
                  <a:lnTo>
                    <a:pt x="2957" y="18309"/>
                  </a:lnTo>
                  <a:lnTo>
                    <a:pt x="3017" y="18308"/>
                  </a:lnTo>
                  <a:lnTo>
                    <a:pt x="3079" y="18305"/>
                  </a:lnTo>
                  <a:lnTo>
                    <a:pt x="3140" y="18303"/>
                  </a:lnTo>
                  <a:lnTo>
                    <a:pt x="3200" y="18300"/>
                  </a:lnTo>
                  <a:lnTo>
                    <a:pt x="3262" y="18296"/>
                  </a:lnTo>
                  <a:lnTo>
                    <a:pt x="3323" y="18292"/>
                  </a:lnTo>
                  <a:lnTo>
                    <a:pt x="3384" y="18287"/>
                  </a:lnTo>
                  <a:lnTo>
                    <a:pt x="3444" y="18283"/>
                  </a:lnTo>
                  <a:lnTo>
                    <a:pt x="3505" y="18277"/>
                  </a:lnTo>
                  <a:lnTo>
                    <a:pt x="3565" y="18271"/>
                  </a:lnTo>
                  <a:lnTo>
                    <a:pt x="3625" y="18264"/>
                  </a:lnTo>
                  <a:lnTo>
                    <a:pt x="3686" y="18257"/>
                  </a:lnTo>
                  <a:lnTo>
                    <a:pt x="3745" y="18250"/>
                  </a:lnTo>
                  <a:lnTo>
                    <a:pt x="3829" y="18240"/>
                  </a:lnTo>
                  <a:lnTo>
                    <a:pt x="3912" y="18230"/>
                  </a:lnTo>
                  <a:lnTo>
                    <a:pt x="3995" y="18218"/>
                  </a:lnTo>
                  <a:lnTo>
                    <a:pt x="4076" y="18206"/>
                  </a:lnTo>
                  <a:lnTo>
                    <a:pt x="4157" y="18192"/>
                  </a:lnTo>
                  <a:lnTo>
                    <a:pt x="4236" y="18178"/>
                  </a:lnTo>
                  <a:lnTo>
                    <a:pt x="4316" y="18165"/>
                  </a:lnTo>
                  <a:lnTo>
                    <a:pt x="4395" y="18150"/>
                  </a:lnTo>
                  <a:lnTo>
                    <a:pt x="4473" y="18134"/>
                  </a:lnTo>
                  <a:lnTo>
                    <a:pt x="4549" y="18118"/>
                  </a:lnTo>
                  <a:lnTo>
                    <a:pt x="4627" y="18101"/>
                  </a:lnTo>
                  <a:lnTo>
                    <a:pt x="4704" y="18083"/>
                  </a:lnTo>
                  <a:lnTo>
                    <a:pt x="4779" y="18066"/>
                  </a:lnTo>
                  <a:lnTo>
                    <a:pt x="4855" y="18048"/>
                  </a:lnTo>
                  <a:lnTo>
                    <a:pt x="4931" y="18028"/>
                  </a:lnTo>
                  <a:lnTo>
                    <a:pt x="5006" y="18009"/>
                  </a:lnTo>
                  <a:lnTo>
                    <a:pt x="5156" y="17969"/>
                  </a:lnTo>
                  <a:lnTo>
                    <a:pt x="5305" y="17927"/>
                  </a:lnTo>
                  <a:lnTo>
                    <a:pt x="5455" y="17882"/>
                  </a:lnTo>
                  <a:lnTo>
                    <a:pt x="5603" y="17836"/>
                  </a:lnTo>
                  <a:lnTo>
                    <a:pt x="5753" y="17789"/>
                  </a:lnTo>
                  <a:lnTo>
                    <a:pt x="5904" y="17741"/>
                  </a:lnTo>
                  <a:lnTo>
                    <a:pt x="6056" y="17691"/>
                  </a:lnTo>
                  <a:lnTo>
                    <a:pt x="6211" y="17639"/>
                  </a:lnTo>
                  <a:lnTo>
                    <a:pt x="6273" y="17619"/>
                  </a:lnTo>
                  <a:lnTo>
                    <a:pt x="6368" y="17586"/>
                  </a:lnTo>
                  <a:lnTo>
                    <a:pt x="6483" y="17544"/>
                  </a:lnTo>
                  <a:lnTo>
                    <a:pt x="6608" y="17501"/>
                  </a:lnTo>
                  <a:lnTo>
                    <a:pt x="6729" y="17456"/>
                  </a:lnTo>
                  <a:lnTo>
                    <a:pt x="6837" y="17415"/>
                  </a:lnTo>
                  <a:lnTo>
                    <a:pt x="6881" y="17398"/>
                  </a:lnTo>
                  <a:lnTo>
                    <a:pt x="6917" y="17382"/>
                  </a:lnTo>
                  <a:lnTo>
                    <a:pt x="6943" y="17369"/>
                  </a:lnTo>
                  <a:lnTo>
                    <a:pt x="6959" y="17361"/>
                  </a:lnTo>
                  <a:lnTo>
                    <a:pt x="6994" y="17351"/>
                  </a:lnTo>
                  <a:lnTo>
                    <a:pt x="7046" y="17333"/>
                  </a:lnTo>
                  <a:lnTo>
                    <a:pt x="7116" y="17308"/>
                  </a:lnTo>
                  <a:lnTo>
                    <a:pt x="7200" y="17277"/>
                  </a:lnTo>
                  <a:lnTo>
                    <a:pt x="7294" y="17240"/>
                  </a:lnTo>
                  <a:lnTo>
                    <a:pt x="7397" y="17200"/>
                  </a:lnTo>
                  <a:lnTo>
                    <a:pt x="7507" y="17156"/>
                  </a:lnTo>
                  <a:lnTo>
                    <a:pt x="7621" y="17112"/>
                  </a:lnTo>
                  <a:lnTo>
                    <a:pt x="7734" y="17066"/>
                  </a:lnTo>
                  <a:lnTo>
                    <a:pt x="7846" y="17021"/>
                  </a:lnTo>
                  <a:lnTo>
                    <a:pt x="7955" y="16977"/>
                  </a:lnTo>
                  <a:lnTo>
                    <a:pt x="8057" y="16937"/>
                  </a:lnTo>
                  <a:lnTo>
                    <a:pt x="8148" y="16899"/>
                  </a:lnTo>
                  <a:lnTo>
                    <a:pt x="8228" y="16867"/>
                  </a:lnTo>
                  <a:lnTo>
                    <a:pt x="8295" y="16841"/>
                  </a:lnTo>
                  <a:lnTo>
                    <a:pt x="8344" y="16821"/>
                  </a:lnTo>
                  <a:lnTo>
                    <a:pt x="8396" y="16799"/>
                  </a:lnTo>
                  <a:lnTo>
                    <a:pt x="8454" y="16778"/>
                  </a:lnTo>
                  <a:lnTo>
                    <a:pt x="8513" y="16755"/>
                  </a:lnTo>
                  <a:lnTo>
                    <a:pt x="8574" y="16731"/>
                  </a:lnTo>
                  <a:lnTo>
                    <a:pt x="8633" y="16707"/>
                  </a:lnTo>
                  <a:lnTo>
                    <a:pt x="8690" y="16682"/>
                  </a:lnTo>
                  <a:lnTo>
                    <a:pt x="8744" y="16658"/>
                  </a:lnTo>
                  <a:lnTo>
                    <a:pt x="8792" y="16633"/>
                  </a:lnTo>
                  <a:lnTo>
                    <a:pt x="8829" y="16621"/>
                  </a:lnTo>
                  <a:lnTo>
                    <a:pt x="8872" y="16605"/>
                  </a:lnTo>
                  <a:lnTo>
                    <a:pt x="8918" y="16587"/>
                  </a:lnTo>
                  <a:lnTo>
                    <a:pt x="8965" y="16565"/>
                  </a:lnTo>
                  <a:lnTo>
                    <a:pt x="9013" y="16543"/>
                  </a:lnTo>
                  <a:lnTo>
                    <a:pt x="9059" y="16522"/>
                  </a:lnTo>
                  <a:lnTo>
                    <a:pt x="9100" y="16502"/>
                  </a:lnTo>
                  <a:lnTo>
                    <a:pt x="9137" y="16485"/>
                  </a:lnTo>
                  <a:lnTo>
                    <a:pt x="9178" y="16465"/>
                  </a:lnTo>
                  <a:lnTo>
                    <a:pt x="9220" y="16447"/>
                  </a:lnTo>
                  <a:lnTo>
                    <a:pt x="9263" y="16429"/>
                  </a:lnTo>
                  <a:lnTo>
                    <a:pt x="9304" y="16409"/>
                  </a:lnTo>
                  <a:lnTo>
                    <a:pt x="9346" y="16391"/>
                  </a:lnTo>
                  <a:lnTo>
                    <a:pt x="9388" y="16371"/>
                  </a:lnTo>
                  <a:lnTo>
                    <a:pt x="9430" y="16352"/>
                  </a:lnTo>
                  <a:lnTo>
                    <a:pt x="9471" y="16331"/>
                  </a:lnTo>
                  <a:lnTo>
                    <a:pt x="9550" y="16292"/>
                  </a:lnTo>
                  <a:lnTo>
                    <a:pt x="9633" y="16254"/>
                  </a:lnTo>
                  <a:lnTo>
                    <a:pt x="9720" y="16214"/>
                  </a:lnTo>
                  <a:lnTo>
                    <a:pt x="9807" y="16173"/>
                  </a:lnTo>
                  <a:lnTo>
                    <a:pt x="9894" y="16132"/>
                  </a:lnTo>
                  <a:lnTo>
                    <a:pt x="9978" y="16091"/>
                  </a:lnTo>
                  <a:lnTo>
                    <a:pt x="10018" y="16069"/>
                  </a:lnTo>
                  <a:lnTo>
                    <a:pt x="10057" y="16048"/>
                  </a:lnTo>
                  <a:lnTo>
                    <a:pt x="10093" y="16026"/>
                  </a:lnTo>
                  <a:lnTo>
                    <a:pt x="10129" y="16004"/>
                  </a:lnTo>
                  <a:lnTo>
                    <a:pt x="10153" y="15994"/>
                  </a:lnTo>
                  <a:lnTo>
                    <a:pt x="10184" y="15979"/>
                  </a:lnTo>
                  <a:lnTo>
                    <a:pt x="10220" y="15962"/>
                  </a:lnTo>
                  <a:lnTo>
                    <a:pt x="10263" y="15939"/>
                  </a:lnTo>
                  <a:lnTo>
                    <a:pt x="10363" y="15886"/>
                  </a:lnTo>
                  <a:lnTo>
                    <a:pt x="10482" y="15821"/>
                  </a:lnTo>
                  <a:lnTo>
                    <a:pt x="10614" y="15748"/>
                  </a:lnTo>
                  <a:lnTo>
                    <a:pt x="10756" y="15669"/>
                  </a:lnTo>
                  <a:lnTo>
                    <a:pt x="10903" y="15584"/>
                  </a:lnTo>
                  <a:lnTo>
                    <a:pt x="11053" y="15498"/>
                  </a:lnTo>
                  <a:lnTo>
                    <a:pt x="11202" y="15411"/>
                  </a:lnTo>
                  <a:lnTo>
                    <a:pt x="11344" y="15328"/>
                  </a:lnTo>
                  <a:lnTo>
                    <a:pt x="11477" y="15249"/>
                  </a:lnTo>
                  <a:lnTo>
                    <a:pt x="11597" y="15176"/>
                  </a:lnTo>
                  <a:lnTo>
                    <a:pt x="11700" y="15111"/>
                  </a:lnTo>
                  <a:lnTo>
                    <a:pt x="11781" y="15060"/>
                  </a:lnTo>
                  <a:lnTo>
                    <a:pt x="11813" y="15038"/>
                  </a:lnTo>
                  <a:lnTo>
                    <a:pt x="11838" y="15021"/>
                  </a:lnTo>
                  <a:lnTo>
                    <a:pt x="11857" y="15007"/>
                  </a:lnTo>
                  <a:lnTo>
                    <a:pt x="11867" y="14997"/>
                  </a:lnTo>
                  <a:lnTo>
                    <a:pt x="11879" y="14991"/>
                  </a:lnTo>
                  <a:lnTo>
                    <a:pt x="11898" y="14982"/>
                  </a:lnTo>
                  <a:lnTo>
                    <a:pt x="11919" y="14970"/>
                  </a:lnTo>
                  <a:lnTo>
                    <a:pt x="11947" y="14954"/>
                  </a:lnTo>
                  <a:lnTo>
                    <a:pt x="12012" y="14913"/>
                  </a:lnTo>
                  <a:lnTo>
                    <a:pt x="12090" y="14864"/>
                  </a:lnTo>
                  <a:lnTo>
                    <a:pt x="12179" y="14806"/>
                  </a:lnTo>
                  <a:lnTo>
                    <a:pt x="12276" y="14741"/>
                  </a:lnTo>
                  <a:lnTo>
                    <a:pt x="12379" y="14672"/>
                  </a:lnTo>
                  <a:lnTo>
                    <a:pt x="12485" y="14600"/>
                  </a:lnTo>
                  <a:lnTo>
                    <a:pt x="12590" y="14528"/>
                  </a:lnTo>
                  <a:lnTo>
                    <a:pt x="12694" y="14457"/>
                  </a:lnTo>
                  <a:lnTo>
                    <a:pt x="12791" y="14388"/>
                  </a:lnTo>
                  <a:lnTo>
                    <a:pt x="12883" y="14324"/>
                  </a:lnTo>
                  <a:lnTo>
                    <a:pt x="12963" y="14267"/>
                  </a:lnTo>
                  <a:lnTo>
                    <a:pt x="13031" y="14218"/>
                  </a:lnTo>
                  <a:lnTo>
                    <a:pt x="13083" y="14179"/>
                  </a:lnTo>
                  <a:lnTo>
                    <a:pt x="13116" y="14152"/>
                  </a:lnTo>
                  <a:lnTo>
                    <a:pt x="13131" y="14143"/>
                  </a:lnTo>
                  <a:lnTo>
                    <a:pt x="13152" y="14131"/>
                  </a:lnTo>
                  <a:lnTo>
                    <a:pt x="13179" y="14112"/>
                  </a:lnTo>
                  <a:lnTo>
                    <a:pt x="13212" y="14088"/>
                  </a:lnTo>
                  <a:lnTo>
                    <a:pt x="13294" y="14030"/>
                  </a:lnTo>
                  <a:lnTo>
                    <a:pt x="13392" y="13958"/>
                  </a:lnTo>
                  <a:lnTo>
                    <a:pt x="13505" y="13873"/>
                  </a:lnTo>
                  <a:lnTo>
                    <a:pt x="13628" y="13779"/>
                  </a:lnTo>
                  <a:lnTo>
                    <a:pt x="13758" y="13680"/>
                  </a:lnTo>
                  <a:lnTo>
                    <a:pt x="13891" y="13578"/>
                  </a:lnTo>
                  <a:lnTo>
                    <a:pt x="14024" y="13475"/>
                  </a:lnTo>
                  <a:lnTo>
                    <a:pt x="14153" y="13374"/>
                  </a:lnTo>
                  <a:lnTo>
                    <a:pt x="14274" y="13278"/>
                  </a:lnTo>
                  <a:lnTo>
                    <a:pt x="14385" y="13190"/>
                  </a:lnTo>
                  <a:lnTo>
                    <a:pt x="14481" y="13112"/>
                  </a:lnTo>
                  <a:lnTo>
                    <a:pt x="14559" y="13048"/>
                  </a:lnTo>
                  <a:lnTo>
                    <a:pt x="14590" y="13022"/>
                  </a:lnTo>
                  <a:lnTo>
                    <a:pt x="14615" y="13000"/>
                  </a:lnTo>
                  <a:lnTo>
                    <a:pt x="14634" y="12982"/>
                  </a:lnTo>
                  <a:lnTo>
                    <a:pt x="14645" y="12970"/>
                  </a:lnTo>
                  <a:lnTo>
                    <a:pt x="14658" y="12963"/>
                  </a:lnTo>
                  <a:lnTo>
                    <a:pt x="14673" y="12954"/>
                  </a:lnTo>
                  <a:lnTo>
                    <a:pt x="14690" y="12942"/>
                  </a:lnTo>
                  <a:lnTo>
                    <a:pt x="14708" y="12928"/>
                  </a:lnTo>
                  <a:lnTo>
                    <a:pt x="14751" y="12895"/>
                  </a:lnTo>
                  <a:lnTo>
                    <a:pt x="14802" y="12854"/>
                  </a:lnTo>
                  <a:lnTo>
                    <a:pt x="14857" y="12807"/>
                  </a:lnTo>
                  <a:lnTo>
                    <a:pt x="14917" y="12756"/>
                  </a:lnTo>
                  <a:lnTo>
                    <a:pt x="14979" y="12701"/>
                  </a:lnTo>
                  <a:lnTo>
                    <a:pt x="15044" y="12645"/>
                  </a:lnTo>
                  <a:lnTo>
                    <a:pt x="15110" y="12587"/>
                  </a:lnTo>
                  <a:lnTo>
                    <a:pt x="15175" y="12530"/>
                  </a:lnTo>
                  <a:lnTo>
                    <a:pt x="15238" y="12475"/>
                  </a:lnTo>
                  <a:lnTo>
                    <a:pt x="15298" y="12421"/>
                  </a:lnTo>
                  <a:lnTo>
                    <a:pt x="15354" y="12372"/>
                  </a:lnTo>
                  <a:lnTo>
                    <a:pt x="15405" y="12328"/>
                  </a:lnTo>
                  <a:lnTo>
                    <a:pt x="15451" y="12291"/>
                  </a:lnTo>
                  <a:lnTo>
                    <a:pt x="15487" y="12261"/>
                  </a:lnTo>
                  <a:lnTo>
                    <a:pt x="15508" y="12245"/>
                  </a:lnTo>
                  <a:lnTo>
                    <a:pt x="15520" y="12233"/>
                  </a:lnTo>
                  <a:lnTo>
                    <a:pt x="15534" y="12220"/>
                  </a:lnTo>
                  <a:lnTo>
                    <a:pt x="15555" y="12200"/>
                  </a:lnTo>
                  <a:lnTo>
                    <a:pt x="15765" y="12013"/>
                  </a:lnTo>
                  <a:lnTo>
                    <a:pt x="15798" y="11979"/>
                  </a:lnTo>
                  <a:lnTo>
                    <a:pt x="15830" y="11947"/>
                  </a:lnTo>
                  <a:lnTo>
                    <a:pt x="15863" y="11915"/>
                  </a:lnTo>
                  <a:lnTo>
                    <a:pt x="15895" y="11884"/>
                  </a:lnTo>
                  <a:lnTo>
                    <a:pt x="15927" y="11853"/>
                  </a:lnTo>
                  <a:lnTo>
                    <a:pt x="15959" y="11823"/>
                  </a:lnTo>
                  <a:lnTo>
                    <a:pt x="15992" y="11790"/>
                  </a:lnTo>
                  <a:lnTo>
                    <a:pt x="16025" y="11758"/>
                  </a:lnTo>
                  <a:lnTo>
                    <a:pt x="16052" y="11733"/>
                  </a:lnTo>
                  <a:lnTo>
                    <a:pt x="16089" y="11696"/>
                  </a:lnTo>
                  <a:lnTo>
                    <a:pt x="16136" y="11649"/>
                  </a:lnTo>
                  <a:lnTo>
                    <a:pt x="16190" y="11595"/>
                  </a:lnTo>
                  <a:lnTo>
                    <a:pt x="16248" y="11535"/>
                  </a:lnTo>
                  <a:lnTo>
                    <a:pt x="16311" y="11470"/>
                  </a:lnTo>
                  <a:lnTo>
                    <a:pt x="16377" y="11403"/>
                  </a:lnTo>
                  <a:lnTo>
                    <a:pt x="16443" y="11335"/>
                  </a:lnTo>
                  <a:lnTo>
                    <a:pt x="16508" y="11268"/>
                  </a:lnTo>
                  <a:lnTo>
                    <a:pt x="16571" y="11202"/>
                  </a:lnTo>
                  <a:lnTo>
                    <a:pt x="16629" y="11140"/>
                  </a:lnTo>
                  <a:lnTo>
                    <a:pt x="16681" y="11084"/>
                  </a:lnTo>
                  <a:lnTo>
                    <a:pt x="16726" y="11036"/>
                  </a:lnTo>
                  <a:lnTo>
                    <a:pt x="16761" y="10997"/>
                  </a:lnTo>
                  <a:lnTo>
                    <a:pt x="16786" y="10969"/>
                  </a:lnTo>
                  <a:lnTo>
                    <a:pt x="16797" y="10953"/>
                  </a:lnTo>
                  <a:lnTo>
                    <a:pt x="16818" y="10935"/>
                  </a:lnTo>
                  <a:lnTo>
                    <a:pt x="16837" y="10915"/>
                  </a:lnTo>
                  <a:lnTo>
                    <a:pt x="16856" y="10896"/>
                  </a:lnTo>
                  <a:lnTo>
                    <a:pt x="16874" y="10875"/>
                  </a:lnTo>
                  <a:lnTo>
                    <a:pt x="16908" y="10833"/>
                  </a:lnTo>
                  <a:lnTo>
                    <a:pt x="16943" y="10789"/>
                  </a:lnTo>
                  <a:lnTo>
                    <a:pt x="17006" y="10707"/>
                  </a:lnTo>
                  <a:lnTo>
                    <a:pt x="17067" y="10626"/>
                  </a:lnTo>
                  <a:lnTo>
                    <a:pt x="17128" y="10543"/>
                  </a:lnTo>
                  <a:lnTo>
                    <a:pt x="17185" y="10462"/>
                  </a:lnTo>
                  <a:lnTo>
                    <a:pt x="17214" y="10421"/>
                  </a:lnTo>
                  <a:lnTo>
                    <a:pt x="17241" y="10379"/>
                  </a:lnTo>
                  <a:lnTo>
                    <a:pt x="17269" y="10337"/>
                  </a:lnTo>
                  <a:lnTo>
                    <a:pt x="17295" y="10296"/>
                  </a:lnTo>
                  <a:lnTo>
                    <a:pt x="17321" y="10254"/>
                  </a:lnTo>
                  <a:lnTo>
                    <a:pt x="17347" y="10211"/>
                  </a:lnTo>
                  <a:lnTo>
                    <a:pt x="17372" y="10169"/>
                  </a:lnTo>
                  <a:lnTo>
                    <a:pt x="17396" y="10125"/>
                  </a:lnTo>
                  <a:lnTo>
                    <a:pt x="17419" y="10081"/>
                  </a:lnTo>
                  <a:lnTo>
                    <a:pt x="17442" y="10037"/>
                  </a:lnTo>
                  <a:lnTo>
                    <a:pt x="17463" y="9992"/>
                  </a:lnTo>
                  <a:lnTo>
                    <a:pt x="17485" y="9946"/>
                  </a:lnTo>
                  <a:lnTo>
                    <a:pt x="17505" y="9900"/>
                  </a:lnTo>
                  <a:lnTo>
                    <a:pt x="17524" y="9853"/>
                  </a:lnTo>
                  <a:lnTo>
                    <a:pt x="17543" y="9805"/>
                  </a:lnTo>
                  <a:lnTo>
                    <a:pt x="17561" y="9757"/>
                  </a:lnTo>
                  <a:lnTo>
                    <a:pt x="17578" y="9708"/>
                  </a:lnTo>
                  <a:lnTo>
                    <a:pt x="17594" y="9657"/>
                  </a:lnTo>
                  <a:lnTo>
                    <a:pt x="17609" y="9606"/>
                  </a:lnTo>
                  <a:lnTo>
                    <a:pt x="17622" y="9553"/>
                  </a:lnTo>
                  <a:lnTo>
                    <a:pt x="17636" y="9501"/>
                  </a:lnTo>
                  <a:lnTo>
                    <a:pt x="17648" y="9446"/>
                  </a:lnTo>
                  <a:lnTo>
                    <a:pt x="17659" y="9391"/>
                  </a:lnTo>
                  <a:lnTo>
                    <a:pt x="17669" y="9334"/>
                  </a:lnTo>
                  <a:lnTo>
                    <a:pt x="17673" y="9309"/>
                  </a:lnTo>
                  <a:lnTo>
                    <a:pt x="17675" y="9283"/>
                  </a:lnTo>
                  <a:lnTo>
                    <a:pt x="17675" y="9255"/>
                  </a:lnTo>
                  <a:lnTo>
                    <a:pt x="17674" y="9226"/>
                  </a:lnTo>
                  <a:lnTo>
                    <a:pt x="17672" y="9196"/>
                  </a:lnTo>
                  <a:lnTo>
                    <a:pt x="17669" y="9165"/>
                  </a:lnTo>
                  <a:lnTo>
                    <a:pt x="17665" y="9133"/>
                  </a:lnTo>
                  <a:lnTo>
                    <a:pt x="17659" y="9101"/>
                  </a:lnTo>
                  <a:lnTo>
                    <a:pt x="17653" y="9068"/>
                  </a:lnTo>
                  <a:lnTo>
                    <a:pt x="17645" y="9034"/>
                  </a:lnTo>
                  <a:lnTo>
                    <a:pt x="17637" y="8999"/>
                  </a:lnTo>
                  <a:lnTo>
                    <a:pt x="17629" y="8965"/>
                  </a:lnTo>
                  <a:lnTo>
                    <a:pt x="17609" y="8895"/>
                  </a:lnTo>
                  <a:lnTo>
                    <a:pt x="17587" y="8825"/>
                  </a:lnTo>
                  <a:lnTo>
                    <a:pt x="17563" y="8757"/>
                  </a:lnTo>
                  <a:lnTo>
                    <a:pt x="17539" y="8689"/>
                  </a:lnTo>
                  <a:lnTo>
                    <a:pt x="17513" y="8624"/>
                  </a:lnTo>
                  <a:lnTo>
                    <a:pt x="17487" y="8563"/>
                  </a:lnTo>
                  <a:lnTo>
                    <a:pt x="17462" y="8506"/>
                  </a:lnTo>
                  <a:lnTo>
                    <a:pt x="17437" y="8455"/>
                  </a:lnTo>
                  <a:lnTo>
                    <a:pt x="17415" y="8408"/>
                  </a:lnTo>
                  <a:lnTo>
                    <a:pt x="17394" y="8369"/>
                  </a:lnTo>
                  <a:lnTo>
                    <a:pt x="17360" y="8310"/>
                  </a:lnTo>
                  <a:lnTo>
                    <a:pt x="17328" y="8254"/>
                  </a:lnTo>
                  <a:lnTo>
                    <a:pt x="17297" y="8203"/>
                  </a:lnTo>
                  <a:lnTo>
                    <a:pt x="17268" y="8155"/>
                  </a:lnTo>
                  <a:lnTo>
                    <a:pt x="17239" y="8109"/>
                  </a:lnTo>
                  <a:lnTo>
                    <a:pt x="17210" y="8066"/>
                  </a:lnTo>
                  <a:lnTo>
                    <a:pt x="17182" y="8023"/>
                  </a:lnTo>
                  <a:lnTo>
                    <a:pt x="17153" y="7981"/>
                  </a:lnTo>
                  <a:lnTo>
                    <a:pt x="17123" y="7941"/>
                  </a:lnTo>
                  <a:lnTo>
                    <a:pt x="17093" y="7900"/>
                  </a:lnTo>
                  <a:lnTo>
                    <a:pt x="17062" y="7858"/>
                  </a:lnTo>
                  <a:lnTo>
                    <a:pt x="17029" y="7816"/>
                  </a:lnTo>
                  <a:lnTo>
                    <a:pt x="16958" y="7727"/>
                  </a:lnTo>
                  <a:lnTo>
                    <a:pt x="16877" y="7627"/>
                  </a:lnTo>
                  <a:lnTo>
                    <a:pt x="16843" y="7585"/>
                  </a:lnTo>
                  <a:lnTo>
                    <a:pt x="16805" y="7540"/>
                  </a:lnTo>
                  <a:lnTo>
                    <a:pt x="16766" y="7493"/>
                  </a:lnTo>
                  <a:lnTo>
                    <a:pt x="16725" y="7446"/>
                  </a:lnTo>
                  <a:lnTo>
                    <a:pt x="16641" y="7350"/>
                  </a:lnTo>
                  <a:lnTo>
                    <a:pt x="16551" y="7253"/>
                  </a:lnTo>
                  <a:lnTo>
                    <a:pt x="16462" y="7157"/>
                  </a:lnTo>
                  <a:lnTo>
                    <a:pt x="16373" y="7065"/>
                  </a:lnTo>
                  <a:lnTo>
                    <a:pt x="16287" y="6978"/>
                  </a:lnTo>
                  <a:lnTo>
                    <a:pt x="16207" y="6899"/>
                  </a:lnTo>
                  <a:lnTo>
                    <a:pt x="16179" y="6872"/>
                  </a:lnTo>
                  <a:lnTo>
                    <a:pt x="16153" y="6842"/>
                  </a:lnTo>
                  <a:lnTo>
                    <a:pt x="16127" y="6811"/>
                  </a:lnTo>
                  <a:lnTo>
                    <a:pt x="16099" y="6779"/>
                  </a:lnTo>
                  <a:lnTo>
                    <a:pt x="16071" y="6747"/>
                  </a:lnTo>
                  <a:lnTo>
                    <a:pt x="16042" y="6715"/>
                  </a:lnTo>
                  <a:lnTo>
                    <a:pt x="16011" y="6683"/>
                  </a:lnTo>
                  <a:lnTo>
                    <a:pt x="15979" y="6652"/>
                  </a:lnTo>
                  <a:lnTo>
                    <a:pt x="14313" y="5186"/>
                  </a:lnTo>
                  <a:lnTo>
                    <a:pt x="14230" y="5121"/>
                  </a:lnTo>
                  <a:lnTo>
                    <a:pt x="14144" y="5052"/>
                  </a:lnTo>
                  <a:lnTo>
                    <a:pt x="14058" y="4981"/>
                  </a:lnTo>
                  <a:lnTo>
                    <a:pt x="13972" y="4911"/>
                  </a:lnTo>
                  <a:lnTo>
                    <a:pt x="13885" y="4840"/>
                  </a:lnTo>
                  <a:lnTo>
                    <a:pt x="13797" y="4769"/>
                  </a:lnTo>
                  <a:lnTo>
                    <a:pt x="13709" y="4700"/>
                  </a:lnTo>
                  <a:lnTo>
                    <a:pt x="13622" y="4634"/>
                  </a:lnTo>
                  <a:lnTo>
                    <a:pt x="13528" y="4565"/>
                  </a:lnTo>
                  <a:lnTo>
                    <a:pt x="13437" y="4496"/>
                  </a:lnTo>
                  <a:lnTo>
                    <a:pt x="13348" y="4430"/>
                  </a:lnTo>
                  <a:lnTo>
                    <a:pt x="13259" y="4364"/>
                  </a:lnTo>
                  <a:lnTo>
                    <a:pt x="13172" y="4299"/>
                  </a:lnTo>
                  <a:lnTo>
                    <a:pt x="13085" y="4234"/>
                  </a:lnTo>
                  <a:lnTo>
                    <a:pt x="12999" y="4170"/>
                  </a:lnTo>
                  <a:lnTo>
                    <a:pt x="12913" y="4107"/>
                  </a:lnTo>
                  <a:lnTo>
                    <a:pt x="12826" y="4043"/>
                  </a:lnTo>
                  <a:lnTo>
                    <a:pt x="12738" y="3980"/>
                  </a:lnTo>
                  <a:lnTo>
                    <a:pt x="12650" y="3916"/>
                  </a:lnTo>
                  <a:lnTo>
                    <a:pt x="12559" y="3852"/>
                  </a:lnTo>
                  <a:lnTo>
                    <a:pt x="12468" y="3787"/>
                  </a:lnTo>
                  <a:lnTo>
                    <a:pt x="12373" y="3722"/>
                  </a:lnTo>
                  <a:lnTo>
                    <a:pt x="12276" y="3655"/>
                  </a:lnTo>
                  <a:lnTo>
                    <a:pt x="12177" y="3589"/>
                  </a:lnTo>
                  <a:lnTo>
                    <a:pt x="12083" y="3525"/>
                  </a:lnTo>
                  <a:lnTo>
                    <a:pt x="11988" y="3463"/>
                  </a:lnTo>
                  <a:lnTo>
                    <a:pt x="11893" y="3402"/>
                  </a:lnTo>
                  <a:lnTo>
                    <a:pt x="11798" y="3340"/>
                  </a:lnTo>
                  <a:lnTo>
                    <a:pt x="11702" y="3280"/>
                  </a:lnTo>
                  <a:lnTo>
                    <a:pt x="11606" y="3219"/>
                  </a:lnTo>
                  <a:lnTo>
                    <a:pt x="11509" y="3158"/>
                  </a:lnTo>
                  <a:lnTo>
                    <a:pt x="11411" y="3097"/>
                  </a:lnTo>
                  <a:lnTo>
                    <a:pt x="11318" y="3037"/>
                  </a:lnTo>
                  <a:lnTo>
                    <a:pt x="11222" y="2979"/>
                  </a:lnTo>
                  <a:lnTo>
                    <a:pt x="11125" y="2920"/>
                  </a:lnTo>
                  <a:lnTo>
                    <a:pt x="11028" y="2863"/>
                  </a:lnTo>
                  <a:lnTo>
                    <a:pt x="10930" y="2806"/>
                  </a:lnTo>
                  <a:lnTo>
                    <a:pt x="10831" y="2749"/>
                  </a:lnTo>
                  <a:lnTo>
                    <a:pt x="10732" y="2692"/>
                  </a:lnTo>
                  <a:lnTo>
                    <a:pt x="10631" y="2635"/>
                  </a:lnTo>
                  <a:lnTo>
                    <a:pt x="10529" y="2579"/>
                  </a:lnTo>
                  <a:lnTo>
                    <a:pt x="10427" y="2523"/>
                  </a:lnTo>
                  <a:lnTo>
                    <a:pt x="10326" y="2468"/>
                  </a:lnTo>
                  <a:lnTo>
                    <a:pt x="10223" y="2413"/>
                  </a:lnTo>
                  <a:lnTo>
                    <a:pt x="10120" y="2359"/>
                  </a:lnTo>
                  <a:lnTo>
                    <a:pt x="10015" y="2305"/>
                  </a:lnTo>
                  <a:lnTo>
                    <a:pt x="9911" y="2251"/>
                  </a:lnTo>
                  <a:lnTo>
                    <a:pt x="9807" y="2198"/>
                  </a:lnTo>
                  <a:lnTo>
                    <a:pt x="9735" y="2162"/>
                  </a:lnTo>
                  <a:lnTo>
                    <a:pt x="9660" y="2124"/>
                  </a:lnTo>
                  <a:lnTo>
                    <a:pt x="9583" y="2086"/>
                  </a:lnTo>
                  <a:lnTo>
                    <a:pt x="9504" y="2047"/>
                  </a:lnTo>
                  <a:lnTo>
                    <a:pt x="9423" y="2010"/>
                  </a:lnTo>
                  <a:lnTo>
                    <a:pt x="9340" y="1971"/>
                  </a:lnTo>
                  <a:lnTo>
                    <a:pt x="9258" y="1932"/>
                  </a:lnTo>
                  <a:lnTo>
                    <a:pt x="9174" y="1893"/>
                  </a:lnTo>
                  <a:lnTo>
                    <a:pt x="9091" y="1855"/>
                  </a:lnTo>
                  <a:lnTo>
                    <a:pt x="9006" y="1816"/>
                  </a:lnTo>
                  <a:lnTo>
                    <a:pt x="8923" y="1780"/>
                  </a:lnTo>
                  <a:lnTo>
                    <a:pt x="8840" y="1743"/>
                  </a:lnTo>
                  <a:lnTo>
                    <a:pt x="8759" y="1707"/>
                  </a:lnTo>
                  <a:lnTo>
                    <a:pt x="8679" y="1673"/>
                  </a:lnTo>
                  <a:lnTo>
                    <a:pt x="8600" y="1640"/>
                  </a:lnTo>
                  <a:lnTo>
                    <a:pt x="8523" y="1608"/>
                  </a:lnTo>
                  <a:lnTo>
                    <a:pt x="8472" y="1587"/>
                  </a:lnTo>
                  <a:lnTo>
                    <a:pt x="8417" y="1562"/>
                  </a:lnTo>
                  <a:lnTo>
                    <a:pt x="8360" y="1537"/>
                  </a:lnTo>
                  <a:lnTo>
                    <a:pt x="8300" y="1511"/>
                  </a:lnTo>
                  <a:lnTo>
                    <a:pt x="8242" y="1485"/>
                  </a:lnTo>
                  <a:lnTo>
                    <a:pt x="8184" y="1461"/>
                  </a:lnTo>
                  <a:lnTo>
                    <a:pt x="8156" y="1451"/>
                  </a:lnTo>
                  <a:lnTo>
                    <a:pt x="8129" y="1442"/>
                  </a:lnTo>
                  <a:lnTo>
                    <a:pt x="8102" y="1433"/>
                  </a:lnTo>
                  <a:lnTo>
                    <a:pt x="8078" y="14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1047750" y="2936875"/>
            <a:ext cx="4014309" cy="5176947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81000" sy="81000" algn="ctr" rotWithShape="0">
              <a:prstClr val="black">
                <a:alpha val="43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1" name="Picture Placeholder 9"/>
          <p:cNvSpPr>
            <a:spLocks noGrp="1"/>
          </p:cNvSpPr>
          <p:nvPr>
            <p:ph type="pic" sz="quarter" idx="12" hasCustomPrompt="1"/>
          </p:nvPr>
        </p:nvSpPr>
        <p:spPr>
          <a:xfrm>
            <a:off x="5477137" y="3829640"/>
            <a:ext cx="4014309" cy="5176947"/>
          </a:xfrm>
          <a:prstGeom prst="rect">
            <a:avLst/>
          </a:prstGeom>
          <a:solidFill>
            <a:schemeClr val="bg1">
              <a:lumMod val="95000"/>
            </a:schemeClr>
          </a:solidFill>
          <a:ln w="76200">
            <a:solidFill>
              <a:schemeClr val="bg1"/>
            </a:solidFill>
          </a:ln>
          <a:effectLst>
            <a:outerShdw blurRad="1270000" sx="81000" sy="81000" algn="ctr" rotWithShape="0">
              <a:prstClr val="black">
                <a:alpha val="43000"/>
              </a:prstClr>
            </a:outerShdw>
          </a:effectLst>
        </p:spPr>
        <p:txBody>
          <a:bodyPr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4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39628083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9" name="TextBox 8"/>
          <p:cNvSpPr txBox="1"/>
          <p:nvPr userDrawn="1"/>
        </p:nvSpPr>
        <p:spPr>
          <a:xfrm rot="16200000">
            <a:off x="15036058" y="4982702"/>
            <a:ext cx="4763234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500" b="0" i="0" spc="90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www.website.com</a:t>
            </a:r>
          </a:p>
        </p:txBody>
      </p:sp>
      <p:sp>
        <p:nvSpPr>
          <p:cNvPr id="3" name="Parallelogram 2"/>
          <p:cNvSpPr/>
          <p:nvPr userDrawn="1"/>
        </p:nvSpPr>
        <p:spPr>
          <a:xfrm>
            <a:off x="6008915" y="2"/>
            <a:ext cx="8974182" cy="9700668"/>
          </a:xfrm>
          <a:prstGeom prst="parallelogram">
            <a:avLst>
              <a:gd name="adj" fmla="val 49826"/>
            </a:avLst>
          </a:prstGeom>
          <a:gradFill flip="none" rotWithShape="1">
            <a:gsLst>
              <a:gs pos="31000">
                <a:schemeClr val="accent1"/>
              </a:gs>
              <a:gs pos="98000">
                <a:schemeClr val="accent5">
                  <a:lumMod val="75000"/>
                </a:schemeClr>
              </a:gs>
            </a:gsLst>
            <a:lin ang="27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 hasCustomPrompt="1"/>
          </p:nvPr>
        </p:nvSpPr>
        <p:spPr>
          <a:xfrm>
            <a:off x="6901969" y="785241"/>
            <a:ext cx="4795823" cy="4796563"/>
          </a:xfrm>
          <a:prstGeom prst="ellipse">
            <a:avLst/>
          </a:prstGeom>
          <a:solidFill>
            <a:schemeClr val="bg1"/>
          </a:solidFill>
          <a:effectLst>
            <a:outerShdw blurRad="1270000" sx="102000" sy="102000" algn="ctr" rotWithShape="0">
              <a:prstClr val="black">
                <a:alpha val="18000"/>
              </a:prstClr>
            </a:outerShdw>
          </a:effectLst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 hasCustomPrompt="1"/>
          </p:nvPr>
        </p:nvSpPr>
        <p:spPr>
          <a:xfrm>
            <a:off x="11697791" y="2890585"/>
            <a:ext cx="3971315" cy="3971928"/>
          </a:xfrm>
          <a:prstGeom prst="ellipse">
            <a:avLst/>
          </a:prstGeom>
          <a:solidFill>
            <a:schemeClr val="bg1"/>
          </a:solidFill>
          <a:effectLst>
            <a:outerShdw blurRad="1270000" sx="102000" sy="102000" algn="ctr" rotWithShape="0">
              <a:prstClr val="black">
                <a:alpha val="18000"/>
              </a:prstClr>
            </a:outerShdw>
          </a:effectLst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8608320" y="5647773"/>
            <a:ext cx="3755676" cy="3756256"/>
          </a:xfrm>
          <a:prstGeom prst="ellipse">
            <a:avLst/>
          </a:prstGeom>
          <a:solidFill>
            <a:schemeClr val="bg1"/>
          </a:solidFill>
          <a:effectLst>
            <a:outerShdw blurRad="1270000" sx="102000" sy="102000" algn="ctr" rotWithShape="0">
              <a:prstClr val="black">
                <a:alpha val="18000"/>
              </a:prstClr>
            </a:outerShdw>
          </a:effectLst>
        </p:spPr>
        <p:txBody>
          <a:bodyPr wrap="square">
            <a:noAutofit/>
          </a:bodyPr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/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830215657"/>
      </p:ext>
    </p:extLst>
  </p:cSld>
  <p:clrMapOvr>
    <a:masterClrMapping/>
  </p:clrMapOvr>
  <p:extLst>
    <p:ext uri="{DCECCB84-F9BA-43D5-87BE-67443E8EF086}">
      <p15:sldGuideLst xmlns:p15="http://schemas.microsoft.com/office/powerpoint/2012/main" xmlns="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9144000" y="1"/>
            <a:ext cx="9144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Picture Placeholder 6"/>
          <p:cNvSpPr>
            <a:spLocks noGrp="1"/>
          </p:cNvSpPr>
          <p:nvPr>
            <p:ph type="pic" sz="quarter" idx="10" hasCustomPrompt="1"/>
          </p:nvPr>
        </p:nvSpPr>
        <p:spPr>
          <a:xfrm>
            <a:off x="6096001" y="1371813"/>
            <a:ext cx="6053138" cy="8348454"/>
          </a:xfrm>
          <a:prstGeom prst="rect">
            <a:avLst/>
          </a:prstGeom>
          <a:noFill/>
          <a:effectLst>
            <a:outerShdw blurRad="1270000" sx="97000" sy="97000" algn="ctr" rotWithShape="0">
              <a:prstClr val="black">
                <a:alpha val="62000"/>
              </a:prstClr>
            </a:outerShdw>
          </a:effectLst>
        </p:spPr>
        <p:txBody>
          <a:bodyPr anchor="ctr"/>
          <a:lstStyle>
            <a:lvl1pPr marL="0" marR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3000">
                <a:effectLst>
                  <a:outerShdw dist="50800" dir="5400000" sx="1000" sy="1000" algn="ctr" rotWithShape="0">
                    <a:srgbClr val="000000"/>
                  </a:outerShdw>
                </a:effectLst>
              </a:defRPr>
            </a:lvl1pPr>
          </a:lstStyle>
          <a:p>
            <a:pPr marL="0" marR="0" lvl="0" indent="0" algn="l" defTabSz="1371600" rtl="0" eaLnBrk="1" fontAlgn="auto" latinLnBrk="0" hangingPunct="1">
              <a:lnSpc>
                <a:spcPct val="90000"/>
              </a:lnSpc>
              <a:spcBef>
                <a:spcPts val="1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/>
              <a:t>Drag and Drop Image Here</a:t>
            </a:r>
          </a:p>
          <a:p>
            <a:endParaRPr lang="en-US" dirty="0"/>
          </a:p>
        </p:txBody>
      </p:sp>
      <p:sp>
        <p:nvSpPr>
          <p:cNvPr id="20" name="Title 1"/>
          <p:cNvSpPr>
            <a:spLocks noGrp="1"/>
          </p:cNvSpPr>
          <p:nvPr>
            <p:ph type="title"/>
          </p:nvPr>
        </p:nvSpPr>
        <p:spPr>
          <a:xfrm>
            <a:off x="857251" y="3330502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6000" b="0" i="0"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21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857251" y="289058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>
                    <a:lumMod val="75000"/>
                  </a:schemeClr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1448668311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1"/>
            <a:ext cx="18288000" cy="9720266"/>
          </a:xfrm>
          <a:prstGeom prst="rect">
            <a:avLst/>
          </a:prstGeom>
          <a:gradFill>
            <a:gsLst>
              <a:gs pos="17000">
                <a:schemeClr val="accent1"/>
              </a:gs>
              <a:gs pos="100000">
                <a:schemeClr val="accent5">
                  <a:lumMod val="75000"/>
                </a:schemeClr>
              </a:gs>
            </a:gsLst>
            <a:lin ang="27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: Shape 5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solidFill>
            <a:schemeClr val="bg1">
              <a:alpha val="4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Box 6"/>
          <p:cNvSpPr txBox="1"/>
          <p:nvPr userDrawn="1"/>
        </p:nvSpPr>
        <p:spPr>
          <a:xfrm>
            <a:off x="17202151" y="347672"/>
            <a:ext cx="850763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30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07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8" name="Freeform: Shape 7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: Shape 8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1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857251" y="3430209"/>
            <a:ext cx="5151665" cy="2884477"/>
          </a:xfrm>
          <a:prstGeom prst="rect">
            <a:avLst/>
          </a:prstGeom>
        </p:spPr>
        <p:txBody>
          <a:bodyPr/>
          <a:lstStyle>
            <a:lvl1pPr algn="l">
              <a:lnSpc>
                <a:spcPct val="90000"/>
              </a:lnSpc>
              <a:defRPr sz="5400" b="0" i="0">
                <a:solidFill>
                  <a:schemeClr val="bg1"/>
                </a:solidFill>
                <a:latin typeface="Montserrat" panose="00000500000000000000" pitchFamily="50" charset="0"/>
              </a:defRPr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1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857251" y="3055615"/>
            <a:ext cx="5151665" cy="585878"/>
          </a:xfrm>
          <a:prstGeom prst="rect">
            <a:avLst/>
          </a:prstGeom>
        </p:spPr>
        <p:txBody>
          <a:bodyPr/>
          <a:lstStyle>
            <a:lvl1pPr marL="0" indent="0" algn="l">
              <a:buNone/>
              <a:defRPr sz="2100" b="0" i="0" spc="450">
                <a:solidFill>
                  <a:schemeClr val="bg1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lvl="0"/>
            <a:endParaRPr lang="en-US" dirty="0"/>
          </a:p>
        </p:txBody>
      </p:sp>
      <p:sp>
        <p:nvSpPr>
          <p:cNvPr id="14" name="Speech Bubble: Rectangle with Corners Rounded 13"/>
          <p:cNvSpPr/>
          <p:nvPr userDrawn="1"/>
        </p:nvSpPr>
        <p:spPr>
          <a:xfrm>
            <a:off x="6858002" y="645252"/>
            <a:ext cx="9078686" cy="2064137"/>
          </a:xfrm>
          <a:prstGeom prst="wedgeRoundRectCallout">
            <a:avLst>
              <a:gd name="adj1" fmla="val 39299"/>
              <a:gd name="adj2" fmla="val 62797"/>
              <a:gd name="adj3" fmla="val 16667"/>
            </a:avLst>
          </a:prstGeom>
          <a:solidFill>
            <a:schemeClr val="bg1"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 hasCustomPrompt="1"/>
          </p:nvPr>
        </p:nvSpPr>
        <p:spPr>
          <a:xfrm>
            <a:off x="7129970" y="916540"/>
            <a:ext cx="1502570" cy="1502801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17" name="Speech Bubble: Rectangle with Corners Rounded 16"/>
          <p:cNvSpPr/>
          <p:nvPr userDrawn="1"/>
        </p:nvSpPr>
        <p:spPr>
          <a:xfrm>
            <a:off x="7859489" y="3736652"/>
            <a:ext cx="9078686" cy="2064137"/>
          </a:xfrm>
          <a:prstGeom prst="wedgeRoundRectCallout">
            <a:avLst>
              <a:gd name="adj1" fmla="val -37680"/>
              <a:gd name="adj2" fmla="val 63074"/>
              <a:gd name="adj3" fmla="val 16667"/>
            </a:avLst>
          </a:prstGeom>
          <a:solidFill>
            <a:schemeClr val="bg1"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Picture Placeholder 11"/>
          <p:cNvSpPr>
            <a:spLocks noGrp="1"/>
          </p:cNvSpPr>
          <p:nvPr>
            <p:ph type="pic" sz="quarter" idx="12" hasCustomPrompt="1"/>
          </p:nvPr>
        </p:nvSpPr>
        <p:spPr>
          <a:xfrm>
            <a:off x="14978672" y="4007940"/>
            <a:ext cx="1502570" cy="1502801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  <p:sp>
        <p:nvSpPr>
          <p:cNvPr id="22" name="Speech Bubble: Rectangle with Corners Rounded 21"/>
          <p:cNvSpPr/>
          <p:nvPr userDrawn="1"/>
        </p:nvSpPr>
        <p:spPr>
          <a:xfrm>
            <a:off x="6858002" y="6687802"/>
            <a:ext cx="9078686" cy="2064137"/>
          </a:xfrm>
          <a:prstGeom prst="wedgeRoundRectCallout">
            <a:avLst>
              <a:gd name="adj1" fmla="val 39299"/>
              <a:gd name="adj2" fmla="val 62797"/>
              <a:gd name="adj3" fmla="val 16667"/>
            </a:avLst>
          </a:prstGeom>
          <a:solidFill>
            <a:schemeClr val="bg1"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Picture Placeholder 11"/>
          <p:cNvSpPr>
            <a:spLocks noGrp="1"/>
          </p:cNvSpPr>
          <p:nvPr>
            <p:ph type="pic" sz="quarter" idx="13" hasCustomPrompt="1"/>
          </p:nvPr>
        </p:nvSpPr>
        <p:spPr>
          <a:xfrm>
            <a:off x="7129970" y="6959091"/>
            <a:ext cx="1502570" cy="1502801"/>
          </a:xfrm>
          <a:prstGeom prst="ellipse">
            <a:avLst/>
          </a:prstGeom>
          <a:solidFill>
            <a:schemeClr val="bg1">
              <a:lumMod val="95000"/>
            </a:schemeClr>
          </a:solidFill>
        </p:spPr>
        <p:txBody>
          <a:bodyPr/>
          <a:lstStyle>
            <a:lvl1pPr marL="0" indent="0">
              <a:buNone/>
              <a:defRPr sz="2100"/>
            </a:lvl1pPr>
          </a:lstStyle>
          <a:p>
            <a:r>
              <a:rPr lang="en-US" dirty="0"/>
              <a:t>Pict</a:t>
            </a:r>
          </a:p>
        </p:txBody>
      </p:sp>
    </p:spTree>
    <p:extLst>
      <p:ext uri="{BB962C8B-B14F-4D97-AF65-F5344CB8AC3E}">
        <p14:creationId xmlns:p14="http://schemas.microsoft.com/office/powerpoint/2010/main" xmlns="" val="5341365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64.xml"/><Relationship Id="rId117" Type="http://schemas.openxmlformats.org/officeDocument/2006/relationships/slideLayout" Target="../slideLayouts/slideLayout155.xml"/><Relationship Id="rId21" Type="http://schemas.openxmlformats.org/officeDocument/2006/relationships/slideLayout" Target="../slideLayouts/slideLayout59.xml"/><Relationship Id="rId42" Type="http://schemas.openxmlformats.org/officeDocument/2006/relationships/slideLayout" Target="../slideLayouts/slideLayout80.xml"/><Relationship Id="rId47" Type="http://schemas.openxmlformats.org/officeDocument/2006/relationships/slideLayout" Target="../slideLayouts/slideLayout85.xml"/><Relationship Id="rId63" Type="http://schemas.openxmlformats.org/officeDocument/2006/relationships/slideLayout" Target="../slideLayouts/slideLayout101.xml"/><Relationship Id="rId68" Type="http://schemas.openxmlformats.org/officeDocument/2006/relationships/slideLayout" Target="../slideLayouts/slideLayout106.xml"/><Relationship Id="rId84" Type="http://schemas.openxmlformats.org/officeDocument/2006/relationships/slideLayout" Target="../slideLayouts/slideLayout122.xml"/><Relationship Id="rId89" Type="http://schemas.openxmlformats.org/officeDocument/2006/relationships/slideLayout" Target="../slideLayouts/slideLayout127.xml"/><Relationship Id="rId112" Type="http://schemas.openxmlformats.org/officeDocument/2006/relationships/slideLayout" Target="../slideLayouts/slideLayout150.xml"/><Relationship Id="rId133" Type="http://schemas.openxmlformats.org/officeDocument/2006/relationships/slideLayout" Target="../slideLayouts/slideLayout171.xml"/><Relationship Id="rId138" Type="http://schemas.openxmlformats.org/officeDocument/2006/relationships/slideLayout" Target="../slideLayouts/slideLayout176.xml"/><Relationship Id="rId154" Type="http://schemas.openxmlformats.org/officeDocument/2006/relationships/theme" Target="../theme/theme2.xml"/><Relationship Id="rId16" Type="http://schemas.openxmlformats.org/officeDocument/2006/relationships/slideLayout" Target="../slideLayouts/slideLayout54.xml"/><Relationship Id="rId107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49.xml"/><Relationship Id="rId32" Type="http://schemas.openxmlformats.org/officeDocument/2006/relationships/slideLayout" Target="../slideLayouts/slideLayout70.xml"/><Relationship Id="rId37" Type="http://schemas.openxmlformats.org/officeDocument/2006/relationships/slideLayout" Target="../slideLayouts/slideLayout75.xml"/><Relationship Id="rId53" Type="http://schemas.openxmlformats.org/officeDocument/2006/relationships/slideLayout" Target="../slideLayouts/slideLayout91.xml"/><Relationship Id="rId58" Type="http://schemas.openxmlformats.org/officeDocument/2006/relationships/slideLayout" Target="../slideLayouts/slideLayout96.xml"/><Relationship Id="rId74" Type="http://schemas.openxmlformats.org/officeDocument/2006/relationships/slideLayout" Target="../slideLayouts/slideLayout112.xml"/><Relationship Id="rId79" Type="http://schemas.openxmlformats.org/officeDocument/2006/relationships/slideLayout" Target="../slideLayouts/slideLayout117.xml"/><Relationship Id="rId102" Type="http://schemas.openxmlformats.org/officeDocument/2006/relationships/slideLayout" Target="../slideLayouts/slideLayout140.xml"/><Relationship Id="rId123" Type="http://schemas.openxmlformats.org/officeDocument/2006/relationships/slideLayout" Target="../slideLayouts/slideLayout161.xml"/><Relationship Id="rId128" Type="http://schemas.openxmlformats.org/officeDocument/2006/relationships/slideLayout" Target="../slideLayouts/slideLayout166.xml"/><Relationship Id="rId144" Type="http://schemas.openxmlformats.org/officeDocument/2006/relationships/slideLayout" Target="../slideLayouts/slideLayout182.xml"/><Relationship Id="rId149" Type="http://schemas.openxmlformats.org/officeDocument/2006/relationships/slideLayout" Target="../slideLayouts/slideLayout187.xml"/><Relationship Id="rId5" Type="http://schemas.openxmlformats.org/officeDocument/2006/relationships/slideLayout" Target="../slideLayouts/slideLayout43.xml"/><Relationship Id="rId90" Type="http://schemas.openxmlformats.org/officeDocument/2006/relationships/slideLayout" Target="../slideLayouts/slideLayout128.xml"/><Relationship Id="rId95" Type="http://schemas.openxmlformats.org/officeDocument/2006/relationships/slideLayout" Target="../slideLayouts/slideLayout133.xml"/><Relationship Id="rId22" Type="http://schemas.openxmlformats.org/officeDocument/2006/relationships/slideLayout" Target="../slideLayouts/slideLayout60.xml"/><Relationship Id="rId27" Type="http://schemas.openxmlformats.org/officeDocument/2006/relationships/slideLayout" Target="../slideLayouts/slideLayout65.xml"/><Relationship Id="rId43" Type="http://schemas.openxmlformats.org/officeDocument/2006/relationships/slideLayout" Target="../slideLayouts/slideLayout81.xml"/><Relationship Id="rId48" Type="http://schemas.openxmlformats.org/officeDocument/2006/relationships/slideLayout" Target="../slideLayouts/slideLayout86.xml"/><Relationship Id="rId64" Type="http://schemas.openxmlformats.org/officeDocument/2006/relationships/slideLayout" Target="../slideLayouts/slideLayout102.xml"/><Relationship Id="rId69" Type="http://schemas.openxmlformats.org/officeDocument/2006/relationships/slideLayout" Target="../slideLayouts/slideLayout107.xml"/><Relationship Id="rId113" Type="http://schemas.openxmlformats.org/officeDocument/2006/relationships/slideLayout" Target="../slideLayouts/slideLayout151.xml"/><Relationship Id="rId118" Type="http://schemas.openxmlformats.org/officeDocument/2006/relationships/slideLayout" Target="../slideLayouts/slideLayout156.xml"/><Relationship Id="rId134" Type="http://schemas.openxmlformats.org/officeDocument/2006/relationships/slideLayout" Target="../slideLayouts/slideLayout172.xml"/><Relationship Id="rId139" Type="http://schemas.openxmlformats.org/officeDocument/2006/relationships/slideLayout" Target="../slideLayouts/slideLayout177.xml"/><Relationship Id="rId80" Type="http://schemas.openxmlformats.org/officeDocument/2006/relationships/slideLayout" Target="../slideLayouts/slideLayout118.xml"/><Relationship Id="rId85" Type="http://schemas.openxmlformats.org/officeDocument/2006/relationships/slideLayout" Target="../slideLayouts/slideLayout123.xml"/><Relationship Id="rId150" Type="http://schemas.openxmlformats.org/officeDocument/2006/relationships/slideLayout" Target="../slideLayouts/slideLayout188.xml"/><Relationship Id="rId12" Type="http://schemas.openxmlformats.org/officeDocument/2006/relationships/slideLayout" Target="../slideLayouts/slideLayout50.xml"/><Relationship Id="rId17" Type="http://schemas.openxmlformats.org/officeDocument/2006/relationships/slideLayout" Target="../slideLayouts/slideLayout55.xml"/><Relationship Id="rId25" Type="http://schemas.openxmlformats.org/officeDocument/2006/relationships/slideLayout" Target="../slideLayouts/slideLayout63.xml"/><Relationship Id="rId33" Type="http://schemas.openxmlformats.org/officeDocument/2006/relationships/slideLayout" Target="../slideLayouts/slideLayout71.xml"/><Relationship Id="rId38" Type="http://schemas.openxmlformats.org/officeDocument/2006/relationships/slideLayout" Target="../slideLayouts/slideLayout76.xml"/><Relationship Id="rId46" Type="http://schemas.openxmlformats.org/officeDocument/2006/relationships/slideLayout" Target="../slideLayouts/slideLayout84.xml"/><Relationship Id="rId59" Type="http://schemas.openxmlformats.org/officeDocument/2006/relationships/slideLayout" Target="../slideLayouts/slideLayout97.xml"/><Relationship Id="rId67" Type="http://schemas.openxmlformats.org/officeDocument/2006/relationships/slideLayout" Target="../slideLayouts/slideLayout105.xml"/><Relationship Id="rId103" Type="http://schemas.openxmlformats.org/officeDocument/2006/relationships/slideLayout" Target="../slideLayouts/slideLayout141.xml"/><Relationship Id="rId108" Type="http://schemas.openxmlformats.org/officeDocument/2006/relationships/slideLayout" Target="../slideLayouts/slideLayout146.xml"/><Relationship Id="rId116" Type="http://schemas.openxmlformats.org/officeDocument/2006/relationships/slideLayout" Target="../slideLayouts/slideLayout154.xml"/><Relationship Id="rId124" Type="http://schemas.openxmlformats.org/officeDocument/2006/relationships/slideLayout" Target="../slideLayouts/slideLayout162.xml"/><Relationship Id="rId129" Type="http://schemas.openxmlformats.org/officeDocument/2006/relationships/slideLayout" Target="../slideLayouts/slideLayout167.xml"/><Relationship Id="rId137" Type="http://schemas.openxmlformats.org/officeDocument/2006/relationships/slideLayout" Target="../slideLayouts/slideLayout175.xml"/><Relationship Id="rId20" Type="http://schemas.openxmlformats.org/officeDocument/2006/relationships/slideLayout" Target="../slideLayouts/slideLayout58.xml"/><Relationship Id="rId41" Type="http://schemas.openxmlformats.org/officeDocument/2006/relationships/slideLayout" Target="../slideLayouts/slideLayout79.xml"/><Relationship Id="rId54" Type="http://schemas.openxmlformats.org/officeDocument/2006/relationships/slideLayout" Target="../slideLayouts/slideLayout92.xml"/><Relationship Id="rId62" Type="http://schemas.openxmlformats.org/officeDocument/2006/relationships/slideLayout" Target="../slideLayouts/slideLayout100.xml"/><Relationship Id="rId70" Type="http://schemas.openxmlformats.org/officeDocument/2006/relationships/slideLayout" Target="../slideLayouts/slideLayout108.xml"/><Relationship Id="rId75" Type="http://schemas.openxmlformats.org/officeDocument/2006/relationships/slideLayout" Target="../slideLayouts/slideLayout113.xml"/><Relationship Id="rId83" Type="http://schemas.openxmlformats.org/officeDocument/2006/relationships/slideLayout" Target="../slideLayouts/slideLayout121.xml"/><Relationship Id="rId88" Type="http://schemas.openxmlformats.org/officeDocument/2006/relationships/slideLayout" Target="../slideLayouts/slideLayout126.xml"/><Relationship Id="rId91" Type="http://schemas.openxmlformats.org/officeDocument/2006/relationships/slideLayout" Target="../slideLayouts/slideLayout129.xml"/><Relationship Id="rId96" Type="http://schemas.openxmlformats.org/officeDocument/2006/relationships/slideLayout" Target="../slideLayouts/slideLayout134.xml"/><Relationship Id="rId111" Type="http://schemas.openxmlformats.org/officeDocument/2006/relationships/slideLayout" Target="../slideLayouts/slideLayout149.xml"/><Relationship Id="rId132" Type="http://schemas.openxmlformats.org/officeDocument/2006/relationships/slideLayout" Target="../slideLayouts/slideLayout170.xml"/><Relationship Id="rId140" Type="http://schemas.openxmlformats.org/officeDocument/2006/relationships/slideLayout" Target="../slideLayouts/slideLayout178.xml"/><Relationship Id="rId145" Type="http://schemas.openxmlformats.org/officeDocument/2006/relationships/slideLayout" Target="../slideLayouts/slideLayout183.xml"/><Relationship Id="rId153" Type="http://schemas.openxmlformats.org/officeDocument/2006/relationships/slideLayout" Target="../slideLayouts/slideLayout191.xml"/><Relationship Id="rId1" Type="http://schemas.openxmlformats.org/officeDocument/2006/relationships/slideLayout" Target="../slideLayouts/slideLayout39.xml"/><Relationship Id="rId6" Type="http://schemas.openxmlformats.org/officeDocument/2006/relationships/slideLayout" Target="../slideLayouts/slideLayout44.xml"/><Relationship Id="rId15" Type="http://schemas.openxmlformats.org/officeDocument/2006/relationships/slideLayout" Target="../slideLayouts/slideLayout53.xml"/><Relationship Id="rId23" Type="http://schemas.openxmlformats.org/officeDocument/2006/relationships/slideLayout" Target="../slideLayouts/slideLayout61.xml"/><Relationship Id="rId28" Type="http://schemas.openxmlformats.org/officeDocument/2006/relationships/slideLayout" Target="../slideLayouts/slideLayout66.xml"/><Relationship Id="rId36" Type="http://schemas.openxmlformats.org/officeDocument/2006/relationships/slideLayout" Target="../slideLayouts/slideLayout74.xml"/><Relationship Id="rId49" Type="http://schemas.openxmlformats.org/officeDocument/2006/relationships/slideLayout" Target="../slideLayouts/slideLayout87.xml"/><Relationship Id="rId57" Type="http://schemas.openxmlformats.org/officeDocument/2006/relationships/slideLayout" Target="../slideLayouts/slideLayout95.xml"/><Relationship Id="rId106" Type="http://schemas.openxmlformats.org/officeDocument/2006/relationships/slideLayout" Target="../slideLayouts/slideLayout144.xml"/><Relationship Id="rId114" Type="http://schemas.openxmlformats.org/officeDocument/2006/relationships/slideLayout" Target="../slideLayouts/slideLayout152.xml"/><Relationship Id="rId119" Type="http://schemas.openxmlformats.org/officeDocument/2006/relationships/slideLayout" Target="../slideLayouts/slideLayout157.xml"/><Relationship Id="rId127" Type="http://schemas.openxmlformats.org/officeDocument/2006/relationships/slideLayout" Target="../slideLayouts/slideLayout165.xml"/><Relationship Id="rId10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9.xml"/><Relationship Id="rId44" Type="http://schemas.openxmlformats.org/officeDocument/2006/relationships/slideLayout" Target="../slideLayouts/slideLayout82.xml"/><Relationship Id="rId52" Type="http://schemas.openxmlformats.org/officeDocument/2006/relationships/slideLayout" Target="../slideLayouts/slideLayout90.xml"/><Relationship Id="rId60" Type="http://schemas.openxmlformats.org/officeDocument/2006/relationships/slideLayout" Target="../slideLayouts/slideLayout98.xml"/><Relationship Id="rId65" Type="http://schemas.openxmlformats.org/officeDocument/2006/relationships/slideLayout" Target="../slideLayouts/slideLayout103.xml"/><Relationship Id="rId73" Type="http://schemas.openxmlformats.org/officeDocument/2006/relationships/slideLayout" Target="../slideLayouts/slideLayout111.xml"/><Relationship Id="rId78" Type="http://schemas.openxmlformats.org/officeDocument/2006/relationships/slideLayout" Target="../slideLayouts/slideLayout116.xml"/><Relationship Id="rId81" Type="http://schemas.openxmlformats.org/officeDocument/2006/relationships/slideLayout" Target="../slideLayouts/slideLayout119.xml"/><Relationship Id="rId86" Type="http://schemas.openxmlformats.org/officeDocument/2006/relationships/slideLayout" Target="../slideLayouts/slideLayout124.xml"/><Relationship Id="rId94" Type="http://schemas.openxmlformats.org/officeDocument/2006/relationships/slideLayout" Target="../slideLayouts/slideLayout132.xml"/><Relationship Id="rId99" Type="http://schemas.openxmlformats.org/officeDocument/2006/relationships/slideLayout" Target="../slideLayouts/slideLayout137.xml"/><Relationship Id="rId101" Type="http://schemas.openxmlformats.org/officeDocument/2006/relationships/slideLayout" Target="../slideLayouts/slideLayout139.xml"/><Relationship Id="rId122" Type="http://schemas.openxmlformats.org/officeDocument/2006/relationships/slideLayout" Target="../slideLayouts/slideLayout160.xml"/><Relationship Id="rId130" Type="http://schemas.openxmlformats.org/officeDocument/2006/relationships/slideLayout" Target="../slideLayouts/slideLayout168.xml"/><Relationship Id="rId135" Type="http://schemas.openxmlformats.org/officeDocument/2006/relationships/slideLayout" Target="../slideLayouts/slideLayout173.xml"/><Relationship Id="rId143" Type="http://schemas.openxmlformats.org/officeDocument/2006/relationships/slideLayout" Target="../slideLayouts/slideLayout181.xml"/><Relationship Id="rId148" Type="http://schemas.openxmlformats.org/officeDocument/2006/relationships/slideLayout" Target="../slideLayouts/slideLayout186.xml"/><Relationship Id="rId151" Type="http://schemas.openxmlformats.org/officeDocument/2006/relationships/slideLayout" Target="../slideLayouts/slideLayout189.xml"/><Relationship Id="rId4" Type="http://schemas.openxmlformats.org/officeDocument/2006/relationships/slideLayout" Target="../slideLayouts/slideLayout42.xml"/><Relationship Id="rId9" Type="http://schemas.openxmlformats.org/officeDocument/2006/relationships/slideLayout" Target="../slideLayouts/slideLayout47.xml"/><Relationship Id="rId13" Type="http://schemas.openxmlformats.org/officeDocument/2006/relationships/slideLayout" Target="../slideLayouts/slideLayout51.xml"/><Relationship Id="rId18" Type="http://schemas.openxmlformats.org/officeDocument/2006/relationships/slideLayout" Target="../slideLayouts/slideLayout56.xml"/><Relationship Id="rId39" Type="http://schemas.openxmlformats.org/officeDocument/2006/relationships/slideLayout" Target="../slideLayouts/slideLayout77.xml"/><Relationship Id="rId109" Type="http://schemas.openxmlformats.org/officeDocument/2006/relationships/slideLayout" Target="../slideLayouts/slideLayout147.xml"/><Relationship Id="rId34" Type="http://schemas.openxmlformats.org/officeDocument/2006/relationships/slideLayout" Target="../slideLayouts/slideLayout72.xml"/><Relationship Id="rId50" Type="http://schemas.openxmlformats.org/officeDocument/2006/relationships/slideLayout" Target="../slideLayouts/slideLayout88.xml"/><Relationship Id="rId55" Type="http://schemas.openxmlformats.org/officeDocument/2006/relationships/slideLayout" Target="../slideLayouts/slideLayout93.xml"/><Relationship Id="rId76" Type="http://schemas.openxmlformats.org/officeDocument/2006/relationships/slideLayout" Target="../slideLayouts/slideLayout114.xml"/><Relationship Id="rId97" Type="http://schemas.openxmlformats.org/officeDocument/2006/relationships/slideLayout" Target="../slideLayouts/slideLayout135.xml"/><Relationship Id="rId104" Type="http://schemas.openxmlformats.org/officeDocument/2006/relationships/slideLayout" Target="../slideLayouts/slideLayout142.xml"/><Relationship Id="rId120" Type="http://schemas.openxmlformats.org/officeDocument/2006/relationships/slideLayout" Target="../slideLayouts/slideLayout158.xml"/><Relationship Id="rId125" Type="http://schemas.openxmlformats.org/officeDocument/2006/relationships/slideLayout" Target="../slideLayouts/slideLayout163.xml"/><Relationship Id="rId141" Type="http://schemas.openxmlformats.org/officeDocument/2006/relationships/slideLayout" Target="../slideLayouts/slideLayout179.xml"/><Relationship Id="rId146" Type="http://schemas.openxmlformats.org/officeDocument/2006/relationships/slideLayout" Target="../slideLayouts/slideLayout184.xml"/><Relationship Id="rId7" Type="http://schemas.openxmlformats.org/officeDocument/2006/relationships/slideLayout" Target="../slideLayouts/slideLayout45.xml"/><Relationship Id="rId71" Type="http://schemas.openxmlformats.org/officeDocument/2006/relationships/slideLayout" Target="../slideLayouts/slideLayout109.xml"/><Relationship Id="rId92" Type="http://schemas.openxmlformats.org/officeDocument/2006/relationships/slideLayout" Target="../slideLayouts/slideLayout130.xml"/><Relationship Id="rId2" Type="http://schemas.openxmlformats.org/officeDocument/2006/relationships/slideLayout" Target="../slideLayouts/slideLayout40.xml"/><Relationship Id="rId29" Type="http://schemas.openxmlformats.org/officeDocument/2006/relationships/slideLayout" Target="../slideLayouts/slideLayout67.xml"/><Relationship Id="rId24" Type="http://schemas.openxmlformats.org/officeDocument/2006/relationships/slideLayout" Target="../slideLayouts/slideLayout62.xml"/><Relationship Id="rId40" Type="http://schemas.openxmlformats.org/officeDocument/2006/relationships/slideLayout" Target="../slideLayouts/slideLayout78.xml"/><Relationship Id="rId45" Type="http://schemas.openxmlformats.org/officeDocument/2006/relationships/slideLayout" Target="../slideLayouts/slideLayout83.xml"/><Relationship Id="rId66" Type="http://schemas.openxmlformats.org/officeDocument/2006/relationships/slideLayout" Target="../slideLayouts/slideLayout104.xml"/><Relationship Id="rId87" Type="http://schemas.openxmlformats.org/officeDocument/2006/relationships/slideLayout" Target="../slideLayouts/slideLayout125.xml"/><Relationship Id="rId110" Type="http://schemas.openxmlformats.org/officeDocument/2006/relationships/slideLayout" Target="../slideLayouts/slideLayout148.xml"/><Relationship Id="rId115" Type="http://schemas.openxmlformats.org/officeDocument/2006/relationships/slideLayout" Target="../slideLayouts/slideLayout153.xml"/><Relationship Id="rId131" Type="http://schemas.openxmlformats.org/officeDocument/2006/relationships/slideLayout" Target="../slideLayouts/slideLayout169.xml"/><Relationship Id="rId136" Type="http://schemas.openxmlformats.org/officeDocument/2006/relationships/slideLayout" Target="../slideLayouts/slideLayout174.xml"/><Relationship Id="rId61" Type="http://schemas.openxmlformats.org/officeDocument/2006/relationships/slideLayout" Target="../slideLayouts/slideLayout99.xml"/><Relationship Id="rId82" Type="http://schemas.openxmlformats.org/officeDocument/2006/relationships/slideLayout" Target="../slideLayouts/slideLayout120.xml"/><Relationship Id="rId152" Type="http://schemas.openxmlformats.org/officeDocument/2006/relationships/slideLayout" Target="../slideLayouts/slideLayout190.xml"/><Relationship Id="rId19" Type="http://schemas.openxmlformats.org/officeDocument/2006/relationships/slideLayout" Target="../slideLayouts/slideLayout57.xml"/><Relationship Id="rId14" Type="http://schemas.openxmlformats.org/officeDocument/2006/relationships/slideLayout" Target="../slideLayouts/slideLayout52.xml"/><Relationship Id="rId30" Type="http://schemas.openxmlformats.org/officeDocument/2006/relationships/slideLayout" Target="../slideLayouts/slideLayout68.xml"/><Relationship Id="rId35" Type="http://schemas.openxmlformats.org/officeDocument/2006/relationships/slideLayout" Target="../slideLayouts/slideLayout73.xml"/><Relationship Id="rId56" Type="http://schemas.openxmlformats.org/officeDocument/2006/relationships/slideLayout" Target="../slideLayouts/slideLayout94.xml"/><Relationship Id="rId77" Type="http://schemas.openxmlformats.org/officeDocument/2006/relationships/slideLayout" Target="../slideLayouts/slideLayout115.xml"/><Relationship Id="rId100" Type="http://schemas.openxmlformats.org/officeDocument/2006/relationships/slideLayout" Target="../slideLayouts/slideLayout138.xml"/><Relationship Id="rId105" Type="http://schemas.openxmlformats.org/officeDocument/2006/relationships/slideLayout" Target="../slideLayouts/slideLayout143.xml"/><Relationship Id="rId126" Type="http://schemas.openxmlformats.org/officeDocument/2006/relationships/slideLayout" Target="../slideLayouts/slideLayout164.xml"/><Relationship Id="rId147" Type="http://schemas.openxmlformats.org/officeDocument/2006/relationships/slideLayout" Target="../slideLayouts/slideLayout185.xml"/><Relationship Id="rId8" Type="http://schemas.openxmlformats.org/officeDocument/2006/relationships/slideLayout" Target="../slideLayouts/slideLayout46.xml"/><Relationship Id="rId51" Type="http://schemas.openxmlformats.org/officeDocument/2006/relationships/slideLayout" Target="../slideLayouts/slideLayout89.xml"/><Relationship Id="rId72" Type="http://schemas.openxmlformats.org/officeDocument/2006/relationships/slideLayout" Target="../slideLayouts/slideLayout110.xml"/><Relationship Id="rId93" Type="http://schemas.openxmlformats.org/officeDocument/2006/relationships/slideLayout" Target="../slideLayouts/slideLayout131.xml"/><Relationship Id="rId98" Type="http://schemas.openxmlformats.org/officeDocument/2006/relationships/slideLayout" Target="../slideLayouts/slideLayout136.xml"/><Relationship Id="rId121" Type="http://schemas.openxmlformats.org/officeDocument/2006/relationships/slideLayout" Target="../slideLayouts/slideLayout159.xml"/><Relationship Id="rId142" Type="http://schemas.openxmlformats.org/officeDocument/2006/relationships/slideLayout" Target="../slideLayouts/slideLayout180.xml"/><Relationship Id="rId3" Type="http://schemas.openxmlformats.org/officeDocument/2006/relationships/slideLayout" Target="../slideLayouts/slideLayout41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9.xml"/><Relationship Id="rId13" Type="http://schemas.openxmlformats.org/officeDocument/2006/relationships/slideLayout" Target="../slideLayouts/slideLayout204.xml"/><Relationship Id="rId18" Type="http://schemas.openxmlformats.org/officeDocument/2006/relationships/slideLayout" Target="../slideLayouts/slideLayout209.xml"/><Relationship Id="rId26" Type="http://schemas.openxmlformats.org/officeDocument/2006/relationships/slideLayout" Target="../slideLayouts/slideLayout217.xml"/><Relationship Id="rId39" Type="http://schemas.openxmlformats.org/officeDocument/2006/relationships/slideLayout" Target="../slideLayouts/slideLayout230.xml"/><Relationship Id="rId3" Type="http://schemas.openxmlformats.org/officeDocument/2006/relationships/slideLayout" Target="../slideLayouts/slideLayout194.xml"/><Relationship Id="rId21" Type="http://schemas.openxmlformats.org/officeDocument/2006/relationships/slideLayout" Target="../slideLayouts/slideLayout212.xml"/><Relationship Id="rId34" Type="http://schemas.openxmlformats.org/officeDocument/2006/relationships/slideLayout" Target="../slideLayouts/slideLayout225.xml"/><Relationship Id="rId42" Type="http://schemas.openxmlformats.org/officeDocument/2006/relationships/slideLayout" Target="../slideLayouts/slideLayout233.xml"/><Relationship Id="rId7" Type="http://schemas.openxmlformats.org/officeDocument/2006/relationships/slideLayout" Target="../slideLayouts/slideLayout198.xml"/><Relationship Id="rId12" Type="http://schemas.openxmlformats.org/officeDocument/2006/relationships/slideLayout" Target="../slideLayouts/slideLayout203.xml"/><Relationship Id="rId17" Type="http://schemas.openxmlformats.org/officeDocument/2006/relationships/slideLayout" Target="../slideLayouts/slideLayout208.xml"/><Relationship Id="rId25" Type="http://schemas.openxmlformats.org/officeDocument/2006/relationships/slideLayout" Target="../slideLayouts/slideLayout216.xml"/><Relationship Id="rId33" Type="http://schemas.openxmlformats.org/officeDocument/2006/relationships/slideLayout" Target="../slideLayouts/slideLayout224.xml"/><Relationship Id="rId38" Type="http://schemas.openxmlformats.org/officeDocument/2006/relationships/slideLayout" Target="../slideLayouts/slideLayout229.xml"/><Relationship Id="rId46" Type="http://schemas.openxmlformats.org/officeDocument/2006/relationships/theme" Target="../theme/theme3.xml"/><Relationship Id="rId2" Type="http://schemas.openxmlformats.org/officeDocument/2006/relationships/slideLayout" Target="../slideLayouts/slideLayout193.xml"/><Relationship Id="rId16" Type="http://schemas.openxmlformats.org/officeDocument/2006/relationships/slideLayout" Target="../slideLayouts/slideLayout207.xml"/><Relationship Id="rId20" Type="http://schemas.openxmlformats.org/officeDocument/2006/relationships/slideLayout" Target="../slideLayouts/slideLayout211.xml"/><Relationship Id="rId29" Type="http://schemas.openxmlformats.org/officeDocument/2006/relationships/slideLayout" Target="../slideLayouts/slideLayout220.xml"/><Relationship Id="rId41" Type="http://schemas.openxmlformats.org/officeDocument/2006/relationships/slideLayout" Target="../slideLayouts/slideLayout232.xml"/><Relationship Id="rId1" Type="http://schemas.openxmlformats.org/officeDocument/2006/relationships/slideLayout" Target="../slideLayouts/slideLayout192.xml"/><Relationship Id="rId6" Type="http://schemas.openxmlformats.org/officeDocument/2006/relationships/slideLayout" Target="../slideLayouts/slideLayout197.xml"/><Relationship Id="rId11" Type="http://schemas.openxmlformats.org/officeDocument/2006/relationships/slideLayout" Target="../slideLayouts/slideLayout202.xml"/><Relationship Id="rId24" Type="http://schemas.openxmlformats.org/officeDocument/2006/relationships/slideLayout" Target="../slideLayouts/slideLayout215.xml"/><Relationship Id="rId32" Type="http://schemas.openxmlformats.org/officeDocument/2006/relationships/slideLayout" Target="../slideLayouts/slideLayout223.xml"/><Relationship Id="rId37" Type="http://schemas.openxmlformats.org/officeDocument/2006/relationships/slideLayout" Target="../slideLayouts/slideLayout228.xml"/><Relationship Id="rId40" Type="http://schemas.openxmlformats.org/officeDocument/2006/relationships/slideLayout" Target="../slideLayouts/slideLayout231.xml"/><Relationship Id="rId45" Type="http://schemas.openxmlformats.org/officeDocument/2006/relationships/slideLayout" Target="../slideLayouts/slideLayout236.xml"/><Relationship Id="rId5" Type="http://schemas.openxmlformats.org/officeDocument/2006/relationships/slideLayout" Target="../slideLayouts/slideLayout196.xml"/><Relationship Id="rId15" Type="http://schemas.openxmlformats.org/officeDocument/2006/relationships/slideLayout" Target="../slideLayouts/slideLayout206.xml"/><Relationship Id="rId23" Type="http://schemas.openxmlformats.org/officeDocument/2006/relationships/slideLayout" Target="../slideLayouts/slideLayout214.xml"/><Relationship Id="rId28" Type="http://schemas.openxmlformats.org/officeDocument/2006/relationships/slideLayout" Target="../slideLayouts/slideLayout219.xml"/><Relationship Id="rId36" Type="http://schemas.openxmlformats.org/officeDocument/2006/relationships/slideLayout" Target="../slideLayouts/slideLayout227.xml"/><Relationship Id="rId10" Type="http://schemas.openxmlformats.org/officeDocument/2006/relationships/slideLayout" Target="../slideLayouts/slideLayout201.xml"/><Relationship Id="rId19" Type="http://schemas.openxmlformats.org/officeDocument/2006/relationships/slideLayout" Target="../slideLayouts/slideLayout210.xml"/><Relationship Id="rId31" Type="http://schemas.openxmlformats.org/officeDocument/2006/relationships/slideLayout" Target="../slideLayouts/slideLayout222.xml"/><Relationship Id="rId44" Type="http://schemas.openxmlformats.org/officeDocument/2006/relationships/slideLayout" Target="../slideLayouts/slideLayout235.xml"/><Relationship Id="rId4" Type="http://schemas.openxmlformats.org/officeDocument/2006/relationships/slideLayout" Target="../slideLayouts/slideLayout195.xml"/><Relationship Id="rId9" Type="http://schemas.openxmlformats.org/officeDocument/2006/relationships/slideLayout" Target="../slideLayouts/slideLayout200.xml"/><Relationship Id="rId14" Type="http://schemas.openxmlformats.org/officeDocument/2006/relationships/slideLayout" Target="../slideLayouts/slideLayout205.xml"/><Relationship Id="rId22" Type="http://schemas.openxmlformats.org/officeDocument/2006/relationships/slideLayout" Target="../slideLayouts/slideLayout213.xml"/><Relationship Id="rId27" Type="http://schemas.openxmlformats.org/officeDocument/2006/relationships/slideLayout" Target="../slideLayouts/slideLayout218.xml"/><Relationship Id="rId30" Type="http://schemas.openxmlformats.org/officeDocument/2006/relationships/slideLayout" Target="../slideLayouts/slideLayout221.xml"/><Relationship Id="rId35" Type="http://schemas.openxmlformats.org/officeDocument/2006/relationships/slideLayout" Target="../slideLayouts/slideLayout226.xml"/><Relationship Id="rId43" Type="http://schemas.openxmlformats.org/officeDocument/2006/relationships/slideLayout" Target="../slideLayouts/slideLayout234.xml"/></Relationships>
</file>

<file path=ppt/slideMasters/_rels/slideMaster4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62.xml"/><Relationship Id="rId21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278.xml"/><Relationship Id="rId47" Type="http://schemas.openxmlformats.org/officeDocument/2006/relationships/slideLayout" Target="../slideLayouts/slideLayout283.xml"/><Relationship Id="rId63" Type="http://schemas.openxmlformats.org/officeDocument/2006/relationships/slideLayout" Target="../slideLayouts/slideLayout299.xml"/><Relationship Id="rId68" Type="http://schemas.openxmlformats.org/officeDocument/2006/relationships/slideLayout" Target="../slideLayouts/slideLayout304.xml"/><Relationship Id="rId84" Type="http://schemas.openxmlformats.org/officeDocument/2006/relationships/slideLayout" Target="../slideLayouts/slideLayout320.xml"/><Relationship Id="rId89" Type="http://schemas.openxmlformats.org/officeDocument/2006/relationships/slideLayout" Target="../slideLayouts/slideLayout325.xml"/><Relationship Id="rId2" Type="http://schemas.openxmlformats.org/officeDocument/2006/relationships/slideLayout" Target="../slideLayouts/slideLayout238.xml"/><Relationship Id="rId16" Type="http://schemas.openxmlformats.org/officeDocument/2006/relationships/slideLayout" Target="../slideLayouts/slideLayout252.xml"/><Relationship Id="rId29" Type="http://schemas.openxmlformats.org/officeDocument/2006/relationships/slideLayout" Target="../slideLayouts/slideLayout265.xml"/><Relationship Id="rId107" Type="http://schemas.openxmlformats.org/officeDocument/2006/relationships/slideLayout" Target="../slideLayouts/slideLayout343.xml"/><Relationship Id="rId11" Type="http://schemas.openxmlformats.org/officeDocument/2006/relationships/slideLayout" Target="../slideLayouts/slideLayout247.xml"/><Relationship Id="rId24" Type="http://schemas.openxmlformats.org/officeDocument/2006/relationships/slideLayout" Target="../slideLayouts/slideLayout260.xml"/><Relationship Id="rId32" Type="http://schemas.openxmlformats.org/officeDocument/2006/relationships/slideLayout" Target="../slideLayouts/slideLayout268.xml"/><Relationship Id="rId37" Type="http://schemas.openxmlformats.org/officeDocument/2006/relationships/slideLayout" Target="../slideLayouts/slideLayout273.xml"/><Relationship Id="rId40" Type="http://schemas.openxmlformats.org/officeDocument/2006/relationships/slideLayout" Target="../slideLayouts/slideLayout276.xml"/><Relationship Id="rId45" Type="http://schemas.openxmlformats.org/officeDocument/2006/relationships/slideLayout" Target="../slideLayouts/slideLayout281.xml"/><Relationship Id="rId53" Type="http://schemas.openxmlformats.org/officeDocument/2006/relationships/slideLayout" Target="../slideLayouts/slideLayout289.xml"/><Relationship Id="rId58" Type="http://schemas.openxmlformats.org/officeDocument/2006/relationships/slideLayout" Target="../slideLayouts/slideLayout294.xml"/><Relationship Id="rId66" Type="http://schemas.openxmlformats.org/officeDocument/2006/relationships/slideLayout" Target="../slideLayouts/slideLayout302.xml"/><Relationship Id="rId74" Type="http://schemas.openxmlformats.org/officeDocument/2006/relationships/slideLayout" Target="../slideLayouts/slideLayout310.xml"/><Relationship Id="rId79" Type="http://schemas.openxmlformats.org/officeDocument/2006/relationships/slideLayout" Target="../slideLayouts/slideLayout315.xml"/><Relationship Id="rId87" Type="http://schemas.openxmlformats.org/officeDocument/2006/relationships/slideLayout" Target="../slideLayouts/slideLayout323.xml"/><Relationship Id="rId102" Type="http://schemas.openxmlformats.org/officeDocument/2006/relationships/slideLayout" Target="../slideLayouts/slideLayout338.xml"/><Relationship Id="rId110" Type="http://schemas.openxmlformats.org/officeDocument/2006/relationships/slideLayout" Target="../slideLayouts/slideLayout346.xml"/><Relationship Id="rId5" Type="http://schemas.openxmlformats.org/officeDocument/2006/relationships/slideLayout" Target="../slideLayouts/slideLayout241.xml"/><Relationship Id="rId61" Type="http://schemas.openxmlformats.org/officeDocument/2006/relationships/slideLayout" Target="../slideLayouts/slideLayout297.xml"/><Relationship Id="rId82" Type="http://schemas.openxmlformats.org/officeDocument/2006/relationships/slideLayout" Target="../slideLayouts/slideLayout318.xml"/><Relationship Id="rId90" Type="http://schemas.openxmlformats.org/officeDocument/2006/relationships/slideLayout" Target="../slideLayouts/slideLayout326.xml"/><Relationship Id="rId95" Type="http://schemas.openxmlformats.org/officeDocument/2006/relationships/slideLayout" Target="../slideLayouts/slideLayout331.xml"/><Relationship Id="rId19" Type="http://schemas.openxmlformats.org/officeDocument/2006/relationships/slideLayout" Target="../slideLayouts/slideLayout255.xml"/><Relationship Id="rId14" Type="http://schemas.openxmlformats.org/officeDocument/2006/relationships/slideLayout" Target="../slideLayouts/slideLayout250.xml"/><Relationship Id="rId22" Type="http://schemas.openxmlformats.org/officeDocument/2006/relationships/slideLayout" Target="../slideLayouts/slideLayout258.xml"/><Relationship Id="rId27" Type="http://schemas.openxmlformats.org/officeDocument/2006/relationships/slideLayout" Target="../slideLayouts/slideLayout263.xml"/><Relationship Id="rId30" Type="http://schemas.openxmlformats.org/officeDocument/2006/relationships/slideLayout" Target="../slideLayouts/slideLayout266.xml"/><Relationship Id="rId35" Type="http://schemas.openxmlformats.org/officeDocument/2006/relationships/slideLayout" Target="../slideLayouts/slideLayout271.xml"/><Relationship Id="rId43" Type="http://schemas.openxmlformats.org/officeDocument/2006/relationships/slideLayout" Target="../slideLayouts/slideLayout279.xml"/><Relationship Id="rId48" Type="http://schemas.openxmlformats.org/officeDocument/2006/relationships/slideLayout" Target="../slideLayouts/slideLayout284.xml"/><Relationship Id="rId56" Type="http://schemas.openxmlformats.org/officeDocument/2006/relationships/slideLayout" Target="../slideLayouts/slideLayout292.xml"/><Relationship Id="rId64" Type="http://schemas.openxmlformats.org/officeDocument/2006/relationships/slideLayout" Target="../slideLayouts/slideLayout300.xml"/><Relationship Id="rId69" Type="http://schemas.openxmlformats.org/officeDocument/2006/relationships/slideLayout" Target="../slideLayouts/slideLayout305.xml"/><Relationship Id="rId77" Type="http://schemas.openxmlformats.org/officeDocument/2006/relationships/slideLayout" Target="../slideLayouts/slideLayout313.xml"/><Relationship Id="rId100" Type="http://schemas.openxmlformats.org/officeDocument/2006/relationships/slideLayout" Target="../slideLayouts/slideLayout336.xml"/><Relationship Id="rId105" Type="http://schemas.openxmlformats.org/officeDocument/2006/relationships/slideLayout" Target="../slideLayouts/slideLayout341.xml"/><Relationship Id="rId8" Type="http://schemas.openxmlformats.org/officeDocument/2006/relationships/slideLayout" Target="../slideLayouts/slideLayout244.xml"/><Relationship Id="rId51" Type="http://schemas.openxmlformats.org/officeDocument/2006/relationships/slideLayout" Target="../slideLayouts/slideLayout287.xml"/><Relationship Id="rId72" Type="http://schemas.openxmlformats.org/officeDocument/2006/relationships/slideLayout" Target="../slideLayouts/slideLayout308.xml"/><Relationship Id="rId80" Type="http://schemas.openxmlformats.org/officeDocument/2006/relationships/slideLayout" Target="../slideLayouts/slideLayout316.xml"/><Relationship Id="rId85" Type="http://schemas.openxmlformats.org/officeDocument/2006/relationships/slideLayout" Target="../slideLayouts/slideLayout321.xml"/><Relationship Id="rId93" Type="http://schemas.openxmlformats.org/officeDocument/2006/relationships/slideLayout" Target="../slideLayouts/slideLayout329.xml"/><Relationship Id="rId98" Type="http://schemas.openxmlformats.org/officeDocument/2006/relationships/slideLayout" Target="../slideLayouts/slideLayout334.xml"/><Relationship Id="rId3" Type="http://schemas.openxmlformats.org/officeDocument/2006/relationships/slideLayout" Target="../slideLayouts/slideLayout239.xml"/><Relationship Id="rId12" Type="http://schemas.openxmlformats.org/officeDocument/2006/relationships/slideLayout" Target="../slideLayouts/slideLayout248.xml"/><Relationship Id="rId17" Type="http://schemas.openxmlformats.org/officeDocument/2006/relationships/slideLayout" Target="../slideLayouts/slideLayout253.xml"/><Relationship Id="rId25" Type="http://schemas.openxmlformats.org/officeDocument/2006/relationships/slideLayout" Target="../slideLayouts/slideLayout261.xml"/><Relationship Id="rId33" Type="http://schemas.openxmlformats.org/officeDocument/2006/relationships/slideLayout" Target="../slideLayouts/slideLayout269.xml"/><Relationship Id="rId38" Type="http://schemas.openxmlformats.org/officeDocument/2006/relationships/slideLayout" Target="../slideLayouts/slideLayout274.xml"/><Relationship Id="rId46" Type="http://schemas.openxmlformats.org/officeDocument/2006/relationships/slideLayout" Target="../slideLayouts/slideLayout282.xml"/><Relationship Id="rId59" Type="http://schemas.openxmlformats.org/officeDocument/2006/relationships/slideLayout" Target="../slideLayouts/slideLayout295.xml"/><Relationship Id="rId67" Type="http://schemas.openxmlformats.org/officeDocument/2006/relationships/slideLayout" Target="../slideLayouts/slideLayout303.xml"/><Relationship Id="rId103" Type="http://schemas.openxmlformats.org/officeDocument/2006/relationships/slideLayout" Target="../slideLayouts/slideLayout339.xml"/><Relationship Id="rId108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56.xml"/><Relationship Id="rId41" Type="http://schemas.openxmlformats.org/officeDocument/2006/relationships/slideLayout" Target="../slideLayouts/slideLayout277.xml"/><Relationship Id="rId54" Type="http://schemas.openxmlformats.org/officeDocument/2006/relationships/slideLayout" Target="../slideLayouts/slideLayout290.xml"/><Relationship Id="rId62" Type="http://schemas.openxmlformats.org/officeDocument/2006/relationships/slideLayout" Target="../slideLayouts/slideLayout298.xml"/><Relationship Id="rId70" Type="http://schemas.openxmlformats.org/officeDocument/2006/relationships/slideLayout" Target="../slideLayouts/slideLayout306.xml"/><Relationship Id="rId75" Type="http://schemas.openxmlformats.org/officeDocument/2006/relationships/slideLayout" Target="../slideLayouts/slideLayout311.xml"/><Relationship Id="rId83" Type="http://schemas.openxmlformats.org/officeDocument/2006/relationships/slideLayout" Target="../slideLayouts/slideLayout319.xml"/><Relationship Id="rId88" Type="http://schemas.openxmlformats.org/officeDocument/2006/relationships/slideLayout" Target="../slideLayouts/slideLayout324.xml"/><Relationship Id="rId91" Type="http://schemas.openxmlformats.org/officeDocument/2006/relationships/slideLayout" Target="../slideLayouts/slideLayout327.xml"/><Relationship Id="rId96" Type="http://schemas.openxmlformats.org/officeDocument/2006/relationships/slideLayout" Target="../slideLayouts/slideLayout332.xml"/><Relationship Id="rId111" Type="http://schemas.openxmlformats.org/officeDocument/2006/relationships/theme" Target="../theme/theme4.xml"/><Relationship Id="rId1" Type="http://schemas.openxmlformats.org/officeDocument/2006/relationships/slideLayout" Target="../slideLayouts/slideLayout237.xml"/><Relationship Id="rId6" Type="http://schemas.openxmlformats.org/officeDocument/2006/relationships/slideLayout" Target="../slideLayouts/slideLayout242.xml"/><Relationship Id="rId15" Type="http://schemas.openxmlformats.org/officeDocument/2006/relationships/slideLayout" Target="../slideLayouts/slideLayout251.xml"/><Relationship Id="rId23" Type="http://schemas.openxmlformats.org/officeDocument/2006/relationships/slideLayout" Target="../slideLayouts/slideLayout259.xml"/><Relationship Id="rId28" Type="http://schemas.openxmlformats.org/officeDocument/2006/relationships/slideLayout" Target="../slideLayouts/slideLayout264.xml"/><Relationship Id="rId36" Type="http://schemas.openxmlformats.org/officeDocument/2006/relationships/slideLayout" Target="../slideLayouts/slideLayout272.xml"/><Relationship Id="rId49" Type="http://schemas.openxmlformats.org/officeDocument/2006/relationships/slideLayout" Target="../slideLayouts/slideLayout285.xml"/><Relationship Id="rId57" Type="http://schemas.openxmlformats.org/officeDocument/2006/relationships/slideLayout" Target="../slideLayouts/slideLayout293.xml"/><Relationship Id="rId106" Type="http://schemas.openxmlformats.org/officeDocument/2006/relationships/slideLayout" Target="../slideLayouts/slideLayout342.xml"/><Relationship Id="rId10" Type="http://schemas.openxmlformats.org/officeDocument/2006/relationships/slideLayout" Target="../slideLayouts/slideLayout246.xml"/><Relationship Id="rId31" Type="http://schemas.openxmlformats.org/officeDocument/2006/relationships/slideLayout" Target="../slideLayouts/slideLayout267.xml"/><Relationship Id="rId44" Type="http://schemas.openxmlformats.org/officeDocument/2006/relationships/slideLayout" Target="../slideLayouts/slideLayout280.xml"/><Relationship Id="rId52" Type="http://schemas.openxmlformats.org/officeDocument/2006/relationships/slideLayout" Target="../slideLayouts/slideLayout288.xml"/><Relationship Id="rId60" Type="http://schemas.openxmlformats.org/officeDocument/2006/relationships/slideLayout" Target="../slideLayouts/slideLayout296.xml"/><Relationship Id="rId65" Type="http://schemas.openxmlformats.org/officeDocument/2006/relationships/slideLayout" Target="../slideLayouts/slideLayout301.xml"/><Relationship Id="rId73" Type="http://schemas.openxmlformats.org/officeDocument/2006/relationships/slideLayout" Target="../slideLayouts/slideLayout309.xml"/><Relationship Id="rId78" Type="http://schemas.openxmlformats.org/officeDocument/2006/relationships/slideLayout" Target="../slideLayouts/slideLayout314.xml"/><Relationship Id="rId81" Type="http://schemas.openxmlformats.org/officeDocument/2006/relationships/slideLayout" Target="../slideLayouts/slideLayout317.xml"/><Relationship Id="rId86" Type="http://schemas.openxmlformats.org/officeDocument/2006/relationships/slideLayout" Target="../slideLayouts/slideLayout322.xml"/><Relationship Id="rId94" Type="http://schemas.openxmlformats.org/officeDocument/2006/relationships/slideLayout" Target="../slideLayouts/slideLayout330.xml"/><Relationship Id="rId99" Type="http://schemas.openxmlformats.org/officeDocument/2006/relationships/slideLayout" Target="../slideLayouts/slideLayout335.xml"/><Relationship Id="rId101" Type="http://schemas.openxmlformats.org/officeDocument/2006/relationships/slideLayout" Target="../slideLayouts/slideLayout337.xml"/><Relationship Id="rId4" Type="http://schemas.openxmlformats.org/officeDocument/2006/relationships/slideLayout" Target="../slideLayouts/slideLayout240.xml"/><Relationship Id="rId9" Type="http://schemas.openxmlformats.org/officeDocument/2006/relationships/slideLayout" Target="../slideLayouts/slideLayout245.xml"/><Relationship Id="rId13" Type="http://schemas.openxmlformats.org/officeDocument/2006/relationships/slideLayout" Target="../slideLayouts/slideLayout249.xml"/><Relationship Id="rId18" Type="http://schemas.openxmlformats.org/officeDocument/2006/relationships/slideLayout" Target="../slideLayouts/slideLayout254.xml"/><Relationship Id="rId39" Type="http://schemas.openxmlformats.org/officeDocument/2006/relationships/slideLayout" Target="../slideLayouts/slideLayout275.xml"/><Relationship Id="rId109" Type="http://schemas.openxmlformats.org/officeDocument/2006/relationships/slideLayout" Target="../slideLayouts/slideLayout345.xml"/><Relationship Id="rId34" Type="http://schemas.openxmlformats.org/officeDocument/2006/relationships/slideLayout" Target="../slideLayouts/slideLayout270.xml"/><Relationship Id="rId50" Type="http://schemas.openxmlformats.org/officeDocument/2006/relationships/slideLayout" Target="../slideLayouts/slideLayout286.xml"/><Relationship Id="rId55" Type="http://schemas.openxmlformats.org/officeDocument/2006/relationships/slideLayout" Target="../slideLayouts/slideLayout291.xml"/><Relationship Id="rId76" Type="http://schemas.openxmlformats.org/officeDocument/2006/relationships/slideLayout" Target="../slideLayouts/slideLayout312.xml"/><Relationship Id="rId97" Type="http://schemas.openxmlformats.org/officeDocument/2006/relationships/slideLayout" Target="../slideLayouts/slideLayout333.xml"/><Relationship Id="rId104" Type="http://schemas.openxmlformats.org/officeDocument/2006/relationships/slideLayout" Target="../slideLayouts/slideLayout340.xml"/><Relationship Id="rId7" Type="http://schemas.openxmlformats.org/officeDocument/2006/relationships/slideLayout" Target="../slideLayouts/slideLayout243.xml"/><Relationship Id="rId71" Type="http://schemas.openxmlformats.org/officeDocument/2006/relationships/slideLayout" Target="../slideLayouts/slideLayout307.xml"/><Relationship Id="rId92" Type="http://schemas.openxmlformats.org/officeDocument/2006/relationships/slideLayout" Target="../slideLayouts/slideLayout32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241216402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65" r:id="rId1"/>
    <p:sldLayoutId id="2147484467" r:id="rId2"/>
    <p:sldLayoutId id="2147484468" r:id="rId3"/>
    <p:sldLayoutId id="2147484469" r:id="rId4"/>
    <p:sldLayoutId id="2147484470" r:id="rId5"/>
    <p:sldLayoutId id="2147484471" r:id="rId6"/>
    <p:sldLayoutId id="2147484472" r:id="rId7"/>
    <p:sldLayoutId id="2147484473" r:id="rId8"/>
    <p:sldLayoutId id="2147484474" r:id="rId9"/>
    <p:sldLayoutId id="2147484475" r:id="rId10"/>
    <p:sldLayoutId id="2147484476" r:id="rId11"/>
    <p:sldLayoutId id="2147484477" r:id="rId12"/>
    <p:sldLayoutId id="2147484478" r:id="rId13"/>
    <p:sldLayoutId id="2147484479" r:id="rId14"/>
    <p:sldLayoutId id="2147484480" r:id="rId15"/>
    <p:sldLayoutId id="2147484481" r:id="rId16"/>
    <p:sldLayoutId id="2147484482" r:id="rId17"/>
    <p:sldLayoutId id="2147484483" r:id="rId18"/>
    <p:sldLayoutId id="2147484484" r:id="rId19"/>
    <p:sldLayoutId id="2147484485" r:id="rId20"/>
    <p:sldLayoutId id="2147484486" r:id="rId21"/>
    <p:sldLayoutId id="2147484487" r:id="rId22"/>
    <p:sldLayoutId id="2147484488" r:id="rId23"/>
    <p:sldLayoutId id="2147484489" r:id="rId24"/>
    <p:sldLayoutId id="2147484490" r:id="rId25"/>
    <p:sldLayoutId id="2147484491" r:id="rId26"/>
    <p:sldLayoutId id="2147484492" r:id="rId27"/>
    <p:sldLayoutId id="2147484493" r:id="rId28"/>
    <p:sldLayoutId id="2147484494" r:id="rId29"/>
    <p:sldLayoutId id="2147484495" r:id="rId30"/>
    <p:sldLayoutId id="2147484496" r:id="rId31"/>
    <p:sldLayoutId id="2147484510" r:id="rId32"/>
    <p:sldLayoutId id="2147484512" r:id="rId33"/>
    <p:sldLayoutId id="2147484514" r:id="rId34"/>
    <p:sldLayoutId id="2147484539" r:id="rId35"/>
    <p:sldLayoutId id="2147484540" r:id="rId36"/>
    <p:sldLayoutId id="2147484541" r:id="rId37"/>
    <p:sldLayoutId id="2147484547" r:id="rId38"/>
  </p:sldLayoutIdLst>
  <p:hf hdr="0" dt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Arial" panose="020B0604020202020204" pitchFamily="34" charset="0"/>
        <a:buChar char="•"/>
        <a:defRPr sz="4200" kern="1200">
          <a:solidFill>
            <a:schemeClr val="tx1"/>
          </a:solidFill>
          <a:latin typeface="+mn-lt"/>
          <a:ea typeface="+mn-ea"/>
          <a:cs typeface="+mn-cs"/>
        </a:defRPr>
      </a:lvl1pPr>
      <a:lvl2pPr marL="1028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714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400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30861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9717000"/>
            <a:ext cx="18288000" cy="571588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306329" y="9771937"/>
            <a:ext cx="3279498" cy="421234"/>
            <a:chOff x="537594" y="5627969"/>
            <a:chExt cx="2186332" cy="280779"/>
          </a:xfrm>
        </p:grpSpPr>
        <p:sp>
          <p:nvSpPr>
            <p:cNvPr id="4" name="TextBox 3"/>
            <p:cNvSpPr txBox="1"/>
            <p:nvPr/>
          </p:nvSpPr>
          <p:spPr>
            <a:xfrm>
              <a:off x="755651" y="5627969"/>
              <a:ext cx="489493" cy="27695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1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ontserrat SemiBold" panose="00000700000000000000" pitchFamily="50" charset="0"/>
                </a:rPr>
                <a:t>glory</a:t>
              </a: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1314352" y="5665342"/>
              <a:ext cx="1409574" cy="2307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50" spc="0" dirty="0">
                  <a:solidFill>
                    <a:schemeClr val="bg1">
                      <a:lumMod val="75000"/>
                    </a:schemeClr>
                  </a:solidFill>
                  <a:latin typeface="Montserrat Light" panose="00000400000000000000" pitchFamily="50" charset="0"/>
                </a:rPr>
                <a:t>Presentation Template</a:t>
              </a:r>
            </a:p>
          </p:txBody>
        </p:sp>
        <p:sp>
          <p:nvSpPr>
            <p:cNvPr id="6" name="Freeform: Shape 5"/>
            <p:cNvSpPr/>
            <p:nvPr/>
          </p:nvSpPr>
          <p:spPr>
            <a:xfrm>
              <a:off x="537594" y="5654965"/>
              <a:ext cx="218057" cy="253783"/>
            </a:xfrm>
            <a:custGeom>
              <a:avLst/>
              <a:gdLst>
                <a:gd name="connsiteX0" fmla="*/ 835681 w 1998852"/>
                <a:gd name="connsiteY0" fmla="*/ 0 h 2326342"/>
                <a:gd name="connsiteX1" fmla="*/ 1998852 w 1998852"/>
                <a:gd name="connsiteY1" fmla="*/ 1163171 h 2326342"/>
                <a:gd name="connsiteX2" fmla="*/ 835681 w 1998852"/>
                <a:gd name="connsiteY2" fmla="*/ 2326342 h 2326342"/>
                <a:gd name="connsiteX3" fmla="*/ 281245 w 1998852"/>
                <a:gd name="connsiteY3" fmla="*/ 2185954 h 2326342"/>
                <a:gd name="connsiteX4" fmla="*/ 199471 w 1998852"/>
                <a:gd name="connsiteY4" fmla="*/ 2136275 h 2326342"/>
                <a:gd name="connsiteX5" fmla="*/ 323588 w 1998852"/>
                <a:gd name="connsiteY5" fmla="*/ 2175680 h 2326342"/>
                <a:gd name="connsiteX6" fmla="*/ 621988 w 1998852"/>
                <a:gd name="connsiteY6" fmla="*/ 2212040 h 2326342"/>
                <a:gd name="connsiteX7" fmla="*/ 1065848 w 1998852"/>
                <a:gd name="connsiteY7" fmla="*/ 2137701 h 2326342"/>
                <a:gd name="connsiteX8" fmla="*/ 1458654 w 1998852"/>
                <a:gd name="connsiteY8" fmla="*/ 1944123 h 2326342"/>
                <a:gd name="connsiteX9" fmla="*/ 1458654 w 1998852"/>
                <a:gd name="connsiteY9" fmla="*/ 1151377 h 2326342"/>
                <a:gd name="connsiteX10" fmla="*/ 1055314 w 1998852"/>
                <a:gd name="connsiteY10" fmla="*/ 1151377 h 2326342"/>
                <a:gd name="connsiteX11" fmla="*/ 1055314 w 1998852"/>
                <a:gd name="connsiteY11" fmla="*/ 1693742 h 2326342"/>
                <a:gd name="connsiteX12" fmla="*/ 850075 w 1998852"/>
                <a:gd name="connsiteY12" fmla="*/ 1775171 h 2326342"/>
                <a:gd name="connsiteX13" fmla="*/ 651466 w 1998852"/>
                <a:gd name="connsiteY13" fmla="*/ 1805751 h 2326342"/>
                <a:gd name="connsiteX14" fmla="*/ 188659 w 1998852"/>
                <a:gd name="connsiteY14" fmla="*/ 1620051 h 2326342"/>
                <a:gd name="connsiteX15" fmla="*/ 0 w 1998852"/>
                <a:gd name="connsiteY15" fmla="*/ 1160219 h 2326342"/>
                <a:gd name="connsiteX16" fmla="*/ 187184 w 1998852"/>
                <a:gd name="connsiteY16" fmla="*/ 702971 h 2326342"/>
                <a:gd name="connsiteX17" fmla="*/ 648517 w 1998852"/>
                <a:gd name="connsiteY17" fmla="*/ 517641 h 2326342"/>
                <a:gd name="connsiteX18" fmla="*/ 949167 w 1998852"/>
                <a:gd name="connsiteY18" fmla="*/ 579539 h 2326342"/>
                <a:gd name="connsiteX19" fmla="*/ 1214295 w 1998852"/>
                <a:gd name="connsiteY19" fmla="*/ 747553 h 2326342"/>
                <a:gd name="connsiteX20" fmla="*/ 1476336 w 1998852"/>
                <a:gd name="connsiteY20" fmla="*/ 414873 h 2326342"/>
                <a:gd name="connsiteX21" fmla="*/ 1098999 w 1998852"/>
                <a:gd name="connsiteY21" fmla="*/ 196033 h 2326342"/>
                <a:gd name="connsiteX22" fmla="*/ 648517 w 1998852"/>
                <a:gd name="connsiteY22" fmla="*/ 114300 h 2326342"/>
                <a:gd name="connsiteX23" fmla="*/ 202108 w 1998852"/>
                <a:gd name="connsiteY23" fmla="*/ 193463 h 2326342"/>
                <a:gd name="connsiteX24" fmla="*/ 176954 w 1998852"/>
                <a:gd name="connsiteY24" fmla="*/ 204923 h 2326342"/>
                <a:gd name="connsiteX25" fmla="*/ 185341 w 1998852"/>
                <a:gd name="connsiteY25" fmla="*/ 198651 h 2326342"/>
                <a:gd name="connsiteX26" fmla="*/ 835681 w 1998852"/>
                <a:gd name="connsiteY26" fmla="*/ 0 h 2326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998852" h="2326342">
                  <a:moveTo>
                    <a:pt x="835681" y="0"/>
                  </a:moveTo>
                  <a:cubicBezTo>
                    <a:pt x="1478083" y="0"/>
                    <a:pt x="1998852" y="520769"/>
                    <a:pt x="1998852" y="1163171"/>
                  </a:cubicBezTo>
                  <a:cubicBezTo>
                    <a:pt x="1998852" y="1805573"/>
                    <a:pt x="1478083" y="2326342"/>
                    <a:pt x="835681" y="2326342"/>
                  </a:cubicBezTo>
                  <a:cubicBezTo>
                    <a:pt x="634930" y="2326342"/>
                    <a:pt x="446058" y="2275486"/>
                    <a:pt x="281245" y="2185954"/>
                  </a:cubicBezTo>
                  <a:lnTo>
                    <a:pt x="199471" y="2136275"/>
                  </a:lnTo>
                  <a:lnTo>
                    <a:pt x="323588" y="2175680"/>
                  </a:lnTo>
                  <a:cubicBezTo>
                    <a:pt x="417367" y="2198967"/>
                    <a:pt x="516834" y="2211087"/>
                    <a:pt x="621988" y="2212040"/>
                  </a:cubicBezTo>
                  <a:cubicBezTo>
                    <a:pt x="768332" y="2210813"/>
                    <a:pt x="916284" y="2186032"/>
                    <a:pt x="1065848" y="2137701"/>
                  </a:cubicBezTo>
                  <a:cubicBezTo>
                    <a:pt x="1215416" y="2089367"/>
                    <a:pt x="1346349" y="2024840"/>
                    <a:pt x="1458654" y="1944123"/>
                  </a:cubicBezTo>
                  <a:lnTo>
                    <a:pt x="1458654" y="1151377"/>
                  </a:lnTo>
                  <a:lnTo>
                    <a:pt x="1055314" y="1151377"/>
                  </a:lnTo>
                  <a:lnTo>
                    <a:pt x="1055314" y="1693742"/>
                  </a:lnTo>
                  <a:cubicBezTo>
                    <a:pt x="988190" y="1728070"/>
                    <a:pt x="919779" y="1755212"/>
                    <a:pt x="850075" y="1775171"/>
                  </a:cubicBezTo>
                  <a:cubicBezTo>
                    <a:pt x="780371" y="1795127"/>
                    <a:pt x="714168" y="1805323"/>
                    <a:pt x="651466" y="1805751"/>
                  </a:cubicBezTo>
                  <a:cubicBezTo>
                    <a:pt x="464403" y="1801698"/>
                    <a:pt x="310132" y="1739799"/>
                    <a:pt x="188659" y="1620051"/>
                  </a:cubicBezTo>
                  <a:cubicBezTo>
                    <a:pt x="67184" y="1500302"/>
                    <a:pt x="4297" y="1347028"/>
                    <a:pt x="0" y="1160219"/>
                  </a:cubicBezTo>
                  <a:cubicBezTo>
                    <a:pt x="4175" y="974825"/>
                    <a:pt x="66571" y="822410"/>
                    <a:pt x="187184" y="702971"/>
                  </a:cubicBezTo>
                  <a:cubicBezTo>
                    <a:pt x="307800" y="583532"/>
                    <a:pt x="461579" y="521755"/>
                    <a:pt x="648517" y="517641"/>
                  </a:cubicBezTo>
                  <a:cubicBezTo>
                    <a:pt x="750222" y="518378"/>
                    <a:pt x="850438" y="539011"/>
                    <a:pt x="949167" y="579539"/>
                  </a:cubicBezTo>
                  <a:cubicBezTo>
                    <a:pt x="1047894" y="620067"/>
                    <a:pt x="1136272" y="676071"/>
                    <a:pt x="1214295" y="747553"/>
                  </a:cubicBezTo>
                  <a:lnTo>
                    <a:pt x="1476336" y="414873"/>
                  </a:lnTo>
                  <a:cubicBezTo>
                    <a:pt x="1369547" y="322371"/>
                    <a:pt x="1243767" y="249422"/>
                    <a:pt x="1098999" y="196033"/>
                  </a:cubicBezTo>
                  <a:cubicBezTo>
                    <a:pt x="954231" y="142643"/>
                    <a:pt x="804071" y="115397"/>
                    <a:pt x="648517" y="114300"/>
                  </a:cubicBezTo>
                  <a:cubicBezTo>
                    <a:pt x="486366" y="115714"/>
                    <a:pt x="337563" y="142103"/>
                    <a:pt x="202108" y="193463"/>
                  </a:cubicBezTo>
                  <a:lnTo>
                    <a:pt x="176954" y="204923"/>
                  </a:lnTo>
                  <a:lnTo>
                    <a:pt x="185341" y="198651"/>
                  </a:lnTo>
                  <a:cubicBezTo>
                    <a:pt x="370984" y="73233"/>
                    <a:pt x="594780" y="0"/>
                    <a:pt x="835681" y="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1">
                    <a:lumMod val="60000"/>
                    <a:lumOff val="40000"/>
                  </a:schemeClr>
                </a:gs>
                <a:gs pos="97345">
                  <a:schemeClr val="accent5"/>
                </a:gs>
                <a:gs pos="48000">
                  <a:schemeClr val="accent1"/>
                </a:gs>
              </a:gsLst>
              <a:lin ang="2700000" scaled="1"/>
              <a:tileRect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0"/>
            </a:p>
          </p:txBody>
        </p:sp>
      </p:grpSp>
      <p:sp>
        <p:nvSpPr>
          <p:cNvPr id="11" name="Freeform: Shape 10"/>
          <p:cNvSpPr/>
          <p:nvPr userDrawn="1"/>
        </p:nvSpPr>
        <p:spPr>
          <a:xfrm>
            <a:off x="16938175" y="0"/>
            <a:ext cx="1349831" cy="1371812"/>
          </a:xfrm>
          <a:custGeom>
            <a:avLst/>
            <a:gdLst>
              <a:gd name="connsiteX0" fmla="*/ 45830 w 899887"/>
              <a:gd name="connsiteY0" fmla="*/ 0 h 914400"/>
              <a:gd name="connsiteX1" fmla="*/ 899887 w 899887"/>
              <a:gd name="connsiteY1" fmla="*/ 0 h 914400"/>
              <a:gd name="connsiteX2" fmla="*/ 899887 w 899887"/>
              <a:gd name="connsiteY2" fmla="*/ 873075 h 914400"/>
              <a:gd name="connsiteX3" fmla="*/ 810933 w 899887"/>
              <a:gd name="connsiteY3" fmla="*/ 900688 h 914400"/>
              <a:gd name="connsiteX4" fmla="*/ 674914 w 899887"/>
              <a:gd name="connsiteY4" fmla="*/ 914400 h 914400"/>
              <a:gd name="connsiteX5" fmla="*/ 0 w 899887"/>
              <a:gd name="connsiteY5" fmla="*/ 239486 h 914400"/>
              <a:gd name="connsiteX6" fmla="*/ 13712 w 899887"/>
              <a:gd name="connsiteY6" fmla="*/ 103467 h 914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99887" h="914400">
                <a:moveTo>
                  <a:pt x="45830" y="0"/>
                </a:moveTo>
                <a:lnTo>
                  <a:pt x="899887" y="0"/>
                </a:lnTo>
                <a:lnTo>
                  <a:pt x="899887" y="873075"/>
                </a:lnTo>
                <a:lnTo>
                  <a:pt x="810933" y="900688"/>
                </a:lnTo>
                <a:cubicBezTo>
                  <a:pt x="766997" y="909679"/>
                  <a:pt x="721507" y="914400"/>
                  <a:pt x="674914" y="914400"/>
                </a:cubicBezTo>
                <a:cubicBezTo>
                  <a:pt x="302169" y="914400"/>
                  <a:pt x="0" y="612231"/>
                  <a:pt x="0" y="239486"/>
                </a:cubicBezTo>
                <a:cubicBezTo>
                  <a:pt x="0" y="192893"/>
                  <a:pt x="4721" y="147403"/>
                  <a:pt x="13712" y="103467"/>
                </a:cubicBezTo>
                <a:close/>
              </a:path>
            </a:pathLst>
          </a:custGeom>
          <a:gradFill flip="none" rotWithShape="1">
            <a:gsLst>
              <a:gs pos="23000">
                <a:schemeClr val="accent1"/>
              </a:gs>
              <a:gs pos="93000">
                <a:schemeClr val="accent5"/>
              </a:gs>
            </a:gsLst>
            <a:lin ang="189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/>
          <p:cNvSpPr txBox="1"/>
          <p:nvPr userDrawn="1"/>
        </p:nvSpPr>
        <p:spPr>
          <a:xfrm>
            <a:off x="16403242" y="333382"/>
            <a:ext cx="1746113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2400" b="0" i="0" strike="noStrike" spc="0" smtClean="0">
                <a:solidFill>
                  <a:schemeClr val="bg1"/>
                </a:solidFill>
                <a:latin typeface="Montserrat SemiBold" panose="00000700000000000000" pitchFamily="50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14400" b="0" i="0" strike="noStrike" spc="0" dirty="0">
              <a:solidFill>
                <a:schemeClr val="bg1"/>
              </a:solidFill>
              <a:latin typeface="Montserrat SemiBold" panose="00000700000000000000" pitchFamily="50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sp>
        <p:nvSpPr>
          <p:cNvPr id="13" name="Freeform: Shape 12"/>
          <p:cNvSpPr/>
          <p:nvPr userDrawn="1"/>
        </p:nvSpPr>
        <p:spPr>
          <a:xfrm>
            <a:off x="0" y="2515352"/>
            <a:ext cx="2286000" cy="5257869"/>
          </a:xfrm>
          <a:custGeom>
            <a:avLst/>
            <a:gdLst>
              <a:gd name="connsiteX0" fmla="*/ 0 w 1524000"/>
              <a:gd name="connsiteY0" fmla="*/ 0 h 3504705"/>
              <a:gd name="connsiteX1" fmla="*/ 109399 w 1524000"/>
              <a:gd name="connsiteY1" fmla="*/ 16696 h 3504705"/>
              <a:gd name="connsiteX2" fmla="*/ 1524000 w 1524000"/>
              <a:gd name="connsiteY2" fmla="*/ 1752352 h 3504705"/>
              <a:gd name="connsiteX3" fmla="*/ 109399 w 1524000"/>
              <a:gd name="connsiteY3" fmla="*/ 3488009 h 3504705"/>
              <a:gd name="connsiteX4" fmla="*/ 0 w 1524000"/>
              <a:gd name="connsiteY4" fmla="*/ 3504705 h 3504705"/>
              <a:gd name="connsiteX5" fmla="*/ 0 w 1524000"/>
              <a:gd name="connsiteY5" fmla="*/ 3040920 h 3504705"/>
              <a:gd name="connsiteX6" fmla="*/ 16896 w 1524000"/>
              <a:gd name="connsiteY6" fmla="*/ 3038342 h 3504705"/>
              <a:gd name="connsiteX7" fmla="*/ 1065008 w 1524000"/>
              <a:gd name="connsiteY7" fmla="*/ 1752352 h 3504705"/>
              <a:gd name="connsiteX8" fmla="*/ 16896 w 1524000"/>
              <a:gd name="connsiteY8" fmla="*/ 466363 h 3504705"/>
              <a:gd name="connsiteX9" fmla="*/ 0 w 1524000"/>
              <a:gd name="connsiteY9" fmla="*/ 463784 h 35047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24000" h="3504705">
                <a:moveTo>
                  <a:pt x="0" y="0"/>
                </a:moveTo>
                <a:lnTo>
                  <a:pt x="109399" y="16696"/>
                </a:lnTo>
                <a:cubicBezTo>
                  <a:pt x="916710" y="181896"/>
                  <a:pt x="1524000" y="896204"/>
                  <a:pt x="1524000" y="1752352"/>
                </a:cubicBezTo>
                <a:cubicBezTo>
                  <a:pt x="1524000" y="2608500"/>
                  <a:pt x="916710" y="3322809"/>
                  <a:pt x="109399" y="3488009"/>
                </a:cubicBezTo>
                <a:lnTo>
                  <a:pt x="0" y="3504705"/>
                </a:lnTo>
                <a:lnTo>
                  <a:pt x="0" y="3040920"/>
                </a:lnTo>
                <a:lnTo>
                  <a:pt x="16896" y="3038342"/>
                </a:lnTo>
                <a:cubicBezTo>
                  <a:pt x="615052" y="2915941"/>
                  <a:pt x="1065008" y="2386693"/>
                  <a:pt x="1065008" y="1752352"/>
                </a:cubicBezTo>
                <a:cubicBezTo>
                  <a:pt x="1065008" y="1118012"/>
                  <a:pt x="615052" y="588763"/>
                  <a:pt x="16896" y="466363"/>
                </a:cubicBezTo>
                <a:lnTo>
                  <a:pt x="0" y="463784"/>
                </a:lnTo>
                <a:close/>
              </a:path>
            </a:pathLst>
          </a:custGeom>
          <a:solidFill>
            <a:schemeClr val="bg1">
              <a:lumMod val="95000"/>
              <a:alpha val="2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 userDrawn="1"/>
        </p:nvSpPr>
        <p:spPr>
          <a:xfrm>
            <a:off x="14053931" y="9779982"/>
            <a:ext cx="3986421" cy="34624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650" b="0" i="0" spc="450" dirty="0">
                <a:solidFill>
                  <a:schemeClr val="bg1">
                    <a:lumMod val="65000"/>
                  </a:schemeClr>
                </a:solidFill>
                <a:latin typeface="Segoe UI Light" panose="020B0502040204020203" pitchFamily="34" charset="0"/>
                <a:cs typeface="Segoe UI Light" panose="020B0502040204020203" pitchFamily="34" charset="0"/>
              </a:rPr>
              <a:t>yourmail@website.com</a:t>
            </a:r>
          </a:p>
        </p:txBody>
      </p:sp>
      <p:sp>
        <p:nvSpPr>
          <p:cNvPr id="15" name="Freeform 51"/>
          <p:cNvSpPr>
            <a:spLocks noChangeArrowheads="1"/>
          </p:cNvSpPr>
          <p:nvPr userDrawn="1"/>
        </p:nvSpPr>
        <p:spPr bwMode="auto">
          <a:xfrm>
            <a:off x="14293682" y="9915866"/>
            <a:ext cx="259953" cy="160759"/>
          </a:xfrm>
          <a:custGeom>
            <a:avLst/>
            <a:gdLst>
              <a:gd name="T0" fmla="*/ 8120 w 461"/>
              <a:gd name="T1" fmla="*/ 12182 h 285"/>
              <a:gd name="T2" fmla="*/ 8120 w 461"/>
              <a:gd name="T3" fmla="*/ 12182 h 285"/>
              <a:gd name="T4" fmla="*/ 91576 w 461"/>
              <a:gd name="T5" fmla="*/ 56398 h 285"/>
              <a:gd name="T6" fmla="*/ 104207 w 461"/>
              <a:gd name="T7" fmla="*/ 60008 h 285"/>
              <a:gd name="T8" fmla="*/ 111876 w 461"/>
              <a:gd name="T9" fmla="*/ 56398 h 285"/>
              <a:gd name="T10" fmla="*/ 195783 w 461"/>
              <a:gd name="T11" fmla="*/ 12182 h 285"/>
              <a:gd name="T12" fmla="*/ 199843 w 461"/>
              <a:gd name="T13" fmla="*/ 0 h 285"/>
              <a:gd name="T14" fmla="*/ 8120 w 461"/>
              <a:gd name="T15" fmla="*/ 0 h 285"/>
              <a:gd name="T16" fmla="*/ 8120 w 461"/>
              <a:gd name="T17" fmla="*/ 12182 h 285"/>
              <a:gd name="T18" fmla="*/ 199843 w 461"/>
              <a:gd name="T19" fmla="*/ 36095 h 285"/>
              <a:gd name="T20" fmla="*/ 199843 w 461"/>
              <a:gd name="T21" fmla="*/ 36095 h 285"/>
              <a:gd name="T22" fmla="*/ 111876 w 461"/>
              <a:gd name="T23" fmla="*/ 80311 h 285"/>
              <a:gd name="T24" fmla="*/ 104207 w 461"/>
              <a:gd name="T25" fmla="*/ 80311 h 285"/>
              <a:gd name="T26" fmla="*/ 91576 w 461"/>
              <a:gd name="T27" fmla="*/ 80311 h 285"/>
              <a:gd name="T28" fmla="*/ 8120 w 461"/>
              <a:gd name="T29" fmla="*/ 36095 h 285"/>
              <a:gd name="T30" fmla="*/ 4060 w 461"/>
              <a:gd name="T31" fmla="*/ 36095 h 285"/>
              <a:gd name="T32" fmla="*/ 4060 w 461"/>
              <a:gd name="T33" fmla="*/ 120015 h 285"/>
              <a:gd name="T34" fmla="*/ 15789 w 461"/>
              <a:gd name="T35" fmla="*/ 128137 h 285"/>
              <a:gd name="T36" fmla="*/ 191723 w 461"/>
              <a:gd name="T37" fmla="*/ 128137 h 285"/>
              <a:gd name="T38" fmla="*/ 203903 w 461"/>
              <a:gd name="T39" fmla="*/ 120015 h 285"/>
              <a:gd name="T40" fmla="*/ 203903 w 461"/>
              <a:gd name="T41" fmla="*/ 36095 h 285"/>
              <a:gd name="T42" fmla="*/ 199843 w 461"/>
              <a:gd name="T43" fmla="*/ 36095 h 285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</a:gdLst>
            <a:ahLst/>
            <a:cxnLst>
              <a:cxn ang="T44">
                <a:pos x="T0" y="T1"/>
              </a:cxn>
              <a:cxn ang="T45">
                <a:pos x="T2" y="T3"/>
              </a:cxn>
              <a:cxn ang="T46">
                <a:pos x="T4" y="T5"/>
              </a:cxn>
              <a:cxn ang="T47">
                <a:pos x="T6" y="T7"/>
              </a:cxn>
              <a:cxn ang="T48">
                <a:pos x="T8" y="T9"/>
              </a:cxn>
              <a:cxn ang="T49">
                <a:pos x="T10" y="T11"/>
              </a:cxn>
              <a:cxn ang="T50">
                <a:pos x="T12" y="T13"/>
              </a:cxn>
              <a:cxn ang="T51">
                <a:pos x="T14" y="T15"/>
              </a:cxn>
              <a:cxn ang="T52">
                <a:pos x="T16" y="T17"/>
              </a:cxn>
              <a:cxn ang="T53">
                <a:pos x="T18" y="T19"/>
              </a:cxn>
              <a:cxn ang="T54">
                <a:pos x="T20" y="T21"/>
              </a:cxn>
              <a:cxn ang="T55">
                <a:pos x="T22" y="T23"/>
              </a:cxn>
              <a:cxn ang="T56">
                <a:pos x="T24" y="T25"/>
              </a:cxn>
              <a:cxn ang="T57">
                <a:pos x="T26" y="T27"/>
              </a:cxn>
              <a:cxn ang="T58">
                <a:pos x="T28" y="T29"/>
              </a:cxn>
              <a:cxn ang="T59">
                <a:pos x="T30" y="T31"/>
              </a:cxn>
              <a:cxn ang="T60">
                <a:pos x="T32" y="T33"/>
              </a:cxn>
              <a:cxn ang="T61">
                <a:pos x="T34" y="T35"/>
              </a:cxn>
              <a:cxn ang="T62">
                <a:pos x="T36" y="T37"/>
              </a:cxn>
              <a:cxn ang="T63">
                <a:pos x="T38" y="T39"/>
              </a:cxn>
              <a:cxn ang="T64">
                <a:pos x="T40" y="T41"/>
              </a:cxn>
              <a:cxn ang="T65">
                <a:pos x="T42" y="T43"/>
              </a:cxn>
            </a:cxnLst>
            <a:rect l="0" t="0" r="r" b="b"/>
            <a:pathLst>
              <a:path w="461" h="285">
                <a:moveTo>
                  <a:pt x="18" y="27"/>
                </a:moveTo>
                <a:lnTo>
                  <a:pt x="18" y="27"/>
                </a:lnTo>
                <a:cubicBezTo>
                  <a:pt x="35" y="35"/>
                  <a:pt x="203" y="125"/>
                  <a:pt x="203" y="125"/>
                </a:cubicBezTo>
                <a:cubicBezTo>
                  <a:pt x="212" y="133"/>
                  <a:pt x="221" y="133"/>
                  <a:pt x="231" y="133"/>
                </a:cubicBezTo>
                <a:cubicBezTo>
                  <a:pt x="239" y="133"/>
                  <a:pt x="248" y="133"/>
                  <a:pt x="248" y="125"/>
                </a:cubicBezTo>
                <a:cubicBezTo>
                  <a:pt x="256" y="125"/>
                  <a:pt x="425" y="35"/>
                  <a:pt x="434" y="27"/>
                </a:cubicBezTo>
                <a:cubicBezTo>
                  <a:pt x="452" y="18"/>
                  <a:pt x="460" y="0"/>
                  <a:pt x="4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0" y="0"/>
                  <a:pt x="9" y="18"/>
                  <a:pt x="18" y="27"/>
                </a:cubicBezTo>
                <a:close/>
                <a:moveTo>
                  <a:pt x="443" y="80"/>
                </a:moveTo>
                <a:lnTo>
                  <a:pt x="443" y="80"/>
                </a:lnTo>
                <a:cubicBezTo>
                  <a:pt x="434" y="80"/>
                  <a:pt x="256" y="169"/>
                  <a:pt x="248" y="178"/>
                </a:cubicBezTo>
                <a:cubicBezTo>
                  <a:pt x="248" y="178"/>
                  <a:pt x="239" y="178"/>
                  <a:pt x="231" y="178"/>
                </a:cubicBezTo>
                <a:cubicBezTo>
                  <a:pt x="221" y="178"/>
                  <a:pt x="212" y="178"/>
                  <a:pt x="203" y="178"/>
                </a:cubicBezTo>
                <a:cubicBezTo>
                  <a:pt x="194" y="169"/>
                  <a:pt x="27" y="80"/>
                  <a:pt x="18" y="80"/>
                </a:cubicBezTo>
                <a:cubicBezTo>
                  <a:pt x="9" y="72"/>
                  <a:pt x="9" y="80"/>
                  <a:pt x="9" y="80"/>
                </a:cubicBezTo>
                <a:cubicBezTo>
                  <a:pt x="9" y="88"/>
                  <a:pt x="9" y="266"/>
                  <a:pt x="9" y="266"/>
                </a:cubicBezTo>
                <a:cubicBezTo>
                  <a:pt x="9" y="275"/>
                  <a:pt x="18" y="284"/>
                  <a:pt x="35" y="284"/>
                </a:cubicBezTo>
                <a:cubicBezTo>
                  <a:pt x="425" y="284"/>
                  <a:pt x="425" y="284"/>
                  <a:pt x="425" y="284"/>
                </a:cubicBezTo>
                <a:cubicBezTo>
                  <a:pt x="443" y="284"/>
                  <a:pt x="452" y="275"/>
                  <a:pt x="452" y="266"/>
                </a:cubicBezTo>
                <a:cubicBezTo>
                  <a:pt x="452" y="266"/>
                  <a:pt x="452" y="88"/>
                  <a:pt x="452" y="80"/>
                </a:cubicBezTo>
                <a:cubicBezTo>
                  <a:pt x="452" y="80"/>
                  <a:pt x="452" y="72"/>
                  <a:pt x="443" y="80"/>
                </a:cubicBezTo>
                <a:close/>
              </a:path>
            </a:pathLst>
          </a:custGeom>
          <a:solidFill>
            <a:schemeClr val="bg1">
              <a:lumMod val="65000"/>
            </a:scheme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bevel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7"/>
                    </a:srgbClr>
                  </a:outerShdw>
                </a:effectLst>
              </a14:hiddenEffects>
            </a:ext>
          </a:extLst>
        </p:spPr>
        <p:txBody>
          <a:bodyPr wrap="none" lIns="51435" tIns="25718" rIns="51435" bIns="25718" anchor="ctr"/>
          <a:lstStyle/>
          <a:p>
            <a:endParaRPr lang="en-US" dirty="0"/>
          </a:p>
        </p:txBody>
      </p:sp>
      <p:sp>
        <p:nvSpPr>
          <p:cNvPr id="22" name="Freeform: Shape 21"/>
          <p:cNvSpPr/>
          <p:nvPr userDrawn="1"/>
        </p:nvSpPr>
        <p:spPr>
          <a:xfrm>
            <a:off x="16481241" y="4"/>
            <a:ext cx="1806759" cy="1817565"/>
          </a:xfrm>
          <a:custGeom>
            <a:avLst/>
            <a:gdLst>
              <a:gd name="connsiteX0" fmla="*/ 28721 w 1204506"/>
              <a:gd name="connsiteY0" fmla="*/ 0 h 1211523"/>
              <a:gd name="connsiteX1" fmla="*/ 206928 w 1204506"/>
              <a:gd name="connsiteY1" fmla="*/ 0 h 1211523"/>
              <a:gd name="connsiteX2" fmla="*/ 185699 w 1204506"/>
              <a:gd name="connsiteY2" fmla="*/ 68390 h 1211523"/>
              <a:gd name="connsiteX3" fmla="*/ 169231 w 1204506"/>
              <a:gd name="connsiteY3" fmla="*/ 231744 h 1211523"/>
              <a:gd name="connsiteX4" fmla="*/ 979779 w 1204506"/>
              <a:gd name="connsiteY4" fmla="*/ 1042293 h 1211523"/>
              <a:gd name="connsiteX5" fmla="*/ 1143133 w 1204506"/>
              <a:gd name="connsiteY5" fmla="*/ 1025825 h 1211523"/>
              <a:gd name="connsiteX6" fmla="*/ 1204506 w 1204506"/>
              <a:gd name="connsiteY6" fmla="*/ 1010044 h 1211523"/>
              <a:gd name="connsiteX7" fmla="*/ 1204506 w 1204506"/>
              <a:gd name="connsiteY7" fmla="*/ 1184606 h 1211523"/>
              <a:gd name="connsiteX8" fmla="*/ 1177239 w 1204506"/>
              <a:gd name="connsiteY8" fmla="*/ 1191617 h 1211523"/>
              <a:gd name="connsiteX9" fmla="*/ 979779 w 1204506"/>
              <a:gd name="connsiteY9" fmla="*/ 1211523 h 1211523"/>
              <a:gd name="connsiteX10" fmla="*/ 0 w 1204506"/>
              <a:gd name="connsiteY10" fmla="*/ 231744 h 1211523"/>
              <a:gd name="connsiteX11" fmla="*/ 19906 w 1204506"/>
              <a:gd name="connsiteY11" fmla="*/ 34284 h 12115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04506" h="1211523">
                <a:moveTo>
                  <a:pt x="28721" y="0"/>
                </a:moveTo>
                <a:lnTo>
                  <a:pt x="206928" y="0"/>
                </a:lnTo>
                <a:lnTo>
                  <a:pt x="185699" y="68390"/>
                </a:lnTo>
                <a:cubicBezTo>
                  <a:pt x="174901" y="121155"/>
                  <a:pt x="169231" y="175787"/>
                  <a:pt x="169231" y="231744"/>
                </a:cubicBezTo>
                <a:cubicBezTo>
                  <a:pt x="169231" y="679397"/>
                  <a:pt x="532126" y="1042293"/>
                  <a:pt x="979779" y="1042293"/>
                </a:cubicBezTo>
                <a:cubicBezTo>
                  <a:pt x="1035736" y="1042293"/>
                  <a:pt x="1090368" y="1036622"/>
                  <a:pt x="1143133" y="1025825"/>
                </a:cubicBezTo>
                <a:lnTo>
                  <a:pt x="1204506" y="1010044"/>
                </a:lnTo>
                <a:lnTo>
                  <a:pt x="1204506" y="1184606"/>
                </a:lnTo>
                <a:lnTo>
                  <a:pt x="1177239" y="1191617"/>
                </a:lnTo>
                <a:cubicBezTo>
                  <a:pt x="1113457" y="1204669"/>
                  <a:pt x="1047419" y="1211523"/>
                  <a:pt x="979779" y="1211523"/>
                </a:cubicBezTo>
                <a:cubicBezTo>
                  <a:pt x="438662" y="1211523"/>
                  <a:pt x="0" y="772861"/>
                  <a:pt x="0" y="231744"/>
                </a:cubicBezTo>
                <a:cubicBezTo>
                  <a:pt x="0" y="164104"/>
                  <a:pt x="6854" y="98066"/>
                  <a:pt x="19906" y="34284"/>
                </a:cubicBezTo>
                <a:close/>
              </a:path>
            </a:pathLst>
          </a:custGeom>
          <a:solidFill>
            <a:schemeClr val="bg1">
              <a:lumMod val="9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5777857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81" r:id="rId1"/>
    <p:sldLayoutId id="2147484582" r:id="rId2"/>
    <p:sldLayoutId id="2147484583" r:id="rId3"/>
    <p:sldLayoutId id="2147484584" r:id="rId4"/>
    <p:sldLayoutId id="2147484585" r:id="rId5"/>
    <p:sldLayoutId id="2147484586" r:id="rId6"/>
    <p:sldLayoutId id="2147484587" r:id="rId7"/>
    <p:sldLayoutId id="2147484588" r:id="rId8"/>
    <p:sldLayoutId id="2147484589" r:id="rId9"/>
    <p:sldLayoutId id="2147484590" r:id="rId10"/>
    <p:sldLayoutId id="2147484591" r:id="rId11"/>
    <p:sldLayoutId id="2147484592" r:id="rId12"/>
    <p:sldLayoutId id="2147484593" r:id="rId13"/>
    <p:sldLayoutId id="2147484594" r:id="rId14"/>
    <p:sldLayoutId id="2147484595" r:id="rId15"/>
    <p:sldLayoutId id="2147484596" r:id="rId16"/>
    <p:sldLayoutId id="2147484597" r:id="rId17"/>
    <p:sldLayoutId id="2147484598" r:id="rId18"/>
    <p:sldLayoutId id="2147484599" r:id="rId19"/>
    <p:sldLayoutId id="2147484600" r:id="rId20"/>
    <p:sldLayoutId id="2147484601" r:id="rId21"/>
    <p:sldLayoutId id="2147484602" r:id="rId22"/>
    <p:sldLayoutId id="2147484603" r:id="rId23"/>
    <p:sldLayoutId id="2147484604" r:id="rId24"/>
    <p:sldLayoutId id="2147484605" r:id="rId25"/>
    <p:sldLayoutId id="2147484606" r:id="rId26"/>
    <p:sldLayoutId id="2147484607" r:id="rId27"/>
    <p:sldLayoutId id="2147484608" r:id="rId28"/>
    <p:sldLayoutId id="2147484609" r:id="rId29"/>
    <p:sldLayoutId id="2147484610" r:id="rId30"/>
    <p:sldLayoutId id="2147484611" r:id="rId31"/>
    <p:sldLayoutId id="2147484612" r:id="rId32"/>
    <p:sldLayoutId id="2147484613" r:id="rId33"/>
    <p:sldLayoutId id="2147484614" r:id="rId34"/>
    <p:sldLayoutId id="2147484615" r:id="rId35"/>
    <p:sldLayoutId id="2147484616" r:id="rId36"/>
    <p:sldLayoutId id="2147484617" r:id="rId37"/>
    <p:sldLayoutId id="2147484618" r:id="rId38"/>
    <p:sldLayoutId id="2147484619" r:id="rId39"/>
    <p:sldLayoutId id="2147484620" r:id="rId40"/>
    <p:sldLayoutId id="2147484621" r:id="rId41"/>
    <p:sldLayoutId id="2147484622" r:id="rId42"/>
    <p:sldLayoutId id="2147484623" r:id="rId43"/>
    <p:sldLayoutId id="2147484624" r:id="rId44"/>
    <p:sldLayoutId id="2147484625" r:id="rId45"/>
    <p:sldLayoutId id="2147484626" r:id="rId46"/>
    <p:sldLayoutId id="2147484627" r:id="rId47"/>
    <p:sldLayoutId id="2147484628" r:id="rId48"/>
    <p:sldLayoutId id="2147484629" r:id="rId49"/>
    <p:sldLayoutId id="2147484630" r:id="rId50"/>
    <p:sldLayoutId id="2147484631" r:id="rId51"/>
    <p:sldLayoutId id="2147484632" r:id="rId52"/>
    <p:sldLayoutId id="2147484633" r:id="rId53"/>
    <p:sldLayoutId id="2147484634" r:id="rId54"/>
    <p:sldLayoutId id="2147484635" r:id="rId55"/>
    <p:sldLayoutId id="2147484636" r:id="rId56"/>
    <p:sldLayoutId id="2147484637" r:id="rId57"/>
    <p:sldLayoutId id="2147484638" r:id="rId58"/>
    <p:sldLayoutId id="2147484639" r:id="rId59"/>
    <p:sldLayoutId id="2147484640" r:id="rId60"/>
    <p:sldLayoutId id="2147484641" r:id="rId61"/>
    <p:sldLayoutId id="2147484642" r:id="rId62"/>
    <p:sldLayoutId id="2147484643" r:id="rId63"/>
    <p:sldLayoutId id="2147484644" r:id="rId64"/>
    <p:sldLayoutId id="2147484645" r:id="rId65"/>
    <p:sldLayoutId id="2147484646" r:id="rId66"/>
    <p:sldLayoutId id="2147484647" r:id="rId67"/>
    <p:sldLayoutId id="2147484648" r:id="rId68"/>
    <p:sldLayoutId id="2147484649" r:id="rId69"/>
    <p:sldLayoutId id="2147484650" r:id="rId70"/>
    <p:sldLayoutId id="2147484651" r:id="rId71"/>
    <p:sldLayoutId id="2147484652" r:id="rId72"/>
    <p:sldLayoutId id="2147484653" r:id="rId73"/>
    <p:sldLayoutId id="2147484654" r:id="rId74"/>
    <p:sldLayoutId id="2147484655" r:id="rId75"/>
    <p:sldLayoutId id="2147484656" r:id="rId76"/>
    <p:sldLayoutId id="2147484657" r:id="rId77"/>
    <p:sldLayoutId id="2147484658" r:id="rId78"/>
    <p:sldLayoutId id="2147484659" r:id="rId79"/>
    <p:sldLayoutId id="2147484660" r:id="rId80"/>
    <p:sldLayoutId id="2147484661" r:id="rId81"/>
    <p:sldLayoutId id="2147484662" r:id="rId82"/>
    <p:sldLayoutId id="2147484663" r:id="rId83"/>
    <p:sldLayoutId id="2147484664" r:id="rId84"/>
    <p:sldLayoutId id="2147484665" r:id="rId85"/>
    <p:sldLayoutId id="2147484666" r:id="rId86"/>
    <p:sldLayoutId id="2147484667" r:id="rId87"/>
    <p:sldLayoutId id="2147484668" r:id="rId88"/>
    <p:sldLayoutId id="2147484669" r:id="rId89"/>
    <p:sldLayoutId id="2147484670" r:id="rId90"/>
    <p:sldLayoutId id="2147484671" r:id="rId91"/>
    <p:sldLayoutId id="2147484672" r:id="rId92"/>
    <p:sldLayoutId id="2147484673" r:id="rId93"/>
    <p:sldLayoutId id="2147484674" r:id="rId94"/>
    <p:sldLayoutId id="2147484675" r:id="rId95"/>
    <p:sldLayoutId id="2147484676" r:id="rId96"/>
    <p:sldLayoutId id="2147484677" r:id="rId97"/>
    <p:sldLayoutId id="2147484678" r:id="rId98"/>
    <p:sldLayoutId id="2147484679" r:id="rId99"/>
    <p:sldLayoutId id="2147484680" r:id="rId100"/>
    <p:sldLayoutId id="2147484681" r:id="rId101"/>
    <p:sldLayoutId id="2147484682" r:id="rId102"/>
    <p:sldLayoutId id="2147484683" r:id="rId103"/>
    <p:sldLayoutId id="2147484684" r:id="rId104"/>
    <p:sldLayoutId id="2147484685" r:id="rId105"/>
    <p:sldLayoutId id="2147484686" r:id="rId106"/>
    <p:sldLayoutId id="2147484687" r:id="rId107"/>
    <p:sldLayoutId id="2147484688" r:id="rId108"/>
    <p:sldLayoutId id="2147484689" r:id="rId109"/>
    <p:sldLayoutId id="2147484690" r:id="rId110"/>
    <p:sldLayoutId id="2147484691" r:id="rId111"/>
    <p:sldLayoutId id="2147484692" r:id="rId112"/>
    <p:sldLayoutId id="2147484693" r:id="rId113"/>
    <p:sldLayoutId id="2147484694" r:id="rId114"/>
    <p:sldLayoutId id="2147484695" r:id="rId115"/>
    <p:sldLayoutId id="2147484696" r:id="rId116"/>
    <p:sldLayoutId id="2147484697" r:id="rId117"/>
    <p:sldLayoutId id="2147484698" r:id="rId118"/>
    <p:sldLayoutId id="2147484699" r:id="rId119"/>
    <p:sldLayoutId id="2147484700" r:id="rId120"/>
    <p:sldLayoutId id="2147484701" r:id="rId121"/>
    <p:sldLayoutId id="2147484702" r:id="rId122"/>
    <p:sldLayoutId id="2147484703" r:id="rId123"/>
    <p:sldLayoutId id="2147484704" r:id="rId124"/>
    <p:sldLayoutId id="2147484705" r:id="rId125"/>
    <p:sldLayoutId id="2147484706" r:id="rId126"/>
    <p:sldLayoutId id="2147484707" r:id="rId127"/>
    <p:sldLayoutId id="2147484708" r:id="rId128"/>
    <p:sldLayoutId id="2147484709" r:id="rId129"/>
    <p:sldLayoutId id="2147484710" r:id="rId130"/>
    <p:sldLayoutId id="2147484711" r:id="rId131"/>
    <p:sldLayoutId id="2147484712" r:id="rId132"/>
    <p:sldLayoutId id="2147484713" r:id="rId133"/>
    <p:sldLayoutId id="2147484714" r:id="rId134"/>
    <p:sldLayoutId id="2147484715" r:id="rId135"/>
    <p:sldLayoutId id="2147484716" r:id="rId136"/>
    <p:sldLayoutId id="2147484717" r:id="rId137"/>
    <p:sldLayoutId id="2147484718" r:id="rId138"/>
    <p:sldLayoutId id="2147484719" r:id="rId139"/>
    <p:sldLayoutId id="2147484720" r:id="rId140"/>
    <p:sldLayoutId id="2147484721" r:id="rId141"/>
    <p:sldLayoutId id="2147484722" r:id="rId142"/>
    <p:sldLayoutId id="2147484723" r:id="rId143"/>
    <p:sldLayoutId id="2147484724" r:id="rId144"/>
    <p:sldLayoutId id="2147484725" r:id="rId145"/>
    <p:sldLayoutId id="2147484726" r:id="rId146"/>
    <p:sldLayoutId id="2147484727" r:id="rId147"/>
    <p:sldLayoutId id="2147484728" r:id="rId148"/>
    <p:sldLayoutId id="2147484729" r:id="rId149"/>
    <p:sldLayoutId id="2147484730" r:id="rId150"/>
    <p:sldLayoutId id="2147484731" r:id="rId151"/>
    <p:sldLayoutId id="2147484732" r:id="rId152"/>
    <p:sldLayoutId id="2147484733" r:id="rId153"/>
  </p:sldLayoutIdLst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Arial" panose="020B0604020202020204" pitchFamily="34" charset="0"/>
        <a:buChar char="•"/>
        <a:defRPr sz="4200" kern="1200">
          <a:solidFill>
            <a:schemeClr val="tx1"/>
          </a:solidFill>
          <a:latin typeface="+mn-lt"/>
          <a:ea typeface="+mn-ea"/>
          <a:cs typeface="+mn-cs"/>
        </a:defRPr>
      </a:lvl1pPr>
      <a:lvl2pPr marL="1028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714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400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30861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61F3A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Box 6"/>
          <p:cNvSpPr txBox="1"/>
          <p:nvPr userDrawn="1"/>
        </p:nvSpPr>
        <p:spPr>
          <a:xfrm rot="16200000">
            <a:off x="-1456293" y="5015285"/>
            <a:ext cx="4438261" cy="25801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80000"/>
              </a:lnSpc>
            </a:pPr>
            <a:r>
              <a:rPr lang="en-US" sz="1313" spc="563" dirty="0">
                <a:solidFill>
                  <a:schemeClr val="bg1">
                    <a:alpha val="50000"/>
                  </a:schemeClr>
                </a:solidFill>
                <a:latin typeface="Walkway SemiBold" panose="00000400000000000000" pitchFamily="2" charset="0"/>
              </a:rPr>
              <a:t>www.website.com</a:t>
            </a:r>
          </a:p>
        </p:txBody>
      </p:sp>
      <p:sp>
        <p:nvSpPr>
          <p:cNvPr id="8" name="TextBox 7"/>
          <p:cNvSpPr txBox="1"/>
          <p:nvPr userDrawn="1"/>
        </p:nvSpPr>
        <p:spPr>
          <a:xfrm>
            <a:off x="1888776" y="9190044"/>
            <a:ext cx="7432923" cy="2816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80000"/>
              </a:lnSpc>
            </a:pPr>
            <a:r>
              <a:rPr lang="en-US" sz="1500" b="1" spc="281" dirty="0">
                <a:solidFill>
                  <a:schemeClr val="bg1"/>
                </a:solidFill>
                <a:latin typeface="Walkway Black" panose="00000400000000000000" pitchFamily="2" charset="0"/>
              </a:rPr>
              <a:t>MAGNIFICENT | </a:t>
            </a:r>
            <a:r>
              <a:rPr lang="en-US" sz="1500" b="0" spc="281" dirty="0">
                <a:solidFill>
                  <a:schemeClr val="bg1">
                    <a:alpha val="40000"/>
                  </a:schemeClr>
                </a:solidFill>
                <a:latin typeface="Walkway SemiBold" panose="00000400000000000000" pitchFamily="2" charset="0"/>
              </a:rPr>
              <a:t>Incredible Presentation Partner</a:t>
            </a:r>
          </a:p>
        </p:txBody>
      </p:sp>
      <p:sp>
        <p:nvSpPr>
          <p:cNvPr id="10" name="TextBox 9"/>
          <p:cNvSpPr txBox="1"/>
          <p:nvPr userDrawn="1"/>
        </p:nvSpPr>
        <p:spPr>
          <a:xfrm>
            <a:off x="10705486" y="-262968"/>
            <a:ext cx="7095384" cy="35408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fld id="{260E2A6B-A809-4840-BF14-8648BC0BDF87}" type="slidenum">
              <a:rPr lang="id-ID" sz="22409" b="0" i="0" smtClean="0">
                <a:solidFill>
                  <a:schemeClr val="bg1">
                    <a:alpha val="7000"/>
                  </a:schemeClr>
                </a:solidFill>
                <a:latin typeface="Walkway Bold" panose="00000400000000000000" pitchFamily="2" charset="0"/>
                <a:ea typeface="Roboto Condensed Light" panose="02000000000000000000" pitchFamily="2" charset="0"/>
                <a:cs typeface="Segoe UI Light" panose="020B0502040204020203" pitchFamily="34" charset="0"/>
              </a:rPr>
              <a:pPr algn="r"/>
              <a:t>‹#›</a:t>
            </a:fld>
            <a:endParaRPr lang="id-ID" sz="22409" b="0" i="0" dirty="0">
              <a:solidFill>
                <a:schemeClr val="bg1">
                  <a:alpha val="7000"/>
                </a:schemeClr>
              </a:solidFill>
              <a:latin typeface="Walkway Bold" panose="00000400000000000000" pitchFamily="2" charset="0"/>
              <a:ea typeface="Roboto Condensed Light" panose="02000000000000000000" pitchFamily="2" charset="0"/>
              <a:cs typeface="Segoe UI Light" panose="020B0502040204020203" pitchFamily="34" charset="0"/>
            </a:endParaRPr>
          </a:p>
        </p:txBody>
      </p:sp>
      <p:cxnSp>
        <p:nvCxnSpPr>
          <p:cNvPr id="15" name="Straight Connector 14"/>
          <p:cNvCxnSpPr>
            <a:cxnSpLocks/>
          </p:cNvCxnSpPr>
          <p:nvPr userDrawn="1"/>
        </p:nvCxnSpPr>
        <p:spPr>
          <a:xfrm>
            <a:off x="1976517" y="918624"/>
            <a:ext cx="10431972" cy="0"/>
          </a:xfrm>
          <a:prstGeom prst="line">
            <a:avLst/>
          </a:prstGeom>
          <a:ln>
            <a:solidFill>
              <a:schemeClr val="bg1">
                <a:alpha val="1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Freeform 85"/>
          <p:cNvSpPr>
            <a:spLocks noChangeArrowheads="1"/>
          </p:cNvSpPr>
          <p:nvPr userDrawn="1"/>
        </p:nvSpPr>
        <p:spPr bwMode="auto">
          <a:xfrm>
            <a:off x="16954646" y="9198438"/>
            <a:ext cx="327500" cy="262877"/>
          </a:xfrm>
          <a:custGeom>
            <a:avLst/>
            <a:gdLst>
              <a:gd name="T0" fmla="*/ 250282 w 462"/>
              <a:gd name="T1" fmla="*/ 24258 h 374"/>
              <a:gd name="T2" fmla="*/ 250282 w 462"/>
              <a:gd name="T3" fmla="*/ 24258 h 374"/>
              <a:gd name="T4" fmla="*/ 221508 w 462"/>
              <a:gd name="T5" fmla="*/ 33962 h 374"/>
              <a:gd name="T6" fmla="*/ 240510 w 462"/>
              <a:gd name="T7" fmla="*/ 5391 h 374"/>
              <a:gd name="T8" fmla="*/ 211192 w 462"/>
              <a:gd name="T9" fmla="*/ 19407 h 374"/>
              <a:gd name="T10" fmla="*/ 173189 w 462"/>
              <a:gd name="T11" fmla="*/ 0 h 374"/>
              <a:gd name="T12" fmla="*/ 119983 w 462"/>
              <a:gd name="T13" fmla="*/ 52829 h 374"/>
              <a:gd name="T14" fmla="*/ 124870 w 462"/>
              <a:gd name="T15" fmla="*/ 62532 h 374"/>
              <a:gd name="T16" fmla="*/ 19002 w 462"/>
              <a:gd name="T17" fmla="*/ 10242 h 374"/>
              <a:gd name="T18" fmla="*/ 9229 w 462"/>
              <a:gd name="T19" fmla="*/ 38813 h 374"/>
              <a:gd name="T20" fmla="*/ 33118 w 462"/>
              <a:gd name="T21" fmla="*/ 81400 h 374"/>
              <a:gd name="T22" fmla="*/ 9229 w 462"/>
              <a:gd name="T23" fmla="*/ 72236 h 374"/>
              <a:gd name="T24" fmla="*/ 9229 w 462"/>
              <a:gd name="T25" fmla="*/ 72236 h 374"/>
              <a:gd name="T26" fmla="*/ 53205 w 462"/>
              <a:gd name="T27" fmla="*/ 124526 h 374"/>
              <a:gd name="T28" fmla="*/ 38004 w 462"/>
              <a:gd name="T29" fmla="*/ 124526 h 374"/>
              <a:gd name="T30" fmla="*/ 28774 w 462"/>
              <a:gd name="T31" fmla="*/ 124526 h 374"/>
              <a:gd name="T32" fmla="*/ 77093 w 462"/>
              <a:gd name="T33" fmla="*/ 158487 h 374"/>
              <a:gd name="T34" fmla="*/ 14116 w 462"/>
              <a:gd name="T35" fmla="*/ 182206 h 374"/>
              <a:gd name="T36" fmla="*/ 0 w 462"/>
              <a:gd name="T37" fmla="*/ 182206 h 374"/>
              <a:gd name="T38" fmla="*/ 77093 w 462"/>
              <a:gd name="T39" fmla="*/ 201074 h 374"/>
              <a:gd name="T40" fmla="*/ 221508 w 462"/>
              <a:gd name="T41" fmla="*/ 57681 h 374"/>
              <a:gd name="T42" fmla="*/ 221508 w 462"/>
              <a:gd name="T43" fmla="*/ 52829 h 374"/>
              <a:gd name="T44" fmla="*/ 250282 w 462"/>
              <a:gd name="T45" fmla="*/ 24258 h 374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</a:gdLst>
            <a:ahLst/>
            <a:cxnLst>
              <a:cxn ang="T46">
                <a:pos x="T0" y="T1"/>
              </a:cxn>
              <a:cxn ang="T47">
                <a:pos x="T2" y="T3"/>
              </a:cxn>
              <a:cxn ang="T48">
                <a:pos x="T4" y="T5"/>
              </a:cxn>
              <a:cxn ang="T49">
                <a:pos x="T6" y="T7"/>
              </a:cxn>
              <a:cxn ang="T50">
                <a:pos x="T8" y="T9"/>
              </a:cxn>
              <a:cxn ang="T51">
                <a:pos x="T10" y="T11"/>
              </a:cxn>
              <a:cxn ang="T52">
                <a:pos x="T12" y="T13"/>
              </a:cxn>
              <a:cxn ang="T53">
                <a:pos x="T14" y="T15"/>
              </a:cxn>
              <a:cxn ang="T54">
                <a:pos x="T16" y="T17"/>
              </a:cxn>
              <a:cxn ang="T55">
                <a:pos x="T18" y="T19"/>
              </a:cxn>
              <a:cxn ang="T56">
                <a:pos x="T20" y="T21"/>
              </a:cxn>
              <a:cxn ang="T57">
                <a:pos x="T22" y="T23"/>
              </a:cxn>
              <a:cxn ang="T58">
                <a:pos x="T24" y="T25"/>
              </a:cxn>
              <a:cxn ang="T59">
                <a:pos x="T26" y="T27"/>
              </a:cxn>
              <a:cxn ang="T60">
                <a:pos x="T28" y="T29"/>
              </a:cxn>
              <a:cxn ang="T61">
                <a:pos x="T30" y="T31"/>
              </a:cxn>
              <a:cxn ang="T62">
                <a:pos x="T32" y="T33"/>
              </a:cxn>
              <a:cxn ang="T63">
                <a:pos x="T34" y="T35"/>
              </a:cxn>
              <a:cxn ang="T64">
                <a:pos x="T36" y="T37"/>
              </a:cxn>
              <a:cxn ang="T65">
                <a:pos x="T38" y="T39"/>
              </a:cxn>
              <a:cxn ang="T66">
                <a:pos x="T40" y="T41"/>
              </a:cxn>
              <a:cxn ang="T67">
                <a:pos x="T42" y="T43"/>
              </a:cxn>
              <a:cxn ang="T68">
                <a:pos x="T44" y="T45"/>
              </a:cxn>
            </a:cxnLst>
            <a:rect l="0" t="0" r="r" b="b"/>
            <a:pathLst>
              <a:path w="462" h="374">
                <a:moveTo>
                  <a:pt x="461" y="45"/>
                </a:moveTo>
                <a:lnTo>
                  <a:pt x="461" y="45"/>
                </a:lnTo>
                <a:cubicBezTo>
                  <a:pt x="443" y="54"/>
                  <a:pt x="425" y="63"/>
                  <a:pt x="408" y="63"/>
                </a:cubicBezTo>
                <a:cubicBezTo>
                  <a:pt x="425" y="54"/>
                  <a:pt x="443" y="36"/>
                  <a:pt x="443" y="10"/>
                </a:cubicBezTo>
                <a:cubicBezTo>
                  <a:pt x="425" y="19"/>
                  <a:pt x="408" y="27"/>
                  <a:pt x="389" y="36"/>
                </a:cubicBezTo>
                <a:cubicBezTo>
                  <a:pt x="372" y="19"/>
                  <a:pt x="345" y="0"/>
                  <a:pt x="319" y="0"/>
                </a:cubicBezTo>
                <a:cubicBezTo>
                  <a:pt x="265" y="0"/>
                  <a:pt x="221" y="45"/>
                  <a:pt x="221" y="98"/>
                </a:cubicBezTo>
                <a:cubicBezTo>
                  <a:pt x="221" y="107"/>
                  <a:pt x="221" y="116"/>
                  <a:pt x="230" y="116"/>
                </a:cubicBezTo>
                <a:cubicBezTo>
                  <a:pt x="151" y="116"/>
                  <a:pt x="79" y="81"/>
                  <a:pt x="35" y="19"/>
                </a:cubicBezTo>
                <a:cubicBezTo>
                  <a:pt x="26" y="36"/>
                  <a:pt x="17" y="54"/>
                  <a:pt x="17" y="72"/>
                </a:cubicBezTo>
                <a:cubicBezTo>
                  <a:pt x="17" y="98"/>
                  <a:pt x="35" y="134"/>
                  <a:pt x="61" y="151"/>
                </a:cubicBezTo>
                <a:cubicBezTo>
                  <a:pt x="44" y="143"/>
                  <a:pt x="35" y="143"/>
                  <a:pt x="17" y="134"/>
                </a:cubicBezTo>
                <a:cubicBezTo>
                  <a:pt x="17" y="178"/>
                  <a:pt x="53" y="222"/>
                  <a:pt x="98" y="231"/>
                </a:cubicBezTo>
                <a:cubicBezTo>
                  <a:pt x="89" y="231"/>
                  <a:pt x="79" y="231"/>
                  <a:pt x="70" y="231"/>
                </a:cubicBezTo>
                <a:cubicBezTo>
                  <a:pt x="61" y="231"/>
                  <a:pt x="61" y="231"/>
                  <a:pt x="53" y="231"/>
                </a:cubicBezTo>
                <a:cubicBezTo>
                  <a:pt x="61" y="266"/>
                  <a:pt x="98" y="294"/>
                  <a:pt x="142" y="294"/>
                </a:cubicBezTo>
                <a:cubicBezTo>
                  <a:pt x="106" y="319"/>
                  <a:pt x="70" y="338"/>
                  <a:pt x="26" y="338"/>
                </a:cubicBezTo>
                <a:cubicBezTo>
                  <a:pt x="17" y="338"/>
                  <a:pt x="8" y="338"/>
                  <a:pt x="0" y="338"/>
                </a:cubicBezTo>
                <a:cubicBezTo>
                  <a:pt x="44" y="364"/>
                  <a:pt x="89" y="373"/>
                  <a:pt x="142" y="373"/>
                </a:cubicBezTo>
                <a:cubicBezTo>
                  <a:pt x="319" y="373"/>
                  <a:pt x="408" y="231"/>
                  <a:pt x="408" y="107"/>
                </a:cubicBezTo>
                <a:lnTo>
                  <a:pt x="408" y="98"/>
                </a:lnTo>
                <a:cubicBezTo>
                  <a:pt x="434" y="81"/>
                  <a:pt x="443" y="72"/>
                  <a:pt x="461" y="45"/>
                </a:cubicBezTo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/>
        </p:spPr>
        <p:txBody>
          <a:bodyPr wrap="none" lIns="32152" tIns="16076" rIns="32152" bIns="16076" anchor="ctr"/>
          <a:lstStyle/>
          <a:p>
            <a:endParaRPr lang="en-US" dirty="0"/>
          </a:p>
        </p:txBody>
      </p:sp>
      <p:sp>
        <p:nvSpPr>
          <p:cNvPr id="17" name="Freeform 87"/>
          <p:cNvSpPr>
            <a:spLocks noChangeArrowheads="1"/>
          </p:cNvSpPr>
          <p:nvPr userDrawn="1"/>
        </p:nvSpPr>
        <p:spPr bwMode="auto">
          <a:xfrm>
            <a:off x="16256970" y="9152900"/>
            <a:ext cx="302626" cy="308415"/>
          </a:xfrm>
          <a:custGeom>
            <a:avLst/>
            <a:gdLst>
              <a:gd name="T0" fmla="*/ 187705 w 426"/>
              <a:gd name="T1" fmla="*/ 115822 h 435"/>
              <a:gd name="T2" fmla="*/ 187705 w 426"/>
              <a:gd name="T3" fmla="*/ 115822 h 435"/>
              <a:gd name="T4" fmla="*/ 115888 w 426"/>
              <a:gd name="T5" fmla="*/ 188143 h 435"/>
              <a:gd name="T6" fmla="*/ 42982 w 426"/>
              <a:gd name="T7" fmla="*/ 115822 h 435"/>
              <a:gd name="T8" fmla="*/ 47878 w 426"/>
              <a:gd name="T9" fmla="*/ 106034 h 435"/>
              <a:gd name="T10" fmla="*/ 0 w 426"/>
              <a:gd name="T11" fmla="*/ 106034 h 435"/>
              <a:gd name="T12" fmla="*/ 0 w 426"/>
              <a:gd name="T13" fmla="*/ 197387 h 435"/>
              <a:gd name="T14" fmla="*/ 33733 w 426"/>
              <a:gd name="T15" fmla="*/ 235994 h 435"/>
              <a:gd name="T16" fmla="*/ 197498 w 426"/>
              <a:gd name="T17" fmla="*/ 235994 h 435"/>
              <a:gd name="T18" fmla="*/ 231231 w 426"/>
              <a:gd name="T19" fmla="*/ 197387 h 435"/>
              <a:gd name="T20" fmla="*/ 231231 w 426"/>
              <a:gd name="T21" fmla="*/ 106034 h 435"/>
              <a:gd name="T22" fmla="*/ 183353 w 426"/>
              <a:gd name="T23" fmla="*/ 106034 h 435"/>
              <a:gd name="T24" fmla="*/ 187705 w 426"/>
              <a:gd name="T25" fmla="*/ 115822 h 435"/>
              <a:gd name="T26" fmla="*/ 197498 w 426"/>
              <a:gd name="T27" fmla="*/ 0 h 435"/>
              <a:gd name="T28" fmla="*/ 197498 w 426"/>
              <a:gd name="T29" fmla="*/ 0 h 435"/>
              <a:gd name="T30" fmla="*/ 33733 w 426"/>
              <a:gd name="T31" fmla="*/ 0 h 435"/>
              <a:gd name="T32" fmla="*/ 0 w 426"/>
              <a:gd name="T33" fmla="*/ 38607 h 435"/>
              <a:gd name="T34" fmla="*/ 0 w 426"/>
              <a:gd name="T35" fmla="*/ 77215 h 435"/>
              <a:gd name="T36" fmla="*/ 57672 w 426"/>
              <a:gd name="T37" fmla="*/ 77215 h 435"/>
              <a:gd name="T38" fmla="*/ 115888 w 426"/>
              <a:gd name="T39" fmla="*/ 48395 h 435"/>
              <a:gd name="T40" fmla="*/ 173559 w 426"/>
              <a:gd name="T41" fmla="*/ 77215 h 435"/>
              <a:gd name="T42" fmla="*/ 231231 w 426"/>
              <a:gd name="T43" fmla="*/ 77215 h 435"/>
              <a:gd name="T44" fmla="*/ 231231 w 426"/>
              <a:gd name="T45" fmla="*/ 38607 h 435"/>
              <a:gd name="T46" fmla="*/ 197498 w 426"/>
              <a:gd name="T47" fmla="*/ 0 h 435"/>
              <a:gd name="T48" fmla="*/ 212188 w 426"/>
              <a:gd name="T49" fmla="*/ 48395 h 435"/>
              <a:gd name="T50" fmla="*/ 212188 w 426"/>
              <a:gd name="T51" fmla="*/ 48395 h 435"/>
              <a:gd name="T52" fmla="*/ 207292 w 426"/>
              <a:gd name="T53" fmla="*/ 52745 h 435"/>
              <a:gd name="T54" fmla="*/ 187705 w 426"/>
              <a:gd name="T55" fmla="*/ 52745 h 435"/>
              <a:gd name="T56" fmla="*/ 178456 w 426"/>
              <a:gd name="T57" fmla="*/ 48395 h 435"/>
              <a:gd name="T58" fmla="*/ 178456 w 426"/>
              <a:gd name="T59" fmla="*/ 28820 h 435"/>
              <a:gd name="T60" fmla="*/ 187705 w 426"/>
              <a:gd name="T61" fmla="*/ 19576 h 435"/>
              <a:gd name="T62" fmla="*/ 207292 w 426"/>
              <a:gd name="T63" fmla="*/ 19576 h 435"/>
              <a:gd name="T64" fmla="*/ 212188 w 426"/>
              <a:gd name="T65" fmla="*/ 28820 h 435"/>
              <a:gd name="T66" fmla="*/ 212188 w 426"/>
              <a:gd name="T67" fmla="*/ 48395 h 435"/>
              <a:gd name="T68" fmla="*/ 158869 w 426"/>
              <a:gd name="T69" fmla="*/ 115822 h 435"/>
              <a:gd name="T70" fmla="*/ 158869 w 426"/>
              <a:gd name="T71" fmla="*/ 115822 h 435"/>
              <a:gd name="T72" fmla="*/ 115888 w 426"/>
              <a:gd name="T73" fmla="*/ 72321 h 435"/>
              <a:gd name="T74" fmla="*/ 71818 w 426"/>
              <a:gd name="T75" fmla="*/ 115822 h 435"/>
              <a:gd name="T76" fmla="*/ 115888 w 426"/>
              <a:gd name="T77" fmla="*/ 159323 h 435"/>
              <a:gd name="T78" fmla="*/ 158869 w 426"/>
              <a:gd name="T79" fmla="*/ 115822 h 435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426" h="435">
                <a:moveTo>
                  <a:pt x="345" y="213"/>
                </a:moveTo>
                <a:lnTo>
                  <a:pt x="345" y="213"/>
                </a:lnTo>
                <a:cubicBezTo>
                  <a:pt x="345" y="284"/>
                  <a:pt x="284" y="346"/>
                  <a:pt x="213" y="346"/>
                </a:cubicBezTo>
                <a:cubicBezTo>
                  <a:pt x="142" y="346"/>
                  <a:pt x="79" y="284"/>
                  <a:pt x="79" y="213"/>
                </a:cubicBezTo>
                <a:cubicBezTo>
                  <a:pt x="79" y="203"/>
                  <a:pt x="88" y="203"/>
                  <a:pt x="88" y="195"/>
                </a:cubicBezTo>
                <a:cubicBezTo>
                  <a:pt x="0" y="195"/>
                  <a:pt x="0" y="195"/>
                  <a:pt x="0" y="195"/>
                </a:cubicBezTo>
                <a:cubicBezTo>
                  <a:pt x="0" y="363"/>
                  <a:pt x="0" y="363"/>
                  <a:pt x="0" y="363"/>
                </a:cubicBezTo>
                <a:cubicBezTo>
                  <a:pt x="0" y="399"/>
                  <a:pt x="26" y="434"/>
                  <a:pt x="62" y="434"/>
                </a:cubicBezTo>
                <a:cubicBezTo>
                  <a:pt x="363" y="434"/>
                  <a:pt x="363" y="434"/>
                  <a:pt x="363" y="434"/>
                </a:cubicBezTo>
                <a:cubicBezTo>
                  <a:pt x="398" y="434"/>
                  <a:pt x="425" y="399"/>
                  <a:pt x="425" y="363"/>
                </a:cubicBezTo>
                <a:cubicBezTo>
                  <a:pt x="425" y="195"/>
                  <a:pt x="425" y="195"/>
                  <a:pt x="425" y="195"/>
                </a:cubicBezTo>
                <a:cubicBezTo>
                  <a:pt x="337" y="195"/>
                  <a:pt x="337" y="195"/>
                  <a:pt x="337" y="195"/>
                </a:cubicBezTo>
                <a:cubicBezTo>
                  <a:pt x="337" y="203"/>
                  <a:pt x="345" y="203"/>
                  <a:pt x="345" y="213"/>
                </a:cubicBezTo>
                <a:close/>
                <a:moveTo>
                  <a:pt x="363" y="0"/>
                </a:moveTo>
                <a:lnTo>
                  <a:pt x="363" y="0"/>
                </a:lnTo>
                <a:cubicBezTo>
                  <a:pt x="62" y="0"/>
                  <a:pt x="62" y="0"/>
                  <a:pt x="62" y="0"/>
                </a:cubicBezTo>
                <a:cubicBezTo>
                  <a:pt x="26" y="0"/>
                  <a:pt x="0" y="36"/>
                  <a:pt x="0" y="71"/>
                </a:cubicBezTo>
                <a:cubicBezTo>
                  <a:pt x="0" y="142"/>
                  <a:pt x="0" y="142"/>
                  <a:pt x="0" y="142"/>
                </a:cubicBezTo>
                <a:cubicBezTo>
                  <a:pt x="106" y="142"/>
                  <a:pt x="106" y="142"/>
                  <a:pt x="106" y="142"/>
                </a:cubicBezTo>
                <a:cubicBezTo>
                  <a:pt x="132" y="106"/>
                  <a:pt x="168" y="89"/>
                  <a:pt x="213" y="89"/>
                </a:cubicBezTo>
                <a:cubicBezTo>
                  <a:pt x="257" y="89"/>
                  <a:pt x="292" y="106"/>
                  <a:pt x="319" y="142"/>
                </a:cubicBezTo>
                <a:cubicBezTo>
                  <a:pt x="425" y="142"/>
                  <a:pt x="425" y="142"/>
                  <a:pt x="425" y="142"/>
                </a:cubicBezTo>
                <a:cubicBezTo>
                  <a:pt x="425" y="71"/>
                  <a:pt x="425" y="71"/>
                  <a:pt x="425" y="71"/>
                </a:cubicBezTo>
                <a:cubicBezTo>
                  <a:pt x="425" y="36"/>
                  <a:pt x="398" y="0"/>
                  <a:pt x="363" y="0"/>
                </a:cubicBezTo>
                <a:close/>
                <a:moveTo>
                  <a:pt x="390" y="89"/>
                </a:moveTo>
                <a:lnTo>
                  <a:pt x="390" y="89"/>
                </a:lnTo>
                <a:cubicBezTo>
                  <a:pt x="390" y="89"/>
                  <a:pt x="390" y="97"/>
                  <a:pt x="381" y="97"/>
                </a:cubicBezTo>
                <a:cubicBezTo>
                  <a:pt x="345" y="97"/>
                  <a:pt x="345" y="97"/>
                  <a:pt x="345" y="97"/>
                </a:cubicBezTo>
                <a:cubicBezTo>
                  <a:pt x="337" y="97"/>
                  <a:pt x="328" y="89"/>
                  <a:pt x="328" y="89"/>
                </a:cubicBezTo>
                <a:cubicBezTo>
                  <a:pt x="328" y="53"/>
                  <a:pt x="328" y="53"/>
                  <a:pt x="328" y="53"/>
                </a:cubicBezTo>
                <a:cubicBezTo>
                  <a:pt x="328" y="44"/>
                  <a:pt x="337" y="36"/>
                  <a:pt x="345" y="36"/>
                </a:cubicBezTo>
                <a:cubicBezTo>
                  <a:pt x="381" y="36"/>
                  <a:pt x="381" y="36"/>
                  <a:pt x="381" y="36"/>
                </a:cubicBezTo>
                <a:cubicBezTo>
                  <a:pt x="390" y="36"/>
                  <a:pt x="390" y="44"/>
                  <a:pt x="390" y="53"/>
                </a:cubicBezTo>
                <a:lnTo>
                  <a:pt x="390" y="89"/>
                </a:lnTo>
                <a:close/>
                <a:moveTo>
                  <a:pt x="292" y="213"/>
                </a:moveTo>
                <a:lnTo>
                  <a:pt x="292" y="213"/>
                </a:lnTo>
                <a:cubicBezTo>
                  <a:pt x="292" y="168"/>
                  <a:pt x="257" y="133"/>
                  <a:pt x="213" y="133"/>
                </a:cubicBezTo>
                <a:cubicBezTo>
                  <a:pt x="168" y="133"/>
                  <a:pt x="132" y="168"/>
                  <a:pt x="132" y="213"/>
                </a:cubicBezTo>
                <a:cubicBezTo>
                  <a:pt x="132" y="257"/>
                  <a:pt x="168" y="293"/>
                  <a:pt x="213" y="293"/>
                </a:cubicBezTo>
                <a:cubicBezTo>
                  <a:pt x="257" y="293"/>
                  <a:pt x="292" y="257"/>
                  <a:pt x="292" y="213"/>
                </a:cubicBezTo>
                <a:close/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/>
        </p:spPr>
        <p:txBody>
          <a:bodyPr wrap="none" lIns="32152" tIns="16076" rIns="32152" bIns="16076" anchor="ctr"/>
          <a:lstStyle/>
          <a:p>
            <a:endParaRPr lang="en-US" dirty="0"/>
          </a:p>
        </p:txBody>
      </p:sp>
      <p:sp>
        <p:nvSpPr>
          <p:cNvPr id="18" name="Freeform 106"/>
          <p:cNvSpPr>
            <a:spLocks noChangeArrowheads="1"/>
          </p:cNvSpPr>
          <p:nvPr userDrawn="1"/>
        </p:nvSpPr>
        <p:spPr bwMode="auto">
          <a:xfrm>
            <a:off x="15559295" y="9157767"/>
            <a:ext cx="302626" cy="304274"/>
          </a:xfrm>
          <a:custGeom>
            <a:avLst/>
            <a:gdLst>
              <a:gd name="T0" fmla="*/ 202395 w 426"/>
              <a:gd name="T1" fmla="*/ 0 h 427"/>
              <a:gd name="T2" fmla="*/ 202395 w 426"/>
              <a:gd name="T3" fmla="*/ 0 h 427"/>
              <a:gd name="T4" fmla="*/ 28836 w 426"/>
              <a:gd name="T5" fmla="*/ 0 h 427"/>
              <a:gd name="T6" fmla="*/ 0 w 426"/>
              <a:gd name="T7" fmla="*/ 28965 h 427"/>
              <a:gd name="T8" fmla="*/ 0 w 426"/>
              <a:gd name="T9" fmla="*/ 203304 h 427"/>
              <a:gd name="T10" fmla="*/ 28836 w 426"/>
              <a:gd name="T11" fmla="*/ 232815 h 427"/>
              <a:gd name="T12" fmla="*/ 115888 w 426"/>
              <a:gd name="T13" fmla="*/ 232815 h 427"/>
              <a:gd name="T14" fmla="*/ 115888 w 426"/>
              <a:gd name="T15" fmla="*/ 149745 h 427"/>
              <a:gd name="T16" fmla="*/ 87052 w 426"/>
              <a:gd name="T17" fmla="*/ 149745 h 427"/>
              <a:gd name="T18" fmla="*/ 87052 w 426"/>
              <a:gd name="T19" fmla="*/ 111489 h 427"/>
              <a:gd name="T20" fmla="*/ 115888 w 426"/>
              <a:gd name="T21" fmla="*/ 111489 h 427"/>
              <a:gd name="T22" fmla="*/ 115888 w 426"/>
              <a:gd name="T23" fmla="*/ 91815 h 427"/>
              <a:gd name="T24" fmla="*/ 163766 w 426"/>
              <a:gd name="T25" fmla="*/ 43721 h 427"/>
              <a:gd name="T26" fmla="*/ 188249 w 426"/>
              <a:gd name="T27" fmla="*/ 43721 h 427"/>
              <a:gd name="T28" fmla="*/ 188249 w 426"/>
              <a:gd name="T29" fmla="*/ 87442 h 427"/>
              <a:gd name="T30" fmla="*/ 168663 w 426"/>
              <a:gd name="T31" fmla="*/ 87442 h 427"/>
              <a:gd name="T32" fmla="*/ 158869 w 426"/>
              <a:gd name="T33" fmla="*/ 91815 h 427"/>
              <a:gd name="T34" fmla="*/ 158869 w 426"/>
              <a:gd name="T35" fmla="*/ 111489 h 427"/>
              <a:gd name="T36" fmla="*/ 188249 w 426"/>
              <a:gd name="T37" fmla="*/ 111489 h 427"/>
              <a:gd name="T38" fmla="*/ 188249 w 426"/>
              <a:gd name="T39" fmla="*/ 149745 h 427"/>
              <a:gd name="T40" fmla="*/ 158869 w 426"/>
              <a:gd name="T41" fmla="*/ 149745 h 427"/>
              <a:gd name="T42" fmla="*/ 158869 w 426"/>
              <a:gd name="T43" fmla="*/ 232815 h 427"/>
              <a:gd name="T44" fmla="*/ 202395 w 426"/>
              <a:gd name="T45" fmla="*/ 232815 h 427"/>
              <a:gd name="T46" fmla="*/ 231231 w 426"/>
              <a:gd name="T47" fmla="*/ 203304 h 427"/>
              <a:gd name="T48" fmla="*/ 231231 w 426"/>
              <a:gd name="T49" fmla="*/ 28965 h 427"/>
              <a:gd name="T50" fmla="*/ 202395 w 426"/>
              <a:gd name="T51" fmla="*/ 0 h 42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0" t="0" r="r" b="b"/>
            <a:pathLst>
              <a:path w="426" h="427">
                <a:moveTo>
                  <a:pt x="372" y="0"/>
                </a:moveTo>
                <a:lnTo>
                  <a:pt x="372" y="0"/>
                </a:lnTo>
                <a:cubicBezTo>
                  <a:pt x="53" y="0"/>
                  <a:pt x="53" y="0"/>
                  <a:pt x="53" y="0"/>
                </a:cubicBezTo>
                <a:cubicBezTo>
                  <a:pt x="27" y="0"/>
                  <a:pt x="0" y="27"/>
                  <a:pt x="0" y="53"/>
                </a:cubicBezTo>
                <a:cubicBezTo>
                  <a:pt x="0" y="372"/>
                  <a:pt x="0" y="372"/>
                  <a:pt x="0" y="372"/>
                </a:cubicBezTo>
                <a:cubicBezTo>
                  <a:pt x="0" y="399"/>
                  <a:pt x="27" y="426"/>
                  <a:pt x="53" y="426"/>
                </a:cubicBezTo>
                <a:cubicBezTo>
                  <a:pt x="213" y="426"/>
                  <a:pt x="213" y="426"/>
                  <a:pt x="213" y="426"/>
                </a:cubicBezTo>
                <a:cubicBezTo>
                  <a:pt x="213" y="274"/>
                  <a:pt x="213" y="274"/>
                  <a:pt x="213" y="274"/>
                </a:cubicBezTo>
                <a:cubicBezTo>
                  <a:pt x="160" y="274"/>
                  <a:pt x="160" y="274"/>
                  <a:pt x="160" y="274"/>
                </a:cubicBezTo>
                <a:cubicBezTo>
                  <a:pt x="160" y="204"/>
                  <a:pt x="160" y="204"/>
                  <a:pt x="160" y="204"/>
                </a:cubicBezTo>
                <a:cubicBezTo>
                  <a:pt x="213" y="204"/>
                  <a:pt x="213" y="204"/>
                  <a:pt x="213" y="204"/>
                </a:cubicBezTo>
                <a:cubicBezTo>
                  <a:pt x="213" y="168"/>
                  <a:pt x="213" y="168"/>
                  <a:pt x="213" y="168"/>
                </a:cubicBezTo>
                <a:cubicBezTo>
                  <a:pt x="213" y="124"/>
                  <a:pt x="257" y="80"/>
                  <a:pt x="301" y="80"/>
                </a:cubicBezTo>
                <a:cubicBezTo>
                  <a:pt x="346" y="80"/>
                  <a:pt x="346" y="80"/>
                  <a:pt x="346" y="80"/>
                </a:cubicBezTo>
                <a:cubicBezTo>
                  <a:pt x="346" y="160"/>
                  <a:pt x="346" y="160"/>
                  <a:pt x="346" y="160"/>
                </a:cubicBezTo>
                <a:cubicBezTo>
                  <a:pt x="310" y="160"/>
                  <a:pt x="310" y="160"/>
                  <a:pt x="310" y="160"/>
                </a:cubicBezTo>
                <a:cubicBezTo>
                  <a:pt x="292" y="160"/>
                  <a:pt x="292" y="160"/>
                  <a:pt x="292" y="168"/>
                </a:cubicBezTo>
                <a:cubicBezTo>
                  <a:pt x="292" y="204"/>
                  <a:pt x="292" y="204"/>
                  <a:pt x="292" y="204"/>
                </a:cubicBezTo>
                <a:cubicBezTo>
                  <a:pt x="346" y="204"/>
                  <a:pt x="346" y="204"/>
                  <a:pt x="346" y="204"/>
                </a:cubicBezTo>
                <a:cubicBezTo>
                  <a:pt x="346" y="274"/>
                  <a:pt x="346" y="274"/>
                  <a:pt x="346" y="274"/>
                </a:cubicBezTo>
                <a:cubicBezTo>
                  <a:pt x="292" y="274"/>
                  <a:pt x="292" y="274"/>
                  <a:pt x="292" y="274"/>
                </a:cubicBezTo>
                <a:cubicBezTo>
                  <a:pt x="292" y="426"/>
                  <a:pt x="292" y="426"/>
                  <a:pt x="292" y="426"/>
                </a:cubicBezTo>
                <a:cubicBezTo>
                  <a:pt x="372" y="426"/>
                  <a:pt x="372" y="426"/>
                  <a:pt x="372" y="426"/>
                </a:cubicBezTo>
                <a:cubicBezTo>
                  <a:pt x="399" y="426"/>
                  <a:pt x="425" y="399"/>
                  <a:pt x="425" y="372"/>
                </a:cubicBezTo>
                <a:cubicBezTo>
                  <a:pt x="425" y="53"/>
                  <a:pt x="425" y="53"/>
                  <a:pt x="425" y="53"/>
                </a:cubicBezTo>
                <a:cubicBezTo>
                  <a:pt x="425" y="27"/>
                  <a:pt x="399" y="0"/>
                  <a:pt x="372" y="0"/>
                </a:cubicBezTo>
              </a:path>
            </a:pathLst>
          </a:custGeom>
          <a:solidFill>
            <a:schemeClr val="bg1">
              <a:alpha val="20000"/>
            </a:schemeClr>
          </a:solidFill>
          <a:ln>
            <a:noFill/>
          </a:ln>
          <a:effectLst/>
        </p:spPr>
        <p:txBody>
          <a:bodyPr wrap="none" lIns="32152" tIns="16076" rIns="32152" bIns="16076" anchor="ctr"/>
          <a:lstStyle/>
          <a:p>
            <a:endParaRPr lang="en-US" dirty="0"/>
          </a:p>
        </p:txBody>
      </p:sp>
      <p:grpSp>
        <p:nvGrpSpPr>
          <p:cNvPr id="3" name="Group 2"/>
          <p:cNvGrpSpPr/>
          <p:nvPr userDrawn="1"/>
        </p:nvGrpSpPr>
        <p:grpSpPr>
          <a:xfrm>
            <a:off x="1976518" y="820382"/>
            <a:ext cx="1791684" cy="196483"/>
            <a:chOff x="2105025" y="874939"/>
            <a:chExt cx="1908175" cy="209550"/>
          </a:xfrm>
        </p:grpSpPr>
        <p:sp>
          <p:nvSpPr>
            <p:cNvPr id="2" name="Oval 1"/>
            <p:cNvSpPr/>
            <p:nvPr userDrawn="1"/>
          </p:nvSpPr>
          <p:spPr>
            <a:xfrm>
              <a:off x="2105025" y="874939"/>
              <a:ext cx="209550" cy="209550"/>
            </a:xfrm>
            <a:prstGeom prst="ellipse">
              <a:avLst/>
            </a:prstGeom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Oval 10"/>
            <p:cNvSpPr/>
            <p:nvPr userDrawn="1"/>
          </p:nvSpPr>
          <p:spPr>
            <a:xfrm>
              <a:off x="2444750" y="874939"/>
              <a:ext cx="209550" cy="209550"/>
            </a:xfrm>
            <a:prstGeom prst="ellipse">
              <a:avLst/>
            </a:prstGeom>
            <a:solidFill>
              <a:schemeClr val="accent2"/>
            </a:solidFill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Oval 11"/>
            <p:cNvSpPr/>
            <p:nvPr userDrawn="1"/>
          </p:nvSpPr>
          <p:spPr>
            <a:xfrm>
              <a:off x="2784475" y="874939"/>
              <a:ext cx="209550" cy="209550"/>
            </a:xfrm>
            <a:prstGeom prst="ellipse">
              <a:avLst/>
            </a:prstGeom>
            <a:solidFill>
              <a:schemeClr val="accent3"/>
            </a:solidFill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Oval 12"/>
            <p:cNvSpPr/>
            <p:nvPr userDrawn="1"/>
          </p:nvSpPr>
          <p:spPr>
            <a:xfrm>
              <a:off x="3124200" y="874939"/>
              <a:ext cx="209550" cy="209550"/>
            </a:xfrm>
            <a:prstGeom prst="ellipse">
              <a:avLst/>
            </a:prstGeom>
            <a:solidFill>
              <a:schemeClr val="accent4"/>
            </a:solidFill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Oval 13"/>
            <p:cNvSpPr/>
            <p:nvPr userDrawn="1"/>
          </p:nvSpPr>
          <p:spPr>
            <a:xfrm>
              <a:off x="3463925" y="874939"/>
              <a:ext cx="209550" cy="209550"/>
            </a:xfrm>
            <a:prstGeom prst="ellipse">
              <a:avLst/>
            </a:prstGeom>
            <a:solidFill>
              <a:schemeClr val="accent5"/>
            </a:solidFill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3803650" y="874939"/>
              <a:ext cx="209550" cy="209550"/>
            </a:xfrm>
            <a:prstGeom prst="ellipse">
              <a:avLst/>
            </a:prstGeom>
            <a:solidFill>
              <a:schemeClr val="accent6"/>
            </a:solidFill>
            <a:ln w="38100">
              <a:solidFill>
                <a:srgbClr val="161F3A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xmlns="" val="213767800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35" r:id="rId1"/>
    <p:sldLayoutId id="2147484736" r:id="rId2"/>
    <p:sldLayoutId id="2147484737" r:id="rId3"/>
    <p:sldLayoutId id="2147484738" r:id="rId4"/>
    <p:sldLayoutId id="2147484739" r:id="rId5"/>
    <p:sldLayoutId id="2147484740" r:id="rId6"/>
    <p:sldLayoutId id="2147484741" r:id="rId7"/>
    <p:sldLayoutId id="2147484742" r:id="rId8"/>
    <p:sldLayoutId id="2147484743" r:id="rId9"/>
    <p:sldLayoutId id="2147484744" r:id="rId10"/>
    <p:sldLayoutId id="2147484745" r:id="rId11"/>
    <p:sldLayoutId id="2147484746" r:id="rId12"/>
    <p:sldLayoutId id="2147484747" r:id="rId13"/>
    <p:sldLayoutId id="2147484748" r:id="rId14"/>
    <p:sldLayoutId id="2147484749" r:id="rId15"/>
    <p:sldLayoutId id="2147484750" r:id="rId16"/>
    <p:sldLayoutId id="2147484751" r:id="rId17"/>
    <p:sldLayoutId id="2147484752" r:id="rId18"/>
    <p:sldLayoutId id="2147484753" r:id="rId19"/>
    <p:sldLayoutId id="2147484754" r:id="rId20"/>
    <p:sldLayoutId id="2147484755" r:id="rId21"/>
    <p:sldLayoutId id="2147484756" r:id="rId22"/>
    <p:sldLayoutId id="2147484757" r:id="rId23"/>
    <p:sldLayoutId id="2147484758" r:id="rId24"/>
    <p:sldLayoutId id="2147484759" r:id="rId25"/>
    <p:sldLayoutId id="2147484760" r:id="rId26"/>
    <p:sldLayoutId id="2147484761" r:id="rId27"/>
    <p:sldLayoutId id="2147484762" r:id="rId28"/>
    <p:sldLayoutId id="2147484763" r:id="rId29"/>
    <p:sldLayoutId id="2147484764" r:id="rId30"/>
    <p:sldLayoutId id="2147484765" r:id="rId31"/>
    <p:sldLayoutId id="2147484766" r:id="rId32"/>
    <p:sldLayoutId id="2147484767" r:id="rId33"/>
    <p:sldLayoutId id="2147484768" r:id="rId34"/>
    <p:sldLayoutId id="2147484769" r:id="rId35"/>
    <p:sldLayoutId id="2147484770" r:id="rId36"/>
    <p:sldLayoutId id="2147484771" r:id="rId37"/>
    <p:sldLayoutId id="2147484772" r:id="rId38"/>
    <p:sldLayoutId id="2147484773" r:id="rId39"/>
    <p:sldLayoutId id="2147484774" r:id="rId40"/>
    <p:sldLayoutId id="2147484775" r:id="rId41"/>
    <p:sldLayoutId id="2147484776" r:id="rId42"/>
    <p:sldLayoutId id="2147484777" r:id="rId43"/>
    <p:sldLayoutId id="2147484778" r:id="rId44"/>
    <p:sldLayoutId id="2147484779" r:id="rId45"/>
  </p:sldLayoutIdLst>
  <p:txStyles>
    <p:titleStyle>
      <a:lvl1pPr algn="l" defTabSz="1369603" rtl="0" eaLnBrk="1" latinLnBrk="0" hangingPunct="1">
        <a:lnSpc>
          <a:spcPct val="90000"/>
        </a:lnSpc>
        <a:spcBef>
          <a:spcPct val="0"/>
        </a:spcBef>
        <a:buNone/>
        <a:defRPr sz="659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401" indent="-342401" algn="l" defTabSz="1369603" rtl="0" eaLnBrk="1" latinLnBrk="0" hangingPunct="1">
        <a:lnSpc>
          <a:spcPct val="90000"/>
        </a:lnSpc>
        <a:spcBef>
          <a:spcPts val="1498"/>
        </a:spcBef>
        <a:buFont typeface="Arial" panose="020B0604020202020204" pitchFamily="34" charset="0"/>
        <a:buChar char="•"/>
        <a:defRPr sz="4194" kern="1200">
          <a:solidFill>
            <a:schemeClr val="tx1"/>
          </a:solidFill>
          <a:latin typeface="+mn-lt"/>
          <a:ea typeface="+mn-ea"/>
          <a:cs typeface="+mn-cs"/>
        </a:defRPr>
      </a:lvl1pPr>
      <a:lvl2pPr marL="1027203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3595" kern="1200">
          <a:solidFill>
            <a:schemeClr val="tx1"/>
          </a:solidFill>
          <a:latin typeface="+mn-lt"/>
          <a:ea typeface="+mn-ea"/>
          <a:cs typeface="+mn-cs"/>
        </a:defRPr>
      </a:lvl2pPr>
      <a:lvl3pPr marL="1712004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996" kern="1200">
          <a:solidFill>
            <a:schemeClr val="tx1"/>
          </a:solidFill>
          <a:latin typeface="+mn-lt"/>
          <a:ea typeface="+mn-ea"/>
          <a:cs typeface="+mn-cs"/>
        </a:defRPr>
      </a:lvl3pPr>
      <a:lvl4pPr marL="2396806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4pPr>
      <a:lvl5pPr marL="3081607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5pPr>
      <a:lvl6pPr marL="3766409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6pPr>
      <a:lvl7pPr marL="4451210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7pPr>
      <a:lvl8pPr marL="5136012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8pPr>
      <a:lvl9pPr marL="5820813" indent="-342401" algn="l" defTabSz="1369603" rtl="0" eaLnBrk="1" latinLnBrk="0" hangingPunct="1">
        <a:lnSpc>
          <a:spcPct val="90000"/>
        </a:lnSpc>
        <a:spcBef>
          <a:spcPts val="749"/>
        </a:spcBef>
        <a:buFont typeface="Arial" panose="020B0604020202020204" pitchFamily="34" charset="0"/>
        <a:buChar char="•"/>
        <a:defRPr sz="2697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1pPr>
      <a:lvl2pPr marL="684801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2pPr>
      <a:lvl3pPr marL="1369603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3pPr>
      <a:lvl4pPr marL="2054404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4pPr>
      <a:lvl5pPr marL="2739206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5pPr>
      <a:lvl6pPr marL="3424007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6pPr>
      <a:lvl7pPr marL="4108809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7pPr>
      <a:lvl8pPr marL="4793610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8pPr>
      <a:lvl9pPr marL="5478412" algn="l" defTabSz="1369603" rtl="0" eaLnBrk="1" latinLnBrk="0" hangingPunct="1">
        <a:defRPr sz="2697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 xmlns="">
        <p15:guide id="1" orient="horz" pos="3456">
          <p15:clr>
            <a:srgbClr val="F26B43"/>
          </p15:clr>
        </p15:guide>
        <p15:guide id="2" pos="6134">
          <p15:clr>
            <a:srgbClr val="F26B43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xmlns="" val="1049055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782" r:id="rId1"/>
    <p:sldLayoutId id="2147484783" r:id="rId2"/>
    <p:sldLayoutId id="2147484784" r:id="rId3"/>
    <p:sldLayoutId id="2147484785" r:id="rId4"/>
    <p:sldLayoutId id="2147484786" r:id="rId5"/>
    <p:sldLayoutId id="2147484787" r:id="rId6"/>
    <p:sldLayoutId id="2147484788" r:id="rId7"/>
    <p:sldLayoutId id="2147484789" r:id="rId8"/>
    <p:sldLayoutId id="2147484790" r:id="rId9"/>
    <p:sldLayoutId id="2147484791" r:id="rId10"/>
    <p:sldLayoutId id="2147484792" r:id="rId11"/>
    <p:sldLayoutId id="2147484793" r:id="rId12"/>
    <p:sldLayoutId id="2147484794" r:id="rId13"/>
    <p:sldLayoutId id="2147484795" r:id="rId14"/>
    <p:sldLayoutId id="2147484796" r:id="rId15"/>
    <p:sldLayoutId id="2147484797" r:id="rId16"/>
    <p:sldLayoutId id="2147484798" r:id="rId17"/>
    <p:sldLayoutId id="2147484799" r:id="rId18"/>
    <p:sldLayoutId id="2147484800" r:id="rId19"/>
    <p:sldLayoutId id="2147484801" r:id="rId20"/>
    <p:sldLayoutId id="2147484802" r:id="rId21"/>
    <p:sldLayoutId id="2147484803" r:id="rId22"/>
    <p:sldLayoutId id="2147484804" r:id="rId23"/>
    <p:sldLayoutId id="2147484805" r:id="rId24"/>
    <p:sldLayoutId id="2147484806" r:id="rId25"/>
    <p:sldLayoutId id="2147484807" r:id="rId26"/>
    <p:sldLayoutId id="2147484808" r:id="rId27"/>
    <p:sldLayoutId id="2147484809" r:id="rId28"/>
    <p:sldLayoutId id="2147484810" r:id="rId29"/>
    <p:sldLayoutId id="2147484811" r:id="rId30"/>
    <p:sldLayoutId id="2147484812" r:id="rId31"/>
    <p:sldLayoutId id="2147484813" r:id="rId32"/>
    <p:sldLayoutId id="2147484814" r:id="rId33"/>
    <p:sldLayoutId id="2147484815" r:id="rId34"/>
    <p:sldLayoutId id="2147484816" r:id="rId35"/>
    <p:sldLayoutId id="2147484817" r:id="rId36"/>
    <p:sldLayoutId id="2147484818" r:id="rId37"/>
    <p:sldLayoutId id="2147484819" r:id="rId38"/>
    <p:sldLayoutId id="2147484820" r:id="rId39"/>
    <p:sldLayoutId id="2147484821" r:id="rId40"/>
    <p:sldLayoutId id="2147484822" r:id="rId41"/>
    <p:sldLayoutId id="2147484823" r:id="rId42"/>
    <p:sldLayoutId id="2147484824" r:id="rId43"/>
    <p:sldLayoutId id="2147484825" r:id="rId44"/>
    <p:sldLayoutId id="2147484826" r:id="rId45"/>
    <p:sldLayoutId id="2147484827" r:id="rId46"/>
    <p:sldLayoutId id="2147484828" r:id="rId47"/>
    <p:sldLayoutId id="2147484829" r:id="rId48"/>
    <p:sldLayoutId id="2147484830" r:id="rId49"/>
    <p:sldLayoutId id="2147484831" r:id="rId50"/>
    <p:sldLayoutId id="2147484832" r:id="rId51"/>
    <p:sldLayoutId id="2147484833" r:id="rId52"/>
    <p:sldLayoutId id="2147484834" r:id="rId53"/>
    <p:sldLayoutId id="2147484835" r:id="rId54"/>
    <p:sldLayoutId id="2147484836" r:id="rId55"/>
    <p:sldLayoutId id="2147484837" r:id="rId56"/>
    <p:sldLayoutId id="2147484838" r:id="rId57"/>
    <p:sldLayoutId id="2147484839" r:id="rId58"/>
    <p:sldLayoutId id="2147484840" r:id="rId59"/>
    <p:sldLayoutId id="2147484841" r:id="rId60"/>
    <p:sldLayoutId id="2147484842" r:id="rId61"/>
    <p:sldLayoutId id="2147484843" r:id="rId62"/>
    <p:sldLayoutId id="2147484844" r:id="rId63"/>
    <p:sldLayoutId id="2147484845" r:id="rId64"/>
    <p:sldLayoutId id="2147484846" r:id="rId65"/>
    <p:sldLayoutId id="2147484847" r:id="rId66"/>
    <p:sldLayoutId id="2147484848" r:id="rId67"/>
    <p:sldLayoutId id="2147484849" r:id="rId68"/>
    <p:sldLayoutId id="2147484852" r:id="rId69"/>
    <p:sldLayoutId id="2147484853" r:id="rId70"/>
    <p:sldLayoutId id="2147484854" r:id="rId71"/>
    <p:sldLayoutId id="2147484855" r:id="rId72"/>
    <p:sldLayoutId id="2147484856" r:id="rId73"/>
    <p:sldLayoutId id="2147484857" r:id="rId74"/>
    <p:sldLayoutId id="2147484858" r:id="rId75"/>
    <p:sldLayoutId id="2147484859" r:id="rId76"/>
    <p:sldLayoutId id="2147484860" r:id="rId77"/>
    <p:sldLayoutId id="2147484861" r:id="rId78"/>
    <p:sldLayoutId id="2147484862" r:id="rId79"/>
    <p:sldLayoutId id="2147484863" r:id="rId80"/>
    <p:sldLayoutId id="2147484864" r:id="rId81"/>
    <p:sldLayoutId id="2147484865" r:id="rId82"/>
    <p:sldLayoutId id="2147484866" r:id="rId83"/>
    <p:sldLayoutId id="2147484867" r:id="rId84"/>
    <p:sldLayoutId id="2147484868" r:id="rId85"/>
    <p:sldLayoutId id="2147484869" r:id="rId86"/>
    <p:sldLayoutId id="2147484870" r:id="rId87"/>
    <p:sldLayoutId id="2147484871" r:id="rId88"/>
    <p:sldLayoutId id="2147484872" r:id="rId89"/>
    <p:sldLayoutId id="2147484873" r:id="rId90"/>
    <p:sldLayoutId id="2147484874" r:id="rId91"/>
    <p:sldLayoutId id="2147484875" r:id="rId92"/>
    <p:sldLayoutId id="2147484876" r:id="rId93"/>
    <p:sldLayoutId id="2147484877" r:id="rId94"/>
    <p:sldLayoutId id="2147484878" r:id="rId95"/>
    <p:sldLayoutId id="2147484879" r:id="rId96"/>
    <p:sldLayoutId id="2147484880" r:id="rId97"/>
    <p:sldLayoutId id="2147484881" r:id="rId98"/>
    <p:sldLayoutId id="2147484882" r:id="rId99"/>
    <p:sldLayoutId id="2147484883" r:id="rId100"/>
    <p:sldLayoutId id="2147484884" r:id="rId101"/>
    <p:sldLayoutId id="2147484885" r:id="rId102"/>
    <p:sldLayoutId id="2147484886" r:id="rId103"/>
    <p:sldLayoutId id="2147484887" r:id="rId104"/>
    <p:sldLayoutId id="2147484888" r:id="rId105"/>
    <p:sldLayoutId id="2147484889" r:id="rId106"/>
    <p:sldLayoutId id="2147484890" r:id="rId107"/>
    <p:sldLayoutId id="2147484891" r:id="rId108"/>
    <p:sldLayoutId id="2147484892" r:id="rId109"/>
    <p:sldLayoutId id="2147484916" r:id="rId110"/>
  </p:sldLayoutIdLst>
  <p:hf hdr="0" dt="0"/>
  <p:txStyles>
    <p:titleStyle>
      <a:lvl1pPr algn="l" defTabSz="1371600" rtl="0" eaLnBrk="1" latinLnBrk="0" hangingPunct="1">
        <a:lnSpc>
          <a:spcPct val="90000"/>
        </a:lnSpc>
        <a:spcBef>
          <a:spcPct val="0"/>
        </a:spcBef>
        <a:buNone/>
        <a:defRPr sz="6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1371600" rtl="0" eaLnBrk="1" latinLnBrk="0" hangingPunct="1">
        <a:lnSpc>
          <a:spcPct val="90000"/>
        </a:lnSpc>
        <a:spcBef>
          <a:spcPts val="1500"/>
        </a:spcBef>
        <a:buFont typeface="Arial" panose="020B0604020202020204" pitchFamily="34" charset="0"/>
        <a:buChar char="•"/>
        <a:defRPr sz="4200" kern="1200">
          <a:solidFill>
            <a:schemeClr val="tx1"/>
          </a:solidFill>
          <a:latin typeface="+mn-lt"/>
          <a:ea typeface="+mn-ea"/>
          <a:cs typeface="+mn-cs"/>
        </a:defRPr>
      </a:lvl1pPr>
      <a:lvl2pPr marL="1028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600" kern="1200">
          <a:solidFill>
            <a:schemeClr val="tx1"/>
          </a:solidFill>
          <a:latin typeface="+mn-lt"/>
          <a:ea typeface="+mn-ea"/>
          <a:cs typeface="+mn-cs"/>
        </a:defRPr>
      </a:lvl2pPr>
      <a:lvl3pPr marL="1714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3pPr>
      <a:lvl4pPr marL="2400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30861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40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3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38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38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hyperlink" Target="https://ip_address:40000/sld/sldsvc" TargetMode="Externa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Relationship Id="rId4" Type="http://schemas.openxmlformats.org/officeDocument/2006/relationships/image" Target="../media/image25.png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3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62.xml"/><Relationship Id="rId4" Type="http://schemas.openxmlformats.org/officeDocument/2006/relationships/image" Target="../media/image1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38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3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3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60.xml"/><Relationship Id="rId4" Type="http://schemas.openxmlformats.org/officeDocument/2006/relationships/image" Target="../media/image12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38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38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38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38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38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60.xml"/><Relationship Id="rId4" Type="http://schemas.openxmlformats.org/officeDocument/2006/relationships/image" Target="../media/image12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2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8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49.jpeg"/><Relationship Id="rId1" Type="http://schemas.openxmlformats.org/officeDocument/2006/relationships/slideLayout" Target="../slideLayouts/slideLayout192.xml"/><Relationship Id="rId4" Type="http://schemas.openxmlformats.org/officeDocument/2006/relationships/image" Target="../media/image1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46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46.xml"/><Relationship Id="rId5" Type="http://schemas.openxmlformats.org/officeDocument/2006/relationships/image" Target="../media/image13.jpe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46.xml"/><Relationship Id="rId5" Type="http://schemas.openxmlformats.org/officeDocument/2006/relationships/image" Target="../media/image13.jpeg"/><Relationship Id="rId4" Type="http://schemas.openxmlformats.org/officeDocument/2006/relationships/image" Target="../media/image1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46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3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Placeholder 5" descr="A large body of water with a city in the background&#10;&#10;Description generated with very high confidence">
            <a:extLst>
              <a:ext uri="{FF2B5EF4-FFF2-40B4-BE49-F238E27FC236}">
                <a16:creationId xmlns:a16="http://schemas.microsoft.com/office/drawing/2014/main" xmlns="" id="{9692891C-8F9E-4DF9-A63C-37BE2718652F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5CDBD444-7725-4391-B080-CEB9A3F49712}"/>
              </a:ext>
            </a:extLst>
          </p:cNvPr>
          <p:cNvSpPr/>
          <p:nvPr/>
        </p:nvSpPr>
        <p:spPr>
          <a:xfrm>
            <a:off x="0" y="794"/>
            <a:ext cx="18288000" cy="10287000"/>
          </a:xfrm>
          <a:prstGeom prst="rect">
            <a:avLst/>
          </a:prstGeom>
          <a:solidFill>
            <a:schemeClr val="tx1">
              <a:lumMod val="85000"/>
              <a:lumOff val="15000"/>
              <a:alpha val="7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371600"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27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20" name="Rectangle: Rounded Corners 19">
            <a:extLst>
              <a:ext uri="{FF2B5EF4-FFF2-40B4-BE49-F238E27FC236}">
                <a16:creationId xmlns:a16="http://schemas.microsoft.com/office/drawing/2014/main" xmlns="" id="{E56E8655-EB96-481A-B8BA-E0927201B8DF}"/>
              </a:ext>
            </a:extLst>
          </p:cNvPr>
          <p:cNvSpPr/>
          <p:nvPr/>
        </p:nvSpPr>
        <p:spPr>
          <a:xfrm>
            <a:off x="4305782" y="5939132"/>
            <a:ext cx="7883995" cy="559399"/>
          </a:xfrm>
          <a:prstGeom prst="roundRect">
            <a:avLst>
              <a:gd name="adj" fmla="val 2033"/>
            </a:avLst>
          </a:prstGeom>
          <a:solidFill>
            <a:srgbClr val="FFB200">
              <a:alpha val="62000"/>
            </a:srgbClr>
          </a:solidFill>
          <a:ln w="12700" cap="flat" cmpd="sng" algn="ctr">
            <a:noFill/>
            <a:prstDash val="solid"/>
            <a:miter lim="800000"/>
          </a:ln>
          <a:effectLst>
            <a:outerShdw blurRad="685800" dist="177800" dir="8100000" algn="tr" rotWithShape="0">
              <a:prstClr val="black">
                <a:alpha val="51000"/>
              </a:prstClr>
            </a:outerShdw>
          </a:effectLst>
        </p:spPr>
        <p:txBody>
          <a:bodyPr rtlCol="0" anchor="ctr"/>
          <a:lstStyle/>
          <a:p>
            <a:pPr algn="ctr" defTabSz="685800" eaLnBrk="1" fontAlgn="auto" hangingPunct="1">
              <a:spcBef>
                <a:spcPts val="0"/>
              </a:spcBef>
              <a:spcAft>
                <a:spcPts val="0"/>
              </a:spcAft>
              <a:defRPr/>
            </a:pPr>
            <a:endParaRPr lang="en-US" sz="2700" kern="0">
              <a:solidFill>
                <a:prstClr val="white"/>
              </a:solidFill>
              <a:latin typeface="Calibri" panose="020F0502020204030204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xmlns="" id="{A6197C12-39C9-48C8-8802-113E30168370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1783080" y="1567216"/>
            <a:ext cx="5867400" cy="1380050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17FB89ED-15A8-469D-AAC5-419334A15858}"/>
              </a:ext>
            </a:extLst>
          </p:cNvPr>
          <p:cNvSpPr/>
          <p:nvPr/>
        </p:nvSpPr>
        <p:spPr>
          <a:xfrm>
            <a:off x="1669422" y="2973703"/>
            <a:ext cx="15615234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3716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7200" b="1" dirty="0">
                <a:solidFill>
                  <a:prstClr val="white"/>
                </a:solidFill>
                <a:latin typeface="Calibri" panose="020F0502020204030204"/>
              </a:rPr>
              <a:t>Remote Support Platform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xmlns="" id="{7B0591EC-EB2D-45EF-9C98-D33077E95E67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xmlns="" id="{645D3051-B56E-4724-A5B6-174E62084B08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24" name="Rectangle: Rounded Corners 23">
                <a:extLst>
                  <a:ext uri="{FF2B5EF4-FFF2-40B4-BE49-F238E27FC236}">
                    <a16:creationId xmlns:a16="http://schemas.microsoft.com/office/drawing/2014/main" xmlns="" id="{F49B7CD5-7FA5-427F-9FAF-50E16DBFD62A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xmlns="" id="{569D92AC-07A8-4D8A-AC2D-A3627C3199D8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xmlns="" id="{E91516E6-82AD-494D-8415-E8CF503D4FB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28" name="Picture 27">
              <a:extLst>
                <a:ext uri="{FF2B5EF4-FFF2-40B4-BE49-F238E27FC236}">
                  <a16:creationId xmlns:a16="http://schemas.microsoft.com/office/drawing/2014/main" xmlns="" id="{4D16957D-79A3-4C96-AE07-5402E961BBE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  <p:grpSp>
        <p:nvGrpSpPr>
          <p:cNvPr id="34" name="Группа 14">
            <a:extLst>
              <a:ext uri="{FF2B5EF4-FFF2-40B4-BE49-F238E27FC236}">
                <a16:creationId xmlns:a16="http://schemas.microsoft.com/office/drawing/2014/main" xmlns="" id="{F60A7FE1-5073-4C3B-8B0D-AFC4EE9735B0}"/>
              </a:ext>
            </a:extLst>
          </p:cNvPr>
          <p:cNvGrpSpPr/>
          <p:nvPr/>
        </p:nvGrpSpPr>
        <p:grpSpPr>
          <a:xfrm>
            <a:off x="1733651" y="4415570"/>
            <a:ext cx="9846571" cy="127797"/>
            <a:chOff x="4381500" y="2641600"/>
            <a:chExt cx="6792808" cy="152400"/>
          </a:xfrm>
        </p:grpSpPr>
        <p:sp>
          <p:nvSpPr>
            <p:cNvPr id="35" name="Прямоугольник 15">
              <a:extLst>
                <a:ext uri="{FF2B5EF4-FFF2-40B4-BE49-F238E27FC236}">
                  <a16:creationId xmlns:a16="http://schemas.microsoft.com/office/drawing/2014/main" xmlns="" id="{60664C6C-430C-44C6-9035-889F2960FCC7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36" name="Прямоугольник 16">
              <a:extLst>
                <a:ext uri="{FF2B5EF4-FFF2-40B4-BE49-F238E27FC236}">
                  <a16:creationId xmlns:a16="http://schemas.microsoft.com/office/drawing/2014/main" xmlns="" id="{351E40CB-575B-4799-9130-A8E79E1FDCBC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37" name="Прямоугольник 17">
              <a:extLst>
                <a:ext uri="{FF2B5EF4-FFF2-40B4-BE49-F238E27FC236}">
                  <a16:creationId xmlns:a16="http://schemas.microsoft.com/office/drawing/2014/main" xmlns="" id="{BEFA4F88-1328-4132-9B59-BEDBFE417DCA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38" name="Прямоугольник 18">
              <a:extLst>
                <a:ext uri="{FF2B5EF4-FFF2-40B4-BE49-F238E27FC236}">
                  <a16:creationId xmlns:a16="http://schemas.microsoft.com/office/drawing/2014/main" xmlns="" id="{853375F4-9535-44BA-AA4B-07071609BD69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C33F10DD-CB54-4303-AE18-7689E2110E84}"/>
              </a:ext>
            </a:extLst>
          </p:cNvPr>
          <p:cNvSpPr/>
          <p:nvPr/>
        </p:nvSpPr>
        <p:spPr>
          <a:xfrm>
            <a:off x="9130352" y="7905223"/>
            <a:ext cx="9144000" cy="2369880"/>
          </a:xfrm>
          <a:prstGeom prst="rect">
            <a:avLst/>
          </a:prstGeom>
        </p:spPr>
        <p:txBody>
          <a:bodyPr>
            <a:spAutoFit/>
          </a:bodyPr>
          <a:lstStyle/>
          <a:p>
            <a:pPr algn="r"/>
            <a:r>
              <a:rPr lang="en-US" sz="2800" b="1" dirty="0">
                <a:solidFill>
                  <a:schemeClr val="bg2"/>
                </a:solidFill>
                <a:cs typeface="Calibri" pitchFamily="34" charset="0"/>
              </a:rPr>
              <a:t>PT </a:t>
            </a:r>
            <a:r>
              <a:rPr lang="en-US" sz="2800" b="1" dirty="0" err="1">
                <a:solidFill>
                  <a:schemeClr val="bg2"/>
                </a:solidFill>
                <a:cs typeface="Calibri" pitchFamily="34" charset="0"/>
              </a:rPr>
              <a:t>Soltius</a:t>
            </a:r>
            <a:r>
              <a:rPr lang="en-US" sz="2800" b="1" dirty="0">
                <a:solidFill>
                  <a:schemeClr val="bg2"/>
                </a:solidFill>
                <a:cs typeface="Calibri" pitchFamily="34" charset="0"/>
              </a:rPr>
              <a:t> Indonesia</a:t>
            </a:r>
            <a:endParaRPr lang="id-ID" sz="2800" b="1" dirty="0">
              <a:solidFill>
                <a:schemeClr val="bg2"/>
              </a:solidFill>
              <a:cs typeface="Calibri" pitchFamily="34" charset="0"/>
            </a:endParaRPr>
          </a:p>
          <a:p>
            <a:pPr algn="r"/>
            <a:r>
              <a:rPr lang="en-US" sz="2400" b="1" dirty="0">
                <a:solidFill>
                  <a:schemeClr val="bg2"/>
                </a:solidFill>
                <a:cs typeface="Calibri" pitchFamily="34" charset="0"/>
              </a:rPr>
              <a:t>SOHO CAPITAL @ </a:t>
            </a:r>
            <a:r>
              <a:rPr lang="en-US" sz="2400" b="1" dirty="0" err="1">
                <a:solidFill>
                  <a:schemeClr val="bg2"/>
                </a:solidFill>
                <a:cs typeface="Calibri" pitchFamily="34" charset="0"/>
              </a:rPr>
              <a:t>Podomoro</a:t>
            </a:r>
            <a:r>
              <a:rPr lang="en-US" sz="2400" b="1" dirty="0">
                <a:solidFill>
                  <a:schemeClr val="bg2"/>
                </a:solidFill>
                <a:cs typeface="Calibri" pitchFamily="34" charset="0"/>
              </a:rPr>
              <a:t> City </a:t>
            </a:r>
            <a:endParaRPr lang="id-ID" sz="2400" b="1" dirty="0">
              <a:solidFill>
                <a:schemeClr val="bg2"/>
              </a:solidFill>
              <a:cs typeface="Calibri" pitchFamily="34" charset="0"/>
            </a:endParaRPr>
          </a:p>
          <a:p>
            <a:pPr algn="r"/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15</a:t>
            </a:r>
            <a:r>
              <a:rPr lang="en-US" sz="2400" baseline="30000" dirty="0">
                <a:solidFill>
                  <a:schemeClr val="bg2"/>
                </a:solidFill>
                <a:cs typeface="Calibri" pitchFamily="34" charset="0"/>
              </a:rPr>
              <a:t>th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 Floor, Suite SC-1503-05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pPr algn="r"/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Jl. </a:t>
            </a:r>
            <a:r>
              <a:rPr lang="en-US" sz="2400" dirty="0" err="1">
                <a:solidFill>
                  <a:schemeClr val="bg2"/>
                </a:solidFill>
                <a:cs typeface="Calibri" pitchFamily="34" charset="0"/>
              </a:rPr>
              <a:t>Letjen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. S. </a:t>
            </a:r>
            <a:r>
              <a:rPr lang="en-US" sz="2400" dirty="0" err="1">
                <a:solidFill>
                  <a:schemeClr val="bg2"/>
                </a:solidFill>
                <a:cs typeface="Calibri" pitchFamily="34" charset="0"/>
              </a:rPr>
              <a:t>Parman</a:t>
            </a:r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 Kav. 2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8, 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pPr algn="r"/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Jakarta 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Barat 11470 - Indonesia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pPr algn="r"/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Office : +62 21 2934 5900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xmlns="" id="{F014BFCC-FE6C-454D-9F29-E27C33E7921A}"/>
              </a:ext>
            </a:extLst>
          </p:cNvPr>
          <p:cNvSpPr/>
          <p:nvPr/>
        </p:nvSpPr>
        <p:spPr>
          <a:xfrm>
            <a:off x="1669422" y="5108135"/>
            <a:ext cx="1561523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1371600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4800" b="1" dirty="0">
                <a:solidFill>
                  <a:srgbClr val="FFB200"/>
                </a:solidFill>
                <a:latin typeface="Calibri" panose="020F0502020204030204"/>
              </a:rPr>
              <a:t>Backup Schedule</a:t>
            </a:r>
            <a:r>
              <a:rPr lang="en-US" sz="4800" b="1" dirty="0">
                <a:solidFill>
                  <a:prstClr val="white"/>
                </a:solidFill>
                <a:latin typeface="Calibri" panose="020F0502020204030204"/>
              </a:rPr>
              <a:t> &amp; </a:t>
            </a:r>
            <a:r>
              <a:rPr lang="en-US" sz="4800" b="1" dirty="0">
                <a:solidFill>
                  <a:srgbClr val="FFB200"/>
                </a:solidFill>
                <a:latin typeface="Calibri" panose="020F0502020204030204"/>
              </a:rPr>
              <a:t>System Status Report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xmlns="" id="{211C6ECE-9D6A-477E-BC9A-05C60C37049D}"/>
              </a:ext>
            </a:extLst>
          </p:cNvPr>
          <p:cNvSpPr/>
          <p:nvPr/>
        </p:nvSpPr>
        <p:spPr>
          <a:xfrm>
            <a:off x="-3425457" y="5913756"/>
            <a:ext cx="15615234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>
              <a:buClr>
                <a:srgbClr val="ED5A09"/>
              </a:buClr>
            </a:pPr>
            <a:r>
              <a:rPr lang="en-ID" altLang="en-US" sz="3200" b="1" dirty="0">
                <a:solidFill>
                  <a:schemeClr val="bg2"/>
                </a:solidFill>
                <a:cs typeface="Calibri" pitchFamily="34" charset="0"/>
              </a:rPr>
              <a:t>Presented by : Dhani </a:t>
            </a:r>
            <a:r>
              <a:rPr lang="en-ID" altLang="en-US" sz="3200" b="1" dirty="0" err="1" smtClean="0">
                <a:solidFill>
                  <a:schemeClr val="bg2"/>
                </a:solidFill>
                <a:cs typeface="Calibri" pitchFamily="34" charset="0"/>
              </a:rPr>
              <a:t>Akba</a:t>
            </a:r>
            <a:r>
              <a:rPr lang="id-ID" altLang="en-US" sz="3200" b="1" smtClean="0">
                <a:solidFill>
                  <a:schemeClr val="bg2"/>
                </a:solidFill>
                <a:cs typeface="Calibri" pitchFamily="34" charset="0"/>
              </a:rPr>
              <a:t>r</a:t>
            </a:r>
            <a:endParaRPr lang="en-ID" altLang="en-US" sz="3200" b="1" dirty="0">
              <a:solidFill>
                <a:schemeClr val="bg2"/>
              </a:solidFill>
              <a:cs typeface="Calibri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5957534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19" name="Rectangle 18">
            <a:extLst>
              <a:ext uri="{FF2B5EF4-FFF2-40B4-BE49-F238E27FC236}">
                <a16:creationId xmlns:a16="http://schemas.microsoft.com/office/drawing/2014/main" xmlns="" id="{A7CA920E-DB8E-49E4-BC13-ECD59C5CA70F}"/>
              </a:ext>
            </a:extLst>
          </p:cNvPr>
          <p:cNvSpPr/>
          <p:nvPr/>
        </p:nvSpPr>
        <p:spPr>
          <a:xfrm>
            <a:off x="7837748" y="2245666"/>
            <a:ext cx="88582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21775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1 :</a:t>
            </a:r>
          </a:p>
          <a:p>
            <a:pPr marL="0" lvl="1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</a:pPr>
            <a:r>
              <a:rPr lang="id-ID" sz="3200" dirty="0"/>
              <a:t>Login RSP dengan user &amp; password yang sudah dibuat saat proses instalasi.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pic>
        <p:nvPicPr>
          <p:cNvPr id="18" name="Picture 3">
            <a:extLst>
              <a:ext uri="{FF2B5EF4-FFF2-40B4-BE49-F238E27FC236}">
                <a16:creationId xmlns:a16="http://schemas.microsoft.com/office/drawing/2014/main" xmlns="" id="{59BD8557-66FB-4C00-A338-8A6A4B38C1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-2777" y="2245666"/>
            <a:ext cx="7996937" cy="4818888"/>
          </a:xfrm>
          <a:prstGeom prst="rect">
            <a:avLst/>
          </a:prstGeom>
          <a:noFill/>
          <a:ln w="9525">
            <a:solidFill>
              <a:schemeClr val="accent2">
                <a:lumMod val="10000"/>
              </a:schemeClr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0372945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16850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2 :</a:t>
            </a:r>
          </a:p>
          <a:p>
            <a:pPr marL="0" lvl="1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None/>
            </a:pPr>
            <a:r>
              <a:rPr lang="id-ID" sz="3200" dirty="0"/>
              <a:t>Klik menu Configuration pada bagian atas.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pic>
        <p:nvPicPr>
          <p:cNvPr id="12" name="Picture 3">
            <a:extLst>
              <a:ext uri="{FF2B5EF4-FFF2-40B4-BE49-F238E27FC236}">
                <a16:creationId xmlns:a16="http://schemas.microsoft.com/office/drawing/2014/main" xmlns="" id="{0170DB75-A697-4664-BF69-87D43DBC5E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32012" y="2267803"/>
            <a:ext cx="8488907" cy="4819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794087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1746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3 :</a:t>
            </a:r>
          </a:p>
          <a:p>
            <a:pPr marL="0" lvl="1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None/>
            </a:pPr>
            <a:r>
              <a:rPr lang="id-ID" sz="3200" dirty="0"/>
              <a:t>Klik </a:t>
            </a:r>
            <a:r>
              <a:rPr lang="en-US" sz="3200" dirty="0"/>
              <a:t>sub</a:t>
            </a:r>
            <a:r>
              <a:rPr lang="id-ID" sz="3200" dirty="0"/>
              <a:t>menu </a:t>
            </a:r>
            <a:r>
              <a:rPr lang="id-ID" sz="3200" b="1" dirty="0" smtClean="0"/>
              <a:t>General</a:t>
            </a:r>
            <a:r>
              <a:rPr lang="en-US" sz="3200" dirty="0" smtClean="0"/>
              <a:t>.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494922" y="2265946"/>
            <a:ext cx="6229351" cy="4152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2607100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339323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4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346075" lvl="1" indent="-346075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Font typeface="Arial" pitchFamily="34" charset="0"/>
              <a:buChar char="•"/>
            </a:pPr>
            <a:r>
              <a:rPr lang="id-ID" sz="3200" dirty="0" smtClean="0"/>
              <a:t>Centang pada </a:t>
            </a:r>
            <a:r>
              <a:rPr lang="id-ID" sz="3200" b="1" dirty="0" smtClean="0"/>
              <a:t>Enable E-Mail Notification</a:t>
            </a:r>
            <a:r>
              <a:rPr lang="id-ID" sz="3200" dirty="0" smtClean="0"/>
              <a:t>.</a:t>
            </a:r>
          </a:p>
          <a:p>
            <a:pPr marL="346075" lvl="1" indent="-346075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Font typeface="Arial" pitchFamily="34" charset="0"/>
              <a:buChar char="•"/>
            </a:pPr>
            <a:r>
              <a:rPr lang="id-ID" sz="3200" dirty="0" smtClean="0"/>
              <a:t>Isi </a:t>
            </a:r>
            <a:r>
              <a:rPr lang="id-ID" sz="3200" b="1" dirty="0" smtClean="0"/>
              <a:t>Recipient E-Mail Addresses</a:t>
            </a:r>
            <a:r>
              <a:rPr lang="id-ID" sz="3200" dirty="0" smtClean="0"/>
              <a:t>.</a:t>
            </a:r>
            <a:endParaRPr lang="id-ID" sz="3200" b="1" dirty="0" smtClean="0"/>
          </a:p>
          <a:p>
            <a:pPr marL="346075" lvl="1" indent="-346075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</a:pPr>
            <a:r>
              <a:rPr lang="id-ID" sz="3200" dirty="0" smtClean="0"/>
              <a:t>	Fungsinya untuk memberi pemberitahuan jika ada </a:t>
            </a:r>
            <a:r>
              <a:rPr lang="id-ID" sz="3200" i="1" dirty="0" smtClean="0"/>
              <a:t>Task</a:t>
            </a:r>
            <a:r>
              <a:rPr lang="id-ID" sz="3200" dirty="0" smtClean="0"/>
              <a:t> yang harus di </a:t>
            </a:r>
            <a:r>
              <a:rPr lang="id-ID" sz="3200" i="1" dirty="0" smtClean="0"/>
              <a:t>Approval</a:t>
            </a:r>
            <a:r>
              <a:rPr lang="id-ID" sz="3200" dirty="0" smtClean="0"/>
              <a:t>.</a:t>
            </a:r>
            <a:endParaRPr lang="id-ID" sz="3200" dirty="0"/>
          </a:p>
        </p:txBody>
      </p:sp>
      <p:grpSp>
        <p:nvGrpSpPr>
          <p:cNvPr id="4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873492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988091" y="2254418"/>
            <a:ext cx="6686550" cy="48201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794087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168507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5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0" lvl="1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None/>
            </a:pPr>
            <a:r>
              <a:rPr lang="id-ID" sz="3200" dirty="0"/>
              <a:t>Klik menu Configuration pada bagian atas.</a:t>
            </a:r>
          </a:p>
        </p:txBody>
      </p:sp>
      <p:grpSp>
        <p:nvGrpSpPr>
          <p:cNvPr id="4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pic>
        <p:nvPicPr>
          <p:cNvPr id="12" name="Picture 3">
            <a:extLst>
              <a:ext uri="{FF2B5EF4-FFF2-40B4-BE49-F238E27FC236}">
                <a16:creationId xmlns:a16="http://schemas.microsoft.com/office/drawing/2014/main" xmlns="" id="{0170DB75-A697-4664-BF69-87D43DBC5E1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32012" y="2267803"/>
            <a:ext cx="8488907" cy="4819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79408752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1746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6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0" lvl="1">
              <a:spcBef>
                <a:spcPts val="900"/>
              </a:spcBef>
              <a:buClr>
                <a:schemeClr val="accent5">
                  <a:lumMod val="75000"/>
                </a:schemeClr>
              </a:buClr>
              <a:buSzPct val="115000"/>
              <a:buNone/>
            </a:pPr>
            <a:r>
              <a:rPr lang="id-ID" sz="3200" dirty="0"/>
              <a:t>Klik </a:t>
            </a:r>
            <a:r>
              <a:rPr lang="en-US" sz="3200" dirty="0"/>
              <a:t>sub</a:t>
            </a:r>
            <a:r>
              <a:rPr lang="id-ID" sz="3200" dirty="0"/>
              <a:t>menu </a:t>
            </a:r>
            <a:r>
              <a:rPr lang="en-US" sz="3200" b="1" dirty="0"/>
              <a:t>Databases</a:t>
            </a:r>
            <a:r>
              <a:rPr lang="en-US" sz="3200" dirty="0"/>
              <a:t>.</a:t>
            </a:r>
            <a:endParaRPr lang="id-ID" sz="3200" dirty="0"/>
          </a:p>
        </p:txBody>
      </p:sp>
      <p:grpSp>
        <p:nvGrpSpPr>
          <p:cNvPr id="3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8" name="Picture 3">
            <a:extLst>
              <a:ext uri="{FF2B5EF4-FFF2-40B4-BE49-F238E27FC236}">
                <a16:creationId xmlns:a16="http://schemas.microsoft.com/office/drawing/2014/main" xmlns="" id="{C6699C0D-C3D6-4075-BE16-3E28C96DEB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04919" y="2652713"/>
            <a:ext cx="8161837" cy="4434598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2607100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1852863"/>
            <a:ext cx="7780598" cy="68018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7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tab </a:t>
            </a:r>
            <a:r>
              <a:rPr lang="id-ID" sz="3200" b="1" dirty="0"/>
              <a:t>Server</a:t>
            </a:r>
            <a:r>
              <a:rPr lang="id-ID" sz="3200" dirty="0"/>
              <a:t> pilih </a:t>
            </a:r>
            <a:r>
              <a:rPr lang="id-ID" sz="3200" b="1" dirty="0"/>
              <a:t>Database Type </a:t>
            </a:r>
            <a:r>
              <a:rPr lang="id-ID" sz="3200" dirty="0"/>
              <a:t>(SQL/H</a:t>
            </a:r>
            <a:r>
              <a:rPr lang="en-US" sz="3200" dirty="0"/>
              <a:t>ANA</a:t>
            </a:r>
            <a:r>
              <a:rPr lang="id-ID" sz="3200" dirty="0"/>
              <a:t>)</a:t>
            </a:r>
            <a:endParaRPr lang="en-US" sz="3200" dirty="0"/>
          </a:p>
          <a:p>
            <a:pPr marL="463550" indent="-4635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Isi </a:t>
            </a:r>
            <a:r>
              <a:rPr lang="id-ID" sz="3200" b="1" dirty="0"/>
              <a:t>Server</a:t>
            </a:r>
            <a:r>
              <a:rPr lang="id-ID" sz="3200" dirty="0"/>
              <a:t> dengan &lt;ip_address:30015&gt;</a:t>
            </a:r>
          </a:p>
          <a:p>
            <a:pPr marL="463550" indent="-4635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Isi </a:t>
            </a:r>
            <a:r>
              <a:rPr lang="id-ID" sz="3200" b="1" dirty="0"/>
              <a:t>User Name</a:t>
            </a:r>
            <a:r>
              <a:rPr lang="id-ID" sz="3200" dirty="0"/>
              <a:t> dan </a:t>
            </a:r>
            <a:r>
              <a:rPr lang="id-ID" sz="3200" b="1" dirty="0"/>
              <a:t>Password </a:t>
            </a:r>
            <a:r>
              <a:rPr lang="id-ID" sz="3200" dirty="0" smtClean="0"/>
              <a:t>sesuai pada database </a:t>
            </a:r>
            <a:r>
              <a:rPr lang="id-ID" sz="3200" dirty="0"/>
              <a:t>engine nya</a:t>
            </a:r>
            <a:r>
              <a:rPr lang="id-ID" sz="3200" dirty="0" smtClean="0"/>
              <a:t>.</a:t>
            </a:r>
          </a:p>
          <a:p>
            <a:pPr marL="463550" indent="-4635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Isi </a:t>
            </a:r>
            <a:r>
              <a:rPr lang="id-ID" sz="3200" b="1" dirty="0" smtClean="0"/>
              <a:t>System Number</a:t>
            </a:r>
            <a:r>
              <a:rPr lang="id-ID" sz="3200" dirty="0" smtClean="0"/>
              <a:t> dan </a:t>
            </a:r>
            <a:r>
              <a:rPr lang="id-ID" sz="3200" b="1" dirty="0" smtClean="0"/>
              <a:t>Installation Number</a:t>
            </a:r>
            <a:r>
              <a:rPr lang="id-ID" sz="3200" dirty="0" smtClean="0"/>
              <a:t> sesuai dengan yang terdaftar di portal SAP.</a:t>
            </a:r>
          </a:p>
          <a:p>
            <a:pPr marL="463550" indent="-4635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Lalu klik tombol </a:t>
            </a:r>
            <a:r>
              <a:rPr lang="id-ID" sz="3200" b="1" dirty="0" smtClean="0"/>
              <a:t>Test Connection </a:t>
            </a:r>
            <a:r>
              <a:rPr lang="id-ID" sz="3200" dirty="0" smtClean="0"/>
              <a:t>untuk memastikan bisa terkoneksi dengan database.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051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2235420"/>
            <a:ext cx="8782050" cy="48387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3732058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3616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8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Akan tampil pemberitahuan seperti gambar disamping jika koneksi berhasil.</a:t>
            </a:r>
            <a:endParaRPr lang="en-US" sz="3200" dirty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id-ID" sz="3200" dirty="0"/>
              <a:t>Klik </a:t>
            </a:r>
            <a:r>
              <a:rPr lang="id-ID" sz="3200" b="1" dirty="0"/>
              <a:t>OK</a:t>
            </a:r>
            <a:r>
              <a:rPr lang="id-ID" sz="3200" dirty="0"/>
              <a:t> untuk melanjutkan </a:t>
            </a:r>
            <a:endParaRPr lang="id-ID" sz="3200" dirty="0" smtClean="0"/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id-ID" sz="3200" dirty="0" smtClean="0"/>
              <a:t>Dan klik </a:t>
            </a:r>
            <a:r>
              <a:rPr lang="id-ID" sz="3200" b="1" dirty="0"/>
              <a:t>Save</a:t>
            </a:r>
            <a:r>
              <a:rPr lang="id-ID" sz="3200" dirty="0"/>
              <a:t> untuk menyimpan </a:t>
            </a:r>
            <a:r>
              <a:rPr lang="id-ID" sz="3200" dirty="0" smtClean="0"/>
              <a:t>pengaturan.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04919" y="2651760"/>
            <a:ext cx="8911988" cy="4005603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6011398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426270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9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tab “</a:t>
            </a:r>
            <a:r>
              <a:rPr lang="id-ID" sz="3200" b="1" dirty="0"/>
              <a:t>SLD”, </a:t>
            </a:r>
            <a:r>
              <a:rPr lang="id-ID" sz="3200" dirty="0"/>
              <a:t>centang </a:t>
            </a:r>
            <a:r>
              <a:rPr lang="id-ID" sz="3200" b="1" dirty="0"/>
              <a:t>“Synchronize”.</a:t>
            </a:r>
            <a:r>
              <a:rPr lang="en-US" sz="3200" b="1" dirty="0"/>
              <a:t> </a:t>
            </a:r>
            <a:r>
              <a:rPr lang="id-ID" sz="3200" dirty="0"/>
              <a:t>Pada </a:t>
            </a:r>
            <a:r>
              <a:rPr lang="id-ID" sz="3200" b="1" dirty="0"/>
              <a:t>Server</a:t>
            </a:r>
            <a:r>
              <a:rPr lang="id-ID" sz="3200" dirty="0"/>
              <a:t> isi</a:t>
            </a:r>
            <a:r>
              <a:rPr lang="en-US" sz="3200" dirty="0"/>
              <a:t> </a:t>
            </a:r>
            <a:r>
              <a:rPr lang="id-ID" sz="3200" dirty="0">
                <a:hlinkClick r:id="rId3"/>
              </a:rPr>
              <a:t>https://ip_address:40000/sld/sldsvc</a:t>
            </a:r>
            <a:endParaRPr lang="en-US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Isi </a:t>
            </a:r>
            <a:r>
              <a:rPr lang="id-ID" sz="3200" b="1" dirty="0"/>
              <a:t>User Name</a:t>
            </a:r>
            <a:r>
              <a:rPr lang="id-ID" sz="3200" dirty="0"/>
              <a:t> dan </a:t>
            </a:r>
            <a:r>
              <a:rPr lang="id-ID" sz="3200" b="1" dirty="0"/>
              <a:t>Password </a:t>
            </a:r>
            <a:r>
              <a:rPr lang="id-ID" sz="3200" dirty="0"/>
              <a:t>sesuai SLD (System Landscape Directory).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</a:t>
            </a:r>
            <a:r>
              <a:rPr lang="id-ID" sz="3200" b="1" dirty="0"/>
              <a:t>Host </a:t>
            </a:r>
            <a:r>
              <a:rPr lang="id-ID" sz="3200" dirty="0"/>
              <a:t>Name, isi nama server windows</a:t>
            </a:r>
            <a:r>
              <a:rPr lang="id-ID" sz="3200" b="1" dirty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Klik tombol </a:t>
            </a:r>
            <a:r>
              <a:rPr lang="id-ID" sz="3200" b="1" dirty="0"/>
              <a:t>Test Connection</a:t>
            </a:r>
            <a:r>
              <a:rPr lang="id-ID" sz="3200" dirty="0"/>
              <a:t>, lalu klik </a:t>
            </a:r>
            <a:r>
              <a:rPr lang="id-ID" sz="3200" b="1" dirty="0"/>
              <a:t>Save</a:t>
            </a:r>
            <a:r>
              <a:rPr lang="id-ID" sz="3200" dirty="0"/>
              <a:t>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-607546" y="2267803"/>
            <a:ext cx="9356674" cy="4818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007221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3616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10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Lalu klik tombol </a:t>
            </a:r>
            <a:r>
              <a:rPr lang="id-ID" sz="3200" b="1" dirty="0"/>
              <a:t>Test Connection </a:t>
            </a:r>
            <a:r>
              <a:rPr lang="id-ID" sz="3200" dirty="0"/>
              <a:t>untuk memastikan bisa terkoneksi dengan database.</a:t>
            </a:r>
          </a:p>
          <a:p>
            <a:pPr marL="457200" indent="-457200">
              <a:buFont typeface="Arial" panose="020B0604020202020204" pitchFamily="34" charset="0"/>
              <a:buChar char="•"/>
            </a:pPr>
            <a:r>
              <a:rPr lang="id-ID" sz="3200" dirty="0"/>
              <a:t>Klik OK untuk melanjutkan dan klik </a:t>
            </a:r>
            <a:r>
              <a:rPr lang="id-ID" sz="3200" b="1" dirty="0"/>
              <a:t>Save</a:t>
            </a:r>
            <a:r>
              <a:rPr lang="id-ID" sz="3200" dirty="0"/>
              <a:t> untuk menyimpan konfigurasi.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404919" y="2694411"/>
            <a:ext cx="8911988" cy="3920300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376219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882270" y="889915"/>
            <a:ext cx="122132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Apa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itu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Remote Support Platform?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pic>
        <p:nvPicPr>
          <p:cNvPr id="24" name="Picture Placeholder 23" descr="A picture containing outdoor, water, sky&#10;&#10;Description generated with very high confidence">
            <a:extLst>
              <a:ext uri="{FF2B5EF4-FFF2-40B4-BE49-F238E27FC236}">
                <a16:creationId xmlns:a16="http://schemas.microsoft.com/office/drawing/2014/main" xmlns="" id="{2838A346-14E8-4CA6-B6A9-268F5D0526F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020" b="4020"/>
          <a:stretch>
            <a:fillRect/>
          </a:stretch>
        </p:blipFill>
        <p:spPr>
          <a:xfrm>
            <a:off x="1297907" y="3262923"/>
            <a:ext cx="18288000" cy="9459599"/>
          </a:xfrm>
        </p:spPr>
      </p:pic>
      <p:grpSp>
        <p:nvGrpSpPr>
          <p:cNvPr id="30" name="Группа 28">
            <a:extLst>
              <a:ext uri="{FF2B5EF4-FFF2-40B4-BE49-F238E27FC236}">
                <a16:creationId xmlns:a16="http://schemas.microsoft.com/office/drawing/2014/main" xmlns="" id="{F83D94DA-AB48-4A77-9F07-4149023E33FF}"/>
              </a:ext>
            </a:extLst>
          </p:cNvPr>
          <p:cNvGrpSpPr/>
          <p:nvPr/>
        </p:nvGrpSpPr>
        <p:grpSpPr>
          <a:xfrm>
            <a:off x="987342" y="2507243"/>
            <a:ext cx="11692534" cy="4012172"/>
            <a:chOff x="10385231" y="6379635"/>
            <a:chExt cx="11692534" cy="4012172"/>
          </a:xfrm>
        </p:grpSpPr>
        <p:sp>
          <p:nvSpPr>
            <p:cNvPr id="31" name="Freeform: Shape 56">
              <a:extLst>
                <a:ext uri="{FF2B5EF4-FFF2-40B4-BE49-F238E27FC236}">
                  <a16:creationId xmlns:a16="http://schemas.microsoft.com/office/drawing/2014/main" xmlns="" id="{38B68CB1-D4BE-41A4-8E6D-57A7337105AD}"/>
                </a:ext>
              </a:extLst>
            </p:cNvPr>
            <p:cNvSpPr/>
            <p:nvPr/>
          </p:nvSpPr>
          <p:spPr>
            <a:xfrm>
              <a:off x="10385231" y="6379635"/>
              <a:ext cx="893092" cy="755680"/>
            </a:xfrm>
            <a:custGeom>
              <a:avLst/>
              <a:gdLst/>
              <a:ahLst/>
              <a:cxnLst/>
              <a:rect l="l" t="t" r="r" b="b"/>
              <a:pathLst>
                <a:path w="212256" h="179598">
                  <a:moveTo>
                    <a:pt x="179599" y="0"/>
                  </a:moveTo>
                  <a:lnTo>
                    <a:pt x="187763" y="0"/>
                  </a:lnTo>
                  <a:cubicBezTo>
                    <a:pt x="190056" y="61"/>
                    <a:pt x="191975" y="863"/>
                    <a:pt x="193519" y="2406"/>
                  </a:cubicBezTo>
                  <a:cubicBezTo>
                    <a:pt x="195063" y="3950"/>
                    <a:pt x="195866" y="5868"/>
                    <a:pt x="195927" y="8160"/>
                  </a:cubicBezTo>
                  <a:lnTo>
                    <a:pt x="195927" y="24481"/>
                  </a:lnTo>
                  <a:cubicBezTo>
                    <a:pt x="195866" y="26773"/>
                    <a:pt x="195063" y="28691"/>
                    <a:pt x="193519" y="30234"/>
                  </a:cubicBezTo>
                  <a:cubicBezTo>
                    <a:pt x="191975" y="31778"/>
                    <a:pt x="190056" y="32580"/>
                    <a:pt x="187763" y="32641"/>
                  </a:cubicBezTo>
                  <a:lnTo>
                    <a:pt x="179599" y="32641"/>
                  </a:lnTo>
                  <a:cubicBezTo>
                    <a:pt x="173533" y="32711"/>
                    <a:pt x="168046" y="34201"/>
                    <a:pt x="163138" y="37111"/>
                  </a:cubicBezTo>
                  <a:cubicBezTo>
                    <a:pt x="158230" y="40020"/>
                    <a:pt x="154321" y="43929"/>
                    <a:pt x="151411" y="48837"/>
                  </a:cubicBezTo>
                  <a:cubicBezTo>
                    <a:pt x="148501" y="53745"/>
                    <a:pt x="147011" y="59232"/>
                    <a:pt x="146941" y="65298"/>
                  </a:cubicBezTo>
                  <a:lnTo>
                    <a:pt x="146941" y="69380"/>
                  </a:lnTo>
                  <a:cubicBezTo>
                    <a:pt x="147029" y="72849"/>
                    <a:pt x="148225" y="75735"/>
                    <a:pt x="150529" y="78039"/>
                  </a:cubicBezTo>
                  <a:cubicBezTo>
                    <a:pt x="152833" y="80343"/>
                    <a:pt x="155720" y="81539"/>
                    <a:pt x="159188" y="81627"/>
                  </a:cubicBezTo>
                  <a:lnTo>
                    <a:pt x="187763" y="81627"/>
                  </a:lnTo>
                  <a:cubicBezTo>
                    <a:pt x="194699" y="81802"/>
                    <a:pt x="200472" y="84194"/>
                    <a:pt x="205080" y="88802"/>
                  </a:cubicBezTo>
                  <a:cubicBezTo>
                    <a:pt x="209688" y="93411"/>
                    <a:pt x="212080" y="99183"/>
                    <a:pt x="212256" y="106120"/>
                  </a:cubicBezTo>
                  <a:lnTo>
                    <a:pt x="212256" y="155105"/>
                  </a:lnTo>
                  <a:cubicBezTo>
                    <a:pt x="212080" y="162042"/>
                    <a:pt x="209688" y="167814"/>
                    <a:pt x="205080" y="172423"/>
                  </a:cubicBezTo>
                  <a:cubicBezTo>
                    <a:pt x="200472" y="177031"/>
                    <a:pt x="194699" y="179423"/>
                    <a:pt x="187763" y="179598"/>
                  </a:cubicBezTo>
                  <a:lnTo>
                    <a:pt x="138781" y="179598"/>
                  </a:lnTo>
                  <a:cubicBezTo>
                    <a:pt x="131848" y="179423"/>
                    <a:pt x="126078" y="177031"/>
                    <a:pt x="121472" y="172423"/>
                  </a:cubicBezTo>
                  <a:cubicBezTo>
                    <a:pt x="116866" y="167814"/>
                    <a:pt x="114476" y="162042"/>
                    <a:pt x="114300" y="155105"/>
                  </a:cubicBezTo>
                  <a:lnTo>
                    <a:pt x="114300" y="65298"/>
                  </a:lnTo>
                  <a:cubicBezTo>
                    <a:pt x="114440" y="53167"/>
                    <a:pt x="117419" y="42195"/>
                    <a:pt x="123236" y="32381"/>
                  </a:cubicBezTo>
                  <a:cubicBezTo>
                    <a:pt x="129052" y="22567"/>
                    <a:pt x="136868" y="14752"/>
                    <a:pt x="146682" y="8935"/>
                  </a:cubicBezTo>
                  <a:cubicBezTo>
                    <a:pt x="156496" y="3118"/>
                    <a:pt x="167468" y="140"/>
                    <a:pt x="179599" y="0"/>
                  </a:cubicBezTo>
                  <a:close/>
                  <a:moveTo>
                    <a:pt x="65305" y="0"/>
                  </a:moveTo>
                  <a:lnTo>
                    <a:pt x="73471" y="0"/>
                  </a:lnTo>
                  <a:cubicBezTo>
                    <a:pt x="75765" y="61"/>
                    <a:pt x="77684" y="863"/>
                    <a:pt x="79229" y="2406"/>
                  </a:cubicBezTo>
                  <a:cubicBezTo>
                    <a:pt x="80773" y="3950"/>
                    <a:pt x="81576" y="5868"/>
                    <a:pt x="81637" y="8160"/>
                  </a:cubicBezTo>
                  <a:lnTo>
                    <a:pt x="81637" y="24481"/>
                  </a:lnTo>
                  <a:cubicBezTo>
                    <a:pt x="81576" y="26773"/>
                    <a:pt x="80773" y="28691"/>
                    <a:pt x="79229" y="30234"/>
                  </a:cubicBezTo>
                  <a:cubicBezTo>
                    <a:pt x="77684" y="31778"/>
                    <a:pt x="75765" y="32580"/>
                    <a:pt x="73471" y="32641"/>
                  </a:cubicBezTo>
                  <a:lnTo>
                    <a:pt x="65305" y="32641"/>
                  </a:lnTo>
                  <a:cubicBezTo>
                    <a:pt x="59238" y="32711"/>
                    <a:pt x="53750" y="34201"/>
                    <a:pt x="48841" y="37111"/>
                  </a:cubicBezTo>
                  <a:cubicBezTo>
                    <a:pt x="43932" y="40020"/>
                    <a:pt x="40022" y="43929"/>
                    <a:pt x="37112" y="48837"/>
                  </a:cubicBezTo>
                  <a:cubicBezTo>
                    <a:pt x="34202" y="53745"/>
                    <a:pt x="32712" y="59232"/>
                    <a:pt x="32641" y="65298"/>
                  </a:cubicBezTo>
                  <a:lnTo>
                    <a:pt x="32641" y="69380"/>
                  </a:lnTo>
                  <a:cubicBezTo>
                    <a:pt x="32729" y="72849"/>
                    <a:pt x="33925" y="75735"/>
                    <a:pt x="36230" y="78039"/>
                  </a:cubicBezTo>
                  <a:cubicBezTo>
                    <a:pt x="38535" y="80343"/>
                    <a:pt x="41421" y="81539"/>
                    <a:pt x="44890" y="81627"/>
                  </a:cubicBezTo>
                  <a:lnTo>
                    <a:pt x="73471" y="81627"/>
                  </a:lnTo>
                  <a:cubicBezTo>
                    <a:pt x="80409" y="81802"/>
                    <a:pt x="86182" y="84194"/>
                    <a:pt x="90792" y="88802"/>
                  </a:cubicBezTo>
                  <a:cubicBezTo>
                    <a:pt x="95401" y="93411"/>
                    <a:pt x="97793" y="99183"/>
                    <a:pt x="97969" y="106120"/>
                  </a:cubicBezTo>
                  <a:lnTo>
                    <a:pt x="97969" y="155105"/>
                  </a:lnTo>
                  <a:cubicBezTo>
                    <a:pt x="97793" y="162042"/>
                    <a:pt x="95401" y="167814"/>
                    <a:pt x="90792" y="172423"/>
                  </a:cubicBezTo>
                  <a:cubicBezTo>
                    <a:pt x="86182" y="177031"/>
                    <a:pt x="80409" y="179423"/>
                    <a:pt x="73471" y="179598"/>
                  </a:cubicBezTo>
                  <a:lnTo>
                    <a:pt x="24481" y="179598"/>
                  </a:lnTo>
                  <a:cubicBezTo>
                    <a:pt x="17548" y="179423"/>
                    <a:pt x="11778" y="177031"/>
                    <a:pt x="7172" y="172423"/>
                  </a:cubicBezTo>
                  <a:cubicBezTo>
                    <a:pt x="2566" y="167814"/>
                    <a:pt x="176" y="162042"/>
                    <a:pt x="0" y="155105"/>
                  </a:cubicBezTo>
                  <a:lnTo>
                    <a:pt x="0" y="65298"/>
                  </a:lnTo>
                  <a:cubicBezTo>
                    <a:pt x="140" y="53167"/>
                    <a:pt x="3119" y="42195"/>
                    <a:pt x="8936" y="32381"/>
                  </a:cubicBezTo>
                  <a:cubicBezTo>
                    <a:pt x="14753" y="22567"/>
                    <a:pt x="22569" y="14752"/>
                    <a:pt x="32384" y="8935"/>
                  </a:cubicBezTo>
                  <a:cubicBezTo>
                    <a:pt x="42198" y="3118"/>
                    <a:pt x="53172" y="140"/>
                    <a:pt x="653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tr-TR">
                <a:solidFill>
                  <a:schemeClr val="accent5"/>
                </a:solidFill>
              </a:endParaRP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xmlns="" id="{C2289A73-13A0-4F0D-90D7-9B44AEA47115}"/>
                </a:ext>
              </a:extLst>
            </p:cNvPr>
            <p:cNvSpPr txBox="1"/>
            <p:nvPr/>
          </p:nvSpPr>
          <p:spPr>
            <a:xfrm>
              <a:off x="10695796" y="7344819"/>
              <a:ext cx="11381969" cy="304698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2700" eaLnBrk="1" fontAlgn="auto" hangingPunct="1">
                <a:spcBef>
                  <a:spcPts val="700"/>
                </a:spcBef>
                <a:spcAft>
                  <a:spcPts val="0"/>
                </a:spcAft>
                <a:defRPr/>
              </a:pPr>
              <a:r>
                <a:rPr lang="id-ID" sz="4800" dirty="0"/>
                <a:t>Sebuah alat </a:t>
              </a:r>
              <a:r>
                <a:rPr lang="en-US" sz="4800" dirty="0"/>
                <a:t>yang </a:t>
              </a:r>
              <a:r>
                <a:rPr lang="en-US" sz="4800" dirty="0" err="1"/>
                <a:t>digunakan</a:t>
              </a:r>
              <a:r>
                <a:rPr lang="en-US" sz="4800" dirty="0"/>
                <a:t> </a:t>
              </a:r>
              <a:r>
                <a:rPr lang="id-ID" sz="4800" dirty="0"/>
                <a:t>untuk </a:t>
              </a:r>
              <a:r>
                <a:rPr lang="id-ID" sz="4800" b="1" dirty="0"/>
                <a:t>memantau status</a:t>
              </a:r>
              <a:r>
                <a:rPr lang="id-ID" sz="4800" dirty="0"/>
                <a:t> dan </a:t>
              </a:r>
              <a:r>
                <a:rPr lang="id-ID" sz="4800" b="1" dirty="0"/>
                <a:t>integritas basis data</a:t>
              </a:r>
              <a:r>
                <a:rPr lang="id-ID" sz="4800" dirty="0"/>
                <a:t> </a:t>
              </a:r>
              <a:r>
                <a:rPr lang="id-ID" sz="4800" b="1" dirty="0"/>
                <a:t>SAP</a:t>
              </a:r>
              <a:r>
                <a:rPr lang="id-ID" sz="4800" dirty="0"/>
                <a:t> pelanggan dan </a:t>
              </a:r>
              <a:r>
                <a:rPr lang="id-ID" sz="4800" b="1" dirty="0"/>
                <a:t>mengirimkan hasilnya </a:t>
              </a:r>
              <a:r>
                <a:rPr lang="id-ID" sz="4800" dirty="0"/>
                <a:t>ke pihak SAP.</a:t>
              </a:r>
              <a:endParaRPr lang="en-US" sz="4800" dirty="0">
                <a:solidFill>
                  <a:prstClr val="black"/>
                </a:solidFill>
                <a:latin typeface="+mn-lt"/>
                <a:cs typeface="Arial"/>
              </a:endParaRPr>
            </a:p>
          </p:txBody>
        </p:sp>
      </p:grpSp>
      <p:grpSp>
        <p:nvGrpSpPr>
          <p:cNvPr id="12" name="Группа 14">
            <a:extLst>
              <a:ext uri="{FF2B5EF4-FFF2-40B4-BE49-F238E27FC236}">
                <a16:creationId xmlns:a16="http://schemas.microsoft.com/office/drawing/2014/main" xmlns="" id="{D00857B7-65E8-41D1-80C0-96987FE5084D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3" name="Прямоугольник 15">
              <a:extLst>
                <a:ext uri="{FF2B5EF4-FFF2-40B4-BE49-F238E27FC236}">
                  <a16:creationId xmlns:a16="http://schemas.microsoft.com/office/drawing/2014/main" xmlns="" id="{95A20F30-B088-4FD2-BE95-D1A32F209CDE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4" name="Прямоугольник 16">
              <a:extLst>
                <a:ext uri="{FF2B5EF4-FFF2-40B4-BE49-F238E27FC236}">
                  <a16:creationId xmlns:a16="http://schemas.microsoft.com/office/drawing/2014/main" xmlns="" id="{2F3F1433-155F-491A-879D-1BF1B5D368D7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7">
              <a:extLst>
                <a:ext uri="{FF2B5EF4-FFF2-40B4-BE49-F238E27FC236}">
                  <a16:creationId xmlns:a16="http://schemas.microsoft.com/office/drawing/2014/main" xmlns="" id="{36642AE0-DC68-43C9-9754-17543E01B6B6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8">
              <a:extLst>
                <a:ext uri="{FF2B5EF4-FFF2-40B4-BE49-F238E27FC236}">
                  <a16:creationId xmlns:a16="http://schemas.microsoft.com/office/drawing/2014/main" xmlns="" id="{7D9F53A4-6454-4010-8C5A-C0F0C755BCC9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xmlns="" id="{28F29EC8-97A1-471E-A1C9-57AAC80EC150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18" name="Group 17">
              <a:extLst>
                <a:ext uri="{FF2B5EF4-FFF2-40B4-BE49-F238E27FC236}">
                  <a16:creationId xmlns:a16="http://schemas.microsoft.com/office/drawing/2014/main" xmlns="" id="{8D293E8D-D208-45E5-9CF8-BA4E9C1DE1AD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21" name="Rectangle: Rounded Corners 20">
                <a:extLst>
                  <a:ext uri="{FF2B5EF4-FFF2-40B4-BE49-F238E27FC236}">
                    <a16:creationId xmlns:a16="http://schemas.microsoft.com/office/drawing/2014/main" xmlns="" id="{64846E92-9675-4270-9929-42D1212DC00B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22" name="Straight Connector 21">
                <a:extLst>
                  <a:ext uri="{FF2B5EF4-FFF2-40B4-BE49-F238E27FC236}">
                    <a16:creationId xmlns:a16="http://schemas.microsoft.com/office/drawing/2014/main" xmlns="" id="{AEEFD593-68FA-48A3-B1C8-6839CDB7A898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xmlns="" id="{F3F3207B-A90F-42ED-868B-AA08A46BAAB0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xmlns="" id="{46DA0F83-4452-411B-A2DE-A070B47AF81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3756887101"/>
      </p:ext>
    </p:extLst>
  </p:cSld>
  <p:clrMapOvr>
    <a:masterClrMapping/>
  </p:clrMapOvr>
  <p:transition spd="med">
    <p:pull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9723560" y="2789877"/>
            <a:ext cx="8280660" cy="524759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11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tab </a:t>
            </a:r>
            <a:r>
              <a:rPr lang="id-ID" sz="3200" dirty="0" smtClean="0"/>
              <a:t>“</a:t>
            </a:r>
            <a:r>
              <a:rPr lang="id-ID" sz="3200" b="1" dirty="0" smtClean="0"/>
              <a:t>Databases”, </a:t>
            </a:r>
            <a:r>
              <a:rPr lang="id-ID" sz="3200" dirty="0" smtClean="0"/>
              <a:t>centang pada database yang akan diatur untuk RSP.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Kita bisa </a:t>
            </a:r>
            <a:r>
              <a:rPr lang="id-ID" sz="3200" b="1" i="1" dirty="0" smtClean="0"/>
              <a:t>Add</a:t>
            </a:r>
            <a:r>
              <a:rPr lang="id-ID" sz="3200" b="1" dirty="0" smtClean="0"/>
              <a:t> </a:t>
            </a:r>
            <a:r>
              <a:rPr lang="id-ID" sz="3200" dirty="0" smtClean="0"/>
              <a:t>atau</a:t>
            </a:r>
            <a:r>
              <a:rPr lang="id-ID" sz="3200" b="1" dirty="0" smtClean="0"/>
              <a:t> </a:t>
            </a:r>
            <a:r>
              <a:rPr lang="id-ID" sz="3200" b="1" i="1" dirty="0" smtClean="0"/>
              <a:t>Delete</a:t>
            </a:r>
            <a:r>
              <a:rPr lang="id-ID" sz="3200" i="1" dirty="0" smtClean="0"/>
              <a:t> database </a:t>
            </a:r>
            <a:r>
              <a:rPr lang="id-ID" sz="3200" dirty="0" smtClean="0"/>
              <a:t>mana yang kita ingin atur untuk </a:t>
            </a:r>
            <a:r>
              <a:rPr lang="id-ID" sz="3200" b="1" dirty="0" smtClean="0"/>
              <a:t>RSP, </a:t>
            </a:r>
            <a:r>
              <a:rPr lang="id-ID" sz="3200" dirty="0" smtClean="0"/>
              <a:t>dan bisa </a:t>
            </a:r>
            <a:r>
              <a:rPr lang="id-ID" sz="3200" b="1" i="1" dirty="0" smtClean="0"/>
              <a:t>Edit Type</a:t>
            </a:r>
            <a:r>
              <a:rPr lang="id-ID" sz="3200" i="1" dirty="0" smtClean="0"/>
              <a:t> database</a:t>
            </a:r>
            <a:r>
              <a:rPr lang="id-ID" sz="3200" dirty="0" smtClean="0"/>
              <a:t> tersebut </a:t>
            </a:r>
            <a:r>
              <a:rPr lang="id-ID" sz="3200" b="1" i="1" dirty="0" smtClean="0"/>
              <a:t>Productive</a:t>
            </a:r>
            <a:r>
              <a:rPr lang="id-ID" sz="3200" i="1" dirty="0" smtClean="0"/>
              <a:t> </a:t>
            </a:r>
            <a:r>
              <a:rPr lang="id-ID" sz="3200" dirty="0" smtClean="0"/>
              <a:t>atau </a:t>
            </a:r>
            <a:r>
              <a:rPr lang="id-ID" sz="3200" b="1" i="1" dirty="0" smtClean="0"/>
              <a:t>Testing</a:t>
            </a:r>
            <a:r>
              <a:rPr lang="id-ID" sz="3200" i="1" dirty="0" smtClean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Lalu klik </a:t>
            </a:r>
            <a:r>
              <a:rPr lang="id-ID" sz="3200" b="1" i="1" dirty="0" smtClean="0"/>
              <a:t>Save </a:t>
            </a:r>
            <a:r>
              <a:rPr lang="id-ID" sz="3200" dirty="0" smtClean="0"/>
              <a:t>untuk menyimpan pengaturan.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id-ID" sz="3200" dirty="0"/>
          </a:p>
        </p:txBody>
      </p:sp>
      <p:grpSp>
        <p:nvGrpSpPr>
          <p:cNvPr id="4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34097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12125" y="2253154"/>
            <a:ext cx="6667500" cy="48255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0072213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369331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12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Pindah ke bagian </a:t>
            </a:r>
            <a:r>
              <a:rPr lang="id-ID" sz="3200" b="1" dirty="0"/>
              <a:t>Channels</a:t>
            </a:r>
            <a:r>
              <a:rPr lang="id-ID" sz="3200" dirty="0"/>
              <a:t>, klik tab </a:t>
            </a:r>
            <a:r>
              <a:rPr lang="id-ID" sz="3200" b="1" dirty="0"/>
              <a:t>SAP Channel</a:t>
            </a:r>
            <a:r>
              <a:rPr lang="id-ID" sz="3200" dirty="0"/>
              <a:t>, lalu klik Enable SAP Channel.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Masukkan </a:t>
            </a:r>
            <a:r>
              <a:rPr lang="id-ID" sz="3200" b="1" dirty="0"/>
              <a:t>Technical S-User </a:t>
            </a:r>
            <a:r>
              <a:rPr lang="id-ID" sz="3200" dirty="0"/>
              <a:t>dan </a:t>
            </a:r>
            <a:r>
              <a:rPr lang="id-ID" sz="3200" b="1" dirty="0"/>
              <a:t>Password</a:t>
            </a:r>
            <a:r>
              <a:rPr lang="id-ID" sz="3200" dirty="0"/>
              <a:t> (</a:t>
            </a:r>
            <a:r>
              <a:rPr lang="en-US" sz="3200" dirty="0" err="1"/>
              <a:t>dapat</a:t>
            </a:r>
            <a:r>
              <a:rPr lang="en-US" sz="3200" dirty="0"/>
              <a:t> di request</a:t>
            </a:r>
            <a:r>
              <a:rPr lang="id-ID" sz="3200" dirty="0"/>
              <a:t> ke tim Support).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Lalu klik </a:t>
            </a:r>
            <a:r>
              <a:rPr lang="id-ID" sz="3200" b="1" dirty="0"/>
              <a:t>Test Connection.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45660" y="2267803"/>
            <a:ext cx="8465203" cy="4818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540008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58939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13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>
              <a:spcAft>
                <a:spcPts val="1200"/>
              </a:spcAft>
              <a:buNone/>
            </a:pPr>
            <a:r>
              <a:rPr lang="id-ID" sz="3200" dirty="0"/>
              <a:t>Akan muncul pesan </a:t>
            </a:r>
            <a:r>
              <a:rPr lang="id-ID" sz="3200" i="1" dirty="0"/>
              <a:t>error</a:t>
            </a:r>
            <a:r>
              <a:rPr lang="id-ID" sz="3200" dirty="0"/>
              <a:t> jika :</a:t>
            </a:r>
            <a:endParaRPr lang="en-US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Tidak terkoneksi internet.</a:t>
            </a:r>
            <a:endParaRPr lang="en-US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Pengaturan proxy salah.</a:t>
            </a:r>
            <a:endParaRPr lang="en-US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Technical S-User tidak terdaftar atau</a:t>
            </a:r>
            <a:r>
              <a:rPr lang="en-US" sz="3200" dirty="0"/>
              <a:t> </a:t>
            </a:r>
            <a:r>
              <a:rPr lang="id-ID" sz="3200" dirty="0"/>
              <a:t>Password salah</a:t>
            </a:r>
            <a:r>
              <a:rPr lang="id-ID" sz="3200" dirty="0" smtClean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Kemungkinan diblok oleh AntiVirus atau Firewall, jika iya exclude aplikasi RSP jika menggunakan AntiVirus atau Firewall tersebut.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299166" y="2694411"/>
            <a:ext cx="5123494" cy="3920300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0269583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36163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en-US" sz="5400" b="1" dirty="0" smtClean="0"/>
              <a:t>1</a:t>
            </a:r>
            <a:r>
              <a:rPr lang="id-ID" sz="5400" b="1" dirty="0" smtClean="0"/>
              <a:t>4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Jika poin nomor 9 diatas sudah diperiksa, dan sudah diisi dengan benar maka, lakukan klik </a:t>
            </a:r>
            <a:r>
              <a:rPr lang="id-ID" sz="3200" b="1" dirty="0"/>
              <a:t>Test Connection</a:t>
            </a:r>
            <a:r>
              <a:rPr lang="id-ID" sz="3200" dirty="0"/>
              <a:t> lagi.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Jika sudah benar maka akan tampil informasi kone</a:t>
            </a:r>
            <a:r>
              <a:rPr lang="en-US" sz="3200" dirty="0"/>
              <a:t>k</a:t>
            </a:r>
            <a:r>
              <a:rPr lang="id-ID" sz="3200" dirty="0"/>
              <a:t>si berhasil.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489778" y="2694411"/>
            <a:ext cx="8742269" cy="3920300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1863496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1796649"/>
            <a:ext cx="8280660" cy="744819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15</a:t>
            </a:r>
            <a:r>
              <a:rPr lang="en-US" sz="5400" b="1" dirty="0" smtClean="0"/>
              <a:t> :</a:t>
            </a:r>
            <a:endParaRPr lang="en-US" sz="5400" b="1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Pindah </a:t>
            </a:r>
            <a:r>
              <a:rPr lang="id-ID" sz="3200" dirty="0"/>
              <a:t>ke bagian </a:t>
            </a:r>
            <a:r>
              <a:rPr lang="id-ID" sz="3200" b="1" dirty="0" smtClean="0"/>
              <a:t>Content Upload</a:t>
            </a:r>
            <a:r>
              <a:rPr lang="id-ID" sz="3200" dirty="0" smtClean="0"/>
              <a:t>, ini digunakan untuk menyimpan sementara dan meng-</a:t>
            </a:r>
            <a:r>
              <a:rPr lang="id-ID" sz="3200" i="1" dirty="0" smtClean="0"/>
              <a:t>upload</a:t>
            </a:r>
            <a:r>
              <a:rPr lang="id-ID" sz="3200" dirty="0" smtClean="0"/>
              <a:t> database SAP pelanggan. </a:t>
            </a:r>
            <a:endParaRPr lang="id-ID" sz="3200" i="1" dirty="0" smtClean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Klik </a:t>
            </a:r>
            <a:r>
              <a:rPr lang="id-ID" sz="3200" b="1" i="1" dirty="0" smtClean="0"/>
              <a:t>Browse </a:t>
            </a:r>
            <a:r>
              <a:rPr lang="id-ID" sz="3200" dirty="0" smtClean="0"/>
              <a:t>pada </a:t>
            </a:r>
            <a:r>
              <a:rPr lang="id-ID" sz="3200" b="1" i="1" dirty="0" smtClean="0"/>
              <a:t>Temporary Saved in</a:t>
            </a:r>
            <a:r>
              <a:rPr lang="id-ID" sz="3200" dirty="0" smtClean="0"/>
              <a:t>, untuk pilih lokasi penyimpanan sementara.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Centang pada </a:t>
            </a:r>
            <a:r>
              <a:rPr lang="id-ID" sz="3200" b="1" i="1" dirty="0" smtClean="0"/>
              <a:t>Use Network Folder to Store Database Backups</a:t>
            </a:r>
            <a:r>
              <a:rPr lang="id-ID" sz="3200" dirty="0" smtClean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Isi lokasi </a:t>
            </a:r>
            <a:r>
              <a:rPr lang="id-ID" sz="3200" b="1" i="1" dirty="0" smtClean="0"/>
              <a:t>Network Folder, UserName, </a:t>
            </a:r>
            <a:r>
              <a:rPr lang="id-ID" sz="3200" dirty="0" smtClean="0"/>
              <a:t>dan</a:t>
            </a:r>
            <a:r>
              <a:rPr lang="id-ID" sz="3200" b="1" i="1" dirty="0" smtClean="0"/>
              <a:t> Password.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Lakukan </a:t>
            </a:r>
            <a:r>
              <a:rPr lang="id-ID" sz="3200" b="1" i="1" dirty="0" smtClean="0"/>
              <a:t>Test Connection.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Lalu klik </a:t>
            </a:r>
            <a:r>
              <a:rPr lang="id-ID" sz="3200" b="1" i="1" dirty="0" smtClean="0"/>
              <a:t>Save </a:t>
            </a:r>
            <a:r>
              <a:rPr lang="id-ID" sz="3200" dirty="0" smtClean="0"/>
              <a:t>untuk menyimpan pengaturan.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endParaRPr lang="id-ID" sz="3200" b="1" dirty="0"/>
          </a:p>
        </p:txBody>
      </p:sp>
      <p:grpSp>
        <p:nvGrpSpPr>
          <p:cNvPr id="4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58989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741473" y="2264159"/>
            <a:ext cx="6715125" cy="48460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5400088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xmlns="" id="{DBBE2B8A-B8D2-4FCA-BBC9-A08BEA54AC3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0" y="794"/>
            <a:ext cx="18288000" cy="10287000"/>
          </a:xfrm>
        </p:spPr>
      </p:pic>
      <p:sp>
        <p:nvSpPr>
          <p:cNvPr id="26" name="Прямоугольник 12">
            <a:extLst>
              <a:ext uri="{FF2B5EF4-FFF2-40B4-BE49-F238E27FC236}">
                <a16:creationId xmlns:a16="http://schemas.microsoft.com/office/drawing/2014/main" xmlns="" id="{D935CA5A-5119-439A-A4A2-7E50EBC88168}"/>
              </a:ext>
            </a:extLst>
          </p:cNvPr>
          <p:cNvSpPr/>
          <p:nvPr/>
        </p:nvSpPr>
        <p:spPr>
          <a:xfrm>
            <a:off x="0" y="-2"/>
            <a:ext cx="18288000" cy="10288589"/>
          </a:xfrm>
          <a:prstGeom prst="rect">
            <a:avLst/>
          </a:prstGeom>
          <a:solidFill>
            <a:srgbClr val="232B36">
              <a:alpha val="83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330211" y="4511265"/>
            <a:ext cx="13627577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Prosedur</a:t>
            </a: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Konfigurasi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FFB200"/>
              </a:solidFill>
              <a:effectLst/>
              <a:uLnTx/>
              <a:uFillTx/>
              <a:latin typeface="Montserrat ExtraBold" panose="00000900000000000000" pitchFamily="50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9600" b="1" dirty="0">
                <a:solidFill>
                  <a:srgbClr val="FFFFFF"/>
                </a:solidFill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kumimoji="0" lang="ru-RU" sz="9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xmlns="" id="{737CF8E8-D89E-4DBE-8EE8-AA190CC6DBC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1014723" y="535135"/>
            <a:ext cx="4712525" cy="1108416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xmlns="" id="{AC2922E2-34E7-4E9A-92FC-8272D273FF17}"/>
              </a:ext>
            </a:extLst>
          </p:cNvPr>
          <p:cNvSpPr/>
          <p:nvPr/>
        </p:nvSpPr>
        <p:spPr>
          <a:xfrm>
            <a:off x="867928" y="1716227"/>
            <a:ext cx="754706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1371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Remote Support Platform</a:t>
            </a:r>
            <a:endParaRPr kumimoji="0" lang="en-US" sz="5400" b="1" i="0" u="none" strike="noStrike" kern="1200" cap="none" spc="0" normalizeH="0" baseline="0" noProof="0" dirty="0">
              <a:ln>
                <a:noFill/>
              </a:ln>
              <a:solidFill>
                <a:srgbClr val="FFB2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Группа 14">
            <a:extLst>
              <a:ext uri="{FF2B5EF4-FFF2-40B4-BE49-F238E27FC236}">
                <a16:creationId xmlns:a16="http://schemas.microsoft.com/office/drawing/2014/main" xmlns="" id="{F7DE21C2-4F50-41E5-9E95-E2C26D174BB0}"/>
              </a:ext>
            </a:extLst>
          </p:cNvPr>
          <p:cNvGrpSpPr/>
          <p:nvPr/>
        </p:nvGrpSpPr>
        <p:grpSpPr>
          <a:xfrm rot="5400000" flipV="1">
            <a:off x="-580267" y="1316423"/>
            <a:ext cx="2230527" cy="298664"/>
            <a:chOff x="4381500" y="2641600"/>
            <a:chExt cx="6792808" cy="152400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B07B4E6-7089-49DB-93AB-1CBC9F1DF7B4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Прямоугольник 16">
              <a:extLst>
                <a:ext uri="{FF2B5EF4-FFF2-40B4-BE49-F238E27FC236}">
                  <a16:creationId xmlns:a16="http://schemas.microsoft.com/office/drawing/2014/main" xmlns="" id="{0E7BB24C-FC8A-46E7-8B1E-9DAEB847BE94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Прямоугольник 17">
              <a:extLst>
                <a:ext uri="{FF2B5EF4-FFF2-40B4-BE49-F238E27FC236}">
                  <a16:creationId xmlns:a16="http://schemas.microsoft.com/office/drawing/2014/main" xmlns="" id="{C2945D46-9FD8-4925-B5B2-F5B6B046A817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Прямоугольник 18">
              <a:extLst>
                <a:ext uri="{FF2B5EF4-FFF2-40B4-BE49-F238E27FC236}">
                  <a16:creationId xmlns:a16="http://schemas.microsoft.com/office/drawing/2014/main" xmlns="" id="{01811E59-5232-4674-97AF-9A34A335DFFA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310716786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1 :</a:t>
            </a:r>
          </a:p>
          <a:p>
            <a:pPr>
              <a:buNone/>
            </a:pPr>
            <a:r>
              <a:rPr lang="id-ID" sz="3200" dirty="0"/>
              <a:t>Login RSP dengan </a:t>
            </a:r>
            <a:r>
              <a:rPr lang="en-US" sz="3200" dirty="0"/>
              <a:t>U</a:t>
            </a:r>
            <a:r>
              <a:rPr lang="id-ID" sz="3200" dirty="0"/>
              <a:t>ser &amp; </a:t>
            </a:r>
            <a:r>
              <a:rPr lang="en-US" sz="3200" dirty="0"/>
              <a:t>P</a:t>
            </a:r>
            <a:r>
              <a:rPr lang="id-ID" sz="3200" dirty="0"/>
              <a:t>assword yang sudah dibuat saat proses instalasi.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72500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725006" y="2267803"/>
            <a:ext cx="7997839" cy="4818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85F5EEF6-B6B9-49A6-BA23-2DCCC57D592D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1" name="Прямоугольник 15">
              <a:extLst>
                <a:ext uri="{FF2B5EF4-FFF2-40B4-BE49-F238E27FC236}">
                  <a16:creationId xmlns:a16="http://schemas.microsoft.com/office/drawing/2014/main" xmlns="" id="{B7E76CDF-A7F0-409B-961B-DC08C29A0600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xmlns="" id="{DB48622E-4641-4EE1-8265-92FC25884061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34794072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2 :</a:t>
            </a:r>
          </a:p>
          <a:p>
            <a:pPr>
              <a:buNone/>
            </a:pPr>
            <a:r>
              <a:rPr lang="id-ID" sz="3200" dirty="0"/>
              <a:t>Klik menu </a:t>
            </a:r>
            <a:r>
              <a:rPr lang="id-ID" sz="3200" b="1" dirty="0"/>
              <a:t>Configuration</a:t>
            </a:r>
            <a:r>
              <a:rPr lang="id-ID" sz="3200" dirty="0"/>
              <a:t> pada bagian atas.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72500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31330" y="2267803"/>
            <a:ext cx="8491516" cy="4819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CDD79D94-2855-426F-AA40-1D805740C859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1" name="Прямоугольник 15">
              <a:extLst>
                <a:ext uri="{FF2B5EF4-FFF2-40B4-BE49-F238E27FC236}">
                  <a16:creationId xmlns:a16="http://schemas.microsoft.com/office/drawing/2014/main" xmlns="" id="{45D0DFA3-0CCF-4494-9A4A-FB1D8FFB9B5F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xmlns="" id="{5F59F3E7-0B16-40EA-9962-5E309C4520B2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131304699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7780598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3 :</a:t>
            </a:r>
          </a:p>
          <a:p>
            <a:pPr>
              <a:spcAft>
                <a:spcPts val="600"/>
              </a:spcAft>
            </a:pPr>
            <a:r>
              <a:rPr lang="id-ID" sz="3200" dirty="0"/>
              <a:t>Klik submenu </a:t>
            </a:r>
            <a:r>
              <a:rPr lang="id-ID" sz="3200" b="1" dirty="0"/>
              <a:t>Backups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489778" y="3195515"/>
            <a:ext cx="8742269" cy="2918091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0A0BD7CB-FBFE-4BE6-9D99-A629757EE524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08963FDC-EF9F-478B-B073-8B7937FADEC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xmlns="" id="{B1AE3A0D-316C-4C87-88A2-F572833F8B15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6954779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4 :</a:t>
            </a:r>
          </a:p>
          <a:p>
            <a:pPr>
              <a:buNone/>
            </a:pPr>
            <a:r>
              <a:rPr lang="id-ID" sz="3200" dirty="0"/>
              <a:t>Centang </a:t>
            </a:r>
            <a:r>
              <a:rPr lang="id-ID" sz="3200" b="1" dirty="0"/>
              <a:t>Enable RSP Backups </a:t>
            </a:r>
            <a:r>
              <a:rPr lang="id-ID" sz="3200" dirty="0"/>
              <a:t>(SAP H</a:t>
            </a:r>
            <a:r>
              <a:rPr lang="en-US" sz="3200" dirty="0"/>
              <a:t>ANA</a:t>
            </a:r>
            <a:r>
              <a:rPr lang="id-ID" sz="3200" dirty="0"/>
              <a:t>)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872284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xmlns="" id="{1A5A829F-E5A8-4D33-AE67-07A16B7E6F7A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1" name="Прямоугольник 15">
              <a:extLst>
                <a:ext uri="{FF2B5EF4-FFF2-40B4-BE49-F238E27FC236}">
                  <a16:creationId xmlns:a16="http://schemas.microsoft.com/office/drawing/2014/main" xmlns="" id="{F190ABD2-CF01-41CB-8F3F-5865FBA0DBA4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xmlns="" id="{D4FDB37D-67C0-4A81-AE46-405BF913E0F5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1114425" y="2286000"/>
            <a:ext cx="6686550" cy="48006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892025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/>
        </p:nvGrpSpPr>
        <p:grpSpPr>
          <a:xfrm>
            <a:off x="11304461" y="0"/>
            <a:ext cx="1082721" cy="250723"/>
            <a:chOff x="1017461" y="7139699"/>
            <a:chExt cx="1082721" cy="250723"/>
          </a:xfrm>
        </p:grpSpPr>
        <p:sp>
          <p:nvSpPr>
            <p:cNvPr id="9" name="Прямоугольник 8"/>
            <p:cNvSpPr/>
            <p:nvPr/>
          </p:nvSpPr>
          <p:spPr>
            <a:xfrm>
              <a:off x="1017461" y="7139699"/>
              <a:ext cx="270680" cy="25072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Прямоугольник 9"/>
            <p:cNvSpPr/>
            <p:nvPr/>
          </p:nvSpPr>
          <p:spPr>
            <a:xfrm>
              <a:off x="1288141" y="7139699"/>
              <a:ext cx="270680" cy="25072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Прямоугольник 10"/>
            <p:cNvSpPr/>
            <p:nvPr/>
          </p:nvSpPr>
          <p:spPr>
            <a:xfrm>
              <a:off x="1558822" y="7139699"/>
              <a:ext cx="270680" cy="25072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Прямоугольник 11"/>
            <p:cNvSpPr/>
            <p:nvPr/>
          </p:nvSpPr>
          <p:spPr>
            <a:xfrm>
              <a:off x="1829502" y="7139699"/>
              <a:ext cx="270680" cy="250723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6" name="Picture Placeholder 15" descr="A view of a city&#10;&#10;Description generated with very high confidence">
            <a:extLst>
              <a:ext uri="{FF2B5EF4-FFF2-40B4-BE49-F238E27FC236}">
                <a16:creationId xmlns:a16="http://schemas.microsoft.com/office/drawing/2014/main" xmlns="" id="{878C6B27-21E6-4ACE-B5C9-A1B4852B66B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9437" b="9437"/>
          <a:stretch>
            <a:fillRect/>
          </a:stretch>
        </p:blipFill>
        <p:spPr>
          <a:xfrm>
            <a:off x="0" y="-3723163"/>
            <a:ext cx="18288000" cy="8346067"/>
          </a:xfr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8F08C131-4B84-43C7-AF86-0A5D810B5A7F}"/>
              </a:ext>
            </a:extLst>
          </p:cNvPr>
          <p:cNvSpPr/>
          <p:nvPr/>
        </p:nvSpPr>
        <p:spPr>
          <a:xfrm>
            <a:off x="629068" y="5417698"/>
            <a:ext cx="9919189" cy="231448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71500" marR="0" lvl="0" indent="-5715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M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engetahui problematika sistem SAP yang terjadi pada pelanggan tersebut.</a:t>
            </a:r>
          </a:p>
          <a:p>
            <a:pPr marL="571500" marR="0" lvl="0" indent="-5715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0"/>
              </a:spcAft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lang="en-US" sz="3200" dirty="0">
                <a:solidFill>
                  <a:srgbClr val="4E3B30"/>
                </a:solidFill>
                <a:latin typeface="+mn-lt"/>
              </a:rPr>
              <a:t>M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emungkinkan koreksi otomatis database melalui pelaksanaan korektif </a:t>
            </a:r>
            <a:r>
              <a:rPr kumimoji="0" lang="id-ID" sz="3200" b="0" i="1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tasks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76E9F767-864A-49D8-AE18-9001FF458FAF}"/>
              </a:ext>
            </a:extLst>
          </p:cNvPr>
          <p:cNvSpPr txBox="1"/>
          <p:nvPr/>
        </p:nvSpPr>
        <p:spPr>
          <a:xfrm>
            <a:off x="882270" y="889915"/>
            <a:ext cx="130133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Manfaat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lang="en-US" sz="6600" b="1" dirty="0">
                <a:solidFill>
                  <a:srgbClr val="FFB200"/>
                </a:solidFill>
                <a:highlight>
                  <a:srgbClr val="000000"/>
                </a:highlight>
                <a:latin typeface="Calibri" panose="020F0502020204030204"/>
              </a:rPr>
              <a:t>Remote Support Platform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highlight>
                <a:srgbClr val="000000"/>
              </a:highlight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grpSp>
        <p:nvGrpSpPr>
          <p:cNvPr id="13" name="Группа 14">
            <a:extLst>
              <a:ext uri="{FF2B5EF4-FFF2-40B4-BE49-F238E27FC236}">
                <a16:creationId xmlns:a16="http://schemas.microsoft.com/office/drawing/2014/main" xmlns="" id="{AA494D7D-4A00-4A66-9093-8D31EE11E8ED}"/>
              </a:ext>
            </a:extLst>
          </p:cNvPr>
          <p:cNvGrpSpPr/>
          <p:nvPr/>
        </p:nvGrpSpPr>
        <p:grpSpPr>
          <a:xfrm>
            <a:off x="977457" y="1934012"/>
            <a:ext cx="12052743" cy="63899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32988C61-FC4E-4945-9378-075F92DE1482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6">
              <a:extLst>
                <a:ext uri="{FF2B5EF4-FFF2-40B4-BE49-F238E27FC236}">
                  <a16:creationId xmlns:a16="http://schemas.microsoft.com/office/drawing/2014/main" xmlns="" id="{5D02B561-E0A6-4453-A319-04E90EF61F75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9" name="Прямоугольник 17">
              <a:extLst>
                <a:ext uri="{FF2B5EF4-FFF2-40B4-BE49-F238E27FC236}">
                  <a16:creationId xmlns:a16="http://schemas.microsoft.com/office/drawing/2014/main" xmlns="" id="{01F90D75-BFBD-4E5B-955F-955B0E53719A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0" name="Прямоугольник 18">
              <a:extLst>
                <a:ext uri="{FF2B5EF4-FFF2-40B4-BE49-F238E27FC236}">
                  <a16:creationId xmlns:a16="http://schemas.microsoft.com/office/drawing/2014/main" xmlns="" id="{FEA5A395-94D6-4E2F-9919-A571FADCE0B9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xmlns="" id="{9BCE0E5A-A06A-4A6B-81DA-88DD4EA9BF0D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xmlns="" id="{11695A70-ABE7-4974-8860-4A3AA3640316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26" name="Rectangle: Rounded Corners 25">
                <a:extLst>
                  <a:ext uri="{FF2B5EF4-FFF2-40B4-BE49-F238E27FC236}">
                    <a16:creationId xmlns:a16="http://schemas.microsoft.com/office/drawing/2014/main" xmlns="" id="{268F4A3D-FDFC-41AE-B10A-954548D433C2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xmlns="" id="{DD96C57C-B1AC-46C8-8D9E-EF57164D3102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xmlns="" id="{C92F6148-B531-40C5-B4BC-36EBE3711B6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xmlns="" id="{4A4F572B-CD9E-4E3F-AC4A-9FAF6E790FA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14099939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051868" cy="32008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5 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Akan ada konfirmasi apakah akan melakukan backup secara rutin.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Klik </a:t>
            </a:r>
            <a:r>
              <a:rPr lang="id-ID" sz="3200" b="1" dirty="0"/>
              <a:t>Yes</a:t>
            </a:r>
            <a:r>
              <a:rPr lang="id-ID" sz="3200" dirty="0"/>
              <a:t> untuk melanjutkan.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Lalu klik Save untuk menyimpan pengaturan. 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1603673" y="3195515"/>
            <a:ext cx="6514479" cy="2918091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C7E67A6C-7CAB-42A6-9E29-F68DC68E81DD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D8114950-61ED-482F-A45B-8EF50A97E950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xmlns="" id="{47B54A0A-F0B3-4916-BE8A-BB5BF1AA1FA2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7987382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051868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6 :</a:t>
            </a:r>
          </a:p>
          <a:p>
            <a:pPr>
              <a:spcAft>
                <a:spcPts val="600"/>
              </a:spcAft>
            </a:pPr>
            <a:r>
              <a:rPr lang="en-US" sz="3200" dirty="0"/>
              <a:t>Berikut </a:t>
            </a:r>
            <a:r>
              <a:rPr lang="en-US" sz="3200" dirty="0" err="1"/>
              <a:t>adalah</a:t>
            </a:r>
            <a:r>
              <a:rPr lang="en-US" sz="3200" dirty="0"/>
              <a:t> i</a:t>
            </a:r>
            <a:r>
              <a:rPr lang="id-ID" sz="3200" dirty="0"/>
              <a:t>nformasi bahwa pengaturan</a:t>
            </a:r>
            <a:r>
              <a:rPr lang="en-US" sz="3200" dirty="0"/>
              <a:t> </a:t>
            </a:r>
            <a:r>
              <a:rPr lang="en-US" sz="3200" dirty="0" err="1"/>
              <a:t>konfigurasi</a:t>
            </a:r>
            <a:r>
              <a:rPr lang="id-ID" sz="3200" dirty="0"/>
              <a:t> sudah disimpan.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1603673" y="3228718"/>
            <a:ext cx="6514479" cy="2851684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9" name="Group 18">
            <a:extLst>
              <a:ext uri="{FF2B5EF4-FFF2-40B4-BE49-F238E27FC236}">
                <a16:creationId xmlns:a16="http://schemas.microsoft.com/office/drawing/2014/main" xmlns="" id="{1C2E40E3-2940-4E88-8E25-43CE33C88A98}"/>
              </a:ext>
            </a:extLst>
          </p:cNvPr>
          <p:cNvGrpSpPr/>
          <p:nvPr/>
        </p:nvGrpSpPr>
        <p:grpSpPr>
          <a:xfrm>
            <a:off x="252727" y="563199"/>
            <a:ext cx="1009227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E8AF6074-2873-47EB-AB9E-178AA43E224D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1" name="TextBox 20">
              <a:extLst>
                <a:ext uri="{FF2B5EF4-FFF2-40B4-BE49-F238E27FC236}">
                  <a16:creationId xmlns:a16="http://schemas.microsoft.com/office/drawing/2014/main" xmlns="" id="{7E3FAF7C-A224-4919-ACD0-B7D65623AE82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A. </a:t>
              </a:r>
              <a:r>
                <a:rPr lang="en-US" sz="3600" b="1" dirty="0" err="1">
                  <a:latin typeface="+mn-lt"/>
                </a:rPr>
                <a:t>Aktifasi</a:t>
              </a:r>
              <a:r>
                <a:rPr lang="en-US" sz="3600" b="1" dirty="0">
                  <a:latin typeface="+mn-lt"/>
                </a:rPr>
                <a:t> </a:t>
              </a:r>
              <a:r>
                <a:rPr lang="en-US" sz="3600" b="1" dirty="0" err="1">
                  <a:latin typeface="+mn-lt"/>
                </a:rPr>
                <a:t>Otomatis</a:t>
              </a:r>
              <a:r>
                <a:rPr lang="en-US" sz="3600" b="1" dirty="0">
                  <a:latin typeface="+mn-lt"/>
                </a:rPr>
                <a:t> Backup pada RSP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4448852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71BE68DF-48DD-434B-8E52-862DCF86E565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619ABDAE-33F6-40E5-8604-6EECDAEF430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xmlns="" id="{9811DED9-B814-4948-B280-FAC7A0D8EC5E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1 :</a:t>
            </a:r>
          </a:p>
          <a:p>
            <a:pPr>
              <a:buNone/>
            </a:pPr>
            <a:r>
              <a:rPr lang="id-ID" sz="3200" dirty="0"/>
              <a:t>Klik menu </a:t>
            </a:r>
            <a:r>
              <a:rPr lang="id-ID" sz="3200" b="1" dirty="0"/>
              <a:t>Configuration</a:t>
            </a:r>
            <a:r>
              <a:rPr lang="id-ID" sz="3200" dirty="0"/>
              <a:t> pada bagian atas.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72500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31330" y="2267803"/>
            <a:ext cx="8491515" cy="4819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4843862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051868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2 :</a:t>
            </a:r>
          </a:p>
          <a:p>
            <a:pPr>
              <a:spcAft>
                <a:spcPts val="600"/>
              </a:spcAft>
            </a:pPr>
            <a:r>
              <a:rPr lang="en-US" sz="3200" dirty="0"/>
              <a:t>Berikut </a:t>
            </a:r>
            <a:r>
              <a:rPr lang="en-US" sz="3200" dirty="0" err="1"/>
              <a:t>adalah</a:t>
            </a:r>
            <a:r>
              <a:rPr lang="en-US" sz="3200" dirty="0"/>
              <a:t> i</a:t>
            </a:r>
            <a:r>
              <a:rPr lang="id-ID" sz="3200" dirty="0"/>
              <a:t>nformasi bahwa pengaturan</a:t>
            </a:r>
            <a:r>
              <a:rPr lang="en-US" sz="3200" dirty="0"/>
              <a:t> </a:t>
            </a:r>
            <a:r>
              <a:rPr lang="en-US" sz="3200" dirty="0" err="1"/>
              <a:t>konfigurasi</a:t>
            </a:r>
            <a:r>
              <a:rPr lang="id-ID" sz="3200" dirty="0"/>
              <a:t> sudah disimpan.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1603673" y="3428571"/>
            <a:ext cx="6514479" cy="2451977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20D9AC84-ADC4-4FF9-8737-6A2A56F1C080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45B4F51-1C18-49F0-B668-551489A3B3A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xmlns="" id="{A9542AEE-DD11-44F7-982E-2CAE0F6F2696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7111905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71BE68DF-48DD-434B-8E52-862DCF86E565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619ABDAE-33F6-40E5-8604-6EECDAEF430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xmlns="" id="{9811DED9-B814-4948-B280-FAC7A0D8EC5E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3 :</a:t>
            </a:r>
          </a:p>
          <a:p>
            <a:pPr>
              <a:buNone/>
            </a:pPr>
            <a:r>
              <a:rPr lang="id-ID" sz="3200" dirty="0"/>
              <a:t>Klik menu </a:t>
            </a:r>
            <a:r>
              <a:rPr lang="id-ID" sz="3200" b="1" dirty="0"/>
              <a:t>Instance Backup</a:t>
            </a:r>
            <a:r>
              <a:rPr lang="id-ID" sz="3200" dirty="0"/>
              <a:t> untuk mengatur otomatisasi </a:t>
            </a:r>
            <a:r>
              <a:rPr lang="id-ID" sz="3200" i="1" dirty="0"/>
              <a:t>backup</a:t>
            </a:r>
            <a:r>
              <a:rPr lang="id-ID" sz="3200" dirty="0"/>
              <a:t> secara keseluruhan sistem.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72500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31330" y="2285261"/>
            <a:ext cx="8491515" cy="478459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471563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027933" cy="475514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4 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Centang </a:t>
            </a:r>
            <a:r>
              <a:rPr lang="id-ID" sz="3200" b="1" dirty="0"/>
              <a:t>Instance Backup</a:t>
            </a:r>
            <a:r>
              <a:rPr lang="id-ID" sz="3200" dirty="0"/>
              <a:t> untuk</a:t>
            </a:r>
            <a:r>
              <a:rPr lang="en-US" sz="3200" dirty="0"/>
              <a:t> </a:t>
            </a:r>
            <a:r>
              <a:rPr lang="id-ID" sz="3200" dirty="0"/>
              <a:t>mengaktifkan.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Tentukan waktu untuk melakukan otomatisasi </a:t>
            </a:r>
            <a:r>
              <a:rPr lang="id-ID" sz="3200" i="1" dirty="0"/>
              <a:t>backup</a:t>
            </a:r>
            <a:r>
              <a:rPr lang="id-ID" sz="3200" dirty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bagian </a:t>
            </a:r>
            <a:r>
              <a:rPr lang="id-ID" sz="3200" b="1" dirty="0"/>
              <a:t>Additional Options</a:t>
            </a:r>
            <a:r>
              <a:rPr lang="id-ID" sz="3200" dirty="0"/>
              <a:t>, centang pilhan-pilihan tersebut sesuai kebutuhan.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Klik </a:t>
            </a:r>
            <a:r>
              <a:rPr lang="id-ID" sz="3200" b="1" dirty="0"/>
              <a:t>OK</a:t>
            </a:r>
            <a:r>
              <a:rPr lang="id-ID" sz="3200" dirty="0"/>
              <a:t> untuk menyimpan</a:t>
            </a:r>
            <a:r>
              <a:rPr lang="en-US" sz="3200" dirty="0"/>
              <a:t> </a:t>
            </a:r>
            <a:r>
              <a:rPr lang="id-ID" sz="3200" dirty="0"/>
              <a:t>pengaturan.</a:t>
            </a:r>
            <a:endParaRPr lang="id-ID" sz="3200" b="1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941697" y="2650109"/>
            <a:ext cx="6922068" cy="5651563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20D9AC84-ADC4-4FF9-8737-6A2A56F1C080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45B4F51-1C18-49F0-B668-551489A3B3A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xmlns="" id="{A9542AEE-DD11-44F7-982E-2CAE0F6F2696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3835729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71BE68DF-48DD-434B-8E52-862DCF86E565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619ABDAE-33F6-40E5-8604-6EECDAEF430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xmlns="" id="{9811DED9-B814-4948-B280-FAC7A0D8EC5E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31239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5 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b="1" dirty="0"/>
              <a:t>Instance Backup</a:t>
            </a:r>
            <a:r>
              <a:rPr lang="id-ID" sz="3200" dirty="0"/>
              <a:t> telah disimpan.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Klik kolom </a:t>
            </a:r>
            <a:r>
              <a:rPr lang="id-ID" sz="3200" b="1" dirty="0"/>
              <a:t>N/A</a:t>
            </a:r>
            <a:r>
              <a:rPr lang="id-ID" sz="3200" dirty="0"/>
              <a:t> (berarti belum ada otomatisasi backup) pada basis data yang akan di </a:t>
            </a:r>
            <a:r>
              <a:rPr lang="id-ID" sz="3200" i="1" dirty="0"/>
              <a:t>backup</a:t>
            </a:r>
            <a:r>
              <a:rPr lang="id-ID" sz="3200" dirty="0"/>
              <a:t> untuk melakukan </a:t>
            </a:r>
            <a:r>
              <a:rPr lang="id-ID" sz="3200" b="1" i="1" dirty="0"/>
              <a:t>Schema Backup</a:t>
            </a:r>
            <a:endParaRPr lang="id-ID" sz="3200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725006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542238" y="2267803"/>
            <a:ext cx="8202005" cy="481950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11862831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407974"/>
            <a:ext cx="8051868" cy="78636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6 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Centang </a:t>
            </a:r>
            <a:r>
              <a:rPr lang="id-ID" sz="3200" b="1" dirty="0"/>
              <a:t>Schema Export</a:t>
            </a:r>
            <a:r>
              <a:rPr lang="id-ID" sz="3200" dirty="0"/>
              <a:t>, untuk mengaktifkan </a:t>
            </a:r>
            <a:r>
              <a:rPr lang="id-ID" sz="3200" i="1" dirty="0"/>
              <a:t>backup</a:t>
            </a:r>
            <a:r>
              <a:rPr lang="id-ID" sz="3200" dirty="0"/>
              <a:t> otomatis pada basis data tersebut.</a:t>
            </a:r>
            <a:endParaRPr lang="en-US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Tentukan waktu </a:t>
            </a:r>
            <a:r>
              <a:rPr lang="id-ID" sz="3200" i="1" dirty="0"/>
              <a:t>backup</a:t>
            </a:r>
            <a:r>
              <a:rPr lang="id-ID" sz="3200" dirty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</a:t>
            </a:r>
            <a:r>
              <a:rPr lang="id-ID" sz="3200" b="1" dirty="0"/>
              <a:t>Additional Options</a:t>
            </a:r>
            <a:r>
              <a:rPr lang="id-ID" sz="3200" dirty="0"/>
              <a:t>, ad</a:t>
            </a:r>
            <a:r>
              <a:rPr lang="en-US" sz="3200" dirty="0"/>
              <a:t>a </a:t>
            </a:r>
            <a:r>
              <a:rPr lang="id-ID" sz="3200" dirty="0"/>
              <a:t>pilihan Zip Export files untuk 	kompres </a:t>
            </a:r>
            <a:r>
              <a:rPr lang="id-ID" sz="3200" i="1" dirty="0"/>
              <a:t>backup</a:t>
            </a:r>
            <a:r>
              <a:rPr lang="id-ID" sz="3200" dirty="0"/>
              <a:t> basis data.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Lalu </a:t>
            </a:r>
            <a:r>
              <a:rPr lang="id-ID" sz="3200" b="1" dirty="0"/>
              <a:t>Action if Open Connection List</a:t>
            </a:r>
            <a:r>
              <a:rPr lang="id-ID" sz="3200" dirty="0"/>
              <a:t>,</a:t>
            </a:r>
            <a:r>
              <a:rPr lang="en-US" sz="3200" dirty="0"/>
              <a:t> </a:t>
            </a:r>
            <a:r>
              <a:rPr lang="id-ID" sz="3200" dirty="0"/>
              <a:t>artinya apakah tetap melakukan</a:t>
            </a:r>
            <a:r>
              <a:rPr lang="en-US" sz="3200" dirty="0"/>
              <a:t> </a:t>
            </a:r>
            <a:r>
              <a:rPr lang="id-ID" sz="3200" dirty="0"/>
              <a:t>backup meskipun ada user yang</a:t>
            </a:r>
            <a:r>
              <a:rPr lang="en-US" sz="3200" dirty="0"/>
              <a:t> </a:t>
            </a:r>
            <a:r>
              <a:rPr lang="id-ID" sz="3200" dirty="0"/>
              <a:t>sedang online.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Centang </a:t>
            </a:r>
            <a:r>
              <a:rPr lang="id-ID" sz="3200" b="1" dirty="0"/>
              <a:t>Perform Schema Consistenc</a:t>
            </a:r>
            <a:r>
              <a:rPr lang="en-US" sz="3200" b="1" dirty="0"/>
              <a:t>y </a:t>
            </a:r>
            <a:r>
              <a:rPr lang="id-ID" sz="3200" b="1" dirty="0"/>
              <a:t>Check Prior to Schema Options</a:t>
            </a:r>
            <a:r>
              <a:rPr lang="id-ID" sz="3200" dirty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Klik </a:t>
            </a:r>
            <a:r>
              <a:rPr lang="id-ID" sz="3200" b="1" dirty="0"/>
              <a:t>OK</a:t>
            </a:r>
            <a:r>
              <a:rPr lang="id-ID" sz="3200" dirty="0"/>
              <a:t> untuk menyimpan</a:t>
            </a:r>
            <a:r>
              <a:rPr lang="en-US" sz="3200" dirty="0"/>
              <a:t> </a:t>
            </a:r>
            <a:r>
              <a:rPr lang="id-ID" sz="3200" dirty="0"/>
              <a:t>pengaturan.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1296537" y="2267803"/>
            <a:ext cx="6711995" cy="6296911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20D9AC84-ADC4-4FF9-8737-6A2A56F1C080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45B4F51-1C18-49F0-B668-551489A3B3A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xmlns="" id="{A9542AEE-DD11-44F7-982E-2CAE0F6F2696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3698181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612859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ru-RU" sz="3200" b="1" dirty="0">
              <a:solidFill>
                <a:schemeClr val="bg1">
                  <a:lumMod val="40000"/>
                  <a:lumOff val="60000"/>
                </a:schemeClr>
              </a:solidFill>
              <a:latin typeface="+mn-lt"/>
              <a:ea typeface="Roboto Light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027933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7 :</a:t>
            </a:r>
          </a:p>
          <a:p>
            <a:pPr>
              <a:spcAft>
                <a:spcPts val="600"/>
              </a:spcAft>
            </a:pPr>
            <a:r>
              <a:rPr lang="id-ID" sz="3200" dirty="0"/>
              <a:t>Klik </a:t>
            </a:r>
            <a:r>
              <a:rPr lang="id-ID" sz="3200" b="1" dirty="0"/>
              <a:t>Yes</a:t>
            </a:r>
            <a:r>
              <a:rPr lang="id-ID" sz="3200" dirty="0"/>
              <a:t> untuk melanjutkan.</a:t>
            </a:r>
            <a:endParaRPr lang="id-ID" sz="3200" b="1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0" y="2267803"/>
            <a:ext cx="232012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2" name="Picture 2">
            <a:extLst>
              <a:ext uri="{FF2B5EF4-FFF2-40B4-BE49-F238E27FC236}">
                <a16:creationId xmlns:a16="http://schemas.microsoft.com/office/drawing/2014/main" xmlns="" id="{5713FA51-171B-4076-B677-1569FD6D73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941697" y="3959901"/>
            <a:ext cx="6922068" cy="3031979"/>
          </a:xfrm>
          <a:prstGeom prst="rect">
            <a:avLst/>
          </a:prstGeom>
          <a:noFill/>
          <a:ln w="57150">
            <a:solidFill>
              <a:schemeClr val="tx1"/>
            </a:solidFill>
            <a:miter lim="800000"/>
            <a:headEnd/>
            <a:tailEnd/>
          </a:ln>
          <a:effectLst/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xmlns="" id="{20D9AC84-ADC4-4FF9-8737-6A2A56F1C080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45B4F51-1C18-49F0-B668-551489A3B3A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xmlns="" id="{A9542AEE-DD11-44F7-982E-2CAE0F6F2696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</p:spTree>
    <p:extLst>
      <p:ext uri="{BB962C8B-B14F-4D97-AF65-F5344CB8AC3E}">
        <p14:creationId xmlns:p14="http://schemas.microsoft.com/office/powerpoint/2010/main" xmlns="" val="2185964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71BE68DF-48DD-434B-8E52-862DCF86E565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619ABDAE-33F6-40E5-8604-6EECDAEF430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xmlns="" id="{9811DED9-B814-4948-B280-FAC7A0D8EC5E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304698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en-US" sz="5400" b="1" dirty="0" smtClean="0"/>
              <a:t>8 </a:t>
            </a:r>
            <a:r>
              <a:rPr lang="en-US" sz="5400" b="1" dirty="0"/>
              <a:t>:</a:t>
            </a:r>
          </a:p>
          <a:p>
            <a:pPr>
              <a:spcAft>
                <a:spcPts val="600"/>
              </a:spcAft>
            </a:pPr>
            <a:r>
              <a:rPr lang="id-ID" sz="3200" dirty="0"/>
              <a:t>Schema Backup telah tersimpan. Dapat dilihat pada </a:t>
            </a:r>
            <a:r>
              <a:rPr lang="id-ID" sz="3200" dirty="0" smtClean="0"/>
              <a:t>tab </a:t>
            </a:r>
            <a:r>
              <a:rPr lang="id-ID" sz="3200" b="1" i="1" dirty="0" smtClean="0"/>
              <a:t>Backup </a:t>
            </a:r>
            <a:r>
              <a:rPr lang="id-ID" sz="3200" b="1" i="1" dirty="0"/>
              <a:t>Strategy</a:t>
            </a:r>
            <a:r>
              <a:rPr lang="id-ID" sz="3200" dirty="0"/>
              <a:t>, yang mana </a:t>
            </a:r>
            <a:r>
              <a:rPr lang="id-ID" sz="3200" dirty="0" smtClean="0"/>
              <a:t>pada kolom </a:t>
            </a:r>
            <a:r>
              <a:rPr lang="id-ID" sz="3200" b="1" i="1" dirty="0" smtClean="0"/>
              <a:t>Backup Strategy </a:t>
            </a:r>
            <a:r>
              <a:rPr lang="id-ID" sz="3200" dirty="0" smtClean="0"/>
              <a:t>status </a:t>
            </a:r>
            <a:r>
              <a:rPr lang="id-ID" sz="3200" b="1" dirty="0"/>
              <a:t>N/A </a:t>
            </a:r>
            <a:r>
              <a:rPr lang="id-ID" sz="3200" dirty="0"/>
              <a:t>telah berubah menjadi </a:t>
            </a:r>
            <a:r>
              <a:rPr lang="id-ID" sz="3200" b="1" dirty="0"/>
              <a:t>Full Daily</a:t>
            </a:r>
            <a:r>
              <a:rPr lang="id-ID" sz="3200" dirty="0"/>
              <a:t>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542238" y="2267803"/>
            <a:ext cx="8202005" cy="4504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99238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/>
        </p:nvGrpSpPr>
        <p:grpSpPr>
          <a:xfrm>
            <a:off x="11304461" y="0"/>
            <a:ext cx="1082721" cy="250723"/>
            <a:chOff x="1017461" y="7139699"/>
            <a:chExt cx="1082721" cy="250723"/>
          </a:xfrm>
        </p:grpSpPr>
        <p:sp>
          <p:nvSpPr>
            <p:cNvPr id="9" name="Прямоугольник 8"/>
            <p:cNvSpPr/>
            <p:nvPr/>
          </p:nvSpPr>
          <p:spPr>
            <a:xfrm>
              <a:off x="1017461" y="7139699"/>
              <a:ext cx="270680" cy="25072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Прямоугольник 9"/>
            <p:cNvSpPr/>
            <p:nvPr/>
          </p:nvSpPr>
          <p:spPr>
            <a:xfrm>
              <a:off x="1288141" y="7139699"/>
              <a:ext cx="270680" cy="25072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Прямоугольник 10"/>
            <p:cNvSpPr/>
            <p:nvPr/>
          </p:nvSpPr>
          <p:spPr>
            <a:xfrm>
              <a:off x="1558822" y="7139699"/>
              <a:ext cx="270680" cy="25072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Прямоугольник 11"/>
            <p:cNvSpPr/>
            <p:nvPr/>
          </p:nvSpPr>
          <p:spPr>
            <a:xfrm>
              <a:off x="1829502" y="7139699"/>
              <a:ext cx="270680" cy="250723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6" name="Picture Placeholder 15" descr="A view of a city&#10;&#10;Description generated with very high confidence">
            <a:extLst>
              <a:ext uri="{FF2B5EF4-FFF2-40B4-BE49-F238E27FC236}">
                <a16:creationId xmlns:a16="http://schemas.microsoft.com/office/drawing/2014/main" xmlns="" id="{878C6B27-21E6-4ACE-B5C9-A1B4852B66B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9437" b="9437"/>
          <a:stretch>
            <a:fillRect/>
          </a:stretch>
        </p:blipFill>
        <p:spPr>
          <a:xfrm>
            <a:off x="0" y="-3723163"/>
            <a:ext cx="18288000" cy="8346067"/>
          </a:xfr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8F08C131-4B84-43C7-AF86-0A5D810B5A7F}"/>
              </a:ext>
            </a:extLst>
          </p:cNvPr>
          <p:cNvSpPr/>
          <p:nvPr/>
        </p:nvSpPr>
        <p:spPr>
          <a:xfrm>
            <a:off x="629069" y="5422392"/>
            <a:ext cx="14197274" cy="42965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71500" marR="0" lvl="0" indent="-5715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SAP merekomendasikan agar pelanggan menginstal dan mengaktifkan RSP untuk SAP pada setiap pelanggan dan untuk </a:t>
            </a:r>
            <a:r>
              <a:rPr kumimoji="0" lang="id-ID" sz="3200" b="1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menjalankan pemeriksaan diagnostik 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(dikenal sebagai </a:t>
            </a:r>
            <a:r>
              <a:rPr kumimoji="0" lang="id-ID" sz="3200" b="1" i="1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System Status Report/SSR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) </a:t>
            </a:r>
            <a:r>
              <a:rPr kumimoji="0" lang="id-ID" sz="3200" b="1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setiap bulan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.</a:t>
            </a:r>
          </a:p>
          <a:p>
            <a:pPr marL="571500" marR="0" lvl="0" indent="-5715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SSR yang dihasilkan secara otomatis </a:t>
            </a:r>
            <a:r>
              <a:rPr kumimoji="0" lang="id-ID" sz="3200" b="1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dikirim ke alamat email </a:t>
            </a: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yang disesuaikan.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4E3B3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  <a:p>
            <a:pPr marL="1259117" lvl="1" indent="-571500" eaLnBrk="1" fontAlgn="auto" hangingPunct="1">
              <a:spcBef>
                <a:spcPct val="20000"/>
              </a:spcBef>
              <a:spcAft>
                <a:spcPts val="1200"/>
              </a:spcAft>
              <a:buClr>
                <a:srgbClr val="F0A22E"/>
              </a:buClr>
              <a:buSzPct val="70000"/>
              <a:buFont typeface="Wingdings" panose="05000000000000000000" pitchFamily="2" charset="2"/>
              <a:buChar char="§"/>
              <a:defRPr/>
            </a:pPr>
            <a:r>
              <a:rPr kumimoji="0" lang="id-ID" sz="3200" b="0" i="0" u="none" strike="noStrike" kern="1200" cap="none" spc="0" normalizeH="0" baseline="0" noProof="0" dirty="0">
                <a:ln>
                  <a:noFill/>
                </a:ln>
                <a:solidFill>
                  <a:srgbClr val="4E3B30"/>
                </a:solidFill>
                <a:effectLst/>
                <a:uLnTx/>
                <a:uFillTx/>
                <a:latin typeface="+mn-lt"/>
                <a:ea typeface="+mn-ea"/>
                <a:cs typeface="+mn-cs"/>
              </a:rPr>
              <a:t>Oleh sebab itu, RSP harus diinstall dan diatur per pelanggan dengan mendaftarkan technical user sehingga dapat terhubung dengan jaringan SAP.</a:t>
            </a:r>
          </a:p>
          <a:p>
            <a:pPr marL="571500" marR="0" lvl="0" indent="-571500" algn="l" defTabSz="914400" rtl="0" eaLnBrk="1" fontAlgn="auto" latinLnBrk="0" hangingPunct="1">
              <a:lnSpc>
                <a:spcPct val="100000"/>
              </a:lnSpc>
              <a:spcBef>
                <a:spcPct val="20000"/>
              </a:spcBef>
              <a:spcAft>
                <a:spcPts val="1200"/>
              </a:spcAft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endParaRPr kumimoji="0" lang="id-ID" sz="3200" b="0" i="0" u="none" strike="noStrike" kern="1200" cap="none" spc="0" normalizeH="0" baseline="0" noProof="0" dirty="0">
              <a:ln>
                <a:noFill/>
              </a:ln>
              <a:solidFill>
                <a:srgbClr val="4E3B30"/>
              </a:solidFill>
              <a:effectLst/>
              <a:uLnTx/>
              <a:uFillTx/>
              <a:latin typeface="+mn-lt"/>
              <a:ea typeface="+mn-ea"/>
              <a:cs typeface="+mn-cs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76E9F767-864A-49D8-AE18-9001FF458FAF}"/>
              </a:ext>
            </a:extLst>
          </p:cNvPr>
          <p:cNvSpPr txBox="1"/>
          <p:nvPr/>
        </p:nvSpPr>
        <p:spPr>
          <a:xfrm>
            <a:off x="882270" y="889915"/>
            <a:ext cx="130133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Rekomendasi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highlight>
                <a:srgbClr val="000000"/>
              </a:highlight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grpSp>
        <p:nvGrpSpPr>
          <p:cNvPr id="13" name="Группа 14">
            <a:extLst>
              <a:ext uri="{FF2B5EF4-FFF2-40B4-BE49-F238E27FC236}">
                <a16:creationId xmlns:a16="http://schemas.microsoft.com/office/drawing/2014/main" xmlns="" id="{77885933-BA3C-4766-A716-61144D0738EA}"/>
              </a:ext>
            </a:extLst>
          </p:cNvPr>
          <p:cNvGrpSpPr/>
          <p:nvPr/>
        </p:nvGrpSpPr>
        <p:grpSpPr>
          <a:xfrm>
            <a:off x="977458" y="1934012"/>
            <a:ext cx="4665152" cy="63899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D763790A-FE12-430F-9456-D08026EC0CBF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6">
              <a:extLst>
                <a:ext uri="{FF2B5EF4-FFF2-40B4-BE49-F238E27FC236}">
                  <a16:creationId xmlns:a16="http://schemas.microsoft.com/office/drawing/2014/main" xmlns="" id="{94D728FB-9F1D-4954-A93E-B266E49E66D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9" name="Прямоугольник 17">
              <a:extLst>
                <a:ext uri="{FF2B5EF4-FFF2-40B4-BE49-F238E27FC236}">
                  <a16:creationId xmlns:a16="http://schemas.microsoft.com/office/drawing/2014/main" xmlns="" id="{E163BBC7-E6FB-41BA-B34F-6FD6B16452FF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0" name="Прямоугольник 18">
              <a:extLst>
                <a:ext uri="{FF2B5EF4-FFF2-40B4-BE49-F238E27FC236}">
                  <a16:creationId xmlns:a16="http://schemas.microsoft.com/office/drawing/2014/main" xmlns="" id="{DBDDE352-A9C6-4B5D-B8E5-17DB86112998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xmlns="" id="{D8B61F64-49E4-45BB-B790-5E9B92CE3757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xmlns="" id="{09B75E6E-3457-42DD-9F6F-6AEEFA981222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26" name="Rectangle: Rounded Corners 25">
                <a:extLst>
                  <a:ext uri="{FF2B5EF4-FFF2-40B4-BE49-F238E27FC236}">
                    <a16:creationId xmlns:a16="http://schemas.microsoft.com/office/drawing/2014/main" xmlns="" id="{4F190491-68AD-4564-A3B4-D69D16D2E9E2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xmlns="" id="{78823ECD-A157-4980-9540-A02EEEBB4FB9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xmlns="" id="{F756628C-70E7-4BF2-BC44-125EAE6DCBE3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xmlns="" id="{3849B897-E355-4279-8E5F-C4194EC3113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41770150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xmlns="" id="{71BE68DF-48DD-434B-8E52-862DCF86E565}"/>
              </a:ext>
            </a:extLst>
          </p:cNvPr>
          <p:cNvGrpSpPr/>
          <p:nvPr/>
        </p:nvGrpSpPr>
        <p:grpSpPr>
          <a:xfrm>
            <a:off x="252727" y="563199"/>
            <a:ext cx="8491516" cy="646331"/>
            <a:chOff x="252727" y="563199"/>
            <a:chExt cx="10713492" cy="646331"/>
          </a:xfrm>
        </p:grpSpPr>
        <p:sp>
          <p:nvSpPr>
            <p:cNvPr id="20" name="Прямоугольник 15">
              <a:extLst>
                <a:ext uri="{FF2B5EF4-FFF2-40B4-BE49-F238E27FC236}">
                  <a16:creationId xmlns:a16="http://schemas.microsoft.com/office/drawing/2014/main" xmlns="" id="{619ABDAE-33F6-40E5-8604-6EECDAEF4302}"/>
                </a:ext>
              </a:extLst>
            </p:cNvPr>
            <p:cNvSpPr/>
            <p:nvPr/>
          </p:nvSpPr>
          <p:spPr>
            <a:xfrm>
              <a:off x="252727" y="641633"/>
              <a:ext cx="7757915" cy="489462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8" name="TextBox 17">
              <a:extLst>
                <a:ext uri="{FF2B5EF4-FFF2-40B4-BE49-F238E27FC236}">
                  <a16:creationId xmlns:a16="http://schemas.microsoft.com/office/drawing/2014/main" xmlns="" id="{9811DED9-B814-4948-B280-FAC7A0D8EC5E}"/>
                </a:ext>
              </a:extLst>
            </p:cNvPr>
            <p:cNvSpPr txBox="1"/>
            <p:nvPr/>
          </p:nvSpPr>
          <p:spPr>
            <a:xfrm>
              <a:off x="252727" y="563199"/>
              <a:ext cx="10713492" cy="646331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sz="3600" b="1" dirty="0">
                  <a:latin typeface="+mn-lt"/>
                </a:rPr>
                <a:t>B. Instance dan Schema Backup</a:t>
              </a:r>
              <a:endParaRPr lang="en-US" sz="3600" dirty="0"/>
            </a:p>
          </p:txBody>
        </p:sp>
      </p:grpSp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Backup Schedule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41857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id-ID" sz="5400" b="1" dirty="0" smtClean="0"/>
              <a:t>9</a:t>
            </a:r>
            <a:r>
              <a:rPr lang="en-US" sz="5400" b="1" dirty="0" smtClean="0"/>
              <a:t> </a:t>
            </a:r>
            <a:r>
              <a:rPr lang="en-US" sz="5400" b="1" dirty="0"/>
              <a:t>:</a:t>
            </a:r>
          </a:p>
          <a:p>
            <a:pPr>
              <a:spcAft>
                <a:spcPts val="600"/>
              </a:spcAft>
            </a:pPr>
            <a:r>
              <a:rPr lang="id-ID" sz="3200" dirty="0" smtClean="0"/>
              <a:t>Pada tab </a:t>
            </a:r>
            <a:r>
              <a:rPr lang="id-ID" sz="3200" b="1" i="1" dirty="0" smtClean="0"/>
              <a:t>Backup History</a:t>
            </a:r>
            <a:r>
              <a:rPr lang="id-ID" sz="3200" dirty="0" smtClean="0"/>
              <a:t>, kolom </a:t>
            </a:r>
            <a:r>
              <a:rPr lang="id-ID" sz="3200" b="1" i="1" dirty="0" smtClean="0"/>
              <a:t>Status</a:t>
            </a:r>
            <a:r>
              <a:rPr lang="id-ID" sz="3200" dirty="0" smtClean="0"/>
              <a:t> kita dapat mengetahui </a:t>
            </a:r>
            <a:r>
              <a:rPr lang="id-ID" sz="3200" i="1" dirty="0" smtClean="0"/>
              <a:t>status backup</a:t>
            </a:r>
            <a:r>
              <a:rPr lang="id-ID" sz="3200" dirty="0" smtClean="0"/>
              <a:t> </a:t>
            </a:r>
            <a:r>
              <a:rPr lang="id-ID" sz="3200" b="1" i="1" dirty="0" smtClean="0"/>
              <a:t>Success</a:t>
            </a:r>
            <a:r>
              <a:rPr lang="id-ID" sz="3200" dirty="0" smtClean="0"/>
              <a:t> atau </a:t>
            </a:r>
            <a:r>
              <a:rPr lang="id-ID" sz="3200" b="1" i="1" dirty="0" smtClean="0"/>
              <a:t>Failed.</a:t>
            </a:r>
          </a:p>
          <a:p>
            <a:pPr>
              <a:spcAft>
                <a:spcPts val="600"/>
              </a:spcAft>
            </a:pPr>
            <a:endParaRPr lang="id-ID" sz="3200" b="1" i="1" dirty="0" smtClean="0"/>
          </a:p>
          <a:p>
            <a:pPr>
              <a:spcAft>
                <a:spcPts val="600"/>
              </a:spcAft>
            </a:pPr>
            <a:r>
              <a:rPr lang="id-ID" sz="3200" dirty="0" smtClean="0"/>
              <a:t>Detail informasi bisa kita klik pada status </a:t>
            </a:r>
            <a:r>
              <a:rPr lang="id-ID" sz="3200" i="1" dirty="0" smtClean="0"/>
              <a:t>backup</a:t>
            </a:r>
            <a:r>
              <a:rPr lang="id-ID" sz="3200" dirty="0" smtClean="0"/>
              <a:t> </a:t>
            </a:r>
            <a:r>
              <a:rPr lang="id-ID" sz="3200" b="1" i="1" dirty="0" smtClean="0"/>
              <a:t>Success</a:t>
            </a:r>
            <a:r>
              <a:rPr lang="id-ID" sz="3200" dirty="0" smtClean="0"/>
              <a:t> atau </a:t>
            </a:r>
            <a:r>
              <a:rPr lang="id-ID" sz="3200" b="1" i="1" dirty="0" smtClean="0"/>
              <a:t>Failed</a:t>
            </a:r>
            <a:r>
              <a:rPr lang="id-ID" sz="3200" i="1" dirty="0" smtClean="0"/>
              <a:t> tersebut</a:t>
            </a:r>
            <a:r>
              <a:rPr lang="id-ID" sz="3200" b="1" i="1" dirty="0" smtClean="0"/>
              <a:t>.</a:t>
            </a:r>
            <a:endParaRPr lang="id-ID" sz="3200" b="1" i="1" dirty="0"/>
          </a:p>
        </p:txBody>
      </p:sp>
      <p:grpSp>
        <p:nvGrpSpPr>
          <p:cNvPr id="5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5122" name="Picture 2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529386" y="2272715"/>
            <a:ext cx="7524750" cy="4832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29923828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xmlns="" id="{DBBE2B8A-B8D2-4FCA-BBC9-A08BEA54AC3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0" y="794"/>
            <a:ext cx="18288000" cy="10287000"/>
          </a:xfrm>
        </p:spPr>
      </p:pic>
      <p:sp>
        <p:nvSpPr>
          <p:cNvPr id="26" name="Прямоугольник 12">
            <a:extLst>
              <a:ext uri="{FF2B5EF4-FFF2-40B4-BE49-F238E27FC236}">
                <a16:creationId xmlns:a16="http://schemas.microsoft.com/office/drawing/2014/main" xmlns="" id="{D935CA5A-5119-439A-A4A2-7E50EBC88168}"/>
              </a:ext>
            </a:extLst>
          </p:cNvPr>
          <p:cNvSpPr/>
          <p:nvPr/>
        </p:nvSpPr>
        <p:spPr>
          <a:xfrm>
            <a:off x="0" y="-2"/>
            <a:ext cx="18288000" cy="10288589"/>
          </a:xfrm>
          <a:prstGeom prst="rect">
            <a:avLst/>
          </a:prstGeom>
          <a:solidFill>
            <a:srgbClr val="232B36">
              <a:alpha val="83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330211" y="4511265"/>
            <a:ext cx="13627577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System Status Report</a:t>
            </a:r>
            <a:endParaRPr kumimoji="0" lang="ru-RU" sz="9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xmlns="" id="{737CF8E8-D89E-4DBE-8EE8-AA190CC6DBC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1014723" y="535135"/>
            <a:ext cx="4712525" cy="1108416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xmlns="" id="{AC2922E2-34E7-4E9A-92FC-8272D273FF17}"/>
              </a:ext>
            </a:extLst>
          </p:cNvPr>
          <p:cNvSpPr/>
          <p:nvPr/>
        </p:nvSpPr>
        <p:spPr>
          <a:xfrm>
            <a:off x="867928" y="1716227"/>
            <a:ext cx="754706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1371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Remote Support Platform</a:t>
            </a:r>
            <a:endParaRPr kumimoji="0" lang="en-US" sz="5400" b="1" i="0" u="none" strike="noStrike" kern="1200" cap="none" spc="0" normalizeH="0" baseline="0" noProof="0" dirty="0">
              <a:ln>
                <a:noFill/>
              </a:ln>
              <a:solidFill>
                <a:srgbClr val="FFB2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Группа 14">
            <a:extLst>
              <a:ext uri="{FF2B5EF4-FFF2-40B4-BE49-F238E27FC236}">
                <a16:creationId xmlns:a16="http://schemas.microsoft.com/office/drawing/2014/main" xmlns="" id="{F7DE21C2-4F50-41E5-9E95-E2C26D174BB0}"/>
              </a:ext>
            </a:extLst>
          </p:cNvPr>
          <p:cNvGrpSpPr/>
          <p:nvPr/>
        </p:nvGrpSpPr>
        <p:grpSpPr>
          <a:xfrm rot="5400000" flipV="1">
            <a:off x="-580267" y="1316423"/>
            <a:ext cx="2230527" cy="298664"/>
            <a:chOff x="4381500" y="2641600"/>
            <a:chExt cx="6792808" cy="152400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B07B4E6-7089-49DB-93AB-1CBC9F1DF7B4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Прямоугольник 16">
              <a:extLst>
                <a:ext uri="{FF2B5EF4-FFF2-40B4-BE49-F238E27FC236}">
                  <a16:creationId xmlns:a16="http://schemas.microsoft.com/office/drawing/2014/main" xmlns="" id="{0E7BB24C-FC8A-46E7-8B1E-9DAEB847BE94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Прямоугольник 17">
              <a:extLst>
                <a:ext uri="{FF2B5EF4-FFF2-40B4-BE49-F238E27FC236}">
                  <a16:creationId xmlns:a16="http://schemas.microsoft.com/office/drawing/2014/main" xmlns="" id="{C2945D46-9FD8-4925-B5B2-F5B6B046A817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Прямоугольник 18">
              <a:extLst>
                <a:ext uri="{FF2B5EF4-FFF2-40B4-BE49-F238E27FC236}">
                  <a16:creationId xmlns:a16="http://schemas.microsoft.com/office/drawing/2014/main" xmlns="" id="{01811E59-5232-4674-97AF-9A34A335DFFA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1495891463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Группа 7"/>
          <p:cNvGrpSpPr/>
          <p:nvPr/>
        </p:nvGrpSpPr>
        <p:grpSpPr>
          <a:xfrm>
            <a:off x="11304461" y="0"/>
            <a:ext cx="1082721" cy="250723"/>
            <a:chOff x="1017461" y="7139699"/>
            <a:chExt cx="1082721" cy="250723"/>
          </a:xfrm>
        </p:grpSpPr>
        <p:sp>
          <p:nvSpPr>
            <p:cNvPr id="9" name="Прямоугольник 8"/>
            <p:cNvSpPr/>
            <p:nvPr/>
          </p:nvSpPr>
          <p:spPr>
            <a:xfrm>
              <a:off x="1017461" y="7139699"/>
              <a:ext cx="270680" cy="250723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0" name="Прямоугольник 9"/>
            <p:cNvSpPr/>
            <p:nvPr/>
          </p:nvSpPr>
          <p:spPr>
            <a:xfrm>
              <a:off x="1288141" y="7139699"/>
              <a:ext cx="270680" cy="25072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1" name="Прямоугольник 10"/>
            <p:cNvSpPr/>
            <p:nvPr/>
          </p:nvSpPr>
          <p:spPr>
            <a:xfrm>
              <a:off x="1558822" y="7139699"/>
              <a:ext cx="270680" cy="250723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2" name="Прямоугольник 11"/>
            <p:cNvSpPr/>
            <p:nvPr/>
          </p:nvSpPr>
          <p:spPr>
            <a:xfrm>
              <a:off x="1829502" y="7139699"/>
              <a:ext cx="270680" cy="250723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pic>
        <p:nvPicPr>
          <p:cNvPr id="16" name="Picture Placeholder 15" descr="A view of a city&#10;&#10;Description generated with very high confidence">
            <a:extLst>
              <a:ext uri="{FF2B5EF4-FFF2-40B4-BE49-F238E27FC236}">
                <a16:creationId xmlns:a16="http://schemas.microsoft.com/office/drawing/2014/main" xmlns="" id="{878C6B27-21E6-4ACE-B5C9-A1B4852B66BC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9437" b="9437"/>
          <a:stretch>
            <a:fillRect/>
          </a:stretch>
        </p:blipFill>
        <p:spPr>
          <a:xfrm>
            <a:off x="0" y="-3723163"/>
            <a:ext cx="18288000" cy="8346067"/>
          </a:xfrm>
        </p:spPr>
      </p:pic>
      <p:sp>
        <p:nvSpPr>
          <p:cNvPr id="22" name="Rectangle 21">
            <a:extLst>
              <a:ext uri="{FF2B5EF4-FFF2-40B4-BE49-F238E27FC236}">
                <a16:creationId xmlns:a16="http://schemas.microsoft.com/office/drawing/2014/main" xmlns="" id="{8F08C131-4B84-43C7-AF86-0A5D810B5A7F}"/>
              </a:ext>
            </a:extLst>
          </p:cNvPr>
          <p:cNvSpPr/>
          <p:nvPr/>
        </p:nvSpPr>
        <p:spPr>
          <a:xfrm>
            <a:off x="629068" y="5417698"/>
            <a:ext cx="13075357" cy="216059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571500" marR="0" lvl="0" indent="-57150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lang="id-ID" sz="3200" dirty="0">
                <a:solidFill>
                  <a:srgbClr val="4E3B30"/>
                </a:solidFill>
                <a:latin typeface="+mn-lt"/>
              </a:rPr>
              <a:t>Suatu </a:t>
            </a:r>
            <a:r>
              <a:rPr lang="id-ID" sz="3200" dirty="0" smtClean="0">
                <a:solidFill>
                  <a:srgbClr val="4E3B30"/>
                </a:solidFill>
                <a:latin typeface="+mn-lt"/>
              </a:rPr>
              <a:t>tugas dalam RSP </a:t>
            </a:r>
            <a:r>
              <a:rPr lang="en-US" sz="3200" dirty="0" err="1" smtClean="0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 smtClean="0">
                <a:solidFill>
                  <a:srgbClr val="4E3B30"/>
                </a:solidFill>
                <a:latin typeface="+mn-lt"/>
              </a:rPr>
              <a:t> </a:t>
            </a:r>
            <a:r>
              <a:rPr lang="id-ID" sz="3200" dirty="0" smtClean="0">
                <a:solidFill>
                  <a:srgbClr val="4E3B30"/>
                </a:solidFill>
                <a:latin typeface="+mn-lt"/>
              </a:rPr>
              <a:t>menghasilkan laporan </a:t>
            </a:r>
            <a:r>
              <a:rPr lang="en-US" sz="3200" b="1" dirty="0" err="1" smtClean="0">
                <a:solidFill>
                  <a:srgbClr val="4E3B30"/>
                </a:solidFill>
                <a:latin typeface="+mn-lt"/>
              </a:rPr>
              <a:t>pemeriksaan</a:t>
            </a:r>
            <a:r>
              <a:rPr lang="en-US" sz="3200" b="1" dirty="0" smtClean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diagnostik</a:t>
            </a:r>
            <a:r>
              <a:rPr lang="id-ID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id-ID" sz="3200" dirty="0" smtClean="0">
                <a:solidFill>
                  <a:srgbClr val="4E3B30"/>
                </a:solidFill>
                <a:latin typeface="+mn-lt"/>
              </a:rPr>
              <a:t>dari</a:t>
            </a:r>
            <a:r>
              <a:rPr lang="en-US" sz="3200" dirty="0" smtClean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SAP</a:t>
            </a:r>
            <a:r>
              <a:rPr lang="id-ID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id-ID" sz="3200" dirty="0" smtClean="0">
                <a:solidFill>
                  <a:srgbClr val="4E3B30"/>
                </a:solidFill>
                <a:latin typeface="+mn-lt"/>
              </a:rPr>
              <a:t>pelanggan</a:t>
            </a:r>
            <a:r>
              <a:rPr lang="en-US" sz="3200" dirty="0" smtClean="0">
                <a:solidFill>
                  <a:srgbClr val="4E3B30"/>
                </a:solidFill>
                <a:latin typeface="+mn-lt"/>
              </a:rPr>
              <a:t>.</a:t>
            </a:r>
            <a:endParaRPr lang="id-ID" sz="3200" dirty="0">
              <a:solidFill>
                <a:srgbClr val="4E3B30"/>
              </a:solidFill>
              <a:latin typeface="+mn-lt"/>
            </a:endParaRPr>
          </a:p>
          <a:p>
            <a:pPr marL="571500" marR="0" lvl="0" indent="-571500" defTabSz="914400" eaLnBrk="1" fontAlgn="auto" latinLnBrk="0" hangingPunct="1">
              <a:lnSpc>
                <a:spcPct val="100000"/>
              </a:lnSpc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tabLst/>
              <a:defRPr/>
            </a:pPr>
            <a:r>
              <a:rPr lang="en-US" sz="3200" b="1" dirty="0">
                <a:solidFill>
                  <a:srgbClr val="4E3B30"/>
                </a:solidFill>
                <a:latin typeface="+mn-lt"/>
              </a:rPr>
              <a:t>System Status Report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(</a:t>
            </a:r>
            <a:r>
              <a:rPr lang="id-ID" sz="3200" dirty="0">
                <a:solidFill>
                  <a:srgbClr val="4E3B30"/>
                </a:solidFill>
                <a:latin typeface="+mn-lt"/>
              </a:rPr>
              <a:t>SSR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)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dihasilkan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secara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otomatis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dikirim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ke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alamat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email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disesuaikan</a:t>
            </a:r>
            <a:r>
              <a:rPr lang="id-ID" sz="3200" dirty="0">
                <a:solidFill>
                  <a:srgbClr val="4E3B30"/>
                </a:solidFill>
                <a:latin typeface="+mn-lt"/>
              </a:rPr>
              <a:t>.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xmlns="" id="{76E9F767-864A-49D8-AE18-9001FF458FAF}"/>
              </a:ext>
            </a:extLst>
          </p:cNvPr>
          <p:cNvSpPr txBox="1"/>
          <p:nvPr/>
        </p:nvSpPr>
        <p:spPr>
          <a:xfrm>
            <a:off x="882270" y="889915"/>
            <a:ext cx="130133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Apa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kumimoji="0" lang="en-US" sz="6600" b="1" i="0" u="none" strike="noStrike" kern="1200" cap="none" spc="0" normalizeH="0" baseline="0" noProof="0" dirty="0" err="1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itu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SSR 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FA8421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(System Status Report)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highlight>
                  <a:srgbClr val="000000"/>
                </a:highlight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?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highlight>
                <a:srgbClr val="000000"/>
              </a:highlight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grpSp>
        <p:nvGrpSpPr>
          <p:cNvPr id="13" name="Группа 14">
            <a:extLst>
              <a:ext uri="{FF2B5EF4-FFF2-40B4-BE49-F238E27FC236}">
                <a16:creationId xmlns:a16="http://schemas.microsoft.com/office/drawing/2014/main" xmlns="" id="{AA494D7D-4A00-4A66-9093-8D31EE11E8ED}"/>
              </a:ext>
            </a:extLst>
          </p:cNvPr>
          <p:cNvGrpSpPr/>
          <p:nvPr/>
        </p:nvGrpSpPr>
        <p:grpSpPr>
          <a:xfrm>
            <a:off x="979362" y="1934012"/>
            <a:ext cx="12450888" cy="63899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32988C61-FC4E-4945-9378-075F92DE1482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6">
              <a:extLst>
                <a:ext uri="{FF2B5EF4-FFF2-40B4-BE49-F238E27FC236}">
                  <a16:creationId xmlns:a16="http://schemas.microsoft.com/office/drawing/2014/main" xmlns="" id="{5D02B561-E0A6-4453-A319-04E90EF61F75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9" name="Прямоугольник 17">
              <a:extLst>
                <a:ext uri="{FF2B5EF4-FFF2-40B4-BE49-F238E27FC236}">
                  <a16:creationId xmlns:a16="http://schemas.microsoft.com/office/drawing/2014/main" xmlns="" id="{01F90D75-BFBD-4E5B-955F-955B0E53719A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20" name="Прямоугольник 18">
              <a:extLst>
                <a:ext uri="{FF2B5EF4-FFF2-40B4-BE49-F238E27FC236}">
                  <a16:creationId xmlns:a16="http://schemas.microsoft.com/office/drawing/2014/main" xmlns="" id="{FEA5A395-94D6-4E2F-9919-A571FADCE0B9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xmlns="" id="{9BCE0E5A-A06A-4A6B-81DA-88DD4EA9BF0D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xmlns="" id="{11695A70-ABE7-4974-8860-4A3AA3640316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26" name="Rectangle: Rounded Corners 25">
                <a:extLst>
                  <a:ext uri="{FF2B5EF4-FFF2-40B4-BE49-F238E27FC236}">
                    <a16:creationId xmlns:a16="http://schemas.microsoft.com/office/drawing/2014/main" xmlns="" id="{268F4A3D-FDFC-41AE-B10A-954548D433C2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xmlns="" id="{DD96C57C-B1AC-46C8-8D9E-EF57164D3102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xmlns="" id="{C92F6148-B531-40C5-B4BC-36EBE3711B6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xmlns="" id="{4A4F572B-CD9E-4E3F-AC4A-9FAF6E790FA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39035792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System Status Report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1 :</a:t>
            </a:r>
          </a:p>
          <a:p>
            <a:pPr>
              <a:buNone/>
            </a:pPr>
            <a:r>
              <a:rPr lang="id-ID" sz="3200" dirty="0"/>
              <a:t>Login RSP dengan user &amp; password yang sudah dibuat saat proses instalasi.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904995" y="2425175"/>
            <a:ext cx="7476490" cy="45047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813235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System Status Report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467820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 err="1"/>
              <a:t>Langkah</a:t>
            </a:r>
            <a:r>
              <a:rPr lang="en-US" sz="5400" b="1" dirty="0"/>
              <a:t> </a:t>
            </a:r>
            <a:r>
              <a:rPr lang="en-US" sz="5400" b="1" dirty="0" smtClean="0"/>
              <a:t>2 </a:t>
            </a:r>
            <a:r>
              <a:rPr lang="en-US" sz="5400" b="1" dirty="0"/>
              <a:t>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Pada tab </a:t>
            </a:r>
            <a:r>
              <a:rPr lang="id-ID" sz="3200" b="1" dirty="0"/>
              <a:t>Tasks</a:t>
            </a:r>
            <a:r>
              <a:rPr lang="id-ID" sz="3200" dirty="0"/>
              <a:t>, pilih </a:t>
            </a:r>
            <a:r>
              <a:rPr lang="id-ID" sz="3200" b="1" dirty="0"/>
              <a:t>Active Tasks</a:t>
            </a:r>
            <a:r>
              <a:rPr lang="id-ID" sz="3200" dirty="0"/>
              <a:t>, lalu pilih </a:t>
            </a:r>
            <a:r>
              <a:rPr lang="id-ID" sz="3200" b="1" dirty="0"/>
              <a:t>System Status Report</a:t>
            </a:r>
            <a:r>
              <a:rPr lang="id-ID" sz="3200" dirty="0" smtClean="0"/>
              <a:t>.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Pada </a:t>
            </a:r>
            <a:r>
              <a:rPr lang="id-ID" sz="3200" b="1" dirty="0" smtClean="0"/>
              <a:t>Task Configuration</a:t>
            </a:r>
            <a:r>
              <a:rPr lang="id-ID" sz="3200" dirty="0" smtClean="0"/>
              <a:t>, kita bisa pilih </a:t>
            </a:r>
            <a:r>
              <a:rPr lang="id-ID" sz="3200" b="1" dirty="0" smtClean="0"/>
              <a:t>Schedule</a:t>
            </a:r>
            <a:r>
              <a:rPr lang="id-ID" sz="3200" dirty="0" smtClean="0"/>
              <a:t> untuk rutin menjalankan </a:t>
            </a:r>
            <a:r>
              <a:rPr lang="id-ID" sz="3200" i="1" dirty="0" smtClean="0"/>
              <a:t>Task</a:t>
            </a:r>
            <a:r>
              <a:rPr lang="id-ID" sz="3200" dirty="0" smtClean="0"/>
              <a:t> tersebut.</a:t>
            </a:r>
            <a:endParaRPr lang="id-ID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 smtClean="0"/>
              <a:t>Klik </a:t>
            </a:r>
            <a:r>
              <a:rPr lang="id-ID" sz="3200" b="1" dirty="0"/>
              <a:t>Run</a:t>
            </a:r>
            <a:r>
              <a:rPr lang="id-ID" sz="3200" dirty="0"/>
              <a:t> untuk menjalankan </a:t>
            </a:r>
            <a:r>
              <a:rPr lang="id-ID" sz="3200" i="1" dirty="0"/>
              <a:t>Task SSR</a:t>
            </a:r>
            <a:r>
              <a:rPr lang="id-ID" sz="3200" dirty="0"/>
              <a:t> tersebut</a:t>
            </a:r>
            <a:r>
              <a:rPr lang="id-ID" sz="3200" dirty="0" smtClean="0"/>
              <a:t>.</a:t>
            </a:r>
            <a:endParaRPr lang="id-ID" sz="3200" b="1" dirty="0"/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0" y="2256441"/>
            <a:ext cx="8710706" cy="496416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3037398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System Status Report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46012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3 :</a:t>
            </a:r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3200" dirty="0"/>
              <a:t>Jika pada tab Pengaturan </a:t>
            </a:r>
            <a:r>
              <a:rPr lang="id-ID" sz="3200" b="1" dirty="0"/>
              <a:t>SAP Channel</a:t>
            </a:r>
            <a:r>
              <a:rPr lang="id-ID" sz="3200" dirty="0"/>
              <a:t> di RSP pada bagian </a:t>
            </a:r>
            <a:r>
              <a:rPr lang="id-ID" sz="3200" b="1" dirty="0"/>
              <a:t>Approvals </a:t>
            </a:r>
            <a:r>
              <a:rPr lang="id-ID" sz="3200" dirty="0"/>
              <a:t>dipilih </a:t>
            </a:r>
            <a:r>
              <a:rPr lang="id-ID" sz="3200" b="1" dirty="0"/>
              <a:t>Approval Automatically</a:t>
            </a:r>
            <a:r>
              <a:rPr lang="id-ID" sz="3200" dirty="0"/>
              <a:t>, maka </a:t>
            </a:r>
            <a:r>
              <a:rPr lang="id-ID" sz="3200" b="1" dirty="0"/>
              <a:t>Task Result </a:t>
            </a:r>
            <a:r>
              <a:rPr lang="id-ID" sz="3200" dirty="0"/>
              <a:t>ada di Tab </a:t>
            </a:r>
            <a:r>
              <a:rPr lang="id-ID" sz="3200" b="1" dirty="0"/>
              <a:t>Awaiting Upload</a:t>
            </a:r>
            <a:endParaRPr lang="id-ID" sz="3200" dirty="0"/>
          </a:p>
          <a:p>
            <a:pPr marL="457200" indent="-45720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3200" dirty="0" err="1"/>
              <a:t>Apabila</a:t>
            </a:r>
            <a:r>
              <a:rPr lang="id-ID" sz="3200" dirty="0"/>
              <a:t> dipilih </a:t>
            </a:r>
            <a:r>
              <a:rPr lang="id-ID" sz="3200" b="1" dirty="0"/>
              <a:t>Request Manual Approval</a:t>
            </a:r>
            <a:r>
              <a:rPr lang="id-ID" sz="3200" dirty="0"/>
              <a:t>,</a:t>
            </a:r>
            <a:r>
              <a:rPr lang="en-US" sz="3200" dirty="0"/>
              <a:t> </a:t>
            </a:r>
            <a:r>
              <a:rPr lang="id-ID" sz="3200" dirty="0"/>
              <a:t>maka Task Result ada</a:t>
            </a:r>
            <a:r>
              <a:rPr lang="en-US" sz="3200" dirty="0"/>
              <a:t> </a:t>
            </a:r>
            <a:r>
              <a:rPr lang="id-ID" sz="3200" dirty="0"/>
              <a:t>di tab </a:t>
            </a:r>
            <a:r>
              <a:rPr lang="id-ID" sz="3200" b="1" dirty="0"/>
              <a:t>Awaiting Approval</a:t>
            </a:r>
            <a:r>
              <a:rPr lang="id-ID" sz="3200" dirty="0"/>
              <a:t>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2233914" y="2414231"/>
            <a:ext cx="5377036" cy="449265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7102924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-3140465" y="854273"/>
            <a:ext cx="15121116" cy="9434316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9983404" y="35818"/>
            <a:ext cx="8051869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Prosedur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Konfigurasi</a:t>
            </a:r>
            <a:endParaRPr lang="ru-RU" sz="6600" b="1" dirty="0">
              <a:solidFill>
                <a:srgbClr val="FFB200"/>
              </a:solidFill>
              <a:latin typeface="Calibri" panose="020F0502020204030204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55784BEE-F59C-4F1C-BE57-567FE276F7CA}"/>
              </a:ext>
            </a:extLst>
          </p:cNvPr>
          <p:cNvSpPr txBox="1"/>
          <p:nvPr/>
        </p:nvSpPr>
        <p:spPr>
          <a:xfrm>
            <a:off x="10007340" y="1016474"/>
            <a:ext cx="80518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dirty="0">
                <a:solidFill>
                  <a:schemeClr val="bg1">
                    <a:lumMod val="40000"/>
                    <a:lumOff val="60000"/>
                  </a:schemeClr>
                </a:solidFill>
                <a:latin typeface="+mn-lt"/>
                <a:ea typeface="Roboto Light" panose="02000000000000000000" pitchFamily="2" charset="0"/>
                <a:cs typeface="Open Sans Light" panose="020B0306030504020204" pitchFamily="34" charset="0"/>
              </a:rPr>
              <a:t>System Status Report</a:t>
            </a:r>
            <a:endParaRPr lang="en-US" sz="3200" b="1" dirty="0">
              <a:solidFill>
                <a:srgbClr val="B2B2B2"/>
              </a:solidFill>
              <a:latin typeface="+mn-lt"/>
            </a:endParaRP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xmlns="" id="{E5F978D4-1A41-4AFF-B343-9D5A20FCB7EC}"/>
              </a:ext>
            </a:extLst>
          </p:cNvPr>
          <p:cNvSpPr/>
          <p:nvPr/>
        </p:nvSpPr>
        <p:spPr>
          <a:xfrm>
            <a:off x="10007340" y="2994828"/>
            <a:ext cx="8280660" cy="206210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lvl="1">
              <a:spcBef>
                <a:spcPts val="900"/>
              </a:spcBef>
              <a:spcAft>
                <a:spcPts val="1200"/>
              </a:spcAft>
              <a:buClr>
                <a:schemeClr val="accent5">
                  <a:lumMod val="75000"/>
                </a:schemeClr>
              </a:buClr>
              <a:buSzPct val="115000"/>
            </a:pPr>
            <a:r>
              <a:rPr lang="en-US" sz="5400" b="1" dirty="0"/>
              <a:t>Langkah 4 :</a:t>
            </a:r>
          </a:p>
          <a:p>
            <a:pPr>
              <a:spcAft>
                <a:spcPts val="600"/>
              </a:spcAft>
            </a:pPr>
            <a:r>
              <a:rPr lang="id-ID" sz="3200" dirty="0"/>
              <a:t>Tahap terakhir adalah </a:t>
            </a:r>
            <a:r>
              <a:rPr lang="id-ID" sz="3200" b="1" dirty="0"/>
              <a:t>Upload Task</a:t>
            </a:r>
            <a:r>
              <a:rPr lang="id-ID" sz="3200" dirty="0"/>
              <a:t> ke SAP, dari </a:t>
            </a:r>
            <a:r>
              <a:rPr lang="id-ID" sz="3200" b="1" dirty="0"/>
              <a:t>Task Result</a:t>
            </a:r>
            <a:r>
              <a:rPr lang="id-ID" sz="3200" dirty="0"/>
              <a:t>.</a:t>
            </a:r>
          </a:p>
        </p:txBody>
      </p:sp>
      <p:grpSp>
        <p:nvGrpSpPr>
          <p:cNvPr id="11" name="Группа 14">
            <a:extLst>
              <a:ext uri="{FF2B5EF4-FFF2-40B4-BE49-F238E27FC236}">
                <a16:creationId xmlns:a16="http://schemas.microsoft.com/office/drawing/2014/main" xmlns="" id="{98A469DD-7503-4E39-A49C-6D6E824F6376}"/>
              </a:ext>
            </a:extLst>
          </p:cNvPr>
          <p:cNvGrpSpPr/>
          <p:nvPr/>
        </p:nvGrpSpPr>
        <p:grpSpPr>
          <a:xfrm>
            <a:off x="404919" y="0"/>
            <a:ext cx="6071134" cy="208280"/>
            <a:chOff x="4381500" y="2641600"/>
            <a:chExt cx="6792808" cy="152400"/>
          </a:xfrm>
        </p:grpSpPr>
        <p:sp>
          <p:nvSpPr>
            <p:cNvPr id="14" name="Прямоугольник 15">
              <a:extLst>
                <a:ext uri="{FF2B5EF4-FFF2-40B4-BE49-F238E27FC236}">
                  <a16:creationId xmlns:a16="http://schemas.microsoft.com/office/drawing/2014/main" xmlns="" id="{FFDA3456-F677-4A8B-AA49-1F4D5921D8A6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5" name="Прямоугольник 16">
              <a:extLst>
                <a:ext uri="{FF2B5EF4-FFF2-40B4-BE49-F238E27FC236}">
                  <a16:creationId xmlns:a16="http://schemas.microsoft.com/office/drawing/2014/main" xmlns="" id="{3B5928A9-89D9-483C-B7AC-BF213227C7FD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6" name="Прямоугольник 17">
              <a:extLst>
                <a:ext uri="{FF2B5EF4-FFF2-40B4-BE49-F238E27FC236}">
                  <a16:creationId xmlns:a16="http://schemas.microsoft.com/office/drawing/2014/main" xmlns="" id="{181AFF51-28D9-4101-8B66-E427E9699B60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17" name="Прямоугольник 18">
              <a:extLst>
                <a:ext uri="{FF2B5EF4-FFF2-40B4-BE49-F238E27FC236}">
                  <a16:creationId xmlns:a16="http://schemas.microsoft.com/office/drawing/2014/main" xmlns="" id="{F09C0FD3-2C3F-4629-91D9-E7557ECA86AB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xmlns="" id="{942FBED3-6092-41F9-8ED3-B67D1F9BB157}"/>
              </a:ext>
            </a:extLst>
          </p:cNvPr>
          <p:cNvSpPr/>
          <p:nvPr/>
        </p:nvSpPr>
        <p:spPr>
          <a:xfrm>
            <a:off x="-1" y="2267803"/>
            <a:ext cx="8744243" cy="4819508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9" name="Picture 4">
            <a:extLst>
              <a:ext uri="{FF2B5EF4-FFF2-40B4-BE49-F238E27FC236}">
                <a16:creationId xmlns:a16="http://schemas.microsoft.com/office/drawing/2014/main" xmlns="" id="{0AD6ED19-CC87-4D15-BFED-38521317424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/>
        </p:blipFill>
        <p:spPr bwMode="auto">
          <a:xfrm>
            <a:off x="65428" y="3849081"/>
            <a:ext cx="8678814" cy="19729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</p:pic>
    </p:spTree>
    <p:extLst>
      <p:ext uri="{BB962C8B-B14F-4D97-AF65-F5344CB8AC3E}">
        <p14:creationId xmlns:p14="http://schemas.microsoft.com/office/powerpoint/2010/main" xmlns="" val="41468778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Placeholder 3">
            <a:extLst>
              <a:ext uri="{FF2B5EF4-FFF2-40B4-BE49-F238E27FC236}">
                <a16:creationId xmlns:a16="http://schemas.microsoft.com/office/drawing/2014/main" xmlns="" id="{085E156E-94FC-489C-9F76-189FEA0D18BA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0" y="794"/>
            <a:ext cx="18288000" cy="10287000"/>
          </a:xfrm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xmlns="" id="{FF0D9B61-F4E8-49A8-8C22-37A2EC6DCA0C}"/>
              </a:ext>
            </a:extLst>
          </p:cNvPr>
          <p:cNvSpPr/>
          <p:nvPr/>
        </p:nvSpPr>
        <p:spPr>
          <a:xfrm>
            <a:off x="-136478" y="0"/>
            <a:ext cx="18451774" cy="10288588"/>
          </a:xfrm>
          <a:prstGeom prst="rect">
            <a:avLst/>
          </a:prstGeom>
          <a:solidFill>
            <a:srgbClr val="161F3A">
              <a:alpha val="8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428671"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1688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xmlns="" id="{DE432DB1-F64C-4535-BE0E-EA21622D559D}"/>
              </a:ext>
            </a:extLst>
          </p:cNvPr>
          <p:cNvSpPr txBox="1"/>
          <p:nvPr/>
        </p:nvSpPr>
        <p:spPr>
          <a:xfrm>
            <a:off x="588868" y="2684596"/>
            <a:ext cx="13040213" cy="2397412"/>
          </a:xfrm>
          <a:custGeom>
            <a:avLst/>
            <a:gdLst/>
            <a:ahLst/>
            <a:cxnLst/>
            <a:rect l="l" t="t" r="r" b="b"/>
            <a:pathLst>
              <a:path w="13907414" h="2556845">
                <a:moveTo>
                  <a:pt x="6700791" y="842706"/>
                </a:moveTo>
                <a:lnTo>
                  <a:pt x="6430875" y="1590561"/>
                </a:lnTo>
                <a:lnTo>
                  <a:pt x="6963412" y="1590561"/>
                </a:lnTo>
                <a:close/>
                <a:moveTo>
                  <a:pt x="11270313" y="0"/>
                </a:moveTo>
                <a:lnTo>
                  <a:pt x="12116210" y="0"/>
                </a:lnTo>
                <a:lnTo>
                  <a:pt x="12116210" y="886333"/>
                </a:lnTo>
                <a:lnTo>
                  <a:pt x="12878657" y="0"/>
                </a:lnTo>
                <a:lnTo>
                  <a:pt x="13852693" y="0"/>
                </a:lnTo>
                <a:lnTo>
                  <a:pt x="12940675" y="1028582"/>
                </a:lnTo>
                <a:lnTo>
                  <a:pt x="13907414" y="2556845"/>
                </a:lnTo>
                <a:lnTo>
                  <a:pt x="12896898" y="2556845"/>
                </a:lnTo>
                <a:lnTo>
                  <a:pt x="12364280" y="1677820"/>
                </a:lnTo>
                <a:lnTo>
                  <a:pt x="12116210" y="1955023"/>
                </a:lnTo>
                <a:lnTo>
                  <a:pt x="12116210" y="2556845"/>
                </a:lnTo>
                <a:lnTo>
                  <a:pt x="11270313" y="2556845"/>
                </a:lnTo>
                <a:close/>
                <a:moveTo>
                  <a:pt x="8384238" y="0"/>
                </a:moveTo>
                <a:lnTo>
                  <a:pt x="9091543" y="0"/>
                </a:lnTo>
                <a:lnTo>
                  <a:pt x="10102480" y="1313079"/>
                </a:lnTo>
                <a:lnTo>
                  <a:pt x="10102480" y="0"/>
                </a:lnTo>
                <a:lnTo>
                  <a:pt x="10868121" y="0"/>
                </a:lnTo>
                <a:lnTo>
                  <a:pt x="10868121" y="2556845"/>
                </a:lnTo>
                <a:lnTo>
                  <a:pt x="10160815" y="2556845"/>
                </a:lnTo>
                <a:lnTo>
                  <a:pt x="9153525" y="1251073"/>
                </a:lnTo>
                <a:lnTo>
                  <a:pt x="9153525" y="2556845"/>
                </a:lnTo>
                <a:lnTo>
                  <a:pt x="8384238" y="2556845"/>
                </a:lnTo>
                <a:close/>
                <a:moveTo>
                  <a:pt x="6292269" y="0"/>
                </a:moveTo>
                <a:lnTo>
                  <a:pt x="7160378" y="0"/>
                </a:lnTo>
                <a:lnTo>
                  <a:pt x="8199921" y="2556845"/>
                </a:lnTo>
                <a:lnTo>
                  <a:pt x="7298984" y="2556845"/>
                </a:lnTo>
                <a:lnTo>
                  <a:pt x="7171321" y="2195686"/>
                </a:lnTo>
                <a:lnTo>
                  <a:pt x="6212023" y="2195686"/>
                </a:lnTo>
                <a:lnTo>
                  <a:pt x="6080713" y="2556845"/>
                </a:lnTo>
                <a:lnTo>
                  <a:pt x="5212604" y="2556845"/>
                </a:lnTo>
                <a:close/>
                <a:moveTo>
                  <a:pt x="2545414" y="0"/>
                </a:moveTo>
                <a:lnTo>
                  <a:pt x="3391310" y="0"/>
                </a:lnTo>
                <a:lnTo>
                  <a:pt x="3391310" y="992277"/>
                </a:lnTo>
                <a:lnTo>
                  <a:pt x="4183399" y="992277"/>
                </a:lnTo>
                <a:lnTo>
                  <a:pt x="4183399" y="0"/>
                </a:lnTo>
                <a:lnTo>
                  <a:pt x="5029296" y="0"/>
                </a:lnTo>
                <a:lnTo>
                  <a:pt x="5029296" y="2556845"/>
                </a:lnTo>
                <a:lnTo>
                  <a:pt x="4183399" y="2556845"/>
                </a:lnTo>
                <a:lnTo>
                  <a:pt x="4183399" y="1633882"/>
                </a:lnTo>
                <a:lnTo>
                  <a:pt x="3391310" y="1633882"/>
                </a:lnTo>
                <a:lnTo>
                  <a:pt x="3391310" y="2556845"/>
                </a:lnTo>
                <a:lnTo>
                  <a:pt x="2545414" y="2556845"/>
                </a:lnTo>
                <a:close/>
                <a:moveTo>
                  <a:pt x="0" y="0"/>
                </a:moveTo>
                <a:lnTo>
                  <a:pt x="2301479" y="0"/>
                </a:lnTo>
                <a:lnTo>
                  <a:pt x="2301479" y="667142"/>
                </a:lnTo>
                <a:lnTo>
                  <a:pt x="1571864" y="667142"/>
                </a:lnTo>
                <a:lnTo>
                  <a:pt x="1571864" y="2556845"/>
                </a:lnTo>
                <a:lnTo>
                  <a:pt x="725967" y="2556845"/>
                </a:lnTo>
                <a:lnTo>
                  <a:pt x="725967" y="667142"/>
                </a:lnTo>
                <a:lnTo>
                  <a:pt x="0" y="667142"/>
                </a:lnTo>
                <a:close/>
              </a:path>
            </a:pathLst>
          </a:custGeom>
          <a:solidFill>
            <a:schemeClr val="bg1">
              <a:alpha val="14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85738" tIns="42869" rIns="85738" bIns="42869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428671"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26909" spc="281" dirty="0">
              <a:solidFill>
                <a:prstClr val="white">
                  <a:alpha val="14000"/>
                </a:prstClr>
              </a:solidFill>
              <a:latin typeface="Montserrat Black" panose="00000A00000000000000" pitchFamily="50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xmlns="" id="{B38468F6-E433-4923-89E3-6A884C9A58BC}"/>
              </a:ext>
            </a:extLst>
          </p:cNvPr>
          <p:cNvSpPr txBox="1"/>
          <p:nvPr/>
        </p:nvSpPr>
        <p:spPr>
          <a:xfrm>
            <a:off x="9340349" y="5137408"/>
            <a:ext cx="7733062" cy="2455562"/>
          </a:xfrm>
          <a:custGeom>
            <a:avLst/>
            <a:gdLst/>
            <a:ahLst/>
            <a:cxnLst/>
            <a:rect l="l" t="t" r="r" b="b"/>
            <a:pathLst>
              <a:path w="8247327" h="2618862">
                <a:moveTo>
                  <a:pt x="4163908" y="703623"/>
                </a:moveTo>
                <a:cubicBezTo>
                  <a:pt x="4011764" y="706816"/>
                  <a:pt x="3883571" y="763381"/>
                  <a:pt x="3779328" y="873320"/>
                </a:cubicBezTo>
                <a:cubicBezTo>
                  <a:pt x="3675085" y="983258"/>
                  <a:pt x="3620797" y="1127411"/>
                  <a:pt x="3616463" y="1305779"/>
                </a:cubicBezTo>
                <a:cubicBezTo>
                  <a:pt x="3621025" y="1484450"/>
                  <a:pt x="3675769" y="1629821"/>
                  <a:pt x="3780697" y="1741890"/>
                </a:cubicBezTo>
                <a:cubicBezTo>
                  <a:pt x="3885623" y="1853959"/>
                  <a:pt x="4013361" y="1911742"/>
                  <a:pt x="4163908" y="1915239"/>
                </a:cubicBezTo>
                <a:cubicBezTo>
                  <a:pt x="4313543" y="1911742"/>
                  <a:pt x="4437630" y="1853959"/>
                  <a:pt x="4536169" y="1741890"/>
                </a:cubicBezTo>
                <a:cubicBezTo>
                  <a:pt x="4634709" y="1629821"/>
                  <a:pt x="4685803" y="1484450"/>
                  <a:pt x="4689453" y="1305779"/>
                </a:cubicBezTo>
                <a:cubicBezTo>
                  <a:pt x="4685803" y="1127411"/>
                  <a:pt x="4634709" y="983258"/>
                  <a:pt x="4536169" y="873320"/>
                </a:cubicBezTo>
                <a:cubicBezTo>
                  <a:pt x="4437630" y="763381"/>
                  <a:pt x="4313543" y="706816"/>
                  <a:pt x="4163908" y="703623"/>
                </a:cubicBezTo>
                <a:close/>
                <a:moveTo>
                  <a:pt x="5792629" y="25537"/>
                </a:moveTo>
                <a:lnTo>
                  <a:pt x="6638526" y="25537"/>
                </a:lnTo>
                <a:lnTo>
                  <a:pt x="6638526" y="1499359"/>
                </a:lnTo>
                <a:cubicBezTo>
                  <a:pt x="6641720" y="1626814"/>
                  <a:pt x="6680961" y="1727591"/>
                  <a:pt x="6756247" y="1801693"/>
                </a:cubicBezTo>
                <a:cubicBezTo>
                  <a:pt x="6831533" y="1875795"/>
                  <a:pt x="6923701" y="1913643"/>
                  <a:pt x="7032753" y="1915239"/>
                </a:cubicBezTo>
                <a:cubicBezTo>
                  <a:pt x="7139143" y="1913871"/>
                  <a:pt x="7226597" y="1876479"/>
                  <a:pt x="7295115" y="1803061"/>
                </a:cubicBezTo>
                <a:cubicBezTo>
                  <a:pt x="7363635" y="1729644"/>
                  <a:pt x="7399073" y="1628409"/>
                  <a:pt x="7401431" y="1499359"/>
                </a:cubicBezTo>
                <a:lnTo>
                  <a:pt x="7401431" y="25537"/>
                </a:lnTo>
                <a:lnTo>
                  <a:pt x="8247327" y="25537"/>
                </a:lnTo>
                <a:lnTo>
                  <a:pt x="8247327" y="1499359"/>
                </a:lnTo>
                <a:cubicBezTo>
                  <a:pt x="8242855" y="1842791"/>
                  <a:pt x="8132391" y="2114171"/>
                  <a:pt x="7915935" y="2313499"/>
                </a:cubicBezTo>
                <a:cubicBezTo>
                  <a:pt x="7699479" y="2512826"/>
                  <a:pt x="7403867" y="2614614"/>
                  <a:pt x="7029103" y="2618862"/>
                </a:cubicBezTo>
                <a:cubicBezTo>
                  <a:pt x="6651975" y="2614614"/>
                  <a:pt x="6352865" y="2512826"/>
                  <a:pt x="6131773" y="2313499"/>
                </a:cubicBezTo>
                <a:cubicBezTo>
                  <a:pt x="5910681" y="2114171"/>
                  <a:pt x="5797633" y="1842791"/>
                  <a:pt x="5792629" y="1499359"/>
                </a:cubicBezTo>
                <a:close/>
                <a:moveTo>
                  <a:pt x="0" y="25537"/>
                </a:moveTo>
                <a:lnTo>
                  <a:pt x="842706" y="25537"/>
                </a:lnTo>
                <a:lnTo>
                  <a:pt x="1356858" y="1010349"/>
                </a:lnTo>
                <a:lnTo>
                  <a:pt x="1852767" y="25537"/>
                </a:lnTo>
                <a:lnTo>
                  <a:pt x="2695472" y="25537"/>
                </a:lnTo>
                <a:lnTo>
                  <a:pt x="1779805" y="1787247"/>
                </a:lnTo>
                <a:lnTo>
                  <a:pt x="1779805" y="2582381"/>
                </a:lnTo>
                <a:lnTo>
                  <a:pt x="933907" y="2582381"/>
                </a:lnTo>
                <a:lnTo>
                  <a:pt x="933907" y="1805483"/>
                </a:lnTo>
                <a:close/>
                <a:moveTo>
                  <a:pt x="4152959" y="0"/>
                </a:moveTo>
                <a:cubicBezTo>
                  <a:pt x="4426431" y="2089"/>
                  <a:pt x="4668322" y="58673"/>
                  <a:pt x="4878633" y="169751"/>
                </a:cubicBezTo>
                <a:cubicBezTo>
                  <a:pt x="5088945" y="280828"/>
                  <a:pt x="5254056" y="433866"/>
                  <a:pt x="5373967" y="628863"/>
                </a:cubicBezTo>
                <a:cubicBezTo>
                  <a:pt x="5493878" y="823860"/>
                  <a:pt x="5554969" y="1048282"/>
                  <a:pt x="5557239" y="1302129"/>
                </a:cubicBezTo>
                <a:cubicBezTo>
                  <a:pt x="5554969" y="1557309"/>
                  <a:pt x="5493878" y="1783535"/>
                  <a:pt x="5373967" y="1980809"/>
                </a:cubicBezTo>
                <a:cubicBezTo>
                  <a:pt x="5254056" y="2178082"/>
                  <a:pt x="5088945" y="2333192"/>
                  <a:pt x="4878633" y="2446139"/>
                </a:cubicBezTo>
                <a:cubicBezTo>
                  <a:pt x="4668322" y="2559086"/>
                  <a:pt x="4426431" y="2616660"/>
                  <a:pt x="4152959" y="2618862"/>
                </a:cubicBezTo>
                <a:cubicBezTo>
                  <a:pt x="3879489" y="2616728"/>
                  <a:pt x="3637598" y="2559424"/>
                  <a:pt x="3427285" y="2446949"/>
                </a:cubicBezTo>
                <a:cubicBezTo>
                  <a:pt x="3216974" y="2334475"/>
                  <a:pt x="3051862" y="2179634"/>
                  <a:pt x="2931950" y="1982429"/>
                </a:cubicBezTo>
                <a:cubicBezTo>
                  <a:pt x="2812038" y="1785223"/>
                  <a:pt x="2750947" y="1558457"/>
                  <a:pt x="2748677" y="1302129"/>
                </a:cubicBezTo>
                <a:cubicBezTo>
                  <a:pt x="2750947" y="1047134"/>
                  <a:pt x="2812038" y="822172"/>
                  <a:pt x="2931950" y="627243"/>
                </a:cubicBezTo>
                <a:cubicBezTo>
                  <a:pt x="3051862" y="432313"/>
                  <a:pt x="3216974" y="279546"/>
                  <a:pt x="3427285" y="168940"/>
                </a:cubicBezTo>
                <a:cubicBezTo>
                  <a:pt x="3637598" y="58335"/>
                  <a:pt x="3879489" y="2022"/>
                  <a:pt x="4152959" y="0"/>
                </a:cubicBezTo>
                <a:close/>
              </a:path>
            </a:pathLst>
          </a:custGeom>
          <a:solidFill>
            <a:schemeClr val="bg1">
              <a:alpha val="14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85738" tIns="42869" rIns="85738" bIns="42869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pPr defTabSz="428671" eaLnBrk="1" fontAlgn="auto" hangingPunct="1">
              <a:spcBef>
                <a:spcPts val="0"/>
              </a:spcBef>
              <a:spcAft>
                <a:spcPts val="0"/>
              </a:spcAft>
            </a:pPr>
            <a:endParaRPr lang="en-US" sz="26909" spc="281" dirty="0">
              <a:solidFill>
                <a:prstClr val="white">
                  <a:alpha val="14000"/>
                </a:prstClr>
              </a:solidFill>
              <a:latin typeface="Montserrat Black" panose="00000A00000000000000" pitchFamily="50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xmlns="" id="{12F78146-3FFF-40B4-B0AF-284B7D6496FF}"/>
              </a:ext>
            </a:extLst>
          </p:cNvPr>
          <p:cNvSpPr txBox="1"/>
          <p:nvPr/>
        </p:nvSpPr>
        <p:spPr>
          <a:xfrm>
            <a:off x="6882386" y="4085187"/>
            <a:ext cx="6362424" cy="214937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428671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8251" spc="281" dirty="0">
                <a:solidFill>
                  <a:prstClr val="white"/>
                </a:solidFill>
                <a:latin typeface="Walkway Black" panose="00000400000000000000" pitchFamily="2" charset="0"/>
              </a:rPr>
              <a:t>THANK</a:t>
            </a:r>
          </a:p>
          <a:p>
            <a:pPr defTabSz="428671" eaLnBrk="1" fontAlgn="auto" hangingPunct="1">
              <a:lnSpc>
                <a:spcPct val="80000"/>
              </a:lnSpc>
              <a:spcBef>
                <a:spcPts val="0"/>
              </a:spcBef>
              <a:spcAft>
                <a:spcPts val="0"/>
              </a:spcAft>
            </a:pPr>
            <a:r>
              <a:rPr lang="en-US" sz="8251" spc="281" dirty="0">
                <a:solidFill>
                  <a:prstClr val="white"/>
                </a:solidFill>
                <a:latin typeface="Walkway Black" panose="00000400000000000000" pitchFamily="2" charset="0"/>
              </a:rPr>
              <a:t>YOU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xmlns="" id="{D795F653-8EA9-4CC8-864A-4BCDBAEC1490}"/>
              </a:ext>
            </a:extLst>
          </p:cNvPr>
          <p:cNvSpPr/>
          <p:nvPr/>
        </p:nvSpPr>
        <p:spPr>
          <a:xfrm>
            <a:off x="6882387" y="6238736"/>
            <a:ext cx="3704725" cy="553998"/>
          </a:xfrm>
          <a:prstGeom prst="rect">
            <a:avLst/>
          </a:prstGeom>
          <a:solidFill>
            <a:srgbClr val="FA8421"/>
          </a:solidFill>
        </p:spPr>
        <p:txBody>
          <a:bodyPr wrap="square">
            <a:spAutoFit/>
          </a:bodyPr>
          <a:lstStyle/>
          <a:p>
            <a:pPr algn="ctr" defTabSz="428671" eaLnBrk="1" fontAlgn="auto" hangingPunct="1">
              <a:spcBef>
                <a:spcPts val="0"/>
              </a:spcBef>
              <a:spcAft>
                <a:spcPts val="0"/>
              </a:spcAft>
            </a:pPr>
            <a:r>
              <a:rPr lang="en-US" sz="3000" b="1" dirty="0">
                <a:solidFill>
                  <a:prstClr val="white"/>
                </a:solidFill>
                <a:latin typeface="Segoe UI" panose="020B0502040204020203" pitchFamily="34" charset="0"/>
                <a:cs typeface="Segoe UI" panose="020B0502040204020203" pitchFamily="34" charset="0"/>
              </a:rPr>
              <a:t>For Your Attention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xmlns="" id="{EDE6DAC9-0C5A-4806-8AFD-8BAECEDC9BE1}"/>
              </a:ext>
            </a:extLst>
          </p:cNvPr>
          <p:cNvSpPr/>
          <p:nvPr/>
        </p:nvSpPr>
        <p:spPr>
          <a:xfrm>
            <a:off x="91174" y="7914329"/>
            <a:ext cx="9144000" cy="2369880"/>
          </a:xfrm>
          <a:prstGeom prst="rect">
            <a:avLst/>
          </a:prstGeom>
        </p:spPr>
        <p:txBody>
          <a:bodyPr>
            <a:spAutoFit/>
          </a:bodyPr>
          <a:lstStyle/>
          <a:p>
            <a:r>
              <a:rPr lang="en-US" sz="2800" b="1" dirty="0">
                <a:solidFill>
                  <a:schemeClr val="bg2"/>
                </a:solidFill>
                <a:cs typeface="Calibri" pitchFamily="34" charset="0"/>
              </a:rPr>
              <a:t>PT </a:t>
            </a:r>
            <a:r>
              <a:rPr lang="en-US" sz="2800" b="1" dirty="0" err="1">
                <a:solidFill>
                  <a:schemeClr val="bg2"/>
                </a:solidFill>
                <a:cs typeface="Calibri" pitchFamily="34" charset="0"/>
              </a:rPr>
              <a:t>Soltius</a:t>
            </a:r>
            <a:r>
              <a:rPr lang="en-US" sz="2800" b="1" dirty="0">
                <a:solidFill>
                  <a:schemeClr val="bg2"/>
                </a:solidFill>
                <a:cs typeface="Calibri" pitchFamily="34" charset="0"/>
              </a:rPr>
              <a:t> Indonesia</a:t>
            </a:r>
            <a:endParaRPr lang="id-ID" sz="2800" b="1" dirty="0">
              <a:solidFill>
                <a:schemeClr val="bg2"/>
              </a:solidFill>
              <a:cs typeface="Calibri" pitchFamily="34" charset="0"/>
            </a:endParaRPr>
          </a:p>
          <a:p>
            <a:r>
              <a:rPr lang="en-US" sz="2400" b="1" dirty="0">
                <a:solidFill>
                  <a:schemeClr val="bg2"/>
                </a:solidFill>
                <a:cs typeface="Calibri" pitchFamily="34" charset="0"/>
              </a:rPr>
              <a:t>SOHO CAPITAL @ </a:t>
            </a:r>
            <a:r>
              <a:rPr lang="en-US" sz="2400" b="1" dirty="0" err="1">
                <a:solidFill>
                  <a:schemeClr val="bg2"/>
                </a:solidFill>
                <a:cs typeface="Calibri" pitchFamily="34" charset="0"/>
              </a:rPr>
              <a:t>Podomoro</a:t>
            </a:r>
            <a:r>
              <a:rPr lang="en-US" sz="2400" b="1" dirty="0">
                <a:solidFill>
                  <a:schemeClr val="bg2"/>
                </a:solidFill>
                <a:cs typeface="Calibri" pitchFamily="34" charset="0"/>
              </a:rPr>
              <a:t> City </a:t>
            </a:r>
            <a:endParaRPr lang="id-ID" sz="2400" b="1" dirty="0">
              <a:solidFill>
                <a:schemeClr val="bg2"/>
              </a:solidFill>
              <a:cs typeface="Calibri" pitchFamily="34" charset="0"/>
            </a:endParaRPr>
          </a:p>
          <a:p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15</a:t>
            </a:r>
            <a:r>
              <a:rPr lang="en-US" sz="2400" baseline="30000" dirty="0">
                <a:solidFill>
                  <a:schemeClr val="bg2"/>
                </a:solidFill>
                <a:cs typeface="Calibri" pitchFamily="34" charset="0"/>
              </a:rPr>
              <a:t>th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 Floor, Suite SC-1503-05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Jl. </a:t>
            </a:r>
            <a:r>
              <a:rPr lang="en-US" sz="2400" dirty="0" err="1">
                <a:solidFill>
                  <a:schemeClr val="bg2"/>
                </a:solidFill>
                <a:cs typeface="Calibri" pitchFamily="34" charset="0"/>
              </a:rPr>
              <a:t>Letjen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. S. </a:t>
            </a:r>
            <a:r>
              <a:rPr lang="en-US" sz="2400" dirty="0" err="1">
                <a:solidFill>
                  <a:schemeClr val="bg2"/>
                </a:solidFill>
                <a:cs typeface="Calibri" pitchFamily="34" charset="0"/>
              </a:rPr>
              <a:t>Parman</a:t>
            </a:r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 Kav. 2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8, 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r>
              <a:rPr lang="id-ID" sz="2400" dirty="0">
                <a:solidFill>
                  <a:schemeClr val="bg2"/>
                </a:solidFill>
                <a:cs typeface="Calibri" pitchFamily="34" charset="0"/>
              </a:rPr>
              <a:t>Jakarta </a:t>
            </a:r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Barat 11470 - Indonesia</a:t>
            </a:r>
            <a:endParaRPr lang="id-ID" sz="2400" dirty="0">
              <a:solidFill>
                <a:schemeClr val="bg2"/>
              </a:solidFill>
              <a:cs typeface="Calibri" pitchFamily="34" charset="0"/>
            </a:endParaRPr>
          </a:p>
          <a:p>
            <a:r>
              <a:rPr lang="en-US" sz="2400" dirty="0">
                <a:solidFill>
                  <a:schemeClr val="bg2"/>
                </a:solidFill>
                <a:cs typeface="Calibri" pitchFamily="34" charset="0"/>
              </a:rPr>
              <a:t>Office : +62 21 2934 5900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xmlns="" id="{28C7BDDE-7096-48E0-BA07-671C1057E03D}"/>
              </a:ext>
            </a:extLst>
          </p:cNvPr>
          <p:cNvGrpSpPr/>
          <p:nvPr/>
        </p:nvGrpSpPr>
        <p:grpSpPr>
          <a:xfrm>
            <a:off x="13919622" y="9196409"/>
            <a:ext cx="4395674" cy="1087800"/>
            <a:chOff x="2215865" y="2001323"/>
            <a:chExt cx="7760270" cy="1920437"/>
          </a:xfrm>
          <a:solidFill>
            <a:schemeClr val="accent3">
              <a:lumMod val="60000"/>
              <a:lumOff val="40000"/>
              <a:alpha val="81000"/>
            </a:schemeClr>
          </a:solidFill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xmlns="" id="{509186B6-610A-428C-B240-C761BC1CBE25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18" name="Rectangle: Rounded Corners 17">
                <a:extLst>
                  <a:ext uri="{FF2B5EF4-FFF2-40B4-BE49-F238E27FC236}">
                    <a16:creationId xmlns:a16="http://schemas.microsoft.com/office/drawing/2014/main" xmlns="" id="{4B9437D9-4732-48E4-BE5D-E8B1B707ABF4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solidFill>
                <a:schemeClr val="accent2">
                  <a:lumMod val="60000"/>
                  <a:lumOff val="40000"/>
                  <a:alpha val="91000"/>
                </a:schemeClr>
              </a:solidFill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19" name="Straight Connector 18">
                <a:extLst>
                  <a:ext uri="{FF2B5EF4-FFF2-40B4-BE49-F238E27FC236}">
                    <a16:creationId xmlns:a16="http://schemas.microsoft.com/office/drawing/2014/main" xmlns="" id="{9D50669B-2945-4D3D-87EB-08BBA5D88B21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16" name="Picture 15">
              <a:extLst>
                <a:ext uri="{FF2B5EF4-FFF2-40B4-BE49-F238E27FC236}">
                  <a16:creationId xmlns:a16="http://schemas.microsoft.com/office/drawing/2014/main" xmlns="" id="{462C506C-F415-4CB9-A6D0-32DC67F2698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xmlns="" id="{33BF31B2-9150-4CEF-968F-1DEAF4251D4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366309702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spd="med" p14:dur="700">
        <p:fade/>
      </p:transition>
    </mc:Choice>
    <mc:Fallback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4" grpId="0" animBg="1"/>
      <p:bldP spid="13" grpId="0" animBg="1"/>
      <p:bldP spid="9" grpId="0"/>
      <p:bldP spid="1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de-DE" sz="2250" dirty="0">
              <a:latin typeface="+mn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DDAB969D-562D-4F2B-A094-985D31DF7737}"/>
              </a:ext>
            </a:extLst>
          </p:cNvPr>
          <p:cNvSpPr txBox="1"/>
          <p:nvPr/>
        </p:nvSpPr>
        <p:spPr>
          <a:xfrm>
            <a:off x="882270" y="2983703"/>
            <a:ext cx="8104568" cy="472129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 err="1">
                <a:solidFill>
                  <a:srgbClr val="4E3B30"/>
                </a:solidFill>
                <a:latin typeface="+mn-lt"/>
              </a:rPr>
              <a:t>Secara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proaktif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menghindari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“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Business Standstills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”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>
                <a:solidFill>
                  <a:srgbClr val="4E3B30"/>
                </a:solidFill>
                <a:latin typeface="+mn-lt"/>
              </a:rPr>
              <a:t>Upgrade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cenderung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lebih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cepat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karena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adanya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layanan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“Pre-upgrade”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akan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memeriksa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apakah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digunakan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siap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di Upgrade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 err="1">
                <a:solidFill>
                  <a:srgbClr val="4E3B30"/>
                </a:solidFill>
                <a:latin typeface="+mn-lt"/>
              </a:rPr>
              <a:t>Penurunan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waktu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dukungan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sehingga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menghasilkan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“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Return on Investment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” 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(ROI)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lebih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cepat</a:t>
            </a:r>
            <a:endParaRPr lang="en-US" sz="3200" dirty="0">
              <a:solidFill>
                <a:srgbClr val="4E3B30"/>
              </a:solidFill>
              <a:latin typeface="+mn-lt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97CF2774-CE3C-4B42-B06F-6F2563D8C312}"/>
              </a:ext>
            </a:extLst>
          </p:cNvPr>
          <p:cNvSpPr txBox="1"/>
          <p:nvPr/>
        </p:nvSpPr>
        <p:spPr>
          <a:xfrm>
            <a:off x="882270" y="889915"/>
            <a:ext cx="122132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Customer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F0A22E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kumimoji="0" lang="en-US" sz="6600" b="1" i="0" u="none" strike="noStrike" kern="120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Benefits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xmlns="" id="{0490D029-ACEE-4A00-8ED3-59C892FD391C}"/>
              </a:ext>
            </a:extLst>
          </p:cNvPr>
          <p:cNvSpPr txBox="1"/>
          <p:nvPr/>
        </p:nvSpPr>
        <p:spPr>
          <a:xfrm>
            <a:off x="9143999" y="2983703"/>
            <a:ext cx="8729663" cy="216059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Deteksi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proaktif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dari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potensi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masalah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berdampak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pada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bisnis</a:t>
            </a:r>
            <a:endParaRPr lang="en-US" sz="3200" dirty="0">
              <a:solidFill>
                <a:srgbClr val="4E3B30"/>
              </a:solidFill>
              <a:latin typeface="+mn-lt"/>
            </a:endParaRP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 err="1">
                <a:solidFill>
                  <a:srgbClr val="4E3B30"/>
                </a:solidFill>
                <a:latin typeface="+mn-lt"/>
              </a:rPr>
              <a:t>Fungsi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pencadangan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(Backup)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otomatis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sudah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tertanam</a:t>
            </a:r>
            <a:endParaRPr lang="en-US" sz="3200" dirty="0">
              <a:solidFill>
                <a:srgbClr val="4E3B30"/>
              </a:solidFill>
              <a:latin typeface="+mn-lt"/>
            </a:endParaRPr>
          </a:p>
        </p:txBody>
      </p:sp>
      <p:pic>
        <p:nvPicPr>
          <p:cNvPr id="65" name="Picture Placeholder 23" descr="A picture containing outdoor, water, sky&#10;&#10;Description generated with very high confidence">
            <a:extLst>
              <a:ext uri="{FF2B5EF4-FFF2-40B4-BE49-F238E27FC236}">
                <a16:creationId xmlns:a16="http://schemas.microsoft.com/office/drawing/2014/main" xmlns="" id="{157297BB-A90E-4994-AE28-3CEAF59133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020" b="4020"/>
          <a:stretch>
            <a:fillRect/>
          </a:stretch>
        </p:blipFill>
        <p:spPr>
          <a:xfrm>
            <a:off x="1686126" y="4013483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</p:spPr>
      </p:pic>
      <p:grpSp>
        <p:nvGrpSpPr>
          <p:cNvPr id="66" name="Группа 14">
            <a:extLst>
              <a:ext uri="{FF2B5EF4-FFF2-40B4-BE49-F238E27FC236}">
                <a16:creationId xmlns:a16="http://schemas.microsoft.com/office/drawing/2014/main" xmlns="" id="{A27681F2-070A-4456-9CA6-A696C3A2010C}"/>
              </a:ext>
            </a:extLst>
          </p:cNvPr>
          <p:cNvGrpSpPr/>
          <p:nvPr/>
        </p:nvGrpSpPr>
        <p:grpSpPr>
          <a:xfrm>
            <a:off x="1007937" y="1911058"/>
            <a:ext cx="6345363" cy="127797"/>
            <a:chOff x="4381500" y="2641600"/>
            <a:chExt cx="6792808" cy="152400"/>
          </a:xfrm>
        </p:grpSpPr>
        <p:sp>
          <p:nvSpPr>
            <p:cNvPr id="67" name="Прямоугольник 15">
              <a:extLst>
                <a:ext uri="{FF2B5EF4-FFF2-40B4-BE49-F238E27FC236}">
                  <a16:creationId xmlns:a16="http://schemas.microsoft.com/office/drawing/2014/main" xmlns="" id="{61062C8F-DD37-4CDC-8141-B061F5897675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8" name="Прямоугольник 16">
              <a:extLst>
                <a:ext uri="{FF2B5EF4-FFF2-40B4-BE49-F238E27FC236}">
                  <a16:creationId xmlns:a16="http://schemas.microsoft.com/office/drawing/2014/main" xmlns="" id="{8E16A3AB-A814-41F3-90C7-0B4918FA0A4B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9" name="Прямоугольник 17">
              <a:extLst>
                <a:ext uri="{FF2B5EF4-FFF2-40B4-BE49-F238E27FC236}">
                  <a16:creationId xmlns:a16="http://schemas.microsoft.com/office/drawing/2014/main" xmlns="" id="{E87AC6E9-2A8E-4A6D-88C7-3C7EB196B37E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0" name="Прямоугольник 18">
              <a:extLst>
                <a:ext uri="{FF2B5EF4-FFF2-40B4-BE49-F238E27FC236}">
                  <a16:creationId xmlns:a16="http://schemas.microsoft.com/office/drawing/2014/main" xmlns="" id="{C50CAD7B-770B-44CB-BDC2-75E4E22CEF2D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xmlns="" id="{F813D246-EC38-44C5-9749-CAC2A8FE3A56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xmlns="" id="{D51F4DD2-1870-45B2-9D7E-C385EA0E5948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75" name="Rectangle: Rounded Corners 74">
                <a:extLst>
                  <a:ext uri="{FF2B5EF4-FFF2-40B4-BE49-F238E27FC236}">
                    <a16:creationId xmlns:a16="http://schemas.microsoft.com/office/drawing/2014/main" xmlns="" id="{9BBBA726-3D2E-41DB-A5BF-5A8E7F57BBD5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xmlns="" id="{21F97D71-0D97-4DE3-A471-A7C294C958BB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xmlns="" id="{A3A4DC6E-D87A-484E-985E-6BF955A936E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xmlns="" id="{B17A683C-CFCA-489C-B707-0B152399D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181871341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de-DE" sz="2250" dirty="0">
              <a:latin typeface="+mn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DDAB969D-562D-4F2B-A094-985D31DF7737}"/>
              </a:ext>
            </a:extLst>
          </p:cNvPr>
          <p:cNvSpPr txBox="1"/>
          <p:nvPr/>
        </p:nvSpPr>
        <p:spPr>
          <a:xfrm>
            <a:off x="882269" y="2983703"/>
            <a:ext cx="12915618" cy="314547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 err="1">
                <a:solidFill>
                  <a:srgbClr val="4E3B30"/>
                </a:solidFill>
                <a:latin typeface="+mn-lt"/>
              </a:rPr>
              <a:t>Dapat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menjadi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poin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perhatian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bahwa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hanya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i="1" dirty="0">
                <a:solidFill>
                  <a:srgbClr val="4E3B30"/>
                </a:solidFill>
                <a:latin typeface="+mn-lt"/>
              </a:rPr>
              <a:t>Remote Support Platform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data pada SAP Business One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dari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produktif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akan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diproses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.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Tidak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adanya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data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pelanggan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ditransfer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,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melainkan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hanya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data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seperti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jumlah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faktur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,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versi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terinstal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, atau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jumlah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Professional User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.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97CF2774-CE3C-4B42-B06F-6F2563D8C312}"/>
              </a:ext>
            </a:extLst>
          </p:cNvPr>
          <p:cNvSpPr txBox="1"/>
          <p:nvPr/>
        </p:nvSpPr>
        <p:spPr>
          <a:xfrm>
            <a:off x="882270" y="889915"/>
            <a:ext cx="12213244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Data </a:t>
            </a:r>
            <a:r>
              <a:rPr lang="en-US" sz="6600" b="1" dirty="0">
                <a:latin typeface="Calibri" panose="020F0502020204030204"/>
              </a:rPr>
              <a:t>Privacy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grpSp>
        <p:nvGrpSpPr>
          <p:cNvPr id="66" name="Группа 14">
            <a:extLst>
              <a:ext uri="{FF2B5EF4-FFF2-40B4-BE49-F238E27FC236}">
                <a16:creationId xmlns:a16="http://schemas.microsoft.com/office/drawing/2014/main" xmlns="" id="{A27681F2-070A-4456-9CA6-A696C3A2010C}"/>
              </a:ext>
            </a:extLst>
          </p:cNvPr>
          <p:cNvGrpSpPr/>
          <p:nvPr/>
        </p:nvGrpSpPr>
        <p:grpSpPr>
          <a:xfrm>
            <a:off x="1007937" y="1911058"/>
            <a:ext cx="4310823" cy="127797"/>
            <a:chOff x="4381500" y="2641600"/>
            <a:chExt cx="6792808" cy="152400"/>
          </a:xfrm>
        </p:grpSpPr>
        <p:sp>
          <p:nvSpPr>
            <p:cNvPr id="67" name="Прямоугольник 15">
              <a:extLst>
                <a:ext uri="{FF2B5EF4-FFF2-40B4-BE49-F238E27FC236}">
                  <a16:creationId xmlns:a16="http://schemas.microsoft.com/office/drawing/2014/main" xmlns="" id="{61062C8F-DD37-4CDC-8141-B061F5897675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8" name="Прямоугольник 16">
              <a:extLst>
                <a:ext uri="{FF2B5EF4-FFF2-40B4-BE49-F238E27FC236}">
                  <a16:creationId xmlns:a16="http://schemas.microsoft.com/office/drawing/2014/main" xmlns="" id="{8E16A3AB-A814-41F3-90C7-0B4918FA0A4B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9" name="Прямоугольник 17">
              <a:extLst>
                <a:ext uri="{FF2B5EF4-FFF2-40B4-BE49-F238E27FC236}">
                  <a16:creationId xmlns:a16="http://schemas.microsoft.com/office/drawing/2014/main" xmlns="" id="{E87AC6E9-2A8E-4A6D-88C7-3C7EB196B37E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0" name="Прямоугольник 18">
              <a:extLst>
                <a:ext uri="{FF2B5EF4-FFF2-40B4-BE49-F238E27FC236}">
                  <a16:creationId xmlns:a16="http://schemas.microsoft.com/office/drawing/2014/main" xmlns="" id="{C50CAD7B-770B-44CB-BDC2-75E4E22CEF2D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xmlns="" id="{F813D246-EC38-44C5-9749-CAC2A8FE3A56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xmlns="" id="{D51F4DD2-1870-45B2-9D7E-C385EA0E5948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75" name="Rectangle: Rounded Corners 74">
                <a:extLst>
                  <a:ext uri="{FF2B5EF4-FFF2-40B4-BE49-F238E27FC236}">
                    <a16:creationId xmlns:a16="http://schemas.microsoft.com/office/drawing/2014/main" xmlns="" id="{9BBBA726-3D2E-41DB-A5BF-5A8E7F57BBD5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xmlns="" id="{21F97D71-0D97-4DE3-A471-A7C294C958BB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xmlns="" id="{A3A4DC6E-D87A-484E-985E-6BF955A936E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xmlns="" id="{B17A683C-CFCA-489C-B707-0B152399D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  <p:pic>
        <p:nvPicPr>
          <p:cNvPr id="20" name="Picture Placeholder 23" descr="A picture containing outdoor, water, sky&#10;&#10;Description generated with very high confidence">
            <a:extLst>
              <a:ext uri="{FF2B5EF4-FFF2-40B4-BE49-F238E27FC236}">
                <a16:creationId xmlns:a16="http://schemas.microsoft.com/office/drawing/2014/main" xmlns="" id="{3590ABE2-9C3E-4D59-8213-A27D58FF1FCD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020" b="4020"/>
          <a:stretch>
            <a:fillRect/>
          </a:stretch>
        </p:blipFill>
        <p:spPr>
          <a:xfrm>
            <a:off x="1686126" y="4013483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xmlns="" val="228725726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de-DE" sz="2250" dirty="0">
              <a:latin typeface="+mn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DDAB969D-562D-4F2B-A094-985D31DF7737}"/>
              </a:ext>
            </a:extLst>
          </p:cNvPr>
          <p:cNvSpPr txBox="1"/>
          <p:nvPr/>
        </p:nvSpPr>
        <p:spPr>
          <a:xfrm>
            <a:off x="882270" y="2983703"/>
            <a:ext cx="8104568" cy="463511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i="1" dirty="0">
                <a:solidFill>
                  <a:srgbClr val="4E3B30"/>
                </a:solidFill>
                <a:latin typeface="+mn-lt"/>
              </a:rPr>
              <a:t>Remote Support Platform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i="1" dirty="0">
                <a:solidFill>
                  <a:srgbClr val="4E3B30"/>
                </a:solidFill>
                <a:latin typeface="+mn-lt"/>
              </a:rPr>
              <a:t>(RSP)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3.2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SAP Business One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ada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dalam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i="1" dirty="0">
                <a:solidFill>
                  <a:srgbClr val="4E3B30"/>
                </a:solidFill>
                <a:latin typeface="+mn-lt"/>
              </a:rPr>
              <a:t>“</a:t>
            </a:r>
            <a:r>
              <a:rPr lang="en-US" sz="3200" b="1" i="1" dirty="0">
                <a:solidFill>
                  <a:srgbClr val="4E3B30"/>
                </a:solidFill>
                <a:latin typeface="+mn-lt"/>
              </a:rPr>
              <a:t>Unrestricted Shipment</a:t>
            </a:r>
            <a:r>
              <a:rPr lang="en-US" sz="3200" i="1" dirty="0">
                <a:solidFill>
                  <a:srgbClr val="4E3B30"/>
                </a:solidFill>
                <a:latin typeface="+mn-lt"/>
              </a:rPr>
              <a:t>.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 err="1">
                <a:solidFill>
                  <a:srgbClr val="4E3B30"/>
                </a:solidFill>
                <a:latin typeface="+mn-lt"/>
              </a:rPr>
              <a:t>Rilis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SAP Business One berikut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ini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didukung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oleh RSP 3.2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:</a:t>
            </a:r>
          </a:p>
          <a:p>
            <a:pPr marL="1259117" lvl="1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" panose="05000000000000000000" pitchFamily="2" charset="2"/>
              <a:buChar char="§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SAP Business One 10.0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(MS SQL dan SAP HANA)</a:t>
            </a:r>
          </a:p>
          <a:p>
            <a:pPr marL="1259117" lvl="1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" panose="05000000000000000000" pitchFamily="2" charset="2"/>
              <a:buChar char="§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SAP Business One 9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(MS SQL dan SAP HANA)</a:t>
            </a:r>
          </a:p>
          <a:p>
            <a:pPr marL="1259117" lvl="1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" panose="05000000000000000000" pitchFamily="2" charset="2"/>
              <a:buChar char="§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SAP Business One 8.8</a:t>
            </a: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97CF2774-CE3C-4B42-B06F-6F2563D8C312}"/>
              </a:ext>
            </a:extLst>
          </p:cNvPr>
          <p:cNvSpPr txBox="1"/>
          <p:nvPr/>
        </p:nvSpPr>
        <p:spPr>
          <a:xfrm>
            <a:off x="882269" y="889915"/>
            <a:ext cx="14471461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Availability </a:t>
            </a:r>
            <a:r>
              <a:rPr lang="en-US" sz="6600" b="1" dirty="0">
                <a:latin typeface="Calibri" panose="020F0502020204030204"/>
              </a:rPr>
              <a:t>&amp; System Requirements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sp>
        <p:nvSpPr>
          <p:cNvPr id="64" name="TextBox 63">
            <a:extLst>
              <a:ext uri="{FF2B5EF4-FFF2-40B4-BE49-F238E27FC236}">
                <a16:creationId xmlns:a16="http://schemas.microsoft.com/office/drawing/2014/main" xmlns="" id="{0490D029-ACEE-4A00-8ED3-59C892FD391C}"/>
              </a:ext>
            </a:extLst>
          </p:cNvPr>
          <p:cNvSpPr txBox="1"/>
          <p:nvPr/>
        </p:nvSpPr>
        <p:spPr>
          <a:xfrm>
            <a:off x="9143999" y="2983703"/>
            <a:ext cx="8729663" cy="36379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>
                <a:solidFill>
                  <a:srgbClr val="4E3B30"/>
                </a:solidFill>
                <a:latin typeface="+mn-lt"/>
              </a:rPr>
              <a:t>RSP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SAP Business One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dapat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diinstal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pada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menjalankan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versi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SQL Server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apapun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didukung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oleh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rilis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SAP Business One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dalam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lingkup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pemeliharaan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.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3200" dirty="0">
                <a:solidFill>
                  <a:srgbClr val="4E3B30"/>
                </a:solidFill>
                <a:latin typeface="+mn-lt"/>
              </a:rPr>
              <a:t>SAP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merekomendasikan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agar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hanya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menggunakan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sistem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operasi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dalam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pemeliharaan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b="1" dirty="0" err="1">
                <a:solidFill>
                  <a:srgbClr val="4E3B30"/>
                </a:solidFill>
                <a:latin typeface="+mn-lt"/>
              </a:rPr>
              <a:t>umum</a:t>
            </a:r>
            <a:r>
              <a:rPr lang="en-US" sz="3200" b="1" dirty="0">
                <a:solidFill>
                  <a:srgbClr val="4E3B30"/>
                </a:solidFill>
                <a:latin typeface="+mn-lt"/>
              </a:rPr>
              <a:t> oleh Microsoft</a:t>
            </a:r>
          </a:p>
        </p:txBody>
      </p:sp>
      <p:grpSp>
        <p:nvGrpSpPr>
          <p:cNvPr id="66" name="Группа 14">
            <a:extLst>
              <a:ext uri="{FF2B5EF4-FFF2-40B4-BE49-F238E27FC236}">
                <a16:creationId xmlns:a16="http://schemas.microsoft.com/office/drawing/2014/main" xmlns="" id="{A27681F2-070A-4456-9CA6-A696C3A2010C}"/>
              </a:ext>
            </a:extLst>
          </p:cNvPr>
          <p:cNvGrpSpPr/>
          <p:nvPr/>
        </p:nvGrpSpPr>
        <p:grpSpPr>
          <a:xfrm>
            <a:off x="1007937" y="1911058"/>
            <a:ext cx="12334683" cy="127797"/>
            <a:chOff x="4381500" y="2641600"/>
            <a:chExt cx="6792808" cy="152400"/>
          </a:xfrm>
        </p:grpSpPr>
        <p:sp>
          <p:nvSpPr>
            <p:cNvPr id="67" name="Прямоугольник 15">
              <a:extLst>
                <a:ext uri="{FF2B5EF4-FFF2-40B4-BE49-F238E27FC236}">
                  <a16:creationId xmlns:a16="http://schemas.microsoft.com/office/drawing/2014/main" xmlns="" id="{61062C8F-DD37-4CDC-8141-B061F5897675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8" name="Прямоугольник 16">
              <a:extLst>
                <a:ext uri="{FF2B5EF4-FFF2-40B4-BE49-F238E27FC236}">
                  <a16:creationId xmlns:a16="http://schemas.microsoft.com/office/drawing/2014/main" xmlns="" id="{8E16A3AB-A814-41F3-90C7-0B4918FA0A4B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9" name="Прямоугольник 17">
              <a:extLst>
                <a:ext uri="{FF2B5EF4-FFF2-40B4-BE49-F238E27FC236}">
                  <a16:creationId xmlns:a16="http://schemas.microsoft.com/office/drawing/2014/main" xmlns="" id="{E87AC6E9-2A8E-4A6D-88C7-3C7EB196B37E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0" name="Прямоугольник 18">
              <a:extLst>
                <a:ext uri="{FF2B5EF4-FFF2-40B4-BE49-F238E27FC236}">
                  <a16:creationId xmlns:a16="http://schemas.microsoft.com/office/drawing/2014/main" xmlns="" id="{C50CAD7B-770B-44CB-BDC2-75E4E22CEF2D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xmlns="" id="{F813D246-EC38-44C5-9749-CAC2A8FE3A56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xmlns="" id="{D51F4DD2-1870-45B2-9D7E-C385EA0E5948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75" name="Rectangle: Rounded Corners 74">
                <a:extLst>
                  <a:ext uri="{FF2B5EF4-FFF2-40B4-BE49-F238E27FC236}">
                    <a16:creationId xmlns:a16="http://schemas.microsoft.com/office/drawing/2014/main" xmlns="" id="{9BBBA726-3D2E-41DB-A5BF-5A8E7F57BBD5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xmlns="" id="{21F97D71-0D97-4DE3-A471-A7C294C958BB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xmlns="" id="{A3A4DC6E-D87A-484E-985E-6BF955A936E6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xmlns="" id="{B17A683C-CFCA-489C-B707-0B152399D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  <p:pic>
        <p:nvPicPr>
          <p:cNvPr id="20" name="Picture Placeholder 23" descr="A picture containing outdoor, water, sky&#10;&#10;Description generated with very high confidence">
            <a:extLst>
              <a:ext uri="{FF2B5EF4-FFF2-40B4-BE49-F238E27FC236}">
                <a16:creationId xmlns:a16="http://schemas.microsoft.com/office/drawing/2014/main" xmlns="" id="{D24C082D-A949-4AA2-829C-C9CBC070CF7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020" b="4020"/>
          <a:stretch>
            <a:fillRect/>
          </a:stretch>
        </p:blipFill>
        <p:spPr>
          <a:xfrm>
            <a:off x="1686126" y="4013483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xmlns="" val="277882314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6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de-DE" sz="2250" dirty="0">
              <a:latin typeface="+mn-lt"/>
            </a:endParaRPr>
          </a:p>
        </p:txBody>
      </p:sp>
      <p:sp>
        <p:nvSpPr>
          <p:cNvPr id="60" name="TextBox 59">
            <a:extLst>
              <a:ext uri="{FF2B5EF4-FFF2-40B4-BE49-F238E27FC236}">
                <a16:creationId xmlns:a16="http://schemas.microsoft.com/office/drawing/2014/main" xmlns="" id="{DDAB969D-562D-4F2B-A094-985D31DF7737}"/>
              </a:ext>
            </a:extLst>
          </p:cNvPr>
          <p:cNvSpPr txBox="1"/>
          <p:nvPr/>
        </p:nvSpPr>
        <p:spPr>
          <a:xfrm>
            <a:off x="882268" y="2983703"/>
            <a:ext cx="12984203" cy="388414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eaLnBrk="1" fontAlgn="auto" hangingPunct="1">
              <a:spcBef>
                <a:spcPct val="20000"/>
              </a:spcBef>
              <a:spcAft>
                <a:spcPts val="1800"/>
              </a:spcAft>
              <a:buClr>
                <a:srgbClr val="F0A22E"/>
              </a:buClr>
              <a:buSzPct val="70000"/>
              <a:defRPr/>
            </a:pPr>
            <a:r>
              <a:rPr lang="en-US" sz="3200" dirty="0">
                <a:solidFill>
                  <a:srgbClr val="4E3B30"/>
                </a:solidFill>
                <a:latin typeface="+mn-lt"/>
              </a:rPr>
              <a:t>Untuk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memastikan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hasil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sukses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,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pelanggan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harus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setuju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3200" dirty="0" err="1">
                <a:solidFill>
                  <a:srgbClr val="4E3B30"/>
                </a:solidFill>
                <a:latin typeface="+mn-lt"/>
              </a:rPr>
              <a:t>membagikan</a:t>
            </a:r>
            <a:r>
              <a:rPr lang="en-US" sz="3200" dirty="0">
                <a:solidFill>
                  <a:srgbClr val="4E3B30"/>
                </a:solidFill>
                <a:latin typeface="+mn-lt"/>
              </a:rPr>
              <a:t> data berikut dengan SAP :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Detail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tentang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perangkat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keras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dan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perangkat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lunak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yang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diinstal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,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termasuk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praktik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terbaik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dan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skenario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didukung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oleh SAP</a:t>
            </a: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Detail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tentang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i="1" dirty="0">
                <a:solidFill>
                  <a:srgbClr val="4E3B30"/>
                </a:solidFill>
                <a:latin typeface="+mn-lt"/>
              </a:rPr>
              <a:t>Add-on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pihak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ketiga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yang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digunakan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dan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skenario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bisnis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terkait</a:t>
            </a:r>
            <a:endParaRPr lang="en-US" sz="2800" dirty="0">
              <a:solidFill>
                <a:srgbClr val="4E3B30"/>
              </a:solidFill>
              <a:latin typeface="+mn-lt"/>
            </a:endParaRP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Volume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transaksi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pengguna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pada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skenario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tertentu</a:t>
            </a:r>
            <a:endParaRPr lang="en-US" sz="2800" dirty="0">
              <a:solidFill>
                <a:srgbClr val="4E3B30"/>
              </a:solidFill>
              <a:latin typeface="+mn-lt"/>
            </a:endParaRPr>
          </a:p>
          <a:p>
            <a:pPr marL="571500" indent="-571500" eaLnBrk="1" fontAlgn="auto" hangingPunct="1">
              <a:spcBef>
                <a:spcPct val="20000"/>
              </a:spcBef>
              <a:buClr>
                <a:srgbClr val="F0A22E"/>
              </a:buClr>
              <a:buSzPct val="70000"/>
              <a:buFont typeface="Wingdings 2"/>
              <a:buChar char=""/>
              <a:defRPr/>
            </a:pPr>
            <a:r>
              <a:rPr lang="en-US" sz="2800" b="1" dirty="0">
                <a:solidFill>
                  <a:srgbClr val="4E3B30"/>
                </a:solidFill>
                <a:latin typeface="+mn-lt"/>
              </a:rPr>
              <a:t>Informasi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tambahan</a:t>
            </a:r>
            <a:r>
              <a:rPr lang="en-US" sz="2800" b="1" dirty="0">
                <a:solidFill>
                  <a:srgbClr val="4E3B30"/>
                </a:solidFill>
                <a:latin typeface="+mn-lt"/>
              </a:rPr>
              <a:t> yang </a:t>
            </a:r>
            <a:r>
              <a:rPr lang="en-US" sz="2800" b="1" dirty="0" err="1">
                <a:solidFill>
                  <a:srgbClr val="4E3B30"/>
                </a:solidFill>
                <a:latin typeface="+mn-lt"/>
              </a:rPr>
              <a:t>diperlukan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untuk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analisis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cepat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dan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resolusi</a:t>
            </a:r>
            <a:r>
              <a:rPr lang="en-US" sz="2800" dirty="0">
                <a:solidFill>
                  <a:srgbClr val="4E3B30"/>
                </a:solidFill>
                <a:latin typeface="+mn-lt"/>
              </a:rPr>
              <a:t> </a:t>
            </a:r>
            <a:r>
              <a:rPr lang="en-US" sz="2800" dirty="0" err="1">
                <a:solidFill>
                  <a:srgbClr val="4E3B30"/>
                </a:solidFill>
                <a:latin typeface="+mn-lt"/>
              </a:rPr>
              <a:t>masalah</a:t>
            </a:r>
            <a:endParaRPr lang="en-US" sz="2800" dirty="0">
              <a:solidFill>
                <a:srgbClr val="4E3B30"/>
              </a:solidFill>
              <a:latin typeface="+mn-lt"/>
            </a:endParaRPr>
          </a:p>
        </p:txBody>
      </p:sp>
      <p:sp>
        <p:nvSpPr>
          <p:cNvPr id="62" name="TextBox 61">
            <a:extLst>
              <a:ext uri="{FF2B5EF4-FFF2-40B4-BE49-F238E27FC236}">
                <a16:creationId xmlns:a16="http://schemas.microsoft.com/office/drawing/2014/main" xmlns="" id="{97CF2774-CE3C-4B42-B06F-6F2563D8C312}"/>
              </a:ext>
            </a:extLst>
          </p:cNvPr>
          <p:cNvSpPr txBox="1"/>
          <p:nvPr/>
        </p:nvSpPr>
        <p:spPr>
          <a:xfrm>
            <a:off x="882270" y="889915"/>
            <a:ext cx="17405730" cy="110799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/>
            <a:r>
              <a:rPr lang="en-US" sz="6600" b="1" dirty="0" err="1">
                <a:solidFill>
                  <a:srgbClr val="FFB200"/>
                </a:solidFill>
                <a:latin typeface="Calibri" panose="020F0502020204030204"/>
              </a:rPr>
              <a:t>Prasyarat</a:t>
            </a:r>
            <a:r>
              <a:rPr lang="en-US" sz="6600" b="1" dirty="0">
                <a:solidFill>
                  <a:srgbClr val="FFB200"/>
                </a:solidFill>
                <a:latin typeface="Calibri" panose="020F0502020204030204"/>
              </a:rPr>
              <a:t> </a:t>
            </a:r>
            <a:r>
              <a:rPr lang="en-US" sz="6600" b="1" dirty="0" err="1">
                <a:latin typeface="Calibri" panose="020F0502020204030204"/>
              </a:rPr>
              <a:t>menjalankan</a:t>
            </a:r>
            <a:r>
              <a:rPr lang="en-US" sz="6600" b="1" dirty="0">
                <a:latin typeface="Calibri" panose="020F0502020204030204"/>
              </a:rPr>
              <a:t> RSP</a:t>
            </a:r>
            <a:endParaRPr kumimoji="0" lang="ru-RU" sz="7000" b="0" i="0" u="none" strike="noStrike" kern="1200" cap="none" spc="0" normalizeH="0" baseline="0" noProof="0" dirty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pic>
        <p:nvPicPr>
          <p:cNvPr id="65" name="Picture Placeholder 23" descr="A picture containing outdoor, water, sky&#10;&#10;Description generated with very high confidence">
            <a:extLst>
              <a:ext uri="{FF2B5EF4-FFF2-40B4-BE49-F238E27FC236}">
                <a16:creationId xmlns:a16="http://schemas.microsoft.com/office/drawing/2014/main" xmlns="" id="{157297BB-A90E-4994-AE28-3CEAF591331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 t="4020" b="4020"/>
          <a:stretch>
            <a:fillRect/>
          </a:stretch>
        </p:blipFill>
        <p:spPr>
          <a:xfrm>
            <a:off x="1686126" y="4013483"/>
            <a:ext cx="18288000" cy="9459599"/>
          </a:xfrm>
          <a:custGeom>
            <a:avLst/>
            <a:gdLst>
              <a:gd name="T0" fmla="*/ 0 w 7933"/>
              <a:gd name="T1" fmla="*/ 4165 h 4165"/>
              <a:gd name="T2" fmla="*/ 7933 w 7933"/>
              <a:gd name="T3" fmla="*/ 4165 h 4165"/>
              <a:gd name="T4" fmla="*/ 7933 w 7933"/>
              <a:gd name="T5" fmla="*/ 0 h 4165"/>
              <a:gd name="T6" fmla="*/ 7733 w 7933"/>
              <a:gd name="T7" fmla="*/ 168 h 4165"/>
              <a:gd name="T8" fmla="*/ 7530 w 7933"/>
              <a:gd name="T9" fmla="*/ 334 h 4165"/>
              <a:gd name="T10" fmla="*/ 7323 w 7933"/>
              <a:gd name="T11" fmla="*/ 495 h 4165"/>
              <a:gd name="T12" fmla="*/ 7114 w 7933"/>
              <a:gd name="T13" fmla="*/ 653 h 4165"/>
              <a:gd name="T14" fmla="*/ 6901 w 7933"/>
              <a:gd name="T15" fmla="*/ 807 h 4165"/>
              <a:gd name="T16" fmla="*/ 6686 w 7933"/>
              <a:gd name="T17" fmla="*/ 956 h 4165"/>
              <a:gd name="T18" fmla="*/ 6466 w 7933"/>
              <a:gd name="T19" fmla="*/ 1102 h 4165"/>
              <a:gd name="T20" fmla="*/ 6244 w 7933"/>
              <a:gd name="T21" fmla="*/ 1244 h 4165"/>
              <a:gd name="T22" fmla="*/ 6018 w 7933"/>
              <a:gd name="T23" fmla="*/ 1382 h 4165"/>
              <a:gd name="T24" fmla="*/ 5790 w 7933"/>
              <a:gd name="T25" fmla="*/ 1516 h 4165"/>
              <a:gd name="T26" fmla="*/ 5558 w 7933"/>
              <a:gd name="T27" fmla="*/ 1647 h 4165"/>
              <a:gd name="T28" fmla="*/ 5323 w 7933"/>
              <a:gd name="T29" fmla="*/ 1773 h 4165"/>
              <a:gd name="T30" fmla="*/ 5084 w 7933"/>
              <a:gd name="T31" fmla="*/ 1896 h 4165"/>
              <a:gd name="T32" fmla="*/ 4843 w 7933"/>
              <a:gd name="T33" fmla="*/ 2015 h 4165"/>
              <a:gd name="T34" fmla="*/ 4599 w 7933"/>
              <a:gd name="T35" fmla="*/ 2131 h 4165"/>
              <a:gd name="T36" fmla="*/ 4352 w 7933"/>
              <a:gd name="T37" fmla="*/ 2242 h 4165"/>
              <a:gd name="T38" fmla="*/ 4102 w 7933"/>
              <a:gd name="T39" fmla="*/ 2350 h 4165"/>
              <a:gd name="T40" fmla="*/ 3849 w 7933"/>
              <a:gd name="T41" fmla="*/ 2455 h 4165"/>
              <a:gd name="T42" fmla="*/ 3593 w 7933"/>
              <a:gd name="T43" fmla="*/ 2555 h 4165"/>
              <a:gd name="T44" fmla="*/ 3334 w 7933"/>
              <a:gd name="T45" fmla="*/ 2652 h 4165"/>
              <a:gd name="T46" fmla="*/ 3071 w 7933"/>
              <a:gd name="T47" fmla="*/ 2746 h 4165"/>
              <a:gd name="T48" fmla="*/ 2807 w 7933"/>
              <a:gd name="T49" fmla="*/ 2836 h 4165"/>
              <a:gd name="T50" fmla="*/ 2539 w 7933"/>
              <a:gd name="T51" fmla="*/ 2922 h 4165"/>
              <a:gd name="T52" fmla="*/ 2268 w 7933"/>
              <a:gd name="T53" fmla="*/ 3004 h 4165"/>
              <a:gd name="T54" fmla="*/ 1994 w 7933"/>
              <a:gd name="T55" fmla="*/ 3083 h 4165"/>
              <a:gd name="T56" fmla="*/ 1717 w 7933"/>
              <a:gd name="T57" fmla="*/ 3159 h 4165"/>
              <a:gd name="T58" fmla="*/ 1438 w 7933"/>
              <a:gd name="T59" fmla="*/ 3231 h 4165"/>
              <a:gd name="T60" fmla="*/ 1156 w 7933"/>
              <a:gd name="T61" fmla="*/ 3300 h 4165"/>
              <a:gd name="T62" fmla="*/ 871 w 7933"/>
              <a:gd name="T63" fmla="*/ 3365 h 4165"/>
              <a:gd name="T64" fmla="*/ 584 w 7933"/>
              <a:gd name="T65" fmla="*/ 3426 h 4165"/>
              <a:gd name="T66" fmla="*/ 293 w 7933"/>
              <a:gd name="T67" fmla="*/ 3484 h 4165"/>
              <a:gd name="T68" fmla="*/ 0 w 7933"/>
              <a:gd name="T69" fmla="*/ 3540 h 4165"/>
              <a:gd name="T70" fmla="*/ 0 w 7933"/>
              <a:gd name="T71" fmla="*/ 4165 h 41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933" h="4165">
                <a:moveTo>
                  <a:pt x="0" y="4165"/>
                </a:moveTo>
                <a:lnTo>
                  <a:pt x="7933" y="4165"/>
                </a:lnTo>
                <a:lnTo>
                  <a:pt x="7933" y="0"/>
                </a:lnTo>
                <a:lnTo>
                  <a:pt x="7733" y="168"/>
                </a:lnTo>
                <a:lnTo>
                  <a:pt x="7530" y="334"/>
                </a:lnTo>
                <a:lnTo>
                  <a:pt x="7323" y="495"/>
                </a:lnTo>
                <a:lnTo>
                  <a:pt x="7114" y="653"/>
                </a:lnTo>
                <a:lnTo>
                  <a:pt x="6901" y="807"/>
                </a:lnTo>
                <a:lnTo>
                  <a:pt x="6686" y="956"/>
                </a:lnTo>
                <a:lnTo>
                  <a:pt x="6466" y="1102"/>
                </a:lnTo>
                <a:lnTo>
                  <a:pt x="6244" y="1244"/>
                </a:lnTo>
                <a:lnTo>
                  <a:pt x="6018" y="1382"/>
                </a:lnTo>
                <a:lnTo>
                  <a:pt x="5790" y="1516"/>
                </a:lnTo>
                <a:lnTo>
                  <a:pt x="5558" y="1647"/>
                </a:lnTo>
                <a:lnTo>
                  <a:pt x="5323" y="1773"/>
                </a:lnTo>
                <a:lnTo>
                  <a:pt x="5084" y="1896"/>
                </a:lnTo>
                <a:lnTo>
                  <a:pt x="4843" y="2015"/>
                </a:lnTo>
                <a:lnTo>
                  <a:pt x="4599" y="2131"/>
                </a:lnTo>
                <a:lnTo>
                  <a:pt x="4352" y="2242"/>
                </a:lnTo>
                <a:lnTo>
                  <a:pt x="4102" y="2350"/>
                </a:lnTo>
                <a:lnTo>
                  <a:pt x="3849" y="2455"/>
                </a:lnTo>
                <a:lnTo>
                  <a:pt x="3593" y="2555"/>
                </a:lnTo>
                <a:lnTo>
                  <a:pt x="3334" y="2652"/>
                </a:lnTo>
                <a:lnTo>
                  <a:pt x="3071" y="2746"/>
                </a:lnTo>
                <a:lnTo>
                  <a:pt x="2807" y="2836"/>
                </a:lnTo>
                <a:lnTo>
                  <a:pt x="2539" y="2922"/>
                </a:lnTo>
                <a:lnTo>
                  <a:pt x="2268" y="3004"/>
                </a:lnTo>
                <a:lnTo>
                  <a:pt x="1994" y="3083"/>
                </a:lnTo>
                <a:lnTo>
                  <a:pt x="1717" y="3159"/>
                </a:lnTo>
                <a:lnTo>
                  <a:pt x="1438" y="3231"/>
                </a:lnTo>
                <a:lnTo>
                  <a:pt x="1156" y="3300"/>
                </a:lnTo>
                <a:lnTo>
                  <a:pt x="871" y="3365"/>
                </a:lnTo>
                <a:lnTo>
                  <a:pt x="584" y="3426"/>
                </a:lnTo>
                <a:lnTo>
                  <a:pt x="293" y="3484"/>
                </a:lnTo>
                <a:lnTo>
                  <a:pt x="0" y="3540"/>
                </a:lnTo>
                <a:lnTo>
                  <a:pt x="0" y="4165"/>
                </a:lnTo>
                <a:close/>
              </a:path>
            </a:pathLst>
          </a:custGeom>
        </p:spPr>
      </p:pic>
      <p:grpSp>
        <p:nvGrpSpPr>
          <p:cNvPr id="66" name="Группа 14">
            <a:extLst>
              <a:ext uri="{FF2B5EF4-FFF2-40B4-BE49-F238E27FC236}">
                <a16:creationId xmlns:a16="http://schemas.microsoft.com/office/drawing/2014/main" xmlns="" id="{A27681F2-070A-4456-9CA6-A696C3A2010C}"/>
              </a:ext>
            </a:extLst>
          </p:cNvPr>
          <p:cNvGrpSpPr/>
          <p:nvPr/>
        </p:nvGrpSpPr>
        <p:grpSpPr>
          <a:xfrm>
            <a:off x="1007937" y="1911058"/>
            <a:ext cx="9378123" cy="127797"/>
            <a:chOff x="4381500" y="2641600"/>
            <a:chExt cx="6792808" cy="152400"/>
          </a:xfrm>
        </p:grpSpPr>
        <p:sp>
          <p:nvSpPr>
            <p:cNvPr id="67" name="Прямоугольник 15">
              <a:extLst>
                <a:ext uri="{FF2B5EF4-FFF2-40B4-BE49-F238E27FC236}">
                  <a16:creationId xmlns:a16="http://schemas.microsoft.com/office/drawing/2014/main" xmlns="" id="{61062C8F-DD37-4CDC-8141-B061F5897675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8" name="Прямоугольник 16">
              <a:extLst>
                <a:ext uri="{FF2B5EF4-FFF2-40B4-BE49-F238E27FC236}">
                  <a16:creationId xmlns:a16="http://schemas.microsoft.com/office/drawing/2014/main" xmlns="" id="{8E16A3AB-A814-41F3-90C7-0B4918FA0A4B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69" name="Прямоугольник 17">
              <a:extLst>
                <a:ext uri="{FF2B5EF4-FFF2-40B4-BE49-F238E27FC236}">
                  <a16:creationId xmlns:a16="http://schemas.microsoft.com/office/drawing/2014/main" xmlns="" id="{E87AC6E9-2A8E-4A6D-88C7-3C7EB196B37E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  <p:sp>
          <p:nvSpPr>
            <p:cNvPr id="70" name="Прямоугольник 18">
              <a:extLst>
                <a:ext uri="{FF2B5EF4-FFF2-40B4-BE49-F238E27FC236}">
                  <a16:creationId xmlns:a16="http://schemas.microsoft.com/office/drawing/2014/main" xmlns="" id="{C50CAD7B-770B-44CB-BDC2-75E4E22CEF2D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 defTabSz="1371600">
                <a:defRPr/>
              </a:pPr>
              <a:endParaRPr lang="en-US" sz="2700" kern="0" dirty="0">
                <a:solidFill>
                  <a:srgbClr val="3F3F3F"/>
                </a:solidFill>
                <a:latin typeface="Calibri" panose="020F0502020204030204"/>
              </a:endParaRPr>
            </a:p>
          </p:txBody>
        </p:sp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xmlns="" id="{F813D246-EC38-44C5-9749-CAC2A8FE3A56}"/>
              </a:ext>
            </a:extLst>
          </p:cNvPr>
          <p:cNvGrpSpPr/>
          <p:nvPr/>
        </p:nvGrpSpPr>
        <p:grpSpPr>
          <a:xfrm>
            <a:off x="0" y="9187303"/>
            <a:ext cx="4395674" cy="1087800"/>
            <a:chOff x="2215865" y="2001323"/>
            <a:chExt cx="7760270" cy="1920437"/>
          </a:xfrm>
          <a:solidFill>
            <a:srgbClr val="FFB200">
              <a:alpha val="62000"/>
            </a:srgbClr>
          </a:solidFill>
        </p:grpSpPr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xmlns="" id="{D51F4DD2-1870-45B2-9D7E-C385EA0E5948}"/>
                </a:ext>
              </a:extLst>
            </p:cNvPr>
            <p:cNvGrpSpPr/>
            <p:nvPr/>
          </p:nvGrpSpPr>
          <p:grpSpPr>
            <a:xfrm>
              <a:off x="2215865" y="2001323"/>
              <a:ext cx="7760270" cy="1920437"/>
              <a:chOff x="12584488" y="5364335"/>
              <a:chExt cx="5072102" cy="1255195"/>
            </a:xfrm>
            <a:grpFill/>
          </p:grpSpPr>
          <p:sp>
            <p:nvSpPr>
              <p:cNvPr id="75" name="Rectangle: Rounded Corners 74">
                <a:extLst>
                  <a:ext uri="{FF2B5EF4-FFF2-40B4-BE49-F238E27FC236}">
                    <a16:creationId xmlns:a16="http://schemas.microsoft.com/office/drawing/2014/main" xmlns="" id="{9BBBA726-3D2E-41DB-A5BF-5A8E7F57BBD5}"/>
                  </a:ext>
                </a:extLst>
              </p:cNvPr>
              <p:cNvSpPr/>
              <p:nvPr/>
            </p:nvSpPr>
            <p:spPr>
              <a:xfrm>
                <a:off x="12584488" y="5364335"/>
                <a:ext cx="5072102" cy="1255195"/>
              </a:xfrm>
              <a:prstGeom prst="roundRect">
                <a:avLst>
                  <a:gd name="adj" fmla="val 2033"/>
                </a:avLst>
              </a:prstGeom>
              <a:grpFill/>
              <a:ln w="12700" cap="flat" cmpd="sng" algn="ctr">
                <a:noFill/>
                <a:prstDash val="solid"/>
                <a:miter lim="800000"/>
              </a:ln>
              <a:effectLst>
                <a:outerShdw blurRad="685800" dist="177800" dir="8100000" algn="tr" rotWithShape="0">
                  <a:prstClr val="black">
                    <a:alpha val="51000"/>
                  </a:prstClr>
                </a:outerShdw>
              </a:effectLst>
            </p:spPr>
            <p:txBody>
              <a:bodyPr rtlCol="0" anchor="ctr"/>
              <a:lstStyle/>
              <a:p>
                <a:pPr algn="ctr" defTabSz="685800" eaLnBrk="1" fontAlgn="auto" hangingPunct="1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en-US" sz="2700" kern="0">
                  <a:solidFill>
                    <a:prstClr val="white"/>
                  </a:solidFill>
                  <a:latin typeface="Calibri" panose="020F0502020204030204"/>
                </a:endParaRP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xmlns="" id="{21F97D71-0D97-4DE3-A471-A7C294C958BB}"/>
                  </a:ext>
                </a:extLst>
              </p:cNvPr>
              <p:cNvCxnSpPr/>
              <p:nvPr/>
            </p:nvCxnSpPr>
            <p:spPr>
              <a:xfrm>
                <a:off x="14185015" y="5580411"/>
                <a:ext cx="0" cy="823042"/>
              </a:xfrm>
              <a:prstGeom prst="line">
                <a:avLst/>
              </a:prstGeom>
              <a:grpFill/>
              <a:ln w="6350" cap="flat" cmpd="sng" algn="ctr">
                <a:solidFill>
                  <a:sysClr val="window" lastClr="FFFFFF">
                    <a:alpha val="40000"/>
                  </a:sysClr>
                </a:solidFill>
                <a:prstDash val="solid"/>
                <a:miter lim="800000"/>
              </a:ln>
              <a:effectLst/>
            </p:spPr>
          </p:cxnSp>
        </p:grpSp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xmlns="" id="{A3A4DC6E-D87A-484E-985E-6BF955A936E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5046344" y="2413852"/>
              <a:ext cx="4076700" cy="1095375"/>
            </a:xfrm>
            <a:prstGeom prst="rect">
              <a:avLst/>
            </a:prstGeom>
            <a:noFill/>
            <a:effectLst>
              <a:outerShdw blurRad="774700" dist="2540000" dir="15000000" sx="122000" sy="122000" algn="ctr" rotWithShape="0">
                <a:srgbClr val="000000">
                  <a:alpha val="0"/>
                </a:srgbClr>
              </a:outerShdw>
              <a:reflection stA="0" endPos="65000" dist="50800" dir="5400000" sy="-100000" algn="bl" rotWithShape="0"/>
              <a:softEdge rad="0"/>
            </a:effectLst>
          </p:spPr>
        </p:pic>
        <p:pic>
          <p:nvPicPr>
            <p:cNvPr id="74" name="Picture 73">
              <a:extLst>
                <a:ext uri="{FF2B5EF4-FFF2-40B4-BE49-F238E27FC236}">
                  <a16:creationId xmlns:a16="http://schemas.microsoft.com/office/drawing/2014/main" xmlns="" id="{B17A683C-CFCA-489C-B707-0B152399D02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xmlns="" val="0"/>
                </a:ext>
              </a:extLst>
            </a:blip>
            <a:stretch>
              <a:fillRect/>
            </a:stretch>
          </p:blipFill>
          <p:spPr>
            <a:xfrm>
              <a:off x="2486126" y="2428055"/>
              <a:ext cx="1781492" cy="1046133"/>
            </a:xfrm>
            <a:prstGeom prst="rect">
              <a:avLst/>
            </a:prstGeom>
            <a:noFill/>
          </p:spPr>
        </p:pic>
      </p:grpSp>
    </p:spTree>
    <p:extLst>
      <p:ext uri="{BB962C8B-B14F-4D97-AF65-F5344CB8AC3E}">
        <p14:creationId xmlns:p14="http://schemas.microsoft.com/office/powerpoint/2010/main" xmlns="" val="67949190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Placeholder 6">
            <a:extLst>
              <a:ext uri="{FF2B5EF4-FFF2-40B4-BE49-F238E27FC236}">
                <a16:creationId xmlns:a16="http://schemas.microsoft.com/office/drawing/2014/main" xmlns="" id="{DBBE2B8A-B8D2-4FCA-BBC9-A08BEA54AC39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0" y="794"/>
            <a:ext cx="18288000" cy="10287000"/>
          </a:xfrm>
        </p:spPr>
      </p:pic>
      <p:sp>
        <p:nvSpPr>
          <p:cNvPr id="26" name="Прямоугольник 12">
            <a:extLst>
              <a:ext uri="{FF2B5EF4-FFF2-40B4-BE49-F238E27FC236}">
                <a16:creationId xmlns:a16="http://schemas.microsoft.com/office/drawing/2014/main" xmlns="" id="{D935CA5A-5119-439A-A4A2-7E50EBC88168}"/>
              </a:ext>
            </a:extLst>
          </p:cNvPr>
          <p:cNvSpPr/>
          <p:nvPr/>
        </p:nvSpPr>
        <p:spPr>
          <a:xfrm>
            <a:off x="0" y="-2"/>
            <a:ext cx="18288000" cy="10288589"/>
          </a:xfrm>
          <a:prstGeom prst="rect">
            <a:avLst/>
          </a:prstGeom>
          <a:solidFill>
            <a:srgbClr val="232B36">
              <a:alpha val="83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3F3F3F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2330211" y="4511265"/>
            <a:ext cx="13627577" cy="30469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Prosedur</a:t>
            </a:r>
            <a:r>
              <a:rPr kumimoji="0" lang="en-US" sz="9600" b="1" i="0" u="none" strike="noStrike" kern="1200" cap="none" spc="0" normalizeH="0" baseline="0" noProof="0" dirty="0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 </a:t>
            </a:r>
            <a:r>
              <a:rPr kumimoji="0" lang="en-US" sz="9600" b="1" i="0" u="none" strike="noStrike" kern="1200" cap="none" spc="0" normalizeH="0" baseline="0" noProof="0" dirty="0" err="1">
                <a:ln>
                  <a:noFill/>
                </a:ln>
                <a:solidFill>
                  <a:srgbClr val="FFB200"/>
                </a:solidFill>
                <a:effectLst/>
                <a:uLnTx/>
                <a:uFillTx/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Konfigurasi</a:t>
            </a:r>
            <a:endParaRPr kumimoji="0" lang="en-US" sz="9600" b="1" i="0" u="none" strike="noStrike" kern="1200" cap="none" spc="0" normalizeH="0" baseline="0" noProof="0" dirty="0">
              <a:ln>
                <a:noFill/>
              </a:ln>
              <a:solidFill>
                <a:srgbClr val="FFB200"/>
              </a:solidFill>
              <a:effectLst/>
              <a:uLnTx/>
              <a:uFillTx/>
              <a:latin typeface="Montserrat ExtraBold" panose="00000900000000000000" pitchFamily="50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9600" b="1" dirty="0">
                <a:solidFill>
                  <a:srgbClr val="FFFFFF"/>
                </a:solidFill>
                <a:latin typeface="Montserrat ExtraBold" panose="00000900000000000000" pitchFamily="50" charset="0"/>
                <a:ea typeface="Roboto Black" panose="02000000000000000000" pitchFamily="2" charset="0"/>
                <a:cs typeface="Open Sans Light" panose="020B0306030504020204" pitchFamily="34" charset="0"/>
              </a:rPr>
              <a:t>Remote Support Platform</a:t>
            </a:r>
            <a:endParaRPr kumimoji="0" lang="ru-RU" sz="96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Roboto Black" panose="02000000000000000000" pitchFamily="2" charset="0"/>
              <a:ea typeface="Roboto Black" panose="02000000000000000000" pitchFamily="2" charset="0"/>
              <a:cs typeface="Open Sans Light" panose="020B0306030504020204" pitchFamily="34" charset="0"/>
            </a:endParaRPr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xmlns="" id="{737CF8E8-D89E-4DBE-8EE8-AA190CC6DBC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1014723" y="535135"/>
            <a:ext cx="4712525" cy="1108416"/>
          </a:xfrm>
          <a:prstGeom prst="rect">
            <a:avLst/>
          </a:prstGeom>
        </p:spPr>
      </p:pic>
      <p:sp>
        <p:nvSpPr>
          <p:cNvPr id="20" name="Rectangle 19">
            <a:extLst>
              <a:ext uri="{FF2B5EF4-FFF2-40B4-BE49-F238E27FC236}">
                <a16:creationId xmlns:a16="http://schemas.microsoft.com/office/drawing/2014/main" xmlns="" id="{AC2922E2-34E7-4E9A-92FC-8272D273FF17}"/>
              </a:ext>
            </a:extLst>
          </p:cNvPr>
          <p:cNvSpPr/>
          <p:nvPr/>
        </p:nvSpPr>
        <p:spPr>
          <a:xfrm>
            <a:off x="867928" y="1716227"/>
            <a:ext cx="7547067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1371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t>Remote Support Platform</a:t>
            </a:r>
            <a:endParaRPr kumimoji="0" lang="en-US" sz="5400" b="1" i="0" u="none" strike="noStrike" kern="1200" cap="none" spc="0" normalizeH="0" baseline="0" noProof="0" dirty="0">
              <a:ln>
                <a:noFill/>
              </a:ln>
              <a:solidFill>
                <a:srgbClr val="FFB200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1" name="Группа 14">
            <a:extLst>
              <a:ext uri="{FF2B5EF4-FFF2-40B4-BE49-F238E27FC236}">
                <a16:creationId xmlns:a16="http://schemas.microsoft.com/office/drawing/2014/main" xmlns="" id="{F7DE21C2-4F50-41E5-9E95-E2C26D174BB0}"/>
              </a:ext>
            </a:extLst>
          </p:cNvPr>
          <p:cNvGrpSpPr/>
          <p:nvPr/>
        </p:nvGrpSpPr>
        <p:grpSpPr>
          <a:xfrm rot="5400000" flipV="1">
            <a:off x="-580267" y="1316423"/>
            <a:ext cx="2230527" cy="298664"/>
            <a:chOff x="4381500" y="2641600"/>
            <a:chExt cx="6792808" cy="152400"/>
          </a:xfrm>
        </p:grpSpPr>
        <p:sp>
          <p:nvSpPr>
            <p:cNvPr id="22" name="Прямоугольник 15">
              <a:extLst>
                <a:ext uri="{FF2B5EF4-FFF2-40B4-BE49-F238E27FC236}">
                  <a16:creationId xmlns:a16="http://schemas.microsoft.com/office/drawing/2014/main" xmlns="" id="{6B07B4E6-7089-49DB-93AB-1CBC9F1DF7B4}"/>
                </a:ext>
              </a:extLst>
            </p:cNvPr>
            <p:cNvSpPr/>
            <p:nvPr/>
          </p:nvSpPr>
          <p:spPr>
            <a:xfrm>
              <a:off x="4381500" y="2641600"/>
              <a:ext cx="1698202" cy="152400"/>
            </a:xfrm>
            <a:prstGeom prst="rect">
              <a:avLst/>
            </a:prstGeom>
            <a:solidFill>
              <a:srgbClr val="FFAD0E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3" name="Прямоугольник 16">
              <a:extLst>
                <a:ext uri="{FF2B5EF4-FFF2-40B4-BE49-F238E27FC236}">
                  <a16:creationId xmlns:a16="http://schemas.microsoft.com/office/drawing/2014/main" xmlns="" id="{0E7BB24C-FC8A-46E7-8B1E-9DAEB847BE94}"/>
                </a:ext>
              </a:extLst>
            </p:cNvPr>
            <p:cNvSpPr/>
            <p:nvPr/>
          </p:nvSpPr>
          <p:spPr>
            <a:xfrm>
              <a:off x="6079702" y="2641600"/>
              <a:ext cx="1698202" cy="152400"/>
            </a:xfrm>
            <a:prstGeom prst="rect">
              <a:avLst/>
            </a:prstGeom>
            <a:solidFill>
              <a:srgbClr val="FD9605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4" name="Прямоугольник 17">
              <a:extLst>
                <a:ext uri="{FF2B5EF4-FFF2-40B4-BE49-F238E27FC236}">
                  <a16:creationId xmlns:a16="http://schemas.microsoft.com/office/drawing/2014/main" xmlns="" id="{C2945D46-9FD8-4925-B5B2-F5B6B046A817}"/>
                </a:ext>
              </a:extLst>
            </p:cNvPr>
            <p:cNvSpPr/>
            <p:nvPr/>
          </p:nvSpPr>
          <p:spPr>
            <a:xfrm>
              <a:off x="7777904" y="2641600"/>
              <a:ext cx="1698202" cy="152400"/>
            </a:xfrm>
            <a:prstGeom prst="rect">
              <a:avLst/>
            </a:prstGeom>
            <a:solidFill>
              <a:srgbClr val="FC8708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5" name="Прямоугольник 18">
              <a:extLst>
                <a:ext uri="{FF2B5EF4-FFF2-40B4-BE49-F238E27FC236}">
                  <a16:creationId xmlns:a16="http://schemas.microsoft.com/office/drawing/2014/main" xmlns="" id="{01811E59-5232-4674-97AF-9A34A335DFFA}"/>
                </a:ext>
              </a:extLst>
            </p:cNvPr>
            <p:cNvSpPr/>
            <p:nvPr/>
          </p:nvSpPr>
          <p:spPr>
            <a:xfrm>
              <a:off x="9476106" y="2641600"/>
              <a:ext cx="1698202" cy="152400"/>
            </a:xfrm>
            <a:prstGeom prst="rect">
              <a:avLst/>
            </a:prstGeom>
            <a:solidFill>
              <a:srgbClr val="FF72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13716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700" b="0" i="0" u="none" strike="noStrike" kern="0" cap="none" spc="0" normalizeH="0" baseline="0" noProof="0" dirty="0">
                <a:ln>
                  <a:noFill/>
                </a:ln>
                <a:solidFill>
                  <a:srgbClr val="3F3F3F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xmlns="" val="4266138419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Custom 1">
      <a:dk1>
        <a:sysClr val="windowText" lastClr="000000"/>
      </a:dk1>
      <a:lt1>
        <a:srgbClr val="3F3F3F"/>
      </a:lt1>
      <a:dk2>
        <a:srgbClr val="004F44"/>
      </a:dk2>
      <a:lt2>
        <a:srgbClr val="FFFFFF"/>
      </a:lt2>
      <a:accent1>
        <a:srgbClr val="007063"/>
      </a:accent1>
      <a:accent2>
        <a:srgbClr val="E8E8E8"/>
      </a:accent2>
      <a:accent3>
        <a:srgbClr val="28B8AC"/>
      </a:accent3>
      <a:accent4>
        <a:srgbClr val="64DBCF"/>
      </a:accent4>
      <a:accent5>
        <a:srgbClr val="00A695"/>
      </a:accent5>
      <a:accent6>
        <a:srgbClr val="00887A"/>
      </a:accent6>
      <a:hlink>
        <a:srgbClr val="007A69"/>
      </a:hlink>
      <a:folHlink>
        <a:srgbClr val="FFFFFF"/>
      </a:folHlink>
    </a:clrScheme>
    <a:fontScheme name="Тема 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232B36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2017-Multicolor12">
      <a:dk1>
        <a:sysClr val="windowText" lastClr="000000"/>
      </a:dk1>
      <a:lt1>
        <a:sysClr val="window" lastClr="FFFFFF"/>
      </a:lt1>
      <a:dk2>
        <a:srgbClr val="2D3847"/>
      </a:dk2>
      <a:lt2>
        <a:srgbClr val="E7E6E6"/>
      </a:lt2>
      <a:accent1>
        <a:srgbClr val="2A547A"/>
      </a:accent1>
      <a:accent2>
        <a:srgbClr val="E43434"/>
      </a:accent2>
      <a:accent3>
        <a:srgbClr val="00B0D3"/>
      </a:accent3>
      <a:accent4>
        <a:srgbClr val="3ABFC4"/>
      </a:accent4>
      <a:accent5>
        <a:srgbClr val="21C0D7"/>
      </a:accent5>
      <a:accent6>
        <a:srgbClr val="55D4FA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Theme">
  <a:themeElements>
    <a:clrScheme name="#mg11">
      <a:dk1>
        <a:sysClr val="windowText" lastClr="000000"/>
      </a:dk1>
      <a:lt1>
        <a:sysClr val="window" lastClr="FFFFFF"/>
      </a:lt1>
      <a:dk2>
        <a:srgbClr val="2D3847"/>
      </a:dk2>
      <a:lt2>
        <a:srgbClr val="E7E6E6"/>
      </a:lt2>
      <a:accent1>
        <a:srgbClr val="34688F"/>
      </a:accent1>
      <a:accent2>
        <a:srgbClr val="F6CA07"/>
      </a:accent2>
      <a:accent3>
        <a:srgbClr val="EFA007"/>
      </a:accent3>
      <a:accent4>
        <a:srgbClr val="F38607"/>
      </a:accent4>
      <a:accent5>
        <a:srgbClr val="C25D05"/>
      </a:accent5>
      <a:accent6>
        <a:srgbClr val="B20A6A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Office Theme">
  <a:themeElements>
    <a:clrScheme name="Другая 217">
      <a:dk1>
        <a:sysClr val="windowText" lastClr="000000"/>
      </a:dk1>
      <a:lt1>
        <a:srgbClr val="3F3F3F"/>
      </a:lt1>
      <a:dk2>
        <a:srgbClr val="FFCF54"/>
      </a:dk2>
      <a:lt2>
        <a:srgbClr val="FFFFFF"/>
      </a:lt2>
      <a:accent1>
        <a:srgbClr val="FF5F3F"/>
      </a:accent1>
      <a:accent2>
        <a:srgbClr val="E8E8E8"/>
      </a:accent2>
      <a:accent3>
        <a:srgbClr val="88CA1C"/>
      </a:accent3>
      <a:accent4>
        <a:srgbClr val="04C4DE"/>
      </a:accent4>
      <a:accent5>
        <a:srgbClr val="FEB010"/>
      </a:accent5>
      <a:accent6>
        <a:srgbClr val="E03B20"/>
      </a:accent6>
      <a:hlink>
        <a:srgbClr val="FFFFFF"/>
      </a:hlink>
      <a:folHlink>
        <a:srgbClr val="FFFFFF"/>
      </a:folHlink>
    </a:clrScheme>
    <a:fontScheme name="Тема Office">
      <a:majorFont>
        <a:latin typeface="Calibri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rgbClr val="232B36"/>
        </a:solidFill>
        <a:ln>
          <a:noFill/>
        </a:ln>
        <a:effectLst/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36142</TotalTime>
  <Words>2284</Words>
  <Application>Microsoft Office PowerPoint</Application>
  <PresentationFormat>Custom</PresentationFormat>
  <Paragraphs>294</Paragraphs>
  <Slides>47</Slides>
  <Notes>4</Notes>
  <HiddenSlides>0</HiddenSlides>
  <MMClips>0</MMClips>
  <ScaleCrop>false</ScaleCrop>
  <HeadingPairs>
    <vt:vector size="4" baseType="variant">
      <vt:variant>
        <vt:lpstr>Theme</vt:lpstr>
      </vt:variant>
      <vt:variant>
        <vt:i4>4</vt:i4>
      </vt:variant>
      <vt:variant>
        <vt:lpstr>Slide Titles</vt:lpstr>
      </vt:variant>
      <vt:variant>
        <vt:i4>47</vt:i4>
      </vt:variant>
    </vt:vector>
  </HeadingPairs>
  <TitlesOfParts>
    <vt:vector size="51" baseType="lpstr">
      <vt:lpstr>Office Theme</vt:lpstr>
      <vt:lpstr>1_Office Theme</vt:lpstr>
      <vt:lpstr>2_Office Theme</vt:lpstr>
      <vt:lpstr>3_Office Theme</vt:lpstr>
      <vt:lpstr>Slide 1</vt:lpstr>
      <vt:lpstr>Slide 2</vt:lpstr>
      <vt:lpstr>Slide 3</vt:lpstr>
      <vt:lpstr>Slide 4</vt:lpstr>
      <vt:lpstr>Slide 5</vt:lpstr>
      <vt:lpstr>Slide 6</vt:lpstr>
      <vt:lpstr>Slide 7</vt:lpstr>
      <vt:lpstr>Slide 8</vt:lpstr>
      <vt:lpstr>Slide 9</vt:lpstr>
      <vt:lpstr>Slide 10</vt:lpstr>
      <vt:lpstr>Slide 11</vt:lpstr>
      <vt:lpstr>Slide 12</vt:lpstr>
      <vt:lpstr>Slide 13</vt:lpstr>
      <vt:lpstr>Slide 14</vt:lpstr>
      <vt:lpstr>Slide 15</vt:lpstr>
      <vt:lpstr>Slide 16</vt:lpstr>
      <vt:lpstr>Slide 17</vt:lpstr>
      <vt:lpstr>Slide 18</vt:lpstr>
      <vt:lpstr>Slide 19</vt:lpstr>
      <vt:lpstr>Slide 20</vt:lpstr>
      <vt:lpstr>Slide 21</vt:lpstr>
      <vt:lpstr>Slide 22</vt:lpstr>
      <vt:lpstr>Slide 23</vt:lpstr>
      <vt:lpstr>Slide 24</vt:lpstr>
      <vt:lpstr>Slide 25</vt:lpstr>
      <vt:lpstr>Slide 26</vt:lpstr>
      <vt:lpstr>Slide 27</vt:lpstr>
      <vt:lpstr>Slide 28</vt:lpstr>
      <vt:lpstr>Slide 29</vt:lpstr>
      <vt:lpstr>Slide 30</vt:lpstr>
      <vt:lpstr>Slide 31</vt:lpstr>
      <vt:lpstr>Slide 32</vt:lpstr>
      <vt:lpstr>Slide 33</vt:lpstr>
      <vt:lpstr>Slide 34</vt:lpstr>
      <vt:lpstr>Slide 35</vt:lpstr>
      <vt:lpstr>Slide 36</vt:lpstr>
      <vt:lpstr>Slide 37</vt:lpstr>
      <vt:lpstr>Slide 38</vt:lpstr>
      <vt:lpstr>Slide 39</vt:lpstr>
      <vt:lpstr>Slide 40</vt:lpstr>
      <vt:lpstr>Slide 41</vt:lpstr>
      <vt:lpstr>Slide 42</vt:lpstr>
      <vt:lpstr>Slide 43</vt:lpstr>
      <vt:lpstr>Slide 44</vt:lpstr>
      <vt:lpstr>Slide 45</vt:lpstr>
      <vt:lpstr>Slide 46</vt:lpstr>
      <vt:lpstr>Slide 47</vt:lpstr>
    </vt:vector>
  </TitlesOfParts>
  <Company>44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Microsoft account</dc:creator>
  <cp:lastModifiedBy>dhani.akbar</cp:lastModifiedBy>
  <cp:revision>2560</cp:revision>
  <dcterms:created xsi:type="dcterms:W3CDTF">2015-02-25T15:20:40Z</dcterms:created>
  <dcterms:modified xsi:type="dcterms:W3CDTF">2021-05-07T02:57:11Z</dcterms:modified>
</cp:coreProperties>
</file>